
<file path=[Content_Types].xml><?xml version="1.0" encoding="utf-8"?>
<Types xmlns="http://schemas.openxmlformats.org/package/2006/content-types">
  <Default Extension="jpeg" ContentType="image/jpeg"/>
  <Default Extension="png" ContentType="image/png"/>
  <Default Extension="rels" ContentType="application/vnd.openxmlformats-package.relationships+xml"/>
  <Default Extension="svg" ContentType="image/svg+xml"/>
  <Default Extension="xml" ContentType="application/xml"/>
  <Override PartName="/ppt/presentation.xml" ContentType="application/vnd.openxmlformats-officedocument.presentationml.presentation.main+xml"/>
  <Override PartName="/customXml/itemProps1.xml" ContentType="application/vnd.openxmlformats-officedocument.customXmlProperties+xml"/>
  <Override PartName="/customXml/itemProps2.xml" ContentType="application/vnd.openxmlformats-officedocument.customXmlProperties+xml"/>
  <Override PartName="/customXml/itemProps3.xml" ContentType="application/vnd.openxmlformats-officedocument.customXmlProperties+xml"/>
  <Override PartName="/ppt/slideMasters/slideMaster1.xml" ContentType="application/vnd.openxmlformats-officedocument.presentationml.slideMaster+xml"/>
  <Override PartName="/ppt/slides/slide1.xml" ContentType="application/vnd.openxmlformats-officedocument.presentationml.slide+xml"/>
  <Override PartName="/ppt/slides/slide2.xml" ContentType="application/vnd.openxmlformats-officedocument.presentationml.slide+xml"/>
  <Override PartName="/ppt/slides/slide3.xml" ContentType="application/vnd.openxmlformats-officedocument.presentationml.slide+xml"/>
  <Override PartName="/ppt/slides/slide4.xml" ContentType="application/vnd.openxmlformats-officedocument.presentationml.slide+xml"/>
  <Override PartName="/ppt/slides/slide5.xml" ContentType="application/vnd.openxmlformats-officedocument.presentationml.slide+xml"/>
  <Override PartName="/ppt/slides/slide6.xml" ContentType="application/vnd.openxmlformats-officedocument.presentationml.slide+xml"/>
  <Override PartName="/ppt/slides/slide7.xml" ContentType="application/vnd.openxmlformats-officedocument.presentationml.slide+xml"/>
  <Override PartName="/ppt/slides/slide8.xml" ContentType="application/vnd.openxmlformats-officedocument.presentationml.slide+xml"/>
  <Override PartName="/ppt/slides/slide9.xml" ContentType="application/vnd.openxmlformats-officedocument.presentationml.slide+xml"/>
  <Override PartName="/ppt/slides/slide10.xml" ContentType="application/vnd.openxmlformats-officedocument.presentationml.slide+xml"/>
  <Override PartName="/ppt/slides/slide11.xml" ContentType="application/vnd.openxmlformats-officedocument.presentationml.slide+xml"/>
  <Override PartName="/ppt/slides/slide12.xml" ContentType="application/vnd.openxmlformats-officedocument.presentationml.slide+xml"/>
  <Override PartName="/ppt/slides/slide13.xml" ContentType="application/vnd.openxmlformats-officedocument.presentationml.slide+xml"/>
  <Override PartName="/ppt/slides/slide14.xml" ContentType="application/vnd.openxmlformats-officedocument.presentationml.slide+xml"/>
  <Override PartName="/ppt/slides/slide15.xml" ContentType="application/vnd.openxmlformats-officedocument.presentationml.slide+xml"/>
  <Override PartName="/ppt/slides/slide16.xml" ContentType="application/vnd.openxmlformats-officedocument.presentationml.slide+xml"/>
  <Override PartName="/ppt/slides/slide17.xml" ContentType="application/vnd.openxmlformats-officedocument.presentationml.slide+xml"/>
  <Override PartName="/ppt/slides/slide18.xml" ContentType="application/vnd.openxmlformats-officedocument.presentationml.slide+xml"/>
  <Override PartName="/ppt/slides/slide19.xml" ContentType="application/vnd.openxmlformats-officedocument.presentationml.slide+xml"/>
  <Override PartName="/ppt/slides/slide20.xml" ContentType="application/vnd.openxmlformats-officedocument.presentationml.slide+xml"/>
  <Override PartName="/ppt/slides/slide21.xml" ContentType="application/vnd.openxmlformats-officedocument.presentationml.slide+xml"/>
  <Override PartName="/ppt/slides/slide22.xml" ContentType="application/vnd.openxmlformats-officedocument.presentationml.slide+xml"/>
  <Override PartName="/ppt/slides/slide23.xml" ContentType="application/vnd.openxmlformats-officedocument.presentationml.slide+xml"/>
  <Override PartName="/ppt/notesMasters/notesMaster1.xml" ContentType="application/vnd.openxmlformats-officedocument.presentationml.notesMaster+xml"/>
  <Override PartName="/ppt/handoutMasters/handoutMaster1.xml" ContentType="application/vnd.openxmlformats-officedocument.presentationml.handoutMaster+xml"/>
  <Override PartName="/ppt/commentAuthors.xml" ContentType="application/vnd.openxmlformats-officedocument.presentationml.commentAuthors+xml"/>
  <Override PartName="/ppt/presProps.xml" ContentType="application/vnd.openxmlformats-officedocument.presentationml.presProps+xml"/>
  <Override PartName="/ppt/viewProps.xml" ContentType="application/vnd.openxmlformats-officedocument.presentationml.viewProps+xml"/>
  <Override PartName="/ppt/theme/theme1.xml" ContentType="application/vnd.openxmlformats-officedocument.theme+xml"/>
  <Override PartName="/ppt/tableStyles.xml" ContentType="application/vnd.openxmlformats-officedocument.presentationml.tableStyles+xml"/>
  <Override PartName="/ppt/slideLayouts/slideLayout1.xml" ContentType="application/vnd.openxmlformats-officedocument.presentationml.slideLayout+xml"/>
  <Override PartName="/ppt/slideLayouts/slideLayout2.xml" ContentType="application/vnd.openxmlformats-officedocument.presentationml.slideLayout+xml"/>
  <Override PartName="/ppt/slideLayouts/slideLayout3.xml" ContentType="application/vnd.openxmlformats-officedocument.presentationml.slideLayout+xml"/>
  <Override PartName="/ppt/slideLayouts/slideLayout4.xml" ContentType="application/vnd.openxmlformats-officedocument.presentationml.slideLayout+xml"/>
  <Override PartName="/ppt/slideLayouts/slideLayout5.xml" ContentType="application/vnd.openxmlformats-officedocument.presentationml.slideLayout+xml"/>
  <Override PartName="/ppt/slideLayouts/slideLayout6.xml" ContentType="application/vnd.openxmlformats-officedocument.presentationml.slideLayout+xml"/>
  <Override PartName="/ppt/slideLayouts/slideLayout7.xml" ContentType="application/vnd.openxmlformats-officedocument.presentationml.slideLayout+xml"/>
  <Override PartName="/ppt/slideLayouts/slideLayout8.xml" ContentType="application/vnd.openxmlformats-officedocument.presentationml.slideLayout+xml"/>
  <Override PartName="/ppt/slideLayouts/slideLayout9.xml" ContentType="application/vnd.openxmlformats-officedocument.presentationml.slideLayout+xml"/>
  <Override PartName="/ppt/slideLayouts/slideLayout10.xml" ContentType="application/vnd.openxmlformats-officedocument.presentationml.slideLayout+xml"/>
  <Override PartName="/ppt/slideLayouts/slideLayout11.xml" ContentType="application/vnd.openxmlformats-officedocument.presentationml.slideLayout+xml"/>
  <Override PartName="/ppt/slideLayouts/slideLayout12.xml" ContentType="application/vnd.openxmlformats-officedocument.presentationml.slideLayout+xml"/>
  <Override PartName="/ppt/slideLayouts/slideLayout13.xml" ContentType="application/vnd.openxmlformats-officedocument.presentationml.slideLayout+xml"/>
  <Override PartName="/ppt/slideLayouts/slideLayout14.xml" ContentType="application/vnd.openxmlformats-officedocument.presentationml.slideLayout+xml"/>
  <Override PartName="/ppt/slideLayouts/slideLayout15.xml" ContentType="application/vnd.openxmlformats-officedocument.presentationml.slideLayout+xml"/>
  <Override PartName="/ppt/slideLayouts/slideLayout16.xml" ContentType="application/vnd.openxmlformats-officedocument.presentationml.slideLayout+xml"/>
  <Override PartName="/ppt/slideLayouts/slideLayout17.xml" ContentType="application/vnd.openxmlformats-officedocument.presentationml.slideLayout+xml"/>
  <Override PartName="/ppt/slideLayouts/slideLayout18.xml" ContentType="application/vnd.openxmlformats-officedocument.presentationml.slideLayout+xml"/>
  <Override PartName="/ppt/slideLayouts/slideLayout19.xml" ContentType="application/vnd.openxmlformats-officedocument.presentationml.slideLayout+xml"/>
  <Override PartName="/ppt/slideLayouts/slideLayout20.xml" ContentType="application/vnd.openxmlformats-officedocument.presentationml.slideLayout+xml"/>
  <Override PartName="/ppt/theme/theme2.xml" ContentType="application/vnd.openxmlformats-officedocument.theme+xml"/>
  <Override PartName="/ppt/theme/theme3.xml" ContentType="application/vnd.openxmlformats-officedocument.theme+xml"/>
  <Override PartName="/ppt/notesSlides/notesSlide1.xml" ContentType="application/vnd.openxmlformats-officedocument.presentationml.notesSlide+xml"/>
  <Override PartName="/ppt/notesSlides/notesSlide2.xml" ContentType="application/vnd.openxmlformats-officedocument.presentationml.notesSlide+xml"/>
  <Override PartName="/ppt/charts/chart1.xml" ContentType="application/vnd.openxmlformats-officedocument.drawingml.chart+xml"/>
  <Override PartName="/ppt/charts/style1.xml" ContentType="application/vnd.ms-office.chartstyle+xml"/>
  <Override PartName="/ppt/charts/colors1.xml" ContentType="application/vnd.ms-office.chartcolorstyle+xml"/>
  <Override PartName="/ppt/charts/chart2.xml" ContentType="application/vnd.openxmlformats-officedocument.drawingml.chart+xml"/>
  <Override PartName="/ppt/charts/style2.xml" ContentType="application/vnd.ms-office.chartstyle+xml"/>
  <Override PartName="/ppt/charts/colors2.xml" ContentType="application/vnd.ms-office.chartcolorstyle+xml"/>
  <Override PartName="/ppt/notesSlides/notesSlide3.xml" ContentType="application/vnd.openxmlformats-officedocument.presentationml.notesSlide+xml"/>
  <Override PartName="/ppt/charts/chart3.xml" ContentType="application/vnd.openxmlformats-officedocument.drawingml.chart+xml"/>
  <Override PartName="/ppt/charts/style3.xml" ContentType="application/vnd.ms-office.chartstyle+xml"/>
  <Override PartName="/ppt/charts/colors3.xml" ContentType="application/vnd.ms-office.chartcolorstyle+xml"/>
  <Override PartName="/ppt/charts/chart4.xml" ContentType="application/vnd.openxmlformats-officedocument.drawingml.chart+xml"/>
  <Override PartName="/ppt/charts/style4.xml" ContentType="application/vnd.ms-office.chartstyle+xml"/>
  <Override PartName="/ppt/charts/colors4.xml" ContentType="application/vnd.ms-office.chartcolorstyle+xml"/>
  <Override PartName="/ppt/notesSlides/notesSlide4.xml" ContentType="application/vnd.openxmlformats-officedocument.presentationml.notesSlide+xml"/>
  <Override PartName="/ppt/charts/chart5.xml" ContentType="application/vnd.openxmlformats-officedocument.drawingml.chart+xml"/>
  <Override PartName="/ppt/charts/style5.xml" ContentType="application/vnd.ms-office.chartstyle+xml"/>
  <Override PartName="/ppt/charts/colors5.xml" ContentType="application/vnd.ms-office.chartcolorstyle+xml"/>
  <Override PartName="/ppt/charts/chart6.xml" ContentType="application/vnd.openxmlformats-officedocument.drawingml.chart+xml"/>
  <Override PartName="/ppt/charts/style6.xml" ContentType="application/vnd.ms-office.chartstyle+xml"/>
  <Override PartName="/ppt/charts/colors6.xml" ContentType="application/vnd.ms-office.chartcolorstyle+xml"/>
  <Override PartName="/ppt/charts/chart7.xml" ContentType="application/vnd.openxmlformats-officedocument.drawingml.chart+xml"/>
  <Override PartName="/ppt/charts/style7.xml" ContentType="application/vnd.ms-office.chartstyle+xml"/>
  <Override PartName="/ppt/charts/colors7.xml" ContentType="application/vnd.ms-office.chartcolorstyle+xml"/>
  <Override PartName="/ppt/charts/chart8.xml" ContentType="application/vnd.openxmlformats-officedocument.drawingml.chart+xml"/>
  <Override PartName="/ppt/charts/style8.xml" ContentType="application/vnd.ms-office.chartstyle+xml"/>
  <Override PartName="/ppt/charts/colors8.xml" ContentType="application/vnd.ms-office.chartcolorstyle+xml"/>
  <Override PartName="/ppt/charts/chart9.xml" ContentType="application/vnd.openxmlformats-officedocument.drawingml.chart+xml"/>
  <Override PartName="/ppt/charts/style9.xml" ContentType="application/vnd.ms-office.chartstyle+xml"/>
  <Override PartName="/ppt/charts/colors9.xml" ContentType="application/vnd.ms-office.chartcolorstyle+xml"/>
  <Override PartName="/ppt/notesSlides/notesSlide5.xml" ContentType="application/vnd.openxmlformats-officedocument.presentationml.notesSlide+xml"/>
  <Override PartName="/ppt/charts/chartEx1.xml" ContentType="application/vnd.ms-office.chartex+xml"/>
  <Override PartName="/ppt/charts/style10.xml" ContentType="application/vnd.ms-office.chartstyle+xml"/>
  <Override PartName="/ppt/charts/colors10.xml" ContentType="application/vnd.ms-office.chartcolorstyle+xml"/>
  <Override PartName="/ppt/charts/chart10.xml" ContentType="application/vnd.openxmlformats-officedocument.drawingml.chart+xml"/>
  <Override PartName="/ppt/charts/style11.xml" ContentType="application/vnd.ms-office.chartstyle+xml"/>
  <Override PartName="/ppt/charts/colors11.xml" ContentType="application/vnd.ms-office.chartcolorstyle+xml"/>
  <Override PartName="/ppt/notesSlides/notesSlide6.xml" ContentType="application/vnd.openxmlformats-officedocument.presentationml.notesSlide+xml"/>
  <Override PartName="/ppt/charts/chartEx2.xml" ContentType="application/vnd.ms-office.chartex+xml"/>
  <Override PartName="/ppt/charts/style12.xml" ContentType="application/vnd.ms-office.chartstyle+xml"/>
  <Override PartName="/ppt/charts/colors12.xml" ContentType="application/vnd.ms-office.chartcolorstyle+xml"/>
  <Override PartName="/ppt/notesSlides/notesSlide7.xml" ContentType="application/vnd.openxmlformats-officedocument.presentationml.notesSlide+xml"/>
  <Override PartName="/ppt/charts/chartEx3.xml" ContentType="application/vnd.ms-office.chartex+xml"/>
  <Override PartName="/ppt/charts/style13.xml" ContentType="application/vnd.ms-office.chartstyle+xml"/>
  <Override PartName="/ppt/charts/colors13.xml" ContentType="application/vnd.ms-office.chartcolorstyle+xml"/>
  <Override PartName="/ppt/charts/chartEx4.xml" ContentType="application/vnd.ms-office.chartex+xml"/>
  <Override PartName="/ppt/charts/style14.xml" ContentType="application/vnd.ms-office.chartstyle+xml"/>
  <Override PartName="/ppt/charts/colors14.xml" ContentType="application/vnd.ms-office.chartcolorstyle+xml"/>
  <Override PartName="/ppt/charts/chart11.xml" ContentType="application/vnd.openxmlformats-officedocument.drawingml.chart+xml"/>
  <Override PartName="/ppt/charts/style15.xml" ContentType="application/vnd.ms-office.chartstyle+xml"/>
  <Override PartName="/ppt/charts/colors15.xml" ContentType="application/vnd.ms-office.chartcolorstyle+xml"/>
  <Override PartName="/ppt/charts/chartEx5.xml" ContentType="application/vnd.ms-office.chartex+xml"/>
  <Override PartName="/ppt/charts/style16.xml" ContentType="application/vnd.ms-office.chartstyle+xml"/>
  <Override PartName="/ppt/charts/colors16.xml" ContentType="application/vnd.ms-office.chartcolorstyle+xml"/>
  <Override PartName="/ppt/notesSlides/notesSlide8.xml" ContentType="application/vnd.openxmlformats-officedocument.presentationml.notesSlide+xml"/>
  <Override PartName="/ppt/charts/chart12.xml" ContentType="application/vnd.openxmlformats-officedocument.drawingml.chart+xml"/>
  <Override PartName="/ppt/charts/style17.xml" ContentType="application/vnd.ms-office.chartstyle+xml"/>
  <Override PartName="/ppt/charts/colors17.xml" ContentType="application/vnd.ms-office.chartcolorstyle+xml"/>
  <Override PartName="/ppt/charts/chart13.xml" ContentType="application/vnd.openxmlformats-officedocument.drawingml.chart+xml"/>
  <Override PartName="/ppt/charts/style18.xml" ContentType="application/vnd.ms-office.chartstyle+xml"/>
  <Override PartName="/ppt/charts/colors18.xml" ContentType="application/vnd.ms-office.chartcolorstyle+xml"/>
  <Override PartName="/ppt/notesSlides/notesSlide9.xml" ContentType="application/vnd.openxmlformats-officedocument.presentationml.notesSlide+xml"/>
  <Override PartName="/ppt/notesSlides/notesSlide10.xml" ContentType="application/vnd.openxmlformats-officedocument.presentationml.notesSlide+xml"/>
  <Override PartName="/ppt/authors.xml" ContentType="application/vnd.ms-powerpoint.authors+xml"/>
  <Override PartName="/docProps/core.xml" ContentType="application/vnd.openxmlformats-package.core-properties+xml"/>
  <Override PartName="/docProps/app.xml" ContentType="application/vnd.openxmlformats-officedocument.extended-properties+xml"/>
  <Override PartName="/docProps/custom.xml" ContentType="application/vnd.openxmlformats-officedocument.custom-properties+xml"/>
  <Override PartName="/docMetadata/LabelInfo.xml" ContentType="application/vnd.ms-office.classificationlabels+xml"/>
</Types>
</file>

<file path=_rels/.rels><?xml version="1.0" encoding="UTF-8" standalone="yes"?>
<Relationships xmlns="http://schemas.openxmlformats.org/package/2006/relationships"><Relationship Id="rId3" Type="http://schemas.openxmlformats.org/officeDocument/2006/relationships/extended-properties" Target="docProps/app.xml"/><Relationship Id="rId2" Type="http://schemas.openxmlformats.org/package/2006/relationships/metadata/core-properties" Target="docProps/core.xml"/><Relationship Id="rId1" Type="http://schemas.openxmlformats.org/officeDocument/2006/relationships/officeDocument" Target="ppt/presentation.xml"/><Relationship Id="rId5" Type="http://schemas.microsoft.com/office/2020/02/relationships/classificationlabels" Target="docMetadata/LabelInfo.xml"/><Relationship Id="rId4" Type="http://schemas.openxmlformats.org/officeDocument/2006/relationships/custom-properties" Target="docProps/custom.xml"/></Relationships>
</file>

<file path=ppt/presentation.xml><?xml version="1.0" encoding="utf-8"?>
<p:presentation xmlns:a="http://schemas.openxmlformats.org/drawingml/2006/main" xmlns:r="http://schemas.openxmlformats.org/officeDocument/2006/relationships" xmlns:p="http://schemas.openxmlformats.org/presentationml/2006/main" showSpecialPlsOnTitleSld="0" saveSubsetFonts="1" autoCompressPictures="0">
  <p:sldMasterIdLst>
    <p:sldMasterId id="2147483648" r:id="rId4"/>
  </p:sldMasterIdLst>
  <p:notesMasterIdLst>
    <p:notesMasterId r:id="rId28"/>
  </p:notesMasterIdLst>
  <p:handoutMasterIdLst>
    <p:handoutMasterId r:id="rId29"/>
  </p:handoutMasterIdLst>
  <p:sldIdLst>
    <p:sldId id="277" r:id="rId5"/>
    <p:sldId id="374" r:id="rId6"/>
    <p:sldId id="309" r:id="rId7"/>
    <p:sldId id="375" r:id="rId8"/>
    <p:sldId id="372" r:id="rId9"/>
    <p:sldId id="376" r:id="rId10"/>
    <p:sldId id="377" r:id="rId11"/>
    <p:sldId id="378" r:id="rId12"/>
    <p:sldId id="370" r:id="rId13"/>
    <p:sldId id="380" r:id="rId14"/>
    <p:sldId id="381" r:id="rId15"/>
    <p:sldId id="383" r:id="rId16"/>
    <p:sldId id="285" r:id="rId17"/>
    <p:sldId id="391" r:id="rId18"/>
    <p:sldId id="386" r:id="rId19"/>
    <p:sldId id="388" r:id="rId20"/>
    <p:sldId id="389" r:id="rId21"/>
    <p:sldId id="390" r:id="rId22"/>
    <p:sldId id="387" r:id="rId23"/>
    <p:sldId id="259" r:id="rId24"/>
    <p:sldId id="311" r:id="rId25"/>
    <p:sldId id="392" r:id="rId26"/>
    <p:sldId id="287" r:id="rId27"/>
  </p:sldIdLst>
  <p:sldSz cx="12192000" cy="6858000"/>
  <p:notesSz cx="6858000" cy="9144000"/>
  <p:defaultTextStyle>
    <a:defPPr rtl="0">
      <a:defRPr lang="fr-FR"/>
    </a:defPPr>
    <a:lvl1pPr marL="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800" kern="1200">
        <a:solidFill>
          <a:schemeClr val="tx1"/>
        </a:solidFill>
        <a:latin typeface="+mn-lt"/>
        <a:ea typeface="+mn-ea"/>
        <a:cs typeface="+mn-cs"/>
      </a:defRPr>
    </a:lvl9pPr>
  </p:defaultTextStyle>
  <p:extLst>
    <p:ext uri="{EFAFB233-063F-42B5-8137-9DF3F51BA10A}">
      <p15:sldGuideLst xmlns:p15="http://schemas.microsoft.com/office/powerpoint/2012/main">
        <p15:guide id="1" pos="1224" userDrawn="1">
          <p15:clr>
            <a:srgbClr val="A4A3A4"/>
          </p15:clr>
        </p15:guide>
        <p15:guide id="2" pos="3840" userDrawn="1">
          <p15:clr>
            <a:srgbClr val="A4A3A4"/>
          </p15:clr>
        </p15:guide>
        <p15:guide id="3" orient="horz" pos="1536" userDrawn="1">
          <p15:clr>
            <a:srgbClr val="A4A3A4"/>
          </p15:clr>
        </p15:guide>
        <p15:guide id="4" pos="6456" userDrawn="1">
          <p15:clr>
            <a:srgbClr val="A4A3A4"/>
          </p15:clr>
        </p15:guide>
      </p15:sldGuideLst>
    </p:ext>
    <p:ext uri="{2D200454-40CA-4A62-9FC3-DE9A4176ACB9}">
      <p15:notesGuideLst xmlns:p15="http://schemas.microsoft.com/office/powerpoint/2012/main"/>
    </p:ext>
  </p:extLst>
</p:presentation>
</file>

<file path=ppt/authors.xml><?xml version="1.0" encoding="utf-8"?>
<p188:authorLst xmlns:a="http://schemas.openxmlformats.org/drawingml/2006/main" xmlns:r="http://schemas.openxmlformats.org/officeDocument/2006/relationships" xmlns:p188="http://schemas.microsoft.com/office/powerpoint/2018/8/main">
  <p188:author id="{00000000-0000-0000-0000-000000000000}" name="Author" initials="A" userId="Author" providerId="AD"/>
</p188:authorLst>
</file>

<file path=ppt/commentAuthors.xml><?xml version="1.0" encoding="utf-8"?>
<p:cmAuthorLst xmlns:a="http://schemas.openxmlformats.org/drawingml/2006/main" xmlns:r="http://schemas.openxmlformats.org/officeDocument/2006/relationships" xmlns:p="http://schemas.openxmlformats.org/presentationml/2006/main">
  <p:cmAuthor id="5" name="Author" initials="A" lastIdx="0" clrIdx="4"/>
</p:cmAuthorLst>
</file>

<file path=ppt/presProps.xml><?xml version="1.0" encoding="utf-8"?>
<p:presentationPr xmlns:a="http://schemas.openxmlformats.org/drawingml/2006/main" xmlns:r="http://schemas.openxmlformats.org/officeDocument/2006/relationships" xmlns:p="http://schemas.openxmlformats.org/presentationml/2006/main">
  <p:showPr showNarration="1">
    <p:present/>
    <p:sldAll/>
    <p:penClr>
      <a:prstClr val="red"/>
    </p:penClr>
    <p:extLst>
      <p:ext uri="{EC167BDD-8182-4AB7-AECC-EB403E3ABB37}">
        <p14:laserClr xmlns:p14="http://schemas.microsoft.com/office/powerpoint/2010/main">
          <a:srgbClr val="FF0000"/>
        </p14:laserClr>
      </p:ext>
      <p:ext uri="{2FDB2607-1784-4EEB-B798-7EB5836EED8A}">
        <p14:showMediaCtrls xmlns:p14="http://schemas.microsoft.com/office/powerpoint/2010/main" val="1"/>
      </p:ext>
    </p:extLst>
  </p:showPr>
  <p:clrMru>
    <a:srgbClr val="0D6CAC"/>
    <a:srgbClr val="419CDF"/>
  </p:clrMru>
  <p:extLst>
    <p:ext uri="{E76CE94A-603C-4142-B9EB-6D1370010A27}">
      <p14:discardImageEditData xmlns:p14="http://schemas.microsoft.com/office/powerpoint/2010/main" val="0"/>
    </p:ext>
    <p:ext uri="{D31A062A-798A-4329-ABDD-BBA856620510}">
      <p14:defaultImageDpi xmlns:p14="http://schemas.microsoft.com/office/powerpoint/2010/main" val="150"/>
    </p:ext>
    <p:ext uri="{FD5EFAAD-0ECE-453E-9831-46B23BE46B34}">
      <p15:chartTrackingRefBased xmlns:p15="http://schemas.microsoft.com/office/powerpoint/2012/main" val="1"/>
    </p:ext>
  </p:extLst>
</p:presentationPr>
</file>

<file path=ppt/tableStyles.xml><?xml version="1.0" encoding="utf-8"?>
<a:tblStyleLst xmlns:a="http://schemas.openxmlformats.org/drawingml/2006/main" def="{5C22544A-7EE6-4342-B048-85BDC9FD1C3A}">
  <a:tblStyle styleId="{5C22544A-7EE6-4342-B048-85BDC9FD1C3A}" styleName="Medium Style 2 - Accent 1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1">
              <a:tint val="20000"/>
            </a:schemeClr>
          </a:solidFill>
        </a:fill>
      </a:tcStyle>
    </a:wholeTbl>
    <a:band1H>
      <a:tcStyle>
        <a:tcBdr/>
        <a:fill>
          <a:solidFill>
            <a:schemeClr val="accent1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1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1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1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1"/>
          </a:solidFill>
        </a:fill>
      </a:tcStyle>
    </a:firstRow>
  </a:tblStyle>
  <a:tblStyle styleId="{21E4AEA4-8DFA-4A89-87EB-49C32662AFE0}" styleName="Medium Style 2 - Accent 2">
    <a:wholeTbl>
      <a:tcTxStyle>
        <a:fontRef idx="minor">
          <a:prstClr val="black"/>
        </a:fontRef>
        <a:schemeClr val="dk1"/>
      </a:tcTxStyle>
      <a:tcStyle>
        <a:tcBdr>
          <a:left>
            <a:ln w="12700" cmpd="sng">
              <a:solidFill>
                <a:schemeClr val="lt1"/>
              </a:solidFill>
            </a:ln>
          </a:left>
          <a:right>
            <a:ln w="12700" cmpd="sng">
              <a:solidFill>
                <a:schemeClr val="lt1"/>
              </a:solidFill>
            </a:ln>
          </a:right>
          <a:top>
            <a:ln w="12700" cmpd="sng">
              <a:solidFill>
                <a:schemeClr val="lt1"/>
              </a:solidFill>
            </a:ln>
          </a:top>
          <a:bottom>
            <a:ln w="12700" cmpd="sng">
              <a:solidFill>
                <a:schemeClr val="lt1"/>
              </a:solidFill>
            </a:ln>
          </a:bottom>
          <a:insideH>
            <a:ln w="12700" cmpd="sng">
              <a:solidFill>
                <a:schemeClr val="lt1"/>
              </a:solidFill>
            </a:ln>
          </a:insideH>
          <a:insideV>
            <a:ln w="12700" cmpd="sng">
              <a:solidFill>
                <a:schemeClr val="lt1"/>
              </a:solidFill>
            </a:ln>
          </a:insideV>
        </a:tcBdr>
        <a:fill>
          <a:solidFill>
            <a:schemeClr val="accent2">
              <a:tint val="20000"/>
            </a:schemeClr>
          </a:solidFill>
        </a:fill>
      </a:tcStyle>
    </a:wholeTbl>
    <a:band1H>
      <a:tcStyle>
        <a:tcBdr/>
        <a:fill>
          <a:solidFill>
            <a:schemeClr val="accent2">
              <a:tint val="40000"/>
            </a:schemeClr>
          </a:solidFill>
        </a:fill>
      </a:tcStyle>
    </a:band1H>
    <a:band2H>
      <a:tcStyle>
        <a:tcBdr/>
      </a:tcStyle>
    </a:band2H>
    <a:band1V>
      <a:tcStyle>
        <a:tcBdr/>
        <a:fill>
          <a:solidFill>
            <a:schemeClr val="accent2">
              <a:tint val="40000"/>
            </a:schemeClr>
          </a:solidFill>
        </a:fill>
      </a:tcStyle>
    </a:band1V>
    <a:band2V>
      <a:tcStyle>
        <a:tcBdr/>
      </a:tcStyle>
    </a:band2V>
    <a:la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lastCol>
    <a:firstCol>
      <a:tcTxStyle b="on">
        <a:fontRef idx="minor">
          <a:prstClr val="black"/>
        </a:fontRef>
        <a:schemeClr val="lt1"/>
      </a:tcTxStyle>
      <a:tcStyle>
        <a:tcBdr/>
        <a:fill>
          <a:solidFill>
            <a:schemeClr val="accent2"/>
          </a:solidFill>
        </a:fill>
      </a:tcStyle>
    </a:firstCol>
    <a:lastRow>
      <a:tcTxStyle b="on">
        <a:fontRef idx="minor">
          <a:prstClr val="black"/>
        </a:fontRef>
        <a:schemeClr val="lt1"/>
      </a:tcTxStyle>
      <a:tcStyle>
        <a:tcBdr>
          <a:top>
            <a:ln w="38100" cmpd="sng">
              <a:solidFill>
                <a:schemeClr val="lt1"/>
              </a:solidFill>
            </a:ln>
          </a:top>
        </a:tcBdr>
        <a:fill>
          <a:solidFill>
            <a:schemeClr val="accent2"/>
          </a:solidFill>
        </a:fill>
      </a:tcStyle>
    </a:lastRow>
    <a:firstRow>
      <a:tcTxStyle b="on">
        <a:fontRef idx="minor">
          <a:prstClr val="black"/>
        </a:fontRef>
        <a:schemeClr val="lt1"/>
      </a:tcTxStyle>
      <a:tcStyle>
        <a:tcBdr>
          <a:bottom>
            <a:ln w="38100" cmpd="sng">
              <a:solidFill>
                <a:schemeClr val="lt1"/>
              </a:solidFill>
            </a:ln>
          </a:bottom>
        </a:tcBdr>
        <a:fill>
          <a:solidFill>
            <a:schemeClr val="accent2"/>
          </a:solidFill>
        </a:fill>
      </a:tcStyle>
    </a:firstRow>
  </a:tblStyle>
  <a:tblStyle styleId="{72833802-FEF1-4C79-8D5D-14CF1EAF98D9}" styleName="Light Style 2 - Accent 2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2"/>
            </a:lnRef>
          </a:top>
          <a:bottom>
            <a:lnRef idx="1">
              <a:schemeClr val="accent2"/>
            </a:lnRef>
          </a:bottom>
        </a:tcBdr>
      </a:tcStyle>
    </a:band1H>
    <a:band1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1V>
    <a:band2V>
      <a:tcStyle>
        <a:tcBdr>
          <a:left>
            <a:lnRef idx="1">
              <a:schemeClr val="accent2"/>
            </a:lnRef>
          </a:left>
          <a:right>
            <a:lnRef idx="1">
              <a:schemeClr val="accent2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2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2"/>
        </a:fillRef>
      </a:tcStyle>
    </a:firstRow>
  </a:tblStyle>
  <a:tblStyle styleId="{912C8C85-51F0-491E-9774-3900AFEF0FD7}" styleName="Light Style 2 - Accent 6">
    <a:wholeTbl>
      <a:tcTxStyle>
        <a:fontRef idx="minor">
          <a:scrgbClr r="0" g="0" b="0"/>
        </a:fontRef>
        <a:schemeClr val="tx1"/>
      </a:tcTxStyle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  <a:insideH>
            <a:ln>
              <a:noFill/>
            </a:ln>
          </a:insideH>
          <a:insideV>
            <a:ln>
              <a:noFill/>
            </a:ln>
          </a:insideV>
        </a:tcBdr>
        <a:fill>
          <a:noFill/>
        </a:fill>
      </a:tcStyle>
    </a:wholeTbl>
    <a:band1H>
      <a:tcStyle>
        <a:tcBdr>
          <a:top>
            <a:lnRef idx="1">
              <a:schemeClr val="accent6"/>
            </a:lnRef>
          </a:top>
          <a:bottom>
            <a:lnRef idx="1">
              <a:schemeClr val="accent6"/>
            </a:lnRef>
          </a:bottom>
        </a:tcBdr>
      </a:tcStyle>
    </a:band1H>
    <a:band1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1V>
    <a:band2V>
      <a:tcStyle>
        <a:tcBdr>
          <a:left>
            <a:lnRef idx="1">
              <a:schemeClr val="accent6"/>
            </a:lnRef>
          </a:left>
          <a:right>
            <a:lnRef idx="1">
              <a:schemeClr val="accent6"/>
            </a:lnRef>
          </a:right>
        </a:tcBdr>
      </a:tcStyle>
    </a:band2V>
    <a:lastCol>
      <a:tcTxStyle b="on"/>
      <a:tcStyle>
        <a:tcBdr/>
      </a:tcStyle>
    </a:lastCol>
    <a:firstCol>
      <a:tcTxStyle b="on"/>
      <a:tcStyle>
        <a:tcBdr/>
      </a:tcStyle>
    </a:firstCol>
    <a:lastRow>
      <a:tcTxStyle b="on"/>
      <a:tcStyle>
        <a:tcBdr>
          <a:top>
            <a:ln w="50800" cmpd="dbl">
              <a:solidFill>
                <a:schemeClr val="accent6"/>
              </a:solidFill>
            </a:ln>
          </a:top>
        </a:tcBdr>
      </a:tcStyle>
    </a:lastRow>
    <a:firstRow>
      <a:tcTxStyle b="on">
        <a:fontRef idx="minor">
          <a:scrgbClr r="0" g="0" b="0"/>
        </a:fontRef>
        <a:schemeClr val="bg1"/>
      </a:tcTxStyle>
      <a:tcStyle>
        <a:tcBdr/>
        <a:fillRef idx="1">
          <a:schemeClr val="accent6"/>
        </a:fillRef>
      </a:tcStyle>
    </a:firstRow>
  </a:tblStyle>
</a:tblStyleLst>
</file>

<file path=ppt/viewProps.xml><?xml version="1.0" encoding="utf-8"?>
<p:viewPr xmlns:a="http://schemas.openxmlformats.org/drawingml/2006/main" xmlns:r="http://schemas.openxmlformats.org/officeDocument/2006/relationships" xmlns:p="http://schemas.openxmlformats.org/presentationml/2006/main" lastView="sldThumbnailView">
  <p:normalViewPr horzBarState="maximized">
    <p:restoredLeft sz="14995" autoAdjust="0"/>
    <p:restoredTop sz="96323" autoAdjust="0"/>
  </p:normalViewPr>
  <p:slideViewPr>
    <p:cSldViewPr snapToGrid="0">
      <p:cViewPr varScale="1">
        <p:scale>
          <a:sx n="113" d="100"/>
          <a:sy n="113" d="100"/>
        </p:scale>
        <p:origin x="510" y="102"/>
      </p:cViewPr>
      <p:guideLst>
        <p:guide pos="1224"/>
        <p:guide pos="3840"/>
        <p:guide orient="horz" pos="1536"/>
        <p:guide pos="6456"/>
      </p:guideLst>
    </p:cSldViewPr>
  </p:slideViewPr>
  <p:notesTextViewPr>
    <p:cViewPr>
      <p:scale>
        <a:sx n="1" d="1"/>
        <a:sy n="1" d="1"/>
      </p:scale>
      <p:origin x="0" y="0"/>
    </p:cViewPr>
  </p:notesTextViewPr>
  <p:sorterViewPr>
    <p:cViewPr varScale="1">
      <p:scale>
        <a:sx n="1" d="1"/>
        <a:sy n="1" d="1"/>
      </p:scale>
      <p:origin x="0" y="0"/>
    </p:cViewPr>
  </p:sorterViewPr>
  <p:notesViewPr>
    <p:cSldViewPr snapToGrid="0">
      <p:cViewPr varScale="1">
        <p:scale>
          <a:sx n="93" d="100"/>
          <a:sy n="93" d="100"/>
        </p:scale>
        <p:origin x="2958" y="102"/>
      </p:cViewPr>
      <p:guideLst/>
    </p:cSldViewPr>
  </p:notesViewPr>
  <p:gridSpacing cx="72008" cy="72008"/>
</p:viewPr>
</file>

<file path=ppt/_rels/presentation.xml.rels><?xml version="1.0" encoding="UTF-8" standalone="yes"?>
<Relationships xmlns="http://schemas.openxmlformats.org/package/2006/relationships"><Relationship Id="rId13" Type="http://schemas.openxmlformats.org/officeDocument/2006/relationships/slide" Target="slides/slide9.xml"/><Relationship Id="rId18" Type="http://schemas.openxmlformats.org/officeDocument/2006/relationships/slide" Target="slides/slide14.xml"/><Relationship Id="rId26" Type="http://schemas.openxmlformats.org/officeDocument/2006/relationships/slide" Target="slides/slide22.xml"/><Relationship Id="rId3" Type="http://schemas.openxmlformats.org/officeDocument/2006/relationships/customXml" Target="../customXml/item3.xml"/><Relationship Id="rId21" Type="http://schemas.openxmlformats.org/officeDocument/2006/relationships/slide" Target="slides/slide17.xml"/><Relationship Id="rId34" Type="http://schemas.openxmlformats.org/officeDocument/2006/relationships/tableStyles" Target="tableStyles.xml"/><Relationship Id="rId7" Type="http://schemas.openxmlformats.org/officeDocument/2006/relationships/slide" Target="slides/slide3.xml"/><Relationship Id="rId12" Type="http://schemas.openxmlformats.org/officeDocument/2006/relationships/slide" Target="slides/slide8.xml"/><Relationship Id="rId17" Type="http://schemas.openxmlformats.org/officeDocument/2006/relationships/slide" Target="slides/slide13.xml"/><Relationship Id="rId25" Type="http://schemas.openxmlformats.org/officeDocument/2006/relationships/slide" Target="slides/slide21.xml"/><Relationship Id="rId33" Type="http://schemas.openxmlformats.org/officeDocument/2006/relationships/theme" Target="theme/theme1.xml"/><Relationship Id="rId2" Type="http://schemas.openxmlformats.org/officeDocument/2006/relationships/customXml" Target="../customXml/item2.xml"/><Relationship Id="rId16" Type="http://schemas.openxmlformats.org/officeDocument/2006/relationships/slide" Target="slides/slide12.xml"/><Relationship Id="rId20" Type="http://schemas.openxmlformats.org/officeDocument/2006/relationships/slide" Target="slides/slide16.xml"/><Relationship Id="rId29" Type="http://schemas.openxmlformats.org/officeDocument/2006/relationships/handoutMaster" Target="handoutMasters/handoutMaster1.xml"/><Relationship Id="rId1" Type="http://schemas.openxmlformats.org/officeDocument/2006/relationships/customXml" Target="../customXml/item1.xml"/><Relationship Id="rId6" Type="http://schemas.openxmlformats.org/officeDocument/2006/relationships/slide" Target="slides/slide2.xml"/><Relationship Id="rId11" Type="http://schemas.openxmlformats.org/officeDocument/2006/relationships/slide" Target="slides/slide7.xml"/><Relationship Id="rId24" Type="http://schemas.openxmlformats.org/officeDocument/2006/relationships/slide" Target="slides/slide20.xml"/><Relationship Id="rId32" Type="http://schemas.openxmlformats.org/officeDocument/2006/relationships/viewProps" Target="viewProps.xml"/><Relationship Id="rId5" Type="http://schemas.openxmlformats.org/officeDocument/2006/relationships/slide" Target="slides/slide1.xml"/><Relationship Id="rId15" Type="http://schemas.openxmlformats.org/officeDocument/2006/relationships/slide" Target="slides/slide11.xml"/><Relationship Id="rId23" Type="http://schemas.openxmlformats.org/officeDocument/2006/relationships/slide" Target="slides/slide19.xml"/><Relationship Id="rId28" Type="http://schemas.openxmlformats.org/officeDocument/2006/relationships/notesMaster" Target="notesMasters/notesMaster1.xml"/><Relationship Id="rId10" Type="http://schemas.openxmlformats.org/officeDocument/2006/relationships/slide" Target="slides/slide6.xml"/><Relationship Id="rId19" Type="http://schemas.openxmlformats.org/officeDocument/2006/relationships/slide" Target="slides/slide15.xml"/><Relationship Id="rId31" Type="http://schemas.openxmlformats.org/officeDocument/2006/relationships/presProps" Target="presProps.xml"/><Relationship Id="rId4" Type="http://schemas.openxmlformats.org/officeDocument/2006/relationships/slideMaster" Target="slideMasters/slideMaster1.xml"/><Relationship Id="rId9" Type="http://schemas.openxmlformats.org/officeDocument/2006/relationships/slide" Target="slides/slide5.xml"/><Relationship Id="rId14" Type="http://schemas.openxmlformats.org/officeDocument/2006/relationships/slide" Target="slides/slide10.xml"/><Relationship Id="rId22" Type="http://schemas.openxmlformats.org/officeDocument/2006/relationships/slide" Target="slides/slide18.xml"/><Relationship Id="rId27" Type="http://schemas.openxmlformats.org/officeDocument/2006/relationships/slide" Target="slides/slide23.xml"/><Relationship Id="rId30" Type="http://schemas.openxmlformats.org/officeDocument/2006/relationships/commentAuthors" Target="commentAuthors.xml"/><Relationship Id="rId35" Type="http://schemas.microsoft.com/office/2018/10/relationships/authors" Target="authors.xml"/><Relationship Id="rId8" Type="http://schemas.openxmlformats.org/officeDocument/2006/relationships/slide" Target="slides/slide4.xml"/></Relationships>
</file>

<file path=ppt/charts/_rels/chart1.xml.rels><?xml version="1.0" encoding="UTF-8" standalone="yes"?>
<Relationships xmlns="http://schemas.openxmlformats.org/package/2006/relationships"><Relationship Id="rId3" Type="http://schemas.openxmlformats.org/officeDocument/2006/relationships/oleObject" Target="file:///D:\Users\C&#233;line\OPENCLASSROOM\4%20-%20Python\Classeur1.xlsx" TargetMode="External"/><Relationship Id="rId2" Type="http://schemas.microsoft.com/office/2011/relationships/chartColorStyle" Target="colors1.xml"/><Relationship Id="rId1" Type="http://schemas.microsoft.com/office/2011/relationships/chartStyle" Target="style1.xml"/></Relationships>
</file>

<file path=ppt/charts/_rels/chart10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nozay\Projet_4\AIDE.xlsx" TargetMode="External"/><Relationship Id="rId2" Type="http://schemas.microsoft.com/office/2011/relationships/chartColorStyle" Target="colors11.xml"/><Relationship Id="rId1" Type="http://schemas.microsoft.com/office/2011/relationships/chartStyle" Target="style11.xml"/></Relationships>
</file>

<file path=ppt/charts/_rels/chart11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nozay\Projet_4\write_to_excel.xlsx" TargetMode="External"/><Relationship Id="rId2" Type="http://schemas.microsoft.com/office/2011/relationships/chartColorStyle" Target="colors15.xml"/><Relationship Id="rId1" Type="http://schemas.microsoft.com/office/2011/relationships/chartStyle" Target="style15.xml"/></Relationships>
</file>

<file path=ppt/charts/_rels/chart12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nozay\Projet_4\df_SousNutri.xlsx" TargetMode="External"/><Relationship Id="rId2" Type="http://schemas.microsoft.com/office/2011/relationships/chartColorStyle" Target="colors17.xml"/><Relationship Id="rId1" Type="http://schemas.microsoft.com/office/2011/relationships/chartStyle" Target="style17.xml"/></Relationships>
</file>

<file path=ppt/charts/_rels/chart13.xml.rels><?xml version="1.0" encoding="UTF-8" standalone="yes"?>
<Relationships xmlns="http://schemas.openxmlformats.org/package/2006/relationships"><Relationship Id="rId3" Type="http://schemas.openxmlformats.org/officeDocument/2006/relationships/oleObject" Target="file:///C:\Users\nozay\Projet_4\df_Aide.xlsx" TargetMode="External"/><Relationship Id="rId2" Type="http://schemas.microsoft.com/office/2011/relationships/chartColorStyle" Target="colors18.xml"/><Relationship Id="rId1" Type="http://schemas.microsoft.com/office/2011/relationships/chartStyle" Target="style18.xml"/></Relationships>
</file>

<file path=ppt/charts/_rels/chart2.xml.rels><?xml version="1.0" encoding="UTF-8" standalone="yes"?>
<Relationships xmlns="http://schemas.openxmlformats.org/package/2006/relationships"><Relationship Id="rId3" Type="http://schemas.openxmlformats.org/officeDocument/2006/relationships/oleObject" Target="file:///D:\Users\C&#233;line\OPENCLASSROOM\4%20-%20Python\Classeur1.xlsx" TargetMode="External"/><Relationship Id="rId2" Type="http://schemas.microsoft.com/office/2011/relationships/chartColorStyle" Target="colors2.xml"/><Relationship Id="rId1" Type="http://schemas.microsoft.com/office/2011/relationships/chartStyle" Target="style2.xml"/></Relationships>
</file>

<file path=ppt/charts/_rels/chart3.xml.rels><?xml version="1.0" encoding="UTF-8" standalone="yes"?>
<Relationships xmlns="http://schemas.openxmlformats.org/package/2006/relationships"><Relationship Id="rId3" Type="http://schemas.openxmlformats.org/officeDocument/2006/relationships/oleObject" Target="file:///D:\Users\C&#233;line\OPENCLASSROOM\4%20-%20Python\Classeur1.xlsx" TargetMode="External"/><Relationship Id="rId2" Type="http://schemas.microsoft.com/office/2011/relationships/chartColorStyle" Target="colors3.xml"/><Relationship Id="rId1" Type="http://schemas.microsoft.com/office/2011/relationships/chartStyle" Target="style3.xml"/></Relationships>
</file>

<file path=ppt/charts/_rels/chart4.xml.rels><?xml version="1.0" encoding="UTF-8" standalone="yes"?>
<Relationships xmlns="http://schemas.openxmlformats.org/package/2006/relationships"><Relationship Id="rId3" Type="http://schemas.openxmlformats.org/officeDocument/2006/relationships/oleObject" Target="file:///D:\Users\C&#233;line\OPENCLASSROOM\4%20-%20Python\Classeur1.xlsx" TargetMode="External"/><Relationship Id="rId2" Type="http://schemas.microsoft.com/office/2011/relationships/chartColorStyle" Target="colors4.xml"/><Relationship Id="rId1" Type="http://schemas.microsoft.com/office/2011/relationships/chartStyle" Target="style4.xml"/></Relationships>
</file>

<file path=ppt/charts/_rels/chart5.xml.rels><?xml version="1.0" encoding="UTF-8" standalone="yes"?>
<Relationships xmlns="http://schemas.openxmlformats.org/package/2006/relationships"><Relationship Id="rId3" Type="http://schemas.openxmlformats.org/officeDocument/2006/relationships/oleObject" Target="file:///D:\Users\C&#233;line\OPENCLASSROOM\4%20-%20Python\Classeur1.xlsx" TargetMode="External"/><Relationship Id="rId2" Type="http://schemas.microsoft.com/office/2011/relationships/chartColorStyle" Target="colors5.xml"/><Relationship Id="rId1" Type="http://schemas.microsoft.com/office/2011/relationships/chartStyle" Target="style5.xml"/></Relationships>
</file>

<file path=ppt/charts/_rels/chart6.xml.rels><?xml version="1.0" encoding="UTF-8" standalone="yes"?>
<Relationships xmlns="http://schemas.openxmlformats.org/package/2006/relationships"><Relationship Id="rId3" Type="http://schemas.openxmlformats.org/officeDocument/2006/relationships/oleObject" Target="file:///D:\Users\C&#233;line\OPENCLASSROOM\4%20-%20Python\Classeur1.xlsx" TargetMode="External"/><Relationship Id="rId2" Type="http://schemas.microsoft.com/office/2011/relationships/chartColorStyle" Target="colors6.xml"/><Relationship Id="rId1" Type="http://schemas.microsoft.com/office/2011/relationships/chartStyle" Target="style6.xml"/></Relationships>
</file>

<file path=ppt/charts/_rels/chart7.xml.rels><?xml version="1.0" encoding="UTF-8" standalone="yes"?>
<Relationships xmlns="http://schemas.openxmlformats.org/package/2006/relationships"><Relationship Id="rId3" Type="http://schemas.openxmlformats.org/officeDocument/2006/relationships/oleObject" Target="file:///D:\Users\C&#233;line\OPENCLASSROOM\4%20-%20Python\Classeur1.xlsx" TargetMode="External"/><Relationship Id="rId2" Type="http://schemas.microsoft.com/office/2011/relationships/chartColorStyle" Target="colors7.xml"/><Relationship Id="rId1" Type="http://schemas.microsoft.com/office/2011/relationships/chartStyle" Target="style7.xml"/></Relationships>
</file>

<file path=ppt/charts/_rels/chart8.xml.rels><?xml version="1.0" encoding="UTF-8" standalone="yes"?>
<Relationships xmlns="http://schemas.openxmlformats.org/package/2006/relationships"><Relationship Id="rId3" Type="http://schemas.openxmlformats.org/officeDocument/2006/relationships/oleObject" Target="file:///D:\Users\C&#233;line\OPENCLASSROOM\4%20-%20Python\Classeur1.xlsx" TargetMode="External"/><Relationship Id="rId2" Type="http://schemas.microsoft.com/office/2011/relationships/chartColorStyle" Target="colors8.xml"/><Relationship Id="rId1" Type="http://schemas.microsoft.com/office/2011/relationships/chartStyle" Target="style8.xml"/></Relationships>
</file>

<file path=ppt/charts/_rels/chart9.xml.rels><?xml version="1.0" encoding="UTF-8" standalone="yes"?>
<Relationships xmlns="http://schemas.openxmlformats.org/package/2006/relationships"><Relationship Id="rId3" Type="http://schemas.openxmlformats.org/officeDocument/2006/relationships/oleObject" Target="file:///D:\Users\C&#233;line\OPENCLASSROOM\4%20-%20Python\Classeur1.xlsx" TargetMode="External"/><Relationship Id="rId2" Type="http://schemas.microsoft.com/office/2011/relationships/chartColorStyle" Target="colors9.xml"/><Relationship Id="rId1" Type="http://schemas.microsoft.com/office/2011/relationships/chartStyle" Target="style9.xml"/></Relationships>
</file>

<file path=ppt/charts/_rels/chartEx1.xml.rels><?xml version="1.0" encoding="UTF-8" standalone="yes"?>
<Relationships xmlns="http://schemas.openxmlformats.org/package/2006/relationships"><Relationship Id="rId3" Type="http://schemas.microsoft.com/office/2011/relationships/chartColorStyle" Target="colors10.xml"/><Relationship Id="rId2" Type="http://schemas.microsoft.com/office/2011/relationships/chartStyle" Target="style10.xml"/><Relationship Id="rId1" Type="http://schemas.openxmlformats.org/officeDocument/2006/relationships/oleObject" Target="file:///C:\Users\nozay\Projet_4\SOUS_Nutrition.xlsx" TargetMode="External"/></Relationships>
</file>

<file path=ppt/charts/_rels/chartEx2.xml.rels><?xml version="1.0" encoding="UTF-8" standalone="yes"?>
<Relationships xmlns="http://schemas.openxmlformats.org/package/2006/relationships"><Relationship Id="rId3" Type="http://schemas.microsoft.com/office/2011/relationships/chartColorStyle" Target="colors12.xml"/><Relationship Id="rId2" Type="http://schemas.microsoft.com/office/2011/relationships/chartStyle" Target="style12.xml"/><Relationship Id="rId1" Type="http://schemas.openxmlformats.org/officeDocument/2006/relationships/oleObject" Target="file:///C:\Users\nozay\Projet_4\AIDE.xlsx" TargetMode="External"/></Relationships>
</file>

<file path=ppt/charts/_rels/chartEx3.xml.rels><?xml version="1.0" encoding="UTF-8" standalone="yes"?>
<Relationships xmlns="http://schemas.openxmlformats.org/package/2006/relationships"><Relationship Id="rId3" Type="http://schemas.microsoft.com/office/2011/relationships/chartColorStyle" Target="colors13.xml"/><Relationship Id="rId2" Type="http://schemas.microsoft.com/office/2011/relationships/chartStyle" Target="style13.xml"/><Relationship Id="rId1" Type="http://schemas.openxmlformats.org/officeDocument/2006/relationships/oleObject" Target="file:///C:\Users\nozay\Projet_4\write_to_excel.xlsx" TargetMode="External"/></Relationships>
</file>

<file path=ppt/charts/_rels/chartEx4.xml.rels><?xml version="1.0" encoding="UTF-8" standalone="yes"?>
<Relationships xmlns="http://schemas.openxmlformats.org/package/2006/relationships"><Relationship Id="rId3" Type="http://schemas.microsoft.com/office/2011/relationships/chartColorStyle" Target="colors14.xml"/><Relationship Id="rId2" Type="http://schemas.microsoft.com/office/2011/relationships/chartStyle" Target="style14.xml"/><Relationship Id="rId1" Type="http://schemas.openxmlformats.org/officeDocument/2006/relationships/oleObject" Target="file:///C:\Users\nozay\Projet_4\write_to_excel.xlsx" TargetMode="External"/></Relationships>
</file>

<file path=ppt/charts/_rels/chartEx5.xml.rels><?xml version="1.0" encoding="UTF-8" standalone="yes"?>
<Relationships xmlns="http://schemas.openxmlformats.org/package/2006/relationships"><Relationship Id="rId3" Type="http://schemas.microsoft.com/office/2011/relationships/chartColorStyle" Target="colors16.xml"/><Relationship Id="rId2" Type="http://schemas.microsoft.com/office/2011/relationships/chartStyle" Target="style16.xml"/><Relationship Id="rId1" Type="http://schemas.openxmlformats.org/officeDocument/2006/relationships/oleObject" Target="file:///C:\Users\nozay\Projet_4\write_to_excel.xlsx" TargetMode="External"/></Relationships>
</file>

<file path=ppt/charts/chart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accent1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dLbl>
              <c:idx val="0"/>
              <c:layout>
                <c:manualLayout>
                  <c:x val="0"/>
                  <c:y val="-4.7480397553394853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0-A0EF-4B83-AD9D-325878B0AC63}"/>
                </c:ext>
              </c:extLst>
            </c:dLbl>
            <c:dLbl>
              <c:idx val="1"/>
              <c:layout>
                <c:manualLayout>
                  <c:x val="8.2815734989647016E-3"/>
                  <c:y val="-4.5303066392377335E-3"/>
                </c:manualLayout>
              </c:layout>
              <c:dLblPos val="outEnd"/>
              <c:showLegendKey val="0"/>
              <c:showVal val="1"/>
              <c:showCatName val="0"/>
              <c:showSerName val="0"/>
              <c:showPercent val="0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1-A0EF-4B83-AD9D-325878B0AC63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'GRAPH1 marc1'!$A$7:$A$8</c:f>
              <c:strCache>
                <c:ptCount val="2"/>
                <c:pt idx="0">
                  <c:v>Population mondiale</c:v>
                </c:pt>
                <c:pt idx="1">
                  <c:v>Population en sous nitrution </c:v>
                </c:pt>
              </c:strCache>
            </c:strRef>
          </c:cat>
          <c:val>
            <c:numRef>
              <c:f>'GRAPH1 marc1'!$B$7:$B$8</c:f>
              <c:numCache>
                <c:formatCode>0.0" Milliards de personnes"</c:formatCode>
                <c:ptCount val="2"/>
                <c:pt idx="0">
                  <c:v>7.5</c:v>
                </c:pt>
                <c:pt idx="1">
                  <c:v>0.5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2-A0EF-4B83-AD9D-325878B0AC63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80"/>
        <c:overlap val="25"/>
        <c:axId val="1448406016"/>
        <c:axId val="1448407264"/>
      </c:barChart>
      <c:catAx>
        <c:axId val="14484060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1587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none" spc="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448407264"/>
        <c:crosses val="autoZero"/>
        <c:auto val="1"/>
        <c:lblAlgn val="ctr"/>
        <c:lblOffset val="100"/>
        <c:noMultiLvlLbl val="0"/>
      </c:catAx>
      <c:valAx>
        <c:axId val="1448407264"/>
        <c:scaling>
          <c:orientation val="minMax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5000"/>
                  <a:lumOff val="95000"/>
                </a:schemeClr>
              </a:solidFill>
              <a:round/>
            </a:ln>
            <a:effectLst/>
          </c:spPr>
        </c:majorGridlines>
        <c:numFmt formatCode="0.0&quot; Milliards de personnes&quot;" sourceLinked="1"/>
        <c:majorTickMark val="none"/>
        <c:minorTickMark val="none"/>
        <c:tickLblPos val="nextTo"/>
        <c:crossAx val="14484060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10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[AIDE.xlsx]Feuil2!Tableau croisé dynamique14</c:name>
    <c:fmtId val="6"/>
  </c:pivotSource>
  <c:chart>
    <c:autoTitleDeleted val="1"/>
    <c:pivotFmts>
      <c:pivotFmt>
        <c:idx val="0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marker>
          <c:symbol val="circle"/>
          <c:size val="6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>
              <c15:xForSave val="1"/>
            </c:ext>
          </c:extLst>
        </c:dLbl>
      </c:pivotFmt>
      <c:pivotFmt>
        <c:idx val="2"/>
        <c:spPr>
          <a:solidFill>
            <a:schemeClr val="accent2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>
              <c15:xForSave val="1"/>
            </c:ext>
          </c:extLst>
        </c:dLbl>
      </c:pivotFmt>
      <c:pivotFmt>
        <c:idx val="3"/>
        <c:spPr>
          <a:solidFill>
            <a:schemeClr val="accent3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>
              <c15:xForSave val="1"/>
            </c:ext>
          </c:extLst>
        </c:dLbl>
      </c:pivotFmt>
      <c:pivotFmt>
        <c:idx val="4"/>
        <c:spPr>
          <a:solidFill>
            <a:schemeClr val="accent4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>
              <c15:xForSave val="1"/>
            </c:ext>
          </c:extLst>
        </c:dLbl>
      </c:pivotFmt>
      <c:pivotFmt>
        <c:idx val="5"/>
        <c:spPr>
          <a:solidFill>
            <a:schemeClr val="accent5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>
              <c15:xForSave val="1"/>
            </c:ext>
          </c:extLst>
        </c:dLbl>
      </c:pivotFmt>
      <c:pivotFmt>
        <c:idx val="6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4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5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6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7"/>
        <c:spPr>
          <a:solidFill>
            <a:schemeClr val="accent1"/>
          </a:solidFill>
          <a:ln>
            <a:noFill/>
          </a:ln>
          <a:effectLst>
            <a:outerShdw blurRad="63500" sx="102000" sy="102000" algn="ctr" rotWithShape="0">
              <a:prstClr val="black">
                <a:alpha val="20000"/>
              </a:prstClr>
            </a:outerShdw>
          </a:effectLst>
        </c:spP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spc="0" baseline="0">
                  <a:solidFill>
                    <a:schemeClr val="accen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outEnd"/>
          <c:showLegendKey val="0"/>
          <c:showVal val="0"/>
          <c:showCatName val="1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plotArea>
      <c:layout/>
      <c:pieChart>
        <c:varyColors val="1"/>
        <c:ser>
          <c:idx val="0"/>
          <c:order val="0"/>
          <c:tx>
            <c:strRef>
              <c:f>Feuil2!$H$3</c:f>
              <c:strCache>
                <c:ptCount val="1"/>
                <c:pt idx="0">
                  <c:v>Total</c:v>
                </c:pt>
              </c:strCache>
            </c:strRef>
          </c:tx>
          <c:dPt>
            <c:idx val="0"/>
            <c:bubble3D val="0"/>
            <c:spPr>
              <a:solidFill>
                <a:schemeClr val="accent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2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1-8FEB-484B-A4FF-CB2BD9F04CDB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2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3-8FEB-484B-A4FF-CB2BD9F04CDB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2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5-8FEB-484B-A4FF-CB2BD9F04CDB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2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7-8FEB-484B-A4FF-CB2BD9F04CDB}"/>
              </c:ext>
            </c:extLst>
          </c:dPt>
          <c:dPt>
            <c:idx val="4"/>
            <c:bubble3D val="0"/>
            <c:spPr>
              <a:solidFill>
                <a:schemeClr val="accent5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2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9-8FEB-484B-A4FF-CB2BD9F04CDB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spc="0" baseline="0">
                      <a:solidFill>
                        <a:schemeClr val="accent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fr-FR"/>
                </a:p>
              </c:txPr>
              <c:dLblPos val="outEnd"/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1-8FEB-484B-A4FF-CB2BD9F04CDB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spc="0" baseline="0">
                      <a:solidFill>
                        <a:schemeClr val="accent2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fr-FR"/>
                </a:p>
              </c:txPr>
              <c:dLblPos val="outEnd"/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3-8FEB-484B-A4FF-CB2BD9F04CDB}"/>
                </c:ext>
              </c:extLst>
            </c:dLbl>
            <c:dLbl>
              <c:idx val="2"/>
              <c:layout>
                <c:manualLayout>
                  <c:x val="-8.5826533695980659E-2"/>
                  <c:y val="-1.3416113746633714E-17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spc="0" baseline="0">
                      <a:solidFill>
                        <a:schemeClr val="accent3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fr-FR"/>
                </a:p>
              </c:txPr>
              <c:dLblPos val="bestFit"/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5-8FEB-484B-A4FF-CB2BD9F04CDB}"/>
                </c:ext>
              </c:extLst>
            </c:dLbl>
            <c:dLbl>
              <c:idx val="3"/>
              <c:layout>
                <c:manualLayout>
                  <c:x val="7.7364762768207834E-2"/>
                  <c:y val="0"/>
                </c:manualLayout>
              </c:layout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spc="0" baseline="0">
                      <a:solidFill>
                        <a:schemeClr val="accent4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fr-FR"/>
                </a:p>
              </c:txPr>
              <c:dLblPos val="bestFit"/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5="http://schemas.microsoft.com/office/drawing/2012/chart" uri="{CE6537A1-D6FC-4f65-9D91-7224C49458BB}"/>
                <c:ext xmlns:c16="http://schemas.microsoft.com/office/drawing/2014/chart" uri="{C3380CC4-5D6E-409C-BE32-E72D297353CC}">
                  <c16:uniqueId val="{00000007-8FEB-484B-A4FF-CB2BD9F04CDB}"/>
                </c:ext>
              </c:extLst>
            </c:dLbl>
            <c:dLbl>
              <c:idx val="4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000" b="1" i="0" u="none" strike="noStrike" kern="1200" spc="0" baseline="0">
                      <a:solidFill>
                        <a:schemeClr val="accent5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fr-FR"/>
                </a:p>
              </c:txPr>
              <c:dLblPos val="outEnd"/>
              <c:showLegendKey val="0"/>
              <c:showVal val="0"/>
              <c:showCatName val="1"/>
              <c:showSerName val="0"/>
              <c:showPercent val="1"/>
              <c:showBubbleSize val="0"/>
              <c:extLst>
                <c:ext xmlns:c16="http://schemas.microsoft.com/office/drawing/2014/chart" uri="{C3380CC4-5D6E-409C-BE32-E72D297353CC}">
                  <c16:uniqueId val="{00000009-8FEB-484B-A4FF-CB2BD9F04CDB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00" b="1" i="0" u="none" strike="noStrike" kern="1200" spc="0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outEnd"/>
            <c:showLegendKey val="0"/>
            <c:showVal val="0"/>
            <c:showCatName val="1"/>
            <c:showSerName val="0"/>
            <c:showPercent val="1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Feuil2!$G$4:$G$9</c:f>
              <c:strCache>
                <c:ptCount val="5"/>
                <c:pt idx="0">
                  <c:v>Afrique</c:v>
                </c:pt>
                <c:pt idx="1">
                  <c:v>Asie</c:v>
                </c:pt>
                <c:pt idx="2">
                  <c:v>Amérique du Nord</c:v>
                </c:pt>
                <c:pt idx="3">
                  <c:v>Amérique du Sud</c:v>
                </c:pt>
                <c:pt idx="4">
                  <c:v>(vide)</c:v>
                </c:pt>
              </c:strCache>
            </c:strRef>
          </c:cat>
          <c:val>
            <c:numRef>
              <c:f>Feuil2!$H$4:$H$9</c:f>
              <c:numCache>
                <c:formatCode>#,##0</c:formatCode>
                <c:ptCount val="5"/>
                <c:pt idx="0">
                  <c:v>5984910</c:v>
                </c:pt>
                <c:pt idx="1">
                  <c:v>4531057</c:v>
                </c:pt>
                <c:pt idx="2">
                  <c:v>484832</c:v>
                </c:pt>
                <c:pt idx="3">
                  <c:v>34108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A-8FEB-484B-A4FF-CB2BD9F04CDB}"/>
            </c:ext>
          </c:extLst>
        </c:ser>
        <c:dLbls>
          <c:dLblPos val="outEnd"/>
          <c:showLegendKey val="0"/>
          <c:showVal val="0"/>
          <c:showCatName val="1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  <c:extLst>
    <c:ext xmlns:c14="http://schemas.microsoft.com/office/drawing/2007/8/2/chart" uri="{781A3756-C4B2-4CAC-9D66-4F8BD8637D16}">
      <c14:pivotOptions>
        <c14:dropZoneFilter val="1"/>
        <c14:dropZoneData val="1"/>
        <c14:dropZoneSeries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11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[write_to_excel.xlsx]par continent!Tableau croisé dynamique8</c:name>
    <c:fmtId val="4"/>
  </c:pivotSource>
  <c:chart>
    <c:autoTitleDeleted val="0"/>
    <c:pivotFmts>
      <c:pivotFmt>
        <c:idx val="0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>
            <a:noFill/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c:spPr>
        <c:marker>
          <c:symbol val="circle"/>
          <c:size val="6"/>
          <c:spPr>
            <a:gradFill rotWithShape="1">
              <a:gsLst>
                <a:gs pos="0">
                  <a:schemeClr val="accent1"/>
                </a:gs>
                <a:gs pos="100000">
                  <a:schemeClr val="accent1">
                    <a:lumMod val="84000"/>
                  </a:schemeClr>
                </a:gs>
              </a:gsLst>
              <a:lin ang="5400000" scaled="1"/>
            </a:gradFill>
            <a:ln w="12700">
              <a:noFill/>
              <a:round/>
            </a:ln>
            <a:effectLst>
              <a:outerShdw blurRad="76200" dir="18900000" sy="23000" kx="-1200000" algn="bl" rotWithShape="0">
                <a:prstClr val="black">
                  <a:alpha val="20000"/>
                </a:prstClr>
              </a:outerShdw>
            </a:effectLst>
          </c:spPr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inEnd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 w="28575" cap="rnd">
            <a:gradFill>
              <a:gsLst>
                <a:gs pos="0">
                  <a:schemeClr val="accent1"/>
                </a:gs>
                <a:gs pos="100000">
                  <a:schemeClr val="accent1">
                    <a:lumMod val="84000"/>
                  </a:schemeClr>
                </a:gs>
              </a:gsLst>
              <a:lin ang="5400000" scaled="1"/>
            </a:gra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solidFill>
                <a:schemeClr val="accent1"/>
              </a:solidFill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 w="28575" cap="rnd">
            <a:gradFill>
              <a:gsLst>
                <a:gs pos="0">
                  <a:schemeClr val="accent2"/>
                </a:gs>
                <a:gs pos="100000">
                  <a:schemeClr val="accent2">
                    <a:lumMod val="84000"/>
                  </a:schemeClr>
                </a:gs>
              </a:gsLst>
              <a:lin ang="5400000" scaled="1"/>
            </a:gra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solidFill>
                <a:schemeClr val="accent1"/>
              </a:solidFill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3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 w="28575" cap="rnd">
            <a:gradFill>
              <a:gsLst>
                <a:gs pos="0">
                  <a:schemeClr val="accent2"/>
                </a:gs>
                <a:gs pos="100000">
                  <a:schemeClr val="accent2">
                    <a:lumMod val="84000"/>
                  </a:schemeClr>
                </a:gs>
              </a:gsLst>
              <a:lin ang="5400000" scaled="1"/>
            </a:gra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solidFill>
                <a:schemeClr val="accent1"/>
              </a:solidFill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4"/>
        <c:dLbl>
          <c:idx val="0"/>
          <c:layout>
            <c:manualLayout>
              <c:x val="3.2085556993900519E-2"/>
              <c:y val="0"/>
            </c:manualLayout>
          </c:layout>
          <c:spPr>
            <a:noFill/>
            <a:ln>
              <a:solidFill>
                <a:schemeClr val="accent1"/>
              </a:solidFill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1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5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 w="28575" cap="rnd">
            <a:gradFill>
              <a:gsLst>
                <a:gs pos="0">
                  <a:schemeClr val="accent2"/>
                </a:gs>
                <a:gs pos="100000">
                  <a:schemeClr val="accent2">
                    <a:lumMod val="84000"/>
                  </a:schemeClr>
                </a:gs>
              </a:gsLst>
              <a:lin ang="5400000" scaled="1"/>
            </a:gra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solidFill>
                <a:schemeClr val="accent1"/>
              </a:solidFill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6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 w="28575" cap="rnd">
            <a:gradFill>
              <a:gsLst>
                <a:gs pos="0">
                  <a:schemeClr val="accent2"/>
                </a:gs>
                <a:gs pos="100000">
                  <a:schemeClr val="accent2">
                    <a:lumMod val="84000"/>
                  </a:schemeClr>
                </a:gs>
              </a:gsLst>
              <a:lin ang="5400000" scaled="1"/>
            </a:gra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solidFill>
                <a:schemeClr val="accent1"/>
              </a:solidFill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7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 w="28575" cap="rnd">
            <a:gradFill>
              <a:gsLst>
                <a:gs pos="0">
                  <a:schemeClr val="accent2"/>
                </a:gs>
                <a:gs pos="100000">
                  <a:schemeClr val="accent2">
                    <a:lumMod val="84000"/>
                  </a:schemeClr>
                </a:gs>
              </a:gsLst>
              <a:lin ang="5400000" scaled="1"/>
            </a:gra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solidFill>
                <a:schemeClr val="accent1"/>
              </a:solidFill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8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 w="28575" cap="rnd">
            <a:gradFill>
              <a:gsLst>
                <a:gs pos="0">
                  <a:schemeClr val="accent2"/>
                </a:gs>
                <a:gs pos="100000">
                  <a:schemeClr val="accent2">
                    <a:lumMod val="84000"/>
                  </a:schemeClr>
                </a:gs>
              </a:gsLst>
              <a:lin ang="5400000" scaled="1"/>
            </a:gra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solidFill>
                <a:schemeClr val="accent1"/>
              </a:solidFill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9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 w="28575" cap="rnd">
            <a:gradFill>
              <a:gsLst>
                <a:gs pos="0">
                  <a:schemeClr val="accent2"/>
                </a:gs>
                <a:gs pos="100000">
                  <a:schemeClr val="accent2">
                    <a:lumMod val="84000"/>
                  </a:schemeClr>
                </a:gs>
              </a:gsLst>
              <a:lin ang="5400000" scaled="1"/>
            </a:gra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solidFill>
                <a:schemeClr val="accent1"/>
              </a:solidFill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200" b="1" i="0" u="none" strike="noStrike" kern="1200" baseline="0">
                  <a:solidFill>
                    <a:schemeClr val="tx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0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>
            <a:noFill/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inEnd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1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 w="28575" cap="rnd">
            <a:gradFill>
              <a:gsLst>
                <a:gs pos="0">
                  <a:schemeClr val="accent1"/>
                </a:gs>
                <a:gs pos="100000">
                  <a:schemeClr val="accent1">
                    <a:lumMod val="84000"/>
                  </a:schemeClr>
                </a:gs>
              </a:gsLst>
              <a:lin ang="5400000" scaled="1"/>
            </a:gra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2"/>
        <c:spPr>
          <a:gradFill rotWithShape="1">
            <a:gsLst>
              <a:gs pos="0">
                <a:schemeClr val="accent1"/>
              </a:gs>
              <a:gs pos="100000">
                <a:schemeClr val="accent1">
                  <a:lumMod val="84000"/>
                </a:schemeClr>
              </a:gs>
            </a:gsLst>
            <a:lin ang="5400000" scaled="1"/>
          </a:gradFill>
          <a:ln>
            <a:noFill/>
          </a:ln>
          <a:effectLst>
            <a:outerShdw blurRad="76200" dir="18900000" sy="23000" kx="-1200000" algn="bl" rotWithShape="0">
              <a:prstClr val="black">
                <a:alpha val="20000"/>
              </a:prstClr>
            </a:outerShdw>
          </a:effectLst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dLblPos val="inEnd"/>
          <c:showLegendKey val="0"/>
          <c:showVal val="1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3"/>
        <c:spPr>
          <a:gradFill rotWithShape="1">
            <a:gsLst>
              <a:gs pos="0">
                <a:schemeClr val="accent1">
                  <a:satMod val="103000"/>
                  <a:lumMod val="102000"/>
                  <a:tint val="94000"/>
                </a:schemeClr>
              </a:gs>
              <a:gs pos="50000">
                <a:schemeClr val="accent1">
                  <a:satMod val="110000"/>
                  <a:lumMod val="100000"/>
                  <a:shade val="100000"/>
                </a:schemeClr>
              </a:gs>
              <a:gs pos="100000">
                <a:schemeClr val="accent1">
                  <a:lumMod val="99000"/>
                  <a:satMod val="120000"/>
                  <a:shade val="78000"/>
                </a:schemeClr>
              </a:gs>
            </a:gsLst>
            <a:lin ang="5400000" scaled="0"/>
          </a:gradFill>
          <a:ln w="28575" cap="rnd">
            <a:gradFill>
              <a:gsLst>
                <a:gs pos="0">
                  <a:schemeClr val="accent1"/>
                </a:gs>
                <a:gs pos="100000">
                  <a:schemeClr val="accent1">
                    <a:lumMod val="84000"/>
                  </a:schemeClr>
                </a:gs>
              </a:gsLst>
              <a:lin ang="5400000" scaled="1"/>
            </a:gra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1000" b="1" i="0" u="none" strike="noStrike" kern="1200" baseline="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'par continent'!$B$3</c:f>
              <c:strCache>
                <c:ptCount val="1"/>
                <c:pt idx="0">
                  <c:v>Moyenne de Disponibilité alimentaire (Kcal/personne/jour)</c:v>
                </c:pt>
              </c:strCache>
            </c:strRef>
          </c:tx>
          <c:spPr>
            <a:gradFill rotWithShape="1">
              <a:gsLst>
                <a:gs pos="0">
                  <a:schemeClr val="accent1">
                    <a:satMod val="103000"/>
                    <a:lumMod val="102000"/>
                    <a:tint val="94000"/>
                  </a:schemeClr>
                </a:gs>
                <a:gs pos="50000">
                  <a:schemeClr val="accent1">
                    <a:satMod val="110000"/>
                    <a:lumMod val="100000"/>
                    <a:shade val="100000"/>
                  </a:schemeClr>
                </a:gs>
                <a:gs pos="100000">
                  <a:schemeClr val="accent1">
                    <a:lumMod val="99000"/>
                    <a:satMod val="120000"/>
                    <a:shade val="78000"/>
                  </a:schemeClr>
                </a:gs>
              </a:gsLst>
              <a:lin ang="5400000" scaled="0"/>
            </a:gra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2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'par continent'!$A$4:$A$10</c:f>
              <c:strCache>
                <c:ptCount val="6"/>
                <c:pt idx="0">
                  <c:v>Afrique</c:v>
                </c:pt>
                <c:pt idx="1">
                  <c:v>Amérique du Sud</c:v>
                </c:pt>
                <c:pt idx="2">
                  <c:v>Amérique du Nord</c:v>
                </c:pt>
                <c:pt idx="3">
                  <c:v>Asie</c:v>
                </c:pt>
                <c:pt idx="4">
                  <c:v>Océanie</c:v>
                </c:pt>
                <c:pt idx="5">
                  <c:v>Europe</c:v>
                </c:pt>
              </c:strCache>
            </c:strRef>
          </c:cat>
          <c:val>
            <c:numRef>
              <c:f>'par continent'!$B$4:$B$10</c:f>
              <c:numCache>
                <c:formatCode>#,##0</c:formatCode>
                <c:ptCount val="6"/>
                <c:pt idx="0">
                  <c:v>2530.5111111111109</c:v>
                </c:pt>
                <c:pt idx="1">
                  <c:v>2778.6666666666665</c:v>
                </c:pt>
                <c:pt idx="2">
                  <c:v>2785.0416666666665</c:v>
                </c:pt>
                <c:pt idx="3">
                  <c:v>2815.5555555555557</c:v>
                </c:pt>
                <c:pt idx="4">
                  <c:v>2927.6666666666665</c:v>
                </c:pt>
                <c:pt idx="5">
                  <c:v>3290.6410256410259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C8C8-4EDC-B676-38A1C858E701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41"/>
        <c:axId val="1930030704"/>
        <c:axId val="1930027792"/>
      </c:barChart>
      <c:lineChart>
        <c:grouping val="standard"/>
        <c:varyColors val="0"/>
        <c:ser>
          <c:idx val="1"/>
          <c:order val="1"/>
          <c:tx>
            <c:strRef>
              <c:f>'par continent'!$C$3</c:f>
              <c:strCache>
                <c:ptCount val="1"/>
                <c:pt idx="0">
                  <c:v>Minumun de Kcal/Pers/Jour</c:v>
                </c:pt>
              </c:strCache>
            </c:strRef>
          </c:tx>
          <c:spPr>
            <a:ln w="31750" cap="rnd">
              <a:solidFill>
                <a:schemeClr val="accent2"/>
              </a:solidFill>
              <a:round/>
            </a:ln>
            <a:effectLst/>
          </c:spPr>
          <c:marker>
            <c:symbol val="none"/>
          </c:marker>
          <c:cat>
            <c:strRef>
              <c:f>'par continent'!$A$4:$A$10</c:f>
              <c:strCache>
                <c:ptCount val="6"/>
                <c:pt idx="0">
                  <c:v>Afrique</c:v>
                </c:pt>
                <c:pt idx="1">
                  <c:v>Amérique du Sud</c:v>
                </c:pt>
                <c:pt idx="2">
                  <c:v>Amérique du Nord</c:v>
                </c:pt>
                <c:pt idx="3">
                  <c:v>Asie</c:v>
                </c:pt>
                <c:pt idx="4">
                  <c:v>Océanie</c:v>
                </c:pt>
                <c:pt idx="5">
                  <c:v>Europe</c:v>
                </c:pt>
              </c:strCache>
            </c:strRef>
          </c:cat>
          <c:val>
            <c:numRef>
              <c:f>'par continent'!$C$4:$C$10</c:f>
              <c:numCache>
                <c:formatCode>General</c:formatCode>
                <c:ptCount val="6"/>
                <c:pt idx="0">
                  <c:v>2500</c:v>
                </c:pt>
                <c:pt idx="1">
                  <c:v>2500</c:v>
                </c:pt>
                <c:pt idx="2">
                  <c:v>2500</c:v>
                </c:pt>
                <c:pt idx="3">
                  <c:v>2500</c:v>
                </c:pt>
                <c:pt idx="4">
                  <c:v>2500</c:v>
                </c:pt>
                <c:pt idx="5">
                  <c:v>2500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1-C8C8-4EDC-B676-38A1C858E701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1930030704"/>
        <c:axId val="1930027792"/>
      </c:lineChart>
      <c:catAx>
        <c:axId val="1930030704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2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930027792"/>
        <c:crosses val="autoZero"/>
        <c:auto val="1"/>
        <c:lblAlgn val="ctr"/>
        <c:lblOffset val="100"/>
        <c:noMultiLvlLbl val="0"/>
      </c:catAx>
      <c:valAx>
        <c:axId val="1930027792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2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#,##0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baseline="0">
                <a:solidFill>
                  <a:schemeClr val="tx2"/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930030704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  <c:extLst>
    <c:ext xmlns:c14="http://schemas.microsoft.com/office/drawing/2007/8/2/chart" uri="{781A3756-C4B2-4CAC-9D66-4F8BD8637D16}">
      <c14:pivotOptions>
        <c14:dropZoneFilter val="1"/>
        <c14:dropZoneCategories val="1"/>
        <c14:dropZoneData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1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tx>
            <c:strRef>
              <c:f>Feuil1!$K$18</c:f>
              <c:strCache>
                <c:ptCount val="1"/>
                <c:pt idx="0">
                  <c:v>Nb soutrition</c:v>
                </c:pt>
              </c:strCache>
            </c:strRef>
          </c:tx>
          <c:spPr>
            <a:solidFill>
              <a:schemeClr val="accent1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19050" cap="rnd">
                <a:solidFill>
                  <a:schemeClr val="accent1"/>
                </a:solidFill>
                <a:prstDash val="sysDot"/>
              </a:ln>
              <a:effectLst/>
            </c:spPr>
            <c:trendlineType val="linear"/>
            <c:dispRSqr val="0"/>
            <c:dispEq val="0"/>
          </c:trendline>
          <c:cat>
            <c:numRef>
              <c:f>Feuil1!$L$17:$Q$17</c:f>
              <c:numCache>
                <c:formatCode>General</c:formatCode>
                <c:ptCount val="6"/>
                <c:pt idx="0">
                  <c:v>2013</c:v>
                </c:pt>
                <c:pt idx="1">
                  <c:v>2014</c:v>
                </c:pt>
                <c:pt idx="2">
                  <c:v>2015</c:v>
                </c:pt>
                <c:pt idx="3">
                  <c:v>2016</c:v>
                </c:pt>
                <c:pt idx="4">
                  <c:v>2017</c:v>
                </c:pt>
                <c:pt idx="5">
                  <c:v>2018</c:v>
                </c:pt>
              </c:numCache>
            </c:numRef>
          </c:cat>
          <c:val>
            <c:numRef>
              <c:f>Feuil1!$L$18:$Q$18</c:f>
              <c:numCache>
                <c:formatCode>General</c:formatCode>
                <c:ptCount val="6"/>
                <c:pt idx="0">
                  <c:v>7600</c:v>
                </c:pt>
                <c:pt idx="1">
                  <c:v>8700</c:v>
                </c:pt>
                <c:pt idx="2">
                  <c:v>9700</c:v>
                </c:pt>
                <c:pt idx="3">
                  <c:v>10300</c:v>
                </c:pt>
                <c:pt idx="4">
                  <c:v>10500</c:v>
                </c:pt>
                <c:pt idx="5">
                  <c:v>11000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4182-444E-99C2-C466459428F8}"/>
            </c:ext>
          </c:extLst>
        </c:ser>
        <c:ser>
          <c:idx val="1"/>
          <c:order val="1"/>
          <c:tx>
            <c:strRef>
              <c:f>Feuil1!$K$19</c:f>
              <c:strCache>
                <c:ptCount val="1"/>
                <c:pt idx="0">
                  <c:v>Nb population</c:v>
                </c:pt>
              </c:strCache>
            </c:strRef>
          </c:tx>
          <c:spPr>
            <a:solidFill>
              <a:schemeClr val="accent2"/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900" b="0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trendline>
            <c:spPr>
              <a:ln w="19050" cap="rnd">
                <a:solidFill>
                  <a:schemeClr val="accent2"/>
                </a:solidFill>
                <a:prstDash val="sysDot"/>
              </a:ln>
              <a:effectLst/>
            </c:spPr>
            <c:trendlineType val="linear"/>
            <c:dispRSqr val="0"/>
            <c:dispEq val="0"/>
          </c:trendline>
          <c:cat>
            <c:numRef>
              <c:f>Feuil1!$L$17:$Q$17</c:f>
              <c:numCache>
                <c:formatCode>General</c:formatCode>
                <c:ptCount val="6"/>
                <c:pt idx="0">
                  <c:v>2013</c:v>
                </c:pt>
                <c:pt idx="1">
                  <c:v>2014</c:v>
                </c:pt>
                <c:pt idx="2">
                  <c:v>2015</c:v>
                </c:pt>
                <c:pt idx="3">
                  <c:v>2016</c:v>
                </c:pt>
                <c:pt idx="4">
                  <c:v>2017</c:v>
                </c:pt>
                <c:pt idx="5">
                  <c:v>2018</c:v>
                </c:pt>
              </c:numCache>
            </c:numRef>
          </c:cat>
          <c:val>
            <c:numRef>
              <c:f>Feuil1!$L$19:$Q$19</c:f>
              <c:numCache>
                <c:formatCode>0</c:formatCode>
                <c:ptCount val="6"/>
                <c:pt idx="0">
                  <c:v>22961.255000000001</c:v>
                </c:pt>
                <c:pt idx="1">
                  <c:v>23589.887999999999</c:v>
                </c:pt>
                <c:pt idx="2">
                  <c:v>24234.088</c:v>
                </c:pt>
                <c:pt idx="3">
                  <c:v>24894.37</c:v>
                </c:pt>
                <c:pt idx="4">
                  <c:v>25570.511999999999</c:v>
                </c:pt>
                <c:pt idx="5">
                  <c:v>26262.312999999998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1-4182-444E-99C2-C466459428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gapWidth val="150"/>
        <c:axId val="733340800"/>
        <c:axId val="733334560"/>
      </c:barChart>
      <c:lineChart>
        <c:grouping val="standard"/>
        <c:varyColors val="0"/>
        <c:ser>
          <c:idx val="2"/>
          <c:order val="2"/>
          <c:tx>
            <c:strRef>
              <c:f>Feuil1!$K$20</c:f>
              <c:strCache>
                <c:ptCount val="1"/>
                <c:pt idx="0">
                  <c:v>% sous nutrition</c:v>
                </c:pt>
              </c:strCache>
            </c:strRef>
          </c:tx>
          <c:spPr>
            <a:ln w="28575" cap="rnd">
              <a:solidFill>
                <a:schemeClr val="accent3"/>
              </a:solidFill>
              <a:round/>
            </a:ln>
            <a:effectLst/>
          </c:spPr>
          <c:marker>
            <c:symbol val="none"/>
          </c:marker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t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 cap="flat" cmpd="sng" algn="ctr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  <a:round/>
                    </a:ln>
                    <a:effectLst/>
                  </c:spPr>
                </c15:leaderLines>
              </c:ext>
            </c:extLst>
          </c:dLbls>
          <c:cat>
            <c:numRef>
              <c:f>Feuil1!$L$17:$Q$17</c:f>
              <c:numCache>
                <c:formatCode>General</c:formatCode>
                <c:ptCount val="6"/>
                <c:pt idx="0">
                  <c:v>2013</c:v>
                </c:pt>
                <c:pt idx="1">
                  <c:v>2014</c:v>
                </c:pt>
                <c:pt idx="2">
                  <c:v>2015</c:v>
                </c:pt>
                <c:pt idx="3">
                  <c:v>2016</c:v>
                </c:pt>
                <c:pt idx="4">
                  <c:v>2017</c:v>
                </c:pt>
                <c:pt idx="5">
                  <c:v>2018</c:v>
                </c:pt>
              </c:numCache>
            </c:numRef>
          </c:cat>
          <c:val>
            <c:numRef>
              <c:f>Feuil1!$L$20:$Q$20</c:f>
              <c:numCache>
                <c:formatCode>0%</c:formatCode>
                <c:ptCount val="6"/>
                <c:pt idx="0">
                  <c:v>0.33099236082696698</c:v>
                </c:pt>
                <c:pt idx="1">
                  <c:v>0.36880209011590054</c:v>
                </c:pt>
                <c:pt idx="2">
                  <c:v>0.40026263831343684</c:v>
                </c:pt>
                <c:pt idx="3">
                  <c:v>0.41374816876265597</c:v>
                </c:pt>
                <c:pt idx="4">
                  <c:v>0.41062924355992558</c:v>
                </c:pt>
                <c:pt idx="5">
                  <c:v>0.41885114993488964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2-4182-444E-99C2-C466459428F8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marker val="1"/>
        <c:smooth val="0"/>
        <c:axId val="855243664"/>
        <c:axId val="855248656"/>
      </c:lineChart>
      <c:catAx>
        <c:axId val="733340800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733334560"/>
        <c:crosses val="autoZero"/>
        <c:auto val="1"/>
        <c:lblAlgn val="ctr"/>
        <c:lblOffset val="100"/>
        <c:noMultiLvlLbl val="0"/>
      </c:catAx>
      <c:valAx>
        <c:axId val="733334560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733340800"/>
        <c:crosses val="autoZero"/>
        <c:crossBetween val="between"/>
      </c:valAx>
      <c:valAx>
        <c:axId val="855248656"/>
        <c:scaling>
          <c:orientation val="minMax"/>
        </c:scaling>
        <c:delete val="0"/>
        <c:axPos val="r"/>
        <c:numFmt formatCode="0%" sourceLinked="1"/>
        <c:majorTickMark val="out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855243664"/>
        <c:crosses val="max"/>
        <c:crossBetween val="between"/>
      </c:valAx>
      <c:catAx>
        <c:axId val="855243664"/>
        <c:scaling>
          <c:orientation val="minMax"/>
        </c:scaling>
        <c:delete val="1"/>
        <c:axPos val="b"/>
        <c:numFmt formatCode="General" sourceLinked="1"/>
        <c:majorTickMark val="out"/>
        <c:minorTickMark val="none"/>
        <c:tickLblPos val="nextTo"/>
        <c:crossAx val="855248656"/>
        <c:crosses val="autoZero"/>
        <c:auto val="1"/>
        <c:lblAlgn val="ctr"/>
        <c:lblOffset val="100"/>
        <c:noMultiLvlLbl val="0"/>
      </c:catAx>
      <c:spPr>
        <a:noFill/>
        <a:ln>
          <a:noFill/>
        </a:ln>
        <a:effectLst/>
      </c:spPr>
    </c:plotArea>
    <c:legend>
      <c:legendPos val="b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9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zero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1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pivotSource>
    <c:name>[df_Aide.xlsx]Feuil1!Tableau croisé dynamique10</c:name>
    <c:fmtId val="5"/>
  </c:pivotSource>
  <c:chart>
    <c:title>
      <c:tx>
        <c:rich>
          <a:bodyPr rot="0" spcFirstLastPara="1" vertOverflow="ellipsis" vert="horz" wrap="square" anchor="ctr" anchorCtr="1"/>
          <a:lstStyle/>
          <a:p>
            <a:pPr>
              <a:defRPr sz="1400" b="0" i="0" u="none" strike="noStrike" kern="1200" spc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r>
              <a:rPr lang="fr-FR"/>
              <a:t>Nb de tonnes de nourriture</a:t>
            </a:r>
            <a:r>
              <a:rPr lang="fr-FR" baseline="0"/>
              <a:t> donnés à Madagascar</a:t>
            </a:r>
            <a:endParaRPr lang="fr-FR"/>
          </a:p>
        </c:rich>
      </c:tx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400" b="0" i="0" u="none" strike="noStrike" kern="1200" spc="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title>
    <c:autoTitleDeleted val="0"/>
    <c:pivotFmts>
      <c:pivotFmt>
        <c:idx val="0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1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  <c:pivotFmt>
        <c:idx val="2"/>
        <c:spPr>
          <a:solidFill>
            <a:schemeClr val="accent1"/>
          </a:solidFill>
          <a:ln w="28575" cap="rnd">
            <a:solidFill>
              <a:schemeClr val="accent1"/>
            </a:solidFill>
            <a:round/>
          </a:ln>
          <a:effectLst/>
        </c:spPr>
        <c:marker>
          <c:symbol val="none"/>
        </c:marker>
        <c:dLbl>
          <c:idx val="0"/>
          <c:spPr>
            <a:noFill/>
            <a:ln>
              <a:noFill/>
            </a:ln>
            <a:effectLst/>
          </c:spPr>
          <c:txPr>
            <a:bodyPr rot="0" spcFirstLastPara="1" vertOverflow="ellipsis" vert="horz" wrap="square" lIns="38100" tIns="19050" rIns="38100" bIns="19050" anchor="ctr" anchorCtr="1">
              <a:spAutoFit/>
            </a:bodyPr>
            <a:lstStyle/>
            <a:p>
              <a:pPr>
                <a:defRPr sz="900" b="0" i="0" u="none" strike="noStrike" kern="1200" baseline="0">
                  <a:solidFill>
                    <a:schemeClr val="tx1">
                      <a:lumMod val="75000"/>
                      <a:lumOff val="25000"/>
                    </a:schemeClr>
                  </a:solidFill>
                  <a:latin typeface="+mn-lt"/>
                  <a:ea typeface="+mn-ea"/>
                  <a:cs typeface="+mn-cs"/>
                </a:defRPr>
              </a:pPr>
              <a:endParaRPr lang="fr-FR"/>
            </a:p>
          </c:txPr>
          <c:showLegendKey val="0"/>
          <c:showVal val="0"/>
          <c:showCatName val="0"/>
          <c:showSerName val="0"/>
          <c:showPercent val="0"/>
          <c:showBubbleSize val="0"/>
          <c:extLst>
            <c:ext xmlns:c15="http://schemas.microsoft.com/office/drawing/2012/chart" uri="{CE6537A1-D6FC-4f65-9D91-7224C49458BB}"/>
          </c:extLst>
        </c:dLbl>
      </c:pivotFmt>
    </c:pivotFmts>
    <c:plotArea>
      <c:layout/>
      <c:lineChart>
        <c:grouping val="standard"/>
        <c:varyColors val="0"/>
        <c:ser>
          <c:idx val="0"/>
          <c:order val="0"/>
          <c:tx>
            <c:strRef>
              <c:f>Feuil1!$F$3</c:f>
              <c:strCache>
                <c:ptCount val="1"/>
                <c:pt idx="0">
                  <c:v>Total</c:v>
                </c:pt>
              </c:strCache>
            </c:strRef>
          </c:tx>
          <c:spPr>
            <a:ln w="28575" cap="rnd">
              <a:solidFill>
                <a:schemeClr val="accent1"/>
              </a:solidFill>
              <a:round/>
            </a:ln>
            <a:effectLst/>
          </c:spPr>
          <c:marker>
            <c:symbol val="none"/>
          </c:marker>
          <c:cat>
            <c:strRef>
              <c:f>Feuil1!$E$4:$E$7</c:f>
              <c:strCache>
                <c:ptCount val="3"/>
                <c:pt idx="0">
                  <c:v>2013</c:v>
                </c:pt>
                <c:pt idx="1">
                  <c:v>2014</c:v>
                </c:pt>
                <c:pt idx="2">
                  <c:v>2015</c:v>
                </c:pt>
              </c:strCache>
            </c:strRef>
          </c:cat>
          <c:val>
            <c:numRef>
              <c:f>Feuil1!$F$4:$F$7</c:f>
              <c:numCache>
                <c:formatCode>General</c:formatCode>
                <c:ptCount val="3"/>
                <c:pt idx="0">
                  <c:v>48382</c:v>
                </c:pt>
                <c:pt idx="1">
                  <c:v>21934</c:v>
                </c:pt>
                <c:pt idx="2">
                  <c:v>26362</c:v>
                </c:pt>
              </c:numCache>
            </c:numRef>
          </c:val>
          <c:smooth val="0"/>
          <c:extLst>
            <c:ext xmlns:c16="http://schemas.microsoft.com/office/drawing/2014/chart" uri="{C3380CC4-5D6E-409C-BE32-E72D297353CC}">
              <c16:uniqueId val="{00000000-1F2A-4047-83EB-D9DFE5F28A43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</c:dLbls>
        <c:smooth val="0"/>
        <c:axId val="790211008"/>
        <c:axId val="790203104"/>
      </c:lineChart>
      <c:catAx>
        <c:axId val="790211008"/>
        <c:scaling>
          <c:orientation val="minMax"/>
        </c:scaling>
        <c:delete val="0"/>
        <c:axPos val="b"/>
        <c:numFmt formatCode="General" sourceLinked="1"/>
        <c:majorTickMark val="none"/>
        <c:minorTickMark val="none"/>
        <c:tickLblPos val="nextTo"/>
        <c:spPr>
          <a:noFill/>
          <a:ln w="9525" cap="flat" cmpd="sng" algn="ctr">
            <a:solidFill>
              <a:schemeClr val="tx1">
                <a:lumMod val="15000"/>
                <a:lumOff val="8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790203104"/>
        <c:crosses val="autoZero"/>
        <c:auto val="1"/>
        <c:lblAlgn val="ctr"/>
        <c:lblOffset val="100"/>
        <c:noMultiLvlLbl val="0"/>
      </c:catAx>
      <c:valAx>
        <c:axId val="790203104"/>
        <c:scaling>
          <c:orientation val="minMax"/>
        </c:scaling>
        <c:delete val="0"/>
        <c:axPos val="l"/>
        <c:majorGridlines>
          <c:spPr>
            <a:ln w="9525" cap="flat" cmpd="sng" algn="ctr">
              <a:solidFill>
                <a:schemeClr val="tx1">
                  <a:lumMod val="15000"/>
                  <a:lumOff val="85000"/>
                </a:schemeClr>
              </a:solidFill>
              <a:round/>
            </a:ln>
            <a:effectLst/>
          </c:spPr>
        </c:majorGridlines>
        <c:numFmt formatCode="General" sourceLinked="1"/>
        <c:majorTickMark val="none"/>
        <c:minorTickMark val="none"/>
        <c:tickLblPos val="nextTo"/>
        <c:spPr>
          <a:noFill/>
          <a:ln>
            <a:noFill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900" b="0" i="0" u="none" strike="noStrike" kern="120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790211008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  <c:extLst>
    <c:ext xmlns:c14="http://schemas.microsoft.com/office/drawing/2007/8/2/chart" uri="{781A3756-C4B2-4CAC-9D66-4F8BD8637D16}">
      <c14:pivotOptions>
        <c14:dropZoneFilter val="1"/>
        <c14:dropZoneCategories val="1"/>
        <c14:dropZoneData val="1"/>
        <c14:dropZonesVisible val="1"/>
      </c14:pivotOptions>
    </c:ext>
    <c:ext xmlns:c16="http://schemas.microsoft.com/office/drawing/2014/chart" uri="{E28EC0CA-F0BB-4C9C-879D-F8772B89E7AC}">
      <c16:pivotOptions16>
        <c16:showExpandCollapseFieldButtons val="1"/>
      </c16:pivotOptions16>
    </c:ext>
  </c:extLst>
</c:chartSpace>
</file>

<file path=ppt/charts/chart2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barChart>
        <c:barDir val="col"/>
        <c:grouping val="clustered"/>
        <c:varyColors val="0"/>
        <c:ser>
          <c:idx val="0"/>
          <c:order val="0"/>
          <c:spPr>
            <a:solidFill>
              <a:schemeClr val="accent1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'GRAPH1 marc1 (2)'!$A$7:$A$8</c:f>
              <c:strCache>
                <c:ptCount val="2"/>
                <c:pt idx="0">
                  <c:v>Population mondiale</c:v>
                </c:pt>
                <c:pt idx="1">
                  <c:v>Population pouvant être nourries</c:v>
                </c:pt>
              </c:strCache>
            </c:strRef>
          </c:cat>
          <c:val>
            <c:numRef>
              <c:f>'GRAPH1 marc1 (2)'!$B$7:$B$8</c:f>
              <c:numCache>
                <c:formatCode>0.0" Milliards de personnes"</c:formatCode>
                <c:ptCount val="2"/>
                <c:pt idx="0">
                  <c:v>7.2</c:v>
                </c:pt>
                <c:pt idx="1">
                  <c:v>8.1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2D14-4D31-A90B-A16608FBFCA7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80"/>
        <c:overlap val="25"/>
        <c:axId val="1448406016"/>
        <c:axId val="1448407264"/>
      </c:barChart>
      <c:catAx>
        <c:axId val="14484060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1587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none" spc="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448407264"/>
        <c:crosses val="autoZero"/>
        <c:auto val="1"/>
        <c:lblAlgn val="ctr"/>
        <c:lblOffset val="100"/>
        <c:noMultiLvlLbl val="0"/>
      </c:catAx>
      <c:valAx>
        <c:axId val="1448407264"/>
        <c:scaling>
          <c:orientation val="minMax"/>
          <c:min val="0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5000"/>
                  <a:lumOff val="95000"/>
                </a:schemeClr>
              </a:solidFill>
              <a:round/>
            </a:ln>
            <a:effectLst/>
          </c:spPr>
        </c:majorGridlines>
        <c:numFmt formatCode="0.0&quot; Milliards de personnes&quot;" sourceLinked="1"/>
        <c:majorTickMark val="none"/>
        <c:minorTickMark val="none"/>
        <c:tickLblPos val="nextTo"/>
        <c:crossAx val="14484060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3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2815734989648039E-3"/>
          <c:y val="4.777901640593165E-2"/>
          <c:w val="0.93926846100759143"/>
          <c:h val="0.85746685819132884"/>
        </c:manualLayout>
      </c:layout>
      <c:barChart>
        <c:barDir val="col"/>
        <c:grouping val="clustered"/>
        <c:varyColors val="0"/>
        <c:ser>
          <c:idx val="0"/>
          <c:order val="0"/>
          <c:spPr>
            <a:solidFill>
              <a:schemeClr val="accent1">
                <a:alpha val="70000"/>
              </a:schemeClr>
            </a:solidFill>
            <a:ln>
              <a:noFill/>
            </a:ln>
            <a:effectLst/>
          </c:spPr>
          <c:invertIfNegative val="0"/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197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inEnd"/>
            <c:showLegendKey val="0"/>
            <c:showVal val="1"/>
            <c:showCatName val="0"/>
            <c:showSerName val="0"/>
            <c:showPercent val="0"/>
            <c:showBubbleSize val="0"/>
            <c:showLeaderLines val="0"/>
            <c:extLst>
              <c:ext xmlns:c15="http://schemas.microsoft.com/office/drawing/2012/chart" uri="{CE6537A1-D6FC-4f65-9D91-7224C49458BB}">
                <c15:showLeaderLines val="1"/>
                <c15:leaderLines>
                  <c:spPr>
                    <a:ln w="9525">
                      <a:solidFill>
                        <a:schemeClr val="tx1">
                          <a:lumMod val="35000"/>
                          <a:lumOff val="65000"/>
                        </a:schemeClr>
                      </a:solidFill>
                    </a:ln>
                    <a:effectLst/>
                  </c:spPr>
                </c15:leaderLines>
              </c:ext>
            </c:extLst>
          </c:dLbls>
          <c:cat>
            <c:strRef>
              <c:f>'GRAPH1 marc1 (2)'!$A$34:$A$35</c:f>
              <c:strCache>
                <c:ptCount val="2"/>
                <c:pt idx="0">
                  <c:v>Population mondiale</c:v>
                </c:pt>
                <c:pt idx="1">
                  <c:v>Population pouvant être nourries </c:v>
                </c:pt>
              </c:strCache>
            </c:strRef>
          </c:cat>
          <c:val>
            <c:numRef>
              <c:f>'GRAPH1 marc1 (2)'!$B$34:$B$35</c:f>
              <c:numCache>
                <c:formatCode>0.0" Milliards de personnes"</c:formatCode>
                <c:ptCount val="2"/>
                <c:pt idx="0">
                  <c:v>7.2</c:v>
                </c:pt>
                <c:pt idx="1">
                  <c:v>6.6719999999999997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0-ED9B-429E-AC8B-BB3965C51551}"/>
            </c:ext>
          </c:extLst>
        </c:ser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80"/>
        <c:overlap val="25"/>
        <c:axId val="1448406016"/>
        <c:axId val="1448407264"/>
      </c:barChart>
      <c:catAx>
        <c:axId val="1448406016"/>
        <c:scaling>
          <c:orientation val="minMax"/>
        </c:scaling>
        <c:delete val="0"/>
        <c:axPos val="b"/>
        <c:numFmt formatCode="General" sourceLinked="1"/>
        <c:majorTickMark val="out"/>
        <c:minorTickMark val="none"/>
        <c:tickLblPos val="nextTo"/>
        <c:spPr>
          <a:noFill/>
          <a:ln w="15875" cap="flat" cmpd="sng" algn="ctr">
            <a:solidFill>
              <a:schemeClr val="tx1">
                <a:lumMod val="25000"/>
                <a:lumOff val="75000"/>
              </a:schemeClr>
            </a:solidFill>
            <a:round/>
          </a:ln>
          <a:effectLst/>
        </c:spPr>
        <c:txPr>
          <a:bodyPr rot="-60000000" spcFirstLastPara="1" vertOverflow="ellipsis" vert="horz" wrap="square" anchor="ctr" anchorCtr="1"/>
          <a:lstStyle/>
          <a:p>
            <a:pPr>
              <a:defRPr sz="1197" b="0" i="0" u="none" strike="noStrike" kern="1200" cap="none" spc="20" normalizeH="0" baseline="0">
                <a:solidFill>
                  <a:schemeClr val="tx1">
                    <a:lumMod val="65000"/>
                    <a:lumOff val="35000"/>
                  </a:schemeClr>
                </a:solidFill>
                <a:latin typeface="+mn-lt"/>
                <a:ea typeface="+mn-ea"/>
                <a:cs typeface="+mn-cs"/>
              </a:defRPr>
            </a:pPr>
            <a:endParaRPr lang="fr-FR"/>
          </a:p>
        </c:txPr>
        <c:crossAx val="1448407264"/>
        <c:crosses val="autoZero"/>
        <c:auto val="1"/>
        <c:lblAlgn val="ctr"/>
        <c:lblOffset val="100"/>
        <c:noMultiLvlLbl val="0"/>
      </c:catAx>
      <c:valAx>
        <c:axId val="1448407264"/>
        <c:scaling>
          <c:orientation val="minMax"/>
          <c:min val="0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5000"/>
                  <a:lumOff val="95000"/>
                </a:schemeClr>
              </a:solidFill>
              <a:round/>
            </a:ln>
            <a:effectLst/>
          </c:spPr>
        </c:majorGridlines>
        <c:numFmt formatCode="0.0&quot; Milliards de personnes&quot;" sourceLinked="1"/>
        <c:majorTickMark val="none"/>
        <c:minorTickMark val="none"/>
        <c:tickLblPos val="nextTo"/>
        <c:crossAx val="14484060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4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54CD-4980-8F54-F807CDE2F6AC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54CD-4980-8F54-F807CDE2F6AC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5-54CD-4980-8F54-F807CDE2F6AC}"/>
              </c:ext>
            </c:extLst>
          </c:dPt>
          <c:dPt>
            <c:idx val="3"/>
            <c:bubble3D val="0"/>
            <c:spPr>
              <a:solidFill>
                <a:schemeClr val="accent4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7-54CD-4980-8F54-F807CDE2F6AC}"/>
              </c:ext>
            </c:extLst>
          </c:dPt>
          <c:dPt>
            <c:idx val="4"/>
            <c:bubble3D val="0"/>
            <c:spPr>
              <a:solidFill>
                <a:schemeClr val="accent5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9-54CD-4980-8F54-F807CDE2F6AC}"/>
              </c:ext>
            </c:extLst>
          </c:dPt>
          <c:dPt>
            <c:idx val="5"/>
            <c:bubble3D val="0"/>
            <c:spPr>
              <a:solidFill>
                <a:schemeClr val="accent6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B-54CD-4980-8F54-F807CDE2F6AC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200" b="1" i="0" u="none" strike="noStrike" kern="1200" baseline="0">
                    <a:solidFill>
                      <a:schemeClr val="tx1">
                        <a:lumMod val="75000"/>
                        <a:lumOff val="25000"/>
                      </a:schemeClr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bestFit"/>
            <c:showLegendKey val="0"/>
            <c:showVal val="1"/>
            <c:showCatName val="1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'graph marc 3 dispo interieur'!$A$2:$A$7</c:f>
              <c:strCache>
                <c:ptCount val="6"/>
                <c:pt idx="0">
                  <c:v>Pertes</c:v>
                </c:pt>
                <c:pt idx="1">
                  <c:v>Alimentation Animal</c:v>
                </c:pt>
                <c:pt idx="2">
                  <c:v>Alimentation Humaine</c:v>
                </c:pt>
                <c:pt idx="3">
                  <c:v>Traitement</c:v>
                </c:pt>
                <c:pt idx="4">
                  <c:v>Semences</c:v>
                </c:pt>
                <c:pt idx="5">
                  <c:v>Autres utilisations</c:v>
                </c:pt>
              </c:strCache>
            </c:strRef>
          </c:cat>
          <c:val>
            <c:numRef>
              <c:f>'graph marc 3 dispo interieur'!$C$2:$C$7</c:f>
              <c:numCache>
                <c:formatCode>0.0%</c:formatCode>
                <c:ptCount val="6"/>
                <c:pt idx="0">
                  <c:v>4.6020567642925073E-2</c:v>
                </c:pt>
                <c:pt idx="1">
                  <c:v>0.13229526082426374</c:v>
                </c:pt>
                <c:pt idx="2">
                  <c:v>0.49462012425303736</c:v>
                </c:pt>
                <c:pt idx="3">
                  <c:v>1.5689968709527689E-2</c:v>
                </c:pt>
                <c:pt idx="4">
                  <c:v>0.22363102154952755</c:v>
                </c:pt>
                <c:pt idx="5">
                  <c:v>8.7743057020718579E-2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C-54CD-4980-8F54-F807CDE2F6AC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120"/>
      </c:pieChart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5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>
        <c:manualLayout>
          <c:layoutTarget val="inner"/>
          <c:xMode val="edge"/>
          <c:yMode val="edge"/>
          <c:x val="8.2815734989648039E-3"/>
          <c:y val="4.777901640593165E-2"/>
          <c:w val="0.93926846100759143"/>
          <c:h val="0.89789704139257021"/>
        </c:manualLayout>
      </c:layout>
      <c:barChart>
        <c:barDir val="col"/>
        <c:grouping val="clustered"/>
        <c:varyColors val="0"/>
        <c:dLbls>
          <c:dLblPos val="inEnd"/>
          <c:showLegendKey val="0"/>
          <c:showVal val="1"/>
          <c:showCatName val="0"/>
          <c:showSerName val="0"/>
          <c:showPercent val="0"/>
          <c:showBubbleSize val="0"/>
        </c:dLbls>
        <c:gapWidth val="80"/>
        <c:overlap val="25"/>
        <c:axId val="1448406016"/>
        <c:axId val="1448407264"/>
      </c:barChart>
      <c:catAx>
        <c:axId val="1448406016"/>
        <c:scaling>
          <c:orientation val="minMax"/>
        </c:scaling>
        <c:delete val="1"/>
        <c:axPos val="b"/>
        <c:numFmt formatCode="General" sourceLinked="1"/>
        <c:majorTickMark val="none"/>
        <c:minorTickMark val="none"/>
        <c:tickLblPos val="nextTo"/>
        <c:crossAx val="1448407264"/>
        <c:crosses val="autoZero"/>
        <c:auto val="1"/>
        <c:lblAlgn val="ctr"/>
        <c:lblOffset val="100"/>
        <c:noMultiLvlLbl val="0"/>
      </c:catAx>
      <c:valAx>
        <c:axId val="1448407264"/>
        <c:scaling>
          <c:orientation val="minMax"/>
          <c:min val="0"/>
        </c:scaling>
        <c:delete val="1"/>
        <c:axPos val="l"/>
        <c:majorGridlines>
          <c:spPr>
            <a:ln w="9525" cap="flat" cmpd="sng" algn="ctr">
              <a:solidFill>
                <a:schemeClr val="tx1">
                  <a:lumMod val="5000"/>
                  <a:lumOff val="95000"/>
                </a:schemeClr>
              </a:solidFill>
              <a:round/>
            </a:ln>
            <a:effectLst/>
          </c:spPr>
        </c:majorGridlines>
        <c:numFmt formatCode="0.0&quot; Milliards de personnes&quot;" sourceLinked="1"/>
        <c:majorTickMark val="none"/>
        <c:minorTickMark val="none"/>
        <c:tickLblPos val="nextTo"/>
        <c:crossAx val="1448406016"/>
        <c:crosses val="autoZero"/>
        <c:crossBetween val="between"/>
      </c:valAx>
      <c:spPr>
        <a:noFill/>
        <a:ln>
          <a:noFill/>
        </a:ln>
        <a:effectLst/>
      </c:spPr>
    </c:plotArea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6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dLbls>
          <c:dLblPos val="outEnd"/>
          <c:showLegendKey val="0"/>
          <c:showVal val="0"/>
          <c:showCatName val="0"/>
          <c:showSerName val="0"/>
          <c:showPercent val="1"/>
          <c:showBubbleSize val="0"/>
          <c:showLeaderLines val="0"/>
        </c:dLbls>
        <c:firstSliceAng val="0"/>
      </c:pie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7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dPt>
            <c:idx val="0"/>
            <c:bubble3D val="0"/>
            <c:spPr>
              <a:solidFill>
                <a:schemeClr val="accent1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2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1-6C90-4801-BB92-F71CCC70E1EC}"/>
              </c:ext>
            </c:extLst>
          </c:dPt>
          <c:dPt>
            <c:idx val="1"/>
            <c:bubble3D val="0"/>
            <c:spPr>
              <a:solidFill>
                <a:schemeClr val="accent2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2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3-6C90-4801-BB92-F71CCC70E1EC}"/>
              </c:ext>
            </c:extLst>
          </c:dPt>
          <c:dPt>
            <c:idx val="2"/>
            <c:bubble3D val="0"/>
            <c:spPr>
              <a:solidFill>
                <a:schemeClr val="accent3"/>
              </a:solidFill>
              <a:ln>
                <a:noFill/>
              </a:ln>
              <a:effectLst>
                <a:outerShdw blurRad="63500" sx="102000" sy="102000" algn="ctr" rotWithShape="0">
                  <a:prstClr val="black">
                    <a:alpha val="20000"/>
                  </a:prstClr>
                </a:outerShdw>
              </a:effectLst>
            </c:spPr>
            <c:extLst>
              <c:ext xmlns:c16="http://schemas.microsoft.com/office/drawing/2014/chart" uri="{C3380CC4-5D6E-409C-BE32-E72D297353CC}">
                <c16:uniqueId val="{00000005-6C90-4801-BB92-F71CCC70E1EC}"/>
              </c:ext>
            </c:extLst>
          </c:dPt>
          <c:dLbls>
            <c:dLbl>
              <c:idx val="0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spc="0" baseline="0">
                      <a:solidFill>
                        <a:schemeClr val="accent1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fr-FR"/>
                </a:p>
              </c:txPr>
              <c:dLblPos val="outEnd"/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1-6C90-4801-BB92-F71CCC70E1EC}"/>
                </c:ext>
              </c:extLst>
            </c:dLbl>
            <c:dLbl>
              <c:idx val="1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spc="0" baseline="0">
                      <a:solidFill>
                        <a:schemeClr val="accent2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fr-FR"/>
                </a:p>
              </c:txPr>
              <c:dLblPos val="outEnd"/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3-6C90-4801-BB92-F71CCC70E1EC}"/>
                </c:ext>
              </c:extLst>
            </c:dLbl>
            <c:dLbl>
              <c:idx val="2"/>
              <c:spPr>
                <a:noFill/>
                <a:ln>
                  <a:noFill/>
                </a:ln>
                <a:effectLst/>
              </c:spPr>
              <c:txPr>
                <a:bodyPr rot="0" spcFirstLastPara="1" vertOverflow="ellipsis" vert="horz" wrap="square" lIns="38100" tIns="19050" rIns="38100" bIns="19050" anchor="ctr" anchorCtr="1">
                  <a:spAutoFit/>
                </a:bodyPr>
                <a:lstStyle/>
                <a:p>
                  <a:pPr>
                    <a:defRPr sz="1400" b="1" i="0" u="none" strike="noStrike" kern="1200" spc="0" baseline="0">
                      <a:solidFill>
                        <a:schemeClr val="accent3"/>
                      </a:solidFill>
                      <a:latin typeface="+mn-lt"/>
                      <a:ea typeface="+mn-ea"/>
                      <a:cs typeface="+mn-cs"/>
                    </a:defRPr>
                  </a:pPr>
                  <a:endParaRPr lang="fr-FR"/>
                </a:p>
              </c:txPr>
              <c:dLblPos val="outEnd"/>
              <c:showLegendKey val="0"/>
              <c:showVal val="1"/>
              <c:showCatName val="1"/>
              <c:showSerName val="0"/>
              <c:showPercent val="0"/>
              <c:showBubbleSize val="0"/>
              <c:extLst>
                <c:ext xmlns:c16="http://schemas.microsoft.com/office/drawing/2014/chart" uri="{C3380CC4-5D6E-409C-BE32-E72D297353CC}">
                  <c16:uniqueId val="{00000005-6C90-4801-BB92-F71CCC70E1EC}"/>
                </c:ext>
              </c:extLst>
            </c:dLbl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400" b="1" i="0" u="none" strike="noStrike" kern="1200" spc="0" baseline="0">
                    <a:solidFill>
                      <a:schemeClr val="accent1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outEnd"/>
            <c:showLegendKey val="0"/>
            <c:showVal val="1"/>
            <c:showCatName val="1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céreales!$F$8:$F$10</c:f>
              <c:strCache>
                <c:ptCount val="3"/>
                <c:pt idx="0">
                  <c:v>Utilisation Animal</c:v>
                </c:pt>
                <c:pt idx="1">
                  <c:v>Utilisation Humaine</c:v>
                </c:pt>
                <c:pt idx="2">
                  <c:v>Utilisation Autres</c:v>
                </c:pt>
              </c:strCache>
            </c:strRef>
          </c:cat>
          <c:val>
            <c:numRef>
              <c:f>céreales!$G$8:$G$10</c:f>
              <c:numCache>
                <c:formatCode>0.0%</c:formatCode>
                <c:ptCount val="3"/>
                <c:pt idx="0">
                  <c:v>0.69299999999999995</c:v>
                </c:pt>
                <c:pt idx="1">
                  <c:v>0.18130550970682999</c:v>
                </c:pt>
                <c:pt idx="2">
                  <c:v>0.12534386544053999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6-6C90-4801-BB92-F71CCC70E1EC}"/>
            </c:ext>
          </c:extLst>
        </c:ser>
        <c:dLbls>
          <c:dLblPos val="bestFit"/>
          <c:showLegendKey val="0"/>
          <c:showVal val="0"/>
          <c:showCatName val="0"/>
          <c:showSerName val="0"/>
          <c:showPercent val="1"/>
          <c:showBubbleSize val="0"/>
          <c:showLeaderLines val="1"/>
        </c:dLbls>
        <c:firstSliceAng val="139"/>
      </c:pieChart>
      <c:spPr>
        <a:noFill/>
        <a:ln>
          <a:noFill/>
        </a:ln>
        <a:effectLst/>
      </c:spPr>
    </c:plotArea>
    <c:plotVisOnly val="1"/>
    <c:dispBlanksAs val="gap"/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8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explosion val="18"/>
          <c:dPt>
            <c:idx val="0"/>
            <c:bubble3D val="0"/>
            <c:explosion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B27F-4212-B5AB-C5D1EDC2A0DC}"/>
              </c:ext>
            </c:extLst>
          </c:dPt>
          <c:dPt>
            <c:idx val="1"/>
            <c:bubble3D val="0"/>
            <c:explosion val="5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B27F-4212-B5AB-C5D1EDC2A0DC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Feuil2!$A$10:$B$10</c:f>
              <c:strCache>
                <c:ptCount val="2"/>
                <c:pt idx="0">
                  <c:v>Exportation</c:v>
                </c:pt>
                <c:pt idx="1">
                  <c:v>Utilisation interne</c:v>
                </c:pt>
              </c:strCache>
            </c:strRef>
          </c:cat>
          <c:val>
            <c:numRef>
              <c:f>Feuil2!$A$11:$B$11</c:f>
              <c:numCache>
                <c:formatCode>General</c:formatCode>
                <c:ptCount val="2"/>
                <c:pt idx="0">
                  <c:v>83.41</c:v>
                </c:pt>
                <c:pt idx="1">
                  <c:v>16.590000000000003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B27F-4212-B5AB-C5D1EDC2A0DC}"/>
            </c:ext>
          </c:extLst>
        </c:ser>
        <c:dLbls>
          <c:showLegendKey val="0"/>
          <c:showVal val="0"/>
          <c:showCatName val="0"/>
          <c:showSerName val="0"/>
          <c:showPercent val="0"/>
          <c:showBubbleSize val="0"/>
          <c:showLeaderLines val="1"/>
        </c:dLbls>
        <c:firstSliceAng val="0"/>
      </c:pieChart>
      <c:spPr>
        <a:noFill/>
        <a:ln>
          <a:noFill/>
        </a:ln>
        <a:effectLst/>
      </c:spPr>
    </c:plotArea>
    <c:legend>
      <c:legendPos val="r"/>
      <c:layout>
        <c:manualLayout>
          <c:xMode val="edge"/>
          <c:yMode val="edge"/>
          <c:x val="0.58333661417322824"/>
          <c:y val="0.13052894429862932"/>
          <c:w val="0.28529635798842334"/>
          <c:h val="0.15978921632389867"/>
        </c:manualLayout>
      </c:layout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200" b="0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9.xml><?xml version="1.0" encoding="utf-8"?>
<c:chartSpace xmlns:c="http://schemas.openxmlformats.org/drawingml/2006/chart" xmlns:a="http://schemas.openxmlformats.org/drawingml/2006/main" xmlns:r="http://schemas.openxmlformats.org/officeDocument/2006/relationships" xmlns:c16r2="http://schemas.microsoft.com/office/drawing/2015/06/chart">
  <c:date1904 val="0"/>
  <c:lang val="fr-FR"/>
  <c:roundedCorners val="0"/>
  <mc:AlternateContent xmlns:mc="http://schemas.openxmlformats.org/markup-compatibility/2006">
    <mc:Choice xmlns:c14="http://schemas.microsoft.com/office/drawing/2007/8/2/chart" Requires="c14">
      <c14:style val="102"/>
    </mc:Choice>
    <mc:Fallback>
      <c:style val="2"/>
    </mc:Fallback>
  </mc:AlternateContent>
  <c:chart>
    <c:autoTitleDeleted val="1"/>
    <c:plotArea>
      <c:layout/>
      <c:pieChart>
        <c:varyColors val="1"/>
        <c:ser>
          <c:idx val="0"/>
          <c:order val="0"/>
          <c:dPt>
            <c:idx val="0"/>
            <c:bubble3D val="0"/>
            <c:spPr>
              <a:solidFill>
                <a:schemeClr val="accent1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1-3C88-438E-AC53-62C70DBA109A}"/>
              </c:ext>
            </c:extLst>
          </c:dPt>
          <c:dPt>
            <c:idx val="1"/>
            <c:bubble3D val="0"/>
            <c:explosion val="17"/>
            <c:spPr>
              <a:solidFill>
                <a:schemeClr val="accent3"/>
              </a:solidFill>
              <a:ln w="19050">
                <a:solidFill>
                  <a:schemeClr val="lt1"/>
                </a:solidFill>
              </a:ln>
              <a:effectLst/>
            </c:spPr>
            <c:extLst>
              <c:ext xmlns:c16="http://schemas.microsoft.com/office/drawing/2014/chart" uri="{C3380CC4-5D6E-409C-BE32-E72D297353CC}">
                <c16:uniqueId val="{00000003-3C88-438E-AC53-62C70DBA109A}"/>
              </c:ext>
            </c:extLst>
          </c:dPt>
          <c:dLbls>
            <c:spPr>
              <a:noFill/>
              <a:ln>
                <a:noFill/>
              </a:ln>
              <a:effectLst/>
            </c:spPr>
            <c:txPr>
              <a:bodyPr rot="0" spcFirstLastPara="1" vertOverflow="ellipsis" vert="horz" wrap="square" lIns="38100" tIns="19050" rIns="38100" bIns="19050" anchor="ctr" anchorCtr="1">
                <a:spAutoFit/>
              </a:bodyPr>
              <a:lstStyle/>
              <a:p>
                <a:pPr>
                  <a:defRPr sz="1050" b="1" i="0" u="none" strike="noStrike" kern="1200" baseline="0">
                    <a:solidFill>
                      <a:schemeClr val="bg1"/>
                    </a:solidFill>
                    <a:latin typeface="+mn-lt"/>
                    <a:ea typeface="+mn-ea"/>
                    <a:cs typeface="+mn-cs"/>
                  </a:defRPr>
                </a:pPr>
                <a:endParaRPr lang="fr-FR"/>
              </a:p>
            </c:txPr>
            <c:dLblPos val="bestFit"/>
            <c:showLegendKey val="0"/>
            <c:showVal val="1"/>
            <c:showCatName val="0"/>
            <c:showSerName val="0"/>
            <c:showPercent val="0"/>
            <c:showBubbleSize val="0"/>
            <c:showLeaderLines val="1"/>
            <c:leaderLines>
              <c:spPr>
                <a:ln w="9525" cap="flat" cmpd="sng" algn="ctr">
                  <a:solidFill>
                    <a:schemeClr val="tx1">
                      <a:lumMod val="35000"/>
                      <a:lumOff val="65000"/>
                    </a:schemeClr>
                  </a:solidFill>
                  <a:round/>
                </a:ln>
                <a:effectLst/>
              </c:spPr>
            </c:leaderLines>
            <c:extLst>
              <c:ext xmlns:c15="http://schemas.microsoft.com/office/drawing/2012/chart" uri="{CE6537A1-D6FC-4f65-9D91-7224C49458BB}"/>
            </c:extLst>
          </c:dLbls>
          <c:cat>
            <c:strRef>
              <c:f>Feuil2!$A$7:$B$7</c:f>
              <c:strCache>
                <c:ptCount val="2"/>
                <c:pt idx="0">
                  <c:v>Sous Nutrition</c:v>
                </c:pt>
                <c:pt idx="1">
                  <c:v>Pas de sous nutrition</c:v>
                </c:pt>
              </c:strCache>
            </c:strRef>
          </c:cat>
          <c:val>
            <c:numRef>
              <c:f>Feuil2!$A$8:$B$8</c:f>
              <c:numCache>
                <c:formatCode>General</c:formatCode>
                <c:ptCount val="2"/>
                <c:pt idx="0">
                  <c:v>8.9600000000000009</c:v>
                </c:pt>
                <c:pt idx="1">
                  <c:v>91.039999999999992</c:v>
                </c:pt>
              </c:numCache>
            </c:numRef>
          </c:val>
          <c:extLst>
            <c:ext xmlns:c16="http://schemas.microsoft.com/office/drawing/2014/chart" uri="{C3380CC4-5D6E-409C-BE32-E72D297353CC}">
              <c16:uniqueId val="{00000004-3C88-438E-AC53-62C70DBA109A}"/>
            </c:ext>
          </c:extLst>
        </c:ser>
        <c:dLbls>
          <c:dLblPos val="bestFit"/>
          <c:showLegendKey val="0"/>
          <c:showVal val="1"/>
          <c:showCatName val="0"/>
          <c:showSerName val="0"/>
          <c:showPercent val="0"/>
          <c:showBubbleSize val="0"/>
          <c:showLeaderLines val="1"/>
        </c:dLbls>
        <c:firstSliceAng val="305"/>
      </c:pieChart>
      <c:spPr>
        <a:noFill/>
        <a:ln>
          <a:noFill/>
        </a:ln>
        <a:effectLst/>
      </c:spPr>
    </c:plotArea>
    <c:legend>
      <c:legendPos val="r"/>
      <c:overlay val="0"/>
      <c:spPr>
        <a:noFill/>
        <a:ln>
          <a:noFill/>
        </a:ln>
        <a:effectLst/>
      </c:spPr>
      <c:txPr>
        <a:bodyPr rot="0" spcFirstLastPara="1" vertOverflow="ellipsis" vert="horz" wrap="square" anchor="ctr" anchorCtr="1"/>
        <a:lstStyle/>
        <a:p>
          <a:pPr>
            <a:defRPr sz="1100" b="1" i="0" u="none" strike="noStrike" kern="1200" baseline="0">
              <a:solidFill>
                <a:schemeClr val="tx1">
                  <a:lumMod val="65000"/>
                  <a:lumOff val="35000"/>
                </a:schemeClr>
              </a:solidFill>
              <a:latin typeface="+mn-lt"/>
              <a:ea typeface="+mn-ea"/>
              <a:cs typeface="+mn-cs"/>
            </a:defRPr>
          </a:pPr>
          <a:endParaRPr lang="fr-FR"/>
        </a:p>
      </c:txPr>
    </c:legend>
    <c:plotVisOnly val="1"/>
    <c:dispBlanksAs val="gap"/>
    <c:extLst>
      <c:ext xmlns:c16r3="http://schemas.microsoft.com/office/drawing/2017/03/chart" uri="{56B9EC1D-385E-4148-901F-78D8002777C0}">
        <c16r3:dataDisplayOptions16>
          <c16r3:dispNaAsBlank val="1"/>
        </c16r3:dataDisplayOptions16>
      </c:ext>
    </c:extLst>
    <c:showDLblsOverMax val="0"/>
  </c:chart>
  <c:spPr>
    <a:noFill/>
    <a:ln>
      <a:noFill/>
    </a:ln>
    <a:effectLst/>
  </c:spPr>
  <c:txPr>
    <a:bodyPr/>
    <a:lstStyle/>
    <a:p>
      <a:pPr>
        <a:defRPr/>
      </a:pPr>
      <a:endParaRPr lang="fr-FR"/>
    </a:p>
  </c:txPr>
  <c:externalData r:id="rId3">
    <c:autoUpdate val="0"/>
  </c:externalData>
</c:chartSpace>
</file>

<file path=ppt/charts/chartEx1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Sheet1!$A$2:$A$204</cx:f>
        <cx:nf>Sheet1!$A$1</cx:nf>
        <cx:lvl ptCount="203" name="Zone">
          <cx:pt idx="0">Afghanistan</cx:pt>
          <cx:pt idx="1">Afrique du Sud</cx:pt>
          <cx:pt idx="2">Albanie</cx:pt>
          <cx:pt idx="3">Algérie</cx:pt>
          <cx:pt idx="4">Angola</cx:pt>
          <cx:pt idx="5">Arabie saoudite</cx:pt>
          <cx:pt idx="6">Argentine</cx:pt>
          <cx:pt idx="7">Bangladesh</cx:pt>
          <cx:pt idx="8">Bénin</cx:pt>
          <cx:pt idx="9">Bolivie (État plurinational de)</cx:pt>
          <cx:pt idx="10">Botswana</cx:pt>
          <cx:pt idx="11">Bulgarie</cx:pt>
          <cx:pt idx="12">Burkina Faso</cx:pt>
          <cx:pt idx="13">Cambodge</cx:pt>
          <cx:pt idx="14">Cameroun</cx:pt>
          <cx:pt idx="15">Chili</cx:pt>
          <cx:pt idx="16">Chine, Taiwan Province de</cx:pt>
          <cx:pt idx="17">Colombie</cx:pt>
          <cx:pt idx="18">Congo</cx:pt>
          <cx:pt idx="19">Costa Rica</cx:pt>
          <cx:pt idx="20">Côte d'Ivoire</cx:pt>
          <cx:pt idx="21">Égypte</cx:pt>
          <cx:pt idx="22">El Salvador</cx:pt>
          <cx:pt idx="23">Émirats arabes unis</cx:pt>
          <cx:pt idx="24">Équateur</cx:pt>
          <cx:pt idx="25">Eswatini</cx:pt>
          <cx:pt idx="26">Éthiopie</cx:pt>
          <cx:pt idx="27">Gabon</cx:pt>
          <cx:pt idx="28">Gambie</cx:pt>
          <cx:pt idx="29">Géorgie</cx:pt>
          <cx:pt idx="30">Ghana</cx:pt>
          <cx:pt idx="31">Guatemala</cx:pt>
          <cx:pt idx="32">Haïti</cx:pt>
          <cx:pt idx="33">Honduras</cx:pt>
          <cx:pt idx="34">Inde</cx:pt>
          <cx:pt idx="35">Indonésie</cx:pt>
          <cx:pt idx="36">Iran (République islamique d')</cx:pt>
          <cx:pt idx="37">Iraq</cx:pt>
          <cx:pt idx="38">Jamaïque</cx:pt>
          <cx:pt idx="39">Jordanie</cx:pt>
          <cx:pt idx="40">Kenya</cx:pt>
          <cx:pt idx="41">Kirghizistan</cx:pt>
          <cx:pt idx="42">Lesotho</cx:pt>
          <cx:pt idx="43">Liban</cx:pt>
          <cx:pt idx="44">Libéria</cx:pt>
          <cx:pt idx="45">Madagascar</cx:pt>
          <cx:pt idx="46">Malaisie</cx:pt>
          <cx:pt idx="47">Malawi</cx:pt>
          <cx:pt idx="48">Mali</cx:pt>
          <cx:pt idx="49">Maroc</cx:pt>
          <cx:pt idx="50">Mauritanie</cx:pt>
          <cx:pt idx="51">Mexique</cx:pt>
          <cx:pt idx="52">Mongolie</cx:pt>
          <cx:pt idx="53">Mozambique</cx:pt>
          <cx:pt idx="54">Myanmar</cx:pt>
          <cx:pt idx="55">Namibie</cx:pt>
          <cx:pt idx="56">Népal</cx:pt>
          <cx:pt idx="57">Nicaragua</cx:pt>
          <cx:pt idx="58">Nigéria</cx:pt>
          <cx:pt idx="59">Oman</cx:pt>
          <cx:pt idx="60">Ouzbékistan</cx:pt>
          <cx:pt idx="61">Pakistan</cx:pt>
          <cx:pt idx="62">Panama</cx:pt>
          <cx:pt idx="63">Paraguay</cx:pt>
          <cx:pt idx="64">Pérou</cx:pt>
          <cx:pt idx="65">Philippines</cx:pt>
          <cx:pt idx="66">République dominicaine</cx:pt>
          <cx:pt idx="67">République populaire démocratique de Corée</cx:pt>
          <cx:pt idx="68">République-Unie de Tanzanie</cx:pt>
          <cx:pt idx="69">Rwanda</cx:pt>
          <cx:pt idx="70">Sénégal</cx:pt>
          <cx:pt idx="71">Serbie</cx:pt>
          <cx:pt idx="72">Sierra Leone</cx:pt>
          <cx:pt idx="73">Slovaquie</cx:pt>
          <cx:pt idx="74">Soudan</cx:pt>
          <cx:pt idx="75">Sri Lanka</cx:pt>
          <cx:pt idx="76">Tchad</cx:pt>
          <cx:pt idx="77">Thaïlande</cx:pt>
          <cx:pt idx="78">Timor-Leste</cx:pt>
          <cx:pt idx="79">Togo</cx:pt>
          <cx:pt idx="80">Turkménistan</cx:pt>
          <cx:pt idx="81">Ukraine</cx:pt>
          <cx:pt idx="82">Venezuela (République bolivarienne du)</cx:pt>
          <cx:pt idx="83">Viet Nam</cx:pt>
        </cx:lvl>
      </cx:strDim>
      <cx:numDim type="colorVal">
        <cx:f>Sheet1!$E$2:$E$204</cx:f>
        <cx:lvl ptCount="203" formatCode="0%">
          <cx:pt idx="0">0.28928717518594899</cx:pt>
          <cx:pt idx="1">0.054376657917988631</cx:pt>
          <cx:pt idx="2">0.034672032048052651</cx:pt>
          <cx:pt idx="3">0.031409168225064767</cx:pt>
          <cx:pt idx="4">0.19452143133162061</cx:pt>
          <cx:pt idx="5">0.048336646860826324</cx:pt>
          <cx:pt idx="6">0.034139682282460809</cx:pt>
          <cx:pt idx="7">0.13463971514394452</cx:pt>
          <cx:pt idx="8">0.071587098501520952</cx:pt>
          <cx:pt idx="9">0.15188260725257319</cx:pt>
          <cx:pt idx="10">0.22674914288823989</cx:pt>
          <cx:pt idx="11">0.02815932093234385</cx:pt>
          <cx:pt idx="12">0.18756609751123754</cx:pt>
          <cx:pt idx="13">0.14991184246713918</cx:pt>
          <cx:pt idx="14">0.065130474862628629</cx:pt>
          <cx:pt idx="15">0.032484338894164889</cx:pt>
          <cx:pt idx="16">0.038015512525562269</cx:pt>
          <cx:pt idx="17">0.055203616597470286</cx:pt>
          <cx:pt idx="18">0.27393534538844522</cx:pt>
          <cx:pt idx="19">0.040404415879420272</cx:pt>
          <cx:pt idx="20">0.20051175510394487</cx:pt>
          <cx:pt idx="21">0.047696769158763058</cx:pt>
          <cx:pt idx="22">0.093924258851500422</cx:pt>
          <cx:pt idx="23">0.031621543251472539</cx:pt>
          <cx:pt idx="24">0.089363582945877651</cx:pt>
          <cx:pt idx="25">0.17780859793475312</cx:pt>
          <cx:pt idx="26">0.19830841232555768</cx:pt>
          <cx:pt idx="27">0.14529090386924207</cx:pt>
          <cx:pt idx="28">0.13550814878252704</cx:pt>
          <cx:pt idx="29">0.074836930328813514</cx:pt>
          <cx:pt idx="30">0.068677863562152525</cx:pt>
          <cx:pt idx="31">0.15962192070101217</cx:pt>
          <cx:pt idx="32">0.48259182037823178</cx:pt>
          <cx:pt idx="33">0.13787233085795936</cx:pt>
          <cx:pt idx="34">0.142005898757705</cx:pt>
          <cx:pt idx="35">0.089174056774544971</cx:pt>
          <cx:pt idx="36">0.048342782756595461</cx:pt>
          <cx:pt idx="37">0.23966267638074526</cx:pt>
          <cx:pt idx="38">0.10270989794744539</cx:pt>
          <cx:pt idx="39">0.081750749526637606</cx:pt>
          <cx:pt idx="40">0.23695199921977084</cx:pt>
          <cx:pt idx="41">0.064623142872236972</cx:pt>
          <cx:pt idx="42">0.38249437972320793</cx:pt>
          <cx:pt idx="43">0.058656418999224698</cx:pt>
          <cx:pt idx="44">0.38279742402853462</cx:pt>
          <cx:pt idx="45">0.41062924355992558</cx:pt>
          <cx:pt idx="46">0.032149538046502765</cx:pt>
          <cx:pt idx="47">0.18675514408555513</cx:pt>
          <cx:pt idx="48">0.054017759959119359</cx:pt>
          <cx:pt idx="49">0.039346560429079865</cx:pt>
          <cx:pt idx="50">0.11675232395500833</cx:pt>
          <cx:pt idx="51">0.067319924251621241</cx:pt>
          <cx:pt idx="52">0.19269146948441543</cx:pt>
          <cx:pt idx="53">0.32810897741765527</cx:pt>
          <cx:pt idx="54">0.13674887565730079</cx:pt>
          <cx:pt idx="55">0.12486301486743918</cx:pt>
          <cx:pt idx="56">0.06152135581777244</cx:pt>
          <cx:pt idx="57">0.17228293368391345</cx:pt>
          <cx:pt idx="58">0.11945100068608883</cx:pt>
          <cx:pt idx="59">0.085727855209081674</cx:pt>
          <cx:pt idx="60">0.028160389689730392</cx:pt>
          <cx:pt idx="61">0.11928455681667496</cx:pt>
          <cx:pt idx="62">0.073050127728148326</cx:pt>
          <cx:pt idx="63">0.087373623155524618</cx:pt>
          <cx:pt idx="64">0.069964990154971818</cx:pt>
          <cx:pt idx="65">0.14927796293580312</cx:pt>
          <cx:pt idx="66">0.05707163174643759</cx:pt>
          <cx:pt idx="67">0.47188684939829512</cx:pt>
          <cx:pt idx="68">0.24515032736990522</cx:pt>
          <cx:pt idx="69">0.35055618660306131</cx:pt>
          <cx:pt idx="70">0.097280333710456759</cx:pt>
          <cx:pt idx="71">0.045302021783930189</cx:pt>
          <cx:pt idx="72">0.26707892970255548</cx:pt>
          <cx:pt idx="73">0.055067090071403667</cx:pt>
          <cx:pt idx="74">0.12250879288484613</cx:pt>
          <cx:pt idx="75">0.075728775874629464</cx:pt>
          <cx:pt idx="76">0.37957606414649026</cx:pt>
          <cx:pt idx="77">0.08958267621309754</cx:pt>
          <cx:pt idx="78">0.32173531157651908</cx:pt>
          <cx:pt idx="79">0.20783339659262343</cx:pt>
          <cx:pt idx="80">0.03473629162645217</cx:pt>
          <cx:pt idx="81">0.033717177928852211</cx:pt>
          <cx:pt idx="82">0.27208585505904875</cx:pt>
          <cx:pt idx="83">0.068709888752559067</cx:pt>
        </cx:lvl>
      </cx:numDim>
    </cx:data>
  </cx:chartData>
  <cx:chart>
    <cx:plotArea>
      <cx:plotAreaRegion>
        <cx:series layoutId="regionMap" uniqueId="{C9D0B64B-E6AF-4519-BC22-F96FC4E3A260}">
          <cx:tx>
            <cx:txData>
              <cx:f>Sheet1!$E$1</cx:f>
              <cx:v>Valeur</cx:v>
            </cx:txData>
          </cx:tx>
          <cx:dataId val="0"/>
          <cx:layoutPr>
            <cx:geography cultureLanguage="fr-FR" cultureRegion="FR" attribution="Avec Bing">
              <cx:geoCache provider="{E9337A44-BEBE-4D9F-B70C-5C5E7DAFC167}">
                <cx:binary>7H3JcuNIkvaryPIy3WYDFWLD0tbVZglw1b6kcrvAmBITCOz7dpprP8I8Qs1lLv8b5Jv8T/I7RFIE
Q1SK1cU20ewvlpVVKYJBOD4P9/AtIv5+X//t3p/P0qM68MPsb/f1r++cPI//9ssv2b0zD2bZccDv
0yiLvufH91HwS/T9O7+f//KQzioe2r9gGdFf7p1Zms/rd//4O/yaPY/OovtZzqPwupinzc08K/w8
+0nf1q6j+6gI8264Db/067v3321nFvIsn4XvjuZhzvPmQxPPf3238b13R7+Iv/bsyUc+EJcXDzCW
kGNV0WSZEUV//KjvjvwotJfdinKMicaQjPCim60efTELYPiOND1SNHt4SOdZdrT8rzB44yWEPp5F
5gILM+qIfj96fMtfNrH+x9+FBnhvoaXHDhGk17pEbnwAlj+swPjjfEDsWEGEIqIh+fGDNviA9GMZ
MQWpRH3qXkyBBR9epWY7B5bDBOyXrSLqHwZvj/r77ylPivnRQ3F0W+wRfglrx7quECyreAN4zI5l
TUUU63TF7NXM35WS7dCLbyLwQOwWmfH1/dszw5iFtj97mGfOCpo/LgeYHGsqJbLOyELh6Bvs0OVj
zBSsarq26NZWj15wZTeStnOkP1bgRr9L5IRxAGJxDho78vl8BcYf5wNVjjVCdawo8gLozXUByeRY
VlTGZIUt+lePXvBhF4K2c2E9UuDBukPkwPnF28vCe/8brM37ZAA6RiAClOkwxXsrMpYBeCbDor1c
kUFA+ivBDoRsB/5poID7U7sI+/uzt4d9Gj5E4Y/fsn0iL8nHCNYCdaWAuvm9wQKE6LEMYqHqWDCH
diNnO/79sQIL+l0iF6YHoH7e+/aP39J98gCW487OAfWz0C4CBzAs1rquEbnXvSkErxO0nQvrVxF4
sO4QOTD4+vZycPHjt3jmrzTBH1f/gD8GzY8R3dQ+GjnWCawJKlmqfWX1zIXef52O7bCvxgmgr5pF
yC+u3h7yy2C2Rz8Mo8WE15St9j9ToZsomqaBX9Cf6a9RsR3uxSgB7EWjCPXl+dtD/aFIveDHb3v3
ffVjoipEg3m+cKrIhppn0K3jbgFe+lzQ3Yd+Z6q280AYLjBD6BW58uEAuPK+szlnK0z+uM6REALb
X2Vg2pAnJ7dn+SD1mCk6whTD8vz4WT176ZG9Ss92RqzeQ+DAqlmE/v3l2wvE+axIOcSB9rrkdq4V
lYmqgU7vwS7pEALSwRMgdMEVGTzkvhzsRsx27PtjBfz7XSIPzm/engfmj/+TQyDiP6ZlxNM9Gv7q
Mfi2XZxnZd9vel4SAylQO79AWbJDUEtLuv7vf/3365RtZ8rzXxBY8/wLIoPM6dsz6H06+8bnR9ks
Kh54vkcOYXqMsII1pEJMqCcplB4zqiGdatuDE7+DoO2MefYDAl+e9YtsuT2AqNH71O60R7hHhkiE
dtE7qkPwdLEyCDKjQL+iYghkL4VGkJmdaHqJJ0+v84wbTz0iH94fgP4yOoNqjxasfsywTqhKl8aU
vLmMYFhdNEplfWlMyYIh+zo52/FfjRPAXzWLyBsnb6+YDAjVlaCZ/vLjn/ksP4p9WMzDx3TRzD96
mP91tby+ZFL9+5IaRpRn1Szcp1EHAV2kgKrU2FL0gO89nQm6lOkYQr5MEMldSHlhRjy9hDgnnjqe
zYpPbz8rzC6G+xrrNzNeP0vsSRAj0RCFlNJSJYohFAi0YwxWnbrdmr6BiELxzV9kW378FkT3KUzR
Ze7lVVq3c2aX3xR4tssQkZvmCyGxTfB6SVCI+KlYoQTrkAldfDZnaZedo0hHDBJEjx9BeW1QWRzt
A56nX/kZIE9fegbB+O0n9HkzC4NZur8pDTES9OgfyuskaE+V6MoxrO9dVHDpPgqxqR3o2T5tnwYK
rHhqF9E/PwDvfAy1AnvU4xCPBVSxRlZR8U3TV4LwFcgOBvhX/F445a+SsR3y5TAB8GWrCPd48vaT
3Sh8e7bXEDjFxyrTEPh5S78b3O7ebIfENCaQB0JIXZi8AvC7ELQd+/VIAf51h8gB4wDUjQFBQjCj
jkazbI/LKMLHssqIDPbLBvww4SEaCzLx5IYLS8Ku5LzEg/7LPONDv/MZL0ZvLw3mLPgWPdh7dPGA
DzDVIT6FN8UAyeDaIZXB6i0kQnehYTv465EC8OsOEfTTA1BBl0X77cdv3p4LxCg6JpioRKZbF10F
EkIMa7JGBP2zKzXbWbA5WmDDZqfIirsDSMeBY+fwKN5neBZBeBahLh+6KQBEO1YY9GhdFV/3EfTQ
TqRsZ0JvqMCBXo8I//DDQaifeQoFgytT5CVHetMh+Jk3RaE6DzPAeZVwhtneW4wROLmMMA1KYlbP
XJg/oDFepWQ7+OuRAvbrDhF68wDMTjOC+tSjG36/R9tTP9ah4Au82aWlo29GliQN4rE6QwyDHnr8
gIT0ExS70fQCG3rvIzKi1/WMFTcHIAUO9/kKiT8uAhJBUCqMCFHxig8bMiCpsFIgSOAhIjhe5muE
vAD9YpiI+qL1GeAHUIx0HrVg93Qxkj2iDpW/BIwegtWlGwD6vad5usg3ohQSRsL6uxsx25HvjxXg
73eJPDg/gJUX5lo4/8+jDzMOccyjqzQqeXgPabpXWfLvC6qakR/BtHiVgt+zGnUxPViLIGbamwuS
CjE/GUpECF0qQlEQd6Bk+4xYv4MwH9Yd4mwwDyBP/uOfdhPvNfUHMSaQRqoISXKsd2XLYIUtgRdz
5DsQsh34p4EC7k/tIuzDA3DFz2cPM3uW3e8z+CchqNDHVIf6KHD0erMeKpUpRQrF6jrB0F/9dyNm
O/r9sQID+l0iD84PgAdD/+h25pezhyjd32oEdq5KoChT0cHO7fFA0rRjDRKssENlWRco2MG7kLKd
BeuRAgPWHSL8tx/f3vj68c+AQ8IEdjtBFcI8OyqgeG1/fICsGRi6mKr6Eu5NkWDglEPpuIZWqR3B
Nvi9xG3nzPZfEbi0/Usix94PD4FjSTHL58UexQWChBAvV0FcVsvCpvEmqWDcddKk4+15pR//3IGm
l7jzNPQZS556RD4Mzbfnw/lsn14LUqDGE0pnGdoavoIsKdY7SZIhn7G5avyciu2gL2gX8F40ilCf
H4DDMoRkP1Ti7NNJxGAgKRjsT8E2BecRMkeIQAJvE+hdaNgO9nqkAPi6QwT99gA8lPHsW7THyBTk
rrtqs+Xsfgx/sI21GapqFfgGfGG7jnmVnu3oL4cJ0C9bRdzH799er1xBPjTYY1RKg2yzDibPKhgi
7NOSNNiopWmMUSgwX7Glr2Fep2c78KtxAvKrZhH6qwOAftyFRfbo/4IZ2mUjFChfWUArLKtQrkFB
q0MtGohCH/PXCdmO+WqcgPmqWcR8fACBWNgztkfEMT4mDDMEKedFtnnT4Hy0Y2B7Ctj/W+c6EMN/
KnrbYV8OE1BftoqgTy8OQMfANrioWM25PcRcYRcuWIdgP65q74WyCxW2p1OmMbzahiuYMVevErQd
+dU4AfpVs4j91fDtsb/gj3v+fjrNft/ZGPpxp14IlNsvJrUM2qTn9EKhfrfwQsh72S1gvwtB29Ff
jxTwX3eIHLg4gJDD+MdvUWrvU9FDDQzqkmr6qu5uM+BJCUTjFKQRZWnaCImfXQjazoH1SIED6w6R
A+MDkIFpOkv2p33gbBg4hwFqkISJD/scYOsD+LVQf/T4geW3v8oCFd6qZZsO3A75YpQA96JRhHp6
/fbqZtwFC4LZPjfAdVWmENCRFUXQ8nDqBWEqVD3qy4COEM/ZiZbtqPeGCtD3ekT8xx/eHv+zeRbl
zh4rvSSI4Ssy7PiEJOeGnoe90ARmOqiYVfJ/NbkXOf4dKNmO/dNAAfmndhH3s9u3x30y+/G/+R4j
BpDf7M65AD0jhJQhmdVNer3bn/v4gdW3r2VeJ2Q76qtxAuirZhHzyQHM9UkUPhTpbI8BZDjBAqr/
wbQRyukkDeI3cLAFmD3wb/cRwjW7kPIC7k8vISL/1PEM+0Mw6Wf7rqgDPdNNeJVq64BMz6xUIJUC
xURwENh6F3R/3l/tQNB2DqxHChxYd4gcuDp9e41zPq/3W1MBW5J00Og6GI4LzbJZzCUhGYNdCV4X
/LOpc3YgZTv0TwMF5J/aReDPP7898GB8hUd/6e9t4Zk/CxabgP7jrytotpl4naP176uoOIFA3o//
3WudDWSXMXmMJm0NcEiqCpkamC7giC/mjODs7UTS9rnRGyrMjl6POD9ODiDEdBKlD/s9gwCyBFDi
qsoUbYokUY51yPFjdelwyOAH9nXiLpS8AP7TO4jYP3U8g/4ACltO52EzW2HwkgDuXlCEuhIK2CH9
lE7eDO9BjTElYKUpkHB+/AhGwavUbMd+OUwAftkqon56AO71KU9th7f7r7BnsgZbp+W1d9ezB1QK
mxNB68irTINgB+9K1As82HglkRUbnc84cgAhpzMOx+7tTw4g4qGBjoEo9tIyEOSAHWuPO2rp8oAH
QQ5epWY7D5bDBPCXrSLqZ8bbGwbnszS63yPq3b5OrOEXUJdg6YUIH+ieVTkLcKWv/V8lZzvsy2EC
7MtWEfbz928PO8yI7pi9Pep9dgxxPCGE3VM9cPQPUbrswlPWR0AeKJq/QtB27J8GCug/tYv4n928
Pf5QyDHjez1qkkDECU4Ye0ohC3v0u4MmwRiCXKYiOiI7kLId+fVLCNCvO0Tsz78cBvYVX8n9H7d4
JMghY0VTsays3eze1IeVQCewIFMNBOTxs3r2IujXofVzel6Gvxu3Bfyu+Rn0n94e+gvYzJPO7GKP
egd2c8JZMJBRFk7bljTIZ5JuM89ygRUd8J1o2Y58b6gAfq9HxP9iegD4g8u91/IJCQIgGAIgVH8q
EN0IeMNBe7DlE0HaZ1m5IqTVQAJeI+gFFqwGigxYtT+D/wBW3avF5G9W8r8H3QP4EwQZe6iGWwRZ
0Qb+EtPADQaHgHW7DPqWzi60bId+PVLAft0hgn/15e3n/lW32yuOYU/PPoPfDKIJsJ1KUbfCj+Cc
EThjEspyxb20O1LzAgf6ryIyod/3jA+Tt+dDPwj4EAVQM3o/2+sRbt0FFxASl6GeblMWVMh9wrkj
cNLCev9bXyT+Bcq28+fFHxJ49eL3RL4NDiBO1Cc2juICDNgUdsNtnuc0hwOL0h+/zVe65o9rOApH
qFPYMK11J4curaeecYWw2h0Kpqjaaivp6tEL42pBTnfJxwVE4VZ928jazkpxvMBBsVtk3OkBnC79
Wg3F76tk+rOSo3cdk2h792REuoMjdWGzKOwfDdv9hrYlSKxCDANhiOQtPpBB6MkEAV9cUzUKx+Qt
JAYi4H09twtF26VhPVKQg3WHKAEfDqBO/gY28D7s0eeAzTgQwFbA3Vs6fN3q3mdAd7FG55SsTvSB
7j4DXqdnO/yrcQL4q2YR+psD8Phu4WjQH7/Z+7xQACIZtIusyhRM2h7qUtcBB4fCrN9eXbMTLduR
7w0VwO/1iPjfHkDNwe083avDBwV7GO7KgI3Ly+TmZnYNrpSBCkvYMLjSTMLMf52cF/BfvoYI/rJZ
RP7m9u3t3Fs+T9PZ0dk82uf5xHBEDxivhEKCbfHZVP2PB9/DFyAeJfh7u5LzAv4bLyNyYaNT5MXt
AexOu/WjcpYUe60n1iCeqtLuEMnFGgyRjZ4yAicE4n1QcNydXdzX/TuR8gIT1m8hcmDd8wz+Ayi7
uYVj0/eZWwNF3x0ADUdAQwKzBzqUQ0EgSoUt5auYn4D9q3S8APxynIj6svkZ5IMD0D4pPzqbhd4e
rR64MwO2oEER5eo2gc3lFzapwXk9qgab+gXUdyHlBeDXQ0Xs1z0i/GcHMOM/OFBV5IPVuUdPGGq6
u02vGlyltC3UBxerwsWeGoGrxBb9wtK7G0nb+dAfKzCi3yVy4sMBhJs+8CBKJaiD3ufZLRIofx2q
Xp9ulhR2bEK8AuKCHaeEePeO1LzAhf6riGzo9z3jwwEswR+ifR5JDvhDQgEO2l5tZoMqrt5C0EkC
JKPBTF06yKIsvELMC/g/jhKBf2x8hvj47ZeAOy/db2CVdjcHw/3OcG3bBtqPG/IhyQCqf1Pz70DB
dqSfBgpgP7WLeN+9f3u8P87DeVvM/dlmoeu37oqG7jznMIR4UPHXFUTbYpD/3lrXj3yeH0FY9DUK
fkexH+yehvSf/nRRB8hZXwxlKIVlCuwMIIIAfuQ//udVWrbPjd5QYXb0esT58fEAXPHnVx0t/IKX
JsLubPjznie42T4r/Pxxxtjz6CzqBWl/0iXGb1/dXP77YuV/fKv7T83H7fIB7wCjBNFYNIpScQj7
3HshczGZ9HQlxb7k5M+LTISNFM92VsDBxcJXrot5uifpeqrI2xc//6w5/BlnRB2wPuVuX/j/eYbf
S2uOiL2YJ94XB/7Mjv/RJX+dudwXT/5Mz76yZIjC0bPb98WD7lin/48ck5fX7KebCAazfDaEyzLz
prei/7x3JVrC0GU6Y6vbsuDf9OHXd3DM+KNLvvBiup/YSIP0w0FPX5/PsvzXd3B1s9zFmCGGDzFN
qOKC2E4F8btf38EBdYjC0VGQ+YI9/hDsxJB9DKM0d2AU7PwgUO0rw80usMkJKu/eHWVR0XUpxwhO
m4I0DRQSQf17d7756tWuIr+xo/AJh+XfR2ERXEU8zLPuh98dxYuvdYR215fAeWBwOD0cUAs3t2K9
67+f3fDQ7r79n4xYPtNc26hM1WjP2Kk2rUZ01J7bA9fsQfKvPAog7T+KNLhsWngUHedT/dQeSmZt
IjO/cE/cRQBqgf6/8igAvf8oR5Iq7D0+yp6Eo2DccN9Ih3iUj/1x7AfGz99MfwVDyGL2n1bUdpbb
nm3Uo3yajb0xG9NROs4W8eQXXwp2Hm55DlxdCNc9yCocN8wEXiWammqq+13GLbMnxEnlYaMm+SDi
ETcCWWoGbcDr9rxxXEnNDC+K0CSsZWbCbrasvWjhMFZTgY18JrcCNiRVJg0lKdLPSpgktoFomp2q
cZQ/IDWJBh531I/EcooBL5k30dWyGCQaLU3Fj2LD82XtUm8TxzOSMpVGdtNYQymLrJGSOMlJDnmt
UU1r5dStfDqS4PLyQZUzbmaaoxhWhpJRkyF94Malf8psqx2BlLiDxK68ocxZOaEMwSTEZXxdSiQd
cS1RxmGrkzlvJPTdr8LyIQmpNYYAHzECK+QDKtnJRVm0ueFYUjvUahebqUTjD0qM+VWgt3NFCXXD
RzQ/keNWOWnzKjmTMq8ZW4S0Z6Hq1efYws5pVefYM2heBVP4H8wBZJ9fEltOhtRL6xO7YKw25CyT
L3GSyvEwqHjzxU+DuL3GFdXIHQ1qXlwloexGAw3lfn7eIj+szcLO9GDmZnFEhqzUOc0MyUbKXezq
6Xed+NQ1Emzn9qj0I68epiSNbN+AUEFQDcMoRmRI4iKLDC2kajSNGSq9icJsSTWLtpbCz4Bc6Q70
PIp0A8USb8aKK4WfCsuRmiGRWVoMiVVIxKidLP0muXWbjKiV4O/U9XRiAPw2v5YKqbGtoc6bVG8G
Xlg746xASXEWYKxXg9RKrPKs9j2ZXDU8Di2TJmrxwUfM46ZctNwe1knAx23SyFlo4Cgoswdk48wy
fMfXLn29Ucw6Kr1RoyeRyRw1VugosVXGDQuxYlDy89YNLf9aonn23fayYmTzwkImzcLoiuahfVoo
gf6dFTw5IQ5qhq1lx5IRKThQTEYi7xxXKIiMJMTkzrVZ81FxKKoNR/HCD5HURKCBSp9/VHBia6aL
s6gykihlV5qHdTb2M9eTgb2pc6GHVUqNOGTsNqil8tIrUBRNfYybxox1yR0iV67uipIpp0npWZ/z
xAoGUpuyiRKhepQRPTaSJCHDvGHeR1V2QzMuCvU0bn00D92i+hYFvnUXy0V16pfcsQ3iFTrM+8Qf
F6GdT+2YJENHbmM+dBo1M1vkSIlRayE+bV3s3PEkk1VDVSsvMyq4jso1MuDbN9dh5VQNQfMbrZy5
oaFkmhQYvNIS13R5UH/JKSEDvWz8L0FVpzdKxq1B1GpRajQ4adDA5mETmjxk9dBXJHms07iZcN2i
QyUoUt+oNKZ+SSVfTw0XtdmwpJJ2USUxnVTEbyNDSWp30HK1GsE3ZVhdiK2dytjFsSHrQXwnS078
OdVc+TpVtPauQVItwS/x7DZBssIN7riJabdSYVZ2I+dGYTH/LAzrwjF0V4seYFNwXA18ufIiQyqL
ZlL5kXppB7rypUG69CnANv3sK74qG5Fn8wuoMGEjmdFiqJGETpTWi6ZN0+CxyhP+MW586RZXKq+G
1HLaecZxataSJw1lXPv2ULbyJhk4ciUTU82sGhuVHcm1ofG8HIcSdm7luIzva1Tp967rtKMIFu9y
EGc4ndU5qq4CuKZNNyAhnZ6nVlgPqpJHg1gNgytfiei1AkJ9GjGVTkLk+ya3Zfm6lTTXzOLMmlQF
dsZVguphTWh9mgYsO7V47XxTG8U+xSROvzE/oddlKPnFdzVg5RXL1eqUuxm7qGLfM2HqOGaNA/si
1VoydFmTz73cSq5tLaWDomysUeY41UMLJsK4SLxsXFguHXsoxbdKSfQpzio+SuqqdQ0VZWiEk5gb
rOHabeZEzqc2UoubwG5sBZSvRU6cvEhvi1ROPkskoF85onxYt3p2kpURvpBLap00HOPTqNa189Ap
9UHgB94kDnB5E5AyOG9IHX/JQ/2egiCbkSrlNUAe1FNXs1LZiN3MN2lakqEu4cAzo0YttGFOqRYZ
LSuVD6kM/9e4ujogKSUX3AmjD8SllmzqpZOcuzwqQEkk+n3DyqA1Ai7J0QBRPz9tdQtW7pCU1YB6
KneMMnW9cQAPGFRODfND1vgnO9TC0lCtRB1REJFJXWqkgr/9YOLbwRm1LDa06tA6p2ksDUErJGDq
gD0yZZ5tD3XZ9UzW5mk8hrNy1dOcsdwIMdfPGArCYaW7FTbiMi9mlpN52JA8PfkcarZlpIlCZizN
cQtiyprYcBpeX0sBS++qVpOMLHfak7BJuG3YSMo+pZWjTFhlZxPEguKaljI3VScsRlqu+Bc1ktux
lTjygEeEm42tPrAMSRO5lPUvqZbGjuHFyB03mRT7Bsz79gy2TjmjWK39Gy3Ns6nu2BgbekzCxLCD
TDHdUAugX3ZuMtlyTNhpwk9IbSt3mZ3ap45vJZdtpNWKSVmoYCNAoXRKS4vNK16RzEB2qZxFCBS7
kRQ194e2nAF7Yj9Ms4lXOSlQ1BbUNpMsxx+TrOUTPc0sYpRIyR4cHujSRLIdVV/Yd0s/Y2lPLqzm
+yhuUm47ufDnP875fRpl0ff8MaT49LVH03v912U8D2/zdD7Pz2ex+M3ueU9fhd9fPr/zJjb+eObY
rOx7wXXZTAUInbv5NWD090zdZ37N5mbOzmF4HLDwbKAwG04KgkNAFdBM3SF8T54Nwcdw5wVsIoX7
QeF8eaauHZvHndNwE3F3zNPjeSbdhTBLz0aC/XUIllhdU2AQgwu40e9ybeQNcxkydQxMZQrlhXCC
hAwLElDRN8tjvWwtL9RDQ22QzUFY7AgPvYYkX6UqSr+APlMVWOMa9SySI+2blsiqPap8EvjDHmjb
3JHO3Vg7WY+UYATCAbt1dAxHWgiUcN5kSpCj0GAVI2dKUvi+kbdWddOkgf/gB6F3U9iscA3kRvG1
X0TZrYVzMq1I2HIziMryNnCSZPpzstTuJtANuqDeD4o+oLYeyg/gEIGuAK2PUGC5rtvitjb0GhwL
E462DNozyvxo0lRt8InxKksNv8zriaPRdOS1VniSaFV6Xbl6MAg1HJzaPAouYU9fMSrAZj3J7FwZ
NoWWn8TUtwwQ4HjgMwruVxPFYF0wPRpGuOXTwkZk4FklHyDkV4Xp2FJbGbC255eN7LArrsnovFJC
eRTCRvExGEH2LfEla+QkvOYGaIHwLrdYfVt5Ej/RSeOdNRVXCyOIXH8UUykb+EhyBg6mZgCsMXgI
r9lE0oVLMmqyyMEjJUbhFAx554tsK+HAzoP6tFUSdVIkPpkSXuWe6cpw7pOpEEc9C3jXmubEHzkW
TyowZTw1GdRRU3wFF6D2zQJb8g2SLU01vQohE8dSFRiV27SfC7v0T8KIFqdU9+rTEqNw7JG8mKaR
p5nU48qZD1f5mUXG6q9yYlXjFgTkOmGJehY3hW1ojuwPLL91zso2wv40LR1lVGUuLMQ4VD+FWVkZ
bdqWruG3sn7CqjS8jWIFbGy/0v0Huc3RmCouvopYiuIrUmdJ7hiyHWXheRpGEjIStSo9U1Zqz/IN
P2IFeHdW7GTkskxbPzYIaTi7b7GmgytUyGAOVkYocY1OdauWna9g3ypVYGqN6oXXspLR8FJFcZB8
AclLO8stTTq7XI9bSxszL6z8QZETyzuF43USBksMTnJyTpVGdS9IG5TMzN0ajOIoyoNgmCOraoxa
wYh9smUblrI0dMGaydyyrE6Z28JgA9zbRDcrpcrsyzyQstTMYUqjUV5Ivjtyoky1zULiyk2cxLal
Gx5j0gV1KkJMZqPKMeO6zgZakpEHikJ+nWtVHn9xZMYHjRbLn5WQR3dypDaSoSrYGQW1l35njlXF
ZqagFngR+40LJpvtFmZSSvGF7YTaScGrkBs6GJOZ6RLUBgYLVPIdpyo98SvFto3A8fVBmGDvnGZK
/mDptseMvAwt1VQRiz8T4oFL7xPJH8KJnAgZrR3Si0Sum2IoZ6RABg5rWzU01dYmGsV4EGiePkCR
6o8RCcoHG4Tus4cTMCibWgWxixS1PnHlBqWGV7pxc1Iz2Zs7cqbfgV2WV0OlRsE4b2s5KIwkz1ME
slRVvpmqTdZKhhaUIb/MQqscZWqeqYZPaW1PykplYOr6TfvALaKMmeK5w4zX9l3rKxAeCCTvu0Ss
MjDqGAIYapTpJzK4qR9t1UnMrMDJRdBoyaCNM2aoNEFGGKnZ0PcYnvg686e14hSZQcGjHxJP1wpw
oSmeMsfVz7KIxtc0K9ULJpP0Eqs2nZaxyq9LF0nTnAIn2izWW7PhanKetF4z0aMy/+Qz7peGk1v6
2KlaNlSopyCwTtz2AoElPNIdt5i6EdbBnc/ddqDjOD5x5FwycVk38oAodTOyAuqOaj8H1a5KbR0Z
rhJpJyEo2NuKk/Cehzh9qJPQ/ubasnIa16FdDl27reOBpkFsEDBruWaQhMeNEWdNkw5oREDVgc1u
DTWuxFeNzZypGyaBM6AKbb95ruSfu02QfY3dII2MQJP0AW+sEBtlS90vXmrjge/5um2Gth1Pa62V
76wMt4MCh/Ikozgdy1VCvtrwk5kR6iTXhpzrfnIZREHmGg6yYtDEQXwf1IX2WXX9rDVyTFrblOwG
30i85GD4RjxvB00dkilSI/mzlhNFNUuX5Q3oHt+7rtUg+JbiTPUMV2VOYcigEa8yCBxcpImf1FMd
QiygVBtiJyeF58cq2MN6CHad7+ERaUl8orNWGwWtXF5htbDmqs24YsR21ZhcqdrCcDwp4YMwjeWx
bXnFoMa6n19YXpBPYjsrv6RZgx4CElrTlKbeJaMsvtJTqZy2jU8mLW/iyoxx416pVVNg0yoz8rHO
czqGIynTcQTwOQYIfzkp89j7wHman7I4seZ+GYcg6bD6a0NYA8D/DyPOGCxkQfVRThk4XhWK5cjg
EBX53OhKm09qDWIanDroo6fDY7jjBScehHHuG7vRTBZaHHR0yL87dVqBzNXWCU3S+lJXLQ7noEto
WLRWe9lorFJMj5P2U6646aWSpfqA5Uz1DS9Mi9PKD/Jvdkwb32Ac5eAdSEoIca3G9+pxnVXKlVwp
hWrQWJMUE/yFgI7chjX1GGIfqmu0iVt7Rh6nPjHCPPQSmB+BNW7CNmqMtHFl+zriiLRGpEaaZqIw
bacgyGFh5Irt2zD9/ZgPvDoouOHRTD6pLa04t3Mvv9aSWqsnDc4CeCIHleIhL/ju63rx0crAkjNU
uW7Bb4oyOpBtD2J6RQyhSINTWJ+knGXnXuahjy1r9KEDFsN3AqvdTaPJ9jcPzNWJVusgW2oQxsnn
1M+K27JptG+tZ9ObvHHo1G6iCpYz3MBEKx2bXTMIsU31QMkD09fadIy7iJOBHK0+r/OgGblS5H1q
/EA5KzjgT0nnGdYSU4YBwQAqL/PkxFPq5FJJ9dozSRzGD9Qh1kVUVck4TQmKz61IbsYYp0owDG3P
+0IqSwOYC78dt61VgOhbBRp5aaB/s3lDhnIUxkMO97ybbRKmd1KWgGJQ4QEnlp26Qy6p/lmr0nJS
IM17qHCsDQu9rC+UCkKthu3zpAvplNPQl+kdktzoS5ZJ/CwHq7kxXS/OzmuLZqMCUXbGSqkKDZj1
aEyqEKBmqEWXsp7n0yjNdIPDoaxTqcY8Az/Rs1wDw5IsGxkE1phZ1VL2JW481hqunkVfFZ7iz7VF
5Ayi0pZ7GbipWhq2VnsTjJ0ygSBYZJ+AkYQ0sFjS8ppxN7hwPR7MSogJ+WaTp1pmFG2Vm9iXsy9J
rDc1RNKCdOo3jT2CMHRoqq4WfmUV3DCaNH77lYCxN0FYCm4zXmA6IHHujEoeVGd+E7cnasb0Abi4
/l3kIn2syrEF620Eb2zUVV6csAbFX23s5XMJokHTovFAtWAlrid+4kkfykIpsQm3TbhTjAvpI0JO
6poQ4FK+/D/2vizHbpxLcy/9zgI1U4+t6Q4xOSIcnl4Ej6QkSiIpSqK0g15Kr6M21t8N559pO4fA
30+FQgGJBBJpX0oUeXjONxzuvkufepYmt4Ft2/Ps6rbobC9z3qmtCDYXHmS0+VkgZdxmq+6Ro5Im
4QdEewrwuxX3UaLqp9lS9iXdyPjYecDMmej4Y5qMXpDHKL3vsEFtQegcHjxPkxUIm+krOQbTzSpj
A3R9pPSuaQfyRAgR/Gx7Fd7yzTKepd0m34QmRoE+Eixc3Ci5FHND4yPnfnRKEwsUBtWawZkudvdp
0Ft6G8nFL13ircc2Fa7O+9VL3q3TEpxrteqv/c7mR4XaC2FvCDyaC0aXBzck+pZMNtmzfcOlwDyJ
yVXjlGfzYdnCI6m5u2oWJaoxkmsFAJLKvNc4bjNsnuSYMtYVw7IOJTgIRzMh5uhmp1tSTs4nTbYh
Ml11ujEziiIiu8wXPXu7Aue4NU4AX0nC7TA65xeIIPoO1Q2/SWm9F3VECM8jk7hj3Sf1qQ9Vctha
S0s6IMrVW+h/jhYaIkK37JYnpikC0CJPWwioOTNIZkWW2Dp+ZQk1Rc/NcFfXujsAqVVtNjZhf4/8
lNwElCy5kiy6VUPf1BlDuHwIox4wctAq8TWY5+nVSKK+qqlRd8qOBBsjaa9kOCfv23GPq2gX46mP
WHCKkJC+lnynKMxmdUPUNN3G4aZej4HigMJE+GqOBeD8dWRSZMjkRpynen5k4zpW3N/ssaWhi8pw
JhqQEjHNYWSjOHkdMyQL9dgVAXCnKfdqZm+Gdmxe9xJJXkYXF6vM7LF7g9NMHall7RVZfMQI0sn5
9a728MrOcfc2bPb9lVdvEQIZnW5Noucu63cV7zmQVr/PfJAPKkMAJVlTdwBNN04YiJbWv1K+bS6V
lM8zxD/3lSzT/HmWk5XZuAzBu0Tv5h3jQajzuh26E0umuGyisL/ZZ98rDYJoiaXgv5mtTY9Ghvu1
4Wv/tt6W+dS0XvwlcUNzEyLpyjnA0oO3xqKwdI5uxZCMd10oaZYK3xPZCJ9Q1YqtO8R27857pMU9
QW5LMkE3VyZ083M6ye5oUyzrrmtCkpFxH4p6a+bPy27kcTAsvopVrN4pUe9v+ZYu+eIiWy5R42cW
SvTbTsXtlZ9s/atEX/jC53L+f1Cq//VMf6Nx8t+w7z+2hHjGqC5s+XeMKoTDFE36PNDvwJsuPfP/
xb6jdSu8vYCggBLBZQ2s6nfyPUCbJ3gdYTpF51H8EQ+wyW8QFTx5aP4U4d64KEREBAv77yBUF174
D1gooehuevFUwteBCvdyVdHP8AtF7WHZvC8IeQfus7yh9rsZ7285Yw9NYv5xCMB9PyI8Utdthwxq
KaYSFGABco5v+XwYn+LTkgeHJV+LoFQHj0Qv8/1A8v5x7Muz/SAt6BbJUzk8j10fAK+UU5oWSb5V
Q7kd6/CQLNNLEoPLjP3TjP4CtNFmNEqJ5yGDCnh0le6f7PL1Mujzaw6ovEHbucNL4gb/ZyjtX98S
C8OPQLRBnfHzyzoRNNE6YeQ+U+aIeipbqjYHIqE+a4B91+4UHJtzdyOv+mvzpkEGhbT3EJXyzXQd
7l5uSlr5hShZ+c8gn3f5wn+ekj8e7PKVfvgK/kJkQ+n2fQUA7yxRAm0tKkxWxkV08Ep6VEFbtK3F
OVYlLyzAv/4gf4z+ixAj0jzmHcPoJl2rDZVDI7eC6uZ7p5m/X+e/SCN+20p/jPOLBIPXW0e3y4ff
eaFOQdFWyMKTnFYj5vSll7r43v5xTn/ZuHXYG+SDeKs197DMZCHaO5DwBQ6lQ9DespeW9c/48Z8X
1y+7GDWQ7ubLLh5FHjlAsk3mVSLXh7R0MVJyrJyuenHl/OWcAtb3EfBSCrTx55WjlnHzhPKWIsqW
QrwfquVosz1v3vdV8gIU/asM6fv3+2GsX1YpyFZxaUi5FOGBH7cbXi4ZexRHcwDA8dJs/mXYTdDh
EuQEovufUG8nfWMdvt5FiBR+dZ/Mca5Sk6y5PW5VXHVVKESYvzSflxtE/rxq4Ob2cD9UmqBv+M/z
Oc1OJtH0PC4/OpHpm/Q2vu4glYFsJM30vftEcu826hJ816267EzZrK9CtRfAH4A4vrA3g788HH54
oF82zdo4j5H2eRmvpVfIQsYf7F37aI/BDTAUEZOHKTC3kA5ItxT0pn30X6lyhYClsI+yYu+3VyA2
Wfr4DFP+9sh7HYHtbbBSvcgDqLZKEHhIyF94eO+vvqJHmeeH/uVfzyffD3HNkTSsxx3PFR6Cylzv
xYT90OcE2GCWHsaidflLsrKXhvzldLFguDcobZaC6Kmod4ik7Hf39t/Hsb/a6T++1eWY+eGtlkiq
QV6GmEpXhIgsXFVpHmb6BGL1qwxfXATPq+7X8+GHEf0Li/bDiE4vLHTe84hBtbzqyuWTy5KnudjL
vmLq/y944jqvOAHrlARo5vjzgGonTeD3WHVLFacIKc+SueA+DNvjVticFPULG/7Pny0Fu3XpX84S
pIHPsrof3pBApLTWdp+L2rIeFUnbDEcTk+mlM+jPJy3Gwa3ZEbI6KD1/fbG212KLG28uyNEWroiq
6YN7m5Q49z43YzaexoKcSFDo4wsn/J/jCvqVxrF3uYEDfWyet/mP7xd0+9oBPCt0+X0bN08gR0py
6Kv5ilQvjPYXs/nTaL9sAsBtbG5RkBa2gBwi78phyOwRgH2+FTxvS3GffnlhyD8nEXhBSFVBDoe4
Fj65PNIPL2jWhnLo2S4vOJeJKWydqaqt4mIHzFHwL+Kqr7arl/SWl6rhl3h9GRaubAa5YoS7N34e
lu9tCv0jv+xFlOBv7LVfNuVyNR66DygjM6ynjL/zSvkQ4NjnBZi+F977LxbUTw/wy6EoRGsFtJvI
KU02vfE+82N3HM9Q+N0muQfIVWDK+6J5fDG2/uWEswCXS7IYBP7lavIfJ9xvXNJFKyZ8zYHsfPGK
AdOdPqR5jPO/vaqhV8lf2qV/Pd0/DPrLwpKW7LuD5AuDriXJhkIjhUZCh8DeVslt/Dos+lNYjV9s
3hQyV+sL0335/Z8DIWSoEb61DwYzYheh9o8vPTRTq2aHhb2PgIo2G2bREhnQleFhjyOS9S6+bwf1
7YWP/FdzjdIPHe6g6sa9zb9E/LUFxFl77LKfaE5Lnc/bgZSmfN5NPAeRV8hD8vqfR0WJ++vbenEI
4pxB+BZcLtn4Jewndo5kvVDMsiANkjodevYQzD4gMSP0Lk4L7VP2jTQhpJMj5RIw5egH5rq3aF32
GXfSBH7Op1FFFymsVbe9pSm+07BxDlJpcrxKdSPisxjAdZ7jfQog/Q0MCoJHAnYjfZcOc1N1NDRt
RlaQ5hBoLEHWOpeOwKoIq9YmXMsmdX4+zuAUh5V2NmPRmDymq9ofndGQ18VK36zR2G8ZtMVN1Su1
HKEw6dxJu6kDsqOaIO9msJjZalPIaakX74/eAO3DuYYy9s0ERqSSwQRSbeZzmu1qnD9w1uo7JRvI
YckOmtiBnpLbUp/bBcBd1qrV0xmgaDzqIq1LitGz9dsApU6pQxc4oGGqfyfarQ2uL7Nm87lv++Rp
mqB4yGxNxFl2AX3VyJFeUWXEtT8P8SmYo7DaYq3LDlv/feB3Uw8kP64VNvs8V2Td/EqtIDHzZBPj
kSaqv0pq47JlHNd7j8/UgC9OzWHbG/pqtGMYXLd1qFllNpPYAv6BzmRk9rcwr4FeF3qkHRKlUNGb
WeCt92zi3gzxqFyhIFdxcti9xT0412pa7PFOP/k6SVXpRB3RQ60iEynUdSnp7vW4rO7NvqhlZbkc
NenFgYVzaDKtVg7KMp3bq8T33ZuBhfpBW9mew23wH8JmqEPw1xxqQ+nCI/Xn+RjHpL1asFELtiTL
7Zxov/Ji61cQTSyHVOsw9ycmK4hf3YE1kzuAMhdv7WbBQfdxUHpkjG0ZOSWP2u1R5gcLAO/R+rdQ
Am73y7wORwjzovMIqD3OCLbnpyUa0uMGyrhIurbey81LlpNbmjAfxIrxRSNOU0hoFfvz9gqkvvuM
Xu70VuzjfPbVGr+z1G5FA31h/8CJ6U+bW7wHPYxLX0zDRdHjhe6bASEnqhb3O9InPH9ILwT1Nh64
CHdSrp3STyC+5Z4R09IbMLt8Ps2e08UkVMNOfSysyNMt9cLToLV7vdSBvDbNuNEDxK94BWggQYzv
IHH6s4l19DgkPoJayur+BLmMzMnosZPgu33dIP0rxQy/RL4kSdNDhSEADnM+9zrroNUFeNv6kNl2
W2hPeNn2GuBsonOoq8d880A2H9rJDR9Nx1Sf1SBp8i5tp6tI4sHzadUDntVjw2HTZkhy6LebJ9dy
p3IXt/IJWhFTuDgkl50XmTxolK0a7JmTAHWWd8Czp4y1jWmyIN5sOSs5tkXU4htfRzMHLO6bBiM0
DkqYeWqmJwcq4sjqoWdIFAS7m5M5OuyKO1q0abrp3OkxGYomICC2Rr/fX8XJtn4F0TrdadZryD8n
wYsFlEiETS6ljgrjo+LPNiVFm6/a6RQScpJSKDRCw1+T2E5eUaPoGa8oVdxW40UJBt5gScZqRJYB
WaeA9uIwQraxnRuP79Ax2yA96H1gtOIDietCjW6yRUDlMpw6IOysGGuGNYTNGFZr785GtW1S9mHv
vW2JMXUuqe11ruUsmyqYFofzsiOIPnUnvS7DdZa8zw34WpKBshf7Wz8mpMsVs6tfzvNSJ0iG0y7M
zOTNdzUkAyGIlnBjUPkOcZcnZqOoQmFPGr4NwSiXu0BFK7KecSfeAdITPuSYMV9XxF/8/Rg0dUhv
SLJzk8shmNVBBs6uZxSv3JWIq6s+8jitEauniI3FTqJpKECg073gUOUwGAg6/yGqI4HtEsPQlEWh
3cNyCwPe5DyuHze/UfxrCt1y8qQjfiNY3GM5hBFNjkalMio2BTvTmS+sJ/czjqxvFG4YqH4YI1C0
14ts8/TidCiAjKYkw51HGmFCgl+DkGqk/ckzXu2VYEVBKPZmggFEJRLS/QUEg8qWBKc4pOqUz7k0
kx1v+3hjj55KVZwn9aBotUBv02VRgt/PvV2ndTb7y2RvQvC4byI3jq6ciRATHnXFpvbDTst88YR4
59VUrq+8wI7RlCW9XdzNlq79BzE2XZsnuKaszUH766CqQQux+wAS56FKGM5TfOdhUFk6NMpkdcCJ
gyJjn90ND8ekORpzkfIyUHXzQdowdrlqXPTFH7Y+H8NERnm7RxLGpS30lryzpI0P4SrZUkIluZkv
0rC0K/G+LP6iG29g17te5+QA1r8Vd56DirIwdOi2k/Eh1YNLSIH3h9i4fdKhFuqooL7cyrr39hix
pO58lOsNePQsEBHx4myEOmfnJyNSuibljn/5H0aKDQdbFSwF08M+RB7Z8qTXG3/DhW51ky8g0bAJ
fWsTyMQ8xP63RHIImfeA1xGsAQQPk+a7ss1sCtbafXH3sTe2Ql9Bxmjl594OXj1i2wAnHSHS5nRT
H8D2SnUmUNvX38JuEKnO+rbz7H3Q+Xx/HL1ud+8V6AWy3ZApcAPL9RzFY3QLAbO36Wp1IRD1KxKP
iqpcgMFy3fU4bsztr/Z2TSl/1RPWLKTN4sYnCYVwCCQBFgp4AkGv+gZWk/mnPlivvqeyv8iWf/nP
/6YqZnQu+yH9/ZOK+T//j/1oL82r0cwob+x//t9LA/U3Hy1a9f9+Rdqza/PyM7+5Nn00332+4Yai
NSPScpRm312buKElDKPEB85/kT77KI1+82yG6KOMHppgmhIU4x5g099po+f/hWb9+PMMhezF6fkv
Nuun74ZmL7/994+ezfCSm/9QqUDhiB5FgE9wV0aAtmDJpW78oR62ivh8dYGXpVRkZr5vwvvafgQh
nSHFm4Yj8oDEPdIYcozjHVLih7S58wNe1sIvoqDLSK+qAGYNgoXNzOtBvwnUm2h7EusT3W+FfjVb
XbRIsgak44e4zjd2H4+fWXLL3XVSP0Te4/P3+Leoy9djj39+1cwDOftdMv/3q/e/oLL+H1fk//7G
BbqoT/bnBfj78sPVhtD8gbdER7hndhJL6fvyi+l/XBT1KZJ4NGSNnxfZb+vvchklPMY46XwoQNGv
FTDJ9N0zfLlZOcFfAY7hA3mOg3+LtoyCC+DyxwKM0SwwuqB3+LnA8xNcyfLzAmwjCnNfTOpyMGaf
8t4FUKSglOmGEtYz0ujSzfu+SsgpV9rsn5U/IT3JamSd9ece136p3NdaqdftPEr5PtZUbDBj71wj
b+hhWzPG1Zd8K12no+Ndu+QWSlYLORxxNMTCJaP7lrI2jh8M/CPiVYorvZtsYHVCPwQOzeQfYlpr
nADp4PVlDS3ZAPXs4IXnjYRsuustYxntvW/pvHOcFAYKjS5JJ/O0L70gJwHJEstgbQuQKa1koBAy
TEaD73cScqiIjiqvU7On8NuE+343wCMzvA1cGvKPijYCFpx94Dh+k6lZ3VkqAkWQkSwcbrtwjdtX
sQ7pWlKSXAT/EOlvmQihSruXkOCIsxJe0xcswCFVSeLPaSmjGsVrQ9nEyyGCnBFy4oXnQcv79dCL
UEVF4HWG3Se08fybVQiey5AKUsSD4N17qFFrexgXR/qve7Db5hrir7i5i3vWQ7yJKgq6qpUN8d2C
v9s+LkzAjMkwo10lYLiEf3JpvC96NpFXwHma0kpyGHHzBnYfeXDtbj6OBk7Le4AFHbmmo6D0PNoB
EndJKdK32NJBZn3CJLR5ZnV9huTBLqXBhH9byVTXENaoMRaZ3/jxB7FNDtjPLAKrsmaCTSHv6OLp
ciGkFgW+94DCHkGaXnHTOOBxJNh40azz0N9t22BhjMbqm45Jp2MkkivsbAcSelp86qJtnpKcw4Ji
jmB02Qop2wR1YRHoYE8+4hZyJFSy7Sb4GX1/fOoG2/GDNCtkjAb2YJfHRHgPLE69JfM15g4AylzL
PNa7D45V+o0og23w1gPmSAE1w/yaAjJhyCi9JabR/cJbSeGyDVU+yGFZKkXDZJGZNlwZiFrr+u0U
rVtcjvs4DKVJxD4fMHXmQz/sAr7fbfSuYoO6KDc0nelDOnTTeA8UZquLsE5D72S6kHlVb+EUPwDq
gYVN17SOb2hajxP0QWsrcmnnRr1S8IpCZ2bEoopQoY7OJdTZQCdWqOGhnEP+lirTjQej9+1xmVb4
EJky2DcQLYfkoKKLxBXGKtecYLil134Ie2zuD9q+Rnq146iBWksXWkvGrvChaPdNi+BhFx6TOSZH
dkU0rzX0wf5q6kNTIwTC+Lz44Xs3Nm2aEeiWzJn6ch0LnL6BOlgXz3NuGQ1t7lEx8NfcbsnXfYW5
8ilEg0dPQrwTIzHcTeeWXA8796ueJiLJapckEEB5w1rf0k5DpNuZPVyyaMCN63fIdZe13JUHdWTA
ghr2AdSV3S3bt9nm8c68Lt9Xk35Qchpgt9ATg7l5sNQd+jrxl3LCPO9X1MarKZnsFjCnNpi7MknG
EaaXaYhuo3CHJckAVehPQwONamYbMreFQYWNQ3qKIZ7c4hgCVTR2gKmCzFsdwQ/K4RWIowvCApfM
1pVs6PDne15LQIVqS8Kr1YMz8KbptmksVZry/cGmbDJvldmbMpr0fJFa8vXTQmjz5G3talGn8jDJ
jAsT4Akk+RyqcPiCFJh/8ScP+oUWJpQCGXuQli2lwmZazAzW8cVN27VvwkGXOKk4KpS10++DFnd9
QP5rGoASMWrpHHl0zWEFh0Po0ATSbVnAUADmIWqENkO8Mh/0GIcs25I+lAfYiuYhX1cP4FciXQwN
3+oUf2gN1NMPs5jH6yUNHLBpBt7qxu8Di99aKQTj9cpQQiN7FsujRcCD3WTl6Rr4qON9vWdc8Fif
gpRDOk3jrW1zh4C2fAsc2bnLeQMB83aRGa7xY1tz5t8ukdd71caHDm4YN6P4RmC3nne0FubvO72v
rrufV7SSPprUpP6Z7sFkS6Vl5BcubJr9QZg1qLOgJ3D2N9NK3TmSnVcf/dStaZORobd1MUCLrXHI
WDLgC3ekT0+tkTAZ+c2gIHeMdx+7YF/Wd3s0uf6sGIL4XT8JlOkCXmiYRnmQpc08emjlAAFsu8XW
4qiQTVtMmwYfGwydmwDBzr2E4WtseOWTYN6yFsWLVyFyJQQ+gV4i6sZe66F6k0oDyw1CMJB0EE2R
kGhPiklGKj0oFM7qI1qVtFupAzKsRT9a74l47QqyS/Rbfwjh2OYAlVezXEXYbPq659A0nqYGeQO8
HiZ8U/d8/OS2hOms6ecVZoJmMubTolYiIHOgvZ8TYRTsBDZiKgdcMzalka0Ibtrab7pz5E1NYPKB
oED7NNZef0lrIa6rJqgJwBHsq5phjbC+GnWLQhyA1bFr6sZUEBKa8RCt1oXZ6sOiX2Ll7qyIahvW
1ay3+a1TyjwEtoGnKOo5XNQZOkdAiqyYljYXWJz2oAMnhhPO9H6t2qVREwTxqJA/ceuv8s6fbNqd
IuIDSLwIA9bzROBn+QBs3EOyY9KkOw1jR+XXZtCyPTIJkUzRJKjjz+uy9l2hoVpcT5TOQXqc0diE
38ACtaV3QQP3dkHS1jdnvc81bCz7GOgzOAwC/9Yo9DQeh45TUfgoQJMdJrNkfAdb8iZuE2Cg9uh7
xNseZx4QrDM7eZYWCkIQBiGwbfa0A4obR5ZDvAjV9nvLmcZq6ekS20eXtpHKxolMpNpgWodZhCmv
Fo+NgqWoGDyNR+E2hCh4IumaHlsdvOZNN5mTlQxWaB13C47EdFC7LgdfdThAQOCa6b6G9nPP/Jli
se5m7qKbZVLrWC6x8NM3TUq3PqMMkBloA+ACCRPpfgdnV7edmfH6bchwcyxmQCdbNFTbEHvp3TTB
zAFfBCEDeASI/g5jk+JlZOzjpi445kwgSkDAmp8RVW1659lOi9MQm867cCOCHKeZy+ioBX76NEQx
Hz4zfwHmjWMzaEEDYKOFRzXu81yOgFzH20iQuM/blfbyuLRsNlgqWEPlwLa2zobYKq9IY8kwgOz9
t2M8TVD1y3RgN6AJKAS7aINhKuy/cb5N62FmhxC/u0EwvQLbpADMg7c9dDvstENPKw9jAsvS4zhG
gQ9xiRRKf0lSvOdbuk8rsE4YtxhBjxgXuWsG+T3cN2sy1CpTaAzB8gEiZ3deIz7NBdwDAQAqJ1Xa
35JALuNdyyWyxmLex7iGOhpeEvMwe2ZuYfxc4DDEYds77wTzTeSGzADxlk+NarqgfxhCxrabkfRc
Hzo0kBD3VMJaUKX4dPU5RSuL9TAMmz9j3Thj0qtgWNmi3xhAcK7/JmK6k/YajUN0XH9EDd4mQUW1
n3bVv1+G/jf1eV9uF/p7BS0ayo9WjP9qpfwsor38je9gyOUiiksezaCFvVw1fhE2fa9GcV0dFLIR
bifE/8EVUZdW2r9Vo8Rn/xFd1LWXJtsJhcH4DzgE+R0M4okPYNLDZXcXJci/hYdcmnH9UI9GMbSz
yCnwcwF60Fw0vT/Xo3qHFn91SZ35vkqe/L6FIUnUKatm9Iso0RUJ7AFk6NPRdwZJGpjHD7WB5bEZ
B3uF5hAMh+A4MpxJOoYhIhzIPSLgcNfWgb6CExNNoyCUz4dpQ1U6CK9/IvO4nwYoDpvcDam6jppG
9Lk36hoRlu1dNiG/8zLbpqgbUu2/XcJUXxg1Yw+0NY7j2IdMPIcjQVyRsfdKZRYJs028pgjC7dpf
g3FYv/gwpRUON3d982zqF1vL0aEDyAJasGiaAu2iBDt3h6Ni1m2SoslN4C/ZDsFUFaPN0hEANc7X
zl7a6Uj5isCOBc5s9feTJjs9xZYE71b4nkhWwypwlY5zcgrQb+GWQPtwC1+ZLNKt8ZBz7wqSPLTy
ACOOxKLShPIrvs7tGwxhi65T63UUdvWVzxM/n6yGbIK26moN1+B65TN5bCcK649t2SlS6O5ikfaa
wjCQgxkP2OZlbOYhDDFN/dr2tThz2XrvYGCl0Md2A7xM2txy6LJztY+ghMI6fiPr1Z7WPsBxEqHX
ErJpXRr47Qpn5Vz4W23OqbdO9zLZl0fG2vHJN71/bmBLKkniPjKPj4dxWvZPYUe7Bx3UCbx+QXvN
TSduZI1iG8zqPL4hQxyVqWHh1z5mrICLCayAz9pPljXNCZqfAbzNmjx5vl1vnWnasp3hZaSpEH1l
YZv6iHyVfEII1ehI44PFWaNwraxr5yuaGHONEmg9RIPXIUCmwdXYu+EQ+8a93aPeHjzA4pCauo0d
OTL2K4zXfx2ChH+ZW3Tx6lQki4Z0U0GXLrkhQ1LnYI5MLiIL0J73aHymh/QRdXBXLEG3oY0Sn8/S
q4PDCIPGAVZUBrQe8/9lQqF2E/UTP8Bi/SlFrSLQH2UwOaCYKYuJXZ/aJpmqQabiqQcL9lb7I6g4
uGGLXU/6PdWEv4WeMSotuqIgB14dfeybpf0E+z7YFevro9mdfGcAZr1LhmVCjSQF6mjO19cgLkHs
Yv3ftXRBTzoRteex1mElQmynpmbiFenXpADTE5S7IckBDDYpAqHmtwgZqsShq8ohhPem8cf0FHi9
PocLWAJvXdsibvj2qdv26TS2PT3tSdAVKO7G3ARB/44vfXrdNika3Jgmumbj6FdgHcKrepLIG7bB
fOwSdK7yZbhlHqP2ZvRkcOZ1PeYxfCL5Iqa9go5pqzoYISuQD/vHfl/I/eCcK6eeR8d9Ao+/JRdv
3NYFhen8ubSuaa55Q5GfGimu0Uqly7yBimOy1e3rNB1hGHFwGyczzHFAeZJbMev0RhqZ3FGwiFO2
wLRfKbTTKcI+hgu8gW/WrG1coh+DyaPFtqgg1qnoVvThqn3tb6Xzt/ga5VKUXVbTAZQgvQ90J0qE
yPaQ7NP4PnF1f9ZGem/kQlf0b+LdyU8urKE3kavW59NUEhuqQxBPPXpAedtN4xEDqxtZDyZgKFjs
BjfREKJQB8Byp8CB3uyJmUo04UtQ8trwDsKupFTTkL4L0DSrWNaRFOhkpc7tvPHLSvl/3J3HktxI
lkW/CGOQDmALEToyMjIzUm1gySQJrTX+YL5rfmxOVI8oBtmk9Sxn02bdVU0QItyfv3fvud2Fbl93
Z2f8pIe0sLZ1kgx+zB+1j6Zu3lgNS7M6lNam6O3iiSrK8Hkq+gp1y/LC+DZ74Aef+Rh7zUOXaFio
K72lAurV2AlBTD4YUWWfJGA3flwattvKle0GfWeeggQskYrxczepanYXYB3ep1qY7dFojistL8yz
nffqt67E4U7ZOVmPM+SJlTm1y2Vs8252yrHl2F20Ys8XSydrlMP5JeOA9VFCBnhr7FD5iHMWuUBX
46MZq9FWjy20n1pb+JDsRjfQkx5yg2yuRklLniq9ZtKNWlvzNCa7sTNouEOHShL7Slfne/bv2bU4
9b6LZW4PmabnbqwquNw43ai+1ePyYpzYrpJeVx+tOIr2ydyqHoqGaN7PGU2dKUWFITHWhEyBelJb
WXNpIe1R4g8lmxR/wtqxxmdfQw2smtmGUxJpuS8vQ+bKNr0cfhDWSe7x4Y0Vlq+kzrutikZikys5
Z9K8708dIzrp6hJsfX3CSykP9szgQuqObadZm9oMez838sUH0GRv4JiwoTEKpunaJRWrfxQw+Ium
YZ3AyHrJ8V9vGuRLbmXXlmcB9NqWtCTOGhPIl76OmXSYBYTEFGKSJ0Xp+NnN0uQHScQarijjvsek
68pFpex62s7dik4JvvSuqx9GDmb8aOQI2fOixF0AlqjrV3qeBueGSbUfJ2HtJ1rZATsY40Nkxk3r
qHParPsBIhq9xhAVXWqGWx2Hb/MP2dq/NDv5/1m0CmZr/7xm/Y9/D+fqf2OQrjXr9f/wX2wi8W/X
vq2g+3ctWBXrfwYoqv5viI915HaarWFMNdDj/fcARaEqvepM+T8BiLCvZeR/D1CY7dEy1fAkgzu6
msL+lYL1Kp/83/EJPFf+DNpZDBZJuGKUcv3nf5vfISEzQmrpEAVM51qTtsnLbFfVNL6NyrXtdv23
53L/jz/4h3nhry5Hv/M6E8J1IG50rFUeWVGzXDUQlbqP1IQuZez+/hJXS9zPt2QLgyM64yCmTD/e
klDp5FNwh27lJdsFaYTqie/BLt7EzmlyvumO5fTis3F23OD2D9e+0eleH6dl8h+2wcgWTwdjtL8/
ziiseuATQeiaoFraUwYQLBLVPggvdXgX6uiRqAClGsXU8AfJqHI7iYXmaVvXmRsGPnTJ1s1tp2nE
uRVXsysVp6E7R4W2Qx1wpww6ULjgoKKosMR7pi7n39/zjWhU5U1eu9zmNTqTF/rT464DMVogbt2m
zi0nCSONvaKd4Xr02h9eLb+UH98sl8J3zbjb4neE0eLHpwv91crDnku11fzFSDTtoKSQJ+XpXIXZ
pSE89aFFHfGHJ/uLq14n7HCTWdkBHt9cVZ6GGqwIAwoUU7QiR0X9kgZ9C1Yv3Y4ppkV7p4+m9Pn7
x/rjXJMfJiN//Hs6pgSVA+3t66yxw9TpTCNb1pm6uGqilJ9KWof66vfXuZ5Hf1gAuA6mFaEKDaAa
iqEfn+nCIGnq6yJhfBE4uZpSjKWIbAvgjn96kD/fEidwhmHX0zFz35++lCTSzapWGcb0cFfijyj6
/vt7+fUFbFlnFIJ21r65l1Q1Gy2QmPYkarUuIBK4eZO3/u8v8vP3zl0Y12YcYcgac7kfH1gPdTGj
AwpyIRP2SonLjtYdbBzzKmT9/aWuf9SP7wapv45EQ0Frw4Ds5lJKkFr60s+JGw49iKkVinRHtR8C
LXK6wvjDff3q4dFbYaCIvFQBxvbjfZlSoShGVSIqDI1HfuwPwSD+5W+N++F3pGLyIeL79tEhre6p
wXg/WjhKxw7VY7oZQSh9LFo8ZSuwRu3D75/gL26KHxBPz2LJED89wYke+CLLdeqmS8H4jcP8uMpL
K/jDZX7xTRCZx3dHH4nd8tZxm0uKFrZIlt0FdLAhckcDg603/1Vf/VNL1s8rkcGmiRccbB9R3Le7
ZydDr2hjSHCQcGwU7N21hAOKq38odsk0Tk8mY1szxgWRV8be7x/lLz5GTUUvRM9NIwgc3cYPWxvT
Sz2zddB8jF2lFKHpa+aq51m7/P4yP69HdM503JDY6BCV3Oo5FHsZgNJpqauayATdNNGqcifRGPls
TSCwTpikaOt/f82fKga6dRr9REouPhPzdoXPoePKlMYAfUTuzXL5oVh2t83H+UNxr4PsMGs3wkza
PzzRX3w1RLxheqTMY9+8XQ9NeDIBamtmG0Pm10pUOHEtr1Ur+Ifa7p9+Nrc/Amb47JasWGxiCkqZ
mzcHcExV+pw3h/BROoX9XPpgw9o/1D63L+72Kte/xd8qSTDGAadQZoBpWeMeZ77AzGYRe3UAHI0A
u//DS7t9erfXu/7zv10v7MZWGwbuKoiOurJf6me1fvz9d/HLS2h87aZBuQ0X+cdLVH2lx73NJebm
boYvndOZsqfqD/XF7dfHjaCtEnzwSOkMFvsfr6Km+KmTQgbEa4TjgSpu9HOIgN+ZuCmHJUcfnaD3
3Q7LdbaDCSz+QwH3ixeHEZHO+PUXoP10l1M2K0VrzSkWmmit9KG04mSdQXbHoJjY5e73z/R2Dfvr
bqkCWMdsWZVv9zQkw5ohF8CzxqVhqhYkQYvWtYheir4f/SqYpoMQIjtWyTy///7Sv3idkDLQqrFM
oVuUb74YY9E5begjDzrMzS8RLow16Lt8s9AE+Pj9pX7xk/vhUtdn/rePMwGmqoqUVQw+5quY7VU9
t3/4OH/5IP92NzfFgcyQF0IgxTD9FesQVzUNnqE/t2LbpXIPKl7/KkGTdv8PN/bX+ZP6h1r45qpL
nHYGMQgsz8GoAO+3zF1J2+UPH8lPPwkWf9yrCkeK6x3eqkoZr3UIkiGfG2pWOkFcvog2mZ1Ap+lc
RKcqScFgRevFNP6wiP10iqICxvgmZLSJiGct62YVS+o2I5YC8wd1ymUczP08lUAo1W807554yJeW
jbXD85Lb2cvvH+1Pn+fNpW8+T9Q9jdy3Q+OW9osNYVMC1IjO7vcXufWqMx378QZvvkw0aaku6REn
URrpSxCvJOivkWp92ALRbsn6PefQWSudgXC8Qwq3jVKFbdfAm5EF4T/iQP/p1nRbVPz1twFDYBkc
eK4ogh9/J2KcBhTzvGhtsA51NIBln3dNXBw09BS9nH75/d3/6hFff/roRVmHxK0tum5Ds9dm3q4l
qkNch+vanjycmH96yLdn8ettYR/jrmzZYmp/42hEja9jruNVhmrybTSme/wXu6qM19bCZFkZO82r
Zkt1DHui+6/84fK/eqimTtyIapomfNWbDSUl66AfOzQdS0S7+ym0W72kQ5zUy31Hiyd4yHStrNH5
D5Xx8PsH/NO6xwHSojOFLpxzpX5rXBWLkhDbAlfPmKyDoubfdT3/wzv8ad27XoLFG9kvzljrtglQ
EhpRqhPmwmSwnxIGjzLaM2YLXtsoz1h3zl0w/6uL3s0l1R+/0hyFHNS2GIJvboEdSevdkv+p1vhp
F765hvbjNSbayJzTl+s1uvexNM7w1PYoUyYH2tyf7kcxf1phOVXiB2RppXFDAXKz2HA7VoS+V3Lw
5BHFU6uL4tUxgk0MmPJgniaZNpojyTxgRoPLIvtZJejwK+oIQBvoAHJbLDga5qBFqYEpDVii8McI
kS4PRi196Wt9hxus9lWzC7+WGr7GmF/fpskV8ygCzfSQgRqeXiRk2dijcHACpXvN6mUnbLSvuTRj
xBHzR6FXl36aHtNS9rjsmxisdaV/DZan3FD9eR5xZBXHbJbcWOe8X8WMCdRzOh4kad3YX0SLADzs
Ha0N95BdfMwMsXNNVamatWFUXm2MLmpAVMD2ekk2oXZhIIXCKl0PBnknZrlvhxagmsSA8VEZis3I
IFePEsdQMAuYPvRrA0OWIhc7DE3nqGm8XpdWVmc5QsjHVEKjpubMrCO/jzHgkZvhIpQvXUIu9not
7rB8bgLzuS+Ww2yUh3FusZPHd5CnNTczAFuaPRoWwyAUZdBal0bUE1rCDQJyx6iu+NrYaUHcIrNb
hwtU83a4KxAX2PHOYHgtPmMpWo1YnyTJFNuynT7tyfg06FfoU3zOrWktIZ6KdXVjLGw24XX+G6Vr
LTbXiUge07h7gai+VbH96uB91AEncOIUceybXenoLJ/miOduqtE7amsh44cFUI3fjClksAsEQkV9
PGjV90SSMFBXHG+KbKXb+XnUOn8WunsVcepN4dTLJYi6Xa3CsLUSL2CCp6BxjUd3yrZZ5yDar6yc
QZ2v8xu0LxGcv/gBa3A+ukZ9tMWu1zYMxByczowsHbVie3PQugJXvMsDVP4fUWI41kh+zSEaHSKJ
yCZikJxJGwXlkIThUK+9Jg9RDK2DvGCSyeA4fCnirxNyhWS98DfQPcUcnV5JnuZc3ul5xaBGBnWd
rnEb8Bd6kdLhBfGTW9WNA1vUg2PpWvYBh6ScOhlOFjyLABz17RRCgH7CDIc+NXAYTRXFYdGfQinb
VwjPh/a1lM8TCneeq6J/HwNMC5gVpHan8y1YJM4csj7Yagmz7y5wJ+iU0r1ub7rqIYgQ2omzMaBj
a+7N/iFbTn1tOFMirbLYBnAfIewbKnCpR00YO7yYW029JNP3RfROkiEMV74s1TYDVzkrazXqvHop
4W4+V8ZjOrwO8wreLMJA4DqXZCB6BFa4eln0Szlu22l6MqLTtGwpLgSxJ1jo5qemSlFlpZ5Qj3mI
TiIHwf7S9hR3eBvUoN8RuHFSTPLQOtFurTDB6ltsh3w1Jgnj6W0WvwWj6cgoXYatnOys7j7uCVIL
LpO8j6wvpvo4ah+Q40v+fSu9Hl/0PeMMDvSt/VL2K64P1m6yTkqiMds+iB6QFF14g/8mH6LKWIHZ
vYYwDSYo9i1YTEadebJK9Cf89cZTprpZ9DEYnmEf8+5uUnccXBhSO/VEUy73JuOgEzIlDd/ksSc0
JDAzV7GDT8XuT7WBpeTqyZSt50TpEDGWYpXp47LKetB3w+AbVjvcz5TW+BqrYh0AU3c6jZmtXsMW
5wc9Nf0dkNB1qwmnVgkUWNKvA4J17GEbA+W+Mw3gkutcrEcz2qBUfO6ZUOphsDMi0L7WFJwZXZ9y
eNpqxi+ulMV5UZtVHdl3QyAheUBW7lz/wiIS67ozdyPuYG3RD2kkLgJkfiQHm3ZWSRKYcHshppW7
q41GWjVD86FXcFkzY8eCso3JhUqU9141/JCcHMbpm6S9KwP5lOG/sJadlqxU3ny57OL+pDPXnUB5
PtFxCW2N7/upUR5Ma2X1hxHZATZwPaBjCJRuWGX2pYqRAe8DePfZyvhIjVVzniYoT6VfRJsiOKs5
y3TqhN3nVbPdpfuqOBapzz4RG2ereYbXKnWb9KNMVnN+aaFc0Rek9TNfTcbqjvoMgLdwMuSS00af
yHdBiHy3jHs+NavckOUgmfumXPUR2Hhk3iiLwL6vk3xeh1q3sqw3EWdfwrB7NMYBE+a3jr9GRQU9
hLOjtvVZmUeYo/l6tOeT1uHdaZYQS4hqe+1krFDkzrTv4tcqb8lekx87ffZA+dAaqhy07w5bVzRc
+vSATNjXk2EDEt2R62M5vmrpMyznQDm3+lFMXyvoMGJ9xRrF6+G62N0Pix+zOBIfNoyXaeYjxzuv
p37AnjhamDw2iIwIaCDjLbcjV0q/9jZRPZ9BhKIgeWqi3WT7cbhPY4KU9hny9AjmuhS/hdYrCI5F
dXqCDtOx4fP8HkHhsb6LdI1pmh2NcD6UWohNQ2bghZNGD/KyIhBJah8rNXCMAA/Miji/AGDD+J1h
ZCBKr2zqezt8qSZ5FS0YY5bnUbnT7cYL1XDP6dZLE+tQlIpv62ySUjs8IfPu3IoYSdzR6ZdM6Vft
WHhIaLCXa/RV1MrrGWzUtXYck9hXhucwRkkat28ifDD424e9ecQXtJ0kqvX6TU8yXxkDr0vPajJv
TLm5frclJO2sPGnlNk12oU3igZgRmiGyKx+NHB8BrQxmvpegkp5VI7wbJ+VBKHvZ/pCVk6Yf5870
usnYKPaVCnKpMYD1ReWhczjZY7Rr6+RC4uh9otp70k2IBzt3Hev4oxLPvJWLbXZ3TWmuq1l51GW0
+r3yPuaVB/ven5uepVVsp8VkpRWuVX/k6kazOKwHd8X8OKGgN7VTrbSuHqOUKXe2yUZA3z8LeX+z
RQDW18GYcMQTyVFrSGaObfiWyRtsKgZxJgF6u9rLe6qi/FGXVEcmkMus34l1VKrLqB1F8RHkA76h
xcM8tapGBMIS60gCEliJN2JQyF75YsqLP0JaMAIC5cZ9l78G/Rf8DwcGxOusPsDYT6THMXizaWzg
oXJ6JNplSdxUljizrJ/yRc2cgZgHTDDbOS3PYp53CVl3+NjcKB+9smURWrT1GB3ToEKPJpxWa09l
Nm1SJGdKVW2SaGQ9t905xQ2il35iGY99G6ykxbiqIhUPhAaSwCZ4RwBZe1Jee1aVgldStr0svPFa
q/DESkqEVt916nZWdjrS9XT80MZrKFu8xyuzjurcNSoWiPlq5q+vuu5HbaHa7bGc5dkWhd2bWMwK
n/1woIv7EOnPVv0oLfgn+nSloBaT+/gAqfuhscb1KPRvffSa8R1W++XKGZDsQwcznySzo0RcSx/J
27D/LGOxNYKjNI1eV0be1LbvSXkOR/Mli/b9Uj9mjPn6+boJdH7b+H2tYOKLnNF41aLMjXq4lcLS
nEVU5wlGp2LGrCuXaCBVTmovc6ghK5M/ivHbksFYzlqnIwFE/VC1VWTWD5EV+jHlqAGajh7wLpPv
yMDMzIyiLNqmeCkd2SYvIWcVVWv4xSAFHD0b3i2rwx4zKA/z+DE08Eb0AyJJjd1OmnUE/QYnMRnf
OzUNBwrS6XxFrexVNQSzT2tGPPUju7ohlmDVtEuxSvWSOAIblnM4NdYjs6dhVcZNcSQDTXaEnNTO
GGT2aTDzcqekwbzOO3NfJNpeLmPVX2wbC1Zq4AAycs+oG5Ymygq7UR/lRT5i5ReejiMlnnU/Fnm+
5tSAai98ht7uJlbmq3nxnPIwzEg+lZgviBDz8lS6hy59h6m180ugwM9WbI+blDGzCmVELke3UA+T
wgdiSijrZn6InbozJ+s4VGBOUO3iP72vSSCDU38AUu+GxVPYf4URxdCEjKF01cXPY7srpmMCt0gt
V7EMLHHZXokQlX60Vc5ICvPegjlOUu5RjKEJ1l8CJXpCZOXQkfYa7X7qg/3VSNhFl6U0eAOksBZk
vmAHi8PygTDRx6b9MIxvZbUJsuEQToQUFpu2LRA5mB4CZej5PUCXy9RnXpXiVc1bDJijJ7fsHda9
JVlewFdWJTJzwcrtIF9fPag539NsbzSBwC7ktFipr2GZrCe8UfmsPvGTfcmzZhUlMgJk2z7bdnEi
XoDaZXBsnDxNNPgCqy1UdRcfH3pFB4YJTy30G6s89bKEg4ZfuXgvjHHVJscZ2gTRmUQUJiyyltf0
B2t8z7G3lkSolNI9Fk0Pv/AxMZ6hzrnDQEesNDyQSJhA4M1wPojtx1IGS98dciE2pGl6eS12SnGY
U7a900Q45tTc479iVkf0B7l2WIpcqflsxmZvt7DCYxq6XehHJWeXCJkWcbggGNZJGHCcoXUtYFYN
MemdSb3CpEmeTwp6apG+KLZyL9Uiczh5u7ler0v+9AnbCYu5n6d8AcAlMqgPgeCdiHx5aor5eyiT
tXWx8c+ke9W6R2DtyOyRhnEokmu43VeAI3yRnEvJehXgNUIiMSJ7B3cJdIWTps2qMo9zyBkiXl+3
+Tl8LLKHUpc3vIcxhaLVN45ewIS3vJHzK1Ep2UmEr7r6uowbEd4P4Vllrp3Ew3rpw0/cg05M+ZeH
kZ+FuIpqN2qOk0GtzGGYNFKTKI+i2IbLOtEQoWcbOnBHnSNKYcHT6REySNd66oirzCVmMm2I6cGi
ceYspuebGNckTrz2KnZ6yQw8U9HBsvFcuq3iXm3bLdGHWzV7GvF52VtYNLpWY3DkwN9vh2Ag+2kD
jmmdIdnO8Yyi6JcqToutn0rqWspfOTVcVaPdbtDXrQUtT67AixTH2fyKtywhAcELmvMQBb5q8Zi+
44V08Y05mqh43LofVobbAMa2wWCKaBf194nkJ9J2EJzKOLYW/O+ZLIDEur1J+Cb3qnGoBTbsBvNl
ARcTRV9jKCAKk767IHhdpK/KcFJnUrvW5kyo3B2xHkSTfZgswC3ArfgruBEzvtM4mkrLS5O5LedP
k9J22qdFTLQiZqZ7Objrkt5pcTzpw0PXv0gUwQxq9nKW7xFiPSSI8gvVRaTsFXR4OszE9fMo5J00
9QhHIU7G34jEQH/vELy7S7tN03/MNGLm3gkkV1OJymT9TJzgCuUJ3mchbWpSZzTo1ESZO2ge2R8N
+gAAbeaVbEEjIySrHDgxAo1bLjRSFggrVcrZHjoLrIpjoTS7TtrFS+Ys9RM4MTx47nVQHj32lruk
HwaHdzTOdIQAwSReEbQriejjhBOSzclcV9hsvTBcGeM5me9HfiejtZ8EPfrJ73rqIaofb46o3Y3d
lKuoM6jnk9HJc+1Obsp9MVCNlg8l8bLO1MoUhXQFcEznF8grXLV5WmSc/MbsGzGLKyh/vGmVvDNK
2W2BHxlF55s6JKYQSpRl0OjQV9lYY0c8TJCNJgVY++QnfNVJz27cctDR8G+oe708NfYu1Kqjqnym
wVGrW19UFEYD3KCUiAZBMEE16X5aBJ+V1H2fbGVbLvlWujrjMaKyOL5NpuU0abzXe1IwBFFEufBo
ON1JSIVwAbopSl76NDQwsJUXHPUJOLQtcH0f6Ri7QXvXN/luqF869UwqnlOH4RYY2yqJv+nhsW3a
e8o1bhEB+AIygJCRpkz8RdT7PAtpb2WgQa6/FszGVmb6UwIezmgkTnLE97i9Qv1v2028Au1XY68R
yaGTNYObjuHFxi2BQrm8RI6ek50UjgHzdZrfxpfepvbykZzPLYS5sDtnYtbeDBTLlttikrXA9wzB
E8kk5gaPS+0SjlO/jyqNtGtcyWocPkY1Ur50TY7lplgmQiHmOpQfqkIycHnOZe8uKJJxkweL9N4U
HRwy3Mish9xzcT+H8cjuPcWST+IQX2OmDfIWJmG6j6HeEYBUSHjgyNFtVkFrlnTomBeYU0m7QzCw
dMxGIRbxmgy800WTvBt2suyt1DT3iEynDjJDWG8AtmQXKZ5EsSUap3oEGVne050tsSEXcXNqA9Fv
BvjxD6jAq10PMB7nIEIJv6zbcS2FTe3XwPmedTUlYromwLpFX/40Wkr/medm8a23A6V/jEeWEzcI
ldlaS0uRfrHCuNo1URU9oOkBpAB7LvtQACxmmwW/9OjWRjOu5B46soLZaN3FvFdnxkwrvGFKFV+r
eYsewznQZqQ6128CI+56aek7jrOUo8joilcxDPJdC+joPoRotwk0y3psBp26x6DVeg0ypAcAH4L2
nhFMbqEZ3bm8pl/gu2wRYGuxeEtooh4iodJ87OK8uDPstrHp+KElB+DO1kVeghidoUhGUogMlia5
kAAz6Pr4WTQzh+KxJzPQyfHLo32HB/AcD/pAXNI8knVoJ02/k60gpmLLtHM21/VdPefTPUFN5bsV
AHnzrLhm/cpIk88NDWF40I12j8l0MZJVtYwJnz4sBdyPKtsoSocJJbpUUhmpoTLlbp8Uwx2CeBY2
s+uUhzpVtGOvmBVRvbpVeerEkb9q5vQsqJ12vZAkR5G09CRLqclPfyZFuRwVnEXtCHTBZBddJLV9
DztFfpTVsf6w2iA6EDBk0ucny51+AUnXz21NMlUUG4D8hsmS1ws9LNqsOktzPsr9U0Aurz/KTfNu
jsyKE+hdAcWANT3grvhrE4ywdVWp/nUy4tqxy3o8akWBzRdOFRCFqt8ksOMUDABLigoB7FxO2xZ1
odc3NQcJAtXreJ3UZH0ztmAUt9bViIN+3yl6t5K7aikw92ZK5AVx0udYYsMhILlvIBJmaCKz2tbI
gLw5NxvLJTPlek0zsZMdxVxeveXKQO4p+Ji82IXTQlgCnm1WknHRjjik6fzJsZakK1EZ2N+MgAMZ
bIBwxYE9P5i9OXyCOyNrfMgKaK3EVI7g8DQ92okoEUcrLeNXOSW7HId/4eYKAaZ9rum+LOdUhiIZ
JNZZNHSu0XOINtJAGDjNpOjZGut6bc2VigWInW8/EPRoeEpTYKkt4C9uF7soKTeqTE9dZsky8dly
QBeLtFHr3Md5/TXgiPLYBJJ2jMOEDoxBF4QvoADRMugLp2RMCvUw03ZLsCXRdwon7TFtFXOD5xI6
a2TTLFfiYFnNWsoAYgpjLbiaPJbvDWKK2lVnU1mBsLBO+RQaMDuEZDIRaLLqU01FHq9ahaNxN8SH
rCXuHdfVRenEq9o3M1lu7I+FXDSHIKsyD0/X+9xGdAKmqV+FpUKGpR6pPkTJ9DRaQSSOvZ230HPs
nFNMvzCkA/fGcMMmY5DDT0dhL1dfamuqPzlgZys83Gxvhjx9wTdBfH2nTYqLAY0Gy6LKR6I7tTe1
pYsuorhfT8UUOHVeqPPBkMrkifqM6QCcRLb+BORABBNGoUeJ1+LVGmWQsfbcts+4TWTNyQcaiHW3
gBGPO0qMdKhNFpolo5xC/Hu3DHLzhm8KkQix8hEIG5UhQjRj7MYK6TY2RVGsmjPfN2etyi6myJWN
xDApE+tqN6IE/DIvdnKHxb84h1g90Yh2g3LRiPfasgS0DyKbo6v7NCEHPcoa2bXwPb8zp5teyEpP
qJ6ja5MNl/4pRdOxhroQPdQW5r28Sap73OFwKqtiBtCR4OYvF/l+qNtioVGVRJ5dtda71Ng4cQKt
X5WzoIqCXTi/j9pQ0lStib91pTElApYoskFzCRIu/KUNc6/DtE1XEImPCsq+YWMLQCJKcASOgPYI
dTOIZs1WaV4234pYavDsJLw5D2zn1T3ULcXA6K3XHlRQnrRBxfSY47R/hAkhu40O0VNNTYvCKG/Z
W6o6fC5M+k5V3ZMFkISs8rmtvhppXG5SKHf23s70h2S8Fuh6qDZgWXKIPTV2QFmo+1rCF7TBY2QP
XHsyXol8JPHLjmMTI+A1Qtrr+0kDRgIiraFYwyroxKXIxZ1qpFm916qox3fQDFhLW6M36h1ep4VW
bNdo8V2LcL28J9g9AAuREklff/DUzcLvBpQqdKWHOfMSdU6MO7vBbLSd88BoTjBhqmBroR6ryF5s
uvpoJmyBjiAxUHvDG5Z0HBnkBNirk9f5IlKnqDX0TnA9gPy0oxVOXk9Fk8Gi7HCXBShp8QHGGRDg
3AdoKkT5F5kIgYQxL+Y7nF/tYwA8lM6cs5Tlo1NiR5Du69V92RC3G4bTl0GPhsjlmaSfbY1fTyvV
/j5r7fYVXZJ5TGRV3SZ5fj8Jm8ThSGEBJgg7fQ4Uu72fuuhbZw6GAyh6rTVsV3kcZQ6pXpOTdrq+
Sc1Au7NyvXkPtTrBUEpjBBlRu8YxljvsYi9KQ/FkAipZhbJo1old3LUYFX36NJekG78vScvUaeRT
pdTSTEYpwnyV5QIeinFoSPSy+26l1nQ/xVh9lFI1+Zo8wuWYOXJUZGyyY1rrlIN/zpw8nuU7IVHE
5WpDRSjUNUCnYqWxAzlJEIAClumczUVk7Qy9vYz4rG2iw+ZW/1YKVHZq3hEIKDW+SuS0alC8Gapj
0ievwbgy3Flly1tRs4xBH5aaHIHceornQ6dfJuOa+Zq4Qxt7Y6gx8ShPRV75QbM4jVRCb4poLA0P
U9e+t9oTmu913h86SnR1rDZ93kGjis8hp4guC6EIK540xmyXzX0YbYCw4lL93sfWWa5J+ZyfgkB9
Ra1KQ4vwMjt2zSFfG0xt1Oel7/eqoq1TXf6wk9Pcg/xjgloynq9K4Mfh8LWdNpZGl1nOgUVLD9CV
dmE+bNBwOnpHVaTtoxjLer+32tFrw2QtV9PO7prHGNLSSD1m1pJXS91Kjz9nOTxht1gBfnVZAfwK
SPk4kGiktLB4R1qmHNkQuXN6Nj1jETuhXqft1B+S8SaE5add/wpKzKvgcE6hshHVC7OnqcoZ78af
YUt/2Qx5rnHlIFoC0BTfBTHyErXzQt5cBLRwkb2w4d/q4GhF/mjusF7uRFlz1g12smn7KTGGwR2+
zpUyU3KYGrNh23pkodpIlnFuqoTWHZQasrT5txuF3+44HE01fVGRf6bxVy2iuURHDeclUJkv+Cp9
hbGOxWVBmzMUugztyyTqszwcWGIRbjHRH1MfnhLNKOkpI9Rl6S6mwcQIXLCWHSPb2Ddx9/afzJ1J
c+TIsa3/yrW3hwzzsE0AOSeZnMnawIpdJOZ5xq9/H6rvk1ggjSndu3mmXkjqrvaMQISHD8fPgUxv
xdgXehrKjU+vUZfjnWEUxxaiI8WiUsdAYaBotsUMagKlVzwVbmvR0FY1twqepvpaSaWVr4qrjLlZ
oX3yzXmudjpR7di0sWh7os7/vpvoGRZz2WsU3Qz0E53DJoBZ2c/QHG03WqUcw2ltpbdVcN1lTiM+
xgV0r+I9kaqTteecBFkV1wxnrigyrqdOcw3mrvX+VIzNytfVVc5EOTl8hWByPZ7i3F/72mADgmTA
+KnJaHAoidNXf405leaSLJYZUZMiNe+biX7y2N9r9Tb1ppMqUCIM76KQWxRPdtn2jKtXmz5B0DQk
KpH6dZFImxEZvtVkqiOlWfMprMOnXDMcZEVdtIhtUXoKjad2esozJn1vpqxfowb8Y0KV1Cu9F6Xv
Ky538C6HKqzr9Lqo4Awj9CWxGzQvlnHfkwY141WT7LruZ4f6pDIlrtieCjQOYlm+bjlEkCmcJije
jNxpVFeAXRN63nOXQYiu5nbIPxH356B96eJHAW1lqT+1yT6mhaC8D35Dk9NzreboF+VNQJ5SajTF
lRCHIDlUV+L+ECE9DIqHljYIGGt8muhPThIk+N5dz4n0AD8Tjdp56lHP6whSUNSJHuIelu6ZXR4O
NzKR2smNZyQrz1Krr0uldIwxf8yzeoOy5M6AHZcid6g9mcGT4d/V6dWcCtZc+Bp1n4IOV6uequbJ
GI6DuJea5jGCY4Eo/lRb3t3QRAjrym9w1cYrZbBjRo2ZnZ4zO6U5wdU8iUBNzvNvRkJM4m+ZyJ3n
JAsyN0GO14hXg6M4GMkPiHSS/F1p3vIaitFMZWroRUo23XQSKuROn4HredZO7PeyeezSw2gd47iG
RC9fta26znzJ8cVzP9010ZOhWr9m0g0hsD0KyDXUk4dWc/MODqInqrZqeeracgaBdP4R7cnVmJ8U
86XWrqq4cpXQKQyqxJAwKMFNQ9URbyf5/qkFdh4n7zIc+/IgbzvGBApxsoHy7IT4mtHNDfH0Vu5e
x34HL5nd6f3aIOrU4YXEscHwpJMf5T5lqKc+JWlgPOq1JQD29IEGIXAnTaUhK7iW8h4AQwxyyaH3
eZLKfZ9T18pyWxMIHih/d4NqdzKeJ7xuur1YQY02dKuSHGfydg1eSSwfkC+9pkTsqQ/haNx3Rbku
gleRoyLDg29O1Fl1sE1M6CPhCswLUjoCdUQuyuElUk9yb0FJD29hbcE6VtOUIjyKEsfMlV9NpNuS
7naIEupWvFcg+pf06ylQHMs/pGO4A21zbUzlTxIfIrSMiA2H7cs2o9snkjAKebyuFBoNRuWHaV8a
4T4jPlR7lYYoXV9DlOay2BrR1r9krdonCpTgbeTKoFfC0KKG9F4m51jSV179wNCey6t+DHX1XbBy
z850V1c2k/gkh+OjbORI6yAYIujU+gGUmIFrQf8PXda2FJS11rZ7y0yukPVwKn5aQdMb3j7Hn33Y
xE+WA7hKZ1xSQZ1CVZ8SqbpNiFlquMW8OtiNBl02WjBJYOxRBN75AfAvAlFFKVwFZPKU5YSX6QlW
lbeY8nlU4U/T51q5Bfbpyt7bOFA44xgzYujojfRTTuf2mHDwUki0h6upuoPzcK22dBzIjtKA8pZ+
PzXqDRiux1j9GfF4wSSgJCIYPslRzMCJBUJElWilrx8ntJNhs5OIoruWyigEvmEkHhHJsv1WpYMk
brpeJmXRUiKYgIZ/CP83H7e7V0Ygc4UJL7Ya4PXhyszC+M6S1StVg3eUuFL1Rhq7ytZPPGcs422a
3YntzzYEURDSJ59W0GXe1EhISiX0F4zedlPwFIlwykn+xpSDbWFC3pduvQnHNvRbS2qQWGWkihKD
rTWdYw3BPhVTmnbBytJeuxbUyrYz6EFPSFX3Dzpvs0amJQNPblZYoZtpge8TNl3LQ0msJZ6nQifa
eDMkKgzyT18lLTmLNb2DenIiUUAhIL9SfM1mnuRYJ3ej1h8g6IUlA5AdO+41yaaWuZnCwRQfuv5x
zDSIERJ/I1QCcSs3r1kpMbmKqIw3VTfxuNb7pBuBaJHjtmNjG1K6DwzhIQlhAQzi+szkg74iwyRr
gagTepSooRhNeks1oXRHsSptU31FGd6GK32qed/tzpyr3RuDGu8uO+ebclj3CJPctQekK3WG6ayV
dDZ4poJ9c1PHJysim3B9desTH9R30loRVtGRrqYtRq4p3Irw8pYutPGCwJ3di/laAoQ8h7RXebsh
ih0PkXFMHmhLxMJWeDLMB/nde9ERaXwSwYQ9wfdjPtY65LhIkfFgOeUatkX4FF1ufX8zOCDKHlgv
fOnFauZcdSIquvBANKcWJkbAfgj/grXrIM8Tu5tA3XqdTeeKULe7mtbGMT9V69Ttz7ET4uQRRN/K
e9rHR4iCy11yn1krgvwW2NdaweWfp2dt19jdnpyp5J8Em1A+iqGDggBDyds8t1sqhNv6io4BwdlR
3RAzzRXjG+G5viOqAVMVr6a1+ZjKB0htywNj9+W2u87UnR9dUReLUpdmht/s5aijYRg5efQaVSvt
AZZ25IoPAe+i8m6kd5wlZhwp9fqgDsWjf1+cw70/DyrcGvts3772gkM1ckVIJkdHKrUjHUZ82TqT
aRSzoejT1T8zh8xslznBE1EcVyLY1Ax1u81TUTj+A8eEdtf8KA7rQoR8hUdbgiaGHmpVvVvDz1x7
q7w7Y/whWXd1/WxNpwwTIIuStWzt2tCRUjRertsKsj/gLjCT3NKmsXRn0Pa195a9k10oFdLHxG0M
Uq6M9nHQHYpLWr2iSUZnpeB1VCiyAZmkDxjs0KOndIbkTTNt6SKIw7rpj1ELJDRfl9BYrkxqReua
QNC6zyjkGgjZcypAB6az8gKjfrYUn2n/GxALSfBibDT5QMxuQDpTcAU2/qFyvXu4OpAqJfm4TVkJ
7EY2M7/dvXarHKZ4Xb4qAS8Avn7lP2jvhkvcCtkejNQhJEWbEG254UiPJ7Qt4zfQ7C6IdypfobjP
QLFPzfxNVrFvN5UbM43A3QHXAn5mP2Tb7q7kvU9/GfWxnN9mGx7pZMCJbNOQbv11RuOA7Yn90S2u
9Pw6BPcH+rdb85MHW0FitnqFSIpmPNI0NZFohPq5Kxa0a7ZE6YcUXC1ZNNGrfwsQR0Rj4VbbKtO5
kpwu3ADx9dHV3kGZ3N5pm2I/7AF5E6HUnHUAndpG5rHmLyVci4/6g7/2njkww0FCFk22pafBJPA9
0pPQecCbVU/2XNzBZjM0u+ivQFz1JHHzYIm0qu4FH3JQJ/klQqEFjEa6qcyfEKFEvuvHdv5KEW58
kxAXeUnT5/wFepvYFW96ZAvSk9Kdkt4OJVonm0Y6wrMgp66J9JGGVPYhgQKLdaor9S044+bh4OwD
tI1WlF7GH+aDP8Gku/JOReMi2cqf5A9MAWAjp37Sri1lpVzLrrZhVOOIHyHkptAguOrocpDikZbi
KrzxSkLadZ06rELWD3p859WvOrgdJNGxFwprKtMrHXYyYAdsB820X5Ewe4j2NrwlpfA4tdaVWq71
Hs6aowKySLpvKtg2XwJ422q3xA/S/UTAt3Qsc2M1tgW+ZiDylvOVch67dSCt1EcWA/IZnV8eEyKo
uDxTgazrtXwyXkgcgJc36Bi9VlcEYbfjtPepLRKgZjYM16FyZaTnBAwwJ9LT3ZlwMw3+IvFl/rDt
dx08qAkFrHdt+mGNPxAc0cwrq1zLzUugg61Pf+b+xnKiwwR8bFx1WyiJ+zfa9gp/XQ+n/icwP1Zd
uMl+ep0axkJt2hrCVhRX8YtwIx7ic/pY34SgvN68M36o2VccrnE/VyzgPX9CL6jjQeVPORZtYG4x
cnRE7gyc8Ci8GuTU/MvLVVVve+uuKG7EwQ27NbFNZmt3EqMv/coEdHaSDwmpLv9nbkMi1Vc2TRC8
0qNwmPytfFBect+lp73VjV1AG462C4xPQFyH6yZ9F9cqBbnbZh9TBaXKP+2m6L6Be6q67SOXNQo/
8xN340XWH6yDajg9HgIXjbq9TB3JtQYeG/+OWqTwyzjqxFf7STkCtKjStbjHXXU3TXTTiYgu2RD+
Rdx1MHro/fiQmpR7yAUhIp6op+pOHcHR9NRfT9oaPwYKCTow0BTKVX3M1vz9Yhe7Ov30vX8d+kR7
q/p1ehp/xuKuPZm9rf9KJWeIdkP6htKUL3Miyd4tTqgHiRn+A5YrW8wfRJ78vHPHzpUsuJ72jSnb
PTiLqH0PKDltE/HE0G8ExONe2FVrxRH3xra1mYiPoo03cwc6iuCiEujDTLSpNsy0Hq0XUH1kmt2v
AjyCfK+e6l397P/yfsag/Y7CD1r6DLyu1B+RS85SSLbwKNbUtFY4QXSEhhi5MoepkL/6v3prr8m7
+D7ay/yzdub6T8ojD3s7XDUEt6IN2APB5x+WsC+Jnf6iq1u/ZI5JZO1QVT2wnc8dNWabNhbzIW55
yOOt/xTeGgjgFWed2tk1f2MWOyaxPMwMW9EqmHZjC0/XatiCQeqepw30w+lu+ku/qn6FP+qjcAa7
SS2b1+IIh/Iu6tflNjjzrt6Ax70iI1WerNv0UXzQn62rKLX59/OfcMVb/Cy/UBLrxGvisdGbcyhw
Idra8s6mcquL67JzDYW06p5EBC7aVDx0zQO6ZSur+9Fpey2+gTA5yiDYBtVh3LVk7UlDaZG8AtU1
8yrrC0d/lopViSIVcjPTpldtuLdiimLZmUSh9OFAVUO7kAHoxxt6jDdDeKQFDPeEnQcMalxLBLh+
ezT0A7xYufJjLht3wUEL2DWGYkhY3tq+E52+4bL47XU+c2/p1ns94+gMBhoCnwfIFBQLCkbvlykX
1TaEOR84m3pWxO5ZDLRdiviaZdF81YkJ1EgCUJBv/fJBwWfXmX4VCm/SONmTyUnSUCOy9HVveU80
2lb1UzYjRQDq6msN8FwX0z01XQZb333+hSollNxDSXJEvdIcXFgKp8CtrfNYHYz+LiTLkCER2zQ+
vGGgxl5nYCTcxRD6IsTYQ/VQPQjDFbMwdH4qIBEdd/QgM9TcMVcEM+8+yM/ZUyjygoMTR4gjtUV5
VfZP5BYxFJa+S4gdIEgvH5VsPXAAoLSzyxI24WiftQBMUaQt915GW45n1ruu8mvfvIpAT7b7uHan
5vfH9Bz5rvgVc3wGN8g2QH1IK9t2M6UkBEXrBoWDb5kQsiZ9jhwlgZxxhpfFtwqgcjJH6aFh3Z0t
mLumpeqwKm8K9VZR8Ftu9VzdNBA01m6rINMu6raWogLKtJR3jhPzWmajSHNUR3ytn0nhxuq5k6+J
b/rxXJTnFug0VYv6BwLMGioBDx2AYflUmOA8jtbbqNj1ExhPeugF0NqXij6xqqxjAfesH0tKj4UR
HMzspW+TnVRXqzhRXktAXwqNCOknrrUNbdF7V/DxVLDn0YXsVhWu0tAeAaPVxVP+U23dvt9N2T4H
rGaCCCxQaDTD6qS2hd0J5DkPE7lUkz6EfA5oUUmGGWsa1jPARrOb4qUE9qDfxOTFiLC96Chiv3Hr
hZE5JmdiPMSZfvBkmbhDcxfxIsl6turDdBcw61CvWusBekOr3PBoKeRoSGV4Aa+oNUcBgpW4LEFN
3mpl51cbi+Z5TrKJMhVcbquq1O0yau0BFr76oDa/Z5egTw9Wirn2hHMSbkoJdZxbwBu99ZxPm7lr
nJ368YEMn2KXCFrzacpobzpCIdipmm1KTnXDhFAJt7LByaboLLT0DEyKoOWdkSf2QMFUS2U6GLnn
lEVxPSjhIc57ZoKo4hZK0jhaZtB8UZ4BQR6qThIYB2uLwxiEiMETqSALERwFs7WeNSECws/cVSLS
vmu8fWwpFIwwAnAoVC0CSZrzDJeBlWwNczzI4Nlh8xcORt3CFaklpfFaRYQBkRH+jJsIrmYxpFHK
0NsQKSZyQ2WobZsERK/DQANlwdKUKGIqosAh1zX4r8qhmV7qzvdehkgGc+6DleTcezddF8JVXWn9
DmBQ8+ylQbFPPDk594DHfwWFKa8hmQ4fIM4k6ej67kYqkJKBRAREp6hNe20EXJKEenaadG/YSYp4
E/mUy2ItKp7VMPaOYkwHCBg3ymUMKIzDeNBTKStXPiqfq1SDcgHqEWm81sqU0kbfCspR0FJa9k3l
axsPxqf7oKfCYAXMPtUwfJBQ+P1ICBbXihtmwEPcgZ4FmAuVWFNg8LDWs46esgRiUDYTznTYheON
7POeTF3hO1C8G/elISTPCSJijh9GIEUjPWvzB/gw6U4FlPJ1hnyaPph+tbGBhAqYpJ3ORIsjSLkA
QBcdhmSFoEJXgPCEWa58TwdT8qijZkBQ4yJjoqEUy33Ti+o20tL0NBiMZdDqiJp8K7VlYrAalWuj
G9NLHFJIjqYetllVkDzQdX6xBaHNlQpkH679gRZVPpMUQ02ebCbTk8hp+u6p1WfOMcRpbqiGEYhE
FCR1raJ44VFlDQ36ZJOgT/MpD5AFCOuhhed3IokrAsM1m4SRhzYhKayz8c3vGYnsRF8/1iHZi19I
9V4eAiYtIyRVN4VCcaXx0hmLBSArTBoThPoo3ta9RlAUqmaJw6kqa841BCqYilSMRGih3g7PNTCG
5tqXFbRDJzmNWzKUooZ3tFWKlQ4Sx+47sj84k+unvJPUB0nQQLp1uTHQnQr90kkqD7BsWegbPU7L
uaatVr9M9Ac2gqf2r7mUCXiBIWGav6vzq7bTmmPMVNejAs8xSbtCx3rqslnTppmKowAhOr4p77iK
hWH6liP7CWoMqSozaDGqOvk2vNXCTzQyrPpHIQ9pfIbYWc/ouo0VSjd52lo7L9Na6zBUBtDXwGol
/VGnhC/clqKWaavOooL4qLDthIxlUHcnuRwLa1+WVhv+ZYwDVZ/UMjqZgDjxxhKmBXjuN56ZCCKh
cFaYXYqTkJivSwNdStYTCLngGCG6yJhWas4HPY8UMfjlQaw58xm0cftCy41W+oqfZs1ha6BGjA8B
shKeMphNTNxRJWpXo4fuDT0eKqB7mO67fKuq2ZA/WsI8rJt68aT9mHjreEPjvJs2SlLy2Ae+BECI
SSzUosqTmaG5MZePQIBw3uJE1byRysE0yET1OSSHYvPSh4qqZH8lnG8JCcuW1hVaOFkD9fVgrTtm
TXSGiuCGRuYwiZHuHoxhvNeFoRKg9oXCyk8yh2GrkNno9VQm4/b7mf0lXYChQD4JqxT86HhZyViQ
FXRpKQCfmVOg/mnIwcMCZvMAMGTTvaWev7e1HDufbdE01SVdFulszsTuH3lR5KFsLBW8FWNndQsf
UY2DL7MfcazdI+6bQpttzHjcFO9HTve97SU3wW/biGrLKm5YESF6/8N2oJnQvCYjikZFQgbS+PGV
IKj1BeqS5Rz/bEWDaQyAA7ifT7vpNwJva8JutnKEh/N9dwLNniPPvAuD4RJ30Fdr0mZGC4geLOAZ
C6qHQlHEzOshmmiBp1lkwm2qX9i2rxaki5qlwSlpzLyLf25bpyLypIVsmxzuVPPQkTEn+AZjiC4Y
kuYf+5Hubt46AKcWnBmqxn9dcK8UiaymMhhMomjRVY2B8Jv6jYgYsWqoa63roVtOVkge1jcxL2hU
j+73J+SLpWoE/3BnSBIa6EvusWhAdsNMmooEXKQzPTEB4Po1OQClq+8tfXEPNPhHVB3KVRWmmcWm
ohsx+pB5Vnb3PM8ITPlLmRw0cQN2bW1qO3RBL2zuF0ubZfx0iRMB++pyaWEFIg5td8Rw6yBzYrDN
T+BuGdGUUQzNOuESzdMXBxOSOhhlddo+XLjFAsGuht00cWp4q5gqF1uS2HD7/SZ+bUPX4cnEn2hL
uXrNYyhmAH9sGzo5cw7YAJAP89HfW5EWZC6Q3qkzqQkMYDgubC2Wkk/o7MhqDmkMIQ/KwXtJ966k
uGCM6JTRp8opGE3WWgzkC+tbstVwH1AQgYsIhjigxktu3pYRODgt+GYCxA5MSIfye8BCLyxv/vmL
W4cVXLECKw5EwAsmkEasRLOI5saPxcBwEjx7gfZUAqSQenSCrMSZyPuEmslFgOzAN4BgBDUdzn7j
NTxntXYbpRGg9HhEM7aMr7//eV+cW9wBbIPQvRjQ2C0cXAByEhR6W9oeejpbUHHQso9FtssKQKVC
3pUX9nz5teWZDkWWdIPmHMSonKo/3R2krDQiS24m7wUQZmofKWgBiRbwSAee4Uq9Eq4jA352CDMu
fIvPB1oVOWf6TG2Lp9Fmr/GBNWyaAnXUDcoQimbeqkZ7kyb/+ZnChKppmoovsOCX/dNE1aMKpI+c
KYUIvWjPNZ8OhZsLC/l8pniRZF3mlbVmjdAFrRMhzlSMBZ68BKYjm3eEhPsmzZ02Qq4Q6cpRveRQ
JWV5jIldFFWaiaQ0+KSs+Sd92Duz14ELGkQWrUQeZAXK1lDKN2MKty0guFLT/qrzeltSx8nRbAA8
9hy3FiOyTIV+f2I/hVNosZNqySKRDjSZyx2OGXetBrDv9ORH0JMvMNKu1LgAzM784nThuH56R2Zj
Gr4BkmAEUJXFadUSr2DMiAkpKBbPzYFk2gFO/NRs/vM1zc585h61FBRf/9zcTLe6WAdjYYt9FkOv
wTSx4Y23hSbcN4lIyEbz4HuLn+8hK/toUl6YzBTU3L2CubwQRFv+TkGuS5hAj/tVU9wRYFIzeYCS
9O+v9x9R2N9flv/dvOVXP9O3eqkR/P+h+q8sc8e/465HcuhnU//Xz+rn61v9X7Niz0fxpd9//G8m
e03/B8TKOEdTgypyJkH+P/8tvqRJ/1AJYgwYHfkHREXia/03k72s/0OEDh1vRpgjUVjh19T/LQUs
/0NnDIlQCxJUyLzwd/+JFPWfDgCjJkT5ClG3Ah85odWfB4Z64RCPpaSR39OmQqYMhoMPG3P++038
SF7/m9zww1P524QKPSUiUhqBsL54Kr0xFvWWAXMnYUbSnRyvv41d5rptRrh/BemB3Lp1Roee+tq4
dB8WLvWT7cXyrFZBxQcmModyj+MBcAheumsq/A5d2hUtm713gDxngpjA20ATc8HPyPN1+27pC4+u
D75XDANajrk7UoYH4A0Q1d/0lLa2gktB+bp7955pED/I41p4mLeBXqhzMUdYuPlP27Bw8xGItcmc
JNVRT63rb2vaM3gEBrxWIIE3YO9uv//mixjsb3tkIwQDsNtb+mLdGvIiKC/GOuP+p1pFrPAexOr3
JqRLNhZrSi0rMHoKEcgVhFttG98wgB6exF3jqmvzEP0wzso5fP3e6OLh+LSuRaghamNf59RUnGQ3
72Kz1TaSC1r+wsMxX/zP54bEkegcFm6exD9vpTAhidKN2IEvf1Myu2IP23AzriViK+ffuCaLYP33
ukhyiN8QPIagfbmuIjQYQ5I1GpDefl5XuAu2Ihfy4sq+upD/tGSI4uLpTfQo95l9Ux0aZo65T7c+
9bRQvelP+QaKFdvYxL8GE2B7Dfan2lx0CF99wY/2F2+ykcgeap2m5oCvsmWbWfh3bQ3d0qPiTFva
8KBY1+2xXKd39eslmtQvbWuqJc7+FopJfPrHYKs0LM3LEh/ei42/VbaW26/V9b9xer7c4w92Fg4X
sjxTR9ZT42Y0u8Txb2D9cgOnWWmbbj9QkVghTWkjoLZlrvv7C7IMKP8+SR9sLxyu1rR63kCz/3t/
weU45Y3vxvZg9057lrcXz9NXno1k+Z97uvA0nY5mUxezp9L1tA630pbO2UrZGBvFJgN0vEvrW1Rb
Pq1v4XUgele6mCozeztA1WmHroUfh23Msv+NL3nJ2uJehmJSdfrUqw6kYutinfL9rA3x5Mpy2tWF
L/elD/jXTi6D4gjujGTI2Mne7t3qLG2b7bRvd+ldu71g6Svv9uGbKYs7qDelIGfZ7zOS7aDIdHIb
LM2dvIZpY1OtL1j76p34aG3hS6cg8jvdm/l+9qLdHYs1WfE5OdBuubf28ip2Ett//d7mfJGXz/5H
k/Oh/ZBVVcPYIi7V406rcCu0xo9QmO7/dyYWvqRlYJCxfFYlDoZtgtnI1XL3vzOxcCN51DGjRvAE
AjHZxX69KqX09L2JLx9xg8o9pVJVpFCxsOFDQ9Rlg4XYte7f9aWcrmhkUb8P0H6v1PGcdzR95Yzk
l5HxX1NvQbqTgP6KBMPOCxO+CTVSGHyuHy78sE8+lEiVkJz5LlXXURlYvFPQHSetTFHeGTdog94H
O3MTbms7ckxnbtxf9+vJlbflq+4631v+dHYWhheXg0HREOJhLgfMWnAidSu0hy5d9U9Oc2FjcSVk
3S8hc8dG7Y6ujg+Dtu8Jsg8b3rFNeZAuHCRpdvp/3IeFvcVhFdTMhPQBFsjsCCfUrtxAPXDMn1tH
X8cEvMzPuRC8XbI6r+KTVaKZObWBon+pBRSbJkrmHqHG/NR3uxl56QBwWOvr4e1/EmPPi9RUSmCi
oVARXFz6TIsDoUbthE2Nr/zwBEpmAzeDWyMewVvkX47q57ft0wLpmpNYIV5liovL08gmNGgmHnuO
gEcmu/Y89m5zMFyA3Y63SlxI1+DNZLjjUoD66WH6vdh/mV4885LGoLBUt/MzD2rnCojKTl0ZG3UN
F8AFsvPPPgJbqDzwIalQieIyOA2rSu9pCcwhI2jl8o1Z5BUYIIdhF6Y4XitiGf/yc/jVHZklfZRZ
4sQkCv/Th2uToniNNf69wjlQBIQ7x1CDzRDXLvlh/E+O60eDiy2N4wz6i4oYvHGkZ9kN9+K5coGk
2cWGsSH7ey+zJLTHs829mn8tbxE3jWWjiJAEzC5AWk9Eic12uKkd4lF73k5re/HV/8oJfLS4iJw6
ZUotNcVicmzW+kZYKUembBzgbE+zuJzoKA/FxXV+zsAX67T+/IzogCCWKs1Wd+mheA42oy0xrRCt
w0P0DHmkh0vQoZVxjMfhJK4zN76c83yKrObfoEBwIqHpSUl+4dL1Mtb9yOCeyptmJ60i9rrHC/0b
8eJXjweqKHxWijl0axerVfQcNkBIWlhtfgU81N0Fa0DoTnk/R/z96mI4/JWP/WDwdz3yQ6TjgWxT
8jiCeAOlQKjvwFb/Hetfwy/hE1pdOLZf3koaSyo1YqKGZbwgSb6SlaLM9MPz4MhushbAS67i3Rzt
Zw/wOZ+/Nzhv2NLF4sr/aW9xKYOyk6XUYEOjnbaeUzbl30r4vzRjShDKK6oh0gP485Qqg6dXlvn7
uwGH3/ydGYoXs6UvryB1Q1Oi3EjKtDiIsWmlQUNt0dEU5nyUlknBYtWKKWCmxP1+45aV6N8OBtE6
hu2NuRC0tNUqYW9NGV8qO/rb/tRsmcxaQcB6sVjy1d59NLQIZpRYVOBkwdDfWfV8t+Zn6OKTNzv8
5VH4aGc+mh+Oum8q3tQX2KldKgc62NYHUePAW/ZcBIJLLPYf2l/F5ZLFV5da05lZpP9Mm19evERM
lfdw8WMYTncGPYq7YN2tOiolwTZx0zvh4tu3XCnnfS7TmlSgJe7S0otQJrVU5tAlB5lFZpgU/Adc
4zYkRBcywWWQjeLgXG7CHAGDYi57xGnYhEGbVrJTjZmL+tpVFMa7jpnx0KN0ANOv33FIvz+YnxeH
TUM2RWOWb6TX9udnBEDUwt4dykiJ3I3Ts1KcB/XpexOfKt6/1/XBxuKeNZokphXX73cqrf5sN+ZZ
/yXeAcDX9pIbudQl3GBTPDOk/73l5QX/2zCxEJRlIlidRaCd6Y0sdxmLYyR0n+mbOngsI7j18kuG
PsUPS0uLQzmqtRBDGi873gkUf7H2Xc/hajjGRrJzpztdDrC/XJulqDL9QdBIy4DMSBNY0E3WJgQ/
fxPkDuC7LMNBvPVCVvpb6uXjVf+9uA+mFu4YRQl5mApTwuube6JOe3SZ6QvccFtu0OK2o8fqwEhP
68y0a6t+Jx8uepvlw7r8CYv4TApgtNZhjXKKZ/qh23bjOT3TW+q6YVQov3APP1XtltYWsdk4QQDU
Zp7ktKRKg8O0gzPw2GmbaFtsLgfX84//bn8XYYpUxEGUp/PihGQrKPKVUXSMBuVBYBtqtJ+gB//+
Xnx56f/1Qc3FpU/8xoDVig/aRgyPNnDlTn0HU1pyCTD0qXK/2Mkl8kLNqqQBXCYRxfeusMqoKptk
DcbGXBenYPP9sn5XIb7ZSHPx9tW+1kJmxZ2Q4GtvVxDKlY5ed5o9AYtmTCJlYqhhNIOO7/CXGUI1
kkyJ+DQGUbEea8380U2NCJdJRu00ojY/k6FwzJWghAoyZcQ72ktF0F9q9n/p9z98jsVTmhVaEk8Q
kDNPj0zkSwFhUj2AQ7bWWfqCft8Fr3jxoyzcYu0hgjG22POmbe5DnCyJjpjqu057SYXWDoorNQpt
GY7kIXzP8+ZS1Hrp+C2cpSr/v+s1HwrIarcz5OpsOth712wqkPktcGLn+8NxyejCieVWHYhyEPC4
QoLs5Xe+Em3lSy/4MjaZj7sskXFQTJFlxBj/fE2byGoN6Oe4WBpqQCJJsrn+z5fx0cLiiAMi7vKp
xEJoAtaMzfEq8vStD5biezvyV07po6HFoWRiAo6LDkPM2dK3CHZFuCr4XuaeCtmwKg7Kpj4CsaVt
LNnTXt5J++oqXfsObJD/RmPjy53lIVeRmqJdpMx//0O4CTPY4DHAIVO2NjeTo2yDNfNeq8ZlXJfp
/cANLrx6XxoEg0Doh3Kyai7egNKooqTN5/U3zKZ2FDxy9/st/vIeUnP4p4mF37ciDXz4xMijdt27
UMRvkyfxbm4NKe64ZRrse3NfLwh4nkgBV5KVxQcdfbEtxoxbnzewSZbnnmTnewu/g8Wl/0VZQKYA
B2yTxO3Pj1TDt+gDmoK7uYJAE84VaB8a6tw3iT9rhSiZVDhdNBkbMeuNtZCJ5a0PnRdkuCqaTa3Q
2/ApqgdNLxnWt9rSrWekYN3kJM+pKD9oOWJMo1DBuahnQOMhGge+B4dOl0PKMUhVhBhGnDuy0cZO
DZD+TYj8HuIss7+kzvc5/LLI6QwZmhbku7nufy510syoL/tunhbr7ZYh1lR7bcSd1IsXNvU3NPrP
Tf3T0mJTYSAPUkNJ5uhZ+Sv4VRxHN6UcJlw1B2/dPwe31t7cJjf+3UUU42eX+aflxYmxDNDnpchs
b/Is35gb1Y2clBFkeG7suaI6n1Iu+/Dy/Sm6ZHVx06XeEsW+ZGfT/NcwJ+Sy7PZwrX5v5cvvxxGd
QfyIUVuLgFKAcKurzZaGLDQLcKduJNg1m/9L2nU1y8kr219EFTm8Eibv6B39QjlsgwQSiCjx6+/C
J3iMp4ZzP7/YrrK9G0mt7laHteoh9ouH65L+SPf/dApnt2KxjV5J6wIUI2bcH/yHZi8e6xNAtWLk
3Lb1DwUmoa3YFHftcUXsMs32U6zn+Oh7Res0nNHvGjqA1SEd8aRFLkrcWsdia6OiYaKJYDU4/3Mv
4fUwjgHmYRetW8EinAQPlUIdH2O85rbc2w/pFtY5xkTsuxeRvUycyN0Bg37FPl8M0vH2cdBoi3Si
Hcx6dOYRBtBqdE2usD5wZoR49rw7OfvWK6TZfB+4IFNigxcLcU48lcOXfBJgCxPDB9AkVzLyFz0l
mkRAfzM3jdqL5Ttm3xGPYXC0JNaBBNbG7R+BqgSYnCdG0EZ2/Vz/vB7Y7DNpC8MDlEiAffQgWhzd
9qA5wHtBYVXW+qfrYi46J1wO5Prm7BgyA79vL6qQaeFP0oinb+l2uMsOwMeLMUsE8ICIR2stWZf2
8FzaQlmFwBCfVWIPidu+0NZ/yibrUPR0awH+1K7Z61+ubqE85dzWDL9vxAYRe2DDnjRg5KeasSeU
gC0SzIFAcLf85rXg9sYsQTgUjG/Xv2H27r/bdT+wdAjRDaQmMOLw+waPZuOk7YjHSqczuSXSqwBT
atCtAlEbxrb7jWA2A7gAwxQmQMeuC794e86lz3f67PYwRwRAPcXxonGjOPlAFdzNTzOCGdZPYMD8
X7ruLp6xCc5VsMoapr6cEaA9sLsdTGYigWAesh3wgxJgHm2RMkxE3CWY7o+6z1q81uN0cZ/PxC5W
2uZgqgNQPK4n2n/aLcZOt+6Gbf7fBavZ3uKm/Hd58/LPdlQAN2yyRshpEzx1MSW7z1BIbhIJ7p/o
f4iILxkCFOQDf+571cH9/ru8bCC2Nliw73PVGojSxQ7zpOXGj+1wAOlJCHqX4GW9fHP5FNGuhbZ/
kPT+WX5klLbQaVBqjK8FaM/8ET0rrAG2Q5ZoXL6sKOolN4ZA69/yUPD8fZnMq6SbZ/asqNobR8+P
gyqgcYNevOi6pMv7+UvQwrBWA2mBlQmTIL1vmnvQyaMl/0kocL6YZSyXK7Mg4LOHp6z3mIY/uPd8
Z2rh/Iqae98AX00/Y3I5ub60iyHIudyFMS9KDtBGONLYdIDehabmrTkCS0tk5L23jK81Gw+2Gnd5
bgN3q7nHNCtY+fo6pp6+tV2y7/0uAaL2iuO87GPOznZh9T1hA3AfbJB4Xeb3c4OAuffvwA2JLqRs
06+c7+VNAOQzbLtpehjg+F2TwFSdEhC2I2BA1dM9+AcAiKLxWovUPVKXkRn7r+vWZ76Ff1j5M6GL
JRYGXjATpvSAoFD1YINrAAk1D+3nEnNgdtauOJXl+KP+0wrND2RMms1piMUi4Tf6Mp1ziXJjbEYb
yHPDrkmmZLAP6zboomk9E7ZYHAWJRIfH1Xw3CTo4gXyGlod1MZf15EzOwlWaqmoLB+0QPxdVAob9
56Jkglkz0P2s27hVgQvb2nk6Bco6BM5FNBuD/5siGiIjkrfDZ1i8Nc2cTcufSvLr0BauwwMQ58Tn
BODcoRp8nTtEf3ZSwxuuOf6LVs4x0JfjYejHchZWzqwBl9B1sECa69x2gELFHNyDo4a1Jc2W7I8l
nclZWDo84mhdjrObsLofBhJ9Jkb1Z8D2CZiSfvYy9gCAN4d5iOve0dMvKbgArhu9P3odbLxETIQa
mPvDUBcmun6/77QYhgnIcnqsHfmJ3TIQO52ITOpP2UO9y2+1g3sE+wp+OYoneoRdbO/MLlx7p/x5
R+avwF10MGCqw778/hVtkWFW3QEHMhg9dgZIdECG1ACjOQNFVyFkGbGAASWxBlZgW/GVRP9F4Qba
oZCNxMyVvRDeNbbOfYotsLcgr0OfmbXVtv9D7PNnBhuL/CVnOe/omKNNHEBi/Ox/QkQSASGIPRvA
UPNPwUMTAjT62O7AaO4/Wd5pzXNfMHqzeCQFLZQyXUw//r7HHZ9KBhZ5sJyEejShXlM9O0mwRbJw
J9ae1X8qNmThQOEobMxeOwut8jgYavICJCfVD5V4aIIgHyJ2wE6HViEtZl+vK/EffQM/lfhM3MIS
GZ3nsgYPMUSvEmBsPvrKpmjcs83acM6fjur3dS1skCyAd4N5cj1WGSj5BKA1yykH2G0FgKpiu7Kq
Pw3eLAwWCDcCwBvL2HX0G8ucpn76aV/pt7mNdG5TIN/yZNW4Xj6wX7IWC5uCfoS3xGzh3MgNdLII
QJIaEljBttoAAGDtufGngf19aYu8ca0jqql1a4plg+KTD3w9iXKAMaxYtzUxi5sN/BvWtr4xxcEg
Qit4mnF2GbJxKwc135zfzfhvq1k2NElppCkGcoA4DH5Z1Ja1zb8acvrN5PBdgycbf17bwQv9Ar8L
XfgobxAGCIghVD2kNwAis6PuHtneG+BJmvflS/klfevv1NF/1E4ry13RlZ9xwdkbzjQCrikLeunc
IV5CltU/Af81dDfg31kfnpg174/NtWz0eujohQuWKZZgUq0+0eFfVlMLAWqGrM4HsCCLA7hlUNnA
nHqxSR/Vbs1iXrLXZ9nrpVMCISDA4UxkdtsMUDxji1Y1D7HiCHQ3TkBdR0HU2XvZyvZe0tkzqcuy
c24CoKmhuA7GDBHJzKhtMAUIWMvrp3hRzFlqd3EDfeqD1BkE0XEOsh6D11u79sHXxVfuxhzcLk8P
kcV/M8iLG6jAJesAYwiraQFtDNaEh1Kr5IqQiweF/C2a7lFQQYPO754N7G/CB9I0qlANqJlrOnZH
UAhmzwwzHPtcK72DVYKJvtNlvbu+i8al2AFNmjZexMjVoA3vd9F94wSofHggb9oPe7uf2wvjf7VP
BsYWUJIYhwNk+QOIn4/1zarVvmR4zqUvDrEdu0FQgdIOgATnpvzMcl/mKLz/Nvt1zXRf/slbDfUO
AKkge+EhjbtsqQEdVU1tH4qTpvdpcz/ogJV0P4j6dn1nLwamFlrjgYMzRys/w5kzKwNWOAE2cOzs
vzwSiI+eQe/j27HVHnnzCbTzczV13mJ9137VyV3lbFt7z9Vh1dRe3OazT1nol6hBquuklo7IaYgR
OWG0Mv+ZQgKIf1LfrJWUfpq0Py7Nmbz5e86XLvKGqBLy5kb52Rlnn4sIs0cJWjFejQe0kwJ2Ve3A
mnhjPY0R6sl3a7bvjwb6OaRCdx3Gr33UQtFr9/s3pKRvy2ECK1mbgI0tHz7sKI/oHXiX53HLvPoB
FruEr04/X7QXQWDPM+4AtFgWlAdfab2RzrzurAht52uTrr14LsbBSASimR0RDX5b7K6saTC4QTvv
rh7BUYcEdXm2B9HEce0kL60GlQEjAHk7ECPcheJgNq61ewOrkdlz6fiA814zfZcC0nMJi8XAY+aD
S3sd5RznPRVvhZLbpjejCcDu1y/kJSP708SimoQnq7mw5GirbmrhgY6JlI4AQTHQCDFICehOmjrg
Val5rPXtdO8jjbwi+fIuzhNVPyUvuy890LMOuQS4rW2A6dTrEmbkyfXFXQoy8P5D67FpuQ7c7+/a
3rkAe9QLpDUZYM8Ry0WVKcCO2EYBWLRF8XRd2iXfa4Pf1Q6gG8gOL+4WbcE124EpI5aY7kcbcqQy
FhYghPo7MYtXUaExB9S4KIKVJXBxmwF0s2hFIWt4MBdV8Gw1i72zp1TR1kXAogXf+sEP7eozLQAY
L4sVN39ZEJDR8CBCi/jSI1idRgfioJbZaq++YugtBqEA4DRXVf2SU5/T9v8RtLi2goP6ZwqwIqd+
aNhzCQIPD8zDxERWWCjgLx3Nflp5Mq8tbnGROWAJAiD5QOb0w6IgazNeuu55qlR8XSkuavrZ2ubL
du5b+KgQNUApDOe73dgHCdrmQD62LWowRb+/Luyyov/ayIWiI7WhpZxB0d3q6wQqkLGdSQL/kZr/
ErJQc1c4mp4DbTEeDDCaIpsyjV9Y8P9PCQb6uU4stJz1HW+MHlIc/3nMP7kYI+2rNdzEtf1axHNc
1wJSAzIP2e8ubMp3ASKf1id/uWELS953JoBl5+IUT78KXB6sK0Taf0XKikIvh2E7pwaDaA1FM9tv
ZBpCRbZuRSPJtb8zCz8bs880GpU2sHQx2O7afQHppKtVMQANQXa0osxrC1pYhQ60tCW4x6HMgHAe
B/R01zcp+8z7lZ6NFSVYxifGCGgoYE0hwO5Z4rkvKQXFSvF+/WZe9Oa/zMASVqLtKOhNHUTxwqFf
nQzKLEEDCTJopgWPXuknopbfr4tcW9fCGFAVeI0zN8Bw614rPsCAVYE787qM2XotI+ezW7qcifK5
FjhWDyua9ViSC1ZzkE9dF7G2jIUhcE1RAZ0WIoL80S7uc4wIN+A8+TshC0PgtLxxJw0eiFU/tJ7F
lgE2cbQbX5ey4guWIZ2Rgkl7HHFFRXX0f4hURax94yDllP2Kuq1IWoZwDvjGh5Lg7E1QBHLHiMS4
n8krQR8AugWx4uMu9G3AWKN+iWw7oiu8pH53cp5DCh2z6nPJFGjtqCHOwDvz1CZ1QNdTbbT92hvx
olacSVwcmOxZ1rH5wDKCZ4X7anAkoOWPf3BeZ0IWhtvKHbNMwYMdS/ebLW96ArT66sUAarbtk+S6
rIs36ZesZbEid3IXZBFzPMKcEwguD41d7K6LWNmzZZUNPQsFGnogggObWA8AtA/UAuSL/sldOlvJ
wm4D2rrIhrmY1zdkY5vI24Nc8k4BTfzvlmP9rnRF1Xp5TnCbxmkKHRdkCXwIU3Cp/J2Y+eDO3J0g
xYzXB8vd5RiBBvD80JmRY67VJtcOZ/77MzE+EluVNkf14FSKZPDQuQAirtk/Ohu0dSHPAAjWZU3K
dxvARhZQAUIl2Nc+Z6CXa+TTP9mxX0IWO9ZC0apmwo6R6iOwd8z+3q4lbS/GBmiG+886FruluirL
pcJu5aChlPoGPHgd+1RWn66v5KIZPRMzf8bZoRSW8kx7fiRU5Y+hvvP7KqTyc9ru87WS2uXj/7Wg
hQXVa24VVj7i7Wi9OPKlB310Tr9dX83api1sJgFuAbO1eTW6jNCbKTpwkqV6VPo0vi5pbTULw+k5
tTvYFUwAkPiB/55FtCvAxjauaPOFAcfZ7/x315Y9vm3lFpTM2e45tSTkF3HIDl6S3zpTRMoTMpUY
b1/L1K3oxHJmutDryRs8aHegbZqm3zIgnzMXPLNkX5qb6/u4cmLBwpSilw7g1tpse5yZJeWlsMZI
ed90ZwWKeOW8goUptXlvUDGfl59PRzPIkzoYdiObViz22nIWhsG2qNW1NZQcv6KvoNgo5cWW6MGT
slYjnH/UH4HpmWYsDISkuQEMovnZ7Q6P3kSPfme9XT+ctU2bV3tmHKYa7tNKsRoJonQg1W8MeYNB
3uS6lLU9WxiGSXV0HCpcWpt+8sUHL9wEwFwhMEf/kZ/7dZcW1oGnymKamA/HQmsR8UDXyEHYZa+s
Z+1gFqYB0zBpYM3uNMOIg9V/p9nT9Q27ej/R1LtozRwACZWaCiff22+koQDwRa9yWsQ2/2zka+NL
V09n7iD+XQf8XHaZqiCscqpQtz+1g74bxGlwtf31VV1VNghaWIKm9n0TEDtGXKgpNDVz04CoABjC
K6ezJmZhCDrDqtXkQ9scvTowgqFx1zpN6VpMtXZGC0NAzGD0dRQeYi5uprzCWBVYpcBqn4svyn24
vnNrRzQv+eyaKk+vzNZDqGAGdWiONxZgsVP0XK/RAlxozztzRjiihT0wSCDwCkH5eoaA6G/npu7i
1O6B1bPNVvuCr14jCFuYBQYOdd9mOCgW1F/6CT0refNPMqT/MaEQsTAImuei98bEIXkmGtKIGfUF
JhBADiib4C/VbmEU1KRj/DfDasrqXU7fFdDlpmKlr3dFtZdNI31dFm1aQQ+I74diKredZKE55H93
UZdJ86B1RaqV2DVtAm4pKGVrYkfNMMbXtXptNQt7wJrJG/0aZpQZJrgMu5B3aewVa/PJKxf158P/
7PKUNGdsyOZN014dMFq16JGoodveY2dXm+tLWrmoP4O9M1kgTrNdDoKoOKB+OIHp02mzBCyINmAG
r0taW9XCJHS8cGQ2FzaE/OwCbzrrQeklX5n/aA1rGbJLshwDfRLAwwAjirVQbTCZlX06HxRB0K1R
1J2sb8JFEVT/VKzV8C/t4Jms5czX0Js2rSR0r2QcPAHvJkidnKexWjPfl5TvXM7C6zV5Aw68LMP+
lULem4QArY8U8q4dmzVYgMuiXMy0+oGLno+FnoPmXprcwpLACQ/m7CZuQB9Y05frCrEmZen2+lYz
uN9h47QyrBQ8Kwgr036Nb+Xy+fxazMLtTXZrSC+ALoAEWuVv4MIKHTyQSu2fVKln4pj/7NpCwbMy
yDVpz0pnPBD2avEqzlF04GmwcpPWNm5e8dmdBdteIMW8cQ7YYjz9q1Hd62hfvH46a9u28HWNAMFc
bmA1qX7jo0ZcBT/ArhbamGD6O0ELj6fSqkUzGJTNAKRgC7JGYnYgYQNP21pF+pL7Pj+ghVXImoH4
A4GkDAyZBshO22lFpedvXT6AziQs3Z3V0iLzHUiwWQpr+uA5H2b6SIkZWh36yd3X61t32cz9V+OW
bs8Xk/SYwhkFxA5zDrruog2d7oP6ekQbuXJQa9IWVsEX/b/f4KroYhqgiPJjct5Idj+ulYlXFHzp
AKXg0L35BW6BNq4FRVEw2DHwsFYWtCZmYRmoCypFg89vyQLU2FkF5UZ9zVlLza7cpGWTEZ5CIC41
sZqsvpXGoxWQxBZ3VuUl17VhTc7892dmwZGAnRrn+F6ftLBgLyOoq2R9JOT97+QsLIMP+BTW1pAj
2zfN2YN9bzsWX3Q1raxn7XgWhsEWqS3KFvvmKgDTZDQkVQvW4bUp6rVtW1gFHfMCvgvK1Nira/Dk
3rr6D98+mc2nv9q1ZaU4yxqLpUj5gFDeRjcvDX0DjczjfU5ergta2bZlpdia4VHM+fLw9Asf/GRO
0BsAULwuZWXXlt2oo551Vm1BSm2BTifRwfqptRh7yL2/80PLQnFFepCZzs5ucB6lxkPdz+O+A92u
Xv6DnuQz472sFusjIT3gQnBP0zZSzhgSkEd7+RoQFijrZkt5xU0scQt1rx8DrQUfesMBVnDrgTEX
XJ8+hiuMiXl2hLlv+aOZSkuAhjwHq56BIYzPEhOjr2kKKvMMXWoM73c96I4UygtGdc/z+Q0RPQGB
UjtVqJuAUxXdo3wC8a7iBiDhfL8A8IGyBZjNG1uyLZ8bX+OqEMFn6tPODBU17S0dfP7otdktcFSz
HR9Anzs0yum26NCjN6ksGEJqUKVqodvoLiB5NevRI/TFHfyjK0CqGABJ7DYPaiVDrQ8+9EH3Ekrc
bmcBeSkBvnaZmBkdXu1UVU+MAZUD+X3VnTyFdUWBEv6N7Ke9zFBqghMdUGsA7ccPjVD/m2Fm7R5T
VOWuKtJbYfvNRk4gZQX/IAbIRwmc08Zvg6TuTWdfcKN/5J6WP7LJPYKyy9xaTYEZiawBoi/eInFd
GhgdpB3+W+qnu9GavNBDuelHXk0WoGV8EeCiDja64TFt9OHmRfBF5FOOPF06iCEimuaA/zsvtDRJ
s8YBI67u1MCiZCnbcfBpHAoFQl1WN2wrmQJpuuH0r86QWtvU8dwI0H2PTTP15o47FuGb1vA1igkw
6nhJ28yRYxNYGo7RydN9VnrTkRm22uIdNdCozDJAMSjd3vYaVxtTSeBDDiP1tujV9t8a1U1mInPf
DbkCsx76bprbnIgiclNx8kzAvfVdumejZ4euyNxjxgMaFb4FYHVGjc+9MwLihdLpCToH3ehLf5eT
OnjuRhDWKsd61UunPJI2aADwYXqoB6pimETYSc0KJVHeiWcZfa1EzmlkgYm6jWou6jLym6k+UL+t
pj11jX5nZ34QM58MMeiGbcR9Ob2121qi6pdpWezlJUAhZeBHjU+9cFJuvgMfb7apM5AGMebUBz0f
wJNABAXZPZjaCkMChBAN60YIHN4+6u0M1BBdyWATUXZB0FQiOzmNfkQUEIl0QOVq4FpiUxbjNbQh
lZ2GSMo/mY3a2bw8GvUYObmMkK3f0LI7qolE/lAlSGZEjJaPeSNPrQZeSprN4PsAxfFNcduQso26
Nr8PsA9RPmQbb5wSFXTgzExjJ+N7qQ2x69HYqO1PfNLNpJ/Ie2q7TdS41s1QBjeDVb6DEXijuTU/
mJmFl6xQb4MxAqkCjyb0M3WV5ySG9Ou4gNs3eBkZtbOfdEwT1vXXYZKf/IJA77IsnLz6qFtVFdkT
wHRSLzexwc4GyJhbRqwTCzRAGAE6EoiDbettRgPwt43MwkpPJRQLo8rQ+Y82ZQk3rTdMiSdmDnBq
3n83ZVFHvSxveDeElLIbWqEZSuoDdN+z1In3+s0oSrQtTWBmB82KT82jqazvmVO8c5CT19X4xVLs
xEUH9k3+Zaz9CIFFkwDk7OA1QWjafVgbmEungAqVmOCYCv9O0wPQ8UzyJjfcfVsGW9VTpH3YlwG9
HR4HVaDJI1vxh3Fovymeb9LUCAsUL0Uqjzl+apaZ+1IaO8nkD1fnXz0NuE0ZuLlT5mZhV4Hl3La+
8LLpQqKVG8kNE8zf/OCQ8a6V3p1TZocRvbrumO9yv53CstDAk9NmIE7P9sTVI1e5L6AF3zuD91TR
+gQE1HjiMypDNYVoTz+WKQFQ5ugj+WbpIixzLWJOam6KoDqxYWbQ7rq0R8MkdaOOukGs3Izs24AX
SSF1VN1GAwU32bAdTSddx0aVeHQSkxg3I1Lvdz0FCpbFBzSam+pZmFlw6r2Kw1tzc8szWw9trb8B
Magb1h0hG4HevO0k9CQfLNCe+9NGQ54wzPXxzvP7xA2aQ6Wbj0KhLMtaVR+MoHtz/GmH2b47KRQA
f/Gej5mOGXdQDCDnAlMZ1WIoo7JK7822ALlYULwrM9j3RfGjScshrj2vTMDnMt1bxmiGjRY8U9KK
W+gXoCu4k25bIo8DsR7BzV1FYjI/qlbKuJGERpjr+XANTYR9kdXoWesBnokR15wN4ITCcKYDA5Ba
x97uviAr/TY0tIidSmsPo/I2wwSk7MxIOtHsSzAuxVYL6HMDfdg12oQ8SoB+SEETn2uxORuVUrKN
pmki0oUET5ilP8s038Loj+BqlyrKWVaGeZfXO6wGlPdDIEKhsV3RyWGOWXaeL79IA+XLiuhDYqLt
ScM8eygz+5SCETWstNE7uW6pNeHIDHWcWveTNxQ87krHC1VrVvsU30qqNK4HBgTSABQk+pcmG99T
EzxyOndd0La5j4KlD2nn+UnTiI3WaAfC+R61v+9FCnBHAyy9jkisqn1ho7/nVGwmbhexVhoPYyE2
ddndpLzd+Bk5ab5+b3idh0RkkFDQuoYOb+R9WoE2dcp3NbrQOi090VTPw7q139BWvu9r4+CZ2ofs
OFovO7lHL7h4ZUEeIJCjgDVNrVBwCUg3js4ONTQHhompCtnOsTWTDksFoRCaZeZIr81ivGWSquhC
s9bu9alO8syKfA72iLZ+RhL20cWEN7xLOVOxTIkHuLnYyErMjrh0Cwr0Mbah0Z2hbxrwJEdERzln
sO6d3j7Qwn+iQzrEtPzu2uXGy/gLJlWfUjM99KWFrBSTH4Dn+6ZPzbFj6ZMmbH4DQnk77MwhC2We
fZI0uK8tK2SZ+EI877vEucDmv7QyAxfz0G2rCucsJNjeqqCIWgCnYU4ZN7vkZlRQ3AQxF2fxLzEm
2vJEpO2m6/JEeRb2HC4xraoTYIpCXRht2BZ2c9RFZYfgDDgMZOziomn1sBM6KkeVcxSDf2rA9Cp8
/3ka+lc20Dffsz6DeNeLc9ogXFMvg5Vvs8YH0IAFmpwBzZE5kV+axktcjkCeWGYbjkZ/mwL0U6CX
zc3qk5H1u0yAI9Mzs51ht3YsPBIxi33k9XdQF20sIwPxhIhbPwv7tM0PVm7Hs5czJu/QEPht4W0D
w7jVMgSnHeMbQGlFVgN36zd5SALEk/3ob+s+PfKsPHLvW8DgMxyEpOhGf8tsduwZHjRZ13wVjCdM
EPcNRmLXYUo0MmznlspphGMs881I0OGJKFjeTj4QlWzsD6CKUVEx6I7UdAMG1E9D7lfwb+MQ4fN3
eTPA2qhY+k0iWLZhYJCvbTvmPP/ct80+790dMspm2OaozABSYSOrKe5Msikms4pGzbktzPylNuRL
XjWfPSW2Y6b8g+XPc9STc6xA8bYruPNcK+2Q8wJ8rubJQteEN1Xfp4m8kdF4MHrts8YpMjkWRTZs
SL0YSauNE6SxDPLInOpdxdROcj2herPDuODGMYpHtISe9Mzbjrx6Ah34neuACLwspy2zvCdhpWAe
zhyZiKaPC13siefCQ1t9HZcKWOZm0dyA9eLRpOqoNemRuALvhrTbSCq2vGWxnfKQ6cC+oBwutzs2
6dtkNq9GOm0qXTtqfbnpAA0jhuoFTJ4IKVs1ngYeeJgsoeOOWM5eBYjAbPwjVatIGC4eIxoUiwRD
ZIv2xc5mElZ7wPh8T2BgJ+Oo15UIQSC7Kcxq2/sZHg7pFiWrPFTBeE+GEuo5fKmhIpvWtkF2GKT2
waumXGGGgedFBBbpR8SLyVjYL02d4/JYxmtdeV8UTT+0YNrrLaIgzKBjzmJ6J6l4GSd922LIXimt
jEABmkdBwD+mjmDwWR8DlHtAa2a1z4YSH66lNpQaEt7RyTH3NJ08S+pRb3U3VVU+NXi1ct8qQ6rh
KIBpuSes+S7wlCqUvhupBay6CmVeN01vHQ1ARgZLJpof0Jl8009VGQ7cAXiTNcRewN7btsWTNGdV
WBjmNyCCFWHZoSe3yWEwAh/EmaWxa1vzAaOgJ3109dOgW58o1WM2YsAWnN8PE7G+ir5ElCyhU3Nf
S8qtTy6KwGHZ0ndV2wcAAu2MrOJhVdQPmZi2GoOl98oH0Nz/QBfBBtE8iF6Cod7xQKUbQ1A8Urh7
wwK81nR/9MLG6osQ677FmEIX1rUiiUntndthbDRtHgIRbA27rOGg2uqmhXXNm2KXZ20VcteIQGV/
h3DCjXuv/5GC1KYs809WILd6Ve6ws495ZRq3hU1PGIFNFHUTVmuJJvs+RNAJsNAGA+ETUxi0F59y
P7izDTJtrHrc8rRydi7edHE+jrdWI5qY5PqdRR2GakC7s0z/PQ8E4r5ghO6PCB10PY81TW27mmZx
54lTZbXmyafGsy0cN2wGes8d/bvT6U1iSb4rvGzDfXLU6jp9zQFedzImU9tWtZukhbbDTNS32mqH
Heo8VRiA0z6SJTYLbqBM9ELD1GE+7VBfmPBcsF+rUttPgEcIRxetFFXGd3avPg9qmOe0TSPqRf9Q
a+2DXTCOe/mEkORx6PUPm5gfVsMaYF1bN9RsDznLny29CWJL7+195ljNI9r8914Aq9L1WaQaBLis
yrzEUP2+aqudqwA7G9SPpi+2Wi5O9VjtOrcElQPFeU/IXXZ4UmyURePKLR95YfdbkxXWB+zM3ahs
5DOGdK/s0sW49VRGwHVp4tK1tpgp/+ZTBw8OtpeEbT17akC+zrZtq4CvTWFlcuFHqqwjUjkklMy6
zavuySTtq9kYn9rJfGsC+PnOSt8AUrG18AYFEjfaGXRd3eC762Sy80eqwbQgnVFGlaVtB1c+c0IB
VW804NOtU20ri+KlkSMN61L/UFXpnFgOWlEzLcFl3mkfqp7qsCP0uyhKvCvMLabMXg13TAiQcmjj
HFSDaM8A4qtydgpvHPhm78Fs9MjrqgOmwZOxwfysW2089SQEv3G9Z3seJ9RVwv0vkypD0sIEIlFz
T2i38zgYvnWBxBOPEMfjnWke9BqEwG0rQz3DpwNIjuTuFNfqIbOtu5J91RunDt2gDJ3qU+s+uP3R
bvmW4ye508ZDvlwqN4a6JJamMLiIWKN8cuv3vnoPrL05ygO3mwh065GHAQJm8sT0KYud/rlDZaQH
BheyDFVzLwW4stJWRir/Phi1EQr3eahYmEp0dMhPdEDnxfDmV2C5chE3iSRIx+dJ0X1uiL1bT5ty
NHZZGtxPsGBSPRDETqx+9xDi8uANvKchhtnD3r5XjEbK3eNPxQQCkeKraszE6mEmbQdJMR5mlQk2
jHTTwHdxmiLLUD4YHXkzfXn0bbw4VGM/NB7S31PwbKIgwmoDwamvNsAZB/BVdqj9W8VdK9KJh8eN
inyIiOwAr8uq3o09yMCLB/BTnKyuaG99nh4H9uHCsmGHQop2Z4KQdWj7yFPgZxvGiDR3zvg05vcV
zo7K9wxIIix/ArxyqATbl0QhWXbbUh4ONd7KvYemaSBnt+5zI75VXRFNw0aXTvrSdv22EVqMwbWk
BBuc4Mgu3ZjauzmeehpsfHM/oUbapbdW95lr+zEgkZ3eEf8z3qMkG8Ja5fcSFB6haPJ92rFQl/34
0FGPh2Waei8KxNlhy6b2VTfYk44SSx8aMLZzlsKQ5HEyPWDzdAFI2dLxLu0KuP4RUx/ZnLdo74I6
KWt5r1teei+US0IAwd3Uhr0P3D7MRhG1aNDOWwRB/0faly03rivZ/tBlBAESJPhKUpQsyfI8vjDs
chXAAZznr+/F6u5T3ixf8d7ttxOxTxkCkUhkrly5MnenFsKK9nSr6wc5/hzx4/q63nYDFNdx9OBv
bbO+xav7xtWbk+Kacb6hmNSopZDvRrHMNnW/zeNrR9Ov2+GkBucSWfITtOsCKTCRLyH3YWIfa4Ae
Pd+HDdyOCdQKUUdp249RB0Ow7erB4fIpQuUaDDKvtF5La/JGqk5TKG8Fr46xk2wcR3+M9fGmn6xf
HQ2vuljbRCgZ+xOVvV8a5ITxD0FqYHSH3rXAYeVTVo8ESsSwxpCUH3lOT4Z5FNno1gLPj+wjhZKv
RN1KAnkte7S1YPlKjdtcpv7U7iAMf6hZtq/H9H1Co6Bbp/IdTQJeMwEqKn8I/RnaulvhdPcMQBuT
+zJjW95MKPHlmEOg+wB/Ey8JX4em/NUYlV8PuRtK+wiX6xkkao9OZm0wJtkvkCUNEKV26nAPguEh
6SGDa43QF0nQ0j8lcAMi6MriRzIl2yF/DmPzLrT7U6IDnVHqFwWiVNkKOCh+pgnwzgWAcicIroKo
cFxadG2jSjuS/g5D4d1RjDPU/ABi2V2lNU88RdvQgCbFPKwiV/HxqR6jq1FkPbinLZwRJMHj+pVp
CGUsKt61Nv9o4BLbuj8NkEN3rTR+wan9RAuXiwHBiCzqa5GIH1mPGL8bwF/lqOLbpE8Qw4uLpuXA
NNGk4mr8ncYfJtWCbtQekkyVLkRyJiTm0HCZmyMI/gye3eox659J+8uA3CpSe3ltsPDZgf4XUMQH
pL6uEZPrzIIkEaqDrXYJCPkXYNSrjlz1w0dnakeZ1A8grAc2ec1p/1iCW9cX9oesPkYQyocBkklj
dDNU5DFJ4DGp/AUWRwJcgJZApxJPpfeDc2tl4wu0yyD30rKrltgvRP0wxuLe6nDR+gYAN7puYrcq
UpfmT7xy4Itb67aZkqvScT4cfp1w+lOEIH0PDKoxBAC3nT4WGWg2mDvsZhTaObyp7qCzfjIi6JtZ
7ZY1+JOOZn7ETXGNC3Toq9Iz018kiVPXyoqHuEX62ubpKcW/GOv4fqqzO0cLb7V2vLUBQOmInU1e
AA+wgfvZjrijMJQEUdE4ICBtQm3fO5WXY25F32HAZFns6zg+0KT7STnSLOjLFOjHqgCYAjS1TwXg
OdR7/LaYYTvHjab8eco5ij4AeBEKkI3e8qsyrXw2Dh4GSQvXSMMbnQ3vOnp53G4KrzL4L6F7pJu2
khA8J/omqqfTILSraJL3jjP8VLJGsxRN/bGpIH7n3GP43m0hqx9piMbasEe8Woa4RPh402NG+U6L
UDUoSLcrTXUT8wH/uol+FS3bI6jIXQ2exANgiDti0g8oBdxOZnJP2HWtfmEuut+onV7AFfYCqUYh
mUvGOBA5cGSTP2ICqI1AJXvAo+/Z+SFVY+VqzWzXZX9I+LUDxHwi6ExQsvMGmUBIVjTSZfFjiDYC
iSTCJNXLGA3+MDo/eVsFtUGv0HWwVa2+QVCyHeHKsqjxC0mCpCBPkpIt2qxg8AhOLMCQXXYB9Ub4
+sxLY2cboyWTJvJnrpkUzT0jkG5guhiGSAqAkxR5RGd0npD129SF71ZNX4EIbtMG5pyqIcB43H2T
9gLZKh7IPhWXaU2CVEZjYLMK0aq8buK8dsNspNuIYbRJ1G1tRwa1Th0X0P2FnYuA91ZgO3zfjOoq
n5jbTOUlj+OgyqVXTKPPnel6KNhNCV7kpKQekBhov2btqGk+6Mj78Fwnu7Ry5CXXuuvWyi4MGSN9
qe5lE79oiO/ckvWarwkJWfASD6hFDmmOITtGf9ONw75Q+gyEDy+aGSNRx7HojXUnsulImHHAuqe8
nBChcu0hFYkvR0xDSlHTG4ZHkSfJHYlosq8cdSK1wKunNVuaxYGh+EmLyz0emB1v+D6tE1+32pt8
/rdlg+ivlOyHygkAj6q5STrZCigjGUeLJdumoUHRGoGusaDXIbCZkUA3NC+aBKTG4yuZJz+i3MaU
qx76samEwbUa0Ta9MTzJarrPMN3iANnZeht1NL/iJVAGjfboVpTxi6VyFuTGeJPoIzloSlNB2igM
Hiowabiw1HCIs2HwcuI43lh076k06uNgdK8cQXOQjhhXI0rgmigXoa27VsHQZkAVicp3LG8GAMUo
URZJJDZDj8gA2c+1xktMnDRHGQia9FsTdNSLsHMiDCKytIPOph/lZJqeI6zBHZuydu2RR9twohnU
PkHiqjoG1eh6NK5QOQuvNIB2O7yK9U3PrRuOetZFaNDuAsp100XFIkzynCLiOU2F3K1CIZHm7QWE
eaYLAjeG3qzM5F7O0w/VOLVvsfBKGEhjtXHaNiVNAIog36YmLa/KafzoC5QzMYHuUR/5DNEx6lEj
7TeJlebBGHXdqe3qBxsi7Wj2mfASlrK/FFCBDIipJQh/NMB98bAXqNrCc2DogJo5Y1nKzK3BtfYB
ulw/88TGlAU7EhepjvImPEOFpFEoxJRGNYOcM0WmE1N24inLD73UiwMtuERcyQGEdmAPo5g8ARHL
mMdCJ7pDPdG6zCtNfoxpFV33Bno63axGZCp52ruEyvcKvPeN0EfMk80tqDRIdYMRQI9S9dB2VckH
YseDkRnqKBLzoRuz2zJGCYEl/Z1N8CeMuK23KQYd/Gw7Of6I5YR5axPHfVGgRZUQd/d6zPlw7Rw4
Z2hmNhgrQw3hHVt3gjSaLrNoKk4xh/U4agANGj9lO9kyxmgiBaycx1F8bQ294VIFsVAEI8w58VDj
T3Wk48EMadFhUHtRG/etmcEOJx18L5ljiLrERWpiR9844/wxEVXeUdySmzEurTdKkIuGaYpZBTph
aOlPXmLDKfdMjPUVdxpnW0ZU7WnmNPDhfRYFzDTodcGT0xAa71I5ThCxjLvIwDI3sw0UBVFoM9Km
RVyGkhqgpP66jQmIoi06+JGdTCTIpAXFJzyrG2oC86GhxMtYgIKQV/Vt3sfh3ob0zrHo2n6u3OaH
iPYZZmBzftm0yIG4HRsnLQMooNpChzS/IcxLgWrie2qW1aa1+x9dBYZt7Fg1kieMrCoj8TzFZezm
sgUKC5THhzA6nPykPuxGt56hM84Po6Gnt2YExHFEzfkAQsQQFMApnwrmVDsInzxFNtgFUHCzQiD4
ecb3Tt0+VSTVAf4OKvUTFG0h0Q2TQMkkHK6rKHS2ljNpHmQEyXWXyHQD1kN9V4UUcs9TnO7kVFcK
JXgTiXuTpcNzpmXJCzgfl3nSIcYW0E52BybazYC6AcqFRrhjDQQPCwI3maTt6yhAjSCw9k03mgg4
h+JatlLHLL7qJmX6QZl44/UkwwDoDvmn1qX3KQlvrAYNwE14Fw/9M+wdzaB9vAslRW6NCkYi5Y52
yN7jEsBN2qDEX+Cuu0I6D6kOMUIM2LgYbWtThAA1eeKTrL1uJ3GSU1XuS4XBwSOi3hahXoyEBn9l
nxP6RAay5w1FHSvBI9TFyti1pEbOqYcvluk8goSZe4LnD1auo/obi0NkR4eKA7UYo2iXdPRpCqdN
Zpa7Ms73FSAXommbDGI1Ps1r5oKOCHfHu+qpb7Q9j1MHtCNy7FoChI6iZdyo+gsC8SZXNfoelcSr
vgQdQBjgNnATi2PoS+urwa42KcMG4OheGs3QD6Dl9Fu7iIajRuQTcOENAkm3tZ0RVbgmPCor0W4k
6zKoVCA1m+UEs6wA7TIpaXMSKAFvFbMqzRU6npRWJKVn2E3rawXPPDHZz2B+ZVs9stp9MlAMs08R
DYQx8r1kfCPtcARDfi+UeNWAZqbx4NUop5MEk0DbY9fpl1LcGnI86OQ+ggMDaf9V65ynCTM4vKJh
D1U+3ThOd9mUzaFAcKgVN1E0ohTKnm19+OEI1P1ZFpjymWg8GJMq6HHMUEUEg8DRj71lBwWaKzuG
sdugcaX90UACV6OizKGdHqJOC+aE9thSuUWRy4+n9JgCwskcfjUpegV9nco1Wjr6CWD3Rv9RmEns
ttFd3pmZP8zeg+vGTqOVzwt7k8S/HBw8imzmxuSxh9Io2JDTti16yN9BvCwHti/DLS8ey0pAOKjw
M4TYI8JrYkZ+XfEdxkIi+SEbaEdcxEDadlAlo67gHCNbDWgQ553zc+DxHVEJhqaQ+ACRwU1Ex8Il
BKNUUfrPQDtHnagLpnlupqNH8Qmu7onZzy2pqEst4PsqfTakhC6NJrw8xLOXfLTxsw1EOzuZE3gs
MR8fkZ9iErTrRMgYyt6jA2ZQEdv0405DM5+D6n7r6s5zZD4ieT5NhtqnHcp6XPNCu3vM6qjflHWN
7Ik/Qo9ra84yTGosLsoaGhX1qOBvn8au+7BCciEwmcDlyWFEUQ1aCfvULpFM1HpACXBNx9rnuXHK
U+FBDOy26lBfddTOSe2fOfuhwdPEBTraEBnjUnpZuMVYWH+yhzQoh/Et1ezbMmwmb+gfILSOQgAo
KERc8bzwjBR1mSy+heDydGiNKj2SBClEVGrTJWbIWpejXm4ZdLBRvfs5MFL5UwTksC+U6SZMOwJG
/9CTgXgNvvpuQi3WFr3jVXpfHkKh8yAVcRt0NhCPutJfyVRf5VGIkIVMqFUXGuD8CTwipOyerqHY
OSVhd6FVBu4JYDlWR68xJUewmzZ1YgdIr/EyhCgADf1wU6oRYL66t5oBzrq+pRDrBP2gPJptWXmC
YLLEWPwAQRsV+7RHV8pwBTRAc7XEOYaVjvEhJn/i2ezau5cis3YjRUlfJBiHlQ9NdA0c37qnjejf
QE7r7izZP+YSOU6EWV9uB3rMRa83mNiYI7wpVHOo7QJqVO1M1+YKBp7hklcNULzuNiT5CfSpfl+p
9jpqUM6Yo3TI0d6h/AJIifQoZGsIOd1MdGiIz2/a3L6oWdq4o5Kg9jTP6OIJWFz6Q25uWWX2T6bV
5D+UQH6SlfImyRzTd6ZG48gLB4w8ZXj19ag7SfDtgDJae2OAgw/za4psEN6LwhZh/XpVABVzGApi
cJtdnqRIt6QTv6Sqr3bSUfXRoDlFF708Qv/7MZZjdIgcdk8zFQNlsRF5trWrx6namblFgfFQqF3a
fNaHq0ClYJUGLF0LptBAQbPfchUCsZX2HRLvIciSMsHcSvZq6SgNiIhFG1tQFDhzR/oZVaYXQkx0
I1E+TVzdHg2vS7P6RBA57TID4YLbmxb8lQ15M4eXICRkGhqHaccukfL1LossxDXgliGMxsgEPdu0
bDhAfvQODJlT0vS1y+vuTQ/r6LJthuspRHU2i+w7qhXjlYSo9tWUoSQeGTbIE2BwoVrTbkYqnjCm
ahOqJoBH/EC6Cew47B6FAzxexD9yklabLAW22oPcBWW+8TXtOfdshGQbU5PICiLU31TLb0DCcQBu
hKVrDsOhzMxjPPUBumZUYFp252okrsCWUqDuaBZGgQKadKKPNBWDr+ux42kRMI/KbIG9F5Bn7+MW
Y0ai6p7q6U3ndG/CjDaFmW9tmhgeBEv0TT+Jzu8UHC06AO67TmJ7najQCqBVfm5W14SEF8wZqyBX
TAQCF+fIZfQWaUDJmCbsgERIIVDXALGrbi2vG9IHPRvf694+KWd8z9EfjizTxEyMFne6U1R35Zg5
7gCMwlWssbdVbQsgRDEGvzd4KMCeeNIVHuZcr17lIB/aGMs7qKBtst7ZQ9mwcxsMNr1pWVG7DliF
LlicmG6QGW88Q6pZAxCvJ+vE6+aGZlp5KWIbsxYrwAI6Amb8n9/AznuFNONDPZjmLmb80BXVXQqE
BeqCRYPK/XgAT+8CLNaD0ecXqlVHI4uOJpjdQRHycjORPNlMHcDRqmaXBLOmEGZEz7kUKAYkIA3q
FZpU2wEsK8Jehqa4H0z9F+h0DYJgB1hR8zH0RV4cVFdnJEYjmy2cG/zRqWceCmssGYCS5CjQn5pc
g2Lura4B7gUDBNGVrf9MQZdG8vF/0hCRaxtbJqqtRnbNzPEWpbZXiETArxvW/WDYxVWilTeM8EcE
bPpGUdSeVFUCmRxTjjIVCLytVspjrrSDUWNAN50AxinDuZyllIRWzBhp5oWIryHS0FzXAiWQAqUI
OM/2XU9NNL2IGh60iN8xdOuA74uiaET2Mh8iD8W7j1pqER6wxtgIYNGesKv+xQ4zMNcLDFzMPVgs
nNv3qN6LvoLBQglT6ahl2+rFmH44IPqjfOtqo/heP8ZSn7KsR5BzgEpieDU4Atl776SBXlgrq6x0
AdFFW8FU6LVhzF0fGYpLfURu27ZaUXZYI8cvWgqM2EwgNwsmeYnad8ikP04nUIBdKb95NkvJqaLQ
aG3MnHUbTDsT9D+tEhsLM30qufLZVtoKjEX7oWx5FXctCP8UqZNiTxkdPKRsK7a2tsrMnP/UwzLq
cSjZ3FYgW/0FNNkLpTWX0vw3uj+fqP6G8c9lijK1GWBKtOqZyMIRd0ygPvPu1/mLY6ztZtFgFGW0
goElaEvumszv87ALRomkF6NEkZg3WbYzjKjcgSGv7THAsD+A/pyBP+oUl6PJigMJoxk2BtiXJXW0
TUVReo0mWxTMwLlLW0N5Uraoi9Qgztt4WuHvRmsr7PmPFjwF27TujlWlZceJN/UxMpP+QuvAAZji
rAnC1gZvxhkMVDFDkNExZvz6/BdYaRn7/YE+HadIUMPHsCN8ZzGAzrgrO91FlcFt5Tur9W9a6MJP
0QLM4rTHoWoJOPmGDRjmLsmTlVW+vNvIZjjUuvEQ/NZK/7SlvC/NKu6h2tJN12X1NiHZam1gV0AO
z3+7lYWWDUOFQMY0cXSBjxwdGBgEDkqeO8kS4MbF+ZW+NNM/W1p2DDkaSoJUQ+9b3MQ+k+B3oGhq
ltrKhtaWWdxtIG6Ae+cxkoOhfCu10VIBLMVYk3BeW8b4590mbaehEQK70eLxDuOAThiZ+Esz1Vq7
79o6i8vNoEikYgPvuhlTN29f6SD9VNydP5o1I5h/xCdrQ87a9Z2OzbQDxmk396ItNqZ+p/j999ZZ
3B10WFDUH2HVoGAXSeE62Y8eBTW97leMYG1Di+ZBZGs1bWeJIEAhVX6ZETBc85uBP35vP4tHvtWS
TmXzLR1Rd5yMHAT0H1l5MAH6nl/oy2ji091ZPPVodWmSapaZJeNjyCq3BEvz/AordrZ84k3VFESr
sYLKf8YG8mSOaoH9vfNfvu6Yv13wycGxhPbom8ljSX7pIMHFq2qcK+dvLJxABAEVABK4NRmTXg/Q
rK9f0F7u2tG/UQlif05m+cZXPfQFAG0jmgSQMzIAS/V7RXY60qHvHdBsIp/u6AQ8odYotpSk+zBK
vaQAF0X8/N4iC0cw2pHem82s3d7figQSQfYdqC7n1/iye/3TF5vP7tNGoimhKs+wkRrsjKjJD9UE
NBtY3WjUeBMC5dAVb7Bm2wtvUFCKph8wCX2r+Bj096J81L774RaeQIgaoIzAEgSDlypVeqX+M2ms
4PynW9vIwg1EgAdQgcDxdMBpY93xkE26RrRyQPMB/NU3+ueAllIjwsiT0R7hCmp+Ehhih/xaETDP
xhWLXnFq5iLWH5K+SpDTQ2AiYvdaH+7Ksf+ewzEXfgBMJNTO5leaTdf1dEOj91IeeLdya76MPz99
sEUsUMZGXpgpLHoUjQduJHqdXpPkNkqv9PbXeQtYO5uFFzBCJ5naBksZjYMY960AH85sbpi5ElKv
WJo5//dPlzQrGB2bYraBEsSBHAUWEKVqhwfnt7O2zLzdT8sQ0N3A+MF2UtQzyzb1LZSEBKQLzi+z
9tUWDqAd1dA4KXbTOQ/MekNPKHqLAHCVa9Ha2kILNxCj2N7qc9xR1QB7DcCa6O8w02NrrOT+ax9u
4QlKvRmzUABe0GtkII5ycwB2tXg4/91WVlkKF9dWkmjpbG0VRB50tKOJrncT+fK9VRZ+gJVJKzRS
wQgMy2Oo0TnJRYsG4u+tsnAFBWrVoDvgaMDgdSVrwPYCwb0XK05t7ZMtfEGb1egfTGBqKf487V44
RD9G9a+0ef54HLZwA2AFMUwjwWba8rrjlTeCYQSWzsonW3HQbN7rp9tZ92lh9bOkiBoFPGgK+DfG
rIbvncvCBbBw/J+YcAK7N5ZAI6jfglN9fpW1rSw8AG1AHqJ8hmKs+zp8NYZ65Vt9efMNcHwt9DPY
jC+MGNzdfoxn9WVQaNED+0zB4SHkxTTWXs0vDezTQgs7znQ29FmLhRqg5iy0/Em/Cqt/lUV/WmVp
xtOUJNasJ1yGdy1D5xTaAx0ZrZzK2l4WZgw2DGZzzarlZHwaCgyl5Z3brjrlL8/emMceYianpZsL
C5OlhRaXCoiAMQxgCGmXltJX5kx8ffp/lliYVzl2GobB4D7GDPIN9R4ym+4UfVBSrZjZl6HGp70s
Hhi0hvMeXDMENB3wLQ1jm6dHaY5+1DwB5wjOXxoyn/JfkeCn1RavDCa1x0XpQIO53pBAemof+9JH
Z6mvB8ZmfI+359f72hz+8xWXz42lWs2WFjY3or5eQoShxSynolubOrFyWEutfM0kI6GzCFMXgcEL
yjWVDw4qsTRcG3SzttLirqIxl/QoHwI3J+ZGDfe69W45CjTvccUsfkt+nTkptrivysmixC5g4xbJ
DyZIv6FeBXaiXcZFBKHF8CUJ621W2A/o5l8DJ9Z2ubjFtTUNRYSWfAxZiQAhosGIvxnmPYvXhnCt
LbR4j5oyDHO9gX1AYdZD13eWhm5kXxXdzffscP4dn969FEzLECg6ammdjQbR1rfHwq9B6Dq/zNp2
Fk7DKFXbJr9FpnsMVxmuQUPwKOqSkVX551dau1gLr5F3EzOsGQ7BEApPWm81SupRvRLGrW1n4SzS
EGJD2qzbr4z7CR32Ez8lkDuZUHw8v5v5D52xdWuhAt1avYpMhhDL7imUIug+1eWmy41txSGnkTSI
tnqn26Cw/b3PaC3eeBtTs1kdwnFAlsJN0ZPO5gYxqCqd39/Kaf3WdfpkfiVkRdU0Q0oC/Sxto7uK
oDfiXyle/fHt1sJjDEVbNtH8Ko4dRhwOj3EV+p15iFH5Pb+dFbuwFu4hHkoD8wCRqoDq7UV168rk
xg7RetN87/mwFu6hjct6sikWKqH+W6FcPkHlvKlfz29n/rnnrG/hHMBN65uyR7GJg8fQsNQ3Qek+
v8TKI28tHEOmt+nYZ1CbZuzd7K6q7EXQXSvnxsR/F7b+58m1Fp4BaPzQmb9D/Lby6ugHSA9Q0L5r
1Np0krU9LbxDVMvShBgNlNyguzmgXx+KIm5cjeDRXY/k4fwHXLlB9sJDgLWUdWqeUjJpe1NGYIBA
9kKqzfdWWbiDuGFOYlLcoLB/QyuNZ2CVJvnmo2fTfz5G0sqFaZVYRQPvPX1wMASn1i4FRFTO72bl
mtpLf9DjLWI93ghRwhfs7fpXbN5QNBScX2btaBbewLRyRXkG513MpB/rFEHXoIxXnqIVY/trrrKw
Y4fO750tb0EerLIp6PmtHGaC9O35/awttXAHUa+SyJg/WwFqhFCnUPycIF3Tj2jl+lfjGTHb538z
GXvpGBxd9VC8gy0w6HYUaSB5CdmHn+e3tGYJC59QylijqsIqfRKCNbCjUzy3doNrvCLbvpZfLKfC
Wwa4xwRCG765Fbvqoj9FG80rfUVdbYtx375aAxvmn37GefOFYygSyIBQOS8oLo1RusNwNXDDLcq7
CDJtoMjtvvUpl6hAAo1EWs0uoimuOmBOFjq0Q+sqXxtQsHJkfOEkIIWBiS7Qk/BbNCmQ+E2gsa9v
ucf7NR3TlfvLF25iMtHu1czVG7NAJyQ6Xnvrl/hX2q+GxTFU0XAA0C8ssDONLikZFtFUjWDrUqGN
dWptTya2d/6Avr6+f1ZaPEtQmuvMChRoP4ouod7hdm0Dka73PnlAvP+vPOx/1lpSLUJhG1M4p7cQ
H/HK6ojxbB7GP0vtX2GQfz7fkmlRNSVJp/kCh+AMoBcNwD34pvTh/Kf7Mgxnpm5xjJSHLsvCGQ2l
SqoUwp2+YTUbSFK7cOgQUUbHBvqHc5SPMYN35fH40sw/LbmwC5KPud3WiL0cdjump5LGvuC3dTOs
nNSXRv5pnYVVQEPJYJbEOhBudp2ZLxnfzioa5z/gym6WzijphbTSWRIYSk5oCTg2FtnG+VNZ8c35
hb70en+2s/RCeV2gnTacGY+mhbwFamLpjW2go9GAxM6ugETY+fVWPt/SG01dkv93+NWbLxM1XFa9
rVIJft+Wv1z5p00tHJEhIX/AZkRX36MrXDMeDUxeyJgFtN2nmzhAG+tmwP9EU/+E6TCyfcesCUi5
ecJfG8/7+0Kd+y2LoKaG4hVtxhqjgnh0pTfK6/ViWzYoA2cOWrV0i9yaNNtN8XSblO27xYcABOy3
om8K3yEg84sS/R3lFgK3x75OtmZf3BUqQzWMr1zaNZubj+5TbqlGrgtnZtmmkPCgWeqSChCHuod6
14oR/JaFP/dR5p/yeSmCKdw0jkBYKDGBOXamXY3WWqcz0A0CsaK5K0dNSe+lTeNPVXTkkHJb8e5k
zRIXPkrT4wRKYALvYuWGW8tzIAzHM/Qg+pqX/bK32QZyhL4u2x1G1X938YW34o2jSrPBo5xe1NNG
H95k9pr5IPN7UKeDAOfINhBb+H+wxy/HFVkO9GQMOCqHLgeTjFBnmFSa6z76qAKsHyDGoRfNxgz0
Xf2kns5f9//LctzAfFjdsfEa/POka64R8NTCCdORSGB6kLpULgT5vGnTbOejX/mw821aGpZNKKGG
qWN8/dKdYeNRPiKH8GnLfTslGzNcGY/01dP2eQX6zw2BHexA5NKZfI1cYzoS1B7nezpPwLD4bQS5
nmi11valqX5ec+HPbN7JgdXahDMTu+4qvxzRB5q6epBtxh0Uk3/F2+xy7VN+5Q4+L7pwXLllNeim
rNHcF/derE8bq2AQJDfQBJhtVqxk3sDfx4amA9gkWoiWYyR0tEXgpRY6BgmTgAVIXnx7I46DZwYq
sK+1YGW9+ZCW64E+Cz6hZVNmLM3ERldw41gMyol+52P2O3SVPUgw+xCLOrRAOVasknz1LT+vtzCa
xOJ5p+dYz9yOjywoArILr6tdHfQBerb23Vbu062xFhL9nUMhAoNSkQNddGagM2tx+Roak6LSIY4F
EYzNfPnknXOLLjZ//qwW2jhX9vnX7Vust4iN+kZAq0eimzgs4i0p2dXoYBLW+bP7y23Pa9iEW4wQ
btClqUA9JB4KAnU9GXUPGZLEDea3QzMB0fnKSn+PGf29FPIMW7eYw5dgKxqrnBbCmyPCCAobUZDJ
szDeunFNEJThv8LY0/Lg/7vStVh1cdm7hJYKqtKjz/rnepbYFodSSv/8V/zypOw/W1tcbvDERieb
F0lCC5qBaZA3F+dX+CuwXGxjEU1YeMj1pMMKEb0izgve+gFanQ60KfDQ583ajV7b0HwDP0UUpoNp
f3oB04MM3BZ9TYALJAaRoz6DOO/3S7pm7OSv/HCxw0UAAc34sUB6iCWD5ghlnPY2t73U1zaN2/vQ
5PChNVT74aHarpnI3/HTYunlxa71QQE6GPzR6/zJJ67Y04s5ZMm2bOUc1z7s4k4LaH7wkGIpAnku
xfoDSA4rbuNv9zhvh1NigwzvcLpsiKpUyo0pxp2e/RTkoXxLXGDaugzQ6beZNkXhQWjZhotener7
5e4+rbzYHe0SUploCfDL3Hp10LVXx2s9ZV8f1p81lvTpuBSgYojfu+v88c3Y8QsTFtLfN+uG8dfD
9s8vuWRRj9JWEYYdzh5f95r7DKlOiycGLswtPLZCBPzrVVsstnjVxDTPEMnx8XpWSC+Zyueu1iBC
UUL9D5o35/3J30HQYrWFX4zNIdKk83trnEFvEkJ3rgOJLrWZw+ZuE0EwRXgQ7Vw1kt9zV/4RLsxL
O9TkumMRw1iOmpFtBDnYEg8BZOLIld2iNzkIL6MT7/3whrNDelFdmL8Th+iokDyh3btQGzveDRvq
y81azv6lRc2/BeG0gTCXLay2Cx3IuSUtfg+w0Xyfe4lnbOUu3UOMfeUR/OqMOfSULG4zjOFb1jV1
Ux87ycoRpcACAhGtgERnZkCllI25P+ItXvMFX1kwn8N3E5EZ3tyFa6sxBQWgG0aU1xtr2oldvdU2
6F38peOb3qLUtTtvVl85cXxE0H8sqGUb1uLdqHgaspRifw1tNlUOXXcuwdAutPsoK0kwCrkS685n
s7QliMfoVGcz3LdkULM4r7hSOeTD+vSyFFDI0KZpjzFqp6LWIUFq+IZN3tE7nK182S93+mnhZUlK
I23rEG3wORSdHktLdB6rpze7JNqFWRpiX2qmvnJp1za78BB2V1uD1cD16fv5JJOtsYVk2G7tPfwq
JuRM5w5FSyVjy1qBglRXZ2ezzajxkcbGhZggcJTafGU7X16GP+ssUbmpDGVtaDqm6zioUEd1/sYy
44WLBDMWVb49b5lfRu+fdrVMUpqyjCJu4eM1/hy9E0ziCUL/v0i7riW5cWT7RYygAd0rfVW1t2q9
MGTpvefX34PWrpqNpgpa3YcJTYQmJivBRGYizTmYHXbh5mZL/tp8PS9xLxhuBTJfKxbntG3AdQWE
meTRMDBghdUfXtq0L4QAypqYiPbseCqG1Eiu1imYj6rIV5f6tuxF3sNnL/c0ML3/XxlM7tlJeTI2
ywJQYEjCiIR2FAGTHKpi0FcReNRHH6RJnDG/P3yuN6GMJ1mGbBxaIQJ0ltcfWmwueYazfJNsQHEA
ih6lHN5J7l6ujZZM/mk2EwE8KwIi8dsDKIf+8nK9dlQ+eKyNHMYjZ6naFuGC6Ld+UzDpl7j9Cb2d
+nq1BFd1QcICuHxfP2ihndzrznmT5J4qPYRNXj8pxZqLBj4lYBq8xVWcxC180+48mu22lzHvK+6G
nzdl2QEic5A1ATCfM8JP84W4c/ANwHrfftXieB9w9ypoYKURiWIAuYfRrVKVBrDl8MiRAdpZrQWp
Be8m7Hqs3yJ0kWlqxk3akHWhTr8TPlfqOAIupTlOAj5gIWucxYPdCLMRxkSYZRxipZYhrEhBvBZX
XpaRCKMP6YtcSDbFquYYx/kD1EXGYWmKlqpqMwG9DB7S+Dn4Q3TMbJDD+YU3dHaCvXSfZ5G7sWaj
JJOG4oPl9UgR8pJuAf4wsFcbgPTiYDm68b4c1X1j+GQ0SGRWqN2kh/5AISkGeXKkwHRnG3N6QNYH
8JJKbOzwo2+BNOyfYupGT8aHAhdE7ldgozkGyIoaAZDYgNsbOC+I/eu9kcI4zaGsGkCY4Atql6vX
PmDK38HkFEDhLAVqCdx2DO/rMT5zBKcawEfhpBfimf29mt8ry/H8l+N9OMZdgi5hbCNqlKsMSLnp
R51fFdg07UeOq+LJYbxHuegCkGfUGVvm+mmaNTuNHtq2tYui885r9LGIj/ePoRmiLiuGqpPX98jG
FjORTLG26LMTtwdctofai1zwz2Weulih1fu8pHzfLHQ0KYiCkRaJMLqZXaG24ISnXljx5ofMrQja
Mi7gk2g9GByLqJY+cJSkF/dDmHuTyU6Yi8CcrU0dMtFyUu/iFzC9IsC1LlZCVxccWQ4PXmH3RWts
JDL+UjSNVExjkIjRx/oYPupeRUObo3VBXTiSrdoxMDosntzdO7ARy3hN7AchIlW42V3e3svpTVsC
ZdO45RznbiA1JAN05AYaMSbjJ+OxDJVEh3mOnuKVjnQKHdMGdPaBBKYzc/zIrkobYYyzBNVdVGsx
ojb4SI0rAlu1irlqA3OolX9KyzeyGMdoiGUKAELc787F3bNgm3YaOolgUcdMK3AFr+W0r50qq7Ks
ErxxGKcVSlpEJA2WGQ5fWsz8Yh8WYNQCL+Lsf7E3MYzjCtthEGSAg+Kxln+vjrFT2MRa7eQF7A7c
5HW3emoYb9KYK15OlbEUA4pHce7RGmZnK0F8X9i9Nf6cHM1rLuitQ/GEkzQou4+DN8FshgcYi2YI
Jdy6UlWTQATM5GHSBvFK0jvtMNbAtwNX6YM4aIMtTFpynEYM1CVLlQVg6PsihFN/NTXyY7ZGdzAE
01KWSrsqWxAcTaCes8KiBrmfkIrYWdWIrZa65KN9/YT8LwNcH3A5K0MVbK0XwCslJd+SRYgPJFPA
FVM1P/qUFG7cVSBNmWXxGNcS6B6zQQpUdRA5gWrfrRtw7LTkqmvsLNBM4Aqq7jXXVTz1Yg1U0Y4u
Fg/7O5BnqxwPuxuwNuIYvwNMOgR7A36nNR/ruAEiL8GiugoYd8U573x2E1ETXWBwpcro3DCW3KyR
ouehBojcxowtYBY501qjqFxfgIPKGwft8by8/Xhlqtggk3SNKGyVzBBQ3dYB7E99QmLlYK08JEcT
3Qe5C+hcCb9wvf/xNiKZ0zR7UC1gUXl2lGvzOgmkgN7WBlQjDo1VvKfK7rfbSGO9+ZpKAM00UPkQ
PkfdTQI89qV5CXNOTvMHrdAIBpIeinIs17ZatXIh1vBBtLIJyEv6iAZyvRWfwKjCn8P4OCmEzMYU
ZbzaYSySaDLOvABzdYOVXBr0UWNRjuEl/nBpN0V4xCY4YJXA8ugVD6qdoEVmoZv5L++J7S+gJ7/J
rTpA18vtgEtojkVld6l0nYIfN15k3trm69mxCc5WEhtGkmJVcgO3gvihD67qS+DBajf1M5ivfJrR
CXbrmscyskY/84ZTAyJqR0+tmBdA9xwwJpfQmBYJmMnZNymmXpc5q/Ck71wQGvqzV9yhWoKpm+lG
vO9d0dFOgjPYpc+rZe9e061kJuGaZ4B+g6cbVnyBnUXNzdzYo62DJvZBF+ZM//s4CjWvjarMJe1W
tcpK0AM7wjLoFyGKa65QTS1nJGX31pgS7gwK9YpsskAzQEnQU0FBgkD86alGFolpYkv6KaPnE3HT
1j1XsBXG5Fo6lqgMjeDKSGa1XMZA/5TW2xH7NMG41pyQsdvpgD6KqqJWrn14eXRZIwuElkgMJQ4a
rTsWvlKC6mH4WoWxHUYKUPDdKZYp9m5w3qnv6rkRzX67fFXzpUCe1wOMPcv8RgQ9A2Vg4FRNdq/D
Rg7jWvUIM7QSaC0Qn3SMohjTeAQsObhXiTLhK4qtrIA0XBA8rGv2HMuh3+qDS9jIZr7lmPbtLOb4
lnr1YujAYOcuMv7hC9LNdzRziM7uW2Aod5JGDR4dhYzQV4Pw8Eys8qpHxfD89/q450ovm/ImifGk
Y5NMyGERo3TAJfuhbuQBMh8V1EeqYiMjKy7MOQGRWjHOqyPPyNX6og05SdXuiaK7gykmRVMktr1j
LHEINAnceFMqbiVS3fTgDOYoupfeYH5P0zC4BBqI13flJmSEYwqCdNqG6B3DF90ci9dx6GC1sYgC
bFWan5tD7kZeDHa9MFB4JcXdZ+tWPHPOtWnkXUxjdLFYtPRceiD6Sd1vC17nvW86wkXNrbrtf9yN
zkzw0lcF7INjg+cCrIi2PAt78GqYEa/utf8BwfNh4gsidWQyArPLi7pd4UvR1bGF/EcWpR7n++16
FvImgjnAUMGaExi/aQAEZP7l6Che5yP4UyqMCuNFmFO+aH21v+ZlcbuuZiOYOUQw4hQ62hSIE7r+
kk1e3qSfFwOFUmD2OiLYo9SM42B2Z6jMjUj6kza22oO6p2wzXEo62oFqqYygm0R2DDUXT/MGweFn
dX8wlrcDZt6WRl/2kyHAWKTKNF7gEwwPsPTA+ZN0EJlJUQGe1MysD1i5SN15EdYruZqbn5zPvGNJ
mLAiBuI/4rKsMp95ltM6SuWWqt480Q5NdEuT2foJ/RKkk8uJ97Tdm6N5J5H5vmGcT5kook5MMRmm
z9Wd0B5kdw0ABALqqMHPVxdN+6D8xrs0ez4Bkg2MSMAF60hE3n/mTNTiXK8LWq2OAhBIBDOmM1oX
8w8WcknUsO7WyZdqq+X1AHZqI+8EM1Ga4BmkG0MEpz8/r919hEf2nD6d/5LUXD5EyTcbNpkmihIP
ip7lHU2veni7PmgxLc0fRdhPT1XF1DEIJWnIjN8f4gyKjbInuJ50VjqJrNieAzC7ADjB1X/SytLC
cwg7p6dh5va3ROazTVoJktEGqbghygvw42vJlUPiNxFox8+f4X4esBHFfKgULzBR/pWj5jeFOwbf
soPskSDyeErtXYN3WjEZFRhqyzGX8RqPw0vtWLiHyjZtcbCs7FAWjvG66cF/Iu+cJTbSFF1HWAZx
OxuVJRGUlotJJqcwVHSj5KFyQIe4HMwSq/rnD3MnAdA1pPsobxiYwGEbh3GxlroBOh8HbKsTiigG
oOmVEQyyBrBsnslYh6eeGNyHG7U/5h7oeJJrsmnokoSm5Xv7bNeMdDpJQOXXXA5knS5N9TRXMlhD
OpCpykYwwt1kKQi1Evu8wnsvHB3TgUBuQOVVx41/L1puVlCPgXgFVzC+ASZQUD9TpJk4iI9TwHuS
c6UxQQsbkiSsf0krrkpvDsbjaoeYIq3/opKzZzdb1ZhghaqfUpoDVCtAdJQvF+AdDrvR5Rwg/TYf
vt3bAbI+DLxTgqr0rwc4PVGViNM5gwMqVyt2zQMvFO3Fvo1SJuNY0L00V2Tbk9PKN3OeIJPKdB4E
GY2frEpom4t48tI9UJ2xiT7RtKxKoskBauhtmzaWkT8IhRaAwohjfnvabCUx9gDU0XqNqaR0ARTQ
/CmKcs732TMCJArYOZBMujHJnBcYTkCM1wujA+pCMOR0j9lgHgFo87+/Tt4lCIwYse+KkeJgONmU
3YhgnCzjmiNib1zknQzG0Yt5vWihBhkxwMJrixZ5qqPsgrQ6oDR/mHHzQGVjrT+yl5qbve+FmXfS
GR8VSxgS1UYkIjTfpFP70bE8VQea9jTB+Tu1a3+b/I5azSa1NYVEJ6BZmh0VoQ2s0XlQCctFn0W3
IELh4X7s+qRtNkktaCutxAx2lilojdS2iNIHSnaxB/DiNsCrC43Cf3KC25SOOUls+ceaDNJFpHRg
buoxjZ3Y4C62jKABFxd3d2Qv+8GXe0shmeNsKzTNDS2HvIviqT9kLniwJ7s/gnXFq33lJft6/vPt
PU3eCWROVCvkcV1aCKTZMtrnHlavY/V1lpgOH0T39chdqtq/HWiKGgQDp6rJlkMSMV0rzcCpisdl
tWO7e6yvm0eSWppj3HdYkb4wj+BcvY+u1xfAd55XeSeR1fGixcQRSmlEIYzHTFPQy5shrqZ4TII1
aAP6BKt9bqKwF2y2chh/CWK1FrRASJjpJazu6CVU7xLb9Nsr0Nf568t5tfbSoa04JoJiWEAbGgmZ
19pU6/ck0cyrbhaJm/UmAbdTWHxZ62rlxIQ/fMnfh8nOC5QFAZzrok1OFRNbV9egvkA5225809Vr
rIBI2A00wZn8wyiutesZ+5yZ03FcEOeDfoCra7UqLDBt9foyUYI+mLzh0Po8MXttEt1A0RevWPwB
KKv3zodI4FHMF1yVX161dHrw2TdA5QZ8wNN8Ko6xl9noCRUHGY420RJn4LpbeTdGYmBUNtA1oKMh
739EnUqlKnS4Op2bXa0XmWap2PC2k0CFLZMb0G0G9KmEJcLGpjj4Dw2eF/Ftd4o8Xidhz+LQSgEI
JpZMNYktEjX9PPZgLoTrB76BTlEAzFn+jBH5T0meRla9NDyAiF33uBXJVBNAUimJAITDPAUA4WSr
uIKp2bEnHtoF0LsARcGoG29k/A9CAVoqE7Axmh/eNCQHC3cKDIUeB51+12xM5P9IsKMcfurtJeBi
sOwlWqYEHE7MqaNvy9rzSJB0pxFewHn9QjBzRnqN4wL3akOoRZvY5cBOMp61jG8C0WDdamGFgkGv
9z/raoi9eoKoudTIiaxtG7SdNjpGGGZ3zQpiyhZTvRzfsWfJ29/AOKx2nEB8OMF88B85ZjZeT9V8
wujV43m/uHtt0T2R0QfXVUxRMelerlRxqZQiHmyKDfLvIQZO52Sg3EhLto3T5pYR3xXo8REs5U1A
JqL0vDYGzv8in9j/MSqeqwg9GOsymfhez0o9FDV8yKo8ZmrnRuV8HWu9LYyxq1TDp6l/ojyYYngt
gRs27ZJTU7VPQwgC01UCNsBtFOZ+DDY2oTi266fzR7Vv6Ztfx3i4BUOdOASUDKmHq29oCUu8+VYd
4lOLTuT/THZBRLoQ//ssmMtsRH0rwJ9NTq902UlIZ1CeA6AO9K6ASBnFWOKUYXfv1UYeE/hXETQa
UgWjj1AhcOMpzS+1ZjEuzh8iTwpztaCRKjYSHLSWa8GcHpKZtwT2umnFvvm2B8fcHMQ6Igw0fcoM
Gzvwl61TjxZd4K5sLQVjJ6ZHCfbiwxM6PreCn7v1ZeTxUmOqx59/BNrY7wNRtaqrVtQxbGWQXEzn
JP5ahh7WZ4AwOakwVcBURTOv77LrNH5/QyKyl9lcsmFaaPgTr+X0G4Y+QezF844yRzX695tXxlqC
yVoMazSsTyXF3DoWtngoDopdH8E+yXGDvHNkAro45w0SfuRtpTL5cTUE5gIi4mEBzWV9Vc+l0yja
j/MmyjtExgmVYYUSuYBDXBBDZfXKANkQIInOCzl/DxDJmEOU9HQuqJES4OyiFjYQHrMMTw3Gf4Tj
KGtrkeE+S/VFOOovy6JfT6X8/7rQ8FnvFYmjUFZWHYoo61Wu3+bL7fmD4qnBOIwYiM5ZrNCD6mU7
plONQOfUec5vb9Rw421RL32vRheamFiYIMa4JMfpLscW1epr31WXPi3XR3BJO62nHjT3vHYcM3jN
RDZ3KdSapmtViNU14L0DSTXveYRzu4+QN3/4YT4iFgCcAWp4fKH79VP3lN6Mh/5aCmIn/K4sTnVA
PUKzervHsgCm6g/nFeR8vteSxUbBVYsaAJdBwTZ+VPKHhXwbVQ4MIO8MGReRrIJJSlqEKAuQNzeL
/RcTCvT/ccadv9YJNmo0o6YUEbVCzIAZtujS52ouWpFPG+nGKQWGgHP+4P6QbSjY/gSIhaSzHoIo
ZW00AnjZsWWE1mDnr88GWoPyJ2AbBuUjT97ucwUwJ/8Vx7gLRRpJJMnz5JjJ/IOURWEDQ/hTMTUL
btysXahRw7H9P9y5N5GM61CjUE8yFdkeIvQFOOrd0kNj4Cazcyu+kj0ZU4q1H7r/VHpAR+u3qoxL
AYQ5mYqGGgyZbEGVraV9VGTgeoErFkt/ttTnh7we/Bn44FNtHERNtjPh5fz3pefJWJQhShj8Qq8E
70N2qlAukQLrYTg5ejjZi/KcRveDsIDi3jsvZ+/64wkjq6qpAtJJ1JmcYDRz0gszslb6PpPt0hnH
m4VY2M7w52N619tiUNo6NkSserrkDdzsXP93wplcQZlaQRs1YcJm0u2E0VrjquqeOQpSBT6cJEZ4
6egpqp8sdn2mN2FTzMhHlGuMulxGR/Fa9yObBPzVoL2XIfR5k0V90cYPFCvYNscUsvKL0J/8OeiP
pl9jp54HB7T3FHoniZ7sRtLQLlXTlTBSev3JEeMfd/pzdIzAjm1Nn/Aku3l9dnyeAvG2Crg7jjt9
vHfiWXcg1iANLGE1xEeP1E6OWMT1FfcvCoE77vudJMYLYB5exVfFkS5oM93kN3TOE0P2GIwe5L+c
VOaJZBxA3wMyqCjhWkfQRx273kS9uo55lZF923+zFSalSDXQoUchbL9ar5f6ohJv+pqTfP3hcv+W
wS4qdHHbDGYKK0kPwqf5YfKHy+pyPOXP+Um9zR66h/lKe8597ZFw04qdkIj6iAY4FngVAGQxBpqk
kgGKdrxPO9fAsHDhRq4aWapr4kUlfzW5AXH3o2EMAVUBjI6arxdmcyFkMS0BpYPmhphJLpCY/Mjk
lez2OkPQ6U0G4ytDqRNTeUXxmw7/0lUrLNuK9zoMfwly3ljKXrvmnTTGOcooH4HqHtLolhCgtzCj
Fz1KQD8ovPyy4jzvd+PNRjUmS0JrKEP+AmFVXF8uWR1MbXvZzm4chg/nHTLvQ9G/33woE/OdUhXh
Q+VaYhnJj3yq7PMSdm/WRhfG9IZyziQ5UtHnyhbNTlYZkBySZlpDNo+c5HInLXr3jRg/qEXTYOo5
lClME5s/+YFUycmMwZimzdMhUbr/PV/GuIaG7i4SdeyJMKqB1CPPigifyRAzt88+m9XglyvvubN7
gBspjFZJMQmzIODu6kARFU544ark/vw32ivDvNOE8euCYAxYvIYmWBEOdFI6snGpxfXPLO5tIxyu
5fK7Nl2Xzb0AiFUgPtlLchTyzppV/Cv4bpZExF5xGRgd3MrSri8SBvGkYXLO/869LPTd72SCQQjU
PQHknhhDGGxwVCZ3w5UWoW4eueTQOOmV+rP7Xt8ZGEvkAsvs3kkV0/90fB3LDoy7qZa0mOPXzzCr
DkaAbKkEfo62Wjrhabn7xTeiGF9Tt5KiFR2+Rusgntco6tp06o8uBKWAmf0iO+uPf5p3wkwEiugS
lrZQT2fOVspHUDKJaEgoI9pda4qRYzlGH5yLw723uPJOEhNskwH8MZNOENKrwTFizRIW08nUwVVL
0Q37ypr7wm2q9GEiopsVz2ZWWVjzcFMdS5koGockvE5ir8tVC1NVAG9q7Wm8GMPvmcKFMqNn/SFh
fTsVds6mkOSmAhAIza20o2Cl3yI3s0cbNa4Ii9K8FHzXHW+kMUYWrXWpx/RkBr1x+3kAbuwXzhWi
/4tzCjHGhe5XG9YrFFKt0ZEuKIhPjq3Q+FR4vDbj3rMYH1rH8DwWXXXsaL6PLoUyAvYxQ5la9pMr
3VuBaTLaq00BbwqHn4fvXlFgO2rokGA54bXhuAlmednWRZxhgENOwTQdvvIrxT0Bl4oK3HUMaGq8
w9yNOBuJjG/O0yyqph79NNXCopkuW8D8tYvL2TJd6Xalu2aJBQ6woOct975SgXz4jBvJjMc2xiEX
lRwVQ0WrM7z6ZfMyjXLZr7Xe+ITQuliaPgtX09BEBxB7YuJDmuWT3sXf23SN3CgHP1ljzNLRMCPN
7dWiD6rSuJewd+2lhSn5dRJjc2ww4utanjCl1+U/YikWbzJl/BzObWWNqlJbRF4ET17nxc6aLnOU
2CgdlYBFOK57XfLqGo1bYi6aP5RC4symFlm5CrR9IM0lTluasR0No2ZrqyL600I6O2+VxykeHhsN
YL9yod/HaTl705QVh74NP+d5ipJOUzb2FHcdOHl0vEWEFuyePeYrikm2w3AcrKzuwDgvtAADl9c+
/pE289e6i/tj2SlKYo0KONVVQUeHO8r0yVJAj5Rb6jqpiS3HIMxqzeyL0JSyx7l8u95k89UYHwty
rqjs6xmdhuPqJQHdKV195RjZqctf7NoNIxQuFvk3+r0fULRI242kwctpqI2janaBMKdHMIlwsiD6
mz9aoo5HBXIg2WS32dup6+YVxBeOEOseeoJAnFeR91exHZeTvWrrYPVK5Z4/yf2r/iaUOUiE56ws
ZBV9I6E7RtHkSWH/jEfcESvenKxy/xjfRDHRaigXEs4qnFhSZK4owujW0hKwtn9eo13Xj3T7P8fI
vg5zaerUOMfTegwRfeevs8k5sv16yEYCE1yGtRDGUMUqEy0u0YVmHQVzOl7Cgxjdm8QCuMibLozf
l7NmNVvAj8HvlwcN9RAAJJ/ovNnoLkAE8PnTZrsfCWkL5pgxU4z87H2kwfxGYpgxBg10EHLWXxYC
Igwe9TdPBmNz+VQXwCmGoWNivLfwkvFqJXvUgafKMQWeIMbiumFAH21BiK6mL62ILb7QX6bv581t
Pza/nRiLYhqtIGSBb3ytkmOmizbIw4feqg7iRU875Dx5u0WqjTzG+spci6tchFJAyMcMNogPkHVM
B6DGB+c126/GbSQx1letiaCuLawvvygfsqD7nH/rLoU7zRnQKKK1KtWeG1SrREusHeHA66LQr/PB
H27EM493FCWAWS9BUT3EP6NmZcbi9kNkTQV4lbA7k2CzbwxTh6P2bmJHkSgB8q6YQMZ/fwVCuRKN
sMQVoImdKjtAS7gwrc/IpP3oKFzpSLtaa7iWbCBvYmsq83gwpruBYPMDqFlv0i9pKIBpQe9g2j6A
hcYSCPY0lmDoAzPCglTHHf2hJ/nxpN80ZrIvARgYY009MyL+DJh56SH1BNcorckjXvIp4Q4K7FeB
NioybsasSUMEqiKdKhmuaPI8ec2htQov4pJK7MY4TNASBX4N/pQxJIUUZM5C1AvXKF8Psl4Ce7Zb
su9KNUo3Wd0kvKWCfb/zJpCxIGSD2pzV0C6PS6eVQvD1Acko/QfEVEDXv4lh7GRR4rpedSRBdLds
8MdA8bvDP4GIvhPDWEcopKTqZGhTpM+yel+Fl3nBqdPxDowxB0OONQxkwdOAHskvCuXSbFew/n4+
f7N5Upi4U5lhWMd02EdTHtT6ecguIvHreRH0y368SW+fhIk4ijH1s5TgkxQjImfR1YmVRgvntP4Q
cn5LYeFWS5pKFRrG5Dr3Fcz6NeQQhJz+ig5l8caI9/3Rmzgm4uhkaaXlFXRMEdyyA6ZyolmAB7I6
+aWuZ9usSk7g5mrIhB4Zk0Rl1CKoUgQw4yedrwy/0/nK5oEO0vJXx3d1pIgUtFmoEY25S7U4xhJZ
YBt09ZgSznTraPcWuH7s1urd0KqwjzsKFpaP9fa48Mgb9hXeyGcu2axNWT2EeHL/mgwvneiogJGC
ZhF/Mxn+Os35wVCxf4wsj9CSAnPjyjZqNaXFkPbrqvWT1AcASrUGt7rS7NkD/VkBiM/ELg7ZjQqs
ef3Y23iV+tmNsNp9a/8bdP/r1j4WZU1FUln+0VqDQZcZFlT63K4PhRselhIFItGrnPwzby+Xqseq
TyEC/iuMMWn0v/shxwPSmdXaNQHCObeKlUjfkGtbTSNxUoo9r7CVxlhzg46/EJZUNaHzGqUbLJHk
vGR314S2UpgwJ3RtkUkSJguIPx5KzJz7I+wXFb7DjO1m4ZDyaid7CdpWIBPm5kQlc15BLURy/SqS
k+Q4ANTU1iN9uTA07VnBxCYwkzENTYhhclztbg5BKFKyDKQiVFuZaUNBqpJiFOLJETBUCcC54hZo
c/Zi+LP7N3O6ex+R4PmvGWATBRMPc2NEo4iGLsOuW5cRm4zaE8gC785Hj71EZSuCCVCKOM5VJkOE
DvzIQXuJdcM3q6+zwM34dpVRCBI7oqrYMGbiVJQkUl+NVBl3+bm4pTNVdxRCO71qsc1ZFLd8wPy9
6IvPjO1tRUVpkZ39UIRQLGWA0jp13j1Xs5fX0q3Og1XYc+NbIYwbRVUIg9RJi06SpPhlcz0I30cM
tKzZ6qFKZY91dTj/yXhaMVYhV2ZugCqP7nN+J/lTKF3EPHg47sVmYlOYYkm1Cl+XTAAIOFo1htS7
b3TxtrfJV0BCWed14gpkTjFrdL2Ru1eBEqjQEjfS7DroAYJFh5OGIFx5Enn+mDlGEsYTaJEgkfJO
RavVPFGjzL0+tlarsHWEAR2oNX8z3bL3+Nl6MebSaQlJ9GZ9VZaiyWfueooBwlFcUNCW4STwphdk
Tuhhrl7armkZRq+LmMkVwP8xoa3coe7mjpf8cs7rRT4T6NhUsRLjyFhDbDpg3XS9SrDoMIT3o967
KqBVMr9zkqZD++hkaidSXc/1Yi2YQOOPNO96680xs6D9qjorSjjgmImveGNsNXYfNJ9WEJmlbn4p
TTyL2ruYW3n0M2we0XGpxllMQUbwoB1sgsd7ZmfTKxZphFQmf8RL2uGlFbyb84HptxLrqDBw3Bhv
W6wUkM2YYRTsxM4BUkEPljshslsj3CrKROF6bDSQEcCeRNQHlycCGPjDt/TJ9LG688jvbnJVZLxR
FmXo1CgYkqIDHOGxs+dTfSKW6acBfXzInKrxXqTaqsf4ItD2CEo0YBY+bKvHzuiua6Jl9nmHt7dB
t8092WwYyd+ix+36mkoopLMat35NxJu76otgQcUgupBfaDK6PKR3+mJX5nWXXkg2TTT+pfyz1Zhx
SKqUraDcwU3JFcxfazLQeWJbjyWMKtZ2VzTOmHDOmHs5GZ9Ulm1TYWbyF4gUtaD8tNo1wgsIpmzV
OX/aPItlW8FTlibxStvyFRqm6l0+HMF36tIKUIk+Uzb+pQviWBK79DUa+ijXdI9a0zz0/CwNe8Yc
zTixxGScziwU4rj2EEFfVem33Et8/VJ1NatDd0AObV6k3ndyAAQFQIJmGiZzOUYdS2xxhsuhhmjt
D3V2BXrPAxmq4t80MzCWaBIRMC7MrTdIr4+Tiemj1/eiZkXy9Rhf5Sg/U8yfCUxk/MLTHwzlTSij
nqzkFRJV+HBaiSU/XxGbUotyn0Xf6VimmnKBKfcTkTeRTCKixFOCQSfUAeK6+lQKymUz1KcuHE6i
OS2WUqu5d95m9q3yTSBz2+d5VZqooQLz5qRmgo0HCO/j8WQw13uNlSLvY2omOEdduRAkUGp4jQ8w
ZU9uU+cXpQBvi2nfOH9rxqYehR4qUTMjMAFn2Zqb78MQdNnD+dPjmQibVhRtmoJqECaCDc0HWgWt
HgVUDZIHiiVW+8KBN6O898KQsJyAsXIJw2QKPetNXjGEpCoViquVzA+VpPp5XQVt9SRm5CKWT1Oo
+RwNd33KRiBz81Yt7xsh/k9laDzQJQwab6uD4v5NvN39ahtxzJ0DJuUaaXRxppdu1uooDRdDyXkz
7ZqjhFe0COxSVWQX9oQ1qvtIhpc0+9nCTIUN5AXOqfFEMI64VQZpTAWUt6QoXPyhVU4TQEI5iC4f
KczhCtEn/a0I/XQbW6iNwagxNYLuVGxVT/JidU8rEKajJ/PT5KP8YuOerS5x6ixQbmlVgt9J4SnK
mKMkNaVe0odTNN61SDmJmnO8x65ByDJGHwDcCQA2xv6WJVL7qEIbTs5DxWvE8iIu65vRmAeHY+l7
jTdpI4kxPVJWc9pnKJ6LRzgNjN8bWP1Rfc0TTzyImj1cPsAKvWnF+PlOBRWJ9MrictkdFxuf0Gvs
UQQFt/yNfqnqms9Ltes6AHeoGEg2Rey/vDcXsH6Ruu7QSFGm+17NrXo4poQcquiLIIhB3vLqc/up
+kYgoyQ4KOUO1Td6oMMTBQcbn01b9dM71Qb44DPPNe7a4kYcE8p0YRQ7OYd+A/anoihCCYuL9rNv
jaj3oWaNZSaDudhrP7UZACzps25x1QuMNbqhE/nlT0qAIjiq0z7yHnU0On54QstvIplbrg+qni8y
TlElU+0XXUy8JVGyl64eNECBx2K8ugZgEDML5I3aV71RuOkXtYxzP4G55VjcyqdFwwSSDrhMMAKB
0BKOOWprDsz8/kNooytz2SOzFlVs+kDX6+yuvqkVqwXgUOxk9pQ6xvfmm2bRskgMHIJjaC++eBof
50v5BHpdnjfYvS0KiAuBqqJTWKD3t6VR6zFLV/QEwXfpY/4gQksCj3h/evmmj87oojFjx7eTEtzy
duV2bWwjmbk2qS5HRZ3CjtEjOWgEpXRxWe+man087/B4GjL3ZZRbvVEpOUtORneYdCsdfoDu3ZLk
0Urwnm448nY3PTDT8/tImTwwyYaikxIcKZh8MDUnWbHTBqqP+cAT79Ls+oI3USwIUD7MYyfOCI3d
kp/CVj02tcrrEtLv8OFWbGQwTRwiR2MpgtXXIap0LejlNZn06z6ZvShv/Hhp7s9/rn13qmChEIyo
ErDLGN/TdmptCAWaRnVua77qYXwtwUJhZQKxF+W7DICBvAVVrkzG+XRlCzwdE9F3Sp6V5qD5SZAd
+2BMA7l4WTzAFPq8+sNrJ+PDuaqKJINHV9TBN/v+5k11qBWqvkyO0oOz58YAXa8MBAcVHpc2Yglq
hpeE3GEXxcb7wcm4TO+7G14ALkS3AHgo8PVMawddLKGp6bJq5/YXpLXy782xvI5jCzXD1BIuo5vl
YngAfflsJQ5/R2nX3W7EM4Y1ZkQZUhkfGkh9sU/BxF9pINCPbV3DBEZfC8iqvyjWUgP6cPAbuYyB
CeMcVbk5oXtxGaleiyYonfUrUzTw/rWjBVRFU5bxrdE/Y9TEfq45lCa4mstFvcopJHL0dP7K7HqB
jQRGoQVw/RFe8ch4YjW5rnLFcCqjS7zzUvYvyUYMc0kSbLB1BAtSr9MC+id0LI79M1qBXgV+EkDk
pRZH4O6H2ghk4rE8L+KsEtyQ8FLyaKd8tDqHNmRGn98446rHBOUlLKYoAyrQr+f7J82Wgl/qjU+o
0PHV23/XbNRjQm8J8K4R+dsvgVgIOQy3wyVG/67K59BTL6Xj7AKI/W64b9EMkiQr4s3w7rYtgOEL
5GPJkLFEwxiOkojKWI4wzdGbR+CpSf5w7B0gaGMubbkZvgGh6f84+44lu3Fg2S9iBEnQbmmObW/U
3dowJI1E7y349S8h3TvigXAP5mkxs+kI1QFYKBSqsjIV/aXBlo/+GjIN97+5wLa/gPMpd0rWzoHo
RKBgJgo8rXojrTqzf4I/7lsTnBeBPLtQ1xkmWmOXf9H99AxN4/ykQOmuuJtC4k8nDH4G0627r3dl
jRL79B8Qv8ISio59NixAjQEC5LICBLuEzmxkVz3lqd+t1huTdzUCzHjr9QcFEe5/0Y4XJVkbq3z3
fpodaHdUsJoaba16KUmig6Pk6oe1pqMs8RFlCltjXKTLmrY3rCJhiQ/IT7UmKLWja3wiAE65ABWt
6mfoapbRTyrC/xDXxeZNHa4MWkRQYF9eqLZRj8bQpuwdppGbzDlEE/nZgHMAo23qMx1RmCMvg3YL
AWso08ie8KJEE5M8tsZmzjFkyQWQUW2bviPuHNB2BBNKBOFgH/j5LMOidf3Yde76uo6KEwdGm8uy
aSGMeGudiyYjWTSnslEHXApfex6Ap7V1b9wngRuaaO6+Oy9duIZg5v4JXkOwlv0C4WN/+wu4hMZa
c9tS0gUk2aY3aFCefurR1GFMb8sKobuv6bhnopL/QZ1DtvNcip8tpjVlrFpoeua3ufDi83BfPHdv
9IPcNp+mT81THRhvSqD9U36V3FFsW/+ILkxGynSAc1J5Kka3sct51rDt1U2DOlRFbmKIoSlhD+2q
44DxR+226XcEA2RQ8AyvGxcue2Ob++R9PWKotRzmIK4UcAq5Q5iWByBAvoGCOPGccf6W24sE3Sm8
JnUX1MI2Y0M3VS5iQyAtS0CWha/cTx14RpPaec5Hq3eQfSwUM8xqcYjLREWdlrh7UreRlzS5FSZm
t+5NlZZfknw0J//6VohSINBhOjZYZVG6tzjfM6Edm7gEvypDBM+sW7WuJdmIqD5BQDqPa9IAGIov
0MWaiVRE6dFO6+vG05b2KSHNS+Gm7zRxjpqS/XA69R90N2Xk8yIPI+zOAPUoIRa/4S0pbKdp8JVR
hbc9s8Lpcvvu2Jn9S29jxPT6RgrvKdCZq6i3AuJj//z7ptqqJFGuKWjQBJEVjcFgLM3TbMd4fQ2j
1g9ny8iMh3kcuoBiqADc7Uh4I1+3CcmComrH2wok35mnWzlGB0w9SiW1E9FuGFCIRX0PKDHV4o66
1Q/tYhAggRYw2qhVEww1xKiLOLR7KdRPZou7sgtDT0YIszCYAaO3SfyiCYqv0yH3k09m+IvVewAe
/B/JJ5DY5TGaTrZ2FA8zjLcH2k7pweqbhvOypx3kgCPIR6iHzr5JcIVJZyKEtYvN9vJ3qB5Z0zBM
MK2e2IL7V6aICgI+1C5kPDCEZZd86NzaYn/feJpWjW5NKGwx8W1GophUnl34K0CGbEQecJ3Pce5p
wCdBAM1n3N/ZitXjIfyaPqMOAFaGX2/EOOikwBZRQAFoD3q3kJsgIDC9/HFUzediaeFnoKDd5wbd
V3UatKsR2lF/q0f9fjTygwOuCK+0QGVaR8Q3+gaUxOU5mrtOcipFkR7+Dv5jHf/9yT1sJouJsIO+
cP1gxC8Ah+yV8mi495QmvlZK6bNEaSP52YlAdYLBMC9XP6ZD34NBG09kZA/emoDKvmBYaff8TXXR
Zp/vmRRF2kuiuNAs23VNg+SexdMtFTHVZ61BFG/Smz55Vop9UUpAGMIwvjHBvQZMmtiULHj8d0Z2
N8+m44FGIAsdFrkaIwcVbfuE0cPTUCJ9un6uf+og8g4PNChYSiD1CTI0Lp5gjESl7shsA343vSR+
/eiei4BEftME2Vt6W/uLVx4w/oS3CUuVur2Cd0G5ayuvuB1mP3tVz/YICnNZJiFKnYkJCVI0Cwnu
Ze57xykYNSaiIdKpxzb5oaE9BJz2nU6/uTm496/vgzDIMElFkPsAgA4pmUvvsioCYBMF8Qmo/W9w
8Pf2HZvpbx/0gzQpFb3+Nrb4WDpmGlUUHbbaEGNmeGCG6M94yhdz3/QIJslJ1vMS+vDvxfERtFtc
c6pTGCSNHhZO9KjNzffa0SS5nyg+bdfFBU8nId0K/T+cUFv1HL37UOJIluqxr/6Hv1pgQ0AfDWkV
X7laxhZTNi68gg7TbWI6O2JEhyZuyzBztBd3jg9z5d4MQwP57Da+1bOiC667inAzN7+AW+WsDlPV
lsAwQTY7LLTxw1Kdp9IY/mowBIqGGmhMQPyAguilS+qLMabGhCSrWRHFQQ6QLV6ltOkhmVLrwXWq
ejdq5XSuC2RMnto68UmL0LdRaNeG5titXmGPcSb5yMKwDwYs5LUgnjcId1Bm0tOlNhEwlqZQAoy/
WkG/OnhllKDzVNPIRKeqPPbRvLu+7SIJK1AY/gv654sVqltFXdIiCdTiye+7fxzjAVpduH3cQ2bc
VLmNqfmdi5pNPsY+ndf9agD5ajyqmBud0lTiBSJfZ5AovOzhixCyvvw4JB/SWB9ZolBO4M2KVzcw
qJ2+ShbNnIl3d8MCaSKGA6B5yr8hlKRVh8rEpUeokfujsqThWBufwG0LhEtGvjtGFqr5BHTBGL2j
apUH5ViyUQhZxi/67HhYMVZFgkyXX69d5tnkNECBpfqpqIzQKWovLr5Wy+qRlHpaV0q+tyj8/zaI
dsTlBuOYO5U1A8fhoserf7GUO6Ndb0g3naYqlnxMmS3uqpnJWg94SuM5k6y32dB9hy76y6hb4ZxW
kTdmicSeKIRs18aFkN5SbJwj2IsKUGfU6vJWN/rOzsGdcd1/xIZslaDYD2flkxfqTsugdjYexunR
hXI3JoWCdT5eN6KLzgJes/9aYX/fJM1ZpFd6QmAFXaHqO0OQx1+s07jPKAl+ifIACJN0gJbGx/qo
nPIEinP/DXkm7B9tfwvbkc1vGXXwtswlKqvZjfWYPKSH7r78DEnvg3qvPJqnakX/Rgncg/kg4zYW
nhBIwFkYqQOlHq+iUM3QgkMOCZGnFakTIKd2COrzOqzSDJoKXXnTpVnmp63Z76/vv/AjbwxzoSie
+mxOZxi2jOakOc4ndW3PUd59uW5GCBU2NXTlILtAWEHjcmsjN2uygZ1IBgQ14p3ae8XOCVgJT13P
rCFw3aB4Xb/tsVO7+ZS1CQnWHizVQZpCIFQDQWY7nuy1k7ivsEaInieyTEazhBrDpR0MkpUOXZBS
JDfrbr5jvXFkY58gNO0zVpkIKpMygKToNb01yZ0YxXGLFHNt8FK72vUoU5RT9UTj9l63O4l3CGPb
ZnXcgShoWsRZBVMxtJygM++tIBWnEUDe0XumxZKAI+wgW3gpMW1Qw8F9cbmZbgnUUWeg4FpM9j+u
muygdu2XSJkCV4X2zxzXjU9X5b0a14PTQKEuMjUUxav9YpsQSQCKp2jOozU+jL35fN2fhGVCALAw
9qbiOYdL7PK3tZA9KrI2XTGIYmHa5YQJ6mO7T/fG8xikmPmV8miIPjMCL8RbkPG6Fp8rpZ2zlmYF
g31xMOZi76zvAxh7o0bygBSdlI0dvmmudxVIwediDYZ+PVIKujtDwcbLoJXCk7K1w92TTqVktLXL
FZWY4gHCKacsmL6aYfxCfNXL76Mnxl99/aMJl6aDiQzD2dCe5hEJVW/12URdGsQ9poNdOgE6CrJu
u9T/4k52N4ZYeN9EG8XKhxhoexpo9rTuoxRAttKqjV0bG5LMRljO3Jri/DDRhk4HSRgFu8qoHpeb
/GQd6xsCCOcO058AdqARJEPoCQ+mS1wXE+6QhyQ//75ZHwVMre6jCRupgL92ju7WSFeB7KR38VCe
enXIvGot/aVxn0heniclPzeUhIbW7XOSf+ow3+S5hhmmWiubixPlD9ufxm19lSztWBk4JoxVqa4B
uSj3bAC/6HdMeKd47L/KAjDbYj6vdi3Ur3Volag6P/RfoF9XQjxkDdIoenL19dOy1h9tGt1FHfHz
Udl183qPwQdZeGR3yTW73B2au3XRzWa/IlWC9jdrRZU2ZASjnbqrQhs0SPKxLeHubpbKXaMKwl43
RljqaKlHPXGe9TWVpQYiZqLtdnJfcMU7NV0g14PAkB6a+wioQYbeLR5l7I7CJIR1eqBvCkV2le88
aETp1S6uma90N2vAOJfI00+ugF31XYrBEj2/tta4e7pcibWkEAbA59JPbGJz9dJbxroEboa/43p0
Udh0GQccelnMeTZHtJqsMR1nWBuC/G44FkEUZJDWZpIcw2e5Ywhvp405bnFOi1y0ZlvZKmHcgxi1
gsyuWYUqGGmvB3GhC24scTlItoxTBwryNYiHbwU4b9Ppx3UDwltiY4A7VoaK0fnWZRfg4twMlEkv
q/PXbM1lMtPCKsT2G3GnaU6HmTYZNm3260/aLvqUgcY6BSMnXjRh+cK6+JUvC96yL8UdL7Vfls6Z
sH8QfPaSLj821PZdoMbnLNtd30nxPbHZSu5yKtwSmmgZnNBaQvu+enF38Po3+0m7c2/197jxmIA9
pEDks+diLzEY9ajlor7HZRdmCzXtrMPWFsdhF+0tv7+F4IBngUPJ04FE+Ut4BpKKf01yD3ESVdWQ
TlhsD701r6zPbDZa8QfP6Q7VV5AIAtgFtXm0nUJZbBHeQA64XSHvih4uX5MdoVNjgYplDWiZe7b7
haigIKmDZkjDxG692qaePcscSXxOfhvl1psl5qg3EYwaI7qU9LQWN0UlrdQJo+ZmaVwcU9cIsyIW
rHRBj6lklMeOrFNmYS4LM7OS2CKs3LvQYVQNHRqyDg8Ya2vI/GlNheCi3Xa0BOuqu1OnNJwSNDCW
/ETnMyYvDmri7grFlRwXIWBua51bqzlqI5hj4EHGfjhW/d6ZwxWNweUjCxQ/2vU32aHZr/ZD3O+X
z0Me5Pp/0EsX8VK6qkUsE8OgSGp43e+koYVlj8iglEZLvW5NCq+OozCKlruILDtjqnedoj+MbgoO
E0uGxhZ41YV1Ljytk6IMjhGvUB2fdnBqz3QfasWWPGRFV/+FGS4y2UW0KlqGID/7v7gp9BoY2THA
vN9+1vz87XokFISjrTl+iLEiDZkHM1sDUgHjabZBnEknHQR504UNLuQBywKwYcJepHUU7zOlaw/6
uFYPi+1UD5DpzV6bonHPRtEr5yUZiwo0v44reT3KFsoFBWuJXCQjWGijxQN4HXs0/IzePFzfTsEd
drFU7qAMRoRLp8AxxfPHb6x/ZgU0zwsgHNPLdUOi59WFJbbeTRo1A1NarS7W04ZjCD6r5biereNa
h9D29LRQPRA7lMlNiPICGMUr37QMQKp5KM5kqVFeLLii+3BKvRxvuVOzG3TAuL8tftbvNL//p8PR
N2RtIpZwcC+KC8Ns3zertVq312r2JgeDlk/7f/pGD8AU6kXkCNGIULK37Ctds8alP+4wTXPHrE0Y
CQAWYx9/bw4jGsPAHNwX/vJx3Z4wskACBbrgmHXAoPvl4mp9iB0QkuN8NHex6/h6ATjGMnnXrYg9
xgU8ErET9SGVW5Verg74g+Ax6r44LoEWtH72nL8ygKgWrqhoyy5/USUFor6YJsEcLObmeLUzTI7F
We32FLGMUciD3CcYmZhTWPrxUdnnFSAlf2cU+gOYrgBUCTXqy90sy4WWhZVR+ChbZKodGNfaBEph
ou8tcC+YGFM1nq5vrii6QM7tX6PcaYROAa37tAGYuEF1CJzPRtfdXzchKuxBkBkzqqjhQoKaHzlK
2yUvuxUQagOzOe6Z6Qv0AQ3gl2xQ2v8LYpILc1zUdpJyyCldaeA6r2Y3+0Mm69uIN+33griQbNM6
TtylpsFk58epcB0vQfYjc3v2O/nDvN02zh+aqXdoTmGFNuDda3bJzryzNGjF1iBalN51MmucIzhx
rk2Dk9JgHdqoAf23UbxUs2sHBqqKgdbFSggF4MoH7UsTKmlZvNKIjF5vUWi1XXcY2faysLOJmSCH
Hpy4w8JNVKOrEkJOkcSCKHBpqE8YFsRWULrkAldZWrPaU1QTFcBYdrH+bC3VuBuLx+sLEbW74Ir/
2vmJwN6sBA1+ILirEXYSDxxWIAXNW8ACLd881/vqbTIxMkX8+X7NwVYsDSjiffxtnTsImj3a1FpN
nG2A64cHNcdUnBMseAs3T/Q5C/9D4BRdQNsFcycD+2qsGai9g7zQID0wjN3OTS3Voza4gYrEAfUR
JZNP4ooN6DZT5REzb73GSSBo3thxc6pLRdYBlXztn2otm6/QWkbrYCYIrm3gHswfHDv3VFsGfWFp
9B/HFe4ExIHNyEq5mz6OSV7VHb71WvgZWlV6iGvqvnydDmw4R7mdj/V991rvYhARSNxMlKdqDjBY
DsSsMCnCHRi7pOXgEkQ8SFEBze9GYLMaigJTBeTYjNMall0XHUD68ERGiJT30rULP/vmB3Brpw7m
ODIFJ/YXBrT1195HLdvw0NdC76H57ir762sW+jaw2+hkQUwSuelljHALaKGUdUeDSOnye8WpIP68
KmX4F1bwLZHCua4BbhHOymqlauHg5oq1OuxHxlj2FykUuv//a4GnXKKlAVRo1SLIO/F7DUaPfrAf
ssl9ur4Q8R28scPtF60qO8tGZDTRZ9wlHxidzn1gotDr1yDiMu2TUyGDIgk/0cYkFwvAS2wti4nN
U50H13yPAPS5vijhud4Y4C7I0qSDa2XYu7bNbuqq+pZ0zo9Uz6VptWwl7O+bAEKGKSvLKEdU68DT
g+FXrwjKGnWowmsnQAKhgOvLDrXYpoFiG9JQAHg51+uTNNXRraXBMiaBoQNPLmPIFL7YNTy3/scE
n5epRtkZNgjXMSzp7Ps7VtCevOkEturH/yBWKv5aNhMhYt1nvsM1kAgFEjS0kFOnd2gOpB6bmAYR
n0e/ZXdrODzJ55VFr1rN/W2TK31AOh1YfAP5y0JAaWYP9K4q4o9SJ9+LVv5OEUVBHfQhkHvEaKTO
g7DGNEYxMYabGPsRhTU2fLr4ULRGDMwhBiXjGBOe6d/2MMty6ZZ6T8aaNHCRaadQCES2ezdcT0X5
80hnIX2TYX5Fn3BrkA8ixpAtdkPAa7/oe70A0CRXfbp8un6sRSVDCPr87z7iyXC5LlvR5yiKQb+Q
W910MLKhOPRpv3zDTTbdpHOpfcxWgnHMqgYf3qgXPrK4uvRSaI++SX4Ke1ryl/r2p3AhxtAGorUR
nHbZabsJrK6+dQIBTrh4DXjPB8/eVyGNb/6q+3OxB1zIsYxOWXpGsqG2xnPTDj6SbYxDojw5SJ5n
ojOyXSL76JvgNru0dOcMXtQ4n2v1pSzP62QEVWb71/dSFNC2drgcQauGCLNHEOcZ2+yjVNf7Rq4Z
JvlaXKGgpAr8ooPjQLPLy6vBq5abXv+W6Sgr5dKCJ/P2P30DCs8GmCdYjLncuLoEjqVntwLrqpaf
E3DTrr7mr7d/J0sMd/hti/PDbMmUpcqQ7tjPU0BD9zwbXvF18WeUk73lNg+y761EzIBdMNeWx3mg
6SrVUFPcDrWi7E3MaHl2mxzsZgJ7Vqafh7j4XNdGAqqHfpC4irDis10u55PxEBlVVmK5Jei2MUmS
nsmhvE19tfCTOy3MQiuWEgwKr8OtUc5BraidXJBvA9MAnIPiAUCTh8W4MzxkSFDcpcPD9QPxf8Q5
oBGBQXIswBwuHag0uzhRmcF5OYzOx2o7oVVADu5+TCwPhONQFfuY5/bsDLK5EtFbBZCdfy1zB2UE
yrHLzQo3f9nf5nEbGqjeZfgli4NCk1LdWYkqSXSFJditTe4uzgwQ9FktbBh7GjJ95uH8vZ8eNejn
oBhU7uZDDY29/F12aQnjDjDgmoFGIsgBubXa8WyrYISigWM9Z903J5YsTHhFbP59bl2zs9J6VAes
q+yg9aItdrACnuJlJvjNiVE6QdJBb/a67whvYp2NHQC0CvgVtyjV6Vyq2XjxleCKf+4LpQpzMAh9
6O0sS0SFpjBHBnSVCa1rvnReIvjRpMVrrhnrG7oUKfp01oGYzbC/vibhRkIzgDgYCTegc3x5HJSV
Ln3T4q41Zsv2E83E+3ksb+w8fS46t/LqKXq8blG4tJ/ZNWpAGFbhdnHIoZ9jdkgPu+HUmK+5+mB2
r9dNCE/axgTvHfaUr/PgYM68nHI/cpTkRlGV+lNRoJ/uUT1eUm9etAgsRe0kieAisg4Xc7T4br/W
x70h4sZeC2pQsCvsmpvm2N7Ne93wjLBn0GAlJPsi9d0yMD9N4Aubz/rT9bULTx4uRhezQMDt8i06
IK5Vcy2QLvbaWgZopsW2D/xoPEgOgzhyOyp4kTAhp6EGcuk5M3FjDDaBF6wLLEaguh6sQPkM/D6k
SelBVlcT+unGGnfvo1KIcpLrgoXMoS/dCjxn0pfQ7KyIT+Ym3pWNtIIuzNE2JrmjkRJboWAwZhzt
wzENV8A5uxuT/mAZP+OaSujRgehZEmaQGw6vf0Vh9xqDnaalQf9FBf7pcnfJMsVmaaMyXFqrchra
uDj3GGbwCmfSDnZbxuGU5atPazL4o1lVhhf1VJOOALJt/SMf+f0z+FqqBvFuShgDnnoyfjA5AK3y
og8rqLsg/WhiP/6L0VKsFyRXGt5zmmuy6LFJjDsQF+UZ+vMI7G/p9OLi/1RyQtjW8WvCoD4Q2Zh8
h+QN57hDUimmFve/vmu/Hw7zLjmoBxlljvClSDCmCWwYG0zmla9pP8ZNwurdUBUBVVgaotHbQKcP
7fnxqB4ccpTdGgKTmgo+AMj0uUBXo5N2uXtW1c1Et2o16DsbBOnWQ5Um32c3/VAKSAavSXu72O4b
wWyYU2d3pI6+pKMWe1qkfbruv38GeQxfoCgL9Anj3OCrHCntKrqwumhSaLdpBygRcQ9VRiTH5M9A
f2mG+5TzhGBrzSCjnCynw4FMHgorngGinx6trm79flAOSpwR7/97dTo4DUxA5k0It/OoLHuKDDNy
uiko06R7iNvMOmaJ64Z5vLSSrPzPIKRdmOLiHjKOFLM77RTMQKoCKvCaZ1WYjM0uBQve36yKlVwN
HRyT/FydWgIKpEGoL9DQRcBYnTetnwsqyTf+vJ6wHo0QGx1sFyQZnId2mJCIow7rUdTMm9Mb1Egl
OyZwvQsLXOREGOy6dcUy2sryqmH2oaPlxYqMgEPgejBjQTmHgMzkD56oqq+pYmvzFKj2MHrEBja+
NYqH0QQ+pR0+yi4NI2dpJJ735zXItu9fqzxPlE3jLNHINAXoeoBKow5As+EVxZurfFKIrH79Z6C8
NMadLrtVR2VNMV6QHc0dRu1/kmPKZ5rELvF7TZyLq03q5BAxxWkqyA4FGM8pDQkbidAEk6t2gZBG
KOaKdnVuQ0FiXCdwOCqP6zyfSKIdrp8emQlus4ZK7TWlVeEP5alKXM9qFIljyyxw+zRba6zEKSyk
urNX0bVYuurr9UUI3QuTtRhm00HrbnCnkxZ9Umo6nNoeaufeampn9s2epjdJrFIvGpZMBblHIZtr
FR7ZjVnuyFrR7EaLAa9uMM22WAkuJHrSmh/XFyd4DMOff5vhL6WCxOh1Jlidvtd20HC6d4vbhYKp
5TW9Ae+r7wCcP8WgUPZlip7CKI7BcCRyeDv+MQFm2i0yvGSYgh5yxeek6OrjaLgon6IhTo+4pHPJ
/SsA02CteDqqLriuIGvGJa+J0VtrgxkzhuLdqRVUxj1IGu4NL9c95z05x5AV9Is9Jlwkm8z8/DK7
ujTMvHiTwEV1Y41Z1MOFXAAu+6/u+g6iHH+mL3FfgAAGtMXOvkzPXSZbstgymsG4lzFnx3eca6dK
1VphXhQ/laN96tRDTd6sFniJ+Kme74xcC2Zl9ljLVLJodvT+XPRv09yi07604zWFZ3VgAiKYUMin
DxsYIjUAZYl1KmWsEoJHJtvl3wbZidrs8jAnVd1niJnNu+q77yVYN6FUPHYgw3Sw85g0iby5D4Yf
azg/V77sNfbzkf7Hgi0ECJZvYpKai3ZOlCWxmSEWoXzEaoUkWA9d7sePLYg/5+N8Y9QekFNowDSy
vWZ7ec00FwaLscynxUAsZxXD4oPsRogLLGCU26tBdQJI50EmvS0MT5vFcmcpXsvJ6QttCvIy9ery
AJaFaG5lB4f9K3+uCzoamOBBYYSfxIy11S1Q50X69TyG4PYE4G449NAEQ6UEGDQZ7F30VgDK7l97
FncnLmvZVmuyILOEhvcuPiQFoItu6ExwnjWkjEtV6jaSNVqc26RGneZ1jzVinAZEFMfsvcCoCLDh
+U7ZNye5eLjYURlOEphCUPkY3LdzKGhFlahGwrRAPypbZnKXGJX21sdacdC6VAvHNn1HbvC1SZvI
V8C1dk40dQxtO3tZa4r3fR3T3dIv9a0Frq9D3LTG8Xr4EPkX+CwwHg+SQLA4cb9Rz3J1nMZkCqwU
STcQQ0X3zRwNiYOJEtatFS5GxXFPSF2n6GQU380MA1sEFP36lyJ393R4s2bZBKPoW6PtzDQ1CZ7y
vBYN7fshsiCrGQzv5ruNU5rcV3hqQyg+mNB1lvmWLorBFvqWKlhF8R9fj8os02ongpcF2Njeo1cK
QDwJjMc5BDNZkOyqM+a8pwzzB6uv76YnJDKWL5vMFV672x/BBSdzhiyVyn6E/dx+UsPezx+ze8Vv
wjEFCZq1g+bdvSlraQh3erNyzn/KzGjcwcKVy/hcDTCApY/O7DlBHyj7cucagWyvBa0ilP1AcggO
FuhOYNDk8vrpCzOeNavCK+5cfgItyF4Jc8Wrs5CBj5gWlZahPiVx4P/DKuoaYBS0bTC4Xlrt+jmx
lxqbO+3Izoy8/JR/xyoJsHWxP9wWhkfP2sf1syl6A1nkt00uI1btIgHVDF6TuoWJh/jZBY3hZICT
IPIMvfDU7mvfJv51m8LQvDXK5cOuFq1zzRaaHZujhoHOLFjOTOgrOUSgR5WVjUQ3KuAhKIcR20UA
4vbVARGkWdgwpxb7yZ29UlkkKxJGOBMM1hYB0YDNV/VmK03VLIOHNm0WEhCse2SqwxnqnxIfERtC
/UJHnQsC4txRiGmR66pVYCnIhdq4ftT1IpzsRFbkZ/8Of1mDhkrTUdgDPp6vlehrlbmliWCK8gKI
uBMIAVjHX8gE9fyXX2hjjvPCpivqeigyZCDFt2nOwFURydIqYfjcmOB8Ts9LC4k7TLApbBYyy9cY
gqjtESTuO9kckdjDf1vj6d5idO/MhFlTT6zpO6MJO4M8ckFohsys5pdgiwmvnyrhSd6Y5HKPppqX
tBhgMsuesvLWXclrPtyaYFg2ae+r2VuV5BKTIm8ERxmGKW3w0Zr8PGPaqEtCmxH0rEsP9fFlVCGq
NDW+04An5vrqBO0YTUckRvUXWhwWEKmXwVFT8n6Ol27Eg0/11bAI8hGU0n3QH/UDVMhlrKDCpW3M
cR6JMWK9UwjMqSQKKmPSA1q7cUj7/ChZmKgmAX4tE1gPxkHIU9EQBzQeamGMQXKcQbIzpIG7q3Zp
/jNxHCC3mGre+GxFnnroD9dty0xzKdM8N0VCaoI9je6GWvGRMtde677S/KVuJhk+QBSGQflgIAME
Hcsf9dcRg3WFNYHTJ3XMzy4apx5mKiQibcKDB/QhZDUwkQXxcc5N3A6EhFNljnipEtRAwLLjZ18t
DBRbO4yi+Onb9R1kbsDHya05zk2WVnPblJmLDBwA9xvJlJ3qWIGmgEYIXcJegqsS5vuQpAG5D16m
GDPgLoBstmp9sWCQDRGBs9JbbrRDsst9phHIlEeBug3BvC7zUlF0QT0bdMxoveAKZedl8yBv+tVQ
AMf+VQHI61AbnpcoSPfraYXG9L+z2tQn+XlogbvoJV9W4D0oL5kqaBIAMbF59o68MpeJVWyhvpe9
VFX5snayW1xmglW5NmtMlH5s22UdAysxTxg6SLzFzB6vO4wgriCTBTgbkkIA1fNwzmZN5oomFDaq
/lS3Wey1vZN5vTtIzrYoYMISWuSMMVNHH/ByNRRdwFaP2eFGhYzVbAhAEP+TvpZf5dmroAa4tcdf
eaWWm7rp6CNG+UE9D4v1fgFdNX1PlSeoGIc1pIOG+BSNcty+cFPRS2bU5Dq8g7v6DEp0IIHhG1Nf
zw/1XJo3SraoN0B7SUeaWNmAO/GMnNZmpLG4hvgMDNNK7ZJ1ygjYdvesrcsu1dWwiaowrYpHLa2P
YOv+OunRTWX1MiYKkYOiIcheJS7YQgx+ncC5qNTGFmdFjKFdwPTaUnLPirZya4KlUZsz0Ce5mo2Q
PA3MuTWecqplJ7pQKxgVS0ahLlsNF8rMkayzMWI1ZmPu8366s9T6+fpp02XLYb9hs5zUmvC7C9hg
8+MVxBBqQDiD3PTaz/1T/QRo1cG+VXf5QxJDwzCIRw+xawdWQ8O3v8gJIERnZLu77Odufo5TZvpa
gkM0qOcvSduA3BMjXOvdTNe9ZOHMFXg33VriYtmqjiDmrWHJfh76sPyhQQGuPMWh9VBnQf8R3wyQ
1APtEYgRpyeUhE6yGVDxzqMVBdJYxCD+olIrxwXvmoUEqpm0o5VWbWAaSRI05lJKLiexI/02xX9k
rSrJStglXOLxOg2ejrLW9f0UZEq4cn+b4D9cBJAxY9II3Pwz5sx3ujnt1+5tmpaHabTD68YEGE6N
oD3FWjlo5+E9eekmrLPRtpi0C3rFQfuztE52u4JiwUgOTd68wlcbeqeZ1YszL5/jUpcpDggu+wv7
nPNMTUZXp8W3M/bxgZyZVnty0KXpp/CK2q6TS9ZMUulL0cMOU6rGGL23vjGe//qIbPtNVtQReslm
U7lUjYBQeVpGbGoX341N6c2abABUuh7uys0UskDhm323sP8ENOpp3S8ob2egTlfkkxrCIw5ValSK
wJwDIZRLLyn1ZXYbRNCfL1pyQ87pvsD9To9yfUexQ/w2xe1dF4/zkFkwpZNzo/1wsxdaPTR6AkgK
9RzbCm1AfSWHgN00f0QwYDZBgIyyCiayLpeXtlaq4HnyqwSBcjpy+fyW6VTVqDHK2NLFnw7U845j
WdBtNbgYUozgml66iD3YUwiXe3HoAlaImiYmSPfJ97/pThAAtFDqQyGMPXYuV5cw8uHJgb0BHPwu
JkgxlW94ledSWCzv5XxS4qCysch9Q6Iss+Lq/7PC+TYKvim3iCf7+SBbnNBbNpa4Y9CvdlHmqYL3
CcIHA6AR8MJ1exmnvsQMj91T5sac1HhjZt4xWhjZI1l4kaFdxfquNprNXJqSlX2bT92Klw8IVOuk
99zpswFibom7C0/zxgzngFE81hGtYGYsEk8xwUvRDfcpLmsoknsa3EIxSk/XFo8mmA400ve/se8A
pgahERsXHZdblpbOOGGwm9kRdV8ClY0UBVn7B2PhkrH8in1xY4zLMiegBUpXh7FuqfwYNzbID04x
mMyb8n02pydiT7frepocE7VAmksuc6F50H4aYN3Dm1bnW5F6PlA3T0aUa7PW8gDL8dz0achuFnDj
DvYTqEk8dKw8K54Aa6z+YsYHEAlwgOkaAckJMBOXZ38yFxsThOgu5Ga+61BnidsHNWv9sTxMlRbY
9rObaA959P9Iu64luXFl+UWMoDevtG3GO83ohSE39AS9+/qbaJ27w8bwNLQ6bwppY6sBogqFqqzM
+8GsXc5n3roFQRcF4gwIm6jYgXPbatsVNYRGaFSVXtMQ45J1YIIPBOabbyKeaJGrcriGaChjA7kO
vKaJV5OCAUYmm+lDYWkLyexdjPnlV0k8RLEzG82YOQNUwxyr63K7L6FScXmpGysF4S9FiuMDwzqz
UqnrRrk1ot4tFH2PMXNQ14+c3aQhk1nZ2gQ7Zx23ykhmamJW8Oi1RJBg3XdkssMedSe4qz5zW6kb
YQJvXBQOZJpTQ8n1/PvlWSZredoi19VlDGjJs3oHytb4TikX/Xo24vG5DqcCMy+Ywr2tLDIdonBp
NEca9H4n5IBwCKaRPw+pItpyKhaYzdXiYnAaMuS7ZGmi6wiEahrAFcmCTjmYSwM1N8Ug7TWwD0T5
AjiGIi2ybUl5HhhiUQCqJ7aOaS3kkFkG+ankBaIVILfjdSd35EuUlT+6Kh/eZj0FN6MwZ5NgL2GL
/z3YaYU9+DjmmzQl5KZdwJIc65SMSlfg/uoS5fsh0pvkIOHln9j11IaSLcphj3Rq0MqHbjDafw+l
O2mMgLoZVe1PLD26EWeKOpudG4PawM87q7cnISUcn9i4uyBpj2xURKaPsjZz/etxSDoQdHeupv9s
8odqeBHV+8r6lSueUP6IpJjjDBucdWA6Whlkbn8xyeu8HmFQDfK75Mbwy8dyH9ZARsxeH4RA81iB
sXjqzgjAFd79gbDtxj2qIg0E+F1E7fJTjyzrzXYwpx4crkJ4j5ZraZttFznqJPuXHX8rvGPSByw3
GnhcUcNnPF9JzGosQTyDtQo/Kp8SSiqBcTCPCbe1uNUQX9tiabhRCpJ0sYSt1sMs78/mlhIRdV70
s8zteEef1/KN8vS/LZCtAy0TxGikDkbTfQNebD86dHa0T56Wr/ySxVZmfLZCJuKEozYKXQNj+T57
UB3KP5IFWqD6A/hp/ybrP7PGZFsjSaWiGU/WaK+/xlgBHWCQvPLwdznxmTV6h6zqMc3UpegjnKzl
d5JNr0IKDmpv/4CMe+s+Wp1Klk+lgOJIlYewRZm4hrvivgioaDXNsCi1Ktn9TZZ1tjrmGS9oU47W
LiyKB/EFjK5Hyius+tIzn4jhVPZkr8L16piAJghmKJActqhGYaSj/KsHc/EYHaWd7nbeUjuhZTff
Gnt+ROUpt6vESZFZ/hWBAYXtUdCGSWHrbKPA0ARFhjoG/SXj+0Js1BWc/BF0pLeSMxfQMvuLQZhz
i8w+D4ZcaUgFqMUGg3eAC5bugqqJ4SRP7U++S25vNmYYTHACUWIkJqOKzEReiKVTg8jX36goOQms
h/Joed3BM+6lhwIllPx+/KJ78mG6qzubl0NvRXOw2P3zE5g1CwYmf9TIwAWWIoUwezvuHvSCcxdv
G6GK9ej36KDLOXdPuWstIyQwQszBl2og55VnqedE0430VAWFLJ1DUzFXpDEnd+g0ghwf6akhdcUV
+s96MHVDcl0NQuPWxVK50NaaeE+QrdSRFgBktHxpiZSJquBNz+U87XtXKFH7kp3sJb2r/BoyxdND
By9B0Ui4Vn1IZfu8GfytQLQ2zYRYHQm5oRYwDbAcYh4R/QlJNO89SxfABoS1FSa0otwA3B/FBrQe
+SZ7y065mcCsDIJ4jx9+6Gn7ZIzKBmKeUMKtz7yo4iFdpELvUNuz9kr81gFnqKeQgHU5F+/W1mEi
ClN1yNwoYfv5gQTpWEFxTUDgPWp2GKCr5gJPjwsfau3EnQji2V+Al+gQ1j8mmX2sor60Mh0m61xG
Pfir1NQBZ1X0V7O7tzbBhBMSZ8kEpr7fNxMlwpyOWgEqp980u9poa3uORd4+MtFj1M0pGwUsimZN
dHRQBYUZeqLu7NPxWj10zYdK5X29rbcTppbpPC/AfQAhnH89RQEwQO1gdUmew4DGzMTRskfZB4M7
Fwu8tUQDFVPMgIEZFqizc2NgWzBTlKdQ284rRxzeOo03obVBBIh7ZxW5GBNJO4MkmLYJoF7rLKEO
8QzoIoO8OKntttKfC1XwNDN36vk1bJq3OHodKtMlqCFZi7BrKrxs0qt8jGNecPt8oNC0ANoOAAUN
A2+simFRRLWod63mTj9mh5YAKY0JeS2uJA94TZc3ffL5mjg3x7pIkkaDACU1VxeHg1nNuyLXnppO
4fnJ55h9boc5P1M86INioaVMB6ZzN30s6NC77lA9odFP7oq35Vq0xS/lMzct/nx0z00zDrM0eYEx
5VH7j8Okfld5CQYwIKx2m3IdZfv74dKlEoTGJ3p14LAEYyDYUPm+fc/vVK8OaF+m750aEsx8bPP2
B/ywx4RVqwhroFBhL4YqHnlIgLxQJw5e+/MVgR2E2i10RCCuiD+c+6MG6jNdqmBjHNPvSQauzBii
zrO1Bx33Kye8be6fBcoAEdPRlBn63NZcyN3cTql2GuEof06PlBi+xeRIBimF6z94W2xu4Mog6wFt
rsfQhYCWx/V0RQ7xbdPdqAimMgp69Zf0F6DD1hOPEnfjnQ1FUNT5VWDSdQmNSmaZ82TmSmlRf4AE
6/Vp0AF02zF04Xi1/q0Frk0xF7yphi2KarrmRvrsq1VzkJQfI1fE4HMqeL4gJinTrD5tQqCr6NMB
iHYHU0e73k9Sr5h97dAFedBD490JF1svbB7z2uYSweiLnB5Nc2CJz3czMusFtS8TWqrW6BTycdQh
oDBwsPSbK1wZYVYoEaht9Jj8dqMRjA/6S1Leml2L6p4E8Pd3jht8hspgO6G2ZKJ5ArgTSyUnxoYm
t8tCz0f2oOwG7KVx0I98WsMt314bYrZO6qETXc4K4odAerjYKGF8KVJC4gilHgaLLE88NqnPBbzz
tTEbuVjmYKbGrAGrjxY5Jg8bgNf/QB9o81Ss9pAJJVFadXI2y/hgL9GNBGgotEq8vLGj6xaDHrSt
lv4SeSCg7cVpEGQB0A9sqMziWhKnRgpGWBQO6O1N+/9CIPMZJDZPI3Cv6DhhgAnwrfMjPyYkngT8
NW61+tv8PjooMSe/O73OAOJ3v3hS/f6Wn5xtwETx+aBoDMS+BAlItg1SRLMaG2mE0gTar4BRnooj
IBOmebw/HrkjLBufEfVXKCejl433icG8ZIem7cpJREobffs9wlJMJ8nJ0R9eqofMLdFj4/a0N/wP
xL0aehuiRcdkGaNRaxiJXMbqqUwApRJ/QCd2vOJ/yM+5LsLWhyF21G5UoClVC7riKtLN0n+zym+c
SLJxoZ4ZYBzc0GPMvuam4tYAMoFqCAklBdML8AOM+f5BEYm3IsYDwD0zR8lkKK6wMwPZM8Ar+lAC
0YhRPruRD7JbBd1oX14lzybj6nOqDPo0YhdbEVpW01tUis5lCxu1XPqhQN+EVjbg0acuware2RIj
KscoUV0Rc2NU8Z48mydQaPPAb5xv1MbPrTGbOOq91GkzFgS4HZApuV08UBRHFAjX7Y/4BpuIejUv
U9jKSiQDM2ooAaLHarBEn+JoGdMsFWCbvJquqDDAYFP1NumlC3jKdBvx68wU88UK2YLESV2qblHF
QRxdl8vi0O7V3Ep2Elb+5a+38fw4s8YkeUncT4UG7gi3V8HxDu0fH/UbLwVLmzoNh6pTU7cquXMz
m6dytZ1MjF7kZDBKBVYHy7aaXbPXduEe3CbFK5p5ZG8dltb+g5rqxpV+tlj676uTavWGWI8Ztpam
YnTmD9DFypb7XWrY1vMC6GLh97vOeiAGxw23nWS1YvrVV6abpNWmzsKKaXFCcXM/C/SnHEcI5bid
wuPa2fYSvLTAxozEDIn0uTlwqCQ6bkK6Us2yDfv/5chagu2t7BuqIMND6Gwf3A+brGdWTarO1GYb
TbYqHCvjoTEWO8xap1aeLx/b/7JAOhiKmjzWyOxniJ4gKoEwlsxe9K1+mb32pnoMAb5w5lf0/jFK
397xL6WtKxcsPJiTw3g0qhFMdQSiPakgQWPUTQG0HdRAqsCzi6b85dVtusfKCnPHNmjVV1aNxVVk
0UDPKDtmzM3HNj3/wwjLitPLMzCgBvXBcnDq9FcyoTUPOs8Yqhmjti9r3igqZ1UsQkUZwaltUacX
iq+Gca8VXOI13pKYExi1bY1HB74OZTlob7rH+RdxzDfLSd8XoAe8BsM68wNeQuED7/BvH8jVdjJh
uxerHmNPsK3dZuAq7O1m3wY4jzv1TcWkEHpV0rcuSDnNjA16FlyHJoaK0Z5CUUBkQhrRp2LKBAFF
Y0y9ip5yVCCz2D5Dixp1CDSLUy+FCJDNndmmyzkv757bZfwvkUe5EBNLced7NN+RBhJH3yvXkzN5
qMXveTjbTb+j7GwoAWI+gm3ajKlKJszOILaY1cFoIq+MaltTHi/73eb9gBEM6G9puOhVZlFxM+Tm
XIdYFLKZvPhFqp0xPI5y41y2o2y6wsoQE0Ywdy7MwCmobtMmgTxms1Oq3X2VarFtmmRyjKnb1X32
RWqFqzA2rpVSjZ2yT34Ak/4DuMHG0Y32LZSmBVTx4VVP4sWmYsByGh50kubO3OemvQioEkek880S
nFp6kzeOGuUQ19LHt1oU35W4Gu1Kq/ZDDR1pnBewvmijUgWXV8tbLBPNQDEzFwPmHl1FSF5lRbpu
i6jg7Oh2gvaxoyxNkWDF1ih1+Gy0VdzelLcYrgcnh+LpX3jYzW2fW9liLtcaJSqZRDj76RVSUGFP
PEzXX41B/Gi6iNfNO5RN3fnI8wG6T59cbmWWiW5FLRK0G5H5VmnhjFbsNiSxpeYrma614aiCAUot
d5c/3XbasrJJw8AqbYHmNdCrJd5I9Ek7PdFne+Ppr40NdhVX4dSR/svGYpqTUsGi1M9sbC5EmtJD
aMS1HvXuis7wR19NFziybEf20BP+IrsyhK25sZuu4vPOfthldrYbBVVIVNidD6cxbj/EFPBwyPb0
yrBckYPT2uBkQPCkU6v/WSezq+AhF/OYrjN5Me/DQxsYN7Vil7OdQYIh98DF6KUaz0O2g9uHUeqm
q08ZinmEUXUYjfcApHuog1y3z/obsm/AN7og/hpGtsVnveDtLZPqW2IkElOE2QZs8Cq6crGfoEWm
25RmI/K59ePtaPOxTPZClLpIbGlaEyc2bmEd6omRp+5R3UpRiLmnE7vGfry/7Cf0Yrh0gJiLY9C6
QmurHIkHiEFncBXLVuwlcehMOQScwsS/bI63Rub6CCMxSasE5vIkTe8wqCjLTjooac+xs3XrgoqU
FtMwiQ/OEubIxMpSRzMiNzopim3q9dUwly4A1O+X17OVt63ssJBXBRgJ2Spx76pL41u59SDq4ZMq
R67UWY/oVo521uvfLtv8L6Ht46Awi5OFUiN5hE1UbktQNVIOMOUrGO3QigJwisd9QUPIhRPCdopk
THh2VkpPiKtiGIREDm1+0Qsq7P4gpG3t6CrCsGC+uSjzsKvhBZr8Ise7svyGUWc3MlDimkpP4J1/
XkRji7uZVcdp2cEeJLf3yndwd1OAJEbHB8qdJwOfMe4MkXM8OW7A0lSRVBGKJsSd388JZkkbtN40
YbYvnxOOa7MzPNZQxIkF/nU3FcTrGgIT5qLdNHoRzMJ8n4o956Bsudz6wzHhsjO1nBQlNtKaUgz9
Q4gv/jZXDWdRW6VqiU5RYtILfHjgNTj37HkRFKXrsXX0Xh8nV7nCQ92tXeteTWy5BD83L3vZYN9D
5X9lkrlkSzIlRJtOGRqIxe4wurnEkPlDHQTzZfFx+jYtDpUfEtz62P/FoB5l08IT6cS8DnKR8wVr
jRSOs4xQZqrkuh7GN6DrHi6flNOLmfXxtQ32FpDFsJlBAeUaCxo3OlRtReMOaAp3TGOP6ghOou6Q
3nSEOdlftr11bDCwB7JMoELUT3izRQh7w2hgOk+FfQ5OkWiUA2vu3f/NDHPxxKCwAtkxdlEtWrvs
4wOmrV1R5oXmrZxhvRomNIdq2uhzhucRRbVSAnXyXGDiq/FozgBeFu7Z5Bhkew1z2nfQlIBBWhgc
9iWYoxIgLVUkKfoR6C9Oosv5Wmx1rlHJvJQ1vtYUzZ5ijK5k3vNlHumR/nQcP84Eq/ozRkpOygFW
ItNpwuuwsVu7dWJXvwOysqlxCh2hchZPBhyQt6NbodkEFT/Ygw3Qt5p0w1fJZpkNixHNeDcgmD02
gvWtzv7mWWkqAOQDkasBK8B4dBnrMjEbDR5tYRTQmO2k4LH/bb4q1zYYj27rJlfaQcHzJ4mcZKwc
pX4rW8FRE91O6q/NTFwxK2zDAtVzq7xfdrbNS3VtnfG22ipyFdK66N2AC9/wx2toVWod4jRVWgZX
w2SLg88DHm9+udW2Mr6XTflixTSIDeUraSRbNXgihRwLLKfHEhbmki/Y1LKrbauMD13Lywzoj/x0
9D8WwUI3DSIqiZzihZ5oypdQFVp7CItrXQiPFoj97bDEXPM0X4ep9nb5m22MxOCeWVlmbrlcg8CN
ATwnLlYziH/KnuJmePJYmPwlr+V8S194FPOhgj9UsqW9ccdzvc1KJFRpoLEKKRE0rJhDizM71JCx
puUJGj1pl6MP6AQJqpCOEKS79MALaNv5xMomc1T1Yu4Xo4Qzjo7yCgl5lyB2vlABX8WZnpPb7Pvl
fd6AKWKfVwaZY6obYm+YQ0v3Ga2cF1qBnHaq3bv1ABLHwSlvci/yTSffky+XTW9/YlyzgDCYJrSw
mNgGxSRVnkrsrxqIqDIpKNcpuqOXmJyr2qdkt+ws4LJy49jPzfcxe9YNwQmbe6l/aEAEkuBHXf5B
m/60+j3031exVhnrqOlm/B5AUR0JMM2+3f9vFpikdCxIj/FAbDZKpgfNbHdyyg12m1fw6q3JhHOA
6KpaUZBaaI/RTXjIDqEr73tffF1Qgxl3und5SdQJPkWIlTnGSQbMH5lxAXONGDudUti5kUCZYtpl
4g8NQNbL1jY/0coa4x6qXqNbheKdO2jyL2lWSltYeE/M7XP5YYSllxZHoQVgAq/o4bVLbCDNlB+W
LXuJVzg6PMJUnPhbh3fLD2B70ejMg5TYKU9Kd/NZvX7LMwGwE6ylzRKkUqqGuZUlAqeprO3BjeEB
Sj87IEuY0THr7vRuyfZTOAuvY2ThgsuLmOMXp3nHC9+YRUwWSdKbJME3br3Ri4E4l23tKvIos+wI
dh4Dw3TH9lb8AgSeffl7byZ4q0/BuKSZFE0JdXFccWPXeFbTaz7ELuKjGZvcphfd0EurZJwTBftJ
UXus8hQJndyvEjC3YTrKQ/tTd4Sn/21pjJ8ug1jGKX1IGclVWV5X9Q+15byBt28wHTT8GLmiSiGM
u8RlDMSkgjPU+QtYa3VHOoZ77Wb0RV9xZDu9zwPC8dDtx9vKJnOhiPWAUW7aSFOD8FBf0+qMgWJQ
FfBWtx15/lkcWwmKiklTQ0XF9wJNQUpap8Loct17QnJbIJf8m6/1YYx555thgR55S19StAtU2JZ1
FfO6Zv9l607cYRpgb2xTXFBLgeD9iedMaGFkILsqC+0GVYe7gcRfc8gnTwTE+mUPLaWc4+PbjvZh
mvlqiRUl6VzKcPG2aw9VpnbuPEZ4takjT/TvBBz87Gj/2Dptw+qeFRcQdEQjltlUy2KTMb7OBnJf
KrXhCmTR7bAiUPcKM3se9ZveIvtF6+4NA9lQp910mfHW9vJTPeW6jfqth3bDUWp1tN0M1cbglB+n
iokMYvoBUBwBIrh5W7QMOhtzd9OX/W0+mS/JZKZu3NXQSBiz99SIQYpa21BzfJ7N4mY2lruc0F+W
S7Yi6OjIRmpqLwVUnrq4Iv5AVDSlEYI4H2H7maR/7AxzylTB6CAlhaRXa8FRkH6pk5cyAeojxdsz
ebd0VKc1za9CzSmFn5cP+GbPCDyElLiOHr7TfbT6KolkFIk2IPNUgzE/mPcxsdVDjKx3QqMY7yTJ
q639Yrp8ONHm2QPizaDj9jjOzKoHqSYt8P+IhGYgheDeFd6yipNs0mj66cytbDC3aS3PkogTg450
3tpyqNhkeQ5B7TihWXN5I3mrofnZah81SR0zNUaK0mR1kOl3jUY8Aw/Ov7BCgdt0YB+9XsaKMat9
quTw10a7kqrUFdXRiUWRs5btA7kyw9y/SDTieEgQY43EeI1AEAckq9cq+avQjZKXyFWQaBLKxZN5
TKP+l9FnPFwGXcinD4ejARQwCApwOs63k8qTDtNAKEyRspBJNgjJ6Gy2gYo/iBD54xpbJ8XC6CdI
cMG3gwGbc4NiEkLexYg111IW8NUNL3Io2jlKMzawhJyxF7p97OLWttio20DMzcoE9C/jMfakpOr3
hBhqcPmsbKYBKzOsAJWQiUYStiatymk/DD85pJLTmffJtRJAe/Co9nehkwncauBpxOTC8tihCeDm
omIEshx2IYgm7jRf24MzZL8cUfmxqUBNFAzvdeGEr6mduVx8AXXqS/YZpw+LThh6K9Hcqnf0gOKI
ul3/Q/2BygE0TXj1gpN48yVzjE+qtZ7jtgl/d2hL1NPeKZooRN+m9noPxGWoGeIH+NWLNi94z4MO
0UEhYbaj1IYTCdyeMT2ql34Q471KE+qVbOF4CYC+2VENZT05GzEqBmSaUhYOmpJ+P1a86fPN98L6
vDGZNBRBY1nusO9UkCiL7DGov0pH8w0HAZM6ql/7qSd/F0buidv0XXDSAXMkgiaLbWTFtTylpQLD
JP+VpCN4kyJvie6riJfk0ivp086uDDE7W2sZMUkDQ+k+v+se49MEGRgMnvi342b1ErKI/yyK2c2q
CgtpqTE+ll81AMq8mwHtxA92/UOZb38z9/KO8tYdtjbJvE0UrepzcUYMVEkKdPiNkT0OKocyerPy
tDbCRPZar9I+0bCHgEsH4bsE9qHcuZYxzmh41Xv1Et7mN/VP0QZNPqcMw1seE+LJYJIwl+jXM7O9
LC/uMD5rI+eMbMb21WdjYnvaQkHbivHZyKS7ylC5Sc3ZwQ2mCXor/nMyWKxWtHRjNvUwYYKkIFh8
cpPcgEpLDJBxIOZKvuRqCcSfY191MwE8O/eiT5WVeLif7cingZ0R9yVI29gLRoxAKKVVCPQUL0oH
dtSIOMOu8kcQ7cjECfeNN7qlF71R7iJlb2UvA8FQDdQx8N9ptZ3c8gQXNkPB6icxSaXZqGkXQzrT
Lcb2juTpTTl3frRk/pDlnGf2ZsHIWtli7pkuBMQ/BogcTXvr1TJBNOanwkkGQYjsxhN9CXq4Xg0t
hCE6xKMnmnYCwCB3qn37otc1tKExGkyZMhG2VrlnozYAstMf8huX3zpC6oAA5FSsxhhT0KFYxSvR
bOWIoPKXqL4lRlcgc3VutCwzLe8hxIR5NFzwxwJKGp0n+ykGD3hP/q2iGGypJ2VBjIaxvSp5yEkO
3V9grVHOKCG9UNu0wDD7ikcEdLz/Pb8DEDsK6Ol0zNqhBUiHuFYbqmqoByfxjC87ka+ogRU2aXg0
2BvR6MwGs39Zm2eVBTI6l+hV6Opy2btVKCA3ImXhcTLBjXvrzBZzUovYWkp1On0rqMWe+LVN0Kg2
jrjjjd9stTJkEawfQCBSOnaRuSONbERuEcIW+Oq8IbSpUl7lLe+zK9vql4TPTrXxVDgzSDd69bEE
fdIFrYfBxp1cIYHkpOD1fvaEIi2ORsbt8G2fRmg94lUC1kmcu3ODSQu8V7togLTsZQe4YuQBnV3s
U/C2lgHvKHKtMd9OKAZpiuCAp2Z+csxdDNA6+qOFVj4gpG+ck7JxfWFdH2tjklkjjMOsiUXVNfPi
a17F37tc9qzUchXolrZEfIzq6ZCF6UMs1g/Q0L1VBushz8ZHJdZdzm+hK2OyrbPfwpwk2RqEfLJO
Kx+97CjZqTvYIqhBiG+lNnejN66OM3PMOQKP4jhXmHx19fswGJ4MEWv2ly86slfd1yUHPPSkt6XE
yXzuOMCmg662nYngSyqpaYUgjqsk2Rlffk/tC0Bbirvi++Vt5X1hJv+qzDiXu0ZRXbk+Ktl13/LA
Ubx9ZNKsOQ2hiS7BQC6PPws5CozS9HpFfKn0kJcK8Y4Ik23VRY3mAA025nXyMLd2D1kNOhJa7YTJ
q3Nfelcc8URpptizk2A4O7KFO+Pp8pZSKxcOKpsHTajVjHGDX/GbW5mOZlPSYx60gH6ZS2aYuNOQ
tkajGIekVx+Fxfje9MV3Rc++zUrybo4/L69pqzC4dgeTiTtVNIlaauHO7dAhFmwwKk12kt1kyqO6
p8hujN1pTrE8JN2Rt1BezGPhL22jjkifYZsqnfU37VfafqfY0ikDtI7XAOZ9PibO1JVkTUV4cr5u
D2o80A3S5fFuxs0L/8PHTSa+dIOaEwM0si4kuY61qjiDMBxKtPM4H277PvwnhJtMLAljIpLWxHLo
KEd1RyfM0xcKJGgcTLQfuXGT44Oskl/WlWFfgZ8VPCdh/UKRwLrbunL3Si9giiH4H9fHxJfGiIsF
g4TU29R3FWwgy41uS+hrxZCz+YPpBt76mBgTZlVl1uC6PXl3dwv4kD05ygElNLt0uEiQDX4AGUKi
4EiGEhGoCZgLWIdoTk3Gll73o6ddLTsZx1HB7Ab3ztm2RMfBDAnC1WzVBPNM5iCLPZD+cmYvs/k0
TkEmC49xMu27ZQEbyUsTQeBC4cktbTW8sMYPy4zD6VpeT4YwYY1Rt8vV+BAJ+pXcNJFTC53fmQla
XWb0RYUyix33+VfOAeItnHFEuZkXlRAsnFJGSVRVwPuNW+d5/HYurOOxjicymI5OcW6VmsYoKIez
3GAQFYR70JFTvQyPXtRf294RfeIWj7waB926T3fEyiJzfKIuywVFB6dFDZ1IpS/skvdu4VlgPl7S
K0QVZGqhz+yqfNdTjpzalgGUNzRIimHCB3wnWOJq08I+rhqhSXQQaWOwu0yb10FvXy6fga0cxaJK
XwqeeJ/JoJTUUKCrl+vuMkSOZSw7zdJ/aVoL+AqP+2Ar7K9NMfs1J1LZVlGmu5BvfVBV45jo+mNV
DJy601bVHQxaH0tiTrVmaWUjzSJlT5H8+HUiNlIhP/maedDocJQAT6IYoAY6eNZ+jzOu1CVvncy1
M1TgGY8ItrTOMTDc5H43f1Wm0b384TbLDutlMukrgSBDjAiF7QxOXI+3TeV1aCrQwaTW9C9b462J
uWqkATBwwcKaynm+GgcDndn4O+Srfl42s5GAoGoDblwFADBLZRGH+KZxFVamfLph6PNcAZOzzOce
3jj1OhxLofUakP6zD1ez7JZcSXUMVx7C+84nx9Gp9qo3fKmO7av8o97/CQ/UVrQ/s8okkos5hQZ4
n+RTK28C0LDbEZAOykdu44e3Pib4FXGmaUKrysh8mqvlhwJqvBuqY2zcRHtoYXfgO7blK34LaOtQ
gpUPVVl8PLAbswKCZggFMSmF4XQ/Q2OoCKIr7SDb8pHPgrPxCIBEBC1MUZ6kT6ZIak7qMIyym6ST
DSmqfWTsK+3J6jC2W9W8XGvjXQpCCgsMvKgfATDK7KjaEH1JjYYurNu39//P29I8yNz0eCvpP7PF
BMp2FAoS6S3OyePgUsKN0BX3wvXipSCn5dWJt2qmZ9aYcNkOszIPYiK7RzUYrihfZLj3jOvJo3ky
1DrBKnfZybcGeHQVRANQ8QI9NEq15/da2knhADlgGagsalJ1+gAUjrTr4Z0qp6JbuOLO2nMrZBtR
DHEFyqRQpsC8ksZsbGyGaiOAcMBtY6AFJ/mqntunvK849/am963MMDvaoFoEadRBduO4cho9sc2C
HLupcWSV8PZyIyfHkgBtg7uBZE5mAnOUaykx6152zdmEzkU5Fi9SXKq3RlyjARKnw1U1D6Yfd2Jy
1RodWFuESnZIJGYvTT2L95c/7eeVn6QfFaQsoKIGk+35l42bjhAFHVbge1GONpFbIu3qrqImfMrk
lncFbn/Oj7Uz1kxoYQzoAcmuFbcPmlbdVNnkmbX8rxclY4sN6URLpWjss86YLYj8UNefpmMaGkE2
3A/RvC+ax8ubt+33popqqgg6Qogun+8e0tW2kxJJRnF/9nSnvaYFzuFgBaVXXnPfV5snZ2WNfstV
dpkqcTqpMazRRhlF95sY7BG8Bq0L0ODSIR9OYrZ9/4GQ04TMDog52YJ4XVmYJaUWB58W3829ElhB
5Mh8bjnqyEzyrwNVD9I3DW0LUO2fry2DvIuUZQWdIjgxiZ3U2SrPCuxHgpe4/hdz+Gf2mC83kaxW
ShP2YpCnZEdg69zez+3fKNPKaY+crdw6+ev1Md+uy9qoUZUEsGCpHAHTlwPQMN6hWPTGOZL0Wvu0
kWCbwhMcT+NPMkWx0UGTLUTKggTpavZih8LpKZ8wynr3/HbT1jsRXPr/2GMHuDUyjvgt2EggDa+S
Bp1UaGxcDyD7ru/0P5om3XIDyL1g+BvQP8w9Mltp9MJgiRW8mx6V/ob2TFTQxM5X6u4PBFl41pik
PVczsa6aSEavML+rD5R5VwnIU+fQq51XkNrKpg0dOp0iJfEHG/e5F0h6PYakrKG1sA8PyaHZaSel
Ox5j/+Z9vrbDxGHIO3dW21cyPtriT4UzyHYJUpGrZFf6v7mFhWWvvxrvkAbFjKDLrS7QhbCndPUD
WBxAD3LaKp4t6dQZqh9UT/kO+7vcpt0oyqHSOOlBuOttHoadZ5h5oY8iOP7yBJmMLj3FU+tKYNdJ
wtjOozur7HZxwcMOb4FhwNr+zzfV6AFbRW11EayozAlSGE97Xa5Afu0Qx/L0x/6q9IZnbK57OQRs
hVIDEZuW4RQqiscYNIxUzARTcvUaupPjUxg+Xzawee2hwQy4IaagVJUN1q2RNYYFui08ZDNIP027
we799oqOcPPJeDciJ4hVdR2bCAZZJL7nyymsarDCSiCupL2Q4W1Ur0SwJXNWtBE1ITOGCRSwy6N8
wwoxiHWet5FmEVQgoDGOIJZLD7FPQcQajocvh3wX4JlkbrzYyqqa6CHBuZi98q0Hd6YGYXMMVeNQ
2hHooJzLi9wILmdrZDZSUSJZlaGq4y5WpNiyYFwRyfoWLhJA+tUbMZVjlBmePNYLb3c3TiQs49mH
t7sGRUjG6dTKMJdk/s9SRW/+aqHCA/7m9jW0hUNoQqCU14eRN+L2mU3G7SCx0og6IG+/n3+TXT52
X2ZAd6BSvbNuKJtRdp8FrVvvwceBSD491YDrc4FGvKXTU7Dy/lnpQwUqwcS19M4uJWJPy+xd/q4b
z2oLDSU84SWoiWosQZpRGwq4vTXiyr3pZv2PIfa1KrJVHWjC+N+nMbAFT9RAvShZCnMbFqARmawS
fhK3T2pe2Fr3YJgl56Bu9e/OrDDX4JL1aqz1WFF/KG7GxZaOliNM9vDF8KZDfUVfm/OuF21ScbZy
K7KdWWZiZ98saThFsAz9xV3mRZltANznhLeUq7MP3ZkHRKNOx1yEa4MsXKeWk1gno0pAq/BrEJ5k
tbUT6eHyAdm0IQPwoYgmSLtYxg8rWZLRXPDRpOq2jN70ISh5g0Cfn5EyZjk+TDDehtGXIaxmLKMa
lF+iXkKGXrV2Q2fsulFs3X+7HnBdKKDqo5p8aBgwPjURI4+MJKpcS3vox12fPEfTy2UTGwA5agMw
IHgWpm5Y1S+itG0ilrCh9LYZUIBgdmzucgD5x7cudca7yaEXHnR7ZWCRQrRI8pSzzNPr8fxs0LoV
0JI6Wk7QHmPCpqjivSdkCNhqUNxEO7FwSQth5+T+/1j7rt24labbJyLAHG4ZZ0ZZluVwQzgy58yn
P6vG+9/itAi1P+1zZUAGptjd1VXVFdayHju/QYPi4ipe5y4ISSkANu3cU3u7i+2/qFy+NjKX38Ic
cCdlgxCTtxJP41E/JYszfOxReroKgfeM+Yb7/kEyPRHkVp+40Sqd5+U+mEB7BV3DGfUfTXSXNjTS
s0TWkrI/l/OrR/15uhFuM4eeNML8F1Q7O1bgUiBjf2pAFHeA6UD3AJLM5glp7SspIMesX/Fj/p0A
8VIaY3PypInUPoc0NVD8UDBB85rbBMs/AlEzSe3RmIGie/+ubjAkfwAbgwyphbSszmwspmSnMZNy
WqfonHntBMpfQCwwoNF8++XtS/U69oY4ZPAVwu5VzPNTcuMLARG8dKKOXJMa1upDJ0+iB7pNAN6V
BiZz1sl8GjJwFudRonDc1msvDMlAyDlTlr6mR62mWiqKGExNsVTrvrYWmR12lW6/vb6dXDrEABkY
UY5MVIHMSU7VIMVGmyKGRF+p/DH1LWRHVT/6/Belffot9lJsZLFQGmpUzkITJn/OLi/8bLgG8Ny0
OnHQXsuePDvRyULjia4+i9lH8DTxm3p278n2GxgDRVRVrdBjvQTWs4b2coMZQOiP6KeIovn8DvR7
b62ZMUJQqrZtqoxuSnRIPwPgFw1u8WH6wN/fM4r0a1mAaaSiFqj8SKU2yipVYVh2gA/BWYrPxWH4
qAr2NKFTeHCBuFp9ARqR13iFm7i5o6B5K3skpjPjC0Ijj1862UmzkGohp6lh2vA1ReM4gHx6XSM6
buTHGqf2qyAENCai+We8u97TKXopkMmyyEKmNooFgcoH8yG6UkD2KQX6eRCJjxC2E61fSmMsUW9K
DaB9oc2zL/n9B8PPXQBxOlZk6/e9ndsz+mMWe/qOiSxUOARQfnFTEqQ8rw/8ZYcZo98U1jQbVowd
PsHhg8xttDvfQLYzwxnzEj0754kMD9iOMAeJAAOh9KV6xdnSlEmL7R0/E1JL43QqCDx+zI7kDD/T
By53x+sA7UIey620zmsUaQ3kYX3AS+/w/gJPmwCGElB/28Y3LDF4V3XxUixjIQQFLSRVD7EUT9d3
M1gANUzwyX9B2rPjRy9lMdYhNEZjEGPIkr/2rvCDNjV2ZUBwg089sVuQUPMemTv58UuRTCQahZ2m
h+dT9JNHYoYeTxUq0WAT57mW19p5KYkxR4tE9p4W13kAoDL89ZA5ybUW1I+gveWPZby2tJfi6Emx
sX6Vla3LaMH66YCRPoDQ2zWvG2B6ADGMf/t3pu8gDaVFdKRjIge1hktpyaSJeVNZnXtVoPFedSS7
in8XASVDNEebnf6m/iVEh9DjRNivw4KtXDCJX8rVGm1W2hJy+7Tx2yW9MqTkFycmeB30XMpgbkDV
trPUz5BBPgu0Ueav6sFEuA7IIEBDDS74k+Mjqo6G5v7F/XsdOl9KZ+5EPjVlviiQTm5DsGNnzZwI
TH89JllFZOcfuK15u5rz71micHu5p6K81pjxgkQquyOYTX1y0qpvRTDcvFTnTin8cn3MtZjzshqS
BtJoYmN1c9cY7/XsinRnJCRu7SiqByHl1uBfP6kv5TL3w5LnRBoGyDUEv2i/KdV9mv/gaM6uyd7s
JOOBo7G3lkqDjNlHUz9gJR2z+whKcTd9Rke/0053wwd1Qu8Q9wxfx5aXq2O8MaB//9Ea0ll5ticg
W5UPOpqoT1GQ25ITJnbdoGk9KE/tw9igmZTrIHcN3mb1jDtWy1o0lBirJ83FRG6enWFzjQAchD0o
TDSOLdj3yBuBjBEy0tichAQC5RvMJjqCnbvoLvL65xaD3vyIbifDcLHJZ9+yMbGj0EkNeghJdT9L
fvkTADDCuLoJsEEOlkeBgOrPt3V4vURf6/yn+T3yH35yVIxjHs4Pms03LMm0SmJx3mTMH8E8tLVL
1bTVEd3yQRa5FeX9e0MdObKOhg72hWShG7nVUXtyi058sLpbVe1v45Q7zr2vPP+KYR9HBVrfsvD/
zJ5yXd4htKJRmPUjn1B559VHB/kijLHwcgtY4L49H+SEmfns6x8AIdSwPg7/8zv2UhRjzquhjAQp
DmESDGB7tZ9qwBu+SyVeVsPY77aQFyPr/lnNOScw3hbB6BAhdTbevje02ewfY8PTHCB2qQ6JlP8o
FY/GGAgYeL4FsorAxVjYN24vC2RM97IqqlCQCqoBDuuUBOeRiStelxbZyMvnxOVRMdY7zSs16wWz
w4X2O72yB0v1EuVblF9XY8I5NNqht2Qx9lpcyklLKH5apBMcE9p1ZYejFvvO6GXXGHMcS+0/F3c4
DR4NSsz1J6ghsEhrJykx0bacGiSY75eAI5i3j4xZ7tW4aCa6yvSCUMzKkSY/1Y/5HUHbEcpkdx9Z
uSNOtwA9wZfwQgzO3rIDUrLRtaM4Qn4Ym89lYzx2I+alOYvkmEUWdqRNw2wBrgoFTdFBME+j2NlW
7TaBBbi64Wj8qmsQhnUfY4/r6/ddwL8Hy85KpWA06XOKZGa0MAl2fQcmSQEDyuiE8VokkfiUG/sR
oqmjEIgKMqCALiPETqpgLGU8Zf7MoNb/zKDGVzWfI2l/dS+yGNuCSWUJCSzI0jBDRxOvwy+yzmDC
RTdtfOK2FZEBfn0TX+QxxmUQ0AyWUprmz9p60C9hwJZmfPrH5I47XM7bSsbILFo3a8UMcTQO8mcj
NfRfp7Z4iHmwRq9HT8igvSyNMTJ1lhfqopyXluApT0Pzi79ciwfuqvZvw4skxtYsSltHa4xMDIGx
xF+0Q+4TDI14nHzJiQ9jEJ/kd7D0YXky6poSgAfBqMpoZV6NkZnTVi6IgoC7U6BHI0VLnbt6fVDe
SPdvX/lds7IRxyimEMUgdSVxq5bejnFxJXF1cVf3NyIYXUyVSTKWCiLEIHuO0NlDlGTJNaCAPQTQ
x/+9knm5gYwutro+qFKGUysbvMEKEbhl0pMe8Uq0vI1j1FAwprBYS2Qmykr0KhEINv2nt49m/yWw
2ThG/8zZyOVWwsZ1v63DAm0gijMA++IR4ApBG2Q80DLemhgfJw4pjJQKgS0QqhGf2FrCxQrlaMMr
PxaFGGSgfC7A8p61Qy36mUe9o+i/BcLT3V/UtXaN08s2sk4tFEF8iWI6XWMkdb7RMCe4QTzlW8HP
Vu9GCRtZZJc3Dxm1j4x2TiGrdw3wikZnXrrYzz9NqZfdEP41PZmt2q9vuEnAXZu/kc1YDsEUM1XB
OOB5SCQ8EXH9aFPKo7v7i8Qxb1cZwwFILKAXU0Z1OsX3srdezY/FUaHOqxvejeaoJTv1u9RGnlgJ
RAHDxK7KkzHzwkqeBMZmWAuIk6wCNqNvb2oxPFjtfORc5v39Ql8XSicGKDoYEWIDeiY0+dHpyKf1
ujj1V/S+bR/74B3t0udONVG2UADUMAh7qYWyltZ6lQ2IVcUagGVhbcxBFa6CagNsppKcAhD7D53Q
VIdUGGoXQ9XJR2HQGsN5e9F7Txx05Mq6hDIrKFIZyz/O6OpPWoOeODQV3qONlLiNuCWTveMDjI5O
OJiyqrBjIWWYzO044Y2jBoB6ldbbKD8QGhZl/LpytC0MEiV8xAk6MjbI2oplLty8NLmwmFge9cFX
3XPtF0Hni5W9hHZ2n3tlsH4bbzOf96TbqXeixLhZL3P3mjjv1cI8rzc5iJobLicMwZyfxlX65V34
MJcCmYMcwBqTWisEUo+ghIzxoCKcRLvFTxqID52a13pFru2trWVui9nL6OKxIFAQPo5tb89l70Ri
FHTL4qUxuFhC6fC2ru6Wbbabylya1ah0dVQhkqI9ELD4LZJg9TcUrDHymXvrcKfmN7xX3W7JYSuV
8fE4yklMw392NkJx6Nry0fDpJZMnZ7fUe4GEhx9NQOzlF//2PMZWOOPv+7xW1NmAAqdHZFhsS8SL
iwrLkpN8rgPu3AjnUNlma2UYRjXJzjsMRO0JKWNUqhIAOU6jLZif5cTORUdDJfBn0rkKnn/cluTd
QtlmxRpZ6Y1/jiTFbEB/RFfWsEN01BCZ5HSdn7jeeO+ZspXERALQXy0yckjCoNqxu2kPi48xPDs+
8UqqMsf6sT3DklhrE3riaE3UMxw72pj7s2lnt1Q9RlckEPRiv3FpWr7VP8l6MGdeKHvaEgzAm4MT
CDhXaVevgMItqhYBwbKd35Eka0ptURrh2riLDh0GdlrDVgIZiC6CYvMQuPev7ou8V82L2vBPjp7g
qyRUX5LsCgjFf1QZMIwfYrSHu/9tkWw347KkSYWuOLKJfxg75RIv+tUhws7u08p5p+30osIEb9bI
6BNw4dVmpOxkBxCEEp5GblS7L4CjQXydZZAXj2roDKfwJucSKuzFLlvZjKMrm3pQ657SvT9ED8xU
B6mwQdQGw1R/FDjAvvvObbNQxrlpozU2IeWgOm941q6pk4dcjfUbz9/3lXe2S2M8myF1XVlkWBqp
zvxEBqH7jMKSLR+sL7xAlrs2xq2lodJG4QRpYlAfETQflDPuCvV28FuHuCrDeDRJadFUSmsTDuJJ
96iJsPDAy/Zx6jFkJvvYUNV+F6zhpaoyPs0AMoSYUMmMYBSGh+RBvydtyb0ic7i2Ztf6bdSF8WGC
XChhv5yF4RoWjindEKBNgqRQbrpzfpju+PVe0opX4cmLUNaTmbFUrMuCnc1by5b0womjn3P7kWNh
OEtjnRVYuJtBRW+H2/uYuUUuKHS14ggER0/x0HeeOukv3mwGT0PZKSHZUMWla84aWgCIiPJPQ4qp
GiTzvPLjf70QrO8axjFrtBWnR6iUBeBWB/O5QTofc6uBqNwl3zlbSpbqrYNjjEuTDzmIPbA8yMMQ
FCD6EfIAimjBeFmLJDOvfMxTFMa8JNks1ykVeXLQrYZafYhw5ZKZWy3jeFyNMSydoeA9XmNd4c14
bRzC4zm3/Fk+47Zxm4B233Ub9WcMyzgMwDgkf0CVMs20y9qeP2gdCuM/VHtx18yenvpnFMh9M7Lr
2f6vl15jLIzcKsi8SdjWxquQUuwCUE6F19KDbscHossGSswjR3N4O8zYGUyXRH2qY82dJ/nR4nbA
GJmdyU3Rdf/9nfmVjWN6xQc5tHWhUddFfqyfNAwp/RjQYin+Ddg751KwXJBZ3upDSn7iD9dl7kqh
E35Rn8rfBg2QB5PKyeHvGjaM6wH1FsX3V5OB/TxGmKbTMPWYzleVJSKCWlLBfc+JAVsYxIwYpgPg
x2Wsr5o14NQHSFGDxSsQCgOjakUineCUyyDmjUnsXooXcaxPIFqWqEQlBOKoUy0LlEAI5AM3ubOr
iBs5zBOmLXNBXWlZKUYCaiQzf6wnDGEAkwh5Yee/7SHrDoYpQWu3CGHEQ0BzJzGIB8IPqFqhtCN9
4Ujbs5aqjOMyAZmAfxm7InRT1jTqimttlVLr6Ji6cUdB7n3AM0bAhCnW3KtMS76rrAbkryDtdsw+
E500WzGTImTadZP186Nuzd/EPsKQG+f79o4YyAAAlTMBRgDQt0uNKgTQ4qzmQr3Y+m/MnLqhJwf1
U2dLduyDdn1+QG9idC/dLOgRfJdr3kpnjB5GzYVI0eY/CQodLFtj5yiP54H6QA8dXqFtBw0LpCGb
1TL3x7AaBSCBWG2MDrrlZlFt+WP4Gwk2gnyI3fh7+GFBrsudnuaPouXnDXdSdDca2XyCQo/szXM9
z4x6EQd8At0p3ekxUgQqOfmOmkD6yuHeLTpANjwA+AMmJySgEKnshI/WyU0+jRPcqCQ7jbgcY0Vz
+169ayXg6OVycieHoB80rBtLUvx4bD8ogvy7ULOfi7w+zKFwvyIrbtdizjFme6mT7YcxZx9GTTiH
2thh8iqKvAWkupgeyYyrubfA7pKLwGy26iH8MKtJ8cTR+v1NoQsJ6moTqevLQwDUnwHQF+gdsdSj
AxCPCLSr4LRdMLyhHQAt8Sq1GvPBOPYcEyYf/pVMpnBz/K1RiHq2QHLvqydKZmQY6hhc0z53e3BB
fvY3+UUcfc5GXJRosVal0DZpnVN36cLBUaXhKEvp1YxqrJpHV2gkr99jY7erJG+5ESt1S2Rk+vle
L15dY+Sqv5oxu9Ldm5/eF5FupTERadV2qrQkWCSwf74P6VDa42Tptgw3yjOXe/lxZOPRX4FpTwBl
MKLkARUVLYPzOKM7EB4VGQ704QJW/4ZcVnFnuTxWzd2q6VYqEwoDbHupek2laAa56uiWwNPpSSFH
t2hRR4zPDYfpgF5Zjc06GbfQd9MoZBHWWeXn7l9Qf90NAZrwMbavwlxBKtdS7brKjUzGIIhlFWl5
enbM2W3vhgHgI04orSPwX8ENbUsAdOA9ZvbNMTD9oQwErMrWleY4raRkhX+m7Gn/RJXUH/kzStFo
vuIFAztTp7DAcLIE62fKssHsqpjlUd9FMoKB37MrewN21ZmcBfOB4glZvuv2SOMAidMO35Kn8hEQ
1YF2TJ5jbip3Zyjo8kuYvZZCUy31Fl9C+YzpMcaEPsDxDEw+gf5ahD7j2DEgUD6A5U7xhKN8I9Q2
L827q2QIjBTAaGrgFWOMUythSHIgK2xoGBpMFtvQSvdtS7+rUxsRjCFaNaVSZjxOXfTNO0lu3fRW
Y/fl/C6DtwksGLtQdpG+dgJMENCcnlQvOqG+c6LsdObzb+euEdoIY8yBkTSG1vdYVBkPVyjW3QMk
Dx3sIIcuRoMHi7sXm+OtYRqWqaMSyU6EJ3gUC3ov/XlJzccO6FHjleHReFwR27wu3P37uBHHHFgE
ermk7SAOYI0JeHZR8fxJRWWgysAhvytZs10dc24DWoSsdj2vbvLyL4QfU15paISvv07cpP6uMm7W
xpwbeuCXLi0hDFghTkkothNAENrBe1vndytC20UxZqZq9bUaB8jJEeWW/7STSV5/w61S81bEmJEi
qaWymSCJRt/qn8UjgMzu6biynxOG5wu3/siTuVsbUnXAUwEYVRNNNi80xEq0oDSO7t9nIPglj/qD
dOw8swWwbeZJ3wHETSDK17iADmbTrAdQwjtD4bQBV1fJPr1ykpsvYfZ5blQgDPb4ks5TPlOGNnPm
kxbgJYlB1dwR/Hed68vKmd0W26ESihby+mjx1mScT1G8HBU1CQzQw6J5/dtaidfTIgBJOkw5CY5d
o0PENxKmsC2gml6GdMsyVrKgw8JZUeHgKTEWa1AITwJQDTnL5EliQuSi7yqwUUBS+1kPRK97SDw9
Bc5aeIfHAKbkyq+Jb9U2d3t3LR3ITjEKDHQ3zWQeh7lcxfVMKRztbr5GqxG8oPC1BiFO6iV3PETu
/ZjuRRoL7tYMVTEs9TnaqZAJL93kYbwaT8SD2AJbCqPPnG3dq95iHFbUgB6Pd6DCHGAU6wrm1RRK
srQE73uoveT+r5gWd+/FRhJzgIOltNo6QhKQCJ7Vb/SyprqljJHRv8pI7z/rNwLpgzbPja4Bj8ik
IppRbwaPcqehO91TBNME7ZUBczAd0ZDs5dcwUtzWpN0oZiOc8VhLK80gA4bwIf5dFr+adeWc3O59
2AhgfJRcy72uYEbdNUvDafrWMdfaHvTOTrX8+LaS7IkC+AsG4cFvhTiVsWhmllmpOOHqGfnHucNI
o1776jJ7fdHxnBT9FGs8gbyCeB947TSrfXlmSId1VW9aaOdupCfFrCXixMu+SYPWIu41PqjFCGrl
zmvHm3VoHtKlqAQ7sdSrCk0XjpiqGJnLlV8APz+BtM9KON+3uxMmoFsBkwEsJpX+f6NSy6hmpq6l
GCKdtAezlFY7VkzfTNPPbZ7879w4lqhLioiWBnQYACbvUhhg7WFaQXLgqmLiWMpyq0/zUy1rXqb3
7tsnvKetW1HMtpeCoPWGHOJ5JeePwxyeSmPheIrdIu1WBnMj0GFbrR3JGDFdqTrt3YzSVG8DKgOg
o30QlbaJF4/43vYfXTEkSdVkkCuwVRSlTOLUMlAMHoHRdyqIBuTRvLMA4Kz9DZrNnhJvxTEuQ+ob
YPdMENe0ffSlAmfbVSOJhtep2nBQhbx6UtVQDISmSSr80VgwCp3nTpsbqEBKILzwq8TErLAxjv66
pmjxywAjv9YduiDePve9oBBXGjg/2BVi2WA+VRPCYpAHvXVrKb1VJisQkVNwxW6K7aRA+mvSgbdk
RNeFoZ+MqLKCt+Xv6t3LwbC1n7rQ09ZosFMr7lSbdl/zJH1+W8Teld0cBlvz6UE201UCiZBbu5W/
Kc1zlj1oCofgcS/mBQQygN0JnhHozpeX1RrXoeoTiFGr2yn8bKqPQvrr7ZXszl7rFNyaEIOKEnNY
czbr4pJKhBAy+wCnkr3E6w/KwwLcasTV5+aY1O2/vC1294xepLKpaUleAZG0AspHKMEDaBw7+cd/
E8CGIIpYilYIAYXeeSqGEPWY4yt3+6Y2O6cwpjRO6zKMdOwcSEXRN2VctRastq2iVaz0kg+VDspR
bsRKRpP1ZTqITkEUDuorQPZeqkSnW0WkTyO1yEu+AqIx03wmgEvqaagw71V7qviuhYLcEoqoa+iK
ZvaSKI+TLul6N3pWT+lkJ17s1l56a4IJT0arj/DlXe1hAD61wO6pWKBHYbRyAAZIaYw95niAf4ww
C5UL45bCrAlkpryC+A6NLLJxwIfTFBU7axnMSeZWOaXDmqNEbHWGl8Xd3WwqauSO3RgGWtdWpwhI
Gp/THM7fVq1FCWpT0IOmXG66RR18IctPprbMthkPXt123+VExafq+kdjDZPA6g2AssuFqDn9ZCqn
YkUZxNDiWndCo6qdUpge39b+PWdhWYCNBsgQcI9e8bEuYd9qE4xuPUy2miduPOeOqrlKepzUd81p
b6XR12wCGLxyFLUXIQ1G3gGh8nV9NyJ9i2f56PD783dMB+JFTUQ1BXP+GjsKoKX6iK2Oetdq+s4e
F6DQxGrivr2B0s4OXkhh1rTOg6VJBqQAtqG1ZUe7HtCJ8UFwHjHUbwVdbUs3fwP7u2PyL+QyD28p
0qGJNBgCPP3+uxW35nEWc83DaETzDiWhVBug46DyCMQvj23q5xX0BPXgDmAsN+PfcXFcgYCB6LjT
eHaL7itrtkwNnBNUGCT4yktZo5iWHSIPoG511WlF/4sn9L23FKIzWBVKv9ISmDM4280i4lkvurxv
iWasF6iJ174YIHr0dZwkBtMJaLFCCd4lTCheoZkO6JU4lLeJmBWYj2zb2ZxnnZrG2FUJdYQsmr1J
T71++N6bz1ESDC0vAubJY2xXnS5LtRSQRxFw6TY3qXYzWc/hT5QXHQ2tkTW6FPE1kz1+EZGZMzzO
Tdl77CPQQzcBGH2wZEaNOinOQR46DO4copIgtdcZAn93ThVnjcejsla3ZSvYatHWzjKt/tvSd66p
aAFoXVVhETAqw1yXPM1iuRi6AfNiDVo4RsDMmsOiHmJzyIKiLQBoreH5+rbQHeB1sH6AxUhWJTDu
IMq+1OaqVWpBnRrMER7Kz6DV9mpMHWiPvS1YToEZze9UMSM8N6Xyy9RtNZ5Ok5dnlQzTrUgdYfGG
ztJTDmnch2Pb0BhgjeEDIGP4o/0HPr+6e2ef79bCM0q26nIsKzIsPDWyrIVjfAqPyJu76rX07S8A
uXaXt3Ff9P8bh5KmZdFXOsQh2+nrxH1wn10TX3TvFH7ky/87jQTOcyOPXM5GXpTWpgJGPgBLHtUT
dPVbdxO6UrCikVk/KM98ZK6998NWIBPYx6Y0tV1YwLu0Jpp7m0pxwsJQvmp9aV6pgpFzmHH20lZ4
o0oaxp6I1ZGd8RIEoK1H6dxiRzGMDa4hycLEk7f4QGH2dXBz/OydxNdTVAlBgpLblfidW//cuasX
38CcqqjkaqjSN6RH3UQhUjmY94lHRAyDbFPHJQYc0IfVoO7jcC7sjpG8EM0ccLEUOeC7x9a1Bnt2
Yye9l2zgypVoXwXT2eBgCqB1FtsJIy7yxJ6xuJDNnLVUWE0okOzJse5WCC9xY4Gb/p3ckBFQ8cC0
xes+mES+8B3jfCGcFHGj2cuYjMW8TCQc2LDX2am96r34UNxxKxQ7gcuFJMYmAnvCWOsCpztTWRJz
NIjYUycK5hygfcCbe9C99CP3YHcsBaQCVBhARGipZZGIMOhgiB06ic6hZ5xf135+JzgJHkSLeAuV
dnnk1XvJ9K1ENpIRiiZDvX1oz3PCQnbdQZHmT9Qwb8U3hI5WfOIoL2eNLGleIhRhGneQiFSTe15j
A/P07xr/P0hkzP2Qh+HQxJDYIqBP1WsYDAfA5kisl815V60nzhrpFxmHdrGrjG2IEx3tX21PegoI
qwzniMtJ6G95c0vTp8ZPjsCdTb2Is5kHprSiGUMcEGf/gfjoghRQpT/iW8XLXOvIe8/uNUFsxZ3t
8+YehkKqLRKJkwN6tjeBKNhpadehqwOOgNgL2hvCnLXcyqNXVAdD8YsXhO9VvPEVJnoCDeSbTTZs
mGsE/LOIKWra5TM/xh/w0Oo4B/xH/BkChjnUC3GM1Q37IlrUEIvWbNHRC3d8ysGFaAGtVMwD8RtI
jR4KNKVpD6snpn6koPPPGTKgwnHNBEl660sYG7y0CQriJRZOXU0FCA+uqE5E+YT1W+UXH/gh086D
52LtjOFFB5Uh5xIkUu+lciBGdmqu56UudgKJCzGM1UXrm7isHS1MyV15vG2K02hKXtnJvHfGjveW
dLTugrFJlxDyMgtS02zIigQ9lOiYdIdv6knxjav1SA48cZLKlk6LK8ORiTZ3YJteaOzpgTgGaQwd
6QydNYBgvJOQxm2ocRhKa5c+sC+Dxdf99obrxnYMEV5tL7IY02flE5hxJ8iiZfZP4x1x11IuI0qR
6eI2ovGWxtg9WQWZcbNCXBwWNngG/VGVnWKy7DoxnFh4wBvErnWAHiw3ZcPrWNrzZReLZS7oMOeL
lTQtdcCITiUJf5pg0JiqLp+WwZn/Bm58rzPtQihzFwdNycd8wZJJaG4dVRNg40MQSTeRchLyr2nz
ZZXxJQSsqgXp7GrisVe+iFPj6t1Bq6705ibRMSbKu0u7Gr45ekbD5zWrxkat0etURncYNJxcZdVG
O1uyY1QWulssS+1z3BBP3Zj7W9bZaMUDNoPmUtfSVj4BIwlR4Rkes3R4fmgv23+x+cx7OVaRhGxl
nPhnYi+ebokxjyLQ5Cc1BUcuP2HN21XG0RqJXhlxjRWSIQTaguKbDxiD9bOgP8XPRoBZoN6pgP1e
8MBydoL+7VpZrByKR8WUFC1MPg9C/Vkty2Ma3pXF4KTl126ZnLcPcycCvpDHJJrWMrOmtYE8WSjd
Dk8JBYO+w1C4b4vZM/mwgXjDIblEhYDLkL5QFquMVBzhUMpOG61foggMGoZ4pWQ//psk5ui6Jo/S
SYOkbJSCUP0th7MdoV6jSCNn6/a85WZN7Ah6rsttHtOaSEmI1Qk4uX/hLfdAPpGg+nfv2KlzcB3J
epp3sO4teuLUGsFGYYxBLXePWdffA3rGuMsio0EiZ7RB52rZbWW8Y0QbH2HKKN+AzgIciJcHaHVZ
1uY67IwQA84uDKgRtwWLFgrWSBlxr/yuvoCpGaVYA80Prwp84doU5opGC/JoySE5wczEfnIGUxLd
MZA/tX8zGk6e65XTfhHLVvjMJl4LlTrlzxP3yEuCF1cFcBTNNRpP8Ude3nVXhTbymNsX9WG4KLTM
9JgcpKvsDAia8tuZdz32Rg4TIJi5Vs6LdF5X+iR7uVvd0jRR8WtBt+93A0lX0Z1+9jftKbsbPvE/
YM+qGaaKQq1hYtCGLQCGRZjpSR+hZU1UXEO6HvsfQ445UR09ntrJangM9Hv7iioBuI6RZgTAEZO5
n6wKsO5ChbEOXUFb0HgVgbdCHkGYMcZ3jbncJ2v7nBcJxyLsaa0pWej/Q3eFATj5y0sitsYql3KB
qYDqeanA3CTfJkp6mDvuWNregW4lkSJvnmZLqcVyJJedW4f91aoNigvysIew6j9ZcnXMB8MbNcuV
ozSyy6I4ZGb25W0zu/c42X4AE4UtZoSJGQFLVbU0WNGXLi+R/baIPaXZimBMTiKmU5epEFF36DBs
7yXwL1orQEWk0hazp1Tk9YDsrklGsz1VjWHnmNsYZ1k3C0qGIG++mXvZjnKF4wb3HrMymNBkGWSE
SACxXV1lPU5h1ghIxNyJv5MD4VVF0hlLVvLQgrdw5O2lUC/kMcck9yGQGWLIy4/5PeYp0S3hNLcK
QGsB6hGDJChMvp4R3Z3kLj/wAbN2tlSWyGmAbRzlDoU5Q0WYwzweE7yC5Mq3rFt1lHjR6I6aXIig
S7m5CpEUJ3I2x+j7OJmFB+ivYkYF+QRKHMxqIExs7boMhtgbn8fEae75lXjeBzDhsKzjZdCj1cAd
K4yohP1kI9r5sQKGzS7i7rMZzm6XZ8Hbl2PvRXKxbPqqzbJjU67zoYFU8pCUoY089HHMSBMUdmV4
5eEP7iAxAlVX1jE90aiwcbcEI/IoE+eq8o6Z7PHmY8qxEMakwMfIyQ8gL9oxyodvr3dfggkKL8kA
ZRiL6DiWi46mZ5zyIK9AHUisz13D52LdMavY1BcpjAEHz2U3VjWuC6WzKNe0HsqDgcnT5RBzDnDX
FGxlMSY8nBc1jgT4ROUD4UsT7Eb5qV9skGUDzqA7vb1/e8/mi6UxlmDuxmFJF4gj7CJy/tSOb9zM
ju5nvuWKjxx5u1uposKvAKAePQ/M8mRRHnEpwxbRcY+pGNAXAmeMwADzE2/kgYwIE7XBxLyIYpa2
TKCJ1waISsLqPh7DE4zOTa5ED28vaSeoQDFKAzf2mW+SHYrN27iW5cWiFUUH6Zwdo7Pipld2VX0j
h1HCWARg0JJBTu8m+UkwIY0AdEdHKby+uuquNQxr8PJVu3u4EcoeVwkI07mBUKkDn4kuemt200oi
z1jTz7w6KoyyGSpwG8Hjyojp6jxSlVZBwQXEEyrSJfSSz+3oJzFdvCuhiTv7Io7RjEyoa0sicXJA
s4PjYfCNE7+7Z9fNbuUwbq7S2rhRSsjpvKYMNDuzuysCShmC9XoIBAdly+reQCli9VAL/sA7vL2u
vot1Mj5wTlCMXUg+vSPKO+KfijwLr6X0Nj7UQckHDdo/SDC66oBugMFkVlwq+tKn6/qPpXwmdDL0
p1wLgWi3QeRzB9F2zQnAPv9PHrPCuombRJ8gTw3CU/FAakOsGvkDX2n27p8MILtzeU6HyEtntgKJ
DCUAuXXNZDEO0xiV4GafsuPb1mTXIMtgYBNBZQ6XJjI7qLbJKqJz6k/1iPiDouUEyODepr5IVO9B
ODwe/qNMZhfB6jpN0wKZNI8G1Dy/Ay01kt8uPLffB3F05OUn9+yKjA5FxH4ECWswYYopJXONP6Mm
1+cOHk1+2V8PncxZGE8KG3+0iwT+PMzidgDa7T5l1qNZNQ5n83bK0tQ8g55SkBlTC/2lXkiREEpj
r7VuEWIEox2EOz1W/GZIb8ul9M0qdgUtv2pbzA2ghZcjfO++bYUz2qJNUVRlIU6OnM90U91Uo9f+
pgna5bBqjv4o8fRzJweK+QD0QWoGyL3BnX65XCGzlkIFgRh6tJD+nB1DtMvSjk6pXwvOMt5YmBsk
pWmnGw1UsTynvhsfoQ9fAW4y2Bos1t0KmaTHOslHRfcYO9KVOTn9iZBKZVv+NPKwfLjyGLerNmap
zCSPDHc82Kkr3KouzfHqEhBveeW9PZXdLo/xhJkg6a2YQ5wlPaPhrjdRtyhkntqQTrL+FjVTuFsd
VM7gv708RN1I1Ql9fWhJ7oAdlNYguZNvxVkOkuiqBPzTjAkiI4o9ndKHSnkE5okziTGwyyTOWMDe
lyAdowISGhP+GOO5/JK8N/O2BYaPWyvzr0oxPmgJbxabrBe7WEwi4XmtYlIIRE+XIpBkHkWpREIW
hCZ+NXf3Y9N+yMErNeSd//Z9JLPFisKcJ5aDVjrDZBOFS9qbc2b1BFsEcDf1g6DItpk/J1P6qEyK
266T97bAve3bCiT/uHlhdW1R16swIK29YhAsLZx55tjQvTILupPxUsdAF06JbUtZrFoxoglrWk7l
Ncqlt9IBaIqOHfrts+IUQHl/T5p3K5LtS8l6Of1/pH1pc+M4su1fmejvnMd9uXH7Rjwu2iXLW21f
GG6XCwQ3cF/w6++Bqm+XRDPMmZ6YHodluZwCCCQSmSfPka0aJgXCCzDI0vFElFYFXQpYOgRopHUG
mkxty5durHPbDwLP0HGHrK0BueDb+Wxqu4+bDMmlNBwhyOx4rIhRqlsitZ6DZANgirVoibselMRv
7ZCSVnJVifqclBZeZCW5mxFgCah2V2Tyjz7twFWuhxuaV3eSYvsmuMRBoO6HSPV3FT9QCfjbGo3T
GoScPl5Sc9vl+qOJJXe1pIC1Ty05xEcrjeIAcVrfivizZScr9D8ugRWF85zul2tbk+MrzpCQLTrY
Uu/7wFrRHaGvog9dhfLkYB0I8z8e29xi1kwHR8clE6tPg7g6ZhUfcwCoifJUcHWt6l/1dLirVdvT
assdHNkrUmvjEOqHPPRA4rAahYy0rnhGoi3d9WemGiAEyNhjoYHoTJ7sXmAlmZYPCkAzCvG68Udk
F2unkNySQlO4Bh9r9ZBodO80n9FO+dDzyLNGadfqeZDGsSvWyML0iGU3eR6gqkBqUPCsOCjK3T77
zIiZQ0odbY5HACfRPrXT/fhFKM2L3vx6v1TomIt2bwyKGbpabFKqRbxtYVBUVsp7+60vITrcuEIN
VMc1cLfUrj4z5TcGRXhzZbB2bEKcBgYTtBKa+XaUzmYLxMfAvI/ncu7yd2NpEuKGmpTlXAxNhsgD
srrcFXLcka9/TzZ8k35mB+DpaaD+kXqtmz8vOtGZvXVjfxKoqYVcxGhgEAApwQmkbQjZCsetrthK
LnZLl83L2fbB2pk67doa2l43NMid0AfJBrETtA8KQw/MnLixE3T2M6hzPMuELvv4I4MfC4vYrdGC
xcE3kcatCyV1lwPUKjuqp7Z7DY29bfHS5+RhIL2XmNqeJt0qM95YLW80TQImkyz4BzEnH41hsiFt
gw3MopgzULUfkHpb0620/hco4Rf22bRJq2vNWLX55dmIPI6xgXai17md0No+L6NBlrbZNN6rHL3X
Go5nI+8U6iLthqamn5hw/YCK6XrpXj4/j5CuumCczKmWuBGqcW0lhrgk2DtBWYous5O6mCydOa11
x3AQk6BvGlYmp2hCrdqpat74LCu2shI+R3a9k7Py+eOtPBPVoTVLOESAch3U8W59Bnjg6nK0cWhk
sqOsh6ruPS1SUzjhgeA2nkuJW0Jz52hXBlMWXPKMvzJMNIdd2jM0xOu3tltqNIlpE9h2JNyv0go6
6ZVuHDkoIH0jDPnnj8c6M6XofdEAx1DRgYIh39qjqcx7neBIQpZDzdwsk9iKszrxa+JYSz5yruUd
t7i/oPzTy2RnQiyuEjD6YdV+Eon1C9BaFJ7ZE/HSXb5mQXpcumMtwtgnl46Ih5UdRTB7QZL7IM9k
LmQv1uE2XUmBtrbTlYhsgePZh6cl6zN743rMU9wG7g5572iAsdsF0mP8C89ktGbwICnuet7YbqT3
LimWaCPn7rE3qORpWFdaQvnwgkrug2bcgy/2D8Gmr1dHgS1nf3y8juZyj6aD7DvK7WIxTYGOXd6M
jarWP/NYOYG9bA1oAQCW8spQYDMKFjm9xRgm7vvG5mTxxmnGLKm62PwTXU4CCFxc8OWdfCeU4vnX
hXHObZjrcU58UASejx5o3J8ZT+DL+zW5F6PsAlgUjSjgLVgGAYuRvBupaYo7JqhAUEe53aYQ6sto
G2ERCbECzG6/7j437riyomOGSE19WBjlzIEFJ/vL3sQFpkkXt7Tu/sK0CxR98ixGmegH8SyXUPSz
j/LKoNhFV3GaqcRN2VgY4AiYQsu4l6vakijV3LF4Paopkh2U82OpqZdRyd5o7cWoRP9D6/+5Qv/T
eZzSQWl6VJtJjWEJdXjZ2ouUvPRgQfnm//bhgj+//MUPVsoFzX81kaSMAbxRYVHULkttB8D+nz0e
Soxlaq1R+wNv2zp6LkD1hSbL1dKjnHO3FlSqBLeahkbS6aW6rmsrBmhRfITwPj+gmiQdBGpf6LPo
ksv3uMd61N4QT83dfwE1NrN4b+xPXJ9ErQx9rKWY9HSrrTig+2iJu+fQ3+u+Rcv0zDMZ4Rt7wmVc
TXlbaGHdphd7AqWm7CsUixWRvN/++9vSQkyCjlUDGTTgU24tYfXW1GZVhRo+X4lqv8DA6tsUqNsc
JAp/h30LVDsItSxV0H1N2RNGFQQpWMCV35EAOXWIY4P4s+3XAHnXnQveBrdgy8Iec8/v2urErZO4
SksV3PS+/M14LEDCNcCm2xji9FrJm941vi/M64xTvxnnxKmP/WDi6o9xhvo+Gz0TutwiQh/aVaL4
uS2a3HxoO6+WYgPxvCabFRUE0OSC6NgBO8U02ivjhuJ/KFmPpbpqnSoJaFfQTaV13ZZTJdpWZjx6
C6OdKaJZYJICzw1SI4LD7XYVlaEVlSm6pHDrabYEfS1Aq8tfoo1iIARaGuJcIGJpSI+i8UIDUcWU
zRU0Q1qR01iULIREVaaBPVW0nCkBdMDALREsjG5u9VzbmxxdI5O0SElgT/T7qvJGsEeDTD7IU3i7
GDiYpdakucUDpJh1yTdD4nFyiSRGqDTQySsBwktcQ35lYehy8uPjYc2cj6jAYA8CfitkFSdG0PpU
J6QDuEGq0dUhV65tL1CYzg0D1KUK3IpimFiMt6vCyiAlpnEUj/P4WW7pK8s03HPK9cfjmMuEWtdm
Js65wQCh9w0z9nM/eizf22trJaSeTICmAsX0pTehcRvjtr/IXThzuUIBBDsO1zpk36ao+rTItbbu
cQAWcsI8lLa+2hk/l1zdUWtcUhadO4ktPCyQt2OXgadiss0I6yvS41H5FtqkoeILT8bRAiQOI+pF
xkotXLpVV+LeUe4FC+iyWtFcVH7zGSYORqF1HqalAjxHmewV+ZNi/ODxuaShP9QUvGlHozJcHp/S
AvfM+I47j3llLGCOZhfW1TxMDi3Wt+BvlFCzV1C6s4mx4sqm68fg44U1t0GuZ3uy7Ssrj8pKxWw7
Mf+mjtK9Lv8d7oSb2ZwEqaC0SptkgA0BnoooqBPybRO6kNYCkTEUaGo33EO8AkjxUPWXuQU+HqL2
rnaWVSaRS0wko7gCEDWjQc9i8+Xjifz4cQG2desHlBBomTTHIE37JHHJd8LP4FP1PzYyly0F9wNK
Z0BJi/TD5Iy3VShaKAZC8boCcFHO17rtycXo2gkP6k+iyaY8Jmt2AHHcvTJio6AEJDSFlo6nuTmF
K0CixRJY3GkGHDl2WQpltAsTskpTMMbXbPPxUC8o8+khf21isgejhkU4AXHIAw+cBH0lVQc2tvxQ
ZhLEGSVT9xLuZD6v02ZtqeohTpFBJWF7pvrwORy4DvWLNrprY8gCxJrtq2neBnrbnLrQ1rYSWruC
hiuJK0Wkc+uijL2y5NBk0MxwpaOJfnSH1CBu1DSgpHC63EO4s2cSCIh4icIzAzbFHeIu3IK7p/WZ
pdM3iVRmUJey871VZN8eHGmhEvRu2g1k7xAQKMjigQ5pepxpsdHazCgKv7D6dT2c47FdWGHv4w5h
QgPDCqpuYK2fXoQcSqvITlD21dcm4JSQ3EP64zXbSrs4kPx/v7QFczqSOSBbVrCY7MlTNiLGmygC
AVFc021RMM2tx+TcMgXSQ8UpSYavRYp2U8MOLKPcaE4zemWbL7ja91cv8SlsG8xIIPkCJdjEQ/Fy
yDtuqAUSsdWWxB4wGkINnHpN4Ozoa/nIj2h1hSxBDt7lcqG2//60ubU+FUICcELj1qAVlzybQV0h
wAAp+fWlvxZGnfPS9n1/pYdJ/AciGzQkocl2ErU4eTaAeMQpUK2Oz0w9ij7t0LeQdGrre/npXzhS
3932JhbF0r667ck9qwgbwp+DFGrBzaZftdt/gThbeNobxzGxNAkgOqUEDLmFJQHT0iAcbuKmB92x
TX6/dLOc248GGGaRu0N3jjzVN0Ijdu5UFkyp+Ssx3rT+6WMnqIrj92YsOjh/rvzsJAigjl1EqXOh
ZegD7sMPkp3+FU2GkrUK1ce4irwWFf8ucg3lmagrHUyEKIoGUGCRm5NegEVbdnXtrtS2A6jhQOC3
ED/MlYpvPuEkgMhSQJUNcRIIJL3ITVfVutJenEBQSUICCAx5+bZIlg3PXFhwjQbMEOIOooV3MjUl
MMt1p8JzOI+C3wYtddvXwWtefm7TpR0jPMDkQQi4A54F9NGAj5ksKm4rRdWx8aeHAJULSjU1eAkX
ce1zowI9mwKsH/iLwQR6u00qU6U1pJF+Ll4FDzzZZccOnRhCwUlv3EW89EyKFAP7ZXDy/FByr3CQ
w2Dv9UGyB7J9L3lglVxpQQog7sKp/v54gQi5owHQiKs03M6UqbWumrRXdZgTmT30eHnZ0fR1jK5Z
S8h3fbx9Lufh9KldW5sEZSDPVhPbwVNrHFd0XdrbfBN/Gn0GFrhwaSfMzeS1sUls1tvgV9ZCDA3Z
WKA08tXw2cYRIqhB478n6ejoaAm0cHcWdH6TsVkqNr9dAeySN6nkMkLN0HWAOnwAGrF1UeojQOVE
Q+z2Yd/+UZmDeT/2XfIV7DnyIel5+tiFQ/LSkND4ujDt7xYxPPD1oT5ZxJyzDF4Yx6m04StjVaI5
w+EgKxNaz/LG2i62S8z5YUDXNAucXiiTmZPDpWoNA2gVGDTuiq1yaI8x+hYPEBYTbFdxAHoM3kOm
wf14nGLP36yuyzB/WZ34hM5ImdzVsMqK7gfu5+dBRzJRAgXmx3aWRjeJkZQ01NrRQnwQlYUL5Ik7
Kg//mYXJAxubwoGQDSygxcBNq0cdyef/zMLEzXCzpiY6AgvcqPmPgiVe7ZDXj0289y2T5zGJ4pQ8
qVP6M45SVvKxHNzMMwIBkwLFDFnMQs4dfQ44lKHrBAJZQKXENrgKacKYlmYfFrgEfRq9ixqv36NP
DzdZgew1QPfjQlNq/fEo566AKOaDPh/AcCScpkTU4VgodGxykajjKxWX6arIvfwceZGMnkT9axEI
OnK9DPLETerPkXUeN4uApBlfd/MhJr4OopHZ0AMteskWsgfRwNB5ybbEkShtl85esb5v9xn6CcSt
RJV1GZT7k7WTE3AvdgPELOTESjdVlitrjdih58RQgaibQj5/PMXv95sMthvxVGWkvMA0eftci0on
RKvM2udDn3gcMqWn2CnChbvc++WDKw9wxQhfDGDi8f9bMyqSu5WVWgLV14JQku0qW5DTnfjOdoFf
iF3BYd9bC05rbnDXVieDow0WVp7AqmZlbprWbtMswVqWTEz8YqsnoxIOMDGqgGzVJwi9LgziPSJi
MncTl0jSuiKdBROGa6WokUVe8wiQGPj2BGPZiYRoBEyg7xou9QTP3Jxun9rEVQosyBgCdov78QDU
8qcMxB/rZmN5Q2AaAc7gZerIRZuTDdCmMkMbMhaktBExNt8qmxDoP21dbvlR8hcxcUsPcOJIe3SK
1lqLMSaI6bttEcGRJl7xKXQFMZsdLFd03m9xwWvioI8HHRO67ExWJfTNRt7bHY6HVnklQqcigmpb
aRaBQZZg/WK2bt3Jra3J8rSKzAH2vMdhRywb3b5ZdJTbAhJgTfRKFbN0a8a7z7EWlcG/61dw6QZ6
RKS1wcwxjVJylZWFZJqFL3NgDGv9nlj1Auvn7BmICQRuFw3jaLSZLE+5sO08Gy0RX1+uYy6D+J1Y
K7thnd3ZSz5M+KjJXDrX5iYrk40kDwF8F9eiFvdTa4OSxHO4Ek2/dMXulu7b4tF8ZG6yMLvQbDRm
YAZJwwJoSAbUSlxbf/74OS0txolzMUd9sCSlxQLpGrccQeXGvlDjjSpLV4aZ4dys+snDKlPa5YWB
lVhUo9cpfGM05rEfooX0lvgzk1mzkecxVXRfiZvX5LB27CwmdYTxxHG2QqprNVb54PJC30by+DVS
cBB8PIHiMbwzCOYZ0wDg0MI3eP8qMKK5UXTxiKv5sGKnDGJQ7SoHrnFpNbxXHRFsSFd2Jl5DKq0G
RNCwkx8UdItmYFY13XLbLIqxvec1vFhC5h26cKjDTbP7as/SlKhD4YffnDtjla7IQ33KfeYZpw49
qiFEvjucAA04HWPuxg/h53Gz5Jbfe2Ux2l+fYfIYhzCXCbVxmaUUVfbuS0WX1Mvnh4kOIM3Ck9NR
nb19cHYXhRxAO+RUSr8N2EbsaWdfPOLOAT34o3kW/fwSukv26a4U5Ua0qzrbpcrw7Hq9+hRi21wt
n8IauX2RbApHS36uiVFujawOD4Wmh2ti2vaLVqmLi2l219vg1kZBw0C3ycRqppa9SoghEiHsU7G1
IL5LAwbsz+BVL5ehgixtSTdt9pmiHRLc4gDFvmu6Sod8VEt0kADJAJeNkAJKqR/vxbnJFH33KrLb
6JibVmqKENxWURwXvpnvZSP2i+Ql009K1ntRovsf25rzZ3AyoCc30OavTDXuSqvKZaVi8Gd69iwY
xL3OhO6102bpgodR5g5xDbwIIK3GUn0nONTXPbezfICquV8dHLRdeIhSwm0HiBjx7A0oiDUvDchK
6Hou3Udm/Q4YKNGVBH4tSL5PlorDHbWL0Gvkk5MIPfmm2Atghrxfuuy9T2DB71xbmhxFPGqlPJFg
SSN+sS0gVyx9KgykNRSwISqLYfVMkv7G3ORAkkOTV3msMBzn2UlYs47OWiRUFwMH4aymRwQSnIj0
xI3uHSQrGWlljYnEUBMmDz20n+U7wb0ubPWbxQc2t82E7ByKvzK67S9XsSuPYlNFBfMJrIWN6lkH
+171dIi/Zp685SNBzlwGtG/pdJ/ZeUKvRwO1hpA9mhaVMlRemqRFsc60kMC1nXVlJX4MAjpdytZR
yZZisbm6x5W9aRmJZ7QaChP2ek9ZZcRVNvRYBbbroGFu8+8Dl5FsUcBLhBMejgX+8tZJV2A4T+oQ
1gBJgQxbEkhgJAMucS3yD/aqzN0WwdPmYwczWypD3sNSAYiCqN30QQIMZjpUThCaBd0h3oIpdMU3
TqA/OvfmCiil1dKxMOPSADNDHG3iiw4M4e0wgV5yjKYNEc7y9ITg6lRJ0ZHV9vPHA5s5fK7j6CnE
pghH06Qq4mh4Hec5ZKzfGH29NUOmfq7rrlxKjM9sPyDOHUHuBqkex55sdGPsSlwSVChIQ9/JwhxK
ghqZuSClBsp9MV30/pqA1I0GpgbH1KDGPd0KzagqvDctsdsVqDsgO6vsUcRKhfQ6oIkD2S2mCN4/
uBuT093QqkxW0UEAH60PZQCvZ/ZuaCbjLi3RP7BwHL1/fDAG7XVcXrEocfrdrpKMmTXgEDbzWfgY
gVipa60NUz/x3Hj4eJ3M3O9gCY4TqwWlr3dMkk1OTNQEsR6Rzf/ZeihQwch3aNB9WY5PZgdmWAAd
INeI/oTJ+TMAGoSbuTAX616mV6vRdty2sjeO8u9njcTIfpmaLMm4T7Khi+GjM4X4zRjelwZdSOzN
uA/YQL+OBtFNEWBOnFY0Dlo+KjjfhIsMd8ledBqaT9ZaAy2CtGWPf+MAv7U4iajbFuJtRYONxl9l
wDjRLPeGbulDtOnellzVTFhya2sSltRKKJfOAFu4TPp0L0rs0rHdypu/cXrfWposCyumbWeHF/ch
AqDaK9+aDTikV9rbcrj1/vCGMQsATsTlItKbDKvscGZmus58tfhOLM2L6FKMPBNNwgTYEgV3mYYq
0mT/EmIrnBUGw4VVW4GBrVDcyHbNAVT1RdD78qE7DgQlBOmJRm6e+EuPbtZZXdmfnDKF1Gq0TmBf
rQ80fS3ibZh/+dhzvIcSiKQTGDsFpRgC5ykHnNnXleakBNWqwDzmh+aASGhT3nMc2eaddtRO9Llp
XILl2foX2R3kxiBtjKD2yDb0h/b1488zN+TrjzMZckyrQi0lbPcx+Tw06aqpKCSHtYXbz3vcrBi1
iiw7EE2aqtuTxZOUgISrYtT6egyGx3QViWQmxTUhPPQrEXDG36xzflwUDZnznNeGJ1vEwYHexsKw
2IxCgizeNsjbOg+J53yjZ9FBQmx3qfXg/bUIwwVlPzh2gKtGh+LtQcTH3hTrm/kKlUs3VwikAIEd
AIt+IrutmrgxRAgXDr8LW9VtLA+jjsBFCFbOd6g0KW0Nmus4/Xovfsr2I/LxomGHJq5G3VEK+BO2
k9+5xrEJ8uFZOaL47pUrgab6G5E+uk+BCBRsmSJmm+zkuo4reaiwrNAhre7kAGVAuHgQETdBch7W
DNt3uVFybi1fG52s5bJuHJmHiDVEe77sCPgYPQq65dCFS4HuhqviGmpXC4v7PVQaixugcANQQAts
DdPF3VFzrNoWa6zx89fOP8IXb5GeOpd7wzWBD9dkt1M8uibD3lbd0Y3cxfNNDG367K8/wmSZ56zp
TKPGR8ih2SlEILX1iQf6HrmSpbTQ3I4ywXoHZmBxkZsGWVFONWZzmCLyV6W+jyLHVclJyxdi47kt
BHilkMZFay+6Bm+3kG2bFQxd7op0kw5h7DNN24by8JpXycuopi/O0JLgY284g0AUj/KX1ckSGvUs
KkaE+74jQ3cgjMxPdc6IBxhw6bapferM+GQY7feSZIbrZInpR6hhuJ1UfR11FTctauluq0WJS6wm
Bkt0n/l9LClewYelNMH8g/j1WSdOJklNubcpZkjWcp9EozsmuOBSlCylhfveTEIS0wLZT+SvZIHy
mjyMBDrpWVHimddBsXVUV4ESbbKWntseFbAioOcc4laaV+1A++bJaFwNcb2PjaW4cW6VY7w6WnEQ
hsjypO4AOHDcgiR+9MtANJAlAQnIsduJMv8yJvZ93gBdTb+MXcK8q2TFgJPQ4iXYjNUoNn40ZSQf
7LhOt41twLuoTbYuGw0tgB+vwJmHChoClODAOWpirsW2uLZq6RWqD3UJ2DI/ajLoJ8zhoc6lFdP/
jHb+3+vwX+SNnX+6h/p//huvX1kBpR2CtXj78n+O9LViNfvR/Lf4Z3/92uS37oq3/LGp3t6a40sx
/c2bf4i//6d9/6V5uXkR5OgFG+/bt2p8eENHYXMxgk8qfvNfffMfb5e/8jQWb7//9spaAM/x1whl
+W9/vrX9/vtveHBXsy7+/p9vnl4y/Lv//6OiZfv2j+/tPx7b7+/+4dtL3fz+m2b/E0kqnNICbyij
DwaLsX8T7yjmP5FrRAwMODtAyiKKzVnVRL//JqnqP0XzuI37NXAhuOPgc9Ssvbynm//EBd8xLCS/
LMRA+IP/NwM3z+rXs/tH3mZndEM09e+/iQTW7XYwANe2bVuRbQhwogvh/XagNTLNnYpisDK0uzDu
1zn0wx6bjJIVKF4fGUmaO0Ya42A4bi8Nd7od5U9DX7E9ZOgBli/V8VuLn5t9OWyUUJVdWWqVM8fR
Dd1l89vlVR/F4UZPO3SH56m0KYvkrY1MSJjUmbqrkeAala4HVSePwIGg9802rzL5sbFNshvTRHP7
y9slSFFC3fBqolhfOyZRL8tCfhpCB+IEOX5NrnLtWUrVlSS19t7Wiieqy9FjWmuRP3SMrRWd0Eck
tqW70ukDUoVfGgnMU6eEjZVLnCjc2jYjTwn0CNZKH0leMdrSY6vqSaDqvXxgdSq7fZuUL/ZgeUaV
eHKZgcogMh9kEht3kB0GTIiP6OVKx/zMkzw/22kWH9I028Q5H3dV9xldZcPerMZ+3w1Wv6eSWu5C
ME80rZEcGBqmDrkxliun1yOXS1qRgFI+ZXsDmiR1LRlPVdR8LhspOnFjNJ4QfUP1kaCIgrYK88lu
hh9d2GVHIG2z55wnXibJ4YNd5flzL/FDWBrGqapAGl3Vd+D0qO/kEbekBnO06pw2RdXeMFe07vsH
a0TJ3mDWuspT3bNo52zQsQBQ2YjKtJsqdX7OuPnFLON815YMpCdUxYE6lntLfOlNUhQuymDlPooI
8BRK9xjJ+jFrh/Dx8gXx551aFMOpsiAepOt159EuPUt9pT+EbUPv+jr+XvDvkZFWLpYc3Y28LLwU
Qw4qotNN2HTRGoUu+2ubPmZOlwWpReSgI4nBfRvezFUj2q81SbOOLXPupDhK7izaOH5YSHSjDvnw
qWDysz2wh7oL2n7sHirdjB6TFp2gOrKDct2dIIxYuIlZx19qGeQGRZmAuUwtP1FldFbWIOtBIl5m
GuybADR6MHxUqrzJXRXTt9PFl9rKrI2U6zhXC6Wn93nFa8yCucYnHj+3pM72KtEaT9Xalz6l6jpi
Zb6/fBkLnu/HLELRp1JRnuSA4gjnEDhG2iIqlDpg/Hst9Nq+K4Kr17V4rfVJtTP69pE3Q3W+fBlK
w6NWDyB3mVXntAtInZrHSjLtTaP0D2Oo9nv5ry+R0fT7AlrI+8t3lzd+/awt4hbUzG9tl9Ft2kcb
ChaxfSK+FGVeuqNlAzca1prqp2a9TuN0gH6PQVd6lOnnSoKycY/087HL6UurKeExTlUHOAB2z2gp
nTPxxUiH7FyFu8tPOj0Mz3GtSOdRG7Z1lssBXHnuGnFSHoB1eVYifViX3CwOlx9dvpRyU/58iVWY
ri1efeU2WG5ce3SilZXYqduSYQCCSuxBo9AY0KZS9I2OJIHf6mNf7dXOt2o9O4Vxm51iK/7zOyMF
ayToMkE1UOeG7F7etsXvtCb+dl4w4JXFy7QJtaCKeQpNRq3AZdUIZc8ZYkCKJSk1fdxutaNePjLg
fA097++B/Y3w1Hi5StsC3QCjkjGvgZKZ9de7w1/vounX3rGMfTeLcTwlueQcVbrtqXOfSvYXEArl
QTRGKOGjiqi4RariW0uCKKQk56BlqPBy4E+c2ta+idmhVNLoVJpWGahJDr+OHqXYiOw/dDLuOx4p
X1mBaFYbe/KE2VJWMTALu1YeyamlueWVyrceiiRoGudglolAgulJ6VCuTdbVm6ZJxiA0tNhXlNKx
3Ta2s3PJYjcqY/Nk04j43EKsHoVaaHpWWMX7NOQNc+2eK+uCSGvHiQOA0ronWhndk+GoWyIVuBOK
HxVqLrkEtBM7yOvRjZNh/jl36LFt8/godVXjyU4NHKl4+esNOymVDQu7UziY0T4eYoqstsWYe/Vt
xjhI8Yic4iZe1HdxxNRta1uf7TB1wFCuaCcFPWlQPs7PiZy1z5qReBUIzJGxAC3v3pQHD9NqBBLo
hb7mneP3GQ//kGUp8xStbu46u6SHEtlbv6mL5sUuPDYGik0L0FYoyniIrPGcxSZe9o2qbJDQ1V2E
lNwfJd3CiQPC96ZrrNztYj3c6WWqGN7lW0XSHqwe+msFydUjss7KMRoI3TFF3UWsyUb/8jOTDuqR
hXqHzs4ed17xe5cvST52ruXgUIp7KRvcItIhWqWABTeS1OKYoPXrUOfU1XFs32kxNBnboXno5LR5
oIg5Vo1Z5X4TpQpOKin60fd5ur+8Wzty5wFh2OOaVH2zlNR8kuOOPwwJxGdjw3i6/EhJcPm3aLJO
S2a5l5MLqi/1nV5a+UrTGuZdfma3bYMzvbVWhlXnLm25/Ng7xrg2nSTbVhrN7nUpkkByyY9J0stH
xSrTex2XEjdKG7a9vLx8yYY48Vq1HNeXl5Rnu6jJkDrMqk8FWgm/ZErerWhRtOvLS06QdRqV5JGY
AHpKJD0hyfkd4LH0C9FxSOR5oaykqEu/xEkWubUaNXcUfdhPckd//lzJSrIrc1TDLv/K6areK3O9
2Zc1B/Y3p9KprhI0KRblpzHUYqwyqcb9sKNf0BQWrfq0HdZO49AvjdJBgc9qz1qeDo9KIkG2rRp3
pMjAqWlr6NGXM/XUJEq6M6WIrZnd2A92LykuahTd91bdgSWx3RGbg2ZHqp1Tq8rbZCzge5Seo1+d
qNL6ElaNDXVOPd4dNBY9GqWpoIXUMHxqQBg11Zm2zwjLzrItaCa1zgYvrJnuiYNDFB+53Y5kCJ+g
hnSGrrT8gotM4VlsZKdq0O0TTcbIs8UbSdE+OaTHjTCX+UlDGBTUHY3WQPU6TxXjZ0uF9HYua88p
JiVQjKFeKZ2pPmdJJwU9aHBXl7jw10tVhImXX768W/LGeICfWOWlxLwRKYuzbiNeLS0n3oRhRR5k
GUNI27r7rmOlZlW66UbFXquWjgyG0Yf7uNHIQ6shkLWoUryMKTSxk8bgd1JYaVs1jw9JB5oJanPj
ixSa51Zpkh+DBp00k6Z/1NoIEU6bJA9V1JdrUA7Xu7wGOtoMd71pNKgdaj3SfmG901pl2BKeNXuz
Yai2ob/+oPYFGjxLhx+5nYerpEiNE2BB6Ypl/HNoSSIAUuldGEYRwm9uvBQg5+UDqEaVMra3tTRm
ftz29T01WvQMybF6HHoib8ZkbHeUGMPeqHN1zRDxxiiM7bTI6PZdYYwrw87oAyL4ZFQ1n5R1vWuy
RvskqzLCyDL7kuomSEZBfIjtMH5B0kTx5XSQtxqpxi8ZtzwCTP4za1OPZk0RwBUZX+3ikxGH2Yvc
hHnQ1NsqL7X7RjZBJlmN2qvKswBEDeRbyYgEqqShOlhZnJzoiFITvJbuopbBN8zk/b4Ncx30wGVz
RLCY+IWGAkCZkM/omKy3Wcv/KIoISzNs2XMxJolrSUR6k1B969TyW9ezb4r2ncdy94g/1D0WNmk8
p4nGzeXlqFTqPsqcCJsSv0JTKOPaKjI1lslXkbM1WxhI1Db2NSO1jgmo8g52mv5IZKBhlbzu7rEi
QCalMYjW6VikaEwoTk5W1OsWUPJDnqTdJu+zbp+robGiIfg6i8q6U+IKhMTiCxdf5ATbCQtRdztz
/KbJXfHWyaXXa0oZuQRsm5TT6jvc4Nv4v1xd2ZKrupb8IiKYQa9ixlPZNdcLUdMGBIhBIAFf3+m6
0XE7+uH42K4qbxuDtFZmrkyNaa/lLLegxiD1DTqHIkIntZ08KZrMl1h7OIaSqT+XWobL3zs4S7Un
sli8s7mxPVr7vbv1Ay8CDEeRZ1J2BvU8WX4Av32DUeDyY/lNYjuyrxHTvjoYAwaMhaTXQjd+as16
bd1lyISF1QG7NSJ8CVK+G6dkBwtD/HHRsuEFU64vonHXH1FUJ8nq/q2ZVBd1HpNH6RvNCakmDnzk
9O6dK5VN9rj+jCb7ctZFPEu9WONqF0BzWktilRhl2O4THMxt2X/A7x9uQdwip36S6ipq56dfq/7D
BOaNprPvj4V01SNSMq6NRvoPabqwvJkcM8fKfdeuqfTveSSI71FF1I+qsNgxJNc9K6/Le2Y1nw6B
ikL6NcHSZ4y31ih//vO8MAu4Y7vO2WZ2dWmV7VG2te2nqWu/m/Kqm/IQriAs9H4F+7Anbr7MfVcf
tkEiDadzjZdpn/Vk7qcx+vspL9DF2BqWor+fim5C1exq5uHvYaU7T4UhNMRl4k/duaGz7lXX1piO
EnhIisLKOkzD3OE07by8dbD7VK6jZTur/BxnRZuNjmkfvMoWqa6P5nEpaiMZocc59ZjWjCXBJiJe
xC4X2uq8PqhlRbEEn/ExcFoOSZNk/Q1Ihp5VI4byR1Eg7qCy0embHvqRYtFjBPHx52krv5Xw1I9V
NJljruN7Tyy4zXPenYqVzMet8LqokTp/0wx22sjshJPnt8eVdJKWpUCPUM7moSxnO/Qs1uKivigi
ig8bhFFUQNWc47wlt3Wwfv9+bpMW1b671Te3MlC0wvbEJrUWVUxfDhVnwPd7w4t1TxrXUdobfFid
4s1BN134vSjpdOyqHiv9tNevbrPvbxV04kElnelamX2ViGJcDohaNg89vtDAHMrXSXOm86p8lmBw
Sp26RljJrM/G0UbsUerJ0Tv0TK8ybb17H08CGLVnj3kNk4S8sq0905B+evD7hqSNHMqjvXV9KiaG
iC8LIVB9M7eP1lRBc9hr9n8e/j2H8dOw2m3xwDqnffS9SsWouLBNf3KHFI+1x/fzQtTDZM38CXhi
92RsLObohx6QII+ndqLRzUdchYHk1akYE1W6xmHVpJnPqm1SbZfOecHcTjTp5vYI0KcN3KFs3mFs
8Q5N0fjbqSWAjSammgc5hsZUuD/I4fsq+Wi81YKgxBVdhyE1U0bjjpWxsRWcvHqJ/JQVPbEz9E4O
peyY6pusz7tkRURE514LWMuEzkDO9WigA0RIrcCcoA1z3X5d2sgjHayjm85K9gFrGodmC8t+9dWu
lnZhe6WeDAIG6/400GAnL1YrLlfs2u7cyo+B6O+OsKebBreJ46ZQuM921XyI21D3XW4LkhhmIViC
xDUool1yJatPBN3c5Qli3D0x971qkeo98+PfTWm3D8qdmhxfLlympnmkumzkZbac5WLe77lmUSUg
/Bz699x/f4D1tI39rZyC//eDESECERwDsRxbGBot7PLBUnp349sEJhZvLP57+HezDdvFbbGk9n3J
byYBalY5ZiKcHiv6/anGQEWlhgO+cewPYlxvLTfXG0MLSzkptPzvOa7Ny7nTrOzv0VLX280ysYlJ
bR+ivz/4u+lZd9CU3Zz/HmnmRAtMUxx0zy+OMNnRJnLc6734zw0f2TaFQwt341lN3UEIJ23aFmrd
XfdCx4QrvGvNWcvZr7G4RkSaws81Nex0nW1MzJrrnHftHM8DrgR72VYq/alNRLkdoW1IJXJXqEN6
as01Jfuz8MaAsaCtLrV+qCSjRf/h8ZDYueS5tz/XxZIS1saS7Yll1IHtRmXZUIU/I/PP4lQhHx61
T1eVgWY7h2FCxa6PaE3LwHGuNVsDzfxoW6jH15t/FC4PBvEPaRMLKm8H4SF19aJrLnU0CS9uTGl7
L6UPBEDtQbW8rDUPev+f8n/XBh7JHsv4eiF4474b2aj3a92lw2Y8IMxPfuP9y8Km9nRxjVdzBUQx
9dQb1kibX7ytDVr98/52rOJtN4fYddtItJ/W/j50P39Vy8rDtULHPwZu32KFyS0rsRdQrEWfTE1F
tYUEen8S8jA7TbR4TaC8z2lc8OsfxO+j1RaBLt5Lb6WW+KwmL6jrljIzhesTNdx3RF9htuO9nBeE
jTIq5ybEsVZ4owUcmck+BTs+rgYk5MGtdOq0RYp/q2o3iqJ/wac1kABQGscBr7NsVrALdE4CSx7A
Gt0/DdPNtR50lQzYgkzjlZPQ2220RGOw+CQo/X8odaip/3bWDVHIAVEouxzgRPx7q7/c0aB2/dV1
YzL1Rcj058bxwmJ9sPDFOOYSVOid2/VWaAypBHmrPpRgwcI0Wg9bMA+YC4UCtCs+9FrS5X4CALVa
rAeNf1voHcmI/jZocMw2iyHM4UdYtNcSjhfdd/NfOSKICjNUFF+AnHdaVC2dtRFeRmVSVi+T/C61
+yFkYw2DyCfEiMArF5P13UTnwaJ78QZbu4Bj8mPoDo2zUc2nsjDC++kmJ7xWMxLaI/xcpDY7yvF7
n+IFR3ALyJZJZKFr1P8x53D9YmOkb/i6gxnZXLCXGOJBxa0eukPcQItGV44MdWdXjBq2+c99rIvc
taJGo5YeTH2+Q+bCQmhNAIpWmHS0jZzMa7Sb5csyTCdgOjWcxX82RheZ/WXJkOHFMjMDn5kDRgjG
KTPgkGLQhVCnwNypiGyRTxDV2jBhhhVg5D9ZJVUydfx4Q9IPOksMygKYB8ox5tqr2YRN98Lay1IG
u52KX82xsUUEfX0AvmgN6OBj4b24S+pNAEhhvR4aVWzWB/Rlo/lou0d7oBw75xKTKZhGxLhnojn3
ZtzYdB6xCyWEBbqWrhZ6wbRZBzraIfyw3eXkLyflgrnWtJp6CvkEwv0pesXTiFETGX990CwHghm7
Iragioa58kAtCCX9YIRh7RZrTa6PVzFlzRLIIpIOxYFwxtjvLsxBgwd0MGJbRMgrMZ5grrn3D5aR
y38m/POnDJdEB+B3ik0UGXa09JdRy00tL/oLh+Gp/BzETJvxWlahbt9KRDjvD/s4ARFKd2y745uJ
pa16sZzrvOErLKkrLosNr8f3UUPDFlpn6W1w2HU2YP/1k1YUYfG0Gzi7jGcPEdQsWVlAnHyoFXV/
wIvMMCYpAi4C1p4cFA6WH6Nmdtd8dk5bmfsAnW2qs5DUF6H9061HW7vNOlhufwzdRYd4qTkNOh20
Qz18zhBXAyXGaU5IPCPpW0NnghXEe5gMClsfH9AXVMo4Xu6FfLnIGwfK1kT3M3lKsOS7cFlFqKyi
AEBa9KzkUDQQc6ojLisUSsIJBg+He6Q1wI4VqyYQKwCzJ5c/WwDsVkycSxQTmONlIll3MAlNxLWA
67cFW8+8lggnqengJgLanOZi92ioqFvlRASGkyzgi1Tm2o8uhLiOfrPFx6K/qS0BiDVLRDOehRkX
TR0M9qeh/rnLhQ8pmuWiSfwyW6wDcS91G0LhbtWwxepDDcPL/IouDyu+HNJqfQDFC+S0PQDDCTEI
Brc14KUBykha6lt1mPDeYiaoaI6CPHda7lSBrkAonN0m3tzU+ZAsvyfdw5mvje6MwhCU6NswAjHA
oRIwSDoyytQ3rt39bqNLCctHcORWjK4B64E7UFhqlWXK+nACM1WkJj/qQIJhgM+DEXqzPm6rgXqA
s2cjGKEpL0c64oIGWbfmpAhKyPBwfrBv9ogd5QvTjaONExZjxsHO7ucRtL2WnToiWFa6rFgr9LBr
Qnv43LdjkXXJOkM1ktYqLfvAfp/HR4S+riD2sViRA8IumBHBopWE25rg3TIBwu6wrUbgo/yaNduE
JENcVEF1gmgRf0vFANtao7wZ1lYGaJc6D5WK3HTnhH3ROXkK78cP53HPLYSQRWMjk4J0mFKBKKvd
Griy7iq0u3geYYMHiU+AdCcjBEo5Ue6aAMdebP2si/5+TpFsGtHXap6R2QxERrdI4DXcPexAlMMa
nB1dT9a+Wwfu4aJe60cxjlXOKh6YwNcOrRi+SDmz2NNEiMrVS1exVonVupdxJexgMwkswoKSBJYj
bQJ4EQ1Ij/Nj/S79KkfezYoiglMEVR3W9WmWsBpSBTReYu5zweOmFB4sEMqk3teD5UCgbE24DDFC
5RipN7842E7bzs4WjcXSmB/AndJagP5AIV+4KJY+YWPCch+C49xp/AhbAbbdueu/Bm2Ey+L00e/l
6b6hur0FbAEV2rJ1MEVyG6o7/EEbxZT/3QBf+1o7/6Vv8X2rgbaHCni4g6ZydrDzMDWcMQNn02HZ
8w573dpA6Yke29I/975aAoZSqlXHbd60cMImu0vz4M9PlX2/6FyKk77wsOwYkiQDri5N2MHEq6DQ
9BwcGXUix16AX+7Ud9YER8Yo3oo73kolnitgTIK9uutlYoE9KqvMMrusQEEla72izeKW8UisN9gq
bbnte19rn2v71aieZj1ARdCvMXQJ9F66+Sg1Vj2yPEpuMi2jomKf9S6Dau+SEoMuNWygxBeWYiS/
2To+TwHASYIlmD8tQIChR0KzcF1QWi0PjML52YGsatkG4G3Cx/Kgc9F+hmFCsaQo92PL16iD/0hb
Zfqup7CWQcn0Yr6Pd4Slb9KlNUvqLPXZfsBr63uV8pLkk2skmpPrRo8LdPk1K+Owq+7ArOGgJpHu
PC3d8oSfQAL14vnsqOCJT6FhOhRPf3fHrT0Chj9KyrGRbVAW6iIb3f1BGs/WUN/YNLzX7vSOvLJ3
xIZclu3N7o1n/2dyxidLlp+ji6t41alWP5mraq9S68qs33B2aCDUpPM9jfAQaMHoGxWWWI6PLHrw
GSPckXCBtO3V2faAqSLacGAInwPoKjFWBPTJ13+UWXuRD447t5iDGMV4aAQ4A2fy0cE9NB3olcYh
XaA6HFynsiOt85HcytxcoMy3oamvlEBFyVA/tIvSApAJUCfYVcxm4WZY91S1vkh3WV/gmbtTNS2R
L5XMp+KpF/DPHcdloKQcjNxZ8Nu2yb8MrpkUDXbUrQH4gKjpk0Y7Ww1OIdgRCe0M3FFrjqXCKi3S
Xr/4E6Mgbwjoh6fStVGdJgPJ8Gdg8qnF0Q0BrBHj716q95FPOCrGE1nHUDUYVqk7yvkHnNIi3URW
HsBer+YhB5juiIStZ8d9qZcOXN6j0COjiPVmoy77NxmvFfJsSpwLO/Ic9IShWJ+t0J3+jdWTgtJ7
87dILOv7pra8GLZ4q90El3x/qh77AP0cLSnB6R5a6MdrrGDURXW2vVV9OveptFLsKx7PdLgaD7mN
pMVRxyx3aFgpXCTZ8mBCQ4ery6MQd/k/vheRMfGMqFQR7mMKBzMrUgSat6Oiv2h+zDTYRFJEf94H
qEMnbV0PNeTWhP6+DcHU/ionKJBnicBFGZlu4Du4CLBDory+l5/YuNoxahSqt7BEQYUvf8eledam
c2VdwLxrAWpjSOsWiLDNw4g6sEFsMXK4Ysw6FvDNw1q0vqCcXYuwcUIOsrCiLsAp2H/H+CB+XJeZ
MeTGvlG+AzON+ibCGYG/K3+x++Onkw5rS7igQ0uX11d8Us9KcR34Rtz6VzK+msZhs8MWs84q4H06
LmHdBzgaBsefkkCwl86PCvssVLqp1NZSod0EArCsNkC1N188lEDjfHGaq9JS4l0JyjrRH3V58vx4
9eO+j2c/3tu3qggBLhkaVO/Y6yKlR4uVQATi7wlxMi4Aw4SOk8gReYu5jSMgAnze3cksmFAw4NBp
KTP7SaZNYp3nFGqRn/2wHryb/QBK4v4lJXoLhljh/srWo5oXakHb0kbGNuqJtJt8AMQ6WRtteRUB
E7raDr4qaVMXiGlFq51u6wHstcX/nfXhtN5r6Sfe/8yunmleCBCf4esAAsX7EbPufcHoAJApmF0r
cSHNoGqWRmgS/zQbfgzms0lRUDsTLuuvwv9s/MQwcmg8zDI0u8u0XUoGTvSC+r2HVX2XbFqMTqdA
fdawo67FC+JB2peZvRN2QcnqukE9HhHZypo2Ak483pH0c9d5CLs+ae5Jb15me0bPWgN4PPpb3vMv
SEKX+rfyTryitsrm5sLYu9QlFp8YpSgcmsyRFvd2RTzfjx7z0J+XPJmWx3p/WsysM43cNdtwG281
BAzdsASdd15xIOcpN8dbNz/DRpo2behp4V7i6icfsvCoPt6Q0FaKB2zJ0e6k9u9Sow60cYb/TjBo
MgAi1snqJqXFgrlXgIh/Ne1Jm1ha+Sc46mrFVbQ/rqZH2/7UAUpo6FJly4S1EfLcDtUnggrMb71i
WbW7dNlRC5qpgct1sCKruBY4poX5Zm7v6+MmMPdgtwkqZRITCYrsALG0N1khM28D+ajwqRuea26y
d9j1v5AQDa1taOOACNwFYyb1sNfzkn979+OWLTIsuweOU63Yn0x8ApjBhZ15qQEH1UPyn9eCLCBc
GDQW1wbFAs56bPT2eDDQmkzvYw+fslTvUkXQsX53W6aj1GbtDW9P657xVnB/QwMiq7Nxl7sgYNKN
JwvXJU4/FYKQ5/Ccm4Nh0AP/03CjDQPQJJwkrhkXrV60VmexaLj2D6yJLZFY6m0yz5axBaokdPCS
0X2HACpol6zCmH9BRxMLJzxgphy0MXbzLt11gxrDm79mBA5C4B5N8PcQ+i8GABVp8DO4WCfegKF5
leXFHiqd2YPTbonDoBXJ4C/nYWYkbBjWw2mRgV8rxN042zvyarVk8h3s1gsCE96hYoL5rnD2YO0w
p7vrU2TU2ogTxLcgpV9IJkwkO6poqxYXoEUfeL424Fv3i9jtf/3VOm41qrrZZutpGPWIICkF1349
RHvLr/0ADIxr+rs5qGTjEfH2GNa/mSO1S+c34sqzPS7JAA7kgQMxVtJ+NMGpURgAN7j22ZuSk/0q
/SZTfPmpW1CAHCE3wJ3B3gnIc81ioAq+i9gOli8IeafM3xAwvjcvi9v/ENYB4VhiUascLirR1lTX
DdqXQU0vGJxHPWsZQJFA7XB1ExNAqbLxg2az4nbdghbwqFYmFVZoZa3Ai9a////v497KK8Ai9tP9
CUFA0tVYc2y1L3fIvQrKHh2nuRZHze1wQusXCU1VxMpDgaupt3yQX8MdOFuqAqz7cq4UOduTdlao
FdbOi7UCQR369jYoh5a7Fd9/dv+dkZuHpU3HMwpzUnV0sI8ommZf0A4nUEoQklsBoBCZRNGQgg5p
boWPRu3ZQLpnPz6YvqS29Q5Ca1k/C6SY9vJWoWGEwjNBiqPXHOcuxjcVFiKW2kabDth7eQWDC5b8
TaFmsY0T5lRgHISKpXkexwereHbARrUUpz2hsB1/voeITk+sPIvxQeHAbqh89mhcjtaMVvi8Gw9F
m1ftM4x4WTcEDT6zbSZSP1d4hDKpImk9nvE7pXbW3NsWIcVae5y1S2/BvuFScJPCQqiMrfIgPRxE
jk1Y0rZ8qOBEt4aNnQvypoyL92Z3yNa9G01AZx1i6QG1g26xnh4q5zjPmT4ciHjiuFpdJLoe/TLW
rXwpx2AjwSyufQ9S4zpjy5kQicrhfYBuTX/d6pPuxr36MhHADOn/cpPjRTcyDs+QNtN97NDfjfoy
5mwVV138+PXJlV/meLZWJIWcuRWqMiY1dUHeg6A0UJUWmdsns49NxHzYJd263Dc+Kpkv0y+HQz9e
G28Q79fIhKDjTnsA69qz0cW4M95ED1tRvXpjPmKoGXIL6+CFZ31rXCuX//P8JTG74UGv9m9RrxFX
C/Li/cxbUUeL/nuQOJg+0Ly/m5b7mU3kmzKL2ByGX2VhFV5woczIn7W09bHf/QMT6puASgy4Ml4h
fkklZC52eSeWNUhtfH1L9d1AcWh06DU8mfj19CZBBQlt/rHNMof8Zw781puTfkP1Zfu3aaq7uEWd
XRcehFSb42ZG5Ty3ROIvtPoC8UkDy02SVFazZY6b1htZz8NQ7onLJUwbsV3hn7uU2+hnrBJ5Za0h
EVbeAMkFbjjhGKzynTU9Tmz20FTMTxYuYPFbyqfRVolWkpTrBXz9+tBfqrNt2U24ubMGEgRdSmv0
t1kWgUF4QiBviAZmLlm/olUxyMagdnb9ow52FEaZ3wLCRx+agVBwmIXC2DYakZ0Rw0gdA44Ke++k
3He7qCO7WcVLTTo3rwf/WZc70BgyjW+ibn9RAaRyl9tp4w12/lpfYw+VLBQxnHrs4LjD8giYAys4
XrVHMQrlnAuJGE7aQbXvdkMo+GpgZqIwIg6Zi1wf4dtcofLTHlVpoQM56HeU2URt3qJjzoUAWGrW
ugcU2EZVDZHnY+1CEcNQugk4njYDspsGcHL6MGi3qaj7KxQitNC8A4EW7Wy3W3/y7xo9yr2fRlXF
pdWeubL7i4CWZvV2B17FPNbkBiHO0v6rVOkk/Y6ywuMI2yCoEDRjHRF1W2ug4hikGWAN51phjq/o
N7rzdosaaKkCYaObkR16qLbUw9qqyNHaZugXuzo2Sv0F5moy2gEsQG3hIT922qCNZrsxIdZO+664
l/lI9cIskMBGrWJefjeHhS8NxSQsJRuokKLtjvYk3wavlbQ22wfdxuaiQ7Jmk9h2XdTRVkcNLJTG
wpO1MNMGfUjTwgYVwX0v+1hndvMIbTGW/1Q5PAS5fiQjIA0uXhU2I3v5Mn1wtG6PHh6rH+vVrWIu
8EXm4MpSQLXgtGT5p3r/bBZJ8sK7j22PPK9Bex/v3moHaBQdi+GfdLA7VvNJ27wi3FqGGqIlN9EU
cNqH1vNgaHOdNZAwbjpe6O/GmuVx1h09sWFVC42AFa1DczEniTxOyAmPECto6TKUaKDNoC064LGV
cxaw0Um3YlPhjui3YJybGUpBrwu7ynwepgjDIXZsahDOUTLM6+HvRi6vdlP2SSn6kykt46Dx5f/e
eKoU4N76NpruINl/b8x6BlL79/j/3K12BcEKPvAXhGyR1ddrhpQUtLjmhL1J2JGUd4CttdDCu9il
hy/T5j+7juW1mo10IV6+Gmo4zeZgZeU8PxnNuL2wEvNNRIn3mTdlsPBN0W7TurjsyPC+N/vFBnX2
ULUwrbfKwPJzf+ZbiDQo5Kj4fQCzGpk1QLa3drMyn/eJhhhAtENm0VOt3VlszEQe9ZKr44Ro71iX
Xk8Lq36HbglqpQLUhJTFQzHjkux3ko0ESEmBpcF/17rePiy6gMkvTEd8g7+vmFfJ8AD0dFSXowQe
oa9vXICU3OW5qx4xJcNpe2fidVZgOBTA9WItWUmc7rHtGn5YkAJA/d710J2McWk67m2GgIEij8UK
B39daVP7JFw1u0QCNUR1DcJo2hEwQjdUAMXt3O0sJ5zX5bhDpQtQxzjbapIHczRuqnafRwaUTAdP
z00n3JeRRxoz3+YZFl9NS+a41oa33vDhxVl4IlWNVp/neTZCY7cDt+y3ZN0AE+krQC5fESS42ibU
CpjHBOflZePSb4eWt5E/s+oMsvE4wlg89iCobhBFf9BG492ASX3MGOTuSw/1rD33SzQXXU/NBbDf
eJbOEA0jiiDhoRt1jtMOxUwH2SFAmM2P1eruadxO/K5+H8MOymV0Sh0DSSEfDYB9YVsizm43Xf4A
vgtjOV1eLNa3Zjh6LHrQgJ6AOVKBzgsZtAs0j1a2jKQMfWbvWEH871X7MolaIj7IW12X6GEdhZ2T
/wBHNXJb+st13bB9i0X/2DvjiOmb+iCJ+bEQOaazDgSslwt4j41pYV0NN29pratamXEubDhkWyv4
FWs6WWNXxQP3h7Crt+9hdSEcWEc7V2z7HudqvU5ErNcaO3nWFw3Ipdler33XRQNBmaU3ADLU2qPL
c+dwGwxMCl6mEhEhYvevkKX5VybEhFaxqdFgYRtfRGzXQ520wzQF8IIsQswRL1Fd9+PBsvYX7Yvt
yxySxo4Ly/oheBeV/7DZDrUccAUFxpfQm8Lml3969z3R1EZsEGPAyRMG2Kle/nN2Rju4p5clqB7m
h5oOgY1z5u2TZcMyDqtP1V23MmvGNViRaKJOUD9R3QVvy9PJRcVng6qYtmSRwBpXqw0dFAZ1MYFx
MA9DfYH2nnojeP0FgS/gXOH6je0j7ogd4VunlZWK8a3asF6mQrSRPWbbcNKgoVPYvZH9a94RRjuu
UWlP8C+2IGuebhNPN5waNsho6MMwRqTM0MYJ7T9WztsGysr292BEmIyGPhDBKmhSJsvAcQOACPC0
BeyzmAeXw/CbHVSlZ1hF+XYk+x6YEzzXT8zEO3muwcbN7qffdF3ajzXmhtSTbEwSW/1Ed2xa3vC6
+RPV9QNhb4OZEvQofP3gLHf0ZyxqUs+lfzYBkzSPUO8HWv/deRBilhizho+i5p8rQAZOvvIX+OuG
RvOvVq812h78b0WxstQ6YhSieov9+rltXn14CbFMq7PS/WLGdWHHek4QKGMw2AOQ06qBcvKf2bIE
kCXZHTQTEPf2T7rigVsgQxAcnmc+SfbaDRAIvdZ+AhSbug0WVhDZg3Htx9PaPE7k7IFGbwSSo4ol
bDJhz9Fq8NCpsw6tQLHiO638WE5LMMEsUSp0GCArPytg9iuiWEAfF03Q4lCLHr3qGTy6H3aocxfL
v9OniwHBwnQwKzNUxW0G9EkAooKw7OPNiGe0dwvIqrAFeYWTZw2HQ8cDgVR3rD6OtkKg+VIce/zB
qK4FYFOzuJUSqr/DZERa0Uyp4WLD2Pq7onBPPGe+lArsY8cTa6sJ6vqWRihsQO+qcKizrX33dcAb
KQTP6OoehJaULAEPCDBvAfldlVugLycdONrsTKBObksJpV9zAArFtn8C4x8tP7V1D0cYL5M9Qlzt
t5XlIJkCCzITNeKs7tbE8iAZulMIZPkthJ+MXESe+WzhNVsVy/s40Txlwsc0gHlGDAkV1QT1E0je
xOQdCjBITYZXfUXcO2QX/8PReSy3jiVB9IsQAW+2AEjQe4qSNgi5B+89vr4PejMz3dPRTyKBe6sq
T2YV4BdpUe2q8JIiJfKuLc9iFVFHViqfBN93eJ4YOXKdSm2OPHoPzE3cpUzYzql4zPxzQy/gy39+
BxlhOqAubiRemvDGPib0eykkewa0wowOU7PiYfHlHwr8oTvi8rDrVDiE3YmFQqXGzlrtmNKMK7Ll
GQFFK+s15ubGIptjVYrriK9K9Df5OOxUnhVAzMRYLTI8Ug3GNDUq9qgNPSMaXbVs7Fq4wkFDmA5B
+XMKRZtxIigvYL7Ddy7908V/Va/smIKGeHwGRum1Bo+Sy9Q9zLui1xRANyj4c4qSjw0MJ9sHYY7y
xn7oEHGjPBpNCvrnLf8QMEIg/0kF7ED1jROdZc2Vu3gxFxRmHCGGVlwlJUvAGCXxY8FXscd2vWjR
ahnCyvaMZdYtAq/M0ch8Cy/4Xu+uuQFudxwI+W92/bzlVU2UX+RAJ5YmL9T0Q5v/WvlPVDGElv4E
1mFK1gXmJmIfpa4/hSpai+HTypWVSamp2GXDLF93Cn6nKCSA2w+cfPqUOtmxpOuovWM23bbotXNN
7URJtDTpC+K6qZtDHOjcCaU98yGKFs5VdWdFyzE82gSJAi8mMDGfCesZNH/fKCdFOSftR4wQrhUr
Qyq/lTHhmI3toDs23abRD3Iku5JGC12mXo8xABpJrTMGrHgZ1Znz9lOUDoKFGyhZh3J4jPLY5XOf
A381toodivVajw+WWuDxWVVijjKyHNMMluSA6qmMeJhk11fexpzDrX7w00qGxgTUYLB1i9OXNG/l
kbAOdJviVG1D/0Taeoazxq/f4+BoGs8eFY4+P2aAWa+WHyU+woMr0TUK6O28or9m/ZYDKNaOPs1r
fguJ2xt3k/UGwzHXd007VuoLVkZsYdhJaSy2xbC1EsmuYvJJxgj8wIv0i1ms6+RR89dRss/bvVLu
QqyoqlvOt7y+R3+oEnNMMkLLFSKtZXHf8ClB4gkDn9C+8H8D/5Z0mAQ3ZngJB+IvkmMT7RPCMvQr
6/pGNNcQGGxXl55MS21ryb8523dwDsbaUrwCSG2O73KP8uvo1q6ZTpN1bOpNVR3z3NNbT13qSZ6O
fYrtxNpVzc4QDrG0S6S/lsDbkZHRX+i/ImMDaMOkX/aPQ7OCdO/i51j+nszppfincHxq9Y+mfMTl
iXKq1fd1p9gSUSWdfwySQ9S89z0q51uu4ZHc8MQzn2A6fQA/CrJb1V/lrnGa6BL1j7Bc5TKyQ3fM
tWP0f8ia1P8mbeaY47sibxBmewiq3LjG/p4PgN/UF36kPrKz6hOiKeeAW475APoB0yVFrm1xLVs4
ahxfAerp3sJFUNjzCaP598rZ7B5jvhv1R2fdhP5HlE+DconKY6yul214cwkKdZTZSqQee6CfimDA
mgJm0bMWk5+DkBaYq0mhJurXgxjA05yV4CNN32W8yyYOPugMIdsmw060bkqO5Ikt0KMzNLJNbayz
IeFMu4aE/yb/lBoHWsl3tO2M7VBtm6znzT5n8mFSV4zcaaISZg2+/K/q+LmWjDZfvWkFfqNnTg3Q
HJoZSKZnWLgVi3NXHQ9avtebndQ/x6rASN4whWQcj8btvyQ05XrrswpykP/1+V8zvmAxwhbpYNtq
miOJy9MSFydBJXwneo7Jrs3RRUlLNCdu0g1862Q8h+Elq9RvW1n/rsqjqlOzrXoqlxzHZLMzx7W6
/H5M+3Q3Z3Ww9PDNcy5d++aQ1Zu5eMsEQMOdmKwz0zMNTwPmw/BnR6Bb+WVqdtpJ4YSvMUHnyKyb
VITPuEh8gLrbGU94MSlGt97p0iGuv0seMmFdrvDtjJ9Vfs6soykdQv9iqAwfWWd8GKNXxU0QxYfJ
2I6wgQ6du1ViNMPLxgWn7WvrlcSfiFed/q34qyyiLbzzWcfTWZ1O5byJrVPYf2X4FZi/yv84dMaG
r+iWGm4+MzovHyLfg3/Jqm2VfaTavim5Hp2i21bRqYP4UeL3WvUSWcMRcTPqvdhtusAtwMvCMxd0
Gp1j5SzVe5CFadj5B2guMt/tNDlGSIXaThm/w+ETThd+lX8rsMU0nixonmClsD7DOIn60wIxMrZ8
YKL820SffAqAh4Gw5rfWs3MkfHblMWs98VyLXqauJv0JDTxDawr6R2f9SrwV6sI9MYlrolMSwKlH
J19fzc0pk+91uJTLrzZcB9J+iN5QCuwqu/G3JP1qrbI4ZYR+rvVrZLwJy9CLhs6/zKwdTu4JFyvX
C4WpNh/9yLT1TmJAuvXlQ0LzVCmOWV3lYDVY51p+0DjyKX0q+V7TiITa8TbwmxIeXczgPM3Bt3ZK
9EqbG5xXEz57w5mKa538C8dzH56l6XsUCvzWoJr9G9ZKR08CFyQrwf1Y13coR7046PGbGntmTsVY
bMfkMabXrPmUhwf6raIyPw6Axp6p8uRsb8ZHMxwT1N9avBX1Mx//quDOIY9oWeEM0O65/D3Uz1LN
EKEqbZX7HezOgpPgS1z4eU/z3QfYYEHSQ/Wpd0e1btf42Oyqy4DfziYidMhFeDKZUvgxokWxFadd
rj4Ty3TqeF0zH+lQwKkiQW5TlOtWmbIVPOMC9/oFb7QEwfbIuV7Gc2Ge+Z7L+ZjGG2FcUXuM8T1J
kQZsCw2lWqvWbk4WmeJFVVMCEhhfogQMba1AdUrhwGM8tEe23thDvo7aj0JzOp16ggaaZ8F4i/Ln
Qscm/ziyYv68dwFg1w8PJP1SY4n4e6fLmJ9oFMp4k1B+qHtrzO2svM7AnuapyT4C84uLh4PRMF8F
pRvXEcwtQKzc38f0T7EuHCWVwh1nM1RpQ/pbdSeLbx0/Z8MaCdGbmAH0r3n4XI4T9t2jU1sX/niu
/E69FRwt0ltbr40eyrO4UL5cWTzFQ3gZ4k89dcKAgkDlslb+JcD14Yonj1NVlRB8pKvfvKv8n6zv
NeGDymQTSxRriyxynDkEy0cCPR9tGQOCCxqI2TyB/iqgD9vq+bqMr1P5yYAiRjiIfnpIiOzWNvsh
3pfWhyWtDEbU41UYf6EZ5uEvYI9Z7YkBgyvQWYV+eyw2Vi656yEGWVR8vPllT5kscgqq2Wg5I1eT
zH1ppebTUD21Cm6ljP7uh+eijr5z/mDcNQw9CRCxpWhtTL49iP26n2IOm3kzZViTSnOvAU/wG4it
srPCZp0BNw1+40XNJ2smXrEAu2hKgecj+GA9eJdIz2K+87WY2iQrPbYZiiavVwKea4aGQw46/jqL
t1YBH73VSzWcmU4EzqqnitOBlzO1ZOQATCQiNX31mmHPNYh3g5mAnVvwbapTVv6VdXPw0kKxk9RI
RKUtG17pyEv6D7WNI7fdacz0E1bekK0VbQee+GZXNCtTDJ3K2B7i5lbPR/A5GmLVeNa1XU9c5NJH
Lz045MXAlYq3nke68D0YuH5n6psy86LhjsBfExsq2ZDKMdMxccWsRdxCzebtH/R0KEF9LPDLQH8b
7Y3uD9zXozBgYJmDBnYfKTn07Vm/WNMNAAbzcw0tbF7BewZ67NgsT4JVtfs0XThodaT42SKc921m
a9G1Un4m7BQ4QkhfJ3hlw3ZXAxm3srp1mJ+a9yJFHXf1+9DfyTJyFPzE+U8dnhWw/0bcF4OjkRtT
g8jlh3K6zdVdwTlNUd2A+OQH8lncjno/Na4My/lPavwITC86JiipL6m6W7KxlP/8RZ0ehfaiGWhg
xiFrWU17Kpt9idVVjS7GdNOmW1nuJqBXHlefDq58gg4Lwt5YwuwmneRovsFDW0zQsJ3JU8H6xyLv
WxrkRVhTaGgKEOhGid5wq+EHlh7cXYDiRryjcS2dhWqrXAO0U/tWw73abZV6b2RbBncV+WJkJHKc
9g/wZ1m+T+m8YOvJuJuVbYqNCxXtw1KBjX97FUaSEAGmK/Vw6DH8Zg7lscGJOR97jkJBoble42hQ
I5QaNuVsUgzP0Zq6AVncMte+27+UrvyI0/kpGsCHfS6MuLUxMk8UhAB+kHXFBYurqoQoili0fGIG
zsz/OXnM6USNNPJcDa9cRPLaQ8DH6b/J2lnjmcpqaD1Ovdy8LwOsOP/LSzTCZVBTXPqEMInDUF+t
/N+UMj/8rBeNFKXiIdU//XxuBah6thpTrHmzck1HZj8HozxJlaOI4FConxfd+KnUg/UPvzt/D89k
P684asrRwPkE/rP2WTbYbJNsHWawWGcx8HA9awIX+H2gxpcf8vCCWPUrKI81k7pkuIfSzggfFWNw
+dVTAyRHk25WWpUwXcIv74LlaysfNJacHWKVBurgIfkV+5ZHtDIcANfcFvpnKnk5NctiatZ+1Obd
bwAe7tL0mcVPYQA4q45W8RuHjNDDlb1YNUTrC8q7lq4z9Yq2p13hE9THUy961ITdx4LX4sx1So02
Y1z/jJLilQPtAr7vXZqfcr/i0Dk0/asboJbjzYgvYcKYeG6kf6LpLYuZKckF/q78kYkXq/8K5tc4
PkvtsSDOyU0qPL/dztYq+dG1bRtuI21jxmsiewAp8mhTcJVFm7qCo99q1SEuOZS8dHKJOWERDH1a
42+Ldpv4XnRpxU00vzL/ydQ9Vj/k5GB1N5UY+/KD/KlQ9nRjkwqXdnDr8mJQ8vjHcnCNbM+1Qxkn
GXesRBiDdA0bHqriWswOAQcsvAir5zGFSrorjLdJflFUjqWXSetiLBElEYidFneDuAqiC2N4tTuO
qsfNYahHoaHvwpmyBUydojdUUfIotfE396NNAo/iTGHM4WMYz8zXM8fvSSeoSLir6/GYJzSUAXdN
7orN0ShvJEvQK+eIaDCy1N3sBVmXarlQnk49d3b5ZoTyXsp8EEUTnxsOLw5rv+RsYor6SLqrPEm4
FYw3Q8ucFbiJI8+VU2m/nQL4b5u129Xl3TcZCzMDC6zezaxiY+jDiiJIiV+yhdgJ0mGn8zZnNXRz
0oqd35p2ZuB81dxAWVu6B0OuchgDeIR8vhJZPj7qIYEU0tTZ+rBn4ipiywrFp/ib1ZqDplxfTaGl
wX6ajfjPF1SPecjyRwH8kYp3ImxSsY0jKRT8AEnmGBobzhmQhdKjYj5tyrSxWH2D6JOqDjmc9T2P
uQMqgEBUa+ZSXKMWP7dYNC41iBl8SRnw+HeZ/w4IH/jeOXQ5ivBx+D3Ti1VAnP2bYACGKIQd2IZo
zBtVxqpB1g4AzprLewlhpCvjRebucdPiR+B2QSWyBVAt4S+wEpcAsFWVK84yDGusc4evojyJ9bEe
UjvD2lpeZh8r2ilWvdq6UA8NpleLxxGONsjtAceuzNB4IrAs0G8Vc5wJNU4fJkfiwpTNZq0rOpAo
hQkvWpoQu8V/++O4jrLY6UXKVpCUimOXz33QBafh+MBHsqvY5BJ2viviC2ogZqnPyreqgwO/4Kl2
MBEDZJ0sY6FTZyDzgg9nLfN+xcK7JgXrWSL4rX/r+ms1vc/Ya0t1FWvvRvmTRHYxvCrmeFOSu+H0
nSfHyvjqqncxvSUAroz/eAC9QmmPdUCPdtez50QylSONw8FPhC0esn3OOcFNAHhpMYqvmcwZ1bcv
cj2Kxgoeyk6kfa8e00nOQHBxWgEETGwDGqLPCp1V5nFgJlUYq9R8WEQpwaqF3LWUjqpXgpnZTNwj
9desN3omrrKscQKKlFx9QAyUKOKhl2NQSEuvJFC13LfVpYq+NA4F3DBU/VTTrYHd684Z7QN5hiD2
GV/XqoKg9JZXnEYKTM9wY6x2mDgnF+ojVLyIiVIiuK3ynsDeNXG4TqNqE8XxqWA4a2gfAb40h4wl
2zG4twD2NzBuCLv1hv+9pPesS6qT0GCcUq9aC1NY0K6ijz579cAgfud70xivEGScMG9dBha9vpcH
/a434aFi0Nkx/2AOzuiUCOKh5glOfbtvD0ayyavTmG5GomuTp149aLS3uMA4L8vqgvSAHYfhiN9T
92MDyiiRzB8huw+Lc82wNhJTj1IzVpMYr9OWwI9mPeh4qkGKjOHbzAS3aB/GrKCBZ1u1amDUfFTf
DYyE9KrNCW6+X3XW55yYrqQTq4SsRCs04UzUiu9+9I9G4a+7DEWhAnWuaqyvIwarlH9cjCfqBB7b
yfpVDf3eNwN1f9Bsxwh7ZtFj4yMLpeujZxiOuOrEVdqEn5oquxkcrQxHVfg/Mlp5qV19NV2xZnMV
wIylyB8SoFkvHTPeNSIatlkJDG/uxfxh1P66gJrIIcA0a8u/WOmVmtag2vawSaOGN1YNv8je3s2W
ttaJTJfh15YfbU7IZLk3+uzq1IxmzsjdT1z6JCbXCcURCu0YPaRccnoqW8q2dBEZoScLpxZiMvkG
6Gl6JEFxF1dGYwmu1Pu2oPpHyi1l4Lvp1HVF/ZZvFc7/TAj2yA2CSasPLi5KTmpI+6YVd5MqcF4P
tHVvKZPujkatzlo3rH9EscRSQiZhcZICLJpm7EyDtulMMgcb2EhAhgh+Wy0WgwAITRZRFVIkKM+y
mdwQ9VIs3s2GfJP40nc/nQGBSSswGeCACrcO9btVma6tavKfLrZ7Tkge85+25HMsPSq7JtEetTCt
2lYhtUTeqjKnlE/DOoKTL5O2prfsqnlnlFTL2rppJZsRm7TM48dTI8p2RuHYLK8k9qKBjol5c/5H
SoVtjN9mQ3C96F+srmTK1kCwf2qkf2lsSrPUxd5hdQeILPhro0fREZweg2Wvrg4BRzLIvcKJVJv3
xR02pLG7qKpRKDqtZt6JSJudYttaHZ+fG8Ke5ePKTz4muI2mueIn2Vg4bBXU/hAPnZJ+kGB2nJAx
KxeQXwjO83DQiH1DJmXDJWNSdFcNu7TJZsK+9fJ/mh47mT66vcGREREB0EU4XoWrsGji2p+hKWTJ
3eJiVBEAe8iwe9mntxoFUuzCw4BgIqNholEhevlc+nJ9NqV7uecGiwqTr6nmid/JJHizrntdKPpl
bAqvgST2/c84ILAQL2lihIgJF6HBxzXsYrItXSuOJacFvM1jXi1jgIbXMp3OjR/NbxxD59f126M+
nVLA5XQg02TQPebjBE1AcotehTSgMDMtkreyBXqWwqMBcBIvd5p1TKzU7uVs1wBIslgI3egzpa4P
E8uBos04yygWbE0bVhY1ccZF4ksbqvIxT7Z9dowXNJ0lAoHDFsh0M4h6ztJs5ZsoTXeRtZY5D5TQ
l8/UNR64UbH9BvFXF3Pkk8sRMIe5Ll8FK7WciMlo/S6qMyaFvSA+lPbJdI9z0cDuY+bNQf0NGyI6
6Xqp0cWdIgNuJiYAZ6GgFpl+78K9/jUlp73S1vDLZKTguWOMFbqCidMk/jJx7RbnekhWqbCqhZdC
9RJzMajIUaSlIYIb9UETdyV3iHKuFcP+w/7kihqBf5o0XWDbBBLOnJxRAIkFEMc2BXPevlnNRGBi
bavNo+Nu7b8H48eYzx207QC0nYV7M/gWuQ7T9JWx1E4r6BmFGIqrvqcGEkIgDA5RUaLsMptDqpBH
Tpij7O8cldvRoh4JnYnQAoN7VjmqOR68ufhO5rx0BPBoUoq0c5Xjg8dnkbP1rNUIpjC+l56cGZWV
IYh3njZwsNNQwQdwL2e7oeMHoqqMiPExx3vSvUMnCpg/GffAjtfO2H82g+BW/ET0x9R/KkU5NBJQ
66lQv0WNsEyVBC0+bmuYbdkU1iMRN/5i3fHmePZdaCG3E2tiPyNXw9ZaEyNH1hknfsRWS/U7w8rA
rhI+Rp2Okpkh3YmIrpbg7rRr1FJbt/ACt+Iw3Ihm27KtxS7iVOLijxOPSLSQVj4G6R4VUFxELpEC
eNRl1eWyZK2ybRNLZPMSeVaOQQs6WCq9uS3dOdmpnfxlqmRwZQLRVnVuPqaM5mXV8zxLc3LUgDot
JpwxpeccVLaBZT6yVKwr2U82nCh/vzO6Kul77j/M7JrrTMDEg9AddBHoIBW7VxvgRKyirl6NjGn6
wmKIoiWL8jY95kw3tgTOR06daLs+6K1rPk0PUmD3mSQd/EGQHW2AeCheVsIuUOWT984UTWeq5JUS
KY8ok79z2VjGzbz6vlB7IyY8sCW7jPuveEmZMjrD7kX6rHgaP8gbsqWW0C5yCfQWtazAJngOKE7U
8c+CIAubv5bKx9BQqmTTXbIx51rd0JdOmCPoPJLQYAiiG4448Qr5vW/ZCokFYEARfjAGc4yBgnUt
hzhK9eqHp1NdB00buo1ZP4JYV0/MaFULUEsWtU0zEmxifUwphE3852sbUR959t7i6jIKJ+zgmn6S
9fPcHaIg/RVM8b2ojwaPmro8k4aIm4sQzh8/GDckTmg4NsRNuQwU0/knHvtjVk13CoS0w8BHJDDN
OtPS1p1VFy7KHN4S4QM3gztG88mKJo/V4+umB1VlWq59jeklx3z8ZaUn1uJx/cm2UTfoNbdhmt80
JTrUIrSKzGY+E8hhPSriuxTJxTFochgEMJIvoqsUZViN0T+NGNq6giJ/r7nisYI+zWlPDq4jNhAb
DbFllW4R2pe07+ISBCxjbx+mTgY/KFng5o8bUnKJSEgT4F6R8YA2T6+Yu3IYxY9xlnQOscFw9SDa
yslnEqi8Wv7YchHS3fR1xJHRwYknrGtSS3VCMRzfJ42+FcUmquvfZozeGsqurniPq3zTVdiHZB67
4F/Q3ctpKw2t3Z/C5oeJZa8CeFSUPE1Z7NQ5PpbQVV5n6AFGcWtLTiz0gdi8ikCito5LtDQ9XnUa
qUSJIZKuH2yyVIcql3aFz/JlTKRm9wqkUyScy+rXZ8ra9NW1lbZDHczHXDFf48CRW7UaSNcAF90Q
RlZqZD7zRm/bjpbaNLmcGkF8hQo5zlPUVbvEp65TUdg6ohD5yUwbS+3sZulNKNniQUjlDAnvp05T
MwTzXQXfn1FdBO1Dh3/328DR8SeQn0rzKeBp9CxpI3evnKMqW+jlaiFmetvpaTp95V+bMhxPefTi
e9d6UUSogjcwKQi0xKvU6MvU8buPpoDvMaRz7IVXNlYbpWUWiZe1o71Nz4rCxG7uNg2NRqa2z3Ak
I5korM50+5T+WBrXOsswmuwxCcKPGdO0sxecPLUsZlcj/8qc0DAcgczC4+qmiclXMIQroegNL4qt
YyrJ515s7vCFbkHCUMCWq2klRkDSPbPsigSTwIsn+Mnq0vc7g5YGbBRxQXPk9ruJt8W/QUouXY8Z
bJqqyFWqtagS8tlkzV/Zuc34Rsqx33uactX8e8K/KVZwtpJdEul2wYfRDft0Obactrt19YcQXskB
mF5FOH7Pk0UMhOCYwUEJXnrjDeKJF9+hl2YmRHWgCmeF7K54uubJj2AcojCHc99Wtdd0+0DfpNVF
tI4Rf4Lohcmu6jZm9CPFjO3z26jsxcYLzb3K3PNU42QbZKSM4jcLje9J/63pMwwKYdIVmC11uEgX
21n6I82Y8wMqT2Qksi3XaqD8DRQ6xPxJ0S5Vzbs1yc9EDX6UnouK2/DeEDvJ+RMhyoS+4UpN8KXG
rUq6Wfglhn7tSKb64zOsCsPDxJ4JApuj5H1E5ZfPEwnMI/XazpmTnzIlo2VdF7ceg+15oscxfVfF
qwd+YdLRMsRN3qvkClIvhBtN4upus3tnZFi6he4r51mgm0WQ0jq+WM3gj9K7dzpqL0rlB1nXX3ON
G5jcd2I92o8wkg6p6rXzQZ9XQ3IxyKKJ3rVww6EZpjtTuU3jO7k7h1nYZ6z6qf8iyxVaIrR3ZIzi
khQxSk5okTsruVrzLR4Zfr3MlLCv37C/+P5bKBMnAeSgvZu++JgTL+v3g7WpwyMKN4o3yYDrSAZO
Hjhgqt4AX/WZincsXAnmc90IexL05i8cbKMtD8zYwkk7T/K4QWgjEIqVBaR9gqKYa9wlZNi8Yy1F
Mk/9FZpwMm6J8y41+nDxmJQnNKYbdRFz1CFnLxPWVq14L3vxT6yGG791wYuqEzhC8IQTpnt1WCfK
qoC4Ly8lfWbwZgRnXf+q9XVZ/hOEixw/84gfKd2Jyi9KgBIf0QPHr+BS+vzgz6HksHukipcJZ2ok
OTro4zphY9oINsHPuGYBB55hNY1P5NKdx6jWnTktyVqrSDs2SEmoQsZJRnAxM9lrpJZAc9ud8rcw
IATuqGvoMF49Qj2bCHYwwIM3E1cgP+vwr9E9IfFI+GsxncwKs8KGtGJd+kpDrFtlOEEIPUTpkncH
el0CIZAjgXFKhXiMNzn0gvSQIXEtbXi4b1hhXO7D+hJJp1ZkzrURSieCFA1u/M6BegqrlyK8d51d
W6BGrVY6jEIn/wn+YSGcW0xGZjL9kiVZiCFxVJxj/2UOdw1QL9nUyQZCR9RukfGN9K7mZyt5ocgJ
0rXBtEQYlzydWhRa+a8FGkFkJ+sKJqYbPK30YuQ4bYcyIuS7npdpCV5XTtM038WCUH8U5ejDp7ZL
CAIqobhhzrjiMYV2V0V86TjTcnjxgZNQTXeJfMQMrLAsRCAP+6i+CfKtN49h8NZMX3jx0TpXemm5
CiiddZzrG1+7zPgNxWuIcLYQ+Zqpy84oWDe+RH28rmvjNgiXUP4nBwxWlDh7mapbMb8zrOhAiKBo
E03+MANlw84ALh5eQ164ox+v4/mpkjhTrRnrG/reMJg/nYxoMwhHPrI288qIUKVhAgChn8qY5NmE
CCrplvGYUoCBLuVoYSeTfo8rrC56/Iwm0oArIXNzbejRvwusmUBqniGTO4xA4QRM2qjijjH7JNZt
pBwnhry20n4WfsRI4sLQdZxJ5OBrirkFtOSkqs9xIvPy1s9eWB8S1hrq77xehrWP4uKzzrRfLZKY
DzDDGtoI3jA9MaHLTTC5x1C8z/QADK6q8OTzVgbEJBjVr1X9mnOyT6L8Vhr6m1phKZC65hoLXPzw
Qjm7Takd5E1vvldxtmFmiLwG55Qj/EWISLNyL0k6MdhwxDjA2qsi3+0mGA9TdS+HhzpF9yBqCESD
g8MpOx37cFsq+ynEITKcymjX+ddYBGYARPxOF70Dn0HJ2LKeiIpK5hAOxkIulg+rbkiBqsNPIerp
Q4nUwzy506rye0jbaA0iWkDu5PgS8uClyT6LdrT4W9CHQ1RZoSNo0UecAxFJFgdYm7wXZYbqPByU
zOgcTHvRapDrhphNuux80a5TWOamZJjtKxXj8H8kogi2oTJPDHjQD8wpJv02its+98pin+D6XP7R
FdCllP2D1ErMbQLRz/AIPR74KxdUHMGDeA/NjvsM7689qOUJvEq15wJDQ0GZYzREDUkSHVwc1JIT
h3A9aPe81iZHVEs3X+bFqSNmInTUTyNyUQn64SGg9ICOlKC/lnpZ1PbKmeUbXqCqJobP1XCLmi7W
CjKLgnJNsEAnbaeZ9NAVv6DWHYuU/mhXFFud9kel32dGt8mwGZPSnGwYCWngsINyMJtNT8Lh01Se
SrQr+a3YMlKBQLj8kBR8iO2auIr7N4vwhXVSSq6jEI0+SxFgbIPKQ6QODsBNkB1G2ZuiFWM3ud1n
OO/D62hgreBD4zod9lP7jg4HHRIm4oGN6g+WVDCsQWkUE+MrjQM4cFsc1vaHaOpno2FY1FGeiDnF
FEwi2JJ+MfrPRCN4F3AMSbQoiCVzFXXPNeu3WMDTq58QSTMBQq8lBfR99DR5a5fsdUlPuLiEbyM7
8duRdKm28IVEHm7mpHe5Pd4JKMiRHuILIdd4/lwlvdvzviEYYGkWcpU6t9A4XFkHA7yjjpzMYX6f
i6/MIkRBt0N5N/jn0X/J4UoMiwXt7SeodVZTQgM1HI94ZKk8q6PaX1OQdWC2FlQ2oC8CXLNJk/AM
Yy2+BznQe2NjDmGeOj4NdJOlbbS19l9XOGuFkrFfbwHuiuMQdzNx3hIaewF6dHTMcxSusO110Zty
TEuyJ5VtyTCK1osEVQuf3mXs3xCep8QJ5C9C2VYVmzOqT1wX8nhHAv9LfUb5rDz5GBjPF9pPML83
wb2v73r9J8sf2Hun5VueOC4EcT/Fv0VzDvMjqgnn7PIpmeWZCQa7rc2azJcfX/hULxyIj7z+j6Mz
a2ocSaPoL1KElJJS0qv3FTAGbHhRmAK0pvb91/dRP9RM9EwXRRkp81vuPbf/GpqVDeZKTC9Jy352
M+BxD82bhgS62RX+S9m/hX8hkDH64vY5affp+J6j2UmbI+WTYWtb6Y5/znoQsE83BgML/oRsY5Px
Ek/7RP558yDlk2QRkaarvo03gEotA/4ScPpgJ7x7VZ1lcvTwX4sfrrqkAx3oe8M1YomomJMYWzgz
RvzryCcDcgWjKA1iB/uP4j1t/3T1jfYexcfC8n6pHBYOqq2+2BC1WCDbXKp/TvdZeHff+AuqM/ed
Ziv411wommKDNXDT911yykSCwK7JrnGF6NAqPgnu2SHP4e4Xw3HkfdECayct5CEu/IHGRyoe80gY
xht2slmFjwASzfTmt61gzb2n+ToYrzNOrGZYCmDlQ8vXoidRZ81goAs5htpX5KfVgDhiXNnpvE5d
MIJ/6yW++W+JOQlrsPXW9i8Td2B13ITFvnSYJz5p2Iny8LVCbTHtJm0tPouOHSIifZ/pVIyn2cSV
nPIHls2qBh5iIVKPHgoJeNU/lp0oWGmSWpadnJyNMdWP058YpsfmT+uR8HEyLUQA1jWtNqUMTy2Q
V2OIwg0e4XffTvZM5D5k+lBICswzox1zIQhUdOzXzN2uqv7cN/cSZnAH6cLVVmbbh7xGSBjZdqED
Y4qzsol6suXSSDjwaO4hVmUM5r3mz4mNvcaUKsOt30wpMtdjEvdrjSlx7f0pKjpikfQO4DKapllz
hbHEjMFchBF9QC1ZSE2euQvKN8cG2hxN3oYprk+S6jJh4+kGwwR4KuJs8kpkv7RJrpNt9cSuXvWx
KXZK6WpRtdT5YhvlVv0xeuk/plPrqv1Wg/s7u3UWKploBYF1xc2FdQuSf9JEghhJxoP2NpHLqv7W
LWOJYNAwH8agZWufUlzC8vJ1AIF6jijQ3CzT2cxHh9sW7pnObtUbK9RRhhhmA+uSJiDXudE8lDzS
6cDcpdgsFGlWZo9jJsPcg330UFrhGsV/KzJuqQzUiw1/0YzdTYMjeiFNYHdjON4jkymiMTF+Lpsg
nWeyqgTlKWoNap8TfDVsS/gQwdu1hbfU4gNui5L5m+MaSwHLvcUJwgAMw6Nwed7b963ncmlV+T11
mFW2TId01+LM1Zk4QBr+lnQKhdd9Zcg1KhrzE/UJ3jFDOxsJ7uowYSnq9ONGWc7dqOsnPGmtM5bQ
TCRCWizqjIVYaGOErmPiwBo0n04+T3SxHMPxRTmmwPTUYKNcyaVe2UdXhn9aCmu7bRqWkmG1zW3v
o7QajXKy+2xGegK3Ad1SLEazbpelx9pwSrUHNk0i1lHP6p2JpRoCHgvxsBOYM6ACOfBTS4PHQQ8/
tEK/p8gSibLqeu86+l92NB8gmlpEtoiXGk0TTAZdtqsMvFcoi5B1NfVJeELmLVc4g7QUcbWG1akO
mL8XmrdVRUcTCGfIZEdQNg1/diveqjjvtp41GyMrdB1hmQ/HBCyG748kjeQtzllioCKa5kXpFFdG
3pepHpxlM7L7KRWpazB4PW7PWXcu+mJp1+O7lhUXI7WMXWr8Pw5oKBuKWL/wMNu6A3IjmJCQuu4h
8JBdkS7y2zdxyawLlvNQ0NyljEfNEsNCWKbvlXtnuUuZLopbbhTGJplYijagtpIk++VRzbCBJPnZ
nv+DiCu2rlD5WSty4DB0yuOLABMW259pF4HopL+d6nr1pCU6p+1opZTm8loO5sXsXhtxdkoPGYR7
EAExDvMAz81GmjlunNamFlLU3u1gIrkpX4tXi3VElrSgZEjaIiqCglTyV2KVaUR8nH4VwyBGVI/t
TBHABTDFDqsWAJrvvvtCiO0wTtwV8z+miYy2tW3MqO/4VJI1sNWMg25U3+DPpxT24Nkqv9BLthO+
ge9SEq0KfU5/AUMz4Kh9af4GAkmw5HhWfvb5Fkrr13buzSPtHtIUCzfU1glaw67+40sU1b+EjlWc
7BG5DdLqEn93iZODLSxzWsLSbJrSBp2WcOWxrMRaJqeu+zbZftoxZVXOfvxNeawkqGW6ksEFjoxj
5MNP5ZJiComvJIfmw/ZgPdb73OsAxIrV1DHbz6wdzROg7GaFyW0+hIZFNI68K98hEXGJ/uIWb/xh
ioUKx7w37euQQQx37LSYMALJlUUHWssdQ6YSybpuvbZUU30KqqttsLmyW8qfbHNfGkd4oj0NvFYh
ncNdWiDQ/Usb2FWXrHfgLyfcri7N1EvSs4jT9kL7G+CAWuEPhF3+ZHbsOSNO1nECbYtpg+ByU/aN
1wxtmigQVBjI5DfMu8S6Gb+aln1Cpmpvq01IcjSdvZjj5MeMYJXY5B/GWTWjBXPZVkE1ET8mS5B/
fKTsPUPMVI5xQDBAWdYW5GHxFYDsoqnEy2EF/ECmvc0DNjsrkuSrrYKly7Oe8kPJkdGl8IhKDL2R
/U9LV5T7cfUPAeP8sUXit3TwZjLWWHsBnCqIzra9QZYY5Kx0dX5+YIqLYtN34cqOd52FtY4gZyyn
Iftii7oxMhuszJwyOsYLeSSwE6dQbJwt82QNt5onzuN1EdE7mMZF6F2potDl2MabkyGY2XRiV3Z7
M11P0z60j6gVgkUTc8Wc/OGgtX92zYcEJsxcpPlHmWNr3GXFEeVl3l37cm8m196BSfhSWq99f0TJ
hYTRwTsRvmBHbswvg4pM41fNdEVzCFP5SQXayPqYOvC+W6YG8qKMq4ubA+cqgWWLHjP+pEo0Lw/P
R/3+bVQnHMvCfZbZm68j89waiOv1i4q/cWAUwzOnaiRPjtj1U7AcMX61gIj5gnIH1XQUp1wiKoS3
623zaJZyLwCOGF/6cJ3lifobgmW3/vQnuAWwaRDz0nvnwbXE5ZCmV7848zKW/xZj9q6iJ+X9UTA5
+iWSr+su+/ODh6P+Mh8CLnXpJeytpdn9DMk5Dp9j69417zjKcCeVnJDYa4U2r0ehGw5cLm99N3tY
/gm594enwHot2b8DCFjAY0f/1Qo+YawmPbYFoMnmc6JtTV7U0nuM45Opv3F3rztMGBVZT8r7VdqW
lYhn3dG4GpiQQzq5Uyy2iX8W1Vdv3/zoxRQPHvKw/+B/cfzj7Nue+baSf2/nljumWJNxwBVetBv4
zLjnhPkk8Ob9xrl85vmQro+gqHOOQ/Y7c8IR+iMXa+pXhcGofa+LN+bQqrtwTlrhU1BcpP5Lg0Yc
T4XwETWkyVbr4cmvvHioIqBbxB11FvaLAlDcIo9IRlZFzkWwSfgEHo9I2WVdjLmO79F23uCE33AV
sls3fXJ7dmVzqII7S5h9lD2baFTVSWWPsb94PW8JJnlHseZCH20QR8rMOPG2UcWFe4wqRlOnySlo
xJ9ZouHano/HLAXfUDuLkGY2MDF45bfQfRvkAV4OS4lFDPwRr3+QT4vAupHAqBcnE0NJuzLVZgyu
wu4XcY7eZ++IfYGElmlxy3IperZHQPQH1e/tfuPkz1NN139ozHWt3aInF9lfCIHkGbWkne9VfrLi
oxRPbKm8dVmuIhDf9WED4OrQoOcNDrnD9b8tK8Zq2yp+K4obnpnIPZbBvobt0EB73U/VRfCqmpzu
28HdAxdq0pPRH/3s5c2BtpqixkTOFZz1+N0MzmF1bBwEyWeIE4170dlvhsFZmv9KbaM5B7xPRbRj
yLi2FpgNe4aSA9aOnT3x8B5GZztB8kaxMW5nzYrHoGddlOw3ng2SUDnzO5Ss+WmjPEgnc7l/jP0L
ECpFTqk8Z+oSwuJQT7qH8WTVE8SYPNnrBlndv5cwAhXpHGN6qOFGA/W/JNzynpHvctRF4zEgg6ra
q+xOzXgE/3bvjE/w8ultQKCfH/L+rWJnGh0xOAoTRuM6tO8UwZigknbbGicercTn+nnie8Zm7cZP
vnuCWNd1K8A9e3xjMnt1uj9I8LQJCT8L9EawKKO1Kc/qkDln033r0zWGH+HvUN2xJbPznZK3YNz3
DIJgyJon6a76YY+bRhNrvdshlyV1CxFlG20Zz/FgMlsyt5xBKmZrto1jbGUbNChgIGDDoWTysxNe
V2FecbH1FlXfLlojrBNLOZZ7A3Fb22GfR985WxJ5TPCmVRZGdjwXR0bJhonBon9JDiF4GXPidrjM
2JI2OMwxf60nXlKSYseB7RqkZCpIRuAmgxZQRtmzFfqHgUCIoAWHJafyswgUSpJU3fvBAx4KpEiD
awP9AiPDxFI8BXAS/QxQqmyEv9UB32TKQq5Lp3WUvq2w9T3X0XsXnBsyKipmM+A1A7fYOXOcECSV
bJVX6XrecoS1/vAzB/k/8qVI0Tpq1Zzu1/ATSizvqxLd7xBMIIkTjZGmqrrDULtvkhZZCVQfeQDN
ouR3Dd53i2cTKTIVh21sozfmigb3JVaJ7tJZYPtfCqJ8p9YgvTyTm0HY8wkQgUPrt3D3ghW96J4+
RGv+dEaBVvO8KdnmNc+0gefB/0xdFKXxw+uxCw39COgqCefpT7gTyGs9h5y0vmiuyPe76mS2H+SM
+sGhKw5Rv7Z1M1vkrPuVW1W7YqLMyi5aOMqjke3QH2I+wJfk9p23iV2PMUXMw4aPbF+VO1QhVrcz
vI2BSlou+/fRekL/3ef2sA09ELrYgMvJNfYOLH/T2k55N12ErvJXqxbJwRYw+vyfXOs/ACZymJ5F
m24xldlGfy4mfk+Dy6ZLQBu736SnbpECouYwtKuHXW6F5M3zKT4D0PvptqGxIv1pgNiogw7y9r39
68GpCZDUWsw9R4yxrFSb/CkRJ/zjxbjrjEdQMRaGlPqRY/Q1jea1x7wq/XHRVObZr7ZNehTFnqEd
McioSKHYowDjKSjyH4BtDEzMGWHbYBx6G9NXKUMYWmqPUh0wZ82lyrvHgtofb96Eo3jgR7d1u2OA
4S0lYtV8tnFg4uXJtY2uxWrZgm9eRvgqdfcjCQ7kHPKIMyNkcVX2nx6ib5YjHkQ/zzdeNEuTX5Px
XTcRkqW7VMMFlUNfshEEhBx8ZM0laQgieLEgDJpYRo8m8T9wDdNDy9jUQs2iMda1YW6Ne09tW0Tv
854w2XRttfE8SjOQgIYN0tznaMOyX2KG6PHNxtix1XhDkdtH70jQsGhm2T61t3b4abK36d11loSI
qV+iMdimiKhSRi1AqDI2Q5w5Gv3hdBMB1sNdqe8sbnPYSySBIBN32efgKW4WNv6AqH3EDt88UHEy
7PIouQ1CvWpD+5rSdpa9oJ1F31WsBQ028EAibx4JqkEae4Z1DkBZrK1nPswoO1HWbOLZZalIDGZK
PPy1wzlRpG1QXbyE7bquP5y24BQDYLoPBbuuvTPx3Grq1YPmkns4JPGGd+4nezIWqNn4GtfQevZD
81JqPxUrpELui/DYdcxxtmNwlw6zU/B9wqXXyQNmd62PQ9ZC/pA37V5CBsO6ZdZHg5NbJSZT5e8u
/hzG3yx4h8tKgiLJobRgBsGyPwVSuXFC+TVsOtSKGpRqydUwl1/smqqjjc23Y0t9CPEgFkxGF7Z7
Kcp1Bn6kDw+qevf7fcWMFL5uISO40GOdHUvIqSJJNtUNhZK5ltWauSvLhVr6R28qLp5xAP/bV+yI
PrkY/OAjzHb9nDOg0o1voAfB9N88z/kXvEpxx0KXhYRclenWza8eU3Qkm8rYh/XFQFiTpV/CsqA4
InlE0x6cq7o9lVrP9xY6UA3NrwaNQUssaXaJ3Rc7/k2to+8xs90VZI+h/mSJ2ivWcK7ivDQ6hAa+
0x/rhOQlpw7Q6TWnVM3OTw9LNPZv4wp3Z8FefNVnr1qQ4fNHFug06H7xz9rq2GuXke4DcoLuN4yq
Dgrspm7/sGSkb9XXQ38GiE/Auzd8ZpxPOeMysuZoI8n1Yw3CyNFXq4CaZrTBwtMIysBtDgMrGtuW
dy3NYM2IXRXRUtq54slke6wYZ/vD+IXjbDktrfjLqb6l3HGjKn9HSROb4F3OOlgi/VXMMoFLUHKi
X9G+Oj56mC1DEjQ/ELmOkblFp2R5a/lwdNDmCIBvmXvOHahE9wyti83OsltN1SEhVUYh5ju701cz
Zcu2+IENG2CH8ZEEYuo0mq03Su44JmeHtv5mI9gXv2iSssRDB5Y+Nx5WWGT8bNZiSDCVcxMD2Kih
1Ja5FxwH6TEZH5fUTHZwz8ofVBVI/LXqlMYXl6Lf8I84MtCg05TDeSPgau1Ox1K/agBbEeEtAikh
jHxG/gKy1rJBH5nyrTXaqQ3+8TUS0A2jhwZMPTT/TgQMWMNFFBFbd6vJQDUmfZWZ/BSiLxt/2M5N
0EpmyyguVmOP2YpkGz9F5VhAFoppct9dQg1nWFEzfusc8bVjc6A0y4S/H25RGTHHrJYmYyE9/ShR
DPXRveWDd4InpkpLTGcs9+EnZ+u+gS1lYkFIalhUZH8xnY6CnxnWY1IACVZQuftEhyc6HGZ0IC5R
IYm8QfAsOolk5yVv/6VEVKY+H4vCAWZFTKox8DOwXMShbe3LVNsOFPUBnlitZXVCgUMLDzq74KVu
pzcDQM9GzRjJCl08tAnNfo2LbmneHac81Ga6DYI/UjL9hal5M89rWurcZR49h06zg/SaRjPBnlJ4
kBcCa9MG8jTJaDmiNzNm4zkA9IjS0GbXSqAcmVkeI8G7236Pmr1RfL8KNXfFxirnSB8YM1VYClRd
UbHVdMg2L7hcQShfdtOTmBA8RjyXJPTp2MuAAdRGzodqIz0NgmNPdCSRm0x3s5XgvTPhwrtX5Kxb
MJMrsoBXMBiiccZFQlXIbNBbjn3GbpmgCuSl22+CICPT0fhJUzdAaR4gfwXTZ5LwMhA8hdhZXxUW
KM2PjLFb8P/qIPq0K/xXbnaRwUjnBrS3ERpzeoq6wHwiKU8f1wIWKCtktTPckHcXamtsyX3sEFs0
Zp95ta8Skiqh45ims8s6fhadvs4LhBEFzI16DP/FOs9xwM01tPlPFvfHTjZsNZunpOL5pgGbyhH8
kHuKjORdH3OgfNYfyLtXASO1EpfMZOJAlsFmIZ7FzEmLs3YDwo8Hc+lPH05nYHTVn3CdLepTta7c
Aq5mxzmqbkS+AgWEhohM9dQB125AFcNYTiHyT/wKK1gmCvL7+GtFv3pbr0P1bK31gqGj6PhJ6jzk
E6YPoqr6jp/WodSPQ/Me8Xa7Vb8a6+ee4V59jJmpJOl31f+igNIGXgdzwwrWT/fykDOXS4pfwqyX
I7dBOxCByWan4VeIX0zDmtI4PD0DkozqA4VrDgB1bLy7QEROa91G1IGjf2CvOUmWCRRiIh6fwhwk
Xob1MMECSiHoaGudzAjmYb0x0Fsfe4oJHX3MuIcvEkQ4xsM3GwkV3MgpfqsSTP3zkAS9nD7veWkn
8ns9XdrpoSOzqNKH7f6MnkUNNo+33rT23kJ3NTXS3aOMmiH4G8mvBK3jXibs3gqHQ+CGexsmgg/K
pmP1L/gNFj+mJLon6Fq1JNzVhfYUN8CDiQ6yNSyKfE5X3zE+bYfUHvNZAtqS3sDoCwjqI+wIQSvH
LzfOF7C1UT+SJYNnf4ifAVgtzJjRwnnUa+w37hr//cGBPaBTh5WMOpw4m9/B9Sz8H8tzmBtrk6lu
ksersrfx6TgQSyAiDATYIVNwwfl270VB3GqldjqVFbl+XXKAPdEQ793JQx/+tO1XJdd5+TqE2JgX
OJebFtKDaa6qsHrK058wfS4RO4/t8xhyRjvOosSPo/BXWW57hORLxIPBOic6GfjjZPQv9N3VkN47
QHQRoPVup8No0qmPOMYCu1vK0mdn7MxTYg7oq/pqkHC1foJ3B6t3xQrKP4RcHYmJipPtl8P4Ulmv
IyGIyH2X9uQtTfMRo5uoOGz9EMSUXJTVj6L6tlAgx3zv3pwElnEbFej1c3vcnXPrMsSfvgbtbN6f
kgOTBODRyQI0SBVR4kZlDz4rFcaLIUmhCP5VmGa6+iUfX3SsoT3NQdANCNneGxbeY0B6mUg+TFSx
nV6scidaBILKi9SCoNmFnn0PMTtYYwtbwL2GRfNC3PKJENKtQV8zMVnEdUKJfKjjdDWbZxV2pgyt
WEZcYwnbwwkBaeNCNQl7CUEbWLj5a4SK46a3Dcxjb0XLKrZlW/n1zzR0ElV9HOvTKgVGQWRchynD
d/8qES0dTKiGwgyCiqD+JXtVPJnCRm9jrwiX7EkpNCEbDd1PVJKD57hLW//XJcRjiHwfBsN2zK3V
c5Pf87p5o7TXEsScXLA9zQ+wxRLwiND2FmaeaASxDyIKt7cNttOpBSFVXG49y9FxtqxBTrkx59VM
XBsQ+eBcZZ8J7XLX4FSGjlTII3N3L+hWBcgfZmykhendzRudncMMjeLYiZYBUjq72pZGwaedMM7m
8QCDKZIXnfOlp86H18PdZjePWHGi2P6G8zcNm6WB/4M4pnh4H4J7Oit0vxqpM2tA5zX3LGxJCq3n
Q50w+x5yngmwV8r76D28Mt9++JMH+PU/FPGWNqTQ2cwd/1Yh0ZLQOOpsJIC7Wilu9brDJpeMFyj7
SxN36py/gQuObcnvgBQEhD/ZPJ+s0dvWXpVwgCDwkNK+7XlHwQIZlB9pMm16T1E6M97kNZU35Bvx
xJN9gBgKaVOGxxzfqdfgwGAKiiAh//1/hsOXTct/OoWmPxLS1l9741eLCLP5l6b8ix4oAwIdsX+Q
bsCkClQr84OaYK6E/+7mt8u2dvNElf+PFLgnL8N07H/Ni2xtfPYCeoK4XVXIwbT0l2uoNK5DdZr0
g8reU6iSsIYgFKG24C+chtPaJitW0Pp645duy8M0AkqmxCGyuWDdZOM+M/nRa7Lb2Wxxcm9WJlNp
sWuytEc8E1HOidDYdd/C8qjS98D957IsqcsY0O5XMb9JbJCdoN+65Uz77AfydGzWLhedYbzIuGFQ
yA2wD93hbnSrjFqjLzVMxc8la9uAO6ZgkGR2/qqFze33I0NKCN/lk5u8s4OH/4nak4WT2oeEruRv
E25tjIo4oXdkmwaUXKb53CFYQ0cgqIFK9D+8pmF9cwr0KA57EWJf0IYxPm9Qmc3kY9tlRQMhPWFI
X7IjMH7DufJFMq/7DJZCwARUu6DnB5fUm4IiMrl58Y11UtorlmSkfjEkdm/meMb9U9WYuh6tZGZR
/ZuBcDSJJr5/liUT97h8pLW9rn2MgPVPF97boNtqLZEHU7YOkMy54gP1qVaZVJF/TFei8m6STIKi
RxnIBLVtMydPKqzJ1suoXSCvBFQwKiDSk6ZDLgz924M1KAIyrYkoAn2IiRwFBKoTtyDqi46p4Li2
8Hjozosnf/vwEjF2E4TVqYCM0IMbXAyCmqfBQ0DLB2VSFZdHliPA6yr6LbXz7Q3Xd60fdPNIdPHG
xT/vTo+4vYVFyU+Z9RDxhgGG92uHAIJqShbvjBta56OQl5Z2W/HhMreOwkekHQSjII2PdV5LJh74
VGZI29L/Hq2PSt0KEiA6DzPEbNus4PqrbkN5D50A0iI59y6DOW3eYjD1iTEcOeDHyOtMqY2D4nMU
SBPjvX53OQj9jvqKoE5nQ6bUGwTycY578t4YlWQSI37Xr1L0eXnOtgmkAszPpECJGv46ERrAEsId
AJcAhVWFPY422MVnk+QbByZMp47IDtElFLr9SPEeNwgWg4YMxjnd8iA0fID0Fk375TosTr1VhnBT
S45a3bJqdZehSXDMjTDHwUYKM9EyUhuax47oFYHynk17NTlLa1MHrHxgPyJgQ2MBCOCt5ru3WYqD
/4RKV/yJ6m6UFDIMXgkPWGHjX7Q8DAZ8xGjbmjBEvRXJz3wqQCK44WcgL9WrNu6EuUrIN+qualbd
iJ+U5bslfl0LSo/Gy18kTYPEkX+LrLpp2DXjGa3HctB8lq48KP6zHz1SZ9yK8ap+ckIWIv+Bga1E
qTO/2YlCppp9Tpwujj2uVHmxdEYrjJ7caHyqUNaOmEr6+WIfrmSI0++UC4b17N/j8kNjlQH/BM3p
2Bw0rOkVzpSROnfuwEIfOzw5bOuaFVBFS5y4+356SpGdmn8+n1DBxFIrPhoI6vOiV5o/nJ9B66xS
k2rZBRbwf2pBvG0b+82Q8S+6VbcFEpGIZxm0xmF0/1Fd3py08lCtX/JesLD6av33mqd34LwqqW6i
Yuiozu3dNOL9wI4GsROERxx216DoX3MtZSJQ8JBj48HqzOYlH65mfZKYJJMlLohFCjiIeSbLdkAw
utDXk2bRosmPgD7HNmi1IOUJndLaqbfCerEG8jXzfCcK95mwgQlVRne0UPeziLYzZkaa4mp06V1z
+KGdkB9mzzNa4ahNEeZ5kf+d6dRNjs8gakirew+cJT5YFuEsPm0vNDoYhaxIZqtqcvP5MBQz+pIy
qyiqbRdmKGK77KjLHFhO2XwOyKyFHURby4EzK82wW6dF99Uia4ZxY7mXjH3wSFvPXfHI6/MwcR9g
2tK5RtZO5K/jjE0sNDaPNeufjlDK6NHo+F+54iTJmk1WSyy0ITrWTSjwMhIZU4QB287RhoVAqAFS
4BmvMA8Y02/XxymIUcINPrN44iWmXMtL5hfoZ5kiMjs0s0cO0RvFlzZ0C3d2NBX9ctIKyv71oKPN
dML0PR+9JzKANKAd2NtCpHmTDc6o6bVFnzOjn+Kf1sCEZimK3ZlA46qNpf8a41mSDIXwOYLDqpB4
LYJklrnoWbQSooWbkNnvbTMhLKtYXApcx9Wl9xlMDWpWSoPHRqGSuH8yILQ15rnunvWwJkZk2MYF
Kmm/sliugu5vNHdXhP/CYevA2M31kCxLgpMA2fTap1urP4f0Rqt4Hq13QyfztCakoez/wW1gtA1v
xoWGYkz2Wid/gFcFUkfAkLoDVBY2OhdllHKYkJ1jNNYV/YTuT+/xfOwIeWKBw5qRND7miJmTvrJ5
MUSLsbOVmx6sA0WWsVEGsO2eCeNC9MFJzSYlOX2IW99cHTIhfPGCQLoqvlOLuS1TgHFA3SsytoNy
QuhoenQJbZ8csqZdW5O1NYUBXiAkrkNJgyQVlCutAzG80NhhIvH3w29CM3aSVxH9Fewfo7ePYcvF
aabuJhmSu+tCUxvHY5bQE7MqOooaa2lNUoG1if30ZH2PccDg1dzFI9Bs4BCtT2624pMT7bBwIqxN
mTqU9E8S/yhwe9Yn1jKjkhpSkkGF828gLopvi1aiMFDEVfNiTfqsJVXYfpH2KXJCsKug39R19YIV
9NDhLsSxSAAgplnYvxDV0SS2G6nj1C29nqUSp/I44yG75poTKc+hn5hXUmzeRe/d6QQrqPgmt13i
V2tJvAy7H0IF9fTaxQkzsO+g1V6yOrlZ5vSaB0jZW7GJWMc796AJnoreC8+WbdCHrJuCw06UbX8e
oUdBU6DYNUkPHEOEzuTKmfhUxnvFCMNvz37+7tOfZMGqj1+Q72XMfD3vU/0a/Bb+WsdUQb3vktc6
pncwmkWmGTtt/EZXkcGd781HNuIAsjUQHoX/CXIB82jzjxUYpU/PXxqP+rEuQoKIamypVYUlqdW1
szVqFsnIYvFUvznFkcPOOiFkI0MkBdxqZSupsxf98asdzHeJG1AsCuDIyCsGmiXVxlBumo+DQjyY
y20ZnJzgD+IBhL63BIwBeYvRTzUe+ibdlKkN50YxcuZoIabiecCLoA8vY7Qq1UZK1pRrA1ia4z9F
Pl9Of4GAEaqVRJlu8IX6jqmCZ/+2cUYghGox59oXHBRznZHuiy7gtP9Ip2QHQZBn9mRRIWv93iqR
h6MVKlaluY79k1e/UwlnzpPZQZNzbg7xdxNKCmwkYq76EAgT1hs3H4Zk8Pg9DgTTQKqIeYtyHMlt
tZ/a1wICAWWtG39N3H4GdxCMv+yp7J3nLgeQUmUNZVLRA1twEAJJRVnVUcli7vsD72hs9fEJxSMw
9+bg0FRX0aYFPU+wg7fX5siByF71UjGQxQCRpbliqsZ4NpXxNvnUyKOcyPYxQmjsWrbHlksBSRvE
b2gPJi78GresVMbZd9iS55LQ5ZG5kJ7vJJ6aSKJJTiukW+x1SpY5clO3FbWlt8O2lL7ckqHdDRYh
XL5Ni5dhIY52CWPWVsU7XzqvzOECmqWMRYAi9NA3j6FfvAYKDUX9jcRKWKe2CMtlR0UM/WYXc78n
Ia+RabgHrcsIa6+/qh7uMyufDkueOc8K7slQsWwk4j2h844H5a6osXoOxVRS1UUdaqWqnq7BlB7M
7NaG0YOkmkMD76FZohPjfouIHnby2VBrnviLnaaoPLRpsM0wzmmo+Xpt/ErK4gq4NEsL/I8YG1wR
nKVkKIHCYExRQEd+/xNmKCgzCe/I2BRa8ohUekKEvdc5wWPzgOgwGb2VI1z02xTYjFEYlzrIUT2n
G+hGEeJ46hJNpFZ1DuI0vySECGjVfHoGK2AkCWKFeN07NCPNZzJJgHc6q6r+34Sr6OT4lJBEV0Wr
umPMBDkb+BKR4s4QEFGMQCQu+EQ60HOao9gOltWwqgIGmNJzLDIrGSOmhofzLsOgaNgNiSsYLAqb
e+iusujmp9pzhVqjJVws8KKaE2tIVl0YnOL8OhJKhfMCi1SmroU2kGLRnIdgJNhQnv0xJFtGHvRZ
4tD8RBENZWNgrIyJQSWXO3D9vxY+IjsDaB1C4YCArWv1OwcUTkfeVJ7rOzO7krfOuOUdreWLwQYV
uAI5foIAL2qnYh2ix9Ub+5So+B7V9knysNrWJWjyjUSUMcI948H0WGOTszDEzk43DRKSUNzaD90x
fjr0omgbTEr8QsdgYZxbd3oesmlpQ3DH9OjAcZcGWoOqZCwCmuU/os5rqXUu28JPpCrlcGsFR2xj
wLB9ozIGK+espz+f6HNOV3XzwwaMrLDWnGOOEBMwU0fT+DbqVPyxcO6RwhOEh3+e/JyTt4oQk9iJ
XpQL+JVQEqKk1mfhlhMkhfgMeMRIkA1a1otUpPK28QG8ZPM21fIRTTREMVH71hltVJDVGZ9zCvuN
b8FJmh70x0ODtzrORda/hUgKpyhAoQ3KnZ4CN00b9D0F5s70OTxseHcGL0mCCPBg1hsZGC31dKgk
kBqZZh2mrxjvIgRvBr3rT9C74OI1rRxqJqxxsq3JsC52ICDNw1XGEkvYqwK9z4PsU4h5gpo6pnbR
DaP3ojn7LfR5iy4bfPcZfxJyACYNVAaXIAAWq/1TFj10XGWmSzbupGLH2Af7L0l9GXy6J6QhMqCT
P339JWd9SDRhprf8M2Hc7HgyiWhNcVgZeXYy/HIP4/p7ns2nPxupXbBqupqrmHg0NyNmC+ZI8ANE
No0hxsPoxG43avOn1XITBMP01KZT+azK94iQYco8OEu2z2C1RgvCcx3PaDz3pkBz7ISEpEzfEEXo
vQLrknaaK6H9x75znoijs2d1P9GGhOQHy1vss/D4QBO3kUg+EL5w5BLzAzilGV2JHLEgIHYmtj/t
v6yz3kP2bdoCIm/ZKzsy0LE3LDd+t/RhAsat44g93xy9mNOXkQrGGUdIbJUAZ3R0E6pvyrYyCISQ
1dzVbS5X+FdFb4Qw5Kex5Q9B3cCs12sK8UOR5tFWR2aw6aKE0gCxwui98uGHO8YcnYiax2SbHW+g
Oy+3+jLtj69lhPGMGhAC71v1ax0n3U6NqSi0odwaMWh1Z3D/93fGeHtlOsGIX+dT9xhl7IbaNDsa
sF4Ia1jYkjwBcO6QpWJoAm1HOxvjgZQVeDLcAUO/qbmnJW09ljvuOP43A1Or2yxDgXAhXlNVGwf4
sIULb61U9TMOq9ds0C70Q06wmyNEIwMXxHxdtI0BbgDIiyIPQcugHaUMcbAjmsyfHXHYhDH9yPg7
6ALe2JI7kSVd3S3pOwspLoYXNdzN6oZ1oBHQYqPg9GT1aKQoppYZaHxEOKqE0VnMWLyHIj5CT5bo
cAc53iiZC1oLe1QkkpQFGTUHsRiZXbbgFKGNITU7e70n91f2f1KAOZikGRDayChTfdHKz3Y8AE53
gYrXEMSJlY52Kx3wH9n28p3E5ozafhB+ouFVYUHaFh3qDlzLquqGn7dEjafJ917+mHo0p+yEhDHO
3+h8AEO/eA0jeWmwGS8+Fj5tZ0I20fDbtDOk45rNXY4UZmLaG51wjuGvEJwd0RML20KAHP+yWK3M
FwIfQLvEf3h4Vv6GcqzwNwTVpJ8w7lSWUfxtH0ssQm+PInKbbIDH4KPvU4v22VtvY4A4fWo1xkEv
QejO/lnAow9icYbeuyuw4TDnzWqC4m9QAMNrByuNX5VqdEvxIyjR2FgIy8SM/k0uxcnOilfV90ID
TSvvxm11tG+0yrmJsZZtZS6WuIlAJ1xvNejsINmE1+SiF+A0qlJaDjZuQo5PByV9oGOiBWN8vCDE
CUsXLxm356Ep32RT+rHKnyibmbZBJECLVAPgvguIZa31mHxSxeEyg0kVA09GkQSLATwQuSph1rNF
Fcx2+W1R/nZZFkBUsa5sY5pNIO9DqKVNrjNeDgo2L3k8K6MJOksKYierjT139AzMFYOAOO9rjShH
0nr04lQeUKPE6thh7K9N2koprRVQsqMthg5Dsc/k6k3K+8ssNG8Sqjo/pH+oJU+b9xhZngUjv2Wo
DMNaZO8oPSNnQaBrlkbEgvyflDBc4fLXXB7bTT5BtK/l8qGpAwodLCHz3qtGPAAw8dRQhfTiW5J9
ovNZJSLnXMbcLhw1nFOusTo+UxEMUIyWJC/4E3j60cPWwMbh6yQJOF1ttOYtHY4EHJvFWmm2oy5w
lndd8tkl+PD5Rv+mwgFKX0q1S1xR/ppTSC9B33qBMROt9SFTd4UJKnxl/oxy7axwID0KoXbyB6gN
NRSXaujstpXeew3vz1J1mEG95UQh5yTUEzzuWuTYIU5i7IJ0zkT+o9WbgVKk54UB/VOTHpBiJkvf
GoaOItofG7NfHb1eRgeMMQWeS7J0nzGqn0wdDPqcY/kgp5nTLuYBOVu1zPJ2zYEsErIBC/Q3AuLg
uv8asJZJ6FmWydpye4zijyYbhBsB5did2KvAkxZqJl2CA9y6omp8prpMP9Ax9JVlYVfUMi4m/Utj
pxkbLDZPTcJ98NvW4b9Bg8mfqDeV2jrYK+qB0GtyJUNMvSFBys17OuYvy4Q41w6k6ha0v/qAPaKy
K2WUFbnlBlwEpNCi0/BLEsFqMfYZzbTXus8awjmUkqS/KN06VElxKTp0z9EHxEyHhrdWfickEy0U
5+IVBLRRCcLBX0ieCsz3FE+gSFMwUNHIu1sc28WD7OsbcfB/omDYTEX3kynCL0Y298zHxPMcNgyN
K/wBG3EjxFCLVclpoN5kxn56gkabyc4JmDYUr4nwFbPMjZeWai0lu4MWAH90bDqVi8+8zbLK1LYE
GumYSFhNVW0/kjaqRfCSD+Pvxq3os0hPTBsAW80xcRMZ1qWZYOPfIAcS9mJtfKSQ9RDZeRrqqQ77
zRolki7eehNTc6wSfD/dI63raVPVXz8CvFPrTdFnh1AVbF0yP0t0ckGCtEzCe4sJKreSIWQ6XkWu
KDI+7Myd1xDwmTMhneXfpjlo8Xi3MMoNmgrpBjbTzEN0aO1qGOIk5u9DFS4zbkeD23EGzRIdS0Oq
RgyCk0J87NlSr7MSe3idWJhq+bX/IyG4U8MIc4lWPJrXPDbJc4VT38DH147xBE1H6o7qnBq8IfU7
aS327MIZUON3GmS5BBbwUkx+hZErdbh1w7JNauQzw6ZKDbo/nLRpqMPpp/NnnTuP7WNC3dVCpJ9l
yxUrFE+pTN8rCII3GMo25DkcgZhy6OZjQJLcCBghaDoYzbQNDTozIwHbwzQASFIZAYDAdyYDaJlQ
FszZ2Xg73X+TjUWpQUnZQEyFddH2Mu0kNJEk3M6pbOEwTYHpNwI6eAHjqdybKsx8SsyRWFnk2zR9
dOWzLghQmT2fLkBfMpRwflAlYV1mCLiFfmcBm/L0rtEvOsW4+LlfcKjypixe40vzLirYwhvtqv5W
Be0QljwmvnHI05EhiXQJ6vvUXhssSYR+WHn6GMGwj1krKQZTXORTw4dbdfCDZdZRrPTq1xAlFJet
qzbBq5hE+zyGQ64QT+zKIU78geH0E8l+sL4MjLXa/Gts9/V8qLVNMW31gJW3+kcYHTIVDFG158Ji
afG6rbG9iDABDJSdBBSqoAZSea4q+km7lISTMHFR62PEXpOV+7ogLKEtPbMubPmpI1iYQ+b3xSAQ
mIUEHaPZldBbOEyaaKGxz2J8BvcTpT9p6JiMFvtSVm3WnYyWsYmfzXCScmLNREimrKOhYdlydc+N
fiuHMGh9RDLNXaONCLXfAUZWLKsvIY8Eq4oK62T2BCXE1o2+suqZaGXl9JnXEyCFI8yBh2sFa1hz
sZDuDwimTIa7bHwzaJmPZXqdzafcZMSeD3i8VKdSV3Zh5OPG+as+OwUmn/oLKPBQhesMTZb4J6dr
iLagq283ETwsf0yPIje65s9u2xG8MO+SWabbwk9a/kg1bEOjmiJF651ChujFr5klmnfcSMlY3crx
d9O/dv7FSF5RIHfUmIZPoZDIxCW9Ge2bMJxb6xbP2gr1REbBNdB/tSGgd3zRtXzTcin18iyO6cpT
AJlKvEFGa6svU9284Nw8VRIhVGNyrOrVLCRP0LpjEkWqUySJa8oqpLuABncqPuo24+JhPo2veAY/
tgDqJt/sDNQMeR6AlCs0lN99S9umuqXKjjQlCOGGl4gRn5yKINBNc84w7Vf7IfzI0elbAo1w0QQw
jwwYe5VKONg0Pucmc0z4jLWKiVO40siNpVGD1qxr0JbxoH6TPyzGtwV6YSk8BBPAWbWpbvV2uglh
csmaq1XN52qS7QSZAV3BjHqmDf/hMf7SE3EhUH5FSr/G5Pc1ksKfgBoxDrNtMZPCngcaBMRkK/Xm
fswGL2biUcClLITLzFx6DrndC6rJEj2F0jHV6l+b8CVVjJPqL3ZulFuN7OmCCPODzcQQrwH2bgti
HJMeFPM+hVnfZwjApsvUO37hGy6jr96oFotF69Zo08s4NqPTF6RgiljkD4S8F+SSSS3hdwZKLKKD
8FIpLSxmw8yNqg+hdItfEwKlhelI2LxlYizC9QxqrxOGC/mF1ALiKTMwCDNWjdY4+WDFy9p0EZgz
UoMRErXNJSilAcu1WGj47CDv6hplTZTu6xzEDO55uDiZg3yLAGMoUfDJAtSBLknHSmPcQZKbiCMr
VpnKtpg/CvpzaJnL9LM5yCa2cEYe4eO01of5paWZQIt/xFrnoPg0sWGxVlU62xyHvV49qroJVoJd
5AS/gLHMAe0Mey3PejGsA/zjIWFRD+LVUCjMByYeL2S4AXB1xJ5VkbHpDbX8b5hnioc8cvHeslnM
R8wi1XzblH+s9HWZGI+8aT7VxfLOmtNN0/edg9p0PY/xWiOp0CdoakINE+iYC8gweTLwX1U9+lKz
oaWGKZ1H35LEwWrKwcrDf2ZKPMOA4QVJomiO8dNcVXDjSnwUayjFPr+PCh2VlgxzKAH8oUTPd5K4
ayDxhWSWSsFgW91dYPTb58Jv0+9zS2kc9WdqNFI2es9qJNzPNBYxatvDAM+sgxZPCjtY1YqMnCx4
rXry12nXmaYy9RbnAVPZHtKAHN2SlpwOi5wG2ktFYMuwWBbla0PTnVIT6kp/HMyrrndU4eW1iYIX
qWTQyS675K4VDVfEv2XDZ+sPToVgtpHwfs9O8VwwNDNdZFFrc0wdHdcOifAQI8JiCSFU3ptYF6Oi
ywXS45J7ASBQpkh6zGIm5apBA2v79P4R/ii1vySmAppP0Smkxeb9e5JOm48Hq5G/Wv6rxjQ7/9S5
RaELUiFfpc+gBa8sJodwssG4+hjUl2axNxmw1guXuuu+BhKPsbod1oWov8PaMzs8PwhUXzOr/Oxn
wZPor7mSTT1eG+VTNqa3QWV81PCdV0P9wjEL5fXipcfKvwp5+qRI/05zdHMZ1PvI8ndia70EbQI3
if452Kkh0/xvHrkuBnIY+xntCN6I/3R8nmDa0OWN+SkMde4jA2i47nDACEi1nkXlOQk5MCPK677z
Rl88K5quwgnRruRoz/jEg4GX5qveS6z9OsScdv7BqteRjNmlFKJrZuWMR9SN4z+B+lHxihSjtk2G
Q4rPMAchSJ839xqesc/Uos++UrP6zDsSkgolvJK9Q2uOV2ecnYoBa5sxY4ogvJGprfFie46B+YUW
8fgliVONBF753VNnZUkadR8TzkHG4SWkdiYxxyvG7h176xeF/bj3gTijN+LDcCHoHEkBKc1iFzEO
57NX1wU+pgwJJM8XRXhP+GtFHk0fYkvjQsHN8h9jbAuRIKyY1okSvjSjXH7UI8sB90k9JY4XQ4gn
hCEss9cW29kcI6D+j4Dm71oG5uLwL2UVjSWCpjNEUEvGSEwQW1YjDhJ0Alji/Vgk+J13R+wnqKDs
FmApxwCvIATWs3yDHSHZpYhX9HanW5AvaV33skZbSx5RrZfHib1MC4Houxqfz3w663H7nUWRKxIc
a0XSHa6EkWSAQeiBsmRh4jF8gPNqFI/lfwpkzMm0brAeikNHfVfHqIDwf8ekBh/dZKMm2W4cWsbS
PiEA5hHsGkfN5CfFK7lJmu94gqEdUDVnCEa1yVtiNefxRcyxufTbLenRpoT3fSHtcHd+EBIN2Vya
3bQnlkpmKbRnSjJUPEsYtG4CxWO8OWi1ij08xh7PoVPdoRCczozWVZuuB6wySgKxxjY7qlZHtNnn
bKFDKTGrNyPGxfNQvNU5Q/oO7n9evOGW8jLLbmCKbo0bS8N8YSBUPVqAGlnDV/yiBBhLLCr3ANgN
3xKCkBC5C3iqDkZBbk20zqmqixgFF4Srec+I3KWYZBiZ24CXGW3AsLEkiD5G2sxQKAmsMK8WHjtl
qkNaZm4qbHr9FsSZi+K4zEs3kNK1ykSUYf6mgHRQ9oI3h9om0whxI1cjj/8xiVhIvGGOMLAc4Sr1
5BCRcprPh64XKqfV5b0HD97xAky/WHGkBtumvIny3aBpXLOGUWKWCjSoCaZMI26YGSmdf99jsaMv
+fv074P1GzEy3k16C8SQyjjYmhOGA7KU5TtMPTG6yo23cJpx5xGqnGhnPvvvl0ZVXWTGyoPE0CRZ
fuDvKP5+FNZ8Cp1+6xd6QQtonZgD06Muh6TWbbFLUpM40OVLfHFJQ1Azjqt4IdaBUerfKxQJmW0T
1rpwj7tq1zfp/34IWumgSBJJbOWwaNoFnW+IMnG+MqOZv9/9O46/D/89rMwI0PgWlkNYT9dDUBbE
6ZtO4SzOcPQnk/blP+fhv783KoJFdnGwzyITeS4Bpgk6U6eP/FPZgtEygxAmslyEYSIBWRUUT4xJ
LB1g0JTL9WjH3BnDz6hg8rU8LZo5F/jwXucWt4s2M4HyKqjqc8doWhmPy+tR0nGGlg+pwIgihZwS
J/XM2giOUKuRsWHihrzGis6hRkJhvUh3rDrA7kI6RKpP7S5oG3k5xT6sw7yV420cU8IMQnf8O99/
HxIFNCTBqwC9Cu2RthzLbEblDh0nisTkOcUjMpdQ62UgRfmf+v+XADde0wmsVb3rGMrDMK7L3d9v
/l1ps4XPNYW3RqmZjEXjLqmIuM6JFk4FZfvfM5OFqe52ivY5FEkquX8XN5fwU84UfAgLJx7kngjw
etxVekZuZodc1DQjbt6/1/j7kPfkakoWa9ffl2T2mECyy8n/+6D32PnHpjas1NjXueoZPjZjBJar
Wvchn5udYBrN7u+zbHkr6PalKg3doNRndla2LQvhvgnMJtFN/+epMXUG5yMJQUhyub4o79LJ/M/7
glz1v3/5788Xc4dwz6q9MhL/77A10wBqS6iy/56kIa8PmT+Tz90t2aBBuBWt4g1WVLaLFKIJspJ1
6+/FRnUfptVGhYoBpoQtHYyWozhkrzRN0NX1i8ipTESWtv++fyF6QyjxXsad5LY1S0WPHVAWMM7n
yYMsehUn2SMzhcCBcc0q8GYWgNRVj2NUlAC3GD6UuH5RTUvgzAqfkGS9yWt4e3/LRaxlk2ev6n29
9zd4SjDbZ+TuBWsEpJB9KPX7bb0J1qP9T189mAOO0nlS3LHEmiTQYy/vQdni9iQOKCe0wZ+clDD4
tX+aIdpka13wMAnA88AMXMT/WAcSeTYbjkFKNmS32oM9YkoEqzjVF8mvReAyJSd4d8mWo2Wpncpc
Y6JGaAjGUGZrgx5gWkiOngzkx9iQjHCSyFQMBGDPEubgKIaNODqEFkXYbmgjRyd8r0FBSrfW/Cse
yq23RaCTjELE1vC4cuUI80PSdU1h6qCSxNc+gBVIN9tPbv8Mr7yvhdfG9AVjUBCBFDqlnTLUpWJW
Fu9FgdQbGdgVQxq7yGx4cmq/wq1EY/d3ln9jV6PSogPSofLCK4AoYIOKZD8T4n1wDhCRH+zKkJdr
iBBxBbMNGp8VyROhDuCGo5A93smrOuSjI7euwhMNyTwHxnbEkDwft8T8wGI5JELEwd0MahCKb6AM
1pED/hCzTc9Q3wO0cEt1vYUgwPHjxxfPtsQ5GhzOdRCtBLptjBxIc2O+S0VmEztWUzfC42WsUbug
DQmcT5yWnbhonfHqY80F4RNWwfLnkFPzd4zneCUfYACmIEbwX3uHJaBNqxzPL/B2G/5e9GM9Iae1
90VtkHloBOmDsVBC00B2LCO+yMYvvL5z6vB6EgxHeA7vlERwNJofdEW+4PQ3Cw0Bkissp/HlCmww
fqiG1i8YaGW8kHKyDJbpOlgPQHMcDcrsLwpJhWTAW/ClQmTaVaVD7C1Mrtf+Jr2MR8aU8X7YjvcB
P88NjGFY17LXEktoR+/5Nb/T8tLW8Ab8R303H8U7P8CB5hftGdONECm3nAV5IZKtalyFMjs4h5f5
WbzzVYGawFqllZ3euajcCdwP9X0ZNc12f2XGMyH5XqkP7SY/xno1P4mhr+Tl1/iZ+VoeozM3XAv4
j8nj8m/YSZiYTdHadDbFLfPg8sJPc3gcxzLMgCiJp9aduoZvhxj8ISadmQSvrGcOSta6OOejDrvz
G+YXL8gv1HcCV8ruwGsLJmkoHBn+Kff8AmeQTimGNHu3yCldRWcuDu+Uy8/Bc9EnjopxgH00H/xy
8q7DNkpX6hfEn/6uPPmP+sUfCH5olLLlu9wswU/0014H3icnfIQjbtPUcRJEc1u3DHvP3KQJwxMS
TCaXT/C7hRuLnA3TQrphDbbV8piC2aVXOV3uZANnJZadG9oCX8KdkhbMZu1hoRh32i2kPrBW5lt6
VV75ifIZHRjTNV/pVUeAAQPZ1U/mW7SdHvobTzxLCgbvy0nn/UKhP8DQlN9NTPsvmbWaAFHRR8NZ
30cCVnR2zSQXaSxn9h8bRfxMYOLnO/Ecf+NSgvz/w7iYZ3VLhRozYhXt6Z+goV3CAYKvAZAtMvJg
gBWoghWcqPLBfIo+TvioxPeGSE9dNUj/NIzapkggHxKbHnmEDNB25jpRW3VT5B1JsTTDa4LnoLpY
j9pluII8+ULO0StvArEI5Rl+Gr/oOhiMClAaFwEJICI0xVWV2rxn+gLthf1ji+U9MyYOgJtrRd4M
3EkoZ6vpPccF8xc4gS98FrDeHmZPwXUXUIVhU+MYI6se/IiVwpWrbKsCFrC5upibcde4caeQYGj8
hu2YHGXMZcwiOUp1BJg+hJxtDrAeks+kAVrM2uHH6oAQZpcbh26ZO6frMExmZuJKGRIiOgGbdgEC
MsZC2Ccv8jLiCViqsRVCl5afFisEkp8YetM19yA8topEeUIk4wbNEq4d6juNmTnwXTC3qPJjyQt+
mqnFNKJBqaekDfK62by4DWxonsXozILcbY2n+dVfWbxR4R1wBdritP6lf7WsisYz+GFh58ZZlohn
fBFrx39Iz8Xz00nO6gOU4FweeSogHy583MZbVrpkW/L5nQcI4iqmLeRugsfYbEBVjW4J5/9lJ2Jn
MG7DV3y1blEIfcpWXsmdjrUvorIHHCwQJsyv8TW9JlvqaralOd4y5NLrL6yi2skBcIbjNAE0RmK9
i4igWb/hHbppO2R3K4wmAjKQSDfmoicO3gFAYBqsGHHT5m4mnXnqibm4FR2a57f6A5nrBFNVcGBJ
GzA1mUbYxsgq29MAUIqNhGoDx+O6uRbwAEdjRE4trm9IaaEuXKUrqzqyxWJZi7DtDh3Vy/4NJx/k
FcDq5H82p/lD+sDIHzA9X3UnmHkNGxlehEQK9cz+WIDre45+flkS9a/5Skos/mssd7whSKN7aLnd
O6t7H8BnSK0CGTmSdKe98A3cKn+Uq7CTrs27xu/JGNvnF/0xaC5rGn5vl+Sds7j48l15HLKtBlHU
ZdWRH+ojeGc9onBlYwjv47SSHyYuYidGZx6bPxncrCotBctb/hQQsqD4e+iQuIkdYuxwqi212Ybw
C9eWz7S4Jvar73TImlO4MdUCS4G+r46YwTBYL/H2oMkaVfOsZF2JQGQmWsck1E+eYR4VbfOt1zRa
rSnGtqJ0A1nZGMsTOMWEZdvpzOkgQEKi7YOOqGJtIzXqvDZDHglNM1S3NTA8kTRzX/DX2bz00qNv
wczipdsYkG0Lm6A2qNIAFThBJIw4xxVqIBLBd+Zm2MqQOft1/4E8C0iudPrEIQ3FxPEa8ahsRw98
WPvmThIA7G1LX93FtDoynaMCV78VKECf6SsgZwSd8Zu9WUY27Y4FTSAjLNRdqxniDOvma/87fmDX
kL6KePKRA0RzPf82b/ytclzp1Lbs/ondf/Aa7Yf+DckCM1NuRPBHzEa0X2qF6q1/nX+Jgqt7p73N
v5m58iPP/w6+2ht5Rvpnxk0d39RPKInfEUUE2DyUFnE1fAZvvP7wqZzrD05SH9jtL2JHctbwwoCE
iKE9p4SjKF+Efz4xJbODEKnAdx1M9Bdss+XUm7CGoQcj3kMVgM3IcoBxsqp/wxsaBIoWfoKR2MAb
gAgBzmlCZ2Mci1U3l8UWce77ncgm5iKXTG+tTzj01Hbw0UQiUaFewhiGMrLqv8QdQNsNKjPPK4US
InI2TL7Hw0peLWKJf9Z7T8eK8Q9CxPcahp1oJ5/40eacWjIvfwuy+T6Fd2WhzzjxL5Mr/wLEvYCP
pDIMKzIhyI9EtsQdGKs4kvA76YckebiW/PIj0J0KZFClawZ/P/IyM3T6lZHh4S3Nn9Rih2lFh4xH
sMXP9pdrXX+MICxkQX5zs7U6TfOKB0HH9Qtt6+DGuIVM6wYZS+JE2jbQ18qwRfzN2eRuqgQ7wbR9
OqSDy1WRmf4me6TRizszpy6xYybFpdMBlt4IfABNTUnSWy05P7gYoQzvkadjUbqycHKn3zRO+Kgr
d/E9mvdxzeh/BVk7QvRPZaUv5SpFU6x7rEDxhVIs+YnO6TFhySALEzUTlRYlUJ5uqHVnjBKoHrez
Nf8E6c0qKxYOGY5fnGhobYZARRg+MjmL67eBXD2LBoqeB20btTaVjoafij18TZSCNay+HZsBa4tw
66tRds1U+W0II84e4Kgsp1DQ2FM4vjB3qg6drodGlQpVNremYg/GpujAts8sDHHjiR0qHmfZbq4c
YXau77QoVGrUsBSpfKLQjzwpE/qnOLFVL9+gSJwB2KzSmzu6vXB4ZrWJ472nPXsq/2j5Gco9oBxa
py8qMg6aT1HphHeEOyR3Ym9Kicn7Cm2Mz2ivs25NjwQWNzVuDYSjLh/nCZNqhz6EpEd8kGFXlk9W
2KB22OLLifPmMD6kcoGUpVaO+IjkFXJQ7BsMkpx5deTIiwHtofbdpQt0/F7bpLVAKmgCkQp92EM8
dVAB38Irebk1JSmnANK+tHy0VI8XgDT5WtKC0FlOJ4r6biHDcqgcOf0ZB7/ghzW0Qqg4DiA7uy/H
ySUTbuGdRlYYFyERpSOf4LGD1mValEwUiANeIdryt/gmVrTW4vRPNwOlAJLPipaVNEV2D6o2sXLk
t+JBORlJZFNSYTKYl6G8Yc36wxcYVYNmLiVpw7OJyomb9Sf+zg5mJcL3OgWWzq6O4oKo84dOLehD
J7N9YCNLKc/VGGpbKUH9hSEZ5Jro3ClwYePC6A/RyHwwZhmMa7zhIoM/0hkIbyXGMvmhTwzS20Xr
1jb9T6UKz0wvZccchH1lTKKjGaOOHw3GCoovrdUZlV9S98Im0WSv6kFquyDbShXAVRvCzOz0gruz
owSUmA66MKEfYh7HuzJ+jyOmB4KB4kzTAkrYhJV6kKgEKmMkYBidi5x1x1Eoe1eJ1e8+gp0hokXV
GACWauANIcO3QpM3dSxYthTBmx/KDgYsaY1zZ+UuDgNCaEIxrlXiQuclQAeyV5SiDKpmasvaJ8pu
qrhJ0hmj9aoFsEnyGbPHFQcd63saCXoE6E30KstdocLdm8/M7joTBrqF3X+cWvJeSPjTbcxsWZup
zKQOtoaQQFfKrhD3Pluww63hf+LpROQG/s0rn9TEpuQ+yn21dkRBeY3+bBFmnGVEbM4Z9GEioVHo
hhRexdjTPrexdYAsfrEGQhdEcG9SNqjH65sywgHz4VkxEZdOGk6BaqPBQCDyzU312YI14A/ePEGt
CrkC4UyJowMpG4PxHkiLQqqa9228WOBmREKOWvrFPTdj6HtfVgU4bRBJnvwXBEsM9vUxJBFwAq7b
hzTYxb5ovxaIpdmoyE8ml2ANUkaseTPgB9mt4ckrT5bUJFxTYzIH7HiscEbFcXncH0ZJReJaX0cD
2rT+4J/onliqaeBCR5pcXcUkzQVfQsg84ONIyxBvksULiwzbDoQVT8jcGzoXDtJZw1TXqB85q8ug
RPl6EjaKGXJEPtUpejQ0eaGw67EWn5UKHs3kY2CjZ44QSNOnvE2yucPxWdPcSMcrr5sYCveoVxBY
rqKEUm0M1KdktswDsGcREjnfcztyqciS9BtMAtIWEjQ02tiQvjp1pmWCV+hYwYxhNBSXzAfcTgdQ
3RlerqwO28ZCCi7U2Xs6n441anQaTY8Wng5fH/fk7wCucAmAfZYW2rSDpZxmY0KdR8+vg8U8GYIC
QLB+AZ7RpWLWpWEhwlaLlXyww3JAMfudNIJDFSrh7EaEUxdITR7cs4SiKsa7sm7E1qll6OoTY1ct
MVGAmvC90cKteqyvt1kbG/D7eLTFcR8U/2RI4x3XpK0AFcW5Q0Yy4+MZCeswDEi2CH/6Ghm7XlnH
7MxjmBfrIjjOjJdQlkASukuIrBO0xPvKPyn6nu6JvcL0d772YMVF8cS2QjgWq/UgmO6EPHeqJhZG
XfuYIcEhi6vcNAmpnczuVMn1Z9NYDXnAhlfTUYbuMhWkAzOXRpIcGG0+Je9T/OE3LtiDBS6mMRBz
uWMbGrj4IEMBto6jvg8o3kZ2BZJUkU0FL7hS+yUXr/kUVJ0Jt/w+1hL532B6y8JOo51O0O+2cvHS
Gx7GkXXn4VZbtSeD6QBFUuzAlG61YXzRxol+3qUkgFmbohaydj30EgE50nruMP5q0+IAV+pD17VL
N0DZLVPAtgDJG/1mMLKEawGu9WaTjPAOtNeeJAeVjBclxJduEPHvUA0Fp9iInXZgrK1pKrvpXQz8
nVai74jK0mkOvCQIlPDKPUP4M3VDfW2vPJfl3dipX5B82N6ZwwHLlPJuHhz2w/qJNAWkL8TQBSbX
DoiQ4G71n3AZ05foQ0fKohRztB2E6L0uB28UBM0txyLw9B5fjZRTjmIS9wHgHJ+JGFxLsu0o3PWs
jdaDaHz0Plndqo40fej6e1TJwWaU6o88hTOJcLfTkAvN43BXjXOsywAYLYpd3Jr2eC8ARBFDgT5F
3UKpJdXgL1W84yEpifFgHekF12xc2nZuK1Bd0CMp4w6iQaJchpntUbWwEA8PFnrAAuWmMZn2dJmo
QztDpj1ecIpuMERtzX0owu2uhk0tgKg0ImK6XJy2WjZ6VY1qpWKHYPWUtqqGD72kmus+H34NST8R
txlMFtwSDNGRfjXXUqoLbg+T2G9yPDqAabM2XOywQBxB0r8IJ9tJJtYSyPOafSp1XDH1zPMH6qUK
b7XYbWBBcGcCcOpoB2f8MunMxsskiVhRUit1EsSqylTIzKkSfVuogiswU6Gruab/Q9V5LDfOBcn6
hQYR8GZL7z0pShuEREnw3uPp5zvq/0bc2bApNgmCwDFVmVlZ5t2naBZ9IN62pTaH0fDPtjBhpPGO
gSW4jy6RbsuYPqRqR+P5EobaYf/ARi4896ZhrNySKeRjEKNLQ43qAkRfsdvJpVTldCt5NElKowu4
AZUNIlhGwQqrTxwzZeXEep3Fg1cI6hQd88VZ+4skS32aLxQ8AKusboeW3fkRHtQnCBMYZfsgCAVX
echUFP0/nJ4EnbkhXv5UgGZA4NmpWCy56wS5BL88kh173wVdLB64LZHqgzTpz2xnXonDpTMv9L8o
LkDlKXOZKL9iw8Mdk0DwL7a17SXvfBHbutdMFcE0J/5d0GmAg3HahPF+d/cPhL3E7oIPwV6ab/Tn
0CCcJ9MMUAm8h8ZJQEHto9mNj3DlbIAIzAV8E2gE0RenEX4Oz9hYgD0IdgPOj32aGqu5E21A9IEF
spv3TlQOeE6LUbzCAJWJVNnqCMSBagMRvs653uybHA4XGV7kRGFZuLa8B3yJ3CLaeWunXkg/4xJc
MP4l4n5jmQWCAhTlPvHVnLMA5c7uFdSUut6X9eHcKWqQPntnS52TTDkFeSSJO4WxGGQmk+w1fANB
Sj/y1f/tL+7OPrEDic45ZJ3ayrhgh0R3JUrWJFvAjq0+4vVHn+UH15zAdcO3Av0ixkeITzUXS5OI
81l+uHHoFtV+i9TLMy/iwju4ZMwJP3gUbeWMhbBdMuiovBVi/r9pzlG5ZmA1jLH2l5CEu6o+/7KY
yGWwcEEYOqwEjE2eSx/wJFBVLSG4Q/g6IbqAcrIVkWlwCOgqrhwZAJOeweqzeaH4pSCAUXEcnuQB
mCRDWyfa2dG7U0wKapT5O/LwW/mFNZERAbyuWnfbIfuRJsahfKNuLSnoXjGB2cTsQSJfBvPgkko4
fYrtO0RywTr/Ve15h7ataBDULhSMRigMpEyAtFyCh0MyCrMi/oyI7Y5uTZQO0jvt3+JjcpcuCZUL
BL1IcLCeA6TOgVXFu30K9aO5XpSUZseEvUww0+/vePAuW6QyR0VJn2hlv3luzewe8AnNpwQdRsEz
mqhj64XWOh+8Y0p1J23l2Q5w7ZrEqQQzRrGxaja7lB6cXsL5csSpjSVR661dN8SZTOjG0ATRNrbz
zXOdbzRDu3cqgHKHlnUd1JCDdo4odsiB8jJ73VVgDTPSQi41IDxuWm94BVFu4nir4BapYjZIHwBx
Dp76+V4s6zhm47wN5j1MZfNLyh6UE0E+KsO0EgbHjfwY5Tl7S7Ww8OjbptDcsiytulZlQtYIHCN5
Wh+adfvZfxaQ3SRmO8xZ6A7nsLMcENKyvFi/JNXQNmTHkFuCP/n2amStc+gbuED+0/iVmyXxrCDD
nCXvKG7OOC8v/8I4phlZp/6S2Y3OLBuMpV/5yfwzm6nyaz697xqShdVMrVYClwgmeHoBZ9JFKXhn
ObEBJsXiCFVYMAN4Ab2y2Mw4IGuJe3X26YOtnNnCf3Y2bcumzDOABq4ZSQ/56IRqhxPWiZcmrF4m
1TFT0//u29SlhF2eEyoYv/mn914ewkNxA5S5Oedix1em8+iov8BNiRq62YEadcgjWEval//qL5a0
cJxDCC3KKdD6FKxTfGwBoDdlxaCDPEuUtaG8cyovXMGt6U/9GWNsuCgPBrwEjSn+mCsKiCb+BQP7
dXRjaTxrG4MVN2W4Tbnnf2Rt3bD5REF1GxQW2XpVDra9tdpubzpSDm9f7VndA2MOm9CGa1yBWFn8
bkZ2HmlYm1BaOmme7hG+Kk6Faw3rNXSGW+I0hekWhARIGrxyeLHizejvHdIKlgSaAKTzFhcO2C1r
kmjgf5Nh1s6bBXWmF3j1zbhxr8MLeTYgx4sFiDvwL41RnxSzzO7ulss4PKUP9erQoK6as/zAdbEk
sdF0hMAMGZBde8Y9ZolrPECxWW4DF3GY4ekSLZNoES1zHXAwFAMMq1DWO6JpgWuPU9jChHqAP4Ka
0QLUlCfXnspG9kluPp+ghQbZLQTtH+gFyQ0twQdFbxkckRjo5bS9AJ4xDSEJ0wtvlX5VewUH2jhf
2Dpgu9I1Gzky3yEHItTm4ULqVnqy9/CJAXYVoOhc+QGkk1HrsdaRoeM31i26itR250ZH6j66LUhj
8xWTD634evRrF6uYaHdkfBohDMVa/WT8YdHAxzZDVOJNi2uBjRD1/m/qVw5ICDJ2t8KJ8W5fiq94
/92taKH+ZpbMFNxjJvrBIYj5wTGaUuLwThTZzfX25NEip7pHw49j4nJ4wLXXRzJCl8pgKixE6odD
YNQfsMYoM9aKb3Mbs7wG+AuA0lJstLJidIk4L4MUHak5qnjiHxwVH3mVFpTp1INCRNg0SUmdbEjM
KMEEzNoyhCwgLuB5eW+diRuafqvWG7VZQsVUyqkvTpF3gqKpPyoqdJULvz+bUbE/szbuy3w6G21u
AbGHi9zdjcNZVi4RNxSiPKTvL1A0ZSo4Vnn0baUwlfJR6JBcnlYNYP0EH7s2ntOii1IY6ZcViS4D
mPDIN13CcQpKB+i9B49v72SHmHAEKivOhJP5x/cgBAWQIB0UpsDyjFIE3gaOz/0A3Fe/FJPlZdY5
C9U4mtnK6fbcQtruRC8AIKomq5v7ZBSZz/wzhEM3jEXOb24n74RcyU3l1xEUMfpZUhmmpCgsojxh
UiL5pLgJJtJHZSJCmdGnqI3ZIUY9qE41LNjLxVxHSqCAba8x1yCQYC3kzUwuVRc4AnsJWz1YI9MF
/JH/hYdj0hGvsTCwY6A6cfsFOeLZ2AMCEQLU7hy8EY4ZUg4pDUbQv6OQwU4JFYonOcM/tBJZikeV
Ugf0Ibhg/aRT3M/mDCVAGTYDOZuyyZeQH/iP4YY39e023WncExIAGCVN3RiYMtI0SJkOr8TVp146
XIeAW42v+dcYBKTkWOwQeKgr69v5xuUHnZh0i+pJz7hEHfqFWS8YPC/IqI5XAK4AYZj8ELRhmqMs
dGUO+u+1izGc4T6CkDUIaHMwc9pV5ZJEsoFi8TTpvuBKKMYmoHKyz8g4NjlCd/lZgqhCMnjg/mJM
EK7AT4wzvHP8j/oHtB6ihLEwWJtCnYPlY3aSfkQvUPqOQcIV4IdTUUaAAwGDUgnHf76Fxx9GCFHT
cMWP5RS8GKk4UtQH5zF+Or8IGeJD/wChb8c55bE0OsN07QH5jObf+mVxJvCvP2kPhMpGWapPbZiT
6IE4MzzGZE4qX82I2AgFCPnIb4mQGTJuvST5k8uVW2BBMK+6rX11qXIUJLN55bYT0oFB5+7cY0SI
1gZTtgqy4JR5aCG6+vaUXd7tMNGvQV1xPkZgBdlMy/NRhfdDEMtWS2mhNguBQll4KOkMiB9Vm7sW
+xRDzYnS+18SFrJvIuBqgaCEQIIVGKyHTQilhvsCFCIFYnqQ4DH82ZWQnFfNEqHJ3+/2qhmxAfx8
S9sAepiYfAG1MbgVYJK1qFvst+jSssc+mptgRPOGClr00agyjRn3JIBU2leBNJN79cPEGzx0/GuJ
iTXl2zKqoSmQcg3BU89omyvVQD1bSh89SBgaVVIoNM4UQA6cDDI4DWojZn27DqO58fdf9LGGZlSI
eRHb0GpcgeoRrJcEm/HDWpzi6He01sZ6wFUJlwc6qJJZAI/COeHsQKl9M6MioyaiVbdxtBxV6iFn
CaW1On6Du0aexc5c0IFsO2DHlQz7PzVoqXMY5/6WzSajDAl2GYtTXNq9Ke6+Wg/hNrMX43hn44a0
VNx05mkXHVe2fBKuCLJYEVN5jsOu1KOmm7fmu+7iejCBNkKRP1aM2iWzk0BQBq3Vp2zTKMPoTakn
0+IGTWNRO4MpGt0AqHCoVrBKwG+EfIrQAEAzQUdjq5bc2ILJRyBW4GOCbygltmjv2zn7Fz5IosTI
rx/kNgQcjGr26yc5HdmxECeoQplDMBfUc2LIWF4T0lGgQkDAxtL+IiFgEYzDNSsdyCAcDZOBOIMM
nJwOM/vmKUO9WDAcUyKUAvcPzLFwCEmo+5r6YD3ltHsnlt+gwDZKMpJYh7tIDLJmSYo2ma7OwUg4
EHMKEkb6cfIlLYnDrzyeNQat80If1iX95Fz5BcFNOYsTfOFKZK9ERAEMok8JZ7neXPoKszLKVdke
gylXkUvbAxWihoNggxwrgEznBFzhReT7j2JHDp4suK6UVhLBMEUIViouJal3NavjFYaQLA4a9Wuj
CM5Ql/Hm1gaLnRrOFOkDNyRIFxHxJrVwCrw5uoMJFQG8ORxmSBo4BaykGB/YsGcUSV3qz+A7vmS3
6hbhC/TLdsRNI5QNJsU7Y2K4Bi8B7+ZTfoUPKkg/uhxPKywsVjyv/o5lt8uhmtn6rqIW3EFRQdo2
YrimUimEOyvWkEm4SGTwtCkzmI0Wp2AmaNEtuNz6V/lTR3OUHLY6J5IIsfmopp0KmLXQv8xs3ZlL
9KGsrblNfRoSN0FHszhDmqb+pjCOiSoI1DLaGvpVaY4UldJgcB8kZ9Zq8SZ1CyceRyz6izR64PfK
bPTUeYo+vaZtGrYKc00hil5mBi4QONQ9Qye9l9lOsuZWPUMCy9inYY3wUKbcH3c2YgQUcbOEpjaE
yBWdkCfaqdla3/B0uGZLJ+fbPFCVn061U5HP03v3Jn379/iH1YBFoHszgT27KTsdf2Vf3rXa2gft
HU6a44X3ZivdnG9ExMRjqjs1LwaHhXMv3vy7hU0DOip83ShB2/MvR0BllZE2koIUk/CjkcXFgouW
t3G+YLNiZyJw6k2qHtesjn7P3jDPMD3qkTqJsCqr32jiUY7LxlxGobgpYHriZnGb4uMYrBg4xqPb
ES9TuOpNERYgBGBNIhiz38oP5AwswpUtiOue5ZfuG3SHVjDinXgvqioRXvwIC1/KBhrK9KfoOzTq
a67/ZAjcXA6ALz52nAqAAOjBB160fE62JyzlBGOoF9hYbbw9t2y2LH0YSLEe2vWEgFyL5l0+Y6O+
czw0CuWPqd25OtbJO8pvHJcAmWsDrS95q/AjumL6xyLNStx9cfGsE9qANyqqpFO9b7apuKZ+L9Qd
3Vd6z5Qpqz09E96KrwiugzLLGyIELLwIDrnrKExg5rWJacE7CXVB8hZd+RAH5gbrKIm+At7GQMJ4
I8QRdUYgEmN07oBFZb2IR0xtpYQnJ4SrWOgGXBB+REgNkll6z+EZPiguhaTFtgiiD7ihnw4Oudqs
Gmkct2qcpY+fxQg8PUdLCzvn0u1OeyfwBiDSxXKMSguuHLFlhhch9aovGzsJHK9nWE6LQgJzeNNx
PkazFB+AjZfGptkJzJEF6pezcIcFK7FMRRDcO0n3LwadrHeQYj2kl7ckcM3F0gWeiZy31zGEWv7j
7lnG6dsTpwe/xGNPEOgIMQXcKfC8FMkEsSqYFq8TtxDhwpEQ6qYP9eWc8wfg6S3+zHZ/aCRhbHaj
qweGuNKC1ALULziNv0TAyAzgoSk9/MCScfhAm0vVTTSZu8/oWwATJ0yDgeTSWaKxH1I0Q3pQuUsf
/wmlohIQOedSRX+M5wTiPzB9TBlpd0JmCH7uY6Mytx49WtManQD4OY3shSX6nHiwJ1fheTPTt/mZ
9gSuUPD4pD0qC+CMtIV4z/ox2JhpXURITRkjQAF+txAWGK3+jHsNo30yE96H/wdTMUkpS1yohQgy
FRwNoxnzllWS3lbML2TClroI4xMjH2FI2K+saK5FS7mYG6yMPxi7w96i6GGIpB8lE4zQgbg6FxES
aaZNh05US+hJOPefiEXGno9U7pHi9FNcTlip+T38KiRO5FdGtOx/SnQtzD16odF2xBeznDNF0+TH
S/FjiwWT0yY1Y1VHmsxPvbtfwn6pFukZubMPpU7LYTIzkwbx0+aErR6RhAlw7VBZKXZKogaGVYVQ
nLEJMOOdY0eo0nlR3LhDri5RWQ9k9oDFGHSewIgEgaj9wql8E3noT4AgTC8AVSGpUYgAoZgvQAAC
ThIsQgoS/45PInbnfxiI1gwxJgeHMKSoVGiahcOZOwnJewUl6fy6T4IYZonYEAXSwGa5Dr7JgpMl
Knrmwz8oXSDVyPBexCHGGdyIw3szhBvFDGDPLGbRTjmj7Ae6oigUTJpGr12wc/70nZlDzj2F0SA+
v/owAhwMD2lRiYA4m9Dgj2ZIBYVAyMM3uNd6oB/vnG8EiEfIx8nymVDgvjhYgK1FG1Jv+AAXeB8n
6XEOVM8SUEl77NsIyoGRCdD4PHk6AQzoUZAfcZEQBp6gItAW5/oXyAVum6sBbpKcQHXAIRHnXLQN
sM2FxiuUCXDBOTQXkSwXkX5q0SJvalToarFpxhRwFgMuKGtuZG0uaAiPEsnNj4F3AHOMgjl+P9Dm
pkMFyDJDiQeSlmA4Jm4532b6M+d3QEhKglSh8YFg5R0iJOJOnhr5gHoXiSeDosCNEkpCpTgKhc4c
ogaVO+yxwCP1V/7Z0yjiRqPGF3R2+ynjs8PNIgwjA8fU+8nY8b4ZXtxOgCyOx4+GYuXXIhxiXGQy
HpsiZWdYcTdsTOTIvwI8d1iPAYQxTwboFIsiT8BGSOZujIuICoO/MQfsQXBn/ZL6296ScY7UGO4Z
IUh+AXmVfvl59gu4i9XNfsnPzLj0ACgvGBJqNlgxQftz8E46DfLjnwxrcDKR1r1gchHyiHGuzOCq
SfWhVwY6NsxJ9Opfer2BEKiCgQAZhXIBXCStBHrkZ5OEBmveVsXTN2pYfAbmbwxnSpwc4Zkkol7W
5Tfp7uz9hyrGlcVChUICBzeouBtrCb0+G03IgMAqagJ4LcFRxgVkKkg9/T6VUL+RjnUWXePV9yJr
36MdykB8sSm6Yen/5Icx5jgbtgggjGxHBSW/4TweYKCFp2whAnhgChHgP5gRiHY2/MmJ8VHAIo1g
Yo6AnwPu2D8Yuhwplf+QYPTHiEhg5UCrOCjdf1C0lQTp8HDfonqEYxa0V5+bL2gnsuviSZUM2QRX
l8vI+XADgEt4UX4xj/mfkqMJQgR8hLvBa6AmXHcBxJ+NM5dIv5J2cHZ8RsGFkEXpOLzQz/6BKM2z
/FURFydLvppPgs/En+KbWLZYpf5WBqRTxocwdf4Atb3Gn+ihd1B5/CcXjJ/BczIdjl1bM/oNiOqK
ZBc+2Achmah5eMiv7gn2zZXoYfpLkaO1Dw8vOw8AKjgxvmAh/4DZE8SY8YFQi8we6ocPAQ0A0UIM
cTqcYstWD/My4Rc840/3GpwiMGrgJS4QQ43CBjxnxRV1JiHkho8jkSDU8wdrpnPmE0f2cwbVY/zl
gB0RwbDgCZ/grIkT6MxzZtPGz/NhX7uF/OKE1GPzApzgi3kn5RHBjSPqr0yMVK4T9Vji3ITensK4
CRI3KExx69gWuDcVDraCNhzDkpbJ7IIlWn4JwbyYpUw1dnSRKf8QDBMPEor62FzcA/SSj44ViQT5
Ekh7VkhBwIGJsSB8qlgzURHkfYd/+RpbgFibuLNgz6wQiNt3GZ1zZuxl9LDIszm5Gipug8m7K27A
N/2DJc2l1eM0+yYaAFoKntYnSZPEsoRngo7wYE7CxucyGm+5rAH6S7DFzGsoB4qe4VeNOXsiSV6P
Pt4/1A92QBI0kkP/4r5IqBnszHiu+7LaxQfMKJqezoaGkCDmg0E33ZgUVHrLMZExe8RRcjwkp8Kh
osUoa2y8+3NtMYFsPoGTUIQ1sDczUChM9JElT2vCmGCEIM3L070Z09tcxWq016r2ENBOgtvdkvs0
MMSjq7pLbH7QFn2lXhVOS89cJ/Ggb0yzdXCesItjRHE/ftqNfhtlGq/VHGvT+I7PBS1+fKUyd21l
i6p2qElDpye96kJO4YwFsYI8bxFhK0tTOWroXIq2gRZrY1MqtE9MGzqe0ntMdCP23HNTOva2zVCK
2k5UfcZStXRsX3okRrfMa5K8oO/aa4XB4xFp2DpXbfpsxQqzRAv2Cihw5gbgd1mL+acrVz/5OD6V
UC/ePaWigkzyuNoqVi6KRsuCvweKz+WValFBY8LhOGFCV+NEVe9Uo5IO67W0zoNQu2d59t+f1Ja2
27LyQV+zAVm2F8p7ydTbN5DEYDBxyup7b4+jGoWLEQPPk2Ua2lcY8tq+45D5WxLl1/w5YEx5xrU1
n6KbwxJbvJaLB6ciEM3tUFv8vfb3UMtFNLOLKvr/XhsTZ5iNEaK0v4/9va9MCiB1VLdKGctIf3zj
WkWhQKbaL4XK63KqG8O6L4uBjgC1cdXMwAKx8D9LpQWjjovumLhyd/x75vTpO7dKpr7j/7ze5ObG
aZOaNpcW9ehp+GgalLTYWrHn+WbwKBsw3JTWsitF/G8VdEhqDbnE1skS4GZDYael+YdMd2lZIZXL
v796ein2tivd1QB1+ojlASbSFrLYuPjI9cB974KGakBDszeo6ui82tUL7IDc915SqoVXIuL7exsO
aF1QAoIkvrVyvMKcgxcBSbieOzXqItrR9uKeFvAEg1Hka0ehks/L1J51INOvjQ4EP4Sp8WF10QGL
gOCRFojILZXKbXFTDNeRTn8PQZ3oVEmiq2xo1dd2VnU1Ut+7Eu///WHKaX3Nc4edyCGG1WpqpKvM
0rd4+MfbzqNHQhPleGlItCai58fZUAJ9VVhKcfcK/VFl8XCoxF8BxtFUWdrK7u8/x1BmlSzxVxrN
Xl/ViResLXoI0JJUtrdx2bfLVLajY4EBwNxqdfNSxkDCQaW4j6DBXK0J8EGNAvVkOWZ/SWPGTG1T
VZO5uUl9F30RkKN+kxVkRU+uZlrbvE67l4ak3Arb4kPxhprei1rxBnQMYo4jDWwncpyxyJ1zHdpU
u1pOe2yKyFqwAGV7QzPrFShcstXMgsJnxSrWrtRHuzFC5ysV4B5u11nn2omsc4c3pG7k+apNmfJF
abWPLMAeJmisd6ctrYVlq8Py78+U5lL4ScebpKHvmjOq1aWJBnCJWA03f39Gju8sm6H9zvzyzYvx
pJc1jZqMTEI3GffKLfYxHJe8jqpPt4cYYrwoqcwKkhxVKvpvMm1QOeHq17M0dzt6+rCkuP/imvwV
lA2OrHWOFjeqyoMlHhKTfmyjDQiWWipbjHjN7AArJ3//k8TaVvfL8JNeJsvWyAcsSqoSUanW79pW
C3dxP69rzFUTZUR20KZnNbbpJZUnBciueBp0/rHMQQ2xZqNJcJGffb/9yQw/+rAcVCFGrEl4luPp
gl1ARhMM9Q4lTduhoqATLuqJPeYLxjorw1Pc4PaELjvHuTofDrhYeRifuWhNAifFE42WG0VG302v
CcqrH3gG4u98YGUL3AbbLdnH8LOlXqNz8i9Uzp9qoNQnVSNBGuKBiLIo0U3ScvdkO+ekzPDCEg+9
Fhpr1yYxr8IW/BMjgb8HtccdQBYPdsXgY84imjYXA9KKAz5/6RI3nnbvSpoM9WzZu9ALrlbkuesh
tuVdxQ/a2gJJSh15j8GTu0lijHkyhMZ0EEsRtiLtJsLyxrtL7TeOZ6ba+/O2DYJjT3NvudDkH9es
XyatYwmJwM4gu5YBBkczOazxLXE8SOA2VRidBrG9pyOx6+txKWWIhbuwV2m7nj8jXcuB2iv7Yff0
PM+cQT0ljO3YpA1s0mADpuG/uogqVaZUxfFXlGOp206XZeTxJcj+kFRbl+JB3S/0ldlU41LxWAdT
i6a33MjsC5dMGjfQwoMff00DHxcx311p7ugf/x5CJXhnxqOFbUzpnFQEi62bmN/dWz70/XdbkU/S
K3A4D5n1U/sNFuWyaq11x6j3um4hgyh78ypbElh0HylLVtpim4sHPr6te/XNLnLvnju2g6EkrZcr
v5NuUtYeLKhDSpZYlB0/WOSaHD9KJ9c3fqlsyyF9Va0UHsJ0EEIOZegJFghbvBFSW867MwukuoqK
WpvjAN+9J3Fx7jWFnLymdAc5L2ArRaGjYXZ7WivKCzXzu83Yqt6hdsKrnCrerari5WBqVPRZYDVE
C8ZjCLI1ok/0DT60oTrWoPpSiNTYxL0pTbps6RiytMECrdyxFmSL3KilC1EQoE8Q0nq5jd7DIW/o
24qlcRzSiElPg+5UuqR/tVRKN7pVGKvBT+jpK+vSLcfuO668q9Jznb1OZV4yUun5JioX9qNtUJ/h
IAZIRtnYWhIyoDRhUtV5mhxMagGQsSndrLqWmd4f/LCm5aZ4kDttOJiOfE3VtF87+UeC0DahpUKc
5NrToGn6qupMB4EF08svFGgThu6F64kuuW3apYFnouY1hN2Wa2PvISdno2+/u4wCuAB6ZGWPCRIq
z6LdXzRe/x4yzOptWQ7PQ5d8RD6Fg5WkMMwGLzhiD4/YXms3fy/9PfSjgulOQquoaujM3d9DPLL2
BQpmv39/+l7pLJIShNyLIrqXufk9Vqr05Mn+fw+a3wDx0mBuVaaluzVkY5xfXSb5cSypzUCTC+JP
89ql6dUpXFsMqUQmpGmVvG8as95rjR3PAhluTw9VdanjsUZFoOljEez+9wztORGvF6zszvb2fSHU
/o7mLKS6QRJmNpgyaHEkDMTM8WJVDkpTyziqYyJfkiJv1k3fAQuK/8RWUJ+ZfStNK2xPtqo62mSu
4ukoVqOsCVHB5boy83TZPHSWHq2rvtBWZmmelRhdT5VaNjK/wW8xFqT3o9J67SkeKVMbPE/eGFoO
he8ipErDHdEjUzdyla1MvfKb0oIxNap7t9qIeuMOWcTolfQfVIC1Wyvr1oGbR9thMHtgcytBXgfJ
yObR47ZpUKNGAcToaU8W8jTJmrc+VKXt2MT0ZtaLgzekq7BztX3WwhtHBYUAmjro+2rM/nuIKjkh
sKJpZOCP6V6qATcqrbXXqUs6IJFIBIZarEoN5dMwusaWYAg7hIYAf2yru+PY4Y+ETLShABpMx57E
OlltVgXZro8C69zrRbgItKBGAG4etcbPr1FU0Qcz96JTV9A0Ss11PCb1oVOWNKegXBJUzCRmpQiq
zBZsR/p+ZD0a0HBk5V4eZr2u6XuXsb3WI1KR0csdlC6mtMSbzz54kboiTPrqvAQciYbb3eR/itEt
oq63cFbonQums9N8pJgO4MyXA3qG18fB9F+qRfsgN6YCh414HXbJri5p6eKoqKTzZoVzYgrhYV40
kCkX+91qndEKG4+eadOoS0mODDbdpSqp11xLqbe9cUPwHOhAf1QNXhE7YMo2y7H8bfGmQbMxAvkS
O6Wx+Rl67Vfe6HBxSv815pB3Nrgo8aiC8+eByh0qgVOTIuAGT2BmdzbSr7jvtkpjTgCylfcYSLs6
YXldF8vE+0k61tFjYN/z6uVXrxAHh/6NWpMmuofKmV6rsXIPkovXntXgobG9xtqxLC92snOsGxFA
jpyHnIKCJgGNasgWlsS/f6WKIH+f1AsCG6ot3XoJEYS1CU3ugS69ZklMC04HUQlCk+xEhEu0KkTJ
1Y7XhYBMEzAcR6shBtaOPePw8lP6dZYgatkzCMShMWCudrKGlzV5+NQX7YQAptc40ADCAJkN39xE
86g3wszFuTf0R8aABjs9vMuocpM2+JAYwPswOys+zX9KLBb7qHryYVaGpFnb37yHjJEMu79gr4Bn
QtJPhm/71V+IYE8gyvlWCykrmdLBqLGPnE4KoFftHPVIdR51Quj8pfKAXBbpcnfiu7E0AyIxMQyv
8nMWzp1P0HJjmHsS9qg/IIycMPZswQ51ET72qjkPKKfBCSKeDt94L1DlxoiCWttL0/7SbvhK6QfR
LPZ64TTfdugnzalzaeibQePsiW5MK+gtCtVkNP6L7gksBJODQ1134ptQi9joqHnGV+BBRs3wKvsx
T/2l8zBzhqecjnCggZCTjlz/+GK/kpO1NPb9yrl43rR8U9/7S/aDfwCiUgQgwshmxvXs6QW9zLBx
IFTkRHE+oyAB9y4sB9NVMJVQr4DOoIS8ZEswfZzXJoh9vQ2ndevPw7c2romwtX0LuGSHM4uqlxTE
HIXWgJ3WxM+R2GC+MOsv+Sfc12jShHk2xIvsSZtEd9SmqbM1/QuO0Pz4gpvP72lXjAKLagpjAdzX
qYdWParUkTPW0DeAkDlXxX0rqcXAKgt8pF5Sp8kx0e4SbUuM+XBFfxcWcvw+lEVsnT39hPAcHRTy
wHCGkJvdYBoU+zRcx78NZpwofm5qeuPehNYMJRijvgnmQ7KAJHAjbP1oqbnOi5c5ntoNMCRdlGgQ
7HkbK57jK6UUpEALh/7RCFn4ArqNsyw82pFI5C5L1LlOfcqsATXLdUv/x2xB29MmfrjGCeU1+r0L
4R1NpPCTRHec9xeNzg0FKyLNBVUbtDDaU63l1IcYx8N0HdVHN10wD5hwNClVrxPaMUTm1HwM9HGc
ZD+WvuzVz14/ipWsXzLUDGWeowJgGd71qNaKKdOW+oDygJaBKdB/MfZpkYm1Pc669LtAHY71HO25
GcNJO3eSU5dy+yk5BiYc8rsR7yXELvLcL7cybgGU7jzKbxwWGSB07W7AnitaOYAUbmjE4WV3LCfy
fKnkb4729PV1WMx5AwOL9xvweZlFd5cpjqrcC6Z7US/T9DBQSR9S3+Pkb1l9bAIUOtQ5UHeZ8dTk
rOCLm4NFD7Ri3qEng94Lt5pBAdFE7Vc6bQvhESbqbxvQ4WzSI5BCqmXtc2nqwdor8zHfBPJT4fNf
CoxctzCjB57mE9M84bAVNccYto5p6t4M8yipX+jl8e8ltpPwAMT+BcycgmH/TUfAIc8H9AXhEbPv
oIejWnM2cosR8rhLbcT62d6/Rnfa+mqgWh62z9tKpW1yRb+IqdZsg2BjMehSa9Oae+WrAY2mV4Dq
f8vZZx6fEYpy1EIFcnqDC+K+TprhVsnzVpur9hwz/JKGV+bHQnZ2XfwatC09l00f+I3ZamDyea7f
6JIhh7NYP2bNWi0wE7EYlPLV3I00cm9/+Aqq0rIMh757bXxw0/MekccZm8mI2xdfcjp1pJ9ecnHl
hRSdiRyzfBEba2ur7ZD9xf6hDTE83JfNb6to/JT3LPqy2p8m+3TKK/dE17adQkvRNZaKRYwpDLdI
gwBAKwMNBAtNf7pqJyG1soiBqERzJu5DemvuXEq6AtO9HL8a3DGmVAbT4VfNcH+y3uPoHMdPE7sE
fYJDWVmfI/tp5O/kfUV+cqEp24m3zT6KYdOWVxSX1E7QjZq2zlF8SIIf6rX1FbO3zVY1Uc5w8Yev
0ro1Bt4Bt5F+oeYJMMl2YVBw4Kc149osMIZ8jMUbXvVdCD+x72n+w27Z4AwpysgVaZc72zraM+gL
lAoDQrK5fXT9CygxbFL4aVEg+MFeYtKDbK9LWAS/WfraGmcqeEm+NpSLNvyk5rJHEhnRx+Wzz9Y4
OWPNKTw2be8nCL6l4aU3GCsvsTt2CDNoqewvcjY4LBvogCSMllEKzWoIJMznT6O/sJytmE6uUIUo
C2anEk0VCfOtOS3QRihKboOyygC491/G29guCPjQRZ/CNy+kzGXq3jhwdO9QsMaYY2pXmmql8rmX
39v8RS28aa0l5d119n17z+tLHK3sdsoyQWPhhpaJ1m/FXMbY8yM89qv4ixY8rBMFdj3oycJJ+sYM
kqybbHC3febnZ4MHhTujCCSFu+/WFryOceD28WsTeutcfEJL/VSqq6KdZ/533GGEFZ8NgVhNy57o
r3sZqIEujr0gMjTRkNjWju2l0hYd6DzfX2Q73FHom8vMtVtqdtSrJglh9oJefdKbos5LoGSiHhML
Knggusbm25DSmIsKaST8zxDh/C9L57XcNrps4SdCFXK4FYnITFHxBqVk5Jzx9OfD7DM1o5I1tiwS
QP/dq1fYIfB2LEIxxys350OOg4GmkXs8gsOAkcGArGWXnSmOvOthucuiQH6WGPifMGYQaySS9KOp
YOtdQAhhkjNH6L6oQ5s5ArJGCN3mYJmDafTxC27oLGcCYu35m0C+WD/1qre8kGqAwEdbjinJaXBp
enuBHUcDg80d7G8SHk3MHdg1dyshCel4lZObNf9TJLuD1cOD2SXv6ZjuNe01l8/pSDKSLdI/CxPL
EsAIjiJOdMaC2in0M++iGSFaDIaJnDa36j6HyUtIWqRWWvsKOhBqQPl9UYIEW8/x4kShCQz7qg1X
NWl3FfJKnR9LXh9G3PvR7BUhz2SH30J4LftjXP1wtWkSCUJ6al4cIm0zMulHyqU+7SqMc2ThLSMA
t8TKYzwaEA1zy6sifxt5RHWzQeSwIINihiqkowwm6qO+QJ8N3zIFJmKPCAnJyhwYBScBybWR4EVs
/DNOFUx4cOR4F8SXdizcGj8coXYL6EZl9t7KtwgNeg7X1SqfWFSc2Gvj/VK8yNqzXD0jenpC3o31
wD9V+JP1q4xCkdFzeK/6u5k9h/XypLyrLPQjCC9zcSmFk5HdxTwi9hv/vVrcmxCRE4wRBLTfRnSI
l0OFwaTKgquSBXsF7lpZJlWQPkr1W/wDPhk+O7ygnsbn5bR+Fy/FX/yMCIxzWv1ol73stwfL1ve9
h8DnCXMteznPvuFM5yZI360DTIcXtlqhynxL4/mkvGH6pfF400WQkgpbMXWMN+17+uNSaG89mt3T
6q1v6SUV9ubfiCsTHaevOaO/Mocjz8B5169ZNcHsyp5mXMxHZ9bcbLJz2Y6f57eZyGTGTqIMu63N
R+5rSgdD8TgWdcEzaf/UfXEq6a9MW+c0Nx1uUj43Ry/KbPouvHbj4SyOPq0vfY6mYhSzL6HtcZTi
bTOhrnrKYcnPJDh5PHCWTcYVTSFxzRYlcNnTAarokVJbz5i/049adwXSxIRdjBHCeA7lQ8qLlm0B
phyFC35+fq6SAJ/sqaZObB+b7Eo1tmDJk7qFsEdyTMFtRo90BFyQY4dbZMUZvdsEkNCmh8ml2wWk
wOeM6b1CoER7uJ6gjYuNtxoOZVITMbo+8NuIx+LI7aoX3DfYFCAiR1WAAZXUOrB30ZZCd1WZ6sVT
pdpFZ9ONCuSb4IBEJqAUiCrJzK4eBngaQ3UxEHuzigOMaOULlvEf4jMIpIjtGx7H7/B3F1JzyD5h
MX5iioi57pAFQdvgT8Fg1BDn+wId1XTiEnLu8r/ol9IBg4ZdlANEbl0v5hEjPQ70SP6a+KnDzGGH
mJtPuYloQhAvSm8knxAw2HHJzWNsXGJM79gkc+qYpashq6WS1h84wmnkKZj7nExEHGl++Y7GYXop
PpnouKnnb6ZvUrdNNgQpxks74dWMn9h0Fnj5R3vmMsBw7Bv4CkY6iLkxPwDfZG7oOg9qHzIp2AXx
f3wQWEPwmmEQ9RqCpz2z1jYXWpgCPNGNcw2KyJPQbdW2Wu5mNBPTNmTxNzM2MSZqd7A83hES3nVt
L5JCd5S/sH1NiDn7UlbHhCbyLyKXlOSk6BAKZ7MnqoV0D2QRaF23f1XL1o50NSaSI4iiOEdFkP+3
x07UOTd3oX6lQaRbGkAztf2IPfqew4gESRH/QdDQace9XQF5JfReSN/3CbmVpYNXesPtLZDyu+tT
KjCSeYQrAYWBAgpGw8d7K+3IeMVjnUZaqGiobMShJJw0wh3jap41K0S5sIvoFZQn87f8bqSD/qFp
LueZ8U3J4eGwvjnROeNWaBQITr70L8pBew3/LSywsH5jgBxcA38PXNBx3J/2OcQhJGvcwYgkYXxs
rMun/lFfV39iwedYh+5zTZ0hw1xix3EKB/wrL3cm364Gc9siE7IDrtsjxFKQI7cgDaqxs9zuZp+r
QBOsAS9EKJD2PaYHmy3DjuhAka7qWfjmNAL8YkIiRWAmlo32Mo0QEUD9A33gSd7TV6fv4kkTUBfv
CUrlLM2m43hRkr3wBgitifsJN00Vq0oYQE/lL5L9HjTX9LZNGvk/4g4lM10u+vlcecJzYELgWrlR
uuNPJxzf475ECrfxA+3qk4dEzuzmpfljMmX1pVDbyDxCIFNB/dpFnKcQEUyWkXZs3mqM6BqXwsME
glFij3q3fR6EfybJzJrbrnsR1UhHYQFLdGLNlSlIf3xNwEw8PawSbfiurvY1cCThs3SEtRuSJ10G
FlGLIpPnVofYx1GEtHJrzZAKzdx6ITukzl/6AJKsOrhq7sjxHl4giAj0NjH8Gkyfpw1GzUMI7S7f
nJ2g2EFxC60vxOpwaXC3xHgKBSXmwABMCA+2Obv1MMqghHGAi7ODY2MvHJU0oDK2RGvMMCDdUjhu
ApzMwW5BFp0C9DG1K1jfoIjc7khKBkwakH08UUaxkRu0D1HmTBsZK3xJDiDWaOSUZtvDz/YcGSkW
M0L4VsrBJvP+4YcEvA4R3GxQkqutfioHi3UhOlnl7938P+hsHMb5cDpgq250R7pcXkUEi826YDaa
YewtBat0IywwWxzQAtyPCxo7aiyOLnsIQ3HmoQbaVxC2lB3YGCwgJQvU6KvJHUoWRCAltGGrlZlX
4ZxMD8j7A7S52AkJxgWmfU/LhWmzUZ6qzElSm+s3XYGKUJPRXlOP6ITVD9xGf0WODujRXOIQyiKo
JLfPh/oR/VGx+CosCZpsTssm8iZ1KyaUEXjL31Q5ZhGhJV7eNuFgo7GE/X9LPtPn5m/4myZP+W5O
RB60F9oUnvtbLzx4vw7GYbwYB+1Y0KbYAuASsXX0a4f5Md2lo0pI6667Z8audOpn47t0SPvyZg8J
O3CM6VeZTdMlvSWfFL3cUd4I7z6ll+aELTonuT++xRf9uhmpsjD+A7iB4cbblTz0zNwP8g2bSyhr
g2tdqgKzPVfNAlFyCXSbuSqG18LJbIFjnoSLDlrIZP8vmZkOaCkdogJDeOXNru3sHmY0LDxcuEqi
1PAT3yjBSkzMzG4SYTzbvYueqM2vhr7rkch/oqUrkPFhKSIhEQG4v/atb2oHzXyJ8TrCxhpxCFJd
m0R5QdkZkJ5ygKNSdWMejAz2MWrj/ap/9spXOJ54pjOGDMCyLWHdQ+nf/BWfdHcUroHKADgKy3El
P9IVZDrHnQixXbMF6OODOyP2kvcyjDssmbEGRdrDS1Dd3rBbda+w8bDQYdmSdAgRZ+EvSNNLs1Nt
souJRoUQydhZwR44TT5Y4kA+KWhUYV4QTgn99R/xPqRvS20AGUXcCK4Tm8adgrgkIqf6maLF5j0X
cA3bHMpUDsjwUIkHsfuQxM2+TFWgs3sCbpPr06J7mLORRwnVD1QMe2+gns3yDIYaCMBP6ORvQE4h
DE9qNkckOQ2jA4KyHf7bbUvari1mkDXQY5O5/ERzD3IBTknPx1nVcbNWt+oGa+ilus+Q9QRbmw9z
xDF0mU2/jkFZn5QfcWGlu1t4PAt6jSf9E1VS+8NQssXEGrvoX/senmKsFLHlg0TJ4GRiGOObi83U
l0GPR3SKsgkGI5J7HlKoZrhvAJTX99X6Me5Y+3Ai96SBcOCSHEbjAKz9F/o8b8yk+gczLP/235zJ
tEcoPy1oHP1Tc5s4+54Luhxw6x1/TdUfu3+JjP/RExqGRg5U/YANTC0EBgcoUgVGZW5fbo4Qxc4T
N0frN+fsnl7HY+uX1/HaP9O3gy3wnnXolEDJPpipTWBcsICP9ntTsZ+HjwUNi7XJ3/9n+MHlYH8M
7IkvePpP+cxhfXwaL8Kr+ksDVn9Xf9o32613jkjCiwBfxGg3fUpA09ahpdUVbXPlGXri0MXm441u
etBAkjH3OrECULC+oIfCA4SYgg6KFZCZFz8T7XGufpofSuXynjwMFxIwjEKWE91xfP2ffQvsPS2o
HkaAlPQxv0Yf66u473d1EFUn448EYQhAip3jR/QrvcIOhvoMX321s0f/qv+wZ+Jsog5DQ6UTTiFM
X9abDtDHQ/ag1Ync5MQUuxogKmf5g34v/wbw0H97TwLbxMCSNNTY4U1LXvigX/vv+JmRaesDEfx4
mupZFWWJbSbZwrAKdgsVQ3c7BOrz0/Ai1futjD7Lf9rRfJX/65LwaqvYp+gMlXtqVgrPnuBNSMMs
NayniZ/xv6f7/3FMqPQwmFBxBGlCYg9d4xOBdkflmH+0V+xTANTKXy126ZowUqHRpn5MiLqZ8EA5
6z3I9ciwRI8wnBmWEvo4mkTkYAiCv7kSHUcC0iCuDRcTtIWVyAuTHCMdjT51mhfLK9G6Z2YAXopO
M4VfK0mf414Z0fzt6MW+NFZ2I7zKnboyW12sdl9e6ZiWV15rjA4MUA7fDIaBXXHnF6QRC7HdnAkp
VDiXcXRMiNwjehbDlZ34r4EQynYKX64V/7EdqGGLEb7ob9AAEgRvQGSH4KF3yg9evQhftX7qf5ez
+jJ0LxN47Cbe2PrB7SmTbaOxLdVjTUxxHV7Ev62lBVGBagX2hSIF0AucMDzCY+IOjhvYnNsLVEiV
RbH+R7+Z0KzTXdZ7lkqUJoackNOWN6b5b+D5zi/DS31ZwS/aXXaIDuW1f2C2BSkVEx1IwBgK6k8h
k4/l1g8R3X97WvCCXt9ykoSsDc9Ycdju7bVwYmVPH6xC94+e6mvOIulJ2WceO1DLMV+lB6B2+hO+
Mo1f14f6AldS4J77M765SIu+o2ROf3yqiE9d5NfRcYh87sWYFheti3mEQ9VkrhbuKUMdg5zqq5Ay
0eXxSkD7cdHHmPaZxjt9bz+41drrNO9zfKORIBzHx+ovp8IjBvRV/VcjHoH9h2g986NyX7NdhQr8
zhcwr+LcZd9ANUGG+WRKLsejDqzk5P4SnTi6Sl/7oYBqSCLeQesps+BXlFZOdU44Pmngp/9UX8JP
dF+d4VW4cHNIuJP54zG9FmcqYPmQ/02vw1eL0w+qF960fzJcBCDm7W3f9vPBQtAARBBexkNG1sKe
6hdkjFGTzD/Wed5yzj/0V6YYGSdU0el/ufKpwiDaX80v7DS5HXgrzNe2Rg9G6NZ2426zAGIWgmSD
5au9jn79saxU8uYF9DIFy0fczmXAUdipfrRTuq0pNZ5RL/3e1sO/Ou45fx0QDFeCxWfrMnljJEYE
FufqVllwQgG6QQ6FDzOoDMUcuAPt4BtoMbcuiPBw48SAZUqcncTMhADnQ3wtH9Z7cv9v/QEYTksI
KRzCeSD9kC8e8eCFdku9+9YeEGB0AD4sRSccwrED2jdvDXK+p07xYg7VN+R76PF00N/R4aNCADg2
0uCD2m7rgzjdzqgyDYXeYFOHZ4wmqY010BaYCd64R+rZsYEabZSXAkI/toikixVPGHDwh5Bwynzr
7vDLXz4lp1TIf9PZcppbCKUPovJrhEtDvwOU+2DDPm2fm+iiflaZmE2e1mxGzLIVO1pP6JlcjeFc
f7QfnKXDCwhO8QfKm3YH6jo7RgX+5Wg3/b4Cg0CVZjyxnG7GB4jZN1s00TyaOBLjZMElI5A490nO
NTCSAo+Bhv6l4sr+OpFLo0FaDQjfKuZjahy15FDoAXQY3JB1dPGpTS9FBHcsHrIC5eIBKka3XnKu
CG0+AdbI9EU/Xg/wMhXLM3qvTvZRZRcAQSp0eu73gzhD8HAxCBWTgB9lq/V3C9tC7ME6b+x8UQ4G
kNXNnt3VtUPfknBzVZKXcD1lGe7uOx1Qo7ub2CXlvAQMZNgXPsFgL1AVZg5fodNLcEJQWJ7vx96W
IPtDFilv1erKM3M30qc9w7TOsnPcm1/cXFMCtmM35NZmROR52ernxsskujPzIp0CmpsWg4+DJO2H
gtuYN5lAlx1NVNTgHwTytT20LV7vlAkDJwbHilyZ7oXUyt4P+bb39QEmQsVuGOjXPWMKZ/AKvWIq
vhSkjyNDTrqj0fts7l10WxVuhs01eNeIeHo4Uf7G+1G6GzTf2yUOC5hcTDaLO5prDjoVP4L0FcSD
Sx1tntL7rQUZQjtBAJgvGll0yKDijH4rqS1iBVdR9ZtoOUhW67Lpk/SPTvegiO7lfHbLniy0CaUS
kGzGf2ndH6rs10A1WeBTAUeH7DLrNErtJQ6noC1PBIP/rVZy1knzI+83aNkXmA1SdH47ImgyJcZM
PY3LaMsFWzR1fW1THGf4D5fJpCSyPv0bDPw0EEnwJpnas1oL6BfzQ7G6Ipdqsrf/nYBDza0BrfWr
FB78mbXjMENUZKnnrWyEyS4bPtvEpAlOXzocALEDdkhBi9D31PisDBbW/6In6sZ+Y00wFm6STgnS
jruqrL49PoqtelDz+xL/SEhhR9oLg8c5YrenEI1NnPyiZKfJpNHtABUSCragnSyO+2ZuNk6H6BsL
OLAmUZCs8d9YjS02JoNIgQsaUb5ajFe5aj26QkXdppxrk0LFMK/L3Svb0ZEU1aGHEpH1CUoG1DvY
BSjVco0hyjLLtSBPaWJPa4pxJMYrKVA0GvVIkXajwEDYdnT7ZpuPTl0D8WV6MOXdrc0tp01AH5py
BjZUXJ1JKpSiexMSOpz/xGMa+n2GQAgtaMjkIQqyU3cYzsb8/MFCEDmj7BS256bIbgOkc0x8kDte
BB1/rqnrwoclZoE+Z1dlKeu9ZDkSXeNXBAcU7DUANmXAiQkcM+LZmVWJSh8tsw91ya5MwZdb/A/0
dvPlrtH8N3n/WDBBT5PhulRHOIBOuWCNJuWXJUU9SuDOokI+A75tpbsui26l6Nw3iAOfZOGvVb+S
2ItDiFSnnnNgUN56IvQIeBbvEVYQnDqIunAN0rhjyXeQD+ALTX43woM5fqzit5Q+cul5OtVmEFZf
sOEG2HKpcOiW94xKk1d/qgq5fW+1x67c5VcVBarkU+QYj+lKGPEw7mCXjHAWoA4359IbCwjpPgyQ
BeY3ykIAFnQVh2486ck1oUfheFG8bLMxsAGeES3IiRcCtYKwgk3Doj6bokcLyORKPqrBwJvTVYEz
AUqvbJj9uMdD5Rgtj0Z4bVmzdgwafleQKeaKcJtFbwExEk+t6esYlU/7AeaPHOigyYv1nAjX2MTH
c6Qmw5vGbLu69iDsISoyKiJkLuzxViSPA3n2phRC2UC4BEQJnYYNyb7Kf+T5oRQ3ZVvd1WiJdXfV
LwVC4IaFK3GcNmmbRBEfWahP1CfNL8pvgcQR8xYbwcJlMJiLSBhm89tN0GCAA90ifNVa4NGYMf3U
Se84H8+7VHCjlh3Xc2n5GHITWJ5GrrWcN1r5bCdoGBfocCyWnFo8RDGuhsZlhTfE22PdLPE+Zsep
SOmFezb4wnQ2yhjAU0ZQk10SqVv2mix85K3mmaB2zmyxKvPyiJpAmKGvK4+092huRfFSFgxBva+o
x6ogvu0pRkUe2zS7WeXyaEawEb310V8V8TjjWpTbhJwzKYnLDZ9YuSaAHs480kFfEZEI7uLB45w3
aSaZd+cj32feJ3d+afVB2j7y9gEkm/VsfOChPPQiWC1vUlxxJQLqLk++1h9GFOTygZ2tVPkrJnRY
OXT75i7RW0pYlN2H1Rts0qGlfpcUpLRcuuyGO9KoPA8M8EbDAEO/r3fGC9GXJJoP7NLmFBMnawjo
ODVgpZXnWKl6n/UgBO88u9Bum/zl7PJbV+G2Gw5KfCwUV5H3zmi5SeaPEasiiGNBph8Ugqqjk1Y/
1OxZ197N7kgXwdFOMmzDjSevpyELRusiBtyO6C5koAxcj5IvQTkSsqgNbigHtXCqcmyqPYEYnc6p
LX8Jz03uVTI3iWeCK7ROvjgS+aem206HNDnm0t4sPM1wu5RUEieSGBCg/9JUNeBLopn8zO9Ihng2
RfklQ02mBDxuU3OOLa8hf4qTgFYHUyX52GIuLD067M2lm5EcS8OLIa07YCWRwiQZ6qxDsoG+Blbv
oEvROTOXuwATo38euetZXEJIMveo2/bpwH3jl9WHYfiR/CgISejIW9yRMV1Jut83Ny0M5AXL51tc
sf/dta3wVkrWa3VbTFuBAYcNpmKLpE5hzcecDYwI/XD1TR1rOi/Jgtq6QM6fDoP5XEvHanCskuWB
F237iMtm05Yud1ldHiLhwxL/wKjE58L8DiPtVpDOPLoW5mQszllHgBHtG4WFjw/ZIJu9GZ3oiExz
9qjk8D+7nNXcY+a4sCDCsM1zdIoiym/w6NyDYbAKQSf6FvQoglo7wg5ynEo/lIHweJw7zH/Ej8rd
sQ7BDk8QbgUZ/DIMotSXCDSH5glxLuDi8XXqv41RA/eRMXIUddWPReykq8O6ytJ4JX8ZfrXl1VAY
F6DxJ7C+xHB0/Xkcninqa+tSaQ09gG6wcasmz1iOvX6K9DfRuEIFntBEaP5ae3yc2WMwOhNuvIYv
LPZWfC1Mz2h9qzmN85uVfXav4noZhVOiBJJ4To17UgSicE51uxWdGPNb/SyMZ6kJNHQpNIBYhTN6
/iQH1TYcHvakd9LY3WoMUpjmvLCSqA6hfiiFoGleI9GzkpcqovhgKzVZBFZjJ4RnX3Tq0xeBbn+d
n8v5Oal/Z2SnldTYJ7X8q/ug3LriKN6l82ERT4rpi8K1gDSLMpV8AaIcDoQ1LtZ57Gx4SnXvEpcZ
wxeUldMQO6riQ16KnRB7ceXSTNixNA2DpySuV0McTlqq3JpAMk4JnlRkf9FHF9OFyJ1SRboBod/r
u2dKNwtXq4DMPv+RJ2v9d0KAl3FAg9as+Ukp/Z6CRV2EDFbZjeSFATLyXaXjN8OfdBBQLCASSe63
yd4gyIptfsOKmHwTdhHYKT+XwofUQzfzuP0WhZblVixY0B4Fy01HsrNcoiIlrE7M8K0QTxKr6iyY
EMgygQ3aOyHW1eob45sF0Gc1LE3taj2paVDJnhAfwj9dWrzYFE4mDpjpvV4OYnzibQxZzFrPgnxU
pjdhgeThvqpiQC+ydjb34treJO1XYxHhmzl2psfMQlTjUpMN806oppjAez9SZGoVNBV+CjJbpytd
GQuGEo9MYwXRbzlYA6KPLUIWNDvtbRBfiqr831nE916HgNIM2SlbPJJWmwb8i+7vhWVcZ7xJIYQc
W0o4L7AscwE4QraSFM2UH6QsPjXDNxn8axQMT1B2mGOZgxn1jIjfiLLPX+KP/KVKL1pB2ei6Cl5C
mJEQXe8+gcQ6BrvVhRmisGeHTwhPFB/+zKbjeyAogGgTszdnrh8UR4GCgiqT1Vx3m/BIKI5V95UC
buJBDyK3GdlrbB/txiKADY/Ed7yCjfTSphdD/C70q8mGDN82FmtE27ObuDdltNeF31oHGG3cMH1d
JlJO4CYkwXoIZcTbPFhl/phpLqbTPJwF41NDl2lcUPCA+3fIlzL5Muo4OfmFepvQqJnbGiW6T3iA
RG7Eeq96WLxRgq+nt3T0GrRDb1PKlJW/d1ir9QTKskAXtdyto/VWxpiujggutFH46H0zqNgyKQH7
4AUilSa8SMPbcGuBZMGa1/ySDm/bQJMKAHXwDeTDgLf/3xI957U3g7/M6y/tUhk6iOZo5kqdWNEH
+hIpPyqbjctdU49mfYjUgAtRJe9M9EuOtvAELsrMtI1rtYbfkYOBJ4t7dvZR97dts1qWvPDK23BD
5VYy01Qk/i5nh4gPNGWWU2PYWYbfGt5MdTENRtUt3u686Kzk8DFm/zBbF7Y+yiW1nsqZ7KD7qNwT
622cXLlxEOGGXAyq60eaHjXpaIC1KUcdHZFdRgl7EJLQ9UDHhyZXvvTyHq+4YVbsrpW3BpMZlh9w
21gNw6rhnAtNGtV32K/drmiPWudGMM3ZFt7X6FVIHaWl0XUG61VLHmtl6/K5Hl670MtVVx18CA9j
4zL+SKMjxoFewxX22KyjNQQJjRS3R/ACavtVf4CNtM9kqNf7MkNvAEHwlYWC9s3mvtL3rMHHx/Df
Y29AOOrdFL4LaxfqpZFiCah7OQC8xARFI6jiNRN+DxYWoVKgJnixDtCIBjH7q4JR3oFEMDUv5pU5
BGBkYd+J1/IVDBmyCJejRMsA0gdDvsX5aQM3iEMYeTzVU3yKtSsYjdZ9UGrGiGHBFabnAQCOzeck
h19FNH2aEdaXILOd+lFBVo9JDFONw8Y4w5JU5+4cJD/N4QneB/nDUu8rOC7eAdP4ohUfysxu+B9f
4k4ApqSxARaZqrMp3XI8pNgQS7eZvYEFqj2EJaKB+JQvb7nl8+TAJZSrQ00ZKrGQEpRXC/dlmrLe
gfOwtT4i9oN4VIBoYR3NapTttbkT0HHIQQRdHvTxosYBAQKadspxVKUv7Q6o67LpBi9qmgOTyMDi
vZh9pgxArVLcV7E3GbasH8vxtdx2A4i6pmM7HVX5HBuP3roqhqMRIPJL8AcNtyvAUA8f1XzDovY7
3SyOanscGIo2x4uIpTWCEBU8/GClTG2BIvr4tYSDW3Q1vnAvBAJbiY/QvdSCFOigdocRse93rpEf
7GXkn0OHYJ5lTVddVP1dUf50ndHyK8ZuQsDZ4AQspS3opl66gtli30NKtexW9WbzRskTlWexftGN
I1Rd1KpFxlt6rxbisO24DuL0IYgYyHhwmXV6pzkQQ2+MHXj6K4MjDvIABkB7Oqerw/UrRH8MAzX1
5/mNVnPpj/wMTITSTINxWmSmnDODgSgF0+on0WkqQGlssjctaL9l5KKeQXPE87mXFYaMSzr5PcVX
1E6hte9woSv34KaE31SLieU7vqwTsWJQmeQGVuVBHo5W57Hl7YZjvJ3GNttsXYLJ5xSEkLRe23od
EzENG0CMwlgbqPLNrK8jqRojMTsbHB2HrtaezP7bbABou9VX5hjCo5/PB8Csa9ucBmk7d81bJT86
vlUXGIY7C7eUraxhssvSkvPKVkhpbh0r1anwusYZjDdtOifWgXo6oN4TXpLxODRnWg9GPTU8ixmS
2eOIt2WyS2nlyL2QPGcegkKwO9KDp0MewrB2UXZWACttvPojsDJtPHBMpq8/WWm+9jJrXClPgk8R
H1CFVSsTNPQC8TyP7wLuYStbYcgJS+OM5m/XHNnNQNKV8OtajoqB5Rb5G4cCWnT4WmuXiMOwusNk
mGTHqm1YMMt4K2aXT6L0WpMm2D3PE2WbkmJlD0u9DNFzAlEt/oWrOo2nuXgfJ5YFDOoEgsLoMVp3
STxdc7aJqvV66wJyCH1grG9pSINHbWavWcrr3lDv1fA1IRBQ7FFwTRkbcW9NzpP6qRs3sfRn6VBG
Hs6GC2O0Ti1mKrQhyCV/zby4osX4mvXf8lcouz3W68Ox6H+W3JOEC0sh+ADVtDGFDNOZ+kuu0NIE
eujpFuvd6qXh7k8dB+RWCRk38O10ZxWaFpXD7XJPi9zuP4wjjW0NRg5zkHBs4VGu5QstTp8c5OjD
UPdIYTA7PGftW0yjoV0V/bixCdIKejNUSp41cfOa6a+ZsR6RWkgrbjZw3vVzjOzBOFnRsY0Pa3ca
u1ud8lgWTz1rRC250xAywKO6EDn64o8MgXA4Ai7HfyPLPxAPWTksuZs2l4hcj/5b04iHjrbZkpYs
D91V2OuLmy6/w/ShZQ+Ji7QBJMKBWWXNb0sUaBCDgPvL4yIerAK0/BqF3jxfypC0jX3ZOg2bVYnE
MkD6faufxibYCGC1yyIxS046bkoU5nV5W60XrbNj3MLskmen+NcnL3L2bEAcDqdPzBPK6bDRDUHa
w2Mk1sTKYuWi4p7T6U/73PRaeDLwhAQ7wbMIopLKbwY+covGvnVCdhpM8brC0laCULAN8TxkHFBc
Lbx/OS/mTa2Qke/Nqi51oarzS4rbBigQaqd5fHOBahPoecA+sYpPVWkPsBMwAAMj+o+FiX475Fs1
Dd1TA6ndG+azlP2T2Kj11iGJYSAmB8360Cs2KElmxwDaBosbK5e9KHw1spshvVTCxmoq18+0ryg8
IYsAjZnCgIFxlHVP6X9L42b2lzhz5Hlf6lv8HGvq8D8EazkazbMB3a1g26bk/8KJFWZyjJOLGAX6
9DGTISM+p423pfWtvwluftiTIEPDDVk8QrGncZn+wE7YXyp0vig19UN9bPBAXSUE/pgaTf9BIl5B
9ufEsl/0h+FFxqhsrxqERXmIhXWMjWRzwW6wE/GWxfAnkWRmKhbdOSoQsOZiuqdMSpL+FcEw7JKA
Nf6QuX1Lh3sYqmMrsYNkBxAb4PVgulCrEyhxGVcaL/aTUZ8M9J09JJsSGphksy3b1epzuqD3DiyE
WMjTukvTn3vgpIIzzbcMtypsjVsRPyNrN93B/5L5FFlHhAfdZENwLHKfFUnXOQUZJou9hgyDe3GL
TBNvWsMtjm1yjZkfh7+Ccv27gjQWYktXcfCExTe9YGne9fY3ZuXGWAZMsY5uQjNXHHPCntq/sHul
vzUGyETv4EOxeqzrS1Ud+j44CWjdaZ2cKvG79piXxwZvus7LBgyaka0Y73XbBtWyTYNR/+gs8B4I
kVh4aj0K2EuYe51FHsB7LD5DgZWEFzNCeHLUYIU3b2V/VkdfTN1c9UXlgOwgFy599qKHZwOvt+EI
SLVED8P0VgVa7mEhN1f29Bnh0WPpAmk9TY2HzpI7mgYWVRxtkFWxOT/WGO5ojLinZg0kC+akZ8ae
hu+k/jYo26IEAK7n2YnRfyN/xgUJ7RlUtCAxn1XZmxN0s95SBc3bGN47XqxpHazBI/rCBNxZ8CS+
jQY1xYs8KAhtzyph35teKHqNCYcYxOQqIZdt17OKZUMI9P8z0hckw1GHhLg640JWmptFDvspYH0Q
TR4UuKEQ5ZrYh20KAtNI/rqZDrpheK6YXXLS7Gy4w2AE6/Q6qefGOKKALEvfUHwpufAVOPbsnyTd
TaFxcZtmX2NIw38arJ3AphiukB8tiKo9mpk2Av/cwN95osMJKojPqZcyVssBh0TWIKQDrMMQyukq
7hWnL24QSqvRzmZXL49iekBuEpen7jMEke9cRnaWkuHiJ9V+Mp1B/O5Ssq2OknGMTCeJHdDiFpt9
DvzBTdirzvt+IlnZhx6rRAdWgAZcCJab6Eh9xfCW1cvlY7w4bQe86BatI2J0BmIQIrp01uUwqTcR
HHOEivd/HJ3XjqtoFoWfCIkcbm2icbYr3qA6FcjRYMLT90drWi3NmTkuF/xh77VXmBDAhIpwmFbg
wYvIjlufl1/RpuFPRPriRqvdfo0ed6rpUlW4doBRX1QGOLy+dlGCzBa0TyRdDCAIwxmi1/KTmTtb
C7malXhUZZlF0UaXyE3M4PTUEl9sXkb908o8Ih3H4UiGDa7MmDP2YnWoKiJ12dPisGcCNRTrtHYu
dtXiLoMH84qp0rwze7tZrkIXKpgP68NBqnxp2qvQdgd0LBtUdkSBOsbgwfeKlxP3SNz8KHQ47fjy
TL50+RK1r+Q7ThrnxO4Zh5RKqe5Kwzu0tbY5ypoL7TqJQ54OEE+Ssub3DZFW+DqVQLKncX5Jue6x
llYgorpp4UALidB68XWEjctslAlpph8e2lvW+On4YeLEHRFMUPliSosWSt1exENu/synm9C6tAb0
FxreBgldwMVap50npHsK5z8iO/xWW7tO6ZR9ofHV5NbU72P3hZ1HQy/cu26kXswpAP1nJsMqBi2V
llDL9+5iMjpwGhgaopcPsPSGewW08azwzJTPBG7CntQgsCYTsRCpHH/F3fj0m/GeZxEKg5lugfTM
Z2UeUtkrF4fjJVtcWio6KX3eln+ykr8o+cnSAneSrzlnM0YpqSc81wa6+Ble7e475/UTq4Ils7Ef
hqOiHm28oSOFWzPjxGxBO8pcZsuM0ov6RL1VG9CB5kr6K8wAPgmhOW12GC1gGReWjqVuIc2DVsFS
NNG+gs3OgJlOPdsKtvyxXVvHvj30NVeFHYmHkVTE5UbtB4flCVslDrv4iJeQwMrSXXBRLT5Wg8/n
z0kAE34Alx3dUXFhSei92yoeiwlaDu1FXvhqvx+j29AcO8vrgdZhkL4i4UoVF01Hau1n7ZhZlBhX
+QmH1yOpAFU1jM1xDGE55/K+0UImuv5zRgdxXGRIFOl5yu5iRkDJH6JJU15/cEPIK99bQIv7Xeg/
s3IfF0ivALWB0h66ibmPBy9IMTlbPTbaE9/KLwbEqAeqxLYnlNQ44hClS7Jj42VIF14UiDuJMOyy
cVtktFa7VglMlb1PegDwE9x+TYROCvtBKU1q0rHeS+Y3ugrm/AqwwbRASNiLM7Oq96njgAdPt1wL
BqYAgmIj16oIAsi0v3rYq9ATtF8Jx0JjCrF3acn5YbZLksTqZI82E5P+7aAeROWUs3O70BgO5WIX
01Y0dlVBI86eIGO6/gF0Nh5bdQYo8GCkFMUd3RuVG90n0w3LgP3B2HenLz7vnMu3UfYAKLD5rMcl
gjpPs4evMpJdKuzMhreLpzmZCTWIMEon0zVSjxm2qKJc2rPcAOVU1a073uZOeNg5uwJqBfgf2QQx
/4cd9SPgkMKvx9hhQw8EHW+tMCBwWDp8XVdUVybLyhMmCmQ95NRgif0m5k5cDIcRiD59D6bbG/9U
M9pXKp0iwV0GjZ3C6srai/qwPoqhpfqBuCuSs+0AwjzSYBl8Y/Qu6YLpExcumFtPde2B6kvQWrmL
95C9MsQ5KAVX/pATHWEajX/PyoKuGMsw8UClFmytS/1rmRjXXSihAB8zwX0ychJ2KhGzqHwwfp3f
+4yTcLfo5wLkihyIpW2DhigsOmUqQ0cyXaQUOoYGYLErFrjpfuCt5V9xyUCK9oHvimlq0AHCKML3
QKYB9qVQR3/A0SbUxA1KaH0n0sjhtr4yB7XHYR7+6dJBbWAiQsCva2fCyHWxu2yLa7Ecw1QZAiQ7
aNVQc+Jj5MIFhO05xdeigEkAKuJTPqnyoZ/IJI/dYjqjZhGgzBaXQXqHWDr9Q9eDzSuqRQIQCnrl
2PKl7nsgKghkYPbRo+sVcRenKTutQq4UHBv3BQ8oD8Ik8z3HkF95H1AkrPeYuHDZa6WDIp6FCILa
JS18rKzShcRggFz6TxiR6N17OL2kaO5TyS+hecLvg1r/rRe21mLOYZeWbVZ2IkM0PCicsPk60GbA
hXJW/4PyI5BDTqhl4yxIqaSQMBl9V0mhdR9xw1awy2b3qwsuX+Qk+k25N2QGDHj4howdO7gDgp9N
zLMpSI4N1vKKDOhzUOoTPZaE2Q1OwZSuP/S6hB9tQMrqGanIfhHJkHJwhDdbB9twbPD1f7iXdi94
v88wJRikqN1Z7F0RxQKjJWArDDpidygcesI8Rw6Y4KnjZy2SV08pDv28r0nkw8X+EULGI3cTsAEF
3yOgTGAgZUKoQsQme09lzxXD85a/Hhc2vVb7Tyb2OfNRRngkjxNBvKHki0WPwUNWuZlypio1099G
P5mK2/UBRTDiuPr1kSAbZIayHSdGmJyFzDIxHiFpIKiXk9hjJ/o6V5AAjsCgCaGEPbz1IC2d7h2L
UquheFD/olnBTwxOKmiIeTdJATb3NFYwtAEC2f9K7EAMw8GQv4KYAaxL64IUs2pG3Xa7OKghSD9b
ES6qsA0zLKRdDNieqgMLLDe3EwB2RrjfXoM4L52t+WYSsIowQ7Z1LIPfCxIisTeoMsCbFdpVtP2g
XazipZxtzmdQHNwKacs7iL85Ikq8toIRST+e7dLWeDN/uS91aBXIA3GMpn3T0RFvFXK3CRJpWPDk
8u6yLBz0XU/fj93EgBMmvH28ktRrWhdn0H8sFGzIqPlyQvsBmcPcdvRLybZ9uC2DYRY0zQtzfrxR
kCFsFZ0Jm7RlaniGj4pPXr74ehk2qCuxeinsR76j1+zicLzWU5Atex1SAU4bsqvguwsDXkDBTZIB
86yAXmChxuXuhv5WMvLzWjlQ6fAMyuUTM81nd6fay4STTOiRZQXd4orN0ZqJU3UMTjfD1yWPWQ1T
CtG0IbQyaNd1u8Al5EgBH6Pyg3YvOhn38uSmaXEZY8ntV8VmtKHshnMrPtzkg9vTFMnE9Z/xEZDZ
MVF66NxJlBYBXJCKYU0ViInbr7pCKDwn/F4hg3oGIAckM8XlH86lOj08y0+778GT3QTIHQYbAnH2
MtNGwZ6o9zJ3qYMc4AmVMRW/MbtcS4LhwQSIADKR4UBjel9avjuG0tCuva38uClyaOQwWQld7Jja
w82WI91uqAAjbMQCLXd5Z6wNvItrrlziEw4p8Ap+i3ABO8x7wgXruIfDrQndKHnwV/H3sYENKMCr
mZXtmvTTAK5iUIt+IpLy6sJVRBxfVVuJIJrGhg1Y34o5O4oOUD38RZMARFwB0gKN3s54uik+KqlD
BUk75OkcqJhXw5Yg25xYqNyv+l0sMB1dfzxRSx79Xhq/6+1rp+5LwuN61+SmY0ZgIGz2wf/NF31S
v/uuDYr0M5lIwNvjFMDUfcTiAYtHtF6zay1njQRKPcRPFXoGgb6MNQpYcwxRuUFKDZgHDJqCBq6M
TgI0LHHEZBbOK/eBvQ1amB865WiPEpopYc4QYAi4VKPjRISE35SoneFGgjrxyB6jDUE4l5wVqsR/
XEPcjS98HsVcruBeVgbU2Vo/j3r8XZ26hn6+jzv5Kxu4v0ApPB0PcDgNJKUJ7pTy225nXG9FWMAb
OKnc8WrptYRniDRdNlEyuhpIzX4WsFkGlxMpmLBu0oNZ8ZoS9fC17f/RA1Myzivk/c2WAsqGyDQW
yD3h5pNIcTQxy3z+8pEqlNfmnqmc7tuYc37q44LwLDjfougMaR+OybyVFho2dcorFxvLCZex4pty
vISnBw+TdyCh9FD86gYElZWg2R63G/shKVcGrhsjlsE9btovgo+J5hUXzC+GvgBzoEhYoQymA4l5
ClzGS7weNEbPb2AmmSZ+2DBM038ZyiRawBitu1khclH1tT6ui5K0d9Rcq66V5NTN8w17GL/0aSjd
+Eu5TUwZqTgI4EKW/HRz/UB1JqfujKUONSEIlkAYBFXdlsZywrsMQcBiK4iGH9vWn86WCDl3Az+b
6V7nYmMZirFOUNIj9mYUsnTonLO2LO7EMoxgcxrBwMpGFIauB/0MVuIHDBfC+p/gazf+K8RcpB0L
3xkx3srp63+yD+YQPCP2HyImRqVKF6zKq5v0wRB7eomlzQ1LarBE/iGkQ0LQirUFfFvA30iFWV8r
0AD1PrcRXDCnXsLHdvgc6YU33Y06LQ37+/CKzO279TNqDU7aNaKOXl99ojdFLJ+77bE6A2AUGEAw
K9tHFy12RkffQfNwhWMkUZ9sci/1lE9MkaDWNv8wWoLtZlBubIj73CMucKvv+argmvG9SsMgJn8s
kksZA5KLrwb3bN5fc24N+gvTiw7lq4rmAR0V/DCfWDjZiRoXdORQ+QOIy8f8kZzGF5MfEuI3RZbE
RT5UGC9ta8c6Gd/WDa5P+pd4xjl1GXZE/0fvEc8nmy5FyWYhK31Tv9rg5xAiwFLphemWiHZ4x7Pk
8PiFKELPPqk+XMPGzf3HFxjIsFvOOTx9bKo+zNl+GAgBtlIwPMmBk8oAfbifIkVvr6w79bWHOuLn
l+yE+XtG20daNFL6TfNGZHMUUPFglFBCZ5mC+Qsyk80rfFPPUEYtJ3WsEP4P3M7B6WyrcsEOsJmH
VoWoH8aEI/8Bij+HXWW3B3yHoL8aYXHOX4G8owNZO8gcNhQmnXZQ/OaHCW+Ms1CzeZ7lF5cd4FA6
+PkhOnPcuo0bO+oZ+99zik/xZvxNvsUXNAJUEv+GX8RLCChXZ0lkgxcUNm7qyw4Jhw6qrfGjzjZA
kvsurD3Jf3jjAfjlX3YivS0gG/lQvwz8SXtQrjhnutGJbJ5zGqQeMJb3vLG4f7Tvdt4wVL9f2n+R
uNXYkv/nSGnn6TRfy39YuqN3g8YPavBuOhDkaD5+o7fC70lIUj6SF3YTT4a/WPtIELX3/qyShsqX
FQ9pCEqyt5sAAp89hPKbEAh7664fh3DkP/lt9qMjVT+N0ZLi+3JDQnfipflNEF/zo+QSx7ZLL1j5
uYo9HONwQQsIy+KafbTHLjgIJ/ZidIGYcJ7+1yS1x/b4OLJLBv6ycGMwD8Eu+oxeopdXUbeQ86xl
cpRfcp83hL9L+4u4ggW4UPJyi2sOnIeIthnPFJetoa8GZnewk0neZg8vGTFIw2wOPClARIZy38Rw
VtqOX/EX7Ww9r48Jd1vKXKLPataL5NKDmq33FOg5uXDKlGsNVwrNYvCzM7kSES9Er0q858DKyhNk
p88ZTjhScowXamS87pNZS4OZJ+ojZpKI7zEQAO6jmufPYgYXo4NSSniDpwXTUAshTpWX6gZNBVK3
ejaBk1hKNVaGM2E+rwBISIqmhzN1AfqNKXPILzQ+4jckFUxZR2nXJ1fGwgaRAFzR5HLIeziqaAz3
3HEVZkH1xl3eEXNC2Xil3ad3Xaxdgh+RsdHuuNsgrDflV2uGG1/FC64UxiqYKZX9SJGpg9gbSQeZ
ixzQ/N9TUUc370qC8wR0nFOD+EHJ3h7SFrNlFAE59hqkp16xWvStMA8hHDlVMED82ER/KGPh2sIu
OsCM9REF+tiW+Kjbw/kov4qvxU99Hb+4Sw/zpXxjskDU2rje9ZviV0O3Ha86nzVEjREe2CqGGS6h
ulp96PfFXdz172N/jcMHxl7X5J7s9Wt1yKHaPYQa0wGAPDO916NS+rI03vpheFfyWneSlPFk2gq3
JibHK+Ww/ehvmKBxvnX3PIQbxZE22QzQOcdExTchaMJUXWARhz0lXqB8Lz+W4SResx+PK01gTUGP
7kzBOb1wtIEG115tjuf+mzIZqOKxI3PihMYINwvjX7njeHgVohP0ssxC+LDp0bM55geSVA+a3HV6
l0gaR3GWAhlvrVP/Hn3Os4MQZDU+gV630MEGxb3ZV8j80dbO9vAPSs7n/DftByD1DWKR5oRsf7NI
5KEShWuDTkMXS16Y/3KlkpEXNzsB8v0vvnlvrd+/J/tWk/GCMbGTeX4Qs8UoXd6wL7/CVUm8pb16
fEWHxw4lBPpMv76pe9ywgrmNbESRR/n3GUgu+UX/xrfqIL7B7P6OVRMJN8uo1JdbCiKC/SFJ0iPC
jXmZgGdSXnI04awhSRj9iurO6sg8SIrvZ5PggaMjOaz1PD5GbctI7ZGTAfpilsKh0R+SG6fiGyhV
Lr307WdrfjxqEiE5AbaZRD6zAxt1ZMPQdvEz8FWB6e3xQoF6Km07dU5KZup3ZW2QC2UzYCwGKTtt
xTSOWYsiGyY21DhMRXdG8oInOoM2JYXJfxo4Z7F4RwBk2gy3cwiICWluW8YurFcxHFH5aGv6MLbK
pgOA9iT7Ef/Cag+8iLGuJIYNdYSKwVwIX2NiVFYwE5vLpDmynXvhvQXkrOvK8jMpxIoJF1WLq0R6
WF8dSg80vopiW40MW4P2oU4UhFQQVyNp3DWa9kYVNNZnZFFPFoexpdxSZ27I7XPatcMZaRzxiT3S
4h9xdUPbXlQZ16ekq/7NEM6o5OZFH4+UbRhKoPY5I7+ERIT1N/lOF6P8ZPrRzTdRucfqvXp6E7/2
gkBM9OsVQqS+dkqyYh0gHfRZOuKwbB/rodSgk9WuPGj0LCuW0LymOc6UN3gnTewJKIPoiazpNi1H
YKGoPj+WA02WhmeKtn1mPCmv5tgk8QiLaxb4evGDATDpbiI/p44s36xx96xcUiggxz/zYz86ok7L
tHmcFuxw6u3Dcmc4G8uVVdLYNIFPAkU5vjjzv5HSRMq+0V3UFLq6z8u9kARIu5+pD6kQxEgx9ip4
0nBg9CkgDQUV0Cr3gcCy5d5wImw11+BYJ9paP+1b/ZYQT6bacWRjgcCYVn8w5TzFGo3hMwDsG1gW
AscF54bsi7IvY0Q3qNSxJ1ogHVsD7YAVGLq4XUGYNT71K8/DJqryrMovsXUXrQ+Tymne5SkMkQ3m
uxsQ0+T5oShvSnYckKNW9Z4WlREu5bsl+Au6NO04D6E1HSJxLxHWtU7qsctyH6r/MpxiomtGxPIX
+JqYR82getjM6nvwVuwcVWaAGgoQcAhcXxC0cSwHpXZmmPU3PIL2cajU3bMICgWKuEdqXHt/mMgP
T5bykbVnQQ+nypvwsiudCvfA/JAjjyMQHfdABn/fGAJk6PTeUtR4LEFQZ+PGk80znND2y/PCpZX8
dMqNgS82kfKLlp1T89I+GTv4Wv5vet6NFFDyPPRHkxI4/iFdwxju5MUwHafPzlUfl+tnHorM9wnu
o3KlIZoJft638lEoGUv6CgfxMf6B9rk2y7Ya2yZ4INZY1nRShH3a3B/VKcd85HEl1GYN8AZ7jrH5
+l/WmZ2ZI7I8EZJu0Ls3zS7CSJB97MYT5mEhZll9HU7CucUvhmTBADx1gb/AgA6bIVA/8uLRtL71
B+Bc46CeSsR25u8jRpn7KtcHAZ8g+G2lhxOuUeF84OVkq0h7TQSDtkcybTCd2qWV/5gh4bkPLaTV
12SMKR5ULgTl7OPjg9iSfD2xUPpzjNGkUdPV29ZtmxOvh8y+pxFClu1NQuRDfXHVxe2O5nONQ5u5
Alws4ezukPxKZzE/ZOlxqF6HNDD7Fx33M5ZrveNxk7VjTvtIvxQvxdOBw2MeW0RLa1Ab9rpr4B8B
C6UbAS8500H4YNeMz9e++qJz6DA5w3VqDVzd9Adm50csFVo061NIUPtf3mxINGp0LG4grZKzxKLJ
m1PzZZoB1kHm+xiUN7xljjMnMSfWu36oHfwCNzR3G7wajqTIJfr/VtIAjT/zbXp50KnWtkHaw7bx
Jk5XnJNj90n5RuPK3lUcRGwGoK7sCKNj5JgYOw1cmRwq6GbNdFqgXc35oXzotauSNPOYicTCzwOd
8fZxn2ERQSIBWuWOr8ZN62v2xJvl7KUwvEKc2yl0rhS+cH6x3cVyXT6LQgJIaI2ZvYzKT3HQW0Fw
pBpLTUU89pzGBOo9HECBArGCcp2696W5DHBUBbpJOnVCDLE5ghmy+BUYgvadyhcEPy0d1wboD2Co
o5eFIow8j+Bq/Ki3jCsh81A5Aj6tlgjJ9vneEY4kb+WIspBtCQo1rox0Sl3g4QJyqOqWKjol+DcO
xltleijbo2V5sLZBH6m7BaJ+2eQ4enr4jqo1rmU7FXcYQPLOQ4rH8LX0IUXMf3gOQmyAsmBIZ2lG
rLSq9syv1XHgtNCXQU90Md1TqeB3XKyhrOGr7taYFUWraADIwabsy4D2YLlRMWLM7UurWaxGIVzG
WB7soosiIwCloum+56cNsC34YA+R6jKwgk7Lv/k9qJ6p2R9femmrOyaMR+P2fOdXZ+RVYZFJlC4c
Z1i2e+NH+YA2hmXshpDuUd1KL8klv2UHJSBxFnY2xzt9FI0uYtgNOvRqvIgNhKITp/vDIDDnSLPd
TV6C0QMGLrjLnEfJYWahwiCNwhYqtmVLZ+V/eTvtVwM+CcF8E7+nhISpoW5uIghF9EYgL5/wj8Zg
eZH/5TeZXeS1J2IxBU44clPXOFD1H7fgYTrW5+Iq/LHM2iCnnUesx7LofTY8n7BASJtcq4aXtCVx
2JJdcpiNGjQKZ0h7im/zW17BsN8OXEhvFORcIH7OeOtav2nYRgPM1jt+23WOh6vdk2Hiqro3Rhh1
vwq53HSnfLl6vcZ9GUomLobRFkBW/b+8h6TJTSlkIT9E+OhGB9Z5tcPen6ao39yyT9oCIcCqWf3X
/645xJ/oFx3EjDcueeX1eZm+qOxnIkL/SP+8YnsqmTbbuUYpjMkQGAA/C1wJBon76EMhxiEIO1Wn
QsiM3WNuj0+Xr1598vmX/pd4Ig4hfsv0LcKYiKgFWK9tkC4+7edoMFPfz0yqqTwy1NRgKfyrea++
tZt4qb6pMYHe1vb2D7UgoDeVymOnBYn3YNK3fnIyBsmwGhZkLzyqEfkB/nqWLfywwSACSaTZbmHK
cpBQwMIzp3+nDVoXFzYROB3AlYpsw8CaEbSYt+PrLTa+TkY5w5/QxPyUYbIfL/mr9J2hVL+wsOGw
axqkByc2MCLZWJvmDmKmY/KMuQ/1FzRARiAbFjwOoFkDCfGH6pK6lS/EAJpmmem3jeky6cqEMK85
ys8D0h38hP61pkthRbUGWsWggONXRODF0frTAuFx15hY5FLU4Dh4N5HH05x66ZuGGRxk0ZPcANIf
UVcrgyOxrohS5MvAbPoWP7v4ytbkMZqH+FU+Lmc+xUGJ5cxBcSyuybUHKJzdxiYgEgo3yUWkDOCY
hd3jNu9sfM7QlRTXalf9WrABNtqLmthGQg9/5PZstNUuM+FGhPOJVRPdyjdQpg73bR27OTPXHq6U
ndeZhFhuon/rOsJckzoU/gjS1wR62k7pT1J2nCZPOI+3LMTaCM+1+n0QXDTuxh8hqh1Gnb9sRRZa
LWynA2dGOYeIJLgZkvaM8N+SiYT1U8w/CI9kxbBuhzGckl/K9YfP+F1JoZ06o+HmYHsCookDR6Da
fMurm9wGZR4ggPKddJfFbWI0LcKZwffKicZwGIUyN3HrVSqjFgQ+lyEKgQSi3mV+JRNIR6yZ6bUG
iDKya3yWXIhbFtPGCkPRLXHF0Oytv6T2aPtw1tmYbzWTRSgIfeEVdWWT8UPsG+3yQlBLhyYTSlCg
YX0A3YSbt8BJC5fiUACRIeQr/yEDiXRj4j9YwiowSOnPsv80XlOs2dlTOHUNbq4E5fArPSicgUs9
MleeDNAjfpYnsXhEu/2gwf9OQPy42NQNmLReBe342uWUB1vddGPYr2rQE0zNMYaP69NhhxfESGF4
8gHSoMPMStHkQobZR/WO/4XPjrm3ZLoLR8b4eAw69e2RfOjR9g96p4oExXIpPyPzXi9XMwpn3PIz
T4WpNLi1vov13fwg4C40srAtD6p+yOsAnIHXPsk806Dut9HTLeIgGhD+bUjybvF2e8X6GD6lkO1I
ujIqGysE3NtxtMUvFaIUoxKwBVHCX4Z2AFcIu0YpRChly04lumBPmUohauWb6rX+WF6W/x8GUxds
2WYMVYT1ippwW+C2TvCoALuG6sJMfw1kzwXKPejLe1ncZ5azrlHsw6EPYdH4xG9kuxhH45eIPZqN
vN4Zgw93u6UuL6+WcoyabmNXLPni0NDU9qeR7IA8jEz0k76B7wok7saJFchmLv0f7BLaZ/wXoA9P
AFEXJEtdi9AQDMCG4C7Dq6MQwQBFty2AgX5DJQ8k9IMGj+HAw3DTKESeympJFyiwfuEl8y6B+Trt
enKrafUwpViDKG0Vv7PciRS/f/qWAP0nyJ4HdL9S+m1y5UQls2RUxw6vD3jArO2kdlHjtqrHIuGC
4YMY1YxPBpYbzoex94i6ZR5Vx47J9IHWE78J7GBqH6ybgdPSIfkKGGVwfuLMQmU5yNjsQDB60wUb
Yz9p8YrFiyzXqK8yjCc2CD4aAsiTPVnOgD9wfqSzg/MF30vFpB0PeCFknfPsxQkaBaYzF3IjZbin
WdigL6ihn0OFO3WCR5hhjURAsin8numLEF+ljo6ET6bFxXCFNh69RgBnp1ZRTewUGtHhaNAlwgzH
uZPKCo//0gM/Z8TOBlzrD2yw/2/HqH90xkI4Jci0KR6z24KDnieWeenTZbN3B0oRad49mh2dNU1v
ARMmD3n+OrBekiCjv2h4k+uHUj818wVjarLOH+ZmbEAO9j02jrX/0OiR9ql5L564de9jKpu1pnBS
thit8lLtm/Rcmy43bosCC3M7gTVfH+TZBzF7Jgx7dj1WFtVLSdhGGmYQOeLdQvhDbz84Qsx7bt0z
maV6qQf687dW4IQPRXwBI7xX+nA2doJ+FmbCEbbk/cj1Li8OHZpLhgQG1rPnktYzxdprdZPGS9fm
IVpnrvFEs7PiWM13BePGZ/bXCuJPxBboY9gxA3DcJLIaeBDsS+Az6zJiETEjgJPdsXqX9YMa4/tn
7rXpIuKGkHCZO6JoL5AUv3Pk786Sgn6a2XCRa6ibpkoOre5k7JLCh9PEqF4F7weRxGJf8vX/MSlo
BONoV7OL0hbegQp9Y3as2JmrkIloJO2EbA/8Qpk0u3MdIgIqhp2CZIgy+OFkYDm632GX/yD8AZIU
cgcS4D1WF+QkHj/TZxmBsuFnIPMlTwB/PZDqPQY5S+IkZJjD26DvMW3UBnn9hwRkqEIrh3yyhSwB
6p4MeHrLN0skws8hqFNIHRnzH6SgWPzETv2nIP7DW4jpqbr+XXGVB1L1OEzdjMr9qUmOoVGrmNQ8
wko76yq8lK2Bkr/gqAoUk1wE8J2Orvg41YeYoI8uDU1Qb6k+kOfVf/CO1eJgYHni1LgEZk4T+xRW
oNC8qCYDhvEYb+LJSuliKx9GwAAmObRvTED9/oXDoWSc6zxfRBrMaQIz2VCDM36AOTJO+EEv6Mhq
WJzTAyFf36i9tyzxp9LFu8oDLCQEkR8IWZ+qKTqOfnm6lXC7GFtytixbKnTQ0vYuu6b7PKrh9DJB
J+KMe0lies84GJiTkdJCQwI8Jicfj9R9/OO6sghGmfeCDZXCusfloUCsic+H/dTPJUQgJoifOHjQ
Q7z1nyo07Q1ht4MDBIaT7nfPQAGs/nPCMWjHt7D0DdZTLq0HJsqNL+Mcx67CnMNFZ4hFqfiEf+mq
tCN8gEoSBCDuBk25x3VmYmG7il+4c+p+t44OhPPM4oCwBvfEXGyp2LUoYTvbQD8voozDSuK89O7Y
MaXd8FvSEWTt/70EcTE8tuJI1dCkCBFt67eo7A6Dq9xXOrcHExmhMr5Eg2PxYnhwhEoNuzVGNcc5
rxKo3qgv6xllbaceF9jPEeQL61cniGtTzu1uWdRQe9YhjgX7Ryx8R1kPv+PhaJLhRvXzBwJuE6h6
+plm1utPqnAsnGSVJMiX4flqDQeqAJT5BCsxtzWxBMGVumbAnZ4Wog0Q2jylsMXbwFhpaXR5ZYq6
ioKOmHlCM3YyOTYY09Q+d5msQYP8WrKfdoEC5hl0YtqtU+PtNN2rnJL1qHKc5NvuOFPDi54sH42O
GPQz4U7kKPGdsSSnrpRIJSFDbmHmwYHs6rgZ8IbKFwuqfguRfx8b9FcYhwN3URMkmxWogYCn2tYQ
wEYUpS/cSJ4Rxo/9WRgCBeSi3Mz0uErAL4xwQXoGFXONhPIUlIOAKOiqHq7tUFCZMeTbWgBZcVM9
yDWAp4OGyxc8AoEdvbYRFH4rCRQh6Wo4EKimS/by6A/GTpx/otpvYxT6l8Layxj3PLyOOWrqP9Md
R2OCz1O3Y+Q6gjKfRgxbUM3xuKY1OQIgh7QVFIXYIPlyQmJIv+vro9jcTWD86nW2dlIXomioYx/5
aYtb8X757RR3YBIqC7aRHtJxxY676b6I8h7/ESJpcaSnLKDWcZr0+EjvY3szn68pbuwwpIp6D/Yl
l0Gvnke8TwV9D19DSL9blcwokNO9goUteizx+ijuRfUvhSoHlBpQWjcM0GHRWJe2f+sx8xjPT8IT
ll3TbTXGl9Exj15EQFbEEcj7v+vOGYc3U06vuTkepK5/mwRcELsYiJrmMUFLnvHwfwqxSWzAN2xO
CItQ/JJ8G0EKUXFxrAl4um4HxkOTXUbY12kOMeaT97hx65L3t1jXpPyasMNAGk7z1pN+x9clpoZc
lWUvqihdg7L1xeWVGc9zOiT4PsHnKUN1jawDpGWSZ2zyW/pOlSQnjq45nCT5A+LHanqPnwGQyynL
NDo7LKOXSsM06xbn5atOXlYh3pplGrGXLz+EFCpsq5q+YmEeoxUo4GkFH9VbXCZUjVHHgaAIVIcJ
3LG6I3VApaURVBgiHYNH1lL53ph7VHBZA+TIaTq5c/su6jOTdL94pff6huU5D2cr3k1ed0x/agGi
i/Okm8KtMDRg0GhU1pAvOuJPdh3ulGKubjLIc1PzM0y3FjNJuLBEoRWOBQUBTSr27I/YWSVSBCUY
YVL6okZqyocF8X2NsTOW2e5xkWFcDoOOC1Zy0YRA8YUpXJHtRAkg+JCySJmR71n+hpyQAh9bbr08
aVBDmWz5y/TSqq9iI7DpfQPzo+e1guCQN6tz604AboZqBjupf9UwY6lSe8H+m10e69c0OtXtnXhu
Q9rV+b5IDyY2GiTCd7VH1JfFtI+rHzYvQmyBbwquLHjG5DQLMXKBfJdTL42uQhm0XODjt/pYY95R
XdO5Pn8m45JSn2qkAy3XTvts6V+n3eqwEG/0fR7o/z+Ch20BlSq4/NF0F2v6RHOdskPOuGz/2E8l
NCU/l//AcTQsWSMM6cMJeQEbkCF2sdfmzYxnLl8s9bAoZ1VVA8RAAvsIU+ycRj/O47nHEacINQhX
TvFnKk4MXZWGPxc+sQdM3zIAUlygS4znmZVShGRO2xLIRHcwpOekPxLjYXWhppzUGsqRMt+fvXiT
lFH32pQ9NktkqqTLqz4wJex3llmeWhyGKR5x5AZDIO8NzjKctM6vcBj9yA4XwB9gp9UjLz+C0iw3
plWpvDV0Jp3Ow8KpHsoaGj6/LE+N+davdjze0O0KC5M7R0xtycIziyxIwCL6hR1X61zgFbFhcvPA
J0OHurlRLtpuDObbDJus8OLI7T8fP/EPbscjRncJgMYeJWM0ANoyVQCZ+SywsTB9C/lu7Qm4WJEH
YjOj8mKsZqAc6S+AXg1odcoA6D/Gzmw5diS7sr9Sls+NEkaHo01VDwzGPDBGTi8wkpfEDDjm4Y/0
HfqxXpFKtZSlNqnNyrLyJhlxIzA4jp+z99r7Mr52HQvlRxNsGKlGlK+M/D+51chuY9jChhOrcb6L
rBUPQqM7RVxILTu+hwGlIHpjD7T2LFckjB1YiJBkUeHSdIzosdNbUpRhj1axx5CVo/77opvKCuTe
I3loti3YLQlYDr/Kah5g8EE+CbkLwy+p1tYhHjZMTXHA033PsFNC3mguHiwusTR5Gkyo7E4CD40w
llEzPY824Qk95BKT9OIEq37gKBAlHvqrvgE7Z0r2d2JKH0azZ1qVwjeXVX4zSsp5Q2+gryG6p49J
M3c/THNGSDRuijdvmkkMEMNjPK6cclcottOk0GC/2OreUtQrjvt4adALekQnLcd09xGUTw6uqnFb
4uJLEbrOiW+JaISro5cve2akSJF45iFt4ykYYuijN/JmJa9pc+jNSyOodO7xC639yF3GnSFo3Sv2
PPsGbBDXtEOwOOJe3CWn6bOWc8J1sn0ynFhj8HYTeAOwsmbGON1vBDRqhr2NJIAA2lybxKQsn1nq
nrDY4L+D9QF/E5VjspFoOiSmKtrIOL5nLDWbAWGMu3KKY2DuJEndOnpjZt4zXka6Qp4fCZDMLYIG
NlN9tMJrVm8SIqng+zwN2ZJAR42RjWBNWxrmWlFpT3tfQiPbdLg7HBT988K8Z8CwPjs3DZkXxzkH
zMmO8j6K06yVhYLUpfUJPdeVMSJCGxONhWXbmGXGsZwWYXlg1gluCHhnvI4SBvuXIlu0v1ykfDj1
OsrpRwO5rb9voPD5B+seL772h60MAWZgBJmx6rpsQuOdX1M57nV/Q8qjo28KqBcgobp9ydMkx4hw
IECIQDVoSMrdTA4Gec7co0fSQPtG2qn+FUKYqqH+b5RL45BGwcJkWJQtcjz0DIa4eNCFIDwxVpXa
KjCx04JpXHb0kBzTya9XFk8yrmeuEcNaFInzJho2Hl0EGLvz7yxa6W0CA4/24MtoXoe85XALS8aw
D9jDe7qXI+nqK2dcdu8GLEpyztM52Ypz/OPMhxlU8HSnwANWSU0E61Eblw2pjWhxkHlAK4pQh87o
thIWBNe99oBsAkxiyTPHFKJ4y42cHWXqGMsyYDASd1gMO60+5IGOzMoFMDTdsaG2EXx5JQDa0Me5
5rBDEibu6YpDGqu+mLWVz3mH8TjV+o9bjIs49RAKduLHSrR8Uw02SjHcKgXx14tKHRpTvcDHxBdR
OxgJKXiiZqzB2tbfqu8mJmigrpNu1BaR2cBkqreVSSvUp+fD3HcjHDIyngvEuYJlCvl5g70AaTPf
2DTwmnDnFWJnQVtgbsa1Jya82kqfe8TyjSghlM31BZ2/KOkeaZPe7HsMl1ONu6DJtITNt7ELs6k/
RqPEJNdsvY7c5FT/lqQtwQKLojNVU0xms+k8J9YxK96r5sa4SWJ2uxbEIDjhPq++WvPZ7pk3lvvS
37vjnOQPAj5JKYVB4ohrYl00D0g2rWx965LFUj8atCpZzJuzxo7IVG+6OPf9pcD2SPXXt+veOyv1
zH1iCq7OZbKzg7Np0PC7GydaTDo41ePPOAI8zC02ahvOvS3OImdA5n/YBXPKdWhdbahytUVTc9XL
m+dsh2lNDlWTwy59Jk/XbIFMbG2aFIOrRVsGJGxCQjYYZf8aq6UkSeVHxaSez3yqOs+4WvWuw4GV
/yrA+AW4m31vTv+ZBsasChzkdOaGpROh0/dAeFUkg89GeR6v7jEJ+PaHrRiN+BkseQnAkQ1mT88+
q+D5texcg8ys6fx9suclAwtejRn86jWIi6N1d42yGY2IoxAJL4/DGCEfdVLioZo2dTgkhC9ompIM
idl9muHWnd6LDL4+akRyjOl6iHcommO1Ml2q6GTynMexvwwELRCN7EWKbor4dAIWIZUiSQk9kh9N
bP6ftXejYpkOnX5VCCh0/yeiyDf6X2Y8D7O1Fb708VH3ng1yXGvSysIjJzitz5p3dCpcIgdVXVjd
iRIrwk0NyAd9Y1u2d+g6e1xRsu/YSJcHaretkO0FTOvkm0bpA37H7BdxKdk1OMSEeeTyRSYKjm0H
/aXhmqf8+/Zyjb9XhxGk3a0TjEddyCwHvbjRsG5GCtJTjJilP1UmUGidnEYBjYthk2qOGaah4b0C
lMHa32HFAF/02mP45RBGAaSk/lTHy8Q6ROFX6B8lDxaj+FVqmDkOmrXg2RyFvyLnYKGn7Qt+/dpW
72TkKv3TvMe9WMzCNbCaqCCE/Oyo30es1oscnXGuX0tGVFnzRhOjVFenXJg9p3BqYOnNE+eYWzed
2zYKf7BSFTKrHpjQR0X+EhpNu6ok08AwZAquAV7xxxff0fZBPcBdrZ/epp+mfFYxUiJWU4XlwTHf
SuiwBrgj7QunAQNOn6iIaquJ6+jS6X8E2SYAOIb6LTPEcagS1tZ9/daPh04dJvXNpsjiHoCOQGeG
QXeYLdt+2Sgeg4s4vvbdtZw63BI/aU4+SbzNq62JNNCrP7zskEMasPc9RUGVkfvuPvhMI7FUKzKh
WUzjfeNsjOhqHpP8rKxm1fK+99D4bvoERemJ9sExPkT7ZMGtcRE4vIbmh2eukn6T17sWjl+1hawQ
opRiZtEaW8nr03IgfaRhHAOsL50elPuWISYCxmmDo+8ZWNz8JLqRxDho0UWQKutcs+Q8GHsju9Qm
reePyL8lyMua4DVn1gcSrLmGnAekKdN7fggQA8YrUrOnQ3JVmI57/kJ7h/rojtXOMPBUa2NjtDdu
B46bCVcZas4YfMCPcttzZW2G6IKqQykCWGf5gdGbkLcO4hJq40xRPNBHXdxhTt45Sz6ptxDsUrk0
rJxxckmLr8SPQmDB6cbNe8LQNADDFncyo15GzlyPIB2lcQzzy2Tss2DLRjqD/2YxG0nvLTnmP6Nv
zhruR7/eas6xpcpiIR20i6G2KcrtgUEbAlN8jmofopkWam9HN7unCHkwnI1D2BeSemuV5msZfRJt
amc7AtmdO9V2PczY76TZ0vwV9fu0fsmdpxxvvMMcvN7qoLEnsD+vo4GapjUZ97cdKAAfTh3JF9aP
QtbegmfkFJnWWfsOgjnean37IIAAxvLqcrL7fhP0wDlHRDM8R/O3LH4XQLETOstMfnYx2/TuZbTO
Zr5wyq2DzM05mi1G5nipRU/SvDg5trpyUWdvw7huqHqa9mbJl7T9EPoiieBM33jKRXW5Nsh/UD4d
o646Z3JZpP3dkKtQgRqhPpOwM0t/7plUPHooCdtAexGNjGhzult1Dh5E5sYltLxzYoCE0zXOkJl7
Gy1CcdbpJarXN6MaWMRy3GJmsw5wYVGe4rmM9Oa1EYs+2FK9W5Bzs0sSfaTWaRg+zHSXYA5z2Tf3
kE1BwmTmkZ2iMb4XI9TkhfPOulUVX23EkB+uMMQye6erdeMehdhrlUMT9cSzBJ1FuPKqW4LCyWDZ
8fVzXN06jAV2eq1CgGePVroK7F1KMb4LagaUiCHyR64FOoCVmlXmlSlgYX3Z2mkMj9Vn6S4ChkAg
8pnmLclCLJxHkCSNgHL3akyI1W0Dk/KLN34a5SWpwHD1X477lvQoYBb0CFtvlZv7qLna/r3LUMTn
JthPYqsAzelLwXiNMT1PS/XsgiB0shfbX2fd1ip3LQx79d2n7+N0cMvnpAbM+5nnG3daUnS5Kc0N
EAvQbmAU/rQMp9uUnhjaBvbDLQMfsWrxBoYLoiNd9xAzS5fDkRWOCDZkv9ZPkO1a7umEdQeRPVoe
hpoqmMV8jAJ9BIUjuzDSwncN2nJE3ebGtOdkLvr+Cs4/ea/J3RTLNtkv3x3ziVxDCY5eHJX1gaLR
yzfc+m7+HULh849NhlhiVUbvPuyZNObfdtOy9DfhZ6IISjR1iqI6mtva3qyov0gEDz+66qt2qa/c
1y57zKp9ZO8c/+Lbv5rsx8UqH7/o8haj062or++svXVAo5ogrmzj5AK8wMkHco5FmDaEhmqj3fEd
6D1p9a7AOJpiJCgnpMr05PvMXFWFJxatgMypdREKTHP3+6XcZ0zeUqqZAIGvWx3Zs4T6fhjah9RB
4CH8M6D9VG1pD9fsKLSNQZQdjTKB5kWrCBP23xhgT9WtL/a9v2xK8OkoRchAosAhOQRuxrRLkift
Mc8+DfuiZyfkpTFPT/JHPE4ylOyfHl5NeKLTLOsSuuVR7AaTRWiTxqeuBkDvfPIIicr9i1fT9GlD
tvPS9KmTQJoz1Rs3aFVNuap3PH0RZUpqeKcKQJf+tCRw9mot1ZuJT48Eh7mX3N0/K794MoabAK9Y
10treKumJaPV2rnV2pW2eUFVyypRPRrjk6NhMgg7BtQnHeOu9R3YM37YGwcdOV7+yJcpg60ORRjE
bUcrHv4Jyvx52UMIO1Y9AWL4IeF40kmpCAdklfh9jzwUz+kEY+q1gOFYHLO1Wb+y1j1408r1Di6i
oQBBvHGYygWXsegvgfPV4SPrJUGZs0E8Rv3Gto6FdQgZg6J2i1uA2zrct5ld3hNHNSyd2jFNXwgS
lMhY/GMAxC52H7sCDewGsWmuHdsIyQD8D2vTZ4vYWLFB9D74kJXQgGhsEY/qElR4+HBfwZ34TbTd
sY7dTfLEVLsBH4H5GVEw/br+UIQHIKNejOf4jAFQJc+d4gHsHFLMddHU0UR+U+3TeB8JMVRq1plO
ECn0yHUeIHMD3orPes6lllYAs2d6frXLuRiOtn+iRsqtV5O5mDh0gCJ+ODcc0NTcdNYppiX4PY1v
U8Vt1lJp5nsTTx3en3ATJEw0dxlrGYEoifOukmMp0YeA/qDqjjbDtIknur+nUf/qyDxYjSUBm+gW
7w0001ul7qw5ZdNuRGlPohEO+2ZmExvFNpfPmij8ujCVdlz4NHA6DElkS03zoWOE8ZCWZzOjhHyu
ytbEqfFK38VAAMpJ6D/Y54bWG/M/upuSblo54ytpzoJXF+55xFTxWttATZYTUUwRiQjzB6i7UUMY
GANxYCO//eWf/v7PX8P/Dr6LY5GOQZH/JW8z+iZ5U//tN9v87S/q3/7z+tfffnOEY7q2Z9nCtW3d
NmzX4udfH+coD/ht439Jt5HWUI2EtiULJcEFzMYfPCcS2VRKDg5RgyD7FjBJkhyzvAG6rRrB3T7Q
9DfISraRKRyZQU3hynaeaoIc8lc1LuvfQR169NQhe9dnVg478n/45Kbzp08uDWnpujRhnOu28GzT
FX/+5H7v9InrM+9PwrIEr3cPDXfak+fcGSmdxtgBYYkfBrDkOmfna/DczMmwXnXSKQqr8j97z2LQ
0E/s+itPQ4rkMrnSm7PLF2zj6qlLpHtshI0yD/L8o7QCb1l3/tN/fwZM98/fg8Mu2G0YtmMZuuMK
If/he0jCT1RGalIV4ujWFUSvyEYHY4ZZd+xdTERBjZzATAv7VNLt16v+2FpZvfdMVzuU0veo89Rn
mQzaIZQLhxHELhXRJZZy3Hh1QKFq6SVuk65H8+GtpNFrF1fk/sEYc6YBYeP+D6fG8f7rVzI9zzIt
03WEawn7z1+pp6nkF8IDcy2Q27SWOFeZ6BAG29E28FP9RQ/sZW8N7aWsiRbLg3Y6yLA+qbFKv6O+
BE7gIgTNkkOoP1iDYT/9xz/yJIXSG8W30k0vIm283e//mFpD7MJzXsN+TAe7e/LhMD3WTR9QYZBw
VxaK9qCLzL3rAIT2WYTxpx7qVaFq4jez5ljpKMNtnG2PU9HCg2hiHHwuozZHG9Nn5XL9dDbSJnpn
1KOt2sbWXeZu0DtOw2Agb4Y/unmh08hLN16XMozJgLhnuGF+/1PqEHv2+8XzT3+6f+vf7+evgm8f
BWHzD3/8+7XI+N8/31/zf3/nz6/4+z76qoq6+Gn+299afheHj+y7/sdf+tM787f/8ekeP5qPP/1h
njf0yE7tdzWev+s2bf59Hbr/5v/vD//y/fu7XEf1/bffyFjMm/u7Beyef/vjR/d1y3T1/3SX3d//
jx/ev8DffoMv2fzrv+T/+i9BVfyXl31/1A3voP/Vkobu6YawDWk73JUAAviBIf9qO6ZwdN3VDU+3
WRDzompC1k7rr45N1hBXNi/SxX1Fqov29x8Zf5W2q9uea1iGZXMX//bvX/6PRfjfztr/e1E2XPO+
7P7HsuyarG6W7RmuZ/NJXFPc77D/tCz7TdenkcGsuE3ii1YXO4VuTmcVUvpLNziENIq9ActG+OI5
t1HdhQqIiYM4jn4lzY+O/WBpkW8lTP1JOXfOV0kIdURYRaLnN12VS0eQJRjEhEvIUMOccpOJ5syj
DkFEqkUv1D608wCRBEV8a1pkOX0TwsMdc9htwILKyb60RgcjpISVZHo6ybVavy0ydStTBhCiJM8W
IXGYxa9NpiRNJIKreVoI8HddnX17ng30yUc61OveLpkK1LURgAqBGSDAfJVCr5My27hDi4POY1Qc
yQJa7tsQkSya4nQ2azaceeRvZJBhn0jkm++3H3aFcqKrXkWXX2pyLKLsLQjHa2Hi6h1IRYABDDlc
ZnH3Fgb0+cdyxK7TRUxgC7oUDlbONMpegib3n/XS70iWbIcnIxwA7mZNvW98V8Hbzy/sjxE51dcw
St41Jj8lLu8mqd4Cj9DsViMz3e45mMLWqAOv9hjxjHGY4XlTR+8zNk72aN7GQRk4+P34oauBFaY4
N3SPJIfWY0to+AhiMqpyR6NX3BaMnM1OgoT2FAB1/2wwCH+YrGdLfLoiHvCBEc1YUsEPhUKJVlK3
TGEtmeOdIXtbBnubCEQ8WSKIT6JJR+9KVNVDlS6MQWpojv2zM7kfEcADHYZUKPGUBtSeOes5lLiB
aTSp3P6IOaLxSaGaXkREVEdQHqOE8a7sDZwgyfDL6jEyNLQB4hQ5gQCDa0bAnLvaQGRdPMWV0PGn
fE8aUpQp81+GutnngB7rrCUfMEzmtjW9eiLfBPbvhJuXLCamqfeh2QRJAB30xzESWpMJMq/JFLOw
QXmgpw2EaO/DFdl+hAeVg40d6oSCUjS/lGE9eQ1z655tu+35vzpBuyhWqLX1pLmVA/PHCFVMlzJf
LK38dbrLssLhWuBvcYV3SGCFVnW+knqGCmfae4P/gazkMJYT6Q2KEBbyQqz43gAiQSC2222bw06s
RxMio7VVdJzMKXiy0m6cETnz1d2hM0b+pjHiuO/E2rnqe570wb5qnK0q01dEHM6dsv+BTrjkAYJ2
38ZnUrvE3DKJu3+YLp0uKoyBjUlcDAqFTp4zghnFux6axyrhaFJKIHJV8rPn+p83rfkSN5IXp3Pl
9VuDfcXo/xpw3EQ2LvwkqrGjFMO3RH6DuXWCUofB1ph5ITqFokXyQQN8Opkooz3unSEzX6ykaXEA
vFWm9hPc3yQqa3RuKQGv/S2GTVzoiKnie1R6UhpQecXREAWxoiYXdp2IX8n4Vdt5yQCmvmhZdyAW
7JKMfA1zAsPHoRqHi90gEWAt3tgpc57ohYPXZMasKSsydpGEGoP76enxPM3zjyzHnqZVAK/CIMUN
2+HxZ19h9u5VETJm9FzVicc1HmbGxklBlXj1Uze4L4AqdSSjGQR0g7rcZHZBJrzsgkXj0qJwfOI8
kP6iRh0YsBMpd7CTQzHSVGZCRnHDhjBAm1uBC4+XIyQrDZ+50xHpRKCEBgewpiHQALmCUxogTO3V
0WQaXsfBLeotlEMdDdQMS6k/M7UBCny+7u5ehGdf+iCXAWwVbDwsnd2L83h/pdHjY8eA7XYOE8tw
bkKnZYPD9u0UTzkxg9Tv2pMBzdZ6s+0RlVUFYxcUn/do56RHqtcB7OoY6scy0pY5QsEWp4rTU9YE
Nptcgnkib1Mw/e/wYeh3Fdaw8rGW9nkBKlcsdDQWGP0R/dqLJgnn92PSKrawoXh0MZqqoTm0GId9
OnuVUS3vb+eiJQ5aNDAG057Johkf0zuuK4Txzi5lx1bm00OXZXvS+HyE8iKG2HBUiBnsEbeHnj7G
DjowFNIjWDvPctcpfvqCxcztNqGDVDXXEaf28wodjlQBe5P096Plw/XMSoOGF8dWCz/aoj9oMLTq
164keYyOqh4EN9Q7swy8nZZHy0H4cG5gFNIkkPFLn8e7BFHZ/bjGSEsGdCn34zySGzGQLG2QaUvz
H9iXP9PvmITwqSAE3oeZpQr1JBoP1ZNhbkusTnJUX2GRBg9uUhxjNziEUOhsy1tWMcp2nD7DsmfC
XDo0i0ct3QfJq07fIKzoJLESmTwgpaPIbC7aW2Glr1bf36y0eb//uUqK15Ruq6ZbT76wXlShXTgr
dEesx6rJQPplR3hDx0QPzk2dHauU/RPdD9PbFVIcgja8TkDNag/jghpvLtBDBd2b7RKLTHqsOn1D
/2gWhvlxGLrbKINrwiKaWsNj0UB6K/03M+L3pu6muebRmELEhKCkRbGfgphVJs7WDN2ryHjRDX9v
Dp+V4BJr9KWM6vdmTD89v8ESMUDkCk4DRMWYNr92Anrgut25FQjVdJRB1nC2eA+t8y9WCd4r0Q74
GccALzb6gAFtMOHvcc14HNaidRcK26ccEltsI7xml20nwK8VvGSy19jcsZHo92O2sWUMUKA9dxZ0
toJbukJcY6dLKdnzq+gUK28zxR1xJsDAvODZC7AcYSn3SOnymRDZCYppPGpjACQ1XBScen3Kv3Vy
vJNzGstDrtC+luOHbfdnBsWRaj60JHwxbfFW1XR5+0g/ZvoraSpN0mxLLd+7JShzwrv3gRo3PKrP
mTu8jDI+3e8ZQWicKOxvn8suC4Dt6ugYrGE1VQS7Yn+xLk1DwSGMvXTNT4YvPz22PR9OnFLTs1uF
L4wqN5ndvqe2cRzQMwfarrfyfVQworTIDvCjeucBkzG4uENQYG49ojeAfFNqj1VXH+JJfy36beR9
IPa4SzJI/EoCQFAemzjUomU/LzkozaidRzXuKzLw7FKSoIVaztEGxqvgkt1837pc1m4UPA12C/I9
CbE/DD9J6r+X6adk314ZyJmwPUFYYQY42u2l1vCB69OrmnyAdzHd5slda2666kPm5SO6AOvTHgIg
hea1IXsQAl+A4dijMo4hjvJwnOz2HIUgYkqJey7QaIqCtLQrqgErCyG1u8lnqW49gyqjyDdC9IQf
IOSineBQdgCGi/zkNWBnHdTqyWOyUisalrRQQVL1tQGMsr0ZVXSO2uQ4VmIV40ENQo5e6K31Go5D
YhH1UqETwpw8Jce+EGutufAYQwd8F2PIg7Q53dpDXpO0mvq3tNZuhehu9sBNkZPaW/zUoXbpscmM
ECppJOy8mERclq80oNp2h7WgCy5M/xJP8hJ644sp4yMogIVNBoZvUrLF2XHoWTsmgn/HgN4dKs28
vqvl1BebFX0dleZHH1FCOo2624NAUY3J0qivpk9DO8tQAhdsmasgpP0w8TOyUexR0qJ2d1mc7Ov2
1LerpAh/hSMu5WJ0BWRDJR/jBEqsz2O4Lp1FA/psiIdx25AaYdTuvuoHjtS0dlIBnACxXOCcdJ/f
KgqRov2DZi0RBzoAG4eQyQd34PAQ4tSnqfJAza1zCTBK8jBnVnlpEnZHraPRAhQucsjARc1WknIf
MmEOavqYWiU1FABghLRyN3QpjFNR0RQNK3dRMWnsEG1RWPe7vEfN6itQvpYiCkXnUqpQ0XYq3/m+
szOKiJZz39E/c55UUL61TnCus/GeWY1o1Kxuw0gbnC0oCkOs5G7g+VCD4dY6/a0W+T5T3CJNzoi2
wHIdT1jWnDBGNJQ8qKyas+EfH3XNr3ZNxy7Lig7DlKmFtNNsYd8VzAZwHDZe887lgcxIHv96BCtk
MroPX0D4t6jRdUGd0zCgN7zioQmxFKgEdRlMEj2vv2rHWVodgTl+zAw04WYNO3RJE2llk0nr3OM0
x7ocV7KgWTjp5YfXp5QVXkqAl8QIzHwpq3Hy81BPyzwkhxOrndtJDHwg7ybutvTTtJD2TSMu7q5V
3IyzziyfY9/6MbrwW/fhS7j0pE1JbtrAYznMHPc4uQnzHA0MsuaZ2S4h7WAXV5Ux7yWrVDwBui0G
cKhN8xPZZTqrwhLmiKcT8BGT+9J3LmgRxXjcdYOC89vPbbev1/EArbAacCuxKYlWfZn5C9NAZJqq
ez6Fzz43K22Ghg5cZ7pXj9WgzCd7TFeqcpDgkRI3WfAAxARTDFUosYpDHG1Ly8S1BCqAhln0WBXY
d8qu30Uk4aoyuRV1TP0shm7lTDVZdjEKEydDFjJqFkhxxKQIZ+i3Z/moz1i1YU55n5riUrQs8e3X
7TaVNXz6mpGORsOJSz1GcGTfFd15L+YO5cBD6sZcQ8F4Ap4IeIQUrIc0AEGq9zj3oXpzEnzgs6Q9
RNw2hpuk+Kl8fNYESQe9lzw66EukMTXrZJQlgRQSdS9UWcc4eRl5lo6MksfA89gvGWz0kuA2dXQT
LBRdWZ8hYfY8No8mbVbZYDiizbrURdAQYuBZxzgMZ6GlRavGseu1X60Tc2JXxQKUeTCtg4wFFwao
FHlN9B1JePJumLrPvvv8o+2wHU6MJulw95x7LL1lp/bUlT8eOGTfoD8vo+6lat1noazvrovDD0y+
KY3Tdejj0m2Gtn6KfTaopcHT3h0KB6xBNJJCFn2zpo5PnI2crY+3uEOT21huaJi7m6qq//g3JWW7
NgzyN2tEdGLS00Xj591lRAnStD1Ov7jwd51GN8CLtXGbjfnRsuh82sWdpHrvq/hB2D07RMJ4IQEE
9HAR1tUJmLf0KDJprrmO4bNbxadKM+fCpMjR/VnpZTzHRPKlFbJ4RmOCEKV6Crk2N92ATjUYdQfm
bFU+yCzQnxIP+WfpWfjj6ZKf6WhNqzuLMhqtaleHRcxsRf8KJkhkWkzxUZjZKivyu6wiRmI8gTtL
MP9OcIX2wkj6MzuuzVhl4OpMJANeXr4OHm7dOChvWtSqkzS/J3fSTrw1OWasGVhBeih5PjsbYTEb
Q1QSIlIylVimbviVe6n35jjGs9UMw3dJHkPdoaBGhjlOEcPfMJh1HiQVp0dRSSCsbplEx3iSSoAR
UFG/Cx4ORaRRpS9LPX0PVfZNrYMiP3uvM5q4doTuEp8YifaF2dSzxDMYQAJwrHQ0+SnkmW4/hjjb
LPKEXXxBLn3fB3sjBSoGD8dUrRHNU2YB4FZa9BYoz5nWM740C2dVVLwBSSIOsy12DA/CH/OlozAL
udomEursxfW3MUHt0W2sk0mboolqe1bBQGDChvOAJLNGBTLBKqgpOdt5l407x+OumVhS0N3IRT95
K/Fekm6RFtGP5hXvcrBeICLheC3T7peXRr8qVb3y4JjbYCwD212XVXpJBzD5YMB8nAIGzSQjo++g
jcwkWxN99zQ8aYQqhBMhczHuS6forxrthdnQgDNKRx0a3rjPhuwzc0w8SEjo4PKwqiwF7CvCPYge
zf2N7ugvZb1MtfinktbBxnlkAaXT8vZXa8d7PUZQrDGaN/zgzGqy0uL0PYiRRvk1yZYBPRGvCqEi
kKfOQ/UUuf71/v+WD9OpuaPJT3YRfQqL8o26Z4/mE11IaeAB5h6fJZE4+G66q52aamk5oesdSC1j
7+no9DoVggR+y82rV6S00mB6ree7pnWvNGIunuYC1beXFfmi0nnKeu4aL3ZgIVXBjy/ZNcfxV9Hb
y1QAm7Cn6dkZSa3II66eIn1Pi2ZlIiE0QodmajwSPVOFnyYE3KhmIxz4yXuA5aKQ5sGY+BRFDqAv
9EemPtk60wtEC/otLe8Sa9Bg9cQxybMU8UbeER+H0kU3FbyMKAwfu9oEhj0mc2uq8MKX5bJC/e3r
SB3Zplym1lt3enQJI/c2duFjiZdIqzgZfYThLk4/rRSrB9/U9fJjEqEARGvXp9VKC7xfxijeMk7+
LCHMtnVtduw0Ok15HWDadxyqtuTukCSuuXcDZNF9GiHwpMwGSNadYGxNJtccAjBBUKDo6UjVWYb3
SPvyCr7SqMLPvncgS40/Lr/R9XcalUN0RB2uCwMjDf8uJ2KNwEC4T+MQLMpxk1cQKmTGwoOXP2wY
lkeOs7Jxpca2/HiU5I8jz28iRHuNolJs43Mf3hONknkt2n3eWiffEYcmrwgAhbYQoJ+F8vcw8Flz
MzjEmguTAa6ktFZGgxQ/u1rcz1LiRrKLmeSD5rbPyJm/uUej3jh8ap9+x4NSHaHWwTV2WC37fSkx
tReZs46jQfE0IdQ+r7oHl36wlxG4nHOlpqySVg9UKHlpmgzlR0q7e3iaqvI10LnKci27FIV1Sgq0
tH5z7/VL79IGHBzfIHex0d0rtNwOI6h7b76LFREMmoQrOQx8PjXgpxPswQogfnL4dCPqhwbYiFK8
JlKk6Xb2VyBAl04cdgeFIxQLHFE7y4Cr5FflrEHT3GBn1yKoS1ymqzE06Qr9H/bOJDlyZN3OK0KZ
o3E4fMpoGIxg35MTWDIzib6HO5odaR3amL649+mp7i2zkt5AA5lpklZWaUySCMDh/p9zvjPL277F
FTYU36ED8dknLDeL8o552iVob2q8Jwq9sLBuJweHOxd+SMtvf6TC0icvLuL8auz5kRfDOnMuvxVk
CV392zcZEkBX36so/Rq+qkagbDgcGOFSOtlXMke3mV/uAiIZrkfJADJc732IXO0bXg4jfZWJo4+d
qT+zxHvwwb0nTOo6yX26hMXXMLC6+qm9OTUji8BE6XOZ95vWdXZ5ff5AJTbGeMSsWV5bC900rp96
L3jgffikk4gKL7MvcfbXK2uaaH5ERGp77ul5RWbJx+49Fia7FKb4+obd4Y+AieLAOS6F91BxM5cC
8JKsufbJQE1iQJO02xqQqeZDRa/I6bW+qhqOHFMFD5DtCn1oRfarNPOlxVI8RxjN4+TUL+17vk6v
Qa9uZ9imQ8w5fY6IGed+Q1BCU+YwvSoGCh0xkPPFAJpVzUTBe+CBUPH7lr0cfJeR+pahfgoM0IVG
8RLhESc/1jTOTzty9y5UK/jdtDGz3XRkHUfSYhlqOoV52RdT3srnvKL86dWmP0PTk7YeWIz9KXyO
K5rh3eHKErVjcAYGxOkAqvjn5iPXXjvPyxLc4sV9smm47wZnV2bhJSU5BKrL4NAxioiK9bVpyp0f
06XOLYtj62sBU5lrXpeztBuk8k3bqdvWD6/aJHrOemRkXt9ZPOJ+lOBtvQfWePYDESumA3dUA/NI
QB5WDG4F/1SW1KSM/cslGkmAozEHPev8nFCHmmQ8kyARJzO8z53/qxYJclrH3duNW1urx8xb7y1a
MMNJEi8zqcR6pM2DhrOZO6Du5EE6/KAyOi/UQYb6zRzxImC+wySLAxYIJ1PfOQllv9YW9NKHz2GO
p9qssWLzBK15oHM1WQuwo/NA4yVAadnEw70lj5wMILTbFiP7SoOqKfztoJnqWJ7NXV5O6Xby6JZh
V/b7/yvM/ycKc4QN4z+NNH8RmC//+39r+iTjWv5Trj5r0uev+Ke2HIR/KB8lT8vAR1kWvvs/xeVA
/IGuDLHU86TQKpSYVv6kLkdSo0UjPrt+qHDq/C91WUg0abrzfB0FvpL/FXVZS779n8VlEQol0bgZ
2igtUBPR0v8sLkfT2TgzjD2GU7E6B7S5+N2NQ4MJvgzA5unz+bV2Q3uzrmCRW4c5secX/SVnB4Vr
AkqoE41AneXC3as5FBUhc422HmJox7GkfsH99gIe0nClCVtmMG46L6BbJPXHYzSxu5s7uZ5sKYG6
5BXl3YOt2FRp9JqxbulJL4Zq068O/mM2tVfDiq3VmzJq1GNBxzTned7Gtt1E66IAO5xD8y0NMtMQ
T8+1Cuz3tDiAOwpwMVzpbtdnBHnQeLvTbEHnzVh/tt5MyYuQrgRDM6pvbaGe15HDKTrLCO2eTVF7
JezPNXNTVnqpwAArUD1VrEk9RmtNRQx+cE7GsKLxJ5E/9cryqhjPUNdF99jIiacoh6rjlDDSZeVT
RmNqveysTs/nkyS+6AOYp002V/sop9ii8aHdAUUBruOM740iRtd5E+mGdaHWBrF3Hw4QEKwHb9TP
0vayzblscgzkTS7IMlGAtNyZkNl63ZBxj3oHBbEs60sb4adrbMiHtGqKNpLgp87ZBgaitLcUl0YX
iajLbeYswNBjiP7spX62diHS2edvZVPdBa6TXQVdami/7qFe2Aj0gh+B4+UkBOlvhCuAKH7emTk0
1dDB4a2hj0wzu1SBBIRZMI8waiiBDSXFAvyjOVevMwfalQFMwNCjVs2PZgmoihLCJJ1WqL1u1RKJ
7YLnwQ4zyeY6upeYoWiKamdx5ipyei3joN9XTqbuIy9tilNTpvBXsOq5qj92fJeTE5viQyo9HYrE
VUc9RcHHnNfJjfEsdVCtbD5mryPuOeSVhcuZ5sSGawIqTqH5n/0cv5uF4SFCTJrSnxAql8+wzPeD
L93PBjH1gUm5vOs9Q/FC2BEWWVxbgVavmwDTIcBflZXT0Z/YbDZtIZmkFzq6EbMD2soY75S0qXic
qi69QcUW5CJse8+QNN9PTZV8r75lr5mxObstmgK6dYxH0qt4z+X51Hx0cZRc5ySRTk6Nj1rH8IJp
skgSkjac63AHMgByJJGqVo8NDxOAhVL4OQWxZdXeYeyTV9LvlpsoGKfrLgopcg0XitlKqOlj7tbH
yZmyJ+uHziWNkkR9HJk2pJ/jurnRVRfeFWxKZ+xdaX9dC8tYfZz86bdfCHUz1UF9Spyyu28tvYhL
66Or9/lo3lVclA9OmJZv8drkDLfTjCTnkswcBLBZrnFn0YdjlX1HA0NsZ1qd+2iU0WUeSoAWtqeg
ICnN77ZK/YvY8dMHsebnkUHd0nXowFXhAGNLEntDDhZam+Sn61T5S2Qnek/skPcX1qvcjLiExfml
uMr1Zi1bjCaFlOazVWnyoEOw8YuSpNfqTNWM1av50WNXxlyLEWgGfqlI76e8Ce8LHrQNQSf/QTGf
J1mQqwdqm6rfQmIZASc78h1juxBgq0BhjlOwoNI1DFPDPMI8ECTT8MsJwvGnnTJ6TdPC/Sw4M+K5
6TLQuiFEh5jwPg0Gs2+QBXuWaSj1/QRMOROWrXGQ2R8tKiCG4DXqf2ShAU3uDRMl5Azp2OlP7adX
eeWOBEP3q1AzGLk+a5oLTHDVlcbD8JiUvf2FSCXvw1hTnMtuDqISDwqVC01DN3lJAJNKmYaiYjdM
I9gKCQyvTBPW5tifXvaLaG7CwiGLb+18q3lyTgTnu6vO8dsbaxd6r9TonYu7uKJ3VUKLjEZRxQ4b
VdVLtsj0wbjr+gAGPMO/wNpxXa8tg4NqWaKrImk6Ho2W+ENISThdCmN55S4uYfAqsSSglcJoqxon
fOJb0eOc10z9tlUzpa9zr9wfRsYEYa1wDppx0Nn2kfaHypZiH2I6PLZN5JIt6Kb5is+zOaaBKxEF
iV2Wa0nXVRFh41FFULG/NJDVHAHDPK2dMAFTip8505HFdgizCUifHepNHOmRQfxMtVnXWBpWw8W9
Hv1ePK5Vxjyr7TNU4jp+mV0f077byRQHMJG31Q7hd4sgftU3K4INs+1TntI43QmH6FBpGVl1UT1/
OZwGn2Ii6gTKSkN549AVGF1GREecXEFOBFmrT56h/oO/KX8NuE1IYy36vks80o5uR7ilyJzmmEcW
6RBx/1yvQL0HBjKYrxrdmnQUdJur0k04MU7Z7LzlMgfb4rTptXFNfAjmJntyqzDYxdiNf45Oot5M
6PXUx+SNvtZFlN9kXaneu5GUk0vs5oNUYvReMdAGb9fB2XM78j5plQ6PHRGb3yNTpkueCUl38GjB
FLYGJskwDvUx8saRZAgaQmnK5pD5EY1tgW52az6OGyPzmHKSBLxN2+b/YCbm4cGpSgCewSAfBZuV
11bSsZ4NIZcikF1HsSsVt60T1pwwBo+6HtvbCgBukpDN8gqJkYO7bC/GNb8tdZ/kRKHd5E7MMn9l
wmp/pWPYQpG1DTt6xhpECSvjfI9FZO/HPqKANmeKitNYuDcTw3JuAQG2Kw8C5/zGWaAPOy3mHQ75
nbgZA4GTpJwjGqRCfX8e3M6wzReEt6F3gaJIXVfXzGX862AEM0zPdlIxmxe83i+NWzHf4kEh81Ao
QuGs8B1JXW7P/sL4i/5akSNJeUloB6Yj+tmMMZiatizd4ODmHozJbmxBCvmeNt1+XEbG63KgXejC
6RyT3WHho91SlCb8xYYp+eT55WU6JEW+1UNRVKeVazXsKoPcTwKXvBMp0YkwaprQW5yKlXl3H8qO
1HFD86PTpz4eswnByo3QmW497NKwoA1W5csYZZ4sSjyP6NBlmcMwECVH79WRydPaftXxN88IRS4e
t/yAJpv8gLywCXI6GzIliXgW3U8zE8UEJRhTXOUStBOkRInhgAB66tvXnGxf8qQsTJLsNIK3q7mp
2vm4qN9D+uh65O4TosKU3xUE5Vd7Y/MQHunD0D4RrwHL0f9E491M7N558105cO4x+5T8I5N4WsiI
loZMldPd80xRilC++aZ7oSYLegwGpLx97lr5ovrycoEIGCfnzM1PtL+iXi7cKVfYverPRgzvPQEP
acbnvoBUG+SLvnKqYP6IIMOuDGM990JU8RPt6T6cqjajE8fPyCh45qks4kPek6pw0ALdfGam7U6/
vXnqt3G9qJdi7LrfY5lRm9JtI/TgH9w8lCSk6s5LGWBokqrHcYADGXfZSiA1YslARbL7XI4h9Ooc
70fmFc1OtuVzFjJlzAJT7aeMvMNooDGsFc6yCiU/is9z7wxIcjXdt7wAN0blYJJHKork/Bb5hlwV
rr91KfWjKULkqHisaGbul4U2oojAJsjPslHJwygSuJATTJX0jAiQTUnm264AyVt1xkG2r0nXiM10
Dt8pR2Lky0xKPXSArWN07GMyxOO9DSFjFoJXjaJXOxwHrnfLybqtu45qU/jXJli+xmiGqBziJRmn
c2xcYNrise1eYmTpGWd+k84ahwwh2WCiY6AB8FFPTEbMZN/ZrH6OK/BUJFT6DMhra4fqG58yVdHM
GDGpr+oamo5Nz9u+yIIvx7JtKMlvjy1rQK95o9OkxxPhEGQLUvjm9axY6X3ztiY81bJxhn1moDt1
GphejGWVswXhN8enRDCc0afXqSi3vXbzranad+MWMVQZv3lWEc4q9BaMvoqDQ1upr5UX8UXRQqZR
cS62FjM/Fhrm/mLyHTAj4gdClL9du5n6xpFxhSzhxRRO2cKhKgZwMwAFbDfKd41r9m6eOwXrqJiH
78gx6kGmS3pyIouI5MXyLcPWOm4dtlu0rhX6cU764kvUAj7sOgU/hqBqT7J0mTrZkkEqGfHqOk/a
8qVwAvcWvQD4kqnjc44rFNQfhc55Wu6wj5QRUNdxFe6dPzocDEyK6ywe45DYmoe5v68g4gTZ+ap5
jAwN6gskTPdMOTOZPpvS88fW4zed/LhgSqejL9Nhymr7cAQzRHV6VLUl4OuM7L0wHoW+fp1xxll6
EpBVzn7THfhqbwEco0Zl7lLdRW8W+enJkYO3r+eqV7RKr8FLoz3UJbcUp4rFg+K3MMeS1fJ87xPb
NMOtLv3pvV+9EVBj7dCwWs11vl56vDTPPz8UNDeLV9hmDBKvhJeM9Io4wqN8eJAo44PIScSxGfPe
s1B5Fd2900pIdGWKPo8e/TtSOZ9Wxeq3GBsL87riqINRlxBZO7KlV6ohrexoUm5CTfWbaIkZuw29
DjF+Lpou0W/dZQgxMptuoPZFn3v67DBKekxWHnPPy6H8TEHT7ZUDGCx3MJNqL7IHX6zRLlxIypok
jYl3Lsm16/Ic18jSG736jGojAoj+0r4MYsHlFPfmO2pgpsYuYoHTjetv4aUth8XVq07l0IvrHl99
xiOatKee/fqNG4yYkSI77nBJc6xcphGQjRcVd15VUEQRkgOqzFKi9STUBJ69DymL3Z1rqJNGp9Nn
1bYgVziZ5Wc058t1gHWWSBsvV1rsqxIeoJ7uBhMrMoDB/JQVAzFhlUYXgfIgCC4Sn8UQL/YVK6b8
PRSLOskeddLn6lyHEb0faauxteV5u++cTuwTEbTTFe4a2V7IRQ13yTDBX7UdRVQXSWScl6xZwmdb
cIbcZqgT+AiCyn5bo8VtiyngJa5mH7JP6NP/Wcfn3O8Aug9LN5/BNPT1Ft2WfppsKeil44jQboYZ
zk629rDxOvy2O5ngSd4ltgf5XqsFGudq8Ae6xVxQ5tzlOK4SVTmgTeu4eUQEgbPjUeqrpg7LctbA
5S9K+9JW0d2ce8kmkBCT8qa5GvOFDqHa5QgioQ+HOF4xn7SMvEMRclDyYEyHruBJEE5729Rp94b7
xL8XDQ/VCfV83AWy6W+YfZ7RvArwHOesD9OUpIYT1UXP/1cGof8PhWiCv83QbH7QD/cr+ZcR5/kr
/jnidIX6I/SUcvkwgoDoGtPK/8jPCO8PNjpaUzWkIk1M5j9HnG7wR8j0gGCHxAYXRSGhm/8Ycbri
j4AwjtJSuqEOyVX9V0acwb9NOKPIDYIoIqjDiFNggyGp8+cJp6fKfM1nOx6qzjb4zmNkyO55VrQD
mz5owDXgR3VjEilRWg5ErDnJhS09cRbIZt/J6OC4Md1Q0VRRANBMbGtxhrT4ZnlizzWeIDrieOYf
WhH/y4g++8wMC6ru+t7MeGGNXOVJu3q3BLM+wRICQhUpuhNq3sddju2KkQG8zza7DFzSynUuy8tg
iEHYpOOb6Ru66KW7/9OM+v6vYU95Huz+KVV0vizKDwVDZA96qT6Hnv58WYzVpsq6dDiMAjEvCLtD
pqJoKwKRYiYygEBJiYPaCeipnWhf/se1asQiT65rs8si694RHI6JaO8Uuu9Fs5KfqMbmLYOEPQxl
f2yz2d8FLm1kOLpuGYWOjFhp/iYhTw9f4T6kY1zdJJGPG6nCQu11ncdmjEaxis8R0R/gFWf1DN/Z
8rX08A+TyXlnv1Rea2GvZ+lcRfK8grFbAulQQFEmRpLRvUnHb+WnLyFeIJDRavf3l+7fUppcBS6d
9FxuKuGRbJTnHO2fAll8Ip3IE3DJZMDkyTP1jIsL5eqMYeBj3PhJgOMjYr621AvYW0qy2pIyAscj
JpKJfVbbG5cwJ/5I+6I5nd5G4WEeFvw73MSYePid64oyZ8epmw1/gAti1neRuAF73Jmzx9//Qv8a
0Tz/PjLAtkn4zZeB8M9CxJ9/n1KY3JtTdzio83cO5+zQYXPcCg+MSV+5r9W5bwMmCclm697+/fd2
z5HWf70PpZRhpH2ulcSE/W/pNk4kBq2xHQ/DpDlHkiI5suV/rs8f/D9unGV9t7lP/CDNAQpkeXCf
jJjQRNx0iHzLd8gHgEts3jsOWnPdLWJbm9U9/G9+zr8uI/yYPjKN9nyEmb+k8PJZJsyexgMXiuLx
yVnp5aA6hfhbGa+UJIzMYBWq5EWNHXPPuRvLFz2Pf/9jkCD86w+iA1+gAHmRi7T07yntsC2DWq/l
dMAxeRT1LVnvmWOzH23NfE69jPV9HHoImWY+hri0L9K1/91buWxzV3L4HqGnIlzmYeDdhKsbQrI+
41pXbry8f6/VVR6Ue18tnzi1qo3btYoyFBpWFTXAjn13Jv9uLEIcbLhkswgLkVGbKvS8Y7lQ2973
QXo9kypcY6JL7VmwoS6tauDAraXfb8rZVVepHt5CS/IuW5N0myYEeDPdAygap2PMifaYnv+rreOz
ettBVgYhUsEU7TPIhKq9ZYq9Hc6OQVE1dM7RlJ2r0IXk3XRbnx3cmydhkyQW0PDUqssFtO+uW+mg
HHyvvsP1LS8QUQtq1gOK0iVo6nZJiz1DSIp7hhOpz/xBL1PyyiEdhIpS+0Wza9UmurHr+O0H3lMQ
pvcr6zxzluBhCZN736zUyZqIJJloP6qeaqA6o2NeJHIvv6a0L7aLhnLmn/OMDfcqvhagHavrpBRv
0GOUpRLiQOFmB6hhUEhMA/Q56PZrQNOnB/xynmMmzYN/Q8DzCpcs+N7CkA1vUXbUENMQk+KxD4YK
S5CMnqre+yYD2F00Onnox/GTF9u5wWCk9wBMRIAbgYJi/ytvLskVniF+3iZeAAmL2HnI+O0C9bTE
+gFb7ZPyl/GyFA2MX+t728qylJOYuOE4j05Inu5s8J8RnRtLNkvHeK7ymjHD1P8WnfkxKI7AtjRX
WrJQei2j6rTHjT3GGAJqFyFENNm2C4O3jPoOBLNbDnXVhdLdxLYcN/zatruxcoh+NTSXwthaGHIE
vvviucPL2srruSSHOX7FnvzBQJ2qGRemcZJ6Jy+2tz3N9VV6V8nlYCU+5YrB3SY0QwhhO9gFYXla
0jm7yef6R+TP6jIW4adjIQnR5dSPIBlX/941y03q9B+rJjoqsMMw2KtfZDuZy5xwV51eM0UsQUSV
ZJCGT7O0zwnuQ95imvhKETyOmEWptARMF7Yro+pOpYAeKJe1a3zDHxTHw7IJcudTTPjz2ThTAJIO
6T0eVZomfEbLyqd6WOveBfoyfU52ID6Z8pIOQYgZoHqHJHNp6xmWz4V5895JsOUFaUSMMpf3Hbgd
5f6yvEcZDTkrDwSKTDq5u67RhHY7J7kwblnuCxzjh6IEtB/4DAKiQd4l/UQVZ6owJDGLilL3VhK0
vxZMa4lLGRzgKKfWW15nRlKAqZqbuOLn0lVSwlkgAIJR4y2wDTdmgW1D27OlHnbaFNrbsNInMZcJ
hinq0Ky6ixPHB8zUOxth0H/q8cvRE/CnvHXBcjHNTq8WwvMVqUDsHBGvhLg/GKw0s3xNF7pHAtv+
zNPmN2OZ+cllqSrTybkgaPKOPPsWZGOFKbFgthtK++lchUNDMUBsruqlI0rHxGHPoP9jPmcHOCu9
Eoj5linmThuI/GCi4RBiRDlODVFWhCOq49F64jju3wrRv6e59Ygr0VRSVQTFGnvjUK/op4Kuy8h1
NqPO2lu9rh8zeG7PW6dfY4f1H6fTQ1ijvuTWrXHWmjfb0qfjrEUCxtG7ideKug1ZHFTeX/c99834
XtZ+us1GyHIAxkDXBfDrjAs+SuEr2fg2IH/aFJ8529jaeOmDV95qtMiTDyYNxwrlTJRIMJSvOqTx
xWPkuayci/uC9C1x48OoiHBwzl02/mB/NTHT2UoIWnzU54xPMfffhwVi4qJFs5XAlIYxqw5t8sDp
8xHR5UW5Z/z574QYQFE6/SW6jtwlKelL68M/Ev3DspyFVBlT1UTbF/+vz9qrmeJehikEkZ9Jc0JJ
xWvM5IbuaMCgXNafbD0jbIfNbThm/oUZe6qHnIexxi/p4UXYWhg2vVN0mzkh3ur06qZc9AqaH8yN
XNor3pX0yon8NDBL38ZewFOqzW2uKGxxc8t7EF5fridJbcnehlG2rZn5b/soeZs1NqYswZ63E7Zn
KkxPEDl1xxI9Rf44FGtPhRy1ViPeLk8kL7lH7bYpX4VST6qNnyod/+h6YnVTfojX8LNQ+kpjdb7n
3bBD2Ia5yXl1O/aVxC5A7vIu6wkpmXb5FbUlHRNj9VEu2Y9hnGM6zFpNjJxgfUFcY4997LfIaVZ1
HfJIgSnwZNJvTTAcold5Xc2Y9e+rDgekjrjZ7FFOKJ4L2fS2CF4ZI2UHTBd3Pl7QTdeCSo6c8VmG
400akzMRU/zeqQYd22fIOYIIPcd2qaoryYqWrAB7p/aukKyeRybR25L474bZ0JVj1VPgLxMEo+ae
eO/YwrtaCTVsXXn2m1BKliIDD2tG7ggfv/LWFgRXepOFc7+PVPrYdHN/60VbqYG5SWJIDCBpnDF5
avaSJ4xx1TLsYCfMG5emkFZ/pnJgKF6LhawnuRl36o+Y6XFUXCelSzlCur5YEjMY399Ui0kvkGF/
BaObnnU9q61md0dyZRpRnympIExx2c+Nd8o73ZGqC8+L6OVkPUnIqWQG4xqgznlyPVk8dhLC1gEb
Aq0NlZEnO60BpDMMie2aXaehja9LUqRtMUFmXJx4m+UePhIDbqZ3f+pUfpomii8rwR1bJ1F40uiD
m2luf5akywpMvzjYj43nfjvpGm1yB59Nj697EVSX9BHkhnPMKFJduZMrIynXL5KtMKRU2gYq2dlv
IFefGsF8wL4TfOcEV6+LMPz08/LKeBlOGaArZASGYQe0FP06ogSlhmaM5InvZPpeOhd3BUtVS16+
V5CAzW3lOCdDHvGyxyhwUfjcsuQnLku3kMc6WoZXfVYdU0JDAXnCLHfW+yayAMspS4LQAjgpf2L2
/kOfFbaQYzI20fSl94iMxFr8anl6JkwLu7V9dAgyMNSnmgSGKxwCcaEDD4XmpErxiFcOPnFMqFvK
5EPPBFV7bEQifq5KOsjMQk6n55HUyqcluKbVUrkVaIHsak0Xua1x/5As914TjgCkC9OHiJm8hzif
s1FZIO+O7TfD6rc+hEMxEWbDaUNfm09/X4haKrq7NPI+80l/dFHz3GS/Ck0xWRB/jJpOBwJfLdGo
rDt2rfiFn4rTg8+5EfIO6bpgP/fvcQjx3IvxYxReLXa9jb+dinI7M34UqQ+58vyOwD5wdPMJi266
7Eop510cwtIz1HQFMzlml3grIzdotxGb1S6901X6O17vHHe6q2oA7A5l3I6BoeY2zOzkXIOFPwP/
kWFwi+SvnabzrX4ZcxoCgzo4qyk/OfMvkXwYy5WOqhkPSkH4ooPnsBkY77BX0yfy4p7rCMoiZ2Rx
eakFORUnHGgnsLi157obTnKFxtWVzXZq+q1HA1ze9o8jATmqE0AAgVnMHQ9eerct5XTUoXlhyPs+
r5R0caJo2S0C+xhmiqnZYpDmobALY8S9jNa9aIHeVQGOJUN9hWloFuFtfZsl+t7VqBiyaqhYLCWc
bvxms7qG9vEVC3+XzeKpDKYv3HpHuwK6IqB0JPDFYSNkrs0RmDqYwoeID1ItW0q2OLNPbAJ7H6Iz
+0yTf4wVoElD4Sd1Qm7u34c6ZnloeI3yDHyzJ0WQN91NEQb3TliA8HLAH9fFtdE5schyuksc2oar
SH3IhWNPzsh2B/QBSLVXLPsR9opYGr6V9V4M9bHM8DV9GclIJ5u1lGCEiHkzkkYYsLlMh/p5KCkB
WTmsPppgutGDBS0SUvptx5TjBHUN3UiVTDb46UFPwOXO5Pyy2EcFVnPymFRZUkztBnSAZnUVonDX
FObon0BJ/EP9a4mzE6q4RuvIf7eF4JhE2UHFs3MRRIBggG6JbZ9GV9IjtVxi2FqoH+5rClf8kJQR
r70hh6yMAQJ7QuKdyBmWLGLRceTvKIBTFXYIcoGkS1JB4SKqyZxEUP9kHO6DqZCb3qeUj/u+7aph
XwXqu1TdKQbUxUMAG82rnUfR0kPRczzwE/O0JN1b0aa3Oesrkmd0B8jh3VueA9xc+6gcj55lYySa
/Fe2AquiVCdGq+xlCsmlRXsomvEykgjVjjE32i2HI55PeuJteV36emNaWtb56mMQBEedUNbalLek
H4DprjQdFEFOSf26fjV8A1d4lwt6cGJialfd6cTSuHOjlX+7COUmVMMINT26MTUQlUkUFPIuHbgA
6sPLCMm6DukamyYqu7wc3PH6NkZudE7mtNvJPoqiXe+rY8gUTPc62yQqaY910fK+oSXZgsXvACWQ
3yPFN0q2yzbatixfq4dZsYFjAOPm1ukaQh4Lu/ggrEYMdMiwZZdN26ouT35X/crRTvd8hIS38GyS
gXVk9yJpoC30ky8byi/zG2BGCCmJvWLN4y9Shqe2vhG9UEd3YKn1p3uO2o8xZC3iB+coiHSffAfX
VewlZmvPs4ds6ObHuvbmx2ClKAncwmrr8lJ7SERdJIcr3VDWM5Z036mGgG7CutKLvt9nVdieXEUf
ZaN76nUDpz605dDez43BypjEhPuz0+A7x6mdnF0kINlkkdj6gUzvi+k8VFjh5VTFvI1WHz/A0nq7
muKIWFWklVL1I5lEs89nzlmkHGmECWOKFFfD6JLX9LUBE2CMT1I5YHPc2bk9RMb/2WON46NE4iZ1
dFOJcTikpoKcWVVo6RnZzrh4rGza7vspYhlHWu/Xo2KwwMnX8+5aYZ/L5r3RafxQVS69E1k+HUHK
PwU9/QOGGsDQX5JtwSR0miP4q55Vj/DmoDiep2xjeYmv6sbzQ5qYsiTZ0IBwMBOHf1YUvVEMOXZr
T/PkTPzATGyF28V9C2fWv5kXEKInx5ksvvdiZtyjdi+ZlS8XfkYXIK5Qp+Ijw06T8PGTLIoZJmtq
Zpygx0Ov4m0FzbWnJb0Cv73M809Fz2txxvEBMIi2z+GCatuX+GfnnorFCOGHx+c76EManc5KqF9x
dXmlXCwLgnbQ0u3hs2Mva+fTE90DE2lSQW3Pe2CAgaRX6ul5tp695DA1y8BJkFrvcD3GTMouXNd7
8ipsWJmprlrT90ybaWtMOorTPFVf9l2KhNxWT8rJPd4y8WfPMHyKvOjoZTTTDdkHT+RK0Qaod/yc
gA1VT/zDsQfS1S99BbF+FfCdmPM8jyo8cZJhNR2ZlA1svLs41BCbhd4Eyul3IAhmTBFcYhZ7trEM
inFGY12osTFh+vR3DgdcbXG0pdqhg77G3pUa5IzUmZ4w12wrWdxklkrc1bK94rjG68S/KkWBVTod
mwvhrzduSxEz1iuAF1N3B0hjZ6PzuzcaxGXcxDSyuOVt0f+uXI/QEzMlL+VHWFyG9dl9PjC9SSYF
GHxtf8AQFtwdZU6jNDDcOaMyYRU+y6/TGXYRFeVbffiRkkw7uknxab2WYG6Dq1cxm0k59FyxVXU2
pu7GKzPjYxiKaOdxM1znU24OadKNFwPkMYdk9EXQEprt4uqSvoRyU/8P8s6kN3Ilja6/iA0yOMY2
M5mjMjVPtSFUKhXJIBmcx1/vw+cGGm7DMLz28tWrQUqREd9w77llevbTwuBn/VlLsEyliZuoPPeV
GYUak/wmXyP+TCSHxEzmgoJXNMsXvkEK06Kj8p3aE2cDyZGO/4I3hiDB4SvNiyxkcYBSw85hfQuU
Zr3Qf4WhSJYa7MeCTghSEPToqpDfNWbhjZsQ1BgF5IlMVbBHGIfP+2mwmo/YMYnyGee3ZLE5JJ4K
pE+kfQsXwBjqaX8s95UpXq0OvrI1O9+kNz7rHNO3iPRft7yU0UzYL/m/NjopEi9QXqIQxgMrQA9O
BM0b8oZ+8LnLve5gGC6BsARGYZNpt9y/5txjLa9yuRuT+Mzbe0us2r/rSvN30Iw0BAR/GIgJNp7L
TSUpMnYz7qHtCJk4oRGsu8C5ZQCrnGxZZ6oztSqiHYUMNx2tJKyL4jsfCrn3jIgoMd05e0ktsVka
tG5rCYtaPSfABrnHFVj+zgMQvWjmq7qMuP5gcQYU2BXXiCa9DBAWPvdyWBMsQlkR6DXXj13imowl
eAYrQ7zAYnxGl30/LdlPN9ccBQb/23rCcSWJaILbliG5poZJQwtrouPgYw8K/8hK+xCI9ndbuntP
yA8/caOjKfZFS3/cqZzB8IjujyEwuiQv2NlzA0F+CV4dlZXbeCImRCSESdv8mDVSnfthVr9Hn+Er
YjznKCZShfxx/swgCJgD6nO27o/IQx8nJkHgcvPLVN0yz4QJ36FBAK+Hk49/VXP8QkJC1TVJVAsL
emDXT15cmMeCf+IWFIMB4We1s5bgo2NNgpENXdiL4TIz0vMMOqVM8q/LDkVmmxjzNujMT54ddIe7
KOaEYSp3DOwsP1ZJdRPZtDUt9E22i5U01ipG127v7G4+tXZb7uqYa8bAS5QzK0IO5FMG+siWc3+8
lq6z3JYZf3Jb010WKEspNnMKzVg/DeMaOVTPSODbGFIQ+XqIo7AtjPlXTG7JllX8HVMAhDil81R4
7qugayPocWauj4fA1rgQvJgcsrUe9QKOdJThAP18ShhsnGPj0SVAwa0Mg7kpLd52ZFeVukqcORyf
NF5XBuY/s5Xdgglz2ZQcioEupTMe7QX5ql6G504jF+ptEnCsOvue4zPQz4tL1rBFIaYIh0zUzXO7
HyYL5RZ1J/r4qa2ekONXayu/OFRdCxRIINyEorYUtZIvaeN3XXbH+ArQgNIje5C86PCVLst+Es4f
D8QGZgj+Tde3tukwODvXH+5my3714/RbgngtMqBq1XR0gtPUwN1grs3kAvE6QYERMNKINHT0VD0V
DUP9/AeV1Ebm5U9KZXZoEhziwcZrnKegBfLnJPAWSnMSO/csVfc4lI2FgpWyxvLwmfUBgwFbHyos
xly6Ff2h+VgKQOfTgpRsDNSyCwblU8NUp7ZXxsFrSETnGbCi+cloUmI/R6B2XdZPRC7q4zwOhybt
XDRRNu4cpKgsTaDPD3u7D5BYpYeYJxDQg3lBneTX03ztzYCfnPlaujU6MqPDuxJZmGIzJm6NlZPW
8hxjaIFzRKliDJB2tSJgm+0FUpMu5Cyd9iTltdUKAqO0Ez2PbqaGIzqRRzulrRGimk9CPzG2ZbeQ
4SmZeJqGwF8TD3nyI9l4m6Wzh+2g+pemAXvdBAnwEkYTlLnusZ7QPnqzQnQOWq3JvEcr9X+aDgJ8
EFOPjt6naqbQ7kbUSvZ47jRcGOKDNt2cuzuT1ZZVe0+Rk75HHsOpKbgskih1PES0dV1/mtEGH8ko
eVKgbtlIUVyj2CPkbQhVWbe7NLLKXdCAlhZmAVq72vUNdiQOsmHLm9HtjQWYFJvpklaZmaaviWBD
sHpJ8BQ1nBGTy1CEaRY7MmxN26KuX3OLJCn1x83Qhw6jXe1yOUC7NHKTrV0Bw93kexiwGmxZc7IF
mqN9HOnkdGS/8GuQan4GVANWnUh2lU9hU5Hemzfi4mXUJU0zv+EEvechR5vUcDZ7HhaBPmdDiuMI
0RkUlY4XZ5tXUC8GX1y5HrzKl8fKoqx0OAWjZAFC36zhj5F5WgJ/P1gYcfsJCzHE6l2KEi7UwjsF
UjwQ3fBDFTLvgxl6XdTpmd0gcCUjED12SIpfy4PZPfGBo0TjYA0I5Vvymi9JvUAJgz5Ip2DXwIP9
4piy0tpno3nfW28akhVAGrVSOpBJRqo/S8wNTu0wcOFBAJX80U1/cotg69JI3hGBPVR98XeaGvO9
06O7naL4bSlrjVl/It+ISKC8aOpznlnPQjaPSn9gYnjRCAjDvPXOfQBAzWT6jV3XQDcSv5SoMrFC
/VAKOxtyWmvfKR9SmwWYkfI3Mvdhyg+CldrcPhf8bHYAL7zQn5MPf1zOmTSMozkyCejcDM8QtDDC
N0HyUO+fiooxiIEJEP14hvd9NGEWBK+NfbJXqsyYPAdTPuyHrCTotc4PkzU+I3XYadkicG7hsY7M
r5jiG6sh3VrKRw/HrC/Y+Vmdz2SycMUOr8Yew8pLMvmC4pu5me+O+8QSTF4DHmaA9A7qvKYxh0O7
3NypafdBnxl3MRSZjVkzf42Ic4lKxp2FesAUHIWNdbDNLnpjlnRp+ca3qe0F2845FubInsmYs5NQ
4gvsAWGz+Ydnt+/DQEyEIA3Q9wSLgcoDWEeRt43youTr5+vOpr4mCE6X72tFB7kKGknfXKMHF54E
gKQkHHL9OkKpAr/w4iZ9dKjT+nmMWRCxB9vI3hvQtcuXvB1JYF1TgFMd8s7xopRjv9WdB7nK2VYm
N4hl9VkIf4RCNI1+6UITtbcKsLXJ/HaYy08j+ZQ5CBdHktWXKd5bP1HbqtdXKWP3kK5fRuXiaZpF
jhDJSD4wAX6XHXOtqaABCzi0KusNl/O4C1J02vPH2AfsVMbmDwrYO6FbE2oCQseyGPbU1qAaxMpd
YQfiER+3dtbpSFks4FwWDOAJTxAIC9BrAlhbiA2PnqvA+suwszrL+d4iHLvRlXNFu3xYYuyElgew
1mnJRXAGmyCaj9TIz/E8W7t86SIyPZgQDvZvgUY3Sskb8dj2bKtgPKaYKFihxmIbwGvnprZ3SshP
rw1+u7a/a9vu3WFAYnZ4LWt3OJRq5YtZ05ucje1cmXSmSMw22HEu6J/FHEUsEpt3B2RTnA/XsnPY
YwoAHSnMambpC2k4LWM3BMik1ywCqxdbZmyHBlw0Eq5nKzLvZ2+4i72xvGZAYipzvi9dLnnqW8NH
CWNpi+FU91QLee4Gb3UyOMzA3JKwDLI1/RKOmRdkH2kPMqWJyZ6W3VOH2fbQU7hthTKe6zXpaW5x
U1jkgbEv2SYT6RVzMblhPbMN64fp3rKLDmr+B5kVBO4ZuDiEjkj3buzPTCiA4j0IGcdu6S8VSgjs
/b4f1aTvUN6hJYbLaBNPQ0HXC1LHNaYs1s9s/0OHDdmFud2AR+erGMEYD1Wx5pMUiJiYMU9REez8
Fq+ZKCEmYubfoxQtCAlxGFH46ZmZbbevrME+ON2EPjtBwTvF5g/ye/jOBZkXGG3Rk0X15xTdmll9
VmMAZax98gOmxwJYRTYSR4d3D5hNr3EQe9a2hOjq0n0xLwMUaKdLi+Of/1wsCxhT/7WY/MaS2gF1
sNpZEsRivNKt6pKYLeajGJXzMHELDv7p0fPILFu8ge14kX7yFNhb10eUWhNaag/wT5c+eIdhxxDF
ERg3Yya9tGz2XQz72mkeNSBGL/nOu8w4JSlrUKN4QXz8kUTeOSY/Oo52nrMerQLduzANrlCyFFhl
ma8Fi/VttwTjnZnc5KRxi82EUZgk0Mtgoq6LvwY2ICB5ZwHUbH4ilfgwRe4jPjfylUN2IFdHJm/q
CRLa9JRMr2lAxqY3E5iec/1u3Eo0u5IXbeuhPZDliF/Gn946wZI9GAqKhAzHniqdTcG0fdsWLYpi
qjzT5IEs7eRr0X/anLNi7Hjq04DKGGk/gVabrDX4balec98ca+sX9l3d6JdadzLEd8jjnC77zhGE
BlIhgJL81EwewqlUwYEewsJdhewJ7sebTkp4S2Pk7iKnvi0pC1qTFk5OaXTKG7qJAKdRqwmISPHJ
uHNzmFdPglub7/FkMXT3wPOpXIVKgIFFro3nNLIe0Ar+RAoHBFqxuziVyX4YrT8uxjRyrOIC1YSh
2CAyWFrm+KLt6cEIyke82LzcFQs6Go19m5Ie2aGgKXNefDv+nbkxb0rivy2UvPYw9Ud4toS2VuQG
VrmNwTE1f5dmf7AKDGSYec+IoGjoEWhUJrkM0aBwiMvp1PpMHHwd7LXDvdOIlrxTFBllSsVhjv1d
wUivROYc2gwY++6P2U/RDnIgnyvAu5lETtiFis9zqfCJlRzDhXuhRcnD0npovQaPSGCUu9I0z+4/
CqcSwGExB6u7kGvYrX8VyXwONJVR6k5ktBFk46jyrrdxqQgsalhDR1YOPE1ZzPYkkYwAtXc1vG64
ZNmvGWP+uenrZVsr3zzQNewa33zEO3iXGwyIxAhHCOahPiEapfdpQj31P/bg633b69DybLGPffB4
lt+z8UrbB8NZYTPtYe49xpeaUDPdyEubVscpGw/mxNTHRulysdGhTRN8r8zujhLRIj/t4Vl6AwCY
sTDvyuUGCxyG46gfPARnIXaVrWShhPda/s3ZAQ+p9cNruFnmiZ1+nBmXKmaS3snD4KCuRArwGQdc
oXWRh3kev2m6DC8xYSUtgs+e7gBe0HcQVx4rYW4U8AGEIBUEAvP8Rlk2c5NlBVvf+jCmM/Vm+53z
3B+cpUdL5cXJcXGfUSlAmtYAk4ua2YUkAna0fsHusw7cSJI+SzNRwSlnd9WOa5c4+mgI64Cdc2u5
nyYE4W2Q9LBjF1chfJDRo43uY0QDr6OGxDjcAjsxydfUQ8AkENVXIKUL7FxhFJMRiR0Xb6N4lVjk
SWqpje0SNVTIns9SS9K+BTjmfHqLT6tNfoFD+7NEY3tsm8dA61szFh2sz5z6vrVPdVK+NIVfbnMX
Z4xMwBll4Banyfqr5/vW1B7iX6atPsztMEpmdMFN52xGq8D9jcd7I6n6wdh6u9GQCD+68p5ZGQaS
XhIP/MtYjeezI7DMDOML5fuVhYK9+aSIxWpKby4nFx+1qp9mbAFZ3R8kGS67gIEnDxwx8XiE8GJn
9NGxDWm68kIYsPdRr5lU8IFt58aQbEHRQZEJy+dDnbj4g3XITkQqvHLfH7tW2AAT2OmVHAt+0nAV
6PZodHNJuTqcq8oBQtMS99q1/i9M06QIoYnZ1s73oAiPZrU6ESKNGzb7iuaJoOMl/rTzuoAF4d+l
OjtSizENX/RblSMPoCsIk9lG6epNHyNDDjTRxXfc0aNmqR4xin11PmAmmil6P8ZSYYGEMwZIGUQD
JUHD5hRty6YV8dfRdJ1P259wdfrqnjE06+wBADs6tT2rGni6DpgywoAOPM07EykidiFJlM+8aGLz
CLWqSiogWUgKSsXWwUV+x6WNFKIARbGgMmqqbODbYwOKteqLVvPkqoR8tDy9GAP4TOUhcrJn1A1s
C5j2vCZe3D5OY2ayiUEZ5hg9eUll9Cwz0hZzXgoWrDE0IUQXY/5MJRdcQXPZgbL3y2ydqd4/I8j5
pENwp3CM9GcaxThEEmQOf3OIb1ttmo+eZCSMVPeTlefOH2L1bBcAdLPmKW1Imi39Ggyel4dM9E5O
U3H3rwEWI+zTIXVeKHN3CFAOlo8bnGWXCucgvWI6JVVKy6sVG2uKL0WNE1SYcCWsiiRoMsBUxU86
zF9SlifWAEiz/fqvJKsCCuIhbTHvKg++vSJt248MpAto5tl6cZ7/MGp9bsboC03ItdA2SGqLe0bM
y1s6RfOhstLPxLTOXlGgcypQs/mGCBMw83sBhosyIXn1qxqvXTXviqX5PZbpm+mk+aHAVrcrbeN+
EYdaj5/CWy5OVbz3M8TaCZTclDCosd0/7A3Rq1fw4Sy2uSbdZu5hEoqwLkPTdN8IT2t7h/eiuZka
AZYo3vLZivcljSiPFRGZAlMpm4t9k3XdwS8YKZYcBQ65ezFpDscAfdpuSrvDOKPpKV33e3biO0aY
07HQwCZtN+1Dhzu3naPfdTCJw9LID7yE5gZ2Zf4GBzJqJwImU+Fvplm9y4FigEYPKkgUbKHJsgcJ
JAtThaTPWM2L9pdsU4RlZf3LSn9PDudtkjGFW4hfyAs7TBL+4JD6m0USiOQpJk1D+9ph7CB3s9B7
P/cOuDZ4V4Ms3RUieO1in+c1W54cVnecpSw8EqRfrfXWNUcb5miRxBQegrbWa97HVOiwn9nnrcxa
XmPlJScf+yRHBG2QFtFW4fGIKzYfqUsHCkChCElAV7YJ/6Xuy2MCJdvzqrCvBSCLaCU7wWdLlX/p
rWTvVpk4uV9i9k1USZyl45R+zRBZj7UxsVnFjgxkjHUpNkv+FAP6XOowG1bB9IrEWONhs8kn6jhE
PiR2qkH5MZGABJ7hPNhYvtkbBjJJ7gpzpi5O0ouymmAbGUCzWZFVJo6wsgDRXFXRT7qkc2ii/iTu
Qe0XMPycUCrfRaxgsGbpgKOJME0Z5fdLxaXvSVZ2cL0Ptj9slTCpTFuP1ZZGiwABuM6MK0OU4WLl
AGQi8BRZym4UWdfC/UTZh8SY4YY+izj/FiMJyqolvDaeo1OkmcD5C+ZTHNoeOMpNHMefpt1ZhLnU
etd5aXzM3YkeA96wGOGUxQ6NhnM0XIvHSDPFlkSV+VjPyXlKnxozOQ5UDGhpSeooe+9rtvs3dH0X
e3yxG6HuAndEG+kgdvcUCW9IBoCpoNxovBC56LmVcGT9XhUcFYybSidZFRvFu4mafseqj8DjyD5z
RqO/so3mjp8m32WT6xBNFTIxBoPRkg5haZCxgvCSw8mJn8uUcXTEJZfmg7xvapTKtVlBA2ipwUam
NGi8ogvL8r9LhDhotW/IerrHDere504FyQ7ZWci6fiQrnRBzXXZE88XHUiQHaBXisbvGRW/dAKvk
i1veRr/buYN4MUrbvaipX4/AHkFAKlLEhKcqIdmxy0VxbWyc6qk/bPQo6kMXlzTXWee+9I0gX/HM
j5nIQS6mOED7JOyGxQftZ5+U139+7z9facRC8yISdEyDwx4t5c1AsATULyvJ8JAEjHIH7JDMba1+
QkuRoBjoxqtoUYTX0zSeBhk/JTx7d8HUH4rWN0ClL6wC8Sg5EzZ7NNvmRSbnXPfdkznwJK92LB9p
w7ZeiEoBG8eBlLSnxpr/AHcg55UERMPxddhohFGGduCArn6tKeEygavw7q2z7xSEQCh7hj1FxlQL
TTJFOZ7MuyKugVRRwHMTIzzX1zJ+4U85hwTBIzWOWgBs6utHhknlNiQK8nlHeGfXpWqVhPFtx4xb
IdQjDFePZp4+FX1K+IPvs6hk9oh0j1KmLQiHRdumtyYrgnKegl2J5HNHuhFFUtI/WJ31Kj3n1VdF
fjCmiz1N3nWOkiqcRtWELaktW+G0ej9B2tqxvxfbaviweHEeUFe6+3ZU31MQ3PW1nYALWH4Z9F8X
nBEns1DPWYmzA4i7+5gWy0qHyB+qpksPld9V5ywqEBKk5g0DFWkhTuUcYjM+SbvNT7WOyDqpiQms
K+cWTQvBSL2gvMs2Bj1JiM27YH6E740Uq13Lb7/qHI9/RzK2bJb4A1s1eka1Ux1nUCWsu1LzbXuN
q0/Q9Uh7nIu97q16FzuS2AbEdReN/dTAgX/QEFIKC5FGydqwR92Pfkgb+wSiN1L2cTdHbEb48OTD
XDRfE4P/EfSn25j8PCh4OqddTs3i8qa23Y77yL5ZXXd0U9M7Gy6YRZu/ZW9OzNMt6VMA5SY3vwu8
FHEJ9JdI7Q0VtYiIGQfTUMbY2Gn5wFD+LPVQoEUcyxNYjSKcXVZqnXBO9USGqm3YXjjLqfpsXHS8
ac6Os+b4bIe+RLCOCJjXl9bPDbUEBtStH2i//r/ZreBopMOvfzxdcvUnGio+tws3jHJA7sJrPCCx
S0+1rbA54M2EL95XJ2U+cF4iinE5fUurxUJguTBc+IunFUlQeuV0KK1qCjssbLh25XxINZdkN+bf
mUcpOSuuyAJSHJXK2LAT4o1InajY2QRR5BgvN5j+S1aqEEvpx3tj8e7KNNoNKdtHaCSsbxzm25U3
TKFbWefSLdXVWe2Ri6rQyEGKhg1bkIY7RSGzjqdBUTfX6RfWxezJFeXO+CeoJeoAztTN9KD94I6r
HM2v0zzJkm3/PxbGiNUyg8j42DScx0FX7Kf1XYeGx/MNh6cxw3kqyZIXBKMZdXVncg9vXbseLoWE
G8HuCHdh7B4t9MmqYF9m9IpfTqf5LvLG/eIRLLDk2ZNnOMXWTSZzFQvNIRhY6+YwHy1j0d+8nvV9
mjk3Rr2hlXv+I8/xOV6nePOAxGpSxNhEtfqzZD5G//XpWmTrbJIhAs2NGf3k5/Kry8eHQpnpjZQU
hmQ5kvDKsff/PIygGRBGw4b8Y/DQXfq+PMzlQuc8ySd3ZKDjp8Q2ezwgIM02RglKB5bWg9+64s5p
CBvRSGOMEQniGI9E8o71JVWsHxGltVsHEjZFpDESs0PCdu1M96mNyqILCmcf1POLPbe/y4yEoTH6
BLn2b0Pcv3MF/21k/a+Yw//6z/8vUw+tldT4f4ZSXlKyNajH2u7rfwlL/OeP/WAPgFFp/gsShIsx
zjKDlSVJMuf/tG178l/Cc/7jzLbwZP6HTCk8DzGvxIDo+oH1HzKlLf9l+cInvhRdQSBMjIv/D7mH
qyv7P7ZQTwYIZf+xa3vYU0Vg/pfHFidTDtonrgkXH8kMKSoZLg7HXeKr/v/i57X4wv+3f80Xti8c
33HNgE/jvxyws4E8svKchCkIezteiAWoeZQbh6gX4mhXLaQrL3eM29Qt5JbYBHJXkEpC37fIeTCT
9IVTTn/klTDu+yhSPpzDLgo7VVsn6qWRBTTv+VWprPlbxKpaR4As3+KoXtXMFUMkaiyjfV8ctY7R
UT3FWzx5zQFmw1tNPhTreS91wP622Vfrpooqsg66R2bDsKutGvDxaJE4sgE/jr/LHYzoXhfrCLV0
EMNbw6qQX4J9n+c3H8LUyM3jinf6DOfHSgl8bsdE702BnVKZnXNKMmURF5TgJ11a30P45HNaA70N
mQa1783AkMeegUZKUcMAdPSqp/MbeIR24pcfbVkbB2HUxX2BmSjZLeTNPdaDuRBqrEn9LvMKRQaC
P90HMIZkWZyMOKPxsTlDJvqspQVEYRnzcyrL+IcjsLzocV2gM1K2nlRgtNiu0O+njFCH5avra33W
ILzfZONCocvz4E8H7eLF7FimKE8i23Ea6yWYDefatj4XyFA6+ppXvn8sTcJplYKUEg+xPnd+af10
riLkrUKAxv4K2r7XZiNGV2tM/1gW0uQ8Jpgj7j2oJrlAmtGyJ6dbyip1cYo5OTDXsS6MTRCgul4b
ZiVm1E00OauDJxLWh0SrtDfcyKdjQ6n4KJTJ/DOQKCcWH8x3KnPrQPTg8jfFREgBUYzcIFHa3UYA
QBVtF0nhAdrVQ2GQ5u3W0/Cu3UzS7dL8fSer5h6LSQ1PJrPJxRztHqwOg1Um0srCO1KN7J5Nv6dr
L62/wO/mUGBp1xshC7RAftFfYolKlZ9yVJ1WRN7Jww750vWOe8f8uaL77JogHGxEdnngNzg/e3/f
aV8hgl79Qr1Zoc9YWOLts1rVamdApf8lhgGrdAvybVvKyvrwXN8djn3OG4L0pN+33Zy0WDIbdjJG
kJoBmJaifh+amparqgXYpIkwCyAlznFkr8IaPG0pN5apJ6DMSLEU+4XzUsc8dTiT1HWZB/kx+xKM
aF1NOcUzU1csLlBo52oiZ2CgzBln9G99JqvnhVg8uaGDm7GiVmN1yhpjRMjYkl/jlUQW8+MlnWZg
mQDv2fxwgMg94JBlUIwNZfzFfR89RAhHH0knyy9Vb+ojqBv0h7ErinUzJc6lRkkj/Bk/HbPt8jGq
++EMd0FgD8Js53pY3HXZNrfWQ0KDZzELM4ROR36NkHsvI9BJFO5H3i0GOjnOp7LunKs/zCSJFYU6
JMlCqbRYCUNqnAgJuRI/8djbWz3m8jqNSOrdUZaPiWXUb62xjBcD8QlTczsThwlE6a1QvrpqywAs
X+qYvT6Blo+CFeT7jLpsxbYvxWtUxjz+beRpdpvr7sGcegbnWDLTMEDAE7q2EH/NQY53QSvVOc+9
6RLROp0zpvEHu8qInxyrB2ox8QpsN2KwHvfAMIgmDY25VnykI8RYIJMwOmOVkdASWaGYDPs1z4hs
xtDNHHQmoApldnVHWM6yM8xsvsSkGhwJ5ySjvWljRFj5ukWtiqH8FTB0gUiZ1ARJmSssbTW/W5VI
Hgjqm68ghdVbQuLMNU1Sn0+8L19hmBAxn5eQGsuh4YxyXfln7ljH49D5iCpCjbxkfZ5Hw3/zy4qS
jT93zpQjcRqL4BK5URNO3CR7x4hZq8G8IwmxN+DVGjCSToGTUoQFqmt2WQS6VtTK/TViPbupKMKp
j8proXsYakKBNOYURKY982zL+ADWLEOziSDR2XIdyAskdFnChgFLX279qlzLxNqQVhVb65m1fsoc
1BKxu2ZJjo+o9jExwMTbJYaMzw6pNfiSSxRiTiR/JC3NFuQ7+k7Tyh2WNYN3jHPb2xtxU32nfdns
+8q1sY74iA3bAaVTQejNnhwlAjjjablSpB88Utd2ypvyHeop5yl2mRfibWeTaizWvWIn9MRDJq8I
fFeDPqwjJBLwpchEoScBrxLkpy6y5tUdiu/JpW+9r8SsPio8lD/KlN4rDvn6l+Ow59kAH7RLVIo2
lLFhqbsz2hD3nTLZvdoRsbagBy077LuUTYEq3YssFQ5rDctqCyOjboFECe+7ZE/zxPmZMh72+ght
tqPJzFgAFJXpPJ961TePcVSl/YagF7lnNbsqOuuE57Qu/9YDkQhZnXeokXKmbjnv9Z7Dq+eVs3Gf
EXZkQJdhhZwnZEkImbnHpWuLN2YtrKkAzcCXXvw6vmBLb0m+YHWUldK9JZEM9nW8fDaIWNjkAOvE
kBUl56Qyhi8gde0B+JSgdez6Y4Eqb5ezwoe8lcVo5L1gDoMGrhuhovKKPM6Lt6NE0whEF97yMtXv
qZP3ocUs8BILoyMFOarOykLEtKSy/whsowemWyavca2NC1NQ803kXXpfFDjGamslhxlm9G5y02yz
wtYIM2XSM9zq7AejAPNvuGh3utTA/wuxA5xAWwfBS6wIMu4w9bxgiMadTneC1I/lxpr5kzsXUAXs
vyv6Q9Q7PsTaPklwcq0mS/xgFQcFGDt1kGPaPCLiJKnHUaOPL9sZATLSywvXLg7xLGukLonvwzYt
PYIgsrm9eTO7TIKpm2k5ygEZasQ0BOkyITeDTN9Hz+f+VCgrnL1ZwXVOLSwVibSxZyDYf8BIjh53
lQQZBgNKPYjszZPxQzdgImk7v/5TLGWchi0KizeZ9ZxF42ita0t7fpSK0RBJYQICtkh5r3iVd42X
1PvYycXBWIrgDXcGlQfpiPXfGFnqLnEE0iM7k96JHZp+D5paHEgyyImqdYtbkuUF0To1QQTxbEO4
8+ERuAatMOYjO/nBl20HzE0SfBKL31PgNJIhWy0UIWQdFE3Rzm6KmCmLb6LJWD3gmLVCyxnNs++0
+bfOPFYvAosiIkLhIc0wo2YZEUNZzrufp7hKK8awmCaBrY6xihEOEUEx8NAlxu8xCIx7q42NryhX
yZWefsg3U2b2XljErIuH2UOfkrqHKXZQVGI1z87KNUmw6wz9orDVnDydWh+zsLsb2uLlCdNz/Vz9
c3OVI14L8Mjymdw/phjIOn+47slobXUyAnEtl0OiiQ20qbkQHzDxuXT1DFhHWqLeutpCaVp4CHNV
Z5fh2DNn4Sgz7oYU0EtqNvGhRw0W9qNTPFVVbTzYo0skjJrsXVfnzStbavGaNZn9IzqTYXw71fGn
AdT4d1yQJAtKlsBTRAvNm6Xz5BkMsftW13oGzG5a7l/h9PKY5CPHBLK9bAOORt0aJSmIswVrTYMm
q4h0cN+wGcZK29om4cMmWqgWYB67rnmGEem2JKVGgjAbP95TJ8C+SNfceCzRbK8L6zeLiOrRc9jF
M/s0vnvPQ7qeuGJFFS+4d2Is0aEu6vg5Z75Wb/RsBTucCC5DhAyMkRKtvhZ2C5TfbhQsPVc/jmaC
jBfqo01giEhe0NDmDwDbNbJjB3nz0LCqQjAEAd3zsJk3bJCcpgmOroMzXJjomuqEuOeC5I0wH3PC
uYvax7EYEyjDK+hdUi8pHms8v8/kKVjPbgTSZcRouatQXRzjOmDbm/WUp9upDoqHeRLTZwpK4rff
kHQXB3P3M6Rec2Z33O9I46F8YILyVk7wezEMmsHzrHr9bNtNTeoNFETChljHln6Rn6XGqV6z3zqS
M2js7IrcjR3iYDxtMknTQ96m3hYEnzvtpcDSLaJEHA0x8oNtexgTubvOVExuUZxk4AjrPkgg8k+l
DxkWcvdhrhh1xVBDTXQdY88wj1UTQYQz0dnPbv0/ODuz5biVq0u/SoevDQcSUwIRvy+65mKRLI6S
qBuEJFKYp8SYePr+6thui3Uosvv44oTPoEIVhsTOvdf6VtcCKHNNZk4ug8CvKPL6aaPanGG81XVw
OmIp0NiwMfnawN1BBUN7jr5q3SVIqFykvZQ1iXfIbXekRSi+jVbV7+ZZxddtgw6kNSZn53bCOcaI
D3ZTkj5NA2QUUwONAYWDff0Bd0W3Zd+HNrvwy2sjbuphS0lfXxMCROfLKIzrAoXRTdC40VWbzP4n
JRCBTVGbXmQFDcqscKDpGjpdJzB8lqGq4ssmAfzXONjq00l4lwFc/ivL7dRV1AhIv6bdRGtmNTWu
babqo80NU89cH2z0GFnL4ajzCtpRGG5FnsVQV1K6ZonqjsaEmh7LRS+usswrDoO00wsCxYluI2Y8
vKACCZ1V4M/xPhmLmkRHbl5j27enjOXEx9yIwmpqoxU6AP++acHdl4TBXPHuoqfuK93ex2FtQlJU
6YlHjeK3oSbT9rxpLbzXC8O25k8em+Vum1QCWLybDltIqfkuE377k1k9FSzT5oYB8+jFl2YTyHs/
ayEp8q3aeK2ykzMGkxeSRnbICJyajIDClGBPqEhdT5LZ7OjhGYVpd0mlw9Od5lC+gxGM+OOErOcm
5jv0iyKR2dXUSWiR3Pv+TY4Ryd4XSqJ5oDzg41tM+T2Z5jUeAjGYZKS3TcWWJZhGf+9NgmKJAXXa
Mhjguq+d2pv3yLmLJ5IuUjQHzIAGTdoU/V28KURoMsPxjJtgsNqnPJXuUfGYPaOQ4pszFSp/jlmG
JFbGnX0XE+WLE6oL4JaYjsUsMygSG8cDlrVrO5S4b4NsZIaW9OwXl8JOvGNel/YXWtMhIoXYJvIq
99L6sisr+ysKYPOGPZuzNQFgf7KATQCyK4NNcNrMu41272y/F89EBPfI2MW0xP8Wrsj0wx6QuHGx
tHi1Hn38SddZEiPEMCOvvSkMy7kIAzAytKqwRPA/Irgck9F4MDpA2shyCe5pxAb20sQz1GxUbWRX
RSYjc482BYdJSMn0pYtjzebb8u7tMhMPBKt1BIDZ/XXNVyESRRGBZ8GXZaOOjL7FYLXFozkcoAeE
t77PBnThxVmDstFviExhhjWPZfdIvqL/bCVtejmmITosPeIGaNqOE28T48Rl+5pnDspIG/HNSlSY
mwd3Gi7IDiGJwnV+ZD71gFkPTPFPxox4HqILELgMlceOnKFTebRUPJF0ImSpvzZq6DEoN84N+yLn
KpNFck1vI0A3aLnVdzUF3TrwkSQ2zkwvmzcTWNEJ0UsPrEUvPEx1P6KsLtbFyMimKmuxTUadMKiz
HSRbXon7YG7vnaLABJzThm5l2b24MfL+Bvfnt7BS7oVrsdHESgz2w6ALf4XkWquFZ7a8PFK2bzs5
O2wkrQYKhmOjkGB1CY459euXQJpwZoSNSmyaBQibKe2ApDass7As3WsGTNm96/X9F0g+LqPWutfE
H4YRLlmIgBkanMjL+Jce4uVecSjfIpvWn3NiVkV5XTtmoxYTtPO9tiPaIHgVld6kgzt+YnrDKAzX
zac5lSQ/0aohsAwQ5cKUXZLBog2nO7PUxZGe1MD80y78C3i/0MHnCRVM7jjstBWGEAvZ7GKAwr80
WpnsA4kt2sk992CyT1x3nm62jmzEvRZFvB9nWz94AQKoVLTN18mb6yNWqDFmla8orVr8ni6z6s+1
GZP+MWETn0+3qCnIDxYkajyOjZG2kHxKWic+Jh1sFTOOwTAJG7L3QonqV3f1t0Ea1T3V3YztJRme
FK6Yl4DpCXDISVIoJprNHz5Qmb5MbZeiPUWZjBwm1p/jEpIv+8hPM1Lkk1ltWqdq7BhssnCQDGPu
LMcmaTMvjGM46tRadTgEdmkvaiRSI9xaesUm4pYe5Elaiss2j/Gk+qaEdUSFB8TN2dMJs+tlEuWc
a3oVyKUqnI13rvbSGwe4/8EWPSYgKae1Pyrjpver/rEx5ETkfDh8MpqkuK1zqfdsYpxlWbRUHzMl
nZuyFVznSIgfcZCnGum1Jy6yqKbLU17HdE0Lq0gv7ZiXDYhsPDvBrD6bsp0Vo3grO8bYhK662Cu/
WxBrDk6fIr52bc9axWRKHNO2GG6CeXSpBlVxXVeVhw2WqmcwvXgNTrK6LOgMoO0tonVMv+Sghkpe
EMvjLkQAm2gOLbnx8Drfhkzet2NUpBsCXazPgALkNTyD5EAxme+kh1I+hVQ3aSdcYjWJL1vhN0tn
GrjTSCm7QLFroUh3omOlyq9uOzRs6ydyctA3bjUtl3vVdsH3IZzCe4PJHnjnQB6rpgl+RNj8CXHP
h9uJzuKRdhuY+BlfulIesLAcOy1AKA/LIvAyYlijOtih945p9ExR8rVi5ehXOa1uZ4mPhQhoIzUO
INGya4fB5MbIcvktxUUL7klUEzmGCPGKaFbPOa7HoybCGCm04p+ZUAlHElb2gcBd6rEafmJbCi+n
SdDv9vkQX1p+GeBA9qqMtX6sfWJVKwfpBMJdTOfdz9IRzoZPVBe88HEADjNebrtOzV2ns/pSkwy4
sCulb9sBYYchB+8qmIh+doc5cTYiHq07gUTmmLnlfHKM5xYhoL38nlR1tY90GkoW6LGYcHxgrWCi
NjT2wrMccagd+EdDXYn9bOA9bzOr2VQo2ze8Rc2F3ffyouZ1vukmFe0xePSXzhACiWuoRgHFg4jS
Ixb/cWTCYJZRejFmI6qTOOo39G1ukymGd6EV7rURPBa+Oah2S3ziQJuifLbVuhks/9rFj7CxXRAR
eS4FQcKo6AYkMmFxjUw73MZpihm51pXFq6v0vrtOhFJZFGwhVOstvSSv2b+D2UZs5gJF9JLBvMvY
y0Fs6hhOU8k8mK3vHNnXk4ZStxDO0DZm5mMb08RHC5WFP8wkpO0whFGbL6Ooiu8nhG7rDBfFszH3
M4oRtwivc3yVq6irjM9dDC49DwyczXnjfAG5lSImYcSap73/Y7AFIuA2wb2JPXComMXSvRpMYUFX
VDEAg8aE2LswpDkz29Xd90Ta5T0pO/mmtydcwcyIwXfVNaqTrharcSZqQBThtM5iy/YWvh2VOMJk
+82Ia5uQB8buph05n3WOyzVAOYGH+hQ5Nkw2bJMxTvtsgUM5qla8aYulWQbRjzIlxoGkNoKOq7F1
b31D2utW6f5xKJPg2g/kcAjbaNw2iH7x32WUsnxIra8BJpQ/zBEGIr7H4FOfNOFVCGQW2gtsgniB
Z6t7CvP6pGzv8a+D127uppMZCPEiauWBCDhqk/FzxYJ4QRKJJCWgmgmTtdpQ3Aq/dG4ZV8G5x4+2
lm0wH4OsRvclxuo6SMaErN2hgTKRBcVTlWl7x+usuALebZDpPLMvWdalwwu4TV2yhLHRNX1W7LrA
8y8UxkH+mZdeurXhPQ3kuayGrCOW26toAaHAK/d6kvq+6miMEAnb4509fcZPGtPpOkAssZ/Hkfo+
d0PL3plBMWc7fxTGlQC4/8PN/fZ7fZIfzGiLt3082j+4xdWXjJiZbUaswL3u/cC/DszauorTdtyn
qcdiUQ4pBYHOYpJlJ/9iEpG38mhu3YAdnZfcCmLvG2wHl6De61sdD1O6k11JITT5p3aJ79suzarY
PQaYDQ+jdOQK7oZ4YOllYgEPZFIYJ1oxrYBfueQiS5JV0DQGOVHlLHYn4mz2CGO7feBMJj1mnLpD
Vm7NmmDQSRndVZkp7F9Z2EUgUSok6d5shFcFXp0ejG2W7V2Cda1L15o+wQwJD1K2sl93udILR0XZ
F8MJMTqbRnMLQE7eCDcBzVWySD+baVhcWmAdbi2NLGDBMLeAmikkqdrReARIkV6xdFUgZnrcLIPX
PkY90hrZS/eJeWiISbAvnHsVOs7Oy2cPCdyYHTSRdt+jpOuXkw+uSUqz+FzPLgPgrjpNgVE+tSmo
6DFCIj0PXUbHu6y/FXxxjKRF1hMcZKU7Zbrtus9VSbpxZT2IKpopLFJzMxmhexQdyBJCZfSFgrVG
LJe2Nnmt8/3UdWwFIu2TCkrPMnzUVd+vjbkxjzl00O1o6/gGdm947F3XvurroLrPVQssLhZhInAP
uDFdZnaISwLzOvCkjtaAchPzWwPc9zp3/WjnlnmAG8jML+qpcIHwO+J7PvTtgXqHrQKpDwf4RlgI
vEbdqDBMrsfUtXbo5Z1t60tnPfmJviDlHhaE7qxtIGX/eRpLHNINXml2U2CQAreknzdKN97M/tw9
eKjy732ZIQZklwvhQAixBGwA1ty3uy1bMot4WmSdN9C5qydaCPqQM5FhP5yn+E+biWQUcoPkFVON
noiapqvIv4ntm9bpzVsXd5q7oh11Gl2nLRehgVEZonWvkbijWnCsC2VPzS0WPoOYo9BX9zb+yJUU
hvczqFNC3OkiXdOXd67jKM8vysHGDSo0BbZXmdlPv+sy3Pvgxuigh5/DkqIVHEdSYFLQU/PDQc3+
ueEVO7ODNxQPw8AbJu01xiRYGSmi4Dx+Yk/WXAALLTcgVp3bshjbxyrHImw1efDA2yj9WXRCbMMJ
rnKTsjJEPAJY3yfrS1+nHngw8sMXBO/E90kzFST1upABN2j88SSiGApua7xQ1qLqTfeispssWbLj
bh96i2Q7Y8pxuISD3IVVHFwbmFAPyi3sbZ0kE1MTGuOizl/or1O5kpdHwjk5VchLvXgbehLcJkYM
muyKeBukgljgxvJHeUKPR2wUvtVyCBThH7U6mJYhjm4ahS9kO53iZ6MhwFnhTDdU4N5z7zXWRej0
gp1bE/g1J9IKj4Qsjj8Nv/GB1Qg67b1p9wYQCSPGyBDQmF2aRDc+u6ywBAeDQWV4ETw0NsYKAbh3
FYJISZZtV/VXBg/gV/hG2V65Tn/opdAXIEppLiR+Mt5EMbcnyyCFhezRM03Sb55pb8oN2C1/Y0EB
WrmmFncjg4OLWk3q+He7iIWOHCvYOlFEEzAaFVlfUJc46HgYy8j4aXqN+TT8wfutpvE491b6uaaV
+KXqMvJ/GOzQbbACne5Hr6kEvFaEb6OmNTV2CeY7gk0eMTNZxzwDkmXSNUKqgaGq7iSwUFyv9ndU
YPklrVFy2Kwme/67NXUj6NiYxzoP3JvKMKKDr8rxODADfvTphG5cM8UMgDCufBkHZOZR4kxbdp3R
I95b84AOOFqTN8aWqp9fVD9U1xSkeEcM6hx0Z57R3VdwTZwdIwACrarWrZFCJtZXIhlMF7SEXW1C
c4qIFc4t0H56vG5Cm8iV1EvvC5JL772eRBDHziZyQjLD4tXNFU2mOr8Flndl0SN84gAuElg8V27X
GnezX1HuShWUG1h7DvO1Nr42CfNazScvRliNaIEZJK8moeSD7AoBYKTGL9n2k7onhLy/NKq83Pd0
DRca28iGLk3HJnq0n/7elVkRtUImlPgDquzGCDbkJyAtN1C12MM4faKlPi5x+FPGyL6A+0Q+VPrk
EDPyyTds+4bdJG7zBvJ/BXxELxIsMzeoNvv7aYw0yNmMPNi+B0fw966NPT+28xhwut3fpGFiPxie
ztbUZOnPP8RW/1+qtKvkB6D36mf3P6c/9qOqtUqiuPtDE/XfvzvWL+V9p15euqtv9fl/+eoPonr7
9/FPEcSv/gYLW9Lp2/5F6bsXZo3/Ogi/+fRf/r/+y3/HFz/o+uWff/tR9WV3+jSCjV4LyMDR/152
9r9V9MJ3KV9+DUMW/JF/Sc4M1/4Hs0RHorCyTZRiJ9r/vzRnlKj/cD2TxA/blQ7hCgQb/0d0Bnr2
HzKA7BBYwnGkdG3+GMPfLv7n3wzX/YeJEM1CxOP6TuDxkX9ZdsaBkIARYuKcpRBkRZa2nq3iNXxJ
hRirUCNTRUbjyUHiiBOLX87Kv0WL/wv9/83JXdX+829I635Rt/33MGc6M7sApE6rOF5XEcWKZbpA
tCdJm/z9j38tnvu/H2+dZXrMhCO6Nb4RBAk8x0/CYLqSA82OyxGkaVq47gcHOn3f/6r0/nugU0bB
LwkYuCpNv8HjsJ6YG/ULGVHF8BzB1tSZBt+nLJs4zvd/1NvHssXpx/5yLLdohEE1EO2NyWAe6ZCi
sorBuWBG7rzPzD+Mr+8f6O2zZwVnFweAheUamQIvDtBtP5ey3dimx0vZscf9+4c4S734z4mz5Nl9
lgypdgyzyvZ+6/iCXAHaAs8EhJD1PPnYzSjrgVIF6z52qoeCk6g+tQg6xLyoWBibbuk3pRtug6CG
q2TUPsQMD9GFJmFhZhBPepx4HBlQ7kYyoezD+9/67StgBmdXO7LNQqTAM3YRJuIV+yLW2aJUt0Nk
4kav2o+utG2/eVuhQX19qau6nQVDlHY/kP8a3qQ89nDtDCMBIwkdaEKkxAsat2xX9G3DNIlidb4k
+uAEN/BGUbQz0ySDNx0ZMG65UaIt6ELD03KRNzpDwaZ5V0hi+6pDPXmlZ19hJErUF9+k5Z0glWnE
CDcuHpla7AM6OGMDTpxKljgNEhLzTz5OMpmtyiE0wPXVfmo2CTolpGOZty7baQT+kaS+hujIbWPT
ErNMQmppfYV1+MHDJ15H+PznJkKm9Po0sfuD4Dv30U5r4+RbDSnWWzBteUDmtJKxgCgSORdmJHnd
0he7sasaTsj7N8ObS5jN93998IFIDx37db4OiS7+aTI4Pia0fFfvf/ofT/WfVxbLPvt4cjyMZhwx
98SAekgPmEJorVmWzLRPnfKBGpf+Wt05S9vV0EQtc5kYfXQBX6K57WnLXieOw1PkWkQPGr63ef9r
vbk08KPPngAJ8B8sXy/XiTsgt1Tw9S2SItDbgT37C4cA1X92UZFloFIgYWOfJGZ8gccy+0z/Ft4O
QtUPDvGbG0fYZ8+XDY6JFE5L7TCLdJ+HKev5f3Q3jVPvBzRGuG1r+AHCGAcGNuN0kDGx0H/l99Ew
e33f6MmLvAbJ67ZvpP8Ygu+jV1qHX5ml+pfvH+LNW9MxxWlZ+eVNYaM5UUAIsfPmYfZJBhlRmV6S
Nvfvf/ybNwEff3Zr5iGhvBlRjlTGccqoBdc/tylDe7VOZ9mpD5KRnJPM/s9vVztwzn5Hypun7CqS
CjJQ0c2xd+a4zPaVmyclFqzGbhuxnBuIVzcJ3BLnhstnoJQlbqZgXMo0AhUXLsM6rL5ngemPHt1A
pBurGmgc6qYpzIAWbxjkTFHBRZBxaq35Gl0T7uQgg/nRTNgQ/TQjYCLfotS3QYagZKR/Esk+coMt
nYosQazbT/hOyALHDWbuyyF202eCMEbzKs/YgH+HYV+M6JyTIO3nJbw8F/mIH+KXqm/QBJ0yEsDl
trjw60JF1S5sLdoipWaUfze12NTkgpki2g2G4ewZvU1nYnEGcWOmg7bhtjAHO+WU9TBbtiaG/ylk
NENvN/4KbaC15Wcyep2El0YKjGUirdKakFmV/Zh4tIEmLNzXUejCMAMsm3TtjWqiHjuy8hzsN5dG
Zw/Q17II0/BV4AjwurNiA7RjY2vi8PP8MbOvHA+syczpewbWsbbJH4Y8ArzMmC+DBOiK1ONjFXqA
ETtgRgfDa2ogswl17XCPxAQa9gqOODalJZywJByvQII5dn3gncPr7Q67lLSHm0bWpKd2RU7jftuZ
Sgf1GtJdCFk4yIEOlruu6/OAOqBmd0PDlU2Xe2uXBO8UKyOPorG9bMLOcK1FUbZGf+WbqvSydSAj
1YMfALefLO2+8eb0wjTa0UK/HwhZJockMioDVDvrk3OZJGNXMrVRRfpk+j1YLEkXH1gnid9ggsFV
tViD920OipDrTzyrUivOCHKSpfRRsb/YsEQJZSwgTXYtCgY6yAhu01iHhBsANVY0ENmmNUBsGShb
2JftXG5MprCMg3zEx0AFgCa6DfLbkWzzbT24GXRvTzV24d4GdHgiPFZuMWA1Z9I2K5BBaH3iyMeM
rws/C9u90zKiFkuf2iWrkO+IIciuIE6jez/MyqhtfRf1Yijp/wTTrH5aqkL2QZBWjJX2JgVcxS4S
1L09wOkXMpbF89BhOhjWYERl/NNAvRCZMN7pyIHmGEfVbTsVWVO8rn2kfYjIEmYV1ueisrj/GUxq
KpBDH4N2uTQKivfn2kDkmODp9r05uy/bAVF4U9YEXm7ShhfpHebXThEK4f9h88gIVCR8y8JZetlM
hE0NxBQ2FqBATiYOyQUFC1DunepyOetDgdqU/T+ysmbc25jNMrURWeUK2DcMyVKYcZ3RNtE+ThgT
3sRzXZpihYLa6HOQj8xo8oUnnRroBpCe2A0Q/VN2djsjBGBpEZI+9X29dknfYSZioTOrxVNqRyfg
IFO0xH5WqWZgewNQjVtgrTShyv268ksc2QvV5LYkVcXTEbkcOk8mAeE7TJW+V86k2HBMreai39q5
mjKakohiLDLC84jQ5PAO0FBmAGTqy7xPAc21NoKXy7aWHtZLa7YJpOQlBAAHoWSmlLjGiqPZWVBG
Gnz3sPGA3COKSdvok0OxhVbcr+aAVDTadml2reiBIqsIM7tx8595kDHywbKNJO0BlyLRqwufGGcP
hLbllvbRojlj+KsQ4mZKg9DtTgybjoagiyDCqnTJhKdC4VqhExiiOhQK/uyk2T/ZqeN1D3mEWACV
5CnZnp0Pwj0wuqa0W99cu6nrwuRhWtn4l1hButldWn1KkbKcCUComgMFWidA39GXQ9ime9uhodfg
gyk9aJTEp+CG9QBKFDxH9ZbFkrQhQGRo8MjJFpad35tIbLD7kJRtJ+YyrVOyghGA2l10qjPp0L3E
aW0633GHVoqIIAX2Hx1mVHdgvVUOFBZ3fgdV6JScM/n9V4uXUFmtAhJHWpflFec1jpc4imEZSqsK
O1AX4cxnhIXN3gdWU1GApqKo7gG5jX5G9xoqBzXtY0bUBpFFAR0cY5fptOAKZ23k2LfSyCEOnKZC
oDyhbEregwvHSfrxYCODgNU6Gc0JTDmaZpYyB3ILZpIhUmz8XyHIPW6rES26/RK1xXRkAUIYvGrs
KlYvVs6cDeu7k7riovESQSEeTeYy69CqduB2uv4kYJSNcwrA7oKOXVowk2yPLVYQLvMc8nZvvxuN
RgSHmMO1TRy9tiewsIpTQ2F52kcU1cJNw4FesKW6uJQrrmPdnCaMHSvvImf/Ip4RA0f9dTqU1bRO
UDvNn8YaBHuC5Ls1ZyxcZdkQEjQHgK5uksps6899qJRGoOYiFwO/3IRoSflrXj0KphocThu4+IH4
Zt4YfRnDchSP/ih5nhepNv3uKWl1FD6kRUNbchEFJJfsO4TjLAIUW5MdkAhHmAPs+mLou73nieBE
QjZwazQrFXZ6fqRzCaEA/fqAyg0dcjaXtBZ1HRacW7r6qwE9IQlI9CxTkq0S1dTyk5+4zciJhJVc
bew4LMIv6F5nbqEppq+CtBJIIPLqMHC2XjYlGdiRIupawIO05vayTUE647CwTGT7RIXTGKaTXAIP
50yRk8DyIaoKm5uEnhevc+ZY2Zc48wd528JYk87KGUTdw9uFZGJeaLRcNFdU4iX66LDR7HY2xGr9
mOuyrPcCpqt/mwqNXHpZ5sTR305FGnQNm9bS47U9eCYCK8QsmYLNniPeFw9hH0jw2CVU/Duiejx1
Uo1mc9CvOGQ33TAnCwaFK3meA4g6ppODC+/g1kTwoMkT5+bHjJiT4cPU1YAo1M7hcM9g0EIZPZqE
C17XQ5bmz1MUpvCBYso53GtBk3btc1O7Jfb32pwK/IlNEcXtlVlNwge6KNywtHlfhrq/QVKs2niB
FBRQ/wKudn8aXJeTAR83Kxgld6qW3UtIWoxziZh8clxUADNRk8ZtkfZMbm7xgwnrgx3jm80Jyqyz
rZmZT8yUdFGTdVGY176p9abkeu56luV9fVod3q/+39xc2HQiX28uQgCcvVC4vd22TfYJffgje+7p
gxbLm3sLOzhvcnFLx1MdTwaitfzJsqzmuhwQGds5SO/3v//bR/D90z//ZXPU1DA03LpqtwGtm4WL
bgKfjNI/i2Bwf/6lQ3hn7ceuDEw8OVG0ZYjUzxdp31OJVj6j780o3OHb+0d57dn9d/fDJnHl9Q+B
y9TZQG2MTass9HHQAIyVNRZzvbDNCk1rP52yACyr6//StfGts+2Y1QNLGlNgETAhGSbHXUd44ehd
RqUstu//pt9s+eR57zEzvcRnP4lUStDXGauSUAB/+IZ5c6N7mEeNH5OwaVDWaICKy4RQFrJCfXnI
LWOGjwLd3M3KCKlKDAioCBpkbxMWPKPwv4XYfX588D1Pe90/tWfI9D6l+f5yF7VTM1pmqkIgVcfR
Ye3Vlv8EUd5a5h7YtBnV4RLVh1w4LQQEqnpjS6yvBWrVQvv3wZc4PXJvfAnv7FFEZTbxuxxjY9cu
CHC0/2tFG2Pt+J23xXkA47jvSbht6nThOw6EVVIJm3Bsr97/Am8vBdI9a9V02N+aUNvGJqLSCrdo
fJBnRaz05vL9A7zORv7PLW6fdxpkgn/ETdnwWgz2v4Dl4l3Wp6TClZ5YeW4VbYZ2ZniZ9f7F+0f8
3U86e6jSabZ0VHk8VAgSBaZA3bGr5RXTfrBMv738SPfsmomZPMWy1ga7F3wp1K7eJsEMtI0IW/xr
l8U5vSF+uTfBq8zQX3hOVZSrT4hI6rsu7aoPHtG3lx0wB68//URr7QDBh4gr/PpOJ6KGRg+BqRCz
cVWQ24IGPPmoDfr2wTz/7Kd0NJKdOJiDjRlNKl65qZFif/CCJ7Y4wF8h5aThktG6vH3/8v9xZ/35
kfLO5xLzbKSjQ+220S7yloZN4Kq1MmOdY7Ree9II97ImUgPiXLL30dEeJSShVY3OYNGUc/nBFXy7
8eXJs5vEM+j1VNSrG3ibzkNdg89VavSWE62eDR7HZDEGPXErdCh2KoiNDzK+3743oQK/vrQT3EAY
YoSZOHbnYZD3yGfh5936CQXu+yf4d4c4rae/3JudQymqVSs3RtjWNfolTDR4bTvvri/rOtu8f5Tf
3Db22erso2elhUZ+muqcYJmb3XzZjIG3QKVfoNzMLLi+uvhLS4Z33qmv9CD71hfBZlK8a9dOS5zL
RuN7HP7aOTsBT349Z9VUeKMezGDTstpuRO98AqqR79LJ9D44wtvnyzmviUxZmRg5PG+DA7FbpmbM
rp4dw4YA5uCKHQqxEnAi/tJd5vhnP0eiWlb+aSRRS5LCTRzzyOSQo410lz64/m/fZYzZX58xH/Is
aZCttwlcDyycE4SHJkKVlPTkKb5/i/3uEGfLoFdZ0MUy7W2izNEPhQqsr7oY6j05GdPd+4c4fds/
r0XOSQjw63X3MxL9ZMMLAuKRjU48PWZZ8Bi3ahN3Y72riWoHpSwe3j/a6SF/42je2cs8Q6oXksro
bqpC4TIgGOEgOsJXg7rtCaYuvA8el9+cuPP3R5iSa0d+lIu1JfWIeEmtnbLq+ZLbXGzf/ylvv8Qx
X70+caAumH64dLgdYdaPRkGfkmJsksEHj8tvqlTnvBJOUeiwceeGSo2peJGDq2Bs09oemspfaTNE
fzZEt2maZ4RozC9znWtkSkRetZUat0iQzAU025r2HZDmgTjBU8YjybR5QfdiEMEH9+gfM6U3rql5
tqDXRB2nBda0jQUr+kCyG4jwfmqROPqwU+LeXWEW00sLY/qC7stwwJGcgWBuFCk0LJWu4c0wzqJi
a8IcWnujke2MoPE3I6D0pZ5VfcpLCP7SZWML+/qy9WNDLZkLd9OoarzoaZpeScOaP1gT3pYc2LZ/
tn0x2qwDHsENPvAeJ04mg/anyQY3QKvCL5c/RNY91cDhaE7F/DtE2Au7C+FhFyMu6FPfrnS6Gz/3
CFxpnKeITLuVmq38g3XxN7WH7Vuvf7+tjWaYDI8kShxdt4lJ4EqkDY2zF1sD6ITvNCnzld233T5G
7bcmtUFvdITxVaeieHz/2Xl7GbD9s9LDD4TKcJF5myJQ/qXdO1a9bwN7ekpbFW7TIu6TD7aTby9v
OO5e/9yxTMJunBtuTmB+1yrL/H1G0/S6FrPesNd76Ws7uJKssR/sJt5eFuzz2o4Ji4gzgwMWcirJ
EHBDYmWFBB+8fv/cnYRdb6yhjKxe/6Sprhxi7XOOoEg7sx0BMbNtvJWW47cEGdgqUlCSY7SqK4hl
9Fe1N69w38X7D77A24UjndLXX6Bxh0kIz3A3bmuwTaJ9uYxNk5znBmGz6yi5YvTcXyQeSbYWb0W/
fIKetjGnmA6Vdef5eY3zb0oWAg/+hs4cza6KIEyCU/oPhtO/ucHON42iMGi2gc7chGh71lkQYjEw
CjzOEvaRMXUf7R3/mHb/efFDTff6XMQ8P7CYYooaD7o6eWkGVAPlcgaAWhSgyeHgw5rveqodRrw5
Yz84J1MrDETxlUMMZKs+eGH85jf/qWcWw1nK3Yz5nRiwnMjWuxurkUg7cyLFJXLyD+7w3zxS590z
04Aua7iDt6HIci+tnHDmesKSZ2ksUTnp3DjtyYehP/7BAd9+mSP0f32OnX5E7surbzM2+IgtVw+r
KWKFsEZj+ouHOLuly56BUagtXuaZUx8q1BlrsHv6MKip+eC5ffupYWNw9itG0eRMcSkX6wnLptrI
mQRFpT0CqEIPzT2DWtP3Ufmlg/rgZ72tQbGt89W+J7TBn7yJGiJmNhpK7Aengc5GYJEFPjm1WNAV
c6bAyLZM8fXaozf2QQ329n1inVeWUDOs2QkrCmLHa9YM3NSOUc+lVDmR1I0a8Hh1LYw54pc/WJhO
i/qfH0bLO3u3tZWRU0FwFU9z3/thtr77TGEAmlfZbetX7jK2yq+RQ8aSZdgERNR59cGzd7qIbx35
7P5RrhHnrkkPyRkS49AXnQZUK3MgMyXgA9FD/3Xb6vj+7/zNifXO3mkqmoscbJC3QaMYLQjr0dtq
Ag8+WrW7NUUkIeVW04U/Add+/4i/uXfPy2mh50rMSc0rB4fyuosmkg/V/EB+TLYcmM4ibFiW2XT3
f9g7ryTHsaTN7mXe0QYtXkEQ1DIYGeIFFqmgtcaOZh2zsTlAZHdWl1V12/zPY1YFg2AwSRDA9evu
3/k8KC//ZZT5mzOqzA+DP8zhVdFESa0wjppT5z3ySPvawb1d1xkSkUqupxV49P/WLfU3Q6r858kv
qDZ1jK1MRx0vKxccwLyDCjhoXQokDnQ0ulsN4g72Sj1a58DA+F2WXnJF8r/95/P71084yrn//mW7
YKJHAL2M61fjV0WFw6bTY/RMTe+/TfP+5hcU52vpD6ez1RTZo8eCbxgJZLsFZPqJAmBXRsi1MnLo
YrA4PScz/Xd8YKrNf/5efz0kyeKfvldV9O0wTlw3FNf69QTt8aTpdD/0lexjU53/t3jyb55z0p8D
SnXKgPZjGujmpt78yLTqbhY+GMCweFEHPzs2I/6hfpNkK3rlT6JeGNf/yTeUjD99w6Y1ImkIGQzn
8jJkqyDfUVotN1YT+/uuRUX4n/+dvw4rGXv+/fdLaPQuYMjGa1RZwxXrcu9diUJoDP+jt1f/NDhJ
WA1rUB/DtagW465RR2HPSQIDt7z9/1dq/C+Ee38407MS5JfC4/yRovDYZd/z7P/8b7yy/l2rwR99
ijXocv0HjAXYlZZB5kibx65PrYal/UNGPQgn11BFWVHnPOMvPrD2D90UISKiBTIkVdHm6tw/lRqS
+A9L1FQR6yaUHNB29f8XpQbFpn8fVGeLJ9pvkEvqMDmAEv85fZciewJCEiGrl6abi3fQLQfE1A3G
6zT3AA/42TsMPg9Jw1Wllwb8wedF0khHP921zH8apEoO0nvRQZoMID6KjWmtE6fvjTGEEmCQwCik
LqR7UQAxi2pXTukzmf65uuxdFpDqsz1tPN/N1MINMqSvZ9P0VbEXzRCGXo2LOi68m6GrDNp9sB/b
4x/PX8yLQdPSPWC5fx5ZtpP5H7SCelwlmvHNa+vd598u+//+bX6/9d+/5vMt5n/0j285b//lx5FV
kPmjPyH4TXsrtpfvu7zHslb6AjaTy0n5XF3eZNn+8/Fl+/dhDUbPtBaG7NQb4lo2859tI59tuxfA
eo3DzrRoPJ3kR+E/QjyzUj+3t/tS/bra00po2/v1GksI57hKfcNdI4L217Y9WtbKFuJ8a5datrGR
T6bbHWxZf+PaOoILEDY7Te12u52rRW9hi1sabjIRyrImKH7o5DbwbVFtHxeBoLO2q1RX1/CmfGc1
/3thoK3WxyNq99K2N5sd4EHfsXf2Y+d2Uue4D5ra3FLER0wx7ojWXdVq3223aI3T7rET2vS8u1zc
TDK3p0tmZffT6ZQ0r0Lh4TnT/RCzZBtmluoGEd1cZbv2aAUKxORcptaP1Xm9TgPhurINz7za6+PG
NrPUtTczFvWrLcLA0jQfxLFxMMdsba+J2mNnbW9sWdD5sPcd5JHV/L19n/pVcTcR0cfjY9aVY+6U
OzO1PqZZdpeW03HnW/JZhyXH66uptneXrwAOMts9ndwImp/7+uq0GH8V3QGl1LorEzgGU76hGLT2
ydtwPeSI2qfwbUxmaK8GQIAOm2L6UvrWK6ab3ZtUqN+AUhYrqBF8jTXS4lfVGOaPen883MC7AeSz
3QsR0PTILmDGthZ+SfjPPntYZtk7UxMv7p1T35KU47y+v7sdkNPTqSx7tx3oawyONHkx9/dfh652
3YslTjv3/eRicrTJ7dMBs83CdQ5wnjACRFFZRaBO0DsbX3H5CV0PYm8mr4w+c0tTO9q7nUj7Iz/2
LvGro9sCY/W6djdOe1qg/NhT3B7yxmhCAVFQ4LSts8N2BjteQ3DsYopx5FHBGGOevjOb6rDb+bYb
pJrj7i6uWKkr93Jqo2HNRWH6p0H2QSEFWHJiE4mZFfbpsRN1wzkfH20YXkK9PexC2wWts3Yvl9P7
6SSn1ur0ejgcoqpfV/wIyI4Pnn5QWy138LWns3JnvVSUOqYWdsSO65ZYtty4l8ep0Ya9+/5+KrGK
P72eWoTvmvBc593Os5RNamJroH2R9EunTLatVB1I1/HZtrEv2m5cy1PWXFm7rJlc98GXKTOXN0uw
qeFKOSnWRzJTlmmKI/nxqEwYqGOQZYBR20OMX7yuKZinZTcpfxGU/tbVNOXK9c22bQret91m56XW
62430c/XNq6WSHx2N06ijft4v7yf+CkBLlSue3CQiosQEtr0KVbzah836lNNFwLOBbTHTtoPvRzv
INL3dExc1TiisZxEqPzk/Nxuu6nebvdPe1C99dpf5VCoDKmnIGRsSvhiK1XN1w0eRgZhlD/V55Cm
8ijQz6YBCaJPFNg6NXC5NRiEXZSGW10qNoZW76nv8Jwav6yONt6/w5br226x8dK9H7bPF8EUdD+f
tGY65HnrnlxXFHFTH9QDeI5jhtTEqqI7bvDtNjJg+HrVe5Ob3G7ptIHBuzHEDx7GF04W0PzD7r7j
5gH5sXUv725Wh3tuCC2/+L5yyoEq2DomyLinKm4kOjr904MI09h9uIpOH6DLw8F3aUNedeBm48q6
TnO+ZjTACuvzTZ9IwWqyxluc9a5I26dT9xjTig3+zCT9xDezvdVKuN/Z910d0UNohA4PvqJPuMYv
Fyvrn339LSviPW0aXyH1qtDgVqiKFZ6vfBrHnvwGafGBaww4gn13wfp+mU+TC+396rqgYhpuZNcQ
LvB0bZ5GuEnRICieB78bnKF80Bj6PQAq3wC75f+ykr7Ym9ysbtx0At13PQ8zebSOLt9Wlbj4d4Yl
8caNPtv3IvrCvVlVHdc9JV21P51eXXPATGal8Ii4nByHAvXWOThYaal2WKfrSZagPuN1EvCISZXi
C75MX7tpmoCODThN+RC8v/nC3RAUANLpfWePpbLl/Pj2g19RLifO/uU0gId2T++vJ0fJSFSiHuhe
ADi5Stdi11WHTk5tZxUo9LVUNKSuopgmtK590DMPxmp0gDZo+Onp3HGi0cFYnUyGgCPNha/25rhT
qmZv38PWWu/u8Kn1Nbd+WQtf3MsE4MblWQZfBoym/JZFwlVoTE6U+KZ6jAcKDGtbCTCdVIr2FNb1
ttCTFxtL4OJ1Z9d1d14GUzBT8w+TNI8Tt+Rk8Ojmy4QY9MiVYNc8R5EzzVbQP6qovbptlLzyGdDs
7Nwdz82SB9b5wihqOKfLK7nL2HVe+c8RsDJcQZ3epxZ+lgZFOS/enyDPuBBtHOcEIXnlOFAY7dZw
hIDrgN8IBy5HDaet42BiGdQ8EMT+GIX0HGsPvaIppPiGHc/bBLwHy8Hu1yKweqzxVFhHsYYNty1J
abZngsViXlte+OfNf73k8+i/Xpd+vkMzDrbZ4H2zhD5LkPi59juSWrbDOab8Q3iV1vh1fUZaf4iv
fr90Ca8aUjtQD3x/nYciwaMy/+s0LRDXzcHcsvZ737IJI45g7fdrlsOff/375W2mfVUlSNCUQOX6
sMTDPeLtX6vLWaONFmPBMMzI8ajyVqOJFcI7MTDw+Y5CoOF7HsHMYM8kBKQTYZHvg25MG0Yjwutl
G1vsl6CcIOVhKEfHmLJTmXGoN6qXHV7yDZR8Tx1xmAI4ioUCLIws6aJVpQsmpkQgKMvpBF0hP7e+
Qa4/DXngjz5GWFWD0mFiBM9afXAnZKVbH1bmyi8E9ckre+lujXdVU7SnZU8WpArPsCTeL/v08l00
8+o82zphfDadVCA7l0Du60sod9QxPDzCUxy6jyMw6k6sjZ1oRjO4WzP1jRBECBZBtjud709ODMln
r6j5YpcLK6QpMWAfx3KnK23wlCJeOUmB9KRro7Gn572hPOErz80hpN/3OdGa7NkfVuhZs3Jg3vCc
+5J29iQ626lZUOInnXmA0/VrseyzAJ854Xy6UIqRV5no0zdw9jhr8wKapXr0+5eEC7l2tWxbFsyF
0lTvnkgXenurVQpbKEJrjsukQxlMxnmIlOSkjtFPVUBWOWMJbwyG1h6/oXrNWYo/IvMGZ7f7Khgg
ApEpjEcRYPilwHxPR9VkQ7u0Hmh2RdCI1sy+tB6ikIZPPYT3ZetzAQGk7wTrRk3Eephx9JHLtX6M
1Iuojdojscx8FdI6toNMoT0aP53WE6I8muHYlKRC2fZxpa2WTdJk0jEgRKPpX3bNzktvyqQ0N82P
yIg2KQJHqEsWfiv35d10s3oDm6ydln9qCvTvVRBgujgGWB/L/LjwQ2JGYxawqto1T1u8MfHX8oda
+5hXpsTQPoahfs/1Qv+YWBn8cnjLkB9EKUKZBLzGpYws7xwaqmJj6DcCrQfQuhyo5wNqqyAuE/aN
brRE956+bsJQOraNKh4H8DrHIO8OoyI21zy6ouSMv4RFkF7lSfoy9FP+0qEn240i9tf0GxFkD90F
9ZhyNcxhWrcx7nQyji/XZV8nFwYFMe/LstWmmSNIfv6AVHyWpFC4dWig78rQ7AUvyu5hWW8lfVLP
LUZS+24oj4nh4YE278Lsetz2QRCthjZ81zR9eAkr5k8d7I1LltTi1jdIQhkQaPZR1h5L6DqbvhV9
jAvVCXOIGVmsZ9ZTOl+qaqkZEN+0h2VN2Dli9aajEOBX8/IuYEpSpph8or/ik+ih65sgD5dN2piD
c98qe83ouhMgPWFdSqnqBG0jJqu2kF7UuiVA8/C87pvEvOZZCk0g7qqPSWHub4FAucGkAs88STCV
5wOFFB7StrCeDTXLthXxytjQgRmgunnIyI4PY6RgEwjT8IH3GNd72p9nItsjawzpMaJ85EidWtmu
AyC10szhItG2dsY6vH0Ultys8IyId/qUdg80kp47BJj5QTEKtqlMN6+sFd4hSaZfC2oVdN8p3mbZ
DxQcR8NMv2ldoJ+AziarCm32e45ZmE0TdHBD16OfdAVG+2Bw66lJR4kF5tgZMWXw1NLeues9HKl5
SEKujkHUDDybCUVYtH3yVhmltamr8teuZX8dZSZBWpeu6WaiF6+NFQOdV1EBLlWrY6d37+IkNVs9
ExGYmUIjncL+BfcO9YzAdFcDHHvqMBzFeUAXT93QTfdasx4C8pc3Ogwsp9JGfy/CyX1pUdbz+DTe
GhGKMtdjZMd+c88t+qG1oSmeZFPoNvhVdDuzMtS9rvta7fp1mGxzPzZzR/W1DhJdhNlRNmxqKStP
v9cUjNf/sA9parqG9EaORqslBBdF5iOT6+B0Eqy/S7l3avR4uohh43pNjLFu7OFcmVeYgALaEhwf
WckFUFLs/mktVzW6FzAogLkHl7/F4ei6LKDBNScTYnSTCsO182N9izBVWSVWyplDvvYIvbhbV/Ri
gNhNxh0Dsbid0J7BSc9pvYZPn/fqtJO5NR4msitIkLGAYzCbZdUAmYhNzLxRMj7o5KXsSsULyacH
imw5r1pkvrX0ddxAK5bnsjN/ne8gpacnFfFDSZVQvuPNjmUyv0OkIzxWNQFSX6AdadvoD3mY1CC0
Ru9JFVRExx6WR1iRQGTCDWRsRPMpx8HyFLcyIiS8qt50PO9oDgo7hMzJE3Ol1O2DOHzNqr60+2Io
z3o3+l8aLDVRooSvSliXYBC9fiW2RXkXhOljmJK7JLX6d8uTT302la9TJwuOjk3zhPhrjXDPxKPH
yr7RDtlvKoydTzwPB6S6bIZa/nPZtSwmzxy2QkeOcRPVYghCXvZuAZ6OwMBu4byB+K0/0lR1Ww5Z
IY/GwDJHuJn6PCmSvxVmOByhsWpPPRA6MS2feoRAT/2PSEVyZniJdYzivniRYHLJvV8+VLgleK/k
J1PP87tChqn8apoQqPwRO0BdVX5aqLTlzhy+CcwtEa1aNZPm/GuDDAGfXZztw/5HIg+lHZR5+xi1
AbgUXqWHceLC9ZVplfRGCSE5jS89GPhdmX4BLaDH3NVMjTI9oRsjkeA7BqT23EjLxmso5/EFQv+6
q7pHPxrFmwkPdQ2zfsR7vijfYlp9LZzLXoah39aIxx5pIOMoGMdXk57da2VezZ68hRqEGGpMJJ02
nqiJ7Y8YufnDn2BECmlb3Sb2HgCJfG3rqXFkK1FfYGjgHEKQtG+9UnmppmBvdNMmptNv3+NxelGT
or4MyhReIsnW0iFZG7M9eCAb3WM0J9mpjTTdQIzoHihDzC2gO/i789G+qpFIhT6xkygCQAe6/9FU
k6PKqfFd94XAzlDuPZCtKa5MbLQP0jG++BlYYEMwXV2lXNMlmGdxvWU79IPFixWlH14rDnQltuI5
oCk7koO9qgRQ62fzc6OSqtu8y6Dh8xS0mo/JVqXoG0WwxpXSddJxSkzxOOoJEUpNFloqzY+04Onf
X3E5UK+TritXdV6T++xNaiJYo//aXyrIwaDoW6tSCHvhyUPnHcSe/l3ww52vytObgf+ME4igADxf
b3ZRB7BtTETv6wisatKMV8JynFji4aQM3FcqHZDOspkwSstqkFEo5uCygPRl2UM0jjMx1im82UWX
TJK8GRpyQst1PfZI5lNd146M1/lLypg7ilXykP3MdIuyoqyXtiPN8qFypIA6Q00DzNMMMkEYerQg
PuqVJhfSMbOK7AFepFu1eWBu69mAtZIGWu8U2VrpQwPPRUhfKgVrjTDXxbvYhf0+z8VujRNY8kWo
hF0lmvKzNk3+URqUfoaeKs+prBwNRMe2UWtZ7eSUrfDsTSyYZdiSY3A0EsRR/QvmtWne93sN3fz0
/vt1Ac7iUxRt//SCHKUkoE3y9T103tooQ0cWMYmOjMY4BfNiWYNhaJxy4T1PSvEQdk2wKqmlOOQ/
iQL5lTmNRd5t8Q/9mN0dcS4wsEmydKq+Heahy+YA/RorwrbcaXTsg/ZjwfPmQ6RO8oddEprJC956
ynzcGBhvsSsyN+TRUuAEdbqVFKG+l0PV3IEZ6pGA1NvCBKn2lWpvVFm5HdFCn/UKPjMmQMZTCdts
BZ5Afyul4VFavvjTkp9bS7x4hR7fusiqgN5Jp2X68q8tRWuUZ6MeDBxtmH7Lsobc1UpA3MHXxrBA
Gl1+zuApRjtxm48us6JK1YOnAuDO5yuWfcsrspr5uZBUK0MHiLHMGQrRP8rMga/LnEFWdLpLi8Y/
LgfjkHseFf5ECpYZBWrxCPuk0FgzJa0xdKhFC4Ll1Lz7+tgf/QoZ7thIwhcaQ/RNAUhmvWymSVZh
k4yFsVg05kkrggk2WLBtSeG/lV0RoMPu22PujdNJtHpCg86y3tXKJIkYmkyFGKzFOBnw4Wvyu5Wm
ytbA/Qu0vyo9tT3qYLP2wu9WHW7VMczduSF5m4ca7bRgH+/cacI6buPsBN5c3o2dJ2+RU7dn9uFG
U6h8nzCy1shGBfoGy0vlt9NulDq5o+jrdU4Y4Hy1HG2Sn2XtUfIuxvFcmtl4phnQQn2a5+6UhKWM
j481nDNE/C73JpOQpgx3PP7dqSvGQ134vxaKghbZziJlwEIHVyQxzTAMDMwjhN0jwueWC27ezGLM
KRTSUyXs55romYbk2d9dbWTj9LkqJGeQGzYY/eZYNWUAFASt5WlZEOzkp3pKQBC2FKFCbDHHQCX3
V+bNXUSpBDw8hn7em/VdaUSYHBVBTAWm4zbTG7SpkZ/9VFFvoxxgLPcBXM5p8tg4hLMDcdJJMEUA
3bqdHNwFAu1Lp3bys6hGd9Tg42XKdeOsxt6XXhRuy/Fyfr5gfHWHujFdokBYlX1LTkk41XC9vqjC
NJ2ZmOK21E/yjUKTtmaS8zJr8bG1JAaZ9BSHSknuJOqQc7QpA9QgUb4W5xuSrjUC3IFeWKOtcFKc
93mW7lhC0tzbxPueYkB/qnTaFcN+CJ2B6ZgEulP5oi3BfSj4rhqopyqMlOfR87gno2idGNjXeJZ4
kyT8c1qc9LQwVl9C0KH7QRfo6JWfBYl8Rc6MlPQBpMo4dZfPsnwCiUskTYrmiuJcORh584MeSmFN
HyjUiDldkSLs+twMqvdYLLIbTUa47tSH5e+XBUUZvJG1ugS4mFqOXOQEaX4+KBsc3kr83+X6gltz
fckUnmTk7F5zzW8uPbcUg9QEDQVKwoCHZ2H0N0Er15NGELgqsZ5cdhkTbgW1kKKOIoO6BpEZwLcU
hU3VA0tO4kIzHN8QrTWY57taZPhUV2V61LTRPLV5njs+j8yPMstWAsiL76afiTY0E5KiaShDrWRG
ro24OYZynF0LpcuuejVezbY/pQbwzN8L0fK7dTbTU7MSIxpkN9//bYWEQPK5p09NgJ1+txVGLiS5
VITtcjqZXcGQLQVhGyVdiFtX+ZPOh/G8LFrRkg+6jtn4cr8u+xrFHM9FRVES2flFwv5s3c5zCr2X
xqtP2gMPwvr2uauLs51EGFC78rJMss/5bYe3mqweAnOKXzHqKaE+YFcSYZ0TAEMPiD/dLkjKzRAG
HROAMINQUygvKRXcFhusRxaUI6kxQdtirwhlHtLOKhMSPJAmzQpdfEXb9eyEedTqBB8kQw2/gupd
5WbvvymID9efV7BVpttC89qVXGXKM8osc7dsgsrJz7XMzMCzCCJTNJ9GU+lO3o/V7fc+U4LGrMQ3
1cwPmAtkVwlzXJOHS2mBDpXdMY8OPlgFmpF5AFTmON8+RpWfxQgXLHzAvoWy6Le7mC4h1ONaRBXX
0s+GMLiLlfeya8pEBtBgiFaRpgZ2bOjioYXQeR+K8asJL/pzK86b3E2J8hyvqIInNTPFPYqPgqJW
nMI0q7p9F+FV5TGxxumPouz8gX8lOYeS8J72IeFQmtLJm7ThuiwENR6v5AauuWlOhzrstmBuk8CR
Bgljv8zCvBW8z44YvHgBrYH/TmxgBWwNX7p4Y/FY2I60WtnL8B+05Y8QC4fDsoWFQXSBtecK985s
pg9UXVgXgis/qFUEubvoEf3PB4Dm4AtbdOo1UpuO6VZTrXFu6U9jFgxMyFgsm9Y0d94yK3ehtpUH
2nm2vS4Wb1ldrQKa+L+OkBAd2RK6Y9hVyblue5uTgiKKNu2H2mH/t6z93tcXkDgb+lMhDwR3bMEm
itOFD5i8iem9VfJN3fjCNYUpu2q1dNoXYiU4KrKHfJ7E41bkrQHqBzsJ3sMtwNRSBSdiA48zrnqO
jlPOyS9npTy+Q+Z5ykWwghSDEmfJwOFPQJwmphalDC0TtpNaHlXRk17DGOof8Ir8xNQCqHUhCGsr
VWO0BGHzACDBSAkw/Ydg2IzEnqtpCrYkk6cdQsgKn4vfmyXMoD0jh4BLs1L1VMDG8kOKo2/LCp0M
f1gpreQRky2Smja8eLLdDC0PUDiE3HW++fjM+CitFRwtMgBu38Hp0mUt3X3e+1qY+WcSdP0ajEu/
Vgy9ODeGf4L4pD5R8dmrZVpdiBKZzjJHczSz/4Lp37CCTC0/wyu21pWAk/Hy1MrmzcBXA1dPToZG
/khSqvNA5uTHzI4c0wnY2wLLIrNFm5Bx9QW8Y2MgOTsZOc2lxfAXfUASMiGPs7U/23GMcwp1WRPo
ZH9bLDqWtUwXM9SgOtSVUAIgbGXiYdSaAev6eHzV20Je5RNO9XCFxtfoBl+sv1uzvaCW0UAAXL6w
406WjoIqxqfKY/qIH8C9pSM6p/bpe/ioFMkugaX0FNQh1IdqemrFCuaDRzpR0noUj3lI+BWZws1H
/j6/Mm7nC1KWLimIpF2h+GngfN6eKeYE9DtPttzp8rMiSOphSDyoMJF5EOeYScQB65hG6HvtZTtt
hGadCEytaBb8dbjwjYem0LyizPNh35rqS+6SQSsuAhAubNU8A2Sc5yAC1b/75ewRiEvdA58gcmPc
XLXXKc8TilA36Zk01aksP5spot++b8kzqd0qxWxqiwmnr9hGWahnzKq5Q1UmzBbRb99M33MK0xda
DIOd0EvtFjrWeG3wWwFIZ4Hdgny1XobCSAoDyNCdf5I0jfTInHlqNdWeiGs+FOxBVv7Q+BfsjHo8
WpV3oiiMAICXnPvR9Ny/WssT+Y9H849AbRFsyg1NWnAJwn2QlTumKdIROQrpv2FqaIlIjPMyKazG
8FlUwuSShMhBihBtE3gZ35naRL400Mh3JMLrLeO1dMWH+KtZyXcAmvgqFFm/WtZo4uxX2F1Mp6lr
TuE82e+NkNOX4g61TPuXBMCyTxYoQYXfynkqU2KucwgtKbCVtOPhE9WFM1l6vZmCatqpsp/A71Tx
4SuJSnB1RooGf+6px9dkziSpQqM9Dclg/UrgbZfhrpvHwYqJ4NZsCo14k3GwUMvuZAwAhh18Zz10
0+FP/kXMfvR2OJmyVGzFQpF2PX5sFxU1zAqiBQ7BIQ9Me9kpxoU9ev0+bcTstPzrwIJGJwbdRQxE
jitpi/hYNDq1ID7VsgiSZsPTr92VQiMcm9LUtx0EwzVXc/mqnxLVIisUPTV+GB9jxogTuY56q/k5
7od9QPEMZNFGCCv9qURua3d9l23NMQXh0mFApiWRdyTq7b7gnmXjFIrxbvps5ZN+iQX+2sRbazOA
xXqiDOF0hfIwQ1//PhnmPBHMvmqSOq7SJEhWGZkiFAaMkzDIy5dlLSTCeOk7npdCpMgrhhp/bc2D
rcXfnvHNdUxNyBgv61o7dWHeU35EErGdYO45SV0RxHBRR54lvfVzC4pX5p2LWcFaJakp2SV+Tuu+
Uu5KRqVjKPH1E2TBeB3nW1Ioqu9SoHwzQxDw0qQayOsgp7d6mF1bQy7glgPuAAHqo9dzFUWa1tSL
eiwm6Blb1mgtcSHUZ+cl1NHi0KSNAeOKcYrTY6NHow1PP3ZEMwFZqxfDKVf74ABR6C62xswzSdov
CG0vCM6EnQZl0lU1aTiNZkC1Zp7D6fNmUEa7BNIXhuzQrci+VW9te11qDdWAcQWemP522S1pf7m7
b68mSaNbJuaPLqnCeyzaDfmphOY2ud9mOkklPVWPwyQEN6uLIlJn+K2XWit8qSRVWKeElJtls8iI
urq27A6an2071QquLSaB4O1S/XtCG0aMScUHMCpzRS46vnQmHtB4adLuQn/p4/dr5VRCxBjmH1aC
4YVIrvYwAPd6gq5cu+SVZCfjfFBvpOhjpUG5mRJMyKyQMU5Dlb7qGqO+KEtheIyGc6gdprn+AUYR
0OJnZWSiEajKuvMSOAaqrOwzKQjsqS7B0ftDiSl4qlJHUVSL3n5rZNbYG1ZxEFSBJG2bVngLmt0B
LSRUY8ur9stAXCkVnJVkwI+OdnLREPT3WCvvuWBaz54aFJuk6o1tIvsF9TTKn4M2eE46DfKmH6X2
SmrDXoLYz0iWMQQ3a0wol01N0wxy6D6whQGQNx1n1HmiiBwQVj3+WxAURxISw1PRe9W5w3nPNhrM
NJJMLpyWCR79qrn+alytSMO4o2UKJKZyf9csJlW6kHUri4ku6nHxNs0FXVVusHucJuNYzxXcLkKa
6pEapvs/+rmc22WxnGrN4qWjGJw/5xSKab2Xigz0TZbx8UiF/R9GLVjubqSDktTqSdxS++oeJJeb
DWE7LULzZjhXh0PZ/LlsIR5ZVYM6nOtU8Z1K0o31511fKmW5l9P6PRrSiWZBOsDKIjeupe4ZVzjR
g6ZetWEyPheNrj0DGQwPv3elNHXFWrqJFTH+XvFczxX9ezbVsl0nOhhrFKdbPQwCx0pnuy5pvhOK
BIfpFrW4uzziBT2VD23dvpkxA/qQTD12Rcy5axPjX+xGutkwlWHdB5i3HP39uuUldVL0ny9ZDvi6
lduxUhpnUyEvY6KLdpfYpY+GGB8UCtNzJJMXE9YokiGl+BFFwybSXoa8aaim51iTj1H1M6xw2cVl
7CMqcqbmRiW+NInEQWnQn0ZYU06QFfXVzKLJZbqdnxIMq7ZmgCnaZx1qaES0A3OKBaXveKo1vdsP
RkpDgF62R8qA0jbU5cRZYs1UQMpHWpznhpbiFQRlaI5eEm3InuR4XAm1RnDZE703WYMzcWDI62JO
gpBnVlafcXA/eTe1jP3VcgB1mL63ytz/fCdD6H9tehJGG20VrzDF+bVr+YPlFb//Hqg+j1fLkFzs
gbUDFf4Ubkr5HOUw0Oxln4yD5KbWYkB+SHDvxNzPeLiWb+i9RZxGKkyCE6tgikaT1YBOVWvaD1qX
M/iDRvw0W2BucUX3t3llKE9JIdPso8f6t6KrDli2Bq/DWGECBEbxIPT+poNHu9HlQrxOo4HMdazS
b6YIpRci7mvgUwcJk6F19TQVmh3DU8voRGPN0hrie3Dtmk55y/uhBnfX75dPVtZR4vh17O1n7MNL
KGSw/fjEFj0gVCijbpsIRlo7eIwtuYRor4DJeQIYDxy+UW9eoyovtAnGO6nX58lPFtmqTrfAZ5oD
lI1D9+O0XX7imWzjhJ26ycnJrLW5PabJKVvHgbVftpYFXmktzGIh/5W+QDzTYZ4lFS+GNjoqhRxC
n4kBuiQTkCnaD7wClWc4kgp1aPOH2AfjAe/1r0sq8y+TmssRLTDO8IdXnPS52MwtrsyL0ogJ/BqV
nr5561/PAiY3jt5KxXnZJTZevCqneFj9X8LOa8lxZMm2XwQzaPFKUMvU6gVWMqC1/vq7EKzTdabt
2swLGmBmdWaSQIT79i2CIXZJZ9dU0jnhd+BhXJEd2AwfUZwfsvE3yQLKm1GN/dEsktmXl5UCKbkz
XR07Gr5KwVb6UDesPdGzzYqoT2J8CeOSbJ7Qxu7L0kjCzPIO5DApX3oRj+dg1psnTa+1iwPTufVg
AKk5ruJLJ0eekL5PBq/1gykMzsIZ3qgz6sfEjCb4q8Le4+PMOhQt1yZhLr7qYuGZTxM20ml9SmbR
3OTBXDC7LBj+63VTVy5YUIQQvKBoFH1j7nHqevvL0GCqkP6HwNHuQBH6iyR2yO+IKtdcdw6Tk8rr
GR4lcPuizAholBRNO9sN7rG9Zzwo+WQ8IHTKtxik/U6dsfMLrSte4cd2vscmdD+Tr7Vxc3DYoOAx
VuBCI0yAmb/vaJsA6qQGTpvecrUX2yXrMSFR4YeuJb5jFubvzjFuTqmMn9NEf6MkKHBdHRvE2FTG
KywvmH2ZXn7auCD50WDVJ43wmbdm8lYmOeAdgVRmkqVrp7SjnUSA8ALIHwR2GF4/U6FXlImsFdO1
i0iUIxg1OBFSNh/la/LQBFl9DSIcOc16a+Qg4KlmU40mFHnXoI3XU2iMD6HIJ98lPvxoTOaPabaj
5zZp0yNTT2MjNPqtoSGqrg9xnQ6VHVunxfphwAXJZmax8hoL7WwrlMrYlTQO1yxpAlYGqHk9iWk7
efn3C+Qkays+iB+kDky+jeHlgyxA5aHEXQM4HXuPUkDHo9wvgllc6rErT6Vm+ALe4AOOld15aLSD
vPJatkHyFyvKOG5EUQUYTXmMU+V9qFgKcPDUrpU2D/0xyuNh9bfFlGduh36h0kvTl5ch5jct2vpj
DbkimLXmLIHlO7o8kF0UKX1OyJmS+R4JL98ZfzCocPI3ID3yueOh2VmYlfmDKdLxsQ17nFoCKFsk
pNPCeW21z9qRUElnSZZcDk2WpFscn4vVHVdpemPbhFFPbBVE7//fWYHhKsShUdszTC3J/I48dddW
+StAxYJzQ9R2lQfhuXB5OImNto5XmvpACiqDX2E7h8lU4qd0HN5JRYZqsVw56OofItx55dXo6L+8
rp+2ER7LZ1xzVZ8shelrcpyvxqnLJ6MW5rlmbOGXeAdu7j061jvBVmv7HkJlqTjHWtNXsrIlmvXg
ten4nBBET+xp4+wdLXHfG6/xC4mYLa9ry+uDesGIyCRcHji/NwjvKLvJWks8P7RBhP9MPiq7Osj3
rzIDQqMV+8/7LN/dtkdUkKt164ti/C1cXb8NsRUfyAp17zu4wcd1v0QDFmyModJ3GijcppiCdCe3
GHmZjkm0srzJ8Ev8dD/MoQfIqilcckhqyJbzs7AV56HBrRYNim196zvjp8XW9WQ1hnFUct4c+Q8s
benio9esyc9pXaMp86rqkIAZvuLdeat7d/7meITiTaUXX0vGrjfcuxV2f0bckdNn13xILkNmGz+X
EwVHZXkyLa8MZnTJ1dL8OXGiCMtiKJp8hp3W+pqIxcmS3IMkvMAUdR5nuytesNBeM6As3qsgcM65
FUMNWb5LzzKQ0JJZh/xHUTi21Ld9tuo57jo+1oONQ/uhdc3yUmltBTDYl4921qYET+o2MaK0jlBg
gq+i0B/JUlV/Yz2/KmEYwfpT3r3SgahlevMpFuP00JHQhjas779jp33zYt19HZU02JlVZe3Socdt
dG5eLeQ66IyLR71Xs9fEJbsaQOddkJp1tV18gLu8dl/+S9L4cJe5/3fOkiatfv7K3zGodE2VvdIw
gAItxjuLevW/VMZmJETRzjWJm1kXrFunbs7T0K2iZShvKIZzwcX9z5l8baSlpF5cNQtzgIxIYuSM
/ip5BDzVn3VRxafUi/dDI+znOWZ9d2mNd1iOWs9VrjUnDOMBJs1KXZe4YZr70AWKmlt3IwZRUKJz
FuNKhGHk6G0ILfvPGRl4p7Duo12elRvcp7tPmP/TxqFJPU1JQ8fkmidKoxmEHXvNBQH8y41pUjGv
EjejxcaPomwzC/f0pnjvZrvGCB0mVz3m5Tt2D+g/wuwVKr51clBBzR1U/ylwxTU3y/CiL9XcnLb9
3lzgBuFmr2rfW9+XkyFxPUKkS3NXlQM4aNc/lbMoH+Jy/sGdo5wTtY19lZaNGM+FVjQP05enfpBD
F33GqZHu4dVRjWbDJphU89k1aa0NHR4ObPVVH1vuy2iymsIyyk6N4uS7gdEdvA9yI2lpXyVp0Zpg
7VoatBa5o8KPXE1FpL9DhD5EszO+kiVQUXzoYoMlo/t/eCnQ33C7/L2dXNtCIeAR/bHY4xDNaf3r
dirBKqBQJOFekJy4LQNd3Mbae9UWVPefKwkxqyyMR/Q+m4EByWZwUvNQeVimTcVDH6GuwnOiv8jv
rLI4XLWg8ADPGbu70us/nWKyLzm6ndDMQCE0Dy7fxGihcQhxHKrsJR2zvYE2/4MlzVh1GoItlCPE
5Jl1VK9DVrQneYZN/p8zggIeRZmq+2Gydo42PtpJ9EOCmBK1VPNynSuKc42dstwTtsa9V+Zfnpja
qyR1VHb5BYeyvRoL+L9cWQuxI4fLt1ZIyNnUqvDexrGnr18+1ME7paYVECOf0roZC9M5wCH4DO7z
2IV9uR+GPltrmR3T7QaQRe0FcW4nOG51pYV7STDOZxfxSTxg/WiKXt/I37d3B7zB41e3qQvUIJRk
7eSMH5ZCysRgRfpJryoigLjdgm0RghHLQ4PH6ZtKqFfWtadaRUluppm5daosvLgLc00eEmUmT9el
W5KAWTq63hGbxo1pKcMlLgU53EnyI6nSbNdMwGHGYktldHqjoy40oNdG6XsyVeFr2pvmroSduB8c
GCJ6l3Jr05AE91rQNInddlI4iwD68b6PTADrKoIH0ZvqNU6n+oUZyS7xmvi56U3+/rhXrlj6NDc5
5OlGDCEgyBGg3W6VGCJU3pTe4X4WQAicIGAKzFy3RjdNu3AYqk9dBKQ25fMrE/b8XKpW7/OWVZ81
Rp/U7NkWWnRCBsFYXO1FK2AU1MT3W6uVv0Lj5sNzmKqHYO67LzdPNMJfov4h65RhD5kx2JMH86Ao
8MimNsEkeEqzqzJ4HnSvgdSY5en+3xd4Nvf/qQJ3bVtTVdUwdUvTLc9T/237OjeOAvkugRWNLHLp
s+Dbg4BvvV4Qr7sc3NGlkv17jSXwmsX+25ik36sFJFASN70SH/o9Cm3nprEtfiYupruWsL/nzKaf
cjDOs2UwXjIbs4A5k1I9u5V2mgssqNuus05mSOfbqdUzrPcJbMplYeBTQywQnLtcaDfae3eliST6
bkTBwyAS5zGD9+hFDiWvWgWbItvhzskww7FMewv1F+RRqK9Kbr/RhhX3Ljkn8XKtL5f3HtpuujXs
IbDwTD/AfuJOhVbzWqhzuhKJxezte0bmKTr4Rn+sEUBrhl5/s1rR+GbspY+W3YV7HN1XNn4V92m6
LMIJGXZ5mIx+KycLRJB3/qCYJvUqeM2IhGZeUKh/ruRvs1zZaqI9SUjqn6/J9j6PlkgBjNRAJPWV
ULTghh7R2cxuOK8Lt2F6PkyECblmcEVKJy6zLsh4waifwYKcpLWdB3JBAFv5aZa6/aFDX5G4L4Za
b7aR98cOUGet5ymM7wVoq7psnVp1/41/+TGMQUcMRhpsCVK1nvOc/FahjL8LK3Af7Umcx3BK/L/Q
aKYWOmBWn+/ugK0KQG2LkD5NC52LRfLGobBbsjTIv3t0AAb+oEy615lrOx2a4xSjKpegRQa5dnWf
HnSBthFZ65Hswo3nCI3Rf99tIgamF1llOEYMNOcWK6GjKy30rHrplA52hGK8W1NTnEKDUOykqilk
yQvcKNljU2XDWXHNazyUNO6jbX5Co9IeJjxVNsTS0z9lWfTmEFqDL/a0vf9DEU3qzpWr36woBxiQ
e/BmcRHl9/szzxbUrhSv7XEtcKZX0oBeylbBJYxWck2ktkdP7dgIwPVcy7cCbhhPwvIRuYir1WY0
Id3CikSmwn9zN//d2JAus6lQVhPp9KHvTV6w6zGDXMnhmW6/33+wBakbCUCCYCsr2a+WUsvOy/iY
QtNd1UW3bmptOCLUG7ZOmP9WCFzACD5zNf/+P9CZUq6mKR0fiEEA3YBUHLrBuNejPtpMQql3ISSU
jdMH046yLFlbyy0xBV38qMTVOgYxWakphInEXFpdcz6ycolr7AIjkVoRvCnkWh9yRM3nMRI7+Qu6
jtb7xNMsXENqwdkwgwNGtaGu1oz9Kpgo/xzY3l5yUWQrPSzqQ09mATNgPGhmL4xeco9FVwGqf7wP
8ob+s8CT8lFjlHO0AGlwp2WMNC82Vlgi2+g+x+y96ID8mM95YDH6p6wOlbAVW8sY9BX25NB9tFjB
qXPKNMbmo3mdlgP6sj+HUicIKPOHLm5OqCfaW7NQCeSB1KVTXyKzVfu6OnlVqG7V1tWueZYjOsRB
B3mfJ35Jwk5aIODUnEzfeZWSvysGGiayIxADqTDY5EEldmRiWnBi66wJI4vanW1iDsDrzZmAYrQL
ogTQCgiXlJcO1K09BKzJJ93U8evOzLENZ/hafd3fInekFqjU7JwQb3e2Cwu6pFUYL5WTFyuYv+6e
NKWgPRSdqF/rd0lKzWbn2euWxGUBU8YUbGvwBjQmDL5c/2vKMfk4aI2FdV002ht5WSKsASOZGQTe
JXRjWcebuO0wdXY747XAc27RGRIPNCB1r+NmYzMD3sl9Zpw1hIZO3Z1St3D9NhuNjZvX4aUkMfds
81mqhrh0bXm6/2HTZNyIV6kfU5xJQ0vL71dh0mI3F89vRVftElGaR8IwdQjmcGx9WWPJg7tUW22m
qcf+Xh46kS9Ls/g5SMfpp8ngaWUbLayNgmjyT5MiFWZNWJ/xttoCSgU7x4F2l5YBuqwESa7fLGwP
/B03sgYMHaZKgBG/0oTb3uKWPEC41a7EeJk8593w1rfB78odosskMpu5GiNF+T4XaDMtfXZexCSS
UxlO/tjE3TafpxYRcq5+pF7OiAQ1k123v+7CnoTA8hXW7vFKSufYSZ9rwidTEZo3O/b6k9Ml5SZN
qA37VK1PgTAO/F3OT6VU3wnhrN8s8wYZu0EFAAwSKPmbVlevZkSTkcOt+Ujy5r33AAlZuFFQsmH6
HqEqyabvMnK0ZtXeq3ZR7XpHc14jgBk9D5AONLV1re0eFUPzOQDSnQtJBYmmH0kyFwfYc7t2mVU4
JQjMrIzjYeBXbDoYhAxB7ROZ7F/9wh6Th0qbDfjvFv8zFmio81rhSz2JXkXlMyiKXKpUxFcwEboO
ElwYXgynRnNRJ9almUZgmmUZV5ZDp4jmPGaPrd5kl7CgNGqWbYfMouxCN5oQyQ3elKaG5QvIoYSp
QwH1EtNXUlt7HxLuA0O3ycBb2By5A89RHrCS+m52eXNsSW5jz2zHO59c8siWFPmReW1aQ86RyLKV
O+UtxumqXEgKVlM2j3rkzuv7bddDn1h1cNWndJg+kJj2h0JTSdtJl0ongkcBI4LYEoNKxxvy/AU1
UHRtI+1ZEuJRbxMn55rT0WM7CPOufK/tojxnTkSb7IjyHattzDBRW21jwzlTgHkPwgISLwTaE3km
hgEIrmSBDZocjXpJXwP91SL7SinOhtL/ypN6Q6ZZ9qaZzbBOs8Q+J1k3oLirvK18v+2YTHknZCIv
99SyDNdC6yqYZ334qCKi2/w9U2tD29+3qpm5EZYS9oskzEj4Uh6EV3+ocVpfAFf2RMHlP1wNgUBn
d99Kkq1OxTSiZcJn4ujwCF/jrJ/XQVQxw8zRy4fs0BqiKQIiVZiH3YSpKRS4PzNtIJd1RAbWg2aK
6Jkpkrd1JjRug6Y9hO3oHVRCozby8QsyY6fMVGgOYXc72nrzqlP7kKunG+84jVc7mqwQCRdD9KVH
OIYiK44TQiT2+M54FOFPT9TVi919yiZSXkT1lzWrPwua5nO80Glx9bfPtububGYTl3u1N2u/ef7J
nFr4bZIdXNHH3FfeanYDX0NFdh8Tea1SXUJD+1Fpzfijmm/D1Do/B0PH2GacLBJyF/aRpjXlaVH4
u5UZPWbLQ5o5wKOOZoxredlhHbW/r1SkfyuQEFZD5qCaWgoIezi0euYyrSm6K8EnQ4HrjDmm5ETa
tf1kmdW7fMemzmCPIiH33BsoaLO2uL/u5S6uu9H4oWvdtJXvX4UfxaDb+WtRhNYNpcz3CV7hKnCK
5qETCCmb2H5zcbDaBI2qXWq1S47RcBhHuBsOCoqnGpHACrb5+GNSoGewILzYkZ2tSF0abpSChW9l
k/uF3msVxvNmcLPiRUW1RCBw8lY7vfEegFrDyjRfA6q4bW1T/dQL8hVB193DIIGIgHk0v7cS7QkG
DJ9r2hOl1Z/KSV9b+phe5CQoZ6xMRduZW3m5BH76JH3V1GgKokYRv4dqhL2lZzgEtAjjrStrzKfQ
RKoj3XhuNcyf5sEFhB7rtSW5J7VDxMXUBoduTPrT2IwgI5VocKp1upMiWtaZVm+Xr3CNPdxFZN27
N7rDiRVGrOS9LW9/oUcId8vBOkqGB5l248lYvkV+tRRp98AqSiFdv+IP0Dy0MYzocnxvFsjMbrX0
OhUQdtMwzG4Ien912ILtoKjOW0mSdlzxGYS5xxzGQyWY5c9WWU4f7EH//i4Ti/RLPEc1Ym4bQDBB
6Tz/c1YM6p/X/p6JMGR3Jnj4/n1FkJQXY5HwGUa+IxK0OZLzFl5njb6nzKrq3dJ6dLNZslLZNC6Q
X7ojQCBD3LbJP+46x1wpHzUQbFPNinfV5WYEGtYP4/SDV7uLHAozfX8Xg2OjRykogFP+GJ8WVWxJ
V6sfo5Qap0H/uJOXclXvBTYyuM7H0K1PWPjXrCvZi3wiyB2N1kFg50wUSvOEEIVB9tIkC6vL/aQs
l0e+Epsx02dKpxbKiZqlj2MPG06eydfC5bV5eU2exa7YijDQVsoyY7ZGmFqEC2ZHednqFdTqxMAV
SKDCWoiSpKk0N2bfuDqlRCmJZGxOjHOOwTiix1Azd+1OmNwO+oz8ofKQR6esTvc1eoK/Asmof5Y2
CYxrv2rVns4hhM5n1ezISxmJg5VfnIwMTF5h1lANVFciREpgzx8GibvfSxN3y7nQ9WvLrOHUd722
qQvP9NNS03ak/DZro1abhyyt0l2QTyY38mQe0WUrOzMY01uP9RCTCL15IaO9Ztv2Vq6qR4+GM+in
coiNdW9F0Xcl/TBTL/q089ugjdZz2yXTFo0Hf2Jimc96pnonO1XfVLPfDEo4HUlbFBd50MNeW4+d
Vu9nvP2LSp2Xdh1X/CgxEF3od+XsVDPfYjmvVjojjPNMuFyIo+63qhj9YSFiQeJOV12lmqTyBrQp
cYMIpWqHtVzt5aGzytuQBkBJU7u9961lObh/Gjg0fUwUnOiLoHHavmWPuG8UGXG2sxmtZV0R9oDp
hTPX604yZ+LlOg6hyRQue5QaqeF3PZr4+Zb7PpEEv3MSlG0mhLujSLR5hdnRuCJ7rf4IB7S6wnKd
14RsxLTqxNrQRsgvKATgB5JOSPrgp0VjtJ/jyN0ohSr8ux2JAXHlUCvNQ9qm1nO8HOo5eFIVczzX
2rdYxzcEKIP0S0+IvbQRka+lZp2tRkPPbwZKCj8xm3ZZXsgnltvVDN3S58dg+pWm1klb4KUWeGko
nf4tFeONpwpDn2j6sLSi3EEqHbZW4sabMSnSo9Wna2uEaYh8AVsyxMF7FVrfa54trAw+nTnX6Rha
w7xiv/qCYTilDas2nmdFcyR9U7lRmbM9KdzA1YWirGTLbAtuoWrTID36PpvIBVslTi/65Da30sXl
x6gtg0BPi1qMuMuVqsLA48mMnti6Xp2hrD5BPbRN04MFKUz3/WEp+bpw2mmhV7+Udqus1ShX1/mQ
vch6YZid4rZctZYujk3jkXk6jXxoRKd8C6LmMXYH/XeHTRHPoU1SYWKuFX0Kfnpa+dlisP/JWxgg
lrKLh0HlBlyWgTS0F4MrAwJeoEP91MweK19GFswr6cEyGC5KRLs5OVV4ThBtvkLJ2IARRYeO2cBW
6+n2srpXHmtocTADjfikoAQ6KygxtqkRFhsX0tqOxufcl9H05Zi2uU6TRj9Gxqgduc9IJ9PYsgv8
CD7wKqBQMfrunQlaE4AbJIOjnm2YyWedepZIXqg8lWldtIICpGbKj7MEIo8mtOm/KmAy5sDGucnG
PY3+uhDeQVit/ut/noShcw6GJForytJNall78XKwFyHi6Jha0ZfNjzhJHknQBu21zPOD4Vb9Tjeo
BoMIcXSp8/dBvmk+ZjvdU1qkP4hz1Aj3ZFEjwHUTs+FAxu26ixjUDn4zZ+HymjyTrwkxzWsV7uu6
6z2kMSgxPm3Mb5yFtG5Zl0oJ+BMRm3WQTZ6StIAbrfWXuMCxTm43mqFeVS8ezhOBuKRRvtt4922E
Lqxntxqgw2BZ9sXU+eZ6qUMQbbVKyRZmiUqTZyCHYO1CiDp4aZ1t+ziAf7kU+kNSuFeQUyAECxcM
Fvap09JTXRs9KRPonHRGFCwJtdjGvfHkGVl0lpADn7hHJiDDKxhOGWz0qDzkhmb7yMxmgMzhvzqj
poC2ZJtl7xsMj0lkbH6YS7LuIpGwOvOz7WzvLSydX52lwejIR0ziFhqUlqPMqTTQujS9f3fU599H
ON1veKQkG56b7mIusjbFKZINFpjrJHPmQ1TAEpWPUetO86G2tRnqVP+C18X0jHwA6zuryZ5ofu1j
RvIWVta6+NKtd8N4HYSefEIFTPbOFOpb2TLzMoPt9LPCXXVf0IEgCA6ig/3zrqZkmns2nPmohEjl
6wFFh4EABqRQST89pbwOZdJdGqaiazJ3f/eRNjwi0IVeIMCnWWxQE9gJoOxyNsszJHm7O3axDE5W
dysXZjO/87GNGIaK4snpbeUggVPoclCmYZwcnQRrKistAS5FQaqXl8/31tNt9RIyC45qskzVpso9
3Lf4UHONPc0CpFfQNbQjVUe9sWr0mBabZe3Zi8jhXRDvwoMJriXlLykubdo62I81OgJ9GQEG8Vfj
1trZDGprX1Tuk5REhTpjo9BJS7+IhvAgxqzDOIOzQrfbfWvNG1S6iN3CfcnT/0KItzvBHXJAT/M6
Ca3VH3gnjdujaPCDqvTJPGA8RZDeEETbTB28VWxn4mFoQ/eURciRkqBMv0cIrVNF+25CQ2bLNIaz
14zFzRuK7M8XVIcb0qxOYdNpsPwncUnUuoQ62TKHXRCEOGeml4bzEbuJCEZO9yHGZo8NUvEbn6N/
nUAN32Pcv/D1M28lbU3MuoLl5NrJ2lNVhpsZ28qlr+2dnQtf0/P50i4sEZyem5sWGOWpjrGHMDE5
d2eYR7LnmB1SoPXegoK7tCCp4Ypn4UJWs6CjjUGFpKw3GchMNvahQse+VX5SRmw2J3lJr6wdtQF/
D/la3OHdJxEsPQ/bU2XCymYin4yP6qQ6voi/5O1RWimbg9ub+amhXKcBZkqNXq+cUQCsHBKrEff0
T7HpgkvNlnGVB4JiYb6UcHJo+vGCice10cym78BgupcpPTfN8f6oGklroLFGc7ZgK39RFsKm61Vg
at3BiZms2gMkeIl91JE5nCK7Rb20mAOAo30fS885K5uRlM9nNcfuOOE+Rs3RgvtNYfiCVUKxmxf0
RH6VAXZ0SxPl7BhufyPkF/Wkph0qwhP3BbrOhzEpI+Lci+JjyuO3UBTKNaqg2GZ5+qE3qvc8VzHy
8lBB30Yf+UVe0QrIsoS3abo7QVd/rMBh7xJDiQhVzLvxmkQ16AZOjw4jGd4Npzw17JRvWufC2q20
BPJnWZzkYogw/ainSfoF7IT2VAvRYrbZTd4ppZZZG0NPp/szLDmI2EOdq97Sz8PCgaVUnvdBmMCt
knO6UjGuusIPCZZRW6SP26jPuq18fnsYpqtYJxDHVbppPbYtWApciUUNXH61erDNdOGu75+WIwnG
Hrr6lYe/AxtuNrzDx44K6NT3gqqEM31X4dVlGW9UyIirsu4OsRPuJSHCzXXCcbpAOVCmhG/L6xiP
+nqhOO8ltPSN1bcsaLpy/1rHSNinKIx2FosFb2y2DRZzDiSk9jprBlrByHywjcH8HXT2KoD+8HNK
CbEw+JVf6ibQ1/ffWnMMHxst7SZVPChUQBLThbxcJgXjZgVKPGVFoYPGS4qvSUJHNETlKzrk7lwy
c/CDwnonJsp7UsT4qiB9/Y6Dwr9PquKEbHIVzbaD6T2S1CpmSF1TlsXUPz8xe/5eDIXxoVtxwXht
ap+xLKk2pGJ1pzxQ9nmGFE8kjX2JUiXd5fzVFyU2/5yJ5bVo+eq/vw8/xT2b5WtM5bUNEHo+lFEA
M7kawlc7Z0xihI36WSA/DZHL/8wcbVPUYxStguZkBVDu4eyIc5wp/dayKaRGT6fpq+g5nahu91QX
1j5kLvUwBExC7cEzv+WxSc8Zd7+owr+qetJpXqHKUysHt6HOPwwJPurDeJgn/DXlZVyRdxaVlQ86
OT41BiPhoBrjH5GV+m1TBr8UpfxYLgw3LS/tYoFC+OHgN1Zp73VkCC9N0WVIrGmVsFGB6KHp33QF
ECRskAOEySPMYuuzKqDpQ12on7AaK7cpXQ0m2pXWvXaLgne2SciIijy8Saaa5KxJ9loTTLe+KyLf
kSxx+v67xuWP6CL8oQR2ch2gzN2JjlWBjwaVXniyDPwK+sU3SBnNdtXjXncNGrd6vKsge5E9SxsA
pgLepcRZUF5JjwHKwEtakVFSwIrzAVhf+95Nzhqmik8FthcPIsM2xNSZS4jwd8Bw/GYkUeJLhjus
t7XuNsqnYeAJwPymPRlB8ZJC/DoB3qsrp9TC77mmveLdXL84XVwd+nwK1kA60Lr6kuad7b2Ocv3k
LmNaeWn0je80lulLpSUyNLQ+C+MqbnTamrzwNlNSbfO2gcz49wsJuCSz0vRjnPvhqjSDvW9skvGk
UF5tx8kX4BwnrT+UAXYk1kAb4HSucpbDc2O5jOYnkIryhGo7e4GHOGxg6kZbeZm6XXNyLHQts51f
auoDBNjBfMI1rfBFBwxiYAK4Iat+2lkpFhdGfY7xmsnWvRvGB2vqDjRu9klrVZiVGRRYqVKQh9Sp
7ZM84+MvVkqeqRuF7JRqNfcGNpB9859TlcdmZUPnGPsgP2aZjuKQHW0TRoHyMpHSuJpJt/mpFWhd
u/7n4DjmG8lXT5MTzp/oFxqftPnsSatUhCe9Fp9nN+uhi1T9ZlzQiszItJNTYorSL5cLER7H3A6/
sMUMAyTbb5NUuck7BwmGgvSQ+Zti60xT4SVFGRukXhA8LjkIkZMOpxEp0kowe6KOaZ/tKA4OzUC6
VxJ1xpdRPA0R711rKHhcZQc5sJcH2wlmv9dzbycvPSsTt7pPD/UiYhJ58YQ9t/rUeGIjfzKWPepT
6Slr+WkqapBtSaR3kZH0OInRpxtjWO+qYWDOZVNx5E2jXvII93Us0gv4CbS1OUbTH2SOAeYOkbHX
Us/aYCfxZShh/zuedoizecw7LXuKoF1/6iPTLDhw2kHvZ2XjFnfBsrngVwkhvcTiHCR9Qx5UpRj8
rBTRrq2N/Z8Z5gzNpQcsPNSNWFbQ0bskvapvsDcNnizbq3yra62PMKq+JtzLfmGPs2KSMH2NYAQb
re5uLGTGHTS2DLtYl7rR+soI5NRrFtzXGQuWYFok/2XxmPOhnKcYVEASAP65pIEK9mmnT37ttfY5
7PMBPveovBbBcHHHcKWMYfwi9cvLFeKF+MVN88N9b8vxputBKg9FVHtrqfiu8SAF6Le1VQkWtk4X
dYSbThkUy/mX9GqwEoIjekiXKg6tGzzBxSaS9AmnCLYoCVNMh6doK79XHvgwDkMdl1erBlTEIQxk
VnXHh8bSDiZgI8Q2rpLFTK1p7BpDaLvyk6S61ssqrmb2dA2r4YGYP6fxhzzeEgxj7NlPf9wt0yT9
rO4AuFqBlfGY3H9r+bMnZ26XRiymwamHy31NFSSbPXiahorX8Ro6Ln6M0CGNYVtRrOFERM9CKris
wPvqzfAm7wLJ7oHDjg/niIknpKFFxBgtKBU+doqOuEMHpr8mMHUQt2cPfatiAuLYHeYMVIa6MPJP
BnyAmGxXkCT2iH2ri1FS3/Kxxdj/1wO+qXr2kAIoP2CuT+eEMeu6oYVdyYcDaAHAUh//XDKN1A/l
UKw0uNSbmJoM5NpbMDr+mJQ9+QFzF93vGrhwntvsUF3FxEWgkJNGBZGqRpfC1j6Ag50/qvth1pV7
HcYIL8RZGUJzXpj9AznX4+bv2dTEw4PAS28zIXTxghJ31gVtzJPwCjtJPcVpMYGW4tJNxePC2lxm
0jjFrGyzKx7ozPsrkFwPJ6wKbZoCtcCXup13uRMkmyTDwbRSu+xLYJThLb4yiglyq7i98zRnQUWF
ipVIMzfPhHQRS0jV6Zv9/yPszHbbxrYt+kUENnvyVX1jybLs2I5fCKdj3/f8+ju4lVOVuHAT4EAg
aZ+ULVObe60155gjQCoTwmrqs6vzwdY0jvKa9PpXM2czbKbA+vgRJYMm6d2JWyVaZGHv7frM9Y+Z
pjb7cT5SDJ4ofoywU57KL8hvGbum2bODCo79fPTvV+e25u0fuH1fOz1DE3bpE/j1g6cPwLWigLqV
pt7SDPlTRJi1vQX1arsz8fEsGnoOO/qR7kL68wyCgkU4+Ve8Ef3jz8bmwMjZlZ7J9vzLI5RLSnHV
qrj5Hvol+xhsUkaHYWqosU4FKYIhxSuNDezLR7kg4+c2HwS0wzooN/JTH/a5v1fdJFp3Xd7v9LiL
oKux6U868ejSrsLy0tD76P36hwRTGO3FTLrpm+oa/YK9/8/eazPmL3E/gleY+2kdw5MXs4neydcw
foC9MkbfPoE/hxOum/q6T50W7QXC+97gXg/p156k8J5OAGUFlOI6sqet1QpSy+eWXad3ySfNaZ+b
yUq/BpPzte+tEbt9jSd1bnWnXbVpmYctK62j1JQXRZat1VrtT/H8LS79aD72aXiKxu7oemH63U+H
I5/w9HvtNceYP9rN9YjGdVXZAfLoGQlTVuVzp7TZBfF+9FwCRZ5/7qEYnu2uShGK+NefWAhfwF7y
HpjiakQVVNohKswMWgsPiGakMxmEZro23dh+VRtETHOfOOGjxkYtPSpRUDwqoKSgKzJjz+IE473P
EDU7xaGfgWvsgFjM/2UR0aJ2mIMpbjg86yO75zi60mXFqSdy9tn0jL2EApm9WXTynax9Knt1r06F
+sDH/WmASgM3O6eCmp/+RRmEB6dnkyHXmRC2KUBpJn1yZVc1PBBV0mt7a2Y09oZdbiNQLqtHr3W1
l0ALrZOD+GvRzANf/AL2qiKAwzViEMaoGR5zc/ghd53zFjNtkJujoem2IxMa0Kca4uv5yRsobXSc
agTGjFvUlRkO2XZ0sEQGRrKXzzB5ZvH8arVJO9lep4A4HqGimHQaYyf+IoQa/3ASJs9oyzC/6Zcq
8pwzOBYcgPBvV6bLttFpRHjWe+bNwUAiCnEzRaXVX0L6RLdvGNIypHhn8Pzfb4C7x0B7MPYfvklR
SdZImv//X/nfN8ifo9ZT/9Q4wZFyO7rr6RQvSpg7nwdDA5qhBrPcW0yPRovac74eWWqyTnUw1bhC
jZc2hpEwX7cjpjM18JUtQ+FmOeA3XY+26j4Ae93KOzIMp/rngy9n4NIje6N0nOvEIbfo++OrnYRC
2xSxxF1sV3iqR0s9GmHItttzkjsas/LPrphdtwBK799OJ8HEzCSJwSqH9D5OEIBV83xj0KpzkNk6
XgmQNrreAa/0vdvmznYIOMyK9OdpmrjjtmqadyLd7IXlixCNiuMvIeV0n4XjvoRtMHzH7rAsPVql
i5ShTlyymQrH4U1vFf1Yz7iH0eQhWaq5A4Ah9KiG0YVmZuq+dMI8FaUJLaK1X0QSuZ/cRq03yAxp
k/BhvI9DJqcxhP7lgMv6UEJlWZatk11N1+w32WDHdwFCxWPg1fWWN8O8tHF8V2U5GiY5W6h47+3p
TcXq5rnNndwS3Go+2+LzbGc1gBp/YRZG86y3Q3EoI4hpVMH1uZkosuRISS912Lnu5B/RG8brdp5F
OvbCL00DVpJarLvMHqBz8Q/Fbku5H4YR8X51ipY/CZ7lEaW+//OIipvdPwSGiupdmZDxBkh8J1no
Tn2xbDSj/qZ1SHBxcWfPU59iTC/eRJ/TxEVx3Z0EiDIlX2OZx/XGMBIy1h3AFOciX2rXWcn9g6P3
+X2qTgd/yJpFPdCdk88XDN8KNZHzBXsTZk75VYtiQSEZxWqmU+nG+u1emWijwj4xXkJQ5qPCbUKB
VB9CJ03ujaFzlnHUFu/Y2lYSzQOmIVwAaRNPvh4bG9A8y9Txc5jys+/WGPhNEqXLly7l7CYtMQZL
sXBjuYJwJk5xk8OybXWcmUPx2IRx+lWACYXXAJVknFMEOnA3B3Keq9tCaFlFeJha/eepaZfIq2Ya
eCiUdyWK4wdh8gMrI0npSc7WudVp+qMlsxDE5if56JhyxTsAg8B+Pa/cec2MNDbD238gcLWvDuO7
G2nAK6fPOY5o5lwPbeqphAeMGVop9k6FwIyHirVdVNlk7guKLIw7otqIgW7t7YfyEJvEA51RuYgL
klWO4e+nSU6DUcnJ6SmC8C3zETwo0RT8PMrdE0+h7oEJ55wa5nX3phupO8yY2b7JNBq1c1/MQEEQ
lUpwmXOB6RVMr+7smpb77dyMrCWfNMTCeAX0zl7/2bZgkJ33m4/IFY6tYySyDIG7WNU+JGaDp7KE
bnnlAT/yyzj6Vr/qdWJnMhp8jHvjpdQUW5GmPDDHQDOaYdyOBIOqUryH9gOtIHtD7qJYIqQ3zmkX
Dd4G42yEvOK3TjIGUnM9YQXa9hayrzoOQZaK6KyhovtumdGubgP3jdHo04TNEOgvGz3Ane4hdoc3
eRa0b+5getXaZKpio8ffyj8kmEi7p2n75zdGk7GfvzqsqC2IB5yDPjSUV87HKO8KjFtrx556KGig
rmp9PEp3qUrWK3SfQhx0q7UvZZY8+fzKqQJZTppVkNRlq5vSS08S+9QV9UrqwAZLYJ5hD/KUT0um
y8M6j0R/kUexGkCu8hKVthNSuColrEyrEjqI7MoWhIC5Jw9Q8SIWWf1oQ7jfOjHSszowaZ1StJIZ
5k4MDfVxI0RU7nIjKtaim5yVPuU6SpBperkBqgp9rEGBIsFF5uuEcXuW2ut/VdiOklwzteqRenSX
xvVWo2GIq5xSzGeNU4vrbZbHmWGYWycyt6id9KOcPIkG3nPSgTCyqSNyg276TDgsaS1AUIgR3BDk
ESv6HCrTanc3C4CDVQfrIvjD0exfyX8wdkN4vvlfqmHO0BZrqV3lbWKdYhiopQgiK6P4Jn+wzqCZ
N59pLEj0a2YTGilYwVaJI2frulm4963AvbDdI4MACf7CkGwPFbQv5rpoJ/8VLMbDKg7GDXPuEFFz
WY6bXk1XAsQOAoyBqkNUyKoXQUwbE6lJTskk1LMcxlQl+hG0Ye1Snk4kTm9ubX+zmYjE0VpaaLE2
Qlsw1Gc8CRupcTVnHP8Et+M2fhgiXF8l691L4md7KRwJadUCceiTcxSWJItEeGcmenSXISVrSPIL
o957rWkBPhZGai/dyO+Ux8l1FxiJVZ4HfryVMLqyUR91b2Z9WjqJIoUQOyUarJ1S5QEWbwVqrac7
n4t8KQabbBPK6iipD8Xkpm/e0JL6ZPTFhdv+FQ9AeiDx9ygZLawv9Vmx+mdEHa8Ju95jXoXuMvYy
Z0fiZbTO+s7fd7PEIofmwv4GsHWjX+Sq2qRiZdikn8g2GdCzla7p4WrSi3aH6AAassHQ6rZk5+7r
iH/6Oom4v9Nbw1gK2x/fhKa8ZtBpL636Psatex/WKdxoi04hIkP3PrZRyC9gvvtLI1Pb9aj/XDqE
Jr4VVhD9Ze1w5mTbD0sH9jBXM0AWsISoH5Jv2f1NJWJdm1Gfx6c3buZWitUg7rSZcWR+cGwy96xX
mH0ajIQrubDEgf8pJDPp0ZyvV/9cT7kuCLTdFwimlvVkG49umWn4/7v0MM3rMSKEYWekar+Ei/HI
TPy95mDZTa6zyeWMMBaOdseHegZV9cB6pvTaIZRbmOMYfcYXWi183SufSFnZy7Oa4ud2PbEL/cE0
SKtswuy5G1Rn3zdmH6zn08xV0q3mQZ36B4ZR5qhk3SDWZy6DfonnlxIq4FlF9VuIBuRnB+1qUcBM
Z8pMYNgYT8VK5nLA6YH3d5tg0ptwyy3KC/tLn/HctrLpmwMD7PeDqSUUaf6SyoGt1/aCHauy6lt+
1cxvcqiKTQVKT0R/sfup2u951Pi5habZrqWaNoYaW3XmNOlf/NxZ16hF2zTDJudptxVjk2yZEzin
nGjxn0f85ZjqKJjT50qZFDYCdfrpKs/SatJ3STWRdmN4zgq1IqFhM1I1MHlR3ME6RuhLXHOGvk3q
e8lscOVr43iN8awuDU+tXlXX/AL4WvkmaEq5eCJpT5I0O/h1+a112x+62pgvqhd/qTNBUN7YPegx
+DylrYZjRzfkyBDU3cCaGh40P0ZYGRXWq+kHz4mNmGO0cp61mieGIxr8dFXptUrmT6oC9eiu0lwY
G8jVcdBhP+ypSkXQXM0R8KjXkHO0KYrkBRprvgqbCAMQpp0H2QOR14pc++Gy6h7dMTgHszhcjtR9
NVEWt64inS+0sJGub7PYCJi9cQR+BCbB79duX/VNfVEW+CIHEyEpt934lkVfI0NzX81pyHfyMtje
uymLXAv1wrBgPp7MhFHBmI+jUdF/HslrY0JJ6BJUd5eYFzfq4scahfxTRVT4wu+YnsjTOmXHCIcn
X6toM8GLds8YI+NFr+b+mzyC3aR8/uUopsPRfJZtTn/udcoSpykVckXszEY+xDVMOXd/3s58vF8x
jDuGwf8Mm6e1sC3nw0bP843KaChhtkkaestRLd5bZg+PfuK5+4aoZCwXhfY2DY+TnxuAN2YAiUXX
TCvR9xedr34eArG049R99qrGOEzs0ym8WvVzNBo/SCkGGgfn++iNZntyIM0ymfbOQzwMMLY9dslx
OuW7EVyJwmxsp1i6d9TIkT32ZjuFbDKYrOotDFxMSo+5XSaX0SFLZZYdyZeww1o3IEPc9kp1CXth
n5PRsdbhhJAN6UG4/alkKJjiWrE/rbViMHbm3LiJ/e8ZaKYXp6jNA2YxyjjSYvQZV6aaudgysnfo
KCGqoWZ+oKBHlxvSFC3LUr3cmoVRxIyTJZNAYIwuh7hWTi6IrDP1SbPoY0oxtBhzKEoWPtoaxGz8
38m2Gsz4WfWyBy2JckKzypRqNE9XdVbn9yba8X1tttEuH5wQukX6drNmangaF+rUvsazuSFXwW85
IXpjeUpxXVKGtfwJk+CFOKkVhUzzKUks41SduP+nqD95bbZuZM98fulxCqDenSPrfnY+0aDjYILP
u2qtZp9m8Rsbd7BhM82+Flr7QPyNZNlXkVJT6oLGIk1lgWPRvsjxF4hBi+CcAnZGwHTxzzerMSe2
//r8dOanJ9YaQ6D5sYQzr72/rK0txVAaWmO3NzvDOmvR3HKtnK2e6sHFkBZ3Qx3j7Q1tGephsVaG
6FV6MxSzBXiB5HVFR9pf3iwcZRE5POtmBXnKoPx4k1rdVimTpDQGWeVX1YyKnYRZ+TBT7yIgR1J9
UymDj5GEMSlhCit6dXjHzVbN133xVMfRdJVyW4BxczJQMO6k8DajxEE8mW6GRK9pv1v5SzH4gMj9
MD+E86naJ1e7ZhtnDaX1+Oc3UJ8z6X99A10NT75haoK8IGLltA8Ppz5gOBsUY34oAv0SBSMxTrjW
QZy0OJ5LPbrPJwoAGzAqOzGz3v3rsdRzE55HQlKi7nfE0trt+d8Qln6mt1o89rZ6y9+/6g1zUaiW
sonA+xys1LjmyjBR1YbrG7YzAKG1bwudxkvpTNOFT3i/DXD5rmQwwL+nsrPG+CFf/vmdUD/eS2Sm
6rbmCss0eVQbpv5hL1YOZtMocWAf25Ski9t2aFS6EPTOnPk9RmA/2xBtW2R1MU9fG/cxJJZ1BjTo
CSkG4CVXH75HwggRX6j+zrJK8cRO/CkmjYAOAf4i1gtmT8MmnedMwcyVCks1Wrlx+FYlqGvlJflF
O/CITeT/FEztPIia3ZKdUxR7qaIqkYUsLAS8x2Z+1kQ9Kk8m2RAtUvE173x77/tkeLGn9bFrQn0k
gMUr1sxKs1U1M+CqmQeZNAuSUMaLvGIN8OHQF75oXuYe/r0UhQIlOgRt4gUy8uZHiNsoG6w7o9Lu
9KI81H22z9yYOeo/onx5pAhzc1tpIwZtUkXuD0l+Xx390GZZEbb2pbF7Iz6VZvA5LdzqLjCmny/k
WJHvMVgItSy/XBMuilt9HvtBnua30UX/GFmaT8ByswjhSPgIVENt1ZgBAQuVhVuvjV+DBJhAVSnv
4xAilqm2lNLTDxbTrT8fjFxRUJ2d09EeQXUy/zP9cAmLvTjLQSCydPIHJSdQWO09w1iiFBES3qFQ
BI1KPvO/l8wpewhB+z10ORjUlBr8XFFjnjOLtrJsLBKWOJUUzC7ipBnTj6fLISOcxcAMUJEYke7t
eBxiUVDfb321dorDnZUK6rPZxGK7ZXV3W/jR0JjrKsJEpJrPUruRW6TsyHUfaW33tw+H8/tCO29i
baFrLBa2O6OJrA8LrQDR0mAb6jcukL1dqlabwfL8z1Ps6OBgB2vRsiM/+k3xKRb1eMT0UD+gu0hW
KJPyVdUq1MWlVh+b+aiYtGrJ9mp2RnPqkLzhLs1oXAmprOvqFAJEWL0WT+nscvWHotyKLvVIQouV
U+bq7YptE/ziytqVwGMX+Hy8h3AkKBmETXj1Wq1YQ9S++gDT95PX6ofAZGArj+Q1qm/9EM3X/EFN
F/Q0G7rpjB5ypzRXFb157vnmpTdj702xyzscXV78tcjMmAx5vydwMB1PpE8AgpkHYtcPXxYdlqA2
hwyKps7cZZ4Dzg4S75ntW7luiql/SlRjWpDvV32BsLoNmvCiYB/93Nq0SCakWhZCmQXjdvdK770D
QjSYu5YUVylPVNCBrLI0wCI/S0zkS6GSfBgBwJdd0hhv4p1UMoTwHwYKJ2p9b1/QCTiMQehSSf/8
8MXUEuu8NoonpMC6WwRHJQy0ix591WC0fCfw53ubxenLMFhs7aGhXgpMtlu/wrTSo67c1WQiLKVS
cFIb0rpdjBdZoyVrWGTfktaw7x3D+SGL+grq04bbaxGGPeVhzkxt1FTvkPV6t8fIxpGG0YIC31k4
OYADCxCowP/6BWkzLYwJIyysiG5HbCyqHQZ7EikfzhYJKWqCXKUc5uvyTF7PUbdP2MRtgAAes+VZ
zlQPT/T7xwvbLPJOGAF6EE13dteba/lzMoEPFyGfibVizsrMpERyyoBNM4oUhwF2D3nq+M7S68ps
W7UYkzsgU8FaABfatS2+ZfmjRW7drxv6V8uosVOaVsGwTw45AMyfYrDCXxVjLJ4qQg4XYesE6773
sHTMK6F8SeaF0Rx66y+faeP3Rz8faZq4QnN016HvYKjGh0d/wwxSVTtiQvpUVXap58Roo9zHjCUJ
NIz1w1FmtxzeKC8Lv6hTJlDYK4Ts9P2IrYXeCMJmVXV3A+xEoE8UZkld/piYasy4x+xB7s+RJ6QP
jov+at6f64qx0trIOuuhAEMWBfFGGikpcrRLbozDRQsr7WIzL8RpfvQAQN25heTjZUgVJJHJnhkB
CcMYT7Z4m5Z2oWQy2t8Kw1Lub8cJHqI/bxDkVujfrRLvlwWZTRcU8HTA+RFmqs8ve027rQnDZFy5
FRY2XUMjrQQq/Je4bW8H8xXRtySklpia//l6FdYvQ2UNi8jGt7LA2tZBrplzleTYp/AGexXpNeLz
pP/eAMr62qnM2iNRfxqD4bnqMYpd1XF4kp2t2Jp7U2ZtbP/82/33brBctkSOJizuCrZAH367xi7q
2PB0c5s3NqPvGhuMX4/EgA5T+NVfS0MPIhhyeod4OtW10Z48UZfLkQ4ENGCtUfSTXG+CJv9mjGxv
IfuQF3HbBmdOd5eVo1gpvl5c5VEGUeOq9LN1aj7KBMNI2UgANmEiIMjMZTp1TBn06HtAXtpKcMc9
6Ml4oJ+CN8nsU1jlcfSaWgR4Zp13TQxbueQaZOmgCF/r0Xe3IX/RdYvj8DWcPfvJ7Db78xv3oYXH
bWELFWaybrF5tizNnj9mv9wWjTJiEFNj5M5y4c0CnbWL9++TWqDFccvxUphmC/6/eESomd5Xbeg+
0NlgHUmDJWjZdk2brD8FFiJpeVS5fbOoxBAdhvaVKWD11NX8Vo6Pzk4pt2mkwD6Y8NrZfjwBNkle
xQS2IZ3MHAlniqVF60+d562kl5XaXF/vJfhC1rGYzC0Ww/pR2hBEFBxbow7u0QpZBC+SMGvUeXn1
4aph4jCmrzUE0QyByNICqLJyiry5/bsdcQZEY8dsfZsJc56nHcG0uQ85uWWNWYdPFqO2p9Iuv7ZB
pS1vuGVz9PBhQo3eKoWvYCJhUS2M2AJn32t3XR46wNzjco86LNtEGtNWOQAPE1Vbe1aVLzPVbg6k
FeoL2VVRBqe6RkzHg1l9irS4/sunXlaQv33qbc2kB0I9QOtO0z52aNUORG400BiHrlHepdk43NmY
Nm5HiLSqw2gaKNb/d6nQsmpRRX4KAdmvTnmADF3+HSbD/5E4mLws75vc5put7u963J63XT9Wxm5P
osm7ZeRodfCnn7pF5Y72qZlf5NUJ9MpWQ5m06Jk03LM0u1Z8L/fF0qBpMvwMC3Nf4z8+jJar0wae
DwlpVJF6eLTMhXaXTIP+nns2XsbJ/ebFc2WSJONTYIf6xpmpVKWbKWc3UZRlq0DrD31jDTfD/TYF
4zdbK20QbtG0ShzVOjJwIZQ4S67Ir60jWHvrWBlANRdWYRA9EjDxtGMSWRmeqIt/5XxO5Q63a6K5
BIWo37MCRXveO8ErGcL1ssFa8RhM+PhUhGH3YQ7CGm1IdUThQE9pzN2/rIDW/Lz78Je2AVJT+tGp
NdyPW9wodX1mZIwdVa1VtpINZHZERxuipxugWuPRmAXVPDWrlYgim3k0p8pU0pnlsb7OG724FPWT
O8u3yrQd6MPP0B1jMO1N1bJF6QbG3zPFwVOoMp3S24y+EJ+gLd9IIk2s/4hm7YCB2vrencdxQzjW
z0lY0CiEW/pNaMQJSj2B5fsHVEHzg6Sa44LlS9Rbr9lktJs0attV2TI07x1UnGCDxjPsqEJb5EKc
iJzjts3H+CQstAjD7Cd3tQbdBTQbmL04eBinu+2SFMnumE5fw6x3f6hxfxk1PX3PNR/NGP7LZ4JJ
w1UWF/0DmSLpRo/q7gSj190BHQ//0uux/9NHt6nPbYB5umG5tvFxoaUJq2gg5uJtXqjaqiyxX+WR
mu+j1n6PZsK3fJHXQRgpw7PjYPyYvfbtgHRmwBaFo4wFBz87Gh4AcvJzibNmWeIueHF9tuq+AESo
zrOi+fpUOOfQjeODHVTquSTs/WzHmjinZQ5uK/aJnJy/IK/Jr5rZoJ2S8YqdXOxtQd/Hn704Bjip
HnsfgGqSqMYqP5i95l2Z5nzLVCf4olsO0CIsXw9tpD712UgUDfPkD5zqHr8TwabaE4Zvd5u5E3PD
WaAA5Lc32njVV4OzlU03wyby2skI7pKnkWGOe5LBaCZk7V4Wo0WLq6NUouxc1lpxruK6AfDjj3/5
UElY7e8fKp1UBuEwHIesxir6+9OxylGQa7kabXHpxud2TnF3K1/fgJogwUN+PiIRvvmZTpL3rHqp
3OJr2z1JQoM0z5ZpoaNaxL+vNzHtcMM48bzqD54RJkvFjPwV0gjQsGquLSAbhQ9OjZrUY+zaC/YJ
AwaDl9gl/VxkY7HnDShe6P6/9VUh7s1eZQpSAAEJQxFdAYUNi5hx0F6eyhdk/hDF0+5ip0mzzKHw
rP/tc2Cp8E9bAgGPThOHZ9nfm9SSu5PuzYYOY3LteSLPUCpt6w928qlq6mcADqQSAK69L8MJ0OjU
snng9n6R7VwERPVZ6gMk1rLUxQXZk7qXZ/I6jQIehE3SbrOaWaaFDlxaQKQ0qM+ztzBj3tzno6tu
ULsta8AB17i03tlSZGc5Sy10/d2d2EMHvvkqvuD5NN7dioQwDdzTIShx+sDS/ssozJwnB7/cDK5G
aWfSYIN9aZiQjT9slfyqNDJAa+1B3xR28xgpKjSK2jGPZohaqZ06vCWVuY7cpl3dAAvyHPUnSWC6
dcYiPauaWnutRb1zH9fxplJr5+jGCQ3bDtKK52Vfgjwg23EY3qQxb8bMDIUYvtqaZSAycgj/GuM1
MGB914iie6T6QW0ZTenXGpHdGKRvyCIylEDEsw30RB4HPb4qlqd8srp6pUzgzrwm5n7qnRwaKZnw
W6l1AvwyLrtYUffm4Cz6Snd38q+Ci9bZGAlzdHmaEIByX778eRMq37nf31nLUQ2VcstmB/+f3qXJ
ENw1jE473BJFYjBjy9IG7IqU6NXNfeV77ZJCFGkwUGWyd1zM4BLbpggbyaf658goyOb2wpdbbnaZ
6DGyhy7hXv7hkHh4kK3zlucT7eBUwT2vkhhMLvTC78XPo4BrGEvi1c8A94EA58DMw7Uz5eLNBIoj
qxyiu8ulXzrlfdMlNmSTCpuMg3DbUkUGdGQijL2FtmfqOyswYM3NLwFRsXee5tM50l2fsGWAkNDw
UFZZpLtb2XAnJxP6MIqTZkWn22hCOKs8DRPGyyRlqziXj4NPMJANN3gxgTwA2mPHD3RlnJ2Gv3bO
im92OY/81ZAo6UW+FF3yA7coMk6lhk0E8pqpV1TfDw3QH37550rJ/bsgUanni6bdEJIKiLSJYWqZ
jXK04+JZDCQWpm6tP6fxPPbJSlYHpuyWHbsLk8V7YVIz3Ct0RO7aCjkoSUXu+5/vFOujjMuhx61R
39kmOx1LVT98BtWuJiACJtnB8vr8Do1mCMM6XDh6U19uxN8b0jkfVPsoUW0uY6xTYrbp3rP1uyyh
HTvKIr9NKNQshnSrGxwzZZCAdLERqzo312qKyVdW/QNZQuQ+0MUayJyhoVoOaE9x8AJ3H29uf3na
zKf8haulUMxqLUpHXwWoAq/yyFfT8FrT612qanApgCDdsMTM+uML1Jc1itkRPEbXe+y2OmPZhkV9
hyEcXoiV89+hC39XDHCAoDZ+gwnvPiJZaHdpmapb2tAGiXkwLxpDY8w80zilPt/KIoVfb+z/Ujaa
H7HciOl4MtJM0OiqUjp+eDBapkvIe0JyPSZToieM9LnXSPAwtEPC1tynuZ8DUtPi96KIeZcdRBeO
baeQSGgueGam7nIvAsVbUqEXzqp1hvE19TPAj2xaTmPkphQaCF7nDaIzxG/I9IKd3CQaqpLsb8W5
VpFUMYYGOREtfq4UspbfdsjkNJPlk+ueQGeBVpi1svKQ6Xf6J8/OCKyNgx9yEvPPmeLF9tLCXnuo
+sk5Th2iSbngyZeubDbQRLvjn+/m/wxtLFezNMtyDRdtIr1p8aGJpfui03TFqw/qiKkp7vTxOraQ
02a0QdVF/Y5YjONNzya08TmiMt2VcbryrLT87BfhZz+uPw9j7n+ZD6iVoGskWoWRiXRYcpnY26c5
kZiDrjKjnXV1804z7yHlIDu5Kl5aHwfWrXtNJeaNmHVl3ZXC3uoZnDPB+OVqggjY4SOadk2LXy7M
DAUOJ2Ghhs4mU2viRTb0/SLnv7U1TXpIRduLRWc71l0SOflLYKqrzNfTp6kPNqPgjp1c033Ole9R
i0VvQhpNiA7BPSVI0CjgIVbMJOHaBOLmoyTzpFNuTDZqj3kLbHP4GifhslCK4s60OnWD5b49t0P0
pqXxsNf10tlkWdqAdCzt26BXrqLu8G6qBghhQn2fBuXo+yE4jhyun9B1jFfKNYYPG4SqeNWcstmJ
zgOX+ylSoZTybUwWI7PH9F+1VyzZ6hUoy7BqBfVoW3foA2X3ZMIXu54sb7oIxX/30Ue9BrAnFtzv
11wr/We7cB7quUk29E/ABr9H3iQuoWklZ/QvzH7n/fDIp2nBpnPpFmTMIjD/3xpeZ1F7BHF8J41r
Nw9bJYJpbYIRWCi6GV2U0fyslK4OVtPJseQ3iCOJR9gO2PSXVtmMNbUyWUZpUcV3ovzi1p65RxKJ
ibjr15mXKiSEj/EZ1MKvR/2EnHC0S5Wp16xdnF/g9Yu/7LD0DzssmlFsrHCpCMNlTPufGpaxo6KZ
Iku2+kRKrlu/TR12fjeq+nPkqfH0nAjMiK475RclxyFmDEZxMpQkOMK60jdpPpSPtYvLbbJqfa2X
6oATx4KlmpIDJBQdHTTRmFruwhapQy0H+kX3aMPgu/7pQlOyclMI7sdatcK7xiH6xpgYo8nRVGPD
VavoFx6kwXhsIuJJPv9lTfgYoOFqOp1gVzVVrEzCtp35EfhLR64frUk1x1A9UHwE93FhtRsiwFyC
KexmGStCj0+5rnxqiKg/484PQKcQnxwUfraIqlZcxpjRsxLmtLrT9tLqOfM8pQm+etXXVNTdUjSq
sxvTcLwgnMsPWeW+qVUzXvT5pW4MdXdj4SLfQmfX4GhOsxe/a6ZN4RZsD9P2FPOAOtyWpcoh1tGq
vs32BBBQxQHheP6AD10sqC6UHQVmv533WYOVu2evgEWUj/qjYabVdYDBcMbM2t4QUPEIK6nI/H7f
uUa0Ksqy3Q5ixEWcJi9GU2SbcvJ+oO4zyfwgdUMQBLFTnbJeFnS/F+moIFPNjOphHMfiNCXtfRDU
+2KyxCcHzuOBijdE/QNwdb4+jhuzUoyv6AfOfds138gCP9fAeR8dm7eyriBPl7GubaOptdkRF60L
jgjNZUhTN6ZS++JU6GQDgZfGUFOCsUS/dxR87H6C5KypWm/Zuo5zCotp+mmSNIO4INOn5a7CnsTy
EzQpOuavjTZXEKXWfcvrcPiLSlP/yOt3uJk0XthZawJd1Pws/+WGQo/fWsRomPvMNj8DXWXs3IXh
YzuhUo6naWFazKs0tAOnHGjyyo0cdRcn/kEVvnVOcpJ+Ck+Ppi3cS20TRmI68Sz7oUX5D0Ubvkjn
RjfGzmE+Y1UEAYo3SnGGL4oWEPhtJ/ES2blzV4CFgPSGcOjPHxlTznr+rR/4/6I+dVWLX06lTtc/
7grbzvMZiyfBgagessFM5u7qRH96JfAhr51UGdb+mHWX2pmsZdTWy2CWaru6XyzwOhTbzDOKDZ6S
CUgY3N1b5BXOwXiJM6D5P8LOqzluo9uivwhVyOF1ciKHmZReUKIlI6OR06+/q3t0LVtflf0yBWBI
iRwinD5n77U3ViFCIf2n5VntD04B20Nmx/MUMXYeMoJ1Tn22s51lugnbax5+66Xw/HXBiv0Xi9tx
PytYLY9O24MMSUfjzKUyrV1GuADhL90cLC8zvveVWvU4gOC60roYQ26vldWuyckRUGtgy+vIlUwD
/zUbvNWkxVm8coat8rt4hNx6XOyv7mx+LeE+n+y5t+81ScqpErs5ONRqQRisZ1FniNhcpsm4gbg9
ws+NRDcR1TTI22n4I8iHh9LVSu/AWoyZXhg4XLxJTSjumNNcGyU2h6lrhxR23y4UG+pLFoMGvFkJ
Mg/HynpN5+IQGiTfuEPKI1vOA6DbHGjxHn09HN5h5/wQWT18hFQ+D5VH8SW/bSay8eJmacXKerL3
RuYlW5USYstwkKp4m0MnflBiS193u93iRBscrPk6rJr42actBOxouKOBxAKbG0Cr+0DUE6LIJHt8
NOwvbjoHn1w3zhoN4DHWjBbZ5QDpvOleK7ufYD38PHxTZ2W6hlh3VUcGGXuSHagH80RAbQn7q5lA
PPNS1g7JV6M2GIy6RLh2ZBFbyy6n5bRIO2XY7F9Kz/FzniRqywhW41zNz6pxm2F8bstmPESRcB9S
Ua6nJpvvUztDGugzgfPR89yHdcs3Ekcer+vBrIedy5JhFSEyHKV+ScmZxPgpQhcOrpP6J7/LF4Rs
M7dsADwkdMRhbq/U4yMN5lWRs6iAnm3fUQ1uI4acG7t2hp3yWC7MTKNQvBI89KLKU5/4t2tepi9a
0w0gKNLgc5CEXqokARLeG9dGmhrDBpvR0O/SnJCmLvM+raacXsvZFzuIhcmpSI3+hmqv+zbdLAmx
i4FHh9531lPWiyfgYdoKQbj1idhrHZizfkq1QUPQRGto7rXqmLYJGRyqk+zo9Z2h18GnEeyWpa1P
CvMl/z3biNpPEQ1H1ss248B2NNYwpfFYuEsF62g1on7eF7HtbQJWJhfUncGnHxTiqJp+nYivfUxO
Ie2Ho8rJcWuyc6KaLO9WuOdAr5ujlgwvtyWK/GFKChiarEu9q0tah4sTnNTUIy1L7Qxk5xlcd3oR
eU70k4wR8rSeCJUu6A82Xtsj8cKgxtn79WUad+aVY4rhpLmp9TAE0YWSdo0jPP4h2nKFRxz5KYKO
1dT22XoyPf8zEKV/pzwprtc8AITrLiXFoolH4UHpLrJFg1SZIc6vmin/nLuT3RTulvMlPQZR7+/b
UGhbqqSC9e5I1ABq48rX0pdmoP1iaPNW8Wt7mWHTMzYCstQAhl+osKKZewg4K1r+MnwCZemPyuD2
S9kfcf2iJwMrzvrnNcoK5ISGW+8guRfHMQ1/hvSNnFD7anagt6ciu7QaP7VndPONNIqseu/2M+fx
UOXioH6OfGRsUwxTAfIjrO/nNtiqNiwg2pXXzVySOurKjdHm3tvte9M0BM8zjkyBKB38xhOnukdK
C2T9DnNBZjjRnkyJqD+W8ocjUjtZM23s3kq7/dREf4zKon+bzfb/D6svGK2DJryUubD88pG6tIJ1
6KbFvXpeqhewNgTnhvXaby2x95vOOXAOADpro72Ha3ObD833PiULKe9l0GE4POnRF7UgVb1S7k9E
S8QQQIeOBFzmktbrhApqLTxR7n+mnyBn3Y6ERJzShuwXEpmqJ1bou0YEA52eyNgpZ0tU1EQfeahD
pEhNxK3LusPrt611XYyx+wYj7ivoqOHF1MDwM+CALObQdhkwRK9sRqwtcWK7MRubrSEXBxY8m7XW
JuQWIKm9WX7mfGa0C0YMb5ODxjeCEfw2YQh8TQmUx0NdnNGsICBhUQoSrmvwnEHQSSd02WXckMAg
wXPwzXUpYIZAXq9IYp8vhK6cb4EFGJuZ/xrlxELTdLd05Sfo4izkHKScR2hp8VrB/BXeP98xGsbU
2RK/4CBsP9PRIwJ42tXgB2D5UCDkuDiZlQ32jwDADd04nL3D1Ut79xhKTXSMFvLs1ctbD+htlUst
vge3m0ohmvF8/D/j12WBeLl9Brdlouv2pCMpx0MInzmys/qSZaYIV55Ad9mnf/aGmZ2UUNuhGcbN
Kd7AMjb2aq6gXggoQnQnjykyr9fTv6+a4hYWi6qcy0su65oonI8jAtj1OPU1mWaO/ezOWnNsqPXW
7eDQBjSTL3YaH4ymaf6UG5ZB7aKMbszN9T0Jwz5n2AJcbam8TT8AGOPaLuO9SF/zINZWpVyAGExp
kYkuhyLI9LcgtPZ+ErnfK6/6NqciPE9xUArUSmW9KnW0WApZoLbKOvoQhf7EfX0529TS25I4nq9a
PK4d8wWZ+xwxSa6YMLl7NKfDwScH6GQMqD08BYib7foCpinY+WEMUsGCjstiw6bYCI0zrg1Q3Za1
RhnivGrM3e8ADNrElOCDvtkXB+iH57bhB/8PkZKhyz7Yr8pUyiuYDNOqNFwTrQat7X/W3l6IUnrs
SbPHUkbwrQQsTVaJ+rRwv05yL21CbITgslY3lXfd6bi7R3Oms8eolSixBdnaAo7RRuWt8Hq6b9MY
cpeJUCTKoLaRggqZrzDJZKclwZ0iRAmlRG4t8phSCZYdNB4Gft79mMDttYbygY+5udY0yG7LIqv+
w2njD3Wd4da5I3QMLVQChVxd1Fgtgcq1kMl/ndtBIMZNQ0t0rQvCqtU5xxSl2rcVdL8ywgylfE6Y
kmnFoVd/rPVArrcoyJypMVDUkMWHh+/OdzN7tXSNt0IANzNhqanV5Mtc3pWZ+S2t651XtxVtpVo/
3/TuU9KjFpCj1KJP1Soj2ultH28dA4fpbQBlznD3pPPa4ma9dkLMpFaKg0ik4TptIpP06slmFBuu
F58h6CoovBXgDnzh8Wgb90HmE+zgP6ftPL/ARcs2NcPw+zBtvNNSsFxKbSQQQMyTjVK5Ko0Axori
PzquhvXP1rc6lWymTgicTN/1kHP881RKSaeayKEWe5jAYKNrM9o1k8cnSGjDk3ppOuTB/VJL9X2y
6jT9u6LIAgABgUew1V3qeNbjQiBRFMWn6OwhSL2vel3cEySRk3CkO2ezBefXglZYahbGWd4fydWu
4avyXMCDl6+ERhxvV+U8pyZS3zaCp+puGoXGSg95kurk9sSO/RyPNla5pnVaPoRkVj2oLVNM5Rom
OKVnnxDeAiOETCii0OVWOvfWl7gmwn5qhlvm9mTMGsjX5EOJROKgs+/q1j+a5djc1Rj+qEnlCMWn
46C8H8sUh7swzT7Um1mNSp/bhLuWh4xRt3bl7OY71SIdy5ii3XAffI+mIjDe8t5mbbwJKX63qvNm
0Uy8TKENNpAk9PXktRR5Vlfeh179ovbUiz5dDK2esBkRQVYWRog0G3g39pf8uRyhod3mVhYGtXZx
hlPoovJM0FlvDMfP3gG5f0TIh08L3eDtkkzXgKbDB0vYgnYJBNnZ99vjYEb1hunHZ+I3xMl0lY5C
jK3SHPX9KA4JmJvDTdoZ6y/6YvlwnELteW7anUgi6sKIp5a1QMlOAOSvFFYgLHVjl0aoLtRuCjMH
jeIdyi/vs9VCHHtUXv++YDdMOab5dVvEpGXgKsT94uq4XmxD/60lMcBj6mfSLvY3Hz1PqoFMYJzw
WTXvwzgfP0rbhFY+y9C6nBAsHJi7uqq1Zgs3AKZQrj3bfGAr0gCD70516hUbK5RrYJTZV1Z8f0wa
WIcZFNe3ChaUmqaOyfTEdFl8IIaE26CVj3OiT9conT9/KgSd97iBCNw7g7t3fEccwOGhzIITzjIK
DgRzjwOQyuBqEAi3J6uTIFV4TVctaaX1dnRohZuuvyfCl7Z7XJV3hPreIzOvX2jr5ecFKQBxXQg0
0ji6kiaynfEz3s3ytOLmQiZnnJgntRsT6MY8KtfgsvDuhOvwtBD+tIpKxA+66m8QJsC1MxKJYic/
SuLIngcrdp5rHGg5hP0r3mB9WwcCl2IXG0QkFyCkTJo53B1KbeeiSDmolWnT5zilgs7bql3fodK1
qwYEQvCtROwAs+LnBmk3nxqDyx39XxYfamndJPnEaCd7zkxI954EQC7F+IA7oX6lbWsechc39pR0
y0edORujIAEuY459cVm3bREQJCc7CYNXM+xu0NbRHHsqpOCpjRl7hcRCklmF4s5ORfs6YNvBZ66D
reJciAYr+mPoqhR1QzM90mTKDz05Lce2CP9r7OX900fAecv033N13XEZQiI+/m382DVNa2m6LvZT
OumHStrI5txjwa3HBBgpV1luOgfX06ovQW32x7avbcApZX9thMhPfW8Gu2zMvltNHW+V1AqhmPmQ
GJRNOs3YNiOxWJvax3YuagYQSG6XPCvvXK0KpHSADzYYtnWb1x/e4kb73o3vYt9y7pYALQi4GfMR
oUawSeWWANeP6rBc6ToKtXT6gY7K/XqrRM2ldF+8GTxTFUwfvY2op+u7S0Ra8Isx2aS+WHBUXanr
iPPpXndTrKnCwmwwh99MmYM7YknZpa7X7YkkjdakNJYHlZRqDxWpx6W+RxdHHk7tbtWsTdMAUKpd
Fvf1eS4twq8985pgynxsuwIHBPxM9eL3Wr8TlUDFLo+RjKb9x+P0N92r+ksyuvRkrjAfD/O3fz5N
m3iy9JAR4/5WAgqfPGcrNttrpi/aCeQraRxcLIQzkuAdZWN3J/zk/7fE2OzF66/3f22pr4wm5wmc
rImNnCQvLfa/MJ9s1lWfU1P103BBJ8+SVg578tD4MJDbbhwtaS5tlJxVYGllaxXwtWG6N0ihvRPC
Q3gFw0YfHJ1QPzsiJSyKL0aF2xIgrs+pRCBsBsoT8hyPNPVwMyLf37PwJSDSsZhidTOZvWAKIJjk
2Vs39PY264xvU4nZoYSkeoepwz8CDY8PwGSbB1xR4drkKgKPVH8kUiKfZWQTUWHkB5vQuO2tCosh
Ot2ifURRHHOTiGYNeMOGiTDMBTSUq8WBHpZHYXkeaVJsWwkqsnG9N2SAaHY5v3L7OpYymuHfHzTO
/zxnEAkwYmXAykjJsJTw5O+t7yIPXS3QF0ROeOazpkBDJrUyUdI/tbbXnEqGbdKKgUxV7/xd3UGr
NSZzeQL9UyIC1UC2ptqRFirlq+r5eGME5SDp4NlEsJZMP3qqfcN8pgAa5X1a3axppRA/J1JGZfLG
Hp0Q+Y40FXXvGlv0zqnCn6hCXoj0cU6Qk+JD6c/0CUL2fIIEfttiqqCDDwyGle03qK7lSv8Gd3RL
C74+YF3J1HVS2PSiKqE7OxbuE/qQB93EjiHOtUc4TegM7enfP2HL/d+PWHqqHMBqNlpy3fztUd7U
Oslr8Pb2QexF95MexOUqifw3oPrUlXnlbOoh87FKUWYm1l7o3bTqGZvka9OkfwHCszqqTlSXE7oQ
tSR4v2ajrh1aT/NfYCBtVep2Q8F4LJkhxwEoqlZ2h+04NPfzmJOi6/fOvJLYfpYCZqI7B1ZL0QoK
f7aj5CoRE/UOWMeqPpiMoLEI0QiP2saCUA62g9gpJF2B7FaoHgq3jZ0ZVQbSezIaBuqvTR4u4Zlp
bXhWW79eWt9FYWdX+nZ0x3ATRMi0TFRJVIHSave3zQJNK5cqcbENFiM6uxn8KX17c+d6M8B6GchB
5+7ezyhRpsqLtgg7ggtrrAw/EWuNMSLDuO0pk9Vdwi7BV8OnREJOMBVYtnmbiYrKe+lc+wBpUxyG
KVx2cVbYW0Y71qva1VJ2U6MNV9z1MH/LlSApte4aL0iwZexHse5U2eWmpKGYRaqS58s1dPMn1ZbP
W3e+VkH5FHnDvM6nHhxFETTnxjUJ7RN58CVMuPE1JryLCaeFURfZ2mMJeJeYWKCSEnCAWpngCotW
tHpod/3jTRVW9eu7RomOA3D+mE/NGy42rIgiTs/IlhpiLFLzIBiBnP++BWJwUSKf2++Q01Hlmk0M
csB6/cKNnD44wk5ra2gRnl1DZYWng+tcNGIJ9mYt4qPdtdHz0qRvNxhTRxRQKiWe5D59w2MtnhLG
lJdlMvV1UwY18UASBiF6ipMpnjHIGKC6sQRMoFJbKHCx+LkF6vYYO+VxmKx270TpdIeatt1bcmuS
x1pyI2YzHHbqdMR8YnKHqqdzO82cMkZ9H2WBvolivChCulIiSK63xVhLIjwUUm/uV31n65fUd8ZD
QqfNjpyXGVXvEymv6c6axvIcpRZk8cxvNmFRefsC/M3+EmfB+BVVm7nFkIoPComYekk99ytNtA5/
XIIoA6pLK5Y3UyIgU8tcdiAlr0Vl9uBBnYNad4l/7KVgiB4haB+cdMKbPkavrBbbcxL6+i1Lvh3I
f9W++lpQHopyYPmN7RZwk9yfa/MbxXxB6ySE6sHsSg+1XTwyv8zBR57VtIfHFnnXxGYfYVl129sf
rWGRgJKKP3wrX+DPAxFv6JWrY4I7zp5oUvQB3fI6OHb6HIs0JWfsz94kXkLdThoHOtLNrKXHwyZo
ppaQtGz5GqaEzBp1+8ZSyj6q453pD9w0tHGn2gAs5jcFLYZ7tUcznXjDoOzWZFua+0Tz0zuCltae
s/Tm1RGDc0cA9s12N4fkRxZTL0doPj1aYU+ntJ8g8g7WuiX7+tlclu0S+cvqthDgDJpOc4evctYY
3SayyV6g4UmqcTiMtvTym0WFIlyLntGIh5ul8NOd+uCmwHu56c5A4C1rLaKJWuKNutPsehXOorwy
EKRJXbf6ToFR1ctkEEcRML5uXXe+UPtj/JVnw411ZCcLi57++mv0VeuRvx0a04ae0Vd7L8Lt+stP
Qb13rSeghwMwg72dk5ekDM2p3tsE32EPV45mZY7j07okmPNXI/dLYJHOV8ssvO8sCXkYjOGXPgSG
KX/hmA/8qJ6VTo5HxzJEcPR97jh6YrFWU+4s4udeo3rSVqiS50vhP6sJ3iRrKIkE3ST24GzatDKu
er9TP5L6GdRLhinl35+mhv+brg4Xv0Ex6lk6elep/fhNENYmcZnUvWaebz2rSM9wLvUCAQKd1u7e
ZvlHPqQvtsRc0hMeNXhhyVQ8WGVr7bKCKm+ISsRSnN+rBF7ixe3q7OKBc76U8KRVf6Sf+vle1PZ4
dH1w7qbXiscuAoTszY5+9rif34AQKv2jg5m16ceKpuxspncI7zdqoAJCMfQatEdEPt2Von+4yd9D
p9n4xdieHYqd7dyb7Y5kNOaDkRMdPQmB9ZOmP0ROwcotFo880Mw/yMX9tSFar9m13NFJkQvSE0tS
c+0N+MTTCgiRV5YNjQDhvLkFir0oKn08uIn7xtkDFWiOSxmb2OytznBOWeh3O0a/xesc+t/9uXNW
ogVNons5HnoeXggeGHzZcmBJSbr1c6vb36YLaQD5qQm7vWrC1+jNGQyJQ1fUP1DK2buhCMCbxJ62
wj6SnW9EAYUVkC+CNIR1nBKu9tsbnTFfMSriS4TFtxM+V5gaZZsawezjDLiy9HXS7OECvNeW/5Z1
dvgjjOe1RcTkiYBI4+AATlYnPPjFetW6sf6cF+2XSiOKx9Mc8wP0BHR4gKp9acSbsaWCEL4ojjib
XZ6ZBR1jaATIT7AYTCBXWiON1oucqWCLdE9qV13FUWuTCl5ilGvD/odSA+TZq+GglenjfF7VXfeF
hqS9Uno09RIiWL0rbRFxLhnazjEcfdXMU3Y0VLZEI7InaInrigjvB3Wod4hSqJ2W0OewMr7lkT+9
DW7/p5sb+Z85GY8ZQSsjcR8LVEBgzoNFRBMXp5q2I1JZQfWYj1pMjol6aBBhPG5owJhbrGtH2Iox
gsiUFq78/RItN+h+EBChfl2f4ex/LCtd+7fGllRymjy6XBLHyPNR+uW/LTjc0IEk4AYTLVR73qoa
uAqKGtB6X+77rnF26FTGNRLG53kJ6gdT1JzK46HM2ujNcTrzcarcc8ls402MhRQX+hhN5K5pMiSN
ioWGb5UdRRv07yOidVciskucPdaguV+8mbl7Shj3o8y23i/6jJsvDMOjGo56ZgGgcIm6tf051w5e
vsJ8UICSv/bUSv2vvaluvwxR1D0UaWscXGAUW6WcAPJXrzKj+BNhJ2kPBRM37GPuBcfjcozLmJPN
MGvc7US+hTU9Z2cil6HySNdF/cAsM3MRDhXDyUjn+T+ai2qk8vfeIn8C23dMFn4s+yCW/dajCUc4
J0OxEPkrgh9KAq5eVOy72sIFtgvQwCWl69kHNMFRaODwy/ThaWAcv1IRjIWBA43a9+vs+cMm7tzu
rhwSrNt4Y8iZDh00/lDgB9QiHYmdc3OBMBCdxwUglJe3l6w0kS+bcb9V1ZCdhW+zNXj3SFDMV8/x
3nDAwocUQY6c03FXSwyINp5JVPTraD3SRSZlD2BeZjzV8sU0B1SIqa3votxfivWUvHUYcx9xiOlP
XVOnB0JQG56VY/dfQ6z/XeLpuuUhRYQTaumQF35TJPYVsqkiqh2mxtfSN5f3IA7lwwJFjQq1nMnZ
2yOkQcxN/Dk9r6p6t4LwS+xP1lUYsfVG2uvsFwXKLKRmLNZBBclSutCjfdjl7dvguPbx1/G403Zz
3xzjBtraQO7ELjItopgHUipGMpChSREX6FbPfTEMLxb+GYTJzniJTW94yUZGZnVR1HsXqh506Lok
2ghgLfKh8EFQL93xS2TrCKn9AbeesYntFISVA0RDyBZqOjXdAz7YHX9+sda6Bt+VhbZjqN3zTKbS
Vf2vGp61NSGJ5vG268J1MYwC000/PXkLeAzh5d73xj7GtSPOIyCATSjPDKP2m9sLQ4f2UtTgG9Ou
I84Y9vxamEHzBB7+EtSwaQhDNVad7UHiH8VyGBkd0ORz8oNCkFp+OGzqak5XaT7jPurorZbIe5GT
2SxwJjNLLpZzC3tGHc/zcaKhccvNygbgWmZ4lyfhH4M9mK9DHjzQnGqPRev9oc5Z9f5fe2lu+1sX
cOa+dSOTzjIuyl5mbYbNaMKBm5NrO5oUso1sUwQeaz+/cinSSkhm8+i9anGyC+LK+OKCJdnZjd7u
x8jTwa0xOutxhzPHgoA/ztCsO5JYEb1+CUJ0pHFrouSglX3IfMATWP0frMQhHHbIM5x4TXpQX5ug
hUmcOXpqUveodWI+hcUCnECeaFORn6e6Kl5pbD+1Sw5o1CqyL+34piTXIohMavwxO2ggN+Xhwgal
GujEAbl+ZR1q26u2qqg2BqQWOn6o+xSt+Uvooxoyq+H93wtB7/fniMN8BK6Fyegk8AE6/dae7KtO
a4Yphbdbuv6maVAryd+jJQlhZ49ReADrbr/X4IjVhVSmzs/jZRalW+qjYe+6+ER90kOOapJccLO/
pFb8TocFsal6t7eThmq7Bb9NZjIj/70ag3CJWSuRQxoUgJvPCBJ4ipPN8kcr9E0hQzKmUL8IxIJf
ye1t11PNWZEHhLglDqalQQwP6gRyxvzO+sfeFEbl6bbYKGcJTGUquEETIJ7UFsQQltVTgmUAFdlT
JLeSjuzXPPCmjRK9LAsKmdScnaNqeSV9GRzsjG7p1JIniVT7AeBRcJ1KYHlqbKIacM20CfVAfxzk
HmySYdXixSF4AzXCv//lLN/8/W/HoJ+OMndK0+Ix8j9Ut7ab5q7vtejYuhpGoqkOXqC2+ru+ocrh
1AleEq8Njo1B6ph6l6noTJh6+E29yeTXfaylC0R+p3pBH7Ra8PZRUPUg8OXxBSDDXLvW/e17gpL2
JHGqJ/UmyatolAmu3qt3f/3v6t0O1s7RBtOx7n1uJcvYB2QFZeNT7sEtNMpn9dK4Wb8hZcKDSs6x
dKI3nkbVAV6/uH2F2fvZugIpcfuuypyXS9aEH7/+jZHnKSwMZCmIxcUzi7701GRiXqkvmfr0riGD
7N7r3efERImqesw2ufDHWs8QAS5xibGysp8Nd3E3Sro3FBo1cBp45zEuzYMltyZ5jJa9TIC0jIM9
pEe3M0L3REc4f2Ci6e7j3jHWSsoX9wTVDKFfIXjRC562OlE4oU7DgSEsIjGtMUEXw3+qjeBxGNL+
2Es1ZcDPtiLJKt0pcSXmvvXAY+/DHr85Xjh+89PW2kSY+/ElNvMJ88kbWKf2rJMT/dhIaVlrtqdC
v0bSOEO2Z7jSpXeUR9ahdrkKiLc33lG4vapJJSBclDZi/sSJgQA+gEggwtjCMWxJPnpOvBMRo2Lb
aIjQ/SoQe+WtLbo2J28AB94ckAIqL9UlD049MLOv+kD4u8fjgWwYcKiYBrVdXpQ4flCGeknq75sQ
7Wgbxi54pfatdMcIqU6PRKMM/76FVeR/jv3t62R3pRXdy9yVJelgfOlIz+M26HXd5Ny6bbYRNmSs
HIqRFDOPiACc4L6l25ndgYeADTYB+o2zxFgZ6cipLBjqEbPN0p1pxyNWouGOkIH6NkMxK9YBaLU+
WCYXG6eq5o8u94+ajjByXc718da9Eb22hhBTrCuDrB9h1fW7RaypVAJLt06K7bap/GTXpyZ3nUzv
ntRAT/jhB59veFaH7AVkTGwcWx9SjmqGjtGsIaivO84HtIwlj9hjSQeW/lXzXWRGZ+K3olxEfxFu
0Ys7119bOLi8TVfrw0kfXPPV6TW44YBiTrVHFqIkBUFY5k5LTsduyK1q9euYBz0LKOu3dmgt6nwv
+FIvW6ZD9LLSANKp1GMqAUwaYRsRRAdEPsFKTTLPZ7X160VvvOmo+d3tK34dd9dcINrFbGLIdK1D
QJ+0UqoXVuX6Zlhwr/tI7u+7oNo4bdU+KmlaPMT0JInMw3JWVu8MqLXyHVlSde2E+EMxIoM+jY8x
s/dNPediTQ8OgHuuV3unRoY+pXP9BRdGzmkyhWA5/e49MxG4yuOVCP0tDoONIT8yPXzHVNy+qJ18
eqfNkKNDrYidQsWdatNMC5bC89dlaA2k3KpjWecNB3K9a+zBwGsAPzFWHmvKEnnBT3Xz5dY9To2u
WIkK3DFK4/zNC5LHxajyL3iWpSDAwUfC5bgARn/osRo89HHnE03LmEPtyZdqFs5aCxhUK+WTFmJm
AVdgr27nPKq8gZbYbDxppfvnwqP2M5vJ2ZjDlDgCmaxYxGSm4cNc387lFJ1dPdQ9c53BercHSP0I
Nl5AcbQPRhi+o3CEd8+xTU+6Z5ZnfG4oKvcW8B1CuOXHaOonMtHKl6nVq7tMw0hOQ0CrXAafWvMS
g9nH6CbzD7KR38RGH8xi/qgGLyJOfl4Gt3HA5L5nCL2Eiu9VFuuMACmPevmkWqiOre06UXlkiLbV
jn52vCGQ4uevMpe2rLFPQVwsXzWsHJvF6YKNA2f4MOYu/uKscnaKKB7ZVb/xs9pjqWDtMwyZf8qN
OHFvG1r8c0O9FY/axjTqVTP+YQ9AyJAaAPWUL1mfecd8ACcSNkWz5eMDZ6awIW0fcHc1BzDOpQf1
sc/Go5Nr1ntaIABvYv8xRDPBeovMl3TadrXr36sp/pwV1QmcPUOnwcPSJ7pdYwEXXaQaVolJA9pS
p9sJZSfiIUIL91wG+CqQt3Azl/M7fAjRc6EdmhpEPeLVkbgiKvuViFz/OA0IyHVgH43zYHhF9vP+
OBiiXREZK44d1/fKwJd4TJs0eUbn3l7CpfsSGCaXmHqXqpNxWuHa9SexaACr5V3ObXIfXrrtrdT9
Tr2EvVyEMiDYTN70rbLM4GpS2F9JiTTPblFfbnt/HQ9Gh8w/LWzgWJo79YnpmY/hMy4ayFJ8gEDk
01UY5s59F5Xulilhvu8J6pJrxYwp0T09M4IW1a4QPM5L8nbVu4W/pECA0eMIJ9ur320yy/xhkqbp
KWL2sHSEc5sYamiGiB9eC09iDH+MC2Cv2nDb17K0PvK0sY4JIm11RrqY+o5DR8tQsSzdewti56Pa
Ljthn+iJ86xRYMugQ9QsGo0KvFpOet9/t8s8PlqSH+sGPFOmPGU0WIKmmXHDQtKLssbbJXTv+fEk
mwailoU0k+nkhK2MnqIjm42qW97L3Vo2G+MBsEI6+Ff1FeqQ6ll5siepvsFN+uXSjgY8NcUnbCsV
glU3950B5W8m2VvVGd08QYoZ3W57c7IUenxqBGuBSDOXl0LoFF1ZddcoVZBpmfpBlQ61aTV3Ufgw
RCnzbQSBjH9Ml3i/oKuwQ9jOhmC++luO2Nv2KyYtHoGNUyu4D9eDK1t9r7C07fslxulR5VZ0hUwR
oBiojkVcTzvTb+R0jcrbqLSvTsYMop7m/nRTdRXOnMcbfFjvrWiOtjHWj6rzKvesCbFhbtXOsXHI
JHN9Iq2djkZzZeXR9ic9I4DpSTtoVZWpux3S3Dj68eQ+2639gW4y+Rwciv7JhescGeV4NLQE8UOd
Y+jVg/cawZ1arXuioC8ZBPde2PzZtDgSjKWB7CuK6mXyI1ouKBeqmcV9XzX9A9O6fkPnptp3BYkm
Qx3fF3+hcTs5tqgW5NuV0x7VPz/S7428VP9kvsj6m5L3YfCC9xgy6z7BZADSapw/spRUrbIlVjVk
pk4HV/CoT+xs5Qp9+K5H+bpVqaQFJkzhL+23sJ896JK1+VyNOaIOjRG7Uy3aSt3yDAXqg3kPYmci
Ms3XsAjEie1+82jiq6GzOj4JQW5jnHg8mPFS2RkayyAo3Ec6Jti4uM30gCcV+0u9aFTnhE0Gd4NW
G+fYRmfQZIt2SXLiuj09tR6RjYRUz+QyTs38QCIDhoLMR+bedXFwcqb6tXQxI6zsol1OmVaAdyI5
5WloyTd1OiN98ttm06uQE3vZqqI8zlJx1aEpqkc2YTcddGzyrW5FuZ0YOMBbJ7ubY049Ih7CdZF0
jKfVMNhPZHgK2HVX0hznDreUmAGyaROx3IvWH5U7QPqZNrWVpXvlE4jnirCiyjxAg78qbzrYoa0L
XexraxjausXixaM2eVjqHoCDjIHkYuuOUUWyo9paHLKYoPoSCh9Un+q0LoM8v6/DadVoGplQQJqu
jact1wkOFZBuGetSsaq4S6Muem7Yc5JKuxc6fz6M/iWTg6m6/raFomBduChP5cjr7IZlthJlS1eq
iIJ+lVemwVK/aiH4hcxx7PSKRv9NnXC6Gbu7fsT8nZlD8CqI0xImZJIoGf+UG+SxTX9G2cwRJvEE
+f4fV+e1HCkWbdsvIgLY2FdISCsp5c0LoVKp8H5jv/4OpI57TpyXjlZ1V5VEAnuZOcfsgtZctIMm
+uIXJw8L7tbRMSlqyTAcjaGXD9Ikmm5xo/76C2voo3zDttazP+Li/pIaWwAt+5su8FUiN6uv0BwK
3gbOgmFKd56hXL302B09JpzO+GBn+bIbVW29t6rhqU3E8sbRmuxjokd8cnSSQ9WVLIMw73uiBTeg
pcttmsn//rFOAv9cK2/XPKtOP7+O7uC//4h5Rz1V2ie4/1+HhdEIeTH6sUNn0d7+zESEnOnBdTE9
DDmYPyzP8Snf2sSB3ME9zLvB/ykE4JLexOTUYKPECvizq/j5B+bS3B+yAV9z3n9C5xHPKvEHt4s+
fNIk5cz3kGNgv2q3G7QagFAkrMZGt6oIOaydm7VDF6Rjft39MF7NlhmN1tmtN6+9FhIOYjzTTfg/
Qyq6QvXYNuJBF8PX/ywsk05tb22CJ36WqZNmy/+onkanMEiyabYjgr7u9MLSzwoBHcEMm8If4qjw
G9zC4TZ4P4yRSC5dUY4kHyg92T3F7c825ufHLBuLN1aFudpSldKHRbfeZWqnnnNlLANWGC+/WJ2Y
V5/WPcqNhWAOusZGxB5v8duR69RkQzDoj9KtepLPG+06rBpKXZz7P3dr2ba40jJIC7MBTTQ2U2x0
i/gLTdK56RZkkLhTm8Sq3mZt0s+tmU9YASL1PiOckiVJHKC/Gfc/2ooIIcHul2waxeNpoEb7X1EM
TaVRtPfRvrac+fgznHBQzpV4YC8qaEXGmQqJ5ZtqcJzdyGvUSA+HRlz00gBPmOeENtSq11YKmNkK
rDUDMfa3k3Vn5H/cAR+bE5t6kLoP7sjgy5kyHLHsHav6MdXcCyPM+9ludJ+MSfxY/fowEy9njbW7
68r2zDCOWwNfGjBpPGajtQRi4kwaZsjM08VQSMZuUnB8U8MsDG5CISNUL5DxEMcbOySBzJ0BlHjY
q0MyzQhXxZHm65LH24iGR9kh1ZiFNniLvFt1clvsrMtDNaGvyvXDkmpmqLsksshhMZjN54dhduCc
8rdc5py/1ylRCDjrI2l+WCha15/XeIfJwDgU02D6uVReWcnf50WV78Y5t1HpMzBW4+pvbQJfHxY2
MIl7oPHKvBImpRenghnMwvKykrROyfJoupLYq1IiCJh0pG/2aTLEfDQ7iyVxRUYkIlNfdcV9kk+l
J9Gv+gl2In8m08LjYX4qMSryqOINHSa8Lh+D/oFSs2qyPNQrArkM+7IOQPSZcIJEJkXY01jpks9a
Eztuf0BzPmC0ft2uFwzQyKsSF4mhutB3MW3BhsK5ZVIksVWdjnbEbzWQcJldcWOowxgW5oJgUG0C
t+4eOXi+Wg3kkgCxblVfm13eWEkUjjgoxtmuDrXTnQhN/XA665ZlrZdxB2hTeTGFUkLiUVBvrNMn
YzOvyVCm9yWr9MVcKdQWyH29GYNnWOwr04CvSVavdWpf295cgRHEZ6EVepDrHfZJe5wQX6tXt1NO
uFiVm2ZcjtBMYopnTfXXZXwdaZQJ67JPalN+mw2P+iSwVVoGW+fmMU0qVN6DFpZr9KSsZbMznO2b
ElbI9oJohhnxucEOtMIQCkL7RdFEjJAeHFAbkSDY1NfM1LVje9O3nGXZigNszrDfUmhWs+v6dgTp
EU8KA25Di3zF6R6LnCS1gVdan9I3SfhTo+N0gF0iAdblJuoXuiEB0VcznqsR6Z/TkeM6O2rupXWv
Y70zcw9d2bupGMYFIzOhLbYHdrDkQ414drX0q6kJkM6J/Y2atAwKLTnpSf/o6H3qcWYbpEi0r/CD
3styIleiYz4AqCkwUjxECNc7pvEc5ak6fIgCNXfCiGBMzfgguvFOMykEpEwfKoHhyemzt0ipQnVB
Fmql7QLkY5sifhFRmvhruvBzgPrMVu1tTo3LsHbfVDLjvrPje4N8B8+wmX3pIvnqm7bwBkcoXlSX
625q+uEkK/OsOksDUkSehoXho74xaNciCQpbcX3dusiJompelG+tXRufGuhqypGobmu4dYDbehDR
cHLZWE/HrPWKaf0rpfpXQjvksoMvcPr1GG+yrS3zap7kdbGUdFdGiYpCDqm5mr/wYr7TlmHx7ZRR
R+kEzjBRwdTRh1v2/TGD0OkVcbdyLxfxTuaVDCY1pRXBhzFRaqkye82YXpDWLShozX3WdHe2Xdwr
mv6uWGtEO5i+gHpCH5oMIMoKaYdZyUZ8XMSzXRfZOU+zvTU4lFy9QuyNglzLqp4hA+WH2WIZqLue
Q/jUfu2al6qhN1FiFFpK/LdMpoxGNvzhwJcGsyPjZuhMNYz06g0O9J0xKBnI4fJ7FF0fJDkMF71p
93m07hvZ5xcRv8nIDlaMMP4KjtNH/uWV6KkgHdBdrVZxrskVCNVZyTwz5fuwZ5hiVXrnyv6tQHa2
65T8FuVx5OdPGNXW5y2WJ2m/BSDCvYbUgYQ/0hmGev528PLv1v6aJOYnV7bLm/plXaMLEgDfJtoq
UJWcg0U+QgZ85LMcTlYSEWIdQ7OwxvJTajrXadyDRTLGIrmf+AuGWbuvY1e7R0F7VBFPBb1M3quG
VIlZFe+GuTiku0dvMrabfZN0vJoE474+R/tijupN27k7y1B59+APwZg0WChpEOPotDu4/5kiKLYT
75RUTP6Ch2ifpuZhVTM/r51w0VYV8zFWZEw55xx+PbrE6TE3bropG0M30l4E8kOIBtOyE8gB/WFR
QhU3Q9gmw4g0F7JSXiXnYpPkAclHp7OyCWmvjRHpwRL3NoGwKMaJDOP26/6tWX6/FgzyxxHDrPTy
Mal3pmXdWP1wX+cm7vWF+WhtvREBOzKC/dQU4sObaajRDqRsagy620l50jP9TW2SwuuhT/V4yz23
w3aaRfaTtrZoDxzWd6k7nYaRanyhCR/bZbzYXDcPYc97QgwKKi0kNOCyfVYr6amOmsco8iJngc7C
7NBrIL5GaCMu1lR8z3r8UKnGFLCRMLxCHXET94IFubVCYhftQz4hWcxxwNGv8ALi08p7VAWaunNk
XdwgCDnSvxID1jf6DtiW7slM+bLM9aFc9eukYkNmR/Yy4Pg+3TJS/aorccUct9xAmtnBC/yshMa9
YzQByRoJgtuXdMKEtCx4tSK+MWt1FIAcs4U98T3W1XPXDkVgmfTKM+p6LsAF+zPbEdvPKnq5yVQ5
BOcGdHh1q2otOjHcslxL3q88RG6fXZya572Bw+yZbZzsbNN5rzbkcQmsjreiA9w7urdVJtdazTJI
0Ahi3gQ1Gl/zgT1YDqQk7xiQAeWLgpFmDS157HOeHCifQKGkJNxrLeQjkjPADOf/7B6gThpVCDCq
3ptWBRlIqs0+ot9r3L631VSHqM6B4s4qiDMQRnZBEqoRa1rQxQ3PKd6cIM6KXZFi/MGTi/PAGAHS
6OtN2ZTv5eAbhcmUqeyde1NeOu09jsoOOQRFYgtIIJVTkI9IiScqHodOPsNYK9giHzJCnDyUhNQf
05uYstwz89S+yef+2s6DAzt5eGF4Ne5WUjk9gpzBQ/VAul2d0j4eY8dbOliGzNxPOYJv1nJx6glr
cgPGgbkvlbQI9W3cNMHlcKIKxJQNlBTBQ+E7KwvLtqrDKZLJTm9Kw6vciZNAK/5IRnJsOeZ8Zyn1
R8wF1pTmyUgVoGXSHDxU0yD8onKvGiatpEhEkGMmiYh7xGwm3lKECkbJrS/WVn2aSfBdrMAGhMOb
K74QMkwt0Ih/aelCU+lMTjgmkjMbhd1krKeCSSW1OHN5U/LJ11zCVmyqUjK1VUBrOEZ487b9dCQW
I7ezK4qA/jhODZnvGTQgp5d3M0o+a7vgjWG+JYYy7GwCETwdDaePX9ifovUFDdUlRnAYTAtP+6hb
H6MTnxSm7hcyVb5pa+Burk2DZoIr5w7GI5v3JzfZPLJ/ZqA4Pvgdcgtc9+qU0oXtQYg4+7wbWVec
zLLYpY41kZcpUigMek3emQJLph9eR6rxQldRg4LS823nu+I8LKqUIFYdgfxsoK1oZUl5lBAWq+hM
UXKsprFxhPdI3CT7ppzWC66IkzGsb3dy4KDVGl3y2q1aXy0piQv7qTOAeTjoab0OUgYPZp+J1Mcs
3u7mNrmmRVu+wuQhMOd5QOfPFK42D/UIJB4AAT+eHHGo9bjKlfg5Luu3bMnDmo8107GW6RF4ywRn
DqsG31XmfK/JBOM6Ww9Tp1xAaOPjiiJ8B9wH7QOelzOpVzX90gKN3zHOeVP+dTI2VHrR/2WA4ZwH
8ddUajTzcaLtmKydKagmfzKq2zjbbRGhCPaoPMwQtv8tqZxAsKbKm9Re20+svCZhgb4YiAV3WfxA
mOMVH3tIXM7oJ3t+0VVu4zn5a7nljULC1mim6r0ySE92SnOjlEOILm/yVhCqgC/NP4OtEtu0cJdG
y198VceeR6FwSekwax5hS79hr/cIo56jgGUAZaEr0vo0skwnU7nHp1Y8CtU5x+OQep2NW2Bxp5eC
2UVdh4N1GBrtTxRbJI0yVA+d1LBxCz7p/QroWedhZe/GPEO9Dpa2m3sKBxmYqf1sYR3yB4vexcYZ
oGtwPLEB7Xh/cTduD7LqTH+XqTxg93QPkwT2YqX6xcZgQToCC6JyrfzifoHSMOfFRy+Sk52tuLCo
eQI4fB1M+FtiVNXr2LEnxxChs4sNOsul06uldcyZYz1YdRwsI9LllcZqrTht+lHRPH2xqWEr+SUj
kgp7YrhJUwqXDrtwLPm7V9YZeVu9gqAjRda1fENhbbhMXelbHe6IKR9XmhJ5HhLldWG76eWCsZ9Q
iWNCbpV6ZVmLbZhkn0Rfl6GVJu/WxAgKpOfVjSFZ4QJuAqmdStuovbKB3kiK07NrOO99Jd+w9Pl6
09T70kyfo6JV/FHwc1Vm/GE1zgNCApBhTT/v5qZswrE2LvhLmKor601jjQlFCYVvUtlZ6CJS8WTE
+5+M3VABxpvk/W3ZxNyj6iFfsiiQAgqXmggSbwHh+i7T1aCr+iTMI9pw0OUHtSCfN0MZHWCG80gc
ZbGj4swfc3PwtcjVvXxGpdnx8nJNrOCFbN/6BHEMUWfshVlnHcZqvtYpKT/g2+c3u/3Li5RDtuSF
1dOZ2Q4i+hnM5GWykmlLDmVslbDLHfPiOIHN5I05PclBXjHWGrh87XeNZXcxOoEs1GueKCX10N9u
HdmruxClFHBznlryUGTl/JjJ4WGpiKtQLI7PId3Vmt3iOU3R6Scvzgy7cxUNi2Fn2BmlHE5mGtle
NOaIM1dofDk5BLLJMTbQH+al7yatGhiGDq+AtpaTit7Sdh9brZ6PsWNmpHg6X3OOC1nMibx3oKMa
kfI+x0gZDKOmyJXxscT1pd3k6TL6zM1nb4WcxJanei3oNbwcI9ywnePlEr3DheGmVU11p6bDuUTF
TiJl5Lm8L1aOwR25G9m+QC3dD4Qoj7VlUIDm9y4WWGHmm21W84Wd4eJQqSwsZfREL9qdW0BYG+PB
PTKDkSdMev+00jw1w/A5DzFrU9pevypAZSqrFqpdBf4uJshzxi1zNBQE8U6SEcbKgd653b9qib60
yKZU1YwrwrrixNrgMrUWC9uxtQPXtWFCZoqB51AJ4n5dTk1ss8p2+3+aeabBdI5JJF8x1T10SoJR
xmiuMd+nlcyYnNtW97TarPy07L7ygu5j1lRUiZYZCpyXIYftn55l2rglpdhZEsCxEIyL/1X9ZO8o
42PfWtsvV9cCOwH7PXASbW2wic0nsAbttUyZx5kA6HbY2S/Woj6vk421w7m3YjunNIwogUuFLKLh
eU5r21f15U1vex4Js7+1lbo4I9a2mNOu99WSnkeCYB4bM//XMGQ9WzaRZq5ZUguq/WmIUrQ+STwH
7kIYg2CTgYRBudU1ogFIrfhY9Knc17BxbR3uNPKecCYDHbuqGigtUQWRDhRnbu4LJTHQSKhP4zxw
jnKne6YyF6xfWRfGeYNH0fyG+nAqhpfUzdwdPOSIgBE+O0VEPkSAigQmWmh0K1yPCcVs34rQbmZy
jbKdVCeMA+qTOZstgLwTr/ucIRRU2nycVW9wOYEV0zN7DltThvE8iqBt5Yej/oNyyjRoQuA8LA6J
tRMVa550bgj02WuH+bse+8oHHF6d+mQgwzCxu6O1JryMmHbvekERid7IgECN5r2v59VfwdN5gJIe
CGGjUFhHmC8ZIaaIZp8VPf9KGZrmYyYJ3EF2yWmBquQSlUwgsyE+0QbZQdmBPHfn+LNAgefrQ8ft
PK57slS9yJ3ueFI6Ts8mQQyqPUkkRFOl7C2tf9ahnuB95iEyFOM5WcjuLjP1ocrWP8m49r5VpvsK
04Y/6nPs59s8pjbBII8Kn79SeAqMIW9JlCRYFMZgLl2nrVqfBgE3bGvakz0BqQcKy8njWohjrflp
YoxLG/JFqJzpzW4/7szO0T3I/yR0fTXk9tGA3zPfYYsda3uttOZDZxU9sBGIQJPV2qwXuSH5P5he
QcTQOPLKiZkA2wmyHziZvdy60L7Hvis09tNafWaVvVKO8GAAT76Av5/PpdYGhRnDcQFk5sWRXXsL
4/cFr0mTQRLUwQVlKyxQA9xhKc03t1yvWR6rQeOKu9ZkNDZ34PlIZGP25pJxNycPaADOtXDu8ABY
TA7dT8seHnu7vRZutFMilnQiq1XfmFTmyJQQCXj4YKzVr0FHncywtgHMxVWGfPwxK3bAJICp8Fqj
fJvAb8Pj2rUKvOialODCThSw2OOjzU7Pk+0gdgW1NMonS/VFj41PZm+TtZS0I1iBwcN+Zv3Q3RvD
3uhgsoLIxlqjb1MTHUimw07AKtEnFNMR7V/v+7hjMKVSJU5tcyc2MpvDUPfC/D2MnA79WmfhyM/d
+1WsQOymKPXcnD4e/AiO8t08c7QKooOZq3yNTjNiMoNrRvBqtWnS+gT9VZU+l0uTHNzI9NqOoguE
fhVE7rzubD9Ct+t3Fp9O6qZPmgZ3J50ZZajzPXt0KgyckFv+yfPYCBYVcTyhMTSRt+c5pBqbcIQN
EFHScm/ypJWz0y31dU8fPKWVfF5tsdeatr3Eo24zggTyNnd/gA403txaLik6UePbHOGanRhBnRUf
Y6+QuOE+9wVwHX1q8VqmTYQEqkM1H2V/F8VMz06JNnqLJCYjKayV4h3A2N5creQ2hmu/I4k0RdSO
HzYB5zF2jLmm04hFNsRmWflCp2cd2dP7GpWp5xDPpreyAs/oUltrxr20C04MM+/Ccko/ii56b215
n5FA3sMzCuzsZck1wnxyiqVlTcLGGeK7sWrxYthkW9COMlOpfJdqRwei2eLou0Hu6qt9+ux23NSO
SS9ZAhn3GafsU8MIu3hod5qjfJdrSbLTpB9TwbtPN/OjE4EahIme8Nj3RthsiBfwxBRctfUNOK85
dOlEOjM6FsDum6a2Ik2adw6u9H+lYwNNY66Oc3fSpHLKoiVkGPltEsbp91F3F81Le9ZyOFaT4uQM
wvZKVsgQFSBSfsdeCGHwetMtgimHXDYn+WZdpZbQX/MOeAspHgSjFdDZk6o5iBbNaxcH+mJRPQz8
qFLlByMmoCvES+9WRzN3XlKTTqbXEkyoFTv+3ERK5EZkMIn3lovljYOzzamf8wIcp4pNAvKXZh46
qV2ndb6tZosDbTS1fdF+q+nmz28P5iCVhwi22R5AYrDmEeM2eMfghwJRyPlEFfAeLzPxeDHyC0c2
SIb4DCtooPDB8HObfNGT9jK0Z6ueDwBRyeJwlTPHBHavBfRgkx6lHn/ILVq4c51/amMdOjSd1aD/
lbNz0PP4VCCWJZFxOq0IMK3Niu5kRhbq2iVZqE2dSvRcJDQVU/HV6S43/8Bj0JW85wky3dk5+6oc
96wHvAXA2fA97Bo8mfvRNqO9U2tbwYTRr6qBeUyfhCaDv16K81BF74RGYqjDq79bK+NqaEhDE6Ne
vcieg6ZnIcVg409i6dhxe4dOrzHC3JmjmzUfeSMaoBVbJWWje42kQNvZxBChMri6WLVJIUfWsarR
jenErxzHydz+GysQCFXKCKGpVh+vsEbJUzPliNaHNmeKMfSDReAtVbpuopmy3ByALWdZ143GlSjl
Lxi8CpKQkfEJnSz5oo2HsbA9NmzlUA+yHZmE2voGdROFZvLlTOW4i7NY4S3XI9Myls88aeRe8mNN
DWw5BBxEhjwzkdeZoe1TdRr2CD1NlJ4Ijme22LhTlZpa/JJm7rM9ljraF7ZmsOwOyI7YxE5UflNU
hc25KphoD4gSM3Z0TyXLKMBh3LP0vnscU8eh5y4eBlKFOlX+UR1AV4yI3gcYT5Sb8SEdx9ive16W
a5RfbfRaF0YLdEcj1bcdCKvpeORsEUStBjU3JbovG+gl14YVYfIsLYqUGBAiN+32TLpukKbjPTrU
EUAVMFFryd4aKssUPcRp1LT9WtcSPFl+zrP5vCCIUfddTVsuBkJx1Tp/tLKwnPPHzlDxuXAMWisR
BE0sL1Y7G8d1wg8Ir3fPuJ/hKqBpaMhtSHbOi9nEz5kKSnWd9kYmvo2SE69ZDqOcQdlOCRuASEcX
RcKYgSTN0PU2QHT/UDUID6C13OFmgzNCLnPD9BxHno6ZDUi1SQQeN8cS7SLTsr1i1RgriPYsSh0A
EaZa7CZM0iV9x8gcdu6n/hA5I0uVGZGjPo3tSSD7Shfe6nrtHAynfVm05bt5bZMxwmOHxbTJdZDQ
rVshVa+qmxj6ytqRUSu3klCtLlrPBHeNCzD2OqKp1WRc1rSoUGl7myUKBtdElYA7OZT2SWtA2TCF
39DAPH3Oly1vzQ77e+a0n8asfyELCWscCd7cNHtnLq1DoZOf68xmYNklVLXY2utW9KT1yyGSqhFi
EyOBur0Bi16GQNQMTyNxuFP1D8Wl9XecC9GX2O1R4Plqaz7nZbfi0pZfMwrNJi1gDC+TPPZGucty
vnX6Rq5MgQuUMFqwF1/ZwBvO0CnviRm8FS0j1cqsPloZ01agPQ7TZjiuwy1kiShHGqzGISNwmp67
mSSVAAyc47nSfFXi5d/QsrTKXLJqFmu8EGMJKrMh56/NkGCWzTNxvJD5WvWjrVmUoodmSGrmKxaK
TyzCEECxyGWqnPkkkbW4/WPHg0TloFMpiaLczcO36YQF8MhnvCm+rHPS4u3l1WhRWcqRO1LMjCs0
5p9j4rq7GE/qbsyM5xxBCpFpb+wYPuuu7RickJO5MFOp9ish5Xh5aFhuuqJ6tnp02e5kBGiokaem
H3WVfm1UNUoa6SNmXRGzMP+f53rB0guFHNJtUt5P8HaZj4gk1ABaino1EOOhDwMQco6YSfllxpKm
c/ZI2st9aal7iOBQyjuW5oyq2N3zGjJY2Elh+G3F8NF1izyg3PTShIfCqHnq4FU0VFAI0oV+HiXD
Y73gZSzZW6eM8Blsds2m8A8VJV3vXLF6NC3JOSUipIQpEKZ18rdnS0x4xfaKT7nIK6PUOFdFoCLO
EeCyzjPLjlhns5Np+o1WNINfutZJ1lsUB6s6Jbc+ywmwGdOsN6XjdtIcbhqUhzanOQVPXu1iXf8C
NO5sR/Vzve0w0NbBJ9cxhNLuHnFFxXvwmSzuGkb4k/sOTLEKS71srw5JDbt6O3PSRoa2UD51u/4k
n+JfZXyKnPmmPqnI1vPukfywnUL2HOf/wFJchfXCIseTrH/2g9U9Rq7aHltgBCIqx0MXn4emyI9o
hBhzKp3JBN+p+W3R3zSf2RP08U2n3sI5G0jJsjfp7Mjnw4UwraEPl1I+SVUh1U4ZeLSioCitz4gn
Mlhy42HNmtajoDk6uhb7Se882eufunX+sK22SCb4jORGSp2GByDZ5D2jygc4zIK+9FoVFJIY7wo4
PZbN+dd2XlY6Ou2iIAOcx4SZpr7sjdTa27oa3TpNb0KqVL7zVRZhZtYnBs/3rbQzFBXqizoo3822
KW3zyeRU3sDz+E59lAQ2rjbl0qF07xYpGHcZiLfm7kMXYrzUttE+trcJZpBzZ8PrNrXeCizJXMWU
sXklO134JJ1U706U3leIDv/VGcTaxDJvf0OGe15IZHQNCIjK6Q+U1J2RELKXzOL4E3Eybcl+P5RW
1+FhEm3GUuQnCUVDUUiBUQPgW5w3PZ5btJZ0aiaLjSFDmd1taKW6y+ewakFPI3YuHrSeEISN54Rs
lAySRbRBaSvVbdbp56EvhoNtmf3DEKPHcxVKxt8v1QILTYkmeqrygTeAoh7qJoKf35Ca8z//5kTF
u6X2aCG2eMVqXONbZke3KhPlTXqKYiJ2q+6s9fpyA0PsgPkYDYRtL+FcOXhe5Pa44Fh8XeYKd2ja
xheQruLVweNrmVCjSrRg+44cqkOLY4VqSNdvFAUlY/qDeZ11cTCWTL0pUR0OgF9vKgcgIQszAvcE
NMUfrmJu3TEUE+iL7C0gXMpq3zbTXbfR8yYLbaStO1U4CgM+PG+5na2TGq6q6XRH3w6/00AI9pM9
8vMfdAvvX45n4DqXCzr4qHuycxNmCkZyutsCmtTP30O4u3UD/UsJJq0Td8uKvLcRMdeEzZt+hrvF
TY2hfNHSLayY2ITtK8Zc/IDb78xY2IALSQ9DBAwxcpQihFfd/FJmiv75v+ubKuOxkhqPT51+/xBT
MLH9fvUjQv/RpEdj8ZK2a0fNSb5HlZGm05fmR5MoL79/zCRL/bMUa6Br2vqnyfCPCo6oxwGpBW4X
p7/MQ1+dERIGQBPPJIvA1R7wouoNpRZgIWMvhv6mMFTzTaAbybeQldzW8KQlk33p9FLcoYqm5wUe
FbRZjDBbi/92bmPfV7OR8UIn3qYemuVj+/UhF9d+UV8xarogi/D5m+MkQ6Wsol8goeiogSeRv1eD
pt0pRrEdwVibeXIzzvl1OZjktW7a9/yyNiC22JvydRk1dJo/H8JojhfJ2O527JfuakeSnt5NT9HI
7DIlazr4TXNgAwXuB/5bNlziWf9QN/7nasyaHyWT6Q9tBgNjxgASu2UZNGNXhb9eV0Mt6Vf118aa
3vsfSb46l+yo3WQ9x62ySWnRiwudP8nujVOlatkFiE8fVrmpBL8K/464pOtKJUHeFfsawVZPF3bx
3CHQRY6dqjcigy3CEZjuAKacls2xUtLCaBjYHS59G/5Eya12XgWsUa0De0Ucdlm2T4i275UEE6Xb
1SxdWX3vMmvTiqyUFkptQh1VhDgxPFVvEOsmwbo05oujU1OVgB9EargsppGRO0E2Rtk1WxrHQXOl
bLN+jkLAn8sRNu3uhxTEsOasqq486/nk7vOq3p7gmcx0kydd6VF/spSLdyqLKobQFatuVT10C/Kw
Od4qnXhK/LFFi0UR3ASZDfZQjHa1m9yZmJbKiW/NpEluULz0OxMeosfmJdo1TQNZsU4+eVmQeqVb
856GA23ClstlYjye7KS8BdP6X9JiuYhv+B2ltzBv2jmp3d0PMn1RdIHzCi/TqekKK9TcdXyqVfCe
ZmQNT7+0Kjkl3b5FU8i2SxeveL4SsK3QbNLtS9T0mafNdr7Pp3Vr1CGaxCLbeHfZdXVqcmFa5HTJ
htHVlmIMmx5d0e87Tvz/r1HN8BOr0IyaNQ9+Xl+apddHOJ4ui7Suvfxe+qlz57Nes27bJLqZ0tCl
sMInOq/gJCe8yYG6oPEidKoDLKd/P9wqO0fkbLs8ZXigN6y5Woe/OWUOwpYbOY3Daeoh++QL1Yg2
GAdTgytqrYN8isaXEWfG3e+lWFL+yHFg3wPK+oRNgH/LbNfvnFgeJO+Ru277R2MwKRITmp3fX8Po
tuO7dPckgYEJ7t3uDs2WCOy6ZY4+U8BIUBZf6B983vHLh1DfbDp+mZFZV5sy++saf3/MQ1ayfk1C
b19ylzTjaQuQT1E3kuWiimcxm+962o23P483kQ3vpk5mgXQtOqml5rJYUZodFZP3yM8TqjjV/dw3
xQOhksvVbutP6b70sdCuP9mrWEZ2SBOV4+9Lf5rS5Z65+lQKtIm7qdYt/IsSlUGnlbdLkliwhYBY
LsUJfPEmIpHLLwVdVo51aqz1yrsc/V+iOMpRWnSFOG1W4jxsxDtNOj5y3x1+bjFnswHWsKCYu3KL
FSparCWi7w4VJ/7jFtr6KbrmERZd/4S+wcQmaprBz6+nt1nTyM8MY0KgFPpyrBeWNeAUuqO5tfau
EYuTMy09O0BNLZgTTZf/kwiNJM7yBkH2Rg6Yh1MLrQ1EmN93Id3d8KA678IU5mMRE348xktBCftU
Ac77dJhI7CoZzZcpdpgIUwgdfvyuP2amDtEu+rfZyxItCX9wbQoiCRvpYvBrr3CkJpC3Z/+PsPNa
jhvZtu0XISLhgdfylmSRFCnxBSHTgvceX39GZulu9da+0f2CRqFINVkE0qw155jNA/CgbQTdkgLE
8N0IZ/9Yz5C1EXQ5t6KpZcqCnX0rI59G+NDfxrg3V4kVkkGINurSBYHzhvFvlQz99H6fFuyYaSzI
koRaS9XumxyzxRTZjwqcRvm2eGqH4bsVOTjSJG2xmtlxoKjqjUcfqcu2tTz9NmBT1yGuvyzyEJBM
xsKgcE/tQO95ot5fTU33rAKyez+5dAnTt3oFNaIB/Ndg0XpdLP3ipxCbZ6J+1j0i7wczG/RrHwwU
8uUb6ZLsKzM234nKhMi6WPkh1rT0TX6n+gL1nYWPFCzqRohRU/w8uNpVGU+11hLHhDj2jQodbNDo
bAZ8Fxquu02nkP8KtWn0SC/juJJ9e3KodCNGb8ua7bBExrWXniozZZ/jxlLfODfDFb+7vW5m33mD
WHZo9OxSMnY847lsnqtsuagB0W0y9zg2Wr7xKAds656fPWqQD9JDCx4Y37UXCA0Hu6qAFbekKTmi
HuBCYR0hO69c2U0TXj3I7mMdFa91R38+6/PmIvHur9nc9tuCG3dn+iJ/LfgEzjEtgMTyPmgwEuMg
0xuqmdX+kk43lewQCVZ1siZqLT48zplQ0jm8CqCDX+A7pfysY72NwHV/0YX4UtQZAGSKPQ9a4Z+U
s6i2gk/G0Ii3qbfN7cIgHdjB16iuEP9Jv2Erx7wS9ECjmc0OZVEFNzAjk7Yoq3ffcr/mVP9+1kTT
2MNP2yxeDXrd7zn7+o0w/RHcWeicbZHDvURIvL27/O6LtzlynkJNxA8NtVIpR19eg8SbV70bDN9y
u9kvbdSicsngoBhR8x123U6Aq1XJ31jdrN3SVctODSPD5PSryNHElR5LSX8f8oEpUUgmIoGd8gzb
ioyk1Rr1bWpfKB3Ck08FA58IAT6+lS6QikmBTi2bBrqfAGpyKv1X8iVF7zZt7i/UxFKkFBTvv4cB
J2ytkJVWOCTbkDCnzW+MpbA1/TT4+nhIynA645XN8N5dSolqXRS1dej9eAdCntWHKUZWpAnzFr3O
zwYIfppxVXZtqiq7UPj7EiSEePzH9u3OaXowi4j0SXnt9xu4EtOWPnfVT99rjMSoRuToPE5Wyu4l
jLZT6z3eR10zq1Gal0sCnZY0X4dt1XvdRe+p5MA1eKfsCc09NASb2nJd8WeEaWg1efbW+yS8SqK0
ug5U5pgt+Gjo8tgvJMnS1Qspv6lVplpbOtaeYAfiduPy68xoubaMIH4CEKgfdZtlSBlkHvlaUoG3
2H24Nyu4POwoX32XTvYoSnH0M2u4+Z3zszcdSZTBVoCCqRjPKlKoGTT75C0BvTsZZOJVFl4F6GyY
cqlpUTkcBDkypvRj+9B2/iX00Lf/ALF5lmubjoS1m1jFsYHz/t9AbI1elVpf1fnxzqgebaulPB7H
jyFufRJi/9+ZR+n1fo1E+o0PG+ZTxIrAD5Pgk4ii4pEGDlrGyM5vc5g7BCnk6LJGLzgv7KS21jKR
vOSkbnO/iFpSP87UXGLhTU/aUD8JupLnu8+xR4y7FVZtbag/9StBZOfypo9Pk0wQGNQhSxcWvOi1
ZMaAup7Os3l1Iv8Dht/04pZ6urMGgQObTEKIu6a3S/Qif8bk/Vym8Ztl+wFxl25O9hxndCGK9Ug6
yrVDcgl0/xDWZv6qDnGLSjNsXFL95DUjEM7GtvJtGdCxUEnxkTDDqzozIv2txvZ5HUT/norRfhis
wfhEU+l9RJGNbhmwRg48q9IXt117AgulZXe3ZvTz126kCea07yWmkp2ut5iE5SHIYuvB8QS/sZu+
9r3xuSjbKt26eJLRquDAjkVK66hZsuDwz5QeXYVe/p0S5zs+4ROOsNlv+7bt/QHaTArTYk9uZ+ew
7etPjAuSEZGGb+qstEil+n0W+phevOirgkz0qJrObuPJ+rBjfGLuaIlBtKxVNHsXo1vsFlTHSFhS
OPYsP2pjrzK1YmNsH3uylk+5Gb+oaVBNjSqYkRCdYJ/l9BnNYcn2AN6QuUryR++TBjT75bQlk0Nc
fHmgda57RB7D8T9F7NZ2ixs1n5rZ+x66bMWApCBG0r9M8ezQtnSjhwCn1LNeta/qugi1gt1W3B9T
h/BIC7RQGvv7uZ2mlyFt6tvYRs9qdp/dJTn2sX4zWP+t1DRKdiSbejJKrzTQPIoU6LZv9wWVGQNW
qg7hMtKqk7/sNI6YTxOtPoxu8dC4ennRRq1/KygnylgBSuvOJS5prmCj3N1B7HcbODeTrALr/qmu
kwcrwl+n4sLoILV7rA/pJscxaDZsI9iKENmlp5gZ2ImwPYNwOBSDu6kXmkI+7pdVIPOQSxFjG8CD
t0MgiXY0RCyHNnZT1FFzqBWeRx4Gb363F6tYd4pFkwn3w3X78gm/bXtpC73eKDN5nEjBJkGmWtw9
mdqInWFBGVGabfRNoLso5YKqsst6PzTOxxj71QPqxLAmlBKWVn/t43JMQPglyRrdNWQBc+ieFrOm
2xm4/sEoKu/Rcix9bZjSzPzP9775B2OWGx9CIkA/XZC/gsbtD2K7ZzWxxtSdnbvcm75T2aD97LCC
1TmzopG/tzOCnwnNN0/30k9FlJns6On4NA0G0/tfeyx1+1JZmARYpHHHcVa13a+z+zX5bqGu/ffX
hTGK8kGjmpAXxH2ziIYhTUz8JW2Hx3/+Va0/o2/5RW2MwoKuuvCw6vzBgozEYDlIVAbsTq57zKkZ
eqrilLf052lh4L+CpKFgRDk9v4qgllc7EeNFlJP20NveUTNYXC9pT/Avi4JH4CPLqR/7lzqGMqYu
xSHe5W7hYUwGklwsqqkqH0MfNDhJJd6wQsMRIYkD7Zw4l8FNx0s9phg5mka8D4H75BFzNVrB/JnS
OEkAafFz9rpD4RTx6z9/IPafbDLfJbbEkhJL34be8Oewp9tOHjDwsfRpfZpnfsMUHM75d3rTx6mY
tHf66R/tBANcloE7j31ilz3PEmKV2I1+civ/p9vozc1ETA6TpNmpevPvQDB1lgOWkVvWeDs7rlNv
bTJaDubszmjIWgJ0Fpu50UrnJ88YxL5bfKSa8trc18u5KYR9pLtkfOK+pGqnTg9h0ZR0vMroMnRu
+6jG1LCfJdLDPKvBlWxpwIOYt06j7V6cFpi+WNoXGoTJe+5O4xYO+s9//ji9/8/HiVDLcHSThQby
zT9WGUHAQjwyde10T1u0OhFszFkHlpyW7UFtivQEp0KmlfABhgx6TWM6e8eCuzZrI+W1xZMCo6x6
iXRde4zSchex131J5KFAC4qU8F1z/OpSAcAsG2IQoEwm2gYpkL9RBvSgwMygCzqqWt+fWhdRpCW3
PHx9sEziPS3icNcb00nVopoBDXf8pWKPR02c4nUctc9TXAQ3u01+DDQGdkwH9n4spuDSYQy6n4EM
cfaW0VbURFnmIYqnzyfRWY2t8fe1ABMD71joHBfNNtD9N9+fsksvWwBWRy6EO8XnmpjmKzGEFO9x
BK3TxCvf3YIeg16LZp/Ll7UFwwatXsj2uStWLqYmaqjxBuUqxa4wC1/kK1V24U8SPrSh75AWiB5Y
LTIp5KLuV4PrP/+hAcP9sZ5kWasbQvd006Q8SgPjv9eTE93XUTP66MwXlUcGwuV56CJQ0qm/Gylb
72jIqvV344+fRLIU7yQaEUE5zO/t2OEchS5utsGD2jYi68xlFYU6r8d8P4/6sg7lnFkbgtgoQNur
eyyNBalPWxzApLUxfzi2/sj4nL+OsyjP7pA8VyJ4ydDSUzTnkJL9cg3A+WBdlAupriPiHreNtjMG
ZEX0C4unScVWp/bZGj2+ZMBYjbgB89o9AItAJc0niaaJLLbo8kHvPYwhHQXHgP3CzouqryFtCIgy
Q3AOFis4W6FxnLPWQghm6cfGy3L0nwUZ17NZRi9xQsxgQImnmOxvdFwDCuMdJVmVfhmbznTV4ZWr
p7+3TDwI1nSZ4uAHpgQapJbG70gG4q3LURgGEFdLHXGIAmQY3tKeVNAN4XvaecEbHtiSjgfLL9yl
mq5ti+yUhb32HJV05WjwP5Q0V1/dyI/ORKVPm7gyg3cCU9YBUqoPxAiEaxl0ONANxJcC1jg+urJa
/Y7vDgpqXL7tnFHusXYwqz2ZSHv2M9u2ENUNKfjD3Ona25L7bJcigxqcEYfvuiaSPSptj7SPPnrG
jPK1XKZdJFGAnYaHpEPnPRPN8NZFxS4eR0Qt6i4GC85NJO+MovHs7SIjPUOcqAdG8XcFsV4S2tn/
crP/b56661rCFTbzO/xRXy2e/755SnTRUCEpaB+T+4n7vrWd73qp/wJaVBN1uyFNCWNbEknai9LX
O2GlZM4fy9F9seNFW4cLHX694zYvmkF/NOmmrVT5ZUT9sJ3SrsdCHr7lo14f+t7+VsY6UvhIRq+q
a37sfXMr7aeuuoB3UFDBxhsJejleAJv9cetPxGG3GAOe+6D+bE2uhGKjTOmiDlOPxHHAtHg1NW2G
xhARktQh5bVJz9r2hRfs9Khy952Re3uWuxAoUnFT0B4Rl1RotPwzIPloG6IB3Wgt7ITGjKOXPEV5
AMiz24JzrZ59d1eo1gl1GgSl3RU32ZuvVXhLcxo0BrLV3/PlXPXFgTa6bR165wBSj48yCLRvjjs2
tGJmkprFuKqJS0EkmaHCjtidXtQBKwDpDZ0MHIkCutUzYuMWxksD5v8/h4hqEx8t6YeVkwWrpda+
mpNO8VjeT6HjapdsCjfqCYqnmbU0umFk2jwZmEmEPTzXpfCfiuEbCiF8vjJSvQkQTXedh4hTyx+I
VvR3UeXMKxZD4lzAflaray1r25No0RVVcrHdEGS1wZQS0iKK4lvLQIovkpwNe0k+3Uve9006+9E3
cLENZiPaQL+5JQpX0votezXmcwql+99JDJP8evgA/kofh/AaC1rQs5E/qe+Opv6cDFFyUa9sHsB/
eVTMPwPhyHd1wQAT8GRRZLDFH9tIlBWpY06iO/qaNawdt8KbXs4+GffkfJ9a5Npsv7K9IZs1k7/4
N3QREIuc5dNyMLsFfg2G39cwSkjtKU3nR8BIPLbZcuvJU6QLmFlHyYCTepbsya30cBOEdfvZqptP
eWGZP0XyqQ+Wx7gMjuq5ES7dO3XmjMsWCCjA7NRAc6y71ZcgvdX49v55tHD/O5fUc1hXQ9DQXYEi
F96t9cfMSAsqskiemo6VPl79gaSG0tWnU1ObUJYrmdQARWMXNk20UzkOMC/ijS36AUIN74rJQ/eB
OOdKXTFlcLWyoz0bHwpM5ZgRAlAChYYJ3teASRYlue6vf1O2vBpPSzZp/lZBqbLa+fVchNJHinT8
PV10skURP8oX7TDA+uDErGw+Y3ineCoRr5le/lhHCzpsbt6vtt1uIp3sAJQLEcuzXL+YA5n1m8Zw
6Fgky0GMRxT60c0qcWPW/SyrrLJISbUm2iepC4CoQb49SI1rJF+mfuxc6lx8b80+f62iidIqaydJ
X+6OSx2gnArMB3UQzmLdz2zP+5fCh/nnipWAE1XyoDZm8lv9GTCC2sTICuRcJxPCMvAmOnqBZn2I
PI7WvUnGjogqlouE8tGe1aqTiNC7imJPQFxwY7RedoocWMmsQ3XI+vavHFVHpfVBd9T70d2Pgp6v
j4fkHnetJdq5yDPvR7zox6xZk3Oa0rrBRliDc2VP0GXvRUqvNs7NcVPktAb/+RbV2fL9sXzzPBcQ
MdolVEG6/T83aYrihudUp1sxDfEJwAOLXhKtHRrI1CCbaif37rgZOBgT/ou7zCZATLId+2ImlzUn
6lem6hQGCl7YOMbearGeeHY77oi3bL6UE1LmMI2/4SNB/+G7wyXojfSJD4LmdxY6nz39EabIREgA
fuS6aLApkEpAXJhP7q488IMT72sGPxRKSiz9uqKp8agCIZeJnSrseArTk9KGVCrlK3Jmgs0m/5LI
EjF+2yNlqeXDDNplPTTe/FTqPH1ZUD11oK/Wo64N0bZHu7pTryXBaBe0LT63sSDpJa7xcfVdUkVs
VTQNNMq8U1S0NkF9zdAdX9RLSCjhftEwMFYVKUdVY9UnuBIohoMJkkEUwqsSNI8XUX1xclxCSxfY
lyKgonSftrygxN5HTs1XkAarjj7F9yKce4R3yek+J/LILwB8vPHK7q3cpT02EgW0U9dwojnjJgCB
uDj6/JSZXvjCOIS3Z2gSKrAsPZtIdFdURzdkBdSna1v/r3cRJFztwqE4rzXeU+nY88nUHKzliV6d
vRhRwdUgrmebW1FxXLTB3Jtd6z/XGRbRqu6Mt/svkizTRzR1OTO8jryDVAziyCxruzQtutV0JHJ7
ac6j3LSqEGV1UNfLrD3/vhSQfnRf4mQeDjIwMO02NF2sThggCG9ke7VxrTnee4v7s6my4DXWwWzp
HV527On+w2BO1/vK2OrqPTJlRBpu4u4kD3inbl1Dm1/gLnvH+3SvZv48JLXbKQPgIsjpBCPys+fD
D1RLH9t6nJNs+t6zFlyJeUKugKjg1GWklGqe3t+s0e+vJcs5DJXgW9UblFGjk1lb0xMdOJccg3Gm
iyItk4EhC4L+0j5SZ8tZVQoSrOlPJL3j7cB+U0OSL6cUjUts2XsAVM7mfjPktgn5wcFpow9tuI2n
gEgkyx7tR82l8R6+3lcsEVniNXnnuDfDVdnOCEdymvphf2iqw1Tp8Yti+nWejUG/iryDupnzGAdX
FFfnIYVMgZXNPNBM6l8GFyqRDXCGWRqgMlaYAAnHXOws1w/eTXrevVQTRMLah0NzrZiGfviI/eST
OOCWA79ArpgAeL4VFeD+Mrc+K0JyAxn4FBjVh3ol0tg4JATjUkBsNCgkXbZPIzt5m7X6FlYat26d
L2fRp/4Ruwkh5mzeSS62dyqWPZbrZagLdBr9vyqdCr/6Yc1mZDkJQnxLMEn3pScVMp00av0qYZHd
j9j0gd/ckc2xcKpVr7OOMdJGW+O9JLcJ691NvcH2tjuq1CcmK2RfskZtV/MMfqaYH/ADd5s8npqN
3/vTQ7cMubMRbnfVI6dBRkfcjO4uAK8wG6+CeLDu8ryueat58t6c0XGotP1VleSMwmO5qANsvF9n
JpvdC5p3GgnNQ8Lvv0nGEKc2lT+qvBivzzw5yC7ATEjtm0E+9LN8pXSM6hV6oo3qVuh+KdR7I2PB
Oo6jYD9ofXNRB6MbWGKnAMXIedzGLGoHB3q1Hmf2oSCskcDwfWsk9nn2rQ9HAiQVShJqC+C+flPm
Sfe6aAsR4abRvpYGVptFnk3ymno3rKqfaYUicJiN+kX6yQzZQYC1W9MQqDGukoCnDd6TGr16gedD
CHbwTkXqUa1G+3B2sUWozYBw+mavF/Hn3JlhC4wiI/NvSut9IJe/ldHaZ8CfV7UqKvS2v7JP36ih
Ux2AdSAGqQNtW1t9fKTA+fx7LBJzBl9udv82PD1DGCwga4MVz/yQ3EJXx97sN1+NxGjvH+P9E1Qf
5jxazcXlb7Vo/sQGklurPqonv6UZeb4POJ1PuJnaMDQ+D2YcJLfOFuaLAPOrLruBDoIiCdiomKEG
Bp1sy3AR0+MMeHary5qQm4m/DERmV79arkmWZFe9ioZtO5YIpXXZZq2RtQD1kZbA+jJ2Rv3uuljI
GB3NpcUdF+ChhesdbZCXzZ+dDgk1YNX64iOIYIZDjJVTONsGWZQdDS2Nrq3RftMBq6ym2AEZP5JO
gwjBRJDXTJfZjYyth9T+dqcKalrw1Pqx9gBPq98RnaU9eN1CUGEhHhXQNPbs8BxGaCUn3R5x2COQ
XuQZIfbj/UxdCzEH39+deoJBpZB88/uL1dkU5x6mmEHSS0kZ9UT0uZsy6xAnbCWU9hQHw3rKexcH
hUTtozbXULCCKZqp88jBwMwnDHQYaAOYAUYtrmqEURDrKHcJsmQRH9qJTFuQwIn/nE1Lo9NSH5DB
1hN7YXH26nm8f7dutNqvNXkW5fWBjISQCDLGK2p5IHao2axxRceHOo//4oNtn2N3Cm+l9qOIath1
ZlU4+3bGwwOKF6M0hatNmWr7Tgs3auz7/TOGzKEjmYx46wftgKrdeSRiRuqR/eVLM033RVIdwrxx
rioQta8K7ZHi7mPgBxCmHc1BwhAiLCuHcp8kKFbUS3WY8B9tB3dur/j0x8XMPieeYZ6DFoZXSyDE
Pl0WAtzkr5fqcXTtKtSLDmOgukSrfnXf7JYLNsSwQTfFHtl4VJUqLFaxlcT3BpZqZamYvLzFwJDC
tRspBzPh0IKnsit30HhDmGFFar50jqmVW7qBb4LH/ATnHdSDGzJX37tpQ0IklBoG1IGg1lNoTNXl
PjIE9tlz7PGWZeMe8VP+nU/aXDHzAFSttK/qA469EcOy1norGynUg/3NsErjXE2ykl3xF4JhIc5i
mL+qvx4ag+65QbK7mXlimdf77ioSDP+yIjcamfFoLVSk26ImOkdhnzUzzq7q/+TlzTWqveQUjXhp
q1gQA5G47iW3TppaBnlttGdTWG3iJR4+SzBx1E1kqRSmuVa3cRFkzFAO7P5GJ8s+KI4Cf+vO6sb5
LQuTR8jaWIHGUL9LMwOE+6IG91V2o/lA5+FzAv/6e162X7F8Q3k3TH2HrvkurE7KTgfHi4FbTjVx
FOkvJZq6iGjsY+qDgG4X13qZk/Y5iFoMfVK5FdaVxXgUC+p41rPZGwRIxQEY/nqKgYM7nYaUyCYJ
JwlfqxzXYYm5jfsJtOr9TqwBYwm/pawRf1BWXEMBLj9Yn+bbpdCXswafBL0vCI9KHrweyfP9ZZiJ
d88ht9oMWMfcU3fCiWQYs8pn0B+N8aXQ80dVR2izdl3Pk/k9qhI8Xstc3nQB2a8ApjJ6Xeztlw7E
bVzkZAwPGHaaAvNLpy3ZJdCb5VBVYPY62sYoJFF01HLZTr4PxQPrqtj9TplR4na7y2+RnsqoMEGA
be6hBh0ZVVsP3zp9/4h0RC30y43rWM0W7wpFslqrvlGWsi+Ascibl5uxsiFnygPIfGoRQi5VpJ/p
ZaAZYMMXXi0zuKY5eVihadnXoRD3sDvXGMJTToZ63bMyJws0WtUW0F1bTuqsHB/uWpyETdsqzH3k
nGZAdf2ulpptIAsED86/BMW52Ws7Ksfgp3Txnmto4UrNBX4g7xC7NQknjpePvkr7NfRP/9DN7gQd
xmSL7S+vJnfjOuxi3OZEVO0903avFkPz/QypIQZ8pTSfwiFYS2DHS1trzbUxiZ0ddTbTvjlfa3q3
qkQKEcEifiJOt6AUrbMF6ebR15rb/V1k6f3Ji1r8xEpcoNQESc+a2UL/sbPifj4PXgqkzRyGPT/o
k3r1+/rvl4CKkfcuIkTLtDhkDKojdMOAcBEThBsd9JmMjqZllYMOkC9Rb9qVD/RiroOzeokTN9/F
A8N6O8Nn9gA34K54UIfWWZgUo1ADUqwb3f7+OumyY5BByOxKLDR4/c+A25pbJw9hWr444eyctTl3
ntLyIPLKOs6kL3PL+vNHFAe7qgraN3XdishYqWqbtGNbO82ZNr+6uYEvyX5uaHccf9/HSqPUpROr
OHA69ObTxxlP6RGoXwiSdclvXkPTQAeV87WB/HxXjy1F+BTN6Ji37g/4R/VTIBuevmxzhnouVpN2
dPqBcG65fK8y41fZThXwnIRWmnoXtUlwFFUbOZ9LHceLgS8CocAIQqb0XsBB3RMlWrRAAnAo+4Dg
gria7S4UzEMZpU79rcQH/dSMAp0DT+WscPB5mLPMx8QGuYA/OYzi/34L51YFt42LolmYLiufvCPX
La9amyXgiOjLgsHHntgUwSlm/IO/ah8tZq4HCFaMda2s0smHcFDP41JbJvbQadlGCX63ahwQA7sW
0QY9waSAsmp/dq+5Zt+0JqluMZvaqSnqT/Fov9yLw8lkYsGampFoTS9e/xbVqLPfb6hesLpGTvJz
X1ak98W+e9X9/rQ4XnFys6GnACP/fzbc7qvhueNqnutngODd5m9/JS8UKKOwRsi/WRYM81PMZvRi
Jt2jadp7xxnrRzVmBCHVINfqWfFPEHnWc+Tu4fXWj0yA8VrQjceGAC99ketRcObiWeU6ziNCszKx
9ZO6ZsBLehCoDdSbdpz753S2vxsW0GfXTNrjPJf66wjmfBfTqtyql57bJNBUi3CtXhqkmDxSrKaR
rOusTcFo5CN7zcm2fw40NgmRJudCHZrgL9PmF4vkFW+0qZ3H04M5eoSh6BplTiyCYre5y/Tu43kV
fGoMaJkwqdAhBQ40TgL5gp36EDJMmEDYgMzcx9HKG24lCJpfnxD40ftzkYNcRiAbIoGHRq5cDHh6
PqrWeSUuKFrGVZAH9VuLlinuDfG5RZly/84h6vytcid5NZ0YG7bgXn2/eskivd8DX+jP6B7DQ2gN
52gOtavKODEbo7g40/ymSpYAr8fdnAD7+9vNr0dvzbxAga2nEe0a80FtG/Y1LppHjdTDSx43j/d7
Wd3W6qBRYvYa7bOumwMZgXyPbqBgWOb+p9C8eY/MS+odixqUtZNaCUFjdrTH8V6/1YwIpfDM1a+5
L3OdcyQVJiF0luMktC+5m+nEOshrDYWgdT8uxpb9PR6jqImOGQhyVBkq8gPra3HLLupcXa3yAWL6
Sek2CrPbBmYGOTf3PqnPy9Hp4JTtCCMjNLS3eMpeqcQ5P3xoBkkjlk9QYjZLxSJtEG5wMBfUTF1t
wiCmCZ2KMtwtdRGipJajCzhHB6zHDGtFFgzUWR3hi2m6cN9OQftglTnkgbnJv4M2QfrYk4MzNPwB
5UoBPIqHdRe/s7rHIh8lpcv65Czctt/7btfs1EwvJ//KzkEEtBFxOZ4MxhzImz05Yf7eDOwltPG9
WsL8EkZECqvvCZphC5OzOpFUtfljiFXDbtT29HkJMQB61Wwray63k9wF9u25meIFsMZEgnbpPQRO
d2O3w+MLTQcqy0gnCZMP8Bi2KKto1GL2/szCypND2vivbCP0TdrJ86ZbA1Trcv8HKLGxpg39V2rG
1rXqMPETDnsI+ZD2+BntG9ZFdStN1F8PWohalP8W2F/BPnLBaqGTFeNBKxvnryis72JnJXHu7YUJ
WfnEtMLuDuoeVSuh1Aowdae4eQ2cYft7AZkNd3EiwDn5lwhEqH//W22XwiuMQ47hO6bxZ0vItysv
Hi3zuGSJ/41ED/ie7dx3D1PMczj4wApMFxM5hK59jtsWYz5ZdiZL/WvIkliK+OjBEpDSJRSk8J3G
TcNAWjjzofS5bVM3y48irK4G7cIndYlaYLXT7fpLO/vzSRsz72kgLoIU3dn/ZubuD/WvgncLsTXA
YrXL/gTnj/60rME4DjR/MLnbyRA9VY+OrN0Rd7DOM7MlCcrDEBZhBU6JASVKloBtl74U9Qeid0Br
VgIIUWEvT2lQfR1quqV6bCZrcP8/NM+JjokIXbmozp+AOh/IEEp+MqlwAu6JqrS35Zu7U6Fp016T
Ab6qvBSV1hfiwOqj2t+aJfHeHp2JFCgH3HuTAdqM8NcL5BkkLs+v5JO8epUefdOCktKOVTg8Zjld
3RyviuWG1XtakaqeVZDgpnEp38uE7BUNaH0Zui1hHuy8rWKonmZ4qFoza5dizF/NSBifrD597jV/
fvTlwFundBTIhkJtxf73RIXSeum6DmvFPP/lzemH+oFHrXJ3GtjOdVW6HzMQs3MHn1LtjE3q2vsg
ATptowyOi3L+0Cwv3o652DYYabc2RSlkQhUBmW66u3cHMvFViyd37zkFY2hp9dslJ4N9SLz8iQAZ
sS7UnTTBZXn2YO8lpV5e4Ut9xspvPdRz67NhAmXhyZcu3UkE8FGzUu9msvlmBQUiEy27GAk0hkED
36tqoCQ1e7sggl6G+/SL0zNLsMOEjdWNvrstBwFUrjCpduwhEf+VS7V7yVL5JmyUoE70heghi6oy
BY8GTzfMiOB7PJYXs0i1B912+dcA+0qvFBa5svAr+WOCBhSkYOrZ+O4mI2TFEixERxTVfliI0i49
/rDkBXTY8Dx0fLLtlKHyXiWpcE94g6GRJGa2gencf2TJvMupCV90QShABUem3GiCMEQKxY/KMlSN
nqCWOhFuOZCEC2JcrJXMLtUd/RKUA77+jP5FCUZhYo2GpWg5OamHOkEW7DE+7HVU4wenhS2gOaJ4
TaOuXVFIN568hfSbdoDlkUC7CL0UL3CCy4B6wfIUkmiX0JaglG8ur8p6opt1/LDMS31EuslTVs/B
jsUMnCSbKRyQBgw0rDiJiLHLAmnQEGt/KTx/VY6AENYkI6UP925Q1XgrdD2r0DbcT34xP4eMhQ9p
Ssxv37hHV4P/HI5uuyP5BNOZXOyqw0wlqG3O/9KD9P+nT+6DimcsNC1DeP69Rfk3UQ252UTY6IZ/
vI94leG80PtH1Bjq4xe/lTbabA4enET/9auwHaefpUNr2bvmZRJ6dQO4vFzLqbgkhCXs2y409kE1
GuweTUzITS3zlhEPaLX+Esdd/C4KWU4UUBTIhdvTUgJessxZfIbPwUINg+FjiDNjVcq3Yxtxhxbi
kDHDZoY4cesnxsAm05LbEs3U97OW6s/UOrslGL7EMUrCUEmYYO5OcRqD923Wc0okM+6uaLk087mx
nfFVZO+lk+mPAGNArMgwQsOvYSVTUTjZNZF0WLWrrQonmrLmObQB/CEi8i7JJFwQipxF/znDrZiu
Mfw8q/qVKna3Sch4XYFUrXXjQWktRrdpDzMPoO31P+jaUxIgdUjbYvAoNqZGPSMdGqKy/J8I+9j/
YDjD6pt5LTRvHuVIqYWS4ALbzt3jKMY0LecJ1ovLRfhffcrOKrKzIJ9tJ0huEr3mbMMIAK0608hg
JYTYdramUb3jucxPg3wVaVy34NutdSVIlzIk+T+kLh1uKAySdD5OO1WDMvJKqn/wtQn0UO4v3MJ9
wLDzCmlbpCFQE6x2UngT8Heob0uPspdi3eSnfQIWm21qJyuucFF8/Qz8eOKh9P1PCe3ndYTSFgaJ
633TIYRTd3AxVAP93sKVdLf30TSxcvNqaiy5uH3j73PyHcyBtRrr5SedR3S6XQ97zvARFCGAWFGi
zG73HzH9P8LOa8ltJdu2X4QIePNKb4vlS9ILQhbeJpAwX38HkrpHvdURux82g2SpWyUSyMy11pxj
Og3oaFX8NVkjd2oj1gZ65GX4rg1p8TqiJ13JcqrXE93tg5ZW043uyvZPh8iJUcOwwp0hwKl309L8
Wo8iO4/LgJeIw0Nu5fbKn5EEaRmjCTBuD9Qk6ID7vWpX/HlQfYzKZP4eC2mcsEaw8o6gVukX4Fn4
H7e75/59BiJe2/Ud4mAM10Ea85fKvg28qUAw4x413FFrPa2agmycGuBTowMeLRFktoETX5yutB8S
Jgg7oJ9g7DgcPeRkBwESvcZWPTxGef6hIhQtIx0Pwq0ICIhycKWWTm9BzOEWxXrwApXdWCHkDL+R
kL0BnmT/YtqFp845Nx7C45mrTClA1YOuD+TlNd17ZAG398Zg+A6MIs5C9we2ZwCmNC7WI+FsR9Mh
91F2B5+6/FZbZnBT70TBmByKYcHP1t5jE80PKpwp0omkSeoyunlLbjrqGH3NyA9gZDgADFiUZ8oc
wpdtX2y65xzP8k/VgOwXsffvZ7XPaNPo5keDKcdujjrsg1mS33IH4lkY3MI0iW5WNto32yyPnc1I
sJ/fSM/onhjfNE9+VL1P7ghsv+IarNoIjr7wWHs6MFb7vh29q8uA8Uq6Od3M0Mjmd1G0NeTAIrzA
R79Ag22fMh96lGXbyWWK3GUTZOLXm/bNK6A7aeFZR7uqRo5BlwUPs5ze1Stc+8fQG8QmK0X/Plfi
HPde/G3UXBAzdTA/JLLHwjU7F2ehSbhAry8kCk+/6RJO17wGkw+wCJ1N86BVU7EjDo1eQvA6NQ2n
R8zCHMHa5nMciG+9jQjJ1bXkMerAS5lUIeCak2iLyzfeOU0nLzVTq7Moi2gvidh8rpwUF3zsRfs4
b9pDEvbMhSVfu2b80sYwfPX04TWEY8cMqCoPbqyLjzArd/PQia+2wNOAn2o+I/Gqnx17/GmT+vnV
pueAdJY13pqj78lcXPUukBdwycOFoITxGJoRM/UB1SZhLksaHTfoSv2ZXuxx8onPTRKeYO5Wb15r
D6ck4yIObdiRdw3Rv9+dzt97MXI3z0JKFvieYeEMWW7e/9iLi9CLQtK+tVPgx7BWMPAKt9S/L0+s
0Lw/cdK2+LD7+isVKzwmQz7kpjkfoQTZaz71/OLwGanqpEFzeUwZRKwtR7/4Nr08dYKf6rpH2hn8
vI85WgaTji7bJ8r56Iqri9NwAn3J6dsXtbto9RLpkbQvrVc0JzslcrGrp/fBTMdv7f9/kmnyHXg1
DFKAU3SmOZcpgbDI5l3OdXdRb6kHdYRreN+uGYz5QRpt/8fn6P+XwYYwekw2QYAmHouN+7f+cSYb
Drlbfk7b8fcSTevv0qb6SrX97ziEiAiAVdA7dXVryBjfjSAfL3YTmOcufuuTxLjQMit3LTxKsIql
9hR7wr9iUzoOxG8/WfMQPpVzbxzoO3PEWd5TDxFWpuVofGrJyb7Ohss5BHLWtimq8Z2Z5MUlpNfo
uvrWLHYWb0pf5+VVrQEPr1BxQNRKlzvPTH30GEhSFiOw31nJBWeWapSq5m9Y1J9jwzMKwgQc/amY
dCA0pec8YSXumTOS7FMyQEHokZ7prDYPM9Q51K5BRruk42eUXaZJWepkiJCXBzem45EmKXKBxUee
oWgwyJv97SOPgnTjEetulMdmsauPc72Nei97m/3g1HQQ1fO50e/9GF+vvwrHKKkO4JZUWvemrOJl
xxbi8Ut1rga0Gd73quVZZ6U8y0y0uOrZ8lOq429+Fbeflrfvf2D5o7Yt7E2aWg3DUJP1uOi/th5B
1yX6wScEn9re64ajXU79YyPbtfqEZVhA86K3/xg3xUMqi/7H8mSm6bvXdDBMs6z4niW8ZuUn1Prq
5jMiCMPEv3pW5cF5nPqtW/4yTzSCbRBrjlwntrymiQD7VbMRtbV/xM7LPAVpLk0N6+zM4ODxEbbE
ji0VJYGS/QbfzZl8oZ9ziJizqLJfROAdvUH7XprgLvKIEDjH+zL3IHitsvdxnQTkr1jbvC6+zkmW
cqtuNLMmRLM1303hHtPGoIXNWNSJLnBCv0c4WXflMv4v3PhHn8IlbTLO63IKTty6GkEcCfT2ZJc0
FlrBkf/HOjhNg5ns28rGXZEy2bIRza1D5igy7GkhF+6W5IOeND/SuSdO/xLV38bDMNftasg6fOX5
29AFL0nZnA4ZKSeJxEshUrIQciw1U11ufZDFpIhaRrPvyFSso2g3FdDC0aG022x4g4ahb7K+LS89
QRObNphWzLHFvkEjbrMCkao2XRaNB651ET0XLuBS3I5Lk+40FfVzyFayg0BzEQ16jDGqzKPjHA2/
DS5ea5FUtbDKQPieYl+Opz4rxxPMpVeX8xLjnERu7IEELzIa46iXWzctx430iSwsMmPF2OpYC/Gp
cfSGtXW+1A2cjQxtQWP/mO0ERYT+xTYeIXrB5MVZB4D8UniCImoa9lPn/ehLfG1t2nNgCaktWxMy
nze/5EHKoDCmkSYN+1hFExPdCF4bZVT/OlfOaSqbZuu5JnYU7UdrGI8kMa4mqHo3PeyvEOjOXsos
VIe2jY8L9SSEztWgwYYNoulErsE50BLSUVqGniz+e6wzZBG1/gHyDpi2Mcgo0nzUbNy3fiOuk+u/
OIOJpaN4EuUvnYlNiBU3kebnecpcEnPhoYGlCGzy0fsaWq29cCisrpoPQx9ffL39GJSLYSkfMP6M
V2j+SkBm1Cg8LD8330U2PYBL/56A0njMfGAWtT/r9D10+ZKWwwlrEIndfdZtjaXL5qcQE1CvWwdP
djDFgu4pDqv6iTC496AcHnJjjE5/rH4o7aqzmAHC6Xn9wGmiWDE9oK1Cw7IqHkpZlJtuLpZzxood
dzNaXwqLEBFOueXUbTwaUobYhDn3WWevJSOvkK9s5OMqUEOlpHQs/03yhYqOHivBMVP/XHnBAyPj
NdSVtIfcwxmtiPJNyVrhk7uefKlBfhhWf0y7i/DqfVz/tC0yKdKDXd509yD8Q5Qz4UYyVei7cTxK
II159GnuYf5FVy14gdGaJ5+G3odUCbYO1akZXMEu+5nYYo/q4bubyWnSd0V7MkAxWj4BtLq2cud3
0uXhJesfGH2/lSw8Nz979ismqn1PlCh0j2GN7OM58MvoHPbOxQj1xxQBEIw2At+M0t95vXWxiF0Y
/XYzU+ify7FcommKn1FPxHoQ2vHNQBdcGl+soWseSa4CTsTxKhzI5JOwXeOSWb+dyY8W4d0M4PVZ
huE69gtnT7dFnjL52XcgEfd++NqKsNiSJfQxwbOPREVLIJdvEnrgNe+JsGp878zdpx+TWG/2bWBw
S8wVm4RODG3UOofQdNIz9LS1PrOMTLXIj2Rsn7tyKe9Jj/ObONlRFVdXd7Jv0OPRkJfkEWbfMaYh
MtkGnfEVVStFn03cQU7U8a7PH5kmHIlztY+5VXzNgo8uhJ7n2913xH1wvGUePKqzNnDZfeezD2eg
eBmon5VDkSQzOOfNeHDdLL7ooffJmTt6vIzmVo4PadiKU/fkOrI8zFlQPWA6tLfpYJbPRVWDnZmF
vpIF80u3j4Kdb9lYBxzUIfBpEUNXnvVgpeDOhZ3b9/fUT/GZoae3Fr/2YKXI/oaLFnAwCtyS0F13
kCmK05CDuUjotyRi+BA60ZQeKpgxbOrP9/8peWn9wTAawoAih52hqiE+wfEORBAfwDYWa+X6sms4
gUhPwoMNo82taw/4NeQkU9chzzmufq0rtDFuu0xuhDbtgsKHpwlQb8NXZt01ThOUvHWqO/OuhVB+
02Y2t5CuLNOFEFm+O6Ko1nN47lR6JHF092qnWngt6mWVoZsB9Qyemi4P/YM6PLe0noUJRvKOcvj3
46ZhLH7tf1AbjEC3dZ2CmtIaWdZfgwWTU7DLNBzrOmS4lXJx+X7nbjIphzVt7Ph8HxarszvqhwOV
vv3edvrnmnx5PjuCFoZJG69DMGwADcoXqXeUzp52cByXWcrioAToTbsImPJnRzibHlf3O9Lhq2Ju
NVb1w4if1eEFkg9mQNFW52DUg3NjwFNJCpKiQm0KXyAnZ/u6pt83isA5eFl/SpXLKtKrifGk9tqN
3ETgrb7GYJ3hHU8+ehB9RmmVFpuC/FjWJT9e16IMDqqe4FKewDUH3wfgBoSNyPmFriBZOCQ0vQwF
wYpN86F5Buq0wkP6iaHyY66OcdN4D3kixeNkVptkQYflDeiBTPp8PgwKs9HTqRV7FzI9h1Ekkf6D
NV9FMyLnWxrxUUrMezsTAF6WqMSC5qrmTW3efNUG8PVKsFqzq+wCL5w3ehU3axcZ2LWPOkh50hdP
YUPuzZRQ1ZWGH3/r22tNoC19NA5S9AiIkvySNNyuqp0Pxj+7ef2bN1riQSq3p5VH3RUiZHkbCWbJ
u9x58ZGtPxeOPCqm29QIuN/FaD/nefVbNfPvlx9O+b8vP8dxILw6NsMthwPh8vP/KBubFishvJjm
XMTGSBrG0J21wjCLsw7i4m6XDcIkWulVu3OAkXa9W56a2TDeXMrsof3uW033K8qDfWAa6FOXnHdY
r48dtJ/nwcAI1S20PUm3vLejzXhpFxVRj67yzT+pAzYwmncQ8c6ZAb/HWdWEPz9yDuQQEmMFDMSD
3lfEOWyF2VZ39TbOBR3v9rDYfSsC1I7j0iSkD9qQkUfmINMN9pUqPrn42z6SGCKAk7qfTVHxfXfp
O81ggmj8zLt1hF26VcbOFw/2s6DR3tRoQSdfJ+FnEU811W6M4XTlNtQ3TzObQ07o9JavTZ4TEAnX
OkuGjRQIR2qbfdokhBK/zThtxIIuMrTwmrpV8dtEnJTDUUkhvWZoGZAO35xlMqgYH+r93JW/0D2y
siLQVSJLNV1Sz8KwzA7gjPihNWQVu3QXbXqEC1+SammbQQfAhvcr3pVh7Z+VdFAp3NvEfRK2jVGV
UpNZMrOPuKn1R/UsXZ6Rt/mJWLFlqieOd0klAL9HyAv5g0kyg1uD46yHxNiOaKHjrW06v2y0LCgx
QNBri5ks6HISUCB0pNu7EneujemOqSLdHKlfghkgicgwm5csaTIUCAbKHPsF8o62G6eQYL/lDiB5
z9n2VtKRnezGa9U2xo7Jv3PugVsthiyQ99FGtdbRp5UH9Mg0R+OMWBz4o/XaH8Lq2Yv4QrQ0Hi+N
xe856S71lhnulB60gGa+yvP4CyzicXdfD9LilwenDYFsQk3clrm/ot/k7oaRhdOjN63v/f41IRWW
GeKyl4Q1aBDXjYDjsCy493kZCA1nWwWxi60n707I8g5/vuAkctptG5JPp2Zzako3anpzxZZNGgzj
OgNf4TpYVn/VQU+XLaBpAoKn2ybZGyjgN9kU2keJgeAUF+bvZyLXNPZuqMdLK6Ye4VSPoNBX6Efa
p6GObxo4qqPa0aTbU6nL+HM4VZch9npUVG1x9uf00/1zUC/HeFgMqEelsE4cYi4diJRnwGL1SyOH
V0+2L9EYTYdYmwTNulJnIsgFjTBlqwZVXMH1c4sHLvSxy7M6yxrklAkV9kWgyhRGiJsuFI9SH4LV
nNTBkVNawShOm378MWVzqNEuDgDc8ofCQthE0m87v8Hh2HgccoyEXzHO3v3RfKewwyDvdW/9S87l
eh0j118BYjS25fLSKeQnPx/GB99LjI2nB/qxZlL1LkcWqAVBp9ibagtIq9jcB81S4hgx00W88ZwJ
BgPv0uLzyTjP7JIUYFLp4f0JSSgZmzLeDK6RXJTJTT2YIXyynl5yxrLG2CTGbdGm4caZCwsGkp1u
XM4gagHEeNaf7osZ7gBycRy349rV2bZE5L4MUBMpZcwnp4IfETDnOHhc7rt0kv4Zcm930RNvYSg7
2vOw5C6WYmxftTSBcz7g5PNNAPod4NRN7FqESi3rr1xedlhGiFACEbbMGcIi30pjts/B5GAQbQdj
n5Q1UtupTnCOttNFwZ2c2nmINUEryJQ4minsdFg/otjlPRK0igXymsUJHIImji+cq8xHI++Z8y9T
fBnKheWL5gPaZQloWT3RiMcudWk9ISHk37fosFyDUgEy4mnw3CXEJcduGSWoeJWyAfd4fil1jUpG
pkyayeN7gy4lcg8wN7mwaUo/aQUtMldP/u9HBJg7uXil69O/NoNtbGMyH46oyqOPijCplH/KJjDS
/BQywNsrGpSy9peSIqIOaEL1dHEXYWAxdu4ZsXBrP3aaf5289rfUkX2RuCV7TAF8c61wkCqgOvuX
cJF80uLkqCOABJPwwxkgpuHZNTfJUWQ/9BL1z2A81ALr2bfUL/0HpQCt08F5zFF3DMyo9MIt9spQ
i7gyxrYuWdtopRJMUzjP93NiPzHuVoTRPmeE3IbCOKqR9kjgENIAEZJmFNBUMhCz/tF92VQaaj91
cnPfQMJYK2+LWmYpUcRNDTT9dkQvR59jkXCpB/qwPj1M8B5/3ks9kV/10iTMSltOmhHNEUn2OWgR
Pij1ad1pzH9+oqRMHB7MM6ohSN9aui/pe/x+luiPYM7dE+REGgPkZ14rJHoLrBdBZPYS2QzzbDqM
J6VW6rA/319SX5YbBmjGzsAjcmvkuxI+/hFEWjGXCaLHdFtX4i2WEhg/G/Jza28yo0JZMTuoM7tx
lJt4iBJeh+0p1KR8UH82w2Kwa12CvUfGtYqV4vrxU80U7QVxrzz/eT8O0v94H95+veHuXFs0mclO
oeMWak22U7+/vbwMUCDslDIw1I0RXcZT6C/fc2dUX9Kf6q8yC6vck2E67iuks7yb1wbtUKlZlzwJ
dGYgLS13xt3/fmY03P/qkNumCyLUxGZr2/z31xzQGmJ6f+A6TggChyMwUPucR+Q3LR2bxB+JsAVc
itAOUg5uo2zjW9HvlyQqaSc4QOWKu5fuk3hTkiNeFG0k3gq6kpq43ouKflo7km3J7qnT8R8akFr8
3Wh3zbOVVY++V+hPptUWwNjjo5aN2avRVCfgVvbBCqTzoKPU34QyHt50scz8y3D4jsoN4a+bvFRQ
UaFG+PMBPVd4ruwQRCY0y5vjxPCJS2G8WMuzUSORuHUB1DaD+654Bp3enEgQKwlFLRwuQGTzdq9f
DMhUx6C00PLaEO2Wh1APP6bl1m8rIZ6yaY4e5fwjpyy7DQnCEw1hyOo+yVcHvKA3drXTLFk+DBUJ
iTnlcyTvjrXh/9y25HOfTEty81ZNJT4TU301CVbclBERCz0ZOBMsI74J1UBT54gsbFFYDtEpc1nk
/8DnlBkjSpZ/cOw9Aa2hRPxn/y1XRx0gGsaqzON4N2gxTNOsvY4LxgadTrQLjX7e3EE2TtdD8suL
+Si1fD9a0fDiLYY4cosZLVELfKI9aWJGOeP8LplB6nSDi865FmWnc89Vr1Ch7M/RCFcMU6FFU7PW
914yjmulrVcPJEURAeyQSPbnPYKLSUBTC05Lwjz6iql9QjRn7Gzwv2u7J46zNbsEdhnCrnFwYDYh
q1DLoiDti+Y0vEdjyK5JQdiRRvrBVQPRLvIcT0udvRlT97NaYBZl62GkRGb77/eU9V9dANsMIJgy
cIK94eCk/2cZNiUtEgMaBadGFhe1y3HiwhHFZnUn7vduzTjdjH6/jDISxAwSNa3OO1eBf7i74P/v
ZdNYh8gFe1IWZrtJ0aVc4+VBPWO19iiFYd8QLq/enoHr9n5AZMGcZ88xBdwF6eJTHTjAipYHezSt
nRNT3KmXWp1q/4vhZ//3BBNuZWD6uuW6uhM4f30GfdMCaxgL66Rh8N8OQ1lu7OnNE3W6k2p7NNxf
uZNOWD5tpLk5tYkV5EiirfLLZIhjSqF3V2rXs0ifqtghv+jZ8Z49dY7reozIYjK2ssSmYmTGFYnu
L080cAtDiyxbLB3N2bECsW1NEX4K7K0rjENextUn6DkIySomFFmbvZfCr7bq6OZbWbEiuWgmMXWh
TpEVfpZuuA2XExX7cgPWnPtzbqC3ZH34feRJGoSBehJl+56sFUKDO6y7jomssCdUiokHB6tswHgU
ZFC4wDPb62kYxDklRWUDb2/cgzqEVGRyrbaEp68tXxhnCEHWB6SrDadG/5UPk2mHjresgX22ioxe
vsq4eeh0d0FB+NpN+Hmzx4RzU3VuZpu7Qqv0Wxct1EDkc2sT5NdNEJsVLfz90UKjBYORk8PSejQF
nrpBUpQp0+oUlgitrL479X2gdcfKjIstMkawOJ3pvVQ2Fuzo1Bp2ux8NiTrJLyqM775df55DTz9E
uJR3sHnCB/UsyvJgQzOQOFMrMNcR/P2jq2X+YwdW0HWK9CMFiJeMpHY0Gs7+yXirsir7MkYWnDFB
PWE7hLcBGM/mYfoCV+2C9M5AoZSMqPw1/ZRFPV69bG4fIWLgbdKE+KBf+aObbbmPDFB3Q4Rl1/UZ
iUT7oNVqDuJ2sOaFXzfeR5U4RDb9xx/Je4fsrrqPafUvX6BGxhiRgrXF78NXe5+XIy9U7RAcpV9b
UP6Au5wPCrb0JelIATGSSX8YiHh+nBEyEFFrM/uiO0knq9UPI0g8zL1B+1QkfXwAZZrd21QgjHQE
k4OLwweNS8F6t1NbiIm/cYbLSS7B0lIgLVVucz98UK0GA63OxQd6p7Styqu4yGrRpmA2DqOfrEmP
7QI7MmVYHw2MixvVfC00xD4JZW/T6OlO6UrUg0w0eMTY544KPlol7rxKujKgUgazJEPQ18Sm2qj7
eFlUQEAwshxUQg6ZMluRIrRUrO05n06BoTnPjp5Hz5reAoYFUEIjfRFzcRT1YKOvodS/NrGnncem
0oj/9L0vY0kelzzKMu2flUejlDGWoHZ2V45d/DBSGHIbY5EO3Y/KsH9ISxmRSzoB4n0Flg7Nobil
eXVuyszeTbZH7bcIEmgn9YfUWoLlaAVehnBqDgi2mkuMO3vrQS5Q5/LIJcvVa1yMhKQfkI8HQIC1
mTQPwiNQz7QkshIGWWgFjpOZaPhFQ9soMR9hwpe7TAaerXwm4ck4jMyOV9zxPxSTXMamROwmp6v6
nOKfoeUyR4TDz6fBZcEZwdw1i2806Jr+4g7jl5zUjxP202lHZzFA+uz+SkzPOQq8qlvOWdGmmejF
Fjq58TFNznUcBRaDKtcEj4Pql4oQ5FEAdqIuq58KbKq5iXtdXtVmpB0GvLX7JAHS5eXej7jPXm0c
Au+uY94G8s7JUjPM+9dq1BlF0GS4V72qo1egXEQe05XSjMLc/WEBqwIwH8cP0Vj2Jas8vFkE/111
WQ8bkwbSYZi5QmepRffABzmJb41AxVQL60cx+t1RlRk1/gf0xHzGseN/94MqPPRUiv+Dw4MD4O8G
qmHruIqWnduBxfM3K6qzmlrMbT2fKFB/TH08nCt9nteqcoTnq6/zzPoU+ka4Vdt6ZWXeqvfpuYxA
hC7k9rFamkkZn1QJNFYzzI7cuGaBkX1tC7p8i4PZWNzvmX2774O2CxDEFWm8/lO/qWddX76D7jzc
hR1kwI30bHGkKMUHxKtq61pTsSULNgRWnsI5SZL4FQDFWU7AtKa255swLMKn5LgzpznA9AELmiGq
875onjnqN5/D1qgwxmOlYVmmJB/6ee+KBAumkr2Ai2fpJg3BdMxmXfRj96wqAVkQchkxuj0iDO5v
fihPlaH1dNal+fzn2dJJ9luvOVFx/7ZU3s2W6nXpcr8topXFor1gH5Xyrxny6hDPdr9SL1UkR79o
6KfEfOZArZ3m1AzAVyfeXsC/WvkoFr6QnUP6bP2QzlxdSrIS+UlHgAaHWtHkxUuDHXn5OzLf/lr6
OlOP5VVY2elJ+va7cl9EnKplFKDLC/Jk4/rLKDucAnjZYXXEDsZAdNnjJhc55xyV5L/3rX8OWbsf
1A8yg0qCPFE6qJVp9oh3+NNVMJFBjNr9LQEnso80QRcrcsKHWXBBVPBuPjkWq2tv5IfRQOeeDqm2
NxdbAwWWQanKy1i4D02ewtYQpvXW0nJY23rpHJu5qZ8qkT1GtMkfo7HUAY9cVQNdnVrk0kofG4QZ
cavZ22KRn6ofYFpLQ+A7qq/taqupK7Mvwo71fWTVEL4XPypvzxMOMCFrGrjwjA52PeDjKiau1VaT
34OcE7+7crVeopsCa7lOfPBjXvpspXYNvzsVtyJihO+jOSbql2iN0Jk+3EEvj6r/pB6EA7npTo5M
ZHVUO0rjTeauMw2uqPRZLzV5YdYmnueYC7jy3O9N3Itnq83MLVRiZ52n9BJz2YR7e1GGD5m8JDCO
VyUih3NoB/WpKzR4P6TzrqxCG/Z9rEPzbRssk/QK9k23VbFcYprGkx4446bN3BUoLveHr03VKrJc
+0XvXTrVkVZ+mKix98KptLXezd1e08rsgfxBKXTEnkO11/oGhzwlxsWpTfvdDBHpeMO3ugyzqw2k
4XTfwS2b/G26wqD1ptg8qn2XYXd/vB8v4uGnOhMltrX28in/4gTxU9yhvExH4HCVmTCd1ax3r2u8
k5+59qtTaBf1hYI0MrDhxr/5BfdeUM3SfFeJq0OeOvi12Ik20jTLA8FpWDKK8Nyp6SK8HgEsbTlo
GGY1cHxctltBuQwiuWh3yi4ySulsQKbWd6hEJD32XrQQCm3T1DAEAqedtqpJOaeFu/OWlyzABxAW
wZUkovgcAundqNZ0acYPmoAJqdg0nLBrDls+N9BEFHmUhT+rfpyWkzfvm1BQPIkIce5td6uFk7WC
53voxrbCM90hBlpcyxMAtK3Z+eExOSl8bNhC4mXrYmLIWWmTR5r+Y+4ycy/VqEsmMXvcOJ/Vhyj8
8i0RCEEIaevuThs1hjHLjtwPPNirwZy/qL+oWezRUdXtXALLn4omex1mr7oppX+ZJa9aM38uRp1W
8/JrqSNaWcdrW/OqbBsB0fvDDTPiG1k65iWxTYQ6y0CCY2v53Mcn0xf6Z/jM/j4t62AHjdPYto5G
EUGIKo55q7+pg+Z96DHypR/VsjM1abfjyFGf8pyAdNgt7dp1DRZdsFLjCrIO9hb1m4B97i8Q0sR+
qIvi5MupgnzkGhwVpQG4hlhJ4fVPYdzgSlwkyFNnBFcQnrtBT18ZXiVXdfeahFDtwVqv1Yqnfgmv
tFKyGoNDg4P4CRLZsPHnSN9lyI/OuVfS/u16fSfbmnyfOOSyyolNNNuBeBYRDBdh9vYF/je9vRHI
pMLLRJn5Wok++FZN7muV5doLmqfoNONQPVa+fopchIym1UcIGwLSPg0ZX/J0TtYqftEY53E7DqwZ
whi/3uUAbc6FY7WXPw99mPYHZl4PxezXx3JK6XHF8hvjErwEuPYAmJFFrdkmzeYWPykr9sVX+6ek
yNv6SlcRBfm+tnRvA1WRaql2cU2Mut8AZdL1c+Nkv1Qj2k1aqrnanx6z4Wdg19o3k47m2m9JVsT5
LZemUdpGy92T46mr2zNYdy4QSNvayrdcMPBsaRX+K0AoScaioyjL9CmCTdoaaJDwrYQLy8TUPqkD
SmARKVqRtHeuKEH9JGtfG79CDIC8bdWHBLHb/i87HotbTcwRE13zpI4m3mUIpH/hTDGegkFHNLjo
Z/18V+WOcUUA7pL1Ahcslqu21t9UXI6lTx2yoOFDo5zEJMesxhvGdjvxDxqCzN60gLg3zSC3hBtb
H25cVWezXbKEmspdZ05lrvuE4O+Jhv6p4K5a038ArSrJZlHOXn0mOXSORXnqbF+uWFLT/yEnBsT4
X+dDh5vAdWmTOrhHg4Ve+R8D9jg3KnZcG76sQApMjgAZILTAvheufGFXFqe+tAo0VJbYa2S+HHS7
ki9QDICm68eDO/eLBRLHQ5C8c/l1NxGmLzatDafQn8PaMF/zcCS3iODZk2nH6a3Gexn61fA1R9NC
iuuPtBfozGYaQn1vaTgg0tdcOslVXUBiKR2zpP9WERZ40cu52yFbkjtV81SoeLZeQL+OFLi7ViQb
w7UbCBJMotLaqCFVW4H1C0sz2qmXeGRKBEfBq7q07oe0VttUbjkvkRLLhUb9htgwntbqkOb1REwx
ozOxQC+gbcaXpL2LPHiNahM2jG3792fx8t5sjdM64l6SYxTu3NGLdoo/AvzgV5K7qALUIJFTaQcD
C4xaVs7xNYp1+gJ94IJ6woIQZa23mztgHupvNBm6qSFgKftmw9TP30gJvi9u0682qk0/FTNEEZ4N
SeN+7jPTo2280NywgN0fLMbimzrklOLn9gBpxPHutbmVvfxWK+AMKbMCK1Jfdk92FyXbPBQM+ixP
bjBhcZfHQCj2bHOYjljjdirs0GHAwWLEcUrp6X3UVk6cvYHhK97aEf0nYCifp4sYPA7WWhA/yKpL
P8awo/TNdZbdpb2A2e2NcAi8Jjl8pjqqH8wu9D9D9B3WpeOJJ82YW0rz0EDckV5n7jJD0ePmAeyZ
eqh8rM1+ZQLipB5up6S/TpIPtPXdbUKm1g2rg7eNltPGvzdHVQn1D4mUowM5dT0uDN22Acb88xbC
bKQnqWcNZxaHsSrDc08wzYePIGVBR+meFAc2hZXltRmz+i6Or5V9ysDQXrxAol7MDCaTpMIQce1n
L3gHyYgWVc4Ie0mLXp5VFGWVT4R763AIH+Y+2N23XAMr+SBSxJkJs/SuMeOT15N/cTc9DH6Bhpjo
AhrxcAvYAleTyF5QY2sHelkR2ne6/8rKOqbeZ46oxkvBwfAYCRHt6rd//5xMqLd/LTZ+4Fvwm3UW
GkdfPrB/flJCVr0cy4TNTK3jWcWVHfIbPnX02U9LtUdHnIp6LAlAiYoie7Rc70exVBS6SPKdPmO/
VC+LnE6U3WUPQTXodDfN3/zpwUsR7s99ixF3/FZwvD+pbntteMO+EIzMcD75G5M4vg33YHxxcSeq
UkkaydPoyuKa+W75NC9L0SLNsvugeGnFVkQxgJiioX+zDI46GbdPrrjXjoZFJxC/lHkS/4+v81pu
G4uy6BehCuEivTJHkaJkSfYLyhE5Z3z9LFyo21NdU/PCAkBZlijghnP2Xtvo03VtBM08YptIzHN9
E8MHPpCWG25CX28vagPXFqsxPPdgyA8LoiDvOosdC6CCtm7jjeLhbMlsGkdaEudU0QPzpVDT8qWP
N0mXVJ9CJvzWYFmiAdaxoVtbKrcz94r4J712YVvQ9FrZTqDvci0lblKYNCTDWnx3VPGBt1A/9M4w
fmhYAIoGr24H/Eczpumoa31xqFpoOoyR0QYqX/IR9NMbVSnr4SnBB0zc6iJfPPwOy5Gie/V2WZZT
0RPbBmHK2lHsfotww7I32SyDSYnNlNWPiSDEleuHKGQrBPSF8P54mZbdIZSFeA7SlHwD4l2tsKi2
CBdQuzpGfu3svjzWenKdlCa/IsaoMB2Uir/VS1w92dTBp63Csrvo+sfM8IaS3igr5Atqyr4OWe3W
m0O+RNB6J/hQKOQ4+/tiGZgqQFeXOCTQWUet5q4SQyNitxFsRZRpwiboXDWiRh+TORkPnRgS6ROs
9X3emM2tx5S/0rM2PkjHnvTuZQTQ3RzjNFpkUhb6RDm/i6i8J6PxcGMveTaSSXsRUbPXiXd7d/G6
7YpJtze6083yhtmdiIuaHKQCBZxCDAZGmIxUZUln8zVRb8E7s6vJck29KdwdsOHt7qVJVMiqfTUd
wWf5Sil21YzPz5Ar3zNkIVkmLmj8s3taAMs2Qc6y8mbPPivkHCcFQV0XzZOeld+AselfMjEtZ3Lx
K99LxBfNuGSK+9opuBitSGf5ljkflOgErXvy90DKaE+hRjN8HgmzWZxve4AZlKpdklxHUoRADHXG
0kXyqlBbTofQ+CAfyHwQqHrV7dz+wp+lPiSlmhD+kAUkgKPXQgM/+yc9s/0NYyj+EqFT2IHOV5C7
Uwx3OzTEWauEG+EkxjfHsnlGGgBfSe3vJanFEjuCBqhijWN/ABE73OVLY7AdjtmbA0BkR90OBR74
yeGTiQKdqLp/k8FkXTB10ppxBLDQmtHde/cNzTgHNg0SYcLNsvAEL2h9+r9UDrubpOsnneNtVBPy
owGrapsWqDVTRGU3rPFfxja6+/Defmi4/zIWOr/rrH4FTuC8e0l3H3OEBoVdpaems3LqEwFwPRb9
WznWqdZY35d1BssVrJT9RjObr+BnkG7U2GASf9gn01BeUewMe3DKJWp7ruHystfCA3ilIvjf+4Nd
Xv9+sUKiyd7V/tfX//0C08p/WLJWOLQbJWUHoRRueWvS2H6uXectn92TFUSvmbRgH8BBdesGY8EJ
y+BegmpERDnadRzljkC3OzWRr2yboFQuOnlvqwEa45rJd3zy+sQjlL5hdTanmCZhdtAnlBxxkVaH
vKk//Nj0fo92uG6hnP/kaxysEDA0YDB0ezn4sOb+BScqPYw+eTdT81tXf4D0j395QQZjzQhq+Ao1
HNPBexZlHX1N6/dE9mmqRttVfp4c2jE4mV3R7pZgSTTg7A6BScnPv4mYVTsvGQ6F0H/aVWcc/05Q
ZaRtPBWWRIS27qbHeXSsyro+RGqp3d2Q34sqKXOTIYKNMVtEoip5tmDOHes8xW9cmu140QwFZlNJ
Z7pkPzKgD2PtBKHUugxDZTxNKJJ4jIQJ7yhnKWVFO6m1k6sC0y6Va9zUGjsaOJ2FeJffQAgdMOOY
1vox1a33RI+3yx8UDYWzjry5w650Z7dpERzqKNdXWdixnKXbfAqQqm0W/k+CfBrSqX6JNWIJEoKQ
k9aIXjLhPnzV8DahlqnP8ihLJ/V5LMgRT1odkvlUUIiB3wnWsoBiIM9TYq22tllUy3f/M6D7//BY
0a8XPV7ggj/wsIctQUBd517I7dSuC5apTvqTYWu//IRwNcstxxfuneq3a9IajMakelqmq56mCKuC
MD+ms70tmDOWQNHMk4f4TKCcUuVQZdOwYlmgvjQFAXgDJfszwSbBVdESbCozIbJMQphFJDZaIn+Y
dKQeyURUVmD1X5SsFfWuB2LHGJmslNI13m3+lpfISN2VbpXivRmNTWXZ1SdPMaOddyz66keliuAi
fGxXniABMJ0EWw9sGisvS4qD3sG7mxK12thGEp8kTKlElDYVKko2kRavfZK+h3rS/FD6/J09EJ5i
40AZ/k/M3foylnBkLRjX+8bNvkwV6NOypKgoijg9woPMnjQVBxnogfADLz3xYln/6k/KeHPDYCYS
hB9jpim7abCHnTGfapN9bJWWdtqUEmE9QeucG6Fd6+wLE4Ro4AplO+Z6ewoAgj8TaPPHJJvToRzb
b9Br3doC8JcxAPeMdKe9O2E1HMoCYhOMGf+8ZIImhr1Ja0ds3Uion0trR0PekhRssFMVuvCgopxp
rIZor6l7Fahn3i3VOzW6vpSxqhLo+eSAWZcj+1Iwci20WlAxN/ZoaV8A9w5XLUmNVREY00ZYRGdJ
/7EYM+ifZtcBj9C2k+/+SVlh4mAL84OCVe4YCpcmQhISYRBO9oZoAvvkGyTcQyiIrhW2gLeBTxkg
KeKOWS1uDBUwgbrp7g4djkNIPuVBaVv7Zg2DuxaV8NZhrqesgSAy67n6UWpVc7DUst1VTa4cfI0o
D0Ntxz0GFo+YCeJP5GnkwtlQ51MHp004FbsaTPgumXTjvRIz3zcVyrUV03TDLH8C4/xTHUfnuYj0
8JpZELJlj5rYnTt9HfVMKlpFTZGt6KcoVPUYBzy7Hb6EIdaj1C2+Nkkw7pXKm9ioo9+2IyBhgOab
x6hGkHWcUDuoM/xIXqsPczdiydWmS24dUNTM/WkLeV1WM+XOgd2MR9ndIZZtmzWNBcCoNVcl8U1z
Gnh1AsCL2nCO+ajisniEnbqcKV27Wx5yCzmkXM9bKp6JlKYLyayznjvsofmNw27EIboetaa9gU9P
TnYOwtZ0dEpCOb+ek1DJgT6dfGcUxjIImWgKB+VWVFD13ZLWJYUdZ6uVfQbdjFt7wl+ZpwQm+T7t
SHkUxPXnUQS8DpwrBsQiD74mhTI+SdtBk6Rf/c5ATDogjxlaRI6p770MECfWUC9ddoRc8wcTsLzU
2SNL7dcdG9B87be5v/b7HChnn7MPLaLxIwrx3Q31UGysCMTPLLwkb+GbUiHgmzCeHiNbTb/gc7rV
+EG/W4Bm1sLFqRZ0Q8lUP6cghGmlboC26dvc95Q3co3WQy9mclBZP9pMJeWYy5Y6kr1RJ/qqa8J6
p9dkMowxjl9G/+Q+lmN8BmLSsz5x+q/opreyeP2fr2BrXW4zZ0WGZPotTMhOHkPtR9P15joINRRC
8wuhFibcXN6wTJN8Ajcl8yQBYmXlGuKOon82cqdZJXl7WUrgIncqmHQTvRYz9q6hNZyZPusHNRD/
2sD1QxTAoxeagbWXd5m83/g18q1PNmQfYWREglEfUQcUYEjHBID26H0kdXVry+j7MIjhhajJlu9T
aK9F245bbZqya80geGqTatj33luiPC3K5gbmR6k5TNjeFbTXNRkVlIGrnFET8kpIA2quwp4Dty/5
Oc1wVbqJchWZvS6loll39YTvP69FDYVEM9Ucgq1rxNPSbU6U/i217fHe8aeml2/pFD/SZot10Lhn
dd1sw/nIn6/JI3nNr6b+Bqh4M6a4NGWzXkJe3amLj/KaXNgEaJG2hu5lhyDMmbjLsbu7Xemfohmv
S7CDCloAU7vWRL/aAlMhth5MdY1OdXAuTyj9OorZDaEmSzY1nhdyVZyHAET1xro6mytl6smoeu1m
QrlZMzrZP7PXptVwQzvedJSd0yalQeWpNk6NuTjsR+9BQuyyjSUyUuNpoSVSUvFw1oUYggLV3lmY
IdqVS/3qot2agZIRwJL+4s0vdpTxXtRoghqihx80Dk+0I7wH+17nuUrdJxjLKJeiiRFHRdNml6Dw
rb7Vvrqx+ojB8T38PrVw4zGgF52vwZBjO9bZbUWcCSFhXqx1G6UylLerfMXrnN+NBLKoGvvvdd+K
05gQxFJApNz3rkgPTkKkEZvOP5qHc6LKzT8TB8l8ZX4rdnyLCI6pv0Qhc2ZgsUAovV67lwogGbKK
gx9pNjynyovR2/gfvNZ50BM5xzTlP/IqSY4gJ81NlCkhLtwpxcxDddUVPcltqk48UAAHY2qz/JU0
lmwXpLlxVjyU4Uhuta2q3NHchxcHfShgjf7LhG2RTRfUbgrb15o151Ue/X2pWic7Jp24ijD9tFKE
jpq+gQm72fCvfteCYilsuO9oHmugLTfb9uKtnqfhhcV7fsU+Y29UgUm8yIuTJthDUFIeVmFf0KMt
vOBQDFQUbAQ136IItnihEa05p6oQMJI9IhGIg81Cbz+lGPSVgk0T3o8PTNPJwuilQm6d9WCCBGMn
YAX+yVoyGtJOJgLe9h534JOiBrv/lFadIWLU9Erg63X7SCfdu6WapZ3RQ1N0mdFbAX0tblbCEPue
FRsrG2WrjMICneO8idCEoDjvjABG2Aeea/MlTLvD3Ouk41G/aZ4psFa3lKBmx1aJqOvvdewAv/vE
elWtFLL5JPkZerFSk6jAj1r+JgKy2Kdoofetbn/8NZI7oboyc7d8p7y10RMtfs/SFBUVa48tbb1+
bVNGISrzX+dUY3S/If2gD7OhWiniLexc465k4+fLUPykcNDeKj0Xy2W/N8uVbeiwFdumPUrBE+V8
Ac3Ry7cLtreJNlU+jA8qRMFLZHqwIOY3lSZrNz7yjTV8UIpWPqHC+3KAZSidaHTttKtnHZoIDQVT
UHzFO0D8G2d2onjHIpjeZPsRczjwj6EOrrFNq44TGcQhL1sqspU49+lq6PBI0jFFI4RGao+plCQI
I96Rt5eCSLLFqjGjcisl01aIpHCFR579oo71lkROcgtmE+4/Lwa2tbNGsdx7ocNr/RozmGK2SFwy
KCtjH5dQ55a9OSsmfWtSiFwrau19AwCy1/vA+x265RMB793eS1inSdyab8MdZ/c27WQMG8v1m5U4
ymFQ0LqYg5Ye4X70tx4BHLXe0XsOVBd7DCYI+YL4M98J22gJJG0/r1VW0ZyXNe80Kr+CoHwbo8Jg
MEV0rjVsmOUpWUftWke4mg2BcpEyjKRuoc9Lqxu7VP5XXyNrLXV/DJmxHHT/HMxvBSb7kMS0vv3f
XxeEBRLTpiJ4JUKSij5hqiCy1kX7LsoWQ1oW1xclIRytbvFy51aafWht8tQHPFQCBh6kLGXYmFGU
n1JVdB9JggWSp05zY+eQpmTJKdYmEG3+HqVdsWlqqzk2bVG893FKKK9rUjNTq21TgS7okTaksfEe
9qF5kek58jRiWbfyW5WltVtdOtAxZ4tK+XzyGRBJO7TPfFhGPjfng3AaLGq4Uh1dX8m2snxp9cI/
eQ0p6VKBOE6tc4ZyRNJUaLPc8oeR/CMSsqWMvxCHjoBbR9TOXQIus66jj6b7dxZe46Zjx3cmscAn
/SdsWaBhD1XCDkR21bMDB/hW+kN1lr60oejZCKuIO+24M766xNA4s99p6OB40e7JLm5bIgeauZY1
uA2qYZCDG2IYgrDrLzTjlY0I/Fep3ahs548RN86OhIoMgo6XAF+uu03TtQjHzFwFKRX4SIMnH6ay
mz6QCdHcMG9UJ9ztf46CxveWa5E8ouS5KbSpPvCwneX9J7paOYb6xNJkvjs1Pzo0Y/bNKgl05b/Y
B3O1p7bELbRim7nNOmRtYqxBEvmHKO75K1ctmqTeca8T3pR3A5lQSyH7NWtfcum8mz0705CYcP0a
yGfOAyyXt/GL/hqNtGxWaQJi3+wd7wwjDNBCIE5ktysn6TqKhb9Xm6C4SDeSkTfjJs3cCGFWlR/R
vVc0XBBy8dz9cx6ZCKKFIgBpTy9NF5Z3+TcKNLXYL1vbmlbjLD/zLbP/PR/UoTnIA5JVvAvSp3wJ
sKvSjDnr3yi7aXIpBxQzKofrAACP9BLqq5zLYg8SYoLTeoMHsnmkY5hsoYknm05RIeZEdfvbq2PS
jPT6ZwrrbR2qhf3cQfPeC8iHR6MAs4jtxAA2qfr7vtPUXWKIP5OqGt/qwf5Db+nzIMwM7sTq7k+g
YoOcvo4s/lrZ795svLcumqZL42PVlpfdGiJDlQHsdxK0SLOgqkFQZyCN59AZbr6r7gqvZBmaePGl
MtT4AkSPETtQRLeJlMKHFFazrfc6SEDzNjf599SjTfk8tt5i7MLtP52zSd0uobdpa2Srpp2qo+Jm
a2llgjVfv8izWasWZy4ZXMJPhue+07MXr3ALkgY0MmAKozwWVPe3JE6zUyWS2Z1f5FEjOu6aSMN6
lMgqm+N2f+BuPk+OEwK6Tbkd9H1s+BvZsg6RTkA5Dv27ncFJlOrBENTquu9wdDe2ke0WBroSutqq
Mj3tWIzKuB5117kSJDw94WKkNjrzaPUUpWRa0PL189NskjsrSZBtciq6a10JlOUHlG+4AKVKj4Xa
HC8lQY99UWprC7PfNkAsqO4jwzrXVTC2v0GL5Rs0v0+2qtt7EQvt/PdlMpGYrlAQ9JTbCeORrhe2
W5/iSHmq6SI6eG7yVGnDTBLNgITPFiLZqfXnI71pv2QFO8/lI0MM3K3CDKs1NXgEADMjQiYPu0ZX
AGyDsXtMKuMly2JzmxJ5wa2O0iMz2pfWaabvbLoiGiya8eQBynxSLD2DiUhKT9OVM0Ek/oHCL3pM
PpzTfLKIZiHdZU/vjijreYYURXRG6eicx/lMOgcbw7dPaWA94+otN2MAuf1W6v5EGTuyziZw7q0W
ER5PkRsDbvGx3Dhaogh2+vhBIsKJt1UJLETi4uW1WtMABKg41mUzoqLG0CiVODZD3J1bvenO9fwi
j+S1Acf2uQ4das9+eijt5tZWnjjJngVuuvE+uUGPf1WvD7JxwSfIalEgdG0nPkxWNe3iTtGcorky
4ezlGl2Nu4KAAG9cVvB/1+1yLY8xKD6nQ32ePcMGZczrMskAotnDuSXNJPupFt6vKXJsRjTtfRnG
0BFaPwxCYP3JcH+2PaZhow2NV6oP47aJp+QARunoTh47mNYiTknNtmMgqlfPspKD5k4u9BzLfDUr
40M+KbR8v4t6RL8OwOgy23H2saIa63CcwzcqNTpUFMZuQdiLfaRhTSDJ+8Wl30PeW9HuMXRrhzCh
CqyB5Vt5eht/Y/OwGyEtyu/fpEC/arMc7oVKtc71QJMphRF+nb9CHadfmR0nDz4m9MPaiJwlCOsv
BvJKI4iNrVXUOpytAB9gptUBIpr+pch97ZAia/2wmFVlXiMBBNgIDP/Yqr22G9llPww7RDgUmf3t
s6hNm3rFBuQgf6ogToF4Dc14wdgKxXQujvcoWpTcLY6hmcCLqw5NFYBz9EeQ0nQnTlZJmTyil4xN
Nh5K5cdU9r+7OgnextCttnUlgms7OQZV9CY8yr15NEAfaEZ1XCfJ6GwXxZ2IMToDhyn3ZekR5z77
bHQQZucyLYudgeFoEZ6p2Kq3NOvYuBJN+A4Cd6DcJhElc1DTC5oTd+345hssBBRqLO5emVq/1wq4
q6RVPySDoDaTH0qAVkIzHHcdF9Q/itT9jubU+hWFzb4FWfveO/BryVp7yUt9OE6FbaCzTSwclWO1
rNClvREs087UPe9I7FSwF1HV77vRSz5lnCXsK83sn+V/K70mfj8/GJoa70vRV69haz11Qr+1tuuv
AyUxWHOQIVTk2p7davKUJEjuChMXdz271UHAxld5OhKodm7LsFozQ/hb08OLOQG4B4MzFF8DPY/2
jW/oGyIyPcTxAIat5PK5CA+wLZpa7t5KGJq3LMzLvZF5eMRETygFMBb+Mw9IeeCBh8E/h/QJwD9d
b2OHdtB8Yaqtn42KwuScgeVG6AaX7zwItdvMtJcodPTv80HdNsuB2psRpsccsni+0ztL/zK1afqY
z6SYNsIPgusiuHtM3XhJa/9Qz4OZXM7Ka1XbFTuog1v5h+6b3LuHerB2RsXbL3sESuL2U969WhPw
b20eT+UmxNPq6hAPGMTBGWm3pG+m9rdwS/5cMvc5V7pqm1qKCyYwe/YnPz+Gc6gMrRWKgHOUjDzS
chFj5HK0dTMTlSpfMw6L2Nhsd6ApGOQ1kqpxm4FVmM2D8hqw32Zlxa1+9Ml3vVN3eaRGZ60XyTeR
4uDbYVCBYhq2kN3bW+9CNCAEp1uOqvko9gQTZtOJt6EanlI61l8Y2trDWIwRglYQt8vnTxPvuw2o
KMja4t0yC/sK67WgpUkgQDpgB6XSUm51occnb1RIhDUx19PfWA22Ydx1iJV3eRRNyiPIyM+SZ8Yk
8oM9pHr5QyXdaWfRo2BP+pBNfrTq57rssq2qKCQ6qbT8pd/LzBvlWmkoXqRaljWnu05YgOztWYve
JHgPcmHOYTmsGsqs/5l1Askb5s9dxUpvXcJK2Cx8kYTJg3/fnv0oRgRPLwmIPTKlQEIZ3pe/ASG0
Yv+36sBIbW/GscnXrvoaTaSARQFJg71MSA5wRSIMoFs0FyOjONe3QRJld3mUw2a64505YCWYVlKQ
QFuDlNtCJGsUxOTiwfhFqDlDqhN6Fo2LbFUdYRXPZQFZG2jsEI2CqR2Jppr2dZuwnJrvGQF76KRF
yk+JqHEUkqLN6hfLe2VVAJEmnxw0pT9HLhgazSF4e/aBmqX5MpqGt1p+UUopNFeyaa+rqQNEYiIr
N29Jc7ZJWWLvlTevxtigu2MYQaG+We6MT4muMKqVQbOE3Aj2nl5qFFjJp5Bq9GC8k8iYofqnuixT
yXqFLo4380ylFtgQTn/4fMw1vo3KsHF13MpGl0oVMLasreuEyHesDBZ0Hx6qOpzWS5JrnSnZ0QzL
dzfu1bVF3MJWdoJrMLioqwFa/i2Z1LbmXzoCMaKGVXOVELS8FJvcwIGWFphHqQNvm7A6DmQjuqn+
UVLsuxexQgpA7T3lat1dGXnBrEhdC4/WKmP3CJUXgYuFHQ2eEBOtH2XjvkjArkkroW7SK0LNpFEv
dtgrkkl1k0ckOY1HXQXYk7nln050mEvGWL+yO/pDszS8LJ9XXb5SdOoOET2XZ8zu9ty1M39tnbr5
s3xuav510ojiEWnHdkDtKWNQknFtq99awkW7PXee2I2kh8HuWJXOpwQE7JYWutoygOHY38g/rcki
d621en0Z8mY+mnU5PZaTtau3LFJqF4NFPf2JS7W4Eu9aEY8aUq1si/Ebo867O9j2JoaluUGJCWdX
EC3BZ9o88rgcbnlCsj0x2E9Lx9DKoOmzIboEfqDRby/x6HTKcI6KH5FnPjLP6IglZPer+Hn7lSLH
XPOketXSW6QubpbuSQQhkkQPFvoJzcgeZvFgrlKey6W9RHz0OqrL/AD7vb7II78Y60swX5vmayhd
/3k3dr310nEhmS5Yfic3JlSwi2iVjhq3Uy6KQ2vo+lNPyxKUVmkzTwl/7dWK9TUxhleRDeof3X1t
CqTvCQP8ulFonrZ68m6kPuOPfAYCf8C2NIujWsTI6zq22Dd4jvHkqKO3D0I1RnoP4t0k/flCzXKN
sBZxSZnUDCly73DKiFteNPHFv0cYvdRj6/X7rHgUs7tpCqzh1dce0lZYD408ke84Xa/jRc/Lg5Jl
6V4YnBpJUd+k/zPI/R6p4tyiMUUfP1uJku2DsRy2olTbt7JT4q2pBcaeJMDuLVTLbh3Y7szC4N3G
HbJV4U/1dcqy9i0SRPgkgXP3mspESojb2KTjv44UlgtKQtBR48V/sI6Zb9yx3G2AzXdao7PXA/m7
VfvUfSvK9jVLRuuiMpfvRAJyp5mZVETUqp0SrdhD9biwaRI2gDxZYj2wEm/B1ZQ3eVb3an/IfWev
D+mPv0ISxaNxEcLdTAZWHkURo0BR9YKKZfgOqbF+xyotNpZmhk8VJopTl/Q9eiqP/OKufmA3R12H
sPYHKIV1NfTe7yB29wP61mmW/qVajBZ7SsuLYXTJDkTHr9wziSzyqw4662wCi9l9KUZpbIto0o6i
SH/JfznM/3zU6++LfiUcczR5wBm1nZJ04ca3WP4pEzxw+eLMelwMJQn0RQ/nXBXqdx0iC2UoGnJO
Ot2sPhBPSml9Yb0Ad3ZW2+CJM6rOe5LjZZiW1sb0WgKJUk8/tymfrUSHSWBYUlPUnqiItfFsKR4G
ZeP2bBJ8AiCBvsfjyaZtuIIJg4qz3kBKjO+W101rFMfNDjt/5q1KDfmPSG0YdRbDhU4AyXLDLze2
to3VSXsaGeRXETui+OrEaUF+fQOh1ka7GupRSKLQhJcacdMvFBIrJ/P9S6+U9sYucGt2cUqDZp5v
6li5l2HTPbtNn2/A72Hft1lORJ3fbKSrqRztW5pW8au8nszXU2Xsjpk/8/HccGLl3wVHU2vEq1FA
1OqH8Ede+QTkCPvcaCCH5lVz6OX0UHNt6YummfIyyE31sgnKeXAuGlRZOPrZmyS6/n1JumY8/z2V
RyPOVUwH6CQzL4CXGsYE63arPEBJPBKZW31W3a2eAJwOkjuJKiaLtcwN1yHqSGbGnEKozi09j/DL
MD+Y665HLCoHVznM9i+2OXVMheQFGaIOdp3qUciYn/1ZOnlAYJatAlwuB7gtNe0DYhuJDCcwyNK7
qxw8/p7Kd9Gpfr6rj4Ba9S6gv6s1VDlC/731oJFWBUFkmtf57+SHxeBzoY7Ld7skK7YKjl6pplZy
cO1N2UqxrS/2NumUq8AlMNNvzIuZm/UNfNefyUAw00aK2FHAhrk+r8j/ljlMJouVUev9wSmhklAE
Ih5XB2UzmzlleU2eEYR6kIZOeUY57+DSuNCi9iJhXfw8wbGc7cEE8BhnILjJRk5ywqS+6ivDi7xO
q43ApFy1z7o56tSwsvKZ3f8NG2HxHtbDeOqDUV2b8ymOC3Ub2fVGNBZap0wHCN/nAz87P/BkeM0T
TxC9Db/F/qd5/j5x3ZU9l7lR+mKrbxhJyjKv7o4AU0BINwajSqmsZtsTQ86owJIqNmJlV5ZtulqS
gs2WCaTIXvBodkesHHAq4Ay/pGObHXOKqTzm3mtYjN6F8S140SJTXQsjewjhBnjNguokj3xvBeRt
vMGvotE8CwmVJBcrjxEQ51wE5bFoCGjgF3vFOn3O5sdwaJyvKP8jYuVTBxUVBjHuz3MRpA22FLu6
GBo+1Thy8vewHJxdSLTYTnY5lLxL137a0cXUM+2QgXHfO4HBb4fcYKXRml7JvRrS444uWkmLWzCz
yFJli8P4yO7W4w8CWtaaq97yVL54rrWy32Jq46Z5jf99SkwCkHaQX0Fpt9b3vFAgLMeFOLk5E4vS
DHg65czkxU7ylDlmeY6zEnA20PAhZXFsuuFVDRvwwOInfBU2sXUXrqoQiBuE4g/8k+lPNvrfTYUa
3XKrfy5hKgqG3syx8OcdjrBLaIsxJoy4NX/+/96F/8O54IrZRa/rrmGyBfoPUwqFlULdjtpKnb2E
Spjv/7aIw3qehuzoLkvrQmlIf0A7DGO+ogjDhlb2DWQH4T+9BAPGwi6y5+DwCnQ746NHoE5fB4ek
yv8UcwqRVJvJ64vubIguFc2bU0FEmr2ZgHnWAwu5jmL8Ux8Ta5bGr3nF3ZXayXAKjBDl25g728Jm
cG7TrnslZHI8mZHLvnB+twFprQzmSeIXS30aTmyzALjwODiZ4dB2lQmhWYhJakB1CGGE7Lha0DYo
unZNhwHEg8vgXukhK1xC876AGt/ZtQNUcxjoSiP2fRrgaXo7kijQ4YN2PJRmbq0oTtbPVqVVz7bf
9fv//y8m1P+aTcARqbrQbENT4agK/T9BGWqVx5ZhGdVJoUayR2+IOcKLxNlz8+ka9qVGKXSa4Nh3
IexqFTHe5H6y6JyUCl01ZqDCrBM4yOeyx78kujB5iov2hzzrMoFH2ul/ZJH3isIx/4pZeurIlKdQ
c4zLavyZt/Y75pzi7qPaOIes6mjyC6y6hhbuLNiAQaLDpEfqc5rK4bsyw6LDxldPMoIC8lqWKZjG
ux6uWBcPxxAr+NbuosfogZ9WjX4JY601m61qXRNv6GjFbUwnhOfoY2pHN49S9NY05GCTc1euvcKw
52xaChyTNwsGSB2P+uw16pRwrROxdxR6lIEfMuN1pxvNc6dY/rbCdc9qFdVyjB3iahISukJwVT+l
jaO+4iBkofsd2of6oA1jfFEjHDYYth+z6ojGKbofxrrqmbntp+EA6UQvTVoJFqYXJPf6rsLEfC5I
S8FPKLRLZ3rWKdP0Fy0ts3s9GsZ1EsDmGb+untQfiyxXdij3oIvP01plR+ABA8h2EXGcWT94IMqs
iqgGfy6U1grWQ0Nfh5oJ3mget9IhZ9krIPNiOQrXCEXmDUuQX1k/MIy57viRmjHoT5w318T0Kzqh
sb5rlUl5zhqcyoY6HHXExNuws0na1lOaK23X0nCxDO/cW/jjs/lTUJQgvWZ6r+6XI3UWDkoQmBvl
8cEt8Xumws1WfROP1yp1vrlZXV3VKamHlYUO9rqcu012TvUE7jiX5Iu+fAn6hqISF3PuYlbhsB9K
EiCidPwzN7TO9pSrz9YQH+SfJctbc5dbUCz9vie0KDD0l1xllzI45o+l0pOSRnbV6xZLyQAuiNQG
9NtC+e0V0VvglOLrFMfgPmM/OFo0LwiAad5sJL6/lGIm6aMeXun5qiBlM1zVfbBNdKv77elM+s5Y
Iu6pMQa4EaR8RSnXmUqhPy6db2MchWczqkP6LRyBG6HJ4WFinP2LBjDZyzjbGZ3c9jFD1FCVy8Lt
9nryP5yd13LjWLZtf6Wj3tEH3pw41Q/0ThLlMqV8QSgdvPf4+juwqa6UWCXpRkZUsEhKSQpuY++1
5hzTfDTA+Gx8mFTawoe6Bhppwm+kBiKYVi9IHCFzaEl/K+hgTBlExmOpXbcMjhv8ZKQOC9ro9FJv
zXbREul1GRj6o1441JgbG1YduRpbWU66pY6IdtlnnXwRNOGFqJiJBzV1lWUuBw7t7+ReEIGHepeX
ffzVGpkXaeGetbZ/mw81gjen6WaVGCrVSv5ixaa2GF3Z2MsTHTRPk0dDk2u6G9S4h7LWF0pLoJGh
lWi7gm+iZVpZlFxNYq1kqciOlQe7p5ccxhgjOdQDjAi6V9/b1iruXdPFhBiO9g6CRbEhblHhQqUj
Q6PropeTfN1j+EduFeLMBHC4Ew6kpGq2GQHbt13JlAsyhN9sbTXbIosNUdqWdwK6qZhXrY9YVwAE
xEMi+Y9lANMTWMWRCQiq47pG7D898xovnTVSbV36Zn2jm1p3JZANrt3edJmMt9lBTp9grVtTiyfI
JO7Jf9Yje8k3+3e5NYWK6IjbTuU2cIrloaIangKZ/xqUjHiUl42rNkM1ART+RjGpFrgDNGYx5a47
Ln/xsutCdXFam3vDmM/E8o+KwZRWONJNoNJGLANOpo6S40bv8/hgN902JY4JkR4nYZ5K4+GSLLMJ
qWh685OWR/XicSFMrmbG5EWph+LE7gfQgaFNj5H4JSn4g5z7j+/9iCd4kVxVcFxPq/ahmnZlrCJk
ccydx0nbxJlzGbkF3YhgeMhx7617g1i3ajSMvV11X3R7XpVp9j2P4AEkfYPyN070TcjYc5ofaXUX
PzIp8UkqR6HBYcE6NvG8xQOqQeoyBI6hz+q6WZPF8lUd1tEVLT7MHqJrNSCO1dr06E8jZ05fbud5
xaMnN/XWl+yviO/AKUwPYtbfOMT10BWHCefm3sLwUmcdJrReJT3ArwY0lRQDlMDv3+jJpj9zlTqq
pRky3nhIc47t6Gc3etNQe8IWMHsElhbs+qxd+cVw6QXdtTeQoGiwP/2ES0Kjq27W6Xg0Ebpvk1w2
VqrTuMcskvA6Af+n6zU+imdZIA+nZ/5f74mf9uzyF7/nRem30aiUveVkw6FXjWJeTlYn9qg/L400
u+gk2d5HAWtBCoBLIZaOjQHmkRTBJ5+0023mjBtTcdWFeNloQEDh5HyvSy5LUequO1YwJN2WJ+oO
aSG85AJHQvI9pn3jIj2uWcoVYbqGNNYfxQNZEdEc3LXLGIY/nJHw2exIHZcuU0V5I4oCZPHTS8ci
VTuFkU8VAHx5iKdmI5yltt5527DM6pPRNNX1R6UMsv46Rf995gG1JzdoCT9yyWDVSbSk+p1apQ0a
vGeNAXWnpWM2DdnNqPEUqVIRVybjAmlWtD0RMlVPgW0+4QcKH9SfWg4Wt6qG3Aivqgk7d2ch8z2C
OrTu1oRCNR8rD+L89HkiSzYh7WF+wkgoU3BmWlDoQm0Z7X1KlvjHQNtaTkxYZeqryyqp3GVDNPxC
KJz1KVDdd+Ln95BcWLNB80CWcJZfIHB/+VBTwqvdOtuJ98OSizPtbXnrjxWpWt6kup5aPrFKCDjF
qnzXTS2fog5u5KQBrBHPmfyQeeK75V5KNeOTA2lA+CfiwMw2qSmR08qNdZYUeJxF1ydBwbsPO/tO
kgK9XobTOcRVfiXbAVMulGELMQH5NRURMxN1rMc9RRHPYGFwwoHrA+gNJYs/1a2M9Gk0+qOkR8NR
IVwexgeY6GwERKeqGabZ6adjw5STjMqtZEhTSaqN1AOn8NFE0z2O/ZNv5STcRHaNxbHSbiy3/Bnh
BziA2JMXfeVeF2ZXPWQUShbwKK3LhKbxVpU6OJFD9VCRc7uqpqKrVgLr1ojIZAkR9WvHBzxRZTYz
PfxJl5IjR591KkiTJBswETEJjkQaRhZoFzEi+IWuhcVjmwc70r3kVZokOpNc9N4mzfoTJ0C8lMlV
mvVmSO27UvdZ3ZVchiFkqq547E3anCQVJyu/qpSdLOXyIvYtGHBe/bmEMLEuOmAEZHZ1D3oVLGw9
lJ+aRh4XVFHl/VAzRvda9CwGiDvUQCfb79AlyUFlKY5OORnZF+jMmK85cy1OP0XOVJZjRvRMbMhc
uFuVpNwGXWUumOs7G0HQVLPxlhsRvhSPk2F1ajGgjfN2dljhOyL05BfhN0mTCtCRYy9F29btI/oo
ZdUvcTn523hqK/36AfDPnjxwS78CmjTDdRld2TKTW4K+88dgICHFanKmEnnZfVZy5s+N6sza0pik
zk54rUfxTp5ayINRmpM6sJnVcgU0cmquLEXXpUVaxzA4pyCuwUeAfuG7MrqSqe1FFQUNoVsc0C9m
87TvgoUxmXahsWJsREhbGTQ5wmrVqPpGBYq1txAdXZ4whnELBlsmDvt0N8bbOO5tzcL+hRcxusik
MZnFfUOiGN2HjWchbeqKPtk4EilIdI4ca6DyHBkTI0G7dwdMsZFFAKkx7tQ4pd8uj7d4n/KFBpV2
AXYTI2Yi40pqINuPadkuVSWWHyuGKi2f1KhF1awyb4r9ZrnAwnvgLlhOIufaT/Irv+AEw59HJl5X
31GOOoGbSzLE0ffKF05lLk92fb+DtkF7J5vpfrK3bBh1YvGJ88HeawaUpAR+/pVXEbxd4JAXuGoP
OuXeldVPFSaKk+CMZNPkamDRkxBfpcdZfisMRxSx51pgZ7fUx5tZaTSo8oTi2q9ghKmN/0XQ2TS9
fuhMLrFMuhUOhoIZqKx25a1HutktdOdlM1kZHC2lx9c4GDnlxrk1O8ApU+qrm2f93rNUri/LIgN2
SofNsHbty8LHukv99nM8ta+QdMkgFZlfzAbJnhPHpC1Qp2Amn6ZLltvWh37oD8wQLzNTab6HBB2K
J5mZrWrHXcSRGh+1SbwXgJeTsc4ekYgFWGon6CtSa1itmKW/aiZ6flaYn1smWGsYzAmNHC9cW47e
z+PRdBcRM/aLge7WIQYHuCR2N1qRNtdselOlTqNRAuGiW6EQGDEQ8GuMm7iOHFQpeC0vuinHYmjM
em9KOqSHv5rQVG2svUKkNcUdCfHGgPMor4q50Pb7ibJoCUP9gYsrzi2uMUs6xh7UOgNN5O2YDDfT
yfaYJUU9L1IwBFJBtSmvJveGPIQIgz6rKp0cUcmn/irN8Izkh1MjmYud3MJ23rZaeaUruN7tpC4f
xTMltp6fifc6ZKTcZr9wT2uvWxZ5F6pJfqc/bbdsQSVmgko/zSu3GMvsq8BQgRYmav4otNiJVmY7
tfP6y9M8NE2sBukAOiBFjXGq2dZV06VHFKPPbLxct5ILjfwDVYR56QEu+JHrbknpQzl2UU2ST2/Q
Bgddt0AGX163qqseDShn5eCC3fe+CwmMJyvdMswka1mNln5LRxdM/2m9GKKDCBpy8E4Sj7qtED3Q
RJwLNIoSDt+YPE8EWMKUpKIhHmeSBhi+Wl0VLEsOsAOU7Wmd4Kk1LsiSBclfpX+PKFXVVncCMkpv
1As85xsSu3Buj1qziA0giINvG8eh1B/pgw0P40h2OnfE9TBq9Sb3jGEu/uYoxnlSeZyhlrVlGj0u
8OQnKwrKxRVeDjinogXaj8kX37VQq1MhEQ0v8VARasjARCnLPMrcTWlDD8Mhdq10KVUgqPBTHilv
c9fRkgs3DvRLxNL6peJRuWDVuEI/7Rycrlu2waBzyXsHDTPa9w5tpVG0xebkOyunFUhqjV/dQY9O
mcrGX8HK4j1b69enbo5TjN9cFx6cGGdNR6/mxEyD+Moa7UhzcvnmZ5RQP5rBGC6LsKLCMknSvVY/
lFZ2IxGBep9W4dMQJerT9ITGo0KOIU574VursoVFaNaRFgYFIC/vt8SNU4EZQwaWPbiu6vpUk44M
4vjAfWfzoezcRxrgR+wilYcS4GrUU/9nPdhfVanodmoJpF60GGTPl1Y2uu65eBknNtPnqffQ6YT6
RNOEW0vK/NJy+/UYJ86FmFnKfSlRCrMg3Onak5gYgohKtp5dNRAuvfwz1UoSqiDKbvQQ359suMal
XqYPldsVR4VY7zskK4t+ksGrLnekqb/sRFqxh0PlbU1/XLXI7/Z60Ax78ezXQ1qk6gLd2M/3l17K
3+O51CmbS6NNqxvatAh7DfSp6QoZqkzG4Um43JlhO5ezEOdAHyQbir7YU4XcAH89uR1UIC5Q7OyY
B3i7StfLBeANY6GX9SdT0ep92mn704KYidtBSp2UYEPrszimYi/6GW+5o/PZJY1uSy4uZugUy0/T
IjGd8B0nFewkhQ0A7cGKwXKrtzulC4IrCoH9EllZcChKlXzE0MQYIl+qHeBAEaWOaKtHm9/K+7ay
TVgfJWJxIg3n8LniT8/PfpygXNP67TZy8y+GX/V3psMVDotxW4WF8SmIUXtNGIEw9/ttk63SUZEv
xkD7KXzY+fQKuRhKB+TqUQzVWvY9A/uZsjemBQh0Ptx5k2GDBa+Dvxt3Rmw5yk3rSjdhZXnz2vTI
MZvWPFWa99m6dzOYcR7lAzSg9L+jGZLp/kLEJeiFG+zK1rwJoyjaGjDJljgbjJXtlcXSjmUabB0L
NE3p+kMQptdBXaNLTItxO/oW6QS+6mzJTyXHElPEstc0rNxpvY/s/olJb7FQPI5jUeUb2Mx0+ac7
n2MOytqgsf3YUJVaiYgjkDI5CwjwckRAcM11xZUVwdMsMJ6PJphpr+m/qDF9QCuRJ8gwoyRMqqQq
PugMqMrfAkJUuq3EFTi2jmBCF8zkF8y7fmTq4rVEip5E2kGG/NkdsC2iiySqkjHfEeFJln3VJH07
Y04XfM8NAqEb63s7GY/6ojCpRZX9VtRSgLYRZ9iHm6xEMxy21bXQd8uKlhw8Uz4iPbnQcNB4UJ8v
1TjMDopTmos29MHYi+HQKAq6dtqIfLIO5t6kms0BuT9zLiRz7ObCAJFgRTwIF4SP4XGL+32jRz5N
CkpV1eNp+jvQ10El6+QLLyv7C5F7otoGOcE+cQ1GZUA0mshQ8sWpm1YX25Nq3cRbvRd69iYbq5No
1XCt+jLo4mqvtMqnE61KG5tqX7vlkVamokvzyq7Ve6tWe3gkEZx9u9L3vU6CmtiXNAHKeU9+4krc
U8WD/eVZH0+1bjnCaTeGIHjosWOuo1qqNqTWmfegki7HVkEABCi6Jmt1lpgD/mThwrJ0ssRPMH9N
cg8MRCVmc3oVv0RrjiBKNESjEvymk93s5wt3QveIB3t6ppACsmpp3HM1tdki6qB14olpysMUN7Fk
RbTTGvv2RJAlpNW7QAhtMzmY5q1x79rPnktdjaWV+BLqDOKTrU6xSCcN1gVvH1Wp/IGKUtmTri2v
4MXaM0cDEyEmtnEvXzxr0RztC9yNYNm5Rnl5WjXquHbpL/qY9xo8mQk4TXuWdygRT7ewgJY0ahB6
tuJhQAy6N3Pg1OKlEWAoS8rYxXFSw/XslYZ58ARjnx7Ee3GBPbOurS816vWt0iv6lWsp5c4Yxjtt
eiXXngGPg2ejyv00IkhgIV66LrOqU0VWRVw4/7Xrx6Kt10FOMo4gGHLBHZvQMMmLJrEd6HcuYXrz
OjqKaHU0M0RrlyfxQuh35MoDamPVOeFBE/+GKcjWjrK7MFtmkZa+aAiI/oAnMfEOy8Lc974K76j3
oqOkasplQusKRxA92+dVYc01BYS7wuK8yKVx+/7N0PgbaR0gi6YxDNuObJOYenYvhElqK5lcVjto
cPvITwpGaR8b0fTMlvTqcqQKv4B9YdzVhYFZIAaejaTUvItrf1iPWTAslOkldNt0P3QE5chZY5KV
7atXcZ1ciH9qhX09z7DYq1ckTdGBynoWLnLd7Lq01R6Yuh7FcCtS5nTRFipK3IkOisq8q1dgp7T7
3FP6/Yj3lG6uJT/S66JpMwbGVdiVyrGUOg+dea48xnQcyS4AIXeadrp20X7ulInDiipfslhMakVQ
3WpZOnxArv973IpDApKjEeLoGIpFMuPrqYWaBHaj29Cuy96J7wI4G0GTMzMLlYJwcF390tcIzZWm
iG6zEB9H0RO5AaiWFKDetp7Xz8zz21WfjI+sq9OjKWFks9sr4akVqmjUTsNMlWPy8fRsJwYWBhpL
ob8i709N67QDLRd5dxIOq2/iCWLetiriGzouxtzLlPCoqb7BOFyqm5rE4R+a2Twwtpdk0E/lxIHC
4PvnmjlRWV8hJx08U5pjapbF/01De71zGsOmXluSLpEpNHbz+iHtKBIzyuJPhy06INKeXqcVolap
oVkZeHZ3wIj9CWdvQz2aRORTrYAy4r4uMOGJl4RYNKeXio282yTzOpDJPaQof5Q1svz6BimPqHgZ
QCijUC8/u10qraWQhTRtxWCDic7QN5KdmtwlKYA4SuiSREftwza89qgf22WnQfUzPBRDKVpzpGcP
SRY3zLcIeqbxY1BvJn2h0ZRvrarL11KbTOduKD3F+EzySSoY8Q/93HVIA1SiFdoxscS1y5yseLvW
Z6LCpAFpXI1+Uq6drPrgCKjqtItfHwImFpom0yEka4z1xetDEOZKmtWl5B0GnT8vBj23aC07PkSD
3B37iKUm65bgK/v3k2TnOYFtAaHSgVVea6lRc8OWf4hXwv7pxTkG71yGD5wiNJDNLUWR9Lo0bXMX
BjS6OppoCaqhn6kTHXKVICBXz55y6SLzm0kXOGgHiXTGp87FCIADsblrUztaUv6SDqAW5rKSo5Ms
1OCxdiY1JaENo4Ma2pZyKr9SM9GJYFsw3ZIWg8IsTTTWq0nsqE0tdrWJYYlOKh0VaTu5gPyy2wcS
frdO2fgacANCwLfBZBFi+LBXdZjLc2sSd4z9uEm0wr+GswGTQ+uvWZWpsxO08L+Wpzl7M2aUafR7
K6ueBNYvHFVc1dh2WFqjy8KET4ykqcZ7l3SxODCcmw7e31LBPzX3my7eZmZN1MrULpMM0A9WpCM5
yFenGpaG6bKv9ZOUI/H1dZxgJSybmdpp+Y0lDyiWkOssUdf4X7eKFlSPJ0v3EFr2ppzKAbkRo4+W
OiIfLRg2QKDbWRzR2yCocRcDVznxCagHQS8t8HlLaeHMqrp0N6LbWdrNtndje0H7D5TeoKRba2jU
dagq7o1ZWgjQ6RTPTikrkopkX+sdm6hH29sWwG+PgzW5UjrKs5h91aPd77uJvNh3sEnFL0T2TQgy
FPxw5PasxDJ90QTOTcyR2os4NZGu5vgYPcbKofCgyN5itAx4CgnkRBTaPw1T26KviJ4c4obnfm1V
N6WZboJ+zJdR2Oib2Dfq27wPMVLrXGro9yfgU3csDRh9vSyV1w0ZG+s8sEFPeqN0qaVlsWja4Gim
rKXIMZvlTgDJb4K2ilE4HZRx6mXKF7LWRCtPDqAw/fXMtssbRy0vqxRWdmvJaIc7t9m2TamvoGfM
oB5QYE2RJ091ZE/zvptjNFzBNWvvbZNsHS2+M0p9J9SLUsWwrBCysVSGfJYn6WoyIeyEj0ttyX+X
qZnvRLEiNegylWZI6KdvrH71frBMm8vSxKny6z3xTC+bYq+34VaRpOwitAfslWls7k9L9ffvANrf
uN0OSWRInBxuMswsnLM7QG6b1WjWo7MHwp8uBcvKoem90xK66UL0I96zamXmWNsqbqIrcTWLhxqt
3CaSdWBD08WNnu+OVh6NZwtfxD6g4HyqxfbGvZ3b6umdvLYeGrdqdqYInq6cgzeyUqT9BM6tjwpq
/pDf8oBkXyEbR20J8CuvEH1LYHvbRE83A5geMOPv7wtnyqA/G4qZIzg2ci5TTLNeD8XRYBgNuiZy
Envnekhb+iUU37agucHbWuMiKJT63k0kndFSlmfi/V7NzQWQrHqbZMCVnNpuwZQW9laUdEVxVxg2
p3pvKen5g1Uyjlmey6zMRIiAYbi/CuFMrpS86cGe+xNkkfe8BHFXZNPlsKzqPmXYGao0ubXdxLkh
pnlTNbAnCBs096PMBIaaAyEweGVZoCQZ6eaT8s4f1WUo19IuxcuPpSXGAWr/9CentC7o1iFCOpIE
KG/SqD22gRlesoKaB0nkU/HmLfGg11m+tAx03L/eE78SB8o2DEeq1tPvyjkEvc5pLoQQQIms/ksU
scgVagChC3BdwqQxrDJpR1btqkiryPT8LFfoyGqE5HJpALSfwlHEgz6dVKGaPDh2L2/VsIm3vPoS
abolLwLrR1tR3aGKo7brPpKn1QzuH6MopQspKHbvnxyqPUGlX58dhiIrhqaQ1CErzM5fnx1tgHau
HKLi4LmpPhfSOhpcPw0js6+0BOhVmiqoxpzyHMiocyLpsYbqN8iqW5tp4kI86+IQYKQuEx/elre6
4T6//+s3fj2L0HFS3GDhxZ0001C3keZ+qHNQJvgKu+vyr2f6qD+/R9/jKdfCcSdwKyPiFSjDLT48
ucarpI858NZWubAtMwfGyjOjuBMGUzOmKx+4j2rMnG6aiIZxhVIURBpRgsQ7hMSwuVrOQglggahw
iMV4qWVoVMQi2ItYmYpeROsSBt010WeYzfnWNTETnkxBmewodJKrbI3xG2UeGrN15trqRaZOOfUy
rafKvZGYPNEAnGJGIy0v9hMLsMvTflnRLXpshmjZGRl5JjLJO0MuVWtARMFS9LbGSK/WMTWX57bN
aAz+siyj20bIpoYEZWM0fJa6vL8qDHu8VoPiQbTNsz5qlkhJpU2WZcriVK32RkQxSaKsYjkNbsRc
ICamww29GIyYJNFIqXaK71g3KgyH62xoL4UMyrRH5k8iO5vWBlOjqTVoqDSDCqmQVlmQaTeZChOG
KRcJ9UDmRGKReJbRNzZiAtrEvNcM/WDnyQSrVZ0KQ4cRUeXmtHghIe6Np4jxZR+b9DqcRM6ANhF9
52rYHpnHDZeGCb2gbNhkUnjIBA+wN9Y+iPDF5NGS4DQNoH66mUKVduNUUrjR0V8z8oIWFmLeka1f
ENFrrLhvpDuf6Lb5qfEKl5G8exkvPgAywhb6cuvTGt+lEfFzotuicoXggMztuViRV0bFoaoDed4l
yuPguPLKUkNW9BoAxhHb0TWeGvDVDQoTJZyT0pA/MqvKL2Qp5rgXHo122XiKK+VeeAhMyolzrcaN
a04lw0DW21UagM6U2mi4PXuWgvLWlF4+sP+PwgrecAB2lZo+CT9PqNMus5WAZMLJ2RPZA1ndNnVM
VzGYF6GxHTajpX7SNPcmqjPj3srjknzq2NgUPjuz966VdHxM/cYnspIaSWrA2B+4o29GxKm7MHO3
7dBVFwHhpOhgv4khMVetT0ZotjfPHa+ulTamNRNFTAxdyT7KC/hyaUZOeHqBPaG6n8SC6jQPd0qc
gipa0RFPElNY70L85QXFYULO6P8K44l4CKc7s3hmdivkzdLhtFVCvC0eyFAa15qV/zATpySARDbn
w6h6/UyekOmnp1Qhd6nJLcCnQLY4OeJi62g4QGRbjACbUggxMpSgkU87k7uOgHSY4bVUBNFcSOr8
JDA2Xsaflyf6MUxy++b9gds2z8dtshSmvoKuMCyq9nk9hayNulJV19nFMKmWOWhmah/Zj9JALl+4
lXVHya9cpboU7VGzUOdn8F9kht0/YEa4dKbfNevqApyZ8eDn7bAIgtS/tCyWxCAyi52mMRmddJaa
pvZH/E0Tvdu/MFsEGsgoXdxsHBBGxGR9GhxzwrxmugcMZhsanNdVFPPjrllmdqEQVYb/MU+APpXF
Vm2seCvqiL8eFIXY7hZ51pzZV3yVlQkzf7wpM5qcMS18QwGWWHr+Xq+ATE3vMaml9KW1w7q0hvJq
kJQfIkkGTKm+xrSqLhWBjAfQBHy8dBZDHpNnWeuoK1z6+TKlntf/Mi0SEi4NWV2OVpCuE8CcC6oM
sUbfapE5CUVHH/un1SqIVib3vFp0/RYvXnuK3hXv+V1CgcHQ/JVhdvrm/cOuqH+rztNKooLmQLKU
8SKd1za6Wok7vH/O802vh6dwQDn63bJ160Lxa2chRYq+8odBmlNGLwGcUC33FeVQGlUBtnr0Fi0p
0Gt6w/nSILnpvnCC55difU0iL0u4E0HVA9Ta6xZVoKkZE1PywE/NkbT64Bo9HXb0cEy+mW2waTg3
5Dx7SmNMx7FrqleVJNkHEM2o9lFK3yR9ja0l9qItQR/yXUXBX6Z49hU9AfbQJuuvRvcOYUO4FKo+
AtQYeDC/uGZSPEpaEO2b6X5ZJjg7oKIF815vZAxVpTU76VhUIz5h7ogNIu+CcNzVQJrTfOyMeMPi
FQWfQYZVErXFLonqn56nFldgrUClW80tvhEmaVPcg3jZgjI9tIn55fSKeLRbzR8+NSPOjhgNzlof
E8wjCaULYiP1tTm9xEadbUrUCHPxU1Uu3bmaxgwCHUwiBT4yAb2atS3yPl77peduAIqxUNTMlgRO
vzwRmhq8hQcwdfgRp52e19qmLbECoT3yLvIuIKfV6LNV4pOLZCbSSrAD7aLR0VUMVwGSb5SPU/sT
kOZNp3j9PdnVWxE6jzaEOAjNLrBVqqcK7/986//X+5EdT3PG6j//x+tvWT6UrHPqs5f/ucsS/vu/
6d/89Tuv/8V/LoJvJaksP+t3f2v9I7t8Sn5U57/06pP59ue/bvFUP716AecYGPw19KXh5gewglr8
FWzH9Jv/vz/81w/xKXdD/uPPP7CjpPX0aUxi0z+ef7T9/ucfKjPq/3n58c8/m/7+P/+4GJ7S5Kk8
/wc/nqr6zz+YeP8bGTRB1/S6kEjYLGO7H9NPHJUfqDZFTA2DjqFPw3tKMJfP99n/NnTLNm1+ToUT
884f/6oywlj4V/82uQJNhzhTU1UNg5vGf/+wV8fv1/H8V9okxyxI6+rPP15XUZmC6paOjVaknb/o
/wHn7UutaAg5QTx7GKlAPuRaqgfzF/vh+etefvzrZemvj59ubC8+PkWMV0RylG90L8wPUoegAhhV
7GT4CxzCON7/ltfLm1/fMn37i2/x1QwfQGXlG0MtCr6AJtwDpFZ8O5CIECo1hTEaxzqgbv3Bdr21
26b3X3yj2oe4toqRLFOJpJl5pyo5ITNNOi7e3yLldSfl1yad1TSKOix9PcYe1kel025QF5jVxmDB
A71Aqt2d4kHE0xSVYjy8mAeNAggiptwP862sq+Wn9/+MtzZTfb2ZEtZQkCBNsSHfofTnBkXBeGmF
YJA/OHJvnR9nlWO/rY0Snni20TytvU07W/kZxgUp6qYnoWh9fyve+pLpLvviYMH/Tk3f9HMk46mh
w6+P7auoxGFA0Gk3rt7/kjd21bnFrq4buzd8MAhurbRXdpF3RwN70wcK/zc2QYhPXmxCFuR1S4U9
29hloN9H+NoSuDrM5WeDNSrqB7KAt7Zhur5efIvsOfRybTfbxFLdrsbCSBZyzErx9/bQ2VgQkhqu
BFaYbzIGnOtCyeEE+xbVw+X7n6+8tZOm91/8+QryD32QsnxjRkMPxDtAAbKlLQFLt06Swt8OXZ7t
yzJMufnK2KXmkAARDMB5R6xsJJUeLOGpuQjlxyTvZ7VUA1PywYB6H/yJU53lVx3mr6tanXb8i79w
QP+T2RYDlTvaEnMRSDCkseiengCukpzsC9Q3r11GbpprB9OaUMi5DvLz+v09NO3pf/r6s0HF0P0O
IZRXbMystHfd4OqQGHEO5oOZI7snbPP973nrPFJfbybawhwXETYrL/PSmwR2MjAkJWPR/HuffzZq
eEE+MnkD8RkbcR7PXCVN7q3Etz8Y9d46j87Gi3pSrGqhX2y6kspA1BrhrUTA4LduKJIPRos3vkI5
K8Q1ioehzIqApjhDpc9iiU+WgT0ZYKAs6/cuZ2Wqm78422K6ok7q2/kmBJFggfXX6BlTWZXiD47D
W1txNl5wsx1dGGxozTNJIXqlg4W3aJKqjKmdyOHn94/2W99yNm6osqwPsWUgqiqMyp51UqPY+4pT
Ob7sASEHH9wlXncT/ro2xajyYm8Bha8tt5bTjW51fT9nCRrVt5bS99ZFOjhM6SmIpOVKyljGXbfx
MGa/eS6cDQqtLxeKlrsMW9BN76xAmSKha6zss8TxSA16fy9Oe+sfrn3l7NrXwMrAH+gQ5EZ5ShFk
ULVMWnaSleR0U5VgYAVi1sOX97/tjRFAORsBWnqpqosybNNUuZ0u3Ryq/XJs/PT+9z7/bAToc4v1
cqYybY2YWC/CvMq+67EMtfL3Pv9sCJAI4aZhGeQbDNCk89lmsehMmFPvf/obt4FzqWjWVypRIlAp
O4Vd4lPVUoJ+qdppbd3HVLXNTRRQWURrGQJeJcbFBvXpOt1H94E3rij5bGAgALbVFYWjI+Wt8+Am
mvq9k4kumONhlz6417xxBshnYwOGLcvE+M+cvMw6D2NUp+8617J+/t4uPBsUKFhEsqUlxcYOCCib
602lO0svlgjQ9bIAjIxWBQVSRtdWkAREQ/RoIQf49v6Xv3EtydN+fTFUIOiNhkJnoiG7ipqQhVT5
PohtZeivg1zC7Wf5dZbdvP9lb+3Is+Ehl1QP0TphCWDoxq8hK6p7mfq4+8EYPh2PfxgX5LNxwSxU
Gk19XWxq4lfIR5c/J0Q5Zz668bTI7mMzWL+/HW+ddGdDAllIfjNMN23boLK61Pq2seZmVmSYSBR5
rBe/9zVnI8NggKDSy5bdRUwqcYDFfU3XfEZB/ze/4Gxo0GIX+lvBwa+dWqlmJv45VO5Om/jrsauj
r+9vxj8fFtp1r08xtRgN2iqsy6lnJem94sORWnpZAqm2lhKXTOSO9tWsx5wsfbBh0wn19zPBcM5G
hcQO1ExTmJ/LoZLeaGGsNAtSlbDNvb9J/3wCAMZ4vUkOHhCrklnD5JSUI2QZ5NAiMVFh1I3VlND3
/te8tRlnIwNxcDlMNyXfaG0GbLAy07nWFPlvbsTZpZ8lJaio6WpM3VTD+VFmi3xM67ts8IPfWusZ
5zHkrkkbRbZZrpqAyWZSKBVLo+5upQrn+O/torNr3ld0u5DUOicpZoC3Y+nyqiw85YNPf+s4n13o
LVd00nolB6DSAF4xmoBM8sHhxB/Nnt86xGfXuA9j2UkkztQg8osn+qw0IxIpSD/93u45u8JtfFCs
envmzcmQXWWGNCwLR/1wJvbGpX3ehDdHSUHOnPDXDx1hRmBVabsi4sKGC1r4glTaq/e340zk/98p
rTFVHF/ep4Y0ih0rSznOaXgc1eDBhmuu2uWxirpD3ia73Fd/chON5pbi+7P3v/WNgyM0CC9ujqEM
OzA1HSpXYYCMDOK2G928/9FvnFmiTfbio2u9ql1k0lTdLJ3uNvCiuZLjoy2lQPrg+p5GiX8YBO2z
6xvUS+yqSpOhTenWRlCPi1qDqQ8La5GbevH4/oa8tY+m919uCETnOJDZR7aPRGjsDayP/4+zK2lu
W2e2v4hVJDFyS0mmbGdyEmfasJJ7czmCI0iQ/PXvKPUWDj5DrNJWC0JAoxtA9+lz0Ml4vP511xws
94aSejGQDlf9ti8eS4+Xx1WH5RHGBnAYLPP314dxWcPyc+ghzjM4m/GiWLc+Pyhquvc9XhgjmEP8
qbpxO1m+7s0MxfGVtecAsILQTODowO3/Rmtbnt4DAi3yMYQdsvdguXwEWjEOgi4uw3HHFg5LC+sc
zxtN54ib7qzkAEoQME0t82Oj+GDO163gyBQzYTk5SORKEMQPENtUm3cAZ+f0MHR+CKaEpgW5X1h/
JKHI38uxpqeg2/ingaBuyKZx+Xr9H7imaJ3rbFkZIJ0tXEZ3K4J+O36cVj9/c/3rjmgpLpv8hasE
AjDrtsZmDony3mflpEfIYbSbf0CjWwXYqm7p925bZnXbhhNWBFjzKYLgmI8BQXW5HrZlLC/cOPDW
u+szcviNuKzjixmxQWRbcAkxETC6MfiJ0cxR6OANK+Uu89vrUUxYESBvgP1HzwvS6pLTI/pFL9Db
JttxfJdJLMfXrAMvM0OmJOJbCQpIcZfq/Ii29Slp1uZXNYDm4fpSOSKZsJy/6xbhG2+ELfIV4dig
9QvENgaiOTR7XnChOF0f5+Irr0R9YcUBANhAdGIWrBeaqSEhMQyAkbffQFD3AK6Np61fNdi5NNvx
GMcOsOEcapxJPoMJANqRHRT61gVN1xe+FGgj9zodk+uTcvgltwLDBsjQXIIq87x4izz4XUbvJYqN
O3HH9fXL5nixi/VIc19V2GLwfXHXgTThHqKS1W0+wi2vRy19BiMkAnMG7qfj1IDwGS+i/CzksneJ
dBnh8vuLCYRey9BWgcCyUgDIgDvIP6DpxYdKdwPA3G0msFw9FBpc62sEhrURSJoMz1xw1zTjziIF
/mV/vrJvueXnwCPzkVQjdN/rqHmaWYaRyqk6Kx+0CmE1jcA3kO0QgbEGl0xA2mQzTgd/EcXPxcsv
eGjZCOjkiQG0vCBQ5wG4Cwj9OOY9kF5tKdGlhceU+TxvA/BesqKJx8rqQWzd9FwXG49Tf14ei5qC
NlaM4T+TGYdnMJCAHxatPiGPN417OVgFS/8gyzRFRbb25rfQxWCQl+8AtwfTE7S1DhIXoodmon4Q
V6h2PUArF4QjqWzfB3SsD6AOm75t4BSAJgT4a7+hG5G8zw0YCsaae//V5iLKIjvFn9bQYyCo60DB
Umdi+wL5Xg0kxwINBZaF/H2FFufnbGU/hnLxf7VVsYKeti5/KJASfA21urDSg/Apb5GXYIDZQ2Zm
wSWQRWkCqnMfBHuDTlBg8h9BH1jdS4gPMjzJ1+aObFv4UeRU/jsEvHvmZQj2j8JbwB9cROB5SjlK
uaDxJmC7pEKIz4Aqsxg91ds4xanUWXcYheb/gUBXPISqBKap9uQcAawKWCWasuRdzdr8KUtzMO2v
BZFfFCf9eu/lUctiPav0d6uLfC8f4HAQZsWPBU3pEtLI6qxRdz56DchHpg68f1AM1jv3L9flhVlR
BB083mZGvwZNBPHYg9ASFCUb6Jb6xM+WAMUxTSUBhowOaVLKdMhAxuSZ5Zyv7YI9S1KwSuz8mcuV
7DVnso617sJUFCrVgIJi0591E0L+fVh/pgb8FiX4LjIge5QKwSnYR+9S9FfVO6ecY6G5dcqtSB0A
2Zm1Z14qPxEo0AFSC/khBczyTrR2DWEdcKyB3KqpCgA3Rw3pJJGh75Og0vldjnlJb5sHs+66I0B2
aLuo0CAjIeYV1kT/m0WqeUR3ldyr0jiOHWYdDJBnZR464WoQYk5+eNBEgGxeTLL7flPEZtapoNut
mGm2ggTTl1XiU6khm6z33saOLcas82C9sECINQTbacq+piHYnbSJ+qOWmTqADwZ57Nqf7sBhc+mi
U3RnY7vWzDolUuoV2gChee78OYNC0TokrIn4zil0cdVX3IZZbjOZzeN9MAGdosS2HCZT6n8vlMJP
eU9oMgAWyWMQrXBz4y6zvMVL+6Um4TaCkbLyIW3X9bOMaQE9CNTTVf3ltn1gOQyUGkxFkQU/o7uD
Paa1qD+g66b7df3rl936yprZNI15TRcmoxxNZyxDkyIgpluK9jkSgkmsFM2h7cph2rG+KwtErTje
MM6mqay9xC9BSBuRDuW4FCdznf+EnMbzqJe7pWi7+wm3XUP10/UpOjYdtSI7ILnlCNLDFE+Cekna
zPOSvpDDzqQc8YxaYaBiY1SkDVggfX8ZVQzOy4ydLn1F9ACJ57TdGca5dnY46DoBGYduQAsBnx7N
DDqSn6aCyuSjhOx6ikZzZIDv6jCCAGxdgBTqfum3vPww5Qvkx66v5MVOr2wWYm34jjdqQmEOLIiD
N/4otq0G/LvPs1O/IcutiO5PEDfSdyXyusuOU7usZwUqUGgGfoGy1jnre4qGuPZY1tGeb7l2P8FE
X9y8UzAU4jnX5+d+4eJQtak+rpIUoEzUIJSPvl5fNtcWseISGjOA5h1IdgYBfU3RVJHr73WvDIUI
qKI7rVWuQSzbSD2xEFmCKAFRF8boobeLLlgwSyraHq/Pw2UKOxIBYa56TaEHA1zyF06I9zZdIrFz
3jlsQawze4FMi0DbQJqA54J9m8HJBlKRMtTVEXzo4NggSLB2OzNxLNafPs4Xdo96PlcSHLAgPyo4
JOJx+/XQ6RFnkDLd2beOw8iGs4Jkpg50Z7Lz4qes+C1mFM8fgDxqTOL5IAc49cjko/PY4G5y3Tyu
ES8L+2JSo8qqso/mNIFySgCWASgmgIB+BmpgJhAkhnBeJSvUB9H5dro+omNDkMvyvhhxXmSOvuPS
S8YKgJ4DujV1d1DEH4OdE9Y1wOX3FwPkw5L6S4WAjTZkiRZ64NCqowIn5rYzgGsjWAGgDLdw6ErI
IgI7C2GfqIrOoLVdHmU53xjAiOX9IBWBPtqqsEg9aJ3HeQ2OpQz3AByuFbJ8EiosgvuR15zlUn+d
5xIHHDfNTsbT8XEbSbrNYGgP6QoBD3+d3rPVRHejisTO2ru+bt0GKlR7eJUiZeCJcnicwQx11joI
dvamA4PJLnj5l3snAnUg81O080wZV9+0gOYvCDWXOLqoKOQ97oLQ/QO2kbA85l0Awtmtjh5EOUPM
XBYDeusrCYq/+euQrTsxwRHiQstDSc/QvIT2oTPShxGcU6Tml4ai0FMVVPz3nBUV3zmpHfs6tDxT
1miGiwYkYTrah4c8S+VbkLnQez8t0tuKwzaCtMm8yAOMBikeCPLFKP7rN7Xxw88ZZNL+ux5fXLOw
vBNJGYANEDnP1CARowVvAAVGt/Y6RdOOSVyb0PLONDSgEpG8PJsGMJC7pl4gsQjmyCzc2eUum1vn
shomhr4bDOCPYvrCZk7OHq5LB1CGsfd12+6BWlwTsQIBCNFDBBmwG+pqgI4Ha0PTH7k/bWJnpRzG
sIGibZiCOjUfy/O8cf5vlfv0zVSDfxNccmCVucngNk4U+a0Ln31anNO1bO4mn6K72zPgmzy0IPr7
edsgVmAQQyaQ0kthkaAF1VsEFc7iGIq1UAeSgaD4eH0Yh0GCy4Z4cXbRHhCT0Af9HJk6eqIGNL7G
F/JGa1gOXnFaZ+0ylGcmS/lGz1v7Hu/E4Kkue/7ttglcJvZiAuEcLZVpMMQyhD/7HImTrKdvb/u2
5dkXimVw1qjy3IxjB8oU6Cz5tB1vC0025tMsQC6OAy9wlvdiO+QtRbdeCfXjMo7AVLWXLXNZ2HLt
MqNb34GF8Mz9XANoLGWWHRqPyL2SrSN2/HkLvrAAErZgtGEyP6cZBfMLpHiHqnxDl+WdmZdw56hw
ZIJsCGgncimhUphjFuTdFpjfpqHiEKQTKOGDr6MXihiyI9TbPl83vSOO2JDPrprxeIXK1XmaOSDz
+RSQR59m+oe/zrfB8pkN+RQ+C+vBQ5UG6lHNYUs3kQQDmG+uz8Bhd9/y7CUswyUwWXEGD793Dhq8
7FB4Jjvr47KH5dmZB1VfXmeoMG19VINJDtKYD0U+0V86AMT4nYI+7BOot6MfqwqgLhGvEsn68/Wp
uYxzmfKLHacrEDjMHK+WOQBpdjjM3pOe5+IRPNzi+foQjiSCDfOEIPLMKkCLAJ3Rp0GK382S13G2
6p8RBcXVWiKbTVforV4fzmUs64DnvAGoBUmZMyoh5uQFZvoardUuVt/1eSsGtCDN90WNHeBRyF0x
kIUeQZjf7uCmHE+6P9W2F+YASQPL+q7NzqoCAyDai9m4olHeJ9/yTXxtRrozzutmB33t32bv+KKp
zpEHaT3eHsGNpWM/RR4EHFb9jh1cQ1i3fTWtGpRnPp73DRAaMY9U+i7vPbAdpe007nHxuUaxzvaB
UnCLDZCKqHy/P4u1HSFEH6lxBGt1Pe5cIF63OfJtf68W1Kq6mXBoxDOiVyBGoYZr1ttQw/QPrdIL
kwuUswvRTF6CKpSK0754D17F8liu6Y7/uf795fcXA/Qz4m4pMUA4tiBYDfzhflyWPT5f19etg32o
OzNDtj2C4jMYAgi4D+97EJzvnFWur1vOrBYoOqF5K0omrfidYCsH4GNQx1tCBY0sXy4UZ6gUNdDY
0e1/sgUrvuTgQLvt49b9HPLKaLDyoC3V8DpPQCTQgP8WIofXv+7Y9zaSk4BXrZlA3pQMI4GqNrj9
l/7oqRxvW50LtVeYdKy/DeNEcXAz6KJBLoOT8DzPJju1o5luuhRSG685oaeXgDAhSkRZlqdUR1li
oFR1U4KU2pDNQC56AzMzAtDQ41LA5lIvBwHuVLBJNDgWduzsssTl9xfulW0hBBU14hxfxX/ZDNLv
sAvedoG3V7lz2eDy+4sBYNkRddkiOw+gDoeomUEfdCpva6RDRfvvr4OuaO7BPpmiXBaYb2DDKk8D
KPfiLSf6w/W96pqA5cRi07IGl02amM4gPz13X8dVBzcuv+XDLTgqmgHKw0kfZM+B7B6pSr9QYH+v
/3eXdS0vTqcWQKaozs4dsMQg8APvJe5g23mZ1z2stGMIG6cZQRl9g5JympBpA01t8+Cv/X3dQSbm
+hQcy2+jNLUcoGlQFFESmbJ603ZqBXfT4EHX5LbvW0dwT7IZbSk4HftqYVC7KdhH3Y/mdNvXrbMX
SmcmWnKO82XYsjdCrf05nwApvv711x9c1EZcKrmadQEJV+I10O0FQAhFoU4sh7J7gJB6uxOJXBa4
/P7Cg8MmpCYAl0wC9tQWyPeu7MFmty7+jRawfBj8UA3QIwNOeMjs3KdF9dZsRXF32xKFf//5YsFq
hymOgKAgJm7MCHxVyp9mRKQDqDV2cg8uJ7DcOOxk6ZXoT8Am8vX3tgvA1T+qPJRvGJ4+ex1nLkNY
3lzW0FE0U5EmNaLFwbCJIVUqlh0zv355/8Ol8tLMPJpXip4frBTT9J41A3nqC6859OAaapSsnvtA
pjsX+NcfVdRGWDJQb0erADIJyogFeNSr4SECjuleIAt+4kEDHjlC1lNZN2THER2uwi03XxuEQqpV
mlDGPzKCWpOuszsfwtVFRPdQtw4D2eBLsND4VaRQEwxl0Z+KKSgg2zPtpeNdX79svhd+SApcxUqa
e8msV3IsxwhCYbUmO1cy19cvv7/4OhgIezIDdAg5pE4k0HTvDhAEr99dd0PX1y0fB8Bl6GSP0htp
MrYkyCg35oC2cVHuJDkcgAPKLUfPQEKRQzAQ51A6f5/a6KuOtv4UeeBDNOuZqqY/dib8vK7lg58u
/12flstnLL/vTQ/dzTz1EvRttQMgqmjbedBZlY1Qo8xpHq9MEP9QrGz5fyIpcEK9zjvkCDXcCgI6
Ai11A2HMJA9n/SGKZnP2qdd/DNSw15/i8BUbjkZ0QTakIKOkWOsuQm9VqMxBpSP/HmI670yzDTvr
56h6URsq2YNiLiw33B5av+f5x34NB7Aqg0Z0/dD5vfqQgjU3uAeNebeBBEl0Kh5D3l+Yc9H4n2QK
NbDTCiL3+WM2gSX9WEOjEZyqJN9FTTl2rg3HSfWqTQt9gQTKjQOk9RYorg/bXkOhw5o2HGdZ9cBQ
VMRDiEwgqMsfQVv9sELI5vr+dPx5GyU6jCuSpRnF/gTw/wcEWtCx5gvdfrn++ddzf4icf8eMKGgz
sKctUQK9+RO4Z39BTQAFivIz6O7SmAXpk27W7p1XzDdlyqkNMqRdjdcKtIiSkTSftnx5x6P+nemr
7rariA0zJKijq07pKIEKkTmHbKuhuR7t8f47jG2TEvYAl48ZUO3JsvWHYpZPUBh4wst6L8Hv+r4V
AsHYxcwq5ihJISwxBerem5s7lvY7zur6vBXsTKEBcZfQOQ7TicfyonXq1xPUUvruNoQGZVZw4wZE
y7rFDGQw/lOE2Eh82LneOP69jRzUM2H+NCHSeKkkJ9G3KeTkmuZUrFG2szsv2/5/8WYAef/tDi2k
G3jqN3iMmlx8ZsYvzkRAVR2s3794RfaK5Y5Dh15m+OKkJi3Yu5sOaKDMz4ITxF/BddTP7YGEhT6F
JTo6w2zaO1cdEYRefn8xmMzztKdDh+RhlwffQyLUL7BDi51Lh8so1rWgTEfU6UJ0CDC0Uh/9dtkO
yCW2ycbrvYufawKWU0Qia4DhTmXSUd59phfKTR9ZoeR6BHTZwvKJkNMGyiXYVcPWg6yjm5rovGTD
iCxuNh8raFrWcb8K77b4RC3/UF44VVC5htQ45yB0XTpEwJq2p+uT+VO3fmUD25i2YkYR2GQ14rnf
jr+ZWWp2T/1i+b1VqBncldn6IfS7E1+D4kNEepHdh3kKBtUlWsM8QVPbP2KKquFN2bUMnKMBh+w0
p5M+btvAPhfjKOnOX3VsHBsRV0JDY+oWJROUSYuvpi+jT4CyjkjUj0tzvr4crjEuNn+x9ZfFm1RV
iDRRBZ3uIjoxkLw2M6i7dzFFriGsA7Qm4LE22wxXhrbgIYuyd4MR/4VZuXPtdkQkG/FWSdqB+TzA
q2fITnOdG+ieAYxWzfPTBEKG4/WFcrgYsWJEBf21VJZIcogAajAVaFdPfgEV+9u+bsWIWYsyCBRL
E6Q6cJeANPun1Bf9x+tfdziwDXdDfb0RaTdFSUWhW+wNaDzKQLq9iG2FqK5IxiD7cn0k1ypZoULI
jBTgkZaJAMXpT7/I9F3Y5emn275uRYaJtsYDGSrmkckvjIHjfUpl/vn6xx3byAbWdTOtfBXgWIYW
2ePamDdgu36c0HdmUroHbXQsj03UOHKv9eSKq5eHPo87Afqrt8s2sefrM3B93fJlcMCEoV/i6hUR
WiWqzKHbAumn0/WvO9zYBsot2+wx2k2AskJe+isB3+TPcJu8R6hR9Ht5dNcYl99fRCOvaDc+Gij5
LPUAlSLVgHKateANh7F3PM01xGXxXgxRqXRt2oZBtKuoHxhtTjSovwvVn66vkssGliMbGjCIx3UR
lCe4eMxqXd+nXeXvJABce9Q65yVaQXpe4fIlyoo+LGBEfWvA0ATe8RVgFySSouT6NFyrZPmxKVFG
FZ5CSjcbfyqjvnn+RXBc7YGIHY+qP9TmL6ww1YBh8aBCNO26pj1sDPB16J0y0SRNV0XRAe12BbuH
ffzhLkWXwRj3TYdcw/XpOaxk1/B5ulEWLLlI2hC3y0it3hvVQabzlq8Tu3LfpxGpypyK5ILCPPaZ
R44bmNh3TmzHHrAxfxFPkU4YDI5TLytiNQo8UxbdxNCr/bwgvXjLHKiN+vMmPgSpt8kEOa3hp9Hr
dva3ed15p7jmYEUqBdmlQkg4IfXq+6xccmgAeeeoRgdSBuGtHSu7Rrn8/mKTrbMXKlqhqhJmzfvB
RM+R6t91aQh5aAD/blsnO2LlfIbkFtLVVEX9qe1Tngyg2t+52jj2aWAFq63lWzCkI4JVny0ogavw
lPPiy21/3QpVaOAxXIVaJLNREDBbVQF6+rQFQefO+rv+vRWtoP+wqplOMsnnJT3lBQSKc7Dtf77t
71shqvPqYd7CXibTOoYQV9+aE5+D29hRgbj4e+8guwl5VAFUAwj+i7uymOuTGRd1266x8X1bOoxT
xGFXBrmehI9dmFz4XXcKD459b6P5xgbs44PMZNIK+YHUwRyPQ/SWimo6rDz6ftPy23A+RUfcNupe
JFAYKb8GXU6eDAS7doKc4/yx4XwDQe6ig+w4eum95UmE+QDVl8A8gjpq2DniHLvTpmkM/ck3nZ8j
wo2SjLFql/wLVwXgj7ctkOW7/oi34whJ0kSaZcpOyzAUJgb+cdjZ/64lstyXpFCSpxnShI2cGNSu
WnpeK+gfdsuWPV2fgmsIy4F1pnuKXggcNTh7P020SE9o+4Io0dztIU9dVrC8uBU0KiTBgyEN2z4u
zTjG2dztZZ5f/zqxSQvnBpFtvJwAJBMnPBx+hMxfd+z7updBfvfvCEHJutTlgpezUXrK4iEKIQEU
zFPSQnc4gBQv2wkWr1sBvWB/DzRnU7X5HSaBJPd5hSj92vXfI0V+XTeya40uw744JSF/qWpdbXh6
gjj0i2pkWd5pGQ71zll/SQz+b76FRJdxX3x/3JraQPRWJlyER8+jb4xc/um3+jtq1udarkkfBTde
vCyXCEooqCvJBZKGpFIx8Ya6jtcm9/0bTWE5hPBSdCS0eJ/0S9DHc66SNZCnJeU3BVVio93oQhpo
Egt4w4J8zDGPNFBRIPiFmOltxraOtamCzLgeJC5eYm7ivvPFIY+mPXIsx061EW8QSd+QAYAzo9id
HyZZfVt99lWgdXzn7zt8zsa6jWQqu37B3ZcI+nFpIFndgKG/1VBi9VZ/5+xxOIQNeeshBxpUGvkq
vXloooKm5cFPITpx3QJ/ek1e8Qcb85aaldcqNSg8VlGegR6PgdNpyQRUVnkAxp5HGUBrBaBlyDfU
DRTO4qav+Zeug77Rf2hvCL9lpgP1a0pld18CCfMPpUMUnGRk1G19MsRm1kLfr9ESCg+J9Mz2ECkq
l9gsxuz1NziW2GbUWivKt4GUDGmiCskV6a/s+1QHyj9dX2TXRrRiWq8mMqttkUnToi/1KGA/aCyy
hk9xL6AosnMEOKYhrdDGQAq4oKUL6YpmHp9TEs7f1Wb4l9smQf4OnNDoXhSEqeCrff4OWwYJO1I8
5oX+eP37rn9vBbMRsmC8GyEH7NcrB+cHV19GEGvthH3X162DXUJ8JvCBF0py0tPoEEVlZqBNLrZo
x5FcA1ihrJggcN2BbCdB+in6jYvh+lk2ZH6+vjiOHWQj/upSmA28klBnXmX3QEzvn+ZSAV6YSn7T
E5vYoL8UNDvoT8iRrkurTKOhB8DsuK8KCIten4NjhYR1Q1lD1OQi9OwnLRhRErFA2aFRxR77hWuF
rGtJ1ouoSieAattKH6qM4JEBWe58j3zz8idfCZM27C/ya0gD+g1Lgna75ykUpvM6TMTQP+RqzI55
Z2665OLg+NvNSN5AHi71WIK2eZMoD8WPilL//ci2/sbNZHmyMqW3FfWAY93U8zObvaCK66KPIDSz
Ld6369aOHAtmuXM9boLkuRFJ2DXs3qyE/g71MPqHbhYnL9LopTaf0NmVxqZV5d31QR1bzOYqhIYD
sCgSg/piQXGW9NAn9bq9crZjSjaCrqc9XSC9miY6+JLWG6ii9DnKkdqe6QnU5keBp+0AidMdf3Hs
aBs+V69huY4thqMUCg/xrA0oRSEqqMCWKuhOVHetmOU22zRAY2dBMwZt6/mukONwZl1ofly3x592
ylfchl/m9uK2LVEGprOUPGnXKZ6Yf7cadRjrn2ut4zkdYznRRx1299swxm0G+cxguw2mTrjlSGrD
M86U4jL0GqBKQKIYChYgsRqH9MbtZjkSX4u6GyTlCQj1O6QKyb9pFd3GGkRscF2hSd8SHdBkUtAC
BivmeBjmtI5xqOy8T1z72ToTu6WlqwbjUkJYGvdZfZcSv4tbVp7L0If2zvIu2uSxIHspCOdusM5I
XBz1kA/ISSJ/VfGkrvymPZVT0XUx2bylPBRh5aVx1ZXRBrL9oV0Oa7qhX477qn02VVii6cz46XoT
VIvYoLsaj32FTnukHDnAfWUJYmg8Pfc4Ox2uZePsGFougJLLedKb4Q4H3RfoY++k1Fyfto5StBVH
88aQK635sp5AdjQfxtHs4bfDywZ4xWttjBn3m36lG65i6GGT00mulcq+g/MPBC4S7L99PBVe8IFn
xeDFqaAplJWLRpjYzwdfxB73fO8Ara6AHYttDIO7IY/AT1cVIdMPw7Yuv3wixdEL+QeW6i2LN9xS
24MBxSQ/XQ88jthpg9aGAoAyr5AsaYf+HKT1l2JZ8riFEOtOcHZZwIouRSt8HpX0MsD0TwAzx8iJ
3NYgRGzQWnVJ1WUbZ+A5GsFPKP9RW/YpCuQ/1xfH9d/to1lo4kcDnvWzZCP6dgdz9Gp/r7H6cnK8
tnmsqIIsYBiIYeAJZCH0eySHoCO7gFL22IJi7bSqLLot+trANVaMpdiYwE1ppuGvHtVH/1CRDHvy
+jL9KWG9MhMbvoY+UWBiQWWRQI5XlyePNRMUv4Ho/ByALeWdWuqVPtZKN/qrB+nt7FRvYfOu5Ihc
R6iGgFqFAaSzQjFpld5BZ9PQxNCLnEvslVxJUKXiSnyEttLIITCymr0GJ4cFbEycl4dZQVPGEq2L
L5fNf9k+Ipt7aCLPt72nbIjukqXbVjShSCo0Bm3Qe+LhdKChp/e0DRyb1EbptmSOANxEvnrUFES+
uPHc13lIdo4+19ete0lUzRlEXHyWbEgtgpYuah7At1veVtAlNoJvBbcfjrrLa9Mvs39MNyCnhVyy
v8f64Ahv1Lp4CGwlPZuF4cyiIjb9BT9QiygOUv+2mhChVpAAuTT6jaALnaQ57iGxASvR97xLq5tK
iRCK//tiuAoo71WjhgFU1t+TnOmD4LrZQYW6zGtdNDpoKvmLHhka2Ih+2BZdn2Hw27BXxIbsQXmu
boArpkkX0PyYehE7ys2/8SFrw+zkCE0a3WDvEND15WCqLqFNH7ZNkT1UbOL/XQ9ujh1kc88BBL+h
4w71sins5080E/5HEa7FPyC6y5rT9TEcqXZyiU8vLv9gggSYu0KAHgbxE5e5Goyhfguu4E1VFDe7
nP2eoqz4NgkTzDtjOixvo+8AhkOZHWdzYqI87w8qAAM4rswD/X19To7YauPuvLlv8NZHJRCah72M
h2lkBJrqW/QvFy39vAKk8OX6SC4LWT6Otlq8lfIBScmq0O8K3Gh+cCBpP6YVb25zQhuIVzEu0r4L
URP0+HQPdXiUKpqgSm6bgOXijezGVfkhJmAaNhzy2aTvQG4mf0jc9XfOaNcWsxwd7ScFh2oog7lL
gUZ2nm3/5W1Iacy2bhX32ZbV6Vsz4I/EG6BJe1LQjm1go/NqWRJsrBXhK6Pvede+07U4bjgUcR8u
s8P1BXTsZRueB3lAGRWNQc6JB9F7oiZ619VsD87r+rr1hogoVdjJuMFuU5C/kTQLzlPOqh0/dOTL
bHhePqplbpqAJGsjpsMEntEHDjqFO8hnT6dBR+ldJNPyNlexqewI5eXagJQd0JGuXg95XrTLETyk
BQh2AcvYkypyeKRNZweWsQnk9RlJJJzxwrvxiVR1fSgWeZs/hpbL1zRjW5nNJBlYsd53ZdFBBIfu
sbO5DG6d6GmdLsEUNDTx26q7q2aAyIXx+7vbNqvl7R1496HVW9Pk0jLZx2ExB58XiB3vNfK4/r3l
6VUHslcvw/dz8pFuQr2jm2xvywPYGDagIMYgz0pcM4eZA3lEf48XoeObFsaGriHhDQagATcdU2zl
Y1AVBXrpW77z1x1+FlhePLfLEjQz8tL+2KrtUKbVJoFeazc4A6UruxO+jr7mc6h/XZ+Oo2GB2KR1
acqLaQskSaqpaCVw7ROYGZBk9eb4kq96O7VSQX4ghETjeOzIBAkMsLJCLujYFhOdYwo1gvEU5ngr
xZEJ+XooOQjLcTEYICWblj6YntA1Sh6k0vnOqe3YPP7l9xc3Ea8YGqQyID2PJiF9WlOfHWvV30Z5
Qmwx5rwE0xL0WkliBAp98dI1lY55W643Pids3N1Yo0ylfIPAo8vh2AcjPXhNsxyvW9SxOLbYclhS
r90YNsxmwvmMpkj1xFR1mzgOsYn2aiMFeKP8MAG3TX+EOId+aDaUT6q63CNbc1wC/uh1vLCu6fDo
71saIo1XvV8nCpBZWLzlw/g5bYAhVHQO77rderzjFLCheGQCDImLhiQg1CH3ZvLCw5JSdZaYVXLd
Io7bhY3Hm0tUTgYwxgN8HClxoE3VfY38tO0PpClBIEh9Pu4daq6xLov6YvFGUOiMkyJB0rB6Okpf
sYOvwvUtgQzCLzmTdWeXOZbNBujxTKflkoowGbdNo4QBZhEdy2jMyaHT9TjfFm1tpB4E4/U8Xrab
QYn3DO2N9JgDW7IzCYer2CA9NflowBqJn3hKykNOuTjCNnvgXZcp7ON/XLKRo4SfQP6qAaHI+jT6
szlCLQKF0j0SeNcUrFtA7dVihKxPiIf3Qp/Rvd8eREra5+s71/V16xawyryiqvWDhA/l/NzRunxb
LWpPKc5x2Nk4+bmR1bK1Y5DIaCjirdPIMurRS6fYGzP/s5/384wGdS/daZV8fTahjZwvSMjWcjYY
zxhAEuikDigz652C++vmDm00oGEUKpSlDpJKF/WJcvrY1+zOsHyNhQAE9BaLhDYucNWZlPXSBUnv
Zf2nFbrG79lo9nKkr3t1aIMBh1ZgRIU5rPVavF0KTz76bbCqGF1Ft6F/QpvubkPXxQJVmxDX7ox+
zAZdv+14GP68bX0utn8R//JJzh3uLX4Cifb6TiHXdQzyak8PwbU+lksTHNqB4NJPlrHZ7uooqsd4
Htb0AWIjaJK4bQq2S68S3GTB5CemDtIjh37a40bn27TzQhsEKNiQjUAHBOg0pN3XzNuaZ7Tr7aZK
XStk3eulaVk7tyl8jJkB2mRsPBqIwaEJsPR3nlWv1zmhY/C3iQUr8bBtDEzsdeK5xZ30sMx9FnPP
zI9eQRpIrvnVw9jN1fNE1j2kqWNmNjpQeHXWFQqxsICORxgPfc9+RWug/4+zK1muVNeyX6QIkBDN
lO407u1MpzMnRKbtBAkhQEI0+vparlndqvdeRI1uxM3uHIO29l57NV2xI7xur/79w/8XVeSf9MAu
sqSF/ReupIMdlzDcREWgXqk335pKr4v7D4D//1174Xf+P3+IXsgQ4wQJTmGPiMazHxB0C+G4dn3V
uETPFXwJJIUh8FeL+u+/2r8ov/+MN+7hjLdOWgcngURNQEdw81pcZ+r/39/+j4Pvk2RNg/bL/H+3
7cNoSfiqjmP7D+/cv/rs/zj4TgwtfOAEPYWJM9XMuz+I5fT/4Qfzr575Pw48n2dqof/FmRmT6bQH
JDsPuvfQJSbpPUyk/n+G8TT9x20+aygR6NDSkxki4GfzMX5Zof8noJvx/7YM/N8bNpr+4/CTVAcD
fHzpaWdt+zeINg5MNV0OqRzMLpTtH8QMOOHC937d890cB0bcmQj/0mir1vLoGhM88C3JaHEYPawV
PFx30PswETcFHFGQGiEtn+2PDLrNII8PGa1lQJzMd1grLF0XFFEKLcEmf1pz3DRJM9xsGWueUuaO
J2Qp2UKbZC3Gtdtzk849LrYpzEk6bTkkOddd2J/hHOy5ztq+6Lt1LmJ+vE89QYSiibZr7LMRlPzx
DrjOXmZYY5VN35y3yHU56cmcx8PYIE4toZXOkOI4HqoYwcZdrf4x8oDUfT99rGzbYXXfQ5NI2iex
+U89N1/BeOErP8wnUi5/8CX4vtAtLnrqfL4Gy1aEQRQX47LdakthwxZGQ00ggOYU+beg+eqilfy6
juQx7pgp9Ro/InF1yY00924On/uQf1cTvEY4RROqppgXJpkRxhwHW9GOxx/f7vOVBPtbColklWQI
61xC/T1V/WuX9Q8rfr1C3Kopd7qvp2nRWTGrg+m8PxyC6kg/5kxsx2u7WHpqI9wosnV3e8NfGrGT
SwcvY2D4LKdx8CQzp3KYdH/XiEItRp+22KrOc5kmnOR2NaQe2+N9dHCHFlEw5i6IFzBY2qvLdpGL
BAZxlv2RvNlg704/xyZ6CqKB35PRXdEhCTiTMZA/BPsMKJnhsaLUaVmzm2bar8plVyR7v3PlP4iN
LqYf2GmPljQXsULCd+NpuaMxzaFtGvEVx7UwXf/byDQs3Rod+dzApQ65RfIyJPBNB7DPzwhkGa7d
brsyFGKvGOt/JqK7tdqmebyEPOccMRwR7f5uXdTnkqr2ybXTM8yhJDiIfMj7JZnzEUvoPJHzBxya
jnKZ1FolKvg+Jete4LHtCNrsXX5k437erWuwILRpyZxSZYjRLl/k8kq5e5kb88BJCErvAowW5yjF
LheECZd2Ly0yHrGetn3JPTyxA5gDn1q/vISwFctHA7e6sfNzPiXhchsd5g6H6jOZgnPSJmlhviT+
K2Kb8oBltCJWrznVyzcVDZifwundcf4b2i3AQo6PBcxQ4TdM8RRdm/5c9WArHfRhNQGiKETUjXm0
9b9mmiEvljggLbPPbTgsOHT6Mxox54FFfG+i8GlVKQI3V3852lUXWdLf8iirYRbT33hD24IzIJPN
Sm6OTvmz8faht92zJ9Gzj3FssPjXp5Gg4AWz/ghbx0AZ1qYebYreduQFT5asJnHnypBIX2wK7KVp
akkRK/++0LXPyZdhPsJPHpc5+C6S7Gmix1INyJ3MO5SnwgUgjWwW7G/bLlEdN+OHNZsEZ9WAGzMJ
jty0aC0UXE5y73Rb0APK3ZQe9Mwm0ZXjEXX1crijCBExcJnD2CD58wgKMkT3Q9x1uYqT9/GIX5e5
gfoERt14U5zLV5jLnMIIprBZuosXwEn8OjliRW4CSEcmlgU/QrBnf5hGIrU0bEL4j5jZiKcMqY9R
wSdL3wRX0oIttcR3h03NVTgmawsqybOZUW1csAxrkUTAsIsEjs9dvpK4rXH826NgwUpe5Yo47qRl
psVjoOakwj06T3CWvQbzGJwtokrqlckIN06MT9F456/9/pUV34QooDsoFJc4ipYXfvTGFFkDrRkF
RRLI23SMt8FkgDWKlosoZxs4SjncabP7wOn+r+86frNM4GzkdkzG04iAyTLCPytyF7PuhjsqzutC
E5eHGMkfCdbXP4dutTfg7Q9/s25un0w68ZewTaVHFnYYPrWZPe41QzdbpHwanqK0JR/Rsa3fWr0l
eLopeeBe9KcNMSwt7jgub+wBCneuJ33cJaa3492EQC5E8fB4IPlCGbvNkmU7WyZ2VbfEsnPml+NM
nfXf1jRz3xfEH9+SA6L4HKGPMs6Hdm9KQ7+yLKaD+6EyNJ0/Ezidu7wT+wTv/AMmg7trXsiX/hUV
4r7b+Pu8gIIyzHYoQpXJfFqm96OZt+d+2iEJYdblNAjM44Qstyt8gu6gtDxyRvdTGtMfjWIvKV6g
HOZ/BpcXvhOS0nQ5ufmVUEFLWNwA87Z4/3iq33xH3j1epJuotU9OajCnYOr8rQ8avCRxIq7I4Ghy
ROHQagrCIB8OiCVQxp95n1wbTl+hvHR1OsAtWRz6uAqbTPm8cVnYGfG6asZOHmLuHWVXmEfwp6OS
g+Na4Mr7baV46AlQ69gkUwGicHhzRAaRn2nsC8bHJzki0HIYZ5DgNZZV7Rzc85iOuMtxWGfkXF7G
RN0viCWFlqP5ti98QGA1rSJA/OXiJo4LfDUF9eLIqdXvts0gdz1iWbhjXVHUhwX3P4YQRexpYKMo
xngmOYJU75Vf2qLpFSmwMie5z6BPG0b2XajDFj5AezG6fbiM3fwbm2EEUrVYeA7oTvKDLactRuM/
p9YXgvO02BCAVoKv/G06oC2XysM3LFC/U7EiMnpc2mqS4StMYPu8C0MFbrGOyo1vGmBpthYDMb+W
JvyAdUCb2/44ysyQc8ynFEnzvSwXCSYgfAlfB3gj5aOiz0HIxiuEFaCPLvy4iweV4qZl8oBZkP7R
JsuAr2aSutvZVk/j1L9E4LfmftlPQ6uDesX9Bo5Jc7eClfq5b97kuOSDM4gJXU3oFNezUfzcdJQA
w4emJYvTQRWpnZK6DRZkMiJJpy2RsS0kqvwhp6exJzgXs9iwohuQJdDf8ZFpc06hW6+F/zoumAu/
ks6Plj+yPZgnaAbgJlnw3ibPeMnWklKbXqCL+xrdhf5Y/Swvcaf9GUzUozq21vwO4m4qkjF1j+ka
sSttRHo+hB8vc8b9S8Bo9GDpPj43yOmVOV04+dMIOz7vYdTcw5czrkk2d28aWtkz0jKbZ6TuLuUC
vOOhyTr9Ca+Drhq62d+lGVtuYLnYwlFoxrpZN8NUNIHMVG7ohgoxpf5lZBGc3FI93KzHullcy4gR
33yQ3QRtE5xg7LNVG8yXn45DbKXLlI9QGWd3h3edvtm2t9/aCf3NpCQ6cck2SPOOCUc47l5laOTL
4hWthvVIoY5lqsBTQd8nNVAxY0d2kxLP66XnIV7ZY79r7dSUjsX6+xqK9KpG3ok85R00LLjJb8dW
TKL2bOzLVrZpwZKGFhBoyhIeYm0NMyiOlTd1FfU9uwwZnSrRLb+nhjTv2u37u9pa/JxaRqsY4bR/
snjLHjIggngzXP99QV7Nsxl6U6dZM1Z9pruTWPqp/HrOdxoRXugsEg2CaEPOdu/ms5odVGyRgc0O
i7crFMwKzY4HhRVL8qpDvGmBlmcvzTREryzw8c2Ks1umlo3307rMpSDLhj3EED4uYOoX9suQzvVb
Ap5gTEuXxOQpS3h8Vgu2ULnXGUpm2zT01Yolm88w5EHq+xIvW4VQXyWQZJpMfZ51NvgRL3Azyj0E
pHdSJuQ6BFJBdTgFW06btX2UfuNP2CC7j2hfgtct5OxG7WHze6dN+IOKIAtfBW9HAL6HokgAsIcg
v5IeP8x6Do9GF4TYhf6SWaiOUuxZ96cLx3W6E+E0TdV4QCUIZ2K4+hWi4+QNMa+NwnzS9j8E6wl0
EC1Am2u4cqIq0Trd5GjWWVSyvnX7Fa+5mq8sRfhoQY3ueJBPrJF/I5BzUMpJD8Wh6hJxnBE/GUS5
zbjpSntAcY8+lU5ztYUZFBD92LWFi9xMz0gvgE+HQ6az/qQ9ss9v7HrI5qyaNSS5WMX6K0He6UOf
LBxa8XmV8U0bHbGvzU5CmQv0fV1ujmhan1YfUfdzATa+F2CUoE8atV3kJdVjFuYbSQYLqibFnaUR
ooagSfEl3JvTpIcWsW0xIiFvfgrKY292vH49HsEzwTUEh9rOIF0BsvhMn0LbJR8KhupbATFlON4e
wIWbsom6bLhGrk/1dSRLOuV6IOFSZJOf/X3UhKyH/HPMbsdwRmModuOip0gxKFmR8oORwWd8wa2Z
LCIYKmKsxDJWEf+SzXpATgJn2GunLPKuFoSFUb3G+/4MyT5hf8BKxUqa8hl52IjnjWQ1oH0f6yna
Sf8kyYw9it5l05SjCWOBqPtZzsVK19icxnBi459AuiVAh8lYiNHDi8A9wzSPyWtvJoH1zgyHmGvq
whBt3AZj25ejV3t6NaQNh9N82BkPQQ5C7hedqSi8NGpa0nvAAIkIc2U3mhVbthGbO4bHloNHFCOo
8ZBjh/FzMB/dlBz67uB88fc01ogQz33QdccfppnsioakKAhEmzC99q12aZ5xt4MhhKS6GX44KO8V
3RdMBgFsMPq8J506z7RpQUxHm4CYx21wqF1wHm4qRQlYo7gJcSpbseIeXjds/l58ywLy9hWTzWpH
QzTTQS8Zxt5jih5d4xj8kbG+yPlG0uaOHRFVZadRN86j9duaYyk+9Hjb5YaXSrRZXB1GWgK0g+vx
koKKHPxpEPNyx/shsDlDKjAap5QvHb7TBD8ir8LsqAOkQlEM/aEWeL19Nq95PLtsw+md4LWByr9O
tQ2X5a8VfP2zGDgplxssa5uz1KCF38cjoemVUrj7FWDz72uONo7tt8j/8mFJ7NTpO7EOfIGDRKqG
i16aIazcvjKNEDUzuddEHiH7Ti1DDcNtvh3Fats0QJSmStprzBnsjSOC/1QNzM/pbdsF45PtM+w1
MW42tsatjLmPMdfLO0kOklwdGi4JS4MeSeA4gsl6gUrOfWusin8Q0a4dkBpqebEGDZYRBTI8Wltj
kp6Od792LLrH8rSbPhEUErpPmK7j443ITatoSjLxTr3Sv0OO+bCEEGphOd8Pv97PAfRjD8MOtl9h
4zQlj4j/NbZMG+EEWqpAY1kOZfKBy4BGuBfA/gbCtI8SGqPN6rY80MugFDjRiUf4Y/TmrQ1g4nIV
up3+7DIT4inSdEaKITfLUI1aq6VIj2Y8rj5d+hAPyvQKQk9xsPygG/P3vpm247QO+iBXFR/9j7kV
S/u0bmZluXPbNl3w7rApP7zIuhJ5JnyvQr+N24nOffiXTV3wadcUv28I0SSeMNvZ5NYkNlSYvjfU
Ij84x+/mFTqNi+PLGFwn5nd/iUxv1jqIGqLv8MaE/BkrBwfsClrxqHA83qIqprNwZb8FmOUZjvov
JM3a4zMIQPf91oHU5HPAx310SlmcwRMxcXBqX5WKAxCdAgv/4r4bzE206NSXYbgkooq3fbK3PHZe
FBB5kfSi6BAHsMUbU3qawhXDQAbwBpMHsZuvO8T6fcRWbWMZTaOJcAe5Tt1ix72wq92nBWfY474q
HVE9r5rEd1m1LOPoTgDmHEp9w3u89bB77fJusntUpdJkewXJx4whAaYOJMdGITC5U4Bhb9AZRN1t
22OkKKTZVl8GjkRRBRIiuV9nJcQpayFHyUfhO2wqQUO0udVBLG/QNU/LGWNhZE8rG7ujVKj4mMSS
vRU3Qke+L4nYqQdappu/ASNkq2I5U12KsVc/FZftK8S6Y1h0x0j/Jh0YavmwOrmUc5ewuezcxp6g
YZg/v/4n+l7kS7YV7zrSl3E0tm8JnGXD3Mcx/7lEQW8uO+3iqTTHvKL2doqEU8GVZX+h6t94tWIH
ZzDGN0DVKOvQHQEXbPXNDpuCoU4WJ+XJWj6JKzyWYjwUxI06WrhmXEQ9JlkX+1ziGHXVamHU8/yV
09FdTAv3JJTcuDVPLkN4U4GlUBjf+X2Eqqg97E5AetgDBgHFMqiVXjEI86Q0Cb5vbWFnixY8HQzm
JwHnJbyAiEeBlfTsX6dVdghrx8Qf50REO/9leigdHxmsCPc6gk1N/wKOapi0gMrgfVAYsbjnRI6g
IXEO76JvSnJpzqqFFKpaM6XkxcxwsPwIeZuG1wwmwxA+hUMv3xB1rYYa9TkG5Gg0hRU9DuRYkVYG
USk3N7YPuMAQGy0JSUedw04VvvJoQLDwv21AW92KA7EWOBiZzOZ3PbJ4PPs9ETuELaMfb2CiuLOv
Snh0QxHj+jI5LvVJ5Bm6TVzccpTbE8ZNil9oJJYz9QAw8QEd3djWBhDTkrtlH49yjsGPv3ToFsNr
RHQyX0cgq9F1oCI8r0dobxWsaPVlVBq1x1HmMX7OUHJWTIcIFponzrB0GHmjz4uxfQI+9MhftsNP
6NPV2McAWPgCuKNfmyaXkvZLGYcRB9S6KWM+Fu4CUuKnKZonJNcBKtRjxF9GSPJHXCFAOSvwLNqw
xuJ0QVWEdkyW8B8T9rqlU/MmcJ12dz0SbSMMp2JOcjgk++yeZ2IG+fsIJ5dPWbqWrKXbDfI0tiFf
xm08zzYLP4CIB48At5M3OhxjjMtzm6u9n1e42avZP301uWN+dBpEJREDlU70kj1187GNeTMlAI9F
1COYlHfPGY8ZDF6C4z3RafuGa2W9kcjE+9aQMECLK/R8mryf0U9K6xsM0LAxlEPY1pR0SRXDB+su
2MZmyVGVcHoj1Hwkli3kxoSbDL7wx76rjGrkHzlvwEj6Y0luuxGOL4VwhAM+bPagGprAWdyxWVBB
AO1eh5Bqh6HI8FdlgV00K0iflTSSVMlizbXHc8XyITUBXp4mw8beSmTQwkg2qWe+b5itEdIDzZN1
Dwej8/emH3zNgVHoa9+0MGoPnQOyFBH6lrXO69rOg8LmobMpxVCwAxemKXUHOp70OMceo9jTFA3z
lYcN5uIxkN/I2CB5hAj52OiFXHZC8Rpmqb5r+40jLCROIWm0W7Ki5ml6HwlsENo1DH4jFcqdthWS
66+S/V3KnZcey+8b7kd5S/HvotZM3Usy7+wJWSPNr8CMf/WUdsW6RbvLM/jCn+djDViOC3AD/rtl
KBIkgYMywyWFHdr33kfYEXdB7GDzNa+3XtLkj4kNCk4/8TprI/tHLdr+crNur0vULR8qSYHE7yld
oGTFBJTvqd7vEgwpv2GkS1Ez982o+rADdMiwFG1ZQZNlOsrWQ6aFpnV2UX6snPp8PsKuuziRqrTS
ptm3y4ic+63GOP8uvfguRWQq6OzYfRh7lRYhtFjVBGI9OkHMa3UyjUtQeUggkxznjQIfPraX1Lf9
286YKrMFFlRtunYv8IzWfyfsYN5Tv9APrTya110FPa4kbspgtgozklrNpduC5yUlWPIK9k5xUd+B
PIads4iOH6wXpghMZuGLELlSMTYhdWnIinAjzXeWiK/02/7wlTkcXAM72FFha7TmngBZSlQ8nZVi
GYAFRO/i40b1jkGtynTzawqOBsvALa33wAuAR0LVuH+XN4iR0L+A03/f+uac7Dyogh2xBJz4Pl8H
B3G+StZfQd+S2xU/tn4JthsVHNvZOW1cBcUAwaYIaXifXxTBPxSm4pWFpLCyFplmSzryOiYkmHOu
0+QdauE4Q/aoGWvUmKgyJHK3DuE5lzkZs3oRM5gjOokK7CHxpxvVX3sRk2vsUnvB9i08HwOsuHZ0
WnDZ2eOSqrT5Hk+Zu2RBGONYcgzlMc/ekaGtkxx3r3/rCfNIhkM0B/6w/2AaxSrUGF4SLDjyDBbW
OVaQHh3DQkqPbuIUdBhOFzbZxziI5MU6bxEAs+M0kj560AiWUtizpdMJAWJ7PsBZcwARYvTPaOF5
qfGJK7etXYepnZBHPc/rTZq17M11zt10GLKKfSAy3/oFAzSVen/3qd/OGrk1t4SSP0Mok9d1bfZv
2rZPaRQ4iPqx+hrFLjADIQtK4DO9BIq3l4NPc5GaYa6neZ7egO6njwfvxjcsfWxUpivHvYIAzTI2
SzxUM19t8G2UA96lYDXqlCYsrWC/0ZWgcGu4dvLUVGimomolM3teFM9KSDf1tZPOo+fMRC51EsJh
5gvPaOyMVU60l5On7H6ZWlcOauvvAUrqUxfqsAyz/XeLruAOyfXdo+9XVkJn4M6doXs1aIw2OiRZ
kczdn+Zg952dMcOEPSv6ce8LheCoL1Pu9hTRZijNInuH1PIESLFuACwCUz+w2QhohoGObHiMZRR1
/H2bSXeXqZ5elybeKGDnL9B/o01NQS0uBRZy+GiiiYvVGflh4s7nMVv6181Q1CVsmC4sWZrPTob2
BmYO03XuvjZwUHxEr8mxM+yJVozyRTK18GRuttDf7V8JvnxX4I1g7HwONIveOE8mh1kSkv0iYUie
2AX9FsrxZeBomosUaBFAbjGvCI6S2LskO8pLPmnYzeYtg5lXHk6zgyWGgv3z4VrzgagGf0NX2Zfz
PsYOmz6LGHoALxeTsgbJ1Z7W3aouaeCWFxIH2Wt4tPaPkNi1zWhPyxSWSafNDwTCPmHuRofDCJWi
vhkiklwGJzu8JAsWHD0gmZcoYwqfkCDnUuGvBsfDzFWjYqz30tFWLW1f4MuU1RvZowOLwDS56i7L
AEYQyaoU9q+/xiiE7xnCuQoOpBIWFQm5x0E3eQIo/91HJHiZNYvPEUEhNNuWXVfkQNQLBvkbz0hy
B9jP3o2HxZKJ9mcEtrYFbNv8b6BzXRW4VT4GTH0fhlBddzn32JXb7ZeZ1RN08thyTQZhWeDanEZN
1gs6skPmbejjWvro+4i6kEs2N2fjULBcttKfnRrC70e/ERi2T/1bHEl10ioM0RljqwEC2vG7CQL2
N4jTzwXWzdhczHNSfnkrYKuTYbeeyaF2OrB3KuRbzZFRVWR8YPcOFR6309gGZymtKkGYgdxJZfF0
Sr+SdHQgxxsPP7cLKCLtrwwg19MqYvg0z67/tbNlPemVHy/pFk9XHy6kklpMD9lkSXmMAYTKfVb2
VvgqGQVoRpl8Q9ZQk4PoIcqU4LBSsQMY7tBXUyaTB1AM97rptvZONdmfJGb6KRm/QKaMztsNaZP4
pnc9Fn/AbZ4iMW31Kldg/CJgQzGi5a66dsKTjRWHV2uEOgiMDogaRFe2grWB/YAmit6TLCO1i4Uq
ZbaDsoyO+JrxMEYwQeJfQ2znMM3J9LaDZfvr1KUj0nhJxZB+Vg40G25pCLcD/COsfddp6iEVZ79X
Oen7cVNPQ3BED5Iim8YAa7rFuoBXZti6c8Qb/oqMpewX97a5P3osJwcxjxeoKP0dIqu7K5iXYRUE
ugLFJHmU6AUrQsb1FGrcjjk1kAIHGmuV0TU/hyQDeLju48doALTskQTmonsDKHHtKh/psNoM1n+6
W1yNubi5xcSZnC0QxhrnAnc/gKjL3G3H5z47mCcaz2+2AWtsqXGfB20EUsDs4gtXh8bGRNTrfKja
DIbVEUhbb8IuAJ5k+hrFfXaG7Gi/B5M+K31vZD478G7AUsDWBq6Yab2CcYi+8VjvAESO9z2T9kzS
tr8BTtHl1qkJY/SkcB7gpjaCzVzYbMXGIfZtOSDy7OdssBoxYlQlbdAAwZAgLLYDmEKH2+U2DrPv
Ct7eIOBYc0uwSHhpV4R25oAC3S3tMnm7T/53YjoCQ5fmb3KE1WiYeg5Z6GG5hV0HoQHPBx8ONdgf
QOk9+rCus/Uumv1s4vX3PGUz4DxLC+ystpP3U3wPlQUBDtav6uzHiFTGx+84NBJexPt0m9nAnTF/
bWglenUCuhy9EKyjLlDCY32gkreeI+azgXYdowOiFFcKzfERHOYSqq/FxoG1yb5vGpgGd3mDUf/b
MFCbx2hNLxnG2MIBO/gD7AjrYmQhvCV92r8eX9r0LoAdS9NbcoORI71w9MRP29qGF4PCVCObE2wa
gkHzbl0y+aQgd31LdicelUAGpvliXDXtrC9Yh6s7YeaHMFuhd5r9jxmNQAWEsy0Gw8l5abJ7Gx9Z
DarMuxPJVgat6l4Juo6HHvZmdW+wy9wTtV53rAjOoove2hBHv7FupbCB6YcSS++pTFOGe6hb1CeI
V+bUceyoSLos54NsuCYgaGwbNLggDPgPN6qYwfpAJleRZjrfvJSffsIOLBw7XW0RjMhiuqg6xDoT
nYiUqO6YDKD3ay8BAwNKAYiRGGI7/bDFDNB0G68F2FsWOB1LChHq6VY33NwaqZrLsa/7KVhTeMfr
Dho7KIRvIbSb8jRCin0Y071YWxKeMIkEjz5FgNDG43jKE4AIb5vEOjpRmpR7p3/4g/bvSbDDFCdb
o/YmmLcU2Ih9AqslyWPViDJp+CfbYaUU08SfbCv2Ui4ocypVaEr1Ymsf7KaOmuznlIKRZGS2FQSz
FqCsyT24r2+6C/0jFWNQpzCAek6HJruzPjZFvCxYuAnPr9kR/OQYlYCNWgAMzXAJoH8uLBH38I9E
hxlOS8mGDcAoHFzRnem3IUU767z5ZoA5lvsGFAvkfV82Wgy/4SE4PqRT2+Q+XfdX2cP8PmRMXPuD
jBeV9p80Xls03vF3mXFaJWxn4KCkc8kmIDmWjkFFJzDxNGxvbvfGnQnct580UuhKeDJLXFk4alvQ
HqBwoJisKwxm4i5j+DoYM7Bd7Yt4Wrtz1tMQtwvtbxnZAbOEuMeDIIRtGZefNiRrweV/UXdey3Vr
Sbb9lY7zjtMLHujoqgcA2xsakZTEFwQlkcCCtwvm6+/YZbqrFFd1bvfbjThRURJFtzeAlZlzzJle
8qgLnp8EVsHWxbM7bld8ZFFfd2ikrHmLVtCkQwnHEDJqdYKqKOtjf0uc6psZng/NJWDSXB2qqRh3
Vcb2iL5rMNpU5LukIn0kj02DG6m602xb4jzMKnk1DJ9PVS3jto4w8cpK4u2UO/HLWOKWieOUJEx7
GB5GjvFjopWvrY+2OwwrvgtZcGetooia1nYQYLziVGjGN2e2P5sOas+c2HqgG5CpAAcb349B1sCf
OSu0hlymSldHYZnOHe5596Ls3LiwED4N5SAe+sxRBwvKMJK+X0dLZ1WnQTCosMY5CzCVjqy7V8w5
Elh0Ky8NzsnCCXxkNAAJUR2Y7UIK6UQMmjotauL2aiMsqIKKTaHOVL3GGRwCrJsIEtCTIIGQCBT2
iFDD/04hWSaXXo7+OeMQvMuc3N6nczx9ETUxRagden132wIbjF2pHB5OJYPMxh7XZ1dIOrREGRum
IKI7A97598BjQBi60REYGE/7ldv7iIC33JOkkUJOii0sQ3epkvhDZXryBIpjR+7IYagMPTulrF1C
aCRnLhnm7lES+xj2DcnaQ6rNW2ab8RnRUg8sG11N6tq3pGfgp6aarn5OqppIomouwaVIVwXE+Dby
yz4io7WHdExkaKfDg+x4wzJRPufTYO0yCSXPo6C45eq9oV9koeNoJ6+km0L+x2pv4aqaX+UN3Rgd
NezSNi1CXrUC2de2gD6zbzfFNWTVvMlR77x6U/vNQmu9ek5WUoA2J8fVr2NHOpPdzEGRN8+LuT6s
ZJFFxgTiYnrd1tWGz70rnluhyOSaKTOWVbtvlhXjUlEhZPvVeOWSMlEGTDO0a+e96lq56zxNDy2T
QTh7EYegAovcZX16KWf52Z1ojVbVtIFrOfW7YJHhmdqXPZhwGFfTa0uaX6DeLx4m16dqLgYB6erT
nuUY+xVn2me9H/qd16p2bxfS36Co2Pu5870w14AwADZBysM1X+WPWjZkJq/ppIUWeuNOGxiRrl0y
6lcxoJZ2dDwfyOrNpS2pCiphOnkQa1MT+X/BxUzoqnRQHYsF8w7JyXIisDGD+YedMFNt3OHVFx56
8DDSHiyVehRQhG/k2xVvXdLdjnrlnLqEqRsAYKwdl7o0KW4W2Eyl99a7z+aRjzqp2f1VQwVzgDnq
RS8xYPCQ0VhGr/WjISKe9fU29mMLWV8Rs2Bq1fymWGm199gZRm6cuxysVMHpOGs/PwyN0yLUT+12
svJ8F6+JCKkrizOjTuOSzZPcL1NXUmLnPVQzq0iqrW7GzgeEgzwMOUJX5jTds/LluM80Fwyl4tHa
5b75UFPKH+ceh+fU11NkraV6ciaxMKLke0Weza2qQfW/dPaS/kBdJAokK33BIJOQ+M9INtUzSyab
F5Ha/sYcrSwaa206CSGaIainfA2apOl/KH9tusAZxKJvzUWCjLEQdl03PZQqwWO5bMsgqWJ3j7ej
/87WDaa2vJ05TTTNGJVEeqE1004aeyDPzCQLgLVsMMC6V994W3yihsFVs4kQp1zexQ6SIqdOA2ZB
wXlNvcHYleT4PiZtL9zIJhqZiVLGnINu1wi8tCpeoJHaCm3eHWjGF+LuzstaCz9kxFP74Bp5Ne0R
0uq3ORHFS+2L8SIhDWjuVtBYUiWZpobIkPDYTlu606a0Fx8pxHbbk1UOdC2Id3oSiHZIUXVS4Reb
NCuSIWzL1lpexETNG/iznrjhwtBmky8lRWHKrTaEVpObDHXtzNrqxqRGmpO8/g7Z6ra32GaDNqBx
xzQU0zSykCgZnDrKq0FuVupARj/FQKdAUTzuW2us7+Pedjcojea1LtGwDvHq+m7YACY4l1EwmKY0
JeRvWzuV8IOu9/OjXyVcwLOJKrBxKsUwzGQlYUbBPKFbc8NqXzMGgOVjHqdMTbuKNyXsmfuoqC0a
u46wLSpvO7E8dNzeKr37Xq8tf9N2ZncP6O4fhj5x66iau7UMIV80P8p0DYnYULIwKScH+WaxGMUO
GgrwarMU3jwBt6wLFoLM6f2DK6XjkgWNcZUXpGjiNubx1vnmd9DSIX+QjMeWAIzHsE6LVztGCGJm
qQ1b2eIyVG7GfGuoh2xE5etK8DdGv+tVjnnd7UHsizlgoMbrFPMcnyPHqc34eaiNPv40V95Sf02z
UpklkMJUZFunQjX8gsY6jztXUgwNbJ5f2mxXrbnhRbGq5EuWFO19TazPk6xStwg0pvbXTpP8lDxX
KZVsL3XLqNRrxtpmO3cv6ESmjJh6dutBsU2kCctlSL/0mW7EYcuOF3Vsp7RbIlHOLtK2P/XZd2Re
y3pwdVc0d2Ys4mI3wYERQd9rBfqB44BsslTyJpRMhsdhGs83nHuhamdbZrM+W/Mivk11Lnep1lqR
brQG6bPDY16m/CaJyPaxX5URMTvDkwseGg16+0DDPZ8cIl42nTX3FBz9Q5bXMWC6l8wYA+xqO4+Z
CCpY14jtxkxh+UFD5sf1dZ11Coq8XNj2x+LRu9lu9CWgYmPmjG68QdGev9qLeuBAzPfSUOZTb9nz
0VKJd9ezTAHzXgvRtMbtLmlsHrmjOTyvjNgQpOfXUQCAJTlgcpVOaeQhv4JlzlqQeka2ywluutWI
ZL7ldf0JHYpy01L5w6xrTQSPoLaem67RXNTaZbIaSA0bM/aksFNqM9gJ1US9FVkWs/TVtahd3c5Y
rgP9xV3iD9O08VtX/4pUKXjC1shYRty0X4ZsUYcGGoRgSK1tz3CSWhdWkNVGSIFeR9nYexvNoyPA
CcPDLijaOHkF8ezOMqfrgyjSp6tvLS3g/Tx271IwMtchK/Vw9D2pY3YpMBQUspuBePSZY8Lvp63Z
28adj5rBnJILCn1WfUrsftiomp01+GYs2P8iezLGNjl0zlIeuqWxf+S1QVFoVM1dtaTNOYbF+uTY
wjkZqeLUmIyi51CjYQl0ZTXptpZWQ6KeobZs+6ZhA6NjWTUh7pT/6HCvs2vktFVevZ66Wa2vVsdI
K7CXxZ8DgjnjKEPGO3AY9ht6lRfbcOI26pyRFXXs3PvW5SA5TTPonywqT/qj0Y302Sav1oWkthPh
vbhM5XeGZAHdMsjH2NdeiT/JkeTydEuW7rWsqT/WZXUPFqG2W56MBxfsLSLOMd4IJpd0eTVvXn3n
dtnZVJXYZAKAMKsmADYhhxOdBLYI3bXpWM23Wkqw/toodrXqmyCz+nvfqsdobbIsctRI4M3oXdaK
irn1k+KYea4TtoOzRNrQu5h4mqs3GhfAoU1TmNV+HfJ9l05R5gL+1V1vXskpua8qYGoWeb0UaWkR
1Fvrn1m39rag9QeWarxQUymElGs/oXNOG41AzQ27198Aiy5Ov+7ssXIPttacB9t59gBbSV2aO6Se
9ML1vjCDrvASdYkRLLHe7U1mTPE4JpFnZht7Kp5GLf/WpYLqDEGEbWXMS9ODYafnuAe4wot2QX92
g6TVxcFrFnaN8agbAjRCNyKXxEK4sjaxKQdKPe3+xqHCvXOL4Us22/YwNmn6JJ36aq7DGLIINw91
M8moT+qHeMbsVScpeijvfDAza0Ue6dMyyFpLbqwWrK/lhEPWSsxt39+ePnYu5IUK5620JHMzTpUN
6p2CQutdJtH0aWbeaJxWjN+tWB2rzro09fTm6bKJEn/56kMJpginaNOJeZD+ypRvcu1tlXYYONqG
uYUl23BBFT4gwpub1UvLzThgxjKnxv3hVwhb7oz3h9he80TaVfPAooHhyUkypl1qlhH5L2OUTtYC
pepfsnpZudmtxH8ZffulMQuWStA0jVvombMSevOsucXFW8okhLHy2dXsiK+LMzXfUi+ZqMoq/YJ8
XWRnvBM8C5Gkz25tMxnWKBWXeMm2RgzcP2ADWPric++38z2+H8Rj2IVwdhL7OJtK35u+ubxOPP2f
ENGSKGuZ2/vSuBtxVSGDTSIYLLdFlpYGgGWDg6hN3yiwMYIlfSofO03oONJA/vvKTedwqsCaT4wU
UAu78dsAs3i0sPMNyvK2cWYAWHXjQwZ6wTHnPVO7gotogOiF5F53UfoTZxn31tT2P6rOWPeNkRzw
uV0s+pa9bqTFNQMogQf7mtX5s4ibr3mdnCoQoZ0PVXwhnXmMmEeryBvr5Ssvnr5bKagjrRxufp1m
0I5tPtZjIBbbuNQGpsU05y51ywWAD+YhPeMX55YcWqyNgwWU7ZpGtBS+vc+1yT63nlufUbap8tNx
+O42IjlovVN/rDbXh4Np9+ryRAqxTOlb0Os0zJVmMY8cm3Mxjeu7dPusIwabcR4ipQPi4Mfp0bMy
+aoqMieqkbVNZWXWX8qMB6Lj5qhm9gfeheS0uLPxgfQ/H+s0LvYV3SLYJJndJmGI+2FO89BmTcy1
R57kW3r2QWrYFjFmJEXQs6zz7KqYZkfI0npVxkrNkbL2dRcPvZddSlwsRcgucvFRri7TNquc2vFx
zjsdcCTz/Ze57O1nl+W9MmjrZrnUWqn2Pkqj3OUt8yDkcyHvDcuvvnHhJMXJrU33MXGT2YE0tDHS
xeS0jc6EZeOWn3KK59Y5E0KmPwjI/TqsynkmmEiKKbL9qsVA4Gjfaof1ujMGioV+K7FzspvM8l4W
Zfo60FPvlVLre79O7Tn382yM6Ni9z0qujdhl6bIwZMhgYpVw7w0u2j6YspH5mMKaQD2sW08QYL4d
1tWqg6Uh/1Grpa3NvKBrrwaU3VOuMXgx+6Y441PoD8xqoMfwTl3a2NAua872mS6VbYzZravmrR6n
TtQIre94zV3jkaLTmdlo4suvNuT0qbBEf5CVvewMkq4hcwbPvADxlg/m6FWR106YG4bavGidq58p
UeESJCEJ0CvAMRNeSez5fv9UUeBGqX6b6gnhNfcNvGIeTo1yon4cinA1DMSFQSLY28tXy6D/6+d2
eJGpp23tJbv5pibvIaPzpcUxEUsm7PLbqpg/MqeVD4WPeRdJMW7eM72hmuih6anmycZIRHvRDUse
7bSYj3bb2cQKWbjq4nq+mMaqbblG8o3teGDK62pGA4EzL1mxsM2R8/8OIfqTrfdyD8m7guXIXt/n
wlK4VxnDQ2V/F1bFkCWlHVvtYgo9xUyvxYgR6IXzSWDeDxrV4vebmL60ppE8AfbYhzxZjU8EtqhN
30LA65MaQlXoiEephT+Bcgh3crNsYOVMmjVeh47xwo1UYJzX8pvRldM/8Lh+UqYoo7RmCemQQLJT
m9eUPE5y0JFYeWgwUDUNwziwCphBgrMMYQyset/p9rwEgCb6D46hedsXbI+wx44hpkaTznbtmb6i
uGfm621pzMjcRwOCHZyALnznLHuGbm2a+t/ZO3ebisXz2e9SFbhGjDLLJuUtOStU6Q7Sd7qO13Jd
JDCvQ/FAtE/Exp+MvtxHYJV6fAevMYW88+luTMU5ybo7BOeMcSgEVtb3lPyOZ36yboJeUcoPRXsT
VHNOoLlKdW7HXu4WVZqBwLQSDgK0CVJa3yQYEPmf2Lk2tVGCTPrudcr1Z99XblhDWd1PvHyvsB8f
5s2iUiW0droU98qu0q3rgvoxF2L0SccS6C2p0b1SySYD2qRh8DQmJe5y55CIWWcrDC3GzPZm1uj1
aQ3YlGwHneCytwpmc0WmLtQTZdAlExG8096ZQdESGzxPb/19N+d8mkkjatm3JfWzdWGbkwwbhdHT
aokOja2G46NxP3gQsNipnMv30vbUzlqdH9TD3V1rSl7OlUELbovhpBLczV0u7lnV4u2H2msPUsZ5
4DV1S7tr9Bz14F6eCXqD3YmCCBWn0oqYy8vu9WsBA7jL4HnDfF5Q8G77yeVEjtG8Nl/ysbztWKKE
LCvraaAF5AJxst3kSx8BBw53pUU+sk3uCwmFfsjhdmIEPfKbJ1UEnFBuXJ0NMtj/Sgp+ExGf7VHX
DOjxLR01V1KlDPbJdKf2kYhG7Y6jednLbuzocNsBijGxeRhM4FsVYPBAr77Du/fgwQudNNsrmNQX
FsWvpP1j8nooJ1U9zuBVYyJsuiSeEf7ARHZcLTN08EIE1EeSfC4bPAEf3c71Uo271xfmZ0csZYjW
wZ1e1TNqPbaBphEVI7jVfVX+ku8nNhFdV4Dlx7lQY6SxEurqzG61JWGW3aQ0aowSip7/OzsKr1UJ
2x2nS8jCjvw6izmhcMuqyPDmlcyUwdyTYPRpXHs9ErN/yyeo7YuFYS6EaGZubOBjo61Pj60sL7BT
d3beFFvZJ8muiPW7vGwvGjRbaOo447y55mBkOHPoBXjXIr3hs4E1DqGh7MHBymw/W9INlBsvd1lc
Z7g+K8rCaQwkBCdPNqE2PLUvU3Ub/kPW9h3gTFXm7mlYXeNpSGkbCsVS30E2SEPLzTCd14y2u4qB
cqaNO6ZUw66DyrqvHBJOMmtQQaaPd9DFn7VJE5u+iLUAFK2/mLzukWuVx9pMP0O996GYoa8bm3Kk
W4YrQ7f1U++5zbkn47Ex+tfZ8dttjrmXsRsrXOae6WdisSs+Nqg+Yh4a9gonhi/kceYRGopsfma1
5Tdbcoo76dxswV7UpspLtTOL9BJblrkZPfuTnYyKzsPfO7lVbNbcF1uR1AlvR/tsuXy8YYexX1af
uxwqc7KNZdMxK7BdDHMtawU2JlTK3l1yCWObl4e4T/tnV5lf1m7N4RnQHiprAL5U/g+d/ciUcnoV
Wi4X3rLm+Nvx9+IOL3hE+EmzbyyfeZiUn8x57t4yqzo6hlzeMGrlpzg3kqNuZF6Em5Ac27p7a/Tc
oHGzO9TWxbxjr4T61s11vl1pMb9mhalOFZ6HbY0x8VPR4ZizO6DsRBNQMqZt4Maw7sgJQOL2Uf4Q
4QOTPo2TCregNeqh4Zh39BYluQtMCRULr/Em7Z3Yuif2lHpn3jXCeEi0YcuT8QgW/tL16VnPOONg
52TYN2DHLq86aN2wwd/+PZmrnEO0vJ1UKvD0vI84V69Yc6FORXY1CLugkePB2sQCk+ysXeJVRU0y
bPxU4TQZtSuby+3NqHqGsoOBeTLZOWsGiVeMHw4nMEEc7rxZqDWjmfs+YD28Efle9gPnFI19QRwt
tkPyQYpcrzf6sOT3Ug7novS4AiyuqkTjhcCr+tquxjPPwlcbJXUbjz4evlSzot4ZIbFob0FOS7nl
HF/RO/NkkyR+kPWNefXNFCFQT54xW3CTFON68nLnk9ks0y5Zlgcd0o5AhxqqZ0VzXPO8oGXHft60
enWidmtv9pqiZuQYqxc5sjigN4AIdGOF2p7br57sP4gTwScLgulpI4RDESfnNcYACp20hpgf8f60
bL112YW7typnDsekFEiBFDBlgTFFX2vwJkChwKyFRNvqn9NkzZjkrVfasFvppLIwhkXf2DinA9Gb
52JIuiDN0TCdRWvCCiNEwNT6qa5NPRhi455F7KAnBTPH3LZw4TCiC5My/Zqgvksm2vkMq95qoaTv
2ni5520B1KvQLsv3uF5fVt8ptiwTuQk+xZ0ljRYgtAG1y+FYpY2J1I9bZFxj3erWOt/5+eKEKWXT
S2euY9hoKubuWpLIbJF73S73tmSgNCeUNSPAh+9smw4DPSIvFkLfOC1J554gCyaEslRuBVwgT6Xp
WztNMUazudiZ1vCi8uK+ZZwYKIZiNze+3BtG+1Z74jlNRyyJU7qGhHIWXNVI2Yu45Wb0z97gdhvX
Ulh9bqB+Y9BXlyVFUrm+eBMBEHR4bIGINRR6W3S7FdKKlZoZI2ZLldRoXbNau6LsYYDxB/pmpC1U
C8Gcr9wkml7Iu9QVvImp6RTfcV32r0yyqg7J3U4ITl3cE54hnoD4I/Xvkme6ijrT6sqdNraaHi3M
p+qd0Qqwn0RpJM54nT+gXdlVFh+mJB2Jks2lm8LozC3vo2Z2/s62x9q/WlNizydd79TLFHP5PuWO
Ajcxinhwgtox43GLTi57FAd/5VZjfu4wbxZAX9Af8o8yv38RrfTzLrx4tHXTcGmuHa0FE/d9sXzz
8FF9/OtcqF/Edv28B2/R1nmehY1XWl9L+KhZnZnbsZUorZfwX38L/RbU9H/JPfp5FV5SGArfLpSb
FJbQ9xTVmc5Vx5ArXAD4iO2pZccOvsqRbxT7zfduaBeHmV5slJdVH8tmR1zL/PCvf5xfxEm5t7//
hwg8VjtwSzN72sV1Tf3ltxxs9vS9dNTX1Vz+IGfvF/lhPy/Q0ygpcg8ZftdWVkn5GMcvBsMaGRSJ
hTe3yXLucb2FPf/Xv9SvrpLb3//DL5WkrZuDoq47bG4ML7RijUarMz797776T/FeujAn5Nlu3VVj
60S0PNZeiFr+Qb7Xry7Bn/K9qAZEYmQOr5VCIIM5FfiJGHa6bvxH+ey/enl+ivYqOr8WHmDJrtb9
kt1l+FAMasIs/YNc6l9dUz8ne1V6hSEOr2LaPqTGuM+tJlooxybtjzZ6/uKC+nnXHyJKQT5XuZLf
Zn5vYzRB/aq9mMa2lV39v7uIft74B748wkGwFLrLHWYQi61tDFSB/b++iH71G9z+/h8u0ZlsDrsR
2UpxdpO67b7eLQRV7CAmlsju9Jhokbb5g5zAX32zn27yHF5S2gNvSK9sNhgKvC4jyQjHJUnk1mvK
itGVSv6afvfv3+f/SN7r+78+yvo//yd//s7MrZNJOvz0xz8/1SX//eftc/7r3/zzZ/x5915f38r3
/ud/9E+fw9f92/eN3oa3f/rDBvF5WB7G9255fGcAPPzl6/MT3v7l/+sH/+39L1/laWne//QbUWHV
cPtqPPqq3/72ocOPP/12WyP47//45f/2sdvP/6ffjm+dkv3P//79rR/+9Jum2/7vPtsAb3sOHN83
bjHz0/tfP+SI3zF72rpveC5n5G3pS1V3Q8qnid9NoCP4XMKpWMiB0/i3f+vr8e8f84Tl+77HP7BM
w+G0+vsP90/vzn+/W/9WjeV9LQH//vSb/peddP99IDk+apIhdE8XHj8eiVw/R2WmBfir5q1M4Q81
ZUtdZTiPnf1sh7K/SirRBXAq38rPxO/gIzQhDXGBBjUZYb1xV7oY2cNEPBje57bcuSyTTHbdgGgb
at6+XoPhx5ru9PSkFOp/xGzRS5js4ODbDeRuVCGFnvEy7RZ5lMzySJcXofMO7+k3EWAajmSLYZ+G
AWnvwUQw6ZRR/zDkQEbXzL7zDpKoNPvifHVCuUkuBvNd3PoIUEt11rUvRvxjyvieZjTdS48a+9KV
hzX93KvP/vQ6iF16zfujGHZjdwBco4vNMAHHZqh/zE4QA0rINzEe2+WkrCeS4+Y3qV2W7qE3nNBo
H7r2xV/36HWF2Gsdhe82eyuXTwkQMex1AMKAYDqd+3Nzbd5S5gW8Hm1IBGFvBP2BSuzzaNyvH8O1
ORYJAEXgfyXqws2uc71lokeISVSXB0OERr0ZXUyLj4hVWKdNk8iGp8YFZd3VCDkjHpjd/PUvF/L/
6Fa+a96rT0P3/j5c3pr/D25Wm1Pt1zcrjvy6/Cbf//F2vX3G325Xx/nds3VuEd0yhMeNy53/t9vV
039HeLEcIbhLXIPb8r9uV9383fRs3/N1/rO4KbmD/n63Wr8brEvwuPV93zH4ysb/5Gblh/jn8hH/
je1b+u27GaaJjeDnbGcWaMmsjGUeiW4y7mSpZOoes9REnnhIG2yDsB9C1+Zq42Hjcz/1dBLW3oi1
zr7q5KowFEvUHS6dj3VVmIbURzbMifYw26xlCssmJtVkUI78KM0VfoQ+fNkute4ujzziEic04xig
k0yNyiDHTNJ0blcgYfsWx80YtzKHQT1VaZasmN1A/l9Kbyr6LkRzmY035dV1Eba5P9RAtsJhHzdw
pU+X3RTFCb+/T4ZLpSfdIyNopA/aZpxORqVi85uqxdh8MDeQamebMreCCSlt3g6aYtGs66umIJZW
c6tH1dxokKrKhkeR8yqEBTk7gLVpOTExhANj2FkQ7rJJaoF5EDhcEdrqj/i/U2zxTJRbRDG8i74u
oqxrmaMDq87aMaZZ8kl6VOSTplblQtGrJibVokhIfaBhJ60wT0h/5ZVE3e+QkbRclpsFuxkJRANt
9TEj6ii7Ym9a1pc6RUxOvou+9F9p6HjwZkSs+EHVltqD3TKPCOq59jQeS1VPBJJd8De4oPErmSnt
XNDRgnuvTNgnK2gNUlJeuwbCjWFID3OzHfsqzr5Yiy6LC5pJCp5kWQRdV6pem9DqTaY7hZX2RpT6
FiBmzIRx/dw5ZqZvFmeE9XVw6RIW5mttvbK7Q/TrI+NkRjG+MYj1acTV8VUCT5oicMlITGGWGd9v
UqvE7w+gZbRhSz7KsK9RMfR9mTEdxflW8NNfC/AzdaJZjIuThXKTI9Kuo9iNLIbNN56WpOqYkxhn
bdaklPnBmtfMOionbacH5jezdzIWUy+iFck0vYzWuixcVBWOP8Fyq4PVl3q7T/yqII4IGvimFlbL
xzQQ1BOVg2JbIsYOqPQjF0oGcdHLGpACZ+P6WNm9wz/KRdcx0OQMvW9KEl02BEh4zjmfLW05mNjI
9aiHcKzrAGQK7wpYMFjvecCubYVQnrPE40PE9NEnFLHe5uCZ6Qa8qlveXBc1+ZvesMUi0nHitadV
J2NgsyptdE89GVrxW6LVfv2EdSzDXubLLtm4PXTGqMXT+IX9NQb0tuQCUA/2KryM/D7T93CyTgan
H8sQJDoIJ/9hQqy0T7Zdg7Qsml8TJ7QuLemlvbAnaDyzWIuHnCiDlGwXTA2knsyahL+A0QxaNp9n
O+G0lW8gawsJLzOW+PlIHHOb25hEXzC2xt1Yb8Q6++KQjWOJ8h30o+f0exnHy0SIs4rzxzzpFxO7
vbCd49iTNrglRC8DMa7nNvucIJ6eMFrz2mHOLV6YbBj6Zo4rpCCoEcqTXndvPlDP65aT46hZva0l
gWXhOsIfb3wd+TOi3Jo/POR46wxPV3F5NAUT/4D3vav23rjE3EOGn5cuhk8ux40wccFuFZhH89XI
lw4kjvy95Mg+cU9g9MVx8nWes0aPFAioPMHRx8XRytmNS63UEFIlXUu030ZhzslTORATGarZ8ljX
sWKXQmcrZn3sHsu1afrvbud5T4Js1yZcKyc5Jfqsw0pnjU2oomIWS7IPYHdfOf0S6S2a6C08AYFx
dKjfN31teTxrm0b7mqfo3oHAJhtOxnBzYCDF7UCn2kefR03FpRdnQ2hbCREQcNOdouVTxqlMteIW
0xN3MmIum58IGr1VJo0CmDGM6hwPM3t6EAzLDQM+/UdqWcs3Uq2IDVAYKM7sdpm7KAMe+dRZibFZ
MPzc9xS4wKZkXwD6DFMWswjIih0cymNOxl9bIC1EmtWQocc0O483DiEm/Rt7XD3GgoaY16izLOJg
pFH3+d4Vq5/vV2X1DOY7Awf3LiOBHm6HkGbu8C6OzYVnhNuoIzGIRbWPY9t5ncDGk3Npp36R4Lud
uvZjaMEhn5mylgQSDuhhYYfEtwGoffZgHhPDv0+wYwyZfpp9p8WgMR1d7qRgrY2nufUeW5eMDlfx
+HN1Y0DxIKFgtjU3zHvgdAf9dC8sTe5vpoVjXDK8Fhghgqa2v7Bp+75vvB2pYsRMGggZNReNJph0
E1vo8H6waJsQpotm6WdmzFDwizkdvKS6c2v9pctTVGti9/SleJ/k/NBis2CObsBAOv17MmtviePc
ZSYn0y1eLF3M4aj3+K0Hy/AASzrrs2lUZpDf3B1dQXwFLu+TZ65iZ7cmx0rhldukpXCdevQAEzRm
avyTl5Gjqg85AfZc4Bt7HpIvAgkFm2S+Z0/JsLPz2D2SaebvdKNOHthdOYHzMB6xg3Gqyjtwk1QA
JuBeEGnzI7FLoqI00oUL7o6Nyh2q6Dw5E4ZcY/2ccYT7fk5yTck5JlaEfa8Z/g9155UcN5dt6RHh
Bg48XhNA+mSSFJ30gqCF9x4z6nH0xPrDf6urqRRD7Hv7qaMeqiJU0km4Y/Ze61vnKUQPlaX51TRO
Iw3QILpFEWesrVS/SilAPrOdeZImSmdxrO5hkN5JUZh6A896wwfLLl4Pn+2iEmfa2C2VLroddqTR
uF3M+7JeK+9tPCbnORrw+43hmqoi0M7U3AOZu1XmzD4ZI5Q4heYqms4l/WqkLFCUvtOW5TPEE+12
Qv/5IGVdtm9DvXTxgOtPE5zrQ06jbyPlrUbbqaAOLvKXqa4bOmPdcZaw3zaC8/escuJvCDkDPyEn
L00vn8BQHy2aju3MtIl6M14joakcqdANz56s5zAJgHjkwLGUubadSc0OJuV8j9XcpXEMiApkL33A
iYp4dM2tG44a71SxaBm6CiIWXwJyoHJb5zST6/ShnpUXCKNbJG/I3RvcfPq8NzUSTu1k6f7Svk+U
Ot61CG7xeVxTnNx1gfmqtQ19yH4dqvQnbMg6wziuaexvlDDMnmMpqbdDGLwlZoxla6TLPIxNBhvU
fuptpLJiIl5imA0nUIvN2Mc4+5E5dItYdSA4jGngluPyj0SoGNrrI36JaVX4NQozqzmMBC6meEId
JQ4kD2mc6rSoRteIuziHSSqfcF/CHUJPbmCOJfGutAP7Tpuj4keBIv5R1hREqmor47kI/R9QZWGm
YpM3dj2MuQAC8tSyapOMed+VLbsk07ARdMYWHRqVw6ytjtrRX9Q5PUbs5w7q2b0ZWckt/5f02mqt
1s1LPTyFLS4jNCvQOYLeei8xJG1VNllb5O3lVUdK81Pf+tMVTU8EHRTQPgzNgh+dd3R6p6oqrtiL
kpyadkJgnKvRl7Rz1zwVHNnDLRhWS8fIXy4Wcfr9GdMZYTnOEE/z4iHzAU3k7KNfMqzRZDXbCWpT
yyBTz9PqqYejvOiTyr7FMMJniNqn71J4fzrZ7vFeNTrYSUUame2RzBoDGwCiyZ/RRHLou4Ve1dxU
wIKwCFVTAN/MseFkAk6jxWmtTEsEaCXAOEEuZfuGuSSxRvC9IxFx8tDJN53cYbIya/lhovDNSlBq
e1ItkGAmVW11XERLL6EzG58qZSlQ7EUpJyKMd1lNVx/JEU3suuM2YI2qsKyyJUVwwb6GY3Xnixe4
mo8A2bEzKKOJCdMmAgADzXmQJvIyWnSqaodch1MFDUZpvM/GOjmkFHm3MZYi5sWEFXgopXUWZIaj
L/SyIlHt3eAX6IrjWOyZEO5SUwtvx7GurvNgUg8RzGEmYhlkVC/vCCB4yoWBF7JSIifCQ78qNPWh
rfVfOJCMs2JiaS0s8StU6HcXRKce2EAUrq5Xw1ZI0jtKSuM8i/65mM2XAcW+lw3JtI+jKHRCQ87P
epu1h6zss03DJ3vCBdewnIaRYw/pcF9Ok4UWqojAp5TZx2ynEyWFhESFLMLlnY5wXtAViptyjvUt
8sPQi7VauuVEIdM46ymAcn5i65hZLqRfzHbmxKaOY48s7dHG6QWuGWSWWESlnTGq8omNXLPJ6aI5
WqCd0ioG1Gya9FOInUJPQid4pdHLurNzuYC6DSo2a7E+IwNHgYoim3VneKPlPniTNcYkS/rjDm8A
Fli1fWBmwMQGFgYBUOKCGbvKNP3NrGzsZfYW+7zTT6lYVSK6DVT1XUzaz1zvf3QC6Y0SoYdg2zfC
RbJ/tr5GsgKmSZZ5FK9phZo1z5SfiqqzzkvgP7W62BtLsOsQ9rOTG5yrZ9/AX2RcjbR+a6l9YO+H
Xhiefz0G93HZbH3sSKsOPrpkJM+d0jxpOduGWBZn1O1HuGHPreh3uWxtBoGqwhdTsTUW5bYudDqC
KQuLgiSlwbi9tpLhapySu7zv3ia5QZ0/lID2xxPosPZkRmwCVD+hQZtoH3Yh4TiAB73IhE6KYuwS
k05/lsyq16t1tULxd9ADEL/IN1ZDpO9qX75rg2jTGfwOQ+s4c9otwg7J1zBeFq+hmKt110aU2FlG
HNPgjBhgdVzHRqSuokRHRhXwo6VRgVPYjr9UDD21ObFSDlHuyGW9JAbdtw1KmWKKUqctgDe2FLoX
ApAqt+UmH81+14Z2R6Jy2e7KIb1pZzC7CVLChNXBE7W/LmOINZEUXxHvUbBm2KNT97HtNTl4OHAT
DzEmLLmtFa+yJV4l2ibzoCyY1/SOBtoNqk95UwCwgMuW0+CWq1dbFWgyLfWGsApHjPKdFtvXfRrv
lbA5azoMzDwe3YHw7ZuyVss11tR2qyTMP/ESRKE35JXIIk2uKy1HL9/U2IpjpRsQtHXmEUS+wb8U
YTyRjemIgi+j65vPK7mj6uen0bHPyBPgADw7nSRfzbp51qZmp445v8aiaqpPCDEG2TrYwIg0YBEb
crbwTEi85gpHNJCgkzsL80GvYHfkKu5by7BvCxMtd5CecMTi7xDqNlaDBx2gkiyhm8E09IuywanR
p8e0b8CFVIMXzhKuEFlJefWtLXNeubXqSPZMFKAAv5HQoeGWwDmxSyUc1UYUi6um0jBfLZ9pfion
igZJ6t/1JH17NBTuUfwfs0C1bzRRYIvv+CerVJnWhZbWLvAHKP2yVO7Yx1WbSgwaC47ZPbBbVYNV
VdMSpypXg5XuSwRNlUbmhS2PKhCyPikp42S40GK79AP8kLX/UtEn34VgiYK1Xk49siWl9J/bLhk7
zwrKmcwNVWdV1POklxGWVCM63ERE0Jz8/laKfeWgIc1iCyPRaqBadRdZfER+NH1IPLTNJPejF6ja
dM4MzV93Ut/YVJomdO5RqWFDQxC4NTFnbHWjzT4Qfup7EGbVrpWRtqWGQC+ldHx/SgTDGWGnEVn8
JQ5qq47DKZpAHrM0D+EG3yjSiy71ZaYZ2c+w38826v4kS5qTBs/yiRZxXWziRDBlKya1jZ0taIhH
6PQOFG8GG3hLGuwgaSd8UXBT6x3uamIyZrU5y40in2fFt6/D0Jii2zIem3GXYuA7QqIMoWvNOXqr
rFY2VTDKVyi6+nIDoCjIVygKU+GSc4MrVZ3EyuBAB2olJeklaseP0Ddzj2MVgtq5EBQPVbJRLB02
VW3SX5Sk+AY613SMRHZXIdU9lIoePKTZYIBAhs0f1HLzQ9TBTTH3ByRt9wrKtF2hsF2djFpb55F/
F8YzkCJaB1AdnuHl0vCTAC5qY0D0qiVg6cQ30CiuulaFGNo114ia8BTq1m6MlStthNBYqB7ehWpj
NPpbGpd7WDy4i6Rf2YiGAh/3fg5T7DhG8Vhn8bkUeeFZVkTQBhUzF80MMK0q6zjuIe9sFWT0smGs
AzX0Uk6irmJ28prN6Ql6G3t8I/5J0+iYsIlE6d8UoLO6rTEVJ0Aoe8lEOVOPFj62flrXKRVF6AvF
jYaOnOJen2BYhyKoyXbgWYWP48bi3BBr8yLDM9U99ILojFi9OOu5gg+KskKxaic8Z8B6+HWaIUrq
dkgFKxJ0jgP8Ey/LZPlKAg6GNrc/9TbnNIlqMbcl01E5SBsjLY6AcLbW3JNwHSNxKm9qBTFyJyGO
xc6/peqWOG0kHbB63EMd0xAWJQSBGaYN0I9+DMkc0a40MDDCVt8NBrr/EUOO3c6PzVDZK+igd7HK
+qsp7RMIuHOctHgaqbI4jVYC/SHBM45ytKlpe4WniJXNz5ZDBWiR7qUARpeb/pUZZjfxqHiCkHkk
VrcpceZIV8seHhrzepdIO9EpL5KkHCgVo3k0pGdhW79EpMy7OIoLl9TifV0k12C5jpMxQcGXaQhZ
j+Mweeih7ptU2VIwJVOjwUVNu38eArhduRdb9XZuinjn+0JxTHM4TVr4AR58n83jKY2rm0bXb5h2
bkwpuA/M6kPXUyCb+nWgsgHBjXiulCRHisvJZDLrjz6x4H2r/QPPln6YxdJu4eVDG071+HGy4htE
yOVKy6WdRjqWP4fXfVu8lUWPxxs2RtTAaqq2TQFX1ObZ6qrqxkXm9qMSOo0esOOob8k24gTZevOo
7hQK+GCArgdF+0FruMZz0AChTIzrIQdy5fsnM0MLhpsWmZH8lBrhOZmqbYc3luPtPXN+AwGjAXkx
AugsB+ux7EClWKRYKFkvU2w1jTNmOgIWFuk9iP0FsZAom9aXd0iPNByELLClMMuHpqXcLuBzrUoo
ulpV3nMHz1bc7zsUXq01bgGyHjB7JKR6jPsYwZillYfEqjwNpfRqFlbkzlUCDn1C9MuX/5gBBkBA
UwYLqRGVfx3uqC4i5yyem2jYsKm8DwixRkT4kk41hsr6GKTdazS1uC8UtE1xDaAHzN9YnuNaPQPy
hefajC4FQhdTxpH96a/YgIYT+046U33J2mdzILlD1oGIa0q4bOAgowyLp4tzVNpXZ7KRHs0yuisS
smfGvAq2MLPfiz6gxM1BkO2McMssAjqPOhQC/8vY+C+42NZVEN6pjf3MhcYHIxivooYXc9kpyf4x
9LsjlfMFzIfHNkXmqoRS6GH5u8sVe9OP+My1TLf3XRZhC1n2LMog+DTj/GZMGt+1Efg6oz5C5Z27
a9On/IFP/ZpwrnUuAbiTQS5iK0Xv1TxoBRhgpahmlPTGm1ka0qZr8AqWtV6swaDdUv15zSXrNEhC
4tyGhau15gOU4RP5afhb+vJGp1rkTFW3bQUA9Unvbjq8YYTxBHft0D/xqYL+KcmxwBxmRemum5FF
1qM0rENzxvc9Qn3Z67Idv2DOnk4IJHHpWcSogqZU0IuncaaeOr9s1twWZU83hZIALSP2Q3Ll0BRI
XrUeYFTPMfmJoB59N5WCTT8qSO2IGcX8Qb9mvtXwyp3UtENT3xgUGzTf6sjN6cSOOtZ4hEJdv0ZU
s1pnqEpk6VDGeySj8vizTTMYuRz8Dzbu4591rdXPlFVeegiyLNhL0aUPfTojOqt4iF516DPf8afo
uia6ehU20p0FUX2TsxoXpg66Q6WfPXTdyRoqc8tB9IxyhJp9NykEbYgZvbJeeYSduAImg9fEJsJL
ha/Ul5kGDBSiss1nQrWD/C3FuNESbS/U+gd9P15T05oQ4CfqdaSq7Yq6KEbqqkpRYMohzwlbRkJN
nYAg5JBUZG+lgiSYIq1ce7Yep4zgKStJfmHPfinYHztdmGBPxCJDq9F/DEhxSOHt4aOUxxcjMp8m
PEBPi9qFRlIN+2XeZq186wvxUlfqW2iOjm3Mkquai26yTx4n9HhOSbsEk6BSIBJmqy3ocuz05RA6
4m9d1xGPb+zVHbJbrKlIrbO0fWoT6WgGyrnpxVVbKXBWs8bYAheznTwQjWuwqK/qEPslaUi00jlp
gXI6mHa0LSR4YEo1P1G7QNZQP6ey/COCKL0SXfEyG5N8hQ5yKzTthw+8gloClftRTXfoMncqL904
VSSrjOxhMNqgg6BQ4XVaq7iRjmgh6UkQMsHjrKiVXGsT5KBpJJ7JpoP0S66XEgMo0XWlZPp7UYGp
II9QoAIeql0aKCGq4iECFDD3e13ho1esYTxbMEep9paa8g5nUXNpBsVn2ka6j7TfIJiqqOyc4nAY
/+grJbgSnVQcGmL7wBTJEMUoplTpO706PBBAW+UXG+rryqps+n+8rY5FAsK1kYY6JWyYb2qWBQ8B
iI1jiz9jJ2aVd96Aly/WLL7GlU5VdieZhXY9twbpQsOMhhgda8ZZOx1lPqcYyrBMUOMKZyuwtMhg
AxVao0chi+pMAYj7Rhm7kSL9jDmUOULFnIytEx4OGFexG6OaMmfFCSob7fijtiMWcTIfjpXa5Lfp
mOf4qgtzrxZkpkHxyz5g6AeHXkzVjY8yX1+FUdIwqMi18jT1lsRjCq07onjGXTLnFWDLcNgLv4Kf
0dryPYUztXWZAcWTmnQyVAgCqCk+5VetUkgbX/TDliztZiO0uj4UIAwBcuUmohk7Q+1SEmOUmVN8
jaSXiTjWW0DB3KXuniQo9cFYzlyEFnBDe5XDQo5Fmy2XHl31Q6nttA5PwWAZ0YHilbweBN2oVaaS
52DNbHsTuYl3+iCQ4oaVErt9YbGmR2bSALry050vEU5HtkM2OHIwkDU9hepHhssAK3baqpmjtXbi
iTZgL4463y5uRdpMMJj4gFbVzFaMas+9oF9jgS8bol+il8MH/DyJl9F4KF2ap1SEQK+/BXRc3a5K
1Zt8KezCusbgDcTvMUxpcIKpknEQI1Fe8APsUTT9rMTmcF2j6J/dtCxiw5OpfK2nbgy8pNFrpj5L
v53qs2RRJwmwo4HPWg22NUFuScxhr4D72IqxxReSAv/1c+p1K5QLsUtAaJfe6lWlg+prEwChEoGA
78JXxZvf2ET8gFN9h3UFSq3PfdTUVCIeejVBMd8WlQbRGojyCct8CA+/muNfIk/GX3koF3CC/QQ7
Ezw7qVkDHYGEgF2Zb5kfwKEBzJPR9FSLMjbiU1kPAfu7WrBOmL3qe6KivEkRcp5S4zowQ+YCww9q
GFT4aymUyb4wd6Q+bHVY0g5HzARjcRIqWK78wr63OKuD39JSFT1FzoLjdRBtpQ0AM9tYm90//eB8
YCc1tHDYU5IWVK9U7TbFMUcBcNXoCHHhXOa06xN7YBtaE9EhyFvTMcMElUkgFd6XdC9GK2zXrda3
LxRgyYHMBFZOp2ttQg2iSameUK6wwkC6lUhbKVNwc60SANJKrTK8igTLnxuZ/YYKsCm25kRg4i1C
lOVtCktlcDNVnXGIKJSP3+Cc0qG0pJyZFgteN66DrKOKqgcaR1n+EO2GatRLGcqf2VF2vppontBY
oN0m7zQDisKSfhWy5JIwKemYpgxAHtGpIPVOPOt6kuoYaQiPOjWJnv9s4m4Y+dVKSm9EdGLCKFfp
PbzUzMuqsYXRMPn2u5JP+odvsKdYzVQJm4MdjRnGtF7CIEKxiOgHNBCo3IqZmglqkY7EO4J8Njqu
ht5tfHKLPGWghrTrbLl9h5tOi0Oe5Ul203C+J1sJVLpV0ka1tUVm1ybRazZqXemVOEJtKgg5SvxV
BsH1Fv8KZ86izboDaH7rlSbHNBLKZEKB6HxMVRxIJUtek+eY4J7o0ZQlI4d+Qy5lXCZ+wdorZ5Jp
eeGY1pAToVCG2LxIKnHJ7yuP2jAp47FfJCMbdt4gOjmahRxGY6tRD13RUC3jHdKn9TBpJpIHw/bn
8ahJXWH+wOZtSu4wRtm5pJ4RYH1FUkEFp7PZ34wEi3g6Agry92KOVcDxsdMf61ay9UOXZOU1pl9M
/ZkiDi3L7MAJqxuTHzF7vvqkdAEQ5niWFGQ7Bg5uh8YbafYDiG70SKNcwvqlQoCtNsKFhiLOZiYW
BhsFT/S5SqakiXCeXn2VgQeLG+k1LGVZPZaIc6h8iJ5yUuFX8ds4m6EPg75QAfPFXGhVWDcYJhCQ
oNSBzMHxLUQZGJaUIZPIpq2UyXC4HPw+8ERJZQo4dk3xvTWPigWwcUjJn52beUdEQFjdZQgfSBg0
CAOJ5SZAZwigMvIfUkMZs5MIGxgWPf/KSMNsIQWtRl9t2AYRivoTgjBbIE0KA8LuzMaiQK00xvQI
7V+OHNkaQpNKNSRJx0zD8IG9LlJKqNLkVhq5Mr/hrPdn6LQ+8puWNOWnJDbonBIBZgEja+vuRVRz
BswkC6kZtoOpLdbdtP+g/RkT+BfyL3qlDU8Myb6pPsxKlrH9Mgly8kqqGQkmoV4a34kPaqt1gLrG
3Mh2H4CUCi1jwXdg32EfHsfBPlXi6UMDmiN2KqRoCytA2turdBrn/IDTBSd2OpRoqXJ4Vem6t9vQ
WEVZrDz0GlCLTYVlb/JMRfefQ4q83S8dkUazL6VYqQmV0yvmcbMmuaxlu0PBWMqkI8fyKF+RGWup
cDXN5jbva/lqIo4gAVsj5brbTDWchqkDVeIxmXOkRq6SbgnfEGtmQ+Slct+XTgI2mU74xLmQvR72
uqNRjVXtAuRKmz3IX1tjWqyZPmlu0KVoU1PQ7qenn7sdVj+yhsJZw2fWV1X3SA/TevZpNFJXFany
qmS29Ognetm79oQ9CI+VodARKG2inIH51voNFQ81cWR9SsJd5TemdoyBPZ01+MKxE4EUJ3sl1WqF
AJlh1HfMtK16aEH7lO6AxKxx2zzQwSsC5vTdVBikyfLxtuERHBXIl3rUk1Ma8AeHrBZZ5CTVhNIX
jjEoD6tshjN7ujFaq42K0CvCZ1wfWgxMYJ1K8krYd6oJocaUR+BmWkb7msETytakVwcNdJlJ1Z2J
Rkq1IYxCW4BQgdRyNfPw2vL+2BTXZN3aKFGCYCoM8JNtoET7L7YGBW+DBiqzsDVptb02epm27xyH
Faqtelzoal0I2HGIMmgiadjXp8qO1MSrYl3vWQGH+dyaPSjWtCE5dVWTXIzQpESIwgkaa9y+VrJ2
9FDNMHOocas1u7loVSIdGA5/qd+Zk5Pxd3VPoyrYOOZQQLgmy8wYOXGnNATDguKcoylZSe4MjONx
uk+KaakbSZM2kRnZiGmfxoqOlNrSUjhWAoPkfCVMDbKXZg868S0yjh9mGVZs4xtPw+9GAIstDWEg
wlBRfFscYpQLBwjSyVDKIWVyqPJx/xptI5iaVFCxHeY07mSynarNJ4HtvwTnnwXmi3z8/8jLGdOU
dRP566ItR9GuXBhbhAqGe+oT1dXMTL41LaqOYHmQpCZFs6Ys7a/zAFBNwo1wBr2GzvD38X831Pwz
Pm5Qkrx0VcOjrV5cM8tNOE8647cVQBoRhf3WJEjO0+RwRCf8by3xF5f61VCabNo6gn7NhHj3u7lj
Hth4liE2Rtii6ZUicyCXEMy5xCVat38fSiw/+/fbqiAm1gyEkQbyBv3CjRREfN09JVe2GRNKWyC1
U1CxwdRdv5LkY9w1FL4SePkjLEYQZtK86mRDdv7+M363+iw3V7E0Ah1smcWCIsLFr2C3nnXMGqob
tJnykrAxReSfwFgoqzS/aTiOzd+M+McrbHKthm1iVkCqbRoXrxOHYz/im+QyCwM7Qty/I76BSST1
T9Alb6oAgeDfr/HPp6rCEtFVUzWoH1rKhYumzsZQq/pBd2nL5C5b0iX1HZGQbEJa/ftQf9xOSzMt
wM+2auiaqmrYPj67g9QevdsASsXzRVw9haMV7+dOEzgmqCQUqS1940L63QnG42MwzTAVTUPtrhJm
8vt4lRqWMVFeHAmsChqXVEUI4EZqi9Y3T+2LgUzBy6LTvmPyubyH9tix3IwFQoFa7n+giQ2vRq03
vb/fPvHnMMDrZEXREQxqJv6136+nmxDHw5CMQRro6hq2prJJhAajJmpip6Z05AS1Na/4EQ+Eevge
Sg4ogRoxIkAilhMBXDu49ME3b9Dy2H77Vhem3qefdfFYc+h77J702CPHFfFHghBhBmnMZykBUJr1
9pQEQXxNpIHyzQv1xw1hvuWx8smoQgj1nxv2yW5WRugJVBXecxqq+bHwJ/t6imTzm1EuvxBtsSpZ
CtYI3lp2zhfXJ1OvSGmyARonrXFbW9F4LtjnkSXsh+7fH/HlBfH9WUSvs6YoBr9cvXhjaxV1O6f3
mLKzoFM2G0mNaH8swaX+faDLa+JNxV/BymEqSLt048LM2MioX5qKqDkxTkpNjnQf32rGKCPuQXPS
/+dl/ZecNqfoteYU9tFeumx+c9H9/+bH4WP8dOMXc95v7rm7Osqj9n/+D+m9le6Kl+eg+GzN+ecv
/29vjvwfmo3HmwlS6Mbyr/7LmWMo+Oh0TTF4zU2NZYHX719GOiEw0nEa5vlputAEb8u/jDlC/g8Z
VYHAYmdYtGo18V/x5Yhlnfv0hauWEKyAtow/R+Wfky88dKAw+05BM+nI+8BY0Z3c+m6+7da9h/Tr
Klr737ydFwvF5Xji4u3UNJaQEEUGmddsZInPiMV9WNikWr9/ehpfbGn+mZn/uLJlEhGmwN90aVsn
lj60IoOmHfKb7JDvxqP8nL5Np/Bn6haO7fUOzQvtVf81uOUtmO9z56pesm6Qk66sb66aZ/znXf70
Wy7mGTMY8AVM/JY2v6PWSA/rjan1m6VKfDUKGiBTsXmflD8cVhRSo1KBZ+wYv9RXtDye4dB63One
9Nq54mHcJOvvLuyfjfflXf485sWVJUpI2iJJfvRRHIx+nuJQbF8XD/brfDTXzQbGkdNCzsY6SBLC
bjzl4yr+ZhbnS/nz/rJMoQwzjGVnKV9sldGRxmO99DbLZHzX4/4IZYVCoaXsmWVP4dTcINN+7koU
6Qj5mr0C/zlSlY+AauMxIRwQnUvHKQYXe1vgNDNqg+AQQp/A4j71U/NQh7TYu+hHPNEYUQgq7kwz
hr/R/0JeT45WIsHuzEeARhOy/1ZXXIqMFY+7ucdhBRcFJItL/Bq8TgN0dJvZ90WGDQr/iCtLEK3g
hJykxgIJJ23JPl/bk/6TOuEVlfFdZ7WAztqXiDYAVVkCZZI8jp2Mc4Djw43hREwsitZa9w0W8JXs
o8BSMpKU8iuaC1hcMpXSfaXhPMF7pqT0YOJeu/XlBKBT9xjMwaafqYe3jXWOu+JDk+MPWU8PSwgz
XakbytJvlVFTWc+JX4Xp9Woa1boR8ppSz27U1A9L9l8lpBaTFjzSttuYRremwwK6UPoRTuCjK2s4
ownmxxU9kCUlPhEUus6m5iASXg0Rn5KifUKA/7ML9A0lJ8Joww3izQfbkjZNJ3Hmk/IbxUYOIMWP
dQpYLK6CgFgRZCvYA4+6NdkL4++pKqOD3U0bDfIPLSral3VekM2uaUir4iV9tplwH3Wd2zbTxprq
kZaOGayTcrwidW7nJ/EvkIM7WM9iRZzGPu7VK6g3a5VcYrrWNFDjZm9hGkMYYpyzvH6Pceb65vhG
s/RtqiFFJckVLUxANHb6mNDLRCN6K4L4EOTKzeBbQGnlmh6VQnupNdNfago4qgdMGBscDTBqItge
XF/PHjWA6bGV7Ti239q06331kBqwmLrZsVEjOWobqoiSaxOEyuQVAa2rNoDFmoy7rJE9/HyLbhfs
LdUo6lIbiPS30NkDL11KPvy3QjfNmczgXTW7p6SnFinrKBCMDKWwWZGUgLXiOTMyWvFp8zJG3R0C
cyJhxVskdw9CRJ6Sk83axgT1ov6kwpm9LeUft1Qj3Y0M9VbE7WOjp6AYtZl5t5fvAjVpNhg/+RjB
aH+zZb08Xy4rDEuaorB5NNjTWRdzQR2g4ZUwCTnIXfb5ut8GO2ulOvWGKMVvxlrW7st5XXCKxB5P
75RzyPLnn3apckWTmSA55I0nolOepnrV/tRugivUlSt8n4fai29rr11l96ZD4mWyl9fhVj7Ep2L7
99XuYnf5z0UbsrWcZWUVzcayzH/6IXNV970plmij4X7wXxHIfnOpX06xts52ZNlS6qZxcVu51yqA
6JwGvGtsEDpeI3XLPXM9b5lgzsnOerX36gO6pXrTfHNxF+QZ65+r+zy28vvVyXOWW/7E2I0nW46+
JkPBGfeWvQoc/IIH85uturJsQi4WNY7NhszuQCiyuAQLIMQRqlwHvgOxG62La23E0SSidxc63Slc
R17IfL0iVGY3epp+lLff/YKvtmWabrLR0wGHszG72JalaPRhPyKrNk71ziDpbGX9LLfzvn8oXBLv
DjTm/v4CfXWPP4/4x8aM+Eia2oxYkMa8gT+M9MnBCOioTnHOT9LxvzMeWG92nhQEea1+f6ash6WC
/QGIlYMzzKUn5fZbOLM7kvc20vqb0b7Y5hLX/O/R9IttpxlMXS5RjXXkDSnL68Qr7iV2JtnR3rSb
4fHb8b7Y5hoG51Ys7zJRlZcbEt/OptpcrNWDE4FpWPn7ZJu6wz2YCSfbFb3T3xjbaP3te/PFPPDb
uBdfSies0TQixuVLcWSvXKdnY9d65gZNkRPuzd139ZGv3lRGpLi0zApc8UXlQrTpOPs0DBhxxA+8
0rf+jmaQZ2/sD5KFXfX6m0e5XMLFx/nbgBc7TsDCStn954CCdXKjeeOWHduqJtDuSnn8bnMplgv4
Yzx1KYTYMtiTyzk+THJc42mDbg6xasdWb7u8P+Fa98rH8SZ8Vlnmm1V9lXN4+G5w5cvnyXepq0uB
7Y/FTJVNE5EDX6JyIxGXS7u3uyUaSHrVX/19/UP7aTv2qaycJZok2FB2b0HLd0xNs5etbVfdfXPz
v/iOqLotd4HyAqksF09bZ9WN+x5qt3ZDMkB7DB168BukyzNTYeFK7rdv9FeP+/OIF49bAmkxtxHC
rwHf0HXoVE62CY5lulrG+7/4gr76cj+PdzEvdZlvjFPMeBlprNNKetK8yMsc5bqCRP+BNfRhvpd2
3db+bkL84lGbMiVGne/IpKx5scBWdo1PfdCWRcffAOnldNCw2JTbZDe5pHU9xeNKevvmeX6xgTFx
ndvMUZSL9MtivJnlPVB81XfyI6FocGhiNto/tV2zbj3h1YDbVvpP3f1m1OUeXnxSpuAql/mR//wz
p3zarTQxzF0ij/AwPwSgo6MVUvGVfhCHbJM4vQMd0jpDtaUEUTuSG39zTv7qmgVlFYtKmcn/uHjC
RTi0KQZqAlHSX3V70GTUTdLt3y/xyzFMjVKcJWgSX97XCBtDbqNucILuxc53RnXnS4e/D/HV+0J3
7d9DLH/+6SZaiTkTRCExhHyumw9SR1b/bwNcbG51QMDWbHANoR4D6G82nfL89xG++NZM+E2mwX7S
oGlw8SSoo0c+UdYSMgR7LdnKKumJPgIJNCX2f+dibDpXqkED8Y8NsiI3ZZMsqjJY30fJDn4Z2vDj
71fz1cnDWlpJkCmEwkAXX7AhLTGTBU8k3hGW4MyU0oDWbBS3/H5L/MVE/NtYy7T56ekrCLy7eBmr
YRYW7rIltd5MB9L3Olub19LdN9e2/HsXn+xv4y2/59N4WrBYoCRehtZlmXdZcd4jZ1pLm3pDjO3j
30f74r34bbCLV3sa8ygf/7m4EibQeBsoT/S9ncx4+Ps4X21efhvo4hU3wGjUOdZBp3bVzqkI69iK
bXRCOfy/2DuP5ciRbcv+S8/xDFpMIQIhGEGVVDmBMRW01vj6XmBdsyKDtIy+b9yTMqvKsvSAcIf7
OXuvratetG38+unSOv/FtP0w5Hrt725kMAliOcYMKXO4jns8r+Hvv1/VVyOs7yBtAIV2rnb2jUbq
ESREGQkEhoS3VsNRvIv8vw/x1QN6P8TZRzmhg5jNEkP0velqve6YHJbgA3r9fPf3kb6+GHbumkS/
VrLOXoWurAaUihnzllA2yg2E2H//+whfnfZMRfx3iLOXwCI8NobszCpUyjs9tA602ryyQEAzBLcC
II5F1n70RXCI5oE0ATo40/BCtprTdNZjU8RO2VbHTEvIIpR3VZlv4f9duN/yV9NdUSx4enwvFU08
e6ZoQQXJHMExEGvxJ9yGLi7zxm52vZ8fNW/ADOx1h7dzqTM57a6+hmTkXdqNfrnAKapCXoUlK5Jp
nC0ClTpUElnkAtOFhBuWuPbYsD3RN+L20plfXl+h8wVHUaGV0eA1RBq9H+cJmKtWLUqumMTeo1F3
WCQnotUi65WF9xTDtMNguxFxIALeEVw9yw9J2iOlM3UPZRAalyV6VqcgsiudjmXeEY6e6qgMWy9q
qzWfrM82NZpGG7v3Q2DEhAySZWXMt2Ko7//+in11uKb59+/FnL1iDVZOzEdQpbMr66fsxXvzSrsl
ucVJ3cvli69KNZAbFY4MomigKDt7TGpRG4kVcutkf9kEf7BAelTn7pIn6VZyNKdiT1W6lRPc5T8u
XOf6Gp4/NF1F57TKO+A8nn3QMXcMUm02gjM8m/5wFRCWeShcWpF3tav59U52hyNGx8sHpa9Oaea7
ka2zA36JFx3oAyNPBGRXsUDxfN7pUXXCK+DHo3S74HHm5WjvG/IUcDxrAJsSz8iln7SHf0Z4y9Kq
2EXAU9wLN+WLatKHn3a+LbCUntCr9aZspI1g9z5Afx+w1OVNwVcfaV2T6RySFwNp8+zBm2lFzknY
42Ry1h116yChdOHSbAgOP2i7v1/XlzOUCpnMYVDS167Txxna5nJOrZzRJqF+oOYLbK3QF2dc1JuA
ME+CLMyX2MSZrRfbNC+PQa36URLsRyPf8fuvulrsfWseHzFg/RGiwu+KEYZTEd5NxniLN2I3zjk1
4qV7pPr42pTDb1HK8dukgvP3S/lyxnCupUWrAlGk5PfxUmIEdToRLFzKs3UFUM2znmUvh05I2Q1r
K6YkDvidY/6APnth7H+0Kh8mjUpbmIMIT4x/oGz5ODhNgFzRcXc5VZtJpEyUwVOdtpIXT7JmF0Ez
Jo7RgCYNQiUgYzavNsNsjq+90mMMa9rjCC0CuFSHn6TBeyTAn/M6q6LGNIhEhQDwIfoNB11eEkst
CXjvFkUZXsa6+G6Qz7UVB4j4Acw6L4vjeV+VVuEH6fIg1RUAwKAJ3Ko0ceikRm4Hs1TfQ7uY+FjC
78+CaduTc4CEC7SBakW9g2Z28tp4+Dn1OAFKsBSoaXXibBOEXLi1Cm+BwU5vbrU11tntICYc8xqk
3jn0HHJGxc4zazXbZSBnvSHSvjc6yRYLDqNrK4R1kg44vGpK7XwuN9hiJ8TG2i6jw0b0TyPqrkgw
HBk2mKe6Rr1WwuhFlzF1dAvd5i7tqutGGBsScmgYOamICXdEYOei80GJ3nWPsNtUW+in17ZOkFSW
omPBZ4MLs8hA1aRK1Ta6mRmPSpBtUFeWrlUmNxATXjJc0XZU8oPg8b0mQ3/d5MFVTLrLavbKbgQp
GvADQOPGYVBkFua1otM3Vk95ucNSkEri7E5lSEg2MUQkIFvdPihmHWY/YbyB0vU3RNibFMCbAAxJ
nuIvzSYDvsva5EGKyB6p56mn+DKDIV3tteJvAH2/82Qi7aA1QEkY3QbOzwEfarjL0+mqVNVfZZP8
DPXpblLm2ReW+pe2ZtFMmcj+1NRnG51y5M4zTc9YCCUniYoHNdK9oYspG1jRjg+boyj1rlXoP6h6
9URz0jN75aTV2b0l1+EGJriwQxCL2l58TqfipCfFSRMU1c5VcUJyByoDWCSYlTqyXI1jFK7g8aYN
h2ditE+hErqqENxH2fAjs2AcxWrLG0u/D2vfLWyj01ICoO1gg/IuEBScqsphlMdHOTJu8MK/0gUE
49Ml32ICjZx4pAHHa3TS5D6yJ4n5UU0JNQeA64mlPuX59DqZ042stj0xfOFxEvtXtqCB3Yz4dWA0
7CiDJo4qhfjfxW96Fe+MhkkwYHW3US0+RiVsM42z0UzER9jpTxifacmWpHOl4AUVA9M5eSiRLSoq
tPQJ09qkTis8nQMWwv+CaMtfnGHn24w30gUr+b1JGBGTADNB4zKzJSFvRMmpSjZWg0MbcfOgbFWN
6ZXM8KcKsGXyeBSn4DR21t2kRqqbG9120NDMwgEEjqBdt2Bm0iykU5wM/L3KN2smhb5VhlMppFs1
U1NmVPOrFMtdNAewF5ny6iJcA//f85ecpCDBwBC8Ei0IxXOifhOLV2koEZNckF6Eba6QEr9K45uS
dI9aT3c4Kvy2kY7RkvwR1JQ4qo6XIB87N8uFV7LaZByn+aOZhBRlWrrMRgecr8pwmsxV6OgFqSUE
9ZIK0lp7OSDORMjVn0KFM1cW1Ks0IlyiTRsSuNJGsg1rOWVU2o5iUZPRHcPaG+erabaeQLre5Upw
P0B7BalxjWfNS7L+WyrJ0KZyzI3i0OzTqfYRX782Uf+r0aZb0ahfErVN3Gbs7quw3CnxfFiEeNwg
oiEjsw9IV8JkAu5Kf8wXBF4mbiYxzDZ93kxuh3i3Na17LR5PeZCcGqu6qiN5qy/RlTykdLTZzREV
aJ7kRdrqGbxOPXgCxXZAD0m0KRY6qOblfinIc4GUe2LWAQ5aSJ/SK9jWoszyr7Sj4MpyqjhC0rCe
Frz6sIX+yLjlqK/0T0IHDwUnnQ573tyQIOwWFvDnSPpjrPFimCBem1ACggnIwh0CIdmZGcaqIFQL
2se64hFrOHpJVb9qYZtscRLdBrGI7dTyFavFstl4CHpxAQ+LvGt1VOhSmQ7oFnDfD/2IeKFpHiaR
j4tNWFB4TIUBY4NU/uBjZC+1/BQYxlUDQDvX4GG1jblN23oiXa99iQAd5HSzs97YEGb9SzCka4Xv
gmpki20oy03d6N68iPgYxJ6AxqbYrRGfUgM6D1vPMV2gGfRxvOyh0NwMechurJWZycl8oybSsWzj
72iNQTmV0x2sU4qSsfkyZdYO3wGTLjIeR7Pbp0GZodzo8RuK2S05R6Wt1aXlBn3mJuTW4IGugb0Q
0imqElb7sTvUVlTITltpFZZcBUahwuRs5nA4ZkpN1vEySvczKmy3NazAngd1T55ptmlHVmJgSavd
17ivAbfaWtD5RrfETzJ+p01SQ2Qzmyn2c7nZzmbsyGrxOzbHX1UT7gWpeMyydK/0E+C7/ipV201v
Fdcmxh4gEsBgyGBGgxD2bYnVDe3B3IiF05klWR/ddx0g7sGMWGsVcWQ9iTFXwv+Y7uNoro41QZOg
L4TOJdc19yW9fVC75gZ1+vxUmoFlI3RNWceZ+TJIZO/vW7Z1c/lh00SvSRRJNjFZa6ldr1vhd2WU
WNZNIiHRkak+sdN+6i97dXO59fyp/LAOA2Ae0tmqAH4TALwbxshAmC6UEx1uOwh0yVNwlP79Sj6f
qs/GOKsIzWpP7uY6RusB9HFaP9jFV4IPD/JwqW5zrjMGzf/xes7qCHEmpRP1BTRZLqmtJ/qgDp91
p7yaXdBTbnx/SSB28erOSkVVKEHkHXlQyS7eGofIFZz1JEiC2b6+UBH/+urQYsjQgkVqFGcnknDA
25mzzebqiJQl8Xg7hvvQ13x5Q7jS0wwDtea4b194gJ8OeOtNRaKs0CHksKicHbuqcclYanR0dxUl
bIGYTUhQWg/TZWmdBd7BILWnsZTw3V9fGPpTIe5s6LMqSWzIucjG3OLEZ9jVTeYGbr2HHonmhGm3
SQ7Fft5ql1qwl0Y9O7GU7RKH6cQFr5Nv2eHXyzaRmzrU/1zBH3ctnn0bL/CFk/SXc542AcERhkZx
4+yU1g1SyYaZi1X9cAua2uu8dc5fLHN9OenfjXO2tijYv/sC5Tj1k/IRMrxb+yZe/i2ByTYxmq61
q7d/f46fxapvz/HfSzt7hVSJnVeFMccxj+ZDtzEbG44GRoANCq0bNHvPkl/RTuiRprqtm+9iNqP2
coz2yk64ubgifaq9nf2as7cqmdu+hl+wzqPmqttlm/TYIl2YQQtj1HPgdngiGAw+Sg79ykv9uU9F
pHV0ggpQRZtM4/P+XCwnPGQcts5MrdEZc2lTmfV2iMTXMYxflsm8/fvN//Jx/zveuTakKOp5yY2A
Far4FlWxvZiPfx9gnQ6fvlXvBjh7b+UKYEetMABRWvZcP0/1zVheKDF+GoMiAl0njXwFVcXDdfYC
kdqYanAK6M+k33P9Rh7Bcd7//TJW0fnn63j3zT27jiQWSn1k94iF39gKGpAZS2gQG9Zgpoy4/JND
5gMe4eArhOqahNsB0tBixoexgfIodgAFSdm94Xzt/G9+2bs7fDZjjb6sgyGiB7F2p5TYTl4A4nlU
yxGijAO1GzDCG2o3FzYhX9+Rd+Oe3XWgcPIgAKZ3SHa7jg/Zjbbp/VUuoCJISb9FxAbYlzUKn7sB
H2eIdjY/477Ox540ahbCDqmzXfxau41gLNzhseOyUw8KDn0Kt74KX1rwDPfpdSval1pZbx+2v73Y
Z9+Btm9IBNZ4sTskcrrXovyu98ZVeAr85kbb0dzqbRoWlCILZCIP2qnjDdhD+hB8c9Pcyr8ye11L
+uv/h3v05RqG4MtCXIaz4q1g/G7n1oHZpO7PPQL4vpMgMu3AdzY7ePogSq4GSP1bZQum+6dKi5ao
b8Um1vgxp4HwKv1pd1DP3PbC/uTTHH17bP/+pLOtEPhGmNDrWzqZPwzjqAwGlYxLX5L1lfv8TPCM
IuZAkHVeTST4NgIoziDrbpIQo/JEQJ9nSG55ihy4fK56L/aI+hrkb3DcOWxcVbfi9tJH9KtFdbXT
r80iTLTneyLg20qxNIB4RmQrdTdiw/6vBTPczvdDnM2CLCDxu5O4UvMIgAycD9qgaGMyC0biIrnA
2L34ZfzqEb4f8+yNV42uprfKhF/v7owhb5tsApea43PwHDrqFvTD8dLm4MstNPriVYCmIPE9F13l
aSKHVo27ARqOw8nfJvV+Z/j0cPyLY321l30/1tk7mllKoDY6Y4n7VcOQXBve4BFK6hu7C2v2uiaf
v6iIp/lkobBVyVrlz99N0ApOQlCuksxkF92selOOmXvKi0y84uKe4sujwfvR1m/bu9GAfvN1NN8E
oNDsYmhkCE4F52eHquykbspNdbyoVPxqIyPRG7FEy9TxkZ99HbQ+JaFoQrZs3Zu+6Kmess02grd+
G0gfeVweSbP3ykN64Tzydij9dGffjXs2MZKFgru4jjvv81OY27MH4t4LD6tqUTmBuQz91p03ymPk
YfDwM3+f3mSecFkb+tUigPiVNcAwUVudn56TpZ2TRKBI2XqBX0n2/Ljq8SnorYL86Xvqwue41Dj+
7IJiWUDNhlwACQ6NsLNdStbh4I4Vrh7q4b69I36DNYHgRbfciW5wSF3LvThrvr7Qf8c823/oJNfC
81sF6mRTQ7txJBfgNIex2FFNf3YBQniX1qKvTkOqhtNBJIRP/HTYnQRwr1Ro1k1AuF0rIGTS/G9P
Q6SHkT6jEwj26XQbRlIfjavwf+2Lsafbpfv4iEWfkx4kT3rJl1I4P6tyeIKasn64RZnt7DmNoOgJ
dJGsEoGePbjDgNo1PhBV54HuAWpMIcr7z0bu/7tY/w8Sy3fr8icX61X84/VDZOTb//+PcVXR/+ed
W1XR/ocih8aBDM0hW4t1L/wfs6qi/o+OBYZ1nNRInQM4C+F/3KqK8j8I/LGkoHlCiABt4b9yq1LJ
+fDVwIdPXQeRrLi6/zWqLeuseLeO62ErDVjr6OLES+zoxBC4BMhzABEKIflToeXw006nTiesRTs4
yV6tdNNVOBqnUhq2OMHosMSZ6A49GQFRJFS+VfZE0CTx9FMGvueBjepcsQyOFelm9iyFxqYvqx8Y
fQB7UWt3x3n5KfUjRGYYYvagqIszyGTRJnhK8AWy9Y7iUnBTFZbknCj667ywBoTVQU2Fxzivr7Qh
vJp7fVvV/F+z4QHm2fIjDzllX70ko9sUK3JkIHI3ZXATiFK/H0EW22VHl1ELhO6lL2JIok3d0zQt
oaOtIVJNSx2GYtAvkZD1a0LJ08luCMhyulB7GPq6TdfsLJDH+qRyPIsFkl8KudrMeZi+yEoNqk6q
pOFesDKyjygkugZISRtuGbQenZhlCR6UTZhEuWsgMLltpACf1fSHEWSQPwXBbZ4s1pVhNSwSVRIQ
WyfN4HVbLXFgCKIrrgcq5orwopT1DswMgOdkpqieDK7aqEhMy1S+aiWo8KmZv0Rym+xpLbYOVJl7
QbVafxCHPxFoIGrZdMYFlFL03+r55wIfNE2lW/4I9L+a5EdjLBQgr1G6SRN+ZSUa0W0OmIzXZE6w
YnV0TCUzCn63fRg+yzUihrilZiVGGnDmPAF+xY0TO7E9dEJQ3QyRkPtRP6ZeXGdQ8siu2tJnoSth
QXbW4sZ0YxUMaqJRPa9CFFljjr4jmulxFNVoA16HWNcMqQcEZLhPAKy7pgG8kGw64MbQ8kAL1c1O
0NoBIjZ997LO622ka5T/J+uhFsbCT9sCyjy9NmqKM+IEmLQryDxF/hVCkNUwaFLLIHRwmturXgqG
l1CXn6y4BtDWxmic6rE5AZE3btvcXDwFBnRlByhJf5OrVnkcodA8oq2SKmCT8mS+CJDuHLL3juL6
A3OG2a73RhzSHyp4mIMJ6sQF0gCaHhTERu5iyw6y/lehlRTL64lYg1Yz9xAbUd7Az3YqpVF2Wtcq
x1CCcgtRcHTLZPkhrRlVc5REflcpwc7IkuKRcD2OKXX+oyVmyoZcpzhJELzALsu3PYSDw9I2oZMO
4V08xsp1FJv4AiijuUJVGN/DkVdPXCL6g9MKfTQSHp2VjHaSyw9wtl5xZP6mK8vXK2wXX8VQuh1a
tAAFPTiyn+n4qlWlHcCDUzuWwshbtAIar9TGzgTPL6zpjSY0bwNz5iqF67gjOSscsIEI9cHKjd+g
SK44HXP6lLMVzrtvTW1TJPrBsia3plcptVC/yb3D0BBT7KvTMSCZgojZcKy2k27gOIvYMqkksQZd
WTriQKO66QfNIVj9pMYA39Ks+TNLFVAOs86v5RDr8aSjbRsS2n+pHIj7WGO6wuZMXHmElIo2CJUA
ONlN1neNA8O4pYc+8N8IYnJi0jNdMQk7t5UqnPlhZLJCAsKRuW7P0iAb9gbgnqqHPC9lyrYayByp
tD60s6B/aqIKOVsAQ2ccZxrH0K1agzZ6TTotqg4RPGj9JzODG7mrfgi11tPtE64quT52dbD+i3FT
TaBQyQMNzXpxciVK1t7hbLN6DV4OTNOZmnEvFOpPtQLHnjStdKrNgSatvJiuCc6MZqtyrxsLSN0F
ZHKDEdsaqhchC56kUtvFYvwyRigIiAnYt8JwVWTzPTix0O5JOnPSQLjKA+3YVcEd6FlCt9KgtsPJ
PKpqdzBVgINgRAHlyRshnu/yus+3WqJ8U5tipbjTdpab5hZR/m/VrF/Suf2RdNEC6jrdEdi5Fxqp
t4VheQy6eFdnwfdWGxWaAuYDFuzCVvXxGo/sQ4I4zSGk746HMjhhWCMRCJTQmXvF2ASxpG4kOXqG
oH8lTGoLM10ADhxwr0ayN7O5R3M+4HrOY3ZNSfZNkAiZaLrhfqknEmKaelsG0XXM3R7NcjsmAvgW
w7bkap/L00+z1146Lb5rYdmtH4mt0pLxlRb6KQjDU5ab5ISQ8pNwD8UsuQuE8rse5z1EMSB/ba4c
8wRdg9RCJI3kor0y2uYmjEKq1pZxAzCNmEhULYmY2lU6fufM8GcylXsA5K8V9EWycvR9F7bBQ9nw
8V1aikm1IR76TJhvjHbU7uDa11gEQrcBoVZagyeb2W4As60xXeyxQd1kRNa40cOa5TAheNDskjtm
BZbJdIPd/oBu55Say76ZCFiuLB1CXCbfKdHaI67aEPT5YJHJ0gW2HpJtk4UEFSyR5I6VeIJg27Oh
IHauq5BMlFr5LYvpKWEE/tGrJGHG4g+VEAN6hhuc0Pe1LpPiiHJCjU0nk5WdqcRMFiKS23x65v5X
3hvZvwpUIsTk7FsF6Sc1CEAoZ7+jvjBqw662KJ2JTK2svYukNvMHKd5iGLtHAU4Uo3GVLosbzoaj
9BgOMh0g/0TctLwNjZElQrw2x5mmW9vCEAUPX9SmN0maO2ryFnpPszcX2Z/IxrOrqNkUkuRnVvqg
FQ3rSFnfB1HmExrzsEy9bhsjcg543fYSK6z6pukrVfwryKwTWSquPDQ3Uyl6Ux4dczPr2SJouLSi
wYR8mvW+1qJ7iaJ2JIK23KWm9mIl4bd+IZ5xTKSXqiNyCx2aK5r1bWbIXqgufiuglIyEu0rptmOm
/1rIoyVMw3CLVgH/CC0ViUPtyWnvNu3i1kNxhBt6RDvjW0P3hOJvl4QxSinBEmyrX34vtJMdJa4e
erRboJn12AE/SJDvbO7AJwR2iR6K7kv/S+6EDa3woxbI3tJHN91AcErXzI+GVtyHWrO12H/h93hC
Awn8HCjpoFv1VpyMWwx0GBdQkEix4EcxPqoM1pksuJImbA1S0cQhPsFbqzx1Fm5ZvR1Le9aUVbGi
OSqCsSyV91qWOTNyCMF0RMVwe3x9Y6jfa0OvObpYXgvmU5hDakM3T1RZg1e5vS4NIIEWHas02xPP
BYAAG6BY+gb3KFUfwYN44axv0CiF6XgXq5KrcmQNQMLywvijej/CMle76p4fvG3DO9jPCPHSk9w/
BZZ1EHLpJm0Iqot6Kt7BcKOiDiyRtuij6MxEPAriSzj8jgjayshjagS6ggXqa1JsvxM34QP1tJfh
UTRwjVCLqdErUAciDGGxq/FRT+7GGj4D4YwaSgciciC2sok16HhpKJfF15Q8H5108jKKXnIEPqS1
OOrwEkXyXmpyz7LYGQe2isojISmuIs8UYqQ7hD9q0dxE1S6Mmt1U/qZZAglNJpVp8aZe4a8Ir3pS
GCuoxVKeo0DrmaRsFln1xSg4GKPyjVtWpHdS9mTO8snSxpdS1WF934HjIhwB2asmeS3R6sqA9T+N
XT6yrgakO1CKuym2fDWatiEtU4GFJdQJkpcVdyJ6SiU5Kh30jbygW8tkDhXNdhQKyF/EUBBtaQjJ
Pst+Q5u0Qz67QvqM5djOhba2YVD/QlVKzPzvkieoUE1JSVCWQtmnjGezgb4FlMYWQg4AJXduFdV7
1WT7JGTfIHv/kjNWckgKri5UN91sCt4k41XuyvShAMdaQMfTtNkHu+3LIni1Edi/YHnJEAH6TL6X
w2jnovpNCsdTFV4T4oOybXEhogI5YadlPixpTfYWlTb+89DE3wY1Jy7K2ik1WlpJcgRhfKojbkqE
ZqyejNclsTZtHftD3fnRrD0vRrc3UfCYKXrQ3tiy2XFGkhqieOFTTNowD0tPo+eoqskgtL71LYI+
pWhZmmjzZ9MgEz8ZPoxxQ/ZmdxNKy+x0HSFGrUJqIn/0JCFpm4dlq8HkDuZl01YjeWbRJuGTktXi
H5g6r2Th7gsBHWK47HuTl6sNlhgsZ/WUFtNzn9WGA1hYY5dtHkOR+EoiVjFPHKbOcOKqflYXw5dg
mey7wdr1RMDk5KARD36XNyR2DkbFtwL7UTclL0sgw1oNr/tiGhzKLkDQi8mDimrYsk7mlQC8pmkI
NemTX2Jhpi7JHb5WKcdRRTmS8ulpM8K6mgOAGdEoYe13920rHkIhIBxhyH5CvObMWcCiMB7lubnK
QmGwCzn0R961VAq3ZW4cZtLQEF2iZbvqrVwFJZ7bFRNLnMMDFT3iMMroIEwhRG/U0dM9B1inJPzM
ytaltXHSpj4Y0BvbydgQq7eNxuAoKmxQ6ocxb12jpf3QHKJe8cxhTXIzG7aY3yuNiZ2y06a7aLSF
21gI3PKNktRPfdxcKcKi2I0UsTURX2qDE3tSV/a8KB05M9F2LuRfS0wCuoyKs5X0baosZCaQfiTi
Q5h8k71+xs8tCWKU69+wrNflrhiyW1L1WJRuUYxB2W18Ixn3pHV4uHDsJas8ZRCeyGqY2uphEZuD
WpLaEwWPRRscIbsS1kLkRszeXdHvi1zHfNIRIqlLneUOYu2JKoEGg7WJRtVvIopmPS9LewzxmERj
wqZAb08l2jFycw7BULDdm90eoSB6XS4mLqG5c5TkeyvvhUzYGPL3GdW8kNW04n+nnHJH88owM7sb
brg6sNqcY6LGFRZiVtnxeKbGJkfdE3t7jNJ2I2nPBSp7qO7kvLVRQP1iFu+HNNzM0uBxbK9s6LQP
0Zhh8NEJSeSw5pfqz7n4oZB4S/vZxYdkh2nsp4rpT7PikzGyG/FuRoGIZPPUEIa1JqIv8fygjdmx
U0bZkYz0GzBVgLSZTv2ubNhOEXLDaTGKvS7LeCxUcu14qio3D/vnNuV0QijfU930zbUeEpAaYupx
pyz/00Bsl3QqKOXyJxTH7ThOW602XiWl+h5EFtintnJTo568seqCY1/G1bde5Otvlkaxx8lAag33
gPUC8s+YJg/FDA+IrIDcq8YZ8Gmnu3khZb7Osuw0OQhcqSeMGmg8O93Iibu63ma58o0kRHUDRWpN
N63Mp8DMmp0x6Q+pJgkHUE23JJrBHUqMYzWJf1Qixl1LAV1SsIQ3OEAag1wSQ+y9oNVqhzNvhXo5
kn+l7RQgPGyNrdnyGSTj+aHrLaSc3ahQDCkNL+ibmaNvzcudZ5rb9GrsEtf6q0lXbD+aNeoyoXh6
Vxi8+ad/8B6He9aGWktvFNxwi1s63E0F/MjH0ltOcY1OvyC+VfMLt/R7dlTH0ZXdeStf4rN+ORo0
ONCPVA3FT+2hBrpREE0rrmnHLtMN98WWwhPNIcG9hPH52Cr+58JWlOgKNRBNGqcfL2wghFk36l6m
nJh740QIuv00qd+a6qHFN/D3u/ixU/B5rLM+FKeFEkkuY41jamviURWTS+2fzyVS/IHvLufsOWVy
ELFuMQQrFSEcHjq022hDmREXGI5NlFokI97q9gy/pnlMDpj3DlXh/P06zyxvny/0rJEoWh2JLiW/
YvaLnQGyBzSIhx6BvuxlS/+Z/euf0UywDZShMfZ/apEOZLcH6sxoa9uydUoumC3oWwOmxHVW+YDZ
v19uK37swfxnWIsJgdcKh6p81mvCUlEEGEIYliJngQ44I+MwSJ+7/KSLv1WRDbg5Xbizl8Y86zWJ
EN6HBOGfk+00AHvdVvNXUsN/2Uf759osE+o2SAodOe1Zpd2QKqKjJ/bd0vWK9WMXv3IT2f1MzvSH
LPMDWyDH+Pb31+Zjf/0/g8Iq5lmKwCHOO4aLaZLkG5i0gSfJDvI7Ih+o/V3QSJw1mBhFX/vONCbB
M0BZelPjvWsipHLZVQK+DHQro0dEtQsNyNPd8c3OrrF1vfDIzrrP/wyorEQylMR0Sc7fk3wC8C8a
BZzw/exwWkKpUB6NE1aQPczJa5L1Lo2osGb92wP+z4iKItKOMbmR50+vo8xMg5QRNXpoK16pIpre
hQMZ2Dw5on39vz+4zzNQp/8DqGa1KEsynt2Pi+jY5Voz1IHypoxQrqsd1T9n+PHWanaJ2WLmp254
EeZx5kJcL5RxTb5Nuk5TEP/ex3GlbsyksJHhG5EVktlN2NzO6VM5CXuSD+3lWrgHjMFX2+t+LCx6
Svo0s3dUq9aVDJdi/qZFcA/xjqB3dif3M7818v5Lis3nX3k2aVNA6gq5IuQQPKCp3BUU5GywcOCn
1tbwJaHRpyWCeyIjBuSThjjNOH/4c0QprWl1ygz7VUOa+5Vn7LEN7P4Xz/zdOOem28BM5DzkgODM
MLz6V91Jb427zgYGZy+Pg5+yQFCzcC45T7+YTlwfC66l86IBaltf/nfzV2lCmJrGSCjjbAMaXeFh
bGmd7E/0Orooyz0rsS8+wk9L03pTV3XlinRBZnm2SzBNJSDxJlLfzLUM7VH6AEPnSE7o1G96MctV
L22DPm0XGNRA9cOCyEYIXP3HK12MVO7GUSd5IiiOpnmtpeUlMfdX1wUmgg0p1mEQxWc3k1S8ZaKz
yBC+jkql97v+tBzUm9YVfGKo9L3+hCfvwjboqzfUAPyiyHxaWDLOZq1Y4nCi+UzMW84OIepJIqS4
TvOrVQWnMG5ibPoFdbcLL+znVXHdGoGHNHX2lGAMPt5OThS1ERdc67jPddsCXpjCgDPe+GjtNSKn
C5cpfXlz/x3wXFscRJJaUDbApbUxnq3MaYE3ZEzImCwe4qldmkeueBFg+OVi/O46tbPbOyRc5lhy
nZ2rPOemg+RJQZk6bDmCYUviaASu600id1kTuy70H7886z02LJVN+7oin82TWTKwtuaMrfoKdhbt
qUd4mLi5s9wNXt15iscOfhtdKb/+/nDPOB7/rLEQz3GiY0mXP9kD8miSSwF+/tsnT9tkG2oqkpu5
BqufQ2Ji+ZA72aHnnjd2fq0lNxe/gV++Xu9+wdkqj18xJ++v4PViPRT46lCbEN60wCz8h8irn/5+
yV8/53cDns3dJatTeZxJSxw2670mtyazqbISJeT/hA2MTdSW7coJOW1f0Jt//Wajr0VtzlP+xP3r
Jr3XW4PszNnBQSrfUajYVdgV1j6C13VvG/34Ig7uDIj3n4f8btizYwU5M1YPxni94vwkufm+kBzD
KVwCrEpHvWk89quP5aZwTIe+d+mtcsLsd3J7cWavU+jTa/7uh5wtJbmBibYvM82JDTfwe3+13BSj
O3nEC/uXtF5v9M3Po7GPY4/FJks8m1RRZJpEwbBeyk28DZefESUkxL0xWeIFXfx6uaq0VZny8+8v
2FfLl4l+B1obI/OwP66XPexOQTH50E7andlfL/VjFV16kT6dvvnEvR/j7NJCA9MaiBb1bdquk6bG
vnlg3wI3RHcHr0Gl7KDPJJz4six0nZHn95WXVzX5utIyO2clNVI9l+gF1o/6xDaZFr4neJIvIgj9
f6CQfvXOoIU2LIntKnWUs2V5mf4ve+exHDnWbtd30Rx/wJsIhQYwmchk0iXJopkgaOG9x9Nrobrv
7aosRqeksYZdXUUQwME5n9trt5SBJ1P9WdOg6rtdaxqy3fCBnqtp/Fk/4bH+eq2TvSjrKL5RdtN+
xuO6k2yWv3CuKrAejHf+fZ18k1H9frWTjWgdUWSagjtbhwTXgKz9nC7WrQ9H521Do+5MCrcuvD/e
2y9P8mRhmkJei23L9dSR0jQS51I8/vstfROhSDIfnKGDOqIudJLPYIfa0arJmFPdNLt1vFL5mWaf
PTN+H7j+uaFxHdafDDYH3dPJ8pcTTReyEeM+BteOzDjhvYC340p4sv/9hr75lqEWM4jMuDUA1dPy
XVOkVoERPBXjtY8pNb1iR3mIcWVmyZt/v9R3i4/CHTekM5rKbPfJLq1rfT60GLU6PD8mf3+WnBhJ
kTdUqM9HHN/eGUYaK95P/XPOuhMjhXp6wp3xEefM5nMUpA+p03mrqjXyUpwmzqoEv1mB3OI/Fz1Z
gRhmtcmSclN6eJ8Xh6H5f3pfv1zgZGGMaWcp9c+7YtRFsPpt0Um+0ApnloX03ULHQYnIH/0YFN+T
GzEaVOEVwGtaMn5dk0gZ+eSvBOjJB9pUYPlYqp4pHxhpA/PimRkZD7539vlc/kRO9de3QDanWRRl
TNDtJ7ecMf1hFuVa5d4a7yLCy3Jr3sv02zZrkkVvL3QjMO5niyXffYO/XvekKCsyYLAy45kw24X+
fLWWScfN9KO8PpsxfxMhgmcnj+PEQZ1zWghSg0QPMd1eA/PmwMAMLbenaFO7K6JJLJ7OV0Z//sST
nfK3K56cAyPtHGMllHIOjOWFJHS5K+1qD+XuttrJXsEpBIaDCoFwKULOcdsdwIXz3+j6CP/t1zg5
IMpBxhijzXAk2XW72BveJBeMBoQqpAh/pyJMau3Ohmnr7f3bdU9W95RiLN6s2a16u3IrEzd8ibe6
LTmZn92eO5W+C4p/e9gnC7gUs6BVWx42E8RO8hz6uTf4sdP8qL7qXe4CRTmcVZl8e4cgEMhq0UVT
ZeQJ/FIMyRKjBVBNaBgdOjf0CzZbhGXSNvLVi2y7nCsXfPsi/7mcsn5Lv16ulVVa2Ovl6luJOQtQ
p6ozJOhaanf1gzxWX8ETWcF51fm3384vVz6JnuapwSKj5lXqpBogT2s0X5KfOzgwG7uVdy2N5/bG
czd78vFgFJLGDDtrTjjb2NpzkiWbxqe3AKfeupy8tR8Vn61pnuDIfu6DkL3/+5Weiuc6Y1poNXPZ
bIc7Nbx6DNZd1WVsu9wGLrPCG07SLerr/4NM49wtn3wwBlivVGnldb9Q9+jQV0uo1Mlsu+0dayu6
6YainnPOFupEs/TnLZ98OVrOpkkaoKHaWXVuy8a6m1wVAx07cdWbhTpyeklKKzmFxyT0R7lb2YnF
JV3uM6HLN+nIb89+fT6/rO8mhyFUrb/Iys1hx8irY7fLUU5ZjhR4MokB/ipUjr3IOhRO4Jy5/LnH
fxJ2WimuM/PM41+7OwYQvYgHgLYnpZc1gPdVnOFFKI/C2Yrcd3HAbzd+ErOZRiTI5Vobq1yGZA4a
C29Gbbjs+M5ehrfkEdug8Fm6TDd0SJSz/hPf5Ea/Xf5kG5ubygpGtCSsO6g9W8W3jnCUnO6KOfoz
ycOfvUl8R3/5vtSTPayOQ20MyUlZaKJDv9Au7iJQzSbU1HRzrkhz5o2eNihSY5aCbuZiQn07QTQq
W9EeREyezM2/r531y/zjqPtn11BPNquiWSTEM1zIEmsGBFtmYCP33y/x/QFHtwWouQiU9XRnSgBZ
BuL6dayiM4G5GeprKM/vw4POywLvGaK6PXuIf3tnv1z1ZE/Sx15OGgogvK9gRs2s2fp+ZCdkzKlB
4y6x95/Ny75dj79c82RDGpsSuQSW0vRQ/rIRUuFAIrBj2zm3HtcfdfriKK6suZIMJPb0BJf6XI4y
fV2ODKSNkriFuXSNB9bTmZf33QH6y3VOj+66jBY4iz+X/dr2ZOZTtVNy9HpXc1/hZnk+c8HvniGO
l5RkLSY59NPVElHZ6buRC65NyGC/egsyAHzFQNj+/1KC+dcB8uu1TtZINUxa1XZcCyutbLe4kVNc
L77liZKtbYV97o4X50Iv+ZtSN3Z7/9zfyRpp42aoGopk7FnBltGpNfFES9CUxHzqHaPn1wBj2LJl
W74oPi23Z1cfNtqNfGxXF6jtz8f9/0WM/2Mty/23nbV76sTpvFbCj8+m+9V/c/0Xf6kYBVn+j46O
YMURU2JhPoSD7W8DTlnDZVPE3hv/V1wBVnXif2kaJeM/lC9oL8IZ4p/K6276Xw6c6n9MUcFgDLjB
iqZmk/xf/xOr0/CzvPnrs25P/vvXsarf02+T6QoGnKjpinic4+l52n7DMX1Rh6l7TzjvFf8vFa98
FsdwslR/XoZRDjYYWBjc7+kplORKWguN9qbJjQcOzg6iiKIughDc76KrIH4I04uCCnJtXbamvLN6
2U6yZTtV5WUt6OC1JbtJC3cWmP/IYfmilmh6iFbpuwFvpU+PfXNc1PLMkUZ+/9ve+OfvfXKoIdyj
lze173NkbtRocMW6edJG9Zivs7vZ5DNmve/jZ6vE3XCsvS5vLsUkvQMeu8MLyZsac1emqTdLXyKe
myYw5JhgLs2dNH8Lq7sxWu6qPAR1ULWDLedMDggBokGAIVo+PhsKbEK1ZHTWAAUKz1YwH4qwcuWl
x5NLRQWCnqvIPrBxf25jv5FQo87m5Zgx0xkxw3cVy6BNZH2/GIMb58HlVEE0lWq7sLQ7vbnOdAUE
35sIfSQv7/Ty3rDuVbn2FxmmSrUVyidzfjBbxQ5K1emXyombj4IZ+GYynTZbroRCuqsNvP3qoHw1
a1gfRuVEarNNU9L8MtqJZbwpK5GZ4tKpmLouUKeCAxXl+KJRBEdoEneZw2sjqHZZZbhhQAWigBcw
I6brkef0WDl+1QCcFaG+VNbhUpKsynyT+xvVBFSbDUB5CwSvjEDVpaPF+NY0kVPNhjt3000ZVNDx
gwM2s4dujo+j+RkSa6Hs66fCY7rvo4tNJqYqRi4naiDiY4pJ4iQdG9n0MmQN8BwXJAFyfMw01TcK
hloXNvTAOOjM3M+d5dSGsK1y6TLuOwM5h2Y381fV+AMjy0v8Ug1feUbk3l4NgPsV6zYPR7+Jnw2D
gdWm2mIFg6MTrwpBzJwzRlsw/qFGzLt/ikFqR0D9oSErxvDZZelhChZXyCM7TjDkNB4iAIoNSqZQ
/erG5ypEnPggadhHgFetJOsqKE1YtXKNPLKw43S+gF4G4DhHlGPaQJ8vuzi6ra0F28yDrjDhyYTL
lWxNntApzMI+Sfm+Rjea1/VGbJanVEXjIqCBZwAfbVKOsQyCSUn9SDElLcNVQilZL5YgXZtAQuNp
2g/5T7Wcq1jZxTDeojERrZcmjWFedPBuR+FQW3z5tUTn6j4rPrIG1YWIIihrHhejd2Wh3TVSezGF
DL/KeufkHexlQbhSG8vNpEtVu87rdpuN6McE3MaK8HbsBa8caToaNUO4frIyJq3QE9NXPTQds7yo
9NKZFN0ey+5SizW/KSd/kPuLlGHoWhOZ+Mo9FTwzv4e3lIClAv05Nz6mGN+2hAEqXnUrdU/F1Dh1
0DidzpxCrTaOmav3Vvg+tuOrSo1SMXPEgoAKwCONQbprBd2zxNmXmOtfJO1apBSV6pnPw9jQc9uY
xnQradnzaIw3IppOs/oSWW1jJXxw1a5h49mMfX60+sg3U50Op3odWv0xC3FAtb7yKf+K32edrxrU
hxVcd7NoK2gQJHR5SwhX9kceTAdj3Pf4WImYrfbzzaxOW7lcbmTm3zNmIEZR3SBVRlgz8Qo1Vi1O
5NbghnrjTbpkZ8nkmHiABcJst91d08RU0PodMiJXrCInMyV7VFVHMJ7GQPWbrLwRUBxZ0yOGn8du
rvmXOaWhgHHnSGcd1cde2WEk4DKNsdMrAfP5GxrKvi4Km6zoKieXBlw7x32RS2e6fr+HvOu2vp6u
nK/Y/gAyPg15JyXm0EX5WzKQ0A2T2y6aaybSmWReOWlE/HUdyCO0TFfzNI7537P5LKqzhlHD13yG
QZ9E8IxrAQXvNH70iJX1OYFZG/p92O0bEbevfkamTl1QfJELyJhghZil8mY0Ifr8Q0Ag3uVvKNEc
s34LsqeISXfp2apKu0VilZjod+uXorxV27dshWJp13r9nkE278YJdfuPdEapODuC1m9b+LIAKvP6
ag4udFXdVwoU7axo75OyeSha1cuT+SJGObuAgR0kfSP18kZjtABfDECkM8B3YaPGqdOGqPFm00sN
02HkXmpxzOjxWdUoFtWVm+TxXtY5ANL3Yky3fKV1pW3GJt/HQeQj6WWFPi+QNfTyIRGjnRbeSC2u
Y8a41aJ4G5go4ypcC41dtBg7UYs3S2uiy64/qq5163iKKQSau3BgSn7yOOK8MM+cVbi6KG8J+gIU
ee9TeyNPtwrt8aGNdpLxEbbTzooFW22kbUmNJ1setdS8bMT3viw2QYD0RLhhesiW0TzX0iHpTQ+p
hmWbce1Xo2Yn3fapMz9gul/My6Uy3cwpNtdlsNHlETUmRRMUxV3wzngRsUvhquSNow7lvaGnEclb
GqN2uyx2hhpB0AAKP5YIInQo5qD6bDpK2zpjTqZEUSUx1jVq6C3C6zo8VuKrtLwbFbcdWq7QDjtS
ALY45nsm8aqPwidYdBAComnTKYVTR1/xgkFq1WymydxRineWfNszpBJLbEBIyBhEPaKH9bN5vihn
4TkTlI2qxzswxX6WFV5kfg6msV2qVfNzkeTWZix6SNEXQlV7SiHD1bPcGK/dZqJeEiHaBaem3AyJ
bOMf6q3SNLGyNkOFu5thom/KHU34TMzHphDscPlKLHCsQO6HannTi9yPLdjkUbhH39+z1NBBWnGI
JVvnIjXYpsFbyDJgp1Fyf2LWIwqF7cybl4XKjbLYbbtcwo+5sQgrmcXLs7tcHhe/W4gScyDCGBO4
c2x5S97aY6yDPMcORMfNL2i9PjZuMnO6HsXpKRzifY1reDuXniD2F32xXwH2IfPVptTZWtXvysba
T9CFw+GrHqS7YhIP3YK2Bf8TIonWb1qRY/UzFyTPyh+RlF+12qr0ifj0QP0vkqvXiTuGyQvGXQNy
ZrRGnfqoGxli875ChSez3U7u2CwygG39hlluDI5b9UGYWxrPmAIN7Z08Y3Ut3shx4+OGjfSlBKpG
TRwJVSNorqrFTzUG4K0474QSbnYSvCyIsOwapLSjxwjlJjG4L9L2PakYdfglEfo72fg1uaCT/Htv
6+8dcHUNoqmGN5my5rC/1DNlsyhydBavvbIv0sVWE/0hEd707JNhBA6i0cmRWpXahJ145uoy82Gc
Lrpy2YZ3RdE6FqyzbqzdHrS9UGf7qs54MMolo8deqn2IcnhIGvEu7y9ArLiBod5Mg3GrqelWR35m
6gg71WIX9+yPgenznSewjbvgqmM96kbgjvLzAAFAD9KHPLuQiv0S8ivgQYvRkN9r7UEz8C6P0lVu
/qnF4VXfVjuA035fKnZSaVuAafagMmwMfMCQkZpaqzD5MERbiV8oI+Qev7To2lA+zZyjX/0Ss5uQ
xdeI+Q3v0RODdkstkJ2FFsL4FZRQHupxJ4OtM/sf+G7YaXcBIoI5WFdqajuR2ZuROiaoI4nfvAru
9oTy2GwnPvEfmQh3Tpadrs02ZhF6WM77OrqEkqi9pTfNAJPN8T7q8xbcglvPx1SfdlM4HDRVoD6o
bvQGE40KRpYBSbM55MZrlr7JKR+5gB2HUu87U93I4EkAtWDm8NV24wbNjx0p0dZQHozoqBS3oXwX
WoW/GLcCITnjKDBQcFCqEtfsXlJkkcyGO4WQuepEcZ+AYBkPdYzjJFvvao9T3YTaDcARGxYAu3Tk
yikKt3LXGsKPOahg5mcOYIedQrCdPhkhelbWBpTHyrxSC5NAA/yGVTj8+CvssTYqB0+H8HvGHQMQ
xaYbV/UnYBLpMwgbfgu4hM11Wuwb6b5ZAk8bqm3Q8RYtd1VaC8FwKRHiaKShSQpCHmZ6PjWE7D+W
IPSkDnXwFBO176zuYqjuWjn1pFj1xia4hF6PD/mjiIhLYNQ7HF6a6DrldwlFzjZhJ4ovc2FuQ/Gu
7Sh4T6HXJEDCVJExednrF2TsCUuDr2MWSRAk0LyAXyJpTZAVnNabraILvqx2W02m7Ze/L8a4SSZS
gpeiIgOzdomq2FX9XmLdkYSbLsPWpOu8coLYnzJwi8mAVhJ8mb2TLggt0hszQUrXCZzttD/Cy3B8
NnXcRw3Drvv3bsDwPn9smjeVSam6JySwdEfFvE7MHoHVuEq3GzRwM1Hqw9624+ytLQ0HZya7iw6A
UNjQ8JqRkU2a8EsE1SuNdBMvo6vPyGXze4E8USogBghQGyqemsrKYfnWIUyOcB8nGEgN6q43XwPd
Io6/m3XRzlQOXcALbBjPXRR5SLxh66/pGToO/UfdFj44CMfIlU1V+ZE124sM/gRabKpcGMrLYnz0
AiVCDlUajOgTmciX6JcKSWxP/XSol4p3YH3WQnKbqdpNhiWPpFWbZZp3iJJvVN3nGVZLtIc4Z2Mc
5A3DLYogJ89jd4QcUiHWF0d0EAEToeWT1L5hA7ON8l3YQAsHzzB1r7KVbuuqPZgV8ly2nzHeJizU
ktUXy6EXCoYrzPOmW+pNPo5ekNI/Dwno4t0o3I/ylVnvxxEDCpP0ZqqvIlL6Nf2IB79ZWuoIGdiG
3KYW5LTDM5ZgdoGmuU5I76uWFSQf8rBy9Ci8V2mx1JXlUICiX0C2TDbbKQcjQlOLD3Bj9bQQ7lv9
EbqR05sUYMTELchciq/YuuhVgbJnbzdkXC0/RcMELY9u9RlYiGiiyL+WEZjH+BmPw+BH/esgTE4f
L1e5ONhpCYQ6UV0jem071NQxDAn8gSYTw4vWrVSMQiSVDjMEQ4gBmpySM/uSMbvM8AHcoC/cS26P
gF7Ocpey204GZrXoX6WI+LW8addHeYkFTFFAs8k6v49wmMFJJhYix4TtoCmvVfmczuKG0o0JMWoO
hn1DKUAl/Y1krCKUh4mtcVIb9MSiE2uqrda12ySFF9SfGd9gPxRuZlDasjqvHrPdJLyRn4HKABWq
zTbWQ44FzAeHGEeN/by9LqTHWq35lpmGitBHR3fqsG7CXhS8rZYNJvGxyRqyKpTlOtutpDmc2ps0
eqyBYVR8nMKQOB1pXboWWwSINtBk2tcyMAAMvVCc9POos8P6PkpfW032AsM6KslLWyPHsUJ7qBUP
86RtJd4VSkX8hRGvdF0Cq13KbN2rt3h5bBT1Agspu+OQFohg+vlxMu4zcaMLHxRfPDViNMcK3KRE
ckyDLiBGqphFiMUIyMxbFra2hgecAgig5/8S0qbBsWhvokpniAmM+3gVsSYlLGCC6EOGHNBZt6Cc
PSPU/HQNlfSDqYKVB+YsUQcsDYJe6wIO9Dbtn5s0dDSpgL58LSaBZy2jX2Z3TfA+BrFtsPlo0AYa
KiNBcKMw09NM10LwJvVf2LVsyXAJ26AXURxZ8FdpZ+6au08NnK0akMqh1tqmrkGSParz/RANW6O/
0iveNV87bjOuPoxuKpjUHTAuRhfP/OUuqYsra/lUS/YSy/Ri80YytgKoK9hJm5rjI0r0/awieQ4Y
9lR+TFiYGQp/XDZebl6by9OyjM4c4iQiHzRSBSmB6IYZR1VTq9DvEnHZB0xYSsGIoZN1SM23VH5E
emzP5uucXTXhlTE9KejltWiw9ZbaFHF6INESoM5D3BLCWa3Kp75VL2pAF6P53qS1049gtCCUTiL7
Jdw1HNGcRgO7bi5ux+G8FFj/WORGGnUb7WNa8LDPTCb6CscwNqq1JeIpCzYXEpMGiHuC6p0I0DMJ
5STMsyZ0z1rnx1BRwvqiUq5JnyYMQMrgpVIRjAbWtlrBCViPJIhhMwYFZRy/ybx01oTCGJYgvUB4
wGNrp8AfqaJnNWn2IcHxUjXkNx3G2RI+PjutRiFcfVn5Lqj8pk8e8vaeSmwrsK+EtJWVO4BYNhUw
CAMfgzTgWIqXC4UedT+KnVOPqV92ewhEDqY6ZEUZZ0ju6KWwR/9jWyIFTJnZ4GTatlUMvijaFcp4
WGKwFjzooQl3hnBhAdKrsremx5xrACvR/cCshfpQ7ep82rFwXUIPRL/dx0AQtNLpi8WPBTpW42VB
apWRJgnl9Wg8a6O5tfr3WVP4MEgKAd6tdL1UZbnuhJhJc+G6UY5yFNKlTO1ZO4TUeKQ3a+ods+Ao
qXI3W2QsXj4TiitDCzSEch5gDDeoSzeJ1e1oti+txc7V19RgM7cORRKUgwnvsO8lvxmtY1w3pDjJ
cEyX5jogCGUr2Qp0ZAfSdIGksRA+UL7wjXfPy2i603wpIIo3tHYf5sfCfBLjCzAF+ySAUt49issV
bD5HFFOn5lRZpspFmOOmIA6bDwUb9FLm4KU2oUdHI0OyHCr2nL9Y7H5ZWbmjxmxiRZ2sSYHUhCxh
YgW+00m87DnnQ/kRNys3zQp4XMnl1JGA4nOV9yY/NyFRx/zL0i9niSH98m6scVnQEe3N+mWpvwmB
ASWFiv3C+Ua/gXRxPxazoyhwmCJXj6iIARTvzIwHTXUuL4keoXqkhW/NKwijOSYFJ59cu0ae+6pA
XIAaV4u+ymBihbyn2iFvbuP43bRiJ2Hl5CRvhtgeWuorgowv4TFPgq0gN5saXlgeFbcxrXUIIABI
aAOTqRgMBpUhpxAbRaqUtpDovkWNSKN4q9iS3HqgwVyDyv0MJlLMXqB+CGZJKvyoZe+t1Rwa5VYc
92V3JXKgUfhlzL3aTJGyMRPcFVQkQ+Z7yYh/hHsY86AvIvh0tWndCHepTnzBSW0Hx4+aD4DhafRV
hY8+LW9r8WbKWSMfIfcE+sxLB0ZYDLjOA0ao84sGeay3Yhd+th0hH5B6lHrae1DuBNnPcFudh2Gn
9sdk/hotXMbAWJjZUyFUEPQU21wA5mSfsnhsR5z1CsVO5VdaSlQQJzos2NF2ui9S7caxbZzeE/VD
IEZcYVwtJrXzJTaQGznZDzPjzumXVCe43TFLpgCik/nASBpB1Qz5cZF4v/rs6EG7i/A5i4wnY6CW
rt+aykGT76zwfpI4EYk7wxpaLHUMaICeVXLoJ1f1WN+IZX5jcX8Fbk3xrLtC8UbGYPcl00Xj6JRQ
dnR8Btv8E9Cno/aLP/Y/goI4cILLozVuoGBzkB3FQveaJXfgmQEMDQ6B9N5XAhZaEAQT0+vz217/
GNm5U07HgjNFsx4TSyafeDGr69aEAwizZoL3Xk8VxgiITVXDE+p0I2IhKDXZVgEsuWLCFAKFQLzT
muslxWKDuDjWbdF4GaaNgQdIjydID49CqW1BmPyFmksnXgbEYf3CrttE0dUCZSkC4BGKg9cOk2dV
y0Ew1n7L6yRc9VjDLW3uVOzALa6kKsZfTc4O/DAWn2kFqSfVCUieek6Spq+8ioMuf1X6wtUoXVCs
iysKoHJKed9wrPkewwljIVqb5UOGg9cMsrKdFypfum3yhKX8rmpEEkEIlaI9EcGKygAUEexaaHl9
kZLPEnyH3BIqtdmKvR5KmKDcjLlvkETENWDCkKQr/sIV8aFTvypWQEqzR1g0RxFeFJ5SDS6kgE5a
DXehedkR7zb6Vbw4KJU3S/OKStWORI6n5UbrbnvOwwZrKqU37Zlv1hwCEJpXHRlG1r4E/ZOlPE6c
lWN+Gw/AeijwxEnmyr2fDk+Yd7/mlr5NeWHxQ2pS6mslipzHrIC6QdmkWZfLw5S0HKCo3oSR18Qp
0k8bgdQ/o2mYj1SNxLuZVAebE7cnZRP4gjWKSnke7JhA2yhy5OjDlzYsB2uACSWUTAfDzo4BCmjx
vpstjLUM25SfzWi0IS2wfWl2N+u0jjJXGEuqLigItOuA0EQRCJp1i97hu6rtl4ZYX79N5INEZaDH
v6VoXviOuvCz0N4LvXanJtiGGOoFeeFJEbboEUwxjjdL96XRz2E71iTaed/autVtMLzmroK9VT4o
9Y1BUlcFvLnmU+kYa2bPnfThRpWk60qP3Kl9EYKXmJ5Z38WcWMRsFGUt4gG93UEks2v9taXN2hCk
KWFP40pz+5DIsxDOuAesZa9/Zm5+lsVoB+grAIBISzwV/uSN0ARtLL2reC1ildpGjYMhNKRJBAPt
mSrcnz1sZgRUWVHAaHN4nsp+oj7pC9HQXzPzLcuug4XZNsJ0odM2c3qpjd2Zprm09sRP7k1B5QF2
3gJ0IP7hkyRQ0LGC9q31Zk9xk43+YXjTOjvoVdvqrH7g9yGfn0+Sq2k/+zi0c/STwT1804rAJL/o
I2cVtg++9coKO6zuBOfsy36fA/v7UtwXUxmYof+h9U8lve7xmXvLs5aAhuJhap15VSejt39dAi4H
CmHWlkgh+/dyqTI1ddEm7dtfVgsIy68jGlPE4xcqQ/qiG3nAE1rKv8CIzoxW/xyHOnlvuGYCiNB4
ceh0Tp5k2jYR9uTy2zotRdmthRIhetqF6OVeckeR1sG+01F3LTADzHaxtglKO/IbJ3mRj+Fdv5P9
wmmZrTo3n/bdgsKaalUsAPFmSZ08lDAazSro6jd1W91XqJfLp8VhMhhlaXA8J8b45h0ziyOhUFqF
INZpvbofRWkmOXgjmgS3qxKH9Oe+j2+aj/xkWDHolEUZWszv7zgp+WgEo3+Lv2iSVAz3QrSSSHA6
V0UC4ou+iT68S85COU4Uyj8XF01Ikx+vQ2z8Q8U5D0otVDzHVR5c3GjXs4faEe3o6iFCYgdNkvrL
84rJiB+by3MjjT+bqifra7WIWjU+eF3zwf5+35ZKc9eYJi5Py9AFCzT6nb+4UJEln7JJSvBFtm0v
ngkTyHD5a0/mkeQoujU9xdEe4AtalFzPfHJMXP25X63zWevwk7F+eyfLSymMJtDn+s0aRrttFluJ
tctxGb/yylqcYpheQ9YfLa/gxlKj16SKH/SkO0A+8aIJZV7Swh9TGUyeux+FzGGeSiolfvW9n/3O
uJnMNS3EbTktm62Zzg8KJyqKUIeagpNb1rWctTu9U7x8oWwkpI5uvXf1S689jRFmB43urh3fWG82
8Lypc0fNhQlLXRHuO9ihzcqBXqbtWHzUnJFdgmfqqLhQ0/d9KW31VtoG9TFsqRaHpBDchxzTrJX0
XTfOjhU3Fwt1yyY1XCt5jaXbsMwulA6aIgm+oH72/fPY6z6OX4C2l508hseloAcGkgwoYvc2BVgp
6iF+6vVFTldjSDTy5Jy+6d6ao0eYzQc6D7taXd6rcgRnbRoEGTTIjLi7mIHOCpF+UeaMK1KFihmU
MqpHAQdl4AEG3uP1JyXza50enNwgDOrynTDk2y4wIesJ3sApvVTWlUptVBZrOpGh02vvS5Rf6mPr
h0phCxobaK0cRMqpsdS/DMGmGA8xGVBLWWWgMtUwLpSX0z4dE1rHzw0Zj2hgkEryIE/1LpIpHylB
dxtE2iZJ1sEeJhi04lKSQTNDqi9CuJKWddPQsBmk+2yh4NGOBwtePkWFaSTuoZkyp912KLXDHOO5
ROcVXLEtBodF982MNhVVm3y+mwzBltW7LlT8YV4ndbqtLKsboXgcW8apKCAEeeovIQbf0VsH2VWd
2/swfQghkRbFez89iWF/Ic3ltmzSwVPV4TrvRAOIqUGPdDzWLZm1NSWxU0tQ6HFGmxiw2xXdV1E3
1+M8X3L4kCg2mwBzXFP4CFdPYIjAeLbvhBCGQMrYUjkKX4LyEAWgsql5RmJ1GAfYe3J314/Kbawg
ZqaMRhfUqaTyJqGhTnMA/16RyCy6oH55DJR2V1SQPYdwEwUJzEYLBI5lV92hTq8D+YMsKQDhuIQu
HQonzj/G9DAme0Oinz9fjziuTu8RXtUh+s5yhl5LLt4OVAci5YemsAxFbJ5bKkUycb4Z0AtlqOqq
AwVGByZhXs2iea0ab12CvIAeT9YRYmJkEFFDisfXLviMZKq9gkga1VzpM5AMPDUhPraUuzHysaFb
QALlz5cE1heJ+sSL01XMpJPBkr0sGO70gt29jeIfvZYe9A4Xh+m5Sy91ASj6uyTifhVdyR2hH6Di
NBR8nVm4sV5dvCes2g0nsC6j+VZdmJMMH8vkwUopr8bGVgfjkas/9CCw++ER08Z9zzxQLsSXq+8C
g9zMZg23YQAfWPhR5yI5pnlQQ+uQREzDiVNyo2aCFy2vZEr3kj6Q4oSgEItcuBfyGBd5CoxtLT6O
OpXaUoqV23pQBcrrNcCgKN0ZUvI4Nvptk8SuwgiDvlTPTEbtippRzVo95ARiozl8mmnyHKdiwccv
yG4tS42nVrFOoZ3oycIBoyOXs2Ryrmzxa2otskad0Ohuz7SgmaE9iUZV2tIWfjyc6LJ8GmlXy1KR
F8ucOvHVaim1dvB3JLa2+hT5TOF5LLKtcOaM//OIV1cBMqY1xJ+ELSehFA72kpW35VtePs7iVTje
S+W5wPfPwV0ugUCAsIgJcPX0vvK0oTeomW8D+vCVsdRDD8s3vX/m8f0ZzLO5I6QmFGJUGEbP74e2
TGc8qhOToHD0jA2vbDUVWpzKzp9nX7j/96sxvf7N2/r1cuvb/GVcIM4GUU1ki5FUjdN+kDG2UKbb
/83eeexGrm1b9l+qT4DeNCuCZHgjr1SHkEJKeu/59W/wnFeozEhVxsVrF27jADcFUcEg9157rTnH
5Oj+KsUo74rqQfOovEfkUab85HnHciTiMDz02Tr0H9LwqaOGUWslXWZ9/xE01iLUQHlq+7A7Z+rP
Kj6KwoOWPzX8mNVoa3WINmIlraEHLOpsU8koeRDN9/5nh4gAFoS5U8YPU4EMHr6Yw7uoHOKouCvG
3Lbwlw9ZzSGRkNJ2I3GqNsJdHf1UdZC2JVIP9CuDsDKSR784G96ujb/8ksQp7aiAtWNeHCFTSVU6
5XRPtOwkaE/yyHA56pe1rh1EP9gOUXzqIvh3xbtePJNrvtBMf1+YFATNyaruMrp6soDXs34Ygnuh
jeyyn45FjXigjm0CrN1aAwcPkzenLc5eWzWbnONuL0XvqDTXatgvTeWshP2LFFsuA7EdqfaaHaWJ
PUh4rjFVAj8NU04Eg07QiwcxHKOIODelo3WSGiuN9mjFciaH/iZUoqWc0wDKySd/z6b0wPvo5sD4
ZcZsFm5/T9A2su/G8ZsG4HpsEmQSplMFyUlAhZpGwbZCnUvnih5UufKkfeUh761oFRVHzaNPFIcK
RHVzXw+ZLSmZq9U0PmJzLQmxkwwnP9jUc5pJla7FIILyTS+wQ3Yi9KeY3Qit6S6bjH0OoQYrEXHp
oJcDa9sMpyJtAbaY2gso+SckQocwpnlvnc2i2qZD/uYx2aHLvjdScWA2lzTLPjCWZPCgYMNYoTLx
N9WMLqy+7eqOfjp6r2VcyK7VPDW15Bh1+9WNH4bU2pNyN8QPpXnu6j05D3Sy4PiqYkrrlOoiEPcZ
5MYi911fFiDygqdHhMLgld7nWSxfUyE+odd97MzgYHqiyiQMPV70yPxG87dix2gO+UMUfUUoleqa
k5JZu0ELbVjczqWGzmMZ6ieCG+JFGAgbVazp4KMXbdC91Wy7p0BEdTA9K4G3yUdxp9FhD+i3TLmI
zkTbFI28M0kFKMT2kXyEDzXF5+InG4lPEHracSg1J+zjXdKeCBPYTB6sY0NYms15pJ04vcr8iczr
1zqjBjGjnkpGxrXlolXUVSRKawKC6oWQyicUY09lk/4QSJbnQ5U7HzFMLzFsieL+HEbWln89B0m7
QRyQoesdD5YZ2JnVPlDaujJV1piIB3Hyn4W2o+qucAb35Tac5XEthXTFKDbozxVNpLBiStAOxj27
4dYw/WMTirZSxMc4FB9LhJlRNoC/BbETyG5gxbshrBCCCSmn0MrceVZzjkqMmYX2MEjhDb3qzXXx
6sxojpOu9/Hwpfi29i9WKl1xGF8yjzJ2sykYgod+sRJOj/r93xdl4kpvLMrzv/+yKPfd1JABmX9l
0zFEqWYq3WqWgQqdvrV4/tPopQinfVhHm1gGAqwRveGt8IGsKp3Ym7Z1sOzZOTBkXwYPz2lFMIUD
sxE4eZHDkGgWI95PNFsrS136mfiepZjQOmBZvDv41Z5aQPXRmK8HCZW51MhOzFh6MBNX795KFMml
9mNohWUp8tYmwIuR6WiVcFbZJeLhR6we8upZgFReFp+x+FoF70n4OdbNOo6jfaADfu5p/0nlmgSn
g58RLZEAUkbNj4nLGJcaBz0p7xeVWjEoodOrw12Wo4+2PqZNuB7KYUsoECPsbZMHbppWtPMbm9yl
z6jlMM9ymgu4wydPXIpIFcVWP5lRTAudqot0D3VObC8JRjRrAM3xZvJ30Rjemd2zqrttUKxCVkQh
YFJDvmjdzKLwi8BQoiRQVmBsAkFjjWd4PxbiRZLIvCWooZtWZoEaMujuxTg9sszSlEZQvGoEaenp
K6VDFOExbzS4neu8jlYNYR30pAgP7DnIhG+EFTla5tsFqHnEbCKzSrTijioQC8UcIhi240jq+pC6
TfOUE+KQaxNjfH5tZiwDXd70UbTGaIC+j52221t9sg/lozbpTs0Ek8V4EQS49KM3sQKijY5yRHnf
qsaS2J9lW6yadFtYpdulMmvLk6g/FiLQaYr+hkFVpN77bAyxRhjXwO4vhYgJfhjx6PgFKyBBHCh2
GYYxUQRObrbJkhGB2L6IqYAETnWScD1Cx4/6lTKFd3WVX1LUMVMggvgmE0JCFlVzpqb2JrmRxoyH
xSDvwx0oQVv2O4qBklMhsrS6dpu4spURAXG8CzXt0zfEPb8+8fpdZ16inIdVQUodJa7qUQyo77AQ
F6RWLWuRdBEUUPW9PD0pLaW+78QJUIzR50ejZWROiPB2A3orS9wP3TNRWXZpyZsp8B+mnhOL2KPz
Q5SVrPJSo4IQ9yHiWP0sE0NlStWObCO7zqptF/dug8iuo2En9eksztkHCWlb5DcLNJ/C4q0JPhTx
h5CvmiBzogCgWUROWMlJSdxbiOaIffGFZBmq4qloNg2Dipa9Ptbzvdjkm24Y0C+NG5SHR/2H0KGG
sZadN1CEGRQbbDiety2Cx0k59PmHxEjLwP8QNC+59GDlK1ES1gKSOqF3JUZ/Xb3KhKFaIHNxskyy
CRq4jzHIqIipU6FZGiRZDV5lx0qyDwLdiS1h08vyImbXkv5VUtcULvHYO4I6R+gYTmSyBYkckwi/
ykXLBbN5KLXEbXTl0QTSniIE8/TB1QgX6kOKGIM5cB9UCBOZxYmC9NxVQ0ECnupMOvPqWI7vrVpg
Yjp+atV9lSPAZDcVWTWGiaTnWSkQPSmC73S5tZt1TUOOSwp9UT+8azE0rBhhFjkPfoE0P/Xv46Kh
81X2PxUxYlAu7lDa7mgQ29hl1rVhOkVj7eIcBVQzOF7/2sajGzbdwreCZ7U2eeE51cfmJpONI/Aj
YgZSu0Y/KXO6LOYcOG1WBifStO4YN1pC54gTRVpQ7H31QqwKn54+IEocv7CcGlNJIU33eoA0Ho+N
h+GZWIXcPMkVYaIy4loNm02BQid5DAd0GsxMZMqnDDlY0rwM8auYHEU5J/zoII3PQCwIMXuOAnTW
WXcKis8ykVHbo4unBVSgS4gaqv0wviBGtY3yRSw+xukh8nsq97eM9cAkhWQ06UCwig1JsSKHgu9y
L2ePQrfqccS1kfTYx8ZHQsFuleXPCTlg5+2ScFjkPFxp+0jcp53F6WaqH4ruqUZW0ROVmiBVD+U1
GQuB9RhRDavc1Fldpvs/1UJE7C6uyylYK4hNraF2wuqkqIhjxXAlMmObNHK/8sg2mB2N5r2BwK8a
VTuZJ6DKyUDGYg2ccL3V1Kk2aYgcWn6m7ZsgYLXsV9bwJnXHKCTxxXgsyp+mdT/VwjZAdadbuMjG
xdB4zujdFbgP48ElMsBOEH2GYOHT4iRLn//njRk/U+klxHPhISpFckEcHHhP4hJNEG+kHQiQWAy0
HFW0TLN1qYIyKnJUFtrLWL30uXH2glklpOxrEgh6DmE0ovqDSqZN2X+iFj2VDWJaYxXRhGpn1bGP
Y45jfRPNr0htOHKo146m+0i4jvIEdrJHozTWgltLfrMYlOQB7/naoj04hKObi6QaVXddRhWeEIQj
q/wxiKjL4h11/dEbkT2Z3JUJRyhJMH0irlSOGZmBQhOrn9lCENVfVXrW9CjxlazNPHNQDDhJx13V
vG2nSGuJ5UAhkYT4P8cYoUY8+ulblLLEWzhPApIAkw7U3zSpyPqHlT5vmKZffkoahZWfrdSKmLX0
M+o+iiq/Q1a0rjuOO8lHKFLzzMoZspdCbrJXDEg7zzE+M6XQn4YuvUHl+Oaor+uqRroFEZ54lq7O
4GUrxKpZjBeWa1Bw4Ypl0pHX/x1C+5sz+Hex/p9lnm6IjNIITFV14lJ/L/Omrku6uhqxAifnGb9F
tord73F4wL26RRf7x1f8+zCAS4j022d3M+3uqw5JVUVer6njZR50DXZmh2/x8mKskP7YwubW6OHP
oc5vF/vHpPBLAWsmU5tpGhYHC+X1F36KG1/QrU9jXY0QQl1r+d94GdwImreDgms5bP1HnKOLyMkO
N4kU3/SXfr171ty1+eUDkU4xTUPIB9qr23Adb6MH4zieh6W50JbpqXhqd7eeDuObRpBOrIPGIA43
6h+WuSYRiPdIpwugMjvTx0VaX6romdY4ogoEoWF1jqVTMhPfNYQmyV3ZEg2WPjTam+Q9dZgxMvV+
8ojTUjs7bhK3kDInScuF6b+SVdoYnylC3QYFS4c+v0K15ZM/VobHWgrsOairmhG6LExhJJKK8hh2
j10J9CmLUYxGGEhjRKn1pqBQG8ttMOsr5J04SHZcPYaJb1sjQZQtLUve8khK7NSEGFKfBDwIPZKZ
1EJIvI2Q40aKnTW4JY9S/pS3DwFr9HCXECZVoWhO3/9+tvr+wfm/d/WaiVGIWVt7zXRBScr0fzNH
HGgO0qoZOIdSfn1rvHnFLp9ngPOrDTgV3gfMj2sjPvmifWBaBRck1oRkCtfbWEu6uiaPKmwl4Mg3
4bHfPqy/XPLqYR0NiWjytORV72yqcWytM445e/HWY76omOOiNrRs61bn8tuX/pfLXi1nZpJxHvCK
S00NthjgIZO3fPJXxElNSyhDK9rou79/m7euOP/7L29lMoalXmd80LpZiOm9XD/+/fd/Mwjny9Nl
hfQIXTHIwPn9Alkaz0D2ko0A0JpNruwyXhJru4jW0fbWmglG4o/G+W8Xuzr1G348lKQCX0jBc+hr
LqOH7sXbI+TAiw3Qst9xZr8hQZDmdfKPXeGXD3i1K4RlHbRFW/5DozhJ63mr0wHG3vxs83f/l+uY
80j4l29K6XpJq7iRJKZuJ27ksJbuO+hepNbtfDe/8VzcupXXAoas7tIirufLjcvRQaJEFwNyUWDj
dThF6+Fp/LhFNPv+WTGZfMwEEfzHV0WDWuSFYEWIHzfCyYA077m1jRgLInXo3lpVvn3wf7nWVde+
iEypI9v0UlNuk53dlDfUUuqfI3oe/F8ucPXgR7JS171kfJk+LYi223gteWI6lrIIgblQM41ASKfA
A8zHaBOlEiLsdt8rQBzIsiqaZqlF3UnO79A5tswLy/A5ULCr4qco4vFZNppDyURqMpJVVWwq+noG
4Vidfk7ZPxgSB4Lw1EYVicXh4Fpjs9TLciv61h1nxXUl3wyI+eY1QB5iEOyDTAPBwlU5UYViVwyx
8GE9SG6/6nYXfRE/sj7fRD99U1n+dqGrpdlofJqYifAhbv01WT673g3+k6Xkm9pBshTmSGjQEL5c
a7Sgm2p9ZXof0abatHccihctBEMENnf/AcLum3f714sZV+8266ecF6b4VdmS233KA0xt026c8Dw+
oioMTzeLsRufzrj6tor4v7+tcctg+g2ZM7jC3g5286f7n7xpmjGrwywDJNc1iH3w+pL4wuFilYcO
6eWEtuDve4z8zbwUXhFJa2BwSf4wrrZNpYYa21n+z4lEx1zZ+fjSk05GKIH5JBKtncgBrBqU+8Ys
kJpwzM7DWkdwouLe/eqS5CWmgWh0Ofi+WD8LpfJgBthNMvVRqNFgE3bYAfsdg/I8Uqj9/Y+/uehd
7Vk1IUBCzaI3lxo0x+cV9lg4c8qNtSlvrOrz7/pjD/llTbraq1K0poY2DBfBXNVx6AhEp/fGfVe8
B/KXzATuxke7scZen2HKvqA1ZLHGOpI7bOYwNQNv8BKrn+0v1ZeZWbC8cclvhrG/rrrXp5rE7IaO
Y9oFo+vMa1sNO/OMzYoo9fmFmktUxLyRioB/od5I+/tGq/bbin99wun9URHyYODa/r300Ozlp/hO
dspjvGYyuZvn98Vz9R62TvEfvGX6N2vIb5/86iWIg7asB3+4pAJEUHNkAMesFxOZp5/LusKcyPih
WpslKP3cR45Bt6Vchz1nZfytWblNdLYdsbEbK4DDcaEX7vbxTxU/klzflzH2D/rpJa5KS7snO53M
XGRnaW6b5asQl65pYpEqzlFNPov2NDBwTLrRHumVG4893dOiIvpsBNpUvVT4zqU6RCDGHlEyFQAb
NFDEAIFoCAsakKgSkFlKXxljhkwUHGPYiDLaJ2UrEJsqtT/+/tB8WzWauqqQUySyhFzduZIQWlHk
MQ3GcpFHPj7CaJW0yervV/m+ovrlMleltpwyI6ziuSXyz8a1puFue5vprtwkTvZk0h65pUL9Zqvk
kbBM4pAItlLkq1U+UiQQNdF4MQRvQdoYkeH9svciDPwE04poGGsPb6h267X/sxTQqPXnEk6UuPL1
/RT1SssRI33MUXHangmQ7bnpJnPih5tF8Z8LGpfioxkqezVdpqsiiwE+ke9lgW5bchEmNcVC4Jju
zhva6OIznCiQ8ZaVWxkThntrG/1zfeNziugvZ4E1WeNXD04dTKooFdXHxJw7lHaS+HbjkfnmTjIV
V9Q5oMeU/8h8GjorN9Iu/6odvVrMFbG6iVuyiOZ4Ru+W5v6bgz0WTxFKnymB/KOQ+/2EAcKqzgOz
YCdqiFambScs8SDS41/yTrvhw63b983Wp5N/JxFAwAuGuPbq22vlJlcKoeeC/zJllY8ZTY3ybxNt
b2198p9vOVNiDqHIqnT1z3DGWk3yIZ5GNiOeSjdFxTsfrzEVPEc/UgI4ZnR+Qt9wxVzIKc+IIeFR
4YChW3NLoXSVwDd3NPhbUBVLxESaf9oN2iRFyShPl1m2Pr7HTvAwn63InF/OpZ/OXzXvFuYClccK
/IGrPa572mTey+2cPdn48ynmZSUtTZwdEKi/rlaJoBCjyKrqCyh2W0lPVfqG0wRM4S6aHmDI+GR/
jyFcQMbKNJyXQ8TIhjGSmay6QHRDSB1pgfyj2YzkRKNisX3rzFCKnjxnkfe2eM8IYi9FYcWwzwdw
ZuCPFqNHrfxs48ekOCnSywy9y7yQDnnrVLVkT83WtMqTJkXrlM68qELWDl4zn6m2Vu5DEZRQeJ4i
hsZ02XLCy606WnqMniQE1y1TA6mKLxpmHIyvuBnjZz0anE4vXQGXJceXQzUNhLKjLZKbY0Gwlrzv
J3GBDGeRNtVBmn2FGOy9zDWUflPGTHr4fJkmb1UjZySPYBFYklSIzhi+6ChJg65cKj48iYmzcv6o
yaVj5h9ByZxeTTYowzZ0Igmv7ZdFAgFB79cKPnk53Woq+bnIOcYEQ1/8LmADC4OPriGZKsqIiSL8
KypwpuqrDPNZwo2QyGWuMdwU3TtDzhZlaKAbyzgR1kqvb+Q0OgdEQix0VoxCSxZeB1YGH7aqLOA1
Lmv5WUR0Tfgq0qpDkEzbXJsDk+tl0+314eiLucvwciMFONZykexudAmQzyJOjamGZGqkjRocKxIi
se/YnXmWY2MFtEMSD8yfzPqu4W4Nzaz6qrg4T/Eo3gtatk7Kci2iTJ6ZKZJ/ipRNGH/pPZNUfsb6
iAfOVWh4S/kB/ywh2jHD+80cIV0jdqn3mXr05J9Rukv5Hal+MBjlifFBVH8GhbLQ+3Dhz7V6hCBT
emDeZvf13sgK22yfVOV9nL4Gr8BMzgNHCDPYrczlYJANjGNIkGneGm9wQVrw4x2UFtEJfAXn/s8I
ZV2mPMX9bmIHEZpgpfuM9OWvIbvHU10E/kJQoBXCrPDkatEl9432o9Cw4w+T03bzMBBcVgPtC+xy
wkxVTMozWzKgie5QRtWXbDzICNP1sl+W4HAV/vYAzgJgHFm3EyiFhhis0+zTrF+S+qQliFOyyg6t
dTK8lubk5OmK537RZ6HtZ/Wh6MLNCGXM11L8YUx3NWslk7ilmC/h9MUofJGNh1i0btQ2t5aQq50j
aSZ1KKbhohk/m+wrGMQbJcV3hoffF6mr4kkPjEqTI+VnVgyrqgIDU2L7E3WIODTSJVSPlb7B6+1m
pveCwXPmE91Vs2uhTLCFP0hoJ4Edr9o+9VDCASOB+plKs7XQCB1t0NajGLvUF0sJa1tqTfvOS5xK
KFZSK+AWzX52anKhxGI+mcgb32xtk3exN1S7zAnNUXpM58EqqOtx6WmIXMRjLnRLpS8XaZgc+05x
mjZxNESCU/EoUZAEUbuzVOXLgkEw6OJzmxIWECJ6GNSVGn7NKsDMF20N8kYyZXAzvHtDzfCBGwsl
e9PBrNUqLBspdXxFWrVFBkBHsJXKWLX6vm4uhhZ/gD5DvJ5iDR23eEAYjGdroTrrVeBEFvNYzOrw
LQqgCsgNvMlEEwKzakzrbT6qFqpPfKKtqLhyXrHOXwbOTUrpH4Q+csW8W/fSTyF6FHVGGuKqIAsm
4R0GqmcHrKVprGORf2NZXVo5CYKtv5GUCtVi+wMG9Js2iymG50rdN523bsdHJvW+Jjqyfx8Y1DbG
tuPewqLbFCUKn6S9ZLlsh979NEgrJUU7w7i49hln16Qj6q2dAh4tuvsQZLxaYF2HA2UWLQRQS4Zs
wtdWyKsx/ph8DyG5sZFRpSl6vNC12sml2OnRYBG5vS4RIboGtFB5iFzfQ9tazbRVL176rbcardjO
FdWNwvLeGEPX8vEizL09XAclTYbMRMsU07Y0ERboK4zqUkIplfXbWodNZLwXI6y+qN5LyPyo+E6Z
Eu4y5jjQPOy2uujyu5jsM2vYiWAV5Ch7SrpPMRixW736UAXq/lL0LCSSy45s+7nvDCU1g4B9oHsb
AdWUzPISJvqekSw95At1uyibyAZrSNvxWOORDXkTRHZ5cZv2ll2MLdbjrQf7opaUt9EQ9m05HMbe
P/oGoAqvKU5q0iys6YdR1W4sysuyVe9CYA6RaqLUvKtq71QMwbmx/KXMrRpVAidKhBVpUUCyYOOG
lmnG2c7Laqe0godxOpc9MS9eujByp4z17SBGSHIzV6iOXcXHhogPO4WPj81iSCjA8ISPjctr7mhQ
ipTJ31ZM6oIWlTRz7NrnmN2jfWIyV0BTnNlRkOixOxqgUIWndB7dz9N0AvNK49AHn5IUbWPzy2L3
E+QCBiRfsyHkbuOrgBcwoouyW2JbUMJlFvkLH+XT0KH5Gb9US0cE6z94zbAO1XexwxvUP6dBujK1
Fq/Lg1EJdsliXhiXpDoHEmZf2QkTo7CHqL9r+/GcyIQvWuUDhrrXFIt8KH4mPu+M9Cb592xuyKSP
WSPcCanJTeIPkuVTaxQHjZypVEXyIGvoulioyCajEOBI70WrebXylRSkBXt9ojWO1xlreTA2ee6v
waKtJKqIZqCkASCYVDi5WnzF01lvdLdCoiwqDDt9c2Fk92EroItUb+wQV0FVlLxI/1EEcLSAPj0f
MX4/XEzwtYYhHS7KKdt7K8kmdMdcoARdYsyGAvo+W/iUx1uxzjcve7VvKPVoSp48XErHOOVHmZ6x
QgJmvhIcz42OKgINTFw3D4Z/DoWuPu3VJGOA3ZgFsvmzICMMq4O56VsK+sFBY33TayrL1129+WLk
HeP+FMlXuz5vGzHac4FbWzvWBYGmv2apZ4V4n6c1DKjlE54wDsQqE1rtuWKxeU1Qx61vnFVv/RVX
H9kvx1LrMTnNR3G9XMAI/lE4JkGU5Qll4K0J7R+nuavPfDW+UaQ60UrT+9k3vu2bp6T27aE9/P0j
WX90F2YfCUd7NASqjAH1ul0K+bPS+vynqQrqYsBtJ6e9GxcPUljYUOHuG19zhFaDuMP6h0oUzBMv
lw/dWdt0Nc1HNEKod+5LpVlZY4cEGIIjjkFgmpiTTvjykEt5015mMerRsIsjic4q/+1YvtCtHTjt
IBrtQxYZ5JGl5Pphd1AgI8lVB7wtcE2AMtFU7CzxPqyUzxJlZFvpTyVdgp4ThZmIm6HTHUkM7JD9
U5a95wQYYCHeebBB0BujoXVFikZf11Zq/SMdUxdP4iqPqGFqheOL/AzfC5KI8DTK51CoXkzpQ6Ss
4UB/1wceagoG02LlRvGhH3c1WAdp1J/9aDjIZnrf5ctEDjBfGtax0TR622KO2iui+lK64sSNMaG1
Wdsi7HatVi1G/VJB+qybzgl0i8W1q34iyrxRTv4xL/j9e/0nOvaXUWqWdlkJa/0yUJVxkEkV/Iib
eLj8/fH5s59ydZmrJW+MtAhgAiLW+ZXQVBKdhxfxAVTYYnzUqcSfbna/v/tgKDMYWMm6iiP86oH1
oN7QyBwuOfNucIG298wZufwyyUESXf+1RC32iqdx+T9ZZtVfLnw9TwIwmQa9UP6c+QkxRdRsvP9n
WOx0dFP8ZfJmpjeb/QzZ/1z5frvsvCb98kVWIUZeXYX5rSL4x0MlbOs8BOk9UbLUdbnWamQUfbPM
q8ItxJkxL9d2pX3N81CRZywCGS76yHXhs/h+tdJa5KORJx1aMF+xT8FOXyGNAXyAKi1bGbHPB9WZ
aw4EuA3lssLIg59qmQIgNSp7QJgNKu849DgxtR+zUr7PX5X8UNMRNywXR/cKGxNjWllbC9Z0UtLh
i0VkKWCm7NBTKy3j7pi2U4kWedIxbna2JVNNpKigwRVNXUaipCk8eeKPxgMiJ2TrIY1sHgbwcDkx
fZPyoyyzhyyOX4cOQbEXXrSsPZaGdqd7/V2K8cqQA1cughUklodQNPAfp1tPlRwd9H1egYbOY6Kd
EiMBj0PourEy+SG/a354IIoWXg+CFJSTCg6/8MAMIlxHn6Sp5F4JZMg0KyF9Ezt/O437Knz3QtaK
sFQYQRuuEXR7ecgdXY2WVjuTQwWWOGvrYdSxen2Zi1jDUNn3OQsFamOlPXW9D+BaP1QUtRNK26S7
UzZCkrs0DxdSdgDZ7+vxi1kTZQ1+ufwck3MoP0LXG2Q8bvLzbLYLoqc8P1SNuVap7PNU200T0Lhy
J1jPQ56u++5zMjvH0mU6FwhZaSiV6dkcP7Qs2Sb0MWaekE4DACLOOi+qN/D9J0tjyF6163ZgdCqn
Cz8VjuXMEgOC2S51aae1/cKnvh7QaBRnkUekR6zbEpIW+/Du6Mfj2ik0aa9ClwuTjeE/mfQoFI1m
BCbP6KnQ0tUoPGQSbmG04t1s1RrihRd99dR/fSLvaj1Fob3RwrshOKb0ifP7COANBrNVaMGLKsiB
wVmu9vsKAlc9PEoTRKjs0HeFq4w0iJAZVODyRTM4+tKPOWjALw6t8iPGURv7X172UvZEmXScJpDS
yyoiYwjNrNqvk4yZt/DtTPmEUOuYPiLg5DWF+96I6kpuRfrxFg6wmH0L443qTedpQMqdY4GWo7cQ
x5uu1PY0fASjukqaChAWpXbU4Q97G5QnPX7zC/p9cbuezKeYABCCVWylRkWUA6qj2SKUOwlIVOYl
d8PQPRYBXDqVGYBaXBJt4pQnLI2M0a0RuSoG9DEGN0AcnWiuppEZ1Etovoxys4qx8iuBYhvDm4pd
yuvoaWrZQutkelH9IuoB8uFl17xVrH1RazuI1JYjr0x4CYRzL61b86nByMHU3hg+ZbppmsTmSaWg
83VMjbwsWmz9dcK2LUw4f0Yr+JEmzUnTk2WFuTKQMCkU/rktDYcMLc6FvAEsLIZAtlqHn1KxA3x/
PCmOFld7tW0em/RND8YtAgWWsZ3gD/Yof6ka6jvpJRrVBwt4NA0Fp0x6W+rQjqHqLrrGMfm/lP6l
76J13arMhB4Nhm15/dJLw8JqBQ6th070bQGYnTF+NFDGhrQEHPoaaI+jcm6zYhmBd0i9Z9F/HoRz
XJVIvKN1aUUUHrUNDwHUA8K8soJolxlvcgWjgLkaHAvMDtGyIoKx9neTcI9pdjHmb3HfLRSxsMMW
/yCWhqDAWKr9GIN7GUBeWJozEIH7pO1Ks9zlnie7hpw/yVq3Z3+dfWycunHXaiZABm4H+FAjC44K
Rj5NALdPk1IarE3v08Kg3ZMnkFg1eNgIFsWgcYWxW1QAyvQSoqcGzOtQ1REdztEpIu0uG8LXrqO4
SdJTGorbnEAPOaQH3gFIZ6ORodCL+UScRbIqW4BUmE5jTT0IHAhH4a7QGDQLww9Lbs6ddmjlQz4+
WPJH5nWkagBt5MUojdTOOZz1auJ4vMheRakZvyQ09LxcdhHt9whRZyBixOEvjJW7WDHv1U5ql0XN
a1Jw3mz9VQQ1C4adkcYUVsF5qghHEsqFz32O7kONU/KAe4m1p8rKdaaixMvAOevSQY+htxbeijCP
sjE5P1abSe5XqaLsijhY+pGw0YfIVtqPash3yYjLX32fhOCgevlayHV3qI5zT9QCe2zA3TAgGGc8
N2llArVnV8JF0ITKwcDSBeHVLzqcvPtieI/bg5BpGLbANJtkCCagx5VVEm6qEH42nq+R2iVgt5Dx
ORfqbvIV+Jyg8K0PS3JrOsxNuRN9Jm/6ZPctJuQGF1pFxnL2oDGUECFsC+WlKO51RVqiAvZ4P+oI
yMgkfvjBMQ9OSXWEKOsPuE9JD+qNS++XrhxuUm7g6J+nPt+0Vj6fpfGmDhr8KWLZDTxEDDkIYdnk
Tf1WaMDfg+xFLFloa/7kSTVtjzidchKALFZIoDqOfzV1B+YyLXgK6APExuQI2VOpT0t/8DZiIS3i
+M7YYxAaF8kq5mH0JbKF1HjbW/QFc2Vj4OcO8pE6gh5kOKbrJjfWfq26Vp+CdXhIvAh0e3CSYIOz
mhxCpDaNEDyERBWP3rqW02PkDWvfV065EG26xjoYpf+vGPL/56n9Lyrt/3ec2v9OPt6z8OvXNDV+
/t8wNfm/ODuz3caxrEu/yo+6Z4LkOYcD0HVjDZYsy7Y82zeEp+A8z3z6/hiZ6Aorou2uBioTlRlO
U+JwuM/ea33L+AsyFhp0AsuYrv0MTOs/6ubf/zLcv0ymu2CFGJRbSlLcZnnVBP/+lyR/zSII3nFm
GhnTbXa//ySpCfcv/pVQtnAN/i5pBhwlp32VpGZ+3kbbJrNQQ9ctptimYTNBP9owjED2ekt5/kIk
wc6k76xnzXlCHtfEHcZk51wImP+MrRQDhbjxSHSMww+vrM+70HptZO2eVOM5Cd0HqccZy5TnLOzc
OnfD+15YjxlOGV7zxDY0w/TdcNw90vfz6dmbO7qUyOP4GlLM26Ffyv8pHga38hIsr0H6JJnYQD8i
/ogRUDRu+kyAgTdAnvkdNOOOEKoqHGdfEe8370Mbk/is7AiyslRG5a5dsoweiMtaZXr/4RXuxmOt
i+KJWYMPBrvJkb9wuQwg1fG9U3ryrLFpn9s+JRQt1pLua5Znd24E1MV2MnspOp0KwSpP69LOwfZj
d9CtPakTr8z7welKZktFLEtMXSCLm6R5DixqEQ0SKztzBP7TTZVg+SoFA1ENfoKbxNcW2OGVGyte
lhCYc79zFk2JEzUYr1rHRqATkAtQR9F7aVCQtP1grgpFLFTqlIvUo6OqG/k20nNABkUfnltu8azn
5+lYBXQ/M2vJ8JT2QAxxRHbWxehzbsrYZScZ5XsQnMEqLphJAhaAdkzEQlYtuhaghAZWKMYxwSB0
drH63g3j9gvmV8U1XOX9JKvrYRTLAsAB3geIh/ZIrrjJVscuUrmMgpLcIFUK2q/VTS/DYKNRGPup
CM86k95m7ODn11uibzJvn9RGzZLrnITgqaL5TeBaNdV03PK3beZnuHct2DzRUBJu81R4OK+ZWUB6
06CST9S9Wrx21XTdlD7Ii5LmtxjtnVcOc+YYrOD5zwqzgn9bnlbI4086bdrEVb3zfLH3Mv0jVvUh
aslf0uWmqetXDMsW319C8LHWTWjqi8IS1MeZc6/L9r2pBxOUhEBdYMB3aEuantotJrwIZPIDdP0p
1LamNzfqvURsTJchFXN1Z+VZNQZeDOSN/ZrBOmAbBmNE5TkiOidFdwUNSZiHoiRmwZ/GM0vGqHxe
NN1+NyrBfsN7A+/8QrseKNlsRnMf0r0CvHMyVdorhB0aZ/WD3453UXfWxD2v7Cl8GEWMWTW4tzWi
r2gac082+i6XiDKI6EsijxI3Z1pcE+Nk93hMSsayOU5hxzcuzdS4FoMBpoFPCfb6qh3ULurLe7NA
ITZVAuPNNF4MjJsbTLxwlRiTWSBKxxLM/RjCwRC3wfRgufjE62KsT0TAVlTPdoOWvqgqOB8lhbSy
dp0Bh0o2+FaL/pxchfMYj4w73ne19yPooSsVBcjj+ddk1WG0ezyfatUX2nPZ9s8adD7ccHRDR63D
nYiOADvg/eCku66IDoUx9+AB/IxgZZOggnh71fuXWs+GokpnCHL+RtlNu8Om4O/KvRNLhhWMRzqr
pz40mnYFGI3BcA+QKffgUcQ7t2do7PkPSe7l4G8ZgJnsZlMo6SJsHsccC0ZhAWJJh4QAEutct6F+
QhlLTqyOmWLHFtg2qZqm/s6JuQ+shomdNf6wAnxGrXC3gWO+NFVB3GDMHdIX93rgnpYZvTzABYFi
lzYau76swScDMZowIPopyvou2zsmcShTQ9cxox9fttyZZlyLRTGAucq9vcxM0MMpWSBwashuokxp
x8vO9h60sdm1dnmaKAJnGASnzGXkj2yEh+bfjTJHT9xHhyAtT92CVaUZx6uqxd8dpq+1xi6qC25V
UoLcp5KfqThZpT2Umfk0xYKPx4ZziCOAezYdkCKQZ9ALCKPsIVulnr0DhADtJWARsrDus+96KIRd
bkdtW7OhZ/cty5Uyg9Ossl6c2GcaGGJFDcw7kiJo9OCdD0wuLF5bEAQUohWsN5jAL+hWL7xUrVVO
phEcDSv211bjvnF2uOPFjskyBAeQCSggoRsERn0KyvlsMnVoFoOMd5pNOJMmRLHqhPXuhNVyUpU6
TdxhQiTgj2ckhxMEHcXbpC4LppbXkYjkVhPtwtTDhpEe7yy7tZ+1DNNYyoxzUMZBiI6+QXbdoFDE
gTTM3CzDxy18NlTyrdGuPCY/YRqPS1Us4jA562R+yKfhJGs9OlIj9G1Odb7UcdVDRrPCE9Ob5BIj
+hpxNbqR6gc025csSjoiKpjb8Y4E1ac/ENl367ZddWagqeljbdqVzfhu9+iHRZ5KXpnyXIsSdcZz
+WLnttwWoT+eZLW1qAi6XDvkkEL9JY1syrHZhzi1saOKpboIuxWX6h2SOMWzvgZgfldEKZ27ARVD
OsClN1umB/iZT5oZB12DF6janrRCwf7RQC0iVXcTWfV6dAKwRI0XnTVsHK0gsGFlLANd01YT3aXY
ZhRHaqmVdc9+dwmwTymaCFLM6pEQNn7e5bPhj8ahTUWfm84rMZ3Tqo8AtZku9PCJfmGUPMmRJyAo
TXJR6KTLKXv3ygIOenk7eiEzFod0i848xFl4KczVYCT1phl7qIAWXDH68qLnP8t0ZoSZIpRjjiKw
/E0pXsCpM3P3ijvN24qs/REMUMFHmPRFbr+1Zn+h9PzZrv33wmFLXxtb2UWvk4B9Rx4LT29ePQHd
g/Gj1mWuzqxgwJdoX0p93Pd2ddGKbh3mccb0IUFwqiheTHvVSGgHuYEcyLew6ru6+CGgWizygxv3
4qyfopdAgNiDU50ujMF8lBFcm3Bg/urXah97QFxAca/rtlK47XMAF4m1YeYMvqkM0Q5KG9RAMgJj
nkVcvfNkNNWV1AkRrYQbEz9jLJlPKpjRKQo8Vz+0pVjljdaspzJkVXG1UwwypzaKZt2hP6VibVOU
ZD755h2IkxshhnadyXbdeW53GKP60Aq22pN7njbqOvDi905U733pHzyER1lQYomU6bU2isdQ2ncG
/Kms6QmpnPlDeqiT2fPQmRloodS3F0DV2xPF+FfXy5Xf2mS0sf0qJNEZ+dA2NGmnEvFRe2vL8Idj
iHUpPKg2RHks4zS5rR7tGLIB6T464I/W4g0EfMbq4n3T6/sR1ZUescKmObEcVRfs8IIT0WUVBC28
cJfT+3D1O0szfqQZ8KaxqOgCaTCC6MOabf6e+miPiJsCBF4ia7LbbGHW43tRlhdg/XnfjzdlQe06
2rRkxgp2VEoH0u0re9H04R1RKugi+nHR5vDtUEIUC/POrqEaKY/CPnH6Uz8Y7pK8eqHAWcUyBosT
FABGe7harslMm0E++bg/qramd+R0tFkmxv9zU0VWSLI8jeZRRATYNFQEzvu1v5jmBoco49MmBqat
MqY9WW2+uQKsTt6So+ZObIFlcRMb6eNAOYRg3zKo6JNFjK6qFbqzC405OMMkbCnQqqUJiWbOtNlV
LsNvNTjaWpWroBE0F0oUznncopEgqUFlbnOpg4PQQqLYMsdZB7YWb+oIHomRahC+6I4PjboZXG/v
WvOGvnmKdBQiRRc/sAo/aqn+oEayrJqY2eYUMx+LyAWyrlSS1DtO1nbugcJTC6V4H6AK+rlHTsM0
aSzSAL8EGU0DLdlF3KoLWucXcWbKRYFqpAAL40PwKoxVUEcbOFE3Ig+fI3zCuk7HiIbqgjy+d2kT
nWCMOVIPSQJiin6/nTP25KoLvZB+P3lsxXg5evZtxRt5Ac1wDhHKlxZ158pC7KbBsllqbozizyPj
0Oc42o1VROWmd9yDPlBTUcWS1xyUK8tzP2KZ37LSYVtm08GYPz0RcYSu0EFul8c7I2a/E7kYLDqz
2EfDsGoD8WBlCgUILUYSeHciYrvRpeVr0ur137vImMZmaJPUZg37Ig2f/R50m1F3D76iiZcY6Wka
xsMqyJMPLcN2o7Qf/WA/ePWlleQGeE3jLHGbeXlvA8iMLvQddevT1A9Mso91344Z80wv5ChOuLbj
l0EPV4UrX6XZbCV0LHKQAYg8RURKIO0h+ONMkWNMBdTdmJ3xZgztiy57LlNzw3biImrqm0aCB03G
tya23ruCqnJwwga0iryyzNhYNk6J3l2fAy6LbRS3d8SJnpaCcEmLtbI2tR+J9yTjBrBqaj54zDrN
MlgDYjqQE9Ho9a5o1C4VxJYw+DnPDBgv08Lu2o84K5AozL/EaJ01qpz3wls1RbcTVbyKmZ8ikH8g
1aRZtYXzGslCbOq4ZV4UmFeT9ZxnNv7XAtOTyhxKuyA665PpBtAK/LkJcrsteQAl6w8ImIWy9lme
vsC4JDioTB61wN71Ubgv+x6uiNYSPmkzuzCyp35msfTyLRLTiGQnvDTSZkuo5k4P5LbLgALPlz7m
JpVRDuQjMsozWxb7qZzuZCIugiR49QkiJVJ6M3+YZCgfHAvrU0zXd7gF6k2vUmSPfcKQYQzpAY4a
MQlOeZfFDsWtBbjNbmd2Ec2Jlt0hBgEYVdW7G/joggz7PuTR08Jk3+b2Sx9oUI9KY0WvBaCoT96J
tJ2zJP+R+45G7iVaU+SaJ6W8l2MB88TKzqAHPxoB0/qUs5mCX8MjvacGftASgEQDbLFZcRx59NVq
d+uVHiEf6cSLyBaneo25H0Pmbmja985jZZ1HpPTx0Uk5mBKSh6GI3oaePMOILbbiPlhXUECoJ6J1
o3FTo+wBCRwtXV+9tK1zHRhz+DgxfwnkOfSG9okpYhB83sgXU9TOdnkfiAN9DmdZpGTTgHuFaTLX
NKUvlqIHA2dXrx0/pboB/I11zawLL72mnloDKGrjQFrx04Eb1PCCVZoi4qhbk0quW2Ksiy6NhiGj
RbDOiV/qd3E4HdQ8eu2Uy9towlLijzcjIjn+JUol0VFxur61kGn6ZOW8V53wLgxj0rZvSMhiEJMk
N6rQiw2Fd71XWang20XDpW6rDn9s5sHgIbOP3dcunOWOGtrWc+zdS594wxM7jbqn2Iv8ZU/7ZDdG
vARzi1p5ip4c93SsEjx8xWMuyx3Aq5cqdp60kJ2e3Tlnpp7yCkp62NN+eF15jyW8PjdECTSbAxd1
nZwFOJUCn7gnUp8hrxHFORER1unuua94TKIB0NWkRx9W2h3Ykl/5A2PQiQ2jn0aPWWCbJwmnr0jE
NvfSO1Whbug5s6T9IQc0SOPQcv2mAz1BgZRcIPcuONf0mzQQTGyEENwFKCB0/yGsOJm1J9WqDu58
QhAQpuc8ubCeeKhBD9JFBloVljoXumecrUxwVyIEVW4V+3BgkjX566LCC0cWTyrbzVi497pmb1qQ
4ZEjTwh6RSi5bOD1VyI978rofZrAxUzJ8OEEVb+NtJyRpvUsfO+s1WBzmb0brUfa57nMzlNDbkKn
jM5DNMhXMbuYk2FW20mGCJETqG1Bh4aPpnX7gF6XIeEWDukI1tc0nhvZ3weej98rNUm/0Gs6Qduk
quTStcl5c6v3Kn7gp+/DeHxEYLxx1PRss8YThRivJ6JhpogSaMDCAOdLbqu22yRmOa1ruDAnZBaR
1Zz5xUof2Gj5slzYjcscucNSMO6kahk65pTOVSAvDE/7kIkznQq92qYmH9XTqor2R5uho2fCHWs1
daB2VxIxcjKlI47CXD0YbokEWK8v3Tx9DCxIEQxuhiC1VwSe4s16cxqLPpwR+mttquHVoQiLlX8z
NCZRBaZxETFmAosLDDNv0fwTYRlS/nl+AXypsveugd4X2lzb420aFF+2IjfypPUIBm3HVWqTdGbn
MIo1ne2PP0XEI59mBXHuld5cej2a8TA+1B3kbxZpJkDi1QdcTMPJ3+rWwQismhohJxa9yCUopuCh
oR/n9j9H2NjFJnYri8m2ruOR/m4JX1bvvXxXGxq5SJ4GfxoWyuhQcRsmQWCJtk0bNAo8w49TznWi
GCEQiK+AIUSWITS4IjxkFgA72qklZ0V22mUVN1dRgrzCjllQ7JRx6TSI+8Rnd191lDi+l5+3ttr6
U7uKrf6+C+q1UYptFzWXMRDxevJfGpOlJHFvcTushdnfE7T9GMPrD2d5QpJGHzpg8kKad73p7wIn
/HA7aFg56BQ6glSKZIu3IE6HstoLtjBt3W+GmnMaTuZW65vLIVfXlevT8pIPbXQ5zpAXU29XjaMT
36z3b1aNyssOD65Y6iY63JYe18odzHNXIr6SzqaoU3L5Qka8BUTV0jKN7c9ja/ZQ4VGr0kVi03gR
KS/23LjSCl4zmiWI33bFaZfbd7Ecn9tprQJCq1r9llYssmNXywiwzi5+phWpcokQm5y4qjqDH9+I
CCYdX4U6DDVvZk83sUiXYLpu4T1fuMlwLw1kClPR3Eb9k149jNp0O07BhxsZRIYPOEVDZvzOEJ47
TN1il7FAxiSKcIuaK5HJpUljRpjhrjBA5wXTrWQKS6JRQ+psZvI8eHaw0vB19Dapb4nd7kYmB5CE
/ZJBHaHFej08JqDmmS0gVxk4V+pHlKkz6ZVQFF2Nhq52VWqKx6bS76hRMibbahvohJSOiNsZrCfL
UPIoB2WVLIu4fatgg2Nz8xjoRrdhRlwvbp1qFRWEPLp02HtrfhoHRTsPqkXeVuda+9o71g1ZqNyl
kkS0XlVQLmNM30lX0cNBxOI2yPEJiTEXIxJqt+6TtS55vHJiTd2Jhn4cIu+yBobwA6220YwukrIg
ic6e1lUr/RWZL1eVZjlMja2LAbCmSfTp3O+5Nz25rWV1DrCL259mySLQ2H9pPogHF/dTc+qE9r5z
63MT24djheLcvwzZ+tbWwYok19/tT2unrZemhPQ6+dtURvqFE8i7liQSWvT5Bw3xMw/mZzZ3XLzT
zhiX8wqR5i1RQwul04WsarGdVwzdRS7exdppRA7iKaKdvSlgVRhhdGCq64A8QxiYTDhX4J5ZPF0O
WAmNJgLPrw9JPZuua2Pc8nLeiTLF3iDnxYzEyVT4EjL/QMCTWFoRNamWvA5ZRidpRM3TsxTbUbEr
3G7vJXddy/JuzXP6sb7sgwlNDnn3bXBgdIPYgMFFyT0d13pLIBeWQXUxZUS2TkAeUfiz3gmuTjNe
FnRHTeJ3l54aHjuX+LLc1vY5GqLO7B5H21p4fX7Z0N/oAwKx6hnhGQuKZyfsiGa0bOjhFuO/Vtbn
gV4DxacD4rZNclIh5loMQ4CcYbrNXbE1zPGxyvxdWKDxlv4u8eey3TrF6KGDBk3gkE5PSeU1q7iP
6fFn6hlV9/yLIdTlJyeW3j7q2UALu9+UGj8xRhdZ3GMCBFrqB9ptZASHDDGbYYS73u3vATt20CE7
nVcMWzw8a4U1GxuiUxcpR9Gwvy9ZLDign5U3aXebTfK1H/qNSDLE/8gCTfXq6erVSPTnLiwcxBCX
fnaZ9hGxcU+IfQgnrzeSMDVmWv6iiHhVuXMLyLKDA8GvlXRXs+nOdaiA0HGtbYuDzneSz/LWN8mH
V7GAZ2zhMye7b3kieKewIBnBfMkTIoKBeJMr++jZ/odu95uagh/Nf3Co8esYg39ItP5emDX4bHNr
GBWhYCepR9gYr7CcfcX03NT6P58OYJZOpN7grHyKsXVhY8fRRiZabjADXNcd4gzi6PkjLQuf6KL+
0CzMbUrn3rXAa606B11/pEJCGzeGbwWnYcR1DjMLmxwjloxXbzSvpOwysbgY4k56tCOj6BTh5bPV
s88fVPo2xjytGRfUplwZYsZlyV3urSqzPIzO/K6NqAKsMWH/rgK0tvqb54YbPeK3Gz4ZfxGuRTuZ
Hsm6X/UtCEbAvCmLXAYURl1lBvOIgeanG3ykrnQWgYL6ZxG/68w3ZWcTXT6M/o1jmvvE5R+6WIRo
F/ZurhZuPX643vSctpy8bpK0kI3xLINQrtFUpQi/npBTNM3AELXWSLULECiOa3IKGOSIrfDK+4bb
EYfJFL/y3toLq7qYr0yHJM2ty8ssGq55PSrxZIfdtpyqcyMPztO8WsQu5IOWZ0gDnut3q477F0HN
SZeNb/E4LQsj/DCK6dbN6vscwimmx1fP41bza+u6Gfpq1WfWa9XIx46GBzftTRQG+9qrLrXpqWkQ
igh5XUXNg1X5m57FUlP9xva4Wk04bNp2vIe5+9Z0cq9a+vm2hUjCAl6sRbQ72ChdZWR96F7bn2ex
DzfbzNatXp5ZBSfVHhLqnZxBNsq50sbuhwrnNoHmqhvzOTe76iTPADqyEEgzajZ03A6Bql9jazTo
rwYfkYHbSVfXviTMkztaejrxO0hPu56MmqnbzqfG8knSLrlxyqm717lGJ3iZrqLOv04CZktC5bdV
VywMTb/NQm9uR+i3dt6SCWg8W3a47jTztPXbVQ6l/mSwOXfzKhTF4RNdeGKoQZEaATyzgLhQXCKz
kGQiDtLZs3X4CFuBLEpdM0xcBGl0sFgrmW/zUV3BBKa6EzPs0zYYoJCD7ST9vcuUy2eL2IHHz6BL
oqGn58ciMOKRc9VtrtTS9SzaA+a2jopx0eioyTRlLp20uayy/nFeKCJF0UeQ5W1m+bdeuTHqACkS
AbNN+4MM8XXtTVCWwSfP3yyZ9OdpUK91Yp5WDZY9sqj5JmxXeOZc1W0GwQo1/3rFMH05+tMzxsHz
QTFiTyesM5kq18SHT9qGwuBaMTgI1ItG218N4QG574HN8K2tNNit9H/8/p5m13IsX+tmqJkRyGvh
q9emAnwhDDZ0+rT3OjjHI+3jsFTussfsNpemZclNWzSntN+fxTDcz2eYdHdaQbbGiwoPKTX1wBNP
vc1UPvB3npd7y9hZxFOeA4dP952PuBYjWLOuQuXia1rWIUVnl7qPQemXF8lw1jct8I7Q8Zd61J42
o9mua+b1YAKtem9EvDWUb1N8ZWBNqagu7exvKf1/pfi5zVP+97/m/+Ytp54P/aD5KUr5zz/tw7cq
r/MfzZc/dfqRX7ykH/XxD336zehb/vl0y5fm5dM/rLImbMZD+1GN1x91m/z9KfyPfP7J/9c//J+P
n7/ldiw+/v2vt7zNmvm3+WGe/arvMWYXzv9dEXRG4vrvP/+3IshQ4i8IZ3Sa/vU//yiBTPMvVyAD
si1b/Izp+48USP2lTAEwXlemDaDkFymQKf/S0RXZ6IfATPBf/3dSoM+sCdvmtxg2ngGBFMm0QHd8
FtMksZM7wVDIW9i4y3AMN8J481N4tCrcWGRAKXWuyL6WT/w9jG6b5o7/g3M6T3cMpCBqwiSrSW0e
kLKtfzl3V38Din7FvM46nv9gi35+NGG5ynYQKBmmbR9xInAd1l3Yuc7t2EDDHb1FSUDTtElZTpZf
H+lIDzWfBI7kmoYNTAQKxpEeykGDbPg+R+KdKhZCZ4bokPstsVB/fSBz/sxH34lDmTid8cZZiK8+
n+5qdH06xaO4RSHcYsXRCfHWDHqRhL4Tw9qYBlKmAsnAOf6Zau/GUlz5uWOfirFnY0SiAy9ToiVE
E1FY0/rGHKjpPzLl6tba7wlZKf28Px1I9WJiS5RJldHTzekjzMNLaxn4eXyW+0kDKajwevMbO9hn
69R8yZRj2NzqLko27qqju4mvVKqhM7XbwRQYKunQ4c+1sn1dn6th39Tim+Md3SIOTw1FqDMjxnAX
muroFuntQrNNvTcO3SD3lcnIibcJ9kbnRM+zw9fX7g+Xjp4mDyXCM6H4ep8vnV+x0Qx8XdxWGI2d
wdll+P6LzOD7nVgoFr4+mphNLEd3inKhc7jziTTJ2Px8uFLoqOoDVDEuRgEGpgrLcO6HgPc7l7FF
GVEp1dHWyTFLsRVnajlZXbWPm1m71uEUOh9Bgp/lJcRwp7O1S5zMxStPGakBuDDWTHrarYNleatX
brPLjR79fpmRl5lTCrqJMaxHrUffxU6H0W+h+usyo9ESD561rRGz7EyjFd9g0Y4exPl6Ova8uEni
JrGvHD0ehR0XYtZIXFV6ciMtja1VRefvO8zlZ3CB/fMwjoPtXmHv41E8et77vhyt0qj8gzF15F00
mg5vQ/arry/hkR3078MwOkejiNzT5q/Pl3AY+rL0cts/6DJAw1Y277WT0r0Lcvcqq7Nqjf8WsU3n
vcWtjuFhdkc4mkIK/80H+Qyl/OeD4MCF92IqUhvmx/YXxaQ7GUzBBzM4RGQZkSTPPoqIANKVMtdd
pZTVuEuLZRzYxYWbeT06zqr9BoxpHN3PP8+5+8tnODoZPmOOxsikd0W+QIjBXS93VmK9G51HwcUE
7EQLouQ8bwYmq+1UN1cYvlOy9JL+rBoH55tT8oeFg5fK/zkjx4wsP5GyKauwOHQMp3jH6cFros1x
eN+ZDv/8vQXEDZOVSP5GKTQg77Xoj6Jr2wVg0dRo77OzwE2xDnSadnKV2Ug77cIrH6DVqBPfxheC
hO27vN759P6ynPx9+qFz8VjRdjDl0co8euNgRGnkXqV1cGpV/TlhortSw6XUqeI+GCShFo134frl
N0/Bn541HmcXvbE0WKiPls3Qilqc2B1NsJi9p4strjO+e56PXjt/fzl4YFjNDeWI49dOMaiwD8pR
P4ihIuSHQV4hQVxgxGLrw6IyVw5fP1J//lb/OeJ8t//yRE2jOcEdAXlUFfWDO2B5tZhcfn2MPy2G
7i/fav7zX45hdlwvuw+zq3pMF914OUT7hOihrw/yxwdBGfifFO823TlacR1zbLW61nEG2/5Zq2z6
x2gC61h/Dem9fX2sP3yhecklDNDkOTCOa82mbd2yp22DbS1dmABE0LjeewOY5q+P89u9LnWWXLTy
lj3fdsfQgbDU6rAJx/aqkugwi2S0dglwCvS/zl0vW40wJvPA7eKzqSrjb2rJ31d9jk7eiSOIXhEu
H+TzZeuFZiS2FrhXiR+Ik6ZPd06E1zOm3RoRMaa5B8MtXtw8u+1GFyEoW9Svv/5vTwOmAt7jIFdp
GkMaO3rUwyDtcMOV2UFz2qsynJ4yjTYSiocTP4S1Eunj7dRS7X991N8XOg7L68XSiRB22LMc3UkJ
5VGkZMVhUe/gdUQD0dRXcZ+tGOQuTK/d+Km6MKwQkQ2kxZwJa+J98yF+u8Pmz0BtJjA1cI/Jo0dm
rHKMllGZH7CsTbSbJ7hyZrzxqaC+/rZ/OJA0JCWE7vIX7dLPF7mo/aJ38lY7OCXwf7YpAKNM4jRk
pX33qvrDobiLOBZ7PaCHx4fq2Sg0oio8ZB3yVGnWLku8Q21b34EA/3wcThsVJ7pP9+j65QzJ9Flt
fshnoE8PPXfTpIS6elRrq6/P3m+rJ151nkt2tzSRhK4fHSqp7VzmrpteZW7+GBrlhamabyrJo2od
rwyFDjstAkctciCO6RhWkgYougvzCt3bprRmGluxy3p9G6f+HkfV6dff6Cc84NP7dT6etOYgdvLi
2P18viHgIKd2TObzlQqjvVHb6woXdd1CdK6My6JNEWwZ1kGU7tLsv0u8+P3KfT72vMb/8qJAx5AZ
DGP1q74FJSHaAAME+7ClL3rrmyt3hDOllEQfy76OVcWVFnfE0eLSTfAo4LrpVw36l10pzGFd+9J9
8wy/fOiLBKpMIwK17JuJDDEEK3NKlX+hsRldDeZknUW6HZ3TiNBvW7+Rt19fhj+cCYZSiAF1i7XI
OoZOlyQBRE3fxYeCLe4pdni8B43prHsjLb9Zav5wg9Ge0eHUQVgV/PX5pLvIGtXo+94VDPQSbhiS
QsP2GCvQGm92U1TWEAmGWr5+/Q1/f3R4ZhApKRo/fMvjt0tqe2nf2BOQoTD2dlZgoZvSG/Xw9VF+
qwqUUjr7eDV3RGi/zF/+1zsqzuy+xUJ2BauEuC5FRjljoNgbt7RVy2/eV384k0ra9F8sEnbc3/Ja
tF5BQMltcVWr7E1m8p1opwL/i0e7oke8ZWRF+0359luFwPf75ZDHYSZubNujzML8oDExXU76QNe0
/KhN8un68KFquo0T1avODr5jy3DejlYJjmwqmK7cp/L4prFcUZrclOKqssoLI2HiFCTDPsr7Eh8K
5u+s057KmPQxxsff3K9/+sqwR7lTdex/eAyPLulU1w454fEhLfJ3HHaPVNKryWEQJUiaq5xH0RVP
ygf0+PWt9IdHEkQRKyNronS5oT4fNwO95wQhjgSrb87zPlk6oTpnXHT/9WH+UH7M+3lhCBYmpaB8
fT4Oibsyd9xcv5oQhvmjQCT1RntoMXhkgtVI1IqTZLhuMg2WIwJ+RGFff4A/PDIs/bZBboDJEnm8
9Oh65ae8cOJDkvsBmUPmvsaD7dPGr9P/uk2iCNiixLTZz+uKltvn7wpwKQqcPsJuwBq9AAJ1XpaO
tmjH4v3rL/V7KcmBTBqivETxnTrzxf1lHaADU8k48s1DoAcrIvCIE+urZwE1EaRlCyet0p8VOblf
H9X807mU5vwatQxjPpufD2vFpZMpPI8H/Szq0nsvwM9JjaWf4G54KsrwKWV0hhhgppU2aj0F9ms6
QRHoPO/KnoNeo8B+zuPph5w0YhJN7OG0LldxrM8QQUw0Ub7Ok+66LNVFEA4X9tgE/x+3g+SOpP/D
veiIo9ux5znXHZqth8BwzhMx3WfQt/qA/D9de/36dP3+ZM81t8DPrjOCxG7w+Wz5ys5iyHTB9TBd
DR60vPApGzdl8NC6l3W+92v7m1Xs9wUb3y0vWJcBuQ08+mgpoSTuIOaY4pDH466LS3QNAshC7dYS
t1Y9rros/4ay//sqwp1As5euOZWH7Rydzv/N2Xn2xm1Ea/gXEWAvX7evyhbJkhx/IWzHYRv2zl9/
HyrAvVruYolcILGR2NCQw5kzZ855i5KGVhPWknny4vR3F0urrBxaUGjO/v5cKtdLzySPM1h8BBNM
7CYD2TaifUOrlsBNNOlFKosHQJDvndauZSle41yL0K9fvFYAL6UmesqHQQM1IK9tU6zpOqNfWDRP
tRPOlM9ufGNCGwsJSyVFAfl1+Y2xHS8bW4qR3sDjtAOB70jrSoQILqVxuo900WyKWABMxG9t18jR
sJ2Zl6sSIuUBjQIBJwe9Imc6LyJxWkU3uIXUISdymnBoid+4qyF/SMkIrVJ5HVfWNtJQIq2dGQOL
66SHMUmybNXSdR2l5su3N4ArBVrp2KcE1OtmkFU8aZ2i2Nx/xxuf/mKU8Sm+BLuu7A30/7X27JTp
0XcKLAnSndyYG7NzZg7jW0M5pqyTScsUxaZbtmg6P6kUvJM1OXiJM/ev0B8Onmk+meFcS+bGwUgZ
AgNDleIfH3B6AAvQWWWj1NEZUUSQJor+jyz3lMQk7wGG0FbKsr2i58BdcnWjdtnO64K3sJrrfN14
Y10ZV66NWYt9dTw2em+Jrna9cxc2Z1lrDlps/C0hmVMiMX3/Oyo3lgvJ3Vg5o+puy9O6u2Kmtp1z
F8HEPYGHgNS2l+HF+y32vxeNAGFH16w5iPrnkAMD6EmgMUHN5sr/N7Ys9XadvUKaTv1zEiUVHNmR
8e36UwXP4KfLBeFZR1vkGZ8a/1SmirmSM716aF0JlpbfzxXbro9uFCPGhjMtVE6Had2VOogKLlhB
f0n3MRL0q90AXM6xTRCw6kNZNL+ltlnen/lbY+KaRNOaWadJPXnlLGwti+5sffIrGU9FWXlJS3WJ
dRS0Jf1o5QJfxXCusn1zUEzmqK7TmON1L7dtUss0sTk6TiZwirU6IIeqDs6wHwLFWZlKYW7VUnO4
lnn++v7r3jiUyOZpTSsOH5oWz+XIqpQip2gX4hzIbr+KFNeFqCa526TF9Pf+UDe2z5jUaoT/cXan
jbGotkWdcZU9ZYb/s0YyYTH45Uepy+16AA0yk7zceDGb2EQBjV/G6+3li2lxGam6VjknuR7MLaoX
CtLWiXi00zzd33+xW+GJ8ow+Ju703ykHXY5VOBIUhUTTTp2il0vVQJddVHvwmg/DYHyDwflbHspf
Rd6dhMETqO1rGSbazAuPX+ryXoY8rYxaC00aRwOsfPkQHDuoSOTGcHKEXWHqXiIXZvWN/5SUqXHQ
KMGhUhRaM9vlulRskL+DuuBqpHEnnN5ZTBgXwEq7hm0Sl6+SWbpPuTq0+zqytGMJx2A9iCz+VscN
wv8hvYwmSg3I9FU7c7xffXCT76lamJro9NO1aawKRN8KpY/jswk+vEb4r+uPVu193P/WV4uYUQCZ
sKSoyV+3giRNQtl4bAUlzMqTLDvZCn+uaNkPUv/sVN0cgOQ6mTNVgxdSiYCkq1fJnBk0VaaqpXLq
dVk666OGY8AhecjTESIVquLFDm1sI4SZfJPR0YplI3kslOCXp+PVUPpVvw4GP36PITU8oROY//cJ
AQRCcVKmUMmvk2UHx75Xk0TQqDDDH2bu7OUa7kucbRynfLk/99eFO+bCUTkXxySKaDVugS/ZTZvS
FlFzWz7VbXuItfLFKNs/qd1vwpIyRGmqv9q2WotSnBxZ+ot9dywtZefAKlVl51ebwveceSJ1uuk+
n4gdgJinTatmsvOVvDFF3nbxybWjneWJv5wseB+FcU2nRUyEDh7+5WnjnmvXXiclVmKDN5NWf2aO
Fxt/fAZN4YBWVVrj07JtV4cx1GdZOWkV7uWenpT/BEporvW8BFMXlMO6yZHwTfwi+lYTxZYOPexN
7vX2oTWcYOTLdigbZtJ3q/P6N16zheEaVUuYg2YIK75SH/vEkT4Gq2ugcMfasUiN5KFP1W5ZNQos
IbQxYBAACkdST8UyIu3BfvZQw6H25mhXVN0xbD0y/U7Jzxmgm43Vi36bdSVEWJE6m4x2eYuqiVSf
7VZBVLMZED8sByXYFm0fbQOjSY55I/f7lrbUYzZo6VsnRnCwGr73Q+Q89T5NeCWUlJngPk3ECKQg
WEyHUiIyTld92cpL5c6Mq+5Zr3+58csAFf/+GroxAPddGssjsAEbm0mhALc/hCiCuHkeAggbXq5Z
67zRrZmE8kZ0JIUyNM7EsR46PaKCwB0K3RzSk++aj1GnGBtHadNVoURz/um3RxqrOjIUr6vGiAoe
Qwq8Rjs5UvtzCJu/a5iVBkr496ftulthUhynMuFQRibsTKv4WmbZnlrm4tz4yaEbnMfUSB8IDpAO
ZeWXpLjviiP2sRM8wYCcucxdpee6KXOVY6E6mFwBR5hEomRIHTCuvntUG22vxxQ7DQnFi4AVjgLH
gL5ttAnhgJn2z7FoosS7ke8Fqvn+JEzsmMbeqAwgAv83B0E2+ep0aCpXSTVJRw0JYosbHaL6bDkD
XD7kPOJdkWG70aOGZmNE1z7Vpb8rzAzdqI3EHo4/+Ns8Z+3+LpIN5ZYAbanP/z80yRt/kKX1LlBe
Zh55egv/fGRKYipLnRvdNA0MAm/wakl2jn36m4DIY/aIgugpCoLRpgzbgx1bSwGbnMcEi4eYxqYV
KJ/yW/1uid8NdP9eQoRspjyjjRvtaxz9fDA+6ojzwNnraiN2ttzXaeEe4fgukrHOBkcXXA0DjrSR
zsajpUfcMZWXDaIBSeL8oIG00Lz3oYafBcABBfU9Uxm27ibIv7kyfhjlEl0xmtYWDMWniDUQoXkC
dcv8O0PepUm9mVv5uPCuXmIsdxK2KNJPDyQ966qqShT3qJiQeQZHWRZapOwRukU7LkZDSHFnzp/x
gL834hjfvhzKtHw1EOOtezRdK1sAW9+oPkKO6L/hm3EUgoLKgGaml8wE5pvjmgAUuIqTD0y3oPDg
wPnQQ49d5T+a0vAU5QYa8hUw8yT/ZjT9Tir7Y2Ki+HB/BU9TwHGdAGgmv7MMcCDmZO8rDRDKNEuk
I8YZ+dIOMPNAy5s8EO7qVjcQYL0/3sSd899NDhaCXc4dmJry5IRA1NAKgr6VjrGCcratJf2KN//j
AnrKdAffNTHgmqPI7kPlJvVOt9GuN8l8M5SQFibqo5sSQOQrgmPtr9KqG3R0ahR1fMU8iBhhUOQV
ipnj5sbHIQm3RoO4seB2lZNoEEdSuZaOnKnnxJWecwWNrAIthLROfyi1+dYa8So0Z40PrhejTmGG
2yUdDJbG+FxfFmOWG14Wm4F0DArLOek28jyGq4dbAN5oLHJkrfIcCgNysi1CIKLwZ7bfrYOBPGw8
mriH0dIeT8cvD5DoQqHIj6AznIUfaj38Qmz9qevd/bgZGuJY5oV/CwwNGkIbZL91XYXruGyobvgz
Ae0qsaA4x73BHLEQfIVp0awzbUBRrewe9RafQFt6knxt89+X5ugzrYDG4225/l2+bkhtqKU06B4j
32zXaaAiJwL9ZKUEEeqRdoTbhF2km6xVWJLghzZuEiLKlyjQy2Pf29WIRCwy6m2LwEK+ulCRKGhr
NcQBBpu6NGscfJWGOezGjR38eWjy6J8N28lTlxXF/UGzXXYwKpXFqNEjo5hy9nXxHyEcxAodJBV1
gc/N+2kD8GU51EHq9U458A0MbVu4kHf76B96tDsHrR+prmdCxdVt/N/xiBL2iB66QgV3MDRj5Crd
o4ziUhdbMCvdn1iQfiRVuhlcbas6qBUlzauR2g/4Ps1s+3HiJmcBeSyxSqGSZMM3vlwOMhKUY6+F
tChELkdvf3RSx8VMhDPr7sYpR7VlfEeN3PwKTxTGtap4Ue2hTV3t1cr+oA39XEjVN6k2/1StPDOt
N4ejV4SdKU3Eq+RZs6tCDr3GO6WJ8wpvdS1C82TH9r6RnD+amh3v76rPuuZ0GjlgNKgs9EbJoy+n
sc4HVSlUdJzJ1Sv4fcYmTSov3gctjSmrLeSdryjo+bkC5eSuEzv8zlCN1DXkARoYnwpiHc9x3Ogb
MPTip5d77TL0JfeY61myyxIzeY+qITiVLQoBMRfDjd23CH6brVhXfdCuXHsAViwFyloWNsocXmcu
RYI+q9ASxBwKrXjsS1PaklmG22rIcSdKI1zK4gg5zRoHL78dFTpDbqGOPtS/6ep6OBTouruWY5jK
siLs4xDQ9kFQQfrhIVbzlBmIXcmQIR68TBUbGkPqShoviLWNpBfkw35blDg9m2Q1FAwRK3O12h5B
Ouq2zfT8W2JV/Udqhf1jLXGFjRXA0FoJW1xLsILWI3zJDCfK9rgZo1uUEngCFK1WiVBhd+oNWkAi
ThClrsONI7Ty7/sf9bPgOPmolHC5NVCkwnh3GiotdN0Vu+/tY93g7JlXWz93oJDijQGoATfAFP3D
4bWtjD0V0WNlhyQUyWuXjerN/0vnOv074ldK0rTWTIi4eI4xOH4JSbmfu5lUsZjt3nSfqkKMJgJE
hkA26pUn7BSipak8x5Yl/b4/8o2wy8hj3YzTgn/H6PFl5FooUeH4rX3MDDffpo0jr9sGycjcR34G
tUPrX01vyHoQ42686Y1ta4IUUYFTQK2Rp7lwpNqDKTK1PGUo2WkoNlQekvsqIvL1qiFvuv92N45b
vqsFMIYOJ9exSezLJV9HqlGT6FdbyjPy/wi34LCxvz/KjQhLzJPpJNMVAtMwGcWwZPwfs849NtDA
1kUUKE8ayJSVb8rhTC5zcyiQoXTc6NoykZefqwiTzE+8kkaPiW1dAd0q9M1t3Vgzctg3ckUgef83
jno5joPQA0uPeIHIJVyvjUZL0XtXh4++ksd7tOa42/uTeHMLWCyJ8e4MumFStUv9obajQnKO6Pqc
hhrVl1gtd1aBrV2hvzgRWDgvnRnz5mxa1HDpO9OUuMLWiNhsVatoaAHk+bri7vIQKvjWyCEym/df
j8OWKZvGGhBE6ogi1IC+jDvjy05rdRjEaiXbx4L8e28pcf1A1BvlAnAyxkWmQssfrVU7cpqDaebh
Cv6WDZmjxsfDd0F598mAXUZVrxJPgR1fe+bjkPbKs2qjf1Q5iGDJBRRhze2aZYH1yT9+4Ko7BfuR
zUCX4a1RRknr1HLDN9VDExi2OooyOSqmklE42zBytk3h79s4RmNDh/wVBhj2BPpGFX20soTs7Sqh
ZUtbQ6i18MFA97LaAk02cNQMAc7oRYNYS1X2FAYG+8ntpWir2m2wT6Imfsq8YJT8qYd9igIVDGsD
U+yKFJlRIXwFlS7Oalt42AVK0CzaGtESr8ULDCchbZ3HTouEVYSEKnXBd69y3F1oGT4iQWmDmHAX
rKXWTR57qa8f4yqKT5lvFngBoTBYlF74mKlecMqCVKwSKRkWaYvGpNq1Jc4TerHWsSXbOUPwLXcC
5JxkSdsIgLc7pcQnxa+xk9T7IVwMGnpyWo1yLPSr/MmrUOYQHsaxpUCsIRR4Xqfu4KJK2GdrjZb0
RvEg/gc2+DRHdrVViWzBs2Jj0FQrmo8QqNJsBz4ldOq+3OY1JmWtJNn7qIIsJ+eRjZNJhRBtajig
izI8IMDjbnrU1Dboa1tofUYSclchNji+aiGoMAzbGC+hLW44g4kVStgg9AlwPtAy9ELBsc4k01cR
lkRVpg5rfdIJadFermolzSNNVoP06Jqx90120/ajcUjlZyqLk50Kvg9Y42hwbo8lKsuYZF9kehnN
nz47S1V6bCP9lHb2T3yrpZkDY7JJp+NMD4ze5jQJe4eWTeLDmkV4whx/i6xi7Th/YHOV6kxiOa2Z
fg4J8Jn8HMogMO9J4HOjLElqz0Yitx7z5vfE+K6DZEz+mKhHVu96f8CRceYYmXawGJTPhnf9CGs0
IIpP5rNxjE44nozuT9NA5vCacNfpnYr5IRKLVWVl+woqxrpPWmPb00hdsQeQCLfjFDnFEraoHEZr
2Q2RGxUyDma9Vs084vUXH2nqPCLJwkg3mZx0SWzhrNK1w8Eqt4iV2eVWm+0UTZIRZoExVP7hTg7+
aZrT2wSCFDMIcU4THzHrBuudFqU3J6xPiOjugqHcxXj0dp29yTtzndn2Y68HWMaa77LZ/vIhWVt5
vQoRvrp/Wtx8+f97sM818+WsyGKH9LuI+kONfMPZyEWxInujk2PAz70/1GQDT+fg8/b6ZSjXGCqj
4CJzhj4HXlc/e516/n8MAUD4E0LLL5OTr4FLHUo4foHR8cbdlOVzMIbrbcuHRLZA5kKoXu8hNTLg
CGV+fC7jj6E6xDL4HxVJkI1forbSYHytvt5/p+mt/t95G3s3VNSgJU0DX4QUZ9zB8D+nICSFguGz
EuT7sA+Pcg1lzzDcBqNn7ZkG5M4znY3j5jMX7knqPj7BSHajhfQJv9bGjOriy1FbDbl2404lsre+
lZNtCUh5p2FdvAZKm8x1xW7M8tcB9bGL8GVAVP5F43UsFQ8c+qaVMgV1uYRaQuL+o2fId4OEcUL5
Jzys/X+d7dGTZZxpzFlGKtZkCfWtbQ+xpysnBA6XtZItdbGtuKLxm9VLO1milOVhvzBCrgrMzmeG
vwoUk+EnU10GopCVgVeEeQLfT/aiDaIuSC8lSfY7ykIsrYxY2DtrsNCoQ5DaxrZKybvR50lala4L
ZkzhLlVoIferXi/3mR5k3+8/5dVO5iF1AFIGdzkK4VMoZeokKTeRXH1GmtHH1n14K0M7mwnL1A/5
yl/yWGcUEBkZaiTNOjX+6REpd0ElfClsnmPN+gvbwHRBSQH1sqL86WGnFvnA/h2IXlq6Lmtrj9XM
LlW6jwwnBcuNTmHePLkponSyh2tggzOgD4BjwYPD6MkkTBOynV5gnDbI/9AcfW1q7BAqg9Y5flN2
QurWpki618r3jhL3IlKbjW2kf5dV9DMxrZeiCV/80NxbFWKCNUryTvoIBW2JAmS9qRDhCcSAn4L8
N2Jh2zgXzyirrhAhqBeo/n0Mgfaj7bFDQF62WQg/xkpRyz4c1O7MwF7ZIZfVWC9fHAUFzBrfdggV
6m/RIWka2OdxQcJse6275CXVkcCzG3sXGulh8P1NUpevKOQ+D1XbI50Ui6XllT/UFmFXvdRfeEP+
fmaQ7VYPfU9HUFLk73IRfmhtCSC+NV/8lmBmxN7GU9xvPQ6ZnEE4e5XBaxzX3N/9j6FAdbqRtPcy
wmIYwIy8wkWg2siSpa+6ACnWtDsZlXwyPYTQy3wlsImzUrH37Ow3Sj/fm8j6kBLhr4eh2gZJuu4F
VmnYVJaUk1BQ8hZaJe1bXcOwvUaA3god1Be1aG3r0V/ITaAQETdgW9Dko1+T7FK8SXAeDB7NQn4c
FFNe9IOurHTk89JS36Y+KrbABmnVcq+wnKxcjD9MS4xk2eRDhQhi/JSiLYmoQPtSoW8vdH8FsqlF
MFzfDlWor7u6qNAbkHBu8+SjQnNNar6rx0aRuNHFATbyNGq3gYZdq69W7soIqvqYGGH+AhQDh3kc
LJBsNbA0CcIxg6YfstGt3t6iqVvsBlrnK1yX0E7QW1P9YweiO1oSsX/hFWG3EMzgQ9slD26eO6h4
wQ51Cl/eDo3In7FNWYko/EcEzXOkFyjQ2mH9gmegMROfpukC0PJPMiK5PyoiHAuXgVlSHcnomZXn
wfMjrESj7IdFy/nZw713JhJfRkKyPwjd4NkoPRjUrHRjcgY4kFDwDOmr51bB3KrwbBN15Np/6wbb
+d5icLUBt+/9uR/ZPtsiX2IOpQhwdODEOWbpB2nOeDJ9OXlixL9Lzw/qEy3EQ5y4FAMlZBrxvfE8
tJxRDjSlfJPqGIqlwZPlhU8hIpF5iwdv0xyiXkLz3CFRc8OP+082ibn/PhiMaMoWZB5XMXcwKilq
MZc65VrWEwTklGCizVFop8nGv8NAO7YI7Ez7NFHVad3EYVcNJzpY/baMav87liQ25j0I5+Y5Anps
1OqbI3v9ilYjEsVFabwGJun6/fedBP/PBwF0g24MpSzgb5OVFrAx8BHq67OTJfta5P+gWJwvpMRG
hbYMnlAN3XpG/3J/0BuTzFCGPl5WaLhOb0ihG3BLiDztpKlCe/QNX3tWCludSYRvTTK4boDV8PvB
qE6RzTkl7VJmb58ivHtSv9xL5lsBhS+sf1a0wSrpIQPBCCx72djyzA6e5HLjvFI7pK3A1Zb6ybQQ
rch5KvJByCdV1L+MoHjJ7PCXa3bbpq5mNtPNoehYjy1C5EOms0mUTZMWV6VTPBhHLeSKE1YpQOp0
F4bou9//dDfWizMS5/UxYJChT9bL0ED99qQifOH9qlNdh962BL31fTBKkLBma71q5NBboZtFOzOl
V23fzzmFIkjM55qOPM1l0JD4zjXOR/qpL/LmkNd98EtNe9SGoX1sQ646y8ZLguehVoxTqSotrnf5
sOXMEGspANrS9SYQOdctZlKoyxA6Up1HTTAwLSrkxbErd/lcSY+dk1622gkzrqVcaJgJm5z31Od/
Bi0kHHXwZqBRN0cEiwSOHarTFZPL8tuhsod+OJmB+lAJ/Tkr/A8vVT6KyH3xe+x67n/1W0uMHjcJ
Ih0zQNjjefUlXLcA64aiSdVTQF4FMX6fIe8pN9nW79y3+0PdfDVyUejErC/6CpdDjei9qO3z+uQE
uLBzRNQwTpzmtyL0YYOd1rusRdpMD2N8/MvTaITQQR+kncrLaZMPKLmBY6e4KQAg7d4cuTjaknqS
Y2dz/9XGHzMZBqYFJ7ptE4+ucGSUg7DgMcvi3ONJGQR7AeBJaP3KrKDjvYbJe6PMrJPr3UqT+suI
459/+W5hWLc+VffiTD8Vy11cHKKWzmKwaIdTiXCsn89E9hszeTHgZCbbrESfWAjzRcvLF7929FcM
Z/tV7VbZzKtdnyEWlAr6CjTgoa9MwS8Ic+ECpUTZmXK1vi6sRlq3Bo5t9z/ZJ85o8s0MpFGI4VzD
4ApNYk6SGVGAj1l+rnW8q7vS/MvvBpw6+rp6LHwz2CkZ8nt9IolV2GM+s6AK1+9Eq/ZvbeDD60Vw
bSNh9/FYKV2xB8k8gMzosJGApbAIszp94Sqs/DTTtv6OanD4bFdB8xIrLY7DekyJ16ckPdg4sVNC
kpduiPtYhBUCsU7gJxWE/CIhiYwjtA9mL232Q63ZGzNJnQVZLf24Nv9bK7Fw8OUqendEkPzxferz
TQ5qRW6aYBuZsvUW4Ba5lOXYXtO6sNZxYtnPdt+lGB6DZi5UhYCW5PoBdw1jn/qK+t1uo2AnNJwF
UHutsnMukeDroac/+IWXP8ay1r8mNVLGArT8Wm2DejXU1hxD/zo0QZuFjEbCTMmP4s3lEh/iNKhF
VGbnoIHVg1WCt8i18CTa7KegjXJ/OUzF9gj1qM6N5QrK4wZp2yQ65U2btYkFA8Dv02ptAo1dggcP
6ODYfxxRm1urGa0+467YhaBpt8bgyke1ohFt+6b+aGJrsK5T2KhDnUcns/esfWdV6s/cDdXxE6rL
MgusYxJY9l70uv7Y2aV/AI+OMZzmZ8ukrq1F4VX1pi+k6Juv4xbTlircmzZRt0YbWzP4puvpBeFi
6uwBwhagzcn0ojGMXqzjlUyvXiLD+0INTqrDreH0v+/P7fWG5gyFXDK2A8gMp/VhVN/CQckgW6P8
7m6VwWo3ddqUMzFYux6GjIyscBRX0BQK5pfrxbCawnR1LTnDQFHxpOvxoGHjVxQ9IDs6RpkuOers
jZu58SoiK976Ll4ciC50W3dw2ucusqoDDKvkTesctOOlrmjfMM7DjS8t6+BJtVUcCdLoo5VBnbnU
nfnRrvENB8noV4y8Hf68SrprcwoSeZn2f/oCVQclqIZfJFLOAqR8ttNsKR2NhNo5MPP165N3yyMN
jfQB+O0kQAdG6Qex2Q3nSpH/8rhxePZcof/GECP8gmwIxVjzSnlEiTATx0kUITf0ZNFWAoxr9TPt
7CugB71s1Nw+mXxkg1dk1brA8qWPLWpD3WMUY3pb4XRp9rtUFs928SJkUMxc1tWMCka4I6Y+DO4c
ofB6b9DeVtEGVMfUCHney6UEPEy0phYYL3qKKF9bId//I/PbDSfyx/29cZ05kOPZY595zE+uRgqc
tLdSDC7OUpF7C0Oq1qla/SQKv6dOvdW94qkP7X0c0xu9P/DVtzSRjUCCaWxm2aY5hScI7ALwYQCn
JPLa4P40JC+FUQzr+6NcZQ2Mwhljo/tBSRhW/eVEGoL6URfXMYm9u/ZUeV3hJ2XX2cyF8NbL0Hdi
5YyqcvAmLofpu/E2boT+GbdqeRMUeXhqosiZSyZVfsxFyjC+DRD3EYFAAWFavPEAcPi21iQnFVeM
CpRVWfqLsHW+IS6IldNTGeXoru4rJPc16506DzCggsJTB/W02qjeOwVSSPofipeulNGWPNlgqziC
5E07PAHZyOsd/0+oO+40o/zMCLBspDN/AcYB/H9qqHiidhmkg/inbqGi/yZ72IIDCq2RIxhL6omf
7PhJkbozI+2hEC/8ByQGkP///csCiubiQI1hVGW4nPK6ismdGtk5NX1urYMub7DzjFxgWXU2s4hu
fV0qKtAy4WnB1JoM1biV3IROWpzUMsK8qM59vJ6iOSrmFU4cRWYODvqXYJ9HHY1pBlByhrtRGbyk
YUm+MXTSSg01eghq7K26+t1V9A0Os9sxF/TtKt2j7t6sAi9Vlwk1v2Mgdd73spOCJ8nEcaYYBgqy
nmyBs1D0tevF1cy8XEWp8YHBg45ZMiqR01JTmEiVqgU2/r2NWuHbK7+4g7nzcyAZUsH5df+DTxvR
UDYZjssb+g8MizbG5Rc3HJH0nH7uSeAtgPmwUks7CVeBl6b1/9ErHTvZ1OmeC5xbHgzEhI+aL9pX
oKUYsMhU0ltO4AdTq2JsPMC7PKZlFH+//4y3VgqzAWqYc4ry6iQOhKabRUPZyWcBqcl0lG8QGPf3
h7g16Uz3mDPBWuf+cDkLTuk5SRGF9gkFjG3g5BAK0pMISNtD9sH9sW68DhwtALpkNcjYTcsPLhV4
IVINCEWME5iu4qdWp7o5c98aY/Akqpky+DQwSp+KaZPtNTQptiNpYp8svMWXeo7AeOPl5tJShm5m
qJsvBPuDC5c86nhMhsKhDcMkwVBKLu0L9GmaQvvvcWkEjROiQUpeS+Gkue8Esd7pJ6tE+bOQjT+4
SGB+NFddvzVrozgRLYkRlzFdB0i+icETaF1CEVUfpT5oHkUNYijx0mZ1fxncGArqpMMaQJLtWrhX
bxF8CRVJQ0ai++MVKa5/gbyx1Tmpp6tchJOabU39noPaRMfqcmlXlpnJkVPopzprt5nrYTozqsbH
cbXpSYWXfiYwBJD2Ec2X//yGjMeZOso0Eucn+9YDe5yIPHVPvW3Ga7vJv1c5CI4a9sPMSFMMzxjF
0M1Dh+QTGX6VcIWyngY9RP6TZxVIJUod3vQSn/Bc6iFn9WB7P7oUs/ZCs6K3jD/dVVI2p08yvs90
y5GoAPbnKsLNdvK+eJnVA1QOUPBN+xQlJVoOjv9coIMi4RipN/H5/zG/wGq52IJ+vZKpqKtsMC3s
JU+6gQuW1OEFqijHOrX/vj/OrfdC6IpKNQhb3m5cyV+qUvngdODts+yMagQiepFt/PbccnQhWfJe
wtDnpKVvRGOydPi/vBr3vumZ1BtqLNmu45ycgppiIuMzmBWh9ZFIQ7ducmMuBbwqu7F66BOzRNn3
EIEn0R9ot5R4VpicVfUvtc6O7IQ8GS0Ci4VZ1tUCwZf1/Sm9+YYoU3DW6EDrpiEzlgbS8tg1UXtM
85cuTlFn7YLi3JUUx4y4+6/tjbFDhhKFgwr/2ECcas0aKY0pR/UDyunmaciw0cZ89FtemZAEjZll
edXHGQejqkht3RpZbtMMBlBv3Ta95B+N3NlQJHiled3gg+7+suPsqaslfFjb8C0BFZCCaAHPiV/q
/fmdBtfxEdBdgACpgTrHAORyyfphqEplrfjHHB8HSfSvtUU1NVKc5f1xpsH133EIcewNc8xlL8cZ
bCH5aZ35R0QC66fO0qLnxA3cFTJF7s6l3rDUMlCkYAmK6lvZ+3MGJ1fqDzwAtzwqI/AXLEQ+Ji8a
2tpQKINRnLmNrhQFdMNBF5Sm3Hg5oiPKRl967UpND3bvL4Lgrd2IH4o0l0XemG6OZwNRJrinTPlk
GpqgQzKdKTq47VEtF31xxNPs/kxr0y3Dm0L3/LwIkhZz8buc6qzQY3CnRnpOSpaMwBtcoEFL37MS
P4eM+5Z17PJ0YRbDIUyzdQuMuGx/OYX0lGXbUaGAmqM7YIkA3yuBE+sfo2qX2H9V3R6hjLUk9jx2
nO01EW0UB9SEqJc4PS9Aro14KqHpj0FuzrzVNLRCA9UwWUecWSe/vToyuCAKM/Nscc5UICuuHi0S
JfyW+Gqz7rL+peuD/3pSjiNCzR+tRyiGXO0M16/wNGm84gB8BB8uH2F9t2hesVnEowBSw8KqtTe6
K9oGJ215UdIwvP8hr9cKl+2xLEIT2wJ1O1krozdKbKt6fqhS7MU8raIU0/9sBkOfmdsrBaLxVb+O
NOatX84tetZpY6HXccCBotvBAceBPrRIU4XrvxVtrO76IbUwTNmKKDDOuQkoqha0A9ogj2cI4der
l2eBAas5oIxR0JqsXnA2fd/YWX5ooH4HD6FVv5H94fSKRsv9+b3Cany+NsVqKl3OaNkzmeCIgp6S
ml53wKJ6WegS0iavvhfvdHhdvPBCK4pF5hxE5C/o520gRS/T+Ij/o27lT/gALtLiv+a64yOBUqcb
CS39mitIQQ6CcWHnh6Gph2VHBwLY8xM07TmBq1vTTI+JU27kOqPXf/nJ7RrD1jBI8oMdKDu8m3eJ
3C99P1qZBlSd+xN9cyzyIS4lygh9nYyFhGofdlFfHsDgWy++h2Krnaf9YyZF4QHWZzFTDrvqpzOL
yKojEgF7edRfmXzY2IB/0DtaeYgQijnljVascbjVVuNNAieMPF0SqIpvjt8r2xxXV6DhSrMShSOW
rkPy66mBsyt8O1nfn4jp/Y/nIrugwosEFBoA0/u5HLhZlVllefCyHq86n/TebQxvc3+UaZLGKBgH
0Wqgi8hGmkp5YWWv+L4kDQeidbYIDIwggzR4DIfu2YwTUAW4DiywBLRmPvONEP113CngCg9TVe+6
uD8MOsax7u8WOLGnLygnYaM5d8rdyJ0u3nIaHTMnFN5gJv1BmIFyNvTAQkzh2XKRxlwoRjo8BU6g
vGd5ahyN2Cl2PQBRY9E2uEb/9+ke4fkUA4GZ0f6+3Eku6TI61mI4tHCVtiDv9XcLn59j4gl/j1un
+yznUrNinRozLazrnAqSCfVz9EbG2pSuXo7cBaCNSu75B9WKPuxq4zXxQlg+9IDiFeZbEQ7rbg7K
Pb7N16vbuLjGDIY6If2eqypYzQVBiYNoOPQIhC0Q3V+i8XtwusKZmdZbA3GrIeknMLOWJ3vYFPb/
kHZeu40j2xp+oUOAOdySlGQ5qCW37Q43REfmTBbD05+PvYF92pQgYeYAg8EAA7hUZLFq1b/+oOHy
Pk+Hwg5cdXiauLnVw62y4sIXST9ngWTkxT54DdCbFrmpilqMhzAJH/tJ/jJr0t319XFhIpzeFm5v
CnfPMxvKRolUO8nV/pAIJ3KJZTWWc7U9lbn14/pIlybDJZfeFNseN+tVicvStka1b7uDhrnma4ZL
jlsGQfHl+igXdnNMltnBcFKTlTM4GvP0ucdFqz+Iuco3jvkDSSLB4VJ9ZM1dH+rShMBDwGQ4psCY
lh3nr7qkMSZLbXMq9Vjqa7eU9Q0XslvamgvbJWA3PqEL9A08sHpqSVLVEg2q9pAU9h6kP3XzEKJu
P5SKawTxptOafmuPxY065+LckMaCJgPVnrX3uyqG6dTU7aHLOnGvJvXktQAxN57gpZeFzpeeKB8S
F83V5LSo4MaudMMhaOXwvusisVG1Kb1rGhlnrSjdXH9hf3LUVtvDYhxEXUFGxnnWlzYLS6+tpj7E
vTr87O1Y+9E2U4mTQGo8JXOnuhKSym80a3sPqWBS+ilA1V4y6p5k+qL40slB/jmZcVlplTnY2xmR
touMYarclpCrW8fI6vks7xvAj/KH43LpdK52GanJ+lqZUusjDaour34Q7quNwq3G/Ma3uQbelpEW
UhsMC3LQoNatRjJCzLIb0Zkfm8Fxp+DOKp60vtiW2tYM1MVUqxH6ByU+XX8hl1YZiwx8SAGXOsse
Ux26b8PY9AdktXeyhU1WXEyxf32QSzscdjlUNVxH4DyvPtMq0SO1rMPu0IXNiUyTD630rOfi+V+M
AoDHxRnoicP6/WaglaoRZV0GP9IaXG6qGTYU4Y297eJMWLuaTsNtadq+H0OFVYZ0IGwP2vI9GlxF
NnpCflMwWuaNw3u18iDAw93FnAMUDT8HNuz3Q1XpqFfVxPffdkrvt4PxNQtxnFRLTtTYvuV3d2kd
/OkQE6PEzWrdrhSqOhsoUsTBQTVMQI0RlL8UcZNEe2FSmLOzjS4dYtDW1XZTZnLX8fUPB4mD1c2C
e9q5oZzVt6NxL0yIkRykkIio2XBWbyqAVF4XAy7aefGWYR39b5bCn9KKaxieh2f8uD5G3K2HQ3+I
tObTchGDvfIGV/ZGdXDxiS1eU4sB55Jq/H4ZwBRtsNJKugOQQsChUwsvEO2vuSQPUsEF7fo3dGm0
vyvG1fvByUU2mtEeDp1RBmQwujbS9T7u5PumrswbfIGzjilLnFYpZc/i8ESBuvpi6R+OhT2I9mCH
hXbQrSrdBE5fnlDDDHtcZrJN5PyqFeQoHIWGH1VK/JRWc/M9E3kMt3AMvaiRtU2hcGuBMJt8/udP
w6Lnh0QM0I+U5ffPfhzMXKQt91KQ8t4d0PfbNcGvDRr+KN5dH2t5j+8PRthZnIvgj+h3kUe8Hysp
rMDuWq4r1hy78ih2Qaj7qRVg+aZ/Era4UV2cb2QMx/pFFKdSYazzTrVclUgKAOEToTD2uRVW9w5m
/JtIRdB/fWbrk42d7N1Y6zbtOLVtR+rbeBiT+BXjts5NDY2Ew/GoiBAfS/gCclVtQNoe4km6cSr8
WUSrB4smHb4XhBSa82sMfYpx6+/+GDdj8e+KofxIwJ661Xqj8YNaKVwgntztMapxZ0LCvLlT/MJO
H0D1HlWzODTLPaZRE/yGop0URBiKRfVP0cXlRuJZhRDL3ICsQk9u8SPsqnKD1g4lnAXhWCqtD/pU
fumVEVOePn8uWmOnGeJXWyQTAjP7C4zTB6uw3haB9qRKXmcFj4j23dSe30hoA22v32RpAZei8JR1
pm9MSeXmkvRZ1PqDWpQvJLPgLlZ1mUvu+x63jNI3UumzZkoPuopFaKe+yn13CNL+Luu02hPWuItF
/iRhtK9K4auJGcaUmdyQa82LgvbFZPHpkb6DMPFg2/bkGmZ2T2VELEAVQre1xgeurvCiUB3a8StG
9ls9bn91afU0WdKDMuo3uuLna5Xw6sX0husenOf1G0QRHcDkMPonG0UBxl+kmtwq885rfEofuses
VQ0tw/q0yI1RK5C6MoQDTzWO+i+zI33urK7yu1T+CA/yLZ8k07vxZSwbyPu1yfG+tMgJBadkWaP9
WYfhtslV6Ymz94gIjOinAeVxaWXPBEX5rKZ9LaMFbpYOhJi1btfJpIzd+BXnk+f44m7LPyAF1vr7
NPouxhxByU5WK45T2N1VpJjNNcYlobkf7W4TE4NQNl3nNlP4O62A+XvjJRjHR8QXJ7PJc3fuK4LF
tXiXmdGNwvj8IF9+3WJ/vTDKzsDBtC5yKmcHsRwaRCvOj/TmPl5/Auen3vshlv//1zWyIv+hbTUZ
jwL7oBl7S3yl3DaGf+gvwjYIuse/lv463jmr04SEhbEHUBwPzlR4ErJL45Zf4vmHQt9jIbdSzQOm
nl0hxqiZu14VB50uoSy+L5DIRCPi+tO6sJ+jYcOifjF6hh65PrZFWTTV0uA+GtrPhYGHcr1ODnS0
vSWlTeu/Dx3es5pyY9xzNOv9sKu3pKRiRG3dKUepTAfLpSzoniI1MbaFPKZPcyD6h77qtc+2NKpH
LRA3NwlzUYSuPld49qDufw5quHDv10kwK/1gYTzzpOap8zwFGrvd1MVbp80kGJyN5inLJzOpAUCb
o479rsz68IDMQbtXkir2qaSmXeBIuLZnqhHshyrsGlc0anPXmho5grmotOdp6L83tt19tAqoFd5o
K+nDPAbSi1RUo691YsTdcgo+a0VXfM+SIfeCgoGI/rKkl7lI5g9Y9/WHWomcTYofEoWTLm3jDqxV
AbRmL6eXGcy9+C7pGB+E+pDdT9xlfGtMaVbBGGjcsVBmULVWeVYxwfkwalH9anRze8/v1D9oEn4h
sP/zbdQX3TboOmokxxZ3QmFLc6MlKX7OzNDTh7p+ubH8rAuvgWMcSp/BxgDfcVU2jmzlJcCI8eS0
yM7aUdlVIv+Vd4oXOvzexjkpfVP5Y6nutLh9TUX5E02eAKxp7kTcbuQ2YSOxJQxiTcczhficGPyh
Wmp6P7fEvWxNzYMJjuU2QkpgUZMiOYamC6r5lFXyh1Ifn+UJumI4Yh2Y6e3XXEX1Zgkax5zIOxHN
vGqZx+1AHgYtiiUvMqqHasStMgtT5NtZ7StD+rvIaCCr9fTVEbOybVINp/wghUlE5bnTNWnJyuLE
qzor3NSjjMrdRBBr1x4WRfxecYImn7hRpAWuUbeja4ed5WuJAtTcPzXD4sVv3GeW8V0LMmWvT2ro
t44ebS04sq4mhS+WSH9KmfzdEfqzZs/3UzD6QYyrrdW8ho6I9l0rhNdO2LhbQ49LBAtkmMsPTdp+
LeIGzCVLX1q5RbwvJ/NSgSRe0iWWH87Oro3LPW6QB7tS94Hae7Yx5W7Fr27UAaunZN6RWzLvcErb
j3r2IJvSt8TWT0NX/LDq4C6u9adCEohZSpwSNPtJtufA6zBkihwb5+fqaNfWQUjzZwj5CLvy9KMV
jMeajK1xsu6Alh7KSCcjAK/sQhwMO3sujdlziuJRNrJdz5AhHF0PnuTOlpMNPsVbuJ0vQtP22hB/
JOnxhxMYpOTYe91SPC11XhNpFhtTceKdHaazKzRcIrDXQVp5sJG4Dnm4yYX5UmXIKgoZ/185SfZ2
UD0irv4yWDTBWWC9HySoi2vAHq/qOxy84mncGYNEQA6dzMrBqIeoxqe+mDwtDpobN40L+yhnAwwA
JPCwANbAAktdjkMLPcdgbG26tG4nP1ql6U1YWQup3Zmz82VAInfjs73w1YLQqvS3FoXjmYGhHjhh
UY/p8JT1aoWZmJHvpz4svLwOgodcsZKdUhQBd7lsfBjVJvpsoxHZXv8R55UOdx5rIXjQO4Xcv9o5
cKUrJi6jylOTOcmpnZroKTK0+K3siKQTMIkeJXso7/uQ1PXrIy+H09nRAfAJOR4evrruuS2k3zKO
l5yHbLdgHpEPg+XmCXV+iQSm/r9R1h02i5oc26d2eOqt8sR/nBarDj3oiVe0d2SGfL4+qXW9sXAF
QaYW6Jimz5l6ATckk30rzU8aVzhFgZ0zi2QPHnKjPltP6z/jLKUyFeoixnp/7kYYiKZRqg4nXeme
nUR0bmZq98MkHuUqfJqNTL1RalwaEBR26fuzGpDZvR8QA/CqbaTEOfZ69Rj3AYUhsQdOrxeeHlG5
tVZ34z6+Xh/LFIGAIR5hPAfjYL0yQcKT0InsY6BPiPOVT21GTIkjyfssu2njvP4U/zMY0wJ+YY5r
0F9CP0qIhm4f+/II7/5BmN8ry/IzbByVt3x46SYSf/Lphj3cxSmSy7xIFQHT1x+fVUpZmQtFHOdy
3iMl2xWK7jcj54Rc3v3jhYkyEiCLFjeM1vXTDOVACopg6I5Zm3hRAaKSG/1R0qzMvz7QhTnhIYEX
+6L9pYuyqunxG2jp1ZVQgjP69F5Drxnle13sx2BJvYmNcnN9wLMGCu8OAwISGCjAF4BztTQzqyuH
wB70I+Ba/FRboXFyki7fVmrbeoNshY/6LMf3vVGFj9XMTaMbJQP+VlM+jGlFjVF4sy5kLw/SbDdT
Yn2VtSz083Qobl2qL3xFIOXQFqEvXuj1KHOWioikwWNvkwcTqbsqq/ZWii9ANEIdS5qbPKULC5vr
K1rVxaWf6/zqdVjjiN3noo1rnbF6DUWHHVMdafUznNRAgq9TzZUrtwU2TE2IIEPFGOGtaprgHyIW
y0siL4UmqAxfm57u+/0jz+LWaEMY6biZf8M8+1uZxt+0m17Ll1Yf7c+lXbSQUdeE9NQYhlRpWywe
uw6ssN5JueYLJdFcS7kJE1wcjLYKdTdw+tnZWfPe8K421WPe1wE5C/2waysHTlCGYdGIMdCNPXh9
71+e4YJHQAhFh0u03/tnOJplbuuNqR37tkBmnLTBzpS7W4kOt0ZZKoa/rv7pgHqqB8g/YpbkVc1z
brxd/2DX1dZ6GquzyxIBqaFW2h+NuP1gWQOGXIhjVU31lIqwycr5hoD5js7zrXrr0vuix8+BosBT
pF31fmZ45QY9asD52Hc15jlZL+ebdGSrLeWh+WFOUbIrosDZ4+MaIxwX0yYtnfoug6TgBsKeNokw
x42TF82+cdAomUHU/PNDj9+1dNZtxOVn8JeeWiF4ZdEctSr82FaJn4fjB3KaP1qaOP7z1wAoAouR
/tYSpfj+aZA8xoFWyPmxtYNfsdpsDe7gpZLezV1DNkP/e+zwSptq9YZc99IeaBhsA+zYqHbX2/XU
N5IQmSkfx2bcBvWI21CLYzDhFO48O88iHcob383FEZfMKNSrSErXMw1C2vejMhPUGNl57GrqWH7X
5UzjRmoFfmq3zUYYY3LjcL+0zAmosxZ3HGa6rm9LzEOnqnbSE1Dw4LY6aLGFg1ODIQPOzl8my9gH
uv041vmNgS/UoNbiYYKoG8HU2TZRpa1dAs1qRzvQqq9KNyafqmjEOELimnx9DV36opZgQGpdSlHo
WO/XUF4RhhAqvXxUE+v3gI7usU5m27NmRblri0q5MbNLWxPwGt3LBTaUrdUGCBdRJ3tiUI9ByXlt
kISJoXU43CiVLk4K9x59cTbi4FztT0MArIzOWTlOpFbbZfia5GFFuEZVe2mnxDce4cU5LexdboFI
NtakrUGJp3m2ie/Th+BbFxsf03r4dv0t4aXJe/j7rrVsuX/4JQq3WxJqlin/vafXQgkyO8qOwF7J
Aqk5oCPYHRpaL++kUf9q5bbjNxXeHLmh5x7iv8DP5+l7qZojsQ92/qAK/DnLSBC8JocPiFkHryoT
x6uTQgU46Tu3TssvqKF6X+411W/HhaxvYZcg9DL1skl6tdT0RziqsdemFTx4QtOx9ZszVydacyML
9ZXqsNiOVR9hd9LOfmw72T1X0tydIpwT0i4HbUC3auF8udHzOnxUk9F2najAIt2sIzetTHNJVIi8
ypB08JkARkIDlRXflsIt8sh0KXtyn05G4U5SZtBWzArk1jSB2jj8PJhD4TmR+NlJ/YM0GMBSVTv6
s1zZBECrnSfM/JudoRLEm62AGcl/RaZ9n2Rx5edworxxxrI7L5znxByO8Vh8HurkuYqBNYQB3VIX
873hiF8TpebeqiwJS4TppynKr9nEiUQq78+sUL5EpXKHwi32RuE4Xqw3n+2ePObSaHhlnZESpCR/
miKc4dDRP9Hie7BNSF5VO+AvMamql5T1B7uyJXecR9PlBt+4tdnUO2HIH6syzHBqDKJtwy3Sncdy
2klAs34ahDh0ysULgSFAe4NVeomi4yIfFOo9Rj5w+GHMuJXJK2BdHJrG+pYMEUZJyWueOcYTjMHJ
nRID4CRIXgjmeC0LR/ayAUltXDRgxHGyTeekxohxLPymD2aUe2O7r8fiKwLF17A355dZrrG7meKP
ujE9SlDzknGOnw16evtwJPK1AvVV1YehzJ+Q17cufYrS09rJfK3y+IuS5+0pwMd2p8hpvsmbMHsG
9U3v8sE+iiRJNoDHuEgZ8T0OoD/G1roPBukUYwBAU2fRsQxMwsIUYB9EWuE7Todre9kou+vf5IUv
EjkwVjV4ntNwXp+CUR4HIZYv+jEcMUFxafSX+6CqOlQEAE9W07S+MJRbFg4XjgYufzAduWxSXawr
oMCIQqV0kuZo2ALLoTpU8tBNsdrfGYmV3qDr/OmSrXadRU1DyQqXE1HIaiNV7C4I4ebbR61Om0OU
1NVxxqbzLS3b6MfU6crBLPtxX5qJsWknI2vctm60x2LUF7hm7Hy5s6L7OsinTaOWjTdKc+pXnS3d
D2ZV3WVoCdy8A1IUg5E8xaSl+1Kh5ruZ3CcC/7rA47QwkehMwm/zeHKzwlC219/jpe377511VS3n
iYwhPw2mUycW99jxexhD47k+xhk5f9m+eZLaIrgGnFizLlScRRyrCo2j05YfutC610brucU1zCzj
T6hhQjevCOax5A0C8MQvUvVDxx6kTNFGwjHyxs+5tIig5aJkh7Eks5beHyatITI0hblxjM2O3T0l
h8gx0EwpaRb888MRz2PIzIuqBahrVV8EGreROiFyNOmwxGhTTcN4Kr0xyMX5LOrTRebKzWo1H4qN
sRKFox1ntd1CXeXIcWgaqS833uLyd1afgw3V+7/jLEvpr0PYCogs7qWEuizNv5oBMl5pPqVB8juw
wl9apfopyqBhsa3lW9xKivXPlypEtiWFgFOBAkp7P/48lciUJTU9CS36Hbasi3j6F58DBAiHZeEg
cses7P0Y+mAYkZDCAphp8kB1217y/8VjZASETgtH4Aw3NnuFGJAmVE5WqZILlpyw8Jw5MvBAUbo3
ucW2GWdnMX2AYXVjpSwf8/oNLl4RBCoRq3QWWyCw71ADW5KOSlScQBdqdxowCdQwwW7yX6o2vLWt
Y9/43C7sMItt39Jg5XJKNND7RyqltVOnaTifsPREP+UoP5U43lx/qBfHgNKPLBoRC6ym92PAEapn
WSujUxOJeJuAGZ2EHo4v/79R1Pej1CQ+ZFQGBa3oyodPADfmxrO68CkDFnPDgxqBZ+RZ6Q5QrtKP
Dk9UXJZXxdmwAZDHfEWajRtf08WhuPRAFQP74Yx+PxkzRjI7NKl0NJGCnQBe7XurybP9UOjyjaEu
vJ0lLMPByIGrOjfn90NNBUaKztgWx1HQG+9mrpTaeKMeubC0341hvh9jwAQ7mZ04OJL+99b2xUeV
s7Ycpk+1agivkEavdKwborNL8wKVhNQL/oCcezWvmu6l3OipeayrRvWdarZ8hUyoG0/vjJzBE3OW
Czj3cPyrQDzeTw01Y1PVPS+pstPHYIx2iT5utaY/xpK1D+zwUDdEy2I06uKW+vv6kocwxF9f7RmQ
h3UkdQvEf6aYDGu1Nh3MZY6lIndPZhdqb+R8qR7FGVmCQfoEV62xSSquD0ac9H6pK/Ums+fP4aD/
UudZO1rUZ9vC4LpmdkQbi8mw0aLNj0X5G5sm3fkyV2Kg0f2hHN5mNSXJpSgeConKmHSKoTDv0l55
GCMbH2kdl6FsUHIfm7kM0nTrV3HYuLpWwakfqmmXGjV6AwHfPYdu5S1Ke89QD5PS569qj9nUGKXf
1Hg4hJPpPOAyVYmENF411RGIVzJNjDzcRUXXPvVCjTeCu2FXyupLoAzyY5fL2c65M3B8n2hY6TIN
X+en+iGf/LLKsZ2SZ24on4tAq92ow/cb18jWwzukJxm7Vd269tPdZLvWfLK8cJY8riRG4YsWH1pS
y4gpIKtGJMRyy/XGrnpzg4P94NkYX7KbuVP8MNh54INYEHc/PUV9uIEn48/tN116SpA0CkfJ/L4g
qCAze/OTNEoa9yYNnTbqi/sYw3W/yi3Dm+bW2alMcKdGpbWpCjWAsqKVn2J1cDZyXKceBm2ZN6kO
XEG5zD38QRK/JGxnK5l2/RASFuA1iUwsYtZMHh4rXycw+EdoivlG5gbkz1WgeoTkxC9O0yj3kqaL
XQ0XgeawoxxqeRr2pS0LX8WvfTM68+RRd5obZpC/oIHu/FouzCc5S7LnGU/tjTxF2dauEzzyrWHe
gtkMRN8Ih2bAOGGJXPKgy677oPRhth2oDlzMqtvHWR3kbTsUiZ9yu/rYTaBXlh4qrt3BtK60ePZC
bmUsqtTwtDmK74c80Y92CwkJNyVImjYhAQVSekSHhJHZklX7YVvjS0RGQObjnxp8G1UNbkritG5n
T819hNP+Rp2gMit1jotohLdWXTTFHhoOHeLICfyqxLusq6wENb0W7cM+tz2R4/0gc0/wVXgh2yTH
Xck10nr+VJPK4I+6FGyGyZy+QMXPPYd+GNQUu/GcBjNSGH8WhriImhNNDaGxpOQb1DYYL0Fprip1
EEFhzbg5lYcHPzeGRRpYvkzgmpuMcuf3Rh5tpzCs9z0aCSINtEeb1Ee82ksyI4ya0OhY1QmokMLd
EBj9fRsr3wMn118VozAfLaBCF19qrFzjgs9TQUsNlhO4cS80TwKY2cVYBPtmKrfPMRpyv8RowCuw
Ndjb8F898jMnlxg007fx9PV6MU5emUnjRh314mcPhO2TepVs8GeIXavssl1oF5kHG1psKm0G/LHL
6lUuU8VL1DnfKH03uiQEEMRQ2ZOf9m361GPKdTeGY3RI2GbdWartzRyzGESox25Vk6bAlSzcREgQ
/HoUM8sC1scwWZGHX0931yHPd2tkYpsoasZdHkf6HXkXREwR3rizy8Z2gyFofRw29D0XwvDZnPX2
rijiX1FLZpqJQtnNmjij0uNlQHk6KI6oPBmOn2fOab2Z5cna6J1GPgDk2Q3UtW5T14KFoWWEk9ql
vClLefLJw8sIeEGboHXdQiBqSk/N8V012hS2VhppH/4HeEIEQ6oVx9hyze53Id+ohy6duZxJ2A8i
2gQoXp1/RpvkM6ko1rEjpYP+givDdJZ/4dTnOzZUaVK4rp9GZ44ey1H494irU77MOw2S1TydGq37
SFo7ibbNMcjto6EHXmpPL2EYPRjOsKuz5GgZPTs89/OgfagDm2SsW4GXf4qk9eGo4meEUxVVG066
74/mqJxisnIM6xjXuJS5ugxupQK/HvXZHmlGOrq0AfiRapSMcvRgjVbDraLPfLgy8z6UkRma2Zh4
TlvLbJll9jEuR2vv2AT2wUOEooW9Ka4bhEADc4Td6frzvADxO3/YCUvJiev+6gXGZtKblVRQNHWm
4Y72tO/iEM+HYZOr4Y8wk37XYbBrxuTGuMvfPXtslOr0TziF6We9f2yqDVXRcYRx7Ob8VyQVHwiz
PRiZfWN9ngnG/ywXQhMopBde1JplopodruFFk3MtUOatHRs9upMqx8pPc4YarJDc+97KFxGOGDcj
rIUnbRy6bdQsVg/Xn/XFOSM6QTG+XF/PZIddaRdyFQXHqHUkt+sb7S6obBpHMiS160OZy0Vk/XxJ
8oSWhc5x8SJ9/3wnKRhKhADFyQG9k13CHY8ZCWqHUgcY9Mesq40nNU6ln01sdJ+dUqq/zpHoXmbJ
TIiqiacSD2YCZIYMeqNlB/YHLBIGP4OdutFh+LlVbotdOSSDWyT9jE8n4IDr1FEoI2tUqVcwtbiT
pGA3KnaKn1rdFdtpislTkksFOV8rz802ioUUuORP6T6mK9I+yavPWRqWtC0jHZA7q7EnqssidMcE
rzR/MPIK2iAdm8RjI4ZvFenxtgXdPoko0U5BNVo2tU00+LnSG3d1HyluUYTSg6kP1bMm6ckxBhj6
EOcRPuaQLbbJVA6+FkwOqRmTeZKUUPzmMGasKZRuXL6XvWn9UpaeIbaGwIn4D75/KeEQ52LKRmge
wtH30SR3d2YYiy9V6zT3Zh1rN1qxFxBaaCz/N95S2P8F1wxdo7fJJBtHNswfWPQ9wOO1aAgomjeN
7a9muOXBcWmF49q1MAJxF4FS8H5AU+qJ0Mst7VjiaIy+S38jfaZyJ6IVrq/vywMBdcF1AlRY3ycj
U9CBbiX7mE7z9yoJPwyj/Ia1y62+65lbzLJ/AF3+d6DVcTPkhloip7WPSaRm2U6Z6vrkpEZ8Z9eq
skjWYFlJzvCr0uT2IcpF+xATdPo0UsC7eA1jDcFGcuAbG/1RQFzR80y/H5NuuoFUX7qjYeNKAA2J
HXg0rJ58R1K7rpaVdISsRH0rqdLdXNzcVi4tKIxMKC8xm6QLtzrspLxsC3ohw8kp5Qd1Qp7fpRGe
4Za0M/SudikGbrT4L86L92uwmLher/dvI8/zmaqG/VsJf9Zy8rwYC19fS5eOQCR6DgjVgk6sT3Ap
VzLZGVXzSK8tdbHc/Sk38mNO4C/7GSpgw75DCEyWH3Hr10e++DghtuN0AdII4/L959L1lP4j6XCn
Yq6/ABVm7mwnMKuNwlV16cdsjnf/fEDIltASFw9sQMD3A6ZQFJU0mqbTnLUvJD77lZq7kdN9nHoS
CmVJvdHtvvRoeXGLUA+U5Mw3NreGobSjnvaJnP0MmvzZDOf7BGfsfJJxX+u7p4XOSNEU38BlLj1Z
XYdEpeHCgS55BZiU+qCkMAucoyrCAOP9PMGGKECJhSTwMdWab8HAfeb6w720J/095mq37VRlxkvE
1I9mVb5FlbWPS/lFmoMbiqOLJc1id48+WWVy61WD5ZIQkFPCk5EO4UNAMbOXBhskoqoDtDNVv6l7
Lr8T/9d1urHYqZLoHjJbvjXhi7DU379ktTmOZEDEpgwXUJ2qxDXK9neiTI9NLX9SRvU5d6ofTYA0
Jqw3RcDBf/1xXzpMoQ1DllzMaP9DGPj7cBvMxpGwbTwW0+xgs2lqj8pgOr8q24i+9lPr3DhML71e
YokhoyDzUs/4tbJMm0gjqfCI2sS6R6v8WYTOvGH3qLbXZ3bpUkVfYOmS/RHwrXbZtIdM3y7G7mhb
Hye7/AQE9L2uuq8VVvVNY741XXOD0XRpm8X7lsAKmpzoMVcbQ200QcmNNT7B/iYgVnuo2cr/xQtb
HO2gG7LznJW/I/EPTVVq8anuw9fG7O6hMu2jzPkU2ubn60/w0tqgFUDfbRGXnjUD6roZpKEKkpM+
SA7R36Si5wWdvgoV1yYzguDGbebSdsNWg47UgJoCpP5+X81z2BmDSIG3w28EV5Nl2biR/C3Q5k14
yxj+4ty4rGGMSMjTWUPRzttoypwioqFIxxilHrcrpF2TfZ9b2afrz/HSSlwUtHB6uEicdYtSYQ5W
l03hKZAhcET27BqivU+t+YXZenMxYY93yxvh0lJk6ePLg4UJ6MbqZthT2FXTQKug1Nt7PbL2w6JB
uD6vG2P8EaP9vXfUTjmYI0FSc6XPXp1x+AXyjf3i0ntiQXC5RXx8Tiyrur6XA02OTyLoAzfQnOJh
JMQoV7t2nybqv2gBU8Hw0OgncmauWwRh6EwtG2F4ksHNtk0VTwvZwLgzeXU3nt6lnXCxfYHJCxuR
c+j9akcwqAb9aKUnVUJoZLfdts2rr06avF1/S5e+Kjq9yrIfUUKs+1MD0fOobtP0uezKzWhYJyUA
2ZK1ZNs0KoSBer5RbF5a7rwvbi/Mi0bLamLS1EFRSMbolBXNqzojmAhF8WmQm+cgnTw1tu+jvL/l
xXtxljD1loBFEuXX671Um3BerO6PVinXj7FRkTVlterBaewO7Zk8o6xDc3f90V5anA67lYNLkMWm
v5ppX6tFx83HOBLM8xQV+luky/vaKjaKUF7/6VAgs4r5h2aBhdz6odqNwGPBaIAgw+jekqVjgt+w
yBWaNIF1ozY6X5nvx1pe8F/f9TjAac51TBVyLTF9mTStZyzNBHR245ab+Z8y6/1lnrFgcYJhA3/S
CXg/VoEqGEzBoBVsdVDvPomodyOb0Iw09Dmg3amyt3k1HEkjqYAerLdWVZ6J9CUSZUGQ7xqk1U2r
errxOI8prZ3ey0KVPs0jjX9ay5ABcnFQ2l/sTFCYXTn+ksX3inEi8hetUoUExnJDgn+l6mCOzdI/
4q+a9kuWvDYKEdQA39ff5PmuyYwRRTJfai6aju9nrEpGUhitLJ/MTN9Rm+4dSflyfYgLJSVj0G1E
+bDYA6xxq0qduilmVz7aWc03vhidaH6dENadTIX21sdCPkpi7r+VTjp+x8y+uevrpv50/Wecf5ME
1yO7Z+FCcaM//n6mnEFZkTPLo0IIy72oSZVTpJ7Y6aALcXOYaW7J9CmuD3r+TTIobV5CTUgtP2NJ
jHVLwlstiyNNxi+yPe2ECE5Ko+/gMtxKjD+/mC3FEdlZzBF3sjV+UuY6HD0D8R0El9z5KeRtXvQb
q9vO9MT64vMSu3N9dvq5jEdZZH5c4kE/sbRdPVNDLFmnNEOOYLAm3n40pbJWkWlP/i9nZ7brttG0
6ysiwHk4JTWuUdKyveycEI7tcJ5nXv1+6PzY3xJFiHCCID4I4FY3u6urq95hkAYAt4GEBl9YYn0q
5IOdFSKsXnpiuvLaqAHdmN5qG+jwUaI4We5BscZ/RNvKWpS+KGnXP2mFSBPVrIZtVxndNsKq7lfV
VPq3ys2qv8DlivBAJRlPbGzP3kxRCPa5HIHT1XB5CLxa/tJ2gCxDhVvHLoc3kI3BP2IYtGdoZslf
EMlFGpStd3KlTP1+f3GW4hbcXdyDqdSCI5itjdrHsgUeqD2DjXmAM3gs/exnVCb//IdhdHTANGLW
rRp6NKgR6xWBde/zX30e/h2I7bZMh5WNvDAbCTtBC9Qu6prUl69PzxArkeR7WGpEUfjgjtkud/0D
JpGHP54NBS84ETB/J/eFWaIoRPTT3NIcT1M5DJuQokZQoW4xkyIDvz/UwtGc3n2SQRljEiiYzQhk
M8pgGlWorsqaiylnyEN4SvfOIRM2fp/6K4dlYQVJCNBSnCwQ2JSz8VCQgwfrNcE58+lCVL1q2fng
X3QjWeG0LcVbRqIURI41aTfOFjGWPYlrP43OaTbQKi7lx7aiCa2PGmxD3ak6by8r8Q+auaqtSWvU
7YV5gjyivGqAC0Ugf1am4ZoMpWI0tHOk9p+F3D/IufSjAPVw//Mt8CuRkuUZyJvwt6XWLN2BmWh5
wABS6NP4RMkdMjhWb6bPGr4djlAp3guyunhc6sAXo0qUdyO97V0j1JCokr7D72oIN20syo7gcUfr
bhAdNdUf7DIqx5UcZuGW5bfyRqYBbSHzO/siZShoddON6ZnwHNlmlL8GZrDy3F+43+jZTnuZZJcH
62w9UtNqRkEwjLOfi7balTvFylDIgQFoGTQci5XtvDilCSiObh+6m+rsM4+RWMdZm9RnxQrtKf0x
i/3KF164XTRUDzicbOLJnO065qjwDSqtd+l3We0lipp9QMxOLWmvWN8G6hmsNrgk/SFUkt39oae/
eZYHaoB7p7sNbjmqhNcjtyB8W4JBdA58p20BHNjAkULDDisUxUn0VtZyofwHKpDsavLHmsTVZ4vp
o9QzWEEsn/OkkQ69DFomRFkBwFULFqw1BsrwCPxtBrNFuV9UwyfRQ0cmCgJ5JSouBQ/CInDFqbh7
K3LsqY3ulYGcU849tJ3n8Ic3acuf0FVFS2cESFqbax33pZgxPXJhx7LcJKLX6x2kquvHAR3dIBbH
jRmrIHD8yTB4zZL595P5w5edwIogDaZFVnh9cliuRzKL3lACxEfPXS3tsyp8bJoSD1XxbZD5uIoQ
7SJB3pYQsNvReEFSYatH7oMirGntzXbYb9Akh4bJStTPbtB/Ff1EVc8kRFQ0odtbcvwlS6IM4HDs
gAN7CRmQKwhvjF5z7u/t+Rf+d2gTyCY5MHTO+bFqKEKNdSSLpyRGV9w0Aw9KU94DGouKDdR5RHNb
qTz4ajF8zkUQGJUGJO3+j5h98N+/AbYr4h7y5Ew/11NrDM/Ej35EXBDEMmZKUH625bBmAbQ0CiIe
KoqV4LIRzr3+2PAr4ZHXKZJ5VvnqZe5zRJpoD3G4Ei5mqcQ0G9JtESwn/axJ7uh6nNgXjbQthYIa
g59uK6v2vxZ5VjjU7JVdqRvVSgtmYV5X402/58OT2FU9tYp9yzgPQrelI7mlZE9rtlGVlcA0C/K/
J0ardGrGglzmMr8eqAOqWaj9wOuwqTfYQJ7osKxcWwtzATGCSwitZZM/Zt8o16gYJ2qqneRceRm0
l1HJHhVppXW0cNrYaJPGLP1NFczI9TxcGdSNr2XpeYiqCc40uZkWQ+J0XmQb+eig+rhNgLrd3+RL
o05CyhDMyGVJiGaj5l6kmSkV6wqzkSQSQIWU6o+8FX5GRftUNeIzXNFXI1rjA0x/7yzGAV4m75s0
97k9Z9G00qQc+ylcX4xM+6cP8j07FumxvPkHPNKPOpPGlax9fn9N+4SEA/IrOnNT7jFbXyBpllTW
QnJCreuoNJIzFUz8sXkwE2M/VPmDn3fBxkoMmIjhTjbL7f2VXjiAVOiR7COq042TZwdiNAMfCD8v
hsitESJPZeWgKF29N6o6QGI66uq3+wPOjXb+nfGHEWffttbEQkzcWDv1SmU3HoCVAH2msLDzDNyR
MIKgecQWMkOOtlXfR3nNq2Lp2Hyc8ewbw3NFtMriZPZAbGpd2ghB9IVLxbk/z4UAwMISOqf7CEmY
6Wd8iDQlekLUjFrxHMWj+1z7HhB1IKrH+6PMarT/t5j/G2X2+dyy8/OwYzKSMR40/ZkyGc9/Wza/
Gy2MWLCt98db3C54MdH9ULkf5veClVQN2gpxf6o7kNBkAU+iCFadXfxZbv+Qt/17crxmAVQCRiD+
zL6U3CliouJLcEqU8UXope+x3BbUPBRHr+LP9ye2cPIN+Oc8a6nhw8iY7cpCTdtOSELt5OcCdl4B
IK3IyH60I5ygEHXCTTauxe/p58+CDTpdFPh4A/DPPFXWxABTljrw2YjVYSrq12P8BQ2QxDYUYGZB
7r2OcfcpF9Q/vjiYJaU1ntQk6DeCDbxsckEay/Ksa6EjAEIOxH+ydg3edTs9ajiTY+G/ev/zvkgZ
kaOxrN2las2HqLeeoFQ8VoL7VivKK3krKE7pker0/k8/5PWws6K3n4JyS5qmPWspZAjR+tzFwpYC
Mv0KHlry7v5oy5OkuoNt9CSiNds2SeVlgdYl3YVr7KGNh9IuY29C9j2IWboz5M4RmwI36Wbl3rjd
rtMsKfNQkaVvoc7OfZ9XZSYpg3yOCv9r1+m/Cll+Mq3oqPjaqxysOTfcHnuGM3EHogpMWW5+7Ksq
sNoeXauL15Z/hY1bb60xPyZV+ZBm3prr3G3kpNtEBYTmOI8Nis7XkTPtG1Vzax6uUgA8VUWU3cYy
eiXDWMjlr0eZfsWH+NxGbQQf0W0vlRl/bU1cKCzlx6g0B6VIG9vSyycv7o5FoH3WhnHlDryN2ozN
CxlwmgkZdl7gLEoLBUzs08/iEDugiXdFlezk/muZ5e/EmV1vrRYdljYqYxK6wWvQt5hN13LVJALK
EZ8zTdu1Qvs+qOrPTBefXaG9kOrvgsB/hJn47f75mOvfE8OZKv8SwsEb08S+XuZK6MVecJPkLBSf
xIEnEcC8AFnw8ofc6P5WG981rVRs7snRFGn3iE6VPQf6oVai721T/EW9ae0FtbCZp2SLbgqaKrTi
ZjezVrigXNFEuiR+m36DYC5dBKN50YGd2VAmw5Urc+Go6oAEiYOcHwxGZyuP8UjZx5InnoXO3QbC
r46X4cZrOkeClkkdX9vcX/Lb/AYN5g/jzaYnoi2KNmgnnpHroPACNcrzV6a0tIJg5og+YARpYcw+
qqQGPZWMntpvXJK4Sa28Kd0KQiF2XzbUqz+fEPU/gg/opikTuN5CbgtYKw7z5hL1oYkHpKfaYhLo
ELRWRRGX1u53nZ7bcdq2s3BOLt4WeIc3l7z1E9+GsaI9aoaLjlIYoq96f14LUYA2NzV0YIZ8srnt
RRpFeaOqQn0pU7d0ZMFK4AVRVNaSNN/Wlug7Ne635yFv10iMS9MkrZoedHw8IsL1igrolAhKJ9WX
sGpepFA/5Lp1qiTjjx/bfDNWEYI82gLoNF0PAy1NqyTMLC+1FyS6TR0vf6oKPf1uwPvf31/MpS3J
q41hJtzvjTTFqOSJq9Z9fQmUEcy9EqOgnyYnq0azZsx/3B9s6Uj/PmGo/AA7nL+85T5kuFIqL6Wp
/y1mVBdjWJWF+q3r1d4J43FNrHPhg02JKcNN1ZgbfkgA2zLO6TZftKbK7E4XUxs+4hfuR3PlXrwd
aXp2U1qjl4xAgzaLVnlUKNro013Rel+B+SB4uFOhsGPEwbgy1O3+vx5q+qQfbuCorBKtREv23JsB
Ai7uQa2eE+87MuBPPGOC1S7v7VcDp43tO+ZJ1M8Ma5r6h/EMWJhGLiE2pcMZjUMYnuGzgOap2nzt
gmYF77Q0GK0x0MXUZ0RqGNeDhQSzWhK97JL57veqx1s0b/9uewuRocYFqSCWKzF54cNNPTmgF6Cd
wKrMznSBMEM9WoQu9IRstwi/m0J4qOJupUV2+9G4xrjVRfQSLPkG8y6luqfWeDmdytxQPilapH+j
roHWXB1Hjypoq4NV+TBR9KH8MzgSYyJUS/GOlhWp6E1tJoRpjTkI1LJM7308q70fiJS/tE39Lcc+
1NWMPQzKP34pAVlDGYV3EjLiyvwr6tGAJLAiVxe09ptNOciGLVoVzCgVaMv9mDIdrOvX4GSOSI+L
wgDPz/lLomhEDDJQNz7VYvJryLLLkEdv94eYU9enJaTVTfWewi5lrnn9Oq1SrDdyUTwBuENX+Bek
5W00KNuh4pTLB1cMHARZt57cXnwp29fy8Pm3E7hUP9z/JUuTBWsFqIQEgjRsdjP0/gBhPGvos6qR
8gmFwPIpNglo90e5zXmZ7lQeBQ9Nt3p+/+hy14l9lkXnosrJS9Lha15mmBYrDu4OWy+I0OQe92qZ
VCuR7fYsWhAn4OJgsY4Iw7z20yAq4sY0Ei9aXrvbOnXHjdRYp8RtrJXjeHPtkVNPDeNJWHmqBc/C
TIwnc16Ho3Cyxl0hVUwqc4w0PI6dub+/mDdzYgBKVqRhHD0c/GbxZQzrtssLyz3phu9fGrz09ooS
BWcp6OQ/Hwpx20nXhi4HMOxZoK6qREqwKlZPsmelZ6VRYtosqvRV9UR5e39WC+s3CXuT7fFGIQGZ
ttCHOwFJtZyWlx6dhUB/j135oBfWDr+uPfWT9/tD3RY+eTf/VrGF38JHuznhujH6APGkt0gKtmIo
7b0u3mfWeMzxoeiN7tnF3JPo+pyF2jtQnWc4aisZ2c2J4CeAEQMIbnBNQFO+ni7NDyGyqLu84ZTb
eQaQIuuhUrX9NGInHwHN5ZK4ssS3jcMpbE9aHZSYJyma2c4xXVRbMq3o3oYOjdW6EgsnUyPR0c2k
3cYxas2ARzBWyeN0nwmDd5qsgN5rgCsHy3C7jWeAgVs5oTfXGIUTOIdkv/wH3aBZAIKdKWedV1Zv
YQdgN877iXcMI96zTPdb0KYe6mbGYMuFO2grQ9/EvqlQZPFs4vWkwAaabTkpwp8kxpUE36v2TUed
Ckm9w8pWm5b06jK5HkOZPZlC5GW0ZtTzt8Qfjl6tbrHRO8aqvwWdfZCNcle4eH3n/Nkgu6lUh85V
t2WZ/n3/d9yeLh429Gq52CiB37y0AziCZqV51VvuYSJhZX/LmesD4gjPqNOsXCnT1p1PmaI0xguo
KtHNmG3tSBXdgcpV/ja0oyPq/qshBwd3XGuDTwH1Zhg2D4QU8Pg3WQgxpMOyna9XTIbWOIyru1pL
5YMR89KAKCzbSRn7KwFx6QiRs7JXKBqB5pjnIUEFFMfM5PxNjzAxb9NHoRFfwewH2zSuvS0576sY
pu+5UR+S0tx1rrtPwrFzwOqt3KlLu3fKnsHkUPG8OTij73ZSX5j5W4g9jN1hgWwWxcqnXF7j/40h
X0epttEFLfKtnG1TXTwh3RZuDi29PLXR+J2O5EqAWtylH6Y0i09+i/5Zj7Lum2vEj6YVfKpkcT8d
DjzEV578i6vHriGlhI5+g25Xu7DWElnkXOpt/Tz0+KtoSNVd7h+75e3yv2HmhI4GAA6PSEm9+EPk
lKJE7vOp8t9T+ZcalA56uJsAiY42dQx4aEIUgnTLNvd/w+Jx/PATZgHWhGmH0UqRv5ly+1hoyqta
aI4fDitb5XfxZ3YeeanSs9Ho6WGYNIumydB1SW/4xVtS06Aeg9F/stxYeWw0SlGeYlYbw+vDjdv2
qBoJ2OBUuZGjO2rlD0NS1Y+9EaiOEGA+5PYpLW1aPbbYaLmdhYO7q9RS2Zhm7K387NtMnBBCvo+0
3oQJ5b002+JBQCCj2wz0P3eKylbdn7r7QvfVxv7YT45SvJVto9zqyUvLORuKPy7h/f4BKPcDquSd
Ond1ILXPEiWtiGNe/I6g0+NoSjuzrD2njeVP9/fCwq63JjM1pBXoc5F3XE827rWB3hsCJa7u6Y4i
ZPvUk9dKJLenmBYhAZ49MPVc50AoRERCIzOz+i0YDdMO5Cy29azcIi76GGdrAm636QMPYEBnoC4w
NoQDcD0jsWhkr4K3zq5Tqq0rFCUCNGZmN3qEQI8FRqL2df9Zlf3xj88V0CvkxxTk8Kb34hQ7PySs
EWkNz9ykegtojLfqZw3IuBYPu/tfbCGCTAgvcHW/n92UeK+HkVyq1ggX1W9iINtc4jYbsQufwVRt
JO+LwpmRGrQLm6OQ/W1KX1p/rXv4eyLXB5tfwOGA7MTr5sZGuUwjaAE93zNr5EvTe+cxKI69nG6H
RNvrQYURWrENUmEbFdl3dxwfBb+36zpywkg9xFV8yFLB0aRy5cF1G9dQkJDgYkwlgcnk5XphEjRw
dWpHnJsw/kvL6getgRc1xGvCvrf9KY4LGkI82ZHbvX1vuZmeFwEeR28qMjebAY0mREumtL3oPoXm
8F4Z1kMpaztam/e//e1p5Z1Hw4YX1WQzMn+bZ+hIIOxblm9p2qDj04raJyQf1jgltyeIRytUQJJC
hfblPG4bpa+24HfKN7nMBlR/9QHVFEkO9/oQhAffHbJjC0Z758WQEu5PcCH4MjahjwyGCiSNqetv
GFW4FWQKz/NCxdMPmeqsVw6m622olv9qFPk7Pgl/Wbl8il1Cc2gqL+NYovjm7ofMfbv/Y27D1vQb
AJzDICKpnKetCcz8pum6+E2W9iOadKhpHtKBO6EJVrKCWVaFzuQ1Unb67h8iR6mrdeCqeXSWsuGr
qWDfiNCKZ5dm/FpEHqyReH9/arOj8u+AvDYnGgd56/wZ77uxXozoy5xoVY9bLDjMR7Tkohc1LNfe
mLNVvBlq+v8f5gZVV0spJnN10k3cGHnykg6HOimNXbVG4FtcRuAvCGBP2Mj5PSPmTdh5YhJfDKn4
OdX9paT44gneAXXzX4g7rMkKrIw39ztTQg3OexPIZ95Sjl/0D4MKCaGzasBZPd575UqJYHkpyU0o
8VBonQPuQ60IxdJt8jPVCccy9girI6DiOvgyrOyPWaD596NNNV3owAT6eT2kC4yhovpYnYEpiVgy
IuLHJl2J14vTmXSFYQGLHIBZolV4YdjqDTVAgZBjl43/Wgu9S7ml2seucry/45dmRDUTLtlUWIA4
O9uGoqkmjUnPLoiK5ti2Un4cLLXa3B9ljhn8vXAfh5nt9rCysr7VM/GEO/ymSB6KykddCF28uHqq
6s5uTMQYaTAX1l+6tabSMgvc/w7OOjI9SHlgGK7naGD3IAZlFJ8juTCPXWWOW7k344dEJBUw1CB3
QhCPf4fI0q2s7tKnhEgFKBT00lSLvB6Z/lrX+lYYnf2ufxY974uWto9DLj36o7BGOVocy6RlT1ym
RTtP8IpKwarW9JKzX6WPSa4gQV3sjVZ7rFctV5YWlDYpVHWSVwghs4wiQk2s8b0uOw3Nxgz3uLrS
tacSV4MSWDPtWhwLChq1XKCmN5CzCht2RXET+TzU0iEulO9K3nxJMLGtjeQhH/1n2VvTplpaSaC8
/3/I2WYdqqYpFKmPz7kMx9EQc4vn1kA/vfyM58RK8Fq6cqBwQuqj2ohhzmxzBj2CkHpQBGdF7J8x
6n3AuOtSqdWf70SST4IKJ8DgATX7ZJ7gy5XV5Bo0seahrpMXs0HwV4p3GQKj9w/7QkghV0GUfwLS
cJnOhkoUIW8zxS8mq5bCGZDWsNPMWmmtLdwxWD7TFqIkzAaY39SWZ6Q110yB84dRPgiRZ+09qVAd
y6RLqtSRdTAk1z3cn9k8DZsiCU0SWrJTDsY7Yza1sjAsIQnM6mwqlfYFlbzhURhjc6NVLlLi5IYb
tKLG16JVtF0geuJWCQIXmeWiBFSny6/aKLpgz/NuBW+ytBrAFnAoUPVJcWP+uDNwhrV8Pzs3RrGV
leHiKtKl0bXEphN+Mv+DxD5MSpFcAn0bFFrmtYBSTirRyK3sbHXdL9XvtlVZfb2/1ktT+jCENasH
10ovR1izZ+cwrlNH0/TUaQve+qmR5ptBKtJLz+25cvUuDgr1lSohe+tGLsWKu0bu/bg+62KDBKv7
qAq4O9NmNHJcg9yVo/87U/7wYPy9nWBccPS5HICczM4+ma1oDWpan9U6evfcF9GKXtJ2vLRd8dNK
k6ci3Zl6sqt7hJqzIZz+c2wq5bWKEmuDKZHTl3+7QnwYAVrYSpg6ZZR8R37xte6zN2qux9rHzsl9
UrT2IaBThPfKi5awhhDjxcp8GTzlNZWNXVDq9ODiOl+JBPMX8f9NkFMzEWXow83uvzxpSy1S4+yM
xo/4qISh6KiuXm+QGhn2aAD2B+Dg7+kgSNtKwAU6wh5i28Rwg5qqGm2pGQwnygcsV9VhsBWrlh9j
w/8PhDQwzeTFUJ2R3ptDqGoBhQk9TJRz4pfCRvdx1Ea+mvqIByXu/q6eVymmFZlqfxqFEEgiFNSu
MwJPnrSMkFc+q2G/bbX0pW8KJ62HrYmeM/GYuuaQ2SHuM7/paWP8MBr1c6CE2/s/ZFr52dabZJzo
cPwGzcxZTGYg+j7eKenZUCSnSP2jbCKhLeVJ58hmEJGQ+Y6le4dhtf+7cMbodkjUP7mHprf09QqY
fu/RjAjLs9l+1svy2fV/AVd1+mJnDsWv+7NcHot2PTIzlGbmpacGcaO2qpP07Aq1tuF0l4iEGs3e
TXDeK7VM3KhtsErwnELTfG0pHU7bydBQ2ZnNMBNGTzPKvD53QSvtChWrRnGEUio2T7KS2Vh4pPiS
e5UdN5+FfiVuLnxYygOMKlNzoyU9G9wA8dGVWLyc605/GDPRydL0G3LLD4XhbwJV/BY0EpKvyhpE
dWGpST1Z46nZQ3FgFsva3izKhCvwHPpe/V4nQ78rC1fAvTH1wk04qJnde6qxcp4WUjULmZFJZQ1k
Mh3q683UZgmCvP3onpBoKg+KL/Q2xp3y3i17nmYA73b3N9TieLz+qFFCQ4A1fD2eP5CmNgPuKyAQ
66HdasJzZb2K9RrHafp7ZluIltnEWgHQRpyYjVOqcoXl2KRvJfEJ9WrUvtZQJr/1Sb6G4ll6m2Ee
y/GYSpag12djZShVGhmE1AtPJzoelgytEStK6znLLAHDBCPYZnVeR3bbjuMnP8qSjZiW1Usvjtaa
rtfyj6FTxz+0mmEmXy+wrLRGaNEMPsWF2AHZj1AtGKrOLgtT2UpqOoJDixRbKXLD0d3Ke5bqOHWG
wlvj8y28OywOL4828JLU/WY7SzWxSS5i2edSyLTXERScNWYv8OPxO/Di/EWs1Gg3tkW6ksotfXmE
yKmukWdStZ2lmEU11m5bY1ATVPKrWSRHwPhHL7O+3N/IS8eV2iDwDo4sz4LZzWzWAQVHD5G2XPHs
tgrPZfaq6M9GZ+JNsZboaFP7c76d8TQH7UrNEGDTLCglDfZkSOvHZ6NEiDqWi9SRywhRvx7vkx8k
ZKETRb637RQtOHYE5i+4z+VbNqRumxDsnFb09a96lSlb12vN2E66yt2VshFAdYoj8SgqRb3J2rHe
xJnReHaBAcZWNYp4p/dG/ctvO+Wxz8vE6clbHw2UU+m8jVH2o6q6ACvB2Er2rScWpd0UCTdRpwWO
MLia3Yhx86ZTVHXUOMLSqevx+BisPHN0lIQfohQGNaKh7Z4CQ0+GimGiV3eJLVlduS80Tz9qNS4P
SlIZe4ow9UMd6Gs4p6Wg9HGrTlv5QynRNITWHxXNO8sx/MApbOwiTS4vNEF+VKmY7e9vncWTYbBp
kAACkT1H5GDkraWQ+ITT4ObvY+Yea61+yfIdSe5gU+74Dopke3/IpUMxAQDBSpug+G8OBZQhScn6
4CwqZY4xZwcfQxUmFru2VrJZHorUCP2qyS5ndu7dvi9iS8zHU5Kqf4duotFxtk5hbv38D1OiTgPe
FsTbDT7Cl2WqCym17TCXi23lBli6yALkB1Xq1tLwKWbMj9+E6QU/SZHhJuXCgAK59K6QznmdnoxK
dHwfe7Jk1E9xMuw8NT16sfQKU/Ioa+7eSzA1uz/ZJf0WoPtI3U4eBaoyf6CaXUf7OC+tU90riNJo
9fCaqYmIx2Y+/NBa3MtaQRtefDnV7TFMrH/kTsPSj/fMthQLTG+HVD0HghB8QfJJ2MuVmBxFD613
p1DieiUELxQwqJRD3QAOCS5n/mpx+6CW41IxTqPQJwfPzatHnVb94f6a3EZgFHsm+T4FAC2efLOY
mCqxIoFpKs/1MCBWH2a7LnMfLcoXY588rQqs3OaF18NNk/4QJIwmESq9FctzbFXCY9jVx2BQ926I
SqzeD99903iSsuybPqBDen+i874gb55p6En5geOLqtTsroFUYfpj6MkQuRJHhwHTRT9B9DlijdL/
zxBnDd3LJ2j7/XFvP+PUXkfahOrr9JyfTvqHGfcSJkpSbKHB1ODM4Qad4lj5Kv/mNvgyCuKBtB/p
CiKmeT2K5tWVnqNtfo7FdJtXxrPUCXsx0h8EX1/ZMYtDQWacmpBAdOe5EcmtWTRui4lYY4r422qO
6PmZjYnX11wKVga7jYOkhHTRSQ3J6G/ioCdkaSdlbcilIr+6ovFYCxQNJMTi//wrIZg3ZTvUkm6Y
vYFcymEYhONJDUE8m6P+KOJpdX+Mpb1PsiMS/EiobtSS0PWGn6TAHga5+b2rk19pIlYnVey3VLIa
J5O8zlEVf98K5/sDL6SzU2PFgC+lUbqG/3q9OyJSzDg1M+NkSsKntOrQSnAdEGmhLXbF16Jqs21B
87gP9J1a1F9lxV05BAtRRoHPQaGBiiXFjdnZGw3ZJdrK5intC6epf+gSHk/9DrvhOFlL3heW+eNY
85IdLZXIiNxEP2Wp9li5o28LZYtdlOJ0af/QS9ZrZhaX3LR291d54VwwLlVgeFRs2XnDzGoTxI+l
rjsHEmw7Hdbb2HdHr63/Goy1suRCUOHGBtbIXlogbUVp5AUBrMFz0xdIDAZl+hrWVrO5P6OlkIkX
kTmRl9GJAnp3vW8y2u/SoGIXzTszKUebP+J+l5UXn0pdMllTCJGTymt2yQtfkKrBVJJEnYn2zixk
CpN2gVxixtLo79oYqlNTR65+UYdM1GTCWgfxGh3gN5n0OjmZWADaVDcA9Emh8HqqsWdKVSqE1sls
DPPoBiFF63GEZAzM/cVVqmqDsGS3EdUk+SyKg3hs4wLZKLoDDn5y/lOUl6iMVFGL+3nmH7Qm048t
1/UWpxxvK8u9vhGGUNn2KRKrihQ7XQc8LW7NP7fTJixT1eNMA5XktF1PBGic1glqJZ14JD4QYR6y
MPzsxeJWr/JtoXtfVvbIPEJTsKQFTeVj4mtNhcXZeHpSSH4kqy+plz7XU71OhTloeQ9D9KZ5AFQ8
b0uc2wC3faiog9lN39mVLvkbVYoPYh2tbNrfhOyPX5IfZIgcQnjwEAzhXVz/oE4H24QdU/mcJN1T
GuUP2dj+U2nVNs3CA+pmWzVVP6ldjVOc13pI38qSEyAHipUgHdIIE0LFdbPNhBYwQver6iv+9zA3
v0ApfaNG/BNBz2fJAidciGhnJQo6bdzptZxLG0PA76g3lQLYZHG2SjHY5Vr0PdIMpNw1jN17h3zb
syF3b7PcdcoA978BeXds7P3PYWi0TpVL38PYWENFWbO3L4IHE1wGmVYgUZQ759lPnZH3dqiUX6I8
kJ4AlqhbA0WsCVmKYx18u1et8jB/kGL1H48CdHDE/j1NuCX07JtAw2fn1YP6MjZG8KMbETCy1any
sotio9sJaTXuS10crL3V6wHSdYZa7kbXMPZWI/Eq9cd4kwIbcDRzSLbx2KB/xGPU7lTaBWqDiyYg
7oEuXZG9K7pQRY9ZXUTGtq7xHbJ7pdT3eV62u55U4VWLlWLfZtibSzomVJWHa7RdGmr0PSsE9Wdh
0Qlu3GL4yjyUcUPVAhHkz8aQbUtM0+p4HJ0xjHHHzHwlgr3uJU6Aqd5bAXbvS+dXpa35fg2uqAg2
WjJIx05squ0gIxrRl0b104hC/0GQgvw9jppuhypW72AEWb7VtODtVkIGRfBQyvPSJLMDwww4emZ4
SApZfxLSzghtXW5kzDoV/3MOm+stscQhAnMrCLvBsOqjnpKW5p1fB1DdFesTJu7aeVRD/0i/frRL
LWx3xM/Etvwk+uv+eZ4dZ8qYEL54o8HAmgqL2iz24noh+xIIpAtavnpD+ynHYyxOujUs2SzG/x6H
RjMIUGq1CHHMrpY8KXTdH0b9UhjvgYXFiFakoU3BdptNF42Ih7BYxSCt2jXZ+Xk7aBp6wphAeYbs
ySUzi1iREUd1EhrpOTBrrDorXd9lYl0cSh3YGjWd3niRjF4ibuTxTu066SiHjbcRzBYL0zDD9XKs
hp2WCeVGrcvWqXX1b1xV1ZWUdOFLcL2zPOAJAW4Ysy9h5F2rjV2jXErVfyoxhcgl7VcSrD2KZ6kE
Eks8TCbJMEoaYMHngaGLElOOwyY+eZ08PGkoUO5Iw4uVqDyfzDQK2K+pATI9wOdovVbgGFSpHJ+4
0qvmgEK0O/x9f+fe0MR+j0HHA34SCq036rpRzMMO4f3sXGiP4D1RMdear5GEe036PGoyDz3voKFI
IGM2F7Rr/ZZZPYoAS4MHb2ugPZMowZzarsb4sFVZWV0IXw5eTEb71S3/xj4IBffys5C+35/tLKO+
GW76rB+elWNm+JWaC+4FE4+z2ku5XYovTVwTFGrzsSlN5/54N+eVrHZ6P6MijCABTcrr8YwSlm2V
qnjoqv2mLhOE018bcVd37ksd0lVKjqRn/2FIBaww8WjSyphd5Hos5X0+TVFX0g1iOWaiOobpH/2m
swvrO059T74QrHTD52+laWGndiAnbspAb6JDHQmhIsi+cAGd2ezarMUidRQaiAbRs+BnDnqimyYM
3sG3Qz7kzbjL0mwNvDI/Lv/+CH0q/VOuJpm7Xm0EtmlcYsZ2sXD9cMKmOVhydDaCdo1TN0/x/50u
FYMJRsVTe16eAP/dWVxP7kVQym2lfoK2tzWt8cnrg51CPddGWNkxFd9eNzZZijwUUumwmPgf36x0
SV8SDVYtPhWx12xG3G+cSJHjV6XKqQ32RvtYmUFoe1GJTLYV669521KZTLV/yHMs2+gQxc1LpX9z
C6nft7GibYlv2VNSF9YlpcG7QcCXHD2R43cAMA1ZT6DtpKFVH7GckXeS1+BvpRaIh1ldgx91Veqb
gTuJlruQ2C4oxG+Gn+jHNBn8187oa8eqjc5OVPOnGKvtCeeEwKnwSTn6Yju5XTftNhJqfHvGqSCi
DvlBkZF49FsiUJ8BJLLlxh3sovPxIO4sd/v/KDuP5biRbYt+ESLgzRSuPIueFCcIUZTgvcfXv5XU
G3SzO1pxJ6KKLJjMPN7sE5fLsGOgqwnWLnUPwEs/bUxw2JGf131dYt4hXQumb2V660VOHe/npov9
bdYk+l/r6X+UKQhQeBsJJoxFolVfNM44Rk1XlQWtyUZv7cHTl9y8XtW9jl1GSR0JjaRKzD9w+b9Q
gSjgpsaa5/6z2KVOKkelV16+LYfmu241lispyx8W9rViSig54GIoErREXT7h57/zE9N1TG10quau
WCXVjZwu8do8VbxqQpoxr6U89OOmY4anVu2C6S/vDSOuYDyb0eppM+7TftE88AysP+jFf1v9X19M
BBX+IsZpy6pEO21+u0Wojbzccr9UacX6b0n6VZwIzWQw3Yy0MJHkfxRKlZPUMBSiku5MzKlQzhfl
THlFelnj/E+4tF+riYBrIrguZkHQ6E3r0lfDTu5GXVXnMr3Vp2bx1pQQed0OLUG1ou/dnMbHk6wN
DWm+9Rfjtn8wMabyorGqripzjsIyyfXzYCjpTdq3bZjUMU1nqwogNpAqT2CNz3sZm3ifT5sURqOu
oefHN62ydL+z5s7rx9J5lKapvNrWPDxmG8F5G9/crRS9QMAVud+0yhzSw1N4tIf+cWIuB/YX71Ms
n5i9TUJFFE3/I9zbgjYzJnLc3lba7Gltfy9l5Y1Sas9TGf2hJ1LQxt8e9QklyazJz5la/2iFw4do
DaNyzKve6NKN1NjbG3MRs8e+KKsLhmP/h7K0r7RKaQNZAnIRMh08RDa+mABrwayaUi6tGwkk9Le2
YJBFSUzj+b9p9athI54igI9EHAYAga99QkZv20nsLP1dZs5ekbRhPhIqSBefClgMndH6H83s388j
/wyPCMy8L46IEzVyp6RTf1fhddpzGS7GdFHS+g+HpX09rc/n0B4kamKIl3ytsDWyxkrlPI1ucHcb
YIAZl8AI6cRxzl1S9HjHa1W5DGUDLUXSicGmiXlfLWrvgaQy+ZBw6tp1gtKxRib0pIlDrZoc7fOx
dg5geZtM0eqS81yh8lzTrpzj3CTldTMM9cHqpuoSxXl/asrilzrk2628tQCeKmX8osUpgr0zo+YZ
r11/GYzNXD3Ac9HGI9OdzURfHv77iL/m4egzFAaO8pktZjMMYUv/Reot1tKpTPdo7ij/yk9Rrtdh
vuZVUGvDfAAmfPCWWLUubV7qNPwakT+qvbKn13S4REyNPjaVqPEmdnbszVW90EU4ue0k50ebLVn/
QCD/QvaApYsyNVFN/A8UhjmbeqK6EEhv2fl13WIm1imT/YdEx9eSPPZEJWKFHiJZxPO+xujNLC06
ZuJ2d11n7CpNL11QEO+HuXtgFrJnLdpBa3J/kqliAkKdWoXCbaX0ftusP7D5v52OqDcB1VhUCMIS
fz8dRZtLc3Zi82btJkqGh9WOKM4zHQC0qqIkkFZs1G6p+lLt6U2dV+BX1RjWadNzpuScnRnPPh1i
zTMQlzbhikLE/OXqbXOK+pvTRsufZp/984joKRWthZyPgDD4wsPmYpRZkzvNnTklr7E13iqJFvw3
zX71fyBZDCIaccmgiClkXzYlUzKm7OYr3T1apr9Hs9EGDlFDv8mkKmwri8HYLXDMCkOJ/EEd5j+4
X/9wbj+fTwgeDCKajv9BhVTyja1J0PJuRhAY2k6a90N+7LIuKJlkvDj2TnXubPC+LUxmzVrC/335
ImxCCy3qHVb4O02YTgnaT4UBNdhD4jWbQb52XHbypt4o+fSWdMwNWJg3XKWy/99P/teVEzIQoxMw
LOhX//ujpdi0m0yem7te7voL9U5ZULdKfFqxnfaSnTPuSS1qlzouOoeY6XHuJGsNxq5i4Jdsb//b
RhDopOAcWrCJWTlUMnx5GzSIyhi9zLrOXYthPN9awKG680BNeLutd4yWfmEK5rfULP80a0vc+S/q
/veTQc4AkglzmaDQ3/dB7XvEM42Z16Ufj0mUvCza/FDPRf8HUvvX5+ALIu5EwdnX7Avx4aQ31ty+
Jo77Gwkz+VMI7hOq5R9roa6QkhPmLv2j/rjbBqB36Q+/Tu1+HCLpYsZZczLiUXIzqi2IPIJrkyqR
E2yd3niD3hk3Q13JdwWe8R5Q9/HZBBPqfU3z9bXVnSmYk2gbqYHqlpe4VRPfBoT6SAOgdVMtZkYg
uewYl2cmEpWgknUzaZN8qJumOVQx3jvzuP6UGPmi738f11+W+EXHmVEd8zb2fNuOkhzEWC/eNHaR
v0jN7NNa9wcT/2vc4vN5ZHgRTcLQ/8d4i84Y9CEmmHiNhjTQ9O65y7fd2MchT72WjRrSu7Cz0+HB
kONDzoyX/2bTf6Ma9Be+GliBdKV8iVhYcxyPQxZZ/wPVfLEMf6+QedWyTd22aOz5OwNMhPMXPWvN
a8ogkUW1chfk9EfbLl+k2NMn5X8c5fH7eTABCllMOfqqkXUSWvZCPvy2nhKFdOck7SPgBVxnjP8E
dQuGhHj7ryyB7kLMER6lFUOs/i82EZlACtKjdbudZqpiHFlOQRhZRuWHNM6k0RZLTm/GtilIMpng
c/fN8OE0UXPsx0q6yPXYeBstSufCohRwLsvhEQg+9dSmveaqm6Te6G36Y4qzlzpSposDj7udvjoX
Ta6AM5Ec1Z0Gc3CVfGl3eVbzwKEk0NcMDUC4o5K6ydAtr1FvSadRV7qgqw3Vj2kuMtw61n/arc4l
pUBi1fs0aKVaeZUBWCMTRnT7KUvS/MzkCW1f62u3m2TUF3mTNUgWVT5OfBGdtZoBAeT2tPZZGkit
TfJslYobhucMT3K+Fud1XqYdMDZpSLVldRgZvbuju6v0qzaNgsqSGq8xkzgEynytXEqy4p0GG/oJ
avUmbjLtfuk/M5TTWoQUQKZUyhjf16FrD1ahNWcaQ8pdYXTZlXmY4GrVReRvWhYT1FGzIG3LzE3i
sXUZAqgEMiADbj5lgxdnsnxcsYSu0rb5TKAN6MbVzqtuaL6WMEepWcvtoDlpdxic/FTNIyG2Ocru
y9Upfa3fOr+sJrLHsZrexbGmH62+Va6UfRnHbjYmV1vHJpi2qNmZTTW5w5IWvgGCqptQBHlJ5bk8
Z8TA3LjSOh87Pw23uF/vKeHJDuCKrbxwu+z7UjVdK4rtIJ5Xx3e01nKrdt72kbmVJObq3quWqn40
s2ndjUZlBBrxgcKXSuwCf9Oj8nufSV6OCC2b2esG31jPhEakLp+Ug9IU+kOWDUsoFeOroibqt7we
FiIsq0OeqtW8fuvtMMvKCaDXbUoOZUPu363T9XWUTHB8u1Rud1FlRX4kG8V7Wxtr4ndDlHgSzZfu
mG3rdSyaNYxUptwukz6HibIatbfps/O40UH+Jo8SwB6V1mxBGufL9CD3Wbwfc0XnIGGuQDMWmQrH
MdLui4ZulsGYm5NJh41H6ZJMiC3uOQa9DassYbezEoTfCbrsC13PXCa3Ky9duVFvKjNxNW4li3R2
lWWvpQN2xtjGukBLTOVDNm/pbslUyYt6p99FU7PWvt6v9WNVEnUmqNqXfkmjlds70eJqvVIc6w7O
ZUwpwDtM2jqBD72rzBziSfxoTs9Mc3ezaXEbGXOvrd2hpgSD/FVJtpPcSkgyABTwc2XvkrVxGZLG
FC2KNRSnOFaS4hlY4uIPi3JA55rMw2YqaJ6/a/Ezn5f1Q18AV00tN9JX7FklSNrZn6IskNbv3Ek1
DraQEe3e4jwnxtgV8uSRZclysL910RW3p+JlUD5KLHDpRzEGRlSF1GpUFNZZKdijT2X+rmRlQLTT
kzfdnaQ6HJWn0nwylmavTN/01vKURg6apgpMZ0Xivg9TfSz67OKUjLO1fzDvwYuBt+W5vJOjXdW8
9pz0SdXvlHK/aapvUMK3Je/RSFp+Nd18eB6c73OeuQ4yu6Ss0+o1f9CYB1oqFABm7qh816beF40U
uhNGbeHVBoG4PKSFeG6V2u1odSjWwWMECfNs8qDKpN3mkCmPYyZjM0v67KRWyPLTDNi7vth1/XLC
QnRXYNmVhThyvfqGorh1pzBOoRAjFQw7C/KIFHCkSecqjU6qeZxx9RUuN2P555iPIUATYBUDyBCB
7QER7I2ZCtROzx8UZZBv4yy9NHFV4yWuYxANNmFNJKXrUAroRuMM9cXXEkh8SRVOQVvIGD7decqb
m1ZTLgS+aON3PmSrdbuoyPx26RuXvtIblamoxOqafaqOF7TSvmbBitQ9zXUZJLPyUizFOSUS6maz
c58rdZDb5aFxKKidkdatDUq+YjxQC1nRH5HcSJPGTFUQE6PUk7XxLHoZzSY/DXp/clbrBxj3IV6T
j/lP+XYViC3ULOnRmktf1eIfWqPv5AwwPibKmmYrexSSXIFbOttbdSO3SEIlva14Bfj2LcrNh9xU
vNnIglXp6XpSw7UNHd7W0N5zZrtFU/5E65drMBBopBDUcg4kCiEoOanPA81nBn2kVODxG860HgZf
EHDXyvuUcLjIXjrXsr3nMrmJg0wbQxL1IdSnbi+j8kGWRAP/3GhrRKgJGAljRMNlva7GAhgbaNDd
uicI7yJuvGWFCeTsYNrfjWW+qWHsbiuCJB/Cul5dK159xTh0qekNFA3ORbkb0skVcFOV+TGPzz3E
pTEGpFotzrLcgTTKENHVi6cnRbnAih1D80pc0WrWjgYVthvDEoS3yFsJYgXpQ9Bolr9bOTQD6S+r
7VqTvRsbel3A1X0VgkebzSu7sTB9XjybAsknRdrpWustY+pZlG478nRrMWiJoFGQKvcj0Ncrf6LU
400yZs/qew8xU2mLz31yui6QFJr6zSG1Bhtn1bCnpYbGljt5/pmD70wJRsD69En31+xib3fINTaJ
zRjscZ9tIFSRtfFsTrXLkdWFUnllZLewHDDDcym+4o/0IBczo9GYjy1kRllRd5Od5Jnxeoy5NsAn
6zvtm9HKp6XuXPG1qSc3syVe3MeulEAyxlkbPho72kMKsjHszCqbmMYYPSNYbQTKQMqVUUUuSEoH
zrnKnG+k7QU19bS5TVUrcKS9JlHDLp0dUcZWS7pflcOhx9zgo+pkH9JIGIuT0oEVVj5QmqFqY2RI
g+pnGq0M3GUrmkBCLq9ZbZEpUiJXiZpQyElZWnF4q5BZN7629nfIXclQ3V4e7mS5D7Ip2pmAL+BN
0q2sBrFj7ATpCWqQ1nex6BTFto6GCCSdrajewS6lPRUuS4wWeb+RNHcS2+N0JH6gMcahD6D3Uba8
sl+9fn7PVetoME85YZvr8RW/zqsSGgvr+ZNjKrXyjWijHWak/ip1ubjqSLDxcY4ZlJoTTrEhVNC3
pUNpxKlgG6Z4ff4wrYeIYlHeJiNlz84OUvzU1eZOm6iEKV+YeOJ2vEKUu3S4hFGTCJqiONJblJIO
XwntdNPIGJ7mU2+/NH3mFpHkzutHPRwW6nXQMvi30NOOCfPuFp0tqfK2jshqHs4gmZbUH9KCzSex
WoS3pF35QLwJzLvHDo5MMuOOW3Tps7Pe6fLJzN/y+cTIt6ScTlKG0WNLRGMzv6c6jnKanToCRY/u
oUhN0Bi6hy8vMQ6i/QNKc7TaB1KYzRGK6L2eHwt4pjWXu7UYr0LbbNC52BXeg63indhS/r+yYi74
3JKqegVCTcg+BlYLbQoHEnYPNeNQLDR0DyHsv1gSPH/dYnDcd4T8LmN0Z7UfpOJdfXsBTaNRMnFc
UvU6Kd95SUcv/DLWfVs9pvXyqRd5eoWULZRnOUn3naP6fG+Tov3KOIGmI7KN/KxzgV76U9gnyxpY
sI699G4bv4ChZ2tX8WJjV7gZ6xT0WMapL3ZWoph9Yqo3b1uXq89Q0Fx5RhAd1IXqJIoKNWM+SKq1
Y/HElF0YwZGycEprFyIoq2chEvlloROGnH42CQAIiXSdCDVPWrQX9Fg9CzIsS8/Jf6a1DAkqB8mg
GY2/CzlRU3+Wj3fI9VgUqGFiDIv5CmoaGYyLmpl32ACJhSm/l7LYtXLjnneJc/mCM3fDevN0CyXZ
eBzjer8mDdWhA7bY3jLATBT3X6MY0aRdamw0rqwz2hOoBdNzr8XwYO83YiLoI80GZfyB3ghvSR+F
/acV3TejTo404ydSWGmhQ0u9hr1uKTER2oSvM3PQn9b+Ks2rB5GJpWjUvwhxgQyANmiMDc3WOQ91
s6tH7fsIQcIngv3yG5iL/wgR0bf2vaBXhVNNjMXVteUESQg+rltG7MmIulyQ4cSZCXWYqqoXFeDb
rNqdAzCFUzN3gb9veS4KgBJ9+C0ITMdP8o8o/2lKQsyzfiRqiRlpvi9aDjwgFYCbGgpFh5hhjyFi
Yetyq0X+qbfa1a5OW2Q81htFpiuZwfXAQj8tWyNknYpxJ95lLPNHaEjBlMAMmFTN151VmJAWEzOH
YQxrIzuAYiBKUwVbtJlX6TtlexZ7KriVW1GGzeiI/EawI0IswcIUJmCxBJsVCkMcpI5PgSgsy0o2
zylFE1mEVwayFQ+n1p1/P1lee29adH0VRogn2eQYVN/iKqJFIVBET1L88GlTYV1THslVy/jMJBxB
yQjtzdSZK23UgvsFJ9GyrnEgfJJrnEV+mlFxEXvJaYhPjVYI0jKk7Zcw+/5/n/gx4L6sreqKFQr3
ggI3YQjH2Ab81ZY+zdpuadAVvfHe6PUu00fSTqk7tFZIm9iDuJKD0/TcT9bs0aRixlSi6zRQONqG
GIjo8ejzRWEMcQrJME6uMg23s50TnltOytS/ONYT7fcKvMzTha3T1vJZ2sYb/jANeB5p/2YuUYin
vlucEWCVD4iXf8UptomECO7rt8Jqd8WSHYXQdjDWJ6xRRLPb26IzN1QBrhIyGdrjhyBhuFPwNLsa
q3IwyLX4b2R2R2GqboX+k01j4OURFCyAG88UqdxkZn5f4LDBWzaaBGHN7q/dO/QLr/B99o2K/wCh
kKM/2yaEdw6yIWy8CQO/HdJ9n74ICkRgaqXMzMb03TI66KgEkul+LrYj96gl5wc/rFR9V2nDSgZj
x150RvWI9HnhL6TVAya7P/DfKbKDIZ48pUr2/69R0mJlGkj+SWJr+dQM7b0YPSrkD0vkTdkBoT+Q
kEOs+BA6akNQoDJtJ6f3Bd/Xt3xJtQ5t98bX0AUmoaDc+VAaIX6xvIyT0Gm69czmsjw0tFRqAffP
UolE0H0VKXtH/rEWm7sBJNTjdPEdVT7RTu1D0bA67BnV76b8ioJFoMD2gpIwAU8Cg0JswDDuhGIw
7UeBVMEXMuQPf4jkxhesTNVmFfLrFYyfSXniA7JSmE38bkKqsxLQrV9pJ6PaV8cmOMTOfDF7IyCM
6jvJT+6Vj0ehMiPcHOOAUFvLObByYaFOCL1BjX3WytlyS8yG3561UOVUMMKb3ECQVbIGiCisVioL
PX5EiD0rf2N5tEtsiAam57rzLL5ez9/qjTbycs8VdvdmbyMNwT+FwiPA/+k38ighZFiLsNctcxPu
KI/hah6JaGVOtTgTjYNIpidQTYUBxOrIi6p2sZvW7SCsL2wc1jhsuVcQSlijB12xxemKZ4ldw9ZD
DMg3JiY6Ya8Zl1wYcY45eEJ6CDrljAjWfx9Bf8HhThWV6ANiGmYxTlwv5MYotgkpqgOswm+poXcH
xjcLByjFEh+0hdabJBTkIvQ3CawE/9gqhbBhHaILiFWyH+2AQVR3O2wQKEII0BVNV+E4Z7MSTHPm
CptXUB+bKtbA28PFq/rI9gj/rM7IvvFubJIw/YzmKBRea8fi/AR5IpWw2iq2xsw+HSby4EI+DcRz
hIKCaeZWIgJ1RtKynyKzNNYXOSk9jSDDb5IQhz9iQ/D02AFsCTU+GOlOzR+H4YkCF1eahh3vxUY3
tAC0uOWCkFEwvFfODpr1dkiVFqdF90o5Fi/A6sWJcwmvIdfykevHPvNgpDFNz0NCnSEmwrgS8N0C
1P3vg8swL7hpn8e37Dwnk+nYVp/aRpizXE1sdQdbaEB+wDCLvht15mOxXEAj8q0TlM4R8w3hJBeG
5ibO+2LUp2K6t6bpkC7qj3y6ybLmU4OPBtZcqyhnzqfahif6q+7H7N5GT5K09OcWV+5ujQpscibx
TvTNVqFO6Ck2sjdsGxhAGD0TvqzYFdadAbQtfElDwPIuI6BKknXBzwnFquUWd34JjdkIzNS8YXnQ
ira94AOolCy8YLNhsBv246wWIRsmjEQeuFDsGycPGyX+SJzfildG/LMbbFIdlR5AXczKkzC1B2Zz
40hgKkhlAD0nmSrsB6tpXCHAhEXKTkgmRgzuD5dzY2nEly4alzvDk/r0Y1nMG0FvWE3Iw8iIaLu0
dug02oeFCS8EkiSYdgkFhwt+iWjgF76ukb/NbSy2ibi8qxTGPtPsXzreVKSMF+F8CCOBLS6mGyHd
Tb4l7kGNkWACc6k+pskM81o7kD2+z1KNqBJ9Cu/cMY/rzTOb7FkQLIJXnRzfQseraodlvnxG52B/
8TY8o6RWchica6c/yNH7kmSB4NSp08K4ay8xvr2IbLBF/09iBAu9QSWCiWAXoQ3behI+amdjFQxn
BN+kfQ6+boinEeG7lwiesQHCcapSM9B1GXn7SXhgnOOPIuxsthgO4CSnJD+IiKS42BoTV/AG9Yni
8UxFfBdGWk01GdJFHCHaBJrviN6ALC1+zLk6uX1uPmndtcWq6pdDY8bCjppUULX2DOUMtoouPeRe
VG8iurDO7c4g18iNBEVwzGK5i1be44UQCHqA2DiGRV2ehCZs1spP8zjgTQrqUGtCEHJlcbQRISX7
OEwUKo0IBUajZK5YCX5W3X1PVNsbJ20v4viCtkaEGE8stm6HlqU87YMWSq8WctCi0YDZgDpujkJV
Yk4Mck1LIb1NQlRGVARggzymcQpaxJC+G5Lxg5M3Ua7Ca4PqrMpALDNrALmL1d0sBF66yTUqcx85
KrHXj76WTlFkPooR5dj9UqScOQUrYiQOSArVoiBvu3O9qN6EVdZ362NlPqmD7apl/axARXDAVF/w
7OS6D8jABnYt/ZT06LDYFfGd4WhVyXdhlVdlFjpwwMQEcgAvfCV5F0cLjMYtbu6+cvK7+dPSux0Q
W2hDIa+i6rVBhNTxL7EBEhwjfElkM4tDJjnZZ9QtndIDUkDsZCbF4awhw6UadCUUn3MVMhiPRPBF
JaPkZftgyqMv9v63SwGevHCOVgOzh8Y8t1wyTzGigMyDsI8oqfB6dJ+CUZBsyV0fvQ/pC4kvV8Tr
srljhvNi3cvL58k4yXwW9uG6tO5CtA3fxHOy5bZUqSCfp9wbRyFwCMtJekD1cxAnP+KsIt6a3q3U
8MftK/1ofpRvB33QXR2TbEKESEQEbG7NlLKzvsUXol5CmI8YJBaNd90WKGp1mTByhnUOB8TEhmFe
iPSVYQRCgyMAhi1iGJ3uR0AaCEePo9ya2bXhn56IXQsCeI2DbDV55kWE7eTCuhIPiPHzq/WQF7C6
4LVqUHclMVcXZWh1b4ni7MRIe2Rz4lhiT2OCYTUC0VqSgwaV0hSF2z0wRYAoBEX1n0EFIcrQYDV6
H0vJY3CE16hDMKnTTpnU98/3M7ZgXGOm2FjCxN6wBKw1p/Zrch2iPJOTCoPRlvuL8AWp62yr/kaI
RiErhDDto0ykLiZQ7zxtkPC1e9quZ3e2FFBJ48/VAvJzoeSQbcAVLiXJX4w4GBq6KPKf8KUQCC29
HFH6Q5CrENzzfLvK6MD4F4FThHKmqcd6WsI0X3ZSqxzFT7EUaEeBU1AQgqOJGhtqvi/I3LGnKjHK
QXnStUY8J7Pln0Kg4ejbwy2nhcEB+udx02mwTR4SEWj5DFPI9nCQK4ArBhscmGT2BiM59T0uJgUp
VLkOKBrwZ7r7oWoPTdZfrImOuwhfY6GQdvGBwKOavjhBOuxLZPW+Pj7OdX9nQVecXEUez1bXYEtQ
B3mnPJl1cYpawyeiFyaSrrjrTG2VpAtZaMbGHkczoLz+zMelyASvxVWKCf0DhiqdzN2cW9RQCcUM
kX61sLoTmNWpa5IazUmYsKaINGRGfcwxhxDP4wBOZ9F2hyixXLUx/CxRCXZ2nrQqsyskWhWPImQk
j0RKICDtl/hWYRrHPD1OcJiIgCtp9C0yzDNzwYPZrA2xywgTUlvEdod9VDrhktu/tOjcaOgXPCGN
DP9qVVTtqujQLZyp1MiHKaH9DQTAvt1YzGKLqINQilb8vaQQwFKrfTnVn2FaoRNoDHoVHQe1YtyK
dFGBwTZhCBv2shNIdn36TKZKMLSeJ8INEz2glYUyya65te6ENs2tzk3m4SzMo2pULko/+XK7iRUI
oUMPzGnBrxGnHqmmP+e0sdLFWsbtMZmsX7xdqGrvdHR5dA0GyMVKs8PYSY5D0fkKMkUtkBBwgNok
ZwP5IjQWDepkXl8Rq5X8bBbbrk2GG4ThhTxCgdRUFvWqLtMtlX1Ha36r01tm0F3WUdo5vF5PuE1P
z0K0LnLitr12hOoFDxDIoLACv8PwIsBl0VMiJ8cK82I4cvbMVn5oEo1Rj/ZVsys6s+zzNlk0XTe0
UEmeMHJGXQdcyfEUK0UMpCS5Cw9gP9qMVwpU552WTVfZ6W67abiLx/yYKfBpWfmDbf+aqje4gSJ7
V4Le0hZbUybVZKEj4wLFTW5EWCZAi2LA4x8jtWOTPMDE4efvjbw+NgTmKzIHjTTvUHbZ2r/Vyavg
aBOJY2/yToTA9GF4jGzJIYkyMg2qDHICl4CGagN6P+58KRp9eZ4Blux3wvapwGKy5fVJSdsnS54T
NyF/lWENVnXkDlpJRrz4RiiAuetWSErztk3W96o1qRN4FteLc6BQz60IEWpVGbvrmnipGu+EyVVk
7U1m6XtVHnfmhiWRa+NNb2Fh5UXfuYVCqpIIcJQ0+1kj8Wdj1AjNtNo3mtGEWZ/6jNT14yS9G1uQ
0oW1EaXq3tY3cqTF07AqJj1t4+1mti8NijtpMbZsJXnJnCkOtCV7HxXLz2P5QGGWv9BZPWNmmcZE
qCoOmGL9a87MXYIgG3FM0/zDbvNAbspTWhk3LUdf9KQDAN4SamkuyCuk9BnP+RUYpPMI6SpkNiqF
qmWnjw+DNvktnEafj+xr+L5VoV82hg4TYk50lAKpgMbYjinbCzTUIdqKg3hukidBbErnuFMPYmaR
Mkg3ybLtq9EgdFy3OUCf3yr0k80Uc9sgE7wV8r6fhqfG7D7y1cGeBuJPJAUyHTcuYaRHvkJ6DrB1
9fdW6yy/Tzram1vrcesHikPyJysj7bqWR3qdxJkFm9PxcORPUW73tG8chJETbSYqCEDOTosXt2ja
jzgzVJc2AEKOs+IuswnjAaZqAkgghBcogb6BZgdJipdMPFuXPvJM/y6UYGEokhdvzjlj9IXajbeG
VtO+HnsO6UVh6wwGI2OJtnAen6Rry8Out7gIfCvqc7COgBpmwE72VEa9wGsNOF3DA0udm5O6W2wn
PtHG9EZZk7fQHbA1bY5cKirXUDCgmxJyJ4Mq0tEtg8Jto75n4MxTOU5XJp56ufW9mukgFFHHWII5
0RIztX4uM54+lqI/NBi3FmJPQVtuKjNDegOVLYcq3ec8/JOIBG/QTbejdzhozHLFdIw/Fm181Mzo
qICpErcAjjRz6yOHd4YtCoWG9758maiWtxZcHaSwkavUMtEukmeIGbs6KF1CbYaSvQ/JvBM0Pcj2
i6GmgY4j1ZfRLrXlb4mZPiRLelOS4pAL45ua5K+NPZxLIQKwSXOFRhPmxT8KwpMGPRRfRCoVSh75
1ZRekNHCMsyqZwuIOaEnLELcpUJkHRE3Yg7nOp6I0szhmDzTuE6wH4OlmmqEpNgXHKkRu8kkW+fY
w0nuthvxf+D9dlv1Ob9zI2sO24/tCJQFvjmawVmBZrc3ktHrE0K/mu1HIelNfHVW+zOTlmdKkSDv
yXM4EWESSUuCC41dDqIFIDXbbu7AMgAWYAc24iEFwXcjLmHG0gTUAtVriZzXb6U+9cdUKgxfzyvN
27TYudUl6nhxWpek/i7cOKVpfsWT85pb9HnCgsLRK2wqENb4NFPhpG6qr2P6SXEbrLK0m3EgaObC
s8EJR1CvKMQoMo59WT108vKYFd0lS+pdjr1UIcupXKEqqX4yGUqe8e4LYHSjboRAPNq+BKXwtgdx
U45CxnC2+uWbKZUXcJ0CIVmNYQ7WJn6YtkRBp6nXta52EjrAGQvSA9pJGE25vpwr0uayWp0iSrP1
mClUswQEQEuGFy9guKfIDO7NYt8aKRfGaDzCrffUK6jeUGktkSfzu1MVz2mpn9GbR+yioCaj22r6
wd6aXW+MRyGqlToK44wsgoDRiXLFI4gbUDZJRH2cbGZ4O+BIyLVLMeyJiapdIM1iGrUyVvupGYtd
qw8Qljoq51hRKhrbKbbdaD4ImRZUurA5ZFiN9WFdIsmz9KW9wCLNUSkk6wcAXtpJsXDLNoc6fsVs
tbe1T9bFyw0zfx2byvR7SS19UhQKNekU11qMHyBVNpq70ZqX/+PsvJbjRrIt+kWIgDevBaAsi8Wi
l14QEiXBAwlvvv6u5DxMN6UQY+5ETLObpoB0J4/Zex/f0FBKzHO6V6rJaG5YZArQNv2WG6N3A7Q1
oRxUeu8rIyTPJJMudVp9FxkhyWAbzbkEVYiMhvnkxZVKjS76manet3Xqhi9q2xbnwpqHk4vS3DUC
GrM3q7I9zgAZb3odn7HvyUTZ9pIHSpbNgTao1Gxbg1aa+RiBuzD6XdNDuEfjwgXWnU78oNDDrDbt
cEzLOFSh61EeJBT3AWLXt3nalUUwL5zGoW/hfDkpfj4Kz4fGVV+EitxEMM2F2OmWWIEyjxU9u7WW
1EFtzOtNkXCgszweLkacOcdmnrJjAsz30OZdG1RzVHDmTPdk9hGe80IPp73Xj/Y3m121SewoR7kp
MV/auWmpuVlp9ORWy3ivgsC8ujZcFYt2TvdpnTisiGEHemnNN1o0Zwe3qIagSJfkiV0gwiVask2q
lcp+wTsjr28jQh2JDAQ28fKk9xE9Yprmxp3HKFSrxIEtqajz/eDWFv3eFFBEwJRccW+rMxymCnEL
C/xrTVCUJtQr4vK2JTqtD7a5kpcw+uyOtRDBmNP/sdMifau2rsNdulRHFHSb27QgMNZS+u4lrtA2
RHdegH5VHMK+t8gJgouISkcNJ2cYUEeUHaZny/DzqdYP5phl9yjvj0FEXPuasaF8cFAU1JQmv1tq
Tb/pUscLlWSZfBi3tK0blulZWNALweJB/bRLbyZXMs9ItcWd2XJecn0hXedNd3kTY1DhXEF717Og
Bw4dDEOxBi18piv5tO4ucgD36OawbkVTzjfx4LpPy5iYJGPKtD54KwIYyIBE2s9JpMW1qGpxp5Ea
OxWJWYVKpr2mXdFcDRFZoVin5xzK5I4GwkqoISATxtrqgrEgBzXQhunQ9mPD1hGUd5y83pZVXyIw
FJvLF3griK7nOAaGlVBR9WryO43dbjMnbQN1hvPKxW89Goue3BawKIFXWdldk+nasbSSOUBruXig
vRRFjbKiEWFqiqCynBkwXaQejSGmOJORUU6HFIjsUrc3ca8uN6vXiJBKdn/27CFDF0jzXsEoz9u4
Jsjo1/lkC5x4McBpMllBfx5ndYeman/s1GY+qSt3wKrW465LQGVShtfTDsDEVJ7Txet9GmmaG0OM
8XnummJn5Rwq7A+wSFRIg3WNjWOXUF4TgLiBBrjFK22qSFe33bCNV4u6c2ISoDnqEkxxbyMfI6xd
C7Vzy92u3M+G4l1SNSqRc6GDIL6+x+8pTZjRo8Ufy5EIrCm+CdMYDqml9GHijCvy0qpDPNyN26mg
IUlfrw3yT6oauMPyc9CVKahjQ4fCVgz3Qx6zXwzQmePcaW8R1/lPqhfxViBfc1RzmOn0N8kDbUyf
1MR7yhtOsV3S4yoTdugkxXAWixBb2tlQgDEbzp3pLv4YJSPY17UhKiN30lQx8sBdRTmHXqtn+r+k
QQSPZpvbg+WPMXOw6nhofcwOR22W6KMt3RvNGoqwWYV7Moqop8Lb07auHiUi3cxIskzeFKxK6u1j
1XD2tsleHhdSqlZfm36UIZffs8Mp5Ro25xZLYRV1H7gRWe24GzjpvU3+YVSUcE0Ji4Dgq2G9ehLC
FFWB1jT1L1slGVMWXbWpFcDdSBG5IGQTsIJlaePN1CSzcpoR6EqZB0vduSfywvlmrayUcGxtTr0+
U8xyQT/bhI9hKRv35u6MMc60OBjKOT7EnUL5n8al26IABB9PWh/EhkjuLbVaQyR2qxOiRbMfW7o4
FMsM/ptmslSZrQFeZFwtqCUAhvEqTms8Z9spc6G82ZA3HTt7whgBK1MTYDpWokvC5+zXJRtT9caO
Rns6gc6c4Z0gLxBwLc8bxQXelpBG2yDP24c52DJSg4i1XwZUIvzIJtAfwckfB6tdglXQtDZx+pEW
um53KfsKwyHWdS9swn3wWN+yTB+vnHuw1UXrPUZFoeKhx+qDkbbtlnt33i2LGNG34A5K3XV5STG1
X1Z8MGCgZhwICWievBGUS5O0d3GqqNckMynuc20hh2oIHIy2/glNsArcYnxYV2T1MiQjNlFvgVvJ
W2+j9nUaajWosTpP6Vs9IMFltbPiL0VZxJtsNtqX2slAyJt6HraU8X3FNnScK284VFAIkR3IJwA6
IoElAEktKNOenPgCGD2yGrq/NWP3mM3kqvLGsK+iROisbGPHH0Xh3cca7QwBT8IAx488joldABca
joZS/FIihaSmote3jpOJoG4c81DH4xDMER73MBntFubpsJtARN0glQFmZK6G+z6z1VAvuXH6Qq9v
1HiaHxJLJ29tL5QrFb0gYMbNiHUveaInYH5s1BHs9WT1X5KhzgK164HiJJVKdV3YB2VAaK4qNfOu
p6nKts+H7misKwXVNVH2aTIuIItge/mFmS4XAOQk8oel9mtnREFt0CjWNWlKjdQorhWyEGiaWQR4
E3DGWajrJq3h8SI6Op6tdcwf/k78+agg8h+azD+IKx+ITkbcIFIraehras8U+tqTdIuFV5ztwn2s
XeebmZTH2NAwo/34GTvwj7QZ1DSl+r5jQ539N21Go6Xk4MLduXSek+CmKdkuT6knIl34Q2/N9OhN
Tvlcq1OLfDk9WwqSFTTFgRUi8l5Sh23j6e8Tov+JpwSBRypbqWj7f6SKQn0Z6JtWOhdU/zyugizZ
QqFASmvuJ3DkXUF2M9KL3To75CORGrxX3KW4jbMyCQ1vabcdR5nEIwlvkRpRIH1IUl4zpeHKtXfL
4GQ7pSyVUE8FeZw+FRuj9IrntnO9A6mVb6gcgx9d6UnwCRX6T5w2FxEAzUKVx6K1w78n2yHN4iqI
oN9xsECk6F7BcDSQ4J277KasU1/+PpUfSLfvWwuRLlU2DEed8WNLvVprjCVf1OEubxf3qzDq+kDj
I4P6fZNfyhkhdabV3cxjNX0p1yr5RDL4jwv538e/7/x/ULKasVjGMRu8C8y6eFNMywlKEyAhiqlm
+mjkn+lefqAxvw8XnDwkJ2J2iG4f9/LsMri8Tu6GfshvJiMhcInbzwQPNLlKH5lmMAQRSYTUpv2m
0AGdLE6NeIguiQoqmNxRwTUt8vsKAVFa/0xkQVGal9hD6vN/X9A/j/C/j5Y//8eMVqadL3FhDHcl
RcZN57hfNbR7/h+71IO5Sq89BDC9jzoV8VDr6PLzEJz1R6VWIADl97mhvMFW+0TX9g+sR5h4ZN7Q
7mE+Pzb+WDu99jRutEuCD9g44qu6DDt6aX9G7vzYy8Vk7yMFj3KK5UF/NOV7/GPe0A5aI9eIaFoA
IADtHgpYJnk1r5Pay6By9Ueu+Wwzr81tC9Dr74v2h1MP75tWkKZsKKx9nE/XijL6TFrxXVft6gWv
eSmuWTM/1lQP/vcnabQaQaQSSX/nowgr9DGi4XyN74pF84HenVoAIWkGJ4JE498f9ScrjUycDb8Z
2VL3t2fR7GgWU6fHd4Ytkn7j1CuOI0IGO1149kanzu9XcMJCpYBg1ULyCj2BK6JGjhIaRGl+rmsd
yFa3exXqNPh9Pg1UbEpjP5ROdSJu6i5FmiETgI4gdANqDdWs5BA04Sl3ZDnBMkzQ2lSr+2QWf9uU
EMz5H92GsNT0kvpgpRGbEmlLwvpuNlRS4fzWj8kso0dkqMZPtCJ+exT78h+T+FFrGSeaH+ud8j+w
fv+0+wzOGGKRNmIUH7Ud1nyqnAYtNDg+lHIK86ZVowvSWBdDbz7ZE3+w91iM/z7qg3Uq48geesVT
LiBcNoUzB1FEDxpPIvVAR/x9/2l/mjo6zCA0R9sgFJalY/OPI12baeK0Vse47B9p2YRrRm68366e
CNR0AsEjIWvUCDUAbCWQpQVMoRWBvkOD7u+vYuq/XwiM+7+v8mHcJnmyxu1W9+JGVnGlj3Qh6aCK
X44ZICJI61B51njntqQb46jqgCmAufUUyv6tp1bnjKziBskMJWxHOzqbIIcBzsRwf71ag8SLMENV
mVT4I30ChU5VZrRiz3esjNYlQhBgwpw8xfmAPmOVWFvFbPVra87u96ipYL7oXrwFprIEXjbhm6fe
vPWatkF7gxR6s9RO2K51va07k9ateQ1ZpYA3+Mkk/WmOWCkEMHB/0Hr893ItZdbx9oZzaUXbbCoA
RXbjfHKb/MHd8ei4A4WfSg06gh+e0WVWv9RS4bapdpMglSCa3SoqsCd7lSLCMpanNXaDvw/sT/77
v576wX/POpJY5K2sCx2XmkM/UqyB41mBuAer1KhRGwhHzYIEUv6hQlYXkZOS2ubf3+JPRw8BUgt9
HbLqsPv/Pb1iWPRIKEl2N9bVqVXGJ+rooVXqr/2YJSTh1e9/f96fnCDanug46LQ9RQf2w/ErlaGO
OlfL7hQzBuBemlYCz0O4u15r53PX6jkFdEoxfY5GcjuBSqbHTmCPNHz65E3+dLd7SFVzs0pL8FHm
MsnVUhSdZV0i0PsAmoW4zyYSD0PQUIeimknZUkV0oPjkwX8yQCgCoN7Ns1VSW/+ecnpJzTq3bXwX
V15MsbOPwsyxemSotU8bav2+s1FscCE2srb07HzXA/mHsaMIO+XVMBMjgmtRUkSZ1ZbygnWeDeOW
KBeJ7PTsrG3zyRh/vzzkcx0pt0APPP2jqIIZZXGpDnN259bLZZqqg+4QXtnNqTW9+7+vozSS//aq
NRXfhe2Ehjy69R82lKnVaIznZLVhYfUba3LrjT1WnziC1u8TqUuRD5s8AIKGv2miqpWnta1mRxej
zt2wAamAdnVfHF1ngLcUR70/ThhKu0oG6obuqu/rhlh3joDkFo0EUJeufVuVk7mLp8b19fpLNz3a
QL5ImpmnXpjj1hko1duLsYZNniPGbLUetcK6Ss+j2yEb4WbUNnSzAhgBS6ZdBtNfOlXsJj0194qa
gQ5CC72caHPoTl1244zdubXc6C1xq7c6AoiVwqe9IXL3SDI2+XYoR99UnhU3htQ5gN9RFYu7TwXL
lhpjFnI9eb4wQCqXzgoeVzVBnzte+yWJm6qALBXZwDZFHeQCvu7/uqy0pkSbksOJX40a679PCXV4
0paJvV5MazYp7pHGqbz57e8PkSb2X3tHaiJLiVsPNTQctw+Gv2iQruwo+FzSShPHtKrrl3YB54Ge
S37uvbHdTUlrb2o0rj7xFX+3/vLRCDWaKHG75FE+jK+O1Lx3jVZcyrQgYJqCLneDAYCbhERbx0ld
g4Qq0lzXn1x2v50XB3lx3G8pb2tqpvXhvNStN2R1V4lLa3RU9tBtDtDH+6wf5O92XnYckdc2QRGC
vh9TFlORsFvarLjQoPtQLtF2VZ0NlDUsHm3ZzFq50Hb1UUxollj93qHk+Pel1X4zQY6l0cfJtRzk
R1Fu+mBmjWTQ+15pqksnMiRqas+Gij9jjoGTrmaY1H38SvHKg0K/Wkd6TTnubsy9goNrlQBDVWQ+
KJSCXBftQRsW6xDNWvLJ9fv7YqD/i6IOCqyWTbnqw0vyTqWt93F7HaN8N6TmtRPN898nQgqV/XbV
kTTiDkDvnfAOh/DDmk/2WoCgMuprkcSBCg5uHF2/pobpOfFN5SWHHDZ5SZdux+lPlEgDXasDS0w/
2tW8WPXyPW3Lm0qjvur9qPkyoHdiZy0iLfFtUna/yNPvRBqBOMye8a8PnY6qaA3uTUQVieb2RkOX
tKOcvvG8GRiC+OnlzX3ee5suKbZ5Ox2iCvhXUd+k5YD8SRW+vxAd9rTU3NJu/mVNB3+B3LxBveo+
BiAWd7ZPzT5k9vZLppcbHIbeL/mTCgxX3IofdSPuDGt+cJLqOV916DygeaH65Wd1LJyd3bY1iL/m
YYnL3WwuD53qbcfEfcW5fTLXKRDAEbOkC8rOPFRLH7o65U7SDbmI9h1KyUpT37PBvxcg9GlcUPgK
WOB6nL6OevtSaPTUxXcUhbgkQAy7UgunQgHmqd6msPXWqhFBUtQXJy+/ILF6l7kQCErT2VDoowRb
Tb6Gi0CPzJOnzg8iKh/BqJ1aHfQVv8415NxTSD2Oq7kzQRTZU/tiSJUtM+USGQvLV1ASo1Hn1hLe
baGACgJQEFo2vUrNcv0C5PGmn+oHx1DkT6wbfjLLIBvxwekhRuLbqsZ9bBvg96enSRM3qdMBQjbB
y6f9Pl7Hrxnoi82que6uyzRfh4PkGsvtvI5hX3fPtHg2NikrHNN1GpT2dkrbcB0E28F7yeEcBt06
XjvP9hMvueqR9aom2lG3aRYBR7Zz67MCLmBS451Vzy9rX59S2ToiEmZggZpUexROOvAG+fKjE8pW
BxWYjMOhzYYzIl0ns+zu5irelvCA2qoNM+BiuaB8HS1XYC+hXDTFLm7oYXEak+HExjZ7PXTqOWFZ
FtQvi8gfJufk0lV+RoKgrpFdEgnJZBeumdMDUdPODmVExxEhHQ/ajVtBZisTYzu56WVahrfFFD86
K/5qA69pIv11bspfGoTdZHJ+rOSuFlnYm73qkPWgR9o+PYy6eRaAhi1QA10WPXrWTArWDjVjfhra
Xib1/WKdZE2ZrdDcFHW8aydxqBEvcDr3tWE66x6M2zi1ePJROKdAeMGUYOcR6VzxN9Fhvow1iKiJ
GW7tO/S944DOVbAppi8Qnxz6W5pia2curolL627ThQpe3tSN/Via6+2YZtfFIi4Uxi6zizGgrwY4
xaZBRkBRYu2hzoDGakAPjNr7iiRGXNubfgSAVnhL9uAAIz/nhDr6ktwpizru1dSTzR/KYz3MqGQA
JtHrsxxkW3IRC3g8/GzKzpIRZoBtTtbvkzLT59IWSClQyIp16o3NbQO115G9xp0IggaS5I0XgG8N
MtgUU9GHUhiQljIbI5oOTScBck5oDa9JDGzZNk6Gde3QGGcfCHp/6+LnQqW/h9jRQtZFeuJM2bnL
YTdAUERDQS/dW/5V2lKDY66PK2Af8tNzE866ScTdneTLxs4YOIAALPuZwBlRoPHQs1vljujt+GR5
XzrNDGwne2OEdWS+7x9o74au73gVlM0xMyQbF52S8pbsC4BY8bYoy03v0jDcykOnzx7VKqVQBdBU
RaCt1tJzY+dhaTskX+OgRLGi6MxtEr2Ch3ptk2pPXLs02R6N8Stwxc0Qz1t6Q8gup1mN3wNaQG9/
VJZ2Xpcfa5EeXeAik9Hsi0kypd4J0HJWdeuqFIcKWDFqKihcwbMiS2msaBSNUDSy9m4EHlorv2jT
Sas/12eMOcRfBKZDWxt8g/NC0lgyj+zOgQVdbWzZgHax5CLLUzoq406tkESBWuwY8VNf9efSjk7g
O/1+SEJNo0dnArLfAkKZbGee0UJaQbEOKR7tVcZxzKL8QtB5Wgpsno60YrzwfyyQDWFSccb7usp2
KZeQhcSDlKXgddUO+fj+hegJ/b4JmbI3je9EiCfY6OZUeuwTqT5kcDZtWET8Tf+C9kdIhE11kE/N
KIA6EQKKjq/3z3jjfuzc014LQaerXNXRQ9oVDS8FrYzFDpkZepH4/dwF9LW8Wkp0K214M2K9PLTN
4Gvhs8QIDsTWch0XetkoibYTvQYgEKyGYssNTD8o2qr8LG0ECVRjUwDatLnIuuK+58MsPL2oeCs4
fArXvm0IX+4ZamD3cfVAboS+8wVYHhCyDlzKqmrP3O2B07TPsRYF8fpdSQXWITffpq6aoXnNQddN
d1nSHMwsh4LwwDGAcbnVc5zX9Xsme+YsxknMzqmmEgB3cC0dSC+FH8M60HvxxqEMSgtBN3md9622
MSb9xm6aF4SyAnk6naHdqLl7bDmbeVEe3I4/BCy3Olx11k2hjNdCUY4agiKEfkE9W4Bua+R4QA9m
0/b9bErDoTzzQu8WniHLa2nAAxqWPpBmRZUXgr5vsQoIY+k5/XuZSZMEIIOpO7Ckw/jYUAA3BOif
Ydgs2TXmsLLu8iR3hgkB3AHukpzkbs3Y49wDJwEhqcFRKMCxA2J4VJr+VA7aToMOrhExGnIcUkTA
OmRwNPOxeDeWEC2CycOG8lbOmsk3Ux36GlAp8pK3aYERXsFb1/fydGtAeKBHkZIDQwof1ULejDoZ
oLQd0yNtXh8POzKDW42FBcX1xptsx+XiTRIS8M3lCMh3UahZa7yPnBIjN976jgZmWM/S+1FqEtFZ
HAr7h2O7B/nx9tzsPdrEjvw2vr2vaTFiRNlR523omXQjT5xTiDeN2SDqCuSOtKMp1NL2G8/W4meb
QyV/q1rsG2P62WXJzlaGjPmyT1rhXnn5HjaK8GrQMt8WU9vFw9WUO3hF3sTOwNflYqMSAscC8Mzo
XCjh4669a3Bzl55VNgiQwV1bTgHDf5CDkw9FkvHCUZngRaUUOzh4a7/QaIi2WVkFvbRKDkuJ5nOa
/8fFlUNtOwcdlqcGiKWeNKB0rloDibKNL/Maf9cZDe9TaPdygxr2uZtEmPUvKS6HfLpwirvS9EJp
44xRHDMVclDfneTkcND9Rlf2JUspp8PWsjPd331ysBsFeB36d+97Wx7arpZyPLpUU3tkepQmPqyw
k9Ho72nLkl6SmqS15T1mHt0ka0D2qkJzmlTbpFn9U11fMCxMeQlnJ/XLpdyY7jd5PFJuADlvbCgN
EDK5EzRoLBLMa+BYuDcIu/WQt1RlAM1yX3TFPkfBvJye5HgsmFaAOH/J3xTu8gvk+WmoDUhMcCmG
5qYBLNhIIkle7OalPGXc6xaE33jwzg0kwVS7JAO9uMsEclR0Z9G8O0Bs504HWlmtoxYUXXRevIGS
QG3dxr33S4wkyJsxfhX19CLvcaWfXobVZmfU5oM8R2mEcJOBSoTBsgsmFWd1qwL19LNsul3YE0Af
b8tYO6mOs9OgYii2Ew5dvTfaIQu44Eou5yXM3PgWuaTLoHj+lEKHGGH1dpVx30TDt9SDMdJ0OSKf
aK153nTpvex5Ksa72jPCsWyO8uluCYwTshJYw1urW0N6p+HDJDgkRgoJADAvjj28gciUeJz4R2Qr
t0Dj7pskeV9OdcWt0Fqu42kvp0zePfYwfE9m60tcL4gb8YeDFz9W3nLp1flsOYRMq5pig4b9YDWT
xKpc1VaSupTusamLK1vwvmqdQ6+uT93UjOFoz3f079hLQ+diFSzb2EZGTrOd4hSL+dyO0cvk0Bja
W39AJ9vV2uSgMkNgtJbrZlKXLwnIVK6JfefRfm0UC/oE1UWN+4M5JLuqk3oLgBIjZ9tXxYM7ie9A
Q45Aq7alSG6jqNlpnXFFBDSwjeS1w16B3dhODX1+mER0nxy06b03+iNfYoLNJU3A3NkHium7zozQ
fIIt4Gn5qck5/Sp8ebmlcIMQam/IP0wjIKH5ZxGX19rQdtR7a1699bWkeBizRvqpuAP9+KwJFyk+
Xb8tp/wkzSVk0S91Zj7YcXPfVvnt++ws6QmmFoo/JM6s8aSvhuLTQOMWYC2CTPVrXkOaV41d7yB6
04FjHkr7xjOoFjPQ1aDn2breqq11hOy68dQGEkPiV673q4mbE43HApSUAjPp7zOTW77VEN802hh0
X/xFbqViUUNa7PyY4/pol9lprq5AGyhnLoGZiu2Kte3QG2oQGvC4K93aDeUZMPOvpDV86eKOLIiw
l4d4vWJayXrriRbQfrkc3hoY1ZzuYcbYp75NZdZebBhUVigNjoE/ayBRupr8fYH0WSKTVXH/UhSI
/ozaTU0QXVR+q8Bc6+lziBxCDi8KW1Mt4KJ4HWko8aUg1vl2deJDpR2WV29/lqZE3iUgNNBwKMJ8
cb9lhrZ1WFl1tM9RiQLuMN16g7PLJjRJ8KDUxAlTN96A0As6NLWk6yV/B4nyUwobtedmxouQlyN8
f48NFal4udQi0boDtMmuHlYNRcFk5ymos5DuxMbQfMcK5SxZzrM0ykqf3cqvOSIy4DTkC8oPByAj
pyVK72zCpyh502ZifJnqhTqiShq1/p1U7yOO+7Jmr9LWSq9S3tLFvRo/y/2g1NkDwyc8kA5NE89n
5C/kiFgFk1yDdIlWXQmbQt/JI8e30aTdOGiOtsBjuOGZ0JngSBOBtMdtrJMdbs+WOfpDjIzrfLAI
GrT+ubRRTRnTjc6tw2wjtAvIGnYYx7ZMn3gpUroneZ+WMwnPnE2B0Avuw6p/4aHvLheTHUNxG77l
yavG9sOxVYwxVNsfYnrMys5HdJzo3T0oqDsJVpxL0PS+yJuX6tV7nMRY5SRHJo0KmFF6YBwVuMzm
L7lHRfS16yQpkzxH0XJH7Y38q9pWm2n59u7a93J2Kif36ZFYmdoJ6cwdL+et6YYphQWAUorqW5h+
GROWse3r2A/pfKh4eQRb0sMDUyzl/zYzMSEj4I1WLYKF9txH600zV2zhe3lMJOFmmqjIMn9rrkFJ
HuAZefA1EV90CMeRMC8GnsCcdj9bcS9PZkYrT7Z9u9jHgnx7Y85XjsiAGlpspbCQxiA2e8nXXbJl
b7pV6EUqjSxf0/69WSdGepfBrVES2nbKdWDapNssj5o5vEoTWbjmts8U1GaUbas25wlOkSb3LVJ5
/CYLKc+pbVuS5fP+8iPzQlKbYjbCLAyGxzFE9k675r5rcb6X6YgzYOJQSZtE8UQRt4yJf3bEgga7
QNHdg2tnF5pf+UUOMX54YhMxdzYOqjzzkSYbqk4r0nFRgH/Fphf1vNOb2Zd2R8Z2OfURqg0NskkL
fG7pdyDpx4GSm0PGXB3gZyNGb43PMtimY/u9GZOdPDQ6I5QRZMd/M3vvoWLm7OUcSWMv/9ubm0AO
PVsfYhOSrGHsx5QnEhXgYMsPkWdSGlu2jHycqKRurJAuYNNEaBEQ0rixn/Yv0kvB10TZGmuF8mGi
7ifLOmEj5UdYk+obJBfodQ1e+FnXk227JucCv1jGwsR5dEN8si2oa6w7EyFPldzfLeMjhN+izXOI
hvloTNldVD0T/5zxxv2GTIAlL60xhUxtbXnNVCh7+aj3vYTsjxTmLJOzQZxKIwJfGhulv7Z9Eswi
27778fa9BdkYusVGYMxL5fvgkmy9NVB/6biRpFO6SqvJ7NfQJl3KnfKtJzs5yp91hEVoZn6TxoZX
j3LPzz1tlyEtSFpYLr9BWLV4xXX0XJRaoGnimHGG6YKIa02sxpHk4fBbtuwfeSb4krFG0q7Aaz3p
+B/SQsrfkqssv8oj2qBtTTZen0h3UXtn9PIeKxB7kE6NipCd4dXynWxbbNl8OKNsdkY3OPZ9G0c+
dkhatZr4rILEPdkvbGoZ5gBo9rGWY63d8qmGSidtri++Y+mYIrbMCC95SrAW0ubZz+w7oeS7aHjC
SsuJYwQ8jah7I48YvdJC25EyYN/i6Z4zQJ/nxCnkobG5w7CdJh4V0TDHgEyZP8fYTW4VaQcVhC3U
V1XpbgcTcAZpBN5ankFb7Q6gUGR6RB9QKOTzE8PaC5gIJOh8Wygwpklh6nseg/lpa4w774Tp737m
hB7Molx4MSEJrW7ldpcGVhqQQRjgc78JVrsR+Nrk5bkTeW+DLp38GVOqeO0lJaOTEBHJS4VdqDcx
LEcuMj4ppfVI6zmv0s4QRvMHOtmCXHP8wStO78/K00B1XnkXo1x2NhOe4J7SD9RwRkScnFDnMivn
e/6UB/MI+SQOnolgU9zkuwXHUb6v3LfYaXIa6KIUW5moaVIiF6IVvgVD5WwQFWO+hKqHMugvFEii
GIH+Rc30B4F9l5f9XFlXupKGeW7vvcI5Re64T7tfg90TdUQPo5LcZlzm7YQK7wwMBsjRLJ4SRCI0
AqdW6w9yTdAS8htnJW9v+FXf7VPafjCJ0sKRkFn0Fin9V2lyJnPapabnG3gsLq4QzTrrOoykmJVK
Yw06oSrVHKZEh4sNjYr7AT1mAwMjD7L0G4XUE0/6G7ckhzkMtzUdCDd1iSi0vRxVML4m9ZeMwdSm
uOuTAXJ7Um6Ear2fLDlxLMvgZV/keZM/h1CI7ixXvM1weuQE1ovMyyk2e9NADlINWQmWp1HTkLHw
Sp3JVK3kRliYuPvakomyup+cMDn5dk8OssPcLRdRFTe6/W4ImfQ1hs3S0SYXl6+MkP2XOPxqCRwl
2eWkPZK8PuhJf1cQW1R0tU4jHUB8/34TsvzMVKOtm0X6tfp+cl91EtpeeocQhg/J6NRNbP2S4RRv
NTeYYajHar5n1qWPTMbZ51KUPp+0FPJqQyn3JLcmVNy9JCoJVF/koBy8JGnZFGtFaFhyfkkPycOv
9acJO6ZHr/L6oMnJQZ4+EnTHHK8VIm0ABE5m5+SukotfLg90atuMkY1aqR0U+Bgz6h2Gi/Y0/pfe
escYEJt8MI4hx1Nu0h7tYze9U1N7a3dVEKFJ3zG/uIxCOFvIVFyEv1x5aPLlKGc+NfMrtoVcnq0f
K+bOQyha3qOt/e0/lhwnrriXQ5C3qnTb5Z3V4fEVRK6sqPRwqgGWUVrtMDEN+qUa74jxUPo7Dr60
+WVWkJsaydEh3OS+WmSVchOp4eimpXE6jyoHnqgUwAbcQI6hJqiQR3OmowKftEzTmbzCbA5XVR2k
v8b1HrN/pFlvIe6nDgogrBQUDZ/95qA0ITeKvYpHo6tvDJVuDqU4qP1zh99aY+fy2Ka4yKVAQsLL
POmpCtIH3lTtI6YA8DYxHTpvcuqV75FSPYFjuJutZCvNuiLF/pVnrwFnIu4VctlsFSPvEBKadvJz
8Eb5ju5+k+sUkXPyijcZIWH0BSkk6fYtIt1WNqpauBQaNQ3u3J10x4Alhi6xgzTxjEVm7klKG5p9
jzVSXS2Ug+yh6NBho8r7sCbxKZOWAIt4ZAxrp0y6s8w4y6nnLVm/LHmtcJKkc1oR+eBZM15cnSAz
Z2loubcr9h2nU0/Ws/T4VHaT3IoEXeweHH/+SZS/4xpcbSUEfEoPjO/8wdT+H03ntRw1t0ThJ1KV
cri1Pck5gfm5UYEB5ZxGevrzrYFzw2B7JG3t0GF19+qf1fLHHK3jGHKK2eLsa9kjcrHKOH67mOEJ
NNcUvOEDFlV1cKFMlo8kI6cd3mTRm2qzge66iBiUOPxEuwnnncFpw5HLK+zvKGtB52xNRhonGOt+
sH/IdGC+BUDLKAjH9DXgSBZWtId/59r1v3r+w0bYTjtGNjt2XQpffUdniYZX7Mh+WCfoWs1HYE8d
rs19wd6qVJ1q/WQRmQTZghxHWVeyabFgbea1CZ/5M97H0GQy/pgd136AjZAqV2geyOzC9+0nfOif
ev0tJaxSVlc5rKYzb6VByeIyqUUSLmoUGM0QpbM+qiTucwxOpokH6vj3mMiDE2OMhBdbRphrbn3l
0CHSMuy4uWgOqD45XrzIxdvHPBkzitzYZ1sZ7NxR7T1wU4ngtMGtjpgw4nXyDgX2D+oS6TF27jGP
GUaMd4U7r+dx+rRdhuRPP4V3Vu7eZxwc6S78GbL5DuwnGHZuhou5lCiugS0qT5n9K0fSb7OXJB2v
QDiupuyrC2dIDZuUBhmtm2wBWaHck8M9U+EokcGWwwDJaROg5UdDUOB7bS7uAx2WjhMzLqU3uYvc
AyumgLj1kUzfZye8ythCwn/9iS6C7z4lvoi4CGoLFpkVGyb/nvrDm4bOEmzXizFghjvm3VhfctRJ
MZMd0KTvg+M9L0S+w8G81rAsPJhO1jUWYoLQ9uAUrY0/8gb1ls5YHoYieJQ5IfO1JNtho43JfA52
NJumLcpycQe9cY/NRqyAURl0h6HucW907W1AMEIWOfuI/jQ3JhvJCqAVL1+LtHho2v8qp4E3Eh60
ODq0nbnzN0zmFuIhdA7fUiKA5qqZxamEl0U9Zm/0j2lpCQNhiqVk68TbTY51woAs24+SUsw1ohcO
fVaAfySOOHQe7pbrlHfUIN4WkL7g1e8uXgF2hUmzYB0cDp1+HWzdSatNDekOJKLFSTBgt1YoUecD
EBqG611PtQtIc3hvVvVT6RK1xUw4k0xw9mHpZb5a41NSxaiBR6BCLs0B1oYvKzFOoWBIGvnyfJCp
rFwy1DM7AhXO6bN67yjns1hwPAmAJgthnsC+PrNyZHzu/a3+OvPCtZEcJmArzFksV4abun+0uzVy
vDkTn9Tx1azlt+lDED2AF6LKrAL7ifX+t3Ud4Ea2VjUCzOCWQjrN32UGoYPj8Zlx8R/Ixm4EcnNX
Nme9vpVwoPE/jklmfR3zJ9KLuVr6i9+i4hgQ/5mgRloHGNGgG/OxqLqGQm1Ci5gs7CAPrK7FqNA5
ihdnL8PugiJZMCBh2Y97GbvgKHaGhxo0R1nh5lTsCg+DOH/SDuVWfG/NaTtxcas74gbSE1LjHAz9
qNtKIXGy+U0gWx8vSg47l8hSZ+AoJuFa3KoZ3ngibI4QwCzUBwPsKzo0XY1WfpjKV2NscCbIbhof
RvJfAhddiSdDdgV27b+Xb4v6zoMQIuBIGupuAgKKkVIR6Vp6pcuWYDDjgv7wDRIz3ll1BoCoQ6/x
r0AT7slxYmWlMhHhVATBy0GGG4ugTcP8WJh8Mm2LCVnNxON2aRGR9Mb86tb+3mQOZPRoylFmF0yG
95k49xxIDBfdnr9VAdHw6CTzDG5v/GNZO0jiHuMQpSDzO4366615Yuj43T6hmOmHh+TDusAWZoLk
ZCgizRhCH78HbgzsCHZ2Qk5Kh6APuveCOYoCCGLbD0Ey04/JjZ4cCrrn+htR9OmyY9j9kpr8rBDF
xYfCvcL0wrK/leHgcszYkO78X0VegHCMLXlkEExKWw+HpPkY0WPFa+UTk2s+KTS+WpBSmqCAl2df
Agbpg/ZUWi6Z0TI8neQ+Sdzr0JohEL6EBNkW2pV2cD4iZS/Ptd+LJBM945EbZE50nDBnJfPPk02r
ZsiBm5Dq3u266qedDLiEvzHXox3fA48oriltFgqsyI0j7yE/EkkmUR+t5QNjl00BzmKWu7oENIDd
BRneRbBhRG8dWxJhJh2FE056p4STVDNXMKJYvEFZfctKGcZB+1H7l1Wuw2cMi2T7HiLYZZ4I0Eyn
F3nJ9vKgAyPJILgDedJFJoRx7pVnKmLFppMeJ7WVH8ztfGDSFp+m55NxcR+wJPiKFIrOXDN31/Xy
x/dAxhdYNuDbkXJAVyTgLj4xMUEasC1y/QvStQego52QrGhOIh/MCUeA08XOs7ihJoiftC7sYf7K
7/9tOO12BU75kV0ZcOBca5D5x/fdi3Mvp1QWUhnAT8PGYR0Zq+u3N1A0/b2RhsONFcjjuR7l1byf
DDmMaw1OW8ClzbcPs6mzHc4pwRa0mh98Xcgim4rXDmchJ2GAnXvGHdOhMYnmt0AU7GLOCs+Z0pS6
t6++49//PeKMIsL0M6OXISVh0Dyabn2IiFvmNbx9hFH/2fBO71z5BfbK+JUatJ12sSA3bVqGKSVS
PJIyyHlare16IZOkZacwrzqQTJYsAU0dkyKgC2Euu0xaBpMZJIRjKadqQytxP0xLJJwo1Cz0n015
Pr+UcQXcqF2OmtAqXoQNuNtsv7MTuadkKm+Zkt82r7f5OTsVAbFmw4Ao6TcKjLt4LT4926ijBO+f
DCOE8zj7Hw6hOfxiIBK24u9ixnqARIwJYogMVDYXJVuHvkFccn62isZ5NaR1HAUWTK5hDHSQJ+ut
/Pcxv8POOYBEcR46omc6gbz97IMLoU04a5kNQRHhF/Q3jS3ZPJpAX1J8tsMb6U6dy4tekd2vu5LB
fmVEDiFDf/iPWZdzUWLRpdbXDod1Q2AIEODQCdv0mXveiNKsGy1yGkJ3hYMp31wiKBpZU3Qb6Vho
WJq8INW0KlKDGALNmR4YJBaFawoyMO15XEKcqtwAnPDgtqa636DWTrGPzb3WKYjfzfZBdY6oN9Tj
ldxDdA1C3EV68KoYnvyLHDKtnyacEzxd0LHseZxVm9wMSbeaFBC8H57HVCQRa5mGOzsan13bOJGv
xG8RELoXu09pMkb1JnXN3dgDchhlXDCgvFqul3HDlJ6OlZ1Bpf6iHRBW93ywABBdCo6UfIwnnAwm
GSBO0W7Mbexlji/TT9qCpp0vchUrEtk0EGKydSu4e6X8dUlEBIujJzRJUCd2CN1icNSqf2pdht0F
Fze0Dc/lsw7JxQits6NMIJK5rmRuYthdaZOx53oS2UARAmTa393LK7IbL+KISeA8xc7TtsLPDeoo
J5SX933OHpMqlTWeadIK1m/TT2P80LbDCGy7U5keBgjs5PhIVurvgp770b/jhVlOSSCKLVsLRl+T
tisQ9shIRT4hR4S5SJ7HMDdDHPPkdvFJoWfsBN5MsgCDUmBkgHpRTCduMGLMR+TvRECACUf412AF
GiZaBtBNKBfbpPlnhfOawQriwInv/gaLOEe4SgwL0VCTN8hTzNolO+EivvjQvaBr3it/6OyP99xC
W5OPpb5nc7Pci/VFXsj0gxfEFBXUqM36T8X/fXF5j7JPXEwdSAKPQp55L+QOF2mG2UM0tjzoe3+3
g+egUkp7f/H/qXaSpmGXaMCY8wBxmmFpCLIlOFUt+RuZ+SmfTuCCfDS5g2cwXd5JEBi65wxpPguO
k0ZwGBIoJZqxgLoDfYDYSJO/CqQkVaXONtgekSC8DQNimpUbkz+klKRzQ95KZkCduje8uKxQzo28
AkAGlpJR/ps7xVKEHbW+eVfn3+SxRBspzJx4iVlZjzI5uJohcBn/8jhhNrwiC34tWYURyAchsMmv
b6RBUp4k61eZj1/XMr0cHMaEDoIO/4JMcmQR3txL8n0N3nPYuPgFux85wYVaF5Rt611bRvSS5GRY
+l9DIsiNguEr9KMPJlkhEVJKZ76GXS+3Sp1VIWOgICsHQY3gdSCYGJ6X2KIPpx8OEYmkPUyRJcks
s5G9wFeAiQtLpuA/H0Gam04SEmtaTJ07LRQ7QtLr7+h1JvV8Riz8wBkwV+UXsqtnim4M7Bx3bo/k
yVyQur+XS49Bcj42vxBomk7/gXflPzo9sKXdIoFiP772+x/En3vvpG2jBeMEcBDA3Y8uxK7EJC5J
PmBXXK73hGqGlm38ZX714Gnk7oydm2GC5UpU4lAtm03tXr4PIutush0k78EZuidlXJnZ9nwJZwTj
Uz3SaYUcvcSZP6TCRtrTsfP+CkgNU5pFBwpHjrijkozWojmi+SVuBEYxCS6gsqJgbEghSCsKGfv4
IlUp7s7B+WPwPa4ZJ4in8NkJQ3CzfPT25MQgFX/Ley6CFibKDxmunGl569PZ+YqJHZX5LU9hYhBQ
/GviS4PHJiOEhuOHjyRBDOjYaJMAh0IpiD2HVV08TusT0834daA5PLL5NWAsYWBjJJYMWw4KX2Kd
+QviWBGtDupTbDkeNtvmE2RWWngFACLej/8m5vkk890Jz5ix86P8JN5ekJpsXcYjMS+xh1jDRpS1
xm7gfw506g7mI1MQ5en9FIsw7ahcCZ5Oe9dDELoPjZ1AcGGcJPUEMPDES2zNu/urszzyI1ChEFGR
pwq6h6ITsN/THQLUdZthd0QxCYdMK6w4lEJEWul22OLmuUyGw7ZFVx5EfLItdPyFH8ucsrGRMGt2
Ok8sBRitVlmIrPdCzgleFxOOlM6nk3ZBQwsEdqRLg0RVJ2sI/JHAGg4RZC9XaToT7H4SNuBhC289
kBHRIfZXPUPamB8Rf4VF2yHAlf87kM603Hr/MjF0AqMnJlPqX/69jjyzJcvx3/Glm8BrR5yB/aYz
y3dDhFWMSYI33jnhjYJ6UtikHWthp7q8i8L8ISirY9IkVxuAxRiM0Jyt4PcQ17L5svSWN4Xj6C6p
jbty+twgo+KxPEO7TB4MAANnTY6v3LZ/Zm1I0seUEcvDGC6b+Wlri/up9n7TTvpbZ5Oxci5vB985
yENgBrUlo2D9Tv3VoeitveAij4wDn3xJBVNc4P40+CXnQIKK7QErHnJheFQ+ka4OV+N3nJt3OvO4
ruEGvTt2HrGBxkwvRscA+wzgQ3wUPHqxoPdydPSavBCLKWkis5pGOg7skXo3lscmLqAQ7UhlGF0U
oIx84qwExHVb77ckjgcyKJ1mAT+LxT62abAavuN7ankIkAjYKIyf/EQsY0C6G/4oy44lpWjrsbEp
pul/5iY9O0wyo0lsY/AyCjiGASkXePasJRdIOGtCkXFouBW9JYhdENzlZkSQOdbS3AnVMwxlxzxx
XHTJBcy0TrJ0+DI3RpXhwUiod870S4dAF6K6Ukx1mTtSOny1yX/V5MVxkBkuAvQtwphVzhXDIRDB
9RcHic+/cl37EbXMlylzJddMzucPWl6fmHEHX8exaQXrMn+Y1no4ggzcK8eakL4hbztuwZovEyzh
8tfT5T00pG55VwQcO5s9KenEa/fO9YTNnGSf/E5wpt0tt8rkEIaJhJBqJgMJAxn5wD5hYJQZ3ygv
Qg6CAv1yxdnBAk1Zbwtr/iJnTPdmGqJr2hztiLycfffruJKM5nw6ZGloQxqFvUddLfEb6pvYF2L8
ks2muUAZyBOSrBm6m4Wom+A9bRGhC11QHgeQLJ0SnzCqRQp7G+HvfU5rL1APk/pM1+Pp0+S4cXcj
unhUiYWjCxsj6ydRz/y4Xn6vRCEGfpHnLDW/5Q7UD1CVc8H9EPzSKWcqeReqIJhBhSHPBq0ByNLl
7kLqtCvkSwDlc/fCvMQF6uK1aWAbND55AYU+uDdfzEZoj9vfPEWGjB5NfFpeoWKSzLk9BveckbP9
YYdgLMs3WWwC2oWgrOOzltPs6MkswRFay8HwsJ1mCs6odGtvZaNzFzM4mf3KWB16tmKR8+yWVCVn
nJXSlLLFhbtKPsKvstM6a/K0I//ajyxNV93+C2Bp/8vj4ErBUxSgyx+9TCK1UorkKoYa98uNzvsW
wUB/8UZ5WwY9XnAygWk9RLlnOnajWrhVcf6pJAt2fhLOby5BNWFvmkr2Mv2sMbBQ01yt09z70z6O
HmUVjOT6KGyJiSmtWRtA3Zw+TjIl19FYHzgH7O95JDEGTMPc/BtJW4QuV3A7ua2THX9XjtbgAAdj
h9fKkugD+KQxDDbriJ9s0BVcujeeXwks8WfsbV1SBOMhRwFoJvTKnHqC5Uw5X2kAwM4NNAOb/KgW
oIU9I4Uk2E8XMC9yRvVGUo2d+Sghy2Qqt7D/ERS1VD6DuJQ3IJ25e1Qa17Pj3rPcirzl5+9VdgjT
X2cjOggxn2BcLJM3Hs99Kqr9ZONJTWJScrMAYJUP3/Ku2jMUkf7PpqyfPSxFKOhhjL5HoSFebPav
bsGe/Dck3ebvLRSzhbgA+qXyGOK+IrsaZt0W9KaevDEFQifX5sWZD+gUSEKpIEc1Hpky7glUi3gZ
wAIiimAQtIgRPUPn/CJoaEtNMotMXm0rnEEKOgjT5NcyFSiEsJ6gp31Zz+ObQ5kAPCicfDlttr99
C6rxvu+jx9ilZ1GREDskXzGcymci/89bAD96uRpgehTBzaP/vRg4uU6bv9lZ/BEAb8kzObvLgxRn
40Qnd92+key0l8jL6dx3XqjDbKjW86KFdmbZqSlz7tvvy3h5c4v1qevW5aoF41J2QHc2X/DXbQxJ
723EpQ0raJaYMpf+fBAe00LX9W8a7l9F06Edwp9lUHx0RfmtJd/NmGHxs87/xVb8bhs05atK1KFj
Dk9OvR3N2XycYcW/OtNOhc5HxXeyAigw6CF/7OHj3C0N0rEI0x3ZRidsVgFVipmxBMNYvXCYrP7X
2Zzv3XUsqbLy7oYuO+AUnFfE2rhOe1okwprYObuWDLV5/hpnklz5TzYzV8e5/SR1eGGoOr+OvkUm
aoggwWkDQOLUUkJ2OFe0N4EpQE6OUdQmzkN6LOW80SiSVQ9N6lDNJDgtpvs8Q8h3Uda4wEIThf/k
MQ4b0M/2gfAwEe5bRY4XrYsa+09ntLdyD8OFqrkKHDkzwlfCYIu3vITt+l/kYnqYpK2d6fdZ998y
qjZ6e34jbqp1Gwlo4+As1J35VfYDYD9cvP+KxgbGpGQC9GaeSF1YqYRE+jBvvdcEB+klpIxCux3N
SPWyBgqVI7t1ETTh6XuSUkPJ2Z7X/lbvqahgtlj/6YQMi4Ht+EcOfAXGlBQ/BmraqkGZ2Oh3JC/L
dYul4A39LR0sidPfCcMlIf/dySLMLqpD8QoTyoAb50u1zXecP6WJkSDFXtheOsqbZbHLlhA2JcnV
nb1jo/JOzpq5zII50mLbK74599lrRVy0wSxZQrO8w+7ZrODetvM/fj2cAqv9ocTkDQohUMJil1NN
22F5hRV5UIH/mSizEP4J5dfGU2m8I5kKFnlO0y9G5pPXRq9OpJzCQGMe3JICL9dcgtIvHZgUjXZf
kTWoPI2pJSOLwVXt+sBQIdY+QWJ/ZYPE8aOS2oSZCaRX1gUvTvM4mAjAadtdauQphYiU8JszTY1p
qgieJG2J3aM1K4ibqGRNiTJyR1HNjFQxdx1AlYdoNy9ERJbzekfjoMeRDgB96TEs963ozs8m2Kog
PJl18mE34qISdwYlIQgmNCSM1ceRnICORqzCZRC2OggBGS1E5cyFBgLYnew5RWQl7AjHj8Ch0Tbf
8oLwPcrnhBvobizJ6kAn+1jEy9B9mPFyI4Qp2KpftgVT9lbWP0M/npV+Q17HbYJW/hdKadxop3Ag
Wghj2OIwab0InwRB/7VcKAmfiBDs4TK5yufXluQeVO2+p/s1p4xQxEwSWmqNr/623CheG4/+TexD
jZvEGO9r7Wech0t3cfQGgaCbjkQiwVbZFgvGdLPreG5vlFmlTbiqNpYafaaIEY1z+ykISxOnTy0q
BI1P0sOLm7FNQeTG5gc5mcehT+9w9Nixxx5ma6wjPDvlKYQjLA1BnY06ZtOQfPGD8Hai1pHJoC/9
zh2adybSpP1xOE5/DBpcZSzcuZv3pHwJg59iTvkUvTLrG3zEJGfWJT5EfNwQpzd8QvR7In6sOeAZ
HpkaArOG6lYotp5BV/gPq6nvwz7+7XbVTVDRIIHU6pMMFm3KuPcoN4iPC1ss9Y9KNuBOyt/lQz/p
KeZ24kM/aaaLanrdnLNiwuxNTYeUMBYIV2j1+TB7y7ypLe9weUxl79blPfHYSQwUT7OMeopO2unW
zd3ryWpPvKBJ2oFH9gy3VD0o9B+nIaaJDbWqpLbdDbm7b7xbqAKEW7dj/ZzF04m+Fa+CM+NwvdMV
hkmt+uLPlGb+Qvq7o3/QVo23hyQYLvWWugos6KBahLwiey5b9Yryh4rWJIOq+arkI03NDL3KrZMM
WqQ09o8OSAgiFkqqm7+mk16OniOX02CO1KpWADlMhWsqdT19KBbKQfEuSKyhVtlPkJ2aaaZoyrBK
0umTnfBvxn36lII6aE4dFFz7iB0h00PZGVpTn4YWPQ2vc9Ku6R+UeSlctdv4hmTfS9CzBOSU3qhW
XokqeTu8Dh1tPgJveV5I1ZHzSJ4OAxcWvxCpqZrtQftbR49RW3Pw4g3tA6VnD4peageV53bnFsPe
oBE8CsbGmfKnXev5H0YIyN/Op4RGhvumL+7iGZ5pAiwZczkMpxGZ7pEdI31EEAnp5gUwnmMEKfgk
fRZ+YzhSPCbRdpmO6NsK/lijnj88/3wgiXHnnHnaEO0Sb3qSsxK3wPfAzeHZIKsNmns/3WsRGD47
aPToqEwtMHcn+VN7EneSZZYnybAQpcp6EdDHT/NUaE9zGdKZWVE6IoYvYUFax4BNKDMbO2juqkta
lkuvpgGcCm6wN1npCy7oRUiYj/XwB9MduRp2wXeZYH+XEW/GMQzhiaRzbQg5cDjS3hi9ArR2ldHE
fBFmw3DNJn9iMPwQFxBo09z1gl1bpmviyJ8i1j/Y9m5BzvFMYf20ED5IdsXgx1dm/qAAC1us8Ifd
0BJU4ZwxIfqt1hBDn9kY/OZS97p0XSCXmKHo1Qv/4mtk+baLCIZn9Hdk0kw//kRtMaKsX19VMWkN
0SlrqzPNLQay+mrqBUksBhL1LNnrC7PULLRPYWv3aApRdtV5eMJX+CdTPC/572x+8F7MhgvZDp4D
q6ByCGD0rv2cuTRuHSbWehm6mCRwGuZFnzWtJvoJ/BDxxMWsoU6mwtisGW7YX8sFMDjGgQP2y/3q
h8uRUSRV8yvRXqtSGLSuoNtulcNfax9JlG2TjFad30jEZ+MtbQN8tw23naWOcyBzLeUpRCmG4u2M
waRDsLV4SjY5gHkZvJCrXATp16kIhtuonu5QGz4IB2+lkk25k0qcVTp4VpGOEWXMekTZbNsmZJdH
9F1ZnNc2aZ9RwKY1f3NKi2KFFtdwrt9p5kBq0UL7xIQEqiz71UJOQY7XgkdoZDtKKBmsRwMxShiM
U9C06MQlafF1jBJrEK3XuB77d6UDJcWe4CVQY7SOu5f37iIQjM4wjuVo0K0aXg+dUzjZ75KKrpHD
H3KwXtIyOLHuX32km44EbO13I4ssqNZaontFDNwK0KWfm1PiDrdTEBGHa5zbhHYYYWZ9JhXvtsWQ
qzjPwwiBUjZ6AHVJRCgmD63bevEeQuD1NV2bd9rckP+WLT91mHvvTOpYks8PGrKodjxcTIrqqKhm
Y9arA61kgldZxXThKe0uuxnd7QGSHMqQwuhMPbzzpWsgy06cBaiFZPfRnF7oGbJzV7rnLkn6O4d0
8AdwpHd0Y1KB6e9yQxiJ3IjYv+2JFHmD9d1HS8hxtu3MOMCzPV5bZ6CbrTs/QPv7JFBrKelLmGdo
0MSPluuoV0uCjURRbJPzFr/Ra/jPNAX7DFIpBDGUoevhfDZ+TVETXAWIal0RoCbpTLEnaEFMrDIh
Lqq9r549vK4mTQ1GipiurYjmF3TeXKqQBGezfHeM8IQrRqIPEFWeFjTya4iYmgmVVEv0J7fb+wtO
zqkKz8W+qG2y0mey3rvjQvkqBIB0NjDCCM8pvTU3GhdltOPratpEr+lLQgeO6zad36IU0VN79h5n
/gBPO7nedlIAl68PMBSSxmEVX2qE9upVe5eMu3x2OYsYyg/Ulp7GPneusyygkJ6YK7A9MpkKeQET
QwfqEgBSIf3gMb3qijkCHyfxnSgw7BQYriRud7D0YA+YFDGBbF/QNBn2K8oaEFrGnD9PgNZRcN+N
BKQLV8UCGbdpffsD+aX8KV3R088gm9d9MNuPiu4RMpziZL+RgiIpYVJ2r/Rx5Z0FGOYC9WH9hXFz
L2BsogGHH53CMLwRh8jkdh99Dh0QaTEG9jqPzAeLbt8+8nym2A3ZU1D1S2WQpCkUendyd2zn/ExQ
oY+b+00ZG90FTFf28ebvJ6o4QMIsOiMMm0Vfzvli+NWed1Bg0zwH93k13WxAcsr7H5boYrUKH1c8
nVYSrAXFgSwByddYx/X9hJ+KDYQXw0RcoD7f0NQLuNcHhonb/teTr1mcV+AhUu1xJoE8r902OQI6
ncnOV9CKd4hjTAkzjMh3Z27pK8E7xxuNv2ab3rit9zLkdw1/UrZsVH91B2tHilxLKuGAIcAQkLm1
R7oLTIEWDiZ3d6MzrX+AnRUEy35muDVCRrEOc/Joszb5ThNjBTPYIS16jDlD5MuvFiglL2ijwNL5
a4xBiLQHZ90nIL1gtzztgmaTiTPlu6ZzHnLRneRkAf3NPVKmMEHGWGk+6QvWSYyrU7LUFt6S8ni1
h3Af8Hn/KIVHOlW7ltLU7BNsKKUJCCZmBAbh866CUQJ//pWS0GG5Ju/1EATzb8ynOzmNUvaw9137
KAA/Ph+klFAYAq1rbLatqCBu4d3lXchJ5bTg3xpJ9VwYzW269vQhQooU02dMNz2f6hXGIlHJF0la
4gdmuLWghEgN/HqKMZDzRH27Znmbyf8d/si6lAssF1enTPgeIyjz5YIB4Lcpnrtu28Pmk/Cwrrs2
dZ/4VRHVx7ScYFvyO1BdLJdpNe6iJFE17geNI24Lz76Jeue7GLH34TTdrZX9tXcnuu/Qr86HbsBM
3nMz+YlY/iocYhymGzrG0lnGpmVWZjjJ3qOK/8ZBvs1m95HZ63ePMzOQuQgNP6ff/IM+I2nev+yd
QeDtYtlvI4KaTjFf4nG8nZLsoamo4da4jaH8khXLixVQqGvV9WMy9dPrOAR3ZIB95ezARzRU/wUl
3SADB2bL7JfsvDkbn4O4otIotg9Lme2NGEAfLvDEG/6k5wbytnlhxAiMIchMGnd0J8+hrQ8Uis9K
ABsqyqR9m93UQgNhNx4qHVTEpl4cy/XhHMbfoDCvrrLufJRBYtjQtLSWvT87tBFMg3ocyVUxn5Dn
4ZdCBxJva20G9kDoF4cZwOSVVkFfcwNuM8hTzSvaFQW7USGEcHvF3YTPhzTesLB+BwOkX03ikdXK
eFcjd6/oj3Af1EF1UxdsgzEswA0M1I8DF0lITtJmP0rurvl804beLd0Grp2+e4O54uMCCdLQy9l8
ijIqEtPX9T3ws+EqMAzaJ242Al88bzkizLlfuuaQevke4hL3KvXWM6Qw7vk2XirzdkHwAqiS3koE
3LXz00zJ2rVDj6WmTRhpQ7a3GXO66Ws51gmVF2GzC8EmGofI9jglkCpFB38wbu3Cvg+j5qEZym82
7nEX+BQ+e/SMt7wTMNc1LOHPfRECIldnMl6Hh3RyT/qsmxF4Ek83jO/D5nznjHV0bS81hUqgwPOZ
ZFc7vj1H5O5nzqngGPc13BY+ni4W6wzLSouV65fEGtEaG6jHVPp3kFoeg7UjRj7NX9ZxBa4Jjx6A
E3XbD2GYfPizCXFO31U7J+8OcZD+Isb62FvxaajH+zXYjpZjE/SKdtvY36bjxDwlNMDZHg1gZwyU
J5rIH4fUnskXMchG6xG6AQzFznpX+fAUedZbEtp3AeRvadh1uyGFtMad6aMV0rJHUlkLmUbklZs0
mkLurKAIxs+GyJXbk9Y5uedTOmz7Mxi9wbGyCFbQgvchhm9uxIWoKI8mXkaZCjB0M9GTDfLvgDL7
wU1etjn+0pb35HEOFbhBgLvo9K8gyg+dOxEHmE9Z2RCLgv6FRkDTrWd7r7jbVkLbQ5e2OU73QF/D
T8tkr85Ld0czQ+oE0+n7kHZ0I6KgF7PKbcnR6NMWgsj4ZOVPsxySLj72yfl6S8ZvZBw2VzOrYa3k
a84lfZOH9TaiY46xlI+en/9BsRNVpSRWgRmrNA8VZW5ms97H1kYv+bH+3S/JdoiZqaDKBQ3EXybX
7m5sl6pWJ6U/fUffpXqefhfV/Kyt2Z6Ll6j1k+/Kglag6kyM9brIujerzRA6ZF2O9if8Wbd5nB+g
8aOU08dQxf3SJirPmXWsfOq3hsR0UfDW76kyv3Qof2cq3zcCnGMTvg8IziyGUWOkQlWNltoWXMau
ijs67r0n9LgRkCgfzHLIxiHdVKYZTN70gibEu2a7taLf/TQSM6dTu2FN9GClh54sntJwhps2sb4J
+KdVAV0DU3++tp3y12I65V7PrmYrua4dX29Gm1ybV4szkusX0gqaoLSvhymZP9qeqllnrKCXqIbj
HHj3lt+Qnxi4/d5vINEuwIk7UKwI4wtIGX62zZkOadEOu8n37iRei81/VqzpsrjEZ2D6ui6XnswT
nCovLm/PtH7Z9Vmc7iMwh9jtbyeY63YOrv7V2YbJZx2Pmxt4d+cZ2pFgjT/lS4Tn0trFgz3tG3v+
ktC1GJpv0t56A8BwYUGaxUXvABmkK11rl+Q045m6G5Qv5+Uzm8LnpiHnti9qcFsa6VxLpTRm+KBl
702Povv4Iyu2n5C/soXn9ZiFBTlAk79cZ7NFNVhnjySYxNuvuKdTuGKUk1190alfgvoZ3wnmhzl8
igIr2kXO9Cdfmw7iEHsJCOrT5DCDNvG3bDnfDs+nik5bkFDmd17W7cNxPs2zoMuRBaQLNZmf54Gj
RucW4HCADzsg0Jd9ac0GawUccGeXI5DU0Edn8zoy4tU7hsFswSjZu50CkTThofdjlzwFGxwqJQrJ
7P0TUXQwDmZ33xvDPvJDElFDi9Z/62jfFHn1ZezD6gYHS1thnxncZAun7KdnO8Z/4JBmv6P9aw4t
QkjxDuKrs0JSK8Dh+g4iXppTs6AzlRI8k213qBFOJq+8EBIO1jS8clcUL8RSQFdd9n5OI2UVnK/S
zHks+/nFmmkg17fP1Px8MeLt5pzAU93NX7vJIW3V2aVebVwZfogDNOe/kxyIXOHwikK8b83wh9xx
aJf3IxlIxLNXorQIgSuLcuVsKH74AQRCWK/FEpKCSjWAUWSKJrE7a9WeDEEOtQCpZzaHPh+cP1aL
lsYkayroI6b0jZQYvUyZfSlzQIGpTq+SM1jIIi/JnfaTRxiqbiAmsk9Z1T0YCb1OUueW6NaTH8Ob
BS0TpYlpQ/aRBeF39LEszSPNBklIJzHGc45b2NzmPbnyhn8dc7SbGNgBy75hgxKXffEig3MPdSHD
cDCH2968pd/IdQqzST116dNouM6XenDIyc7O+650KMSF0jPqG5M6/P3QT3s+toW4jOa6IPDY1811
FXbZfm5C2nyWVrKDv/W9pwP02xCRTz+AdgwhUVKjXeF9WNydlTvpzjce4r7Ef8FK6t3TAOtn6bwV
ToEUJWjY4fqXUISdlze+ASs49fcOWV7189n65m/TJ+NoaBnLIbp2s+nJZyqp4qmeLAsgyiygOXHo
GBPv2hbefJ/08A6nPXE+A+e5Sa3rtW2fqyE61ORDs561XeBvIhpnu7z3DDwffBN7eC7b9VBF+KD1
t5knedvHQD8u8hdgvplY5eBhg1XU7+kEAAdl5VrHeqE/KK0K2QGHZrIP2wCTlQHhYA5N41Zdt/3r
VuXHQP7H+tBFWNIBHGP7pf3Uy/Nx9h6j3HwaaQcc0wC6WOBcAZoa8Tkr72tkLsfcK+9Co6b2oKJX
qmeq4bv7e+2wIemenCAT6at659CAcWqC6976ckZSDV5/v0Yrwi3dJ/68M6hnTQwLnhuIdu3tLnO2
PY1vaEqzXnntSFdL0cDCLugci+x0nvvbYljBSdrPIcrcnWk0O8KZz9HgHxDOl6lhhD3pTuIJ7Swk
dUkOr/GlRal72XNcLW+5fxybB693dyOmoFXQzC5RtdR6NQGgpwvmEbgNWpCMLP8mai12AJ2YQ/pe
x23wxZwNwhv5r4mcvdmsX1qr209Q9F2Vzusan+kvOAW/yob4Z4A9Z0LphokfwGXu0Sc15n1NarDQ
tlddnFyvHWx09s5FotuEo7VPxm09sCitKOZTQgt0NK8nDuA4fdARfd/aOdSy9Lic8N/9a1BAbP6N
wpYCslfSkWErh2u2tz7tWY7N9yrEaIkqIJzUPbRz/wWj+zteD1V5266goW0Uv9d5AK9h/SOZEyBX
kUX21+xJI5r3W1xy5gmq5NAsg3gbDXwRcOudA2TtWwiISXuOuaN2iMAG09r9j6Tz2IobicLwE+kc
5bDtpM7Q0MSNDmCjnFOpnn6+8mzGYwOiJVXduuEPeRIOA30c13ooGlGxkPpmH2VM8AfjxkTiUyxz
scX94n1QaZpXOadEg1gnI5jQ8U3kCSRvj944Z5ZZH+zEvpVZ/lF73jZH0M+x5iNGH9u+sh/lXIXN
iJc9vpO5ExznKL+bGMYvXbrOl4bWcrvtPBKMWn9OBj2Mm/5QGAoWOYXOOF5yPX7Cz7iH2G8yDp7S
eJf7FotciVK0VKIgFAVHTE+XrUdtSdMNZkLLxsyyHMwceA2vO0jdP5W+gdQZJDfGeixbCOLU8WuR
VIeiXc5WZJdUvxKq8PzmJ/4OW8SDk4NOUqo6yLRr+47+r08Zi1UvbZy2P8WwVIbAd8LGcN+aBaEb
BPe3waRfBsZ223huf8rWrXdGhd+ClV/n2KTOzsM+jUGVjjWDUtqRZgn8LptksPLog4+8JShfG8vt
3gUNM1S3v5a2Q8tA36DQ+Ra35a2PjXntTLBgbT7f0O4z1/lB2PnL5q4YzW8zoz0GY7rVWRdab3yh
kP2JmP52TuKdzt5ZLb52KbEIF7yEgGm7nWuhnZfXPvNQZKQPFZRs+zxmIpSupVHvxsG8+f6A4GgF
t5hXn4r8pdSMv53jHlMli966xiOtYzZVFHZRdtV6wptTLO9xa2YYkCLiWmIgXxcwR8vkt/O+EkOH
ouMtWEKAiLWr+Wz68VlGHIpiSKBM9B1Gw4h0to8ASGp6WzSjPHCMUUUuZgaCgFZM8cuoKTctx9dC
U6CwYODV7FNtARjJNqbw73YP4mTQ+1MHEMGzVbOEN2ibJYDWyYXF2erFm5HnM7Uw+sAf/igd7KL6
7Dg4egt0IbgNbXW1ks4PC8u8mpb8kvGCjnKyYZGkuc14f885JIOBxioE6f6h1LR3VM/BTb7KSYOq
/cMcbsd3q5tI8m+TgYZvPBlEGfUvUrhoGg3fOS9OFKQf+Tfb1NCUHh/LujPIegEzg6BqfjLvafDo
13NSZNYT36Z+OKag0cDFEXQKRW/ztlKnZbdjzAHUlZEE6jRL/qUWNMdpIHJ1SGtoDVm9EQ7oZUDL
PkwIBnI9zp15LHaDne9LThN+rBStgkoiKXrRmWtFDUzAmkOUj+COTNoQ77Geptakj3so9de4A0ZM
8paJHeGH83pELzPw6Wd5LxpmNGNNp9/dq5Db0OKGD8JTJMdLASAytkBOh1mwc+WD/v9pJk5blxqS
RwynfW38azAdeRR8eSZXmUEqRxmDPv+gCz4ev6UULH7Q59G5ZbDnMi0Mus3URo+pqDihGB1Ja7vw
4LhE0Xtr2WY0u+LsxYvsPxU1QaDpB4Hf64Cr7TjqxyXqbrby0E6N586pHjrTOtA4fnVLnetHy6fB
iFC4bBdGJmf1W9xYv8lGXuq8vwV2+eKNwAM4pgwKamwvzYdu4jn2JCBam/0wsE3XPtbra1cfq0Mi
eUbxJCFZFMPrktJBDtpkn1QAwgwNeAWqmQMGhSvPEPcKy1g4ZKLZtFYG01EjWfIrsVlw1oY2CUWI
Z692NDdwjqL+s5UldxuloeyQJMD2Go3tWVEN8l/NKP1T01i4uqfRb4mwGqwxdkZe63fHQjzZKNIH
aASErK59EhIDZE2ss0Q7BlH6YQh11sfp3ZuLRzzjv5hO7yhFeX+4gcRKQkirgRU4t6ymVg/qHvl4
i2lQPyZXFeKcuP9K++o8gR11qdEsOf4t8NddoowBM6hlmv1yEEy1JCDDZjcm0clqzI0699XPp6mN
Shq62rOMtq4HgHBmZJECLkiG6AVllFu3NNvAsY+m3u3pKmAe7SFCD0nSLcOyA00TBABbxbJJWwOU
p/arom9E22Gw3avHFAfZzLCV4sgz3KAv+Snn0oIfDfSlZQqx0E+343OkudsqU1q63h1zuA2SnYe4
pFmG9ReCl+OH34y3uklOExNZihW6lqX51HbRo1oyaJUerVRJnQ0H2hgbtQ3TyA8bzyElZCHjxR3H
2tombytKUE5m9vr/s6yqvZn24N0WUliQ1rF+jmUXYmr2R4UrD5CV1JP1QhGhk0vQtrv742ygQppn
u2yGimH1N6Nw/FWije+RTL/cZPzA4fDWDi4D+/k8jNGK9YEaQ0thYe6yYkakLQZfGxu7ng9LGYWx
jtXecBu/NSNSI5ZY9pVMGQZbJdG4oTAhe5KYzxrWgFKwC+bSiazQzZqPHJN408Giu87E0WuNF7/W
t5ZOQA4Aqi3mSWtISnTtNpcYc/DYsVTubx672e1RSY3qXzBPm6gpL16aHvF7p989niM2QE1iol50
B2LRktq66bmANdJd5UWBdeoZHwHxSiNkkaZtVNXPZFugHCg1FvvkEH/MHFSxpZ2nvH+Ss7ZNp+iQ
NzBVJ/NPrEdPOowRmKzllQH8BegSEKflfcn7UOvcoxZbjykdhyRpVM9PtQQgTDvl2eCQbho2qBmh
tgRszlxiJJT8S8Fh0NnaLRq0v5rZ3karuCeG9amuMnKCERSuFjIGC6qvKzD8SnFA6Tv1CbJ9055u
8D5bAioE/wXEPXAC5t0rtTqWinGp9N6TAkENt701C8FGHXNaMxyLZTyAWgWkDo+vEjVWaoiGGUxJ
0uE+jd1rkEF4tWik6dpFvaBm8R2aYEPYJfUXjnrNSmbTTUTzBXfzzygZqLjkcYqc1YzddBrg+OEn
a41OFBnaXhNwUoWEjum/RSSqfeWzgtv9iENGlmMY6Kdzss2L5Umn4C288Vhio+10nbc2svaW63TC
CbZLhBaqyYRy6NAKAI/uevu41P468UxC4/2kDGrXhqmz2mp5/PewbOoHtag9x6ZLa76YGHYYs/My
4KaN9m5zblulIsQUFNaD/zlhMhGQItWLCMdOV44XMlTPutS1F6soZszc2w8XbCZen2EuUtJbUF0c
yI52IT/ImEyMQP5wjYmJLAvlV2dTKfiQs1hbuvE+U5VRajgg8qniNurEcvgEnRQbTrlCfxXLQ2A8
yaU+xmRyJG3xlgtzQfR5VfWjF6BW0oNKVvi1OeOcBIrAyoNc7UDy4XvBlV+wWgBREm1lTCn90FJ4
U7JKFiAZQcDKr6cn1y93aZQdAxkjDWgyVEL/TP9VuwhLYz4q4wAQLD4omjuHfE+9i+VHQZZga+m3
DiBFCDZch9wBBxD+L9PwzEGr9tCAF8U8WFdutCyiFcf8ZBEhSIfcVGwoQnGfNtZqP6gf11/5b0r9
k3+TQvEz3BcmROsBncaKGnigHmxzd8c5z/UHAg83ybc1dfXAH/yFPtCak1lTqCuUq0gaZF9dBHLg
4/jKZ2/JY3rKD5XoelRD9CmsJ8r7fZ3/TvZD73wI+ch1/BIHOlFu+ADjYGBpUh6Yk/3hcTv0+NRT
VD+KvB1dVYdw3oG3IPkJbGMzYIuwGJg+Gkeb+kN9lHRyN1mDQDcVXm6dclLxhZyWS/ABk3bYWkhG
+Mt3AkBhMF6yEQVHHzzaZGwnczzQnVuT3JXIencDmBaxi4yvwngYC7oH8g9lvFoUzU+VY9Rhtc8t
tnm8P1GCU+LzQ9BP37h3VpW69Sb/bYEm8xUYl5u0MVc9D0V1J0ZsOuPkmW/gYU5MUfnDJYXkjUwU
USPRvtGsD8qMdeJH62RAl7CECXFHK4AwhryE9llaAHRHNgQT+S6MBL+WF17SqpjGV14aixpbcACT
f+3pLa9emVatR16kSyMob71tNdzIfflGXoLgSHOVgcsdmbmNPyAn5e6X6JlIr1JIIuu/11+t++6D
jJQJEQYBPYgWSBXxT0/zmLRTj86Aew/4635qgakSUS5etEKlvrFnP4NbWKs1+O+W9YuECKsBQCPp
NACGtKOC5Q6hlyOAZLwwRDjGXo1E8SVb3FPSzk+aAFjP52hs505jhBHg/KFNPzlpvnqEM2pB3dP/
i5N34IxsUNc49tpv6YfkwoMJe9U/8YbsJEELJ8AKKd3zncL+4b+5BdVZ7VnOKlU99EA1GzfadMhe
Z2qTpf9aYoEvXruCUTaVdsppG1CRN5Wz7+voHCg8Ciu1F2sfHglulrjMvLNccpteZS/fWJV8PpUo
2ZDinBmULbVAa44nFYsC9FxQgwf9aG9MaW7GVgmK1iijKugfb5Kd1Lh/eG+4Y+BZ9jp51ikaAyAf
kExynWZZv5Zzd2gHXcU7lfWrgEpnRv04dzFyugTBYakvvKt+8q6FoATvg01ZNjdedKJXJ/6w9QJZ
yAsv8N+axSZJC9qfNg9ufsTgSY++JspcTSxnX5u3bpTv1Q2auJZrY3lTH1NtXUotPgRjRVBPJJKW
LGmTUBHYQX+qYv0F8WO7/5IRkqKPLGKBSliALLENcj0waX9Qt6iIwRLyq1B1joBrsj/U/3ULkN7x
la8Jci4WEquiJrJ1MC9VgORfVHbHVf89M76iIum/hiYQSLGDCLz5F7iSX3BRTJn/1Zsabb2BipZP
rfYiV1e1EiRHB3aO+na13AOoin35JhEvZ1e6TX3gsmpL8TcenYdbH80G1XepnPjSDvllrHLoDR2J
vSe9kTGhPVo6zceZeSuzHs+FT9s2NCzzk0S8XYsCyFImKXFcfRRzsjzkdXkvcqQyPO8akFyDJP5t
4vwxRfYpREb+rIJ6U1asnrIjPDjzRXOzjvERylN5Gwyh0ER7SFwebm+bUJgQXyDDfJyt4DbFiBDS
RFhVHfraJpACP0G7wdD4vrhIz7KDXVO4XNzU0x93mXE99moomJNqICKoH1iYppXZRzcMD4xSNgjB
KOYdfH1UXjOh30hE9vlUhahyh5q97LJh2cYmfJIhlpcFSnYJPqutcSauAB63EZP6+dRZZIgipq2Z
HDE34wx7ZKUwnTo2QnuNCpMq9DwS7xZQaHUiwCsBkYnOuLaGba99DRatfdsIQqdINyPLgrdu1gwq
Xc4VIzpqkApnFqOl44Qmg50qfTvaAHbi0/Q7CwiiFtN+JEvaqxx8WiPducnh8NDgy+lLcPI5tLBn
/a8O7LVm88bPYmS+R3AfCPIgLDbN2DCpdxDZ/akMEP4240D716iDjRbFF6OfQsN7NRL1mxL55TPP
tSf/wN8KK9tWwIWGzA0HtizWfWBHoKnZ3dZmPVZBdtYg33SNdTVcYPstlTJ9oCXGRYCFCfhtW/Ib
B7x2WJ09rQ3OwYrOKsj+TRHo1Gckk9GZj19M12RxQ7VPbPk2knpSExF6wML8ewxOml+wHlZJA9kM
W0OS4Rc4kKJfAZFsPNK6ZwZ/9paUfHpmhZm3oQZ1RAsgIS/AExSAIMz8VpVxgAKig5Ol6zp4EyRV
3Cw/29eP6uP2SFZbnnkeZbGTvuogYy8SwAipHy0KhCr/TThCic1HVoMD5yMtGsoGL1y08ZuGG9oE
JhiYgIozBSYG9iEo9/irr+3Sp0GLWXPLcc4omkFCpR0dXk1dihDH3XXJGVKQknNMosEA4YAhPGnD
TNgMlu8+Rdk7+dF51HXBnDJ4izHRUlbgRBWPoYP4d/Sw/NSb4rfYvNtgQJZ8uXB76mHybP35nNYc
7kU8zuE4BD0Q4thGZSRC1HU0lkdcx5p1Ytl5WNGj3admMu6mJg8zcbUrfZM31RMAqm23XASZZtE3
Gy//JNUwFn895aBtaYIue9pErWWB/py+g3b5TdxgywLknlW2FHeARcfkQiZ7Y4uCH6BppjHC0+b5
gJMZWXgC1LJePEC7rBcv7v9wP2rNGvYdz4uVa7fobRmztUqaGc3i4qKup46avrOYFgZ7Ul114jf0
yt1MbDVhHS3pbGz0wnS7CdWmYt1xVc/j8IhjNDzMp6D3ngFfHhVusyuRmfK3XpWfcbQFLDBsyUN6
6Pjs5RmeWcuSw+2b8WieM0PxzrVjv3P2S3B5ulI4zD9iigJ7zI89W8CMpiMEExI9f11wHoFp8e4q
dgyUS6Wlb5b6hdfEBUYJvMGXIWZf69RhlsFQNum6c0G2DYL1KBd4eQL8P7drWnR3eS3qzab6piRA
WzC21DW7GdU8C3lhHHzUukuHnEf9E9ueilodcJ0S3ks6+OcysO99LP1tOTfvLCjeJo9OZ4tRC3gc
lJmV3jntldO0FpwkS1XlmkMdnzwPhATFJ0cQ7DIAdrWlAdWPvgTpAmOb/di8TA0SazwX452zfCKP
V3mDw+ekHWguzGDIOCyEe0BcHiZruJoLbji6pYIPeu4OWtkVv9dCHG/+TTqVAHn4GOi/Y9SFw9Ls
k/TIWPksh/RcsIMGCHwGj4TiFqF4+7UeWnRAJ5UbqkPFI0QBEt11eLwBOP0w4Wtm7VNByWHYx95Q
GUHnqiQpoQhopuktLeaDWf7Y1jtfEjCXVRxV0URFdC8bDuot8l7Uu8A8kP9FeIWkmjSB22aJEab9
PDoy+lpStmrpHSbogYVebnWw1U03P/DdPGp/GhEGxY+l9u71QNPEwVvGwCupxzPLWjYwCP9pWfCl
fxd2/rU0VDDQORxIQpDzE2ci51EVUGbhI7LoHuz6TX2yRJzYlAPCbP+UOLXrtHCa9QFGn7QLfMW7
ri9ZPV5T7IWjZfosXOqhtp0hoDnRu1l63yNZeoF1Ua4fE0KP283fjChTcziNTdasywDdGfojQN+A
rVWDyqoSxgV1H53tYQhZdbNPAcpQ1bZhgvLUErZhwORSQJMMDOtodmQpibwG80I7FxS0rod0828w
PTf8eNK6obqXAfSB7d9z6CQ2A3SdwOANb3if2aClOmDpbX1YWnBGlk8TKC/9t2Vq7/3o37I221j8
cj+SO196IXETHFRUbBi8XNzUgkb2Y5nwkXs0gfRnjXScpno4txDsGrCMDARtBnwqi4lxSIqz8YwP
10qFFbgB64HWrA7ZOhI5R4r7GE85reVnA2xo2v/4EuQmczIqoZHUjJnFwfHynXoQpHmZmVzz6dq4
vlhTrgKpMh6pkHVGqm5sx1uIfhsv7kK/+1Tbm10kOmOt4pLJ4uOEjXMEBJzrkGBTkHu/dTN9dhTQ
eZWBhpLiVLE1AyofBpIsymLpnmx6SPHw3AKfn8RfIB+g4yeMNRjNdZ+qDOH7LBJrQhqRlcSEqiuV
uAs2faiinu6bx0whHJPomaTCJkNVBQvIG+oOV3zk49GtXEC1EYjJHC9GXC9BmjzbEYAJShd1UEka
uB0/lNMuKKrXlCpnJmI1HdgJTdd5Me7NhhGjIrg9e7995+66tvvDjoRJqMq9BLdwPQkuYwoGv9PP
HCmF6MOZySNfNcx4k1S4XiTPuIuuVStijqZ9VWeSbLnaqte7YGygqv8ymS4UNh77sFoOU49i8CzK
0FIAO16aSg+C+pVKCM18cz/LNDQYwKTe/3lgA8MUyBF4ymr0fjQGqqoamBzzheN0L0kRORjVLiU1
N5bs7mp/Z+NPUNhvqfXkMWImQqn50sJ7UJm22tSxPsDjIopj8gZdipTDhDZWFCX9akw02iddCx3G
pcSDztKO7kA+/oTj/YNWBLA0OpA6NWjs/FDVv7LR1p4Zh3Rxme2z/qjiuVvN7k9ejhsrFiGUGryA
BkwPfwTMfRACnAn1EcKdRvmjjhgnmbeW9U6uSNKmIZk8VWjHctOq+tWm4YO7UElVUr4zJt3WXrzp
3W8V/OFLjugJu41qFaLXxU1zevC2XGHsSXDgVDFm7556IrNmoxdWjls2T6lRErIQ8bZa6ZxtakPE
/rsR5OtSy+C3OneXXC6CCOFQ5rPPuJsQJN6Wt8ouMXUwhSDsoew+9Lp4WOQZFsNzQH9GhSG2k9E7
V3Xo0pEJtHgX9ybdfxmOCNi58Vuk2ZgYp2FMU0fQSc0Z8qsNyAogUVNLWPV1sGnR9GWnzmg8Zi89
XKIZM0D8E8gVSXMJ9JpwQ7WK29KLt3bzN9W0jwkpnKIw/0yG9WLJ6jiY8rm1ypeWIp5HwZUl2Ldy
aAAT0SEG9M4kcEQNRIufpdLMiOjMprkiuMFOMnHGZD5cTk9D7MqVOeNGQa+vtORHKj+B1W5Hrj8a
03VM75ba6pP8AlParGaCrUX3yi/RrYmJbmmnozjJZNFaDhlEEZVsR465Qtj0Pmfzmy6cvxG4SwLY
M5/SK7+GenyO4xT5gbp7UwmvdNIHlZAs+XhXq38ujBDg5zNghH6rBWLLolAp7NQgDzTiOoBQvkqu
9Nq8qzA8xg+c8ohdrosWjgPHJ10DR7Ov80yHifOw51SvcAAIeKgqrTId89Gr6xstyRHzUWZjdJm7
eWS02AwE6ebvlOKTKB/rtDpE+Hn6HD3e+C7H+hOUEEr92O940Kz6CSnsGji4H1hHP6joL4H/iZnR
yWpd+zaMEeggsymIJ6V70pf0Sl5QhnLQgeeJQ1uOR71WKlnOd2BDpU2mg0c3gXQEuBfldY3Aw0aC
5x7Ynm1Vn5MY7FEbs61TedOD+Y1MAdcyvI6txRu3flVSB5TEOExmVyqhUtF5SDKx8dDsPtYcX8zo
mwKjVgZuW8Ngk3Up4zfIG+Q3APNpNC5MfHgYTkodbZTG1dTlu6an/OIF/PlMM3ru5s8uR41ldhi0
ZkO7VuWpnYN7GnoWQxpAuaKERqQ82jEPQWUaH4agm8IopXcTzTo63KWi2cNx9fOWHM5dtnpdUG12
MSi4ofydF0zIyVlMASVjFjtDjsYmacp7RPZvZOJ7dpsXVUg1eAtNAfB9KxohldKhJ1WcQ8YZKEsh
zOAAg2sz+2Q28qX2TDDgYLYLpELiJrhizVhvwJMlFy2VYqWyfDV/6CZnr9LHebCBuk43zwFHIWwO
P7v/NCrxjTniT23Wj3EXbdKah5jniGlMMdh265hHE21QB2nHYqQytKGbq5qwp8PPVAntBqsGi7Us
6XFuMyXSXCBqQTAdugCTO4dtJFrto9Xm567raAUEFXmo018xk0bIVpNRaHc++xuQCprqkJ38f2Qe
KNTMbxElyrc1cOjZqurVkoIIS4ru0QvEbvCapzHHJqQTcjxZWrppe4FkQ/UsbT0DqZcEj1GrNDkk
xN/K6O31UiKZoA3tS8+4liaduU2t5KLH2YkldrE6dLdkcl7S6bfTl88gXU5quYLH2Y1zBOgr4QCZ
Ux8KkggeDBH9JhEUQvCl3qqwrY0rJiA6WNozC0NfA6dwHSz1kOGwMmYobAOc2zlpLVcosDIEck1A
FEv10U0uE7zF36LHAC5J6p+tS4Y/a/LL0guAFDaQomJ2/I3rM8Juq+TB86OvpsAnXdeeHA4Sk5ym
DjBHaLzgspQctx7u88GCX7EHLhGuYDhzMEwRlxt8G9Irs+hKt06Y6Gx8tqKuz+cxhT0U0ws2bBls
DY15euzXzb52AFokZD5M4t9V+PFk91zTJIm1ifdqInoJUHNVOMC6aoNH6j7ESFUDdUeTbWanufOA
oyBQq9h9VN0Fv+sOZp+fjUw7u5yGak/ltQdoiRo29rMXR18enBJlFisW6Smv3f4ETNt7RMgatTQq
W5mZ8S1wHSjsIMjjeYEW3fbgCTKF3SxUIgamkIYdg1JAshPqAs64GPQiAaV18bRuJrpJExOyUWLL
Kf3oicrgDLllI+WI6brxFCv04uDv6Mu86x4edE16j5f0zbKL35pIuyqavvkjtSpAm917FJFtbBuP
W1ZPpUoJdSRQ1hHs6BkmNxCgYhPYTL1ILMAc3W11ohbZezCzZ/CoRgttuGtTnwOY7hn8EoO1wUXG
pP/DMO5oZPI71+ZXgVrAfol1pLJyJAPqGjQKmLAibo+eMsxwGXYN1H99NirkSrHRZ5J0pfav80I4
n6XdnAqWsYYpYN0Mb4FwXwuXgttNGbMnRbFlmnXrKzCcfo7A/OC9Zhb64+qBlnnLrtaOVRRhqlAY
Z30c3/Dvcq/6UoGZN6D7a8270KZPJ3PeIr99ima8b4L6KyCtsUmiuqli4+noz82dcW376TexTR+u
z1T9i7pZPr1z4CzkbIRe14nwrehEs3PoVq69YPnR8r4IVfPHB3RsYDhp+Q2EgG7XuzjBlFa/T4Lm
7PoS+/U2tChR6mp+gIASIiT0sAT6eaSzIAySRDX7KZwDJlAfglZBkMVH2AVnUCqbjuGjXoDJaCyT
I2egrVzqJ9dE2MkfL3VgHr0Bb7mh+XA8rIJ8cz6qaFH5DmZiQL5bmvSeD9Z/bF805BFWI5cI5PDd
Z9Jbl5hcoGlQrpiqYDc3k9DMIxqxcPtUVx3wSgnYUcbptvf9u4vh87ZCxgFcn0CPrYbDZBMHUzyu
W2OiIkedqC8DNZMABYnuug5U2Bno9aS4A8m0Q3FxyXGXVqOVYEL1V4cI5nccR3GavRU53gOSNEmn
ilzJllOz66GydNbWHLW1ASaPIdGz68PzgppKz+MmkNoq4mgfx9VjlVveNaLT/O2K7DTbxm2a/Q6K
dzUdQKgmaxOUEcbX7xmpcN5m92Vasj28QvOEZ3V/LDwIS73wHlSusOjQkIoJPP1iLeDGp+beZ0wl
/AoAXWPVp8XST9oQH0fg+acxExfOzd3AMCkWkjlEdILpzLyx2BZ9ubVlRSSadkthDHAO6FBSixZ2
dAbzSZJdrE2dDQnUmRYzGrrxbJ4N0TEaMI2PGbYw2v4AEEg847PlLM8VfMWVm6Dp2AZJGg69o4rt
Lpof2skGl2LCLKhmCKltokZQIvdvo2qESSGuZkn6KpKpf+utvguT0f916uKjKi1aBT7aCcgfJi++
0YOcMXSgMCMbc+PAsQHcDLn4d2lizMLHSYSL5dYXd7L7F+DPtPE5eJdBdFwhiHfATDIMMXX5VwPD
EiZeXF7TJUofOsPvyDJtYQxbr1jkNUqhNMBbIzz7kKUqU6J41mjLxmjnZT9FPoLwA8YMgZndhZdm
62WwwconMdJskRVvxzkZ903he6eSN3r0aIiBZMqbW1DDl7IbYON2mf5Jrcz8IdrWOzeDny+6Ht33
1tIerbgyd9pQ+ZsYK3PwqkVxjKtr2trdKgUuvkkm5tQGZB7HHGnyxTCzK4hO61rEYPMDRA5tQA1F
wly1zi081lpnNbXm8xjMNbFrecHM8WWGiQfwwfgsc3ah57eHuc8OjDfclVtX72M9vJHu7j2EPxi+
9zvAUe+Vk6G9AAYIh3HbPWkBq6eEaHsExPKU2QGZbbZpAmx8OlLpqGtOyeTePLrfImm2APvuQwp0
w4DyiczVvitawBX0+F26YXr+3Ize5l9ZmED/VoFH9S61KcOOh41cLP2trCRKnI2m2kXDXTjWJ6v4
5ECkQXTLN817Z3bj9zyLQy0w/ugSa9OOWV0xixWhD35J7zWkHRug7b2X3wOLAb2hegN5dq3daUY0
GF+U2ruizocuopdVw94r7V0vipNRalOw1jo4LxOypCOHDvrp/dH1xgRaY0D5DXXZaOtNEHlnj1+2
ECBGTx+BqyKYTRKQxj1wRFgxO1DA2qMTSAKxa4OoA44besGYV9u5BORmZBRMXmaAnk3yaDc3ccK0
dUYFqOzjvyw8CA6TL4+lWXsXo4QzrUd0BUViZ7Cdm3LwfsrEY1jQZIWOBlbT5FBuvNS5zL5IQFth
+uXqWQJ0q1vYq7mCeFizo53yfkp5+CKIWI2DvhcpaqxyIk6P/s7OerDw8N98KmvDR3imy7aTl4KM
L75topSfkAJmSIXlDkTxTkA1RD28Z+xCwgCYn2uov0wNpGUxO5sqYKo8InKVTQlHS7dZGI390DqY
mcpr5UzjQ4RDrazMtXMuis8MbLmFJkZSpzdPt24OYgTR3J3SVusfLK1N9wm06FpqW+FgDxzArrQy
qiyzLK/VYugr5fsQ5/FxCvTT3AwfHsTmga4zSQ1t57KOENVv3Y1tgdXWvfrm5x4pwkDd7pXpaw4L
LuDQbf3g0kbZX2l3z5FuA28jl9AddzUXLfzvNkv2cki+p9i4z4QhdNccTMDc/lDSXbWR39M8xPeh
sFmTA/yw7MNRHx5RL3iYh+A1baKnuMZIZpbhhKzRMnVvyyA9svw2oNVcXuEfvWcCBkkzDeu0WID5
QjSKsj/DbK25iU2BborWVq864jIAYYHSBlaJqCAQnzmNvuY5fjQ0AJs13Jts7n7awXkYHXH17RKB
nvLiWPYbDRcCTmlMx8wsXiwf1ctRfNVomzWZ0gLOn106dTqdyEQLo6FE+oVfytMgBw+LyNiqP8sJ
m6tq0V9cE4iUjyPZYgUXIKX4PlozSaWZR8wDqWwHfYJ3jR6jtFd6C7lsiKuVndTPZWyH6MNsk7EJ
g9n46a2sCl3cuU9QbPeaJDbVKfxb199reQRfOz/Yc2YhybmAXCkC2iQlk2UGm5ibMlPivYoUdgwu
nDky1Wi+rWqKR5SnMoYVwpdrSUloOuMmYbXJVK6nrtl3Zr8BUg7ODHHMXiezn1ZRjwQGR5TRZ19F
hkFOMEQrH05t7FLUjs6to1xO53gLiD008aFIbfNge/mT0S7bRP810CaoClA/i4CURSnC20aOGb+e
paeRDsXe0x876fJk+TDGfGaQ+VRWxXtZUEYt8ILQJxxiuEToYC1Zuy1TjMACZhRdcdFM8V044JUL
a4LxUkgyEyG3RQ0Qcdb0rWglXGlnRxf9buIVXQOiY7RPG6a7+i2HC8Bn5QsJa2raRZnNAM0ePyfN
uM4iferi5UAz6FRM/d4tF1KDaIKhHTHDVRctA9qDajdm9SnTcwPaWfq+VIyiRBytTIZOfpzBTCho
VrTGs6NnaGq3VKSafmH0e2/S5r3xE8Af/jFmfTs9ksuJE1I97NQbsCvjsdMdIPz2xdb/o+k8lltH
li36RYiAN1PRk6IoyutMELLwQMGbr78r1e9NWtE6IgkCVVlptjEfLE62bMne43jZL5N/aVAB1vxp
3wfuJs/TA9aPOGQiDmDSo6uMrwUfRxCeM8OvzOLwThoI58gn5AlNqXm691t8lLyhXYF13eYDS2To
lu04xHd2GH+PVkgqyGBnrVvTe96kay8ZEUPRT3HkrpNo3DMjQdulGl9o258mfSk2y4KocYOg4Yrw
QzOwqDcDTcerix3IIXa0W8uA4N07d+GS3y9Vf4vRGZpKLYlVMuQ72zRRRrFpa9S4pSuHWV657gCf
62rc24TgOanQGTES/EVa8LltDwkaFufFadHzMQLigltaz1rM0aHbXb7pdUjnXZ9/2PN0NSznNfKd
ta5Hz7Xnfc2OvguQ0zvS+3iIlPWglZm/jZLD7Igqz8GiUkQ+UAMCXpIMha+lz9QGkV5xFdApaowX
J7XWJmBhYJE7O8HDNZk3TmOtM2v5aed4WTn2BUd5Y1XVamWm9mGq+kMWB4eiR8bMdD6i4MFpY6Rc
9PzadDbjMNDJ5Ts6Ct9Vp524imXA2rx20f5h+fL/BdDxyUBfhjHSMvVrzRgRGcbOU+l7cwKrTDGX
pfRv4gw3kb8rlE3mRxCO/fFJVfc+qXldNyunsDca2tWWU2Jr/B2llNMoXvwpt80FJ5t532kF3Nah
QCSg35A1kaj6KLb4LXCTSP0uHkbkmuzPemtq2qmeuoOdmY8ZSnyz/zJ3GK6nr11Ka9wsv9VinCqw
OQin1Dl+O+ZO10D8DXO55nsl1ch0wQUh25x81NAjdF9pihopPNV+aDZ8l95JcX9IW3FC3UU4/SLA
ti1mG0Q8iqpYAwbGuDK7n55VrFS5qQuKe4d5dDZbqMDpMQQ16LZyMxMLMFNaI9XTvPJDT6mNwm6X
Zym89+LOGOn5jWHHko/qVZTS0U2SGSa+cFfZeujSNfJuTHGXxgW2V8EEQS/cibGHt7Ax+S61zyZk
EDeGqPbr1gHNoYpwmrSHxI12fqq6tRXX9dnuYPcly0+ydKcIgU95yt1iPVad9xAXtX2K0/mcMlbz
qjBdFSwjP6menYa+XlfW91nu07GZUgZJWUrr2lE2porDY1JZnzY4xLJ1MXQv8EZU4+RdbYyWGRoD
YjBrG2G3ZY0C03pAd9Cs2x2T2fVoR9+tBhLUAvlCnjgo+sQ1JnfhAqHdW9upfxsZKcekMWPpPBTB
OkEVwGGYbw8BTaROB6KfH/3SeNBUzESTEWHdtVc1OetmjJ/zpHmJUvu71gayUMPEngSstD6F962j
X4YwyHne9u0wSEe3/1h8gAZ0IiDIQV3wOIIpEKbCYfAxTNS7/jmlcx+H3qELwUu1jrbvInjKWkXz
wn7MPQ+evEVaYAfDdDONkBQdu2I3oeiVWLQnXA2iX2BD1rOe/Vrd1UW55rguuNfVxi14UQHYkMKQ
nMzVoEzV8OEcjwQo1RIo9p21aWLguwMeYgvISdVTTuQMvBLNvjWz8mriwls3OvB0PLI1G/UTP9/M
LRJ/RZltHSREO/ys4f6bxitt5fgpyprqJQzq317rniojBzzpchkpIaN1nXMctf4W1cJz0w4G06WR
I7krjyPqwSBY3uDqnPxoeQfshj5wMn5TcByqZb7mbTSu9D59tdPlp/K4z0Hs3zd9Jar0RvqUFYkO
1tao23fN9sMXZEGenAmfXZU/Wlp+75sJwLBmlyFIc5tSe5nK2VQ6A+DY3wHpubj9Qg2ytAjFM8wL
EAph0OMt/bXx2h6Qb0v7aXLZDqpdABL6ux5YFWNwKEzO0v0mQFhq5FNQI8rtGNJ4i+dEFWzatP4N
m97aOeQQeYjwp9Zoa6t2VhlZCQ97l+se5I7Rh5Oy2KciS4+6E107ivTFdr/8rlhbIYBOHbndMVxH
Htg5f5qYKTT5FsQHNGhG62nNfZ5TawNh9dmgckPRecacxVzbRnMaguKaWcXWAYEuWZ8DZzP1s12Q
6WfB1VjBtPo7PC0wSUP8amiI+liwY5cFpaoxvZRL/WqaQNpmqyM/C5GQx8xqzlkeTN+YJwOLfS37
9ujE4b2NQk8bVIhKZ91v7fd7f2rvKwdctE/PYsX5WrMq833sm+9i9kHxx4E3kvPU6QHARu090u4l
Kq9ELSmur5ie1yb15JStBerBWNr8BvRC5HOcW/660D5942VBt4tIZ7rVJjZFywt9kiwiyjIGG5wN
5/SFV8j7+yMVTYbJ1HcxQ+0rDkUBAA0pjNi1qL4Q/p8P4+yvdQ4H3b2d+A3Qwpn4Ei/eJjE0xFgQ
T7ur9Tu5e53jcZM+lYNhOAan1t+71tlVgiEogLE9yz/xJSLnnv8W/UG2jW+I8vKvXER2smtBqrQV
Y4pBfPi4Jt5qNK4F5LYSwMe36fqnsPo0CrQzEai2Xvl1ZqLx6KBm6ty6Y7SeYK6NPEHMT3oHWq26
JNzdzFf4fOJRxJyat+UCGDdR96I5Vh8q99kKvzHVorp7BOvFr7ixGgdVZmPcNh9cBjUcOFn8i5Q+
j0KGmPQXxPFh2jj9GxceRtmm097c8C5xq2M3YVxSbqsJBZ5s25kgHDsauciHY4VMDyMV/JvsO/7o
v0+bc5Cs3G3FL+WxdPYZkbd6Of99ynkYMRcd1YsMcrl+oDLAlncVWYc0ArgkjgcmvHLL5NFxpbyt
nAn8QMjqJuefy3Z4djKajdV/kD2+2JQjXe/VP5jH3cuBHQzzZ+eHWP5OWO0+82J5IT/E/lDWjyzJ
LFkV4aUKFgZc3xodoQ74x4A6+QSun6dA8+hUlwFUbv0oy5GMoyaxln3tOhHTym2cQK4F0TPLg+Dd
bXhbLA6+6tiSfJlH3lhknVM6eZIjJTX1HQlQGtFaRNKal8T8b+395ykp71O+yR2QF2kDaJjpZ+DQ
dhbySyTEYzyOUt6HRaeC+igbg89aqM74fIlC8sNJrqCQFVp9BZUHK96wryMDTdZIHfmsYYjs2dbm
r9OKGEBOI/dGm2kZgDbh1z1zlXgR4Ob3kM+AtfqVEd7LPeSSo5TNFfpyQ/iNqM3Kd+RB838AJGQt
iDW7Zt97/r+iR9y5Q17GCkW0KyAbzLZlfxDuQs45R0LGLeNZw0zmlCr+3m/kNGjmZkXGe2cRfHhJ
wdbIMP8Iya14ctwnu3/L05dBswD00zg1MBcJHFpsydoL6JnL+IkQL0sh4/LTJqUN4hyVMz7x4qJ3
TvyAcXytYh2+KWYhXHov4QQOpmwIrqXF6LALP6rCfGi1t/8ecIwNnYpJuXl5xFcS/JQsD17e22+6
OZ+aeWBU9DIZGTbpxHOlOuhOPAwWVDPDEGswMFENMCWgHlH85JU+Ut7NiPwi23CWQMFMykJDzTiP
PXB+vr7Fae0GH3VyP4TXzGd6M5tfuk26Y+jVfUd0iMaHCTCSyq3XFOqqXgFgd7X5MKseTxEe7wAq
q0T9Es3AAuHOlWXcJgEqkubAQHcY37vQAKlEsDC/5SnXwzcMjE8fYcLCjElyR+9imL1/k3VAv3O3
AvsCc5/pdq2DHqIzGo/Nu52EwTpoqUb7Zhop9NzgBo1FuJRMZdG2+XLC/ikN1J1WQLotSEy8Jv01
2pahvOH/C/IFcS9FvzBotI/JzpHp5+RupgqwQPxTV9UjvTM6q8V8qRWz2rJ+HlsG7VNsVru6yl/V
ZP3rSC3buL94bnoa8NhiLIGgj2oOzmyuClXgoBgdZr85yL2bjRmqT2C81TXdbdccTibJjKsBDy3K
5j5zEc5IkCeSMXvmt2fUGtb+OO6qwnuWDd1b4dm0M+SAFYqz0bSfUv2QjPZXHzr/OjqpggRYp0N9
K5rjHdEoifVx1arxJSqiB31K/9VNfvDh0pGyJjim5blEa2ellxZ9kwk8e2aNpzgw7hLdPJLGPwam
+5Qt2kUWkkGLo/cbnEy08Eif+yC1URkOF0mfVTisaSCvJVZGqX7sah91pPbEmOOx19IHWyE3wd8h
o/SAhto5Cut9O6qDF6dPkTCrChMNQ9OJr6IVs+jjs6v0p3ZkYpaX4xlxiKOk235IHC2LF+UmF6r4
jiF3uy+C6LWEOQDwxm1XSR8/0BI1QaZR+vlW89nZ8bcd04WjV0B7mK3ZYQFS+ecsmJ/rCG3/YngK
6XgZOUp3DFs/xskgU+Ziumq41Vp7MzLIKaMaNyHr4tjaq2Eun2mSA9aAauBwhKKeFoi63QXODzpC
DU/NfJhVdh8Tfjs/OefM2BBPguxf6x+Gs/wGTn03uj6IxrG9zhysWWvvTXbfPGdvyNCtHATegia6
dTy18b3muHjLykdsryopdmfrXLb2i8TtcAJKpejvNANUiyyhucxc6tin42Os7EPTDFfYU4C1E/vT
MsajG823gGx+jD5/0UMDMgAG0H2N4519G9UUWlNMezRe9ItJV0kvy9veVUcXew+Y4/ZeRcQUPUQ8
kgQy6Q5AvN7KWL+GpY4GWYN4xnSkgCF7tHa5yl7DRX31qr+ErQYpeyQ+mzUII/SGB1DJ3KXORjPS
oanojwKJeBgxqMBD4FTnOGumaiP3RK8xbV/yszNar6OJoVyt7aspPAYDOR5ZwhAtr4sW7KwgvOZ2
fdHS7tTOOJQhmFV0JJt5g6qKsfPD4TRx8jezhtsfN3GxAngmQUSdFIcMMOLdwkfZqn8LkhpOcbJg
zB7Ri+w38hxwyqKtsSLiridvwia7RRKWn3ptAXEQX7ll77otyjBZRM+LHSW3yHC0DyZGPeaGQIad
LvmnlvEwqf610wNEUr3yg/Ha7azPB0lmVWEcXfBZCVsTO44dAnkbm7wblw6qYG/ZjKVz6AIa6i3o
iWhQrwj8Pxl2vE2c6jOYta1kHU2cbyuXLuXAbbGN15loEQXMPSRE60kFkS07CxVy7OeTi+QneoHa
msH10c/ap8KeHn3HeWhs80VNwRGmGEpqmGGqGos5rTq3to2xFrcmcQe6An22nzSYmLpnH6fIW6nK
wslqsUDksqyDujsQnBFt0spnB3WVKY0Prp7de2PyDPhqT/D/ZToLnwg1O2+hWVAm23goT3QadkHc
ajdWPPOvNAhcZ9rpWXwBgIxwgWQTkILWmmmhk1W4h8jiMRH3EH1BQQWE6m+UoT2QNXjV0563xn4r
C8ozkqMYfxetf5e7NhoSzIC4gyGfB1OInecgXRLCcA1CIkcKWNVWt2PfXILe/gW0vbOH/Gz708mK
um0Q8PhVvFG0kuXpVQ2duimIrm7F+MNxRGoHbx1udBcH1LnRtMtEmD3X9E+b6SYiftrJnSy87pV5
pwfJrrYTwnkMBtwEdtk045G68E0SIkl2Mw7xldO37+2yXBC7hBegmquvgm3elJcWpXfL63d+r++b
acLVOk8mWTR3qWfDjWQzOmW3cTMAOiHagiPBByHdQ02POnWKY1q3j5W/bCGQeTe+k78gvrCHm/Hp
6yEstsZAX63XocdzJakX04Avi7dS8z6nmE6/sgzCSv0PaayDafhHY0w3qQnKn0SeTG/jWh5KVAmS
dgJBnKk65in9qACjcR0XT0dJzKCjzMEZNrpM87ZdgFcIGWlSMTmMMxRE5PQwqolxuuJcn1ApMoxD
gL4ZNHWgtSka7bwWgDsYU7377NLkn8a2aKdwFw7F1vC7b2B7B0vRmCclh1kOsSB+tv0BDgzmbnH4
NoaoQHqQ1nMAH57X/5TkVbU9oIg4dp/ww6lc8S6Sg8CzTYay6U7+sqnyl5CjoFQsfeAU92GP1bAF
Kq1u6J1Q2EGcssMPGjggpfSnDI15WTESXBbOVXHXi21UQehm0hrbAeS5b5tug83lgzKJHk2WHfsI
6ZEUhHgRXYYxvgVxdDePlGaZugk4NXwfvLCN1lZGy81IcN2Jwn9lM2Fpnh66LNtLjNbs/lRq/Tai
1RBTM6iehL3o0hffSa/KLO49rf2ofUv0ShFCstaVMX54UfdrDBZq9M7nEGO6B/8z9rt1WpBTB22B
cs3i7dMs3+GUhYH88FNm4WnwCUEi9kQoAGSFvVi40Tz9Mw+WbdLDBU0wJa2gO6Zlu1mIgG2tHTX6
4nHhvQ9B/AZcEdfcEgPu+aHhIUa2fT97hkv2mzyi1HZQoXpjyvnMU91M47yZWnVcCPjwCJf1jAUX
7chrPMPmnQZyYRW8eoufMBQlI0hIcscJadNEO5MBbBmABPCDh43PGtIM9A1K79CitKkondw5PXhE
s2lhtSWL8aVcKAHUAVBcm8/FQ3LRbXZ1FB8ww9yOaXf0BJZWO9WDLYFCo8nGpkDA81FWJMtl2yg6
jrp36TR1cLP5thK2XIb6FkLLDW8UcO73o30Iqw6PF50OCjYxN2Uw0rwu9nJI/D2hVL0vE1gvN1l2
UVpT7w907ZRBwl7wlFMyGpUnBz9xP7QeQb28+8GYgBbaguCW8aL6XrsJ+wJMHb3BdtnQ7P8qNaNC
NG/A8hppR6sNqTcd76GMpdKFS5zOiHAYcfuCyvFJ9wuwiAYmLaXxaNTTaUl9PNAWTJeQqven8cW1
6Xf7BibjjRfRLG/BPjHlir36K9ecexNXDG7Oq58iLqXGDK0S1DBy397Opr7tpVtVuBXblSmH3FnN
ohTMSu0NAM/RDctHRwyDNLiQ4ZidsJfdB0QRTad2cOcCb0S9pEEBb2ByXuGpPOhj/muaw7dmaRQR
3aedijhHIUsU6wFeXg/Gybbsf9mUbVq0yxoH6eRULIvYkYr6AOuoOkLH3fuhD/RSqfSke9ouqbpV
35JSj23xILtkGf2Hpc1/k2B6Ccf2ifoXyOB8LWvzqM9oL9K5c2mNWaFzkYuUXWXAX7VoLLel2tIK
p+1FwkxFALB/bRAo/Ijr09MvvQ4+BgxESR4w+LbXke1sRkrVmYxEMmaODxZvA89rhCrMVg/wpp3x
bGAl2n6pbvKivKtCPBsX42FuauxiXBrkcPGzcj/rGd288FLS95IdMJv50dV69H1dTpf4ofbsjQe4
2CnBQ2sWyLoG+nV6atvsddAnZlTt01/kxmdSgsKU9xz5xSWws/exnkHco2YY0r7XBUPvdQ38UCrT
HHK5Ed3RVqDYzHcmm9KKk4eUEXGP6LhHdlNRa/h1+aiAKKJhuXOM6aC56jwZwyVjfSLu4O2KelxL
aZbl5XcRuSuiBA379iTfPxuR0qHaMan6a8s5d4HFNo72XtvherLE+E/i41r4t9MyvBe29T7YaINA
3Q6T4Tx49bdKYWznevumN2giWUFf7m1Te7HJYsO2vjBs+Qbw+Ez9umsjRnJort8xilnWcRBvWERP
qPx9I8z0JE8mRqu49NLnuqc7Q5wgOMOenHe2p14ajgS9r19bbMrgbUPrJc2hL3edtfEbIekzSfU2
yIxTzfKoEus8tDp+Ju5rZfF1NJLpKofDjli7Px7Ltj2FU3x2WcGZme713t7N8Xg3otYbZfDwGlCm
3B7E0xg8A7COTe0bDfuKlL27QMreBU29s6tx64zLKbbKAwjla9Ebb83EiVeTbHqdgypRMZ1yBoBA
uYEasVbRe9h0EaS/ULs1vHKXGdkmCOZbishDWTZH+WBUXzYDd0PUpxVOoyn9qk7WrWHf2sD74QaS
0kX6QdZfhdyblMpSVco3khNzCv27xEicmyhXWL05T11rbvPF33I0n3ti/GQZZ2tCSc+FrJ1rsVB+
na8Mj7YU6R5ZAymSwCDevYsV5Q3GmeHHMnu/yxgfSkbJSeT+DsINUQFuTbivkPY8STW0ZNa9ilGP
GkwEq5LwTEu0pyMl5/lsz2sxTx061M3zMfkdxqTaSERV2rQJzOYbuuaTdNflHI7ZtGi63NTa4wyM
sJDWHefk4LJQXSU1F6eAiZyA6qZdG4pWXATTO2HEz3Shg8k/H8TGZCALNwH1txbnEZ4n3YLDg0kD
+dOhUxWX47VKtNfUmy4STpY2RtPc29tdCKO8ve0WuH+sC6npZdv4o7Aom63B6dA5ILuKHwsxcfrn
CxeJg93eyapvRZbmm4CEa2D+NMulkTsTsOSBulZ1zPIM343+PUNKVXXGeba7K8B6XAxht9KH5gbu
tEL/l+vLBUIkpVIDeRW+/EwHtoz/6i5Vw8AxNcrhbMN8dNW0Acl6umUGBO3eQOTRQ1D36a/K8WDy
cSW6SsGI4QmN/0yxZDdm9NIDnZGwKmArms8w0+4ToYRIzBlosGm39YBCuZAizIN8nKL1Z3YvcpWL
RxHFcpFTIIuTu2JKd+44os97xS7Mzzpsc+q1jX5XlS2ribOr5ln3o/4sbWDZ1lMFSpPZHEnPEW0v
Ygp9GkSmMGBEipq+az4xUYhXeqKf6UFOo7qxMvYRMduiwVL1P4X/7cKMQf8anHF6oyZjFYU/mrpm
0xM4vjWajsCCFwa7PZQ8CMROeMddkRNBbphDY3awTKxzvuSb2AgtEA1WwMfO0g4wSYzpSop7xF8Y
zGNEtegVgRYcM8Cf3LS5MfkqGGSxMKJY2xbN9GSRE8nfNfV739Unl4J4VrgERPORWeeNnCBmFOKH
TcsFVD6PgL9sTaxuOMhJhVYtLJIOl9o8Ry0lO0hbdSyAeNvlGnPNVbs0f4mZEwW4mSHDg5lWbr/L
rtH9eV3Rs2/C8tQjCi6rBNvxMGpPZdoc7ABhFFIT+p6yt7Sc1zKGWh6ROn3Jlo9hsC5Faq28vjsg
KgQSGFnDAE70kJy6MVqhlEcH/EdWiirelWrXsoCadN5UdMYEQQAa7EZuHbtPZLAzw+C7opPHtYno
ctfOe7mrBksSxWk3ggmHjQyzDhaV3DPZ1kSsG/RNfuTolSRHpisBgjL2jIRUheIEMysS3K7FzCT8
lk9TpfriO0nORrfVjIZ9zU2WD4/Up4QNZLc2Jvs7KMeDsk2Cc4jCAeL+yjvzwmJuNgaOuxW51ZSe
Q/O7bAw86OI105AxMvZDr6F7O5IjTt2dZKp5UBw6ClUzBD5OGyTonjpWbpJ3f4ls2D3JVug5LPt8
AiiB/3QZHvqFDJDlyDdg3RMLYjRBmp1JDx3YuGUwy+8bOH8Ndn5Ur05XPkXdY99UULpGvLEe5alV
3A4AlFuZ4NAERVIWGgBQQVkWxKOeHV6kwzbXWv7f12SotJLHJE1DWSOcqQvFkIfLc9LR/kQ0l80t
0dBigkc9KCvAGj5iuzv7jXFpAVw7mMaExYYFE9toFgNFqCU99xg7tgD+iuIhBhvevTfhRD5ibTId
kdVOWwMkvpOQ43feiicj6ykzrIPsHgkhDMMUT1JB7sFkdyWBqfcGoBgf8gwbCuARGC1E5jMRBYrF
U1v8yPMeSci8kpMq/GCYyX99n3k/6hL+G+sootcoe1SU3/k6EdZSNfdmrj7EBqd2GV6k56ABiLkg
L5FAbyLHkcWrE0LkoNHpGjAVCslPeQqyQRm9zEnHdJwJORuUaYVHBWInLVTob8hsN6kzAa2kriT8
5JF2YwRPqRYBs3WBHzA7Zfoi9yBLjr6N/KlYSVDFSqEkm54DqcZSKrc+UH07yQdSI6wtlgU+N7Lk
K+pkCVrLaEkklENEdoUboWin696RuE036gmPL3hG9Hf42g4NBtlmnbqMnD1KX/bjHByIEPAfOIFb
dhtfMo6inUQJCySGno93dWXfMoX6C98VkzcKP1mNeTqT9rRnVm5SsQL0BEQCkLuQDjOhKlv8eykV
WH/yuNO2g+4FBZvDV459uQWG8UboiEpg/nyJAtXTMQYtiUKs9ZFw8+sCTwaJX2wldl1FhSOHVNzP
7H6ajR7CiAODYon8tOy3YjbX1j783y37dYJuJ7FDxoo8ue5Joo3ssXiALM465bcSDxYpe3EA7B4l
2pi8Vwz3gfeoyWVZPkD3jgFHVzF9DqLrjge5AwuC2DCwZmWh5BzAOeiYqISWplUMJDPMG9/gPF0y
kmt7uNoFf80z7Cz74DPjE4TK/60aiX/sA5deujw/w0EiMryTYBKCkG7i+OIM8DTBNPm0GqSl4PrN
DWThW51wDMTh6LbWe8ZMx1k+ml62hZG3L8SsYvZuuf7QAmK7wGgrL2Hh3/lj9f13ohgKdt2b5rqr
wEF904FWB0Xej83zX0hwbkGP7u3/gqvVxSLmMK0zHO4QK17R5aG1xHbzp7ssu0gyx9lrRC8BYDAU
rE6y1eN5fO3C9GR0LwR/LgwplY2LZnce9zvcL/8+WHa3HOP8s9wh2Y9Dle1ZVYuldh4YXqQS/uIA
eScitAbq8IiIawAZ+RtZjPzIIMxJahDoMXh7EFe0o700vWcsTCDjreMAkiJmDHObXxqM7F3uJeaD
R9lmKU01dZUtKhAAM74l2PASNhB8FCSBcWUkIsHlw1TZohv0M+BM4AKslnxzvvJaCSsSktklLNU8
Ka92CWyClVwSONEB2GgFwoqR2gcBLSQ+3+EZhoN7kGpNLsBZqhXbga4GVHMeHR2nYah2/EpuCt/Q
NN5CvqsiJoq9swQ0z/4NAMSQoreLey9nwETwIC7LCnOCNxsOHu/1t6q7F7EBntvuJFE9mpq7nsO7
4rh2CClEPOrHYCNBuGETaMGPNjzoeftk4/YCufPOZ4nIJ4S6tuJ0lDgk56l8knxFjT2v03fLE29X
a/M2DF5nB7GfxgCe9ZSCVXIoTVnm4piT+JiHEYGdefyzYEswl5ohE0RzdDfPyCs6yIVOKPKK1Bi7
kaC5DORXeHp7wXbWBykhCo2p7KxFd6lsYTY+AWJ2mqPYFsmnI/LHmvPN+AvlOiZVGYL3vFeqf/E+
mc2NkggjSYi8wu6M29aOL4AyMXAJSvRpsJilN0XpLbzVDXjWzcSS9qH+NNMIlpJAxaIz4HWorl1b
s/3ckgR0nLY8MFmHDjCBvi3uJIxqJbqY1bcc9p5DGRQvu4paXtZ9EnmXIkQhmPUPPoy8s59AI5Yt
eXHE+F0/WFl266VIfLIfJJQmvXPk1JBda+cRQA0yGT/oBPBxIzEycLCxxgyNN5VQB/ZKTjf4iH/J
zNjYFzlg9KLadoTzmHxYIkpqxKQvQjo7y1KROKhIJ+RslXBBTJIPlJjD8/lLXu2MYTVAWcliiYoM
LfcyjYrpGuY9vZoy3dZId1hus5aNpLBHmehxymqQaJwOoNmbdWfDus6cg6w0jWGcn5inpYeuGxV/
iRGKy6uI3RtwYGT6Uw3RxCfvANNDvinZq8TWAihTxb/IY2HPSwCTj0WhAxY76gZcuYRcVoQ0ViYQ
9twgvVmecqfaBrq9rWu0gll00lsl9A+KfRPoRy9VmKsFIIhqshQks0p7pXomZ1VzKRINZHSF7gDJ
TTr9a0OgSSGSnmyTLFxeqfA4+5YAvH7xIye2nD+LKraKbNzwcFHh1JTcgpDxtxbDn4n+gmCmSvqp
WL462ZvnPcjVAnG5rTz/PiU7Y9J3lDTFpzkXY4rhWd669q6yWG0SzHrB5LHQoFx011pD3YfVERvF
M+8nwFBJvTUsXiSxiQhxsqBAoG3lNrGxW6oTiQqSMloc7rIGWdOSlnoMQLq5usoSqAlhnlXsJM+R
U48J5RqLKwkNFIvX/57Z8LgomB2kaRzftQ8mGTKz1z1LLGYHy5fUo5e/ixknZrTwUYkuUfzZ9dbh
71PM/iypSx85B1KcvMreC/JBd2Dszkr9/9gkOacT2zuj8/YSjCYq9o4F1+MOJo871PCen8I1rF88
NiwR20c3z3lG1Z2KbehOusYdlFtVI+YZO3+3rfLm7aQrIM4hGSCHo5wDQbms5RMaslE+tBH6a/Hz
FwhpPHMWSEK31PZzGFXIT+Ldh14MHglT+Cw5ShAkx2wJ9pFJzG4cspDopbG0gwR0s0tx2J5PlKLA
GR4gsxwkc5aFHU10UzhvUdFlF+nmJkzHa9Z2IrV5ZfgiqMd7L3szrXYjcbXQ/ZNkl3n9Gnrar+/r
yAhrw77lo2bRaPWjk6Rf0gqamo7dgi4XoGaIkIwFRU3rMWmII42OB1CeIIvjV9rTojlMFYv+0gfR
C3pZFwgmxWoBhLJC6hAySAR9tHEiBVSiuw3b7gsNM2LIzPneh6Nz02NBBMsi481h+evlbZ3kC4J+
MxLfYaa9BgbPaVQzcq9B5971zQI4v1Tk1R6I6NxFuzsq0YlbLKOgsPY/aT/pVKo+MWyGMlZGRUYi
qV5Ho7kWcXSbOxZN/RDhXbEUKvBrQKAsLrAUTT8U/n1oUi7NXdIU7W3sQLZKfXVK/MnDuRaJr3nn
wPJjvFgmfKau8fTwQAwCc6+qxTnksmHKCa3N1gsoH7x2uc6CMFtap1npqYn6/kiUNlHpp74SK2Dx
q1H/ikLLgeZXW9v/5TTfMxIvrFNB/BlNSOdDdOzCL2ho3Yo0Qwe5V79XWnmaCDgVGC4NpYSVSpcH
paHRPVZA4uvfBttqoF+k8IpOINILHVq1LgXQ7Faflg3lx9NmYKJ27Lo7p813wLWxcao13ivN5oe8
4dmCeL8PQiDFvQMyMK+vdQQsRzLW3sP4E0XAF6zBAV2a7ktjgKOvR86JyjV/nRFyi2pw6auLwN25
xjRug0X7SBX6z9rYdkjVos5qQzYB7ny7+Gy5eP4cO9pKUzJhxOGmoOaSauf6wCCYTEWoP6A04jMI
r3OAbIu+THtNR8Bn1AjpbfdUqOa5D8rnBZ+ONXKOt2PIQ3YanUK8Cx4iIT1ldNRRnHPeIAo9GZn7
UVTVezmGxdppSg89V3ql1byruvgVsSPcbbPJoFuWWjsfYhtEseekLw6Zlf6bLf8jEUnZPKA74ibp
cEwQoKOWREQcp8OnqEezKzK0+95EXzVLim47c4jBdaV7aMIFsJGkWRtKvddL9oKmzj9GFnd4B9JR
0dWH5hcv+hSZMImma1bn91XG8KJoP4IZoUNDp6npBMnzmKP+EesJVbRpxtdYKxhDlzzJbLC7mw4s
fQQMFn3N6ZwV+jUfODUSQ3E0jgi7o1NjT0HOOpvQG2vQ5mr1h2EhTVBV/hiq4BaLLQRr9OJB7/DI
ixuljqZpXBs7jcgRwfIMfdUcOwfXxKJuL/lgPFYJ9OHMzCiIkO9eemu1+HZGquefQ8O8L7QiPi3W
/0g6k+04lSyKfhFrEQFEwFTZp5RKpXp7wnqyZPqeoPv62rgm5fKzGhKCaO49Zx/UcGkPWhbu7dID
SVcU6tu4Jy0RNf/H3JTiPZyo0I4ZtT0KR1+lr+5l1JEWNsE3sGr3L2APTltyMDh0enqZoSfOSUk/
LGs8lCg+CK/U3xLjRt9ycRwmU8gHMc9Px3Z4Vy6ooAao9RTFn1uLSra2ptfJ8Ud2ecutMsvHXFiU
jnEW3nklZ4CuJ2yzier9EMzfRaDvk7nE7BKgHY+RYPj+8hAYT2DNsikLDrDhgvgryvqbHNWtMQs6
0zU9rXKaAeINcv5FEDk9xSmawDKPKBwU9rmsFb0yY4LiOrpkvukKe1Dhsk6TCEQZbQTuXDcBwUd4
ol+muLKZyX19NnNxtZDuwKGdOZYg13oi8rzdTJAgUIoIb4udhWTuOvEO8YLVoCzCfJ8jBUMqzrjN
AhsHnKe/65bcBkuSkRLMM7pSNJtb04TJ3q71tNIz1L1jABNxW8G6gU1jJ/eTNfRsWwiCfeQ9Csv+
JGkxA6JlobQfv2UZveGEP8dODPmXxnsT25zRbdLgOyc4Aa4JoKKX56bqiDnRzqWLppJSOod6MA6A
eYz83SoIIyk28jucNaTd5EgbrJiy7JIv1NJJkbNB8m3bpgOXH4gMef+Snufac9cywoI1Rxh64VCc
8IEEd46YzbFIrSc9QZNDnpiLisE82eSC2qyjrCZWdQe/Bdt77N2vQtXCJVdyqkIWe3z4SrNTL+yR
2qSzaJbSoXAcPM1B/9lqApJkMpCt3lNeC1JgKrFx51tBl33PZNJ/WRict53JOBpWlSX2kR7G93YJ
DDsuG7ZdMr7KxkkO2mXC40gBAHwEPnCYO1WWTBiGHSUhXPbDjIODTi9GncGfVldfFZ8sa8poJmln
3syJk12LriLYwg1VCOYFlzeafIellVC76XUhTwhY7ACtTQD0cZfGYPdAkIBNwOeGWykChq4llzlx
krNXptNReV6A/DVBKAPfj9SBTeBHtKbduSuo2DVp+hAAA4d2gKtkW7vid9ZKcM/oTw8tlF+Kemah
6GfZZ9ckE+05Gb/2dtWfEtt2DiKuFng6qbfNS5JdE0qjp6Vet+qpFTxII8dw43Ul70JQsJOiotU+
6DGta5QQY3wfhxmx601RHWlE0lzLZQk1VlXha6xFyrqWSywTJD2c28xpkIM09leha/Vce130Obhq
+QocW22XHFBWKT1OhdmQHOU8oC2qS2V/JSqL/quB3RwVpkqyC6xSfoHwBl6UziCoVY7xaCIGB76T
Y5OBhGrY6WQPsNEl3SlcUFvtG3zb7JWiIHsqvBngxjistj8vr0fSCGcHCWhZVFFInqpPhz0q5N9K
gjMr0qJ5cr2RpzaF5PA0DOkLHqrmeehdbCRukE63AT0oCqVEvU/G6j5nqsXXSiZU/I3l/NcPLK2N
g+Xdn9CMiAiY+ahQabETGvaB7IqbP5vlT9VHwLXCLlTsSr3oRCggO0szG5YAl5YgNwyZHlSR+OgI
iEVqKr+bSdDimB04SjmKYHd2ILu3Q/osOmgBFmydTRKjSB/G5ZEsm+4vWVoZGG/PisymHy3ca73C
ye3F/ih3UyI1mabZzI7PEwx2krSA6Y6VfSwLYXb0itG6qIFzv0JZDRm9mVF3N4Z5K2ssAtjCEAt7
P5jsOk/yRxKFuSFuMHkeaoXxZCqdH2JJJ/puhpL0VORb6Uu9k2Py24WOsxLIgMRkK2UFvQS7apvw
BT/vNfWkwbA/qFE20sANB9KnSdbJ44PRhFly0+o7naVyO7mVBaM0mB/H7tfYqg/R/+Wh4EJ8NiPS
mW5cCZUe3juW5fum+5lzsItj/KxNG10l5y6ScjlQEkVODXaaiEVfNUW4DUlCJPULm8AlTb0bmK7t
1Bb9nbRoZLPHq0X2IZQBpzoFVNc++b0Yzz86QQUtcJ9KFvadcO1TT88E+nYKUIsh+F14Lw3O/eMc
qy0n9Wlgkuc6GS53Pkt+KueTlVt7F+mYAMrCT6VKABf2LWpLKIDz2aU33Xr1ye4Jbhv0Qz3/OMgo
OqoVAQjGgZedEuWnbpf3yMw73yVBAjxuUb4P7BvpXgwriIXwm4a753mEAXeko4AeiKAqUN69GxKc
bRXRPUu2asvvyJP4RwAD4lpxOEzfJXBvP0Qe5AI61hvLpQxb0TTS2At/Jfg1wa9OCZE3HLoNpN/M
ccBjUjtWzW6GIskePtoX6QqNr/Rbml1FNL/zkDQUI0SU/t6Ww0669nnS5CQz1MgDO6xXJpzkJSaM
wY3eVrwM1+BbJJa5mb5VkAY9i7CVCoiB0/+VJe2pWv+3Woc4lL6XYt4Rr/6wqITDdrjhR6BAoP8w
7IZIfSrVPhN+BKnUeUAat1kpmCLvEa8nULLGb65uolzIH60kwclj5iJfBRbX3RLHu06lu/UOrn//
J7/G5QBXteWvDsUiO/5af2YIo6LEoeUBl27pYlvDR2eWvQkpcAJqMUjJOOyy3Dq7InI+S+iYKXdu
6N8mB/ulA18imPcW1hY3gZjBFn3kkmIYQ6LAkrTY4ICCm5U1W9KLt25Er6PAiGe/53l0H8Swkj2X
IGWUmvMZfCwdWTCRHFScV5cFMh9nAm/Yj9bNcR6TV1l5p8LzXwt7eNVoRcs8+JwjyqHAwTE9+C3I
4a4BbR29pBJciBvU1CVdXt92bM5RDNmrmf7IanljE5DvkzYNNrBsDlqE+wCuRZ6eId0QUADSzQwI
7bBmmKsFLWQY/Af8LBfAKFR/qZTC03PNe0nQfNXzRoNJZO1/xwV8BNj55cbmsV9moh+GhswRaBQm
DLcFj2f96iS7jsyJzNL3RP7uXGJ7MrThUxzturH5tv0UbtaEFnoBJiBRs/TcuTd2MZuYnfCg/D+9
eiXE+Emb/JZ65lUS7MOtlsbdCS97barimwPvphPLja02FGoBQQ1y8fpIZHUIkrUB0nxVSY2aY0b0
CNEQS1+Rnku3fiZS9OAprES2j66pPEw+7SJ1mlrnz/qIUl4mSVkyRJU+2vpoHLShC2eg/kZFgfW/
+0TsuGHPcXHJhpHZZ1sDlsxqMj8kTSR2iGNFNCk5u9yXlUm7MiYZqaPunxgZNaEyjM6FStmwlkwT
543PV8GjE5DHo+ar8OAosA/jtHLn1UBSrJ62H0hMrrkdnKPHyAm4Hevf1+zYmtikERACkby4VWDS
8JoGBjJnk/E4epQAqJz7L9upf+G66535EZD/p5XNEIDwEoanSHSfLBG8aRkBDBOd5n4PiPee+7XO
AKoCK47l4N/7VJUPWfxMAX3fC2cX9dmBi1fImfmDsUmF8MxptHt0B3FZPwj/ee7bHX/oVhM3uDBS
4T3WaIt70smtFy9pKat3EfSNERVX67yBW4Za214BIgFzgb4FwnKnDSiYwM0/nPDX+qEdh2OANska
xUMAxTQSRckvsdgU3vhz7K31d3ahB6WVyq9OKXbzH1wkHx9laH+WTgMWQNJ8EgVg1HsE3PVVYQH4
KaL2T0reiM7/ust0YGS2aZfjZHvLwL3yLbMu3nP7dbWuIvx4DtLlPGbWMdX1f/wrjqgT/7ratnIQ
sU6PaEgON961C4VkcOfsTO3igS9ZTbwuGYFlCwfOe8odb9uxNK6vSdJNZ4XpzGbow/bme0qPTL0s
2GTe/DuO+ZmUXReRzA/D1O26GTwG8UdIsvlj4KS9qQa6tGk5PYBr9bNpowE/rTnE68/q018ex1QG
0LLri/4kWXsxgNOLDS+q/opxCbv6wlhp7QItY/ekAd1uw2p8whX0mAyGhKVmP0bBm+fWsIZJjuxb
OSEQa9dYBjtcp27OpWc5jW/xnJ1b2hDUvj/QxwQhX5hZhHqvRuP1rZ7RObTpr6H4WcPewNNufP5r
O8N46t7GjHmzGN/s9jPhfnND1rC0SdhAZaAlgbdcqbWMXdW8Jg22STQJ7NdTz961DmERfDFPvWWE
2AXHQfPj4xvpWSN4EbMZH19oH8F1uy3RsgNLcf6XCXF9KINdr886lXLj539ZWNbLzCn9YZ3eEdnE
OiB2WcRcn57XuSU0SO8plS0sGzKo8df+OPlXACsuZHHw0m6zXk83U+6E/co1mSjdD8hHyv6XUXr1
w8pOb2M+pNsUxG08VAJEEYVYq7ip7gfUGwskyBiXuEHXf9TT+DuAVMf8Qu/0iRs4cUGjn50yWLuh
023XJ25ET9gs9gE+MTcMtM5doD/jgVtIVg+yjGakKdghJmb6ZJR6LaAY70dFb2OjCPFALUVjQ/zl
f23USmvwSZRZoDjP61cGcoFmBiiX7cJUiB1Ab5yqcvnQ4LxppqyP698T5nGt7yy3ahK3dZmX+RcX
oIMfNyWPqPkzZmu2erbjK9j88kPWV219vCQ0ccT/Fyni8VQ6m3f1xvoysIAX6s2P7KMvnqWkzVzu
fT5xC17Ic/rLoghe4H6x3cPAAOv7c/3EYf2Esf+cU3TRENcykL9yHWpJZwG3QoMwL0dk5nfSxtTm
CtrSBIlhuCYCdL9O9iYdNus4XC+N+zTEZCNk0Z5LSEi64i7xAQpYKTnQ0/UTr7d2YFQrkKVLTMcb
6GfisUkIxVEkP//GFLeDNZ6OM1Vhhi6X6SwLXSZE+4Z0wajfssMTxK3zanFnuAVLiOozOPBHqd56
z9oy6vnFwbrTx/K0fosKKHAPqHiCptsJRlHMThZpBJfIQ/n/g8qp9LN6TZBkcYLtTErbOF7FsKAV
dfhYOB+I2mOSTCscrE7vn3npPdKPQzs6LQ1CUh/ZJau+/Voww5r8tRIe7yTkC7nmuuNAd2V8iIX/
4GbDDsXbO5PT+pEdi5mzvxXszrssefUQ3+JbvUeYDzU6ebKh+4+Og/qUri17h3V6CmVBgB3V2UZd
kgWABzMKN5BlTdBnDNzq32RQjzbmOJ46k946DYz9QmG6A/C0ll0JOlmyp6ghlHKucM6zohrc/+ly
SZlu7TS09jNbAeyHhiYmDiYCF8lwibeN0953VntxBnhuxLStKI2O4d0ntLDS8GkFv3NXGWp25mHf
feHkdF2fBOchj1cBiRpEZc4Vfr+OcF7oWCMKzfRDSGV/nZH93rkN9chSta+bAt9kiCLB5pv2I4Lj
ZU6fYrWOiS96VveANjZU7Q68+gEz+8CNDURYbYICKI7jAkIefzOdDGo5BqFy1pmyC6OPdp65Xx4R
u/V8rU0SbO3S2gxCn8sYtx7YuvdwIMayHuPqva+b5NHMU/XfAtOMAHLd0VODRUExPfwYKR5hxj5E
S3wfOMlz6A7f64QwYA7hzPZGKR752LzHc/UriDTlxlZSuC96Mq/GngTh+KyymGnEpZUSDw/DmgS8
TKDsOre+yKz7cQOn3fl2RUYmzSvqbpLyjufv/KpHk6AB1RUDD92yZvA1DfpJl21EH2X3Arl4rlJA
oJ2mo6BJxUC4eSf94UTf+h0w53+UezgkIWGjOplSmlgjW4sPjaLZmhOwxXA4Ni6p6N/s4WiOaw5L
PgXPHPiQVT5Qiv1YN3yoKj4cyzmVNI/X759STPgVtj7w7xSxji0F+NPksJMXkfmSIjgL5VzsWD5V
QX+hMH+QoF8Fe6Osja9kzYWbPA3IWrbx8tuOuJu6wgci4pyIcidamAkWCadPA8y7yvDbBBjQlH6e
57UqR0ML3Rso4W25lgawsTk+/CUBx6pQpNeCGiFQxC9fRZVs8yq+8RNsfnUSGB5Sul3vkyCsdwCp
1Y/3o2+/G9IfeC6IpfK9zy4QOwPIEKjmcsLNF22HdsbJmqxGDE7fCaWt56YA/JVb1hvEnj9NIdAd
dOU9tRzspUVCT386UsM65IZ8ibxuXo2KP1STwjcI7mnb/87LBiSROcX1YAgNKN6CnP9DneFXqSkg
iaG9hBogV9c9kQ721jjLU4oZpR7EtTQwH4DYa47w4HE2LZMug/lKsedJUc4KKjdeGFBZsW2kc9VT
vm2NSyCO5wD4XBTnNMLfTzMq/rt1giegiKwnl0gl0B86o4DXoyOqUPUmlbet0RflAwlNk6LNy6gH
wmC+J93XzPjFr8EEN7uPEcaAblyVtgCPzeg9w9KMMTWmmQtIL6rDv5iswgdA/G8OaJSxV/RZAlL+
whvGv3Nm95exr3ce9jnfmUEimFOA293XXnhvS+917eLUIdN7FR3rMEU0XrvPFXcrNUOF7aa7Bi0D
CvU7Jc+YoMTKodSq/yt1+Omr4r/ZLp4o9e1XkGpSY0NDdMZkZ4cfk5mf+26VwWTmMazYClVNQOK0
kj3ydSJxJI7/RqjbYFOLiZYeaYrbcebvrtaErzYTVsT6GLOTA2/VlydR1jfFSVF0DfSckle0zO9N
PE73oZU8543+q7LhUAQrxiCcqLTC+beT8G3xzCnJ9SElvoqWWHCWuf0WORMJ4/r3HBQfgO0fdF8A
EkHib8XHscMhO7g259644Nosn2QetEStJeBE4+YyxZlG1061/mNA+BPLUz7eicW9+LizF1r9pgJi
RieBU8t7iEiNBtLea5Pj+u9i8O+jiuAaSwsE9Gia8qFMwVzPJ2Gb+y6WX5j4f3zHa2+cEU+FRGEa
tObDLdyLEtziysYhNCHtaKAn27CMechGiwO2pmuivHPCK5zUkOdmOA9F5lyTvuPAQELO40TF49Fr
dc0uxB/wFyN7cmzx5pIqcDc5o4VwjW2m3ak/XUagifbln8AvnkykScEZBDX71rzHqLEgWHYH7bmP
2gGI7XWJfUOhMt6jEdBUl8QNVM1/3Vw/haQAWj5D1COyJdf0mKrgQpHr4uj53a+iuadiTukrdvy/
hetm044ipfV7ciJNyHiY+R8xpCRLLptQqfsGslVC3SRl00TUC9UiXrFsYGxRj1OJZvZEhzPFh5Gx
TOzAVbtrUg0vsle9z32wc4dlO5pGIv4kOGilDZbuFqf7IeBuFjbY5DImgEegwavNKfUX5KpstnsJ
D7LxJFfXBy+UX9+E6xBZYoJPR62URx7yCmSImuppkfJCCX1f4WtyXcLjcgkl0GfbcQ9li2iFblUj
TwMp233TYR7qoreSBhDcD/M4NWFPOG2Q5cDC4u/MKTlazMgP6DfZfrKf5l6Cag9BTUKRTxBytkQS
RnGAFHZmU0vIiXDQEHGiK23qk27jo+rnjOVwP2gNDXe4BD0f2XOHgYV17at3bGos05oOYZcCBTVy
sU1gOYT/1nRHCE6AVwGFEWlCNPanctY4D8N6PvjVEKpNs0T2ZvCLLDvkLV3916hrZuS09a/WMsC2
PZR/xponNgXpsBBbXlg1jSKtcW90yle3MM/tCwarZboQVg9h2VpQuTYDhwIPRUiMGdVmq2glXtPs
gjq1BWd9mBcFxup6X7tmKvZhlvYIatvuOJrSOWi4OB8oyOv/xNqy2Sbuwq6pn8WOAsYuYBVEaiCA
O4Dzf1PCx4LTOS6KatITeNtwJ6JhMPX8h+KdfohlOO475K8naGzLXdTH6iLj7qfLvS/j0lDrZpwx
gwWXBgbd2opikzlWCDyVmN6dolWXOkAIRP9g2I6Q+6CR+hWDNs4IT9zheGq3NtDMU+hHI5qBJZFf
gQlEBzhUBXvUM/5V+w4CVluQx+QPIUY+nQzboiXZhzeawLehZY+GLhraG7Nj7GeYFDOsZWHgh+Dc
VPyQcnDbuWNVbBUo0a2NOvQ2DymAgCyicUK68/s8G96wKpVPJa1SFvz4B2g/6ajj3ECXjQrUN3G5
a4Fhw0NgP0YJFi7uiOh6oktvRaG3XZqADOR4Kwo8Yb0nY2o2BCJpn7SZOUn6rWc5qEzHyL02GoJ4
ElJAEH5ExS9N/F/zpNAMOFb6gGIGXXhgQha1Yc3xRZsdJkTgcjZhU+8nFmOvieQWPGxzN9TxD6HX
dF1cH6vlCHanHUvxLYeifqlWcc1EjfbeiiwcJ+iWHOyLJBPnqmeu1EQDqoRXow9UsKm92PlxlzxA
3MMaCGudrrwdtKeo8ZHfAbfYlCU0fdYsQ2ZJLtx3Ln9hfWHGr5a0eKpDgpHI+/BfSVfzt2PjSKBY
Iw4zq08eK1enlHHKuEHjIqE+axn8brJmeGFEY3Nd0u5o/FwzmCpNTJxeOkqbTvHtBPClWnKV76h8
IvKky6Tj/YLQYW02DQ3iercH/xgP7adEr/WUu600ANz75cWZxbQrh8fFvtG/o4yj3QxEQk+y0Tz6
vy0wahJApdmMDhnwOZ/v4NgFduKikk9preiDVEB4qAOoDz+MeHe8qQvpMbQNbYMhYUUSCAPusugb
OQ9nvwYJCLF0WJeQ1jZbzV29m908ffGWefotYbP/CfKY9zUmqg/KTo+PzyI2VGYTxqJJJKduqPJT
miTTsfHccieSEU24FXb/ZQ0FytZBcpSNHOuTNkmuUUdHsGWJgx/j9Q/LHGdoRKt0dl+EinrYqhO0
6nEtuthNmrzYlujvKwY2FIhludRJrtgsw3Fq/O6PBLWrp6ImrW2IqxFLm1p9Q9RR2RPK59ajpz55
OhgegySOh0OeqrrcRHUHRXpqbZohfOa/ViWScBtqn1ylCZjlvovH4NkSrf9TdWnxZs/9MZQL5fMl
pkIv+11Y5FDnYyuttnYz2KAvmtQAv7EpPHCsv3QTki32TCvKkCQU3LSmDd4M3g+JqrGTlKNHY4jM
YJH+Yw3j/Nv0JgSKLSTQvIw4RDosu6oYasSEWDi9SHgHpq3pSt6X8yg6TTuEzCdOFYZSjrtAZ1Dt
7zYOx+PsLALPWk1LMvGi+1wImzqSmEgTwuC1ybtpeIjjEu3BHKzLwjC74a5skCmDytdHGuBwwWuf
Z1tkdO/nFJu6irTNWTBFRjFqzu6xQgvfgr7xlmC6j+k4XafR4Ptpy37bAzs4eJrmnGuaGocABlhj
Ju9aQn7YD+WE98gTJMJ6BGtVmWn/kBZCu7nKUSIXZAolpGdRdFk5+kNQHsZeUrPhZLYdR+WyO1bf
aGV7jOqti82jcTGwFP+2gP4ttzJ6PRklB2G7I52SSDX4T+v6/t/vIHgehXYNX1hZQXlfpUXCMSF3
qHx3MC/Q2O2tmN9BBEZyc9w5/U55LhC5y6H+bLxiONptMpx1sM6fpPw+2mPyX+/qij6hwku/xNXV
YiahdiYTzps6nk/0CJLHul/0JRHd/Jy2kvrPwtF2t1C9gCpQd+Id6RwNxqKEo2O88Q14dXoP5XU+
A4KMwVZPFs1TBOzKGZarDLyYukvB/ipwaJ4KUlDp3LniohcwPlbvqEOWzv5TUFnpRVadOEja/FvJ
+7UhdAkz74JKMkrY7Cg7QlPqE2AeGIShkSs7MoRR6rFBCumfFrl1ynIHn3eD73SwkBZNCxy7f+Qg
grkr6lWrbNdG3cP4hiLjsiJnTd2TEJPTn/3HD1q3Strh/D+4udqLxC32qqhBUiexLiDK0qQPAHzQ
0KCfJpSHmiSDURiLKCHxjRy+wI78Y0tMIv29ebnvDOE3VYcAi2KB2fYjxQKEexCIOsj0KUe8Y+x5
EI9dVtbFdQnKIKEBgZAHMWNyYtjvoj12tiDHJ1T/EbdOta+GiOCn8HJ9CZOOHRBQ6XwoyGtD1dAE
2bBvHKriLQ//fmz0dOmySFAR9OdnNr7FXvtDtCeaHX37+g/hKplalF19onb0jt7Q4iTiRdqM3iI/
eWXV1pZBcrKayX6sxqTbx+REb0fp+mRjIjlzqopOhSafDinGgJRnTvP2K8667DWTQ/Qr7Mh/8yLs
zn4aO0wZIriP26R5Vx7yRiuVsOMo2QGOkdYxw/m7CWj9YhCePZA+a0mL4Tm92IMe7nvd+tiMmKyO
QszwvKgA0v43WbIz2rXgVvtV+YLACpVQWbFjrfPhkBj1awUNIz05RDRJE7KOndp/VLr/nNnG3i0w
YCq3xUvvgl+aqltQ6qNatXyO9d/QKmpmCQtNNbnJY5CaeBen7i87zH5XDZgZYcpPX4DnQ7D2ai3Q
l7KeYn+aQ1GxH6jnP+de9tE3+jeE9HPnlpdeJFfy1d9Lzsktf46K9dvL+q2Q4wtPlW+qyJcho8gk
xb12EAmGQ/ZUSnXko545v9OUjWlbJd1hGWzCDoL6MLnRU5Gycvtug3XdvHVByoltBjcUx+FbNhOG
0cKeT6Pp3a3iL5X7r2Lpv1ZAtVjiQz84iDE1rjJzQkJzVWP5XNIGBtAEJzJ7W+zoYS2UhBGkddRm
qBlu4RJ85t14gff9sDQhg3m6U6Z5XM3ilVuuInezR4xEyu4QfWRRe14zCFrYF5h1CVeAwqba9qVM
m8corB78zn+YwxAjbIe7n4SYoIJdhe74Tmo2Fx4ZxH18miWidn4MmqxtL2h0kOIZDvExiXDVocPY
pDZVYWt+abz6J/OqVzYTGJSC6cEqnZtsa/r64WW9S1NUPAnmC7zKBvJEf6/Is5i75kIb8hia9rvz
ofYNWX1OQgkNG/cNhM6CXGRDwXtKPbSftbnwWl4RLv03MRHFtc2aEj8zaUW0e+OvdKjuTe3zTrks
IMFyXLH6eSqf8846id49eXJBkUcegZu+QPk5TCORrEaNiHzMiw2GoHexoa/ITHJlgVJC557BPHSo
ES0TXItan4lYuYUzxRi4TfjcebFjCltCYr4m5xxU0HSz0+iPJ1ebZPPZ19EpSPuj6IF/Vz72vBLY
X8v7m9ScTj0VP/VkMXp9eO08tbGaFDWMv2+b+DxVwoYjDMMi8d7iygHYPXzA1iEte7gAL4RurK6V
I19QTUNXpEbOjJNRuM9vPmkva/6JV7L7RB26NoEdTBigTO2NJu6K3vOTE6fvfTn+TtfosSq6TUX8
e+z7q6P0L6xC57bFYFiJtz4ze0t6ZyCZbBbr17QpLjVR5qx6xFGa3fphmFQOhmAFBIBfaOR3UZse
/Ag/tm1delT5YzTelsrZOVV78FEjTo45hr14bFuPs8NAdbEA5beZpfo1NfkzQ+8jY6MEv49Xk7QO
qQ4Lx6Wo9S5jkh/8eT7FQ3C1Q1rH0fgUqvlprIBM8fWuLMi9QX0BOd5CKeJOfEpi8GAbs4h37o8v
09c5IDF5jJ2nHFk0KykygZKLSMnFc2dITWs+m924x6a0aMyjNF9vAtNLvm2q+EWgMQV66ezW7F1h
A9uLi28bf5PGRaSq380Qs983v9pK/EWm8ddteu7yfCXJCLFaRU2pAN0MI9N58WuOleUaj5jatKSs
o5HE0pFRW7YM26b5oHF37ZOatcfdyXL8wluzZynp7rid40vKO35qivJr4YZWmX1IWv3vqgZREDlP
PppiyOPnQvyVaXz/1IN1Zf02FpY7ckoHYnvo1u9jNR97zUFYlGT4CPnWaoE1A/h3uXwlaA3vcN/u
Zt/GDax7FgnxSGcV/V/2wwgckUuvIAyH7BOdv9hr0GXXHJQaCU7kYXBdbjkB3FeHQraEg2ADqQzJ
FY6rfbgJUIh7G58LCq76NLTQtxRCGSI0fLoxDI7t0s3vYZqIm2hHHz8j9YcVqJ3XV9/Rh7mehrcw
rz4SKd5laeOqwo7QIlcUNa8SMAg1J7dsFTD4DSp1P/cf+pIGXdhRmB0L8+mj2+u0LJ2jUxXVt6tm
fVt8FAgcCCVRx6K5xZ3dvUqLgtPODUM1IbpIxp+CeK89v7JAP4N2I3YCrNeKs07ZRuNrRfcFonIK
+bNtpHooel3txsqBN9HYy45gypqYolkctT/LkybjiTIIHcWgReeZuH5zbBKnOVRuLQ+qjaD2dJ4+
UUuJjqRQR8cZBcIhCrVCN+jR77Wz9ETsVrFPlVpX+zFDa1jRBEKH/R753XjoE7b7k2kKiDATKeud
VDtNC/glboNuEwRZtnalir1M+vAwZy6Sm7Rp18zwP76iTeBmHn4oYC2HtSL44gbWsEtNnzIXJ9/s
Q7HTxUP6KjxSEu4a3AFAwBw01y07tN92SzHL8hqz1dph963oGCeasDnOtgNhIa5fOFsaBhGa9TKS
H53KIUOxThykXm/czNNqBlxzmRgsuBHWvIlXtVuXk4sY1aM+Y0QnWzGSHGSmwmrv+wKuwCZrQ5D4
YRDn3jGxfPc453iae+l35ynDzTCGi9wbX64cZ6s/z26Wv8JLalHhtyic9NiKdwdKFVHmGO3o1WnK
rXX2lvLxbOxHcTjd2eaDIGTJetq5zZqbbZwM3+Sxrt1NOR9T+p68L818SUJDGTCAf06Zuv6DEmMh
IYtuKY6BcvExPVjHoA//id7AWHXpLzMi3kjpMzWnUGVnZIcI/4nlUyBX2+c2/kit5REbFUPk9+xP
B49gVzaam3q+IPS/W0uFhaaUTJs+elHltLUw/bSGjG6UIjHgNktuuGD+ph30tNOur56mHs+9Ovpw
dArvXZDfPVEV74sPNyEw855ExDTkQOeSVkggcjqCTyP0ufjTzS+L+2fksyvy44iE2MB12Nn4NEcM
kxaprPyaVB0LAiMaLoFrJCzJQC/tCTbkLhn1FcS3RhAjdOG4jtucdZ+Ab/KCreZbJYhk/v0Hb/lo
uT0Nt1cuQHvjD+5ybr9TtCbu6Rw0n04TU1j6s37ueUH+Re2f2zULSHL/8tcbvr0sXtb6sJs80dle
fx4frJXiMPXu3fohyiR/bKh8+zLYt1EGUsLbcxP5sQgg1k9IZ1X1T6ILTvigT8S4I895L+y/3LSg
rsHPP6O6u6swTFbdA98JoG6TjGrPZ/QJMuQDr2PBhvmP6kFZFz5EYaE+HKKtMOtH4pbzbFoOPk01
rIMiSU58nXKu3BXuJf8YrNpEXAQw5f/H0nktR6psW/SLiMCbV5X3RiX7Qsi08JCQ+K+/I/e5T+fE
7m6pCpJk5Vpzjjkhx+BrYxmNaLTqRClNz+pOs7y4dA44MM2gOdttxpomiPHOmlPCFlam0irE2Tdn
jCV/raDQ53900o3UNMQWzYIlxIIApce9gd2/4LbJ8d8UY2hA+65+BJc2yb5TSpAup1amqqFhw55C
4laKHPGizXzGjkeHv+du1YehbDPmj5mIUt0n9wXgkfGCksImhpL0Z51oVCIMzQG9kh5sucXqlrFB
b9QdLLCMuYhZA/aIGQ4q/yCNeORCyPIzQHDOPTG1BmfmRgSYa/ghZE7974q68fSubrM9wRn2QCro
f1znMp5QBjqUI+fQZ3vW5pGVCT0Rx1HCI84S4XPzLdmsVPN5+b/Fa3o/IZsXf8TdZIWxhNTV5d6o
X8qXZXXxN3m2WBqZ4XIbsJK6IygVgCD8K1wcffc6m8gg1lSZCAkRmXWv2lgcedr+/8dhZXhqzIAu
8g3zxV6tex4Vo/lLw+xmgcOV1aXNCvop1HL0lqZ0pfaVrrP36nI0oFgdwTum3gi/P6ldyaf4IXKR
/5KO2Qt06k1vc7ybvvnkUU+rh38mG3/r9m8MADme3Z3Q2vxv1alLq54PvjRfvzQ/+Ut66K/UF48M
A8EhtiHCCUlhNfp6pdb/rB8yzVNM5LVdmr9Rs53Kpr5p9EK3Nvvi1BPVqmnhcjJCtNgcDsnl6767
ecYt47R/TDR3pQw2uVbt1M6hC5xPKpsRwY7BQBBqSLNX8yH1F/W0/eKkvMYUu+IPV14SoN+YIch2
xzzBG13X1y6PeZaZsnYVM/TyKNruLYyorNnQglYjPQgpiU80ZBrJTS20Ty9pb5MIXgNPHpqwXdlt
8DLb9aEMtbNGKG86D38ja2AuC7xrVXD3JQtct9ptw+Weu24pSVJBqky/SvZn2Y4EQXdfHeIexv0k
/jbiKyzNd0djIttXr9h7fmQQEP5qtUu1zI15oOE5Eb2TbYlmXDWSsz7f2HBaLGjFMXLNa2+Js4YR
gpC0k8VhbRDztbGDa1abK9nbkLz1yyjFLeR8+kSy5IEw0BUKZbxgDJP/WwFkDtjWsFfXzyS6uCKA
qG66l8pmWAlGYAOFw1ONV0wxYbVMEtd9ivq5YNTPFI/8HEbgoDY0Mu5qEvXoVXz5iXWJYu878eUn
5rWVYP/AL3eKIvTHNmiVJ1ng96NHd4/tmI6s2FtM3ow8RQ9THM08J2xErnUcHzydzB3m0LLRTHOn
BqDFjnQ3ZLdunDTe6LGlUC5I5aT38NqIXCgWi1GJI/OtS5/6e9k4KxKVmaThjLIqeejqijZIwJyZ
u18MwRqrJOZnELvC31gF9lbAWRnZBTSyXwNp7Qqf8U8bRKQ6w44JzUcYIKSqMw4jqLR4ecRXkVlM
HEXzCBsgkHYOcdRz84rYWIcLOT0HUvuXYlZaEt7Nfl2rpmVM5jQ1ZJKOBzE2mylFr1za/leYkwc7
DMWPhm9I/bWJDA9qsFWi1TSZi7Xk/NeCHokG8wxZZ9v6CP6mXL+l1Bq0FrRlM2lHIPUESVlvJQST
WrMfqUQ3PTBQYwyp43NDm7QzepQ+zvTuEdv83zd3+2Uq9CtC7U2rns86OkbkmGLB7Zfq14cGYHLw
V3WevngJktBJPow4hfTL6khchr1pegkRB3e19ktMFskOaFs7693qw3XVyR3YMwxvBKDqjYtNCNdH
zQsOIK+E6Gg5xWPytbewKFaxrz5GsJ+wbQEtijdOWG9GSUEQ8ripL5SZ2sVu07PhRRuEb2ePKacT
wPj0yuucVluMUifL986zM+4cCI9+5x85P12FXykgzaeMtb0Oz9cjazTm6C0iZ6Uzzpljse1Euc1d
68vOtRdUBr+17iwZzKmz7J4p3dbNupPtvs7w7iIsAqXLtA3ahtO76zFP1mLMC+xo3cK0QHdX8054
zR/l7kpQLDYt4lQJOFuoqArWethSp/nlSU1mFv/d8HgA85DU24pBOHgw53sIyr3Zk7skaD07bfIx
mMiNYRbScdSXGnV27vMO7yX+aNr4367GdoGC0Ejh+wXYF6E023rP5GwwN46un0HF0KwL9cNYuEyQ
IHzHvTiYAcdJT2WmIQ9Un92nLgwHbdGVPucQwt2AGh7BfdIn6RFGGZcKxcCTLuelbU83J0BNFtUD
whAvhatQi0eh0XkrbFKXiZGkaThp3bW0461ogrOZCTYXWmc1unZIJz12RgwFcUCv0RmDCy2s7Uhj
MiCBhHgg8V65AERx4W0yu0WuABE1ppnbF9HK06xrpSHeYeU4CeI7KTf0TsH3jWdnSj9EmT8Sg3al
zC5OXhEvYeXkuvrWf77zZtHp1TZPZqbwXKeO8KQJvbHI0c+e8rJF419/jinzkNlBR+gEH9jC6EJi
JuuLe9TdmsCgIwWTPJ2A+hf2zrflLsc5Wfb1ohF3mULV5Ndb3Xuhmctcip3vP8gXxsn1JNk9q+k6
NZhA0dy5en0WcYomVmzUKml0hzFHegAhN1FJyOBT3YwQulity6NaLhqhNy2Pjwam1ccJlFbu21xw
Jyzs8W680n18ZF53JK4bWx+JAjxufcvsYQgQJf/JVLvk1fAsJ+LD3BcvFGt1GSvCLbqZU4Pd4oXO
sHQ6DrGd0SrHe17NOZN2Io7Qm/eufkl5Uwsj2tvuqai6syDYoaYlZLX0ShTnJ2AgkDekIfAR9bR5
Q5236iodigHYHAPFexjny9Kl+9O3J7rhR08Mh1CccY8eQoafVjMcVY4c9eyEOIa2uc95ytHkSo+Z
r7UnHrizD1oz95KVNoI8YLNKZphdZE496SZDLF4WUdCefbY4UcPTiNBdCzpXyBea/F7EPsCY4lOU
iHsVVTOcnxUEM2GPNWV1NIxizzD8w+znqz8P9wgdzSgUrcf4LiiSwsnZM9U68F5bZGmHXqaDlxGQ
vZOhlzup1O1Jz0+E9x4jaZ5jE98sI5REaLykeAupAQbxYjZZbKJ+TtvxHSznW9/q7zSBUDGgDdFe
p4jM9QltDcQ5hw1VA+c1oKuygvbat8U5VI8DM6BVlWe3crw7GaNAWT9Zgnyl1IH74D8RM0IXG5NL
Ea/wsqMY+Zd2nGmxTM2df5tGrDS1Ws594b/InsYTRssY1SsKWNpBARarmvlqSoqaE4arCHmrPVUJ
cnhoGsgW1YVvqE9oUEP8Mem1sNqyMGXi/tXGAKmtGNirfQ76cuWSwd0PYGQ0/Zls3o0UKnZ7pvLG
UxoO+ya2Xyv4olNvQwe+e6YJcq5ad/ndggMYQEwx6dQXsHDJdXxA270mOMsCU1tXQblG+UEnnAzU
xIOAoU4luOW5PSHeCTiez71l0nVLOEZ/sep2ZdvET+qxiUEcjOl0zgSMLF6aYfk6mm8wyDh27OaW
hLJp3pBT9ehaba2P6AcLg1xGFIV8b1VpaNRdHW/PhiCA8b+xrPeFAOkpHK2NZIhrswsUAYO64sQ7
ddk23z7pG5DiAGnhq+cjxvO3KHDM8BiVlAa5GWzVN9Gd8GmYXqPM2dTIfpAFUqfA/3OrrWnRagmt
Le+R/8h9pLDfnXHep32BztvY94CoqcmHkxJjqes8UMsYbbbqWXYBgqInptfEVxVocvAwJd465+tj
caPXyU+sTJqUzCtqhBU4SEeqU9ZjyXdm9YJO3v13cft4I0CdVEjsHY4bmBT1ZTR/F3XwCWbCRxXG
IB6HamU/Es9Yp0X1LlACdEh9THY79CEEopGsIeC3zshl/a8pq6kTY4lurH1jRUvew/Sk9+p9bJKf
YcbGUm02OXtupqy5E0W9CU3Gp71qVHiwXD2jyIRwjDLLYLOMx+hmoeyghBhemBwqh++TujsWGazm
cIpS+8kFKl6h0Upq/+qGGDnI487dUYXmEWiQYYpF5o/4uWDqj+sFKoqOgjyf9R+vdNfYFnygToz/
Ss0lpmJQ5sdcRWOUG0425OlaTKW1kEqWAKEXkyEDrdltrGmv0MB/5Vj+pXaZkP/hyg3w89U05zxa
NNvTgEc3gGzn7wbwWbmV/+ta0JZ+XsDuHq6W7f4jqY8jpe6joahXWgl6lXNa4vff3KV7FEMK6gsO
t5GNs23M6ZAZhqQLZVU7ZIUn/MgrH6sfnBUNORxQpthEgDWMkqYiTo4g+o1KJBMJVwmswy7Xim/b
hVXhO+HWk0y9Oa9PG5BCCNbDS0C40dIMqu96xqNuE1YB9UKnndze82C4hJDiV7UaOdXOnQzzrZcP
hywlv9zRkpAwclREecQBR3pbXM1vTpQeM/xBoAhpVDqT2NB9/4D99zrojc22pde8TKbfrB9u2uAh
95EPct9B5ICiZvDlbXE7Liupv9QhIsamzw+DlhF+kZxcW3+o7ZTJwkfZRSujttdoLbkY/cHKojdM
XXtBBrEXFad2AAjTMmk2EpKpq+bDauQHk/pNkmZbaXTuIme0KNyWoAoKZGqN8KA4aR7HILuhpK3K
m6jDhVmbECuZgFeSQ1TfWmcckVCGZgNyUXCYEzZ//FjIlyH6hVuR1Ts63cw0DOqKZO0aGTHp/rb3
o7NZuh+9cvlUSGGfarjQS90xeiwZsEVyk0AApdILrFXvZzDsOGCaYecj5WpmOA8OgNWoPLtYL/qw
h+flD+6i4WQU18CpOu6H7UBEpJ7UCvMjSXQk5W7AuFy6zzOU68xo2TYMMuwDpzvWsQ9TJwCSaC3y
yXuYuKuNwf8riYZtg47UR+dHdPNOm8yzgwopNaJ3x8zvWR6UYEisnzyGnNPo9ckK45XDmc4e/CUw
99e4lpQoY2lDZ8t/YRnIo5HN337IMTtrArSAaU1ir1ceqIEXZlC8Or5GhCukuzwjUBLpMIdsGl+J
/qfruCLRh/Alon86OUhD0NULsBJ3wfxKJjDTwQQELkuQ1Jk3MmQ/Zscat3FJ+l0yON+WPq7jiL4m
ffJ+WQsA9DWFMXMBuTSazH8apH33EYws59FjrhcdWKMg2Mwb0xwgy4k46G3NLkJv/FjqQIF60f4k
Zu1vYg64s0cbvmUS58H9omVej9oaNMwqGOv+MLvaUrUQmPcvBsV8MVvnHJRyPxTzqWumZ5ud3Qnq
iy/QPfQckJAoLuIGDW4A0WLQq+ch8tVrUTqYuDLC2Z3kswu6T/izWxugicbLFVYQfNo+O3e2eXBg
c9FhJJkvkZ9OhsWxI/+BEKiOMFZftr9mS7wbR6ycd31geJs2SLcRBs8kKQA3gYtuI8tfWgY4ghme
kq+9tHgUUELE1aZVYvKR2IcnWTbAE3x5LKmeO8zIQeWedfqqqGz3WZgcUva7yidMNQiHt5Ds1rxr
D01T/FUOJtyUNjslsnEZKoaXVNMiFS9Fw1M14HYXzNSmqtqGdJpXJEmmJHWOQFh4uKZkItYpaa5l
7mAWxxzsxl+ZyG8JN5WGN0cwAweSM7TMtfTxzfZA+UY8pLxgKbkIU3ftCOoPMWxzEx8HZhDHymSk
Z8W/GgVsmmcnc8Stz2FUz3m/ISfaM8oksVh0lKq2BFxsSPIU3NZCczI+u2N+CzEr2plE9mDCcbZn
tOhENaqr25f5b2tH/2LLfU0omagYat5SWsGuL7TY4wTDUK5sL0bfPrAnA5XrMMRNDzPLL0nlniIX
pySFb106xDjZD8VAHVPvVX0Dh1a2AUbMqnGmQ9xTGFi0XLTI7Q2JHQcX8hcH/SUeA+q98JA4zZcq
YSI33wvgmQXqAatw0cFlW1Vc8qtxOm/wdqyKLlzFwlyow7F6LkLV3UEXGFfulriPlQ1Q2Ui6xYg5
kM+TH8gzO/Sxf7IRWSvdL+Y9DbR53xeASJBfyJF4ZJ1U1owJlN/GxiIz2UMnHnO3hBvLRhB3nJc4
M8w4GnBL3bXYhO3OvFjG76pEtjQb27TLq25CiZ4jXcD0BP1YfQ5zAADXOmj1SOcULpgshm+qxpfp
2dJeq4i4PfyD2wKklXJU+GVxqqEnHYbKvet1XnI4roFXjheqF38Y6B2hYjet35TaAovRAzjUkbrR
iapVOFhr6O4LE/S0U9jbknaOySF2zurhN+AUPkDLmgbeL36dbLuY4l+0K735jbsa+lfHXDnYhkmw
M+xhDZwi95HPDRZGY5fjhpA65097URtiP/kgyds3VeFSvMPmUlVVDD8vuxlD9OGG1triv5fwL62w
Xcwc0AadMytjEleDN1WmETsZvg91Hoxyf2Wn/a409VU51B+BidGMk0obTJeqg+3BT2+ckrIdjfTc
o86xFkYgfu0Eqp06RzU+dZnqQyQUqzkuA5Z79Dv6ya0NPlWNaVKe1RgM6LuDo3jDaMTf4Jtwtho5
oTKJvXv4Z6IGXW9VH4NR/+PPiAowWWx9LYAmW0BQdHaO3IXYFIJj4QEGOUXtZbbJSlTOsuAXqZ/I
JrOf2NF7WgKpzqTP4NRSsOv0ojhLPWBd9RdEOMUikahLFDkjNEOG2WPp4fawXwOSzp40xVD1Z2Ch
FeWdr+H8FcRrIdcTlr0uZ2PbavI4RcMyizDJczrjrJJs51EwNVZGYz/ejW1yos/5wEME71D+dypX
RzZM4OeJ41IkeJeLlH89W2dH74/EiixhQZxp93+6Kb4AzoqN8TbDvfA8UKtGtlbruhjvJku7qXz0
N/pOTiP9HedmZOG1gzJCX0s3xNKNjU1qjtkTPKSzxD7h9f3Z6UEjxKhgY/pEA8putaKYyT/pgC6B
WFAY62zkFCcdcVMGGIIiYA7AHKGggOnKbye1jsJ3Xp0x2WA02+Wmd6MvSlGcuPe0zU6g916AA62c
unhtARMWsdxJAGJqH+nDfAsH77eo5E3PymeeJV7qITFgg7ZO9foHvte3a/Jc8LXguyx40S75swVi
i1WJwBzALULHf0NiraR09ilaB869XouJpuULEagiKS468nuIm97zSNDcbxEIRTYNabzhalfpEeiu
O+e/BNTuPvs8WQ0rK9WtC9ZRmnE8gKojM5ti07IzRK52rGL7Ql+FSkBu7WL4aNv+Y0i6Iy/Vd9Wh
0biC0parnOLWdoO95Q0H9Ad/cc7KN7TsUDowQUDSrmeZugR9ZotmxjbPd+98/KmF5/xLRoHOsSl+
YpMZuBOTpR7OHWBS20xWzIdxx9W30Nc40IMRrZPkt+vooAU6WxSBL2icyBZgV6yoWHLu5Mzmq+dk
RkLhI+Z1JUuWDtCsb4+6CHMx/s9qZXT2sjGqf1jUeCaB7/YyOfpWcUSelFIOMoLjtMO5LBzBfnjy
X2pTzthKXwlyDhtT1PXLznFpPoGoLd8iXeDNZfRB27jnLnmSDBvPDxalVKaansTXhJoi9vq1wYnX
50XnpMkmLIJdw7cy2BXcsjl4BqAf2wfMHALIYvUMEmpiaTWnPEl/Yhdjvtebv5hINhFbo9nRfxyi
b3QD2yGzThTlC24BQxaiJNi6tVq8S9khdsTGQeWdjz0N7nDt2u2ahvxOXbYAlfFTGRpr3bD/9WVA
QeDYRC/hjbT7K8O1i2pzqddexuGzZOdNZLgKc9QBLoOpBEePzqdX10EfMNO1Djk3NkJW4SrGSr4O
6ukexNUhFw6mbnqlUbtxsuBqKA+pn0CPtbpjbElAw5NL2VieBr2Dp6dtYqtHVWMvCqMKlwhROXym
80KUTJOGnnAGKL8AGkPdedPs5kt16bPE46xrLMxiPPkxQbmDlf40dYIlDwIRG2UVNt9uUTwInvee
5hb0vDmsJsN/z2gIWiGSNw+dLiMG+Fp89l7rF22d/qi3rNY5H6z7JTKLp7nEF8lzqsYHVm9vus5D
kNIDGmqRwQWE/1rqBTPOB73X3lOiwbw4O1I/AvUE92vELs1nqIFDDbiLgMONyuEoBSJKqkedtl3O
sWY0wr09ogjg9WqocwDddbw2Hv4B+G7fELTpLtO0lK259SaXFkEPrK41BwznFNxJ6QDCZlRQ+9nK
6uo/D4EMb8k7rp6V+nh2OCGX0tB2AYZe1FW566bkV6vQbfGalHX21Vt0w4yRq2I2+rsm3XPkz4e8
EfT+kJFm/rnm6acLwcDXMu2NwAKhOhwO3Y2cAIMnORgfOif+lEYQQp4DGW+MfMvbGCNawXmxjEdw
uiIGKCaBU5tk564rHzeWkdYEBo1rmQ7PmMY+VDPREqam3gGtre91Tb9GpbeumpoyA92OVN26IVsO
ebAJrOFu4K1P2+nLb9OfoOq/1LwNosbNnYa97/XPYNV2KV7uKsg3OL9GAB9ii/ZaSdMBYQQYLfxV
NUNFi3mdBt3BSrODHPI1Tp8E5iG+W3/X6M0b4rEtAXcYNU2Sf6xGu5Vle00b5642n4DXCk/EobeC
Vd76kMp1Yo5yzomZPf5xIn14hQk1jkEiO6Z6Jl02Fy/SL/YgsP2XoDVy002W2jzt6/ZrtgDrjfeB
UFwuLvW1a74MPrtT+pVGgB3igXmkVgeYLpFrsAMarqo1BnDFOjRUSMWTuBmeijIZYuQW1ohmEW8M
PrBDrZk3dQXMtt0NcnxWq6BW4juBtYVy33nJgrvnRbuU7SSt/mTvPki4XIGGYwgehKuZcsEN051s
iqsd5G+1XnrL1g/u09zv21ZcJhIgOVINdFOn05g0u7E3DU4hwdIKqV3JQZqeyIA+N7J6N4wfX86n
eMg/ZnoaJVipjIm46YM8N97FjA3CjfZlxcko9D5wFYOSLinBXMtG/WGQytrBxlQTaGqVELuwm49b
DCTMhssT8P+XPuu3U4duj3FAWE+3QfjHUPQ3VAIzwQVyHnZdHzhL8GJPTUf55BVojYzqnE7ZKY6A
wDbfJi+LurmHkYucrtdPFREboZ+s8to4uF34PDXOZnRDDkxy1YfOZtCHKyeJHRcTk0h3tczxrW6y
TS9IAzfzrcB87zjDh+/MK1ypV1Mf/6xJv9mYqMVM/WJb0R9RcCVyCJIY7eA8DkzbmpCczWAZpd6B
TzMQmo3aYWKxI43wE3rniGZka2967D8RO2FQjl+6UZfo2auPmrFiqw9vUtf+ZSObW5/Hxxb5jsC8
8DTRz0JOfy5Ndhu6Yi96WhzTVl4csAgYQ+DEgazwLWOvc9FKgWCsT865V5/CuVo3uX+fYuuB2A4Z
xfQ7VfktiiAkhvWuSQOqOvsfHns4CzZHJ7s0VsQ6Ut461iloqz260lvkTC+phfeMejHooFpZ4nWy
Yctx2EeLZMt0JF4giVdKcNWgPSK6ieYvN8FCkJNp2r40+6NTBHQDZHSfukxldcjiIjPX3OcdOQkS
hVpDYelUzUOipS5CUsc977/oj1MdEj6ICqSzs1c/1SCUzdPS0+JiUfnjwZvIgZsL9LvqB7CzHiq3
UKSB+khLd+Jf1VsxIQz2HYRz+0QftnWTkNyQh6tU66B+IhuQ48UPW0gxLfI4MJy1CZcR2/KA1X5M
llVjKY968OKY41cWdY956s5ek7x2nbwWln8FFh08CXs6lkNzHpWbI4Y7HuebIa5hJNIvLjNojUP8
idfWpL8Ssrskb34y3kXr/xOiW8ZStY8zXNVmZNMV5a4uqwz5/UjagGhLRnopb5g89T/LcVrHOQpZ
INaySA52PtOFxM8m5ksaEt2lIt9979OGI2XZYk21tqlmEOOmrqmohHJLTMdmZGS70Iv5zOIibgTx
FuKgkeWWclwqVcPYtdEXRlttLA+GNu+NnA6C1sl1H6XWKp+CinDabsPhY+2NzorFMzxVunWUgxkd
2d3ePaPE2j5yVtOGSwTUWIuaA+bnpVHr+wZtWaqpA3mYUY4U0dmYeaLUhcMSv1BPF24BBRR7lb51
LGL8nPzwwUZd3cvnxg0efimvlrT3UeK9cBaLrnaRzoAJxdoJ3WcDRyEu9UPfRT9T0/7Mg+MitPCf
SwOLnWl92yO5Fa72y2z0kAKY5fIkpzkOD8XggCcFwqK21BaFw7kOocUmBt5wh1Q2jOb1RzvPe2vK
uuXcSsLOfHmGDLM2dWMHvkFs5tLdGryYuhnVeA88KQe4I9jmO+voo5uZqyRZ1830lo/py2BnZG5O
894OtUUIOvxR0PVbzC3dfoCfBixmexNZMmDwAewIqvDvSIXMu466ChFgbM2fU+n9S3NIyrGt/zYg
LxzhXQLNvrTsbEEGdTFMP1B236sCTYpAcAaKACtCT24vszC0LeGrnOUpMJN9mltEbQ7iWtSEKNda
+5om3b5Bm6Qe1M5xDknm/LUCBn3kxKAs0w4zgbOXE0J/DO+4gyGQFywyu1enduK4goSCS4muok6J
GW04U36jbV1kPWXjHCY32JgSYUqjdwujsrYlEB9jYNcBYLBN25lyG2v2As/bvqP9VEb5q1eSZ2gb
jIcQnbVue2x7T2V3dQ+RVq+5VUHrnZ5Tq7+lQX6E4NKisswCTHiGvpuAPWPdxU2tofXL8/fcc9ed
lI8wRcDids9ROxVbJfgYzfwoWZZPnev+G6L5J2yLa+UbW8doHwMbgRvCuZT6CuPoq98NBzfQHrLw
yEcbjtJxCJuxvvw0QyuB6bgBIBB5G+m2xCi4LzouT0UeOxIWTUYRk5kWBXwkXkfde9UMD1hy8RvF
5bbHx2n344rNZSF5dCYIj3SC3b+RZVO38d7IyCIE+rIsRD+hsXWhMNowyJF1OYuqTtAjoXkqYka7
JiglVDGRUqCXnEsGtusx1v86N1qWmkMStAnPo9JAryQa1IRafFtd50BlNa7Md+Gc5PbCHgybSsJ+
lB7HjUAQ3Yadr7ATA6qu9VK6wSrL6LxgkUEDZELjKW9JZTMAYoeKyY1zJ1D3sSGvk+7bi8C0NvgK
d9OkzLmhzkESWA4ZoMcy9t6YPZCvkuI4strXunW3dURjNowr1Kj+VTaDia7UWU+ygR08CEYU7nM/
BfTUZQ8gsoPIXR7xj84ri1ZM043IcYz1aOhoJ8e3qc8fsxkETz1qcGkSP6IWg1FrO81MbxSN/9og
348i/fQMAMx6gJXNuORFcuxLOmP+dJEhk6u5vhWat/Kb4Tiazgd4510j6pvlcnrpHMAG2dcQah1d
f+sZNQOLwe2/zcr9i/zgjLiUzPksPfhGvrRwS2/oLd9EUJ47Akd5hZTXRsnoc5OmDZ4KnhMYDnly
SkZMolRP1OXT2hvQMAsZoVcWPTgy31/HWIdpKPwUeCJ8y7rLofeW0MXXLI57U48bL0PzQExdlBmf
UDUOwH0lSNRy5wXFLfOHNwPdn9unOytDDocxC0DNtDeCei2cGrJ6Hd8TMfK1EhRzJoMaYVLGi/1g
4j9SSo6qfWgZ4tiJM0rvMsVMA87YnpRnkAjHOMhvTlHt0y7fJUm5V99HXfoKPQ+yzl9cYmcji57D
pn0hkp2GG7mIfDrUcNt48H/R1hjIAaoT/oA/j1Ir0coLAcDf6gfQtdkbotiPnfzFA0icAc0uoFpU
01Ze3rLA3ExFeVFyVUbsL+hgHzWZFgyFyZrla9dtzbGe0Dxm84XwIbqU6vqbNHMk5IRJb7nc/B51
PWvhkV8zMjXr3DyANsSraJy2NlLMOsuPPRETQCeuWVrsMZ4dEsN9zByTzMLd+YG4Onn2Ho203gzL
N5YoCUAZjJ0N8bZRkqm9NjMcowXPMxDO4YbAjm2BFQb970gTLvFwFMDkK+mhFfJzhg9Ec/Wb52HV
YXsmB5eyZ8w2cTofhWMd1P/ntflvcjtiV8Uqy+UCc9gvirVLgCi0D5pzllp/UU6Ii6V7yUtd9nLD
tnaHXjct28h4ExAHPwxfOIS+Of0yyvr3OUiUo+NCtgluWC+UJFAjagTa5ofavkC2kHF7s0GeBsop
bPH2b06Mj2p+JInYehkRzHhuLa3YjIJqOWw2WcwHmPRT1nNelrC09OxgJhC6zf5kl8XVtHKs89WG
H7wO2hlLeLzx+/qq6cZWV7A1/I3L1sPJCrgfCOqIOj3JDn3JGN6JzHeKmj8CH6BDQHqt3Qt4B1IK
RiwGaFPpVkzflqSIZzf6Mkv6ZOSyWEgBsotm+B8oHv9swUs3YoJTaOPCZKUicz2Og78p4vhz1rSt
QVsxTKO9n+WnMa0OETZMZkZr9VtTZOuG46w6icjdL3dpNJ390Tulw/jdwjWADZuu1A8ovOwqjIFp
R/5jsvytOoEkWhAyXJo3prLKGMr0Vi/wBZUvY8ezFpYNagakSU896TFPWNGfnCZYj11ym6R/yHkf
JHanyL400/zuLxsc+VEa3VXrzF1LJxUrNKg4E0EkjA6GHrn/Y2QlHs1pr+U1Sy8G+Wa76T0b5mCt
bl6BHaUjB63PMl75sfls0VgoYtjV9bgHgpJsBrf8J1KgKsBhOyO/tdOsb90x/R55zGgcL3j+13Nm
r7ukS06aKx0CysQXJSyhZC1Ag8Zj+GRWAATTzzECxeOl7Q7tyE7HvMzbpkrvEyoO7mCxxMW/TD0H
EBWvAkR59yBxvuaI877hGb9VM28jNHrMWGgOzsIu8MAC4SoZLPg4AIFLgJpApDiUEMVaegBPJSI9
PQq2Zg4RoYu0fcSYHUH9cKys6sEJ0NjkVUr+svr+6ucIfOkLhoZXGoH8jkg+gtg7jgzEiXIOmtVQ
Q92RgkzzZj67mJEJPf8HzSvcaDEzIXrE6dqGprrIC9JlTL36yUcLjnPTnJqELL7MWbQzbdwM0Ap9
PeRrTeKFyH36mvgIWGShhll4VtPiIsDfRS2P6hdqB+ZJRJqimOS+Kokby6mdeKE28RqBHayqjD50
0vTMs/U+bcg2jIDwNwXlTN2m/0faefVGjmR7/qsM5nmIJRkkg7zYuw9S+pSUKW9eCElVRe89P/3+
Qt0XU50tSNjZGaCqSyaDDHvinL/BP3sy33yJ3wOKQN1t51s4shcOd3sCxOYxSiol/x5To6xBfy9c
3RwxI+JoBVbXlNk1uN50aXjiCSovF0k5i+fG1smZmDpSdPpUHxuyWGtXJAN88NhbYunEcebHI4oY
VXSLW0m9z+ecU8z2vJUVoD0m2w4oeh/gRsZNZd3r0Bk7XQ/2XPeHi3zWfOBTBbkfG/pnMZB1Rlcl
3vRDLvYhEoIER4W58kOLslVOfEZGOrGsm2yQWYap7VDdtaZsz30D7enECF6KVjOXdUHmxauSKxcy
wo2ThSSyc9tJYPIDsxrs8ShHrVvrQ41cvCHTFbc5RCOmAODFgCDjTG0JW6epwSVdt5dO0iMGQecC
f3DjBRMCi2+Knoc6MFl0BHRAf4HJ4VSBWEDuJpdO5fjnuTKVJvUnFlGALvM8J90mwhppkYYesu46
VAMvFFRWSRdcN3mOT6JhcAmIh/jGSUOJ9uBY7JBti1AlyIbNbLUQWg3fuq1bqtZJFlU3OO0JlFZA
SegzjNnWp6Av5qE/tknunpNWKM8nHZEHjh2K3aZZruKx9Y9SdPUqNqbstjV678bWsl9Iv/z0Tboh
yz36N2hK3KgBGgRoE626wszgI7aIR5iRT3UQAytUcaEQtNlAKaFv+42ZRdbeLLtgM3uJs296M74Y
Mt2D5eTE50GXG4sMU8lVOw7RReRCKiymPHxoofNu6lxCF3A6kNYlfDNrIsgd+7h7J+c7XcSWbW4J
YYkixYCsnGFRHbLGeIlsAhq2bjRsJOjGs3Sa6sus6Z9sn7wHGMB8S1mKe3qZwzTM8RHROVsWQq8A
CEOS3WKWE6+rIWgR+23g35b4k7Si0tHqCFIYc42+tzvfvPXsOXng1gZ1gyofAhV6T0UkB9ZvNNBX
igIQtQeFGF3IGlnhLrQB1s/IDLRUmkdN0/ZF0BAH5mN8aOGYngUFnuM6YtUPsV+J+7TQqxiUpBej
0Md2yr6R71DH4krSQY69rgbceM4FAMenRg+bc25BZ409g7kHTM29osLsbMybZtOP0w4m4SEsCjD+
OD4lFoKMbbWyAESmWQxeweQkTSyUksnHPJrGeEyzCm52TOrYmNcTprBaSWmm1+2rAPUy1DHlu5PJ
tRYA9sKZNSHg6a0ac8ScQBobZAt74iGKNxwT123lPc1t+lz1qDrMBXmEVoK+AWmBaGCdv3tt+Sty
ZqCOGCAn7ggFAvwW6StqHBy7mosjVaU/i9TnVWzMfWcSAE3ZX2JptLbIGXNbu4m76VlCQnXYTb2g
vnGNYmna6a6voP3bdGQn/VULBsoNIYNiNemW3a82Cq/jOrnQh+Qega6n1pdPCPzBXJH+GrleaEvW
tdFgSTxYGQ6J0xKJrguznK7Rjrq3bLJZabKqvWo36s7dNLYbJwseQxD/0qwWhdE9VCOy3wOZQJnr
NyHFLro51JaFoYo+yHL2tnmdN5Kb+8iRmJNJPIN8ik9eBQcviqvnaCLW0UE2ep22zOwKgAUKJz/R
1gPMn8LsNVwDU6UE5ljQhQA10HE2G1BHNoULv9Ju2sq59criwU29fZXDl9T1/mWq4NIMwUtvUJq0
qLePsLox68RKNLf3c+BTVkyBGNboBp2Ng00M3lbnZlEjyq3w9t5jVPU3bqDdN7FxPxU9jojxpWjr
o9MiqNaVpDrRx4J8iMfoZECTgB6Kv4RHIQc8SD2g9ocFDDad+tKdX0Uyb5165mQzb9PQXCFkAn6H
4yYLyXIl2SXuWlh+AjO0PXHPi74TsN3PqhgXanDj3PLo0GPUkYy7nMLRElWmFG1dfzdr0BBqlcCB
l4wbU4pdMA/ElTUylyS7SRg69ymZXkfikaE3XITFG7cfc1O0xp3f2Q37TnyXJyh8j5CRF9Y4LqY8
jxfkW5DWKMWhpHIbFRN5PpJLVOXg6fbmTQ4FBuUuv8b+BNXckSyNhuIRVmO/6ilbuT7XayMzAc/R
eFpE+llTIQmsruBm4pJLIL/VEFZU43ihVBSUose6c8AkZ0BWyxAWZXhfJOw7yo2R8+q8ktifmzks
l+I+jIojsp7JmSmNZ8fiLELZAuZ8HYiFUjsvS8p9ychsy6vy2LrZfR8irJw60HCSAu1KX9rQJZxX
Q88xYKggDOjQwpTcigRuAGR0GRlgn8lwkNy4GqXG5RISqG9uB+mdMwGfVGI8nKwre7CIhsZwbwK3
aCNwuOk495C90PTRRFiuE1sD5B6wg+U6xmSI648uryIsmLGZ+To3r108DXt9sJrHhBulsIe1UjtT
qVeiqqtBH8GhZvNNGiTR+QRPbxmyFUYOROMWxdPIdGCeaqiZtWa64K5nkBaLnGU2Nh3quCaXt2R4
dtwGRlkCvm9w2pe5QUk2sWAW98oaLCFXVjfdbcVODuKSK5/Fp/k3bhcQK/g1BD32KBMAFfD0F0Pz
LDBkFOZg0F2Z4URRybWzZQbOZI5HNBTBHoDERtSPBRpsZe/CK1PT3Rr8Z3ITRPbtEeThLiNxsQ0S
tI9VD1vGdC6oXOR6vUd76VDlLSbHyappp+VoiAuZds+g0dg8Bhgvfu0gg/QjRMqliTCLEsNbEnZU
G7M9Q/PYaAHy6YRFJnDz1kU2sclUnaB79qPpF8ZxIaepe2C3PNqTvsHs+FeVIHDTwsHFc+ZHDrw4
7zQkmrtxpm4FTizm+lJp3mOgBW9TWC5C3bxN6glfFO1A3eJWDu0uNqeO7H80LEoLARFyjgsrE+ce
KdiiSu+scLghXwn2r3jwFVmjSK+mJtjbrvOGrN/CBGwG/K96clJ9H6P/4mYTGSS0nmb3Fo2By4aa
gUy8NSLBN12DITg5iYU6G3r4a2Zak9aQWb2pWgJFvzaeOxu+N/H7lrgMcA5ss6VUwKNw1q+Css5w
Ruan63hThmWzUGNEaP4AwvpGE9PCMOYHjWL/2KFDNgr7ECkctW00F4Gf3wVzdePJ8KnrxZ09dvtc
ZhcZaTZ3TtjaodWwX+SYnUIP3RAbH0Pb3Zutdj4nM5QHjsMKLhKreum3Pi+rDu/WO6r1x6YHIIND
cgqfKOnc1IGt1Iu9a1BJj5bAc5nELhpl+qrtQUu1/RHy1s+q2ySO9lZx7AR2TmGVpZGjifOKtD/f
w3fJRVW5Be3EM/7xV+shylQ8wJG8KebpZiqpms5+3Z3nTgwkgMvf3gZpoNYbn1BkWFBzW85BHgv3
vUI0L9UxrqUANQExqllKnUEpkdMbNZjwVn0xist9r12PKdbqvBkOvGP9hgmGhNmOGWdkX7XIGyY/
lWMJTbiotfIXEhnqX2JoL9RMG4Fpt6DdeGpIpKsEelRfvwVZt1AyNlYe7K3cO8sm0NU3hvcaacnS
m65589znxHNf//xw+sEmq8PFhPQiyOW3PzuD6jzYAULG5IbPwJFAyx9g5intbBSiV2pthu2jqWqH
CSmC65rohk9NyP/z14jqYZz/4FsWAmJNGS9TY7jl/WZkBqBZ1OTq+DGXfZ2/SCgzQVbE+OUExrvb
8FMMiwA7wWqOGTC+pj45J9Gc5YgbvvHYxKKkcnluP/UuecyinJ5J1aPweDV7R5HgSWRuWrcAtbhR
nTsiRO7rF/xLb7yf0gfCVWoIQxylhdoLL8I4aOLASUV58XqYflRF8T/zgi84iADxrLkIFn79Ergt
F2wkNVzIbk805BCH/fmUfCSD0ngHLE4T40GW2MO6hOhITPwxoNAGMucHP63+/cfQ0/GhnNbqL+Y5
zY1Qkpgx2VSdTfkN/TkPyJfGd2pcaL+GRGg8dHb8pPqFHxzZjQVlC96UmsfS7u8ZJUlekJ4SvJw6
8hWBKVe9MhbQUDlK+umgfp0BDio15/7oKbUWGIE//sE81cor/rtzqr0adQNCSO3etra55qsaCXrR
vTpdr2DTm6Q92PO9atZ24h0tDf71gJQIP8nH86o8hppuahGqr7X3tE1bdCx/8vad88iPTEAdGHkN
lCc/NZBL6uR4y09Q/UqoQ9YFmfVk5YzjLS8UBt7aiAf16hE69AXq93w1n52tejk+QJ3+ETldfptC
sXoxNLzWqlm2DdVI3ZhcdVdJaq769rpE8dXDHgEqkFq3qtv4Zi+ihYMhLIPKxJexhWQzA59DfwQA
lr5X7MrMoKwaHhl92mCutcDcLe2Spym7Hw1qIC6yJZciujA9JVuJG/GA3w8jzYhGfAyWaecNO4dt
X8jkKh+pE/MAc3FA7HiRzD4i9/b640GC/hhAFSmilyaOdgY7aDTcBhXC4YSHUD/992lYCfkgsaCj
c5kEdC65bdpGUh+OFH498sEkX5k0alJEc73sldShvI/YZ9QI0p28Bb/JfOb9SYLu1PkFLo7Jok5Q
fs1zk41gQkibYIFtRzWv9hd+kRfgT3prYJmIgSO/XeV2sk29H/14qXX3fKYaBj7FyP4Ym46SGkIc
9H79Ujiv7eRtenC68iGktKKmjRrPkPtybNwEgLMhMGHgHaHIyNfVK2l1v1UF0j+fQPPPRZ6AxsYT
EBsoezovfLRG8lvQ4WOATqLx4IBIUZ/I9wE5Lbwp2qsfVzsSakojoTPHHXMUzVo1e8G9JDlY+Bue
uh3EttNZ+TPZXshz3SAOEjyQqGbsuxDcWuUWBfaCyNGFOZdcca8a4uJjw+4eSGGccVhzl0Xigyko
wBU77h2e2WdYjEc8K6RzQPWgIJS4DIUMVgBD0qVY1hfMnHofmZT/jWyBed6iiTdwD1GdjcmXv7X6
VVxYmECTjWf5M0DqLzPfJH62dsb6jDnDo6q10WUfo+VRGWrG5mPR/7Fo1KnDyLO78VPBNOBO567U
tqc2jgxHdZdwhLWaRBRWkUdhONVaRr2pKlGTJs+Tdph7obEYVirkHtfJcKF6ksFR094VB1aICoR8
Lu78JxOUz7CbHTM3TL1zS9/rMfXg6XbiGs5DsBbUlGLTwBhArRqWCf/mVEsJzHocMUsBikwceFmP
P7m9wd1Ur67NFKGrq8hCJZNZbTXHUQG0qiuehy8Mk3hMkZHUuQuhpL12lddik5zb+att/0xKCBcI
ArD38bPq/B5BcnA8Y3G6mBxLvbZpXUt53wxvNQqdNKhXQPb1d56OiSJneIb5irOpoXTF13KGU3Jx
ZYvrUyonAEdZej1gQ9WO/cdeFKF0CAq6aa8i48aV3Tvfw8r5zBcAz6MGY+aVPswET+g3AyMJjA1X
0k0LoUbwJUtvkfC9Va/Jc8zksOhhGDD8VsZBpBVvRQX4JQEsQWIMw2qQ8ZejsQX1SEa9hm9CEJvV
y9QMdp62zlpj43V3f3xGZFQoretHdP8uPKV4Sryl5rjHjFEnhNk+qMVoFGGyVK9oaViSdbfqo8su
fvUq566iSTa0cFjWFrW5ITevmGvqcTT0gtgOeFlOD8MH54ijU5Nyr8detOrJx5DZEWgaDlX7ECnS
dozQoGZiEuFs6ak4b1W/MTyjy0YS/rTNglKRhaGLe48AwiIf8IVmixv85CpGH3Hum6uyl+SD8fAN
62n/MZysGLwx2X14ASZYNxCKwAKi2jINS4bQEm9MTAIasF4rYaZo2Dx2KSqu3mGKL8ENLlUYaTcw
FLN803ktNkMrF0eitMFpgEgr6a7Rjd/zOWpP4LNHKnddQyDE5OOftMHiMmSD2C31MYY1rSBQND/5
3sQUgXrNo1lEOTxUo29Kb+drz437SGTB7uMVJqybe1xQPvbllgQEW5wK4NQETvwXzLfOOJp4WeWI
kiVvakczfvCUXkWNbBukLFE4csTrzoyaMscEyw24t5qjraMOaphIZ0H55tnsDearuic2aUhN/JYd
m29DM4BkArrReVN5iD+7Fa+QTV8rbV8UfghxvIPa8myIKmSLXuZCHQv8Rp2265Q4BL03NG9I9H0Q
Tmaog/GO9zLNaNhJ0hcRzk0D+jlSXEcjBUCbPWMghYJ7UM96YwxoQTWNypZ3sB38B1kFTIueBUM/
qeVTTxEsu+5aHVK5AB0PcMyme+j/Eo0+Jp461tSWR1erYe15gFJHnXcdaHg+YAOD7JXXoxFWx4jo
jJdqukw5lFFwJmcFoLWxmY/07pABmOw2cFVV2Kej0GnRt6GeLSOzXiUOmvll3b70+oqHnPm2J+8h
gC+hs4DvFCilU/IGqKK2C1wW7mar2xZGcZg7cK/qAjIEO+zB1GXqj2gOwCR2Cc15GKANJh9sbgQ0
zBsRYTKcAk5V0D6OI8AKEBJ0lSCScB3qFmm0VtMaDDI2KReqD2rQHQSZ9IHhumdTS6qD92gJnVQ3
iwkidUtIxj2KCcXnK3EAdSJGEEjqjw0QSVYDtXu3qy6ZxSr+iK4HzqgKcTdiCm4YFaWe0TVwF0hI
Jre3KNqqLYvZRLfxENaI80AP5LVMmn2LOTuzRb20CgAQ9UVtjwQUqFp+Z0SZQn2ZANYfmzPmJD8r
tXyPYTWM5T1TjSmvrjgCmDBTpA7NpYRiBIIvQmqBM1lHi4xf5/cYDmYQq6uh1uki8fCRWWOvUyNh
mM9BZC1Z1CpBoGgzaMhQukJOXGzpZUKVUN6otaFiMvs6QDvCGBuI17iqfezKqgXtum7Hex1iqORW
xOvyRbUII2If9XSESR9jxkSln/m+CB6UICnbJC4AOGXIpQERoxm3JQUpvVSCHBxhyUuDVdXcPZjm
s2jVjUzFj6rXmSgqjuYGY/9xd+FjVahAdPsxSi0owXmTg6XhSdidWVA7msV1fGOP7cqIoOAQ8lXj
x+CYXFQAUhEapM7WNwqordUejey3dmoXk2j244DYmDpEIxPpFxG6781cQv92FRuPLF4VTzhkog9F
ZiCuql3bJwg9pS3l+9pDRyQeNq1X7PXKehji+K5sxS93Hh6DFlaqGpUSjwqVROfGd5EgXPRxcoYu
QtIsRo98L/hivOll9ytoxAVV5obB4yRzDZ0SKyR0dE2JwMy9NeXL1g8Jr4Y7stGQ/iQ08ESUe+6M
6ZnJDtTW07qE5gqOv1KmJ7jRhhCWEuUPu9D05M7ozU1aWrdklQ95T+Xf758p42zrTmvPP25QEE+L
sL4fyoJr47jCGOuI4DJpc7R00ct+RMSVsKXeirTeZxpPAQJoq5aHmh261Ddd7O8daySvTJpYHZnF
cDcR0HfWrQoMuW8DwpLHTlAt0pIMeoLAyrzN7lUqJuuBcXG/qYEUU4zdOLpGDQP3ACPmwgFY86bX
Z0XpXaLJfsjtsj/3huoJndnrEr8/T92Ya67cWUD3GPKoBgBwN9nNxlw4RbhrmCWD11xolNyg0sPK
wdTVmfwzKeILju0zPY1fWgt12HzYNjnC62BD2ApNrCzijD2IKd03g6RCHZ2rgAa9uZtROmixOEdD
FWnglGV+8Fwra1nkjBWdJeIi0ANAR1ZymtIfuBrhVlM+oUEK61OWD4PmvNcFzA1KKtdz4955o7NW
c009vpHD3/84kqfgPSL+nHSQ7Zw/vxCRgH3nLHxO5rxGCgeMjgdk3+6CR/DX9yp+LSpwgZD44qpu
0Ox19h22DeB/LywNVqPtxgjnoDwz5vfRbNwV3nRsVenC8+BPKKBZDy0o6Lsj5lvUHBoLTL2PgEfp
QrBtKN+FU8+xP0ISTJc6OjZ4B2Fp1YuLmZz0WZXiKqH34SW2duORmka3rhz7Vl1JZ2WpLBKKxtlc
KU/ZFdIMSKgkXKuzgy2CY6dIdOybNvtom7rrElULblPBHSYl3FEEi9Sp5rU9huV5STJjCO1H6UXv
krzuknDm3HXrdU6SzEjaN18LMpKT5lkHmyjCeVwIg710DhbjxIoj6QoqjD2mIXbQYv8eSstL1qCC
lEzG6uPehq5j3o8rafYrdXoN7bDPCKw9C+leveyPBY55G3/WkWnMw40r580sshfLDxl9cwCkNrRQ
vSjCrPOscxeVoMYpGxIKae2jXSyee+DHAKM244xAQdxau6nG5iUYXwPDg13saUhkRxW+saK8RpT/
h923zwVruO+TPUDbDbEUGSB2pKo7oNAChgU7aidIr8z4FZGdXcs50jj2UZ2Krt6QQwjuVKHc0Mi6
lv0uR8PvbNS9C88nvISX2QQoMoB6jpRzJ/pcZ4EMOISzZUMqqmTv89tmr/YCyT5dI1SisgcVyMfY
1O7dLvllQKRyEOPAWu4QosI2ZNR03HIbSrnEqWEVuvqviHRlZnjoHKU7P0CzQpcviZhuUq158eOJ
tL7+BiiFrBwGP+WIRai/b0EMAQ/4pWZIkjR3Qm8PaW5dixwCZTleUMc/6A3S/iaZF4CViZbtHciB
rhltwiTgMuKudWk+mJwqqRJ5tVHVhRKNoMKRs2jWq/VA1Uxg6R0CfT2n2Htl1fnP0YYxYMCsqpCV
wrluqX3cRbvd2LjbkvhZTVcdrgqGmfvBkxvJ/ByL/OO8BAZ7GOb4umuouTkI4RN85DUc7oqZJcF9
zcQXbR4jhtxu1AfGZfDe9FhyhcFlrIC0XqnAZ2ivaKoP0Yovh8k/nwad6pvxqHdENCm0GMH0b1hh
btZfZNG84iq4VXPbjM2LKLVvYlfe5XydktalykBV7GROGbJthO95VD2NbrkO7WhFgWqtgkWuVNr5
ZJHlI/niGTOSzTXnvHYzQqaQNuXeEpVoL0OJfQRK0KzVJJYpFouOOAZDcQHUZJ8Cvj8jMw7uSMhr
QIwgubl+Ri4k06DSD2pYmthbaLa+sgOx7kEFDGjnzXrxaCLCZQlkd1vS77W/wgUAshEo07RaCn/8
qFaG2bwO62arxkxN7pGTPXWG+34IziVrsbBAgvf5XrLjxSB5VRTuMjp4CC47Fn/TaYr4dZbVw3bE
MSvMzd1Hx1jJWgUYRuW+o2uy0OLwRe0tJtjpLDGW0LwWhjNvk9C+8PCDjJkVbiJ2ZOefQ7ZuYCgO
iRx71bbpMUpCRB+7S1Pa+9yBA2aHlwPEsUnL0ERGDJhZQDTuOsMd9k7knfOVCbyrgx/qo9jDEthK
QfHdLheSI1B9T0W+3SyuBBcy3W3YjxURrN7hocYaTfyf6kX1Idij8nA5yPbWCaKLosHfkjsuZ6hc
lNF0pzKZHqajfVCsndC6mBpMeNWr2CXpHDsm2ZHvnHJ+y33vKgrCbToFRxwsz3rP3JYhp9/cPojE
wxPX36gVX0/cOXSkhwGHUDClBuzs+pBwZUwQAFHpZRQGgjMCiD1GSTsBaSPRLSSO+EccZCtPjByc
5kI9gx5V1EkxgjISlKX6dY0YBIiQ5xrB+Div1gaQ4LETr5gj3GcNnoNz8DPttUMwAXlrrPARx4EN
ChK3LaqcpuNmXJn6Q9oHTwlgl75O7tCf37FfbGLXgmaD0RheA+Oc38HDvjSkvS0oDKnds/TTt0xE
T3ZmX5TltIshpwwckCpX5SgZr4hbaTXXVAjRqSiZIYWqQnZ7iu1gUL0FgNxjN2P8VZvrVOQl7lVy
aZXIiag5qo4nM+iOxggqg83ci6nwsmVFQDXDrLx0lCx2iUlSwzclk7wQ0fuAoQXCmwtk8VGfrvZo
akH0oFKPx5asoIqjt4igDFCl+qeqhYSE7mM0rudMwS/Gi6Eb1IU+BAbvpqhpNsMu5UBufO2gtlG0
B8iB1vZDW/tHNQod2ba699YBtigfAylYiRaMNcA8N9KmClJIc9cP3i5D3KFu0YpD5S9il86xvFc7
fyl98DQkolIRXjSp/h4zWEUo16ZB7Ri1h8wV90UYPsUkDgNL9gRN4Q6y30bYw7uTyxvd6LHfHvep
W+8FW63F+RPxXkEm9g1CQKYFTIe9fbTNGwjp9jJM/W2CwQClMv9K5ULD1oS3n+9Ctq/Aag7qdLBz
XOUtg++/IrB578hw/a9mGjLZcWLeRqXH7jxvoVqjrjGd/yuMUzOBMDPfVlNJXfVHSP3/n//4X//n
f7+P/xX8LI4Fi6TI/5F30B6ivG3++5/OP/9BVKi+uv3x3/+UriVtk3uG8AxdCF1Ij++/v95EecAP
G/9CZCOORpgrRwYSr5y01Oyr2ukmHsJky7GN4vzrBt3TBh1T6hau28KEpaTrJw3iai36KPVhTtvN
KinndRIFwKVRQJohcsfdITbrl6+b/Ns7fjSJVa5nOropXPuv71hZVQZcJdQPOFNwTy2fHQTwjClC
viH68f/XlHqU37rT8mBsxHWuH4o5aS6iOSj3aZQjQTSjrBLOkXX8uj3rtDeh4Hv8T/ekKxA0E39t
rwnsqJ+dKoKzlqH9gFhguPi6BdU5pxNE1x3pGuz7ruGcjBexEbuL0UaIgqJFOqTAmU0QzIZthd9M
RflZSwYqZp5jm8KUJ+9SJTFKdYYEvl2P7hLkLUbxjpZtQivYlo4NCVQM9c3Xb/e3qcH0t6SlS8uQ
Jg9u/LX/elmETgJ+50isoxC5aCN1FbrAmGkCJ3duv27tk9EyLVf3LMcwdcy8VA/8Njt6bv5+UUbF
NdRYQCXz2q/tb5r42/LihWzDFrrtApJwTpsoorYZusJKuU1RfovOgkhpPby15FxMdwOpL/oPRu33
BtUD/fZOae72ta3Z6ZFsT4RugDqygVEi6HveEzt/3YGfDdfvjZ1MxiKzUMVFGO8ofefYDOXWt6Lt
gGYcZmth+s2bfTbzf2vM0f/6Zg3Qz1q2fnmsa3Tbi3qqlrrW4WjQEtB9/V6GyWedrjLbAOdksK/a
un4yD93RYCjbJj0mTgxW0YjITw4XApNyddA6EFRUIKEuRIYSxUUId0i0bzr384ewMRGTtmVJ3T5Z
gBqXep/NSj86ydTeNH45btMEvrTn3A0oRecaWnBFfdV17a844rxMZrM6YA1Qf7PlfLIRCLYcx9bB
sQnTOekMknaWkXtYTQXNcGGlyIT1OMwlRfCue/0bwNTDN73/ybQSuudZpmEZuge4/a8j7cbpnORV
DKW8raq9P9WYcCNLsyJnXlC7NcNX3dfINM1h+xrmxKOROxM81v20LbgGEzyU7avrEYEFfdw+G3o3
/L/v8ySrBLNA6I5J1/z1CSGOdqVlBvERA5eVnpp32Df//KYXPpnvgn2JIMC0hWedzsFAagZY0aC4
JnHqUKLtudBp5Dday9hTwFZICquMzpWJEjUTnYs3S36o31SF9ptHUUvrZDmQHPGESfHCYX8+eV0b
njiAbj89BlbiLfGierKcxNk5sTdR0+lyajIjFiSBxzmrr0Ojdr/pb+OzOShMz1FdLj33dC2ACkZ7
Qsuyo5jcS6+pjvhCLVMN4dnavXMc8eKIbjfZwcqiiq5skYM6gHEBJsn2LyXowy7j1haN2296Rs39
056xkdy2DE+3+f/JDmhlGTeE2IdcRfkLlYilmwKthYU6EvObNUyjuZ+fuzG61gW55mL8NiD45BAT
jm7RtO0QUbknT9DnyLFUrZQ42SNNR27jzGud8vzr9/xsRdL3nieFbTvmaVxTEtII18zSox8jjKmR
AkS8OSkPRTviVWTY8vrr9ozPZpzDZkP+yDJYXydbAE5Fk2WgV320zGqTgYBMbJKsAJ5GLl9WAM3M
H7ytC8z7+0H9bOFJXZeGw+YvbO8kLIiIEKUVRKSokVNx2/mpcZqXiWrw1+/4SWjAcjIIukHSIQF1
0kwvx2GKs1AnNJieZog8biNBmLVIfMEGG5wdQkTfDONnq4jAke2EzZVqwsk6LpEEyKuwD64zZ1ga
Ks+gh1cF+4U55qCmoCx+/Ypq7p2uDpepaUoITrZuncxNV+tiB/n49Fi09S3G8ddRQp0OAZK7JBoe
tMC8dq3yViV1vm7X+GxZerqwBAvCJVA+fdE80HADgAjYm9kDfsPbBs1dL4uXiCIdfFUuoFQp4JYa
mOBN3x/danqevLjFWxs8geW49mnYFyPVPgyRFx7nmqLJRHQNDz6rL6fZMm+LEv8xDlUKRJZTXYkZ
dlynZw4ZdVd/S6wmJ23put8tqU+mteXCe4JCJh0PzhzP/FtkiDgd8FOKqUcK2OdJbr8FQMg8itpg
cw+IuSAmSj5U6+9Hl/gqhQ8b6+0uQRFD85q7GeXRrwfpk/lvuS67lpDs6N5prG/MiZtx7M1HHbhd
aJ2l9gNs6RJNjbCVwNG+mROf7JOWZ9NxBHQO+nRqyvz2+k2VJahiVMlRMVAMs7tvXDTCvn6lz9rg
vAbQT1JJ/C3aL9OkmH1Z2MfMrG5D33v1syb6Zg1/Nowm05IxFNzbzZOp7aBX6+aRFh77plwj8nA5
9phNj8Xd16/yyVbBW3DSOq7ONnwa4dhJmhdGjvcV2uX5WSnzX0FAPU5KFLVBJtzXYxKvv27yswnB
LcywdIIq3lAdQr+NUI3deYc+wXzsKqQepHYpwGpopIyV/VY9F284IH3d4if7E3Jf/27x5LIU9Dbi
doizHmvSXMnYI6zi7JB/vciTJAM9GO6V55M+DJdft/vJcWoRzXCx0C3L8sTJ1g9Fqy186I3HGnvS
zjMXc5wcRrfbpnX4TVOfbYXkIUyPIIHLjDBOTlK3dX2kwKvo6A/UtiZAAnnXrguOUpXAViFTDiVe
JdAtapukh/+DPv69fbVmfhtVvWujRFOeMsU4X0KARJ222BLQLMqWnRFR2TTqUBWjFvR1H382tkKw
uRC1mAaxxF/bnWRSuxi4RMfJjfb1OC05i8/ztN81RQtiPce5r7L3KnP9dbufzWJhEyYZrmMI+3Sb
bbos8FOII0dVT5JYnTWdooDAfiNQd5Q/8Swvvm7y01f9d5NCBVO/dXFshXXfQXg85hh8kDpKYd8U
a5BkDyoxi/bRPs+tfSS1p6/b/eZVxcmWajpYYBh4ih/DmFMtaq4BA+4NsrCqjOIF6SYCK/x1k5+9
qk3eS+qOS7bydFSdUoMBjevsEUgdimjZtkMjWM0imbsrHMiWOedWE2evXzf72YJ1DNcwDdeiA0/D
UZFSUUPNLTwaJfessCL+jYdKXw+YEplneKlQ1Pu6xc+2eYebBdGa7XI8nmwRBjK9adaxzVeOczVP
5ouHbBlH2HcJ588ibcuBt8f8IQX8tzQfVPC6hMzGfB27V1WODUfcGzn+bwXZclIcD+gWHjppHFE4
+mY0P3/Jf7d9sjd4dYcRRxGwN/XB1hbZL9CXb6q88h/0JWe+aZPt+3s2B18/zxkH+hJYyaU1Fzeq
voQD3dXXzXy2HBwk+R3DstlyT1OzKfoxfCvCPQszwVrMx8iz0JYo88dpsjk0Rxx9mm9yJZ9OTMn9
iFgAxazT3WYgLRKMFaMHzAdL4hxtPZybZL8g2PnuJDHZRk6DWsKO/2nrdLk3Nfr5iWC09BpWGszt
KHZXgluEKkCpknYH3c9NmldF5vRh49V19c2O8+lp9vszqGf8basbcizsW0Efw1+/NAtjn2XtYpYS
3KcTUqsGD6eQYGWDz3GD8EpnfpeG/Cwtxx7w7244mbSjCGdH1gmaErMLX0ARtwDF8WcAbNbB40N9
rXYuEJXALvY/ycVwpWD3o2LD8XKacTD6Lsdv1mIyz6a7mNMwXqIKAa8FLTY4FU2JhaaeLyarq7Z9
9X8pO6/duJW00T4RgWIohtvOSd3K6YaQbIuZLObw9Gdxzs1227DwYwbQti2JzVThC2uN6V0fYTj9
95P+t/eWHTIxbQZEPsvVwJ97me7XtK+C7oG3gYAEIwnp3J4A978P9LfH27E4gsuhJOf8++02smBo
YFTwSmn5oW70baZ6Tje5G2Lzm0P99dH677GuHi0MDWMI/Y2FSuXCUnducs8/zgu0vKjPVVB/9W23
EUMKQn84MsN9M3r85ZpKFqPEWG0cS/b1gG9HhBGdYGIypYED7NNKJMXexPz07yv6t9MkE6F7lkVc
mWl0nmH/8wbZbgnHMXXzuwC/93hHsedc1kkbCjWXbKnhHo10wIGyHL65wPN7cTV82ER1BXsJMo7k
XH4/8GTiuMuUWbAnBykwWfhvK833vzm/v+xb5r0Da3rT1tlKzJf5P6dXmVnfJzJLboFgQLPIsyO+
xyMTwxYPOtXk9TdT2F+eULbSNEgZZDIZ/a/m6VQDR+ClA7WVof3iuOCAeGK0KLvB4l1+cwX/cm7M
lYT4yAub7JyvlrRGZVEsCzH0NqESaK60KiF/UJFrr5tEPRI3+GZy+d/e4OqWsTsiQeZKbr17/Z5D
tGqdHtbqXVu64XvijRBhB6+ATpA72gMe4N6ntUZj72JheqkDE0RI55X5y9QO8qmLGtSbSdS238xE
f3mSPEYe9vFSJ+56vaUhSajiZGrob2B4/NQi3GR5aMn9v9+Uv7yQvx3l6kkaki6H+9FoFwThYuu0
un3G0+Bu41QPjv8+1F9Wtb8dan7I/vPQAubIqbwXwa2VRTuQXFvaop/9zOlwBrgfEZQT9APDhvbm
+38f+G+rv9+OPK9p/nPkQs+qrHSN8BYSLZBmUChKLGkcXLkanQrFU5/Fd0SzNqXKXv596L/dRNtg
nSQdKhDEdRxDhwXZuUq4FwsW164QiUMHnRd/cxP/NtyRv9Zd5kqdkMn1hiGqrVwEbupenCS+7X3E
N5zuJtPqjeG75y4vH0FiHIYB5K1ertAe/d/HI1aEBM3JJZoMe1fvrC8Saqr9fLgdTZsuuPSUptqD
49iXcMblluq7UfZvY4Q3X1STvJFJ5vn3GwpDSgC3kO6l6RQEbat6tIizLjWqtCYKx8LK+ubZ/e6A
833+zxM0wGIPfTo/bxs6Richby1pn/OiOyZNvZHNZHwzCP7lkZ0jGYJcEOHDOefx+wHjIg1qQZHX
rW8q5EoWauMnuqNy13gfXHvH4vAyNwjLqPpm1fPnmf52YHm1zfYikXvm/JbSgjEXGZJ929rqAM98
7hH7v74dtqCAhEeHxR4RjKvbGEoz1/o0C26FMkz6L9zmBGQvX/7fj2KDdqMMh82tfb288iHeWXni
oviNqBUHoxatxMy7/fdR/vIO2nCTXIPtLDVNtnc1yACGyAbb6t1LKqB9x9omyqNNj3gnacrH1sf2
XXcrrse9NPqNLafHfx//z4H8v4dnrPn9gQmoIKx9PHe3kSzOrABpeaZo165k9c2J/jmM23NJDoEC
zpbX72qF0/d9nQ4yci9gtxaFItzDE/L/22qq7MWN5v6hf5/aPDH8PkGzpLIcnfdAUjJzvdpBb+hP
eLgHEizBoTBpcqCS3qiKTW/r238f6voqkmAklEY2h+GaJcH1eK0qL9e6VBvpl150YJzBrX13/a6n
hPkQPISM0tQcCfP6oRcUdBvBFEaoWdNha1ZNC2ccyPC/T+R6m85RKLMjJ8wCyuV/V/N6VOdThK2v
v4ET9p418YkdpUZ9N7QzWsZ+1SGKhih13/991L+c229HnQeX/wyTiRvLobDd7kb1/c92NB7Bugzf
vM7XA9T/zmxeqJF2IrV4XTFQUCjpNK7W3+DcW6ctVZJOeq9BNhfOORP5x7/P6Pppn4/GRmLejPLU
k4H+/YwcraMoFTEdOuQFzT5QYMBHmvQyVzQ+LL5d/P7l+WPvgC2afS9j1vW+RSmolToN7aSLIP/1
46BvlC+aTQ838ZtFw1/uFWlnh62YzuKIYr7fz6yUakot+iNuqlp3H2JaMHZ1Ehvf3K3rd5frN9cM
UNrDE6+TIv39KIWh6UUA6g9oDo1NVUhNR8lI+TPVKUT3lBf/+vf9+mPiZCVP3T25NipWSE1eL4Vy
vUopuM7sm06Fly6guBc5yDJWuFeMwvFW3lA+5iOWLTZoM6WiHL5ZKvxxXbltDP9k1i1LZ+l+dcbt
EMeRdAvjZqjoOpo0NNAq1eIf35ynwYX776DIedpUI7gsfkySr9f1pZFXjABQI3nTaYCxsyD46qdm
28nuQMBo0xO2Xtj6AIY36/eJR0FVo9E7p3q6kf/9Sf44X6oKye17kltMlud6PoA8WLRD6sMJHqNn
dkN3lWt8EzXw/phciYvwVrjMAgRkLOv6Ya2aMRCxrzVn3dcfUphMUYwaGIdpT49wTxgMEb2HrS8W
9N1JmBiaVUC/8l+jtj7KOrxUE3XURt7SNaJf9LZDeqHfSvfLpLlJ6cZHVc9oMmWciryOFrYRbvUc
hkHzEobJKpTJti6ct6nWIcNUN1bm0S/UnaPJvx/H55pGrbQYL0bfPoVh9cNyYPh13BSXKSoxNhp4
6NZU96PMHnK6JWvhr00ld8I/1XZ/G7cRkax8lnGfZPBUsfO0S/0O2TzFRmj0quDY+Z+NHyMsaXZ6
Hiwjzj2xYZkRyLYTeRcbSOdI7GEkWHbaTw8jGjAAGsXg5Wfwj1GG/ICcsbJUgAXV3DluhnGxCZdI
VLeQMiGGgbhlucAP2xMuEHpLmnBf+dYqg3XltsCS62ejj/YS8aln6S+9Yb3SEXjSaCSMXH2R+vKu
Az/lR9ouy5/RI+y0qjpSo7meYArI8Yd0aLBiubrwpbm1baRV7ZtT1es6rJeYqPUemAZNKIsSc5/t
04/pIgaMxg0XFT26vS65yHNZIt2ev2jIu/em5tBm+qYrojWYzl2p0Sg4ItcunxVNlj79+GEAbIxL
JjptN3CGuqWIm3oIH8rVWF1609w1+rAdnYnu/I5muVh/aZpfsNX3tMpvmzTfSPOngmqGefCkDVAY
EDTk/ntf1sjsMm2Rh/Vj5ZRYVJ2Vi9V0vikRjyEkbASwyTqoG3r0q5XnQZP0fPsYWdk+CCdnyW9p
Qxu4H/KFOV3p04/umyEyAnJ2pQGBQnh3WasOQebfBCmCCJoR8+zChV+2cLSN4t0rHbyu4skoUnqN
CucLVSUo0vytVPVmKiWFcwVzlTTOQ53d6lM8UZRi/QwHeyNox3JbKHE22pux0A+E0Wg/ApXpdkv4
fFuNjlGJBaVxu8eJ1iIKQ/e9LynPk09hap8paLz13Olea8yl6mgNcsZVkrRPsrIufem/Qvp/tax8
Jej1DfGaJsgSxyGn6EHhvVFLqcFs8ZqDG5UPuu8sByNcc0vC+bB9teqkOoso28SNgfFDHYt2XGlV
fi7iGr72/34idutNEBuAlIqNTLW9l9Aw5HIlxDCLyw3nva0CsAc5TBsky77jA0fUMDqZ4TlxbIrW
03zlTAl1+XIpwngHLWWC0p3SjWONcNqckp5bQ/ykQutSGVj3RmYQKU720IB29C2NHi4Yi4rY1DSt
c53UdrDrzPICpPnR151TrIVnpQNgobPNESGcEthjGjLvqnaXOsPRiBl7Ai3a1/Zd0mdr06oflTvR
eRyu6yi+FPwg2ToQyYBvKoogKRJv3XJp067oNzocg2C+qCuYELbm7F3lnNokoNoFRjaPVVJ2vITh
IXLqdZkiG7VSBK/iDrDA2YAUi3rReJ3femHiy9aZKlp9Mbbv0hiX0r7pseHJwrS3VifcZYN+qvLj
HSLyTebaz03XnaEtPLWM3HCoMzivLhUalRIrURlvNpiZWI3rIvSXKpLL0JvHNs1dta3E0FmqYu+p
Gs64jCHbJW2zCmwbtjsCW+nJTxAOGxohd7ptHlpatgaadDMjWTnohibbWxiacwrSylnYqemvhiE+
28hr5uHPbqJ2laRYyxtg7LT56rc+FHiZT+AWDGjfhIJFSlNB1iB6s2oWAri+ftpUW64CWaiDGMvX
0BGU3jFO0Sm7m/HQKQ1IzMcY5hC2uWLPhJ4vo0whN6j2Nf1XazOj60lmODdBIk0m2OfepGG/8coP
nLe834n2CwPYR0S2iCLvz2gqbqsWfbiyL40x7nyPnulcYriJNShG6HwboOPT+BjA1lh0klwst1wg
bZXJ0ROTBoCgMQ6D0/cTquOsOHaEZ7YG5rZmMdhZvYhGsKqNzcvbkMh7FLEpV6LIY0ZLHn0GnUZt
Sgdwh+a1N7XlPgRFiD1Xc6fXWK9gVo2EZwE11ZMAXEZzwlcBPXGGIEWPIJHrTSsBvIlaBcs+dRT2
bSERu/BgVIBku/iJea1dN7P8JqaN45iI2oZnApaTKFZ1khX0JRAkfrWsBzHgg2hE+UzhdUwlqzat
JsD9B9ASzZOd1P3PgvymvohkkhxYpfoL6jQBqU+5oPpZH1EMFnPju5zaD49Q106jr3Jjdu14DP2m
3eqSOkoop9oClToYj44CxA5jLOKYkfBfFTJ011aEc0r7EoNj3FSprlGWEwgboQNM1Xt8KO5xjEyP
LnnhwCAOxvXUSWtaRG2pjuHAoAlbAOZxbKj7gr50X2zjDjwaYvTsB3vNaD04+nZWEvSR3MRDcox1
C054hl+gHB9Y5WEQL6IMOH2PuUSdB8O77fEA8oodVGkcOx2gA00zqxGxXyPrc+LVvzSH6ltXjBBA
dONLue1z7RUUlhl02OObPVS29TlFE9OQXrzQ4vKV09g5z7lJHm8FimJbr+7aocZxQddVWdrwKei8
z60P03O3kec9aEGALpyCNc0wcLVlHQZdgFNUtO+NqgGDmt6nCt89XR6fjYnMNIzbN2sAPhRlNv16
/XRp2w7aX+vdR1FIrXBSvVN1vhaiuBTs+me2drACLkMTu4cAsWiJ64XRdpombSHa+Dnx7EPKXIms
bjlU0LBCrEpQe489aoHKmCVRpAvyTt1ytrseHZBm1LfB5IPzmeCBax4uqyna6UFBL13kP1YtVUhR
k0LRzgjW6MplnQbDyc7XY65wjyPqnjMCJ09Ty2bQT2Vk3IUj7QAMLswJqHqsJRh2rJOM6ISXlvkM
ICoreK901c/2k7JwtnpmwcXUd7Eq0WNp27rHumqO6Uqh1gvHHtsD54KKKffNRVOU27gtnsyJnlnm
+iDgdR0R+/TeixcAfKfpM+r5sDUl4RZa7fk3Tln1Wgn7lHT+liq6dYGjaIjlFlHVZv57Npjz0iUb
u30XNMskeFNwE6rEAl3ifVhUnCUWIAkfqkEBf63GelHAk/S7d1jZm/n2Fq5PHzN8bxdLcPcrMMRx
lJjoosd5MVYzG2ltvq2bYQbsL7UmuKHxdDHPXBjG+FU9nhqBWCCGuaXRnV6w1und6mVyJPiAX5kK
d3XWHtjNkZ7z+te0rb4oet7qafzLyfWnzOxu+Xzzur43tJVUzgKAjsZ3ZB64toDUC9McqGuYFP3K
M++60gdSMK7y9pfwsGt7Oc2R+tJTzKmhRwseO3chyk82CAfleHdd52/Qb7MkWOXljPO2no2R+U4v
vqxiACoQ3M6Lokibjn5PNW2zN/r31gL1MiANR2izkIyPxGq3RCs2FO5Tpgj72ITBl+nNytEjeIkJ
+qzMP9IUCFzX/spzfLITMhR+g4JUgFsDFEf9jAdro3fBprVpWy68m/kmJHXzWKX90XXrz3Ks3uog
39W5gTDlMW28AFaXRzdqd0wBu3qVyU7oNC/zlRZ/JgJFhemMzgLULmhUtgnM0Na2ZFKeYQlTjYPO
MddeL3eDah9kh7zbP/letpfQTAY5PRiyumhefjDJ+M8XfUC/aOrdAvTsuq7vFHa2EunlvHSUolhV
rHUzRHCLDlTuoNXHaWQGa4NftDWNy3gyzIVnOMA0kotdqq3B8B051nLoQxYTcBTwXKYttAaJ1WeV
ENrvXdrz+2kVaRKiAbbTqVnWvb6UiNHmJZHnCCqbP3Tf3joaj2Z84yp/FbrmRvOde1GVdJ+BagbR
X9jdF76xTaH5SJLbleMOrPua/C4N3twi3mo8M8QGj0IfzvPWL2AVRXkSZZkKOBtPkW0asPTeu6k/
F0xF8y6zCZoLcopDDk86TZDxlc1h3oVGWrcdytLHq3TxigQWa7FUvBIW43DB5gN144aup3OTpztw
5LhLhruwVTUE/+EyoqD79w7duArCUB5OlT8RWwIj5BNJEf0ehHE0adiTys2HkcQXy+Ei+kQvyhrF
N7RSLLih0BEEq8ygRGgylv1tMsls50sLY7Ey4SJ6qACPrGrqUyX7ZJtNfhZyp4NmX5UgLungTW46
O6oucVBSohY1IU3NjsGur41wkFiFfpdkwMX/fWJ/npdtSWTHFN+zDmbf+ft5hZaVIQpU4tGp+3I/
6tqHK9km2nbbhcvONIr6m1jHH9FAmpQMyi2pt6Ta8o+YWR/1hlnnJgRiJ2fmd5tP2yzj+2aYWIuG
RVWtKHBIN/Rt16vWQWP67/Od79NvMZ854EltN6FIGmnM6/M1ymggIa51N84Yfjgg4wPR/GqKCn9o
n56bdKy/id5dnS/vIhl4MoqSbijhsbb4/QLPLSskwvvkMRoxKjEydc1424lDW7d3lhi2mfHVud9U
P/15TFrimP/n/3uEQa9uqhbk+qghWXsQjr8U1Q+3SNgDslWVSBiGjSqJpvTad0UAV4FXzvT3o87h
tv9GrpWdi4ZV7kOJqacpcKmpS1bsVP48U5Ed/1yyyQ2/OosueagXsr7XI+MRPcY3t/g6fvnHBzF/
/yCwgPsw8QH+Jj0RpYDlzMGsABFa97KrD9S+abiLwvbt30/WH6fvUuJEgw4+HRog/2gFnaKgjOn5
HxnwcdXhjmv8A5K94Fdi6f3jv4/151tL97Nr2NSumLxP171cSORDwJ+eeDACU+woawaOj7phk9vA
l1w1Rd9cUpMk0e8vDgMgTzJBSoMGQyoproOlELcaC92n+UCx3n5y9LPXDMck7dkHJ8A6qmRVsqBe
CF292G36Ygrorkl58GogxpqMAU+07ODKw1zt5gYkVZL20BcOi2j/pyxmepYHhyHYioAtusJTTGPO
ttH1k6bso4fNDlXoChbUAmLQAfkEuP9Z+DiEb1STXOZ/0AdryRtInYtEDjbs2COdPRl9Edz83z4/
RO2uan0Z+lr+SrH3qfezfTNDrCZ2DM4cG4zRFI3LXPu0W/UYDVE8a63XPXKFDd6LG0sBZyrMx6yh
q7QZ4zszUatMfxPZjzFhdkXgLmKFc08AS0UZH9KnpYUw39Sp0LCRcbUcu0RyAIp9AFg9ePd2a2+B
9+x8FW18NCGlO2OuzVXt4PAw32s8tKHZrONJHNLsIyBc4ZtwMoY3nVSKjfZXYMP1QDRF8ESIKuyF
/iWDhkiUt9ObaY8T4dAL66FgCIB3BIGvejYyaE/qAyPwY6tbu6Ybl6PrbOATPkIeOTaJjn0tyy5F
X1JDB4pqegoS7clwgxsdNV2SZps6BJ8YPKMtol7VEctZAwz3ZtW0HXFIcVbNAyCFJTFnvHa4YDTW
wLx4VVjdYBpbTbVRnkTO/eLT6y0BrQr0CAsWPr0Hkmbj5a5/lBU6JI1djh0OC2IHy6Z9DKAOSSTs
GTFL15umpZlaWGW52DMm0GMt6Y1s3ua/yEfrCABszchTO2pj2DkhW09bGiwt/Ki7xFEHKLPCoG4t
mRIaSGHeoe9GEHnVzTQ0R4/9UT1bbQb73RHewdR/0KSwnDuHO91Zh1W2ibJ2Iwr2KmBrLKOG8Kqd
1YgPpInF1veqo50YB7tunpqhAqM2wOLLCPLEuV2yhjdoYWLbUfJK9FKscs9b+kW7JSC2aVjgQGmk
wcqru1tjvJ+vkpMFFPp4LwPqNj5MWnSbHBKUFaEwTFAnNbpa5661oQDbgO6yHys2hEpEXxoBi1Xf
adFuLJVz67RlfZcF1kxNcNzqxsnMl36qS6hDXFrCguseqSsQpoOBccc1e+u2S6vyBIXJ27AFVHzc
8rORubEfxKyPbQv/IGvZvYSNNZyqiA6KrvfFcxd4mQ+6VYzJw2xuOuIS9+81zYKAaofBi9UpuSZ+
FW+bejTXre1Xm9aLCbcT/l1YkdBek5SWiCA1unURmeY67KvxNhNVqBZWqon7dGiHVRfmxVazA7b/
ZdA4N2IUurMli0qzIobnIVzJweke7Rr9BUxUjm6BaX7NO4fgcpUPihkpz55sgEuLJhJcA2VO3l5I
BAWRVZkn6DrcdPzWAsm8dJwHH5HFU2UbBLEjVSfHMYkaIsEovtijL7rRfzDRE02qW9dzbqmida3N
KlIJKBoIqFsNtEyd4m8vfjC84BCEwbksyxQATvzDMVSxi23xU47Zi4W3MVfJARH1uoQuqbVs6wOj
IdQtLWzRxDGHyrlv9eSt8HCemrO/sDFeXDpXTrz0PIC00JhTUaycwqBABJCof6KFCak9uhD/nAcm
MWFY3X26rNtHmwUf/fEbmRHrlRYFK7ygKasjMMWD/eHo8FX9Ux5QdjonJXDGsKAQTb2EWyH5xxSk
TdnVJ6s6BP19jmakjbpXNcUX4t6E3X8lrbnlH4WVX5qkIfbQrGjCXFhcdMqPcyJIpc6tD56rTi40
r18RJ1/JCAT+8GZWB11zLlpcrTlcoKyDGPQV/xmO7Y+2GH4ZYI9Wtg8burS12zLtVh4iXovcRsie
JqC+aQTIH7pP1LAWcvjZcdmk3fB0P6ZpycsBLby6pW73RxcrgyW7QyxcXzXqMp8iKcstJ5VpbOAc
9aMeqyULuWJobrXyR1I6t5wXV6MVhx4udm5DRr33snw7H3vSq60RDN6qsiEJc6ZUmK1ljiLUuplK
677Ko4PsfZbA1KQurTGEMZ6V7I/yA5+KFUw0qqfArXdIoTFRGfGmtgKX2odDpozuoAKHYf6g6z/G
uq5XeVOu3EmwznKgGqYr3YRqmE47yTPHj7hm3C34don2e/46R8Hn38RKrTpMWU7Ll/7mZOmeP0Iq
i+75Ht8RyTLIxk1BLMKmeHNBrcmpSB3+kgIWl31ZxfCZOjt+KMfOmps2GNJmy68yrOqBnX+iAWPi
6gAe2fLFaPpNTwOfPt7P35vyFHAcO1PP/GNQqj1/wnbzbphsBxtYzsORC9zm4WPshsjmAVbJZJnH
70VZFku+WU3W/EnDSFz4EvSzLo4nbYjfSqQ6LL/5Ytb+Ns2JNI0s+Vuh8COSFRj0Zy2WCJWDtVZX
By1wcayg1UIw6bIRLk10M7KcjwEF8sQXras+c1ImFmV0t6rSQwSCkfJvu4qacN/BXQcpDzoShLQJ
x+xgHJXfPQeZ/iFby10YMjvRiPVWR4Sv/KR71FlE6W2NJ2QyrEWspmXbBx9p6TUYuyZzZbSUTaRa
AkNURot4YPJXEzKFyG9+EBiCAi5qqonF0k6mt46ZeBF4jKC6JK7iTg/sav0bu5TjHGeY6u2QlZcy
Cti3dnW7LOcCh8UQ04zGOmgw1hMbL3qzAGE7QXhorcRYeOnIdSglCzYtTbadUdlwqptEO5J1yA+W
NnZQiZuZmZS61mBwtxowsbIYo5XrkxmIRlggQVb5y27wz9iRq/sh0qxHe6KsgA5WE0Usk3Hc1neR
m3COVnq2ZP2ZRdFHTgJraRhxucQv9gE87I0aD5A1iq6JPvPFIg6MpzQX7aof+guJ/vw98pIXd9SG
baPIChRzq5IZ9NDcE6PYhjmmB7sTajmZRKFazW73oxPpW+r2CPN2jOq6zP1NEo0ZvB9Q/syw0l+j
nXrQQykB0lcJWkQkrY9lNby5kfVIR3VMIFsHHM+aKXhIBgZ5KyzfScb/1Kz8s9cjKNYAPVETN+5l
MM1sXOuT6wZLr9KMfAHKSZHBk/nKNOCOdqn2AmrTXeX2BICwqGDNZl31WtTeW12n7mvrY5K3RcCK
0iYHth3H5sa1470gargvJCmRZTrV5q0/GM1Rj0R8sKrwmVw/kRlNPWVRBhmbOeXU155HJm6OaguC
F1Y8OW9VHzgYfQMCDioJzUvs4rFmR58ucl3EizAQ5n40tfZZF+pEaLt/9azQ+yhlC4TajiUGZgLx
uxR12Jo2hpvQIAZc41me06ntBOzP5Rs7GbPhjoOgnsiAJQUaauZlq4Xz5YUVSmnLIUywsOBPYhkU
bG4GRxKGC3RCBGGZQwVugLbmHbzFhdbq1Js1QeS1EKadkEbSBo54YfjDe+p7Q4WiK2q2lPmKjVUP
w00QpPawguhXneJJe3RkitedtF/47MWxTRYJPmjUTPlz4FTqRblVd9OVk1xVpSh/tVk8DessRXfI
UqvNEyZTDSAdsj8DtjdsiJvIjNuXovBre4mYNvpBx0S6o9o/PoZT+NH34RfoyJ+FQcKPOH/54k+Z
2wAK5AkwCN/9jFL0ZgvTLnGC2OBJolGDuB5O6l30/rBNs9r55PNk67yTSHMS5k3DSOGsDiYTKipr
guuJiLbp5BBXzkIMHE4j7qKwxoATxA2907PS0A8d5iEM1ZMeMTdpVvCjCyLyJewsLYMUG5BG6Qdk
E0oH768Oy8XrGKV8rzEXflPeO+Tpju4c59fHjetqYmWU1rjosgChoFvBlUq07TBWm8yYldE1E3K+
LQS4xkJgWBbaL9TcS0o+tn1TrBPJ4sjIFqMcWQ7QloVBd23iiaAGa2ma9cYf2jPVxEcVxscO1WGG
kTBMStbv8Fi7rD2HjRn+8tD0qXZiBrC2rZsw62t3IU7tUrdhqKaSBKERLkSWtwtFdJl9aHbEx4aX
Q/f4Jv3dLuJP3yTj39pY0Eb2hEFPuUR37ktv1xTpIZbF1nFzeMAtURznbEQWWW0NiK9WnCc3/Cxp
uFs0ZfwweD2umcb7rIUNlzJ7R8m65fcjkbQtNH1lpxhsNGWgBDGtU+jqr9IkJJezcCUTR1J1HUtM
V9P0qAr5Env+PuDPNDHSOKYI003POFjXJuUiKrchYmp3fQ/OPHX39GwvsQ9vglI+gWiglaZQAoUO
5j7cF2S5KngeaU9w1SGw29WfqjLdhd7AnCjHtxhi9mI+T1bz26hOfkRde2pVsG9hPC5N+Mhbx6y7
E7eDzI50+2XTe2fbDP2FNuCQ5sMBJ/low4HGhLLAo+C0anwt3O7L9kpyjIlVfGTMmQuHpsGjrcyN
oltkoSwNL2nPQzAyWU7VUii1qhwWNkGx66IIMxkx/0SklyxIDqON5sDIOhIAjjkiAwlJY+XgsM1e
Wg/aGL1Iu7uHnuEuArMpuruKdOUnJ41Oy3e3xZQ9drq+d9Ph5Fbu2ouzfQanP6Qvailq7SnI2C12
ZQfN2e+oI3FmjZeJJ7qLf404NjXhA/cUjerkWuuycdEAIifVTJ2oZTSktAmXV9257Hl94lJtUrBh
P2JQ0AuvTeAy1T/nlKbJ7Ock406goam04UDD5hmu3damQZKa6SeB9b6gcsOcqjvhOI8RPRBNWD52
db0OkT6WtfPld+pGUniBT36tPNjxU/W/KpqLaU/U25cs6IJdEgcXstanJMQU2bQ3KiU9otQ5F9lT
ZFY/JwluPFUT9VDjKfH7fThle6twDlVBZUTYsikX5KzIAKzLxiUN1u3qDreXU6xwAW58I3qnJBD9
Jq8a/QS6WBIIRvJNbfpiGNUWQcWHGUD4j4BAXaYp8zdpWYV7I47I30+kR8oYsdWERUXv8TsGgtoI
P1fhcurJ4cM0fGmD7Ktt+n7rT6OzG40crnIbJBuvVIxCeYBQJnS1PabjTRInc91Mj/5kuFiZNd7U
Pqpe1YqNWUraknpwwrbB3j2skE3yiZK5jE1GE9s4pOl11b6SVHrMMxdGKDy+A85Feidza6MqY1W7
/b2fud7S7pv00GvQEQb1EgELvY+K1ngKS7pN48nX131BaswAlZ00XXWi7o6oQ5UrOPapAtLF6OjO
GHYWu1aqGGsTxJZyDXtwQyxz4/TuY2Mw7UzUaGUx9HOm4rYiY9+WbMLKpiThi2Qzo5YhNjXyLQos
sAoKtof6LrSNO4K/waIeklMwZ5ADvdyL1FlRmXiMHZJoZYsc28vOJsheZi+0WyUWhC53io1w8nFp
Cxitw9SU60p2t7XeHWJ0ZUy3c1pxopCA2pJuLH9ElXjznOIubObZ07VOERKotkj3Fe4rBA71ycE1
jeEjXrqhuc6B2KSRfbCUfY7C8aedFq+ORv2J2R+nRJ1VHb4WVUvsh5L/cn5n+sqkgqWVD1YjN0Od
Pmu+OrqN4S781v1hVIhRrIirV+fx2evMddf4F9r7Xpo4eOpD9dXGmf/k5yWQh54BcGwZpBkF9UVZ
auuEd0CB+2GrZy50W6ydZtj0ihnJ9Hemk7yPZPMS3VrnM+jdb/pDmVQsVoBQenrIjtF2b+iiP7Do
PHl2VC4L7S7rfWZo1pVJQhK2PUeV/1nV4Yma6dexIuc1pKRaArn1+PyOExw9gkltEywKGOosAW7K
cI6f1/1C6T4rm+hOm4pNZKrH+Zq70fD/ODuP5riNbg3/oq5CaKTtzGAi03AYtUGJoomcQwP49feB
vbFIF1XfXbhcomUidTh93rRKHHsbQFGyHNrtg/VUDh5sQwF1pziYfeHnTOYpEuyekDTi5DKTGg1Y
9TYXZDDQFdyAEfJL5o3SphWioL/wo18t/0OozS18oAuuXk+zjTLIGehOjtu8J6pnakhgwQmIOzcs
qJpLJA2l3InT8hiqH4YaOb2SbKQ9jbZNVMlzWumA1uU64pCvmamvQB+hikJviuKrurwOYTaPIS1F
MXlbNRvX+tCdIr0i9SeCLDOZzrH35ENvEi44iQNt6psKbmLsaCuX8HqXVOE4m5EXUnwsQ7BeKiD2
V1iVN+hKDsK0DtlEkRT0625ut8u3JUxl77JquRPwrjUn8POI1tab3jdYQwM4dznJ93FU3oaleVdr
w77HbL/MicTItDNWzP5k0u5bvsTyVbg/wr3cUxLGb308Xsj1vp1A8XYD4z2oopdRvuGTyKyck9JX
sw6LSMV7e4J0YYgfshfHuWwwPxfApka9nkL9PAu1npacBlUzz/N1R2NEj56d3tnlbvozMgxQVs4u
BWZn4zhra5AAB+81KFN9nW0x4LmL+WZ9YVwSo/6FJ8GSb9H81BqqSyKpfbuobsywIhBqdO9gnUDz
Kq/r8J+xNZUFEXu68gUh9EEV+IEzH6D2pBu7VQ9WAVuFHO99aIJeSmq9MiWoPMkAnd0ct1SdyOS1
Ttj6rHqYUekG25N1SbkPiQQ8Sl9VE7EwA3+nN47OoF/3sXYWghbuYAUupIDq1OTOr7grxA7B0Mr1
zs0II90bp51tJVeod/fGkPoTtlMtOXdJoq0p3h9KCJxJACadum89Qnu8sbF1DhlL+NZXK5gXKOGZ
Trm5pCGS28C0wuF+VxvpuWRM6B7N6PGjC6E5E6w4NwbtOP2XKQY4E3phkw4UJGeEFE9dGGwDt97Z
rNoKkrhw5FXAu8JehTWlG/2Wy1i14Ydieux064Zk49cGeKwV5WmKBp/Aq2A1a2C8GBKYNAEDd3yt
xNlieMZYRK/dzonWYAmqj09Zzg46xCGW9mWTH1LY9xs6q8Tc6INYO7Zo/caAQguX85UR+gL/hWwu
7amRNeZBhDbp4lzF+Hp1Hm2ooOU5bO3Bq3gg5VYPkoGPTnjTsj0qOi0LvSAorJsAknJNtiM5yDe1
4eyqRu0b6ue8mAjaGuyN6OKtnIMPS5jr2p42qvtRL/V14ELssf0k53PEJFAvC4uRX5HZcopd94hE
70bPumMv8ls984hnGknOLt5iT6efzsky036mADErTYirmYxtYtWwbXTXFTNQ4WrpRhLjHMaSA4BD
2Eq3dugzb+30PfIgHGt4Y8s4PVo5xZ+mpQUDo4roemebMS8OKcTVpQ1l1M5rnixnCSt7m6N+bxMw
EzY5BYjwgzG/JUyXXNuspGYBXEr/EuFwCfr0h8k9enZ5CGKWl9A95Fl6NL3+4tnqFOjMGmsaSRyA
clGO4TaQzLjljhOZbywiDWRsYQCencAlt6JxNjn0ncLsb1xYdx3ndBtmWgPlSVnRngbSui2CcBW5
NCS8WLlbIuFD3xkrMhdGgnC0oaDATKiO9TEknstbVtw98VgHluVbGv071WChBM4yrifNAi/SnnT2
GwIQAL0AOHD5Y8ZZWzo/T8tAlCyUUxIAlKnrNEgOlQqu+yb39ST+gPn0kAXToR/lpqezvrKbctNW
9r1V1zvP1rdlhSGjll9V4bCN2wi6trOSqb7r8SfX5bzxMueYmCzHbW5exylY0zwtjMn5khZPJXBM
1NGM1OD2aVb1JCm6oLIICK75sYRpO9T5fUioyBhZr1UA5Sqtc3/IYuoNG+4hqG+bXpcNcR6JFO+m
nWzcwdi7yrw25/PUdpcEY1Kv87YwMD76dH6xSA9h+SYEsdC2RTefKDKvRtoEyzArUvGzVPqv5UFi
S0LPUL9yyrC5bVAJwimMnmN3BFRmHXCA6pL2MCaYe4r6yBlnk+jVmdqD3kdZ+VFNmyAhZ4ZO7T4n
8JPCADZOD5VmeJ2tZsceWZKgWm4iFjOrFtt56J5gtUPxRiYQsnzbVflDb3mXddof0qb4qJrxo6np
C4lXJwbpz2rzZhyqbWR7bLPhHUKXNUy+bWSy0YTpg9ZzYpBVe+u24jIq/PONeq9NBXwfJ1yljaZ8
Sb76yC49dTpaBo1Fk3PnXwN8WsLtOKYtR1onUyuXexmV+UikogAdBfYPulPHUrWsIQGobl8pOnRE
kNdJuEM4ADcpna9zL39qK8Vmj7oiUHxAXt6lr5N9Dqyl2rqkU61otOJW1RLCFHryKRANW7Jx7K2O
mWY9KDZVXYt/Na6erMLZU7zC4HnWgAXtKiTwjfe18I6awT12y+EF/fx6We3tMf0ZNvpBzTVhkyHN
pE6m+4EGwiZNyksdmjGloP7sMYPZPfC102o6cjXhIH11RFgMJX/WnjqboDEnxiEjpVXq5tna65tV
z7PnkzzX5SKe4GRDbLq80qL03AY4fbFOLaupoyJ6rKl7LiL2c9kld1UWkdPZjM16NImJVTOOLWVS
poTsZOFtkIOkGa08jEOxBAPRnhYD7d2EL2xlcNaduOes2XViy4unuJHkL44DQWKgosO6tLtj7lSP
kVbG62mpKFKqJAOl6KZLvXgT46C8sdr2ZVn1wgiabzuE/jBQBlcRZhiS8aJQRUkkl6QgFQT6jQgR
8gAuNfxk2sdWR21ou9MuLIjCkT3PKZy+pHbKrrDBOeWluVXe8JoEbeg3JRqNvjb3CzWkqmnJiuqU
S6IvhziHFUzejdFkVHBoLNmqfrRFQTmb1afWYK2fzNE8lDHbvVWZZ+GUj1rnaX7tNIeoCG5FOIJl
GfHJsVkk9SWKmTNm6br809lPBukax9pSG0LqN2628Mc8jvfJ2qqK0zASZ583JgFVyIU45Yps0+XF
q/JoQFT12cuh3GPwwo7kKpvqOyPgeL4nYATYK//IS+uSEj3BsRkYMG1/xQZILEf4g4zSW5jh11El
WO6Lp3QKbkQY3NCKPdkKToOcC/ZYjpUzegQzL++WDaGocgxY64KXbsg558yU6/3DVIX1Q+2YUEyh
lE7V0WDLaXPraE9ABSrbeEIejGF8HtHxbWMqPphWKkKjYrfBgyyLV7Oa7tmbcUPSqTKhvVMMZLN3
LRKtAFlUI18ofvCa0UIxE98FZX2QcXtMix7SzpTtyLHZycGIbiLMZypspEamYiJdMkSGe+yZ92Rs
7GjQIawAni3ka5coH4bJPuFI3RntTAmNpUFEIBzqk+vB6H+lWuSjN3ghkuwFMt41flhYwNbusNGd
kajCKCazOkweJES23ZhqFidBYttWpZfBVyMaDdP8sH0ztc667wfo7nLh1mtj95rZBdzwGa+KSfys
7Zhx3u/rMCofofT1xyidj0Veg3FgM0aAID1yI2C5XJrwoMtnzf57tMBEYFlqfGCTmyXJrYVP4GcB
koA+g9KUBQEzT0+TvTCJzsFvyVkPtUOMdgOrk2SX+9Iu3ecqjmuiHLP4Fm04rNfKJRhQmpDBaI4H
h+Ugeg22nJHvqpNBQpzIEoeu4bUzmIALV7Ko2DyCkWXVaO9G5OowAcCNAiieLXHYba5WAVTgEgbW
HO/IJB03M6DQixdaqKSNND9z4rK3SKrkbuxdEC57nN2/unge7JXtlMljEUfUzbrJDF2YdJvYspOt
kHr1ypsvT6TaTUc6m+BhDeIP0uA5bp/wHDN900uz+5oOIjqQsL7MDqhEhLh137lt89prcbsRAW2d
oGmCR9sUzS4JBaeKIB/3o+aV2zJS2i5Ls/HsaYX5g8YOrUpvYMZ7YbGJIxKhij54IxeXoCwB/SmZ
usMwCjIt8qZEwefSPvFGpa/maIgfEgZDAaRFb5qVysF1ajYyAOJacjA04vmWGkmdWodcGHcw79wq
lxvNcOb70mirq0JP3kkyheESxdnZ8WbNx02CXYXClz7n8NQoQQM6szd0YD6SUqQs8nNCD2dyDrMN
dTFsteQhqELBBPKWY2weZyx3vdnhFRWrbajLDPK3Mb2XSYcjBRb5cmVKnAH8mDl4xvCBJCGNoLcL
Su2uu6FBawbbApHGWgmdsjqhH9WzwW5sCLDsx+UHeER+XYb6fHGBbtFpjT2HsLG9b+fI+ciypkPj
57Rvau4jidhqrkg1nb3bOGdHhtdADAUqHA02pLG2PaPLfKQl+WkaIR4PbhSfbK1RmzIYx/fFxUHf
ZnMkok3qheahtkdv2Epveu5NMwGzdufuNBtGTjsn5BBlNinxWQzSkGLMRgcyOC+TWdirQBj99Wgq
unSL0oAc7xpcwgmLxzHTgoMlVU3KcNCLc9fN48qjPKTh0dnDwSoSJCiM6+lhMdRdAVR0j3kdSl+C
89xbIdhl4umBWhcFeY64zl0yFld7nTTzeIxhUZ1zUfZrq6ssSMuWE6+TerAuRd4Zb7NbFYgcwn7T
8mQXMwhlRFswC5rsVCtrOg398GqVcJcwogz7tbCChop0Kuv0EtPDJfnZhMHjLIIqmpJiBd2qm/yU
7Oe3ctbbtzSBLLtKQ5CN2tGKx9Qa/tKdSG6BiyzqkdTe9J0HOzyKO5ixjdkNL/PY/JplBWCSV4Bg
QWcjj6JNrwkFmJrPqwp//XVeUpKQOrtw82hgKOXk+9TIylshF0eDIRwfdQPgYzVGKS5laAbmVYa3
9L4LAouE1dLCiVoDAR5I41xVXUcAq2ijfYap2rTVA2s4J2kqxSYOZjOiPWUuNm8MNLFvcWRfh7Kp
7oNoltNJ0ZTwNlWex4A7ZlB+CFUMd5zVaGBQZOjUg2GPyKeQ1bqNB/MlhPxCAGTJfeiLEmAowKTT
ssLdqErT5GDRovATsxx/abXmrZAQP1kDnE+/w1i/BTwSHC/c0IV2MXpx+2j1Q+1D5hq2edeiITKa
+dDXIt8ShxiCnNdoWqXX8V067SCrNH8r0GzYO0OLTd/Rm5HmY5v6pRNUBMtBa1M4jm68OnDOuCH1
r1OrzDcssLyJgj8J7VWqE4lFCE7Ryt1EJAJJfCg0V6osAuQc0wA5tHwQbts+habRP+fdnJ3sPq/P
suYAm0s7fxIgvxASoiC6aEbQPtTSHvxJp4WoAgMSRsJ2ScoeizrUpZR2ipu+Mjs5zuczCgEL6257
5MChOk+sgBl/FggBWQR1GLGpvG/DrPdHl3Aw0XrknlfmW4ss+NwWY63RDOlbigxclkmXlfmvMTAq
sBOXjX+skmxX0txd18l0FdvogrOqs0GMkOdmyQxzMEjIB2UDhm7wmnreB5YBAKAp8ic7LEpilGd5
NZjNL83tJnR2ybjKZHKmy/9XLuNwN489jpAjxzvBUoygdA72LO7BLXyHhe4RmxtRaelJE7OHIYwH
ZSYaK1+D2ADeSYfTMRAqx26Tb/BygYQVtN4PCT54H3V2B3xtuhu2gmCLzXG3LVydrDJRaCdQedrq
LFQwGamwSzkPsIVcEN1uglKngD2VAK8M4y7xC2VZcAkEMqVSFO4hWU6gpnQXUqdubwwJyVGGqDeJ
d2hJ7ORJk6r+6LPgcWQU4RC71TvjMsZQ3WzhCwOOFkwvK0mvbVowjdQBR9tTKNUTgezTCpr+GUCX
cFcC6xihzikpUOPqWrQhXG5Dx+iZTtimJtGbWih+G/vkVg8gzFrjYRrmC7yqBc9wbxxtrKlqNJBZ
O7lK8WdcG41xhT3BvYNIxer6J5D/h8RYghUjDuCFfdK65MXmAA0Eo23corhTVeIvP0DieFNqxq9I
mVcRjs0WgYKOgsiXL3okmnpRNp+6JLsxG/NJuUyhunvpu3HPrAQjl4dhAPKURUmJWz84jd3TSTO6
o1nM7cqhfoGUX/19C2TX5KuZAPVOVNsGoLtW2VWoV/dJG0NKnWxE7tEA6AgrVM/+oZ/XrXk75uIq
t4mMU28dRju0ha0P0beUvDEm/5h3Q8uAOSGtS1jgSDDViUElERc+7CHgOdCyhYuDC/e9PVm/YHyu
yDFamZOH7UC8tygmcqhOdGvvGDQ/koAmpGGohXOzTgRNuW56MQvtacYZpBPzGWXpY1arM1mtgNK6
j3vvz142730snsN2nHeZl/nunK9VUx8pcIqV0WvvLDJ7wt7u80rs62SGY+jA30f5vLDaI+I4BYIc
BRQXjyMBqPNZ61F2L8tfBVo04o/jLzeUznSF+/CFKuevOSIuRiq570fnx/K33Fnb9GacbQZRQO0y
ozPicWBZ+hVpQdBiAm+nEGf8BXyvpfWaezepVWyTmcZUHZC9PjwIOcK/JqgvrwBB+vrI9iHY3KLH
ru6uRq+5sZeYzLgNnqshPBbou1zBScFl9aC9X4bumn7kc15019JxiMJlf3W9H2PPyc913lr6jivZ
UIq4CmSiKo+GOx2rYnxaunmx4khWcb6qp7bYF422ZUFYt23pi5ITHoiDtIJgxUg943ly0pvu2bOQ
h0UUjKmE5GxGzkbP5sOcdrdNQ2Ar25qxc5rxbl56H4ap3epJ5xtj/dp4mDR1W1lGHIWr6glz0wqg
IX1pY/JH7PKGQCamt34bmsWxXu6pnXf4F5w6SL61Z2+9FJB/oXK3mf93m760t0OPM0eel7zy4FnT
9AsMgBdP78V6DE1abBErfRXY2Za+gXfdSfgaBP3cq5R05aFwn0OkbBtaTE8OuYS+JwV6cCluUSHV
q1nMb5EZvznG2OwVaquuG7BTbzZkceCK4N6qdmCJzpLhAJX3R9QrRO2RcZUYNlxPO4tXPTPdapyP
sKKg7vLgxTCnEGJ2uU1LZ1MHBFobOJCtIjN4z6BD7fVI7QF792UcPIXw6lbjMAFvspBfyyHKd6Os
sn0quwL9mU08jH1TWt4VxD9Pxc26box+YSS6kTgVdczKU+00sAw7eM5yc0NE+TZkgdItAieN3rfg
FXpQRYui2fQGijOJmHuZHE47bgzMKVZWw2rpItSE4yiR/CkW3TAx38p+2cgNYID4wH7uQxLfjQne
AukFJRrThYxcDdpsZB6X4S0Ac2MSPkfsADktErDb+VNKmHsDcu1YfqK/Tqy6SakjIhQAuOZpZnlG
EbhYAZBVuU5yhQh05qSI4B12pgs/1dbT9WQEF9qxXkZqenBfwkGB+g5T8YnO4sQXE661Xt6EUYfX
bauvCs188AA94Kemh46gS114V8WAkhE6pbJuxzR8btA8Wl62oaDczbG3w37jfjTpLUIW4cBGo358
tpJgK8wOpeJtaZi3jrLeeh5GdiWwioEJTvCsXMjqWkxh3+BaSt89pEmP6GplgdN2qj0UXrddRI8O
kfO8tOXR8rZmh3oKKTBComnRAC1kYjOqN9pAnGb3NLovTYxKWu/3XY47tD6sgsnaEIzxFmSB4pBV
Ex4O+wke8vILeaoU7r7bNyB0EKSmqLjTDPOox5EktDw6Rm5+4LTme9j39JiOIlTc0Oc6afyS1J0P
Y1RcLCO5yrVb9pI1DNwYFmkrX7m3rrxebl4OAq+XxsdyEp9bhVZ9PgzVrYFauYzKUz3om8SGB74Q
shrxKsYI6DrZ1tL7YbbGY5dXP6fWuoG5ycGWL8fA4LVypWWELXRpthJzrnUKhUpsXYjp+yxmeKC1
KFemFqD0iO5ncO5Fnkn7P8NXRL1qZfDhaNq2Bc3M6B6ul1eC5XsGrtk2Gzc3ECePl1oQH5WbZ3PK
d4qjPEwG2sBNf5tAZyk1e94QCkWI6iCuJ3xQ2RRJed+UybRLXfeqEZUvZ+bs3Gv7iB0qM5KdA1MA
ZXlwIO3iHqtFvpAzwehQdI7hFTNNMOrdCyBit7X82oPcapIqVVchhgjJxkvb14nRWSPm6ePU7wbv
OmipPHjjOEyVvjkV26UnMFj5ehrZ7Yum/Kl5dboC9T7kTJ5xdLcaHSS2ZNxFx/vesnVg8ZieWmWe
jKV1xZ0M8bAfB++MoyUKr3kDRxz1LOYg/J9WRD8u2ujgUHXxlHM80c35qFRxLABkiFXzhZ1ugzrf
6vIceKiMraq+yjwPQjLJYQ7S03HQMBYK3PhAKjR3yiwOka+oKNomvdhyuNsxgLIaCqcxOqdFD9U2
0VXFqZhi8MTJ5GageulbEnIZ6p1pYvudXSt+T1pjQ8K1l/tafjaG+g/yf+h2gxjpJozN/tYskkPA
+zWjdF1OM93IZMOPrcDzgeXpJ2ub5bUbvEwMtoFdEEOP1X2oOXd2Uc++hn6D5GEsrGR6m7HeQYC4
Tozk0DOgYh5AaNl96AJMpazkCb+J15pD8p4rfdsp7B/M+YU8z2uHgk7xqebovUpmf3kPy5v2RHbU
5T1d6RbzWXULqwxxFAAu7F6Wu4lufXxvk2QkaMLa3KlukF/fRz6cOYS06V89DkoFJIQ0tZ4cXjCn
NwBoSvgIfwgvPiwShKXyWq69/F4HtEqrUcYvUa160qwlTCvKtascVUKew4Mz6APQ8KDcTfN3cyx/
ZvEIuXveU8rjYAODK/rAFGTR9QfkO6edQgnNHu+WN+m4FSr6marogEwFYsRL7bj+8pcXdXLH3yJm
nWIrpwINbzOWJBJCFr+m2Al9xeflQO8HzCydQ1kXdb6GATzJ6MBfkPgQdiEGgoMhWXvjlQWXO8wq
+uT0327qDFK/wdqeO3m6qpoc8jmfRCrSmkV04qh4dNIux+OJZVvGRxFQ8QdtdJjj6qGKEcZXpTg1
s/GMVYzvsLBr3bSHlEirULvKinjg9eGNw8MwzbMrSBpyxbRGxV5DzZl7hfQDT4x+jh5TM7sbYni6
gl6NsvQ7wSOoKf3AkGSXJOEx68KJ01I6HRJU9iWNCz+hW7KecvOqHK0LQNAek3J236S46YnfrrFn
WTWjeg0yPahYB91zDQEtt8VPu2rO9RBAqgRFDHnFDk+HAQzeAIM8JL0GaF/JnZmRZNj14dmcUZc1
sW+iDUuaYUfFiFcLgNpQ5C+BU8tVJNQ9tsxnS4U3RGfMdMZSnJSK9tlz+lVfUXZ5hvIDZDtrzcKW
nkZyth/K9mn25pccKUjfYv6Vm8b1oMrXGoOMioNhZczPcVhgAukC3thtOb1aSXupHJiKqEPpOhJV
MzjVrROIXTcajxyeiaGfTtQuYC3NO8HmGDDEyNkASm5zS50MqhTYUe9emO5tWb/IWN5Q598RVmqv
6ghJRxo+hnO6SYR56xXdIUm6HQWnL/FRIjpsbxcpANOIeNoN6puldglD+KoNKDAMbI5RTou9rmc2
t1jUX4G9vw9T9hQU2XVnxLd4CG51O3zIRH9QMdSbPMDwSgjjerFBWnxAZMUOoVi13b7fVr1ebx2v
oV0omQK4j+tXGpMJSOewNBEFvy6f+rtk6qdD16kCLV1WbTpb7RZ3MpWyWicYVuE9Y4Fs0+dZpaKt
V0kWZvA9oeDgCPRiFWzlkjZkh/pRQUMabJjXRfiAQdnFKBRk3RRvONKNix3noXo95zr2QBi2xuSl
40GhXTK0f64ietyxS9otWb/wSoJ16aWHyHKeUVeewi7HqGY6VyOHTWs5W/eg/zR7dReqDVwb1TW3
zjxedXG1JhkSgqsHm8DobNa5oKlXZPZeZ9iUrsrJ8Nbgan7cFNeVpu1by+FMpl9z/tliZdvBjerv
TIk1G4j1VZ8bd5UY7iosKLTZo5tp7vPE2hiOF62cgUR7vdzKSDuQmYtwlYZW5vqg6TuBnyVlxGA4
uLQsjegkP3fQqXW7uJ4cth2P1XMZarGT7QssYFhNezyFuOm08is9+nBmbVXbj15bPqetTvU1HPMu
fZJp81jiqAOctB3T9DqKx1OFP1IpEhxYAupFrKG0Fj5X5W044DwB4l5NPfqJhjJQl8ZB8YUKDzxu
6X9iXo1GEAm01+56u4LDnLNOMQxg2q80r7ioxH6f6ZsLTcVrGvWHCM64XaW7IrH2HuGt28jAC0oi
VzFCOMWtcRUn0MK/F1F/UclT7xt06kxHo/eFCTaK53/p1fVQ2fUQedMliZARbrv6VxjBUJ3by/JU
UQALsPlTPuZ/XdPWHKwk/jE/WP77v65Zg7JE6FzUZYS4NuUM+hAJfPLax/Ypj1gbEP/M/R/U25+T
SNBuW5rpLtbKWIjCklqk6/+66qiGhXs99xdSIjz9vrZeeF5a2lC35MdIKAt/xPW52vQBveSn71/z
V636cnFQOYnbwxIe9PvFXXyjsjA3+8tohReJ0oQIM1VYD30y+d9fSfKb/uXt8PdjSo1QB4mBNB7E
n66UydaNLK/rL5Qg3R0nhPnUdu0fbA6+fkFsNMlQxcXG1qwvrsBtqqzQon15QZanF1TVCAYXOR+2
+M5c4UVTwxL+UybhV28By8QU3rYNzDpc3fr0AYMoBc1XQ3MpRCw2Zgk7nhMrTMbWnP80WJa39Okt
WjgjMlZMx3UxYP39e3Ui6nPHCf5+QMvuEST2j1Owl+O1YR940k5g1KhJVp1DNchVU01/uIP/eNjf
bmAZUP8arQms8KGNYqYhaiKEZ9UltdOL6vjD9+PlPz7lbxf6ZM1hwocYEWQ1y7SAtribE2wndYGo
B6ptf60l0i+pQ7+/6Fd3CpegLoCxJS0RA3Dz0yjNG6PI5k40l5Rj6aq3IHMinhBRjpGQdjXVxwJZ
dsePU4TD31/7Px9YEpRL4Mnig/LpgR0NHzXL5YEjbwdLjfaFuuuq9Covr+CH3Iz80YJw//+4qKUx
H5cFyJWfntfrY7Qi5T8XTYboEPTZjwKuojFAfTHhmMU/9KL9Q5rC10WHBVbX8ffFvZu58+lJC1q4
TpXV8wNZX9HbZOooMjWlDkNZ2GJl1U75h1f7Hxc0jSWiEcdwfUl++33Q2t6cJZExWA818ELYjU8Y
XmHcwRE8ePr+fX5d5fD8+NeVPk0PgtDGtraV9RANZb1P6vxGJHr+h6TA/9gy2BVNqdk0NiUZPJ82
KrqKswavY3pAyEYNea8V1inX4m1tuQlUJ20d82zptK7sFhAnSJ9R7a+/f9Cv64CDwbthsFuaIN2f
c4BC0yWpihzsx07b8vHKVZre1jOF4veX+frlXA/3RpdvprkW6+vvX84dET3adV096NjFoUv1IK3e
E7qp1q3s//BInyzl2aEI6GMKENfg4H/02YM5mHQ2fzocDwhkXdTvQV/v0TZypv9hJhm9k9T//uG+
zvjlgg5Ztsg7PMv5NA9qwHk8a6LmAf6J61YQE39AY14pqIBueCMRnZfl/vtLfh2fXNJjF6bGkY73
2e49l2Uf4CXRPBjRe5iUz1DF/5RF+PUSHpUb5k90+BwsuT5NtnrMbegrWLRUTvYeLAaTxnT/vz4F
WYqs0ZCEXId999Msk+ZctI2s6gd9hNlMGyTcdXBSv7/I1xH++0WW4fKvna6bBqnVdl4/VGNxNduJ
3A4yQyxmOJfvL/RfLwwyBoiGZmpYFH0aBo6lcWxNuZBKooz9Lc5g/aj37y/y5Wk8w8YCCT8rvIkw
2Pg0keyevGo8IrNHLW/fkeOhYHBHDalw+vC/XgjlnbWk5Cyh0IQo/v7a6q6FDOkWzaNXtzsxa8cm
mZ9pKH9/lS/rArG7HGAt6erk2MvPORa2Pmf60Csduqu4CHkE+dmWtr2arT9Ys399b79f6NMoqHBh
GI1h0h+m4W+2TfqzpC3RNcmfYsGWX/RbZedZPIuBLNTUOe44n/JNCukEZi8r3Frd5ykwL0Ozxolu
a8CZh+cK5PE/v8DfLmf8/pkS0w7nocKPs0RDGaFp91WcmL4xZwA8mpv8YR3/stQtTwdf1WXHZ6Tr
n0ZFMNohdMKoeqzaBLeB9iZEGDN0po85RzU/DgEbCCaC3z/j132Sq3LGNxkjtk0b5dOgL1qcTp2u
KR7lYuLjPMfBR1iPvNDsEWOXleiKN1GNeE59DM5zCAz5/fWd/xg8LvNOeuyQZEQ45u8vucSBfdIb
p3issxYlLyYNyLlpkRN2GZi+vgi+dBGtgyy+r7SA0/17J+JyLZ0BBxfpAm8hCqnCSlHPYwmMgenW
8LCaiFrAPKx3dXt8F6igMITPyf2y50OcK4xBOokQN6QjW6AEsasMkHxw3lPtXainBv3Hoq8ctelK
GWpnYJgC2YeOaYT77WC/6KDwDmSxtR6GIDglmvfihCx16TRwJu6M8KM1pguT7xdKpFTa+0U9tFgk
LeTtBflLMvrAtP5E1h4D13wdAsSuGSK7MG79AJQagAhfiC7QX9O6R6vSmtkOcuYPtFh0gqtfdRWc
J9w1ijT4H6ezSUeBDcN1WKOW7umncThKLJ/yOXUudpvBeW+QYELgwTV3IUh///W/LOss6CyEZO1Q
zpvUhL9//MYIEjK7aNdGadhdeU6BsXFmWH+oBf/rKja7OREZeNh/qcPiEpac1bnJYzUkxXUwCXT6
afHx/aMsO9Dva5OtE45oacbfBpvupx1qDix4WGVXP8aO+dzQ4TcbPMpbenLyaDXl6/dXM74uhTZx
GNRhhqsZS97b729O6XXjaTioPC6DqbDcfYItYvJWjbTjFtaT52yqFJZUyQqJRA8IL6Ivr90O+MoQ
eMm/FijBC5ybEMItJSSIyROEyxX8alr5bBXW/1F2nr1tK+ke/0QE2Id8qy7Ltmg7xfEbIjnJYe+d
n/7+mHPvRUQJIrIL7MFisR7NcMpT/qVDAmR3/2dfH3Z+tUbDRhcceG65y19daL0N57jKPmNarh/L
wZg6q2G0jwd0ue4Pdf36CQbiclPBAJA/ze81dYRJXJr2m5x7sA3rD7kTwMtpWMTgK/5+LLwqTcI5
1VJ4by+nBVRLSgN7sN8a11jliX+uwvERo9h1bxQLb9L1d0eGk2AYVUxTmcrTl0OpulJC6Nbttw69
Dmh3iKQhH1VOclYI+EkI8f311KikEKhgMENWOD+hqPF7tM5q9y1o2ufaN1Yg4Laj0WxMPfpxf6jr
zcE4UzyEl8wkDDmbWhaNvkH6bbwZJSDjIqnPaJecNTTFFx7aWwMJhcKpNenFYq93uYY2Cl5iKFTt
DWzmiPZgdLZV+Q16x1J9Rpl+8uWlYFE3ELquk02wC2dTUtSolKLc0N74ntjTx2i17fJS2kCOP3kI
8NhShWhJ/ROMICSqpUrNjXn+V7UkkaEgdnUEvFZL01Sz3kxY0FhC0KmRSlhzoAOXim7z2296M9gm
9GqnjXI1UeRnU2pFrskJGPbIiUx7sqZtQJAU6fpCzDKf1+/ByG2o7hEs8XJcfr+4GkyUXBlsHKN/
WvUYy9UjNoX7v9uOv59BA8NbxRCmBuf9cpSqFCLJUx+pPMml/407amatS0Vb2o3zetpklqZMEdBU
IxCmMddC5YCVsV6onSOFboqnDFxWYN5yvx29qP7Vd7q2j5AGOrSlsN5U3Sz3dZAthda/o8s/tur/
/grbEjqJD3nJbFExB8llJawqx03edABTrbzDzHBN/1itwnVmORNFrImGR09H+ml4ooVGhNTSi76/
7LML7r/fMZ1+yv1gc+c+78hqKGMdhJUjMjyk1ETXn8MB8K5WR8ATBivbxCPfII+zfOGDK8rszZjG
Rvx2cl3j6cCOYfaGN1ESg7oBfGT3Sv7ijZiNA4Hu1zodvk7XJbSDjOyT3yDIISUtTipSC84OTKgK
PxH6JcYXnrbuEAo8Wh6ObTDF6k3kjcpalht0E13Z/gm7B25XXkebuBgytEFa1JQw/4b9DxYWQOcr
3gfDRm2r+JiB612XfsIXj0tljw0nkm4Rfyho8urdHFKuYdcrHaUfrO9NZsQvlu0nL3kyoMqigZiE
d4XbZRDhQ9AW+ZOATrrLoH9s0PUidAwQ5xJYY+KfpSqveZzAW4RQpK/oHOQbEy3MwwDVa21UgfaU
2S0Jgpxoz3BekgfqZu0jhDb3o+78eqMCsltbBkS3uhg3VRv9jOKiYpdIdA9hYMknrioTxGsVvgWj
AJ+DQNljGsJaQ9tC30QwYY5NRIWTeyQ8qGPxRWncYJt4+BaySO6hlSJ033VTe+mFkX/GZdt9APGF
BGszFOBNVMIYyfOPdqNnP6RQgGiUqvo5h3S+QSig3JMfgCyhv/NSqugldQE6CEj+aFtguFAGESrC
JKsITn2q8L1NehZopQUmzm0y5nFdg4FUArI7sHHfSvPe3VtGM7x5JoVoTEmkZAMQUfuMWof8d7Xg
aVsanEoqfCaAwKvwQo1j4QIqFy9kRvEOyEaz1gzJ+kfyLQMQq6Ef7x/BeU743znAWY4SH+Z1lF0u
r74BeT4h4UTlmCQzGYpRfkifqEIIrd5hCZs274b1PVGCTUy3FGjKwvizx+T38Ij221ziOsX+eSCQ
NMYImMq1zrkMuRJAhYatTxyvvWKQN4nHyrt6XC0EOrMk4fciGwJfOUIodo0y/e9/lLIYLpXyMAyd
2oRpj5IhchdF9nZ/ZWcv1/8OYk31TMRRxDzZRR8BMVNYhw4EgAeQ0Y8FELs01r789TD0KskOBFEi
utez76dBeupbeJrnqhbeY64GYBlsU98WhtIshNk3vhWxPJ0YvFIFwOPZK6mYHVbhZhk6XpOt0S9B
LeApygwkDQ5ksgvf6Mby6XwidgWliut0sUMVIEY4MHBiw+DEaj7K3Lb/lKpLjdhbA9nTIAR+siob
s4egE+hwRUNpnsuhRKK7PUuJaaMWafxz/0Mp06s6e3V19jneorAIqZzPAsTUH4SLh27oqCLaFa7E
ovWHEsWFMZr8T76WBcg/7r9T336yw+rBNtz9/Z/wezNc/wRBosQWENo8k4TFUcLX4ycMFWIuKazb
rZ+D/Yq4klclXgbrUPWDndWjmNdhaYQ6KKZuVlZWXzrdLTYw7lD2DWFEaa6RP5QJX8UKPP0pQil9
CzgwOLjFJKOd5hZ6koa5wqA82yMF0D2nnZ89W5WCSXGNjhL6n0jAK6JYaHnf+JyGRmRFhDrF/PMp
Nl1hFak5+NgsosMZ+cM+iI1HOfGGhczixmn4c6B5gVKKfVBWPBpOG6rPcRw/+aP06Nnek4+PF3JM
Yb0w4K1b64+ZzUN8SO+K3AaSD9yqOPkow+kZAMX7O+R3q2y2QwydmhDFE84C5puXV6NpRKlNQOo7
bE6nbA6YX62nf2T1Zvgux/KjZj5pyUHAXemabTA5zksfcSAO/EOpv+T9h75U0plusKufpMgUSQkS
SbBm5waaVdRqruU5AFWdDBwu4GCkj/ohPsZ2soPLv29DJFPzNF44LzdixKlWSWEM6zPM52dXg9p5
bROMue/0slVsMtZ7kick/eZV7lupXAiHb3xghtMpkNGR0olJL9e+tkc38mUpcEBBu0c5j9PHoIRS
f/8T3zggjIIZtYzRMfX12XK6cVXbWqQGjpoNryB8jkk0vAXKUmCxNIx6ORmAykOTQMBzzM5uQAc2
fv5m42jmVEWa/6UN9RQ0qSSktkYfnRrZbOFA6wPWNwrfgT1WA9qKnnTJ+EtowO/3nBeWiIH0V0eX
93JCdmla6A17gSOSLHxBrMZblykS66Nud1u2aL8R6oC0XNF326ry8s39z2be2B0XkeFsQUmUzE7n
enYmQAAo+hBx/x44ZdZZ7cHQRlQHhhSZvUL1nsj5eqDs6DXpSSGObQWJQ6BuC8oyEatKtWIsFslG
YEVgz6SqZaKuscdoNlnimfvCsuFim3GzjxEcfJIkC3hjgLrVKlfyfNfm9vBYKQXg6yIBAuYhhasF
YPLNRu5RKu7LvekpA+DHQMZ2MMw2dmsNJ1D7aIhykibfigymLGdOe6+MrPjHBX0pr+QY7UxDhuWq
9lWyL8vR3Vh4e1oge02VRwZDWhDxhlzvpSYC9Gk22udSHZ5rpcFP0433YxmXk8AHPMwBdF/WodMC
9HMr2q7iNyXi9f43mdd8fu8JXeWd0UjlyWBnZymMssxL7IbbEolSD1WgpnJ/WVp1UhWyeS4mr0Nq
P8FrTvjyz1JP/658/1+MyU1hqaYgApx75yQtNFNR+SZZuvodzrC5lSnirVtdi/8+9jOmNiaoOAAI
IF4vd3+GbK7tZS2VEb34VwjkjZr+MMr7wNXOizf+jXvXgBwxgf/4D3te9MnR3ZnsJ4xzWFLQRbJ7
0pFL3+04+4Ho0VLl7tbBopMig/jhlqdydzk1KMAK4JHEPMcQdlApUNSNKGVrYQFvhX/Gn0nHfJjS
8usCirdjxt0beJW1C9F79AuUzyLkVwzxjATCIShMuHo6mONw3xb12RrUBb/yW88paAGDGxOEI1zZ
y+naxhB3lXADp2gA3fexE9ebpGsfusKDUyj+FXpypmK/ZBt+Y1jCXm5qqmwmCkyzoxKAX3NBi8ZO
rSI9oVnIpSR+vpL0AKIJase++qRr4fMYZdv7h/T6ISK9VC2TA0o8Q0X9cr666FzE0vTYCbph0yrf
ZSDmRDT3B7meHYPYHEFNAXEp5rixLvNKuU2K3tFMxJ5NpeofBrVJfsQRWgS2L4M/Qr/bPUGJgnnh
t+HCRXBjfJXiA0V1qlpEvrOPqlIF0uUGSFzVDt9gVXQrH8XirBjWStjuyW7swxAgSsdVshC03Fhe
0kFwFCYFfZUw7XJ5S09vsfuEeapHQM0nLshwCBer69c3Ah0eGbwsbQkAIMosEjMVcIh2G3SO5mm/
TMXbVVZcrxsPgh0id9HCnG6OxlJM2CDc8+Yp4WCr0MFKr3Owx3xpOBv43SXrtjRopC3FLjfWj6IL
7RZbmUK++VhJJhKoKmbrVL4Mw6JFXAIFWWguWZ8thBDXGYsQnD8KBUCOJ1Dl5afKkYP2NG/0HHBW
77lQHzAumjjsxz7rt7W/1Fu+UVoSFD9ASQuQediRzrbGWI8G2s7YaZP1jnR6xEZrvxWmjtN1XnT7
0gzjTRWjarIqcYMpBhuFIUmm8FeZ7sLUf2+QyyRi+i2g2TSc9Cwixcu5xxmEBnAC9lmrfVAdIGUz
w8UnBD+D0TqUiniCk4stxho5fgyuFeRJa9s/Fzb8MDQ0x72BwNP9O+PGLrPoWnID05Lmcprv6d53
9bILXOS8DlMPBSJMt/HLhVGuXzfmPQ1AhQ1A+/zeNaOwhaiginMyis8KPrgghZ/+fiK09FWFarpF
0322tqEdBV7dwoxG6menlNq/iY4wQB/ujCH7+4iL6fwx1jTdP0p3iZRDFI+D2ins8IciR8cIQaSV
msuPfgQ7nnLzEyT2hy4qfyqleWwtbekhu7mg0y0EamISDZpdtSJsZFVP1crRvfjQ62Id10ttohu3
OfuCwHIiX0ztictJaiCf8xq5TMf1WslDIyrXt3mCEh2BGbw+tMePFbZZO9WDLU7K0ywUoW80R6Z2
M/0l9guw73k/zPZC2zPbKHQQIPXWiTkcUKB6lZJyU/jlQdWQ/UIDfMDTx2sRHKOcU7uiXQ269Nwq
zasUor6K3+jCIb5xf02wIYvuKiGEOq+omoi421bswsAfggzJEYwiXIkeJ6SuAn+1BneadIwW6kk3
YnwE3Cjh8jV44cEKzj6GVxkAtYypwFr0aDqj3NKMSrvOLUl/pzkjHfBVaHd1EteP1ghoKi/5OXmr
xguv0vVLMRFTQJCCpxCswGzjES4qqptr0pmmmXYAneth1kTu15K5/f1QUGioQ3Btg1Kb5zUKSROW
kL17Dhr5GcOXB4BBh14LFvbZjRlNRrUTvI97+QqsIxRyyjhhGDd6TrzwM654UOm/3r+dbvRc+YB/
jKJefkBpQNu2VW333FfYbajJN2gpiGXiSz9E27HRjhg4nAxghqa5ZH15fVcwNLBMoJ80zAlBL4fu
THcwq6pyz4WBjDZwdK6rbqkueP2OTIMIcJK0jqD5zN4RjXPQWDi3nGMZwrmsoBMf9BVWVvGXtsm1
ha1xa7QJMws8m0Aet87LKelFPMC47Bit8B/VokIZPjyWJUI3qvVy/8vd2h5gp4E86dyCNGovhxKN
ZUcoe7jnZOiQF0AEqlHlHyD9j/fHoanAX7qMDujH8xLDkyKKFfJsCQc95ji5DZGKXRg7LWq6Pa15
RHwaWI5KBlrD7MmQBvnkecPPwM/jhwqhIeTK6l9JWH3PQxiXZpO+h7n7yewgN+IviA9J9zXyjKeS
xk/QVS4t5XxvifIlbmwc0TCz7MXGhI7pj+JZdpvPChuS2GRdVjkuCSOkWv7uSYlk6gdV+IruyTls
kDWLtTc/bJEX9I1jq0HExjTQDuV/WqWiacx/6TEwa+vgC+bjXz1XhsJqovnaNclKHoxfwmxh0RTn
VjHeS6k61bb6dWyzQ5NC7LeqV+Dy+57Vljoaq6gupisiMroU+SN27hAorMRaV8Owa9XuaFRgRy1r
KwKbNyl6bZXxpY+lR0LKg6R4z+HYviZusrbRmC+TAcnmITlbbvplRLBjUGpH63E/LaNU38TwNU3X
3gyaipJes7UGb5fr2ltVu6CQJHxRvfixoCjaQu9qEWynM4rTSoxzHsI9arfWbfPUCWMfG9E2tMVH
BpHVT9WHAe0OvQifh7H8SEdxTDCZGIfyrJVQ8BE7ar34xHKCpAtLVNAlTFQDf4vupYlOnfGvZSQI
8pbfG8nY4lF1Rm9ok6G6JxQo45rfwKuNHqxa35cDaR52IGvJLb2jqubHWkXfTMUzTETF6zQ31auP
Nso8NvqRNV4pclYjz9VibGBq5qrURblK+0k4kjb/FlmLg4zD0aptoqMpeV+boENYq/nRBrWCXjA2
EFWRD5MDzSBtQSumOPfV3qYqi3alIRKLmnJq7XsLrH5a8njDZh82jQxPDo5j8ECaoIKQk97RWK+2
uWkgWQIA5lvSTVU3gCorHNFUR3db+RdWBPh0iETT1gru9ZvQlbAH7EfoyFYsBcd0gFoDREJvV5UV
Nf1qRF/oURXIWdRph6nZ9DeLAP8p3xLjMwbaH6i8WM/B4Ppg7w1P30XGBGAAv4wgBzohXtB6A74s
cfWUEXe+ytWYbKVY6pE30uRPmhFi+t4W7yldQeRmT5XffTEjcYxNedMOGJoO7t7zxy+GmR9gkJ9r
JX3qVP/QJP5ezaX1UCon/AN2KAPugnKSgsj3Wdg/5FEtsIvy3tVewpMMvwk2g1+ZTlmoj0KrfhVe
/+RjihZo9ec+EeeAp8UbuicPkGUEJS6rwn+mb1s3Ci6OMPXV6kuatt/9LHKKWN0XNqo2lRh/RpOj
hwVtHTXLDCXH6Q7xdNxNChxNKvjMBDXtXrGicziYMMR7pCp09SWIE6fRaVyLnjhbL0m2zUmJz/a/
e70PbMP+RT8T4RbZO+ZGS92jLjm09iMaGQ8WlMEQw6hUHr8MbsOhMu0djpX7IFBPhpI9hJ6yUVPd
6ZBPq4X8ydeUfd15a2PQzoMefcYr+xknILa1Hm7lCsOzuhq+KQVieqWXPzWq/8WMrefOQw9MQ1Ed
ZswT0K5/8b+lVRMdaH62q75WH3QRvqO5+Ki79T9DPWD6DegA3LiDBimMDxwnetV8wOrWgal2ctE6
UkRgrc0W7QzEJFfTD/QwRukbZEhy7dDFWIB55UcXGjv0yLdago+EJELgMYNsfqJKC7oJVdyi/YGy
ARI1ibkWtnVqCvNj0mQSPlI1WtF99odwEw0WMvn5XmvKXZeX/0RskiaoPvmK8iJHzVc/VY5h7Z7K
yPwXd6dnLNu+eKr33LAWiYtbW5q85kkfgL9DnbeW0VxoaOdicvXUA6hxfbNbm+54FG57SgL19/+n
yXEv0sxPGirPUDJf6ZtQ4q/EGRPlo8pXXJctIJ0KknmLOcVab9CAYuNtNT1GdV06xfp41iV/jzvG
MUual4byj4wRStrGHheV99Ui6JmWrewm24xhPLoeBHyNA1Ir/jtiainrzjFv0wZr4sp/aSq9WAU1
wlsS6TXGIUqHmBO1EPR2j4YWiYXg4saLr03cb7CfBLikkpcvfl1nmPCEpXXGLvukRekH7jpbObUX
SqA3h6EHD7GNMrM+D8sUn1JIWlniTOmh0MB9rUB53Y8pboRJsDn/fwh7Rl8RckjngfrSGZAr0gT5
o28i15laB3mRKfMbWTqLXgBkEkNP2N0J03e5almEu0ebNWwUtvzPIk5orOMQehpz3Vy3fUr7Vq+C
Q+tn/k6V00lNLeqPRmRE36KskPdIU5hYmpQ8yJjcoSbQeONPFfHTt9itop8JVbDTEJrpQTYpGPkI
DD7VQSztmwGhqTzI7E1ftMFBGdTI8VD/ATkZgeEyB1S107xYSBpuoBcv8qB54z3TE2Ynh54ThEF9
HpC4fDAoWu9kKHAf9BRKOsHm5OWGVE+XmdVeqBK0Bvw1fyAORoxhZc2ujJTq5Au5XkgXb2ytP5O0
eZNeoPYa9UXsUahMVpxBRFjUZKHYfHMMWrhgikjN1avtGwJzj1ohnYWIaUKa8UdVSEdbr/4636bU
Qteb2rllAhiZhfqW1edB1I7jGdBeBBwvdTeBzDM/2mgGVPinrnSrLvb3D84NBAJ9NBUSIw1/ofKW
X+5mQ4D88TGAdHDTQkjcxbpPhF/xYv3Z13W4p6OBkkdY2NjitDpe7ugYpDyLKy9DwT03bQOh9g7T
4wr91FJLUkg8qjjROoYRV8oLn/tG4qAZKoElGbkxVaYuf6wmVb3rojl+9nGxbbnl7Wihsj8d3vnh
NuB16uSwqGnPs34v0HF3p/c93VU1hAPUpVY8utrCffUb8zYfh2I3lEvQB+SRs6vXtINe1mrXc4TW
jc+t6I0TtkRJtk5tzONAsm1TF1lgpJuiV7AeutGZR8PO7FWSC/fBHjVeUORWP9/fDTdmD62bbBPC
BRnanBKcKDFesDnHKbdMJ7DkPZ6ayPHrgRM147YP1C9/P54CyIZuA0xkateX33PwfEsuct93gsJ/
z2X5hIzmY5jrGx9kNmo+C6t+Y/tAx/v/4YzZK6HldldGJWClODC8Td8amMVhy7t0pKaDOvu2wM4m
1IIM9pzNcjmrsk/AJdXMKhwwqx1Vjg2ZaOAFBxSH8FgnWiqVplm58UD1VKU1qXbf7y/srZnCtaVV
BBQbhsnsJ4S9NWoF+prnKbacmsbL1aRblTpuKzRjmCOH5QpLWnhdpRqeOMuyp2zNwuo2QRRVL9gX
Nhs3w7IVMfvuKWxasYvj6LM2mKQZPXiN+3O9sWkncgTda65NmqyzuXail+vRNaUz9cpdpioPZksa
GJXIBqFKqwyoUt4f8NbhpV6LUAaNJG64eY+zKMmYxnJQkBCmMAnYWicXJYmJPmTN/0pN9WcQGQcx
ip2BS4+cR0cSxUd8dTZTpHz/x9z40ghLQCeEb0N/eQ7GUaImbf009h2dbsMKNUbEr2Kxvz/I9RNo
K1xT4GqJnwAxzc5p0Hmxno8lcIROfwszb9/6yguVvoXL98YweErS2KBrxM+1Z8N4nYud7WAGzhAp
8rOCpfbRqzT9wR1N69f9GelTGfLykFJMo/r0e/eqYr5uXRO5bpQWaHDWWrJBORaPdLtGg11vxidN
0np8lxvMMAu1xtMjyu3vLSpXJz/GN1HgZ7VqJx1CuGQRWYutfEztsACh2849KDJFR4xzeqqD9a9Q
T8Onsezhe4LPgp+EpDyFSrwI7RFcW2rFe3XANRRj8+SA5CfW9dASH5tYpsRj1eFTUIYSjapqxFlK
DFvPM8d/oywOgYcH4bOm5sEnJbeDXdmGxfH+Kl1HB7TMQOSR/0zdEXt+Qedh5mtFZIxO6/rHjuwM
3mISvrVUPKqIVIxKnfptakMr5Q9D20FD3UTFJ4HRbmQeAJ9OLp/4EC90wK5jUjhXOGxy7Nny16xA
NEXcru3wRcrs7JtoCsOpIGEePQ0XIGwmwDV5ZrclJA4fMytSfo19llD9cYV4LBSt2QUNHMnRFeWu
Cht1gRM738UGyBaACTa1zUlTa35YOjdR00jv+md6RoxC49yPpWiPHaWy8Hmubz4bOg/QQmrRJPZz
YlGKZYSwpUQ5+25h75q4Q+ttaE6jZ+08K9g3RZf9LfQPuN+UxHHVQEsDe3H5tCUSz0FRdPY5zrXm
0Kdut+v7zLm/66Y/cnE0p0Em8AroIAuU1SzKC0UWhJ2cu+cU1v5KEnvDxPeGsmiQf4CBKtLd38f4
DMkBJaakPXJNkMSoS9H9OAucANz6yhjsnjxdO7DN3u/P7eqT0U0DW2uCSGd28BQuF7Aukzj1sIhy
3DDaoEm+yWoF7LS+9+vwWzdiEHF/POt6LYm1uYYI1GUoJ9Nm/aOB63U+3DiwWA56XJ9D8RpNqERf
Oqe4UHKWQ5yI7g949R5N14UxVfeBj0yPxuWAZTVQIfMMyB5YjWP6V+T7PnOzhZfi5igIONGlYJeo
8x643UljWktx6Eyyznhs+xsRwai/P5WrosI0lT8GmX7EH2tXq42RpJ3kOmVXrK0BkIhLcUG3Qdkv
TOfmSALFGj6TirjSfFeY2SCncDucRJY+GdJTHotPtXHS84Vk/vpkgRiiM0aiB+HpCmENqhLzEaEN
ToFAOebab1nbrLMge1GoVNe2xXL6b53bLIT5t74WwB7wUhMNk+xitpBu2yBNOoz0t70NZr8i+dtw
ly/15wCzL4WrnurGEgN4cYcCHYyHU24U5UId6/rsMgrPjcLSgTubQxFSJeuiPmFrq7is5BHi6WiU
pi4ui9EyxO3WlkAEjPgEHJYgS5ytWYn6nCH60Rlw0TWjZC/jii6gjASlsrm/z299HlBKNP1ADnEd
zHZfoyPvmDcMJXB1qN3mhz/gvXh/jOt7CFIxUSqaYRPUYp65t5Adwzhyex5q7UARfTd6zT4S/qTe
vBmHM1oe9we8DtLZEyCFBeK6UMBp418uINyfRM1qqXcsrfg3Tutoq9tZsiljWz01USydSJ/qc9h5
OGrYaFVjf+NuWjgXh6z1sn2dB9ZpxP9tITqYLwRLAEAIbgWXIxoK88UeDdFJvqoWz7hkxutRLV75
kSfasscmjvuVZ6Y73PR29xdj/oV/D4ohG5A3OB1XOpumKQV8nrR4HnoIjr0YVk2mqX/5if8bxFSJ
yqD+E45cLricSqMWS1r3XMrVPq7osfRleuwD6F21l79GPaQnrCGWqPi37jRKNUC7iBmAus7KZr7e
t1pVBoPTJMqHbNPiNLSNolMgSvwRYKaHP6JCnXRfyuGP+8s6/5awOXjHISmQEwHfmc84kfRuICpj
i8mQ8uqo3ZW6uyU+d2SZdp7sh59RGv11f9BpGS+jo9+4RTIx/g1gcravdRSh09TuBkdpu6++Hz41
YxriIIQS9v2BrpEc0/QAHvzfSNP0/3j/zNEqQyiog2NYo9jYeue+9BA3DzU1QcSbVXk/4v60QVF+
hV/cWs2bJQbdzblygCm8mga119m3rVpsZ7t8GJx+LI5Goj8N2MSstCpfqCve+JAEQQRK1GwQJJiX
kW1R4DrjV6MT2kOKMZvxOc/jzSi7+HdZ+moUBfRqKPv3F/jG7BDkmETXtAl4Py/4JkhTd7okj04A
reIRMGHx4qHz/DDUQl94um4cEm7DKR1gvwIzmn7KH5+StmerTDpIjj30uF5bwmkM/U0zgn/0SFsb
VvYimeGL31bb+1OcXzyckItxp1fuj3FL2QdkUTaDM6btz7JSDvW0We+PceOlhFqJ+g1R5xS9zzZJ
Y6IuR5MsIboQWBqYXOPmqFobScEwJfewabk/3o05oY9m8y9Qg/IVC0QHaW74yWg6g8jttduUCGD6
v+6PcevsXQyiXi5ckto9Dcsof/Et7YQA/ksT5Z8wfkReIHnAwPgndnZbGLunrnQXDsON+YFCs2lD
gBeYRHAvh86xO8BvVBkBc3jruH3OEIG7P7sbG//PEX5P/o9d0eF4HwLjGiHB+ys3ClZKq+2apXDt
5jymWhIXM7tiXmLXQ+oheDqFDrBjpM5VdOAJ1O7P5MYY6CbanGLOFrHN7FzZlMRRQuh6EAKR8pRh
++4oif+XArLcv8Qv6BP8Fq+7JtmGde76QZpHjkpdjPpLsIk6GJJ5mD93pflyf0rXOPIJgEnWjYoP
3AZIFrPvb0tDpOF2eU4jnJmNT7qdvJtVvRNac9b1yXMRSBh+z08mDiWhZ3zyUm1z/zfc2CDmxEVH
vGVa2Xm0qHtdVvrYgJ7xJ6dBOrrvctc8ls2S+vmNcQgYUD5C9Yna8Xyqch0NZGSaOHdxjuFPow77
SmktZOutbv/XUwIzqFKjpoKg0vG4XFUNPxbMdHLjrI+N9VOVou61LgP8TDFmW7gQb8yK8EulME24
R11odiEqauPFyPR3ThMglhZU5d715A8LybyFz3TjluLWpdI1ST2xQeciTCSaQeFabEzebxyIDPFI
j/ip8B9isWlHfa8b/ZvaSeuoapbU8q9PHkODiYQvYkyQ2dkuHXIAyUiy2c4Q24cyDLZK9vn+F7t+
MxkBlUqLsqelXgmrW6hCDkAzbSenGIypKQ6SxUHzKOYj+aY5KXKK2H3cH/P6LWPM39nKfyH0bFZJ
UNPdrFOXrI84JP2AQCUFIL3QbfzrgUzyOpQBAZaC7Z6W948rOGhMyexMP3dMudfXRFkGhiSdvHOH
Tj2kYWMsLOZ8T07JgT5hS0kwId/MQ+UevosV2vjYxWLAKBEYpIF/9krzjIUb+botBTsTTCl6asiP
cY3NotbRCEa5NHrvJSuxgKkwkvQq7FsUHE4H1ILy4SUJgmMUmyfEiPf6smj09I0uA/TpB+gYK9B3
o9wyLcUfS5tJuJbQsokdxTf9F5xEh1M+NOHOjwVQ0T4ukMMEOHr/e5I9ytdHYnJxsAxV/X2dzR88
UKxAeINSnCvYVNgwJ/K6LtJhP8q1t88j3d2UoVdsxlHSnroEwy9fD/N9PgCY89kOm0rSYqy1BmmV
y+3kAF5+ydNOAzUpPRd+cC4azNg88VWYI7BCHV34sl2lOKivRGX96kS5Ueu82YR6/W+JdM6DMVbp
ttOieqf5pY97cFshTJi/pfDSt5JvYj7Y8R8VHQ3gtxATyeTXSavUm2xsCwyjBhQXcRELCf5eBy/H
eclCJQ9ho1VJuWyNlFW8rdFv7Uvv+/Tjms549RQX2ZfaelKiGluJKCKxR/3Ub8aDlgUPuqd+y0Lz
qW6H5tjW6Qh6tGlXZYV5lKHSX298z0AtNG5WVVhHj2ZhH3GU/hGX1UFLc3lV+hNG2YTFyQulr4Tl
vdWu/lqIGjNp1UbCw9ybbfO1N/3vVYGLld/u8qR8DRrRrrumfRnTBo8LEKA1soZbr47OwdA8eBK/
ggz5sxGZHy7d8KoydkaFTaesH8GFIAOe4DzYPuOdfEasao8hcwG/0v48dIZYK7UBXLvrylUm6z+a
xD7TuFxrkvumj8RXTVB86oPwvZEVPIHr7GsOaHelZ30AQsk8wYkJUR9MtqrejRutxy5ULsLvQRiJ
n75SrPW8PrvUpytN+/Dl8Sh7/l606S7CxHvXDz0gtbRfty4tLGyOMvlZ6FX0Co+lwdBDeRjK8pjK
uMnWOepZQ9x/Jvg8+cijrM0Ej1czP/bN8C48cjv+9DoMcJFRlO9wqX526KF1rrYfC/3Ulv5bnsL3
xKM5suN96kcttj2dWJuFj4F2P5SrqLPf6jY6pH6yTlSXRjv1bkk8Tq6JSGofMaB7DGrMx3CtiTsf
S7TkXObRp7ItdqOcHVv1K4Z66yZFGzgrj14bbhqBARzGFonqf8XF+Lkbo62t5Cc5D06RnJw81wfZ
aK9zKT4WYGpNjxQVCGeY/eAe2iDToZThdhpMCrpVia2l3GpbLe2OBaKgQXPET3srx97J16fCrLWN
GvPohRjmdNKziPLNgJWbnmrEW/k/oZF9Q7tuW2b+wfcTvMJSsKdJKXDcVf8dA2Nr99q+jvTJX25b
5tkjIherTpivSpnqNO3idDWa5Qnrnq1IzI9Mlz4j3LVGjpvupZmWGDV3B7CQr4bK/exnyOG1UvVa
dMF7gBnhirqWsnZhLG0t+s28I0fbx3bdGHCwsiHs6HheS/G7GZWQjd0vfZy9lWybptcA1WsrJO58
YNCTEwJ49nUhe92qw3zVDsP12KMDjLMy5kw7jwii9nNs5JLhZ+y/dyB8x0J5tarmCzAjBiz7H0FY
VqvBhQkLyPto+p4EovR/SDqv7UaVLYp+EWOQw6tA2ZItOfuFYbdPA0UsMnz9ndX3ycfHLQRF1Y5r
ryX/6wovrF3nKLwOaZD11KMeC0wsmi3oG9iTQWxubOncEk3eet+N0gLdR3DkCxZML91ISCsGP9Cd
dAJOONd2IPaQoGwzgK5VmJf9wQxu1NrOtRAPBspasLbZYZy1+2DsCJPlsdXzx4V6EwJiYNSFibZj
XjxaEMn6jHDMc/ou2IOxZ74vhhq2z5EAGxCFTGMoIgBoo8hTRAFcd868hE5Nm3UUlzn+M0E6K6bz
BJaWmc5t3/nH1u7PYw4BFQ8Y9L+N0n2zwRcHwIVFH2p+wCK37HO5NbF/VYK2aOd/uNPMehvPGYgY
JKsESvSL8yAG/6AkXWvDuZsmG63eLOn0kM/YH/9PK4aTV2TbpmNmAn7PsDJRQlwYqPCMnqGF8qFJ
Y1ghxNYZPtZu4iCDcNXe1GWcDohrgAWU7iH32QuskjdlL4XRhzPdNn19j0nQeEw7uymrYNGVdxO5
gR5x5t0PkGv0ujg0SfXqDNbWH4pIr/WtNbypZl1hFDs06U5jtYS1cB4sof9Q7tiPqCuH2uRvmlr3
N3S4n4glmV9ArcIAoB4Ezsnlzlx4Qt32UAFFHtw+svnuivXsZXFCP+NzbpGsNtpzn44/6DtvzMJ+
jkvnt3LnqNbA9PZueYll9pBCVeJ71TkTwV6OZZSncF9zWoX0UKVMwoZx21LXL5OPvGLSbAJnPOuW
vDWQvUFUei0dSFPz5q1KnhuREHEW8VnrNblBzm+XTPfSbNjvf6QtDzGOcRXzhdl3n/FsgXqWgr3E
jsYcgaitDcWQuxNAAVL0H0vWlJFpJA9x54ULeK6Nw5TE4HpvZmmch2lEEJNqtO3UV1ANH3lvbdq1
2Zded9RL/722fIKICn48VI8ZOlxlux36/lD6I8rr6Exn497unEezYAPPU/k41tmdPvLeZtzDyqyb
ZWrFpuzyCK87A7aofMTc2t2cXnXje+GcqG3ZdsCGZIEqYo6017hxsltSv4s6P7mx9Z1n43Htzb2F
Rmy2LmcB69MYGB+jCHbJLFQgsjy1BmMwi8CP5Tec2msxyV0+wPpdZj+lpu9zpPBSY47kwghaUVAS
brYLkyjwKK1ZurEAC2dxu69dDYCufhpza1/BhuEsbqg2bcZ+VsZkwuKPErQ8Y+sbu4ONNVm7E9qr
T4NfXUt7iJi0Y6w5Rb3OQ81b0+6ihsB8uHkr+vABcqboIJ7Z6eruZzt/CKrhbDU4dOHvXYtxy0ED
0OrO85/OaB6DXrv4ZgH3U38GORKlaXrWKMROvDN1z0KHeaZeHoNy/BwWj7GFALLzZqf5xmFhCzHb
sQeqddQCJF9n/acd4347sgfLNtlX0iaMafPQq8ZlU2bpUbL4Zv9d6fHZJybbFcD+Gdx5j916PntD
hl62P57WRl4EvXjNQVVUHW+DOykJ7r20u3SF3GpmakGibERBvESxnoVrF0A/n/nGHl29Ieyq9bQg
hSMMJi3q2fxqADMd+9GHjROf5UzisbfwR1q1662mO6TFfIqzaX4oRquBAxoaD0GWNPH9W5MBpt4y
I5fnqIeb+sEwx83TirDtk2tcaqGOx9O1/5akLELHItTAMq0M+WZpLjYzMGq0pz+l0+wCEiLlnzSk
JHNJZ94dPmanvC+Z/2al7m6148tqmeHEKiNEuauC7lHG45On04o2HYznuin4nKsnW6SDo9QbH1Rw
NelI91UuQU+jmwhAu82jZQwvBl6hNPNXEqRH5PEaY9NyEyLgRDuT12+Etvx2g83MFQJsxOu5mb9P
klmWcmZ+jeUKe9cUL1manGyLW598xFdHkypGAJ3qI3HoYXaH1Nh4DNVZm7pdX/TYeDD79E8wWY9e
oS+bZAAwZzaMP+F94+zbj/3fWdfftTJjXbDGXauhqamEzNI5208I9lGsysK4HOwbHbhr1mVXagTn
Il5OZpE9gBMJDfbzwGwuchLXqobhpE+xZHQQrkbllJFXlTXVv1aKVzgBizDNjZ3tw6KRpfs5g0Cp
hlJ9Aq6QmgRV4wJrbushJ7z0ezMzeogkXdGEJmAGZasYlABYGOTxC95vowdtqbDK3xnU6zJxj209
POjB9GwjfNAPCNzN3dYXHgq9hePuCiR7IffZ5HUVBXBcsDPKQkMqUeCb/2q6DFMMB9rC0VLZ5z6o
jpk9sqGWyBo+AtxWKo3NYBRPtnOLTUVHR2IiGYUpe+uhNd7dpg/jHqF2qJswAg7yinVVHDQ/vQSt
diwX6+St8k15d2m4WCN5zPU/iOZ9pVZyJt17B5b8ksYjypF2jlgu4cjKGYgZcdPAQm2AukElCCfb
Gvzarnny9epgxcmmS+3NaKrAbvj2EyponhYmfblr43zvcT46IImA23fZnJ5W3T3hftXylbnDCN5M
YDREZZ8c1VtUG80srRGiQmdbi26XyP7PKGA8CcxI+RmRAraErc0Z5XUV8Lhq9X5C1neG5UFf533l
ijBxukhPoXXLq30drMzn5YxKeYztZBzYwnz2iJ2pfEdgv5gZwDDFfhf5HZyGOAm1ourq6tscA1mL
BNVbRzqhXOKwGG5qLS3jnYZD2AS/lkGGA2qo6YOjcjGdXkUQ20a57+w03tmA/ZPBby7HaAlcwH/E
mm5zXgBNbZq0z0NjXC6pkqJ2Wa141XeZnFlOMTxPdb/rg68c+VWULk9t59xSuLD2mJsXlp5nr+yj
ixa2blsHK6+vCbJRJS7OqdwkGmOr2lCa/pmlS/lvOTBr8upmDB7CWTNvRI6YXVmuh9qPrzhAxRGt
1rODWSv3l2u+Zkk4J/FJriTCgz+ehW7jBof7Ao1kH6+RNNsI6rJtQKRDqLjNaxtA/3Qwi3aTAuwu
q25Xjm7I4NtJ/fQ6kmQMV59bzIwlBw8ZWXjMd6iSvmepmk3xiZbA+LGrQWbussV/XDP7rjxnYqfX
FRKVybkViXNUfgTcDwkyZWKv3S9W81MhD8+gFitG9OVDJzgF+3jy7m3rQMExRz47bsH7+uKl1djL
TC7qSx95wGahJX1K6/IdTYat5oIt5Pmb2NjVGsO2RXE3m5XN2j3OrE+as4WS6nFIXSYU8r1RO385
j4mbv4p0uac9MQ71iNFY+KaaPPUtNswtMf/O58jH1Ts94xtwdxAJxgGKo0j5k7G46/5ypMz6gPRC
1MXukX8SOZr1LrTqXs0dtkbwETTP4/7bHrzvQKmygsBbCWMq+hoJzARts+xwUegVTw8NU8iZb97a
/sIuNfwMXWkzrFx5WlNzl4z2Tw49nBFTtPJ72FGYXnXXz1hTjKyxPoSM2MHTvZwSxB42Oq+kGNyd
VsUnY5iPXpVRwU6OVpbfdUkFwHiP4/FhZUBTyO6pWssktM0advGyT099KQngyT47Lb1KsMwJ3D5q
HdUi9QFzpI1jAsHl4CwBBzNLnyZvOFKy/lvEwgv1zDykQQ+XMwyNoCHjsIktaLkZVVlz1Ibnebkr
g8Zk2PvsxBlgUcJ0sUDA4jd7g75BKOJmh3c62H4RNaXxmovc3cHSc1I5wMySs0xBVV4TV2xHbaLu
1B2XIo/qpj1wWqK2ibutukjB9ooYszwt0L22jnwb7eVLBBoUAABauuAQgKOhXkcmbsSvfiUJ9wZC
d1mkJ7/NvtJ5/mqli8hEmj8Na3IrsMpZ1+zMqsZW2b9Bpm/Ve+bgL03+ozOmPHniVTG5l7xmzCnq
5ERRkmlA04oSpoxd4tR1mg8Go5YOz8N21Aq5Q/Z6V+sWwjsDheRy73SMExlrpBvt0Z588v3uIjj1
Mv9pjIosM4CiD4HlVT7VvjiNsbx7S/0TgCxtLZjH16hZustSJtumSU/jsPwEeR3hGXHWXcLRTA7q
HZYI/ljumyG07YgBm5xvdaCNDp1d08oPgTduV/+fqg/TyJmgSwzCqc0ZQxuOq12H/pof539FvmWb
E8tnE/VFwsGN1XYPfepvbTe5oVh3bHKfof3l1SFUT1t7q8JTpk1Cjbh30iiqQGKc2+3RnzhZiG+H
KfPUKl3SEPZdgvGkz8ZJuSoWgIHre7YCm+aET/zJqEl0Ek7gOH5iHGW57uOs2A0gDCc33+YWytRp
+hEz+u7Z86t6UD0bHpU9ysvpOkHLXjH4yUd9MuSE3shgyA39oSiz5hud5FDPe3D0uZrzlv6nPaNh
6g8MwGDdNHSPu4wMZQiiCek3oxA8iHwyYrMNg8G/UUw+dA1TAHXo9d6uc41odKH8tOYt83Ah89Ib
W893HbWw1qw/cpOmSfaRJOXeWtJtnrinzNuniwwHLT71/Qyz4nzo7f4JbEQB9a//11myKYy7+JSN
5F928rJ2+RvNkGco16+1XbwvVvkVDMm3nTjLxl3kX1jnj1WRuQyhl3+NvgSuLYgvOTKGNHcWGs8U
WbGjRW88pI37PA7jozdUZ0N2dyCWF5OHLO314Goxiq6dfRlt8TUMJsH5cFfeUzko9smHWwVXx59+
rEp/KwMtjUQmipBS7hNn5Gqv0/dSecd8nt+6wtoP6/wplvKwTNa15UpT4p8lhH3hIpBCYa8+IGp/
p3B1SNfmkM3DRZuWr3otI2WgJIPfVe+9rWL5NVKG5Iqc0qKZNRcLkqJ6mZ+ICUoko0gpx5UqYPO4
lvXRduRjYuWshSUoTThmSL3o2BnzidnunTqio6td0fXY5zK7u01jbnLIdTaOpyQDuKo94qhsnUDE
koS4Pgw5eBJxLEe5F+14aDWLfQhrfQ5qPwzq4mGBEkBj/0j+Yngt6UPT3uYx655Kwgeoh4hxDKLI
rq3hFl0lY9cYGUpXJ7fw3npn2dZT/2VqzVMGJ2OXLRFn71es1qfZL1t/ys9DIJ6K2bisrn77f4ik
fTcNofaYEuWV3XEd4POYmXDcDFoDv8Wwd8rlqLVkD5OsolRWr0VsPjrBeJ2M/jlIhs/KiQ9Mm91l
GV+KvvgzsGPh4t2R4+3TtGAMTSZvva09mHjHWk/TKHUQDhS1SZg/JpdSdlffTr+o00e1qx/KbLq4
+gIHBKrjJrWnzs8MwBnm7xCMKNzm5vew9O9s5A9gKu4mTbnaKKb/ipEzA2s901Jx9+O0Xkw5x7ur
4LGUwwEA4PM6UTFb7fRWrsU1MySpTGcf/DjeKxstjPbv7I8vFQZXEsNKjWin0vWdmwTvfWbu5pim
h9Xf5YosSNEDq1oublMerFYSKdQWFXnzM3Cqq9YEDuG7flmX+dSt9ilBOIOCogbKxGcgRBeQDlgo
OeAfYWDQ3RJfwQhEm1b7No+h6ZKR1yXPjrA/nLl+MPAUkAKFOgvMRHQGiYSfbidDYCuKv0ZeMBeG
E0kn14r62N3rOYQHs/WYBmRsg0b5ozYORdqGtTfeFAAG/xK/FAH95KE3j7Aan2zZnoqsfWaspgut
RH/Rk/hlKeTrSJVq4/U2sjW5e/bAAWWev4OI6tfMEygz5W5w7RRLG79ICk1MElxaRJhMOY98dfos
RLaPpZlHthJdQxrCL8aE7H/dCZLQDSRhz3U6nBtG4gubxG2ytnNd7DA2+67jQbWO6QyNYpO9JW0+
MI4XQCbWXYY8v6sX06kqwNw+FwwCbhYSycT38NWDuV+WDoJFwmKne4Xw52yXZbpDYZf6Uu/QmYF2
0RTeYZ2D/VoSmjWyOrVSczeDB/TQkcU7w/AIxFUtbJizeeSUUWSs8i8V/2hG/1JbsDLUhM5eQf5h
Tv5/bpfY5K3rDk0G1razk602gNX05LJsgyqtwsBGoBVS03eJ1zJLZrULB/jMqm/IxveCjDY2PKRx
p2gCvGFny92pitdpqB9nI9j77rBNxvHg6bi83n8CmPNh594nXBDXOmiBGtdnSt6XeSGdsSr3tTHs
KHOH16Bpnmq7JxOgQdTqU0Oa4lXRNBg7FWcwRvGs69RqV4cCDFoSA/sBphJegMh8TIN/oVX5PMJQ
1w/VhbyDkKWDgsDrsosU5WVYrGPXWXAxstAmLMAb0yDAzzD4JlQXmwavRY0S5gorOMWlRVyx9ZzK
2mgYyLEGQefJz6o39ui4OCiXNBt7SI65m+6FRu6wdouMmH+ipF3HYZxPhxEt0k3aBMGmWp0f1THe
rE3n01KkeJoRwauXJIMGmb7gTgX+QSRu2LV417g4SM8SoZZ5nL18/BztcQoTs2L+yvhy8+G0+uUx
perp69RQsv5mdpSqYGkZZw3LETzMZi+ZfWb5GtTbdXNXDv7HnFRfohEHDtBDFdSPY9d9DT1syWXx
XIn+DVPISAB099SW/VBovC1Iwm6tyhPm4jEdzVOrLwejbH7VjqQZdyiD5JMEm/KB+81AwQXKuRfw
eWejSD6TUX/T2m7bQZ9Dz/i1megYcaIfeleHT0TcIEq86gl5gbDXk+2XV1frWxw5ql5D17502LOs
1C5DWz15HaFSPSTblTxgEvVDN8xTZLgmYgtxFjZmfewX6+9iagcNqDzcLTii6j/fbLdWQpYmOupw
1H4dOhBzuvNz+VeTcQcLN8V+BGMPMLJHssj3WV5CZD2eZcw9auZBV5hmPfiuK5EefNt57WJE00fN
3s6V+YyLPyfKp8pm/TFd4xD/e2Ni+CEApdw80GoE9QkNNRGPdKqd5dGPnmP6EslrIb3/ZjOHgjo4
JvZ0nKoJ71BWv3lXIkozu1WIvMqmn4dbnC2PnlP/pwLH3iNPKybj3HgTdUqfDvNoyS4kwv0T5Gsk
/PE4esatGqiSa5wCKbpTlw2o+7neY9P1FKTiXYonyYLhyVgnBBiys7OgK6WVW1fTHsq+uMDHcF2J
qGnO79S+NCh0lJV1MAY8XFLGFJQ0jkCZFBFoibtKjgYP0u+5+WUPPjXCuMi5+NuM+llIqW+JbZqw
WzF1bqvqzdW7WNKzWgqzyU+lLHEtjtyRq0GeRDC/+uHSpPSgqsg0BxFpXcnE4PqTtxDgJG773Hv0
+hpxmudqN5daJPriKef3RPfPlcHQHKPnujdedAicmKfY+6I8m4XqXlSv65geDMsIVa7cMsaYyPpt
6Po/5Zi+MMx5mGX72onkLBpwg15ghtAZfk9Jw4SjpZ91LfjbZMbD1MztBjswR0sSPzqaoW00s35u
RiKotvlbSkHoOf30Om+z96if4eYXE8+oUT43oSFEj9FSpT73Oc2cv23g/kn78rspG0oOjbaTdgKR
VRc4kd9X53K1X3xNtzZBn+x8j+b9IMxQ65EXEt1vHjQfveguSITc1pzOuey9vTdPz3qm7wdhvMa+
+7N25QSZODCq2jQ/vDIr/pWYcz2/q3O60mAIR+EwO9O82JTN4eOaabvL3zlW/ash+6NuROb+GS1O
VdQX4YCKA2Jx+ZbM8zdLTEAKxrML6iatp0gsJtrwU08ZdnGebPctlWAs+Ne/ZaxvrLJ57ulwNXX3
HOfyIyEl7eV0G2wq6CM1klprT7WsT0s6nkCn3zgjX01cNw/K6drZDA7Ca3ZELJHRGHXUoYkV+lb9
O43tzzrbVzCIZ7+fw0QsaALVzaadcDVi+BPopP1F7FMIRSvXxrdHaZ+cEkyyippTNNghPUvLSAqH
DTLExFhD/JNrBcRAy3+wXv3pEgHpfEXAs6zZwW/bUynMo+Nk96qrbyOuRsOb1I7xkvXli/DjXWWm
xdEMxpfM+mNMMHMKkbwjXetszVa8TTT/pya9uY3x0unr+p1X48XwW7rd3a+691wSFyrMcwupgJPl
J1vUp144j2nRbFUZnGCGCr4zEj3CJw84fF8147K1ExXsj+WT68ovK2gh9jEPCM7vKx0uF91pwyp1
x02StEfhT0+5Uf5Rd6zX7lmzUTRb8odRM0/K7LZjc9H76W/mlHBCNUXx1ldcN4jfCcm5e7njfrZ+
Y/36lU7XsKR7D19TbxFTJKgK0tmhv5l1V4OQGX1u61h2MENkYhsn/kbJxlEsZQq50O+Qdp0yYzzX
sN+JvtqXI+pi/aJd3W78MuH/hVjzKzeLu+ev1AgMiul+v7FwuhrhkI5p3ihTCUdplFSLH5kzjS/G
3x+WFSI6yg+1nm0rDeYrqqAdDR//VzrBE3IdlD3z54nqQ5avYUau31V1iCuhCGthtelBj/V30qwU
Iz3xXBT6U17Q31kDwvzY2ilr0locOTv4LRK3jPyEQC2T9qc/BnwG80Y8sl3NmA5ni/whrz/VdoUO
aofsQluGD586tUVVJax81woTP/1TjSxeh7iCNpkPw8oxZG9Vafuklf5jnjZnhkDhixFi4yeliDzH
epSa3KKzsut70ArGRPqUd98kB4espYib6Z/FVKtolqgGqA+FlNzz9xNmE8QbzvfXHCB2M7YFrBXw
nZfcHkwUkcpJhuKu1lntSVWC1WljUSiibkkRodxnLuVuIFKzfFGFM2XGKcP79B4KLznkUBsSKLET
hlcv+DRiSPGMZZ92jNgAdzD9b1pw4wx3FIRhfFE9jZuAruc6WVE99PDNiaueBp9ypH5AVLbALrrW
j33WnuEpZlR42Iv+3cJ+pDBwg065qAqLKr4V5kEDumnBVGjgBGi/ZHF2KEpQIXks5cbpd4arRa6h
H4sCiwZSIWiCh7a5wyh4Uk+V2MNbMncUENMwiadT3FxLqZ3nxbqorYbgCrtgGMOxo4HoXtjqCCT6
pr+ZTArVmtyZFmpIhiqpRDOdKb7Rx9/GPZmy2yisAMsR2bMZlcZ9aL0jFL+0IT5aPIdTMMaLdg7R
QJ76jza9udI2D62xXs11fDAyagz5PajyF/qR96Qe683s2du1egAjzmyu+rKgsTfD5LLIBk3ZIQT1
sfYe3Vg67I1H8wJQCPcy6W1U0DUl17HMS1+1EVpu1VDhN7WbK9LjiiboOJMriPjQJn1DS69ExB0g
UGlS5X+yMvursmSkE2BXFjQ6w0HVq3Ddngdu7FuWJwieetKoASeBxUYBpYGRrKLCkVHwapojf7Hn
5XFK5b3KXhVMQBuCsPR2XmpEdr9LXHJyfpvKfcdG6aYXTNhdLZQHRhgSeX3bZM6+9KvDwpZg5Uyn
PPAJnQ2n7os7rZz/FFqFr1IbyyNBX0rveSr6K/i7UFAxGLpp7+vFfmpNcaysPPLQXFCBpdr6/VTc
vMbaytXbFPqfyuSM5BfOkefNkU1Boqch01VT1MqfxPQgNP63CnX3Fyq7MfU36nQEmjpWbwv9AVWH
76n1W+5w4J64ZXYsITtL5fb9EzKCv4xLbvkT/fZXfqT2o6kZOaiDkvRlZevhBiz/xKOpPnPevKtd
Kdi4nAK+faBWGGPQzepRHX/+DyNQ//+k9kX7IGc76VeUOlVMHYjnyi1CiZ91ZbvDxO8g2QtVkqEW
wCj/PUwFoKlQ6+KInZwAC1IXStZTpWkvyr/XFVDfKj7nwEUqUUYB5We+VvnFvriPIFO4lzr4kwh7
U8buFrPBMqoyMjuLpiXnH2bzTI2Drc+qY6NADV73X1M6m46qCmdY2Xf1q9st57I8arI6WtZfNuEC
O6fmv1id2E3gzUY/2ZMaUzl7T9cfFdoWnXuj9s39+DxgMn/w7ayqWkmV7mUBeFI2J6tpZ38q7VtL
7dAVZpTyh4Bwold0TXShVItoxcbEQD/NxtuuCOexw3l5uSajoDSubhPDYXKvmqNcpluS/ZGBvvXd
5u/YnbP+HUjoltHmC5weEY/PGZFgJdX/Vaemmu8th5L+15EjjGN5mpSuIvaCBZJeS9WEPqmWvDH6
vEVpdGN7LA6LXL3zD/iPWtlThjDL5aCq3GKl0C53nQQQyo7kaRfti7Yvv3B9ZTitxQ6Vn+DJmX3e
MqqxZQ9yox6btaK/5nivjMNEwZSdOVHdktBonDctP/+/aTnZ6v6M2d37uHUsmCvyc16nP8W6z4bX
SrXd7Ud7+NCCdSPRDVI//xllcmx7/FSRo+POl4F37FfP3BpvevT/wzWo1rNu7FvT2C2dRK07pcn+
TR8kajUI+Ff7kM6QsLIuAEmgcl3CdXkroETFaCx0CriEuuHSq9+DJjkoMzxSxXW6Vtke+03V9vMq
2WgufRzWA62y4Jhly55fSkISVtNybhWFYDMbQF0uoee9aYBB0A3/d4Q7bJBqoTlY02Xwdrm3k9Ww
lZY6zizX6C4bXrHaHvkOdkoqnjtYczdu8MmZMLJbPryqPag+pAwVp1L5Xh0eyLKnlDYJfkKdNnwo
ZJcyRFMH/BOzKcWv+oAyB2qLa18p4RNrp2y6ek6sgFLiLe70QDdakRyq4I8lLpyVZHzFzWEw/v/+
uFeXSBz94ijgqC7rtDF5ohjld1UEaQjWFyNyBjusY14o610077U/7NW/8jlD9J95FYBWuVIy2S9j
zOkd2JYmLXxQUdyerOOtNVIITK/puoaqsc1aC64FI3xOzUMD4Ymb/r/pii25V1mcJgJAgetGRxCb
FfCppCfyxSmSkzsDzijufKEWgPzmJZhgGHnbLLQz9JFaTlPxUhKsP/UrqBidFAuTwgJh9TgVnIFJ
QPRZnuEx3ZaU5xYMqjTs05LoxzTboxKzsbU3U4MCiv2EQy7oZOVsAU4t20Ngp3qdqgObuXOtC8dp
TuSXyvknOn2sbb88qv33/5Pm3HLARWL4NgjFbW0v0h/M5zBru7yUW9kga1HRNQYXnoK6gyGkBgOg
vfE8ghwun/UT0gzAsa9Z3m1Vb1StrlgoDPAvhlM+5RGrEePzS6RAetO6dDMJfPOprL7asfB5YEXv
8Ltcu0WHsDPbdr1/LJPvINklWLmO1EydJO58WQPQO+zUxI/kuELMOGwd7U0pxBAczOW8d9pvx6Kv
1fz3/9X4/1P2TX8NCP2wAerr8ukMARBnH6jDg5ai3+EEe2VzVJinEq/czVV0xCXIFZ3uv1aFvFBA
LwcvvlK6TOGCdvpfVvvfAY2vQqyvGAd1DRPRSB1zn7t3wBOd/HSc2xA/NJXNiDhfUZIyEjZlbOdV
jBESiCoCqjA/SRJE6szm7q8w3QeYA1V8wPkMVMFueWvmO7GeyitWBvzQOj4naqPW/smU1K81/7lf
gy2v0gexoY6a2lzszxzXqNr/6gCzOXVdnBlq3Wvuq9ZcG1bWXXeEa5cBOEfc+yD0M7g4lOCZd1mr
m7rrwYRhjdWrOfvqS3EHZm9uYzsgEMRsIEL96ScsTXq2EnOPoS4wBTYyN2w/Y8jpDOv/whVjdYFu
xx+G+YG05dYB4KauaVnVs9VJmMf1J4v315QnZE7PJZAUow7OBUWOSkseNOn+0MgCfTnPGMoRYgWt
0t4gpnjOtRdvapE1dh/byX1lo5Yzrjl702nYmkG6W6gksieVn2TAhNe0bpR76Kmh26oAQObIDlOR
htSvKihSloUwRNk2HsKFpXzuJHQ5EPQMGhMLjKanw6aojXfaU/fJvMyob4/Ebaha7KzqkfceUzTq
SuMPW6MDL6QXpTqb/UHg0e01pu9Msl0OV8zLv3vRiTjOyZh8UnGgjJ6/M4uzU5Wzxqu2gwTqr+8W
890aodmjWowQzL8TxBmWy3tWWcAX7UPnlSdl+jo5Y76V5eFscKYRRmdvSOLjNLH35bSAHwWu5715
/eqFDWuhjm/sBH9HL3s06bGSmwDNbMw5RLt8JwUlkQZeLsLg1JxuKgb2KFcnlnPQlWjmvXfsq8xB
vkqxV87EZzMRVhqDfFDX6pcvZ/hQJkBPnL0YoTZ/Vg7FwZm2EINzs2ZPRk8YzadU5KFcRzF8B3Qi
m+qA4fwxp4veVlegbW8VNRTSmm0g4+OgIA1Gelt065s1Yv9xR/gsqUCDRIc9isw4Jt4dN5LY3T5u
XgANqaibb8WV8oZFcO/0nQdsxiKO+FcCHw7KZI7TfFvr0+x/NEP6iJ/P6ndngOGai3PFgqJ/Js0z
19K9eh87yYVbYMi+2hjM+xD+zMTVDpK4Nha9mdOHqRxpE9ketWP19VR6L7DLb1Riv9T+Q448Cvej
onwsjDEvR2WiuTy//Y+m89qOW0mW6BdhLXjz2t6x2U0r6gVLJCWg4L37+ruTZ+7L6IxEdsNUZWVG
RkT+hBAWx09A5LUGjExHwqLwXZfQ0fXf7qQj7fzs/YZC2NAJYu0qjIjm8wWXNQ4tDdzClAzXUt2X
PJFE0vKZ/CSk+znRMuJ7aNmBlEb09bqNrDEEAs800uWBadif8wcHdkZVlbj1HxatvDvx0v0TuqxS
rLr/9xgk3E5teYij4lfNbGCeu7BhiKlE6rwsd3IjLH/o9yTXkf0o1VfqdXsGAYSADIlE2oSTXzPJ
EOlUVNku7Zgr/sVxKXUKa1unGiXMUQyQFpXpJws94nmQVeNgs64KuVdeezH9prV3G/PqwP0mEJtX
/ly+kQwV6SdvLKwA55r8l+IOWvLG/KDZ5isTbNYVFEVkfOuwcg4lqgxuNuGH5LpYY5AIv9tqfs39
8sEpiq0BxXjqWeDBVW6VIe4b1f5u3GALhbCYGM8cEJwIMAswfa+nl5m6nKfByEvBEg4V5QqRCLDk
SyIyD/cnmctYcODZPxdqM6TG3AWc8LxN+c7WZda7TmZP/SrJUp7oHLv+RvJrBVooYY2eR0ybWKdG
gi2r0DlJ4vHz/PVrIY7JxbPd33sX9Md0j5U5/IUhHoHs1tt0GXsYhHUJ87i/+WbyqeeQ97P8tACw
ODOk1Q4xTEyVV9WGDAM8BThwIstYI0iHYqXP9gprcficwheAUFArYDYdGFdEVtek8zjCTTs6tG5D
t0Hvn03Nuw4TOmmr0KgFnVtiI5BYKujnFcSmGHrVzFCHkl2Mv2rPEyRFgYTo5PpnUdSvTUETXi99
ejMOiBCJDPKzlrhQQcxRdryFXHyAVXif/WrTzeXF6th3sZdgF1jM02ZReXWc6+a4pPFf7EG0LeQx
+9zqNLplyC1qh+AzHvPboiZYgx36HS/276qiJ5fB94biqRmot0BO41D/zXR65Hhg3tsO9skzopS/
hV8Kly3wtkx/G24mAOEa9g9jilT7l8nL7arkxp6rDIjdAcZhtMS8SiYag9ithavID+ezT9dpjb0x
wBHEBWYvmKQ3+cC448k59Et4X5TPyM7xsUb4ADsm/3DaZTphUgX0xMiaQqmtt1j/CgTHu7yIPuKo
nGn7o/lyJrJhHbM/CGfa3QyRiwBznyDdGYDAuP3MxSlQIUKqPvztzDmEYbuf1glmt2u30Z2tPS+/
y9CgtM6adV9HkPp1ZDHaXFR8ksu9j8l8GU0G93rTm15PFDRJfIodRmABryOpK5uPMgSpnyznxLhX
FAVRfRvmuj/nYVQhf6G7d1Ba593SuDgxwzvZTzD2YcYtSCcMVxEBE9RR+uRTEaDtB7RXq9msqrWu
he+5j8YpqqJ/bkbwskbcRqUdVtt09FLl0FcNxn3fpFelNCYiLenVH/W3jvt2quBm2oyuqOrSf8TN
/l6AjFw1u3gBQj72c3Mc4W/unH482bl1tWmLbHzHPhr1dNURql2BU81tx62sR3fe2R2xBFjB24AT
3urOlWx+jJ6RBS6nZTbmS+MA6RklkyjQ6zPjga2JlBO9QKua1TyVFoVoByd9jtxtEHvjpTeH4mwi
i9zQ+IgAWer6rLcBnbJ2ZOqVZxi7PBqCterrP5qqvmQm1aYyvVdlD0AoKYHbCspvY+HsX+GKHjHX
fQj/zghANrry0m5l4GT4J7Wz8heXWu0GayAtHZu83Q9NEZ3nnCYS+kc73hUQ9fdm7NPd9VzrGpSJ
flS8j2PoetaOjWoLyp0cJib1PmsdUUQmHsyVsalDGHq9e2FGtsvQgcU6dkF7qDvcS73goIPqlnl2
nQsSK6hAJ92Ev0irZmf1fcc8X/0Tr833GuKgy8gIPeGwcaakZdEBAtM+Se+mA6/WtxsHWNbfTdbc
byCkoJzyBvaxQ9hIiuCSWvSiE9oOXaqTukHR2DKdJnkxodTuaiN/ydIBGnJRHHwdwVgW/S7rlglG
afqcp5zPYU+8T83Z2rfsusbJP4aqlfkQKRTNtljbIYV/hdY29+dbP3ggPRCw4xpK7+KQIjv9bTaS
m6vZzioB00zLEKCZ0j+Mh0sWu/8UikqbpoBNVj5P3vPialtszR8w7YV/CkkEWqYDEFj2VyCUhAZ9
XVhoDBt0g/C+4PMBHm3ozz/Vyn1Lou7mqGHjtIQrc7wApZJqgFWi+/bzZJtWzi4pfbZpqj+4swHH
ep4e8mmCYRByrtI8PcqVNDREvCG82tDrWSxrBgW+lbYOoTWZ7qK0jUz6ZqNz4GH9cpghVPRET30q
tbUX1H96pAB4eu2MMn801aKh49FhJEfRrXPbW5oyKzmw021UAupZyke+Flb4kQnrvgiOzRIjUDfP
QK6PKCG2/pLdEtf+5wyByMQYBL0U2c3EWnZTpokL2SzBGRxDek3Hed0sTcj6jNryjF1PH6uiRARM
idDVOh/Q46/mWKJozuN3lfjPTR2j8AWHOZD/PqS+V28sz9uHU7ZjKtPW4PnZRfM0+/m9NNSpTbxn
RhRr/EBAD98sPzU9zwAm8P/H74phERaFLi0dwwh3HFY7h1nFEWe4BaVggG5lju49V8YHBi3exss8
zvTYCXadBeMD9dW0bYI0X/lW/g+/nbup13vVDDoyPxdQXnPXkVZ9qML4GHT3M/PhU+KK87elwVCN
LTNFlo+60h671Hi3GlBNv+gOkEqgx/aUVKV3zcYOCAqWZgA0lnURol+zRwCZ77D4hf9gfA5px5EU
wiXI3Uvidlv8O97NZNq6Vva+aAVNPC16Dof57NVDJAU9TQF3oh6paVJbnXWdw+lCa/WNg+Oz9pj9
oc8p6iZn+IKmvQvHmNWkvY5ZAtWMLGKIrRpdbR2TskK5VYv7YkzjxbDQYLth92TEDM1d6gfLTh9C
Rk2shqrErBGMYWj9J6/w3wdtaldTxKp2snY4TEuQbRgdsTUctc+U95FM1kJTDhmQm+rNqp/s31bZ
HhzVrWE0Gis7T1/Sij561xT6oZ2EP5gE8banTOhV8ccNjZxycdpYeXsbHNIIO7N7SOzTIZvD52lW
gAdl665yDedf2xyR7NGnb+GKaoGMs4meTD+8eeb8xmH9Uqfeuegobm1neXT0krq1SV7pYDF5nGFU
aI54ADlbnjSnmHJAloBp47iHGNaybQ0waDScmZ48MdH55EiCmEaYtCJjB6ho3WezCE4MOfoDtz1d
V1PbrryKMmSI9ZMfZ3edANPE2Q4+7MOULJfa978mBqpQlU+HyNCO8GLaSzPGx66a0q2hRa99N77N
pZFvE9xxoICNLEzdXtVDcqIHi0eGdoBooGiUWhtP/Bm9qYIeUpPCp1sZv5WhMVqhGL1Mjnev8wLe
wjKO64UsbIUZ8EqfKUvMfkfefmwgj2tD9dGPTPnuKFR6BN3NsNDgMtrd4nrf9UgGauhojIxOPeV1
dVG6BXBZaA+lhQ691m++QVelS+DZeHOyrB2z3jiJ94YD3mro6mPNADksBxTqRTK5gW/SCuMppVVk
9wYzi+NqnYOMIGwMYdoR5RrryeSLtghbeddeuJ2xuVvFg/eKHnsfFJMMtkKZgAYLBXD+BEPlUrnN
G3HjgGxkC7PzZgMfe4zAiY3klE9mse7ThtKtPIX4MeAPQWtCrzYl2qI4ba+FE3wW3vQZ1BWEejYp
BDPGU/uvTZwAlIAFZO6+qjyIfwUqFP9VK8310tVPTL+04VNEoJPmtjAgWGnWgbkgT9mAStxJyFkr
5qDZxllzsHWEho1Y/ymegXcknhdocFpJSGWPeqzsOSP1c2f93U/nbwYTPcXVyEBG4+aY1b6mQI0a
580o4mPqD09lNl7CZXppff5/GlzsYGB5j2O5CZfmQU0NQ+cYFGIXHv1FNZ1leh8L8ytnZlqRjNfG
M09aNjzX8IvwutnUo0n6RQq8S2bMMaOwoCOT72LdPxWF+gSvWPcea3fQI1rbRBYyd5zBUOBqQhqC
JAPNDyPZPYzUDayyI83PL3khJvRF31TmCo0zcuIpgzQ+/vat9tGxhh07/hKYWQiRA9NLTaeT0G0d
o4amEZ3pxpLD05NRlgepyH+0UE2SStOwMM5WnDJ8yt/HSXgdQLd1o/ry+umhIAGfCoZtqVT76Azv
FFD7oJFPtssQntoxPhujB0QUHOUfh95jGJcX7ytACxRnu8WJdh5k+iZKoAohbigrXp11kkVnJN6t
jufdvMQPuW/+NpBTMA7tRR4WE3mAmdmBdezCmSqmozUyFMuetlkKrAHwYHbhET56jM4q+IVt/30B
R0kwVkN+tvJTrIw8kOLFOJmkGV7tnAAFXoHyiUgGjM34oFcV8c55mRzzKYEwi0oHgR2d30EQfSDB
LGterSzfiQFS52Y7EZgXRNMBogNYbJP2O+ab0RpELivKdsAGhxQEV+qt2b15lb1XJqcvU21Wi4Hc
kEKymzp4gHDtoHQfMqBm6pGDnCwYT27CEB6RPoLOEDv4jixNf3u1eTTJ1D2OfhOXuka5zwgcBmrt
6Vt5wYn5we1uGpYDHsebqYlJcNNTprdPGUyrYChFjQ+WYORXDCZQ2YGeNuOR9Pk8++5W91l3dYtm
uTD2VLgb+V7DkBo6Pk9UZygiB4b0Ichw1drqrX3t1tHKKtFhBepg9vFzV0chqjP6qlZ4rBIR0Wd9
w3y1sVgVyQBJJ9hhvwf8pNNAwEVhCLGTFuJrnFNv+kxrtBG1TEW0M3gjM2/GQ1/C4PKXoi+PyNNf
JYLUbLDeopnLU67n6OK1C2LhdMOUvr0DcLdk6nkGobQooFzX+u0sPDV9LK4Dqu5QH/YNRaLhV2vx
22srCDdAsh5TwGyq86yAHMAykd0yDmRbZr8PmpC9q9MkoYeL5/gKMyRO2mi8tJWPWqogvfaASEy+
sIUvm5KqrurQuVfufJy77g2zC8dG3itxrrOWq0sIlYvwGumFZkeMcC5LGb+pDnecJHv1SX99SIEY
WK0nTwHhNB91zZHjM5Ev6RwLiQkGEoDVgFMW2kpkwxO+Cby1XMuYgp1YauVXDQ2rceYY4P07eIAg
MB2+p8bw4aykV1v1jRyEr7SDtvJYAubBZPHySF1xiu3CPeEnCSuGk4Kt/GZRhw9V9loJQD/DZ6U6
iXv9vYJThPf+q+7R/O21/JEK9j1beD6E5bHkRhznL4b2K71vzpkT6sSwZM/wKxKm4d5EWgQBkccA
ITqpG8AYWOMa0unYfkXsPGDbUu5i5nH1uEQsaBB4O/oW/c9aQsJCyPLQnSdD81CX2gEhO64VvCZE
FsXOwJECHwcHDZDLK3KMS8QKbE3rXDsuBTwXbNlBBPEJ24B5vHQ8Sb0lq1peoyC+D2gkx6y8OPSf
GELVUg2G+K34CaP/mnWEaLX7ZncjWTD9ZosWLsYEC74g1jaYWZ1oUQ+WlDqQD0DDu4lk23V2LUMN
fKv/PfnqnKC5Fd8If7m7MFA6+2/ozidvzD6tjjbmPLunye7eu2w5we0rYb65rxImy6lDfGLATZku
ZsqMFmYLOZz6fu2cE1IgXdUbOUam6qPsjV8MWFq5o0LABFWz6b2txWKN42d9Mk8O1ZFPNIF0cuuo
YnoBArudHTWnjnF7PaRpu1HPo5vfUpjfbg7RBuIDAZb7LpnFSE19myr0m2X/4PJho/seEB2rnhYW
Cay8Ohnn1wU4SEz0XOZTk4SrViORGKqTwIgtlZb8SdXz7JnqoDLz1imXfsPV6r7L0tyoKtgxDmMb
Q89ekvSxUFy4VR4N80PSCBTtkrei4q5eJ2ZmYuW0JqGmrfBHIS6x3IdhfuzgkvLOWh6LNw5beTVl
MtIA7jd93/ySAIosfxO1vyV8yj+neIm1eGWNHFBykKf9XenRL2tu/kXdO60BMud1CrJmiO6UBA9E
m3aSyexXd7TPvVGREk3PXab+LPhHLq3/bMXJs8rzgzzplNkiDXBrjVIZVQhEnmHLTSSkVjLydoIg
GpXA6cQNmVo4seFhoO6nJIErw5xRuiGLttyJLbS0U+gjnfseM0/RUFc52yY9P6KI2tVO/Vo11ofl
I67ALUev5y0mFJu8hUEWRZt5xHTEN7a2BnHnoZuys91bh3CqDjYd5ggKWNjn96FpbwsbOJmHHRZd
55nDvKG6ilT5HHj8/9zDBy3fTYl9cpfX0fgDurfmj8DuYKzn26yaD7Q6Wl6LGcFGKI+FGb4F/oDe
KZjWQYhs0cwDUeSfXaaWhtlyoH97mvWBEgeE2SM3nOb4ZPjhxS/zYiUlqdEEJzvoBxqS7yrEwgw7
WgZZA8ynhMPoPa2hx5fNfulyGlYYqITpVrZ9oawHC+mhvP3Kw65ofsyWiDOQjBuZsAb5MC3CHZnW
MSXltDgQXE4iedm2MQN0fLc0SE1hBznnDPgj418squgYM4kI7GtaZId9JXNyNRRzZ6B4Wva9Y9b9
WJWbHDZfRL4gIz+d+M5z4QzhoA33E8YV0gViCNpAgwEuz0GOw5ZrnEVYT0OAtad8DIOG9sUg/CkW
LWvR5stD5k2GPXcM/WHArcpiQ40MmwmmvVxqHI5b9IGyTrCVoYhE2OXY/jbr0Pcite8Ciqka0Izw
yWuy+BVL3euleWwTbS9hNuDDM3K+JY4fmPcM9ot2BkCP21vlwbe8Nzl0C29+Mgwfzpyzk1sOcm4b
9zVevGRJAeBUTDaGZQU0/WjF1fMv8vr4I/XTA6bUhpA1uGkdx4Pe/jv0otXLXgbeobswtaHXcFaj
p2AiDLbVFhfddZ4gPTYP8mLGrOFWHlp2FvkQHi8eR/ZxSMKNwI9yjPcE8zpg1qH7t2rmNYfLqZ67
lV/b4Jyvc+D9tGkQQRHsqkWt53la+1RgSccUOZJtiJmk6BUdjmz8yqDdRf+6gWIxf++IbhWpv2xx
qCyT8UfqsXZQeEzO25yQ0VjMOObe3Mp+hNsV2/Qi4gh2b7UxaVeEGD/INokBAqc+Y9BxfMWgGM4O
RD3hFLE8WICSv8WjTQXwaU+QJfhALah3PU+oXKy1rBTbucT08iTFaaH3FaDaoZPiUqLWP9lXDbGn
BIJA+rO8u/6fEmQTqBKpu73hYOPW/UWUziI++AhLKnbeuQZeBKxnzLehwHiQ/e6n9sF2GCMdfPfA
jaZz7/2vtix/cimbw3PwvzjhCj7dscKtDRj6Y5ZUzncjTTY5vmMm2dhI5jo3n2BQOyth2qph70aL
/k6VnpkKwrzfiGG0Aij6WHh0D/K4LaB1vq7tKYyGYD/MJ9axZft7K6Pn7nR7jY2CReReEnxJYY1g
OLYE08QbiP5K9teqo98WxNRwrFD4Dhw5SzX8zXCJkAVa1FCr64Os8H6aoSeEsKr09ZQIyPidDdrj
IvtSc4H6cEYEERrJKvVOg6zf7fnNmDOehxmkat+Ec0LTFguZan7WtOSPJJyNj2K3LE7KBnPQaMdE
1iklCaIPvmnwfNJh0uocHyzLCLEGxhRrQnWBxV9UDJgxmGeJTMzJ5G0XFN4UmttqYd4yi16y52Vx
IOV1b92ob0tKaXmrhXeg59llM/M7X6sJV6hcR+8zrjsFYt8g5db2dRPdfTSakUqOjFEQ/y/iVJ4P
v2y32zv+H6lVcjk9Ga9AOrepGtrGdG2kZqjcvFl3HIB+0UA2cB9Kij4PQW2MK83ICEZEAz/Rw6Lb
P5qIsrzqgMzzOaMikavuyAl8j1S8Xg41qYTDFFsVBQcqyy3+fu+a9Wi6zaXVaMPX1jYuqrP8mrwx
FysMPf6EF//IxGRUxBTIPBfXXmTMUIS9kATZjJSpgSoovyEQTxEFO6Ngqh2h1Ln4Y7s243HrkFHL
eUHZe6Xb2hNUCyQPMxLhn4jtT4+cdrIrQ5h+AWlxUrt/G1q2chA46Xzpw50sLMJA4X6jtVwzLJvG
GeWjM9+Vj4cBmYMV5I/yznu7XFek7gXGgoZ9V1iHSTlZiiIUsd8tDpjxotHXlBWJ4c6qHdMv/Ir2
KWG0qPJjW057JlGsJXwi3VJslRzNqoRIHcNsWWPyPc105HBKXW/b5ydifMuDWCpmbaOGKN1Xi3RW
VSkJDTSa7ltACfbvRC4voRoXw9JIji6kHokirLyIl0pX24jeOMJWDu9hcD9jABgu7ef7yFEq8i6J
nAxnhI44rXvjD2lThMENrYQVy8l0kH5hPFRQol3koWTxz7fzHBA+biXFLEIY1L19C3DckuNCvp4N
X/ZfkmDnyKNpC/wsH5y7N3LDEw04l8nUASCX3V8lZYjKN6SqJLbXigJezj4tQr4gT5+ILm+VtF4K
0y4t9wQXziT+ggVlgkmRUUIUHDhT/v/4k0isIaTOsALgxnH1XiuUMq457vAUlihojn8bVnBqPIVZ
8CgpHZ8nNexAXlnCVOKk4qJKaMkzHFo5CuSclcuW3cK5yhkuS6pkUBZHTYEkI031fcWWMo33gbBI
7JaDVZYnG8NaEB0RdXCqgZI0rnUoLrIxfTwLJWrO/P2UQ/9jd4QtziYVTioQ30B/A5KsPP2UI4Z4
I0V+C2dAdlZc0rMynjCxf13o3MuZxpqWw1aSIsmEQWK2dvwh3yRrg7e7kE14pJpcHiYmayKPR10k
OTI5DMtOchRWFLdnuPEGTgf3KnCASXkiXxLxjkcqKo/twjPz7Xnn6vYDwvb3Ad/deOiPLWN7J+wm
DO8X1aO3YglRlyjo/4uxndLlWgzaSzgimYZeA5lvpQFUYtYIo+szqjOoJcu2pHHfmmTjKSJV1hOH
yyinZ6CvGx5Xa8JqjbpvMMdgHdT6q+f054DnxjzqreLwdrAPRDWGZh4hw1Lw3gNcOgsG5sY/dQQ1
NV34cevx/APSbnwGLKjT+nYaoPpan5bHl1DvGLQ+Z7J23x12EJWIl8Oj0HaNIN0Xg76VzZKx5BMz
e5fZyJKsTcLJSu/YpN56vYR6mmtnyQqt6G0Z1EPURhz508FpvFNiIf7mxcoOlHTGCzkQoAQEDHTW
yDmop6G2uUeTo9wuHsmoadOS3nTPZeWeZYOwRYu6/6kepLgxmAnt1PWWYGT16b4jUnmkSCwLS8UH
uVKHjHakFxqG9noAAgcwQj5Jt9T5hp4oBZCEBJV/FyYsfdPbT7z1Uiih+bwjJuAgKbu6Vcnes8qN
vzjPLCLZsywpZCh7nCYepNCwu73u3JsGIg1dLz1Gi6OiBakYtmuOXp+HsmImFt0aODkN+xo7UDoW
5MJFYT7G8ENHrzmUtXXBPwi2Qgv3oJjZgs1BDtrcUXj1JftZw4IZdFi1QFutNa11T7o4KMg4X3zH
fWo5CKLQewTTEWpate6H7lKm2a1u1aPkdG7gn3vdwgTJvVbY145B9TGZzVMza0Cr6pGq5yNmP/it
cXZr7dWF4iYFsDwFz+r+hGG5bxMyv3pOrxrkKqv6CjrvvavQybtj/Qes2cPqJ6U/7zbONq6MaFPg
JNM0HOm220Jy7B+dNDtDeFwZ4wgmaV2Ksb2weE8FNqiGrd8T0HHmBVy8VJ04DJcQ+9AemFrWgLQi
AxBvWbAmtjxSp9mAb1mi3tO+pvjTLlhl4RqnHVA6n/Qy+infJfGdKVQl02fPKKrcKNaBkDDuRgC3
8bz5Giv/VtjOr34OXsoGNTvdLYzi3hgHvpG6vZ2XY18GX23GmWbP+JqGiblyBwerVR9peFjoMrA6
PBZ+cQ/15csidzQLtdEpE+VIRBBxNAbnJPlAAqbWgsVpLBiHlBQR2yNeMXzSRC0IfLXUMC5QvhHi
6OtsqXVOGr4ycsFdPP8zMvOFO/jIZh1KaJM9d0ZwwsnA/kk25RFgqsCSvRuB2jOTAMCkdshv5p03
szXYNAVNTElgehrWfo6NzNTSEuJ0QS2GnRLfy+ECdwy+G29Bsgi4z1hRbUZCPqTmx8As9hwrOXSw
HrxisnwY4fg6IjYQxm38y5TUIIV8P0iz4EWb797/zqnWCJ5L+glsafh6Uh1ioSPKAF/dyABK6mS+
U84jyaG4DoH95FTGAGEP7Y0LpK0n1ZERM9gcrqIUr5VxIh3gU2D1AFpQ3MI1lA/hIjyNJp5OE7K/
j6hoADBJ5iqQu/SpBaLgK4rkW8MhUSsKAOF2w4dK4Jfkik8sXYQk7PSUEoQATQr8IziRiyOmaV60
6Us5jNDs0pYswNXlyOQegrq4AGgJSPGTThMcUUw8mAu+5HAZQ56n8PMG2tYxGkJ6Kk4Hc1R74xal
2QCz8TdUqDUV+UjMDjHpqKIQ87R23dXhV1j6uJdACtnjtJ/yc6V6LbtjQzBMxou8LYFgOeKD5Zfk
MJwvYdu889z5fLkhedVUJFXyDcNbnjKEwExWBsdkOY1rITjwwFV47paU4316kWNDXoX8ML8tL48l
okf0NzFgEC8qCtTKgOfwnQVXg/KkqucNNfxGHjw/oKiaR5rPvchFSEkN44UnRNwWTKIr76ychm+X
vIbP56yW/4VVP4ANSsmf93/4FP6SUdi2158ElmIl8JakWJEKdORIltPW5to4N9Hnw+yGvMhjhbKD
r6Ik2THnGfYoKwecySANlwTEhMXDP9Xq9acVknOnLIdGQPV0l1qAtpCJjbQ5QVJ0yTT42wHzXJjG
My0MQCnbin6b7oOi3KKAPhphf0ZY9EHelJE3jbNDBsADoUiy9TNZg5A15MAUsKGUfUIVZ+OCjavI
xoYU0hXOVR5m7zOHiJ+TpA7rDcMxt6OTv2gew0vZLFyHS6WbNPVeAg7PDJUI1ETMK8pXaSWrkPrU
Bp6rWO5qO5n+I8zKu0QXyRsTVrsiLDAS5jnBh4THKQm0nJIoDlj7TnQswvLYTDixY/RlCGTCndtF
sdI0GpHF/SfJxPdxPLvucmzTcC1lBAPoHiLdBo2qgnceKzK1U9a/ojfcSFe7d4Nf2RAcc99AWyVw
NkuJPp/B2HqwCUIUB92Ni0v9TBSJrBPqIP43d4cHlBNN7IksiF/lOrloAWhQC/GTwicxC/tkc9Bg
MQIb3kXd2KId9IE9dy4l/jT6z2EN8kEDXmXZe5tQ3zqc6CxuaQS5k/8o9Q9PQZKCKi4uPygcNJ1i
qe4k5FuPofK8fWXRZmLqH4/GBQhzxvqibNzYaCSB34xqrzw4B467zmJ/LVfAemAeEoJ3MkLENAmk
H6OX9vwrlFyziZ5cVKF6jy+w/+ja1yp94oMK2wYsy3Zj+NXTtMNxc+sS4CLXvJY0f+NBu0wwbbGt
oykcbFwVyrYYXLpHXvdRjkDEBLNcVSesfn7J97r004XhqT3oabSBNY0OGv0mrUNeqEBmQQuoRLeB
PcEuleLBtc3nycPgpm0qXD5mJiSkC37rX3U9HkHaVpVNpra8m3hJZK694Z1rBuGEzVVTMTQG0dV7
6nBjRV79TNhtZmwimoB51hjqQqwY9GCvqk+uvDeOZvkq2KPXLz+xnKSdd2+Z2K5oiqiGTzGZPG/Y
WN47GlqYAkmpiG3NWiAWMhlihUIeFJMMicJG6v6WclvwUtYN8u2DQOwSy1vIHfKJvE7RurC5tbDG
k7YDgCfvP7fJU0pVg0+CHAtwJ/aDcZRfaKWzAmbPL0qwGEZADvtOtQMiZctOklU9mlLXZejAOs37
SUH80L6qUMLlg/Jeo3Y+SbE0ka66gfZvCKOzJO6BNRxqAq1nfiF8SlRw0nPrE/egDXkHoLyGpkxt
evQdfLyQBhtgRHtC8IzvnrSJJXGZQR5VHB6FJ8IQ8VOVuCcLNeYARohTPHZf7s72oAWl9UoKHmnY
SCNGApNAnPWEGAxPpSkJQN7vVg9Ca/5BmbMBiJRtHATWTzkXYdEvy3sU32TzmmB8vRgvi30fsPSW
AOEmzr8cqvHUNXQYsZNGOByBMwbOs50ojGsY1JEqcvjXiK0B8xgDKMiJtA2MFwjOUMcfIcZuZCsR
/7Eoo7KRchTcRCKVpVECy3oicvahSE+83t7IOT8arwaNkZhHLGWqdKD4+Z6gIGCIr9C6PiR5u1Eh
ElweGf/4X7gh1MndzKC9gnywYAWk5ZSS6l/gONnz/6U7XBErrmOl81/EGH5WFm8xXqTqG5qaTBTe
B3kJi0LOFyky5RmTecSA0mn5SfHIwVgxwJR1XrNbyTUQff0gPgIyEAi4LC6O6mRkOrlOlsqX832O
cyGuttE/6WCWXnQ0KOT5qXY61gPu4cmTjlSg0UMJm3H5JvtI3Smpe8Q5dF5oOsqVs9ETVgkQF0UE
gtJGymz+TVg3fHMIIaCBDhrlTOxADIwjVPopgDZIBYdOPGDH6AUSMaWGd4CNrQnwu2rOvv4L1JE4
IV34Bm3G5OPNz8E+5puqJPUwqFxxpgifywjHPh63pOzRwrkiT1VqcamPk8FHNZ6c+U3ZFllUydOw
ccvlH2W/CYzOz//vD44oA93cbGR7M2SqAIuKZ89DBUvkiQmWIZtlyE5oHi0HcLbcUnlKeOBDqFla
w9ou8/d/a0E33kegN44j6XbKThNVinP/iSYsI4mYOluJT2XPy3Z2WeN22K0Jslxxt5iyj7Y8fmuU
v6jHz4qhpr16syqKbv6Zv5R1LswvF+BvQGsKOMO18A/kRaPvHuqyvcqm42/4+0DdeJVteQuo2UzK
csy212X681q9NN2Al3PxyD+D8tOg9JbUWNrIVL2klCRoMYgkz4SniKEAZQ0YhIYRxHNNm6BdWN9A
FGTVP81GujTzPbf+LbRFgACwCTfep1BeEdeQT4mchQL8SqaP1afJEkyVsYdhuBNulTAm+GQSF6he
YKAR7FCWCb9OYjZhRiwApHLirSwxSS/rPt2M5gsXKoBRQ9NWdtFiyNPoJw/4jLMmemOjSV7IVpVk
kU/nD9JYUuFm/AyxUCK8G8aDT7q7gKw4CtmTultQdyLekVyZGsOdJI30fEepf3iRkWOuGOvzlACp
ReBTEkzBJeRGEYxGb8SoTPscKNNiQ+25IDk6ZctDxmGZV7734DMDQzDXyWdKB78uCXJUfcpf5XQG
pcxL6MwZwOtd3J5696dHxUcJJ4enkkBPloRdv8TwbOQ1Q3rgxpBgbBhxtxp5GHI9oOAzoQT+JoQT
QBpZf9EbL7XFrBD6H+EtB12XpcbOZNGwgicGJkCgWksUzo2/+UDzlCSO0Le0d4aHs/TwR2NVcMGo
adZVH617wH8+mOfKquIypevbmxmq9e+URHph9ob7naXOxpgeZ8IAewqciy+TYC47UiI5iNvQoJ5O
Gjk92IojjUZ5dmiv0wSRBz2TjFUWvNMuj2hC9XREPXIZ6YKyRbEkhjPEf106AqKTNkcVYX+AFOon
ja5/MDHbGSCzzeuUhFigdUntctrtETQbGFlyq8mU/uO/BD7knMgzXBP7N4BbifudQwc/T5lXxWlM
cU7YNQ0bpjbVQfFmmILT9T91G2vexn7DxPaF5M0BhwJkkKUrq0kgGF7B0gP0NO6WQSeHDD2WAzqc
096NkbYS84VEknbmZpnog9L5bdw/cv7VV149YSTM/wSeJeglwQa/YuAo9/DTnxTUHEhIlr4kHj2H
pwDxEsb1DkshThEei0kyxC//HFdQRX7WBfujBswuPPUUDdhjUL+wZvhDylJ6o9uJd0Lgt/viQ5IE
8CO5PeozaaJDNMjdBZc1UqTl/3g6j+XGmaZZXxEi4BvYSqRIiqRo5LVBSKMZeO9x9f9T/N5zVoox
ImG6q6sys7KwIgWVYJ9JHiLjpl1EZ0Gpb+QueW5z9KZVIx6LmIvAhMmx5zBEFdOb3RS9yaZiIYmu
MmNHFGBNbKEInFx2AWyeqN3SDpYQkK9k6kZSUcW3K8l0dIANnpIQnjXVhhzpHKSMPGEW2A0v0pP8
idq4itkSi6I9pDnf2CxazgR7lkKsHPu9QEtsKuHh2R0ask8aaPEauwtpHsPOLV0gdRaaccGP+UEM
kAfFY4DlksxKKmV2IcD8Utxqh4YzQ75IanTdnQUUlj/yLln7HLVyP4Rt2Z+kjnKU/P/89n+ct+yd
cSKrzQV5IaFtSF2lrFbZHwWyL3vfXhCrx3BthKcCCjPBREqVf0HP+R7ZmzDcXvBIvBb6Wcox+a1J
B+dFZSAYGP+PKAi7TULAzF0G3lyBNWfyP7KyjBEKff8s54x8A+tIWH3Zv5i6ADLWBHTxFO5WGJ5u
o/pJCiU5Pf/Ljm6pJ5ldDUVNlsCquelRWBNsL1cYAkI3Uf9GbKf1lSuWXInQKoEpI7AUbXgj+XnY
xK+JylkA+DizN3yC0A28rCyuNwQRFxRYVqHIq1zT3ar+o2EiA+SdrHzejTWbclZKacLpLlkRKYt8
taacLQcGEzOQOIvwaakqpGI5gCTalBAfg8H1d5qt7dwpeYix4QuCAiFMi6le4zyo+CgSDr6BU5fu
APrs+m+2qYjr+MGA8QeGMwU6HUj9ZhmLM0KQk5mWZ1MZ1G/aUSEdTZUP7WJk17DB9pL1vmTVXWGg
m0JUXenLa1QOfyKsJpPBhPNy2k97ppD3l5ApFdo5s5tTMyVo8YNNgP/1LUVqEcElgFhVX13znrMh
IEAgZj8iyX4WUl4ef5Rb+9gLaEqNH9I2/AM0jg8qQv22qR9AkPJVN8YnN1KPRVOf5qHZMgDhWFfu
sWmbB5FIZW1AZT2Fb1CYb2HUXoUg74ppP/Z0xvL9o7LehIvoMlypgvZFZf63VCDM4doz9Wrv+fMh
FEcAnFOahigQOKJR7i1aNvtuV3b5U9KYBxb7M0bAzKEaQva2RRzzte8E86+7pNcvQxAJ17dRTbed
OvRsMRaJKUeZo0fkzhHwg9eHcGBm+ih1YTf435z+VO/5WkAXG66/ADsTrsDLFti+zFgjXmICDm5U
zGFh3vReNBBBXb+mpA2RHSOapgiOtXrjGyFVI5vEdz26curywgSArWX6e85FUdFarkZuArLkNYio
Qqdy7n1WqWkv+wLVj9+/MwnpGZv2tTbSz8ZzlmM4imkzHOwD/TTnm1i2hsFYbPOfxL7I8lDu4ImA
hq3tnJ2eljsH8/Qm85kvWO3GMdlPqj+4CD/uamxygUAes6V97Q3nrm5/RUE5UDzeaBXEDy0qgF58
pAQ1MxL7bEHaDe675Lj0rouyeUPxSp/zF9axP7PNrJPQYoJicYHgfsOB81SF+JZmnF9ta57i0UXH
mT1qMIl5NDGNwTMeIzTAktl0BMwIbYsL7pAsi1BxNMLgX8A5LnCvcKuGGC4q95fGxGQTLSWdqOXu
pvodyXlsB5Mpxt8QflyegkEj5+I1VCAAdsnSfbeaThGkty9Fl0crEMo3IUTtFC948siKlsy2nm4x
2kH36DvLj0PeJJVlukwPt2ObLE4lag2SITWGcJkkJ9eOAlQE9oP9twbCzpaqYw7RJHPf3v3AXtN9
upuWDFHA8DbEuGGDxeqTdi9YI4eh4XvrfLqm6Blm80W154YgyiqR2CgalNgtN5wjEoMJcpIU9Vl3
EA7Uo69BIBUR3kc2h2ZFrgjFSREmuKyg9VxaDKVlQTRwspoU6czuuZOfGUCz8F5E8Y6smVgrairB
DynJrGS4Sm5GEMvSHzkYpWxz3LcgrjYtSiKJlUYZnss4/SB98PJUCuuuHe9tCJiEiwmL704WoTU+
k1FxgPNZXL/oYmCfyf+k5Oby+G2OFpXWB4FXCOySHMzwCuzFuY//8TmSdUZNu5NQjWYqaqMXQngT
llsiKwcJghGMFuSQFuS4BJrSze5HUj+fYT20QGK+QxeRsoUyosYnHsHGPTWYpigwsdm/yL3CWnCm
AKhIAcERS41B8cDfcq288bn4bvSDDH0CR+BpiZuGO8BqavNDA+/mick+z1TOOxHD4DLY76RW4e5j
NtxEViDnYSD5NQ+U7Oj2kqprFpNm5m/oQZuCFkgTr4UgeNR7/0mQJMfHd4AppbAVfEM9vtDnr2F5
IxA7O4/XJ1FKVEe3CTzlp5GOOxuiPk+RWfeXQVw4jWOCXLWAb+YtpJz9AopxVvKpJokRJx0pGvaM
kpGQFma7wZ/+0GV4p/OvXVxeWY9AqLOs3r5gsmF2cDzMXCC/HPhTi96sAlBN+GptwxtV2LpKXS0X
CGI/4tAk3T1cjtSX0Os4FzRER1FiZZg20VZ0nvL8sdd/jNq7C7FHFoi+BmqgffKtg/JmZQiKJGlg
EEWoSmhjDp4kQbTF6SuDdAG+V69p8SFAkhDTwq0YQA3EEtQlofdC0ZTxNrlrVmLu/sqCQtjH+quq
K+oj3UXfTp5HKSIrRp4OOOIte2lxOcJX2whAVL4lpQWVaRDhkR3ZVbRvpi/hVCgGtiJPldOU3xb+
iqviI+VU8VjfMx2sZBuNl+54/HyrgE8CocpWXFCGOGDQvFqSMmHJuEywg16RLxHgZa+b3A+rj1ql
il//t6U8Mh05ulE5NzHubsDSPXD+SGpLZQzvhaYXXTQ4d2+dY9Vj3/qPj2CuUlLojMb5QbSwdtNq
LQSOuCTxjx1tcAt+tTrSNiQvxckEKPNxqqQQkVoCnKkli6voH5byHlxbohqFG1eVmbdwIhUsnlRy
WrB0REiQBcFasnqKCL0s16F6BdX3OPUox3lHAeGMVjGwT2FReE/sxbarjmAywuMLFo47+9406ReK
UWbBdfNXnfFL4S2lLoJZuRZKdFn6wK3WjGMhkD//GxeN+8RZHgRiYFTCncIWDKhWYlBHAZuwBoVX
sCEFeFu8M3n/Is2Ry5dAz6LmimgPZIM/WvpLDWrBBkDqIVmUbGjWurzIm/AK96H6tkuFNOQDC/BL
1SDOrK6yS4lZtT1eSfu5YJ4G6lfqOsE7cDwRfE1ENsr2HpnLHeEuI/poWUR6QHeHfu/Oy00aHV9K
jMuK6RAN2HWiQGg51BtEh2TM5mRsR4Kd7qXwFcgbZrzLkvy/uxM2Y3QQ+rvvXPaIMLhy/i6t8cAb
5DYTNjI/uEzeTMuaarIRtJRt2610F3cNbTwKrWQgy+jz4V4yNSfKv/SsWrWWsROcp6Ovmyk63k2+
FCAfoVkjfHHwlGyYToFrL6Kw6Zr7WKPkCt0NnUajSnc9nO3SNM/y0fJkR79/6mpgwT7q9rWhfzbK
O4UmvRsdllA93kpCdfjAr2MG59Qr/bdx0Im24CjCkbWYbE3zr57WDABtivghX5w/s53Oq7EsjzE6
va4Zr6GnUynYeEqqGrrXDPF+b1rmwcQFn5eGzFBt4ZBNLGIb5loVJ7+aP4occtxWcqKQbtuFh6nT
sBMQpywHnIda9o516dsQnzEc1ZiYinD8aKr+TSDfKvCBOcI62ISopQ0TgDUYrc8ltYEf0YbiJzp/
Yp1y6dXya2vlS7m4eIPq2lYi8MAYBUF80PM8WAGdhIWRhMCTEdZw2NP7bnkwK4zg6+A0uNmvYZuH
FGOQbF5Wo9X+wf0D95QlRYBFYGLv25shZqB3j3UKg6k/Kzsl8UwcejDM/C5nwjmqMakgBS/RFc72
3cUa5g2mQswXlUq3Qi8RqatZ/zjOLica4aZZln+I2gMMNT8E074piAQD1PuTV+wJcHIagls8hJA5
DXmF6I5oqZJISMwSskOEfBIUJYAEqHMJz7pwjQL8tmO1K7QM8hh2eb5gDMLQAMUx/BOgKaAcn1k4
8gFELbkMqaEFToTpZnnLtpYcSZDaiubhRfP/nwZZsCnGSeO1KfSjAM8M0qSIIQqhx5TnIbGYC+Ei
Ryq8MjYfbxlS+iVZnciB2dk8L278FnvVg7w1LoP4KCKbGdc8gc+rwr1BcGmJS5TVMCu+3MkOYldO
Uf0pkava+RLSQuSuCcrk4ZrQFsLRN4JG2CbOUMsWXZvkEsyNIPP5nDR2IBgKarkmf0NP8sy11Ojf
CWtczMzvCcchpbWGZCxmzIcvNAzphTySResfySroxITJwi3vV87z/gOyP8A3TV6jWz3KudtO6aPg
dPJhfku7y7TigMFCDUCOOxWmgidEeJtRadoxOh3mvqEv5C+t1kZ8+MFdCkwhavfIjGiaRLc0xHtE
3EcrQDtjCaoS1BODlyvj1TZpPiUy0akIZNacme3wRAFPUiFtAVzoxLmd9d1GwjBfy5ShdeeRRQLv
uhXdyjWkpIkPy6AYQMqBYNLKNqtiS3LK6hnRYcm3OmBVs1HRedM+4Pr22JBpB2361hG4JwzOGJC5
NpvfzEHr2oXdv7Dna2UpcFJIWiy5jwsqgRMR3kRDYopdA2Nl7Hv5JAJsEoWM6aYVGPseOLC99J9z
CbwdkKu4Sqo1jz/x8bHJUdVRLYVouW2G0ZEGBNIXlaA9coAePOoXLcRXPFAxLsJuxpwKf5tTpaPj
wSch1XYdCm2aqIjR8DXC6hRetxUJB5XKqgVcpbSJmU9ZmdZvR/khbZlyI9IpOoTdVnnuTnQFSQ3/
oGnPUiPY1KjCek5VtZL0hZROaBcBAanyuZ6NCDMkMmFydC9fpsfBp9MXv+WSoTMvaGHuv5xO0WsS
rS2dpvOSyUDgeiQWNTVDkHk70SfU7jcnGaeQXIkQSorUm+mD94A1PCKtwxmIphWmaSLmbcfx3Z6x
KGmzbSSVKeGOYWmbuOMRcqO+BZjjaSmmwOAIiIrzmd7jxn5aprcRFxnJ7mzK+AlJHHteZ9ggY5Pv
wIDXQiFha34nlUTmzmthyaVEEQSOOAIvViIkYpPRKoXx1EFratlrJIrcmNC+8TZFf8sDkoxCah68
2LSNgHwwmSxxoaGczPkDmSPfw6IWHp+xX/cBRY1PauYi/ehRzIBwO6Sk/OBPEmOIhyUQfjL0Ozei
OwG6hpJFcEGx/RAhVJNyNpLyRKp4TvMKeXmdbBUn1egve39Aeod2Ly/cs67aD37Kp/pOh8oJmEh5
Kyf9MgOb1oEf6uO7RP22rA/fJ1IkUfIYYGDPWGPKsoSOGjC1s7D6GF1O1IIdVcbMyNwmhz+O97ws
iRUIJClXzwY+TylaSILMLQUT5Sq7e04uXOR9Sgu3Fnko6GnxQRqLHINwegPR5xMPtyzf7Wn6EKYx
BStm2fbZjdoZaKhVuI+DBB+TQFu3Dj2GAHHc1QiCMzKK1AEm9RbiBESCdDTJzpa4gM0N7ZGJ4LAJ
njAUIGHxbE6/wmMC5ygbVnZCWEzeZzLQh12fOVJigeo52PalzCWh3YycZz+r8jjCv7sDfnOUZ/9t
PoT44l4bG7ihO+PjSK+agS9T9ysEe9ad+DeT9K1omQhZx0ioVCvHIC+UJVQ1Z8fDm1Ceg2jSYkjS
YRgwe0TUj+9q9egCgWhRHfP4QcT+0+xJZ4jjeVhRutuCxZxQixKd86gSwqxiRwqMyrfQ044L1av4
zRW46hPvY5rxa4YKie5IwNVw+eGkBwGSI1X14aZjfiMiBJOyKfW5c6AEFALyLFpLDF8fGN/+LZJm
4ahSdg5esnH8N+lwzwpvIhehppIy20ixUOTRSYRT5JowD/AIAMsNkCextWbYHhPJv9TyMEbZGwl/
IWMLUKvTLXI1YDOkmUiCVGaHRy3bxfAVIklkVsi6Rl7SO9Rn00pQHBYCd9swSSvCzUfKTAHP5DSU
e+D4IrngmRYljSZsVKIbHJDDKL4w2PP3vfRIu2+yhm5RLy+A9zD7fjN40HICB3TpJOq16fAawjQd
BYzwwwPbQUHiMi6a96s/8DtSrFUUgmBAFp+iVdaG1+yk6cFtOIYnxFJ0DuA5KiepHHSk8Um/mwrj
jVln9zrAYiRwBP2Y6irnwQBXLCePoaN7lBGL5QlBEUT3txxPYC9WthPjHNEtO4jW8/4PWpqRE7A1
sOzuSeId55HO8wPCqPPUMoIjpYGDAaiJ7e4D8yedv8TiUITeckiYmKa1qtDXo2ER7S5N6Ly2bkmh
AcjPGjMbNL8SwQRemTvgl05MsWlxcNAYzdUsYCi+hopAKL/CZubNsioRNT9JojEV1glurJuwHnRf
C9CVYo4oCUAICPo8km6a17JJRB0n1hG1EwG1iecKG57ULijaR17/A/4c14Q0j2+QACByTt6PPFcN
K02PsRWKvmNV1ntet+gM5UJHOgzzpTt5dLTanFJEsp3Zam/NMPzEsbeXT3EpPGpkxbKM3Nna5qQf
sizkJrvR3GkdU6rwK5UTrGgn7NdwOCVmyyMsCvfSdsvTQhEjTiqhbh5Q3TzJ53RTu5K/l8Ag8V+A
Ljn4AMWicTgFk3PlyAZP0G7mjR6pZAttheRJOj0k+4WnmG6T5OU5LEX3VAFD1jgGxOMBN22wHJIR
E5dQThrxd+7pBpRTP2RWuxg54rtcclqx4uOGDMSgmhgQkhlJ8N3H+n5h4BfpSpZrj8DI9EYZN63g
5EOgoXVULP3QyF/rhUbYSjomU5Jnie/yXkNcUWx2lIaZW5xGeykxk2T857blaoDyF8PqhVXrvsuS
oMagOJJOVgHCSLseFU/d1MJTDDni4AkU9Yxmp10jZIK85BgNDsx95bw4zBSJgE8HBy+bNlQ3TlC6
rViZ93IkiwjA1IaTSXtEb0+S7UrySGEE8ePRCNGi4bMwae+ZgNVi0mDfVcaf3KwBlQA2adLeLVSM
sHn9vYtqAbyjY9oxOcgPuW0npbDm7EUqCp/WI0LwtPmp5m6lKd8boBGdTe1nTCFFdQ5/YLPdBno7
asPbiV4JDEY4WkTyIEIIsMqMkScsu0nXD/gkfg7acjKIHSJbGIYk3PlW+JfkQEA/gYRqzd6mVcQw
wy5st1C7f6S9S2SPvFcNqTZ9wmh/1KtdUjfFWardO7lNDwDaEvjHlfBuoEVClTn+Z6gRJYgQIrES
+BHt6LtVRJ9RXpz7WSYy0h/DLixya4WLNHgDRyQ3zQSEu3ywLwIZkO3YY/Azc/4ybWnc92zHvoeg
9v5EFfGKTmpOd9nXkio4c330huWmZpDFKcxhTq1F5MIr8kFOLlnrCApSuqczM3imK2YnyKJmmDgv
MqMLNymzzEGzaF3sNYywyxtRkgJZSMfnQJyUk09y44nxMxYusSaFSoRlwWQHT3HT0gkFejweJEx5
cfNQZvOuUx3itPLYMvfaK/XffDTo/IWjEM2ufGaF80OaIKVGOUL+ILyyDX0i/0Vge5d693b1zkGP
mPGFGIZa2iaIUyDcepTAQbjbna5G0QDh6fbmKqA/PjorcWNDGCdVL+I4HE3IuEgdWbzyxG+hiCK7
0v33iSOw4gT3zOEQUkUK3SuVrKsTezkJMLIUwKum2YYjir6dqN81nrFXnCKyTC3HOUvoY4bKU+aU
0oCsYXdn4u8sXyWGnpxeHg7hbozCNoNzEw66QmXA0SlBWtA6BcQHuML8XRqHKCbSgJF1KPyTDs6L
T6D4ZMGpRF8PWUFDvQl/RFtY2z/KlCE78FcA6nJA96l/FAxa7j5ir09FjcjvtQ9wjiyj7ZjNL2bW
AqhkB2O0jrdmB5rhm0C/4MIFcFMZ67yKnhzTOLd+8+yW3qUrjaeknwk4WmLhFxC+mZ5JixvhysR3
I13aXaZyEn9C55RUG9ClBMs9bdxoTfxaMHrqgekeeNsHzsUK8mNVmj9JRp8LtTUQdBOSENmZv0+d
Iv9KSHJz01r3QY5kdJ42elR/zC5m9XexVyARj7w39rR2x9X9Gd3pJ5zJ9LBdQPSpY9/aF5W1m9Oq
X2OztcpNpmuG3JgWpS92Z3+q1Hxx6NtlWGPPqrbV1o38BP/txV9NuIlsrMD2wKA1RuLqeKAb+W1A
UpGSDjCAEBv4piYnVlpjQrXyEosGs6QawjflseOr1873lqbptHaweKqSFJipqADGOck9mtkjRG2C
2s092N5AIRKOJFYTnm1YCJ9qk7O7n0wwYMCDOC2vHe68eM/p28To91plRj+FzZBxt+thcABIKTDa
56VAFFQ1ARNU2+q98TPsgrIk2IED8tCtfjxqXfGZkc4aRVysjGV4qqz82IzdR19mu2Sa/1DJ/85B
wuxH9AObBdzPp//Yy12wrKy+TLhv3TmaW7MaUxQaeIslo2M8eak5fetYmTHKwbkYJImunr9Ay4kH
AbkpS+qxVHO+tlSOmENv1mMx/bgkbKk1GPdulOHGWwXf00L22+mUAvZYYt3lBMzRxY2NGPDZW0xO
lh5SjbSLbsooI/1wXkunY5OO2g7zYZmBDudRq/4VAiQiVzP+6gEKrxATCVr2Xhl/fOpyPTk4bn5h
6nJ2cmyakdqI19NakYkTrkNdrPqjLsmqg0OcE+mWuIW9LWN3qH3U2224yhsHN1Dc+ol3LUdZ9afV
J1ohUJ7HmUVJljdbrUOFzRbzPBdJTJq/W7xVWLXsb11XX0uxHEwj+EHvTidki4dWP14wrv3E8Hc9
dCWqguWa5CFAI4aAbZ5vtNl6d5iGW9juF2OCXqyK9V6NVnBw6uqpAx2p3fRQ0jrjDHaDUs/J1rln
4Uqu4vvc6D/DjALRENxePGbtsv4Z6glmwJ+ejSJFFcxcr9Gb3rF3tpmeYL85JTNUsY5hEFFE95m+
x2YaA592QVjQo83PskuUlu4usAb7NR383VIGhxSCo+dgL0eGOlhZbO58QZRCNVjrsu1yVN0dOodm
pbd+uasbPGd6c9w1jK/EnAmrRr/98tCMaQmZUF6GVMiC17p9vpsM+uhCm3mjoxR1S2etap1+a82N
mT6iJW9yOsWxcP7p9+j4x1R3r42vzg6LCQXsi8FEnQbBthYgdjKGdJt0009qiFIT9pEJsfcJY7aL
QDEJozm7vPRwQrGjLCBOUsoIbTp2VshsbP05pGzAwy44kRtcJ3QDWkDHovy3uQW1smnfTHxKA4cZ
6EaheXcTZlfryWO+3zgh0jByToUsDRFkGeRRVjCggiCzRGrBrgEGgsBF9ry4NdpnZmjQGDAwthEz
3UPBJPv90pXg4fKrKAfg1mzbvC/Qt7fMPhTURXXoWpiXlPfRu8FYu6aGywUZ2jDj697h6vLSQy9i
uZ/2kPmfarTxvVsirF5m5zUuw01iWfgMLNG8mq0w/WII4Z6TH7wr0RcGyM3A8m7BenZTBkpWAd14
EAMlto4z8RtrNOPcOOgeo/oczETN1Hz0kuXJyakiGosJtrHrJU/dMh/1ysHXO0EX5RmTeV/65oyY
Lz+57XKaY72+N+1WUVJGrwYqSSvqZ2Q2GrAx6lk/jtDkD+zGPOKSCoM6pSqKEZUWFlHtuGhIAOzw
KRm766hMeg6yQ+1m634BcsCSdc/A9qPWh9RA2Dev9AA5Kv45FOKrumLMbTC6/SOUB+0HOQPJlOGW
K1UmXEcFoF7PTHR3NFwXXYVdcYg6S/eRg/J6OwAZUwsYWxJBZhvZTs/Jthr1z+CUBwpmaBEsh91G
dBCUTyAjQ53S2RGhmM7oHVVMXtd2hu5v5Z2iGLR7uAMQKHJl0oUelLKCLfGIHoAhIWNoFnjizG0v
vp/uE4gwQeIow+4E79EHhOQAZ5yzdGP2m2pcjkWChGXS8dVi2tI4MeE9IquogQ5lPcWV+RAG3Xua
218T2aXArJ0QYEllryjMtppOVhxV5yrrsZpp6BGcQdxZWgHqh4XvM4KbC4nJ0hP4xcC/1bBwoypO
uhFuy2Y4GVMqgxhu5pO6GdEbmNyKRLCybRrG+Mj8qWXotPYmlEeIGaCGVQ+PSsq7Pnc+RTDWUS9P
JMbU1PJkVQCl0pjbvtAw8M0eLHar8JMS20yaV0A0bDNG88mKCR37dQIEbClgc4MBvry/DFumTEuZ
FzGSHXoQLj3G/tEphYAZmOtYdf59mLovjsw/L/Oe4QX1WXQBKYm+MKsUMG+lMSEGL99qBxAJOEVK
+CmkcxSgVpGiyYNO+aKa4Tu1ynd90N3k2ib9IaRvDG9ncm9/jK35mURTYM6pxhnZ4VdDq340sATN
gWzlSbuAk2CKKcmJGUQ7WYutSKk4aRR0BHeh5c1qgYnpF38tyy0Gq/cW+jOneB3G09Ytqk0WTeeM
qOOEPbar1Q4jdHEp8eCSnEytCqN+T+caSWuHGn7pwnVrIxz3OMVpYdPrw60voCvXMcXqVHFCF9HG
BJW7k/B5g3HIncM82sGP9B0WAFp16LMEY11qy0g9MKf410lKDi9EZC0mZy1l8YgYrKWFkYTp5gXB
NWW0aRl8T0NKEFHQkmMLolsOy166ycQVWtZDN+38wdoLS1B8GyMeuKL9qACeRaua2y6kPEtnjEFB
CMJjyTJOgaHNtTml99hRM7HXf5beLRvfsAxfvdjpnvIy2aVAOo0XDcJgC+ZgKrVCxwREfIxIePs8
ubQME85SiEtCeTXplyBHcpEu34Yl3WHjWlhWuW+nt9axgeU4Vs4JRqpmluHGHR7k9+OKtNYunngH
Oel9O3THiC0Azblx3I+EJpIA4aXW9A8Z/EZPFezC3pV1+IE1/kOmpn0R97/C2POE/Nl3mMlDwNEj
1CyorRBTb+OeuW9oslNcXdyl/AuzB3tJtZG5wBWUur2Ng6KPeANSYiTJkZbCkteomHsqsLaM7xTg
WtYYXmDhCl8YhAJmcgCFSK1210hiTROz9mWD2DjcCrKtTHnnrgYTNSp9hoghXWtU+Ztk3Y+g36hu
n/2MadnENyCUnVWmH+RlT5YZPZDs7UpTo2UJWb+mpZhW8hgjhC6eLjU/18JYQckPLqTmH/AcnR2d
SgrsIbVxXVU37nNRzDNndATuHG65n3X/bztFTBtKGzxvo3M7ll/ighREy8f/FA40Ui7xQ83iiUrj
q9GRKNXFWX6yvgpAecrlO7N2DsLO4GtxCSkL4skUqbjcBkowuA6qx8d4LjYSY4rSZ73ZwgCWtbjA
sJkEHhdVDC6yV2jy7YBHicgjRJPTWToBjP8kyUVQJ7KwsRPcaVF8EqHMyJ0bNgHNBtcZLGPlOIAL
at4EDBRycwYda+9l3WxDQlYF4hGpCVqAeXghIDRv0mAR6671CoOHqqO9n510my8YcnaWCXY09rce
lsj+TY34NfKGR0Toj058MZr41x9n7U55mHAq9Yks3iVGCVYgQStVzlsMglRw9ooKVvgCJeA/aBLS
qbrS7y1Oh5t0ZPhzCyc2WgN72nQ4RsM9/dReQfdufDa1/s3H0wd77ruaA4c11XcdSN9FqCuCUDwm
TCdy924Sv1IfSwjk8bP7JUqU9N9Kr4i04WWDt1p8VLhBTaT7ScEia9F3dSeReMM3+cgvjHzZu2ix
dP1VtopDVWX2zaOv6Svd0k9dnT0Fcb6bVXDTOwYt2SjTdOHMNcZOMceo9Ga5Q6URBs3PKLP/za12
slpGlGV/xGVCrn6IxEsz34DjCwWNC8OR+VQMiEtXVm8Svh+GoWVSLk1NDHFdLNiPQruTeX1R/YKF
4Lc3DulKiDa3yY8SUuIwfJ7S7qkBvJbQGBDcmsX66QJcuPX44EzTJ7TCTUXG1dGYhKk7wHjxLOFB
d6YHKwuPMQmCN9PYZ1Q30Q+Nq8DiIhnk6BVFH8+bSu++MxQseKm9ux1jIypyBAxTgCIFr6t55EXM
PPGk23i6dild8FwQiMp3EZa2OT4MDGUN8GEWbeBs/R0RfUrDSaQHD5rOAE9c99yoXqk8n5GzZ/d2
jN0SddRS3vhYXhiXseTxGh33Wyp5wcQM+EFbJ9G0Eyc733NWIriTkI9VAo1dKXuVBkuIG71lIgpO
sUlvnGglnnkTtFyNRnhglo48bXZYrA3fbvQpwUDXko3RYv6rfEVi7dXPTtxvkOHQ6KSOVmddBzvM
7soBa2Cnvw7t8CtrvC+tuzkKHhzYRN/FDbjJTnUZ4Z5sfLpAupQuyKmn0+RUj0tKM76TUI0F8Xvf
lddK87ZCqAqkVE4gYVaBVqV2aJZrdnrsE5t5khP4iDntrcbYWFO4WsZHOWIagpWAa6SOQKXIGzF1
8JZPdo2J/FXWvDxi1Wf3QZIQ3N8V9lw84JsBYKCfI/Xpqe7JaWkwZ3iJi3OSVYUXljKzo48tzaNy
Gkl4nBpGXBbRY68cyFdV/E3zActj1iykrXz1FNw2dlQMWzm85zQ6ETkE6LC0YhMyRGygCaOVKYSo
NrvxBVHTR+LnZ3M8tiGGNdoPEpJtWtschm9Fav9bdDJ4nqLe0ZKS0eEqd+tEGfYMFi6CODGTdR8k
h50075vRrs+t7X607EWEALD9vH6ZXSTrTvhP102g5qXmTuk20el05W5Dx9qPFhNHunEiTxfnuZwu
iKV6jQxzo7zo0MTtOk7Ka9g165CRxwibD2nm3awyrDyiECqNHayw5XnrXqd/x9qYjFZowxhpbrrX
/YvlGvtRR++TmPd2nvzYs3iMBgwCyj70yZExeuCeMiieAUnaCNqplzwH/G6R7Ym4l2mgOpvI9dJn
YkWMol1MkvXKQFZNSWBne2Pq79OQ5p+R0snRf20CUAhq1LqMFogDBqROhnfBXf2Tl7/kyBXc8QzH
PDm0RrlpfZlbrOKIfppBdqF7T6yAMCgf5LXJaZczFnGk0Z1uveSXGRVYwJZcz7JpdSZQAwvFbcIw
HI350M2LkOK8KXcMD9Gc6NfcUmtGbCBFtDBNG9XeS/BXSN2qu6gEyVU3mfhbZT2LK1mOVti/ZDMC
+CrPfzqNvpAKvw47uQ5N+lkX435RYIWpHiQKc8rsnz0M78ZsXJPOOiBnescZ67Xooe4izcXDfGB1
OgF2sZKfhkCu0Dd0xUHKNy+EefB91m7r4jGXUBYXrvfcD1iWLMwUxOs7eHDTvt0wIfNgxvWy79zg
G/n0tU3NIyWs/HZAG2uTnfWRdZ9hAu834Xmo6g+j85msFSZ/5VvnTgxp/IAh98ur23vXqfNoTsre
/VnVD2nlf7cL/gGe/15F/amIfEQtk4miwEqZKdmUPxawVkICNOGJJB+Yd+Wb09SUwInz7rbF3zxq
OL31Fhfcqr4M8/jHzRM4LqMExNBosU/RJIx1/JGrChe0RVAt9H6SqUyNcx3T4c3SabIqmSZAb/f8
2apuS0ccEwsK10dk4rJO/dBG55Q9h7baNXq/CTSy4SD9yvANlhiyMEu4iJuN3ozHsSIHmAbamdO/
Q2Fib+BfcWvfRfUEd5NN+6rznscy/k40xg2NbbCJW++immE7hBTpWRtumw6qVFJ9+nK46wxzMc37
UoZ2NiyXAzl+LqY4AY83OUyL8lxi5h8QOEff+VbMu1nJ78aV+963yQ9TfS7YnV/0bOQw4x80D8WR
KH3KeMMAEwSVjCoYZiQgy4ydUVMx2gRVWFy6ew2d8M3hYe7UTm+qd3wFMU+rxkPU/ouTL6tOsKz/
5KhSjfTUm2cDqXLWO9vUhhlCGE16LI9cJx6JcUkpCI10IrSArAyBhHmT/9X0iFlCUgn+S6imh5ED
1qrtnYyhVBhYSHbeJ1L966uo+L61x6HiqEygeH2GQlysY2QmK2E+5ThjsxstdUwzMI8T3QDcGtV2
q3f3rdPtJqwG5OY1Zd0XIv+nCVqyrJhPQHYr2bLJbZg+MhI5WjmbIkxJImICCZWdMFQiovuM36R6
uZ1E+cKhzLBwjsSR/kuP5lDd+gt5YzE5S3JayNESxLJFzRAv4aOQLIumVhZHmR5Cu6LyTbgimz/H
/tmhJruVdvuZCqFtMQyjX2Ag1RYdqQMi4zeQKWxDiU/StGuiIJOKOKr8NR2sUDPpYcTiyyTNyujC
HCktyRpRjsKxLXtGuF2zIXyW2sp3opUceElNjtxMh7SmvaknPe0op2dFZwcxtyy8z8HnRSbjcMaf
/eqA37g1014MhYaxHp7LFBsgeVzybHx8QhDBy1YgGwt6dY7tGvN1pG81oFX+f5yd127kTJqmb2XQ
x0tskAySwcXOHkiZSqV8Sip7QpSl955Xv0+oFzslZiET/3Sju1A2GGSYz7zGHj/ofhcp6ayyh5AW
GA7ov97gfGq+c4bohw7GCG51ptES1I6iuNKKJqBcv3GNPcrO/JpDb0JABWHzgiQ+NRqqzChqJubW
iXBEQeoAho5GsE8B3BDqNkksn3tCmpg7RcNs59jYOBaq/1QYweS42S/MOS47steEs5Hu6rUDPUYb
fKH1paOHtwckLgy84TfqHff6iSwOM+VPhMqIkvLX0n7ZKRJI/XtzE4CTg5fNz+X0U9+/XpI8A7Ha
6qxcfzyDQ2HpvvC1a2hLeud0w7BrHW8r3ft2oFjG7Ad0H0PIESEEMGILmfZ3AKgGn54XQi/x9wDM
lv5rGsZiG/XlKGFZJPeB5dBtwt/D/Va2sAjpt2cAD0le7loqa17QY0u4czzxoVmm54aBoCjsGMCw
4ei1aDF7HTZjmMoQvC8QhvhpW5vXpU0kGNAPmr0ndATS7mkIJvgCAzwLgDs2CiueCwTXodhAz9cX
z7jRX9Lx0rgV/S6WNH00TAqdS/jsTvQt4u84sWwyC+hMD7YnNi266MBNm/GiopCDVk3PCWVfkluY
5vxr8iboXrHwHpZMrxMWSedn21GkYj+WHmJ5In3U6cLCw7t2e9Uw3a7174MwwWrSvpsKrU5BsGW8
QiKEfEpkkr1JdEmMmmifd7N4bYMMvkp3y12GVUNn7SJdNiEVjsj8iEe6Wm5HjxOqswtSvgbyXZMH
V0tn3RFuE5eU9k3SokKj34pwq4eEvzdm8dXA5sIDDAjTj55J4i8AEnur8TpySC7nrrp1s+qwhP7X
onscNIcicj46YH8u/Biv94RTRmMnkgYDHfZlG3u/sUC6y/0ZjQrrZTC7r5XlfMzLRRsUN3Z3I+3p
LnQNOMnOPSeyiNXB6OSdPoWlAXzZHz5Efv0I/us6xnJLY1FlMtwYM07TlXPbec2ukbikDYUw4Qel
r+Rj2yiKrlW53EZcsrnpP9ac6xg5WW8p9VcQNRW7Bnc+UD8W3L1JIZPOiuEo1MGWpv9WxLwDZUzO
Z3r4OaWhuvwUuwO1werOCutPilrPMsWfCp9buFq6F5XY1NBJcUZCcp3tq2r+CPWalgttdONjb7q0
qHBDaKdfrTshJHXAkhN5BWhuS/6xn6adbZfw0+8p/FDoH53xOjXS8spFMW0c0XV0gk3d4eXT4vZg
udskDTFOsba21V0vhQR8wlTyzKG/L3HlKaOrqo1/Nc7wS9dsbKdFOcl8JYOfAEXwqQeFqqDT7axG
V2ALSjIU87l8MVAU7FnD2weOVbwaChp6jnklVVUQLJZ4rUCWIWGF8BAGLrHYV0Lu3d750mSKwJGC
QTF8d9JhwOEFacBa3enj3xmGF6NFPaeR+QEg/ybR9aMOM5rQfGyd8CA5HRqZ3NRLeJlazq0yx31o
dbc5oLmJfsFU9p/CYLrWp5iHI4KJ1syS428h81eM0O7R42epA1upQvU1MLpvJaEOcPT8pqTAdYEl
10thUISeBrnvOLWG3nwpYAVGkXjQx5EWoFAa62sOd7WW8amGpzqxb+Y6nnZWEkabOsyaXR8E7VUC
GwChzNssqROwaNk2S974Cg8cYqTJfvdRhtAKOkTyYR3QJoQUlPwGsAJytDepJZt3InNxBIOr6AFy
nf3n0BWfohkTqLjFFKRPF+Qe6JQSaXSExvqEyVP/mrzzXpZ+dxEROxRZyZ8UyXVExaWm4Kc/a9II
Bx5weJVT4/ZmF9hqDSBoiAXQnva+LMKnsaOQiqXFbeOh9dkS4JhVeQNPfBPVxq1lApXmLwLpjX5g
1nGXZTRrpuy6s+f7vB1uu8h6okn83RqjXZjSJwwnhA94s/rwCbhec7RkLd/a4jcK53mKr7HZ3CR2
QWWgAHo+IMuadNa1m5q7iVKMZQf3cJM1XVTdNVa00weRCcC9XozbsEQYq52vu1ChCWjeZRgv9mV9
P1gDuskxRpltu7cIZWDBoJsVGOhnq5SEPXvNEQG9yJHltDHstk34O8PioQESZdnlMuQt7Ql6TGEB
tizMyJXgPfnXkMY/QkGgwD4Mv/H9wEGqMJ7dOr6rUeHoigbQbl3BiR1VRuNmeEHGkhw3xppWyOq2
tmG5h33+Iynnz+gTE+gt6XBdlqjvwRJGPjsPmk1ns1w806Yi49e4bfhfGz//EMcB/8suSF9mGsg+
UtjJTFaBkNcE9ctAwu2iCadnLF7dbaiGPT3pCBEq+3FsMph6/euyVOG2KEA4JZODN2Xb/OYkVJe9
05I31hbuW3AkaZtrxdgiRxU565HGJVPdWfH4E9d33IAj9Jz6GaHKZaACGsUPlTFc68JVuNzqnB2J
akoYJfkHbXvqNBufdjK/ryt5mMV9HWR76L3oW8zXmozxQf84BM43o4XLG32OqizXV1RU3M5t/3lw
ljutMt7XEQwWSFK8zpwspGNZE1rfhEMFmrh9qnqA+xS7GUhzXrKxfai7cZuFnOzdZFy5mFKFeClC
F7O5ZEHpUEkYXGriXn6Fw+QlsYOuWBMqQUnUjuJE3AY35oIPM2IH6bLTxz7lFMA6hMtU+V3CAc2z
0ADqsQ5vdHWDCpsN9k83p4bcvdQexhR2qJ5Q5WENEZpQq8djR/f+MBzUhRh9JQBt3xSgsSckPI3v
k6540V3G7Q5d/L1OzGnv5UV7HSNBh5kPiizdZa2wVqDuzFz6HmLes4b28pPFyPdlnl6/3VJUwB3e
SkOPt9JkCUoHCpATnjbINZJ3Jvfc5Pw/d9JlS1w384s9SC/9D0N25D3whPAL3RjwtXgdaEQOXDW6
qEsgSl7e8EZrVvcswx03qO3svehLhbWkmdSUPr/xL2QjJjN4g1GjgfOEYJ/2s/OcQwnoQv8hJMbI
Qw38gKaBvBxBPH5FwMz4KqA68ev0ykwyLL3NgSpp/SFpdG+hEx+NZkjFQaHrA/qoM5BHvuDvwLzd
6UUHBpSTllNi1w6A/aZUy0fl7nNPYB22xbeazxwTRIsm2er0S3cDalj0VqsFspj5G9qsCO+0hQn/
oE7jOjF+lg2ANHa8Rwe+6YB9p7zQxzKt95GkH3kFAEp/GWjW8DZMQUCyVJspJm38BmUNugxa0Gh1
aSwY/MQWm0M4Gjrd0guQKfTEwdShdIrGC8qz30YQbdCexKocmfygAPP8gepO1nzVR37YIZ8e3fDE
+C044rYDc01crlNX3QnKCVxExA0BjXT44cTVVTe88pZ1OqbXHCUAgNqaVMy6rYEjaUapLhMStrEF
TOMrEqIXHragIA90/Kb/fYbR/dr4oPMSdFx1N8n6otsLCVlbROXbKL8KuqHE+7AqdORNIM5TMe9o
6YGVZUQFn3mnuhyYoxVQMjKXtqGoYs8ewZC8F4V1q7sSPhew3Zs/5jbY8j7GFMSPzDetVglCnppl
pJ8ije9TBHNMzP70TmdpqPj6LWdHuAT7hypuLzOJIhiEsvG7JT7AdMh7G81fucW1Cl4Tb4+sQ7va
1Igagk7dUuPUkwOzRKguLAkYhZ42rTed4FN61yKrzIFvnbDkWixBeSUaaMnL0KeE3i7EbCWAeqCh
IYp9GeZxxaIFliCnX+T1x6FC98iDkfKUseSoguUkh6Cs9F/X88jdfhvWy/MY2TcVKUrfK44VtrXe
TE75Qa+XEUUu3egtScV0jKpTMLJZRn6LK9l7owl9H/omvciRbawrhxkkSDcc9/nbSucQenD98ZLZ
uOItW6OiwA5jwwzyxQnzC/3LnRkiw6ueYwTX+ZPEGNiVYPwTQyu9sssPLB1gR1BWH1Bj2OptySfN
wTg3NEby4jNU+5sRVwugVVor+Jng0WthYSA1FVd7syMcyj+xkMlxaPjwb7JcWOhtMt1QXmDRDpW6
pQaFDjHhUx6iaaB61B/gXwRFMwFQLxFFKPedEeBvZGGMRW4nH4HtXAC+44b+FFpvjHid2ujVajYO
MpNly/FxpcMohgjMeIPcdUxtPv1Zcpjp5Te58S9LLzTSHzu2NiCtAPChxMAH0wBWoa0mqb/xXXJD
bfS+s3uf6A8xWjilZuHfd3m41U9scnzrNZv1xXVNbUXQaLIJiCCjGl4EgSHas088GneWoK8BQEvn
CLpaRL/3Xu/FLnmDvRb4uwN0oQ7JYW2Bxqp9f8eJrgdn1/IO5x4pLxXfuJG2Vng1KXm6wPG6xkFm
CmmtbNqPlJql7skwSdiEev3y2g2wGiEmgdLEHZ6Fpe9H/5AYFMI06qKWr8mAwnksgLbHh9lpHyPf
/GjGzs2gwMd4knBK4YgqGvFYuh4syuImG0PIZ1H73Rm77NIzZLyZUyw+5u4J57/lG3LhnyLX24XK
4yB3yIExKmlyeMQlGnM+VMZ6+ZTMFYVeqkRkpy1N6ybMqOCPrvs6RyFS1dUih8cxbZDAdqKh2RHh
BHeDxFsrGgK1Tyx/0SB9HN/+9R//8//87x/T/wp/6TrkDMr3P4o+Rwqk6Nr//Jfzr/8AGKp/df/z
P//lKalcII8C8DL6FZbre/z+j2/PcRHyh83/IRbfC7FnB8deFs9lGOyHAc/FLB+u//E4rpCu54Dw
khYqS+/HqZK8Sd20WB7tZIZ8Oo2UWzJJSp08nh5IHU9IEWQK1xee6bjOakLUz0LVe758HLLQQI1E
mI9GBf5B9vTnE+LDy65XdJuo5jtn3qV7PLRvu5Z0lWm5nmXa7+coMiOMiiC0HlMnYUViME90ntqa
OEoYnd25qVo+np7t8efzhG16rqsUb9YxV7MNaRpGfT+gKBZSMDXsGs2hdHIPS8XGPT2U/kLvV4pn
OZYwLSWU5Ulhvp8dADyDipkxPtJlsm5bVYT2pRxwvJVzkW0H5JdRcI+rR9kSvoyhRVx/+gGkOH4C
Kuy2tC0pbUH2+/4JVOlW7WxGFiY+KZBzP2x2SCAiADDMBeJKgzM2hHzIECwymvf0VbvbxMtx5Vg6
E+VnIVHuXKIaagSClsuPBhzSTTNmEvSTaUB46xy1Ha34g6zL/BAqjj0YMQ4U6ha5/s7tn+cxqklJ
CVW7JTdvUxTTMXVw2kZTmxRt7wDGx2XpWDQmhsZ8nDBvfnWCvLsJ/Xy5WkyDZdESOFBLFglK0hJs
9+mX9LbIVp9JArhl9XtsNXP9mQCsibidveExF1m4s8whv23avL9qRkkHo2vs6ODUAgGKLiRl/zq5
dfXZisNgVw1tDggok+7N6UfSa/DPJ+J0UY5FydB0PFchsvX+s42t21VR0rQPM6WVD6ptslcvNvKH
AHgkiNkMKbsemZDTgx69B0f4KHbZ0vMc6YmjA0d1nR03btTdT4qehdISq1KCTByfFJiLuffwYwpq
Cs0t1C7jVoWILPni1jCczeknWW9RxxT8RQAvCm97T7j69/84Ya2gMT1H9M5TriKhsaHq1YpN4MC1
uzz8s6Gk8qR0pcJs1pO2uz5kpUDDIEswpAu9uL2ehxpwCBvpOq/N5u70UMdnnQc6mw/KYW66UCff
z8qE9NK5Y9s/wkTjUsTH6ALFJ+81b7Vdp+zN7enxnL8cP65tusrzTc+SQq4GTK2ubVTo4Y83z5AV
qyLKvleeVb1EdQ3PICAorFWL/0e+zzXhPW9gydi2Hf5Gozbaeh78PKfJmoecttq9E1GcWrrI3Uch
NY1gifqfdVok27E0lw1zTnsSoWbagaaSu8WiXxo4mX0NZ8oWm9qLo8fQQWYwHKD5Bap0iC+mHqhn
n78Erp0+wL+3NmE49sBqZPnNq83x3s+zAP5Hg8FTEdQlK2CEcNN0o/oC2A1MzjQBEpoHOAGW6r6i
2vxdhLK5m5GO6+66eba0L0r6ZXSy+2jG5TQkqttx7Tg4HKPC/LM15fy9GFV3Zglb8mgLS4+FYpqA
kYXHrfr+a1d9ipS7PyB9lc/+U+Gk7dPsFM4tEDBMsuSMzx7eeKPzhOPuD6foaVu1WXeTVp3WkHND
57V2w/Kl8ybnJpy87I5uEFI+IqTXYMhpvjfId2Gmg8aZw3aBNyGiLVwl98xEVkcRi13YLkGO9KXP
mvVWN0iXGnY+e5H3Us/5XVmUN2oIXtuWIqbr0UOYhzNXln4vfx59bEgiAunwg+vw4+p69tPFrbiw
vEdwQJsxa01MdRdQeaK4PL09/rI7fPpG7EnbdwgFVgOVZmOpRDgoaUX4u3t2ptKLNAecbqUW0gTO
Ut8GWWIebDWgkMpiO3PymMdhF6tD+cIXAhkIDvv3KwRLQadOeu68pATeppKq3fcWt1DVDw3kUC/D
m812veeF2tt1NUgcc/A3QFkPIslkFc0WfBrK9MNcJSCJOjT3lqSgJeOp28iPzO+nX9fxenZsqJK8
L5vbgRNl9bRk4q0lp/aQTrK5sWt61SCws2+nRzl+Jz6hikWITV1YKrF6J9FQN6kBSf5Rlb4JKiWu
KGIZuRzBpir7MwlOml5EQi3ohNAbOT34aqkrvMhsm7PZ9xySNdNZBaOp4/htxm0AtNCim1KltNLC
rP6Vpku9KZslv3Fqozxz1Zt6A/254OGtE/gqT5lKcgH7q1FxAuyHIFjsBzdLq2t/Gvwn2fji1eQJ
90gtwgbM+c5SZgFUfrT23CiYdzCUzd//aPrsdNPk9re5BR2Tua4eJHDS0G8p3b/UXgskZ74nNfXD
FO28PS2BM5eTab2fth6N4FvYnCku29xanStjX+VlUOfWC190E3eg3a092egQverywnAYrH1qfHeG
b2j/np7naiX/v5FtBRhXCoub//1KLgKX1K6cLHBlM1EoESY8H3Em9F8dY75tWh7kFrAuvrIhqa5e
Jv48qieYyJAFy2xaSWGCl1uXXnu5ZVyens86rtALyGYFuURN/M9e3TSJk9i0NResGIvx01jjsLPY
3pXtLQ8JELgz3201L/U2mO2QmPoOL1CsjgHsg5fEG1PxIHN0tlyZfmiw1AxCqOqnZ7XejP8eyBfs
CXIo5a1eIG3EZsZ0Vbwp9cT9lywIfwwx1kyxeo298Ezs+3bar3chi58zjoSbAVfLUcAZLBGjEw92
6GgMfxWBQhM/+m76wB58jlV71WfQOkvnVfISgECBQR3GIIGtrB7MvMJJWV4WwqN042GV56v8YnGn
u0IaF5Y2N3M8hPtME2RSFD4qc/7qZcmNuZQ/hS1pBrgz+IDAG7dLOn+vFgcksll8blAaQSRk0KpG
BEDx7vQ7Xm9C/TX1smEjkh9y+q2+5kh3zIBrFD12EhLuWOIGNzSNv+tVoJBWsRP99pFSFk6i7lx+
DqMhaxCx8/0Heyz7M7HGanHpTaOURRriOoKk5+hGzPAIFCgHvMzDDMDSNUKqfMMmSA3rzJ5ZrS49
EgE/GYZtCkorb4fyHxkG99jSx3NQPYOLvFly4JyCcp5wHOhW8HaS6kyOuQo2GM/mViOVYaN6Hm/q
/Zkzgo8zU88tnkV7oTSjHVl20toLC8M6OhzRmekdv0jOcV9RVxGu6xyFFtQ/myCxzfy5L0CpDK4C
y54dzGw8c5Sa3mpirCAQcw5XNWvIRG5zNTG3LmM669yZVRgW22BwnpvZER8hMJgXRiKHH0Ha08DT
1QVwr93GbILym5O55md0wGYYPVJeL0EcPEwC7wJIL+XV2KIk4LouQtVpU23npbYe89AdNqDtw+my
nkfMGeH3ao6J/BQEwoDi38dgAObkQzZHw5ewLzLq7pMPYwwvLYR4pnTSzAtjgDlfTy8BEuCXlaPw
pwUb+hTiZXw/pJAw/LFy7ovBHjeRCW4Cd5jwtoWNf2U2JVLPE+C/i0UZ7lU0xi5kr35RW6sMgN13
aYzGf7mM5EPjgjgvOQv1YyF/2kkMV0oaxV3ZUvAlJgSzZy/lTeWYBeWWuttTcrARXhfLxpLxAoGJ
KvDoj8kTtHwcddIaf65saq6IIlFfS4LqAFAqQRmpHT92aEtfIhLvv/STXHT7CfXoMKDBXgv0MsAW
/jJg7kYdYgpiejQtPKUDYWFJrTVCk+Vp8bE/6EpJH40Ib+8uM6/F9sEf+thO1mGf3tYUhQ7lMNYv
WT6qT/Rvls92pbRVVIzTXWwjOWHyCTK3935TyEqeu6w3tk6Xx7SbCScaBAZvUuCEEXyWqXgahwbJ
vZZyputUzc7M6ISAlsVvPOuSq7nNgPU1HSI7TktTqQRAh0MojAKKM9cVKFEgk930GC5dfllK28M5
dqC2PSNd5zd2eS3heMOokct8QNZDPEemOX1WdRffzlkZ3qvKU/suhwkBP51GIWWtbQDa9qKgBX7j
KBndVioZNz0M5t1cpwYum2V3Cc2ou1jqWuvjo7dSNlwSuEIihTsP1o0rm+STG6UQ6pEdfCzGfNgk
8KlvsdYWW99r8E+DN7UZoaRd+o2bb2RCkamieL2rJciJtjTGfdorJKh7ngoqOaj3UhqoIGfNtgsW
HBD9fAYV0SFobGhwqLuYgIKdp9PXgrc6Hf+9qX1heb5lSYLC1WW4tNXcZyNNzNGcl89Z2BgowlH7
JbFf7v0os8BcVhko0C7cqSlTP7nF+9uxMbtbLMvphjSbOW9guphSYOix67L6UiCmBAWp2qbNCGA2
v85tG+2Wzq6uxnqyf7iqAkVQ5zWKJRW2vWFX3VV16m3NhcR2TlFYcGl6XA7+kt/7o/EC7Ne+q1LV
7dIIRusQFiFd4HC6SSc/oI4AgqZvZHCFeIR9mVQ5tLYAWtRM1HmN/Oz8oW0S78qf0Rycq9Hdtw0y
+W2DVk/VdSMyESjEB+HkbhYPLC6ZYY0+ulFcJ0gxfBk6SaPCC8WFwZmwMY2ZunWXmmAcNWgDeDzG
fP40f57JBbatKquPIubUNwzLADFMu1H6JvrWkVHtsx5569iuqg+tXIIzN8HqU75dPFztOsr2pGmv
i0457LC+bKLxuYm976ZNH3/0HwPD/kxic5F59pkL4S8XDyUuyTjkimRwq+tALlM2ONEYPCdh/j2C
sE9w9ws+wJngcBXy6lm5hF2u79qk8EctGFlNHW/S8Z/RXdKEp28IufWdRsED3Ti9GdYxEmNJ5Svh
UB+2fCKTVYy0WKwk5FSql25pLsp+7zh3hvXTQjspN1/0yRqbBlQVbnQT1x6mfHr8VUbM8I5kWMoE
hPj0m1bZSokonW0Tdb3YArGivBmH+3x0/FufDs3F4BnmrlsEpqRlFJ8Z+S8zJw92bIccBkqVK1fH
gO/OiJ+g8vJiu3tX0ASP9wMKpYX4WM94s14N+S/6/YtZ7xzqc6enfZSkcepQg6bqZHq2d5QVDxX8
jsYzYNL1xpMXao6TOnPMHa9VPYRHdcu0THLw9ZsFLVQuThC+JMgOL1Dy633seV9Pz8NcdWD4fozi
8vFsglpe5nr5FEYsS5kEz9lcZsjOepG8L2QhdCfD6UEi1MGGixQA2N3idq+JKJ9PP8HxAuJWVNQW
LIpqtNpW02x8c+yUdKKXOf+VFh/5ls7AhTzv4/RxdtWZIvfxeeOi++Ir33F9kre3q+WPwHpGhCWk
Wwtpq1p2U2WBo/m6tIL1Cc5IWfvTc7OtdRWBRoDSFTxmoMdbTc6pkBCtqyB/tgx/+GSFNv2tZLZ/
2IJbdV4ELiqLBYJxaBCzqOLmZZoCjNkBceJnNajbZEmWfUHJgEuo8bkS0PzvkmLakuE0z/AKUS6b
k2kXuxWELL9I4fYjnl8Gs73teNnPPjx2LN0QnVWTA2KjVeltIGKQV0aRg58qw/lMKnG0bC2yCIpF
7ElJo8ZdLajR9UZzMdz5oFIXg+3SuesJzy/syvl5+uX+dSBeKm0Y2hW8sfc5ixcVy+y1Tf+cBSn+
ZQ2uZk0JACJqIv8fHzWWrpHbil0oaZSud0kV5ggNxGp4jgbzrm79O8hSWw19pNMOSJe4OEQNtZGg
xEDDoHl1Uav4TEFWr5U/SgDsVI+j1KPXTuWG63I937AsO2WZ5XNRdJ8jBK6K2PwALXNhhw5OfG1z
rU25f+aCPrrK6GNbugpGuGXbal0o8obAzYJ6FAdqEnetoT5VDkQiWwFRC3P3++lPenQWMJhyOMsp
bgJkWHeEnBHNJ8Mr0ELLqg+2KjfICj5Zffa5LuSHucg/IUlyZsi/zM8RKKTQf1Ykbev5JUZUiEJ6
fFk0Gjd5nLu7aRz8LQL97pVF2+nM+zw6gCyydHp6UgrK+pRH36/amXSigm9nHsYxxmhdVTcd+WcT
39hAw9Tr6ff5ly2iFN/PAQ/CybreImW1lEjj2P2zO4j4yqlnPKC5ifGVr7zt6aGO50XJn7KII+gM
UyFZnXSlnRjBHMALgE5SPEyLyJHB0E6M2SCvqqprvxJh5+LMxjz+enpU1opLXcanqPD+bZp2KeDo
We3BdMdm08afuPZFFvkb1GBPz++vI1GuoPHDlUxJ5v1ICvEoZTaTPJjIXi09pj422KpGbUTWn7n4
jza6xaT+GErHHn/cUQkptl1Kv3rqyMm0dziR2yXuKBpIS7yjCXQO0h+n52cdBQJvo/Iy6fZQ57JW
CzNQdle3teqQ1EYgpKt/OQUOmb+dDxh5bjWVzJ/NZIsTzKV+JI3EmgNrDw58k9HjiwkwTS9AYLKf
qD4GWfTTbCv7zOZZNyNovuhX818Pqb/SH68mB3gj04lkv0h7787OQC9LWWT7ssrELqk0D1oiJmnR
td9OAQzdKamsS2qnYnP6dR3vrPcPsrrlDKCCRkjYfRgxG+NhdkGLRGbqnFl16ybcvyes6AXoZiM9
idU4iSimKbK64rnrx+GSy6lCSSaY6QgkXDhInQHO1h7BU7JMv8vZQLYkzYJiuGSxpA9FUk2vNAGK
nSsN9zELByqkpt8cipxMuasL7JH+6XshiyMZYYtQT+Q6ev+BisSLGupx1mFSMATU6Hzhnv5qWsO5
9fq3TULWY1u8FltfGu8HCscWeRnQfpjGA5omQ/WKe/aIg/CFVv/TSPf5+vTcjm8nC6qyT5oD+INS
/OpbgAyUaRnV1UHJzxnqpo6BYF39YIXI2Ll46/zTFo0F5MMUBBuK/oK73pBLKCLXHsfuYGmRT8i4
ZFfPp2e0htTo5cU9S6bKx/JpYqw+l2fMdVOjtPiUoplnUNwM+g9RXl0WA7aDArkcd74xIaOF8Q/X
32f1sLHS9Mym1sfZu7jGsnmlhFZC/8Dx+v5Lok5q5fTBcjixqACm82HRUtinJ3r86RjDRwVDNw+9
o25NNqHsMkAnPfTLGLwO2eJjhDvkUD2t2kDYNbIumrqxnpveX86c5vrxj6b3x9CrIyuE0+EDX2wO
dmWpjREWSED7WEtORTbcWT16Snzm8MxtfPxOQYzp2oPNfx0lVvei6tu8mRLksJO6+23mwTealqff
6PH+s6k4CKXDYppSbwfXHydxnVgWCOe0RS4gvJ4FxkvI6oPIz/AppczEHRX5zu70mMezejemZb1f
KX0YWEZTGeFBjcFwUTjh1woWxOkxjg/292Os3pyL1NJkZFZ6QP/nBhL6Q5slr0L1Z17f36cibaqX
3Lf+UThhuEFgtkV6mLLpOsTVLARg/d+ZyX8NsXpbyMd6C4qoDW4K7teuVjctroSqPvNN/razdA5G
rkebyl5nuCUVbyeoVHNw9JqOcVUZ+gAdIRwXrHZ0N2aMdViFFeh/Z3L/f1hHRzN/LD8B9d21B7M5
9GKOL1uXCi5R0nw5x9E/7PRyRrIiKMI4PreaTSj9fqhBQjHtqyQ92HF5E4D+uXDN4MVCIV37bzWG
3575cH9ZG5ZpUpzguCKkXuM82rEIxhbCPUzTrtpVxNswhOr54+k3+JdYimYf1TkKItxcR4UXIWKZ
DPboP6lhuO1jRNfnpbqZ7eGhdaKH2k9folw7ZlpqGwkfglJ55uDXJ9/qZOT64RGEEh6PsHqxZQ3D
sgCt/jS0xXNaINBkIYljhLSvBwl/8fR8/7KxLVuAnXHJT4S9ho/UlT0HcWKVBz+I4UZ2fnmRzICE
aBH+85EANVuuAy4APdU1AN/zImcqHcN76s2+v/Aja2cGUYCWVfHz9JT+slDQC/eESXZHM2R9c6YG
/oEqNbsnA+LkdS9Qyg2ACN2eHuUvL45L09FlXkEpcl37SDxhYCYqvKfGajPkryr50IxxCN3XQ1fp
n44lTY22Ac/HpXK0JmOndPvaN91D6oDGLtHL2vsKFmmPPvP+9FDmX96eqwMfqo/Eckcl3AlkZTsM
pvs0Uq2HI5t33zMfn7FcKewfRRuNaHBE0UZpkaYU0d07s26Sg+VB5G08v0AkKjYu7RQl3TNPpqOu
1cYA6cu1Cl6GissaxDKJxC2yoHSfTGi6X9O4ljeLsHokIVJgHj3qxOiRxuZQ3dq+DJ9cVAt3fuAk
Z/bnX6546voCRAAQKOLQ1VVIO7KvwSWPQOqIAJdDPL7EwZ3bYRaCd43p7QeW9+mp/22t/Tmk/mZ/
HOtIIDSArofgyfDBpLjV6G+aNgU1RLv09EjHhW+Lk8+0fZfcSkO9VqfPYqQosAE2e/LL8tHD9qFZ
kHt2h2QviuKaE2+XCfsur5A+6Gv54fTofwkKqcuAgWBnUXhfV4E8uxqsaAmXJ0omRNkSn+QkF2ii
GQMKKeV9Dwf7zKpacy30PUbCRCoJRpJ3vN7Hpms1TWtGzpNP0/6zk4vp2qsnpGLcUm4nExs0ZUPf
xpwVW5R8rH3IyxON52mu8YLxy2gHjxv3KwvFv3Kwu10WDykyfDaGLXUGYNtvEc5Jp3jPx3MRFbDT
bdoP9K8de/nhy3i8tWhO7xyzAfIdAqZOxOzD25moYtd2F2zsTnh3KfUXrF/GHPmWzMN0yJwhgLpF
8aHgYL/MaGpCDE+Gf3zK0cmBBcMVT8nsqH7VNTUWX6lfHmjNw8dMvP6ZDkh1a6goP5PYHd97kDnI
dihjSPhMa4AfHeIGZ0YALwm6JEUJdlPDqJzOx7yg/Xx6oR0fcowFjtH3TQ5v7r33G6oCplvkaJIc
RIvrrxnd50t4fXqI4z2rh+D6Ad+ny9OrHLJ1pjHPpyZ7NsI4egL27iEXO003YeqVZ87s423DUJT6
OANAwan1ULg5G+lYq/wQWO22bbFIk0hoqV8UTo1z7bfjwJaxqHtTWkSX219HJ0Vf2Wnblulh9htk
vcavlmixgKkf5WS/WFR+0haZhNOv8q9j6i4q6TBdlDVaqeNCnQWzfM4w2ioRNMWIabov5uupvhqC
aHt6tOPznRlCqdGVfTKQ9flOSyMQoiPVKaFDRqDLUAi2Fwse+uxCtqqtvEMOZMYASTqfNf77TEPj
eB9wIJGME5Hph1hTEGBgZO00KudJmC3lRTv64rb+tVGJz5mkNn56sserlJAPTDYVd/oLal0prkc3
SWoZ2AelhpeprCENzm55Kczk+fRAx9+QS9fS/4E4aAFUfr/jRg8phmDxJZLO8v+S9l3LcSTbtb9y
Yt7r3PImQtJD2XYAGh7kSwUIAuW9r6+/K5scsjpR6pxDKRQKTWAGG5m1XW6zFhh7iqMRvo2Z3gEY
tqqOXRtoQEMseEasXqnkQCzuEh5exagbra6wT9S9O1U9lqjIzkV/iDB6IPHdTk++ti3IXwCcojyM
PJbisJ3eGa/lxHBrn12NhLQNPljCJALWlqiDlwYmSypx1o+1hpqokQwfE8ByL1/u554/FoXwGQWs
fMD8DbopPgA8U4uqSjm2c75tgwqojsVrMFe3fZ6B7bMCbjcHQlZA+FfCE7JiNJMBQHr6I/7f2YZt
c9q4fSvKqY6CsKX+8X+uorcaA7cf7X+R/+zXv3b+H/3PQ5Hhf+l/5ey/wC/+Kdh+bV/P/sHJ26id
brv3erp7b7q0/XsJmPyb//SH/3o//ZaHqXz/77/eii5vyW8LoiL/6+ePyNYw7GLxIcjv//nD69cM
/93+PZ/wQP/xq379+++vTfvff8nCvxHOkVJglxTxDHHgr38N7+QnkvRvRB0FdUUFC2wiVmj/+lde
1G2IneV/o9iHzBbvMczJYMgXcakpOvIjTv43YggSTgwaYvSXOKe//j748UeW/ONjrG9DnzsZJK7o
m+roGRDrwNAuvTzJ503C+Tw6JyMYoIV+3mIW3Q7l8Apjk4zodO5iforSSNsbq7T6p4a0GPOAJO3r
2FQ7dTMWoZVmYH1J4qfF1f884f++3/1ZDDnxIkfuBkUasgliUPgHXB9nTUXjVbruXhZDNYQ+yyHB
eCHHl8Vh1Igc/+toYxrY6e3ZLo+NFdvtprKrg/7ib3oHoAXW8E1jZKun9Pv3G+izdOJmF9KDTu/a
hEhv7eh6tJEhAsTdBHq1lW1zh9+L+9xiPXgo7/JZKImYC6Ggg57lZoRQYFA6IEqxyVFlu4DE3CsY
Ged5+P0pTMfMG5r6+Cd65jrs1b6ogP4JLFW9cqdcDa57LCdvOKHRt0B6BunCLD4Ngz/aPvjvGNLX
lBVPAkxQYgEEdSAqMTS4RK+HDgSYBmBfAzDWCGm5LTnWFtt5UDgdEqP7MH/sGuLVIVLKChcO5gLs
qZmckgBDLg2Paj18uaypa5/tTAilqakO5stKhJDGGVIT1G47oIXZwgfw2ex/oCUrH+5MHKWaoh+N
gWRA3PgGAtR9BZF4ju+Tr5rTgUHPTK9lt34VHKipydlMyyBfhrKMM/GUkibtOKk5GLvM3i1exwOo
pO3AaTMTKMkAATNB4czqtZ0K65RI1CMwNwlYAhGTjZSy9DF2O7HtCXgpy7+Nj83ddKU9p5IjPY/3
hQfkN0d286+Aquvt5EsGoEsQMNkNQ2OpFzvRJRSFEEWwE4FMB0XDc+uUMKI8TU2OxpsJyL5t4yVe
dgAtxi5kZDJUMkUkoQ0uI8VAAoeRBjoz5nwphGViYhEdbHxepbZlK3UxZmORWsFONEuP+Vk/W8q5
TPLzhe/xEx+lqhoyAS4EMiNHdpLbwNGsaJtep3dor2PjmeFkz1PVn8fEjg0C7SmZol5unC4m49RF
pJMJfKyXEHy7TZuA5gL8Izi5gA17hqUScz9XJBxyIREZwfKQ9Sygmt5D4viG2X/5qQcaquXbpZO/
GqCLmqzBLo4YSOZNVub42d+dS6ZUmBQWNbWAZEBHmTHHAYH0u1Ag6bkEvbJ+oWS6WEDTDQ+Y8+OF
0gBcRR/fcJo3FZBpZUxJhNW7IPcgGk1NI4usywKpIubfn/CXRIOyiSFs1bhRIVH2JkfZzJvCUrfa
1eyAjNtWnX+gp5/dDypWZBNNQq0Enp1SGllLsBEqQyIwFG/bg+wUnuJML7Ml2onN2bpz+YRrGrMU
R2kMltOhvBLEqX3iDL3d4i7BqBcFT5flrJnfUg6lH9OYowgwQE4VzXY+bwOwcl6WsOJFz2+OsnDw
vPV9gmVps9bqyVVVkNTIYvENA6Su7OcAosUcTZc+Ay4QCCQA/w1CpzJ6rGRpeEc2iQsiDPCVJph3
NkLsN+ZPaRM+R6lw8H3JHbCwdfnvZd0IsaiFQ4rEEaMe5Eai+KOR70KdNVX5OY6e3weVG2TAMowC
4vFkL9h0XrsZ3HAjblgaRM3Q/LCR5ael0gMRCOF9Q7x5A1oPrNJjt+gaLNfH3AXaOXw6KusAZn5B
ATT/GtiskvZK2Do/JpUu6CPmKwVyzPzge52XeYJXbQOrtLTt5Q/GlES5HyMSK6CGny6Ue8H8+6Zz
k2O5A6Ypy+0wnADtdgpDmQL/dKWAvfIUV9hk1psCfDIswDrgfLf/xH0vvqFBeR0OrCkiaJMI4fkL
UOJA9lEC0PXy/TH00aBczdT5vI6hG6BCb4MNuT7Jk93Wi73LYk4zW3QQXJ6FcjVYqp3VnvgB2ete
xQ8Z+PuOakVO/63e9BvZxFRRBPxBi+28V950Z7poUC4oSZouq2aIbhzJBW/b8IjU0ewtlNxmMzqS
DIe86BIXfRdb92rWlOhqZrU8O+VUAh1o16iwwwfavgeguV1mlft+1zvxpvZAXPd8+a7Jr/t01RiF
weY5Mhw0Sc99WFAanJEbEAcMKhS+XicgQTc6a4eCKAYlBesEIgrTvIqskS7bJnVelqAtC3Grk4My
A8lMZTPbgkAZ5TamLawFfRwHwC3YEUbop0NwgtHkMjGA90gSYdEKLT6wsq+hG1mdDRYFbL7dsFJF
alrg5ETPZFLGoYQAfYhj3CS/IxLzG87CBuch3E8bieHHVgLPmSjKPqQetOq1juNVqFaW2Xe+Z4xk
rQrQoA7oiwBSjh7kK9BcAGwfFvAwVn6c83STNCxfvCqCbLVgyhvbJnRrvgeGlTEGBkToL2XxlmHM
67JmrwrALCIZ30AmRldb9ULK87rGGYBjCTB4zpT1mfHgWhehYOgRt6Qg2zs3npqPQ62QICIGLm0x
FLAc1p67sJLeob/yWwZloDwgQ0FLBRl5Z/WoMmEDCeDFe84CLalbAv7iKNp4+BxVVjJGAgZls2eC
qagsFBkaYzwE61cADuuRfhwwEQL2PwfEEnZ6jdGGPN0F20iwxe+jNdnlbtirrAWhtStGVURAHo1p
ESxCnl8xSO67okf+jqVtdT/6IOFqAkasJjdIH3Qhgp6UMprRMOQGB5WF1vPBd1JgItrIgfaEvu04
M2x3LcLALWGsCIO5mMinSwUpF6pjhx1LlAoEEKmZ2kMHp9hYya6/ie+TqzaxwNJjjY4+u1VpRi7T
U63kJqRSgFoFnmEAqaNCDDxmjboXTA8w0q3iYLld2xSeamseLz+RkhA7HzqNNX+65BNKJAYJUKGg
XBYW6IDd3PGhqX4VXMFuy02n2JUX7dr7YIeykM3b0ru66RJLK6z46/jOsfPMNY1G3QKuE5MzQKei
dGmQAzSX6jk00234vXRH3DIgV19b749KYAh4v2Vp1LMT82lp3+MZgupsb0uGB6p3UdjmbuahRHLw
Ay/dYDu8z+zhUB3nx9xi5YOrWr34A6h8ME4kqQcmM/hrfR+4PL6pdBqIPQ9NBEoIMbAvO9u1lI1g
jBGwMTJCQc9r+HOVxxOIQlFzw9a88iE680a19ZspdAIQoL5hIc+KHS02+WeWPq+kMGeiKS+sJf6k
6xlcRAeqjkgC/h/eMBLwphlHXDWbxREpT5wDKxiM7jDc3o2PpQuAYCuMrdHC6p4zbSZg4TNWMVdT
CrzeAf5HOkfGKc1ZPDAnxVf9uoDExvFvMYKyEbd49Zr1LmI+WNbe3lj4xKo0GbsgM03njrZJwCcA
VA3ilganu07tLDHT0s4CAK2DcgPsn5aBw44OUCgAhPNeo45S2GWwFffd5vJNEzv85CuAVofFW1IX
p3VpCmaQyglIb2SvuG7wHpS88hoMbd5lMatZIlz7LzmU4mACsZkxz4ddHUxlo34J0lu8arRr/si/
xaONii1ehqzX7koFDGOrmKQhMzQEtuf8nsE1qvZDwsEuJSAtpFULiCJQcidV/k0JJt4ME+WmbhrG
la50ADAGuRBL+XyuxJDSCKqR07tGBMj4JvEae3RCyastwGc/M+52JePXeLSh8WzA3BSm5KhjdkKB
GX5k/CQDB2u2N+MB3CJlkRz5mXW6lSQBwghgATrraKhSqUpfh3PTcPAAqC6CPVCxlKpk2OKKTp6J
oGJH7ZejFkQkSUAphjxfBhc9DKZOrvgypNuYRRB47HgCFuz82sKykiIFZCDgpczcirufAEY/gdaE
8XXWxGCCWsISG+bcoBnnYsAOl8yDigsjp+ETsxyuxfBe2JNALDhh6uS9rSqv7NxjJSpheQ41UbzO
MNxHPyyktAx1NKOBeV4YDwLwNFIwFwFKeR540AgVzuVzrukFAV0ABpGsY7aZUvocnCw18MbBVASw
xRD0zn3VM0Z01pwIQf/7JYNyImMtzF3ME91DOifYsTtKhaXbg8vbmQ0iWrUDFeieFfNYJ6NikaEm
M0IGpGZx6aaNYfHZwIh365/q98FooyrwFesUnyqAq29BCsSDgyLWdcB1nPgRL38qljTKvtSKwzRZ
hwNFwU3T6+ZQmlq6S/stUEoZB1vLVZaf7FQlXITVbmxAvalAVu/W2wTNUA0kwjyIFm1S2gGzL7eP
+iOahHMJolCzYrwaWSpzCvsL+ShId6ownlRmtFP5INnzpjVTgJdaLfqllroPmCWRlWfk2ZmJv17I
BHdqpZQaZAKb9KUZgIPdtKk3SSCS0Ofauvwx129YRHQj0KxAdaDcWKqBLjclKRk4yFBJzkE2Yqd2
4b2BmNlNX/Pr4WFOzPaKVVQQ1tw0kqVfgondLI7ZiVLHIU6QMKe8gItjg8IPL5uVhxXBurEbj3Nq
B2SsszWAhbTbJy6rmL560SLgB8j0NOZcKEUGxFYlZz4CRSq0tqIPqddPoLxuc7mzNCbI4rouYf0G
MwpknY0uo2BSOcC4GsQNOohTIaPry1uOa+3CB/cCFynY2EfS7yMtHvoSjGYyv8MA6VFQgisjEhhY
qKuHX/w1lM8AuDynSkCiN7uw/pqN/IdeCfdGJV3PreRd1rFVD4jGAI/sAiv1dIkvqwGa3OExDR5y
0MEMjcmVtXtZxGrShBULMvYMNFDAwJxrk8/xaitHp0Q0u86Qf3duZ0uWaPJmaqUso1lLmZbSqMvj
AMWd5AZSpt5tt+Blfw9tNFxSk/PkfQcSqzvG6Vaew5hIA9oTwMxhonQPXwR/fKvIYAPWckPJdzqe
cD24SBrtapBbvQIPezy8lvzYpPYQzolmJyDb+yZj0J03Oz8eHxl/D3EKVNqP/VqBxwINGu6APjy/
7T6tJMMf8QJpnNFuH4bronIrj4RS2Z3qXen5jPRgre91JpH6vuitKaCZQ4gbO1NK8e5RQGlkVlZ8
nz9rjyPICmxQtV71170XuaxpjTVbWR6X+tyRIKAc0iHVC/NuL8bjTaypD3rh6PV/hsh9qkyfHZNy
ST7GRcGTg3cOaPxMTeAOjeh7GpD9Ln9Akk19/n6orQAxHUJpzzc1UZzMxOm3xU2mKmYhP02gtbos
ZGXsDYVWlAN/SqGD9yAC5RFjxT9SVyAq+8k+80hdH4y875jHBrHQ3GGoiVVPWXuMnwmmHsihnDRA
CTypJ3qjpFFJynRAnuq91mMGMsZlnlzTIpApKVbaOB/HJDlK/DLnZjea+c38rTfRjnIkhxfu/kHj
ZM0HYYQI/u4HtjKlKsks6BPwWX5ks2Rwqu7RNFG87ChuULwZWLnY6jF/y6OfiZwR1UJNyruqshdU
QDMAZDBTHi/rzKqlEZRTggyEcidlaZmmZWHSwNJK7duI0Q+dM6cG0K0xq1+/VtvVyGbj35Ko6wMp
vNgrHa4vLMzR5p3uSngWBCt91hKTex0tNBDNCs/G3ALtCBByAfcibC8fdi0uYiALTQ/M2Gpwpude
FNSSfYzOFyiRRcE2+iO29JzLEtZalIB0U7ErioK89qmWKzel4scadLNx5J2OsvW4wfYZKM7vhi2P
gnXSsELj2utgKZFK69ClErUOM2dkQAETLiD/K0xQ/yWYjCKmj9XRfRU6s2piNcNlwWixhFM3yuXt
mEngkAHzWf2UgcmJ0++0TH4bwa1Szw+XL5f8sk9OdHG3VBDMfL5CzMbdRuVTikGMJNj0xmRfFrJq
EAshVNwD5WuupBExiGp4EHmw9MnzVgrjt3qQ/yOws5+xZyGKsj11zroYrCSkzcebYw6kTY23U5Bj
Xj4RUycpy5tbzLj3OhxJ4wju+J3w6toJHJfgRFhH30QuKx4wPtRpmXDhoIFHDPZbUvBGHrUPQhBw
NlajCIwvxZJCBZ2+lQh6JTLQotLFcV/HUY88JQehEyY8ir5kGRoxJFr9UJokM6zAqEFz9tx7FGo4
5OhNwXu4kgtWVE+6E2Svsgc8SxMbnOUj+qgz4+OtqSOQapHJY9mJYJudC+VjwA3OCSYPJbneSARj
Jejszudcrrq7rCZE2z4dbyGJhL/FR/PnstbyCJKaWqpvZj3bD/G4Kct4Z4gASdAFgGM1A8MEVt9o
y/ORxHchtYpzRSpaSAWRYolFaQusBaEVu5wDfdVuc90WD+KGVUVniiXfeiHWGPhA68goi+yJqYll
bcBK35MZMtmFTURf4FyYr99V/VlcMOUreSy3gA0JMuOh8bTiu661f6KigDIjuPcAZUBr5PxYPpe1
mUTy5taeLH+HJ3XqkiE1oD2jtYYRS8PWWTLXzBCTJHhtAr/183h3EcVdh002khb5t/4tKhpumpsg
cYdhgPKoNFuPY7dkVh9oC6nUBwRBSjz5pE6UbtOj/sQ/5ggLqnUEOIPXWvKeO+ZouydodjnhLrV0
S//PgDZ+eG88fPE/6OuRZfvzu641+WevGhR/bj9/AUgSw/bXKzYLEdTnRIWxB3D0T8etjnZjtRwI
0u3kESDxjmjzm+BteC41C0MOW3nPagKt+Z7lCSnblOQymuucZGz+ZKIFZubTIaxbex6/XHY96zUx
IB5jlRSvfKyznN9lK8eAH43w2AQY2+xoWBV46kab1P40xKkQ9amnoLegS1gPYDcWVgMkIaT7WzwV
iOURQLWn0gx6iSBBNicZEdKwZkvZgSfZ0kFjzshEScilne1SIhWSDTC0gKEMX3YGY/qsg8nYQLHm
JlR17HyBDjy2QaZuM2557XsuX9WUxioA+9BKkqyRSTM5upquNd0U0Owil1y/DtsccFLyP6j7rbrb
pWRKkeM0nfhKwM32br71P+LBS5wMoRM9tnQrH7DAxB7cXU1NFyUTSnuBfT6PAckWUTI6TIAUKDzx
CdTXduhqqLSGgen7j+E+x5g70yeyZFPeKdaaWhxa3HSNCYfijvNNHySq2AGpHXly+yduN3r1Vfct
fGSNv63W5ZZXTUWZypBmKR5xbNKrRuPWBoR/b454jKcOKmWsZsuqTmFtE6u7BFeW3pAUlTjL/RIn
xUq6VYGgLZUmT+ewx1QwuoxrcQZIK78kUTrUx0IPAgpImtJok4HX4YANcCwNjFrr/ImhLERRqjPr
DdgQiOroV/UWZNv3ipsiI5GuuEdQl5tgur/SQSr+wBBLfi3tFJYnpLQGRDBBUM44oez1B603gUsY
u6SbCgeIMjmGf/5BVYNkrZeEUvrSAJ938nMIFdXSnAxM0xr1AHTeo4EVFOxJJ2bdYeQraW+HlJX8
rZrJ4p6Jci2ysILjhLDN8E4gGXXbWn49WuF9gvE9zRu2cmJVw7G96+TNUDnsaYNVhQJsLyExREdC
orx+JpZBO5CHczlwJRD8dGBxdqnm+A3rpbI2qIgwjnFLFB0AcXsKQIuDAsk+5TSSW6cHTbBzxeEd
KBTWUcsPjArqb8hTyEw/e9Zq7YZVID4TdH9MmNGdgFZW0lzpUcfuiy/yCGZcHtiF/C123cHtMLHs
hpggrUtLaZSJgg++UXPyWJl2wZ3oRNiklO/ja9I3NGzOZZjL2vdbSqOstBjAba6O6HKIV+kBbLo2
/57fBE50JZv8m4oik5e4CQv5h9jgpSNSNpohrPT5BKEtgC4TIzHl4cg415oILLZjL14FSglY+86t
Ii5nvTQGfLNw69/WD2RlOrHeGuiJKVkkmWb58FWBQKQFXgmQg4Hnfy7QAEGfMIOr2WxAZzp7md42
qem3RcDa511NtDQDYGDAEiIr/ZQkUVHGWSFPINLGiDKzw7BIPpkCcapWuAMbMnPZZPVwv0VK1Kud
bBYL3Wn3A6EYi+iWVGzJsDvqxNb8rgtWeMu6zzXFXJySxkVVah+Q8+RNKyQEcujLABCJGP3yy3rC
OhhlbGKapGSnBWOqcQfO1cCUWVBDrHNQihhoaqKUDST0+mMlAi6nMLnJu3yK1dRweVnkmAvXWCth
FhjENfKe7gk2doGwh1g/R8i+Z2eAc77SWWMprHORny9ExlrPF6dzNR8tfJWTBaZgFgUKpo2bZnbl
m5Ab2Xg1sqo5LMlUwMNbKo8BdIQN1q4ya/2rjhnnkFUmZVkZPUiE0aFRhF8kq0jyR3tMbbJtgbRT
NWOztNiBlKWJVCAt02SME6Inhq87mY5JmPaNoSVraeZSSyjHYbSj3PUnVXR97OH1VvIEyrRX4htV
W63saHbzu8yuHyWGN147G6KnhAFBELZ8mgfPZNgwkLYiU/dLM00/eJ8F27RqAfCF8L8gUiFsOOfq
KKWNFPgxRLRu9lpcy1hqBjnbl9ESrAaPoz9874KPgXC24GT4v+cSq4HLhYCo4VSbvqfLJvYWkHTF
TzkijJyb4a7aMD7gquYvRFKaL4f+HI0ZRAJ660m0ZGd4N657rDlhHNrEzpEduCymr9WO0/KYJDla
2Dm4qTkecRQXa+fbYkOG0MDCV1gjOkvPxW1ot3gX5dfTQd/oxZZdpFo3xMWhKcMoEpXzGxJYFXOW
rGgj7Mlq17ybIkwqZ3bEjOTMI1O61FW5xAenoGB3jr8bIWjHX2W3zW17DHbKdWODKgYsja2j7sWN
sWVN+KwqMxpgvK4C0wd0B1TMAIR7rIgkBSTPT87MbTyevhnXgK2y0Z76On3jvl/WrHXF+i2Qih+g
a1C7jhhojHWUaH4Ya2XXA0Lq/yaFsphuCDu/JsfCSLTlz7usE0xBZkwIMS+PMpKRxyaISjoMgIzY
+TttEyV2BsMkXbz2rrqJ0CpiGOaqY118L8pG6q5v+4Y4H9U/4vawLmbKzVasVOvyBa49RJZ6QZmC
FEii0pDVzSpAjb8zbmVR3bXcZI/xR8SClV6/SOxtguFPE4BOTFW6wO1T6uoPb1MCSvoV83VWb8pm
IprNAdW2W/b07lqgwEjbL5FUOhYCS5efiMg509xm5OwsZBRA1ja0gZD4WwRlW2WrKVlClHAM+wOg
+cyiEbwO8O+qfJfNylOpSFvdj9FOdC9/vNXBkqVkysh4gA3x4Q+rnl/gVLDBcgB7xrzH6BVmodDq
NaVXUHaykkNyIvq1tZRLmV2I0RyJJ3IVQCrV37vH0MX71cmvu2NpTRuZkRmubWLhhjGXSeiD0Oej
zjmAlUPB/gGGAzezixEFT9rH6C/eaqDGfOasFNvVCJCH5ibeI0/kLPW6YNjjqjtb/AXUieNJq6uq
IvYoICCjMZUAm1neMr7n6r1iIhKJjcwDQZuSYrR5O2DVn7QyRxvFLbu6Cu1yUzvVFkzJz6yi5Oqh
FuIov1bnAVBliZOZ1a2QX/XjYyd8u3ykVT+2EEH5McCN+X6j4tFcl9ptoCJ5qkQ35dC0mLXAvixr
ddwJO62/ro9yZhXK9HE2Qk1kr9zKlrTRt2Txnj+0Hmt9g3V1VECPZoGvRQIKM/LXul6bmXT01dvL
52HIoAeNdDmeRoE0Q6XpWSp3UoEZ1YYx2L3qHn9fGQ3BkJZBXZ4sq8XMTY5SI1h8GTFaZGi1Qbng
Qhi4qCPWO1jczaRZHCbeDrMNWvJ5r26jLf/Cvwlfu3ftmfQeBkzFNbUT3zIBoMjn/+S1Fmel/LQa
5kk6kuHR6Cm6nu1oL20yL0nMfpNYySFXkWTXO3Ef2frdyHiurLYMF6r5CaPB4AsxPKX22IgOv6RH
9B4i5wc0A1hnMKt2o3nEi2WA2+lZKDXrgXdxdMqxBCNWagoClMTvypYECeQvui3fgPHqur6rgQ3x
R8WWhUTKt6Rc+tOVgXxGVh7qEmuUKsNfrhqISnaCyHTlp0XrLtP4IiMgLKEB7upaje8jqQOPXcJi
Xlm/v9+S6H1rEDe0HTqhcP9fO6c/AKcML1zyNqtC5ID/5Mmwapi/plo+rVzXQlspSg2JGH28S+Tk
plFY26EsEeTni3dYCparoSeHgo+2CuFQYD7gsgdbT1AWp6D0DoQhP5/pra3fSoU5zAR/0c2syg5f
o4fiAf2Tf/CQXlWMhVhK+QIpLADFgpNhegVNxg++NpM7QHfik2H2DsOpDer64oaVF7HEUsFOnUp5
wjA8EOaULnF52d/XfmVjRjqyGfdKqqOfXNnigFSkC/sU0JIk0iVPoIDx2ufGBlbXIXNZcY6lI1Sc
41pQeGjkSHMvmHNznWWPjKOsSViUWei9vqBU0iQnLxBSexbsyAG1r4EBSTK+Je79OxUjp8+XZbJE
Us+QWAVbY0zynqzvLD/aiVPqXJaw2u5dnoqKecMMXhmBiBiauX0ZQt0povFLk0W3ojJYQOjbhRjb
L7HjB0rpuwgA/26vx6yOKVE4Wk2WfwUV8fxyFtJ8wN2CTBXcSt3w7AcA0/R9PGQzaTBr/o96TUuR
5O4XTiVQy3mWSNLyo6wTOWqMz4mYA/A6I7aN75cvWiIKeOmIxCYX8vrg7yrdAEoCN3+YritsfRQf
ZBSws/JtF1kqqmmqnT3NGUp4AtCYNMu/1ztLwZIIcOfw18EdyQaghDZKbZYhlK9SnASLJVa4wZti
x6rGrPkJrP3qPEBSyKOG+pvRSOoxpATliNrIltX7Fr2WAVRwl69mTcuXUignmLZaHsYDkQIQ2EG8
50fDvSyBdQ7K37WqESRTg4RKwKy4onrd+GKwwJ5Wi3XLY1CuTlaxWt9VWDGSPQFvP2kDhosr7GTj
q6EX4LF4Wsit0Pq0FEc7vLzl/WDCrTW12ppRI5sY9bewmHYr8/f/p+uj8/tKHHPgjuBkarorpPpL
NL8BCPXuspDVHvfiQHSG79e+1oN9lBhkioGTl+Bu7tFuI+kLf2ygHbI1Ak+E3X5YTZqA2UIQcEQU
0ellLVUE5w0W30NTusH4ll3sYmSdoEOxsTABtFVso7GAClbzjaVIyvs0bScYckgm8z6ap+aaQFqF
N0h10Yx+ax7KXXbT7BNGNGEKpcxZjUVlTomhxVtQT93JgBHBKV3BUl0CIVJCT1nt01UtXVwtZdud
qgEoisBNZNVTbUhmyr3UYNiqmpHhRNbNT8aQBFC1BAAAUbEyV+RI1Qi4K2YHOIzhAevQSiy9RR9w
sqvv/2DDjYTGTxaIZRAdKz3I6+ltED6NffBTw6sMFm+JVmNWI8ZWW1Paxfs4Mf/IGWOZECVJ9Hg0
Gtto6qOKC8hSplpeZ8p16N9n2ctlG1z1kwsRlFaOEkEC1WHoWXDLJ09FN+CN8u2yjNUWA1jXfp2D
0kIfoOND4uNDEfSeIDAbvC8R6nj8P0BZd1szO0QPkuXvQydOnPKK9eBbfeKCghfDvxhskTEUfx6J
0xLIYsmMi6zt1k4as/1efG0ea99GX0dGIabYNkfeFL9BXTHAzm6yrK5GLv8AKlJwbd6LCbi/8QcE
dyUwvBvTcHNM9+Hs215BRxdQMBGW9IHLaCsDE414tRCMQTgBDGSGCKws6hPwXC8nkg/NBdbkngBu
gPMOINq1x6rarFvlQhJl/6XPFUFEJLU2b506k4nFAeqGJM3je+oZjBr3ai6xkEd927nnRtAo4Wr5
/rHGItPgf2GoL/kNn6we3BCoe2KFA7Av59rT+SiaFyLUV76S3sKHeju+kNkhccd/aDfyTrmZgWBE
9he5V70z8yddslCCrbYz0L9KJqbJ6nmB+QgEN3BEYq/k/K8Rp46r2pNTSKKbXJlcnWN9w1WnsBBB
fUK/n3W55nHgsi9rwYI3b1QzHya41jQxVBZi3MltfrrghTzqEzah7GcKSTr1K+Ulxsj2XbIpnPwQ
Hnp7tLXekvahW26E29nSdmGNcvqsW9MhxewxE6N8XX8Xfwxlqn0AKrxQwR9D2pH9Q2gFt4BJtbjb
dAMgF097uKxdrM9JJXV+mLVzoSFc+qORmW1ZFthV67zLQtY/KPixAaMN6Cu6xTpHhapUPIREEgek
pA2X3s8NK8NZNRMCYY8VeABF0h00zYj8ysDdmdP4pQuBzFY7XcHZPHZWgDNvXT7R//KZfksjoXrx
uJLEoc4KktlkT4OjuQVif2MnW8FSkNWw0e7Wb/C3OOq5WhcZeJBi3GCPrqfv+25X1J05RKF9+Vwr
cnR4GMK+DgoLkd76bmpO8TuCvQR+7veuLt71yv/I44wxR7uidWTAE6VJ7OFgv5w6TiVyxsjFwNMD
YbcZiCOwNJrt5ZOc0i/KqsGAAxwpjKiclnjPv1BVclLp93DM8cHYqB5BcZWejevZw1gMmmPYaAdw
PKlsp86wMQ51YHOM0LCW5oP2ECTfOrBr4b0pJWka9D6B+U2agcVT+5A4DYgiMLtiTW9AF58ewIDo
WwDyu3zytWB7Jpa63QAIdPlUwhJmbbAq6SbNerfLOKBVF1YQ74O+MnlsroSseffVr7o4Lvn50iaa
IFTiEXKNHLNi5UctPjNORv7yT990IYGo70JCGMhFN7aQQEoo3Z0A+H/d1izxhUxj8nshNhkCyRe6
JJAKRUMpKYh1EKheqcD9Vvb+FvzHcMfYTQDl9yNDHPl1n8QphH8ZbwoFQLTn5+PHdigTcoM/ViFQ
kwF4kf9kOK0jAKhEfPZ1DMVZYsOEoFpzaBhx/SWanjr1NbFV1fkkmrf6bRBuCYgoQfLkebKGB14k
h3HaFY99JpJObPhyLOsYzkYCu6un7mRH+sYBetfTt6ViAqbggT8kb+kOZsIq3q69Cc5kU6bZ93Np
1CQj5vbibn6Q9tFOu1a+zd/ko0wQGaygM7Mv3U1k+079xhS/+qGxhofHI2DbZHp9rFEToDXP8OdA
MbPrh6S2+uxRkC3xPSMsKHcjHpHpJspQzBnfZazj38bgK3VDxZSeErdF6WVz+WOw/iAq7UiQxdUK
CTB46OIFcMiE7zOZqS7vL8tZ9REaIfoGlBR4oCgNDytNy4MOnj8Pr3tZ26RTxPC6DAl01XzgwlIx
Wvg3bcy9ZpZeE4X7SYl3xoi35CRjyaA0Vw21MkNhAIMWDb4Np6Ak9n+7J43SzyQbQZhBoDuiLrIH
CT5HZUhYt/jfn4LOysq674qR4I4HH9KN7oHZxMKAIcDT0G8FbOCuYZVm1kr/YMD89fE1KkCofF9G
CJY/3LdwwNTofbpHp3ALZ9oyyxdMcVS0SCZwx7UZdI0Y2WwDG85p96VD9so4mwXARAzkk+tenI2K
FE0gqW1HkED7Oc+fhyZXD7rgB1aYacD2zsrwWa4K0eEjtWKh6Kza7kI08bOLqDiqSgeoSWh8OQ5m
xMeWCucloYnhs6D/iXV+OqQOrwXSYDL/S+LzQtIEajNdIjvMYjA7XfKUS4E5qM85oHpr0l7uvvWj
zIjBq7a2kEkpTQbATKXuoTSy0ZsTFhNakTHpQfTg0qkoPZk5IGrpGSS02jd9uOrnq5IFVcASQWnH
oIAzuJbwiXrtWyo/DspdyAQmIJd/6RiUGhiKWke9DxlkhZOMSGFA6pkgEXKANEo9+e6yJ18r7qJP
81sZqJCRT36vaCPMS7xVvXabvgmbdl87s5Ud+2usev8ZGRyIphYyqfCRAMKtKgScEQt/dxgW+UIa
1wnaUryIeb7QYZVA118ReEyCtlNBtYN+Vdbp3IIxFYec77nspoq3quBJrgSmxMQKtsbkaIopdkC3
dMhm1VvyICITZW/FrZUQcfDffwcVDwaAfaki2TeXPX8nJhhSrh59W8YwI7DAsWOVXxPORmmbP6a7
P8oNFrIpq1fDdgx5Ak8qGppTKbWFdj7gFoH4HrNqMauubCGKMvYqxQceZojKk9zMa+zTi74bY/wp
r6zL6rueAS5EUVZv6Ih9LcHQ7N3hKQQZ5TGGxfD3nR1u9Ofou/BhXJEmBXLfL7XHUqz16LsQT3mE
1uACjutOsfBHLb/Giwwr/MCwfyIIEMxezLof/a1BlHvo8kCPh/4UDQW3387bPjcDhwgUrOH7DIh+
Zrxf9UgGIWPHax9olpRI0IsapUKSbPGqtestIYPi0FDmriZgFEQua4md/LpPDnAhjnJIwNmuuZG8
JwTUsVO+sEesvsTV4AadYE81I2qsqupCGuWKdCEYmiAgVpG/VdwIdM7vZYxpmu79sqKu+1lQs6tk
8UX+tIo7co3chYRbRfbkj1gyi9kblY2aHPXBVG1plzuzuJ9KAVSYfzBrTwrPQEFD0wno5tQZA2kE
7DnhvfILOdvoiRGAaJqrr5K26nZFx/9/0r5sOW4d2fZXbux39gE4M+J0R1wONUkqjbYkvzBkWeYI
gjNBfv1dkHe3q2hecW/3o1yWsgAkMhM5rEVW8kKLIduJwHk3WWaGRvPjWUYB3y4LBdoVvZN8m2yT
X6krLmwpZjuVNgvjaVrZRl/gzUumccuq9lGlvQh0DlgLDWlXLUMNOEHvw8cHunQRZfEOFTywbcJm
ngdRepclnQ7aRAxbPqOmpsXfPv77S3VtdMX8FDC7ByAKCSPKIKAbvdET/tTu+BeAKqD0+uRsbds1
XqYcbV7rPVHL56c7cgYYjvqXSWCw0o7JiG5OdyA6gMhJA8Rn5xJg0Kk3DPGjE5vXuVKDm6rGFTW0
7EutoPTWiv3HW7BkCejJ15i5ESb6QeFU3s3avMPM/JZE5g6QrPvU6AKr5tVvxKiY3MDEOsBlwcIy
uydCnYBYLqOEJKkxIkbrzMWAb7r5eFVLFudEyjxFo9eqNfQy+AmTt0wzMAv3TIobUa5l0pfl2KD/
wAMdq5orqLB7Ukq0/1bT7lqOQAdw5FEMbgyyxrm0qKsqqICATA48Tgg8vwwAxwdgqgo3aAwDEtqZ
Ltws7OJtGFX3YUOOIlU2OiPbkdiePvFdbJg7DX2KMTfv6sF4HZzkiIrDWlPygufCaCOwpfHVUNx7
994nD52WE6rmMhtW+9kxfaa7+N7xxqfiCN6TW+dmrbVm4XlwJm6mr8Mw8jGTeU3aFJ6pfM+nL/HU
bz9Wn6UhgDMps70OC5T5B1nrkdlTycCXvenfJKge2U2t/18Kk0p2soOmoldx1UBYEqOn3dlEB6BK
Dq+SMgKef2UMRu7PzPOfrWymsU5pDmZYIlvCO8u148hH5XAlXlzdvZlVbUM5Iy97dgwFIK6S+8d8
mAAYtmlR7/mNflksyELkhDwgrqDUz5Pda9opt2sprCnKm87qnvqEHCuDPXx8Sst691PMTO8ah5m9
KfGyjOwLjx+EYbsxYIY+FrJUBjlbzEzvlI4XYyHdLNofLmUdJvXFV8V7tbaqLyR19lpCZHFZqg0E
EbhBnMnMHBvllILsXQqMG780DiWoZx1ARa2sa8HLgE/+P2LmXWotN1rRtjik1v9xn/TnOzt1M/R0
al56IQkeNTf7Gq/c40VlPxE7i1qiTh2FLQ8tL591UrrRan/k0uPkbGXqufrlo8YJi7AysAt8llPA
sqE/eVCufruj/0zcTNt1te+ixsB5cQmCQr9G4neatc5EzDR9GEFjEkvozRol/YhfIF+xif380ag3
zogiYHowf8cmnRzTTOtDBdCYmgKJRohoQHlKrbWoY1HNNQNoQKgWoeVtdkpRpDolCoGQQLS7KI2e
KM2OVaS8ruj5mpz58ZDG4P373pm7Qd3r2wSYZKHPUt8C6UTk88vRl/CTa31Ti4p+sr7ZmVFuhSAe
R7yjJIWLgNlTE2PtDss9+sVznMiYnxKytryWmi6RZoHadw3IKs+8Vzd8k76tPYiXcg5of/p5YjOn
GA3xQGrl3RIST9ugIr2bLupH7dgXh+ZJdkQVQbYBYd+WXfQwj6tUHvKoPlruzFGWdUXTYnzPn5HR
NYDIL/tOlS+yO4qDx3htxWtHOHOagkahoYA+3c3K5qq1rX3r2GuwMkvdbWe7OjP3Waq2zYiRQzyQ
I+Fn5iZ/KLGsPaaaUdHQjuE9tS4m1BHB4ZNfrWUdlt3bz0Odh+Wp5bSpwrCn/cZ4IrFnPVVHEz7O
3gNMKvdSc6OvztOsrXmO2NObDFxnGfR2wANP+lSW3KcbWSiegjHckAfnAE8E7kfn8rdik5P1zszO
FDG9UiqIVrRizwqxr5Tscoz1zcdmR6rGB6o6B5Ui7YC6qQQCA+FVr6ETXG8zfzCsId9FNtCSDyOZ
NAd8dob5rKWFevWx+KWnrKPaaNkEKDoolee1DpP1EVBisEzpMSiQTKPIswI8XVE+ikBs6X8sb9HI
okcTyNZoxEbbyrnLBfevEvfwUa46Pk/JA54+GVtDs1q8jScyZuZnaFVFz+TAgMGAm6J+ih3N+3gV
axJm9sVKy56rKe67KPEOHq6Mbvwti32yiJlJKaq6q8YMOanxkCWetZFa3z1JLH5x9RdaZ+We/KKG
J+JmxoVWFVgwBFaU7vlR673qIHsFFHR76Q2GzyO0DxVD0FysjdUvzQaDWPY/CjFPhXUZJxHw6WV0
yWG3ssu6OyCtiQlB0MnWrgVcpB6l09ZD5zdM36ZlvvkUeTXgkn4DHf3sq8wiTnvSGxrXyOPGAjOy
ehlHO3OygMzSDGvJsaVs55msmXWho1kkVO63RLadLtub8VP3JnY4Y3B9kwezAvLOqglfjAJO9noW
4fBscjomdUq/IuBAQN7x6rX9LqOadaj5lStiyM9PnnbhAJ5KQzJZ2/l9P3wPybePr+BS+5cDaGtQ
foBBUdPmuQvQAVQqk3Tf7ZgCPYSpFhr4wyOduK8qmuV3mhG5gk1XeetcFlrofyx/yZCdip+tz4gx
F9nLpH9ByIWhvkQmppCFseIdlq4l5mcMdNVR2Mz5A9muFbTbS054J6ORG00FdW0tAhBUzQ9aOr19
vKallx48gQOGKuAbIlV1fmYZ0jNxLLdUNHHQl8bOGS+VYdi2wghUYy0Jvrg2nJtlgwMM6P0zV6BO
alJSFQ887br37UO3jQEZxgA/zFNXpsJTVPqaBgjhHy9SHszc0kl1+bdY+bVOFLNAP0vIRpkM6Cuf
TZXHwpVDW6piQiV/ipjtIzq5RTxMENFviAdSKIKmj+EwPdFNAeTsAUDdjxFm/bObHkMS2zUMfWmq
P1rgzHMMsaFbYwXpGELYSQgMCZ6fH9bio7V9nHkMx9Gaph0gRp+GILNVNAhlK0e1FBud7OM85BRi
ikUnqYRDNX0djSiAvgRTwvZF5VRuX7JNqmYr71l16RIgUYucCmrhmFqbHZ7V90PPJPlH7Y8BZisO
jPnpAzUC7ZLubD/9LkdZqn13PQXGoVFd5wq9UQGYQIMCyQN/rYK6tM2qJKbCJAIQ2OfxYUtFMzUy
527ZW6GFgUHWqHEWJaAJU454gftw3knWVU5U6SbCpTwa/SbBQHTXrN2IpbsO2oP/yJi51gTDSYZZ
wbKEnyyQDNWgcgCyXQLgnuwmPsqmz8xP7teCzbWVzZxsGo/czgpYz0nTXLt8CMnvvTQtEBnaqFoi
sz8zYorW1IwMWJgkpTXBAGJ69r5HW6N84/Jrla++iZYX9VPizH7lBXwCWpaQRFfYXS+6h3ZI9h+b
yOVHwcmqZndAS8xuCuXGyYHGHq1zAYaoAXObPaeHbqetxLpLKzq95jPlyMy0QXYCL0u06/cAjxra
DBDB5jDFK/ZkMeF3KmmmEIIzVY8xH4rnJPEKTBMpgX5vo7eEQP/yq7W0wFLZ59QRzC8v1ZiiU0V2
BqDvV9mVewV8JuwtvJQYkv1xBPQeWQfYX7psp6uU+33i4RpNR6OXTGTpVyWmiy4x5nObbtqL8YZd
cjTugHCK3Uf+WqfUslhUuIgGembtF94NPDHjyYK1Voy7ugXJfFYBrij24/w3cEuwrT8lzY4xTwAt
aNi4AnYb+hN5EelqIlXq3K9O9KeIWaismA6rdPnCc+5/DL7UO9l+nwLufJVDU/6tj2TNzkulKbhh
JB1qYvnhtpQJW+Kmj2VQvlAw14+7jPzWjfu5upnV6gc7ThUDGwj6TkwQo/4/lcGKDVm81ejjUMEs
h6nhOSuTEpGIo5IEdYBn4UCxCTSEP+95R8jFQN2rBM1ea+JavnInYmfGpAS2J8dgpnxPqt/NWxtZ
XEAXI69PXodX+5oi8WhG7lpQKTfslyM0ABKrqwS8rtrsCDHH12uW7MbuM5C81ZMfJyaQG9dmXhb3
FJD4BNUy9Vcm8kpXkqiIQdeB5g0vwyZarLldOTd5eX5ZyomMWfhYVX1q0A4ypI2ckBBiwut3lS/7
iVvTWzuwpbFERzuRN4sjqQCuIiDvZbAs/H5fbTtPbJxdDybCLOhs9DKLQ7zDFHMmo4SNFZiuTOO2
V78V0P78IrqE3Dkxm304jvlgTHiP0DsJJK+TzF/Z2+XzQwsAhumlpNm9Y20eGnTC3ra+5ADJgiQ+
WJhHBNztFDC/rdw48ozVIvWidpqgBNbRli6Dg/OVqUWdFxUoHZBskMPChd9KHigJPa0FaHP8uk48
unyqlmRkQ8kGZZvZNeRqH405MJjeI4gck4LxLrODCfoEgrbe7zrfeWRffsC9RV4vXAdaFu2HCzV5
7hqv515WrpabFz3UyZea+Q2RKxrJexX2SAnvIwuIOMj43GUdBtJHaqwl7BffYSfSZruuG0WfpxYU
O9+3+2YLkLm9if6uNcaitUXNTA9okHu77bHTOQEJE5JKn8MBs6cpQSdU1j99rMGLCnyyppkCm51j
N7HsrWiVaGOrd33EvY8lLBvwExFyvSfXsCuY2mSUyDsCJHFYUc+4MJU7WZqdPEAV345VAH8fpt6a
AVjqgnbA2EkQH1EJ6DozRYkoh6bhsACySjZdpjESO8i8eNYj30YAiLa21QOe7HHphaqP8P6+g89e
JWlcrLScfI33zNfJDpSZVsCB4WvIBpZqcpsEsNxi1xp4Z1KvvdUEBt7XPNhybPxz8e+NISdSO5Gm
ZuFAXdHDemmhIQhw/7bfBqLZyHTretFsdZ2z69hoIlaVHhLlS3tAzAiUCox/ISA3PFNqL1rrV0Py
RVt4sszZrQwLkSfUgFA5e8jBNVW7+mdZ59W+pMfhsr9LOnd9d/8/9vA/qvW+Fye7WyZ5VxoNzpQc
kjvd47fZLX2Y2gCU5T9wBCcPBfocCOCdx54AWYrBgsRPkg2SR38BH2/RyZ/swuwei9ZEfaHH1xkx
M6TCI9AGBWGk/ffmDmmMtZu1tumzO10LtasnAnEYSNxN422kfR5yM/jYciwbwp9bPHu0kqrWk0k2
E6mOchhC9GIJdUOGcWPqa/PjdClJpAN2UseQMYK+eaa0KQSotSu5f4fsrrkLK5d73NOuwhtJYVYf
wYZngsXkLzwWlizwqeRZeFaQdISvgv5K5OUe13M/yYb6QE6kYFgJ0/mb3zm9U5Ezs0i1CsxTcsDM
GQEQianna0sNPaMk3P34BBfzDieSzFkIJmq703MB2y+zKbmvPWKMPAOqSbMH2SlKzb+hMafiZkGK
PkVmwzvEA1aWHEiCOpP5VqS3VrbSQ7/YVHcqaGbpSrtEPGhjB1OEAoUPOB6/d7WtvuHXa9nfpVtw
Kmpm3zB8JdliEb4q+t1ILK/RUTrXnw2+1he2rIiWHHjAqCPekud+mrWkGB0bitiSyisYRmqd3Yo6
rImYmY100odIpFAHyYuo+cbFO3+pjANCt78jj+l6xmZN5MyIcEQ3TjlgVbV6SSbP/Ex3cpYjnoLe
9tTX0e+3yWbNKS0KldV3xwR/8S+MpQNva0EyvB5lLnEPQhXUOI16LVe5FI+CVA2QWraO4vscjcIm
Y2Jj0h8hS3FBQG9pW+Wus76DrBnEG5lbGZ9Vs/ZXjvBXy28ZmoQ4RFCFZgpttp9xbjRV7aC9Qd+i
ZdxwXIosuvQ0QJkmr9pB4lKEx7VK7kIwcy52ZiU1q+k4tyE25XBxAgCF8tIBA6sewG0pp3Kc/3al
MyuZ6JMd9nKl6T47dkc5lyhB+LUDWo8BVRiDaa1ck/mrGz9b5vzJaquhTZmUGV4ldxKeJUNGvUsw
9PBX6uNruzp/1AHnwxGJFDcclOvqTi4R8JkB/U7xjFynQFzRnTmuiFV2zThJcbl5J8idMjJ3LNZs
zJqQmb20mNXwUgoB45N1LYloKk88ZgdJRYbSzovx6S+gH/164c/PTX5+Eg2mdtU6jlTP1g9vYx0M
NNXW9rVtegw7Tx7eevF/SaSj62AgtcH+4pDZRWSYrORMTlWMzVclrtzMef74qi8KkFimFGCBILme
+QOSCJtNkjPS4g8JZl+6NRC9NQEzb2AnRjkmsvu9Ci9jnm0TY/j7PC8AbDhZw2yTMsKnDsMZiD8w
H3WbHOUbqHgESkf8WX0FjhtGXtd4rBY6Qc5lzkyVMpRGEb+Xwa19Pt7lBvfy2PLK6NVUoq2gNwJK
rzkXtrivutLrxqMAX6RI1ggUly7C6drn9iuZCFqusfYIwwVtVgY5/26I3P8dLUHHmaXreGTPGxp4
HFVNVsEJNZ3iVglzi/bLxxLe+4HPE5hyQ3+KkHp0crnKilVdK7nWZYSs2r5t+c0RQ5lvxiO/Aubp
nl1KnP3h3gbgSufSl+Rp3PGVkG95N39+idltUKu2SqoYX0KkXyIQ1+ljEdj19uOl/hrrna90diOm
eKy4piB+FZiciIkbZ7sU05KxttIkuCZndi2SqHYGDQRLLkacfI05LgePcELelOnv58zwKAXlK+jG
0e8IzKzzsxtGIxkiDcksvW8f7Di/HQrYKo1nPtXK5yiPvuYjC2pidyt6+Z6hn2kNJIPrDcxrBPRY
szUqVMm0XEWsKXs2kL/3pp0BegZ+WwF7qffA9Nv47aO2M9/ya+nZja3mWZ8RhwY43AsNZNWWX5Ue
DHpQrCVwFyzf2XebmQgyguggibD/BYg4S0RSrFvJui1KACEaWJlANqrP59MATW5oCD5xwuCSzDS4
oHC1B11+y/kOo8GUaHBCBgW77/nZkrAyhinDKppAubZxBcGw/pkdWTB9NZ8rP3uwucu+GQKZj/E3
quaYQzgRPttCFWZ2UqXwYjR2cVrskexf8R4LV/5MxMyAAv+tTpMGIhitdkj17+2+8etW2/3tSw9E
SkwrEyCuIUqYWRY7Y47ejLgiXW5vBNG9jlDP0Z9F9vm/EzSzLpZaNY1ZysSyCWTR9iGeXktM1dJm
jXxzwbxgRagSmCqIdQGdeK4YfSIAHFNg42rA1YVO7Q682kSZuhOJunLNF3XwRJS8Bye+IWxE24Uq
1jS0QnEjZbwADL6EAbRzzJmqQZOiDS217j7eSanZv2j+idTZkcVKRepYlu2UNHwozfIqDPsMGWwn
iIlzIHIu42OBC6lVqLtkZEfhFSHZvBafU9r3uky48SDdD0Gy08vNtHO8Omguh4eMgOJw7RG7uLUn
Imc5Dqfse1MH8L/bJ5eiu+jsZ0AA+UwBfKj1WIdsxWItxU1nS5xpTWnT3LAmyFN2HYgjoovhWN2m
9/K1Lr7zb8198fb3+4nkrgLIHPBOgIrWZkvkBA20RSdFts6G5eZlGNu/c7tPRMxWJcZUpKU8OPhc
T5mqQ0Qc1x5NYKKtDf8uH9jP1czugtGonIRSlHEtybLYofoE/gRfgmVMW4kNp18mr6Xn+GtsbouG
8mSNs+vQIjWBeWcI1tIXHfCyCt+Kvl+5AmtCZtZLd+ps4u8p56HwSAriHqPZmGIFhW1NysynoWM2
D4XMo5fdYTRuBrCCZ38z+LIAJI3JbA3z9nAvSA+dmyw6sa7K9Tp1hZJ/VeMa2Ku9/b0AUKpnV3wN
L2YeCLxL05HSA5wJwDjmrzhRATzRFOjAJWqnXELj2wNi0HolOl6UgsZtJM8xd/6LeSIDr1msovdE
aBXxuGDddZTY3Uor5/xw5FpUAtIm0JcbaMuYBZM84WHbDAl4F9P+qpuYH9XHgU7Bx7Z27r3mUmZG
Qa9YaJMCUkKe7BwEaEqr+jqN/SK6/1iSDCBO3chc0sw2AEgHT+8WkhpVcWmSA1njMrKUXYjEci7M
nV1u6bePRa5t4cxGoJO5akUDkaRsXNOqXbV8yobPHwtZ0obTc5ppuKONzKxKCEkT5mkG+j+SteHs
xUOigKZF3IQc6zxoQjlVa7UYIqL4qm2dg5WFrmMX/kDzv2nA3w/pRNLM7qRKzxKNQVJYmluRWYeW
TpHbN8ZLRsXKU3fxdE5kzawPK63OLqSsnBl7Pc2/OIrxhMa/FQ1fPB8dO6eqaLuDCzy3QIx1Wtl0
WQrAISsL6okmn1JjIrcfawFmDJb026IaYGENmaGa6Xdi88TQ1Rh6oKbK6KkjZYfSNPK7siTpo87r
6qFOo/S7MinKF9Ik4TUazNBoaOihiIJ4MItvVB/ip9oZvZwpgZgy/uZkTUH9mg0okCWAf3UBl5iV
XlHHI0D9jCZu31ojBXVGgd3sQKChGQnGjlgXKgAdA4txpAE2oElJ7oJzPOw7N+KF0oEncaxThKnV
pObPlE+9sUnDcHhpCntSXVEkquJZ1JmsO6Nup+l64rxkT1E2pMZLlDoJaPcKS6kHj/Gk+Zo7xI68
UR2SxrdDwwiKXMdM2VSKSPemuhvFZkR5c3SbEkVJLxmFwPCCGY/XGViCPztNhNRQAXYp82LqlCh1
nTLVAUFRTsaxaiSY/KDYkTv2AtNUpalmV2GKp4NonMnZq6E5JBinpFYHWVNX+kkNVFNvULM22U95
lmeBKAFHviHmNIC6zUJUF6gsakEygWdpfdGwjD9YUWy91aLuUo9FzFTc0VQqdEuEGjzBVuRW3HlJ
UTERRm4SlZGCpDWPqN3e6aKrUifyqrQGBuJe8KEBSCyyR0ntuHWmiJh5Y2ThOMFSF5r5LsvCRrkG
CGMGU6swQY/D2HRAl9UwjXMN6KHKdMUkRL1zOgXQdWWD99hNSIdGlP7I9Eb/Ipu08s/I2XdhdCG6
MjJMD9OetYE9FmktgpA6ed24oRaV015xpvC67oYp2dpak+h7omQmkldKRL/1fUs1IB4mA98Bnyor
bnWD2d2mK9BM4svCqeO3Vj6G3I1IDdqCnJfqd6uJ88DMDZ1vSemw3ldMHhdXFlIrKI3UtmpjoEhM
wyiesqpnTA2o4tROBQgsUU03CrF7pAWJZU23faYzJboyU2Gr32zeNAU8g9A72rrZ0OW6b6oUWEmH
rjH7h1EFbcRlXA7JNzxCKiQ0OsVQPNaUza1mhQPbTDXP9asYVPTmFSKTKgdIsKWMG0IF7Geivypg
3AYUIOB5i2RMX/JwQsI8boQTcICqmxe24rR2YPFR6S9DWxkNLxWdpW8sM9XLgCh2BlQWQFoMrp1o
uYW05pBku9JJY8PXdN5YbjNRnt7jBcox6ov+rGqnJZnVb3TS6VnQgg9q3LVKFeKss7BvPLMctNoF
a4I1POjlNPa7ScEM07cp0ob2bdKVbPLRUaMXmUcNlndbXnNDO0SFhXYp0upgAevDNqcbyxps26vN
LhEuYou+O5pimsbLyspMw2WlMgE6pCxH5aLJh0F96Ee9KXZxGU5eKkmgd0PTTZigsEWhwQiMReLC
cFbJUWG1VbpVSUm1z8JQZF5ZKTnz1DDU4fTakCgYAebx2H0enAGD3EXeVuN9VjNjokFXtI7V+U1W
kzqwmGnD/ztoEvVUK0E6hwdRz5VWbJRUsyvd8Bwe1/0D7WsaY/x9rKMGyOh2392kmEyy/DbMHcul
tC75ptJshexN6Le4yMc+IqYbJwMMwJaNtEwBDliNZRvuPzb2i/7YpkgGgXAHTRQzzxXboPsAISz0
CWiO46WKUqSR5huj0VYCmF/ayd798Ykk6XROXvwWg9tAWg8RzAFMcPV4L8lSph1a8A/kyX6lRYBL
PlyvF3kWveaJ4Fk6iFMFlVXpzUiTIUG7acdPH+/hsgDMKBlg1wIXhPz8ZGWCq6ITDmw9SZ56dC+C
28j7WMJifGH/lCA/P5Fgq32TaTok9OZX3b4wmreCvX4sYlkRfoqYhUsareupsCGiacAG1gAuov5s
sUtmrbyi5imYdzVwVAKEUzxtgFdyvhR4UJDVdZAzMTRoOxirTjG21Wd+6lAkm83Nx8ta3DlgnwEo
DYP1pjEXp6kYpBS40kVGNkXFt3HR+wNRV95R52IsdIED49E0gEOH0Sqk0GbXSI0sXoZZ903EJuWB
pkhb0qY0D710itnaoNis/ivFSWYTw0HIqYPgaI6TGMZKMrKCfjVEEVL1SdBUwEnlvc0fy6mz0tsM
rcbGnRO2g7KPG26CRAb/VNz2mjmOvhGNvRFua8EbZXBL+AfnTyaD/zmDLG/+9b/4+ZWXgKSN4nb2
47+ukteaN/x7+7/y1/7z385/6V/X5Vtx39Zvb+3VSzn/n2e/iL//p3z/pX05+wGp/KQdb7u3erx7
a7q8fRcSvXH5P//qh//n7f2vPIzl2z//eOWw5fKvRQkv/vjzo/23f/4BDfqf07/+50fHF4bf+r/4
C1H3ory1ivtSf+2+vcx+9e2laf/5h2LSf5gGUvwwBVTHSepQmOHtx0fqP0B2BJwnOVBtO7YOc1Lw
uo3/+Qe1/oGHOsVcA1AkMRop29bRF/X+kfkPpMFUx8aEooqJWvWPf3/Hmx8v1x+Hgx358+dTuPlz
bcYIHRrpKCjfMIiomrIX5vyOCrA8Z1OqAWxs+IKI39Xse6f+dLIvCzLU80fGDyEaEgNwOgba8Oc6
PIS81CcLQhTrq1P1GA3sr5McTaA024qmDSyau5NZCpdUFOOdl9H0OZOwjnhPkIT7nKJK3xVuwq8p
7fysN31rRH3YiXYt+1pkws0TzbXqT7EGymuxYpDPrdgvX34OlqCoWtiqHF/eLiI3RfUNQYLrhIpX
RCBMt+u/ZcV+FTd7+KVDiYrzoA8++gq2XdG5caUFTWu6H5/JDOXl33JMFN/QToZJ95kZq1gXT8wx
Bh+22HmNJfoEfUQifkO+oUfC8cSBgXKoCDAC0oNdZuXFvixeg2vA7CtqRPPkAO16XkSjCZVAJln1
6GW+Ue7aa0mRnmHsMXkwNwWmE/4KQ+bSgeqAnIWyG2AKmsdBZQLAaYAHD34TtJcxBkLYnWO7FfCD
a7TVaJ/7q+qm3w47uhJ/YY9xmX4mk37suQ5LTuCjgFs8T46NXDF79D/ispF6Y6WTm1t3ToqpwOFT
GedeWX6JkJ+zQVrksOsSHiUBgXvVMjephG+m9VagDkzV60z/bHFofeG4ADr1HPqVasc0jVxdy72B
4CVbFL6WE2CS8oCpYs8LtEXl0SXr+SMpVVwfujc7tg+nKqjyzIvbwheZCPq68M3wPm3vrSj3c/VG
y26tdPBzxw5Kpd87SXfJS3i9XvWm9gjwvW2bVh7Aw3eDMQbodfGakt4xNh263jwmRRSkcb81ItvV
h+JQOsrGbrrPYIOpL3o9RmpL674aU3iTaCAHdNNMHIQhLpo693hdgBW4x+K+NehS75NyR6ZLwmvX
bhI/K4Cf0YCcsoj9cUr8pow2JqD4WMRdq2339oCRMyPcWIrjJba+s8AdUHcR0t9AbjVwArVd7kE+
he64FsmFFuFJdQQup2uiIzXJE6/sW88ogEVuv9jg+HCah179bhgvZn6v4DLWNorO4Z1wQPjUbyxi
+FnG9mmOdLf6RulXtAsHpZ4GQgNiPtU2Tqm6naBAoKNbGl9x54HFZBMWylZRxkPaTSBUiDeVabuF
U3tIjnhx5myTkiEd0buWcsEVyx/wMABSUJoWLjFu8yQPumpwx6kI8gxnb1ZeD0yMMES7keGPSXcF
Pj0PrUPbljwL1mw7VmE739JK3ZiN0rjU3Doj91QVwx214rXR1zL51CeW62DswSDWFrnkICH1vZ4V
nj5+yW0MTJELvYo8XF83d4RvI/ipaR8U5TNwg48pE0HJbOiG7moFAKqMCBmTW6sAvYK45qDzs6iK
9pMdj03Y8S+sDa8AseWNOC6i3nO1wgiS4irFZzO+H0Xn1dG3Ap/TVHE7+oXZxKsIUGpU5AhMTLry
1764zUns8/Bbj/EFJaRur2HMuAiDpr+fTLBe6sTHfItbDZbfizcLowbpwJ/GsfT7+tqqTZ+aPaqg
3EPe6AFYW76dHyO8k52y3YVhs4117lPb9mMcjE3Rs1aPyIj0XjaguxH3ZWSNHzmTX1oioP2zGX8K
jbeRF0BGeQ4JAHUAiCzK5oY01I2bGGVjPCS772phIo2yd8T0OAxwKhOGQkfA7g/2hqblUZSPGsPM
glG5DDlmBa9PrbC2Nr2Cnhl96FEVA16Dimd+7fIk87Sw8YRl+4zZaANDEdzEN3DAItc3kYz7cqRY
ul1fh4cW4Ck5ElFGNvip1QclyQ9gwbhzJpk/V3dxdEPoRUkLvx/UYBxUP6kuMUjhhaUalI5x0EBt
zczsQmWaB8yLCz0FnEB9j9QaQFKRnmM3hpVgsxU87VW3RSeo3j8iob0dk/uWfZmSy9hEp/4UPnN7
9Iv4pkhtcH10ruP0e2QHgSBTAZ0UKTeuuTF6s3rCgjTPN2qZbXsw1NWt5WpWtmFtGljkekguECGo
VntRWQD9ULlvxscpqi6THGzrpeYZsveB7hmShJ3xaoZPef6Yo/Km0QM4hDFY1LqqDbejXSpOuQE/
DkZh+k9Mpb4DBeYZNK6IdkrbeoWxGTEC2re3EWMwxeQiDulrrmSBHppHZsNS1DYM11RdN9G3NtwY
Cj2aqIRFYmv3wx61mWvSjG6LS0uUIagL22P2U0ObwIEd1uJLnd3rbC8AVpzz62wC0rVyXTdhMJHC
a8LMm8KtjQxm1eH5NnZuG01HvTuGKKjbpQalLbZdDyYvXWwZEh5D3l4j8blRs/GQZM0BsId+DSXM
o6NefZlC8GvfVmLfToZfPw8TaAr6adsO+SEmAwzNtGkTJP5QoIzrwa2KcJNn5DAivaVXhuuQ3FPM
0tO7wkuQGHE43+nTY5qHbsOHoI2F21SVTxR1y+3phtRNkGJ/S1G4alLsJvNZDBa6AtIgLSPkaR4a
CrTM6NHCL7Ki8RMj9o2p9IuMelWU7C0+3DpIKLvoMv6aArlKQeZsqHB45QVJbY9W/4+9L9uyU8ey
/ZUa9c4ZSICEXmn2ZjfROxy2XxjhsE0rECDaP6rvqB+7k/CpzDCO8q7K+1r5kCPPyMxgA0Jaa67Z
yKBuGo8A3xuXYfFrrkIj/9ZWQJonUKDdFt7ksEG2E4bt0sYeAsvuhBKvzXLfnpadM5mB4Ke0mw/z
MvtMIKdKpldteWIpC2MH3G03mFfPkao4NC7BAY0R0GSdtM7utaV8KU6WvaOU79zyi1MXnikQvet6
znQv9BTUue0lwJIlgTSTzWEivmcAmM1KXJnyvjTnXWWpnTUY5xFhXM3sG9MYQRYfJZTvTRszDSeJ
JmCNsd0fc1YG2ipxspKAj/flUt438BByagzmWb7jde/F1ZVN8x21W2zFnyl20q7bdxYAsuqqElCA
GiINU7meqc4BcoWDco3bucFmZ9F9quazOwAQn6AU081NjC3GKyZ2heRxP+ny/RjraHLzPU2wkGGv
atuH5IfbP7Xml6SEEa8b7xRjB0DCPqyAI6e3g5GnD6Mz3MRd92zqzq907xeT6TtZ4zXWlV0gdAWH
nxjBHqfHqvpqtohDIVZggDpSu4BFiw9JdUphfZNWnwmyUcox39XcuC+c8tTYtxQcqkXNR+mSnZVN
8IdBkgGtwzkhYcnPSKAMM6eGdVUR5sZ9bg4Yut7184d6eqFDCazKjMy8PAzZgFduRWbxoZtvnOor
RKX4HYM/txKW/jcTvUEChUcq4efVNSxy9kv22XBw1CTY2ZyjUz+M0vLi9KVR862p92oyrxwiP8jV
UspuvNgo4Q77iJ8YFX1+YnX5tbG6G6VenKH/1rcI2l2MEFLfY92hIsEeqV1Pp+W9ja21bcyDltm1
KuevidAo12fqcwOs8LTeW20ZWpjGkLEPxiUGXQkeFNZn6t4Vzt0wnorG9ExZne3JvCaDCHMg0UTx
YEqrCMfBPs+55zT5vS1B2U+qQzshPq8gAUPtSeltS6CE7L8YDsQgQ4aXVgSzLjE4csKZ47SXCcJV
ViYyCfLR9lJQBxUqzqURiA6GlRx+aT8NgbZfevBTWtWArqUPo7Wc4TwUMGu+zxn14mJEQaC9TCK1
njc3ZUquGC6Xy+syOcWdvKGoGAvaHLWhA+h8Di2suds17puLdId3NlB7v6gFddB3MKQ9kphRq5Bb
hWMSJJKk14GRD7u86YPGbMIeH34GQUbXP0jryFrmlfFNbo73S/U0W0tIwINvee7X9vJYOc4uNuWd
ZS6ekPm5Tgz4EQ5Bh9TtfooPZun4cfG9wEnZ0y9xEz+3BN47NgljOmD3QxepPvVuF7Lc9Bg+riq1
fENckb7Z14MZxNg/RfzNkre8vsX2ZQ7xQendkMNDNj5jsrVr08dlavZV9bJgANOBKw2JcOCOZ8K/
zsUnDj6EO9BLHeM6Ctx2Lw5omnDvh0wX+OevUIF0+qxfinhEob7qF1O/+S4hfZggDFLHbJdeQA83
yNfPbunt9TYocm+Ktqrz1+tl16uCPgnjb2vGmhXCfXQnn/7cEf866f95OUbAQkVXaIGMsWm8rbLM
lkkUU7DqxazTTwsv+3RJOr7Rpf19HfhIQJhjM4xcN4gLsbqlzUtjDMZ5uMrsk9MuJ9Vc4zSMVXGb
TROGWA7c4MR6jFygzmw0lL9ffAP9jkac69rAMx2PMOlNvxnYw4LOqx8HGCKI/ZQis2e0fXZKgkvR
D+81v+zNfW+WD5Lq51JluO9ZuwHFnj/HPCjKcwx3yYZh7utc4IZuxhC/3+xmAS2g1cwK47XA8vpw
9X5YrXPF9eoURV7FvmlYXbS6ew9Qe3ubmxEEL2iNoRRuUzd3y3K20bOp+z+v1I1k8+8bg/08Fis4
HMg5/vVLHGFHCAQjnwIN/9gswjHqeu1pggq2CgcYpV34Mt69JZvB/QTlKeqi7ZdhtD0jGv7HPSJO
Whg3yFEfzPjDhbt69wN8cxmgr79MPqx0aawqnVBglbeUqVsxm8diglqgeNbwDezkPRurk8ZccV6I
t2joanAaT3YTqjbzc7T5ia78xLQCi/1/PoLNExca/AmdZlNgJ1dm8ywRIcYvfZyXHvNmtoT88XG0
M9w/Yfdi+NhjRG78aysHyJegSFrEVObXZ2wknZhFjU3OPMrrJSBRfIsmYZdG7ZfLhiTv39A/Lrb1
VGiE7LIFvmLBhKGrM0FgWfOdVhf2tNdzZ3suvULXP+/pdcN9MzErp6zWzMbXAKBjNwTVbf6N+UCP
0mANeiqRp8cO8Li5M+5XawUTLTbE4lJ5KMGD7IZeeMSvbL0//ZzNMlYOfHUwfgRgd5Vcy2t7T3Ya
B/qJgGGgvOrbfC2Pw0l+mj+Be5+2/ix98TE/qnuAFGZ06RSl66r508/ZrFxn4qYLiG8KVu+F9gCQ
KL/FQ/qwnOcQHJ2DDOu9QKwEMCGQXj0Bb84saG4ur4Z3z/O372mzvvO+FnGO8RV2rTGsPsvCkz4L
Jj+9d57hOBw43y5sKO8VLAyDDUsAZbbd7dihTbVs4rb8+9bhPJeFq3iSHMURIMPlE+5VHPnbs/7n
Bbejgh6JQX3NcYdZSnYxcBc606CZ6WNR5yc9pGGJyjjmyKFG8ZrNgCSt706H4tSCozyEIG6tz7rt
r5EMHtZNH8q8C2qMNqSd7NUSB9XUhLpzbi2EosZ88gqn8Vv0wQTaaXM8l/gr/ffeBXuKyxY9O/eT
dLmrRnvvKPx1Zu9rMw/LIdlfeNLr2f3bjUO/QzCwcshvqSicq7xOlZwAqZdi3y9h582P5Al8JOtq
3s2xp+GeYn3kcKG8GHd44dpi41/AFCACEuMta6ZPvGxBXgGCVMDAIzvm3cWsnnc3NY5RHkBdSEG2
wolmkk5a2+ixyQMHLy31qwMNV3OB0fHdwR+Aae/KMLuxPl94xuu+8fsz/ueFN5/P1AJyK3S1PmMI
eNB6nKYIJuX7sgqopy56hG3kDH8XGZikwwEV00ewA389KoaB1obLsHH0x5QG+oA5yb7bjbs4im/4
kXqX3W3fLQDeXHFTr03ivw4nqK1g3vSzAqcXZUnvl09vrrM5BJNiLo1pwIoZdu5xuMFGhMSgNaty
uCuLiz4s75eh/7zc1mDDquJ6mnK8uGGHeZPyYPcPl7Uh6ndoZXzyaK7v77K30FqV/bZe3lx2U7VR
qipCZ7w/E4aUZHT2iF8C0F7vihi5vSjytZo9yZIdPGk8mFB7/8p6fXP9zTlotKKbmgHXXw3Q1ojs
NPVeyN7Yy132YB3+fLX3i4A3V9scc2KpCp0X693esbA6q4MVdHtyIt7aqLbnJKp2STgACQeD28eX
+hR7q7mqCWDif3ISXHj2m2+1A3nENCl+jZSnBTO8ZPj45/sl721DOLnhLYfhvQNzxV+/TnOSbl2s
UN9qm1VE1qm4Kk+QSxIfG9BpPP0gl6Qr6z66XU9vr7hpHXsw+cyiwBVb+6VpzbMJNMUtjH0dt0Fv
4HGaX+GS6zn5hVul6x/+04U3GxGfwUfBNAOo5qJ2bQwnoxlIwFRh+H8uHH6M7fbYlEM09AVYw2oH
hRIiytemGkgLQWR5zE6Ag0MwHXyFCVLFEF2S2EFnC7+zDubIr5MMxmdxeaEy3djl/9xCsWHDoBIH
BjW3kEI/lKmrXDwyGFBFxTHbr5W2Wl0bwj8vh9cUyN+ekQCxzyRs7dE2y4EnfW1nTb+WOvwGtGkc
S9/GvcREPT4MHliM5yW09sWtewYrMXg9j/04bKJ6V+1r+NJeEqZtBOE/bx15lXDPB30dM/bNS2ur
2KmybvlZ7MFx/XYFcJrvcTDfNlc6Mm8YvkMwpJEAGZDb7CG7Me///EwIe2fhgCKDEDUHACBn23E7
mzVta6VnJFwk1+nSR/C+v9UTHPuWxflRgyFmYnJAbekVTWRYwrOa/LFI2O1SpFdwwfBBkwuB0HDD
DrIOJRd1vKp/4iWw6nm8szsXQCP7wO04LDgYv7Z6MtQAPHDqvHJMbkQ/vpQVP5q0fcA4YofJJJwn
HYyu4Iwt2FXD5xAD4V0r7V0Xu5kHOfRRJ9apb+VRMCQaO9q3efwIhBRDNusAJj4QeLxTaoBmXHKB
Qae8znLjQ9mPfmr1O9PsA2ijgFdCwtZQ+1QN/ej1rKrDpV8+GzE/08w8DAXy43jyoxb0QbVWWMfo
uvWHJPvS62FN5MXnnNNgna8ZTu91hnEGT9wT6YeG0v1Q1mAQ3BB1oxMMGOPePhat9dI2cXediOnk
zkiETSzr5GTj0V1w6UkjYMuKtI008YGDjM08nsYeLV4Kww5LrTA9pfgo2z18qK9Ux4IFnutIXscc
ebStL2Vll5gZ2flBdvGdKOrHWrLQ6vrJm2O49VmFOuYZxgOIiPmsaQE6UVnfuTIPbe08zgump4z0
cJwUBZzmZHNv6gx2HyyrAiSBf4Rm6WjFdIdpNlijHVzhCj9mkvsOQ9RzSjEgKd3x1Ofdl5WZU9Td
TvWPhD0NieMTlNu0Uvulag+Gbd/0OWYqyqLnVpanJG1u89wOeDd/B5Z9y1v7e205LxWSOGPVYZCe
iQ9laYUiTZ4vrP/1kHm7J4AsCEEazEAJDEjAFNscie5ksjpL1RSIB7afw/rYXKVBE/C9/LYWjP+D
JPltyYErwsWRwuuIOGCzsU1hlSauoDHtMOeCvfGMxnZm4qYZP2D5MLBZACHBKxOEjZiEXXlJRfdb
wfp69TXEloJZs8ZK/3okFrJ3xoEOU+A8dM+QGdnepNFivuQlogPmDxiBIefl0qm47T42F+Wb7gOQ
hDS6apyCEjVH18L4yICZINwG4bUfrkufB8mH5SON+qf4kob7t456e/FNiaf7vk3d9eI66H8012vQ
hX4afI36bt/69HSxB3lnSYFz+I9HzDc1XQ81GtwE8Yg1smt5iXwwviNe/b2DHKr0+Bg0u+wGw8Y/
r+T3rwrICn0I/J63jFvIO0CnKnDVnBR+x5+pfvpXLgBHZASwCJRmm5VjptqRSzfjJS4nDrBm6i9Z
sPwGvL++Kgt3gH9BRrL9GPuezfD5xCXWyC9wlLMwvo3Pa/CQtZ/COoDm90CvQOm4VIZvQZDXCzsM
bblLBOLGNvcmxnaRy0BRGRyL69WXu/Bf2M0EqfFqH3XJ0fTdV/XPq20RkHkoTbE0uFpufV/58eqS
jvm3bgr3g6McsDfMbMCMfv0m3qB9BkoOs4VMI5iH4QQgPMB8E7bcMCvJP3VoMYaZ7tI8ueFgXBXN
OQFRszOXe0z2H0RheQjv/vmE/4/+/O8rHfm/5z/f/+d/qP5riary+799+8//kPVL+6x//lP/bz7Y
m/VbPvT6t34Soi3y15pVAEY74gIovmfUqj/50IT+RRF0DA20te4yiKr7Bx3a+QsgHsK74FaBAQQm
kMAG/qZDG8T6y3bw2aLIc3HQoRv63xCiYZH3y7npMJBROQNdGxHzJny0t+fI4FaDYUzQ9yK3wlD7
rs9mVf9Ip6FB1GPeGMaRG0P2kuqpqV9s0jjVsc6keEZYzgCGFR+dDAAUxrUcpEtGpNl5Jh8b4vhZ
E2c2FIBlp9TZ1bZd3Thm0hVnkFrE+KW16jZ/nnRGIGbMnc74kRpGAboZKUdzOMMrYykiCOXWHGXA
6gtG7Q7VBchSaAZrmCTnicHN27izagRE1oNrgEQ0QwyA3B6I+ybfaRJl1Xs5uo5CgCQl2hq8Ouky
5HVTPTa3E2/66qlP6egY2KUGhDbrASya8Tu+sKEFSwsOrDnz1NC5EpmFpGI4XU3TqCDoMZwGLkL+
2CSsqQLDMPtEhc3UmwUBUWLpQVTDr7Choc67RKM+rUoqkud+ciRojEbDMhAbWSlHCn6U4IX9PR1p
5d7igCvA3BIkNUjjVaC9sBnSv6qrwIOcpnG8HnqVTt+QJJsZ+MFuUiX3aWaK6jwq0EhtnxoJxJy1
UdkIJWeDVUP1aarlZWiYxbJQ94V0v/DB1OplMtylR0/dSFT1OtW8/giwTy83hZMN4ozuoB6fhjFP
4aGg2mmxXmTcZ8ZLDJ2r8wLxYYzoloytVMdFY2p2F/djD9whJoiqhhcpZIFLKOAKRz7zBSwwVAxy
bvlHJFeJ7pxUdqE/ZW3XIbm6qeVeWKNLbkGs4sh3hfQRwfJnmKnP/VkVs+T70V1Q4kEhSBneQ19k
c7S4SW2d7BL1fuSMiohPY2ykKfVsZckV68qgq93DObGoS/QtbpdEOSYWWFl93qodH0mBLEqCjipC
yewa+0YnIr6bIdvWp4SUip4I+Ls10glg4i5DtxC6utUWaEJRXLVjuUerhfsPBqG69LFQKJJvjMzO
CMNLbur6kKSVhRH30oA88gVeo213XGTZDD9aYeb8k8RX2Z2UNZYEvTKwFAHaHmmX5pxCBYqXniSZ
U32oIZ5uQkL50t9h1NTn0bgwtFIgVcfMo11s4gmb4MEZgzO0UJ+DkPFF69KddhKmnKIMoBdkNIRD
k2s86XQs+a0hHJ481G5vgPGa9l0Rg4I5gOfhyAkhCBUQ7saWEC4OdkxunHksnVMik2/UNID0NBU0
y4cJxG8nqBAobB8Eyoo0jF2sAe27dKkAUZjaEOKGtJOu7waaTfmjacXj6ENV1NbnJgOD6JYgxgOi
4TyhOj6m5ZhNR2bHvOp9O5auFcKbohEgvQ66OmeOFmhTQXASo28lnRH75jgX1cOcxWuKq6AI4BFe
3jSGBB+wtcwajK0p4ft0MONU+7U0HbTfHY3HSFVOP4S0NLrJtyGgLX70emFm6EiaJxinDW7Lv3bj
gD4rzPFxwvdyhCcxH3xE7ljuwV2QKwSOLFFAqxH4bmDZgy4EreGLpErWIS8xr+k9bg89P+kFlAeQ
qEtzhPNJggnChyWt9IIqj8xNZ2MLMmc3xMJLGYZoaLqf835urdE3amzewMDjCgvHcxEh0V6LpSu7
Af+glQV+sJ6hoENP2vY/ClU3xRdkyhp56k+kzIp6n42FyB472P5l57qrBLj0JXESpwtYZy3mU9Mt
zIZuW9c2qfHCGa7rURB469VsSlL2NbVWCTpuRcHS2J+HdSzgSZoxGD5WpGWYMY0zKPGwJVikHOHL
0zMTDE5r3SraiCR5Ww6+Wy1imTyVKJmDhKGw2oRPBsRmJUFCsnn+mBcWg6UqiIJqWh2oVFW4+xZN
ulNGZFzGDj4ridRgVU5UtO3HfCnc4XNlAoA9Cjr3A0iwJTLK933L59z0iakaTGYq0kOui7xPQJVg
X+ZqFkemkHwb4U/p9MnGf3b2hqk68V0uQjpBB/Gye2vQTpetv4wqvssQZVsIT4/mxDHQgytxxJWl
ijvMnnp+12uweJEnEs80dKY4i6CMSGnU0VkVwVQnNH90dZ64d5oMOFIC7PCLhuAla/tdl026IwDv
BmKUQe+2loH9YRTpfSdqxoCYlPhRpYfzO4aGhAyYs8ExyzD6AG4AbQubJ1hAOX7atEYLs3vboDla
owwEJ36EQFy7/SF2bQi70Qin2uiObj8xcsoaitPcM4iGRxbOzX6s4faV8OKHGI0UMZCFZU3Fy9Tw
1NrR0crVsYKRhrl3yq4dj42bVeA11oqPw547g2JgZSfYKcHDszJ8QrNO7CSa6eJONwuE66zYkQ6a
exhQzo7ep0j4xvnUzg7EhRUSg0DWBIubJAe7QkEFCciwmO3zbCDD+JwwE0gVA719vNG8GIxbEzNW
e/GYBYeD3IN1eD4vp4maHQYMpTQBgRB4ANAQZNEiVl4/cLcPgZ6Mbv+C90by27LuHf1icZpAe9Qk
udU8Z62ipgOeqYSM3OM4RfsvWSZwRkIdVFTmyyyGMf2maZZToGRw+4JpgONQgX8SxlRY0ncNS+IA
w/+rAZ3WoQAy8OvcnB7qKU0YMrOyST4gM4VMEqGGzaJ9bxCwDYaL9/yIukd9g5tXDsfWBscxFnxj
Cj9ubNgoGwjA8pTjFALj5LGrs2tzNPISQHjZ2KDtyTZrzC+taeBbBzmQxHdtno/tfh5ExyOzTIYC
irSZ8eUxrpOixZ9krg1+ZOuaBEKLVnLQh8u0yL9idbXgF1eqX8Yvc92qGjoJq81BTUQcOaxU4HOI
8Tl2/ucFW1Lsz72FPCKbZdb4aZrYgsavL4wC4oBmKGV9aGa4lH3BpzSlB4D8HXmqa+hJEzAFCpTa
vpxH270eVDdKsPtHMhzS1lTVU504I+a/5jQgrhhDyJ64Bxm3ALvlJPWYQwPj1oeJQrcDzTnNuzzI
J54j4gp/Ph4eHHOBfsBrXHMAAU1ViXMyU6Pgp3akU42pcb5WaZXTpLdKjRU2xTzNGnE3ydaprrlB
XePaaWe13OLgbnnjj3bVj7exK8GIx4zSUqhrxjVebpZTVj0kQoEniqRF2UfYg3p8340l2+bKGWQ5
vXS1kecPr83I/7Vl/77GOf/3bZn3XCXl87fvXfq2/Vr/Pz/bL0H/AvrwX9JRxCcCw/nZfrnuX4Am
LPAfMaxAF83w3/ytRqXsL2YhO9wF0GLChM0C1P53+0XNvxxuwxPRXXs6oO3/m+ZrMzHhgAyRYYpp
Fq6DjwzG6b9ieDKhM0sNkUUzgyYEfq6PBdoNyY3Qmke4pMU5Mh5R9Id9jMU1IXHvZzcPUfL7etgN
pgbhuAkACHJckOuAIgKw/PUXVBYpuqGC3GOGoYSPoiqUWZveaWB7FoN95lzNCBKEHifsBBg7RaWH
AAY+ABs7B962xPj65u3d/sRr3wp016H3P1Hcn78HzxwW0hasJ+0t3kE7F/1DjSODunCOqEr4QalM
IMiWNAccZV9NWxVeD2rupQfxK7L5emHAYeimwfbFC2ebaXw1tPMC15os0gHP610s2/EgYOsRwD/R
9sQoP1ga2plVtwPzpUgN46c2hqiC1/D4bQbjwUnz09z3w+PPL/u/fUWbHwZvDaxRtsIDyKL+PZ+5
Nxc+GlxXEWgxvQcJmXG2ehVDfWijXqgTCFda+5Lj2EawCkwAV4UXHOAlSP75b+/BKmzWNZDMRk0x
Vl4f9yzohMFDLeZPufMdcqPqek5dZCk3bD4sjHwatPrslGb2tALxgdXH5bFS496tl+5IrTzzCyn5
pbe2WS4uVgoSZeG8BriPABFZAbo38JhTIBm4RJ2AynB4dFOMTTDqFz6D9B1VYKcORVm9dGOUgAkA
y6BFXGvryyRcHaok4ddFMLI0hbxSuVfKPmmgirs/r+cNTP/3g1zRHzgxwddKrFO7N79QGGbDJ5PL
iMfKueLyC7Ob/lSUM6CD3u590zCCwbYUpJmq2DVJ/aFW1fQwLP0H0+6NK5KIw7/ykzA3hUsZAVfM
3ID4i51O6VzGMqo0gTCsI0dLNHcd5NGeBTKq55rN4EOVA0tPiNZQNX9yrTqPbEft7Kx+wH55Yazw
Cge/+epfVxvenrVuuTAAe0VB3zwkGCMRWS6sjmLLhjSrJhpDtKa654ZOg44IdTX0NpLHYgA4dsn4
i4Yoc+ncCFVk+60S+0KaD8XUgk+Gwsub4cAM9W1sRYMYEOKVtdc6iUGOtMCCcdyuxvAQ0jncHQaO
Q/kpxu74SNQRlcriEVPE+woz+EMKQai/EK7ASoNaGG5Epe8usx2VxIWDWLN00VKiCEnROodGX9i7
iWJjYrQB1y9LY1+lWXEyqXwiIBfdLnGO6bw2hqPRKHTjBfK6138TIO2FSQyZDklccprqfecuDlQ4
jrGbGNhkEJ+B4dnZ7m5GY3oDy4rjTKZnt2LzjUWgfdYSe3dRTdcO9D+HAR7T/gRNSzSn8ikzUFj9
eQFZK4j+9nXhrFz9leGryKGlR4rZr2u6GOGxAY50EzXj8J3xvgEDmZW+08vpkCga1fGSnYwZORjW
zCLhKOuWx1l/6NxglB+pUT8Vc4+kswISL9HejYmhIftCClqRsvFsDEswuggqpToDBJdrpGk0BSpG
x/lkwu6kMaHRd7E6FyUBOdZGJGTRnaHxxMmghvqaqSjWA3Bx0rQBQk9MKLydS4nC27MbW8+r9yPK
BPpe+GhWOzDuKNECwtILbQDghjVLa26encYB9YnavlsO8Phy1eemXOwLbP/XXN/NO3AhF8G+glrE
hA3vr+/AaDUi+XTfwRlK5TviDtONZtBlqT4/woxpn7aQ1SpMjKsZsrEKMrx7tvAT9IDEK9LUjkYI
M9HWQjpXZSlqDVcdgWHOh8EqHtU4f+UiL/2u+lRZubN3idF9ypoGNlKOr+sm+QwK3d6yexHRctnb
OebGlW7uqdWR4M+r7ZV59/ZO16MIdRtSZVz4+aNm+/VOawfWqkC86gguZwjmsc1HECBCWo/zTZm8
eiob0DdTX9k2TqFxbPaAlrhf2foTfKWmj1NdLl7WfpvKvtoDpUuui67BCe8WCUCNtNnZyyImFDQ0
suz0GNdudh4IOfI6za+kmSS7ykZfIccGEnHDRZOnkyFA6jcJE/h939dFgn5Diq8ZuhYX0IPHBhbj
f5AXu3JdG0WX8YMFMXq5mEeawuhBFcLe2VMDhW2WXRX2GIctyEhhmecePdtLt5/h3XUAFL0D28Mz
knrxjdzNoj8/2vdKCzxUyjFqwIRpy3lcRrsBXG5U0WRVkHECbw0IqRzQ5joW5bLe59igLizcTQLi
zwPRtgVKGkQzoJbevk4kCpQLRgyR5Sbz13ZGjx3HsXoAfaPbNXwE4yMhe/jEQf4GE4aoTNpoyRPu
L8p56jWZD5mC3x4Fm2CZ0vKjYWdt0OXDENojGn4JQOOcuhe4Ta9TkM0iNPGoMIZb6QUYuv+6CGXP
69ZApx+1ugJbeWH8kNQ5mL+lN8Dvj9RgodmtPlKKufckbAmC1ZzslE55NOcJ0u9mpOzB3PDAZwPW
i/C/qIWZnXnc3TQk2YnWguuc87lwSWAPASwBzVNmQcUM4X48JvNta0vMFeyWByWKqr5od7YSy9Uk
1acS9ohiVNZZcBx+lFrzXrrdo0pZcZhrFu/cPG58ntXsiHnI12nuy92w0GbHljxCeVKeXXfZIUvb
vh3iPA2TSnV4ARYM85fY9KTUNkaPI3SUprJDIHCJV+bQ4kNwdAN7QHJy0wqU/7JBWTxnYQKQ7HM6
CunFQx1fYU13ByI1vUACe52+b18JxqOE0te6fVuxK61JnVWZjAphPQ2cy53DpHlWsQ2dKV8ZbnrY
N0Cs/DFRPYwbhTg7MfZlS8Zwmm8b8NNZ4ZsKgBvMB6ejm40LjOFBV6oSRvZZV8I0gdkJhju5ASQc
t8yW7qo3dQW17EMspupkA3nwcktLr2NwW7TjjB0LyJKIgwNfT+UDIF2YMBoQOaZxDxWYgN1JURIW
ONDa26LLDm2hRy8HVM77eRWVH4e4de9G5pr7FOYFHowrMd/qMF6OW4t9tOD9UaRwZkB6M382AaJb
HKMqmIi017xqUujCR/sadUakMjXc5niD4EOV10bmPrSGAeOLbEQC0KzELqcFkohccbYxL47gvsox
irlQLPzKSnv93E3BHUz+0FKb3N187sYwApY30jJKoDr3eA6ZOQwWfeCSI2zc2YUdbVuZ4KwgOCPg
SwhTm9VB7NfP1HUK3k+oZaImW3LgUYMMjQK4FgeWu4sZxflhCeMKfyQOMJa71EW+s6GuZvhwg0Zb
TTDc+vXyfFp7JnhbRgAkE9gafhxnO8RvxY5vu37vXizFyMp03HwEaJcxIQa8iN3pVZ7zpnKWE60S
C8Z20VDJ+ESyL1kqbvnIzBsUjRJVZpvvYfCyTzEH3ncLquE0Bk4+1jibaq4j1Cj3i1ve/Plg2Vhg
vb51Ags3MEwwxsaZvXkPlgDgUupKRuU45OfFHmG/ARuHBTkjh2SA4xJcYsezUzSwgkzjxIftm7ur
0e/4aFpQRhgiWoI9G0l7VNBGSzbpM9XQFLECgifF0pAaCwtmManPkuTOfS1gCUFNDIdjATOJ2h4v
rKx3nzQaJqBJkAj83sgZI+P5YBYItKtLX2t8vUxbiFaFQ98xlqmf0BKMuBxuBTzFjgLMUgSwHUVW
Cymvun42dkkLywS4+zcXdkLyKxHt59PGFwa1EQ4nuJBvumCK4ROj4N5GVmrdWaCfATE4252JUkW0
+4W58uRF5eyMOwORBpeuvv717RJkLggELjxewVnYXL1ys6ZrMO6KdNPGV30/IXbFxkh2Qo5nqvcS
yJYpHbxopA3Qxj0iFbv2qrFVYasEiCwZlI0Xlt97X8X/I+w8liQ3siz6RTCDFluI0JFa1gZWrMwC
4NAO7V8/J3o20zU0ctMLNo2ZGQG4P3HvuTeWIOoKWPKgBP/7Pez9slLOQh/QNGwJ2Y/tBB0DpQTk
VWf+8LfJvxTZ/SRX78p50rC0qNJrLh6zsbp4zdLFVW/tuhRgSrakJxN67L5fgu1STjQpWcfU1wLZ
2hn6reh4nWT6Ly/Q340N2HxQ3ZOkxg7kzyqJ3jadZ3QLBzvXXYZzOjDoMbs2DprCqruytYiy5TY+
ELI92c1ywz5s2cWUyBFh56Yh0+/Hf/5U//Z3wt5ocuHi//T+lMP5lAQ60VrdQXqaF2r4o4BSEaE8
N1p7aMfJ56OpihhNVBEROXabGw5sSvWVoVpgV49y0SNTaX78z7/X7Qb58/m7+fN1GiEX5fkfE5bO
QExcLn57IJSUU515Rdw19ZEU9kiv5Xsz0eAvXv8vg52/+alI3JnIeSy4gX3+0QPXgSUdVecdo6Xu
dXMr4+K5ZQ2GTAvi0hVUdSsqD9Qu//Js/yGt+8/LzvqJxAGmcwbioT8q0YpDXOu0hXNo+UvzfQtn
Al2Qy/bnZGQOSb2TLHe0eXswHT2a400nWWriRKRRzjLbZMAx6lHGlR/pqv+Wmvi3A+FvLmFqD1pT
G3ETY4I/PhrZLqgX11EeoG4hz4FKURpgrnQmqdEy68GhnqfixR6Gc6A3437SOE/NUR1J6DgvVWNd
ACHflS1LnrZh/uuZck7aOiviRXN//vOz8zfViQmlMqBbNQwgdX/cUxqnt8X+Vx6q0tXibdVPeWck
G9F/y+z/G+v2DyfW/351t55dp0FF8PXnkzpbbF7Hkn5G+ggRpm2Th4Yta6xNd3njvRQl4Kb2cWHw
vlNNtx5rzYz6CoXCP//Rfw79b+M2G48bKY2c2PAIb8/2/ykakKMNI/aWluHuaiaBhHji2CdpySLx
R4ToaQ8aE0HiZ5nNDzmFbWiu1njKqslKspxd4z//Pn/zKt3OOQbN5o2d+2f8iMeo399QsR/MpkDg
OKu3fllJiDFgnATunciCXwFenH95gf/mKXVuWQN86ySysfz47w9h0/ux2cytOjSqpsj21aO7WX9t
dncvkXGP44CtVDOWSF95vf75D3b+/19s07QwRONsdy1uzv/+2XWRaWgIUnnIe2Tj6RjAowxARWy5
2PXV9jnjANgVqvxpo1KKpYJ44gjrtFZLEDkZ/WHeDSDk9GCKq12m5/UP6P4YOlyvujN5pOic9WHf
9fkYAurSf2aGCTEvW5unrWyBjVVtihdumN+Ue1qsX05fRG7HbC1bPMBfA1Ah0VtpEhiyRPDk+pSv
wr36ffruCFkf2FnhELDNh3KtH1jzVjdOFhTLqfEfyYhIyk7XeG2d/jIUS/dOVWeNTVjr+CAKQ6Bc
MjUbE8Gxaf0l7qZ/A3L/5/n97xsBE+etVNNN2JPGn/Yg9uAD8eXMJ7XZfZfbJKnBxbHLA+3A9XWT
OTTTg250cc3whZ3s49zA0GoRK8Z+a4JLGrwbqwwE/dRDN8r1noZ38M8Vf25DuXssDXS2eC1M6tjJ
25kbLUbbzNnOSrsL/QcXoz/8WK3yigaK3BlkWvYsUkBYcwVIkIFaLlKa/BoWCe937BbVcYJaT44V
ysJsQ0MJVj04SCQSWaZ99rZNUk66XFN/UPvF/df1l0O5+P+uUQ+5uemxDIQIykjxv5/JQCG+yjKj
PRgFRYZXBN1DNTLrU8GpXurnYHWKp9ZotPtCATIa+u6kTwESHjZnr0H6uQXQOcXgvVmzs5xRMDnR
2t7yCKY8PcDswiuz3Du1pXO6M6DYlvVT+KfctSpGtDSkweK8IVE6O1qGj6T46MfZemi/Wyr8+6pv
gsTN9DnJZPUlFhrnukeA33kUFL48Qz05gCNGx2dxcFVtAMtzcRPUMweI9AnV+bUiAe486fUPFIZg
xlq6MRw+1jqn8RiIa5eTQeBXdr1PjSzxtuFFBoqse6N87fXqZW2tB2bTT8Gq0zp3fWJ3vfnkNzjO
ZR3cC59wBgd7neZE1qS9p52fXdJu+Z01uQLEGezGmyvdt0sCNC3aB6NccDTdchB79d1pDr+JjgCu
KVCGtqS6RIs7/qX0lXjRFG2p20M9ERsQeeE+Db4rohlMSP4l0QLF2Sp/4/D9lcoU91K6L/Pqd+fl
v+dslNHCbiE0+gHfTw36UjPLuBSSU0MbWwIS6ktPMETc/+xK2KVV7X+L1HhOvToZ13KJzAViXtqa
ENvGNMkpa6JRt54nxy7jqloe6k4yVxncV8tvZw4PlScqLyMxBn0yT+hUvG/L5j5lhdAmfLd+g0RX
ZSDYi9F5hnt3RN53Z/vTW9m5Q6iCyaduZSDo24g6yL2q4t4oEvSl+5kTDDlfUTA5WD4yD8Dj6n/n
7IwuRWu+MshMRiM/z6nS4sEXqGV014rdmemNq7tfxQwnstVKEPalFuvbULCrscxo0anzpdaX0cYU
OIECCSu1gpGa+1GhGQPHsgIRhHZoroGO+jVCGqGcazm2MnJNPTa0HhnspE7mWpyRl6rIY9obGU04
QICOoP31J3Sq8CudAtWbmbRVtuyUZQwPS/VAgpi8kJcyHrPRvSyimKF13fiumzz6lWM+bE5wUVnd
nIYt869avTVhg4wgqYmPYL2jndrW6pLGag9ZDswXMcPFFNsNxNo7YQXy67xS7h2sOTiBorD2ftO/
a1rjJuS9iXA0RhUPlllFzWy89KPeJEyK45xRfmysyy+rhdzV5ah+QELHrAwhCW1+HRFOoeMrm4LY
K3ICSbZwsm3yyZAAFovBoLvuv2xpntOicUM9e1xWXTvUmYBFts0yQdaXeUV/F/g/zDqFHaD7dzzd
WeTQJdAjdhuPmZ+G1gwBtHL3qd98ZWCpIc5z0yzNmJRLuRH0Uoawnu9IDip2mQYxe/NAVSu8WPZL
5QZQGrPU5DES6IpxzVGROvt5hQC65fZd2w8PQjKesaT56GbTt+f3l2pY7/px+zTy4E4zQI9NWdbu
suWNPeNuxC7pWR2stOqiDTC812XK9oZXzLs0QwNfD2gDanii5k+mqMVxqbaDaX6U+WYd543+1xRT
KDWaBKPIf9UbFFzPGo0IbKJZFmYCzu0+IG4QyVkeZ9vE6dANx21AxjRU/tn2unvsTzt2g4jPe4+Y
Ybs9yikdz8bgRtbNn4RK/GxQ1zl2ZzJlrNxQac6zUxbelVb5woi3iF2DdycYvYeq852dXhf309Vd
TRGbuVpiY9BfRjF2oe1pWdxYUMttkLrpIFHf6+lRmV57LdvlwUSxHC1quLjufFcM8sNa/UMNbk4B
/rAq2MNDP/0y3LULWReeu1W7UHLhSHEXmtPbt6Tmh9RSH7qPULxsxC8yXVYU9+LY5/pjDmENTtyo
ZTvPK1AnN3CHu+rkmNrFsP8KVq4Wzuy/pMmJLIY6383zCBWJOj7yWiXJVRo+N2yJJnxDZBJ4JFPb
CUdpznGWkjlNKlMIHKVBR0pncMhotKhb2qtbl5iVsgxF+oDTWs/nj60uoqo0947Nt1UYBD45zq/V
CCJPFQ9cTQ+2bxKwouuvqNK77FVtfOtVC0/TvBsU+zZ27NA7c/mi5HLW8YCGsyq/hFVEuH+ACrad
iAxnPppzXgMnpR6QPUK2wP9c7OoZPewLWo1o642HbGHhN1G4bzN8HZbfIdN1lPAIP3Vcny07m77+
pfQCjZqvqyhv2xdW3yLWZ4c3tKQGEYxwYn1xX4PMxEXulBEacSsm5UeFndecVJfHVT3Ul7knoLve
gmOgEVKMnJ5bRxpEgaATICYm1Gbre3Nxx9vTOxXsi4ZVIqLqY7hHKKim1mTRuTFQW1+Yn297gnkP
wqrPw7geCUb7CLL2yabNCafiMZ9mndurcDhiPfYkdRm1U/6yyTbSDFIIU56F2yfdpgb/hvWOz2YM
GwUiscJw2U31G80LFJZCnAucUHajvbbgGOBou79cozhwCKSht8oXx+E7RBr9o9i8ney8KyuuH0sg
9jJgM13zm6MDPvsc+Eu/kmCaTlZknSVY4DBfhx+pPbxvmn/UEF6GQ5B/qpJbRhB6M7QhitLndakE
1gP96HjizplDl6SRnuaXyXCTsEtH7GyuSd+7B7S4u6Uwv3rP3c1oRr3OoJoqAhDthvUiCNqeFoN/
K+UMX+6kUv7FsvlpWUohAFcdWTbFjuVX+b6wykNjGNB0mXK7BmNIRIcHezCvfbu+TcaCeXft+cvy
/SzXy03tX0/6o2Oow2Dru5VQvNDKWiDNG5cshRwexC704EPqYopGZe9XhRR4s+Q1t60pNLMyMut8
wj3BOmVLtb1tlm95C42cSRUhVwscX1t7zNxx74/18zrn75gnsAbwOoWLYy5MhfqnoAGLN5imj4B+
+bLRY/YqiJ01exVuVu23KmedN085akzEuam7iXBSyCRyD/qtQ5iXk8/kO2bWLYuM/C6bwCl9ZQNV
ph7d03ZaGpaIpTEu+67FGuAvR61yT+bYGfy7JRR0f6QYWD383NV+ImUMgxFnZt/kNXJQyJ7jFE0e
zGIU2Nau9v0fdvDaoQqOPPKeQorpcZ+qvI9SOyF79y715bvypz7qV77GYnunyX5Sak0jOyj6/Tyy
DDbWNYtuTBIMYCocx1ruyqG6H9zejIg4OwtPnfzMfyi3cbd0HL212P4aq6465k2ZR34nx1ANs4x9
0QbRZFKC99wRu1ZVR9F535MsSLkZUyC8yxothJVF5FpZUV6kx3YOLOTigD0zBy58gPp8ZUO5m1Bx
R0NQwLpsC+Oa+UK/bM4r++87312ubansROd+yfON78ptlv08I3bImgTTANUan85RtygOSvZJBiDz
RDNI2M7XMikGrUVhvNS8CenDUqcQwS2jOLpYIMpb4dsbQ8e5tcWmXrEqX9c0zjLxIJuuZVHXkdZA
Clm4UmdFlBPXrtaX8624GttDHRgkqZUzq0tKHIoxkqm6R2m6AC37ni9Tmk+IoJYYuVyWmB2p0msf
7N1RxH1HSd1uS8e9STQVuu6wAr/JOeGd224OMYyxLBX6nYYM07ilr6ZbCkq9Q+ti02272cPYKzdE
M44OYY8eRp4JIL70vLZNNv9w2KqfCYe9iQW4J4OBzaKe7m2U04fFMr+gXFU+MmXcG0O4uh7hZrem
a4bzb2XW3VZqX/0KBTuz/sraH+3c7qQOCbobm+ehGsG8aM2TK0DLpKA7G+dNp8eMmul1tpfHsdjy
pHe04zRWn8GMh4RCSZPdaw6GkmD7eperk9j43Ri6kVTE66EX+b1I16MXtMmw1ryUNu6lsvu2q52O
cvmcowhIsgcz/7naMjgzJCOYxNVf+E7tnIslU1/pAo02g8I7NDf7w3aG9Q4XAuIsEh7KiIXaVSrz
Ogc5ChTf/+Dt4Qs5yy4/kVhzHiepxaoVlB7ZFk8ejGzyx669ZoV9p7+gkKS6FNaPqep3Vr98VH76
JCznazKcJuo0GZuSi2m1na9Ct6hEiAmY6rPuEqqCMb32ykMr+vsMwR+c6OYT834fDfbdquHcwee3
b1TxKzWaVz7OO3jMjELwxpTteCec/mm+WV/w+U0RF3oTBhMYM6sS16LyzVCls0+mBJL4ymKSZ5mP
vtZ8jyNq/C7It8QMEGyl2QPuijxmPKMQiyf9kH4zqmZd7hpvg7Af9Uzbmx11pKtNz3qtNRDUhyUp
i9Ln4taZxfmnoKbzl9QiIdGU/HoMNObu5Gva60bAcerd9yamj8nPGe06ZtR093PDAt9WX/6agkAt
jsE8WvHcOpDBjXZHUXAdsg1Cf6u9q1KPNK9tY+mUf+WL86xQx4fKQ6QRdF9bOR8J87Ai1+dq0ILP
1FmqI34jgNV5oMf85jV/3JOyfA//Crh4uoslmUuBk4wap2nUrlvVlLjB3nc5YHmhS5d/aOBxmSDr
gHumWxhH99v3ChWvXnmnctuMCk+dg9kpsJO68FuZ7RCOgJKZAZN/r1wSmKaBdI/hOzXYJlbETVid
/3uyxyJeBTLieywzHVOU3o5BsZ9kN6QXWQHHmZADlJa8aPR6hOwcMGwBMG170PQZUjtOZX42+RND
YJ8RLcJRF4JJVr3mZ3d1dtbgvKuM96QT3HtLT8CGHaVVc2Bzb+y9kR5UC+dl+LYn+6dVOVbSYZ2t
jOLFh7MetVv23qQljPCJ94azTj6P6ZwlQ9qwLBXuu9EUJ210XkqT8AmNUVlozBuCIen+0pTzRbqx
HTfQ+cPR875FZ0Bb1zHUq16PZTFRRA3BZ4NZcgRS5OLE0B1z2B01bayZuPeoLDvtCFqIUV9VIWzi
RF8ySTHo+S3JndZ2aAfxDsBc8sB9cl3ulGqfHbDEy+pEXWFPoS0oQIxhGsONR6lTbyy4nZgpGs0r
p0nYmsUlgBwyG0XJMU5fO4r5tbQnoizs7Sdz3WIPnWyHnRYC/lTqyeZGejE+1dK81o69JFUapOTx
wLLpHecJ12NsNGUac8KP+5KyA9xHJEoCYMrgZ08bGWf9aMQcTo9ddvPuMHLqVpq0rciIMCYUJdM8
WLjrkhgki+SSABJMSu/FCBfMvTTD5lEx0l57Zf7LzftvdK+SfXVHfSe5nkdrN/r6y9b0mMAgzUfb
1m5xlzbmLg0+l37BgUvXNN90agxvBlA3bc09KI7m5gexVjlkODpOF/WDeF7bfE2GHJtws/I3OTNs
GZmJJ4+l950ym4+SPMcQaQWBM7pz5pJNOV+MaClw0uiyZMkF8UlO5reyXNwm9M5o1a177jnkNlWc
+VW5GxGs3Qp1KgJwMVM+53spMRwPcpBxQxEw0FDFKCqWGPkvoG/sbmd/uEtx3Nw52JjCvJrbSDAX
ZgdQvRfp9Ns0+PjWBqcpAbRJVghjFyw6MjhyPWq2NjvMjkkmlH2eiowy1VPgOaR6mDitac8t0Dvq
OhdbIsbKZmzKO2Z0+ZchcsQa0801XAwIDZH27Mv1QhfUnTq7f6hUlyXZQL8GOra9s/L6Gd7R8FSQ
ijIShWlLqD5ZU8DScepTri2HRs/NyNbUQNDE/FA3VXNM5w6K0OA+47K2Yh1ucY76NHILhxAHYVfn
ClJqndIQCs99zhkdMYEyh3gY0EY51swIhj6wBHmSYwyjsOjI6So7cUyznAmZzjMbzL7/vI0TtKXV
jceNYK9lZahGMGhDVOlzwRMiDIsyn804agzKR8RB9WyehMl6Gtl1RiKI8ZUX2V+9Mh6Xqq53BmGl
93rH1jVv8v3oD334oyrM4+aod6kd/PZklK376nsjKQv0e7uKJFxaMRXaPGehL4zHrZI/fM6iXblR
eOJVzCPQTTuPg6tbYAV5xnYaBqqe3PtM++IFB1SC39SJtMULgNvjAyky7vCUUOHQ7y0H13SEm5O0
kHUkv7F272ad7wH10revdSejmYMwKDauKVkdUs2xL1Xb81nnC0mYdSkf3cE+MIjOTibV3WU1o3me
2qQnLjfCDmoz1rU+NJ1MFrOqL1zHrAon8RloFoZDtZ1FnjFXoznmxVvvluplDiDglLfl95oHr8rT
GSgHxxr72wlz+iOz62qHXroIc8Yz+81IX/Olf/OwNODiY+CoTdkcSaNBTit+tITwRI5VTVE/2pGH
rijRWniJpJFckU0Zhy7tCox8dzMoPrIXxQtKrzVZJaWE3xn71aRjh/IQlV4hdvnGMNYeYKMNFcIC
O8NcYg/PVRGgqvPg5OeZRT/T0AkH9NgtNjdntjfkZ7BmSj1/8IMNmfc6xFPeNrekjzwydVoEKyWn
h6XVU7f5aTIRBxrLPF2iah3dnSn6d3KXyjq1d5O3RuZEiVtY7sjphHLSEelJ4vt8wJ0XZqirh3Wz
LrjrGhQc1U1EaLiHVfBwsHQOnjiCE6GnN3YBV8eK3044F4t4ktVoXzWzuW/XLkKI/JlSKz/7N4YV
QYR36zidMxvbLKZHvi4StWbMGY65EQBc6ecAb/au6sfj7FZDTMbywBBH40gIKn9X2PdgpD5oAfrd
im6yzob59tL91FZQWZmZbqz5Ax4cp2TjAi7BzuqF/UiHIPrm1Ta2t8Ws7gy4UQDEVi9iq7xz0J2e
ODFO7NWsZC2NF6XUgf34iz7et/lwEsyC9hl9S+kt9GM3kKL7SFWGD4ZYrzOxKledkW5R0N3yesPn
onu3eitWQ3Fu0KMyo115iGS2ha3IhwvRMCed4AioX0TBUmF1iJNjYbofdSu2Z1OAXRPMmvrmLZAj
p7NDna6qt86c7Ys9oTM2WnCdpE7Vg4/Z0bNOnl99mD2R3VSvKSw3WPNuMjdqr6qpOoyeAnqXSwT6
tnc/0eES+kyKg55eIBywqSI6jEY5tDVnTya6isy2qg/GRp6a61DN2N72Qxp5ngiCRUNwnqhKmdo7
BYGfFILPYDOmaN3Gt7kduwQkzcF0rYfeOKNu/LFWM1FIFaknn2Vti51E7bszJiUeCq2cjm5lf/do
0tnRVFR3vtWcZsZVGkrBSAf2ynwq0S2eahP4wn7rnUPGQL2f8+zgTbzbgZ69dS3zj2Hu5M7ox/HQ
+SU4RNO/BmKBu+VuihO9z44Ytbjb2FfTiWW0IXZ6Ektw6DN+hK+WT3twi7Oo/Z2LAzRUkpXvlqlh
V5v9XZbKt21KBqeYHovWe+9yvph0ae9NPNonqXUce97rVgsAJ77VxXlbFMeB/B+cIx1LGNMgaq6L
pYZxz+rzI0FOeuINuJwn5E9WIBj3leep9FREzfo4pcqMWm266DY5OG6tlWf68X1QYfDmNsdL7Kgf
7M+BaVDqi9S8ZqbHbDSnWPQByvVLy8WXQ91r/DsYDuFkNsMJ1xN1+GymhEa37xnB1OemRirPuhKX
OFC00uyw5E9JITO5g83cEOKeHl2KJkK+aHQo0PWHaRFUpIYfKuwlZ6i8Bjh8jVkEKoads/oEoWPy
QtqzumRzrT/1qv5mue3vdKnc422H7AkCP1yi7S+36DYlEWSpufo5eZtxdUxMjr3OzWIX1Gx4gfS9
yx6sHo3hWiz5cAUFbEddsCWSb4dtFlF3WrGXZMPuZSFDVEZZguuZuR4NZe930NdZdrHWePTW/uJU
3S5n0kkOd3aag9suzGUsyeplISPqdnbbzsPmSjARgw1hmAeRYUngHsfGHZK5sIf4lu1GDG0ejpNq
7rT8JrKduEkpYt6Cq8pJFkpB3ibOsoWSE+wm9e2SxWkeprQjpZ1IIPK1GafPTBAVr3KJQCnUautl
qJuf0lMi8fHWQ4oTtMPsTf35fpH+vTONduJo7dEz3Xy3KdgPVXEPOGI7Wlr2gZGs3RWCyaNfWXK3
5jq8LbRr4EJ+pzmwv2oSjJoXxsC5uV0Uicc4CVOUwGgFNECdiZ4v80V1VGAIWi+rsRVoUXKyBvrx
wbe4TZeJtN9WwXS3Zy0qyAjaZYQQ8hV6jKEaz03GdlmvrO/Wa9M4z/rg0TaSjQi+srn/z/9selXe
Z/uxWvME8TxA9krFvH3GU+YTddNP6oPNR311AiZufV47u0oHBE42EtN6S98XGikHrkE4luViB8BG
xmowo4ynL2DNqHxokCNrnrbXSXcOYl2QYKtmAxB3y86cvsmpteAk8p4FKORWQm1KxCXdr16x81Wr
RkWUNtymPHY3deTSeC26SdZR0mRoaAGvObKyJMwVPk3bWUcKqajPV3cnbVDDkCv6Hd+5FZaM57TJ
eS3YBrCm0p6zkdiWVlondkTmq/yyB9kmtksuYmdoGdDEh8H0T201sgYv12sv1LkKWi+EGuFx3Snz
Qd/yH7A0Iko2b7d5w3TWOPhUOiwniAssshe86rr7zrPO3eTLgzn1zKsUJj40BFEVL1b7tOr+FhKC
3URGy6WY9ugt6x4kpk4eo1UFv/UhiCjz93M7XfGwOJfUepwZ/u3XgvGvH9hFvGmp3NtWycTrRiHI
m+0HtdpFDZTLlpS/+APSeNbEYdk6eVzK6U0waD/dshv9WzrnvCDr0nSKmcxeiUe3e+uECOxUdt1d
4YD3FLVlUvI0u9QMuNGwj1AD9ufJCrpkaEtmGYIfy+in0MyLYCXQFepR1M1v2AqKlDOY3fV666qr
MzO1J7vP22gcpotfGApDo/2DPQFZGWKLnZqG1V/cN3fNW6zEsdeM2XPm5ZCRZWvuFrmdXJv06LEd
E7pQPGveW1FvTIlmW6Pl40RVlh5awngBCmImmR18oBdOemCgSSFajTEXf8zYkCfnkEC/l02JGMHc
Fd1o8J93g2QcbvFW7IG0ylMHf7Lu6xyJpzGC9WkMhEf2DfURgHvLAusrm40Ed60X5n7vxXXrfhg8
deFGTRp5+bSFNGoECNYAFNziqBfknom++/S8l2ojhinTGoWvQDvlefDoVdO6F05Zsz0hvylIrx4k
UQbwYOVkycOVUbVronlusSMNPim5ZvCE4ARsTuDdDdO31QZffsoK97OSODKFf607SgNqh6tX1Hd6
mzNAaVhRVJwsNAxJIOyL1NQ7X56KrHX5MFXxJIE5R4QdEd7ZWVu4UPnljGTqRZ30sX9qOvb6Nfs8
eXNken35Jq36xJ0SnLZZ7Eqr/aDdfREFCZobjBXYVOKKr+hJhyP0WHWsZc1mv2DDCTWP/EHs200k
he8l7MHA2Fd0801r0A6OfhysNB1V8w5p5Fus1d3QmzRnZo54vWTSbbVJpxnEBkEqi4q5LS5y9IKk
9e757Ttl8gJUB8/LgB7fDmh2hBf2UXky2JsXily+uwsmSN8uLjnbH2egcuw1dFytcl5lZoYmizrS
YXdTq+q7uXDOZi7mZ2ssHtLlUch1i5gf4h3q1OtMJFsI+eVx4NqSOYKvoSZHN+1J6hKXht1t2HiT
xg9aLluDSQqjOLNiordcfqA1LszEq+5z6cz31BVMqjz/S25pMpvmdLLNhTABBnJz0y+nrdDfFmu5
/dedB+S4WQIl9wx3GVePl77UmNjGOfUghRjTLpfFvrJ+/+fX493vQsHBxL0cPEwN0grVVcELWyQM
2ACoXCqNQHNIZ1fFMzmHzm70Hrd+3GmzzxMsmBb4i/ipLIJEs0Y765qlwGf4rB/tTt+XpffJpowF
k5se+hSYu3jJsJQkeWqyK2n3rjLdBEUGvTI+p6z6pa/iZ4p3/UOvThS9YFqxiGO24a0y6JrRIvh4
ntUtwxP932h+crUT7OvNv9MqGM8kW1HA+Y+bzhjP6s/LwstT9wTmzny569rTf3Wvc41MptbJM04d
p9mDkHkFFBaymJ+7+mqN2Se0ENygpjjlyjk2YFPzsWcmUv2E5XOu3ebbLErnLBdSSfFXnqqq6kKt
84EQxmqE4y7sD0h9wW6oF3i/snhidkQUUsoL0tnFV1ONzpn/6zYSQORjN2hmfSw+DLug7sLhchYm
iBNZwFTYFLslBOFV7hq3+rY8W+6JEsaRvuiJddsvKuNX57O6J9/9gc/YCWX9vKTzvT03jG0QNVcK
sjOgq73bQXFZi1eVFddUjt+5YALn69U3C62H2tnY9/VMtlqyIFF/pGz1m2dNmIQaOW5St9b3qiX4
nxroXjs76OkU2vnYdPpjVc3nzHeJe83kCwq6Vwx42N2kQ/PaM2ohtpTB60+AWAQ0m80Lk81wWgBG
p/A4TZNZa0DPjkbro6hfVl5Tlm4fnGg/ZjRF3DeuCrWWsObBvJs63tciy38bxg/doN0fOLdDptUS
5RO19KwRbGsZJxvJ02bi1RrIK7kW89bHy2CzyFrWD62Zr5Uz7Pu0+i3ETebX6clStiYxptm7gAsd
+3QmjD82QF4maqsewXwmxcpeYU1qv0QD2hBi2Ts976zOhlaAdJ6ePafYudbPng3GeZ1wTPsIcIKA
gNtl/LAXSvnOLTsOgAZZ2MxIiUU4FazreWgOGRizwqZ7AKVYSoIIB4PPehm6pNWNjF+NwE+i55VQ
nwVZwCll3oOikq20fI6BBzz0/0PSeSxJjltR9IsYQQeabSbTm/Kma8MoSwtagO7rdXK0UIdGoenu
yiSBZ+49N8+tq7CtQ1rb+2mmBx8Sgm8RuLRH0QKITMJ10OINLAaNUz0fzWhO6pE3N36ScPRU5r4P
g1Fs66fBtHlUEaNRnUXOLcB3nM1d7SQAHUX/6Nisp3PYZxxUAbAGuFgrg631qMJ4u2RYZ0xavcJI
WUv7BSs8XFUTtm5sDxkvGUo03UqEM6YBZifeuiJP6b5sN3IU3tGREhGoxVnapJbU3vLotSUPB98m
jdXr4KInKkM5nJumDFiqs3NZVMxxmaKYS4je5I7RfgqRBN3LJiUH0yvY4RmZ4a0Q5HKIQCmL+mVg
eohbeRXEIcqC9h8ThB3XqrNhM8/bVCx9tCzyM469vbjJeGqykJobJR3Z5fNcWkXUK0dA6EpRddQZ
4ZzdsvNz+6mqzRMTWrKBp8/GtJEt9cWHmhBApBOlOLgOdieD8dQswAdCrY9BXX7WU0fB4ckX0ern
isNk0+YOfxfb/S1d80l0LTJvlX04looykCg7S3YEimf2znVnvtc+eRiG8rVrPOJNk5YEHqCVaxXo
M9Sv3ZwYTO4QeKVdEHXe/GK6pKIG3tIdXNF/90UCtoYJf6NRyYb3IuaEDWGjnezB5gMdVNQ02bNK
e+J6uwvTH575Id84uGprUhmZ5JG/xhBDbp0gP7jcclBFhrs2V1cu9hNObwY0PrvgBaAbV0a3DnX7
O7shUcG2vCgLMYxQjtq2bdOs00lx5BC4OnrhR3tLVM18cqSzanrpCDKKAnE1hCN2SN95J0gbX1V9
CDuCY8KOi25j0j1vM3hUK8CZyTYtkzVBcYDwCkR7KperhMEdb/BbKfaNh0hi1gp+/lJtgcL9jcjx
8nl4chU3zzKT6yzUi+PMGwfsOk5pKvIQKjpxmJZBSAr/YcPVrWwRDseKIyIOrW8TK1M7kAbfe2hs
cq4EFJT+E9QqRKVefkzm7idQ8an1QgE3ladHnn3Kce679n7A9heZeJMBFk5PWWlduSujSqG+9Zlh
p/RUUuYXZwne09F6u3EoKQVLSoTmy57oKxVLRyCB1Oa+d87GLtty/VGtXlDA1Guss6dOk2dvTUde
WHLsc75Ow8B5nw6c7Fbsfdgxqmf3YAv3Cil1zOIH21cIwnwGno1hMNTwX12jYUfQpw+lYKY82wm1
5nPTLtcmN07APKImD696dh7dPEa/0cZbA0IhJBX/nJYFhl5CxSb242WPm1W73I22WaADyeK13VbI
VLqfEjnhKsaxtm4qzhKNSXZrNCmNduirje/Fa89JfjGFYOp3FAlPQfOSu2m5wjYM06FWyS5j8m3z
qXCZNbzmXrqWcbFjLuTAkky/kZcT96DadhsYwNYqI/gRBvJ5xyB2NuNP56XODrb96xcWBVal7dVn
Vijn0A67MPG6dRZ/VxTKQVdT7puexEi3aevAXhuuMDZNLqNm6JnyITc2caWtwnwh9YAZ6RAy2jer
4gTgj//F0GyvWgInIR8QAV2WTy4E/9ooLdpW6ZI8aBLRBrvVVN24mXgeipb1e3ptm9t1Gm+reGTD
bPZXd0lvis/pY3Dmu7B295lfbctYX+wh+cE077EvB1A5JqwGMuZG2AQ+Bn/4cHuWOL58KSlPbh8J
aQKlu+kX93nua2RMfuFACJXI6hL/vut9hHYGyx/P1RyO5sXN6cCrGKTjYA1bJw9/2plkm9amqETb
V9dMjXrXY7ElV6IX72mDxaxt4t3cm8cycXdMw5KVCWvRRtJNcb2ZwuZDpMW979CalnP4nY88/qbs
p42Nth1BNZwtOd8l9vKCtpbQ0Eo+z0g6W21Ewp/IZTAYRFiwGrqK0XpTRi7QVS3set0zVvWNNqJc
fh8oxhlCjnyn1goRirfVgkhz2InGVgyES/E04p07W153qaeATG6dvJtY/BvD+bF6Nn9WzorSDJMg
Ygnc1OOToycuiwEoKhoHNQwfrcl101gnj8AOgVCYUcxadR0T8kFEi22/xi75sbRFq65IHsoUCmZS
d3ygg9OvJGqqmWSLZWGcU4nZXZtzt+xzj5/ZR9bZJwXZDgxGlFLPc8HwU2BbuFXrKugiw64FUyz0
TDBEX26JIJ5VbFopvu38Rv3TKTPM+d6ruLaFxjBQ5opbsZBo86bkwciRBqHBuaMCM7i8mtdWe0yU
9fTWpc63U6q3tsAEYRuk7qRhSBvXVzDQ2cDh5GTUaGeXpEhrllTLtU/jnN515hZc+j8wiLgy4vGA
gIOCBI/o1jfLs5DeXpPWgK4LBVx827rhgWm88sDCh/OC++sw2+lbxVZ11QLsm9CwtQ6ifLf2foqQ
6RcMSnQ0BeOEtLOueThg3lDTe7+cMW9lKOvUwwhnEACBz6nE5G5uHTw9ormoqf/KgFOsu22aCQfP
Qtys7cTn7IXkjnVvK+aAAR7X6wajwDv0m43sinxr6qqJqAf5JIjYqwJz2qqGQR/RduPSvg2dXUUS
zVV6m78VQzDvsG+uh5j9xPzK9+2vyPnwosFPcREl1bebC2fneCDUZqTi28AiOsrQJ5fMIOqo/Ij2
/DplaHJjwvoa/PpOHARbsWpR1O1wCdG0KfNkhvO+ctAxq2E+s+GueOC6J8eybzJZi5p5kfe6LjrA
ihBfzQW+NKTLzZS4/H0W/nBORqvQ037ie1gbCx+r6y1BVPBu20kAr6Bvh808D36UimWbVm9B6ky7
ekZUIqyYshG9nVlUH3YV+lFN8cpfFpWKNWQbLW/KE3SFhKTfrs3hxZB/edDaW9M332RN/ErdhGS+
5Mk2mdsDKVoG417jOvTOU2fGL3L5z5TTTtSUw9+s3de6ZeoJafYPFNu68vl+aKvXsJcjilITQqnQ
+3lub6H1fGCQw1cVI5HV0jZ/OkE6Yeenwl5IQhwZ+liQTtk5dxvLzLxDbCJLbcBFRtaYzkcwpV/e
UL5IaQP1MMdj91I/GwMODSMHGFPdxjZJMyGt6+I1vTHMBh+hXwan+OQOCN6HcXq0AXWe8+lfqecl
StjcrdrFIiWmWyJau2ItluBrqJibG5jEtoWI2evEOQ6UpcvXfWdvgWLeLSnfcavcX9fsWfCi0t06
cEidlhjVW0yPKSdcnfXyhHKzxNQF7JcgiT6PEV3EzsRiaet7DC7bTPwtBhVtApidSqhG0WlHReHp
qNHxth/0n2TPsy/guyAkeVMOFS2O3uPQc1Ba8GPWvpkfHZY4j5TA35grkpUhoMcg6YBW0pPpMJYp
k8FVh8VvI0PvtMjwn1GQtcMHoidDHhLL4TfMmBmOGjzXrJz9nHDndGait7MOX9g5HM3xKR9HgLUl
7YRRvdfKNVapuXQQTgs8/OO9shcHaAIiZ8jAaltji7OFB4taJ3C9+vpXz/4c5Y17oKJhz1pJVjuD
z9kiD1COmWSP3UsmU2akGe8OmOmupcnMjA95S2MnOgXa4bwzSrLaHVZPdrMcOiVc2lzzHdztO70v
+pyWHHkDocF+gRePgaVj7NAe4nLBZ4MQPqKq/0jz6p+3FO0K5hGRPXn5ps3GizyZAE8HAkItw2Uw
Ou3BmPSbDccc6ZbH72vtYCFR+XspUUHOQ+YWtw/MfS2n+Yu2EeFr3wRbPvKzwcjrZDruH53c1gvR
wymWUiO89k52u0zVCKzEJlPz2UuXv9HDtREK+XZD9N7cRy+gEab1ogFO+dJlNmdBKsmf1OCxc0L2
Bq6Cmhimg1AJMxSQUxvNbxp5ZpWsYUKPHBn2e8Vu1HVofLXZgbPV70uann0xFRE2vh1KqvfYqv+J
uI/hAhrrBh2ig9V0veBx3FR9P0aZkW5S59O25bxPF/tj1OJxnCai1Tin5H+A/8lHl3ijvafmYxYo
cWgmsgV6dR7ZC66wuJBhz9TGbPo7s54N+Cvsh8TCG5bUfoEOqyDu1pyeCQVIV1ZsvfoZKfaKH3/y
sE2xgXhmerpretbWxtDGq2wQB+Dgu2zWchXAU0YT2oF0d+oXr+j34C/KzUTwaFqdBse+YHFtd7wc
c7RUHptSpzh2VrvpR3YZnhXZGQODHEUnDoSDaJafsry9VThB6jKjTo212it7/CiTZ1hM327QY5wZ
VL7GsHt0TeZlKeKhszZlfLsHErxC/dUIrima1y2bqno7dfMPBEGFIJczSp86R1zM3CixwjApslK4
VblFt4wVPdu0Dp86OyQvCqv6dwB591wtcNqWlqkAnHRWuhlJo/a47Fqft0/PVMVT9zHpHkdrzRhQ
x8Z4I07O60ZY3HgBjygAxxfw7Jcw0iYl7Bjr4ODC0zlJ9lpFvMQnR+P3jNsCeJO5at0QmPhU92u3
VcvZKZKoBtq0wS/84wdjsL9Fog0JO/uuDsVGMyaGjTOxSjIqVpe4yXAeLSOdcfA9OiSKeYV5Cdid
rFIor2sxMSBox4RLlet3J5JERLGWQCdVjPFMAlpt/YuZpvVG5SbFG2j6E8qxvVkgC5hDeZgN8WvF
lEyly/mcOXTSxBwhJEo3TEk7dhPouguZuOuwLYEO4BhKG4MGKwFV7tfNLrYdg2LDBaAeh/elI/6J
7Dbbk1fVoFv2G/cdEeVfwmaabROn9iCxP7FO3fVQVpgzoyjrfGvbJAgymBsZeun29bRsgXeIMx7N
x/ZWHKLi+Bhr0jWAJnask+WpedS6Tw7y9riIwrwWiguvsCgK3dGQm9KcEFKGVjRCJoDRKC+xy3WT
LUyRMnd98+vW81uRGP2aPEF2snP2XpdOtVumCY1Xa14acyCaLfH51iA0gw6LYmgjuuM+9qccbwfY
/bDu95ihBoZb1YFKnA6hnz4rN1/7OVJ05o/HuBfPOJ7cjVvKh8Qf35Vkl8UorVoZruKeJVK4q8Jt
aSAB6k2Hqq0nD9Z7bsQVqM6rNhpauCDBvc2a16mu5YxPHP03vYrBmnoCcbbi/HhPbRtUB2tIKPM6
MoPtUmT/+hGTzzTxjCP/iO8K1b2kTfgwFJ6ItCPxm11aP7j0xdfQ4CIRKBpUL+8aO73i4sVcHZhm
1A5FeEQ4wNFBUpziA89K/9tG5c9IYWaJOZK3XTcuk15vXFGaDQzMAmolb5tNO2W7ezRQgMG8+a5K
6LvTJfzqLcaCQAMyhjLuqk/Tp4oXIqpyWzIYSvb9WLsRkktJdXurJUycGJn/OKv5PUQIu4ZkWq7J
MdmMqr0gK8fIDASd8brNENKOTwjwzU1fOWQsjLz+po8NtUGiXKZfMTEUa5/XCVs2Xx0C2Tya/e6O
UvG3ctLykKk3bePjnBwmLfT0t03sP5lhu06hJudKfw/oaQtjpEL2/5XT9B02DYRaae3nqvk2M+bQ
yJkEJUj5O4UW4JKbRqmuCvhfgDftYWcvxKC4OQxbZr89ryVTweG+34MLl6us1S9JK+Eg0mc5w51B
aycm/85O+sNIj3gTrj9weT3I2MMznW5TpVDAUxXTGnuSrrgF1CvsZFdV2OXV8g80EA8HPxzNyDNB
OlfiRkA5ecabByq+YS8bu0heakf+FRmAdaXny9CH3clypu/BKg492ismzep3KnNqIoe501J+Yw2R
G+j2nNWSJb5ryWMutAeDKRw2WvPZThcD+Tp/dOitw4ybiPa6kgEDT0MSvO0/0Xh4rDghVHgLfrAw
uc8FkT4IM5gL3cwBHNnZJPaiZQNVyuoubqv7chLm3u9/cNnG/Lj5iBPE1O8wJRDCmNx+nP2I8/g/
mX57Hvv0yTCpmTuOOL8YsyjRuEIcBlfDnBBhoBkdGF/lLN8Nyfggy6bnNgQ2bIqPzPUfKzTyLBTR
18v5V2paaFGevPhIdIMshirC9s2DhxF/1ZrpP5e94srWHR4jF+df6pySPNnQ8/7zQu9eex5IwfAw
e8nPMtMeM4kVlezWcZGfvNBfd1Px6NSp2titR/NdJitvvPe89hjj71ndHh0mZuOuDJGuOTzHzE2j
yVD+ZsIJsurJnqBZjFvk0vOP29om6izUt2l2UknTRSyNk7U3fTHhXrW6eEVRRjKzzv50SnKMuSAy
FumhI3BpM2d3eFvZeDP2S2KYSlJz7aCxnRGik3phSv9RoczdOsROAKBCAYIA1E4Wi3iOcWUP8meM
b2k+smL97KYduoItrg9rfOfeIIlIMefHp5C6Y7s1UcwzVv/Dv/1nGbvGMZHCejcJnbjECCBX81R9
4DN6mDzm5DGSmLF+bmPPW6fObS/V4VlpDb9Ak4o3OCRge2XX/W/djVaEuGVvUiZGNjRiOON9FXX5
/NgecOINoEUXRFyh9eQkzUv5OXhNsq5rJqCi5xgbOoHnmJFUOftXKxmNzeyQ2TNX7+0S3/EUDRHt
q9w0NKE6JPKC4ELE+EmLy6DqV43NPndcCPk20Rkw2cx5TpBGTDfpR2rVB8/0f4sJqWMzcIJ6I5oU
HWxvXBBMtS3NsybzUqSfmVrwMxEAuq7GhzHs0ohq5NrWxr+p9X7DrAAQUFsFJgodKdt86LwFM2+j
o5ZEjy7l41iw4iStxTRp1JuxRxW+2Kug5013H9AEPMQ1H+HAqzqnHKNWWx8CNV0nTIp8VWF1oQUc
WH0AZMICPGl20vSfrj/+xKKlodBdwI99MTrjeerjYptOC/a/5t4UKTsag2FQHr5nWd2dJtToec8C
UnX0iean8orfNGDhNblb04IruXzOOKy0feGs97cDTAI6V5HiS+64iXgGw5Y3vHRGwndEgGrNm8EK
fOeMDldzm75ibmU+yQb+9kf7nv3aVP55FL2/mTkN1lMS3o/QAZFeHfyUliANgaFafXjiZksxXaVf
ToD9ALxI4iD84UQ49YUk/7hkm2uPaiO6aq9686o9B6tb9eIDL0W+3uN5YQjOipApdo9G1DfVV07P
icvkxTfh8nXCfoX4uS9spaJSAe3lC1lwXm47xU9Je7fHV0yUCbYdUQwXNDbt/4kovdh3mvW/GxQg
/tqXZrDaqMbDQl05vYHV5bMIFguJwVq21ArDqB6Cvkk37o0YIm8zJruifQlUZkajh/yicPH5JTjc
ZbhBUMTS0PUeamcSUZ02zqq3VEJBE75LBm6rQOQJnood6/tshzYVXAc+U4RR9jpAeDnTiEsD5bxd
YeohbQRY8sVusr+iJp6VvZ50Mfkk5RrFeH9Vg34s+/wuqDwKLVxzIe/zyrEtuXLxcyNXur3uCJfH
bNv4JW2po9oNPx6mE4EgzanZ2c+XllydwJQExDK4xKAQB8uGoJHfOWYv7CfTq5ulUU1EDSwFEqLn
fMdxdF+6QFGD4YqqPkL7eJcZ3Vsh/F1Sy3KHP4V1nMPfn0As3Pci25kO4J6BIHCjQXre12LT+1hF
2qJCJCw+2eooyEk2yzcioDY+UqRszlXUznW4H2yKFliQ+MCsGCxnhkPGE3CApTQI+bJ9sCvVqqkc
mJ+2yDdp+zN4y2fAzrqr8l/LsbsVbQ8CIQFiLGh5NyCTUex1eDlmn/z1UaUbqCGhz5dhIdeN6N4l
YC7agEa4v5YqkADn3rs3Y6RFedftTCyM1xqtu1f6A9dtkG/IvNlLIwkPTlKxIy6RBc39Eh9KXVxb
LLARW7Nzz9GVWIa81I2NiMsL0uPYucNjWmLFNVg10A2GG5KB+h3skEPTwi4IG8K05h7OkdDG60LM
zdpo5ZuSw/LiIOzhyJCZQxnc2OPGYIy2JQLpLcvzo5HJ+D08BfAddoWO3eN8DMqoeOocp/ss8+A+
0zI/xV8DtAscy1hDkctYh1GwbnaNuwmUcSMNxERVXG4w9mxRaSVn3YZrBcLg6PbCQh6SWptK5Nda
yxKGAis5olpW4GjeUg1HmQ/eoUw37hzBpNuqq7vEAT8X6CFdw3KXO0ZKS9Gx9cq4gcoFjUQ6mShZ
PQcSb4I63LKaA+70LzT7IX8n8UKvDlGGVXPRmpJPTLuHXDxYlmjOCeawSEMkB5gW5Cfhlc9K0KJP
6PZlXdyBy+cfpumxq6rxmcwEbw3c2Gf1VCDVz7z+5KfexaTzOSO8WtciMS5lSM3D6NQ5da2KJlIn
HUjRU4wFLZBM9LtBmlfCD7sVgicuxQRjPh6GYo3MeLnYJi2Fscwveny4IWyK3H1bwAE/MSLAojyG
Z9lKnnbX2OEwzaLOxxZlkJ+4S9lAT7a9rGcl1bm23O9klO7ecAoLjWfsnmsUQCsZuPcOYVzeW+ol
/QPLlHTT2uWwIUkBxos2y6cUyXxVCEwJWVg9TrTFbQnaQlheeLIndql+O/ER9H16qi3JSTo+Z3Qx
d+Xiu1dMDEdDh8+EtJqnhVFbacX7kk02dGE00TpGZ4y7Ut93+IuxhrG4wpj0mefTnSuGCajuKKOR
OOz+BrqEPhRHfs/ABPk3yxbXuXql01KGMNtCA3RFUhEzgYq/A/0hWk4HI1THmj5yVfdNeDADEFqo
J5MN8YDs3b1+vFaeeM5IdD9LK+vXfpL+63LWQ0D56dkWsFizH/B79i5DtR7JZt+JXS8YTKQw8NlC
zu/gSe7DTJenUKm1EzPIMa4j7uC6sMadFSO9dMv8e5DLg5btcs5rznmVSW8dz84mQ0rdTWCe0oBH
0jb8+ZB4hH6wuAW+9gdAqz16FbNdTaW4s+pJosSf3rs6zu8EfrXtJCoy0sq6DDZOUKk97lk0z7bf
PtK3Mnd1ITD2ZvUFn2TkeA6D63YxzC/IOdWpguSUu5WzhijU72Sob2DpEHOf/Q436jW2UYEMpnse
+S7uYxkzrkitKprrm/sh4ISNs8TdJO2Z194cae6KeTLuwwpDltl3p6FIr1Rh8bWMzxk4gTOMsOKU
UWzz/Xp7LLCRZaYf8Vg+JRpDEbhrCBeCiAw5OH9mSSeSmfrVMbvhlFrvarYkTK1RvxUOeIXCjLH2
MpH3Y3oS0tQvAFo3FX7jNQo3dfDCnP6sJsGsFvoyKHd6EFVKPQPaK50ox7uQLhPnLLv6ZoTQ4LKi
rEx3OA+Nv+c6tC/WGPSPWNAPaKeONjNOZ7HqDzOd1/4/P/jGe+TemQZUAshx1p7gzOKOAWMOnXIj
SD1j6z3xplbiB1h0uw+dcoOpUT7GoiK9E9ENDIl2LRltvoZGAwKuN5bIr4t5J8bFvwtMHkgYMBbA
mWWKhq7/HVzrjYV7cBBlV0dWwJQ9EzdhfI7Qa0GR3SBxCeYmuUNu9qPiytrZXnFp1JLc+fNPZxvm
g1FbUaVTh+6XOUNaa+vUGeT8SErg1SJvnq66fmA4+DNLp3ycjIQuLZwHjEUj4mZ7axQJfimVPzch
lJY27BGEG2ADuDu5cY5VQaJeke8p/HLsgEZ1LZZTcnO0BkIhhKH+XVVOMl7DvDkVxvDKOmvYZ4G7
M3MZHu2bhzFEIk7Hlq+dckFyAKhRUdS1PHK7v0JNK3LtmQDmP2SHjSfPzCiJVeDv6pjRXuoY451s
0z/T69RlFI75DOEB/8niMA1P7P0tJeUgIB2tGF1SL3odK0ZHzgeLtDWq/cW6JnRLgygxCLIvjbwY
uayLAGZdMNSPhtx17rwm0qQiPs5+9Yg/BuEoamZK8mJHSA3l9f+Hmgz7boJUq0+w6XbxyrLZeTOc
umI+lNsggN0JXGAksMF4yW6r1CVoO3Rw3GVKueZZBXe9D8oF0hR00exB+UN499+zYgFsPfzn5BSa
9LrceLF7/gtIjU9upC3ElGBdeYazZf39ZTucVZay9MHO/PFoOugo03RkMl+jLJ1T5LEOt1CYlAdE
3yVV6HLbXU3zkVyQbYLWCZ2P81pjf1rMmwAFwuaTRlQ9DM5jMvv2N6VRYzfD0W3IOjFhiYGI49le
3HD5BI95S0VINLt9+duHWPK7AcCQ11ndQznnr+1SrerFhFPGZn7tNfpf7kxvuY5xQtb+0xik4rgs
SBO88Rsl4hc4KHNnsWNZoXAvNnlp9YdlzPeLJcURv7K1U6Pzb8o7LH1+faRiWKK4MZ9GjcnPakV9
9gNGr9Zoq03gJm/2RBaPUzNAsiVrK4lVygcdgtVr7NdUm/1KFYxRFunluzw1AjgrzXM6NChS61gx
jpId+rE5JBSXXzClbsYa+jL5v85LpxnoFeWQnWVcH5vSxjNI7ORKLnG3GSaSA0yzb/hTGu9QGOzj
4txFa6pspI0qnI6DdbBRp+xjL2N9d+OhmCFe1hoyCxpiJrTw/+WKSfGLV+ZoMqfsXvfKIq3JYBxi
Ve9TOQY7N/hRHlcL6hWweXZ4H46dwFRA3lXLHHSulAcOCbNMy7+3L6rsSZWkQwuj+Dd32rhvGw7P
eCLTfaievHi5CXMnlziajERL8z4DnZakS3GyVfUdBJN5qKwEhApz16Ef9n0IfCAfYOI5CRP5imjB
PTFPu5Dp8nXu7RZVXjCdPMUKyx2SU5+ivW6VVR4Hu/3jzNblULy4uk63FQmKrnLD45RYv26I0p4V
k1jHYaM2rpoYt9bXKQ6G+wJ9KM7sXRvmbKZnPLswChG1IPdPyCnYp634iFUiGVab5iVFfk0+zdYq
8b0GAsEJgu20BPqPRSucIft1+qYdqk6IowK+8LvCJMBxSj+U5b8ZPksYIkvwKCYU9SoJ2js5DG8A
++gQxJYctuHLD9HhoGkpnyVWTxpfKzl6Zn3ONc1E0kvvwVVHtssY7Lr8LPXw7Y3jZ1UCCmWSPN6j
9p4GNTyP1LNz200jpkrrWTeVR3CZcM56HE55j26ewKARyIx2nsvh2DKmRqvQI7MiTfUuDrhzse1b
G+FmIAqtzo58knlvBkl0+ZPp3VV4q0hjDNb5UDiMfW0DXaoXnGhIvyxQI2Otw0M1tfTk2riFyxjp
Zx+glEGnxvue+pceWRaInY9Uxq+VUt3O1cFwKAWrQMv30P4HgMNLh5PHC4kvmvzdhA4ULVUr8fAV
K+U8mPMC2l0w6A46z9v1c7VRsxLRwMDyOhbOvRwz9wn4PevYcTmT8k1ZuBxk6/tRuFjTvRJBvbUB
IyJwQMLlFx8OtcJ1IYmFqk7oVwFHGRcFXKKeS3iF4OluNJHu1vPtHB+G8RjgB6OWSo6hlW6Bw9yP
Y4qgJJ+vLISZCnU4W4zY684s146dZ3gRZW97DFpooraQcl2YtLfZTKGKZ6Q96zyrd47FH+s2FlPX
vi3PYD2SFWAnuYOegIhmcpp7YGnt/VTgrvUT+8nSyDrcHOeDzuLsBP2O23OeHdQIhXlC06iBa1r3
ZBbLo1M9FNVcnxLzZuNq9W2Br3amK6eVsVQK4fKzn5Jxpwp0WGQVf4g6x/OV90eC4aKZYfvBwwOx
yFyeaIV5XMzyzfRhBIii2IP0r5DDsxS4FQ/eUh1p5c0DSVjO1tXyU1qiPHvCsQ7GaO2GkQ0nyCUW
kN5EPlGD/wxnJ5ntFQoZJzxrDV9OqPiahbx4iDyI28Mfd6GhCqIuTDTrBmuJGkK6NzRSOAVJZF2U
/6md7InRkN4uqVp3rJ8uWFofhGvWz5SVuGmtM9IYRBRNheiq0s1+Us1LpQmc8uaQE8+K01NaNz8Z
pnhoPBA0hglDReH4DwwMkqP0zH9sEZikmuk5n8v22bOxDSCLr2dz3JeGPMqhpRVKmuscW9egV973
XJxLlKx2sbBQTi6uVP1pWNQ9xmzoEKP9xixwXzHoKvB4Mv8H6Nt54jD54x0hMKe6zQ/LHLa7hIp3
jffQp4M4OWxDeVC0fTStYZ/bln6QFKnKt576chBHay4OjqaJsUYHw3uanGUhwPcNVBlykv2Dh/QA
HzuR1GiQN6oJYSIY4YaYaUqNPpwv//3i2IUR0fSpvVvsPQmwbfKgPQEyTo9CJryrkrFLno7PXtyB
uegPdU7kmtlZ88VLzBz3ctbSC7I6aFtkUbEzn7GO7+wCuVrgJfO1dMzhYPEBu+gW8S0JXmWSiC//
/RJ33S4uvfFAISLPebWghMqxxOOxJGsh9w9S4reXs5zXgU4mRu/lPfaG+KRz/WJ6vXOOs+Eyk6O3
dxnV7smD+jPd3t+VE3j8xcDSqcy8fWVwy0Xon3TShB9at/Mq4d/IfHmK1U1YzAZ2e8s/hMAMtbiB
Cj4RWI7+iGEzgIINGlAm825gnXtBvuBcNke7kR2jYfioLvZwPFkAEQ2KTTzS4zpjb5h28zlGajGM
SR2hc3bg5NThjkBuZARJ+OzCWn0qjP9xdl7LkStXun6ViX0t6MAkXMRoLshCsehNs92+QbRhw3uP
p58PLY1E5iYKJypCsUNkdyeAzFxp1vqN5sEG/wJsAAlSmFdXtYPMiX2G4YV6h0M0gjOOo59NMz4e
PoBQFh/u7dZCiu/FVZ/6yZM2GgFSkn1DwgvhA4GI4WTy1zmRB2SaDaxQKiXew20Id2Minq3Cep7g
ZZ+HkwiuouXyrw7FtVtrEcIEqrbPBNxpPSuDnTPW1641FMEZimtReBVj3ItaGso+doq6XWQ36iXH
1mq3IEHNfPZmUzzP7jB9cCbuydSSrQe7gXyPW/mlD1L5onPG6UujJs+oo2uPln4Npae58iu0R8n+
VYfEYoEKy7E/FzXoMfamEQiaBp3ZcsMrksPYEYeIdbvwHr6oGtiWkX0TPAzOJyQnHtoMFtKudKK7
rBrDD83QDUjAIfXbGBPIYxeYLtnSn9z4tYOrQulpzC7f6VX8keQ/iLss7T6VoI1uaeKgm8UvGG7J
HkG3BXBQjHdpfk+CudqhyE0gxf1c7zpLBYJrLSwQvLLPjAGNAeBIV1MVQYoUCycA8vhenSjP9LP/
eUgXx9cqRNg/g0mqN/xHte3xMxddGiy8sBfthR6P2bOgpDSETK1CpXOTjmpPWtogOIMYLZ5OQ6t1
cfAqYGIFTlvccgYAzH5RFy2YDARXALj385/9JKCs9c+zhsNeSH7vpp0WiZwJLEsMuNmnju1hoYMv
5tQmuzw0g/MOzckrPw3wBR3RRoBKezX7EA+BnOPP5tdwad3HKTS0r2W5b3qr/tOdMZ+2YxVXNqNo
/qwR2nJg3Nsa6jQxom3nYYxsUWCMI7xWzfwTEjsyiL3zqM6oMOkzMkpjF5GmMgsdUxUrBAxWWl/g
n1VJXX1FCLe7NG10U0ZslwyuHGy19sxloAJa7lCW6DTCr1VGTmWl/6JjImajy05GYLQu0xCRLzVN
H6Y8K++R7Fcfg0DsSaPsXdMvn4Oh5da94M4qcLdxZcdPCpSJXPdjNLmo1rbPAP70ryjYX1Nyt5+1
TPkkOvWzqyvNAxAm1FPg/OSNbl+2BchSzXfj67JBvDMwMZg1x+p2Tg3l4wKCO2+F81JPtnrrun23
w48apzNNQ5xw6D5kcEw4j7LrTbFyF0Uhi0QT34xDDNMUMPido7Itak4Nmm+GTiZgy88/TF3XzjU0
k74ONXzriH0oSgp0ljBm9GrkBs4hWoC0iP3pk47CCKioRtHC+9//cSf3k6+BCaYCq+50FS8lNteD
AqKVk4yzQ1qQyhbQhauEAsK9j7Q3jrj+5TDgWAC7KQbxABpCoQzslX0yXGJge+lQgXoiKsiQcHmi
XETBvXABEFLCv2gN9A6VjvjouQleWhPqM3r/AkKp+VCG6PRRb7oKRKTvxFBWX3ExoGbn2MjStTon
RHhO1dA5V000KwhRv3S2mX6PwgjPz0XqyO6M4WBh97Avixj2ZqNUXqSUP0lzNFdD4pQe2L3+AQ94
0zMhbV2AA4Hyn+jFR6Y/erzm82RkijdaBOPYdSNxHiaXWlqIRw0G0VmsC/cCwJF+qyO21IvCvVad
K0NMxi111vJm1qeDG5nAshz20EAxbkOj/WbiA/FM/Qx2SzXdTHPu7oxJcy+5VkKrHa3vU2wbezUY
nuyBbtOtimRhBrHW7rvv1pLQqXMEIJwYWwBzQjbORgvkvK2y8aGxbw09q657UNKgWTk5hGTZgPt8
5CD9I4NJc1FnnBJRXNCoxN5HlUDIDemgnV6r96IiLc2hgSotFoHtt/YlMgcA5Vz2Hu1uvLQoTt/2
CBOdqc1DEepoKSkW2AsNvaumiR5RkpgOepmDBYINzEX1TpsCVMGaituIiZOchtBUEbovpsitp55F
GMAY1UcgPWdq7SPdxLFzP6ttfxfpzXCt9eFDXsQ/0wDd9Uk4nFC4MUMRnAAO1KoXAwfdmUZ0mRUl
mfu4YRMGFWBUggrq6FyAlxxAk6Y49s1ZsC+i7oB1JQg8I06n/W8dfvhc1U2LNhF1OKicYBauSge7
0cnnAghf8inv4o+mOrrPLvBQUvO14LjcdFTzdRUAhQZ4DeVL8CEjmbUdhLEFnwaN265D/QEkzIHV
Ndw1/EQivPyF7Et83QJHObM6PXwml6TBrUc+UdWSO8c2fe5dYbaH7+511OF+n3EcHQEB7PUou6mz
ca3UFein5f8h3vu5G5r4sJ9tVvRBQ9xaUdiv1BRJjA5K5JXKsZ1Dg0+VCO5iH4Fn0U3KEomP1K2L
dp1WF7cwSpor19AZTvUS1YTsSTcKbDlEe68jEQrBDl7rbESHTq3uyl99GX9vR/SSbRECMNLqa6Wf
oJbzKle51e/J3h6CUmm+mD1QOmU2UP03WU3LoMuvuiz39KLrH8IhUuD4x5DHQeNEBhqYynw162jQ
uGFhn2vl7F8VPvncRiBHgxXYfBV0NiTXmaxv68TkLGuywTF0Op0zwre8BmrSjsU3Sgj5DQiVaq+Q
GL2JCJvrWFXNvd7X5RMU9Esnq763yLP8qLLbhCX/WVWtRyRXo/tR8//0QYJeYnTxWSnKFuZS21zG
SPfv+h5dhKiubXIS6CKYtdrcdZpbPdq68RMEu/as+s0l5iLF3sgry4uK1nnuX6bZtA52mEZnmpJ/
LPJu/gjsAOZY0d7OSlLsrWYONgxWtL96ndgmFy0LF3EDmyRX8jqh8xRVdZz8YOrQAyuxaMGVJO+T
Wq92VTt9duYA9WgRPMHU59Q4N19izsPn3XJIdSEC3HBppgpepjaiYZABO1A3vYauCmv7b2+U//fG
77z5n//m5x9FybUiCFvpx/+5jX7URVP8av97+Wf//mtv/9H/XLwUd99IDx79S89Fxv/kv/KmWZ7+
r7fbfWu/vfnBy9uonR47tt2nl6ZL29+vELwUy9/8//3D/3r53crzVL78448fSJm2S2s4kOd//OuP
Ln/+4w+Mb16ZyCzt/+sPl2/8xx8P35Koab/99Z+8fGvaf/xh2393wPnaEI+EihmVgUXc8LL8iaX+
3cGKRXUsG0VhV1/mRl7UbfiPPwz776rtaAJTRkdzcEHC8qMpuuWPdOPvtmroFv5NjnAtlT/6v09/
+KfTyj/HjK7418//lXfZA36bbfOPP97asSk4Vdk8xNYkIygtxg2CtADCVFGP4k4XgHslP1gg0Puq
L955wOJN8h/Dl38/QF3m/SsjI0ynO7QTeQAl8E9dUlwVs9hwfl1rWrLoaQvEtmM3M700wlxNDWrE
7EiWXhx/8ZWeURcjyVcvnvhaRNqswIfBGu9L4eL1Wt2BMNho/q2ny3/6Zfn9q+anyQEJgGoZmJjD
6PoPutmBfZ5uosrecFFa+4Dl96+eQCWnSQBsml6tVtdjiVL8mHzjWrXR/FrvL79/1XwgFKCSI1Ve
JPYBOg++ueMWlW35MNHKe9NGWg6NvlEGoTNt/LIF/WIXl+jmfnQKq9p4wFs/0P/0v+TRZpSmPZFT
RpjUtxDMqj6j4nu9bAIQXpcqcLSxwL/1k/rPcxZjyFfdZHEUIHfKKIyQINVUOc+gPJBkukBVEXgX
Qp95n24ExNo3ScFs63VXQS8WXku57KpAKh6ZxeSCTPxO1TPzUkABmjb6T3K2/L8PYxl6+2FNEFq9
M0IgaRCZ6SmVpuNepbbJZRaD96a47WJnn6BeqegbIfP+jLNcKd6LAfm3rOSJwQAGg3T6bSaqjWXq
94L31wkHXvTt56Q1/NdZb8wFSXHByfESGuoF4vB7cCKHMcs/VH57MM36skZB4/gKs/Y90hLgxx3o
ER9gVKDlP+OUinxWPZzWtBT75CuRcF+WxtbgapUJskn+9fGm319WsPB921GzwAcIxw7TmwQiFhzV
qHz7XJRn9Ho3HvF+zBimFJsd6Q/fCHMB0OLbUCDPj1GHA6wV657IKXfNYG1M4ve/xTCl4IyaiArH
SPeESv6ncFrg3+WC4f3zeFe9P8CGKcUjrnITXlO66YXUInHfRgar75yNd19pXEjxh9V8MyZNzvJe
pEA/6aNwoFh20pvL9oPTrGnKUGnCi4F3Zw3iE1qQisNpjUuh1mGrkRnQmb1mtFDAQ8bxc0NJbMPF
fq1fpKjqp87WupHJo5ZaeKehpe9ac7kxM9cal+IKfGc3YAGxSBkN1xSN0OgLHo/3ysqklw1xu5Fb
UmQtd24k3UPkfioIWJp9N1ho7pnQcsfopG3CENLeSroRirtW0UNZmt3G9aL12vV4wRYYHCgWafWy
m/KNlWjp9r+uq4aQY3mBnEH5Q5d2AeDmuYYIt3IpVDbYbBB3x/tubVikODYHfBYtteQkaIBTtnGf
I7Xbb8TCyiIhe6X2Aar9cx6YpC7dT4qKKHcw34Km2Nh5Vt7dkOI4G7nuClsRXhEN50qEgFNQbXTL
ypsb0oYJJLbybYc3d7RoDx8Y9xJBdrT5cVKvG1IcgwiIUU1gaOtUjAgdZsEloFZ9d1rrUhw7k6Zr
gc8WFndu43VpvdOw89gfb3x5xXdmpSHFMVIMlhZaFRNm6KBUYF1mIrSsjminGSWMm2tfxEl5yCwU
SU/6Hku+4IdGqMSod5qejjtl2NqHYnMbe38K4Vklb8k4IQ4qA4E8ym2Z9p/LoL043lFrTUuR1fdg
LoKUKeQukDo3i8G4zkCiT2td2iCxC0KLS/VHD4cSSjzOvjNOuxxajhRW88BmCJ2HHWxaRF70i4Qy
8PG3fn9JsxwprKDjRqquOJBOB83YOU4M6NZWml8l1ERoDqlxe/w5K33vSPElTL1Xy5jnYCz5Nctd
CvXCO9702idIwaVbWYcNFAL/Ffz60MThkSPuGTUlVKHbjRhbe30pxsJkyk2cHXhG7OrUt7t0V+pG
s7Eqr7W+/P7VvSp3SqsKekC/hT8+abHw4LR/Od45khn0v682jrRBKnlLaYpCm2cP3NkU0oqx5xuP
BkQNjHzqxtmN1T7Jwa+oyjWk2NNizZHCOMU6LOiijupsZV6L1Lzrk37jUPT+ToBI7tveymYLC+9o
mACMFajvoLzkt/EdXsU/j3fZ2mhIgUzRxe0LdRAe9tB4GfT9hWl0305q25YiWVex+bCiESlkwQUA
iAsSL9m80TFLzP51I0Cy4G3HNDXU6AKkv4dYy2Gq0IuIkEArcDNx66/M3kfuubvj37ESc7YUzpkY
gT9i0uCRBL/riu4uEaknRuupqrqNw9bKMNtSWGsxXq4uIoIedSzS2RbAOMNx0s/piFL/8a9YGWlb
imqrnnCoLUuKF4bzIzXFhyx1Nw7XS0e8NxbLI1+FdF2Y1ZQMS97awu+oH7V9zGw1hUAkPN4Ptfp8
2idI4d3PKB1oPdgmZBcvtEZ/auCdHW96mZPvfYIUwok/OjAnysmzBDkxZCRHLpUGOhk4YJ01C9kr
Bn69tcJqyxu/9zgprFPfRJcB1T9gLspzhxm23Vzo7qPVAyNLwhtDm+/IdGOoq0IXuxlrC2H1rcrF
2kSQQj4OqCSbQDO9Mkq+oFF6rWWRd7wXV5q2pIjH9ytA0o05Blcs3bkQ9dDkDLbutitxaEkh7zug
RIAAMkYwQc9irT4HeYw+GUJ4qIJuXP1X5rIlBbuRA8xLKubYnChelOMpYEKRzi4UOOjjXGwE48rq
9dsw/FXEBGjXCUUjYhoNM6jORkZAR68s+lPxIdWHLSoyabKxtqwNihT4CArklUJp3gNS8SXTBVz6
Otq4qKy1vfz+1XcgOx3WAvUOD19WMvm+ezlH6Icen01r4y2Fewi2Csgo22rf2/d1YEJAL847UMjI
+xx/gr4S9pYU9syh3g/rnEdkIH6bcAcD8WDmLYZ0U/mtj5+gkXztKT+bXxBcOJtYFHKAkCKorwrS
jNlQnQu0xzLurIpfXBdkVJe/Uw3mXceioYClx10GpieGae2TAg4/TuuNVXet76U1pDLQXHXabCKl
kT+bbEdgqM+P98taUtWS1ogxLuzGDhBVjnQFIu8v07xxemOXmJ/04s8EHgXrOwvT8aetDIIprRoi
H622aVIWw0XyA/xeUXzv8bUrFFb6iRSZoSKluhF52sqsMqVVBDlPR+30ZIQE+tlVlcu2xphohl2q
gFNj7FBfwAv+1oG50aaeRRF3DGcvxY8PBTWcqY9/88rgmdIyEwDSULSIDs7isPRsCzmrtMg2vnGt
8eXTX0Ulx2vhmG4yeV1t/4p/a3a2AK1Pe3NpORlahCUDIxoRhu6hlQT5tyqfHk9re/mgVy8e6hWu
USpjM4r+Wbfti8FSno43rS3v986Wa0qridupRho68T/HHf5+639n082hnywjv4wxc6yY8cVGx2Wa
PlGVxyflUdE+HH+BtVkuLTUhzBbw4M3kwan/GHYg0w0j32vu8AjxYz/g7Ki3vYf00kZUrc1zaXno
talsoSNNixLzk+qrz7WLh7dfQ2BQ749/0to8k1aJOs1gvMOS9EKrdvfAS8G+QA3andS6nCdHSgBX
AZ8QaUPVpXTENRQIVnTarignylG5VowyrmZPETOy/VGlfq2wAD0cf/eVwRZSeMfWqGVOY46e2U7n
UJzQVlPPh/qLAv7NwXWQmbe5oq0MtJCiHWBfF4+BiWecgq1x2Jyr5fikcraoDYRLjn/PykgLKegb
lD8xHKK3UEs4g8B+22XR82lNL498FfOKHrPWqxW2NlHzpLbDd0inp+Vh5Hx56YyQs7DY8YYwvNDM
ADB9e+LklKLZMiErBQpvHYDCg87ffRxOzYAJKXKDEfnSci5AIXal4okEERyoOC/Hu3vl5CknxRO1
xtasqGcusP4O4didaX1arhrLja0zwdfHG0fDlWkpp8d9Ow0RIzfYJ4b0J2oMd66D/szCeKmqjSVu
ZVbKafJQdUw0/mcSDFnxFanSg5bYGwG81rQUwNMcj6o7+2yhcfvQxPnncBs5tjIEhhSwqQrpC+za
6FmKBl/yO/oA0DPtuym+bQrOjXhaDLfDcGFhQRh/GPAm5ahlz/2hLX5yApvqrXzoypYoJ9ON2YAQ
OhDVczR9gFqCjRiQ7dbxjk+1tT5cfv8qsnH9cXq7VCYvL7MDONQPjSj3x5vW1vpQ2s1FVloOS5Lu
RWh4GabYL2LHI6R+4Q/e3KSYLy5dqKafOLqLIj7POEzi5Y4BYXiroT9Jly4ySMdfZ+1LpdWgbxXF
N3tWg6rSr3rDfwpca3da09JiEM5AQmpTnTxz7j9zXbmCiLLx1msRKm3fRaoiaaGWs1cGxreGmaXE
CubUyH7i4rWxcaxMsd8Xr1dzwIpIx9qRxUao6I8z2m35oOE1HoqPJ3WPvsyPV+0HcyySRC2B9Zbj
9eioj7PbnbZ76PISECFzpQqmrx1w7OfogRKWDRP9tBeXFoG4CCrK6frkTTCzHE0/KEH7dLzptT5f
fv+qT6zWiQo1o2kt179EYvyA2B4oePe0pVGXwhoeqEh0k9AbdQRMLdLRttN9Pu3VpbBGDt+AXoHX
axFNP9Jy/lqk9he7b34eb35lxutSnLqutWAvqGzUfvdoJDi1WxQENC386litd/wZSze8c8/QpYBN
VU3AYSl0T690lIibqyxWNla9Zea917QUsJaT5HNpzZOHj4bxPep9HMu1g42pqM2igJ3aVlStzKDf
mOdXM0ivF4mSgoy30mefRGpBV50he2/l7le+4/ei/qp5v9UTdSbTjUciHg2t82GAx5lhcQ+1bXIv
ThoHbXn4q4fYajNOtqCzAEk/JWjtYQjz5bSmpdiFP9cj7UKyGOXMmxQnnzSvNppeuTj8vr2+eutY
YOoMx4ZbIuLT5pR+U3BX6/A+8tUbS4MzWs2HEpPy4x+yEg+aFMqYrSEklGAKE8XliPzbNF52HZ5I
k1Yh2jFgVnT8OWtfJYV12qCivghwe3ZuwOPusunCEA3yM2PdQPtr2nPLxEVtRCpZS/G5P/7Uta+T
on2cHFOzA27cuaX9cHrnZnYg7+jGheitb6c9Qgp2kZlD2S7XABM9gghPMB8ee+ZXP/BD+HH8EWux
KAX9KBBusFxK7U7QI9lNvugspo6fk6k4/oBlq3xnVZGB3k2rxGrBeus57R7O7B6FOaxmL/wGqKZA
7CduNmbBypeoywu8mttGqvton9NZAxJFE7KTKM/AFmZyn/YhUsQPqTUPnRtyZk8/dNOXEemaUSl3
CBAw0bSPVbnxnJUVXpXCnyNH49tGMHt5YmsPQSjmj2rqpKclVdSl9171ko4NtmqUDEeLwm+xw+dh
vDcrjjkbb7/0xnvDLcU80sk58j3U310RP6QD9PoWdqpuXUJH3XdIQh8fjLXBlkK+VS3c4waqDrra
XsSas1+OxFlkbkzateal2IYwq2pzwU4+tgrszRhRZyeemn3ja8Zpt0tViu2uqK0UZUPy6wUyfKJ9
6smpnh3vnbUpJAW1bSejJnB69aj3+OiAKdY+y8uNEtb7jZsywBupBxGUKYWBNEQPNkSE0kLN66Q3
N2UstxjSRsHxcfE3RsnDn/OPy8XxeK+slB0whXo795vYQXtyYm4Ku7irp/JMbz9lxVWMb5xa3894
uczdt83E2ftzCOTY26ehtZUXk8V6ZCTjS60N2JgUXwcLMv/xz3k/0kxXjuRYR1zT5Gsap8cWK/nV
ZJ8DCuJOWv+kmHD8Ie9vcr95Rq+Xi7brCi2YotmrsuQTlkZXMQ7MdYlVU5OJE8dciuUQXT/YuEwo
HZsaypPujLRKmJ/Yuv52GOLBnhAZZDk1nQpSb/eYGFsHzbXOkUIY1G/NQZbUPkbeV76ef0Ks9y4M
Fie6fne8/9cmkRTJDRDrorcWTqg6HZy43lmFei7wUzipeRkNNyClMWU2c1RXy/PK7a5sFzVHjMKO
N7/SQTIizkp7YDM9B8BZwRwSn4tbpPTQPoByioTf4bSHSFHdJsYwGiAsoLjDNEGzDG3MT5qCHB7l
9eOPWFnynOX7Xm2aQRqaaZ4zCpUVf19qOW5SbQCNVgbYkaIYzgRSnBVvnzeAjIr+gNzIIXWUjSP4
2psvv3/15tqiIVTYUD3DTv0aGcoBnM6Jby6FrWX1ox3nGudfMe/dPN6XkJ672N2f1udS3KKqE3XO
hEiGraBoS6bnurfTjVdf6xUpcBWsQZA7M9neqx7vt/BD5gcfj7/2yqrsSAHrQ4oAxM4UKXClOLcr
7TbkDoR1WhfvymkKDwECMccftTJ1ZAAchjV2i50sRV5TQV0EprXTHyqUP05rXjpPV6g8IYvO0j+I
sbyrzKi/RMT5EPV4iR1/wsryICPfwhkjdgHbyYsT64pu+1iSqhYl5rmV+vn4I1ZGWka+cbdRUFx2
uBoyEiqiV35Rb/TPWtPLsLwKrTGkzl/VqHE4xtieuejhoCywsXCutb38/lXbTowraFsxQUugHm3U
oNljbnT67wzFX0/opv0mbvW/lcnUiLpdcqb2fYSbXa+a3t/mZK6QL6CkiGTHUzA3yMng3usbUJ9m
6B8dsigx9BMdeksXNNVZ5wRxt8eRqksvKopgNVJ7SXBXMz2yjRLP2vyWQqlEsG1UBB3ch8qDwIEk
VQ9K12+0vnYalNFkOqrNNTDP3gvSX7X1DZ9Q5GzNi6l30Yt3PCrznAgRPTttJZbhZVNY5iXiW72H
VUtZoVIwJ88nzXEZUzZolOC5pmDMWuFshR+9nW+dMVfmoQwkS0cEbBJtBEKSJzdlZZAHtz4df+uV
0bWk8FF67Lf8kfw3Bi2fHKwzOf1FZ4k9fDje/tqrSyEU2q2qFM1cer6NlrvwnRQ/m2GLBb7W+psg
0v4WhUPQIl5bepWaoXTiB9gDJacRWk1b2voyPcdLJqawPELBGnpnl5pbgO+V97alnQ/8S1m1KguL
a5T1jyFAAgTxCGcaN1aXlVGVqY2BLcbedmDn9Nl01+kc+Lpob0fOaYMqgzYQCa+SxJmhxioKZiAZ
TrAViLmNl1/Zj2S4np76quYjQeON8E+e3KL/7ICvSHR7n6W1e9K937SkEWhsvyoASpfePGAd4eVG
pH9I4yxRTjvSy9g6f3IjRKuq0tPU/Fc6FBNmmdaIEjvGPCdFlgyoKzCIFolZl16CJ9tZh28ednTP
p7UtHTqmGZNNHStjrzdwzaypr8bVRt5iZXRlTNzcD1o0Vg0d76YYLyF7G/8cy5cSCcSNd182pnd2
VnN58qtdG8uHSKsWoyb05g/6pGMj9BNoY+J8WGrwLqasMZdDp1DOgX6y3+4xAYogmanYVbtX5MrP
xiJ/qrkdBTbSaBmCjPVl295GofbR5V+5SXueavW+N41ntxM4UjReXlxRWq18DYVwbOqxpFQX9/H2
k4OCX5zO12DBvNB92PjElS+UFm2/NpWCLoRVk9tiN1D7oPKtG/vjra9tyeayar3qwCoKrDazoIuo
foXOKxXRau82aD/uY8c6IBpQwakyMJg7/ry1xUpaxDnz5GlDkt2b1foGiP43ZFUuEf/6dbz5tQkn
LeMTxmxOvog/Whm2T0YV3Jk58P8MNVvstjZm9cqCLlPVhZpUU1tD9w5NMK1tNN/W5lb9ZqV//gJi
QzK+jhpW20hPPMtO8LJF1xY17OP9s9a8dHHHHmm2426CQxj2D33Xntt4A+iorh9vfqVnZOCa1qDA
KHyEWkIXS3IMfV58O9u6e601LgVCjD4Din28u9oFuBOUqNOZGwfTlWkjE75rX2sSI0HipDHi7xUa
U1qID1qMmaedObvjfbOi0mHK2DWRVm2HY4nlBX2C4XH0EROtvT7YrC/9x84f77RafLf50UbIrPNP
ytqbMuk7mfURxE6Mdo6p3Se5ezCj8HnI3Y1r/VrPSVtrX+mYP5RAFfVUv0WJ8wzThZ3gfqJsAYPW
niBdSaLI6lUjYk6VrfUhjaJfWN7tDLqN3Fa5cQpZtrp3dhEZ2SZmHLayBnon6VYc5HzzMokdLHTz
O4dzvYHkcmfi8Xp8IqzMYxnjZsLZxaLE5mGBihb2eBEjOH686ZXwlmngA4u5yeWRKWZG2nWboF0a
zH6xV92q+nn8ESvDIUPdGG+1FwFvjwXPJ2VGZtJXDrOe3lXqVqCvPUIK9LA3J6yi0eqwbf9rNyOx
XtTndjmd1bP7ePwr1jpqGZtXux5EvHKcgEF4s5Og4ahfqFN1nVa2d7z5tSGWdrlhcuK4iQd0CG1U
c/s6QSBPP7FeY0h7XJBgU90XdI8VNrdaXfdnurGFqV/rFymcQ9WEtYEzBbKwwc7HH+E8sa37CLeN
jUhb6xkpmjFFzcSMFSaiqujg2vmdmRWnHZRkYFrbmTh24wbtKUNxgz+Pl9jR0/HxXOkWGZOGpZaP
cElren6smGfNoik5deFNoNbZxoxZWYFkaFobpGkTCvqluUrVHXV7PzYf9LnZLYKSdXbatNeXiHs1
7bEGmSZhDCaZUj89029bBbdinHdP66Wl9161bneqngw9vYSDjngE25DuMSServowK0/bzWSkmj80
TojnGzoXYwoZC9u4IDAu+qp9Pu0TpMB1UJlEGhldK6Vybs00uUowmneZS6c1L4WuClG3yLLewvuh
uBh11Owt56DOycZmvHbEkJFqSgQLHooA0ZWUl26t1Gf65CNfY0Uv2aT9OdvDXUpQJCqGoov/mEiL
cOPZywnynS1UlwI7CPA9j5cQmUS7N0c1hVgQf+1y67th+Xd5MgYbs+x95JEpI9lGRbObYuIbhfKp
yO65qGiFj4rH53H+aiiftDYPN5608kkyqE2DTBK1aU3mA3+G87nhKFBHbYlBCWbOtcBnBjmFrbTf
yqYng9tMbH8Hd5l5nTLMzwNedvdon5deE4zfVDU4DaTKIL+NUXbVUTUVtNWwb3xKbdtLlOwk9iL+
xm+b1kagOgSo5Y2ucQ+xFq/v8nA8blZ2DRnV1lRqwcm8s7Af1zE9CDyAkbvTmpYiXqVgGjkzg9xl
c4EFkinOy8Va7Hjra6MqBXwx6q3ezCGSm1jfLvetcMyeisi5SHDkPO0R0pZtTs7k93Vk4XUMZMDu
L3pSFFELFquqi2zjzLqM4TvR/Tt78GppxykNq6ac85IVBB9HuIjnDgyKeoq00x4gQ9b6wh4VvWQY
cmtMz7PYVyh3xNOPKVLcH8c7auUbZLBaWKAWgn3LsvmV/W6e8AEVbeOfN6gAnzaZZKHSstBGyPGM
hRZP5t4nuXmPzqr5/fgHrESBjFLzMRcY0Oe30O6283M1u8nMYjqx/6Xg9SccjTGmwcaq8H8Ie74f
carIhtPoFKa6fNKr+VPi21tEAbdQvRjGs0HFfcAezH4jBNY6xnjb+igUW61D1s7QEIjjx2M5YwkW
iWB/vOPXZo4UxVUpMMaMoKm7EFjLRdEZfQctE6dlTWRYmhUnGdsMfc9eo51niB6eD9Y0e6e9vLQx
63oBMrtkTlbIhCIaLvDTrqv6UEz+lnbU+/0jZHhamfOEVrNYQwv1JnSm+8pXrzKKzMe/4P3hFTJA
LckCe6rNZd4bYXXvNqmKxcAQfjit9WX3fzU1YwiKbpowNWdj+FEkyqWTGiftiChDS00rKSeiHGHh
tu6K8zRCTdBEqW1jb1nrlmU0Xr24PZZ2IAy6Bb+Gkc0WXUtMsb8e75X3T1lClhZFyLJHDp4hNaIQ
946pvaKa9zxZzuXMxce0pqdoUJ/iPPc3BnltDkkxrNR4rkYKiSRfH/FHyq4cu7tQjG53/HvWOksK
4RTB/MFI+R7kOSI2r1bd213fbbz8WuvSHoxjVd24JVltC7eqSMz4nI2Bf+I4SwEs0tlP8mDJ2QYi
2FVJ8GK6ymmTXwajYSMbztZILsGf+msNaWd/yjcuBCsDKgPRQsXs/jmDOjfbK7795HT6RYYX1PEB
XWteCtt0dAPFx6XBq/v2VsP+FXWw6sXCCeO0bpcBaFVglFiYwu422/nSjcLxTNssU/y+1v/1PMV5
6W3smsqUZUDnuWca4209DR8KoZz5nXrRl9Ujl44zt3IefbT2mVNL0EUalqNaYXEBMXHzgAnZqy84
TpLjUC9LPXsgEC/amsWrEIQrNpaYToT2mZlidtLG4iEamq2byspkd5bfv1p3Rr0KLAfcCt4SuXmm
J3Z75dZtfdJeLmTBN8cdrSjPwcdgmY4sV4WXmrNRLFybMtIaEFYJibKZpjnxXWBnuLdwFIyzfgPr
vNYv0iKg2eAuI5t+MRv1trfSz7Zfbu2wa21La4AqyiTvsNDzjClObjgZ++cmNqPe8Vh6/5YiZFRb
iJhQiGgrRTknuWycHOSxe2Dqv8SRvSXyvtL5sroboq2ZCdGN3insbheaItmNLnUQENvBxviudJKM
bRtVpDeMgQEo/eBnkAy1Fw1hctq8lFFtgwidImppPHTaXdQa105SbCzCa12z/P5VQJVRFwSYS+CQ
l0aGhWeRg99JqqY9aHk/pN57fJTXHiPF7TT6la83PAYh+gAEKY7SqhYP51oDa+H4I97PmIi3ODft
b0UR11WsM03brP5p4SMtKrs4w6w5PVOt4QX7nIfjD1r7FimUA1dEVdqwOKt+nz9N4Q87tnZlbYkT
25diObVLqhw+H6J1KQbt1qVVVthFuxunq7WZKoWzEL6SBT152AGnrzNjGu6qQvt2UtfIGLs60Pyp
1QJWOZzL51DfVV1/ERrOafuujKnD7isrR2z+MN/T92YzC3x9wxCNJWcDh7kyh2RoXVUAr51yMuGK
kqfn2Nfem1NzaffRru1rc6el7mnrtQy0i7WqbYeCMZ5z47rwlQcrxRL7+CCsfYQU0qoueoUtXbCL
DTeDa18KTd33avB7r8/cLbG2lTCwpJCe02ZWW5VPKDEQTazsqgPB4uT2FqlprX3pUI7qs9MIQbpd
6cfbMbY/RK79OE6Y1R3vppU4kNFfo1LX6HLQTT1ulzg87Egh/jre9NoISBFsCqWskIEiTZxeWBUu
k6l2g4R74VZX0fDzfzm7kiU5dSX6RURIiHEL1NhD9eB2294oPAoQEkJMgq9/p97qvnq3XBEd3jmi
KZCUqRxOnvP337j2+hdmTGkAlp4ZHhUah2fM9rr1QO56w11fefgl5IsFXIspjoJNmNY6X/xkE6N4
+LGFv6RMo2XnEq5xcCwvn8OKP8STe//7olxZ+EvMF2oBQRvac4dPBFC6jA59mEyFSKs3Ssq9luUN
zMaVs3mJ/JJSAWMCUA8K5v57qouaDlsF/cWPfcWFAWOioJysBckzaaE1qcpSHeIBU0y8BnMkQxEL
jJ79rcjx2pKdj8A/AoCh6yboi2Grh8YFRS+iONdk7LcDFI0zzMBCL20M2+LvX3btXF3YtBcRLcl5
3ZSEeLcUD15yq0x/7TsubmVP93MnOWyOodq9ClIsmLXJGkAplO/vx9u8ode+4cK4U4FIvppRLBhL
84Ap6se1vAVZvPYNFzbtOQDuZYqNjzr5fubfUsa8ds10v+oATTPvxvm68gWXqFodTA1EO8+x6uxB
U669W3AJfWiDLyFkkdcidY0RG3ECIis12CjzlvHWbN+V9bnkQWtqHhPIHQL/Ee691TuI7ksgCCSg
f8cfC+MvQWQSchFrfc4vSasODHS20M6u1huO70qqc0l7RhLmxRRVmg0G4Yup7wqlP1tvOK38Btb4
ilu6hJLBY5MojlmwMWn0I1ygrYum6xjfIrm79vgL651oE8wW3NIbTHCmmY/RDHhvmU99dSM0vfYD
FzbcJGxkog0gUyTiF7T0ttCN3qyN+Pb3w3lt/S8sd5ymqGx7H3419WShDN+MJFwzTPrtkzH6oAVc
2HCZTpOLoF8AGBQmN/Vw0mP0Mbu9RIoNfmWFv0CNB3K+TbaOy6l3w42K2RWfcAkMI2VpWcKw9NBr
36WVBx5LdrODd8VuL6FhQTJKCC+e/Zrs7DMbpuk1Gmny6GOkeZeAZD+HNv3H1E6CS5CYN0kKaPRZ
s0ixvIT+tQamUaW3WhoJ7sV/qZ5dspzZSYyKAsmCiKhuXwjmpI+QL+IQqDa8WCbHcx5afvKhNXsr
Ur0CrQjYedP+cUf3qQe6yoAEG4CjLVmgxawhoQMtiM+B+LXUIBiV3xHcZMafbgSAV0yFXZg60KCr
TJhFkjiQV79Uj8lc3XerPMG33zCU9MpCXhj7GqbWdQz7pMJub0V/ZH35fYGkbjJWP7VCHkEgY1fI
AWfx7/Z/7Yxf2P/UUZISh48ao/gRdMRQRXc37o1rJ/zC6sOG+8SOQLJPg5xI1mvMJQ/dgLm5koe7
uR5pgeXsfnzoQy7RZuiAiDDiQAzKKfwNhnFXxND0+9gqXeLN1ggweVUC8+p4sumYeOTzx8RYgkug
mXXC00GHTr7pJv8YjRyy2YG61Ua+sr2XALPBi+QwGws9MXAYQAM0CMENlw7QJf7Yqp9vrX9YYQli
fUlED9Gvdk6ys+rX5MXtDYO79vIXJk5KyInHEgAW0nTBQ+uBhR4jZx8brg78C3NukwXUQiOWRk+g
cZjQV0ORH1RQf1+YK87ikgetp1FdVT1a1E1gfzDwumZEJgfdyn2tyw92oi7hZQRNapU2CLuXPipm
wK6yklb2xpm/4osuAWRhJWxSEsy5tH26g07ZA03WHsT2mByCdW09Zauj8UrzIwjEremzKzt+iSVT
fT+pzof8WgAofggUbeBu2dmVOOoSPGYmqPaBiAuIGVCg25J+FpVqM76sN1z3tVc/e8F/WIJUjaDK
R/eXVSAiTmxL85HoDxYf/g8m5oib5hiSTVEs8ggCKXF0ixv+ykn9P5hYh0q6lBQo0W4ohlTch70q
PFNlHdSsbpyla79xYcmqmyWkyQH1UTUy6KBKIcOlPkvpP3gTuTWPem2HLwx6EVGXuiTG4SHDaVLj
btThTih+K9O6tsP+/+6wbmS8CEqiDQxYPwZajBuL6bQbDuPa0y8uYur3IwsdxdP9wWJqY3psO/vy
d2d07dkXN/GqHbTPB8BcMZHqjhAQNRn3g1vR/ZV7/hIq1oUlqxlULzaR/QnWly3h90HKCmRw5Uf7
4pdYsc5BnKXrgINPmul7PIaoyriy3/59ea4cnEuUGPJn1a1tA3lJvPB+CZf4Pa4We+9FLn372E+c
DeMf3iE1npIWDbfNzCF+wFj7EM/+sazMx1KVS0ozE0HsW3OI9qk63kMUvRhvTmJfkXNASP2/785N
oht0JNGnmvT9BDozH8KhCuuVeen0rgzbcpVuYxlljQ6+10S/BQ4yYKW3i6d6F9lkYxX52HB1QC6M
fEA8I+mICJmzyWW8asiWITsukknMH7NEcmHn3dSLgVsZbMYxrTZ11NUA83wQVwwelP9dTdk5adME
T9eqL1IS7CyYzV3bbngwPH/ssF2Yuz+U7YJ/GEBf6fDfuANCsi9Vequk8u/uhF3Cy9p2lGkEG8QE
GLkrF/aemlvjltcefc4w/2EndE5cGp4rr5Tzp/Oj4+QWR9K1R19c0KlINRk6XA+DS4vE1A8iMB/K
dNglrgypZ+SFc4IiULvu+wZDIrP5AuaMxX4RphtvnMt/97Pskuys7dXYrd2AKsqy3Gn+MLpDignk
cqw28/L570fn2iKd//8f6y9ED0XgekUCWsbRtzAcxVfSRMutiZRrj7+w3qXlxPNcDVQxYXdqJE1W
6ebGq/97vMoulT49MisjVXk22/GULpLmPceotDEsW/vk4ObmN3RA2x2gdLr4+2pd25ELW9aqCxlw
KwHY3efga0MFUbkzbbdA0NqP79NaDWXWSdU//f33/v2igkb2/+7OoPhUd5NAGScRpya1QdaX7acJ
cKK/P//f6zjsEn1mIwZR0wo3OQbcySc3lDMprInBQZ1acCpsutmFXqbt2re51Nr7mPwfuySMIgjW
wr7y2CaqgbFwbPwJduc8VPQZi7n5+7ddOXqX8Ld2UWlfgWNlE0baZiNONpRJk49xyLNLPVJSYYQe
AldwiX703tpB5pTyWxO31179InhgI0SEU8HZprNTnekIbz1TfYvn89qmnw/bP0weuAqvAikXTJ6w
exB2n2iqD16DLGmOMLzAug0wKrcgQVdO8CVWDVz4jqfD+VMWeygDA12vJa843X9sky/8i4O2ufbO
iqdDA85SiJG7F7SDxQ2AwhUPcylCGqVhkpq6T8B2JXA7DeeN0NXahYD1NfOcxVHtdVmVetCEBzVO
9ORGldgb7dVrh+DC15C+dbxJUN8C60VIsybw0ntOdf+xUQl2iTlb034gMW/iDTPK/zSGoTk5yJJ/
bMiaXcLNkBQL6VXY+Dgq814ka9YbmtxIL6+szSXQzDeDPwsB28Yu1MVSsqMR5S2N82sPv7C+KPLS
JlnwcJrW3ZZ46vuwLrcqOFdUNtilZihyPs9OHp5ucVfxYc3Fup6QeDwTRZ7jHm3tSvz2eHfsmuZ5
wBA/q9B7Mx7IVOxAshDlAAuJPFl6P0dtvv7djK64hPi8FP9wCRjf7EwJuMCmHe32v5PHdjjUvCPb
WS09rrjpQDGzeMOsri3whdH2M9hMKtFAzZxMCyDzybfzRNnfv+Tasy9iedfSpZEkxYxRyyF/J6Bn
UxU0MPTGSp0Pwf93Ptgll1QvTSmJh5Uiwn6bOH8oI7/oTXKimn4oeWfxxaVPeozELRP8s3O8yj3X
VeDa0rdqrFc+4BKdFhGVtq6Hxxy9ukhq+kTX6dUZORTWV/XHduESowa6CBH4HnKeenplzN/5XN7o
7kJC8HxM/mULLvFpIk1WIibU5r0gcTKvksA0mcciCqAdIXfSgrBlmIktvFLowwLYKJiPguVQu85s
/bFb9tCtSo6Nt6xvVRDLvVhJD4aaeH3CoHdZVCL2NyKaorfW9F8Xstpd3w/VaV3ccCdmhvnzapru
BpZEp8ZP22dZg+yyFgnNAsjan8K+BNwpDchyjGXSPISTUV8Cq+odTUpxascJ98dQ+fmQKLdDn659
8HizHoFWNkXk6v7ZOom6tK4h5YDm6d06reDnQlG/nu9HvDWYjjDNkjTK5W0k9TvtV/0ooM6QyT5F
lj7FGKvLBALgMk+ED+FTScovuj1PVbJISahyYgg5C2LQsEIJkn/n1djeyRDKr3Hce6cmqDywhA7T
fuYDRN2j1B7DupdZ5ds/lABLOi7yJ9doLc618wrXe2QDNJPcmZqGufG6n5G3rl9WMHFtjOltnpar
PbDQrllKVy8tys40Oe3m00CNOnippvc1pcvWDpDK6TxZPVE/7TcpgDKFP2PO17K4RnYbHiB0cXI+
tHswbVbn7TTXmRPtMQ013S1JtG4JWk/fgtmMO9ZFbTY1ps4HDVSvPSv/kjUiJwc0Ayro5K7GqHbh
L21coHL75Nfea+gCsHFO4kcZmx9W1u29C+WU+3pad3G66E3kErEPw2QpuoX7TTarAUK2IzJMTkIN
uc2Y77uOTmjryr7w+6neJK4VWTgtRhfdapttUy9/6LKmT75CcgqepBUVjdSH4jYz9yCBkicFQkPY
pwoPNu78nIQEr48KVTb0C1CMKQaCGG28oiwTu/Oj0RRB266ZDDHjzUyPlvtYloVb689rAEXMb101
tSetnSnKmT3TcBmAZ6sTSOhBhTtnjduZdR1dZv2hu1tHzRcUWtooK9tJgCpTjgXpq2ZrltZCvRnR
+9ZMCdvouJKYqpraIclKr0IWBNiF/IxIaBX3axgNyZ30dCme5CLtXLCWYNmSpYr8LJ7lsB7rWKdT
kSTVMrzJtRkcJhNZlfbFqggh9yakFfYfAOwdKX2fFLIbGo41Bq1+Lk3ss6KZpVbbhg5oUAhRdT+T
XnSZGxlIPP25U+8oAdRu28CwPwk61PN2CprabuQya3Wc5bp+wxomD3odEwUmssUXGcQc/Ye+bIL6
brKU0Gzyk+5pYQ1/N2CKOcG8RpsFJVRFsn4BPUQo5voNyldrWgRkjKFX60eUboZe2a90Tut3iC7q
va4tZflER5tkqxln0HvMvn+QTQl58glC5cs2DehI9oIbH04pbWu0d0B1FUISlAZTspkEn8snjGjZ
OBPWJixfnDcrjLmW7Nyt8e3OMF8HOfejPt0sqGGdIA4yP6HfS/tMjZErIbgd9+axQngpd2M7NzYX
IZ9o5gFGoUCrDkmaImUdk6+uTmtZyHpu5XYMRmEemsCkbFvxXiJZW01DC+hz2De/Hny1jdaQzoWF
JfUHJEYiyZRrk/5zbZtl3YpZh+lj0Ka8fQ/XPq42AAg0PVAcICauM2kh/nd0CV30AbP2/reWh8n8
KYiYj7UGwtbwT42KrHwoS9nj85ns5zYDTXv/i6NEMn8S9drF94J5QIM26ZS8YdCVxw9dyiuRB20H
eVLThLM+MWkqH5ktm8RjjyI8tJtXdLXuxmGO7utkknyEMhVrp4dIm8S8QxuuHzLwjyxrk9UYG0+9
bIhG7d6XmCT6kC5QLoQFdvPqDNBetB3uh2oe1NOUjKHejr1cebmXmHsz+wHXgPeU0rmN5syvsH2y
WOPWoOM/dJq137p5Qhsuiy1U2eGJ5LLYAhRxDf3U8JL5haiQyW68VVF51mgjISj2WMxwHBsRFxVv
g/cu9rvHqPQluPDQvfjpLz1je7xDaJ9rEQxk03Nh1zzovBoXjBsxMjcPjXkY4oSmxUKrRhQ92MWb
rAf2EUVLSsiJxQGcUhl3Zs5sr0dbJFXEyqIZwAm2Y70Dzw6wEdplcqSq31A6DTojfmtArj41eJhT
vI3BX9njzAEEOcfH1qy2erBmZl9mGy0hNjr0+2yBz+B7JUxJd2cu47qox9LZn3XVm3Fv6nXV2VTh
de6jcmrJd9cSY3PN/dJDvxil5yfYqqwOFvMJw7OGplaf22GRYYERmCTOvDAav5QysuRx0NBk3iWB
n37ua0ISGLBjXiadC1/LbpnYvp79GJIh40LulhgikoVj8WzRDdULogmSlnEeeH685GHsD+KwNs3I
XtZhUC4TaqxM1o58nA+RWAd/zxDIYWlatvQP3DiNIeZVtO0Oiu5jmYnINHEmPTBl3nVNutCNMK2i
L8QMDugsUffhFnKMrcgbzyXN0xJoIzcmknV8CF2MO7zrlhlwgroT5mBA9Mc/8TQl44ZIFowvscFs
TgZXnoL5px275lO6Rg3JHep9CRjj3NQq3AHnbiNqa+MMXx0kCiZUojkV8hJik+VITZiNkNpoTrMI
k3NoNw3mmdHQ/WhDXC8F2NfHsCCjXV+CMIg9XKepkV/HdEDXnaDgw4pKl/MDL4cyyNNkcA3KmT5b
ckZmA02pCUORW6fTdOmyUnLQfaSp9yfgoP8A4UyIQ5fZBXbxBIYn0uKMxcrrHxlYjdUzCCbHft+R
Pv1SRYT673XigRMllx2z87dkRG0bshFAlvK7ZF2VqjaQmrHjQ12bUG2nukenLIXL9vdWQoINXIwl
nZ/1WXfzxMK6ZbkUQjgwki1dvZUYDY2XApcJNXNxLheA87CbK0A6lo7broCObFznzdzP4S/cch3f
xrX1xBFBeKoyDsIFClBRq+qvYdDah5lraHPzSKnkR5PO1uwijDC0L4A9leuWu6Hz92sScZtFOiH2
eaEWI4ZsxkTwBlU7TCUmjpExDz3TJ5iTxwTEyyy6mCJb6cFxZsqAq8KKRAM6moxBdw4SEUxUJll+
KzT/1zumYuA6GLFgJgnLugqOrJqoGXPr7DLA9Am8yclh/Du6T2UjniPlN2FhMDY4Zis4/BWqsNFs
ijGxrHrw6jQec8/HHzyQGAoC+zUcMFYZDIZWr1E70zdbIUDaSYjr0V1qWKcelQaVa6ZsIJDrhog8
C7jE8CXq0IbIIyMS8L54vYpxCUNrGoFZUofdtmK1v2RJPfMIro0Oscno1HlgiE9N6j3MDTXP3Kke
NxVoKfXWxqPSz8sa0eTIIGGl88mZfnwgXOLQmgbwy8x0JWRkhK1UfyYKHLnKVsBd7MtEOqSuegUp
1cZA6K57ZFM5jjnsnol9u0oPZc0KzuE4xLh0sq4z0/jHBtHC8maEeGMxNX0zFz2fk6boOuFDXWT1
5q7OesDBgmNHEz4WrYDqMd7C9Z+IbE2Vr+CPv8dMyMB2yqc4Q/OYaG87Mz4EWTsEi7pfmb+e9GQm
U9CI+r8qE/gtxLC7NoFSRDXTzEmfo2Xh+/AVWgyLegJ1wFTnKy7nfutC1kcPAGGD5a8H01a8Y56L
6ZZxhCcHCOk2aYGKrhAvZpg78VNp6sFcZuvmXeh7+NjEJzhm5TxzbBeOU5k3apZxnzUV0pX9sgK5
v0/DSrHHeKy8ZYt3c9NdJBDqbcCe54MlAZRwKgeXmIfy80pRKol9mpxqt5ChIFMcxseapFG5YQlf
oK0Feovq4Pme8c/3oed/7UZGeY7QHpOsCJb6yO4j7KWMcxvTVPwY1QDRm7VCnxbs+x5bdtZNjoCZ
VoPUuuCqDOV9HaDLmgcC5xFLkUDVHjTPwX0ltJsOJqxAJ52BOCVeizo27nvqa/BWZrZuo3ZPResT
9IYGCHIkqxxMNk2sFluDkmFUEMat24c6Dod7+BbpXsGuWZXFNAD6m68LwukMHkibPWliSAjbGIJv
BXd0TWBZZTgWK7h+qtcu0aa9S4dhGfbtSOMUFi2m7rW00JO8C2Kr7G+j9eTvWkxriO8DaVZRSB6G
5VPD1dK8sMmD9wB1FE8KXaPRGwUx/dL6dHiMpJ+Mv9YuqShQTR1HYKjbETdw72qkhUGtvUNaAoL3
zFLFxvxca7Fv81AP5gH6OUEKA9Tuvu0CFR00X+clc13LzBu2RY6PoIJZ6s+89LT4CloxRU4UNBAc
Yq8hM7msGnNKnRD1njkfNwq3Y6Q2pPcBp0dHEhSkFRQD3BvUAroRGJOVIf8IltG79+KID8fAoPwP
1+O5sZg7+NQscZ6Kn8a+xoYhzJ36PPa18nPLoxEJO2upfALVbxM/QR1umjNw4OC4Z52py6jZ6BTb
giQjIS5fgfsZNqWd4a4yVlsTvHO3mvKhTznoVsfGC/nPQXK6/konp4b+j+/DoMiGJ2vMnmruZuCR
UE8GcKiMVPe2AhFPkGgs8Qph6hCpmZiWUQy7tolKRn+cySVmd8eDuWuXJ4RWXrnk6cQkrHwAyAl8
YquHxAistV3S5H7dkxolaaRiJ7Azg2UO0ZtBiadCqvAySYzuox6LAUsVF5hyZQMS5bKLDc2SqVmC
L4gjRceyCvBt8btjDqnrnGLbtxMUyMRea78/TLUsoyxZcK99DVNn069paf3+ZSwrHb/oNkaKH8wL
smfpxfSrNWKsihlq7V8AGraYt0/Xzxr+6LBqnICsbgPywwzTXIzOrw9d6VcRek6R2oW9wa3oWXTx
BK3ZSZjofJeZZcLzEQnnfPLUSUNxBPE5tiTF0KWXvg41nFpG+4WBOGBiU3fy4Fr9AmzqU5q3jMY+
zlE3v/rdWH9NkIwgNGrB19nLGr600ojQPKStAMwHerdY25yMPzT7qUEFaehNSADroN4dBsKTXSrb
6qcfDeTJmS48lGlj7iCUBKdD2/Qemnz6VzdGvMC0WvOI5ExuWzrRE+aZ05dzxPlH1yvbh+mZJQZB
xS/RIMme/dZ/sbi3DsCyQawQDo/kdWcIBlbM0NwruSRj3s+L3jewul8TmYe99jr6CFVmr1hY3J8i
FH1EzkqErJAl1t9YH6ZZpHS0i+QoX2iES0VHa/IO8Y3ks5n1VIDbiJ6ASZrxgT3mxXk9lEeCPXzt
Fr0cCOTEXlAAi0ASBe1kb3D0FZoD/s5CxA/lAY3siuOmu8NM1fRLjANiusa2+rerovJQltG00VrK
F23TSN2lMdf3XKEwsCAxQPjpTcPuzOaxRWEK2zeY5YhT2E1ZPbVyrbChTsrt3BAEVhhsy7wIU5eN
5Q73RIe/kibTjZ6GDRh8TVPUKcMJic5eNF/QUumhTFbFzcPg2FkGQHZjKxW0LwBvyQLaIhsMQ695
rhMO345s5E/l95HIRn9GqdEPO//JBiZ2m9GhkZ2ZCaLAYKLsJC6ZRoe4DrwGzyhtjwsdgsRIl/0O
dMmbKKhYhewC1cRnBUpPCI0I3EV+4BXIbcr70iP+KZTRlEEEJXj3qsHWUNINOhQLljmIwF1W1Zsq
NFRkBCohKHuFTXhiQR2pPOw1SCc8ZQbEfmZJUJQJR3KcILf+NgYmzFeYSVMssyf3qJU0YtshorpH
PNfv4MDd76EfvqMoWu2Dqa3BYUYMTtvwlnbhaegbvq3B+HfUFcTW6qamyGkgk5NxUdl8QPIQZ6QE
o3+BdCc+MT1gl1KAdvQBtQcL2vmSRf1pnXx0YL1EQsOglKzOzcxRXHLdF6R7Tw637sH3/fGTWN3y
StfmtYyWAZWUoHyKSlQ6pd8r8dXFajiizDcmeW+bCpdQ1b+wKlRvgAIof4PC9thDuCX0fhA7qXws
5SMnKK2oJiY72ps1VzAgCJt3g6D5ki7+ATw+osliFIZe3ELbNiNgeijamsbfwUs0Fxh2C1+wNfbR
a7nDyHXLXkc9lb/QTjaZ1RC3i4A0zRbUGl/pqCsGYbrkK9Q4SSbVpABN9EvICSMdpuXUwcWqGny3
5ZgUEPxDHp2W7WPDOLJWN34WTpkilQHPpQWl/rHF1f5etRinLSponPD8XELI51XGhRsCdGs6lDVT
CP1E47zhonn1wJW6n5SElg0kOmCkLbgG3PQHkVKHYvl0LJPw2bVoX+qSIBlu+09Kt3ekUXckWr8I
1kFA2GcQKOqrY4RiIi6W306MXY6DubOxeB1S90Li8gSjOwYhPEvNQdJPp/a17poHxPBvAV9OQpdf
+QBsDIvwu//NKkbkl/BUr6MLv5//2KvbJF90+oI5sOYZN8YxDpHkrf78pQlBT4vwoS2ixYK5r7G7
GXTNeQu5l65HJu8NdcGUOo+dltERZb/lrkpIfHB1kIJeKAy/skShVm/DwRUeNzvZ0jtwZH5mpXit
IOOdIXD+jCDy0PbhrzYxFECRqS16XPM51M/7TE8UShXAP7hB3FesEehgDqpI2nkvB1iaGeP7alkf
kP4/czWhUsbLPCjZIZ15Ab+bedDSnBivNgOlv+Kl+ozs/2flKujV9GPmI1xAufsLT7zjSrG9GDv9
M7TolJds7zGSR1XzDWXiO9TYPxPK7rwFTUHdfyoFWvWeUggrq2dUBoFYi/Zckj+mNDlEFXhurfdE
+qXM0SF5FCTdu359RUr4gLLTFx6lP8Zq+MaIeqtD8obqFsjck/ehQnneG9hehmdsWv3UTuZT2rsp
Z1GDbIbHFpodCKp5oDY6QV3JlVVeNe1uHrxvYNRmWVobivjRF3vnTVnAqrtAoblZW4SlkCoFhcqZ
Tjc6i9V7W9wRyKZq8tb6C+h1OszomUML2m/wGURPazJsWhlsLcjS2ya9G1W5US364GntHVCN34Su
3quS78wIkRvUhUY4XY9nbWJzQPlY5oKWbh2IoPS89vAe9qsqsSJN1B3rudzzvnsNV7UPUb9HPyWN
Mre0fd7H/XENxXYZ281Eh+8GrNQknuE+oCYCtSvi5jCboGIUNMErRfkAXuRBQN3MoHzJR/OOds63
mLVITAbyvQp8lSER2QvdfUYOHGXdMm5bPIugAUeTGCy3606ZsTivO1hB7zSacd4cZMLMn6BReOcA
i6/R/KlXaFMlkNqak3jX86reh2Xzanv5CaGqzTGVoTO/ab5T6EiOEYYPIhPtnNc9xn6FAeCFHytB
n/t+/Jok7B3QqaNOqjeWonN2VrFDgrcLonlfzvxedJXMykTdSaEKEatdO4vtXFY/wUG2iRjdoM59
l6ZDjQZSBdeHWD3keq+4e0GomUArgRdlmxS+QRIfojwyV/RbRbou0ypCsgXgXNaGfZ2BgKlGHW9u
C2L6N6prCXfdlIVdwy+4BF5CNm1RNFeZAPTw4Jb1JET4C8HSDiIKh9Ilj+ky/klrxJZVdXRV/xg4
d4rbdc3ictlxhRwfAUlCptcp1Pi/cu/N7rEW5H6M21+uLwvwdBQClxSyh+ldBgKM8wi7hDhB/fDV
i/SuavRns0bHul6LJoXOqI2hWTt7WV3iIg5t9Jm0w96L0nvQfnw6ay/XEMXGyOwdhawhYSCNIjr6
09F6X3ne3m/EHvXu+9YrPyl/PKZLXUR++7qyaNugq4+e7Mb18TO0in/G6QDLA6qhBYIic4Q9UdyN
2VIiCWmmJB+87k+brofOrM9NOfk57rUXOapHT3SPZLH7+EzZP64S0xvewbeoSMCZvUSB26Lm9lBF
SZ3NAfkq6fw0SvOFT+I1WPkGKfG+qtWXtluL2KtSVHXUnTPBJ5TNHuL/cHZmy40jWZp+lba8HlQ7
dmCsqy4A7iIpitp1A9MW2B37+vTzIaZmuiqmMmsszdIyMlISRQIO93P+7YR16yVJ/12z3p1B8WNj
vB+j8llO4SELi01np/sssdehUx60mfRyrd0PjthXrn7qNHaPSHMDYPR8o2nxytSK7ZwyR0oZLmjs
n5K0gXMRR00tcT1IJeR51jccQszb7VQG/pXt3aAEMZgXKDiqasOn2b9b7hqi9D2J+Otgrk9VDtyc
mN1LK8a7OtTfh5KycBoH8EtxEAw6G+Nsq0LB5GaKMim7kvTwUrBBjm6775V6ZdQBz7+82C0L1ZbT
1Y76GzPFQCLmKGH3dXbZGNxgeFvBdOxkaN9Pob21m+Ct6oZbRct7r6mro1L1p7DODsJQaWbdM83y
eZ7q92XFNlLztbqP1nLOtkoLiFZpB6fVH2XSgqIp6j4rknsUYKdpiDLPlBpTmVV6yA5Kt1K1vXTl
kz7qr62jDF4qzEtURBy/8ZNrh0+M9T27nErjqK8SrT8HWvhQIWqWrcZAs2bt9P0upRBbbHrOKqYQ
YaqUvDXD9it22jfuyD2FDjm27Ya5XF9DEUX+kPe3peh2gZ7dDbm7nTtjNxMq1wDxTIU8Mn7nc6wc
f7QNoo14MNzCuNGmsPGHDo8DI9cfzCEQK3ro276138HK9nUUpGuElDs8cLsocF4Li1vvKIZngymu
C/hjr+ACqbL+mLTodfnZKSc0oZ9uNNv4QVg44yy5lEyQuEyausuT/ALssyOs5tpMtR+181NVKKeu
XFI8RL5nWqVH9KnuTXVcrkyBvKubHjQ7ASlhp9Wtox0CimpG+WS71g2B85bnKgz7C5kJMvbKyXT7
R8WaHhtb/iA861w5yqvhQt9xQORZ8mFKuaud8ZzW5U04VwdLqzemDK99VnxP+nBtovwjKsYHG1jE
MuPnnws9j8vtHFiHXrXObW/fpgOLTTXCy2Bp1pZM6sjX8vkJ+UHoZUW4rZjwu4Lr4PDjrka1ftMw
oZj1unWb9Fxp4d40g8CrhPaGi2UziMDyZumerLqvvQKs1XThYdIoXEVp8cwGcFJM7WOQ9k2rqB+y
yfbLDtaNyZsbuKZn1c2t6JynXBIsESA1sLhuLrNVm9Y56rNJ01X4Zhddo4gS2132+C5N+UXAJJa7
KjmpLVvdxqBhtqp5YkoLj2X95Ebj5KEV27VT/0j+D6swVT+dNNMAoVF02GniVQXDRtIKlitR6rt4
pG8amIdEd3Yl1fZmqip6UatcczEE26L7pjQJO0emnlUOlrYT9gr1wkWRgIbh1Hlo+kJKEHotorhv
Ikri1rI+09Y8KonZ7nOFMsHRD5DK66YuhDcbmoNMS3VPTj0/IAP40RnyZrlcsjG3Ik7flUFzvZTz
umkHZzOqwfvQGqOvDuK9U/gGT3ZG/hxVYf7RFfNjCC/AzagoDG2KWOUdYFx/pxxngjwZ/lxtumhY
3zSON32hNofCCfJtWiLCBVQ/5D13TXXthxQUaKcPquUAlTbyQ4nLPvJ60C6/dU2Y9bLYyNaIPNnk
b6Fp2r6ilEeLKVoT1yRwNJf4w9zZTvr8umxAVj59V7bCiVEmr20+HfQEuqQtrXsZWY81E9B9baS4
gOJxOU/dlxbJSF/K5Thk9LAuT1MyngzJjsV5EZdIOOxIzdZjauz1IU6XZjT3ElH5OEqUzWTaw+eM
sNHxe8UV30QkWhvdknIb8JwejV4Gnj3x9JF8qmDFV+wd1T3LAUW5B3+trSE7lNsk6ru3wRkCH3IJ
sjjOoENLC+WskdC9elrXTS+hbSerXtrOptUA/lTTzU+igEKYp0IFYk+aaaW4aHRC5FcM3yyd+7JL
19iz8cZVXVwc+1EmLvjEAEpLFvfjOE62DmoRWyuT5NrZy9yYVltxcsf1hjkJz+lQFHQ0ItnCUyjP
TVwMm5Yaea9nNnqRxBpogQw73KTMbCAAyKnW7owFL5lm5p5levLmQMQ/UG8z5aoyzAIiNIK3Q5Bt
5AO5SpUY/JgoIdM3R1GjnDGMqnhUkqmb4bJGR4Lgtc4VaQ6jGhj6IVcMW54PvK8SOVAOF1HVo3Wc
gkpHalDoA6Ic0j9MvzJC7Y2A7qT0stEK3jJW3JGeqrkBqjH3DRHh0FfW/BRaan/IGuBZN0lglrT2
NIla3EV9GmqnZJAhaZq6LEOvNJv6NUoA049JXjXKOm/b8BCjUVibIQVDX/VsIIYMzmoU152X9065
WaZEOy+yGXVrZSNiilcZ9mnnbKR9vk4S3bhQF+mZnwWTtU+5z7cE6dbroRFaRSJa0V3TSdcPXVdZ
D6TsJKcRxv8UmJI6YXCVg1ml0YaVn64qVzhbnelGnp3wRCQa7iI9NS20ELm91oZIO7gq/UPsAjuG
lsMLtOBQVYVYyFvkFRt1MqYNU5eU16LXrNe2EfLOzNTkAFBTT5tAqwvanbG/TezO2Vah2XZeOSed
P2V6+Dx3im17atC527Yty13eGB1oBjKwIR+dtTYn7b7V82RYVQBMpLLYMawKTRVhYw9d1kx+DuAa
Hed+MpkpNmYbd6J1nfXR8gyeeM/qEtDwlOcUD296iDWn9C3kSDunsFYw1QnwQrUTdQcDM+wHQ/rj
Qoe4zA+mlKqKVZqapdfl2hPNQuXzpkIvddSbuFN2BFqu9dG+A9JVWRbOMxOEHm2RPudFR4FWXcIa
zpLYlwvF5Zk4rdTLGkYG6h3AjuMQglVW/K/a/lRL+2symt4vWzv3h6y9Kunw1OSu6ktHSfwROZTi
iBOs47bM3WNnxYkfxeNtN/REHCbjD92eT7lZx56oxJb7e1ZUUZ4gV44Je+iYBidA3q06KanPGCht
1bmdvdHKaW9J/TVLNMJaw21bis1k6UeNmO5ALc8gwB+xUuzH3NgEhbyVNSK2MLPvlGg8Wm1tesTO
J7vAyHwnBXSwZ3U76KHuRVlWb5jwgOJJgyAFbLTpFkoavUWop5odxUQj1wia0hXaDKrLaiV1WXh2
ytEgQ/2pCObv5VP3g9iW9fAhCGkrO05l1unKdQbWEFPTWrmdm26nNOp60KZtpBoH4tLZK9tc+AOq
yLkShymff2RCPCTs0KtMEP0wVzn0qOB4Gj8Hxam8qemeUpYMttfi0qI/LPKqBWLuNqMFgacus2q6
kAN6YL59y0Y6ybDwtFA59b15tqZxYyvaNkuZ26U6bJH2bdlOFD/mA9L1NxFZb5PO+MfCFiAqgIyV
vlneu6uMW1lZ3PZY32eaflZsuoQpAgwai6T0CRo+omBfN8jVHDM5lVztreLYcqM54oAJGLA1b669
O9/OYXRskE4HCR1zYaiWN2ipc+I2P8SkrdSEJ3pd03B7SN2a+4BJi617GfhJM3Pv59B8CHV4SUdc
A5kcq6hdGXGw5xxMUZiMWzC/i8JV10PpKQpJBY1zQ2TVphXRu5YrlygOGNg4HpZP1NtEruXuS2p0
t02lvuqasumE+4iMEug4QlWV9SsrUumEBaxwmqxs0BYjqLcMLvDkOD6DcoVICZCKlsaWIvd2uaJa
W14cK92VQXU24vQLmgr92rxS6+autWbhdahCyJb/IkF5Vbvxs9332yKJd8JAR9h34UaK5JBGo0//
vOuCu9EIn4sQaYtQxKetOldjMFairj0Zl0/LrUoZWbhCcrUyHEjl/FOPlbMWyhtV0y6GHQg6JPXT
UPvV8gUJrjq6gK1O6qFf3yGi3RBZScEFt8XhcERdv2qDcQehyOFsV5MfQBnkgjNCb/wyeOMt3uWk
cqnKk2JH+04gjRkBkBnWp38grFrpUvdDdgChsMxlf7e8D2nVJ1RRsPHZLZ3SpRKsO9LDUpcRoY0J
mYGW42MizqN1kpUmEAWPpp903U2I3CR1FT9smnvFdgLKpmbejpKwZ02MB5b7WtP6jdp2txzmft3T
3LsAq0BvFOjK1i0+GAPO64Nienmi+7Urz2Wc/4C3vKpZ5xvuuIoS+b5MklQmybYLxhn1+0oLPos2
OVljdZDaW6skF6PudqkQu3R+N+xhXxQ21xGzK0Lw2nxRmIJjt+pGqM4usOjYnKq8d518R1Yd498s
SAgz85ersKyPeBhXc6RDUKbqWy3nbTksOXYB51WRf/Vd9qhU+W0XLENW1WJHy/r98yMQtbfRGXhp
iY5uLzzUQ7qNJ+eVzesGR9qHE3Y0DkrHQsuSzmuTzHOc9AsNVXljqmOynRNrNxrdC1q87hg3yvSl
aFHYH0Bl8sor2xgFU2DoGU8daozOUqeDGIPuBSWBgUaALUZ10ctYCtoeIsA3TZ0jyEB6uTHaZL6h
+HFvRV/lT84YWnunnOLvAMXrymx69aL1bCPChpbyuj4a/I69C3mOyw49uRdDFxIMGzWvaqEemIU6
PouQPikN09suayfqwTLy0wGGJqlIgZpo973ITYOZJAzBRdEoRQ2rtk5zMEYnxJzzRjaOvm/qSPrl
qDswVE1Nw1vH20GT2GuiyERFlqDpoOl7nVSr9tV57vdTFyRr14mbvRNH1UA71L2bpd3shKjjeVfk
QXiNgv5BOjDvXZjanWfqCojdMknKBMlfRw067ykzDq1eWPtkTp8LVYMJC+biKQJVZSog53ESPDt1
+SgKjKmyTzcaU0K9yVAvUdKlnpMllVe5Q+rnXWrs1KhAIOKGwrOcNvTsuIJtRyizy/iNR0a53rZD
JNZtq1dbd5x1X9ORYIem9l0lJP3oPcAHG7m5l7OusPzG9OLKWQCskmIWdmN+aqXzkOjqsTMR9zrM
GAARgOqsVU/nHXpjUtw0uvLdmvMAlpgru7FQCg7ZVN73VRNtup7CGyV0Y31YVH8rJ2vvLL1uX+su
cX0UoYvcl8y6rGl+gCS/BUKeuzZfoCR4XzEZz7Yt3txFH4OpGQS7LOstOS10XVr1MjDmCL2488D6
tG+g7uODEZuXcRp2qsy5CsNBpMPWsfu9qYgnxw47T6KXvWkMkGu76aRvE6PWJOZ9aOXZbuooXQvX
Ktm0+mwlBg7luOJbRV59ZaKxObjmdltJM7iGtvkCe4dcockWOk/R93lazNuILcizrPldV3twXn1K
B9YXmlPa5PgmHzjjpIYbf7TCw4hSxCs7ldNzBtypwKb9eRTS17KRD03zFk4GGoNRL7D1TOLRsLJb
mmfGDIvwnTTkzO9gZNY1GikPZZ+7Rsd+14xjsmlD2FO1KVxcyA591tReS9vMOMBR4Ni2cZwn7R7q
rPKIZXoLNSIBlqBaeh1zE5v6QYniVwTcd1pufUStLDEvqL5JGgnYET3nPM1g+FF/mWT1EUfaJwKt
e5m1ChQbLQmPjLUy3JKousF5ifTqnMZT5reGyw2QyO8mOahHIjsUXzBdnFErgMs2dJtV5R0qi/xj
mSQ61Rw3aPLSox1Qj0dp/6LSkNnLqi/t/NwH/YXC9SGB7kW82rzk5Aygfp8vBNef3Tp8JTU6RR3r
vKiL42ymdtCS6aAW8wkFde/Faf2ANjcF7Frm7wo0jKEMI0zVo/2iyUEekgkYIncs8MjskE3xjZD9
ZoqqPb6ca1rNd6YicRUPtYHaTlrHxlW/SQSsvaDRXaK1ULZnAIQre6mXWj0A9Rx3dTRp69GARIsC
l/vWAc2S9sptLcWYzxfTjmfHG7IcgdRQz+MVJDp6UZ0pOpVheh7YJAs9DT3H7Vqa18Jn/7xJtehc
QA1jU7NMfADhyZzbZzub9w2iBK/Ms09TT7bS5UomKduINYgXY5p63AAO/Jo9Pwch6pvCsM2NoL/0
lqz/wUl0D+h2r6lYdAzlYBm6A/pX7rRW7oNxOjZ1sisN56hF6XYWyLfnJjxmZniVqvWBpm+bOR3R
i/ZYs7hsNnHliR39JB10GFQ3jZvvm0bByGzcRc0wbphY17NqAA36GvFoFWS71obgQ5AC4xO5Ky20
L9i6Hrmkb1rMhl+W8yrP0QtW3bo0DTwBKvKRQediLYxk1x9GxbJXSKqC9RImHQbT04ygwRsVavcx
0ToEJOY1dGxBD6tjw4klEFI/fueh8sEI1zOil6c8CmP2X+rvBnDT0cAhZAJsgejvy7aaw4QfJJHq
jVIjlxl40BbfnxVulyzodnZ3XaZ/WIFA3TtQzg4ZRenwWozFs1sUZ6cT1Acie0rL+c1toSzgNBrP
JkaoHNuLOWYsLwyFhRSUwbbPNFZQuWtd2bsK3lJO7z0HOzsOB4hxTJgFYRAT5E53eSWwDBzz5nlx
MFKib8b8u02NM0pH3+HlC0CWYebejJu4pEztqEAm90gJFzKenVAvH0H2avnuJbfEtBJmqgd+TJo5
SdEGGm7+yJIe7KUKfcSWKJTAXns8BGw2tVtvQis5hvmwUTqEvdOwitoJeUSC5I4SFr+Urql3wgCJ
dB7C6RykCZs8bxMl2M3y5nlUVoFSr5vphenqmTZC9bKce/OaMc9j1iTwD7nnXJtZl5uZ3OfMfEqN
Yc88QqQF4VdTP/ORHap/NZWbYRkFRtTX0DYf4Zit6tw5d6nDWq993oWQge8sETBxfQhIizBMg656
uhs72v3ojf/SDGp3tYHhgGvRbYqXs8UkbLdI13YSn3SwdIRxH5DToEDqeJ9ShHU+ilrnVqKveCgb
y9Joi+DgoRhf2868dthdEq5M3YK/QwmpVuD1arTDf8Q+x8xGqJYY0lj7iLMfoEsvy6jtdAB7cvHh
t/DIDajK2Opog2tYylzCp86bWm5UmZ7NeUJ0TfE75wHG+uxtFPmX2WlHwSnJCyJlXi8e1cXT35gv
uXia64BzrvaDMtoMQ34DvOwtTwH+mysn+dZq4Loi0Xp155bsHrnXmq3vzMNdH4pNOiqISBrQ+HLH
2hBGvkMquypMxOKwj5lMbtFsnXrDugp+EbDMmKlbeN8jXsCVa4uLJpVdmPTbJM02sw2Dy4Q+RU8v
hpZc7XEAk8SRzonPOTWvCqcDzCvHcBMoWblKFGUlje5iGdkzVoC9WddHLgR6+GVmOBVVhfnDnhi9
xenRrFKxdTp0y9OLSuqLlyPGEDRs4EkYAqzphhs+WfIaZsN6GNzVrJYXM9t2bvO2LCJFjdcpeHGo
g9HWL/Ey4inSMDT130uci5Dk7c0Caq994DYmKFwCcRSpurKJphzt+o4xgUukcZn/9HeGwC0ulDDg
Glt7cxc3T0J3Ln1Tn61e4moxjsLSbga038jei5+Pnmo4H67aPiwrIBtJ1bLGHstO+VayBWmMM1gS
yTJNucqGR266InPc2iSrGGzMWO93bck0gr6a3o2kv03NbpdNz5lLATKQvc9CQ2JLFwWndsp53PKe
c1J1WzKGoh1ZnpaCk6OYbw0qDK1uVymfnibGz4AXx6JZG1XkzSTSqZqxceIWR0eBTm/aj2W+K0j/
rEyslqUf0U3mwUkO5xkhTLQ4FWkDl4WE6fKa6vGeFz0M6AbT1H4Mm2lH1eGJNvAaXKuIdg6FJW76
0bi1LWX0Dad5WNA/8uu59YlmXtIoWCl956VTs8s7SgRNZWz5ETjqve3nY87bBeCnpA32DSGJRjSv
ZbMIp6aHYGmtW6E+/HzgloDW2kxfbB753LgTY7pSwnzjsEkxTO/n0eQAwyqQJj1OgBw5kYsvAKM4
m1cXjz8QBQE6CW9IEfahDKFc3lVAeVO1WX4oadNt77g3xaSv01E78RFK6i5uXFdP24H7tFBLSDku
assj534Fbk930OBaGPZLsREnIKEqEAgjV1DQ+ebUb4hH8jEavgRDuam0/NAq6XbZ0EX0VoUGnpCv
5T6xM56We8JoWt8GGrfGmF5YX7Fyl+1jucVmMe7i+V0FWV9+r23RkSw/YjBkYjSDdRONG5czZaw2
y47CFUZeuEpxxBdMt5N5eoyrdl1OTO2TTxHb7EAc4rJtx3l8Rrf4yMe1GwEjTNBurfljHN+Gnbph
j8hzBJ84ZE0OCNR4EKHmi+MG6Lty+pYCKczgN467D13bdyt7MzMGSRudTVLbK0RPdGT6ChnQnk/T
oQvzl+MymZNHc8B54OZsAeSAe1ahnzLgcbqp3Whb98v+WpIn2iXVVzWrN7WNnAoqMriKCP6/OCcs
LPZQwIptPWG5bZ5SGdymCYOiu3G1XPgCHsjNi/XyBlKjXLHktU712RlN/pjrF0vOV72M9wmMKv93
ud0cvqpENM6TU6NMXPaxmQiqKRqAYnQPW9QN34n9ALim8AlGPxW2djVoEtukB9CSx5krN7PIo+wT
BSD0QuZRI2TFgaiEDW+hy+oVECItYy1An24cnVLRvTBuD7VHxS2zbl00pX4pg8NQuiO1N4HBObSh
h6VIB/CtAYBk9h5nwztTKR6dxv3B3odGUzFSP5lb1P811IQbMKLU4mE2AnK6OgvySQ0c0EBzW/RJ
REJOA2a3rJ/Ufu+04EUT1kPVYuxZLiDMzSoLerGTEGnZ8oJRRItLm/VQL3G7SuDeGfp81jLglZku
zjSy1p+riYdsUd8tO/DydaalPopeftfBID9FJi52McLwGG+5XdMn1Pe9ujj7+msxTLck0FwKQ/u0
evVgKQ2rQmcqjyK7m6wbsE2NX8sygb/9kZrzO+G5XNvI+eiluOulAXZngm3bxT35n8VGnSVjiXQ6
psRV7pbVCJF71+bxsc/la5rMr7FRUxmUtyEIK6DChou4D5Vhbebu3h7UV6vSzrhwjrWb3AszPdlW
+6BAfRvwIgjIlIe06LGHl/GdGrjTTcmUww323kNbVi9hoj8NqfYWGvrVzCgEYtPdCo2k1txQo5Vm
DGw5bnUX9NUlH4zzbDVHm9KAfoLM60rjl/Q/Y5oTu12nOU4bJ2+o8LOJtlXLv2QXvCGmO9KuJKh/
c5s8OXNRjMLWphmN0fLct4U1ejr+gJHAmhmVcwkwwMAm7Q5xHgI09xvkg/E7ANoRjCOWDxcsMjfe
VRE3Xl1M4Dple0aMpXuhUbyxtT9ojGVYczteGnuq4Bi0l0bTHyngL5ZpXgen+AiLiRyhTG7y2V7z
kddkpeK+th+SSL+1cNc0TrzuHcrbQXurhMkOw27GCQqWW2ZfNc4nxD+NvlI1pp8NLTAQQxPmMfvR
C4QaVRO4N6TkLG8ww0Vi4bWWcTtj+4WqMRtnWKs0DWObrBW7ao7ZKN9LLkbatNcCdx9TNAMfneZl
eYJtC9pm6Cs/q/TngYqhTGlrlo1o2YAh7bwg58kZzKHwdUP51EsaoxraMa2y9xJBQT20b7E5Fn6c
N2+jGX+A7EhObhMCosMMY35KiSildTCR1Ya6bazg0bXrJ5j/TWHAbAt2VXOUL8VQEXXSKJ46FYei
du/Y4jGlNey3intt5+REcfZklcE71grds5X54Dg9QmTzHmzlZsyylwZVEJrund7aN0SG8NZ5KwG4
uZjigyNeO3ir6CmN3E0g0sciQ8+FVDTxyYXBm5ntYzHjepspMEotuqo6mxRhZ/cI96U/t+gPjISN
be7TtWjlS9tqcIXJ/ZTN307cb6xknnZK1A8b7HCIdVAXVt7slBWT9zjhk4hWV2mcYN/ia+D56myi
GcJbSxRiO2N537TNnK0ClZHNZh/GPjLmHIK/uxIMmF4AMlBF9/QfSSiHnQvCs8P6HF/tLEYKVn1r
WHg8hGT9Mz98qkwr/NJrOz80yB+gsed5M1ZI0axS3FpG3h3TYEI4PunoxkKz97RBdl7m0OS6iZpi
a8e1qhZpvBWJ9T3q7aY3q4+qdK5qPO6rxLwGUWduE0Bd7C1NHntawu4bWhYOmzGzyHUnAtCpHLHJ
21DxTbOPf2CTdREHB/L0Pyyrw9wdGFB6rlb4Ybn9LOcBrMiqvbBSjnMe3eH73o5Zui8ruMD8rBn1
95/Kfvl1nhTOscWWEZPNEufOAXaGNkVzh3+TafJ7wSkmcST/kJGTiTa3uOO8OoHsS0aO4PDUe4r1
QaQff/wJfidf7tdxUmHMGKk+QRuK5W2nWtDtmnUueZ6X2J8l8uePf83vhORYvwTwYNnVIc9GgtpH
1YcfOYk8+zf5LL/30r/k79gqU1UKffkEIDd48UKN8JrGXv25N/5LJlZrNIVdZKQiZyguPIfIVnUK
/lwqkfVL7E4xCxKYEtIDlLZ5aDTntkD96P2p9/3rKKl8hp2qutxYO8w33qZj1HpWq/67qC11ubj/
IhHn12FSMyK9JO556NK8hg1ya62kwuxtojCiyazkGteJfFaMXOtRsWr0u0M7D/mqswayxEmyzrXN
UKJQ+HO36dcJVFVvxEUzEW6ChABhXllq6xiBw78J3l4euH/1aX/J51L1YooCO2XWb1XnLehXMN3H
gzYeNQSLyeaP79jvPO3mL09721UJKBq5pLlzL+k+AFOxBogHXXn641/wO9ly5vIA/cN2Mk0JsF00
EyBoLBzOK/0LOEBYfojoa3naM2CHP/5Nyyv+q+v1y9NeSZoeJroSIxoGH+WQv6q18/dAzP/8HP9n
+F1c/vfLNH/7L/7+WZQII8Oo/eWvf3socv75r+Vn/u/3/PNP/G37XZzf8+/m12/6p5/hdf/+e1fv
7fs//WXNhJSWobvf9XT9buDjfr4+73D5zv/fL/7H989XeZjK77/+9ll0sl1eLYwL+dvfv7T/+utv
2nJH/vMfX//vX1w+wF9/49/xR/z9//zE93vTLj/8FyJebBSKxDy52G7Z4Ifv5Suq+hebUYO2q+vC
MAxdZ8FJ8iGjv/6mqNZfXEs3NUGgjzAcZ5k60RTdz69pDl9zDUa7L384uEV/+z/v7Z/uzn/frf+Q
HULXWLYN7+dncuh/LwbTFroB/sSHtBzXtS39l0VRpmPeawTmePUosRx5MlBr5URpojVrBrdiWhyD
IUg28GJ2emon4NCbCNNcuhrSoQMRiTNU3QEDdvPN2NVJSnJAMig3WHxUgdqlb0Ds2ntcmXmmrm1g
70zcuxHhDXDXRR4XgbXSIifJ9MOsTQq/qbTM0B4ORh8pAAJDVowbXK5ltBsmm5pX1afO3qn2XJLN
FFYMW0ZIngOhGg7637wIsYRAZTuEWA4lLqTIRqBs476xNlIRcv6M5Ci/+qA1R4+UL5ncxfjW7wOU
YoEXDKGQ92pl1EjwsCgTYmKbsKSEJ2XqAZuRBaIpLDSJBucPHzKiis7GrIr3doIeKfrp2ktUr6sq
fQtrGfSrOGb6IeauFmzNrEqp7wuHGIg0zPIKrDFmWl5ZTEN/U6pUq56mGBShEuszFx3058UaNPu1
ch0Jh6YRN9Fs4squv6ImMto1ZX1rPNXZQI7XFMqE/yYqSFtrtVH1G+K8SNXYlYTFCFJyWFFT2XxL
xZislQVDhAQgwAMeFDRFxCQfWEXR1kr09IW4XsKfBOlp+kM35UPuk9NS5bugVoUFlB50/WODCifb
5fZER5IkaoXNBjQz+oEgGQXj7CpBtEocqphNgY0xPwgd1QphmS7c7Gcl7RaYOZ51zXwfq35Q7isU
usYnUlP9C1E45p72QxFJMSIFCSOUxUgoJttuvRaHAOfn2or1ybxdHrtm55R0yyAgGt1AiPCwXJE4
HLvzquoZf3KnuIN0iLfINfexr2a4/6aDJj7k4CjAiFpd7XoH815MopnESLMyJsUKd1VtF+TAEUOT
PczKIqOh0QrT+9FWpHsohzTHyhlXkuHVemkH3yQHjd2TRjuHolIxk+EczZEq3kqYbxrTGYwTPLIp
dVU88JGUed/1FOYTduVEiY9Zk8r6HXUW5kgUUFGpftv42RrwnPF/sXceWXYjy5adSk0AbwEO5ehe
4MpQDEUG2cEKKmit0frTqHnUDGomNZLaYOZ/GYGIz/szW9Wo7DJJvwBcmJvZ2acx7iUsmPY2VLNB
3KkiAAuj6Ck1MjccisGyadZt45r8n5Jx14dvokT5Bk5Tzr0BaBgNIZTMkubHrKW0aWxUFmAfuWWt
xxCMVKuWqM/QW5JTwvVterCRnBksbL8ennJL0k1p0PlTkcFqohwnxqHv/ekahkOT36s2mM9Lqc8y
uqi7QBbMMTupjrlSDPTZVPCa9naZJ4eiBkvgUseNFVrCAxo/8STU7DsjNCEqbmxC6vB2pDMEVE1N
L/tBJdtmXVizmoX4OhWdAhaD6lzNLYkg/IsIfFM9jJSyfQ+bqzLz1ACrQDRFBZ7u9PyHdBufTF8M
JpwLetcrt7cm2m1HYi/7ZKYW3UtFD8X7srJAa5KVIcV7kdGWZC+d0G2yJSfsa3dDVKTxTtOqLN6R
csHRemnxsA+zPcrhQiptNHtRpSXlTjFabT7Rh6sbP9jYhmjczFZGpycn2lx7uhIavYdZrCYf5nho
7G3j0HlIMzTUpYM+OtUM9CJThh9+0vTlTT81o3+Z6QZNr+40pJaP07ytjl6dC1sgiISVnlCai7tq
R9P+OOWbXJnj5E5wGSOQk7604M13VSOCnU0R+2mcRjrBM+DUZGZKWdD/HNaSB81Sdd7ZDtZMmyg1
e2B4YKPKK8cO6dswNepcLlADWs7jXKG1uuRMcxYClo/QsOlxx0Z43A/bsc252E4zZMOjAJgovpDc
y4dtnc4DpI2wmZuLFF8lC6VsSSr4hokQjJc4YjcDre5J8WRqhdmeNA3DnEeEh90PEYAOc6OgLCt6
WjU/uFQmNDEtrAYAEhR9QFc8DjROZzTDJU314ASWk5EDnVLp/+yyAPGKhFECES6AK3cGzLtCuHKG
SkOVquWQQOS4ttcozSKTqd6lVOWmU/6Bcs7JOpFJV1z/+A2tReVO31AsbUA5JK55fBFs/HmgvzzA
teWm8+r8XsbWVN20TFva2tpNDoOPHIs07ue0gmzTz81e2QbH5qg9Kt7Za8XrwPHXc2om0YrQBS/W
sFexgoI8gBPKJ6HPWIa7S7YpddwtbVa7fJvcTxfx/vdP9zomfjvg8oNexMZhTsds7jNgfGyP+U4e
9X14EIdzw7z3EjXTEIIWV9V0TLG6TpJTA7LR/DlOcQq9xB1283a8CrxzRmLa69vKn8/0YqzVxVhk
Ki0A4MI2yKROOlKEDaXJbfsVH+99up0uAuEGO7n9/Yt898u9GHT15ewKwEYtGFR30KLJniq0c4a8
rS3/xmomvnqJq4/VYtwdWzZjLLNDniw3uE2uaK11dbe7mQ7Fp98/0usL2X++R6a94RBWyzWy3m+G
rBkjYiprvEnKfZXYnK90gp25lr3/vaQlpWVZptTXBisQG00aN0yyop56Ine+Q2nujRe4Ke86L/sA
AvPKPEPhF+99LhCZROOQ+6S2trSbEiu0o0WvU23BWTYb/0t5OV46u+aRvkkKWS6xqAsy1u238r55
aF2axh+h0577pK/zCH+84xe/Q1+lQnoR0k9Y8zvkVcvwdAK5qAieArd0c9d3f/9BV1mLZTSLu5DG
pUhXadde7kovVztAIk1jpoabdqftxDbepeomcpfdJT6olDLP5GC0t2/59XgLBPvF7qKONgDIZTzl
IPfaZeUG2+BqvrPuSedtp0NzIBl75hHfLv7XQy4b3oshc98pzbBmyPhYH/NjcW3vir1xLH8OHkXT
w7gPt/LMa/1l1/Z6XVrLHU+12LgNadqr1wrDLiwTAwntuIO8/4TKm25wBl+Gtu/EUbvl6rWlFSrZ
mLQAfDqXo3tnBfEDlhNDLFPakqvdVc8ryanJXaPfgQza+UeyXkruja7YiU3pyuuJPLyyOTvu29n7
etzlz1+8bNq/mjRKGBc1zK78oB2kZ3j5M/Gni5j+zGvWlrXw5jXrzFupC1Woax/puh98kIkOVJZT
dGjDTbiL3Ow4HcXX7tyyfLv18WB/DWWulmWaTJ0x2gyVXjqXxslAM7CZWZvUne+UK4q8LrJu7+z7
fLvBvx529R1RsMR9VzNss6UE5XV77VN/qLziWJ7i2/Tq7En53ngmcitYAjRhO+uJi4KpKB0i9I2x
n7YIAm4U36X67Tr7YheDYfj8D+IA5qfKLkNABZxuPVNhADljmSCsVbP7KEu2eY8Qk7gOxC1N5Dtb
AAigZBeEwPHO7PnvfVNOGLq+zD+2wNeT1RGZbTe0Vm4qWgsUZFu5Xezz7hjqg/cPNqGXQ60O6qQK
rcjBvHPTeta+/ADsdw/C0gX+6iH4uoxPw+Hs6njnWyKO1SgqsgNJ3EZfP94c+XE6pH1AcEDt/Xo5
Q8H6ucFxCR2Vz+finff2HMYzHMF1hfzbr2Dlxdovh4b0z0Tjeuv1nualXvbD8ipP2ctd4jneYTzz
+bRlF10tfwMeHTVlneuAtY6Nl5I0qQ7IRtFs7e1A2VM/+2Hr2THoqyeuO6PbZuExz4zeDZWO5OFS
PLQA3WjFc5b03zPaHNyg6q6yKT9TgnnvoHv121YfHMT2lJJuYSFdUbmGWAMtZRdsHRecofPFuY0P
8a1yZtB3TjpD5zU47IY6H371wesaBH0f0OIgaXTPJrot6fQR4zmrtnfuXpZhCbiUJhV2W19vElmt
gEptgmVT8vdAF/HesfKvIagqL3kc74pjeqiUhwZyi7VHvOOcDejfe9CXP2AVRegdUmsr4wcwXQBO
PzQObcPZtPv9on0bq9iGaqsEoLomOUpXgYNF8yZYeeOnOn2O5VNmnql1rSz+ltjr1b+/NmIKk4x+
jMr42e/kfrys7uh7u1JcUpjIUj068Vz7GNyc2+GXV/N6zSwpcK6UDE9osA7ho6l3ctGLn3b4bFIk
lO1Aru1GyC+5/1OFFvf7V/jOnrAMJ3l5KieKsbZEHsO5QK6pA8BCh1/7p3FULm0NOG9F2ihX7vV0
i5mTW8ZHa1krwFYU+ipHR3c1rTjzPd994ZqmSZ6eWIEywOsNcYK9GApf/BzFT5oyd1Wh3vsNmJQo
vE4Vej8RLCxM4zbFaUjQp9zLYxFTepqivTIhouvOXKfe2cB4O1yBhXCEZch19D2VTj6olvYzfzJu
gztiCmBZHLfhp+apeNJO/oYu5q/Kd5LhZz7L253TNoVpOg4xouDKs4pP8QQneWpqP8n3QxUmekGg
r6ufC1JjCk3AeXxRwxEYaWR/6klim9mPojxO+pUIL0zFOvNr3q7m1z9mtZozIbOuDqH9pZ/A/7oV
JL+xP7fY3lnMPLGDxkxw4rOqX397XVXHQmbaT7rVveDC+JGcls0YTITbfY+39aN9Jkn03kNRTTIh
bqFXfXM22XGcGTD6fobxXW1eGeWNrp0pwb43nS1hUo2yeBwuyauPiFw4C8ch+jm4+VF8xLkB+HJE
jYiOys1yWYXFpMitKbfDQZxLv70NnUC6mMtRb5ni7VIq57JpkOcxttynhjvSC23u8Jpy26+Ywl/i
Fjt+pNRS7s9GxO98yFcjrw5WtS+aJBjDnzSSe7MHXF640cne0qu2G8dNcaN45y7J7z2rCZjYFmR3
NSKq11OHHrJYCWr62hRaA+F/Qsd1Z0c9ZtQsfr8u3+be0GNJDdU9YY1GXPN6pDEv1Yb4+3tXtogB
e3TnjwF5V/VkEcWN4nMDffv3I75zU3015Ppe0yttGoap8118MTf+3tlVe1T3oOA2mQsBclc95Nfp
IfJoIb86/2bfLBJHELA4UjVg1Esm0uvndbo8GWg//ipoUjaNAzldmnHnM9vL23CFAFg4DCWEqYo3
JrA6JLg5M5Ln8Zu1V7fVid4o/1geyq11Tx/DRuzSbf0lucE7JDi3wb99wNdDr67DVC01os7k2S9d
jGHc3AtvCiapm7iNB/ME2SBv9dwR/zaps3rg1TknDSXTBj95bj1yOo9U76inuaDEaTlyAVmfmUK/
fOJfhRSr4VYrsk1sPYQV9AzXqobKupmLTXY3P2AUQe+3G5IAQEdkAOB4jifP/3o+Sf5m2ax+wGpv
h+dVpbJJnlO1/jjP1QeEy5teHIAaHG38hFuASJHfPv1+5bzZh1aDLrvGi9vO2KANtLTkWYBAg2AF
xfT3//7b4GA1wGp7b3VrDNQgfabjfz8/0CJq0RBK6+1F6FGP3apeiP9I4aK1Dr+cu8u9zYYy+HJU
2lKwYt6UV2hRElOVL1MIitll/l2D1H1EFferCJF6+X0zndqDue+O5g+RwBHZVN+NfJPszuUH3m5Q
r3+JvUq8YK0CIKqLn2mjPlhbu7xtiFjvnF12lV4k1S1TS25019mae7Qc7n8jBfPeGn7xKuzV9i+1
LijmYpne/t6QF/5HwMaedqed6mtpQIR1i3v/+tzl/dygq40D0hAs2Dh5jhNlUYBdReIHVsfntqc3
J9vq3a42ilS2orWd+NncDNvgQn2EQHXluAgGBL3W5IALDxFDtzsbf763dl6+0tWO0TPpfu3Itk0P
+0IOphviH6yel0Os9oQJ4ABIsuQZXbMDZq3bB8oWwEwJY+YB1zgAvRv7akD9hyvWYbo4F6ac+36r
3QGkam+JNnnW0B2ZPSlXJDkCc6PfP+XZxbHaI+iCAF0yxs+Ib4AgkiBsblNvKaU1O2ebPYrjsKuO
5TXAxFu00ne/H/1tALqaPqvAvdVrJdGz5HkpPk0faeiG9DnmVF9PyW20n3aLn/FXgrLkvjkX+y7z
f33mvPy868gBNKUfAX8zb7Sd4aL584+Glx3jAwYq5w+YM19zfVOvQYUOapg8l6ASTQ2SYVmfGtmc
+ZrnRlltNGrbmOAI2HNDGLT29QhmK+w///6bLRPiN+9NLu/15alVdI2JcutZJuCSUZhaAT0e2uAm
BWlC1Py/H+3MOv/lIvlitCxTLJGzCE0gGqqcIBxpZ4KPc+9stZOoMdAdOF/PUfFdw18u+jSm56ba
sgn+7pUtP+HFQ4xA5SKdg77a8iA7GJdkbeU9EAlyNP9wqlF9lBBsTAyxVlty1TXZNJTx8wwwTV1U
csUl1NDH33+XN0mgZeFyvyD1QJOkMFYzTRnKOZiD6FmdQIDRRK8X0UlE8WdLVy772L+imWv7+xHf
nQk0PZrUGHXkPKv1yiUgGCMOUVEJtM7StfX73w8g3v1MS5cEICWbQuZqK5T4B8iIOMFaLLIOk/IB
n0l7Mb6MQMjsQS8sdTBlW3k0tUD3rDGKU/Aj+GSX33UXzuDZuPjdR37xg1a7Y0nTwZza8TMZKXfQ
kVGV+98/8rtxvv5ihNVLtSfKuoA+n2vP3wMpynftId3MrnoZ0k20O3ekvbt1/DXaehOUdS+TQomf
s6bdGJ1BZ2Pr2oP0KqRIefF85tne/Zx0M9HFSxvAm7IQhMlKpSeNs0Un8HxuXCTtXrmNuv340dqd
r7u/+7VejLfaGCOzwntFj56LEdohRPKeUO/3j/TuVvVihNXKVkMswZQoesZQ7KSDxaHR1Uymf7Lj
YltMwtUS9DivpsSETcmCwn+uq4fU/hJFX//JM/z7n19nC6wZ66/BCZ8rwkM8aDeFtXh2aGce4v03
9dcoq+0pz/BCosvkuYnzXSnu8J3bjvW5CfbudP7rTZnrD65UjjnzKOFxfqo+VtZGu0xonrGpj/Vb
KHwNWrcNbiJb40zu7L2g2zBtsmbqUrNaJz2gxliwFyMqUCbwQMve6W2YbTK7SzehXovd3/1iS/5d
UA6ikEGn3PpdlkZtTVb3JbKBpDWP1ehsYnmuEPf2kaifaktXPZG7SULp9RG54Hln9C1fmi2ufUSh
01b35kPkxh/7LQ0HXrkPduEfu9/fUj1cRd/qoil+tmtNwysZxE35I79v6x8/2qvncv1//j+oflhq
Mv+1+GEfPufM9T90FItYYvnf/1A+aP/SUCiQyhb0QkiHZNd/Kh8UHU2EShGYdkVBqo364L+lD6gi
NNtgj+U/a+lq5G/9qXww/rUUE5E9qOgUdM2govg3hA+rRBwdRjRW2eQ2HYq1hskPeT1NBIaveRw/
qKclbxsBYdpCMLgKPdv178NPnedvUHtbrvPhbIrq9Wny58iOQwFKNwlC1hNU6SXXzPF+yVYPH7Mt
loek/mf8pujiorfWffFBPvwRG75qEH29gb0dbnX7c5QYGdaIZNzzb/297umHgh7R3pXfuqW2l3n/
jV6Yc4+47HcvwlS/CtVmnO9/ZSkWfNj9Uu2vPLErYpyd6B77m22wb59yFeAAmxiMQL039v0xvx+X
C/VtyRckZXB35n2+PpzfjrQ61WJYrP40/nq26XG58C2XXHbqdGfv822+hxJ5ZsTXbxOvGqJvXdg0
wZgIdMhNv36bsNeytDXZ0Px9t4+2imt4yeXgadty72/Hm9+P9nq6/BqMNkdJZdKxDZbGal3MtLVj
tPM8dXdD8h3FmNudqzW/NwLNlEsDE0X7N2GB1tYq9hLPvn+vVo+lepTT998/wqrf4Y9nwL4EU0ub
f1+s68r2NJpCbwnXtKeBaC05yQ+4CNzap+lY7KJddSaYWuUe/hyPTcm0LCoztrV6Z3Zr+h3GWc22
PKpb8DO3FcaRpLlnd95CMvQ/hbfx/lxfH/cIvvtfl8FlWJruoT6ZCKlQyaxvGb0jQ9BrXyO0/qce
auxHczTaU9PowYXV9toEzRH3TuzWQ4m7gbAunM4AIVQ20QcogeMXMzbz5zRWjGMfDOGzlJX9HOSZ
emf2lrZpOe08RcvILxa54fkhTAhwkPHneW5qzDhLx/a48M5XiU81xR2B3n6DkS1u+qgRzy3IBrHH
SXmoTzgUkPYqitbaToWV36Y050dQS3qheK0wzLtZwagCjdWoPoeiamB+F0rvAxMtEkr1i/VtdV2n
WeJhJeGEV7kwyqciNtL+ojOH7DnAwO1baknc4HS8b1yRq+I7tsHC3ox2r0VPMoPxqMcDv8jCKyvd
GXOpPgx+2t+MRpze2Unt7JBZucake3kbfGz07GTaFQgA8NG60120Kc4j+BJBi0plhfaiGT75eld5
LbZ68A0Sm7/dZrPzIYfcnLuBb4Mm0HF1DSGWhH2Od7ejwmiUNfRqSqGKv69BteW7EPrO8AHna+oV
oRjwXcWuRf4srLT/GUkcz06ck024RTiD2EgD8ArBKgwx+Iy7XiqH3GqMzxTQAXvVzRwdagQXH1MM
OVCODiHoiCrN6+bAhpzNgLqKXAchNOE4K4Leuhyj5TZo9r75w6qm8AvFC/rCUHdMlG9Tv7ppgzq4
CHwt+2452uTWCOs2rTErd72hZbswa9CElHR4bkp86/Bcrdvm2E5OekebW7jrw0K9nJuFVdrAqsYf
pC5xBuxV57NaI9whlXEZO+M+w+LPVTg1MB1X573TWum13gXdzuzVyBVm1t1OIg6PZaI4+yFs209T
WwpsDqz2MwCW5tEOg+E27kat3WRDj19cO+jJt0IGPrQ7p3ry7QAjCSL57msfKzFGadgkbOeucS6h
PbfQoqQ8VWki2r2aLt7NVh89dJVfsdlqvYLnp1JfBaBvtpMZtZuIlqQLS7X0h1rMzleIbzNMDiyI
oSrT7tWZuAQRVn+baP64Z3JE0GhybRg81QHqDPrXxMuw1Ln/mz2fpSNQ+FZiBHmttlZ/acQGxtFV
NxcPRm3o1zPeyZDZIaebWtd+LO3KKTblBD1+i3N0RufeoNGwHJQsGRYOAjhUasfyF/rWQMVIC4vy
DQB8+bmbTWy8iY7vfBLChyLsHa81S6wgmGMXndrNF1WK/DMtcdeLsJfa+npmoLKK6idnsOp7xdeg
6FdSwT68sLu7FqeZT5C1RhzBKLVJrdF2+P/Oi2uKYKf1FeeYarWgt2ZhT4ugOCbITb1YF8A5+n7y
d0OTGR5oDSSofmqzf8mZh9EaUN0CEBlmkTC9cTy/ThFJXoRF/4h7LipSpqFm3Op6WX/txzi8cKIx
/FplWBMEeWPhgCda11Fh+FZmhDIRcdpxAufhYhhEN6ndG16NzbobUq6DI2nVl5lVGLepxAW57yP8
3zBL8FIjbq5yGiscvLOC8QMqqvrZ0PtixIK0HnekK51vSe2X3/BMDYAFxkUP6sUJg89Tq5fSLTGv
h03el9izzoYdbrFeVLZqJttt3+UBVJRG33eynQy3VNJ22yDo9LQsTD8DQhY7W+2VYxGI7CArdsta
xS8tbofacmNfIO+rNAMRJZ4y7W0Dw+Ha77vp4JMN+RKMTtli2SmL7xJWSLJp0kE9SW2u200B7hRp
XIwyqU4RjiZa1NxbSYs+aopEd6yChnpEWZb3M8Lbp0aby8cEhhhsRD2QF1FSiC9+jD2HA1oJyovO
px+r0jgMBp4MAHtghqil1mxGmkE/RwOWrbCAoDWE0zjBXln2CMSukTeLatI8g+2ZmkET+R5wzvqu
F9V8Y/ud3Bk24tBwkBROo6iDtK6q3MMx7MM/c5OEZn9UjXH6OhdZ+wPKCRWWITTAq+AA8dBEvX2R
hx28IK2PJlggRfdDXexyR9Ebn8xMF1/Q/EKaTDoqeH0U0nurdsNFxrR8xDRs/pr6mvqj6jr7Qmnx
M+8mM/k4pYm+bTFMA1mm0VGvx+YBE7Pcq/vEB8w9ygvMqe2HFFTjNhNimujOxkzymGOFdyMbDZa8
yTeY6FnRNhq06OusicG2OYlwzD38AphyAAyGja/F8KjnsRwjGJIJGCSaIKt7wHiCMkZgTh8ntLWP
ScluwGPmX2sDQ4+d6gP7gzOnTVuoxtUps4X8OfS+ctKMIf+JxDcDdDOk3Q7Pw+anb+txcg+TffgZ
BL1z48yQ/dqWfrxtaHTJpVNBzAwjVRyjsm0RDk1OeDTMofuYTbH/1cRvAbyLFcRfary4rjjltWPZ
GnKnYz19Q7+sdrCGVt0bZlx8KFGR49mFR/dlEdsYJRkN0E1OKxx7oY2Lrw2ywM9KIZ3HGSbofspC
kNDt2CyWSxqkLF1ER9XvMtB7ePHKAdzxadYx1LRT4R+Ar0M6hmF97ZciALKHFfRNJWR9MvAQ/aDo
ZnZCDwrvUKRN+70LwABOMGyMI+3J2R7ADtZ28IlyFC9iqNTLkl6O6WOL7O0LMb9fe3PP0sv4czxn
MWlyUWk7Pkjcit6VnSilYXSYZLRRduVTjhofU23SwQ6pA55rRiJU+FUjAj29hZPVmVXwQZR4JBPC
Qu7pAXM/TfCilE2ERFWBwu9IkIXT9LmfDBygO5zhtqiDUx6iR3XkaEm8JUKovsHBZ9sx0yJd3mMH
pN9O66DdQE6I9ni3Vx8mG+EqiXZktPWkd4Nnt4Z5Mw86kn9hYC3iZnJIbnM1NS7SLK8DtwWbsw8i
ZcSlrY/FETh9i1mrVeOKptn1olHP4K8rgQF9tWLLujcgqGpu6gwYsKHrPKilCRxuritz3rYNDloJ
28ezFY8tLthsVHj+mYKOKbtSLiJi64ew03WsMhwju3bCFr+fpo00JEelOuG8q4HemsFqqRAsnfJY
c5gAOVKmJyo5wbVQmg47n9rW941ZwduKNN8H7ZsDIHDtoFUlx2KEoxPuOWQ6LTBxuBv2da2DFm7U
z2U2hxmP1+No1EI6I5CYp0xxC84QkrCNVWySXPiuo+nZB63BnrEcUyOiTTEVydepB+tyNWWQPI6F
IyLjFFvYkYk+GMF2teGPfOwyhzkwhAh+88r46FeBPJUly0wZajYXQIgl/Y2ab+M1qqvfW8SKNWzj
KtyFvZrKXT3hHIpxSA8Kym6RLCVF+Rjh7XU05zEnflZQviI8noVO2RPz1gu9Qm9/HBNcZmmKg0MM
Es/I1Q3N8bN1KGs/Vr2C05eLOQfekxhmcGDaBCCMT2OL8qKOeqwOlIWYKWILB+zUry+mOoyxOlZi
OscNgGRzMEyfHH7BZSSshdsugc9A90PDe1OVxEc3mm5wQARxKg4694H5mvDCdD6Nahnr7JPKjDd5
SVehl+P1Sh6m0exjmIv0Ig381sVoiTjHtvGIbDtdBVs7Ao2lMIU97RxgrjUW4w38AExEIptVYrlG
rx6j6E5rJ05pSmausJYPh8AfElsPN0xPJOartpPh6SQ4a0viPal91ArqXDLGxHOso2nHCnKoIjf9
lVYXvpuVtHc4y6JXsUHx4iIvPrW61ngB/V7fRgEcugxFgDWJQmpHbXwXOTIWdyYxeDEncLVL+naN
piovMQzQ4Okm6aN08AIvJWzsLOZvdGOqbGWG7r1UuvlkDQ5U7UzrcANLHUwj82on83A8mCpkXAdz
PNQpY3ZS5F1nTTuS4Ye+wgpRnRT10mxz5wPhu4lhQehg/VsAo6Z8WA4ukdPwVXaWBBw2VqHtArmQ
3+2a1zf4Mn8ilA0gvlHcSuWjk5UR7AI/HubuXtEaU3iyBuWsmnH9kBBqXsNViZnq3Hwgx8H2aqzF
NQyW2qGYIhW2Jm6Eikn0synUKr7tZ6U4aTije3/72m8ic9NpZl/oKDTJv86TVDOuRnb7vdkGd9bH
5sq5XhJrsPh/wj94dI7mufHe5mVej7fKOeGLFpgWLokfR7ER2+pKu0suEe9fc34+Bt65+/7btMnr
0VZ5J1KiQdu1331S8x08ww5sYomG5Mw7PDOKsepwCqSSAQf8phBklS42xsWdder2S5MgkwUWBmdg
u/9vZClfZ+3/yGW8+HbGKkuZ15HRW/N3dY8JTLYFYU7inn5T13HTCV1SjF0BcFuXjNcf+dH/n7qH
MMQU+a9z9+7//l/tj//x/f/8x/88Agxf0Hp/pfF//dU/8viK+BdWadImmY9Ug1Kezr/6B8JIkf+i
JGpYy1oj2ED3xFf7k2GkqeCNkEEibliScL+K7P9O5C+ZuaWUKiD2koV3/lYi/3U+lplj2ksaUeqm
ZpMSW6/6wKnLpFFrNz0Os0sw6ZEV2pE+2E+e2CwL8VwCn2dbJ95I2rMz81zsNJq6biCoe5NcTDG5
KH/a4aEaDGOWG2EpsXzoLPoXd3kqR6glhYPIYyO0PquvFGnEzjdMZLi44WwFcSmCf9z8suFx4DLW
YqsGwsJBQYSpJcpL0fUKQFldJ4E4FXNw4Uc5PQSDkgPlxc3PIaXFJUB8aeuqhjoeQjp2w7LiNNNV
OL74qHFwY+nlBPNxwVNRS9YSrJT7YRi2DSpAXLcDtZ/gO2qGDn+fP75xkkjUT8pgVNWD6uujf9fE
TQ1rpwdRU23a1uFwj38d9DCRLf8mJeqU285sAhquktAy+0uu/4B+NRJyKj4nigUOPNINkvF/xCBz
UoYXRiVL+ROpxWRi2+HXvY9Rsp3JnSVGHa84qxnsU6qZGEaiiqz9A3motLjOsxkeUKdhKvOUD2GT
fjK4R3Gkz+SMOmifYTG4FB+d6sfoYLsF78Bq5VUQ+i3HQhfRM2Wpg28d6rwCWUzXfKycZCQnuS9b
tZivFQP0jQHRnNTA0Ctz8SV0QmL+Dku55oAVlNUQHWChiDNaJYMdZaxwvnNKtVbc3OiBC0vInSFG
LLlP8jA10sbw5kjxs0PTzfBUZSjsZh/NYtTAqBad3h27LuUkD2kZiS8VJQrNz8Hof6LRxxo2nWLQ
hK75A/raYG6VXWArerSTJen1nZPDWmGkIHRw9gxBIkUk45wjaX1uQ1mPHtnVqsXMiJmjPOlxWF93
HXqFgVugCgFQkdqtqEsSR+Qx/Pt8moW5TXsNT4w2n7Vm36k9teehBC/k9QlzdmNF3eLyofrmUzAt
HkOzVuOk5oiOq1NbFh1A5lzvHhzAYAo0pWY2DqZDbX5XRt1Ca0gsO9lp5RCVB7NqJvNQknyzTmVX
++OFgYn76JFeyeybvJpMAyEU92q3qKysvsjtHsvSWIjWwdzWkcomC40CIkOTO+UVbPkemKwVQ0QO
AtH/cGKYFJsucEZ7A9rYguOcSWCLErME+Ma0iTsnPKww6Z0z3DxqDVNA/HRggnk2niI90HHiO8Jl
6EMXWdDV6aEuhy46YOIpOQo1Ne2uQ/CZ6u0sg7I/CHpS0kssXchoJcJvFmiWNsJkNRPUbIChg/nO
0mIgizjZ463joxj1P0ylLfOtLOs4P0zpYl9aIwUO8KIYRuekkctQfuYpmNY9+secaczHSD3DxyvK
hcFEvsMyq7hmAfeVeZrSqc2vnNrkNhMrKWCYvOamua1ZH3dRMPvOU4bv1S5HkPuxMkar2vqqEQ0k
GC273Snm0EfXXLVmn5tcoX4rMyTRm9IvHUQDQGqnTZsI+2MN2kzdjPqA7ZFM8qzysD0qgAzgutXE
lyEOLeptmUUCfEM7OuIq9a32IorMnPbazlTA4qskB8HxlnPaHzLMx/Ut5mABDuEzrSg4G0RJ7Pat
7C0MwCWeFXKWo7lJRJ5ouwaKAjW3AQyopyd6JTaGxEb+gyJmme4xdgxtL9UVM9kj2e1pRUXb2BLs
zvUnLuxKvydxmXw27DELD11hhD6QXK1RIYije9nahqKcVKWLzY1swmDcNCDZSJNhATJ5Za3m5k5m
I057LGVF28d1kqnktmwsuyczVVpoaFWq7WzbDuv7qOkUsodNqiHvkE0MOMRQo2GjWW2h7dtUpNGl
jnw4XwDsZXQvRrQ9J5j4bTtsmsyPmx0Vlii85B2Uz0CPmke8A5PIRT9I2iSr5pnlW/k5N6duQfEG
MpQ+iHaug57ELKTdpUHQfR+U1J93ahG2NlOL83w/GbYsj1R8UgWmuVrzPJh8mIstFWkMqWXl4i0r
VDxLkrjoDnFTTY+UumT80Q6H4DoDXqJ9qIcUbvfkdE5/MVQm/gYk1dJrQ82m7JItrX8oR9HlxP6S
zSpw7Lnx2Jk7SQYNqb1Ju2QrvhndAJRNYpJsX1kV4KoLR3J8ehpA78Ab46ywFvs6qX/mliowIQQq
kW2axl9MCJpa1/DhyPAfViItTbdFgjUM2LhWnGJakrONGVsz3Aen6ZNjl0xzcBJd214lnA76s50G
5qMyQsgh6HVwbuEdk0BoZ44Zusr6sD4Cwqx/hK1BSYy2QiPHMybW6WcuE18/jOy9nASZEsQggKs4
20bM6v/L3nmsx40sX/5dZo/7wZvloAyqilYkZagNPolqwQMFb95onmNebH5JXVOFqhG6+27/m+6F
JAYzERkZGXHiHG0jUfwtvaKEABpuNnmQ7wZE8NBXpVpGgbznOqC8Fg0No8NoQFFaCMZg857T/U96
+7+Y6v9densfBX9UZzmt+Pv/xKYY/yCdFZQScHaBQhEJ3K+UVv4HaQk0iCSnoId4Qsr0cv+Z0qra
P0gx4fAEzqLwyoR581/YFGArpgM+0FE1C8An0Ja/ktKq76Sb/+ns8pQDcks2bciOTOvfmA+IRoiT
RUFZ0MRI1e4mo7XCPIk8ocmWlVJpbuvWl62dlnN7fYoQuU2fU7OEDtKtaId3qAQ7FQXBtW/JffBV
9aeYt/eIYGy6pZMnD/2aLM6aYJyCnN3Zg86tGJCCCNpCnx7S4OS+MbP4eAshmxpvx4le0y1K54lu
HJwcgviHErpv+Q9SKKrDW3oscV56yhhFjqcrk1xtm9gffEEb31dfkFuc8slt6GeEVAdHSqidK4VT
zchQrUTtNLnHY5WWHurddfJcVqbub9H/GBt5bTbVser3RD71OdPaTmZ4yrbrYQ/zuYo48BBZPbXa
LDOUEM247JjGlOnGHjm83RSYtfatMkrrOLEqB2EfJ6lN+SGx1Lz6YCD8F63N49gZa+rx7VuvtYmJ
zGPjaOjGUmDZTD5VZxd+deObwOfla32ojhTYwqHbp1XUfBggIFZcvSAfdTvJ8AmDGcwaK1khpkEC
0Fn+wWjj/Kee284DSscI4pgarKSw77WoOFbJoH/RcoPboOyt6RU9ZPm58pMxptMObApO+aa5CQw7
VDZFaoDAplKYcitKNEu2AWN1PyBUVNBCOMrlTxqmdXFb1CqaoWjA+Eeg4b6NYmNPHDTtwzjQvUIz
C+XDj3o5JvE27mQ44nslt/kRliwVb1oACf+GOjNZCCXYSfmkjlnVTa7R+0PyXSavUNKt7avWcVzx
k4bmeBOiBEilQOnt1LZebEDA/a1Fxz+K6aUj7mh+YKi6cMote6q1xU9Vaa0i29PCbrN4Y9FHS3kK
BYWMVDLoiuO+oIzYOnehYdbtjS6XzWBt/CofbMUb5MRJVY/WVqKqr1GgOcl0n6VqURtuU4928Tk+
si3xM4JFcGLCBB2HmXSv606j6a5fjg7tMGU0pRdHVuiLo01UBLWQ5ksrh8FdihBV9GUckpani5L1
qfQgVXmeUHJDswLhWYhg29LalFqnVuPKmQyaG49SIquS/4Bceymnt0fraE0/4pYKMCw1KO3Buqis
tAlKV7Lnqp9udCNTdCSMWn9MHsuCEihQFerd2p0VBI1xsBJTa+5kNrRBCD5tmxcpNY9Bs4p0xY43
Nm1ttM2HZOrKrRoZ0OjzkOl6a9VHNMAyBEGgy8077xikg72ugsJPydMZout/oB49Ro89BdDmyzEv
Qg16sWMs3VAFLLIbzEf4ZTwyEVDszaSt6le2S8jFHeOOH6KNFjL39XgUghCdU+r3YTegkdPkkhY/
jIV6zO7UUSmDO2TNM2aTR57sB45ahiStCbvuWmL7HNfQm+x77nc9Oi2IX1Z17ZZ53cCuKdpq4fjQ
xnXXbpU2N/u9ZsWlTnsjKBXzLWI2INsmEKKCgSoDgCo9KdtxvIVqoRe8uXpU0V9tj9VX85j19t3U
GoHygJJo9Y67QHJ8qqMifih9Bdkm3lQpIutDX/ykAF+h624iZL3KNKu7t4tjMyBK6TC/dXe0Ih0t
HwsgTfmFKU9Jfw2HNp28dIL6eFV28MKuGvp2+v/c4FB3C7AolZz/f3nqf6fB//0/1TmxNv/gnxe4
wgVuaRCYghUFvqxS6v1PTcqEy4Q5bsgkDEUz+aN/XuCa9Q/ZgYGMqx1kG7Aw7vZ/1qQUwaot6IlQ
31CgSEBw4S+AS2cTq9zfqgCpCtCeKouEYlaJ9s3aRJCp/2HfmZ4GTebAuEdx1+x6iJacp+IOxNWq
3GdbmC7y+/IhPCiPiMz9qmwCJ77O7T2DwcHbx0oQixSMSwpzs/PKmArFe3/MqaW+89ut4ZJt3MAb
DuW+o4SbogngnXyha1hTMqoTRNqlxVlFnOpxrgFPAJux7jcgiDbwJMauzuRfvKvukLdagt6dF/8u
DYpK3QnQtOkAlE4DBsPuJmpeIzNa2kSB3TtNxWabOC+IKxFyN1U0ICO8R8TQZYZ8a67Hrbk9eosg
1oXV6DMc4RDCKFwiKw7hWbWHW737Dn+GZbnHXbMJd/kHbvQCodJFR1n4bCKxPd3Fo9Wg+SrWSG1r
LQCtse3qrwhj7tWd9MiIzSIo+fquQjtvAZm8ZJK11TovmqBJXcGcYW3BJq8jz/LUNeTyC055dVMN
0nVDF2jT99H2ExfJAyc9WjEtQ0d9rLNXM+6XeiZXto8isHhK0H68nCcLK6CZ4KJ+LUZyw1UPlGmt
u+g332qb6FlZGnE4b9K8ez3VdsEhIYNcZxPPv1fd503qTBis1uGj+q1EKg8QueBvg24QWUWA5Pld
toRyFV4wOwlnVmeHG+pK5FBJR/7J/qu49CA7F7HYbbFNHpYmU85r7BdrnEvTxFYqWsW6OAvBTtsR
O7f6VoWU86+HLIUhQMiM4XiFHEp83FP3MAMeKTm+f6QEvEfPbif/yD/LD+1tcx9upMelybX3wYKz
bRRcR0RmxiodmAbnxGillZV5NoCIGmA5bb/mzxZ1eK8HPPwoZgKVJ+Y5v9g7aQ8peAXXiXlftNuF
RQsHufgdVJ0c1+Y2vBjEcXg9FqhGEDb39Sd1AyD2MX2WNvq6XXeHaaUz06ZmLsyZS6u/8FxVYOUM
le/r0LeZM2XLNmiEKqG4MlFT6T8UNU3tJXalCz/FBuhymk8838XMyPkXbbSxHPyM/scvlmpB/dfs
6rW4b5Gh/LywlReRTGWCRSMwQwREcWAOwmY2bNR8JHrh4kyhUvQfG6Yey5fGy1dLUfPK5oFqFzUI
qDAIm7NjH6etbrcRmxfCUBlrXObVnaEFq4UVXXGOMzOzc07JkcpbgBnda/YjMykb5AOtTbtWVozE
/MFIxU561fb9bjHCXARS9vJ0gbPbPJQbZNdDLNebaSsYxvNtuTKekr2yqZ+jxdGYhf2cD5H6FmXo
Ujgjghir0IZ5cXAt3joL+yla5rPDdrqq+dRbUWXaZBUEaQVEUDsCOFTbG2mS17H8kDfl1oyamzFy
1p2vLXzKyy/JuAiHDRVJwZM9zyd4mqXtUcY3m0JedYA4kARW0AMcjR9gLJfWefn1xHAK/L4wqDHs
a4g/P4mk5nCcDDCa4txhbZ8+VA9iCIKpmKdmdfy4OIhz+fmw51B9Iacn459Pech9p5fxwGv3fehn
3UAN+11+rT4LjvgMkfYV9fw/wSx6jlQgcMFRR+1QoXPtvDNFnS9TipgboJ+Hhvy2/rSlBYXggWs+
Rl7HvIe+7TwA2dlSlLlIYmZGZ/CIdDxScQMESmKtbLt97ZHKh/reWf06lTWUN6IOvvBJ1WtbfLrW
WcRBQ89vIz/l7U2aJiar6HKqiQioB2iABbxGWVXwnMkIAq+SZw1GcpF8SHu0SZT9wjm6jOuARS0m
k3hb6fZFItdoTVRUNhtvPQt68GkHdbUHVfcq3gBI8RasXTk7Z9ZmUTAwMsYaMmY1NNOrrNtg/CjL
HwsgeYr2mLY7q/cfaAy4IzuShbdMzgxSuSrtB6MBV9stHOTZdP2700HhDSkZVWFgFfOMrwm6oS4U
1i4f+Azb6PCLEa3eByv5RlvIL684G8Zsi6KgxkXz7hUnBxk4MkKSJjSmqXLf67Fr69mCY13xqzML
M3cOc70nLLG5cniXRIxcmpqrqkup3RUrhkZeJzItcCjzwJtmnTQ4Fbjp8LZZa7Cex9vMs18Ur9iX
W/qx8CwscVVdM0nTC8phkkk6BOLPT7YOEuDe0AvevIbkrPp0r42Iki95wxXXFJ21fxuZ7V5OJ9Ec
c9ZlhFDItZR8fYCv7epYPlnq54VzcCWqYwweQGb4OXTz2bY6juo8tIz4nfRbh1QxXNvkOKlb7skD
1ku+N1ORePd0AzAP5xzdUvFAPN/BQYFvUOqEPeZD1rq9al6UXVrzumnXQDljGJ29JX7M9zfg+RXN
9XhidHbY/dDJ2+Td6Mb/QHti/IbCmFvcmft85z9bnnQoXru75MFcGL+/dq7PDM8ynmCEO7lkyOT9
zpxuay/xmFT0JA/lg/VSsUQgtWaZCMtECACCTs4DqK3zvU3jcMj6EqYd/YO1FjBJ8T3jrX+rvx4f
0VriD3jNvQmifPlBvLiUTbblkCAzoa0E/QB+BkNBuxNgyhIi7WBtbhb87cr1CkkDz2jeJUICb1YD
AXldNmOC2nceoX4xrsZNciOI+6pdcqc+tlBkqTR8HhZJnK4dKptyoUadQBEEkOd7E6VtpvYyW1Ct
OzCOX6q9Ds1HsbLXvOYLr3GHQ7GXVI/RA29hydeChs1TXoZ2l0zx/cV4EjTiKdKSGkksl9Gt7Nvw
0gFV/0XOPa2KF8sTg74ZH2rhUrkS5sXw/b/Nivv2xCxE5pIclIxqQd3hFn6+Gugv/pdLm3mcYUcy
/S6WZoUuOFlES9bhqklWTNTtlJ9GtRUD6Me7pWfmbCL3VxQ5XZtY+8naKi1lRnHEbv7F9DpIubzM
AyCOHnzAFDr6JSCW1swaVN6iOMNVRzrZ1pkjVZUkGcEgtpXCRX8X3RifnQ21IY/xKcMjQfyI7LSx
DsvFx/VlwZeKNzGakpBgCb+gMJ0yf5RDnR5KvQlffI+enCvdv+mu9hPaiz+j2CI+3zxunhjUZmjh
2q+tXBIu5H8UNywcYevoY/9ar8HubaS1Ei/kDcrlW4oV8sgQrBLQQ8zrB1UStbp/FDgL3hjKrbZL
POY99sXD4pVw7VACeRXU9Vx6iHeee1DTKJnJaMf7Xj7Gr8iWrN/6N387wZmgbaq7dqe9/P6wXDuP
Jxbf137is7GitHGhsmdGlq0CvWZIabFUeVmtMI1TG7PoWsRGxXAd50LaHfcIwR78XX1buSKS/zW+
tV9H8NTULLwMqsyssAjkccac3R+yvkBUcPXSPjUwiy15XZlKlGNA1HmYeNskX40t+QlSFkh2RI8G
D4Pxs/0kbX//nWZqYWJlaK45gjWEwqEF5PjcNTRdClO19RkNPxjbnnLMWlole3PbQxi/WKS4EsrO
rc1C2djYQGQjrOW3JigAdyKC5s/SylzrD9FK/iIiaPhhsS566SnnZmdhzJlQYmxkzIowJk+H6IO5
Njy0RNMb4KerhS0VznAeSMSDDqYY1eLyp3d3vqW5GY2gApyIRzVjfg4aQTwuuXB5yZOl/40b98zc
/Kgh2JcA62Vx44dpWz4pO71g7H4d/ixv9W28OdKNf0i9pQv3MqTYOtJAII8MhVrh/J6f1CwuM7FI
9LcZUP/kMAvPaNjvt/Iyf7J1BA5EF1O0ruakWwboY7qmGLGzQyVSpS700rjdJrmx8NGuLefE0gX/
VlsD1kix1PYfp+a+jZ5Mf6nncBnvz1ZjzOJV4zjxdFSx0R/g1vjo79WH/J53x37JAy+D77mhWbTK
mHMIjchm0na8KeJHIDK//yzXf77miIcbJfD3YHYS3I9dOzjMHEZuFT+NzV0fvf7+518LE8DFkEpy
CEioUM12qrMaXtUKBqCoeAiPLhPi68E1mTijW1nd9w/R1thL+8Xe4RUvOLM72zjD6JUpqt+/EFLM
j9m7eKL97PBgG9fyWt21n5daQ0smZ/E3LZVRr2NMAixzFfkJkJSbh0vVgysB8Gxhs7ibG20BFpwN
TfewjzwHm1/TZPVj9rAYj654x5ktseIT71ALc3JGkmVXzD8xxtI8Ktwqze7NTlc5BBiQlvWBu+Ax
V2LumdFZGaGPB730VbHAW+dLvk4fuh2l0ydt1f3l6bX3O/PM2OxZrzCdC6+GcE+KZg2oM9v+XshP
C0sSX352jdAQ1cRQELQsF701DRYUZRhMThllUsk1dtEm80yU5loasce7xUbsNR85tTfbwgpKBB3U
mxBflVfNXtn50KFntCuqRXDAjF751w7Sf0VBk8SDl+LsgA+lkaRDwNr6VYWjWGsfToN3Lkr6sIFn
hCsrdRkw/zB80CpXvm2elgUv1Gs+I5JhuGBBuVy8kjuf2mzkM8N/fCPhb1fGe+veQrmg+oRcjP1S
r2GWWYvkX+WV806CvhSqrx3/099htum6kjCjbfE7SP5djmxQlwVuljt/53icmpl57GQAFjTFUrvt
CIRGZbIs3FIGWLWO16xyz3j5vfNeiwGn9mY1KFNlWgUQaeSqwcsYf7SWouaVyhpPQtlUhdaTiULL
bEE178ahFQ5kPQPpHz/BjLKiMfpFGqGpivliS/Wm6xZVKiqUQsFezC89sw1NtOg14bK2lzypK+d7
cZegKqVvDZQCNkvP/sv6Fis8sTfbQrDNGRkR9nTP2Go7ZyMwA8v0rFfvWqAkwMToVzI8PgvXemjF
8MRhp/kivemr6kHxXRPKwLW5H9+mn+UPs17Hm/QPWAt+7yPXdpTkwQD6RlvGhOby/KJw6sSJZWOK
aMj0G/BIq95Eo4lZEEE9N7j9zVLOemVLzwzObsEyifVjZzD8kkLwEX4Fdd72CLTzSCXjE5pd4EH+
zhpVcDQG726h4Xe+xrjRYFQOWeOv/r22jr5Kqzf/gQi+6pfVSa/cGYzD/dvcPI3NBZdL3mFOe/4l
4hNvzVftg1Dsjg/pail6XSlh0MLBHJ8Rmj11fihs4KSd32JPPKyMGzFancAV/3egLeq5pdlx6DoG
dmjKCmfp1hWTcF8BtkLD2K8lUow/AVBQroRmnsWUbZmcYHHzZkEM6UMfSaNYG8yIH6NN5MXPwGJB
JjG+fRMffFAlqwV/EcuYXfqmIGWG75UsHVWkc38BZxzmRYfR5JP1Rf/kfA+3/ku3Y2wrQTzY8aZv
Vgntv/4Ufl2McFfeJxxDW8dVGRehXXFu2wQZzODF+4IHqvdC7UC0n9Wbv/MeP7M0u/UKhuzSzsBS
vxpXwU3p+dgyEJqKD4u2rh2J01XNbooyhg2nTofIHR5QXFmjtyIAeurLJNq9FuK5S4H7quOcWpy5
amprvW2Ib/gu10lYAR4lQduLYi++40yrjOHeFxoQmwXnuZLBnW3rPNhA+1JNA0u17+wDRLCHXwVF
82a5IHYleDu8/WhqqbqlM6g+29bGMbojw+QhGYXQEa/fP6F2N4AayLbO+m+ABhxqKhZgaBWcFwHn
3DlzH3+VGM1w28NdtxYG/xBnIv8kuG2lv6oPLDLUc3sieTx5xYSSbzAPgr1fgbumeyKtrM0A1LmB
dHn0/vK3O7c3uwyloo76ycYeQ7EV0D1pY9xH4XrYADdZ1nq79JRza7ObMMh1P++U9Fc0zR9bWnVv
7bq6/xPtSLFR5xHt3NQsqgwKsyvHgoWJwK2uRB2fceOtOO3h4W+UM7FG95NxM+rd1IbOPxvD1Hma
9RwB53laMzC+C9fmrcDixotSTpc5LoILTJ/rED9QVp/j4gdjKEvTpE4aqa+SwV2QvC74xJWtexfG
RtnBUen+z85YGTudVHUIiQid4akT6JydBUpG7VxkWVExXbB3GSpZEbjRf9mbBa7W1oqWFxFvHT4V
/I/S95hqMJNpm4LSy59JPq9ZhGkWhjsuWAfc6vnnCq000sCXIpFy8D1zNe3ydbcbH813HG5gu4sJ
y5LBmeNDozA0pY9B3au/if2MVuMWgPg2/lN9g5l4xnsY0U4XOPP+fmzVJNSx130ZNxCnfhVK6iGA
A0HuMd34a9iGYMt+GdcM0X63rE2xiQ+l7C42L5cWPrtymX+rbAb3xMIzmC5vFDcNXfvHQAeoJbU5
7sPN4mZf89/Txc/8l7JGGWoSi89vBXF9dHA2zsd2rW/lXe8aP/6G99LyZkzFEirK87J7EUHgUo7v
nzZgOhIsADDy51+nZTN+T1fSUkFXfLxZaEPhlbFa3k7M4M6rGFqTlUmRaMJ7tRfIBKJ7fRNvI/TT
yjfEXcd1AeBgqRV1BWbhANFllhYYnfj/LMSNhT6mUgFqtlkj+7JRdsmqytz8k7KRd8qjsyB9fS3K
nVibvygGzQ7SXoWRTR9h6eonKHgXMM5Xd5EaDOTI5L3Q2J/HgBrS0vYowThmVYPXFIzvy/l+YLB+
wT+Eh599LQNmHwYNxP/odM2x6lAWDqrBZBtF5eY22wSbaifdIwt9F+37tSA7j++k3bDU5b3YP8yZ
KghLEKvAOucwFceoZSdIqB/Zx+YlKOJN2ynbhZVd7OC7DQf8KAB4C0Ki8x2s/GaQMwcb0c+Wh7Tk
1ncZLzHrQ7RCC0C01BbP9lWTqGxYAr/nXCBbAno/sgFVoas4d+rxyUie4Z9eWNa1D8Y9Lso8wMMu
8PV0jVM+JR+sWVtutIsO6UNILd6685/7db9nLmQlI8W+kIldXdl/rM5lEdPR16UcGSc38J/LEILX
Vwhdfr+y91fczBXBBfGuJGwwUDf/YPqxlUxzogruf01XTI6nbvRk7ASqg6H2tXFveMMmvOmQomTu
FWXRpULITFmUawnSJxPor20CJrx8t8vHYepA3v2sN8q2NF6a2/xW27ZIKRxzV+gpiKl60EFwIYYf
VEamFvb4sm7wbp+2IYwF9JHmZ76AwahrQuOn7kW75IPQmBQX4NELF2LL5VtsZmh27QVD57SjriOn
LCD4UK8C6CWjkbxyG+4oa3nhrbGQRolbbf5xTfil/rW22a0nOZCmKIn506oOTfFS+J3LnINL1cZd
cKOrixOlAnJPQgtYmdm51zsU52rrZ6d+QrlTF5n19g9PfSiHZ/FuWH7aXtbtBVnYicX5q4iZd1OO
rZ8ILW3ztfKZ/26jj2QSYbEHXLYdNtlaMe55Ae7HAxxKi0/ca5t7+gvMEkY7hvOlU6yf2gPfk3FU
c3XMPjzZaEhYq/Q+hyzl4YhW6eKBuRLGgeYLCjhExx2C3vlW63kUZX7468C8X/Jes2l2Aigh7+xN
vP/ryCt2+tTgzHEhm6xGpTBx3G4t7UR9tPW6HSzM3vSh3Av84uAth/Vr2wseHbg0RMrMM848aoLJ
sq3w3UGHHCs7RMGhfq2i3uv8YuE6FlnK/JQgb46aFtg8JixmH9JvmgLmMeNnvGcC4KNFBOj3y+f/
4rOZvCwATYOEdFCXmH+22EnNlArGTyn9mrffrP7D7wP55QkUP19cT6iK04+YN6rzADyLWk/E0fBF
+iJmfKbvEpV66YO2Kp+nu2iRsO/iC80szk5gWhYoXxfTT9CfAhVB5xCNOBjO+jstW0j93hFvZ9/I
lOnRIT+FK9CFnBcjG2mM1aYaf8qeDJvQne0hqfX9rtsGT/mjKPgUnoPctt3ygoFb2JNW7VbeQiB9
Z6z6W32XPEsvC/t98Yp5/42YAxeYED7nLLZOTj0FQWX+od8N22DX8jto9wxobyRPSP8sAeAvwVEm
1I5i1lZmFu4y1Yb/pIVORf8DnsFb9PF2umu+V38bb6lMeemoKvcFBXQsAtOb90KY2oTCr57+mMqH
mrPXKx8Xdu6iuIuXQjDPqWbGFqTX7Lw1TjOotdP8Ic5b+hB5xW24Aym3XazAXDz6KAraoBnZNeNK
Zy6tj8dQgoE3RVYa6nl6yHRyGTEXkzSLeYSIR+ceCvMBwF96SBbcR9rMH2ItdLqpKH+wqs6tPdGQ
4yY4tM/hYamsq74/dX5nbFYeiSBerLKENDTtjtWnVouc4/A0ZYUqd6abWI4fh6sKPuDgSxaMZlzt
THj3SnNdJYmfwVXeq60UB2sYcVK1+mPkUzV6toIwPPLlR4VtG4cbKS1RlIEcL5AV8E7tCIf+V2Nw
yi5/DavUCRFkkNShH1yYZLow2EMelwy30BBP5U4pYqgFV41R29qn0cmiKVyRQWcQJk3j5Dj9Khtt
WIW/NH0Bx9rKTkejk+H8UUu53piRwXt9jdhQGX1X0zKsM7e0EGF4VetmYHg/CzUtWFe1JtRG9FLN
b8xMKsBfJnGFroA7xEkbajCTSxqo80CPYbx0wfEo0Wurh/DKbKYmloZoH1YaBC4gXiarvqEteaz2
AGQJbdGqZvLOMZAScQJHd9M2jXPjLlARtqkQVFWsUIIiRVNG2N51xshWUVwzFuNG0TGtFbeSzEb+
Eef2ruZDHHd9B5Ha59APrdA7Gkc5ydyUXo+9H5Fnh2QpNXIkCrZWMCaISmgOfJRbKPzkCZYfpVBR
Cs4rAmytdyF9pjhQjJeRb6DvEBPoq2e7HXzzoTInZaKeUdTJEG1SQ9INaCMbXUdCI4nVNspWI7qL
5ieZHtaw14uxosmPgo+kbaWqDAJA+U7ReVozOSqMTyVsojy1w9Ywq41W9nBit8aoNPuwdSCccQ0t
RT/ITSTfjOG5hk/pcawHw34a+QdK6cp5Uo4PWj4mFpmZ5eQPXRckyqc2t+IJVZvmeIQJrjID29Oj
EQr+3ZQ2ddO6kYU4V+kO0NW0gDKgDKKkYMpBsm+kGFKrlSUlYxOtCohaEwPyJbhoKs8sDCN8g2g5
4TOEvXZ8kPtjF99PRSWp93rjK5O5UX2tkZ5G5E+CvZHxtSSo0BUnp4nGl9PMTTDIfbJGpQciyJus
9zMZJis1lqQaXrwi0A4hnN3mRgubbLh1wEx0N7avqd3Hks6Avs6zQFQRYQ+dmNl06tQ/xhvoxewO
dtFy6n/atWHonWf7baP1a0hgS5S9I0VQMxFciE1N2Ecfurrt0O0Y6wbyvVIJtc+h7KcQklkIcgCn
M+0JAdPJhFJcEPip4RckS9K2XldVEMO1nyL5B74ptKovHSLzXeHKZgbxuCvVhZ7dtraZEt/7SOl9
6vxNFe2TES2r+xyCJVjlrQo3p9OQ9bn1oy0b5SiglbDR47ZZ59cbOzTr5jk3YIo8mAk0UrDSy5Kk
Rx9SGbDeTRLCViO5k13F4/CSJ6qRUO5Agya4D2Jbq26jY12lh2Mcmc6dHJq5ed92nRVvEWl1gp95
DJVajtPGtrVXzTiWf1YRH+O+jyqtUt1ssK0cViHJr1XNdewmjsP7Np/yQF9JNsfG39p6N/SftFC2
w00TWr65GabcQaDPsv0JZl09cLJdj3ZR3a01qOjzcV1bnCjZ9XV9gEWtifkJ23wA+WS5uMFYGhtC
olXGm0LvgnhYGTGBOKK7FikdQ7Pb0UaXJHe2IXpMxdDikG001tXWkbSWv+I2chhHBu3TKdDqW5ip
LPOH5odDsAUSPBj3je1U9YNR9mFQQKckDfmdjnzJ8S4u5DYs13KTSepWV/vu+HTUIPh/LqDMgcwh
VI7RkRy5jpRDy9nyP8gBJPefYjmo84eoYqrtvihrGLT2x4ghB9R8a13VP/pxJ/R7FCvXMteSLGjn
GD6IDNifoojD8vub/0pmQQVKsxRGB9Hem1/8UzTpRz3kiiyCOyecDspineYilTdpkZ9YEL/Baass
Kjt4tRIuYVS8H/SDvlL/gC3HjVZo9iCV4CqevKWNRSFjscR8mRCe2569y6Rx0KTjkMCTX92qq/IJ
oRcyDtOVKvd4+BMAdvHzZjkAZRuL+rIiKDbMWfo9GhVTkdjTvSOEuPfw6Gz6j4ooba+AWcCvpa+S
5aGqy6SfVTJCBguSplMinT3L8mOpa6Ua/ig3pte6UrfKsRsd5NfsixAFON6IWRx5t5heXcnlzuzO
VltGrarkafBDcC7p7+KekCd475QsixNcl0Ak4UYni5xlqLJVtVqqxXxKWkHfZFinmXCNGNeTPECJ
5s4UPuQtlfsutFPh0JINx0J0EKZL+yIxnkxfD+Ik+CEqRPYn88DcD/Srty2tV+bn3msJWrnzPy/3
0C/PjUBAkvVDb03bwp4tuMraQS0lQFfUMXK4WjRGJZcBXpceq0FLpwNAoh0PonpmBW5mn7Fh+83R
42DVkdgwa+sQdn8fZZaszGLAoMBeaVvWm+4/5vRCZe02qp7/OxOzo54ksM1Q+nkroXt0+wABkLoU
fOtw9bq/t/QOWzo/5ewZHSQVxWX4U+dlg6GUzCNU/W/mV1FP1z9xJ/c7BlstSAnd4lHf0RFdJzmp
uLvIG3IZr4GE8aaB2N2E72VegkklxBGltn+zvyrDTbSzbuKtYrkiptlkotnW/uzf//WeEofg1Ojs
oEsJJJRR1L3ltyj20RUVj7bukwoEd9ntL6EjAPvpmUEzbUE0xfDI+X0xhlFOv8d6EzhjeaO4w0RN
1vkmmFHCg2PAO7r0Pa/sKRUDSncKSsuXqIAxU4Y2aqy3eN/se909Plj33Wfjvt+q23TTMUO5Rgfx
9z505XCL2UU+oHigUuc6X2SRDUaPYtybfKhguBDzx4DwliP05bNeo1hgigF9RwHGOTNj+8aka/WA
GQGtSB+szcigc3W3eBVc28ITQ/M+oEMKZk5yT6IPNgCJJ4QZNyDfrTtmCDtX3YWe+X2pKHI5A4qn
nBqdeYom9zKqScObaFNUPxLudsbhvlTcCI1n36Nauvr9R7vsrQqDTLVASiTUPOZ4xtaY5EkZB0Ky
44p2AdC7aE9U5hpYXNxVDzmxNSsn+D1VmsjowZ6Xn/RP6gfTExb9R/+2Zqy38yavoadbwYmxaPoy
nzhf5sxroihpaztXOIG2N90iC7FmxKV9ExP7/XbaGHbBzRds7Xtn999t8HuD4SRXLIwOrYBAfau+
1Ohy3R5pd/W9e9yQr4W7P4E+unIvnX7QeQkTehuKbl2PByGMGa2TTQHCWUC5xB5HX5BlWz6Ulzap
FtLJJsARAACnnx/9uBvMqZWR1qy2fvHNjp4mbYFq4fIwCgu4J70I85KZwyijFD7j6lsmfYooE8Gp
vF74TpcWmOxjMJmWMsxjzpz/SGnqkspa+s2HC+xlWg/P0cFed/AfRaDDt+I8LNXXrlt0FJP6JDo8
cwYkSH8np5BQvTS9qHjxpWIhIF+5dliSCukym6bTL5t9lrBVeL1FyTc55N6JdvUdxBDPpmscoCNf
JQ+LrSpxfs+TiHN7s/NddtBZSXHyrdx0vHvUDyKiHB8YKqcpbxwir9qgJLhaHhxYXOjsdE+WMpiZ
lnwTeSU03oL4AdhydQvZ4bp9DA+y9fJ7b7l0eLxQpuoLIQfVknnKEuiMaQKE+zYo5iOMlMEIobNc
bf6yERQnUc4jVWFiaM5t2LR0A/y0/qpV+ygc3ax6TcaFhsdlO8eSRaOIlwCDSZTJ5zsHLVFfFcqr
7g2ABzvYJ9/pOpBp4dar3GFj8AJpl1phl9ccZjlotOVFQnRx2JwszjMKBa/dVtta23jb7OiH3XUb
gejxV9JusSsu0rkz15wZFGfxJArL5F9jl9ev1oMCz0HhGbzqlJWAwC0T/V1cc5ag/edMk6CQosyP
XaKFFrW2VOwpPRRp02772z8R6MUzZrakMzOz01bnBvi2On0VSWX4mm26XbUpb5VVtpZ3fyKHvbKD
Z+ZmnlJnyVgYmEPW9ZNozAqixOO9+qd28JpbIjrGbN47VgKO6PPPZQe05iJd+vKL0bZe2QP72Lja
BzGJwEX9rPSrdilpvvLdBFWEwYGD0/ay+ZcMdZwGHZmleJ3a0B7X+8r763klLn9qRmz0iStOWdDY
cEW8GcM2+k7jA/cPH8B172wEqUll5d3SRXNZaHg3qYG8IY4wtzL7dtC+k/zk0ZvmyiuRNRMgPWX9
TtsLD7zruypIFGQLfh+/LjEv52YdkcqfrNSvlTxsMBvute2R0kYN/Ybv6ssssFd8ky399/oEM/ip
oaQoNLTj47fgm/HF2paetamgnyKaqJyExVhy5eAxJsMA1zt/xAVIuRrGBL2XiJR56NzusSS3KtfG
Qf+FUV6OJ1f38dTg7KTnfVuXYeB/FwFFlE26Q3+rwjAlLd0GFxkJTW+ANbzeIGDVOATn+1iF0xHS
POe77Nme/CmFOzRZBXvb7W+5BihmLr0+luzNFsasUcGMpva90Em/q6fxuF/wwCuOcbagmePDx1cP
FIi+q57yhVItAymTZ3jWQUCF/nrvXOweJQw46EWjfl53GiwzldVcGKMiTEnB32Z7MUO7vG8X6QeW
EF4UVATkHozynn8nXyuCUJHk7wYMr/6TFR10fQFGdu3LgN20BDn//2Pvy5YjR5Ikf6Wl3pGD+xiZ
bpHFFQcjeGcmmS8QkkUCDgfguB2OP9rv2B9bdTJnigFyE1mzr/PQ1UnhYeGXubmZmipusWWZWeRe
nVjdjJUBp5gBKXi6BiX+xAI6vlD7ByQGTIXLd0rrqPNcevzRuxkA+CmvNZCzQxNkZyA6FbvfQHLJ
zbu4L2EQVOKA36H3c+kEVQf11rngj9OdESNxEE7ftTPJlp5cSmoAAlY81LSRwAeBexpUe7HNA2Sf
z53bJlprPPsIkkfw+O6zLD1jPwudlQ1/5EF1GIIpTvaPECmMyHUVkgiSwmdD2ACPiK1a+PsJOdLV
W0gerV/MxtJlJgaUShTGH+0feWBvXHC0ge/fDQFu8YvrLH6yroAE3a8vw8dYHUNH/hmpMARHH7N9
Xs5BA9U1jzIJQLZFyAJxPwXZ9Ss4I1Svf+0BPu4yNN0D2+rhKsLaLxmnTNHVnjHTR81BDtj9bqU3
v/77nwwHBQpITuERAEzyB6KpBuyNCZ2chz6GOlskXaa9Szemr2zQRb9b9dDyZJ8um9SuQmIb2T3H
ApT09ORnFrTqq8x9gDBKbIJE1T3k5zIikjR/KyM79Z1A5ECxBjhnqWQFJhoIdZyasrpsTuauv5N4
PORpcDwho4OwuYpIvMbfd+rQXm2ZeHeDDBhvVbS9Lhxan1hQLtSnO0udYlU/y9MxqovLvz8gcBIa
aF2Ct7HeZLvehSNTm+gQgVTvvBsbvYLamUQ3zZDTQMB8ttpZ9MnsnRiTG/OdsTyvy9aEMfKt3dlI
UyL6uWt2RUQvimA1mX0akbxN3/uRLZaqd3ONmqV6l+/YtQGQGjcvvaO1ryJ+ptwOgW6t4XDXRrfA
apq94Lmg6p1xYe9B07EHn9WNnMhs/xvhz9roFlEJmrQ8CxKNd86NbBNsjgo6kpWjBMD9lrm1sS2C
kgFon7Gt1DuK0piBsbmhfsHBUwy83Tp1zNrYFgEKYbqiJJhIaWzYkD0otw8iNkDVTi9+YypXxraU
Q+nyBHKWmEryTYol5BeSh7g8eBuQZ+1Xj8DK2JaHmk11r08wlj60ID1+M2ZtAOXFA5Ws+6vT5omf
h0A25iMsx82ydPVTozOvKLW70kWLtZzNSgkkg3leSmR/WPzwwm0G5tQVr/LpKP8yu+ye6EXTj7mr
3pkb5S751qBF3/yz8NmuBwOgr+z6tfaa0zDmP4eJsjF4wBCkG4vtmVtshpYajp4S6+ZNDtjcAaqn
wAx1ft5kydqT4NNZRbipQ1QcIdLywgFI1qpSjujZp2XogpSyCWiKQToBazGvfVAij1itU4CeXnRv
w5RvHkRJKPYgx3bqP/u5IQBdmcgAyIRNHhtDPAY8lAUz6sYra3gaJXw0tnDWwNgD5aCad4OIeDTj
YZxD6nSDjQNd8LA9yut19XH82b55P8CFz2YQD54IBATTwnfBdyIbNVAVcC8SX9lLsPt/a6O+N7jw
2a7NMsiemXdi49KbMVQj2QyqXvbj1ymSd/pakPvJpNqoKjlI+mLboJn3dAVdiPpVdk/u23EYd5LS
TrUHvl1ZuU+2pyQewFMI0p3438J/UtqxDKok986NeUwfZKAiNwvq8Z4T2HfgHAENYBqvXbifhCuo
P0LADO8IyHks3y5mNo5VX1p3s7Od0A6dKg9j82NlZJ+c8xMb0pW/CyCUYqIm9BdfD4C80y1jJ8ad
eyh3EML+IV+VE4d2s+8OsVH7K8Y/2ZwnxhenT+NZ2xDbuqvDAZpSr5y/yU5yY1nAngdiq65S43xy
M4FOxdaRf0Py4UPSdDIL0k1Tdi+SSEQa8qb9FuW5DITRv0N28HEBHVWS+cn0M1r5lvn7RGjuoNLm
3na/10ZoOg8kXbsXPg4IJsC09cppgoTK4nxDC1RV575FvpSeg+dd8oyOPiQWovnHbxzuj+7y1Nri
cJcCElnZ0CIZ7IKXBgr1R1CNBvw38pcf9yUUd8GCiRtI8tMsU7MkSwnkODF1/YFpB4de16XwTahZ
qf3apvhklZA+Rw8SyB1BiLxMqEC6WeRZwe9dtkmmy3qKnGylrLgof0vPj7a1dyYWnn8W6VinlGOV
0m1Z+nksa34QjwWnB1oF9HnlYH02IqiMgXBA6kFgm58eato7YzLZMEe/U3Zto4CUr71yPh5ddAVI
Nh1T/vcDk2RuT1qbj2hiAvVLCnaBNEqfpboY4mV0N1pr5mQO968H6dsEAkhm2bJFBcmihacoRle4
ACXdF94FpecpBOtrIIYu+rr1G7R1tG6AenS04p4+OVt4wRk4ubKT6sPGqGHRbJPhvg/t1pcJXw9p
yvw88Ud0iK1enJ8s2om1xR7J+pzRQhnubeqnDmIgZOxDVHXuAZ5lzJd85G3AkS369SBfL5HFzCJJ
gtYYVL4h4bDstLKVQhVmP96jTwEeHxRelwAkIvICtuagR+W+3CAG2xlBAq31wLORwV8d+SdeBUzd
8hOAlxEV5MWzvKWgp8GLAR/Be5IZTS8YoRezY+g8Gu9/PdzPJhkYUyTxkd4Adnexj6BLzBpIXt5b
ZZzmT4zCuawBlNZMLNZR87qy0np+L/JdkgPpWO5Sb1VwUv6R5aq9H4f8EO+ubdHxrIaG5qtDGbFi
eSyRF4rl5+fyBHrhqk9ZpKBejyBYWf6auoXvZyOz26KSJo24a7E/6AZoR1lsp1XQbpKo9MJfL9aq
yUVsp6tO704NVusnw40qRVKHeKJbAfZIvu2r+P/T4uLZM7hN6iUdf612Eij+7qRm4hRwdwdxZljU
qpWXz6cLia5QoFqQlIKCyulCtoBDDxwGjfw6TVBV9dyVSfxsO4IjAa21Ug8JzWOnBjLqZBBMm+4V
cQbitWBqrlv0oq9Mm/yUy+343shib6QjGjDUVNxrHrQp2ls0eXxnwXgmqdWEAbIQNZYV3ORaV9db
3j+bwfe2F5ukcnhfg2LtvkP8GA7fLCjpynY19SK5Qb0Hwk/r1Gefzik003DDAlaARtvTOXUNkDz1
lbhPvrob6SORXJ72WQamNSNQ/fG5ChIvbNZctZzED5P8l9UlUtAyCFqxSnHvmiJUmn1dg+QNMKK5
XAsfFsrEb0cdhGfQdgJY9iPQqlKtapoVHadAu5N6M0rEoN4AcjCyN655jN6DoPgxRi1SD3XgIccy
vGRXbK1089l433+KxdGoSoI0KgTc+7scZcits83BYWScy15RWbtpDjMKr6sQvk8CG/291cXa0nxG
2ofLsU+hlGmdHmVY476SzpBYWwtsPtu978zZMvB558gVVycdtKthDimBQxcYkKML5o2sYI8/6iD/
ulo/XBng8lFCQFJYUhvTCn45NaLRWO/TY4tQ1NxmEzTXV3MQn52W90OUYda7IdaVOdsDhki0K4XH
WfI9N1bc9usjf3k03ptYXOstgEcMuM97VVM2td3fEMCO5/w7bQ6saUMx12HKJlBFbNA75jN0IXov
KT+3ShCZDSLWix9omvcL0URVGyQd6EPcfd1v5vrM9C4LzQxJelBTcFpNcZd/g56WQ4+GfpWN9+pM
Y8WxIu7owYpP/XzawOIMiVLcD0usvNKPFst7HTmHFtFgN4PXShbKCx/EzeS22LZ4IK/tfrm5P87j
XzYXfpwW41jPmMccPcbgPwKULtuuVwUXbBc//Qv6AJDakE+U5RbU7LGdB6Hj8UDPzQf9ZdikkXk5
Bmo8xOlVC4SRsgF/P2pb1FoVWFi1vtiPvHQmdATr9ykPzX0doytliNEOWaJJLcDb+ch2IC06Gn5+
mJHSSSu/4itr++mhfzf+xXZVtLSrUU2851T3rf6BZCtBxafL+O7vS/vvTpwoh87SBsmeJ34I49rU
Y69Lo7omkYqHtGYErnj+7+zWdyblbn5ncsz0xmaY1P7plR8Xm5UcSSQpG/BOk0BQEurXv7a5NovL
zYoar6ZjlJoZgNMd7bXdyjIt2lXe9ukrh7lkPpRcFKeDyquiYClcpcQPyoSfYlxkj7avBRaaw5Ce
hiBOjcehF66Rgy2Qix8tL1aQmnaepMzA4feg5eJspbiZuZPJlu42RxZ1tVAvN/3pyccIwREGKmUL
0K1lSGOhptEOnotQm0fI7KBKTzfJVo2rSGxXX/MfXZsr6RIAtIZjlqLrp/M6DSgD0Ln8AQXfIrZt
1Hzz0LkegxrknEEZW3sdhaI1jouP2wVGIR3zKn0BEpjFYpajAQnmnv1oHHQPt1vLvvn1dvzktXJq
YLFm2jS3aHNmP1rmDwWo0yW1qczzqOCe8iWNxlpAuGixk7vEA8s1IjQpL40eu8UJ0Fg/VGY73wN3
FCMlvc//fMPgw59tmoNU4ysvxt/gSvm4fqd2FyE3OtINavH5fs6uRUf8xHhus9tfz+bHFwVMvGpm
A06BJsLFagnDTMVE1Xvm8Chv6qAvhgOfjQgFuUvbza+7DAqFvza5gIP+nM53NhcLWA1WbbBMvbcA
irkQUXFvQKrBvi0PILQ7FucKko9be8WJfbJrPE0Fh50LBISFA7iYS2SpPbNNVbwl7E2ykRbNW3JA
oy2e8Wm85lg+WTlwAqFeYrggc/yQ7fHaqhXjqN2P/b5qwK7vxNRdWTk5S6eexAOzDYDrIAYCeERd
HG42UiVFx/S9Xt5oCY7aoK+sk9zVHwwgEwgUB0gaDXOx66u8zyRLxj2H6EkzXiX2Jk+PIPcI//52
AArmLzuLlcEOLKAdo98bGojyvBb1CdkE/STSsHhx39aHBmvh+cerG7P3zuji0cOcXskcXGqMftfI
ZUaSINFBP6acmw3+r9zrAM+/jvPfnqZ/T5/Z5dvMdf/6D3z9xGrRgk6lX3z5ryN5alnHXvr/kL/2
Xz92+kv/uqifq5u+fX7ujw/18idPfhF//6f98KF/OPkiqnpwJVwNz624foaeS/9qBJ9U/uTvfvMf
z69/5VbUz//844kNFdiSrp9Twqo/fn5r9+c//9Axef/2/s///N75Q4lf8//P/67Ih59/fuj6f/5h
fEFLBFwJCit44aNehLXnz/I76hfHASYXmEX4J2RT0Nv8xz8q1vbZP//Q9C9AZmn4HvpsbDRTYOt3
bJDfsr/oBpTgPBcNOCo4Fx33j//8YCcr9NeK/aMayktGqr7DH5be768jIGUjoJyOmidaeoDw8+RA
30dbRmk2rIagURuqrS9D9TJ4QiuFlB0sIvSXBe8m5qf9E3un6fdXe7aFuAB0mwYS/q/1jXfRnSa8
HgUFlP7xLrC2SOygd6/Y/wb8/5OBnRhauH3WpHnWw5B6Ve3m0AC5uyS/Gl9UkG2mobV2xE9dycdx
SV/2blwOaxSrdztfAcXNoQbFwFZ/Zh7Qmlns4DWS9U+yJ/83xil9x2IBT8a5cJLCbbGoVuebx2xn
Zb6+N0LtTPbloyx0NQYDSIGk3MM6YGxtghfOswGRzFwBaZvvABgjdzK300Z6rJE7iQZYHynYXj4M
FYq5aJEHTStykIiiT+c4G2giXKh4my1oOUB3jQBUVUDT0yhg6wGTkVBixKNVDM2SWfhcJTQUgus8
KFLF49+ymhRehKzM8EK5ITZg94AzHCej2+h6TXK/EYNR+Wrh1mnA0CllQBqzE99I5plfQf6k7Xk2
suNkVH3ha/ip9tydqgHCYwp3SKCR3Ni7grk3SmfyCzzL0gvTTsGSQHk6F0FduI1+1k6tDYZ8AjLx
bTmU3TXl5mz6Uzc4wvdo06q+6CyxAwwZZcpuMPIqyDw3P47mKHoEK/3w1ONDT2d5NWfnoM8D35PO
3A2hHLLB2czCHFX4OiwZ4ZbPrAFqQqzS9TgBLeSuHxIzclyh3ebVQPZ5ZRAw04EZB8Qv2bRpSmSs
gtEyOiu2crUOO57rl0rJhskXeuJu7KEW3yfohyGfMdR+Qjo1tNN+bxhcO5trPu6IlZfPliuQn1FK
sKW2Pb0t7UK7mcFIRnyNaqjFo85MSNBOY7EfiNvgE2jjDRv4uFHHHrw3ijXs6kIZt7bTWC9apmo/
II80HedCp8eaJ1aoEaRbajGq4aSoIsineQgabWhKH5w53pY5zNlx8KpcTk5XXqs9bY8z2j4vkgKc
S8IttTPw/jg7IFrcaB5dM0C4xv2GTPY+BV8ZlEPGDFh1JXuAUh+0zj2VAdtcmN8YKStsbqcdIypE
fmXWnZL4Vs34Qwc2vhycNCbYD0gxzVo0VJb9HWRT1ouRm1CPG90hNUJrzotmg+kxWVTrOvZqXo4M
WUilE3ddycBwPMCDXoPG07zGYCGn2NVO86hxMB4FY6q2j4M1MuhlFIJCqNyaKYhpQSFVBWY6u0XU
zE12WZl67gZlrZm9D4ggNyJVyYtnu7UAwtBBKmWEOvV4EXoZB0JK60ijB4YCWaXYmxLnh5HkxW2q
9tmG9IO2G9VKL87mzGyMCzGZsyQ07Ko6tBu3TPc11TOkVEG3faUy1t2WjUOvZt3qyrBKpMy1pw3m
BjQ9SjzObr3Ph8yBXp9TqEY0mRUKQO6QvGC+J31jMKrtGMnLM6o3jXNPa92gz2gO7ee4Vhtn+soA
IjNj6qRm7fd6D9aMoWPcjDyVeDuN6NC80NBCdN+4ub2ry1FEhOrjxqwdo4pVZTJvx5G3IGNGQYME
dV/as58AFbfrVNBN+emoahfqpA6R3duFCEZc7md93Td3lTo0Z56wwZxY10oe2plG6sA2engMe268
PfemDhVkNXMfB1sxAgUxAEC7tjoVvgcqcifIqn52vudErb6ZJs++lXY7IIvSh12d1z5Sjt8NdPYG
PdjWLnN3KB+sqlRpoPOGRKLh5DCNfX/OPa3W4pSlLGxQmIlQw26+9dqMtvCcsfYRKe8JzG5ctOcF
IE9xayeOb3GRHYwm7fwWVGvgOlKV8VnVBuXcngzn2zjSbJ/yuniokz47QGkuD8ZmnoKyq6kP8qV5
Dw5wVHdHpw0TN6lC3WX0DEqQJOBdQbd2a5PMn8YSsPymVCJAfJ0j+qD4mTMJZ5um+GmzqMw96KHM
ba8wGhfgJ9vVfeHGbj4Ox9pp23NltugZqNGMA/cctuN62wdgX9Q3SZV5UWdOcL/4UwN2cVG05yV4
vM7nPgMubRpmdjDmhMS8a8TRTR1zS4aahVbH7Wel9OYQzaPtk9n26W4C7csG51N+2HqO2t6bvrWD
CtEZMwF+iSBnE9WmWvG49appr9o43mlg2RYI2AY9sdHklzBxDhxQe7Scmu10A5bslivbplbr7/mg
KJAA50k0qQ69pcKg50VtKuEIBrRomPP6qAoGKlxl7MKuK0GVCfLCHddMEmJ7p+AvA0HfrtAISgZt
nx8HfSw3Q2XwrQUCuBAaCeYWYIPsFkqOxUazCoB1ZqXfeI2dgTLDJGdpOqfhyJwqVIVrRoqw1Bsu
ON9XvQ54a9Mmj4VUhaVz9SxAb3bIzSGLBPe8bdK1PPDK0ju0XQnu56pDYgWUbcgZUxs0aRVuhNp2
i60isjasmlS7dime78R02H4AA2pIrT65RO9g+T3PLRscbujTmimUdkZTq590StuIDC5u2mKCrJ9a
1DGcGTTGhC52kxjsqNK16WH0vCIuOZ1D3e6Nndmq06HPG/pjJpn20FtGooH3nlgP4C3oY7PIrGhQ
E2AFEyc7uPUw3JZjWgdKUkK3IucsAFGi7ZOWl396c2Y/TlndnKVdwTaTXidRj5D1ytDs7MhE7jwz
dDqDns1TxJWwC5Anu7QINUBwAkMn453lFmUECkc19BrXiTODp0dn0Jwzzsbm0Bgglk51rT80MyUo
HIgBt3vqZFCWyAstu6iIUvkMUq0XOcvsQwYQU+8zfOYwx63S+BlSUGHmpokTaK2SbbphzpC4R6SD
A+dgaIU14p/NAA6Om0YZSLuDNmqGFyUghpmPiyNJz+xEn87dfjLKOZ7hybgd0GpOdpXb6slFxyyC
zPHoAhXoFJ1oYp517aOFboDJ16CnbUV9kikisuFhv6ttahqxW3nY/OjsGPOwZuDj+OYxnY0hk2LA
29LtsC87B0BqJMKRIo5K1wJppZf0BO56KBidIuK6bRpXqUEflWmcmJ+kmv2Vl43uVIGSctt8KiVh
cKDxaRKHEbSVepg2qT3siOaW45PupsK4AVlVcTYYOD8GAqc6mrtOvVB6y5p81pNpr6dqE4FpgF0q
ts7TyOh5uXPtbHxS7Hm+wPOMH6HkMB/ywps2oufNwe0be18ryGoQs/V8nU7PVq2TS2Pq6ltnyvUg
TZQ5mm1wrhtK2pzrCiEhoHOGL0yebCivxj8tb+wf9I701BdMoGW2n9pY6GN9xWbXjEGqDAkVCEtG
gBbmoZkmc0zqEbdrpyED3GlN3OkFaAx7CwRtHRWhrjYjmiQm+0znQo+bToxnLc+SuFN6tByzKt3Q
Km8QGrtpc+kWlfCzISuD1sjQNF5VYqsnGbYVyZxvtVnATdWs/xOXV3c2KDNkCcRYNkdaYGlMAAei
vjbTgLSmHYgGTWjnbFKtAHg5bfs/GYNeyIwBsjH/74TB/6pSVjy8TzDgx9/yBbr5ReplQiUCTA0o
acmugLd8gaZ9AWYNJEJ4+ABcaMlm15/pAsX8AtpKNFmpyIKDnwN8WP+VL1A09wu4C4A0BiAe/VeA
kP6dhAHAfyevMFSQJR8UEF4gakJnnL0UcVHSXlHVYnxETjljGzYMneIGI4S4OsRv3qCEmYlgpHsu
hmYq2R0pSmA1SJES5aWv1Qp+xZhLS09DeG0E02E7ATtQAPegGwCAppooql03G10PyksnsfBs5kX+
tbPxQrLQ1mLNjTLue1pPloiUzCy8HCT2BKB/cM/1FDPvlzlUokHGlfUOkGgm6Imam8wkEvPZj90I
wk3gvHEOE8Te9a1Sj3zYqHNtiYe2mK2k8nW42/GM6aNTPthqWeYhaUTfbsXs6ukeau4V5KtSNUnm
e+gIKDZkoTliay1QJnU27s109OqrAo/jfE/0psZQoRMMD1ubXQs6grZpceeOHZ82E9QfpnigtZlA
nKY01bnxO0tHBsBX3IwBPFdq3Dq3Z4XWI35AGacq8Jioim1qOnCc8wT627NucgRoFQazvrV7pTC2
BnO0dNPq5eQl/qSPDeRhcs8oygtGVIEJhHYNOG2DLAe5Exw1rqnioSpF0gx+aysKJD1IAxzOsdcN
5g5PhI9df9RNHY9THxUedQCLcDqbDNE6SEwhk6TPvRs4tBXmVdJoen6tVOo43yWO06dbMO0qip93
PfXg+JT8JaUAUB+VEgS0LQiIra47sDTXXaC/CNGAjTSoC8HTRlgai9q0INk+7wjAYm3Jc/MuL9VZ
P6SlCsV5p2OwXOW013L4YDyxEJMUFvSTRJdN8azP7nRRTibtgsnusz6erLoX4OidBiPCJIND2VQG
cQcede+HU9fO3UTakYW154J5Oe0YHlodYEE6XuNkgLiXQWpAzK2JtiHjytBv065rkIBwXAUUxBok
x4LG82gS6OC7hyNOIUkbTdxJzNuqMjJUiWlhAgbKCJ4VvMWofMXJgQ3QM2WYdrgxiBqDnq2Gwlfp
kBet6gcFq6JlTYC8ZaOE6uDNY9hNqCnGuU6r2hd4JgJvkdYVWoAZM2/T1tYHvCI4OJSV2UxYYM0t
nXzuGON3oVsZYA3zNJPDMBDDCpQGTF6babBRIEGsZD7zssW73GyVEq06LKcvrcczD4A5a/5h9BNl
od6OQtuAQGeuY1brJkNKxkCskiP5xXnNgTTlvZHEFbjGweGgqCOC/ASS8cDd2p4ItBICxAF1nczm
YG8h6nihtMjwBM6YVSARwzZJb1naUHQGdoVq78akLpU91m12Nj0FI/Ktns1pA31qw1KUTVoxRTnn
NBsqfx4NT5l9UF5TAU5bBFbM3nhZmnkTJpIY5VlX5G5i7yyuVpZ+nrcaSaMMpMWPDOuELEKZwQtu
PfA4o6VGuIRGeS4adZfjVIqw6hlToWshDMCZDF40DaiZPanr6FU10ADDnEwpDh4vxDHJPG7dUZOq
aD0UvTv6zZBP3hB2JCnJflTUwtzkU4ZXjW7k1rhrrLqqYhwAZPb8pkKgu+UF0UHnazaNCkloZCnG
xtdA/iHiorFaDm20wiHIXAiVuggIRSJwxVuFowHgwZIC2twWmZ1HDv5rhPCIK2rSxLagBjKWRqkW
FjIaDWlpOI2jq2xBKc5zGhpGTZWXViGj4WCSBWYqmNRuNAI84bv8q13BtT8MU6ugo6oTlMaU1sw9
GOijMSu/yfKkfAFdrjWVPsdTdXjC8zkzUZFyOfO+kSlL54g34LyHQizYq2ufU26Rlwa0vgJwMNry
p6S16zwYgAjwNo4wXGVfaRX1LhGnt969iWSa+LNCeSe579vaAykpvFrj42jxOiQOhVarz63aqX8g
s8P0rV6BPuibRduxeuHQhUiAO8Mjkt3A/1Go1qoqQ/Z7yme8i+KRdhZkXUWlNuUeVNt2f55reTLf
lIBgjldKbndIOshqnPmYecywzxH221nVnnlVNXpZWGQ1B8QOTl4xlHOApxk5qknuoKqaKvZUBkVr
Dkij8VpNDBE1Y1f9vVo1uAOgeYZgAahooGMAil4gou2846li6heWwiv7JdPMztl6KZu9FSmo09ys
tANhQihtoP1ah+josvjYm2LioH0+p2DY1+GVrX6lv2gBL/9oYVGp8IrMnhySngPCl7phc97Mvv3c
fXXvQd8fyXrFuMl/2I9t5ycFQKKS/mOtjWohyvT2GVB8MaUmiokYaJGBhp65m5cWO09fUGANceoF
FBG/j4/qbgTeIN9XV9mZ+2REBKb5Koj5wxw7sgscFNEAPKCXZRl5zVWReySrjjm4dpHmz4Hi6s/s
cAjpn+AHQXFhFRaAsPFdcQHjPbWoLTCFxSAaxVHKI1J3kIBhRy+qo/TWjkHy+5V+fxcCf1YaOi2h
SGNoAIF6CKibUfD9QOGBN+SguOVw7CKpPLB/Y/7JbyRZTTe8tlKyWJytsQt/ZtXBxkWVBMW4Dxqh
UIgY1VpnxwoAWCJu8R72h/6cZSsYVLkz/irTvA0OPakossm+JyBhT2sXeeKNJsjPj4b3AGr70Oha
6Equ9R+9Vs8WVlAvt1A4xBFEH5KsCb+rQvW9kasUiaXq0O7yO6CmoLXhAjRF7qrVZovlbjRRL5dH
AAf/M+lTo6gaZ0gkcXoSNBMqTYX1t8rzQPNICx7Ee0DWDiNLnI3luZkQrr3L1PaSUu04lCSc23wP
7YHdr/feZ2NxwbQgsQZgqjHlOXg3b+hFVtyZglGf6QiRPGf2WequeMiFVM3bcCRhMF5gknXyg/NA
HldDJ8kO+UWobRTIhYwj3gQK+DWJipdAdeE45aEsyJVopvNiyt4e2yfV+fe11+UWlNOJ3Serzp9p
Yc76CNlGxDy5XRSXRtfRG1Qd7D6wLFx5v57PDxvxzZak1/xUAXNCrmIsPHsnsc/I6QUGaFNDE604
9pa6q8h9WUQ/OV0mFO4h14faoIfGXRCxna5fWVUFmrfcuOIIXyBDwouM5JFJS9s7U1KjQJZa9Wq8
gVIw2SDlghxHW2mBk9LWu6qqYTam0NKqsQmsZFSM80HN3T7urNJA8slruuFF1fF+061i2gpWEO74
qo6603ZsGmPbmN2Uguu6bK38nJq5rUCpQ8zQavEVovHh2kxr1TprUKfXH1cm+sPORfcRpHXgUXDT
Q3JpUeb2Ksm71Otxewd92EDzx8fet1D7lZ3uFN07Pwvd/4Px+AMSse/mXmJITkAex+eJNMPz+6TN
62+8pW0U1/4C9y5pngH7wjtYhg5veRtFQwYGKAtgpOCZTxM3hv5FQqjAiwNRZ/Qimlje7g3noZlf
LKgJADMC7hzookFa+m/gPF5bOt7dDGhoB/INGSJg2xE+oEH19IS0xqiRqsqaI55pRpRyMxxVvAtA
cN9f085AWt+5zBxzOpoOEW//Affxz38hRYqT0adKwOdxI+h5Ps5gyVNsEYDaYriYC0Pde0baxGqv
Ft+4mXxNCxbR3kU1rdOJfgT3ZHbW64T5eFj2Ny5UfS5L0wqn2kGjTzGqkSGtJXXbQuumGYN5QLWE
duZzXky7sRL1D4d0e7tqzlQna8vQEhAMGhzZzO7N3YWNSzxmE6kCIr/Mhun63WJ/Fp0s814gjjAl
/SfqdYDqgOJ0gXcgHIy+tK/HA7HJPIQC/X8XldJm4ZBN7rbXu/LYJHXnc8NpfAOSJJcJpfN5WaJ+
A1UUqBW0JKN7206tLnb/REL2MVOz6jIRennpmeW4p6a7oSBKO9Q2ESESQ3jvyy+JOTC/dvLqDOkN
54wSFZQ8SWN8VxsCbhncVn3LijuFXHDh1PeVXpFdA4WZqCybOsqtUtvoveX6DtW1q3FU+LZAZtln
GYR8+iavDx0TGXRV0MGuW8phLom4FJkxXaoeqcJk0tEeo/AgF2z0FYPSq7QXE0gZ2LjPjBoAd/x+
RLh3lg66elTMaQqroeXXr/8itcGvK7EZy8QNkFzXv/WFidKdnnpPPEX3q1fALxukjFp9hsa44v5f
wr5rO3Jb2/aLOAbBBPKVmayokkpq9QtGRyaQYADB8PV3Vtnn2NvnDu+XslQtV2AA1pprBgqqRG1f
qN7Ge63tB7SWIsZQ/lA3tH17PiwYSI9m7V0EYp4A6lEIyHHwD9NeQ7nVV9tXVQBEGu4a691fFvLv
xLgikAbxYJjdLeT3zqeru2nyG8cU2x+AZLyrqrKBECFX9d+vnP9767mPWDcsztDu/38uHIgXbOAw
nGAy2Rs6ECwm/Xkwy1flyPoiQVxmcoYpLzO86qAJpn83V20CaaWdc89ZbX9ulXojZkGuqjaS528w
mBhCC4SGsCi7B8sJurk7V6Cw67TewGHZIFLhqoX6ta0G5NQOVe38Un0vkLtCjDe5X/QKs+9x6c27
6YwqA6UZ3AJLGfd6cFW2DDYJFhktyLtSZZUTMniIMUFFeKjs/gdgJEKDXcNLtC4F2GB1W8C2XT8y
cCuOhL7/+0F8Jg78ff2C5+6jiyVggkJWhGiC/1y/GpNbRm/a/Z93H2GOfUMvX2AMyizwQvT+ZJSt
CKWwjFNZY/qTAHzaoRmg+m3WVi8ArggFMmvJ7fkc/b5iQHOTmO8b9d5ddIwwj5DPnOhIxhego+JK
GhO3KvLYvnmqaTNDOca9sUsaWLUYwq6rFVYzab+NFgyKzI1jEfBA7LQ077pYgVvR8YU9HsauwlRZ
7nixzn1kUGGqUzXtj31vsKKS+qbMSgfcLKyIL6q+AsSZfCAJ63UFEzwzNiCNJi36j7nmdlhulZE2
nRMspqm/jx1gLruqvmtWNyOUrWiPBqbejV6oEzLIt0yr5a/isc54j3Xm+ZNw1S9hFFsmlv6/2TD+
YzrwcFqAIRp2LowbUPp5/1glidiIBRIHOTAyDodt3D6tRba/KezsXG1CAtECZ2jXbe1XTTqrbxSS
+o0FsAVnv//gpOdBzartAHhOfMhRywy4LCpbXZapcF73fSGhRLZWbFviUm2oCINBloeWah1SoqxX
FEgig2U8VBjscyiEi9HAsJ1Np4esskCWX09S8HTZ2SHLfnk+lK6oj55OUqoonmpm57/U3dYDmfjb
tUuQ+U0eUggXHGbYD7n/QC66qmQrx3sdKv6zA3x8AitMBXyy9nBwhROM0i7ixSztV8yNARUrMsaL
ZWsRETsAdluad1uUHyUm8VfcgeCJIY79xHfD/HBo1NTdT+m5a6phin2qEDu/IskcRDXIga1sN5z9
zh27jz1lTzmBi+NV4JoLWqdxfmzeJy0G/t12QGbRpqpItFEXfqV7y4kDcgvMTmzfWxCv16Fov/a9
Y8CpdlG5aQvvRdMksKvJXr8b7X43tf8m53+2Xf84cDC/BAGWIhsHdIx/wA/dLjBbqTd5IJbglxWT
bCRxrxweEVyS7xsfXDCbNC0Uw1q+jo0F3UeFaBJiatNtM0wWUEsUybCO8oZ85o/FazqAmuNw3h7z
+IUu3r2tLNd3oYIPdhvTYFQyIrUGsKpg0oOMQNfcwWXaSpDZmuI4YsuM7NmuY75CQT4UUgReJxF3
1+rYJ8f62DxOippdv5SFujsbBg0ISTcRxgiy92w47L/U/8Z/sjDR8qAvxqAQtxpKEjTj/1gX287q
gBouw8FxuybupbvcMF48ClFrH8bCYesluREaiwNy29rCWUxga2n2mf2AAtfSm5/jOvcBG/Xq6hRl
j3W+WOPe4XfHmBJ3NMGqGa1G5BuqkT3AjEaP/31lt/4/3+DRuGBZh0EYRpT/wCzMrecoRPr24GLI
HbSSRjrg7ZtsDePOdi/SrHq4cVvmUE/LM/fct2Zftq9u4YE+P5swDnBwOY9gAL4M+vJgZqr9m1VA
m0Pk2L14kF4d0ST14T40EGl2vteaGNtXGHBjdHL96wElC/hypKdRSewWq39ojrp2/qOgpNOdTB7L
vA15c1tTyqShzDyXlGtwb4Jw2h5661zI+f7vh8d8fP2/3wOgST82vAc+hQoU7cB/bnwDKxy3sIw1
75aFpKu2Ti/mZpYJN/jqKwfxvlg0QiQ42mjkteUEymgflsU0Zq6ubb6UI32HgekYzNCAvmkdaFsC
4a/hvkztpbHrVPDa/GkYzitIids3wMQoztpS/9JVnPqVxyVIUuYSEYb7bMTsbadgXuKd2mztRftC
vCqZDXokXmHeuxab1uM3o9Rx9lw4kPz74XhqVf/jcFgAXuEVg0vdwKH5J4iiORYSHLdpyB2N1DCa
7YAIb1bYLpp968sFUYpbSXynxDBCuIuLqdwozvs+/jbg2ANOMDcDXq1jMkNbcOPdjBZoArtOaQE8
FfoPGHM7P1u43QZqLn/UW++6/qxtd8XBK/73r/KEr/72VXDbmhDJuYDQgF6AhfKPW9fuvG101Lgm
FpV2WMFA66UxaiTHDVP51XSsE+4X6zcKZcz7jOkHyAGr79lF/2YvYDkhNFOF5bDIsFUdfq1o96ZG
bK4UpOUf+HrhvA6gn89Ff3JsvCwTs3GCDp5ehLbrmFjL6dvDphvjvQEqKKu3D8ZsL4FJJ+n38PL6
JoQRI0GU/RpEd12rug486E33q+0q2M0Xle4P0BTca08zDn/9qsnNPKyS7X/8q00nHUJpl+hBKxae
Pu+35nHnKZAFvQHz338/rv/QWmIlsQAbomV2IGeA5vn/COH1DVe/2fU5mxfy0lffFt3cP9duvJiY
4CZgYNuvRbVqB6uTmMMPElaBRVsE/bp0M0ZbRp852AaA54C9uDGbhjPYqcF/+ZTAMB+10N8uAAKs
gICUAVAfSxcSjR6o1t9RR8yRmQD9ILEZ9/kKRN/27ovjo1e5GhtJS3maxatbwUO0IulISTjuMISo
wGlo+FkZTg71cT6QKpa6CAuJPExapOBE+fUuX0ezjzAZXiaQzik5SoOcy3U+VyPz+2n+KkrzfinJ
9K2xhotRsKw05Kle3FNLsFPBsWfEfGXwnc+lnyPROGdQr302YODcuV+kRVDCVgmyARJ4giQlHPkl
O3YDOZHhYmObHjUzb+QS98jrraSIDLXkJb2bDaJ2LazFRL3txoAVpcXBxpKz9fBlgIvh7uzhaNIL
V13SmGbUjAjfbX559Wftfrbb3USsDfNn88BZZvdpsUbDGqyvtAnqH6Bdt06ot2f2SC4aLvwq8GXL
GvXM22j/XtzFL9EAlSwpsHuX08uoXVbrXfMS4iUjXOS1VzaCe+0eTJXXsg2nMkV51tghB6PNCeo+
pHaC2aXPYKRPCy82XfB2MZSH9/aKk1WiWV2NGI4XH2poMh1Io97oWW/hHaZDaSxpu+svjj4kkCJE
tjBvzBFvoNufyAYGtwWOsJUVDU2rbY6WGkkHKCXSStWJTqeXie+5sU/o/y3Qo+mbhftH7czf+wYd
8+LzaYp7dYBEILDpVxAurqXRxbT90jPzxMmeePX8UrRW2NdWNFFslTN3X3XwOBWMkk0jHRszsHWr
RaVunEELiKsGksx9QtEMvoT44oGtumbcWv2CfEXZ4O966WvGdd09nxSt3xfXaXxvjM4vPdDDrcKn
JV6sWr4gvTly9wuvS+Qys2N5ZUXxXuzmsSgr6zH1/c1nIEie870qVFa4cP8qvIi7MjCidWYaArAR
kK3voNcyFFvzYdtwuRQH9j4VHy4Cz0w7X6273V8wiEB5ZtzBXzOtb62GMB+zCLTt57yBGOSA2w6C
UFPbUVPxQJAvM6R/+/yqzCHwMOrftMgEbmK9SYTXrFja0r74OjlXJd+UGbrvS8HjBzOpfam0Mt6q
XEoALFHp5Zo3BrI8G8ahGO7Wjo6NteHiycSgh4FbQe1lCN+F5oLiYHK0j+zT+RRFbpnwhfjEPjy2
vviqmmCCHfIUy27wOfECexpRj4rSt+zt8VlYK0NJHwm/cJ7noI/i/qjKPewbDy/ehsoe/QcVUscc
1JHTVauMpF/e9Yad6QyR4S+EhyeQw6aNvYE7ogXPFpdBFyNBfDertJF2jv/iK86h6rqoBNUYhwH+
70lnyQhYYTTt+KsqMkyEA2pWaPM5QxEaAB9LGoVRIQr0RV8zE5d/wwAD1i9iGKASBQOfYErqdNE6
qQBUk1h4cwbbsIgqL8RI3G/G+kBrSGDICVVcNtX9GSFoVwdTiwFpkuWojpM0ckggYktar8Uqkq1F
EhzAkKVFTcT14HFrF1oXgj0SOB2UbMuRWPFMbLQwkdtkXLu05cs4R2AF9yIXZTqYyT4n+5DVU4KN
cSyOPXg/ZW7grtiPpfd1GdeAb+9G86MiJHckEi3HPvJKDo9L0Lkt64GNntZtCEs2gKKEynFrFUj5
uOkOK3dxsMf6vaUuODuEsU/EbyYVwstDc9mmk7XJX3xd4XttOCTGMsMX24yMoUVHUzovbaXPoKFK
H1tUk3itauK9v4C8ssYjRx24aNzKBkVmyErG743Y+LUizvLqrUsGIkV9rEsb64OyWEY8DVRVt81N
fbRufbM5/sR0aGB2mmmdKyKzLhHmssP4EcjfnVNrvgzUy0wP2UNKH+BUPMC3hNWw8xBek/Xj5Iam
pj4B8RFgoRdP1+f4YWEfVK6WlIOdGMobv0j0IJlHKi8cEZ79RXeU7W+ICj3pbWe8g3ziP/+sdxXN
Nw2ileevBRjEQQvn/YOSGiBUumKD2Q61UcqPpRuNIxRORUBrZFkjTOtFrKiHUBR7IPZb6ouFbgVu
WM59dff9BHEI8XmjL18g0HDD1ZihK9joedXJepumIt5KOYb7jFxrsLtEPqnizwezBm1pbevT83nw
JrTG14uixIU1GTRxNxt15rQmIKxklrKgbIGYCncnmLv2/77SaEM/YRg4YlPzlembHrkaI9BQAFwb
51qPnKL5htHjn+/5/B+fD8/n/vr1+bH+em5z3KQtcINLS4AwWFY6UPrWAfNBe3CUTe52eWE/mre2
RR+3iEY8YuXNxzbZueHznxC7LfLnQ9m1+CTPHzv56PvE5GB8N891gGDyDsgsRz5mZZ4drUuGWY/5
LCPBGUK/zaweXxy8eFsuuXI0wKjwtoAaUZIVsdxQkMgi2pkMm3GFS1AdOSPu/QIyFsPExjrBvngI
ZmMLOmHGllgyaI0yuEbNOmoiclooTWaNnFuM6Nlsw0E2gedLwsqvYAxCuGPFioPyQXQwRmE+VGKK
P5jZ0uIUdMTfxx4Lp3ebxJ6LqUyGrkxMhQUDOfD6NiZianJhPbDvMcHBTKcBtcCUPJYrYdFo0I2w
RUa509OgrpqTMQpoUA7cLY+bAVtBE6nntYNFcIo1aSVUq5NJwWAHc42u3iFlW1IMj0IAexFI/gmC
2GK+Lf7YzP7e2QmxmqStSaIx5FX3XrQFu9VkRe987W15aJcq9uYh7JUMCLRl+65lUJpiXwXNtnKu
vVVfnNW6bOC5rt4aYCR52bw5V3LIWw0p6br5qpBCOKCdHccPPmOfYvt7QffvNr/PFClfrnuk05Qo
F5/DIJdSkydR9dcKVPtCnNFCJJLy58mblRtqWPhUa6RarR2XCbsGyIuj4QUbNEbG9qZWiDXsKcQM
JrLbJW6lEW3KiEjBIpAIgr6HxTlEAqO757j3LxCYB17ZfPHq7VV0EqZ4U6LrSVnYiedhR8YkZ2lj
/qvRZU5xz4I1mpSTQsShHjezeaSjEZe8SHQEcrgyB2ibVbzPKRY0u+kjOH2imHThydNBu2njSvU1
20t410etpkcSHs9de9x1lEPmEMEgDJ2QX9t7DLwktGbwO13iIwYiwqQeoXIacvNyrYOAz9CgLHVD
V888MUNmgGhVphLa6rEnzdwWWJu/LMS9Dk4PuUuDelMkGu4FbiIuYqlfCT7gouMWklNcg+W7zomx
VjGyCA90c49E4zEtMQLqsTQQkQDE8x9fe173qHPfdVQYRNSRN3cRyDTY6wlGPVUI6q+vHtWqu8TE
nQ6OuR6Eo4VdA5d3uqbjfAVxL+5qL5Qe1gfU3/Y0hwZvoqo0ArZbcY9eetGAJwAm8AotZgqXdQ0r
qzEZ2yKi+4Kj12ROAxUMS3TUL96gJ5qxHb11QK2p3wajOoyDOKqKh06Hpb2CWz+Ke1SomfW1GVjq
7P1pLzZ/wEIJH887OqPMaeWB6SSe3SrCOh3ti57v6xo7xguMCPIFXrrSUOEwf0UEkA/gIdycMvYY
PW96+YqO4osu5KUX5b0VAWDti8O6RFkj7nZxF1AoAcRLdUucCoWPrIyELq9iqFIIfkOHtwmEicmI
KWRRQSphCZTwJN4kZiQSyyqcbEYW1IoGat8xy3vRdCxTk521jz221BPBeW6PCLefl0htTe6axU3I
/mjLD3Bvj/Vynow2fszRrJ3GbYFrzbRR+Lg5ctXyXW0oepwAxJEUmz1yzbYjIL23wdqTbu9zJd6d
tctUvd+Kff3BnTHz5urQesMVZ0jRNp4hiBWdmfU2y0yM5nA2D+VIX8YSQe1LQ65lUySQsuC0joll
NqfKcMJ2LyJF6kj3gAh13x91PmTQKZD00LAgRmu0dMfYQofROtbfwtNizcUK0yPtvbKilvCkRYHU
rrHqu2h0p4xjCazpC0YsERm0b4PHUm/nB0djmWFNscNx/wucR6zNG58gipczrMg4aBXcyldfsuEb
xlGfw2jlYt5OMzMgwO2wl+Tc2QNsLxEYk5OzHR48615NCYWcal/hP8+/mLhA2i6YJoqw2joe6ZaL
xbx026Xc7V/L8mp19RXdqm9N3W0r7axys9UxYYZ2Hazm2G96NloI1q3skOrf9dFJt2nNID8MhdlG
ABAiWyIKQjQRErpCzQXBYro5tLg03Zy3/ZJhfh/aznyDEhBKaQjp0BQA68BEx8JEJoZUIGbjgpo4
Hi2V9qxIihYXMAZPrtV/HVlcV0aEsx5wp0e7TeJ1EeHITF9pZQANQtJ1NDKFHVAmTwNUpr4OJu88
8JO3lkepI13aMo+rVwYWhkoYK3yAXHRvVhPKBxQrzOxTa8Gk6wwpQmgBb3Bq6BTb+g314Is1WLfG
wvCDz77wbuASXGyd++16LljuLtgPY0N+1Qszcvqjs0SeFuATr83FHe/ed7a81GhDiZ2M9RszDoIn
rj6d9MqJG6c66pW4a7S9TaQPOgrnG74fsCBnle7mlmy/cEJ/Klp8Wis2Vr3Oy7GM4ZZ1fOx/6zDn
D6yBiw0SbJlSBx+mtE5wyb5183JYp9ceK4cWdUUX9UILCIT2SnH0InY6vVralAnHDndtS6xdgu3N
b3REbtawZHNJH+z/N2f6JDXizdWWGVJkur4BAZFxNTXhTmXEbJVDL5C1baQz9JblBKvM6iLL7h2C
rjNmFrGmMMcx3GRke762L8WkYPf6KUzvSHaRaoynULtAqcnjkjpRw3k6oNik5jt/G3fs7XYTusah
44/SpW4hqxD33XIu61IfQNs+gSruQ0KXNEuTKladauKeoWY+j/t6JmhyqraKlJ2imAxVie0TGcq0
Q2Ry556rrrhhtJ2Npbr1GhzJZZm7epnS284CqK5PGlSSPqj/sQ7tIwD1vIMaBXJKXHle0g/tyWka
tOfaG0JfTqVG0n6XqVt0qe2CV83YG9RH77BquGJ2doOw8lIN8OEzawDzkK9VXVRr8gUi0lNrlulu
ylz0DiQSRYowiYRr5Ar5+6EY9Rgh6VduyHSg27kg3X1j+wsMNI9m63NNXiEqeAO34sht1HAcMtAF
XdCAGwxAlTvF84NpRovbvGynyhVH17CzfTy6yslXzU2IIKnOhrvXyneX/eAFAnAnoAHFdCFOqNYl
afX1wDu4ldH1MOAqWFY9sJQdQNCIfX/7gKY4bTh0Rm332df2B3DWl1Zn94mI2+Si9nqslJV+atEz
bkL/xEr57qGqswcWtloTOhjQwA3409nZtSjmjEiRotU3xJQ3g3jRJTm45W94In+rwK7Z+/k6dSKp
FOqKsj9BTRP1Q6ovkLAWc1p45euMsfIgrLwpaiwEVk4GegP/CK8yvksqzsaMsC0++RyWD5aTLgMM
EevixYU0u9n4edS8fIKL5liDl7faUS22I8agPte7W9GVX7uS5pBJnB+XuF4XX7mjsmaeI7LQ2zxY
h9XMHhJJZ18PjrccOAiFLnUOE5rCdb3r2Brnbog7vAJQwh97B4OAAViEgajcNbBnGRLcXt5AYpOy
uDLG41wbGeaIfH7vDZq5VnFb7CkFvfQAZH6C6h1bAKr0YcEyY9S+0MzQo5+ja8Zy64/gBuTKMg7w
usDUQwofsfeKlx9qqr5YjflKC5poS+1jCnfp6Rt37QOdq5NwjWwy+RGjs5Oy6VG3WM48LWVbsulT
QFc4xrh6qJNEmZAjEyfyhjWhP1bg4hv8FCAvC1RdR2OzX+ZCh1wfFzPu0t0E78Q8FSXG2FCT9aJP
uDNlmAO+zjo9FB3MNVx2ajQjqrotLpwP4dC8h/+GJ9HifxALeqp1SHRU8IbLc65DeW/059FbX2Y0
sg+30boGXufUMCNYz6aLVbtOKh1F6w70o9oPmHK+a7jflhmSpKHAfYUSUDNQ58jMkRzTGpI3R/gD
xNR2UmA4HQ9MbKEVQiehWN/kgLumzND7apRcqVyCoYLBhjufyNRd2gaX8FQcNpBshGn+RLjIASOx
WwOYYmqobzIjgM7sOnn6BeTFO4f9R98uv9RKscB64DfxdIb6dX3nOrwI2/2CSeRprhRwONZDODKk
Xgtb7la8aLt7p5TeMGq9QmQXb6S5cbAmFOxT+HmFTk3JJtfqBY070OaWpLBJeSCZR6tboqa3fAqb
j2WycshQDqrdb8SrL+jFz7yAxwH0VoiBX+GbqZj1ubXbmz0bP6g0Usfa0kWxY9NZqanmXACWVdV8
WDY7r8mHNqvAbbGI4Qv0JuZJM4hx9YSVSh6y3usP1GoP1OgxR3JDqg2JNVNsax2kxtgTdMz7ER7n
2S+r233unfalmourxooI2OqWgLMRAe5aV9Rba9T/nu017LcLBeiGTLpoQDExYNmrNtRAVp1Iw0Hv
Np9BCg/B/wvZoKWTKmNhwvPg92QNISw4LhyVGzKYY2do4gp9EKAOjSZrMSQrm2L4X6bUZRHT4RCL
IphgptO8DJb4hhFR5moCV6EHzpcOZ4R33IMHLFBXY57SSpAb1IEJbdyzvnVoHs+gzwGP1GLCEL/X
ERg/rKmxAkPqsBU5KDF2daw9ktrk2zqwC1Q6JyanI0x5XssNwQEdmvoRAEqHDKVWWx0owkt8Mgjc
5uKiQdr1N2jliYZ49gy84i/E5ImT/AWbPKGbv36dpx4ifi5Xn3Ygnv0H3DP8L/DzfI3GC1nPVEp1
oMaLUQIKmEqgEHSDwcGyYBIgpqoDrICHngnYP3WtCmtt+PO5509dC+LBH39YNRZwyKpwAakrkIKg
TuvyodDgyDKTDh2LC9G60Q+5rMohH6DnzPVpxNZMKC5UkJxyso5/PvQ15Zh2P38HZvAorP7n3xmo
DyB7Ii3p8RSijPp8ptA5/e1Pnk8+/+c/X+evl9inFSLQicOV4nE0nuDP8zC1y2b6bVdjRX78Axzm
PszOq+CoYpL8+VALE3nJ2CEDSlqATxCAYW5N2j9+4mBO4tBtgw+k/2N+HDT5OFTPn+bHodDg1ZBx
hlLzgbA9T9nzrTZQsyNM5n5yC640/sgRJTQqA8Yez2P7fIEOhnY7jGDwqs8H165/MAp8viwGnLKn
86PlZePjHXfbbv/4q+dPz+cG4lLgSztGYTVHJ/E/r/PX3z6fg02Gtv3xNs9/qaeaonVrXqcGx1ou
OD3MehxrOfZjrG2gQSoN1qv1dlb9lPSwWJi3PqbAjZghk0XCHhhkzOW3RJ/UwjjaU3Dumm30BySx
piFqbRjGkjWZlznS5Ro06/YGM6TvWn9iJCIK/rGXsd7ixakwCv4NBt3VNCZ0ZUskgInrD1yh2c7b
b8kwAdz3TJ+nQwtPoaKSoU2BADU5KXhIVR1tGAJjBJbtLX0ho7hg6p2YGVSop2oiODHdVezGodfL
gy26Ex/1CHnZCXxu4ASsJhTVG9Qasxd3mkiLuciLiUX1YwtC1Io4LH2Rcg1XpffYFPUQVt4HVq/n
hg5vgFN+21q8MHFQK0gaMzR5GBXncw/HzrmPIVKFfzSvqxA+PUFTbUGpoGzF8eCVSEBwOIzjfhQo
HvQWdmeTl1vaJ1POi1miglU/H4dhZ07ktE2IKxIsEWB0+xAxaYSN7sYgPSaLO6Mw/jXpY1LWB+Br
KUybYnMoo3k+2gpVo16FHG5PzOahSYpAR3GyTS3ariLtbQ36c8yWQG7thyaUe4sRR/STaEMMsWqK
GLzjbDZhubvhUqCS29xkIBT3fZ1YsonAO/PBGPBdJeIeUKakW1IsZeiObwzdVVNPsUAJU+ItlGZn
0MVcahOch/5m0vVNb/fUaqo3WIMBqucwKkdvW5KXeqiOj85RwhxmxOI9K6hzp67yDV3eCmiDiWAR
XR8FJEYnO0ZaFmyI1ZJasDGXHseOQRKoOqN+enCa7LBGBdRg0KoPMJeHWYdeIJIYCGUDyWqJrwcf
q+BBSMXIJnW0jwkGbZ0JxGyGjr98I+6NoEdRnRcupheVK4KUTwgB5czXW8NH8k6wwa9M69JKu1kL
nJNMCRH0z8r+4vDfpoQRLRyO2hX+QzScmi52JGSaupH2JlK3+BxW4A+yAeAz1PKsHSJ9gUGLKQ4D
NMbgZoV0eBGw1C28xX+MT529QN9cB6sY/J2CCLwx38U30+cmFEV/MAwzo6sTDS06xGYOO9uJFnbG
lLCkQDIbee3Y8Fl1XjLhzWqmosqj0J3Y33aB4ceDaQ8VdQ2VKWVNCIv3sMKWUgDSm/dvA+AmitkX
/OAaAh87qNgFcPGifgOGoJVV2HiYXDoYQBeer0HkyxgHzjyGBVTMs4W5uIa07qUFwrj7ZEay4bqC
CLzltKTf0byB4gfz3qJ/pxWNZrfI4RnG/d4Ab5YHntQCDYs1Ab8SqvMHBRnosQwGaoR1YYdNUv9E
mBXGBSejcCPO9qgvZwwpT24JLbSOk2WPwOTAqrJBAxDHqmjChRnYohekuXjx7rAr5nHwXMHt46Kw
WfAl6iOYrqmrFUnpAacE4bUBq1iiQ5rVDxMvuo2QYQMBNfsxh+glL2sdEnGkN8op8TBmocoOtxnA
FdtD0IybOqL1EHujka5bGcDRKLSXh8FaB44bqM6YUEyLHS8bC4DLhTA5AULwS5+/t2T2YciJ+bqE
cC1rrbxYq5BscMS29ZADCZVFn1Z1A0uDOd0rmY096hA6w/7l9zZafkt0IGe2X3U4p3wrQHjYL/vW
pqKRAbOaiGKivJLy6DVbNAErtmyUUViPa+BFnP+eWX9bMXx0B5mW6CdmNuVqQsFtHgwOAgpgzLLl
ed9554J+MdcyhCAed1WfMvZuw1hvAuIO14isBNMZZvuBrRyf/T+63mw5TqbrwrwiIpiHU2qeS7Pt
E0K2ZGYSEpLp6vuh/Pb/RR/0CVGFypKlopKda6/17IGep2ZvYQOvoT5hLNLWGktlG9jkB8ww0IDW
deUhYvPSFMGOHTaZcbHz6z/lQIrACkKl2sUzFeLdVQ0oKIST8tQ5+muiO+je+rFp/K1NK1WN8dFo
O2rdW5Q5T4ZHN6KpX1o3n5Cl2tPQQMTxaRafStSrfA52cdRs8hmLZvoudGerBd2mztC+WTyjIN8D
71v1NU7/5m6PknB9u+rTktY9qICgWJnBsEGkYc2Fhc3/3Z0pUoCMuY5/mtx+JdlZGgiCnmp3JQtv
kVhcA/5uxmWc0vIZBn01iXhdeTfoXStYQisrzZ4IqZ9ScE8pG73e9K9NBhl6ZuqRbbMNqPcFzp+g
9VbeJCC84cVvUWPMGAWTGRSps0uUecDs9DdpD8n0YtU9XHVvaUA5R5VY747VbQBQHWz+0iABcW0x
HsC8xFZ8MFhBNDn9qFX6NnbV3bLFj1jg/OrkMfOqQ5X7P2jPrkTJiqiz+1h2xG4eo9ZZpCmMMOcX
s02iqvTSuKW7nXPqMTvVxn0etYNRqUtavphBT154ekmC/qeZOl+zZBcknDcZsxGvsXDNswN5Sn9u
NZf8SrlK7XEl2d1ZT7lRXG2VUdhQMPUjOzxt5UzRrhbGhUFUL5Hh3GQU/wS78Iq9C5eUem2r7KxS
b2+magvRBGF6WwL68zqFQAU9jTV0woCAo/Vl3jqReR/G9NSIeY0AtBGVWFtpvo2accOWcw1TZCMk
t8ss2fnRufa5dcNPkwJx1whOU6Yflz8DvLBER68Y+DJvfmpmtJ3x4csnf7YOvXeIFRVCzLx24gNw
PPZ1n13w411YDpeP/bZMbJaHOzrYyqKlEo/TXlPezaERGac57iztkJvdsRGIJu4FrfNNmuYZ6sCp
WqCgjCVQmX/NkugkgejKOlsHKto1868xCo6TyA6pqQ6+j7gYc7ez/I1EDieiyE09oJI8Z9qvgWkt
I5mNokvWkUt1wa5H5S1oFFBVmJngrMb1H+W/TOLuGe8lFXpVYFHb6DZOJPnDNV6N+Q4xFHMCvpuJ
mbAILNkp8p5E/3e2781eS+5KfZfsv9hrhnaf8dpXa9i15j4wue6fKu+dGb2Wf5jejSjkhilfzXRV
OAf9u1xFN1A+I14jOIXbQF8Fv+3P4IM1pVwZmNeu9dVZNQdApq94AigyGt42Gu0v4FFLO+z8raL3
ESbkuP/2jMZAP8+5P7GJdjPJ/W7o7rnXg+roc/s0+358FZqq14QNjFeVDy/pwABRTa9YY0T3jFTc
HKFKYPF1jTZMY9Olk4Pdjh9khu6EqTGdPEWIhZSN0STVvksKtXqEboo0m/ay4j/FtPNzrJT31Qr9
xSnj8ap5ffOnSRSVV2SBi59GWYW2IbTj6Po9H4ZuA0xCOzVw3spgUPgkTbNb25pDkVqlzNnLKW1z
mVc0JXzwXHlvMShryVNVIw11IAl3x7O1TU9eFdZ4XrHqadl7AMwGZqR3HObE3/h9B0eENe0NwOi8
YYE2zkFCBEyAIgphJxpnSCb/HbTJ3ZulwZ4F5scldQNm3TmzR7FF2PxxLq/Kdh+pWe4MEJVnLSG4
w+i66ZeZ14CWSi6k0XgFGpk/PXw1ENdfH6dyo15PXRXxMaJRrbuNWEmli2uK35g7oXYy0S6vj4Od
5Cm6FFYh4+zWsTgDrpquBNxnqBfGdJ2Bquytxv71OEVXmH1smV57MVk3qKfbxzvzeLfYT7J3zfnw
x/O0bZZ4kk5tuiZeF+/HThtfssnAmkk/DXwO1szlLX4c6uwzNUzrKcqhIatJD7ZG48tzBNbu/Hjk
aPLsjsW1cXPj+PjOmFBQGQwlgXjU3xpTlV9U19ANFAm2WurGi51SZi+xSM3JxwtjdNOVyZvbKxGx
r57h9xDu2Gq1yJ5qXYtW9UCb3bNqaEs+FVwflLxaggmUod6ldHGZsfWZJ5+2O2k/G32et3oV2PsM
pu0bbodTMZabpCzrZ92S0UXaTOgpzNH6KEsa5EP6jZsljPO8SMOZR2KQFxR5cKRDHzzpo+Hs2T60
L2yykjDL5vLP4EcMbXEo4nxDW7d2f9RkaZ2zHs2e+eP2Pbf4ZGktHZ52eRpM1QEggn2H4wPir2uv
BdpPSFWYr0vbnn7AOHzASIezp5LsQ2NKOVMXL5UsenwxhXsoVTGs4iFm+IfwshNRTcNQ7pdqHGA2
WYT1cx5K/ibSrg65kSaXzn0iK52fY127611bh6bW1yfDy7Irk5ja9diO6aYbdNwz6Xgn8GD9tZQX
2rRhvhi/g8at8dlKM+1o6KIu117rZrvY0f7SSLnETmN9iSG/CB0rrFSIWuUeYmly8SuZXOZGD+uy
oOFPoqtcZyqHQRQ4EG/T4eS4jbcuWpn+ruvbzF6PJr+Zbx6XSeMCyc2KF1v1fMrHQIb5VCWXwg7i
Sw4hZZs+o/mLTYAh/ixR4895Ihkn1yS/XFuqg+XJfAiDYcCMhoiWi4If7wcZjXkju7sjK1nUW28D
AKGXpePdWvBBR7umoYsc5drChuVi7pCSvE+3a6KwmkoY52gH68eVHe+zzMe23prWGxr5UA7PsSU2
JQDlF4FOPKaR8y4J/l3jIGBKlTc47wnQggMAIDrRdmPsZsPyuVlXtLltSV5IGf1rXEXOzRSom0CD
X2GbsoGYqnrVZHP/SoV5x2PkXINJ61/B7uMlh9SLIABZx03H6BQ/5ywgMA8yBrDHyfA5GqA+9FI1
b1ZFF01WIzegoueuaNvcY2Ku4Fbf67PKvsRyRbZKH+5ui8HMqUXOQIMqw1yQx6+2jnc4H3v3y2a3
gPKd/JaS21TZVhGlYe7TvRtShFyjOGpxlV6qsQngRerty1zyW5gYNDrPIcsqnPZGPMa5kEImbKTa
m4jz7qbKKA27QswH263GTYDjDa0VBuNKCg+3zBIJVtOEAQOHsbIreieFVt5dI/bp3E1MK1ws74+D
Hhs1RLFuWk0+xjBL9mgnvE9ZkImXePn0zB6MhKmAKOoVAD9n3M1+UyYX0n0EOqOsfopxusS1Ks7Z
4yd7Zm+vhW6KX2WAqcIcHNJNDf2Kwed6tKb4MgwjJt15IsEbtOLadkkf+mZlvXZAnaIqILi5HODd
VqGGKX1bpoERRkv0c8q67GmYzQ8xDvF+ztp20y+9UFIJ5omJ8ObFbKkoHjkZAsr5WnZsq1nNfzSD
Y3/YHpDiOvWMmxO3w94vtv9WALOLyJ/ODiGaPhEnxB68C8q+ZnDJgIshYT4CbYURz2w6yq2/ZNoe
px6H3jf2cOj0s+dE+bGyGb7dJFTbNGipNNNjVbEOopycLHz8MkR1jE6TxiYwspRa9X7Rd6E3j3DM
fEqDwRwZ9KilzTFxo+IkZ0EMKau6jyKNcSmV2Vem7J+9cj//5bdLU2OKru0mLz4gp4vlOHfXUsnL
48BCDk87t7R9h91wn7hutZqK/K7rNp7TzKch4DrtM2LVroR5e7WKBCchaKmtMCECE9kNkOzdGbZU
2rPNiSY32EMKPQMXYIEL3IGm2SPiakz8rRq/mq6PgwGSf2875Pnq6b9TowIz2kCH21Lxbbxikr8c
u57XfeuWlwIL6Jmf667JHgU0YSNjj49Uy/pfhqzVjj5OsxtiMf3CJdRgHlW2rm24xMzq6EQTOSnZ
7TIcNY4ci4tOd/8SD1VxeTx9PKJ7ouG0NPf/O6WI8KwJT9lLgsA4j7bSz6qz/ztoFiOKx8Srtprt
TSr02sX/OhrNdGzzbC09vzrXy8HQWn/naP7T45RLMuLf+cej/86ZOz/Iy2NhZNwnqyLGFOOvS8tp
LjiUWozvTt/QmuY5MGpSQ0WEMUw2666R7S2f6Q8/DkHA0t4LZsz936nHK7zlvOD1j/OWrNoDmDNM
+Qz1fKmBKuSpMzw9noF1wqIjvH47qCJ99t3fZWk2N58dJAw5HEzLgbufvQqkZvw7ly+vgGy564nr
r8m7iX1RU3LUZkl9NxTez9RE0MG9UN3dvnJvTQBUJl2+EKueCbB9+e1Kzd6pRG/O/STx5I1JcYs9
ecaY4+2lidxlUEo+t7mhPw9LQe3XXX+cl3NWIqqFIBDntCZj5DOMcWyTZvRP12mKs5UPl6QyrLvd
Gv4BuyQohh6beTyaG1JC0VNnUTsquN4HL6Gb9TiX+EV9roPp8qhgc6Mxzrm0+BDr0xcRdhWQMIhN
bVu59XjJzOydJIG9bexoQ32PJoLtfT2Mtt+ubPudKQjt6zB3MX2pDgy0n+ebAG3k5KVSuzt6D8I4
stXvNJufZKx3b8Fsl3sb9rQj925fmDc5wcb2eml/6Jn/w+MedPRbKdZ2V1fbSbEXxZFkvQVR+n9P
07UtxvLqlVbYlaK/PvJMgRFsHCO2/gWR9bT6zgzU7BkMIH6V8tUs6NWFPhMqWG7gMmazYolnI42b
2mcUcWuaIdtppBOKnffYHtgvwbbc9fjwqGDL6DBxXSx+nfbiFabYIpm1KJkUDIVVzW9lH5qkI8OB
UNmfLshWbA7tv6lj3XJ7GH/in56hhs4UqYOiy6yy/ljUqrpEdrAMmcieIeWID2EhQwIPjk7p8jRv
o13FpJwjZgwZOnNnvpnzvaqH+fURhedJYpvvlldET0UZ4XCsSrFv8O+8p1N2KRYliNCZd0xTPXvG
+tiGo8WOnNY13gf/hRa0V1nTv28WRPepNvwdO7tmm4wk2syqqq9aI4v9kLoR8Y6ShrOug5n3vPpa
4E7ftEGQPs8VwmmiZvRpEWgXv65ftN4375bmDG+1zMPH75YL/9KZk3lQinpWjlX90TWVtpuHvNlo
LnDrPP+F1dbc5hOyq6eDSgpd0KY3Y77gwYKqGNDP8cxSXJvOr66PRyBQaeEEWByzrofbYCrcn6as
9hn3u30AUv6En87EM6iaU1NX5rqJsSTrQQ55Yzkng7quw6wncCSzF9HGzel/B59Iwb+nRqNI2pQl
FtblJbWSjEKsY3s7gIcVuxqK60YvychUQwT+QaTm1k/84fS4K8RCG45NK89iuVHoTVeboTYZt2GM
y70TOZCJjIG+j0D5bG2yy1B3nZNRS3Iqup2/etHLA1fQVdJYjb4xXKNyNE65dpyoxPbgAKudcnL/
Q3kzPec2+b2w5hs9WqPJip0hK+uthl2/EQOvfFw6BW3gBQlKv5r5KBhPkU5E/98Bqnx0cmS5seka
aN3Ka/H4tXU84WqI64bIi0Kud7qgQpdHWAM/3mnZa23q5cGZ7Yr0U5pde8vZVqRnnmYja58a3U6v
3f/n1BzIg1dzRfSuuNrzED1lWh49Wd4Mr3aMi9Xj3OPAH/7VnKm9tMouNumyecqXAyj3/qDnuE20
arLuTjTrpybQL6B/h0s64QOU/nWgEXthczD+Oz3leMaVwmuYoe9MrojkJtbrcUe8m3u9mAkUq9Qh
qzpUw37WO6YjGzkA43l+9n0aS4aPtCOW9VEydSocaju5jK33XSRN8UEXqlznYJXvmrXELzxmIQiV
fs/4VPa2Z6ZPMEdIVRmp+KyDVz0ngDQG+a0dgvI10hQ7WG6zGNSs6slcnI7GYF/autr/o2LUXovl
W7MA2JRFcMK6J+h05VYdjg6NoGTxyupLEJjNoTxFNp8+RS3jtab71dKphLBQ/Z674GQQzkXNnpsj
3Zv0h9cjjVbN/Mp6PGAi0/+2VZ794N8R2dZix967RZKtx8R65ju4e90tHe5ILlbDqK2+E/yCTTiw
vp5c13rqO4wRj2cUP+VuLtzPB2SnxLtyZ34BE01aO10lCxXjca7xyM1VMn024p+6jMvnJFH9S6aS
Ya2Ps799PJ2DyscmlDyxGwggvnzUTTztaGD3GPqt+CdQ3ye789Szm/jNLXMYJVR4fncib9HSJYFP
ZEN5XT/+kI/DNPXVOrD9KcxbBOjHFjCCs0IITfPpgnQFg3Iem+XAQmoyx9H7cMboEI9JDYp62UWj
IEHdSQTZgjya749HzDjU72OScq6JfySQb/ceu6ujaIgXiaSwL75Mv7GTv7ZFP/1qcjdZz53BRy4C
2Y9xVVv7ouqvnq8HTIYgas9NABRz3WhyI+pnl9Ek95ZhR2+D3p4fz0bHwOumYm9l9YOxgfoEl8Xq
qztU1Z70DLn6ZlZy70+9XOGl4kbuRPHZzDt5dny5KgfTuzt24t9H6e3sqW4vj1OPA3wXvOI1dKIo
qpyzbOY31GUiSMmUn5l3xMySfvD3Y9YMF8+X5TbR9QGRPOdOnZfZu6qCRZqI1jEl7U2Ktn2ySxoF
VcmMefCx0VrGbXIVdhltHL12norAitdtE2lvlo2iagSD+atCGsom1/sezJ5hQzCKjKlOnp0Mb3hd
5n/jfvGuiOHX0DNkz3Qr9eYWVIZR23Nj8x2mIRXmPmb7y+ibutqNXW9TKw/VThAO/PdoXs4ly1fj
0bEv/7+vEwyx0GZjT9zE+jDk/IziVj1NRLvJtIFQiHMmiIxpPZPon8GC1sb8Ikr136Pk/849vvq/
1wm3dY7CJbn5eMm8fIN/j6Y+e7Z7AKtV8rf1GBOz0k2930wSlb2WIn8erIilIm26LVNEP9PGdk4P
0A5dA+dM+/BlMGra4XiW1sx/MEKS6EycXpac2sJQqiLfwtHl1i9kwmYh5SVwkEBBFllvj6fe8rRb
gBDYHShZ83Rc9xG5iYQdzA9N8VtmEpPcwB3zR+y8SOU7h2YJ6mkUEQvVWAwnbYx1tY6MBnvbg3D1
OIyo2RJpT5C/P8Ja/vvQEokIM8CoxeuIupi70xIDcooNgIbtP0mvMOkBMgjsIiE//YLsE2B3zayX
cmznTeKXFmxzpQDsDOB2S19dC7LvG0cN+mvdKD3UhR99Sqy5UZS80LIRb51BrrZOnehFGpK6U9As
VX7unFpdYM9iXXxJxsQkB9r17+bkvhc3rXTin1pXieMMImz9eDo0/Na97IwrY3KqF9NxLujXyXYU
ab7vGPKy7Y1+2tW5bH4aJtxmaUxvw+RCDA1Q5eMyqH+WMgnCzFUzDaHAWDd6Qsi1cNzz6I0MEWHi
bmh3vXueEUv7EGY9LqW43lod9CRnOTSA2MJO5EQE6ta7FLWmtqow62QL9rK9AX+nK+iIQ6NcFjZW
auzotS6o+kls/BM0pecyOwVR2YIjebQXURqIecb/V+O+vijWzhSzWw1yeuBJMe0Gg47Cf8qeDU1r
tOjypQ4U5sdJJr5Gm76dcFavzK41Qbd3zQmGTnPi1wiY2bQ8lMJOdmarmaB9XTMlx4CCzI6oPePZ
easGpe8epx6H/ynLppWoLf7gOISbMMACt3L9lA0ecfCo00/9lxVk6oR41Dfh48zjBY8DzuIpNOec
NuFc2qCzp4gGo5Ua3Ig74GtFCUzSLZeodLk8DHzfOj+eDzH7ihI39+wrZx/owbWj6udTOhTmhVXO
hyqvnE2cW+kS+rABH3nyJW/foyRSySrOjOrOs38ilpM0j2f5WLZPjEfrtoNI7bXGXJCtD/nunxIP
HqDcyszPt+2yLVIJKvzjq/LBgVi++u8pqGvi1HG/Cxb+FXmrled19a1cvvvjVKvVK7vI6tvj2YNq
srwqM0ectXJ+EnaeXRODrtgQq+RnHoGyoPVqs2MI1I9yXMOKae9jbv4uYtPBHaz3tK01ndZ4lx+o
fav1ZE76u930JNKCweATtHwV4Tv0CBQQCB2YfqelP6LZZU+m+a/gEMWNgRwo54/zLv8IRx/Cdbz5
90fSWlFsHs8f/2Gm6HlY+9ERGp04fxZr/+8LH89bPd2AUNQoXXX3/DjA0vjv0f/OSStZ65CstjOm
N2wFNv4eaVM4GsSb2l+NKrdGPK3GdJmMFoHmGCYkBkH/SvfMhDQ14mdQ7XQDPbnS05Ak8HuQzzs/
NeqNxqCAsJoPo6T8jm0GD3YDFo2WzTIDMuABAt9C/2WMzB/qS7qfHUydSJ6EnW3Ldt5hSmKytjTu
SlMp0wCIQQUjA85cv7mq2noqaj8LnaQ6Wyp2yDs2H5pFfVtH+0VQx2LDFg+PE/jzG7d+EqdU7yzC
RlF/Eq1qz7pp0lRqzDeVAcXTakUTUSCUYN8NoojmdfLk2yw38LLoUBGh0THhiqDEuZl/kpR5ppG8
NaNZ0ISsSQMyQS0dcL7juR2D4Vya5CJLv3p2AqwucepcHDyFvF30Z1LRsd/K+n3kosMkqPSl/6aD
RePT5r8k5XhOMlSLaAiysMUfnLLUhLIJfkZCHtLOeFvWkp0eBWvmGHy4I4ysPq+eHC4/x2KEdv67
reI7XNjfy1uaWRZVpCAcruMqogMYhz+6hRM7uGgZ0+xds0Ej+6HM8+QHNFkJwOZE9oIsep9747Wo
ghs9NmIj+bhQx5PfZtP/YD1j9Ig2PpGNFrvSMtaK/nVjm99W4n5p4oeIpyksG0VGsXmWUUbeql0h
730NQn01WnGuJRvLYCYR4Xcd86GMrRsjp2j5oe3BjPdFvM1RnhiagNJkOqa1tmhx29gbwUwvvuaN
2Ur3yISW1RJ5juiHF3Le6fmA4Vm2WyY/PovZeokq94pmlq1ctKumIfjVjelrI82PNBjjjWFPx97D
Rt0tF7dXunez0sImLsqtBeoxG9Q2HfSbn403CMC3QjAdKxsaJrAVp4l0AWYdshb+Ox04Rul9tn3w
XduOgxGHpPkyHNTTmbxn0T4lvKBi67evkYWMq21jTRrp5NzFh1cz6SGSE0Vgt29GcUMy+nQSXJW4
K7nNGdCDx+IrNsFINV18Rx9TuG6aTZL1P2rH/zADDYXNKU60kvMw8bODUXdHjZV1k5UTPia2bOPi
R6ujIKyVitc1WoCo8VD79S5u3HjtxdwoZ904Cf3W1EWzsadiF4wMoNHHgHhLWu4SjPZh74gn6o1z
GqHzya4jrJAzkbGVzoVMZEzLmXlZ2ZpStFu8K72JpFnfO6N4DZzU2EwtdAkktpUjbP8UzwOEKJd0
p5uT6jF41yoTX5ULTdHhWhfMK3PH+Lt2thG26TV3jxqFrGRloycCK+3IZ5mJaIpNS9s86z6zJepc
UN8HpHWDfjWUhLZxxhB7LzLQB16KMlqc+a+x/CwdwBxDZt3FWPRlciSr/pRJ70+Rtuk6nYOLMfKd
KyS1av4K8LDhsCCRnEBDaBHUtwqvcOjKDQMzBsZtVb9NIsyjsZ8cwmZjoxuMFsLEWd6iOrZWwms/
tER++zRcF8zDgJ+x6kW1mg3tW3O1HxUmFGZV7HxXHifEMiWPirlbwqkO4FKKtegY7IHxyA1lZf90
8mXcozn9jv3IIpioOyEZg2ZjMLOVG42FG1HX+OVmbrhBvEvRrqh+ESbnvN9ZmYYRw+1YVKf2pSm6
D4qnb4KHz14SfVH57nyhc8cnGG+PzBtrahms3d/ko57zLnvTSHPJ/i/yJXsszTGwmixTW5M1E3vi
lanhWIpjor95Rk/ZEku7o/2lpMq3Q82bojdmKFODXzCZSSnmv+2y/ZwCCCGEqh2lYVQy6l+EcbkW
+gK3iG0cgKXuhPxyvNJYMWLyKbKTbcfq67k4OvPEn7am26wtu+vOtK4+lQf+109OVTMV24lpnqse
SNWcf8V1R/fabT+s3FJIBNY3YAhnVRHIHZlvFgVyH8+zcenL8SVhvJtbQYUZrH2Qt2U4Ra61ybwM
RhBoAd1jmFJG9BSOoLYqorEK0yg5BTk2QPgVlgsHs3K+tXH6wMmOXmrwCh9oIJQtn0Ex0a2s1GFW
FKsx7fQeP4c2zJsI4Sm318U1EP5PZUFVodl3o+Q8Wp6DyxBiA6D49NWI+J4iMIC4FtFKB03gZ+aX
YWDKSgi7m4tc3mTjWyRwLQ0x/fEqI8UR4/AEk9YFprXyLQPvRC+pdWfvj+OOmGpk96YFycaXnR8W
dneafPWq3BWz4PAJWfVbU00x0ahsZ3gdw/n8QA+tMf3ju4HDUKwQMky/sqNg7ynzy2/x6/osQESU
x9UErynk/v2u+d1NGv7fuIyYIVuVkJ0cq4fYYhmERPt7Xwx/B4Ry32bZTIryB6XGO1eP2pqWfJrw
+xmzzuTDWn2bqJir2hhI2+X1ytcLrJgFTj66TUcM9Zchja4V3stC4jQ1xFFze/h5cloTCv82C61d
D6Lk9q9tE+qNoiJ8FVmAoKgHboztS0cgRU1TsSlrf9l05cNcGe8QHUumBPHXGjv1W29nmqrRdJZD
dosVgWGPAc1Y96CtblUAqBKvlrwa1UyutUL0L9xnT0vUtVJRtZlQYENweWSRicxCgBrxw/uYgB3Q
XdQ9uHWwfYAQiWEVz0V1NV2C6lk+zsh26rU3h+aAWWtgknMbBdWlbkuS4BKZIEkxlzlz8MHlCbvV
2pum6a26GmmJGbAfuUqzNXZM2rD1wL5Bn8jnJTP2ajARHXNUqspPws6LRpzzrf+KWrNmbk1y9Yrm
T7KgristwPvWzoyCXsDXy4FmzrzDkNGFWS7bKzQlIHTGVR+rP0M7ytfYuYKmYigvnriuQ7TISu0P
oKuSET2Ib8wMhSKartLGYo+rB2yjuiRj55Bvjblm2k5W382O0UJzJrDWQBRoRbWmIZ/SQ+aP1zN3
OwW/5SbqMxhtOjXSpUm5SbthuJoNV6jlTiy4dXDCdAQGg0U1L6gD2yA7tpF1Lz3WY78u9jlGb4Y1
Mf3YKXauk2RwZbDzq6h7lrhbCGAxQpboL5OWRPG7YOU2HfBJlcuIVNvTd7qcf7dJ8+1PBEBMdsVh
HRgLI4n0Z56YCO9JxzDXrOByBqrVJt50irk5J93wyXaO4DeDcLmFOm+237mb2iwwyKKvM1Lntcn8
AjW8oQZQXwUWhzDRweslQNec9ufYal8S03hcWwxl9iGKeVl6Yzp2oHH3Hn32NR168tCPjAL2uQEE
5rS2+vTetdZfaGqF1//Mg0UVbOdtkKcmPkHJXX7ArtynLno7C4QNCccLzH3FziaaSnfb+hTqhb4t
6/QlbrSdH0OiEOPIFCjqn1QnO9j31XycMIPjKgJwKXR7ZTR0QeYYbxLXOsA6fmOc7augn+khzv4f
0F7MyNY6AY0OEy2zivxNOya/tHRY3NfrEdSfpw39tczm61TX7UbTMCBQbNSAD7d1zfcGjv3p8+/6
edSPhSfuY01quWqeZmF+6VRo3ex9OrXx5dr6rSaLRCR6W49Uwc7EtlpqZyxzi2IcY8qo7AT++ZFG
zj5BvliLjNFjZCr6TZn0/j6I/HdvmLUV5drd6ihNZ7f+SiYEbjOQsEnQORImxatjoMAmGWX06ZRM
Cxu0v1M6Rxu97W4A0cUSXKAijTKxanqvf7OJoQ7Z9FEhmwCohh2tms86Sfp11F/sxKm2IzNB8X7s
DA1jsjMihucxbh2di9sy6RyYCP2h3aDRmfW01dzoZreShgIfrVBbmpyuoJ53ANwl4imou/Gk5+XZ
YILcBnjUB7yE7RQzsNjKAVtJp/DBIeDnrMb3IaiYSpY3MzKCgRnSNcrQtbOPxGnO8BKtjV1IB4hV
M5KeIOhr8LNFS8XrWAd3YMIWNRWrTrCqxjZaKbaLq6bw39NN1aFHkIyI8XmcnIQfWStaEswvIcjm
AabuDTRST5LzcFo92Jg29zm4RmR03ZmMZgq8Im9JVPQHR+BQFg6LLEskeQBIUJ21TIYjJ973bMvA
ni8pHuy03gTko6nSs9AtuWqtfltn7omAa3ksBb+xlrbZcXFDMskKnYjleuPHb3QTQfbmpEp9Ue/H
xGH2nt2esKWx3TPZ/Xp5tdGbzGMPDSVaV802qm0LzI9+y+b0Mnumt6+8cgjR6bZSEehGy8SO2LMT
7in7Pb2pDyZ5trBzEOvwJpwHrOqo3Bd3ENjkW1axMkjXE+vaE/dqHLqwRyKLWjVuEQ/p+w5h3xAK
9tCsD/7Elex0eMeDBGYbzlDmrN17HSIhu11BX5LNHpeeemLFwZ7SHhnai+HWpLoquz0cC/DXKvoF
AHA0/x+uzms5cW2Lol+kKoWtsF8RGYzB2X5Rue1u5Zz19XdIvvf0qfuiAgw2BmmHteYc0/ylUSFy
VbJmr9ME99iy4PVbuf7OBgVIfoKfNy+9LSohZdW2Fdv9Jvus1WnYEN2G4yqlcmiIg56YEiMaLKla
0oFKovI6mMW36AFIFXKlBgPul5TOjoLmK7EsbQNil9NCoWo+NAOJ7IqOwwkQgzKvz7K+SdYqXEbN
sT4FA9i288UpHhJXM6t4pyrWxSiU8mgg5O11XgVRyeIddQyswIViW92H6HlZZ1urqLVJhSIuT0sx
DvSa/+bTyFk3KZn3tpq+gt5+sjtxMVs2Q3BoqPOaO4tq40rGoJoTmeMcU7XXJJmhqyYCPBmR75bP
qyLoVYRPoCU2fCqSCOMVpOhM6S/0Fh/L0MlIl2esrCbUy7WBstr/E4026X7qW9BIgw2KoHDEuk4z
jQJzmoZ+G9JeONV3ipH+cYYIg3DKIpeawxtK9HtUWdWGZaq90m3GTK5IDA1xgDHJDxiH957KCZN3
4jfcjcNY0UIoSImvfC7hroPZ0sFEyrnsN01lEOGs+gSADjTdKDzTttEBlJnJzcRNUQ8mAkLb+U50
Jkrfvq8LAcrNOeS+xGtVoDAcbOxS030mnAc7S8541UgZzdAc2eS5S+eF0V5YdKaiuqUdaXBWakLe
eUgzvPjSSv3V6VWLhml4poV4iMcSQ2MtkITpX45nf4U2FMtAOYW2gAvplMjos4sk1dmlMMPFhGAd
Gwd5BqJ1M8/7ZaNJA0gHv7vXfhfzn/Nxda+aMHmPSUZ31ZohtKV9z9pB+3TsES+298fUOsn51BNw
xL60I1R+xTb+Mwmbx74adzWKOJqqLNLZa+xEbb3UqcYaohVcE+ABJY5lx2iVvS6snBoEHkHH/ijs
NHYrOR5sMuxdPcWSLEWI8GV4SwOqTHaa02Vt4JJnhX7nJCHNkTrxWEb/8ZV0P2pG+rAcIvoJOx/F
obvcrdlp4dVxEPKOsjywuNylDiihIMZUBxbE3/pppx0n3uOxHEHPROaI5pWRFPP8zNkZ4AskwTFI
4/tSTZtD0wX3eZDKPRS7p2IWl8bKF1p3tkrMEdTI6Uh40T6ZisltmkGyCTR6NAUyBS9sb0HETWtp
qK+FXSiXbGTCDVX/rI6Y9xQVY7qE+tWNZrypNTxZvqTFr/nVGZ+yuoKQ3B460363ijNImjdBwPja
KdLVQFXpQCflKQnTr4GCVNcMjzDNiz186IqVfh+s+ix8lFRhNxIm1dQXOyglzGUDixEKzO+pSB8T
ozyZtY4nHox5G9AVyO30XrGbi9NPb53t7KwkuggJACaq8E4aDmbCOEMmw/qXcaokhTi/AuJai+RF
Q+N4N2F9NxQjWI0oLJl5JJKs6pjUwGRDehfJABrMtiG5OJ1dr7UAu0KH16i1DbeCzjg5GSvsNj0i
P7g4SsZmWPU3Hl9+WWNW8bIZNEWtTrdh5SSvFk30yMP4EejDfZnnH4UefyqVeVKQR23raSAcgXeC
YNYv/B29Mg+CrzDWam8jE4HdbNhd5ja581rqmBt1A8xvjigU9iK1uPQxRap/sgcbjAanN9wDuzzZ
1dRs53+qtVNzq1Mw87T0luqRR8M++lUR4oFInQBKN+rDtyEDdaNprGXBLwq8+gZWt5CdDLEfNHf6
s6Nip40awWhJ8AZSuqRGmWRmIR3w4MM39A1DwDFK0xlUlwdrX4GJ2OqMSTomkaZoBFbCAN+hCqy9
IyMV1G330WFDjosa5Zhmfbae/8nm+DGs27s4by91n7m5UeE0zEB3T1r36gTJR0uwxKrIqCH0lX/Q
Tf+x8+tDJMaviWijddnrF5/JlKG0010bJhmZKJ3jPxngIVXiNVOT2USZ3Y+98RDF9wQzBKvKY4sc
y/Zs5ICVg3scrKc6NDehl9HuN36huIdsQe1s09GCi2NKQ5r+yVkPBlR2x7pMDsidBheY/WUMd77d
+luq5USQOjg660b/LsNgC1vxSBuCymjyVeUTG4HS0DYQyX6PEQUJtWJH4PNFtwSJrURq1RjdxAm5
+KOMzDW+FGomorv1ZfULDeUROam66rJc7nXqfplX32kqTvLZy+og00exzTBc9vKF1sDW7+uvumCl
HlblmfOHmrx/Vir6qnWjvQeTl+CWkyuHM7VqL5reHZwpxMEX8WlXWo9YGAOq2ofAeZmZu8b8pRbj
W+kM+95IkK1Xr+l4TAB9Uk0e0WT7dx4jixVYj6apvzQqINe2fvEt77P4HkfjcfCsNcups/DAP3KN
cPUa8F/t7jwF4XWMRLIF/PNUOinE6hrrQDm+QV2FIoavE4oCNV2/uYlJO7d8WKXYlL+9wL+Bdru2
OeNBNm8PBU0LhylnqJidPAgOdMDWQYFScbbN+KYg7nHiY2icaWPOJ0iEUXIotbeIDffabrUb0Bd7
NYYVqPiSDGbNeIE4/iHeq8rahkOAOpbl20rPu3ezBKkW4wjVTo3H/CMp3868ODap2Nkzv30Ke+11
iF/b4Bvqxc3UY291jcgDr/0BmqMcnsEjH7KJujA2olWNuEQUI7tOxgMEsBGbQqV5MVVmsSAcfwVo
yrYm/dONNvbnaYRLSli2vqPuhjCQ1VElPgujItfGLtwJdyrX93BqY/OlwB2JgvOOPWe3aqvs4in1
H0RN22iMPy0dVIBsP5xrHch9Ywz3KgX/0lG4an323qOjwM3Jwa2M7Wc3ht9UM024hsX3JFPOGXxr
OE32vjF+DAy0u4nPWGdPPEzf9Iht9hEUIjOj3HfGvP+uad/GKZTFzEvOQfgdk5m1VhRIz8KraOYI
0EQWxcyMAq+ekbozjp6yKtQUrOeWUjynTZOtzMRgAUoE8sbLJR+d0ZMUmvXgmcovrWClGjDOBKPc
J/30KyDaHQVouK19doFpdimpmKOc/BoK56hliF6pDMC2Bk2Z8+1SQoIgObJbxlgWPlNbuNT2Dk5u
LHuE+w5UtXrUqTRRF5AOtRMViRy+vfbNjGAKAk2s6piZEK4jJYidgPWx6RK4gO148LrWYMbAqi1r
eoet8qqmwXfKqOCSh/lm54L1fA3gMcfc63ehdPEGutCVCiqNe6Np77UOozv1MpstmJ/stE1Z6pg3
K+zG5Zc/S00z6nj4vVB354zIQaZj7IiOwhneEh0wALUBMTNm+oJR0C8Q2h2igKIkHrwU+8AYstJj
/VwWgbGBxMhwzlKu0eWRLxaLwl09x7BV7c4MQgqzxjEzM6IMHIWzYBlbohNTwuDmaJZXtqUYK1s+
gHZ+a7vIAyhBI6Q3b1JVu7XvdQ9qm2fbNpXPnuifkY3iJ8l6pETBydDN+1CjI6Cil2Pp0qxiU5yJ
C7rTbG+NSxRn+8TS3UNZs0vDh1JRnwyjCNDby3e/Y5EC3eFuitK7kAriyg7NWx3rjw6xjXWduSme
/S1ROPjuiIPIAynAQk4fJJi5sFU5WZsvqtrvGB1ufUClUUvxuo2K9SXzbyRnbxkFOLbCPOYpW1FP
84oV2ImaE8pUYWSUgXnMGj4umT5XOdqRKJH3BjZpJS0O7HPeVJnWq5wlktuZFdvypN8bJoV/qUY7
agcISs1m7Zg6sM+YZgpSTY0VoRsiUVpHuvYAEFe6OoT5vskOVgRGQxL4lWXqJ0QrOM/2rBRniLIS
CqaeNt1CopxclroQZByQhWb1m04EXI7Y+NOGAS4sUC8BPKemoidcKKPckGEBCrgCCjDayCPRjEWo
oLxNOjaPXFAQSALjlwjqd5294KkE+ZFNiG0cZYvvjIELHZ1SMggLzKw0nrAbKI82sTLoPLZGfcrD
5i2P6DD7g+c2sflqlu1dNfhMQjjVVsGQ3pm9uLQaImWvKAGj2OzSvLJ+VodjZA0fdL52XU07jpJ5
goNQjuGfRIQUtoKCkPgovdCQOvtD/9RDMWFhMNOVIvh3qv5ZUcQguGKvhDaURLzubpnhHRfRiU5W
uKpYCjtNRu+h8J5LYZMxBGpUq+iuVkIBpN8VH6qRHymuPYxVxDBSvoNChzve+deZRDvhwaPVN66j
Ad4GDjypH720/q2kNnE25p3XR/zPjquaPqzSlP6HF1B9zQr2nCWemADIoWUMqyiPD+1gftJCIx7+
LtTKxLXisgR8QXipHfi/dCd7ZnPD3KtgAw66HYK53rVTeR+BZ9o5ff/LpoJu+dHVH4biYLdXeimT
O80tLROzISWDfqMP/bNnwpO18nm5ldSnakNR67cNpZBdNhFoVsKASH+GgWeiWQm4Ui85fazy1Q8i
4stMcespuWB4/9SdYS1l6yZON1wmM2tWqj58Wb42raTFZtmzsheWZS8xyxhLsiOQ2H8Rf1s9Dkrk
zp6d3aWOtS0RkKGmQJQR2BOVl+wXJfFLYjxjm/Fdhy79ij3en05UZz1Nd02bg5/VG5uYFKSdMQqF
KWrvTSXf5VF4tiJ8rNnI193Ed9SfvgvmoBVlfbwRr9nUOYc2hbioqilSEp8oRsrPFaUoN1eVfRFR
+KwdBo6AFrgE6tFDzaLmZZ26BElC334wJYeolKuVznQ69Uh/alE9UW8396ZZI+GL27P37U29c0sp
Z1rNE3trC7vhA1lPM3QRBkzKHJg99lGfYgzE3tzpdNQyjRo2uD0yz+0+hMVkgGsBTSB9G9hKDMe/
q1+Fgq4owdBPaTYJz1xWLUa5teCkceruzk7LLVOQvmVDtp5LSKKmbZT73WkK0HI6xkCVW5UPdaAe
IrNN9pVsn3W95KrSWQ+wB/2NHv/JmRAgWK0PeyRilmh8FDSJwznRUIDpXkFWsxywuEwDyO/4yojm
QC8C6ulQjc2O7SbiqmFTscBkIRu8EjtmrVSLxa9A89nADVxlYUwiTmoBQg2i904GGRKCzJ878B9O
i7uGKrwhm6vFlz4lxSs7X4KQpu7YR85vf1T7VUMIRgp5Z5Xk+eMoz1o9kpneIGR2ZLLv8BKEIx/j
YDvhR9Qpw4pRqnXjkmVl02dbymy5R67GsBehAOnSUqvwL11rnxmrGDjjjtAQ5aSNyUtUxBRGildW
Zu0hUfs3tUc9hqPcjk9VQdHP9FoKe7h1PUCGVdLC1wazFobh1oYkudL6eE6hYc0ROpTgpoz9z6op
lQNxzjt96s1N4s9Y1ra4tV56rjKVJDSqWPBk2BEjdeiamH+EnFeatfVENc7+nTtkUxWZFW2Ctr01
Ts0vY5uFtifRjHZdTOiETYr7O/LnHkEFQ5MJFWQSyI5SNX+YkC26nUif1C489L5BHRScSjn9FiWI
0yh5btL4qw3198bhYnMS5TmoKctOzfAhfPND6oBbo96CdjCiHKvzfmWYyf5LVAqgbaVaJ4UOmZxU
w3Sk3kn1ne01K3q2ZFKb6q3K9pR9/DtVon2s9i+UiVZ2wXXjJ0/hVH2Mn2rVU2RT1pG1U3Nbo+de
H1jm2wSdUT0EcYXM28GgWCJmgzdBi3lj+xj2QIRsexAg+XhDQ/Sq+fpXPrZP00S1MjOTl0pGT01d
45p1VuwZ0oHYcabpUbUvU5m8qwkiJFNLgOwNoMiL4hmjAE0AsXOaVOxM0lYmOm2tFdo7c+xPIjQ2
GhaYHdDLs2IoX76VDWQnkA9HF5Jxosc3OVc+sZOioO7ZL6/bCtC7A1C/90DHeg0kJI3FP2ReBCNJ
uqb1eW3CYlOV1mdGrrguyz9lkl+c2h5WdUq7SR40NtVuUUbw52ILihZt1oLontIfDvgyryyu4X2T
kKOqxT3LGXhQDXUZVMsU75iVe8LiRA0mT6YGXd7pHKaATqPyMoxcSxjMqLKGsBb8N4mseBVp1Nwl
mH5WzoSEgabedcxotLPBljV47T1DfBVK/B1b4nsEaRc2uHssSs3Naz/gebAj/dYo1GjmoIAaHfeK
xA368tq0TgcE3VYzrpPOMtymTl9ZmcCxQmZIUbMFNp4QgZvNb5gUJ3vAdz7JZwgcrFmCCQ5Qano3
5CJhnePSsp1zJQKYJbtQaKVbDoQV+FgViRHWGHs7DV1L9Gk4NXk1oYB0VfVrPWs3VZcRmzdhdVDA
XAOOwaxIV4al/lprxqveZhC7jP5jivOnkFyRX5jzgj0Bd1RtCMFlyCX7FZDtlDEO2uCGhMpXQpDp
HbYh3+0Tec6T4dVQDTLIrfc8Ude2p/+Jc3qX49jabu27LXqYtWZ18tMDEz2vmzQIR3V2kmXwjEkL
Uz3zQxJ8qXrcs6t/Qxr+rRsUFxDjfKbJ+Dr0rCHrgGnD0XziC4ojRmR1nSbsuiuBKBBxA8jdl77U
HiyhqOzLA2iN7Lo8PwfVpQ1zflipufBpuAwoebm5Zxouuasv6gh7TtCa1xs8BKiJPbpCTcUw0sTl
c1dhZNGY50o6H536mVXjwZ9kvbGM6X5oaBuqATnBSDlyiGvZtiaibW1FSPNDpNxwu16mICm2ajm0
a1Xa7RZv91fSMSMpgr6nwk4rBDA6aYBLg+4J+dRabfiFXqTeBP8AzB8jPDiS0rHOakbsvXJUsVZM
b8UA18rXqZuzBPkG68TwwL5j0AzERN26RTLiTh0KBdX/LBOK/Wrp/Jo0NrNA7m5dySq3Ne+6Af5W
3kwdpSf6QDhBxMdEKdnLQjgtFuX2MNZZTzSvVqpXzJM0womIwmwkYgUMcbo163pY1xYbo7gGnEdR
z1QjQcYP2/hxJKxY72eACrVptwI37BZ6+9UqtnepxEdeU0W3dDthWTL9ZjRp7uhdbesBmDrl3VD5
0/JDvucWn6lPE7rzNWMlApuNZbHVMgQKDrCTce4eyFpTz2PISjRxbgFZdXuDvDSUSn2xMZsEdLnW
77ClVdtSsWIed9J9w/y8cbz4o9N9wkBSjxorYE4Bw+khj3cgtodQn1aeB2jRCa9pU383pZpj2AY7
Pdrjixwgpg+CGlskgMj5WHxbPZj1OkWzp0ULKAKcs8oiLEZ97aJ+mqrgNTXQexudGhAWop7ZvA9Y
ESOqkQmj/xhHNB/lWVEibSU7+d7YQMySbvjTOCPFWE4qBV+CWlCrhD7qwm0BCt4Y+6EUJXsCEW41
hP6c29o80eJziMDnZVWcUyJoz+y2tCDPET/NsgkfX0nRtGcLSpROo35TkMezrfryGNXiPQHsQSG+
uhMiOZA/+6xEtGp0Y0uQ6lzgBCtn6prlBlp0XzQAtHWKIT7qud0ELWOFb4sByd8OcxMGnSkdpqrB
l2q/CosVttqzbXQsfU9NXL2NKi1UhJYHM268m473BTE7ZDIrA9AuS3OdaegIh5HyGpY9MtEYMyM+
mHwqgjOea7rfwCpWQcxUySk0aR7/jJqZq7SnE2ZTddALCaopGZ4yTf3OddXbaQ7xGcDQRuZLPrs2
ZxE5keEF+ohkYiWinV3bhBaG7ABqhdXbSeeUjMMo24h6LI+VgHy6HJa7VlEVcy7eg0MdGd60QdPb
nCN2fm7i3KpQqefIeDoMBNjsUKVW3chx8h38mp7J5r1ucuSJ9RmBnLKNfB036/zQckA6zpZNmCer
RfYv5ricv4dgDsaJlnQccq332F7ddkaH4oAGMLrcmhGhf+/mM+jKgNPMDDikx4IrNP65qc600XE+
eKlH9xvjJbtU0KjLQQn/d2u568zgVOJZGyB2ByVnvilS4IEsnrm5HAiDIN9D5Fcxs2vjOZsnYnJb
UbQkK3nupS6Hxsuqn1upIzttszyIya5GyDs/KdH0kjc0fqTzRVcFVg+LfPjvQYiQTXV/NtJAweij
f8kEwKHNO2Sbobk2RTEWCBJopKeoFW/C6viqkoG0KTojIs2pttaIHr2eJlZlgaTS+4nggPmTWf7h
5RZLHT6EJrpXFROsAZbQyU+Awh1jbNtHFK1bC2hzOn+7nXiuakRjgY8Sb7Rc28gLGP6xARbAF7Rp
CEeEjn/qFT51NST54u83s3xby6GevzevIdIB8RERPh/LeRCOQm5aTXxENTr87KT8Fj61iIEPydIe
R6Ss6zQv6c+xFze0bwqiv8muU/CaY3Rt+C2T0tZH8FP4usqZ+hz93+ciaJ+RVrxfPqufH9PfZtIy
JYvAshnoxc+Q3ko14cctN3uiQJNVmfY10YnW189jHTqdnx+3y02/tPLjcujTmf1cWggLFppwaDdO
zEU2n7DzaWrqk03EW/yq12w8f06m/z+vlpPLi1NvC8HuzBzplW/LKdl0GsjbHOKLNkQRgqvg4CNw
2C0fqbMQeJcPe/jn0vi5Pv65m9UpUlVEGBZfawoq4Ljcyv2Jsl1FnxFhBCXRsq6OPwdV/vfW8onR
TaDdW9HBD8pmOiYsnI7jEKNjmg+xqTRIBFmSZOhi2HEDJezKMrw184G2Qus6EHK2wvbYN46CKMIy
Y54E1xTc5Bjx5eplRCObsm5YUhoRw2RjpZTWlR6See7D8dikhuG2MmhQM4F7qZYD9f2AdvTl7/M1
dGorvYnqw/Ly5Qd64BAPkVEmWF61/KAYw2YfTSR5a6FmnExDXj3Vl9fS1mnTUhhOMx4iCQ1VjQ30
1bDT7n55RuBV8iqM9gMZ+Byh9L9Xpi2scL9gtB71ZF1Qdr6ZiuPfrLJXN5SEmp/Hem3wb4qTEfNS
5jpab+4uB2KGh5MBf2Z51fJ6rEf1/cgk0f7zrJ+n4jHKirS9BGl4ddTcOkVlK64kW2JMwBbNPjkS
12B+bMQHvUlpeq8nkQSwcViJMxBW78tT/j7PCk8QIJX75Rf1E5tjToBpg+YD/e5wDQtT//kjyxNw
4QhSEic2cPgkGQX5c6pZODsl8QlPRTCJLiBAE6/mHrX20NokKnlVq8SMzatQ2mM5ecZ5nF/L+G5e
FTIA3BQz7m55bDkw/ZoscSgE/H1MG6PkPK8Hx7D0DkM5/KEWGd4KOx6vRbEZqHvdHIibFvK7Czhb
/WpZ42MUq9mpaQLjujzUjnQFbVKi1gpSj+Wh5YcRyvWDpbMZWB5bDtIYa77sfz+ilOz5fLZUQice
5+9Ts76G7lQM9PDnpyw/iEyyqBpLvP7968vjMI1WcWUTYvLPu5IsvihJ05dfnjHObz5tmmrbWgp4
oMIur1CXM8f07ov5UDnwagXJc92EAcjxe/Oq5bZ5VRmR3dwaS6SHPAb+ybzCOB9mUimdsPmx5SAh
RZzmzHXQEX9Pr0gxk4slJA23U09hahWXrb1RJiClZUc6JHL558GKotOAep6uMOKB1qY/PLASbRLR
X5vyUQTTY9WwXp/sYY3p77NuYuVazoesGoJtoHvBXDr3rssP1Jwca91GtmOio8XRMCTx3TB0h+Up
P49V3qlkz3/9uRcp2o2ci1OvC31HDH2wLxSCNrAbTxdkAaspJ35m7nSFeX/2K/OTGeulronY8thm
RUOI8r6mnR5fTLQYq0HRwrWs+2cDd/UUak9Rp8tVXtKLHTTnudC9fQ0wtfZ4w4waK7OyVpaNkqSW
dz3+pBGnWzP434WE1RgWdriuc2tVkrFTp57chknz7fXtIdIwjJWhV61aPa5WMk++hpiQUVy9mT78
tspEBQR+8DODqpfVkVrvFZ9Casbe8EOiPxBvc0XfMVSbx4nFesGvuUuH6ZevkEfKtX8a0XCUmHS5
uRysxlFZ3/W24i43xXx/+YmZ5KCFID838f1UDwwbyxNkEnn/fe5yv9ASDagpr6r+ueVl03ic0m/y
SYgbW374f8/9+cnyCieq1x4hkodSUaCu/332zx9toVCjppl/N//NS1I03nZ53b9++fLTnzc2AW6w
m4i44vktUdg0VtWoi/XoeP9728uz//Vrf14YGU2xrooQ79P8yr/vV/v7v//8yb//sQyiCsuu/Pr7
0L/+sf//pEx1dPaCtDC02nwHf18zQAdzMd8B0hyHx9I0ox0od7MQwy0viu5BCQe590fPXpFGMDN2
BZJVeG7RwYi07kGofXHrqMbMd5ZHIrsadoUTdARzYqSkV32wkw5dQs0Icjd27Xgq8v5qjLuWsI6X
wVKqC2J6AoGjwX4QSUcRYvbJnsypGukCxaNJMzSkamqwDR8rifSI568VMXUPyy0/Q79L9zk6oW+v
qLLLdqsaSv1gscOjvAV4ho2GxrYrs7pHiYp0jveuEg0bVkGUseb00p2Qku6WVy0HJc3WcS0OTgkh
1SL+7qwLujPSNo9m3MVnk2t5VWoOSTCmSX07Qw8WCAKFOjlMhxLoxHKP9ISJBgJak6zGqOYDH7gP
YXRvszHD5DzfUnI/OvT0izx6e46kvdQ+JIR1PYL31Ih8mnGFaospDwsGU+f4UXj9e5DyzzsZG3xV
RS5amLV3QhJCFKBe2S9pZu9wr5JWFw6EO/XGHS1X34WuY787Bn1i+sDpRcSWclMy+dbTWXgvC+eS
6smL53jjh4iQAdHeeJRsC06JqRdUGgt5Qf+AUSlXXijp2rdyGst7XoxPJaGIw36AMps5vel+ig3I
K41XmxFoVET4IJWMROysnaG2GmgHZ8YrKjRj7/KEqDsCZErKJ00MvLI9mcs5kIS07jkNKSZieb83
WZXuC8p6QH2C7fIuIeK4k64TjdNOe2VQqONT8kItW2PpyFTvqQBVMDfp+jufYNKjNaq+K1LtOzaz
8UrNd/g5lDGVOSLTd/1Q/4GGVRno1Qd7b6uUYDJCs71pbAGX476wlXFXqgN9fNuOwPfWDf4EhEAK
entJtNTl70GZ71Z9fU3zxG1njFkDsAQ3SkhrYb5bNargjJLDFQgmRYXiOUl98Qe30zNMivqNJij8
9qxotl5IIkJu7aA02LUbDA4mcsJozzr2/VUz0qYluAfbvcZO7ORZhndqutb7uRWLX1HWK+cgHgtj
XSJjI+JIKx7MGUWHzPu58hR5K+mxcAkh6VNaC7JnOWjYHCLWlp7nmFBrENR2kZMe9dTr7yhA1Hjp
vC2ageaAUqh45QODe02Qoi6YN4tYwFxD/t0rSXmrjeLLGePgFarisEYWHd23HkI7s6ANZhTDV4jG
gUgCACuBpW9FX5QUzwGu9gGVRL2mPyA0zDBhTR1kjFt53xvss+KJZZs6310eA3tylEVJVMbMIwmZ
N0TdvPcSwH3CAm8bs6JiTAkCqmYVQUmY0HqCh67/OiTVve8UzklIapPpICDazsNIGXKFZZN6Tayo
uOtK/4EIAYIhVdpcp9EAKm6QBntPMLJ9pEkcbjuoTi9KmN/iEDEytEcP1FD7pgnNem1Fka2LUjfu
q8YkfMCPYTvogGgLrz1X0cAumBbQllhnYqONwHx0gty/w7GD52Y8ZDJ4N7xktvQkI82cUgzLY61q
3GkNjIkta07n5iuIjU0MyAPehrM0qFsJ09GPvkMseDIjbgLvN30X59IIliggkgJWQrbdwB+jWC+U
xnz0zKraOEjxt+zt7HMRhF9ovfMjJjzQLErABQ0a8dMZPOSYlD5uRoXilk29/6H2AB1yz6BQaaWn
oGBWVC31kwRfnF9K0Nw68VhMDqetSGLEJnbds7vjW8MygulXsw6RETfzoMi6tumetdgbWfg7XyPp
GkSaai3iGq5eKydRnikrPixX9Njp1R7zWbcaZq6mnsIrSOHR5vTq12M4L+DUrro5M28gTzvKpJ2H
Hmm+i/PDvLAruJeJZ9+Fil88M0wzx3QsYm1fPQCC5n1m5mM92eLR8Mo/BBVlItbO9cw1ME1Y2VrR
ZXflfNee7wZqOLgYLIglyq3wAiYJU1cYp19mtoubsfo1zmjUAL1dqVnyHfX3ZSHXQqp2FSCxjwof
PiUqlSGtzfI/6Fdm8R9C/FVoRtQQsKydPdmG26CrtUc5xQZxwX7revVA+NhMCywGI6RQL3NOU+6G
aA5PKllsYMy5vBXN1dTKdUxzJkaqdrjz1OHbcCyMl1VNn1dYcwosszZEjoRI+V7Ed9Y7U1pZbVTe
gqvZVX4BMjFs7RDBMfz6oe8ewwakS6FKYODcC2ran4qP/7nnNAqr+PFnfI+AsR9grPmAPK3mvTSL
O1vEUOhj+r9Z1vFfc+a7XI9obZcROF2Osid6oqcy+jMaYtpArZ0Yt2mk/2EQqrapsTrefMM+l1hU
X8gpw1qV4shd7uLsUVaoK6FiRVy5yzBYCiCdidQPUZg7FxJ1030wBineiu6MF019B5ch+SvCup8S
k16AUZsxasrJfMrwPNCznsu9s/vB0v97S/HHwcX8B4J1Rkg5MJP2lUV7IhoLmvTLg6RVvYZqsItJ
1+vNut1qasCqdxg0N/CxWAeZnW1qo02fMmTC0IGt794hF0jzC22DoqK5FuiVUKLoz8s9tZT0kLfK
oKnPfVqlZ8ukIpnPGJdGwcfT67ife6SA95M1umi+xremQqmJSLo4hEINHiPVJoB1jLbRoO5EVyMD
X2ZUhS1rl1OfWB4TdQFYsB+rWxcHcluNZIIoYAr7Mv3SOuspF31yFERTbDMVI01ZWRAsLcu4LgfI
MUSJUGxCNcVjwYCRwSGreVmUqcKw97oWVO4YtTjlNXLxgi4hMgNj9maY33Jv5UgMExZS+Bu1q+Fj
uuecsb6tERRl53818XPSAibINSf41RpEoGpTmD/o02AeIb7gDVxmTI++A4lusrpBL5Xb5T9b7moq
DNHGliBKEZWq7CEfjcB4NQXungz28k4BUnuzNYeCE3plN+RSeSILuGl66zGszO6JP/qtN5V37hWi
lsM4dLqHPg7JRPGd+q6QuNCyQrGfpE7UQxNm5T1htmh67fYhy2R/r7Mrf9ZE/dCZ43C/fMHNf+g6
j+XGkWjbfhEiEh6Yit5KonxNEKUqNUzCe+Dr30qw7+24gzdhEJS6WqLAzJPn7L12MNwKfa5PVVo9
gayNn7pQUur0bvoniOiMWrn+ZTgR/jY/zk+h4DtqDQAtYeMgnzoGCRqrGdl4fXcKzVT/bl3O7pHm
9Ug6nPwzKOHIj14h91rd5J8Nu75rURlIPxPPbqrfLDPIPtlE/F1WpVvTQRUWI3Ek0K7ZFBbLbJyX
p9kutoMWELxY9H96B11Q28O5yvOBlLQqtK4C+yM9GXyIcdXcJpH/8n0afIgZoEEGhbzCMH6n9aG/
Aq6MXkEvaerCwXv1CNEIPnB6Qm3YvvRV3j2i8UnQITwNdZ3+VOlzgOnox+Cfodw2vDcopmvHGpRl
KS4/wlgQLpL5TJzUZUMVAD6iZeZVYYO12wpUWOXLs+POxB6m+Dzvy05s+Q6zG1j5pU4+d5lwFlku
l4eFn0/+JeZLr3ZAfYKFbuvRvWil7x1nqsQQsTosC/Ua2aDsLmy0l7428CpJqUFNqsmPxIO+9iZI
uA+a9gKXxX3E/8qV2U1vqeWmJ5fWwlOH8+Oo6/M3rUy8NGUNn1ptdct+xzAwgyRY4kBh4yvrpDmZ
VfgmRN6ds0EpdNXWZPzfy/++qkUXapx/+jEZb83s1Qd9ZsJToqmjmw5db7kN3VEw6E90wn3j2D07
2kySWWxcjZKxVbFs6U1UslU6U7ExLXpgWT0l70FCOjTMj6R1kYSKJqIPhwSit5Pias6lQf3aGdSk
9L0fZAHW6Y6uEwWS+9oTPZ0D1imdQdun7Kd+jdJWHEx12Yf2nuzu+ZbLR+KF3Mfc5hTC+XD6zAb5
xNZXMpsd7RfLMD9GxGg4+MIfFPoVglCwZE1cF0iSoZ7UC7WslXAoGmaF/eSWX7GQ8E3M/sO2De+Y
RQzNszGvNqPb9hS/hXahfb4D8lA/OwmB902+DUlwu8aVC4HKmRtqCg6G6FHRrVuAP/Ui1C+uYKKu
5WHyGrFMEcjjbUGMitXYEObFOITrJinFyoHy9axl3HfLG1t0ESJZUidWDhbZdVjU48XViC6hw/SN
cAA9sftLS4Kf/32iaeN3ZVfWefmXJl185GIsTsv61aC+wvabiouUVojjHs8UwRotbIJy+IVOmVX4
JsE6rlFiA/Dyatb1pH6tS/nKQZ0IX/XS4NIqq2wTr4n64tiUHTwabKTLVxPP+02SQrotQ2SqUhEQ
M4HYYtB99zzDJHkjzWuzvG6rRR6StX+/DEP7Q9A2oPPckSGJ4HT5Lm+2ik0BKJO2Zltt69gm1rm3
PkMgq3+zmWO/rjZgkrvq3Eaugbl7HzuZ/afo5J8k0+UXE2t6h0MdrdNksg5jUqMfCX1c6F1/TQ3e
CiZDW4vceVxtANT9sfO/e/JKE8t9kV7k/ekHf5Npbo4UDjRyYCTdj68BwUha+5Mkh5LAMASttDUo
iIdw1zpagpWxG84K/gQtisF1ijYBdFBF3Ae8G5BpgBZ5cNdAZEPOkUH5OnwYsUnjzfWaR1/r0MLX
lkfHsWguRQluI9IrjwRa19gqolwKijKSuv7qO8MXGfL6ZSIR5HWCeLDizB7shVtuZ+5taL64rZyR
21M2o/MupMYx3EpeAonBKJslenvb4nhrm8QvLd9CDvmVEWeIprExjmk1Ri+4jSlBnel5uQI7gn/F
o5vZk1WzvGRVfvRijf+E6ps8KeanZjYQRP/P8ZRfAXSrrgP/VafVGfnztrRRFKeyJJfKdCiyisD5
TQOVqYRi/AnXczZa7eBwVJdThR7Ig4Uqs1x+RW7x2pEDET6EwGko8P7xi/ATf8h5DvzxnMlCvo1L
hyU1mpp6q3Pw8AP1vX+w0t67jBWBcqzCwWfTfUdxp39QCnLw5k/syyr+bjvtsc/y9i0wTLGvyu51
6B0cdVWOZnFOxWOeRWLVjuZatqn9AiHA5i/CjxOKUeMUkxmrmfy7J7xTEP+57cCxbL2wxREGZuG3
U/1JKg4BAMH0bcmWh0Ndxu9WNKy0Vr/MVO6oBIm1QfhvXjyT2QRBuuQXIUuAtRYppAIZJjORZ3Ef
5oiWQxhaIoz3fYYoHE6oS5ROOV6Cgsyrtiv9bTpq7rXUPHo5hvFW1g42AIu1XnOV5imruyfcTwgO
3ZDxL85+5gEonWRl7Kh7xyeNWv1p9Hu5H3NSe0RpWpsg9Cg27K5ne9f2ON8UyW/uW7Ef5/5P6Tgc
pMPZABm9/J/Ik9tYQUiqRdwG0d7kdgMXhVd+DCKCo828+IR/UvQmQumm3WYsBdyidnHV28FkYty+
CL1sD1DA7K1XJM6RzpCFOK5pnnuhGBe2soHOL/hamw0UMg0Gjd3c7g8A3zHVGuCABquqt0WytmJi
J/o2bm/Lw5iWBEjKdt5Fefodyqy+hTKFumSWP2Ci7k/UK6GEWDobcYCcvpi2HBKLvcBJ+lEM+8Lz
OX958DnCkuGEXvNs5J4qqvaxqd3isZdZC4UrEN8Dv8eerFRC1ZLwvIBnCdCALuYYM4SDLr6CDrmQ
1xeppD0aUhpvFUjvWn+MkZc5faBd793TthTpGo4LWogeGhnn1mjYopbbEQmlwNZmQ19xLPBoDOHh
/qfA+zxt4hD2SCspXbxMP3PfpoeBagTqIdVv2D3RK5iemywvbuo3w3kRDsL5o54U3uT+CeVAPw1S
4dj1r44jVP+xtXZm6frvkTkdRJP/7efEfNL1Nts1PiSgtMm81Z2WqYXsP25ePlYNSoYF2mmWPtSw
zD5FfxBXjleUgCj9lV/8fvvkIr1UsaaRKlBeu0iX5Hx28gQF2D/FIS7DJY2mDMA5dqkfnSDHo+PI
0d/IoQcIohdkaY61JGQzmKYn8ZNWVASMq8inrYS+X26DaQKmgMAo2iCyoe9BZ2R50OHeoOXG2WXm
8ISZ72xDc5Q3U9XuQVjjE27Z2wzbIEBqWocKmmlktbeLoSptU0JPLqD6kGaj7fbTKuL/y1szIkph
CvIcSTv4aYd/MGZFf3MNGVbZIMO6Z4gk6HZrHMHZupNJsSf16HnU+ep/P5yZ0bwn4PW+DEAOFGI1
xPScZNM3JxCTnOvtOP729JOpocyrJRzQVsQ3PLj6jRn52reH7Op542uX9f1rZMb9qyR6CP7yS+Cb
9bEoOA0RQpFSgZpG81oLdj7dwaASRx0aSfUxYlyuMxED3mQ1ShhuHftiJAqwwmjQNRlLhUDeG3qd
uN5/MbMzox3uRhe1lz/uKmQuu9RH8JdITBtF6ng7S5XudEMqEsAz69IS4IPcrnDkRQz72oWKCvLP
3huprX10I6Ypji6HqVL04y4FBPN/vigL/7c5C++6YGRryo9LhWJ4AVymA11UFElnt2/rVQHWCyRS
ipZzEil5BKHxtPylExCsrZARQ7famE5RUQ1HPeFwOsbDz/LJyU1mTEmSH5rQ8y+VlXgQaDyJIKv7
bLNC2xO5hdc80J460ABfKYsSrtrIf8KDZewszXwqu2hem+qYXwmiPv2AMbChCNoVTdcFKk8RC3ll
WbogmZJo4PrHRqNj7I82Xqi8m6sD7fG86RSTgY5FPyicCK+E8jnKXO5YjOVrzbWm0xiGOA8lrnMa
8vNvj07VQzejWte8FONxa2gnqy3njecb1RNQS/6E+C1iLDkAiYtCZz305M9/T+QmCgwmjbL8TAIZ
bkprxjjui79jHk+bBJnAgf59xRKXdXtaRM1tOb0nKlRpNhoIRB19NIiWyLWArD+kGDS+jTDe+uZg
/cM9dvSdtNg5QPI2tp9NF3xX4UOjp95vim0ib/AdnSKvtPZUFAXTaJ8RIzuebqHL9Ntud19/QAES
bJDZ3btLsmci5PwrcIhEsEZJVzUYA4b2Aj++ZZs0AX3iInIDg5Ppv7Q15olBNRLov3aoKadDqZoj
JGSs6woMhKxnwJMG97EbZ8/LYl/F4XPR6PaV0C5lCa6zP8n4I4RofpfoyNdwoVf9GEwQC6mkBp37
tyQeBkRSs14+WwDJ2tuQkpKqu3GH8AYdngIdc9ww1umQzOQdagRHEoRu2THdhElEDNfhY7m2vl1W
CletZcM8Y3BHfnsPi5nH8R/BuvhsifFPlcL+Bgo4rIJo2oH5p97RivSj89/7zJv38DIgfxrBeCwM
bG1tPhkXgAe4D7XhLXNm/QOxkb62vLC6QtjsoFlVlw7NEr4R8Hk41qsa+FUYrMbBmbG3Fa8OiPh/
av2bfp29hWdabEYQuBea6mtbpS6N5ZRdzB6N6UBq0fLQTK5/ovNLpq+9AlEQPzZ29uf+LkeVcVnq
gcZEvzq0ACLoAP2lLtdWRTcqFnmvnycnJT0vJHAELvoxNtiDVI3ZM3e/NMjihQAgU5aaeOrJUzjK
3jo5U0/3uijj4QUOvo1SNasvGfbSByJ0pidXgALMCNwu3NT960Um4qxyhIyeBRAswvIlIOUQdxRI
yQktFYoumLx63a9wX4dE7kC6MbDV7MYck+s8pAQb5jiEPQzz3dSKYxuNMHpBNWG1G1kxq3a3rKpJ
CCnMsOeLHzc6eBwX8XdowtnxZv9lJnAFTfrwojl+vFvuotrqxqN0B+SQTICv9321YKW8jJIhBGAp
/zpr5V+fupxieQAXmTe07zP76BKg9SIL42XJ/rELvI6pL59rP31OTIY1kdv4T/d/sI7pjoRxvdWJ
Jl3HDt0zmhvmxnZqmrJtwgCn/JXE4ckL9e6Qu1Z4oXNlotKlWMEk9iCdpHnsPGd8aLsAkxB5QO6j
588zzdL3sqtIJJgLx12D8GCOpoopb2D9ooIhFdDJgJIEUanTxXWxBVfVR9QXBNjE8bQGdSK+OKv+
SSxmqUUKKQqr380LGp9DGyTitIuPo24PiL3w2hVV3OFd41li9v8+i/732YzYZBSF9fb//94BFD3e
MVxaNQvSOBfQAlS4AVMkDWsw/eYl1IBWMkxE76XJzd3YZcYBL3+xNSwhv2JCxPDx9t95ZyCu7y3t
Unkm+SMNCDb6Mmagy19tKg/JyMkU3fhzbqbhp+Oi543wB17Iwwu2NAovAcb1A+I5ZqdZN1/tFvq4
bJL21YoKJQQBZzVpRJ3SQNjmSiu11P3LA+BFxiV0R6Gx/Amqgr9sStKPncB+sDSQw+hWONw2+F0m
S5DqpXQ4kUiHDT3VeiPJDiIMmodqLoeDU5letYsSuwLuDKc9U2fMrIMP1dYzrvushAcb02CZDJpE
zIGNh4izJJBUXEM6yNpjmuU4urCivPcT6mesK+FuuYQBhZCJv3vM6ZUQrQBitMvYWJhT/C1Dyl9P
+3uPLcAEVe/dwhho++MhnDAqnezBC05loIb+aNQXvpnwzOKyPFseApqkhJuTGRZVVrwxTKB45myJ
o4EldvkVl4cpe2dsVnwm+nxy1b5lImjO4Rh/W2CkphCQwzY3BmstepMdNEgPguAyvPWhcerVw/J6
k/2bIpdHprMlonim4crgljto5PDBbbUEtC3le1B2n2ND8LMNR8OWVvqEe8sGZ9zhXpMhDgQDbkTE
FK0IfPQ5hVPsc5rF57FCRy41rAZgtshdUBvNsliMkf9+/0nNmpgncgI9iA2Ic7s6OU12xn450gWv
UwNCFw+46/RTU5Zik4LRB7or7WcNCx7zde09CgkHBd4NgVxd4qUM1oyz7c0YGCMGrtjEFjejTNvf
pz5A8g8xunIAKw0sIHeZWRFcFROXnAFMamF9FnQH/lNwWGwJ/KC/FiGCAT4bQwnQrGgss+fRksgo
JspOsrMT6WavmmdH62hKUai3JLzFvtWs88Z71oZ0/PN/n4SUTrMWBWeLTAsGvhgvl+aUYeA+UIru
q+swCQhFduprRyn4dVhmtsBZoi1z9S5q4p0Z1tNnjbfgdF8kKyO931auMNF/JYL7Iw+i8X7X5fMw
rtoae9aYpaexKrO3nDeKE6/lEl3gPRPhofoXTKvdqkr2YYllIoosDh9EhT7EeDC3uTeWj0uPUiti
/aoXDO1kc7DQdGwWYQlF3sasPe094Ah9SAC7r0DnFZCqdNrs9AODA3glzlFV7qwT1/3QZ2r6ZYpj
Uow/xY0D680fxo2tLmUkjqIp7GM6m83G+5O70IRNVT65vmbcEuLwqtw8zBovT5FevzAu3I9JaX74
TT4dIzqLqKf+EFoSnIxGBfSRdcRT/IbgmGO6GiRJ0kFKCzIlOtR+i9KjUmYJPt7E0nsgiXLhhVsn
j9tLUNKnbugnhapOAn3YHbSKUSKHECAlhkKrGhGuf5BaR6Z/xVXE+DeY8A60c2ODGFxt2tJjpEGf
exttYESL6ZRW2T3/zIxZBjXmOeWcm48GniTqLbWOqLnz/VwelZmLeyPJX8NOjtu2ExyBKjMjYicP
16jr+Ru1DWP9SZjRfnT8s1011COEQpYqKcXm3rqwaJzyJikgNJtxgP8Yfo0JvgsiRT9tCb013pbL
OnKNTQrGIKirMlgB9jjnzOX3KAurXd404kJ38N9n3OT/PssvowmN0tckc12B6gSrxJdla/gW1UPu
VxCmUiXRiqv8TKxJ+ZhW8lUIqdBs7YT7PQqGzaB2TGy5YOME6bj3d6jim1aujj4C6Iq2tvwoOudD
aHEaKeKanzORF0sVect2n0b03ssSe28HIEVaeveCA7hQyq2Ej8XN1r0dPTap3p37W5RH1tnqh1Nf
pp9TMmmPqac179I+LOMe1GPd1TjNQfNX7+IA2wBCIib4hb7Cq7omyRLCh1YIGBNZ/NvL5IvTb91S
j77tmsM/4vHsNIzSfMaRvEM/zjSKol2Y1rUE28vxI55NmltSvmoG0zU7a/G/dW5f7FzdtA7kaQd4
M2Nn1aqTQtXl3r4JMjyXS8XHuP8ChaLatbZBcdEn2ltXtivslnR355qBk+/wTrMvOmNkHVFGIBcb
6azAJhsq3KhSfCuyVRRuQtcQ30mXfy0qjtYczBeiFTxbu9wPg4U/0JAPcu3sY4v1cco2kI78PjJv
vu+0e2rxZM+5LqfxwwCo1wi2DLpxreerZWpNsmP2tDzLIeR5+qadHeptyb5S1hyxaf/Z1zAu33DU
2++GsMAXZRb6LJ+uOEiDjmV825M19RZ6+g861UNoshek9RNEUXp4Zs7dtZxqOy9uj2GaNJuWquOA
MabCbih3i1REp+u6oo+9o75IbzqRA6vYSaevZJa31g3pBScTNYXsNoze/QMqBrkbDYy4ic+M0x/U
eYAmz3b5nCwfm+XS82iuT1a+tcdce8S3GT12Q4QUBWoRlFLakepoV6uRt1cE6e4+H68nzIKh9Rjk
lbFfWu+DO1pbTExys1x6UeUeWyAcxJuzN3TTX/KbiMhWujk/SVB0h7H1mARG8yyE/1WmCHWzWvvN
DnAaaoaa6sk0e9MTIQtyNQsrUDNwwk3UoX95kGuQuPsEHfZ3WHtvTj7p72PtGBvy+5yTNMvh0uaz
gfUUMrpZMqrSdNdfa4YWXwJ7yM/AnG6ZwB0u6UK/aiQD0tTIyQ4OysPYRKq7jgqiRvND2ESNxmug
kSmlS7JZ0jfPhtEj1DBoVoLvogPLv7IDEZwd29Z6XjZhWaDUacxW54CKHTMvih6IPh/oRmtOaLPT
R4sRG/Rt218bKjc8Js7lihITfv1cRRs+mfnBimokXoKPrYBv/ag35JGJUbQfU05H0xDnqte8g20V
LimISnaK/oOmkOhIlbKik2dW0XXZJ+cMaRRmlY9mhMq6fKDsCsJjg73hPXRNUoawukYzME25fDzV
B7VW7ZT7Akj7P77ZRqfvOE6Oq+Vv4I2Gv86VpG8GCrghGjBHZOQYb4jY7TMF+aPektY8eqN5GWxK
ZGwL4p2Rps8d5luIs9XlzNk31BFe8WvFBDm33ZpMuZnOoUuXWp3aDZb9XW12OL1Vn621zI9JWNEh
VRo/va6zo2d2zVoaLJmVq82PpLGmj4ng/ls+PMsXgGrDBJ0gSBoMTy6tBi1itnxaPtwM/ZC4b63G
hpFl8EW8mh/WDS26/UqDQUDcSe8gGkZeh3HfRUZnKotFiVixw2B56SiLGY5lB59c0gdPryvithkY
IPubnuwOBs3spiRbGGDskBrwVaWSCWYeppwRedF9hb4UkMEH7al1baXhQLw6au+6VtyW9yAvHPul
AzCfBEl1mJwAOjge10MgLP8cuihr20Rvbl1JeySmp/rZJPYH4QlKp9W5YMIdmsnWVHkXZD1OXYEi
UYtqPWIuoExNnzAHmvs+nsy90OvoOkbFZkg68WBHlEgm8Xs71Q+EplSGH6bpN2u27fggkt5akyGT
bGpyrK9aiG/M94bDvWKFZ4lJLJV/p85ssYPjuDX1IXr878EvmWhPWvf3v5cwWW2ruK/OXgo6dSnV
ioExpkihoIaUM+vci/tdvHh51bNweTblTFKSBC8bt8dQ1CAlugZy3tA9l3SkMUxb/atOO93XDffW
eI08xL1XrzUHH+/gIZ8mAPzi2tCF1RUZZAR49JjtuvoCOG/+3diYsl1Qc8dc1mTP59qHTTzuJcBa
tLIHt+Q3HY01cgosCzgtT0NHQYR3XX+1Bt+DLFATY6Z5DyWn39VIkOPDvX5xafxD0/rnrrOaBj3e
SP1/YmAHY/QOvdnsTTVdyin898CtC3j2XOo2k8OKtg8HqXLi1MTD9L/PZmtm5e/EPml9FEau/kkF
SDYPUSFgW80k2SVIoD+n1MFmIaLvhu4KCj1vbbZ+96E7+nsLH+8HMdZqTCdyTPUcvbbHbMzEH32h
R1N+eDQfZ5pfb45LY922/Qp7hLa7i3ja0HgO63Cfcbde0pa1R6nrKvUQTKZDLkq/W5YuaRtibQQE
5SRRjXyjxjDi+ao9EOJ5ZriH9gudI7MX69qrq5iAy6fUAPlA/hajHHW5fCFM/AfyfodNJIkdW34M
j1H1drnUVRdZET3okiaPWa0gGeo0BLkqvWSt8Wu5sllfOUCjX8ppX2+1cO4f/3umJaqvTjbuumwS
CIGlG+CZmj8L+oG3sI8+prZNVnzuKqR4PKP3zDaunsXqNW0Y//1q3POr5UN5/97l9eU7lu/NYyjV
cnR/GloXe9ub5Ub3U+vDTCx6iCmU2aFwnhZlQzLYiD+n98EES68T/b1dCqeKvNqtYBqRSm9WGVGA
clWDM/Cnx04j8NF14+KwfGvbdBVN807ymSKwMDD66BRPpTy5BviLVOM0NHEAeOvbQltneIWvQDzY
9zK4MpFovu24aT5GkwVY6fWnXgWFl5Y8ECAakwo8v/gtwMusj9KnqJ76s1flxPkIN3uvC/2ooTu2
RVvdSitp3hlRuamvvaWxGb54tEOWV8MeFK83dW+ObtTv6SDnM5KX/mEiC/xttq4hLYhtMSt1ttO7
N91jBSVOzvuG+fDWJHH6BrxG20F10nbL5dgmb8s3tL6SVNmuSyYP//nyDw3VMCOyVzC23vsePfxm
oVeHW9+LkAvqenDWxhJZCnkrv2PffxrnuH3No6I5ji0yyhJ46W+0BQBcwujTx4K4dzXclmT6Ve92
RDcqQbPUDl8mdPsDsaWMhdWlJttXolTaW96O3bUjUxLiJa9HQTNBa6iy80R/9U3PaJIh3aXxGl4q
Nf3tZkM7HHHdUhGXTL0M1BqHLo+7fQ2Q7Gw52S4tDN4blHjrZXkcO+rBWiMx0UJexNmuvU2pDWRI
F/JvT0SIIdof3ltFAujbVyceSRuKinY1JgJUVUt/I+38YOsfEX4yVunCun0BSCjOeUapdr/WQjwP
ARzxshvftKqklU/1/ySiyeWkodXnXAbagV/W3pME4FymmWKsGsPTUlukRZ08hTReliscZLi/2t49
kV+KboQifTDwKjjFVN8at9b33PnebphZwUrOjTvKMXfXeL13MCwrv44FzKt00PT33Bz/dBA5/kmI
dOHw/jOhaXmAQRKlQ/Q2WD0i+4rNx+DvfKrdkaiMPCWRuWAvmq1O/Phfo7DmTS8r7UwVQC3bifq5
Yzk+56RnrWvTrH9nun4YiAB5jzGg7emjwoiGcoEkNeRwz22hkxasBEKxZyPLMUo20TaNvhjOk4zF
41nECaMymxyxBgMIYsbkFR+jCqWyor9wWeGtxw1pJOZbaNPwtCssJeBNxwerZcIXM9do0Yt1cGJO
TPYb2CNc0goY1wEitwNJXS3aDYJtuwC+G6aece+oWku36XFVDrKdpexYXqumd8+H6BAVdrrVhZfc
hlHMBwvvKdHDDJGX1+qq+lXGKTq/HD98zyAl2kDf0Bl6cQ1nVEnalGa/y8vPxVXUGW108AZtr0U6
3qc6U3IwQyXmUMR0gNyKVVump6pypitBRBrTKb86gu3BcNdl72UvIKEnlbl1Icl/mUCDiqYcH4vE
V6JlijNZedZuUQTDgduArQneHEdlL7hMd0PA9UWTP2eu1J6dyujOSEtutYLiLA+dVeMdT4PrCHbq
nRvokjMc/s49jqxxmJbYbC33FNkaKJLcz85aNhH5MhT+g4EwSmWRipsZJQUuS9h5ldRvDJH1m5So
jhD14sHzq1/yZalQqZ/JrL6kt7kM562RSfMjNyExBtITJGS17a4dI2YfWDWnHeGQkY4Mp/TOBIai
AMpyopOTWCkG96QjVmduJeYhba01R8Tab9QgyBWncrrKlpovHD13b+GleEqkAfowZGsdCiM9klVf
XMPS/Iz6OHjoTem+L/8B+kP3nZNY8MAIznswy9EiVgWKUJhkf0x6WCu3N9tHT7b0WJtoW8+hcwbS
LDbMzbKV4/tvnZuMF6Kd+9dWe6mhVb4lVH7HIs77cxpaz2bp1Sd+HBwwMJL6dY2qYp0t0d1MRldU
o8NzZfzOzADe1Rhqx6X+sYB1tDbK5NhgQ5Lkn63dNLLgb3g7YzDRhrqi2elhcItrqnPDIykxKRAM
zb3K4jYHEJQoHNf6GFdfXQlIIeiN7DFVO2ko9UuZIbN4ruJU6U/SfsDNhbbSHsrfMnbMs92Q90EQ
Y7TvBwfqZuG+SWrpfdGQSrY8i+mB4GZwq12Pq20X4Xr5haCl6IaVP1sR9E3x75c6jdWiRuBHlbis
bwDzJKQvs3vqizA6aoZugAub5CtEuEge7fyWGfP0mGppjqpiBNs8i18ueuKLhURyP/v2jeDMbO+h
H35ARqO/FU71E1ay+7ENJlR2Y37POeNLgtnLZwmfce9SjTREau34TJfPokBxLUjf/mvM66Iwnb+j
hqzNCCcPgS16dAlhq4DHvBHgS3/XP0Ciyt9ECoZbYx6Gg9Ep9HIf5MfYhIvplln+u7OgKKuBQJFY
W9SYvxgyT7fM6olaA0dDGIw/fUaoJItm0F4NGzGlM83v6Gubc9LoCO9VC6GsqZ3ZqrqLDymNNC+b
s6CL5tLFNriNB3DGKyJn3jx92NNnE1dh+N6lnEA2YECKv6sU9WohnlujM1/yqos32P2sfadGU0bf
Xi0Wr5vloQTPMueZbTNaYX0sjsvpPdXoVWImkxYFb2/iJ5L2ILGF0MhU7qwMCQYuAFhYOWHTwHHn
dy0cQjIGa/GehygLteI37zlaYWcmncREBd7reKxL305uuq26WsazM6csq2YdHNORRkEVU0jmHi3W
1FjRF1fcQif95BwXnmRQvvsitc8IA6iH1ZwwbwhaThBTkCISvlV02S51QJI10Ie1Jdzz0hHwIZ7R
bKyv5Vi3t3JmWXNmY1hTrVPTjz6rL90H8BH2RDOnnMU+zwKkrqPuq600uL9fNR91DTHgzQ+d8lkv
zZdC88VzMsibYzSsvoRGbOMuxsmQuj9izMKn2svtWxAEF3yQX2GmquIKExfHjy9Z0RaQ0jafOub8
D5WBmCRDWoSTj2NnGZNWApHXh62rDqVwJHBl59qpSZ+7oTYf285De8Rf9Q1JHZh7z7K+u9SlXVnn
v5ZOIdjKZz1qyN4g5ekxqANz18dZdMpSZNfDlDa7LpiiJ8sAuD/2JBNVQNS2RjISzOyBmpMhHsjl
kpYaP6oJNcYB5Lec5AyT7/3vUqhLq24yKDuWv+vmVgM0HxAVi8lvs9xMMV1i2qs+OKxWP9zfdN2g
3puLSdstRp1mxrcWEvm4eHdq9pIyLKDQq1SvUuW4uL0gOlqzO5wl6kWBK55RQkmGpLo0NCd5pDV8
qc0y+LdTBMWTbHXjuBzFrHKQ54YEt5KwhCetSt54Y7V30m+MYx+Qi1fZ+IrCjsRJL+2/6XZhE5lF
/dKWjbi2c3q2qELLVW+QSdY4Ij/SBq5fQmqpo1FDhxQkyxsop68VfQIX4lScwVqX0/5+TUYYwhii
qlalTaxP0iFHN4B5WNs6h7cDpMQ8BmyyFu4rpBxlutEKzXoxSk+7hoRo+UBFlwPg/UFqHAXd7MvR
XDXY4mC4nB+9Ygy2mY/TcR7hKBC6lG5jbGFx18Ia63zfRXFFc0+6BMqacex9MRjcu3EMhV+pCA2X
T7Xfuxgf+02UM8VnBaVz4BIF2qSNc4hSUa+XJSQs6DKkUVyeGrWi6L1g/U3yGxJPer1BhaYpcbq9
ZzXBemnWjy5DtYEk6kPvu+OT25p/i2hadU5jfzCx9fYJCu7tvRPCzhFVkXcKmjlHsYCmmAwga79I
3uPsdeKWXkNksd8ri7SQ3PH1w3LZMIkB46c6O0bsvNeRvalFdyrtMT7qlOkXg0VxRIS6KWv2g7gl
iMqKWSo8bnCUtJpVYM+o8/S49L/8CfUKtNDTcqWrbpgH33gd4FIFpmgdl/JneQBqe+zLsr4uVwTH
tceZUxEY+rRl96RUSnSzoFErxGORBSOZ8HV1qBpdO9S1+WIJNfD8f4yd127kWLZtf6WQz5d96Dd5
caqBE94beemFkFIqeu/59XeQkV2q6gYObiIRCJpgGEWQe68155ijfK9NSn5dlvMcOmWMUCAHUDX2
ZvJAgvhMf/hqQlnb0ZnAdzYuTjfIs3TiAAHG6T2BwbZKn2/6KUVlfwzI/z7dfmatzTObZnLbOO1R
09AX9EZO05IbMrnoaxIV/IGerKwmWOs6j9iNlklRQW+yXiKx2zsdbQo1//Xlm76BKTYn+rFDggLj
X9ULsnAxkhDcEcqY3Iw4sedeZbl3EdkiB5EBn0SgezetcpuyXtOe4k8/7jFt0KVERuE0pOtp3XSD
OuKiY5yFcptFwD/Vyt7EwPC6XKWDCZxsMeDN1IhSi50TmWDJnq/fTsI4xZTNIj6kIW2mpcHzCGgc
oxxwt8dExooyNdCaXj9Ote5RYab2QbE34AnjGMzfDVsFbjtaSFBfRQu/CJxd03n1c8L1o87JS/AT
624S/sdJu3cKmgf8lJoHuzAYRmpatYSpeC8agMOMeZEEQqdJoc2gvAbPvIsdc9jkZoFknjI2tMrx
JmjqX/dKoGlbgPwYJ5114agtcnGuxJNZ2iayYzcY7ZNfxvnGIl1klqdtd7x1T0ez/HRPzeM72aVL
ZTAgvK3yI0JmByZry0rP1dP4qqDiOpdkIhEZlXORs2ZZqbZ/mtZPN5Kk+MxAGcFmigMQxKcFISu+
TXFfffLCVNrSqJQ/pLRr1oSnIzMMuuh1ukdcRXy7d1uncualUDOTk6K8Gj5V7pLB3grnlv+CFXmb
a0qxocUjo3Vs1lKf1K+DbzujFLo/JGrRHDVh1YtQL+WFEeYoF5zhTUtwWEwn9CZAAwO7mzlddPUz
JJyt2MWKY+3a2tCO9Xgz3cPEEx/NbH1b6AL9CB6IICIfiZs6uWd9PbMJ48BlOVXzij58E0WbHg0r
rdawuZslaYC0ZwbFWFD4y+jXa/JTb9pi5qSVsQ86SzrEWaFQWiBEoo/qpyFota3ml5whxqKSlxjU
dzRU9imFfgdV4qYx6W55pefgIvgoGotCPhYa/DSuvdX9Myfm7NlA8G7TPbnZ9M3IvA5D5N61Rb0i
Dk/ZtwzV8pXac1Uo5XdmAkSF2EyQQugBM6USiIfHG50J9H5aBGbKt6wTMC/Gfm2XhG9uoIcr285R
ravYQ8HOElo8HlymW7ivm7rdNnR4vldpNqGM00RYzk0MduOwD5m5tm19KoLTwG9a14YWGamAKxDj
kDeGYah2U20b+1lwaiIiU6kcyYD9TH3nGJjlO9K0Z7cG3bTMiYtKrcyfKvE8Y6PY2nAwhBtQzKWn
ISKuOXHfljs9jdqTASm7WJZOFc5dA/VhXrUXGGDREaHzxeoj7ag3+vwvA1y6jMFquBQdSWueb8NQ
GXtQU4F3updYWo9NAtWNOt70JFcvDNketV/ZqP6Jc5dJjOOLezy06qMlRneiYd8biaw9DtmvpXRs
Kely0x3M9JPOFeQFIdyT4g4JYCIWGaWc414Rd/I4hYtTY48bwLnX0tzdhQnCwsQZgZF5YK3RpRTz
sGjVpRMNWEgadQxAk31jpUQSRgozVRjoxXjS9Nr8tWwxblkZmdHMlTq0LlbMhC+WnHrRUdO8TOvg
fbZbmVIKsWDjutTtGNMDj5SDFM06l0w+0jt9yLE067K7CSX71722lb4sGhQbukHlgpKg/erRjFYS
AgwYODRnN8j2Waun730sLK6X/nDvWwN8mL5uVhJSWeoQjXxG8IpUIFdRr+rwniPbvIRxiBoTrTch
SmZgEBqUo8qugxXyQfg2TUYaEvKSvT3eTIvTzeCX0PEH5wLUtj3YldPAleYeqZmQmzKt2zsJdlVW
e3LXHiRHICqZ2BkSIRhhSZC2nKPpT52STJQ/b6pQk44+YLRDRbeJMElokSP+Lsk6wPPImQF+K4vb
mdf00sNAre024MIaxDVWxiY2Dbkq8nM3/SgoZHyvzFGQmbtJQpMrDAgUZnM6wX7Xkny6aXXYJMzW
mGXYdf/e58xLJJEq14zv1zy1LEyERidfpw3mSMrT80psv9d15nDRLbemUkmQGwIjdZ52ojhrkOlm
fqA4OxQQ5TxMiVQkX0579hw6zGHcPnAxqi5mTJrtuLogDRmXD45whNUrjavpMwTerQoi4KMyKBj1
muVeGEMJ5D6JWKD+CT/KEvUQl1AvQAHVwYWxRriIxex2nae1tSvM8TRvjQVK0l/vJS3nbGr21rte
uUTq4gozaVZaMdFIXtvR3DZ0Ws8hweFdzhTQ1XGBa3l4UcTYCNISCQwPI/sSB+xnGj54VaV+0WBE
4xl7BergzFyaFUVoyDnZIWeKtiThq32kuzl6CG31a2hegae4n6piYVvJyhcnZtYd0cnE5hQOV43Q
4qWnM53t6K6s+RXZB2cw1U0FiXFHd7bbAWeRNoSJdoiUzXwdOAQ9MBWzaH500VU0zO68sh+vZsqV
7jWAT6+UXwtNpasdVl92QHYmiBxvpgOKR0+nfsVR/kQcgPUq+w4VMTrBD75VqYvEsb0L1TNUEgxe
DwKC3g7DtboRzTFJJWcvBUgC+z7TD9M9huHawSU0aD3d+17n/32dGxrmjmImObhdsm2oYG2MwOxO
fSeIsxmU+NGjw40YwAl/Al+nUdJBgRyAy7hhp3ww6e1mqtSl51wzzwF+vAWasuasBTTENYGbhR+N
vaNe7m7Ai1hkSAOJ7z3bO+cYjnsDR7xVVt2OUheAYcE4tUXcwvdfxi2E06jKbPdOzvnqQmeIb30/
Zj2t5EvXH7/91z//+79+dv/X/UovadQzzSz/+d8s/ySmA1UzU+q/L/7zIY35Pz3mz33+bZejT7BX
mf5R/a97rb/S03v8Vf77TuOr+fPIPPuvV7d4r97/tkAoq1/11/qr6O++yjqqplfB+xj3/P/d+NvX
dJSHPvv6/Qce2qQaj+b6afLj16bt5+8/VNmYPqjb5zQe/9fG8Q38/uN/ivcP/+u38j2tP/3q6z8e
+QV+7/cfhvEPk3/C1ixVA5un2D9+a7/GLZr+D902FCGTA6maihi3JLDOPTap/1DQS6nCRIGg2RQ3
fvxWpvW4STH/geTfUG0bJyvVLu3Hvz6Av/0hv/+wvyV1fKH6WpW//zBl9v8tu/3Fx7coVLoAiqqb
hmZpiqDgrbD95/udD9mbJ/s/7hh3UyoY9vlJhAwLGuIhZQLnQ5B7yDhSHGhkyxYdLtiBJSpBV6Vz
77W8YhKZbzu5eEY2dnUjYq0V2i0rO0fbZBODKgn7uRYMjBPF2UKVzFEd9l9jVKiGC5yTh5En6Ju7
MaPQLPZtmBP+VbtHtwI5qMTxVRjyIyi2tRqhn2+oaRN4gHLVXyxMN6JY+O4CocY/Fi+yOOzo4hpE
l/s/U/q0SyP3OUhxNnqV663sgedn1G9ig5WSDuQJA1kH47Dcm4dcqbe60WyoO5abEmPns9nd9XaN
nRemIAG49k8lrEijH5RFpTvWzEuSo4PHTUqyZpcL/cXxnRqWfraXzf61kkldK8imYQRGt1EwcDCx
05IgQ68ssFb5W+O7Mj27eZ+SSy5UQG4IHcgOMtJ9nf4kWgUraNNRHFBBTMfmqTaKtRW/ZLLOj4KG
C9eZbRHAmNf4ra+DtjjZOpJJ6r1Luat/JkFDlE61HUyyQqjlZtJXUTeHSk0PfinLM9m0jbkpm8RR
ZPW6apgLh4RaL6DqyKO7CmD5usU8O8viL0OnrWBSF5+Xaq7AIhp2caDuY3O0NqB/i8U8hPGGBjFb
KKEXzOw82yCx7YCVqO+0+dBInuiyPVB9kedoGFQSw4FM+ln/kNT2qhqsw1i2IfmKRi8EXLLfu7cZ
YmHwForuvy24cILSarn0NC5IQ6uUHoNPdODg99OXPvlpZNWxjYb7XIM9KvcO38LyolBXno/th3Vm
4kQdNAO3pjX6EK1LQ8to5m+gJ0FV0rWLMKJHpJ8z4zhky0i0l1rOUIwNUIJWg5q8wG8BlK+vMS++
MaklXcgMrpALgnlU8i2qmGr4NL9X0G4/Mq9dy4NgqoIuqcxUxKd2OIuXFFr9ObotchE0RGQ50B+D
8oJXYGfxZaw9OpfCLDY5vzlr5LpAvFQ4YgM1HSZSUUDcT/xexcGLpdlilSTuOvLdeFmq4pHEYmIV
FMzjM53Mn9w1t72QMQgpV90c+j09tnUUIuXIX+3UeaaFGq9HgFVPbQYooemdRgZdRK4YMzy7zCGW
1dqeBGcdv5bjzQlPBMAH0zvDqJGm3kMse/vCFESoFErAnDB6gNBUUqhI5hGBQE1RlVtTQ7Ala2Tj
5Qa2xJwJsMhI8kvjmg5o8upFIK2GduyxUQRNzmHgl2uieKxZKesfoOU+Sh3E0JCFNNSz92oYQIr9
DOtg24VYEBz3Q3hLJgsbIH85dV/UYn2VUPBJHp0cM0PdP4TATrp6FmcV07+ALJRk36PABmmlvpoh
0X5Y3mdlzifhGulDpFSLNrfIEJHvbeZuuRVcrVTRXtSyype985nEtljEQfrexQOCiQiSHZwbeQHQ
oqeY0NOyk5/xestB8LM2nU9gmytADo8kxu4LNzQPWYxJwzaVhajUjZTwPVX9xNg4lXQKacWvLEP6
UkX4KBUBQ1UoAxZ5yXd9QhExK78cug/3dNfe2oFZKxStFxdOelO1n5LaU0SnBe6nQ4EZziCtD3nH
vM/bbBF1OTJkEYVr+Gcxwptt7qGzy6ovGA6EqvTQ00JH7Re199rkjBnNlBYgs38nGPu2JKgQ8jtm
ZVkrxhyLoBAIQnr7GeOSmRrMRLtoq5o2IU6MkRXttEACqvYt8YGQ8Bi4iEUhVYK4iHDjOAjdCwLV
j4QOxKGMoRHtL50HUkGUyn7p+R0H5iWw7bcqIdFOCJSqQTemuIe1vFPqs5lYIK5JxNy2LdYQ1LEz
feCgekuipBVrLl/8euZh4CayEegHiYKgPXqw6kN5KzYF3pOkyss0dfoV7j7pbujy4tQS2pObZJqO
IZMOadM9w7pWxP5KdjDLB2JVCIVuHmRhpegeSip4XoW8u6oKd+3aibULe2kvr41UrjAlkF4tF3Cq
IxvNf1SW64gzNbreO6kcAuDQNXlAWUt9IomICxiwXyc94UvmzvtsqxkjZhs1FQlwXSCpKzIyiR5s
0yeLxvhclru33pW8VU8AEDkMPlQlrg2B5ATz2NAdrhIktoeF80nAi39oDep1i9CK77ERO/sWpfcy
Voha1iS6kFWmriuogF1DYqLvcMkqDJR5ubTokK7M6QpT73fLPSKEHKMf2UzTBLIdwEsEg/sVjPPG
getM6hQWH8Qwii9g1FysKnqUsUftpqUO+JZQm/SIkJh8nlIqbjJbW9O7g1OXp34U3eoGDIpWNUtp
xenvFChUxSBlEXk7dixkPvulnjTaeupn5GHMmZzy/mFqHlWWtM0iDFau7akPJWArRtefgmnwBid7
e2gYmR96FQnk7Hu51umyh31rEj7islkuyHacNk/L7rhSzTRzU0CnSMVrDr1nPx1p2v5ve07rphtk
vfdxQdm61hwaKeNTf+877ZHYaLsxm/MEY0yuaJRwF6uE2KqxtRFaVe5VBiJ7CCkljqt/LU73pnXT
1mlxuknt6KQlnb+OwwEX2ohWSNqYIYAnO858TLVnnKHqBx8QFdSFIcKsGCZbry/1Q4QY5TDdiz1j
XxLfsp32RUKgI1HiBuWLtSxcWtugZikV4xxgZlzOKPJg/K8adSsK3BsMZJJnRyBXGCX1pi0VMws/
4F1Zw2sOIlTGXKCGVZL28TOC94M+HijvMd1zig9AejrK7UAmwsdnx3RvB7J6TsUWDuo7YtjiuZeN
eWjlmwVNx3loARlAdYkIvx00sRNdlLzwI5npZuA+5T0XNr1S6tm03vPJcO5TajbTopbDuEnQKphF
Z14x3V2n1W7R+psBkMCSJKjkRaoYvsQABg1h3MGoco60iU4YV/37mtTOe9giCPm1Rt1M65JxD8Ee
08bppgt7Egx7Td1Mi7LjOUczkW97TA+ajqGPe6j5xTCLg6bHCTb4lGHpu4uZ50sp0HkWih9BAymz
NWGizlZUWnqGpyiBZ42at95ASQJb7ytM+kdllTeZ9CQ5nEKA4WuHDlrpIZZwM1A1iZ/cznwzx50b
rs4Ns4b33vGIZJVK9zKk5OUKwSXaMM11GUvxnV7bpNbpubajHp6sTHU3PRMhEAT8wDS5N5rSXnGB
r/DlWcqJYUlKvnmEOdUumd126RdnbOJIbfNZdpBqFEpTHAt7xDjC9Fx5flo92oX/x7QreuO5mafZ
x2Az2ij6SLk4HWmwSgjkhmTq4RrnjEWjzC4f6qRElFYAEsjigUZEkjwGNSnjPmrTrYcN7dERkrLg
HcrraavUyfABfd9dWePOca/pa9hw/WLaKhIdmHZYj2E4PLZTSn1PN72Z2bIZP7aaFpyA6rxOGyum
cxeXeI/pkUMmN/e0MTACcdjpBhtD33fO/bT3UNebRtgBSbAcSdfUJ1gozWnaljdBMQOKFx6mxwUt
rXpzkJzbG/CFUi5KiE6b24sgdmDpdVqxmnaOfJBALsWvX28AzOYWXAh/y/F5TJCQe9nR6EePL0sL
/Q6jTvHJL1WfG0KrlwIVNuE4lUvWua3GtxvgCPEBcVQ+OpbMv+5jhJ7ALDrufnuklF6DIiv300O+
jzDtYddVfLACTuiz22Yavas2DN//8qS3u9MD/3LUPM5GXUWrLaYt6MR41v843Pgqmw61M9FD22nr
9/uYFv/yYPSnxSZJ+PuNj/re+v1Cpw3Tzfd7SaKayZnhECY1vpdp59uL+d77ewvivFOdyjBNKu/k
B2oObd7VjiLLab3kJgEEjUXyIOJhymWZ8JxdoCFArQrq7GVXrCuGkWupDeA/iLxF+fDno+EhIuWh
q7D8y5Zpc61qJO4Vyu52iFxo5lZVADb0JeR7RmAawm5ehFzyM2Bcrc4DdOzQ7/889rSPNLivdlFk
GxKyWxRLUVQfVBLcbovU9rTlkFM2b+T8JMaLdkyk7zUb0XEqAMiW7+iBgKOKqYJV44TAXhcxlrhO
uwWudk3q0Ds0tYevEP3fnZVG1v62WDruA9o5FQ8VD5gOGQTFIxi4bn87pCOrT8IjSng62nTjJt5L
1Y0e1emQWtu8QuBF9/H9skLzzVVMa3fbww6KD7fOtN3tkGj8P5206H8t5l39xZCu+rWzZbouI86c
4fKfx7MzDbqvYJz060VFQHIpd6L7GfeZbtqKaCZZUY3tbZ/OY85P4UfeTm9r2qew9HQmwZLa3l4Y
wTPkA4u4+PUYxAZg42nf/uW4ksEkZhzN3dZNHxTtZ2z2aCM338eOUIRDGLH0ze3YIMYZQyeNvCnU
oYTDq1gql5Gh2dxen0HgD5FfbfFrOdBcMUt6Kb4d8/YXrHKbZOkGFtf0UZtth9HBz5x1Hvnd2cLP
5GdVecmGi6fz93cDD3PP+MWQG/LzMDeaq5SkaBKVGmIjxw+VRAoSE8dPzTIoN2m2pqx7ZJ9S74Wn
aT0A/njuuN66LPtuOa0CrxXsbSS2lSCUFoNzs7YzYW3i3Bwd4lCTlVo5t5aFaJMK5Xp6kMOYfa0r
REfZbVxiQU6RZU5fWifmTJSkp0RTQA4PfnhbX9IqWuYN9LEsoGEdMnEsE8Ax09Eo8OinHq5dqkTy
vC6FWE3rb19c/7Gk+sBwMtJWvz7utBQYxHMonpDNKJDdnmPa3WgIrKXB8tYaHRHe42ua1pOk7i8y
yYML5BafaNxIx6y9he8o2bkm3BRHu0a9Rl8mSr7XPAS3YWt5pzCL12rQOCdHhgXprRnmpFcFt9HV
7eAH2H1VrHX9tWuM+pwRlDFtb+AvnVEXzUknGHe19LChS9RD0tdjkhwTnk2/SomaXmKzSs9ZEtPc
d4cr1rOBSWwQqIdaV7Rt0qrZdbrx1JHC0BcrugNiptpefjUxTQHxrk9l7ULZ7fRT2Q7mVSYQFESR
dWzQM9o+FOvQsbdxWrSHrEqzpUPuySIXPR383jsFWmtc3b63LpyAqsrsFuiBdJJ3kPcl3Vj36pSz
aGHo88TEdyspWnibX6hpU1mRuvKKSIvM916A9ZZqKvAJ3v1K2rptDdO2iqVFGqacXsugOFcuPK6X
ZnxUZqbnuHGqQyZa8nCNdAGVZz5tgpc9k7DBI+13vGMXuGut115spY/2cHzIOwzIqzAz5VK1QXIw
XfsZSejGH/J4XVM6840CeEH0TPI0EC7TMXeJTgSzIqJN2AefAV6880CQVdYIc62b0g655CtYhkdr
TCipxF1SLmqJwO/Qv3hGwwfi9/Qf7Ig2AX3iRDg7kpGIlii9l8Iyhsv0EQYA/OYCdB3z+vyupBtn
dVp2IQGdpqKMVpkkcumqDCuPETqmyKBd4iswFmofKyDffM4uWXD1U8cnoFcOrgYfYzHSX3uLP1ek
q/UVrz8CXlp7a48zWxvAqal7Q1lCFQdPYkbq7V7lFCqZbBiGfDE3OjtdFRFcG7+u61Wj2AS/p4m2
4k2WBEteyUOAeJaAracBZZzHz94xfZ2yRtVs0KB0MzeInE0bjfUsVS7WNJLgKRvNFcjLH3r41OVR
dGjQagFaDN7qIoUxHsEzU9A5XLG6vdvNSovS8NXpiIMhxWlYBrElXoMxSrHoiMlOk2BBQSzdOa01
A/PGx6/guG8aItfBaVb2SnhMmw1Bt44MXYRCd0UGJ80c1a2kWpurmLk6Lt6hmDOZGt0GSnTfW+md
B+qZ2IdBPUa15yx6Ah13GUXsZw/+kVZl7hsxpybl0FBdT4sSFhssANRQX2K9i2HT4VUvrNZ59Vod
FhBAyRbXxCHwdW2eAts6B4LYZ6OBqZd2Q3EBOdmcRUe2J+GJ0ivubr56hOwcEysM76k3oXSvjZUf
dMMGpToYWb81niwlokar6gPeLNhmHXaD7RBbyzz0NkO8UIt4zhUHsy/0m1jOtQPXfIMYKX2diDpb
AzXJ3Xelr9RDpTnHtCHVbloquzJdyISmEm0iLa2m/xItNYAsl7VDGJGt1DeUklO9PTd5W28Q1I5z
dSbV7TSzLg34DB6ayyjUmFQH6dAdvvcJppVhFOYHzJPf6/0ix8I5LX8/YlrMcwA2eiczA/ze5/v5
bs+iJ3ayDiI8Zn8+3b/v/X1sVaKoXDbRbjrK93rSWXjB34eOBWZhMELAiKZXPb2/affvfaZ7Uo3x
POTq973+15sfP5vvlzRtzgtBXoEEu+/77XzvcnucGMhv0nXO2bdXNx7mtvt0iL+8BuSreyRcf1kz
VVbGm39/0VlH6Iyd687ydtA/P6nvY96eI8kUe2X13ed/vJ0/HzIdIfELcztshKUveLk1/X7cQ0g/
u3fZd3EKDXp3rziZtnIjEHKjf/poZMAaTOBqaSBjIgPvuc8SCSBq3/zBMVKz1L88f8RkUe94JNEq
WSJOl4+JX+a7zMGjgWGsuoKUrOY0T8g9Lt19SabGH6Y3Gi4d/R23KT9fG9OVbjX2KsR+uLd1Os2D
hpgeudzwkHTMgdxaqz4r/GnN+OSe5z0RM4SjTOvTRSD19TlWXGuTaLrYDA2/z2nDtAsT1Mdfr3j8
HejlpwHSaKYZTv8wkO24BNOhH6YnBtRu4/5v67vpZU0vsDI9egc8Z9AH+5zwqzdO6RWkxqq6Tm9R
VmWCIMe3bYJ5xQvVaPTczIBwbmF8KTSte7/5Y/zcLFMXTz2angW4k/YkhYhcO9K7N6muVBcFLPic
6LD0Ne3cy+1T0gNSG0P/p+RJmAZV0dwXGvBjABz2HjuovReKm69gZ7b3dYGvsMgH/6di+YvpFZMB
dKHlRR+NiOxZW0ZjfKpFjuR406M3oSBZaSAS22Ar9+Q60AY/JYrvbgebzPVBqzNSmdvuyZJLUoCa
cmN5ioJXNMQXX1Q2JncklxJ5vSv0yPgRHGPmxsxnKyUNCV4kt9y+71AavUdpMCzLwnj49tQrLe0F
rWmVkQjbbyrUVyvRCKJ6up4bmaJMUWlrn8BdLAGSfwiQr+Qwk7kgNsnrIPJXHJrZV1Voc8G1Gt8k
s/cw0kDtoBpHbxe2d4jxdrKZN7MhcPNlIPSOIO0UF21hQ/gtZe0YtI4G+THVj36XL1sr8hcuKrlN
PIr04lKHAKY9emOsbB514X3YExkdD/k6JxXmjktqhlobLC9GLOeBnGiUWBqk2yqhdFBHxZNsFOQL
iKRkFGnSMWP0bUFU4sIUPjZu4D4WwCUQwKkH3O5fBRRaXB8PGnEh0Ma0IdJmJh7T2VDFlDntTRiM
2XDtOWzaR8UYTo0GqAql/Qx1yBv5JThBw3mZYPMR3SOKRnduk8PBXzlZDmX6IQx3YBpt2FDdPxqJ
TqXKl4Bcov5qltpOtowayLkJ3BS2bmG6D3X8ik+YNGbZxo7GSEVjEJlGaPSq9lnJQlhowymW6m7O
TzxAp4RuCADlghIJAqJe7FOp3qlDps3i1HFXcOnhsZbynOIX7WTqjfMBBkStYSqh9o9ZTIySaueJ
H42ePNLMeUPdMyyylhZh2j64bncXjKD4AK0K44R7kUIo1NVg0WfKDq7qqYmpaXeWtarCB5GJr7rC
hZhTkVsOMbKrziAz3M42RjvoNBK7bKGrrrNRRkYJgwdLt86pDchYpS3dZoxw2jHaNO7sF0qYGwV0
4ba1aBY7GkSXFtpRHGlbhbR0u0cDZEFOXGk9Ur46MCmzzj0Nyyb83kXPhANeA+Qlf9Gf5GPVGlQe
sy445lzRt4qfQQa3ECvHcJmeZRCX29bBoKpmh7gupAOAyvaIO7Y7xsODleiQeEZJJ7wjfUldNV9L
rjTcZfRRESyDCFFoMMUywR0OQNQ0SO3nIvSvWSvJZHU7yp1ui73hEK5U4HxnkDEcBzMjhUD1UQRX
rdTPTD/RsakXmyqRgp0q9+1PzY2tWecrwbOnDvsmDcVHqbhUx+BXLQN8t/AmVNT3TIpmrsGQlzOh
tADRR8eO9O1LJD2YdjMAZlat8NpiqBXEF1bCdD7yAMxbmEcfxCqXc3S02sXqOn2TGX21cT01uTZY
QFXcnnmfhCcaAOZiUMJ46YOmXLtJUuDa5CPKMprugwoYdiJeVxKDNHJ/oz1+NZiGGVcYfNurKKmG
O0dx53kf2a85QquZyaD0fhhwKuUA6+aibrRdFsbXCd47NORVe6FfAI3XcaEWeE8LBrMBxqIeWhk5
jssOpckqMFEge1Jg7NxwOBVAH+dEstLZkw0kbmO6gYGoV4MW+czYc8DnoO8os4g70XvI41os6UFh
zYkyyQ7a39ZTsH+JqtTZyplmyYukaS6QWJJdIqfFEaMsEeWVxLQcU9SsVCGDof+tdrjBCDQWFEBC
t7iggTsAV6QtI7v9wWCuva/7R5VT1NnOqftniS12eZL659B3l4VKCKnbLhUjjl/zTgCTTrNkpY2L
OKCuzWC6iyGBhaBo5LORvRRtBguArKRkM+SWz1LXFw/TDZ5hc2D4bKHd3E8Qd4dSVhWGVH3zmM+k
W3VNnsJfFM0Gb26/iDwyNwZELjWj6B1ePO1AvxUTKL0zSvzODJmn88xXx133rvYUtBYX1STGeCpJ
1H8zUc8LAv5WUe3qF3go1VExk6Wvpd1eLdR2nxEZty+98NVNzZeM7ialC1CSo39XHT29AXV0vs6X
2AaUiELSwwY8SjYUybwbTGKYuFa6+2YomEqq2T04vuHcNqPkV3oNtSctSe6RMWKLlaXqLkV0OpAf
tkLbpKxixxrWpc10McxkmVO4I59o7XyQX868Vx/E2S4LaVEkudjSkX8xxsgdrm31zHie4KRIYNBp
MIvb3PDt4yKOyG0TxYCIyCFEFVccFKO4FJ6VHvCkehctlM8V6YtJtax6z3tIFSO7xtqwMFzFuePq
eI8IO1y0hJbdSc6DLILq7EVqhxZawlSbn3mt+laqE+AvReWvjMigw1sbzYqQJAsnorujVXCKvES8
UtG6mFmRHyBNpTDpj8GYkkMyBEkHgf/Q1NiWdbl47Y3nnsSBN4QgytKAZoMEOivvEMhyEsI2sKuS
SltSk4DnhBRwFWCRX+aULvbTTRck4b72n3yUqLHZFudh1LQyBVcvTnkmshTQuJVqhBEnzV3uug9w
ueAMKFWzbHvJ3U6LDLD0mBN06ljSZdCUVW1UyQuyInWlQa3Z5mve47CF4QP3zaG9S9ijQxJHoh6F
bSlHMyXRtjZoGRIumKGLp8BlRYb3HqEJqfNGLCcUHZY56pZ5Zuy6SEVRbpf+0nAdNA2JzuxXoeyd
OEXBX9UxyWvt051BEM7Mj+RthfsNk5wZH0vyjO4Mpntzoanq2fI5WStYoFz4FG9JVmsMyqRZPUK7
+TARHoP/24LODddJRZfSCXUi9BIpn9WBhoOuLGGBdZW+JcL1vTNs50FgbJDwmu5p+HgnXEIGogcL
+bGdSNcgC5zFkGOn60OYuB2X5NWUAZZqpwqS0J7vBrrout4TiMd7t8bTm/CSR1opJ5fgtr2TRd68
VUlcxCoAWaYakY1hv64tNX4jKiUcbNIL4sRdDV4b7PUU7qNWVav2I+90IMeRXpxkuqbv4GJ0xjTu
pmy94eAn8qYUnYnuvAe5VBryCZ+8BKdtk4jqEo/+njKTjXkh8nLpolSeJ7pKI85I813oQQQLjApp
gXAf0lxpTk6kpA8+tXvqlqI7x6aezmF1yzuuo4xC0jDc+JYHglDtmr0Eq5d6YGgcpGxt5pl+wgK9
kqtBMF2y7V0QyPYO+pC9bnMulVwGM05YVrVrLaKS6pQELJTG5k+QygPCtuLNNvzhKayzYUVFXX3X
Y/H/uDqvJsWZaMv+IkXIm1eQsAWUN/2iaCvvM5WSfv0s0Xfmu9MvBCCggBJpztl77R8lgYYJMXgv
uUMqxlQ/e+CoNn7aD5FhJw0rIrQrboAN3vGFfxjteusqrTwNVr1XfjGfHWXkwDVddc5pTeyaAMhd
i56gyosgrFChGxZuLKWN2qnVCFpY3Jjlm5vYzsmwZ1ZsYCdChfmDIlYL8lumXpjKSUTmpGAd+da4
HxOA69jRUqZb+N7+SMfFrd3H2PTIFDR790HvMWGWQgseIV6hBJte8HMj8F8w2Kp2trZ4XmXYW1Tu
cNx/bwbIeaPQqw2VSBT9pKFsx7639k2T/Grm1HmI8RhtEjDGgD9IYaiyaTn3cUwetjvbB5VaAqqc
5myLNEGQOcwsrtbRqcw1UjA6vPNbLRiCcE7poS6G27/EVXnVVJ1EFVzJo1dUxI/qbIG02LzNRja8
xDBKlV75r+5k7SyzxPJD5tJmZqUCHiUFS5Mvwdcc1PDBkc540JQuvk2Zy+4JpMkNdO2oAW/taJg3
Gz/CNmdSLWF0/aal/YSZY0ZpEfPvGJYyErt7ys8UZ8gfYYXsq/ZxbJoT6PHDnRssTEzBi0VqJizU
4sw/2gxn3visTz8A3YlHoTfqQlTAlf88O44xzb7RkHzytWz+ntq4fuL2UuhJfvE7zX6SpvS2S+aj
0FwJrlr/ZTH0fqHyD1wg43HQbTvVzFHrmcW3wMt48313xXQXR2bwHiNzgH2Tjaw7JOEO7qxYxgFL
Gtd5uhgp+M0CNoEoRxqmkty21s6sk4mn69kpFdZC0/s2ygAoTI+VOM2C5FETKTspNLORM61hj7Vf
nTssDjiag8zoqdTQcFv5RVL3cZfGHpTvNgp0wJmTS7lqevbqnzUqtjABcKuAOyNkMsUp8xUtRHN5
qNZb5QLuU6T+bhqWCixMx14KBG1UW7E4DaKWJ9t2UXWQAHu/VSraW0jtW/7bis2Np747WC0jPZPI
JXgdeu4VpehyIhgk98LEgambTvNKu9X8LRPE+oNaEwVQzLA6XBlG8Tye8uqXZtjyWEGyKKmp4Px2
E877bjzRdxzNrjwBnt2YjouWEVWfqdL5RPOyOBgDkjoNLk8c4GIaH0ZMK9s2T2Jsx7mgXBqEvR5M
ZxuowKbOXWJ8ywIaHLAxoxuSLfrhcA7Y8k6HNmd6aJ0GFE+7Q3+ycWo0lBCg/LnZTW0wU1xJEBgk
APVPDqeWD3ouSgzCPWs3pvDdLrehHj9VjQ6r/45V/5ZN80mbqhAxzLurnJ0Fm2UQwWOc1TdKXD9y
PiVg24dRs84UYcYDWdQANU620ZpwJtxqW+Y419qmu5YeeHzXTvZL0WAy4W/0AXDpmG4xA5U61fBd
ZmTrh1wnaQ7V4TgDrlrqbuNL64eVMj1YGL205jjkSG4Hc1cg62Mzco2l2Hk9cjwx6j/dGReH41Sv
Ah2JJGY3Fb0DKsnYzuKbOQ6oOfDR7svRQGwpbzL7pTcIMjv3V+3D0Cy67CQEVjvzW1qxn1/KlHKM
BzEMsD+SsK9hYJgk6eLoB8bIfrLY2uMYb3S/9bfsA57qZPH2ZZrQsMNI1LnZ+yRLtQ9YZW9LTRRh
e548jnjolsaViMuGJw31Fs35qvSFOPyS++UfD8nvxjDjbNM3eDzbKnuGFl7vZi/eJ3Y57YbE/k1q
3rLRaszHXqwheq6dOZIUfgDDxVVIpT0+ZxRUU0A/iRsVTqeiWFxQfvXHxSuiwQV2NVr5HrqVvjWl
Zm79Lq1x0FL7iZNhZ2ZneyIqzTHaPTWMdrHGU8NeWLZQbFljL5vOUeS7Fg5aWfNG6gdKVvY3QxO/
Of7oP8TUio+uN+1heAwPGMT+7wXNqG1CIBcJCnipeux0ITOUj/cLRztJ6pKJiQvhWxA/QO89dOSU
Hq1U27EIx5YqguPSIx1pzA+W2rd0ys6VVrxMogWAHgvssySeEyd6sqWK9+kS/KTZcx76wT1kvfGz
5IfSLcaa4qsbCFl3ALuqY1t4f8yYKD4161jAmvTBTIZ3UzfLfevl7H3Wi3mu0Jqq5ApDYTuWxbBv
Kv29U8RapbjGHTqL6HMqb9NX5bvdUzwJsMNuR/Td1GsV+MxgSFDOYM/WNes3HKN2Z7Ik7jaCov+5
CPRz7Mv2AOQ9/p/7siWwzvej7hBkO76xP2aRNMeMSciFCoKQmlUOvN5g6+SQBVxeF1gxO6m8mkLy
ej7R2zAS5MvBgQeVuH53uL9c4FX23xe+37xf3P/Yv3/chn17SOoOoS2/Wxp+9jaXRajNujwt9SnX
svyMPUtsm9pFf+N6Ld5xaz4lww1vLXk7HjXmjaodM5K2qY7knqFC5ZSHNYc1i3dRW+0OKFN7rNcv
udTBhyO71IlV3k3Nh13YJ8fPoTpnJCIbTZc/SIq8m7Lt59DGkX+O0TsiAJ8p5TNVhbRYMYeTtbxZ
ejx2pjuup3RVnAs2REqfTi0tWrJzEN/DaIDWO0VKejvUGzj0idQGhfU0jsNRR2ctnDKkImYCivcJ
UO5nlqBUtc9uQe9L2qty2PM2DCi3APD0fpg0KLuGtXcFHNUSzjLLTfx91iYGQGuyEd4RRfy5zKwy
ndT1YT17ILBmY0NO6zcWehoUdgDRxpAcEKKW4dRUIhpHgB7pPH7oQY3VkgjCwTTebb/qbnFcs8N0
4X10RIggg2HkTlHhWAzLQHlXx3oQsb/vT0HbvMSWhaXFnxC0m2ClajAJKefKmcqK/qiwhm8y27V+
pCI4F4kI3qUNg2wwU4psflC8xkH77f4AtmjJhgZp+dLAoz4KSHO7SXTaBx25w/0RBiWxrc1i77Zg
yWXbh2d6Wf2AXhO6sW/+MDNIapwwtLpykrZb/AAAP/njoM+jknyTL8rA+c6Hs3mKU1U/1+vHuT+i
q8TrYpIOZ1egTQ2IoHuHuffNyOTj/QH4JAChZf30JAJyTsArWQwprve1sOcSXm/9MCVORC1lGcR8
1F1Sjc3R/al58TpLH/6PUxeR6IhdhYwqHgeNWPT7A4wiOCWMCh+UFqhg0Pk4LEr6L1md/bg/wNK7
35DzxQtTK+BbvFG7hY3uh1cUx/vfrnpSjXXP025mYDrnWnUBKPrK+x5TFljfXELsc0hCT/zgFL11
9e1A/P1qfKnCCW/EV5eydlsGA0YJo8cTqj+2eutTJbkzWlvDDLLS5JA20OOEI5a3qY+f7q9Nv4JB
CGItJyOkPyx6XlTAnvyKAbd7eSNfoZp/MpDoABRZVgTsqdHR9ZjEib2yKjoDLQl+DK/aQalX+D9W
qGwgLw3wc1nP6iOGDZUsUGnnzImQHZKZN5gkfSXB91kU18Udg++eryq8Fr15Lcc+RVtIBnnCVPVd
88yTlbnje+3L8jC4BAmrqcg/SWCI7g/owLERrpKQSe3yDaYNauhlxC5Klvg7G4/81ZEU8gJ/Ql6J
ff2bK8iy47jyISAkOghctA75cxVT9P77xNVPWBeB/2SRjn7WFWkv9wNm+1aaUn7zMpzxzGjqWE59
9zrBYrwfD7AibKpMuLc6IxxJGBVt/PVDyLEi7Tn2PhqXH2ZfmekhqzXjPQ604/0BvjsRhzY1/sWq
Yg9kPalc9++Ff9+NmDj51qBJPnipZbGxBKdQsSm7PzNIwArLacyAzE/+g+9rL22FfbLtq5eKEe8F
OAdo9mDRj/ebgc8yQJjtr/utvxcudYu8W8bz32cVaXZKghaXuzmSEZ/X8VMds/1gYK1eMm3oDwUp
Q1vZW//zJ3wNzavWshtaH0Gjzt15Jmyj+6vf77PjZ9n02fP9OTarykjiPI7uD/BGzXmS2c//3rJT
H8qygOFrdNOZQUV8NCyNMywCLwoFGD4FQZOuEh+tmLMz6xyBrJibVU6gttG5qE3Wm2Qkdpuy4UsF
ezeQNvYMyK16JxjRvQ2u9nV/5VHilPAXChz356BGBOEpanW8P6cQxhvcOfk4OJV8o960jnHiw6+L
9gICBE7j+ocMFxKl0xG/ysAiPkrDKrdto7OFXf9u5ziQfJvmhXS68VnShro/ycUYd04qwCT3J3mw
0aPF0MFQr09KRjajnRjjy/1oD1QcLdC7QmR068Bd3B80Sdpo7lpCvt9MW/qnAsDO3/fOmuJN+LZ6
dHrRvxnzzCKZVUA+jN3Z9f2jYMggteGzKp3nzFYGXetPgKn9Q0ztsSD1eIvKSLBKSfTLIgc6yPDU
oqDiw2UAny/3A/dr/12wYldbqSyPjgoPuV+UxoQY735Vzk21KXMgrf/rzr9XO40qNr6F439PtLoF
qiOBiYVHzaGojGn6+24GggbOlZyjcoSADPKId1hgUZw3aTVUB3pZX/f7rNRS//MUugdO1K4LMYbH
0BwU5UY5ZPPGqTizE4api6kF5Lo6BqWX9b6ipZMgO5WEtZFgJKPTWK3VHVzcu9hohi+6KhvkRGvb
qdIf3GBOL1Q/14hpO772zGicHLD2g0D/JnUv4Uk93alJzh82KZW9pXVb6aLGTpf60ClxtBpyklht
sPyXBdo1JxG3+0WsenFTdp3ue1k7/x4oCtPYadDO/z3Q+NhPc97c9v4qCfLt2/2l7KHRELE2lNXX
v3G/737NkJoexbUNp/3/P5AuXhd1GiKcfw7AvMd5Bvg+/OdANyNZTn2AEv+9/P0hxDbKcFAegub1
Y93vu18saQxIA4lf9M+BfMS0QROz//cAgkKCKDDyRv+9yv0alW+GJ9Jtd/8c0Ce8hB242n8PGAIt
J3s66i///9e++Jq9UYbBd78e+O9LjEvsqKJ1xd8D96P3Nz7rHlWRPnf/PYComJLjgKb0vwffrw1W
k22sxVr+PaB69ctzs/T4zxNId6K+4si/9/dLakdjMl5cM7dCM3A/6waICuj0BTnESMgNdvx8Hvde
T/+zXSA8Jx11/nrwn1T1GSSmdZ1w/YEMAQaZ+OG8BoyRAppEAxUG9hT6lW13jLqQVT2/uhhJNAu/
Y5bjQDN9bH8CFu1WV8UJTx2ixsA9wtksQj/90mVzGEf7ZNml+TD1VOeDR3sezPeWzkTv+DSqgnQ6
N4j38QTDgBvrqsbWhn0yLWlY4fSLoDQyezeHJoDlJgqDTW4DSD3I2GshbNG+yu4tjgntCTxhbh1J
R9VvQTyyvmMXhZV0HPezDM5bL/1DwhLbt7ErI0c9JZl8GqwJ1THtwG0cFH04Gyh6ZgoWBC7XUJng
KMET64xTx4C40VL3qHB2p31RIowCQyN97ZOl7G927B/s/n+YVK466hilo+iAE0N97AOocE237P54
BVW5XB8sNJTNqy5wfcd1Qsk/SN/q34nU5RskDIswR8rQ4y6fiAFLyUTdiHzKI2oWGHWttyIvhtCB
Pb/z9erPWI+Hpk7fRKOPv2xvwSj4oMvHxGMSdDKNcOsEfFRbTMfO7aGNYp9LWVzKzrihtEnCtDjn
oBtvNcElJhYzxnzCIGyjyviSq42LQPnE5mk8zvKal4aewtSH7YQ1hJbthm8iAQkBlBWe1u/MjysW
2YP4qi/DYJjFJgRbiRdOn4ILZ9DkLONzYGtdODv4h2eIVbW5S1rN3QRV1rwTSOtXYnX49eTSxJjE
9Sr/Izov0uS8jp8upVnKalvJLH01rC7beAhWUUWP6iCy1HvQbNbJ0+DwRTH00v8i7MAo1p5qgKiX
88wz6ubd7DAdxYv3Xafxh56+R6LvMz3O95sELMLs8EnjWm8aMsgP9Brs8P7UQiNxhq1htbsfnfwA
LgqF+v2o6cYpLftlmwCiXls545mP7b7x/bB9HKqUIF5u0rWGtaj05e9NkihXV3xQXgLZeW91V/5x
9MW53B9L8el76TnD9X4s98S7aPP0ZlBtQxIhSfJTRKyWvv3DzoZb146kvyPfJiO63rWtuaxyX5fp
MR3MC6HUOB1j2zY3jXSzXWnQjv/fD7DqPiwaazyjrTQvREbDZ5nJhJhxlYzkTzd9+VMEOErh7m8Z
SOi/YsTqkX8Hpk8xiB6Jx/zga/51HosbTmJobf4Shx6zephWFM7L71Z+WkyxX+L4WnnylLkPjshh
zTj0HBaCXCjh9z0J21OEFvot6Io3CrBnGI9/Ai0PjSeZo8CZ5gyZ9p56GsFNNjOMbAf/woJp4exX
lRPpELw3/qA+WlMuUZHnjwXlq00QULHwpV9fiR6se7DvNYVirX5ZMeSubV+2ipXRGk2WV3i2c2zt
Hm+u9Q34pwVWLQ99valzzpv50Y/tnaFnhywlDlVLrwReboIEcGWDwxgVaNpqcEt7usBYlG9iYHc1
6e9tC2p4sQexLxIcslXy4Tpa/NhU2Z9+0mi6kP+WuzXhOgJkdGV2W9Kp5GFIpBMhC3jNZP8rT0e5
adtgP4jx2ay9nSUQO02VPUQI3OWWMDp3a1fxdiHxISfglTUR8R1F6Dr+N70KUJ83JeodzqGlf4E4
6P4sRXnNWheITeUATbBT6FuTu28QHZ30rifQlqFAjHa2IZ1BpXtzSUO3B3rUESDPmhoQeAp5F0jG
acFCCnIbgX+sEz/ulb9mPilZmZfBhVzVjWk0J/1X5Zc/s4UAqd/eNPQYs/sktHKT/DoKNRIF80Y0
hQ+WMiUzqu+x3tJz1bPqtwlrG+3+Jpb1Oc5IdiqaZd/PN0gHduQXzbT1XwKpiTBfJppVYsKB0f4O
Bq8OG5ZQLCGMn7HoWMY37/nkhoM2krSWHzsZVEcXF5/VuU0oY+NH0y7BvrOSTaYlTrS4rDUIAP8G
Gfk2odACEmkKIHfsQuM0uBAHQ6ty9ilI+MWeCnv3bOTT04L5mF0MVbYYelaTyE2NFeaxTsuDQ7ke
ln+5gF56ob2H3U4zf2Pltq6B1VwGvSM9uddOOZ1Jmqpvhi3cjTVQYZwn+kMb34fHps+IbVJZ6ue0
jWBvqy0kpnYLIe1AS3yb+HEcxVLvEHW2bVQvRjQ17HQonWEO3CgQYYPThVr+0RBBHSWp9avVSUiM
ExRXq2PX8uSPhQiDOHXfSyP+KejCRYtp7Be7D9EmokBNZQiACfGMTkih1JaGtqo9XYu04BRcehUu
qWiZDxZ0uk3wcL+VaWZ7uV9L/t+1+33O6H72aqQy5NDtLfL2Yi/qC39KAO2cW9P6WjDzmsvqm9oN
bouOez1wf+z92n8X9/sEejCLoLzT3NDpdGPk4h6yr4sn1HCBHr0d3SdhKPt0fztGPZShZo3a9r/3
mSjIHL7BWkbb6yXIwEKBam16jXAU0XiwQ+gF9LS3lLc8Tbn+Y6ALwH/3BSzHptN+Y1re6ImJR+Fo
83OdvaZ50tcLBPzuw+RWD3Vd/HYcLdt1MPOx+wvCLcuBiCUUholfkj9BCSNM+yTy7+01XSTPZG2J
Q2kxW+tamjx7632tlvX8HywHtYv+RsV9Ar2RxYdSM5LLFFi/HAoOj0h1zANJ0M7G8Zb4xXTIlA5s
e1+hwESknAH/jAsFRIb48HTM8X5C9p2y+mcA9uqkL+l0rTPTOjZqeeqHX6S3Gw+IUNtlg0fEZZdI
F8M0ahY9ScnSkNLGt5FdUtHLPFosIudlxjCrGfotJTHpKRFDiFt+ehSl2Ke0xJ6TzDAjaBFsQBct
nIEJEv0pq2OWdSKqQGTtgmRd0no6VlZN5nuL6NLINUuU0Flbsi7Sphc1Ypy32/qiSdrTYp7Vs2E9
ZWX1NVGkvWlB0L5LMeH3qrPn+60s3Wt/0rm3Hwdj5qcLHPDR6H7nXqdd+jJ9VbOjHUuMwYTVmEVY
JIHxlYzTqZpW6bqb9EdTK4lJJoom9BIchDofL6KuiPeceM77haBoel0wBqeT03x50GyR5G1IC/4G
ENq5DWww8TV5/knTdRWhJ6FJF7f2J9niu8AJ3rtpAnNqDBkL9CAuCG4FOXYsOuVGyiRrEU3OGcNw
Q94bER9Ri9kYBFYbbxrDzk9TJuwDgxgwHZKfqAP2y8aO2ye7ZIBAPfyV9o0IbadtHlsQEOGC+HCT
Y9Pbtj7rN2f0yp84IC8WZLE3T74GNFOvuNzEaarRvjUAZVVv7/2CCfFOetS19q0B8fVA77CbXlJv
zD7B3di2RVuXxJCTaJI/RML2u3TVOhlq6Xd/QyL8XQ0k8LMyc/2YjzfEN+Qpp3wucFjZe0Hp5eyT
FbyxAvJflK/D7GBHvXemihS9YhieqtaKD72M29eGD7CTcvbAH/pXY03rjlWmPwyDpYjJkdNHgnrG
AIAQ2Eny267K30ZA6HVjaSvQOHR8kuIrOm1hiuTsOJInBTl6UpGkmBrRF9evFcVJ2jzP/Zo3XdEL
r+wmeeqEiLK4GZ/Xe4gV0R51R35hAyouGtVw1qhS2zmF8021hv5Qtq2NgZ89BmJNAhmDS5mwd/da
h1dJNZ/x0mjoAar4ZiHVIgi1+eEnygUxY+CS8YmYWdMeB1E5a8cNUnCPWx+IBOZ+jYLbNCbPhudV
Jy/1BnxUSfqASsQ/xjXZ6akL7HnVkvWKLRlbhfykqQUYM3LnLYpjb8MyWR761KwOSdYBgiypkc5C
tt9hZLwv/jQ+uBUZN11Zq+uKCzUY4EyNcHFVel9epl2HLKfroi9QkUeD3J6ieuX8b+g1W8Rikztx
yCypCLesywNJguoBa3qJkkqVR40OmZagNoCeW6oHTbU3BzDlMSZuYIPm2ztMPZW/coDXo2e5emys
vsdVKusti5b8htbBgtHgxo+EwAN/XzQt0gu1nNAxB1sqhOQAIfaIMYHuBZL5EK5wQbG4mLdDjAMg
pWxky6E9Wzp7ywy89cNEyz70/NJnq4ixrhur4QDtFdpW/SCqgt/IOiuIVUZViy+VdkfaVM57K77V
Bc6K2QnGm1o30yVNZ29eHpOOPL2qarMw6BcrKkQwHBOdqI9yyL7gAannsX1oGzf/wjpgHEyHrriD
yvAbBfWdnwQuVSPPp3Jvms+uzbYdeaHYG4n1AWuife5S77Oi94dcQF9Tgis9mgtv3qIQdV5jutqN
Megfhg66hYzEbGNW+c62CGJ2e07SsUDZgDvjQ5tb593LzC/Hwy6iB6syU7NCB5XsflxziVngsQQJ
8ovnYb9HmHSVmn2dVGVC8deibB4HFFUEzM/lZSSM5Rs+x2JXyVgeY6VYsXSiOlBJaFA/1+nBY42N
DGK0HvrS4aLKn2c85Ze+0JeXaqB3DmvZ6BuwO6611Smgjc0Cgnm9CCqS1oQZnCc3y3cwgawt0Yjd
o6YEuznoB0cPIqXymz9ak/+SwNu3ZPH+uLO13WuO7uweFHO/yET1YXnmAwEm3nO+oKkWPQAs6Jyv
QidmYcpM79j7vYgIa0n26OytN6vyn2quHa25q0++PubPtoH5LIU995WhTUiIJPvRE7Ew+Vb81CTW
nyS1q51Pck7o0jV9ZkvwS3dxyd0h/KWqf4FzmfdkVLzSBtLRLqfY2e3iyGauPE1rA4OJ2ThmMa2X
IBje7D51oLzy22A1hi1Td8z32IWBvNjaD82bxEYkMkOXix9kk7QFIaCIox59gCNabqG7Hpaw8wfz
sdfJuL/zTgZ0lUPeBZ9tTlgtQahHv0e/M2mmubWx8P7Ipl+9NMTRw1d5JPLqYKVB8WGbrb4v3GqJ
sIrsxKprHGHqRChvvW0vzZNZ9OXl5LjDEJkIjpA1M5XqgM3AzOYPDBtI8w0f0w7IsftPSSX22zAr
QA2rZZaWQ2xRZp7aQbuB1fJPbpHLMJnj7qVw8kMJPfvJz6chTJ0qf02gSmUwLk4zqodLuaptsb4U
l1EnAZI9MgbjK5ly/mdjkTLelMBbxiwDkC7I82CreZBqTkGhqO1U+ASsOs01MIOoVNNyxNNRvRq1
QihexI8pOwQp+yySZXnKaGbd05EcY5cZqv0ECO+dEkshBmhoqcSjPp7RZDs0qx3ruWsoViXdNJx8
kahDRkLypqZBsTGzrHo3AJKdDL3NtypvsaPW6icm1aRXwR9pjHQhCAMeeJuRI1VyzIUvo8Uf/I+2
v1p0pi+piTCKPS2SpQ7+UhIsJECaL4HjJmfsrvneT6jvFZlBSwJCzSMZs0U4j1iW/EzS3Blb94Cc
hwBjZZUh0X8BvUFOkxqxObJnL8RBVT8OlX8SmaQlNozpQTM1iHfkyx3VWpVIdf3VxzgQgdsOXkZ5
cnCr2b6VPAlXtu8EObPnwrnNYDRrmvtV2d5zCrGhSL95aPWpQ1g59QDSmqfeTAg+U7u8pYi4QHrZ
zYNi85FVxSWov/dp3b3l1tjvG0KuNveL1B6MX452KFbPjfDJSW0SjcSh9cfLRDeFuY2g9P5bvt8c
m96OtLQ8428qvwZCsulYOy9p652WoOjOQmsJatLgxHcJBhScNNXHSD9oVL3ze/CysNTxv2jj0LKA
1h9rf/Z+asxW/+sKylmEu9PeyufhaqwXpVqFXnQAwRGQd8es7Bzv1xBSbKFja9fcS19gc7cfuk0O
B34E9Kid8eoqdS6dMrgVdvbMaYZ8Zk0sroWPqUJCSUEa98AWwT7CLM5DejvDIZBNd0Rc9AvrVPbs
2fT0bdN0+LeI7DnTdP86VAFq3TWNpSRnOROkcxqajvvfN3dexf/aEojMyYqXGdru2B+6Q6pVD9/J
0bwHBmgD36voCyNMUqgvba+f0B/Jn/O5n211jOVC+We0CBFzl2mf9PGLvXpBVDxQJKbIPJqQ+ed4
ATRLbGg2a9PNduZjO6807AF5IWZa85Kxc94Wk+Yd6cAK2PHf88RMIotZ99x2vfHoIGkhB1WqH0Oc
30qgoPt2Da8sq4BqDZv7oil2bdKS6aVTw10UOKw5019TCNUZ39/kA8qmh6Y7bnzGQ6yFKvF0krqQ
xSZB824ButurQruAACZukWrKV142mOqX+WfSKRO6+dw9EXqVbeLJyfcBcO01cqF4j6UkDr5nmVIx
8ZpmGX8KBtlKec6nqVQZScbzB/r15mWaRjSzg0bXWgbvo5jJx22xR1dZloZGZclj4SIklx7fg9Qo
p6ajeJOD+s6iWt0MH2NJ480+ajhMUkIrngFZB1SE0jXPvK5+opO3rveLPJ7kg2gbZN9MBkkXt+CQ
WBmKjtCgRRcIrRMbhg+aT6QlMSq29T7HUt8kq+jHYIwfyrr03jWCHHa5FAVIvFMXDzhU1otY8ygj
jjrh58EkX6SbAjuS4krrY11kGRdP5R/C7un/zwbqttYu0crExt5sbOCMmelsPMsH+l3myVHzfHYz
k2Pwox4d5DxBJzLCsXpWad0ktoNFEFtuBuJkDdmLjwrgcr9QWv05+KCDzazvt55o549EW4cKmyJE
QAyVU8TWDu6Ad/EFkxmLn+XBhtAQSZCUqBf9KVTEO7+xq/xshEmtqaqdreq79n1oujokF4tfhjC/
liHObjHg7Rscr+mg5v476bRYPVCiPrRWG2wSJeIwafL19EMUWw2aOsz1git+aq5zYpPylMt2Q3qk
te9Sww07xa93Hp4s50XOGGLNoHOemOmRC8mMAkhph4EVq5s91o/0i2csgnkY+y4i7cL1HuEchqUU
2nNtGJE2lM0lZwin2n9kdYnwnEknsglFPjskKq6R8du78UdvS2oaGV+q77BmzF1zegLD9XN2iCro
e8wVqUHetdApFVtWxWxPhuyD7OujkPygFuwQu2JluFIc2wHXx2ZvzfjH1HdLb72XvhqrTWVBLAV7
p74aePyokr9QOP9MiplcMht/aI2m8FKPeRNqDr+3xkBb5MCejprAeuMLnTZV1/TbZvzuVkO80bTM
u6327FMuh7dushbeaMKPzUOWFuimcQ1mDPRY74IrWRQD8zdGAbTIMTM9rFBEJfMjmqZjoznVVpoV
nqrVY2RDNB1SjLatnRg/2FcxgxF+jJ30V0IH47Erepa0NnuIKu+fO12PUSFX16lW6toPjbVHM8cm
g2XDuQI1kBkDQqRkuuh9ET/D5YNxOGm/1Fmm86PDEPbeEZ6GALiIrDHpXrVUxY9Ws7zQyMwjQkW9
az7vpwaAMBUg9VSRNfOlLeT4dYADnwuiN3b1SCKtjlQsnHJUNcHrnUSvE8qAXnIqn5h9trFhJDkT
7maWjDrKHLsQq6Z3GlhdMfaU87M1IsjQtQppXWxiFPAW57VrWZRQ0GeQ12YLgaAzhcA6rD0trubR
i82f05rUkJvZkci/EUdqPn9mSXeVLYhzBQ9sN969DouNz8r3iM6bUECMXfY7S0XxWWg5YbBNoe/g
1TfbxumHI1VDIAAUjPBN184zk0byiNN4b5Oto0PEIW10xNA9fqEYZYfUaD8gXkKzi2Oyl8wcy7Dz
zQDcezR83dlIw9Zfeoo1YJ4nZ0+FAoSf1dXftAa/dIsral+a6a/e7rMPMgpiW0pKqMFwRWj5fzg7
s+ZIsS1L/5WyfOcWcIADZZX3wedRctcUEXrBJIWCeZ759f2hzOoOudKk7r52LSwiYwDc4bDP3mt9
i3WnAm9va729nrLRZxla1HmRm9amnsLiczyQ64Zj3qT+mWUAjYpTrVUtQ25dGHcVhUrG1/xIGwZI
pVxINyv2pGARYRzQFex6Jo0uaXilDylrFNWL21vZXgkyi8h1xdv3o07AquKFqwqp0HUX1RYA22Ja
Vu0XkacLyfTgtbLlbIxf3nJyGY/B72tZmp2SuI3QU/d6cyslkW7Mjd352zLLxpqGUtH86HK1Pnki
+DUSvpP0D76kP5hIvz7HJqPUZnSWSV0rK5ivDWikiK4lM/Fl7tJhHu3EvkkGoobK1sJa3ETpCmzY
KraZCo7p2F6bTqhtrCHq2Xo791ZTMAxrzHWk9vouH8dvUDuADeVcpyeKB4W3wjyxkV1l9qBch5Vt
7Cqb4W2OjxjRPb0dpQXoUhkPUZCg9CK6gm3Kg+3kxrNS68e2tE9eXrzVo8GuN7RNI6ek1ukHIYH1
pk5+SM3SuBJ68NoTkr1A7Tnp9npcwbmxz3wrP739oNGtFQAursgsv8W/bK86PXWPpaIWa9fH8mfl
hnJyEQ+uAxU8GqQavfabHzXcRIcRR608SADct04wRndpsBPR+FTTkufdLYojIN9TUpBTjkmzOkWy
+w5FIVjVStOQE8i9Q621L8oSLC8+4hG94WnwRX/q3OfebBpMobyGNIFUkZ3wzBnBAlldka/e+i1B
WpbLzsjliYSecokPFYCvB5GqRDN8RIhezQa2TPvAsq4TgGk75mxoS+Jm+1Yd8xY+RrWoke3W6irH
fcwmKqOVXQUvVm9ZmwzTES2WG1c0+XNCB3lR1iQd4GoGEwW7sBwxceAspIQz1wXYdqRKnXlIBe1I
S5ICKkOLwLRuRWDJlV+qOgjEIVzGZUyeJQkEN44fIbLyc0aTkv6VOoxbLc7DXVrYCVuiVCX2IN10
Fk5lUxzzBlmyZ8oQknXGfq636e1zxVFvrUYsbis219GBpIkZOKdsj/3PXXpc8blJk2gerEZREtRh
1OZdV1rf4BP1yzzmTZKM+ZlZXcEqTe69xZnEbAK2Vj2uRipqhrakJrRmeQWhJr0lebyc6S1OTECg
zxTn+Byd4ojHhRvWlCYqyuoW2bnxZMZTuCLiJdh+wSteRgLfXNUHEzsJDBvXubNhmhURZQjGmOQ5
qMvrwRrzXz6mHb10vTOOpnCRRPlSh0D8lNJOnrMVC08VcoW+KOyTXtyOTo/lspLGTSHzZ/Db60Ix
3Q2Iryc7wXGtoNK98W6bVDI1cv3mUBA9sW2syFjBB0JFq2QUjw1EEhXtLITNhy7FDT20zSTrVdMZ
EDHrqiqjn7EvngMRiIPPbG0lK97bsnQJsbL8cWE7FbFDGsMOqn/Aj4KVzkjv20ltKO1K21JyubPG
1XdpNxQvmVf8BPhK1JQkJwRgBToW14UCXFbB0R2jF+FhMGwNXy4TWHeAThtgVS3NYNVymPt3Dthc
wKtww08VRHXVL3W4JGW/sluNSEpNoI0OoR9XqWue/FYp1wFdnRk7gNowcefZdotFCrRwG9VBSUOl
0Gj6K3xf7APsxqt2JV0jlGQQKGfuvgLEvMuq2tu//WA2Ul/bOE+PeZsyq68HZz8EubPXpp9Vzagu
ZAlplOVcR3H7bQRQtGuR/fLSFN5dnI3RlUqwJUIqv78hDQPXpFFSz0SNvbGzaNhHjWssdA3ROOSj
fgGMKz7Udv/iVXhRXceAsyG15VhzgxC0iljEdWrwwhqqm5TvKwCddI2azsf+GE2ZsPvG6XHCJdqp
6p1waw34v1CuQl4zlZjujtzrBdAqUM1T9F0vV+Q4ZEsUA2KulCyaut4IfBioGxWe+rRKxoUnDbFh
svmoN8k+rAhIN0PUrkyPleWADWvZudqwCmLTnEXg/jdUsBlka6+io6MFxDA388kOsGCVqW8i9lJb
vyX/y+q5M3NiZzBw/By7iSeGP8lU2/I8qiXGhAQgE3+PsaXTv4pSHvKu5lXraa9VLUAixWRHq9Wc
CRT3TaBrQBXxL6vyR+SRzQnRdNt62BP7gseawVG7bBNvehan7ajPl9cks5bcl1or6BN1GZwBb5EX
CiO7nvG9xXzV7L8rapQugEwU5NWSyhkhHspt9viY++e/5XH8HXfxe7yFIK/jXbiFFMIUluZIlDIG
AhWb3/8t3GIkrCwyOnQGumM+Mgo1AT+E1p49FcvlaFgbWTn+sjOpHjEY+kdKcjYZlV5fwTQbt/Q9
f3odFxTWerjMTX1PubWWKH5O7EmCU5lVq3F0jCdVx1TsQ8teM3FC+OKMc6cj+aFIcW01YaQeeXWo
R9tqnyOTLynqtZ59rZGRQuFf24XZnT6/cn2K7fg91mO6ctMyLIegd1WwZXx/5Vk5xmzBcnpPXa5Q
zNrjvB2V/ETcR77CzOqtnDTWtink2QSs/dQcgfaqgaLwg75c6d5TWqkx32sWotf06Mhi3SHBvLfn
hecMp8Ay2ZIO5f7z856+kIvTltLRdNXUDMtCRPf+tKmdCrLj2Z4UxnAEeKbt0iDZ9s04LEQEJJpG
/zgnNSqYfX5c+eG4htSIP7EBGzMX0dX3x61DJXNjI4A+Mghj1dFb0SJ6axqcXCA7mzo0l58f0PqH
AwqTzYYhiNqAsvT+gJHmZ60k5o0yOcy2LQrd4uxrDUIXw02/+FC1j1dnMpTR2JfpUxtdvXgMzN4O
zSqkWgvc3t+pyZAd02o4uxpuFyPKrJOeOi3LeabeGwaTIjS3om6tAxHu3/F+qNcR4QWVIhSMrxHk
BIY2X9yvH793yZJn8iXo0rR0/eIMhW26Vu12NFjYSW1xg2EvSrId1kLgPIKBCW+9KzAH4fXnX8OU
sXNxw2HyhChi2aYmUI5fHLjN0U5RKQI2IunK6L85XZresRYyqyPr1heNcdLsH16uGLcOXBoXABnJ
FU05rwnbuymGKWXZLKLV2y8bKPk3Qmp3XvXFSvYPX6EtVUvwinYY7Ajr4sFgn+b4TZWQbjhGKh2e
JDvwZLw6pcS07GBd0DDBnptuqaDMD2KRnpE2j8uy0qI9e2xnBcJIu6lfc8IuKnq/q88/R/3D52hA
69F0nauzzemmvrifDa3XTY2IeCaZe505K6k9ubPNpK8vKyOd2GVBtkYqGC+5gNcsaL07V03uU2UI
V1anVVcI8qurzKApMBTgBCWtdbCPVJNJJ+qZmkfxGier2JmKv2y7ZFUg8H+RRRFD7YpgeEUqev+p
Fq3SfvH51WmXIUmSW8RxdMlNYrLb1y6uLrPU3MGXD+SwMu9MtBaKV/2M3G5Bw3TpRerWi7TqtdFn
eulHj4GZPKRwee5oKBw+PxPxD2diWqrBjWo4zN8u1w2dnXgSaJA8IwC8BYyGsVYBNXQqgSceiUDQ
qAiiUA6WYtaH0EkfjYrQ8QlhMIbKCqNkvnZpBpGzIdcD6VLfu7qD4Bm3V8bIANQau60+CH/hp9W4
y7uwPSHZLXDbKsnSIDsoEYTL29gFnSgc5oA9kM5rkbeF//nFh/52Ke/eBYYOOk/T2KPpjtTti1se
Jh0TzKnpxNYAYAU32NZwig3pAOOeibRyq1Tda+0UxoZQs1UWTLp1iSf5TVlh97U7V4XPkFJPrg17
O+iae2UUdKH60LgxNeer87X0y6XE0C1etYJ+CgWHebmUMINMRl4adOj68Zw5bMa0qL3RqnCcRUCT
r9o2wlaRyHAz9PUdsyV331JjrXV0nKQGfe8H1/qRNVCedGn1cxihT6UIfLCGJpQ8l3AaFL80hEW+
jkdLAVpWECUS062tCPkBMEJRjAzn+s2m28S1ZPPf59ukjnykHSDL4pZvsJdQKerIHvdhl0LPTD1z
VYLfXvlFCqPMgFXmIW46WINDB1BUsA99P9yGwTDO0xZ2spb4MFZ166HN2vjQVO1LQsFOjCOGutqx
0dMpwa1vdyqAPWcLwSCn5zwwgOpuvdQGdCKCL+4U7UOZZ6oCvJvpTIs4r4+Ll2mFPM5UAz+Z0802
2JS6DFIfA4qWjLHrcxur/lwzu4R4TC1FAJBTFA3iWiXaAtn3a5wo5g3h9mL7+bN6uWoI3TQ1lVVb
YxbPiTkXqwaT1kalwcJIbyyceZ9x8EaoIyI2PKg2uV1rVGN4vgdzM47DcYqeTrrxtQ2yYhY07fPn
p3Pxip3OhnqKkoPAMj6oy7PJnbD2mSUF8yTXbFA6EnkputcQARJWuamL3bRWvvv8oNr00f/2EAvd
0qXkrWDq2H4EFcj794Jp49nLHVSHFsSyszu2/ZJtjA91g5mjUNqnrNPDjU/ne1vApHKmP/DFKVyU
wn+dwnQCLCcsTZe1hQUpmvibPJgHTzhk8E3l6l0nsR1otdMe+jxdapaPgx+EjtTbzV8Tr8/P4eIG
5RQEXVtD1QwT3gbUrfefQmXKsgsHgIZC6X66zDrnDqGCsc5j/vmBLl7D04FMgMIGC6dJQWVcPAn+
EACeKEM8FjIkzC96aFTc2gPUjBLwc6E6lDXVi4AW/vlx/+ECLUuzVFNwdMdwprXxt41Wp7LjZC0j
4dXNmbNMV0gMaMgMhp99cah/uEbbsSnTTV0ncEC7OFbsWiZbZkZmufCGeVYk/cnszHAbeN/UpP1u
oGU6FlVobLz4zbDm2lcZXaeZYrvDY6PjixY+rD49T7YdzY4zmlXbOVh5gG2i6rHWuh68i6ybMuBb
B4tFsiagxJnnWiDOUVxjB0daCARs5dnZsO8oAQcvgVg14QYLexIkiF2AluIK0OOSKetG1qZq8LhB
08d9s3B9ET2WvYpl0hPbiCAmNOV9MwFETuSkDDSoouZcCJZiXceZlGXKuHS9Iv5eWRDTbR81nG5H
YJci9cqMrfFKyePxi2/0Ys/AnYQ1wjJMnlkaQ4Rmvf9G07q187AK/DlABB0/R3+WJerD1n5IbHSt
DnOa2RdfLP/i+6UCGSRPB9JbdgEf7qEJNdKnPkWMVrSILbv7NmnuVX7++WE+3j6GwR6Tak7TLM2+
vLAwCBHJIi2e411kn6MZd55VDPieoIvW7tLw2rlSZVcG4pMvLvDDCsxHapPdKREkSz7Zixs3aFRp
txESk1whVMlRCCsLRvcK9VM/Dxxd3XWNhcTQ/moBvKgZp6/S0k2BXJb4ErasF8cdBws2ug4wEhka
dCJJvKEV5zSH6LDurbpHwSKdlg4aK3HqF4ztSqdd1X2OcSxAStX71enz70D7h4+CdyIvIRu3Ipd9
8VpoU3xFoQDfU1ZpgtUsWhSIyXaqMjgAvOybIQzUbawW8dFnSDcbpNkuRq9glpRlTKdcxVzBbtoH
nTwD2vV3UTKMMwCg7ebzE9WnIvPippQ8CDa9I6IV2am/fwwSIGGMX4U3b00LB20Cv8Szu/6VMJdy
ECpIVIIS8zry5n6kVrPMBBjA8lfMx9B9WfqEZc1Lx51SihtmUuBNBznlcI5EUwaKpW9GeEwU9A1/
1EIAqzbeF1XIx+eYjxlVhqaiDOZSLqroJInzxkHRPSvK4V4b221Q6ZhNrPqev0aog/HFuvHxTUCW
rGSfZLB7cCzz4mbTQvQFrT8oAPH6t6eY1u3/11NsWaxPb70CW6Xwfv+9IM3oaUE13jyz8fwNXvNt
wIICi63EiuctkYCkC0+1I3LUmGB8flP8wyXSNDD4VLm+j4V+V9e2JzTaarxldtNClagBtqGvFqqP
3xz3nAE6TKMTJtkBvb9Emr9BVRdIKOToiR0wW4WRu5+5J+Zd6T7065//r5cl2bmz3eIup5q2Lz5S
08dMEdYOoyiYMTMlV4ETk9Sx+PrKpnLn/UPFAmzblsa2GnHn5ZFqmQxBFtrujD5FepvSR34rBxU5
XPt+Z6w+v65/OJo9dRMtR2XRBaT9/nNMuqwYUFNN9LGhOzXJMqtosfk9cZ+xXbVf3Bz6x9WWHhAj
dUG9y8pmTHfPb6UQW8QgMPyaRHO1n8UQj+aJqxO4m4doZqawl9LKtJWbwnjr1D6+6oP4ObbUK6ty
y0OlZ3QNZHotQ42Xrcxf2k4cVCTCmeP5x2mY3cdDstLTyrrJaquaff5ZfXw5csbGtJOSlKmmfnHy
7sDQR5KCCdU7LpaqQhp0Eozt4k3nSYpyslC9iccrxA3Yni9L9X/67CzbYadCt9L8sHhM/AMNcaYy
a8PGXctBfXkr2lILbFvodGum4O5KLfVbFTn01gBeM+uM6DlvanEiFsj+4rv8cOfQE9Y0adDPUvWP
TbcoCR2UKA5B11lzxYfxNuSj9SH3Ep/QF7vYD69ENieGRRgI+kIeP+PiNlXGqGwNjobQGqmuK2pe
OQ954q1EdNtZlCqY7b76wC/HBPAo6WnpIFCcqSSiNnh/szZ52CoWipvZUJnGjwxR1YKrDg9ONnTL
REXyH+KqnNtN4r/oEPWq0ONNZzvfi7rMD0hyqn2Q3hFSemJe4pGVMHMaN4DM6lvHpC/gy4zAqT6/
R7UPGzpOWqqUzPyPW/Vyk9M3orItNHmzxs+h4xnduXeSeiMExB4Hi+bC6nO5ykP0ovWQkK58G2ll
+EUn7sNLgJPA6EuqOy9VtiMXqyU5vzZ7BEFJP0lT0AuebXWyfDt2+EUNcjnFmr4kDia4UF2o4kNh
7LKnz8KCGfDImH3b/ELFnhmetR7xRMzGxARJy6IDerh7bX3m4gkNnF0oW3/vVPWxqtuGNg/mRH0E
7GUkRb3xVT895Zq+9/iiTiwtmJmThmYAtteodYZHTcmbFQlcZDmm+bU1WX58DK67khaV4acqevEo
vfVHmlXs07TdiIlg+cXX/KH04rZkYoEQ2mF8AQLv/b054NYFs9lN92aN99jSKiYPLTE7jnFtedq2
zxNtRZYpAY4aDUk2uD7KYnGFozE660Nwymvn+Pk56W+18rtXFyc1bRscyUabivDigam8Dr+0zwLZ
4BzbpkAPERU+2g2BTyW2+BnNvCva396qCyx7RktWOwB289PmpDfm2RDOtQn3YAMRGhBy4Gc3rLff
g7SK4EMiAgvdb61VJou+z7pboZJKbYYivaaTBmLfcp5JcNDPdFNwHyNGNkMSkKoRRIHabfIB5Sxg
Prhitug2SdnaFKa3SJ0afBUKIdpduqhcAg0BY8079EKb3CP2vTRJmEiol66KvgNf3zLh4OWM9L91
8utBlz9TvO37WAHL2Q7OThldY0kuojmzE2R8Qcv2t8rTe6kcY1kn29Ip/UXHfIueffUDj0J8pUYB
IanSPeZ+fUx8qZxwjZKBwNSJkTudZZ1HSAf3RwvFPoi8DXcwEK8tJS9/Lrqi24+ONe4wlzv7JPfX
yOlxjZnqQ9sp3xt4iOe2KIIzM/tfEuYb2qBdHDkNcSzoTSxArtdZ1XmkaNj9qo7RW5sinJTM+bcu
aQzsjJPg0Wi9nd2G8bzEHb/AooU7T2vu/ZjWusJbfqNkiB2rIRru/QpHwtDoZxDfr0VPBkRO6PVO
z/G6GEICxdMNb+ebirkLnUjOgIdhsadbcdIn8MmYZj8Tr862WVGVc5UGFIRnSOekHOqyNNDDm4QX
mFl0YBHOMZ7pR2xPyl2SfrfKMVlaoRRHO09O9iRMiVoCqkl0cA8O4oVRE8qRlsMq8nR7XmmFuq4h
Nh9DO4Jhng2bJrJfYf5ZW6MN2bLQxOiZ8M3e8NchkEx9FOZ1NxFFPNkUj96wiNBZ71u1PGEEqBjZ
d2Kdx0j7Kp+9kNq2/lYXfbvI6HzRG0afm/jiRSkC/071M+5U/Jr7vCBlahjz9loE/dYFQ4Le2BlB
0AuwLI2tXQsZ/hDO0MP1BeiIznIBYMLb201UPKTlvQ8CfR5inDza5eCvNK8pN0WMWNnWIDA7Yxxd
R3H1aCZpdu1E1i/L9LNzXUEOTuvrahrn5an6SyaBc7Sj8ZuBQBDZNk41rTr6Wk8UR4hAoclgdo/q
plXlcAsIp8Ks5s7ZprlHd7ARm/vlo+I7MVHqhT7ziqMI9tg425MGjeaUlJAWC1SSs9F2/I0wteik
Ojhdqk75qs/3oTJxbKYMdJYZmbJDuHwFVhSuoIQl1gQy+DyNer3wkeEEqg4wNf7yFfSxlc3xpn2B
ZNelMpyfzue3otbtxly1dIraity4HtUNXa6WCkVY5caJEDsiCijmKS//q77GbVtE3I9m8NCaKXnU
Svr0+Tp8WSux8tH903SWg6mTczltJCkwLqULAQrAFYxtFwp4qJN5QR1grHFKI6vtl2PQ339+2MtP
ncNSojFDZwSIRuFSThLaSoBNn8OOwBm6xGb1nYpjmxb2DSLjzw/2oXXO0dBfO0x7efUze7woCN04
0JuKFO9ZmzbZHqStewg0MqTUJhkWqQ3jACycts5stCS6oE+oYOn94iV8+Q6ezoG6gx2oMXUQLvdO
gAaaIMsauGAd47UsoQL1Msf4a9fxny/9f3mv2emv92f17//m1y/M4kpee/XFL/99lyX8/7+nv/O/
/8z7v/HvY/CCoib7VX/6p9av2dVT8lpd/qF3/zJH//vsFk/107tfLGEs18O5eS2Hm9eKOdnbWXAd
05/8v/3N/3h9+1fuhvz1zz9esiatp3/NI7jwj79/a/vzzz9MPu7//P2f//v3pvP/8w9EuvXTf9wE
Lzwcf/1z//N3Xp+q+s8/FFv/F7NgNgsMR9WpFc4/16HUmn5L/kt1aI+gaWAgLyle04w+2J9/aNq/
dDJZmFBaQrPx//B3KtSo/Jb5L+pYQWWjq0wo2PX88T+n9u4b/D/f6O/SK/39s4L2SNJyNE1kSIzA
6JJM3Y3fVgwlGRs1HpwIUhsQDCVaWW2i7VXDwsRZLSxdAGNHjDgLUts/BMIMZ1Vp3fnQBg7t0B3J
YjS2uixOuqIMG0Ge1FCMKuLD3GaHcu5Nm2dgKNZw7NR9qtrXHiPR7/Lnbx/431f1+1Ww3ftwHdOw
jGfQ5FPm47msQq2sIKWzqHXYQypljxfNVWgJiwII+qbv9BOwfGPnedqaLb99rElYXRYalgQCy76H
amuua16TMZ3+nZk4OxrDOjwXzVlUvRUhDYx/RbpS7BlqzNiHqfPAr8wFzfG940AOCANtoabEPw1e
S+E0Qo2HLissc696t1pAopGTIcoJLcjToHKw6bfq3Ja05kMYt/PGAmmd1Q18lhastdM+B1H5qzDr
F1/QDjZj76dRmd8bq1GWfofvIeuj/Gbwh2s71s5SeMp1arZiRlLlM/Lm6jtq/nvzO75m60kZFUwb
EHLYEZIkrNOF041uWTQ2JmQjn5fWs4gsQcA7iIhjgUxthXnPmpD43qGzovugEA/kj3DkUMUihfrA
s4w9VupymTSZNvNtBcAOURlSWfdE0yxR8mHd7OTaCQChpWa0KYrxrsdQuzBSKg27bTfRVB9VDp5W
jz62w04AOTUvKxdQOMOagAqbdqBo/G811miQH1iHtN56KlWAdJnuL/I+ejGUVm7sbQPWqud0MGPZ
2rLo6m9+Fc1tZ4huxEGvyXJ1p8wq+LWNko0EJnjXwnEJrGd3oOVDMe+doVwQkxYvuhEpDK7kGW+Q
YqbjGpvlPp7+salncujqdeOX2OCbQ+VG95VMDhEDH4aRB4vQq4XovpGv1vD5goNQE8OYJYMIFznl
yqxFi4VbhzzU2Ka2zA2f2YxWIHQVRGpUGpdg1Gip49aZu64Wz9taMIbNfkTgN2dmbsdHi1GZEqUn
5GfwyJUqBCZXkxHoFHjqmmYb0L9aeB0hEH6rJjuTIGeY3tY8cgPCQYzxoDkF80Utaa+DgRmRCfoq
jZGIVX2yqpSohOaAfSRrRfEDJvRK6haMCfY9C+G38PsStAcRkndj5OUWWtlrB/wnUrLiof5lQmhA
CIPTB369S+O6SbB5BDA/Zzoc8KVMY3hiduAmOw38Okyboh2XKlCCHWJUdZPppAN0DrnNGQ1As+5R
ZpZxVy1Faf4KJq9WAYDUlNrB5ltGZLIbHNs4VrmorrBJye0kkZgY0x2csWEQh2wMfmiGcyw06yGo
tHv6NI+WfqWgSw/bZEEqyJ1VxkdiEqQYtjDRgBUGZOxYDHtCMBc67pe6ByHcD6TGNuUDGKen3FDv
2UL9VFUYYg2SevZ1Qa191/X8VDXVPRRsFY5BnaL03sYpSaGhWlmY3Diw5NOGxXPPNmnTNSOPgdNC
JCWbdbDkoXMXgK+5B5wz1BpQ2DjnGlND9Vcfo8Q690EEQcLR1hJrUp0NIHzZ5wUGEGAniVmp9G9I
Z82ZIqqbamyGuZamL5KYsjqbt0X6UCbKuesfi1KH9GgKYrMrkuzgOqQuWgfAxLHQ1TnoATnXtOwm
8+O1HMlnRrI178ly22aISdSBTo0KcnPuJt89wYPr6/aLlzz6ebcu3dyfh/qPCY9H8BfuM500T3KO
NqODjy+BI4/gH+ZTseljBMtFiLDaeGxBZiSltfDhiy7ZUqyVCEqyyzawisJ6I63qDrdsO2vmfS/X
hHBAi2f9mU1OfERnq5wVYwW9/Lm0/IOv42XrB/nc9UBAeD2xfUYpi2TpWS27RymtlwyvjSzjaFZl
OtwsCxMQJhrU9ap+RF1wgiKDCT3NV1nB5jEQ1Y+CycSsaBKcFhPKGjbXUzYoYu9FbbEpKyDuVgh1
KvfuaLzdKIntLMdMiQke5M1I61aguSIvPmN/iwc8qNf9aMxHAGC7OMgStk86Cn2mextfSBpGdmGD
uKQxkcF5yLKakGN602x8eInIoXIOkUPOI/0g3qnMYPNhXGrkEc6CrMHKRJ299fxBnWH29h/1zvhe
K1p5m0WYtKyMhQRK8E8UYaymZeTfBmDc12ra4ZWVBliUqFMgQuImtSrP2xqNtktCmjSRHm+9Ku8h
CMTJCjDaLGZ/f52OySmD+UUuYuBhR58QkPUdWLoTDxOwdJdIK3MQp8TzN0mRa+fcbkqYDpgO4L6I
nVeaCnlXQnyTlncghBVrkSBmUNbGwXexg2DxRcpGdXLnO6jlTZihi7Z0AqJlcyyjeU2HGyvBo1fS
D1DGZDg2bU5EG87LOWjAFrNwPlybOWxq7uH2GMNTYMgfjHutwRhCMBHZVrYb3XjRFD+Za/5zDZN+
ZsCsvIFHMu4StaoBlloJzIBM2QWuftXYSYkdtQRmz2Z/hIYydu74gPU7RvGME703FHtReQVW5Pik
wDg+sRc3ZqXBZlyzwuJoJcF1jUvyFAZkcbiJdiM1VtkeIN/SDX+OdqaeCSHXbxAjpE5JqhKZLAsj
zqvrpEDeVTQ+tArY+bvSDm6IcfSXyMa6yY9RnuVUeeXYfZcygZ80ElkwRkTl2TYx6WNSzumhr1v8
gQ9q7pGMILdGXhiL3rAJ4+x8OJtuaM1CmeizqDrHXQAst9yXxX2ad8E2KXi8KyKVCEur7GXddytw
eATl6fSmR2QUumzv4Jhwo+VX3KjkmcXJYXRt2jpT6LnaRuM8rMEa1ezGaFQdap+kpLDGl6IagOAa
21/QK7gth3Tjj84mxJU6Swgkmckrq6gIaVeRzkYbvyGCqZXJfDAYdtj2EeZbTT4kZceQ/VCJ8u6I
LHDwIK/MZlhzTUi2hbPFjDLjO4O/6pkns4evBxS3ROUzT/W2n8FPgLfqkjmpNxOj8Ojp2rOdU006
+c80LchsJOhxERXZTutFOQvNGqNaTHXVImslNWnKHfpZG0SOtH7uT07meMbArp1FkV/MrQLkKnUO
c4VwbuHyq434oWlJjnXDW42smXmpU4o0sKqj0ABc6I4EqFdyCYZo2WjllUZmcVn0U6a5+pwX4pcR
IazNJU5UazLMZMpd4beUjjYNw769qwm0NMZ81pf9LCuJN0OoiLOkmqeYksmT8OkjMz+dqYq9IUXh
hljE2yTH0QO+a9I/oBNGJKP79lYx0mQuVPWn2yKpFTqhqiEwHCMNj4Mmn/DWKTNFr0H8RZG2L6pH
opVp5V336WviNueyyS0scPI+EdnBDqNN5pXgfr1hBTaAd4wVohGGO9hqksAEat1s0OY9aGUyXB5i
A35roobfesU8a1W3KYfiG81MoK4u6WGD9yRvCo3u4EC2yDqo3ae07W97td7iR9bz8CWIOZnI6e/Y
7lxjL4ICsq3B4YSRcTSr5hR2vAIjD9AJE/8Y2iULhEfDRKmIto38GUADvFeALKogWPqZwGvjhuc8
vG5VGFPSWTcxp0v/FQ868qqZIMJEU8jnCQADwcsf8NrCzjUAybFLpPSKKJajUD3nNKrnqZ885KFF
fdAOOkXicIPeB5czJ0nfvigh5SjYfKnIoRVXOyq8AN8U7d/R5UzoCRAi6jhLU0a/XLcy5robwb1z
CCzcyq5ELz8mT9A/1FmKGSxIh3zLAqjpxNVPt5Nh8x8C6b8MRSy3uUdfTLPvxNAz3Yp46ycKm5Oy
xc+hFtGRypFXW6Mpq746qLKIz13rqSuNzIqpaS32ZBtl1Ael/a3GAL6EYhEsjEyQPJEsNZlncyd1
ikOkElyiZchG8IUNE0guJiNzOwhzXDRVI75HCllkSfotiMf82KVtfcpN8S07gNV0vxEs5R1NZPiz
t1+6uLBoiIYrmfgYrHzcCcii8nnSk4krQT4mRP7RPnfPLvKOHTOoYGZFinN2RhJvcPoOazU30hV9
tWJRsgc4e3bKD5TD7P0Dcw3B7tWy3HZtDt7Bk3oDhta4Gliz7aErbsv2NW4wVzkaomK/OXXSq25V
d0zvnJseVyFNsuhqiBzlHgLEnS6zep1H9jcPoCcWvJ4fkvA1jVN303VBeOOhAuerzYwNaP/w5u2/
tb4g8RFwbiwa3PpGuBJBrWIS/1/UnUeS29gWprfSG0AFvJkCIEGXTKaTUjlBSCkJ3nvsqNfRG+sP
rOpXmZThqxp0dM8qpBJBAhf3nvOf36gbK1bKI5oNNpRiPijpvAH9/6jjkboJ/DnDj9K8JTv+rlet
1yZDQ1hlwydQVo7IWfdg5+ApIcziJz0xJcx24u4oU/LW04BKLrT8lTbJNKhRfih1hvDGKKXbamaY
oDTrTKifi6HSb4YaUi/jlI8Q4rpV3Jc0G4q1IeVP0MVDnRO9KjEkd0uBfKtzdSTpMhtxlqh72Eyc
ztp4nNTUmcIO6Z3f3AssI0xMecVxcVUeqHh18uU8ldEoa9SBP9xvm1BS0diFj3G5wuIPGWuQHY20
HU+Tj7t42hW+W03x4J7/KQOy3I277zLesJxj90WTRZ5oCMpWlHMmHgwiztVapHaQbzRvcQPgvWMO
UKb6uunCfhli3ZixiOsu/kGTLDg9ytw79k7YynPSrKcUxhw0kMWhJzGyRwVDwGD0+hyt8hJVtIqz
2nf8wmy+ImUxbKGZRqdWw2af9JKdL5T0TCTSQjNdoQHKUMIxWSf6RBp5L2ceI2Bl2w/44CmBpBxr
VbwVCfmzlkKzJWLbnab6Fj+W4IZAscy3KyWR4UDiYg09DGcoophpbBWsAYmXc/tYejZNmf8jl2un
j03LI1VLsYcp+0LixVdc4fahwKu49KsZAlen6a352C7UBtyCD00U3EIekR6ljAxUVmSnqPNu6oJ+
7U8nzGZOvdz3GPX543pmqhC2mAIshfEwYcHZayUZplX9NZ+jcp2FieWNCY4iyPIoJf06gnY1U1bj
9ExCZULsA7/9z+eoUAxkeBXuY425d5t2TiQ31DxUwkEnkFRq9tE6qI3T+Y9NXW0gdgt3kjWqjqWw
vnBP6F2pTzJC+MrRRb4JY2HyaaNqmxA55k6EXa51Jf8+9WPq5LPeOAGW1bafjUd5Tq1DllevTaQO
rig81ihNqMAxiANv1VNRXynBMttelmujIphsqc41heDfgsROl+IwXZUEl670cm43QzrGS6kA9lSN
4cNACBLaNnCpLOw/CApmOljZPKuZTDXIXAtSpI+NZNTu4wm/cUWqjJu+wl9TmAmRVdp2q829fzKW
1mDM8lfgSOkgJmXu4ZlK7GNzaxGIZGvAAcvz2kJ1Y/af0lJXlvKhxIl2N0hEP1Kk4xeOkjnBamxK
UZW1mvQ4WTioSgZxZoMmeD725rbUicoRry5eTaNI7GzBwbM6VrfnLSHDkZq4zMoJ8BJ40LPvlW+Z
h/NLLmnaAeV0cogBxjTw5FOlWliAAZsx08a7ivcf6TBK/zHT1tMQ9jfjPBISuAzuLLUt2R1ITRaE
/Nv5+2u+1NwJ5Phk2XMx0vNEBsmVmLI/GKElHLrl3clm9jJmvDgBj+Q/jshstoNWOwJBxRiwjMK+
xEcIgDPBaMWaHwUGl7u60FYFA3+cZ8R1JLQxzrgPQeWaPUqEGsEmmQr4IvoLLpGJ1pe0GXfJGGuu
rBF5zRaeUQ50+DEID0mg4dImNv2u8rtVD8V7M5gp3XZ5p6Bb34v+9LVtVfFAiCmNh+kQoWgeRcSu
XithEyo3wX2LuN3TZv0B9VGGveSippjdDIPXbeOXr+d7zzr72EyycpfO1dKd+bY/Q/2Qq4Hm03Lh
V5s4W4+R12cTqbnS91A1i7W4LAO1y5SNKOQiX68xtpWZbUyrKm5SIfVEiug7ZZ5XhIytCdNBHSDN
yJjSuT36Y/IoFxLeupiHug3qwFVUZZ7UNaTtBi1pioSk8Jxl9K1pcgghsJ1ooOlEio3RRcANy76t
hsXeNEPaNa3F7BLvJgi3iPjEGGtTkpT8e7kRMYGBUqrIDV7amb9NTGrRdqiy11LdQitQQh9eDDJq
e4IYDRzDDq9UWsVbDUhWpV/MbCxviyn1phRvq3Icpn1FuAngL456uE6C8C27BAVW+Snp1b02aTlu
AhGi/Pl7WmNvmGjBc5W2w4beK96XPRN8gzRnRywIRA7TPndwzymcoU18umXls+KnDQkdizejHByI
EtycHc8IgDRLYTyd93V0QKtaTGePQ6ZkbBT1XqTgO3l+oOc3RqCujofkXqx9y5sYgWObGD9hSARV
oc73wcIVkTiH3HJ5ybTOOgSWmqysjIIU3FXdMmjDK6phHfTdHVQGEkdieaNZOecgZH1XCvHA66hN
CVpE5ILZdEw0UzAAJii1a2Zht4LFzqgeYfUBv4pV2JI0DHhJ8M5MyN+qMmO8eZdlRMQm57g+Tlh4
54zkCc1S4pyRgJR9MaeRENu0q1YRhtUfZWy2xKm21baJH4YviqqEK6wcwkdf+Sy1molLj4S5jK5+
Moay2bWLQdqI/bAP3rUodkw3GhX2r86oMesvvyRzL92YS3ncp0CxFvjLsh/JM64XLb3/n3dU6JDG
jy3igXNJgWvV4AWTudgnhHiRjlqzO/8QM01DbJzDW0nvm08hJGwHjgchhSoZFUNaSLu4jgBeGBrs
K9IgwOTE8GHxGWL5FeVuHIJ8S+Yx40CjLo4tORrrGHMDkDoBQxucbDMjlYjlq3XdiQfaQ1+Tv2t5
Nt4QRTvcFNaQrues75xeV7tNEuCbBkTmMVdNbjGZIUi9rG8SoEZ8KIZDHSwdPu29Ey9mJCwjnk/U
fPSTZny0tv6yZwWqdKoKtycEBztvNhMAmdsIedBuCuZ7JQGmWoqXUdU/0ah3ezB/xRXLsF8VOILd
sSXADJC7U4gMrVTED0BmOi86b5CWwgJKm3h6heI016T8RVWJnyCyFiGwhA9JicbOmQKxuA8nBfRd
6/AAF8uXYEjcSOjHE7GDdM46ADP2C/PufIhiqunhphDeRF8Uq8uPc2NS6hhkJgpqle1yfFFcC4ac
46uYJKZA8TtLoTIwZaD0RUtSIuHwtRI1nA/+r0sTpsqRlbpzNeTHrF4lUiUdNC3/mqIXXPtGAoQU
+qbdNnyX5dxQjDLCTiBdpxlU0bpReOg1+TPkoro4mX4gGsJdLL4Q9dzhtfiIdpDMQcI0tuJE/gT2
pVxk0FAFl61SgLUDLkdFuM/VCC0K6a7nwnOKrWbPAIVKYKbO04WXps2PBZiye17maC4sCH8Uj4Ia
13gPg6+aQvkhNmeGLkh2t1GC/9qI9wiWfrGNKvUAxu8/Ffh5scFl9wJZGUwODHdCpP8M+A6in8qu
0tf6EZHmXQ4mlQHv7+d5fA2HJQNOJJ9Ulwrrll2VeiPAWQkCg7bn3K2JJs3CDYREAExTn7eR2hok
uCeAiYV+7JWPvVW3d36RYM7AeKaR0DudS4yzN49WcTEAgNMZQ22FfGtFVu+RjW3RH0uG12HGZCQz
uLGo9CTH5veZhceypmXrrBtvpZ4+2q+Cj+etuSVtz0mUIDsEAH92qTXkskB3kI3mRpBL0u/SlP56
jG7VSh1P45gNuMjk0ypDyCxjQ3fDPKEHF49Fl7zns95/d/5mpRaoH6yhIec4OJGQjtlQrNH5keCJ
falzLpWI5PNSlaSadq0ua0V9YfZ2GJvZ2uOezZQpxO7EYhgyY3F1yvpkl+pKdhoS5l4tVot5paZe
oU54zePc6TTEL7tZVWleJosRB2npASvfZHP7FfdJLK+XemsoMIKAv3PMcaJzCgKo0Wjs6fSUdSqw
LvvG97BaTCA+7rukzvCxA93XSHhhCgjvHyeCBsAyLDfm8AHhtB7ahiWviq4p1kNqacTdF4Am2iqY
vJRY4cO5eDcYdK9HcxUbQ+Bp2jS7JNHu6wY3qGpuvuP0hoW/atxHal2hFIwmV420HrsNGD5+7e8N
WcSKpTPXRLIvOdXNUyMAZ7B9MAZd3jVBKkKXKSWq4EoPvHMNzxBPBEEp8TWc9JZ0KaJGnMXURe8l
DTNW5gdjBvG+015AczSc3ZlN1Am4mtwb1RYTXZ9ctyDdmhR7nRmMW2txwlbFSnXInl4zL+wf6PaV
LYYod6Sz3gmpVX4aNNr4PkztoTLkDX4zxYqzPtwQ9lIStP58LnHDFkC2n45K2VdOAdPTOW9axRD7
+9xh2Sh61V5hf5+Fsn+zGzXmXBp0Z0gBqoK0nCbi/dB+xlVbTXrTWEmzthlHaTzVjA00PboL9Ulz
z7VoAIcRxg+2W4NKAbAcyP1SxJy/I/oVtGlCHXhQU55BI5WdTqx12Wb3A2Op83T+/xpt5P9BRggs
8zcMhYVx8o4S8vC5+B+wZP7X/xS+tcKJnu01Kr+9ZYec//2f9BDjj7OWDjqHLFt4wFjQqP9kh+j8
jUiFwp+amJ7AZfqbHvIHtA3k9pahQbjVzz4Of9FDBPEPUVIWvhV8XKgjLBLjnzBELlTbGm807CbR
WLRpyNLES60ByRW5kRmfWlfEtfgrMPfiYGxnu3ZDQIv8GJ1IefRi7839+gmjQ73gc/x5VUlVFLQg
8Lh0fvtbXkrCxJ+B/6dy7jZ+H9o6haA19JRN34rmMUVLICm7UE1Xo0hFNn5Z/Poa7JZ8BRMzmsOp
IdtEQmd/L8Sf8ctzRrI4e2VTye2LkVh2Apm20mSGvY5Oim8OwbYbxnVFfTe1oxeqj331mQ15nYl4
+84YVSGpV6z8jlSArdZt2+BuDL51GYZ+anfl9b5k8cEjF61FbifycivQqi/Iyy0nrz+D+IYqUVX9
nTlFTjXe85ICoGVul+EA1VEy4qquQ1XBe9vCBvX39/9C1PTnV0CHzgpk/an6xQ6jy80c9UwmW0yj
CaFzUkSu4QiPwbqxxvjPDeIdrewdfef9wzZ+uNry929ISDmgimCAvqietJ4SW+dk34cuQdk2Sbhy
YRN2TSaLnXyZrpH3llv59066XHnZSBHAQaBblDQXt5owcLGOUMqwr6+Ssr3vKvwOJaz9IYq22Y6i
3857D/LBNg5frfA7MZnu7+/0pXTxh68A0+vtjx/6DCy3J7/MIbljl2+nldY7w0206TzJjXZgmG6/
AhKeDvG+XYluupm/RQ/X1Kc/PvCzgAadJ3RVHvvFA5eE2rLqEsRkmYf5m2keXGHexUHmCiXEt//Q
437ybvOJP7vrJpqyvy528bzrLgSZaDobUO0BT9KNSO5dUkp7LVV5FZ8HX7tpctFFMr7yJdllMG83
cJX08QnpkStNHxlFEKma2gDkjDZTFzwYsRMu2DdCOq1MrO1rM7Wb/gtEnkOuE6dMXGMFNab1qayK
cGsUn4YhwTH8iFWQHZFuIVd7OSZikRmZ/1mHdiW1QLGg7S3yFGPYJQSARZnkVbXgZXW5NnLFmczK
FWd8YqMBLLhyjVTzRsZ+M6qgSRKX9h5mxQF4c6dIEt434ETWuNGT8UkGWVSx4LYEaWUQX5u3CjSz
fCOF0SrJdXuhHyTYALBP1ZCFrdhaCerXpvs2YdIj5/K9hYGrBdpWJeOJdpngQyS5sHgljON7oWca
PG6nrrHVAP/Tsrcn6xSFFK/KixCFm6TeW4R+QWZQCXjGN5t6kByETN7PU+LiOcZstnGn9Evrv06E
vqqzZetwm+DM0XRYxxSn68QH7ZKyTeg3h94y19q0hB8ObkUwYiC/BKNEs6E/6wlDZfw0p+TLMlQU
ybFl1MDDpUaLVEdQMiZAn7kvtp8W60n+iMjLnTBqM+No2+X6hxZuNmkQjhXhalIQxEuCYDUadLwl
MZTxCUoKhq3VRiilG5Ux/9zJBxXsvy6Kdeh/Dxg6GdKpiNI9vGM0qDONu7Suq4yJXJ+tepjkcjF8
i2Y3QjkP/GsQ8ARx3EwtxvPQiKAEiL2yCoWXuSzWyBCcOiDiDG1xZox7SceopNDupand5Wn4Aa/v
dQOS0MWh3cD+JdSWsWbvWgyF0yK6wQD9ce4LSnrNTVqq6ZkHypgwIBJR1iXXKsG3GYxO0bPEoJx8
RGroJ0tQ3TxSV6jTncHoVxjm8cgemmDHAVdQjM/JczjKTtU2ToFjNZadN4ycPcJRnQwjD834hPn1
mgQkDjjNSZnRW5Ly0AOGpljDKMatXI47qVgwchywVZNd2CKNxF9bU4+6O15JJfHworSGjE+Mn0B7
TPKVFJJ4h8u5WK5liBkMSx3CmfC8iddpfdSl71bzYYJQGSrlbUcLN46PuoVuxuLfqBpz31NmAspZ
TsLsVNCjrSCWjp+0e79NnNIPdhHCTILXTxoBQQWIpwmPrIMbYO5xALfr+Rbahl1m9/1U2KZGHh8J
WGXX3td+f2isHmx5MD50Snxs9G7tg9Ym/bgJJMlZoodqv8VhhXFe7m/LBBJTmT+jS/nUafFTFNIr
a/ACtM++JN76kN0gvm2NnHp/SDwtvKlgajXtDMDCOG5INlOWYGI7Inl5DlL1Fkh2PdQZCQPjbTVA
Ukhzu5ryg67VH1Sr3YzG6Ghi6c5i4DYo8uIq9Mpsfoj0akc/5Sb4+0Ha5bzHSRKjclFOHbk6Ipc7
KpL21DOQaP3DAg+kUn8cw9eAraQq8Te2ys1UfLPYnBpxp7PNDSrA7KJKjmhDMT+Htrl4/TSC6BRg
rPDRvHk8MmmwB51yw7/14WMYseAw5I3rz3gerEhRAUrIpeda8k8RQUMWYXK5xmxJibxRXDLBsfxW
kpuFqKSOAihUsJm0ctVhrz7TZP/+DPnBEI6D2zQtTm1oiLitGRe8ZTGcAj/HuRIDS1d2kJyNDhsu
yTr9XiPwbUWooVs/xeMGa0V+vLrprsj9zv4l70sHmcqB+ht7E7g74kWFGs/NkCbll2Yl3I6PnNOP
NJ249zrximy0+Mrv/fF4llXk5YvIQERve/ade1MhqeFciMrwOsacguZtmj9WEHmDAiIHWrDf31r5
2rUuBA1jH8e5QWYLzsgra62vdI+p4IrJiQMfc12uYe85kdNyizFTOWTbiXH62vAwibhprt3k5SZe
3GRmYxbyQpGkBNqg98URlVuvDP1XOUUO15xyqAYG8I7cx4eqnLd63jhR1gMVaNuqDa/diB/LFFlj
l8MrDDWNIaoXT7jJ2Dc6/UWzezfY+y8zbEOb3IZoZQHvFa5+6Nzy6H8hIdRGcvlcP0VfxeeB+ZYd
rK/WyD+7E2+/jPz+TuCKWqkzAMf5y+DJ6gIBrfW1vDeuOFFcmn5QkL7/2Rc1cZOlxozpvOolR3of
ePCRLbn5rbDq1mTR0V854Q7iEDL5m/CacPPaLb8ohpkPYROrvbTuSNXf2cW+m2ztGTqmV29A6/yD
caye8PejNYA7bZt7eG6n1pu20dq4Upj/pA17fx8uSmKNIBGY8NwHZd042R3G7ZGj21R/gMwOuPiV
5XYhYVh6Ea5HMLNpkSRk0Pi/f8Jw7RJd81/8G8KGXQi0LikYMsb1K5jwXryBLd+cSu/az7wAk/68
LImUXF4VNZkN7f1lJaNQyqL9PDiiM7uNUz7Ax9pS25huPTnG3V9b2p7BG2NpYL5rr/iynC5fcWA/
qg1cJrgDF2/ZgKEojv5c3/R6RLgYrjjDOj/GduIK7tWb/NOrIRIRTXq+pbt9/2szPx0rqXghk9iV
3MbrdIehpy2u85WOY+rHa3dXWhbsD78OCx2k+6A4oBnvrxcWoziof+4h0SaBdLqGHOpObnPy9+oX
/EyvrKLl8353vYvWqhqCWhK0l1hD9Q96gqw+/vL78+ECEPprwbz5SRd7cpLX6mzoL7WLzoe0+Q9Q
4tzW1h/iI7x0B0aYrV8xq7l6yYsjSRK6Vix4FRNbvas+CDYCV5eUE4bCXgD+VN5d33DlZUN9fyff
d8QXPxPaD+ZmRWdrdr6VPzfNWnUabzhWTui+yg/+gzHZAtanO8khPwOhyIuPpOXKsf+T5bN8CcyX
QIE0BOHLcn5z7ldN1McBCFO361bDB9ywN7pgW47mmc+a06GHttX73z/eHxeshOaMmgr1mYg07eJn
a3lTEWXLKac+Ds1tPX76Fx/POQar1FBx0bh8/6pYlyp1sBH0MTurXMwdf3+Bn9RlksFhfbYQZF+7
LBkYEMRJki6J6HehgU6j+5yrklMkxSaDslVTcY9BY3eT5U40MMRf/P76OHj/sHBkWkTMP0HXDdR7
F6+8jt3bLBmfppDQ624EJAh2MX66CvTuUlbctB69heork1jWwheTZglT0MjuLM41+WMcfUnyrYpt
XJmtSppkIUltnVm2jjKmji1cr1+sqoWvTF9YRGsfDZKENc9gxK7eiN8EUfNgsGwX88oKfThKeogA
X02crEJhIskTh5L4PgFHifWvidSDAbwWIGATuD92Fbs2lgiLN+2EFPGFV1ymp7Hb9FmOj0C8k3s4
g5W0J1r8oygzc9Xg48XgsnxRBY92GHBb2ToiFiSFh8xnmv1YybzUnOCZt3dEfCzkJ/oZGNj85hSz
CAJLX2phm4/kfWrMaJYBV9ETg4BHIER+5hOaGm4ptaEWfLTI4ijEm4YvN/OVOrQQdfc4zV/LrHFC
PHKh/SC2AjQj1i6nTksaeRsa+U0WE1MTl2hxjwq+2dbcAKYC7k2QuCIdVtAOPRDw5jqzHoZccWs/
hzn+QZxvM2NA7gQTeWo9xSTRjyWTCepmkHaI/2y/IB4x/jhkR1x2vcosnTnBwrH/XJI8r0QNE8bA
bidj0eU4Umza5PQ6EQ0bY1MoPMgkdAIFqlUbUchYd1N5JCLFUdW9Ls2EM7xWYnZPtHsCizsVuTp8
RmjOsDghmBjDuizrnUWmWyo8meSYYuq1qnC0WFIlc8h2erekRMjbsqQfJYJohvHSP+fRh0GFBaUL
O6mrV4tJhKUAeIyfjVEmmkAl0adtiNb1UZDlW0NLnKxNbzpVO41qdmemDxpW3MXYe60Zr3Efdgnn
nOjisXt04/CgonWZG1Q7dXrqs3GnC/3zPAuOnL5KDSCcLLrm8FyU/U5rcRUdzE3T+S4Z4HbV3A/E
occB4e3Zo49RXJQe49QiyxFZNSz2GrVBhgjBF07EEOKvKDuWdVviRSTqwamVj0r8OVRvzFSxG+WT
MqK6Kx9ZvasIeVTZkPgBGXVuOgadqAFIkurkHbl0tmZ1p5kYJcjcGPHdFka9ZgC7V5QIZliOB8iX
FrUIIT92peoeSRhQYwRHmb8NuODrxAdY4jEmOUdrhtdJgiwFd96HCTMJXFZMIE/mvEqfcO3fS9Gh
b1FJGY9lGnmwGx09/p4jR1Aztx0Ml9AbgKHaJhYtr6LPbMerQCFDaSKebHwMy4k0H6Cj8qnOpFVs
3hU0vvHCBA9a5rXiYrNGtKdg2iJaKh3SVNJktqRIDEemRzxa3C68a8kgldJ6nfovlUr2iOK2LQYN
cOta8LiWGJqs3usps/HA8oL0WVbgY9Vs21gANiSwVjLhUuJRKAhQw/J4tBB/gWP15g2j93UUdiiT
Iuwyy2PrB+uw+Jr289offdcy0B7N6hpuK0pQdjzSOIQKww+gS4OcZkW6t1Soy/n4BCzhjDV+J1ZP
znjizIxx4LVv4fzgjJe8ENOYxR8RS6xxEF1jkL3WsdxJ1ApxSrDWc20dm0RnauKKHGNH1OobISFO
jAlWYUyrvhc2YTV8XjjpcvZZi3SS0MOnKGpip6ozEnJUO7bu+grmtaIcdFQwwYTeLjoV7XPPNteg
WxRYOX4TMnrSsC2THMPotkpvPhrlsK+sHHCsH28JbniYRuXQVLKrSe0uYjyvLWSdpt0NSKIVKdx1
anSIOI/IzNyacHcNxKD4zq7mitAfNrq5JJfFF72uIxCsQss/SggfYWWlr80YeGmK1tAU7SYFnw2t
0m3FdmelvONdbJJOU0OYaWESaOGSxNvdcK64VQrfeizWdTO+pKJG2KT21Z84nwbLYf70uey+QVRy
0tSyy5wwsyCzgUltBdg0g7zZaYqjRR+zXIGV3dzPBhYknGaWoHgkGaKMgSdhOF0RrlPCw2Ohf1Hn
596MbauF0sjmUk/4GMkQKMJHih8vZTPq+8mTfOs1Ll5HsmLw7lm3iKAyaIqzNe0srfgKbx8fyuHV
R5zrgs/cEjrUORn5Q/hhdy8E7qkEomGBhaC3tP082s7K9Irtwj2MNZvMK6dt7hOUPKt6UCBXF9/7
5e8T+bYFfiSWGw+4CIGNxeuQhYMbtsyfSDlFmkIavNU1vFa9cSdHwid4Ok5QPC/ra44YOnDWWWF3
L9fpNoM22+gtXyWPseMWjyI/pWyZclTyV3kkUP5JRe7dM3YsI6bzNdVdLSAFlR0fR56QslOtJadE
25lND0UgQ5jzV8JYujISEZVMxjBP4GCCyurgLoC4UvqB7GxPwqpGV5EDclAFRbmaeYdE0qPCON4m
yYvSQIvLkGeVKtoF0Pq9CI4siZ+Nobq1gp3MYZRHzV1Q66tJSVcxCpgRDSc86HiF5IvfU296po1y
PJKQON9hHAztXIcRHK5go6HgVsl9LdCoWqcU05iG6IrMQNTdMj/IntMxWinsTEn9sW8prKu1DDti
Nhrsotg9Ghbz4raK1W/xqVzWavwE1SduTml3Mw5P0mDaaSyuRqgaQawxQImBR02sdtHXYZ+1ZDaP
0HjG4kstnaK4Apy+96sa5e2TYOVeA8ybj9QSKQdcsNEDa2WwSKvxocE0q03I8ZRiJCBf8uaL0m+7
qXKT6aCAupoTbLTsBY99HsiAtUriIhtYhZiXZ11OEfagtQMJB+ZKDgYvj8dPaiE/61F9iH3RHYVh
pdXNthZGTwPZUAcKmq49QAP+QLKyjVEnRju3C4e3YzU0NZMYpG11utK6TZ4dI4WqogJyCYpNTZ44
8WJ2wUgh0u9o6z1BblYtEXdKrjMoOWmEICeaxB4QcBzBNer4uRLzc4l9ZGrXxNiuSyNxjKE5RISH
DU31dfbzDbxEu4QhrcaPdX2iTEPKQLMxPSaDxjAlIAGLGHF9MzWPkvC5xKq5HxVbMz/nPtHoVHLt
9BzNH1vhGkLw054WG0oyUTT8Bi+HtLjvpxEFdbOS1rhs7mNXOBorw1uQqGgdeoJ7rYY/9wjve7+l
hP/7ihcwVJeptTqZXNH3xmdpHTqwBR+Xzo9VCujH7MPOV+KXq6yHn3UOmJUCTABr/9B7UWehwxY+
9aPEA/tklP+4tZM1kCXgTGVBQC5N0cYiq+uuedEhpxrpN13d/r7z+Ql2x+iYJCdTVHDg+YEoog1x
PSGzx4oY3367awloHTY6rcDvr/OT5cB1wPyxOFKZAFz0xFlObl03vKBftSV5p1Ufc224comf9N2M
2t5c42IBJGalIzd4UW9ULzsSYedQWh+Gdb+aXFovz7+C2ly93kXPOLRWPcfjC4TrfesKrxy7rj7Y
kLA95buww5XN+/09/BnY+O4HXuBEo47SVh2Bk4eVv8P2/7viSmD746Z4Vp+x6iO/7zqiKv+4vt9d
9AJbgIiZp/L40u2UZ6L6PDS/W+tOXcv2f3Gt5bMuXmEdPgeWb9CgdLhS/P0b5KQskU5PI0hydDSe
5+2C4QYr/cSR/ECtMB3UjfjRd7Irppc/oiesm7+vqlzYTeLBXhhm/zLKTJ/qaFUjQ7zy4H66+t9c
4QIuTQlAk6XxJaffPo2vpgdZedVvAGxoiuRXJvvr3NG+XrnoTx/cm4suf//mZqZp0xCn+7JQVJpj
Bt7X29qLvC7WwcNVPPjn18IriWyXxWH2YpFInUQ0ifjSr7OjYNNWAPQNJ1z43OkqOvsz7JuwJkZ4
pinifnT2XX3zu2ajMzpLfRF3ebcLzH20nze6qz9UB3LzwIh6p9ypB1KjnGqrr/8LlttP1ihmXSoV
2ZICYV6sUdwSFcSFL2ZY05W/Nvnzlcf2s9X45vOti9WIsLgk+fslPkzOtEJfQHycjdjcm53JrXfC
qfhz9f8jpud/5/51W37LH9r627f25nP5/4EFGHbbb+79D4TPbf7121t+5/l//5PfaUHwhNOC0fqC
5HKy85D/4neaf8DvY7hpqqKi8J+8yn/ZfynaH9rCSBMNTYXBSbrDf+y/9D8AFvlDfK4MlY2NDI9/
4P/1foUIsqSCwuKmdXHeWHLU6006GtSNYQovfZ6mj4QFjVeA+/eb8N8fv1z2zXsVG0IyDSOOWHDS
02DXpDFmNoZYNy89EJRl59KA7riVWuPa0Pb99vj3FS+KAmvJdOrA0ghT7aX4ViaUYHJCZbmukmpG
faXW+dV9u9gIG3DzGEmPvgqnpQAuo9mkYZnl4uXN8jn9eU69pUT+6sZd7O6GVYklbtY6bg+leoOn
tWHeo42QpsNktvnoCcaMAiubqn9WG/593y62iNIUy95YLtijfhl3BLPTTqvIna9ZFL6vDv9zAe1i
jzOjeRDbTtFWJrnC8ZMfhUrb26KV+DQVSmXSPGJulo4Pv7+BP18H1IfvVx5As5/Bx6+9WjFexd6E
6GPK7Z0UDNE/cpb+Pz8Iwvb7K8hGL2p9pNVeN8CDhgS0D6oSE47YutL3/OInKBfDrmzE+2ZssF6o
1aC2FV2+9UPxNqytr//qFikXB2xbq6BIVlp7KBH3WE7skzD3TMzDfv/xP3/gEJjf3x9rCFJCY4Pa
Q6f8gYiV+6ouH/Q+uC2rvwwpf0kc/tUlLnevNq2JXU+wpML2gKbJQwh9GM3sMNTXxkm/eggXO1gd
aa2PlKzyGt38iOXUYUJEnSbVlSP6Vx9/sV35wOhJUMa1p3OvyIlEZRloRM50qNV//xh+dYWLnapV
4kqIC6vy8D15Gom6q+XkrhOsp99//M83wvPZ9XaHF8UqnHJNrDzTTPUIHn3Fm0aHeeU1vpjm/f2W
XbzHcWzFcx9PfP2qfJqN7FSb1U0kgMtUgCkMg58iQ4adVymajV6RkYzVMker4n/3+y7bhz7WdD8z
lcqbrRoKTKMe+yGY7X918y6jzjohNwtwoMoLtDlEOGkgWCq/4QiXXMl1+8XTOVO83py/6lSIVjDm
lTeVTVt6klRVjY2neDWtfv8LfrG6zqa4by6AncHEy5AScajHL/2Y31pSsPON6N+9HpcsjR4x+Jji
wu2hEPUanJyNgrmMaV3Zon51ey62qCnpOrPO/BIFWwBIlowGzHfid4b6ygP+xQZ1CYVI6PZUVByl
F/vDVwLt8QyAl1tJMUAwVNl/9QzOwoI3z8AwxtEUe7HE26F+0qIJGycd+Bfr2Gs0hF885XOGypsr
tCli2UbJIR3Nc/6tn8dpJ81y8jmZxjy4cqt+dY2LfWqMar0eRm5VEcYFk6faLRP5Ho/AKxHCv3rW
FxVVyswiE4yu9OrchBfbiA3yxiK8clb/b87OrEdSXNvCvwgJzGReI4Ig57GqsqpeUNdkm9EYDJhf
f1e0zjk3250EUry1Ul12YHt7XHt9a6Vb09To4/VAVtOpo8PlzW1zdgVlgtxirq0U/7cK9l0H+Fgj
Qhho4tWqybseRpQgESHrtYVZ1PkxtDJQ/9YCvqsgKfqybeQoMxo3BSJtyJSin9um+Qtpr/7hfCUr
XWwrMmKkFXQRQCRZHAyvgvXPSJp8S2ifnS9+rZGsaGa5mfyqYjAObBLci0zwpEXi5EYDrRV++qZ3
DdTVJqYOUpGzIXDUdwdW79e6rLf4ZWuln/7+rnQ5DByUgLDNcjeE3Rq03KqKovSydrH2GMo4yISr
UDhtYUXGmvC6bKqtqDrtdv//mu1/6/Pf6/a7X96JGRY+lLRZURjhfGawCz09ULQq918iV/vqFjm8
kbvXyK8xT32cx/K6gxW23MOTJYRrb0dKr9wHST6ZjMJIYDpMk4HYfKZRXRyaxfOwzJdDgyvRKWfq
BukkJ3vQpYBLp9+XQ3sPyUI0fneHshSvSX4yvIrCPoYfRBe55jjNiSdSQND65tsMNkz+NASRU/xw
WVSC6YmUmQozzdDVD5GWsMhQeK40t4M/NFMKPBmsK6SCFPUlgSMQ7kMNnpGOXuMbfQUSysKupgSq
gqyOZeRe45KlOEG04Sv8oueZw0C7y+Hmsgu0T5sLu9OayOo50PjlWBMd2cPND5SQkJr2st2ibSAf
wj3CeHUhM+ScIhHHSUqY3hVQDZGNAbMyB7jWoUO5kDCUniczRgroKDAJ+JPzPSrUp/ODfa18axIo
cIgdm9jFeHTdBC6yDiwmp1lctT6gXOerWAlW91T1uyHPI+HqhkR9FofAby8x9XD6U1v6u49P/njZ
+GfpChmH4yiRF0RnVYB8vMA5iXZLCnAJgTGe6O60527Irdcay5oZkJc/xO2SoLFw8IbbQvdFwbwQ
aVj65XxTrVVgLequULgPoxKq7aEL2SExYQsHlkJ/46EoL9w52AkYXgPMguNjzEasDiFzcpCELTWf
f8Uwt+wO579krdOtBX6ouyl3+IBuCao/kwxuQqfvNoLuw8UXN3nWTYLUkxo7E7c4KbfRp0bW+iuc
ykCdCcz0zbR+++f8N3w4tFAP/efQGkMYioyaYLPeJQuFexzsHncMvJS7rlx8mIkKJzQ7uOHMf52v
8MNGQ4VWsMN1ufLcmWHBp+133cJbR4hN5uda4Vaky3jKi4VhWfPNoPaJ9iKsnJObXfbTrSCfXAPE
mmjQJ21V3XAAuW6Hsne/XFb66ZveTSF90cBBpG1xrml0fMMbH+8chTEbYb3WMlZYx3MNR5Yem7ky
ryqkTtIii91hS9K+NlqtmIZJik7E6chHa3oDN+IHbIO++8J80QPgLpe1j7XGeQr51TMOx5ljGv83
THiW3wsc1IaNgFtrICuYkf3QFLyACAxYjNG5hpW2t3fzaQo3XgEtJsx/dkURMjn+2b/GJXkeVbTJ
hAJ57Qlmqwbksbgh8jAhD/QT6/GoReORHKMB68kNjYw6ufeFYbsxBj6cefELrE+cYrBNmlrhFxjY
gTLXmw8LlIufAsrJ8XwnrVQRWx8JlkDTBo1XZ1izHuJxuc0jksG4c+N+daWTYmu2YjNsWSLVNllS
QGUL7y1xBROdi84i0BDYU1MZCcCdIUkOYO2aGWChPrVFAJx8rJuL3iJQhzVDBcnc+lHj1tgoQP7V
JfQKWeyvsO7+fL4D1lrImqOUbBjLE4EWCvh0B2kVHKLqkTxdVLrNM1KQj7i6wM5+Mh2newf6Zbw4
8EZWG+Nn5edTqwsi119wIMSyB7OOAgLouae4Zpu7YThc9gVW+y+uVqCMEphe+p7ARnYqJmg5y2BM
NqaplQj4l8K/h5F6g2z9rGfiaz/AjnzRb33l/Lzs958a7t0qUQ21GRINa0WpkOA4M//PMoRbv32t
9a1FgnWL1/cweMtGNzhWpLwhpN/Y45/a919nQsw91goBp2iXTXimypZpqGGcACEcJ88RZ/cOI5eN
fWqtEAOvFPOmEWMfUieY943QJMP+cGOBWOnY2Gr5ZCqRBuFh9S9gI0muAbwMl2s+FIGBZ4DTxn8u
6mBbiIU3LxjD+wwhFjkO3NmbhMK9zHGTdiMC1r7jXz0h+m6EX0JGKv0Cl8ID8qdeGByIz//+kwPR
Rz0dW73Qjh3AjwofEFb9AX4QV14zPnVBnYIluO/a+QjM4D0s/v64gH0TsXWjsfZZ1uLWFJQ65TDz
tF9878ovB3YcYS3x2vCw2ZicVqqw85Mq0cDSlvRVJoANOno9rEll7QMPJeDKfL711qqwFji5OLWb
102VjUv1E9yqW+LAYhkAiY3L/7XyrfkVeSqN0QY/HJt+CmnXJOV3EYfqEdbFMA257COsOZbMLM/l
oKpsUfGPsCpBiOGvsjAbO6mVWcrWJwSjS3g41FXm5C1EK6rz+adYD+FGE52a4oOZKrLiHK5yTcPz
Uxf4BdAaWnY3hg9fi8lv06qEY3YOR5mNEXVqkY/qsibclhR6XhQ+Bbvb+0KAYKVrBV8Kj0gkSMxb
h8m1FrNCHloiAMF7bPm9aQD4TOiBOTsaka6/vqzHrZin4wSOVgEykAeTuYNX+sFjL2EdvnBPXtjr
VnyDT427+qlzDsxj8MUvXM99AFwJflvnP+Ekn/moL2wxAozUyBxFGsMq0mH9KPvODQ8cmHgvC3Iv
HI98lm1/wPs7uLeFymmIxDHK2zcvrAvwVBmoAnHgvMRspngsMpGvh/RkMF19lQAKTcdJTuB8wD9k
/umDAHY7ymK4MQLm8X6uJ6SdJVzATaYWwfKJe70pnlXOF/MIHxvNHgoJI++DXzu8v/dbXyGhiuTt
uLGtWJkXQqsD3TyJGZFdmfazX0Yw95kH+ge+SrAhFxPQNhudaPkI/PcQBJMONP677UvYTjlXfgO/
Gkl/k2oKf6mIIoE1zxO47o9f/an4piXcYdRispmP+qprhvKlVBJpS3AQB8IJADU4BI/7ykdyUhIh
nSQp6+z8IPj4kBZ7oT3/xnVfhr0JU80YTBvhPZH59QwPfJNUzjetoxk5DcE0EySJxs4dKV0Kh2OH
UVJvHHE+nBLwC6wZumKmHuE6H6YTVNR7X7V/+GiuO3cEgm5mGyfBDycEVGLN0C3kXBOF10+KG434
K7IxY6R0uNXV+VZc+4TTIHvXyWDXiqgHnS0tfSF+u+CB3vU9Ek8g+IiQ4IAl6Hi+otXusubq1plC
2fEwTB2WI6Fqjr6QcIhhl4R8WehtJfZ/mh2qSMMXpJ4+l8N4OF/zWgNaEzf4c4WUpAvToXXgeg66
EuytZZggFe6yCqwpG2uoR01VwGHFZbiHLcuyZjAqrEV+YQVWxJPCOE3bSweXWSaOnoaWLs5r7AQu
29gvf7iOYoxZod5TV7sTIJ+ZH+dBNgk+wJV55KXZ1UUHY/1p5le8WPyN6lZ6xHbISNoyqDQxedY6
dKnhruTJMZ1F3Y4bc8OHU2Tsga36j1HtwzaMTtKJs2HQZLhqohZO+EvjVXMKdNs0bwTPWjVW/HfY
P+f+XNNMknL5VAKV/QgLevXUFy3fOIutVWFF/1TO1JvcMMmIg5yrwOt4eZtMFHLCMsSu48IOsWYB
joe7ksaSZqoKDExDFhdZZCfM9UUBEpzGwbtJps0FbtRKYGqQIA1ejFvMwbdoQVrb+eLX2sgKcD3G
EOvDCCEDkgCE0hK8SWgvm2onPL2l218bslaMa+E3pjIFzXAjUYq0MnSGfYVrxJaWaO0jrBgHVijs
kvnUBZ3ygYviGglygko93OARrOkubCsr0mNi/N5z5ijLTb3ck2TpHnqT+PdmDKvLRMO2sLJOxgmM
BobgCwA0PYQMJ5dn1SunvIXtY4IEPUDd42fDcLu2sSFc6R1bahkbNBkSA2JwKNBNGQ+NNxyaGcyI
jUhfWSZtreUsDJQPRMWZ5zB4HrREA7QgwV9v4XBPRgon10CJjcpWZmNbeWmQ8urWE8ZaWCNH8+hq
4HDuKkLG8dCyWHgPZTjG7h31Bm/L1uN05/uvw03s+adR+S5CKxwD8ZI45Rl06tx7gJvcgiROsnCZ
OiAARM9lQSqGea7iw51bEEm+GjAZwufzEbzWf9YEYfIIAunSgdN57Ghs5CuynyKAps6Xvrb1sN1X
wnGYRUe6BKQNfEy6ePk4pJQVlclYD9TRm3SCqQZhjzbhwwyNf3N/AsQXX2mJ1JbLJkHfmkGQQRzK
dhJBJuO89/fRkvyW8zxtnRvXRqg1fwBoApHXXMRZ4IsTA2MqTt6pIJnSdslmsPs2lO1rXWVNIKAX
RrSAl03G3KX4XtDOecrHim1MTyul23LNzmdN4ZzMG8CgcMHL8ihI0loos+VItxJbtmSzF50Jyaxo
NsCJglwH8UDIl076gUHCtAanDM5lkv2EgWNPNhbXlZndFnH60wmaTFSURTSH5zM4gx78S0rW/R4N
psaN4bVWi7VRWGBC2+kIhwPOqhImWDXHuY2RA071F27bbDVklCduU3TzkvWaDRmuA8dDJcP4eD5K
17r+9Pd3U1DkudyZsUBkBRGg0A3I4M5NSy4cWNYeAaeolnoCoUD6Dp4d3HtrWKA2enjtp1uhDefY
JpgrtmQCCL5n3GrDHmhkDsiflzWNFdu80IP0lVlwi1YnsFb1uyPOA8GFTWNFNIgHoRxKlD7kJIDL
JlYz44IDe/63r02+tvaRwhWcAt+wZF7Zg62uAQab7+uafQ2S8nWmDkQ+sJ2UM9w7tiwQV4LcVkMW
rqPcKe/R2bL45jrC2TENbFMVSDgJLKzbJ0O1sfNYCTtbEwnIH18Wz5myyQl/43hbjsdgOIHa4AAT
bTThyvD6Owf4XWT4Ywz0YJlPmY8Af0mGFnYRQVtunDBOZ6IPlv6/PdvelT40mPymJZoyGCR3KQLw
u1OWd5DIFDvIw7/2LXySkrzYGGxrXWNFuYe7YKgBCp31YQhItfLDAwNrpJS6PuQtsJZy3tQ2rnyY
FfJY8XMwbP0h69oi90AOJf0+BoqRH86P7LWut6I+zFkPvCnun8BolTdDFJ08OdrqNmnKZmMnuNbz
VuAjtc8ZPV0MR6UZGCS5B8L1ndRN9fuyT7BCv/TE2LGRzOnMYDBSmeUTPMwTkNlguHa+hpUvsDMA
wsIp4YuXw82q4kjh6zXApUmyZfSwsumx5Y6+LAKSF3RMZeN8Q6IEh/cIXKT64maQSCm67BNOQ/ld
gJRyUY7TR//5hIDAUjwco61PWGsga92Gw0OO1x1vTJMpcXfkVHp/eQOdxu773+6OEtA6lA6qD94q
pHliMgL7vNTwBSdb7sZr33D6+7taeBCCdU5c3OEE5HfrNxRWZM5yYfNbYVzOdUUFQ+EU7toAtnGT
sinil7wgxXBK/OdPnwfceFWmxE8n6ipI1Os8BPWuB1dzlMFbH7tbKQArE5+tcqy5JE3ruzpFLms2
9XAZK7sTufwH9/2rSNQbt8Vry61rhXS/QCzecgDxmPDwWDHf0TK5Aq5uD1TyFVNuysfguRbhocu3
0vg+/jSARv7Zhm4eQnXMHThJA5wX4IGFAm+662fxV1B6r3EyX7RDdG39Y9cDWYJNOsjEUQKUTCEq
ONOReGOm+ng6d22xY+yDYCocWOO0QO0eIascds3Sx4+YC6uNwfZxnAD488+GmnVAGphpalA0QUrd
OQAnA7k483hL27fWE1a4kw5kBC0ZCNelkS+JCqOjrOG0h/Hs7VyV4BnM0K0HmLWvsaLew1OTauda
ZyzvqxukoMCItywuzEyz3WG0yqXPTKizIfG/9858OwP0vGuoczg/q691tx34eLOrjXGGTHDnAbPu
Nz9nz6WsN240Pl6Z4Ir8z65OhKhjr4mHDMnx4NtPzN2NLX8ZYSIKON1WVsvaR1jB3pQ9eC9U6wx5
rvdg4LQ7XEY9DtH8dlEj2TpIAq96JClQJyUwQWn6/FUY742EW24rK5OVa2vUwFthDrYIBq+2i5v5
M8wESlAjdguY8ilrC+Aac+XvA4U0kVksDE/8sPQ7/20rPWTL10YWal6i5AyQxfzBmKoBYi0hV46h
8VHSauuxeq0eK+h1VxG3yludBaJ4LOsSnucE3ypJtAPc489lH2MFfk5FF48Qq2bTeAIVgqdR11Ls
YiKfKi4uWonhd2KN6SYKBMhVQ0a94jce3sUNJpz46fwXrAxlai3zZCCDGpTAbDJOD17PHv1lvJV6
frmseCvcl6BNipyXOnOVbGGA2Kb51H6vOnrhz7fiPZiCeRI+yqfO9FQ2OdxU2xuPBBsrx9ogsgId
T/E5G3w2YOlznke3m3dAj+OkCcFR7/rNRkisLB+2IhhpPRJWccTBbnG8HcBiYmP7OY+9A+u6B026
jT3KSlfbymCH48ihWrRVqbGhy5eU+P0xr3l6vqtX1iVbGhxIuJbNeORI22W8UhO5DbbkRms/3Apl
acIhaiUOr743XMseTtTYLiyB3lBcrP3wU7XvttEC2dJca/xw0r7CFW0/J78vaxErcKsEpMulRL96
Lf2L5N1DmcQXnVD/5UWnu7GcDbz/M9MX3ifYEpKs0H5/OP/D1wakFbXgiASFWyGb1csfSx5koOje
UiTAwC/8mfTkwmFvxS4jkFjJwHVSzMfPSFjcO270V9cvMB8F9wnpnBcOTCuIMeq7rnKxJ0DemYSe
HJqxYIz/g+lcNdOwTA//l8ppSx5pP8ZDEI5OOh9pNl/zr0Gww4mYfVfDzjyOaZO2zqF6Vp/z9rB1
07YSEdHpUundkOWMd8BqwVGbd6DmuuJ7yPpq1zr5j/MDYK3808B4V/6Ed0RjmhyWkQDcCrxxwNGu
eBGcmo2+X6vACmmltYvnVVRAq/CJyuYHZBv3yAy9bFmw9Y+whDJuh0T+VNWweSPlj4pU930cbhS/
MmPY+kdvErC1n70hSyY/eIjasL8CFjnaiL6VRSeylmTeB2OFHbgDy3sNlpnWP+Kl3SeN89kT/oXe
BJEV4nOig6lMMIGALTKJvVtC64SMWLUgrbdr4Xh92UCyYlxOdZDjdWzIWCD/cqbxbQrbr25ePV9W
vBXa4LG7MHRFU4EFjleR05KMLHB4++llKxtiZaTamkfFxxi3/zNOFITfqSX+XojpPm/o5/NfsDKU
bDVdUZ9YDNzvM9P596pw4DIdUJGdL3ztt1thDGU/HND0iMNWCJK0q66B5EiradnQ4a39djuIQxDA
mV/3GSEh2RPlf09mb8taYe23n/7+bgoy3Ctw8TT0WWDGW175N+3UPnZjvRHCK0EWnr7pXfEEz5zw
lHNgFTzlL5xGNzBG/gRb8A6cNqQNn2//tUqsSG5D0NhHGB9kXSL8fQ6wHKXsW9TWvxz4T5+vw+It
/W/9Ca1IRvZ9X3JvgheSBypiD3s4aKORO1+Hv/zJA8cmTw4N49d4nCn3E+fyIFz5GjhDl9W5u3VI
WesuK9AnB25YXaDRXZw89kP44gTxpz7xv5z/yrXirUAfJr/nMmr7LIdBOiPh/SzltVtvXd+tbHhs
ZdyY0zIqqkBlE2zeYzL7+zGHjbev9I5Qcd+HamNuXwkZWyEnliDv1Vz2WcLlvgzMAzCWG2eVlSYK
rGCfHEUq6FZUxusR7C8VR8V9F8l5NxUEF4QX9UNwGunvwiYsmxnZ1nBvm8zw5GCSrXjw5sjy0/ni
15rn9G3vip8hhK2AXFCYUcb+qjbusIdO9aLkRcyrp1rflc6QE4G9DFEZMCtvU1G8EC9IA0dujNG1
H29FO587WSqX91lIRADiX9kmw57hCbk8nG+dUyP/+8nQDaxIDzhjVFM4zy2z8yxq8qnq5NOMdKu5
0en5KtYGkRXGlQg73Aigij4f7zvK7ls9Xw1i62Htw+KBXrX2reESdeT0dguje5g5jUmZ3E1RUV9N
gVu8XfAFqMIKA+4U/riMY5kNRfgFvvQH5HA8l4655OEZxVsBgIRwUzuAgmb+0gMpQ4Lrbhm+Jt1W
AvKHMxHKtyIAmrOaLf1cIuUfZs+4JDNqSBMDP8PDUndgSsd4mKTXfeIUFzkOokorLLwOXxmMYQln
FCdKg3KqjgzcjCiCMd2Ae8CN+enD0Ytq7PCAPYbnK7/MOskELFMdPIwRcyOb5hhN/ZZ12NoIs2LE
c5nQpQIcIqq0eMXBLHiknM1/zYW3Zay/9iHWWgQjQKbHCNorJmCec9Th7GGOxXFV1At4OsCybPkb
fXxRGyX2usQ4TAlyVZWZW//J6Vds0tNh8f9IsOxnJa9Lj4IoQB4GtVXjh4JEVGgFqDNLD/n2TZkt
DfguHj9ACbZzB7ANAZqYvTolVXec6YW9Za9ZsZ+XdKni5ABZVjxcJ1UfHluawGcvYmPlboy8lTHx
r0ULZUcCGiFQMbW8m1tgszvdNk9gpmw9a3w496PdrLCFlrcTwsBhKY7D4RgJANCF425lxK+VbkXo
KOAG4muPZ5Hx6VEJI/ZFxf6cnzDXCrfi0gVwoKriKj94o7hxc38XtNFGw68VbQXjKV+mx91RfliW
ABd2SDf1uuz8r17rU2uhMtCxix4uuIdSkFvFh6uke1LFz8sKtyIcqzjYdBHySGQxdTe4HS+Os3Be
WFUcL6rA1mrnYYyMJd9JDjMI7SltZL/zQZ5LK4f/Pl/D2tRha7PhEKzyECKsrGnUbyK6r7gdf8CD
/rOa/WPuRI/zyMcd7pB+13JrnK7MjLZcm0Uxc0aiRVYZUh3HNgcSvcPs2PsMHNQ6pBu3nyuzlK3U
dswMf6Ragf41+LfKD+7zMb+bfFBifB9vlfIO427ZNaAHnm/MlXFsy7Tnwu1077fJAanyDuiqp3sT
ZDrQ5XBZ+ad6321MOTaKXQVaH5SX0R0bw6MJu2+XFW1Ft+HzzGqGHVc1gNvQ6AZTeRW+nC98rR+s
+B5xPl9a1uaHWsZf8ineA1RH++81EvH9hgAqr8GX3roQWOsEK+IXaCX7cZDgNhvmHgZu9J9cNclF
iSCgVlsxn+CwEcRlmBxo0C5kN3i8Ozqt90ePOTA+59tr5RNsmbWOmryJOz/Bi+eym8tnr93Se31s
+Ateh7VwB9HiQSbMeOYZxx9v67Ko/b/iaIaHIOz11A03IXb1DqzWkWi2zG7yPA2q7dIYz0LDX3yZ
VJAN2DmrjcemtU+1tuGzA0ywS4ZTLrIa2HU5NrU4FnElnctikpzmoHcx0wgxAMEK2KFOFie8oWVj
5iNc3vFGer6zVnbituxaDaVexlzqFBA2mZb5+CTy+qHM1e/QnY6623pAWJk0bR9abBlDX/o16pEF
xx7LvS8L1ux67VzVQbxxVbdWiTUNyHgM+nxAJaOeSuBGvQeyiGuzeG+J1/8832BrdVizQcA1tEEa
R9GCLMemWZ56Nn6No/A3nAJ+nK9ibVRZc0BbnkAkfj6kIwFCnToO9FRz4B4vK92aAhg1pRs4PqRI
eB7ataViD1XsD1/Ol76yY7EF2QF8JHwv6oZ0cMHXEyDS7+WQeHtOg61LuJXmsQXYQk1eC+O1Ic3x
5v5ZCgU9aeQu8cae6zSX/Ov+IUps0fUS8qkb9Ig0P4UBqnvkRrvhPRH0qpHBVcPoG4+3rq7XPuU0
yN6FNx4f/cWnYZ+KxKuPoduA9e1squNXYtsWX/sT8ZeqHPq0a1kaeuFD4MNHPOm7P9rDbWlhfp3v
87V6Tl/37iv01EGuHBuA0LzqRYCwWsf8tpLdY9Cb19N11MbCslaPFd5hqSPH79Azk+c9KvijwV/s
pZoA2I6bHMDbLefLtV6xQtxZZN3llQ+VI27SDgluk/eY5LcUv2sRYkX3Aq4CkLWqT2NJfogqeIbQ
4k8r2cauce3HW+HNa163rQx0GiY83jkkgDH9krfp+a5emf1sxXXlgU1ZtjietbnWPDVKG2QB6VrU
R3ApwYoNlCRbidYr/W0LsPPRzwOvwKfALuAncsfvYYbxdSQhw+0DvZbzlo3/2ked6n83fiXP42GI
UI9T47arC6eHWc56X3J6ReETe1nLWaFeFphY6EJUSuWsdkMxYoFS3QjoJXnq63wj32JlcNn2swmU
BgPAqyodSw04FqfApjlxdceMN10WhbYHran9KFrUpFIPdwFAucqfS1Dc1Yw/TtH4w+vaLW32Wvdb
4b7wOlhaeJGkSQI4bOnIm7p0CyAw2GM8VH+abtw4wK/1vxXvTQzubUxzmYpy5DsZhGxXLLLZqWgE
FXR2N2JnJTJtkXYeBJXyigjVDB1gkaz0YPJT6P358WVRAv/rqIKM5H+OYu2ZJdeK4eYEltNxCSsv
A3Yta6c90tPupglvlqUzv4XBfI3HtIdEBN0R6Tdq53XhcQhn96LxQW3Bdu6jKg2deMq74U/kUwEx
tXxlnXcvIVCPuovelCNqC7bhxwPXG5MkxwD07GR0frZV8+l8W368BaC2WhuIYi8v/S4+dpGu90E3
gdw9hflV3tf6dlwYkO9DScBfzfnxfI0fjw1qi7e9Cka+CzTUxyWfq3Dfe97QAu5eNXRjYlir4DRh
vJ/jeqpxVpHJkXKatn0HTvxlG0qanKp8VzSE1N1gCIoeCckWMQDfvSXRWvvV1hQAaxKR87hDs5wE
p5SBXFF3+iJRPkaQFfcQf4ExYNrgMMNMPmzKu0bJJzeKNyJy7cdbCz2Igtjc1XVwgDrkOIfkMWjE
8/nh8vGMRW3pdCO9rqh0G+NNoSm+Vl0FU6nFW2Bv7XU3AeQir5fVY523BVjoAZ3y6FhLp78CE8o0
v4kGOOGK1cvE7wfsLDYP99HfapN/b72prZqODcnB5u6qlPfz1Mx7rxIVkWkbgmvR71QVehgFvAM5
Zc8VoJDBzi8Xg126K4OcwIZ06OCZ0FYy4vVReqwokW3T5b131Vci6r77/gRfXxyii6HcGcUmwOqV
EL53m3C4ET2MfT550fWMV/0OlqDhJKvPAdgO7afWa9S8Gwm8caBGc5F14he128n96A3dLI9mkV7M
DqYbJyDrgqTFRj4XrbObY1rc+KUPIGzD5ecQpL1dVS3qm2qX4A+S0YEHi5fOiW+Rfwmme4Gj5LJL
mtlrbyA25Tdyitx70yQDOEZGzDhU1Unt9FkT5oH4PlFPOjdNUwRM7+JWiRt410bZ1ARVpl2uHklv
8IxWgh9uFspLWBLUPvKRALevj7g91WxfzBM7hs4S7EQgriueLF85XOTfGk/t6cyOVdRct1SFpyGc
+PtKTPN8yHO/3keFC6y2dvdVFKQ+ScQ1ZI1jRpueHOFpfChl+Esqc8cBaNh78XzvT90xbCE8yccp
M2OVdQSAdndU3l7QeN+7Bd7iTPXCgThX3S/S3xbt1O3aud8HSI0DA+4WeT/IeT8mHc/6rrqZzQt0
S/vGK4AiuK1brGjIN+TlTgB3Xk8tVgaNxMwSXPkqK4nb73Wvd33/g2FOrxX+VTc8qmD5EelfwHr/
QrL+D9/5AebG/dKRh5nKnSybvZnc41ChrSAL1TC0lN/H8RdObNH8MpFXZdQN1HI7wFyvBUGLSbWL
zOc+kQe+9Hd0/DIx/oA2v4ca8Dqc6x+q7MNd3WNpVkbsQrE8AX3Q7U6e6/sBys25asULTKKh38yj
9mpOQLGanbF/8IYh2FM/bx84YXkG926/2kVlpa4DGfrmgLEJABYDFN3BJZ8aTIKG7+XBLF3ygKZ1
dxNWFXwD3iXbNvjpG3LdN/NrUehop6bwplbVXW6CfVz4DyOvjq6h9yQfv6mRfS74+NuPwgoJkfIA
YAsw18kEJpLD34hhn/TQP4ULhlzX+TuKR6i0qfiPdgn/8hrnLUiCH/2S3Fex2LdmutXufOAO+Tz5
ETL7arN3Xe6mcce/UsihwNM6lGR4qESJcVGPP52p6Hfw1UoD0R1y/VpThv3ZkUmo+kagnbHZuXJF
/6VMvFdf+IdAqnhnWvniL0hTSub7kLx5UXxEpn46F+FdQ2I81ATJ53Gq7hO3emEwnDDFfFfFNA0l
AKigAzh1iQv9az9Kjo7nPVRApSJ/sn/oIS7jvTow7l63bnEFuUIqNL2avDmDFuWW8WbXFd5tx4ZH
UCbYoRVtqjm7BkhxL0rxDeG2W6r8kTHzlrv9AS5p+8X7lpjkqRznoxPFIGO7e4P1FNMgh19qg/8u
kuRBomg5TTuveQza9mpYgEksZQoD7CfdO0cdyQeGISVkk8LSJZ1gQ+D1CXj1unpkQl3p6ncc/SR+
+QWMjawRFGQH7MrK8Ibk/T5SwRsRHCdGvvPra5mIV0LJtSvhZcJwbEHKe0YCVRwAirkjvnss4Raz
6wT6lKqpuuunkO80oT+MVxzp2D75GsAXOfo/kAiJSyz6g0j5sJycEubxhnnNnUnEUSH9fFe7zXSa
MT7BZumpmZYrlpPXeobTHzdgwAANhO0ySVgauPETViMofqbQ37V+KI+RdvOrmIMkmkQw+pd9jVTz
asGg0IcRZ9PDHI1ixwaoh7UTBN+WMm9eYQiWyF0zzEueak2aT7rAe84OPozx00Bo8FrMcwK8/dTo
18YT5tDxFt1fqmo/CDC6TP4rNErtG4hJoj3+X92+jrVxngJPIytOdC3MtwvHQ1zXbg+0GqdlnIn/
4+zrmuvUsW3/yqn9Th+BEEJVp/sBWMtr+duOYzt5oZLY4UsggQSS+PVnuE/fW7dze3du3ao8xGUb
s0CamnPMMcdIafuSjhCLKBMmFEbSW8nnImN4OM/Cweu0gKI9pkS7PuUj7Nh0bYuc2vUp3bbpeRQN
JpjiFCG12kGWVcXW6vGQGdJJCA8su71aAPLf1xh8oodQQ4zykqlMfsvRdH7NOVAstSz0Nk1tdJN4
lZa1k0hRttk309H4dYkOYyygtsj2eLgYI2a/0QhC0Dyk3RcMaSVNCa1m9aqmdv2wjEvLdtun69p1
eRnGcTq3Ca5YJV6S6UzlvLJqrDG/cs76sIlrPdbx8J5FzKyPcT+mn3wjQMBIZCRpYXWkvxnf+m91
nUzP+WAJwoROzx59yRvQtYM/aJz670HqLa5mo8UNDFFeh1FEV5ZD4u1gzcywxbZIrJU0Oex7IORJ
L9NYsWNt12k59tIKxPI1ee6SvP+y163CtpE4MD9ZY9TZ8rj7tOyM/GgauBdCz6f19HobxfyzGQ0l
Bwj+rF9gI+Lfu7Ffqto1Q7XLiZ6XKEtvh84nbzTZUo33SNWpiUm47fAWvw7g64AUbJfbDSqRP2ri
bHq/T1JcGBxM92OazY8wfJw+hXGeT+kqFuzBNMun0qoMGFrtF3Kqlc/Pe9vExZaO+UuHS2GX8gV5
Q2r2zwa8hv4yTzJ+nvu5q6B68nWJUzMdBk+77FGJpfvyIaCVQIMxZz9slKxHswqTnK3BtP7dijky
X8kNB/EcUoX9lYoJB1NI5V3mlTlE0Kh6aB1zr2Me+8+pIfxJ2Xi8BMLOjt00uQtt2+6I+crkBN5S
uEXA3L5lW7QYCA24vhqszU9pg3sKAeKnH4bIJexIogcWoCcfsh5q0BxPEfEjikKJY277vPh46ivV
B7ah1cIFvd7bbWQl39PhpyPxeM96EzD5urVXk3P8ldNmLKO2jUto9NLSsXjCX5lxgqHCanNoQQ4U
XMh3tmMWry0xbMph4+jmeVluuzyNfblPC0Jv8JLqR1hM+qiE9cr8ffVbTmiB3DF/XYRIX2RXk/Zm
hllxA3cnKHd9nzB12FWQuIt5mZMm3s6D7xJ28BMSnLrwO2QjTh7GWOGww+IjKvbN63sG8WhTxJ57
E8qMgQd6xBAsupntQJqm4Lp19U+Jheqigshdzg2mCvi6rYcwakB+Z5k6uy4HncDKc5QO7CPRIkDc
dyCUjuWQDeKYwcS1VJl341JCxiwyWznrqF2LNGVJgoR3oo9d3ydfJW0+MVjMlraZoxoF3Vx/gmrR
Bkd3WmeIfY6PT94nzYQEMG+a+dzUkHfes5YhgamjLj5wFmxUEqTY8opOdNHViij4OC1N3V27fmCl
8LtfjmPwOpSwGCbRNyQ8a7ghYyOSC5EznvQl7AWm9DrnTqzv6wpNvE9uiOBc4WJjxeWUuHhJQd3B
gNxebskouqtOrgN/UCkkWVWhlV3NtduScIMYk4dj0vWxPLhujMTlvDoWVdAOpOTRza0DTxUP+4sG
VJcjR0w2AiEtSz9jLLzfymagDui5HPtvjf9QmnWwpxcX6ThPqujAiNwLMiXTCxmQWlS+reEtPUq/
s8qkSBhHgkQe2r5TJ24FGMmhmmrN9pt+gZrS/danfj2kAabYhxyL0eOZ+8YfhjEPvGodXYbTVGOC
qwpq6t7h37H2Jz3G/fyCdxNgPAq1wLWkXUvWssaG30oyO9BkG2KQYMWgBkKEGbKCA3qIW1Yf4RXF
TQnfK0Wv0sTm8jTBsWOtIL61p7dQ7uPfpZkQfHToW3WYdBaNxabhYXZ0btsY+CLDYL/NiSGaFI2j
sYAUCsvkj26ZYYsLrYwxTJ9g56XCDQxHTF7OiYpS6L61sTh3QxwvT8MOU/TyY7Jk+r7G07ycmyHZ
b+FV0QC5SuvhieSdbh+FhmfAPXHTDtmuevXMppXB6o0vm3np6dsAck971WczDRc6G7foRKh34XOf
0jT5An3rVLzFbqhvY7VFl+AY7T+EjOFE5+A71ZC0BmkKJt3uEiJt237CxAh9lQDI0MKGkFP2MHEv
99um0/N66mowh+4TQnbx3DfBxOxDCZInpeLx4LOiJ8IMhRgzs13GENRTiOI6QyGJblIqbifVIZqU
kQ4kR7aOJYX0VkEUeuewmLvuVdiTT60niylBLE33w4TDM8dGwl/drrrBiLrCEVm3JWxDMK7ZR6OO
L8mHzepJ970Oz20rel02E+zv+mIIi+YXstepPhs5Gltta5YjQZQ55e0OSRAogP5giFKvPPeIDige
wFJM6Jz5K5BMOTjoVu7RIXRj+tRgoJoCGA9ghtSIQBylbkN82eABr8+Y7WA4pwB5yA5Mn2FH79VZ
GHc+BXiFLzUqd8v9VMS7dtBudlnd7UPR40LYQG7dKHuGZt2CChdivcPw2JPVxFBu1R9hbY1mS9Yj
E0ltv5HIJr0vrEvn4cp507Sy8BB+FSf46QHX8vCdbW4ZYqZ8FM3qshuXYmrzwUis6/Nmdycu1hGD
ZNXskjpcUwhH3mOGpDFPSusaIHNA05LCcBEH8I+2S8fsat9UTm4BCSz1cUqjZL6cmzWVOcooaV1f
OE9zrO6u6eQdJBAjc/Yg5C03CvOLHeyzoGiITFaEYnaLiM8xFcbeMTNH07ek87m8ziQ1QB2mdpTt
m3bLoq5XdMwlZL9Dsz/XUdzbBzmMrL2Fo0hPzxBFyOQNRCqgcHsYViIzTLBHtH7fodDhUW8s2/p9
g/Ruh/Qgj9P+su1t+FgmI02aAkrkGzkYDQ/FYrNhSj5NkcgvaTLS+YwG4ZbcEN1BOLdc4mjA6Qsd
dFfNI2/2AtoG7h0l44iICAlAq4sRBlgUcbVL5I8hGZV7SHUOzcUm72T8iQGaJj+xZdrkzKIU9Zld
EBm+Nzn0xvuCD2rovm/gzkY43Og8eFeamafLOY42sn/H1Flrz7VubXI37c7EF1Aw9fdc2elsgDBv
10jfsvYr3VRWv5CFUftCfAB7FQrQ0YqH7mizA+vQu8agSNFm8b6QYp6maLzLud39WwTtOQo+QjzB
CamqxdQxWXLXrNlVV09J+D4sXDeXluZQngf4hpmXosG7Go6T7Jr8ndm1jp9Q3dT+uCEN2u5JHOXR
EzFJXl/Oo+yXG9GxYa/41pLpQcJkDfk96FxQbShMBi35/KbfV05cgYEMuVfKkd2zMjcCYvM+riNy
trUho0RjiuTQz85xwm6odCHfhXyQArJKTw1z2XTyIJemVda20VBNJNf1d5lphxqUejLOqCHnNhEF
hvi9BlEus9kAJlCv4ysWd+l2F08EU527bnPx5HUCL+I8Hlr7FFGVY9lxEoGL1mVtj7EiRncAWgM3
+5WWSkUeqAtbJNoozdDjB1hqlhvbLbiXD/Lf0NzM0FLVT0gakkYXac+NuISJdm/RnZ4+IkGzAKfK
SsjcZfSwkDrRJZQG1uGlH9AbH6+ntV6CKKD3oPZnjY1Gn5d+CRRgC8GZQEsuqSIvMNgNklaN5QzI
Ec82CWl9QjQAp2hbxu1i8NgNXxhZ3HZM+CDjEqes8ZeRamx/YED5rwVSGWcLGk/jdplLl3eqHLMR
/TQHFpKtaB7H6ykyYWdXaL1x9plQoVdSrLKOt0cMJfV2LJ2B7eR1Gs0fqmfoMGbhZXDIglw51rJH
h44GSFZf4OTGgTNZNADu5iSr6U1LG+HuYyh09yBqMNNKEB0oAqoptkkPzVH0LaI7zCMa+7UepbH9
kY1T109FDV9TFKG5GiemCtn2YYLStsmGvMhs6mZSpiaLTFyMO+Bc1OzDGvOXeh9pfonTfSS3UEUx
9jgqtg54Jwk4Vp84JTz5vkYrEsgiDQuZ3sTW5v1U9j1q2bpgo4e3YjlhkIl9W0DMSF1R04gCo8Jt
pENbwI1llWe+k7Z7g1LmByO+tTljUyEN8gB0X2k/7cc23ll8hMRo1z+4KBcSsmHZIkhJzRbsM8rf
fb2FPQONq1h4Js5xj2PyZwcfkPEu6YXKYLs5mNS/Tjqq9XLE3pX7FQUwa5ET5mz5mdUw1IHfucU+
PbUTd/GN6qOcPHsVCf48sEGcU7VOkBUbHf/SohLfvg3L1PGq94rBmcEve49smteATut1G6Cttawe
gANW8EvmMHv2nDts1ddcgzIqqwgIsIW2gpCbewCXc1DP+4ZBoMJi/mAsRU1lchuA7hKFLA/DjMe8
913z2IwAVK+s59l49iNpZ+C32YhKJk3GJvmcuSbotBBDqFNWeCOlE0hJ9FBfLAnVOQwjerPG5b5p
vIIK9jg+utIT6+cybPrjcIi7pKWfWZYr2V3AjKJOm2JjnZwr349DdmaLbelhbnfhlmoG4D02BYVb
GWZc+6QBx1YrZY6B8Gw6Tqhlf9Q+jS4REvr6xzQObXvY51D7vJj4MslnkfF4PAc119eqSVB14VuP
SxLQpkRlA3T5IUgpiwXq5MVGAGwDTSTjkhyWBjXS5aw9ZHwBaiRo0drVOvOQUCCJ7VXQgnYQFsQL
rC9NLpaelxCZ4eYIZQXffu/w5wlmjJN1rR9dC/k7NJNdP1/C3UKHk2t2+plOcCe6SZmSzdd1Jnp8
Xmje70cvyLBWjUg5OZME4CqkVtu4u+3MMmOkkkCU/WbhcZ3cwY8khqkSUQh60OXZe8xPFMPapg09
YPmy5OzrhGSvjPSQxWwyEtZbMqQ+elWx3eau9Bzg5k8XaxmgtrLJtL3gbmPtq3fbvF8PrRpsFXsN
JkYxZt3ambLpBpdeYlu47DDD/UiWm+IeB6uq466aoSKRfvWJGtfSqQVaBAjK8FYrWgTx9mnb53x9
rmGPmr8r27oBl0W2QL5HVMMToBQK1VcAOgwVZTAjPhjcovdLdIOpGQMQWC9Kj6/5rmh7V6NDLz7z
Sfm6w6Q+VBFD5Z1F/DzBC3cdL5RsISIUdLO7h56SRDxA6WlXJzSSOP+St6IZu0OUzUN95fYoU+1h
CI0bt0OEaefs2jrMUuRHBJuwLyVhclzOfQ9DliJA7O5TyBnG7YvJZSv/HPWbccemhqnKg8vXafiS
wB1ZlHXXyuFuhh5p/hl4ZYNlxNyeIxetUVv5h6y30fJJG0qnn2wyULPwcSNJCYr/aPoCaVM9ve0g
oWXX08775Oci9xUOVwTCJs/p4Fd1HRI3xp+3LRvI5a6ttyetwKXE+tbprK9QcWJ+lEqyNs/JXk/m
MNUEuo4rII/kPkUxqHgBfIXyK3hABX10lLvl2CqIFs3wTsin6YzuToZcgW1oSfEilfXQnXtjs/Bj
2wRsNwrFjY+fItOo9dSmjoNugNo+w1Ke2qY+hXTiPc62CKbcn+EJKiZg3CwdLlVL/Qb8CTvrM6wj
5ajLSMB8YjqjYTHWwK+DsJd1Rzkt6M7gbdPWgJ0fGFEa2f2cjzUFosAS3kFJNh36KTkY8DwNu5Uw
ghDuJogGDb6jaWEsnx4Z76R/icYAh5yijS1V6/FjohgHstqzePjatkb26IlvDR1u+lA3zV0YY+MC
QG3YEELyaEBCy9GOUiJkB7HsjURTBSkD2DwAbpUGwN7qHiZqyKXW/E4K0Tt+RstOq6zcac8XUzWb
WEkoAOzla39wPF3zJ9juQEv2KJZ0HZ51hK7JPZKDZX7ol77O32Obie0TGzrKPrcxm8iTDusQP+bE
wlDhQrVwjvyeQ+fUe9jVjDjgIE+JXUYrwjKbXzm9+Qb7eciz6zjdu/mB6BVGrxLByh2kNHJG8UhI
Tcph0qu5Cl0e+hueAOp+qJl2/iWsuu2BNZkUcNo65kCvjMWk0cgI3552CaJn+UHGYNdtm+7kLY8/
uGenFrxfDjCxDgsAZBmhp5Qnqz7NtGPpMYHEk/sujEv7o51EnV7N9bABYNbUMLedAYs3ojuFjLC6
sJghjlELAABbykWbxpeLDBiFwOJA7+oSIG+63gSMb0/N3QTa2HCNQeM1f54XOGYUqR+DOsyrte4A
M91pOkxDINfAXsljj1ghC7GgyVR18BX4OkYWpat3KCdRF2fJex3tzScKdA+j5mEELiW6x6hJxw0l
RZI49NGmmBYJ+pTTVdOxDV0yMQeYG6/pcOGwzmf0WUBGvkRqR+VVSPLBXCIIU8TGrE5slQWHRqZP
dIQKTzaMVcNHtne/JIg5twJ1rLjXI+nqDQmVQL1wt7OGL+M1DCyzgCF0TcJOSoyqZ9HnxDX+u5ZY
Z1nZWhxDtxEjuSxzpAGqQi/G1UXEOw2VgY91iiCOge3rXLXwRkHwyZFiw7cBcHe27b6EyOCQQBJi
yt42KRrygNw9bY8SzaMXITFUd9cA6lJHhjaHq4AUT+grLmFKC0wdJ4kt0GAB3FwoMP81kALWxcja
pXf8q2DtsH8GIIJixgQQOtMg3PbUxFR/aLCoe9EI3FNqeu5u+51P+YmCk9vdooPNh3KbcDsXOzW1
uRh6PrPrIcPnKahDkvfYTnEUihoa6OSEpi5Uk3VnJl400rlXaOXX8maY6/hlkTxD/dabaC76pF6T
u1hZIq/npU2ne0Uo7y8wgbYA9h2Bi97WoqV1uZhO6bchVwyVkYd7zknN3YBJinmOwg1wLS0vuG1Y
dh95pBolm7lDF4WiBNWVYn0vShDoRsxv1jRGEB5Y9inVnHwBnDj2yPB0VhfSIV2u1giUvmIbBoIj
dttFX8JfLXxKczWrcud0H8raID8qAlYpOQdRsxfA9HAmbNMIOTzS7zg6siFDckbmeHuduEF+2Go0
NniRmdDiJDZjz5KLVXnlPg2wE22KTkoI1qUziq1ji6EX/sCmvI0uOBXYr53voYe7d7T7vu/e6wPK
tJoUDINS5DRJq/cfCFt9XWYpPvEBmZ3YruAuHSeHZoC8200Nlyb4MoR5/JIFa4ZDzbBvJBkBw4Li
QNB25VGEvmhroOpLkD+KA44Nz6tlylek1bNNb/DWhrYccTK/pTLOlgp9Sihj9xkbYL6wbGEqEd5q
0KpG5PVlkvClvwyCrfynd3NytWYtx7kydYAAQPsI2UO+IRpWc+qStoLHltqumM98UxmFxPegQpde
pRBnAGo2qH29mWcDHYiVkkwBg0+GOS/ltI8ON4yS9MxjmfmCIz03Tzh4kr5ql0ymd3pBz6OUAixX
Uoz4BQJw3tCn3SwpL0dYRzUnpiLyPZfKfMFZQONjKtEXLuFmvw4Haht9tXpwDCplIy9LYBHiDs26
MSpcvPfvq+ZqLIZWo9O7o236BiEJN1Y8M4NAowdpJ4HxG1KJC7iYCPaoNkPQsov4TB7piHEj8FbY
jP5+vBDIPEkHa8LrNckCAcsI4e+Q7jBMqKi1cVrB7MV+tW099EdKERUveBYlb62H9Afaz85k/cVq
UVuWcKIT8mqBxwMmih1oSlXTrFFyGJ3bUaCh1LvCpOymznEThe/LlCINCGHu0aFGm7W9Q4yXzaWK
WxxtLobUehVRNJmKLPfSYr3wyd9FroPN9RgN6MlBqWq7EQtkUMdqaftl/9ryIX2gsLZ7zxoPOkAx
g5Q7ljHImPbbCvAv/zBAheCDx+w+uN7rhu5YjUJledoGQbLLetgV8J99jMqlN3wD6p7T7BN43MDU
FBRkJ8iCzPmu/ZfI41wqIuSQJhRN1pn62msz62c/g+udFwD6hTvEI0NpWSx5tkPiPbOAV/qC4TC2
ewHA2IxTAd7KCo61I6uaxWHyadZ+MWwN4FSqWMXdDOVJhOe9Who012qIhvAtiquFtsMWqn/P0Pr7
6NO/4kz9wivOkMeNajLyYI/NCYTPkzgmz+SQZGV6SC6Q8xVpAa7uxVBtZX2VXOUnFHyH9IcuscJh
OP4bstu/Jh7nv7odM0k3bwxuo25eSY4H0F5taEH9+w/5J9zWPP+FYqi8TETdcX6Msc8OGXql0C5R
HdqTUF0q2igzL2jTxuc8ntcDsgYUJRNo6A5Wnarg6KSf7AAiLFy9f39PH7zaf/Xgf+EmzlMHabcA
kiiq4sQcpc3T9l7hgEBFmyCFL5yYd3ZKqISH+GYbvpaAfFtRAiRTvxP4/jMi4C8UxsbvcJ+JFn5U
iMay6trM3/AaPAWcx+kJTdEsP//7d/BnL/gXNuMym2BSSrPj3rQz/wT70H6s4hEw7mno1OJ+M8L1
J6TJX63pAULOYnQJO2Y5/EUsfJYPc6e7/78P8asGpV7YZuDEyY4bH4Hoxs/53IwF1+E384B/8pB+
FZ+0MyQldFNjtBXKNwXIXeda9Lcw2v2dlMCfPJ5f5ScteMHo0mXsmKfzAfRg0ALAuP/NNvuzi/8S
Smq/dbAQ78CqApBa5MtWFwjp228ixJ9d/RcGcjJoipYznk2yj1nBrYC66K5+Q1T917MC+a+e3NkS
jw4DIVg2LRfJm5m6j7M+C7CejZEugMW3Yp7ghOlApn/jRPZnn+eX/Q9bO8dhPMyO0EhmL+m8mNs+
zn6nlhp/XOZfhBf+y87mfaDZFpr0uPb1zA+GzEKVDd/Z8JaNEw7aes4bWwxCm+Quaru9/xKbndRQ
gulpc9WmvW6eUtxWV6WtctE/7GL+85+kIM3f/gtf/1A6LF3T2l++/NuTGvHvvz5+53//zD//xt8u
3tXtt/Hd/PpD//Q7uO4//m71zX77py8Ok+1seFjfl/D4blZp/3795l19/OT/6zf/4/3vV3kK+v2v
f/wAaGs/rtagS/7HP751fvvrHx904//8Py//j+993P9f/7j49v3//vH3b8b+9Y84/QujPAXbI+FI
ylKERvf+8Y38LyyD8yx0FPB9sEZAn54UUuq//pH8BQ1x0AMEUts4TSjFqjJq/fhWRP8i0ljEwFbg
qiXQNcz/+F93df8/K+N/3gMewj++/o9pHe9BJ7MGN4PW8z8tIcYZF8BU8Y/GMRRpflU7n0Kcw85x
ONh5Im818ft80bQp+ipArv10scRCvSQNn9DzWbrsvalJwgqV0Sg/2IUqXuXgDLhLsCXiq7SZh7t1
DuqF9xuf4GJsu+FiwHb2t2TfhrvNmNaAjAur1RvUCMOdgj7DhNEJkhsANiMoBYCWm9tIcfUiGJwC
UTY1bLjc0RgDAWYI81LlC7OopGP1IqOZnWcAUMuRqo397JCN8ZLKj+vwBbAEdIoJxy7vovgtZHUP
Xi2qlrsMbI/nhitfReAJstLSHtbJjDt9UYNjjQa5wZH5mOqYCLAm6f6yDK2vlBrttdzSHnoR9VjR
Dv28W21gvXPZopy6XVwG8rmzW9IdII2O/6t4qd9xivDPDVQU47ImgKOKkQ/4MHby7KlO9bYXC+X7
C+jDy2vjiT3xfaFnTRj7KQZtXm2b+OcOzp5vhiDjLMDLyL4JoJUQ6ht4/EY29KkuIhk8sl6WZsOx
i7dco5XFQTyTpnXnKG5NfBRwpX4IY9IYpKwYiLnAlCcAjwiP9Rb1jEMIcSG522MOD0PkaesPueXq
ZUrqOhzmSfTHPYIYU5GHRT6SCdKBlUUiDbIwJxRzlhF330Y3ds1FGCeOAUDlmtsMxLoGTXs1PDUZ
3hE80NADywETwrWejxIjVRorauGrenFLqL8C+B2/AOrsK11/fCRQdsgJjX3/7IzFylqIv5NsW2yV
oCC67duU/mAQ7EHtOYfsLQMnkhWtavaySwYs4J6i9gKojskBr5rmVKO70UJ8aQ4jqLcTfV3cOt4k
+YYr6Jw5eOkIsyTHiGv+g3Vif0nijt/uMvfPRPT8NugaLyojWXuwwCXOqxk9mohWdqpYyV6/U/hK
ZY+A9MVnkDv55zrxmoAO3kaQ5gh7a4u02cHe5g2S03LXXd0chOTtN7Z3wlXQS46rMUrYT51RfV83
Hci10EpZQsFbVCRVFK9YtMByJKgLCGRF3cztUphJqWebGvSgtIH1rJTjJQ1Q3s14352n3sgvkK4D
/bq1KyB5GDtj4B44AIq4xplrAsHQO4l9/Swmoe8dFNfhYo9K/KdbvLkO+Yq1R+Z6+sp67M5oYc0P
hTTgXUyWnjENsg0nApO+18WuwZVo6myf7faxbTHrkvoqASgPKHGYxT3vnHoe1t7AG4SbcMExwPMh
89pTW4EyZH7WEveClh7WOQJSg+EeJ0DZJ0N8jflV8xO+4wgNRlH3Djm+8EFeh8W36ExzzxTYHXmD
V9RhBOFlAPpwRxP/CsQSu2gYcQ+9SNszjFCaW43hB1ZC9CKEKjEtoSWgwo87HkCAvkoUNdditfsF
wMwkBgWOogLEOAXpzyZx6kV3XJ3dasUz1dGgKmIbfNCRbR9PzhvcPVov53hK9ZF4Cpo7Z7s89VsW
v8VwPrvLZ6ypqV8MaOd0IS80phiEt5HDONCYtWek1fzHZltgBz3o5eUA2cSfah8AeEOISqI1LVn0
AnqDuF9XOAOVWA36Nf6YUyl1k2GZg7Bh7yYZ63uO0VjQYdJUYbilJ6dsxyMe57CB+WHENB66foyv
IaBJvosuTh7Q75sv0WiMXmoNDA2fh6Mlb9sRTxvrFBYlQM4QKWFvRtFK6ggaIejnX6Cv4EBhagwW
O9cTqNWcmxzTR9uCKRTMHtcJ6Klhv/eZ2E9pnOXPdAbuUgzjxyJuw4ihF5/E0VSlSsZpEUcGq1eH
6IVj3itcQufDraW0kTr7PYUJlo94uAM7Yn1Lc5n9BEOWa6AWS3Mi6Nw82z1bfk5pH71DtmypK+fC
Ml0ioO+hEuh2A3fHAwXGT9CBBKuesKd4QLOzXNBT9Uddr+ynBNX8ZYjr9rxQ5lDAIhmmRR2AGRw8
3wwGa/wGahLMn8t8bdmtBgfnKlLIuCydQ9WP4wwKsHaXyTLXwFMBNO9Fj37uz52u+saM0H7u6ExB
9LH8wvQ2w4APLFoQ5/zRwitEAjHpCXrl2mqIIHdDabh2V+ncTDc2ZBkm0WFut9PNnuBrLo61SLpq
tUNUbntrjrneNloAioP0xTQmw5UHEnQROMFgz77Lo98DzJlmRyqqwc2eqKzLfISsCKiOzXaPbY0O
aRd/MPea7jaZ5uggGGChcR9IWYP7i/kb8JcOTSvGw0pXdusGBqAzsOwrWsb7qwSWBPI4wRyWAnLr
QTY5tiAsF8FZd+UY7Q4GLaxPi7HxvWEgScb/zd6ZLElubNv1V2SagwZHjyma6LON7CewrKosAI6+
b75eK0hevaq8JZauNNFAA5rRLMlEIgJwP37O3mtnhXHS47S5B6mx0F0axlCNjHY3dVyzige3DDJY
S5VvVI1xBVEvxSsSlcGErrTwFkdjRgQi8mDRBqPzHY0H1iQ1aBgKM7xRqiM64GSLxiLzFdSJBxQJ
2V44q/peuKoChE2ZAoQ/NPnea9sIqLizq96W5emSWHsDx6vdCbOdApe59XZdIyWkW8vQooZShpzP
pDhPn2sHnaVKCtLWkrF53ZrKHKqqlSEu0+t7zHmXviDHkQ7MYdDEjoBWsQjMJSjdEJ3ZaJ71ZJOq
ubnX+gnoShlZW9Vtcbz1buEj/BiPerW8xapAQs3w0vIVw8H11ku72JfIMDaYvlpPqbSE3wUtz5pZ
UCPW4iur1ofAXaZmO1f5+tSVcXRTdaPiV32avg6qOeDK4C+XLa3TLmuKu7Uw4ptaumuAZSre9ZQs
j0Mim/e0ca3cc5ooyry2a3of/R/u8oFZPrKewm/yyPKtUrcOyKtKVtk22omptA4r4/lNm3T1LdiO
t7pfkzCd1PFdj5bYKzOlCFWZWExBHLFNdTU5UPctJ8Yh1CVybE5Lsubveteae3RtSQAfEl+LS4kg
1yY5kife+z3y5uO6OoZXRzK6r7JS3StaZe0Z1E9hjIob3+hi+QDV+i3upTS0bKoANHWN3w1Oge1N
M260uNVHf6aZuYtqtd+n6Bo9Y4xEqLa1u28LGT/Y7bAejUGvQ3tBRd8rNQFbiypjT+Vr3KxMKju/
yPrEh/onz4Wqy/MqFvUqrlAjmYmt31lqVOw0pS0O1oL6du27YicNwZg1zs1d0qHc93rKyrM9pAZz
zLRIfa2x870aIRZkxmNdYeAedpHbmS8wjsR7hdwLGTkbRkdW9JLBOy/MuArzItGvzDZxTxWvzVEd
UdBECDJeyadV3qTskAgY9To+ynjNmNfPnbyxMCaGiwJD29MbxKsIIfrvbr2ULwwNo9AySUryS1JJ
97Ho7F3dKlQnXLS9WJdLeuRYivLUzrfCcfrjSgZuyBJqPSfIzXeFLKpTGWmjb85NEo6MxIM67s19
m2jrdonjepNWJAgkRp3eujVTIDsq151To4czB1M5Jp0hrwf0uW+6aeeHupDpLUVOvcnXytqRvEI1
KezCOlBnagcmF2giYzLRxnEQd2Da1Xcqm/5jss3LW6I7Xo/4wSdfNQ/K5qKbccr25NbmK8NajJlF
h0pQQ2qf62xiWj/LjVEV7TVp1ucZnx7mZDBzEcERfPHVlYaDO2jd7iMpeCvEYk1XxTx/LcZBQ2nZ
TPHJwEZ+jjGJ7BlCuQ/WJCbLm7j754T6lk2iNVIvS4uaIimbdvrQTnf2IsQ3Bk4a4LcBYYxkU+nQ
OxQi1FZzIYlejeVp4dmtsDNRIhaeMIuBg39pzmuGEl8r8H/GvHN3ZU7xdCcaIx+PnWiaTN83sWnc
lX2N4clqphMLDB+Iac+mp7tJ14VmZiYXeWvuHFra67u2HfWtMfMHefFaDwaGhnysgsaOaubmnGpT
9oSUpaGqdcvPOc/ss7LoFB/DsrktB715NpCAa5u55ayE4EtJlsBW+YSPnWXhu0TVWvvUPvGDmhoY
7AwWUBfN2UMrRX9dEql9V9S5nvuKrbanAlItBGhWEG/Aw7RHou6kIZJG0Xt2hKLUy/IKo1cyG/Gt
QNQdlpXdNIFtN8UBnfF6IxdDhppT4xrtRjbRoNF50TYT6JHpuKLp+app4nKwFSX5QWXt66rRNfto
gkVzWyF6LoMlH9fUGy+mC0W3enCl/JvlILYJavxZVwYqpquFgZvfOpN75yChY95bYnNVlOi+LxRM
Yq1SKM+WbihPfWt0p85mHbZHTd/pCClcP8Nge+hoju77eHqLjDw56WpdPkb50n4ZdAxz0s6wJMGR
7mLnVIs0vmyT3yjJ5n2k6Uc3c57MjvlSvYAg5XMYFWPBups6VzU3wbmGRVyX7VsnjWSXsCz4EnEk
T4FVHM0yX9Bbm19Rr5/RKT6yYVseop1ru009fDNoiFsRlGiVcBifIwubor4q9w4T0LCIlD3qtSYw
LVvx8kptGYwaL6VGjCMni0eJXszXL0VmS1ooBrkscJPVgf6Zh3Y/G4ciV3YQ3GJvRqwl9RGlXnXb
Jfozo/bRI+frwMbr7uwxosePDSKOmhbVxsrJK6PVnlBeB5pwm62po3+ZiuK1G4c7jF5fbW2sEcFj
K0cannoYul5nY/mG+MUfxvFWOOU3spHOa1t+bZLM3cqsi32oBN66vJVmfj2oeLbV4S7FiYH2LlOY
aLacLVDbz69zFt05jnOlDvI+d2J/RJqb6yZOga8O04hywoxhmqehXPeuYZxRadyJBYPjqJxRWuwW
PQnyvP5eZq3pC8m2i7YPJUBGcaWi8Vg1Q9mOkXlMXG1Cv5LvIRXtutJ9E228hIteHlVaiMz012Pe
zfcmvjxyMDBURvVDpYyPDbZmhBLN/aj3G9o5V8qQ8AubwHWmDerP28axrzgbPRqxGSyKe9e1qT+J
G849nrPqBPdiVc9zo/LxQXpEtQRjcnEdjYavLOmmbPONKVGXr1LhRxq1uOwdn7CV27Gon6OYai1Z
P8oFgixSkRstUnZzYoYIJu5kOrOfmF+Qg77HcfxQJMPViODYGpttYzwgsdxSy3tOB4K/1NG4OPO4
sTNxzpYzg2mv7u7LYtkOXRdoTfktz1WcR7yiRs8qmhGNo1zOhInXDZxEEhMD2PCiDOMXxRKbKPui
S/lWVdkayqza07n+7oiq9fTS2CSKcz834+Mkv7ZT+5UGEaqxN60+Tv2tOuY+kx9/7dPnImn8FHg1
wm8vq5aLTdMDJ+OX7uBr2Hs4JCyo8lfw0GZycjT5LEhtDyz5zUyp7PDc8YRZbksZdxHGdDfd/B4L
d+dm88bFukxo7E4vR69dsFmrEydK6zzr03lKIs4o5QvnbT8zn3Xt2h3QPdnZxupWvyHt2VfaaL/2
5cbhlOJMz7nGYBPhzU5o+gYp6glJzqPe0zbu0Z0vl8cVuYpSbLN+CDT6OHqjbHAhbBLn7E4IFVq5
c63Fz+q7tde8aBoPQ9zTfM92GCe8rl43ZodEUeDRh/H76KJNWzHmj0zlokSHohoHdnPtauquWvmj
tP3SKR5y0Dcsa76qOJ7GJqYOae1T+vtUGneEVu8AwnyTnCARpQRW6eDhhvyAm0hFHVbqmyYfbnqq
O3KUPSWObokPors58aUXV6zrgW32t1G/+IrlPif9+EwX+hhbysWR97Jk2PdWLQTDB2f1u6JUu9TG
ryW3/PLaSHwX91a1ljTi1QCqwlZBuGNNz7Es75TOeCby3PDWLrrSDGLOaDHwlQ9xyiuUcttxOWyX
HONwrxdFwN+ZRv7suo0TrIZaJgyLpfte2Wl/YHMtbnWRR2/qSjsjNXJ/cJ8RroZQYdOjpdCDURFU
+Y2lHpV+PSMiqAJpqwsFdvHMyDNmfS2MHaqPc0R7qfMmJ87y64vtAvNh4mYvxWJ2byOqyovQYSeK
HumUlWqHLsHfqDrkeYhoQJJQxH5b6Xmo/BnpUGRduKAl9HJRVbjOtH4fI9zUg3K8vPxI7YsJJSAO
OeZTMpu3kRGZ72ktNXVjINC5pkG3FoGSzgsT6rKZqwdLmeOJbWBhnw3R/JDc1mWimXjjdKeMEcaL
FBtplU++bFumdjwh1UNaVVr7EQ1sNXlJF3kJhEa/54zFwEbWPsNHWbyhLKMXeD5V9FCvKvvWMo5P
CkvGdaNn+DhKhCNsRZQU4/iInG9Mbqd8tk/5VPNMYgJy0CVrsnn6YX7wi878z0NC2vKOq7q6K3RH
wx9l2J8GSIM01XpNL5IvWu2oy0xxnbSTswU4m/0uyeLn+fC/X+syxPqB0TPSkuh41D0Us9Zm1Mc4
FOasBVaz1Nue0frvgoh/eW+ma5uGepk8OJ+mxYWL+Fs4Lj4F7EONidkeFYKh3/7zJ/gzn+nvu7JR
7XMJXRfmp08Q7L1hK0SKV251zytB55XkXvoU9th7PT0ZUXW/ueLPw74/r6hxS5rrqqauWZ/5d9LN
cSolmlfEwxdT9h2RqMXvUqR+dQ20JZbDUd117M93xQeKMYelZ4hcTvEXce+gnP/jD0778RKfHgcY
UOmCot1DCk17b9oiuvVi5UvvnIkO9cv68Z8v9ydp8r+GmH9+bEAyeM7pofLYfx5ba1T0Fm4zTz0w
GgdgjS273fY7fTsFrJzHHl7MCgTD/11ynLhMST9dmP6iaQqwObbN3Orn594UzSKzZPFgU27t3bpb
6+c2nIL2UPuTN2Uvv7nPy2P9T5f7NEFv3TnDRX+5nNhQqW5Qvqb+GMpjcnDT38ydf3lvtnBsleLQ
ZPT4+emnv1OXFzPett7rJyRsAQryAMnzlRL8Dlb5aQz95zdouDg42PNUyzD//PkPC4iilEyrmGPJ
E9YhXyrbfEPj88C8C7P+LtvI32ASf31B7JyabQkD3O2nu3OsvplHdGoy94EtbTRGg7sogPjUbpZg
uEnC38Vai1+skQYdzf95xU8vRbIQxs3sxlOODJdQH/p2Hchg9ly+wYrD9NMULGfwzv4/PzTa5U4+
PzQ/XvfTM2rEsT4b8+W6fRAXZ4MwIJ96KbzdJ9I/PTuePGabKJzuav2h9aZzGvz21n9Gm//97f5w
65+eW8xIdK/5E1DtbtZgvN2sZ2tLBzAUO8WPOULvVe59vPvf+J5/sYb/9KlfFB0/PFiMGJUx+vvS
hj/d94PHZNKn+qr89GCGfN+8r15v+9nGCf/5o/+UZvnv93354364uLD+vjgnhXAJGewk2cnwzVN6
AKuzZ2Bg3ev0oQOGxr+79O++9ctX8sOlrd4egHnDqMHJ7VkH9ary//yoKRg3y54U0uA39/qrpfCH
x8y4qAR+uGBaiHaseaEuy0V2bPwkUPfMsP4vlov/eqAukogfL4ZbpXZHvtW/7849yqDweZwZL24c
lovf3t0vX15LsyxsPkgtPsM13Zj8iumyPkHnCaAnuLs8iMPLHQrfSEPtQT9c1sXoNy/vr5epH677
SabTJU0dU3p7w4Fn1ud0lW+cINqtrIsqlLrfr1K/+BpNdAGQCxw82/rn9Ik1RvdcVJdX1ThkfKwz
D+rlJter3y9Nv7q7ny726f0YsFIqQ/3T14jyW0FS6m7n7f/ZQ0pxZTK4MSCJoUv5+bmR0DxWFbvM
5IsN1gIemr8e0vag7JXNb96In19BW3MtodkUcsLCb0cJ+ekVzLRS7RypeCP7S7lJNtihnJP55vBp
ggjZreVvLnj54/9rof/req6l6cKgrsOo++l6g0MkQenamMBoE8obORdeW3z555v6uXj8t2vYn97y
QoP9ARfGU8XSnnE4druIyIrHf77IL27EoF/GA6hrGh/gp8fCSmjUUuV5clx8QDwI6WuMU9lv3q0/
wyg+fV6mzt6vOhB9KN4+fV44UmROlKCXnPpgCfFyZ0cihyHXzRHCAJ/JYuWb9/odE7Sg95fn7iYN
UOwX7JA0h3dO4fWxz0hC+FjV/vkT+Fln+OfHbFFW8jXaqKr+7dExB6dkjM2IBGmFtWa3MZ0oT2uw
B6olVsEuNZ7++YK/+F4tGy2YqQqsc1gWfn4xKlXLMXE6tFqPihqfCmX5j8Cwf93Rjxe4vCw/bA9W
lgkmyzRbMvo0A2gFz+273T/fxKcS698v8qnEwvIcubN0vMWfFs98qU9/1RjjzjoZ544J1O1wLh9/
uzn84nn96cO7/PzHe1OQ+Myd42VPzVO77zxSe3bNlrk5lZ39vb8rt3/vC/+ROvIq/dpilvnef9Y+
/iSXvKk/ynPffnz0V+/15//y/0GV5CXR4X+tkvSqvpvey/cfdZWX/+MvoaTm/sH2zBlC52TuakwA
/6WUFO4f7uVMjUjRFpywL0Xy31JJRdh/2DZLjSvYFGxWHX72L62kZv3BqURlyKmhrDEdULL/gVaS
JIqflmjmD6brXgSZDAIE5ctFlvnjkzI5fQz7Ar3wYuO3wy8nDCv2sJ0Xj1EjO0N4yqJWNFJcs3OG
26mWaRqYWMtEUMGbpebQVVe9KkCZOXtQxZMSqEOBmXlIatt+0OI0iV6ENTXrgcn53O0weyE3IEPX
+bbgwYTBAN8LQ7zxzoWXgfY6+CU/Na3V9NM+15+QOqvtVdJYRYcfc+Rlah23OqiTrZtbZ0pJXNUY
LGnHqLdj09faPGqhQqxDs3H1CCWfkcCC81hyQeTJxqpGetImGptYQIYFzjNgcDPILX8c4hqO3Cjm
GBQZZLRXd+qWD2HnyetsViQe9QMtPt+1e7V8oc07addSHWYltGfqlpAPWV22Jda/2a8bXJ2bYl3o
gBMAsxaeK7jloNOHirce4IiNco/F1Ad51OeeKhtx7phcob2yZWWFxJRcWOwVOYCeVbr6A4k+9fis
dQ3UzaGayhCKIpdApah+78BuPNtiYklGxxhhI9B7x93Rv1adD8ywuf2e5oVZnmwTltX7iq5UPTij
qyUfbVIM5eJLAIL8kWhrpuFLB/xk3GJ+RvrqFYojARY2NMvHfVLjIaT/L6Kx2ZtJL9sNsIY5ucs7
uxxeaVwxvl8M7dUtx9WEwIvDOhxqVdQ7bYyzdZeW4DWZp0Q4nBkvmGv3JFVt/RqBsBnp/Qx6gY6z
zhx/NLL0qUm6hTFfb5seMS5zz6XXpvOdKRa05ou+zEnCWHrtCg7aqvBhyG6D3at/YD55GRzr+fLG
j8vvs2YvXzPkuSmxp3IqQsnUtbuJh1KjIUSRUnqGY2S3o72AoEFaKqHD9ZqBo9ampcIMz4oSkB1m
9JrnmRo9N2WfNWHqrHZ2rTM2X+HrVZqDXydZHoXau5jMpqFG3mM0VvtBWZkYXg5et34CuFCj8Bmg
gAJMGzS29cjVZzDi5VSlG6GIuNiVa15Uh2lo+/GpGC8kkJWOrHPAsNBgV1BJdZ/nL1BsV+cbMDCI
lDmGwewGFaJZ7h2kdSBfeVsAfhSLPdoeUepM/nECS57xC/ck/l40aWteiV6oiAaaJc6YW9tkImM3
VR5nNcKuaJbQp/S+TF4YOuqKr0n8qijR4gR+cN/QRt9aInVlSE87NW4FLF+s9J1uzsdmgnK2tfOp
E74yrWMKvmDBTbZtLVgLm/qib9woejsmNzVm1O4hT3Bh+1BGZuUeYUZbo6RzjazzaFkrfRDN1mKH
2jiLej9byHneAC7p837JrH6lqVcORjAkZfeGCdS5SBkKskyyUZKRbRvrqt32goYw+D6J3vsWrKRa
QjrizzpYtTLWr4SQR9p1al8qHByV5nxaY61rQydLQYKQUFYsL91c2DBkKk1hfOIPWMyVo8P8YjwC
ka20w4xm8m0teX8OfBki8yBlOWpQORAfghr7wkGAfTMFhshOBTm7oIWP94nZLuAUhB7VW01dAcwa
RWG1YSXLbDoINGiuJ1GWk/7tFrDp1M50mrOiak3kLf2qnScZRdgrWUMKD2EklnHZK9n6VcZqbmzc
zDWZm2q2lFeIRXXXX9IpX8Ji4E3wU5WLwe/JsnhXlA2Jt9VYR3kI5LhOdtqENx9HdaKs7y7qHAu1
nynSMg1LTM9lA98U/YoVzJ3dxMKhBI2VXD0XHVAvESpEfywDTw2TClq7CklviEqaZLGPs5Wzei2D
mRZ3EdSDDzzs+cx0Pre1x1lvcLS7S9yQUsrZz2FK5Sjf8QPY91Mhmwc2NCZtNkh49OKJwehPH5tk
9sxkiNWri/RXCTo7JbkeJAG7SSpN/dzrGQaRtqkfe71zF7zySjsec7W20gAMLZ5xHT1IhLYsT8H9
5G3l+FEvDWc3JuD+N61rF4tEqTSnw5ZdcRXhiu9i3UJ0smkpK82YnHOpSZh4OWEdf50O/n+F9d+1
S67qP5RYrIRp+f7fNu9d9WOZ9ef/9ned9YehkiHB8IBtVNURUf+rzlLMP+jdMlfABcXIBM4EP/q7
0BLmHwz0KMP4gc1syuKM8Xed5f5hCBW0DUcxB4/rpYH/H5RZjnU5hf5wskMgQ1dX5x9X17G5fA5j
zjMEUkNDv2Sqch9DO7ypKOlNy0tdo7hOB52ES60Ae+7l5qC4vq6NA9J4OfffHSdP3ofOtY5AyZCq
FaatooYajS4s3EnfYz5ghcUPlpyluYyMr4vCvZlWS3sRuBB47ZDs8bvmhkQnxWy1fWsC+vEr7SIk
XNnv7nS9knvdmAogC5POKd3pDfMGG804oRKTnEGNGJ/x2LKzdz3uTicHTeSlySCHwMrBWHhZ1qi5
p6xj84WJqC2CbOisOzHqOZKPeYS8OWfaMesKYxuzsry4c4NoQVfHCOt1oUeeWxfxa+XADwAfWdr3
hSHiW9S0GaRs4i232N0W3MnExL23Rc1hKrb1PQvh1NwuFpQrsEWNxPw6NKPSbwy9Rqzhy9KxAOCP
qfR1+Bk+KC8MHmaSijc7caLlSUAGOyEHjgIF2t8Nn6JClVFaihFGbWR1aI9mxWN9rl+Bv6IlavO5
oPbMEOWTgXoA0LTeaD1Rgui6yvkayqTuKU2xHNbYfgKlrWUHXBV5gG0UoG4ziSDStXRvdJ2oPEE1
c5yRzm0j4pEf22y1XntX1b6YlpLlsGFAkqHNt6G4lmV6yiP1gps00QINyiX2cSKCUV6kWuQvOpu1
LLWjbI3oMGYMnECQNs/xajaFr01L9AWR9/BkzyKhiuuZeuPfhcw0m82uXjSXX5GXFBVJqVEL1BIp
e5x8n6hslsxHhgp1CDUbIDK7toxN7UB80MY028wCzRsWd+fGFOgsMMW4c/cNC84lDU8pV/d+gRQO
8X7StBdtdMWmSBWc5IaS3MBopT4ZFdXpkYsMphaMbgMZBlCGN1cIYZHeTieRtvMR3aOzkWuiBrnW
FpTa6fjSjKJiWi9II8W7vlE1DciVUorYi+vV/pBTll5ZYzHeGXKqN4OdF9s2dbMjusT5q2ynAjmF
oXm4KVAVmLB7Iz1Dhyd15TzVaXXq4dCERluaYQkCe1PhbXrvwAGTLOH29nvbDsqriXPnJCc33ueL
rYGfjtNtlpvOa9Vk5aZVkPPNRQshbql6tuBM26hdDJaxXbLQ7NLxS0s6glfphfqlL53lWuOY8yzB
yd4u8CuCoTKaA3HI+sdadOJ+JR03qCzYtVSQkAdTAE2nAQP2CSaSuAKzCQu30qxd68oqxKo9nBxF
+66rVuNBwdG/QCXMbozanA7RYqpn3jYD5TaWB0uaWYjQLD3W3AI1jzluURbDnWSb26SMOB+UDDmY
nc9dIK1JhghBSxTocNoLyHueFhtyn8W1+V3hQQp6NR72aU5GjpWLLlDtrvb7VdZXwO7QVABPR7QX
Ez7DUeaqymEw0qpHbAvs7Rn9ORmZeKcCw64rmOopQEV3mA5JhSHbTxBovMaVpQKjGycxX7m1VYG9
0mWVh5oRITqezfSb5hCL6QBFC2RrldslVeb91Ovt15hw2aCXsf2R9ZV8mnp1uQIiQeEN0+xGGfHN
eeXYSIw0rbtzzEHy8DSZmXMmwbHgghDMSv0aQVWECT0jWMqFxJP3WOK7oSehw5gywnVMvWBpXBYf
q7h8SxuzCteqFydFc9evIx4DENezCrgDLowb6hq0xUBXBpUD9wXsfqH0Kv4ca9XziKKSlqMsp+sM
49eNkQkj3Q1thX8x7oYYWjlWhjQQQzRVYZdq9cVRlKlo4BGbD5W7k9U8OCiwnCR+XucCSVNtlzXD
U7ee360e2GBJbXTvTk7xpZ5G7HxLSexvMkTpNZoA6lg5LRw7YAl9lBCd9hCb1xhED854r0VJ3XPs
a+yeoGAbFfbIZkeexHwx68zJknP4tQX+FQN7F3iAKNFIQpi5CtTRi3w5NrAqJblhbaasqPeTICBi
zmW/I3i0NjBC1XPl25YlrUAx8/HeHXL3oSq07h7UswLq3a5W+uZQQhDuDBcWLwR7axf1aHBTi5MX
2U9NvBtiNh/UvuZWSSzz3Syi5k0ZLq6BHetXve+bvn1G1dtLABodnjS9BjHpp3B7kUDCl9zPsZS6
b66oJmGpwg3bWEb01IxtTRaB1Jp5c2ERv8arygti2xE1MaR3WxFf0btl4EztSjJcqDhkZfpOGZXk
pHL8dQePzUTUVzx8ZSwCQJYTElbq65y1ZVZnEF8CdaoqV3jvXmPPdnudLxy/9jkUZcJMBjMXH1BW
E/vDjAZ9PalTwRmuV1a0+ek6nUhRWXeqsADiAefiVNs66U7hJKpfVevKcWzM4+q4qC2i1cjpImNb
9jKPtmbvIDNpMPR+tdNxeE1B3vAecpJwskp7pBHT3OJaGV96OSlPmsoHH6KxqcjnqJEs1X22EvGT
LWRgxK32zc0UKHYQhMwv8IqM2DdkVyv3vdWs9ED6tT3SB0giP9e0lQQO8KsKJxw0lWiak/a+LmEz
B+hl06dlbmG1Ai294h/EuKbdX5TZg05MjhDaoVbH6rUWAmAARixt3SMc72mDzvF8aROA26ZIzLel
tjb3C0T73RIh9OUcFYHbaVY6HsB22o0Fl39fLjwGZpOkL2kuu+M458vdgG81NGhCLTgNe2INxaro
15PaaPd5DvrkEsuw44g3H3J3is8N5o4rJcmbFxRewwv82PxuVVkFAtGN+Rd4yuZdU04aMEQ8Dbqf
5TNy7sx2DRQ3i1wOFvDaETbuiMcyrgojnKO6P6mQH5GjDSlGEiRPZpBDsLmr6sbNfLw0NoG0elKe
OTgVzD+rueBUlGEaKURd7GE3rWgNKKngvOSxdiZVx31B1FIfJBHWZ5IbcOMYU8eheWDn3pt211+v
kNewQscua8Q4YPxNI+kG0C7jd7dbjE2rCT2UlDdfuUcj90wnwXzWQ8p0gOnQh3OT6L50VOsriRro
iWL8qZf0HoFkmi5BtXX19YKsamlWHmVcD/eyKdDU6l1svPa21Z8zuDMnc0qK5hmI2mV1LoTNXAaq
e+1Vg61bXoMPgNIVtuMjkrzsoxiK6CwA8CDaNZJQte3ke2pEzr0+DPmGSng5akBNfI1NmCRJe3hQ
zSrOkB6jYtYWNhlblBZZ6AVBIbxFB2TVoGf0pd0PrVU8muBgrlYBT3IWRhvY7sUO4ChOgipa0uTh
yzrEsWOcHZDAXsl/6FkkFpy7aRwecq1z7tU1624yfNd+368YCjJjuRaQf3y9rvERYl/hFG7j08Em
9UxvpnmGs6kcqiFOdqVlMjh0FeElthkBqjJxxYyq+4UaJL8mIBUVw2LVG/JHUt9U3AKAjGkc6lTJ
w8URAIDm6QDEcLd06XU5QtYri/ipRiEB1pATUhCVoH2sTFqnFuvq0WgX89qkwfaBhVl9XsEP5BuJ
w/IFoW+R0tVo2i/OoMB3ZqP4cBqNsnXAF3Fsai17wRW2fKimPRbEbSVt2JYRRT7GeLvdZe2gknbb
kzAui945DZawBhyfq/WRl7McA120RbLXlVj/YnTwv6CRT9NBVWLrWwxsj4vTeg0zRTMepBUVbxZW
iGu9U/XYJ1BJeY/hgA64MO3qVaxkbPAtueONq8dD5Sejw3rjqL3FLmhOe3ow6o4Szt31y7x+LNjJ
T9ZKQn0gp3RCsDw00EeJablZegKijJHc3DRHOCundTrAtKxuFlm3V4JC/hpXTvGCZbvm5TD6jaou
MveKOrFuiFXD72HWysl2oU1xIgRLiniYmBSxnIqCfpvVCexuElC3roy41dku0hOVaPnVpC9/W/C+
hwaW6BupWYk3gW7AESM4dUC031rojW6sqnYuSleAeaITztYsC/sJhODyyOlJfu9ZHIK4c9Kt0ZuU
44abmWcbQ+GVngn1Dr1KdU28gXlY2mRgu0pG8ojUZhkeC7MZt3as969j1DYbAKzjk+sSpOS5zeDu
TGVIb8WQj09aPBOnkWGvRvRqtPFrSx0aGmk3hxqOHCJqZI4E3l02EZaaRxW0g2f3Un2A7MjCvUwG
vrbWeawUDUcu2+nJ6VoWsJTKaNONa3eMq9jd5oY++YMU8UbFJ34sqJtfXbcT+wWUWxgbOStMg/cr
mfozdRXmAKHNd8Nilt+wcDs3tKiUN+LaRDgSxbc1uZWt3ppaaMLoPVZ2Dqyg7JfAylolIJnBfkUq
C8BYA/sWe0XyP9g7j+XYseyK/ovm6ADuhZ3CpE+apOcEwUfywXuPr9dChUKh6IlCcw2ququ6HzOZ
CVycs88+a5v9r2iV6VOBXPwOGWx6skXSvdskm78qi1MfVZptcMNmEr8jPrePSmiupzHRnCeEQ1Qt
XTW6KzVc8pTjrttlXA8WeGPT+ChQtAgua42bVXbtpyQg5wHUmu5XFCAHWhbzowE02buL6Pm9JGuJ
Xhfa0zvWx+UU6mp7hKWzhdwp2QchB0z8FRzgRiw7jyCl+L4SQxdExTCwliC615n27G0KI7Ygs1yU
LC1klnpBLMHswVbyU0wk0uJHdQ2cACnf9KVAsUQWkM1T3SgtK8/t+pEpSvzHnmR2y5K2+kNtVKoE
pVVLYC9NyFE3Am/0FbxoEKRYhaDdzkrlWKA8sxlmz86r2YkaMnLDjh7G/il97RVLuZeLXX4oVjx+
CJtb02XOCryanyZq167VVvG2w3bkzoqcq1GrLD+EgNl2JAbB6tTLnK2JIZHmXobdeC8Y4vmsRKlX
zTSB1vftRp7VC6z4PndEy7pmrkXRWcTEIrijFrYHEdfGMxMFxB0XwqARJCoRLf4/Utf/q37/If8X
0S+PIKb//k/Bb/sT/6X32f8yVVtlnmoZmhAqboXpdwPQCDgzlobllrGmbUicLv+t9un6vwSu2G1q
ivucgSujzv9S+3TtX0LHEuMIkjxtpDrz/6L28a7+p9bHT3Kwb1q64aiSIe2/W8EQqpgqjYPhlWxt
kqfNdS8x2lj9/0IMk/xG//5SIDlNJCUViwQosn832DSLsdTDNE3e0lmuVHblMP1ECbRwBifUQvV3
Usx/h4WgO9LJfieK4SJLWXNLjdzvneZBadNrnECGTGOym7RCQzAi73Nui2OTHHuHo6SdI8JbyIrW
7lkmJqWB/BJvUSFut+YN77njmpvcGK30gKBQ1Ul775gyoKHRFaZheQrhrtMixV5GceCC0H6bq8c1
VPECVfY3EOBgnfGTFepzJtVHqv1zrRA92C390ZT4bIps+EmG3m1GG+EpL0mxsZPnzpTfEPg0z5G5
7oHf9niAmqSP6YdOEK0Glcz0RGi+ME+AbzHYW2in9jyJaDkSQvOOPr9PbICnE/tkWWMUdLMzUx7z
UA3ZB9bfv1lo3HdOSJRI1u8aI3zHZlS7RgWFktaAUTkVK9yMijgf9UKU3q3q6i9SuE6Tcu7sjS5B
dp3LojqA9Owlsc61sH6m+m5cpz/Y7SVblXnFWNhv9CpmobJgurn9CZC113zSXovtTbVSL0EBJ58x
SZ/wgSi3eUTEsABYvb1fqT/NSH5NxIKxiX4slJRsKJl/wtwF4Xil8Rn29CxE0FTFL71Ew4hVfegJ
d4MrOfIQmt+noor2UbJ+tDwu/CqvvtuxeO1sltekKP2xTSzPMNGLTfJhrmD4geIAb6fu4dAmmsoH
DAO4IWb9JbU7b641IDfaxTHRr2OnIlFLCd/adHRlYWAthXvsFUXl8SKoDkaGxXh5UZz+vS3W2c3H
xCSmw5l2AhNjnZ4QyiBsh4zK9HX6q/XKce0KEyjB6KLLAJoMM5hFEXkOSv+nbdmMKEhTk0BUfIsV
PVm0gdBYc65YZXNRYxSePMzvppDtjNzas7Xx0qQpDBClZql+vSNLNvaaMDohRKGZDeQ8Jp0kBMDZ
mqKVEbXmRP6SnISZWV7aZj+dihr/oJObRLZp9iM6oOeG8VLXpNE5Wg/6xCovfIszPZ2F5G3cLwuM
GFZ0ZvajZqKk5uRo5d3kkumTdeYTYV/voxO9dHw5os+PzPnO+T9NRL43Yg2vPbqVbxMvY7X2ndZ0
f+nLnmYUJjbo8tIFg9ZA0afTIZXVgdoMwCI+gbFy4b/zBvTqSTf7n2rmxs5K+6R2/BdRQLaek30t
JgKnmG3Dsq/dcTJe+wZXQadkj83Q3HcLWmGo9j+i7+gUEK+bPLmy7u2OqG8uUza28gkDcGcFHils
FQfzwR5wCldyyaSOZ2xql6dpuhk9JsTJxophGd444nVY2umLOWjNo5eFXWUxkmCy6heZqn/ZSt0Y
tcWBfpcPKY1LzwzDX0EnCGO5RvBVAuLAnoY+uUY6zP/Z1F2FOCKIqaXnFBqQ1u6PPWov8OQ9ALDt
frDKR868x2pkl0BXz9L5LkRakYIK3aWKw0NtyvvJMPcam2Tq9OkAvqAHXR+nKX8Yh/3QOo/wh69L
Pe0bdDHewkzzkYSzKwin5GxjLbI2SBHVwcckQVgwyySBhOq8dL7NuGWFszJBg0XNkzZZ/U5Q/aKc
cJWmrGiaCUFkxRSxb9bOQanQKP8z4J7m+tzTsewtIivDEkeJOcTSp5C6qtq1qEzFbUiUcoUjSiIG
rgOTXNjlXhp+skt/SnLjIR33ZkzFO7OWPshLrY8vWPt8UfdkzC1BTeKoOg7nUB13PYtpln1s1zkw
e7arpekjLz1gavtKrBplQ98tQvdrNfwwGjWYGTaVqklvM/9p+nKkhTMO2pyeiUg4OLbzhoTi9/rB
nrhUbKYAdF1MvWwl6A22FanTVM9iVVRbYSg5RG4x1GM7uGnuS85+jt4YV1FxnmweeLDYdiTDZG68
suoOGYFOhyBCYC/xAkpYgSTA2CpOnStknPuu0kBXkJFRgLeS+1FDNiL6g0CuS8hNmcn1GYzdvqpC
n1qeJ2c/526Tq98kkfn9NrqBUiE8+dMp4AemRvmxVw7CpTDv0Rw2sVghFXeZcCl37DtzUN9V6pZc
ULc/YrRPbFJ/FsR4Lfl5syvZgA5AOA1QAlyBII7N4qvHfEhbO3rEA96R1fIzEDWlKs5DV9UfZite
G2W+NVPLEGV9o+Y+8hzCPfYx9o48/PMgqfdd7LW1eBN3YW8PHhovq4DJG2lbjWt008+0MmHBiGAy
YifkI9B469Z6REPBF6Dc1r66J2j9DxOVxzx+mVt5SpwBZBVOksp+jJ321Mf8JRKG8vlDrDfXTpC8
k8cRvHL1BLPpJwZwvDblNTPDW7syzsjvOt1hVdEEH2K84vB4aEBF17PX1aRnWix1/k0mIlvJoHCn
xPnQhv5pxFdlNbus0ulYq/4d6AOiG/LMNooxQT0m3R7TtNsa9V4fkkttRV+NZXzhv+JrJ1NZzvuu
bw5LnO460961nfNciuaK5k7rrE+vxE7slVV8IZ5fUrv/tGElbDGVr+VKzqugdyt/5axd1GLLd0CO
7Nsbkx7O1mR5h1gBn71mOSPWAz3NXuLOfO6nAxotclL3oMTK86TXj7Z1V8noGcrXHztlvV7LiMnL
8kerBF3d6Oi7cFUUgOpqqT3yuNznnb6LdOsiwvrbIIbPRbv4ozXO5YcZ8WMsFZPeUB5SmOfK+tkL
9WqKCWcEoSnklwYMKT9De/khKu+iGsqvmeGlgquFnqs/Coog4Jo2luIFzW7RCWvYxB/rBSiD6iYd
BvsoZTJYHPJyPER5zGzjuSLp0MhU3VdnUaDUmVema+9OhFdPYfm5HffLBCJqVRQ/V8qXiAkutEUU
V6c8w+fazVl5ahoCxaLuatnxPfKWP6jmWxs/FtHnyD57y9dHDNoTG95nIhNrLzUPbIm+14u1j6P5
A+78JWkBIFHvvev9sLe2coQl74pgX5MhAUiObm9yxmTOVvW1w7nNskdbviAKv3QT0BMNwJTsyTFo
kk8uc3LgSvVNKyC9WGADXa2bfNCAPMO8vLavrJ0hDMkDYQqHVAP/qI7HSV9fq7biT7YyYGfXryzb
L4fhNg/LtTJQChIWdxydYO7opBOfUMhpn9YJXBVwP/s+VZ4jYV/ht/npGvFUsdloau0bsZmBUnyB
DzsKfb43ZLebbJA6UXfabs/S7AlzFZTjxIUq470lJh4H6sFpqqDNzZeiLj3CRe/Gcv6w1Gg/1cp3
GDOsaSv9QYf7OBjEP/MXIU7vtrOVI8t1aSofLYHF7tTvFOMRg921XrNrw0nbzu9sxwo+TGGspzJz
3jUANxA5HuA67YhM3M0JkdVL9jDoKDfz6GG6eNasLehs8Ew79dMO2k2qHCPsjWQ8PirnVaz+qn2v
y7BzyDYkNjIRy13FlCjcNznb0rn8yFFVwU+BvEd4IkqXqAXf/tTVLsid5a6VIqjW6nWo+fUBXk1S
+jnr2EkHNEoa9+3Mn87TSy56z4raOzEVhNIX5MJejF49VWYSrDXNhnG3TlYgVeackPmLKiNvMg7I
yjsxoLuGwjkO6rXLpn1C3o/aggWwNrt7f9r+U5jL/TSXPqZP1zTELhuKXcKBOFZ4X9cBOLw8pnZ1
sVvrur25lut3MPp9CRhqIEZB6YrT9u+X2iPpyp+L/ASi5oHUhjMYm9ftW7CpGIDF7x3SqTEK+Lna
0XYA+dB/RBE/d7UkIHj0yTDBujHDgNSZmVW7SS6HULewk5iMvZLHWSHDXoTeP0TM+kZuL+lCpDu8
AhI8jXp/NRvrNVeUBy7JXUNlskEAtLreT0Z7cgQoUvLTmlH37Tn54Xg6OH4+OKCXt0yZ9LL9lC7v
Ppcp+sslJWp9T+b1oRtbf5TWASwvGJhil4eVl0dwGW2n/mNhtgLAs5Otec0p99rmK9tFYmIH9ghb
8mZX4MvrOKDMQwoc76cYehrMFOx6fsuHLri6unL1O73Z6T0jyeykQTLYvmQJIBD08T+vSSwHU0e+
YwYuwdiZHJG0U12kut3M5ZKA88jXfSzbgFiJXTat+w5ZCa0Mb0qxK0kWbKhCsdVUevXY1P1BWU1M
oA5BCsmlbTUeSCGJhD8WJl1DkrvM2GmlmeAzlIn07IeeP08E9i5DIY5RoZcZthl7fCFP+GHrgiv7
Llzy19iazw4A0DheLugEEDvz3dTVxyFmJx8/QU+9RW94RafyM2ZdakQMtYJyOOv3gzCvwmHTW9e3
IMajhk9QnxjQyPmsSOHN6+iDXmGf09i3KqqlEu95MlzUUJIwuSNDa0cSC9Vmd60cnmyK8PIFrCo3
fpwUgcaVUygU8VI5GskrvklPm9+Jbtlp/UdpcV9An6l9EVpBMSfnwSgPxGpAZ1EeDJ1SW+Oyz50z
gxdiXFLPGmCd8Q4ddMWuig6ySvZp4gRra/glOTBttFui0JWpA5OGfZKRxBLyvgvR7sYOGIyyi8bq
kIXTlXRcgH/WzV7Mq8mB2ROMK1prrxoAEwbrfohwqDs+0SfHDnBLWZY8FZPQt1g9GowWpnrxSDIn
7u4KEXQ5EZi6LzswMzkOKm7oMLL2TE6PZtv6tBJ+NwgPYwHXkQERbQ5WNQ4E19Z2nqHN+4RLul2o
MVNpd2H7J61x0GvdKbOsYPsgUGsAWfYHoRZMZuzd5pUkNyF/qyvtuqyf+FJOJfCa2CalgR8VW8th
5hm8wDXcPkSZqft6wnljRgdzg+rJ1zxW99tZ2OjJudX600LarWDck+jJFSXlUdbrO9s7tMLdOcz6
l7AHJjiB6Z2tPICQdCc6Jq2K2OtyL6vcDqouvfQ2haLQN2t37vjTjJNjITHVLNtz3uqfdencwtqE
54kXGD39t3WWEJyxdjEG80cnAGmom+dK13s3L8TorxuoS4Sl5napc2RA+PnP/2ZpiwAiBAeUjE+I
n8/cXYCEVzghI0+EBqfOziyUzg8j+w0YHlGfk3yNlL+MixjeY5FnYqnSwEpE6LkoJzdplVs5ra+5
CstFzPR8ncNUMf+7mntFKy8JI2q3wtvHXNbCqUYrhetVY2bDO21R9dfXssLCQALdnllKF+APxHeD
Zg2/9iwzU/EKB9Wu6QdBIBs/h+HFfQsgetIZbVhqWx5Y8N/Du/gEF9nuhk6Deaw+aezH6Mr24lhK
3GoZStjN4lfrac+XRLI3qQs2n7k1vabjaFOJO4w5mTrtb70Uvys6nVc7SuHPeDa8BY9bo/RfjBoW
JCEYpiv0kFzwIAXWbEcjkJJpRCspIZaZo3bHXsmeoMCRs6RePYwARd6w6MBBFlZLfm8UPUmIzs0S
Mc8ymf/Ggu/fmKybZua/xEFyD65oRrlZ/JWjAsSQ32TdvB55BSd0nP82zXA/ZnwhlWKSLEmy/HZe
MC0fnZdhVO6pAUHs8fECMXKCvknerWYNPRCGDOB6iYEs5M3Tv02Yc5fxHq7TDUbl7+DM9410oHIN
JebtBc4N9KNK7b82WoeroK8gDIXPEVNeDBQBKccYImTP1UgoYZHdsQdRn/EYQgqqvsqwu9VGj7kr
jb57c213rVrcyg32x3ETQTR2QSX/dkp/UNXsG2p5jwUqOaHoEiZrWnzyE++lXRiIzUO/N60shAHA
IyclHIsOoWZWDQfgnX9vuBvoAczKa4JgxgelRzttpSOD0key3xTvzGUhKnR6b0e+dYj5lSvqJfIe
Q0JaaNjyLmhS8g8jnZw0znPPasrHUXlZMsU5dn322ipGeVKaK2niyb6SC8rCWEo3C2cBZch8V6Im
R/hymvM6MDeNv5aN0pSE/AZ1QbJ7aNVnZYCI2TOWTdZv2fHtOy2xHRERjeke99CyWW+uPV5ON4oW
IKNifq7MBz0ymzMUxiDJpUZejukhhkJ/C516J5fk77LWvuytR6XYoqIc/ahbDvcClKwwGpK9ak8l
AYzpT5PQNo+R8VKEI7/yjPyGWydAGv6zGMqnDcwVciarleEATZmPVC2VWxKvApWO0p4ICLenTvIT
axcnfRJY+K6RTizVD8Ok8UkTIzVNizz8Y4Ov7IhSvvUG/5yr4K+YTxO3HZHKF03LgSzA1sVwvniy
EA6yfPNuito6afclmcOUUNPir3nJDVcrKw7VlGeqbYz+WFJINehqhRId//lqO+wAPsPJI5mSht80
9a9Sl781aY91FfauRtg9xNLoI5GDdpTtFievshjVgWrDeqFiMEGqjNKNn5t+q9nRKqhz5oizdDuV
ClF3O26mX2alHPq2/o6p07rD9eRtJ/MsSIhsY7BTXX7N+250a4Js83a9D4vUOolhvhHu9VWUWrNf
F56lkd0X3jwS8zSrGhg+Qilc85ENhk/DQHRt7ewsuY8jPaFVyiEIb68y9JwI1QLvlm2MrKnvlIn3
qFNgYTrBcpGUV9OpL/UWRFYQCBGEf8O0ZjKsayNJVemT4dC217j3vIQxe14AhGu+e8hf3tBo5yKn
lEj4YanB0Tcxbii3R4nTWqO/6MyZeQ591qwgsN3LQSQiLi5d2y6PCrO/Au/dXUsOlt7KUSBx+RU2
WmbeD4dxzL+jlhNKy0ZYmPN5tNWTgrHEEwOE97j4HdT6NyRdy1MGRv+Qz/KSu3jR252IITH0leqx
71Aeqr5lLWFTBc3wCZmDB1lPVzQP5Ok59r1KPvmd1eUSq5R8rFY8amBAb9U2NlmQY/DNMTZ1dB+c
tOla4HRcpyMkcHDuwpHaAdPwb0y8h6+oKn68kSNLRmTLboGOfcqeKEa2ke0gBHNe2rSTy9IYv/As
eTZhjfAwde/1cXwac5sTj9uHdfK7Oc+uQBPvrcq+EbfGM0PltjNN/lbI+ZHvI9sRxgUXSo9e6e2p
O0q++3DBaLXMUQ0MmfS2Jd4PvQB40oxvCdr+se1Q6dhrsjC+qYXRe1Nm/TqhoFZbwK21s0UDM//Z
xl4re4KumWKdwGzO8uCclLASzSC0dJRZJtME0WKAZlttpzKV6pJU/3DG6blb4vdJ2uGuixaKV9Bj
SRU/k65X+2M8JqfCUilwDAXb8NJ9ZWE9Y+9kHYQfb00mBQhxQNi3vnvBwzs0y9+u3vxri9wvOhcK
a0MoEov1thbMf+ZRSXc1Fme3Qv6y9KJyM8V+q1j/SzXjOEwc0ttlos/LvSFMnbZtg9lJvv4eg6sX
1fHdoGTP7CVVrsngenDE7PZEiwRkQ+2jTNzPTDE3COxtVf4AIpWBps+Oz7LofDLIw0XyKqDWDnrD
4GyM/F5bNgpxepiGZ9bA2osdV296n+FbXLV3hWQlWIYmduU1ShmqYSSzw9mDYGveRW33Byi/stcY
mR4GxXrs60i98BGplySx3kD3P00T6mrmFMkerimcF1mASF9iywf8y85Q3Nm7bDwuiCOBAQnWjycq
4XqR2c5ImvnRmQon6BjM4VBEFq01cTeIZHjURvCtCtYZWVJqilhDEXFyzJqR4TZtAZ4S4wCExOwn
j4kRLEg1rYb8XV1H+VAWz9Y6ZyhOGPPLhDxwSbdEyLR+atVvolKHi3QwAkw6cQ1J3AFhhm0525Bj
VqXYsa+T0CMM9Dwd4QnjMPnoliRilOmjnsSESHe6H1nZSqk8zL4+TM+OYk4H6rEvoGNXPWFIYAiD
oU/DfimdGXHYPDzjvh0PrPHd2Pyxd8pIUmQ8syfJg6z2qjDece3MrhmR6VtWWOtW0F9sKX7bkr5j
3biLIy7sEbWJmF+NB9LM9j7Gl6wAENIYDRca/MbV1M2DOkUPwsCh0+jvc4aJK3XwEWmtfJ5K+KkT
xVK7qiP6VWhhdsGtHybnEaLfYvbViWOgS9dLnYvPCGvtLh/gSKz1ehw3E0NNKzblL/2INrbU/bHI
ZUxLvvR72X/hJtUuEguf0JV1R0zq3TqnTItCx/ZUInqVfGYe0pbytXUIXnxEZU8OY1brh7njgSGg
EyuvMXKPF71Us0z8W4SDxR+oOVxySFn7olcgcZV8zKja7oQgEvMHddAyYbzNk4elHinkMJwH2gyU
oupfgFdrx3h8satZw8SlvsmuHT26R06hbGVpRDN3ctD3YTcl9K5zH2Am8TEFf2mCyVAcGsVet77A
dAoPczMaQdy/y3YSoPpRP0BBc8TbDeY72KdtwwXRhcVObTDFjA7C08bSt2BuQygm5F1EWRUU+rqn
69lm2RSlKzrq1PLoJBviRIFJpDigphEJ3Os7VfNtzqBR3UyhsyDDtSfvYww9qxSStMiOqwGL7E5V
5vdwrS1/UnpWj4f0qjBLr0hmYH7dfJBzLM8Fr8ZYgKtXIV9rZ9OYrVnrXNPuMvbVekE4ZXOhp7sY
MgPr909myswr6hT7KpcgF1N76EziN/hkSb7MDpWjm65tFF8jTNJ9085XHj3xAR/oIB0qVhNnMceH
PEqyp2c1in38cjpgB0Fsy1qdFRt50qqY/y2CxUVTw55tze+1kaIMR9w7a9ozJ4gYRtVUAzUyKkvN
Qd5CWgud35Ud1SDPaj6n5g/oVsCX1TbnipSjFGAQB5NqyWSPsqZG69T+jCvykckLgQjFXy3tP5hO
Z9uXAXWmFE/1gMGLGSJNel/9WZxrC68Z3RnvadOkD1o6DpfomHV2fErC5dIllK5zlDh4MmAl12q0
CxXjrbdrzU8F7OxB3Uk9b7xoSLOL2WL1D4o6K68tvV3AGparLTKoqHsAJlEriDKBYBvf2kZPEeqo
EuKif5zr9E+5sqapLI2Gki33eEhn31ol+xY2fcdsstIt0dutif9DVAmH6XRpu+wqjVhw17dkeQqx
MfhNVaxe2VjwocZkzzz0pjQlNnCxrcxmB0FAnMv2mh4syyxZaleZUQI3LfXoZBlszPK79Dt+8YKO
pfcEjmqAdBYpo+AfePIFHPVbzk2Cs6NR/RSgM4vy+jVc0xtrVfeOtSSsTfVtICfnaDTWcxwjOk8Z
WPnQUS5JTVx3onMv2HMbYDqo/RCLvYfz4qTOeeutAguqGn2n2aoGKSkxZKq/8hg1A2HvZ7WxESSa
xrPSt6XXnGOiTNZro06EMsH4lqmGg7fMul00jWx/9cu6MwX5OQMwbqJmzr2dgezlTPQylnHTsWqQ
biKyR2f96jTjeYgoPma7zfjNVXZKsgs3oAGRObyD9pYeOigxfp23Cn08bWUurPWAA+ISmjMvZ8M0
Io++8XvTfm5KM/Yx3jIqj/v70CymQxNVJL0qCaMIFpO6dPA0rSEJ2mKGyEDhosHVcYoOqmyH1F6j
9bd1kvtdGkSs+fiTVd45aBgs0Oo+i9AvosNsnvS0GLjvqVXi9kVhG2NPni6z3Gn2GbHw+ZF469cD
Py1reGTpbXaNZ4Xl3jALWhv++8waCUo/Ew30JNIZU2BUucEDvme3ibAZNWgV/M9AMIu90JBnl85Y
/drhiT7bePHwbibbOtRapXHQmpFGjROdzJBnBff5pnOFfmyJYeue3Xos9XPTiv1YlLDjEOhYz35g
rEZahjUdSwh5odIfU2IZ/HAEEG33DlJFT8k3Z/WHoc0PuRE9o0ZiKOpyIqxCATqKMLkYNjzPOwkS
WMjrZJSPkK5KnPBqegFbTazWRpJwiGaaU6/fquMqVUES96TY5LFDknplM0/tTQUZtv7MlHBxUTH+
hGjJZbl2+H3FTzVBzsR6QP9FxU7T5XQ0PXPlZ6IykCkWw5+RVxN9uhpO9eJ08jJp0XhnsPU2EZj7
ZJAfrWUR8AP6XhyvvauuquUt9TUR63wbHeVZmFaIcsQ4Vd/NxuA6UWX7ap6RUVleTLN7pmiWO+PT
ak2OoPXOjlfekpq95TneIqynF10DFbGamI9KvJV1PfwmkZISMjx/jViNRl1jJcegsytAZjoZFiDJ
oegw//JVh+CQcrm141gHsjO+Y6k9pCtO1s/VyN8tizR6YwCija2933qZj7mpB7JtoItbVs/ygMIq
aBndJBYqt9Cb3jXZDHFwbRGfETPCx8o7U6zvQRokyL/Lk3AodjSy0T02U1nLK8pTntSYOSf+TFmV
92DDHM+JMjxUVO0FTlqvo9H2lhV5QacIstpzFs3HQjUcwAyUWdnoYOzVVdex0299IATKIcorKbLn
YW0VMhtUkklyFotMlDWSDIhvlLZxJppodUfnrJbSwi8NS2LANuCBF7sDp34/pgrVdmQcm9z6qdKm
ObQYu914zFoivJPvRkzeWFPVWHyaHJ8oTCB3AyGThU/Cafe1g2ii8BqxFYdHvbcwZHUtA6gw/NPl
znu04tkS1gjT225Oat7/RuQ5BE6sd37fL0fUk7th7W6RzTXZjMfOGsqAyIw3dpeCFigRJR0xJaY5
nU2D7Ha1oFK08wddsUJfcvg0E9IvWUqB3ddbQixWLYwdRzPnFtsWBIXO2421l3WKsS4r7LbiJKY/
rn47WOXH3o5NqAILmnngyLEJxlbByxDJx7xgKc1AjqYElIew0jkEOoqndXUO2PnSwGzLvxNY/spu
vtlseB97Rgabs4XTqwzVaoctGDPAErUHPICHWImmXVu+1knL9HKYyCrQj6vDbGyqlquiBrbBmF7H
KkXNPLEOALtlj89X80ylsINFt48YgplOsF/vtvNlMheOekYb9P55hoBjk4y3KLe66YOsYmNW2vYu
n5cS7zezRQbHSImx/JwLNgf0OnrNx/jMpp5xmYrs10qgLOdLaPhJFb3IPhFeZrNOAgPrSTRwX8zy
xOF56CZWZNPp1tWAaZY4LANUUS/WCVEoYLW4NIV+zvnsapjMAnZednUWDUGbOS+Gbm48a0x5LQ/k
zMGAvQGnl6gY922vvvT2n7m0VNbhVDUwmIaa1t8hhSlvlgbz6DU+qr2RkAswLAeprWeD6Zg0mSq1
BPqFNhWfVZU60ktE3PcaPxKVM7lay6ri1MQpEqpFwNdaoSj7us3jiEnbuMN6Xyjxh0oZmMe1fjF1
zdw+a3O3NP0uFUTPxEvQQpZx+7zVzkvqvNcT6YkO7Tqv2n6MZEvLEIOcMCfSiQ2192LnI6M/3ZvJ
kPgwrzLXJpeg5InnaiGmq0QSZei0DyYUHCBwK4hNb05ldkQECZoepMicXJUtw6LUeKk1IcDD6mKd
OwaRB+Vi0zBmaj+e44mdHdYK1wmb8G6CWu5lag4w3QZxP5QPkuFUY7JsFnFJdYPBvKd+RP9NXKIk
5U6yMF4rH1sKHB5Ddv1KZ3428QDSrt5rSHEysl/TKLk3uvAX+s4qqo9ZwRmkRvWTgm3fZVmto+S2
zxVEFKelCKXyQAGIqp1qrTdOJPLjRbU3kvEo+SFhPiF3rEGrLjwN6L1W685y2E6nDcEFSj+rsuwa
Dp08jKyCMLJTzoL1h4DApa2YdAjghpq+00aFKS2xFAvZ8WpzpzrhvMM/NUI5Z7YeO/+82jJa30Vr
zn7OQGJIqCOj/tuwWVmU5HutlAV9KK56T56S6hDmoGg8BgWPROnUJDYPmPkihpeFoTN9KtkCtQjj
sEJekis1UBWYQGmpvZfmslOa5TaWIJWJAWMNbYPXdnwtrHSAUd/iChgxEMg44zatEvarKQ1d2fZv
9EQ1tOdnVmIwxUUZwSo1XX8dIc/OThCR8ANRC9kNsMpCmLDbRlB/SDq75b2KdaLht2UVFu8u/jH2
z/C+VvZBVxJMCRo5Ecq2KqeEf5i6y2Ciz93VnbrLbEoLIjAKlp/8UFg3NAoWjBh35xoesKl847g6
4AX7S6HZUBaad0DhGVn1wTzytasxM2DSmTsg/HbInr+9kuWFicqZdHo8wnu4X/bzPMf/ydl5LUeO
ZGf4VTZ0jw0g4S+kizIsEix602zeIJpkE957PJJeQy+mD7OhFRtLVEkVMRMTUz2TANKczDznN5vG
UkDOBF5EHhwkX6eOBHhQh0yty7rgxqQGUIfiydXRHOJdizMblwSyjqFXrbsUOxiZoAB2Cao52SaS
HOd4LTxx0HyIbPMVa6mew3PxAu1gWBtt4VBC28DgQDIrZQt3OV+1uLFxV76IEGEEH5Qp60YDQeRV
bbTCW2NjjO6FkvRPci29hxRdVpGOaYFo4nMvcoFv63wlKizbekjvyA4hUZvj3WCCefY+SoP8S15r
0hay+M8KYyI8LFi6XBZ3fd75XPit2ypWzK2ZIZ5kh9IzbpZ3iR61FE0rXMT04SYz1OccV8VVejck
pEUTV2aguwwLHTICTa1+1qP90kzkQrkjNFrkCSfBJ1uduFAd6D55VAU3UfO87SxCZt7sRV6yM7oR
0OIw/cBIb/LxtB61CuIGLnmVil4ZFGNAEzYo9IjkiUGul+yDtPIBlqu+dtdqSJuZ0fALa7QnAEbI
HETbvCyuUgvimF6PL9hj7MDMgnc3rF++xNnIHZULF5l9lQRfYphXsDc/dNRX4x9GYr9KPnA7rVmB
q/sYYmqeJInw/TN9EOng50Km0LpOfpgt6UbuTdD6a+jMhf3WjcXZkKjWxm5tA6ejjhrUJ86aoANy
9+fQUXTwwWVjtiIQCltFyMltO6u4LICpemOMikgkYxvZbRMFnUZEPnb4f+2FbPucHixs+fIaCUfl
R9RlLzChXjrZKsBCven4slhQ9nKDM8Yw/Zhzsx3L+tnTAfFQX790C1BnsHLWmZUXOJmRGGYZs9vK
kQoCvfywDOUCntWdCyzVzwOUK6d3wPfsckhjp+1dYF2IdWkBRW2ZdD32QaNF5q4uwG2UCq5kDSV1
wB/eWpEbNj3uhEmW/qDa9OjLw6WOYMGKdMU511ROlL5/L0scwyEkAGAxbq12DIHTR9emJK4aLb1w
Ne9dtcDpeB9GAzOh8aPHpAplKu7otAXqmzkUwCFl77mT03RVQb8M+v5H6jEDKp0cz2CLC020/qZS
UFPpbo0JYBO1fFSRCO72hXgwoIFVLSxMwwjWhhr8KKXixRxTY3XBhviWiEZbDx5Ydhemrpe2P0Xn
D2sbDirCKRZeVtBtUfV/Tjsd9ax2pABhwpSo9sPAocGPHSVFIEYfh/NYly9cPtOH/EZKn0sJF2El
r3+WxvCeZ/kvPPcgoWIVJI8X1dDcppV6IQqEDBvOjxVqZVA6uXCimQdmlPorSJbWfa09qoVFdZnJ
VKjJIgkrAIIuvUdWwNk+BEVlGPmb8hN9CiQsvPssFi+ex4kvkrnNd4V+gX7aYy0bV5Yei01ZwwOB
F6eB8tr7aGQEMbYFY3TZcSux5Ucsnc6ofV11Zsmt2t0ZSv4uadW9BpijJ0Hud3dkZn9kLcU+o+93
XHyUobjRdGtfWuLJSLsbJOjeSBAVigkkx3woJr8spUW1AmBgVN2PWL7xua296nANSdA+wb3z03Db
C89EeSB2UwJ/KR7wEltLSnIDooRDZGq8UDa9BoN5ByVwX9nSdYDhSYd2LhdpHQATUFGjMH61TQOy
1qPOarMrKcho6e6V0K9YM+rqrz8M4SZQ3eLqcM7x6BkQK3o8yLxR/4YEUHnxNqi98zEOfo+S9ooZ
9b4NPptUuW4VzEuCkCk96ONPKQp3DWRqpH0YA7O5LvQa2Hh4EcBMXFUddUzscnI1SrZ/fXLXhZuR
236DzWhSK6jkxdJTEojzrP2UtOFK9uqzBFGdWr4aXA5zI54s7NFQF4I8fkhGLOuRDORawkh7ZM0D
bT1VCOIsVzhrMBkVq0RSxyl6Ea1EmLz5ZX4mCh9NrhzQY1/b52ruo+xtkKjyuM1wZKBZ9RVALbBl
4oYlmLHTlWyo2QTBJZAPccHVauKTUhZ5ADl0oCNyKEiZREBFXl2ShygK+r8s3SO/atUfcu1fuoFy
jeGsGeOG4+bU0xFGukgb/R7yO15+SQnlZUpB2n12jzuoop4lvvWqh97WLBsyZvgxqbUGTlobnSpI
fgy+8YHqJbWGkRq1SVJ5/MuHK2anzMttmFC4tVSyX5NpdC71b1RGrFUFqrIjVcBthHuHhtFdHBgX
Heo97ZDf2LbyiIDYW1BGrFaSHHjqfrpaeJNYUNqpA61gbFVpA0UE4g5BSL9Cx+xWhR/e+Gu3RDmv
TjEmSxvJhXeT3uC0+DKEBbLmVbuNFewh8yaiOiiK+0QU+9pTmJEcskCqh4AlNQxKJwdwDrtQI434
09XTlUjIFxX6lQgC+B0IVaLSXN40PZ7gVaUXmNeFn1rQAXJ47oroIweUm2jhQ4N6CWW5s06Glp4Y
PbfY+iNnN0nz5MxOZW7MI9Bz0FvbTIXAJM4l5cUkjWsp4y5PygurNi40u3WU0QeyKSdrIyKJHRVi
J5X4oyflldfbpCuNegVajDuhWQApEpxcw/omtBqgwHDqViZyTFyNzUlnb9capQHbjXp9alF5D35g
U/jEXelOpdlYMwHimP5jCjDfrTdTjUg3NMf0x8fWV59rbzxXxqcOTDTw+yvLSu6TkjOllYjfdds/
w2eBPyVBosp6866TbnxrvNILJIlFaKynVlAdzZPxEp2r18aUIYRVJIxBid6grLotMjMCt+3jNc8t
DsRslq7yCqRerJNo0DiXpUF8CYZWIX8i4fFkU7G96O2cuUOJPKjqdW50/qYeKF40sXZlqlaMRH8V
nXWado2GLLdvrT1Tsvox0NSc5TY+2UL/5Vv61sBsHVxawvw2uhz6d3qttaYJHczlaGmumzEDPKTy
znomb3SSQOvUrD6aKqLw6jd4c/bPVjnFHOCaGCXHT52fXWhRPa1UWC7IVO0lv9+qXrFPav9MtUkH
KmXOFheazME0/LC09DEowk1NdbgsbAyu7ISurHzOjfizVj/tMLyElvxIFupHruZgxLLsVUsQ4KQe
vZUi/RZO2Uvq3ahy8Ju0TSiq98rsf6WpuecQta9Ujawy6OykiPZq615HRSStSsN90nvN3JQNckQW
+7uNq5fLgRNOMRaI0eiYJB5WWRs/cByu8FEFcc/tHAcfJEvk+iVu3Jatn6RKLt12mf8TbQVlgxfY
Y9PQI72blOted7NtY5+phg8wxEZFgfxQXXa7ns0JjMVd4bF31f1AB4/ofIZV/6TV2j4GgHJmQrH2
DUACCMqs6OWMxA7XUWWo0B61AvQ52o/p9frcexqa/reSI2Y75M01ukocYBqOHuCKStVvSKpW6BMW
r6CQsktNsAmVNfQWWWb9kpgH3T5KF7i+4myG0HyhuWeGEq+9AnqDN7GUpLi9TmSwY9hkug6Si+ZF
SMmzNbDU8xCa3SLQSz7F6J88C+y7pUIHIGVrneH0p+z06Cnt/1JfScB1GFBD/Oi6VTVse5Frki3W
d9mAB+lvEK3SMDBGzMe692D0bcil31dt9taapE+NimxBy72KwuemmG5ptqavkAIGMvATkSFQrx7V
NM0vf0lldFuS7g+N5g40re6G/RkACXsrO+CN/Iu+QnJO8xExkiN6WC3GhhNcN6xx3kb5V7P6tQ8S
a8vxodD6ZNt17lvfQlgjeyRtfJHHK6WWx61JDRE1C7IVJkEHZGKwnmzdZWyqQzrXbi2FLIu7tyMI
piPSv4AO5X3uYsXlpnhqwnec8mFsFXl4D4LpJhKg2SqIUAhidMZm7PR2rWjmHX7O+Uo1+r2w94AA
5bWSupet4HwoD/1wRhmUJAFpEsgDAGHM+FNPG/K4iK9pkf5iZHwQl3BrXeDP6iua2CVpsjf4ox60
Dged+tNXzZvp71Eh+o82pQYvk9OdhbhtyzUinTAjpdjHJloSdWHds69ccSfhhmpRmqtAI4reeMX/
TGbfzptNmyAlUWtnRt0pq9SbDjYCuoVaOao97pCl2yRiOAOtBZpYEOOL3Lgow+Ga6o/TVfKLxi3N
19s9iFm5iT4mkadVk/vJpk48EETcvLkrbSJq6Sjk9atOMAp6r/pbg80g6vL3xIWwIrw3y9U+PDyx
uVK9G6TM4zx8TCad6ACR2rWH6np/mUnU1DNl3DeRuQ99XObd+G56LDjtt6zm6oanPCQz0FFVt+0S
xqej8qHjlVspu25sEuqbabTJBg0BMTJVefyWBQ44vHitlRzVRCy/1J52OZ2aS/Epjf4TLqbvtkdF
DbkHF7zo9I6lJH4HeSRRKrvD/l0+r8MnU6POSobpPNBbyndtDLcX/JXAqo08QX2DFTxGdx1aLK47
rjWPbIj8FJKB9fLh0Q+rd1E0uxDdvjizyMAosAYLH+JpUddUDMV+7NXbAsQdioNvLOG1H8cXdidf
UT698UzPkar8QSTTKasEL9/041VPRinD9Chv79yEa5jPdOjgg7C9osAiSqhXVnGde9lnl3X7RklX
HZD7lKIDXsSIeChpC4BqeIVg8UYlcls3yjOnozNp1B5sEgJlTfogZ2tNFNhTzcv0z1KU16zu8yoj
bzi6ILUbb5O5qEibuOvi/lu9dDifySBeVqMiPXhUW4F8mztE4VARggq4lrWAaWShu+YO96mZ9KDx
y01CSljxrqdvKMsrXea+m5UvlQkuaJg8E832WbMIRXpA4SgP3jl5otgTa3DlypijCsZ+HDsakrD6
PTeUtyIx7kXG5sfRDhVNy9t4UruqPf9GTiwn5PyRsd2vTEU/N60Q+JxMJC1tFQNF0KZTP9tNb6zi
BjZ2VyV75NDu1UHZB5Z4BLHzpEJZlZQS5/ryJu57LhJueDd9UWu0Z0nnX7b++N7gHu3qT2Ga7yn/
vFWh8QDq/yLDGrht7zS85ZEx+VkN74Vc3tSS9oJ4e7XSC+0281HpFaA1SfSvqsECxmSDwW7cn5qN
UpuO4nviGigXN9G9Qcgk99G+hpW9GxrvKjbA44HOXw3kagYF0Eul1psC4wgq52wmVmZcBTKKTOok
q/HLNGEVYG2uUxO0pjntS+mPvkzO7drfolx2qyiwwcPqQh9tp7Wbq47rhMsxypCrG+otFzlG061F
3cfsr6mrI49yF1VkMn2lfOyoKdUk75GuufWMgN0zYIedrupoXlXI4XDYHuFV+pybkkLaKz24lKwl
Zw5I4Sbh76oQJmd8eZ9ibrGOuGdu3EDc5rXixGP4o62KnSHhm60E8m3QAUKissW9PbnSLQ4ANnh4
tm1scLFIfiGiXfTR/Vh11LnDnx3oHY2hbguNDI8Ov+zOAh4JWOhRuNus129y3F0JrXhqh1IH4gFR
NhOJqbDIfuUc2OOAOdKJmPiv2ueCijJiavitWyAcYYB/wrp6k1PqzkVZJhtUgwCVrL2gfZdBGcUQ
0O2YFJab7SaJplVmo5wZiOJHQtqy0VWymyZY9pD87JnUQI2nzk6+S2ePee4VRSFtSUJaqcgyqhJq
cZF4TBH6ucwHR0tTuFXQFlLBuTqI/UkxCfa6qv4OuaC7xOktyW+MjsF8NZEHxyTaaJKmrxskt1dd
XnEsCMDqqNALOlgRqZrejW00hZMcSMtIigTlHz9DwCX0nEQFkoQLOLUno9xFN5aUeE6QEWkQ1QDo
SOXTVN/cyCdRr0rnch2p63C6BPgq1d8gQpAsCp8yW/mHs8f/S5eFej5/zS0s/jC7+L9ZYux+Z9e/
gJvPm5re5j3LAQx6SKH9x19/7P3ONr/qX3/8yzZFbhzNud/lcP+7auL6f7SKp//y//qHf/v9VyuP
Q/773//tPWtSMNT3v70gS79qsAgdZ6tlrebn4L/+s/4bH/Mv/88/hFsU2f67ZtiKrqk6Ws3A2f9H
uUWRxd8hLRmabuASqnAc/6dyi1D/rtrC1GSh2f+Qav6ncouFTjO/2tAyqZhoNPL/UW6ZzC7+V6VZ
Ehy0NEuBJszvX+1SVHXIQOz3Tmna65zalTSoR5xg/lRq+WfT2szSpw8MynF5jIy7UVwplrpRo+hd
KrzXL718+493/FvaJLcZWn3Vv//bUvP4i3x98zzsJTeT0t6pQxOYb6HcFxYmABXOuac9YOZWh3a2
HZMFR2INABR1EnXdZ8lNjCTt2eEHMPDf9b02/f6l7+2cAn0n/M7RUau1Fcq6NTi4FlkE8q9HnrHU
S9PvX55hGVWcke3pnEaHxKrVQsJlD5NbyorSkX5amELa9PuXR/RprcqFqFoHmo2JZAyOKXDRpCMu
TEsfgCHM19YRqZCBfSctkU/LtxaFIaSBTflM6jt7c3gclj5g5rc0uENguKPRUFmUnNhCY1myd4eb
nubKN8tLm3njwe4i3x8NrcO+IItzKoZVtWsU2VRvzaQLUNhJDJJfiS84YR9+5MLXqLOvsZq2DBPb
bxy1kNGRqIGIKY2fnTYc6uyDxMBFqS7d2il0cZVK6k0rQG2Q3jny9jM7un9GDXUekGJXAZig1U5T
DKSWfTTe2iZyJjeVcgCBUta3apn/qmJK7KYE0EO+sLL8XAqjIytmof/m3om9NYbAnfvGSXBjVwft
trDF5+GhmULTN7NBnUVEIRIYTwliJIrtex8S29ma4rS9Sw1cIxyBYfcmCKvyVmrwdDkimTUFk2+e
qcwGDMdRzx/NoXSS/CMV6RkFfBAnTwMI4MMftfSA2YDVYSU0IN2l08Bal1wuQxITvU32XppeHH7E
wpDMnZizPM86zsSlY9rjjd4Fl3oxnjaf5dkuovt5BAwGTmnm6U7eFbeJYZMFUp2T3lydNW+zVMyw
zhsnraWrShaQoc2Xw00vBEZ1tj0pjdKkpmI2TmGag7GqO7m4EwCEAJ1STT38jIWOV6cx/xLaB6qX
kE2Kxilz2bwLlcE9t2IyBYdbX5g5k8bd19a9WKt9Wcoax6wMwL+I3hPmES3lYjSaR04JS0tu+rIv
X5BTuTdQSeYZHmxtZA57VMb72n1uLbJRSMjGa2DXAHxUJfp1+LOWOm22Y/lmZxvoAmF4gxEUyZ+0
KwHF6Up4ebj9hU8SsyiSR6B9ApESoEz7qmMTOTdC9YzbGjDH7rPUcXNp8mxz2sNmEziojQyNWhkp
CLnKEZboqg1KLPuSFJvblZBcmgscU9Mj2+X0Cd8EKzGb0z2wBrPSq9oRAwnq0mscGHvvg29f2lb+
q5OQMq3Eg5aDmTj8eQtjJWYTPLDq0fA6tYa9buXJTtXt5LYPKFwf6b6l9mdTvBvQM0cmrXYCYG3b
rAMFjzS8f+TtF0KAmJ76ZXLHgAOjRk5qAhYMWL1WjE1Eau1n09XW2eEOWnrEbDLXdovwT8RkhrSB
unb9UUyC84WiPxxuf6mDxJ+fIGLQFJ1nVo4HZr/dpakGa9htlejjpPYnucyvXQQDHh8AbBQcJQIh
hFqel5mbw00vdM1kvPO16cCWAb9A03Rgt90kWfI8tNTjdO1I5FroGXk2dZD/IzHq5aUD6NjcdllU
7Bq/ibaHX34h9orZsaAz8qKyNDYmM09/5F73gxwnbF/yNiq0+cPPWPgCMTsZlH0UtVLOUQ45t0eo
OQ5S3CdO/cl38mvnd00HLze3asdu/b3fjJtCSOsh8Y4EooWxVWZhT7aNlPaJP9pAl3A8/9k14XWJ
g+JpS1eZzUufYig3GwKPHQXVVaco0lkBavvSE/V4ZH4udP+Ub/jaRY3ixv2EqnMozA0uEk7o/hwe
2KXemX7/End0EfZsCaJ0imofI26MjpQbHFtWCzNTmT7nS+OpYqpINEgsq6LaoVuJQFQOosN/9KTk
yHly6f1nQa0nRyMhoVk6GShmHDKAIiABmLvqj8P9s/QJs6Am+6IckrJm6TbSTRBmKK0lu9AQz00Z
Px1+xMLgyrNeygVq50gYlY5qIVkgj5smFOeHm154e3nWO60lqMimUemMvnrjh8pZGSrgPBKbooM5
fh5+yNL7z7pIN8y4Vg2mkKKqr/6Q3YVZeXa46YXRlWehDYXTzMC8gNsCwqS4IFKXvQ+kI4evpcZn
MS2HZVEhD4VH+XgdeMhvAnQl97E9/Orf94piz6KaVZle6uVMHF79o0gDE5q4/n5a27OQNnR9GTZq
VjphzSnE6o03UP2bw21/3yvKlMD8umYtzaPih0GIYw5iV5sK+k/p5Yhvy+Hmp2b+9ViIBfefzRtV
rpA9jekWU713PTgMpnSe5f2DX/YTdO7q8GOWvmL6/UvkyS1J6XOTu2DfZIVMoVWOlXWetXZ4poVW
eX34KUtjPP3+5SmSyIMqLlEccxvls5WHH13883DL3y9c/Pb+bBmCEZXkilGocgPocQ4wpDHC+yBt
b8BfHVkAS68/W7hehTBNXyssgNS/lPX4YWirk048ij1buN2IqYWdEPkNX/ks+zIm6ECGOtw50zT/
bg7NFm4GKRAvEqlwAuk2Cc6LutuELSjn56J/jVBMOPyUhd6xZgs4sZFeQRqEyA8hHIxENAmhiufT
Gp+tYI4MTWU0BLYhzsD9nOvlsazb0mvP1m9ljxIMHVoGKrXRkdSJ9bvD7/zXtv1Nv1uztYslydBk
g1s4FrCgflI2HqxbVBEmqWHov1Kyds2zIAbK+5A3KqoG41YDpiWS7Mh2trCqrdmqlltV9mC3Vk5s
ot0tytZrXvOGznx2G918OvyZC0vPmi1qFIXw5wnpwLGE3qEqLDwFFjCSxJa7OfyIpe+YrW5EKaw+
t+3CKZH90Uv0wzh2tc2xm/BS87N1HVWEvFpMrL3iN+IKevfUer8Pv/lS58zWtTyiCp2NvLlGzb/Q
onPVknZaNGwshNcOP2JpAs9Wt9aErZ5mJhK9hWauGlwKkd8otyc1bs4WNVfSDlM0bmIy7OUL1J3E
ui2Cdne49YWON2ermlSv7Wr21PFyi9DO71B5jXDeONz4Qr+Ys4UtibYHtkjXwyzdYgBzVkv9kXW1
1PRsYUehWcsYvRVOneo7X8mu9Wg4kjVd6pLp9y9bZIS3HWrfRuGQ5AQA/VOvSuRgb0/rkul7vjQO
RqgxQcQUDvTOTauWOyQxj+wxCxPdnC1RYaoeSE26JGifCiADWon0CcAdRNUOv/tSx8wWqdwQsXJV
LxwXXz4bIYWuuBrA7R9ufWlEZ+sUvEYc1QOTxQb7VXrRvq+ai9Oanq1P3LaLFFUIXrxI1XszQQgi
zZv+SOsL3TL3AlGiAaszC7/QUlOuhxD6rCo/VmBSD7/8wvHTmK1Qs6/80WtIs6l9a0KpliXxNuD+
mq+03rQ/ZIRiojUSYaV2ZCAWvkedzaO0RXNOKsfCMRDe9pEgSz9jXDUOf83CKM/rg1UOrycymUNV
mrwQ2LZa6D6f1LQxizbl6PoRyu6EBPw0LK16K3BxOPLaU7D95hwxeVl/XbYRtKsiGzqOzZ76jKkf
NpRD/hQX7aPaua9KUL2qI+BCH1OV0z5mGpwvcaJoFAk1lKBwshIHOwS4UIU78i0LccKYhSC0xigA
o7/kKJ6886X4HAkFrOXkMxsWzOG3X5hCxmwKwaXCETdSCEXiqja1cwN7DDeRzk5rXfzZN6QJG3wQ
ucMgsQS/3jBrCERUVWBKCUk7LdgZs3DU4R7r9nVV4BAmQXa22ztz0B70CM7u4a9YWAnGPCiV+I1J
dsQwjKG2toOo2piJqm8Ot74wAvrs1FAqZuGqSc4iViIT1KC1YS+GIZc0RwZhYRbps7CkNWPfm1hB
OgWcElFkF2amXIchqGupiI98xEIX6bMVTZopwnSBo0+Bp5vY4IhWBLt0hBN/ZAyWemn6uC+rrEkG
oYUJg8zFcl131apAMiCoHg6PwdLrz9aw5FamgVlk4Yx2tDEC5aZGdOJw00u9Pz3yy4u7TR56gx2y
o/XqDtccM7u2SBqgL7M9/IClnpmtYIrFdhfWzM5Kgp9SIb9boaSFufVpzc+WcA/OVnhyUjqdXsVA
KTTkhgWKgdsCK8zfh5+x1P2zFRwGfqi78ZA7wxAjeZMO7WU1WvqJrc+WryVcO/ERMXHyyHiX9OpO
MsSxCL3w5nPs2jDWhmiUmPBp2G95YO0BRA9HpvxS27N1G/ixlHVw5xy8en5HE59UNPmJbc/WK+41
RqYZjGoOVjvBej5wA/RbFGjRh4d0YdrP8T92k8ajpHTsimp/oVrIKpiJ7tRl8YDPwWlTc46LK2pY
MMImcooeo24r/zHESDtX0o/Dn7DU//qfKzdAq2NQUL9xqFtcj7qOT8J4JDm20DtzKFymFviCKx7J
jiS51AeBIE2zKT3LadpjN7ppJL85B2mzsOBPAt1uXmJYgLdacT0KTS7OOyXN4QagzSbvYtx2xcbr
Q6k/8lVTx3zzyDmIBX9RKAhFwyUyghnBzQw2XbYzW/W0KD1HsrhV7mLXWxcOYr23UlH+MsuTT7uz
/UUOY99P84wRsTBgj7xHRHGOHLEW5tEcvmIAfCxqqjAOPM1tnWkXolLvT5qik1/j180F83KYMmNa
OHhkeTi0jdcQuI7cZhZeW5sF/sYD+W7F9Ag+vp+dnVXIyOIbe/jFF6bKHO+I+ntZt9VUGcTsghgU
TaLgF6qKdvjhByytsHnQt6UOpw7mSlIMz8CELvMSBrjRvWVtfVqCfo7SC1XRJ21OptgdSqSXkzGo
L3zDKm4Pf8FC/88BjrGW9EDCTCKo8G4DiPxpGh0pYPwF6vtmpc6hQbFWVVkbsFKbCukrMVw0kJHR
isYcwn+Sgv6hU3KnzZWHTnfJS6jHUFZi2ru+e/BsT+MgoaXjlDqAZXXR5hqUdt8CPel2KEalIZIr
SX+eCgRxjd6Cuauf2RPz1BhR6qj6y1FHUCqwX0vUhVS8CKWAUlJaoeOTfihZtZfV8ac1mOci7tYQ
OtZpXu2GYbw0FPvs8KgsfcBs40SgEaZOSlYoDBABUkw+ZK90P4VZrWLEXrrwyP659JxZPAoKoZTK
dCK1EYHTXRXyu7SLU+sKT2Vc70MUJQJUME/7qNlOh164obUqGymZbjiBhXUW5NJmbNn26vqi0uQf
jR0eOQ8vTOs5FqmQvLpRS7lArd+/LH3E5mzp5+HPWAgqYrblNWOtpAjesz/I8gbz7k2vyLd15Z0W
bMUsIMZW2Rqk6XPHippnO1buRHssji9EqznKRuoGtYOoxWhDgUDM4DEJtSepsZB1O5b5XnrELCD2
iAC0ajMdyFyodx1KWCFOgI0tbms0ng4PwMLYzsE2lYgiBWV68jr4ZAI2vYixVDit6VngyHA+M/ua
VK8xRls5yq5bvThyrFiYNnOIDaqgdRgqEbePFqs51Q5uOoxH/dA7spSXemW2lGuLapY98uqTpoOq
NLhNHit4L736bOFKde3nFvJCTlmUt2WF1FreXWd9dNoRYA6xsdA1F6PKNoFl4JOvyfvRiI5sngvT
8S9Y/5drcWa3xGpE0Z3YtV4xp8DpSUelJHzMMu358JRZ6pzZeq17jFqj6QrSVu5ODUq8ynP/vB/N
I/Nm6RNmt1Zdz4okjErSQmxHZ3rW16+IbiMkmybynRWh93T4O5bmz2zlYuYAJws2seNX6UXXNteG
lp92Yp8D5hNI/zU8otzJCnWPoC8SNjrsWu3mpDefg+ZbvW8hurOJGXrubZBDd1eRZ+pnh1tfuOHM
IZta3ht16wsiWt48onC8baHMtgEmLlKjQ5McjuxYC/Nojt/knKSoQajnjtGkD7CBb6Jc3cWJ/Hr4
M5aan61hv0E4A6RHASYm+khQRfaQBqx0pCUPt78wTecIMLMRIQJnTFOMAi6hIN93bffMDWproCh0
+BELM3SOBEMCqM3SKQUu9f62igSEcuXIINvfHxghL/5xwwnh1g1SSd6vlMoGDdV+H+riGfnHuxIc
tpIp516OY653GiQP9uWfz+vcuqsjfeDSTw45LZs7+OLnlYW9TFEdw3QunO3k2YJOEdysMP/hDKnr
57EhnYdt8Gq6zcbrEPCfLPVkrAIOD833s0ueI8WMQOQonjD6UlrtciO4t+X4sTD8I9vy92tQtmfb
chtFKa4AHFwqxdvIkfdSc2Aci/rKU6U7pEhOWiPyHDfmKcIw9IZCV9gh1aF4PZpkQ/LemclpCTFw
u3+OexBLvttmVe64JZpQnv6qd6gGHR6D75eHbM9WeIfuPMqzYAHHMmsR5pWNqN7YwuuP5XoWHjBH
lahDI6mFwYRCrkRFIalCkoNK50l3dXTZ/uya2E7hnlMvcwpkjHrZ3Ya9e9+a+tNJvWPNVnil4lYq
DInjVzc8Ka63AzLxfFrTs8VcCiFSEJKlQ2ZnFQkVlKd1UsjDoubPTgktyjajRtY9In96bdboBfAd
x7Ae38ds2Z4G+svpyO6F5qI7nDuVhq4OYKiyVu8tLTwPx/LI1v99EMKE789HoN9SG+w2ZMW7YIe4
GUqnJqaUKIpYmDatNBHtC1856WIg27Mx9mPdHF1OG0h9q1da0zumoR6ZnUtdNR/jolalOLboKh9D
KNUfHRFHW7vMr5hY/pHRnlbqv6YtZHs22m6vVUZt9rljlvHW1HH8nAyovGNJhYXm52jAVAsLJK9A
A8IGO8MQ9IPLq0WNdHw4bR3MovRotrVkIUPqNKl+iRHddRAm54ebXnr1aWP4MlOpq+C8V9jk4APl
RfXsT+G3+8FAdfZw+0uhbRaXPWNo4G+wHxso5SBWghYT2mnGkcmz1Pr0VV/evpSR+h/ksHRapXeo
0t0KWfp10ovPwWC2lCMgFHf0uZB2sCB+15L543DTC30+R4KhDmNwKmE2hjUuommwFrG0jdQjL76w
oOZQsLguxjSuPUZUGZ6rNL61AvmSEuAN1aHn0z5gNqiKnEV9LdivqC5+RKp/3tX+PhLG2eHmF0bV
nI8qNXR3kMhc495FNRf7UEs/ciNWpoj1TSQwZ5FZFGEhAFROl7EoerMyFP8xZVPxUC1BmshYD7ZR
i5VFXl67Yasgnh/CSywmLwmtOXLoWkjfggH5c9oqXDNtmJ2Fk7bpruykX0aj3FMsvAyLcIev9nmc
ya+Fll1N0Kkx014O9+vSzJhFceQbhJa03FQ8cee7j5lnogB512Iyc7j9hcOkOQvlptbYuBIRSxD+
/TWmaj1Zt9wbWnU2quG7WZjHgsrSApqFc9tThqjMmX+20ezawEZ3D+8jbCAPf8dC83OYmenB67EN
5p+OiCDVVTdHG0wpjqz+hVGYo8z8tCpBa4LYkaXJrU++xSIAc5/iEtG3+8MfsPSIaYC+hEXL8t1C
IYKR3JabjWhUdUc1Il/HnRdjfqwlRxbqUkdNz//yHE8XeWanVMbI1OwrVOWaKLjIpeZImWMhDhiz
OBDYftyoBcCXIMDBxUzOBkM7su0tNT0LA67chqZXsQIbDGaHChtvCOKHO3+pU2aLm3N8KkZ8T8Gh
j+dmijMMwlCRfuQmtfTiszWcCN1Lc5zSMQjCxEROkK6KA+00HQB5DsWyFQJinhIhILyuS0NcAmw6
EnmX5uRszZJDxS+vpJ49FrahvSZmO74K1I6Qpvtvzs5kSU6d28JPRASNJMQUyIZqbFeVm/KZEG6O
ET1CiO7p70rfSR39RRKRA0c4aiBIaW9JSGuvr8K3yGITr98ZgY0+MnUFs9XN1TriHmF0gdJqXGnF
ZZ2r8KbxNfVeqTcDdJZjBIKu+DRMfhKAvVx66U5kOhvxY8q9RMAgcQV9+A7zwSHnRUJ9/6Em6cPS
uodRLE+u7cUXXrxM62gQ64ug+T1Zsw+pwnJV8KfrP3OjE01FWApTQ3d1cFvi2+OhpPoB/gA7TW+E
AjWmDSx/Om0VfmHNFPA8671w3Dt4sn31yz6+7e2NqcMfcl1RuIXizh6Gj5O3vIDTfVtNsk0vXfZ2
2hMimCZB2rvOBuCgYf3z6BXsW7pMOwvQZZ5+Z5NCjSkEZVfgNs9+d2d5gGC7i4oDnj0AN3KiuGXH
RdDhei/xjecYkwkOZfJlgWsXHCZAaZhsZ3hyYGYIXpyjYc7MPQYLdEVE/dr34H9cf+jW6Bu7hDzt
IW6DsSTOC+TBF8UZ+2zo3P1HXw83nVvbptnZoJsuCzROfCcAJ8LBw8gzCQ/w6z9gIzNMzVib93mq
FG7Jmol5f4Rta0iGJ8Aqb2v+MlhvosvxUBHn417irhh5/UURlN610K/uJMbfK8l3YosYewNU/bMe
SLTubqYwgrPhh9lb+dNgwVlcONCvekC6DTKeNLbdgR0TaR+zKb/LnfxRwqx6TNkRRVYPup2f4Jp7
Wrr0ZBMnAW9+r/hhI/qJkbuOJ2CwSPHlNePo1upEUlbxxGADPSwoFytvuhWwTQkXjlGLiTk4+dT+
IL8ogAViSZgN4lIAaMr1oXT+3i2/19tGJjfUywogf9u7fh3XU6W76usKXUDclLKIsjQnBx92zBcW
hCoeoDDtDpYg9KcFDhpOrAM4bilGgCYK1AForjWC5WAdlS5GbWhmfLDUgXuY5taLZ9uTMRnHf2si
ylM1NlnSQ3YAQ+tVf8XJR3aoqzmFDb8Y5hj31XM4i1TEPpAz5z6wqvsVfqsxg41YvGQAP881jOmD
JW8TCzaqcGvVMyzqe30sehCd5moMYPbeA9REyww2vIGVwIBuOC+kBSBhbQIQCVUZqTFFCXKe/cr4
2hxguDKc/N4CjsPq3ZiP8MJutcjjFfz6KFu61x7+gGdK6v6DK+CHKfQMtKcaRTR3Lby6c1ibY2V0
D7UHb2PwApZ7l/oqVhbQnTMDGrEMxFcAmrqod4mHAXXTSBXdS1Oj5NBWIJ/bwGdFBNSFmKTg0GAm
b39zTryIih5mvO3SRKqB5e5SjD/tka/PqZuCdwt99z31qXfwJJyYOcctfx/kH2Dbrp5rRfLXrgm6
0wze6aOktjo3FZ7s27N1J/O8vEdpbnAqOPnsLuOfVBY+nOA6fR8QMGFmaXXH1kJ1T2eNVeS0FiBL
SqafLSpneLyCkVlYJAUpwwZ+CDDqeNHjGq82Siuvh+nGhGaq0Jys7CsYgwfJkP9QCs712Z7z08Ze
xixwSQv4GcOhNUjAWp7c+37AIDZ7joFbr+3+d6J0BbNdAEjRuCtjXJ5jZ0l2Nqtb722sUZPXUKlb
NO2gJtwDSybwLADk93zONmY4UxoGWBBBhdcYJP3svpLOeVrgUxFmvn9Smf2VWsW0M7IbDzJ1YhQS
78x1JfCzYF54Q/VvWRU/UtZ+tKh+1dJ/vh5AG91lSg0bqTpSO2tzN6HUrgGq07LhOJy3O9+Bf0UF
782ixnCoaQWyoZLlHSD26gWBb99xzwKsCN7kSLo+uK9bSAQd7bvf+8r17ovMX747Uo8/gH7v4h5Z
u9OjG0Fnuga6ICE5S45KIYmjo1fCVjCsV0zmO7v/969L4Xv835jO5wnYc0yuyTK2kRL13do6sQsv
MwEW7JLXofSCCJfmO3uxreMwU/JbAdXRB4CQJsDQWN/0B/iDNy/uC0gz8rt154HquKMX2QgRU/sL
Q8xhzHs8qLOwktOPyrtAg27ckpn+dWPq5AznD0EC+hYHhK1xn3HOR79fD++NHaspAAa5YwkyhtYn
/aMfX+36xwACUJf/vt78Rkj91Vq+2fAVqQY/CwTChFg92KRHFjQ7wbrR6a6x13PgFg+VOqYxS58q
BA4FF54Wt42oaalGV+hBKuC6kpZ1oZPHMPQBJnCny7f65PKL3vZJMU98VC1LfOx/o3XACQ1oEeVO
v2y1fvn7m9bJkFqVXxd+gt2tirmGUdsq5iq5Pp5bvW7s+XI9puAA9yyxcqoPQGdkzz5sB8+ia8ud
+7iNiDSljDP1LQYGJ0tqCyQQag31ubHgmlqA6RSxlNxmoGSbusZAWi7B2SqINGkacmoddGpFcrzx
HNc0DgsaWXRiHWnSN8Cmt/+w9MS7PT+IjUE2xYx5wPmkHKCYVgViEPvJpj83ja/pGUZSbXvw3GLJ
gGkgLln5iXS0in2qdjJrY3RNQaNv4fSwgZ08Aig91cDBFEV3ryb1ooudeX+rby5PfpMAi7cW0gHm
LdGuwhcPQRkGqJTOTnptJMDfk603rWcNywkF9iVJp+nYpd09RQFOr+jz9f7f6h4jex2O0jK7RPO6
m47Ap5KLSFyjyue2m3VT2jiNRcehh6KJWGBKXIJLFHLi/wYJDUcV6TEYZQran9greN7qLfe/Y9G7
fuE0OsBoz5OOUaAHxO6k4KEyAIV2W4+Z+6el8NRYI89s92kgX6qsTBz5vDb9bTOeY5ztThP0z4D1
AEPs/ZYSXCBg0HPy5frLb8SqqXHMiCycNV9oAhhHfeCFtg8BEMM7sbrVunHa0vkW7qg0Wi9XfzoM
q8sjgKz3lGJbrRsLsIVrBuVOCNVZ0IdWF9/alez0+VbTRgoPRBChakwSbdvIH9aSjWM0qcJSx9u6
/RKub5K4HCap5tGhSQ6l75FWeXOcGnDerre+taU3VY2r4Cy3hYWVpfynFSuyygHuAv7+mIq88lsh
+7Aum18cNFDWu4lmZQTm2c7yudV3xgrNqxGqExcPd52chDOw8RHjYP9c/21brRsJHUjWFo7DaTJl
BZDpNRkJvIghevtzW/tGNqMc3Ec9eA8G5IUDBFVUtuvvtjG1msrGqnVQ29xWdtICdoRNC7hUMPlf
gZir8lviCnrG4L9xtaC+Y0LVm424Qq/jq2YG0uyGjkHTZi475Vw1+IJOZFp8WaX9Iuu9iLlE/f98
gaJpI5HrRlRlJ8Y1yXWHuXNCDfUaxHXQ7M1DWw+4jMibdGPe2A3+ypdEjCDbB/ADWWr9j8r5zp5i
q/3L39+0X9b9uMparMlwUTvkTQ42+iI5P0K3X3y/rf8vCfHmGU1ZzK5X+HPCNHtkYOiowN5p+t3A
RP8bGbuIjuLSfJ0TnNpFAyER8HKgiPOQy+5029sbabumVkn6dMbbw/oYaLTgM5tvUlnh9Y2UbXDm
yzMcoSYz7cQBQLb+KAjuVsrJ4vFtr2+swailDoQFpAFO4mGMNVSHRqQ7KbvR+aa8jQWTo7D4TgmO
lQ/uRH4UQXZabf9DujSvN709N1K3hcons/MAj3D6B17Np1bf5GEChbORuqnb4ZJUWTrBxVPsK5GA
9Rdnet0Jm43EMn3vcKIPAvEoxsQBSrv6SIgbWvTT9V7ZattI2hYmpLPvpDpZYWptQz/v6Om43naA
ip4x8rUgC+4UIGtCyEzTs0S58En1fLjlGwOtGylbtV4NlKGtk6n3/djlZXnwpj3f5nfXWDRuJGul
sX7nxagTRcujJev7bHJ2NlZbnW7kKivInIO1OibQ0JxQXJMIn2FWHnaSaat5I09HT2aEynZMZK2q
kNS/cEV5Vzvy6/WQ2egYU7Yop1lWi2Y6wYfEaRhI7E/Z8/WmN6YBU7bIQQLt0hzROJMWKnVwXXEc
8LXsP0OJwnc6f+v1jWSlc+EMve3opKa0gxk60LRFwOf4+i/Yav3yy94sULUsgBexZ53kjQVw+nTM
S/bztqaNVPVh3jJTu9DJuILU0fl3fK12hnQjYkzJ4kJQl5nTAUMq/E8wv4rzuXge0z0Ww1bzRp5S
4OI1PlR0MuDbYabZUWkUf1Z7jnBbzRuZqgqxzJOFtye9xNWgJc8wi/kx44rxesdvtW+kq1MVKapW
O50EgD2ylEfeGPdNdrje+lbMG9naDNVAOS4WE4udoVJqAueUl7htKvaquzZe39Qauk1FQKSaMMXn
7tiDUdLNCPncwz0kbi9H9nL9d2xEvik6nEGNsdtA66RYYdjce8eq2buu32raSNlCk0CsdTokAHFH
uFM92v3e+eBW00a+pqvXLW5LhqQH1vsrkCHsnszYvt7WJ5cheTMbMAaQcD1bQ7KAZhTbnMDoZm6X
nX3B1rtf/v6mdV+MhS5ojsW1cKKKe8cyy59ue3EjYz2b8Mmb0C3TAAZpADGG2pNeb4Wjka0tqS+I
J0sldrlGErQv4g2HTtOdZN3qFCNZ1xI3Nd4khoT9w8eD197YrJGlPj4jg66CfYczWhH1i2TW6Zfr
fX3ZgL7z4Weq/QK/8HOGU5Wk9MHwhdJYDR8LUKm6fI1TxUJgTHZ+xEbXm7o/j8yjLSr0TTbQLk7n
vEvs0XLO3XjrXGxq+uqZgYFU+QqQavqFyP5xENM/sEDZ+4gNNjrLyFdAICWcwpchQT3sWY7jCBA9
jQMHUgqrfLFxXR8tU3mStnfTDRcq84wcdtXkBbBZVMlcu0mpyw++1x/9do8R975SH+0bWSyEX+Rj
Vg+J5DQCixZlGp9Z60Y2jl2c4KWzbeDU+5hWZWjbzfF6zP09N30v6IwEt2YPpBxRDAnRaawyKK6k
xFFMf1brcBDUS3S+himXD00qd565FX1G4rOB97yoBpVkfAw7L49suK4sy21T7QWw+nYypPCRAKQX
w5RCw9SX7AArrsP1ztp6cSP3p2WBmx0DYDkXLjnbVpXGsq+H2C+bPcDKZSV7ZzhMwV9gNVAWwHIH
xouFdzehyOFHo3gl8Jk9SvcArv0IurrEbcFOd21MOsT4GgZ1eUKRSofuWvk3uNmD7hwMkWTFkxTy
xK3+YSb2LVpJVCoay3cNI22Lj5VKGmsF1VpqFtlFcZOjCFo3ZoTSGuaa9QgroBDskDI+HXiu95iH
W/1kZL+AdYZwVd8nfLZCCg3rwSMqqpbq80pJHtcOj3m55+d0eeX3osCYCqApABDElX0SpHcU57pT
m8G54DP8jZ6vR/LWA4ysz2Y5EBQB94lXjmE7LN9a8il1RWwTf0dIs/UEI8kHkc99g6P1pF5ILB2/
CUvYgnVd9zuf9lJ9Yw0wncEgcluGwud9UgHrY7V+AiP4o2A9GOHe9LsIsASsjh9NXap3smVjU2FK
cqbKafMVHtwJZ/291RUPy7h3FrDRtCnH8bjHYdjRoumFxxWImi5wdddHe2PeMpU3OOLFwgulY+JN
r85KohTIrFXsOUJtvbiR1fbMwY+wuUxGJ4hTNsdKyPi2FzdSmuFDRVhwCUz6sgk1XIFT9ZnMv643
vvXeRkYvdXuhsawyqdsse3XtSsDeqLJ/Xm99q88vT32zJw9AokjBbJQJ9f5kdRm2ssNN7p7Ybuvd
jfxliqk0L9D66PdtPKSoLBq4vXfHutW6kbutbi14q6N16RTQ91bnbN4rOdlq2lidi15kWZBVQB7U
7hCTNpsPDgzr4uudvrWHMtWO3aWU1lshSG6h4Z09FF/7KJggIZTjaXBXAcUsf85OfiSLuu0UyZQ9
5lNN89SeC6iHHNwrpk01fa3VWu+RsN+/vUQ5vLFAY8JJUwVJXuLL12KwEjdz76uuOysXKr26fpkk
PwM78ArHsUeqdahxjebx+bapw5R1EcE9oGcseibVCw4o74cF7qype7g+XhvRYOq6RF6v/Uhy/zy2
GlytNtVnL7Xq59taNxMcnlEarEB2ph4L5zwIi/zPbS1ffs+b5LaHnEiIrcezWqrgCMM7J0Zlb7PT
KxvLmulNB/li72c0G88zGXCODRcQJw0Je0hZFTpM3eXVx2Gv7nFjmjLVXS1XDhif6PeqgR0VlcUR
1SZPLi0+X++prfaNfK+mSbkQZI7nvF8+16537Cb/ubOC7Mb4NLbkgQWGTafQVzTVAdgJ5QfdobwS
xkLnm36AKe3ygGwk0xwgMFc9xq2lnt0KJJheVk/XH7CxUTIlXnUqRquafX0eBvohdz+izPKeODJK
px0FwsYQmBKvvu4atTTeeLaqLnIKEV/uMlEXHN32/sYa7Qi5WKii0ecAhR52laCwM9TVQ+fvvP7G
HGEqvHTv1CNhy3i2cXlcqSJp7WlHfbXVtJHGtIIbq2gnJBqX907jHGAOEl/vla3valPZ1eGS1BVC
jmevbj5Jqr7IUh1UfcnmrJVRS9wfs1OLuLvoe2V1483yX/H1m5kpIKj4Ubodz2Kdj9zpPkpn3ZlO
t+LISOWxLnE2BZ07AtV5dLOsigSBsp/2r9e7bGPaM5Vd+FYYcVI8jmfGluM8dpFe/hkpDjws625i
wwHiYgSW2Cm72Bh7U+rlN3beSlGO50mtUYZt9yDT2/QPppWd6m3Y8JQY+ibTB9F68CKT60H27Kay
YDjMGDtuayxANrer8UzyyTosRX23lCs7AB/z+/pQbAy1aWMHxNMID4p6PK/CimfrdWx+ecLdSY2t
nr889E2I2nxocROBxrVVAM9QQtriHK6/98bpian0SntnkX6Jpu3uN9y/wxVlV5dSJhn8CtTe7nhj
wjYd7HotgVaBO9e5wLFZWFvNYwoJRG/TH71j76w6W33k/rePJGpKaT83CKHCjnQnY1csO/P1Zd/4
ztmC6VpXUDsbHfw7B55A2W3/0pIxGq0Hl7vnjDSHddw7WtqKImNtzkmAG6ABKeat5Nja4BxXNPvW
DXsX8+8PBDflXU29KJhpC0Rp5n5QbAqVfNK+h/3RXq3H1hMuffgmVGXTBq5qL8Ow+HGBz4mSqtAP
7DCTe9KF9zuJm2ovW3tFW0wYjhqnycvsnZ1B3et5T4671byxOrcEx+MOJADn2SpR8LGGo/rFnL3L
kK3WL39/0z+9E4xWWRdYEtYPDQoFid2HM4okr2fzVuuX5HjTeuWOrTtalj5bjEWr54WMzuE41TuJ
8P5kwU2dly37BXhszKKdpHMkLf8FhZjHxVmfRN0ljcN/Xf8ZW88xcjnIClY6GX5GEPQ/fW49B9P6
6AbyAcCjiOpuZ5+0FavG8uxXQIi1FR4DGIHDn3x3DKX/OPN/r/+KreaNZK4csTIbdntn4rXhSD9W
9DUf75piZyu2Mdam7mvIBKPDjEjidRqqvL94sESZ2suy9+dTbmq+7I6JXjVcn9ML+YZXi4rqkux9
xm69vLEeC14ymKXiGyFjrEWVRvvZX4OPigT5Tqhuvb6RxZejBX/q8foozj/Nq3WasIW8Pq5b7375
+5skc3zXnX3G8Pnhyu89EfGgxQwh8Z7r51b7RhJ72hvgYOLpc2f5KO/nnfsI7KVE9bazR0h538bE
5qb8KxhWDiE0SqGl0pdRSFfZfRRdoNOIOmOVvlSFU/BzV/aTODHuSlSLtxbcBoRvZ+KYwgJljmvW
lcNdaZW+gBozmNNwKAXZ27JtjKB5HZpK2F/4cEU78yzPMYwCiB4tb23diA/Rey2KNz3UgmsL4JY1
rrv+pp0IN9Vv6UjZ2DSzOrNGHrKyXNClu+SNjV7hxpzFR5v3RaDU2QlA/5qolZSwOImvR/ZW48aM
ldcZBeVtUufS1oeJ48ZszXq+kzbvf6zA2eW/acMyT4s67RFyjTitTYo5kTUPPQo8oiJLH/hKW3h5
kQ+Vbd9kO2tzUxMH2xK7hmbt73YKQIm8bYcfsihvqppF88YkVhS1KB27UecM453khRQP2YKMaNNx
Sq6PyMZc4BthqoMJbryw58d9/ZdcZGGQdadS37iEmFZ+tMJWc5wqhe1m9UvPzrNQOGYCf/jnbW9/
ibM3M+VYWjStgRI/r139fSXeA21gprDedrnMTaO+sfWI8N1SnQtZ4aS6+wnjw8eJ54fb3t7Yhaxr
LUuOMp5zwfgApkP2qyTFgUz23l5wI91MR77WzvJ5BTPzPI/AlBOydrjByvY2a1utG8msR9mqQaLz
J+bOqNppaKgdelPtlA2R3X+HVuNWHcRPvHtKxas9TInXW6fr/b7x4qYabnTzVYwk7c/azWKC/T0g
LTvptNW0kbEBvkEdZ0DEjNZTXugqCiiuPK+/9vtfidxEo9pTV9Ecc/GZOu6PSr80VCU4WD1m5Xjk
uQfJxl551sakYDrvjRhQmJxU+lwEpLkPAG78F1gePoWNo/ZYQls9dfn7m9R1cLZjDzbF6tvALHdq
1K907PaKKi/d/b8f1NzEono501nVuVh8izqi7Gsxwdi2imExI9of10djq4/M5OXSalaJR6SB/1W4
7DcoeV99Ivd+wlb7xjqcDZ3TNSvad+b5jrb6BD/hO1ffpvTjJhSVzWXbUhiEnDMHs36nLSC8svJn
A6rHbeFqSudqRtzenrAByqeyDgktfrmoPyKuPJWFivwmaFFSzm4bDVM9N3jT2ucdUUBHQWxy2RaN
VuxAdnx9sDeC1dSZsdYqUGqPrWKQV6eUNTBOZTuHnhvjbErM7HbO2TKs6kymf0pUOg5jKPLbrmK4
6SRHZ+iU4MyizhU8ROrmAa5G/rzz4lt9YiRAYYuyYz7aljajHxpUS2F37u5NpBsZbErGikBz23O1
OvfMKruwqtoRPhCdevCLpUicXKSPKIQUt4lIUED+39nIhR8879SgzsorTjxzHz1vr159Y4D/Rz5G
O7nkErv1tarbiAzth5Qvn2r41IQ3BacpF5O9DzLqgB17SYbTMI5x1ri3rZSmOsxyKlQlVmgaDIS7
Kvfieq53xEgb4WNKw1LYqqyjN6LHrUA8pjbLj15lsZ0Xv+wS3lkATBO5S1EATKTtBh8a1ocsk6/g
DX/LNM5RR+7cuS37ppryteYDvy0bTD+5tSZB70jZnOG1Zruh5rqkYU1ZuRehW2Hk/TdCqbU0Ba26
5uy6xV2j3Fe/n46iWD5fD6KNfDM9nOrB7WVaSnVe6gORVgg14L2z1BGeGvJx7+jz7xXte+NirGqi
UIGSTi3PmQVXv+r3LPrnrANWuRuidgkeM+e+IjY0b18y/rl0mgOMl+O00rHf/Vzq8oFbJC6gS192
4Tdb/Wpk/oLT0qEH3fysOueEstJjlzlPrBhuC3NTQrZ6Fu3Lbp3Pecp57DpOd5xbe+97euME0FSR
QZquoK1b5rOLIrXcGT/ouYhRzvO1oXtU2I08NZ2b0hIwIMeVy1korznaElcF0uJ7fJut1o3PT9j0
9bgHT+dz7S9DHTpW41YRF4T9vh7WW+1fRv3NLlM0bT5WODk6W6UX6ak4MLmnAtrYjpu2eW3p6Bzf
VfMZ37ddGVreUFhxUa4UKBHS12vUKuEMn/slhQZpAMrk3+s/aSNgTVO9dba7BfcdMxRgP+iShlb/
dZ73vrq2GjcW9bWpMwL18XxuUyy6+fdeFvB4vE30yE2qtLUQEBs4umwY7Xtnas8gfT0RwEGv98zW
YBup7C+rVQ+5M5/B4Mix7WdlOPXBTrdvNG6KyjKSti7ExvPZVl3xheMgEkL5BiCEnVWcvw9Xtf//
729itagl6s/LoDs38AIgn3vHF3d8rujwgPOBtHuZfMctPquszHMvtN1+qYqwgZanckJKGUIuxKZF
9UOYAvfQJERUNuZuj7f+cy3SKbiA7nR+p5b5on1U1Vj8A18NzU8Vdzx+gGclRZmeUw/8oVWyGY6l
DabGwZmkLf/gAh02ujYZiha4VswJ8SpBDonGCg6PKGRXwXgSc1d5HzPVWeoUuPPaJEO3luxx6jiJ
VrrM8wG3wXdj7ZKvXbvqn77g5FE8Y9EZ7CWcbSjfj0vb2L9yYbUzLmK0x84esFqw6uprnSHWNaoI
27n3snjtcDcE9mxL2hencMc/6ww7uzCfihWFhrbSy91ElGx/e7aTDWhGXA4AtZd3+T3q7ip+X4Pb
srzoccraF6A+Fn2GCwhvHvQiqzFiY4UvYCHBZPrUlV2afUrXQpWHskWBalRmQcOi2gtS+4gqsoXe
rakoRTyrkq8hPkC79QQsbveJ+KiI+Rd2hb4XBZjpsoiUpfymaidNX0FAH7/nADLZiTtwmca5wBHC
Ke+KioVDy0b9R46oBvxUoOir/TQBV8yTOh1hCV0OTVNFvm65Hc0TXXnIBtY0x6ZgDCSJPh3WuEol
ofAysHAW2qH4VR7XJSdNlLuzBX38PBQYutUDGsCeBsfB5/3k8zOvmN2f6rrJ6Ek4gWJxgK5NQ4Gz
8uVQVGmRxlSztY1sSDo/tOPIm4OG9hFTxphVRXanUGjEj3oZUuiOOo83MSpA+jGSchkeKJ2oG8oh
7/ww6538pw2/fOjECn99KFrIP+LUhcvii6srqzqnU97qkARN1aHewoJSOtfUd775c+vb6NZuzCOr
aAL8WOUX5Lg0veAhdpMwZKbzuqZR27Sohaalr9wDpTlzo6bmHjKATXMajWO/LtG8ikyEg09Ru9g3
AWJMeWXJYm6Xwfh5WX3hh/kMgSEqNGnQw6uTCnLomB7Wc2cv0o3q2hXFp0ajEi0EzkOOJ7+ZsN4E
Za+bzxaT1VCF0Ina1Xl17Kr96CyBmGGgi6KS9l8/D/ogHqDxXQ45BhDVRTMq8+ExL4QDlX6mXxze
lCzisp39uF4YK45wjlrtcOizhX6kYgKFMypB7lkPsGqfdBtWfTNVSZN53D9asK7id01twTsjDWwG
p50mx/+XChWViVpYaR/tsum+VZ71wqRzWFMvwLGATeS9X421+DLwKvvsTET8XO2hK1+HjtdVdyiG
uWrLw6RGUj3lLK2aP7iWdNgBtkou1yFqxj12Nw8ebDrDZsyoaKIS4JsOxuaDPQVwrym089Axm4yn
cmKUPvB6KCvAmUsUCcGiXK9fVGXV48cMzuHZKa/LOv3jZhqcAnSHV2e/FRBnMl5xLDZHpVAjxLi1
Aw1CBS35eJcOFPhoeM6M9Fgj2MX3texL+YCVmhcRoQjVl7YvsSrhZj5bXq2AZfkzK5u0OSwC9aaP
tV8E5anWvVse6TCWUxkNg1ehAmihiuBmh5awMoZf4eTFOTYy8oQalLoG2sWBZUndCX8KPb9vqgec
I2dw0ON+5h1cMLVYLFcasMfCsqYfrOGNTNpyjT2wyPNwgkXbEuXzswsj6AUJ3uCKioQiXcLV6z+u
GUyhc/VUWn2wHgqgn7/ncF2hEWsYGz7NXkt/T8xWsANZVlHCvKwZinPmLgAJxJQUkYeipq8lGe0+
Yg5zw0aCLOwHOSgCKXbarc9L4Kvz2juhejioEqr9HHDmqvip5/wxmFiuErGSIHGJpEjuufZUGPC6
+Q5v8ao65qR0kCSFVb2C5V6u4TLa+UdaqN94h/Kns3jil9vZXfPUlpzBcnRlgN7B2s32D9YKi/W7
Ied6jfDx7Czx0BVz+VR5pd19WLIcduODw5w+TNNKAm3ScpY91jP1jkD1XgoT7EdwPbAL82e2jg8E
nN0e8+qiGhGWgzVMR1D9MvnYtL2D3puwWEZrASBiKFtHemEA+ykdilKlQdSsXW4DEI9C07BhrUoj
mS2QkPVaZ/VdR5Z+uffKYexCe/U1UOeo/A2Ok9eWzSmoK2uJXJrDbl1YHPU8Pg4b5ju79ZzHxStn
KDRgLMSiCV+nFCRMxx0OEk5eOGzNbabv1ZzBZd4lU4tWBEBLax9oEWbeutRh4aeem9RZidkxSHE/
FEulMh4xqPj5Y15bErGyLugQwoqVhCxrWf+9W7XMX/1FtDTEZEeLY+f0NYkDPbltrNbKKaPGC6r+
ucpWWz6sGYMCwAJK2EUFP2qkHwp7TS8c55QXB2m1XRF6lZ/lsV5L7SU5SvwAfUe5wkfLFqkTUeK6
y8lyc55Gomus4iTB6HDCFiUw9jfC2fidYibv4L3dyTlqp8Yh8UIxgXwaRd22h3xtWueupXVKT6tb
dZA4TmSKcP7kOLFwue+EfHCXKppFZ9VniEiXQoZwPtb1o71MeoxqPUKEP/bgvcM0fRpe8w4V2Q/W
kOX00el4oIGiwABD4ABD0B+jr6glYkjiRu8pYzgGCYFOCrzTPK/0rDQ2Sd+HylNpCIPl2gbAp2Y5
zDaa5jT3KZk/gFwIU8L/Y+7LtuNGsiR/pU6+I9s3wIE+XfWALYLBVRQlUnrBoSQSu8MBONY/mqf5
iP6xMUiZVWSIrZiseZk8uekEg47F/fr1a3bNXKUHHiqXdsiUoMI33SwJjJ781Hh4onYCZcd3lppV
cc1XCFpjqtXVsAQZnaYqGHU3m10D8dPs0ElIvIUO9nzsvYVe5hDxLF8eKtC2rYBQMEwDzKYaViTp
iN5k1TpVsoePBEIwkPOKhyBlpfZZ3dXd5LeuwHqTuZmSS3tEvrD1MaNnq8NawvELxovmsdSzu97U
0IBzQqzSrIMAQm0WiNEPWp/jzG6xqGMdKExY5dVHdMpC0MtGIlieCc8kw0Ul+FLfrNiVrWdiejC1
7NouNsOrCp0YbVsL5VMjgKatljXSg+hp74Fu1aMvHFezPg+KAxumecJyvGPprrGj+yqP6Aozv2tZ
Q7g8LhvMGNSwqU6D3ILjB1QbrakIczR92P6Y2ONnUK0LEhaU5DKu8tFZbqHxwkUI6eZyDOg4Q19E
QUA6D3IPlonxILu88rN16q2okuVgn89onGOBnQjPDsvGaz1/yVhDg2kY2BxOrYc3ikSrdjY2V9PF
g2WLd0O98PmybdI+3VWiUMNOa7NizqslMRHFNl77K8uJ7esUSNqurOdKhElplvQBJQkGL4bGwDJL
rjW5t0HDNXEu7amJ4DCUga4gy1bBQHcyzblMYRIg6sI+B4LS850HFlV6thSqFh/Yks7hyNfr2eCB
NAye8UMizNWUgwSF7XWtv3H4bMIVVOUaxpHjzJr+3MBQRsQJQsQVd6qm9VdaMbK3BJwtY2BA5XDI
R+ithUVFjB1iJyvfrz0dvXPmsKn2PWY8GpqlWItoZmNLA6QEGdwNkE/VEc9xULiCJU8ld66xgQgX
WjT5Ll+SavlcwTEY8sqrsexreDcvI3wAvDmFg7CZ2Fk7SdXB4bVuTOxyXohrizmTG1r9tDy1auQQ
DsxXZ4+DSo+IO1OJPa/wrKbzmeL5BbdTggsgVMT1uEI5D9bxboJWEV07UQntkyTATmOSyGjswj4M
nFwWT33mIsCuQj6xTNIMPs8mIVGmESX8HmSyOiAyMySylwKqeXXviU9V3Vlfkha5o78UsrGC2YNy
7nlS2okXTvbQXSAVJTvYfWCOr0Np4LshIdMukxJcJdfkMB4jLaG+RzM5+6LL4CGgh3lmB5UM8i7r
4ZF36c5ZXQbUrVrvKkXKVdFdhu3Euk00znlwJG7HG0fIbGO3U36fD2UFpmRZq2u7soT5OqxyTn23
FI4T1ojSZA9UTkD0Dy0bSBIqmkc6GYsC3ngrQkOH+g92ZSyZzAc5nLWBBcgX58JaVQiFI9D4s3Uo
eBWUHjIl30V6dFu4VcPgN1GWjzYS6Qc3Kydvr+y6q4Kq0pPYJQubLvth7G6aqWysHaJ7DzNzuc2z
sRonuUulQ3C4coss3blNoyfEpLS1r8qUjP0VGvc9GdNpWJZ3XteV4lGlWf9txhp5RoEPphYTZiFc
YJY5nYJ24a4O+wTaWjvdgel50Q7SKXccl+9d22Sxr8SsOYJiPvBb0iTTo1nzWe3GXorZtzNUMdFY
rDMaKtTdVVzqQaVx5cw4i9jrCk1JkluSBovrrdNZu3auCmSea/pBdflKL/kww1MA5yawfTNP2zpI
iwkzHPum2pQEHOiQhE0FkVmfwIhFxaKsRR92Xe1VseSqz6+atEnKEKJ4jo4cWtBkT2BSWV/2hm7b
FuQh+XndMb7ccXT2LGfgfC30jqVt23/Lln5pP+RV2csIZlLOtMM5gjnXSGOU99zlNq4SbTuUL36x
zKtz7bABFYepylb9viCl/kJhmss+z61j+LmVtdL71CymmZAn4kAb2FVBvMhLm0wc5ESws1YNfECD
xiITBMjVSqGfaKmUihvLs8gjDpQ42qu2Lb2o6BVpz6FKP5BdAUJmGc8FVPY3deWh3ZOB5h38i2G3
hIO/ol1goRu/gC7a6ohL2qIpb7+yuemv9IwTPs6Udq3jZS2nAeUNRxr44jpDGcKWtLTOapOuUFw3
WXa/rm07h5p7aDgZDMjdAXN6qq9cREkWJlxI+3ZWxNIB9g4zwd+9VsONHIo2wv9AmW3kTl3GiZtT
7xknNXuKlKzsdm8RF9S9dhppdTvjhDrhyDAn2dlYUWmXKNgslok5FGi9B46Ampc+qktI1FzZ1czP
qoU/afiZd2dtY7H1rEYggnqKpbx88aWo+/FidZTeGsbLdpmeiolCVpDPhb41cEp5VHTlKIZkc7b6
vS2yb2NWuPVeOCn5UBbCY4E1kgRaQ3TBubgZEEcAE8oVnA4MVYXNTEYZ9bB1cT/qDkLFZ5W2oeRM
DM/cnSwthpwtSZX46MLgnfkap/8iLBaSyXwzKxFej7CiZvHZMllpf3HXFsWDZWwHnIzNCtB5KNmc
RyjE0Mafq9peTuga/A/V2eMmSVxfWeRJg55MmK3upazbsEWBPOglsyEQxfSNalZnBwryKSfj/6lA
eFzKppo2pO70fsapK4S6NjQ6ZvMHnfA/vs7/mT41Nz8wkv4f/4U/f2300uVpZo7++I+7psbf/7V9
558/8/ob/9g9NVeP9VN//EOvvoPf+8e44aN5fPWHSJncLO+Gp265feqHynz//bjC7Sf/bz/829P3
33K36Ke///a1GZTZfluaN+q3Pz46+/b33zDRX5R3t9//x4fbDfz9t6s8/e//1eXgAfz4bf/8ytNj
b/Bt8bsjpWSeQ5zNGW/r1Zuetk8YPnA85nk2kVRQurV74TRnMnyJ/+6CW8A9ilKH5N9LrX0zbB+J
35kkzPZcFJHwezmAvD9v/dXL+dfL+htMiW6aXJn+77+9LqNvV4UhoMGL//M4bISOQLsmxTacrFVY
IELD+2aswJhHV6fqsLmBHHeidPzGaIxQ3BVztv8co/0ZLdq6Ru+5dJ0vDH0S72D/0kXUSqYTBfbX
cNP328LGIGw8b/yFY/ZrVCUFqOJUqOpxqkSswanejcKiIZh+OkR72Cka0lHrOMaTjiSe41IGIjEV
x/qpyGZTb4FIV7/k7gdXiiVw+KSDXGrvcuzaBvI8GT/0RTGFBDBbtOTMuSKSncJev0eNf8GWPy6E
bxOEU7jl0mPQegseIEKVOOg51tmyJkXUDNV9TcmwKwiHh0qtmF+347MZRLFTWn6oa+ebRmOen5Tq
Jqu61rfatYaHU7vu5ATuH9pXcY6nPH2PA5o5q7P5SjdL5ufYiGGRMqP+keGJkmy86lbRhC/W0h8T
9uUEfQ33/nFDNiVSQPoFT+T4TaJ6qDKnCHu5eFDcnmQEMb0SmZLuZEg9j13am6nVrwc9asD8Y1SJ
ehxWKMcS3a7qBdLhLNbSLshf+n7mMUyQvYPkpDs3adlcQ0YRajpzCeyjr7NdYcryzNJM3/76Gn5a
K5hSGJojanCO2LDtGy8uwUz5JjRRopPOjLuxFvwmbZdhO3420V8fyYG0jXQcqH6LYyY8WVKZj0sR
QqsGdggLmeG91ujhQ+bVpzQWXrMdfjxXSagNlVnpCnifvb4pD51XEzNF2Hli8MlQp3GDzAXTlZR1
jGQYFSOPtexSr6uo/G5Zx1NCXK83vz+vAGHYYQhCPwk1G5EldTMjw+IVWDppmx/SQRaf//oTlRDk
+3OQ7SJevLvBSxo3G8swc9k3e6DGB+nlWW/H1H9jHG57RBDqQO786HHOxbQSwYvQZTBHW53ueV2o
jUps4u3+3wY6noxg2FQo0IWE6eowlGmDIxmqAgG4EkSfWPFvvqEXN7XNoRcPT+VlTS2MlfZMn4th
Ls+5Zdzm33p0SJ6g8I7zCtmW34tRmNdbQILKkHTlBONAzHQUSDgyP9is//rZvTnnMd8l6uRCYFG/
HkngoNcwLK/FsHONoswIcv8sHzhJAugyoC9HdeuJIX/a/hA7pHBA1sCmDrnFo6BpYZ0NKOmEzlo2
NxmtyoBNcO1A3eDSGpg6sdm+9cJcRkF34w6T9HgWDuVkpxNuMCegZrKeAabr4cv466f48yCIGw6S
Hi48zsRx14fuBo7adRFmK+r0qMysD4vhw/tfD3LE+tmiA0aRCE/4G7Ipx7IHTcmY1dlFaMIxFEEf
0H3jRij4JqEhgb3jQXcge2ioWGP0rj211f0c8bfB0WeGZBBRzz2akl0B0VmBW2yWqJFWRKwntCWf
YH9tEeF1foBJ6FHb8Qj+wQ2/noyAmoAm6QKT0A7tHE28dk4DQkASmPIWjpDM+fTrR/rzVNwGRBpG
CRGOOGZqt2wckraEf/lK4NFK0UQgYSrv+ujkOrGNIfk9vjkXz8+xt0eIQRHdX9+cXWYcRpoJiuhU
Oee4PYAlI3dT856JRpPYk40BzKTc6s5RHrpyV67IZZ2oYYIqjqpv0fDTSlSyVir25ZTyM4s05oPJ
M6eKZ8CI70DY9S4qNPXeD0YaaBGxefyYDTwLnU5/IGpeP7etyAEkedflaH1QlgIyNg33bWKA1E93
1IJZaNZyoBVF+Q79QONNjQbea1vNt23L7vs5P2w1BxDMiIhoiQKcnaUkrC2r8oukei/d5cGZhMDh
uqU00FoVMZQXM45jrsPqMPHKqwYOfZ9blJA3m8/hkq7FeuHqaopytIgHVq7scClpVcEpq2J7HDPm
74bd8KwZrbkARF6/d9suxo7zZTBL38N0F1UTwZqPnFdJRGjb3cJlSJehOxcHizfXo8mlz1FYvUVL
nZ6vFhSncb4eCteX6NKMG3ciV0TBUDVwOchZu772ZhrSPk+iDnKYoZWTIs49eeNmLEI7Z7ya6YqJ
MsrVErKOv0PL/I0Hl9kZ9CvPQhWP2U1c9V7kjK13bRUaRhHqDtUTA9i2ds9TSe0Y3YM5ypPO6M8A
lFAsYM1l0uqLdAXVWMMe2W87FUPafwqE6i9FNlTRqpv5cyY1j81Q3cmsfOCd863W1S0btBsJTasw
Q8E2YNKOmlGO7/OqWGAKU7Xqq5rn8lqVbnvY9pw6SOwadbSGrzHtdDx6+C+8XR9ca1BL5MLIKRiQ
f+49OM/6YwkqC1vquB21UgFPJqyaDKIuHiSPoloaHnU4ZfgzEDh4wqgQQbIOtctuKqTxYMqzq9Fi
Qzx7rrliswOytoTNEbSR7tyyWQ5Dxej1ynOgpVw8eXoqoefWDCEn3nTd5pLvdOWdt7D28j1pv+9V
woJ8oRe2Vb1zwK6VznCTTzOJ4BQBi157/NDVpeNb1XC5WtmVkSjypO66r/uiiXMLOK+c2IGUzr1I
+B3oLNRft0IpWz+oIvlSLOs1slrraprUhC0D5gq3HanBrsydUPc9sLAxHyMQpT5mDnscWwFMEc1f
PvAvoHlWA/w510DeIJm+27gCqPxQzIb5LtH6FuLJ3hkIDC5safUeilFnlWxmwCIJ+lRVT4BBV8wf
tYe12jT3C3EOdW2HMDM7ACBKQ5TIQkZUE9HKfrbL7gv8c7cyOPg/fVI/5EN9ViVd3Ld9EzeyCtWk
42rsRTxw2PEiSrxzRTf7ekmLqxl6fztUwXXI6rwKRF/vGXet2E1dL8KJJvO9gqBCl/fvc2q515J6
dQhQlXVRw7ov2eg8b3jYNcoBc7S6GhKrrnqkEg4Usi0HVIwoTp4EvTwa1XNfOxYL3CJ9SjbgYvLK
aIWtseD13digqrrY8ZxMnW8tifK5kRZWqHe/elkaDN0kwgHISpBSFO3dkl1JEDUQWdwhLIHf+KRk
N0homF9C89Go+qNujbcbkG9OaNQdR4kOq6Q4Q70BxUQWz9Xa+Ks1fK1T50nORgYzB7yduvlNPzAN
voBd+1O7LGdr4d6vZoQiXZ99dvVqReBxfoRB4Ye1YNdAAEEUS2tgNVM7hWuFfo02pbDCqvuwmeY+
nJM8DZcsTd6nrHKhyW8uOwi7h1rS0eeo1l5NFn2GRIlz06MtOppK60FPE40A6+Y3stUqWJtl3g0L
8MgWnvMId9sUtEn10ZZkOriZNfjzhEMD6hriYWXoo7GL/Eue0iogaSf9Mi3O8djOLasDQA71ChDP
ilAu4gu3s6/Qrz2vjAfJycmml/aKntjVDCyaXYQJxrACMhDLfGK3ZL96gNGAPbcwrqymqv08IV7F
Cu2XgDJ7co8XM8IQz+rzAxgZ6aPX5vphnYz+qAoXiXPFzPVMAVP6A5R64b8ErBCu3CZttoVD+iyw
jWgvZ1SmHx03c/ftZNTz4DX9Mzhf3XuQuFAABlIXlmlb301iaQ4S9Y2r2SQUVY3cSn0YZ+BlU5v1
l87gFrFQJON+A0s6sy9NOT2LcgK5YVhnyCNNbdFY/oQu6UeYbWdwEHYAIyip1hjiAyk/ZGWlLOx5
VpJcqmzydKDbDPsrTGyzPS+LTxlOrg+c8zzbEcvOUU5GQR+MKKhJzAi+BeS26kt0iQLf91Fd6tLD
MjVF9R5Ggo4BE2+doIMLMsACgaCmXYBQWdUGwysOqiFv8Tt2XlNLj8UZuDeww5qVbQKVYubH/bKJ
VfnVRrS7AH66JJ+K1Fh5wGaciQKvQQfmR3sgWX6PB+3BD94IZccAXRmmsG1N9LLogAEGFmKbe2VB
CPwO7Ajz1a7rqsDkGZnyM5ao67ya6z5wbQb+RFlM4HsjzOk75QD3C2WNHodQU0QFAXQg0D0cOg7d
NGvnVlQuVNhm1Eq+JInbLKE3NyoLU+kmfchZaTf7nOtp9ldCGxmQjJYyQEsJpBj4BDvQsOkBzgVw
nfFEXMKVGeMvtoGvVg/8NjJFpuwrjuynCtcxcfrdBOaadd9OLlSo/LKlAwu6VKrhDBSEzLpMiiZ1
Prc213YwQpZ2jkD4VO9ml3nZQwKFdRIuNHUhoNn3LBw1lTksTBrWnk8GAuA3KdONDMFU7FRULSWZ
H6sp68i9rhc6RboHP+smzZWb7NuyNEVk9Rw1P/DapnL42nhpDfINQgoEZIvaVVgHHiJI1OduuwZV
y1SNMDej1EX6FKQLiCcP3zxE6RFUBDiU+l7LZv1+BExNzzi4oc2FAxrRe1yTzX3sCFitSeeRIqxm
rfKzCvxNQInKuEjrysKbDmbevOLSCvBi7Cg+XbDaHuvrwZCMXaEHu59BBOlHcC152q4z9LllsQUN
7pHnYczAaR66Lr3FwvIQ4AWy2sqFxTKDlHDFFLgeaLse6Q06nOh64FYC7pklO8Ah8PJrLsUo3Szg
DcDtwPW6Ot9+HH5aiaqT9MxWCUTXkCWkFGqXrDAQWDDFR807OrxzUmCBvY/9LemCsZvydNeP+Dwq
hBi6S9bLQaOYCk3xEshdu7qD8GsO78bHlQFYlhJSYn6aWuIx9aYCvB0Nau60AHdAQK3bb4NuAF2D
w7WWwdTVde+D8JPSKMdqP8d+RbjfJ+WC60aT+nulSvvTWjfehG1ciE+GdEnv2yitVv6gQKnwkVw6
160p1LM01UwOBVi8kG4CLRLa7mnXVEHtzGjCArZvLX7Z5eYd5VpgnroAucDJIj7NOrsN04LRR1iQ
mcSfzWhcEF2lnV66LRDVXW8PoDJLvYAAhcIBKcPKARXrSUjeNo9W6k5L6XsamOo5TkFz9w4ZXMsf
+8RyyxzNu0VeNDBk6xdcCfYue/icVg7lQ1hIbsk5yPpyoPrgOmCkkrAbpgUJSgWc9rPJi7LdrY5n
VSv4swRX4Ncoi3WjP9jGTtLAVV1SV1shduoeYCQ1Jp8HIXoekUl5Yg9dVldCaMCrRuFCULbyWhV3
tj2Sp7kxNLsehSoFyMFgK8sLLzfJ8syZRlcqSIN6jXq7d7p4tWiDBu2EYHafZR5mnR3ViI0zNmOi
SBUvBQ51vQ+mX9WlgBCt1No25UFw5FvIZcS3YUb0OKAVeClvpDW4btANjpl3qm8NOSR4tm1AgObK
fdVarRMDzy8BvxdrwwO+Ojn92BPQUXbGEsP4jNwZgoTIH3Bs9QvWtvITzKjIA1pAUrqTzloIv1hH
BxboPJuGnUgLDTB5qrx8r6EBTbaCtWj5tbFzhpYey9bOTZYUejrrVjR+hQlRCw9ZPvIqakGN7i5U
JUkHbolha+gVXbEGFnEy7x56VUiDl7Uas6ghJB9iGyEPeSpxmy4s6xVsIF/OXc/vwPlpsjMHHE/w
UBLMHZwQOHXQ461MquA9UMBOckBBVqDzexBfuTTz9AglydmA6yIXFVO1WW0NEy3uYcxS8h3YdzOO
s1VTZLnfJHJV11NhphR+vODefYI5D1i3ykJPxqEC7RJrQG3w7QC2y8WiwKRCjd5t2XnpNWCnpehh
z6IBvtksHHLgzw88XSzEbc/KYhhXpEBT09GD8JTXz4CCYZmDztkUjcw7nI4gNSot1iHB03nl4chC
NFoniNfWMvEdWb0rEDHKIMFruCLIPirgB52ooKVHHCy8r5RNEG72nXFZzLwf29oTcJzpMo393vSC
zD5FxxeitjR5Hzi15tMOh71F3eN95gLzbpYV8rfJWS391HbtgkSirpq0jTVYVyCUg9QViGwe9w3c
Zp0v0njFE4RmsuZhglnXrgLqFqWJ8ZIYJUd1CQup6kR18xgqAiqDcq2LxEiilgXQ6KgcWM4ChE8F
D52zdI+sAnL5ITaDaFx9ti9OlG1/KpqhJodaCFgxEv1VqM+9LoiAo1s0KPj73YxKCJuST+DV/6i6
/CW49zL/2jV982yOwdxX+O+1flLvTff0ZC4f9fFP/v8I+24iff/xJ7b6E+y7f/zv/23yV6Dv9oUf
oC/IM7+j/Crx/OH5QSSAwT9RX0vav2MOOAx1zK1MhdLYP2FfRn4nLkwIUJJGQiIBzv72tz9gX+ri
W6ixuvgiUCkUuf4K7Ptd0vNfdUCMCXAU50jiUo85AH+OKsQtmLvQHi5ItBy6ws9uRNTslsn3EBbj
JiT3p2bi98rp6wFtTEPP4Y4NSAI1pddTEfx1ZAxwaYzGeI3dA4uquLkEvQjgRTjwYApTWGbijOeP
H/r9i/fyBoT4XY/4aGzuASgH4CwJ8OCjuiDtkG90EAuKirN8v8wBSCzlHlWcEAc+lIYCDrgz88HR
3rVoJgq4D1K72q7lr9mZb08dD12gRL7pb7r2Mf7tda60kBmwSLOPJP86kBMybt/R0KM7RV1LCqx6
pFsADl8/5bXs52Y1hkVkZy6GqzYA1eqmfTD75UZHzQWJ0a96bu1xYNgNgXN7ysLyjWmFG3QEB16L
Sjo/1kRpHbG69YgnrR/GkOAdb/0fe3uHBO8reg+DX7/YI+2uP54ngA4K9RUgl8fQykpQeivQxhH1
kfy6xuCRXlcxepSCIUQJJQ3AWwtPQexH2PCPQVE+BwETGAtxjlXnBpz5ErRv4Oj+UNwsl+Yeff9B
BtGgnTz79f29BgR+Gsk7ahc0VkP7ecZIPfpthvkhA6WAJ8+/HuTU/RxzF1a22M3UYRRrP4aWP+yS
myEub07vRm/FAIn6PIgwFIgAuC+vZ6dwW5MtoKPjdc0huIlhcsb3ySc4V/hIAcLus9rZITl3TwAD
b06TF+PKo+eI6vXQOuhDiKZ35dUG6/DzDGEH5Q3m04CFeZwE3omg83rr/fHugMhif/dcj2LJv75X
JzPpCN4/qg7LuWvZ4UBOtai/udhfDrFdwgsIE6UiV6Q4UkfefohoDO95y093lt8HxXvYMoXeTh2g
MxtMAVbCYdn/O3FVvryAbf6+uIAZ5VpiOlzAFEwReyxQOZt9896YoP+QXaM9f9ecoWgdLHuIh8qn
9noR+9MLcps1xzHv5VVsCNSLqyjgBAEiO64CfqJndF/upljE7OTdvgayfn6hRxvYZArk80DUoiFP
7wkkAnx4Lx5wmgmB19ycWJPb7PjVPR3h7a20mxYeKWhgCN1dvu936aHckTPhW7s6Hogvw18P+MbN
eYDcXc8ltittdvQmUWCq3ZUpEWXdpZs9W+nko0qKU+PTr8d5ayl+35e4IBxUpOPguXQTG0aQKfGy
WJAFoNs2l1awXtUXckNXg/Ta+sZPid/RNxbjy1GPA2nHc9CXh0ZE1dny0YuxQEIrGAPXn6Ni31+n
YXJqZ3oNRX6fLa9GPMqvMkBNaETSIjLhFK1hGWUZlIb9+qnczd+THeeLvvQ+JeC+nniVb94rEjsk
i4wzdBi8Xg5LhbFFbUREOCS+CxGm9JQU39tvEZw3ME5wggGQ/HoMa0QbZ+uOIrLfV0ip6N4KqvP0
Up2jNQorftmvhX8qoG5T8PWSAGMHWz11kLQ6zrFgCrSgxmbpFI8s+c1LcTSXl0vinnh49OeF4IAJ
6doeUjWkxsdPr4WR54xS4Y/31tyKx+aQYa7MgfdO+y7SJ/eLdXK2vDEoJxiN4l+guR3TNcq5ERgV
g1L+jNRu1w3SL6CX6QAa+vX6e+MhvhoJp5KXsRJMT2rDDkFEeatju+/8TAEibE7Qn95IA4FugukC
1hpzHfv4jLsuxJrybZg+WqI29evPkIj1yzMnBrZknZ3MA7dweDQ3ODLO7cRlgyVyTNfTGjXK1S63
t5a8S2/nUERl1ATmfAxQKexjgJyBCfQuuWruf/1A35owfOPMbePaEBo5Wm4zn9HRB2AiGg7LgR0s
n4f8fvbdby33AdTtq3fTl+xS/CWXgC28OIJseptQrvIwV482oyXRa16jATuyxtlHCSWwbFRxT7G+
fg4lr0c52oWwECD2UGAUoW88UaNafoob9eYIYKPgSEskeniP7qMqLdAzxklE06jei27c2Q09wa9/
Y3GBHfevIY5uoiqsFip1GCJxzmc07bjjgnLTpZruTsyENyahoCjugEQEeuNPjDJMzzpd6m7b2vi2
xcTohij2zo4ENIRy9I7LeIFLS1zH1rj/61HfQXsUmICY/TjWH4eQMSGglwkMXkIx0tZNkMgTzKHv
njJHiwyERo6ihXC/889fxw5ZNzoDdCaiBfICtyM4CBfdN3U9ngP75DsamCsACsudtyNhGZ+qH7wR
uDBHOJIGCWzcOSaOogMwb+1tP7VGL7QztONwa9m5pjsxW/ibA7koteAWwZw7DiX9ZMu8Q3dSVK0D
ucFGZy5rKokvVJF+hCK4AgG5B8fF70Vd7Yd2XKPBQnfY3pQoJIYZ7dddC26hiNaapTRkE1n5Hv11
CkZ0uVsOqIoX/BI1btRlSWc7fcAsKCbkkzUfPLfiN01dZEmoOzop3ySdfVkCgMV5SdcTjLqmtCRo
n4KRW7ACNgBirDdvL1ejh9sDRO2hgnsqmdl2heM374C/5WxbL0L69sxeZNg2p/ZqrcpGOKexCot4
3Iu77czmxGQPMZFfL6S33sDL0bYF/WI0Y/fJWC6VHWUGDlOJDmkyhZM5oRl/VIf9EUIRcVCE2yqy
P1XAts4D0VStjYIUj+09unbB/PK9d06sd2ig//U9nRztaONNAbFYk8JoU0CC8Qw8xlDvm7Mm1Lt2
/+ux3oqpL2/saEfy5OCkZaLtiHZn9rQGUDc5cTenRtg+f/GGANlSbvUYwc0KP7fznae6Uwz8n091
YPC9eD1Hc861yhVsPTywNnIO3+s4BygGRaBm7ofY2m0PUIRjRKNud7JesD2ho/mOsxBIoJgVmInH
831BE6tSAi1823x30be953svmuLitv7kflnOTwXv70nCrwY8mvIg+CU6lxgQHeFh9qk8L8I6yHFO
yDXKSio4lTC98QJf3eDRtku5clblYjySTw8ddz+gx5mdWManxjjad9fStBo6E05kIIkzVNee9/zr
ef7Gxr7lPmjQQFnXwc77ehZWSnSQ4GgcdF/P33IIRSzqAZ0HBwuKACfu5Y0D5Pc868+x+FEFqRm6
0hqMdjAbpwgK/FWYRtUXlI/auzTIojRkl82JAHXUyvM9QCGjRCMP+klQtz7e8hxdK+B27TZmX/nu
ofq6YUUqbq+QV3/woq/pXX6XXlSPcyQuxD4P+3N5UXwwl8v+lGD9W1kuhCoEKlnIOsGMPpowRWvl
STVbP8JXdyYCk/lJ6AC5WsLC7wIa6WA5P1Xh+nkn8CR3QOlFeRev+Nh1iJVDA/26wo5sqBL5EpAi
2DT/h73z2K4cS7Lsv9QcuaDFoCYQT1PT6WKC5SIcWmt8fW94V1eQ4GuiI2vag8yJr6C9C1xcYXZs
n5e0LjdO0+9n0ts4q8W5I4dV6sUSB9rGsfALmDiVJVIqNRVvVIf55eOZu5KZL692Ccivpmt9aQtY
TV2BbISYTInmlQBBaDd3itvMi++ymxT1z0W9M+/0L9ZpOlZPy9zaujz8aR16u9ws4U0O9xwa6flb
vU11zAej7xjvWbPrS0cyVrBBID2nLu/0FB+Rukf2eMzdwgl35UG1q+N8Su6xeSf7FP3SuOSnB9mO
H4bNCskS+qOftlo1il5XRqXipw1xti+ll05X3UhJHH3SDkL918fvYSvY6jUYSSihR+GkAeHVOiG9
nh0YZ43TBr6PbsTP76mz/LPu2//z7v/74a/doEUhyHShyjjeaLUH+cajzXdjubr63RgUfWnoos68
7m1pWd31Jik0z+87ZygvQpXYQff544e3FWT5qF4dAuAqd6UEoMdTlWRH1+s+NXzHL/Pjx2Gu7I1M
1leDWU3Wfij7cTCIU7v+Hp36yYgdUOC2tW/3KLiso+59HPH9xvU24GoKwser1ApMlZfkLy2iF5mk
9v8swmregaOL5Kkjgl78jvp+r4xbqfmNl/On5vPq5dDpY0ZqzUOzqmeQH7ZRv0z108ej2IqxSnGa
UQq3NCcGqpXPcVt9jtruwQi3DBGvLs5/v/8/uaZXQ6npOAKqRJgQFc/4PAQHvh5740S7vNN3y86r
IMuJ8FUQI6yh0IwEmYPgpp2iG7Oevbm2zmkSPtJ+hnvELG8Ua5e3/FHM1Ska5owmlzW3Kk1TP/Wi
8FBYzW1n+KeezoUgaPZdoFd2qzYbcbce6PJeX41VqZUSOTZxuVbushg1aDB5tWCBMP8fLkR/jhWv
QsEV6QR1ZqIrSQlbcgHf+9xHwo0v9upM5KRk0qGno7lYf0/U3CH1MKJxhn6Cy56JsGDUtrotr2RA
WBn+jrP+qkZf77JSIg6L9sUg23hZmI8Pzbd0F7qWg0rUv5M88zDexKetS8mVVWmpcEuIQnRDfXdd
RdEoIHLmzjWl6j6q058Q3P76+IO+Up/9U0X/7xirc1CcDq0qFsRoXVhz1GdHwWlJfn9uD9GluLTf
UUQ/5JUdlafNC/LW+FZfoNmPaT0kxO5wA3TR5O7jxBF7r7eb1JF+B9SGutZO/5k3wJ/d+M1jXX2E
uKEUurSELfrRMdha/KrdmJ1bI1tm76uPQMrlCl8bbrJlkd9TL3xAaLuRm7vyASAoWdgDFEag0a1C
DFpdqNnMVWHUSYw1um0WEoZ4G7mxa1EkyoN0lEq0n62jGGpuSE06614WlEcxl3ayEp5pA944jV+b
hlTMl8K5qSk0zq6mQhHk4oSCk9vwnXwaHCC9lHUzp7V1Nn3hk27PXubmm9f+P7Wd1YL8Ju5qLggl
MkZQr/qfHE1xqzvBCSodiYaaAmz1l+CpT5YHf29v7H07PQwXhFOe6cUX6xI7dK046YVWkO3swLKR
vvld1EpNMrsS5VmO7etrUNZn9TxUpu7Nlq3s0Ge41UDGVXRTb9oUar2bratgqzVAlNugydFGegUV
yym9zNFWbXv5C6vhsH4ZIpVm2dLIlr/9HqJmrIuqiE0v41r9FOu+kHn6LI7hix/WpFMHIy2LvR4J
8WUMA/NJNH2TrFkm1S0acnDQt4WGgejGCeD9FRdhikb5iIImCqp3zp4abQdWoSw3Dwdk3guQqvmI
Rmxn3UZH/6cZ2fLF/zycNffjRffdR7WERaG5iATJNq+zGHCDW7PvWIAEOgKHQnRDiyxkUXkfh3lf
kiMOHbEqdTlNpRyy2iNNpSyjYQrI2d34cD9sSXbKxAlRJj8ItS3R47nAhzce6rXBkbTnmsvQFlrN
21fdILE2dZMLlhT450bNbxLk64W0hV+5GgZ196JzhZqzHhuMqoScfccznJ6i8dSI4NE2Dk3vS96A
fWWqfAunh6e4jkG9px7FilpY48kn2eluF/2g4YS3UNRc2RbtfL+1J77XLS4xSULytlB9auvHp/Y1
nSrg51hi5FPf28Pv0W1s6ctyD0rd/ocikoSBa3tJwn2novLJH4bDVq7wfep6+RW6DEuH7I9ETfft
Swz9jop5PlPst2eST8lJP9J85obner9V5Xm3+KxCrVbgaRTopgMi43XSDYBNekOsjavXu0P3nwgL
iYHNcgH2rAbDykPuQ0TuapD36D/HKaDuPW3Y7oipXRd0tPRs2d68Pzeugq7W1GkiVVlBqvbqn8ZT
GdnZd/U3ScTulm5Ar/aC1jNCJ52d6qhRpN7MLl9/qn+PefUCG6Wb+rEkfOWVF2W3CO9Q3R51JGKS
o7zIh3Areb/8xTdL/GrAq/coQmJjuSaiedO9wGuAL7WLHHJIqqNxkNtWgi4LyToglUkJ6BPCZhKU
b19r1ARtoqcyohcaWHZG2sr3cmFGu0BDfhd3ReFUrdTuPl5Trz1XBf02Kj40jdr6w9BzKKhxrjGX
WuG2qjPYy8k/NB/mgMqjfB1k9Sjhp8aJNOiqR5f97D+b4Y+PB3F1YXsdYFlcXx1Pu4Jiaoum90/t
oT9OhRP9ERLe1N4iNpsOMeLFH1uT8sqS/WZYq+wRfEc/08jWe2Mo0qRM72NphA9FgBh9Y3xLav7d
1Hj1llZ7kJDXkp5VRFIhXeD1aavFfEmCF3j0tjR99cfG8YN9Uvcbp+X3iavlzWlIk1VZ5ii7xnmY
0Zii4ODBll+q78YuvwtdSNiR3Xuak7jJ09biuRlw9UzjoNbbJCbgUmPUkovizucEoySalhC5DqWb
7seNw9y7vMlqjKuHm2KnMSUY6XkKZ+Ls89R9TfNT1H7rNDCdW9v8+yrMEm0R+cgSXxt31bdTVdDx
DWjR+aNU1vfartn3n43bkNo8peilEEjq1vj18fS5+o0b8GZE7leo6lYLyyBZRdiis/WKSHxqRIu2
Sq34/XGM5b28m6GUAVC2gQdin387rCHgSBNQ6fJEeLPmADYYUc9o9LZgbJ1ilp3mo1Cr3CaNYVBe
M38RQtZ0QnnjgdS6jV9EeKaSu9v6yq+dHbiQqhptMLC2KLOvhiZXoU+xka1HjpJjJcnCOa7kwbTh
75cubgkWRhZFJ+U7BdzgnkVcvS/mxPiszUHUuh8/5yubBBNoEdmJKF3fHWTUzBdrww+XtDgkvDTu
97oofB00/a6X6Qcc5mCjhHftiyTiUkj+04D17rQxIg+TLe4U/W7hCeVuK5G7XlS87T78Ft9s9SZc
WVW5wyDSQUUocbdanW4mf8TQbSns0LTtdP5cuy2AfjAa6taq+u5OyqGUZiQO9RI5B2u99yW5DNg/
4Noynfw9jmEHRHaX2oarttlwce21cSVDzIpiGHuQ1Q5Iqx8CmXwgiTh+1oPJBpbn0dpqy3FOL/fu
4zly9RpocehWRZlsG4i6tzOWjtIy16yZR3gCDlw+l89gro/jo6Cdy+8S0RESRjtSUsePA197dRZH
bESMtEmR/XgbV4VA0FkKuUUD+/hGfVKys9Z8+jjGldWaPhlSmNzEdIqPq8UsFLMp0zG48kYLboaV
zR6uJ59oyjyjtNgrutDYZipvaU6px79bddBR0I9kclbiivsn4fPqiJFK8QQembi+WeNKE1a+6piG
LOx9WWmng67FPGw8vmc7Hqqqv9C6n1yMpoXYBMTpAX6Avm8LnwWeBfSoT/50ygQT8xsk0LdYzUPi
hv+7T2jVjuyUvvPbSu2Hx06QtFNdNeal0U35KPiaeSknwz90EZjqwjKbC/4bijv2Pm0oIJB/WKo4
nYQZQxFLbP0ffqqpZ6vN/KNWBRFqM0O5G+a2PrVlgLNPx6XMGGk3MqLAMxOtwQLEeo5E4KnjLNTu
0KVQzBvLOkxRx1rbAouIgFQfyrRt9qUBydGWBmUG1p5OJ3CPkrRv0lB/wIYhMXfD3Axfqyar7+Hc
lJYrgsmZ7EgKoxsjUQzQP53WgT3SreIYj4P1LBhV+tK1afkYSNP0KbVCZlIhyqeqC43znE80oZtj
pJLs9ANl2gdSH93KfV7diYEm3ZpyHB5YsXSnllPrq1IH5l+z7yvkLQed3gOjh00x0ZZ8I0mV+WDF
oyU5khgn4y30+PwlU0Ow2WoJGECXw3AvNO34SVFLXXMrSWz2NQQR0Ymnrm7h8dfdxQiC5d6a++pe
DNP8m+WPtPhiGZg9Bwg+wGWLpls1Yeua2UxjkCm1P/xsaGD619pRGVP/Rw6c/sxzGfeSQrI6Gc1G
d+jv118EM2typ8kG/Yki3iDvwdFbx2ZqpE/6EFqpLapZKHp9Nk/fMf6qfqR9BOWtg31yxqJ3dEpG
Wti53Lap00Vx2tuy5uuPuS+OsOrHOHiGOZF1NnY/4UlKdeVTKM3zQySLogvfocLOtsr8S5BUwQ7A
fFo6RZonyi7uLL109cCcSICJhQdC0UjtqqlBtMiiFpzmgNGZM++hi9uWHJwR7SSjEJ0ow1xBKeXe
9jPU4XIx4iAsa4Jrib3sFUloeGGcw/5BcHAWihZFSGn0j0LXd54GCOdolpiYWbIqXPCLCPZxVUY/
qjmqLwE91jvTx31HNYCHx0NXXvQIHGJhhKTiSYng79FGnlKH4jdC2kNjfOXwdwdPLXamWQSZHQTR
sdZ6dT9DBTkmyw+RlaI4dmJa78DqkS+QY9ITIF0OOFFp+6waamD+yBWtTqh20NxLFyiRcey1sHjq
2rJ2haEzbakKzFMctwG99BwXyMQMTxI7HaygSS9rWxfmeQ89xT8mtNSe6nDMgd+3GbN8VEEWlKWT
Y9mDH1ntK3Zt4v2zS7scsuo8BQ+htlDsDbiktVPFE7YwplIJvyfRzJy8a1DUxLVgyzSPPOAWgigE
u9lgtut0nm8AyAPlR3D5FVk9El8j/KJE6KQTk8EPg2n4rgAhDJA+kIochy6h9YqhOSlRxCu0HLp8
DiB2i5dWaWVbUJsJMxGzcSIf1cPE+ryLK4g0cdt3D70plbg0jrCSFGsG8NIV+Smsx/gwBaFvT+p5
qoTwm2gmE+Ay2cb3PjsUvS/t+Of+PPeY6u3bKpwe5MoXwFRMCyADF8KJpfQe5xgAX0WhH8vSbG6D
LgOcNdbtDgoHxhQTXImzVnd87zT4HoPJR9TfR4nyhEVC+BuLmuDcFzCL1LiYH0GMp5AmwmJnjrN1
2yqsG4KsBY/JJFi9YyRzcegNIdzrZZvtemPuvtS9Et+axozlXW35j12o6g7mUuNeHyKAbk0x3Zt+
bjpakCsvjQ+cVpkGNE/0ff2YyrrtnKgMkzPQhvghNHydnoa8+6IJMn7GmgrKq+F1WkOY7/rJmr6p
SlNDFBEHzy+i8TwLowVrL51DGwwEbQIqtMcBTyA7D6fU2qm4mwM7sELxsaErdH6cjTSheWiUk3NT
J8Yxnnrzqy72k2yTth5+pJIZMviifphYWr7UVh58ziaMuNo27G+wv+lbzxyQU9tjxWhO8L/k8YI1
gfZC05CUw8xS2jsdqs5ulKP4F2ph8w74sRg4Q5IMPzpDmva9kOGpM6uylEMvwV7R5QAe4zbUVTFb
K4rjb9SerFM/+9ohCyLV02MNT0hUwobuVE0j2gpeVodUl+cT8IZWsK0hsDqnEyWIBEAG92mmTjjB
6NZd22aqPc7iQOK4aO7ToW6lu1gZWuq5UwgOMzKK/rMgNNaT1WnyXkyVT+AH2OvKsoLS0pXO4EfV
fW9ZwqeBLxb2oqg84GrQ75smHxyzbaJDEBiVN46l/5u90byNk6ADohNrj74S+vukY0MJ8jH4xCKN
K5XRcJWe5X4n4Dl3nPs+Zkvpu4Ok9Pl+aKngd1KNV5EaYB3nG6UXcpB0yxgIC/Lv7mjmUnGPqM1/
zGMVV5Zs/lnl9FBqWqs5rOoRu+U0wAJM252chPIOUKt1P1rA5MzAULweaM2NWQqP5iD4IMc6pIi1
jGo7TKyUQjSgnZcs0gLDTvVev/g03NNVPqsi+fZR76jSWaFxxFRC4kQQmWfD70GN4uGX1biUFbwq
IRcHCeFDhHgcdx8Zu5e+Dh/MDpgUGiWAbKW6ACVNIdV/CGrex05p1D7eWND5sC9joaIZNzEdfM/7
FnsvrX3mklbeDGqZ6qy7Pd7FA0oxm45ddc9KN9qG1GF7FMa6Gw91cw9rLLmQn4YnIwriPseG7icY
If2xGHOIhPKUFs+qMKW5PRSJaNjtJPapO+EjOe1mvSue9LkrGrsehuY3n3b9KdNa4Qsptf6b7y9G
aDV6+92MQcZNkCaGC2fbso0qC/uDmA3+BGLSlw5zm3MWiUB7ZgpspCqWHgJqRfS+oIfUqtousAHU
fPwdpbhV8WILzCDE9q7PVYzI8hi/GLEwhdsxr8ZDjmWmacut2O0GH0PpRFLU3yFbXegkTVgcAzOL
H5I8JLeftOO3hE3NAW017ad67L24husnBqXutkb/ozfi8kTNlJpKKLMzA96t7TgS64OE+ajb+UH0
Q1EnfReUSXHM5w41ccqn70gJZ1w1LMBLCl2cAUozIJFFQxCNNkDd9EkIgngHwyftvC5VkOpmQvyi
UTNzAtOMvsIjnB1wWLltTE3lc5AMJkfD+wkymjntOq3snIx6z8GQK4zQ0K8+tUWO6RvuXRJ3cX/K
aTz4nWv6QZI5ogiG/JWevufJ2qeBOrDUcmiWnA7zohu/GWZpp0eGWjqqWPk7jupATg3Frz9jL4pk
cMCKJBt4v7YfAHfp5qi605ROdUO9lp5kVrk9e1G66/Vpgp4566qNheLkNGozetxj1X0fyRhTjkbd
emU54M2Xtj1HOeSo0A6xvotkozkOvWqcI5ZxzU56jO4QCCidh/isPdLRkX3KzLKyHElLNN2FDMdD
HBRrH2pK86TFSfsNLJfmzFVZ4HhlDuaBc7V0R9KnvcPmdLyf9Lbr7CQr9T0n4PjCUtOfDEYU2I00
BX9lVm/9jqqWLToNw2YjDXQlWbJUJZbbNBhlBra6AhZ+nM/WTBnLv6GDDfYw/Wv2wk5ob7bIAvL7
rCgcDovLGMdRgq6LsDk5tqLmAuHJ+/LSvSytPD5MLd3m2LRHEmTZJh0Kzc44BY5op5+MY/L548vo
+8wadhg0j1KM5H+c599eeIUy7Hq/T9EsyNG3QOY4FOAEuv84yJ/r+tuEF1HQhkPflqmcr8urcYC4
WhBxzip+y7+hjVUn+OiO8JPC/m4B7zSXya12PdZ0zvyo3VQXjNg8Q7BBIW0k2q9cgl//krWEPMPT
uAiwYPO4YdnB9N1qP2FL6Hw83q0gq4daS307iz1BogyO3CVpJDvWN17clRTJm2eqLEnGV9d5f24b
tjKCyHvpp/6bu9bnyLNum93wJbi3fvff5DOQkY3EzNXp8veL/CPeeBU0VgKz7sNc93KxdSz9OUi3
mlbfp2HfDmuVZ9Jm/Eh7lWGZnyYnfvZ/5y6rtXCLl6rXvgz8n8ON6vNWzu5KVvtt3OWdvhpZbowp
gLxlYuz8vQQDR7ebfXuYT/VL89zf1CP1sq3S8pWS5BL0T8+gKC3Cg7dBs3Cuq1qkeUK663FE8ZrM
naktD38FKK7AD/I9cNivKNdZnbtdr9uMv0pEq1Wcl8HM6/QBVNQu3kplT34UZ4jzks2PH1W39fQd
KEKABN6/85H8PfZVGsxQ5Bb7W8be+E9S9ryIBaNxYzG/+iEuFj4maVgKQKuXqkQVJziR8eniV0u+
jzvTrbeUNFcn7KsYy7+/mjiYzrZwnYmBTADa3wMO0Qj3z+OmncD1Kfoq0mq2SD4VCakiUv9T/h0d
kgeaxi9Qj8Wd7E4H35H3W33Vy198t26/iriaHwEobgzOlueXcMwJz+oYO3lxb2Q/GuO/HKveGFa9
tpi5vqC9CraaEFMm93PW/RmesqNel9vFt/BOd2Gu8hEGTuEmbg4xeyuJ/r5Mzkf4d9z1lpAaqqAm
GnEXyVGAcu+Q7VVbOvUehr9e+LClCr9Sj3gbcLU9zHqpifHyVNNL9T0/yh64FDgYGLlRkUB6sPWl
vU84v4232imEWhIncNm6Z+EhWQy/E05v2c+ieC4L3/PrrXLLxgex3iMsCGNDrC/v0bKb84JOwVAV
JfDZYpBkYNh3QUJF2xyqZRzvZqu1HKWgqS2Nw2+/RKGQlRLOuE7rt3liy3WTvXpXUitg3jhbjWFX
Pw3OTagcRGyt1wcnhfzyguZkv6j55HmuWe8kyVexxtcT18uP18prh1JS939HW71CgBGZKItEyy8Z
jWfFXnXNn0uhJ3e2NqVrW7zOZgTmQxUNSr1vn2Ki1Ko4AK7HY1GRbwQhnnZD0Gztt9dW5tdRVtu8
6fuSicUtFyorg1l80TscUqeXjx/b1aFAYNHwAFKR960+tF4VW34DUlIjSY9qF+z9QXr6N0KA7lvI
Car6rskHoq8xmZwlvRqLArydj1wYv38c4uourb+Ksdphyj5RQ2xWlgWqyFzqipFud9SnwSfv/aPF
wSjH55kFpLAV0ymlw7Yk7No3/fonrLYeYWrImkT8BCn+Vplfch3cuGSnweeNoV59Y9QzqZtKeI2t
C5oZANgqnHUOtd/8B8k1PofOfNBd9c6YbFRZTnja0mtcK4tx2QNOsQANOIuttp1K9WcZI9Ll6Zp7
5H3prz6yo9tF47eIC6O9dBZfisiBjzpSTolsCRNNuz8Hx+GiBTuQyjz0/vuIkuyuyxzhZB7C87+D
beP5v/qd2nKXfHXOgBhvgtJGf9zuwKdFDka6xWO+C3eJ03wRn4Yv1l4/xPNeOG7qB64trK9Dr74j
HB0AOSc8IuxuHbWl/KW2DthsYMujXdR3zaS5SpTaefpcG4ei2Op0v/4F/P2OtNXyl2mNMDBd2FJ2
zYu5nzw9O6l/hSzwOHOf2FH+5EF2p8j1b/+tlepV7NV6OGWhhR8Lsf0sfNAi3StH/1cY6IeNqX91
RXwVZ7UihjXtT2JqsO4eh9SW8LV3zd9kiG9MdzmLL2lw3S2etnIQW2FXR2T4YrUQUAyjMAppjAbf
pLqL460zwfIRrbfm1zNotYSx22DzXDG4BcSlOtVD+dy7KK1hY1Lus1nBXuRdlDv1TQAF8OMnuzXC
1dqlNKoap2RXvU591kef4ikXqrDbiHLtkPV6hKujstYmc+bPPEeEbjMGEumpjeNjNxonWszO5VBd
ajXf2N+ujQzFEnmVpSGBq9TbJaEsw9Gg+9NAMh5ia584pfo8h/XGyK6t/a+jrD6+Eodyf1Ajw8t/
1iEGleLLnByTdKu7f2swq++sLMdhXhx4PLPCULp/0fKAzHtmfzwZrr0m7FoRkMOxQUW+ijInFHam
5ZGJFDoRbstJ81iqGojWwNQz0pVTO9ulHAf3uE/LW6Z68vLn19/B6/Crj1xS6rahWG8Ai5T30e3k
UdzdN073aJyXLyGHRe1OuwloauJSsWEr8Sw3+vHxM7i2yS5IZHKPeA8hBnk7bYo0ic25Lgz6AUF/
w97vw2njMV97mRhX4L4IvW3R07wNUevkqvHw42Wiy9y1TH9nNszK60Vl63T0fnpyXMAKSVyk8Ygz
Vm+0paqvCBFY+UVvmaqOfurvKidzwCKcmktCn3zwM9ptpfiubEkgfjn4LxMJf9u1qIxynIizDCPU
qUme0mNwpqykO+2xAmtoYaO9i476F9kVBRJH/7xdheDYypqIc2FHr8/oudxAv/Wx3JbG2yAGXGA9
lpa58Q6vaJLfRllNVgrZ82A2eL0qT8aT/gkh1g7okA3/XrsZfi7YnOGAs8jHk/NKGuBt1GVqvTrn
cK8qBHWxE69d5JEX44sR0GhR7ZcrMibrAivd12KX3G2ect7PWQKjaUW6R1PUO6Iw3T51VucTc/ab
Pzm+tI8Erz/mO8GbfkXNIahvwkMNZmQr8JXs+BKYPZCiHxS79feYBvkkRQYjDo/iST8xQI/EPy0u
EafOW4yjDib9JaNn/Tb2QJW/UEd1lzm9tVFe+5Je/Y51IiSD7FyY0ohBg/Tgy+eCQmcbHq3u4d95
w+Bi6F+kFvDOFnrUE8yhGpE4e5zYduV9+ys74bT4q3Mnt/+m7/TzdN7Musjvll6e8quoy7+/mldG
k7dWqcwGwGgwuTxULBB2Gb0eqbed2b06l14FWy1Ks+wjmNQIlssjTn4BkvfUQRy28SS3wqy+UMBr
cjW3PMnwuHC3F6y6Xezx9dv1Xvk47qunfB/uPw66FXP591fPMTL7JKsahuZPqjtOv7Ted5Vya1Xf
irLM1VdRLFT7gh4RZXCAnSmuOjtB7WTeeK7cAV+lT9VuvImetgZ39RN49d7W+1bX9wrGLqzqVupG
0RNFXRv1gh0lG69ua3yr42IfjrOvYJThheNTkfyFqYkdTxsf2laM1T6v1VNcWyWzo/W/KTjuxBUC
pR8fz4arD0yl8Wbxt8CXdDUbiknyBeyPeU96se+Uet8JyBdbARmTePznoeCAEYjbAvm91bspjLpO
Yp93Y0koDYaH3nB8s0FJ9487n2GmYvy6sI44WL8LlCGJG/s6slifYkq/u+QEpXyX7JdWrfJlaXFI
HUxJ/50EJih7EFOLAzgK4fUIW7nVZguzem9yere8lw6Bl+B3K3n/T3DkKwvim2irKYjqJUYgWlls
tKNb/+pu2gOK2/34Hf6zu7lULW/n7ckXPwSWe2Bh9IzQ3vz2g44Vv+isgWiN5+8NMsMvxe1CgE4g
rCmlMz/0FJrwezXZ+T6eN1f2Vw65C9wUPTcJnndHtaafOdxLvtdWxZ3aP3aiclT86saQezeW8nsR
nSnqmHsBi87JOE2j/yJSE7dN9bGeZ98eFMnFzdILxQLYoiB8GfzyXJSS22anURL3Zid/qyvrf3eJ
/H9Ll/+wWIj+744u++57+1f2PWXH+Ctvo3Y6/vrPP//Jf3m6mOa/UKLQysXlgpQPJ/D/9nSx5H9h
J0+HLl8vveOizpTPi7oN//M/JONfC69aJsGCrF/k9vO3p4vyr0WMT4lwyRNzjdb+iacLGpFlKv89
1ckh/mkfWIxjsDlZKktvpzqOi0mvYEe1V6sx8vJSqtA98XGFw6Ng/c7wCbNRUauHTCgyO8ObszHT
oxDnn4ayMI9+pd3GQXen6/Vt9C0XrOjYWvOdn96OPsm1KbvQdv8Dq8EnU8BTr+qir/2dH5ifcymW
udDmdpa0L3GeI9zD9rgw2sAT/DZ0O/SEodhjGtn6pofb8KnQZVJng+nO49lPXtJA/gtLjZtJ9nch
UvksHBa3Xmyf+lTBLhldW10gKg3zsXVG9VMQFIc04A9aERWPWvVpy+q1fZoXz4DC7mfpCZU1FoZd
M9iaJLFct/OvvBwPQvBJ1fOfCNq/JRFYUWxSZAnbMiF15NZ/BGaBiVbLdjVk6WcxaM6VPnihXw77
Up41O5CLHxM58LkJHJ8mCtdUp0etJP09i4jF1QqEqFFFDqdBtAMK7rHB1OxwPD5XY/dXp3dHv2wx
mdekAz1lv4S8MZxUn2u7RuM4YahlSNXXCCGlH2MoUlnTYzeJx65Rbq081O5g0PonCUHsHPmmE/bi
b1HTzkFkkYkfxGf1VmjJIfQJCVGpM391yk42SGmMiJuPZlvc5KJMg4c+nrv6RUL+lImJdMl1HkAV
p7Hr45TtBn0k2eWsVPeVlrZOTCKgUY3fkhzvUoOSfDcm+wZ27UFqVdI+eiK5XSWiWhC/Fl2JgWKj
Cm4nF3A78BVzqTaG3MIlEIHW0B4FJI8OPtBkOi76pGBiGY9nYQg9P1IadxgdPfETki+W9SkcmsEt
fAR8mTzd4CaL+KLByua5N/URPZb1JVXDGYFZ/3nsg7PQzG4c4UZGl4Kww8WrHgJ38DHGi9ujXofy
3q/Gcjdk5WMklrea3UJe3A/5L9VE4jBg7ao4QpjvZ7gXF4ixnl/WuyGOrMNQ7ZpZnEkjxN+k1Ghc
vR8ulhEe0VU3bm1pl0QFiWyNylOHM6kHfD9yYqlGbGjeKeH9jEq/AfQ6NXf1oJyapf+iptmbXKum
zJk9m7TTj1l4G4it5tJi/6L5YmNzF03sNpAjzx/nzqlVN/cNZqfYsnEp1q+sbvdNHT76XXxsK186
KX65D9Wo9iop/opVqGlXfnJTF8l9pUe3T5oeXTqN/tq2M/emriDgVseD30r5SS2FXeeLTyat2XJ7
9uv2K8rwm16ta0eMB/FUZYckRxXSSsJdZAoZ/rHtMUaEqkOB3SUxVAdJSRAFBGF66ePHiL5omz+F
B08XLYZ79Vc/nEMXqvmNEFbSXp7aylXL+XNWtm7I5HUxYhYQZhwwg+wd+MqPGawZR4cg5Sh1Ez/U
2IU6PQaqzhBp5zoOJ0f3teCsY4W7G4QYYj5enrto0GN7FLKBScd3ZcpdbMtIbA4zqGRVS7CoRFB6
uUna/rs0F09NOh4NMcddL/uZlvNe1/ryIBvRidLar55UI1OdHoyErK2pBPnZijpP7qzv89RSdUjU
6Cj1Q4fu3Rw9GXkoTTWlXWIkCFpjqu5MRdxHclja/uhjyVIb3SHOevbt6U4Pghdft0Z8IZXK1ePS
dy1fGnai1XlVM+yCKXzUNKFwlE440rmgnupkqQ9VRoFmP7gUltJ7PgC+PfrSIw0qAQCvFk9EK/lr
Gs2frEMImGmxcfOWld5MpM6tJzx69aZ7jLVkdMc0NF24pp6qzrmHuBFxss8iNyCAyDuRPl4UgYWJ
MFcJb9pGTG60UOpvQ7ITHHaGhzIqJnIyVX/s2I8OyVQGzkTDEFbDqd2ynHeqP37t6wybeixB70sR
v8KpjHAxNIOnLrbmmzQrFDsY9UehirSXKJlZdLHua4dxF8kCswKztP9F2Zk1uapr2fq/1DsnAIku
oqoebEznLvuVmS+KXB0IhCR6xK+vYe9Td++z494bVRErvLCN7TQGaWrOMb+xg3vP795jzRH60hC+
JBlDm/g7U5E5qiajEWwirRU+xFbZgAKLcX0fjD45LuHCXroe4iKYprfWRn+BX3SB955/hez9Jko3
N623kN8wT4JmDjF8tvYC4uUJGEy0PR4sKNl39oqOGjhzJpv2+xOOM3pWhj6W000X3ZoK/rYtfyqJ
PacKZgpe7fXZbPcmcRGT7jTxkFN1xujbAJvGga/RL9AM48hVn2YJ9VMDxXjMhoaerMELzpzTm7Gz
+8Y8m59atz31cMEsdChfuP5dhS2kKRbI3yuCxNWewOmq3eOMS90SlUSRDAG8RCcmN4/bDHdUmA5X
By6agsklRRd8AREiTF8FWsQts+/sM4xfEJCOkAK7dY9Jr5PwPSWYu6pY9ThGHSC+O4DqrryNnsu5
2Xm92x7KibzBKHuLr5CsFpXVPlpmfhpml8ZtDTF2Rcoew1qAEwHNDbrxniE3HY7r5oUJnEWbPZEu
OcJUucxIUK2nTuKHYKyKa2jV3xqMm4extb91flXHTlCaT/iYw6tUfSpmI79p31r24dMdu/ABeXVD
I7O1g5mqRjRMYaH7NFfNM3AP22UTyxcJ4YXaRIxftiEy6JYRy14ACo72rNA8i7B8c2T7MOM6P3sd
CTOBpoOYQslcRn06VJjWrc1ixQpHi6Taygt3S3QRzuO5HvuzCUydRaa2d1oqEaPXz6SYs4K4hh0v
CpQh2888XNJJbTFaodNZVSSH7efbSuruICqcIZa/fvTzgnBtQhuT0deNkvLiRouDxsjhq2qC9hhy
b9uFDoc3X4+RpSubFxJZgHoO83AB7ELv+r6f8xGu0liVeogjlLUdrYn8QH56fUAghi9RyQc/MJd1
47833/kW9NuU87CHG0E4n8lYH3tjgni2Xf7euzCDnh057mCTopOIVfUj9PJ654Gw9yWNhzhytpZH
1jXlycGsgnHee+rBwzjbYvEeJv42DmZJ/MWp9lL3zalCs9wO1rD8iAv0BdfOkJetUVlZd5+IGulJ
lREBS975GcFivWyaEFWsvQkc8NHrozdjgsWx3hMH9dbFWFjImeoiqf2Fvp8LDHMB612bF9H7yeDA
WtyO6gfPgYORw6ozTEr5AW6pRcBnjOXtmFJv3o/cP8LINtVRhfMkjMtqTb1ev9pef9XELRwiZKIa
JNIiL6nLd8Qkw15LxFQr/u5l9c66s/bG774r2BkFPoPViF/tpkYvu62BTTFqcgiNwuvqu1dehWgN
oN9biEJiy9XopkDjqTvbwEppL4xVBzv50W2R4+2fJza8ODgaDZoe6xnoM7ONsMa9YHER+zrCBRz0
EAPUuCoGNcSbUqAu3AyG0Sm3q0f7hU/q1+KhZ2QkHfIi8/jYdGY6uYs3pdHI3rYe5q8+a0/rKMeU
Vy9h2SzH+02knLLbMVj14hKrm/gvD943K0UXtv/75h+v6jf8jSjKpH/Z6Y9n/r6/Yhyf4hI+FVv4
8/7sHw/pdlyOf3n5Xx6974XEUpA7GHSV6Yaiu93UaHMt7nfvW5vc/vrY33bhVbvCLf72kj9fd9/n
/g6bayMq+9tr/nzb/9HTi6O6pBluXE3Pa4t54LJAxxvGW3Q4yT/u//nM/bGq3ltbyfLeCQPUdGBY
Uvy5x33r/tgkaJS3cg+1Fnw6XZDDDpFX/7h/wv1GuWgtw3yEj/HbBftgSFYxQpxl11JW3xZ/7s+u
192hCYksxrlURehNpUCs9okuB53PZvvnn4iWzH9uscj/Nndzt7MMLj61OG0RQc1e3LfABccWK4E0
UQRdKBZxivsNlRFPlrn/dv8oFHIBB6YT+i9vH4quSByU299giXKIZ2ucMM/2uqgGeYsdAi0QHEfg
TJadr4r71v15d6N4/v7g/X4weUs2hZh2bzv/5S3u9//yPn8+r4ZtzYdasEPnz5idJqqLiVddUfdL
4W6lTNEGEsIh9HYAxtCp4Bivg2BvOht9r7eftC9h672Tt8N8v3/fgpZhRvVNQEN92+d+Q7sRwiiM
8nF7/znQpO7EZI6wUDbunPV+fD8G9xt+Oxp/3r0fJo1uVwH2LOjzIr7/Wveb+3N/3r2/iHKt/vhB
YbmMmeF+//7MfcfaMREKSxfmk5ihIfQgrNXft2RKot7je3R7lmbjaL8nz9E4nGAHd146dqXOF0d3
mtzmU+fjJ5JO7gZhWg4mw1oysxmWMo2VIPsVS8yvRp4xgV9A1sEQ4Dw505D1EO2ifnqU/C2AcUlj
R2lgqUJXZa6p+qofbcs99txkYK+kfsjQQTdmo9cnI0UfiuOnvb0kaMvsmgSo3KTR8wHD4LWnXRy4
v0v5e9h40tIyN54bQ1KIdrblokvoqUpx+yFTWK4nXeMkyLdihq0PIrq6xMQCXxYUFLQHtmbH6vFg
remyY6xEt135YKT1PvbdBxxlH+f1ndkl+pFU1gh5IhNQPmpIkWCIJcgDPm2PKtLHzK/H41oPD+OE
QBDp6MamedDW+BJYwchvS4kq5jQcF+JlGxsKpJAyRcOTP6yZP7oZq50fa2teJkY/Fl6dtv6LTGve
lNXJcZsLJjRovNCi4q3HeaC4vtF1qumOyOUgA3qCcXzmGDfr1YpAdU2msSkW6KSEuKCwkDWguDrN
k71YiTUoxAHBE9vC17lVj2ErDrrqsgnrx93I52fEwWe4ll9vX4CubyOctHyRbXZ0gqYkV+3yCxKM
Z5+Q1z6yr5LbDy5z92iD3aHFaldX49Mkx6Mk5Odalrk9lIAoT/gfiKdwOmsO41n0mLPAeZjCxIYf
+gr4hL3gnOQefqbDiGQM+tzbMKtdWAWf15kU3gi2pjXmwkK/UgDBQldm87TEjIxFMOq3clqPaqsP
wHTF1OGpi2SuWS+dXx957Wbo6tiP1EFGZUV9UV8aeyucUBSbJc/Rik+n2zH8Fo5NqhAFSD8oLO9b
JU1SW7CVDNnZar0E1a4jGchz4w+5UjptGNa4JVwPGDkb8gpTvIyH7nEs7Yeu2a5TXR/W0seXdQ8j
Rynpq+JLWhuAzG30W0BAGW2xD2jBag97hI1ojM02yorJC04evMd7Ik4S2Ap/4ucm9I4qeDHUXNlS
7/wSZolovp4G/j6J6tsKwLeNoWY0Ip8ovNypW2jVn7qQJGHwIeFLhGuw3kkKcGjjo7NkQS4AbF8W
HGdvyAJaPikXLV7TG12/u4bkfBhPAS/TanWTSmPwGaYY/YUlYfuuGx5sWWLM5D8UJxfwI5Im9POR
vTZ9m9tLiMsAoeZqjt4tuzePxUKQoaBHewme6mk6NP6cb3X5ubrzxcM7IH1Q4J0/vFU8YUW9I+ty
YsgCInjZN9X2aA0hyHH1JWjDeKzLx7mzEy3CTPf5DFiKuwKh7XSXsB/fbB0e7S542jQt6hLtsYoW
Y9A/WmH1DLhfti0wNegyjayKrzFayTLFCIVF6fRQmebSyOUrqH5vowNMkXp01FBMoBCPKrNw8vkb
cAHT/NE1w9FF94PTWbEeXbyD/cap+yHcNbO5fV62bd+HSOo56knY7PXWdA93iW9RKz9qgXb2jWWj
Mt/sGfSA2YOe0d7rUeV9sB4bWWbCRoZuRcqxBDBlvFq9Qqf+sgvYDzjXv4XtCNKEmzkaHdE8LKRz
Clwvr0IAmhdznoPyiY1ePiAXQvuTLLHGWppECpI33lZEGqN7TV8aa3xwW8Sk22llOMS2fNVYHDTI
wETe9mDhECsXZ5LlPAR1nTKnzCRaXg2uN0HgatdGZ26Nj+hMPjToGiQEnNyuuQyrf/Xn4Anh6wN0
1m8zYy80RI9qKTMYU2el5WTMYue5sV48eNKrrj13LEqpC9zqhKTHaOWgPBw0sRPGYH9IZAObR1hV
B3aVqbEqlLU+dBVKKcbJK1k+cRlefOlmm+DxVA1py5CQ9LIKIb9dw1N8Wy81zjPuhJeJ8XO9wPk7
9NIlmnbK4+dlqY+G+lfLkq+kqpEVFzQJIEHwoHCHCgv09+6NL10M3UsGC1V0QYuEumXGmMhsgAwk
iU5i/bD6OVvax45thXbDlM0b5icb3fs4xUnzZnh1FbrfD2IGZPKAUzJ31YRRZjj4cx0LsAk325wd
nAVsNrldb7E3fLCwerlVoo23gl4D+vUmnxSfc6LsFNiq2LOGfHyuhZfVst3bG8ZNZe3bUh7YQbXj
cRme22k5ou731FX07PtLqqIxQ9PQXgPFMnoDwCVYl8/tScgyaRpe0EUe6pG9wyDzJy2bd78KCjbI
3F7XYxsInNMaQ3f7tHH1WiOj2IQ0scPuLEUauceufrG9lKNyFS2P4fegf12aK/qFQ2vvLWCQnLaS
HJzxs4uSYEmRTnODC4XyE9Snq4yePDEhsetc1eQ/NZF67AbxAlBJrpYWSxI3duoLWcCR1xn6gxDG
3zKuc/WqQ/VNabZ32mrPKvfk8Q0t2dbRNfU5xHhizDTc0sJnqmBdAgO3wG7TBXIetPztnA0jAtuS
ylM4k+c95+4Bf3FA9We4yWvZAb4iOPrekUK0Etdfc4ZogqXeqE7cAyo9lxCXduVZTN2O+tMTtGmY
lhBi0rnwCb96qOW5y34LUcJVzUE0NKUrLJNdcagsINYHoAt6P/NtVBZAyqHIXFYY9cf2ZLMH0Xip
aQq++rma9RNxy13ZigcaPsNL/lcdXenoXa3BLqjdJGEPXI7eu3o9MPGOYuLOBhwvauGQBXHf0K5H
JKZNazAAb/sFhi9MYgpwc7S2n3VPi27RHwPrvrBqFhT1RYRd3N6FacegE+xuY7g5GMxoLBoTfy6L
SkpARzDFd9YXVpNAQDw2Yki6cMgnLZEHXxOxZsIRKQN8giF0Y+G6B6cm7USUerROJEX4VeZThcFu
UoDZ6Czahr2U38MSzYAOP7TInqNQHhPSnG0QoNwWGowQHehie3ABjQNyyXv0B1C3UaNRHsulxB/K
sHAuVVK2wGAMDx7IIKtC8cGsP6Z6e/ItlW/OW930hakcYCXMC/e3kx8iMYs8pl+j77y2j5XVFD2N
kAjwclF2Byh4ksXd0G13SzNf2EZPdPwmR30KSInxqMFaYjmIFkJ1LJEMstzMWnOFqbEPMKb0j4EE
JbhDFhuEhhKGVRsqOStaz9Fb71CVWJXJUMU4MJulnDWpC1UotTB8N89r66SlxXK7lHAORPBd9TES
Tq8T7VOPyVQu+go7QaWq102N15Xq99WunkMWIN9ZJajuxWCC7fT0OaDyPNPlMGLB02Fe7JfEAk7L
q7bDHPKDZSNSxsgB4k8OCeBrX8MsE8y1YNP4YJap9xs4g7IyAz0t9clvZPNiYrcnU1dHUpunatTw
eF1PeEOUUsrCLnGpgHYpYf66LenQoiTYp2WDSsM8JBUa8dcAar5oiccVNTPfS6rK3SOFc8BZFm+e
Rk4NuPc6ik2ok256EMjlt023lz7EjWQ92uFwbMIlmRov9oAwES2PG20fYKuFUL49zBTOfmX3qjAZ
rduBD3NqleBdjDJd5XYgNYggQYMzyT/VKz+6I8pVMp0XsW9GiJlsSN62ANFr9byuSwKMRQI+ehos
dcqV3sEw88F6FTXWKKFThK2NtPWUTh4qUAQx/pBj+Eayl8UMSiIYPI7K2o1wfAH85CBDB3UfMCLw
xeWGXieYLrnqo3E1SHfkEIRHbwDOzLJhRKMPzIOdO4VgFniAQRbIVCYr6mu00YCnB3kldOEsN3bF
WGxwK45YQoSTDMQ5cbolt68tVnSnTbBussei/cWXNmHDlUXdHpWwdBhTQFVSGvQZaC7PlVO9K4U0
q7avXYiwAcGt0hjFsWrUjXXoDLlRFA/jsCZoQz0IwM+mVSSOeVmDIOlc1IKGfjcPqKPV1mlqscDp
8SUAQ7JQZJwCoOs7kdLobPoxp4gXHYzPjG7XwK7TuelTIoITM0MqvBcgX74ztr01U1TYff9Ntw/T
bXlkk2eBAH4akdeOpgIWqNclupFreuQp6VXR+lpy/8GvrFh2MOatcQHV9VmBhAIr0bgdKgztw5ES
8ml1de7vOuTPe4ekzNsQ+dapFZEUFefdyuYdmRFEVX7aLLdhzI+R4c/q0D5bfoSchoh9C1HSiLEd
I6C8wVMIPxhTJYhRoL8/Or06zB0/g8O1Fw6krI6DsgCwBDf+TYR+7y6tuJvNbp9qOmZ6aArH9Oka
ufEGLhYvy7QUZRq6KxYu/hOSKBmVDmY1vpcYmkllXmhHE8exk0mIZLI99E5Hu3b5ZAFJGzedGrRu
oWoAcfplwfArrfO0UaDUPmF4ki+YsLaJJqNr9lx2+95HVsYlGRWQAkiV1BoZ1H493H68drRiFS17
b14SNALsIrxzcEvvzFPBYa5LrIdSuzmtIkyooHlMduJZMnUQ6bOFsfSe/BF9B1bNgBKiAoMQc7nX
qILLtrYP9837TXV7UPoyjMOeNLtVNZDBbG2L/e9PQYpwKz8wa0Nbjo/OTm53e1DbFEpzJXdTswTp
Pf3xt2zIn4/937IofK6+hgl/iBW6iLxRrI8BCbZRlGs+e9dtYKqJ7ND/SaB1yMvvmxIDJegBuAiN
zhHSrKAa0WQGain9I8NGhwFpmXvqJpqqcw1KC5ZN/53zuT8+e1i8+4HsY1tZh9HTK8pK3mU0La7r
fgix2GiX9zKw0f8W6O28zLX/Wq5mH1nd/F4BaJgvSsxxL+b2kXjjW6uYhcQOQiKi7eFbrY8I29hp
W4JwN1kc2EdW2TA6m/t33lo4MUsZFPe7FYpHTeU7b920tuehGjxcAFH/XtVRGHudEPl9t7GkKRpb
UqqVRo/aNCW9fcXC2rluy/gBy+gwtoTT5AML67RFDJWsqEK9B5sPlk6YV1gNXgO28FeLlHGgvS0L
BlcdhNMFObRTeaSxtuiJRZ6aQSBe8TnIPgvL59AGt9Zh/KRrIKuRCXi2pRQPotTfuVxQv9kiXBTt
UqWkpSumuIvnqSZBtrFJAfXZCW5Puw7f8NHp2mfwdsihR4rA9Z2kWVfrhZjxl7uY4Vw5ygVHqE17
h7EPEYQQbvX12yJCO1PC2Y5rC/l05wB8yrBcHR0djy47TZQiToWLr4/vjYHPQ4KzAkXPaX405m0G
06GMUKs6OTdJSqHsXVeejL3jQBrzHPQqZAok1ju3TOl+VgfmoHh6DUNoEQ6j46HADSvpkyfRE4M1
juIyXpD80FAVKAtTD8WAEblpqYHBUu7z5psEthcFmJaoX+J7z14OQdlDoyVSZSY3/XmGIkP09XED
SUjeZDn1dqDTmPNWJSPUB9JD1S+g+9twpbuuEPWjYAqF4zqmYskBuozFjHMhshI1D3tfTLljURTo
tn04VMAPZYOG8tmFH/yEcMXJ0G8TT1IeBOr/5YZWwoAUy1BlFjI3PAgPm90DFsTQ+7giFWiydh7S
4JeP1ThqKxe1vDFc3944PIQgd8lNHQJAsxiKt6qJQCoysezLuLbbXWXxfG2q/aSHWJWfdFwz0ilw
Koce4KdoP8DPCLqBASTKZi8/YS029hAsfBLygCSH99GyjwbleZA3R14YzKp27ndkP5lj6SALyNt4
cbvY0q+Oe9TkzCJoGKPCMocV9ViO0alKaIskW6JC4JxeavhlVi+9/4C/BYdhaF7X6N3tXzAhwiGo
WpBEs2ClOT2PEiO7817zm4IFrh2lAkUsSEajdsz8RIV1L2BR4tIvbDmviKVFj0cuC311vSKA0Ksv
v3m4rgquAGEDvg9Ew5N0TUxUAHWQD6YhUGjjHrJPROp0Z9YxXzX9voamQN76NxZUZId89ckl0au4
LCQ8edRKG31d1vowOOM7YiTkV5Bi7IAZhbpiYK9gwmnMMSM6QoL+wUAWNIaQRbWfulnhmOMtwPGp
d4WDeQvzqwYyf06SwHKxCgQ3sWtA1+3BPQInEmyvEUqzPsCnKKRqLYHG83p6bJwNFVZy9tv30kWL
BLMeaPBpI1ZR87EZBqwMlp2BtcmEVSjh1U7yAOJKkNfL/hhuaxH63aORPN2qIJtrSMwqMx0UsrIh
zRWq77ZpEcCRc+QDbKYIFtzi4NldKjb7sXSXzB6Oikbp1tj5htN/6po8amGA1ztIuq5Hvo7nShn0
a7jhCMxnlETrvAvARvSxMgbz2t839MbUl+CsVhmHRgY19HbD6prvhu15nr5rdCe46di/zRhMy8fb
pe24qSByN4folIQOwH6B2qN0op2+BNaF0XW3tReBviMQxH74zX551qDGoN9RZ56Tj+Ro+TsFMrN4
5eFHWH/Mza8a1wfcjgC7gDO9511liGvGtOAXlpkRSM0sUQMSp46NM78YxOg1OKgC3MV5KfiAC9dm
CYRcyTy6qJLQXVVe+3U7T254Ev5OI8KYLZYMnKe3VINFvfdWWnCnR+Gk8S+zng7eBxzaHMBKWA1h
krUnII2V7nhmwIfagbpGvPsqFmq/OkH/CTUm6qPDRQfbhTT2SVH7iGyNxGwxT/1z34sdWawUy4/z
SmTcrYjtygWSGQ9nc32ZoGWYoUdA3T/W3MkCrpMpfBJAcLcYyIf5AV2u1hy8auPGDYleJh+8UQyO
P5npo6eQgNoZBPOKIcyzvwKkYAGUzKgFKByz3CUWQDKc2gmp5daH3bE3B+JHFJzakPPvkQ4XTBrY
YXEQPa2KHq3Wr2IMw0i2inO0+e4Px0LoskSWg1JxXx6Zqn2IFgAUDZuouO/hd5Dj9BHVz2rFtQKW
a7VfqAiO7QQxVuCWuhBzAMk9qnRYojMf0TcLXrrQtS8kMs8gaV6ES/ynqB9U2qGvE+V53X2okeWm
jvoXJMvFubRtjDsz6T4aAWZjK5Vz2ga3fA02O51NoD+qsXsGxGxKAxH+kFyUT+XoWY9I3PqHVubK
VEBoSUs897UUz3w4wtmpe7o/4tlkPKxOaB/uz4nZB5BZlA82ZhTmBF1hgjk6S7DXIKzAFhZq0Xnw
LeC5LO8LFajvE8LyMRFbDe6rvN/akCwdBxPwtA75S2hBBLZjfbMU4e3mvlVazYV4XZRNllzWGxXw
N+weUZ2sfVL4TjXsqQaXVBH1S0sk4Qw653pF3JO+3dy3jGIuoANCJV6vfKz9PYgCR4Bh0RoAbQiP
zjgvkFmgM3joC8NQto1zuw/ZgChXtCsqAygWDKt5CqaS5g0K//sZwLwXycoZEw3wK7d794cQAOZz
vfa3Zmhd6+FlJQFwZLwy+f2uazlR0q5RgPEbz2o+/tEh8r/Sf7+oFv/+/faaH0qbHsq98T///V/u
nfmPXg3q9/j/3Sv9pS5f7a/h7zv9yzsP/3l/uvyl4q/x61/uHO5K7MfpV2+efg2T+OOv+Oee/9Mn
/6nnfjH613/82w+F+tPt3UpAYP8q9b4BGP7f6vA9vkWPl/79FX+Iwx3/H05wc4eM0GLgEDtEu8ry
axj/49/Cf0AyDn4CHJzQjwrdGETb/y0NJ/8A5Y+4N3IMGB7QiP8pDf8HkBAAC8CiCI1xAVzO/zfS
cJ84/6IMhzWgC83xHRWCBhbwn//WwlKjgwbDkJt0GDaQTetLBydmYySM7begreA3scLwPq6pryHy
IiFwS7BgYHPaL8K/NgzqbECSNZgTaHbw7Q4LrA4I8WatvfrMp3CrflsdC0FXDFWvgDeOZlitNLRB
qt72HQFkP9Zl7DLgg4W7r9dhwJIhgB0FlD2QsRLXhvRoG38HlaXHU2/VFbi8wnXQnFGTNUBmDKNS
wWndYOVO18W8NBx2ERIyG0cFn64H8SWWoVsL2zrYI4Cd6S8B3hvCZT7kgQXe6vcWVNHt0beRQn3a
kKIXBfST5VcXWZ7z7hrkBc/GbyqAkfi2Vq/cFf2c9AZYe0Q3DYXGbjeqIWgvXoMS+K4fayoRJEEz
UT+ztdFsZwH6dWvZGGC8bAubMNi92I0OjosbOCgihyGkP9Mysx8L1pR+PDsAoS07JKpkOO4tZIum
b6YLmy4DWLTboB8clVYI/fp2dH8tpbGACnXBEx6P5QQI39VvSpBD4OlBkOBRm36eQOypdwzesRAL
MceGKsHqyOLYSEG5lsxbezEQ4VIJYbizUsrAPFU+6SHRrAnK/NBW6q+obdu1qNp5BF8U0SEDcR4c
82pXtX6oeBwaxzMfbsmFOYUBcPGnpSPDko71PHc/KeolUuzHAKufdWfK0OkeOSECy2a02CKIBMt/
IFlNl8F/XKGpQz8k5sefQvvbjFqRXa9d4hlQsD+MW1Kz02wF7r6nQ7hczNaWZDf3iPgeSKi98kc1
l/SbJeceAvCRSf9S8wq67xaAO7HfTAWQZbPUqn+CVGB19lHPBOqlEWaKuCN2B9xjO87wcV2bzsf0
HKrl0PoKCilndiDPrpbSfzSutNjnyiCBT8KWdq+2tik/9T6DeXetnBYwXx24DGGqYugpChSWFtto
GhTmViW/Gd8sHJlUymTSOwuItoQNc3OUvT2tTx2HSpQAB858W+YD/hsPECtCUsy54nVcTzPE8zuo
CpzpUYVl/UYkQKmJEw3QMQKgj+bLNqJhmYcGckEUGLHPTniLgVraVRFuJ0oUFieuaGIIDtkVSe9t
K8oG3xFkbWF5OwhONw9xhDZYc1vDDEnY3hmiyd710FTavx3j8fHQwd5hijtle1G5H9aFLpibWzQo
mI0Q52jGHgqPFZEQAM90DeDroFqoODweCp5XWDY0YGA3A9kxtdrmRQ0wVcBPRRnINrx3q21X8dAG
R7esmx/RTOBfNPVW10FT6rU4B3jYbfsJBgTiQEsINyFix0kO5DIkgmrvOJvYfkbUqpCXmgD7Hw7Q
9IcsWyotlweQ331zmLjTOrmJJPNR97R1XczoDiOHbkRmJdb2ZlwsjUdNj4t2Apg/Bmh2jQdAcN8n
XwUQsbgYowClc1dEcvNovSCaABjYgk2eqtFgMZXPEd5YHuFmV475HEiYLcqllBhG9LZawYcPqos8
DP3qBgftCoEkT6Ah/pvDcOE/5FBCfkkhRLX2IUeMeXQqpwmgEfNlsK+JXvBzbwEKkqNART9G3Ard
LpUSOsxxW9vvthQ+TsUG/Uo4fXGRYhW8uhPI3wO6PUsl6rWAhAxiwRCs8bpjOE+gMjciRlzWT/EW
OOoFWUkRpg6R5nctViDcSzD2r0Mb4SU+HCvqvRO2GHMFv/kQEHoTRXeeL9a9C3E8OfNoIea1s1TP
EIpD3ZsLsjbRm8Qu+m1wGAx3S7QAYPRzakh6DM5QsO6XjaEP3q5RssKShYVT0ghRoYXZJ2CwL7XH
jsLaJg4NW7RtaCLq4JySbqLpIPtcdW3xTMBJZi22rkZOTm4LvBHoVvtjTGrRzfvZAzg9C6Y+sMBt
J6w+Qh4UQKgX0Ln9L/bOrLlOJN3a/+XcUwEkkHC7562tyZIsy74hPMjMQzIl8OvPg6u+aGuXWvqq
z9WJOH3R0dF2VW4gITPfd61nXYHvFnPGbAs1BiLOghwQ014TZ9FZwfiom6i5bJuKElPuNUPFv18F
yXWEMggrtx7wkRuZLTgXSw7uQUILYa5bDj1+OkePozd2NAnzqsUulUwZuk++nfO6o22b03m2rPSA
BWDJRIJ5dBnLFlF7YU1LwdbeOUOc0AZhxdhmjYMeI1fVhcq4bM82jFNf5+1GakX7e2i8lesR+N4n
bvMzoxP55MYdOgwrTb86naOuVGV4uP0nC8tKPiLKGZx7c+4pCbBTYV1wE4SoZX01wHZ/dOH7H4zG
TR+IiZl6tgqR/aGdxvqUS4WlqK+KmVNTLMVVqaqBDTYKtzLrn0UU0RpNHA4EjV3vSwxNOzdO8+sm
NyIw/kVVXMQeIpJVg5jm2hkST656sy45tfMq1Ks4z1vIfXanOCWl4utcOoVcTb0/3LR9KG78plW3
lDyTrxzXwl1pih9JHT0Vosj3XkGoRN15fILCKfzsI2m+Mwao8pWyMzrmbvdBCU43PMb5u4u3Q6Od
rUgwKeqBDXavpLhrYrp37ElRVEdt4n5Lcurbk5gEZwzg5dvepTSF4If2MhXwjdGGnNoG+l255aQX
JT5yKiVDfWlYSwu46UbzObcHSuBxF+GoKa1vVVqpiwHk+iFthtqgDON4FMFC59irWm2Er5W/cmXa
byUe15Vm3T7EkZysdaJ6enJsFRqceEX6MGt72gM5N2GkmekHQPY8qrIfp6ucXlhK1S+ddy79kxXa
vGxDF10FK1NHA9diFc5dBFCbF6z3hgcb9fqG/SBcprjtPWtdzSq59aaCr2quRPO5ZH90PzTYbfnB
acCXibqWZYSw+zra4cHKm3kd0fI1/S3B5TxUiX5NpUFKAry0eUMBu3aKuh9vXUAUgMeyECvvIwDu
fBd6EfjbEg1Eac5osH0zfzAAntzLMGC/pVSQTWSLEDG58nATNdvUsdVB1Gl/MTS2z6KfOMPPGZb2
bdrW8zGpA2dX4pm00F+41oU3W7A21WAYqxQbB+aJghZcayTePqhHuap6szl12OT51PfEhBpD2V2a
jSLQzouQRtLELcyH0jKaj00T19zlqCpR4VGzCIdIIFSMNUnNVWO2GzezQIbwtYNsnzrjCXQ+GQQu
1kZ7ZUkrK5/7BDXIKug8pL9EIbu7erYKapJ20iSPJKLi+sIemFYhXqQkC/E9TtkxMYeBlZ8qOwWr
cbAoHRUD8RUjNfpG2WW9CIqjlYX+qVpp7eB7EqIm0YA+wvQDvS06RWcSV5mXCI6tUZuxibT96JBO
3ZBtk8hwjoZqArCkOlZfdGkV3+OiTwmbFS12x8Km/dqanJopfwePbUnHLA3disYcJd9K0VabQdlj
hRrVUxBmUOIS9GxJZ0wHKVzrJ5KzMV8ns2l9aTBWLaYH/TRF9XA/x/A19V1SJA1FJy7gh7ANxPZ1
2ZXH0BnmW2vWJDB1JrXwdEiec6H6Z59WR/VzbqWLANAZm/TKjEYSl9caw2N216cyJiwitar0UQ0z
4opm1lX/fXJi2zxkbkvMvRiKrtkyQwz/IVRp2B5LRLXUfqHDylVL2ue4JhfYj9c1rfoHL+8osD/E
Q+z5m2T2Oo4zga9SOoaF136xRtHiV+sMlA6x6iwCra36skBlhgUhLIeHIsvsb3k/zE9ZwQZo33sN
es2hqrIfcxubqPUGC+moNYdjzV7OcDdhr7xoV4JJT/jKxNMXazaMZx//UcQMKeN0p5rU/24nkjfO
U6SD7BIKa+4dZxJBv7SYptRYjQ7VrGw1V1KOH4fUUMUuLsh2Wf92OOabOjGnf4fq2i9N/oQlelBP
8D3bYEqJ+z4PTI4JYzCTMN84e3Wdx6fZ3CCsSdbeowNUu1upfbBVAITdn+pHl29TfRnhFj2Zh/dM
+C9ZFH/+Dmx2WK/JL6b/eeaJVqMB8SLnMU43I0X0MMcoATLx7atdcCf/Ml7/fZAzaEhSNmKqGCRp
bsvwFI7Pb//r37uGs9O7FYvZaWhD6Jjn76Y7o1C3bSTv/2ejnGEZ4tFtOV2hKdA3Rkc+6o3ZP749
gnVehmBSkKW5oC2oeVimffYwWLmiyBE0OC/cHc7thTLh38QHYkDezw2keHL+TCh4YIQPTIFJQpzd
NAUTBPpXsxl2/gUK6L3YQ1H6h5HVv578gvf2vF9BvawhLy33bVOQXGfmm5qbtxmb6Isd4LZ6+7a9
RJ38OQbVGxmAE4dOfp6fp3BFjJVkV6GFWPWJc2vRiGJ3/yEujHfoMGd0sb/GAvkqAte3F+zny+vx
07i2bRS/7TZ9YCm77+8yCElLzNYKk8Bn9JDrYpdflU/q039wkVJAxoPPJACtvBy4ooQhyhH4HN56
Iw/uCjl+HeNPc/IOEfKVV9UBumCROsFjg9v2chyRh7HPrnkTkq0W0O/JY/XOp896Ga7x1z38bYjl
0/gbQihLLG/o0uXTN4GcTC6co7uHx3Z6jyBrvfKNfXEtlBZ/HyhMU5lmXMsCoItO7M5ikJbFUe3K
L//R+/RisLOZMbdQoCnecVXsXS+yvbt3dunFe5/rd6/pbB50RT2mBcPotd5aGw9QC0FsB7kvt/HW
fSe++Aw09+tJsS7IZX0SDvXZs8ng5PaUVUP26wYW+YHEZJi/2t/XJ7mvNvF2SS67fQ+7dobT//uo
Z/NjDGqHYizv8xEX9rwBGL7DDuRtloukP2hnYHDeQ6y9dl9BkJi2AwlHuP55RDrEDR3UGRv/eypq
7s46GOvoiAhWEMj+Plrule+Iz3D0kywTx6npnUGD8Yl23uyWG3c1QAfrn6mdGs5eXKvNvJ4ugfh+
zBd78Wq6E7fvZan+/XvJ2GRuE2zjUzg+f8VxTAxOOtSbENLVulHigs3OT4q+My7jYPP2Z+vXx/fl
0g+/xQQKA4zRWuLaX76DvaOwiIni14WCo1jnO+O6vjHW9m2zdVly6r1lrPS39zCQr+yvXo57tuWg
mJnLlHHbrbVD3nBl6gPu/4x4xo/JF7BRm3GbnvJtdYOguTXW5bORXnOUeO93vMSaLnOZn2HBymAR
pFNxzty3S7/F6wAJpcrCeWXhXT7NUhRfUL90P+yIYwLrIyVBTg9Xb9/5v6/vjAx1h42E9LCYna3v
UdqMLcIjRg67/CnhHEUte1LDwzRH/XPFgn2t07IlUMGZpqsikrm4ePsX/H0p4RcID2qFSdnTOX+l
Wly3melXG4MPzIreiEW3JOjeGeSV1YRFisVYuoKoZS725QRrPWVqs6g2pUOvvJSlxDhYdOi5q/Gq
ifufZUpMIIXanGxYibCWnvj4zoq2zOGXczywbJP5DaqcKub5CxVqCxUJ4itrrikSzt7Yqr30dT9u
plkG2e7t2/raaMurZDkYV2B2na1qVJUzlPGsAAHx4esZad11EowYUHstHf2P91YBmH4WAVtA60ec
//LuRmkbex3zV+HkuXIMLCLaHM1qVSVx+qUfJufDf3Bx7H8tX1Btdp2z8XAUCup/XNwC/GAKTyfl
ZuWVH1nNO7fx77OTK/O4f2x/2TWew8fi0CcP3C42bJLLvQqw4/IS6ncS5V99Vkt7cfn6WZ57tpQ1
UZoGnVFsRE85t8uKckc2cbuFxPHeZuf1kWhd+jZkK5D5Zw+qIcy206Qeo5o86dgwH4ywmX6WxeTu
335EyyM4n+2MQOofc96T7tlGZwmamvwg3WCJk7tmNlWHSDULoo0byPrk2IJkXRG79Tvfs1cukPEw
41CO85j7Z8PGkQrioEbKt0jz0+/p7KMDrbdvX9srk+LFIMuP+G1rahqp1QdVucmycOP732s7+uef
ihcDnD2mETXvuJg3cjNFAkVFF/tZJDYBVdN3HtPybzp7TIzEloZv06+u+8tLQYEZz34DsEQX2z4G
ilS4xyT6Bsbr7Vv2+nP51zhnU7zqDdfjBLYZknIVDLSgQS/dvD3Eq08F0YBvmVJ6bM5eXkoWYuij
TbgBE4ioCfAImZK82e+sJK/esN9GOdvs6oY+P6nB+BGMHcCRfW6T7uV7l03zZ5TaPxKQ/P+pQ27q
5/K+a56fu6uv9f8CiYi1kDH/vUbk6mue/K4P+fXX/xSIOH9wmpZmgIPIRX8Affj/CUQMC3ggW2Xi
CV2oQtLy2WP9pRCx3T9M/kNGAHBA15TLR7yt+l9cQfMPPhLs45cPIv9FYeuXQAdpzO2frwmqmn+b
gQWx/MXr5KNY4Zextnsg6vkGOWcvrm8ZXdRn7c5pR9M99JU1GtvChZNwq2QSYCoN6sK8kx5R0NCD
6JDzGkRReUwGY4w/iLG25dXgarc5zm5vj1+SMi2DDzqApk9bKhy2E8TC/gC/CkVbM2R4ZrxohmOn
B2rbJwF4rX7KhBG3N9bgTKpfd/CMYID5ikDPH74ePfAmXeclqHrBajbZrooQtX1yM0WMbZXTNT1F
BI+aINHyufpsQVkzN2WQZt5Dl8ZttJcqfNQZYfFdSx/eEda3Fsd+uKHnj/k31TqffpIjSXtuPUW6
1IdR2KkAt1SLAQELADgYCaEwRmeX13UXnTooPe0Xx0gN3E7mXBtPo48cIWInVs3TVUVjBhafTWnD
+ly1RqWekKNXwTqVU0LKIEqU4bpwij677MMyx+5BEzQicjcYMY/VTio+9cSPzJRcIiLTH+ccgcNB
0qgW34raRkdauFGPsRxnzHTZV67XPFZoL/DtxnmTf5EoE6b7wedeo7QMPUBZ0ELh7qxLGQXgwSgP
59YzjRhUkKupaYPmmlavWdqoTOmiEv2JWB5eDtY3oVC6tNaciUMrq7SeV9Jm93uszTGxv3sylCpa
+zoy1HFWVmfezMLJdLxLyHHqqB2JmN3rQMu0xPDiByFZ4yu/68B/laUEONZDrpbNTgw9bVHZDyVG
EELZImLJslZD/Rv7zLz2TTu1IZHghsh+iD7C4rmiDZHk1yYF2KCEtZj0zS7Q9WICSnorGICPiRS6
xeVcuUzklQIbiJhvyrLKXruFOwOoUHbqHrFS2vGFhpM3PxR4wsQ3urWBbjcOsDST/kgQl82tqDJV
3hhVNKefwkaKki5ikFoXve5z/2iNFb8aI74cs3vX1kN913dBg3Gw68O02swBXfErTOKxe+nVbJ3q
VYvPYLhpEkOP17DpelxSVukNP7PIFjinzDhNXAQyhkC3gMKpAu7VNjt6i9WU9rgEDMfqnZWHcMCL
nno/ApR3G/exl7ewKqaWQv6avPkYNzZkGcPq9M1gl0UpZ8SwaSxMmvZkSpv3pm3ZoLWOUx5nKIdD
L0VvWNRT9M3h/BV+jawqmoZNlU5Zc0AfMx91OnvoTHQ26k3TYc/TMmh6Z+3zVMavvjNADLSdzKzQ
3fZ90CLJbMDGIb9ggmy0ExZqPbWRr+mXk5VecTET8qh8Mnz5nBs+sds03eKCkEYjF1QgZxGb33N/
5jyZ53mW/4xIdgieastT+U84W6ZBWlOUgWpzp7y48qLczm4N1zAEfApkv/Y3X6nOxVDegDnNR0/6
H+lp5eLBGUYbSo7DMKyPKaHeV2Nc2em9YSzKT38cvPwSyYI2fyTKRv+9yqssHS6gUtYJOis+QVdZ
4kDks0z0V1dZPVrGXoSGyXePvinYK+3V0BkGer2b2SwUHdnSsItJb9wK0AJxqu1hpulZD2sD0E57
V86G53yyEZlOn/zWSvwbq+vT/BPmBe3fpxx9kZMoutwTsITcHJJDWBvEQLlDYQ13FjnPiMML0++P
Gb3u9moK+PDe0GbsaQVF2CdPxlTT19vIrnCMKxvrqbwU2jeAQrq8i7eF4zr5bRO3RbqQYdoa+kHb
D/KHJu4+/OhjOFJ7OxiBupn2bHuHLM19Z5Mgou+2Ec48PCyFpbNrXpCpOPaiHnS0To1y1OtOiCp6
ck3dlHs31el4IBmln25lrsb0ZCRQslFSa005g55eSAp84lbtzUC/FqlK06c052STGht6+bYLYguQ
4HrA+ePu2+XR9zqPLlAk0ZldD23qiyvHG5R7kbti7k753E4gl1xRy5sppCVxqIcSix24TQuTpp6T
JPtz3/1/W6L/WjYK/35HtI6Tl1ui5a//xVP2vD8ciFYOTQYfsvqvfc+fmlmDouEfNG58arKeST/Y
5Z/6a0tkAFTmTwTh1ZRsA2myI/trS8RG/A/+LiUpYS/lEjYz/2RP9LK0xY7LNIVN4QUgugfZ+bxz
KNPIdpUG2ZlMsfcp7sMaumZmllilAgJ7ISW6jxVAsRjRQ6OydwoTL48ddF4YmItZSu7EzPwiSv9+
UiPwlM3X2OhjGIj2yBGB9ikQoXv06vKdk9RZiWkZS5DlgnDZAyEt/nalrduD+Zu7/ljoKnavwzgE
WwsKG+xF6HmgJSYP8Q972P4iDSt3OpiRcvql5JW9V7VYtpn/OtV5KJ2hz9v0ZSR3nSe5/PlvB9Tc
H4q59yesV3b8s5ojhC6BU13mCh1MNg/D4bfZ+Nc++Pc2NZPlxXDcYcnkE5IJxU1wzg53hQ7ZPrpx
DBxF9AInSNQ+m36dxvvEzPoSgQzquqdZVZX97R+PDBecwwBbd59fcXYaG0Ch1Gna5MfQkGC4kjb6
OvZ+vDPqNkDC4CI5Bur0XsLAcj2/316ul0qiDLjDDrf6PGO+Cdqx1MMQHjtXh+mWFYVal4H4v4Fa
6KqwvhnH0MZq3UWPSTvZwc7vi6lj/5Z5N3MaDi0mlMkDpPX23Xh5AqbIsjwH6mFCLFV7SlYvH3tF
cTb2gio7YhoJL7RnuHsV+cV7caZnL9Vfw6CqXw5NElbZy2HGAeaCX0Ffqe3FJ1aAwuE+z/68x91c
vFcbf2VyvbjZy5//NpcR9oR4a6PkIg9yvOc2hbExydHGuXN4EzYlAkh2mJu37+Qrl+hTi6PHvpT/
rODsBSod2o9104eHzPZ1s0kosVb7agyi72i4Q/XOaGehSb8eHCVGy+IlYrsULB6K36+xLmtu+gAW
BbG7UVxASxY+kJwWvHgT+RDsRNCjqG6jwJpOo+AQiYheYf0By9IJ7xGccVxt7X5Kyg++dqJqW+YI
wdF+VjLaCDBh79WNXnsqzkLwp8VNte28mF2j45yo4UVH5LF1gU+QjQ5IQdO7wXLsxkig48KCIZGI
90LYzr9ty8u32DyY6B4vIbj/F/dKW6IwOTRnF16kzSsHeTLC1dk/qAh3u+mBgnp7Kpy1N389HCLI
qTIvDhKTytLLAUNMnI7hD8lFP2Rf6d1Ea52bKPXIIriSYoLFkU3T2mncHEJCgoGUNsemLetVZZnV
rYVEdd1x5MK6OL+35rzywvtLmcE2+RIh+Tp7N3xpw5sLrPQibsIGSZ2w9QdSc6GnvH0PXnkdAlx9
3ADX8fi4nM1PGHiwXOIuPVpdGcCFEPmxzudsbWVJsn17qFcvyRdUw1lG6YYtf/7b697G4WQGZToe
hR/xVQ04q00r0ZrwXd4e6JVrolfxr4HOvmJOF7Vxg9PgosdRBqHHN9uPFionCW/ZbMp3NiJnrdy/
ZhFyBhYr2IqM/PK6slHUQW9UBlwDY77wkkbDYEQ9Th2kpETtYnsHRrOJlPXUapFsQHpG2CmGB95v
YInoyte6GKe9FybhaSqR2oVtS9O5wQL79o15WcP665fSdhYsJBRSzxP5WN4tOTeQ7KwKgIEVV5DB
Q7A63tyrQ5EE07aRiyW9wihrRIb5zvCvPRci3Ggneexo//bpLYCVBdNQ2EdZZsjyZTxhre1JdEsq
+/j2lS73/HwdZ1vIFnFR2Lly+Sm/zbWErPO560RxbKLQ3bnITvEXpk5/UYYjFKS4EPNl28JG7q2p
eGeev3KZ9MsoVrMrRsJ1/uoKGRHUXbvdsSqD8SFlIn7UWEDBuLjTO0P9EmC8vE72Akt716G5zG74
bO4ZU1hInEX5BckGfbFyYCd99EJJwa9QvpFeiRFSYZmDZppzI8eZO5nRytdB8zyOpkbiPioIUgbY
p59zIYDRYbbIyCmZ2vvez6aHtC8IUfai2Gh3eq5TsNetm9nvvELn1dVlZgboIDxquMsnz3HPd3sh
3CRtGslCb7FABuAuLkvgiuCiqnURAr9qXAUBK8zybWmAhZ7iZlyJAj6HWfQCZt/4JTSxkMPJGnap
aOItLlibmLzMwerA6dfkn1+1LfbsONb5yXMbGEojPDhTDd51klrh3m58wB8hUQtdhbkoSMrsuUYm
vk3mIbzwVRQeekUqiq0MfxOXKgRqFgzbNKGfQ2rDgkPKkv3kGPqWMBV06ZPdXSgEVfyvKn6gIpKd
8nAwDw0GgpUzlf4zDFMSToskZE/gTDtFUXA71kl+SAnLOcwyemprckBDYdbAjO1xP4dBgJ8t9j9k
8KwXzsp4XdO8hxQQtCcLuweAPTc9EROD6HqWTbFzOijj2PbEdgyCr2Zet7dJBQqWkJT81BoOVihP
I14zMV8oIx1x5PbyGiJ8T+KHUpD2bOfZjl3gTQ5GMCzgxAHnWbdL88ncwX8p7+DwKGZNEq0m12lO
7GkWJoblHDEBjw+gbUD9WZM+2HEb4kJxBaAG/c2MNRoQissEzOAVMWUOuSig3Ek4hCcwkXs9RdM8
UGi5k2JO1rKNeuxW1IypR6irkVX4VMXcPDLeg6PsR3xWde9emWaVOMhYYxTMOlfXjXbQOSahuRI4
/tYN9q16LSKHgIOqt+S96rQFEMI0j2MwPOIFKtduMtY3ldUiwpy6aet6IQjY2p8OtdYzqUFle1nh
3l/R8yQYOcvkTZZ21tEc3HBPNIC7nXWoOQ5LtmoZCZUUqwt4EbDM7SkYboLaLVZ16j0AcCg2VWFk
hxZj5wHiYX9P8kv8s9ON9yVUDqECaSXEp6y37PthSm51m4R3gF4RA+dZsktq9o3ulCEe7r75bQAh
NTOw5VH32Q5pAMDd9Zn5Ho5EeHdQDNSEl7SMbWPVJq15XCr5x64063VUGoptVuZB3OwrjnaU3LxO
yRO7grReWVPlHAmKUTvyDZJt1E4CUl8LEsHLJgDv3niVaV1v7cwcnyyEGht38q2tAxzi89Q0wWXV
pGG6ygLrq1VAlScLwbQf49Kbjuk8yk02Fd0FqOHoMmNBWHE33I9SyXCNgcTflmMsvgZ95mApr6fD
7AbGZYIxAm5v3V4HzWgewbejSksqeWUyqW/jzocym8vikjlOvX0avQ9hPqprTGdqEyaW8xAvreo6
nqsjoCaFRcjS7PbsCZbRXK+SqpM7qmOfswqCxIj4YzsHfvVM8tMNpgv7uqQ0ceoM/R14lKacptpT
rvirPmRWavB+SU+HPHb4Y7hhKfLxofVatNyWllflaCSfqkZ6V37Q1zs5CGsXsax8iNJBXWdUG2FW
8BUcp/kTCQnGV0rpNg2Xiu9SXBT3cZJI5jUupZk63anSIdQM28D278f+1cCB4SbtAaR4k10/KenX
p3QK7JUCbrDFn/e5rJ0fbdp9Vg2WH+AhLe0kq+YeFtbOmHxsPEaLvBCQ5GVbOgGWsxLc6NuL9N/3
+wEyU860ADQokuPhfrFIY/B0M/T3MzFabH+KRBKggNP5Ig+DJ+BS78Vlc8RblpGz5dJCJuzjHed8
64rl+P/btqDpHPDOsYTGG0CNHSZgZV3YB+tmbgIYsGN+moOoXXmjAl/bGM6Jxfwg56oEi0LDDS/l
wcdf+1jWg/wYCJSIuLVHyO1l9H2Yocc0UX1oJ3+HlBJqymgzXe3JWvmGv3ZddhoDwV91bLjXVcEK
09T2rVvRvlAdloShc47+8mKUyiaRZS725FjplfCB+gzh9bREkEzl8C3T5Wl0QLewHLPImD5W9Qmj
8uTMD43lnYSRkFOkbyYvbzZx0d1UZrQxjWp6bPl+GWI82DUu9shoi0PR1gGw0/K2MOoj+MkN/+9z
IJMbv/bjlUyAO9ndvuryAqNyxGjhVO0oPX7P6iJzyRfDYrwCWmVtSzdJD5xPnQM/xvtZ5KAU6U2R
gLRqVWVhGTQcbEl4l9rVbJqsehW3O5D5E4FLxgez55Qz2ln0Y9JulsJNz5qt1fQeiYeDaRxjWggw
v0oJKVKTrhVL0G6GiAGVt/WU3E0JU3troFZSW0PgrCH6LL9QPbE4IRiIbW6H+J/bPNy3CXERIsiG
PaU2FK0SImEqMGQPUH6fQFLbj0k4ClpKqFpWeZ2xeyOm06gTQqw9m0Cy/s7R3SeZJ8Ha1smznsUn
VcdByjeLtaQV8aOfVRojWVl5h0bIxampSSvMgT9a86i3IjcvDN8Boufi8gAgd6GiPj5pFceb3HDY
+0SZ/cPsMac3polsA3jXsZjzch9YRnmTghrmh/U06OgRYX/CXbqvram87Dp3uKxK9blQPd4b3yXA
wEzyvfbwwWKVSU7e3FgXsdYnuzaep8mP94M5qQ0NZzKkM+VjX6R3ttH1XO9YIcttDRthWJVYzyMm
NJo6XalnG786oCbyykHZwAE1fsVaOOXP2LOs7UhkyqruMM1PoQmGhRg3/6bOE/uBIxHIwmkYd9De
ks+mrhhPO981GzGsVFG/DkVgPw2xYm7ZMt7JJI12YraGxWrp30KuNw6ljuENNoW9GWuw/fi6LFyr
kgtsCXEbBB4Ds5hodfZQl9ywgRljlcPWdhZXUuZ0j62XhB97IT9FpLAep5412gW4cIenVV12szSP
sCHB7dculkjBXjoyAYrKSmP2LxNvndv8vDox3U+pk6VftSvbG7xedFTzWsADD+TniH7KfqYrHe3g
K044T4kYYtPYY6A9MOkz9DKzT3fWxE13mtzIPOUeZDDHmwyi4dKJ17gqOES6USU+unMabIUs+7WD
DOYi1aRc8H7Vt4k52E9GOGMZVHH9XFtpMULHasy1Z8eKnXKMYaAucrkteOVoaDfJ/DGyIcWuSybg
XS0SwNm5nK+sxgMuufD4iKnS9yFBD+uecMIPXRAl+7g1xZp0GOMYzh0kNcp6h6KsjW9jFTpfzTjE
n6tjmpfDKMbdgOL5mz8HxcehBZza4EXcVYaObqMMEmxkG3plg5dYF1XUfg+pZZ7cofcvW3IQL+2I
lDvXTacng7bm2i0xhvZUggGSBYRsOzq/SWvtIHODp9PUeF77Pj24UWR8DNI4uc50ZF8LwQT3aMtu
OjqwF1R4mh8pMveOSAc1fBhE2Oy8uYuvglS1xIp58jPkS1LpMyZV05MyxoaHIKE+L+564qtW1rDs
ShtrgjDaZRigS7vkFRwaGKwlmjQM7vBl2Yblm5wsxecG8NkqdkRwQLdE+6xrgWn5fvzTq+xr04xi
6n4wOJ8if8ivxVCBe3Walk18lsc/pZh/xvmY3VjMmW0ylsXW8HAczxB+OGL40d04O8VBR4FRb42k
NwcceqG1rV23vqPaRV6IRwgBIA4wbtbUrXWIHhXSubxs/GA0NxQx5Ao1wXiEAzOwhNUfpsZ1Hzqc
oJgAywzIndn2K5QO5s6wOVy4IxufdZhNTrTSEd/YVS3DGEipLabvYTBGLKEuaOzYG6pTJpA58rFX
zKCxA7sUG/LCrIBMrNLWF2uU78EHWlTdIa3AwLeAOl0cznaTrUSscuNgDaZ3oO017WRQJR+Lwews
EingwWw65Ba7cOpgpHKoWNXFZF3RDY2viHpig12YHpaVokolTekGdp8rkdd4M8lrRjMGa63d7iJy
AmMj2XjzcrksbNhV5Q839UmSn61GLQBaFjVY8vbl7IbzZ2oW9hdd+PpKhi0Ht9JB6oCp3IGB6wDN
b50OE6xRpgtMAZVxJuOt3VnhpWtn4rqVHGs2TR2hE5kjr9lmdYsvNBDKqkngpJPqKk/fNZMaL5OW
vYgRsDJyBkttAjf8no9rNtlPHkBKgxiztNmIem6RBalaXtiVLAEyVxCEk5ALamBRR7w0A9iPKM4e
SDi01g7ZH87KjNjxOIgktrqDjzXzJiqHbvo8pICwx24/Yi7Kw/A5mh11ybl/b2I3uhuhamxiXK67
KCKl0IEZ3VPF+Q7+4IvVZw9EYV3KGAOKFxBpOg9XJVgmpx0e8hq2Rz+0JwP+zG0IyXRSHe9Vfujx
eB7sKP3gDQMwrZJEwqFpngSZHCtqvi5+45yTu8L15jLtCRUFnwaq0kqdj2yyj1HHrGEDwO1IWvIB
vWUVqt2NnVWHeHQkK0dtr4OZT1tPcsUuzrJ7MUzXCoTD2hTxTdlFnyJjucnU3K2GUM5+2pqT/orD
FH66ck9pZHFe1I/xwANF7vDoJvKjbgzSW3W3N0cbXmYnVvnoJ2tVGMWOvL9iPbDjZ781r6URRhDZ
nRuX/hyViq9+Lu6hYMO2aa1jLchT9OEdk6Qphnk4dTHa4IisZduMcWX4EGsgiJCnOsSEGhhTCdJH
8qHIG1c+ggsJb/Dcxmyr4sXvRkrPWsZqPzQjBEA4CwPoOSMYCRWLioIcVulDXc7kvhnczykxfByv
9riIDigeOOmlHzRBXrF0L3sfDzWC5YPftV+L2fkic+OkTUiPdpjXO7siydMjfkr6E3GvYDnjoFsn
vffYxAYll+grOCAoYB5ZEyHSAhK4XPXfHJ3HctzIFkS/CBHwZgvTvpvebhCkpEHBFGzBfv07/ZYT
kjgkG6i6JjPPmfgAn4Oxe1lUaodD1bSHTZqvCEb2lpyuxqiR7sNdO3VHz5B8xvN+clnL2CuYZ2aj
HL1VH1oejbfXuDvpeI+i1+s485a91dNsyTxz+DTk0ayrT9vHGT1xYBWC8L955rtZ0A65e92TP1ov
gaVZTxORprZJpnUpscyLvxUx6ysnHUU/DdIm/3nOGLJ+/WcttoqNNn+8xzO2Zo/DGIZAy7yh1vA6
l1nimJwfwhqjO5dQbwyImkW6r0b5wA//UEp11fz8L9qW24rX2q+WnUzbv1Y1vgjHoMujCgBT4Yvu
kcgAj2Am62eqpmM75w+T1JIxoHdrId27iw+CUBdP3L4/+jI/I4SawY367s6wNugCoo2UN57t0S7I
ICjX3UD1yzocZZWsq4NZERlPTrK1mQ9cd5+QBNhnEvl4k8viEPbvdImcGEctApqAeyLvdOLusB86
kZ8UXgP6zt0SMLZhOpcuAdkbEEJMxMUNge1OAdxGRzRCxm11qLY+DVPhvgWKoiFwxxfDQdDvCrnF
gcND4KwrghmdLFmtboNwzW3voAAeAdL6x3g6cT0yW2VBOzJfqf8Jw/M7hhPNV0NnXjrixqbdimbf
eJq9eR+k3q9NNm5oeyn5/tP8OygVCfMeOU6aSQ/+oiq+NxPVU28fufqfFJORvEBTONciMrAJxXnV
k1W+FVdtDfYlprOUvOl1EH+WsvgFyvzgKzqkRd5s2yToxbMsgCRIl7axmnZBAXWA45nfD0ixypfD
Ya7br0BPFdkiNSRdn6QKVRMiU7TBs1jz2GNEF5lcJqE58WghgIPOYpzI/vq2i+GtborfYvK+SR1M
yNfdYptMsiANri25E+ZIvDRUoL6SdEEbJq7W3yvP+ZatlhDBZkRmt/yrN33YB949ac+qnDBfu50U
dkJcIQ5+99Vq2GbVNtWdDLxQm3mbGcqZsRhwno1YZUheA5p4p9AhIT9uqQlHRpLZ1A2mBytVvZOP
1VJ1S1KTVxiaBXUeMUT0pP30a8kA3mDqmmEvPS0K+FF8xBPF/WUhSTAp9OyQzU0aqhaWCQO6gFY8
m5H6aRzg3QbDc73BLyVUeWD86JHFlonhUWEg74W8LXa5C0o6k639a/jjy4y9ObRUH81NViRWvz6s
MN52pdVe4SJ9DRaHMXXxv87wU26a9rmxsMlMaWGR3UUljXvorWKGYpOaFKJQRjxXD4mwhLlbRQdh
w3luQW0SDz5B3SbRKrKq6bdDlMIsUjvbFrjlYcVxpM0TakFCCxnecOmWlzq3VDQYfDBBAdzF0Q6V
3VxhEMeKtPW4reyr4vu5b7mTfLRlvNYdYZPdo+kgPiAs/KgRHnWoCvhfHfS5Ib8ahgz1AeYq0axT
uHQgmaet/ksZHtlZ/dcDQUZboV1bP2c+TkJD2HnZtdgAc6dQd9G7gROp5qQs6RmnDucblR02pTbg
bl4uZIvMTP5YObuF7iVstZCedsBDlasRv2D2M70zQ/AL7Zh+m+Cfh4MSztHEo0NW110QQjRT7z4C
pziuqgPSCEtjqD84pcOlMXYVwREx2UafBfFvcUag04lh1X8eaSFHuWpGuJn5ySL6ihl5BMiO4NhM
XedBGZHj0UfpVQDNu25P5r2yrQisekmldUG0a0Yu6CKcjXiWe2/a6xZB7aSWiNAY4DoxDhpjYxrf
uyHYkQgVQju5Qou5dCNhTnpBEd12eqghho00b4AO3eJawweDHoFxMuG7MzEW2nVmQEXBebTs/Nxk
2lWnkA3TidR7S3MYXEug7C1Hoezsg/Am2OFjcyBMl4rW4J2a9RbykT2/Ifik/ettQEkwzXjjtPyL
AuWjGjgRSs9+XIKuiJnuunvCXTieJnWR8z0eZOLUWu9p0d0t7xeQDgF0Qd0mx6QM26GC4lSCbZLW
AeHUu9/4kZT6tZzG0KemJyuEoDWjY6lh85+DV8EtJ4+o3wArtd7RNKy4EuOr3xRvprnuSnoMh+Iy
xBYDWZB3GfqJIXfgupfI8GYvCdjoHHLq6lLaZyHQGJf8Hqkd19Ac3C8Cup76wfhXpNn71NzLAiNN
2jb/pL4nCdB5FuaYcG98rAvNE3NVQnw2M6JGd+J5Wa6Ttr5NFIz1oD2jdBqPg8kcf1un46RnXHjD
bYH4zbx0wcn1021s+5S1D4rlaU3X94mYmdAp0/24LryU48KzNSc+RGJVAvnyFhC67D3qSM8zGUkC
Fx/yQLZxU6shqXN1IyemTVbFze4i1U3MpnPiig8znbX//Fo/mqr4sDrboG0srFhs7bGbrb+GK+cz
GU166Kk19tP8sZjqc5YZD6yNruvQ/lcUM4M6/bY2NV/aED8WQo/Y1LN/hhGcieXRE6n5j97q7Vgo
hdbafq0q3XelegZd5ISr7v9OXMJT5f6RZr1Hev/taVqwW6kZ2HcqklHUdybh+5DElYYUOcQtS/el
nQCbbf0zuuJn317vGvnyexq08egIoCutPygSq5CH+4ivmLVkV8/BA7BV4lhbTNuySTkHZ3AfCkOd
LHe8la7/sqUZOlozJ9e64+O0t4X+Y/vonOUvZR+xgQGp2ozGebS2Z3s137axBCLSXQ1ilBJjAWwk
B++tLvo6WtrpdXLL+jaZ0wspgs67YcsXjcOZidPmR61Zs7SwLlPqxtswDCdpYkho5mVvDKxJApFG
PTvKsPcQ5kNHudiL+G4c++pToguSuEarz2Pbc8h6xO5s9oRwQcUBruIlhiH2NiBjKadkST9H6REQ
vFFeYjzv2gf8Gx+l5/wtrOovIYQPurTbc2spOxzrbada8prGLsp1ihh/WJgxSFyZJdlGARHBkaMv
N7r3h8l2v63SZnNRgeySvG+ENXe6bYeYwhPWRo+dxXZoasc9/K9IhzXhsleReoM8atttyv0Ye+vH
J/DWm4Pz1sz7Th/jYYAUNa/FjZM9japVmfsyA5bg1RYdTtY/9gRPN7pFwSVALEptP9f1za9wCA/g
KkpC9e4cySSYvaOms4YEkRCya6GvciDSiKObkbA1kH643R8P+H2vi0WscD+Am/dUFHgZsDsmC6Wr
ro0N9w0CuKhGMyzgERPL+IIkmnGrRzQQ6cjZdsKvwbydtXWhB0fNJ9zfwXGlPMoJ88ABcvFhhffQ
Gss2I8WLoORoXYKvovP328YZAEYobTK4iPVush2Spsk2Nkhmqtz7eC4g/C5YT1zjUdeU59wmUtvU
EmuwLqbRx0sz73JUqgEilEHjV1e1xdmjxFAApNKRhHIrfW46dz8ja+V93Nu2S1k63ppVnYrKuxpu
e5nqlEd63Vf0BGKwmX8smFcMcGrEdC3WpQLhOPX3bRMQMw9Only9Yudn7d4KQMmvg7yqlfm61H5r
Qufv/Vt09xys/Xjh/d0L5pt4QRA9okWqSCCvYVen+k7SZZDUQ3y++Wtv6Z7kw6tej98G5+PaqM+G
GFKqRGquwXvtmbzBP97V6cDB61xlv5zcZTuPvZkEfnBTZpmYtCpzA3qgcg+T0uO50o6Omm6mUsfR
0K+mXhyypiHHUNupEl7pmhkhaq5YLvVlmur/y6IOzeodur48ShDh95tZn0cAcMwYsuqladakhbqH
qy5B5J4f1tTsHwAfrVG/9M+eLblJ0DF4DVtrkEraCMUB3oJ9HDMe8tIE0jxgU1+fFOAvv9J/ZqCD
OywwQHe78c/kIMwXVP6eiDV9BXQ1XHTRPKMT3rvWeKNUgD6lV3vS8r1EtJB/nK4/a7io2SOA8uEz
vE2bTeaO6T6mFQ1pp28PfTGPL00gT7PXlvvcZbLlV0nul/tWTfu0y99sngcfQTDLw8tg5yxMtnha
+rNTwY7SvMScgADklf4xAY9goBXrqxNKm+KybXaQMAFjD86BYW+Sbc0Nhh/7lYCv4BzAnIRi6r6A
RG1ha+ivKDviGryAtpCdbUJq9nJGhQxoUnMl6WDQXpdiTahFtagSrp648Fp7p7euRjWnJ10L1jAT
NgKf+q5ONgmMrKaU3VCGm5eZ0osNnRvbKwmWvQh0xhjyo9a5bateXNpyOgw65xm7kiuWrJ9+WP70
YNOTIWU6TppVQVs8Pjpj8OxO/n1eB9vdXXmvjOfGCXbOyNsG4+Rk1+ut9dtXJrrGqZvyd8aVzYWj
jtGboWS0UctixmS0sXl0nZr2NFXLj5NVZ5QHDvl2/m0R4jsLiARGenFGo7drBvGQbcF+tMxDoIq9
YDDGXmuOmXcCsuInmpcUppIGYkT7rHgwmHltR0EEHaxGYOfZo5VRqPmuMsNlu2N17iQJ17n6Y45f
xqHoNr4L6z4IYO1xWO6BmYO1MsgtTe27M3CWLCV1P3nnLmHtAAlBTGkeeKjVXCjN8NM5444b6uIP
HEwM/dOxkIC/uqM7rQwaK0CfPaqFVvZA3yDylVr/gODia7LMP/0knTeyDUk6C3zUF2qp+VVKCie3
fm6whwF3WkLWBlDJJPWFv1tRoc3QSbJlds4imD6JTIMYi/QmbnGahBiUNEwfW/s0BbA6xL0gRGXD
toeyjRE9ph0vqbLiVZ/ar2EjvW1RehlL3fpIW8Q1jpFF25bdWP8c4IowfiCDPtG23KcqRG1ktIdS
t578oYAPHWjvq43iDHNRMi3DwdOwETkdBJBSx3o0627cURgzUnGilHtgkHMdWQ5Vbz6wd83ViJuK
33PsY6XqOubvZrl8LGPKmmmUPGcpKYXOYAyhzpzLkzWEg9bbWW5PM+ItVwa0b1z4Ku6Gtojdrv4H
7n6NN94gl4UYYiLrYObBm9uyreza9CuDgRLbd/e3GcjnKUAGMjj4PUW/rx2xr/P1E5DH0cqzi794
F5sKJpyb33xlO69pv/OmPwD2Pa5d8RG0dFyFGTAZhBgCG2g7D+b86xRBcMSWvUNDzgrK3jXbgF9p
M3/gfcJJqUfjZ23nP6VRAQIhErHsoQyazYO3FO9Evl7wuV3yykrMjSVDBqvUrbaODHKPieSqRaOX
70QOD7RQ/+VleXVYMZ3Iek5odf4FvbV3qi3R7e4DZ7WMs6IKCOo2z4pEutKZr+gJdshegfpVh9nL
vtvsXtxAwAxzFOGIieBJGNN/bVl950737RbaXjPmZ0KlXwxzPpfM4wazelMzcq0xSALsGYw5ykfC
+V6AQdVhA8nLrQHAtOvKGHxh2pS9rgWKjUm+NR3/I0bxOCa39rwSccKWAHqnXpy8fngvFFd24Jzt
gtWMHKaX2pj9xC61NSZB+XcA+LPzC20I/bSDeq1wgI76F+O+/tzPHBKz58CN4z3yXO2+KP5n+80x
mHIgRS0h3hV4B3bDYrzVOVZPZVRne+u6pKJOiwSmhMhs/GdfVHtotH8qI0vmUV+OrZa/TF2354qH
8dU/aq1/FWbKT9g8NIoYo3V7WDD9L8DZ6Myt0DTJbSY64gTxnGBI9bel53KWTI9Gvfx1tunLRgJM
Vi6Xlpx9yPV5ulOZn8hsKiIMG7sGcTZfoYmne5S1REYZOub24ylGEO6ncAcwKpASF3971bz1N1Ds
zBaU3cBk/sBigE+zwJnxbUbhwsy+A8CxxKCXW7iIvojyJmPPquEmDPTxU3PG/RBUh7YjjZn46++p
7ZmTp8dAs18DLR1jIYruwK7zkioEemCenjGwkQPsH7MsqE6DS6K4pvTPdphjIrCH0JHIAJADQspk
6oDLYsHH1v3OLCh2W6pdS29+7zdJv8zwo17Hl0J0D5a9JhMJ95elNlnGeyTgz4F77ioBkc35i+OG
DYx+5rqKN2u8EJHWWAVDOHtrmL9pl8FfvvR83XcS8hOCjn26Gu/OGjxu7nYbVtCB8IgRw9UnHdl3
kGW7BZjHhknAHbQucrJ1h1POZSfSPjvp/GASdhnjZ4+HHgVAZqlHaCFBZDhQ9UheZgJ1wYlHLREY
CbHz0SBMEc5pR4h4YJeH1rc/zV7AoGOCxkDoiRcfwKq4iqm8zdDZ7yHQ3id/lSoneCjtflea+pI0
K0+qXrkYrg33pWppAOSWtknD+GQ0iFQSgciww8oj5NadWLRbM9lgKTX5zu0HnyAvd67aHiY1/LGb
9HHUtU8b5Qgu0vJrE+0tK8bHsUwf1jlII5BuAIqq9l9Xy6+WEFb0Vo8bMpXDOqmwZNM/0xdPgN+j
ejEOW+bsRleEvXsfF2yairztp8+NZ900rxlgA1kD8JWLSeW9PhMJENsL8/GGWFjJuIzlDgs2pxOf
yha/3sJWEm2g974xFOtG0PZdFsTYqo+mrb6dLjv1nLVLPf4tN3GqO/3fkt7f1NWBikzHbQcPWd8n
nUUflG9C5+xp+adQRrn6DsybCMHa/D3Kw/9oWR57lV6KLovXQP9xTQpyJpHhmLVHkbdn3HyPq29R
G1nzBzPLiSWxD6+EbbAh6r+uptNjsTFQQ25HqclmLbe+DNKoSwcCcpmWP7A8n2u/peUk4LXzQPGV
860k3h7B/++k5g9XDe/0lOeanOQhHxmtOcescI+uHF9NJOEdBKoAGQ5833Lfry16IPdlaHjULHnS
0+w21zQdfkVEBl1Nmq5vrl/EVjndiz/rfcnZtHgjCwo7rqp5zzNWRkJU19EJXjkiE7azx6EUV2Ib
f4b7KlKV8PAAVRyFMbwgjHu2fHXMBFnc1hq7zXTJtjI2xuY7s5yTldL0eS5ERPtSGnYcqPHcTcZ+
nmjKNMhqXkG1mw4288g8EfbAGqNZgWwG3afT1P/ptsn+uv8RpnfZjCY2teUJld7BX1gXDPKiWmPX
ucYBmSlqBsEGNL34tvFWgIDfbASMQ46pRhcgfBe5PvRjvZO5fglqhnA8u3WlrhNiT4QOp2W0nj0i
fL3OeclUzgp5kWGle3vohmec+Emal3shpgv9SeQX5XEWiqeCTQn720XoUKXYVC1AVMFR7gtGAYuj
RZtIb60ukkxuL1lKrOHIxFY2WhB5uXZm9RqTyB750niz0BPXYInsNd/pXf+gYLqvHacDQQOxZnOY
F2sdyyqNpcZIokPqommQcsXwNnorCxBetl4Rr7zWZzDBj9pG9YJVVMZcw4wEypMElWeK8kKfixbU
PSxucSbXh8iIlEnWxNNc/5Wpok6FXr2hPXTcU6k6Bl4rybolA+b7OFDR4DJeP9XO/IYe40JHd5xy
pNoupYyAFtoCgrYm7Zp6xaWetyPZ+SocsulfbTPnbeoLHyIQMO3i4D+uJubK3sDpkBbGRWPw1xUb
GODtcalRF9QuVmjZjhHMgxdZosKYYHUuZUUR7aevYA+mMCvtJ6AGR6GR6MYW4KYty94stf9QcX4z
xaXVrtCXlQjjKhWoizCBGW3w0EFtujYTRC6LnaEN2o7hDhuSdVtOne09g9MNV8usL5LmwcWGzRbz
MBQWT5mGH70hERpFdH8kxOKyCvFcyfU2jXf1HZiCzbhpU/7klUsTAms9tLZB7yLedWEdC77PVBAC
Vzh+aJvNTTVkBNgjn105/WmAIm6q/Fq28VDp+Y3NBMnI6ctmSlSYAK7NiSmqeFgmLdZzEfe+dqlM
c28P9k1Ksjj09NNEfVBpRlRtznvXrZcBCHM/WzvyrA8gY8aIGyqLFtN7kajiMaA8TaDmXbu95MtA
SPX2ZxjbeGzLi4s69UZkwdlp4UYgSnmQoPNG4kjYfXHRFYe+oi706TecQbs6NXtqnrVXqyhvmYO+
sHGWMG1ncJkUpHRX3onFxxnD5Xhgy2OwkyfEmnj/Nyz9XIKVgwGfbfDkWX8aSzf2E/+PMxODMOjG
d0vkYGODRFntFrXIGWItb982suusebj6G02uMNaYUHw9wnCyrwPzUvnEWDiTZV0JKtu7W/o6WCxY
fK2/BCC/ErObk76sHhxMO6HiuTBUrketmz7SmR5yrT9Zeb0f7eDPYOZJ0GsPrgvHUWPjJFJ66iA0
1/ZSC4l9YrTeSdl6x8hTkiA/nbGvvWaeuKWAvRZZfo7MPT0GmmzvnjA0i0j2Yo2Manjxbf2IwCup
ZM+GFclRkdn/Fs896ebwVMHF4wE9eFyRTEBB06YtvQpJEF3lPnc9rRSlEMKK0B+1t2YhNz6fH/mA
SMiezT82uEZvK4C5rBpt0L2bamy5M9ueMqpKshytGkjfLtLpBfeQs3Wixu1/KZbyaHDQaoJfWxcc
1TzVbHdVwnW2H+AS4bhFlwy6Yx3m7iUX+c4saNQXdzpm2/ILrgIurlf9x2NjRiizHtvViQ1Py0AZ
bSurPmoRUhP6CCEYMAsSCd5XDjZ4pCoPZxwZfj5ANMlL2Ab9PIQa2o5kS7cHbeoeu5oBHalPs7J+
XUxdSe1SjLlGuyPUBT+FsRkPxBCe4CYi7QEucCqEQ+4MoBbNZGQ++wUrWHnHeLDG5LWv0eKLZ53Y
Gb+0LuXGsHBhP1SOH+y0vkebFBn0ZjeqjWi0S6jmrFgvrHrGZBr0P10rk8JXj55rv28K0UPjGpxu
U0SFGS1wCyg2jAXOZXObGN21LexyQs5vbPsJos/rZ7nRq+m9cTDyHCnTCgdCq8XOws1jur1iz1I8
WhUro3HID2SlQJ9otmPZ9DtkVe92YNpJ4VaHPuj5/hznIXCza6aBW5/LOw+Gyx/FLmzyuywhly7z
3tVHEuNY5c6ZuyURa/Gh+8s7Gfr/mb35g3mFk7N96m3OQdNO0fnL580dnyqgoK3lfPRMhJEhZMmy
IaUCV9jV5c7uqyfSFdHwj0Ec3BMpZudojcNbQ4wID+/o33XWt26yIzSuuxTUHiyeezOn7tA2N2Tf
/unXNCMLO2KDQJO9voqjZhjMIcZnEv6jZbHOrcl716buDvwMkTj5G0Ym1Ahf7V2kW6zZW9WPPOoD
RMZCM2kLaz+D5nU3M2QWV/nUvXEiYG3CDCjC8r5FtNs6j7VAb3/6Mjcvs76RLeJqI0+dmuLWVp9u
2bwXPlFw6CGMsPGafNdPbbHrU/Fhgcol4b5KAngb8dYw8dsmZzcQW9jf09CEx+DUTWkC0vEgvfSJ
nqVDIar/IIU8mSPn9IS3A5ep+AbAkczmnXEhDsZQ/bXYEIWbX3rXrUIA3aWE7VE+74Uh5EMFlTNE
+X8aLOd3mVb1jMzjYMneZUxsvfS80f6MZYgg9BNEm/KsbRSGPfTCUzaJVx5zcoKGbj3qqnlD13RV
HPsh2/+HcZnfNl91kYUxigaHjZrlvSw4BnIZAA32VvbnjXxUcnvMDHFt1rqJRgtOsthuEvlOlGlT
FmWuxXhfvVb2yl/1X7fRcAiDGCZ2BmyY3EZTCckGzKBq+ZGWJmMPUqIsp0jcZjj7jDPR9ITOLMBr
4M1tGXMNCD2YBbuEHbDnreBG8myXIL+d7FwF5clRiAXbAisTaz20gmvwuioMEa7PJMTND62mq8Qk
TylqbfMH/NGLa/YvBv7QhIDck3Vnb5lqKGNnzn2MKmi9x1w8BWjwu1l8ljp9mEuFU1T1FyfL81Sv
zhUVYBTMhUhoB18wJDFDtvU58iGAsS3lyIUmvVtZpMaZQw5QjthvF1j1SpFWbn/Y2lqhjibrlo/b
s4XwdKSgSwd2RPrM/qJ017fVqD48R56AXB1Eu5zQK5M10e8zY9ShURsPcnSSCi5dCWZ55yFzl2mz
z+UcjyJ4W+Z6OHnG/F6L6ruS839FgKTOmoPTNiP/KSgA8CK903qdNV8eg4E5IgrPUKjgGNQmyt/h
ibydpBHjQRTOqbbNHiHF9LAO4FYrN7FaTVL86FA77/HrnmwJkxXFg1jrXWv4Z0eXOOuN36ozCHJi
MjVEVWvGNlPzGBolIgSht3vT1IgQI3witC3jnSCmE2TScwGDhaUdIlwNz5cU5fY8qO2J9AUrIoX1
DLa7vgOM04usZxbKq93t1OrebEpMZ1uQZCi4aaXO7TSJO73D1S+dPaLmsPeyQBVd2FPsy+IFMO2H
2cInmb1T7eP7HjEvaLaJNG170ZSWhrw5rLuoPU5MWdyIQpZJPcVygMSfB/Oqd/w8/WCPEZKBCnK4
fvF7lgJugRYr6IIhMZd0jRuftbrygdRYJS3NxpRFDxRf3WWWI5GFqgev4oAtvU4eSN/i4psV8/5t
rmPLH396y9rVpR3j2IkswvSrxfmvKOU59WBNrQPt3dIMxy6b26gph+eVHNVQWcYBavA/8sfyk6bj
bc/noInmO3ivJYQUbVWqxVwOTaxGY7rlHqZ+0OuhnyO+ngsmBh4jMJNKk5SxL9G1f5jtz3ze7ggc
xnhxe/jQUK3cULnOv2mtkUIZvMkS7B0AQKthoax/CrW+1nQqeo/azgn2vukikhMXkDJ/F0BmqWrA
v4x7y+p3FU4WlCRDoqfN9DMV6jwEcCn0rJCvqbE9lSzNdc3YuaNz6WvXfC318mJW4L9rJnoFQzpS
7nwz5rd/2EgNixa4UQn+X7yJLhRxR3tXNVFNc3X1uJoZ8kId4eaz9EbtsG3eljn9Xez5RfO0czHx
xphdUIWo2Wl6mi9+Xwk2URkbpd9jMDfi1S8vOJngdbvWO2XRmzH4D0uuHenNxc60bEb5MjgyWhD3
LKmAiViqvxoOi1SL/o3JZjrwffM50NceCyxviVTDi2WPiLvs/EDQ1Qk06rFYUMEX5vLsm+qnXt3r
yAobcdIBq/HjNudFZOf0XcIjxk65zSONEE1QykdrBNxsLZepPilKl4Gy1fyUGXGB3iTL0IB3xEqB
cov8i4Oxlg8pq6mjGruK0wazZSryiz4Uh5LrLDehqWiN3NdW++0a1b/ZqY1TuRZ+FJhwCStE7gy2
5j3pMAfWJd+j1I9lUD3nNUqJJu9W9H05o7nsS038jhr/wFJpYvqnJYsXRDnVCa/2p6nZX6NAHCnI
GSLP0PhyXMW3UnUXtGQURQY8q1HGhKglqyEO62AfRnN9nZxuDNe7Qzgw/b3fyzdlq3+0yB/KWM6g
ql7nakrqblYh7u0zAsQjCT67+9alGHortrLu1cFShhyQJ6bVKICF1eiA/dxHz57tSKNk9JXbs0rH
RUExe7FyFJpqDG5tzmY+m/74U8e/YneFkS1citxO8Omxd6chiEfVv7sVXHtygjj6RpZSksyuoMre
M0v+VxjNM9ZAUNZl+8xcloy09hh0+W3JMYfORrmbFGIcd6s/iK4bQ5vwvoj66ht/CQwrni5Wbhka
P/qHGjtXueb8pd7bFwhz6mw9ixSF34IJx1ZX/gwEM9SnpWBd0cGAz/E5pU8TViwfsETnQ0RK8/bo
tQ0m0CB9sWUK4sgwv3JXc3cIbc2YuyhyKmwnvqDRH4o2ml3+PFC/RuFlYWMFe0Xa5NrnNy3nbBpd
+4+LMQbBaPvjeU6sFZY6YVO3kUBNZ7xb0BoC53Mwlixy+xl3NDsbQZe6BtlX0DLWbQw3rBvk/t7I
7VsxOEeuver5B5cSbuV6l3t+VJjus9N5SJsbhBRFYH3Zmfh1hxHtaW3Ze9MbjItRlQKfJy0ZUyM3
ma3+CYN3GS+UvbseRQArQOM4BekrtEhQnnB5JH4SB8qoEsU5HVI+Omy7S9/Gou8em0p8dxWUQ0Ei
VDzL7qpQ1YR6O35WwxaA8Wl+Tb4uOKrmo5M+W0LXjlnkXQOf6fisFce8rH+U1cUBe5YmXf9z0vHV
XtyXrnKSFAIopUX1BDnx0R3HS5W6h8LQ9ykeX560InRqTHYlrgE0lJ2N6dSzkBhPe2VVcWNbG2qC
9L1dMkzCDOA9szuVVnkplXVYnDkmQT22By+eKJSGPENlXP+n2RwDhsgOg+0+iskhY3FcuYutuPfa
EwuET4QLPbT1kc8XCYlmCBQo88mtZ/1ARsyXGuy9rjPQzavySCbDg+kZe6ObZLJwgjZOd8L0vjNc
BpfW9jjcESeWdVskLjhru9H27FrN+U/0wAOpuXfMVx7IY+Qreezt1ydopqH9P87Oa7dxJNqiX0SA
xWKxyFcFW5LlHLrbL0RH5pz59Xex78Nty4aFucAkYAZDiSKrTp2z99p+/b2S9tYcrNsymDfd7OgN
z8atitATjen1DFyQQTQi8Sy4jX3nOLeVeeSASuiNa64nXaIiG1+9TF3ViXnfCd6AxNFXPoeuTIdf
+BQvmEqPo8v51xhdahg5caZGPFMU417k/q3CsImVqjWuMOb3x7Dwr6weucOSplqnkkYV+9gWZmV0
hbiiYriOfmka5UtthB36dExDjJxua/bFtS6KB9+tQKg1skMM6FLvLLCrYaCEyqwx4tex/sx+d5j5
VTa6V9ukyRbhQEAt3iKXrSi0g0FTtwV78ifrFQrWC2cUf4a+3yStOAZjfD1O7otUDgtIi+1ljBKS
k4osQzkVgh+h/e1Wzt5iiBQFyCnt6UbODg1fY9PlxXNbzvcyEGhp0sPEgHnFO7CdCAy55D2b6BRw
2JpwIRxkNX1Dtr8ZDaBlvvVgRJomS1tfK9yBDxYlE9Kh3Nwhli1Wupmvefoj3CjkdZV92NFWwQ0e
gTwAP6nWyhsPnlvetohjW4Luwd3+MXTxW5flb0e2f1iUg0vL6/cqaxn7cYquFXgCagqLUXf5A3nY
vaKbzoTxmI4jDucfhvY3TWFsQ4MwhuXVyMJdgDuJM/KVbWRUbqGxd2eb3Lx2g2//mKjyxgmZOMfe
d3Csu5HwtlXQUeMhlnjiIHbLKG41MH4jPDQ6UjrczZH84THiWZF9h1rMyDn0mIwiILw267I3mQ6i
vu7My7lmdOMET4ZMvree4W7nuviSJvSxZPYNedDNXNRHqzK3hcEyU/FQgA79UZfE7oFfwJOW5wgH
K0wW9aE0wEAy5h/NbEev7br3GU0WXRhsZ9e9ge1nLFLua5S+RNpHP/we8WPZoJlNDogLIDPMj6QP
bIEIHI0yXIe29eyX+RHlCSmQfHjD49kuxyU80WZ6aNJKpc2F6WREiwxfJSyOcRkGNDDLy9G0D/lQ
PBS891lZ33bVgOc4uXfyatvrkdFYvYxRI8xL80U+2s90vKYV2IwHlfJwQuW46eHcDREePrh7fmp9
T9yRBlnyzYiDa6s3XM4awIYZC01ZwowXBRa4ZpW3j+5ofI3wYa2SgDF0qhlZBe3w2qXtz6GYHuzI
uA7d8dLNaCYmwaZIJOpxbK2rpDV+mw3CJR74F5goJBejrSfo8JCj8LVRGUk+MfZgb9VOE3PXiaHm
GHwFnXgsC3qTkWXeBCK68jp/vuw0a3NXo1zTQ4km0pQIqhv5LY9ZHbIMllSuCF+b8nhBHjAybOLh
fgbAekjHPju4sfXVy8Vz1WJp6OS+Ne3rSSKrTjJ2yjGyX4Mcq/hYISj1p2br6nnLEPGh5lh8w1nO
2bqD8z3EKnImMUq8B954wgOp5tkS3LZ9CqertTcNTg9RtGmVfCHuzpUrB9uxj1YRC8017iOKwBa7
y4Edmk5fWUTmTotEzLw2EwIuGxz+LzIDjOc4V0v3phfeuZQwS35g/geZyXTOAg7F531r/q8CLMlo
UJODX4XjoliS+UttmZyHzDGXPgrvJsM5NCAL/dEK824aavu6D83u0R4N4HdNGQ2aUU5A5zNeDvm9
HKo9Sq6MBkStkpc29cwnt0Ovxvy4oX/G/+VnadS+vOzE6A9n4D8f3HZLsnNCSNQOXcYT9g85XY5K
7CQ4MCxIt4KU4icrKOL1aHTOGaLWB6SGfy+lTrgJHsZgqNqT3jfCJU+LUNqRkCSwn8gjsqop1olw
0/wMLkp8dFVAfaZgJgWGzzkBhtXK6AcWovRAvuf8tRtCd+d5WcgJOmppKCgjJnIySwsWnimMl64Y
QBQUSXm2s3t8fvEUZTk8EjXr747isLkKy1rS5IVfeQZl8R6a51kCUKgk7kcL6zQWjl1hxLjd53v4
MliIHIwzXiwZ8cXOlsDJ7wZG6afP6RnvEVd0eE1tK2U6YPpOf/7Ur5vJyZPo4BNve1mWHnOmMOHE
2SOWTZLW4qCZyuc2NYzd51f+6MHTgPBd+PoLI/AE1uQrR8F7rsKDG2TDt9lFm6ALtljbmq37zy91
kgX2FwxlwVaTQizxPtDD3r60RWvR8wjS+FDUCdJZO9OkiTqm8VIwHtuLYOSwk9OvgfYjyVg1Ajz/
aFbKR9x43g1Hum7YWvTL76hnnOrMa/HBjZAWOLuFvcUAyztZUUSYFNrtKm+fUwZs8cJJ2jV1/gOW
oz4TTmEtX/QEXSId27ZN5diO954qFgw283d33FtVZv+RoMoPdd5GDyXNy2Cdm270apdZdJMm/nAQ
ZSKemjpokB2rPtarAM75Y2QWiMhiZwz2xH+lERL3yr7SjT+E2zmp9DMKkh4xRBp1/Tmw6kcf33XY
ILCgke5jnvyOdZRPwG7ijEg11H87z03o+rXlFCGMUybuOXZDDubuKKtbcHoZoroK3w2j1CRKziws
794cCahPcIhEss0ff2/1PxQY3WB06bzEQcSAoyqzA+NKRg6+HzML/dsaPjj8+0DkAJs6qz6XhfrB
qiYdJSzOth4XP01UQnQsqgxt5L73O7TnBUaqnFlZn1RbOSFhWLdtNeb//ZUlHAu+plJAjCnq375G
SGMjNDyU6p7lGxd8t/DGMEvK/DLNjIfP39mPvqAL+86mICA2UJ/81L5Z8kkKjmgc1ofiok6cwrsL
YQSovapBQS+Os+jr59d89ybCurZNbieDA/JG9fLv//lJ2xg1sKXSYp9Vo7OL8qo9eOCp2SOM7vnz
S8l3HMvlWozXODvbNjjDk+VPuFESwgux91NPpvdFYut2viyxHiOhLWCxbM15RorZlEQPv0Ru/XPE
8Y51UhvpX0pGTD50plWw7TQuTaadOQ5CwFfp/ZSxDNJZq3FboOaZHlP2v4fMpKT+oaVrTLeC4Wm/
ikXvZWtnKmPse0kyWOvMsYru4FWp/obd2T4KpHrBZVaUAPvsKoNfao8lXjTLiL4ytII59vlNefeb
cyuIMuQkKsQCJT/BlUIFQZSG9mTfDHOx402OjpZXLokBNDtMmM3/eV/ggp40JZvCsvaeZssNEFni
vG6s/TgiebxNQ5eIj35Ew7qSpTN961mIjV3dzMlFDN2uZrSaBjhsyljUN7XqUihPM2O9S8PKvPTC
pLf2+PkteVcSvP2Ef3e2fx5Jj6cAW0mJE4FU7x82oU/bwKxeDBQAm4l1kkP65J3ZJT56DSjAHUjl
JiuLffLqVbmduV3pVxTbQczELK+/mqVhHEqJieQ/fz0Fkt6UxLCzmp5WPGbcjirNXX/vNNZ4ISr/
USZ18jLWXrZp6xZ7/QAX+/NrfvD1FDEbpiuXiE73dOGGnxTkIaB5dPt9dRhEkNAYLL3bNA7UmQf6
/R4BUfP/LvV3Efjn1ytBeCqKTLX3/bYxt0OpQM2LPBq/RIu1EZlsMCLLyBrHuZCsut2Zr/oO1SpB
nwtXUduTCC1OS4s0E2YfJ/a8V25n7np61YekMRMaOt4L2kUHUzB6As0KsFIdo5X/fqOlVADQl4BB
COxvl9M65Zk1ESzvVSyLW6p9HEFihLISVOfe5I9utLQthzqSp1bLk0sVFlkaFD7+Plbc1oxoA+x7
HdaZtO/WcnDgFPgpoUmmMZ07EX70OJEbvZD9He71aQT7mBSk1Zs1I2YgbASDdAHeAbN4nBpNU/Hz
O/rBpqHgLC/lBn+HQff2jtJym3nfE+xZiSMRIMweg460GGd95jT+nnG3PDn/XGm54f88uZDy/aaN
SntftrbGPmhU3dH082xeQ3rB1xgYIgpuRkayv1XkIlVIzbrLdkoM7TEVntUidMCrcyGy2QN42kVO
cWXGgbFoJaffwndnYncMLTgK16Ga7hgrGncU58O5Ld3ig76pePkivOecbkzQ3JDv334RDlFlGNLg
2Betx1xuCAkT8qsav4AxTDPgCJrn011tpmF2XBrdL6nRDOHRVBk+/KTDtrCeJLXWejlEMZeFG5Nd
wmQW1hVxLfMxlE6Bvgsn83VbCMwDbenz9GWlWU5fu6bsr9i40mZdO3n5O5A6Q11PosM2cphIF50f
veYFe+kaVpbM1jqxYpKrpCXDY8HANwbiVvPIGpnKaDwWTnMNHq609iRjlX/IpVZf2YsyE/OKPz/1
jRvLtUkrJ1vbCijmhi5XDfOpsenZBTowp+fS6cUrNJgYoUgcOu5KlILDeLkQoM4s7idpyBy7uPfw
/23tAWyTFFVv7/3QVgESzcLf2waGtIqGFkROVM5LX81c8yoBjR3qOxd2EXJzj0Hj2IT3Imigwkal
PrPbf7QY0rZRy5rv2J6zVB//PNJGbDUYpDx4VcY8rvALmHF62UwwY1HuMKeeY2xBURessHJXZ04u
H1Q2yhOOvYSfksKils/2z7UdjgG1Adp/72CYP4Ztnu+isb0nNs1dec0QnwFXf3A5RyxHa0IKXBLx
Ti6nbfpFo/U3DiHt/2hA/N8QRPqPbtrhxCZ8qt5+vjB9sAiCyCadmNaYdGkpvP1+oPp0HDLMRv/h
BWsOXeWe/qf/5BCLdmZp+uhSPFecuzzTIi/rZKmPSUCwYNpP+6QsxhtR9g0m49a65FQrz2zfHxRf
Dm0DhyeGzD51etxExaOzrs7TQ9KlqA8Trw9I1k5qD3IZpkws7mMS3M6Ure2ZK5+GxSyvDmEPliMs
vioNoZOVPiT6ToRlC3sM9s3B7SdJZAOD28mYvYtq9vW18VegpxLnwpfh+AwX3X7+/Ec9eWFozLAF
cNj+3z0cGt/bHzUocXvxfg67YTLGJ9dF/ZiP+PhXePoJjguy6jZAgLNGF+UCWUm9M4GdH1zfXmKJ
qCBM1hHv5IgU+12fpmPR72Djo9xmwr0ENC8pcxM8GSxWBNtg9pHT2O2rIutt5uIlPJbP78LJ87bc
BXYQ2yI5EhSsedqXzoZyTEoCvRAvhh4sj1Br8BNoQduV4feZc+ZyH31pnjeHgglYt+OedINKh1zC
aOo7vApm9WCnFKa9j+jDLLV1k1DlbYbcIQjbnXHMIx7afv5tlyX5n+2S6AabhGGLUpyoZk2N/PY3
ry1FchzsTqDMaQnbYJZrNQfFZjSd8M5DWPYT1PYyT8qC3edX9t5f2tNs1RYZVTz7NMLeXtoHC9Z0
veftDJuAhZ2BS7sA09bE0R1zsqJ8DfRkIBcNa1H/IjixuTMIv7gaVIB4E6suOzWgeshwlhrw7zb1
XFwSxuyrK09VjXnPf2BdGkAPUdxg8JL4QkkkbH8QhecTsZD7EqGDdFD4+Ck9aqfLLJjt0mlhA6R5
T85uPH0pPJNO/9T9Gg1VJrg7k9HGMV4BZSGFC7Zq45glwxjH+sUixj7MbCaaMZ+a+W8wxWBAhAsB
FBCy228BRGuEUzrqB5zTYTPtYQdBQVfMpm3nUDSM9jNkLrmHTsq/pn9friDcXrh29gSvFB/+fFDx
K2imAfXWiEiWYmBXzCwXWzGrmmFW1ZN1OOgqQPFAxFx5BTei1ptMufrH0DNo03kVf8dnZH1lUO48
BYBQf7X5HKD1MbLO3nA0wTyv7PBLGvEZ8f/3C7JQi8rg1VOgbHWM7QH7RthBD5gxszY1qtGVG+iq
2CEdxaw4uNXtUtpke9vuqscZjwz1lyvpE5qEF966VtBMzyOI+euArBXwaIkEq/75A3ZSPPNocwSh
10zaGLUteMq3z9fcm3U6TlVymMpe3DtqcK9bZ6gvP7/KyZ7xv1dxLekIzltCniZOMZW302EaDACF
LZIcvzatneEXw9FYdHjEBLmPbNjyTKn1bpFavpvHnijQrFMdLv/+n/qisF3eHi/mjCcb46ZjCFut
AS6Z340kNc9c67Ss+/sVhUnnChy7JdRpdTGZ01TJzA8PTms+hiS5Mj6JsxV7csw53kD9b2T2Y+x0
/u8wbsu9GodgF2mB4kj3aAY/v+EffXWb9Yr4dc6ZHIzefvU0KItSh0x1cotSN89rcTv6idwHFYKQ
zy/10W/LVRxy3i18IKdVnI8ApEhypXdO1QhIU6CO5ws0Bulveq3Rn05ZQXqJ9nwOtv/9wlSODv2Y
peTR1tvv2EbuhJmgyKB4humjqVEnIbdLtt3s4nWPxlfCQM+NJU4HZ39/ZvoGDk0Stj7z9JniRJVp
tMMDzMTcve3KONqqcfZ3aVSWx6ECCFmMNpAFT91Il/WHkD5jJVBYrrzBxCaIxPnaLaHteUYYwRw2
fn1+U053Suox7K58NIpc/jwdXfVlnmceIspDU9cuWvYQ7fyQWnuoaNm2cI3vPvyHy35igp3Xnnmm
OPngsSNqxP7bOVx26mW1+eeN4yOladZ59T6Zugl+WW/DrwiHfEQd1Vh1dmbacPLoLeGBDJFpFzNx
YH34Gyz9z+U8VIz4p/N+34Y2jhw2yBUi3PA3QYVkcJTaRMaUucfP77BYKqx/qoHlqpLTkqLnLxi5
uCfPXdJiDWbMADeBlKmZnSof/wQASuUKbholmXDLaF/LKb7rLDePL0wxFK+dqhHB4guhff355/k7
qz35PMzJ2AGoCjlRmicVYeO0Lct4N+41LW533RdRdFO3Rl6EK5+sJr2RtVtCNgn67AoNVOfetFqU
iJ8GO5nubQa+Ny4REPUjqSmL8Sob7K9l4Azo8R0sImbf6RL7vtv7PyobrfZdZE2zQseDGRevv8i3
lROM6DT01KebJoarvR4S1UVwKOIQOngZq7usLqqWDOg5QqU7UHpsFAMqAAwoyCEmK9sYsdrnGeRD
ZnEICf3E+xV2E+Zb1NYhbi9sM6s+87I/qpTGc57Ai8nSedel1a2tp4eiMJaAQNEmOyN10MT1bR9Y
t5DUwVwXARLKfZSW9itizuhRZIy9V5USsHugkJj9bUXIcLeoG5W1B0UKpEl6FUc1wiu7nebRxbCe
K9P+j51spmRMzJYWDEMUNsiTynKyZo0Jw5z39MqRDC3U4NQCEJp4dnjpIF/b0/4Jzrylp3uVth3N
EZgQRg78HCP0yVWJ7x1o7aBA4yQ6wzJ3OxJ6VOx6HGUkYbeB0v1xou6/YUXvdqqqmiePhKkXchKK
68GsfPHf32T0ThytyKlfJv0nn4jeQjR79TzulajlSxs4LjxM19/EEUeXRo/yMJfEcH7+5pzU1suL
vDSikaxIFMvCW5aXf5aPgWrRZppv7km2BjRMggzBAX4b9TC+pK+WmYIkIIKiEe1lb9k/P7/8yWL5
9/KKeR3nGuoUppZvLz8H4dwD0jP3PUcmDMVd+NgIET2O0OjO3N7TX/zvtRj1e8SBcGak2nt7LQPC
nj059Lyt0iVjyoLrcGOnbvM8kcqHElHGBCU0qquOhCIpiC1B7mPzDwlJp5KAPMany8szG/jJDeDX
pj4xSUDlkzG3Po3ENAn50UNaw86xe3GbKizSrpFPVN/muRn/Rz+1RkAiWALpxZwKlGTGwIVL0XXH
YX8P8s/bjWkqwbfiM/3ttUEIdWUsYZ1UieX//vyHtpcd4WSFdkCoU/ib6Cxwdr29+wRLU32bpLHE
7iy9DW6bYkny5YizItc+g0BpLMBcWQ7+HwiENEZt1/AJL5qi+LkSPicdK+waY9MqkPxUDSyXqx7g
lV5h3HW/yVG5vyuaHRU5HIJIIlQacL48q8cq0hpZlq7ayBjTbRvJRRtgJ6LAhxL07SYo/PmQMgIw
QRPOsELcAtLCSugKeJyPR8ffAjPDFUBst4RP11vpFigibscBkh1Kf3w7N0NLVxP5Y+Y9w6WqmoU7
XXhn3taPnuFFkuNxI022X3O5y/+8rjJxNQTbrtt7iBndKxkmOA0NjTG6RciCk3aMPWKovJHtg4gd
4r4CMmOxJHbj2D8ZuZj3vtmfC9M9KbiWNwulAdIR5qVLS+Rk9x26GMJFQL4Vfe8e6b3I9EXT76LS
fZXm+GDg+Ioq8b1R6NM/f6xO22F/L/03sdalwBdgs9/ekBHAT5YAQt1jEAQcmdnVr37oW34gkk2K
dTUSibOFJKLUDXp7obBx04qFNGpLf/f5Z3mnAEQhoG06FCjKlqC50yEMWofCo9bIdnifj2Iib752
HmyqcLAPNVAeXO/UCM2mhSK5blX51MT+jZnUm8JEoo0bDfN6s+8kP6auNvBnYMPG85Gp2GVTeoeJ
WEv6BedWoNP2CmNcPjabOBNJWxH6fPJM2ZaRtqlvwXtOrH2cMM7R9mOKTRDWoI7w6+HvH6L01agh
c+kQco8HdL2yG+JmoeHKivBtUGaHBpOeA0p1Zpa3GqDbbdycLrZhFMdQzDuhgp2X5uiBHfQw+sfk
yefAl6TXKHvnoXvusD9zwSuGcocYWdphaKpbJzdgjEsDzr1frFLXQUluEatVkauyqpVzoZ30mJfZ
LsgIOyKobZ3ikMBuD4euqFHLQ5MFTCD/4Pyzb0rFiqLngIAPWCVV5OLBmdxHy47v7cG9x+Y/rBCV
e0crGm9LaX6hiq4u7aERl1bszHRK9J/MS+7Kzp1XYVDFGGytY1Dm+9xvH4iL2EEGj3bIYSu+/JCu
YA/An8KzedGMw4/a849hPX2rLBeUQvFNNiW5L+rCasarHu5dgMsw8bPrAnWh4QM/hsewxcB+W1fq
PjLFV23Fl256rsH2t8L6Z23m12cGw3vLqN1bnt6TBgg9C0ILaf/tSXiRv1H4AcMJGwC63YRmaTV2
Ufvbg5XOckrMx6vdV8a81Ktud4EkpL9KysUC1vfMcTDgtM1N1LLGrqJeta9hUZnWTViETbOLCIIL
V67InHSF5XNJIZWT+zORPT9EMRTmDxk70y2hXmTixUGPh8Rz0mhxHmW8GJ4KQCxk3he79C3YkFYe
nqkKl9Xi7Y2wmUkBq+AtBvx9KvvIwqA22EPm/eiAc47HYToEyGqgsmnwg/QKiSdBkv35unGyemqb
MDd6BwQTI7RdFrS3S5hXVDXk2zI5WGFbd+B89Sy3jp37HVabNr4LKijkLnb3L9K3h/sR5t6ZIdRp
EbJ8AlR/RGTyxZEunxxZQamThOGV6cEtcv9oR6xCbSicHcR0/0yn5KTX9vfLLudz+gZCSqQ1b7+s
VXYiyL0GU0cuotdAKHDTY+4V52Jz3/2SfCXUYaZgQMMI3j65qVlruhyGMNXWZuhtICJFmyD0DIAc
qOTjsf6dCzLXP/8hP7qNyysk/h6O3w3XEGdNNnjt5EDMjH3bpoP7NZ0sTbiQkzEh/n9czOIiyM0d
ttyT36z0hrBsyE4gEVjgLy7bMHql1g81vtq5+P75xT56RBEVKNPT9LiY2r791Zy+xmU/WMkBwC/s
cVDvj3ZgAvwfMU+EXe1uWwdHNeOm+uB2jn9Gd3RSuf59aMCXcEZQPDjM995ePreaEGN+kB7IUe+u
2lxi5AywohuBLm7MehhWifBgIk3RuanHB4/RogDjN11k4u8UT42P6cwwg+JQek1CvckLupt0JQgg
mGuQ0cNIgAipZ0759fM7/s71wDvJUJiGBgwkxqenld4gzAgnu5XxomTdpT3TT8c2vo2SISnX9tzD
NNR6PTYPEE6Aec7bdDwOQHsr4E80IVZFiFvD89pzsvmP7gjRgzQdBex5pgFvfwvb9SJ034rRp1MD
c2wNOF9VIy+nBBhIuiRLuy25KWfuxkm/aXkCbEF/k8Blh4nbaY2SGH3fzMacHmLXiWjygK1AH+qt
7DK8dyvmyW3U3lt2bl+O7hA9cHx1j3lv333+MZbH/M32wKdgp6QLz+ZgWaefQvZqNgNVZwdr0DE1
CEXSMwdo5z5kXgvvUcek9nx+yQ9uN6IeTomSKs1jRXt7u10E5pza2uwQWX77q7GhRaOI6baDiEa4
/zNZWt5U7f/7RVFDIEuQ9hKheVIPeEUzNQEjzIMXK8nhH8d+rNL20IUULJ5hqb1LO3/3+UU/2BkQ
hbD9sGbzD6cqjHSAdhNRrR1qfJc9yAEYsxywyu7p8+vQUXn/MyrmiCabrqvp054IBTCjSVUNWXgw
U9dsV9ilCaZMDW5qSiW5zVQJZMuZwSCR77ZYqeyehK9UxYQZ+AOY2MYtfHrcvv3HpTob1xZzrBWw
SvtbaioftBUuu8Zc+Em9nMRrQDFx15FgeQn+yx22/RLjabtld4XXgSkYgg/7j9dzUljBumuAL6fF
hCEICsKLxPx3N3TC37mqNA4hgID7hlktcP0FG4xDQKfrRlOMK78B3dOEEQGYIlV3TV0BbmuVwKK6
EIJmqb0fTNK6Z7cOyQKcSq6+Qg2U/m7zSG8nipwnulxE04RS+tu2Jdq8NVVkXoL4GddNX8kfo3TJ
xCLbz69WZG1MB4Pj+QCcfAImbcczr6Q/jFjrRvJcqcWNDDZZN5AasCJnZ/jmZn4MAXis3V9Obzec
eOypTlcA9aPN5NIHmvNUbULthDD8ff+qpw7ZOFM4bAoESxdCAHkHOtjG98Kr3cduCJpfUYPaiXil
rH0qGn+6J3VOVZtRod/alBYyTixsotkvTosJf5WyJPRwJ/5NkGF9DLkNmnjtFoh5UuOB7ACfYpwH
C7SMXHDsYUWOqbuehj7NO6I4dIR7Ws+kPrnacOOFTgX7c3TS7MVPu34/TdQ+L8w3fKDkWbHvnLJ6
amM73Ou66u6kV/pf0Q5Ea76uvY/ttL+PsBfuOQ8pzH6WPihWr7uirOQloqDxYESi2wcRWTIXyGng
PaDYKb9beTtm95FX9LySXU5e9hBG9RNelKLA2Y3NfGVaRY6hO6qbBvu4z+/hzyPhXHqBGnaFUW6m
KRu3Fck393mTCagVeVvgRiQ7cs2JjMOdTt3sSzNwUNkW2otSEOdOc8z9WcaXo6w52KM0NzCBx/NQ
rFRpt1eBobzbEAjOzhmz+aCdAI6yDId+XylzZAoG1LeqgvrBmLvhKGzYrbkIykveveaXkuNMhlHW
H2Uo4HIwSsGOHKSjKbaGrUBvq2gI770hnwB6ViZSG9etSc2jYYzhohNjQ1COzrZTFIkrWYUEehVT
B7qmZIvdTj2t7yMtsvZ6gLHdHKQcAIIVdvkKuDw8Mtnsdz1P/pdC9exnTosNbuWWYXtj51rce5kU
eEjrwLxWdQ2SMiyt9AHtJ2ybFCdkB5TLyZ4HYK2AUZfM1rKr+psaFbEktiIexIIvigGjB7QfwsRC
KU+Pt1BPpeUCzclNkkY3DNN0+OijtN5HWWVi5k7C4U9ND2wjyBWwoQSHC9kTpNTjnFXyafLgcSZt
760DDnArgEtjvE4yMrx1qTqobsXQXNRNSfuDPCq1ZUoBspwhf7l26Ugc0AmSBscsEWJmSKBOi0Hf
hPH5zPwIR7qlLIp0yx+eDKr3ByqTat7oNBWk/XY9wTtZ7q1QStu0jLPsG7m0FjZ212EAF+r8vkvS
bIEw9dNTGg7Nmgep/577bnTLhcj0AQWX8mhWcXH0Yb2/BtBHUWwMZIlmFbt9oRfC3OgmTb2bsiC4
qrWYdm5F1h6qy27K7rtJkdlqt7l9ZBAl9p7ZJ9cWE5mDK4ziyrO78jlIermnumj3StHnaKSXfvXH
stxGoZ08arqTtzDJ3Wsb7dUuEIMZXRrEbuxCsJMXfgcSJpcFzJsSKMz3Losm9iZmRB0IiEAmmPPn
Ie4ZfxVSH70apCi9djzReZVfgENbsCSQ4UrI6gP9Vmk/UWcAhwhjC6xCG6TAiWMjLq5ooKz9wd9I
cnQ0gQYrs9DBSPoYv8GlKrHYCJ0lBITlXb/LvcF1iXe3erHGpocpRfaiXEcx0tydEVfg/fIZdswK
BpRTbuy6da6iNmouNEXD7YgIe4eMK7rJcq0PbZj7X+mwLjhAm3Mwf4VbaCYmrEX6sZVeIxNxN+i6
RpBoaVKtHQoyxk0MQZ+qUdtXc0qojmBGdt2ZIr8U0uD29VhOms6t7mu3zZ6DAhmwbn39R+rUwT3o
OrcmgR/3tj95YiMibf1IpdntTF0a66I3UvD9PQyjgWCnYJNVhjQx9cZgv6p6vCReTO1GQWZp1HtB
jrtbwq7mfBZuPy8abKbp76sGrHFLRa49JPOn+o2eTkQNNTA9lPa8gUF1T6PuG52hnyQjrmZDp8xC
y2smbs9EJW9pVb4Ygl3EKpbZ/L3hJevBGmFKBmthFdd5b/5mm74t8uS5C8h/yLxLX3e/BkqjtVUC
9c9977eXt6+Tdo523u3NoPqSTeXtJKz0ckZ5RPGb7uLG+zbqcJ1206tfEQGJc4VwaY9gnqnur6aC
GfdArAKZY7eL7jOK8tskMGBW+scxRqwnvce6Ma/QCVjrPAWC4aQjWQ/9lzz17ptAUQ6F65KHDlEb
sahxcU1pTHyavPAsJp212syWtUlinjJ6oxs9FhAfzSPIrqe47H9J3R1qiIS5RwJk2u6I493Wc/nH
KwFzIIPJiugu80AzcHT95hfE4BJYfq+caa0brPZ6+mlW0yN5S/gT9NfKm383afKzMhJaMUl9W9Zh
heVQAaaa2xX9vFveqDWw0QcRTtspFlfTQoDDJA0vDf6Op6fDTB9WNFTuhn3RGUSxtVBOQQyRBGC0
pCaJXdaERwepFDyVC+D518Rd7wm6HDatdBE4uBtDMqSMGzIH7AaAf5ZctRN5fWY388KQr0WqKZ9q
vgS1AG2gonWVi9Wk+4dGgIcsLFAiYLZa2/gmFpxLyrK/zWR16FT1tW9fhlJuU3g4wK3MtR+bE/R5
EFg1e7dh70YzeZ1bF2CNzbtv3nVeyzSLlIRVQDKByuH2mtXPaRDbuAuMyzYBTqRy88hxDiR7ICRF
jFevrD6FJ4VCzEGcwWf1qQuIRjavywgLWTtIWpDTJdE4wODr7CZpo+/4s7ytiw16O05yN6l4DTJm
My64Itdsag6k9r2eQMmz0R3aCmxoDkxhSrLnxOR/lSSHnjINeWa3EBb2TZ3Oqz5oniNwytKf18IW
PyxNxlGvu/tQpMdwMF4ju//Ta+dXEBqXjVn8mnIDCnh6jbKGGN3cfukKsKmZejXzad9Br67G6Cj5
4iNcoVVsL3nNi/S4iK7nsLjK7C6k1zgdigyjzzCCgyKfDCz5dVX5m64LdjbxGqg2nuDKbenaHpIZ
SmqW3xVD+CtvkhdFifY/HJ1Xc6NIGEV/EVVkmlcJoWQlW44v1NjjIacGmvDr92gftmpra2ccBN1f
uPeeXlmfrEKurA7JlZA/vpaFoF5DS2927SOOr1yI28z025iYe9cs1raDLxKLokfkGLoX/O211QfC
INgo87YeUdbaIMNMJGQlioVvqqbRysmGztZtCTA7mbdCEEMOvsJkKOBAzIgcPeiwK2TZ4/wFzK2J
gzK7s9CW+zyMAC+tTS8fxCRv3LlEVYrByFYLn/Jc2T+am10qvf8Ac3KIW/O11Xg5HbDZThOT/xrL
repmHpf6iSCKlVv1nyTUHFpz+h0dK8xVfIywmJjl8glpZCvz+a9qaAT8nBDf8rdIqqtGxC2H+lpK
7w+LV6SY+DxoJK3fWbQfg5dt/R4WVK6ubVozX2/OjFqwUyzzvStMZCyJSZhPEs68aFga2+c5186J
b1HE53PLM1udLbsOHJiNDmkaxdSePMjwWZs9N508mJX6EhGeiZz4ft4vTXDfGh0Qi0reo7oJxSTP
Tj2cyzS9p+QCJun47tRmaDnac++VYR2n4ZT1QWExgFbFhmxyPkai4cdxE/X4vvX6n9cRtWXBlew5
Y0VRvlumtqXiPY9RsitnOzBm40o+GQiM7pb3GTA2Qn+I0rOChfRYxgjVjqTYXUZGVtNIAhaJjNTH
XRnnAH+N/mgOxWvk8lsRzR5OCuQ7ET8h7SEZNXUMxKiEa3KWnoq5vqQFzUEMMnfFRyfwNC0A4AcC
Ib0qD0zTPxp9/ZyW+V6r2b1GPiHIciJTcaqf3VYPVKzvG+BddVp8wFw/yVn7ppKhlFP5PVHm2iRJ
yLS6zQyg1OUe5kPeauV0zgxzY0xy67QWe1nzKXu8mZVjr32rCMkXvEwzkeTmQAQjzuDV3Ku977U3
NqgbRSjQkur47EAjR33zg4/42mpOKJLy4PYlIUox8frpmqkg4k+ygVeyK1+avPLXtW/vvMfONe72
ySORPR6rW1KN3wYRZQke4ZUap2pl6/qbb2jhUPPI6m3YwYnTje4pTq2bZbRbRqwviV+TBqqB3JxH
+hh2H2ybpcUz2LqhmcIEN6ZnisWdOcVXljJbLkUIoGbQ1tWFpPkX1XkhWeC3SDUklHRYr6o/Mw1W
Fi27UpRPnR+9ElCirZoeUtZSfTmDP25aAdekS/ZR3ANbhV1uzsNh0sWP707pAQn92rGyT8nzsxLI
3eEIOHybVXGLCV10Gp3zytQl00C0yf3UvPoD6BOimD6yMtultR7qRUWAT7yT0nryRLUF/BM0epET
eMN1ATidiObomTBM7iLjvrjWIR/5cFstDpOIWzGZlk0dWfuR+qMzvI9MT16q1iYAUIN5oU/rsYTS
XpiQt82WgtImDxhOyqptm6+RA91dpk3hyZsiSBW0+s7Qp6PVpQGg5iA31amZkx2BwXveg8BExBS5
6JeaAQrw2Lv7mgMYgNshjXRGFAORQky/lK1evczaQu4gG2fsf2jg943CTa/l/SmJrc8oz6+gRj7o
tFJaf/W+tHG+muIoNCLnXNeNu2aChtUxOyQuaYaGQfwU1MGK5ED25HAWq5kBVAx7eJNVfbXlRjrJ
Oj/5vb1ZRrgKmYGUrEypcMnK1C3mv91bCSU96vR/xE1spt4/ygd8YZScBJZ+qZX4FMZ86Ur7DSwy
Z7xpv6EzvuRtuusGb1PLcu/OqHTTfh9leLBbR2PsEwcLJ3JeNPB4rJeuIuG/gtNO9h6EkKU/enWz
0xYz9HJ9a47ynd8fXzwieYGkrqIJXEPdgKr/ooPc9MyIOtotxvthrKsXRE5hSj6zOSSgmPLuZHAi
10TWTg65lcuw4xu/Nm1+hO/ylTQ8DYhKf1XUvC5u/9UynNGc+R9nQKB3TY8Jg3SSSQfpkmsBdrdr
3ue8Hi2lga/t7Br9RZoN+6JXCOPyu5v05k7CBlKUcxpG001kjAyQCeQWfvFCJNGH5c7PuSCmF4/H
lxRIlDRx4qJBwZ5scxq0lWMVYjVbw76GYLjyKcMmxhzA+YCKZUpdo55TlO762CNqmaW1mR00f4aZ
NCydEZREVn3LMn96qlp6yVFYcej389fY52fynD7z3Ag7QztrMkYMiAIf6YQHJVIP4qneyDJ560Bl
MXyf9mnkvNlW8jP0GDKMeNtaPEvtUAU121pI6rwsfL1C2ZuiZddvd9dEH8JKDgdlWKd4jutLRZkc
uDC7y4oga94UtS7BccPo2QI7OGkxBf6Q/vq5/zk/8nHchSAgt9FvBJPCQ+PTjHo3MFouIrij60wQ
MLlgA6E7X+Vq+oEmuzYH/917nMF0YJi4JwupSGlgWkneGp/MGzRz/1SXA88DD0crsuKN4aAl9wRk
mwc6ohS3RStiUAP1VcYWYvns5hEA7iDtXJVmvZtbslXLVPEB9PldpumpLgjwqYTYFYLhKsXLV9q1
701Vb/F8XHu9RDVpjjvL6gw29uNN0UIE9eJshpGcQVqCcz+PPw3OSm4OfIKJ7jAhkZcJRFM1Yd8k
BtEfx7epLkOQJIFbia2SOZliNX1qYwW88Ms6ISRa1fWLnjevHaaiNSkvgd0i6jFdcReEvbR5sjaN
fkeE07XLkj1t3nEol/Yw9da7SbW4mcmUQpVYk0ea3iJZ1mS6WXfExqdsjA9Z2dL81rDBtMIOBJa3
okOG1OrGuavIAxWZffAySFydfSn95l4t2S3RY8ozdzguuv0HkdgdOPndGt0VZk8PWYhVrEU+mBdb
F/e+IfzaacF9qcU8eyVyEV8+/pOHrITw+VXpOogqSMshMgnSBSjZleDRNBr9hNdCW3fgkuze+5px
iw124gWRl+4dEMXgUgLGd38KkwtdWKScWe2dK3Da2bwz3Rw/Qzw+IMTilmma53aOLspcwgZ3+qqc
DT8YF+fqmk0Aqf2I3t0Kh8nTzrab+aEoqw+vNOTBTbiuuD439NEnaI2Hts5OkykJTZDEQPL95XYm
VhMeWPalqMIUCfBaV++QWmyz6p6nzVuq5+92mymC29oNW5OEJRDlIIbHE6rMfmPPiYPrxIMeaDf7
VBOrehrzsBb1vz7RL1pMADBUImDjg/fkqDZwx5zuJm6uuSIOEeZo2GpIcY2iueio4SbpxAH3MqHj
tcE9BHTHLt1Lk3HmaREd6vBRO2VoGfVX0bj0sCYj/hhspJsDOvPN8Vlz8gEWaPtDrPF2sDSI2/0B
Vxym277/M2rusAFuJgN2OHyAZloyC0r5y+LLGE9XTOm/GdywxC52tkeAsRzCXom7t+Bnt/waqa83
rlotemkXKNw1eYUWtaLr6U8KZFTtpPxQuXqfjKblk4Bi0D1Sd5HZ1uwIXH3ttkAYSI9flQandp/1
p2yeL1aCHaoy4DpZ5THj4ZgzmlXSiWsQ1CPMo7JjAmVioC96/Z3m6gIl0/1pXfuKxDtdWyWN8VSL
DlyMBn6VNEJvkds2Ws606oFlZ8kTmtaNgZVpYG+LMYKGlli5rPrKWLDmUihSoxONzQgwalej5M62
EVPKwF+QXwjmVkQbn2uixRPXptIheqtXQOxzP5gReALUe68sDYyOyH4Gj7u1WmhENDhOxHntKtXS
xYIx1YwfW/XM2GBDT8lyG2JsRlN7cZAKJZ1Yo7dFFxgfdDGf0zkBSdrOH5HRPJmV3NqkmuIvBxu0
BNZCtD5bV56oWQxPPpCrQjh/nUiiZZ7ItffiR25F6ga4CT8ZZ1IAq/XQeujACVX0q2ZNq/zEgP07
jSxS4uJ0y5EZuEo/PNikGcY/mIv+KkcCs/BQrUhdujMZoPQx5rvB057llKu1EOSaK4spn0O+a5vt
DE27C686KoGcKErsLzkYR93130riGqni22UtLfdIcMuxb+F59k5+IHRqm03xU2lGV4bVT2Y5/Ouw
sqIHs19Tpzr3pThonIXE7/2tU3KK0SRisOE5In/+bMgu7CWg8sordm5HSVqVKXH+PdHOVrxwAc/T
adSSD7A3v46tvh14UCtSkE/MDneD9B/hHjwRHTmoBH10iXZrRXXLTLiSkyXCFAhDJE0ZLNC9NEZW
vucH7YPdbfX1PcvMF26jMnCHJCg6hEqQEU62sJ/sYQpr2a4hFOxdn5FzltQ/hlebMNC8tyEzDqLy
4LU3HM99y64f6JwNMfwLfAq6Jgm8eR4oL9LRZPXDRq116BrigpJLTiHBwGtrybfMSELemXMSWT8k
2HGYZdnGzJJf5Hf82bIkSyxxPjVphS5Tfrc3Vro7zeuuR2yq6+Y/N5akiUJnanAW19F0SWNRQXZg
Iqim907H00iwlrZX9Yc1EiyhCXEShggiMgU2k1HdvGLRdmZlimDKo7966r3HLS/8oDftJlsgNJte
4x7c2Pp9pA+u+sQ8dIxUmdgnX7jCunUsG6qphQNQDDQlD9xUNQNFhKoNYvUxIDZktlPmeJo4enyz
mU+TxANsj0TO2h1ZF+4IG2mhTqhIpgOk4t+1uRjCyGbw6RspMEki8tK2qTd9ER/ndAytJmd50vQ/
NH6nRRgvWRo98n3E2e4f7qGpvg8J/EvDqQCG6PaKONc/kenv2ECwuM1MeCiSQGXHGJ4sW+3/nzM6
TtBRdY+xIpkXWFDDbUv8JpiBRXGut69y7mmhwUxkNTU31mtCsWtCol2GNYP77JUdjzRTh861bjwc
f805PTagWe2B1sLEBjpE5ZNtK5KS670LwLRS81ZPvCsayIs+ybfRSmg8zZvRV3tiqV6nEuRCGbOi
bdMP3XDO5sJEona0XWcgp/HGM5F49znmcGo7Gn6eOUrgjdDTANTaoeod5M6LuU29/j4ye6tq+ebx
dWXSsAaU3knPhue4y/+mSU66dLb8YiLZDeCb0sKlAkgY2mvrphTnzCJ41zM3FvQJcp2jW663R4TT
pLb7yO5a8WK0n5lXTOucfWXBncbkgq9DiMkwE8ic0xWPpLus29Z8wRh8IQBqYs/HkdPKH5BPc4Bo
Rws8NMebbIYZg6yNlOSFTHsPy8yezWvInyHRf1jq0M+832jphrV4oIhIpnlObEa1lv7R9VkwqZF5
tjfek8i8a40G2s4snoTqnjMtJWjcCIscpFREiVoT7A3YQ9s3en/IG3ERov0knWA92fNzMhT3ZIF6
MHjPPveDUfsHP3eeKtM4Dth0XDPfG0NB/L9BG+AnB1XqrzPOVNiOEAsmw/7TZqSo2tm4bwpWX5n6
f6dc/2GWz5bIgXxopx8FLs9GEg3ipq614kP7vxiwyQuZN7E9v7Nl2TYqHVZJCXBtjKj3CndrTh60
Ef5rbnlXq+/61STw9Y5j+da42d58ELU0b+el4y1esueebHnLz4+m9A+TZH0No4cIvpfIlv9IvXkr
veZY12heyxmQBxy6yQk8XtURaYyzLKgGYkAeTb5z4YhkRf2ux3HQWOqpB5Ccymo3mcO/1kVc1SzT
e6ZDT2w95x5HkH/G2l7FLV7ebB6O2K7Y8HSvyGFxaM9x4NQxScQZpuqiwhKPcYjTh8Bu2CzpOwY1
dCTgKWwd0a58cCUIUAc/wj5D+bfRYUFoklim1zH1BQU5ZA+KNLtCj2zqGmtyjZY3LSngk12lyaO0
7bMxsEFIbX4ZZPTqcUf50n+WDLWBAPjrcrbOaPz3Hl6rTqqgzqJNAQOdmZT9N8dwdCBqyg4Lvz8a
ctnGguIyMivMdA/uoodiwycGH0ThLUmItSdVz67bS2IxP1bNg6Wi/eg+sbhpEh+0TntttOYvc7Dz
g7wwwn1dNcx4FISGlTLNC5kBQdbApOsWZiHjMZkNA0805Os0piBtt/rcv7J2JV4GmvaqbJgOlPVl
nimbpfW31xkiVl2zTyZ/R7G8zZSpoWERd9Lidj2fI3aT12hi1zvVznOZwT6rKOtTZ+NleBNq/99g
Zd8F+6k2QvO9YGPwdbgs7An3Rh/92GZ1hvOor+0ivxeTMYCwVd8EXdAdLV/KQd/PBG2q7TBJ9FOd
qk1JAIHWpuAXktviJ6FSDeY1G+CwXhVfosv+yWV5cy1uy4KZdY1zavIowQhSfSjHFi3ePd6MVFK3
67+IPbYR8vFVOs/5piIinViC1xJmWjlAFmU295hcFX/I3jtwkzXrzEdhjy5r79e4t6j/rkhz9LVJ
GILe6/FaJkQsq645VInLrqVrXg1zPgo3BvtuhGpgvF+6qRYw//uyOgWcAHAwqxfgpU0YPWTnqu/2
2mT7EFHV335yn6ba1KGfLaz77b1hppekLhRQSjZmDgi6yQ8YkF/yKGYlI/CdyI2arHCZCNU0YwHI
Z3lCybUZIGiPlbVZGEM6CqxcmsxHo0kOyyN5ryu2o/2GsPLW6vQ/M0y/CleK8nZzXH5LTe1K09yA
m18rx/+RGXnPFnSPpPOYkvn+BaXcObWHH9a4b6P2pxEGYyUOVX5pR1bEkGtYSj7MKx6oPW9TAQ/P
UR9wBzxiiIkIUD4lKy+WOZEI6hO9nVa7pmNwiFlr3ZfFXUbIL0cthEjL+hrotvCzE9v1E0o8LjGN
ZZQH/iR5Q6YTqn4OtMh5R695ImOUWlUFXT7+pVH4FKM4+0RheuKxHuu30vfg/zXkrmoxOg+NdIEM
aE8l//Dm/xhKfXdzyjOYr4c4xhxBODC/XH1liuzT5RXIDXePaeDOpQfmvdwaElC0v1wjbw65okJE
LLuxMq6KNUvrkLtjonoYuCRJ8iNHERJARpw9sLQOCoCJW0ihf+qyH6eW2PFGxAfpd1KIw7BMf/ry
b4M/cQWo+E2H52ozPqIdSd9UgZ/MLM5EJR4jhi8NHFPV5KAuIGJHZJVY0ckax8CUcq13w4bk53dc
AGGSmmGXjqcFCUBj129LrTaQZkA2qI2fgreVdQSIZbGeCWzYdXgmuxGsetVHK6emaLIqZ8fEhovc
G58i/EEM2i3SMVjheqBH3dEJSZlegU4FjMfcAJLfSXJJ64Q+evHw7mjNvp+rvYl0i/z7lyie/mGg
4jjM1x14x2H+qJr4REqIAfQA+shsnMfFfK7T5YQTibwL3dzqZrzNRBGOXnIcde9ssZfesLXcC1je
YDPfExigyI3WnBO3Lv+OKu3MHCDqxg0yjhdiJJ6i5LcazSPhENHKpD01e+02aPN5pjFkJ/bl6K+M
I6braHHSyM45Wl6+w8llybJcQ1TeT31z7Vi20taxmxk/KCRTrkCaU+KmyXXHGY+ApUMq653NjP6c
xUQs8n/TIL6KtIoOVQ2yoPcfI7/DDNjUme2TX7rX3O6eW0s7mW7B8dJX1yLqIRrXv23OIGRW28Ih
C8cbmdA06ichkj3xh4vXitDxnAMiXYRGnwDsAtmqjaUc6NdevZpo2f15Ai3jDHevs38Y1DNKm/Zq
Fod0Tp9jqKa1ptFgDZxNRWD0b7VmcV8K5hrEwKxxWrQrqfUvQLtfR7idZImdlrIME7u5TsJ/WUbt
WSNzQQEV6gwr7EaW5LW2mxPz1CXxK0kZV4uRuGk1T4453gcK8RZaqtHICyEgqwxR8QpUXDhg00A3
eVjAwuCU3TzmPXorXyK93jBCSQPT+Wyj6mo7cj+b1nruRZDX3Wu+9K+6mT8vjVhbyjsw+GUV0rzM
WcwgJH5lb4LJpB4+exeGsd2Fc0NeO8qUdRsnuy5uXtiScbzp+Y1DcKONrJ4ny+TN14xmBaIWk3a6
JjH/3aiKemsnnGHzEptPBMNC1QAIL9uVLX3nG5WgqzNkSjVoUh1TuGQWpzqCZUwoxcDW3RmPntU+
dGn0RnlS8sEyRGbHx2htPs7ME+eCQoPhpui67054f0mMO1KoggwtHSR4OoQKO3nyYJJFSvuTL85+
rAVEFTDNw+Cco4mZASYP2QEawuY9b8vS5ZFgWgy24oRzG1SdXz0vlr8rx/wZk9a68dCY6V1+yKB4
SRvAI7oRjwxJBAwgLDqzCjCRPDuGddUrYzvjvfJGIBczczEXmremVS8YajZu4zz7E2OiaMDfrG2l
aK0b8ickNk7N3sDnPGiqDI2GD/qln/EU2s6xkyaMsIpFgLZqXUhptb2F2BaQTP7szTGFhrWR8Gpq
N3+JXMbN7RQ4aX+NH/zFjP1bVbpyo1vjZiw57evWxg5fEy8+FgM62CZN/WPpOM3NhIdxV2AU9wUq
ta0uWHbwG12yYCHgCSeyxu3HqobvDR0XLTRSlP89FsIuAHnMPoI1pdLkj72g5V5FnscrB82C6Gz5
qyFxjcsmdLPZANXIzQCMUuXqwIzmJBJi4Ez2FKMN/69+Kn80W9vnBlRGicrCMt+l3ULisNsP4ujY
a1AKdSwPcAtfuqJ60mSywne5Lrq3nqFb5UfvMMwB0/sbWPKrvlerpWmuGjKlxDevpvNwmLasHRjX
uAM7W8iMnbu1UmNfoO9/FMpdM9wGsklXxpBQqVpXF8KsAREDF5mMGPuDJJndeoOU6OxrELcGVA0J
80yjACo2JPfM2dL4sNsqeaI0oLDmSFhsUwc64fcdu8fB/k5bm/Fi9oTbGwQkw/dseEpLBz4LuRWe
ds1brpeWLC/ohzpsOcgPnudbK+nUh0nRMbaVcc4fgjUsqsnKYwO9ttFxr3LTufbTcukcf68rbaWP
S8gPQMShX4WN55KYBi1sFEckWX9pGq6kyEAwKcDyqHNd8UESkoBNT2T7SFKLEjRJSuKJFfgSGFZF
B0w3SrzCe5prd800YLyW6yJLj8iTH+lP+pcGCzLyKNwXvLrY2D5Kiz1ibCQXE96dGoHR+3MY5911
AeEIeoToBs/f+YtczzXbWnOiV6V/teh9Aa/CzqJQI3atEZqPanrYMxaZfjn2aVz7ivR0GSsPClrn
UwYLI4+BYGv2P2aZ5W8r+vyP5cvp5HjkUCGWnvOPMakksShz5P12uFN3thuRJVywqZRfahD8uzbO
LRSVymjOJYXiyctqj9ymCvPjUZJEhVBX05aDoRrzYJDITw2O2xxW4ygmloQ2Q7IFdMubAtG5rPxf
4f+x5mtUuts0NXd2FP02/lsh06Bhpr6UYu+NrNHIz6JrBkLfw4FxF0oQOdggERJ+CZP6x5T+r1sP
MA8fC03ZH6mSTvC933R0vYhNGd9ANIfWc6kqZ60Tes3VgfDcNRgEegug9WaC/sKLXdpQ0pNzNw3b
1lUBQuON97B8Lv6zwVjXsHteHEsPcVFBX4uZFM3gfo2arO9W//YY/ECu87Z5yQ2W9ReD8OZV74/H
wR7eONsZ6rS7vqajKwaTUMdRnmJd+2blARETgtXkIujw8+3AYYxpuljptNN4NV80xgfNYm9Y/gKf
Ncs/xqx/tr4MZzYBSowlYL38R07qmunFTxIb5SYZnCNzWYZJ8T/AanzZYTVWMdx22DiR2CCb5dO0
w6hcgrbRVqYfnb2Eg1wsjLi78Umq7tIutEAR/SL2vzVT5RAxZNCymEb1yabdon2at+BxAprpexwv
Z2lY74SN7OrSP2JX2hhV88dI5ddcyU0hizNv0F+JgJbNsSU2CLRXwsu3cGFvxaS9xr2EscTJk849
mJwlO48peWKseFop/kyaGbppundz2jXPuCdCe7PsmKokfuan2mnpsE4Kc0Um47qzK1Do+QPq/FNU
y0ab3aeR4TbXNBdbcUURaTEziQ9p02IoMFblmGxFFUEdy9qNUxRB61dn32m22Ae2faa9TA33S5fF
x7GmtC5RdzMtUDMyBH1Yk/jHHp4B/tBekPsG3HDZOR55gYEy8u6rwMSPbJLXaijGbA71hOu4p7nS
f61YUGyz6K7kN/HIZ6BGoc8LMBtt0LJdZ+cZjKJ8nWlac9URXwV91Ov5VcTNvrCQAtqou20WyFb9
gOZgCkgFWCbCk4/Z0qFoycHvNpF9RiYaFgPHj0aDBnn7kKHz6RYU0QXUVx3tTxl98VO9VYTCORZb
ycWDBObdi17umSJf5y4lVg29bosIsGBM3UJMZHqDBAPPw9OATMFf/Juwos8cE14ay03kpmvlRr9D
gYZ+rHE8tnKv55DKFH1rg6Zpvs22QDWorQ1P38ejfxSAcBH7sjhh6iA4nMvZPOaLFZS8EmvUIOJp
qRno195tbOTRleVTauHGHlElFvLbzopXInZAELVdtelifO7NY3WVVqG9lIGd5fuULdEKZ9F2npCn
JPGtm8Qfvay2iJjWhjXeuD9CTN+BQtqh0atw2qOqmkYALOoSMQFQ4tRp1VUpgdnP4+UVu6YXG7MA
2Sdi410UnOxRpm3mBRo23W3vRDA4H+i98uTJK56me1NnMc9F9U4V/5BLIXyqudp6KtkldsawaRwU
ToNauQ9cEg4HVmkXXzX3WAdG6ibd2phYEZKQ147ce8PkAOvjDlICzqOd0b/6l0j7qF1vW0cp0pt2
R5uZBvjaQtKF7yOamKVnsRX7+ghLs8xYmbV2hq1NQ4Yv52Krj/ml54NOY31Xui3YXqZBWsO963J7
MwXiHyz4RmIcnEl8pb5xswYtQMl4GAbEgtGwybpCrRczfc9RsTWZ2iE4CqYhvtq1tRlN57ttUV77
qAd7nNqc2ruGXUKKZHCyPoWJ0L0kZh/5chawQTiricUHscaBtCaGhtGF22TbPsC11N7TlO4bCMly
FNuWqQy3cDDhPIn16dUzRnbRTffNWmtrq46ztX1fRhNTB3suh3pBqXntx9mayd++mqLDLLOgVdqH
ndkvjKC2HuafyC+2PjUkAbrgJflzUfKZUDGizUcaNtS75CG1g2u69lX7xJYGoezwU0qkdkM2X2eR
hgNU3tiu7wW930pJm5BmiQ5mPPktuY1SXooeHPlE8LmRbtUkDA7bxmbBDLzevcvB+nKM6VvE7EEU
Uxa9K5EKp4BW23OLgQH5ZuSxlPAWPuj47DfaNZudfxOiMfISqwkp1HxuZ/p02fHWjG611wf3WDf2
VqXeseqMv55wwfM+BLIPJWmk4m1B0BiDDeohdFwFOxx2rhDG+myj682NcPb3yuw3eVuBMOr2YFfh
spcnwibOQ6KHveGsmC/8zVJryzW67nHS6HO2G1NUdJ7fyNU4s6OtRAFATFzN6CG+pfZR/WG0+25l
WeplVvGnlykWke6e+RzsZJtSbPiqiP1mXwJAbjD999axr1VSA/GFSiiHY4oHrWiGP5jO+UIYsByN
lzmGAbwCWkmeAOb9mueCkeh3ju5nPcYFe4AsT1d1TUEgCOxgltEEwyjuqVHtYzPauYxz+a7vbHi+
lctc3esUt5RBEY0gX+Lt1nLrXjIeXTua/EhFcoR8cc0GRk0FBNjOJGFCPeGyoPNwEiaBjXuaGhGt
TbJkV5Wh3eEKfA6Ozw4mPnYmkwHG2c/pw/9hyJvoILg4ww2sCi1lxwsSobBI4oj9tVoLkjF5EZgD
2UgjQ08O+o7sQYuzQTvaHcLIBWlT1yExbM02IQ4ifrFGQaOgiIdr6urB+7LnbdQ4W4kYFeUMcvz2
X8Hyek6KcdXNQ7k2AOokNnLvdgIFhzlmTY148KWv1k5X00oi8XBU/XfJ9H/e+Oz6qDTQ7vFzeHen
MF+of55iO/9XV+MZHPYK/9fG7xTdtv0vq3nFOSUuEYqBtM7QBKJ5k8bcbFokc7aqjqYp+1ClMJF8
+ZtUBq1wAVhVxE68Ela1RkwYxHxr/D/zqzv3UOL6CmxG9Uosvc9Az9v0DFe5u8DFaVP/qOpvlTlC
txS3pnZjdmjjwY7dYtuY3tFPCE1PxYkd8VorNUpQPtuyYQ5hWypfW31+GEGzrJa+D9ssOkruGHZC
Z5OTLMIySSc14SOrQjOPzkakf+WxXQWIqbZTN7xNSjDr9L8IP9iMnQXmLKWkXNCDtLUbFEP3lykI
q0LAcySTn2tjmdYyrXduY6CwT6OHVgydq6x8LG/ktUCU3BnpMmIB8sEKNx+zVb55kuVlUZvPGTVu
0eSv9pgFCk8Iv8l9BT18EctLNTgEkrilHuYkshGGEJBftbdqAo5Yu661vngYXeRWK4AoI7JFlYzz
SLHNHv2XzBzsdZswZkzKb4s7HJnVJqVLysWDfGn8JOV4wrwPpyR7VvwtOkvqYelDzZT30ch++0Tu
nbg9Rfl88aLu4iYVHQh5IzNzzN7kpjVcymJ4Mvnwt1Hzv6pPt934H2fn0Rs5EnXZ/zLrIRARJIPk
YjbpM2VLKpnShlA5eu/567/DnsW0UoKEngYaaKBRFZnMYJj37j03uc6n+G6oUNNbTvnk0CxLJQU1
cAUbxbNm6boKac90KKTbYfqOWWWXN8NukgEOHkA5eJ/Ez1oXVyLKvtGp3LRTQuRnyq9VnMDc7OmE
UoETF3PsPCWu7VN9R0xrBRfLDcifzJsaBX9Vix/KI/MPc6nTWw+a3cGdh6uitF9lbXz3KdmJ1v3r
I/66nS16rGnwC9P+cabCmPb19UheJfC5aiVcsntH0io3wWSTbWuVbGb5vdfXl1q4wzETTBBEW4pE
3+5hGKpiqyyK+glLAeC969BC0NdkfwI+zrYd2lORh3vDLy90o68T17g0kOXElYH+wa6OROn9qCZ4
4dGcHGxLfQO6MiBNoHk5lx4dTNG/tnxMsXjndFZcyCoMOLq5f7O0P9AZeW3EeBu62asxDzP3zERQ
wxqLIxSzaa1q1v65Ah4zJyipWus5YBqsWsPRMF3MLTGNO0sEf3F3XY5J+qeIO3+D4fQhl3hkDDpc
sZC3A8CXIceea1Y+BLoexUaJMtKef3Jhfcit4j4UhdoQi3Drm8bvabIe027kJJTY+5bO5DQ1f5uC
snwnrKfSjMAlt7e6hv1r1liX8+q7n6ODn9r7jDhgvM/tHXrudjuHSYKjyhq3RFw5ILz0rz7rb3LP
fA6WKFdBhv02rOdnK+uuCVTeD3HxVGQGCITkJx4UfjyjjXcE9/1xc+97ghuNxTragBC48s16P4vs
5Nv1JgrlQ9env7rGQS/gH7O+63dzbG975Dr3smRPgl2e08updrVL6Gs2ju62HOGOU6+wFVmo0cgB
26+LiZOmPA2ua2wIDqJ84pCOPkekX9eFdVJWexeF5kYOo4NLSG5rP2X5qv/Ow7CvemKuyRaneYHr
vTeowM2nMkQ247AwcAG32Br9kE9Qofes7YOVOitBFpw91fezEzyR7UDIa8JCXHf9XhX9zig9llfM
iKrO+SuHA0EcXAPcx8LKq31ec9VDVXfgz4wH14+mPUwmjB9m8rcadQ6vN0J0glizHFvFot4+N01w
IbC20viuT3GXbIfAxtpHmC4ic1/RzytCilsTGl9yFJD5i98xoqxJFNdETmyGun+ySs6ZHcb2lT/m
p8FPruTY79n9k02G5AYkwDbIqz/xovpxhp0DsjcrzZIrDts1y5rj0lnQfjkjhWmSC+Sbz3bhXidh
/FvYE5hXMvGy0h83KvCqC0Sv20hwZQsxCUSFs1TbJPu5VhcyG56mrL1VrbmPze4uSfpNnqTXOpt4
J0Yqf+m9Q8ZsGlAbjwB4apRPQHn2VkzDww0a2nGSE2ppos00jVUkkOdg7X2ylL8DHnRpZvSPaUBR
gtsp1Jd0e91jEoZ3YMbLXSzm5h6thcIlmrJ8sfJABd3yvnebzjIvRQG8UxrNLtcFJ0Hdom1DrLaZ
qvYqiSn5tU48bpb/yBUXvtY/FFzS6J3HFym6m1XkVL9xrp+05Wx7IzxUKrY5BJuHWqIoiML+hNrN
20VjvxL98CB09c1hFq+siM6niIJfxMVuJhEerGVho+jx4lH5U636HoQECWPozQ+YDQfiibscwW7y
6k7hrStcTTELmWtnzTe+N9wVpXFjTZR7jFmz7HkXjigLRIPDFoQoTKlovk4dAlBLwvBiLM2WuAkC
eeEKKhYeJv+onKt1oMZqXYYW97WGI06lr71xWI3cssYkvClwENTAjhdJvNXlB+JSbscof8hTYwWw
7hCJei/T8QIjx1PT0hADDHnhqHEpah8qA7eLXV83nb8TVs1P0u/7MLnNtYtZBanQOgyAqyQz/hpT
3UQIB5aI8Uc90wiaB/vJqtEW4x24LSbOgApgK29u8jP2/Hht6k6vzZATbA0ZvZLjxmy5HfbRQyML
DL5a3Pe6XH45VFVTyjta7+OKSnVftTTJLeAPTvDq6OIIRu7Qz/R9k7DjdITDqzUXCNuuRx9qTt2d
ZB3fpEnwyIXxJnfKy4hAaK6GxmVvp39pOqTrccbRWWJX6Nlk8bs7gxtuXPLbcYjmhwx0V+b2d65n
tidz4QmyMu3YP/eljO7LtkFhalniiDqDd1cU4Q5TgEEphx67H6pD4vMlOLIx9UJdrnVuX/Isj3Yt
93bSfnfbsd1mKEDIAjqVauJapC7RsPy2RPNsTtS/VYlLJ2nEs5mSlF2y2JocS/0s+j6htVhPqG8S
S+4dm5usJ51dRn907rmfm9aLRs4Zieab7gu16gH4I4DY98FS0BvaYe219a+iRDJNCM5ulChmAxHA
cTQCqI0Z38ygeFL33VVeGVD6oEVsWrylrLwj6qnZjDb46fPbuCj/WCV7VkT3b52HgV4HyTTth5aT
prb6Hzbb76qlFdNJwgYCz2BpqG8y3pIiYDOn4vncW859Hs4cArvnueVEMLjrRHW3weKcrYP2Ghdp
txFDtoXfvUdofwVX28RKSq8vbh7z3MUi1J98f3w0O2eXUHt3+hYpkkp/OKFxY8TtukcPp9V4aY/R
ry6PLttpOvj4WhHdX00hJLfWtU+BWJ6Hk+3xTc07FWQvZH3tRWZcFnQ09iFHAfR5/YNA9L2uapDO
RHz+tMkPqHIssuH0HI/9pvP6ftvEolpVYfw4teNVLlAxWskIoCZb1HjOKwjW335QoCbrpj/2aD5x
9HsJ1ARcZYiu+hpCZCzv+5ny8VgMv+l1dfj8xr9iNPGQWQ+Vw2l6wK9EmbC8qjDW4KC7mPoQd4OB
1dap8XyJmotKtkxYf7huVL/1e/nU4v9vRbkPmv6mTIpxHU8iRpRq+OhHuLb4paXWnrSQ6lS7yp4Q
RPWvAtVfRm/IZvPeVrl/Sy4Qk1rWmEcdgxbPgJSnssKHtDS/k1j9HCuxp4a8H/l0Ml1kdGHprzl7
YP2Y5WNoxiMJ3BwNFACnIb2ke0TrMjS4dyzaKWIkb1CVUMQY97Mlb3o7vmwyUW8aFJ3U/S8kcfbC
46baNZJTSKFPAIi/D1bHEWsq7whd2Ee+cz1nwz7MkKDVpUYZRMPInuZ1m7jfsBqdwn6kUOUEF2EV
77U0X0aVO1vPRoiETBrtKQUKb0i/ueWfsEBaAyHjhxnibq5RBHPltYmdqu2ZQkfyx7PybCMKcedj
ql4nncUGVSAQaWj4eotspWc3r31Omrqhcm51lHHjW5N7D70rtFRu4h0o/Zymwfs+5fmT0rQn/WTj
gCuYBNtMXOZ0OQQNnbp8XtJ0QqlOdmOsRmHd6hmmgEeBO+XN6+XPycouZg8kiWW+mI0+FJb8PTnZ
4xiJv5UP+iDvr5s4vjSy+Rm88y3z695g64DIfSm8gYqQsZ3xMiRed9s0bLazEV6PnfxVDTa/aXOQ
imZ27v8IbRrvUsy3NWKbFWzWv0HEWsBtnRvGBRI3hNGCBnV3oANwihrWQ8/zKCejo5tLujLJtoHL
1WP6XoEv3Bi1/GX2wZVPh3YcfnYs96pIrzhKPjhudmtEJu9cU9Au8+671oAkV95oy1xzO6QoRVXS
nrtnP805GGQHGnWb0XNuA/3HK7Kb3isPkuTPzczTNzn+hRVuZHfonwolb2vuKZmPCXrMX6KgvVJY
sHFqNogtaV41lGNcx7LXQYaltm5fYiffEhb23Y/6PX33K2o2wbIGXpX+dG9W5vfKK6pVEFe3xjTd
c0Yf19FCAwXjQN0Dj6mly1vTUbd5Ovx0aTYKK77xfbkDBUFD2sGqlM5tuh7QTycdfeK6uTRb54a5
AlRT7gOlowuX0OCdFw2wJsfsIWM3cJJyb6pmi3hgPTvJtg2r3/5c84v7w722Ws4uQf07QxZruv1V
r3p8fnQiXVmexgEhetlfazRj24F1iYMwhQOEXrIcL9Ow2WifmZKB3Q5CMoRsD+wpxeha3ZkWUF93
xHtv0SoONZoe/ShlTc0q9a56EahV4MynsMW0A8Dhte2SQ2qX1HwVYuqUNpciz6RjBwimYR34KDuz
6BK/xRoYB6IJrCMRcgxCWl57ozgVfUXIKyf7qh+3nmx/diU1IgyVIBqCdp8F4Y3jNjcFi4Geir8w
SAtmWIvlVA6Xuuu/m3x8C91VK/GBtuaF26ltHVOlCnSCGbQ64GnHzgjULqzuay4B/A2XIGDxJKoX
u7V3oRlc4YvekgCN4hP/ghsvWIoUD1Zbc5CN85/NUt5gW0I8FR7GBOxF4D17Q/Q0ZsZN6s9bfH/H
yYxooNPz8adrxFTP9D0vhDOcWpdCxKIKCljPq24b0PJLU8StYqSBHJvHNLR+VTLfic7aU3S8tWn6
iVp6a3tYHkCSbJo+PiVy2MR9eEhiH7ceCTmSzX1qmi2hfQGqV2tnhPZdknZPOPaecIkfCUooNzj7
r7EfHWTmbCoNS40ueaJwqbtW/9jY/rqvmL9ZSl3UWzGHn0Vl/OlgYYRNuGVewn91eqxWDjcrAGyV
j7M4E3eqxOdRjpTrJ6bNBL6PGjQHuI3TUnUlNXzvZeWRgX94Y4r3okI7r2gNZtUh9n7HzvTXERF9
teCqIc4hNfDQOvPFqMTzmFmnKHMRJJkHH5ZOWyDXDceLOOY2VyYZKjD7VUt+t5lP7uQhoAXhorsY
OGOVnTp5GMVUhuQqQTOBthg1duOiPXMHPr7RXvYmQC2OcbObXcOIXgX0ga0+uilszRplsI5762no
t/9IABsxrUv6pY4qvk254prLhbVu+o1Pm9isw+sy7p4S3/nWmcF9m5h7g2aQBIc19y0K8oIVJ/s9
0XwsimSfjs4ttPXjNA/cj43sN4gB+4k3Onz0Z3znanxwObSugiaV61aPt1XFVHXo0bgeuUncDoOY
/mpU8upxpGbm5j3KBPHMpRD6gbheXAhgSo5BLdAoqo3t4QHXIS51MbCCwi2uvB9dmn6Pp4A2Ffua
qBKevN+sOB1ekydtjeUhlnJjEw8L/es2N+b9WE6vUz8dvcVojMceOUOLZTvvniJpcbG21nVufcGF
/IBdBw1QWMBTgcbCQ4RS8+v1LsqD5v/8L/m/I+6JqRYWWUXoudalSXGdOr28z2sWg8+ZNx/QDuHj
CZvd12SCqzOEqh+UwGpjVu3ASbEfiFwxmVsck4ZEL4UC4ssU0w9gh4wItFUQyAAo/owjHugaumIu
0pOxLIeqsKbtkFfVPbEMLCNur6/Swvivqb+gJTUnUcgm5pIdohbuz7+eqCZOTZHwm+HygpyTKGcx
itHkbGrH33/+ROU5xtIGKbzkTGFLJHfCOY+MC1Sg4pSGwknblmbhkIpLaeW1nH56GiQW+alSh+hV
RTTuO4oxq8a0xK6XfvsFUvX8UZ99EnlGdHX9cerUUMhD2mLfmKMi3LQiabtdUFBWJ5ZhMfEmX8As
zyfv/x3Us+QS5qZN8wy86Fdpn+RcVI6+S5Tdqi3aCCuWttFvcFb2yi++44Kp/DeucxluwePaktx2
0E1n2NiUyv5gWRIvBpYouPdJ9j3KUxfBAaqjsYzArPT2uM75s1/ReT8cGmKs7aklH+c8+zelE5SU
weDvZdUaw+LTxKhZTDjXD0sUBhadEV3jDG2ByyYdk+oLXtX78Qkk1I4DTXPJ63aXn/9fkxo7ulnL
wg+OzLfuSiUxXZcMbPtdEy0ZFlbSar11Jjh7AqSl9QXR+qPRJQ9cMNFd/jl7pYSe8Xs6Ha8U6Fx9
4F5HcXJ0ivwW7HZ326rZf07G3qYUwYX5C0jr+5ktMU6ZfHn4njDIz371mLKZW8OYO1BTRuykgCla
VyMB9fS9i4BKF7G+7hOYN0N99Xq/n98MrfnWHjkIAFXOnjrOojnIZGQdqqarynUeWxmUXl4oCid+
HH7LXAHYMIvkjUmTAEavpxuql/n8GLVZ98ej7g2DMXFuEerJncoRg3y+AJ0v6axvQllkX9HA4fhz
/mzC1OvKmTft4IbR4kspx/HYFYm3H1y89p1OnKvPB/xoJrDQLVG/DlXH8xj33BdxNqbwxCunmtst
Oj3jtYVq/KrJdV87OcZVT4ZUtwO7l9UX01C9X26lwKtrsZiarDrn3GhIk9g+EpUew84pryN+ggpc
BE2HFcEnIZgS7iiENI5hZ14Opg+Cxigovq0gBtjJXlmN+3Ok78KBe/pBl0rfVE0dzfthNmEwG2XY
wZkpayclDbJIfASeiStxSAj1nxeyZUJDnbO1I1z2qLdvsz+7kR81bXucKu3d90jpVxWnl3LVyna+
E7Yn/JVE2rvOzCL/ggV8nrDhMGeYK+zJ7I6mi8z37eBy0JpmME7jwpunq7jBQdsGYXXhew33L+ka
1VViIjDEXAMuFQXEyVJx8MVP+cGb9e8PYZ+dDNqi6fTUFSmUW9/9Vvg6hyRBhXsa6Sd+sUu9X0As
DaCeoFPkJCxeZ+ceXSuVLlahU+a27l1EcB1y4LwxMAHmbXzrOj4lWQq//hfjvv+OOLPMJcXNIoua
sOS3D5qAgFglZRKcptZJbmckW1edQ1O28MavcIbvX0uGssh7EKYQrAZnG3GEvMvqCwMZudtBAgYQ
TAOVbDaCn6iLjSFFKZcl22dafLFGvn+4y8hEDBAYY9HGPpvKGZle0Zz72dEuPUo2otc7z6cOMEcj
RBtOlH6JY+PzReiDB6vA8NiOYlhehrMHm1O+CtzRdw5hBmh2YblR8kY4QQsQwiRy+8+HOwdZ28Qw
/ms4ufz/f+29vaFlHZrax0RTcy2DLN1gpsj04fNh/nnr3x5vWFeVcrTwWODc89OySXahdFJzOrpF
k8aPlPUWP1czo9PZhtksKTvU+Jj4OTr6RBX9PDirVLJSOsTXTQLNCPUp5tMv9piPnjYZEjwE4gKY
IGdfnxp6wDXLw0K3EJQ2aWaqdNfXM5LvSRu0hz9/DB9MKMLLtOQY73HOO0/1ItY56t3Zn45FLvRh
QIG4s6ArXxSd8G7akoU6I43q6fNBP1gUHUBOwhZEH3qaVeLtb6yzPDE5Nuan3mFbK8oxBhXlYaLM
W/N27PULxNVnrykoF5RhvUuUyL94zMtjPP/1wRELphp8YXb1t5+AjDqzVpM2jwa2427TNFyo1hMM
wOKLN3Z5O84GAonNJrp8VfNd1GPlj7ZHHYpCSwJ54hRpOW9sMyJTHee4LXe+qNp6bTbo1Pb8yIAq
mrpz/n7+wP/5OmefwmRxtElx0jY72tkDd7K5kC58mWOhKp1sUt1w55ZDuhj0a2UhAE80SFQB1mBY
OSGkx5WrKZChQbfVPg+xHdXcN+i85x4lDxKLAR5Ugi3LR21tAYhIk9uE/pQENoNTb4v4AoaLxIxx
03kI/FedHUGi0Rov6xfr0werMSETriJ7iduKOr+LDTQCfKqpAjsxMAmhOhydDnkPmGVLPDYpcr/C
AiLhqa+Y+x+8PCZzyOG4yX303bsK49qMimRyjpGUFpxKQ7Lmx/qY6Hp8QsbPLTiUxhcnig++ri01
85YQOHdpDL+duZWTuXbHIfQI2hofoqln4GWea2+KvFb7UtC8Q74yXQz9qL44Rrw//3Kc+X9Dn+8+
CXwNUU5xcioN2dNW7CXlx7EiKROy8pIqN3FD/WKB+mA9tIl/IF5LKyGYv2+/rpH3GmY+6F0E/dW1
tIf6rqcItsW91H/x9T5YEwhrsDxqFJof9XxVGunjC5GRFp5aaYpsuG0bmFgKxPcXa8IH34mr5XLB
Wk6GvJhvv9NoVWTpkht5gpqe8Ryb+i/X+OnJMPPh+fM3/6OhuMTaHH9szwTd/HaoaoRMFKEsObpW
5mGb8LAapGU2fzNV5rz+f4zFTuJYknnJeG/HqpMozuOiik4QvPzrsoUYH/e9QWYwysXPh/pgVXVc
zngMQnnA1WcHWnvom8GnyX9C7LK1G//kRMK7EKhmLuZ6V7KpixpPtiy/ChT54O3Dl8VNwqN+6Fnn
A3Pg4zxPDMCJU6F/1Qxuf6RnU+/qGfZkCmVqNavpkXCvr25jH6w1LgILjhs2gUzaOtuwJpaZmUpj
AjmIbII+7LATpX64HfNwhP5LxdSKaIx8/pg/+LaupnQJVslEbWyePWZs1Eg7Bz3Ah267m9qqBaiK
Wn+vpuya5NPxQJV1PIDKmL946/855pxtWC6Sfo8KiEMVwjpb5bzEqtNaeeMxcCLraHSATi2dFJvJ
LLNbtCMFus6yx54eGbQMkrDIHltkeLdzW+q/djsCUfLolaKfmYbh4vOn8sEySF2M6hAfz1bCPTv+
kzRqhpGsxmM8ZD2KbcD/nNiNK2twfAhWEK8/H++D3ZuZ5ioKrbQPyc85e7E0EnK7GCv/iDe7ejFg
ZaLWpmQN1Y1HhCASgNhqSH0Oo/CDBFoK38n7dd6MSMLrqcv/pE1WvGiIjPTz2+gpGirriYZecTlo
kSEgDxfvr4/ZdMmajiMcHWio7J/GkEfhRpcF6VBpZ3zxvd5P6eVr8RZJTcXHlmdfCw1nOPXYd45W
lVvrebbUxjI8b2NnpJZkc9Pf2YkbflHfev/jeVzEleRiyr+IYN8uUrnGu+qIGq+oDEy6cLO6q8sp
v/FNLL1C/eelnk2Lcx+3f6Hksq28HS4qfXI0K04HdQlKbtX4HdvzrPXTMGh19/k8effV/hlLW8vF
weYGfva2Vm2BWrvXvC7tUHfb3rON9GK0AQTSYNTNdFOh+zh+Pua7hZg3XLE5cYi2OJGcL0vzEKEN
IpPlgMNWv/qJbWJs6CfuRm3oICef6iOILwyFlaroFHMe+qre8G6H4xMgvLCZPxzo380iCDux61Q4
7AqSpr9nbjTiGMnia66m0+HzL/tuwjKUQ1kaeceycTtnP2bdRyRyQDI6xqIuDx4kBcK7KHjNBv0G
2+7mI8fn5D+mC1LstyQTlRsaB00O3W9nUIkb0muNIjhlgyzA1hi/ItUmDwF4j93nX08uh4E3iy5D
LS+i4I5gkolxNpSva67AmvCVIkUKKVM/xoenGjJBS0W8B67G1p09kjZKfFr+0OO/D+XOszqEUGkm
1x1C5C8+0we/7rLGao7XnsCWssz5f1UDhhBoAVmxIR4WM7mzMPYhmDanZx0U4os9591mx9NVXIbZ
7NhzOHS+HSpMGsDb0ZhQW4HMt56ZxqshzqeNG03Vfo4GYElzOe6alu7/F0/+3dGTUSVrO3cI6kkM
/3Zs0xw9Zl1A0G+nY+67dDSW69omtzhIWDlxBTS2emZbHOK6kM12rglpQvsGNhwO9bdCJP5OdbDO
Pv9gHzx+apZ8suXlkgRsvv1cRQtR2sGuehox/qAnimfjF8Agm8Cv6s/nQ/3zfM9mH4cNfmMuyWQh
n5f/Dd+tjbQIgXy6eHJZauDTZJ0/SdAvubgW0CMHSsWj+6ii0HvB4TuSswTmBUTQ6BX1KonyGkOc
MdSnAviBuyK1pQ3WoFPnZDfTTIkeZRKaDyIypp9VnlHriPpIgc92coU4OkL4iie8+0l9NJFrO3R1
sfn8S36wgrgEIrJeWTRp6a29fZ6e8qrcSABQlN347AzQHON6ivYIo/x9FbbJRdPkev/5mHo5j7x9
sITUk3DzT0Cty3v9dtDIlLntGpp8UsMEit6hbctRnilinrUP0G+lptAFRzcZPnOqrokAce1purKy
cnFz5bifx27uv5k+Ahia5vb4GEvb8ZH7DTM20tq1L2LYme3aIUWzqUPH2oRQyKAgjiRg7SLcJSga
uzY8jhNQrTDFHLCywTijvcIulSMUNwuiB8yityiFeMFPw6sNEFomXvPemFv/0uPIdSTvJgoopOBg
ecnzFPb/UGThQRmZuNZWDXqdPd3VOx9g/e1kWka2y3qlywUOAOnBVhCk+mDAOtLFYlz5qDDTNRPF
vEFi4ftrPwnCvR/YSN0VyqjsoKZMPhmTSe/JM+d2gyiqgHRNXNd/XubYwDjXkyHL/GdmvP2JKoBG
Le1E/+CUwXzpOvH8DdtJtZv17H4x1Pulhpsta6pCKKCpl5wNlfY6g/gz56e5tLDkiN5dZkObVF9d
p5e14WzauS41VlLllpPreeJPZJkN4YGDcex8e/g9D6VOtryPoKG9zHgkg1g3X7xd5yNanEGWBuKy
jFILUmcHSjAouRcR+gK7GC1CMIJrr+0k3WVdir1Xwlv7/M06Xx2X8bif0K20aHdQuH77q1l2bMuW
8ulxNPA29IHsrxBd1JtcZOqLX+38nLUMRcYwzXAcnwx49tWC2sST2uI1z6A4I1KKZYnYQBWJ2iAW
8O85uPgvkaPrFli4HYf7lM69+cV18L0Aw6IDai8lRGzt9B/O5k4+NDQaQ984zl6t8fo6N/jHm2tn
wtZsqWjiSmqbm1aG36XAreq05rxC+DdsP3/u7w4qy9NgIeNmuDwMCgFvHzySrNyYyJs4jp1IBu7A
sj+Y1SThk1aybNZ0iIj+SebIwbOhvbgGQ+K0+VZHYZlsymBySW1wmwLysDt+ccE4f7/4bEtRWbJd
cmOml/32swUEZGAT0pI7cx7JxUNoo8Kfevf5i4dAaersDVuGsk3aikp47NLn9bg4M+aYI406cgdJ
CBoZKrgjXZ0OCGbLh95BG0aqG/5vPzNJSZz1upQG7jqFfXCAg3pKs1aSNRlQMsF0QviSZC3OAVIy
7/vtOCvrZvaSdC/d+I7UGRt0UbTwlQZYXK5ZYdQMLGItYNtnK9MtnGejMxRGkqw9lsmQXfTCdp/g
zUT7FmX2jro0Rk8Bk04ag9q1vf7ZBpCOkTHCaDMbGgDsJeRSZMYEIGOYbwkzcLactufbsRw4l8pR
YYHs+2+BNUwHGN7uxaQGUj9iQhh703z2iwGEUR1X7iGrVH7jyjTfeKCKMGOaU7UGIFhfIm+uyk2C
kRCw4URQWlYYP2tMWDtv4gRhBFpvhs5SD+0sBlzhs4ZqUVgoJzvJzaYGY6KCNvglccaS2CHgIkZT
TTWkcsxvoUkpfw3vQZBl6ZAmqfM+34+T4+zI6e3WphqG71XhYWxY+mlXnWlg/hp74eEz6mdnNfnK
ecnL1Po+Rx2CfH/24W4Q8AQPo3O3oWtbgNFIJissJ/8WmaNxqsIp/Nk72IQCA/A4VPDxzsqi9KoL
5cEvQrlXkRhvMuIgD14We3em2YLuR+C+8nyd4Mn0QfUQXeCiy6zAAmU+noCGOCUU01Z235Ipe+Jq
/pwnU//HGZW8MUz07+smKcEvOfaMn6JNJaie0Pk5OJ5xbEb7Tz1AdbcA++V50P4dwsq+5sURjyH+
7q2Eq3cVlHZSEuwQdL+YEqQ5COtvZ8rqsUFi7pMF0ERcrObhMY/s8sE3rQHaJiCorELQbiOs3kwE
moE+TjkSroxx1mgvPQeIf6b/sumTmQPZiyBZd84wY4JtDZC52w3CxiDGqli7ff+jHnJvCzebnDAP
hEQ6C2fjUMpcyZIYASs1o3sC4/D7ROrG0FXynHESHdY5BcjXQbbf6WdOeBYiiIxp6Pwq3AqWWAXj
H7QXuyOOqyb+E/SKXhpNrzVc0w65e0qJPhgVvt3RXgmHS/pojN4PjeA5RtytrE1uZu6IhzkS33O8
KrChTCDe29bpy36TUGDGPVuptYW4mDQ3HzlmNU1IaQkyUXjkcwJo0wn4a9EvdbsUA5HCQ/cQW0F7
4r2Kj+Ru/sBg5D+glbm0DW56QtC1CTznOqq7hxikW1CnDhL8LLicSj7ngBL/KcsAjucKgDTpGtjS
S944pLLwQiUhlvAkAHBlafcwkG+OAyICw0xfupn3tEnqR9iO/mUR1zZIx1BVcOAgSFqZazzJimcV
KLte94SG/WyERH+EM/1gkP6xHsYWzY9KYaOsso53VRXokNMqeiWIM37G4YykIDd0rTHPBNOz5wfs
Pp0dg+wvzC7d0jBIyKcUet030YRoenaydZaTmETnBuUyYQYQOfhriKDTwBcvsHDrW2YgnN8Ebj4q
/GatJrP64daOuSpb1W+yhc+ewt+AY9Pqw2iRCJf1GP0cu0guOg8LJYuLd3KRK6+UjKZf4TD8ggYS
HsxyyfyYivoFqW0M+ho9NEvo8NoLOW67GkpUhLSEMAiIfWHNw884TeMwqbMM8BJOs10fT/omDfCH
uB340KZOeKYyHtd9lOthJ+caMr+NaxRkYxgHu8Eq5K0s/VivDLusrk1Hy2ujszCHA+5uDv3kA79x
e/u6tMtHCIgvPC7sCqPuXo2hmy+mJfwoBlGz9YLC2XbEHAA2GiAWSXukVWK5r1PuDieAID8yWQRP
oORcMmpmbmcEPFdEf7jzhrWNNEdpDpxVolHiVJ+LVWIk4+UEMfu2JaF71Vok5uhcTkfLA/bWZTZ+
LKcnzoctK1lZY8csMIgwU/mVlQdILtHvBEBICAoZ82Oe9gPURB/eaMBDGbrmcgwXfGVg1qssJ3Q0
HrxVzbcAaWziu4ilv4tZ7rdistvNqAJs5Y7Z4u0BYhAk4N0GK8FHQkUT6s2UY3Cwccg1aUACUlfJ
TWgTalB7mb0ddYssFZTBNTOyOtoJFh+HYOFsRbi0u7Vi6RCJSFpPYs/hvothGRk56cJsTbcd8rZ1
QnruXuUESZZOEf1N6dRchmSAwoJaMusC6xaHyDenx1KJWJ1Saeh023ZS5FAM5vwishllPFvydRJU
3ouJQH4zcrfmeSl4uBoosm5IwGCFXk0GuIm245cAleCvvBTjpQEDZkjt17lUL2Jy/urQKLamU//W
Le0UzP/OevCH0+hmCVqmts5/1gRorzqr/FFpzDq20CAbJTk7GfkqveH9sn07uWpK2/ymFd70LBD2
rjex9wZucWgmr7goHOMvgcnV9Ti0f21ecmikHGMUVtZ9RSjP2kjDF3Zp/4Uix/9wdh5LcuNQFv0i
RtAAILlNz6xSeSNpw5Bp0XvPr59DzWK6WBWV0bPrjlaLSRIEHh7uPRdm5zjUPQ+xSH/Gw9yAsXXk
PqSrsKPAaXHmIu6qqUxJrQOsn7rQMN0+uTd1k7zyAFAUZtGvrdPeYUrDIhLJp7iSJNSk5tnP4nzv
i7EHpKZnxk2apA+Zz+zsw044VIDWr1phZ54R6cEVEvYnlbPyTANhsQ4yg01mIVy32eJ8DTNle9XY
6vfmSN6zg1Bv6/ckOiYT0s15Gqad7YgHafYPeVm9ElhQbnSf/xSRJbmBLet60qivpqEACUblykCT
lo1TETZsHXZgZjjixZYz1zuWRG5Tal8hh0ygetN7ymfFtho7HEGQpIGmBWg/ZWbgOfkU9BL9P5Cl
qIRaRqYCS019j++huZqwKexbyZ5Zj0frpxEH1hbCpU5JJX8QoYEMt5PWsSQ1ErIii0uuxyF6GZcU
KasDwVHqvwJmd8w86qpyjdNs9H8s8KubmhX2Ckv+16SfGWmgM7Q2/8dVcGKMgsCwIjL7e1S3njlw
dtE6OgkxBU7BbjJ+YScwkFgBORNp1W47uAZeldKCpRjYM39Nm9qf1SYIYtTKWkRdD67ui+jsl7LP
BCsmCmWl6L9LTs8JE8T8RZ/H8mI3IRICGm/jcDySudnRDIfqEJrjT6FaypvCbchAIw02ws560/V4
bZrJ7w8dC8ryJDACm/JbJ/LmyL6D/KZ8/KccmFqYRMNHQ4euDEN6rxJ8krkZnOtBI3BumL8ouypx
pwpgC+38mNFDx2UG1yJu8AunDVqUGiMtHPkbdzaeBtcgB77SFksL8deZ2RxnMyB2yIWMFbmjRl4V
DXAB+N0xqmlb6bAnRmh3cDirrRk5KRB0Zsxw8CMId1zaaKb6KpKi2BqtS+ZsDQYl6rSfcCZANao+
uPPJfsOd6yiuaeoPCTtv/l7N36Vz91hq4KfMZEnVIDpkC2P5ER2subV0+8yp0+jVCerGphisK2p7
bR8OrE9Epn9DHULCtkHRP4/Mn1Kl4keAQOgcR2hOiEwBDllO/EVBYTEa+KBolpjfnZGuNF8I4Owq
fgYd1N+ILiHJ1iHxqZ7De90tXzMW522N87NsO2jDBZxEozPrvV3ld3arjG2DHx9fMi7TCKRE2/gQ
QAccSJXRQm4t7athLEg27yC4DpzE7QIN0M7cVoT1aaiTXAW3H9l1uO8LfGSBozmPgjAGWDGzjXYK
YHGTwcTsOPXYxVnU3BBKxo2ipPbgIv2jAvOftmSxVZON5UeVwU50fn2j2rT6zmnzpO8Mv7Ney3E6
k+02krIz/8nKDPB0VuIJ9tE07uOKYAQobiwxbu4TDjNiX6k1Mz8lYwfXOgNGA9ugwwSGxQu7JmXd
ZtRiMgHLibM1Ise2+M9cccgHNEBSh37Na0jAFrNd/mNhYsBNzjVohnXXQWZ/HcvmSx3J4ks6Z6CT
MDZv+5y/GTNexw0jjXfSTtwkIs0PE8gaES3oETZpJ2mw5YQEWVyzFaMFC9EJPJAuvCpKDzYdxRDW
8SYiomvnNK1/KBr5K3fLh6piPZly+eqUVXZjC+03oGSc76DWMw58T1MzfM/irnmafPGl7gDJc2oe
AKlSpKdwOGoefE5hbwaAl+SzWPXO0v1zZEzzdR0PPbjF9t4xO7UHQ2/sOPpm1c8j0iizGMGQmOez
LdpHiKDPiZHdmCN7sowQhcemqdjPtCnBjcr1jWsnqtN7MWNXR131Wpf1kZSW4UdlDxKKWBBe8fUI
hCq+pnZ2A3ICXxyWX5efRsRDQlohsEzgoESVzRxod5UiTjMFGaRIoNuI3pq2upUax9qUGqE6ctzA
oQUgrZnFkW7rq+9HBJq6s42pjcqZaBCfQnB2MBliRzcL98qkOKR2IhJHkGe/DTioOhHJ0+3RhYgr
VN1fUPJmtyb76zo0k6cctMxtT8NmMwgNDkOIRY1tDkURJR8OhJcMZ9WudazvENqYqCyju4kKsbdK
pZ5TgmK2jfKHhacQAZFdik9CIDqQ3VG6i/TQoeyym12MZGjrhNBnbA7PD7PmPwmfdB22xKRZcVC6
d4vYJWaVqJwA9PfBsNjAlGhQj8qX38s4dLdDyaNsIoAyfdlk93MLpr6dcHAH0C5xb88u6ZsV8Mrk
T9YhQakBowrWPuyjzFcWmDW2JBZEfyo/SjKbnQZCxR2ROLjD+xh90TgAGgwFAYwTrlNd62vPhA27
D9TC3K7AXrgduFEWG3uidEpmgPd6ob4ToFvgq2f5dVTPpNEoesxOLnf0JIod8/EfDXHlxpUu+DGn
uc86WtiCaUzaNZ5Uzb/GX/O7DxJ5VSURCAriWjg/r25As5W7KSc/x1bAam0NjKKmhu3oz2hgrAqg
J22fDSL4hQrEXmXq3AczIMLLJ0lRb+Coz67/UytMGAs6R+wmJU8wlPLAVfV9JWrSXtuqAn8qbwLa
IRtfpqR4Q4jeFXbIfK+wf/QtALhJIUoly/McSfZ2jqKHYhWJ5KhXgmVoiCpol1yINjCK28rOrwtL
tkdO+W/g+qQHhJflxqnJjIEvubGa5jUU8XUeRi/Mxs41QdIzZh8KeNl29+Vcv7qYkzbkTiasZ9xm
V2BUnEqdKjW/nUtyrfA6usQ6uTjrldiOwfgtGxNotANnEJEWQXTS/OScgK31rMxnz5132inLLUBn
S+RyoWS0L5LgdVAsl+FY/+yxPu7MQidjxu6I4auN+6YLymMoSNMK6vAoXcJqhtgavAS1xEPHgQJr
/mB4VNRsQ4nvfdamEdJzXN+PLMevHS0fr5KTvG97hmEnwJASCBkMwDmdq8bRqJK6c4MZ5FCgYQEP
ENaEJ8xAcskdol6BI/plbJJlpyRyNh7WfG0jJNshAfkeTsG49eeiYJ/Qgh7s4BVqkjbDEMll3CvY
n7Drczd4HBcWMzCu+pky4w7Xwy+UdIRUM+MzyJ46t0pAIjo/HY4kjoTEfMv1HFs7HJSOXPQdrL9p
mWKLszESm+tnLfAYp/uik4RIQE3cneuy55tpwO3ByH7uOlamVh85sQwAtnNeoz9allZugzCbdqah
1fuyC1GmOVSpZNHq187Aqmo4hCXWDUALv/wyDi4wxwV8MQQtXONhfk3bEb1NbzcnZdIOkiGz28Tx
OeumxWaWGIWtHc39sUtd6y4NzUchwPhOQu2safyRh/k3grvdTeqb343ISDdTav3M4IjBAKPFJHvy
GtiZ0wxLSroHciTFMwNjW4Vm8yWINHYJiYkkxv2ha02/SafsBAn53sqCCNwM+cm1HH/3qvjaIopj
WWvv+3JpPg6ERsxarB6MbNIOUW1mR/wSNNlsUexlj21ar5u73GakpXUxQiGCJe6TsoVsJNqO2CfS
lJwT6NT6fmb8Pqop/Zq4YAVGs/xtDrauaF1gKSbA97aL8q/CVgnh1/0tblB3E+AzByLVn52EIjEP
m2k5TIaAHxv3sGxho5o5iNGquOla41czLT9KkMHX077m+4tf46bir8V1GfFytk2kXlxNXQUyf2YJ
+U2H60bTKCoqHH0ndjo5mHCbeM1edp4N3HE3z4Y4ox5AwFYbUOmMb05FhGXZNcy6KgPojDbROY55
PTwHdhPdstQQJZfm8XZsYI44Ehl+nZnxvuoG965uRXxectcAB6Kt0Qmg7PLJ9NTsl2QwzQTZi+5m
sIlh1lugCNCAqLA1ePI5G2wyFHdJgC+lzIgrERrUVTf/iYc83A0ksG18g9JQ70lK4d8e6rBRmwQH
085I5mtNtOJX6ha0YzjtOMKxrw8QaHxcgoPBxqC27piBY2gC46OTVwOA6BRmWeT8TAgd3hAacSzc
jO11eRvP2QtuD2QVqipv2KVctwU5tUQ6gCPVBupzxAC41AlLAIJ5HLpi4v/V79to+jOGVBUQ26gM
MjbWVtKNp6pVNTRYQVyMiFpgwFV/HKT9lKe00zhPfKiHmiEea/PJHYlQRJ1esbMsKGNpXe/GCaIf
mfS3lcy/E3JMSmaNYWq0qIKUzxbVlQntn5lUyiSb7wJAvoMCZdZpkbgOpww+QJryCJYuf+0YPt+R
f6tVpbFvBuuruxhX+9yUZIhZ38c0rI+UvRzjS1/sisI0T5atY56NW6R+Tvh1zlkcoyoeHyY7AEFt
W91dKBI6cmglPbfqp2t3wo9hBsbERCrKLSwhh5LSBnak+S9MPz/sIDG3jR09y0iCXpyrZxBoujfw
ZDbkq9onmbnMxVUfFyCT4FBp9ThcCwWf3B5aT8vJBPAtpdGNmL9qxjjfzITk4IBxyBzt1A/qkkej
qHyqbNjh6JGmve0sIDp2ZzjkaQxkMVRyBA8FOWtzyZw2ACc27ZFltT9aiXK3IIvrnWps2DaxvCPT
Z7HjD9d2NVW7eizp1Fo3FbFNh5g646ANMVg3vKnzUURx+JqA4aMHh9/qi52MxIqjU9noU2PyCqZp
fGxotF61WlCe8rz2t3XShk9FQOeKHWz6mEU+hzQQ4aCLIp4qdMLLZsnAUgrMLqBAaDZ5lJ7o3Pu3
aE5ZcrAhcRtVWXFaD4KE10f3zShJEylRNt+yDpIaUfY2fBa9J6aMUyhUwNL8J05E/sVUs3ihyaXz
Z4bqCwatPwYU+ptQFq8VwFQiH0y63XOJ2IqKhAWLnlRHxMuM6/fBd6t/OBTUt6E9FNsoghkoLM3a
iTKGEtK7hH9uIEs14zluzPg4hhNEXA7AfgV6Kb4OfGWHgISArzONGkUucy/0be/rzc+oxsdgkwLJ
djAE9RA2V2VuAvzuYAK6mu2/kqQE1MnKx/l+FIBp6yW3B9KwSwY0Z36nbAyoxbsx/d6S5HoO6CFs
inbqnyAsNjch/LF9WqApwYgTnvzax96jxcUuGKrmVkRl/y1CeL7LqrE746HzT24M30MORXcAbpWc
mWXmPVgJmuSZ9seIwFBoqa/tdPQwR19YbBSJNyjxoFPTDKWWEB7fawfEMTQKwyoin0rvnoYkbOlf
hCCNqJy9brDS65GlKnM1cy8rzQI8ScmfzNQffsA5S+r30ZEmlLVJ0wmoahD67YNRqGe625rnOvSK
SpWxEjsFgUWujM55LxGVwCZ80jnroAMlKugnDqStkQ4xSZsecorpNNR1ug0jDiNTrfon7BprDz0E
iomu0XSwcmMb+erJKPC/WoCJdxSnv0VJvgUMh25bdhTyIA+snWaW+mnWbPOYqL8p2ARH5HaUnt1R
ghhua7WTJDzC6IPEYvgEDNMxMKHLDMVuRnPkVWqePZ1uPYoTOEvaDHFOBTZT1ggZvXZhFYI8jG6M
SgERzcSwhcUM0ZlTlpes66D36iZ9Ea30yVZzCtwv/I9HfTIqtnJuBDGTbD+kgTpDnJ+QwBJ+CVCt
7Hr6a+x/2uXBu8T9NCZAeS3FQtsPTMrZDMN9cH5RDWHxk5xzOUtvOcxEc2eavX4KesFOINHHK7ef
4ysDetDTjBkZb05eHWJzqe58OT/ndHj3WhIFp3Gu1XXrYq8mfDu8IFL4QA+BYdxwXEXVsHhi3h59
470OkrFOdS+tgKyxWsb45XJa/mJHzSfuLxyAr3VNHH8jEkJ7KpAQo8lc6Zp03Gl0CnrDa0BIn/lY
9J8IYOlj+H4FzdqQdyzJ9p4idjfobJvaGlTa579hrefiJ9hSCMFrNA2aW8tP/Jc8cSwKPgRER95o
BfphoLV/GtlM3ojRJfNWgPIiNqe/IHP5QAuCiAWhIuJ4zCpypcJQvdPObRcLb7St/guun9pLMASg
Q0X9zhRcO9lP4QdRxDwRAlGDB1gGlxSLHzx8Fw0RhlCDn4CL5e2dF4REyQbHqFfVMZcuplnP9oVl
k3XkxBrIKclCy4GBeuQ8Ode2HUWrIt7Id/0Lj+MD1Q+mX9z47qJxQxHy9pf48xyJSjbSc2l3P4tR
H54bUVfzDoL2wEa76KtLUtEPXjsbMSyM0lrkJ2shcIjosCUCRHmtM1lU6fpy0pBmW7NL0rNi0iDp
rb4genl/TTQrio42gAvkzmr1wGvABm2dJoZH4Hlwbonp0HeKTTHhCy4q1Y0T4YDeENg7yAv++fUD
5vBu8fRguEGIbIu1/aBlxxybtIE8dscBMQJ97odERoaWWx61HrPFmcA2u/Q+/7TW4hau6ur6QlmA
nsNwX4mrCmvBtqRdekYFSF9nINfvN/Ci5PHzy3zgReU6qDHRdVsAL6zVpEU70iqrsY488k0I+Y7G
SWIuCdvhVSZhbl5hPQnAJsWJT75IlJBCDdRSPvdRGmi/Pv8tf+WfbyRzPGnHsDAYYQ2zIAa8HcpF
ZDmhDgHQ00yZkA3uinmDBsJ5KKpqPtmWHdwHWWo8Mhs5T0B1ac+pvKn++EBUD12E7fCQC6Nmgx+V
4c6w4qUj15ClAbEhD+4jECpnHXH7Nd6P8gEqgEWcYlW/THmTvziZ8h8qfWRxH/zqmV78/Gq2TDMJ
KDcvWPqqLKEhxAfcQDuj1bK9ZLcXI/MivVe0s4QGTmy3iZn2RE1TtHB9s1hwvCPnbZ5VAFbbYvoR
yoZZKta0soBJXnZ/TEZ1tGnnnogUI8tup3Zg2bWjnsB2To2608S8ojalndk9uEdYntiiiz4Eb1hP
ycFII52QO6Qbz1EWNw/8svE7XOuUsIuyRkONkF8/VVYbXI9BLk7lQEPaFJ26GcFlPiViCvdJWlDj
cKp1ZRhhd1NTYB9zTtsoZdwAFjj8xYfSsdorNZacTgWysU5o1q1X3UQls4FL7l9nTV3fRXHLAdLn
w+IDqzrDAoOr5AvUdQAkb4dFXuocL8bFoqTsyieE/yTwllbTvYYc8+2ppYLHvLdoovtFepvqhnYr
Ud7cxXo1/J6qxL9kFFiv88uEwMJjLe47l6G2WnijWmkioQHlBVHbHILWNDlAX1LV6ty4MLn/XcRX
nwTCf/oUwmWypZp8e+9pEssZ3QtQpZSWUmFAoGTr+qBP0c9Ab69gZwxI3sYvZdRcT1mCPCZvTlKb
riLd+ANDz2tsu93xbRMYhcSB40iUYJp/N8TI+yMX/nFdOmi+SuHucOsM24TP/kKV8MHzYtrGwyqQ
28I0Wi3YOS3CWag5OPvK7G97FZs/kizMDuDY5//XdPZ/11pDoowogv/uJxpSaxwZwZQ5+6KCnGn5
HKH2VjDuombRvagQPjfox4Vw6VwwyK0LlGXqFhYDQxmcChrr2qD2zZBlE3JUjRzssS8r8KuZi9es
kUdJWMfGcJgBJlTZhEfmzfXnn8vyNaxHDGYZ5LhIoJCqrhYO14dgmpt9dq5q9l9DbjdHStBxB8gi
ZZfP4ZQ+o60Y+r68sER/9J6lZWKztyhH4Uq8HaskgQ++SKfozHwc7lx2uN+kkbbsjOPuUvG7LgeW
Z/zva62+i8SxCFVy8tDDUUEU+1wZqoGbLuBwAhDo1NaeZIAJPtEQGtp20uSeg6+h3XKIV70scub4
bqpmwMvEPQ/dsS1FgT4hU5yBwTNz1VZ3qTQuiFY/fEJCQtswmY/l+mvWwsaRqeCsmtAZk+opLu9C
zSX5w03j18+HwQdViyttZcPRkJKiafWAnMqZanzqMa4Hc3qyKgEt1ST0LTBydWtlbB4/v96Ht8aN
MeZxa+GXefvy7WRo9MZHuDpOZm0/tfQkR8SdnL+wze6/fX6xj4ojijJcudifqV9WNwdLNZ8mKeOz
7IaSplMdkSQ8deFFqs67pwhagW0WOuPltt6J+KfYj2RWh8IjXhNVR+gg2ds1OrXPJnZHmPfE3mSX
9pEfXpQGHl0cCnpm/7ePskgt0bTR2HkkJDkkanXlD7es4pfGjuMTbbr6wqT5bsbgJl0GpYtdgVJz
PWN0ZdXRECmDc5MZKbIMm8TVc2ZrxQ+r7oiNdTlo5XueEudJxTlBUp+/zPeyeircxQFrYtRf3BKr
ecNux8lyki4+D25xb5R9T0iYGQTTFv+1aR00zc+HLfwDDReTljxqMd2YDZnB9b1eZBfk6++d16sf
s5o+U4WJc5rikJy8srqWvTueRJsQT5Zb8fdxbBAol6mz1VwOA3NRi31aESVmSni7wUwZHcKPJ7gV
pcXnT+nd92U5AvclY9CC7vTuewZ7hMHHUiFxQghk0ezmALuMJoZWW8XxhRXs/cVwtTnKNjC/O2xD
1hWXwGKUt5jqK9DZQElROvk7XwQF0tBIaMWFvc67yZwtpMtUZZpcUHfXvMPJwNoO+y48k0MK9NAu
f40dvSQN5AoJHtN0JJOhP/zX52njbMJzxA5eYi1ZzVei0HXidZHVlI3d7WKrJomNGDCOAszg6fNL
vf+ebdcFIYfYWccqs/6+yHNOiwTNLVssP/w9WUa/TcupOAdt7Nzwxi8NlfffMw03rBfoK9jQwYd4
O38YM8eSbFw0j2o62Lng6zwnKlJPxoNJ9gfpCfGSP5TRIr/gCHp/p7h0DYSGEnAlYtDVQ+WQJCeP
rmKtpfQJkbe2AYfW+qTNeysasj9BkuaXYJUfXBMQGe5yaErMH2szDIFqBYkMVnw2y9I6h5YJbB/p
NnqWYYwfk5SYjguf4vsNCdWbRTNigW0uttXlJ/2r7aXiQct8ToM8zpdZYB0n2ZFAcVMlhbOzQlU9
qMBNfiCYxi2bOsmN1srwiSM//ajZtXNpxrK42puCDwOMpMw0+C00H/XVcmE5HGkmo5l4GjmDEZrW
eCqONGG6ZqcT8k0zGHvr0mBHbe+jpXmyu4q9hD9hbxlCQjshidZxtOmF2V6oRd/PIzAGqAks22Lo
w3B4+6BgKPiSHrV2MtoBabhv+vJbhBBQoMVBLH/hvXx0taXiwRhlm4yJVfugnouO3Y8fnjEoRPgM
OAiMNQ6uGpfYps8/6XeXQujjLoJunED0t+Sq8emkQwYPYICVE2rYLJkk6ZlPpF2XGxIaUIR/frnl
u/n3K6bP+Kb5tRpweMDLTs8Lw+vjxjqYBHBdZT1BamOfNw+DiyfJrkIijGeX8NQsDHefX/7dhLKA
h+l+gYwwaPytrYy5q3CSxaVx6hrcJbuIpKzh0NCHB+lNHHO4rfxmzDaUUsXTbOFkvvBi1+vDcvus
DSDaJA5H+jxvh1GCeKNqy8ry9LBMT/Ql4j2ooHbTDFH7vZbGeAWTsDt8ftPrV/y/F2VdYiVkZlkv
Ss6cZLGNnoJUdSv/onHS+wzgKb1zW9P6+vml1lPY30vRf3ORzxuKa729vzqdo6Yn2dNTtT3e88ck
VP+RSJkx0rwophnz+fWWGWE9nGzGLftDgGiuXM0Yc9kPAAs6HRGx7pMq0dnklMVIIPILF/po3PIA
AVgxCbo07N/eGCFUqomqQPcIYMQKlTbTfZlPBIFNwr3n1DLbp4sKyVZWfZKxfQlT/cF9Qh6DEiZo
oDB8VpfXZqhuLUWVhyAGhRQeqZEmva8Q7Xz+QD8YoAakc4jBC1bFFqt5Lo/JzOAdCvLzXHM4BBGE
npNZlPahKTIZ7yOtKxXfTdW2F2aGD26RpY9YOgARztIbf/uE51l0MelJklcpcHOPfpr9MnuRffv8
Bj+6jEO7a2niKDr+q6nVDKpWBnVteYALJUgIHFbTqRyp5S/cz/tPgVli4adSl7Goq+Wr/NfS6lh6
q+zCVJ6oZYuQEH0RInsu6m6T3MDpNTmjke4+v7uPLspmmZV82QFxrPT2oop6GztoYXujNKurlGDH
pzR0BKpGu08etKE1L6GU1zOqUGy5wGsvkymoDbkamWJWfhyUvvLc1qoPmdLq6xEdDhkHguwBfyY7
YyL6aCTRK7owVt9fmn0zFGBwiFAmoCK+vVktwJqHQdL2wKB1D7B/EMQp0/cT0q1mUsmzliPHbRbm
AgNPGF1iar2fEuDGGlQpjFpBC3X1gsWQTyKcFAN2Lma8dv7XuUzlTzlpt3SN+GrsWj/gVSvPhT9W
F+79g9MOCiSTHT0UCp1N5+pNYx5LU2mC8EvwbXhjI0PccoZ5auVcHmVvh1uUXPR+itG8R4XbnauO
l/T5aFsvLMCCXAMVqrWsZEpfM9SYBftqGEJ2ckmfoQZJfdZxnc2PWdmX7nf5Lv8906+vtVo5G6kl
Pl3g9ByTtfMwWEF0k5px9yvh2P6YqQXjzSmqkW8a/CeYmHOhuxjppvAmC4v4v9Pj3tz5ehapUhsd
gtW6XleWPv3qGbLRLnNiSBx1VpTzNsod/74q06jepmMvHj5/8OuRvzwMupPLIR6HCKx8b0e+2WkE
2lW2TXpr9oV0NpeHgXn52LKAAZixtZvJb8Wlm15PLn+vSuHCtp1DNmTUb6/qxiX2mIL9SdvbGtmc
KNkNJHJK3FmJr4qrOCf798J7f39Nl+0QrQJgTSwK62+8L1Lpzo6YvLbtnHv8xfaBVoHFKRGaLBRy
7YV933p5+HuPDskMFMTM+euCgiT4KJiMKfcaYjZ+j2QbgQkJ63j/+Qv86MsxuTMwUEzXwKffPkqK
CNJl9HykJLML+1qmlR0iV9d6lDMJ6/KFtWi9qrMtMti5mCY7WYCOayKPVTWyw7I4ezCCdeummSIu
kTVz/YXc0P6g8OaqB7uVyX8+cGac/us2V5OUGQUaGuco8SgVZ2OTTEl0NVhquMlLdNtVKC5Rpj56
fcKko26xWYOVs/z3fy261ug7lc9kcK6VGH51TWzb246jx/96hr8ME7FchSH+98G+vU7j+u7cunV6
bhQbNLsWRDVXUU1hNv5surzZRtJP/2sri2uCRaMCpC3tcHD39pqOMxOeGREdxME2ATw+cJvM0gIC
l3EQfz48348XLrUc2NNvXz6C1dIWoZGa3Q4AKF2OPkAD2upkADcZlqJU68yfgzt35JUCUbvEi3x/
ZZp0bFFoLnFGSA369ia7jO6gw7TttYGf7vWyf+wMWra6noqjC13pzF7/wtb+gykGKLpCFqEc3ua6
yYT3La20IiSbVkvauwHDq0F7XJY/HOH6ZEOE5YWv0Xj39XNoBgYOODo3CMfIfHuTdZuHRlfV0WK9
TfcCeeShaazfc6f7uzz0s2u/tM2bKFLf/cx9mTTE4KlD2nrkGv0+mOoOkFtobAcNrennL/7ds1jo
Iyxt9NPoenFa8PaX0Uxrmh7LiOdOkpB61+LobzAzHF9xwHFt2H/9/Hp/TxDfLOsEhCxdYLr2zO/C
XM0QqC9Hcxr1yFt2bsVxWsS7u9SN+mIXaYWTn0K37b9qQquP0agTytzlwsbknLeBeTKd0Sl3hV9G
v9JYV5coOe8mk+W3UdMi6OUAlHH59mEowzd8RaPvPGE1+t6T7zZuAim78cJi8BcvtH4ItGBYCiAg
2mq99THaturqSUVnBn/sFTZmRbgUBAMJu9hPYdhvFx3RPu+r126QA2gAqzvGIe5sW00g3eoIAaWG
YnKQDIvADwlqzqZLzcK/gQ+rn8nwwPWNRA5q7jo/QOPLLxNU9edKpuENKhXegFlWB7dwrT11ZnrV
+ZV4DSvX36eS2SOSDkLSblDfaloG20krkuesNnPPyInDGUCfbAAudocYffteMdDIEDTs6decufpe
kVJSHTonDe4/H3MfvVZ+PuANOOP011aVJG2Epqq0gVZyV6WPzYhbemcZ5WwdP7/OuyINHrTOJ8RW
c+EdrsMlmrFHS+iwxmu4/L/HQ1dOe9g67rM7kn5MegreApU0QYICPS2sC4Pqgy95OcAW7OWRH3H0
93bw4lVcoB22482dMvMzQUDa46gbRFPyPkqE2KL8/vn9vp/VYE7CwrYWMR0Q+tXcgRAhm4RMBi8e
oSXEyGCOY1wiwM1S8d+nKVrFFMBLJ49TltWsMRNhZXY4ac7GYOKZc/Q4fyaRrv3dhWN/DdV5UBfq
0A9epoAVikeZCgru/urmGuKuR9gmuVc42QyAoxqS8kSjomWny8MQW4IZ7a9FEJrA8rM4Ml8+f7gf
DFrqbpdOLSep/MNqXSwcAL5ZnVqchABiw22d3gPKHi7Ua+tXiPz1zZZ29VyrZkItH0sUmEM4AZTS
ejaucSJROHcjjdkLC+H6ppbLSTBoKKHQB6JBfTtGnSDKzKDx5VIFczo7VpoWb/osI3bg86f37mPg
MsuIpCkCmIe+zNsLYX6prdRusQr6Y3EFhbIvsbJQdZ/GyPWzPVnAWEM/v+Z6xPx9lpwX6A4N50VK
8vaavgiDPO6F9DoRm/fRGGb+Tk8HisR5Edoe7LFoHrHFINyYYbAEF6rFjy7PETSFNVM242V59v+q
hJ1AaZmoYum1ZtyKnT5nqb7NeETWNqaB9NDoY2ad5y7Qxn3DInz3+d1/NJKQc+OE4Bics9DVeMUi
0zQwi6QntL7/ESgd76YMitohFbycuwvPel01/u9A4vhqKVlBRaxWaiB6E+yBUXp1NqengZzia75B
DGHYd/dFOL6WCRnin9/hR9dUTHUGB4R/W19vHzC2vsBXJYNXNj0QoRyZ9Aa5VHA7ZATAQvk2nvAN
JF8/v+pHTSd7YbhyjLGoRpbn/q/XCgPczTJobJ7bRy+hHmN5ybA/yTwNdsZQlU91k0e7oSiIKK9y
+8Jzpru2PMp/FwE8asTgJtmatMKXvevbHxDXnION2HY8s7aaAytZd+p7TtYjPYt/uR0rIsajLpHb
tK2mJ80Isvs8z3Digy7tN+TtztEmzfJgJ43OPbJEzk/NZNmEOOd2chUr0BybAuoROA2i2CI71K8m
262+djEwmX3lpy8JDIMvekMetx2hPM1Un2J8bKKNOepkF2M9HvBMxdOL1k/tuB2VLzgUKJiw2XaQ
TxrJZ5ojvDORO+DKY6uCPOiYGjnPqjd1sBWOc5hIeiXDtf+pz/V0FxAWjRsyVyNsLpWbeN0NDc1M
r9Mw37SQN3G/GlVEOkrsZsMBDxaYh7ICUX7qhjFCwNq7DdwvgZVo03Ck7ILomeEwV1EwXpmJHHwE
bopqu5vIp69RGp6z2YyjfZlOVbfJC029zoEJU68wJnkdjtTTWyv1MawPgYaVJrC74XHORryQTV33
006Z4fjFbRP/1IGqgp0ZO3hx43AIbtwe78xmbMMmPlbYzKdD4MbzjWFlC45+SK7nahzVEcCOCHYp
fcPuILom+tG2VvUY5UuaL3wgc1uMIY8xtGX93Pcks2GcdrEoRUzk4GVmM3vqMY3gyXV8srfN0d/m
c9z+Yh+Bwasm6+9l1NL2Zpa4g7I+S2/tJJmqTUVr5LcxJuFtAi7/hy0acR/kRRxdT51terKwmES7
HgoUIalwygwsyIC18DPP6TxvEgbRJvEr7SDKQX8xTA5sIlbVjo90TPfwI3kOZt+2/8PRee3GjWxR
9IsIMBTTK0NHdauVZb0QGtliJouxSH79XX0xwAA2ZmRZTVadsPfasd36bmwnPvWq8GTzvPCI4IvM
dEz++WRsWmBa+TAEmew0MITFUn+ZK5PVZGiLWNpE8sIYwdDTWeJjYB127EoneWxFf8eeZOhZl5xQ
dDWTahyIbiN/p3G8n2wrxc2tiDjf18novgw4WvGjT9qnrW/aeS66UrLJKhLM97oPHbsUxN5FfK8m
vmsQaYR24tL+4dypzT0IvMy/rlVSbQAlekIzRlxxGHaFVRwpEZp/PFfW02zo5aOr7lxAC9znZ0ve
MFLtYhGfVlP3mBDBLeDWx77J2zNX6MRlMuqhPSilYZ+2mD7sVeU2706aT1agyykHG9x72LWX1IEo
bfXud6t11S1f5fwk1sT/Kq1Z/DReCaTP6NzpryYSrG2ZWc/VbrJ1LFikHIQ+r0YwKbagPGT9P7NC
gY7csWGWqAZRn0qe+w/DHOYDiq/8qiV++VR4WGrJLnWa3aJr7Z8yx3Y66I72lBdOmgXD2oL18Fkx
AxnrYy2fsp0BdWaXD77EKctGIaLjU88agw5MLwYr6MFjav+oa/r2BM/Z6aNtXPP1MC5yO1uI8/Oo
HpPyaRiMPDQtbYj8SbeHeOCjwiJVKH0I2UcU7D+MtPxgCYlTrZhA/NDmO+VnVRRaQ6o2sTQIZVa8
/b5/SuDcQefA6Wh2Yw30bRGzOKV5A0wN+uYpc0s3LFct23t53sdWVmsHrNM5Z4utZNAYW7q3bFEd
SkPUP8agY0jF5OH/S5E7BZ1O3Dc4BdN/1nPLhaGMQzYwW7u0Ay6t+aNlS3usOw/3XzP+q8fKjIxJ
L/4r8GqCAsxL/0hF6AVk/TkRMVHtTvr612J6WQtdAfjvZgIGuu+D4c/Y01lf3Ax7ad6+W45V7Ugz
KZ48NXUHT5YdBMoCGv0KuIwTzs80tZO8WEi6+Y0wa5uK66GoQS+m44ftp+5+tibCLzDYIfonsjLn
xHxoeDijVkr7UDRTf6RkR30x4AAdAqnW4kUMWnpkEjrEkCcOW19mD1kFj1nnfkYA2EzpOWFGypGQ
CyhRToEPphPWEIxTlV9zfMaPvtZ1T+0yF+fcBexSwMaM6x7Ck5rSDUtwpsJW44TLzdmMJgsQbZKs
emjZgBGQemmLhkHdVsgoemMJcttpwhzU424uE/XiDZv/ksjGepJkoT5wNCZHfbDKA/5FftksyY+W
Aaef/UTfo/5XF6A8NbPuRTfDkmZ1b9S9/V2u/R2MWkgV5qMu6THT+XJX5QY6JsoYWNUMUl3Pv8hz
cl+ZlifsbgFpHyCEm9fagaVoVIq/jTWBWPNX/gkLaNvPtcCvXvuLDr1kHFgrbHxMxmzABsrbA3cy
xljdVq/ppBunoi2cr3lrffPRyLAJn9ysa4gzH/T9OMvpXuzp6bOO4wvQGTkray6cg45AjVyHLNQw
W+67gk4vULpZxyYMigiMqfdCEuNYhby1VSwXd+WyLDJKnWTI/H96Zm4npUM/cknS3Znm1n1tBLqa
IW4TLYLDNERgwZM3N1fzGA1O5/ix6jteNP6HDGBum/jfZT6avPaGR7tqtmaYIEv6LFIBoZDPRoRA
b/N9hw3ikHpbdt3Gui0gBmlt2BuZgHGmY0Fc1rXk/ksbfCeukyNM35zDiIrlA7PGFAFRb1/g9Bnv
q8nNQpmfWEYw9WkTj7kAMjjB8nNXV/1sJmVrljvuP1m5RLO3fv6SgYcG6JQN267s2os2oFQhz7jx
AstVg7nDzu7fKLMN8gStsTluw+ju5UrelVoTtFJKLycgRXdMlFq24nWyB7D4+IucJz0bhjLa9HkT
QeMVxgNTDOzAd6RUpHn18pvrdnUsaRMCzyp+SzqYwMjT7c1oeq5aZboaBAcbuyyKvJDbEm3eZCTv
sw43MJq3riHmnjthNhZtnyuKHdUvRsttam//rTyWB1hMgsSxHuwawPksADIGaKj15qfcabM3Y0rS
uGsTAdxVe5MuWL3Q7qE/21NdBIsqh2+/lH9K1weRRgxtrLlL+dctR5cqrdoK2CXoXkkNmAKd/WRo
bl47HomrBY6PvsY/G8O2Aku1qf/MBKHVniGtF7SIN0N3MrVrulrQCMG3e3C6iOUeUtXHwz0sz0g7
9wWOCZ/DXBndB0eUQbJOPiXR0G34uOg/MUZQVMCBXZE4B1rWwUPWOQKBCGj281Y25mEFRcE31xAZ
2Ejf2oF9GEiEMIVdh5iw3TIeuqzqjgL18unuBo3KyhZ/FYCfw4I6Pc5spmXWigBkJEI0mDHXx8La
oOjpyNYpc8v1uLEJffQc6jXhZs0dIOjhf667iCJzo8d3YFRubV+f+G61NZhKrYvN3MG2vLUDW2Pv
uRrH/ypPJi/9OtxA8OfvyIfwYq4by1/CSptiD8Cx28l62mR8R1rsDKLrb0jKX+Xaq5+sXCws8rgU
lmCrBKWsymi1XUVpuyklrqSwYLNeVzlGTVGV6Gi8dEa6bZNXpMSyhYTuFhLAAF6lEDqOdaHKL7hN
87dhscojJFTQ9+oyWC2khqypz3XFz98cnfKRM5/rry3dvaV3aSQ17TWV6TNxoBe/N14skZiBuaoi
BIJVcv/n33NpH4SJp4VRyDMxWtzLE+QM/HZRkfQPTbLU0SrBPKOQHa9QenmAF328rcJ6WUwzor4S
MbPpA2ELb8zsbzx3xT6dcygInh2q1qULtj4naYtodOsn3vunpRRL6OfWP0OoP66hfXsUUKG5LMPD
NAs+llmj1CkEmRegpbu66p+pbIDsCUIfQnMw20d8OnXY2E4e6toEj7Twij1OjJaDsPlNNDXjAdkc
oO5En4je+GMBbRwTvdnLhOG65fzSyPrB6BcxovhjxWEF2W2rYqvNLgrSGjxcGWjt+G4ra4aEuHxX
5X20q6ybmP0SoAgYxRTe9tYda63ukPovRsj5wiFDKIE7WfvKn+GJj0VspHfYc738iGJ8pTB6oZS7
dWM6gnvKYryD6WEeijPZ6X8oyM6UC5K6gGFigr80chpNiwyiKy4Lb+wOymrxuKJGA5mVDez+LRmW
cr06CSjjZbSBOGRXr1teoItSxpjVi9CrH3sjJsRaVR55hKFEy0TXp5NQxeUnzUgtPSnXbhnBMLQ4
E5xD4RgfcrKv1iD3Kp95PXw+ss6lQreXZSNhnW2YKp1P4JLfrEq+yEnoid0hbAaL6E1plR7MS6EO
EHYBvwjio6fZD3vZgKyq2phPqSSowsJhOVF35V0Nzttp3/VkvTYLRtXMprKYRPbiGbkWJnC9AkcZ
zalDYxTpnaHvNnNgmO61DiwpqC2T0HeAEuEV63N/NhrToFjXLWq99pwW4rcV3mlGnHQec3nHNzcw
98ZUnMrWb/9DWZS82EMBT92pygPzOD9e0vqr0Zp/NcPNO9QgvTUeGXlzIWO3rnk/RxfNVqGacNMT
/0b6ybvhARNLIaWZza/hq52t8xwOyV0zoX46ZyyCjAv9NJne49htdy50/ZC1HGhqLACDW9TtQwXN
Bgm4Csn8fPW2meu1McUZe8dpGNR1EM2f0UjHAIRzFydkIWErXcsPTSXle0+MPB+S9yYsMAJQul5T
lf6Uov4e0BvA5eSPojV9qu3tWZkD05sZXzspucHWdA8pnJJ4lA1AKEva8GUqGfopEmPivfkWXb+N
0Pp7FOLiCVpDdWgX7znpYI2m/vCRE8GyH4dNPnbb6MFraqvrmLaXzdi+6mrj6ynrn7uS+uNUaxFM
ngf8OIM5oMk3hL60b03R70E5i11mgaxOndIJRn0T4QrjpUstFZDnB0DDsD+V56pIjXINNCG2L5l6
VmBkLIISSSMsLPCI+faoyvahWN0zRWhkDf7TuMHIbtryr+R5HRJV7MU8Eb0D4yyo+0TfmcbQPyIG
bh9rg6s+rdri6Es5H1xajx0kuvHRcmT9NgpASQW5VtA3jOlv01NNLX6fpFCGfIJptPwINr0AUVyn
X31NwUoIFhjccb/VYxv7TX4rWgkUsy/+gmw0PkiQ6cNuhMw9aHI9MITaq9L4aOuc1XoxHo10iUEn
HkvSblBirsRDaFPQj8bT0t4/vDR7kjXlbFaQwKSJodo7yvou8vFJG3sr8NPyGV9h/Vcru79S8SPt
s9SL3PGehQVDKSClT93neU9r0sREDr1p3VYFUiv2suLBJKYw1lrBL9I/M27hbtjGwIX0zJhgk4fB
Gld48zgjan+E05TTNzgVm0M4gZBLqE3QWZ9k1u21Dl7U6Dza2niDNx25LhUC85rfpl0QsQuVG4d8
nt89zT0bNQg6kCPn3oGnmC1X11P8gWvyH8HPJ7fm6bXWqXhD6iRjLc1f16q4zUNXxNm8YhvEDB6Q
WLNXzUTlOKl9McoL/sr2oIzsfeJ51zl+wtSCmlQN2skkIyKShfbSetqtaW04QjC5nBbgclu/lsWA
s55npGnITVhL8yg7/9PTZjIhZv/uz/xqk/KGam9fS7l3neW9ypPTouYLZ9d/ajYiCvQTWuVTX0AX
dtUH2NIZ77F+WL0kEt72PHvwnOxuCQXkxi5HPJize+VNcs+1qt9LS4HmLH1GPvl5FuKWZ9qP6XYG
xI5hj74y3/VdcXERhxm2PAmz/WWkBSS8KtU1c4cHM9t+9RyAn2ZRMq+JvJJL9lsPMJKG9tWoajsw
hZntgUcUkZtr0Fruz23vb2epIdbpJT9XIcpzC7B2MsHZjf7dG5J/MTHel5mHSb+OZWrnLFBoUZUQ
X23m6mRzpBfsJBenS7k3a/nc8zQFqV/tkpzZHaCfyJm1c5Uzdpl9BG0sn3e+m/4H1IkK0l6tyPcm
2GKMaKyV8gAyXVAUfmRigo8yVT2nI6cQKdAPmbEopqL+tXX7g5jv4arD0bRHWo36sx69p6FKLqDN
3zcAA5Ho29vK8LLUknPZZTeENBd9m0+u8t5lWb52Q3XdEuY79vwGy1lGvV7snYnhDlyvj9aRp8lY
P9pOvtNG6ZQLoj37+fZ3W+1TsZiKV6z8Hq3sqQTEuM2gEGWbxLaHifXO+26KozIc+PmT+M9I092q
kv40jtVTZ1rvCeMDLEBFgId9X+kgD5AwkNAKZHp1v3tJ959l+j/u4FfHKC/ZJBl1WpATSE4MKcze
p7o/cNL9N8BsRBxIfIdGAgkHKmCXDjy+QlpQeeiOmY5Yoa/Zf82ueUWwHiONesvoA7wikcHiDWbQ
JJIzJRt8OLBSMbUS1QNox0MqYTtbyRmGmRa6zfIIKvYr0ev2zHVMQEOZPCS1BDtXHij0KWMUZ7br
J+HguW/gcK9bjoO781f1jv+/OyYexYA9p/E8zC7XEBVDmpQhFpzkbNBkcQWk41maLbgEDW4xiAPu
yOrBlxw3iCFV7PbdKV3HT4gPL+kMK6ze4PhoGe8RPoMdfsU/oN3z/eqWGATrV4Jnj6bchltbrNl+
Sb2dljmPY24CUl58glh5TAx9XHa9YNLga3LnpfqHQzHk8F3tHekfN2d8QgFAd5QbK4FN1ueoNVOE
pN0MEi+n0ALoFCqz42cl+zEwjbQACt/XzzOkVduvKwBgy7zLlHgXoMaIUuBhmn35kLg6PLwJlCcs
six0OcIYoqUP+lIR8ew4QD2gaDqu/MdcBpBBY59JBDj38xy3jnkcUG5E7bQtt6Jp18/etbU9Q9ou
hBw1x4WWwi3Tkx3oxS3g+bP2Rb82t3nTntKk3b4y0mGjLberQ2q7S08vqzQrsCDdPsqkFbC/8MoQ
ni5fNGXlt3nxGeqx+vaDbdZBuWUwMYNMr+1dU9QtYWi9E6eGub0WAhdkLUkucVaxht6gm2/WPQVi
JRoRcIYw4Q1KA/T7Ov0nsxLsmgANOvor9ntE3WJInlOOL33J8ttm8J51g8dwwnSgkw/plL6i5YQ8
7a07mrYnUKsXrroF+ne+o9O44gByYke0zV7nISZWZYo3D0CorUs6yMK9B74BS8wtOe+LIdkxTvzL
FLDjdiYPqS2T+yqzyiIhFvl6n8ndsejEmZuqj2TeXP20AuqRLG6AafAkkvFMmw3kVOpPVTf8P0ns
3C7Gn3lInkqZMFtV5cEAhkc4DeH1RsICg6QKzKraFbxICwIMNq8tn0DIPBbmBvVWeBzT92pI6hfG
LywYBL1Jz1B//TaagjhugMpVYd6wwjyOjDkiuzNOaLMeWF8CtPfUHymZhQGTvayAQvf16ulhJbLP
oifmorDWuGzXB51JZoDIYebZNj9rzbm2YtxZXXJl0XlKevu529RDn08HzoblgMdi2Pcz8SEkwwh+
Im1ihHOb2KGYvC1ccmj0KiUDQFTzCj3Qg7aaGf+5Vf/SQ3w3ip7hdl82EavjSKPF7WvtlUL5dzXH
t0bNkbG6BWV704V1ZT3a6baz1xL96LTXewWSuYJ3siQgYgg10dYrPepXy7iSOUzSPfUNQFEDAHUt
reeaoXa0dbV/Sb1pz+r0QTBRwXTngRPWAR8OFn9ZydVs5klsld1L3+rxCqY/YGd2rDSHqUTrXqtc
/Vtr9wqlj+H8fJ56Ew7HunanZaoFKx9HO6eqoTej2LGivodsO7W13I1Cbx+2Si9uHe5hXnDna5pr
/XMyJOdyalnP+UikYCGBXSw5QHYUl3ogjWT5oN7a4lyf+Eq2HC9r34B7HIn/mVYBLX/QtR2ZmirK
JB9cUVoW4RrZi1vQVtYtqZLLkv4wUOJsn7NlrzvqGRs0tXRhFEy7048s3zj9Nu3KrZ+FqurzwEN9
Deh2eLKYIzGu2Yr9anJXBL0hnMdlUsNbOt2L5B5EKXQKTqyUwTYaoSEsJkqFbFzu2RLw7JIsEXtz
4eGaZBXBhJxvypw1yotW7HQY9X+2HgQ2ibE8J6JP987m2HFlVPrJhpi28+yt+BztZbtUml+dppxH
tBEMUDrXaijNFiPwJzhIFhuMS0s3/GJ2XRdWlOUEN9HAbolLUMQwdeSEVGkR9xWAFaaf7/Ahfwvu
4g6pOxdEpSPIq8HWu/ADl4qLSnOrdO/NBbRZ3KM0hU6+S8ryi1UEq3AyXUrSrQb7oHvEKBD2QTvV
ASyxVxZ1xJhweMvmJUdfFydD6XItau/Az/pr3Wb569Qu2osz9fmrIO0nRF+h7zoyvPYMKLKwSgcq
m4mhI371Gle149Bcsw2PBSxaul+o+slKsWX1lXYrgFl/pnM5HObULnAZMlue8tbak7A0R2nj/hl9
IsuSgsmY3fGhpCPmeOBH09VeXBvMvFnG+Du4wGZWtour/5AtlO3KHptu5+gjk2q21qvTvJvmajLz
mNodgnimphlwyh1r5/PAML0MtsyqohmougqaoZgvItHd2AACFcjasrC6cm6niVmHeTnW+2zV/qFM
FUebEBxQtjaz/9wpbllq00E46Z+RaL/Hmi13YLCrYt7RsFJzrQsz8Wmv6cmnY2nbDj7KYWZcw45N
e+2BUUS9ufoAVWznfYC030RaMuYPhTO2ZK42lDHq3BrDKasKL+qEsxs1+8HZ6jpexRCPgjBGA4hX
UPXjo1s7+3porkbDl3bY6jpFEZtTE1eczjuVb13oWT3TjNzfAPS3JyUJc6j0+byVZhM2/Lk64SWB
q2RkkSQTkbrSB+NAAqg9z2kEqZVHUlmUPyO7FGeZPtlakK8k/f82Yrm63v7ZnOy9NNsldp35ggvi
oU+I6Gnb7cFv1d98sPoAyvSZ5LgR5OWd/2DlOC7r9MgtU4aCxXKQCQZjXXaftFRAzpOLbbdHrWvJ
cysYdGoLS5HVGUHiinMicXlwYjzVnXXu7YYn2mbQPs47WgKem/X+8Ehq9cEojqUYhtACs0bdL+7p
hXrOob48MdPsfsxtvpE+Y8f5mLAQ7Md/EEtjmx87CvC/eif3gz8c9CzfZSP1v7+JS6skDWT9nOnM
rGSX6WCFzRgg5Fc+Vs+UFy9EQCA0kJyiPWRTa+N706sqJu5aIf3rH+js3E+hEpczxnE5Sqhtcxe4
Te+6S9Ar3PalU5wKNSxR2sonw61v1dhEwpWvBD7tVOIfyAG/VIKNbaZ31wmLUyBkcyxGhygDOxb6
vNeJeg5beoxwc/sWx1v9mRvWX0IeSQXuQ7vmiMUUaiOh8C7WwHR6IMfGFcU7I41jUubkI0G+Yudo
BF3RfRnLdK3IHXVdddr0/j8oHGLXT64bcKjtLVgwAbloFivwFulB5uk7iUknAOZN0JS5xQUP/iWl
tIiFSPJgcgAg90N/rrz2g3CAOXYFDcl9P9HU8lYrDdRQH2LCJuSkGkiUmp47bXYC7sgnaPjvaPRe
7Kp4Rlt164r6V1sYySQ9WO4hZ7pfjg+FR5Xm5y0fqAuTXUC5DBvBXZA1zfecdsfGbLyDndA0Jm4f
N55RxeQ5fVm99Y3Kh2ey7GCnzw1gn4Lgr1KZx66rH+amYilLIBOxKDSlgzce60TH7eW1Ya38Jew3
nD8qLYm36qfrJkXkbuoe96vGwzDTjzrk/o6cOanyjNCg3Q0qp3vA8n0ysuGV3LFXoD8hbIBjyito
dP5ODqXgP2KrxH+9s3pxoaVtkdY08bxAVwfpDlpZr09e3X73jvEAzeth7TcTMgTBNkjqj3L2rouR
PeXgcKl2d9Vs0d+zJJIGZ8ldYR0S8AsTvnocCn5B1fhvNjXGUPfMqMVBkk/+idUSCc1UCcFavK33
n49tPeZ5/lgz/+f0IjI4tQ+a13xjjzvTCzA7mNV+6uXlDpUkICZ5Yn703XXzYwOgvFspUrTllRHX
f6Bev921fuzuHWBZZIfMIH+ErS6bMf9tU/PRbMyT17gnjtZvSZgwuTguhPXmMWkc46452qLJSz/S
SWMgQg5PYVlnLEoImoA4WIn2UyXDh28Zd5oBwUrAmYIqny4Zf2+1cDptvclWbFz0EF7IZ49sr/Wm
3zJlPV5NfXtdXUBbyjbYGLvAoWuiH/y6e8pslCpZr8WbUe7LFPqNo/qbibrlYW3lo08056M79x8d
4m0+RSQBvpqOGQsWX/Nu1kY/tjqoM9LkrCNiMFP1T0eAD0xBXXwyanu5HFynPvRDq4dr7jxl5ogE
lZI287N3s+sh3ypCLZvMjlUNsngave3U2PM36y1mCzC589n49LN2prUggr0bWTGZQ7K+8o7Yu9LT
nvt0ovRe64CXig2fNf3IFpnt/aGWiJDstXnzB/+LdJcu7guCLYvB7HDrZ85udWmjnUG+6c70qw/y
fcjLXSI5Ba3GvSy1es9S98NtCxQbDmP9VSN+iQ6S7pgfPD882mPr3HVcifAYHtctZazfNX8crBLh
LMpnNBk3M9H/+u56BRZy6cl2DoXrvWvo8wNr4+xsNIQttuqQliRvuj3y6Y7eC8x5gg6hZ/B8k7np
M029ujQD7Oh9avbi1ZbOg7d0JgO6Pg/9EjVXzjJvHNd/g90/IJT81zkm4QlD/Z57ao822TUDm1Q5
UCFnnezJKUChY+zLyfh2bKKvCuqiwUOw0DNFDRxhRalkawSvYoJrvF7FqI7g6dPQWlos0OvH1Bnf
gi7adnX0F6VOK5wbX2VtRNKBws685o8FBZqEE8j2suc4LrWqiTVcp3D4DBVkM0NXLp2zZzknQwxH
csxO41DJ49B2f600vbkNe8Zemw5LSV7MIvw6hvLxrxCM5SsSKQnqLBjzcQUiqHcZ0YmTTuxlPmoc
duYSsNZ9yVcbu1/3R5Bfgc2y2GetME7rgnQISPBEqAH+GLbfgMMXN2cPTlGxtupb89srXd+X0U4/
ppZ+EkZM5oZPerpm9HLXdWxhnQKe3OROMNibrypD+JMjk/EnRc8m0KMVY32ovezs2JA/1sns9sBA
Tk7PgwozWKeUWD7yKrMvLdGYXPg9qHz+5fXTheHMezXZv44/n5ySNNm0/h0NtIHEeRohpWPUFd7R
zzbo5LSMzUgGWV7FzEmMU2Ut3zabihh4+AEx0YWXiPFYnj2PuJiC1JqO9EmXNHP+emv+vvgwhhJl
kRykfY+bGqMKRDxKSnJjWYTQlpL+4iwHX89iMeQtAO1h13IPbV52qoDMRfWaThTV3OYMYB5w83K6
p8UX3cUZCdFRc5tLU6xbRAyGFjiMVfRpfV1QQAAwr086CSA5Ec1kx5POqk8W0QAw1pj2ETElO/UM
8koG9CL5njH7jr7+h+vm4BsZ+KeOoUvaux+pYA9tOcull+K1MtI1KGyimhjXP0tO4BMyES4Llpng
2JkvAH9L9xobY8Yh+sXM3ObRKvSndZiHA6XUQVTFizLT52og9lbn7Dgu3brnvv+VKS9Nn1vx1uFg
4cZ5XNmzBJ2/3NmOH/Ax/nD/Eju+APZfra8laa+QYp+bnuRONab+rvLtwJ+9l82q8lNbNrxN3KS6
rqs4p8oLDSq9oiyfqyb/5Y6MPVm96zkuSHKivlXJ/L8BBtbJzI/aRZ0LvkwwctkpQ2sirun/zFYn
8wmEGBh3Rs0sdsNNbl+s4+uYFEH20wsL33yrrxW5YyECyt82n5MILN4B2ZnP0MXDOUd7T4/+zAyF
gRuJaMjx6T+5ehiwktA8LR9dT6xMJcjJHe7f9Epfj45V7O6bc8KOkAPpy005+ZNWJCikSCqyAHmk
tY5uo2cNpvUfjew5NJPkOqJXCHSGMOSrzb9S6kBn85s3WbfNzC6imIworxtzry3Mv4yVjaOd/CEP
tT3oDdIS+IbXEq1iIAr7F1L9c9LUzmlS2T1eD4u1P7C5A4/U8XrydyLFJ1w78yG18BT16Xndsi/T
m2zOI3IjvM4idKFSb0niDgAYzPmhIxeOxUUVWEaqIbFbmgi9EDPchBmS8Be0qF7Ykk5DFFxxkNIn
tpfhIeMXP1qEitVmr3sScNeTASk2dGz77Hf6c05eHWsQP2ym/EAo+Qev3MkG1UtF6dxMOfyATb92
wjhwdfkHd7GjRSINUctwLe5xHjkhxoHeunsXqFXIog/8r3gsrAnDJYUSdu+Ymd5dkcIgf3LIfCHL
qXcn0lxm+4+ZFAmZaSPywpYYTNILmNisYs+ZBGV6aZgBDC2zAo1nnvj5Pa4EZoCk25hLfzLISjWm
6ZV1056aNUrXkm9bTo9kbxA52Fb+JZPa9mR221Nnp1qod8R36fkN2+KeCGJexdr5kUhZDyV6cqIJ
szd/y/AoMgDKO/SwmUPssRWPpZUdLRg0Ie/9cWwwcGcCs1eS0W25UVXUXy4jT/Jlp+dMsMIw0Wio
YTpRxVVBXogYk/T75JOdKAy+snhou+ll6srTSpTcmGuPjWE89puiKJr/ErjkxGV57witL3CpFMDJ
chypCrm0qXPukYoa6p+KydDEwTQ2y43lwlM1oSOYXCzm9ziPhm9MUv2G9ApXs3b8oJHrCVj8b2+Y
1x55fOSpbE9++Jc/YmueWQ/wjHRBy+Od+xkemtY/ZCXDqpwVjbW41LCWT5dwXxhydHSXpC8JeSAs
7QyHlQLCwUFUoULUCKCC8zrtU/DcgFbdnVObFkH31X72su9ELy5Gjl6HvgJ1ov+395gnktO4r1jX
7jM6p1AyanuD/LGGY2fuR8YQE0nlAQDb/xLZPjSiUySSjUjWEndPG73TicQJRjTK6PIf0FqTq53V
/A4mNsvsH8gnUt/prHrY+CidtEQQkwW6MxRDG0/K/W16+Vjq3cVvysNk66d65DQA4vLHVMQGLqqV
u8H6P5mxYVo5dBJ+Z0MonyW/2CvGSe09SdtIT2tvvZTcdBdz0X4Rvr2Y/vBklPmDKshEaCppPGtL
ffPU+I7okyfQp04UzsJxt+rfrdXfZqspYmYAJ+Uk+1UaZ3KWJVXiWpyllb2hA5xJGZ2reDZr9T/O
zms3ciPc1k9EgCzm285s5TSj0Q0hjWZYzLGYnn5/nHNxrJagxt6wDQM2bDbJYoX/X+tbdPK1jVZ5
8eVY8rHQlC1QB0d/civLCarWLZTHuCuzjvTYYiD8o57Z0URZ88ftYWmSWcepK7Tity601S606/KQ
NeIyp4CEQA6pST4VazaZa+Qft3Y1gkNx5y3W+H0biq1f1yXbCjLy9I6FtTDZ8lRRuadIDF17qH8R
LERboKN6qeEEnifU2nTN070RogNBLX3ZuU6yrtN2KeD4Q7yNPblWnf+IOp64tdRoN9GS99w7gCkS
IzcOacLJ2ydWvEE7sxo077G04lfRlbs64T8p+/7JLlE9kF9rL3ugGH2HRzUmK+mtesDWTIMAeNwU
mqVvlnIdQ4WoxtE9tl1DOI1jbHkKwzqCwIIWAbK9q+c3hca6rcRwL2qkN8M4TvusM/auZKdq48Ba
dCVP4Ofui5Yz5dyF5toisWpFE2nduhLphWZe1l5KyrPGdtCYqz9jnN73hfaHcI0SqQ5uBI/u544A
2G1lGn8rFDCpHH4Nevc2NNkTdjO5mtBwzREhOZPxpky6uJHwf6POIwxrxG/cd2TE8GCNanrp89lE
dVr4O9JpgPH5Lp1zdIkgNXmtPcdewqWqX7NFiJaIy3cMr4+mOz7ThWHw0U3sydhFKc1UbuvTixlm
QW/GVPtk9UqsIw2kSkX4vpNuZY/WXypg1cGe6ldc0AFS/l9WXL/Hpn1UfnnVCudgwU/wInHPwULs
Z0poyzp5wADD+X+qnhBvcOgJzScrbiO2pYN+GXZyH/neAiRdcUorg9jU7k0z3HSd3q8mn6Kk15e/
wyl9M3mmeWkhLeqHnaPp955yDpjIgp42PIE01C/qxoXwm6Dq0zatoquEpPI9af2OYKEEQhQbW+iy
1SYek7d4CapsEy+/zPCprForpUNqlgs8q2ZK8TjvhhrxseYiPdYaI0NZG4/7nuysOOQ4iXdw5/cj
J5U8vMlgxK1mnfMlMe6bCVHZuq9oL1fZ+0DhbQ7LB+AIiDO89gbTKIEx0a+4Lo+dz66G/i+gFH+6
IdXhJ9WftQbVcFeNiSKJDXlG73tABPv2Qlf93pgNSivNiGptdIKiMw8MVKCtPkmwhXjtQufYaN6N
z+l8RfzrYWISp4nrLOV5b60bBJa1lpGs7Lq+aKp26wjE0Aa1+U1SJcd2KT2mDYIjW9hXFkDJVeYi
pJiz6bWiwWhJeC62dsXeewwSi3IwxY19MdERUFbE4mFM5FFQaFUoFJnQIDxhs/aG4beIx2EPWjZ6
7PyoXzd2mqAhF/dNO14P8Uj42xAu+UHIFVIyLiojqHtqxjPBdlej1gy3TWP4KSk+3BforOk4Es2+
rrPc3VWO367R3Yc0XXHLMC706j1pLHcnjbxeu6EUv6M6d6+yOs/vKcOjUsqjB8KPhwOnmob+tmj2
MGWiDSnBMghtP9kTRjbe+2mcXqJJ6/zN0FLEBN+U0LUA0t9sx5I418iqOdzrisl8RpKegMnFlzCo
ZCMbqlwRrc7Adpvhibqo3PSRMH+6fZgcM7tElNkg1ZNC1L/kLPNgUF0ftDFHiVq0HZFZBRHvWWhf
GP2QzFykL5Ft5mWNJrtNL7B0j/baK7L0d2NFnLeyiCZnlZSvQCbz3dST0ayart0Tg1D/hp6sU98n
ppj4ZTOk3+vKW9D60U0sOmuNNSW5yGp02xywHLxkeLcJKUpsVI9yqZ0ZHL9pRbnbms3LrgtH66qe
7De/IL3Vk5RTsoJcOOLs62u0+9TJWufFs4puRxKoCUvMaBGUmjBKSbnp1hZJsQSb9fZ4mAzzjYBh
0vrqIb/Qh7pjXLVjux6sIeesuPgU2rIr9k1LdjezAs100ykvKQW424oyd0BRsmGrvlAI6OliHLHH
h4yGzNZiPYQSOkQHSkf5nqDklHhxzaRxM7f4Otq6u/WQLLCX9usdSRbWfYqrZZemdgSlCH4JNrKl
W6Pid2euETsMvdaxekimJpsm2yay0OdRfrLuCYdvL+pxbu6K2PTWxCvYDM4yutZmGjlpKIlRzsgM
WrlZhqjEztABl2V3Dfd6vnb78X1M9OzSNUtvUVmw55PZTNfRpqwprOZ2sKPhxkq1kfNOmBcrauSL
8znigKXFqKj/NayOVcixcUWyiyKEaTa8o05NFP58WTIb9uObllUUIVKqm5aPEa2w1LQzh5lcXwHv
9FdvJyjBVYFoWvNoA+tZ0vzRUqd5MmlC7qRKH9yKHkQTW/PlXNXhw8Q9bBaIVH/Gef2FPdfFKuvw
B7BZkJQfXZx6Y8YENEo/MDFT/qFrz7axDovLfLB+fW9Y/YSYxTBqUn3xbNeAccET/XipykFj0ZaF
R0Y79sEVJwb53EYk4jLz9aX9MseyvlOuNrwjk/BovLZ0Roo+8R66NKo4Lk9+6py5/VM/+PKbYHQv
gATTsk395PYLjROe3SovILCG+itG+ruqM4oYPWvLgo27pDwXHSG+MM5i2sWyawHgcgDmfXwOnRab
OjI5gAxlbJNHaeshOx7V0EMvy2q4T508yWDWYdBhfyCj34WYi7984rW8TjjJLrrgnnZEzKTz5Occ
AMltZ8Jb6b5VU1EDlvBQysq7KKGiHLKsTc7wHb54aB4ILvIIGDiOOLUeM1NYYW+0jJl+MG4cPUeP
pNS4J0I5WYu86M4YrD9dz4UNwHsCuMvVhDgZOMUMp1HYaXQsFHETBOY2bHKHUT4ArtLxNho5AS5n
BuvXL2mB2bFLIHji5Jo1iiowLaMXkK2Q3LMVgJxITjKCMJluZTnPuL5QZ24ss5IXNGP5OoV7joH0
xcfpEcXl0filnPzpi5nRaOio+r1A/r8z4DyqvaxxFqxVaP/+/o6/uhZkftfClgIT1zzx6VscgoHn
EdJdk0lITnVtxVtQSVYAkmWOztjHDZMxfmIexxdkcRk+BUzkJ9+dTnivqXAxBIUlUqzanvHUO3Tt
ICs7B1MALScHt9w5Yz3czsti6VEXX8FPiTC+UvHmr/8DOoDKNRMUMFrTcE6np1qSn4KX1Q+8WjnP
HOi9mzwskCVZUXvIcllvu1Gcyxf5d6MnDwLEFdMv9Eo0IafUTE86aJ+nyIPOkBbWajSUt3MoO/80
k3m+a+Nc/UGgALACRkV8oc+oj0kpnszLxBqbG3xnYGaHeowvo9rX70i/ceJVWprOvd8lxosto+hV
pq7lIIcy9EeJZTuH+++4cl/Ehm7fER4dmkFT2Wm2GQe0sz/9bEJmRO5x1qwjRuC8spqKLQ3hLvJF
b/v+ChwWzgpDryGYGlIMgdTN5qXK6J7STmFBwd4kJueqSprY3eBXdcOdFbv1VYfj+GYSjnmTZHxb
qyqc5LQCmFL1KyKjE/3YVgXC2yq39VuVRt39hDqPsHTW7XxVcM6x7lqLBfw49IllrWkaoeBIOHXR
TB3r+DrUwuZdmXPhbJyuEf2Ziegr5gHpHJAlCDwBvXbK0og6Q9HO1vwAahdhnmNM7cOg/x7JmTNu
a4Tot43sqpliY9eHvrYNZyM+Ayb8av2AyWb6urD/AVOWb+s/5AfTkDXO5zwMBumoiwUT80c0lcTB
TI9i3bmht1WazcekrNTht9Wmnq/NWbWLONOZbyuzJrDYkcjKDp2dC8KvBjd7JmHJJEZ+6p1wpQP4
ohExud1+4LkaZ57jZyQJqx5PEYgdbRZgVx/vACtG2lmUalAVhv2r1pfObyyeqI9RZek4qno50yIa
/BfB/vUcefuLiY7Xp4PN9OEFsaZ8vDhuScb8wHHBS2MX16BdLB23JB7HY1S07TmO8ud7JSnB4VZN
6iA4yU/m1aJpcjMXAEKbCHUXdAw3It/b66nH1sVQr4twstDCNqXzwjNDPPz9tP7l5QEC4GSGpgzx
8ePdet1UtQUF6UA0McVDg61GnMuIJOBB32YZAlXaktk2UpZ15sqfsSierjORAkkiJMs+3VqhQpWE
zXp+QJbcTHUwAp+nLK9sL4dWOuau1Si6Y+o22f5/f89fXtkWwgDYZiyhZh/v2R/nmsfZh0FD0+uC
cV3u67lCYNSYauuEvXXXmQh6vr/op00KOznTMVik+RuxbifDyqhHTxV5GwaWbdNxlr3r3c0Z+9xC
ejkGxuLm++stG5CPCwd7MCJNFvIVpjfnZBfZ9oRHD47rBnU3ei8JSt38IBpadLvvr/P5cwEr7DpL
kqJvgY0+Gb++qE0KPPj/m6IeX/DTgDpPc/qDi1Lz6ftr/YMBndwUoBlXd+AwAhQ+hWtNs6ekJks/
aDm7p2s1Ttn1MFYUWowNnnb1O1YGhaqQF//kKwcHSJt2b3UvB9o3yYABHwVt+bsfpI3vUfrTH9rd
6phHNKLuNTvy7/Fz1PhlHIfO9+y38/33d/DV0wIDpBswRyl7nu5rXE7Uk80xAuCG2b8lujQkXeV5
eA5zSZb29xf7/G17hmD+JGYIrBsmmY/jPDPiYfBB/QeoMPvyWOYta2LoDNCtODL8NlJHkWOAfrVn
7azUmXXI/jTi2ZLqS5bU8qern87iRUY7prar+OhULOxrT6Xp+zKnUtlgV700/0xWd3YMlKdaXKFi
7WBMwQweTjaYxoWXGuXUwDEz2O5j2nlYvYspVsm6ayL6n2w1hpIoShjzdItb7QLWqAF+IHUVvjtj
np5lMyIiSUQLJSi07Zk2Nid59udRP+WshBkWAYNoV0xbMMuIAe/K4WbM+0RSHY6Hp3mcMXY6zly8
WCjb6ISbkU1N2ExKTvdzSO2vIU0ARSA3wT+huhvulJT5axTGHLvKPoQP7BcU5WSclnA1mNhhUJs5
iepDIcq1Muw4XntzPTjcld7cutOQ3+NdNXA9m219bkh8Gn9khwmXvSRBNQYKzuWd/WdvYLMFiQZ9
jI+1aWO4lCa+rtiF2eoKBAHfD78v3r9tcpgH2gnpj6PZx2vlhYy02Z/jo1+zhexC0VwVloZzLZv8
B6I2H7+/3OfNF0EoOqELjg+tnb3P8jn8597CPkHhIiI4+l7XOTSmHfO10rU2BzwgER/o1mIwGDN8
/QcX/wUuhTzPnFUOXaA+82OsT98ePwZnkcU+gq0g7ZOTHzO1hOmNvgNLIBNL79QqV5oJOpa5sdno
Rl5exwgZi70acgSBTIJ1va0qNH07Ttb9uC2qKG9Xfa2E+wYpqjd+aF2vvdjNAPMDefFEtwiDjf4G
M5K+sF+VCbFdaUgtLK9Sytg1Ylcj9WmGOKwz19pIRsvWzjPPRag4k/nXCWU8uKMXxgcT/EZ8R821
mNDaq0nfcOrEPx0ZuQyJlSFZ+4WDpkqx+ZTyd6NifdykhU3Rz4irtl4jWbFvcDCa8c7SYrsiob6c
1J7wiUhtRsNuy78sQfCyz4wxY1lePqwIVEgsm0wrQzgcTU933JWpgGGVtRZMRV1fIkjQN2xa1MGZ
+8cwD43DDFRvZxsFSuOxVFdNCttiDvtzH9bn983my/BNcGdL1cM7+bB05Hk5QfNaoPXUVnVZK1zb
ZnHbDAgQJ7asW+XnI5YVzHrfj/tPuxn2+uDBBfUii+n+dJrNtK51CmwHAb5wCDU6YtacgJptiTAX
jBZdbidunOD7i37aXXBR0pfYwC2paXzeH4e37UywEQZSqdE5a2KtcSJdAuIEjcjvL/TVc6XKworp
0hoE/vvxQq0e6mmfadFRmVqK0dR5wIYwvDqIsujriWqdYX7Fr0mGxPcX/uqxkoC9yIMJrfx0h2Gi
ufY8etEx8vBhYLKmpg+wZz+nyIB6oeQBb6B55rF+np55nKS32K7guP9pFNkI9VqqkdERSwAV53Eq
Zz4wJ2z3bqnl5eb7W+S8/unr4ZzokoxBjDptilOocj8lnh/KOQxAXMbhzsZS6V5gf7Pj25pJ7UdF
k2vpgaqM2OlqthxkEJ0q9sD6CpyjajITZCdRSN2LohGZr1NG/HI1GsOPyfab954dZ7uKHdxraqhr
nAcslH/1sbID06mhOxFk7NMYqnTvCAlJPloO1N+N7OMhgU2oARDBZoeEWbMy1v1holW5ma05ROKm
9S1es3z+U5cSMI2oStqO/YzF3ZpxRSBfasDSOD3swwujFclVm4jxNe/IWCXCCeLuVpUVvVrDKdBD
qISgy5XXGo21ElPh3HbKMW5qF+ZXZlc9FlStWFh8TR+jzi6nGQ012MVfnZq7elsYeuGuaxD5fIGe
Mf5iiqhDWqi6g5ptxNIwD7Xx4ES6vhyeU6dabAdO/hZFpP5thOWLR76pGqI1a/ZNWw4zXWpvHo3D
NOnqVxxVI5e1k6bcY1a3koAgIZBiMlEV7ZswRnLZygnaTpR7IcLk3npOswR7aKx13mVIry7fUbxH
XdKTovgD9qFnBQk4MWSpeui9+sR73nksWDhEWnuEUNQb013GTesIUyh7b2OjNUA8GK3M0FDSdIBq
g+b1KdYoDq2alDbMTu8q/5eDvvH7cfp5I0FsClkSGLqY6oCpfJwDKuA4MAgKLZgXQZj0B/dxUE5J
EmrbbQmRks/fX++LRcW1YJtDYxYme/TTuJKm6DuZ0oA8ignvnomPLMAl+EjmQ3cR5uVf1aVGIJb+
G43+I1TxDo6Wd66s/cXUR2FZF2BRSZmArv/xtmMtFXavaNtyAg+bfTQBAbqQQpZXQF0W46RdlK/t
5EdImCY3PDP/ffUQbKq9HCIp/1HiPjmwLhZ0t0tc1hVRDM7GbPR62vaZp70AbhCXda40EtO1AV5V
WWgZO/E0L7Qt+MLx2jAaJ95+/1ZOJ2TbsH3evaszAjjNnFb5YagmZHzYEOhgOTNKnV+RKLD166hG
YKCjlShad//9NU9H3r9rcmSnGwWbmWt/fAWqwC7iO/UATDm17OcIjuAPmfMhbIAVGtVemWznDt9f
c9kZ/ndHs1yTxdUkk8lllXXFyTWVQufQ+ikGAg1y02Ak9WqwWn2bThDAa7dK1qOtExgED23d11Z4
prVxurSf3vNJ+XDsUHJ1Y5wdZRnS8rUMBfyLenxfnwEPf3mjum4JxvfSZFv+/X/26xNIY18wTo6Z
ZU43XTR2qM98ToQpZiuzq2ChhiF+GAv+iGUY4+33z/l07fv3nP//5e2Tdzu2xtgSFJAHvj9F+aaz
h+Q+VDjsOYCO3tkYptOOhk0zT1BQdLHasT/0l8f+n7tVWVk7RSnYIBpCejvJXGs8SetxjuzmxR/M
Ua5RM5iwLTnF2uy/Iwt9YiaTYQsTZzqamYp+dmK0hzMf+lffFbsO4mg9Hgkj7uMPMwR5IUmZZ0d6
XY91bCFhGQUWFpq++2ksEGH2EHv+D8+ecxF7HLbvwOA/XnPE/xR2pR0f4eJxMIosLwKtkQ3ZTxfJ
nn/mDj+dDP+96mU2pymzzB4nMyl0rq6PcDUHLmDaZjPMTvuGPGZqjqiqZXlndTrR025MZPqlk+RV
uCmLluV18KBGndt0Ld/vx++bACyWMo6GFLI4t3y8d2oemVkYJMKUOM4RTvTG1okMeUiBKu4BreR7
dy7HFKPnAJ0MEsJGE+VwLGTs71rZ5A//21fhUIliC09MgwC0cvJz4DfMpq6pKNAshKDZ5FWXeixx
pdEaPzObfv7iaM8urZGleudTbf5454BKUtn1c3gYVFGaQB6ACa7ZVXW3ZZyq9+/v6/PswuJtO5Zw
6cRQfDi5WGvWDqiYOj+2VL8edC8Ob8dMVTeTLq2FAeKqYJl/gnBunGjt1n11Lgnyq9u1dc4Q1lII
+xQXo6LRn4h59qASVG4QAk4AsWJqW2Mu+zOD6vM37FDw4OQgnKVtap18T0pE+VSaXn5MhF3jnXBk
Iy9m326C0lz2dKkM+x91bnT6mQt/atQyrRHLwmcsuK4rTldIU3mJns4qPMSMnH5dmm06rwdXhTeR
W0TumlTi8Se8DbPeRmzrH3XUaNGmKy2zxyRtoK7EuJ+7xCDVkb37fgicbqD4bVSDMDotRxtSMU+G
tuaZvchGG5Rp0tnvnUyqx7Fv+coi1KrhRk02xUWlYiz2udNY8kxc0Jfvn8OcBf6HRoN98lIGuwgR
7JrewaBEvletrvY119miz7TOvYZlsTqZVKgzsYrS1AA0dNpF8hs3x82J4Vawk6w2g15hyPT8bGCr
b8YO+LLYfka4Mt0bDVp6vAq0j6GOuLmx/f6hfxqKLCVLOYK9y1Lo/lcV/s86Zyts0qnC5gPSJCw2
tR9ZaE4rd/yr21VC3t0Q5ilOAEWl9/srf57mTy598sCt2pptI27KwDflD1rE/b1V2s0epbd1bcJs
WA0TiDUaj+YV2Yd4yVHHPp75DcuY+vAiKIewc+PU4HN8B2L/cY6rOK6xjS2IpQIZiqdGLMjL2tyl
WGQQbzZvRuPXL95UuhtcZ9Hebwtv00yufZHZ5vC/HYH8GDbuHL1xIC7brI8/xmxEA/jH1IKxHeQ1
StHk1dFLtfP8WJwZgV+89uV22bLawPP808gfNfZ9G3GWCeaq9S9JUrwfWzFuynn8W5bDtHXGQZyR
Gbn/TkCnD5sjCt8LEyyNoZMPHHVgLUymoAAdzNHr5vcyNX/IsdtoefvYqOQiNcancJx+REz0hdZy
fpdZACO2QPLovdURbExcp+OOVpC9rmLUZys68vc2i9Le4iMigAAbAXlmeKHhLAMjG67J3nqBD1+i
z1vS/4C0Icadt3juNRTykbA3WVRhqaDhiwrUX8dtUd6gOUg3hCoHYlAX2Sju8dnszbw9Tj1sumwo
QTTgBmTbTTxAfu8v9Nqq1Q4K0MNGRklzQbcgXydOibO88O5kz+ZgbsJgnJ27FrPeMNfOFv6LfJnp
oW6i0TkOgipnBqt7NXjOVpuqaD9gTmgGhBF6ceGUrQOmCl1xrl2WjnZtqoeuA5DTuzgiiVGDtJ1d
txROi8jfKEA/VtsFXRxt4wRK/1AUf/y6+lO13U3YmRcOBkq0as2W1WKLm3EfeRqYPrAn0aQxDRT1
1kEPD+zj6OepfIL3doO/Ze0b6qkvC+StGoYkv/rhd8hcncw/+mi3DPBoM8WJVTQittSrYYMa6k/v
1UEFZs5zJDRju+Hn6g+2N90TlvjQOeO2gfbvj2LtafZGTM2mgDbfZnLrSS0wagmXxMqe2pliYj9d
8eiua326ymAMCUgwuiehm5oPGKXjlU1CrZlYV2aBBpokLbqbUjxSpbtQQ3Gcs/xZcyMgDwAvs+Ki
aOBadUjqjWbAiWCya89uC1bIDaqCfVK4GT81/d12zY561m0utcu2nK+Q2b9CNPiZotcFa/GsdeHG
M5sra3QfINertS7lWyzFzkBCq3uAefzOeR90OOpSvDaTl20LzqFAiW9zM4PSTWSBHmo/YZsCXGDJ
6azox4DgHqtpfec4yFA089XtgRlG+lWttQVm2JnoeAtwXZzSTiBNdJstGgS3vB6g4cG2Q3/bj4ve
fOMW4q6sqaMT6MDRNN33EFkkzJtmyn7QJTg6w/hGLN82hyeDGv26HWx8se5GD2HUZ/ajp3lXDWR4
1OP3ZdUCUZzQ4079zkdJzkZn37viStMIbyBfYEsxcDd1Dq4mAAZezjdcPHOWgsTFhriuN/kQbidj
3s2zPCQ5rJ3MvW6Uf8UoORQwyzpHHDH5b2avuOL/8RCjpFsRR4ndtb/WSvM3Ct8nQ1MUN4qtTpIf
2VA3tUkkLq4pZRZrDgfPxDds40IGUsQwuEqsYPlFqLQ3UwCUyCPceTRQDYYRNmt7nXTxxtYUnqLx
2gZBWikTfqVgXGj9i+3LnZdkqLDb2wkqpUt1bRiqw0Au3dxHz43VPGKwvTQWdbOWuTg1Rqddlz4f
iqsdc1/dtXDbNB6La9h7cFBbdOhPEFCvaSj96L3s3ojnoBX+TvX4f2Vm3+Fg20z0RszSvnATe8so
+TP4Tb6qxfiQVqTJwxW3YvvJqZx9Wy+vw/G24F72YyeuOSU9zWFy21W4WkK5ZXYBH1PezxFE+7L6
TWEciYwIf2E6wPVXH8pi/qlZ4O+nBAsHhKJw3aGrwKMQTlvUvRfeGF9HxGKu6lJs2D8PWyJM8BwA
y0C2wJnTlZssM7StMKVYJ426GYb5V07FdFTO1Vip167sj9JKCA1pO9xcQD5YZg8eCSrIvreGnW9z
8HkNXCp2oA/S7XeZWd03jhp2aLuxGsB2KtzkBhnYkzH2G62JdvS8VmWYHShH/wVZBTij3fdLWLRK
kBkpIE9rvbEvRRL95rhAvxr7kxXTifawpCugsFk+07PzOEs60XWOGNsp/KfOxqjiizve/WVdtMMa
nTXExgrPQYZj1J9AsaI5yS2IM1YOBTgWLm1K7QUozhKg3iDOard2ZXBipCYAzvuAIJDKOEyXPm63
nisDo7OuBkBcEe6YpBkus7AGaTgdq0he6UaUcbnsIqMqt+K9BWR0OOCygQshVz1YRrtrXeCyoZRY
eLKAt7gpOyAi8xQ4PCvc4PatnoNpIlGgpCgxHkUijniDL0w4IKnlPXtRFdid7IBWO5f9gAPTjKCA
DnsbMKKiJp+3EWAtCmmd2NRhCRALzKKObyTxjo4ytkXRwJFvXni9D6kEolmkXlBaDGEcq6BmjhK7
+yb0vQuSYV5ELuC3Zu5bKHuwKJn+19Oyy97I/9gzUGOq9LvJYQ6NJ+BF/fM4qHjVNjhSE3KgMzO/
hLvCJtgIATv2QQ8ELazsm7SeLmJvpgBUD9k6VfO74eF7VbYtt45eXSQ+mckgfUBG9Ku2s4/FBO0n
i0oSeMDGhc4betRXXzc3sBgPlvDBGU3y4LBoEJFKsssMH84F+oV0YdZ3rT49wrTfj5N/qZL8B3pC
iAXZYzXVO2tuiDVQsbywUtAkxLMvGJ0fIcTeJu7VoXWLv3qmmG1K+kS+EXYbMlduw6m/qWOMkpij
GObtZaT/NRfrU6G/mRWwo17DDeG0FznW5xJJVzeWGzafWwPbxAY8ArZsDbV2m7LYzeOLUiZPv5xu
YfwlK5SfG4SFtAJ88AIWLbchkr+kaT6lk9w5DqtQhSxwGrVDAl9+JKWoG5jdiRS7n7X2ToDk4ejw
UGdY9HrHOzSLlZaCwUoB1Jo87Vp4Fauk9afz6Knkxe1k0RFREzww5+/ctxcThWi7TW+H3gl0gAuy
K7Zp9ITT5IbUiQATyLCy/XabzJgEXc1bi07tBMVzt7DuzXjaida99oZ5Q/xIoHXmo9YutUZLXuV5
hwmxvUkN2ifa9DMZ0aqGUFKy9AcqlrsRTC7W713iToxCdTNZ1lY47i8/7Q4+ceata5BVoa5ddK02
NJ20ETs1o0nGP/K3z5r3dOgfm3y6tKbiplLzWssNa425/Lok0M6FD7MaYpz0Inx0/fw278BrAGIe
smqTY2vrF2TAQOidPs98fLjs5IiRfbpG1cs2CC9Mwnru/4pF9QIi86q0nXtIsTdhnT/rMV46kA13
XpseUk0+ibHb62rAKt2ADE2GnzSWpzVykSdVeixH/s+mmy5KmTfrMF6cyQ2qQEcVDwjObwikfY5r
sfPDUGwaxfyqFXRFlQ7sq4NK2aU4Uy2iKgmv8NHq1jkMZ1boPGWPyPlPS/V9L6BCjsSu94puXQWO
ospTbG9AfCyDs7j+LpLpr0dgx7aQ2b0PmAamB2kaohsugT2OyGm8P1RD2DiUuzSC5avmozeEgVvo
F9KumIS15jeizYUwrd9ogjZuH+5QKP8sO14KzhwMbPXfvksfh2o4uKRTAFOmBBkCtbaKYlWI/gFO
5cIyDEZV/CgM7Yi+f4++DdMyxQxDMmzd+ZAQp/D9GfJT08HkCCVI4xQO3g42EB9PbW3NccdbGi+a
rnGksDgphys37ue/oiyF2sI1l2dK8V8cnalUuVTliHA2Pfu040WT3eoSTRkELBLbsEqKugkyHbIg
jQqsOL7HkaBSUELI0DhSaGCkdlJef3/jnwom3DhJgASoLIdnxtnHGzdMSbu1gcDqdR75ZRVuu2mf
ZIk5HvsCG8mZIvSnCiGXQ7do0XFHOStOGy1artPTKiYnKKlwP4wDi06vEx3ngCe7S9i9XIymE+/B
rSf70cTV/P3dWl+956X+i27EoOnsnRTe8crT7acLHthW4tJhRmwWAqmp7Py2hVIiicGVHN5MAPuC
rCMTz3/lx1O9LbXCea8iM2o3pZ/KZ0PvnXZLwgHpdRmxHGDiu76xN6EQ8FxcyhyS73+IpvWQuOR6
NdJw4YTMYP5Whl2r8dEy6+iyhsSCucxOa7LjCniRpCUZrCXjUIXF3k0VKKq6Q1m2ZVbQGuKiNJ9Z
q81IYsAAXhT2ezvE5k/yeB0icwokDtiEtR5wTB93BnSomXSSPtH9Z8K0QGeH8HmOhBdi/V5EHuaZ
6sen8p9JSdQ30Uu4ug8Y4uT5koYHERL5QzAZbrV2R6aWqiqiK3KWUN322gQuzKyOqd5OhzOvloH6
sS6BW8xloUfoSxXstN+gSVFFiKrNoE7ScViR1TA+2kXR77+/zFcDmKeDN42m6CKH/fi9oPchmUJa
bhA3Y3tLOGL2EHcpzu4wswmxcFxsIzmOkQVOI+OgRQz78/tfYH2+US5MRjJV1uWDXf79f4p9fixL
oGyuHRSjWXvbEPvDm6GMSj9T2vtcXaKMZf4TOdEKR7f98TpuwXZ0SmMASIVX3oWGVnUrU2Tp3bwU
I1etBR/RKLr2nBfvixmJQYSTjb6FT6Ny+V3/uT/XbbVJ9Txh3nfWbbOqIc0Np2/SrBpFVsOZ2/x8
OZJJqFRTrV6U1P7JbRIVlmQVifAHxI0FiknKLORAOE9DkZz7OL68FL0JzhpodGmof7yzvnDrEu9B
dHSmgfAmI6E9INVPLY/Gx+/HyOdpjptCAmzhBVw0kSdFuiwxQmimuneYLOFdueOQ0dDKk2uDuihb
rlme+So+jxWuB58N7Sl+BvFJI54MQ5JS6jyKUWgbvFOgTrXaxPuThbtEX8TOIwEq39/k50/RR+Yq
ENciqEbkf9JtwnfdWi3s++B/ODuv3ciRrOs+EQEygvY2k+nlS1JKdUOUkeht0D/9v1jfTVeWIGF+
YHowPVPTTLrgiXP2XlupNmW/nkUwdRSQQRJN7xj4TBtdauFaNcar44Xy4fOj//saehhWMBwhlBOS
Bf3vm6mpTnMznfFPiXPldcaWpvvTaAVf+XI+OEveBkZqhuEgI770MLQiRXqBUuyYWelVUkazX8Vg
X+NRCvpYVn/Kxeg8VoGE4uaQsPX5Wf67nuMEQgZDF5nPNtXR32fZspaWuFSig1Wz2r8VaWMMD01i
kVQeBwl7ZXPOAA07CbE18VDRD/38+B+8MotMjlk5ky7JX38fnxYS/1OIdprcMhJnI/p8PwRO7Z2U
Ufrr82N9eK6OiZkV1RNV4EUNSFQtRfuYAvfQranCq1+lHgkwrngmKrpSe0l3eoCi3cxPmNvNafu/
H95kZkUjn1eI1ejiVIumcCNIDYek0GJo/XTwfaWPCRAih4rjUA4K8HjdGIqcxf7LxOQPnjP8jvYi
gTE9iy/L34fvDbuly1Fi0ClcKBMslHQ1bPBT1MPxnWzHeoM6yT5QE9nreYFVfH76H91pfPYozpbB
3T+iU5lNWh0Il6CaYjBWmZGTz+kW6oZTd74oUj5Yrah3//hZGNvZl/YZM2+BsCrNPYikh3XaWKCx
JYLw1lGYmIMmxtWv9V/cXr4mywP0d4nChUW567JisFSKi0tMvKU+eFZm740FQtUXxL6ImGwi2fmd
W56EpW7QzkOfZmsATdk6hVRscIr8IVcbVl0Wummrw5wovVe8Gq96CQlHQ6wmg6G/GQlpCyVJGeSn
PoXhs2mkL5SqRFzSbtLmTU+U8CrUSzi+w7acAc4F3XvllTX0x1I/JLn+APvhJoYD2qrf7qgOUhn3
ivlJVeVXY5qtQTdtosH9ZTX6d4sSfV0X+rQltWZgLDJ/M3XyM1wEAps8S0/VlJNANSQ/OxjSm1Fv
HrECbEJl3Rsy3mECeNeiGTYGmTeLeTajQp6uotQ7ZlNxz5Y0hz0LML4z/dGej2OeX1kxY5HMRvun
A49WL3Pr3GcMsE1BZ59YYiIriX6x0nRkJ1mTlxOAl3HmqjiFFtqOKUsfND0EKihofY3OCprIt3ku
7yeZfl+aL21Z0oqjtWXlhzaZ/MJ6idwl+bGpV5pXrefAPIfjeI2i9D4OuruCTjtRLChWdAKEWuPZ
UarbgMe5sV3SZpvkCVfAq5ybTSp6v/XyfYZvc4Vaqf0DTCOYnu1m7CdTBG03Ms9MmtM1AcraygSK
DAOCwUATHT2lbQep3+DlqRHU98QYRf2DLs1FvuM89HpprRuWKAJ/PJeYDGhtMr43dG3auUVEWq/p
+TadxGMNimDVT/OWXNN2R6p9wI8ZntUYvWBOZa4BFrszpupA1lYJV6wmoqA0h7u0ab8bbvxiluMd
DeJvRAfeFCUK5ikBCJmllPaJEd9YDD2CIRKbpo72ZBnQkNI2Ks0gthFFtMLdhaoSFIhe2GpbBUyp
KCcXZQYOTOHGMJ3y9znqGdaz5DqpeNE1+yrOSsYYDcFxlk47igmuGF4Dt3xqk4b3QL+fSQkAB+bb
dn90G+9o89vXWY0/iSHtuo+8imsWbEhchPlWzlt7ap4gvzyMYRf7caBGUL/gYdmZ4mEr5gliOqgl
sslvZErEZdHylhpjBmDMbs7WoLbDWO7s2OwfBrMOt2UxdFtvyn8N3iA4islaguGUB+zPDBCUTk00
rJTTDQ2+O2MIjjMo9sfcnX+ETp4R8gx+2koJ49NDaGOwRtbdRO84aMOB9ibtw7nQCGbTNk4jF4p8
wlfQoT/igXwZquYeeo63yR2DjC4AZf6Mh4UfzR3N6bLpXVdfSasno3cOch/Zj34KCDe5QcbvsAGc
hQ8vaKEKwszR9XlvVS19aHCvq7CExlVNS+1tkRYcC62CTtow92uaBUc+/dTLnkDWjoefvKs7I49f
oL7eRm57tBCwMzOEQCn4LzS1SrL5OZZoUFqat2D1ny1qhy2DGHKBa2qJQnPuDRP27hAG7QbSSPqm
u+GTZZHrzLi0Ipgh/EbqBTw/+5Dwi816fM/i6N61K5IAEZOYhfxVgZIya8R6A9sZkJ7yV5hkYOGL
SjBk9CIfwD/BOHb8aGaG6cM5i3Zphaud8KC9M+gwdKBH3iiPoZ0+5duuNO5Jlj1Ql73XoryBn0rE
qJH/bmbpwzq6n8vuKkzB14UE3BCzYK7pHkE/nvvTBF9Mq+NNKTPocumSZpfG6yBPrsqJpLmcSQfV
0kJVkzeEeuqrrEY537cu82ydK1eoas8a/KsAfbYJuuSsLOeFud19oOSjh93+4JIn0NtiH7rlMYwE
MzkOvhJ8CSKjzv2qUYRXk4+7Hkw6fzIB4LTwiszM6TYW4XjXtlXtMcSv59DcJCo+pkHeL7rHbRs5
J+AKv7J2Ig8B20Ddg41uzN+t0++ogXYDjsC1k9KMJOwqOtQ53YtJK3+qIOGjEezAWB+USzCoamhK
tmFyXzOXSrzguphGH9TjBpfinVvUPxPh7hUbSaaxYBcZMZn2tO2dmU1E0P/EXvboJf23JpjrIyrR
aJ1CpPClph7JqAgZw+GfJij0MAEO5lJHpyrV7rMgBoA9fzeAAaLpZFFr5+A0j+EPp66ORRKqY+GY
5wLJqT/FRYnnNKAMCBK8hsDtgGlFYm9W1l2M+4O896s49M6MUtcRCyk64sPIwwEoPv6B1gk7hVHf
RfG0kU35zZXTns/BnobanWzMs6Vpd2ZLTmQVvnhKvPaO8VguOgPhOmTRNNfhXDy0pYEuxsq2mRWf
hkrc6ao/dx1pDnTK2f+2UFztiOCoURLtio6p7MVWCIDT7MYAQpb2RkxLcoFTPMS52jaZ8zsyAyYi
VrgXJqh5SsmHkdQbZpPDzk3rk+22J1jK7rob4KIZjfFznvTnzhQ3OPTrlT4VsJZc+4UW5SPhgXSQ
DF7zmaESogDcJWaFj6Qa9cD3GvDxhNfBoJ4xj2ZtHL1YBb5GLc3GtVyUFqhwMFbkKUmuUeWsEoaq
69mWIePbMRervKCWX7FH7xlkxSg52D7uMNWBoqqJmsqLPHoVoO9WRC8Ex2gsYF8yeQSMYaB9IG6C
dOhHZpcVcSc0fpqhSVZuId2tmbAoFn2Bdlu4v7OiGVaaZtPc62Fp0q/2ZzveJ0MAkFYxjQWEBGM8
qEhu0lttCbUEDeABwlibrbt0OoCA5NWz4drhRpPmoyjVs2jCJYKApCzIYCV6/fwcO+OtUNV9pqW9
z+N4S0I5AYgSTFIgFSL6eF7AZY67ohUJzFlDhhG5ienbZmtcNxl/i0bm1OraFQqbM1y3CUyacVUO
neXLzJ596uPrxk4PIERu6tq6M0TyAoDmGj/aqdeiWxW2N6Fe3WihdmtX1R3fMfQ0hnjsQjX5kd1v
lGn+BI+3ZSnf2XmoAboHmIG1pDuprrgloGUroiFZMZhkT02739GqXdA1C7BXPdt58JvqxtiEuvWj
luUDFpkrwuHPnZbd9EN1i9Lq1Q4ELTLjramCYxpnb41HGaQpxejO3uM53lWkyLG5usbRqHCx0TBL
m+aV9ehNEhC+Ajz4nMG2XLsGMfNt0R7TOmPjYRjPMz+qiEbG5W1O5RnwhyQRrCzew3eQdD+nKOaW
zu42pYkcpuNbp5EcLoxk3Mo5YJxIzg3u32Pqug/k750Co38rvGLYpEx3b4Q9wBs0u9fI7XgI9IhZ
ajRehx2Mp3qi8Rvky7DT3GJeXvCbdrp1e5uPkSfWld3tJ4rlfuBLluFU1gpmTLMhSWfBvbaS8dwe
9ML6MXnx7xrqdlt0I9EioQ05HNpO54Hl5oFduSNvrSJ3Yd2TVy8N4tGJCOp91dvWuS7RNVFSvgbg
WLBHV1dDhALDMh9QpdzUWrMsGg7kirxbAxjT92E2HKqZuMkqT3pCXPCiQ9yOSgHQfnIOtFYOwAwe
nHqQvr1kgw5RstdnGIfewKNbT5gENCBxBBwMG5aiYkfeKIluWvCrt0MuUjARXV2kzwiY7uw8OrCQ
b2tD3RDa8B5Ps0OkAYJYmyXgOnKM3/UUe/tqCUPKxSQJZpGuj1GckBCHYciC4x3CgWtrddmKIALS
dVS45U70K+h6z5ZDHq6cegy8yN7A8bNz603wYCkUZ6wN30vLPbeh9U0LEdXAfN05tfCxl8HgCxrI
inD1g7FvbqDfl77bzNQFEDzriD/UWulSFT3S+yOLVEasoVr7YFHprNqmPJeGFcGitLstSg2iwPnH
3NpGDxjJzoxdK8UbnEu1lWZpk7Fu3s52kfgUpMa1cHCUoIM/S6cki6Dwdlw9cuKW8WJeehTpUfdC
FtW0KUEt494bnooMDn7jzOF6ovhRqf6ORf1+YcKuIQtEu0jCdB4BGECHnVakN8PCzJ7srH+jCY8u
TRGzkgeMEs3cvq5z5pdEnx+aNivXDga1ldYlABp4oqUZ34cdkrrMwiir262+KfXCOCiNBBr6iyze
xMS/xKnAFKKZyr2R9pRv1JQ4m5EK9coaBwKM2HwE56y2jTsEi3AWVQQqeCQwGu5Megxas/4uq0EX
VxpfH29dlgnwU3Ki/c5hwp6E4m1Ond8xrIBtTDdt1wapvMHer51DjeDneej0+4Wu8FKYzbDLklTQ
7gO9nbjLc9wKcsRtNW66hNSQwMtDQvZyw7gehzFmQ2W4fbEe2F7cNp7VbeAuLzm/3ej6UdsNr1Er
CN5K6k6jt6FJa5XAEriugLTvkfX29wx7ZHk72iMFeSYEne9eKCLMIdx3Rvhm8c9AZdXOTxCT41tb
66NvlqUyAvuM9LtMNPaCQcC3KmPjvUYoQrJRlSY7WUDhFFjnt6UWxHdxF5XP5O4Uu6lNp11ZzYIL
HtoPTRw6W1lMLjrHJD+aLpkyMjegnRaW4ZM85m2x6KkNE8VHC8sSdXxQQU8O4yPOp+hdija7sfOu
fzSKkGZpxoZ4X421Ip57GjYNGrqTHo+Ow05FG68N3LLkvVIo9q33Yul4Jmi0jsdKL8WGqta7CWLL
89m6BY+WCpA9RDYT3m7Wio2I2mYvaj3YCD10VhOjuP2UE+qhYO6AbGVuJR1SlaaIqLSm7aCeR1O3
6RRrpuaAYNAn7wcksvjgTF5H478J2Y8i/pgF/seBztuejbC9Lgg3O6rIhQWsg6Kf4VWvMlUi9ivb
emvFec97L21fmRoc5s5zd3plxmTKRPJ58mq17aik70C2TAd4N6QsjQVZecJzfJPFDoI8sZpNmTk+
+7XyHM3CpNaxp3scYuV9lMb8mNmmA4G6QR40+nl3jhOptV337amLXbltSz2+6sbQPHgDqFlO1SYB
snHBQemgnseCFsPcLgM+ymX2O8QovoJbNLe4K5LrmLjTXVAvMU7YgcnfBu+/AR4YbVJJ5JqSlUsq
qyoor/CYHseC4qWgJ/PqAWmBugoZWEuktmWaop4HY1wiqOoZRY5tjRumDvk2HYzp1NV/ogiSo9lk
vjVqxqqNyftg+n3PcuZ7uenPGrxLbfpG0MZh8HBc2ulwS3nw0xX1EwHs52qhKDTZDUc+E2v5XluI
5RAHIockhWWu3zPNPeVVgpBDYyei8v6sJeJpBEeBa354wMzxXLhgiqUKn8zB3paDds/GouHLOOwW
AaAgUXpFRKjyYQu/2z3rbyy3VpC8oR57LDUdSlVyNJrqLrRjAqu6X81UboasvpuU5y+zWDKi2GO1
iI1xSlcS2WH5JGa8P4jmXU3cpSpHTEPpF+beJkgq209lsXUoRde9k37P8sDXhz7z88q4Yi9z24fF
a2ZENzD5DsBdbmNeLb3NF8HaWK1Ic2UJ4mnVENyLejyNs7l3GKyL1ijX9ewIP7bdJ20W9aopjUMA
t3iy80dC3jZhzA6/H8dDVwYnsxHAp+d4H8v6zdHZijDchmGvAU8S47qdrR+NW9xMs0csikaUuUXe
pD4QR90QI06dCW6nX8VkCX4Ph4HskBl48jrBk+OLznv2Uv0aFu2LE+AXsIbxDFB4JOtkeDDHdEbm
K9a6zPd1rN7KkCAvRg7NYBl/IjRWxjDgH3ce+zx6diSZobKjjUL8d2A517oYrpyw3MRK/TDQiBHp
R+mPeDtahY795s7DSZaDHxtsJqyG1kRpauTUpwba1HJrGMZT47a/vVweuo68kY7NwGzegaPrV04f
EdJpcI6Fm7lcGWfZwcS/7BJtnE7C8bY2i0eG0xOhgV1zqEg/WzVsIQn4ctJ92bjfY0QpXONkmxKn
iMqUza227S26UlV5V47EezlTK9aY4a+x0nUEOLubqHaOjYTU21t7vsFnGG2kqRgodMPQR3mEM5+9
hRkGOJiDLOZbQjMyyHMS551+k/ak1MzGNkpHv82za9nWRxFWwyrXMHsHxqnizaBYH1bAZkkxnL2X
vAZIog9bV8bnZtAfwyZ6RXNKvTDnuwGnHAmEJIzKdAd8mPZpVSL8jQoUwuD421z4jmzZ0rGhbePi
ShttQhSzkl1nuvE6654EhuuuRGzLB0TlgBRNInHzKM7XmNNYdET/Qu/rtkmNDf1yH+UOCgXb+eVa
6bfAU4+OZu9L5W7swTgLp4MPqx87jUTBobiZDXKj6vDBHbNtj/SfJDqUrdE0fLOS4S3JwLonxN8h
hgZf0BvFVtkmnWUUmriRv4fhdKeF8wlU9VUZi03fZXcY5q9VpT9pLCVkctyPQJynwb22ovJHTdK1
m2OUbq2JEBIouSsbTaevLd+k0M3PS7cEdsbecDwTDZi27rzqV5O6W2jvt1Pg/DSCZtPExF55xnxN
qG2+Y5jvMQUAiT/33m2VF98Ro/CMj/mMXrC5mxaE8Oj0NQ2c9KrFX7LKm+Ze0+cXem7kd2gdi3vd
I7jN7itvIKynQRFi68NvU3NDAn/MOxGnje86ebRXAxszWrjHxKFIL6efYBtfqjjrfLODA50nhIuQ
hFktIS72TV2E2R5j8m05eGfX035Qtm7GXDs3rnbOgmzbeeEIgISCvaWdWNQumZPQmGrDevPgx9JY
Nwtg3+Aho+YwkC5OynLhnSKexTW9PkbTfHqJRHBYDmVnU5IaSP56pfuVi6CzSyXRRAySe7t+0E1O
NGOxldWJvK+Vq+nvKQ3jldU6VyAQ34uh3Ia9etKxT1dev7O84UTOI/v69ofWsk5G5V0WK+J1WxOE
lImRwWhvY40s2WqOr2InQhGHVEwvgm0fhxiXjXeRw8Bwp/kIfflWkFlnk1eEQhRtzjTfxW583SMd
s+pg62Ks3oZsq3IoqhSnP7xw9r2Cyjv1VtpcISem001IRaWNZ2I9TxiTWZLLDYTXU1FrLUjk6tYg
BlxywkOG/8FB3e2ZvqjEXseD18TeRto2f1ieRMA2ZFhCBTG0RMs3K6RvQ2ZjD3yDdO9jL8qtJVvk
w9ZvK0JeWOMO6/V8R06dP9LlJmG1Dbu7JDeuRNi/wQZ9i/TSz42FV2eEW+S7+0ICaF5ZAfG8nvdd
s+IN6ohfkTUMu1kQRyCixA9n60FnbqFQqK8YWCAKtW/LNic1orUfydBjaxjMV6iOr5GOQjppN42j
6MFb8QueYDbjOhMR3IPvyiXoUqannL1fwmYEp8gpXpISUXULP5/JnMTWvfbM/ForvYjWUHmVksxh
oOdd9GuK2Fn6UNmSO1Xh9T70o0t8Fcgkw602KZnPaJr3c8AqkZjiHEheOZ3qpHKQanf1t8EhSmUK
nmm5b9mt/sSXcwRP77HuZm+mim9SNlN8pwnUajeeZlzFnc6yONONIQ/dlRYN6OA5MBB8hibjKUab
+fizR+O+0hA/lhRYKiNP3JS3Zhzc6g5JKhamhdE2HjoeywKsiVJnDCtXZrwYs/W9Y33TG+1JT8n7
CKfjRACtyX5pLhlaRQD8+9I5Q0aiwwNaFQsMzwx+IE8i5O33CbWfVxPjXUWrMUyO7dC9dDZ9SX14
qAJzk6PvGtFvISMhYUY3X8ya/zdWE78JnwIWLd2uH9VErJFTJ6s6Cnf6sgfste0spj3y/kORjA98
bR+CbHq1vOBAF3Hbj2z44+SpNavdGNnA6JgTOsbOaMRqTNkR9tkXLMQ/8+rLaacLgkYiVMI/cokG
c5QTGiWRC4e0k/Uunx2CpGFmrIRJJ6TzoubJHlFrIM2J/LxL2HLpSwst6CPf1r3ficUcLHdJAfJS
FMaQzOIvJrIXE2fG3OiLcLEhRmTmbHoX49jMDPs6tvVgHxZxdmZ+hJIPKv9zR3fui+G2caEW+b9j
kWtlGTgdXQBtf0/Xc2OaqXtpjZAMa+GYiX5mJB0tyVUYcfSW7QBySV/vdNrx1Zj9wPbFR79zd5TB
xonoO+VXoWrX/9PM3QVZASIQpBTSV8bRuvj7V3lzUwu7GZ29LWoKHzhB+xGd/dGsC+34+aEuxBV/
LoCDzhXKBkpXLv3fh6qjejamCE2wJ8qU1g1xM9WB19g6zZZi7J6NEF982QbhleOgqtt9fvg/QpX/
PI1/jo8xGYmv7tKUu/RKJkOt5oLQwv0oA5OvMdYh4o7M1jpLXbKpGXujD7cmgqFfXgbaZ2+0gTE/
wSBJez5uYX2nGse3SaF3GW1kfe+XYcxU2VC0EndDiXrsGCFrAP1WzOWwHjtmehs51TZBFKzN79lg
DMYmMxPzJ7GJtrsl9SMbvpDLLBqRy7NE9wUQzTW5r5f25zpSRduBXjhyF8pzZfdvVjGPq9oOrIPl
TV9JVj56gyCR2qjMLE+3jIubSqg4yXsDT01p0uRzOnwsNoyJAyg264sz+/BQnJUlJCjFf0CDaRLo
Fvjz9Fg6I18xBlDWkwCBg7eYPMGvEHd/dEWXF/I/j8ulizfXIgiBAqvjqI3GLWJliUMjDsZ2U7KF
C3wkvQaORklS1ypGB/aDZJKJoNocRFpAaBqT/Tgs7+s4cX+VqZFQkqJ0+AUPtX1QUVTgLzLHjnoR
m1+gqTsUmPPOVp0/oQ0k+cPpxBVglrPraP17zG6H4FAn6MmaT5bUCaZ5zqmgfM5vUgfp5z7I7GI4
lO1oOuuqmIkyQh+QUZJ148hnxLSaeDNNwwRzJaiddNMoZc9rm7FbcXJCdLpXQD9hNJhJylSsUk4s
nihC7fHw+Xt4+YAuKw7cYeBGQJ5pPV08MZaNVzKhfj3Uk5fsXSaHu5YdHAOxVhcb4mW/kt1caH3+
b4nj8USODPjYlMtz9R81aRsyRKIdp+11M0VoEvbJqaSUe5Az+8xABemzmdnl//iw/llXaQGDwUC8
xrH/PijhPFrZaW2O87a3DnVYQ5QzQiYPKfawzy/o5XuxHMpe6JsI2jmYd3F+btSjkPRKd495yfAJ
2WwYq2PBSANYm58f6qN7x6gbcBASNSkvlYjMYDt3sEA7ROA0j2rKLYKoknDXu0l8V8x598XxPjg1
1FmwikgjANguL/SdYHcKs6RpeJRwr8hr7kKsrLDVmLm2BQ/SFzftw9NDM4stAbHjP6SUCQmrm+Rz
cqg0yZyzQ3l549WGttX6Id+gdxdf3Lp/ioLl3lHp80WylpXt0gxRWEOmmKQCkJiTjlapOzHhGnrl
PTMBltCmYK28kDbU0L9IKBBW2LXzWy8aq3ydEbjhYNTrBMWhJWsogY5mVl/8xI/eHiJHUWNzSZZn
+e8HmWywrFeppuHpZUOdwOHbDF7evXathQPTrppdmlbh0+fP2Qf3HWoisQ/oXg2EmBdrRCrcRso0
cfYU7Sx4VTHt4KASQFiN/+v3kjvA54uajIcabs0lUrNNTK+r7NDZyw4RVVBnDLP6pDs6rQOleNbF
9v/j1P5zvItTM5OcJa8LiIClDBCgQq5mS4CWNXTv/vMjffA0GwZwGNZal4rrUhxN/ze1R48joUFz
jx4G+ZUaEvPMaHva91X0lYHq4qaBqyN5YeFnYmcS2NYuXlZsJfGgaDceIjtMrxPLQfJNGAveGgvt
0+fn9sGxqOMWZCdKSk7xQrJf6T0CmASnvNn3WGPzIXygO+4dnTIOvn9+qIu6ndNCrIX6Gqq7R+//
8vPB11YTDlUlZt/RfJ3nCb1YE7b1V8jVf3ZLHGjxdFg87p5Dus3FJ8MrjLLwxsI+OACE511LPIC1
Ikkx6P0myexxbdSh+dyGZdWsU1mDWRAquxvk4GiPY0I3eTXGi44iDpqCjtHIOCxXuTEzbEhn9YVS
+uKq8FHlzWQDCmeHmwDP7e9lgRlnS0iZPe8RBSG0i62A5ojkfoebzy//xa5hufyGB0SdR5iD/fMJ
qKHBBzbVywF+gtohzDKgwmodyoKBhi1dCFoy1rwTqZz9z49MTclJ/KcEdFgNSEd1gGDynHFTLtY+
AqnTIZEdlsBUD26idnKPimk/1ixFfyT28gmjZd+kv5usxrcljKgSK4TddGj1Fku/X0xS3CSpUfxO
ItS6Gnh02zfDjmxx2YYm4WWAdmllk7/2wx569zZxrcZdtvKqWxH6itGfR4V+lJtHg7vVdIRDJ81p
DVzuS4K0QkDL4BejP5FrGdGLazMltRPfV/qYOAIBJv4EDLttOQU1qdK0Ide6M9rYeHCDH0YR9eI4
h1qb3Otop4p1IhuHxh12jTu2jQ1yFm+WGzIsWrFyqly8tWUVJvS4vfpVGN1U7BMHlC1zm5omObL8
4GpqRJmswiSdt3qnhLYZaaxMO1jUFWr2ijS963SejfC2zhjDkxSlv8kqN64RgTjeWlm186tkVyjx
i7TqulMzqj2gCwOJ3ahYmr0i9LNcT2HZPTZTS9KgObm1WtXsO3dV3s2nNI9yZnZWP6mD2SUYB0hI
LTcSJPStngzgoIMkITpwaCQyRruLuKOItad3TQZe6ZtVy6nogRS/+S35KR1NwnaYUOdX3dyn7+0k
zHkDFJbRkjSCtzHQK3reGLMTNE0JAjpkSSrbqDpFwdFlIj+XSFqvCw2vJ6x9JaDalqOeb8xEixC/
pGO6hVdVZtsw0cB74Ftz03WmF9k3zchxO5WSUdhKugqsCKLravZTldSR30gqhZVmtEXhu33vHXXi
6Wy8wKH6ZcsKLHWiyeHl87fi4quyvBO2ZIXHEAKNxL4sbAvZ57lldsEhcI3W8QGbJ1eqHSqSEZsq
e2pbVdx9fkTjogT5c8gFaL+0DpZgtuU1/U8Bb2JzN8cJ6g5bMjrQbNx1Cp7OEKh1mULzvbYmGq8a
05Z4jPM3J27jJzcO7fNQDSACXHMMTk38hxZQNHaAlJomOjuoqn4ZkQ584S24WBr//Fysa4QvoPSH
RX/xhUf5PeUua9QyFbTNw2jD0d6OccvI44sL88H6BNfSYiuMbYPw64tFOOtmu2ayERyKTBvcldUv
yB6NtQnpUoCuCQFQBttGzLGRQiPKCoIPHbfHo5iik9u4syxercxlT5lj6IPp0XchgU4E0RRf/NQP
nhrCyyhGDK4MP/jyFlZBTyjDHB411niSH0N11Sljvq8yht+VJ7+iqS7X+GLlppwGUcVHG1+avLgy
XhGWwpiD8Ah0RPpM2+WVw+SdeYl8YZgPpcAaQfGHvNmDNcVffTk+eGKXcoFml2BUz7/+fmIRhFPW
Ah08eGHTHwFU0/huceEjz4/9AK/DvrUDuYuKNPGTsmuJFYz07cjAGRGtm9+QkZn6RqatyQVb2R6x
g3GcfFEe/sMQhO+ytMEWxzthTxhZ//6RpKaDMo716Ki7XvI6I2B+tGAFgkI1AuctUqG1SxwdLViQ
aRFcrEAzz+TFh6eBFs1xaAcSutMm+aKy+/dJweCm85zgsDUxXV5UdmkhsjmOJ+1AP03sB4I+9rHY
o5nJmGfN+Rdry783iqMZvKu8PHziL+N6nADWBxFBjGfmtmTINGkoBHB163aqtsD76o2yzPcvXtt/
FwjA9ryvlDbUrljq/r7wbVbU82A60ZHOWfvEv8lvhjNQ2Kgws39H7G+1rWcgLEPj1fzI58Y9wH/W
fhdWH/2OpsB4Ry1ivvK1Ylz6+W/74OrTwwMNi7lL4Ku8aFJ3YKSoANzoSEs0eZ5lFL1kM0zqdV3R
OiXNTcVflNf/MBBA4Fr4xcF900TU7csNJjkupQwJ+2KSV4MZSWEuuRasCRlbmu9Q4W2k3M1lcrQr
8pW7tPxqGf3onDlTNi48txZhB3/fDsVwgLQKngFi6DVfnzGqAPylXuL1tm8TGZRfbKn/vf8OZSUr
KnUlCZKXXZQs82rRiQ4TsKpaBt7E1RLLo4v4q47ph9eWKAXaQ1J3MI9ebCkcMISERXqcmm2b0abB
9fNa6xg6VyFdg0PUtt6MIrZL3vtATek6lAu6DFV3UnwxZ/joInPWC3oYoy5r8t8XOTdwWaDO4Zwb
L9hqYT3sg0m+GojsfGOEkfbFg/zPtsGBmywZM1gkji3r29/Ha0ITfEMSsbiNRO/4nqXpxA15Yhkl
t5p+S2fX20LdCJ8IIG7+x6YCJQBHpzYiKoumCR76i6Ozwg1kyZHTgVipRVK6aYY23k2qoFqh+Nh/
/tb+6UX//blz2I3xKNmEW0FfXZa5/1RIhqbnQcwE9AjtrLtNMYQz2izYdbNzhgmR9wLJEYbDYuz4
T2JEcAKAeJ0PKv/qpyyP1OVPEQYfFd5nHq1Lu3DeWwQjj1Z4HEq4dCuZolkpVF4+AoKWL3SNjPu+
UON9T55pwQRYmOGqpKWYbL64Jh/+ENYxj+cA5vPlvM1tBbpE4qyPDjN6P1RZvsWtoN8RdxzvOq0r
j5qXtOusS5NNMxNoD6cLgffnv2J5zC6vhrQs9rB8ROmiXdQhbVKiSBlbbG+jqbYeFLdnhyHgmnMP
v5i2fvTE0zLTscKzKccP//czUAdxrrX4lTE72Qkok8leaxWKH8bo/TbN7G2j9OEkYqf64hv60Tm6
JAHxsaYB5F6aphO026UY8YD8P77OZMtRZMuiX8RaGD1TCXUuyXsPbyYsDw9PGqM1wAz4+tqqYQ1q
mC/zZaQkMLvNOfvovGZCmXaj791xx1ClEwkEYej//0pJ2XFv78//+VpvF+cNb4A0MPq/80HgBnUu
AkJhnTEwU9KLsILh7epsE8tyuRP5NEFvZG56aGppJ5O12B+zO2N1Kz34uylIQKu4JZRrBC6tEeI4
YMzd2JGkgK684q0tUV6HMAQPASSD+4yb46KLSL2MKwYiZmn909BUpEGscY3tLr0tTlB7tP8NlUz7
TVdN7T+BHAVRCbHAQwa3JdOWu2O+mG5X6XR7rJLlp+ZFecgnIou2ZIJ0U5LXXj0Aoyy8AzAiTf6Z
Sq2thcAFo1JXmBecH+l911jjTcYh028dl/J+6HNeeCipqMB12gGE7gIRL/u+HfLzglHnWvQrUySd
jteSrL7jtCKjAffjIQ/JhvapK8hJbxZlHYRTrDumD/Fh9qPqdR283zJP0XvAc93azgib08IVc/YI
cHuh9Tdbn5kPot4a54+Vdre/RDVJC7IvejQ+DA7kfQnFChKD92KtsJInF204SWvhr+siy1JyHX9k
TFJrs6KGimnWNuPsMzzUJGdZVGf/PFJ5/ixN6D9xO7vffQk+NFpl8DTg0N9VFn60ssirrUBP8w+y
WQcJjanysXIs/TKlVnkmCXr+GexQn1xdKLnpV9X+5/WD9WA7LYasGCCrQrx5ybt+fEnTfmasBPRy
rcZfQtDDZIKrul21xoCgg/iQtkOLrMryL41x/LO3uOFFO51oNzOTGZhaXbzLR4n9KTRyT7LLdETJ
mD0QndeiQb/xaYuxSjTmj5e0ybqHyqrdew+Z+Du+rXU7NMW8qcC8NIe0ALI1sP541bYAFTJ35tx2
sn8Eu5Dv1ezi7NFOD8i1ru+aeHodCic7eaFR+JnF3MNANTBCpbml/dblE3wBP5lmrEnzvEZJQe7f
Rg+ojsCDYY9pAE7S/QsLPiUz4q2ag/5BLkrsWqWqneTfk4RpOWxQULc7gpmD5zwWCseIrBfQZl51
8mJyHEhQ5tYL8/JN0H2hwuUECqkANnmt82GDMKRlfuKJM+zo4g8JQ80/v/aAls0D5EOmZYdaEIha
Fi0NIsjwRI7Kz0CmZOEhT/3+Dfux+5aFMGH8NJf3bCeyR38OxafWyCdrR5UIamaNiTxucED2KYDW
lBkNOrcUw2ipktLIeNtAE/uG0YNsMCTxSJjaPq0EBWzLOkZ9Eg4wy6CnGOwhHmTUufTfvXWwkdhG
2y60IFoONdph2GeYraAWWNgZ08iER14BCcILEyfEJpRN+Py3QQWPsWz9l3TIv6QNNbKto/zAzina
+2wjHQF51gG52/edt6mHId3pGn7lmk7Z8Ra2nqyLk2FdaqI7bIh86xXTnx0nX/w1xr53X7glsPla
j9NzHBkPMxXY3ZNXDtHzEjbWW0FR/SPddi52DbEXr8TyCbOdsDvew7Ei/WiG2i22ItbRbgHXfprm
mH1yQHBev4nbNccHPxQTroZoLuvkZgTO9tGYmwGbaIBpma8LIWxrFcAPu+Faest3vTCuBeA57teS
L83KkFrW6C+veR3kHtOtdhaPdrn0LxHjb3MFYeVlF4wWsf1vnUEYHy2nN+61hKKKR01bs+2Upykj
FqjhP8TvAnTeYfbAps5+8MmlqZm+5su31zFPXGJixDjn4N6PAa7eJPOc7FAOfbCRvmftmpGN1sal
/b5mFRfNrjHGJ3YpltOhnBWYWCcLf3AtTq9kS+NPaKbq1WAN/R2VHp7aElfiFPUt/71VcAP9VhBx
F4QBinvxMVdgd9sw6PZVmM4vhSP6/Rh3067KsezqmzKbrWf/rcTSqE3hNZhePVH+VAjNt9PIC72M
pjp1KoSk2QQ6dTb/CzFCM2z5h4Hp1yZbqhx9X1BWXIaLLjZ9aIpkrSv7EmWsaUFoiBA7Sopatfam
9rOUY3AyVjPcaRWoO3SKODWRsB6jkjFq1zvja9551Cil6CrICrP1Y0TT3y1FVn+giw9vYLoZ2DLx
GO6DdGDgQuS9jyYH2oMKBHZIuEY4uBDI3bDMVfzXMhZEtCLKXUh2TnAI2Ik+EMcbf9VZ55KxwaIj
l7x9pcxsMOK91d15JsP7ZPf9cyXj6hqNjbwiZXOOENjc95KJ8B8xR7A7Z2tKV4xVQ4fq3l7b09R5
65+ydNZT1+LzCQYBY5PQokeWeeOrirhzWJdYZ9WGIWbSaH7LPCs9zksYvQ2Tz6XuarwxpSS78UbJ
oH3wB8X/XM1WdNFxXhDZNVkHX1Vw/S3h4aNKp9PckCZSlk3JlZC1r10e+QkMcrP3UbcnWdWU70U8
WDvio4AkBWlxx4wuOs6D1S0gm7384JgUi9hKw7935LAUm3QSRUWrhm+ii2WcqGEsHlyxWE/54Bkg
l/64fBNb1OPc5LeEls7q/iMn7haoK6RwzMzZcLMdEW6Szw7ZqaCu9ylv7QUtmqH+r+sjoFJeA21f
oVxnF6tqnAd1k/G2bYexdunJScvalKcB331VMzfnyyiSIG1f3QrbQ1k5wVtRL+5Rl739ni+l2itv
Ga5FVbXPw+iYI+Ts9nlkn/DeeRbE4qZOr1rzmnaTh3nbpicT9VhelLL8PcsgA+F4zp6zqvrJjFwf
kPeHz1HKmTVAzdobT8sXv+vUx4Kg7DrPLqNw2fsvpdOuBwLMHa5Paf9Fqg5Cwy26kxHTeLTFgksH
qgMkURk20dHtic1clgaoZkaE2zTAmW2lgujRlMjKpzRCWp/f3iUTnyekM5vJZNF2bnVx7aq2eSVv
4b+4iTE1F218xBWQ77xMNhCvg/CVvtO/wTnGHTRAaAldbuOBzLBtoPd+rG2IBhWO9x3xfOoxbBDd
S9sMiG6b+jd2kFPP9dSdPFbW+9Ed/YPTjdV3SmmDeJVkcFYvrJoa+B3Dis5rmQJ5c6J4qG59Nd9F
AyEHTFAo8MxQzA/5zFqod7hwemq7nSZRE/eF8ytlaI4mtC3sYr4PdNGxz4GtxFeLAo/i7YYKJju4
JxaQLcfGFqVM+mXgHRemsnBVNGYMggPSzNVLBkumX+H4arm/kYeoUVferu2HPtEmK5E2rcjrm8od
Io7ertU4xStTJw6mOcIKewLNjNtaz3gl80eJCWfvE4CIgSZbd2MH/iYF7HBJIx1uvSkMf3QZVldb
jeO2Vk72CGg0JQgRCOzGnxv7ZNeYOmSr5IUpfLhdqWvuEUepPVDv8KwbssY3ixeqX/DbVOf+0jSP
jtDrz+oG6yvPbfCGd6Elp5xp2Cpn2LLVFKHndvrik3FdeamcbvhGateesOv1f6XPgbjJTLBMydjc
aCZ9y2YCcL0o/sStXRZwM3zwyBKoyHJ0uBovNAHcq14KaHAz1bEkWKx2Ak7RObsOgUY+LaGu7AKJ
atLpfPlZRtX64TiVf0sltP9YWa0TLkT3pw9m/iyrwBZv2wWMa7OU/jFurehhsQx+P+2M9dVPx3DH
3+HiwuH9ldVecIqnNDuhHZO7YFTNRYSl8xAulnvk0faOS+N7n1ZBsK/KZPC5YAUe9iNOkEemNtUL
qvvpAQOtDx3TcY8KOsi1H4y46ycxniNr5hSbUN6+SRyc9yWMoL/u1PvFRg098e+VFR6y3MBX6SdI
F5BI9VMzdczIi5nPYKsZbmYThwBNRjOox9VtmzM7Uvs6WjyqcFKE+VqGQYIiCHz9ytql31HL29tC
d/Zjxj6MhgRfq+yaZgu/sHnscIC9Fsq1Dukinc+KIepWDyNk99xASZdMNK5TGjoX0rnYDvaO951n
6rZQ0yPe1pZ2j+xVcxpCHH3VLNWXGxdzxEIK9ggfg3Pdsjq32LQLKVuUiWpC0dz1u9LAzJl5iI91
1684J7PmsrI3+63syjz7o4mfgzw0exVWxXutCStCjGNyvH+Oxhxb9tNe6dq/ijY0TyLtR/aYDhzk
rb/44s9YzmKHVicGLnFba6ogVuCKOZgDljtqZGWIT6aRud5PWBeTwS8HsijW8okQKv+SRU7zhJED
xrml9d98yuxw54SdmwgvZQWQxbHFmWNXJ0mBoLaAOOY/jtPHx0aFPBBkGRy8aUjv+qI2AGAI4CYk
k5k96vRZYfIq6y88aJgCskWDVs+mxg/xBOECFUq369EQlLpsqfOqx3EaS+LojJD1Nifum8lM5ZT/
rZFH2qBVL+sPXgUMjk7k3DIoqoGetBp58ImYiO4if85OOXncIG1MGG56mG4Xls7xpkE9+cCWuzuN
8bi8Z3Ym362AlEHLDjCWO06XHpZ1yXYZw4sLCoeF86N2dj3eiqSd5uDBI6V+K7LC+SdzUlaC2VE/
qmnr88L44zUvhupEBtSIBm8d9yPeofPk1+WhYuL+wPwt32G6/zex/PU3sgFTL2Au/xXOMj9mQyz2
XeiaHQPj9CgqAxhrHesZPNacgTkKTfzTFWQo3EYIKEa9iKoKrpSAlQXuI4g3OO/vu4FFceeEN+Pz
/DPZ0LXTHhAG14rT/5J9np39oREIgYAdfbip2xw4ZL0znwFftxtax3UdQDjlGJBW7TZXxXSZIOqJ
PK8IwVBp+d5OpepvnI4I8ufc/WEIog74kawEY2uZoAkIkhAFwC2hYEoGPIfbYY2eZvrxgyEL4twu
FMFt3Lhv2Ob/CgKNnxzZd68N+KU/lnKiV12t4mdFIAbrhe4o48NuhZdPODOL/L3McrZTtbYPYoyH
cxYMPJ++vaw7YM1pAgZkLbZ4pgpe+j5kKQpUx0R83Ipo5lM5huXXYFxxxFCc/RGkMXyFQzg9Z1bQ
XeFLII9FiWA2TVuNb/CGmjCZVyF/I9eyL6hI/afCtryvFsMGhIo+TMqFRRYFuTddvdQZYX77s6Bx
NNWDr+dq67UUAsLwFlRGTrf82qrcsRgId268dofcd80Px++CP7V3zquzeq+AvNEcYsOm31wG56lP
G/5BEkXuW8JkE5cOJRlY1u6mYFku7eyanHC3XnF4O8WHneMjYBicXuqUdh9YxZ8yuoU/OZZ3IJcs
2yitPyoUfzuW4fgO8vazazC0aOjPzjBcPArYTe+b94iJE9t17+ZslCKRvhUkUODivZqY2i5l+UhX
x9UixVflTPZGZtDovIlQINneI7Z/yqrsB+Y905nuFLLB30RKPDuReTC2u26paECq9fOEC0am/B8d
P8lh0yTYqA3JOQ3wgi7a5Ho4CI9KxDGLu1UV1sklbijGdLMzgb/S4wliv0GQbPqSkxi6RUNbvz4U
Poi7uIy+Iqq8YxereE8EojrEOJbsZn2pWlJmnDCHyjGGnEmrOsOHfXFF/1aU7p8y0wK7XZFu9czv
zIF5TMvoc2rUf3l3i1SpJZ64eFi23C6vWcx3bZpfD+VIEljTuVMZ/vr5qwvSaSu9VW5CRDE7jO9v
o0Jh4lXsfQu7YXKy5gMhGMEPgcIuEwT90yl537lYOiGl37jCzqEuhb3h5XQ2xsiPOMj0du6aaofD
qdxIDqJDP+Vox93uc2mrN+rbBK4f/4LIxFuEVad58TFzpZcigiKRzek2r4vbOSz/qHapt5SSy2ES
FgWiEOCd8vIfBncaOlIbN45GFFQHpHZYK1z6ysYbPfnhNnOYUsmpAZrTwf/wq+bU17aXWLP+Sy7V
tQ9Ip5mwWR6LgbMKryTkMrjREHCG9hLP8UcYWSMzPqCSqi05tjAQqL+NkcsRHKL4YCfV/eo0av7G
dTcdserg0wub0XMBxwX6rQ29ltmjJfdBH3sIp2hGAPMVIMdk04KiqwhuhhFyjhwzn2DNKVIbpsA9
r8XqPqjSjCXWr2hEwBwEd9EU2TCPcjQ9otbEoK72xc9L2tqOCKFHdogiQQolEhOU/b/OsanMWn9+
j5fekI8Rr82NLDaQIhOOx45+7JJP2Ll9XU0v2iqkBixRjQ/ORC6LawypIIx4xxGyIF6blZXgV1C5
+jwvlvfBgw9BzQqDaStEKU4m6LstFC90uMuaH0w3qkTE/FxIs+qd7PvgVU/zcg/0IGasHS33k+bi
K+1cglyrC0y+Zn6asoKE+t6Nn8NoiTadwaFm1zml7tTZnySJcMFqLf6QZr1WmJId719W2tFusCx8
qgugr0ijLBdrdMcuxSTESlkUWOKJQugvorOrjNpjm4byRLoJ3UR6dtGiFBNgl0FbdAuN+9nnwK+s
Og42YySe3TFgxpL74H6M9x/ZEb/aK4OL5zNpQt8xbcdl+iwD0kgqYFSFb5g+NKyAJefttibpxF0w
YENdQlQ1em9ZDuqhzJr3Za4kcqyoOrmp/Jz1Mu+RZQmwa2LZkIhBDmZeir3Hd7RMFsPmaL2zvT4/
oI+xcHoG2Qbs1EMaVbQbY/eJHPhfHql63xnvze7zJ1VTjlo5Y/piuDHrjiDLjuWAyQZfNzSnIzhf
PrA0z5HgLakjJ7EEfjZYDS96WD9DMb7ge3iwx0qB3yyuoxdfjc6eUOctG7cNHkmqsLembnQS92aw
OZHJ7eoz0pFKu4Vfpad/JG1+iIEITSaMAZ2peq2d8XOkWUEslu+XqBzIjUlVkksV7qyKGjFq2WxY
yFfxCE/O8+rgGcCa9dsvJt32rm+2eWk/r52bHzy/BW9FVduKZZ+HlbPPeZdBpHUu1YmNJvJK2xkS
5mR5F3iS4adTNekjkCiQEQoTI9JqD64MSOA4pblhfBJgAB1fvTpX+wZN/9UaAFKQMfacOjbgzlaP
m9EmfYYbZRzT97aidesRHm50mz1QQT86Cw5La50PVcjMUaZ0g+SidegGme0NCrscXhr6iRXO/78i
VN41B7b7RusGn2gtbLynvk9gyji/tsHSnkdcGucqHv0XplXiWt14/Zt8XECCGRl2L9RRTEfSEtGY
E2TYxUS9Q605HPtpYTIyFwTL+8OPAVoFeEJs0E6o7W1ZixF3uSOxYQJKVJH6ciuJEFIs707UxPDh
UVM4bTAkdYgVOWDDA28QZWBdrHjQNDoUQUMI6aC+N8g+kqG3zhBNqJmHdS/d4IplpUystpGJ70s4
IXndYXd2PoYRSuNiu9Me1aELC5V6LiwY9I9jY+9FYFgL4Zq/We5oUNt4i+eaDVVZ1yeAuy/Duv42
Y/sFHuYwWmH67AwT+Ksab7dsBJgDPItIES38pOlkM0uqHhwmaqzOzHNguRA87Dg790Fx1mLMt6VD
X8kS9pvBYfYWKxRoTTTgqR1nlkNzzjyXJf16zKzms0GQedbVMgMZqH7Jss0OoqYkNUsmkqYytwGG
Xrb+NFZnnPSMPgM17SU/79b3zIvMwigZDPimBYt0kgWheQPQ1b8tYT7ufYscvnHUxOjgO6ULsRtS
d5XaLWOotw2HwRPTpxATs8Ngpu2Py5B+9RDKzoUJXpdRZckKGYF2ouHooNB71vC8bhBa97PSjr8F
SfadOiQtwA4NTt48lMncMlsX1lokQhNdEnokAEZVD/SALPkxA+JUmFfhE8Dn6uYhr/hIQV7ehLbi
Fzlof+icBfsnn/qEtSfbMRPkPCSCTg9OcAmNXW9kNPTszdzqNWZTyplW51vwczH51uF/89D/OgND
3ShjuSmceXhgafol/dra38YhFn3JUQGt3HtTNG8GDl66KkQ4osltNLcWzKo5Ola0qttyES8lTD28
qY66THFwcVxlJ/bYzUmRUYHD+5mg77BtDYaiPnXT7XgsENoNLcS71Wdf2TdQaIPJ7NJxYpantYPR
f1FbM3LY1+i99rc8pE3govXFEw3ttv8oa5nei7wq9qbCj6b4J7m+ph3NVpGMAburSLX+boQQvwvl
+sW6lC5uUvOBr8HlK3PKQ0+gwEEuY0o2U34DGgVn3gWid9JGvK2Db/Ykm8UbZ5oVGmmZUxWJL6+E
J2cXhbcDoBrdLS0flLk4f/wtswhC9F/PySt4PO6P640vhGnlG1KqqEujIaQ1WdI9YVd4E/O+JNDb
Xb50sAgqHzeHZWe6raXWBwqJ8sCg1L/kdq+YBULDpcXYyYZRLFcY2t8IoHspbcY8PkmPRe0QjNh4
wLAYxx+LqP0XT6FhlEZoQRDcquVgZZielSD+QgncgAkMUwx3Pvou1a6nhnOfV/bRCsfp2kbxRzwH
9paHQCdZBIs1tNvhUFgddgoekQ3LCnWsBfrFJmxZQZVNfhyLUZ0Cz8KElQ8BCW0V00vuiACBUWaW
xzCQxaFznZw/KYB8utBxg6Z6DXitDhDzf+ewrbY+kq6tV8OxALbRkbpUl//Fft3cFS44jG7sSgI4
M7EJVofTTzAzGH0uwTAS8102+8u90d7n5GCdyW6v0mRuiZ2rFHBzZ5f6Qy8B0XTleCzJ8r6IwWEQ
aMPq0pKeBhaUvCu8cX0ySzSd16FyrnYt7LcaSBpK+q7ZFy6zIxw0zR7OKKPPCQ3kXkyDOhVLs+y8
1h0fG7eivrcDhaXS7zZWn0XnybQ/ol+zbDO0bf/GkLIrAOV32dZXq4Zmxy58s0aFm6zsrBPd+WC4
Haa1BLfEQMyCdedZEGGm3sZSF0UWkgYKvk7AHQ7R7/zH+V59LrO0ISFW6iEKS9y2bM6Y+3XjoaZH
PtG1N6esL923gsCsz6rymGxnQXrobJZPoAV71ngW2YRppjlWGsXVFDrBLuitKmHcIPdhBMNIBqnc
9TUqnnTyGBOXa/DAUpjnqdPpSXOgJKXkcY7ROfKg8pAghp5P5F6w+FyAbpZuTDbIWLfc9hB2mTWY
+HvxFzbieVufUthBm6as5qTC2bstbEnsmGHqFrH1esppEROFi+iQuTzIZRM0R08CcMgwJzA0VJtS
z8MO5pE6LpQhB69KvTtmjSqpwSlSR4h+i3WkT7LMvtdKMUxeJk4fp1s04zdBncz7d0e33D6toGCJ
NgmYaiiRxRvXMrdznp3DqWLYiSeeBx+uHIPqOowBxgXqmGvK/kwUOUd3kF0VvJJND7YRtgmkMDMp
QB7gCbdZ6Ny6qtL+y+gm365EkHBeebCY3XXZ1lzoh1gvZLWxLE6MXopdODrTHfi3+W5akbYXZd4f
Ta76CxCX8ryknPWbrALVJjpuMG7xeZsZlCt5HYmNzom2H6ZpwfzAXMBes4rFkfQ2dr6omCtCMTzA
R7eZeywMfYlVoSoqzcyEk+3RRwnyorD17TuvjM+4Xyg/zQivvKLiZ4caILIBr5VDnMSE7cKtOTJ1
LUvwjeqNK6n7k5qyOfm9P13mdl3J2vTVu8rznkS4Rtw3BMrt/anvf2Y5eYcZDMBHOaC8SF3RnLs6
1nfOZMpnR1Xyxw6erDGg9bcJ/3rMYpJN4T7Wy66Kp/48dkvw7vtp9pTOFc+DjByEDihYvsI2ol6R
C5uOSd9mBZ5bb81s1IOzBvY7ir16FzqAR5wyCE/sB8QTHZCkCYn64m9rKhhh5egdQcWV1xZew176
s37sFznd07GHZ/qTMk9mGNQKtoolHnoGUl9l7Qx3XePRJkZTkED4dnd+SpkJ8Nyr36U1zXCKbzuw
KpLOxe/ph6ehzO4kNq0H5fnDfy6cpOfaKqlR5FxE96PlpH/8VJITOUyhnwMR8WnrpyhtL0x19Led
gtShEBTd51gM/R1mQverClDDFB6Dfd3a62Njieo1mFY76YciP/be3MCTsaYH14bv7K1oxzak0uSA
DY2qT0pb1jMTw+a7rjTf+OJ3CNY7RVYqKtX7aqz1vdAg4GJVZp/GHso//lS3d0Bg1oseCvk74Apm
UspCkdxYCj6x6S0LOcSSRvDDYOoAWXENUTvCegBQ7280r/dfNbjLgxuRDbYR2i2fU7Ktdu2cz09u
Q05qTpQTtQITyNoWwbWejPM8NYH/gtzBpQsdRla603rf807eWaz5Ewb84ylYOaxM5xGgllZsoNZY
d59N5/NYxBT+tBaQ2y4qLZs7i+LuT7MG6V0DKuPFHiz93qKf4sJ2HUZ+ajwwZxYvPWwhRnNFr+iA
2+CzsjsIL0aTi6JXw2+KFmK/aq84yhCad1ZXxTcu0+LSd/54FvTI1mwonjEyH1jTdicYwzUjjtJ/
dggifne5Ed+oa6pffszuWGsWNgS1Qrxhh8ZYf3Sy/hI6jgeEKhzvOMbqF/QvBW3sJAE75WPeJiGZ
VHt++OKYdbfNfjvq/KVh5rVr7WnhVe6mfjnwGGPliT19ZFAEgV2r+MdKdUOwDJnDlKIOh0DO4Nwp
kLOKqlKfkGfac1zUxVu/hAWom1nuCEORT1xRFORhE0DBbjqaMD/0x+d2idbzVAXWd+U6y9+ib5F6
Y3E8NVHHbS89a7+QwowjNS7P2nG5fMoVSWZL2Iwta3PtCt8+WHIQMDDZ0iVo9lmHOuP8Odl9dJJ5
EF4IgMgfG4ZHZzQbbraZCngLWWCiv1lQO3ccghLg5209qmy3ep6jBp1UmrpUhEX81XGEnhdHZFd3
DsSmU2L9ltJzgQV0/O4iLV+msjd/ll5CUkQi/eA6WRnfWO3Ne+wu9l+J15+mps/bXWfP6102DOOH
iPqMjAUUDcsy/S27wXwsgUiP5E2RWNB30v3jjiPX9YRAKWVmAxmvGrAqCX9gIleTgmdPgDc2vTdw
Wii0tRt7KbzEz2dkvTIQ9gGbeHbtVN/+rGiQfIZzRdxvnQzHXe2ZEt71Sg7nMJn4Tsz+inWPXyqx
AKzhLQ2c+UgUapQ47s1e6uZZggavuvdXp333MRUlQaydN0i65S6naPuYYLS8tmmxfDeITT4XjfIO
5GzwvK5zuxtN4/xrQZ8IRjCiojJ1mkvs1taTg9LlI0B4ezePCGGA/fucO2FqPabw03fEL2d7I1x9
dENXnBid2cdY9829ZtNzFJjdrmVMCnCajvFJsX38qku3f+racvomMialoXDtu5XaLWkcOt/65pnt
V3dJbFrl4xSC4YyY83HhMxCY6lHdF+MMrinFed97ajoXTp59130Pr9sMhmqrg/0fdtE5pFgl4SHK
LhHXRKIiCfXXES6hq5Whhw86X99V+Fb3gxqaK+YqQq70QJgYkHl/B7Ax+MHntz72kdM9BqGnrqGX
QrOTfXYO2QxREBKflLD1TD/WFgyVzS+4r6MbJ5E1sMaG0Iv+AMOUgMae5G57DdgqpGPDWihg8vJI
Mqu8g2LJBoaD4XlEDcg2yB3NYcYSZ9iQadZKVQMvmPLsZeh865oPUl9HUY+JT954t2W6M7CUMeor
zs1CUzUoVk9hG6JSAUvFPikSy6VarfIastjZdQw+DqnJ1OMI4BeLt8X0ffR6CKjmY4bRCy09jg8B
mSOoJq3oj117zjtau+CSAW44u1EO47pIm+VvWgT9mc8bJ4YhHJ57L7J4YZropdUIw4IygAuqqUMO
uWoMqO7JfLf9PN5Ps92+dYt0XxBIrHeFlkgI4hTsIbkn6kCZAEphbKN72SEiQZOVXbyQ6YJnVEgu
gbEdbseSBbVvu+RndODKrcFCPVdF887yDXoaSxFsug5FO2zTyvX/enlJIA2xnM/E5jZ3YKZRfOa6
8fZZS91KdCw55lKM7TPR1YipmP8wZRCsBOnS5sSeHaYsGnjh7WV9m1fZXGsfhQwqtXHeRFUx3ZvB
Ws9p72TXFannS7CqMIb/mWY/TIts9qJu5/13c1Nso6zX5c60FOJ4bEN1tIS0Lm3t3cb+cm0RWcq6
+y5ZhjJqra3LPKG7D8pG/oK+GM6FZXeb3mhG5H4WJ1wft4QFRrRbr8C9tg3IdjnClNRHNebB4+AY
j0OHy+ERvXeN3lnV0SaSc4cveah/YoJJvuHMsVVwhtb/r/fR3TNUQHm/bYilh85tsM9GxUyCedi4
54G0j0tXW9OBKeD0RD56RKXGOGa8D/00+gzTUSTdwqXNoPp/KDqP5UiRLQw/ERF4sy1MOZmSNxtC
aklA4hIS//T91e5OzNyWugoyz/mtIDsem/9xqAey6OFmy0g3x+rFxm0wcMOW67HojPW0eL35buKx
/0p1rTrlXcDT3eEiHwGf5/onHdnHAYbn8a3s0wq4bEQTyraeT6fB9ZYxlETXNWE9LblxqyxdkCI5
uNmalH2WjUelZEFUTSmKcwpnnd6YqB1+vFlKzoLZJIJXv0rcQlVXKZ1OhNUWZzNrAnUycIAulDsQ
afKdmuuKsssueaCi0sX5nHSwSfllW63l0V2MvIm9HDzjsQlMLYvh3FFao1nut0QKtT7P7rTYJEGv
FeisHCy6TjZY6xgvNJVE9Bz0VbJVmz9Ghc2WhKzX67Jjpvsw643whgGityO8rnbYhHdtD5jMTZBp
1ovtDPW3rUrahTMnmKzb1eu8MaHMnGh4vvZ1vuFdpZQFrV76vPAyUGdtqt7alRtVRdE4inaBvMTu
eouKAAEDxAOOFzavntAtpExgc7Wb9mfRedvnzLmnbmYLrPUq8UAPlI/zPN+0Ul5j2VZNLjE8HLuU
NwYk4dKHVV+k4ZKCvA6sjnu2yw6hM5HFKhQtXsoDRC7FO4yuufEiqUaioj4fy+rgV2VzjUOqserr
VVPWZ6w70JAuoPXGy4dfJAZHGRXB5fjNz6QF2U3Y98QWn+cAEWuipJhgVZXpVwcxTTK9V7Pvg5LU
OiXyULodybx5VYoTWlSDrZG2lZRYadjOWEvrFKqUZxqXsjUi7ZEjUo0dFm7qXZoSU+ALfvn+MUVB
SZC5MffQHYwQd3rAB/unr+Tmh+gjQcd2a4e4krICow9CObXcQxR9QIcaKLCWfSpc8gCrbYOQgivu
9ZPWmpu1szKz+kU0Wm271ShWqmHtsUGB1ihwkTVVZBvmARnFoZtb+WdduMjTCo2AggOTkwjia8jB
hEGu3/BsNXDdMRl+IMjE9FjXkveKa25wHRSxGzE2dBfNQhmJyMv6o896BAkp6tCyCVUhZPuCY70U
uBY6U5uJtvJHi9/CyNKO0bZisfOYBV26IvBovFv53L2ralZw7iaS8+vNJA24Y7oA09Rrm5smm83X
UdZ2EG9Ca72wFkOd7wugGwU329CBQP8E+d7coQzHBegRB26r1r/Z1HrBeV7NOprv4bM0OVwIG2xJ
QTUMt+0e9BH9PkgfbSJ3JvoBezkuV8p1JnBnvXYSoj1aHSQ/nTNYm057jLAbyhE8ySN0rQynYIbV
dMqisa1bc+8tGHV2s3R9SQaYab2lPdUQSSWDgEpue+j56NzBNeIgkAjJCbkGyCfXst8OA2zqOago
DU1Gd7Gap3nTV/2AH7T0YZHS0T3n6GPHyCX9HVieldlGtMYcRYTPzp6DTUeorgj3SlwtG8kqEEGZ
Js3apiLJ1ayt70j5UvfoL1S+TqHpt06K6L+A0NL5+LzXdmvAnZ05pYKhQSmTRm6jvC7cHOmlPxvu
KuTUdYreQldjpccBA591QqJHFwZcAltBgFgDxJYM7Plcb4Uf9OEoqAd3wxUpkCiwxqSZz7tvNDKG
C2V1x+9gB4jhOgM6TjNM+UOkCQhGgOvdptIrOM6TaLWjg5xxe1nwK5eMKLInlJb/S/444P02jr6V
AnugyCncRGyp9k5E6PLHZ2Z2754wddS+VlYRYV0jhnRhw6fNekBLJ/O3usmVuiXeIadph9g2wY/K
LWQpmibqc6W2iYaLSidNkGwHUOrf0l2pZZ+8Pm/v1taato+BSAUWOEvxN8TE2iqgNdPiLgI4gtQW
KK72uTsZ8z9rm1XAvs9Ki+96CDBanHAMz9ONppfFhEYkhWPUU0Hal6715cn0LQaA0GjANb9Xvj7q
oRh/jsSUtwGSFzfwd1OVWv4P0a8cdQx7+mdARumLLoZhPqJnK/Q4s9OVzgXqX76QujvilLp5Cd6t
GW59KKHR7JMxSw0OqGSXjTs+Xm3nVbYjPgcsy3Ushq0NLgxXsB3l1YYTktVM8aus3c7R0Bx1uf67
trlZRfPizE6Yo37sbhawFAOm1AIY9Wi/uQp3nNo8WGT8eue5qEBV9TkL5pMLft/sZ6pH7gtPy/t9
1Ylt405Go4lDqWHgbluUN0lH2IeL2ONqjgkCUvKOQZE6P3Jz6ZYz5mK0k60MjL9xg4cj2t4DPGa6
WboPaWWtsx+JIAfMs2d6le1UlhGaI9EeTI4T+VEvhJQAxJiN2bzU1IhNZMp2m34HY9LPBzR4AZG/
m3DpXSODTd1WhleOT3UfuNoTSCoHbC9L+V30TN6JAZIjHsB70NgOpEqiIVTdSDjgsLAFsydhPrKU
ouenD5Z/GTkj1YyQuDFAq2aNf4gwuBt2aIIzD/vAnVR1wk21jJEz2usaC/e6sWRb1hZhnpNGd0f0
pErJdm6NMulICHFOlmXO1UMlPPrC2I/bf7MTmPPO1KBJYgGChZi3g7IPp4p9kKd0cb3boJsmkn/p
00EA3fWej1SW4KKzjxeNniRPG6FfSgjHEE+cWeDALMfxiCyTMQYyCvNGPBuUYZD8CtzQEvJ1NSjX
gY70DjFkxDmvl/ACoyHiSdmToPV2u4pZkPIyHekZD00H+U728SqH4mwLMoA4jIK1vOSGk64PKjB5
NJtNnyB8i/67bxvPpOtsYVXqEZ1a4VQXXRbNQyWnD6tqcwW3MjXk1+NVVhEqFbWEE/FQMm4dsS6f
mvLTjCYsZuhY1aXdJTqp9gz+rUVHCtGxlNlDx8q/fHXt17ECvoha5bs1/s/e9aPSs5aJiOJrBnFb
O9hLgE45TmHB9fK4IOWeQgyMiBcDbXPKnwoIU/t1VSaKb1jgXvCfAtHMD41Gule0go321D9IVWy3
U+chf+fFUdYDNWJA5oHcQEV7dLxlQjFJ/uubJgaDYiLzcN9UKzgb5K4NFzO1c/89dIRVQBinGfQG
ntWAPAQD4ZYY03Y7eeR3PFv+bHyorE69Q5VZMk3o94AmmQMteHPH0Z8iwQiDxwsl+rew1iznLCVD
/hYvUUpwE4pJYhx6JqH9VOtZzRfQpJADDdMbQoV6Ts+LGimT3KSupS/sT548FmWqvyNbH8zPlbSP
IGb3L73DZqhaO2kpMcs7tKL6U1U1kDMZzXCai1DVS735Sdm69T3XjvfDlayefNtFOyLrYlx3LtYE
etwCAth6hdC1KUgu4rQruJvH2jXex1JVr2NeLEtkmOUmd63KrmZl28n+0g2t+M4NOqY/s9nmQ19Z
iMW6drqYpFu+CraypPU4A+Jcn0w7KUccRWRLOIvNzVvhsVhX7td17lOk4EbmRG05pPB9s4U6ulmW
vgg9eEzUwkih0evWGmQJDKWt74rRSit695hhj1aAvTfmeboSDXba7QvWKLQyBZde6ru3pTewyE8b
MBe/bqNR1xas22dbB/xxrtNlFyoca4CnLHMtSJxx+K5EWr2BmvvNPXJr5CZbQGnnTjdsah1Rhm/7
0W70HyIis9fB95aftkfOdUKjb90Tmesmfm4qRrSVvKcVdcGr6Nxh3w2dfnJJnSrDlM1T4RbYyMXB
jpr2x7rfgr022ohLlmrULptTyUeEgVUEOq6bKK5pc2xaxB5boCGb0/kLJos90vpqzMYR1L481U7V
/5QkOMW2TTSY8m35xf8Klwo6RyWi23Y2XCpO2nuTMQAoi0LAW4eGGxsNypUx7teHoXJ3rGDRqn2h
3KaatkW//8rJfcjcmxpVV37v4MerWTCq2bzJp+Wkr7dT1t6la3pQpQFTIZ62rCCoHN1cr2jCo9kq
eHVHue/J+INghg7czqro0Fd1kYNlt51/HLs8gn8lVNjQ680uDbvVD4nrlh/lUN7ILk9kdb8USDuU
DyHbhkFr7SEQ3oVzsTWksQW6TZcmEtn/a6k/pyfL+pU21EKWf/hj9VS6watIy2Twl2M3v/cWw125
xv6okU9uPol0SrJ+o1mtfOCJj4tyjYZqKfDXVVQ8eW8TkqleouLeKIDFKyC9RFNgtVN3oBLpacw1
OmVEWGu/ftBA9aRof6lcAyXV1gCNCFx2QbjtoO5ddi4iI+9QI57Mzn4cguUV7/K3xbCMopsu0dGI
V/ezQb07tfllWL5KphZR0EzT/6TWSzAQYGZYlKzpKT9pCDevDKUYwX26JB9fFNivp922LRltBns5
JR40PBLKNm8TbmGXJoj6sUFWsSPEJtS3ga/cRJLd1lGPwgagkBqSdTdmXoji/oadmR48b2N5oz9z
SQKuLPvS29ZOiTs8IhEir11H30ctSEC2vmgM2hm5TxsoL832YE3vhoFQsyRbZK7CAErEo2ekrQ6c
8XsXyTIuVITeNAK034Gd84/BznAnxIEb5sjETl9bcK0uonEU2QeolY7pgwzJsMieXL9B/8RbsfBO
oEnz6HCZE/KFUht5RK1dzFl8K0V1ACb7Y3D9HK7yywn6uR/xjDflhnwOMwEyqtl70mluHFH2Xi3B
TfG59M6paIgZzvVLYxNOH9wvzmdrntrlZ8YDTiNxR5lCXppRqhOaepg6hoBTQU1dU+MfweHF172S
XUbz6FXpuJR3hhQXf9wAnrwDK/I43tj9GY9qmn02/Dk87YQ6EyuImKe1uMMmi8NvwG7Mt5Sdh+Fo
fOdcYiro8HvLP8J8NwAFC5NwAwPfJF2wz4qb8nktvQjhmWU+uCj+tP5XK7+09MNy9316T9iS5N87
zKxICtZ7OO0qeKoyNL3ouclNc3c0CKAlqPVYphGilHY5y2oP67NZ1JNHdf29maHQbrTuYruHXlEa
Hps0y1VnQ13aotmtXC7ZI5eEYd23wS0CMjf93dCWeRThgMd+tMb+Wv8mXtv11ZGXdXndNoo1WPHv
eAcCY8fJ64qYHpXFOeDwR1zzVsn7tnqFp+nVTaNCjGZx8YnVXnUomkK+g8I+d5z3ZBb53oXGsB3x
+xFRiVEhcbrfOo3GlhdDwOFppqVgxUKjZOxAqoNj4gW8KnTahJPPcg5lQe0sOQMVDQujaXBLF+gO
/uHF0eVpoyJyvz4UaHvyB9tE42PbcRfkWJdnBNmcp1PC4tLv7KEJfa34dG5VPfxAlRJYh+Sh8AbU
CI95Bt9C9RDK6vK2kvlJdvxNiZ+7NMyiWdvve/7joOsiP00f8947btSKYb6/W5xXQ/tsadJcMxo3
hmuJ+j8gQKCghV1dvheg5NwukV1gd127dDfjAeYI+paL8ZYLRqIqu+m1H+m58VbcqdLBVZFFpubu
J8A2L4UWItKSWL6FepTcphyagjYEmFOsAzRXvM+GdPZd1ySGnv3IYsLhqkdsnXDu4qh5UJ+5i6s+
PeZLhbnKOHv+P8yfUUoDdpl6MfRiwmT7OE/yxjFEolozrJt+347GZTDQ8+TukQzKVxzY11k8BO2L
Ri5VsB+IPj75IcWTo8JlHaJiQ2xooPKgEpfK2IFU8cZcjwavIq0GIadVmE83Q8VAhpHCaN7o89st
OiOpCCKbYZFrNTEGOkHojLLtMVngT7fxH07no6v/dvNv3tOGm4Wy0qftQIYQgQ3panC5ciuU0PJb
xTPb4/UgYQd1tZf0+ZKXD4vKUzQmFNYaqMUWggMcvXL8i7Vuy/rMSt7pYaBRmYkPYc20GKKgnBPO
46w/ZL10us+g0NSfbg1QIVLQanIr063p7xqPmoSzNlUYAsiFJ51jlwtbr/7hFJXt0chaitmx9ily
1jIvozTMp4eFYnjsdyWG4Tkgc4Cvs9aQvGaERSbSR2AUTEg6vU7fODE7RJ8WhpdV+2eb+vOGd2s2
Jq52J+LpeipsPxHjdlsNPNy5mChVdBsESyA0XftljNStDvWhmRHGBJv30gTz8WoMajpZRTQYEcCg
bfF1DmNOrnfsOXpYb52BXg3VzFxPHFudnwIlsyFMQx1S4RZnPh6qMrAOBCXeVJne/dOCnmMktX96
0ox2ailuWtN/hEM9i0bdF272uvjBo2RCDiUxLZiucIP5iszK0WcDmtE2ZZOO/0B7zrTx1C/Dg4YE
3tEMjXVSP8yDGSudFOpSDjTB+VXoWVclDs0HwdpfS3/tm8Uy2JEtRHS6pT79ovx00GLtiga3XOsa
xxo5I3OyceP4w3dvuijpCGYYV2KWa0ZZc3IRkGVoF8nHVccmIB+jwb9n+NsLAW0vlWm/O7DF+ERQ
6Pl+d4NngQpDBEA7nq4TiN/vqFqWTv8WifwA02DktJHVr4VHYaVtOFScTP0R1pTvX1BZBDcFNPHU
WHaEhIBgisne9SvFhCUQwQnRA4uwzO9qDd7D7u+L3PqSjh4PhnfHaH9oO/MwQnPtCtlfUmP41IVG
LXIatsZN7loHJtfPvB0TWFFEzeO/rNFiS/Nib/TfyIpAgdXgAHgEF/h0rtUxC95sm6Z5b2ZdCO7H
tnjnLQ5nXCmmIGeCyKzM2yLbH3ao+jGzLvdghSR1rcMxqwIuws+gmg7TmgK5OI9oiMIN68WV+BtI
t2Dd0oEnR73gS1jOposZaSkIUeVLQNTLWu9Gvkv0/3wRjn5v9//Av29Qw4fzTD/6nMZes965bfpl
OjYu1tyOoLfC1nR+DZ5LCF+5E+kRQgf1mIw8Ok7Wo+u9i2FC+YLm3PpEoAmSJbbI9ZhDMNbQ+BaD
cUbD+lebcyjRwiFaeeSMu9LqIR7JmITHPWLp2zl9x32W+KUZOu6SiPl5wvjXedOp5C9qX+vw/KjR
DrZ3oXcqSWlxb22YbgRfrkZlr3+kZMc1ichNE6j9uBsSL5NhQ5zwxgrWPvrTt8JWixmErsJQa94z
I/FMKhbpAUYMl6EMQcbRjLer+y6Z4cjZCc32nAXvTe4leXaoqVhbGCEnowz9mqNDke1IKoP14aSH
7mouTC8gyuHVuGW574RhhuN0sgtUttWtq+mnFquE1tsX4lcQRx0Dqj/teXnf8Iul2nbfGGQJL4kT
MGLV21MLuizmN8fr70YgAUSLIe602MXjmk02Fqnp0HkIxTA5Xv+ew4fO4JE2+SPVEs8DTwL7FoZ+
/pDaeVYLgScDynWr2XtaG/WdQcNGioiO2VjSzyieK/OnxnVpwAxSO6ybNykiqf6zANxYX7TmjvLi
imXR99GiIQiAf6QHir5jJ3IF9eTFFs3U0RMuF0vsYjnBvfKGvKXbgPK3ZX4wCZMY2WtneWeax7wt
vnAjvQkTNWBlPXhteyqFvGO5nwiAoU4l8YjN7eGbBQtG9Q6v7qnXoj2s/j9vPAQKhWMb/LqEyaT5
/WJgs1FzQvxuaEn0uAx2aruXLdynl+4cbNm1RF6IYKKpz/nkn0bjzWKCRn0Vky0RlzoMYHmXI4SC
DQvcMe51ahcPgbxB8Q/H2uAUor8ouLjWURmXYvjItrtMdBjlCY3InPQI1P1IOC6AIncgynGBojIn
SwRWyGWRu8usGEk9Zn96pgJJF+R3V7x4AJNUUw4z5IH9NUMeKQ9SYUF+UJ4cn4YQNyZWaawe3O1n
bj/67aGR7BZc9iN3BqLfN1HemOgslidyw0gTIjk3gS/Uu31uPuXeOQPRHBiHX5trbQSHZti1j0hW
FmME44oo0yJJxG/juokFtmqDEKQbVZ+dKc5Kdi8gypuF8BSvIvkpku+zd8u/8kkgx4mVD/ebOgXl
ETot188CBR21Png8CnFfi0vT82nkP/byNhR/4lXN4YxPyYzEVTD3bqkfyPjBObPEJ75roYWMriF+
84MqHzQ7nubXOsOEvydjejW+pwGPaIxKanf1pmdhXdxL1zySteBb/Ynyk8V+o0ZSrf8a6xaUo+oA
F/dpdhB1vPgf83YitVxoRE/d8v7q2l5z+dr4mlFlvHTmqwnXraADsSTGpuDG3tvOxSz3NI7N1Dbb
ccBg6b615hldps+lY3Pqy4/KRyjvk8XFQpCe6uJr2ryd3u816sOGT7+8q+tXhFz00IWVCNEWxuhC
lh6Pj77SjfuSyk8x/wI/6OTV5uXtwgEyVQSztFhdJlfbS8ZNKS/6GBvGKcc8oqwtAUEP8/LvWiNW
7Bf5K9f9Io6m/UoXHtCfQXjQys/7a8CYnfLSVMfODkK3/MqQcahm3kHwnINF2y3GrZHGVX/Ge8As
eU1LyBHbo/mcv4wVAfoW9sHNghbSY+yg/1QdrXqPu9QNvhREVlHdNOPBWT8dtqt2uiXIniXuvpBO
iDwuxu5et0TSYBstdJqHH3H6VkOOcPje8x6q8UfJIaE2eu8xs675HbIthNkJoHOE7AGg4Kay3lTg
8YddBqJoS5xygeA6WEF759t8OXXdrf5sz39XJTOWJ2pxY2aWbrkjN2qoiMXHudnDKpi9nlRYP5Z6
eJHER9ji3cuSqnfQWWWxquzIop/eYm/mk6DwR0QjkTm0R8dN80dxvFypsKTWrbLkrUWDq7fuNTJI
5s7GxvWLIHhvriL2kYL4Nb3sFXW0kj0Sdb3W39Ar4AVyp9NlX5F5ZqDwJMYPr8lXrm8QJCXXFLYW
cVcVtIarvKCJCIbRqfe+k4VcY4BMbbxm203R9Mm8pj2nm/Yn+KL1DqF585HZ/rNVfGIT26GzOgfD
mAw5ZPs6E1ruHVZ0pCljPTAun3RkrfbBN5pjQW8Aor6orG4MADPM6oN404L3tNZ2xWId1HVWQmVF
duZvOVLuOg9JvqxP9HZhkyeYSvEG964KVxbRPLWjtnt0O58Tmd0lM89IwzhdED/oTwiworLDu5pL
ul2CaPW/evs5Y+mGAeQXQ5WLxY5FCes7mYbcIO6ckn3THjH1nHLMq5aXJtgU985UU6TxWBU598IA
T0rINwYiZDnwr1zpnXmye265mta+tE2qLLhtrL2d3wXGcSBuCHqJP+uerKcFdIzKSBhAMpsrEsTV
btOqnV5XbOYnj7rxTexpvcq8Lqqz7UHzHwx9+7KRJajt1gvu0/wxswjRWVaOm2OhTrjeGb0/5+K9
nl/aNiGLcWMQN827YP6lOAGTzrJzRkK4NYix9NlY3w1ghG0sT3rXvrQ4/Lcl+EDuj0b+t3f+MorG
MMTJzd6XWpDYdn6wUKWXpbj3MxYFg7sSf/XCTtdxeI7sDTYxapmY42soOhhiZA24C+w3c5p3agIO
wZE6IWJXKJC789x+lfXbCpJb6/eaeciYRcr2PgPKuXrICdTY9XSlp9V6FH56kbycV4tnisdBlwwi
6OeHhvbumnVqxAuA/ild/H3vvqoFuMTiLPW7uMAkqRgWh3+Qy0dr8Z8zz9k5wf1kEx6K7Jz6gr1L
B7sF7aWvL3QqRy0z58oUQ+ntvi7SqAMnbkv6Qcm1sMYxqeo+ZqMIpW6HpLM0PEV9sD54oKdu2T32
FZo6TgpPp8H2268HJCcMHz4OywZUQBPkwj5A94RafWnX54XoKjfVIjq399h4jhmYcgd8oCl3X6yX
QQMx+hA2P07x6eZvRn8jkfRvbkuaEDHGmslPMs81kYKQWAdjeQ2WR5/RRQ1ztJUnVqqILArCrYxD
Cw3bpSzdOBf6I5Eih8abbtv+TWE4LI4IkDF9cEKxL1A1fWiAA8c8VAt8GGskURyEt/OqFAeHoBN6
nMkNAEL8luYHZeABYWBz9unPFAAfOTBge/H1Uw125Yo0FKSwYbj2KSDKq4Ux32MEb5V2IT/70PJj
Sjme6KF9J6DM3TWDOg+eujUb7yHrsztpui954ZiAEVT56TkmG+Q6D0szRJ5W0A4PKk6R2TVkwtuR
PH7BvokU0G9BmdlExn61KdtlPfMsU+zA2O+WkV3L237zITusY/aEFfADNSxt2pr3nl09JqgeCAXY
0v2yuuTCzfZec+rT0gKIGrW9d0DPCreP8815zBrKvfHHG73L2Y8dGljiIVCs+vpoY90g2dzFbmm0
HSRnt56Mq7Ns67BHWYiqNKx1GB95HcdBJ0YXlzbWb5JeSCtfd15BeKyuwy9opkuB8ObfyzxQB5xY
PP6ovWOv7z/b8grKX8um5Zy0Qv8zQNFGY3kWS3O47tnpqp/Ekl2UFA86rqqWmOId6VoUsfpwRD7L
mzKRfQToUiaQH8Sr15pe90GI4sEWhIIQ/hg73YgQYDb21JJcekIREgPAmwqqObKt4FJXAMumLx9S
UaOBrC1YIbfGAYI7szSrV7NFi1MHYOWmFTRHlU+vObgZ5abLtVEWLZWztsAHLa9XX3F+j1tXx1JT
hywznxWdF9jz/JemwIy1BI+FMX+NTfNVdYj4slTct2X1WqRMB4OuLk7HOZ5a7WlMq+8GH1a7Mva2
BvZM3mCTyNPBZncL5IcvrD9nILJNjN/EC+HNL8y/rtrunb4NMISzElXdP4OltddALYj34hY3vx3Q
o7afX7YVtqU2ze8M1Ctc8/kFlWWibz7ejulNpvUd0ptfYXv2aVo4nFzylVI6J8LBhDsuPLtDOSx+
JTmoOnZa1NWPstB/0ra4bF5AjYp3IhvnDuVfREbjDyFA9+lUoNkdHhjUe7BlOgK9GUgP9RXCNd1G
4zf5CSKLc9ekDuE8UFDoNt0Q8Q+5b2RsBqO+n5btTXbBt32lhasVnASEpO4OeU9lCLlxT4sBOqB3
Dvgs0RhqHE8SlHfewKlLDyOjtqTswHjQdlYz3NETPO/zeTtvtbzzhAXPeVUODEV5RAZALIivXryN
kym3kJsvDrW2coiNgFhHcjXexOYktNDEUnp3JO0cTS14Rdp3dDUelACiQvCIZqaBwZKuNr+Q76IX
byoDvNcM9VHky4Goubtt5tSSxpUycd7dxkcCVmKfYIV2b5zVJFTTjIn2/TNQGk4LvlvEGHFVKop3
nWyPQLzYTQGzUCmaP9IIj54M9kjC/xphX6Q9PqPaYIfPlgejxTFGwhIIgIsDUWGZDZpbkp/hLyn9
RmQWL1zmvNzPmenHJK5OO5vdOdQK86UcyPUjoTMLUWKBiKrlq1D2a7Y2z5qdvvRSqVMnxrO9bR/p
0J+mbNj7tZm4V2Nyvl0B/3RvFv7nZPuS1nuCA3rSZwKJ/dZxkmnqz9j0474W/whbvMlndE1QaIK8
ucCUX7hN4Zts/a8DVQtFBsRnVuj2HDcPQMo09jLSlnbEh71BabPGqvmG++0VWvpXCO3La8ZHtWLv
HXq/e9OUTWkRkVeBlalky433pjdOSAKcW59qXizVQMTKbV/4PcPGsMD8C3CFMTWi2mqeiSp7Wd3u
nG/ai+q2F5jzCzr7NkrXbb8siCcb1JS7rF3eqkZdDG9jpuF8xmz8O7Cw7Hz4FitbjtIgtK4hTpgd
AgSCQAOal4vioRAD4rAhpfNBvKMuot5lMB9hSolwURfc/jfzbL6sppu4FeG3xNRKLzu7YvouFdM1
Wa5w3+NLv7jRyLBCcDFi40U/G7ZZ7LxaO+bE1pIE1EeOx6+vaaGhN4elHUgDZthCHh6LIDibE50t
rvbTbSTZOmzA9TDxW6zsE3m7IwL7XFuzuyt8ECfgZi92J/sxEJQGo3AB3FnUs33NqE2xpHAryAfD
Ww4WF01bSPYdnN3rZG6hFky3anKeRhPpRT+RHIvSpQgbWzurDBlubU87y83PuLQwoGjfW8Yj35nB
ZQ58M6HISUZCZM/47d5J/Hgfgu59NLhYZjhPTXnI/Ov5NObAMqVzcKiQQuRBrThGyR2/SLQSuhja
2nAxa/k2VteTabBPNETdI53HAxDsbZsX+VrZvfMQZ1Rp9pyCxsN8Bf/6CeWHWX75AxPOIr/qrHjW
fO/UDD592SmzojH4oF18hfVk/VKQ9cE9Ba4NUglRMySWxyqfefEk+28DLGPIGowW9ZHGyrB19CNK
0idrEOu1Ou7sd3JNNu0fKVBADnjMDTgY0Djw4B3W26NqBC7Mm5SICrE8mCzpyvZuRtzFgqtXoz+C
dKhjr9UH3yVjsktB80gNKewQzxIhzXqUN/KU4id0Cuvf0imRpPkaXcFDIhHpsGJ/HcHjC2JZrfEf
WuxEk3lKtktFiEgT3BVd8+CuASOz96u1L3Ti7TKG6GJLY+l5CeaCsCARaqn+pch+N5ZLjSh+QgkS
vdLQVP+hBo6Kot8vJXxJw/uTNbhvnAU+/xYx1R3+hbcARsXPiG7q/NvCodWJvLIOHlm8UFMJ2ofk
aT/YpHNZY/boblcT0bjnppxDF0Wvp9eRwXCcgbFkECo78toQXj0auXNc+v7cN4nf0fkitoToz4h0
Q6AWGDTzmVBpLs0PzfshKS0aAusiNuvJ0gB5XTPJNnfvjV1IMty35xuR11UnadcwgurSjJio8N0G
AF0bv7DLiVxlhBh5zotV/22ttxusD8D1B39+NWnCHTaWk5FjEHQWTXwyuIpjrutQTVtx7ldvYk6I
9CLEcAVm54IWIKf08JkCPB/umhCxcAUMWS+Cc4EYzf8cnddyq9gWRb+IKuIGXoUA5WDJ8rFfKEdy
znx9D/VT36q+fXwswd4rzDlmp1gIKDjHhpY6JVqbM3tH9U9Z/iqgRAzS0dLM4nOSTyLpnaL/V5bK
ahGvSwIN80PSPKlg4ZlXh7Ge8BmrEM5KP0DNE/LaJ2rOuBm12njre2UvN7TDlABAsh1JZgAZ18iE
2yPYVYYihheYzXGg+5aD8qToMbqKghKyLghriN6yHN5IrZnoLLPlc85mJJrxedER/4b2A4zEV8zg
Wu6bPTzcWxbDNQjb66Cpu07lkmXvKhenzgrZdcfOTCrYqjP1g4SptwDOllREHegbgG3CEmuVOyHr
8avaJFczsdRzOObTRz59RHLiJmwmJ/ETmF7fc9pFqV8hee9bvNwxPIYoW8dAdFpyZtuAcSqJfDmk
vdhCtF2dzQ40uCT2qD59VNV+33Nq8qWVY+4RYbYeEANyZ24rflECea9mGJ2CCbmYkqzjYfghxw2t
hMae2jQuYaat9Vb3IULs8HyC172CakUTBv7aJrApLfwy7rd4YNxCZtQwj9YrgWrHqdDRJlpn3tNt
aMUqTWFwRcT/nFo5ZXaJoWTZWXLp7PEzZOgQJC8WKgQ2LWi9fvkGBX1Rnx1xlJ3G2HzV53uV3NL8
K9A/CuwFHWOkkWFPVCAHGtNDSfpaRHJdmvK+KP0ntadHi7uXp2OUPmZA+jkb8dWYVZugaHaaAIdY
nxvrMWcvKizTKr/Ig7aeQ0Hjm/oKe5YUPUJkiY1RGleDxQRtZTYc7eab62SdRARcDtohTr7D6a3p
u3tfyVe7eRaSATS112aI96lyyWxkarJZfDLqP4N2naNoYy0Gq3kZVa007yjTXwAhsSLBkmFm6VoE
lYfjhYLnE5+yMX7JbCC5NdxaKz7IJGBgHG2QNPv0VTA1opfELDepxqxyEfS/KVLwDvCtJbFFQ8+M
5R1yGPOSFMl6rBjPlA0geCaHi1vMClcCT4tc3MhqK5Z+M4wF0xZGjmK6Lp0KT+A7GTnS9XGdGW42
NT4C5d/BzK4zQoCqj9a4gUJmv1FIxMQ0brqIYgNRxcAKRpHfTEYUyFVXUvWXWDF55IdBk102YAzu
WpepClIkJkpQ/pHMQ4bpHZamuLBAJqMLFwfIdYhnd7GxTbJ2XUS7Lvq0uz3gGG4lVlPMvLNxZyWF
q7Iia/KHCcNKtRXX1JFPKIkPvL5WPtl7RpSUeN4HtEI6vUXAwx+HDlebA9nBHXs0AIXu1NBQ8gmZ
R8XeSqDMAMSkvLPC5w96SySVdtjcJ+VrApq+tQlMg0f/Zpn87gPNKEuIDQyZe5Y0u74L1oGFCSmW
yX/uZq8Uk+7E6XgMZyRjurqRaG30ZFcZuqe1tzm9JbjDpOwaseoPPkVzTqyraCsvGX7twjjIMrNf
/VVv/lkKQlB/BBhDjws/yQWmxgARw48F4WcWfBDigzdVi4OHGsxrLGvbxf7GHMiHadbvtkSWZVOS
8iRkN6U8L3NGWngj7sUAFaEs5WE35cDsiro/LRY+OqOrt0H5PAbmdZwqfqLWP6rBxtK8jdlfMx47
FV8e5nWQitVXMOerqGOVEe07ze35tQnQ+GZGXABe/FBRpaTcgHZLaBm0HlxLzmRO6JCREkl7qG24
IrZytqY8GcM9HlmEq8CHjdEPC190bhqh1S2UXROXnMyUKOfp34Ccbdks02YcfyEVrQrdzcL9VN1p
qBh2t+bXQIobGxbFs8wT20iL0WviGO2h0z+Gwo+Quc1ec6U7WkFyXI36Z1t/SZoDL2oYOIY4hisn
Dz0s7xnMaclv07sxnWAlsg/s7zYjS0O/WdoWpesc4oRwkmCXNMdGY/h97UdvHLbC+FKnncV2a/Aq
5bOzUKFitbAYDls3PVROZXIGLTewtgmLfWzh/QzhUbxXiLHYk+GDaFRswF7XJLzSf2Je28U7cOMl
92GjTvpFSg6mBAhvHXRMBhXVK2hYht1cbclh4IbyZM2HZE18Kf2J0gBsuCA7AtWTMSNnYy5dekxM
vwiDSgSWNh7mJfso2a7hOfLV8bNSTuQEnKZqLQ2OxpuYNNckf9XRvJDy2e8UMtoy2FV33ir2ucwO
G96oVxZkTTVtQ/XIRDdYDjrnQu/myRn6JsCEuD/LzxgCxanmzwC/QnXmOXQkGlDpPVIPYvrClwYr
hqXK5GJKcFXx19VM5jlcmFA2hl8Bsmdc1Mn1U1O7LSp0avxi/R3p3EpX673opG2ypO6cjecsVa6R
dJOB5cbi1W7fVI5HENVwj1SXITsQgEoqVz2MriH/s7WPRvfU6a1S/oU88hYh2CYOeShse6O55Iar
QyRV/BIlxfJSw3DUNuPkKeqOyc0gUt+IuUcGBnnaC7f1C05ye+EVPOTZh0K8Bsdl98I4SJ32VE60
1q1yqtkFMPjON3LvV/tcYI3fCpXEjd6dUKIylwcHX2EB2ZUNghDMTk5SbQ0+7O4oWEjx5ZjoLXFv
+zOQeFANLBiatcwEIkuu1uTBw4xst5lYF+9i9WRGB3iRlY2y1AtBC6XO3OLh3pgFEbJHtQQr8rQU
r4FPmdGDNaIB4oVqrO9ZB62nxJv7YzWvUoyHyb3Tj0b8Pqo3i/e73OpwYWZWit8CeCMn2gyoc+R7
cJLujoJAKdxWX2X6USiPqPszPzV0+/hYLQHq+gcncoT4ML3npZdoR+a/q5rdluYyAGZpqIYufoiu
3ZgcLS8ae29sKwbrLU8lboLA+PmbQ5NyYewJceWm+VWse8Res3nBnx6nd/VjlNdZ/tWqL0npG9bh
SaLgeBoYhDCn2Vjqfkg4tHcIplF0r/9flwJFYKOEdn5tTAczuBj9gfUy9yrnPRy3nRziRN3Xmlv8
UWzj+9TafWVSugIT9zNgcHi8G7+KtzRISrMPc/Sl00FhWJEFDLN2DXAHBHezKyXfbUVAgm9bbhj7
ef1idicVcDJyS9i2odM/ydlYPnp0eta1yrf6+DaPriK/5wLxootlInrykRjmoFiiFODaxewZ7LT8
pV4OiuV0T7nbkZM9XfaF+a+0rqp6UKRdPbiLvskMfiJi2MPUXnmlcwSxyrkv2DC5lfAMxkuVMxdH
2Bu94lENQXw14m0hwYeClX2MYurqVckaTUWPf6IR1eaLNjLlYqe1aiD+oaodKEwdg+VFxwJuZVhv
Ur2VoftNm6DfCNUPNBKCiLRY4clEr285Ue8gwmOLzkXb6KhWwWVsA5KlYJpMu6RzEd1rOUNQH0AF
CRsALqnn3CHbjM+3iF4UqxsyIs6OgtnJHzq1p73EaerFY6y0IOqDF9McAjG51F6IUv6F+nHuSGn5
k2FKUth0+Ad1RnH046uw+1doJ9V+sUxuu20wHWUwZGPvsX13YFEmfBbga3EsKL6kpthJ0vzU6a8d
/NgFLJ8caQfAt5tuWfYQvxwj2WbdpoXRGKC271hEprKxzhTtlKj9p2j7TVASbhDLL5o8k5uTu4wI
j2VHPhAW58NYWS9URs8jp/rRcyC9Qql2ZqQ0PjAM9v4WH48cLq9tR1dvK+NfX0reqMu4ZbS2csYn
hjhooqf9grzjGHeZFQ1+NgVers1IVMvtjDLFfu4op2Q1WcaPRTGWUGXOSUE3dxzs2DMhDDXntrag
eFfENF1Fhx0CC4oGuCiZfqL+UuekSuSrMT5E0ttzwDFZa/2JKSDnw0uyHaReSbrZMzNOqLopV6T0
amt7Jf6n880iWkY3i26i3iLilzUHpzGX7sGqjrL+o0VHs/nRpdeipikv1h2XzPwXTr9T8YUgAkT9
Iq1QeqIXKfl86XcocXfT6DTO4jIS/ffEZoxrJF/An/WCTsILkH2Fm/jesC9NHKTO8hdjFB4nwPJG
fEPBGxTXCPSBcV4ecceq2FNzB6brWKFh86hvAjBAfGCF26Eu+8Z4ZfSOOKKkhWparipXvBezw0Bf
YAL6k/fxl4nsGY3gq8WgSHHQkzXmvmEU+RiuPHf8cYirmo/ApO6+UnwyOSigC4Borw/PcsAEi7Gu
XiVPlNuw29NSsJeIcdnvQ7Cx4UZCh7Sfwg3FkMJwz9dof5JthKJk4Wv3+l8OBSQY5Fr1hN6jziEM
Zkv++vzUfwNkkI/JDdkdSBdKzPkl/0PJZjJfLcEM8bQzylrhYeJtTe7ST3CUizUYuHFX0QtKNwoZ
FcXHITnQHy1c9i2ilhX4KQh7JJafpg8CJXwoHxa/EljSbagwRyEu7lJNp77hFsZNv7G+pvfsgbRW
OKivP1vEZsUq8ccdsEPohMVHjnoaxh+TiXoljvM2e+35nc3PMToSGkbLwvp5XjZZzHG4KRDmsFkh
eOCEpyzaZhfoUPCrO0Tz/5JftTlgfYiLrVZii2UR7s1Y3m0S79aZulF2xLgZG4K2kkcs0TD5bHGZ
PxnlZfLtC4xqlXL5CzPJgOX7VbG8Dg0tU1SNHovxzMvUe+zFS24B1Lk1sBiQd9t4ctRzehdrPi/7
zd6of3iG6z9cCssC63HXnZFHIxYacbNeKBAQ3iq34iOgTElcKodt8RXSVf9EN2QOOniNY/iDMCZi
PsRfZFoTbs7tO18QbczyBbwbHt5qFZxtOO3f08nktM3Akqy42ICk051q2luz64SzUIybezQcKtIV
UDjKar7jRBiMS7JHdqiguGO0EG3VdIXaEEs6AqMR5CnQgAMPb2tAN7ublWvFjybGEbePsuvSn/Jx
tTyaL/4RInNqHsbkUFJXD3X02wuYiNxTkXYLf2z3A6t2J9XPJasoh9CikEEwZXG5euJiX3Skb37n
5Sd7w+IacTAviCSt8LehD9oLt/MjmHNgXcixQX+8Mv+1X+YvW0UW3zd8UTWSee4tUNsIbQikUdCv
b5L6dbhCD1RKj8EYLPsodW3O4xd27fF8tr8z+zN9SYdzCmQkXxFNgPkFlqrD5OiPG56yqnDZ/Bbm
jsqh/mAAbX9lipMzOA932FQZSa6Wf3iepPCvjr1q3kle/Zie7SLS/5W+nyY/HC69gR7diTZ55sXt
seVPC7fixP5wJtI6p2VCY7otf2IJeZqTIja9c0Nb9/he7PMf9V/zRX4g7gD1W+BkQKj+OipexKu+
ZYDcYrWAhscKgXy9RdAoO3mmrk3lyTXwx2Rv5P9qANP6zKlleLIESxjcCm5bp8HXFlt/sgolyThZ
GvsywXaQl6JtXVS81hzyKj6YRXHknorI0xgyQU62+5+Ky3BETk84Q2N+DIbGKO0LwxC1nY8/F9La
owrYAzK+ZaK9EukhSQnpSpigdVuzwNl+MeM7C8KqOBbEw0087N9ae9IqviGtPGVk5TS5bwQHybrx
P8z2V26sFVxSIIKfenGAEbMWnU11SdPGy63QnqwZAhTqTmk8+i+SA94bsI6Y60vXqow3G1ZrV1lf
+vSXRT8FahRJuxk6vID80yB4KvF15SR190XzYLBKrCufrHimP/oOQOURGgB1zXe/QZKCn4GTE1Ed
rcOQMhLOn9VX/dB7cCPFL6pHcFb3AqFyZ/2ZnBBFGq4xUqIb3c/o+9ifjMkqMfZS+5IysNI/AM11
AlPMSCBh+G3Qj5PF5keN4uIwn/O9hWdvQRQ101QN9iNrYc5a3aMS6/ic8cHQ/xzq/G6pGmv2Zy0K
Y7h7jZBtjZgfMobf0H9abSNPm6nBBYb8QlJoIf0nyZLkklCDwD+f2Ek1XLb8ax25YTZxvNHomZeh
2OkLVFiAwr28KehfIcahTM9IiGzuybCcpicju63+RUp2IGVwoMNRjfLWkE2blyT+6WiAof4p7Iw1
nQm/nbuZ+MigE4fo4AdIs0vLnxonnqVc9enQydKjVSlnx/gYq6oT6HtYDmwH2g2wFrr6fB+oPPHD
omwxx6+nYcFc2+HZgQozJoCaLd43UsUCVG/cfv2hY9JJ+h61ZHZMhb5bOumlbhskeJxBWErWdZCg
fpernv9WvOvYLO2Koo5VvABbuIo0Vo/ULqi9fJz2MqSf5QPeypNFbWyHQQWpvRgnrSzdCEGX2dW3
hFavlGRnhtmgD9bG6ghPAJYJ04ohFrIoUCMynqCIXR7S84aDWBXnfv7SuWIkMu87UHSmjHAPc6uM
P8wk0qdn/svolBqIVYfWU5ibY/7PCDWv4MFSlJ++4cdKukAUPf60FlVNIlFPdfZbmLyLkMq6ijfV
KI6SjaiDB6pKlp096pkb2dK9jNs7uT4PINNOiEMXPwtvHzvUUuKGDSBJRB2OsU6BAJBhQkZzXtQy
jlr4PNYPanvGmk/RYqwcmzLG68EbKLd+kze70K5dQwU9kmr7DvC6LKG+44VtOgM10MwErvghggYr
EMNeK/DGPnashE08/Twc1wtcBh18UH0HwrBtyOngiM1xNtjAVIZlZ0nWzlqSnaxNr7oKni/Qj13Q
bm0t2wiz2tiTCmVSOU1Fu17gSRO4i+EM1Qx2CHiz/1AarkFBUlNQAFT1Ywlmb0oV1k2052hP2b4o
UJlm2jFTuwlyvmCnpFZHO2cf2i7/Dodjlr5ldrMa+5cwR5lTpQeQerC6GW5DKWfJq46nUqfMinWW
aQgN41iXOELDyTc0BWW7psE80GmEoig5G1WkbFMw9qtZHR550K0zhs22PF2HHotiM1GZAfCfWoR1
ODl6ABH8qfb5meqiosa3rEeu/nIKeG1ortOIZWvOjvgNF41jdcVO6/MNG/kVzMq3GAmPRoJLWtLW
zKdwvtbqNQklCIqoCRfR8y4r7ClxjJPzd0JeQdlXleC3TzYDx6SGCY73oO8NOmhCdnhbKmInCL3P
HAt20iqvEcBjnCcXk/yqldKGvjk0b8GU72Rl3ldPC4ERMnYebRWrlrCwWBWvfWF/E8WyjbPUz7IP
we/bGoqv8apmBeMX4UmYoMZMAXVOAkwnI/kpkPz0z4FapxyqmIw6YxKcq231HSuSjf128bUwNhx4
Hh85YxofR63qNem4NXP9BU5ISw+x06s92AKDHtGCLjHi1pMYdHXhgO9G2tt5j2FwQUU+/LSJuLYa
IbZd77bUkhII26BpkWVYbgQUf2WpnEw9sdXAgOtdQL9lxeZRiaVt1upHvYuPQZgfRz5v8xGE3ZF1
HeNvFFP8lixVzl2i3021f0BdfJ0SsrjNzyxmYFRl3G7W6mnfWEg2KPjIWGEKPJbkIn13Tf5iL/ab
nge/ZTR6VY1wBC38DpHrBZY6KKTqroDTa4DImIAPFUTKtYrsfGkdWdHcuhenmYEw0nPKC8Rx+Mho
4tFiKj8yI/QpQFJjfANxaUY6cFYwBnNJKTcR3Nr7yrjTCbpBxRvazeBHlQFH52DAT9dZLoqCOX+z
VhETE+J1HufcV00I8KMO2CA6hCplIEk/61bk/iCi2wg3Bt3EQ+TJluzgn5SWLpmJhORrkwaG2S1j
NxjP/wrb2gzW8tIgnc9MxMM4YokTO6usQxvGzi0BI3NU3goF7y/cImkmWyS6SdX0zWOyyxQasAIu
W3uV2rGjgE7PkgRglU2MBSOtxC08R6sGD4LCYtTi0JinOwlsbo9aNCj9WY2ZYKteL0cU6Ro1mM1Z
I2ETwEVmjyf4JX5tSX6KE2jqglVfUuunRK3oWN4o8qJHjEfRKPd9/C56tqf5u40fUlTHfPqUrdM0
fkn5gTRi3ihlk+HCARzsF7TUiPc2lcW0gyUL2kdHZ+dlDaUXDWKX6G/gsOaI2C61xKjCR40Ais4w
RDMPt2oVhRJdOycFWb/o5KifuBFjC2M7ToWAK8cy3gRTBu63XVY2G26/dV1djLxaYylcF+OMqi7A
E4+QO5X3gpFPCschVdOvpEebXvX6FS7q84VwRyCLwrD9OdLWodERdG8BdKviF2IkIcDiwV+VFF8T
RKBoAT8wYbarKMuVHP9t3Bw0rGegtU6G2a6jujrJfCaJjfyeE5E9yMpmzogXEbVI+kKcxNoA4zzZ
xbVEiWHYTxVKAvh/8mI53j/ryOAnBeHDmmPsi35FkCjgtXQBKvCL/XeT2NqOWm5fq4QYqYs7RM8R
vMr2nqs3ZefElSrmIyJld2RPls4zqWhILckjEgQgRfIu6xm2Kqa9axmViHbcIk8Aqi/vItyJY6l6
VOt4e2Z2GkP7+1wqsmdZ1/YxNjnB2PcUgiV1md2yWdprSnnsavstrZPHMs7baejWjZKcKybnQzIe
BQNBQwaC08MmxcWdLtmrqVhfQ0zNbnWvFkgblf5iRMCZadHeMqtrWOUvZG1tTQapIhl3WZBui4lL
K+qcVO2MdY5ioVWFnwScg1ZNWd5aW/Qou7ar1ilbNP4WgMlNAlDWxOU+wPbukzhDHz5sYkIdZc6X
uei3EbtcnBYHiAPwtcyLUMd3AwAM1tHxyO7iqSML0uBdSBWy4jTbi0Fl9xPmOxJRqbTS/pEniLQx
PtZg7RskicD/UNK/h89Ze9X+VlR5NnO2/3chM8aEaDNEgRN2yhbEAdhMJnspZF2kGCJRd8sTa7GU
t8z8blu+0xSWAT1V2H3KCP3T/mcJeXsXHhDUFdjxZvu9oZF8RjrPNav4EsEo6Ofo3j49gAs4G8A7
qHw8Yqmx3AJ76BgKsqFXJ7YAjJRJK+GPZTwkKr8niSoYp8+2r1aIB/2oIyKLT1Dvoq1EErhjDS1x
2zk9D4Iqu6aA1E/WU7NwQY7nzHX1HgTM4yzAmVgPY22bt2KtV7+p8pUz6lFwoMB44CBNCb0RKqRV
/AlMYobI2FmCv2E0UNEwZ7TWwmh08hmSSwY8/zNvZB7+KbYv1SC+FyWqXjNEXI85rZRrg6DnEpf5
7GjzMHn1PLennMjGNVWIjpRrREFaj/qpNUxWlYMZvlmBieTd7O0PDXgcI4wFzLeCbGwUKmkEPGGw
YZ4iFQlHKWqUCL1vqoz6zmgqkyRxpIwveckH0RAEsJ2q+G2w6OuBu9DpZnHoq616NjBFu7lYxCYD
+HpKJH34QAfGlr9rGK0ni3pUOwZGWlAWuyHiWjBbO6S31ennw2lgLNzupxI1pLFciyh8RILos7kR
b4CkFZfPhotFIw4DGa8NSV/tX0f4xmjGIWG5S0mmnJGqwlVIL7qZC6eD3bbZIZsNzRtF9cxiNy1I
RRGgRjRg87E25cdSJR+q4Dybuta4D/O0rMk7EzttIiktb/WNnoXUdHSYHkPigO2KObOWGLiqbS1m
RKc1WognKhCHiBSvUww3kWQZdJN6SPhMMs3BQTan78SsNRI0nmRVKwnf+kGwIZeWgk6NidEA1os7
re2MjU3s4qrteoGbqK7cQMlHRwOQiKseUFgRTcInvTTnQNUUcTfTAAOiIXrGdYWMJama/gzB/lCC
Quo3EK/OGNQlLHsK3W9KhhFO9f4GGAg1VS41DDRQptp+EyrDTkpDTlhJT32UhNUrvOrs0iwptnc0
2IwpM10PLjZB0E61tIGvx/YEu2QKMNRlbb7OzIY3pQwAqzX2axpgrK9ZlrtpHfMZJENNxTLhx2o1
i/wEA4JQ1nbNVVHHpUazhgtbC6zyZE9xPHh6x12MMhcXyUw5hMN44KQJFFdZJoZEfPs7fi/dCyj6
uGfCT34All+Ixo7B1eSmcfzVdimTIQumGgEP+7BHJxCjFX5P24EfWPEf0jVX73WgpUDvu5rIvk7j
gYuyTS4L0N69NhCJg0FlqebxxgHA4CTM6zOP8khA1ABEByTnqpW7f3jL65VFzpcrW1V3mDH8sucS
jAtllbI7qlCzNVpz7rj73KB9Cuua5FvPIvMrSRQAG7KobjPHPBJX2vtqjsudBj8eNKUqbYsRDFc2
EMA7QDRFWTbIPlh3RrawLed3u0vbeyHFxp4QKnhf3JL8grPG6TfhpyWTQ/Olypj2fYrW05iy/NvK
2+xMOnewR8uP915v58RDwYFuneif9yA0mEjWoFD/2RIPiTFaLZPFuERHZ6m4hxa8LzEWiLe8qxWv
j1lcz/2AY7lMuaJnne5aSflV5Wb8mAL8owso31cRRaFjEaO8JwLcl2bjiOH20GuT5luL+Wylwvw7
ViXc4XH7MSb0UCIe5lWs2SBCQv6/WTTbPA3ICWjFVkHYpKuuGYrTDAtyNSb9+6TFBwE4lhOlR0pD
LuQBbhaW+JjNVo5XAJ80BLF+vPStybvDoYh9Syr++pnVDeEFWPGs3jgOJHVv+QJ2QDv3KQMqtSb6
Upg3OPJAg8NXgXlvTKBbDxVQiqfQnJzSGwqWjzCTv6dK3LTKfIxBdmyWHri3nIW+zmjgJ6/i/FoC
X8Vxz19/zkf0Lm1gO2T8CUeztXtKuvrahPO7gtAYORVyk3VQqO9BbI+gGOgA8lDpnKrP37XQ/BeA
vsnMMsKnaUyo2p5pGhAnVkFTMLrWRr7ewWqlVSR634561KV1Is5qHlnHwsLKbhbjiynPEng5VGGD
gkHd6qmexhS5TEoYFD9sWtUKS9hei9/BGv+RQZAzhm1YpUflQnuuh56tQDDRDbBx1PCLQzLB05nE
qlNopkvmbOO1mF3cek7MY22zruJNkR0ip6KN0XVAoszhrVOG1h8iSouBOMh9HZefgCZaEgoLsP4w
oXHFZ5+JSpBX07UItAqemlbmq81kvmSbtKgGppxoDkMdyhjXihqphXkGj7bsJ13izoIF6GvDbMDe
MXD/juXvMi7diiP7hsnf8Jexzw7TyLx/AfCxYV5EAjbNmhIo9VqZF/VzMAubO3QCuROFAeP+BfZP
AC4iJvLGIQ1eWS8D8tTUMgrmUZFgeJXV0lcya19aYc3ekPbHYDFueba4VSnuOV6AS437aKPIA956
wx7dxejQ5y7Whk2jtUPwxjUcRhupRDSoQ6tl9G3Y0Fw09Z41QUlCgFUe5k75VJXIxa9RMvS1QWKG
w2dPYPaqVOF7hF3xUjFz0+geVhRxA5WTClPJ6ACqyWhwZCLAt13B1lh7xgCFYcgDCojAGaSMPiEb
N0xAvwObjkYby4OkSj+y3txxknTo7cjsYLhSeHIeXiODwyCYJjTjofUetHgWlynqWTiiRoK8HRKm
ZgElI4oRGZJxwcABc1p5kjnYv2JmmlZCBxAImfRDHgknlsBiWAZTKdSbBQSaJqZzUBDfQk6+2BV1
rZ73F7I4rJVQCAbsrO6zRcK/7rrp1bTlcAOjKXfAryXYqdHYsjxGqzTjCi8TzO6EFn2jcbdhLgUE
dlT1tIbvv8dWzOALVAXizqRsTpnxNAZGI9g8Y4hXCMfPaTmT+qF0F9ug/UdNxVhpFG+yGKiJqomj
x/yr8HA4WZ4bPtdQA8G6u6ca/Kx8NmUH4ScG/SHk9bEQcSFwR/qfAG+qnmfDPKbYXSo9+elJAUed
QcqOVC/lBuvRsy9Nv+RFzT/lpf2IO85do8RCALc93hTWuCfmj5OuKlBGW3wXw5DTulX6IWHRvB9N
GDuob19jlvyhUCQ6klo6SxBXeIbMJx54SpK9tFjuIluXZBp+m3h6aI3JiKNg6xiXJ8opjTX38mII
6WPkpXRSZfpTI+NAJuChgMUdF8ovskn5HrUSiqIKFZLeswPlTPgqh0LxM3IeQF2QHSkYzjgzP/qv
qlSJDhqbQS4ZVy2JdkJmrh9ITxtBd12GktcvD4nGrAjf0pMEBnhHbMo8nc0GNdTYd6zVxfKuNbTH
MppoVqP2tcdrDZLdaNhDTzT/84xETTUZUevThyHYMUXEDQ8EYTGSpAIZrcMCth6JJvoHWRvORUJu
RIoMhfyVNxMn6mYY5J+sjv7x82Xk4mA7+1psJUN9iKCt2MDYqqsL6Q3xQ3bUJ4T02mw+OUaLxhUK
kGHgeIGTkryGY0i/M71EUADiILzZcs+vxkkf65NNvqNB327UdvkgEjLd6HqaunmwzDsLTMVVb2vj
Yif9fDZSGrpannaQ5cGJmn+K1pEkUAOqAcPARghQU/crREH8ilI2a82a2bZ0fQ7nNe5obIPgKFmV
taPlNb1WRn076mPnqE+bIepM3OpLNBYnIQ1UBk/3njFU+AbVXU/eoCaqtyKyEacZxXukZaGnZF3j
9iZ7JrhH2dUe42pPYtjsUEs5BBPScHB2GybLe55kwxMz319fxKy2W4rPKko/ZGETYZep1Tou2ccW
hA9acgtCSpZNwqAsiGNp9Cxew38GdXwtyT9zy6oVqAl7pnwC/PIMO+KOLkw/i0IvL0+qCWEWrVnH
w2dOb2DrDkLl6UMZ3Nkl15m1j+d6i/VmdrtoPrdpuVPoJnUtYaXN0RTn4tB1zV3grWith631n/Mi
nUNUJcOkoTqcLsYy+5lBxO9cYrRYko8hXthpl35rFqcnLng0SJloUkosfa78VgEcpSagRKb/QTvn
sVxeB25//iIUOwiqQSxR9udz7Q1J9KFF6Q4U4T1szxVe5Vb2iHFah3WLxUpx+m43oTNYDJJ/I1aF
kBla1Z0nZu5K92uhntPk6wSjowx+SDcDevgyzOjhmOUB+wDr7Sr5TwLdzzbhfzXvRXVLu2JfEPqo
m+/gnpxAERd5oMiYflnzncbob9LYfM/VmvrS7/PWkcxyj+D6aKvHjqVyYXkSkzMlzH0qXHb25qHs
MdA8QPegQ8SKtDa6r1zzq8qnKjxF+QNBQKKHH6rx3ev/cXQeW80jaxR9Iq1VUpXSFFvOYAMmmIkW
PxjlnPX0vdWDntzbDTio6gvn7PPdkvWXyi9YpSsA+ozlyV/Tko8YXprW0Z8P49q13H86MxSfZc+U
25eabkCm9C1e08vVSBp2Indl816bhAX6YpOwu7VQBY3oyUV3cdOjQXOXopMkRYjePH0b4a2oSj3l
gJaKTJ6ofVcZjqcWLzdguVVlgcDgUeDs2+P2fRiRR4YD1SlsS1HRdgpQRnq3NfVdQheq0b37qNrG
I+kH/CBSkp19aOzxVC94+XNgvk76NeE5FWWN91xbXhoClPJQwgOZkyetQoMCtSh6Lzqbrixmavyv
6Xy0pN2Jx5yZIfxsOXu+pbZ+pa/kMqk3FQ7OBX2LCpACr7KxjgC4mdHBczcHoOMg568qhKpEx7FH
QCel3e3Zq3WsJ1unf03cwywlIIjfxGVWWYZ8ReCoja8EpPGa6fYohhImvODrcRjdFrR/joPOaHTI
Flhzk4Niq53538P8jsvqCOaJYTkqQFXeCsI9a3YXfRrsFaFXM50ZwqeMj+csU3+jDdWmdBvQdf9G
GzcQkWwxwz3bOrT52W/O9sBAKLEfHJaJMe+5kW4jcbH9Y9oNLCKuw/QICxld0KvP+W64Aa982Jcc
QHb2NSe8FtM5WgVcTKLEtQ840OukftJKOEsIX0T+Q/b5ioDchxikmCra4yy4f8xvraSastKNS3zE
6GiPs7q4QBfm4gZkpXNeW+rTZMLnP/2Dxb5JCyR26k/49OuMLntA4v2izwPsQwF6nBMWlhnDKSiK
lslFhRDAt26EZSOUSbaSL6DdXd1JX5dxSOcW/D/VhPoLkvOHIuKpEGytDCh82WIzeejtcBO38Wdb
l4gZ+6/EblaprXuj2NTRyUS+BmBHl83WifhqE1FhQLswO2RVNNlRNBzm6Xfs3qV9KCUD2MB6HJYZ
CPGIugXmrGYfzfmbNMGmV92ODQRnDxpz6wca96XNcJHxOWnWbzZeyTJgifyqDGrl+TnrEROoG0DE
B/wR66HvXoinMgU8Rx4aEq8+Dc6lKuZlFNl2rvbd8OTgLdTtey3tXS0SRKYdSi1sODWKjEJ7YmKw
FsxWZ9S8yC7ImmYLNSDCU4fKUST2AQ7W6Y58DsXipAvlBWHzEOvjlviKPdR4gCPTmtjBh54RYYRq
Qk+1o2o/QmwOw/g34oF0mvAd4/OmkRoecc4N9ZZke1u9DkD/7YDw7LphCmqyCwrWRQ+HAmEFeSjI
HCgJqcoGFiYoyKmxipqhaGw/9y2Aj+Ixal5tqGelc2nLYQuw9CFwGFxqUOkKpmroeq3ptxsmQCfo
qPToTURkZM8hUiofU0b9kPm3btBX4ch8kNbSENUmUUwu7OCA5ZhwQPglpbaHvPyS2h3OEHePu5dR
BMEc0lrl5mdkZI9CWwCUVDoNcqjmx+T3p2yaNPHpu/WurcBTcfjFwZ3N/U4CK0iMZt/abzVcsqRO
T/NwJdyMxPA7ig9d54LKdxVTDFUjGr8od9fYrwZNZoZFdGBAx8wzMPcQKvz4lPRHH5CmPBI706l9
WmwTlELq3Ga/Q3wTxiVAZ+RStJqPVY+dhrkaKt0MLxjUoOh59O9l9GoGv2NDhmC9zmm21BcGUDdA
ZMf4nFm/Pf2bDFRD8jvFP1sRHHKJ49tkIM5+k+YpZBgtJ76JB8fBHMJhZ49/NgmFM8sGryueuurk
AtACn6auCIFkciidnc420nmdx49huEY+eh8+anKYXSh8AIte2uCzaz/xQz8E1Ws39FfpPBX+HSkP
4QkP0wSchEaLdgTDmgL1y6bUfcpJXJz+9RY/6oOOQGYa0JItC4Cpupb+70LUKlHCxQDZk301rROk
xkNPlUVBXGkOe8b8qcNg103bUjc5Ryj6QpQC01c5vBs6Ea3ZS9SsR+KHq3gHxZj/m+AQa5fn/5qJ
eeS5gcza09FQwFKcDgfpEMvCJ4d7Q+v1gxNoa9MddxN7Zw6wbqlESSzlG04Tvg8yb9KRs6JFPbox
sujn1L/rAKQBHg9ir9pd7bwNNR6ldbWMWrCIXTT7YjgbpFpjueM7JlpIE3iOpoMgiMVN35T2Y6ff
ApGN77V4OJl549ZqE64iesWKKVEyPAlxTVEWJc6VpNm1jlHEKJBcMucR1aurv9dFsiuBU4vsU0H5
Tc46Bci0oyDMua2i4BSNCK3To8l6em63UfJj6LtuvIc2RJ+MnwRnVw/lrUfJlsUEYlUcI1UZrQuX
jtosq/1QIQWHP3I0c7a2SV/s3BDRZBHVxbocEpjUaGCTwN1T5CbYVkCg2d3rGDDs8QUg/v9ZHJFJ
DjIhNwFS1qgVa0UWccSAMo2jS6OlHpO3beucjR51AlJDvR9qttAKVgHqDaiR9ILrkYkzHzCCf3VQ
yJVi/yu03W1po9CuqZdNgEFOTIZcjMgGV2CLmpZW5aCV2BMaE+AgLhnhnAf6bMd8pYNnJvATWPNz
7AybPtW9wBdHzUSmElq7KEoPgl7GtdVlnsLHfuzRMSM7oHVZG86POd+I2GCkEhygyV0zNFO6Pm2t
RmwJGNz1rDxXOrLeosdj1kcb4ogZnU4ecFOCl2jb/b0hsqMAH+ZER8MAOZDPawiCKw4lGNLNKis8
IcwHZ7YI+wk3w1w8u+E3gQb80ns1iCen/rWREPvMK2QTO4AEHUy70xH42ie0mxXJt4yd8xeBVyHS
m8+E6szpPszZRZ84n0dpvZWxfsJZ+2B0xbcQbFVNl9wx1P3aoJH0nPC2qaH+DAloF0a3tgW7s+E2
8mjXRrWhzbq6YFCYMq2r0QbiS479UPjbVBkkCs6rDJJdJLc+IK00e6d2ImylZ4he77KRFGSMFmX1
lhnlxs+xLCENM0ADYFJgN0HJKZvz4FdPTWE9mazSBJeTheiZGdhLG73GGv/otJj1G5+htzwWTvtH
8jvshukF0sHBKEtv5oLyC3trGtWuDIaRhY/8kLF1JBJqXYnPgPdtcqq1iOuDmv5IeiP9Y1Vm7XPH
UxKYxl0gA4UhDSEw0degd9bwTx4EIjgkPV6ng0vSnzo8HkUBmET5W8u0YMxg6kHULCqumoIlUBud
SqSdmUvTTU+K+ArpDIOqJOYsK4fXkH24ivWVoSQb6pQEptYj/4Y0ar8nH7Ba11OwrTvjY0T1KJjM
IVBA4IxC1qGG6LSbji0YSebBCmKqOfw5QfCWLuMFV1sv8FjuqB1v4CrqrScH+pUKMe/0BDMo+lpi
MIhHItjuSKTWQ022iFVbTzUkzPFJN3lAMygo1ib0/8wEJ8H8Zmv1BonGJmTskEGYtP35NQLPUbTd
TiDWcuSL4kDpKb5qoLmZX6+t6GXqu53RkBfcZp+YYRkRUyvBE5oa1gOcelDdWcQTF/rjuN+uXz8l
qKzhQg+09S3KbopzB5wiZ4a3VPP10FCxvZPAjN+ObQhHDZXSyICv5r8LfLjWfKFzR3gypvaRn2UU
QX5CyxuZuETqfZq1Wxh+q6gUH6J0vBhTXwXTgjiiVT4EG4myndwbY+cWacv3H0GEA3LTR/lb2U+y
ggQ4ob0Ia/8xstQpbFNqX9hUCFuIYyAS4daiJIX7ISG8C+AS61IWx8JNX8i3uvSTsysSyB+6z8Ci
fE4bhsFhPWX4wQ3xYBhkFDhA+WajQBj0l0R86u1otOyHi980JDvwuSoA/HGIu2VK0BalVNKAqLVf
fApzt1CsZfNtgEk4cEj0pJVD1miNp1D9jd1xQK4/sqtMzyY2Z3RKzFIBr4c7Gb41GsjsAZNU9Niq
a1K+qgY/yrK+2tWsUx00e3X06Q7hpRefZX4P5bKQ6x4zC1110TxmhXWenAjuvedzw8Z1cLImvKMN
KQzp2eCvcVKxhZTqMTHEs5c8TYHyHOcwdX+Gja1j+soVsjBdvuQ903fL2SZE4mDlSBZ4WjAdpJoe
s0gDkRbzMpcog+C3Rvyqk2wIDEg19r5nYfdgh0gcKrQl57w+9uFz6Tvr2lWcVhSvhaPFTHRR8Ca/
WRbdIDB4Id5Jk1E+YoYvQ0vehyJ4TlxzC2Vuj/SFK9m+GV29KjKS11NJxihaupZUk0+Sg0BW6XhM
x2OclF5n1QerJMI8OVrNwRdE5sztSxWBmmQ2I7p9YHGLCuab1ohmGWxrUVfP1jDRt0BZxmydjRrP
NHbsFv2r/uzjlMvL+OQX4D0i/+ZL/6wLfJuOvx5ruXdEvsna+QUwBNrKeINqeztiEbXom9zGhzVy
aLuOWgXReIoONHh1BOHnzSfrM9QEfIQ8yRGCkzl86xg6pwrTHQlzhGx4afltQwsYKP0D+9xRVqa+
BovrXDQfve/1kPnNjwEIss+aZeTWr5Bl+umt6M5W+tHwximb3tzZOPHX4H5mcA51MITaygWtUzZP
Sj/3AHNLGw20eU2MN9LtwB1+lonGhvJjojBqOt4pE9M/Kn4qr2JaxdO3G+FO/1dPB7czVmzT0GR7
U/E1NucIPIldEFp8CZoA4SlUrr2RPgb+c6VfCIHDQAiqGY8OeoUIWe6sfcTO2bdfGhwLjc68rlPr
0kecZZ91nsy6D9f4yAlhWRNjQ4IXfWWfrEK0cbDC4UWaUGZYLDPp7ogQ8/mLh/kDU9JqxKGI7LJs
dyOyK1f9Bf0b7V3P6BhGCVwp1HvOH/Tl3mHpQd0jb1ZmeZq4B4iXeO4o5p9b0mWCA6rqB40WW8IZ
pOJiaNjVj7mPR5I3xnIOflTC7aS0iwMf6i14a0xt791C/0ZRnRwb7ccnxitA5vBA0Cof909ePpva
pUke2UA/1ON+FgXaWIge4AkZ5T8kJrA5E2AwHR/DNjm+kJ5HhTqsdeCCsFqlcwDKG1kv5nSAW6IW
b2i8msZ+0xE631+CySHhj4MJBiKa41VL6muw1GvwenPbWrcNMjqW+a79nofWesFxWTO/GnptH24K
isTA/QdKWDprBKRZfVaDJ2XndSNorVU1a032gA/YJDO6jL+XPd+fDVGI1t/uF56TkT+Fs4G5syVa
7L1y2a2v43khQxkUbo8tec/weSGt78I2j14aE9YXy8/wTw9sx8ZPNES/uR1N4PlQRyK+HONg20U2
wgZ5NzGVZuNite1fu+A5xRhSWv9UzKKW7ACLAVnRi32Q/ggHSOFYE1wcr0PNJ7go2zdBsyfEDbVa
t5+513M1oUEnd4XiArssmhPmOjXPLv4sPoms7I4ChlIuD2oZK+bqkhDolZg4hvO3aHQx3BRkdoyb
jM+Mhf+yvvM0PBr4+FZ1MZK5N7OQYF2KntuHzWjhCm5QcUTURT1fea3/aopbk8bffVJvE/XYmx+O
Ivcnwv4mL6bRrrVplyYjCu/2sc3vncA4k/8J0JMu6Uiwmi6UOCsWkS82HF6JN2FQS5SgDh8wXQej
YsHX81xyVLoUXtimwiUFnvnEMP7iAJhC9iau/WjnbySwQ2DAggL9V+N7PymsER+pA2GI3ZYvHwXS
3G7+VczWK2cp1HnxxUsqa/gf0JUCAjZyFILgEYfUa1kazPiCsg8uvqJpjm0zAPQLj8ESQLrM2uRv
x9CKTDGuXs5gqvysNN/JSj9OkPEmtYKUivDqGYbPg6k+msx8rkuH3c6zVNexZqHNkmJIrq31b0DQ
VxfhY0lNGnF2+Ap3IcSnafi1rLtevsftnUoxRZQ0kH5QChL03EsScreVS5906+TfYGsnyRZzLF4t
shMsPGGSvEY/ogqvvy2EYSWeAjYgZfbagzv0NXcNedjP7c1kIfRHveGGj2b8kwRQDhb73nSy6+dM
+ynZHgTmNqMSb6kxBi+w4AygzrIlJPnEE8Vzz/laUiC2VKPdrTLyA7Kd69yfS+1CNsUHl/0DAg+q
UBxGYDla/ob0PcwEmpol9iXDAig+48nnxmFKK16b6Au92sOsbLQ0/0ay3muGcw5cmrD03IZ9RUTw
h8/sa9cNj/AAU5e9wYdwnxRGDwPXt0YdCxs5n2cvimmTHfAxxEmbzGIMfHDuVF2meEB3PKD3GxjT
S/wwqERHRooUAovWMg7ecZ96+HUdJiFTdu4Qwrv5JXPQ8SmwAXjPqjrAtJ7iqF0lTsidyNo81b9q
3LikNzzn/rUko9FhlanzM5Dz1WO6dYhbQcjGWHvfmXy42aZtcRKNTENIwJqGP4hpDIK/Q9n9DW29
0TRjbwYsHSZmI+jKa3Tu6K5XenkfAsb07pddvmvcKFzlh1GdJCJShQ84U/vBuLnpLQ0BcDl2swq6
9oTgnT3IqZ0/e+NeOzRKy/tArgOl4CqbcP0XLzU3do0BKCbqKVWl10iff61YPnovtY1zMacns/U3
5dB7TSAfSvluGvUH2Z0P5WxvCQejuEZFSqaZPsUfrMVYMYwe8vqNWYznmdAak6rIjt/1cT7Z/W0U
849f49JqBNCAe2Lf6u4LvuDRCP5pAU9seGQnqJUvjobD0XwjhRiWzejVuMIKFJrFTOZ1YT2O8j2t
iaArXgLGEJrr7+Os8hQUroYFiIjUpgGkGVN3lv1unIab4JEwhQND/jdwpUfwM4KDfxlDLDdtqDfD
dRkcpPxbvul6e+uidq2mwhtNYFZBsDK0bl0NS6KwyYfH6qlX25ICgl000Ro8IsCKH7tyV2EUQMNw
RAGAaBTVBxzbeMZTFP2b2UJkeD1jJ3iy0UpWMVQ386oYMAXL5pWAdBTvNv67msauafKvqNIAY7Cv
AvaLHpHao7EwAMhttQwRrALYdjjgH8CbkMe/bgNDYdTPRqx9guXaaRE7P8sNL5OMFwkaaW79L5Rf
L/G3AIbp50BrAl6pan23qDzhTbqUGfHMSJ4HsVfjk+UC7KWlytS0xVsA079ZITtmF5p/5Ma8cdRX
Nr0K7OYk2W5154vZ8b5ns1K0TwJPZ0qPn/GeoJ7W2ChrO/bfewkS1QiDjzlP3jWy5INMJzaOilPL
vWnRCaXX1n3RIxQArKvD9lYXvwVWibEc9kNztMm/o/tDBEVQQAm2qcZeHBaSoa11JHlvl+sGJGlr
P4PiyLJ2n+KtyErnp2hizCftVVZy3CQDHXYVztwChfusN+kO1SEuaCYGsm3+r0Ao6pOe+Lb0yQ39
UyyzjZ2CIqArhOrPgnhArcgqhqUxMae8k+Oj7Dhh9crAajpXd1EYF7fCldLDqaP1rU7Wws7LMy7b
ECrCaG8z8q0QtuEuqT4mVRz7fjY4sdt414lEkqGT46m2sefWPTRhNvNnxIZeZJdkd4RPgXCZNEe/
bTY9OsWyRiOYThfFNRqyQ1TCbcqQ0BXiSdqjjQhZ/CVzGe4qFkVGHR/DqEC8HfjAyPxrj0OUk8PG
ZxT+CdTUa7evN4GaD4TgkGfhPhL6i6QMDVwzBpzwcjpGbQvCufaPSDN+Jgern+HGqNSb30RDHl4A
9LSM4h+iza/G4g51JnD0adUh66N561kshy6jQZA0iELm7p0wjUtaEySY+5Lur1xnYXG0AOisR1I7
Mbpx3eSENBX5hUUA13SlofoccVgN3L+03WqnaWw//IwYpni8BNnAVDFHSjJUdP1mxoAaJ0usg/2t
tXPcUF1KasAN97C2zvXoWursVxujPbcj4G1A8A2qIkVwRGJbKJKyR6XkxwR5kgTBkRCvadN29n6Q
3X7QxsMkxJ+ox585Ms6EW54zyzkqkIkpwwndJ5O29j/rjgTCzjlKyR2jRIvQXz8n9XiLavmqEK5B
cMYDVwsksAkaGuTrfhU9KlFelUmcveL5cgmK4/ufLywERiYTEXyW9U3O/NrvTc8ZSviBJK5Krrhm
5KBhxo/eJaTxGdLknksq+CqaWV/nhUnt1Z6Gielo6SY7vSe8Jp7Md1cLKsbDxqbEBY2qD86Ltk7J
VH6olHHE8PMZxTFuWBiwPIdE5BWjTSqFf3JhIZr0xjKf0OnndrkVQA5ct9l1jvNNiBYBhAqHe3WA
w+wiRif2ts7edWadqR5JwIHOpdG5NhSLJi13WeenGcJGyXllCnoIUB26Y5P31CyavJJFpuj8j9FK
vSJ6rXio0ZzWCLj6T6QMbzq523rinkG1bUrpbCoB8iNawIxECYjsYIvhJnPmWwtEAeqj0wQHg60+
fTiqPdfLgxZOR7Iu/+/h4PjGFkCQSEHsSKO1KsTnzJ4U7i+3tDkiwaibUq3b0v32FzdfwWQaeGfj
GVl+QCpF0A+2mQnBXjapYxSiomIfTPhH6UHYBrOEcCNqgr9cUnkbFRMq5T6GovwtphG7jkvNg68S
H1mfX6KBBaKzdDlV7t6Vkf6EiBUQ7n8Svbwng/mxMZH7NkwQwUL99FM2erPdnQ1QrrJ7qlp3a8cO
NhwFezSnFyGpt7EhU1g9y2F498pwsk1eWOSq+fRfMPlVhQg4S1zc06AfRiY6Bt8NnL+OywCERwxp
tuFlkgQTib8RDTLILf+znJ2c71/iVaEOGWDa+C58BGG9Nbb7non5aPB5jiEdjt1k1d5l7kFNC98x
yGau9fTLJFVbR57pWuap0wR5FuRlRG3mKZXebb36w5MD52AGaRRZNHB2WW/xJYXkFlXPVVt/a260
NersF6nwxyhow7lPvuO628i5x4opvzRDnMdwuVSybGm0hkfGcedy5vYXufbhdITKdYH2NLhcUIWZ
/7l1+exOKHMn5nNrrcwFmLLhdbmL+GfTDmITWP77MKOJJm4H2d6rASgSwud0B7KyDGphUXe1JKyG
d2cmWofejkV/zfWxiVTarifhGqs2hrDd99ylUjlwrXz7HR0pmdCOWdzMCs9Ro1vBRiXDj53j/R8n
E5hBzqo5iJy9qWi54xGOSW6EAq+gyY+O3p04+heJ4Z0YLgUqKDnWre0ZjFP1QiJNcQvE8xBfa7RK
M+cQI2LTGZ/LGQSggxYEsrlBlInG0+D7HVErmJCGaVDELRgAEXAdBTF0laa7EldUIXjmq+VnlBVy
CT+aDNzZEf2x2SYWUOg43BH5KR+mrmMSWJza3h+9MEIakSOlgpporyVTwEEr/mnVCAGTqm8UD0qf
WTqh48BhgqdvFVgc5nPFUJuZRGJ6uYh+UWIhXGdAB4KLycSDTXoBirJDzjxy1DB/JuzxfddEBsTt
mumHsq3ALfcWHgvPlD4iqSxFRkklR4l+oFUme0D4TeQgo0/mfqPrMfNIvTXcezNLulWsJfGlwBno
6bYWTweTgRnA0TIFHTs64/BuuR0nQBC5mfmTJEmab3FbWBo7j1L5R/7g6bxInp+yuPonLDZ2To6w
e3QauDK2Zm/EiGtiKuqXTvUtpn2ihg5lr111i4xA2Aat/Crj3LiOBeH0ZS6je5aaxjfVQHYJx77f
CtWC4O+Qn6YhwJGmobuUiF7CmDepkx0ducWIItdatTFiYrJ4HP+imSFbaSyP72A6nLQSurvOI97H
8XDCenfMnCo+W3kDskbnkIiakgkEKyJs3TAgfTdhxJwGLn8S27u2FybbYN3yDAyUTyKPfkwfOESZ
yIWeS/K3Zms+xD7SNN2U+zuxwJmhbyqwdXfZd55ocpWnGc5ad2i3Y26oY+eP3cqxqSeNKGS31vR9
/qVmZLm51GygQQiSpoGYySJGpC91PgWHXPTVOFrtCwCK4rtSMjj5trXQGnVIxFiZ9p0yUXObMRFx
kV9B/xP9uy5JJejlS2d0W9FxQIQB5nncMprtMy801XUe87NmRkzRI/2IGfUNYtSqVS3OBjrVAbyK
MVSvs6OfCMVVJGcSTxSNgFBqOtIicXjTu3QTZv1HmlR08poGq9Y/lmSZNPDpGlKFFefgeqrdzyaG
tKCxxF38M9xSM4S2+CnS/W07LcCDkingHLqQbIAzZca4zzHQB3V8axfAwjisW915rTCG6M10y3mL
18OCb0KOj1EQj7wMOUK4Kh/iUl/pKdMRa07PetR/+Br48C6ODr1B7GZAMAWMR5t+DH5kBg+367E/
1ZKlgCw50dncPTvGuDH04uyPEroS4lt2Tda+KcQH3hRKl5CWTrbzqTcr5MwmY4NcTIeEP2W0zZPh
54fGCv6xS53YlmWXoJVs3gsMlDU1z5BnGG8qtZvJjkoz7dVE3pxbGmERAzCSIocENpdeWKqrq/X7
KZ7eGLNvfZvln7LX5BUD1+iZ/NjmP2lnO0wtl9pKf5pEEqhAkH0SWScyJ5AqUKopa983BKHVJdEf
6SGSzVW28T5Jq6MsMEDGLNc0gdI3TNrnjNTZgbmKGTFRd8CDIVyYe/uxjRFgt+ndajPaw3k3ju2W
oxxNfPKsKs1rq2HXVelrPuCzgpxQwghzZzaeyCBThmUZI6yV69rXVqr2wcW1wcYmZGUTs5iBDGqY
IFoTs+83s8lyzxQxFKTIrPfBGD8GUJsoogBnEVzARJjXzfjEXufY55N8OiEbxi2gAMXiy+xFcnYb
9ta4IUHeCNQYkV9imY0H7LnQCDrL2if8C+SHul6JnVAheyQOkgFBEn/FXfUvbqfXfnBnKOs5FW7E
+HsEH+hJvMqJLxdIo6oOmSUYELr0ya4GT5h0HPKHGNioxMoPHGBf9gg2tGKQsgobKuHEoDScDf+r
zaz4UJUamPLSZcEZMH5VtoLO7ROkU83Mfvruo275i1BQcSNNQ7pmsvvTdY62ri1l7yGhY/HAZUDj
yphSJNCbOaq+8eQTkALPwkQh67gdtBoHx5PsxbhQra9jNDzash5XZhGhqipDEyxGyd5jGY0zkWPa
81VbJMiYFq0et3Fqtpt2tF4mnSQft/I3Tl8bjFwtAtjsy0yoWVKZELtpeowUE61BOAhKuigw9tHk
nM1+3BGvdOhmcaizDENevuRmT0cnSu+j6uaV3SIB538muoPUMDZiOxZGzxViOtZgwyfWj52sxaMp
qQ6LstvHZunpJAOBU0gBSwCfr02b8yggLBnBWGdP/zRrem6m8YRwJ0QzwYSvYczCdhBJcx8ON91I
EGTHTzWv8lIFZvxkwnUpQ+Jx5LDXCQ1lqy2XQD3DYUdQaqveVG+y4v2xm7Jci0wHlU8D1AzRT5Uw
eoVH7wVZ+MKIy2RmTX04R/Elqbln24EtwZCajTdTkDN+ZToXhwiFfBNBX1xzFg018pnBvMZT9t7J
FmQXB3KtuwcyGu5JT1xlg8/Tb/iNcXzP9fSGC+KpbvTjXFFuRVWGYG7C6dcZLT7KePKKuiOZI116
8D0BGS82Z8uiXoExAe9lCwXCWha1v/y2TzNzXmXLQAMXuCncu2QtRhTXqgtRV5rukzES7KO3fEAt
Jt6Hwta3U1+co7HZJ0I7ApYRB3ec7kqau441MSGLBC40whuaeFvbeMAmLd02yyRWS0GiMxzG2H93
5ui1TYxrAvywNcM90tE11ns0ZvEfgzqUvvY1TAjk0siGQbjw2ATjlz52PlVw+GyYCNYsIJ9dha1c
h+gb5JItfbvrjQIjT3FyobHQSPD28BwHLawqy94bvbYFj/JNKtAtQe2LWRx8mQ/tQY49riuwhjOS
Jdsw/wmj+SgWpGDFbo7kxRt88e2clpvRdtnLl8B65uC7ViR9sFiAM/7VoqqYbbF3O5Btqu23WCFq
xr0hfyrU4jaX4KCZc1GCdcyWa8qgHaNYoF4uGtPc759ianK/FYe8RkhRVRjjULT4l2yeKsZ3sbXD
BsMAHUcVkBQfnPEisULlxICYZ3RlVeLNJrokYyFhQVjo82TbZxqjY1OdLds0vcAN7oIKkrn9tm2X
oKjwlKl6N2LiEchXA9d6XUYe5izuU6BjYEz+2upuReGxj7qXckwvYgRrpDvoenmXNgJ9rZjTmxm5
2xzNK9Uicl1AuiH83QhM1T0kSbRneGRU6GOGal+wknAt6KkztVPqbHK0vCXuGDVxzov82gv0orna
lQRfzk3ybsX+dbZMH9iC+8QjBLma0EGkryoU55SZNTtNea4yQVdLm54yoovq5pvc2gVK4Q10AkOa
3QobebYEjMD37ZJ25qEa1S1oSOaYGUCmU0S4KBv9vPzWpsZmaK7BZHEPRSzh6frhKSxYcahkk8SU
x2xOGYCju9MeGnXP4WaaaArLq9ah3gUL0GPU1NVXnw6vVTi95tr4QpfLl6Iwr2blbGplvNsxiWQa
XoqBu7nurPU8Sk/rsZ20fvtmdOa1ceTBV9Pi1SRDRnrM2X8cTj8pwK0rInaxpNkucqtAjHs9nbaC
bAaH9DPEWWinm33qKDwswKMLrqcycR+1tDmUjbnGJnUIobVUWXcAtHQa6eFGdIHtEkWfTPxUlyRL
os3Rq0wROjX2ALDhCV1hMe/onK6Bu5tNmlC7tB7djkNv1Jp1yiZG6JBvchR6lgZVttD3gc+au3LW
puO/WETAeFOEFj01y7WFmGLQzZMeUwlP3DVRNu8Uz0NLntyY2u9GCMBqRl1OEBKQrTX2oTVeG/o1
c2UF1Q074YpLd9ubzcuSEGsH9zj5wMqO06hZdea3ziSdN8XzUaDrAcewwVwXYXltl+uhFKBagv7D
bNrnnu2bwKiQQ5kpihEsE10Ec+hDx1DcgZ89RAPfsRS7HgkBJIu0+yFmhD6IH7x9mwCQZ+YGHFP5
ri8Lz9CZ24yXCGWWz5xnhgk0QwavtYVPbW3dGgl+HcBlR8VQE0LAvHp0osrLbXFntETbit8Kg692
iAygdWMS3XHyfVRWrgjcMzSvS9Jbk2mBVyTRux//x9F5LDduRUH0i1CFHLYkAnMWKWmDUhgh54yv
94F3tmuskSjgvRu6T2NoHUMGtoyLmTENbKgNxbqJRQMDGDPpWAFNDolHsvLha8jz8JIRsirEFffD
ROIDvke0pZhQx3om9cD6qox604ijk8/TR2ay5mr4Eiyk+D6HVMaE7FfHMBa3Qirf+hLKwTAVaGKp
dhSDe7sQkGOElVDd8GdDe2DgTWJlEIafU58AS88YJcOnsZUlu7oU0G8KBY4lP2bYEuZEqZSqcJU0
/1Kks4e566zi91mBrTCwe6ExTcDXCmM+HvoI3EyB1i6N6nwD9GlrWfC3iDNXGgSogli29DwQGlH7
l2bhZZ2+lbA2rGug1GOOI1Hqk3PNc+dKAguiHnezLaVdtKMX/8tCtBN+lwdeMyTChjkjqj0j/Yn7
/sqoj5oxYRJdKWJPEFKkI9Du202Qgt2a/Z6KMUtIHuy1bYnKxy4wma90nq2VrLC7xvJSMTYuTcoN
RvhVQiTUgA2B0rihmF5KCuRtIQlASbuhylVw9CjlNhOPAs1r9myrY6B4s+FjsGb1mL0RYr+q6EIK
CvyhY8O+wG9PEwNMasoFVNQhSJ/iv4o1PIgYH7yjX//U4R6MF0bdn45cq6YCycWdrd3ggAEUuFjN
VUE0RXidbWLxaqXvBKvrMN7k5hrC+2PgU+pbo9kBwOmnFxllZXkm0osedMLpl36OgwsDclbZZR1D
jTuwJHzxXIoIpt8T2UnDn144ooyo4PmSOWGWp6B+E9LlnzbC8Ea2mCZBTa95mjCOvABlpSUlr3Ew
8DukQcjPEpZ2KqLEhKVWnYs7iyzUEWKKONoWCE8B6QjOMKDgR/DkKOElVhiAME3A0K5IqGpW03Xa
405JOM/fCIdUp20GpxUqibYhuCNIvYpNYe32usMn3221AjmuU9WHIdzEv/yPLeFMkzfjWdTXZfnG
zn9ajPF4ZjdaSYK42xr7WNwFuHGNzXCIcHZY9ALr7A+OJ0hBjeZIsJvQBghModsTigqiRisOhr5N
saXGHvkl7BrC/GOJGxCwO8THoSYX/UF5GZPeZ/3q8UPrkCCf9BaEe3SCt6SyeWftRGRQelfPCtkU
VKYIYjSbSo5FNrwOmUj3C2Ay2PdddAmARMzfDWGFrCJkN0VAI9vkGeEi4sc3auq5A8hdA06CPN50
MvESZmS0QI11nqJvSfWYZnf5SumdMBsJDXYq/RjXn+1TvUvhORSv5LIPFzZW45uernnNuWDqjYBe
PuLaOoSozNgYZc6MyW2E7+CCqs2095FwAOQ6TAvqDNbqC65Wmhyq+dheFMwOcF+qV8KZ0f9L9Ds+
6XVb4jpXavQ+bG34Sx9d9ZnlN0k/iwY77ehn7FDOlUc/5ui1jQgFC+Wjk4/2LDCwW2uTQ8yTxO4Q
r1x0A0/10ouj+jNAUURALaNKWFd4okHATbSErxy3dghPfJ28WDfNYC1vg+iJ5c/0xE3FlZBlKP5Y
SGFBZ5Rlt4/2VVtEyUKSXqm/3VHnGivWKKU0nutt3m9Yp4BKEXub3x74XJzlbBEUtHkub6P418At
xU412o2B25IAERfOGO7OGUwj4lOylsHb4GGtuX0c+vomdwWkq/b4Y70XGCJontUjwiA4ycxtrV/j
zDvS/1vew6cCSQQNmoeYVrJW3c1HzfLJiqkCt4o5sbXR72Ptt0xPuYBjBloj+uyl+XW6erzNCKT1
dDTbKAIAl92T7yrZ6v/yFz4vMzvHp+Vm5xxEncKXJJ+OCPi/5g0cu2p60IDyv5DIZa4Cklcf/LKQ
YDWtXT6RBHfNDocYW7Q7Ke/MsgaDi5nHeTeg8HoKyFRmm1F/HDotKjzkJgZSS4i/rkA65LeF1gch
C6/IGY+XAMwfte7gxPCZB8yRaPH24RcpJLoO+ssm6oA6W53c9C4wtXiBmwGlRFpzI9hMMUlyrAKX
6S6zV+hzaGqYba1NVv8g2K6hb0eHGsOmuOeBF5qvKNzRJtch9P11eGB5WDgqun4o2cWuIkS6+pyu
Y7/RItJCnAXi3q1ZhyP45fGgVBKFTUgwvYp0nfZ8jyqGwiUGU0nVBIsHiQWsrXmFFvLT+ghCdwlI
AAySEGFsw4RqblDvkVRMEK8ctNkLXztzesvOHJ64+aEWvNs8Zcw7cdG4rWzjo9dFdwrXOlFHOQ6K
F/MR5SW8tQU/wg4mGNhWvnLKTxcfoMSDCzmlFgNfT2zOzXCQk6s2eeUPHFAsbQXMJhTLxU4mw0BH
RoqaZpUe+uVvlssDKaUl7CswRysTZvXyeAjDg4gStgO89MF+/FaJpffXKKK1GHsQuqSVcECthIqy
j+38J5f36id8siTZpLor8fSEa6zlyBij72q253e+Opi/EfNi5LQ/zGuA7dVv6NAabVuY7oxo/5sI
xHRcz5BAdlq1sdQTeiOmB/yNCQ/LtBTflPQMEQ96s1EPcJtLSvdX/o61ClskOl6VG4mrpjpQbCwW
lmYb9me15elQCIVRvbEnJ7j6jiB06ijngGqajnk1HrwomnICbUrcPLLr4dMQfgs0sS3HCzf3ARBe
pmIiW3jJqAxY+cWaw2jNuHR/7IcgrCMjUdO/Qd5K2ONr/w+iiqd1VwER7VJ+nUoathofAY6yV1Zt
jA8CwhwSC7MlyXXVE4YnHpXqIfEKi/ReF6W8mC8FuS77OMkRQ+48ZF3XHHU1GTM8VtlCOWYs6XWD
55+JuFsibIpNC64GtbePIJJH/yr6Gx3aYUQT9NGYH5N+yMadkO0qzSnTw0SzqCE/4pn+knCGGjs+
n/iTNRnOJqxJoNDIh2b7VDHT/5VwxNACRSRQFq5ADlypXgK0qDzppXjTCIAbb7myHSUn7FbZtGOU
c4qiTcRsX1G/JI5Lrb/o8X6KTgI3Vzt9Nwr59N2jNRXGSUvSgUOQjuE7SkK41T4/DrslVOKuKD8V
7BZhrbH3wQWaraR3ho3ZU3yjgtB5PQEsH4O/BBsWyPR2x8NQ/oF7KYOj+stILGcgiE9/oRmsRMwE
VFtMqd5U9FC/RB5Vg6uGO4ashE7gtV3WQfTrE/uRVcl4P7Pr2/Cy/gRg6s05sFzj7p8awnLLQ/Qq
GheyVcEi9mKZp0BZqR2K0xUPAQaOFjhLsy9bL6+u8xbUeqJu5fmcZLaSvuE8FNtbDzvmmfjbxuSJ
9KC5KSVGVlfY9+RTIWACfZk5wTezrWmL7S+niH3rJld6SvpeZ4sQ75c2S95ExbODpQwi5DeaQWCs
cwwTk0t2zMzjpXlVd0y6HRsHUzvm0qGo980HpjAVyRicAvYMAfz1NWiAVn4Ww6do3hH4h+1uouht
P+X32ed6Su6ytSs1OqJ93PGI3ntYMuGz7p/NO9+LVv4YUEPEv+zSq8vRDRSNTfdQOxpXuYt4OVnh
3mQCy1Jvfgu0I7ZQBv4tqw/5UWAtPKNGpUAyvnC8KF+GfzOIyDlrBNsJr7LbAfOT6618mFM7buFd
HEHACr9pyjf9rzFcHo8FvCdgkaOSDOSdOB8hUawU+aQu8cHzbYR7Xr7U6JohCjLBxO/65KhwwLb8
CNlXYZ4j860+TfBoOGoUqiy+N77rDqMKO8gJUA7ZgsO3/6+a9TViQFU75Om+arelUK+kp7l0FcyX
D7nxwwqQm4VoyTE+mPLBUHc4DqOiQBYO13dX90eJw4FGPwH4WZ87lvW5y8SYGfxkugjT5c4Ffhzx
yOgfRfU+6ruRJJHYIRIVqSIYCEV+4EdKuY16dHwS5EIvH9/ycE3dBF+i7O1FjyA/TFa10TMAIGDY
FjItIAOTG0JlUH9xbpMWwLKT2wmPRJ1s+q/eOlExY5FC0z5gtJ3RIcKbsdGPZqh8LSwBZz3CZGxL
6qXQ9jJoS4TizCqC5qdss00k7wpk8dPcv4dY++R4OwZ7a8Z+xey9fS+YjEznGE1a98XGmflrzTrF
xWG8sNmkXSxvEHriZYkU+SLV7aq01uUTvzD1MrpPViFgwz8N4xtgd0+b1e40ZitixTmQHLWlByGD
4p6jqlN+DflUloj+7ZT/SKkiHyjBG9Y5xVcTXlQQ/mRYGNMuRZ6CkICB9tN6Gsa6RjJacElvojsP
Vo/zFkYOt4tM8jG1e9R/tsE3a01gR/rJohicrbshPcbyhBtK+2eAf8AQteW06mdgcOJB/WMxW9AD
QgzHNMRqnVdJp3dsMy+9VbEL7xjXAXteLhop8nLecGSz473KPTBZ1GPSorh2R84ygVGzAMXmD1Tr
MPM3XEi7Nbjkfgrjih9ZxqnQHiSSKIjVkQ8TURyLi8ebyyd2avI8EGRRHGpHaaIuk7+obWXDo1qB
wRS858LfLLqw+onzJX+leFAtyPFZik+qz09A9goDxPE8Bj+ARsgUaKRnZ90s/6BT7CNZp8c2YtJw
HzJ2Xx/Ipl+8ieGzoJ4q8jejSpxGktZN+aAOVIx9NZ1gaScImKXpexmSxRE8byBaS8YoseEF08kb
u02lpovak+agQD7w3wusOZMTibYiuVlkUxcKbwRzrahdF7VAMFCksazzpo8+fnBAqSFQxwlRHE9J
tyr8Y+Z/EreK2MYy7LQ59QooI7Zn7wM3Ls8ebCeN0gyUSnUU1N30I9fwwfaJsBupOchhDWwAEOad
JmJuTyP3JLIH7a4q64gPWPzG1krK8FRfx2RTYCcKJMg4dpnZIvDxB8Fe5vgSGSmL0qGRbUrzILox
cemDd1E6EenRK2fSFRqJNjf/ZE7F+Bq8DoJ8hvp6h7FXTDfoQFcds1ineTFCkhsLUxLw2dxOugjE
KYV4dxYJAUewz0i0scv8NTLbLGrGqUpIYTpRhR/HaKNKJNmgKZ3bv4Ywwaw/lgsW8c56+46m41TW
l1HYGOVDyjpSl0hSGrxhYJvUlW6Sf9ThpqZqIU7Wk/p2NYC1XXTMA7nqwgzCokTUwaGfK8a64lWp
jGqdV+0hJdnQbB4aAC6r/pKtmfsCKnu2bxB8oJ7Or6r/mfvRWZHyTSApdsl80oTOvtLN6jrFxHdP
90T9MjTTXpbQYimgOkmPeouffLErIwkya4yBv5qP+Xxaismb3u4HCXyldFExSEZYTsGUtkD58KzM
eP6DHEea9DTq7i8A3pZOZ1X6qsYTOcJGS18wb4U+26aUPRbrXOtUdJvAwKZJdM4g26WI3TkS/4Rw
5i3zf9Ks88hqdyyC5+QyuZXTuVTg7/oGAU8FQkXJZgy20pWXXqlntRseE7jIVRPX33rasTaerthc
eeZptcuuQ/Bbs4ASq+y3D8ttkocpzbf2iqOEdLMwpXsg61fS9U8x0J7gnGhHk+eImB7Fjeo1pbyd
4cr0JnLo0Oc0B2PU1ofUXDz04ZMtJslMA0baSVY/FEG8CIXvdmOb7NVuFNdKVzAFYdRWleWP2M3n
rgN2Y5nkRg2DIrss7eRnB40xjVs0/iQUsQzIQ4KSe0rI62Q2myU+2KeOxM+SrBKkT6kc7oHQXYSh
dwXE7FqdwRNpvAFNRcC4Xmz3HU+x9o0mhoRuCANsqn6G8JiJJa9d4mBpqrglYUxVmTvV8IF3ORRZ
LCKYgNM6X40M29Ms2USLsPygtzvuLkAijo9qeRKvoWH734EkHrpFpAsLgeUt49NmW6pkJp7JY5Ek
xpgwIOb1QOjT1H7Fo+bM8BhkGEZ2nX91bFbwDmqXXDwJw93o33ThYxDOqeDlCTE1V3b3lX4OzX3a
Ox06qIWNs6HZKIu3eboU022O3Sgu7bl5NP42QY4+giHPvsiBQrS0kzGMEQQKW664JfSBhd5vC8mC
X896FRED8UosUoTkEtGOJaIL7QRR2nvDWHsk0nWfsWbVzoq2z9Ut73FHVbz8YN7IlkmJQO3fJ+te
d7c07je5eq8Zo42eUrn6tG/Mr6Z9zYIDciYS+OXugXlHohObIliGf5jpKQg2YccA999w0NCDI+US
fyxUvuZWhEXGtdkMwMjcuV9b/LulHHyCWI14q1dkj7hMXnu3+iLA784KM1yR3vxZ/YF+uZXv7ICA
R+vHqvSEwVOvCC0ZwGzhAP3pR3E3nvXdcNPEFX37ZxyvCWR3MVaPu+IJezHdtm70mq7avdxKB+aI
F6BadvdB3cR7rH8Q2/PuP4o93gRzXX2jDLQn8BSEWtrJHozsd3JkvXOH1fMiB94T90DEneIPTZFN
zYK04jw8DWUtUwCv0RI1f2HjhBR3hDBlBKnaxR+zE+a6M6bFNXKJT6ifpF9at+goqccMREG87791
xn6u+RN/KUeMfevBzm+ZTYaCYyzVIiTBa+sox86OLuUt/Rz29IkulgEnvvuPZKPsEUvtuifOF+Fs
MvHcVUdmwW/qb2UrE14RLsX5lhx4JGwEt7a5Yix0mI7SAVTemhCjaEW0PINiTyVzatzn3xEAngfz
ZfPBBge0PAOJ4Dv7rm1u2btwMX7rd7JA2634D84xx6O2xny/xfFz1zbMkF7xFVscFupTawMWdMty
R+2FVc/YkAY2+Xe+TQol/4uyd58x2kAReVHPYCQbV7tS/pGhkoP8h1P3EzyMT7aga4z5b+HdtJv8
TM7RLtsCg/sLHtHkTu+yW3u8ZG5xFLelAyU8Kx8MNxnR+ufqMhwG11yZlBS6a+2G3/HIjBtyKeeC
1x6Ljwg9PCrD/RA6pJHl3LQr3S12xHzbvKHdujxVF4wWFx1yRrVGWLk19sSZaE59EO7UZPxai3Wy
lk4LWuKHT1tbxq/+3Xznmj+0R/OnPM2AoUghWRF/Z1tv8UliA8n8YOWzj3G0IwmTZ+GTqYJGUhwp
LFeGlMxdFs/xoYax7TB0BtyB9mTmo/JwQzrtQbFRZ4Y2tsW15XZv2WYmB9rLX5XNuBHXbHEgv1Sn
SzhNz5m6mqEoJbjdnKIbGTwOxeWz+tEZfrhM0F6EN/7M78VG9AYn/ND/pq9mXR1ZRbD1KvfCUzgG
jv45nhnBONNn5ESb8AemrzfbiM5cSnNpV231fXos9hVmoRUfyA7W1s44FZvs2W9Tm8vXo5jiJ12T
1uPRbjGai795R0+E4djxdY5txNryJuCKPgQPyanRdq6J2d4iQma7znbl38gH7qS/3Y1gTEdmQFp9
ze/jAXgWS8tP0/4xz4qH4HOzqNCc2bGuylN2l0gY1EN3NPkMOVYVbeoaW6O61W7h1ryi8pvfWXzD
e3tX3pV7cOIxrW4Y4sHpKpuIWMwNNEvFVWxpz7uBaHUXn5Jt7YwrzUYkgPjIzd3wDuFrQ7alE9rh
HxUXu0U2eTvBCx7ZI33yF93EncnBpLmpq10mr9lUG97mY/luHPIt445j+2H9cpgzRZyMNZnXbvnL
AN6u7+O2vGdr8xE4ADWgSCOApmN7M7ek1v8tiQXryLEcgtaiFaWby7AIo5DHKwzx9VSfq1vk+DaV
IlU2UkaEEJ09/AwXy+k3hgOW5rfYYJB6Lx88WMyQu9V4kRjTHdJtcsIm5GrfoJL2jBM3/hahFLLs
FZNP3emcYNnPbppqnWyGxSa9nbHX8BxLeLePo+wIDp8Ti1Dkfu/pZ7265HeNgE478Kg1yI1jRFhe
sL8Mh3Cj0/78YkqJCTW1eZ656alU2RF9GvxxcCaho+b7cltU7jK12vWvpj8a/ZPIMSa8DNv9B7OO
aDfuo3+Fhyf7Mzji3gWKfKN4Nm3xzFieVos/+JF+t3t1axireu9v+G0x1j0KV8bDNM7kX6BEZ7ew
Hjbphm9d+ycPriyz2MZ4jPLrKtK8fGPgNSJn5PM4sfY4Ac/kQ7/PbrSpPMEpGUNS7O/1rb8l9CLw
CBTjWgHX0mygD807nOzNM5E9LgfjneuUjm0EA4LeS7PZ3XVvHS+a4CCCklVH3Yk7PPUkYyDb4hgi
3g5DccAMdtvvtRvPWr4PthL6Lhfdhggsif6OQdIfHye0iSB0oDXtcqf/JzAt7jcDY2JpnXpMjRe9
kj3ZmT1WDMtWoQNP65uHfM3Ftuq/rXXKIPureJjQn3fjs7kYO2IVIwvpyzq5KY1TbmuaYERE6wwW
qn7UDYdQ8zNOeCS7HHnyA8X8Bjo0YO/quIwAuT1YD6vrtrGhhIQ8vAxvHfmuEBCyYgHnzhs0y8kb
Y2UGo9TKXvDFocjA+704lZfx3nzqhF/wWzIdmT8jrFSGOkd56x8E7EQI2L/zl7SP7wNj4/XA+yDz
6m8xVHzQYnf9GtO+9df90jTidpcZ27Yb1EmM320uhoY0D4/GN0JSgwV/i3bIq5SNIblj7KSetoQl
nDjkeGR29bU/cWUwP9zKdvtJu8SbOt7Li8Xe4kuTWIKtZCqK7mtIV5ODCjW9ZE91FwQuyoYYiSYm
4We4/KU3IqUydQdulPaV2doqPxfEHhyHt2KNcu7NV1baKT+HZ/3SvGVHdm6sFbM39l3IX8bK4zxl
zCdeooOR2vR9t/Y2OsGayVXoqR5zmw/kK9vqgCoYJ5Anuuh/NHvaZJecJfPa2vKIu9CQ0ZO60Kr7
cV16o5eItvjq9vgsp6VoWpFoQkXwlu66bfHor7S6j47rkMxRLr6n5Ly4aW6zWx6Uc8jeyJU4NufN
QO24TngsZpYrMjnzq/LXegFk8cPdhCzrmt0MUE5Erid2c+WSh/JzZgy4aik6JlKj1xFDlmBN3+sx
M50PnM7Mhn4o1tbCBlyq77F65l4pjuRUL1e3wqThjfrGYajDkSd4vA87zTN/YHcdlhAXvHqP8WT+
4j9DtzVBazwYt/Cbw0FzVHKFVskeLLXd7lMXXAo6GqrcT7iFrrKj/ZJNag4IfSzfL6WX2SpS5A0P
wvzGaAAyD0xBNmeEjDyiLYFJG3rpyMaWyXm8t6hW1oXiMBHImKEDD1lZJIGtqr3oYSpwuQlDT7i0
b3je0akhoMDYAFpQYqO+AlIvvYKl5OAo2+Jg3kiEGx99dOerhJOPSLfsDerOarD5+p0Hp+YK/P9r
Wq7O+oyPcw9dCE0kNQZEsxUPIYQuPiN33HCAZOTELBG49A1sVxlG+T+k3KCclKRt8xu957OnfgP6
ETgU5vTbZ2S4YDnZhiL8za7ixJdl/Z7s2f8a5MIaDnNMg4qdGX29tzonRIAisjWw+9EbjQODayC9
PbfqKw23UPnZIrJwijrEdnbMgfQ2sDrZ1CemxW3ukSI8vc/QcVnDZ3b/J/0VvM8PRImwUyARYHQo
OXlpyNaLL4BsbUKUwsvMVJtXQ2J7tAT2dsmaNKIbQb36O2VnFR/ITiZzoyM/9Yr8n+uo//Kpv3G3
vwNVjsrdyCIej72h3HHpqySwwv00zHex2UYIpEP6eSWlss52PNA1g7XJL3YdviJFgryYcU3KZHSZ
47aumVOxv9JKY8X0PL+F1pHZSDEwq8bCwQIFyJA2SmtCWrXgNOQ3f/D41zT67vMfdPIT2Zv5nxRS
TRY2VqFSPhoqHroV/+uEMLZSnvAosage4vQSNadmPEXTtZjfme2s03wTCX+JhsjMAe8q9LCQBc+s
uKDYsyEJZ5FTvawGtzm7CI38a0LWNNPV2GhLU/kzt91bD4kga+4+g2E1QGiQwgmRMi+BslURytkJ
f4vCpbKmezDqMMqkVQajrGeFiE6Ncar6Hqa4IOaLTE3UbIaadguvTnvqWQgSDuQVYv0hEpa3spIx
xFOT6gyvMIgoAzpHzYp/JtHYFWL5aSnV5zwzsKutDL0SysNMIkwb89E+FJudIraevIxNUcgEMlkB
k0kgq0lI+cT8tLFwVDX9rKGTQGRiCeVJaYAoTgk6TbFTfkUD7pcxKoIL/vQGMmndjLIHR4qXNOqE
E0mayl+q8KfjtDzlcEezavwVRCCJQoSbIPTfzbJ55SKpzEL71vvktTYaZtJQLiCdSJAosv4QEyNa
kpYUKShcNa1GrxjpX0bGyrcwB69A4bUa1Rno09Ry0ZmoHJQhczqoLX4YGl96zVZMnJLOJssst6te
v/uEaoAy6bkTcI9pLSVZhwtkwpKpNtq3MDTLBFRC9Em0UDRcUj57TPxkmw47URSusc4thTtu000Y
t+p5QnHicx2bfryb0bmOhUlApXlN1PQ7k5mG+Iny2ZMPKcTtVSun/QyqSI8Dhn+ajxBUn0akkpwB
BZ63Uxrq5d7UQ9B4fUMmdsTayrJ2CRFqfm1+x3h9JQJURqn/pyrDK5F6aM4iw9xYuAPk31kNk5kM
AMyC+xmRGC3vX4/cOmD5FKD3SOcKbiNz7PCz0TAMz0CEW1HajtpfycfURH99AEeeC13oFuQEM3/t
XrQpYboBZ1R7DlVuzAIIZ8qFy0MVsxlLWo3Zy2XS6N91aZXKynaIPpWAbKSq3PRWD2nzoyNvLNK+
RUJi2tHaDKOGsBU8A8SvaKbJYNcZiBdF+MxMrsJW2InwepLGQhbpY3qv8An8xiZjAiwRE5uOpGGz
VS0cWexkGr9KnPCTbALTMnkvYZ9oBq9H4aHDJqE9gnBII9YVDjZGKC86bSO7/Da9TawnEUai9GcC
zBQHGZgFBltFY2nUs93HRO4ZwTpNNnrwr0w5wmOBU7i6J9NIyXPKKnMzzftCciW236WIEomZQbmN
8WSI7I4D/1VzpMhsUWK2J0LGDEv7Akr0VvkLgM4CcOdXf4oZ8yHMeA/kovLKqjsbCRSZKlKKNRLm
9yqN2YqYZ862YzNOm3oSjgP59Fjf4kMmVGdFF+xWbvdx06wlLbzLI6JRLsuAdLMsC98nTX6iikQ6
Mb5KqfvEPszRTW2Rmq+2wsGd/x8qxbaBO4Bx9zVVCTQeQDCApd3nWKSaXCSKGv/0uE8miIjm1qcm
8cEP+p1GUbTP6xM0YTV/zBDDrT51VeifqIn04HeiJxKWUwLNaRpaX4ZZfRm8gJ3xE2AT0qA/ENp3
ilRIW1Q2yBaJ2zpKPu9/nxDQRwEZVqe0ulR8A6l2rwnCRPFPUwzAVtUuOKeyFuEKK+1E+BjxFYFD
xT6z1RN+h+ylZ3W+9AtPF8LtTHFMwjcjWCySpLisytBYGwIx0H1FRB5TsYIOOZY2lYEiRd8EOvY9
yItafqzx49Fz5N0TXJxblAqUnq1Pc+Mrv35m7XVEB6J+lGhEUtZtc0e08U9a4CnmFCieCw2ppm1L
xn4doD9Mxo4TmOq8PomI9CJytSXpI+ZqbWvu3oxRm7XMbYO3UlmuxRtYICFW7Cr7VFgNUIllb30D
rYIWl9Gg3rNxPYs9WoqKeHXq5/5DC7F8t28iWwODGOtO5IkNt6TbsEsE3Xme6DLyw0DXpjCK5vWV
Q1aimUKozIfEPSegSJaUXcbqKtWfcYJEg7MlGf7JOvhk7bwsZkvUpks0OXZhet2gYjKRMlxpHwkW
EYHiVjC6TxlsqDBka0WikEhhULPvGO95uEvH4iERt+hb8iYeEBYU/FoU1iX4/3cFfKom/pKYHjIK
k8MfEXCuEV8HSoZR69HbHwVmUJAXmIVvFbo6o6jPDQTGMcgxwIGBZNE4Fpepj/EKfcuzJyGLE4KP
SAFa2J7MFm5Fd4TT6ogVbDHzPR0DG2MCuAyN925iYJVUM7Zn8stEbHFqJYAfYKhaLjsTv3famjTR
ft5WBjcOy8TunsX1ZZjQoWIIKYPw01QpnwT9JasdnrUScYUWHRPqx76T8cLhlzoRbcdpJMANXGT9
Af6yxG4HiSV/PkDhkYNDUdLwYFVGmxvF+2I0d2UyPCXZ+gAd4EWZOa+sDNt0kTFSCZGP5dEzUXNo
Z9gxwXazlMTksYkTH/byezUQ36AZBCKHm7ScDiA57mo+/XRR+a1qylbKOZthc69gOu6NshftwWof
tYFzDSubGlSvMKm/B592UtYiV6S+LACYtHQL8/CZoHpYmKw5CRPkJJDUIOaNo5GPWDI+AtuBiKO+
ABUgn/ZhoQzCtHtrIWOVIRPXuImQ4h4ICUMCs1iCdOCGkgJb84cOqFbo6eoIID20Ikyzp37OeXu/
tfCvVtRjzHq3xDFvjRquV8owGPtt+QGQFmlaZQMuoC+2By4Rzqych8iPSRbYGKQYpebPDJJKVB5j
ili05bSi46jQfeB9bG8qH2DgTu0OuQbuDmKBSbpoO7c0r3N315Vb5P8LieHiQgOeybJVw5y/ZV4L
7ncMMPojzAIJKLHRYd23U3kvl3xtAGu7xPJIlveRHzH2is8VbmDtXbTQHnkA+lYNFdxISYtadD7D
4OAzBaPl9zlVF0uD+DGbp1g9B0ycqZjkEW70eWKPNFsvmES+ApaIcOQlb34YH0UAmCCzqD/W3QT6
80LKGlWK3ZfIkneNf8gtj6QFPBQFu0a0tuMj59DNWUequ+xdz3Zg7ofykFhwaNch1//8Xeu/c7nL
AbHS1bsV40MUEjLD4y+0BW24o2Mx5OcIY1BbC5WraueEnQD7BN1TgcmY4Kx4s3TdE/g5g8A2ld8I
uj4aU8ljaah25B4kTtIdfOVA0LdjyHuteCOKYNUWBAtYe1V41eotmTD5b6SW8KI9INmh+ZMZ4uYZ
oY4oX0Id5SvcpJzHh4ULLCqL27idYaclC5DWWqpVn9+NtpbGfS98Yrpc2MuTO/AhcmBOaHG1YYP4
aKaurCh6WNGFrA44xMufCqEmHeVMl1BsaGQamGqpn9l5cZZYHSSHKNzINE8Z+aaEL+Ltxljz1QAu
rJm7Wh2GW9UmuNjGMLYa6lOTqmtaJnbKwvhvCCn9/VMU4EleKhLEN0Tb6jwLcDlGN5idTH5k0Fj3
Dd8GhTq9HTiUFfo8ZYvSkGe6m3jzGPk1jjCeBm1vDHtRW/CkIJGparKnshX/4k/QJv4VFbAaormB
E7ZVd+Fxfo9QB52w81gJ7qkTno7pBLdHZkKNqgIZZLVJ5g3AHX2Di6qih2YEn8FXYvbLx8O3rXrz
Balx4iFy7HaIsSktDdv8y3b5C1MH0aKo+CAAxE5f3oZvzU50JHKO0Wxa6cn3gwYIsSmng0wV8Yl3
2ow8oq2wMJgB1oRV85sjerHpZHWPP8IgzeRjZPIKPnPeNtDL8E3jESL1aVVbnl+uM8HBzUBk3TEl
OQCPeLOePoJLd5J+6rP5C5adRfJbdOS3I1wLxIb5mfC2q/5XdpCmmf+G/xAwETR1QJP5H0fnsdy4
kgXRL0IEgILd0gH0pCTKbRCiWq/gvf/6OZjNbF6rp0UCVddknkQcMV/BerT77C64Zj1sR+5W88ZP
+LfmRrtpMCuZUZyQfDMSnmYk89/svOd631Pt5Om3olwzZ2Nk27LbmqZHWOqMiJ9M+v8GQgjUrzw5
6PopLSgDV7Z6WKhVlMur8azjY1u77GuIBc5gzXmszuVmRkLAPIWh8Tep2uUXosFW2ZKmjELIXS3y
gXEDEF1TfjLCCcGLVyuiniS4yB2HrMx8YgThjR84TRcA6WFxtl9quI6oS7fFZ6hso+SUy3Nr7urk
EOeeotxq9Uq8OcOIhJMp8JBqQf1q2f1Cz3gfv5YKhZVdugfRp9OTqBSOBF1fMFej7SxIOHA851uY
L4JD8aJOqFMIQAUpuHV9EqcpKGNCJTzrv1B6vCcsUCDYsowIb+YrEclyTeCDp30uwu9f9j/OX//U
Tsq+3DBDSnFaM0RnoCQ/k2v0X3Cn52r+o9p30OIb5FasScEsPAbekDn4qod41fwh3KRTI94Po6C1
F4f2KQjThuIX7wJtnQkEuhwj6EsUEFy/3TsnZnIwWTE8K8oXMtZfZmroZAPoaF9/VX/cjibj+2f4
Q5Smh6jqHj4yCP3/hX54r3bNv05dIemFpX5TX4IrIFqIuBfUEwzpqq/JF3sH+d6W+Eb1Hvs5wbtr
/jX2NttHlMXYxeSW1si8D/v80f84R7LGmIi7KD1WCAE5VwidIbl6fFrXZi/POAwoXR3S8PjrLxqf
25lFnfsibs4jXKiF7AO0e4KhdC194fMDKGCqZWhKBiNRoRSzNGKefhWfEN7emazw/z6fNH9+QWDn
fBRv9Tn7G7i6PBMjBNN72KK/sPke+bHd0uL5OIyJD35KFm45JPZh1W75KL7Hh/SUs3Yenpa7ib/5
RrVX9w2et1Xs4QKceFWDW7OjroiOxPPdqULCn/aFfsq11t3HyPyVI2F+pGw9J8w9W8MPEJKKY/Kw
uVtp3HkAeBaNs3EYadUwUeBc3lJypxygG97R/hclGnMG8jTgDwYsN32DRIODcxuikzmviUHcpQf7
Fvgd66vqUL+V1+zM735kY9BwcKBzvfJ0xpAzihUmHE5R9Kiouq/Enu+jZ/iOCXaRngZfLHN0lN+H
6RRdWSEo6/DYzJvmF5QY5P5z+2M9FYSgXBdfJDrNfvlkpIyMS9Q7zct/hk/cxSES42pb3Ot/C6T5
4OI2w3ZyGxdT4AoBdnROyTiDkh2cw3/lzr60V+emJACv1mzDmmlHIiuPPHNzwICzvVGiN0GVxqzq
3/BMOLg4apm3E13xCNHqrzqybYnEDlCyedhpNNg3qwgwrXNgdsq01WLMWHoUqmLayOIFPVaZv2XL
g8OIY1VOL21Cm+hDqNiQgEuCUjWdoNJEg7MSTP3Bk2HB77R72q9rvDUhUVi9QFbtua6PwDdxX6ze
K+vfIdqxoZDVTkWB8CD2ehUaHMWHxHlk5R/kuqAc8U0A1dqh2JkdD2DMpo9+odXG1c4c+LrTDfHn
i3uNSQyL3GRj4k7qLlb41y9qFcil33LeG+F1IQL3CmK6RTftWc3ZJOA7R1FKacX43H1T+1ehPSCw
G9k5SL0u/dRyzggOw/DcwNmGINfvM+sa4RLouDXH+qXqYsqRjcbQmgnZyujM7dipjJpwq7ELYn8z
GUiL/4Pe69lVtcGNPRZsoXpKR0a5ZXLDLStZ7OkaUUUdRjoUIqwB05dAKamGzob9Af0BCedZcV/q
Lr50RPpp7UMTbyDnEmajec74g9lEi6tD0JUpQYhOY9vLX8As+Xi01WaTiWFTkFYx1KiLJ7psUeFH
0Mp190dbZqfeRDdXe2aFlXsftR7xQ+MHkQLcuZJqDTU3xpwtU+3o6RSIwT4dzVcaGOhbfdrWDDKX
HAPeAetHNd9yjMyB11GJNzcj9pFMpSo3evba3ftnYvkU4qO6jVhhsXVrRyh8pBuxiJDnoDq6XMZO
fSq0uzYjNWXhtwDX8OBZgtOzAMaOXDti5QWSnJzWcOLoy4N/M8kPoZFtBn5R7OKclSymSAEn5vmQ
NV8CUrqZbspo3oKG91qHPtzOfdUlz4kszhT9Qls+ZX0omdt2F8W4CYgQyHzrfBP8Lr6L3ynbMdv7
xY8KzJzb2tzTFQaa13yPJ/xAEL8xyiHNKDI0JV57d98Q2AfMzpaJiScQVUcbZV/vVBJZ3lld88JV
/ymfxCvk9xxvFgQD55UqNf12rQ0v/cSyiobxhugRsw3/8Hgf8tgxzf3jFWeb8zqSOfqgVwGkwmwS
2xK5MItRayXPzSm9d4f4IXHkUcYdqaWQgVX71ut8RoyRIFAbzPi+mXABQ3RAUWG/jx/YT7K98iIY
iOP1eUh9435LLIn3ZV/ulx5V+HhRfXNj3PEe9sqKKw2MBb5KzzoUR+PAogXbwrYzPZVgm0u3Cz57
D53mCGzqVR5ZdSFSzKkgcTYsOl/2BjOFQH5kBQUK8iDfiw/0SsmzxO1jydX4h4oAo7+2AdBDlxGs
GBgl0Vq9ZydEZs0ve7vsy2Azcmvfey89L7llSNYY0Tgr0tKCLSoxBLod24Sjc2l/e/ieF2dreLrq
o+pucP2u4gfhF1wbxD01XPs/lYfRHoPQlVkz69IaN/q0Lm/oavYll8s7Z9zMs34nUROMU4wO3bO2
UEAReHElHRo/P8FJaJ48D7ZnvFq/2XkxSEKC6xBu6E/av9jYuec83w6fjALalXUXX6QzvPDc7zjR
ox7TFZ6HZZ2Dfu9QMFfZ6ufei1DcrSS6W/jpm+ETzj2SYC84OsUmPSmn+G06y27Dk1Vs23EdPCj5
7yXoimt7CXbyBiuSRnLfXByYG+vq1Tgn3P/P8hKheV5Hd9aDyck8kCGHwRLf4rUH4vBF2gcUoh2r
KsWv2Myv9P/YhpM9uA82iG/u8U1rj/2rSoD9ujthRlQeyfn/H8KXTmdN6TF/jPvw2uEx3LaH8JdR
FOtz4576EyPwdXOYB4Cn6wbrBqOS5Eb12T5M4oXASVPyPGJxBNkB8VqUmBS8zmG1vAsf+Djjv/6e
XlIffS5jAshiFa9hP91FYd5ag+A/Rj0hpaEJFbConIszz16COTzGyxDJLwuezVAZJxVFQuBonkjG
R2Wco+DelMouWv5wxbbRpD+Mgp1Oz2EXyUmBV+VIhOQCZCHKPad71wFCTsVex8rdQ+NoKR3HngVq
Lyn0oeIOor44uv3uyHQXlEgpEtpZ6GjFLg25WFf1raKFApa1LD8tZ1syekTHER4G/JTQdvEU2lrK
RuDLigny4KGLd7WK2PYU8WAM2wEyHZqi7DMsfGleutTGk8ABSVvVEDqy6V5sx9ONe4w4K8x2Pa3f
jA/AvdJEJtk2ojsyud42Uy53Sfle1Ix+y0PdHFSF5ugIDUo0+7Dbqs0D+32pr03mc3BRFB6ncuNU
Cv54AMx+Eh2wDAwmk+wX1QDXQCbFtU+vTklkSX8Jq8OoMqg4TBYmPRDYa/2BwJqqe5GuamuAHTXA
enpH45iN+2KBp90jdF2IGIGZByPtkr1XbA8c47YMDkvwSyNRFHtIqwEOEOk6sQKg12VG2+TsChDn
4qJeg6xIAy+fdxjqdwSMQu38DCbGmDuKSBopjHwMHnQKJJfwzBMSZyNZXC3zkoPNNt5xL80MVXll
yh+p3TH1VCxbs4zQjKNBAe96IxMHhDZMSYb6mcYnReAJxF4lqjum/RKcwzA8EhR0hFEk1i5SfZd4
Vycm68C3QeDuOpdxkCZQl4pE/9e5E0kR7SZyAP3moeElS8YB2wRI6ArimIzavajO5GesOyTWgcta
Z8wE+5WIANdl5WuEv7VmmZtA01nPwLeNwBlolcUvalQ/Udrq5Jo27W83zOWzVkDpS0W6/1JiB55u
UNT7YeCtiAc3uRV6Q1hGYjxkPUX7viOW2rYl+AKrCVDLsuyd4vIvniYDU3tvAoMyJMjpicrcNiUp
YJVhYvQqs+KTiJzAU0cSwOpiqrA1wQhdIsLdXUgUw2szsoCMylr7N2ZdTZ5vR3CdRoHYqUa/02WF
BCbCwpUmKhFzdue8te2E4b4AJaJVUXsbs4LzLlM6yTyzJRJC03XjZGeDHFaRjboarLi776sCCP5c
hBDmXYQ2wqb9CkaeBbMV5NRG6jSzjef47/RZec8ybZluFZDcGALaWK/TLvxM4j4jX3Fo3tu4VukZ
J9vZCQLatvaQOte4MjPISamNbdwAEd/YznfUpNwytlGq+ygjyTC0IgZ5Za4RBeuYDbVomiexc2y7
ghmZWejX2moRLAE4ZkzLtIp71GHIpI/RPQ7c9JYKQkIsTSjFWsK7Y+vVGD5R5WwAOomleSTJZ4jg
0Y+xlr+qWc/kYGAgJzs8tO2CjtSTdtqXbgjFyZwegJLHiEutB1CRZcVbN0Y2DZlGLzUljDaIO6iO
YStU/lFdXnzqaQL+1kwafPLC6FEL5tNLoZUo/FWQwQyq8/xXkTySiAvGkL9AXahLo6k0lVcYrv2M
xim9yaHFdTOVkKD1OKEmKVWX6nqy49fWSmmzSkG8BxAPtfquTWUxRRq230CVdwuVKkErXYqGVNCf
8D84T5I249ytqgGHY9DtQaE4ONVZQ703slIYPKbA8nSnw+w743PMUss6T3kTPWZJ/GM6Jv8Cdfid
Kpan0mjFK2lQTOfrIt6IonsRYa8f58DpFPyUZZVtSMkZ0JbHnBZ5Yi0UP1JRv3KD9dqskdZbxy1g
hlHhd6U8jAvVn3Stag4RgQQnyJKcVnEMNpX2J5kYIOhFunUch6vUEAz/woY9FVxD/aaYZXDPi5J5
XzVX00vIk7xt1JaU0BYncjADRmJfC3BwYLUIivqD746NjArSep8qQE6YHosdmaXBpnHy+BaWbkAi
aAr+KZ8k8Xr9szLYqMAPZO1auO2uTGZUX6BsRiLP3tQIemwSQIjn8a+BrCxJhWajXvqpia61BOZg
F4PLxD0h0kO3ctKhJ6YOshHzuSqmdInRJjaHRMeTAhcZU5i7eNCHMTn2Kt+8O1niOTRa/tQCSV68
ZjF1w5BCMm9VLnpqN019woa4Hq0e2XKnEAynclDcCGSXF1tNh/MQ29ohg4GPuRQTnhE1g6cEVYMe
k9dNmM5wKC1y4RrL6Y+iVroLEXvtm9OIAt1KpNtH1x06dPcTnkI4WChfqFUDnZA1JncmoBoQUiS/
Aa0TQakzDDSCz0kDmqSOGgMIm55asxOHxDFr+TNkJD1RKcBT4MW+a2T8rfUBHAQZSYzUBpdkxWgS
yCgJ4qj3DWt5ALpx+uK20fgKPa5xuRw7HqAaAUlZFBQMXbxYdcpQ3/fkhqPaI7va1pvipS0LeVFn
tDMBm+HNyAbthRtA8/oO7DvsXtJFul7b93qE7gocrXFIrWjYyaQ3znk5Gj+joSPfdG181cMst3k2
Dc+4nniqizCwmVvXPTI84VB3Fvb80ou5PlvdBFF2ytFIJWZCW9VpvtM2joNMAx2IWTXZpUoLwOWT
hN9QpovRbMiwrGpKnZ6zYWTChJsSnAzQyNjPKqR68wDfMTIMIhNKFXpYZMivrJgYo476ZzimwTYh
yGs7qRMqlqDHvpuGUYVJGOF8LwxIGT28iLZu4PBJXR44Ohkk5hO0pVXVygRX9BzDgVJ6ikQXiEWg
L1GCSSnQGIburQiVkrYlyoaXypQo1waDk7NNiXocEmLMuCQoBGtGtv0UOEjswiKC9U1iA6jFknFd
lSpXUfYWO3ty0EXSIkNAQTKNMv2r26hIdkC2Bj+0MpgfBTluZlmEd0W10PRaJMfZRjDS6rSwX7hC
JOirsTA+YBotWBrLYRrUxuW41fswOY9W6KKqSVn1jm5pHalyS8zORXqlhmF72ZAm3Osm+xArgYUm
e5NFZDLoLHSol7rbpKmpDUG+aTw3bNpdk6q4BjPIAFlPzOMatjvEAXtiV7kC4ESXpyRgb/owplWG
+os6OlGQ1kS1hUQw0CtvEFhvuxrQF9KGAjAB05gYndUpqCXStUFKb0j60qtqyLyECCicUhNyP31k
heomvJUyxWI0lDPecyQsEaO2zAnPDkTnbTYIrAG9bE5532EZL5ryBAGbV3MmjZdc80H9SYvgBf5W
8hCBbfwS3t5+An0P96oCpz80qb8lJYEXaGiPKrXjZ4XD0tA1Qxz8KYEIePjgS6+0BiDcKiGtKlzV
hV5BbO3CRx3nJsaXcKiOWu2G73og/xvQQS2lGf7ENOVPVy7rMxkNX61hTopni4FO3WKBMpHqk+LY
txiTSfmMuyjfyTiOPI20mV1sO0yI4xoyl6727oNoJvdQi/rbMVv3RLqo9I0+7E+GFeHD6lyWJUxE
LBk8omp2GLs4LgmkrXAws40Z2oJ+0PSNNtaL0tF1+aSLdupPooz7f3rDu7qutJQYmxE9yB8iq3jr
lvZ3HJrVphsG0Glqb9JNc7xcRDS7hR/AQsIJmJBH2fZsfVRwSXGIo6ulwTA2qL246Kg9WBDqeBS7
rsxOwSyanVEW6q0oYM+x3ItST3eJoZwlBN7USVl4ZiPJE+ug1nQvDll66k3o7Bmx2QYhbxriTWmm
/b4ZTUw0JZLyIs6664gGaWWVJEXyeA93YMP6vdLbzrNlHh/sfmCUEQ+0InU4P8qyzHgxsnjAvDVM
yMIRdnZFSw6sm0TkY8TBVjVMd2tBGwf6pyunwAVGksdB6Dem7dzinIUY9KtiNwKV3vHdLxuEpP3W
rLEDjiFNf44YlOiOObDFyZXjbMCssKaCD36yrF/CqIp3Iy3gY+Wj8Z8RV+JCRFfmodpJv5uRiVBq
yP7MBa17WgPQykmTflMOdXZwhyb15mZo36x0QnQcju3aBIOKzml0z6qtJYfMaJKjVrJUtbuBsQ2p
5A3F9zjvQqlDKcae+WEN+PQC4unWPB7966wNP5U5YHJSO+0JszU+WMLUDma9tDkGvxeYOPupmMwD
K91BKjpbuiRS2222siZxqdIBzdQKeAyRGNVmMHWL7JlqaQV04qfRNa7jQtHAiA3BleMDEUqMRhm7
K2qImBTGMU6UhzoKF+1ak370CTGDieYox1FP8vsMEXBNisWrRBRzbNUw3AqRSD+ZbOWoEuG6ayad
lrpKLeOjc8Pwk2jX8S1FpOYpjmM/w2giJ1y6gc8rCZdWlHxV/YgKtx2zyXfLKfiD6ahdrXpZcrt5
B0ioSg4OstjdZPc2E/aSbp+xwFtem2QH6mJg5aB3Bk9yNY5cK2zypzzmQg/L3ni6Mrau+Wzymofs
xsnzpPPF0qhc3aJuiG3KYADOmYNkFTWYqsw0jxa0V3AoDXseVYYpi8a6Vl5yEzA/UozE3jYuk0B0
NMNx7PQJ9K25oCfFiJYCv7JrVu0xrNClxmYUHCyleZ/CqTwPMhpp++3ZhrUd9vs8BaEWhuArVc0Y
drDcdVIsU8qoach/KdoOaCuJuMv9WnY3EsQGr68jUOldNTp3Es0mOBT5vz6vle1gz86/JE+lp4IW
PdbhoB2YmbxagZK+KJ05+n1a0AZr3Oj3qHWz5xAnLZNSF01VScNaMcVt/+qwDRHs2g6T+KaIPms7
hr1AI/zD2QJ8RA3yS0AX9sGjM29svlJMDsaAssxYbDNG1h8IoSxPMYkBm5Ym5VOkhX0ci4hVPoX9
hKi3BGPkTvhUy35ZizjaMtrrqJ7Ye1jWrTKr+C2k5ep4FndmG4U4n7XgLYjxRShGYJC9q5fXWVP0
/dhl8mKULuuqWK2BGKkQPUY5H4NZY55FaCeYjjj7cAx1Ntl/quNL2Bbjp+XQplhiLryhwvnWGQtQ
ZRIaczZDfsyWRQJOT9Q6KGxWcaXCeizSkEEGOpO2qjF2gNcwJjmW5tdGQWiYpoZ/MohICosaMECi
bv/jaxc0W1Crqlqw/rO7lNlLleB4dxlCV8RZrEPHJD3VMiRCtLz6NBol8WN1NgjhllyXpTn/Klo+
vTUVK9JclEDMzWK+5xbcfnzWbW8iUFUByYxzzzrUKoB2aUEzvaaZbh/KztVvXJwXvTTH/5wkC84O
zFxm45OKhpeyRUwdq/8xQRi+ozZIdwy3iBSNNIzyaMfTF56xBoH8/DemiL0A+WJUnckC0ecQkwTy
2VMRudOL5WSsINU8JPUGWEffBfY56CPjMxuH/BgPWni21V7z46JEphlnSzgBlYG5cSaSWwcy6rd2
Z9dHVXQcAi2qT1HwG9bmVH85YxUDa10kxGYQ4FAWgHw5kRkbTDBAmPgrjq3/9kMn3zgxrQ+3Nd1r
10ogPotkO2/66p0iy/SaqsfB59qmSwiRUTyEY0QXVSDS6kIJqTQP691Qd+GuStTZd4WJmQY2b1ls
lL4EweTEafHpDE2J/CgXP5znDFyqUt9XCd6QKsVcAVyCsXKrceGi/8X8beDZDWfjX04juJ5SkgLj
cbD29RTg0svr30QWzqYbK3CEsh2eikE4aRJT43P8QktrAAgFpcNT7c5sPi3ESU3L4lkvJ+prOz2C
q3b/LDU0H4qrd8fAqWsMLlAxyPsi5ZJvGRaOxWRN1RRxSl2ZYXhNRwgdCyUUqHfL0ksQwVa27m+c
mOLICMLek+uAsdVxSc5orr0bvmZm/yei+p86azwa5LSVdTJA00M3MxeoQl2WplYivaxV14Xd7caa
+9FOiZIEc71Se4lnTOyo1NcpzKtRJB/ZbLOwV0mLg0JJmCoSD86mnaPOb6Q9UEjU48mqJxA5ZXfP
le6ncFG6FNbOljgL51Dci7SDOjdQW1BGVdt+iAnAGppka7Gk0ZirGU1wsYiUb5LkzSQUYC1adENT
HlzbKP8NdEStPIidOb/qhN1YGoeZ4kCkUQ8prGK+wvGkhNMJtAKUOsMnXGwbYOAwawSfpkIl6Owd
i7T1GC+mru80u9rjW3gLZLRvXYZjpfbRWfhOZ3evXEakilKBgCEaZJQacQ+IJXTHixTtnMwdV89w
6m2kng0rhyklnj1BLjWZLU0QK64QImLQ34Iye6kyLIsTqzdWbAbL5JJ3VHTi3raGn6vVUUlxC9o1
o3UXsieyCdvjlcYyBPKEnKGLNXK8i1A/quX8SAwTTWG8DizziTrRo6lZu3P7WiwtmsPWysZOEk67
DtGvgYGNic2OOUL3Y4fOGhbwntEXFeyiCwmGa4trQKTtNQu7A03gqybqP8uUtwRhgZpiIR/TF32W
EndpgD3UwIrrfg9hg7sgxmPUAkXV1Ou8LNDcPxEuaLxq36U9WKNb3AqPrEY8y4xXdzrIKhl2noKK
qYRfjKxXZ/bdwyAVvXWwRhKRjAf5PKF6AyPZYNlQrPasoshzrXlvC3aaZHX0b4wrYGoYvAHuZkQz
MX9q5kejPq2cKCIkigcoNUp2ap0tpAuYmX5H+no/+xZ9RW9vMY+w5CL7EruIxqQhG//G+l8NU82+
p/kDYKTiHh2CGwg2DiW0UcP5rlETGeiY2kp8hSyL1dyFhDKv0hZoJIGaajJ7LjmymfodOYRlfukx
E2jrPmeQxTaq6rdyS37Rykp/KKBRiV1L7U1nPRAzgU63WKp09aUgyIPalfS78rcAaxr9VuWPNXNB
jNe4xGCh8NqWGqIN+MDPRGdz1ZdsjWN/VrMvHbIoRfy2qwNk34YXI7uTeHsZe1OTEMq2NgcmAy4L
qzH7T4naLZtSVcKzRD3OmObgmt1JC5AIsjYuvkJS0yOYZWxVh5cCMArVj/bBQb+KCOctx5LimTUA
oLrRJFuoeuracK7xzI8SVeHAIHK2PQtVNwOvWEdqNiyOtqrzo4waeNlwoHE15CUcwb49gX972HA2
GgjGPkCVsdxn6UKl/nHQbQQKK2nDuMbhrz3gLUL54FwXtMUSBdAOCzceFj7Vlsx/xKwfcjAgku2t
UwSeniXCU7uKDbi7oyThVZY+p1LGQcQAs6nzv7kyLlME7gc/0VnydZpWt48gD1vO8BPBWghifRMo
LDeR2dldxHo1IlaUd9gOsByQ5RUyxEi4hhhX0z53XHMBiDiDdAc3YGyAQAZT7Djh4tHNQ+bme1sf
Li4l/DCLTaaiALc7avxs+hTYsUbHYVKtn4k1/Jo1/exGztFVccQ2c7/v3GHXhgwNJn5al9+Zq/Fv
SMwvOuPbvCD+uEkRKDHt7hDsrynQxdYpLeMoyYaHm+S8k/GObs1sQe5QPmMGN77CBjRRkho0JDMH
pVYp2EHZaICJnUvMlmkwH8ktXmbFdNvhOmhxyjo5WOvIOuu2w1Vp6W+GtqhDrR5BFfdjbwp7pUxB
jdDMPFptw/LarC9DSoyg7J1V31NzZUbmt47NlrmqEVMSZrBED3HsjUDUohQEiFPN0Hutn0mNfYeG
JRcYoEPzrozSK6eBLRRzo2gUi1foUWEldAaO19A2GcyGLsxOuqegd8K9zCsI6e09KGC+1e1nP4DC
HZPpPbfFWZTtISBVkOYT/r4I2obbw9xyMv0WWnx1pXNrp/Clc5tjbxI0xUzEbwAFRy07OFWImx4r
+9hNtiHNOhWDbyrVhVnDSdhIqiKSmknftIsKaWeJAbMM5DOAqTpA+lFF/JUa2ZvsxXtMsMZqzFvP
UktftNiVgtG3jOhEatuG2drGInlENfKvgfKC57S4GUAKJwwHZYKfyMpTn1Tjvd0DuqWOWg8oNiu7
3yRiOvc96nIMQi3PDveJi+A0cUACcim5fbAT3LspG894UbPoNpok8igZm5CfnL6NEndzUb6GZCNS
A1h7dgC+w2O1Uvr56cwFn5Z4K3Tm4gGh36oUOZNYkxlisNFHMlJoe3mjRVb+Q6uDwFrIHbuXHUma
b3NXHmjM73PpQOBDlGww0rZwZcaghC3dfB1V65SYOEM0IiNL90ICsSf6eN/HULDq4tSYCAnK0Msy
gHJUGPRXeyvL901CxE4Ob6aZl4TfhRjQBCy66kfoMo6dUNNUM8PjUv/uI/tM5bdjcPbDTHqdCv2X
Csq3mukRpNJ3XVacTIC2TZo+BceXKaqNG2iHOkSXELCIacC3U9cXAHZFvQB3u/bPcZNXEwzfGKjI
vud7qfMHHa55ojRJWi+2A7FOh8QAvekyReRWK6+6g0Y0ZLTi5MVvNJENqPT1q4aGjUYo3PSTWKic
hd+l4adi4nSJVfegm4j8CO8eichaNQ6ldqpuqQi31CpHRRn2qSQxOOdJSch5o+P/0RUClMi52xMj
SM2jkdaeVHfCcyiIVPQCMLRZq+01Wz7TAWMVPjTusqzYFDL7l8bzhQ71kdndS9kE+K8VKGUDTgg7
Qu8cMqBISxLRCI3zw0Rblc3NnTC8ygF2kDDuMwV9aRbQGjjIhP5patN/c57f0gSFL6kYfhHnI9jJ
+qn3y1ZpEgcSdA9OUz/MODDOZQ35w2D7tw5NJiJ1xxBVBmHpDZwkfCDTNlH5jgTDJIx9DBKaLqaP
rI+6O57byNgUAlmJPel+NUVUJY7zR4JXSugVhz8LMqQdODKaiCS/Wruardpvh9m8JGFMZ8v+fFxa
X1P9cl04Ua6EwRyZXG+2vmj4hQ3bsThqdsr+rxzuY8bAXI2UQ1cV6D00oEYSYakDVbuJ2fvWmAZi
A7p9kCmeO3MgV4W+1aH/kFN0jhhQcPo08oVeRnsOc8eV2fDr5gmLVBtuCjyjREY9k6/ymvbWW2yr
HpZUlg798MOE7zpqLh4xqYQbWh/u7qhs17kaf2DrXWsR5Crizyfpbk27fFq8fpbUd2SwfsZIuwx1
eHHw/qxDMaa7khEQ2NOhPVsu/vsYw7TZ8rfFNoMXTBrs6B1e1Xk8OiryUaNavs7JPA/KYm0esG6F
oByGePyoY1XZZFZ0G1NAVUl4pv34NbLoUzOmZN0X6IErKv3EIJCG/9KL+DfT8//GpnYZAfe/rdPc
hIkPgVA4Pi/DIeOhpKBd4Nz6cO0DAlwnXODkUYJdQkVLcQ3zYK5fmRycp2ZQVpnNCGhBgObTgDtm
nu+mUBH6tz9dabU+My2NH+ivaYrmI5kE2/XJDwZAawaTrkCiTyy7yzhyixta9JVDW1QUNBtGdeaB
vcpEey+SCnK2rlw0OWt0OvOZnMX8qbSI1Uhs2LMv2oBv2xXIMuvaQXBizcdex5TZmO4MAK/3klE9
tLp21LAkqoCCabrfhAK0KuAI12v04FHh9DiAs2emyCcfGGpUlJy1O58UJfUDfKSNhWOSUmYyE09V
JNrmevpjIrUV5rwzIkfjll5GsWPMtEcxsAkZyZ3S91BheUln6x8ppdemMPZ9CP7JCqmEUnsxc084
BgoHaAK9M1gRQCRJ2OkbZWS9WGvxT6nREiua6lzdmdEE+1DcBslP0JeA3Brjlfj0ow2fbl1T4STj
4NnEHjBDhq06LdhyvXk3bWSds9E/ciJm6mbh+1cmXgyBkYFx6tq28Lv3jr2bI7U/89bbG+mgRoub
cBvXODRqCKsgFVNtiLamheC4mZv6WOTN3mBbWHUBAJxEOWY62EzTzf7SwLop/+PoPJYkRbYg+kWY
BRCobWqdWVpssFKNhgAC+fVzcjbP3qKnqysTIq5wP870dqtl+JEi7iHZ+RbO+sW4H0XVpN/IQN77
iDh44q4sGDgKguQVwyawDhEkD0RK/GBsg7eErb3tEccXmqzRDKYIeYnVTKROETyMcXAIm+Fd6vK7
uXvZNb1rqdojy//bDFEVett4Erl9SChVHcW221JYf8QlzPJvtjHHVjPfaZhbwB2ME9B+bdisEgTM
WYV/s5muHGZ3H74JyVjmDxEH+MLFcGZG0UkEdythjchHWS9N4D8FIwlmBAVYKPNmjahSGQprg0ZU
Wu2CVh+bWrylg/OTt8neCGFGTulbXkD88Q0O6ML6EdimFDZL7TsXg2RVVsI7PQyHMB93Xud+4hxf
N5Xxqdy2urray1Do6Oi9NcE0m9BcF6l3XynDmhqJuci6daFNeIpEa6YWamroHoHLSL0u5YbpE/pG
3eFixMoW98G32ze/RiAnIvD4t7s1QHZaUtZUyOIgBcil4djAHhm/dz4aYn+W65ZdtpfXzypwXih9
oMjogT6/GeEB5WjqSCpY2OQTyqA8+kV3ZFtkLmLiSiEEPFaNe/Hd+Zo3iBeHIvopUBU2o4AQB4YT
15WiLED6QNuDI4iN6zHANGsW0YuDOlD4OA5T692X1PB5fDfVmEyuAvTZA/Ov1DFWdUosEXkCiWuz
SWoe0w6+PZF+heYET7FI4k82vyLcmXkaoXn1l3ZH9kzjXyqn+CIu6bMyvS2jxh85eCAb/c8yNS/T
3K1niphEocfy44vvAC5t1INt1C929Jr5FhBTbEu++Z10kN0nbreuetLkwXli8ojaGnei1QcRDEeF
jq8CWBgSXW1Ie18V9YOb331j2DEltut5ZIrQ14+JMT0ECHwa4gxQk6xJYFmmoGUmdEl90K4sermG
Bye2kw1t6ZZpGy9qfLGE+tC5cyJ6dDvj2YyUJFzOODbt9MZ49d0bcYpl9LQ0gqgxDOLFhvhsVxLD
Sg59JvEuglDEkGials5fRc1yHrEkGvVD2ow2IlFjnzXZ15SEP63NCjhJQE64wSLt9OsMNrsoq13f
UwSbPS1xqTAG1cPRsM0zfR+OkD54wME8LAdMuUWjWPc6krBA8ZTd8y+q6NSN1jkfxEEmaHIFXLI4
2g9U6aw1nsMef3mJMGSZYGDo2/ZmcmYUVvwy4XwaBWVJcN+0u4Lz0sV6IkyPOJAGF44JCKi9m+gU
26w9a6I1CiF+P57u0ZzqDcHNyTaApV/mGYxrjD62yl5TZjjCoSIceVCQGeFzHHIiTbUX8zGk8SNr
mXSfa7vd2to/CwcGVu3m9XvKv97GBjWQVHZ0Oyh+k8BQoeZoP6f8M+Matb2DKUb1nEjZWEoU3TT+
gen8cUMkh1yC7S8TUt5tve8UomDCOXOGFMb9Mzee6PdIlohEf9CeXDSWOs12jSUT5RHsXicieyKo
1o0U9DQxc5//JUVSlk+exo+dm+romdSROs2+DOJx5NjjAvNg+3g2ONyWvsEhKTvjnmq68qlv6dfk
I8o8RmAd8qpuouBmOriXSfpho41IkgzABtaLELIMRlgackU5NbfTeTKaLYE+qCC4UgLutXHQn103
vJB9sovp57J+2LsMJIbJDp8SL9/l8/Q31gPuQ585S6oDxj4VElCtkbXfdfViehl9q2Gk7L6Zfgw2
o49OqHIuTjnal9pjW59iWWY5boJQmgCezJGBEDh9SRvkmEVtHfIaA5Nv4uOcvM+uci621++SqTrl
mFJ8Pztx6cK3T0GxJDBconj+jdOgWBLw5VyGEYQe78CBbPlknZe498rA2EUj1EHt5CdLANWxyvwy
I6UC67CNBHtehoqLSjL0YuLXuvmn1CQwt755GHPnkXv+6iYMMUtUAhujCYxD6udEDAcwFrVZvLLs
U/tYujdSkSx28DjepdLnlMgewii3XTZ/xOh/OIgxN1iN1a4CG7NYPgbjxjGMZSBcsE26AXjvPqpm
Wt0D7qUdwLNpzbVd429XzE/j0bkUWr4FZvcSYNqNWB1sEmSVLcpGMrWPFHsUhT2lVtPIXewhm/a6
GN62iYId0irm8glvAW1005Bw2xX0hRUZYUoc/aCsP5G+rEwHxxXZzktLq/zGusTdwvHYh5iHPRxA
U1A/cGN8Uq99jGZEDRA8lfxp3/CKfR34PV4S1tEm0Zic7axEHf7HZtGN4ygh68mOHvIqQupoKH8T
q1zhRUbD1vtMjN1RVEv2BdRp02Ob6eFYJ269aazmLbPxdWVGjBMHyTvJ0381PQa4IDKFqiwnUrck
32mgcQ5rRexqUjFNAsCxGREmA0rGbJRv0NWuRYsaoAPi7HlPdU3NmfWVs4vb4LVxcajFAZoRmAl7
exLruk//spYdSxsNgIOLB5mzRaD0wSaBn1VZTynyMHqEeqVqGDLS7jkMFY5hd+IFLtqUTxrZ6EM0
hPzVhE7OXvPgZ8TgpNl+tvsXX2AGq3Prq9FoKbJyg+AQj600XrzMe6vAunUFeRl+pV8sR+3hjEwr
2QwHS7X3VPUiB36iy5Vrq7MXdLeqY1szujjUs4xSvGmc5zEbnn0nIrUpd2O4oubJd5lleZaAC+m5
alXM/mcxc+5NFYd33/pPiXCfSiPdGmwbkohZB+0pvdsw7UrPR6M9oNYdu/CdA20dM2fHi0EmccNv
imhFP+TCvMZDf3GZfRElZZ+6TmhClorxSAsUAKxpPRJ1y6/St/aNxdhecinw29iXMsCEXhIcETT2
mp/a7FlEW2cUT19OML5HlgX5Opy3hL57a48d8cqMqZTn/uTi+SEXWzBEUgM6UI6h/Wz0BmWngizP
u2/OTbCZ3fnfnLxXU3DLwcQk7shCZWaC7xMNi9aFoYjjiN2QcnzEY3dwGBs0NUvOErN1VfjvasYU
nUbph0kJKuLE54rvn+kSd04OUntqQc0FzrzO7p6vOB6ia+G02dYzBAC3GZpjEfs2OAx5nGE6+xDR
KRHElbJrO3Pcgisnq5ApDBs2FNYUJOkWWgRnHckfVeaug9IFJFEVxbKSSGvTAucKU0pK9QjJbGy+
5YZ8Ntvupfl/0G5Gr+OUHP1QvrRmGmxF0uzTDPZkeJorWJ6MDqIgnVa01u0/H9y6LNVTn2NIDKTN
FK291LYPewhV+SIPOFgDz/jzvB67MIk+YaMYZ7PTb1OEaRHyxXOUuNQMIVOesTRDkNxSsy6zXOTK
/AdBx/rTltaf5otYWGH4qSowfgE2wsS9dF0GrhvTYeOkb0ZlaqQSYNiKOz2RYL9t5s5fRNo+p6PH
w8GFFQd862P14ZWYWZwYb3Jzv08H6XGkEi0Qx8y0JAsCZ44O8T1FPCwQ2mGjm/onp452cVPu2iD+
VJqlDGve2xCPSPTNgYWhISFmWyflR28Fu7htYaBur7OKkaNXv/R+6ZO/kJhrPQ27+n7SechKywGi
IeK6pXIClL3WRngGxCqE6JFst1bs3Y0TnUU6XMxUoGzm3cQXm2YZWJkJtl3bPvV6OCcYU5yqeLJL
g++5eNHtdC09j8i/EuNikrKjh2G+yMnkhlVoHrSciIqHCRXCXxmd9zR3ruWd/uNjw2hg/lV1f+NM
PyoJ/cMmEiryB5S9ePG8yd5llR89TKYECiyfM7IV+a6hIzrzwSfHJ6O3inysjmZcHvuu8DZ1k29m
k79J3CaSII3i2zAm8N/soC002qsqhzQjrYBYDH98zBAxdlO1nuyWyLAQSGrWIw9sujBZkjr+k/r1
KzKybz51NFnZLkuBFYC4zoLoJe08zTIGYZ1ighEWby0hInog3E95LxMrIzw9Uu7uvUKXjdu0SffG
2OYcRvaly8SDVfErlp1FkcHxxwAWiTCzxQyFLIgFd1LZygIJ81gyP1v12n002/8h3uQWTrAZKgXl
lOKB8mDnkENcRhRPjJFuvjnRJdLI+WZ+iIF+u86MD87ahohn4sh5Y+jxjn4uA8llrEg9JtcmsMsl
Am8EZAMWebxlDgghhFgbV9KV+TJdhSN/eG7j77loAIWypYpAXLTDsG5tsfQCtjENvAbTazaBGv7K
/LcFvCAtb6P6Zl8boEx1dNMM56XfrPyON3iGUCGDG9U1FlQhKdR4XDVqIdIqxLFjfZRMeh/auPKG
pH/3svzSTagUS+oO5hvRto7mf3XUbyRy9N6KiHgkRjSto6/ejHF812W+Tg0yHOqekYnqGEPWueI8
Y1HpITrmmoWh+Fs2vLN1iWNbtlAmGxOCfo+3t+radel7xIfhAe2gZoR9cK7q5tMw72Oo2DxYHhVm
1pylxQDOFvCLfcmMy6xNaDROexiT8DJbxotUvM6TvypHJrcFKAJvJLV5ZLnufdb9MYlIgu3yQuFz
lMA7DjbEgaF80Mm0Qg3VDDikuzM9OBYwqluwrH3/ZU6j+lVx5f+g1pEkgw7GZkDbx5Sl6f5yxHGP
yF1pbKMwi8h9cyqYs/hLALTlfv+UI7NZZ0NovLZlNX3nfoq5VxRGeypCQ3ymaAaOzjiP+5FT7WL1
iX4ZrRG48dzWS0MV8ER628L8aQo8V7LqSW7WZrU2kxA6tIMVPBBhuIeSxJ0RY8qtHPZDfg44o0/6
7jZjwVmnDRrzLij/CUdma5aZE9ZeHf+UlYO/rEJh2HYFdGZtEs8Sd29tAfzWGNeJj5MkjQmwLEnF
XkojAAnXNxiopqq69S21QtQ16KagvVkGfJOBUTPD/2gM3pIxfdfI506p32DGNiaaU3wybDXhZ7Dr
S3Z8IC6LZz7tFpU491iMHLlro+nYzbOAfZGSZlvhU8rvUc5lAjWkKqibLAcSXkQANmeMgmmYKo3+
o2ak5vMfLoqAIEC3cWwewqEmWJE4nq5zmGSy1KdxM+/SgThP1nw+f47jzzcxmHZ8cu37390ZAR01
1D8vC2DrV0YE9VMYSTYt9TBPl0hylSKmhulDIeTD1WOE4KZ30qUw6BcRwJF/qzuBZEF8GJzSRUid
OBmMa+v7CkV7VCYNUxDVMRA3/U1L7vU2Kxn5y3QWH2qkjmDmUV2mwnxMWluvM+1dk0F9Wsji897e
B9q79KA6+47RfFZ5Pzh3cPdIpl5qjvcIKJ/DgliFCIPEaA+3quirDd0JrI+GJLsEK3bnFzjc5YeD
ZGASymT9XNzoIn4mn12K08DItxWp1k4WXRJn3IcJ3M3Oesrn8GmW6WeQdhTBehdH+VPiI94j4Dzb
mLrfNX3MBV2uuWWSrUBhGgtrQ390UvjjGl+9lj4cEc8/WxmxKz3bxmmorjMCT3S174Vt3YRZ/rkI
oDAa1Q9S1/RZNee9/1TPjN5T03oNM4m0yro0JaihzKJIGBL2A233wC5ufquCdm8nPhodK3xp0boR
UAWHGnBHErSA4id7WpcUaKtQBg+GYYRbT3lPg8lOlb7uNYvGdd9ab0NPEEzSPpWUUYvOxvMsck78
NCI/LkEye3KYIXExscefE3w5ifItdAm9WmQhKpKhfOQeWYSsa0zSnRunQnxisdq17m9YFaYMYTHq
lD0l6OCsPbK+GlXwRcuTkXUBNa6xRAH7G/nim6PEv29zrU1MxGncQa61+gfDbkDoiITNmCm6p8zp
IELF6YsBdmRE6C7Y/9GnpphQPfR2mAhW+cyTaSYm+lsyl4quG1+zzGPy3krQ8qZ18KLK2/KZ7LKg
/0dqcX2qPf04EOfI2LFdofGCpNBsYHLulCSeAPPZKoUtKUuD2VAKAszgkQoSzVSl3yeWv8qV/BBD
fEGPSrlRunud5f0F5ekS52DA0pjozHsHVwq0dlHAD8x7uWptxqFR6l3w2iEuN8p4K6r0b4o4CWI9
gOvq8LxqO1r6M9yMHAeCN1ESVejBBld8yq7510lqbU685tib4b/JkTc/YgKCDxIj5nw33tuFvXKE
gssL2mLu5Xvi8rfa5dnxe/zxUbVI9LgyAhPsh2W+ByZKEtdCy0w2S+Hx44ht1SaHfx69dI6mSRn2
cY5BKojP4V1RCnh1HebgvOvMfdBpsrHHas00/mNQIwShGj/04Na0Fa0aDhT/6x4h+ZxjcRASl13F
jMwQhruro1Iwi9HiyQwNVExV2V2tlrc+F3c7hNleUg6umt3AUMzLmMeUzJQFVdRaNNbSIlvGqfST
4wC+8BF/SZ6CjjkKS5ilKbJTg8RKmdG3k06nMlRszsxNmtgwQD98aBva3tVh91f5dbq02RxUDG25
uW85tlPeL1CBwXeGsEWLmzXDSCdLay7Ts0R16svPipIqjQBOBT6gFecebgl6BRw4K0picN8njICI
wPelxCUP4W/y6yuasDVl0VprGAmhu0hdc6O9f9og7tD6aZR8lmiIUveLHcz90I1cSADyUCp3Awvx
Ug2Yj2GMGB5aY2uEY4oohi1gF5LfQSwaxghuA1jcIyx54FNTCeraGU+6AIIlwTnwFKmK46AjhMrW
p6iJ2ejXqyRmSoutM4YtwFAsIM7TDsxTjYgpHL48MvqoOBYWhXDsApnlj1V9+OVNJbcoTnUHq7NG
0RcgkLXqZtXIfj0pk1wB+T0YlPsBd6iw133V3FrQBDytmwIvR1brRZ8WS8dqAAA/8juzC15VGM0R
fbXdrwVcC9PjXUa+qaFlYfFZeL7YxOUKlTt0KPCUdAmo3tEfiYObEYvUu/vW3Sb+M7sw9mHTxisd
BjjjOof7rV88hw2GeqkdtP4WYpJ5hZmNYvksSvUST8uk4TG1iCoCIcNqPWAkYB2KGPtBdEXMm6Ox
tgBqIPxw+A4AnK09lMxqfq6HT0V4l8S1Ps2o1PlxqHM3dm6Qb2q8hU71FkEtiu7cGU6tqHWXYA83
IXUA684t0dvo7LFngq3Qubnxgw9scrt7IrdbGV+uOkEcNrg8JnZgkXQvEkVYBh1kxt2ZSwuqLxRD
Fg8VglDynyC1OUu70FfPIEGpfpEkDrJTqsiSjWY+0Tm7lFpA33S/uJ23hXdxpv3kH02ocjbKVreD
tlWQrbjzMDUHZAanw6Uusn3azOw0GMLEe21/mjPQlLnYp3N3bCfB6ARd1XvI4sUhe8k7GB2j91WA
biObnnPeThghLhYGSx00FFD/uZkvPnQPj7juHG4rchS3vtSNWNbsQuXwEaSvquy4fpapejExenjs
lEmt9LYziI1MfE8wonj87nAiIAMRqUBBjYPhkVNG9PfNJTFkfbNt71ZWcr3MV1OWEKCPEVhMWT1U
UJlQO+jyNyexjy8svz/DIcgyeNP/evMxpuK0QZ/BYl2yh2y65zCmzQGM1Rh3cS+wc06/roYp+YeQ
a4FeazEXA0vsO6Ki3PpQzRvQWxb8Iux6OPejZTma1Hjd1fXEQ6Cc89h3x37sjnHyN9M8tOm8GhOI
WFxGON1Iwo1uCcI9A38DbuJtnz+OLkmFKct85xJFPEU0dmgYeMaR2BFZmvkdI1fczADgHPGQwBPm
Vc7lXwpeYZInCZFZWM1aoaMIaPusyduqIYJ4Nj0GXbBvDS739jFSCWlaMFYTVp7ghAvin43c+CzH
YKeKJ+r1c6MB6TCr1vAp4p496mue/qrIRMnvSGKDU4ozO3idfCBeSIK22uWmAvmM9FTvWVEd5mh4
H1TxV7RyjRMaiGx09kJgmOPzlBBVhunJQMOGlOQ8D//TEZNQMYmHBMMoMpoAg7l/FCOLUf1Vibmw
W+ZQ5rCc4vi7ae2NEWd/0VCdpA0wmo+ENmiB3u4sXFDtyF3mcbiNKdMPp16ip2cA8tfbw6lO3pr2
z5jlMUMpMaLbXUQOsaZiN6KrK+LoONn+2m3YOya/tYEebcA7axeXyCcIJqFQCdpvX8fHAWhuzyjG
7tLfOZ02knBkv/g0tYY4lq1cvQ/yfmdAjnDEXcwMGcoyXwNYf7r/pIQ5znGwsykx4lSRThauLQzI
/Fr8K8RdselS9MY2NtgHZaRrK32cQIp5TL+bATtO96dYbFulu1HO7+h851z/khPCmW+MOh+hHqvo
MY/FdqzOVCRcHOyp/ZcOwXbev5fFBbPYaBMnuir1pmbuzMN/seyzm6O3gFjbGw8GwBqp58Wc3SGu
45GhODyLajH7/+bmRVTXLP9qYryOpNHZySoewd8+FOwbCAlqKFtziP0uQ6mK+WQQn3yo1QmUQfgb
6nmG6eQHbHGRIdvuGmvZMqvPJgTvIiGsXCExDknMNbedYP3kB+C9IOxGyI1BRMDdRcTnL0f8HAvZ
MOALuxReN3xJGiu077vaz1nf1+wq7L1D8TlTXS/xIsCbB3cRU2kHA5RAtj9U3n706wPo7vSDoPmn
UVigX/Eo0Z2vNPoqkq8yZ6SbqIXDnLpMgbNsq+AUwiZunXuyK1SPqafGGtEKtc61xo+LrkSx2An4
qjNsZ+DyIiAuZMLq5lOHwE5EtpVZ8GA2rAvjtPmJSTaZ3Ox6t3HzDtXOtML8hSuOhQRleAUvYqF0
skt9lGRs0hs81TNkgAqSTTwHj7a98dJv9nTQO4ubUmIDCmHtM8eQQX+4M6aF+WGO/2LCYGz810hz
/XEfgXKp7QMm2NWMrhPvCEcRr3wPwZkkNGZom7ZAotyby1B0mwENhASdYOAGUAz5zPAtiuBby4C4
RtxU9G7YUky2olSr6Vvnsv0oGkBofbMjtZLpmh0SNOYm7JUUf1ohd9GuxUK/mJ+8YKKBTD9kT8Yu
2hFrpMG0/GIZky7Kt7WOxz8pwt8G7VHNJ+CIHzIQ4Uo9F/ZL3qH+BpxgxJfMtRdF2O/H4qrq45y8
BhxkMVia0ocol8FIpfLC/t7244I5YTnRlTz3FqxqC1Ab3zJdyXJkkOSljOhglgaNewbFU2ggdzAB
8Kdqsuebu63R1J99A3UgsIlGEfjuSMfNwvOg22tbfDSIZ2bVnkzSpMfoSVXpS2EMG2TiYPe2Pjcd
dt1NWmf4lIhpkAZiUWZryQ67EPtce5M58a/BRL6XKEFEsDUctox+seYsSQEnWl/KSiqYVn381MJV
sKPiqXSLs8bJ5zH8ckX65He31iL3uARHif8IPeA5RP+DbeykxHvnQ06OrAfVNedUPI/2r00R3tZv
jcBN69/a9B0jG+PRda6OUie3jnBjJzW2pnS2jsYUSQuREEiY3dOMHOPURwQC8l1MpAUbqXw3K96a
tP0J22TDZI8sgDx4GVAH0+BvQZkA2KeOjJiVEGhh49IuL2p+mhEZ9WN1NQhga2tzXfh9uQgZk/V9
vDKTW9S9leE/xHjaOpaCZLWUGE0sZr3Xbij7Vz3Yh1lcbfkEB4bXftgnlV4LVPK9a+yA029kYW6l
N616lhxoHSpSSU4ahXrjh29TamzELPYOU8yq/pvqLxQ46wyzWWtNhyYTbC3edfTkFad7uRshqpsH
IngJMUS/afCCw8uUEr28To5FRHvWwHpteOlmGhUZUPch+YNMspBQGVT0gwB+xWYJn2WKmJXJ+/A4
9kjFGMMV9kmTRCWd32n+gaK/lz3JTkg7dPzakkqSI570WGW4GAmSmb1g23LHA09oRUP/gP7fa/gn
kwnUnT0IROU9QMdPtpnXXVMXTuyYV3s7epqhoTV8d1NNBSdeFIiqQnxpQv1wungPM3NAm6HlxvRZ
fv8VGfhR/So8wE3TpyWu/Xj2u2jP0JE/AXi3vCaFdx7aB5D1FGiLBn52lz/ONe+mDf0SireHfhQF
cjYyURxwHu1NViUcBR7GL++LJM3ZyvaxgSEnw/DhjZiG5aI062ezSvCY6Q2mrmWD/MIVFzKScdQ2
/i0S5wybJ8lI7TuveujwzawN79XlfRMjqx9iw4yTn35WzUdLh2UpWFdcfXW36dpv0W7YT0KhiaOY
O4piK7xQCqj+jc5GM4pACQlTYEIKfETzJlhzon+FkM3/Z2QTsLnAyVWDnPfRVAQh3jRcg7WnwGvr
jYHklEHgQbtEE2GwHNtHxnjLGOilxxS4N0gzKtxdidEBLzk2QpqbMLsJCBamuLXRXa0do0SKN5lL
twEq3mm/6Vmb+FarGx7KdU2it4BmJTYVr5PiL3bL58i5IkiD09tCleIyj4b7U3B0fLQKcJX489I4
ESHhWEep4BNPctPz/KKoTXnf0os9woSxsk1prGfG7pDEhhJl6DFsn3R26Ks13gunPLmomhEpgVR+
pBtZ6Wk7imJrtw9sCmTxZfLZxKjaB36sROAlTTK4UbFOLF8II162lLjG8JpXl6yhPtL9Ctn8Pi3u
Ma/sEKyvcKYFkTMb0rdRl5ugPszQhWeGK3FJvp+Hv2YgqTfgF+TDy0t05FzyTo6uX5EGdiT0hRXe
LuCRKPOA87BadohgY5SMJAqYXv+Xx0chqk3PcnlCXZ9nUAVwH4BsM31CQLKR5X9qkyYQnWrnUVV7
TcZOk8DvLeWDLgqsZKQ1UWLnQOxDuRcoXEangGs03Uyjw1+rkYGO52haZXe7gcCD86XHYI8FeWNx
YZNamRjBygn5QsMI4PAMHqt7Biq0NhL0ztLnYveGC/X0wna44MmtErs2clhXP0/1O0or9pKLGnKq
cMZVbOPIBn6QgyMXNsYe3EiCOB8MCtzTzXIY50+P6NqpIK2JLUiYBtfEOWfhy/8AIA0Lfa4JMJZr
S73ZM3oEat/QOxZM5q2Iz3bsLik9eimh4VxLdQXUYhF0Q6olasKDSwxBgD81xdXDAnWLdHDF0JFH
8OSA3Act4PTumaIAcm5+ZsBPwlJ2tZxHGQEnm4HljTIEjBpsyrIj/sJC4DVumqj+jmaDD+iA/kEA
1WnGguAqlGFYEKCwpwMvmXN2XSdeYakIGMVHJzfIGbrndXsZy+SeijI0lyY3yMDK8j8IQB9JmPbr
4h4bHRco7wzUkEvgAsgiBsZrCFfw1Nocs7G8Y+fFs66d2ziAQVIhiSgBvMCWxY7XxmjnkJFovK2m
FluEsvddv38UY/iBi5vMSDYqOre3nZ0cHBntU9QNQUeWKEwa4IsBcXciLq6I9njhkkPndVsZDJST
8s6lnfV1nCfepAbnadBMUP5d5Jd9Mh9TJ8fKUdSkAlqqXHeF8clgZ1c5THinuxRgcskPizwKTaLG
hcvWXwsbi5kqMHWBcmGaZoX74t5TGtbRMp1DbE1fxsTkyyNEu7Pll4e3FXkcJRdDtIILG0PIiN0k
V0BWrYNVcWIV2SqWXz2EZrMPVzZS5oreFl8Q4aLKvrGovFpV8D6OETsbZDe5LWKk6DF0XQP573xf
ZA/Tj8+cEqOCM22GYPhhoPoa+P53GE8aXRECTf/u8ZrR0WVIO5dRwEQZscEFV8KVVs/85mEg7Twn
LSxq2s+6c6FjYDMLarI0B4QmfpeRcaaDe1WE16BBicEOOZ8hkGeyXQlpvNaw4FnOJLV3rmLxw3p0
29LFeiigSmmBY1GbIUmea9fgksDEQcyJNJnS4H4ZQ2cfoxq3PegQqGVT/yoMiIal/zIS8oUmHU8G
ukPgP7EgbNqg2Jqji1PIY9ffEhwLUvHC3u1BZi847JDP67F+GkNU+VilPHYoxm9Mjrbh5juG7F+6
EZA7wZShFPUfweRZjPf01vdtmIXpynN5Mv2BVDhPv4eht+nhxSGKtlg+Is2FweiRBmGnKYLo6dY7
3qMFZz8unLOR0xcz747zF6wW+yGDFGH0VIpIZu3xQku1Spr2aDnPArYGKk8SFIhYQPGS0MDj0KMS
sVlE0XAFn1ld7XMZb6tJvTpY83KuxPG+VG/lHjAPVjWG6kAwU9q/tvXWg8JplIdkhsWoYa1VcXfD
BiPTnSeSlKgEu5UVJbuMUBdaQyqW4dTx0lY1Mxt3bfBt+Ja3ntrXXj/q6AWaQIArmbYwLK/OeJyS
m9WeG2DSOXipikklUUWTC4WfpS0r1g1shm2NzDxDn2MyaByLgXk/HHr0zClsWxeStMNwq5dfChpG
/Wqiigvddo3SZ10P+XmmWMyN7zv30Udh0gzHlAk4C/aFVYDBR8HYlsN2IuqF/v+omq/B0Gs3/HJb
jgWMunDc5oTiMA2BI+9MxjAkR9AMoaLoIPHFqBkKZ/qcGR5LMjS7u9ED51VZ8a42m6TJiLcBMqrv
c6O7pB8zVqsxEcV0PwxyS2NjhsEjuCWe3Tl+y4W+FriG7m90OeNXvCOA/HLPk7hvRPdcYpp22AYX
3rBDrn70p18FA7yv/yGXX7gQa2cF56UmrpRdcIsjOuugHCF5NRXHkBjXJMYsk5KXxtqZqO1ry3tQ
wd2wMqubrLeT/p6St3rA4a39i5FgbLz6PGpJ6yLblqex+8ySawz/GkHmInXadRBpfti4Md1+V6QC
GLJeOdj7bBYggGQwHHTLzgleo/aeiCdLm0+ZgtL1h9/GJvd5rFqgv1F0lFJtI23/DWmOQlKcUi95
bRWJojn2xCzkbKutbl51Y7EdLcmMuTbhXFA4VhPlEmcpc7ThAHrjSSv3rFA3xAy1UvDrQZfv5Jj+
82BjcpB7j3k43nxoc1GorWWMVcJAZoTGWZzj2sSdaRucAWItcJXHzGVFXrE36tezA1stngjHvvsp
7JPtKGzSxlcAgYWZEKVPktQC3EV+BBdJ5ZQkWzZMVNtZecgMFr4WUtgFpA1Iy3l3xqLrLN1M9Jil
/uPovLYjRbYg+kWshSd5LUN5lVQl/8KS1BKQeA/59bOZx3u7R1KXIM2JiB2QsGy9gh1MW4U/2cdh
2VqFiR8/rbR/kTHu7a6j6T7dAkASOHeRYZI6fiPM+F2F9oID+XTNxcanvLcMIud6MERICRaUEAeV
ElBbyPpnEs+lGazBVNoJhtYzKYq9UzSftQMx05r5O1n07E4YifLwr4rGY9M7uK9Zc0dafZJo3rcg
3/vCenXy6FrHZDhD97uzOlJp5UtaDl9g86ZD34W03Or1tay+NIa6pTPyK8fcSGbU5e1ncFbCih/N
a5HSWmYASI7mBzXn9xKjj5PR316ZgVfF63aabhG/fEKMm1ByiNQFgN5q4d8beNoMS+5QgoK4q4LK
Zs/MjCdTtD1RHib4WYzzIKuLTzODPtDap2aiQkDG461iIIUJKLo6rvWcaMnJgDVkRcVlqKtl7IfI
BotCZ6xehqR1pPnY9S7JD22LaHfUovKvo0/BF9FO50WXuCgZ2zPOi0OUcR5lbd3jPkeiAyjp5dR2
1wQp3ZrYuMh/ldt/VWA/k3Skgi1UFVB3mMw1klLfJR+6BWm6YYX25WPd+4iamZq2jpFBJXDGp3rA
7K93FBjl0qoPmtkHeTojTfblW2yxu8kmKEm0rkt9CU850HCr5UCfdf0H1jSMfxhYdzDLzvXok5dN
v0MN5H2Mx0ulFLFajfIuWcL1y67aXaRRWaCF9uMcAs4Nl/IjugsDNcN18SxqEsv62g7GxLXNnPmq
eD7bmIN47RobgrZk0SEvzZrGLdBmSsxzJ7tz0eSfsx0fyM6jw4zvPmJiGLVvWUqLuoYpkFzT0cnl
gD7gszZpu8aj8TOMSMr3wvpzHeuaWM0jngT7jS9w8zLWgDGvbsYE1Csmssm8FbywlRsZPQgEnYc6
3RbmUOwHo/mmA/KSVfk/M65OZmReLGO2N5lvpDuBc1N2+Rv5mGPnecvUbtn2hz/sb0Hkmh/upGE9
cM9lh1IzVWFAZj8gOrdRaK6ucE5TZZymBk6xVj7kyvnTB++pHcJja9YfwuT0q8WtCQCea9Y4am+s
HTvRjACm4mMIl9zW89dGtDwAkAWVlzzoSfJl5TNDUndjUHuhSfcwZO0u05n0eSG2SUe+zwOfYFbY
ONuFBYIyqv+hUZMaXlQX47Ex+ubBq5OL37s7Tzc/AYvkxJDkJx6k4xRVG802FujzaggJ2EQvYqBS
08ckWpdyh+9n0w7pPgHs7JeY/qlHLev5A1fVJg/DV9Na6hLEkZpNktQ20wIZIifkzGXCRtvEsXmm
gO8OPtJcu42/ySsaanpWQgC/j/gGLzRNordwzhsqQAuyVPvM5/5WGlDnOSxYMj21fjaCi89vU9s9
zJDQNXcJshVQef22DcoJzxy5qJwlWP/zOnIVFVIhmQaCbppOpYEBexuoIu5alxW5csHrR+CZs/k2
T2Bj+uRUVfKelPIyx+3RG7xlqgtzxUXd8Wb/IY7tFxAK9J/3xj2Ph4deh6Zu29vSjve953L6qNaG
n1wanaKiMdLRQmBicSRNPh2vwVrE1pdIRo9WhV+wng28CilRF2U8dGN1ycIk2xAnBLXkWxz5TZFs
sIZSAGLZ81F52j+tFw1ohu5x9D1+DBP+GuEpOSR8DmV9thPuuqaiCWQgpI/7+N4446s10j9RQjde
YwP8Ijd3gRt4cWW3tIT237aB1Jq16jV16/cC+bqM6cEAMPKU2AkWGWPTVSj2memeer80tgarKsQ3
jPGTkFgkZfqjO3SDONa4jSpyWqmeX7Suxx+JqoWrgLCEXTjmFjgc14H6fcRDxkQboU6bf6LKOyb0
L+wTd27Qd600GLOlF5XbhCzcF1yr9bZhHoCDJ2XYrX8Bm6XGwIm6F9z9wxrPOP8OUjsbo0Snmnua
sMqGVJmmvcd5wwo0q3PVYjblFVsVsOjW5O9YVay42fEuvCQV5yaDkQOyRnqd7Omxnjh7lQ5ec9ca
DnoTkxrT9ix8ByGaJxVSOSeQdQE7LcU5fFwHNyUilGJy3DoZce2GEGLQQwRhB+hOzUwzuDVtDHzk
a3d2jo2WRttWSX1D6GkpnIluU+glVDP1zECRnixsGVuclhB8eNcct8HO61Pb0nXPceJxJvfgEnA5
k9EI6MBxbiYdyY7GdaxFfl51ebTrRuRwUi0cJF2OXxHfI46YhRoh02Dacq2VPiKOJ+X44ox4oPmO
706DUodZYhfqNFrF/TwjH7X6RUY5jVZSt+/Kiik3WuZWDIzCRzzZnGCS34Y7YioskMjVhX2A9vIE
JKGlWpgEwAILvpspiywofa1YsITvUrUd/8DiTcRIYolNMbRvqnznhhMR2siHizW65mrQh1e7VOz8
A3UM0YA+y9l+zMDS6eewz/fC6D10da6woQOzEeFOEj8uxTWZiiVHP1a3aNB2djICfVLjPyMxv1QM
siRXkvWED8YYp/vEwtXWXgSLg23VrOSlwhLyCmqH5Xz0eBBtxZ9RhhBhe8f2LV8c3XqZIGMg0eEb
dIz8b5LAWgyIcLxUaHWRhjzgj3W/ZqfgAl5zTGgGmqhLpA+d7WjlDDm16cZH41No4+XwIKdGvPmi
eylKTwZkUc5dmQM1mPM3UggnZY87wymePaPZZVn4nLrzs12oh2gobwN5JRvuLGTbDzBz19pxAi2i
79oYEdg9TWxrF1RpWJPV9MRT1Ib7riiDQo/vs71wUlK8kVI8NKScc58zFXzxYJwaliP2vJp7HlGD
P+ip2hpT/7Wi3Tsc2JpHle5718BpMzLXT8UBsu2pMABlID6zuWQyiOtFJ1miy1OkeeT8fUZ9lNrO
fPh+SjPZsCRMeusBC+mjr40/TZwXTBycq156GEq5PUIBSX8oFeWyytih7o2TB/BLkMwAYKwYmoXB
1MMvtrmcWKw7JNn/EnYaMiX5N7mmRxmGH9ZIcaFoJYuw99uK5gpe9AX8Occy++yGZGKTgtFmVF3T
FNbIIB6nmaYukPU0EZp47nn2SMpgPzAAUU5JwyDetFn/cgsbQjUSfIhQLUMd/6nQeOXbtmJCme7I
93N+kQP+qDxG7ci4AVqzv0fZPThzfGmy4WYIh4QXJ3NkiHUe0+eDI++pttOTXWb53s6o/nSH+YJX
t6DTVL/DQti55nAA5v9YqPmnLuZ3jsx8MliIUOHHkBaLHFhnMa8tI9ZOFcsN51NHGx91MsPv8Hqj
ew8ceN8s7QB+jXSSJKrkOE25cjAZMK+hNudny0jvc27JhyJJm3XZIxR1AhpWDJIZTOR17nt76zJG
YdnhzjfpTHY0nx1HaQQrKe7eha3+kuj5l0MSiyxxy3W/0n+xuaMQON2hbEfGdlOzdxynvA/UMpP5
IwldSToY+yHrmP3ptH22VXPwK/E+xjqIsgzvLSzWvVtzFWKSuW5rtM3e8O+yJZGUYDRZpdl0rtW4
JP0zPKf+hx977DNuMNn4Z7IWOJBa1mZ6x5GFxJtpeY9qWbQ04x9zqMdKzBBRYp9W+GbkOyTDjdT8
SWrjLSz0U2g7D4zpP6NJf+FQx8pG8Ks3UfQU/LiQHPmqmplEzsr5Vh0FHFBYLzBA/pHUfW0KjiA5
RVJjY7wBL0FHiSj9EGH7V2RMxlbgIGOoTal9nIfhO/aEs2WT6veYnDcjpZS8pROtV/281SByDVHv
sdgii7EvtKvIICzQmh0z9NHCKULlg9xoXQW7zK7PRV2cEh8IhMO0lNMtnI1itj9zbmfbFkoNM37J
BYZrVV0rkhguTtpBzJ9hTu0nf05Wj+Ya4ewaH3cbBMYPdpt3yb8cBMwLhIQHG4qeZprjfirYagHj
B6NkHBnzCvUzu/skwA4UL4ZKqWiDq5dX3oPrcDnGCswF8jkMe5ZYmliS5hkMBsE0k6lPpD323POk
2V/0THwaMAKQhID0Q1fa2KFxswr9qbJs2inmahty8kawbB7dlD6aUf9Vc8SUQcehC/XGQPZTEfV7
qXvwWhuVZH7JGL9z8mX4ItV89Tz7PvZLaYEW/jIZY/ZPvtHt3E/RjVs+g10qgOzY4pElYJUUJrHB
2ogCmCvdGSf101Qj5k14JbbMpCm9ahLt1HeMNnxBdLVmgBR0JtYsZMJqlyv1nPL2ZT6+h14SFIzc
+cr8ygFyBhkrbTAhWTk2J9fSu5WuVfMOMjf5Az98kxrMlMLHx9HxPISuS+rDzHYuHbULZ4Yt7NCk
zW7Q4MUrQ32J0TvZ4ubEHJ2LxP0cwHtvBK/L3oZ2yEFqWfgqsIQ6Oh9kd1q6gCtE8hgSTOSIxciN
gDO6m87OEmdKO4L6A5oCuzkjDDd5wMbimJQxKXv91Nm199zFzYTzi+V2wEfDGbTSmWTmmPNNy19P
OhYVbVyKwxqEFeLfPFmLEur/FI4VrjW8h2Zln4kSvjeGnmPEbn7Rtwm0kekvU8xsSXTKeRjWscVE
t+2J7pugTCzeb4Kjcq1FXEjDzP1IqaNegy09xPBCqTjjQ3MwRPGaU9SRRE5gYmfiY6zWHGKwGOAO
2WAJdrZdk1rHDpdvprf/XBn/0+1s4dPfm4i+b/5uYDd9IJmvNAmFau1S2TCM29lg8U2tu6Gw045V
+M/MOMhq2UJJE+FOTDgCwM6SqNNwHIhkEYht0iLxuPQJtTZ+YhxlNvtx5ypMbhrQpYmOQvTrBaa0
8GuqgD5nPIPFQqkyp5vyqUSanGc5AzUxQ95CCcUOPhnM1GKf2NZj3CTbajRvRV/94FU+QojFK1YV
n22rz8vj9ycbFJOY5hcq+VTq74uBYtFYGMW+atPXqVRHv+7eImv67Xve7NTx74D8r/nYUnOUxFhZ
GrV2hv/hiBzx2rp8phOC+2MXOCisU4LaSkIBEowoA9TKv5ZOZn5G7skUEyUcZXVa96DW74kYo0az
D2/Dsfop2O3XCUr+Lc+nc5J5BRwvmnnAKfyA4n4m3/gH/ua7H9uQhjvrUOsuLGmfphZZXfyx3Mey
CLiMcw3tnIdC96BM+F11qZ2weYpj/QIG65rHDTTPqDmwS22spGF4xtcmPnTvOty7c5IsgPyfxNTC
bSmsg4f9GT1D54kX7T+fa+c8YVh0e1T+YuLCTitY09GmiU9uySW9edGlH80TYxwO6Dr/hpD+cJj+
1T4b3QU34p8YdZoHEdJTPfcNBY1p7pxTe2L19/ybBIFA8pk1aCKd1AJWetDcot5ZDnZOyzBehVc/
zenMGJyicBh1PBoKPY6yJftHs/0buPSgG+wj6A7m4rjK9kt2STHaDvIQedDHymiXEAaTlImICR8N
QJaZdxRaGW9zY32KAUtUVjtXoWkflVYbDDWrLkgRMVaJLL9gyCeoGSlmTsKo0XjTpvTVi+dVXYmD
xaFakeYl5RfeZVQ/J47aOXr/ldjm10wZBOqxwzzf/pFTfMP8c6Ov4q0qhhOYC5qgY30tUuCRkq7d
WW07wmUpXzbWcfYoZ+fnyaauOOZnA5GgZkhuvWMSUyyAhzjbVq9PxTTvvBDVwRxmpuTEE33PuTZj
+dUNMai1iLuRGtHwQFP1Ur2KyTyGxoSBJTHfFXS23Aq3ce7v0kS9yjC9eTHdVsW30DAcO95JpfI6
M8YcPTp4enitk3uPwD1CwqJ9z2NzpH8xU9h//V3LGxpW3afe8yKa1NBpHCYRBzHK0CVVsUUiNMvZ
Q1rEkhR1CPY/+vhFPIsjZ3fQWjKj4HIJoBzZPOjALGm27y9lPl/lbDJFrd5Uwlg8Z/tBYK/LfF9Z
LeXk/acQ8uyr9FZRUxV6ztFJ9G1Hb3qWFqeeGgIOGoeMko6mNt9SVNiWYiKdaTBVtO1von5TGNoo
aU8+Y91K0l1G1e+8CNJpRj8a2tmuEkZQFlzbTOHeegOPgEn95azF11BFb3HZ73OW6DqnH7gl3FpZ
RzlwyNfhAwhLD+ryzyi/SpClZZRexhT/V1tL3kCe1G1ZehffMwPZGz/zPAUeZzfhcb+tjYbuz5DO
G26wbfbXC3tfxinjrGXE/8pNY9VV9i3DlFWiTyTqyWdwEtb0+PKAEmt4rNs+cMWwL7tp25Yued0Z
M6m9rkfzZS6nTZUP2UbryW0sdeNW90IZ21uSzFcj8V/KKLmEWLxZfh98qriRfCHVaPBD5FEk1ZYK
m3sY+0APFvIGazK1aRkdBlVH6ajTG9e+mae9zKkatKbd0MRwak0nMAbkL3okHjQTtUanVnuK1XdO
kZyJEQUME+bMJm7WYVJ/s8Y+KJ/xRDvxOXje/Cez6deJvQy8lwYGSdKAXScY7XM4SBG860uHhnCw
CCKSlcj8k+eDCKin8okxsh+kw3DRHPGpqrxZk/25iZz0sYnvMMzKp7nEbx9RIcph0mbfRFLRLKga
DYRwLwKdqVr1zuPw1UMboK0h4GaFP3wm9Ag4kv4dacOF1WWA6BBMudy6Es8YdPMLFVzJRmvAK1QM
0ry4v3JlWPV6dfQx9TmIR72bnyShdBHmB/jJJ6uk8w3UlNmDvrCg2FKLQSCnoGFFOtUGEj22YMId
CWzyVR1H78CV2VZ112RYrvE3bRR5O4VVhC+bKbUOZYJhQ0jvxAy13adkozNqUi0g91IC2c/LKqyY
Xq5MF/6kPXN4mS2Bo2p6MTnrNAZWSpUfuQBcl3mZ9IiZTb5HRqgNOFMcWw0iEeJXZ+H/kjX4bOqk
9I2cGOOlLf8FB7FuY2cVqEwY/BiYQp3SYaMxL+nE9alh3lJbVEdlmDI1dnJCHM6pWaLKhR4SJOLu
iRdwSM6VaZwiNfIJU9c8FQeXW8ekqbPZLA3p9osxuy+ha56yFruA8tFRVdlssA2gY1nDbkgpk8VR
gJDp1LTBueWwt7rmj1gu+MICT0KtsxuaATy381APD7kDAaKnFkI1S5wCfStxzWvTefdYIQaFtTog
ZOwnsN/MCwNGJtRJWKdBqmIrXB+Nycx/4V2sexdxUc6vOn6OToujjY1DJmmA3+M3QlldeyHY/kQF
4P0uKmwfPZp+PVt9IUrtDVG+wvnuSRU3B3OUz53ofsFZ4fnWQ0rKcbLyOLGDY1t0TzRLbTu9/84m
juCY4+6pAjA8WX9jHH/4OM3d3NlxvqN6Pm3yjT777Bx0oYfDsbWAS5buc6OjCPXDu+FCu7Bb8yVS
09myEshI3mFpEuu8vlm1NFDgFDQubdEIfozFT2bRBJjU2lUXPVb7qPwIU+snauNFs116DCvvxsQn
XLdGuyOEx4UjheNqqUdLL26g277Lkn9WzUhl6w7YZ7hC3H2vfOraNA/Gwr0NwBDQCIroGtHxY1ks
x14CgY0EhW0nZOsofkIvLb7nJvvVfH5+6RODB9NLZHCREUvZbgo33qXtvEWBAaWV3h2GJ1qG9XXC
fTjmhBD+2uU2ZPvNu4Pc6sbzSc/re9dyGuQO/GRDIOtAR5umBi08JcOVzvtaDgF5hmPr1g/4nO+F
jR0l5mqKjwWpQG0pzmJuUu0qGBKcjbFZ5nmB4JNtUkCAE6fwdd/AxI2ttYcMJYf62MascqTT9lNc
Hr1S3SrbeJfGcLH5S5OPjFvbHzW/y9L1EVbDJ5nm15hIjRrHTzVRv9Q7BRdPe7YxCfhP3FU/xswO
9A5/4dxgOuhR56Vp3/UlEui0b33jbrOW3DhViTgvCHxZKQdf85SYFrZGpsFxZD8g7L6aUfloCeed
ajiIaHSrT0wBsUyn4bSDEv2Tjf4RNMCjEcUE7uqzZmYvSnLMC7VbiWvWmxEWpvzI0HnvOuPjUAy3
0Gn20EWPFq0zVcTKgedm6qjK0KL8MI/jQTKw8nuTfYL+wdG8O3aB2aNnmNAd+8qmGiU+ajG+Cb25
tdA7ilz7ohnqo2LooNMl4AKLRLYOl/0ftdFJPzi03KshezTG6J6O8EZ6O3/simITp+W6xnUoS/23
86HPOq0FeQvLKVZKeI1sDQZTM5zKLg14M1XBzLTwkHSQcL30g2APAc2h423CSAAjrZTjruHByZV7
jgzvEofzo+WSrXK8vyjzf3qkDuR258kd0IuoZrAxnqQ2py0ygb5ObxwAxhJiNOijB32MzoiAS/P1
P62angxMr5SNnFTPT6DGaFPilKujaalu3MYpwQTqE3FwxzBhq/Cc8T3tKETbm55AWu9qovGFYDAy
hDuVTnc7REAY2uowdt6lL+wL6MYvif7mc88ureSkWe05rXxtKbnBUjKe3SjeewMIVFHtwlR7tnQe
mYj+24T0F8CS1ciscZWySUVcYzDt0y0kJZXp5dbpNEBoah5gxIfP+J6dnRFBQkoXJJhRK5e2xvgw
YRsI6wRALJsz9ipxJIaYMLHIX5WHou77dKhg5ddYgrAcbL0wZXgDjaq2ewNBg4qDQVNvyKenuWQU
JUdUsOlcjVYwZ/PbpNtvYpKPTHU2cTKe52bc6gWYLpoU6WvDKQwyzJsTbu5c+DDWwm0VtPKBRkvp
EkC/sV+dbpkrJPiLfECe2zJzQGwOjII2ZW4nV4hg1YJthCIvneQDdEG5mcXcXPFYRDQ9YVywTPyQ
Lt73kwe3YK1j235UsD7OjCiWsNckP/DWih+zxEiuWLd/acczkZJNci6ZO4hNNMr5Q7jkv8xesHhU
3hLFza0WuobqrK2yWeCdigi/B3rlXKTCOQIfc6+j7ulvkR2HFMk3piAAN4MXiDBQVQBHcFPxFkSO
QTRhmO9ugXpPRbnrMNYmSoO9d4YXyMlecXvyybBxP28tRj+Ntoa2t67T6ZXcRVDjG40J1+tddxXJ
k0Ffd+/qVx37qLKqg+4TexzfsxLpoV+gvxh+7KUhCTI4/98UwvkZ65WfoMfg+wZDwQ4UrkYglosT
m6sbljG//eBCgyXb3hMrRu83A1XzwnZMIDBg5LkLjjhf+YO+6nPGfL61ocnwWtAn7uqUDFb5qxbJ
E5G6o53lhyEEocw73Gsj5y7nJN3pMx+BR7X248AbFnkvlYiOSY1sN7JeQpilJjCYu782VdsCNAT6
GVoEbYhMpbqQ6urhmzV873CMbdkns/bTwbeQ+a/wKwMdyovnWC9Ysjat3/0qYz5Xdv4UVeTxVLKl
T+tOC91mGZaR+N87fc/kP7rU41+lJ/vW6ACJTGujuWBfWTuKQomSavTS5zSJUL7CHHaaKVTGpLkS
4UifDyTpyl0LeYdewqSPhtGq3FoJwTrHP+PFXCM4YTWb0oup5S9O3TrHcGBD0XRPnohxB1LO7ylA
25cho5y1qvTF4EJ0kNgCE2QCw908X8xSXWyrPskErMCIqZXn0ZL3ysUebGVvNnaAk2xTSYNonF/w
RfW7MNZ1np6Iqx5yBWayqX0SOO0YtGffY5L9+oCIQPBMCNAmB34C2KtxomUNhoV2l3U/fKshj5Hn
h9NYJAfl2vOpSc1+i2fzyjWet3X5SNzYkoB1m+cmrscvUbZfZjv8mJN3bxrQs3GP1jFHRNiwyLqj
/cuYk0DXADLB0GmUc7nlGiVhZ8/rsuc6yuqdOUCjiimgWDJxIhzuSCgHz4EE3ogO56UQ7vDga378
jBtE+xTj6B71Pn+tLSd9FxqOErbe8hRnVCqpwgSkaroAEFn0LV3Wmzyu3GPXlT/UWd1MrcJrIpzs
IJPJfUHT/oXJ/S/TMx+Ap4Ry6Yc0IdNy1paE/0lKFUcmweOp4Rh+qPKigJxOPgjxx/3UxiFlpBrB
AVcLXZhtUmKGJ+9fzRPo6cqZGGuGQOzxMXyXCc3vcAVO7JvVGoLeH0Rx9417BF89K8W5F+onS6a/
pCSvLKqXwqKYiuUBe9rEeZZXcadh3dvnU699qDp29m5St1Rppd1F1O341MQ+pci9mazLhpm9NNka
y3LGWxb5P9DzCIklHncRDhUz42wqBjIXDGFpkwxydad5LETbXS2gzOu85HoXl2B/qmFKLvS6JLvI
hR1kp8e6VMwc6gUw5hbG/JWL4levDOea9k1zlv74NFq2hf0gzf+ENbJaTUaDYGjh3K8HNDkrIizh
Gtg5leTJdxwsKKqOlpgFPpyyNnBnjPRJQjhmPFWWJ5dfG9shalmpWDG8EqQNIKY2oP+rRyrz0UoN
WQfYuU1S4Ub7gs7ibqlfBPxfNwyLfT+PiW1G9lXVtiCW7R+M0Ki2BQTNm+zM/uD5lLcx5L0n0qZr
IgKlwJ/xRtbxS6vGj94njNOFpvHo6EQEbVAgHEeHfiv9tid/ZvenRuaAPYw2ny8RUOIgnuMTYWoc
KbAlwLr36iIqu9tgk/3yNCd7mD0dKG6syxfhOwmPVyepoTPf6oUf3qtmfm9U1sDXY7kEU4A3KVTU
QRJD4gAZqovR4iLLdK7us4VBdfJ5gKoYaLcTnqw2NyHnZ+R5e+sZhi8yZ21Ddcsp2XYj1X51heTI
MTNZmL3QehaKNBjETcWA0b/F3SL2+PA5dTqiDoZC2bEnLnWGNntrfEfLkklcomb805hYUyiyB0AA
JnUXE9jaNAUVte7YGgQ2gOc3xnjX8ZPQdSn67l/o4YaBHFQsEeiGUL9ZP0ccDfeFFldbah2/Aav7
lJ3U0H5Szr+9V3vb2MyTFVnnmWEdl0YnElyMktjadZWVX6pZxIEwWgc/XPkZwZ2FXS+oWFIDS3Kc
c0T3m+Hq1gwJldMmWz3NorsPaXFrTDRiJhpuWUFbwYpf7SZ1HX/V6N2H2xVXv2CAV5jk4oGU9HvP
HC2omLZ7MjIj36UGrrjQM8ng1wJrTiLhmdeoEMkEUHVInc/Ojqy9bFX9nquix6vcfHiuHcDmOA15
hv6V8mYa/nkY6w/NYtyfRWiCpUb6OIUFdRAGPZCtjhNlgDa4Yrh21QqJpOWXf56CGj4CLVshPxsP
btU/d9iL9lklD/i3uB4RRgcqBl9ERP1tVDiKGUT94jl8r+rm3dLEM1fVO4KBuSqZ7WCOBwc1zPSH
66kLsJPE02gtIOA+an4gbuaM+RIIfP3CNGhmtclMzqRtMdEaOoAehOpXBzYgE0YTmhXYfD2wRdx4
e3oZdUFmt4kJnwyZOA52RmHicnzGUb4q8yY52zixV1wFnW8ztCDpzC3MAEXHD5Qsc4uNCiHV6JAf
pjc+pUtlYSUdTHz2fm4TGipznKB26/9zNap3Q2PZFAUzeTU79dHvFG6VVCZH15g/WTbClV7z00Gt
095b9mQC7cXammLCXVW5pvzojhLyWoMAWQuebeAD8wcXQMTfYv7otNLdRjNjlYQx1DGKuX+YFrfe
fGkqzJhS+8xb1vYEbWNOaKzVodhuVSGemGnqQUTNBk+kjXbZWIfSs/KtNrHxMKVycYMZnLJLeoxi
rAQUGJFFEeJ1SEa1t2z7wBmMp6SbH7BaVGSVoVVWrULBK8GYt/0j7qdzwvF8h+O933cS/6dwo4an
wtaCMOc0R/MFZ1E55kC0OSn5emIErBnOmaL1MehaXwAZUJF9KMqwPKfRYO7KqfeowciwFlTVDNob
U84hSwjvSt3E6afxB97kIbGNsfvaE+wnI+r4eyZtE51lLvKYDwMK+5VXBp5DCK0pc0IlOCuCwXfC
o6dKtY10iURs6CdP+FR4+lNEVifGOoCb3Vjmxt/OuPjJo/THyFDMWKOGrdHkVuCIdt7BceZXTkc4
TH4LmyvpDJ6NpG9vmkPw0GSwk3nTo0teBYJPgQDX52DCUt22HzJhOb+Vk9cHvK/dmsQKQa1U5Ruu
reQhptHGs+RnB1XNyc0I1b+ql8QKcYs+j4OKn1y9ZmNqlqtW3Ic6qwUuYQiQya7mpsWpn1RFremc
0306trzExVjjjcO7PdHqW9YFHR1R7/xZdvdjmDLeyTaEV0OZy4omZbiesNe43BgC8VVmJ8uHtpIV
/E+Z4GSi7arZziJlYmemY3xMW9pZ3Tq3gwra10rS8rIlUpG8uFULmlE6hOoM/zWOLcqrgD6YXOMW
Y9CchTstBZEPb5xaDFYSms0CPYeFm7BbcHmUb21fwjIvByJ9Bd5OQqMfQ63TAa55zstgClRoX2ci
zKVvJbwq4YQG5qoHGqjC+ouaN26GdUfkwY3w/UMo37q1VW4AclKvNpT90Rj9D7cKhy+rAtsuTPef
g5RM+Ydz1yPxPoNvWnGCe8Ge7AAxg7hpTSlbCgbyCyWwjNDoElpNPdlqVG1rT7pNu3ZR/Wss1Ofc
EfLA93rqo+SJVkiUGxvVzyRGf+ca2gZuFu9ppPsWgnHaMADHkJYBiDCLeVHIDUeDkf0leTQd7CK8
O4xsgRUhGtiA5+nEmsc7LZ/Ab4E3HfJwIs8tAClU8MNx+JoPQ9u9F7oBRWwA6FOAruAh+XaTEZWJ
CyxOPhvGPB0aG2zcr0JNUFWTesRbYWFOnVDyqXproEaYy3omo5fZF0dGaiOWMFntm5zGtdJnYfBK
92Fig88LMirzRIyhbOqY1RgLBTYbpO6sD+Y0ekp97yekmBQfgoJenIaspLVBPssVQWkX9Z5Jernl
og661KZWrRvCmyOMkEEITYhT4xXsaCNVO+Y8vndG+0itqsNEzxaHSdFglOYksmpSgZvGI4iXWRV2
44mzYClCbVs4E7BHq228D5EoRrV5Gp1BBPPOAp57LZ3/ODqPJcdxLYh+ESNIEHTbkpfK++oNoyy9
AwG6r5/DWbzNvIiZbkkEcfNmnlSa7qPwZRk7eTVPCqxsXfNoJrV6L0bI5ay9p3PLN/chcCgtLFl5
8cUJG3rdcMO0TdM8NR6sE4oocTRNyQUwn+RMqlnMqxhbpRtfoKyePbbubwvWbCAOPeOP90PcjYpy
bd9yYFDuIcmqlVgie96r3KZQOukQnqNnO2ZkLAHen+DLQjZIacIEMlufU5l92XSDP0wLmWOhzBOG
bWhHxkYNc6vnYmi5e4gRls8Y2yw50uyf647xHkGChdMa0y3aMiKPCVCl8NPyNUCIo55r3M7OeMMA
+OXELNAz3npAdVaNYJhI4bRTfK7qsiEd5d/lZfEtXa42wdQh6uUpi6M+UQJXd4oq0LQt07XNq8uC
UrYRuRd8wwj5p0IHR+X8iOynjtItpy2lDXBlOeZuu7H/6sr0ozJz8pDWmtYbx9xUuf7OPfFcZ+mf
rWpqf6C9xcR3NpE2JH2yH0f7T7q0H+yqocBoqG65eK+Oc74wFlN3FeaWE1ovPzHb37MoZyFUdRHF
x6139hP/mxdPciAujkWOy9g2juBG9OX0alDSo3S5F4FzA3if4PQID6PxXtsheK8DsDdzCUh5DG78
YMRNje35Ss+4s1UQ0ChgxbDc4rL+LFICvCmLikx1/q8Y5Hjif5JmqolSbF4koAzWKicvFw9WUg6H
eq4VDDKboL1XUSRkZ+t0y9YFxUW1x9jRoL/LqanPkBj8kwV1/zgvLWW71lKQXI2xcxOVLA4zPvMc
mWqjrRpUhxCEnJ0JbcYh3CDbaDo7zfTRNP4/NIu/TFDfuOJZhEitu4GbradXmGuO2YHXmtj9b5Wm
jfRgeTg7vJINS5L7Nclk8kf2YN6LiugmEa9xjh7CObztfCK5SmJkw9/xEzX9+X8gbuY0jz41bbh1
gAgMWf+JESXdTErTv6iGh6YIfoKa+g/hJiTE5q67t2zFPlSgrJSt92St1Z6Z8rCIU0x3wqHtPPIt
M8gILz3SWnRMYfVvBlo3MN7n+MKFbTZzI5Z9PU3TU4IrhzW7zDaYzVE2QutBhpG9N1PfUA7Fc9CU
3Sc2pOYlW2q83PhdUGxoChXJAIc0jLpTho23u4JsnL3ahQnhG1vyTFDZ+YwKuDle2PBqD4P5ZRgx
NV059CRuE7+fHmNyIVdWxWaCWZX9pg1OS0qf42laObrCB4zq+5Y5TiU1ZMi17hMGDrHzyGBtVwbg
1gLITCYDawmMN7aBMYdLZlVYDNO58+5Rtx9Ib004zsluRynu7Jr92JVqbPG74Pe6zcee5A+cXLZy
nQsNUA6y4HNoYwuoON1DkWtZ8EcQ9r7npD94xvM+LaedeJr7e6XJwaBm9ux8/LVLjVOuD/GGRHmT
caqYeuE95fUIx/zQ+P/BC9XB/FQwjBLJxCGbYuGnwq4enjq1kBHsagyaKuH7kIUYHhIahtg4ljep
orLPnhP7CW8oRRmJBbtmbgiTTrn16BuqnHOnailvYmNZLqnmVTJ0e/bH7DNMQICNOoENq/7nnv6F
nSt8CEUu847UMP+tDNQfTGF1QMOwds0wcLB02Fki9hE91jPsg9HdHBXH2u0v0g5eda2BBfb4cYVc
wkNuQyCA2cgnl4FN6D14OMzfTMuqKbbjymGv1rm78rFHKG+C9uN1p57aAh5TKlVzeW1cEx9Q2p0D
drdbRvzqMWN6344VEMoqnl+mIOwwAdLRwtO7dePCP46+qM4iXI8bIthElRqkXA8E7FUY+T+BT8nL
0KwiuYPZp4uw2BfheAlIQ1AvgImsC/KE9TXYTk/IX0pB/WvY2DSiUEgEm9m58Xo7PrSdlM/oozyf
Uu4XF+dgQ0b1TDZpecgy82GJ7K22yFqEpEvQ6TkUUH+sewp1p30lkRVKpK+rCqg+S1cBy1kYmmIT
wiHC4203dumyTfpO0JZEaohwTA6+PfmzfBot3MAKrnn86StI4ToGefQeIjGzZKF/BXkkvOmhBBNL
5L/QuMtbHrM/4lvExTYn5rpkB4IoUv9MbfgYS/fJtLmNzFSVJNdz6+IlCTKH0BbO7SjD8xO0l1no
z9HxfHxEwNH5YA1E4fSr7Ajeq0R/p13Rbvt4ogeVndq98bvm2g2jlTAh60vq+v3RLmwwph6GlMJy
NAsRF3iWxfp7WApzMF0nPdROz76M2q72oagoDPbqed9ac/fck8fc9agUm7pmjGwN+N0cS1/mzgCR
Ik2WvsWiYZmKWqZprC6y1CcKSFSO/yhzr4UIQDekUoqHdjAOKJkGqdAvuACT0DQfsaP0g1f7zVrB
Ee06FxpGnTQDe/OkPNqNH7xLyyNNI5R915RWf8Z3Wx+notenGjQR8b4x3FRcaXEz4FszmRfdqbQK
oTw2wVOeW+Y5sGV1imlCPbAdSXZu54d0iJbpCxdIc+BtzFUF17yNU0Eb/T67sOkKXJOwRGLKface
j4Lsm0PcOGx1iewcTZetL54OIwRS9k5TXxb7JbXBi/qt+9TaKx94yZwgUVqCj3tab6rkusP7XE2r
lMUvjSG4up5bOWG/IZkpaDze1ip51x1IosIj8cUfQZ5QR8BG1ASjymohnpg1z3WUhLtsXl4Hv7nP
S6uFvOPFgAh6egfZj5H0EEgBQz3v2CN623qk4qrVSIEVAdY5wFM6l902tHSMuxOqPGDMxzn0PocR
MxdleWQYCBlCDBoehik8zZH5trOw32g3vFMtg8gYtluowcWr0lb0EAdEgBI9YgAN+54DDfyqRrQ+
WLazckYxkPDLZ1dq991XOWDrAeOOlOTkxT7h3QGFiSAeQSezL8fM2umwT/cVc/PKG8pAsMTddb+I
5skfvPlW0z7g4ath4CemasFqmVzpUlcp2tsiTKKnkmoMbodJ6P6jE4U7hU/vCyEIvNp/JGvVN+9I
4IQhHp99MtBdQwbb8Z7DMcPvFZMbs3YD0BsNXHdeEHesqHzGDpqyKe3JC9FJS4gTDmlrXhZ6xQ4u
UaRjHE/PMllcwNFL/SREX8CKoSTo0Cjr/0SJe+RNMu78tk0ujGseyBIrvrEFlrIsKrxtYYa7jsTf
pmU1cMaLUhzjaVh4gQwUIGbkZGPk5itH281rLxWpOSswfPu4BXyLb4zmGHQdDJ13pR/Hu8oGIxzU
4OetHBnW09wQksYiA+Px9EbCZ09nsd7PBBBWJ1bOrnWk/WCNbLHpksiOYT4CkONt4f5SMWNetXb/
6jDk12oyc5msfNU7EKnDqB+2fRGITccnunetmIrgqqKmDjIEglCqq4NIgvaOKBKZYI0Rlst1TmCq
S4m6uumppc9ga9e8APm3vmVpWrLL8M1Fgm8loNXeYN+Ir6wwtc/CL2B2eU6wjx3eur2t6cfN0aOi
KHie5HAtQ9f8VlaQ3lWzH770fQUt0+oduCol/bQ4A1NsWzBzyFhTQpxNSbpLkPBCPljiDe3AWUjI
yj8g1aawJf1bqu/8fano0rCYcG/StneguGj3IhUBsKyIgHbE5cMgXdLp1PXggEs2Q5s9Y9F9IkXH
1hM0AZUbZcZXZdk0GapwuU5a0V9JT/1mU/snoja5ppP+ZqY+4AnX5LzholvuApDiADnMMSn62zgh
eCzZze7sXmJ1mouMBdYS7oSMZrpFbYK+DkaqEn1uy/q/O5YTDHyHPeB2AcT8QNOftYrWTgXjydbn
1MsZDYw4Tzp+YS0BYaTIA8w+NB7yuTzgZ/8SErUh13ZxypLisS2E/8Ywgbt/pdcombQnXQ3OVc8C
lutitLd6oNYx9VScB0G8W1T4BZOfWm5X7iZWKW8oQulBBn1/IHJFii5Aag8J9TbBmmhTdf8RSdei
3NxyL0Ua/MHlyveczNeUFH8XVeAco8UAmgTf89d68S8/U2ZSeUPDQXpwRvrhfVV+djHiOcONTXxr
MYcyzccjn0t7cJEfKZrz6iM/1hH9hx0uOKtwE0QRO9KeoxRX0Lx1KWLYVj6MiX4Gvi2hdHtut4df
1B6sMdbbqZ3jVzczVGcNOMFHO7TIdff2Y64kGQbeYxiQ+6q+76LhvqxjHgKOZwIW9bHzQLBYTvmp
df4PAmZJCo/DheVMv21qj1onOnpehtbDLTB0zTmblbx0ifJojYOHVfrg88F//Aap5x3aDBWVXh91
nubObCsE8nU20tuuxx0zUD987ZEPPDQJj2W+gmrNlIZPubs03M7dzxZHwEkUxAFUCQF3tCvug7Y8
OH5VXqwwswFsgYhPZuJgdfhGzytpm6kksTPXzsWjn2s7x2FwacaULV7S0RMeYZ/N23GA7FLtfM3D
Zvuo1VxLoXO3/rWPHE/oOzjWiX50/XjAqVl++DMJh3Fo2y2BrcckiuU2rBlb57J8LcMeAHTQfk2y
+VQg2hi/snvPU4AWShRWb6XZ5N8QJ8wmTEHcDhP9Wl4hf8co+xMWdEA2e3dZF8PnAuT+aHXooYsi
GgeyKzkUQKXBwUPnGxZFMw7tJxQmTO/cA58BXH3I0YSHDL8ryz6oJDmKCxsB1hQZQh1ag1R7CVnx
5OJrvqKiF50/Quw3QXQp/NUHz/b62MTY+uylxQBY6vi2UTmZrBTmi911yb7vM3DSUBqsmjGmch9E
KpBcRYZltnffCjz/QuLsBTiEraIiHT/RA0e29xPVHzckeshYhUC/VQCKsVcHUBS37TR+kaMCMAJi
mgJHtlR1o7874/GRssfB/DycqqLceSJ6CepOnmNP8t8akC21xGnvUyko49UQdoOsLo9Krkb8Pgq2
8cK3WU/la4ru+BHOSctuFkN/QLxus5joPtEiYpgqxXexuI8R1VDP3C7CN8qAgr0cEOVnuol2OFd6
zkyqu8cgvsnDqt+CY6E2IpGv7IXIH4o22jIW4Mvoy+h58d23hJDHlUxoLndGzDRFV1SXTDOldlHH
L44dzLXtYr/MbU5M4Zr6WhbjHUUVXBjQlXxOaPyVIW5FWCdLq3/rSHenkIXJPioUkDzfZrrurX/Y
KVZMMCwItEicNgWctZjfM+FIYsqxTbGvwSo0eMt1FibYfnK4Xb73Ymj2tkQ/3ro2UkVsZ1T2CvMC
bektzF3QHxH/TibsZb9E8XTt65WiC/FgX9SzvqLX42sQ9X3qFYCJGq4EnfTHY2WFxOk6XN5iAc1L
2USXBefAQy7Fsp/vlyb+okuaDSUXA2YNDHDNxIrb4qq86Tru+wy+fAzNWD1za0XCyMjaFZM60+qS
nXuTvUHE/WksGDmOLR+pBbIfuXcQ1KdSge4AqDUO1mRX9/NjJP2fihsVPSa82+ZYrP3M3fDRTsi6
iclQYXOap6jxEvzcfQLUyoeNWJAfIfyBGSa3ULeKytpxIrO997T9FPokXibLajve02rc1iG3CPwi
5X0n4U0my+CCiFRAiuz7QqFjg87YjePwppr06CbeI4MMXd9z6V6mgiDcoOtiGxBBufPL7tebMbwE
ovE3lhWx6He/+4YrvbSp6uhZZHhF+GLrRMAH94jnlMzzZRQExAbbZFPUwGiW+jomf4Gjr7qf196h
2mpHXFvtwGIOhasLwkvZqJPyy2yPHLGvh97asRqs9lCXp6tUA40Ta01pWKZnkdXgD7MOIleBqID5
4m029ReAlV0VBPG9F7T/1LRgcErQZs5hkFMRmSFCzxFmi27K65NsAQEsnVmObZQAEIumWt0z5LPL
1HlFFYU9fo1R2t84FIpjRpbqU0mUdE70+t+i0HrLBKoxkxDWnij/G7AUwbYBKVWWjd6G1PXwmNX9
MSdfs6cLlHtB1UQXBvThKJVSJwdSF211WIbr2nm3ueFQoFj/maxJ4dTgc6zs1Hmd5By/Z6ylNnNF
EES7qjyOondvGdEpTKyooGhT3HxVkllw+QKLnWlvP+S5wDhqm+TDZa3nJN2zG6xsckWLYKrAxk7W
rAC7MWRNSLlH8CNUaKs+3yHde9suFbepa97dvH4q0bk2Akv3ZewSMnD5FB4n0kC7IoODl8k8uGj+
bNtJRA49wR6kYU4dwBa/FtrElpVjfYxE1VzakC10nfKuK0z8YQyNNG5m4/wuKE+vSqpo+B6cUNF9
aLN8rMijX9H0I+8GSk4g2ijnKHL92SyFd85wghH08G5l39fIM3bzwh7t4rDP5Dqn8yc3C6fbwuEC
neooPVapbLD7kD92BLtILSN3n009Qa/cvXPrbLwkcx8eJjin9L8EnzzAsB5j1EtNLmiI3TsRpEcU
+E93Ch8xaT8GIvlRFsG9bhE1cizgH3uh+W0d/EtNDEJU8ddkqJ1Ji865G6GlnexgemSA/mZenbbu
nOPZ99wdBS3WycE8tUsXfbSj9DZLOXbQpvNryy9+F34ye1s0QMfrypwx5uDJK3py7EhOeKHxpo4w
y1N4pW/GF+5damX0hzHH6STX20SW0V3O+pvzwSke+9Ulh9yIRcYhl55wae/EoOlnSkA/DVA8bmhG
5KWags3tFNt4Mh1UJuQvjmc/yETeF1j8d7BHvKtmjE+TAJkbQtkCssI+NPFd68hGkKbnsL8WnXxe
8vEtDjmo+nHJTjjssB1C7uaNOx3aSPKbiV1uUB23jkq3uymqnyixp08EA/G6d0XZEryfxvWa3JbB
V9jEAWvy9Ex131o0RtTWJHj2bda3bacp9cUyEsXOs9TxxS+mc9Oy/tclXQYIY+VVH2PkGBPy/w5d
UlEQ0jaYhcHZCkO9EWN3hxnLQZuYD6wzr0cELOoYiX33o35yo0LuRmAJm9rL3gdbPflFM18HXQQ9
Juh/RGORk1gNq+ic+aFekOR0q/+agQ3TbAvQBKyOEWdBUTf4tzd6jijyidPpbvTHQz9l83WTzA/5
7H5gEET9jPEYBD6wwKI2PLo5wPEE4jiyrWZl7z16fvOSB/Zj2mCo5rCDAWmCJ34x2CuCtr1jFmbE
4KKGvosbBEysTWhz5J8BNtg6fcg1TgX/oKZeW4jrm6Kdd9PQMaC27biJrcY9Gnc+2eRmrzJPoyli
Fb4ULaHgacKKiQNpXRiy0E9sBkflvncsOflrNm8OVJMVP5Jt5s4KjoXieK6hDFwxx9Pgg0p9xc5t
VQDlaSrkS6EV1LqKK5cS8IIyYErbqERt9VczQ9l+NJAMEGsFc0PWP4D3RiYgTBbxg2RtsRCQJid/
KFdDUJC739JzsMwMCpiE7b0bVX875LU3peSYCd3k0JrukZ3Gu+8ueKeX0t7kXn0BdE8uaJy3usRq
uNSBgPCOsSgmDu76U0G7DtqQH1k3k+y/mjK6ZTeCo9ZR12oZcRcW010T6urWb2gTpQ2ETRpra5oj
/41x9dHEzl3rgJZxl5BDuKjOVgxElMSH2LHiR7jS5DsJwEA9Xwy/ozD8nYS6TYqMf5KAexpS8KWD
Ox2qRNakSLqjx9WEdg7qOTz17QbFc866hzJ453fQLtqm88VmldTj4vEaNODGYsWs4drJa2tL3HgW
hUyVUKwclvEVTNkN3dgffUg+qpvYHq7WqGFO/KPy25cFOhEiIDeBKqVgWdI04lOl6Ke625k5PFKx
AW9XcCT2WbQjcXmvUszr0OLPbeo8L53V3SBNQxGk/szhF8mDeQkD+19tyDhWyXiXEWfw/BmUMOY2
opJwVqHnYAMK2HDgs5iUKRkPM7ihsd8cUodaHwwPDr0H3NNae7xrrfQjG9Wr8hOIkBmegHwyf21p
3vzAeQqT5RkI2itJ52vyBtUWqNyTtWCKHUK0xKWZvWPlhGwu4sw9WZ65VZl/UCL9jEzNcxh0+uSm
ms4qRzwnq/8KYyfakMr+ECkp77Cgawfcyn9tzkcetoq9gh8mXDRkQhDDNjdp33+3KnvjnP0cBRf1
pamQpmGvF7TISFTfY5YCXeeoJ3zCA2Ry/ssObkDyXZQpD/Yb01K8zbvS0EEy0D9eBs1tniUWnhdq
NFP2yKcE+fnckW/aEv+iuLpgoxEoPWPCdm6Ry26UNJ/2nD3hgKWFwgS7wveXXaUSZxeRBtpgxN2F
YXAKc5ndN9L2zy7cpwN5HHj9EVvHGjcwPZlFdGBX0GM4NwwxYn4DYPznGBhFTnOa+8Q6LLDfj8SN
/I2zpKhISJFyWM942KHnOA+ICje+YYnq/dhDjxTi+S8KwzzjtM63fhj9a1Gu7obaeqnx32yL0fkx
pMex+pRPBtfwXeTif5AVwMdllu86RajBHzu/6TR/BROGAlhUPpB9+H8uaYQ2zi8xzsctf1vsgymx
E/bBnFtFiLqeTlF/VTZe85vgMaLWhkXfkt7kziwvTljfdOj3/Gb1ufVH9xSySmZao81t1Hg1AjOZ
V5lVx7mCxZTF7nkMXDq71rrC9SsUkxNsBm1DAEn7HbtMahbB4vpz8CR190W3IP1lqWrvl7ZDW9E0
amJ8YdVsu9e2mPbZQB3U5NGdNhKFvrL6FDbH6PnXbWj6Dy5Sx0jn7XdfGkWBfTo9DE6Aw0827ptY
DM1ZbrCcM5zvB2zF0QdnJr7AXo310+JY5QEWAfst1eEByqgnqDXBPj+XJUAiiJkJfpY9VBTI/q3q
ntHRqLTDkog6V0n89T7fWavceV+6IT3yjg7fCkAINz2kICqAMSNYwn5gZO6/p9Yg4xW5aP75kyN2
xeR8j5Wttl0hyPy21KmWky9f/DQuTtEo219VYG+lROKZWkr7rJBIrhiel1/0AwwXE4ublkUApAgP
G78qU//Dq0RwzXUf8C2f07SNZ6CcXtd+U3i82i4hVTIgQvFsaBscJXHfdJ6fk7IpLgFbhGvLc8MH
/N1AX62GEFxjOxnGn6T4dCa2EmnjwtrvQF5UwkR3MuXHfiW8CWGMVToKYZDauPJMb379UpC/iAfV
jGcmQW6r7vCTGzd4qnPGsWGcfGw/VBQ3JltwfJGZyuHCoTOxEzJEtlCbKZ3lh+mAQsMo5ufcgieI
bWoVchO3EBhzMYc4WUsVRat41oPVEi4rQUtzOT9Qdpj84wUS4LZlAVZTK1m4dNwE7Hf3NnV/acM6
TNqJAkJVE32U1pZVKqTvTCG3WQ8uq/57sZbmDsFMJ2fbHsMqWHNzVgqxojLejZpt/I3JWgpvO39u
j/mill6IFWjeh566w5IirqLFYm4fyQZcVS3TAKPiQqLTOGavqGbcMs6Eax1lBVyVgMS+ScFWRX3G
4B7hpuHuPefpXV9bDKdptuxkUk5XvL8bPl7EvggKGcElkupkanirP1uQIhO3IiGN2nQpEnYKnC8W
CLG6uJrdmfV7Fb0kQWQ+57nmtpJx21vSdSfcZee5XV41sX5ix6c6jNDrkwhdcFEfNX2tuK27myas
3lTih6c4SqMPkzjMOZKgwD21tnjs0Hw5gp00+3F7Yo1uoWN23qo4QRFkaoDyQ0Gj11gkRtwfcJUY
Oj2BaXUsr8aedr8+jb97z+jHCa8wpUd0/W6cfqqONlwx81mCxIQKOzcwo4OuGptDHbkABQ1+sSet
5pTLSXdfgIHjZqurbWs4gaF7ENVc6AQYqynfDZoaybovIvyD5U2kfbEFXXJQaQKDNSUXzKafspxE
3DahD7pXwYuXGoao23g3dibhKVYWcn92V0rmj7GF9KiE+yJSGzt2WqQWr10KUTDfgWMTrO+4+vas
o5UgDYhdazK8TMr+rco0U26PNAl+oFXMGCYl7Qlcr+dbgvjv9SxKtA+ZV/qdIvbZF19QOK6BkSID
+7bzyEZnfp5UbLAz+l+DHb0RsMEEGTE2sYA0K/lhJEDJRlyyTQHYa/tbqAsKuVm+y3Y81TXutS7s
njqBTmn4Jnggq/7oDDAYiXmP5KSJ6nYunpNFYneTI8vDhM8a0E1EWq9keIZpEAVrGAmauacpkGeb
0hNTQx9Ijwm/E8tOyX5Gc79NEB8QioAJhPgMd6btAAYSXYJHH7d7Y8pnlek7ADQz5bvEXGNmZ8ok
eIkSiHoYYm4Z4SrazG2Ji3QcuUJI/EO9xTaBk6uF/UViNT8li3NXWgPRBnxffUkUruibr8ZR9AEF
wWPNOQse+FKXPmXP+civTDb92oO0LqXyL8N0vAnb9petnrNNBS9VRXtCKubhbhzLz6Is/zAy7Yzj
c3vC+o2ZNDOL0BsoxzUeLdulLbddOkJmaJvLp8hUHgGGFQvkhNZjHpgKolLMDF34VDAay12UV7gS
ox7r7g7H2/wEeQURt3MreYNiQkMSJ2z75ueGJqlQ6ghnFD7x/n6xKwVGprTHd2x3PWFfYJM5bqV8
xCxY8wPPI5fCgYpmNzgLspzZreE72wwdB1fnpE92aoJ7x8t+Jtd9aSd9zxDj8eKVHnYdXtGixb3e
RiXM2PBHZ6w7hkCWnwQOcPbo8tWtw3HTWk51sWe53tAwwSbroCh7lhUlsstmgY9963Xe9BpxEToB
BMDJpZmuUS8RkurY+qrtgZSAS5buMAmyYYSXG+BsrDJPhDQSWo/oiEaBmixq4UeqStgIBext6cFS
d75i50iuNt8aqIZXRASoaMxwnuKtzN4BDZefrqDHG2+lTUQXl0eI++CqyjH4ZRHuDS8g35y7bfko
yhqyQtPJf+zDCurhDH/xmNY+N5YAzbyGgx/FhiHMakv4p4mIrzzW+nvuaznw6qq5cfkEfrgNOr+B
6oMDddPLnnql5Ldw/fl7jKPk3plwa5Qe3cTsxb1D2IXkd5BGqARnYcXTNvrRzi2S8ibDDfihCbE8
IOp0T97o6I1MK7a8QRPUVJlglxv3DvP1SygWSg8RHdU+pE0e8HDqq4e6avvnOY3qu5BFIH6IkTiU
p5viMeaIeeMbVHe2m63voB5BoSssb9+mAkdTY1e0PcQBL5w252bR6QVUvCkdcbf4Gm9aS1+wuKoE
YIVFL92wdVayZyUicQZ3QVHxtADgrzyLvZGC0p0W/XkhZHBljMVRVIYpdjXYjd6A4ak1o2SUV8kl
5EOEO8f0Go9Rsvfgx17pOvtohhY2ywpjT6qVr74OUr6Zyk1awCyqjR1cgg62WzYiKOdZYw6uE944
hG+QE5HzFydnwqjdl7GlOTVnGeeWg8FzjABk1EBGysUvnqGPtn5KJ0GKkJgPDPllPkVX4cQhF1hc
AwANrmhz3BZj2p46HwCGuxL7KkeOlMdg81b/j5J+Gf7ZePy3XpM8ANKniS8p3qBTUB2XUxeVZQ2X
ZGulN7IszUiVLDwErLrTagO5HUrs3PT0G2Qt2rB+MPUcYWYY2ckFbDQpesc5Hre0swcLVd9RJqNn
yuDqf/W6uKrXao5gKr7men4Oe/aHpn7Nq7EkzaL5eDxrjVmq79pGBkCTScjBcr+uUguUsMXDEQTl
Pcf4u/L7c74Q8w3nFLm4HzCxi+rJD+vXpWpJmWeJ3uGlHK+jEkBwYHgoHU8fHJ1am6jA+sn4lb4I
YV7HhL5S1IbN5Dhv3NYNL0enSM5lQ9iBBWVRnRwrZmNuGKwPDOjlbRSuJK4evSLXTbg3hQAMXA7q
GkTDtDEW5zYPZvuvwnJP+yyHwyiqH9kk8GTn8SEmSoef1XzGMdJStcjoHjhl9kAxcbcdpvw5r+GI
sV6CWrhGdUdmnGMqx/hgd/zVw2z15TcTcrgfDIcE5sMmTfmzOhZ7IMYQduONwzJ1FvcYZZ6WSFNS
oxZ1oIA5uhpc/dvU1k/twbDxA/icScZvjTsQ16wyvsThTI2WOVcB9/igggKTj+IT1wRCb1n96zLi
gsqexaaNl7dx8rDKdc8sdiCQyORvQPoGgl5Ruj4O4tbLNZIZWN9d2FmnxvjWXljWcxjjnx1DdpeT
u+KVhch2S9TeJoG3Qp4LOiwEPQwDh6DGn+oJ6MRTOvz4dFkCWSTT6UdkNbOeydEexUvM7ort3vga
T9UztVAe3xuLYa9o/6qlv+lidK8wLB+wgiiGTko8KeE9DP1MidvEnCWx01E8NtIfhDPVBM6nI6Pu
OOMbJ7mdftdOA8DdcXzwbfUruEB1cMJ+JGaFR3yMqADsEoL9bYxoxduCqTqgaj5AlsLTTNq0Uc4/
HWRMTRNlXMVfEbu49nG7nbFBwiyOwXM4nnXryeZO56T869AHj+cioq+AZkmKvwip/rPmGN4oS3YM
PSKCsTmf/KZITipI/kozAFNrDNxQ8J8PjTWA9Y5lztA/jkfdQbWqFmSsNCvzy1DO+TEz6MKASIFp
xK2B9gFncqPtgK/AqaMjwf1zlMTTFUBiwUGsQpxf1bvXaSoSuk4cWPc56PVEXSt1vyRefRvo4HtR
PAPV4K68gggZuPsLC+YpvLrvWdzdp72wr+e08rlDddx9ZItP+sryB7yGyqh/3I4Ij/vC+yGtEPxL
gEoSQGe53ozduMMnMp+pmscOynxMP20R3TNloq4zrZJNdFyWWE5wLlBf93XX2Nu5XktTcrIO2Wqh
TfvorZ2T1VqJokt4O7n1MwYgRaCBiJH/ht+vuNVZO9znoymvR5k9hQFfRomt5hTa3ccw1oaVa4Bq
F6flZsyi8q723Q7bNt30xK3tzy6loUb4wn/IgunDqgf8Hx27qE4fDacM21n+xDDgaO3gUU7cIN3q
xkZY86KRGX1AquVGvByKhJdMqceOgfw/ys5jyXUk27K/UlbjB2t3OOAAnnX1gFoFGVpNYCGhtcbX
92L2pCotLZ/1MKvuvYwgQeD4PnuvHepbbwjJFFE3uxOGYT5rWsN3Gp/AIovK72G4MmZz29n3XvZV
UAWxhAZ8VxLxT2rv02Y7tWbc4j6dKdTjZMIuk7pLbdU/2CxxfVo13O4+rU5Zgk3aG4GTIazVxbVM
6XquGafeXOIzCVFaZzwzFQg74E3GNaw8r+ySG6ucsmdTDTsU/QDwSZ/dhYap3zhTF6u+qqedSTb1
zhqb37bEoutVVbWtVcAiMSxdkIG0EHQMrCIhSmUkVrhkQv3keNIs7FF/TxXN4xFX3jpSxmvtRNFe
K/1hsccECuDOe4drdz1inliN2vugq+qrDSL6VhzUSgc3FCpb+azrWJ0y2x3WdnedrxuyoHWghoNq
3eid9N3aDFrs995cr4a6HLZ+On2G7KAImwXV3mty58LG4Qi9lLYnx/C3nY901ehQ4jWfnGOaGMbC
Uhzy1RB8up2NmdceXrGI39mV6+wqvlxbPjEH4FcuD34QYgXCPI6L9LPv3U8UaHYlE/09XtMWZ0fa
7IgM99VD6Lqwem/3kVFBAOtC/ye0wuGsnQbvyjC0K6ZrvaStu2f86UO4AgPdNxk7jIhww2aY3JNq
JV9xTedChIOMc6qRa7J5NIz0q4gfEXw6kkmZm2SVTUuCw5wPAEF3imJXgvlHZY53uWG/eF6hk73h
aXlt0x5Ud8tFcPEmbxvjSaIQDlbSFD5Y2ZV5bGzTPD5ZRvgoCnWRiS5WATVyQwQNXZrcc7rCuIQ8
txfZCIQYpv04zPdIisj52DbD6NmkTkXnBQ82i9yDi3vVBpN/DRrAIm9CNIQpgiOgATT4HtuQJuvv
rwSLEp46iLEADVp698kcvruzeVBX1PGMjFDxxU9bmnBz+e0mfBVhGCyLFCo2dF09i3UQ97d2Gb3L
hKRVWD8y0rEVy8cnaql2Y8YiDlMYt+FiPdMsq4DF4v61DrYt1kkRvnpd+/EHewaXHPmzvovZagZA
THmwce4MP7pJNxg6HGKY8OlsT5x7dlVQNVxKM5U4u2lxmrGsr/Bboz3ixFteLbFf+ehz4Aj7o61Z
cwY8YBcYRbAaMrNsm74koJxjGHxHhqRcu5kg19rxLb3jl5b+6B4QPoKAWJRlO26dfsAIodj1vrIL
/q11sssi5rl57t4IYG+LVh1KL3nL6/7RzLNdwtLCgT8HJCh4NonJJpJDbZY5+0z4+6F3n80yA5Us
gAH1QwoPI4nHtcazu+PxyxDBALCQYjJuZeHfYWy/zHb3NVFAtyPaFtNZNnIP7x4b4Sg+V/KMIOxv
7TqTC1uxToKY/AvZGZogUbCt1VhiYQM2X7J52uJzkavJjqo1SeV4M0TlPYk4/lD06STZEw1d/gYH
Fb/gzERb3gYF4QyapKDvJyTBipgI3UQZ+YqyHBoD2kl/BaBzXrhDHzFuXbBnhoBh9TtKpDi5kJAz
NX5rlHorLUuyaZQ0OSh0AmXQ7Z3dnJpvUT+/2j0klB5niOEYPzpzES91+SvKwF8jpMKB7XhPDDnB
J47qu64Ofus4eOwyhzW59yLoEl5e2XLKvz5B+KYtLLqj4wFXhofVbKUEe0yEPDL9M0k+I/8iFJGt
pp5jcSKHhyxmucw7+AAezeAbIraCgut64gzCRPAcBDWpvPojiAh2E4jmZ/exjg5MwUsRNkdhdV9l
6+gFycdfoyMiYFfx4xjxZLa6q70zggI2dS+2nJKNbY9wPjl2rqCK40EhdBWiDBFFiG8wvOdQbxhp
6US+K6aROEKG5URaJmur4frjJNYDcVoA2c2mS6+Ds1002yhCUPVLy15PrJnuydbCufDSV0F4MXAL
lBo5Lw27fimkdZaWvbF1XRIW6y/EYG+ihjMXjGe6+Ww2mBV3nVha5DX9nHKNiXhH0Tp7p6vWXttz
7hHwz9ozFo0HRa6UrMdraNrr1HAP0jYZWKsBTZmbXOhc7XLlyNbQFBf2nedpNu67Ll+bjGPk0/n5
xifDhzPS+zzMuBu/kzHo762JJSNGYfY2nccv3xlrx2ABKFsT1KFMSdjm9UHJ8jwNCKXWeKwU8JMh
fyLJ96C7bJUYVgnEtcbDCpnDnP0dnYHdKrCT5tjI+N4vTCx+1chznllYdvPJLXO1HJL6xOMMH2NB
rG0Izx3zgOFAnHGuFKg4mD+qGoaYa/iboQFwkCXlbSSi+9oz79gFIlRjccrQ+60hvKdpYe3g3VyY
Xf/gx+5X1ik+oOSb2sXvqGnfMuAKTahuyRpdGo+Hhwei3vYozzXIkdWUt9X8rmpClWVkxpGQL12Z
0E/hHQVsC67Rsx1i1E7T+EzS+GocZOUypeLG5WS7pQx7NcA/Xztk3JrZvWhqLWn5Woe+8TDH0t2G
uuGSL77KzqVz1sMcNQv21OZ0VKF1zHJS9BEHET8atmkW/+oZIGHnPTCovWjtPAk9/ZBU2dDibS5x
gMzLeQRRKPziVRUtbra6/vIsu/mYnYgxDtQiv0ywTSupdgp2+apSbD3aMgjPiKlqr4b+GSzcpk/x
dDSSr6opgoviXM5zrYJbHmePPSK7XRFm6IfwmsbSJ3ogg1XH9hdIi3cMVHPvGCkrcxXta/TgZel4
VNGHzpnfDTBkUX+ZAQ0A8fjjTGz1QP7W66pxfgS5E5JK97HNX7bGF3sEv44baYcTZVv0Yktx7Kcw
bEIT6RffjdM4zhCw+OwyhMilKry7ToTJLmnDdV2prUHAiijT06z956qqP6PAcykNTJ70YJ21LKFJ
xN2NEDn9ge10xG/6G2GUw+NgwnGryrUp+6dpTj6hHl58EgvXXhuEPeUcAYXcptU0MMHGzxEHGdwy
0TklejAFaCO52b3wBaS7wR3OtSg4w03hbdjaNKVw96VH5T1GOsHgH+6TYjxX9Pe6eYduJvp7odnh
+En3LsFpLzkSvI/K/nU86L0eHOWjT3TOFngB07k8dCKjrotralFZ8cvcUovNmLgOhesu4I0NyE8F
pi+qBQKGxQZwe3MwNNa5NicGHekAkSJkITKerdZgNRZ5b3z42ULgf44wwDtuedszOmDkGKkExj7h
wFJwTQPmmi5fwRTQp0e0KS8NHg2heRP3yVOLyEnxA9AwwB134P6XKoqAhpqQcfNDUI8fvqJN0dbi
duqGY2iq27Fj6RG2O8Dn31cplGawFreJXZwHI15nTb9nkFlJmX4GTL986LlBKhx3iGdSoQEeg4GW
Zin0hWDfi5EKk7p5CEYJ/X7AOdFVp3jyvpIiYkpSBG+910ixoFbTg+NSgGcO3i5w4y1XyHgZPRHv
dK2MZdBE/hLI5uc8Xr19VlRtMj6MDQgee+EhpS9lmmV4fSGXTU67qZIOZxQD8DBjw4vzG1G4L76s
Ng0cCY4hDL+cRFcgt1eq402t/Hll4VZeY9rYBG3+XKXFU0bn9DLx8idXIM/aRXiQHoSjKn7B8oSN
KrDhJiB4JdW8mfwCYg7VJ9aUbwgol+sSlh0YnTNm0Y/GLpbjRL2oOxknVfLli/v+DJwOzcdxeO8i
LM6SyIGXdvQ+QOQHhnHxEZjbHjNyWpVHYMHp0ndtdayy4GiNNipkOm9JCH8ULXYIvFdUQLjpd+Al
635UL2YmV2xU/eWAiWwx0QpFwreLN04tn8jt43DK+Txb95RIa1cCGMI5Hx+sKg9vAo92NHsCA2Jk
HSAN/rrhAD9BWYWINW+cwls5wHqdiF+gy1iKpFn3MgTp2p9SnmOaAvrC5V6V2s0dd2K6La4F3A1R
itXQq6OCqLPQSoIOqlyOk1fENMGOtPiOR4jkbvOWROGecNxR2T0wc5dipRZjL14oCqw8oRPQqbjZ
IiqxJ5vV40K5EzfO5GMI56dw6oiWMAgt4mvngS/No29IUqTuI921+7lxwv0EHLod/dcZcwzw6c7f
4KHA4tpSC4HUvEqi7OA28jdpeJzn/r7NjZe0qBRNhdhokys+potdfkyQ1WOvL9rjpA0T2dPVPRCb
vWfoV/y5R/aydw5uiGXez0+ycSYYVPGjhPCRM9US3zyg8uESkA7brrxYjfhdVB46AF77R7BLpJkn
40ZKb2+1drWSbY8UHu5j9vrZRK1E6HEQi1IbZ3nlHnE9na1S/nimebGK4rOdSW37BAuzrLGWg6F3
PMxOVsm5JhseZ9+Xu/mP4R6A01x2H/gUaLt0Jyys/FFouWTl6XytzpW69r9gZ0VMEis6Ju6qNCdF
n/34HJKGGHGmIfuZB/FD7+o3gDY4YPvgfojD4xAym3ld/eQ27Qbl8z7Cz7euW/Zj+F6/uWLY9wKJ
1UodZJ4+CRmzaHCYJc24BoJIB+zURWLrziVMafwxhsIoxPY7X1Cptpv79OSU9Dl7qI4O588eLZiT
g38/A2unxYUnQssFw/u4m2P3B8/pc6mSk2/Yh4a1BQMeXiCz5FAILRBTRBs9lz0O6GmguheMB2p1
TWAG0zebKA9xUModVeZfKg3YpiYsCwfGUuyjFmHMFTtFCCr5yZPyLnOnz8AuzzQr/JRs7zizRqsI
q7cJgl369g3uJizfefYNV6JcTGTMdG4+xG5FC3PnUXJyNUYD4WoHuK0MesexL04ytk+SIog554ho
x1hao2pfxnQBT3X/wKh9N7hyV5XOXWBl8OGYIhIgDkOMQTXhXy2CkcpSl1qMOgo/a8/ZJ2Z4byf9
wYFItqXZjRPiHH8EsuBHiNQRP+NeWKRQ68CuliM05eUI7CrxpvKr9jjQhRKJG8HiiMGnvwkl7S+p
7j9lxRY2uEIKq6xUW69OMM7W3ZE9yc/Y5y+Qr8hZFL3LtBIeVKMdsEbWGXC5u7Si6ddJG/+YOdbW
SppHgv5g5RMKFhDTjQPr2HCJYkkxnsG41E7jwY5owAy9o4WW3eYmii/tBRGcwIUxj4+tbC8I4dxt
mnhnGQWQTqP9FfiYWj/ZwPTYIU08AxCvF7GBQ48zzFtUiLN5hfnL67olDp31rNR7gwW1C4ntYh0M
7ObWMNonlnOXUhunzrl2DVC8WHfNJ6TWn6q1sDBZPYXV5PGBtuy4DqalMLwH4frjhgpnHq6RdfbZ
x8q0/pUCR65H7/hiKKuLJybyMXhCbRcZII/Tmy6+otYB6GfRYWjyz9523aUpSm9PrKTGFhXyyLOX
fNrP2FI2Q2f9dG6WbnRX+BvYrXdppmvsuWToAsKGnP3RxSN47Uvio3Qc+y3kvoqbr1Pe92H9hHsQ
msMQFHSUFDYGVTQYdgyrwbK5dLkDUGkwbxF7c7xzsIsVvvfNmMqtn3kQa6nmVll+cAjXe9IgUUDB
ESuLFXfQ5ajb7y7RybplgbRhcQxjCZ7bthI+rh0H5D4kd57UwIHKP0Sx6zPJunRl+FD4+bmhkrlV
aqtmsaEwoV4l3gheQXyZijt5OIjvRLJFcXoPmGNXbzmeXporcNxw9nRfzqxPyA8PcbB1GiwkoYzW
o9nCJiB5uRb4JZegPodlH5GoyWY/2Aw2QROT71kZUMg41fEOrf8pahJ6Jsd40wtzgwjzWnj2UQTp
qpmG5zmhTbSQd2aQPXnm9MOD9cmbps8kMbGG9pa9nRU0ZgkTtPOtUx+ma9f+4/6b52tSOh3+WCw4
fs/gGpePfL2YQ9qWzJNLQKg7OkEJSbkifZPAuTDNtziHdoe550wufZNmPvMdLVxhkp8S23nLRfLg
miI84Pdn6svD2zRRF3YSd60FHZKH1brl4bqYXWOTjtbWb4t3o2UiNcPfUNs3SWjxZOy3c56dxkSA
qCG4AgTA+ehT+vjI8smCqU+ld9iXVzRA7SnruBe9h4vK/GkUT/0xxbZy9Q5InR5M6bz607AbZHGx
077kwcr2VNDlm2VZu4PKsioqjNQ2Gdmkbh89v77gBt3CJVPssRK2hAlQnBDZa+nig72VVbdNcLoU
sbgVLcQhsz12YfFhNNWtPdp4OcnOUc1JRyAm4iE7ITr/0pm16v34NLSwYxwdPNSNLBfOLN78iibw
ayEo6upriml2HvVrH8vy0vPdJrOMlMThlJGcmDZZMxoVUon4abI3QMtw7HcTszK/wZo6wH1vht8N
JY7LyCqTpZNUlxmlG28ajyjuVUcnU9surD+nTmN+1BLSVFbaqAyc5wKwGzyNxmVvmo8hopxZhmtu
IOG21bCvqTuwWdKxvHBuMXr7q0GQ0iW4AFK+StUy7SiC6GK/wT8zpYjJxIRcbz6kQtsYyOoNZyQg
u2iQvht+6qrcsqKfIYxV/c009Wds6gb9qRwxTM+1rsnDZxFbYuP1cFXLzrwTrAT3tu/Ct4Te8Vjp
6Cga9WmM6mhkE02+OYiKfOJmHJYgyZysZmeDj3SqT4xVCLbhShPx09O8sQ18dMrcsuD7nOrwh0qV
GJcXd44Y5IlLZH7RIyuDJn2Oi3Lce7V7gXlCRzqvk5jTLqwmxOkhuO8SAdmACCyjLt28urmWO8Ne
j31oDX5hHHPD30fjTNRA02uEogsDNbwV9XjvWt7ec6kia4v06DPpL+uZeBpQvJdwQj6pe/M+gUCf
FtO768+XqDPf8TvvMnJMCzoL4+Ukm4chMV4MC5Ha6vhEqfEFb6NJNfqB/ylYWeEth5satNdWVgBe
+PG6XQ2Gck1Qlyc/wXiWD9hKq4JCzVTSFDL4n05sajo5r4EtTRRs9oHw1Y75hk+ZbpTAvMG5v4Eq
UiyLK0GcLNbI2axhMVK3zaovrIcJasaqNmggwlTtYvjEZV8+cB4GZMFb14z6ilTXwXYs9RO42ndc
EZw99SvJ6U9L5j/uHBBg5Y9XTO6qfmMxi4BJBapfevd9GrzPGWaVjqo7fb2UC799pIDiyUNppUuJ
/qjGgW5PhGOVzMCh6rGkjcHyN73RIiV6v5XLgm4K8Vp4nB/dBumzYfUYuMkJRGNLOpo1iuIjMkU7
Er1oD/5ID3yDzNDnLsvgcjg4DbtCpVKe8fUPthu8OT3PrrnjMFQ6IxHqqh1Ay8NmH+haco3qLh95
1o2hjFcUUqwqUdH56scko+wSsxTezjUUrHVaF89adaioTrUe9PQtmv5lzMZhkcPZZAS9mghquNyV
4GaAWUUusWkIjGISyUAVW5WMv1IpABnUnUTgys1JfwYTwfl45Azd9T6+ITeiUYMCs+VY4iOZRfpu
hGLf+MCe4edMefs8dCGYxj7fIkxfClucLatlIBXTxbYcJP8C7VdTDIHEf+MPJuIhyRD0Z45G3a1V
KWSJuOPSoYIwboeXKVLk2XtWeKo13nXNIhEi4wqVZ1uZUAi87JCDcCV369FHmFuHqhcH6sPXWTXf
cDx46vOQ3T5PTIza89YkBICH9S6vbKjzDajMgMTXnFq/5WgeCABM6BLzDVs7oEGOvYhz5wXDNW6Z
0HsNgvxmRtqlmgITkHBOlVsHW2j574opZpJZvNSteJIFzktJzNDFOknXTXCAzbIbZ/8lKRoUL4oz
HIl66h46qJyLbvCDlfKaFWg6cloJhXp+Re9Iu2EI+yYANnFH5YhuZMF6KJxt7ZA6dVsKbutUP4TY
T1k28vOgyS5meDzQDlDh0VFrPkL20jVqb9OLZ8+qvux46u/9iObfsvNuMBwCg4R7rcUbgfbN1I07
V3PWbA3/4FUKjjEbGfimMY4G9K96PhZ0amBlosTLnoH9Rl258vHrLdw0+clL995Ie4rquuEmaNSv
03obeq92dDScLfYxbUYYuWMXOvQFxd8dXR25nJ9p2VW80fJbJs2D1fXjyTKJ4rbCKBe1ntRjExXP
bc07ZPcu5wxgCwxP1ZIT/p2uEfUTyLm2031Tx/02w9khyW+y/8TWJbiuzZY7UTgksLAa+xYK9t6j
6clzyLfLzv0JMjb7/kxNKKB8w/ZfRqO/jSgmQj/FpDFWewqrHxD3wlWVypNykxcMudi0p+LdreQD
/5iCcdh8xNRkBCatE1RCHAeeGJGebi2b1W7lzBGU+uzF9PofBYKTpOQIqFRdQTC5/QUamWRTdmwr
aRxaG9sHlrlqPcrkU4SciiYTBkPM9hq7YLIPJgTzcsBrHQwNiyY3famz+NUxo+HeIle5abzI3zUV
Ricn56tn5qjMwQSp0Rzobr3aw04ZWsQuHHjmGmX+AiH/FjzMZYgSVKaomrbCDDzOiq27q2erfTc6
LIVXNV06TcXxVqTHoOENaSTcU9DJX0zqpPIjAAuRpwIqGLpmDVHagCNSym3dAPWZYrnvBugeBeHV
M1JnsWkUP60Rd/xeI/ZFTRHQKWBBsMHfApJ8yquP0PJD3D3iCYVb3YCXqLYWbaYjALb5sS2lwV5U
ETwvMmnu0slWrMJpytzTf5I9y7hFj5ydz4ZkGggX+wDDzOd4PwzrECv2KzRq8wg6b9o5Xlu/lvbQ
3NV89vcUl3b0acrqwernfNvbFNXGQ0OezIvPMfIVrDQaB3A3PFisni9Zn5eUHLmsVElXc5oGksv1
KQ1yfDlWr6y/dAUTZTrR/uZ5TbbrOUrzjjnPhIa6e7frfuHyfg0gZba9pcO9H3OSZOliHMzZKG4o
FvPXuWq3vj39UK2OXyDuXlSlqFXlbEQbePhCsoE0aUkkeoZKTjsoWnRlp08dvE7M2TlJyvqxRF0h
PwPMsQePt64dYikF5BcZcd+K2lWSqte0mYpt29nBksKMLdxXdoGjJa8excpZtbpR+VJHwTdtk80B
wwU1WpZAtDM9H6dLZ9X3fcV044ZE8cI0VyeLWPfaN6GbSdtv94mdi3vKzMuV6zTQn1nJPBehNyOn
0hE80AbDaM+Tui7j+d6IE+BhafEsAPssdKY9RDfNAY7Gphq5L3z25/HSx+rRpwOMljsEV4z8VCGq
GrmkNbDxKmnDh4qZgTyNAc5GArTq4guKNquZph95eLk8F0b/gec4jI0WW0UboRnPyZCfulLHTzZB
ZcwiPROPMi5JxlATdkKCr8heYfjxuBfV0Zggm4F5DImVUvuAyY5LIUMP51T6VdsDhgrgmKiWnX8z
5jyGk3xot9PECJcmARvSNoXT68m9OcWAEZru0EukkWpIfMJW/Vb2LJTm2sCVoud3MnVAcProDDWA
XiFpf/oKVMjoqfmgWO0T3xFJtC0hLNzotCNt7D4lIrJXDs7l7eCjwfvGyFouH4ZNNvfDwglCDqWz
ZTLha1qr3PJJF+ooCLOvy7x5SJvsneDqfAMG77kkwbQyZweIvQXLLJUieVLRWG1Gt41ugfKJ9VDD
tihJlO1SxMytE3lgiX1SD5ZtfdrgqNeOCc5D9Zb/DW/Q2xoB/P2GHW0FxuHsWBCCGiQ15ABEjREi
JE903uoupT485D9xGBzIGL+KrHkspvnRUcVTUtn91qizCvU27uj55NRv5dpDhaCSI0jG+6YW1SrU
6mw6vTzLTtCDFEky8AY1aE2R7o3aSXaiYQb0aFogAc6A2DkTT65sgIKIWTrG/lgPW1w1/tJkm7Pm
vse+qGasSHxIT2E4gdvu7jNsIy59BlmAZ1vHkYHJnscePqiM7loN/yEsH4PAhsYtmYUJyHd3jbLv
eWgna1qCcvzZ1YWf9xrOZKKYh/uyTHcp+MaliuO98POJQYjFng/K++iCT1u2Nggar0Q70VpgiZL4
2XbK6tXaFq3Pf/Z3GaCsdaauqO0updZGdy+op9PNEBfzLirSfllG/uPYuBTGChpApquVfo7b682G
FWFekfavY2qNeXK6Kx5yLem9lu9nRw3tGnPPFcATGy8jTzSmeFmcJlWz78Swz+BEjdZc3sNLrY+i
J3tCrPyBYl7OxLW0Fkgf1PVlCvKgQ4SYgYtlW8ctSHPexvQ20miIw5SFbn3ogYwtvbD9gdJb7Ioq
yJeVH3/Jpq92hmeYsNnc9mwqSyxbM6f8244eVACkLfDpT9Vu0b+njvFGqNE+wnlKdga7KhrKTAxA
bpQBPh0QljFL8t+dEWPHdA1Setxc6iJwnuTEHJPB8x4TPS+Rm6/VsUV1msOeVsoYeoJdserk7kzv
HCPz2DxEOIFfHV1LauwF4fo8n04K6tKK22O6LjzIyUM8m0+EU6xP5H3nFbDwb8l5ZMdUFu3JL4i9
7GFy4DSuLm1EYRN0c6hGmYkhlJQ3ERGsn/1bPHAe2gLGcE49U+gXkKC+wnVqEgLIq5pKADdRHDg1
F58ObP+dnaB81D7ZOqZXJ+xJEXCoxpsjX1QOsBoPuX/TeT1bgMRQ+MEDTXFY7xj7ZI6aG/aTHnsP
z4Xp03maSmgLGS7WUj1wLBm+JdDJOzdI+dBNYAwcbmPAc12jX926ZQs4qPajdOOJjXadPI890n4o
2vbOKBJ9qObawhnlkPyNR9/mwC/YMLa54hAem2l9cIzp24wsuadmqgV9NtG+14CkIideDF9FDTWp
ZBVPEqWlBo6GeOfWa0ZcS8qrX/vM5V9XEgIEddqEYI2S2U812cDMCkzOsq4iWkhrXnMdICiGYOwB
sbw0gR+esoqjtA2i5OxG+pf8nLsJS4v6AKE5N7gmJ8SaxSc+Bxq7mCaCGESXZvZcDbNhr6sw+unG
8scmfrsPlUuYsu37O9kYNwhs3V0kUId0zu4Ktky2UQnjLBGzr3KC6BDmHusXj3WQT1nQ0qv68W0u
AvXCBQdB0w7mrSDBtUNDCnZ8ifpg0wqqPRiDmeFhUG9YUtdrOaT2BraJvyuzQG8sECd4JhUabOI3
yK+j/TrhMH8jMZLdEMnh1Gt4BRQUsgv7dHCjfVvD7tR1FO3qkVoIbvPBFRAOVvjVTWrj2NO9eje0
JcsEWHXQTLilAPfi1agAC8fyFjFPw301p+3AKv/ONip99rmCzjbq5LIDs8MHPRz7suuPpe2EnyzL
saBVmAbTrpkuc8cLIzml4tA6PQ1ws1CAr7CYXZt90WCLYuauVXQcn910zm+bQnP4nmymT5ecSatt
TtkFXUoAEvV+DBu4flMQfBG5jPaDCp5GCp33mg7f+ya0+QszxyasuryFYqJU0HTGkzEETHr9iLaR
Flm45RJA77IDyajToJaa8SSv3vzhmFlVfbnGeUG6EdhzOCY4eKgvLHkpeDKdOlwnzkyVVlMnWAk8
khi+FdjHkquQe61hj4duSplqoSYfYjfqb7rWvNNkOZfzYJYcf4lCSODDTCHEmEdhWmvbxFgUWoJ1
H/ouceeWQEelHCjyHT28S6my/gjbKVr4zP+4Ke2W3VWe4codCNL45WRyTRmuPmrRm0egnjxOAsGs
n2UpVIVQBJx6WjFWdJzMUpwhycP4N7DKHyW998tOQU8XKJaMsrH1wsbTvzVbGaH4tGR+fMQSKnKt
ZNkwSbE9wSGNbaETu5rwcr/qU3KsC7pItLvlVGpRk4XbgK9oQ7cu3jPoiQ3fthhjxYL8uXdyeKBT
tggoozkWU4o7fSR4WpFutCHJQkjKk52uyA3wUCyMdssYMW7+iw7Ethig1WPOzYAMzcVThZl8hFlX
ADle9XHzUxv5S2MPN1HJPWJO6DHJaYam1jKRB2rGuWeETl8h389mf/fPf/yv//O/v8b/Dn6K2yKd
UBz+kXfZbRHlbfOvf9r//Ef5//7X/fe//qkdy/HYCbuObQotXNNx+f+/Pu4jbsH/+qf8Ly4Qe8B3
HHOZm8nNdK2MOaKL2DlaYExD9d+/mv6LV5PCBorlKSGkKf7z1boeb/eQ2NEhsGRIJ4mM3XwbKe55
CzlV3XMtxvDh71/S+dNL2lK4HFQdyzRdWwjb+s+XtCZ+jdTS8WFqqJ4V2ATICX62WL/xHBnNeNBx
jTz29y/653f1jxfVSjquyWrKMq8/1L+9q2oeS6C3UXLAy5Ydkzym5KQQU78bCgsH9v//i9m27Vme
zXdOOfI/X4wDsAWyjDRFhelkY3eKuy2ZLHejTR4//8Nvdn27/v16uf5mmJg900a9c/k2//nFPBML
PXJU04ILWZnTlN4FdTqo1d//UvIvX4jKIiFwdLMjuV5K//YWsmm3Crsy+bZ6E66TglN38kbJF3cW
4La5sUnq2OlWlBDVxjror+6oWGBVhc6YtmItmKvqvR+k5ePQ2d6HNJHk/oc3/q8uLa09pTTMB2HL
P313BpNERATlATkb446Bm+cGg0r51IRQFMyym/ckCpzD378xf/mijuk4ptYm+Oc/fdrdoCVybh8e
+s5U/XGAVjAvHTdT0MOtFBxHFwbPDsai179/3b/8PBxt8vErzYv/6XWLvJkd2SbJAQ2x+/IRX1Z1
6xinv38V9ec7xB/XF09vV7DttYT408c+O8M0htVI35EJFecqDJuPFTE+Y1HnbMaWdEVmEQBlUz+Z
wqK7KfAa78Hk0Zo9k3OK2kVqVoIVHK2fwVY7emh2nTPQddeVIwQbPRUR3XHBbD6jz8ojDpXyo6Yh
Cesw+CF4ASg20RqWdnfnjUPD4h9BsF4USWTskYRqUmOhiC5m7njPfitVxT5+ks9O6U8OUQmY9tc2
zIBykE4Wcvf3b89fvTuO5G2xFIUBSqv//FJolOckAQZ78IoJYgbvPz8YCIRYFO2JyGq0/fvX+6v7
mCdYd5keDau2Mv/z9f4vZ2e2WzeubdEvEqCOpPS6+8ZtHDvNi+BKJer7Xl9/h/xyYnnDG3VxCjgo
pBBuSRRFrjXnmJanG8FYKIQLpRP8Gvga1+TUFD2NCTW4X//zYK5J/9ZE7SdMqRaLptLZ5mZpA3ve
crzx4BuD73LoRAm/0sqCwK7Ph7vwIrksYIKBXEswnRbXBhfbMHulHVCu0BzSHRKl6yw+G4bm098B
AEkxKrqyZMx/6WL5dB3HNC2M2RYY3fmG/7WqCcTqtCOr5igRdK113ONkG4/dUSR1xRHfCQ5u3/WP
HW3bKwuqe3Fk19CpnhkGC+r7kX1o1qbd47exJhMeUwZZj+OMF1dfRU5OPIgMBKlZjvx+JR3I8qs4
8Idr8+nj5UsXXRaeMRYwyff4/Y9IowkCZSiDk08TbV0UkGTcqcA79GWCzKBGM7onczJ6+vxJf3xr
lM5uw5auVOw9zMVN7wbh92yg3WOGShBsLm2AzRA606ayIoGdX6//46YK8QTjGUoxnLJtY7GIDRJ2
g9Eb4XG00uJHBGT3t8qTGlapFdoPn1/cx3WZsXhnHMEHiILj4rk6dH6cskAvHvIRtIDdClpQREDW
d5+Pc+EmsoOSRHPz6GzDWCw9tl4XJCe00Yk2Ko6vYhqeybIELRIXeNqDePv5cB9nCpfFYIS0O45h
OYvPTVcprnXK4tOQl/JnKCtzvoXkAs/e8cRCd1s2g9z7+PquvCgXR6YdAw1WOQ7f9sUc9RzXB7ES
H4sOHPUOg0Lc3tCXbmacsqVP931L0WyVK5Q7zyZuR3HlB1x8oopmgTC4fENf3GkkXnpedp12bEKr
Oc2Q1YBUEdrK/3kBVGzBkZjrSp+T6RYvY0jRugvQ+x8rPQ/4hChvpcIRkiam+UMAi2wbRdTNP3+u
ly7OtAxJc59EeV3Od/+vBdDR3NrQU5EeHWyPc1tYI6g4dXRPXhnownzVSTXiDZxnD6ve+4HAIskw
KCz/6HZCxxEzQfJEQjxYG6enjgbncbi2eTHnSfl+dVc6Pjs+YTw2g4PV+zHxzTZjUWJCzkIyjtBq
Gdb4QCqH7t1I0ZjDNwvxIbCqISRRTBpJ6dJqsrPnPECqu5JqtL7QjrPg7sIygCE5pgQzOWVd1juL
RxPd6EC+97l0US8aTmv8aNKoGu+dpvLN439/TmzwDVcYCG8hxb2/lCAca8lvDk65T6rJKraF1u2q
vPCtKzu+S6+brfOgOFYwjFhMiCGkqOrXTXLyZONvtbArz0g6KiJNSWcHdD+raDmL+2WUX5khHzc3
inHh6ShOpNJwFk+L3AEY/uCfqO1Wxski/2g/iLkFneEw/fxuXrpIXmiTT5DpEFi8WKSHouTwn4n2
WGpxR8JaEAoX93mkfkZdAGmmcfThMcpN6zUwXGP/+eAX3gRhSKE4rrGt+vA1MuMyLLFug9PR7G5d
5eYvCiTad4rT9SYzUKR8PtzFawV2KwAd66yhixcPpTfcLAJxT83UwzMf1PQ40lI4y4y6CWJw1Fwx
Undt0JIrU+njFocH6ki2q8oWFJoXd9kaVN0W6eAfDZHFaxcdKwIlos5Co8huNbKvV3bIUZ+8z5pt
fiNvP7/w5XyaSykGaxsfftc13OV8KtOWZK4ijE5UmzFIEVeN6jeLdMzmFNyNK1Nqvpi/15p5NBO1
IWcll7KNs7jNQ+GDDSpS6hqzVtm0cnmUJfu4FKo0Vkh9+hfxpvn180tc3uF5UEtYFvsNG7u+tdhJ
xVw9gL4kPCFKNzZFRDGvshDYFnoTbikM1FDEfOe35xFXPhoiPn8+/KVrtucdCOU2E8X6YlFKwdD4
WpiHKPuJwzQ0bKA+Mj3c8OFX5YOyULFsD5+PaVx6rEJC3nUsl3OzsVgmSN+mQNFo0akLEK3va1OQ
hwWVCMrWVuqx+AboyX81ccCS4xTPYEVM5f69jx7iXPah+QvBEweMilanWtUc7hB0lpHzeuVnzs97
OR8kzS8yEixbUo14v2BHw0Dj1kjik+7KZpv3UbJDRIxALUV+yQFI4T2IukNpSHuD0YUk8w6npuPS
XqR4jItlyMQmJV3gynJw6Zm9zVHTxnWr5OL2maBM1eQP7E+hGX0j+iS8qdxBFKumLibjLghkRuie
HSIFu3JHLj04R9hvpT/JgXkxWzpWIiTDDpitzIoROhVI93Tj1IuW6JsyhX0Buf0ca/Qycsz160LT
2Tnb6YslAuRQPp0taaNf0pK8vfLyXnhYwjYcG6sGR0+5rLoG0QjYN4XnZwSWjm8tzI1km07DoF8Z
yHw7Ui3mhWAvQh0NEZLg/9/PCzJWm8EKqBclkaSsP7o+FKI564ZqCtXtye7Al/fRCz369MaAE9Js
MCOT1GaKIXkd/MbeA8rsHh1R4TE3caoARnK6AmmjqwFjrbUvJvqa0+DE+bdCjDrJFmDGDpFh+X8s
EBRf9ZD2VyPtOR4pcugWN6R5WNLYZ42YAaBD/VqnZDmXlSr/MZUEeZoMSj2FNgWg2BhJspRW8iBy
6BgR0ETcRFBSIQvTlqmbmu5P52b6uQE/tzcD/7WYKoxQWo7mZxRAr6qyvKd9SHK5hB9hgRg4CCeA
ZlqUIsZQYmT+U8op4x5BQoFPpMyPXaPyl3gieaJCP/9dZmP0kxNJ8SvUyZIHkazdRnbkH/CwYwKC
1tFt2ilWO0GH/mBPnrrpSaKnvy/sTZ15Cjjw1J/00jQ2jgNKrLfxHsVEpNxMoC4QxloGdDoT1NPK
haF+8Is4+e1pTfWkAxOGDgewkc+aKTvaFLUO3B/0tllugXfkz6yI2sHkzHajVdL8PfY1hmTdypRE
6+9Fe6vqx3EFLC0+QeoRPwu7BJJFEAMpatBdsbR31q5sayys9GAf7bqKHrHxYarypLaZmA32Ku9N
6k1wWm8J+fW+unrSbvpC6LdJlbGCWI4/FCsORNWLixADNQvwu9dey7vvkvoRyQBEVSV1Mfyrw9vy
kcpV4ADp8mAnT9ozIoJoL+GXbjACmVufXMs/MUSzQ5WkmOmCNHoSuYmovJt0IgVARAPJ89V0a8fD
+JQPor/r7UrQIQqTHxQ2jLMRw12EMQZ8TIuc5Is+dP5DbcbyBlW84661rAX6SIeftmsa1dnRy6oe
c5sXb/E7xKfGjGtt3wszJWEPqBjvaDY1Z6jDzGUFLWgVVch/V85UYwRi16ojbu1DUBVh5m5kV2aE
+ZLgIfhawrjIinXPBuTgSZ+yg8HO6DsytvYmdD0MwMidcOYF5rbBZH5MEYkQQVHIUa4TL2nqbUtI
J3X9Md0pI5FfW0IY7rW6mo7AkJxj25XTryozYXFrQ4uUsPHbnQet497jfL5NB3cyCS2mjraKKyuE
stL4Gj07Csdoelw7Rp3fk0Dc8P2AVDWJc565/W1ajN4/+ViTGBoT85kROn1LQoy3HxUhPCHeVpdc
Q8rd6xgSJ1kahUkHVrUoTUMC5G5qO+V7pwXp+K2uMcXHhZwJbjJQax9a0J2d+nCevTEUpDFrSTsL
PVr3V1pjzYzLJtsJFgumSxsfMQjYB2hh/V0Yi+FboHNBdiv0H1MPJpVtSOfcIdtofoH+quO101I9
VFYx7EZYIYiVqZhuenN01/4ELyKIPf9WC7ACMGWGP6ZRVvLKnuHCN09wpLYME2YYLfl5R/7XIdcl
DoVCZhyeTC+O4k0DWIIYJudb6ILKtLvK+BbVaEo//95d+NyheX4rKlJ+4qvyflAbp09TwaA8IaWy
jkKC9SAmLDzUpuVtPh9q/quW3xR6Muw0SFlQatn4MAutV6nZcX1T6sBVSqX9kOgWWyQvMr4Whhv/
PwaU+OLYf9Hmspz5hv99Q7uA7CP8TCdXjJLgp0I8uUDV2Pi57X60i+HK3uHSBbIMuOyvWWvYUr0f
b+QwJZEPstF0a/T0Ikj0bIeSsvvNC6Lwj3olzPrPb+qlSaM4PVCy4OiEE/f9mINR1HgEQgoDJIFu
Y8t4Npu4uRlFmyGBCbHfzjzvz8e8MGfYfbi2wndqKSbP+zEpDHWGsCke2kSR3yc6PeyNBaiRiBur
LeWVGXrhrqq5lqDmraD5oTyCZkrlWUvQCOg3MChEivgkV+G/6DFwVuYtX0vtPz9JuDo0LjgX0nem
qTSfaP6aORipKt2vCTYgWi846ChJCeDJ6m1iQ+Jpse5defU/7OzexmOmInxw2dMsxus122iqQiQn
J2T7VBmT8Sho0V+Zn8sztj2PwtWwuriS7d1iU6egMQdlMSWnsRryx2JiZ1ZGNUYZQpxeh9QHpzIS
nN2K6Nrp/q3O++7dn4d2dQ5fDiWTDy38jGDTeTufnho/QM1K0gPiJZfYNJ/jxKjHrPRVp9/qRa4f
etikxI6YKH+QPxJt3PrsQWzXuzKNPxxL336TbXJKc0nN0BevKztKN8WgnJ5ix8OU6eHgG9h934K+
3lqa8zBa/a7MkcfXfz5/fy7dDYqojmUaqCeUvuyKAn/k3OiEycmParnNZZMczGFId4k3/gSzQWQH
p8p1qvXspkg7xOCYoTswib9+6Mw5sMosk93nv+nCzaAKyVwnZGD+Z7GONGiitbLOklOFluYxaIBF
uVDGn70o/RE0xU/N1bt1mc+gLRqXV57EhwXFoV2v097hrAfKaNm+tZOqkGGk4lMyGs5N1nTTLqLf
t0dwfu063zobi5mo5lqLtJky7oevUNV5QjZhz4wqPVABUg4Ig8KxxX3b2iTTAQzAFO4JrOnsOlau
Xqbms6BuQrAOmYpHIrjDLVk9mDo09L207IaKCJwaTTUQEfOAOr+bE+CjfGfLN6CvU/xD8C7aX8hj
8aFBv75DBlY/G0Mrb1JY6dWVZ/nhmzDfThZnJRG1U1JaPEtnsjKkT35yKrSmOff8G/aKtIErMejP
+pCrtca2bf/5BPogvWB1UbPigia8S0FreWSUrRJ273rxiYB7c0VFB+u/Dxava0DA8ThHuus58t3Y
ByoJvD460qPt/sVXjOyRBOg7vYoIPmaQK7PrwrLHnaAlQ7nrrev1fjFPazfumobaOaHK/T3WEzQf
bWCB3+rnBcgOkY51MIcj8M9X7sm8oi4nm8O3cO4LMbq9WGKgXHFmES7yB4UDEwtHD7i1/6PMEmkj
cv5z1PJ693UTnGnU2F34X4uLfL+QTTkuLzYNMXe+NX99xxDYaIRZJuZR1nCuf0LEK+pfEMm846QH
49PnV/vxLeYeC0u4/M8Aw70YjKDZTscu4Rzh3bmHukMRG2g++se4Vi+fD/VxhjOUxC+IpZbPpWm9
v64oKeeIG985lknY7/CNioe6Cy0IP171mpOgtUPkMG4/H/TCDLcQhbFc67POgKr4+1E1ayIWe1TY
X/GIbIpQ50ARYSaN2ctTU2jqX1VRl8/+UJo4BEWCvxDfhW8n7R31QCjMHf4Gg+3aFXHPxxtv8121
meB8yixWtve/qxEyx37o+yenUeUdsSs2X86+yO6kQCd4ZU5/vPW2SQPEooCs2CItN3+E1g1AX3XF
DDKmV8stc5xaAiZsbMbdE8Ib7yE2JXjtz2/+hWs0UaCiuGCOURCc//yvmUwqJDZYnB7HNovVhuq1
xOBTg7dr0uzK8vnxU8gVzp1NmgHsOE3z/VDkMnZGKyrn6ArQMI1HDhTBpQQgelV9R5JvdKqcNH7w
KwcVjwn47vMr/bgXpFg+N0Jo/bBeLUuyOK3QkmuFhgMEihkVFOPBoT1zTWz4cVW0bSq+tHIF2zLD
XlzlUIBGavTKPU6jlMEhK53kZxW0zh9LkoCzCxH2vBo9gCZBEPi1E8T8prxfFxmckwMjIwtAKPT+
FhtVrajl9e4RL9+tyrtwVxhxeIjNxNtV/TXx29vGdjmcQFTBVxHxDGO+H84lF7ZQHDCPE8Qu1iOH
+LAeYYVLcujJ7mKcsLFLKqKVUvYaZo+kl16Zv5euWPD1YePB9oOy6vufMNYRxbDR5CeEnfs9Spwv
koTA78jdq/U005k/n0QXXpf54SKGYDJJeubvh7Mn1uGks1zmDwKQVWaZ4z9thOathx7x+/OxLkxY
dFBspiXnCput9PuxkDPmaTaiPGgzV7sRlVU9QLPqfn4+ynK+Cvq81HpQk801cKEvpgwxNIONuTOc
47DBMvZdN2wkFqt7Gnb+92iotHt2Nu5BK/Jq+/nQb+rIv+fP29gmKhm2EYrVb3E3iXHluG9yUphS
uGYZalwAaoV6bmxwbrhRml1tF0j80W7jHDPqn9xl+57ypnOllfVhJr/9ErZ17LSgdBlvbae/l8HE
djonMZyD0EgzGQnzvOH8b27YmcPN6NxhbVWK7FMAO4fAVcDSSoz7n9+Oty7+8nZQykDSQ2eAA+Xi
drQUyABJJP4pS/zpu6v5cP5IA6C/NZISbJNAX0DhHshvIBkFs0T9mPtZrh6Cic85YXIV2UTQYmFF
YHEV1joUXuufOjvTSU2u6kcvL2HiFdjCYH5C/sUpaVieu3GNjKh1zbZhcpGZbR3tVo++epE/PAa0
7AllrD1OKUEDQ8LIRhhUhpqy7zj8J6z70FqijV5XNp22TlJ6fDN0EeVs7xFYya8U7mebjYlFc50G
hMCvUwT4+t6fxr6geeHBhVF54dZrNXUEJuuJjZNlNCKiZQN8OvDeKX0Nx3posn/GMPmaeqH6B3ej
n246mZA0Uw+9T9hzkj31o2YWa9lnGiGEiWbN1+MGMM7EhFopybBlkT3oi68slMHexCOVEl7RjTce
YJOQUCAHvWMj1T84i8dpXSu470/DqA/Vi6I4dZvbmeNt8yAkWrcDMH+jkLtzYolyFzEsRh65UyGJ
PveR6r+4U3y0m9xsrnxHlzuFea5yTuU7yhaYM8Fi1e1wCOgqbnzi5SEyQ609Wyk9jjgYkGHHrTxi
LvGurHvLtehtTOoM7ApNOs3LbYKgUi1San6nMg+alyzUXGza4QCQ+PN34NI4iDIYxUBTay+7hLKc
Bjw5LTHOjtU8EZdFIJfoUH5euZ6LLzz0U8SfyHcxyMw/5K8XvsWaIKACJyc9T+58PyALabDtDHSq
lD/bsaTSXmdl91i2RFvDSy22eqqu7EiW3y5uKpI6zBcG31AUkYsF3m4Ms21ND8pFFZu/rTqaXujC
cGrTx/5XrXK7ubLCXLpqNKc6Um6H/R7L7vurNvOBngqKuhO2dQV1P90mykPOBhvhrGTb/CmxMD51
tRkQ1SGy5qay54bX588YxRLDLBY6Ko5IQ3AtCEst1RKtTsAKCSEBwUtYBgc+DftEw7TkRiXgnMkh
5CTpesnnNSGOLCcze5B6tsm1CBS2m6J1L2S+DcpI/QpUaa4yO0xX+VQRndTn+llYuQGoMR5Ogd/D
M8dmvAm1CmFPnEbbiVR4YIlNcdIjYWGJdst94Cf/JlIRAiga7LpW7mzqOlLbjMyefT/BhUHdMZ1A
huZAlujk35W95ZEbmQePDWvjzhiNZJcGxCCu06zLILVoNlSeRIDeST34q6Ol2ZD6tB+jj61RC+xx
HXs5rU69k3vMjeOuCyMN9Gec7kwxp9n0dc/PzOWL7fcdEb9RTLpCaj5EIS8gQH0S0tlvhUEC+ops
q43emMVdRPw3TI5AnaK6gmvm+TBiKuAGZIACuTD69Dz1vv1iFtm33FTVzg1GZ4NJz1izZZ4OEQn2
a0r4HLIS8B4/Qm2yboxOOZTO2vLQmW32hZ1zB7UUnvrOB7e71jqNKPmox2KHMX1O2u1qXG5asaPS
VtyI3nK2NQmRMGkG51XvJlS+qdTO1IFTLGeKIMKUdtuUgwEvHBsjMpFzs3NiPHRKag8V5Y3vlq8p
ooUo9QAF1UNra7sFObJFkONY9T2+Ha44ecl4ZQ92Ya11DUiaks2JxddwcSCej8Ox3cDKGAdjIOzS
d+VLiJsx2etxRt8zSjTfhNrm+vH/Z3GweFnpXHFeWRabQlPHVunJkKhbdNFrQQQp1FlJ3pxrB0SV
xyCXrryX88V8eC2pNFBV4bslloUGcyDuzPNH99D3cFor1Xj7qZUGydKhvjI70zvSnhwIwIAR4SYx
U1bLjXXejH/q0YBDyRt4ReYsLv4i9sCU+2x6P4sdkd8IfQKUER0dx1NyncedKr90VY2lHcONvHLe
v7AVZj3+32iL1RFkkFbYJju8qMFeTXfUs86uVUOpJxt11ke45xaBN9BOdjyf3/srQy/VaqiX2zCf
2SAk9ZBHl5n9mjd53JPE1aJcJdMqsYKA+IpWXfkmfPwIsf/Gd0GLi6ot2s/3nwRpmWzBgiI6ZnZe
4K2Wzzg/YO0SH7DuOqyqn1/oheE4aVChpzxPXXzZy8O3juU2qtUhIViYAA8r2adu962MfBQgqCsO
/3k4VIgmZX+T8qmtFqcbElJ0T09z79CMIFggbunTqZY+r3ISdAkEWC3zsyvP8uOkRcP6vzE/fN0m
HwxZGniHtk21n9pkB7+riSCj/UTA4rXi2VtJ7v1LO4/mgnuYDQE0LBfPTwulkw4iBNAbmwWI96E7
FBmxc6vWLWsw50E3PBi1BzWGnBNZ3kVZ5osXarekTYi2z8UtBmT7Ie1Nw1uj1cy8PTJUi7jssmhu
CUKOyWIOJmmuk8huiZ1PS6UfG88gy0nROhHkean4/vPn9vF9mF1tSEd1GrD0fuc//2t7lmf22MMA
cw6dDkWBrCaWv4MrMc2sKH7Hxyrh569i/Hf9Og+ypLwyTT+u+9LhNIhphD32R0kYCbytE4IXOXLO
qk+BWZqbbiSUSiVzWGXbsD9w2/zh84t+27kvn+X/rvqDmxBbcWUCKsCPLOhw53pCTLBHcDAE0SKm
0eGKiYQXzDLWS02o40M9zN8ghM6kiHQqtf9oVh0/FJKq6Ca0DT87ZKQmo+uPeIgH3wZr9PkvfivN
Ln+xhcyR5iNPCqbT++eUtUhPJrxFB3itRG4PoAkgOcWQsjwab9khB3T1Ra+SyjkTdgNFJa4hkfHB
12O1xfTu9uuB/N/aA0OzCqkO/7Sgw4DzSh2kXCAP8K+XwCeIG8pTXZ7NbkY45MKq2m1ct0Ke8omc
Q+jRUfs158q/OkHtmle+jJdmIy4iEyEnUmLTnWfLX7NRdIShWW7un4I8IOzWLy01EoQsKrSKQzb+
IP22f8bBYf6ya0tc6wB93C3zQaashx6fXbu53IMoTxQJWdbIHxBNQkKxvOnBJp3O2A+BkMVZqypp
H0kwdVsEzkJy36YxHq486kur2t+/YnEPshwnjokK48Trbz+HVj3eUakV6y6RwbWtz9uyvJxWtAN0
Wiyzk2p5w5XdEQOApgRbbS431jA++Eb3h385TmQtVf3QHtuB8Mw81J88vzk7TQNOvJ61+4bxj5LG
DRNiz3dzOxrEKmba3kynH9Ioo3XlEk7EqnZDWPW5jXz4dqVzosxwzCnodTmVFPwv28ioQG5jCEwr
+IVhTR6f6rdepT85iYMfwjJSOJjjU1r0h6rE5EX78kzUyDEdja/1YBCLHM5o/S06tIcghgI9Vdmu
qt1n0uzOfSkOQxTtKx+cH52LPXg2PKr+cO7d4khR55cf4YElxetgtukNWQd/priEOht8SQeQBUU7
3vF3PNI0QuiXFvwEWHuTfHQcaJGlBb0Mw8aq6qwTxcMHlMrFYYxcQo47Y2OQT0QoMIkT4FJuUlX+
NkPnmS2Ht3LTENBRSCF1gDMRlGDN09boCfAGEGq0J6fHJ5kM3otTi3NUNsfJsL+UojzUGmDtQfnu
3ibpDjxPwpI1PKFzYTdJDAsSbQ0YEQJCkt1qNIuAru4q6nhuzAmJzIXnKIao6IY1ZxZvB5QE80lG
+AGyOlGe3VQ/BnYLPC/guKcn9ZcSz3nvjOeiMe6HICRGXOpfB/K+DPTdK+iH3zV92vlBvXG6lCRE
/65V+q5qxwc3L44COv2qNuJdk0mi4No9GSlAWoVxtCVo3G4ChQce8Fsl610Y2t7KhMRdEQEWF35x
8jVnTbGOY5xvnbvYHNYy0fQbP7D+0Ukq05tC3vVRuhOcTijLibU2dmR9uOGqHLu1XgfPTY6s1LXy
I97kG9MF62ym58Qeb4ccv5HTR69exJSxjO4XPOeZvEbOZxjAzqQcceeX4mfuSgLuzG6rKOCJTm56
LbsrZLxhMXgtG0Jw0+He7IZ+01fWNuyIdldT0Owr4R8Swty4X9kJ+NG5A7lujOZLh9h401VyjU77
VLPNJKYRBS0hEQTGv5iDIOKo8W/6wllTVdnZwZAdI9f/RpUaWq39JfKignvWHkErfe+E9i9Hib3h
vxBz8SXLtEMTeI92mdj7FM7ESE5OfWwT+5Wz7s7r7a3fdNGxLNw7zUb3rcwcYrIagNzKNav/vzpY
2aYiYa+1FAHpwWHw2wZyDIAWba4W+OYNGKCOVFF308Y19MqBDhPIWUk2k0wNqF3TSIGy8TfZCD45
GFF6TEV443QoXKFvT/60rrrkaA+vU5A/1tI68h9uCAV68ENAO0nxJ54U8Lc0OsR9+RuMMHrj9ivs
olvRkVkzFa/NUD454fQtMq3n3A9+2vDMeMtJdpNPshH/gJXcyICkoVr/HmGWzyFPrp1G2ymiW5Qb
QD4tHyVusxUi8R2uwy367q1oIPAQblhw0JzIQEnZ1G4o1P3WpxJkNjEGupceA/gxWZ4/OCDt86l8
zWvrZqjMU5u3ClxDvaMlZZCgGH3v6G/sNTI/iQqZ7ktX/1niiMBnVT2MsXbf4YlNa78mFwK+y1jH
Pw2rfc7C4HvfxT9KJNYbWFLrvu72dawe+6zZUueCZp2vhTV+BRMbbOy0usfd/Oz25q2MrJR9QfBg
V7BlRlSppRN9JdWSZKNcXxsO0bAk4bJyqwoGPqA4m07ESpf9OdFStTEctel09+ihFJ2jpb9NnImr
oDa2pWE/aIlaI3XdRxqCCBaYPrEhhOU3eIzzVVqkv7OmOZlFdSr6gWdAMCS0ABF0r1PnP0VFfRYD
oU2+XZ75ej6EpGgFlIMcEx5mBmcMDMsvvXGfMDjN+VyQjRvkBAmQHUrk59ggn6rOvkTx9GB54Z48
rH3ndHPgi7masmHWK64SL3vu+ukgnaLadIp880b29/B19mWTfwO2D6fTDvwdFeizb4Q7YpRfMfkR
RJjferJ+4Jv7iFh5je3h0JrGTaxbt2Nk/2pctXfb+uAl7rqp1DYXw1Mbulip5ZowjPsENz3Un/In
jbcbtmEtsdfNtm2dterhTZEi8cVUMDFG/SU1Unk/AA8csNk7kBIDjfuRdF8HYnOyut6iwv/Rp94P
NxnB/o6POu3w1PVfq3y6TVLjuWohL2JSBAzXkjpjkboTg2a0zTTbANVa60n2LZN5T40uWLk5RBQt
EUz/YR+O08FKtN+ED/try/QfcRvubIt5EQICq3Szh2ZLWwoo9TGYuciZsbXgURGFEv0LeXonfH0D
uyJbFR25mEke3WVZcgikPJN2cWir9lT1GPoh1OYguEj23UmRba0uBNJOTIPJ2upbxAEbHVFOTDuB
gKciWdRE5En8qDJWHU4AMnHkU56bT6zbe8QKh77tT57Xa0cxlRs/cs+DLpuNQ0KOiNsTCTn1Pk7b
s6V5Wz6Bv6LJePH05IfTWMWKJcJacV59Dcr0JSeGDr/pl9rNn5NCvqSBddvgkxgTlvKR6B0kRwJc
KmsxjopV0RNA2pfarq20U6T1X2hC38Wj/t3O5T0KN9CZmfWjr6181fPx0RoydmIU8luvxmgCXXzX
EO7hEWdelXwEfO+706pz2qr7sg+2PtFchd/ei2zYkvsBa9OF3uuTypII9WJq05ZGMpbMkqIqGVsG
30yicdVKp1EK31DveJPFjezSU0W1FVDnsFPptDf0uQjbnJp82saOeTSi4qEySmC6ah/Z6S9Xn27q
gHwuj4zaVa0PZC6yIkcI5fPyXvnVTxcQXdN7s/1hPRXBo54SIW/U/QYPiw2DN3ilHHgmxUGssP1q
vCz2RtkaeT7ajasN57wI4KUmEw5LwkUpf9m0N8VtlRjZ0QTsTUviiUCOs2pmswSzFnzT1mi875Bt
VwRH/071ql/jxF6Hg37Xsm7ZmneXoWSXvrVBV07IDg9l6g1I9aX5ta3zf+nOwLBMnuJiOHgjkQG2
edvWzbk0nK9GVd2U/rhvfUiW0KnWsrAqcg39k22H/3qaeWzTDmM9WN2Z/9w6065Ji5vQCZ9aNm+R
Cl8M9gdYxouV3ndE8kUYLFyA2YbdXfFxGh991HQKOOHNhko6Jm+qy79OP55WcmO9ICRtxk0a4Jy9
R8SSZAN+0zjC7Lfx4E0vVKo7Y+eJWC9+2pkdm1iS0GxTc0a3d6VduywioTyfix7CnBtgdKMWZUGI
XQMPBxcbDvLpVqf/f5qi1ttLeijbCEPQr8+PuRfHQ0gJtwJICRKs9+c/Gzx3IkwzoislXMrTg1p3
ITBMNi0uO0Gy0z4f7+2W/n3+ebtAk9s9i0apyC6KOizXsnEleAc8UMUrp2rPIS9sJi7IaLJ+hvDO
k01Qw0JY5cPQ/YlDffwHim30ZMJtx1BT+vl9CwhwvFItvFAX4QQMs2Q2UswYmvd3ou9VgT178k85
HBq1mnBNvxgda8Xe6+lYsIXuyLI3cz37j7XZtzuCnYLDoDH7p+fj6V+TUKoJs0nuzZ9+PhuDY2t7
Tp/EoyrOdBnhJF+C0AU9lfbVn88fxvL4PY/szLJuzre4NZeauMDtMn4PZ1GvVsVL5Se/hgm6p2MM
9irOQVGXAWAa3e7VNqqm8koBc1l6eBsd5R9y6tk9uZRI1F1l0YUewxPVp3+NErrkOEc2rkoRTDc5
TZ1VY4b+Nu2JjPn8upePeh4ZtyadyVlNhCLw/R1PVdDT/aDsIHsHl4cmho1thdmhlKUkTSMvV44q
rklCllUGBmU89C7o7uDfva1Ffz1m6NNtaSU85maKEPUm3Wg+8+kYxAa539V+6IVLpKulEN1RiWZC
z3/+12iaAwGzKl1ijfpCQ2iHBR9w/XCUAvDilMbjFrz7j89v60e1I5fIi41tG8H+PPZiUAL1klCv
4lNNQ+Gpxa3GyVlrHWLtAgKVS4/GF1ZX1cGd7BJ8k2lEhxFZv0HdwYvs8NTRNMrXRTA53wILFuPx
81+4XO1m6BdyU36homSOMv/9Dywn4k/M2bUVNk6HLqSac30rY3R45WQ/8S1HPH/NQH/pwVNthchA
hO0s5Ho/KGhvSxT4yE9uaqrHtnGHHb3QaRMrINSfX9/8+xeLKwJLQofQISK0WWp9higpRhSd/qnU
5vzfgX4HqRZe/f/xFUNe4NPJIg66Zuk+0a10RFylI78nTuXZrUqbM9KUsCH+/IIu3TuUszptDoEq
fdm34ywxFUM4xieZ03nOiQG/mwIv34/wJ658eS+9MZbgk0vNl7VwKbweB8T5Cf1YvrdVuHVyNdKf
TMo1KTUoadqc2MbA1/+Ps/NajhvZsugXIQI+gVegPK1ISZT0gpBECd67BL5+FnRjZkSwoip0ux87
migk0pzcZ5v95fd7NyHxIVnkbct+xJHjrJbp3NXYoaVjhA6U4FyiuQLBjYAiOg3q6DB1gfLPzVee
iKkBu5GGUYf5h0fx18YQqJiKc3kLTzgizrehESs7V/T6DvEwR7A1IEq4/IowP1azkhUHCZoVwJeE
gb12WDStKWGbgpBi2qNxO2gpYc5dbG6N3K78qBfNc21jK9wSw7yztDj+ZAazsDwiBrCinWdCPzNr
3OSxJIRdS4ztyAzfqOqQPsjGte66vs5uoBXNWHzNxTeAtuRkZE66KTjDDmhmwhsVDNJ3KuMX9Y27
qw07uWnSkJjP1hS3UVngATyo032LdGM3diQI2PlcHvXFhJ8eudjpPZrsjSnK9uTqhJYHuhPRMs9D
1ceBnoZSiEH71qpdl67KWHljPVinuZPmj6Rq8MuHbo6fQwQnBUO6beUWyIOhA3G7xSAXfTtdb9CX
6TnSk+Q+oszZc62qdjMuj5lXzHn7CJdiOKaakH48TdFxJiyl2jelpW2UOiUSu67izYQ74W1ZxN1t
1MazVzc6IUDqWMLeqFLctFVsxsdJ43/WhlMWFb9LJfxFRk17wLH8VxTH5ZKwmZ7iJldvmyWP1lG5
/ioqqNJQIX/Il0iFvhXtRkFE4GkSDstUm8q2lpCmwqBObhVZFUec5+ddjnQB3GToDsKUxXZSWFVJ
2GNQnaXtY0J6wD0EJYzTJ/islgojMROiPk2VtuRwwWL6kMg5vocXCdBJnsc2S1NTB4Dp4nvaExFh
voMk5NWaepXRdESzz0YAbSl6syK6Oq7vUlptlJViSRPFsZPy1gYwFEl3LxSiFcI5X9JUmmncD5wb
UCJDyyL1xjYpAsCsGn3GBliVKoM+uBD3ZtX5IkIoC3PVwfnIibbB0PdGq5FazbJdUqi1DPvlhQ44
Cmd3eSGd2SvgIxsI/tjddfrMb88RV4Rx0FbCOcph5jJphbG2kA8XgMlJlPlLlC/2x//6TCAzgdsK
3E0NG63Via6KpqjjoOlpoev5A/vRQJx679jI3GyzfyhiEqqvCFDevya9KPiq2OjhseOKVTnshEZS
TfFInh3XpPswmstbiTSDEq3qra8EeIzXvBK1pVX+97EJLwQm19J/olKiJboqC2hjZ4EW5ZgbuAa2
kFqlOONtnCb0JUVX3cGqvFV72+oxbY8XPRKU33mJhHAJQKxlRsoBx1Q3Xrmd/jGGXP0sqhREQFQr
C19/Gam/tuqKs6psO8SXMhzyclPPoAHMLoHqMCZcnEnO4rhJ2y4ljx6V/bdW6L226dqBnPUR2IAw
tKF6iOKcZTIkzFmi0Nj3/DYaVajPSv+rDwOiK3CcMKUfcs7C+E70+1TLWJhB0osjEQAjmJbKQzb8
2PI2QoN9N8WBfU3rva5dlo+AgoEzQnPw3Fm/bcaY9hSs0zEqk/qTwGM28AunTMbt5Sm9PueX51Ad
UCcZzDGkrW9HNelt8OKZe14ljOCoqBN5aZZTi4+yrfX7vjP6J2JK9WsGKWcfu7wa1skuWvbVxwTH
nEwDY4oj0oL7pujJrMFMfTuVGUg6Fm2HLgStufyq733i3r7rmoYZ4E4x9XPnHnGOV0qfoDhz/MTH
TZ+JFXK+YekOXjolU21tuw7uNBkSMxKszrbzDb2yIDoMNSUXjNz8LlYp0puWhruvJTVsD1eVuNtz
yEnQxpKYv6xzzZNG7u81a58/5eRqJbyZG6sySQtTUiNsNzgmdh/2dy2m3gQY5qzIGyKlsh8Z2V7E
t3cK2UGw7jggFa3u7f0UQ/r2cHQYePegOFWBM9/ZNEV+FMRIqZ6lYazv0eCf5w3Zy0Bro92N8Rab
CJu8r2hYLGI6e1I2obVoTRWc1X1zSNxTr/YCW/4ggrwZ1FPOcZsbuOVZdWWOdKpEP5AqMpu34VjR
9BNDbD0Ct/+RNKrzczfaeGiqSYbJpJky6FtbIvX0RqiItyE2N78zLe2/ZFVUPPRTF+NsQu+fQ5Uw
gY+BOrmU9ekEwqu42lDubJL1BEm2SfUUJEXzQNqwXdBbQJxMPOVYpds6scsXR5Xd76h3o+7T5Ym2
LtP/rF1QtIXYzOXDWCrAv3Yqiz5f0FW9eySSwjnUJHjukrkJNzCirrGC3heTNvU5UjpqWHZta7WO
gqmozMZRUMU0uvhdh7adUZdw4saJ9lXyhXYEMv5IE5xUYpdK5fKLntukqNWhQLkGm6K92jysuJS5
SEMWlCsabasWwVwcdMTW17z0/izNv6f8AhdAO2EjBIvCVXL1pLzvBzXPXXCyMKwFm7FDEmJfNhBj
jWqYPvZDK17itKiJRYHqpEO87fE3SOowISAUXNehJrq36jrFvMhUK/R9uhxfZWWQum3aMPy9UsEz
3iKvkeRluMcbEgfUj06MZNkzO7YNBPbRcC+ihLAKKKFDdWfCUpVe3BgFkoaUBp3X9bHzVLZOfId0
uky3Aw7xe7xp2sXnpVY+xzKhhRipOXwfgtJCbvtBQYPNKiZSEuYcM55tT8Q32eSJzYMTFNH1Luid
2qBtprjfp6FPHg36uh8uf8l1mcH4LjQoBF7cg2BErTCgMMf2XSTcg+JRkr3h5DOZYGm7LctC7DKl
uEZGXM9bnofBNbCuyvZPc2U1b2WZjkZkB3h7Syj/QWlFe7cbtW0vA/eQdUvGKd2MG4Mb2DatnOjz
5dd9x49fng/xH86tRTFHkfN2ieKzGwIFwY9XK1lXPj102DRERuDTM8Tq/KSMERVwgE62J0SoJCav
qrlvH6M5R9l++cecQf7wtyP4CLo+xKf1VbsP7aJKNYRZiWE2h7YK8odeS23frqnKh0IlPgs60pfG
iq/lQqw3qmUUkPFr3EbxxwT8fDsKQytbIkOQ8EVDO5Bz2repZ88kb1WJ7K+85XqvWJ6F0wkoHMvX
dtVVvd5kRP5UwJgn3GnTR7vTyu9VOIb/WC4vT/l7LFfzmPjMAawHq8KyN7Mtiw3f2cyIbwIF1yXS
1f9xp//zuOWd/mhljDVk3BtOWSa4qJ1QocIjaIlaqsvB2qNsHq7stX+WxGoLJKhskU1rIIqoZt5+
LBS1qZvoTJNUybXDwC36XqoQDZpu6DfdYNhezYK7JYcg2faujrEZdKV92tKtBYfImcbF705mrRf0
zeB13bV7w7sPDDMQg3WgRJA9CKqrU49tMI24qISnAI+w+7IqCug5EVTzKyDY+54JD8ILBUyPYXcw
tHk7EFUd4UCZLyVr0iY261WLSAsu3Ia2rNbH2Dxm050TO2Oxd4Zy/hw1pBdqRpG9qE0+a/QAB7Ly
Cr1r8v3llfxuPQH0AmuzlNQl29BZDcGAWZcDnIA1hiPVZ6A1fccGEn9qQyXaXX6U/m4H/fMsk7+B
XT3DsDoRIyEldwKcEejEar8SwwpOWkI1Oo/gINAk4wbrt96lg27nCp5Ntejtm8DNox+6004/yI2b
T/bQp9xgO5E9VoZC1qgbdwo90UqPyMwWg3wlD2d4JszRKQnMU/tfjpHmAbm2k3jJMTFzITmNqoaQ
pgEfUbTePmltVUNYssjpuvLhz7wxIi40845O2goeK2+/u9MigUPJlZ6MKQ8peLOMgJLJSeLUz3HO
7z17Chu5UWTTfnYx1/s5Z2n1dHnYz3xh5jirHUUTXjzqan8p86nFlzJITlFhJyo0B8v50JCz1nm2
Kqtrp9TyDd8seYcz0gRvWEq8JZzh7RvH0GJngEl8ouLaQZfW/Yoiq/wcleoDLiiulwNWeDob3sKl
a7F80V/GFh7lEJPBfvnFl0f9/VPoFSBWpQKj8wk4sD4qtCiAfDeaziHLdOVBwzHK4wo0nIgBaYnm
ggdz+XnrgV6ex5Po2YDbu6z3t68eFVqOxa2OaTOAFoG/bblLFD1cfEOt5//mUYudk+NQZa5R9dIZ
GjLKAGRbNWgzz0Ik/ZMKK/EHWcorc/jcMEJ0/d9nucbb1wKvqejp6vOhmTBJZbHOw53ROtUHl3C3
CL9vU3H+q5FEYslHW9Du1ZRtyhEGT94Fh8XxGy+oOjkkDn59CiHn/9g0+M9H+79HrU3FOfiRyLMe
T/UokxsqYJyYIe5PmU/jk8S7edDnX02uTdmVw/HssNIyQOECHMi+83ZY55xcvhL/GYhT2OtuNEwQ
v2Oi37gegKz2c5CJcoXCv96M/rwq1ROT1CRae43LBSH3UxV2yiFBZuGFtlHC5lPC2S53Ux5U2DfG
egiaQO4Ne4Ouz9mtStbWvL08d8/8DPzAnAWLZFniE/L2xTsDSxwuDdlJIBxwDmVoDgOBTJrZ+0Mv
05xrDplmflgoWgEO71AqRDlh9Vfm2Jnxxx+H4AY69jp2w6sjOStnpwkwnibB0SUbaDbUA8ActKS6
72/x9NSvvPbZ5y25W+Q/8fLvLD6QZyt2m2cnfCsne9PRJyFxMVP7712VJD+ccFLNK2f7ciNYbYAU
lhTJ3BoIblu/Iob1oa5AJj2VuRA7ctzE1g3C8CWdoGDhiYUxTUkI3uXPe+49F/+pJSIOVeL6AMAZ
mwbQ4IrDUrMciGSN9yhV9Z1W6PpudJzkx+Xnme8pQDwKSfRy8LAfrqMUEtjdDh5lxSlxawcAxqgq
cKEg1m+WNBfHJxnUejA0SnnC3vPuKx5C/QtnT/KpE6gn4JDJ+CVM59DyoliRBjx7/IT9QlFwJZX9
gNouGDuHvAUifDW8Ih4RVuIaoOWOxKgYDT9lhGWBNumd30TxNxDf9oNWToQY1vWYfSUVbAa/GRr3
3tQK+yQrfIQ3YRrmN4m0AtJdFf7ZhKWwb+KuwlDZkkjffNOuulvSsp3D5RE794V0il6+Eqqsdylw
NcmjEzf4jKimaVRJJzaiHQdK78X5kP8kMe2aYOlP13o9Edl0wJew01gsHd8u+cJsapyCRHoE3gn2
RH3qD13Ho02LKFaW3uDn+qjipzvnt5F0hZfmKK7jULPgPfevuZ0kn+zBzSD/aeGVdbmcJevfprMB
GHQjAITW83UYB8QWCSEEhLbLr0LNES1hj1OAlE7iq0y0+mGmr7VJa1de4Q29uxag21FpnFKlUJpB
3Vqfc5ijNpqs0hOh1eIw88FvpYxNH3XUN2MQA601Axqian3WukF66QTTPACH2EgzbP3EGZ3Pl6fG
uR3j76mhv/1QQpDhGmlNcCzxkjvYTNHHEKN6FBkDVhwNUBnXleCf9XSsWnSXIOv0bt59gdrW+oRM
SlQgk621oBZoEzc5bORpZ6hxGWySZqjvkiZySbc0JBkGl1/6HbLCwQipBA4VzTkqirUQc0qjiZ5z
Rt8I4zRftrI6mkofIXEh6py5OBbYjOvWLl+IMGMKmFZMBLX8869YkCVKdJYJAOx6IjYoXfMqK5xD
iIDnNoqMzE+HFLfrWRM7EllLjyhRqLMGPkUpIKGXzlXzevlHLGfv28WwiG3ZSlGUc/1fO0KOGhAT
Mi8wrjHpfzay7mLfLE3lEw479T875VErQ5ZbvEIonMFYltn4F+g8BF2sGJwQBwKf+8cSKTVxWPYe
ChveKJn8ntUoViJtesVS7THhjnilBFiO+PXbgk7QOcQsbwluePt8MUW2Mw5FdEqrLBs3ZoFf3l0T
w328ttDPjSt2fFyIaIgCvqxq6CpvdScv1AxNkt63PoeIEp8sWpKUP23/PWhbszkFhSz6pzqfESfU
8yw2nRxGd5e3lfnRquoZo8SkWQ40Djvbg91Yid2/f37mPymkFEaqWHfwxrAk0g7fGtK+jeSB7hax
riqnRQBKXFpPlx9mvD+4+fzsuIBsUMboiK+GH1jClKMeHBw9IY4kwXpH27vSgTJY21EHG0A4FV1M
JVCdTYCL9N4awT/irO7uy4FbowfPNXoKZ03uIMEiUgs6Zxz3Dp3gadMhrf4oakN7aaEq3CcQgVtO
Wg0JZKUF6XdqI3Jlx7xtfgRgl7EvU4LspQ2NxiP0VyZ+mCiUw5HrAsAYaN+v+bycmxRMfRhYcMrY
+FYVaJuRxt4Tk0JwlzhhNuc+Gn0VbNQxiF4uD/UZITZCYa7ChHeBmr+zvdUbl37K3GVHOm59tO1I
UE79okHP6rf4X2HZYFWDsuumfvhJOoNAgxfNqr6nHQ2dSYsq9zE14wECxqy3il83Cc1rkakSOwAR
mLdDYo0nIqumnzolzWerNKrIE2NW1bsi4lvednGdXLtIaH/cetcLeJmnLCpVY8NaRvivDSRk7aLQ
tJITv779YVSOcz/YY/4zwhnm6+wM4UdtrvSTkTTuQccvcWvqnYS901S7qprqQ1BrtFUso6OP67Qu
hGl1VI2NgWE422uh6q8jNLId0JGx0fR4JvY7R9BrlVVl+pgRLfekMcjvcKIJcc8bwKIb5ESvPV5P
PweqxHKrmJWunqQuo9FrS2M4iXJhzkfZQG8zIGc7JOyeIAzwiHsZI8AadNSryUQ/StNbZA7GFHZH
t2zG0yipzXzHGMMvdt7GRycK3btQL+TXTo2sD+HYpp+rOcpaH2W1QWexbFuwj6FGHgdB+ZOo6x6T
KjvfR7AdnG3WRemXRi/MW1ObisE3Y8razdxW7edRdUeNrAlCYkQX8ZlxMKH6amvxKS5M43EWIv3W
jKZ1jEizwdfUzlQIsUR2+sQp6M8SgJPQZuSRTJNABUEnLvZguJHjwwILvul2lN8miRM+FHBiNgXn
/kPcghoN9VTvcAgbPkmTrAG/a0sHZUmfBZuhspPvhdak0S4z5iB9NaYm3Jp21+5wtCbbA8ZPM9/o
+VjCC+N0C++x6ULD3fL1dHIWnmYdweq/Fw94ACAwhwbIJR6k++0c7LvYNqshwA/HRPi/wzq42UbC
rKRnkEFMH1upmmaXuFU5Q1/CF3fTcc48WW7jiG+Xl/m5DYXTjFF2BFfrNR97pljNSrJWDgkRnWg9
UDZWaYfJrqMrPy4/6j3jhrMb9AKNw3LNe3eJwMI2LJ2JYHqBHvDepe2WfJlAinw3iQbfIabjYNnS
3HVjljwDSjWolvNuNwyutrn8U97XrG8/wOps1ec2Mtyqdw5tVKkHK3Dt5wof942wEtSFHd3luOqr
K02bsw9dKlY8jwl1Wqs81EaI3Chdbg3OWG3DYKweDIoIv3YsLA3EwokeZHelH/X+4sab0kKASUTI
1DsDMlqME3YpeL4CkAX7sDMf2VGyXZGPuBtro3ulPDo3nf70BdzFB4w4uLczO80boIyygItMFPqu
HXL6veNkozHO8mseM2euQhRgRKGC88BUoz3/9mETNI/U1TEpLtO06vZJlwjIWno+ZR6cnKQmOkdx
+1ucLwvqAK3IA6/IbL321dqpaY2Hg/Hi6lzwvSGL22vMvXNDAd126WFRvJHL+/bXKTl8t0QQVRZ2
faN7dauKe8duuwmeYaJeY0icfRpGi4g6QO3VNXBtTaUmKEzcQy/HYsMnsE8ZttI7MV4Fd88+6k9Z
gMXbez69SvQV30XBPSknexZCJuaKblQUha9DxRn+i/oSPhxozdINAxx6O4xRWphFHqOg0MJQ/dZF
pK3L3oSoQ/rAfGWFvocZ+eGUlv9pUANgv30WHUnMV3XC3wab9kLYtcGxyyjzTJWbXTrm6ankKo0p
G8aaI37v5ZXV836H4C7nMKqsVNartZrQSU9lWWjowNxuKm4n6H1kdaKMmnCnuK07ke+p7q+Jz96D
GfSY6PGQ4YR9n7lOqp7YrehCJMoRzDM3d0MntYchn6aHyUnDZydtlJRuL0KpfS2NabyyE595ukkX
kb0Jgh7A7ruCNilzYiyCI86cuutHwhl/S62Ft+tGcf0wzIH1EiakTcEBznDQvHwOnLnGc7VatHf8
BqIU3BXKRIqSOTQEPp1Eq01HoUvFb6QSbWvM8TdRkKvbku6sb2ZlfJBG3n+JW9nvL/+I91s0v+H/
h2BNSuGOga9SMzfHmgnwKSrluK0Mp/cGpRNeXk7XTG7OvjSQMgQYdidESatp1iwoJH87PHWIsPtP
YI31nUKR3vrl6MSEnzl53RHpVYvc10fH/Y5KeUG5tYyU28vvvnzet9W4SyGARoDrvEkxtIzNX9W4
JYqUirwxjpkVN6csL8KKGlTq17r258YYqI7bobqAvmvxV6bpEXCRCo1aIZ9Pyfv8YBUElcfjsPQw
qmsSj/d7pIspJfnvXN5pkK9diPusRH8Xueax4D7qbLjPydeyRXlLJ7dVrpUzZ78oTtlISWi6sZxX
X7RynZToOAgaTks+yxc4kbW6s8q5RCUfRYm24Q5WOaSi9vrTxAzOd12sY1QwVQVOcJc/6bmh/uu3
rNkB9awakZIE4oithWg8Xa3ciXtx0LyqWgHYnnFxj69Mo3PDvTjqGfTNcZRawwIN5iWqgxDtGNmY
vo1xK4hg5gPAksuSa96xZ+pYnFaZRvCpbIwU163GJILRWatNyWQyys8ohzFYXnilElqelWEmCMMU
7xcttzytEuZTh67DL2JwQrcZObkuj7ern1lDS5GHmZJKdbV2TCvcGgzIjbRjI2edNOW5hUDtETtX
zz4YMSmI+lSNL5pSMNeLKlG+KmMmdlEU9So/0MGaT0zaHbYg7gSQCKH3oBOrwx1+KvPPIX+i9eZ+
sEhyM7L+sWrn4UtbErbgZ9xcDkbnzjejo9YvmirN4C7M8Uw/xVprAc7n/aPTT8G8Ba9ZItKSCt/M
3jGiZNNSKN6no9Y/OYpOU3gMRgxpsi5zPsaAyoWv1amV+o0+6qfYKtsvc1XqHzN3LvdSpU9/Iqcx
KTfqFATZjTFA/d3Pbj90bNvYj3Nv0tPE56JhKF7VqormRWIktrQu7PALaRBzxeVPNDhoGKTPYVRq
Np8dkSjtIU9iKY/NkJabqbcHzMow61SBPorwqbVGmWFlmLeTh7q3+NVqDYp9NdOnV2Q9gb6NqyW3
3qVBGXmT2TLkoojrrWjS7jMA6txutGlqMLOemv4+K4r4VSfhLN6wKodXq3SrQ2el051SOJaDdwAi
yYMxiux5CaqoPNloaunR3zSrPUx999aeo/GBUKBG7i5PqzPVNVvY0nsk9w2Wz58956+tWUDp1pI5
b45N3mQPcqBizvKu2Gq2ku9VK4/30IsVrJREfBQkme5xxp0BCDTXH5o4egIOlFcuM+dOC1sF+Fsi
kRYl4tvTwu7UKendKTxlTWp8rKq+VYhEBIq5UpQsf2d9KiE7xNgR3It7xeo5qjK5akdS6En2Fmh+
G07FHgfIQGzk3CivA2ook253MV8Z8zPvh0067VfwKR2l8rK1/jXkZR/KMpxZyeQcdo6ndo1yN3Xj
VdPKs89ZrMhgbZMMuHbih2aM8f6k9sfZ1YlC7Jv0IDNMyS7PoPfVNCRFIESL9gwXoPWhlOtu3sez
6I8jUOZ+5A53X5rzF9UBZMLZBHjP67Ht2qRlRYCosKbuys74/lhE17lYDiB8RFoEbe/teCoyn5Ui
AHCIJXzkNBiqTeGE+j1yq9Cz3O6XUyvRsRHFtJHYiT2UXXhVCPkOseY3LEx5eoXste8qD7Xoepzs
2umY1GxvAWsYyvCM6YvhoLPI7TvRhk9uZxP7NON6Y/b72mmvEUec5U3fzOjlV1D9cCEFdeJy/nYk
utQp8SklqE4EhpZuaqz0mwNmx/ZHJ2WG7UazTudju/SeIdaH+jeqpQLxK8VNt5/smAWQRm3/RDLQ
lPiljqbC4/JnZt44gGR5bRRgtDw6Y/PTTqzho+K0Arpmr3bjxnZD67eQ+Mk0igg2dpMp9MC7PLP9
aqwxdxvTsDnlKL1e0iJvbiPHzG5jbmC/7SBNf3RNQqBoCFdbhXCYaq8x7Yh9Wggd+vjcY2YUT/i6
6VWCAhDuVlV7eW0n2mM5CSfZVjKj79VlGIF7M1bz39UJ5zI/iwMtpjhxgfjqmEApuBTG6GWgjyy8
ROTBVp8WD5ncQqOxKZtg+hrBvE+2nSRJmT6noqHxVGqE9oRx5z2Rp61MIeIU+rALMUo5BZqWWDus
uJsj3jOd9GWXqc4d5iP2a0LPTPWt2h4/47ij/q5cwkYOoVraFrcQ/NBqgg8k4aMRWfNwTO1Xo6bN
C1dgCsjnGoylwUr37+nykn23MTBNEDksRBvSkiD8vJ0mtqkkquwRtFp6p+71yU5e8yLKvl5+yrtq
jacAfy5sgsV8cn3NdbS8bvV+to4JqJefzZaFJ1qnH2Taup8vP+r9KbY8C/EGdF3Yqur6dtuFeG8b
TTcTX6NMxsmUfXFii+2/jmoyfB1lEzwJ0YqT7Wb2A1mC9ZNpzPbLoM7xY2a0408ncYcfV37UuT2B
EnIJ1QHRgEj7dphDW5TWqM0sOEQDt3HcG4NHhHD7Wkvb8aOhqW8zZ+72haP/wDih9cfGVj03IG/1
yi8598EplzEBXUI6aTa+/SWGnqBSTmvrGCuJ/mwo+K4XefoVl1rxzQLg2HSIqA+QEUOoA0qLCqT/
hZksyl6zMz5HmtXskSgNV875cxOE5En4vrSfgEPWuxWOnFoFueuou8G0wRbVvAvptsIGxzPt8gic
fRSuBnCtkYPQvn47AIqgrVHXuDiaFTHbWZTgB1nicDToyK8uP4oKhT+23oWZ7wCjROAAjq7Odz2q
RUUUjHF0aTSZv8M5jggtroE3MASzzV9JRxqfF1YSHrsxTTgCRkY3ucjRtaH3MXCT9SECffttULMi
m8kSXC1pa1BkBoZRHREf0IZX1PguJkEXZ/UOau1WNycBd8ZCODbMMsfFyRad42e0inTSxkPnF2b3
wS+1qYefMY5PlL0Y+79Apcsa3+gU6y63KvGzUfoWF0zy+oZdE+fFCTGNonsZDFb6Y4A7hgd4Yz+0
Zqt8cqtIJbRXraydmiKu20WpkSO6G0yUp0Ggzl+G2Yg1jCatHfZzmLBKP+3KB420jF1Yc2vIimmL
CEUtvsgst/UDdn9d7o99G7wWSA7viqqTH+bWnn5VMm+/52nfNz6eOdmr3moulmlKbZJUrYr8k+2y
2ZB1E5mvSNaE6QcixLprxLiOUD0Sxj83uUNcPUdU+CJaDj1fk64R7qkTIHkbKh6/2JMEUe+3Sqp0
9HdHvlM5D6J/LggGUO/xc5uKIwy3ziJZqBZfCyml8qUkkAWDPbuciQKo7WaP8229bVFnNTGae2Wp
7PnPtIg2UhfdR6PSFKKBrFgzNnnd5M9NrMYYqSwC3lv4/l3uFSVGBl6eETvtmY3u0NGGWp16Xd5m
28oph32mtVN0o9g0Hjd4GcF3z+ypDTZ5N2FBFjnZYp8mcnK8Y02SCZ9neqDu+lF0t/iG1fNNa9TR
d9vstQ+0bIyX0ZhRcF1ZC38SVlZrAf8pQL0FK0Aws6rNRJoMpHTUynHRphmHzjTK2zlr6ZvrESQu
z+2UvPRMxbCfxYh1BXqOvCacQc5Kg3G+mtxzkEU3jYJ/IiYdCaL/xo2CAiroGJGF7nb5fdzE2S3N
PZrQTd4ZlYdIig83uik5dKOBqIWz24mKnTmTIArFvC0eUYEVCdEOsVNs9MKGQ5oXsvo9FKNL/58m
pl/O6vBRyyYLS/K5zp/V0l16WVPvBJg/D669CZq5+w0c0cBHSOMOQ8NoLjIy253U9npzIhxqrGHS
7XrDmm6KxKyrzVzMdevR81UkYlM1+F6MYrG6tK154u4Z4WgIyJP4cxZWN6U55L8yAlAlGr1Fmh01
WPZioDFNx9SccE2ZC6xzd5WTa9LTiDBinzE0eMoT4R1sDH2ylG5WS9NJpj0mIPWSprWtuFE/q6Gq
PYS1xGggnc2Ko4ijyS/NMHYOSgozfR9XCrJ4oIP4sRmH/KsQcvzdoy/naoz37rOdVf0vbs1hzJuP
4imKRPgYFmL61WDOMOB6i72Ez7Fc3A1RH1PW5GWK39uMK5bXkJ74jYBqZnZYtbSpilllmwxbDYvi
oK9qFKZqJL5JYyyfE3scvhjmMH6TsVRgYShaF3sGLnqhP5f0RHzA5KdkSD4WNKUnHwzdeEHzjAek
XNggamqOndfYTdxyn681wwtdXmiYJw2ynIv7G+HR8G7oKe2RlzS+lLiXB3BxWs8JldlDLHXqlIGt
VTWhfhOMZxf39P6qaDOEWQ3tatBEh2tkE/e+HTdut8kVI8JfecDi0HNlVKvb1I363oPD1iyWeE6/
SVo5P80oLn9RtmSdH+Ax+skiTfIb7fz0y3J3PCGv7CuP9K9KHFsYWNhk29m0p+CoFuPjXnf8JLQc
XAjtQflEcmlr+TAozdg3KMMxU06Atqi+4sjdcDVqMp910mw5/MCQYoJSroLtZ4qNpQZD0sSCJ2dv
+e9/XW/brNCKJh7EsWDzDnGKDadNZtrZduYD+G3YYMU0Oc7eTEgmF8XQkcpR5LjyaJpfyeBHiFP1
viN05cPlzejddZ9qlN4+DCa4fESjrH5XUkqkZoUcj4Uukso3ooZg2lwbHqVpNfZ2ogOPL7Esy2vF
x9kBoe4wQVgs/tXfDkjvFmWUykQca7Y26Q1t73ydEJpfQyzfvyBIpYrNAmjGAn6vnmNJYQ/Uxv0x
yBx5V8yJiV+EQfJPpUXIUIcY71Krra7s8e/u/zQYFg75ooek0l0/tTUiosOTyTlOOSFEjtURLOPo
4y6crPy+GuWj0xZwyjMh95mMwv+itEXySTIUTFFaC2uQo57Ylcc+tGBTKG17U1iZLf1IjcXkSwz8
Z2qWQFd/5a10Dlzfk58uZLqRqU+O1gfFMaT2GQ96G3tps+Wshd6rXQUozlwEsJihLFhuQkAUq/I7
IkCeSjC2j/XEwdXcIvgfJ5TAtbppoenfYE2EjfPitj5e66v+IQqvDmAezMjwdcCA1gdwUgt7KvUm
Os2yal66MO5Af8FynmDOWj86Fd8hTg4Ksm1HEDY2rWHVJLuGvzXtgrIY7jUX2fTGHXOKOeVDAFkJ
glKo202ysSX26JsxygNtGwchGUghPXfE+aOAWVTIAIv7ITJxnA8F5ws+l16OVFPdKo3rBhsH2FV6
/KURdkRpx7j4Rs0Y3+EhzEZRBZ1tbce0remMLjSejSMm7JjScNQqryJKCy9Jq2p/Y9k8j54ysvVy
fFgTlWdC1gWd/xKc3LdanZAWWQ66B2g5a3CGFfc51v6HtPNYrlOJ1vATUUUOU2BHyZIsWZbtCXWc
CE1sMk9/P3wnFlulXb53cjw5Nuyme/UKf4iqU2vX9jcNlcQ7t1BWSRUE3poAwzjZBnSKCrnH+xR9
cdEW3nOnxgY1ua426bFzOw9o/5xZyFaNMZlEAtRAD8HzrBgrN0MeefYSFoHBU3OllnnjmK9VBchU
jfEexdPrcCJ71c3yJFdPuS4EeesAT0DMLjpTZVN9HLO2O1TU9I/vR8/LLtvaW7NocnFfcOD+9J7+
CusO+XKeeDFqoujG/bA103nRsZH+XUilO6MHiKSLGjtRfSwsU6E5gxan3KFKkv14/0XW6unVhuY9
Vv2glSjKFMTbHKYaAR/WuqtPaUNe39Y2jBk8/W51WTWPOkZQh/efp6/dkIsHrmMg0kbYkn/Aqn/9
8LRT1bkTguHlqE/Rf+g2pAr69XMp7xDYSvFLALP9q9W7MQ4trGLZQZktd/TFEcjXdHNfg19lIljT
HNqNk2NM/tgbUU9Pvch3SRdDI6nbrLihla6im2hDB7qCeNh+PJzO+R4IW/wZv4IA2ywaNkU4lQic
0trc1m5GvITcAFr3jOaWRx88sKtiNHDrkhRqQnAnzlZZpQ9KpPS795fzAgmwxj+scZDpoTVkb2d4
MXFcFuNMp4bK8Kh5eNLA80ruJyUewwq0IgJnuhWYSDhcuajW37j5jhbaDOwdyC3cFpseQDLGDjbH
cJ5mBURlDNGVYtHuH8bRU64c0T9CQ6+fRahAtJ5WC+AZYu/rM4rhyUirNM/Po+21zQ5gJq0VZQbX
7RcGkgxUaZjk7eN2sL50rbBul07aBo5dg16cXbRjzHMSORYz7CHSvk/xVJO3ydQIxoWSfGmG+Fs9
VtTwie0kEI7cZEZ4AnHVmwYFse95jt6uz24ykgDJO7VG/kz3Zl/KWNsXJcBTXzMT7wd4dmO8F7lV
jze0LTw70Bx70ncwAcaviFS7LuLqkZciOSUG28/gOjLoIwGPSuT9plEsL3Fijq0PtK9RQlgatjii
fSS/Q56pHlGzq742vWxQEY+nX6TbbefrYx2/JCMOgFcW/VLxmSYbGRYcCb4wtJlN/kM5VnjpouHl
kCX1fabW0wH5LxM1HZHuFcOFJtMWWPCNbQRSnpngMqkO7qnWNSUKrOcu9ppGA54ceJWTIUYbr7+/
zjSTUtRTTngcInadibSnWUIrOymb0VeBUR8Gt5d+aRWAWOnDdWcEW5wfDLuaBRmVpHD9Yk71F5GV
fUaliD8sMGT3IGTxI1fGX2qajRlF8NqsM8R3I9Jq9Pe1edfNOOxkJdeTl1b9VwPxIAxdyvlZ65vy
Q1EoeO6gT+trzF0z3xBVx5RPHW8m2qsnLY2VAJj7j0KWy84pbXs/aU6zl0UvwkmO7Sl3vH5ftrrn
x8VqVxnNv3syvbOhKYK6rCy83jfnufuIF9bPSh+M29GZhv2CHs3ejqqU2hwjG9cU6U3b1j22Chre
L64TIS5ggMb2jSihRwSGI3Bc6jfdqKt9E2VqsBQu+26oQacn6nhqESsL8R6lioKRSX6J8h+i3e1n
VrkMDFX8QAsTifQ+V/2iTyRus4YbNqry26G5EwokaO9tJ1I+2gP2BEaHo3ove2Pxk2H56K2ziHLu
ykMl9VWo0k53ugYmrB9Fgf171tzkdTztI0hrYYqqM20fvQ2bSf8dl9G0dxebsXBfAOwqbfdRAwB6
MzJ0oPJOmNbjxhdEfR/vsWCw73vbQ4Bt9ZFc+1EpfsewXjW1ER4oR5HgOjmJW+i3SNGhi1AH7RB3
t3golbtEDE6oLKp1S9mrhLJHyjyTUKR6/rofFYnAFwIMool3sq/lkblbmiULIWtlp9rWmOpKtTjk
NswIda6n5xHpzkcbZ8QzSy8eZ4Qn73BD7Q7DHEEvQzju0CiF+BxZeR94LgphqaV4wOFr7G7TZt4N
IkbmXZ3ioElVheyp4qYkCPhJXjgwBGI3ZLQxhogFD4cK3v2tTBf1QelSaz+MNAodWWsPKiJMYQVS
+pBhMRKkUSEe81yzdwtn7c7LdZQqFcfNw0LV0P6Mphal5wxZr8bHHxX1KFWfMECS+ckYhukWk2wQ
/7SFci8Cny5mh88yulk4eUvxhSFSvS+XyuE+rGMcIt0xOZWdRsiUFHRBQX54FIPePKTcZ7dMaZX/
FNnwMYqU7jEHGhGDsIlI/sE6qPMZf6HuuUBkMkBwXPipouM2XSKhNjBKOiRmTBmwzN5dwWxwZ1m5
sls6WpH0TtLT2okK0dYswlSv6MJiIXWjiEWlaVEqPmKmZjCrSnyM40GjAUlzuC2G/ksce9TPTMoQ
d2ryb42QXeODK3+ZY5iVeSrMfakAiNUlrrS4VsvhvpP8ZSwDrNDoonxPByTdCznT92LGagUeEmYh
nGc8s5NVNaiLSx3zULlkqY/GIhY1Uz3aCR2dEhn/fsS+uQL7FSiOkx81WS8n2jlMBt3U4GPH0bO1
jFOITB6V1+SO6ksUy/oDvW+6BEI1P8l6io8G7ONnL5u+0g3tOsZ4MvviNP1AU1Xt8y9Jq7aPSYEs
YtvVdTghFev5VTYvPtALJnCFO4Ye1my37aQWO9iTPbdlyyHCfPU/qxfOf+3iTb8zta0DoefjYYm6
ZAefdDWYYVZb6vV4i7CU/rl0vHZv6Ym6azmV4USMD0dl+NSY1mrkoInYrwqdtjZypj6aF/heiKY6
F4X+ZdRIaJbS04Ks0eRZlrBdDGMcDiguJkEsCv4BpcV90Mkq9aeDmslO00FRFYpqvAxy+ikjXGrn
olx8ffCUbyMSQbiAGc3BGxMBTEdZTrYurAfLzdyHFlUvbugKPGcurSA27TSAmeTujGQimnhTvRsV
Xf+Fpp9lIFjg1XtXqv3RABZwauHN3WJQOPm2Ap5Gk/Rcwqqrxt0ydTw0tUSoTw1aqWX/LTbl8pzk
yKwYbfRt7j1jzwyhPLPvq0OTNxHNVdR4WstL/MqFZo1zMD/NiOlqjbZyUBvVfSDxGO6UNnJ2itJH
R5l3y71SjfmDUuM4kvaOovg2gmuYOC75F5GIa4zet1IEk5NokQIj2A4Q9vW93DvY0nVOEp3iaKVk
49Mb2pqQwQKwzveMoTrRy8ZtJOKqJWYkQRLRQ5YFN/n7afCmiiEhX98C3TTgv/oKMnv9IoKrsUiW
xDwucV7T055L99kyYlTXqliDGmNI+pPvP/KtnOR/h76Aa0hMN4+Ufc/cSDTLibhHdW7gL3STadXQ
URd347QrtET73EWzeeWnXubda5VGtQqPjQJki5DP6kmzm9S1mZtg1iMqt/qst3F5sujDXeNtbpbV
oX2NEy680VVkZvXEfb2sBG+zxtCjPcUTNvZq7Vif0EGrgUACTd5NuKpe4ea+8eP4kvASeBYKiVv6
Jha3URJ3sXvqTYOgCw9LmDC7RrSdM3Xpr6kGXYISTTbuX8/bfETKiL7wuto9LZMhyr3TCeMBLcsI
6x+3K1K/RkhZ3TeFsvw01UWhF4MI+fccmFu+A0c1k3joU+FeSb23HU5qHAf8sIqor4qKw1YqRRbM
C+d88k52jYBEaHYgRw5TlHi/39/CF+f3z4MgLIICtWAXbWmo8MWcdpQtYpS0Ofa9bv1o+rj+3MS9
R9jXHoB2V2d96Jd7/Mq/AwdewK+4cfj+a2xP0voWJrx0oG7eyrrZRJHCAF40gjIhk/a6x1pObQC6
6bsGxXSnLelwVgoi/D8/0wOGsx4h0ICusxmW469lJaaKOmU/IutHCAMfOGfjoRFzvtMXRkSRuZhX
vusfUOnfdSw7WqXbA2uAgh0RjU0dm1sSszw1806pmKvkw+JUONgDFMyLkIevfshgkJ8AmrYGuVsr
lyCezMY8FeQYpG9pXD7F7tSCi1TKGwSJ4mtM8e354wVXsUdN1wCygGTZLEvfSiEq9A5PCDplsOva
6F4pdPcDfuD6p/e/wNof2KwFND4i6Oq+AAZ77Wz81QcancxxZarYJy/rAJ6S2/hIN8cM3nrDQpmU
hFQbmOiqoDfvvCjyrswvtodsVWrh8APlw96XILC+31/PH1aEnxkbEdzUjrxNkG06oSGba5fkW8/R
UV9ls4HBRJPt9XOiNBH1skzRMavcQiByACF4iRo8td5fz21TijuYcp0GGD4tKL5xI75+UJp6CeHT
Lc6jow0f+06Rh6grHHC3Mt/rbT+GVmGlftpprT+xET52AwOt/8NLELl07gwO8oX+Xjx4nYbvFcYp
rpR49Dptf6PHSpTtCwVpfV+xZ1HiA5a7ud8x5GOYp5lkp2ZXa1fULi47jSwIFDJVR/0bwsTW2GVA
ILSnY4iZggHNenmml97drLThnYm+AxZW5Y8e/MAtDf2BC1yNwxTObDBaqngxl6cKcOEqTlUeFX0J
PWGT4VMroyOcXR/s823+Pgzrt6OTh0ou0Mu1sfj62wEZByQ+m8DfStO586ANaZ4QgFDy4pvpViOG
puMQgBmcGLLnDP6HudzpKvr6CmQMNNY4rUXbOXf8DDJVmXW7Kx92DcIXbwjyCvwVXnWXigVEJytu
bFpwUfRotLAhG5kz8EvG/PuMw9rRLfL0USuG35EulC+N6aaBW+X2hyph4d5/mW2UWlcL5hPDMfY6
PbXNra2oDU2+eIBYRtPwh7B6El0EXaGbmWmrXZMj/8PmvfjpKCgbOH+t0Xt9nb8ihZV3Vi3rKD/3
jUzyEIKPQePFrOcE27XMeDLbSmuC2YzmZ8Yz0+g3FlE6wCjNix7zvh0/KfPi3E4pM0PqM1u6J6SG
4990h2xcE/JW/GQml7p7yhsbNCaopCmAKlg8TyOQex8V5fxn0pn5Z9S8sjvR5vIH4paWQAKYuOlH
6QKOY3KS+Pu/rzMKZuA5ddTYcb96/cMVDUXIWvWqo1RNpjQas5u4mOYdbrTK/v1HrZ9su8bA5u3V
2ovnbTPNoodijlBXcc71uKdqsJegQWUK4I7TnqLY1q5cxdvbZ91CUMgJmGhwWEgXvv5p0F7kNGAZ
co6yJb2F0pCdoZ16fukpvZ8LfQ6T3LFuosY0PvaYJF3ZwVd+7va8e5A3PBxJBHZi8/BJDnEU1t5k
73ECxovIxQ7k/eV968RQoiDDRn/Fs7ZjXY97rYBj5BDKCBJVGYEXyIEFarm5/Px/PUpf78O/Tgvk
8wKBv2w59mVuuIHZcaCIBEn1xRjL+coOfXsd+UEOIER01zZJxNzKZOll4h7ViKTB6dL+mGcuDQm6
FBTftnslDF6u4+q+xhKiY8vUZSvxubilzAD3uSd9pOGCAicqenrXD7fe1LRXOUoXZ2IddQDFR0QQ
KO42R0V9pTHmzlBOwGoi6KRODrbLEI1uPyjgR+9iQINJ0NIftleJ8SS/La0Yd6n3v+c2O1+HguRo
mCCtEtT85/X35DIsl07tlGMRUfrRZ69Ae2hinQQIu6m+K4Ouz/6CS1R0JSa8kdGswJI1OWPYRgDf
BN4EzbZCU/CcjGI9D9AQKo5zbo6+1eOWprj0UqAlyf2cwBqqGnrq2oxExvs//zJQ8A6kUybA2vX6
M17/fA/olYeinjhl9YCdCuw8e9pFcTLR5rIqq9s3WoJ2VA5r/bvbgXb4BBhNWldymTeWgq9Az5F6
/8/MeBOKsZesR7XqkzOJTlftSgx4b7DCGH/TnIz7YDFKJrgF6JFgsNkhvhfbVRN0y2z/eH89Lk+A
hYwTiR28X4OB+eZFdBBuVM0ZJw6vFxwInVj5zaBT0o8eBnL4f38a520thqlHIPi8Xn3VSpROh4tw
mlsPTpjidPdDb+FTPU7lld12uc/Z6VzxBtByckZ3s9kAEqIUgmbPCS1s60xrIj1NS+8+lXAYLPqk
D6jHXPusb20uFpLiF+0feFP665+n6cjilBopO4oL7cfJKpkDlYB6IUs+AkLDh3ds4mBGFeJJF+5V
IM1FaYKJ5soxolygGqJ/9/rxAJ8B4FoSSk1qtOXJ7mzxS6669n4CViBGDw/L+h26O0X6QKxxzYON
AdRsukq571EbIj8Zi99MoMwvskMSInz/47+x6Xk/PgakPZQ1eeTr91NmhIxN4SQnTYjpNGlC88dM
RcMHzk5Y1vrkezNQR3cpmucM4ntIy2/+P+x3kBHUihaCriRBr98hQg81s/hKZzeVOngoOgOYYmt7
12Vm8P7vvZjlr56m+CZpJCQqcL/NbnDMrFv01FSQ5xPFUzeNGKpXRN0APHX7vDhGd84sJyH6XKXD
vnWq/3705lcC08Keo2+7Uw78ZNdro4mekTrtjNh2/7XFt/5KOOvAX4C4YVX4ekGNpOql2qFFRydp
qG9SbJNN0jy1cXZDu0TjlWN90XNhC5EdkOshy03H549W+l/5yFKr1L8WCs62lbhfSqy/nuWMrIwf
T7l8aDtFvV9itDGevLqN1EPkJbVy9NoJY/OsaTrwrIMDOKgkg8J1dbKvyeO+tfRgGmCTrAwz+G6v
12NoJdaFslBOuo55diB5VfuULjKfUP+qm+Hz+5vsjTO/eoVRnFtrl2fbW8yGVHbeqCPioxjp92zK
zd8gOa+N7N9c9b9/1WYvj31SWG7PqleR86JGY3VcJdn9FN51oNsZOGZF1VhV85uLilXU5P1Na05o
WAljQIKmUsUNiiPu4f0ff7HWIFXJYGj40POk17i5TurEHJjPddiIu+pzMuNl7ps68vs9Pcff7z/q
Yp15FMWFswJHUQTeqlXNc41BOh1P6FqF+5BnmnhSllm/EjIuLhCSAZpo+INwdekYCr3ePOTa7WJM
pnEiJM71oYAeDrc7Hh4HE+L1AbFD3fiCc7WR7dSE2g3Qn+79ev+Xrov2qnTjHWj2QL9FRIdKarOo
y7BUxQCu4TTMbplCoU+8KegwOm39PjOKp1hWDHbff+YbHxJ0Ci5qf1SlaVq+/t2Wjd2OGc/2KV4i
htsqKJWREwp63Uh27z/qckZggN/EtIKH6SsFaf3SfwUQJqJ06hVpn/rJ6xUkiidjB0Y9cXye6OYY
2sddcaRq18bdiL7pWbP7WQ8AiIFNSepugCMzRuJfW7UWrwV0kAuSchke2vaEDSMwFhsUbGdm3IHD
Ut8U+ZIQREVz5dhcXsTrs0zaU6RhNK+35WOZsdiLMOxTIhXjqOXlamE739kTMp46bOAgE4iujfGM
fuMotSCeZ+dKMnBxOfIKK/N65dyRLxmbPFzP6PHFQ22fZF78bDPVwRM1+Q4dJcuwpekZ0oB2DaMo
s6+k3m9sbxMPFHoTONHRotscMZWvCzCVnv3YZEZQL7L+VWng0Pwqt7oPQO/n/fsb7o1fivfQ6gwN
IALu8Sbrccu2heKTggA3e3sJZ5oDvxBG9EbfZTDxzVGrCq3OVIF7YzlKU1z5vW88fu3CrIkhDQPa
1q+3uwbpybFrFXi9o93oCgg3z5btXsw92KB+7kO37UAhFG3w/s923ohldGWYAzEYYZdtSYVmrDho
OAKbKjsExwKgB/aT1VrZjBOCXa1Sdx2TIdTJQIBEhWcfdVWi6ohoC7AQqHDaTtFamjd10j0Zo67t
kxLdiKlWl69OrgB0wvxDP8jG05+KJW0e88nBpaM1FAsPtBwuF6hA4eO30BzwaSkCMFCx7Zu9GrOr
nUnaPo+OHxVbDD9bL8OEaVyUbvRBMOQnBb/sUxIxpt/Fjlntc2+wunBy4hr36m4uvHstTmB8I9M7
h3aF89jezafiE2hv+HFOnZ+BvfbVzhqM/F7turIMtcVdHNq9agv6pBY4Qgjhttatw6zy5xhBu/KX
KnUSGoYxDcOYqu1c4JcOLdiSx2xKDV8bBztIUzE+AGNTdqg0Nvs5q+0HEfd2oHTqfIB5XZzhX5cv
eV/rh7RSzC+r3vo+0el+q0Onf5BthYVsCe2hC2ARNvuqUa75XL318Tne+upTR6tjS+qYJAmL5kX2
yVTL6meUGvZORuhZ0aCfg6FeYnTTsMsdJHzTIpb/bt6KfCmSQ+sgCqsEbRNd3KZwye0Ipl5bT7sF
0m6gVHX7sXM18Qx+dLxihvFWRGXCBs8JMWYYxFuxjMKOEEE3TPvEjZUe8VTldCe59gTvQR7czkwe
UHlQ0NsUWtDk2Jhq6WJcu9nW0LW5uelprnLcqN+tk9fXRx2P4GrVNy3OOipPWAJb2hlfdBFMdMEh
A3g5apqe9sWIlIHau6kCMxqveRW9EW5WMXhmzwRXGrKbd+i7GUYj9lVnOWnRFE7g7yLfrflcZC+Z
e2/odJy5QGPxdVzFTK8kEpeJKtrbxBo+Aiuw9p5frwFaZnMqnSYBWqyXvt1CaZu02rwBj2cFNH6s
wMjKTy2QzWMqhIB3ammMigGK5qDYfRNj1Khk9155r8tbh9ei3tTIHQFebKPwCGiv06QF0ZNU5zzL
Rv3cmM24a6Je7AC66Feqsj9Z2uu98PqBm16AmWaYikeJOBVwAZ8UOc/QyrIlbGbgoFVcGyHKtnkA
UxAR2iVRw8LMnyY0UsO+0OdAxDXyFNWU7bsJuoeSwT5//3740zjevqFFcUwbjC+mbZkKxViQc0Rm
dBqrEVmddEwRjcK7DTtG2SqwpyPZmIGTeWATbbzXvkxgul7yFSyzq1SUnUI5CUMe9K6Bkl2jxwuR
u5sYPmvU9vluspl5n+qxdR9sOF6xP7VF9LHTS/fetBNcVNwoWkKXafU15ZyLWsEk6FELM9WiJObn
vd6DUGMXvNfH9NzOGJXuZGZ3w75fcDe6sqsuoyxg7tVLEKlEzttWqUKoaBB7bhWdirQu9ksDikWf
ljHUqA0CZJPi0OFAnpShqfbKsFzLIy9+J+eMhi60gVUt0rI3UbZ1e3Re3WWFPxi66QPSUp5yZgX1
lcB2WR28fs4mhRm6xKwKaUVHzAaaowdJa0RPSrP2npPG107qG2u6ImcIIKjkrVXl648Xp00ZRTZr
OiZl/cHNs+YMlkB8oABjiodvut+Lvn7Rl073HbXTTu8fi7fWlPwUtALKTiZoitePb5V6oYNXKUdj
xqk9UPqyGgOIsaV65cp6Q4dhRWuuMDtU8y3+2DwJWOoC0TQ9KXO5JKdKogvUIMSt1IPKhPDzzE98
QVEA2dxOTftTnSOOsI9FPZioS2vFR412XhbipSDdO6SUYu+MUMtcHMEORjDOMuxQEVGOsp2wOtzj
vCxHQr7h/3e+GMx0ZJ/nuY8gT9Id31/DP3ydTWjBOpzgwpRzdYraXEK6IWQr0qkhx0/k0U6g4cWl
8d+QUtoUhvK7a+MXZmvyrHq4OStTiczbNPQ7iPFYVlRLXgVl3senvHD1a1OgN1KFlZsGV4qeGbOy
7Q2p4JCR4mkrzhijmudFU6NTnXjp7UhzKNCRcIPvTobse8lo3Htja4aeMypXIscbRwrtFU83Vu7T
Knvy+uMry1CAdMW8BfKMe+PWkYnMmprvbXW65p71J9xtvgbjhXW4AAyQgmtzFWk8LLH6Sj1hKFSL
E1YCixIq6BYj2CGF/qw5c/qjkxESxLo+OR+xm3d6WGITToZpb7a/S+QTIXLQF7T30gOgHU4wxtsd
NK0CcfgocaABKPZPHCvMr5NqdNoOrsLs+XAoop85PVBrN0WTq0FjX3AjcDEMbnZR2ateoCz5/Ki3
03zHHVl/l4mMf+jwrH811hRHOw0NmIbzh5mvX2c1pHByHvXbFC3uDycqlpdISAQUvCSvp6AAXjgc
0QYod6C21UcYZbMM4HwYL0LqxW9HDrW6n7LZzIKsm/UkbOfOghaad7MbOrhW3nkxo7Ejj+i+1aU3
YnMJJS1w1fwha/oXGsfufvDc5S7VTal9td3MfooMVCR2Vqn0EAQWT360UwHJYYHNy+LUdX0vvXip
Ar1TzPQG1wKrYt0rC751asRh5TRzHTAFBTT+78eQWSeYLFQTgOtsQQDuWBmekqjLqXIglEdL/Nyq
6ELJNMKbwl+W+nNcj0SKOBahao0fK/tZGoU8lMYK8WU0C27QsD5featL/Mcqwwbh3KE4WSVoNtdz
jdp6RqBbQG0Y6eAvOF6GfZWJw5jV44/OXNqvJnYAwo88q/lRt04jA62upnPVpN5/6AjEUKgzMiwI
KgaexdoSue7eGGHkBqriiQ+ozkzFPpot9PQb0Oxf2BHtTz3HOrqlM72S+Zns+dK1C2hPeGwstafv
XbUHOFXObfxU2TonfjSn5Nw4YhYQMpRY7GxVQMNdctf4DjJMDYxSbX7nrqqEFdZ3e0DGyghYv1WD
Iveacx7HPQ6wllHvi6X8mepp9sBUe/pReXbhhEtk9+R5i7oD4Dy/THPZn021aT/PvMlNzpAEFU1s
HELEENJdb5SDn2bShvhW65/tepQ3KgLJgUHcCBZkxwuf3AyegFTTWz2vzXACKvQcV+hf1EmSfum6
bvIXo88/Scadt3CcogetxZFl5zCPU4IZSvCNpkXKS9IMEmXaapZHRxurcieLAW9fJ+tuzaR2PiPq
Mt4a2N48KFoVYdLguu2eO3U4dMbi3kQia/dUR/jjVqb4VUXd727qnXt3StQbG9zEDWdWBLPbzL5p
FvOhr+T0LXXS6CYHO1zRB8TO2+HkJzA7+GcsgehPWBMqgqrFLRsV0O4jGjzZYcgitm4ulm8tCekt
/UP9tuwWE6CLO3JKFVe7c1AyOqz7KdANukBqXVXLoXdqowjtses/xHESH6KyNn70VjLPSPIlyk7P
PPGEPhYThPe3/3r1bYMxURg2ORL8Ov2v14Efv4WmNkWWYfltGvVhbI3y4zLF1YdKFHDhXKuC665q
gz1diQaXVioA4rhUgefiswB8YHPldJ1S2ykB4dTb0So64hYzDjMx2Xe3jOOMdp0+LuHYLgUmVrGY
6JV4tfWt0GLtqY5KhtN6PUvoamTTD0Vlts9KpaKsL2AbjT5NGpX2gjd3DqSVqftCzgbiHGBiUoSJ
Ohg4yCMw+G/XKPDftbNHBWMZ3Odg3F+vZg1iYoK9UJ6N2gPgKq2pPtRKBUCzt2Pnmtb/5tv979NW
i1iN6tbQtiCnyu4idGVn5ajRA6g/pPikDCzeEnchrOhY7qyqM363sxI9vb9pttUkT4YZjBPsOr4l
Ld0mVC1Ib5RJpvkokhr91W7QIY/K2rxXutpBxhUO3i5KG1BPpWo+27WM70QzYfNee8gLOkpgFCLF
aEWKD8jwOqgFdoVpXUv7Nv2PP+sD6x96K2URw4tNYK/MeSg8MG5nOYBRLJDQCRjwiUMzjPaRtsBI
D1B2bBJthiaIwLk+eerHK0u1tnP/OmAXL7GpH5DDnrQU//aTl6OJW7et8V/m9EaYjoa2N4uoCq2k
n4Nm8n4hSNxgwKzg31kO3v79F1l/7MV7gENgOWyS/C1uS5EDE/AOnZk4y+19i3jFJ8cSHRZ5VrKj
i9VcsepaA8fmeSjHUe/RB6Oo31J26ikRKqw2DzeRHqcHyPpQp7whQuz6/R+2ze7XFSadIM8CRgXG
YtvimV0nhZSUece4zotHkZqAZBpU+pIoKj/1/XxnihndIlSI7pyGi2NudGcPTm461GP8aUb6+1TX
hnaMB7u5Ur299W4eYrmEOaoqmt6bLeitBb+VxcUZP3brA5LJNinA7C0xl2xvfSd2gQVM6rKrj2KJ
0MteUi1+8YasuE9AliR0hoHiekNiIKOkRLD84yJbxJVLYFuD/DnPiFsCxFm9G5kAvY5bljIVdUbr
+pgZHM6x39tZUf0shqrxcfQyb+Cz9LD7ZhRfVgvoEvO7w/tfcT0G2+0CCG6dS9ABAorx+g28WAEC
hUTIqWGN6P60yEiLxNZxMK+SR+isaPoVcf0fhVRzpTe2qX3W/bMiDFfVf0I2kXTz6GpUknzssDuI
jeIMdB+TM48UFFnMa3v1zUdxJDRgfxBD3c06a9GookvAlKt1cvecCbRhLPQxmDQ02ZVf9cY3XQeH
QM4RMVpz7s2Kppo0p8VesrPrjNoJ3zzLl4M3wzJEeoX0I/tARdiHLRJi0HKdYod+zT/Ocf8sLQ4S
MP5xYDHcLQmjbnomNT3OdPakti9VrrsJHTvhPsnKibTH97fQ5eIyMibgIFrpsMZbOFFq1wASpFh7
qjHYaoSUwm5scoTwyuxap+2Pjc7r/UrmQn+fcAPtw9tKFrTUOEk6GcOpR3lwuB+5PvBaHNTJ4x5G
2+cOZfJYhlmWluAbpUy0fdRP1RIaM4oQYcUcBM8uEsQ6rOHGT34FRT39OHQ0R3dNrnovY9LILsTW
Nnd3YlYSkYDGjxlG+dZsZcYNc6OyPYIrV9ujJ0ZXCap+HKdnvFDzxO97dNevbKnLkA7NBXQFgmBr
UDM3BwUEJT7lWqse6eHj24sYZzecE+R12iu94MtgAHJFpWFNfxkG0TYY6GCGlqnMknMUAcXvHKkf
h8xs93FuY2m7+qgu6Midaqeodu/voTeevOrh0sZkPAocc5MOs35xr86yPM9treyVZjHOdQGp2ZuN
dud1cjiiGY3PWupcuSkur2c6IUDQSIoZwsPZex2E0MREwAExAjwCXDvwGqvYFznc9axxvRuLany8
cm1eJo+EWk4KmF+mIs6fce1fsIfGAQpvm6hIzWU+fa3/FCQmHfLPYgJ24A9OSR+DK01+vbLCf2w+
/jo6DtGPWRAt8TUo4bKzyYgmfUlxljSy89hoTERTNIg8PUcZK4IL4MzqFCpOthwqwxh+Ka4kpdWG
r9k8WZ9kVSwnc5HoXoy6DKlQFt8SmveoZ71HMW1Ta/mGLXRsdz33TlayvQfWgDqlaucfdC1On3I1
yZ+QejDBgEXjLrHEcsZMSX7nmGm7kQ79TeEJL0wnZ0EuYP5GkM4CZ4juaPFrYWpSFFu0OYEUmcGS
ZigXqp3BLGVgHFs05tel0pRQk1JfpxbqSZN03adujnAMaGkG4REVGkvToCI6pQDZDVQqGWeMcjcU
DuqTsUQNCk+0+rkCPxDEDnApDDYFstx4kP9aLHRpGD0PwRRxyvWeCl+rrZ4+Qe2c0Q6IfeyvB9Ap
ZovyrDE+495TPkOHEN8pJDNUk51hPqelDVWsTmS5R8gbH2Q1K9XQGlCdTEfLfXKG1mCR21G7SxRR
P49R7SEKtgD86VI1YKYwwwkvG0quTPsfzs60R04r2tq/CIl5+ErN1XO37e74C3ISm5nDfIBffx98
X+l1UaVGuZEiJYocCjicYe+1nvXQjVQqVS8Up7is5xIDne2jKrKS8mHwK3SD/mGcFO2Yjw7eImLG
9miNZA/0ytVend6Yfkl3rLay1vUHM4XlUs8QAkpxEW1ThayNbWLnb+Q5VG+dqkd37JyHH6OkqAU0
r/smk1b+HcFHOtMZKffCaOZEboZGYLO/FRH5PJTAgLGkidzKYsi2qpq396oU4q1tAIk6Mg4GvyyC
/mDmsXqY0sLI/Ty04mcHFeoO0lQGtsp0/M4AOUsdfthrfeEeqGOTeRs33atw+3STVU2/jS0Yxuxz
TpQXrFNg5/k5GpzgYIXxPc7PnMpWYpzMwCIRIlcbvyAy8u8SM+gHMFa0r1SbN46ZTj55Q8Q0Wy2l
stJ1/DLO852RDai+kzB99YIGu11ZRuXRboufnYFqQgMNvMFF4fjxGMQ7r5Dlc9j21anvFfcfhBAm
QPa8RZFglZ28Dw2zZ7VIRpgpivcCqyanV0Z4+i7UAPKmUSBfSmFWZ5umuS+Vqn90idrcaW39A4Wl
d6RFABa+TpJTVxPxLty42E/kv5/MbFC3WpdKppG8eOIz7A9uA5izxoK1jWKRQPl3i6fMyIenOohs
bnmycp8vQjz1g2Xsin5sAaLgdtCzoNmUcdDvVK+hOJrqJMiIME23saK2P/u+oiyIv/ibgm5gw+pK
lkhmDUfR9PFZaNGPxm3+gb7cHWjyhWdO5MOzLnVl72jB9GyEpvoI++KfKHG/RakoDmMYxaesbLp9
F2pzJNBAwRfAS79RaCWfzSlhoS1wakDdCf9JkWNtjZIQjC4oWipy8ntpFc0rVM5E91OzVjZkd6a7
om2jOzMggUexJn2HwoI8bEnEA9Eg4FU1ZrqIQyFn96+owsxdPtCMDdjvxir34aduP+wbk8BswTnm
HsgUfdm6yI6i1VtAN2r8NWkELJeukptWMaC1JGPw6CWJ/Nv2JK5Hq3GVHeCKZttro9wD9y8Obh8o
Wyi64bZME6rKcEifB0VaBXnyLEJD2GDPxam7N9vmp+mI5NnM2UmxnnTIs413kra1v6ciDZ4iwuj8
WfJ5RwmaEnefOB+ObGiQhdmHNN1ik8BwQ3MwwtfM0o4sAM16sEtgJXpotBsiMfKD9OLqhCAbubDJ
/4TKabkbrXB4DUSZPE1anB7CqsY1Sa5C4Rdp7+6aPm3OPSfs107r5bmQQb2PDJhQUBiNfREAVE1j
HWesFU/8qz77sEG1AF+MN1pTvTg5kcx1F+obRY1eLW+AOQUZs30tytDaNWQG/esmvfHaOYxOXcbl
CfZSsqkUxdxVrmKcoeHzGWoBEaShJGY1jLDWh+3UbrvULO57eJVQ7WTpi7Fo2U90GpV5+VUUTaD5
lKsiTE0hzK1o0o8q29RzHkc1UiUPQ60kAMcwg/gIArXdop0274aOQWJOUXMuNUq/hgekyLaHaa/I
BlCW0cZHwNXGsewUd6uko3rO2lw8QBnI7tnnQ7kKmLlrnMHbCTX20cg1yb8Of/M5z++IYTXR3z+U
Vl3gPvTcd3Sp1JGyUWxLTdQbF9n4G7wGBQ0v0ie4oc1r0eELqStD3+NOTo429c1NQtfyjci0cquP
SYpGKUyo6CVSbF0F6MGmZKo+GoAhN5Nn9PtKkdVeonYK/VgYJUxgoWyJr5KPLsIvf1A8e+eWo0JC
iqXu2NOY27wnGHestIIviufWRIl+9LSJeqmj/7KmErBkZCY8QGEI/ExRu3fGtv7aJ4ntk5rIHsvC
5lAB5PXrEcFRz5b8r1EbtQ9OSfmuiOWb1vbFvWal3xji8TN4ovaLa5AXrJYKnTFs9M+1VogdJAGO
6O2IhatqZtw6LF6YjOp93PTJq5lrzQfGoYpjSDye8blpgV9q0jv2VliWO91OiReQanwg6XfY4qVO
WVqZqTpBAoOwjeKDHrr+gYKREwCh9Q1BnoOMnmNHRu92bIJR7OpxKyUrelrmITII1A4yTutDDqwZ
iGg3BI9Qs3TfzIxxC5V2OLla/yUyo+ohFqO5a0tGD72j/G6Yin5b2qPr9zZ6W9oB2X4oBuMoSUTE
IiZ73lA4ACLTLfPOxdDwrzloxblT+4IOBzW+EOzSO6Hj5h4nTrRPOjs6mGMHQ6aPwEl7VHZRu8nB
V4empkJLvl/jV5Hnbu1GTzdu7PRHizt68ajYfmVzqD0rSR3eTSGVfbsLC7R3oYc9bIRbxh/eeZmi
7TIbfWwice61TtqegB/JZy+y2aVI0NoDPFnmVnxTrdMQXEg14DUCcbe3okQ5NmkwHmns5kcaNeNO
lba1tZW69Ecxk9Pt3HjiWFA8KHmpPEsjIxm16YXPCaXbIuozfNWcciQXtnnnUBve6qHlHe1OTU7J
XGd29YCgMw0jW6pk+n2K4em9DE3kKl2en7C/6I9UUqtt2dtInYmferNHi5/mBeIZjIC1c92uOsRD
O22B8fQbQ5/eW0rjPjQjlcPtIOxdMpJgECZ5+2RKM9w5uqrs0sYakc5qHuDZWD9PVWlv3Uxmu3pK
swNzQPtBxRYERVVavlLr7d5TM/MlqPJ0S7WqfOtHNUIJPaC9NUyWlcaIN1Vv2xu9UMetk9Xh0UxF
/1VzFe0OVnOs+wWorU1LF+8pobu1l8NU7hy3cEvfKrXRz+FWkYOVGh9930SHJMkEJmeIane5DPq9
RHdwxoszkaxGvnSKo3qbBSHmb2ysu572x1ZoRvOqs914SCkmPMtSRndMBGJj8A3sBKxCv6mglKPP
DH/YMaunr2fkr5lVNLO6mq/CtCDqjl4eHGoxTfuIkHi2UZl1zGstPkeW0p+cMoa0O+ouHdQa5f0m
NiYmnKnTv/SuEz4xpvuDHN3yfsBw8CSd0T3jBdB2hRppGwiG3TGEBZ/Q14vC91KhrNLT+z/g8Ubq
2RbGvaa2lh8NhbrLyGCkOWCV/iwSYgvUwU+QZF4yPyXBgccyPuBMMp9wwQMyCR0W+alRd+STen8x
oSJZ8qitbHCNCpRTer2brezH0QWmlrGqwssiI6SVbDoiqw4PCrTVIy1491XJM9NnBzbtcqA3X1N9
PjuEGWMQ/t99RTTonSUH5i1znNxTNPbVprRsSRs0mpjleIxPsV5IPumm+0KouxdtTK8djpVTN+c0
bacNOLnxYFORObpGnf0QipREmbfWQWvT7GFSSBMVM6mh5Vzs23RHIfHl9ttg9cj1gqreO2oGZ60s
h2MbFN+6RjXnLRX6hDk3ebRGYrpCNTikU0L8EiT9DQkAzS9q+h0GPyvZ2X2kvimmcV+xRD0pJUbi
IHe6H7Yhgq3sR3MfoOklsCAomNZqAW2sbpvjWNX0NtPmp0CGfHC7NjiIMLJ2ubCxyzFlbFEyhzs4
Ze0POQhA+PNM5rVi+sICrX9BMd+/SzDPsJ87+WzWofIUOWYdwejnNAi/8rmFe+PbNohAshmdBwUJ
8Vfqz/oR0iZruE4qM8T65DBIu3xRWsVmdQSAN6aYrW1bPFUF6LGtaJLolKeG8SzSBKh0qnd+bHfu
ps0w+YVB2N8hUii3WsNZURhF8Q/HJ28zwRh8qzWVk0lP2HWMtRf8pcx3XqKaB6nUWu1PLdFQRaF+
pGllTkeqBaTdRz3tcS+KNnRAnZXKy6J697sqoCNUBZBBY/oqdBaLlJmI+ROEfBAe1LIQJHZK5THu
WsCQn9cglrXR/3cxGwThrMOH1XNZbemEO2RlwXYe4BiISTpkyazLMB+iKlFPSVPHT+za4H51Y9b6
CRhDWJZe++Pzn7Go+fz+FVjCHCpNaECNZf6YEYXkUHoJ+WM16w5lruxRnyz1gYjB6lgZ3n9G+s4O
jz+ut7hrrTf7zgAxTq7soP6Aixn+Cs3hR50Gxkpzd1FG+31n6IjwttPjJWNucaUpYjcIjgVRJVmj
vulE8T3ea/e5xwnG5A5Tr+5jxF+R8s9/f6SAAugI8eZowi60RQ2hPPDT4NPEbBd/lGk0N7d65Eh+
An79FfGqsdLnWtTR5ltlOZ3V6/iz5rrW5VCKsrZqWQDcI4h8dlHCifIvsTmQ2xfbrfW1lu18iA0D
J1n5YG6MHoeOPTLPuWWjL7Elnpel0B+J4VBLx3kJq37u2cfOe93h0PEic81APT+6RdkO9ercq5//
onZ4eaMcfFutZJN5brw2OZrCRqQwbKfK3A21EAd3rK0HM2jMU0VJb+WDvXmvEGHIpEDfSv9ycW2W
eC+jinFsR01w+Gylvte7xv7HIhCMtg1Kks/H0a23Ope6DcekBn1VHbW7VEcHxAxp6ALqJbv5F7a+
zRNI2Y8sZ53u6iA/fH7NGzMgm/h5QoIBwAF7/k1/VGQLMquk7VT5uSNN6pz2Q/BFZZe2zQeTpJ/P
r3XjA3UcPMgOikMbh+HigY7eCLI2LpuTjflrQx1n2EcdcNXUaorDxP5u3xM4uG+qZPzy+ZVv3eVs
JkSSAKeE4uvlXbbaUJaWGnnHscu813DS6p9xM033UyLH759f6tY0T7cCD8Tv6YAu9OW1qFtBXY6G
8AyIbfAHULH/GmXHhtgpoxccNig8J3Ie9aJ3XvRUoPiiqLDSW100TX7PD+gk6GIgL+OuF1Oho/Tj
VOPWOWM46XpfxhQB9+6ImOn/MHwQ8FLRp4NB4MGiO9NwHQ1VYXAa1IrwydTmc+WoBexvywZkDS5w
/RoxsVPxnj9I+mBLwahrVSPZKRkabL2vq60KR529kdursCnYmhZr43X+9ZezD9dj+gFSgujkqrkH
udFVhxSSYxJ3NdCpihCiKWVufYxNLX/L7dEs/bYndGLHfputl0uo3DvEwfzVoH5ebSCsE2CDfqB5
QlUlIz9K7XSbDn39K86MoT2iASWHwSSANSwRraQZ56DCu+t1q9rEbpTvCUJ7bApFPEadKa33NMQy
BbtFi/R7F3OV85NkjUjfuCXwH780hvTHKABFbbt+nDfs0ssqziU4XU4jGSogKJNB/9bZmf6lBoVV
+F7ROi7b0q6KN7olTfkwQHf9OWROZ/tZ7UR/pV+TKdwb1Kv2nKBruhHDdHDB9Ft+SdDSGwcM8WgZ
aXacItjysNdaZIKEco5/w8Y2rZ2gDAnT0pzZbVVpIH7hkc8xYtGUPoJKQgGGl7iOqJWFYbuLZema
W0WiwsUGl6sFNVdReRyNmI93s+bvm0HLbNwa8I5/FGJ+tsLrH4U9Nc+MkI6kqTGklt2rufOAk5nT
xOef+DxbfDIslviGkNKIZtZBcGKVVPblGCmHMBHKC7f/rXXNwnfVqV35om8OfeKJNOZqWqHuokc4
1DKm7iHJiKEk9JQ1ijyi8BuOOVDFlczHm7dn4uZwjbkV6i7W3N6JSd9yY+A8BcjjjaVP7lzR7Osc
l72tu9SQbRLuhlAx1+7yeoXgg0MVa/O9zeKaxXSSofnLAaOlZwqKrnUo7MB+Et2U/GyJwzN9B37x
S6vm9MS0bKBU9Pl7vXl1AEzwmnGvUZC5nLlZeSVMkDE4ZhAFYAOZJgweouTvTPo8G69IAMlj2/05
EOazsne93mtQIcT+ADgMrASimMtLR43Sk7dupif8wD2RNOQ3vjRpao0bpAcZQQNUnruV93zrdrkc
rV0ITBbpUJfXpF3D4lTDC0v6omOW0KqBEHNFxPuaMvUvLQqovac6MJS2cLr3z5/1jfHMa8aMCP0I
UZ+1GM+ONgHYE2168kY12PdSD4JdlAQRmFaKd2Klt3/z8c6yFJQaPGNzuR5KvdAcMbWnPHfqj0Jo
LSGulQlPWiewgwjP7uXz27t1QYOzCEsvMkBkN5fP1m1yylwkN52jWent1wZ9BnCRMvtJu7N7pb7f
rOgkrnfKv4cPWK0Z2oD98/KKYzjHnNCTOfNAdW0X4HK+wx5kfjHa3Io2+gTU4SWTBjGaaasFfzUJ
cOeVifHGXYM0mC8/x7hdERRorfesVWp4borSfMjyTOxCr4x9YebdD1dvVx7y9S6HUQvjEoXb7B9y
Frfc116J4KQl1NmR8KosPbYRv9AJW8tPuzUjcilepa4S3r2My0s91kdd5MqRUBBl27lzAbiFGp+E
1ZMhTT9MsBH/9wH05yUX90bKoZMGap/RWplaemO2sN6DjpL+g061Wh4bu1XWsGTXzxOGCR/lTOvF
RrxUT9ZqhvC9DEhDrXPkYkruuhO2jwmX+uc3d32h2SAM6wvdG7CNpe7EspqoRmtX0LMVNHlyL6dd
LvpqXDuuXs8y3NGMmfOYUnmBi+8+tbLSNEtc9HMv7ksxlSXSA6cmzaLTV6aY69kUoyW7U+gK/A0D
+vL7q6cyBhSaZ2e4IfFD6bb6Cxr75JuqZ9YbO7DxVyvLnnSZQRtWXHTXnx3+MlZMuOrIeVg4Ly9t
1bFUySR3TwYNKd8rJeyOupfhkeaH8ZGW9Nw+f3+3HiuOUo446KUotyxmt1olQVjta2S96Iq+YnEZ
PNzUNj3K0HR+fn6t67HisCSjdyM4EGXvb5LKHwfUnhBZq+gK/Gm5mD6ogjsmXuGKY8bn17meP+fr
EHg1e4FVxFiXD9GMeoQ9rgzPVRmFG/BFw86aYtpEeJ7Eu+gMjFvhmO/LqHmXVbPmTLj1Dqnm2HB3
+C6QOF1e3pNqjWJjSE78tzHdNTmJfUfCyRN32w6llm+DySaj4fN7vvFsKeLABcMsT9lhif0XOpm0
oZ4EJygZI9tXvMR+Ao9mFYl/PWBYEACwkoaHdp959PLuOpmTpFzq0VmxrCnYkVDo3WcFyabHNI6i
YgMAMqCRqI94sPO2EplfJNX4ViB5EJvJifhdRdErJzexdAKgmb0kDBNdptvPH8hv6Mzl1p6yFqXR
32OBUsx8I3+MNgV+2ODw8M/CQNyIF7VLfkIMMB9D3cjuAs1t7ho1EI/k6ajRI6nT2RvdMmSsnd29
FOFQ+YTC8PNBPHZfalWTMVgM0/SZ4qwPDkbeGnP+ethSuEFOR9URjymfyeUPth2NhmM2ZidhDOMH
jy5+jjiK+noxSwaqqX4g/gcLSmIXH4FQ879XHtjC7kClgTdrUEOnnAnydjnDqkXRqG2Xjyc8S8qL
abTE8ZTytdLBUoWpNGjNJsCuCycmVlYDx8YpbuXLvTW4qIGaoDbQHVOqu3wEXZTEdtC54ylmqSy3
KnnT38IR/idKQmiD/4erIUTFQ2rb8/S3GMpwHLMiYno4Id9O3iYdloan0aNFpLAWFnvjxlBtE549
u0kglS4Go0PODAIwiiskRyn7LovF0aE2tyu8cC0A5BpIBfn6j2stXfyEAcZG3kMxa3I1+lKESulD
zai+ZdU4/DMhzSKvOql8O9CI7CHGekNBcthbEPeJks/Gr58Pq+sNF5PwbJq2IWThYpgX2z8+w1wh
WCY3dOpXRZkeSP1RdqOaJ/5QpR9DbhukqrXpyip6o3CHapzqEhtXTWXJWRw+RWjxmENsE3mpV/s8
ryQiq87+BWGv2eqCILRhLClCt6hWSpMOKrrMeP/5jd96D2D7CKH14BrMvtXLOzerxpxGMh5P6RCk
4KC8/JnGCUlXY0B+uD4OypOXTtNTm2dO62f0zbYoeImkRizwHLrYK1fG+7VTlTgTFl+VsrQ2G5oW
CyOa/SmqBzGe5DD03zJcmxyDlaYMt41lTIjVRKp12zhu0o5TeUaSWEsBqNl6AjMxS3Wu3JlZ0T1a
TWb9RYyh/g3hlnIXNa6X+2pdwmLiKIqdFfsDJTSbGli+S4rc/bejodtSvIyRSrlVAt0hHs3xbwK4
8oQoKOzVO1KSAgRG2TTGvpIWrnheeR/z3V0sCNw9RxqAj1Ss5zL55fsQlmDRDpB4xJOtE5kWRhuJ
TBuwjrpDRiu2jlXmh7a3LH/UimrrTZO7H9GjfFn5IfPoW/4Q7CIMT3p2+FUWs1yGviMyugmi6szA
3kWKmei7unWr+6AMuyP04Dg7DCqldH+ssDTuIjvWxDGacrKvkNR4xV43lKzeCjcAT/L5r7vavUAJ
ZO7Hxm9ji7o6OSD3NeOpJ/dKbYbu3FFKII6d/nHWMO8PerE2KBebbSoH9NvmrYQ5m704sFy+FbPI
4ayPgXXs1AE6oLDLU2jnxaYZEbIyjRHP1bXGvrEmbe3Syy90vjZhJjgu+e45LS3Zn4UoUhwliXOM
6VZgIhxMfLwWuPV0W4aoAHxU4VVPuV+owh/ChPY137u2H3rvkEZx/Ui3NF1pOixWCmzkOFp1RqJG
LAUT5mIXgJw6G/N6Mo4KWO0fVpgqm8br4HIhvFipMyym5v+9FEMQrymnDU5vl49+jIah1aLaOE4Y
uPeDV6XQCEJ7z6L0GlWR3DfJMKzsU6+vqVGNY+yTKDwXCBczs1UNhj00Nk4xvSrv3daovxSKrX9J
CqH4juzqtyBG7L0yqK8f6kzvwl+C52buWy2+OMMp8swizO1IQLv+cxwy7z1W6uyd0M92pZ+7dqnF
+7OLMMqjLlKPMnOnfc2k89hHqDhLj0bSym0tvtWZtcG6QtWPKQ2A7dJQk9M4NjKzmo71SFXFH2yj
eXcFk0RniekvZHzBGnzwxhXp+EHA5mlyTlXn1/vHaj5Z6LDqeBZ0EFS+DQcpDoHTKS/sZ/tjp7HH
XrnFq+mBbSl0TcBHwCxnQ9rlBZlFs6EjQvUYkm5UHSxFcl0tceIR09mo/qJmVHR7+E5NgjJstOXu
8+lwfl1/zNU8YrZSFKUQ2uJvhfO+uD48/9GycV7g62tmC0TxCLStXNkr3LhLUF64z5h45wPr4kt0
wWN6vZm2R8ris2zSbcRJL+1pbzeiO+N4ybcoZc0zVIBwpVJ+/Ubpv6m8S3BzMN6Wb5RIJ7clQaw7
zjSIYt+XtMYn4FlfZ5O7uYtVBAkr73Rx0KEiRSeCF8oqzGaEYs7lMy2zsHHwuznHWQ7wpe9E/Bgh
tHiuc0Kc/ZCoj0eiFQ10WY74ZvVTsXbSup6EkHYgmQH5DDuNTenlDwgjaulZpGOnIXHxW9N0yTZz
y+Qwwgj77pix+BFSafr6+Ui6Mr0zlFjr2ebbc+/HXlr+yqCcVLeL5NGxZEu2JG3jDzX3spGc3b67
Tynrv3uB1X+1OBi9g5VDk1l1lffRxg6pBlJJDGrQ+d5oAS5yqg7wvVddXLlrG6WrMc/7Yfc8Q4Vm
sO3yhzpTXDt2A8ynsBV5Fw4pSum+o6MRyK7sN6AoCHfWp8T4TjchO7KHicQGLKvy4CmVbRzsMUf8
xa63YScV9Xa0MsUuvpbfLXGKVaxb/LqZTHj5+ugysJMbDec4WWP60xrG+mVKS8Bzel6JBnGd3nzI
DiidL9KmNFY+mOWuYb48n6oJ1BjTL52IxfANK5eE57YGmyAJKAZ5Z4i3gDTHx6TJqu+pOiT/GiJ1
2f82bR3ivYxdGJXEENu+CrQzwjxfol/+fHQt3hk/yqONptKDYYvL+FgcNjr25YViieGUygjUTJVQ
odgkiamvdUx/C5L+mBH/9/Y1mpcItJg2ltU1ry6iOoIOe+xb3A+bFCvyX8CV0SOK0Y2/dkan0G6W
miSQypPD35me1xU4vn78p1b0ZAVHq13fOG8D7Bh4PI42V/tVK+rLPC+qhBhyRXbbAPMl9QkP9uor
5t08eGynkkhCVsixeHWGoCTH1SIZ45XU11bdW52avllDTuQ1O1yl39vuWPYr3Y3FhPe/j4zdh2Mz
YBi5ixEDAdyTjk5FUBHuacDlSwnM1rYSkdWR8IT8IR+1EHmxEn7PRL6ygi0mu+XFl/0rEUXYKmxU
pqUXB18zOsE7wAvxm2wSZ6/qCP6pzI1rH8k83pajBLEFQjoTcRMioctv1B4TM0oV0z3qwvVea70u
AZUSAKtvBtepvwe65b2oad79TLI6eSHz97loYnflo5iXzasfQR2JLiF7Tf7h8kfUEZAGd9AdllUl
P6qZ0B/UcqAgEHtr2Y23hiERJERRzGVYmuqXl3KSmEBXDhPnMCuykJh7txlxRCnd2tp1c/oxYNAZ
bBSgLSwtxrVBDHqnYZ+rkkoP/SnEdpJ4DZAd0G4hlaVTG+bxNpOEusc151sNcuVTU+TaqWWdWRld
N6cDpmIb1/NcP9QXz9g1PLx7dUd9pw/NlzEp+h1LG/VWxcnxhSnDXG/5K4tYIrJycmesi0OQnvHr
8/nvGj/IrMxxFSQ23Qwejn75AnrEaLUAgnRGoW9ihzdzDLhZ2bq5j+iune7DkabUVuhV/70goj72
ge4HD7liNrnv5NVobSrTLn6Voioexr6j/6jEpqiIRtfoezYZMpewS7ClsLyLbZro9mMZNuYPvqjY
8nUiyH/NQSGvugOW9vObuzW4Zu3SXBaGTbCMlQqCuJPgqfJzgdHgR6t6A47yJiUJ/fPr3JoqTDbZ
cBBcgt2WzzDQKLtipQqO0+Bamxay20OPUmqHObjZWGZLKHrXZiun0BurOXuw/3/RRQGg1zoS88Iy
PkVhkX/L4trcDE7sIlCZKj9VodkUWJJ3ZS2N0+e3Ow/N5fRgUZFk/zuL0JaPlQkjUmJPCU+eQa1r
WwQGza8uzJTiUGnqkIGGmt2tn1/05oJlcZzgTdKo0bXF5pNVNaChSjAAIWjOqYF5+mAJGDKVihmi
TBKXEGFpz16dZNPlXeu7fUxPrmFVzyy3J2TSesupU3z+s1aexW/a1h8HO2ECce41OKEmps73oija
BwUd7ld9tPoz/t5+5Xq3pmaLUxV1MGR5FKwvP1eIXZgypwxeCvTue/4JqZUtx2MV5f99w2bMfJ+5
1oNuAv7FYmrAcxpklduHczxOvs9q+y91SkfMEEGD9UIbDvCmgu0Ag9RvJoFsLfXEJjK0Ymu44RrH
/urG+TG/NQ40HcBgLavCRm1WZQzd8RQWsb0VtMr3Sey+T1lQr3xYV690vtKcoTsf2NUrpazRpd6A
87PCb2iQfTkMhvYARXj0jaw2cIGAD/x8DF2X3bkigxoWG+cH1KqLoU0Hspp0UCNnM0iSbdT0Mxwr
UlmkjCI/JY4HO9zKlKeJndkTuP5uQ31xLZDuarIEcuuAheDOmVauiLehFqky4m2fHCXRlROat8zZ
t24ROv91dzFfyOYYSTQ2xZflMaTR8HdRWIvPRdyqz7Iyu+NoDN2DOwbuyqRx41XSyJzlsnR4Zz3f
5ddidmR45o2rHy2q9b7NCvhu9pV9KCzkTt1kOisNlBvXm4+p3CDVYEAbi+t5cxE4d8RwDE05femc
LvqAh42nTLWqH/DI1vRrN66HomNWQ9oQZDkbX94fLnSmYqHUp6Fx0j3SAYOYhLI91oExXxQq3+cj
9WpDblBQ4vwPKBykNF25y+tp6jQAbYjDUzVMA+0NUMy6U9f3tbCdbUuBaw8jNt8pZENtw6BdGzm/
5/iLlYeLk2NBFQJk1NyNubw+1nYnmQ90HAZCXJtNXWkennMlo6HexZZ7jm19iDf8EgsqdTPk7cHr
h/BUyDYVdPNiF+nX6JT3NTEfycrx+sYMRZijPTdJ6IpePZwkmLQgy/rsjDeuZ//jlEm4sa1CRTfZ
pCuT1PWbmOMU5hMCwxpo+2L1r7RYHfNUV45lVkGJ6FRr2I5FY/vFNFRfQAoTAaZ54Q4XVv69lyaO
1c+HwvV+GtULPVmq7XhwmDcWhzOKDGzbaaefS+RpvhN0EdnqyKtlHH4z7RS6ilKnvtElEghnMvgV
kOeH3knTD9cT5trPudoNzb9mThFmh0B5fFmpBk3e1PDmInR3GJyizhl3hAuIt6YysEH2AqqDjP4m
6Vk9rDyHG1fmrbsogWgJsJNffPOqEVC+raFvJErd6fg+y6nYjPyJAVHcaNxlAPnqmTPcIgLAECqR
COlhupfdKL9HQUZAsUeQSUzWZ1xgyuz5rz7SyclEXJfzR0OB3M4f6TFHKz2Tq30rtSqaaeyuqQRw
C4ufThQGhUM9CM9GFk6PihrkD4UajNuc4AjgE7jbY2tVcXPreaEvYbtvG7B7ljTiYMrrOjANkLqt
OdxFHHpmJySp1lYa+nofPY3ppG7SQjdWPpnr7xP5FK0hTtaztWh54cQbgVxkZnhSIH4dxagkd2Xh
KLuom6aVQXHzUmR60xyC6X1Fdw17s0p6gl7OM3LwACI6foEB+57JSl854ty60twVYukiuYoWzeWM
OM1t6KSugmPJOTMF8jGZzW4KeuOno8TB2gQ8D4jL+ZfOPM2534Vv8JKL+T8y2Q/C/nCPji0c4odj
WCEYwqziP3uymFCIDaXObM109OXp2IoAV1Rt5Z36QbH2fasBlRVB3Tya8EhWZIvXiyhzNe7X+eud
F+3F7stTYqGPtaKcpKKKvaVV+U4Plfxf2cX9gz1Eaw/xxgdA53DOsaOkRfLs4qujKN13STqltLG1
gygMY1c6hbmJMw9uq9ZXpENWlP/K/17Qotg5F/tYMn77zy6HSleQtNuK2j0SNPqzbHKbkO4MKsNs
0Ye+Y+zQhztvK7PjPCIuRswcEWkiFaJV/Dvd+fKixWhrTp8AoRq0TgXUI7Te2ZBoVsKdKGTKmqG3
anDs8YOB9lF0DPkDVPBpk5mkJ21Y2WkqEwUcye3nv+zqw5l/GJqGeYAZDpLRyx/WZrqdlRJI4KAE
+HFG2FSbbDKSRzMG/Pf5ta43+LOjgRmHnShrJjWfy4tZA80Cb6rCU0TKQuNT6GcLL7UU1BI2IuAD
Wf89bx8mmC9d+xV4RO/uP/8Jt26XDBLGOPa/Wel4+QuiqBWK6kwuRMjJeig8dMaq27jbAGTays7g
6nviZnmwsziBuhJumMtLtaXIUQ5I66hhv+39oXfTZBP3eZp/cU3IXYeqzMmy+fz+bpQHuKpBIXH2
5TIhLraGvRbbaVGULQEaBH9uLT2wNd+sZPldnS3kPg275nmSMgnJpUlDZ5dNVunurFIJqp3iWN03
VRYp/h6vbOUp4Q6+fP4Lbz0WNHocpzXsEKy4l4/FjOgHDW7ukfCc65salcx93wMJAjITvIo2XyO7
3nrjeLEJUaTdTetrMcCnriBh0QjDUzBw4ttBUUldv5w6uFKJErr/XdCOiwXGscFBBFjK8nyujlIT
MqMGZrEClbt6jPPCDww9zFbe9I37+q0G5FyHIouF/PI5ImjE11nwLQWaGu5HdoR3SVeLp5EEjZUd
w61BxQxNr4ZKF+rD5XnHkgFrKCLwk8h+jWrcHAB+DucpAVxdlNa3MMtISaSPv5EQHb9pXjpuOgXi
TNHbrt9JN3wgSnTl8zLmF7eYUjG3EC09T2DkjM0D7Y+SU6UEMKSq/2HvPJbzRtJ0fSsdtUcNvDkx
3QsAv6WnxJKoDYKkJHiPhLv684Cl6SFBDv/R7izOqqKCIhNIpPnMayxpX0AXKM9ruZrvoL7U51Oh
xRubGLxwBfGj5jqNk5xD4YyfYAFgE9tXWh37ZsWS2WmlpFyOo9ll7NCwq/eUkkQBXVIp7yxnih2v
Qx/5tlwMxLdIl9Eo6qZyA4pXnNep01xIwPEpvNWGQMkkbuCCDIiQpfQM7P6sHczgXNGivrsO6O2e
yV2ScL5PMHdOnK36G3gaUDBmgSB2aW0i6vB6OgJ05kp0LcPjWOvOsO01eovo7YSf1LHLnU1dZS1p
aeukuykPtO+AWJAo7Cw1k9y2zMKfbazO90IOxuwYd3b/reqretgbBrpr+wn41E0+ziGIsgE9xU2N
QNzBzqr4r6mNqnKrVSoeO6MTUJMhNgq4wUkNH7soKK8qFQKCW8YG0k4J9Jxki2LA9FN2amCMAbCt
3O0aBZuoLm5qquhN6txEmSUhA4kI60MpkvlzL2mV5RFs1dGJbfTOccTRsHTWlluJHPL1tA04X/RK
pSbHYoyNbRbYqBnFSrBp417d12C5T4TEb3INPhPHH0wXw4Bpv+7+JiEwCUWnl1dEanpFFGBjqjKL
WWyDsU0LugozDJh4BD75+28KRm6Bk8KhACG2bvFKhYQpgGMdJLObxHa0hfpYDuF80UGflV1UVzAg
/fisf77j1nt0IaJAtePoeAORVmZMApSZGE/C7cBw04RVidJQjObapPXTN7z/xuAwZ2krIFk2YbSN
lTaCcJlT6PRiXHXsTSGUSbpFHi3q0XWzBkxyzDY8ZnappCi3WgAg8kyKzSuUt9DfCo0ZiATr09p1
ii6pfl2m1VMX5fl1jF7pd8uSxmgRQWcxCyOPT3Xy3vnAQH2gUZJlLXyj1T4Uzmy14DOlQwzKYKcg
NOr3dpBs1WwMvlIucj7PiPHdfjzR77TRaLjAGyV9WpKg9bXDXsJKUad/KDAd2LSIP8a90R4m2NQe
N77pJjnHc6yjL6AjwueV4BvcIervPn6Od3YTH5sw0ll4h2/cXZNBhu/cTPZBLQr9IhlNqOAYB3lI
gc5+Vpntid30TkRJtRLeGFzopda05jqGZoLqvcizg1x3T05oBhvdoHFXJ/bgGRr+SFo3W74E7urM
FOg4z1ozfvndd0ZenH7qcxUXHMHqHuKdYVxGkTgUKr56I5eyr6Z2/HUIgsptrbY/cdK/986ETXQ/
CGgAv643stpKyyeUUyzhqnjcg8ApSrRnRSbcsQgcyx/zzP4K13MxOIX1q9yaFcSZOwfkSXjqYbQ3
t7D5i/bBmtffgH1EgowXBdlgr/ZVHPs9ucuPfJRQCSTtK3ENwKkINStVF5dRH0Wg7Mj0rmStdeZz
QUxhYiVrYjQwVuCCfrcoQCDGJlxkL5bC8DpEmuUoH7j6c4zTpqb0ZMtEPDVWc3oYejGVPz9eB283
PngwegbkUgAGKMO9vknqTvR2p0AHsWdJ24wQqS4rI6oOc9WLbZmNX8Y8N79+POZymLw+X1+/4fJ1
XsZAjaXNKIKGB3VCUnLW9OnGlvoCLc9YO1HTf+f17MVxnlzdhhdvriqtQR0qY9lJ4TEyE/KFhkMk
S1qyZaQ2vY4oARXV3Dxxgbw/KIVdBz3Ht+RpKVPUKe+H4FC3Qt3xeMOmSuLRVcwWhV8jyrYBQOsT
b/qmpsyyURc0FBGvqbB6X0+qUjSIp9phcky1AuVlys/FJgNxgD+49ST1ZuAWmUEhle7OHnLCqRLu
u8MvCDFQo0sDbnVPRwWo4qKqgoNRabgjI9z6Y5hTPORQOLoK9Fz62hom7TDQdbEbVFZwon7/Nq5m
F9NXpQzE4QJm4PXr23lZgJrj9XHh6+wtevRBeB42unwqg3lTAFryJOqQqk7JmCtjtaK0PLDGfGiz
w0z2Ta8agV0u59TTOvObCfRqY4RavdXKKT98vGvee0OLr7Pgn4F0P2NBXuyavAyGMc1QdwBoHjau
3MakDnFgjqegkO99SprxtGogAoMuWbbvi4HaWscXO2qT4zRYFsLpijnPFy1WV+E+t8LgzBBdEm0w
5Cg/w+SJt7YyjSe+pvLOFnpm7Cz+nchbr3O3OJRF0Eldggp3iU503po1fWobsVdPi8exPM6GFQEQ
KOtmF8kxgBs0pcsIUaZyIpdpCLXQBBfCrWdDD462GpnfE9wtWtdWhON4QzQPxv3HH+jdZyaEIKBB
qICo5vW8dT3yp1pa4grWilryW8kRtwoyxlByZVncp9hWY7zFhZGdSCpXS5I9D7GJKwPe51IPWxcn
qrYcnFavwRFkForNOMIfEw25bRf1pPmzGlXK0emI2BXSqf3H77w6yv8eeuFvghNfilOrbScSLdQy
Ew8cUPgjVzvrwcVv0PGQ9jdOlXpXO+DXYDZwJ8RGoDmv7g0c5mLIhvO0j51a+25AFU1KkfoJLCK3
RkAYRdysvKJlfFuO2ae+E5uJA2mSx0Mx9+fIo7gqOjyREWyjHLiaGVabHvzuLHR3GGavLbVz1Pb3
gVOdK1n+KVCnq3g0Pjldgz1dfuHkKPPM93M9Hpo5OwdOAUuHPk+Ot09jIXIu0Ar+XFPXoCF+nqNG
Wcjtox4iilvJuNdIWkfSGlwqSHmr9egW6kOooSEQUfBCrsXuqqt5KtD27j0b0FbUit3YV5ylYqMW
4+KoN+ALq1v3khjT7cffcR2KP88t9U1oUISedAVXH5J9Y+cC57e9NqiT2wmgrii3G9tUn619mZrY
WkS680mN6xCBJ1vZ4pCWbcsSAMmJ1fzOkqIjCXQRXTdM9p6f9OXxIyAkBwXnHCj2xDpvZj11tohJ
avDs5Dr+fXchoItU1qlxU37gjni9ay3Yxv1IwXDfjvN0kYamfowK29rCxHr4eI7XeSVzvIy05OtL
A5yuxeuh0PE1Ja2PZ7h4XTleOAP1GA/11vneAHaEhbhTpfUhlqY0OlYoTxlub09UP+Uh1Z7YFMDT
0gyrarcQi1ADaZxieC2y/I5vlAp6VmqvCXUvWbViopYdSoiss9icjWQ6OCrI4dR/CntDuVP10JRd
yo7dTTK1yPRic4CZMPSX+pQmx9uziYYF7SDyHOqZMENfv3NYSm0E+GHYF0KPw53dKE7rCkWZv3V5
ncRb4cQaRrazFmLbaYcnmfurAhNzbsDyAg8E35llvb6u0yGwyzTQh73Z4xlKrFu27twl1d6IpPwr
CYl5mFCOv2hryUSqV2TbTGvabzk07+uPP//b02t5Et6VSxUA/RruISkIscHnG/bDVOlU1k1ZHIeq
wnbg43HWGgB/vzKtPgqfRL0AkV9Peaajz6dSvtqzmnbD1NOWjtOA6kx5PeQC6XdJ3eSz4VNhvtKt
5KKuxOjaQ73HzOWotrK0xXjp61TkD2WWOedCpI8fP+E7M4ElEjXQBaTFrlvtA43+0TwmKSIwgZls
w7nvqSDJkvT942GWI+tFmsE8wPLj/EAe0qQjub4W5VCXhSOl1j4fhmiP7PonnY48hrRxshlr7ZSm
6XvDcS+pVDK5hmmSv552yFg5qGA8vo1URcbeCbtPyPHU/X5SJSnFbbnHDubjN3wuy7x+RcoVL2Zy
NWYvqjQfjClDuTkO9jLWYVtRorqHPvc12AR4RUQGfmokta/OpePOg548NJbotokjtSgtN8VOb9vZ
RYz5VCfp7TkO5XiZDUw9CUnXHNdMx3Ke7sa0b1L2XM7FfRH0ib0N0H0+ES6+nXoObiCOFpbEbK+1
TaMdVDHc9yE/drmFUKBouGBbER/sYoouzNJJP38872/HowChAhcGCYfY2lqwBgOWlGAB1Eg3auI2
AK57Lku59SOz1PCzkNjgJ+7EdfWEtUxaR7IBaJRgD5+v14srjqh2IxibHhX0zQ5CTVRPTvUQs6Wg
PiRdH7mzrmH5ElWDT0k85sNr4unjt377QRf90YVKTo5Fk2i1bZMszOsetdl926vyAlCqvSQbol3Z
V+bvhpXPMQht1+XGhOSivn5dvR9ojsQiO2jClK+MBHsjRPgxX6mcavObb8XZ4ICLUxbKBuiz5Vu/
CDemBaOwICa2plaVG5GFIx1rbNPSVs9OnMxvJpC8kfrREmYsJrBrZdVMsKSowOpbSp7wfssuukvM
Pv2pYQJz4mR4s0LRGwK5wq1HYkAHfzWBLWXnccAedhs2sOx6gHnbXBe6h8d1e6Y7jXWi2fbm1dgL
+oKZcQCGIrKwGm8MOjGHwgkRxB2lbUai4mtT024Fd9T24w/2hlK47DnkWuigEULB3lxCjhdfzLTA
ixVB3e3oADhuFyu3ulY9DIW409MRCxyJ9oc+m2cQ2zeZbuH2J7bKrCwIy6dwBtbW2Viq4PFyio62
3qWwjuChOUAFwCVQ332WonjxZHE65Sb6hxQhKJrdWH0eYNJi4cLAEe1h3NxspGyg0Isi0vRgWoAH
orn+fZFZKnrGAk2BkMM7LWnqi4foRDPA2Y9oe5qz2AwWvh9dNQ67MMB36+NPsQrunt8XlACOjsCf
OQhXp9KkNkvLqMuOThk7NwpcK68B/Q2WUeru2laaN2Gat36FP9KJA3G1vv8eGXURlhxXu+2swkp5
QECXkLk7ZFN0H6udtS3KwfBTpdJvySzmEy+6Wt7Pw3EI0CQHt8myW37+Yk7bKQUYH2l0hMxsPnbj
6ByAC2Y3QWMEJ7Lcd4ei/ALMgL4XIIzXQxX5LHc0TdJDmdBzc/VhLCRsnYZM3scI6sknzqQ3EwmM
jzY8XBDoQ5zty89fvJkKAK3CUsM5ODMlSw8wi3FdVyTEU21+k8baOqWn/2ZA9sjz5kACQwXUsppK
dUCQr86RxqEzK5B5BHXZRgb43olSkpXqXz9eou9N5wJrWEhSBmnlajhy+dYYuyQ9JFGUZdvUSaER
BbLV4miNQviJFO8ZQ/ciIHteKEzlItUHJY4z8fV0ov2CCpmpYzCRzGXuxxF+V+dW2VhPk93YWyVo
i9odZWs4wzUSwQkrmg7oSk03ZUcLpFX1+Qr9/apzw1RVvtnVmCBUUWoNGAVL8vswN+/qTMfPbhBO
c4Pmgno11HHyBGhxNriYpcx0w7aT0N+RtFn8VQ1d7eNBA2pIo1lNWbO6nMPFiccwu+i8zucHG0Jd
6uZJzTIL2nrXmWpzAAcBKjuMZrKEttoPLZU+j5NA3uha3hwc+swBlfQ42cMTCzezIbiiIVtEZ3Nt
1D+z1MCVO4AlnNJfl0EzJCNqpTlmPueaPCrnKEPWlIoV1XdiIArNBKiKDlBSKCSxtXWfzH1+aWWd
fT+phbRzaIOdSYhEf9EskZfbpI20C/CY0X1oSbh2aFheApcGryyfOGjeO+KWhA1lGGIE+mWvP6hZ
hrQqYKEf0QRv0JCaTLfu4u9qBj0c8l+/H2PQIhAuT1l+vnuZWEvKyKKlcbHOnEXaaFplONI+IUK/
VEKr2DnwSnzS1fx6QMcKTIfKgRvqGA458KagVp3Cvr379i+eYXU6wKKtoCmo1sFRfqpZbl3K2az6
ZbB4WoPJ2s75lOwobO4+3rTratTzNoJSw0mxRIDUpF7PuiWmktrlEFM5zazz3rnAYTbyITljQ9nN
2UYsrog4yjj112bTxRxcHz/Ae6VcQMakjws2Fyjr6/H7rkz6HEGgfe1Y9eIJaVLDs1PD06eu3WhK
l+0KQZfs41HfOxopazIcBz9n8SqIIhHOpa42wmNlNjXAe3Iar01lpH5L1aDWncmnjiteY31a2UsW
DrsfWZO1DmZHyavVnSQ+plnZHvpKLTbT2Jv3ktlQJzXtdDfCDz/xcd87kclniLQJFUEzrk5kpKg1
uWlGaXEzaTaAVbDqjfPSb+buVFPovaHoboIcwaKdCHU1obQuWaBZEuzTPK6/FLKe2X4ujc6tPkZJ
dOImfXfRvhhtbVpQTZmWyHVQHAnsiqOBtpnmEn3Lu6wNpO92HBeWGyHDBRwpDoxvKP/SgywzwXkC
iLQzxf7j5fR280L/BtZHYLZgvtd3UauWepiESK7bWjmi3B+MR7tCeh4LWavyMQaRcjTsTXhqwym+
52ril+ImLhmIE5Am0lZe96rKHpyhFY3zGVVIhYMfp0U9/ZbBq5DvkCaBWvzxq675LBRUF/UOkH4g
SRaBsdUxbTV90uSx3e0KB8cnTZuPYyoLX9XAMdIS+uw00mVuSpdROJwLhdKHLapjX7bFiUBxzcjm
Ibj8aUIy5fTu3wBpBpSs2o5Sy6GJ7GwjOdZlhWEbYD4Ku+21oFFYqMVe19Kvi59k08tbKcsuRG4d
8J7wiNsVLyqVJxQEN0Qq+yoa91Kpe/WY3Ul6c+x02Q/N9sYch1OiQ6vThy1JU1FFWYmdAtNiDcZp
YkeWMLiW91k6TZs0zYbGxfiKxsMYayHlhig8KZiwlAxeHEB/j7mwNRcSHCiUVRjfZFJQIFlo7jul
Y1+Q9eEhTGsgSbZ9qGiND9kDe2fZuu6KUO3PFMRqDJBnFuQIddTAnEGKlB5RUkv++nhFrW6A5ydb
dAbQjF1qWG/IgDQFqtnMzX2uGeHdiEl0QzW+ni+KKncuFgbmVo2xQzyxkN/5CIvE7MJpoMrCyfX6
4qlg89r4L6XHMO0nxZ1rfIpdy0nEl6Fvhyd9bpMfH7/oOyPyxfHHVcEkwXZZnZFwn/jqquBFE8O4
nJF6cNW46a9isPveYEDK/ni89dGwLLPFrWyplDJLa20pgbOhbHbo7GDkWF4qYiAB1vuSRjMm1vbj
x4Mt4fZqfTGdgMxgqlImXa+vLLGSSRAc7kMna+7Uwo7OW4rwJ6AX61BtWSyskIXERja6GCC9/mqY
zqaJ0IvwUIa92AtAX+6QSAh/Foa8bSx0BetM0X0rRkk34N7HFbxIT8CG3vmOFLsXYys0DGSO39fP
oBVWENZDo+9HOajFTgkEdMlMlSL6KsihVFRgq9k58THfmV+YPqDi6XkvFYDlCnqRPebpJOm1qqQH
IwzVH4BRo21HK+fEV3zv1WAH8mILWBCg3utR2kGXClB70UFJk4lmJKLAlQH/QnSD2A912J7YhO9+
T0ajvGDRuAKF9XrAIkpkQUYg7SlQXstJD2W9V+07oGLDhZNcTsaZk6RuG+AcKk6hT9/ZH4ubn7mE
ZaiErZuEmBM3SqeOzl4UEY60Tqf79SRXN3M/neIyvfP1YNOBGIBhDWbtTc93bqK6ayUUNqJKr/1O
2NjfqNbsnEqinoUUVvuQqjxg2gVh9rYLKECM9DYNyYOcj0Dt60l3DV0S+w41xnsk7TCakttWlJvY
MKvHUZXLYzuP0XmclC1OTE4WXKcJ0sVQ5Mzo+4TMREcbK8AAwiJyMtyA1LHytUrqIR9Wc3cbBbE9
uApWmJgpz3N+qmv8zpJcFHbATbLX3oqpVWUfpUZDgjDrZX+T1wFW7oJTAIGoKSArFYEtbz8+y94b
kvMFETU46nDrlq/5Yq8NjeSgUWng8tmDIANGjJ5sHSGfh14HaqnO0Gw+HnAVPy6nGkx4AjV42yrM
wdVdVKsIGJiUGEAuTME1mJrofhwxECZGUY6TMhr3gz2MXgV8/sSxsqRXq+XCWb2YK3Cs0LNdnWVL
mQoQS5ocInWw2qNijjqyZkUWfDfVoqoT14jycqMDiijRP+xL6ShRCz4VEL2zE6nkoFrCcMgxqqun
iMYeTJdmJscGxeYzG0KFJ9lm99jkv6uPsUw1H5WNQbmeJsFaHqU0JE1tnVg6OH05b5w+E56VGe2d
moLB/virvhPYIMFB0RSUHunt+sjmHhyC0UwsCpjFTTFOKPxQaUCfHivbSzRBEottE4QnRn3niyI3
DseVQdkv6zKcA8KC7miPE5lwEr8eAgOHydG4tgLZ2Q+KKL1aG+atNbbFITClUxo/yrvjE+dgCkU1
hQDk9eax8yTt67DOD6Ydz/YuTov+oCA79oXmlXbTD8g4e5XVhP0m0muheqmWiitbz/UvUymn0G4a
i+6tGcrRPqDxlwAjw1DKbWlP4Sld9XZ8wJfWrHwpKupf6lf/8TT+n/BHef33ym//9Z/8/1NZTQ0i
zN3qf/91Vf0oPnXNjx/dxUP1n8uv/vufvv7Ff13ET03Zlj+79b969Uv8/V/j+w/dw6v/2RQdbKAb
8aOZbn+0IuueB+BJl3/5v/3hP348/5XPU/Xjn388lQJtQP5aGJfFH79+dPj+zz+Wbtt/vPzzv352
+ZDza7uH/DH+sf73Px7a7p9/UDr8cyEpkvHRfkCHROOTDj/+/pH5p720JAAOEvotMiV//KOAORj9
8w9+i54I2SnGAg6UFo1Nj5rorx8RPJGMwPtA55UQ/o//erJXn+i/P9k/CpFfl3HRtf/84294wX8f
YgTv0JoQNYYbSiYIOm45Xl6c1xGsWLOpsptW1j4DQJjdZjByXJvUyKuBUW1UBbElLZTuqYYc0qY7
NP00sPAmVCT78jFp0y+jrF7KNr7yodEB2ml9pZeOaZClbm9hXC8p3Ybq7T4ywosQrQhXS8PeNaQC
/4YY9XUwATjU5/FjbULw0qeCQ7Qra1dI8Sfqvd871QxdJ1xoNGjjFIP9OCrZY5qmvqEPD6befU9J
Rkjexb7GV7uornQl7pzP+dhpXmjUdu6VuaKf6VEm7+Kk0D+Tw6IyzwZ8FNrkfIFyLq6GVmDClqbF
FzMag8bVJQl35ipxDtUQBvdBp5lXsA4cr86wiKMgIo2ePjeVF3dBfxklxTy7CkKxFS81zfi5I83h
0/2BtKVGiFF6c2zF25gCsOJXeRRvUscK76Le0a6dRk2p203dQzgYwSclwf3MjVFt6P1aSrpwH9eG
8bU0U+NRcSqeMpYdVC/GRNrVkO22Sh82u3EMnbM8S+9Eo5XnTd+MAH7H7Mou6GO4teqgGD9Is/GX
NdXKl9iqgPnZouwVN8K+4THE5+gyVqXixoyr8FM4D7JwHaeBfKjPdvrQkVBipl7OZoP5bTWdRY4U
RW4IduSyD8fuKmxxpDbHEokQhP+5gwwp/lIyOFKcdnjU68m6oAMWHJzRQn4Twb89Ia3i95N+h9hb
dLBjYd8Pamqh8zUOCsBH/Msv9FbOt1EzUEXtk+FQWgWq6oZoncStBsneDlj03VfGVF+3UWsiBy4b
nwsHo3eu2/5Qh4a6E0AT/SCEas+K1aUvA6CDw6RbAyZWZndFiSSi7TKavpBndFWN3Ko8OtPVwW6i
fteHCW5C6VzszLC0+U5RVe+ySswHtZ3TiyRL6RrkxuCJqE3PZjNJ7ut4kr5UraL4wkhS6rIJszqV
WeS3hvFlCFTpi8G5HPiJmEG9gVA+6HAMrkc8Xb4giRRQ90nLGhiUXn+Zktr6FGRRcJ+jdnyvOYVR
uQYNeVph8oJ3rC2ldPOZFMoFU4XPU9YP40+ob9alxnIK3Y7f6V3k8cZ7u096qnvpDCajdIz+Uous
GV9yed6kmVpfUzHXNq1T2btJ7lqxHbRocKkCsR6tPAp9x0ktWIpJcJmrZmTA9Oj1p3QUTuHTe5H+
Gppi3PalYrtNYSnnCcw1X4PPeDu2WveJk6i9j7Re2hhNNfrAJqc7u5GjM1NOjC30zuIayyP1SlRt
cJGWowU4KNE3ZaZ/QyJ0vurpaEf7Nu7i49BMmmfDzgj0cxAf+laBFRxgsqkcZzUrPGoxqVsoQb2v
hFBwbEI9omtA+QSSpmyDKZ+/jvFwOdVVw3IK62Ij4TzxQ7Lir2Dx/0Kk6szo8p9lrXD4BezypkvO
ZNH5kzEqNI6LaKdi5KuWZnZEV6Vzo1rWPmlVyqTjoYDyalXuxgCuqFKGHUIgmvzUBpAS9byQL8Vo
CLZJFRxTqR98PcsfQyX8ESlYNTA8mDdD9Ju8V8qdOWTqrQ4AzU/xKYbQSbZcyNV5bRRW605T7cDv
76ZrlHIy+I0j09OzSLs28RurjzdZPCneCD3OlUPL+hm1TcBBmLSbFzfer3vl5T2yqmw+XyNLQg+l
YokQcbF4fY0E3dRj1TndtJuObGeL45CXuVPp6tvOY++eiLxXgdLb4VZZBhtFH3BbuMGWY/aar9Ot
9jSfm95YbxLf2XQb42hiBNhuotbVvGaX7D5+3ddx2tvhV5fmJGmlbvK2mA34VadvrO6A2gwH7qEX
1qFCZ7mSyxNjLq+0uqhfzfCSeL24qJsSYcyRFqxmXQV96pn2SbrZ8hc+GmGVSQROMBU9bzV4vc8Z
pXvFPdgp3/HA5n23k7toD/Nxe6p5d+q9VsWZKJ46eoPzTQKvHKyWOf+CH/5WXPo/RpuvItQPo9f/
B+NSkuwX63aJe18Fpsey+f5QvA5Nn3/l79hUc/6kkEpkKgPXA4G7NAn+Dk01/U9CS5CvS+ETiO7i
WPYrMtW0P8GNAlklJgU1s/zOr8BUdf4EPwlKDbI3mT9Cg78TmK7gU8+dGarLi9IZiDdK7qsDZWl6
Sj2MUk/fVQfdU1yj9bp9PSYeqgGbaF9hbjDjSeJFo3vqeKHt9morvB19tcH7MXa6VhWdl8mBquLa
3mVin8gd5R9XM224Eknbauit9/F0J0lKMF+ViFEEnjVYlXWYy0Eq/FrGHnTbpxit76q0CIwjvuTk
I5ftECcVsuMWlG0/sFsdkRSNFmdMmAsUw61GrtydroRFmh0VrUMspHOoMQXekKWBdiXhyktUXlUD
cl02EMogeWwc2iG1bYw19kBTMUkPs+ooWPoEZtyOF1WZNuNlgIvHBr5qlHpJPSjON72tqU6VQ286
n6y8KaqjnQKXmr1czWpNPo/ymQzED4G9dHu9sYyC9rYcf5GVqNb5EDLFrb8wRovsg0Qwfyu1Gppk
7dybmdvHQfIpkiLjS64T4XEcO+GhokKKe1uaigcHZ+pPEoo12hmIitbv0WinyO5M5m2oJcHneVDG
O9msLcOVUAK33DGbmsyb1UYdXSdN5aPmlP19khr6HkOe4aKYVPOmSuW09fosdaRbNWzx+dA62WbV
TLZ5EJMDMqErh62Tl82OVNhRb7MYOSu9zeLRk6omV7a5nTdPeYbrt90Hqe9YUnvjOEF7i99sXW9S
I5RwfmvaRrjmIHoQFnkSmK4V1pMGvyYT0y7Su/iOSqVduQNCsbMbhG20rbUg+TImVFQBvlrdJ0UK
CwiHg657vdnYsgeelORKxxK081qpiM7oDBifhN1fhjAsbsumDP5ScgCgkJceNFkKtk5pRhtZlZSf
4dBnflEGYutUVu2xAieyn3neUvbP/0IyojufklhzC4LrbRUYj5qal3uzJRbCRSgWR1Vti03PJePP
nRMRLiUd2Px53Cg6JtyoX+poVsXROcDy2ddFJyMQwMzIRRrT+HOy8wLewtFM8ek2QmH7EcfITdn2
mpuLON3noVS6MPhLPw4rzacID0ShlRvUqHXrvFCjfBOXkuEiYFBu5wRBFGETCmUIAB4R+6lcrNyn
g0O0t80jp/YttQh3Qzq2m1qL6aGy5D01RSU3ibIGe5zEU2rSPBtGx+epzaZjPlUVZFppPK9wsnNT
SrXHkjV5ltUpqkmNplxmCJQccJgrrwyZej3aJlg+TWPnqWod+VY4SJuEvbdJ7MrYishIDnXgZJvA
noutjqI6CJsE+wc7gviYIbJPs7+6LjphuqWNT7yRycahr43xh8hk+dEs0Lc1wlbc6Ogm+VkOAcZ1
+vYW6JSfG123xRTM+lz1ebhDZDo/ZmVwB/5gupvCQd6i0NsdJnTpc2pJfjIo5kWtJc5Nn5jGeZAH
8aEJ527bBTjdqwGqD6402qXmBUBK4mvMIIT5VBndFHpqz+Fy0eQyNnNzXfMKeouVoF+PEm4WShgb
T91o4VcZaZFiYYmRxriEh1JxHiT6fExQTD6Txsb6GuRyWEOV7qTrSiafbYTRHGp9CG5KKTG/hoGa
+0OaRddy4Oh7u0ZkIrX1CUSZrdEFF5ZGjdyZ442sj5Jfky79VCcTDRS80Rp1o+uBnLmsKMP2pYwT
0QeYGtxLjTFXm9nqZwzDNDndSUiFbgvDbI/wVOV9Q0XacnsT5F5cFIPmYwNqXFZ59lCZVX+Y0rp/
tO1RuazxyUXgehLXci3gzecRc3KcMuzejkHnjIXHsYMEhJYy61I0yV/VWbE+WbOi75J2ckgMRzkd
XFnvygOAD/Fk5E2HhVPaeaj05dEP5DqxqLyOQls+5Rj1Oo5arqxFfoQazgIipFOyxKwv4kNbQhyt
rbgwHeNJNRqMfn++CB5Ox/hvRli33qOxARsyLSg/T9nqXgZyzjV9Ts1dvsUGM/F+czzKzZTFiDZA
3/DfNTWDRAib0JDxGn/YzH7rJVskBs6dXbZBBXz/PNr/jxL/oFr/YuLfRInn8eOPJgaS9XcpdKl3
Pv/GrwKm9Sfq1HA6ON5pqtOBJxb8rwKm8idHON9n0SZ9JjD9O0y0/6QzssDf6cqwFPl8/44T9T8R
JgR/DlhwQQ4jPfUb9UviwVeRGjgWUIcg+bFkI4Clv72K1HR4mOiCz14fUIygvhYL08tjMn1HQizV
DWDcdm6Hgkfp1q0mn6Wamf7VZ6q9M0uzB0UyWj/tIqs/B3AAd0Gn9t/DVq1unUhN7vAlSK41KPT7
jO50valwhzsEYpaReh/N4QAxVNsnhZ3/NcY45oadIt/QFRmP4xzn+xBA6yWkhn6nWZN8PYR2ANFB
bi8nOdMOhFTlT0hG2pNadt19m4/KDTgpGRKSbeXI8XSBdeHUc/KpKuVog+4INloB8ty39NgmXx57
9YsjFfOPyXTgaiaNvpWMYNpEqmTsChjnez0bVeGquhRcVAI6MRpQ2pFDHqYdGihfcapwDmpYzNyH
KHmg5zUEV0IFgOuGSEf5YOQHvzUjTs2I0MbtDbxCPXug4UVwEf1f6s5rSXJjy7K/Mh/QoEGLx3GH
DK0yIiNfYCkqoQF3CIf4+tlBso1VSd6bc/utzcpoJKsqEQJwP37O3mv7BpdVvxnlclMCd3RtB71d
j1quws9Uy16tdPHRQkDRCm38GlXb1LwOlrOcy4rNW2w48OZMtnwoeyVfZ9CJgqo/JjrNxybxdLsq
PHjBE076Wh73+JjbS95b2oeZj9mIPl4hg1NRtsTRwHqcTXs5WnWprkTBkMorsS5N3UlNJk/qU+4X
dpO9la09hnaho22iV4Crjbrar4WD2BkiT2Pmx30Ruw2Yz0EHqrCrgmeyb2HFj6qqaDxbltgWximx
nWxFOhazJftZIZYnxKOxUIZjTVlXrZpHgI7PZxxkcZ/IUk+XUs7WpjR3t3lA/UBqKZvXfazNrjSb
ehQbag9IizSel7Hu17owHB+wXOwZSclA5U2x+kngNZ3SQh/fUwXcbWXJaqpDXtqi9awO+FM8Y3cp
Hyo6jQznJb3NdiJX5HVpF+2tKkpp0+e9OMTJjIISQtl3rWslNN8LwOZUnSXemNvGVqhmFUDxPq+B
54jf5kyxW2jwABaCCXTONpnF0QFGqgb7tADKJ04+xhuE6SFQaOo6BIh0uacKQ9sUqdOvbBM06MqO
LYgGs6lGAaKkQcdGza+cWj7XTju5SVp2175DB5A01TIOlEtV4famIZ26qmFQ0nZtelJqy95qEhfv
7Vyo5w5q0KCa1S7Ahii9WBoOooShrLwxJiMZrRaLB1bbEEGVrG7B+1V2TDgpCrWy2tiKqIMEbL2g
QP35NFiTvFWdWdvmSKP2e2lBiGSZLgDMaGfTnOugyLgZVXBL0wQcHlIOINWDQDUFUC3yEutKo0Yj
jthuoxWlx5cTY123lieEbeOANOwbC+KvfLLirXAwBrFkOBmhgkT5a/LYtyU98Rqnw7QBaVm4l1VA
nKuKBROgzkQumuIKS7RYcagx3zvOhTdrw+gBJ4H6x1Qt6jRVe5FnINnHzDaOWqHB3K/OOrinVl1D
mqvFUVwsj/alo3iQ+dfuJCntplNihjlMW1U5leCFooXVz1GFBjcemAUJLRVmC1h2O9fO65J5uTmU
V6MwiggKDQDnbAkRsB2SkRpi4djrF9nUPjCf3cXo+lIQBkHph4bTq2exPqZIPVZh6kKPm7mjpKYy
gaPZ2WRV2zxns4NKy1lmZz2UFfcNjGoilkoc/nEEEKC31qTlQzputAmpu7n5SEG4jiNQQaztECN7
myp4Xndtrk5PQmEYH6DU7AIctPm5MJZ0Uwgj10M4x+E8b5ourAZTor3ToGFuZMW4G7VaJk1joBur
mQIUy5qpW9bGQzjpKgsyBcy0uq17YsStumftvFyMpQKFe7TGMM6F8xRbcQ0NNu5REBokfV2WWuyO
KlLJlSkF7WMyB7eznBhaHIaQ8LE0iKxU9W22E7WheomEP3kQvbukbHCR1JvijNpWt1xedmqqJk89
15QQQy2QH00FLTJlLg+z0S3RAtISTcZixIBNZJE6KrjRZae+wdxfd74lM2DnsCpJqOvtOtWJ1DXz
pl+M2rNKWz4rIs49e5wLH3GRDm3yzgLcX0LH2agSr+oHFpqmFO9N8ArdPBs1pIKWEoZfXPpRJzIY
2szqqGLHbg0Fiq91JsIsnLbSPTNu2qd6kIZ708bJUwaUPA5wHRDL1qyMJSYLgKj7yWzFz4x3etDb
GX/Bk1V6fbUsxwFwqcHFajSOLhdDERilAz7GiOO278hJq6zstC8+FuxhGRr0ZlqTStZKH16yKqMC
eWMZhac+KUlWpezQAxwRjnFrfpZCb57aoobAFV/L2gJHDBxXA5lviy4xP00WuyN5j/znknF+6nlV
3HHsAwFBxwiAAlO/0HFqAD8TTpYYjzud3UarqgK0puS3WHUaYDu0cZXH3E4IxiReG5sAVBTD4jO9
bHGqUDW2xy4tH03JrLc8a/sNRCziAE8VFEZGyo191pTLC4OGM8jr3rjl5YK7fxrau92U40pmrUnV
WKQx5QtyJqjEMdJqOg35IZMN6w78tQ1GXqXq24aEwCsF7R41BB54WTklfCGsaMTN5mWfu4xliCcV
cZXdqxIwEmD+G8XVpyQ+tU7svGSyitlDPvAT6MUgjKWLSlXLxJNeSvIPR9RqGJeqfheqEruqsM2j
pADIjIsW2QbC1ckdmW55agZu17Jo1WYUThLAR9JGGD6NuMnG4Th0vY6Nq0PKsIrekUnsRGc7mIkK
E3PdpcEZuLVgMBBQ+IrK5GuxtMNRGcpp3Sximl1E3GUJ4ehgvy3mZJyAhmsusckXhS5LrHIMKtsx
yEBK19C1SNLXvreH4X1omgHlAIqGDk+VMQZIb+wrghlkn3kpsFw1WWRVQZRj0d/B269cW8tnjDga
dpsnI44aPgnPVKp5NSOfm6Dhp332jc2GQ5+q+q4BRwM0FZSRd3jMi4pMMZ7kjHfpXkZzg6TA+RHU
tnVC4cnH2iCZWZn53CjsoM6YdG0fx82qAhKDAN2Y1xQQwDjoS0u5da1WnSZhNY9alHHa5zUwYYh4
cdsYKX8a4ziUDgr2bAcG+l2r2rMfDyPKybSBZrpvleq5b7P4uQOm1M1ZW7qWUhmb3tbbvQHv6lnH
yrjtcthlZakZAw3LkDssZhLNiG+pccpV7JUGgNiPJa3im5UkUwSEBbxNM9hfPwA5TpyHKcUqvJIn
yS2rU+MDiRsqPoZxESdUEkO7rSwzzu7Id8qB1rB0OP0w5C3YhO1HmmBH5WmzhRAhjcakmTZyqY8b
C083hs71SOV5euJOblw1iJ6FX9W60dMWXWUw7waskAcZB/QS6zySpFSqAX9aXJuS5dsWLGQsGUUe
R2af6TjDWolINl2RWi8w8VjPkP5M8gqO9aQ5FaUG2h+4miyGyHlWNX+xSxRQOPckk0nSXGdXxtJ5
OzXZNAT2XDiMokBQ9zNq74XmhpToRNFrxLdCAo75Iabz9maJEwaMB2I7pkothjWG7+VIq1jWY8Ak
S4HQK1F7D1YH4EGzQMx1CX1nkFugd6GjnxWvpg1ZGWnBy3GbqltsLO94nEFEFhy94FSMdwsCfEFU
DH/BpI7TphfrZGz9Vmp7RhI5j1nIKkjb6Wg3yU2yK35QKhNOADvHJP3GM95Mqxb7LcgjvJOiUk5b
i4A6luxNqU/wcjuwhaDLfOzvmsa9RuO218XYCIgK2ir0vMCBfePi/t1c+vOgygLkFW4NB9pzWLRh
6v3S6pjTmTXQgiAARExrlYpLRxG0/GZv1OcyHA/DQKWt7jf+/HaMT9/1JR4//evVYQoCT8FApwyn
2F+vjsBjPWWaQVV715o/lPLHMt9/OoD/Q6flb2daKH4wXIE3BUdl4BW/+A0WSYUzEeHi2ZR4Gb6M
pPvmAr9PT768B8hBTQQi4j1Aq/zlPcRFyzQlS9w0Qn9uBaEKGXwriAnqT6+kwzdK5b+/nwdbB4k6
GCch//QrBxjujBg7FEr7fqsPEfqG3/z8x4jw13cD/IIJcg94gg/J6ZfPqwM0ESmCtZvVHMbPlVCf
kjhg0xYMD2yn3znXvzio0HKAVwkDMNwCChT76HL8egNkkproLa9dHKujaiXWAL+7UlCvEve7D+5v
Y/Uvl/rqMEyV+SHCwijpEydqF25kigpKUCdoUEx8O/f69nJfPkic9eYK4h3XOs+UA7ziNvQxwfDx
LA0k+36Mj0bU3764nz7Jr/w8o84x9RowU3L/aCiKUI0e/UQ1dNzmjwYfBrj/LHX7F28OJnIFA0Xw
8b+sGnCqLhrHWC65CheH/tJFMkxPYCyjDqo5nXTfXfDvC8XjPvnrgl8m9jCNpOqSNK7MKBi6Hg4C
NsnBy6XwrbvqRlxFUAYwHf/7xeMfnu1fL/tljF8bEzodVu3Kq2RBcUHA8XTVCKo8TpPn8ii58XeN
2n96/n5+o4/f/6n1bDzmf3Zcu2Vkf2bo/wvS5372I9483qiuktxjT7BY969zhDiK7z7mf7qJkAag
KA/IBvg6X75XPgpo+gvm5tG0GQLofEjv8ailiD8i3639X2j9j2f/QQ+FKhP+OZhuv95ESTOPMH7D
heBiUHRAq/GIR8QVFHKdjz5IPXv377/Nvy+dv17vyz0EEIc5a+ZjpvuS4cBa9N/xj/7hdsGCCQE9
tjL4YxBF8OuXB/JWanTq7ApfppNbu8ZbfNfdhWIqs0dF+p10Rn2sIb8s1ggIeQSYQhYLcJ79VTVv
CUdq6nny1Bd5tbjjrghx45zFbbzrI82oEYxuS4qBzG+xZ5/KFyv695/oP70AFXQiqPbh2X70pn99
w0mVC9TPi6cHcaD5COelYNO7qS9h1VFALHCHnGiBQlWMSkn2XmCo+vrntOFfLka/35S/fgr4rCGO
tKHkBV77a5TIiHY10oKRLxklYY5D10R4kLoZloZkjSVqpbu9l5+4L0Wqi+wDdw47maQv4/q7O/pv
i9TjS//phTyerp+eXYFuxxhb3C8xcrYwoa1tTOO/E1T8Ta/1QE0AT4CHB8RoC+/616sA9WvoM5z4
KNmpSjs6tQFT3yCmqN10D2UB4RsYCgo3G31jukCT953K6O+r/+MVYJEAFxd2V7jAfn0Fw2hoFeLG
fD0YOYWoMLA8tJhkHyevQF7/eZf/R9Ok/3Vqoofv8F/L3E//9/x/tq/vr80vk6LH3/ljUgRD82+o
W+EafGRkgGWNpeqPQdHjdx5xipgjwVX5xzDoTzmRqv6mKg/eIFqoChaEx6jqv/VE6m+PudLDZqIB
mwZd0X8yKPqyzEm4CmiWeNC+7A5JMdmMO1ysLbT2YmcH5cTTBCpHgoP5eIDBQx3jG7pK47qvN4Wj
fVNp/17C/PWg/3Xdx8L+03MlA87Vq10j1mL2l2FVKmd5bHZ18qSkdihzle6Nvn2NS+aaiYnu4BRa
zUqSvUE/8T4s8Qfk0oYa7oeMim8okZoyM9pAg16iIEN2u+U0gV3chwIxdsl60BcyT28/fb//cAwB
exwv8p9e/Jcl0nIGUeVJKtZFFk3yj9x4K7MXdJl1AKLy+m5MPmfvtfJpTTvxrpghpMHLCAviTJxp
58yH0WnhDNpJ9+wN/1UBF9ss4aJuFHWz7aUVr85W8VQ4OLtWvoqCPYZ7mtZd4k2r5oV/FpAE5BlJ
oybswnpbv3QpgQ7dl13utwFEvJ7hMrfzBg9aFVcixmYhYMl5iWdjCZWgWUQu9l4ibxYBjtmDxyDd
5Bt1ppBqNvENbDNqqQiNuKjjbkrDnCPn526yXVk+1RMmZJ6lPRV8IaPsjeXNQVeq6AYoSaBohSBl
oJ3Yy8y3E19oLqiGL4iAaFYFRzt5DwcDP0katbrQBKC2wS/f6GQ/jnf97LjFRADB4xoGSHuO8hqC
MTMs2wsuCLokejKu0gHwGft5C8n8Zqx2en/l9aoA8RZhV2jHpqGih5M4cBh/kpXCA1lEmvgwmxma
TTKIENyZAr8A9zPmUzrGGNTQBuScEPod9pa6w1OnBUZxSpetsS0NXydo15Zgs566ERMnwrwJMpmr
pG/NDoXc7KId5LQ+fimrJkUVmRE+cZLdR9SW6kjEq/4uvw8aaj6KqQNB2hjpcgnjORc/DTeMcpos
Gsc9QZPKfG/ivf0GK8a9Dh7tvs6MpCkcz9nzpPY+d5TbCLeHnOy6OJi7CwRXdEGnpnhwevQUrkm3
k7aQ+yjNuipiOmevpgqFChZxaIXwOWFQikgKg+TogFluWoaata4RFn3F8VBzPDX3sZcaUTZfhxmd
42JnmqveuXbC577qC6+LNK9clU9OqK4M3/ENX/Yc14xBFQqKtzr7prz7InP8a3n4su1O6Bmmve0M
a+lcHuIVXylhutd2xlZb1btpV6/qrXKovnOA/1qo/3W1L+e6fGoR81rgavVmuPJde5jOzUt6TgLD
y3ftrrrP59prt/au+Z9e8YsrU52tcoGKflgre3kVr8wrzOVBui+25sbeG6tyJ2/MUL3ZO+3y7xct
nMMfxcQ/rFpfz+WiHAdlUoxhre05+qH4enF/dUS5OTtE8EXmqrwAE5EKUl3nlRLx0PQWvwjxCKxa
f1jh//mtq0Xdqt4475ovNu2h3zM/W9eHDIUpmLtdmMbbHkB3hUiZC7lR4vIH/MxXC5qowMhRqQb+
GSFU1OopQh5T1U1j0iCwY+swMrzBGDMes8ktVeKA+j6j1kTHRfFwCrUoXMGbXeMfrS4AOXuYIzQz
jWe2UYNExjO36cURUa0y91kfGGaodKtk54zruNuUGQgTBISp+XOGHBFv+1rM+I+possAkSwxP00o
ZTF7CKqjvJVhukKm+ys/8Z2zvnQBcBaYoBioeRtabPuwQ45XSYZnDB3mA5xesV9JJDPogEtGuMB+
aYhCHC/nOPwwI9BxrFXQwEdYkGv14ZD4thrwajXwHw5W34Z9Os9F916ye69d1fozkaPWCu08nN7V
7biW7mh2GbkL+EAeIDOSJeEAt9cP+S3falH22cFpUrrte/K23EcouXJMMUn1Nh3k4xXnzaRZT8WL
gP6ictEVlMwQ/zKUpI1JXIYYUONfWA8AE+k+rYEs79lu9rIwCflV40fk1mEf0TDUIqBrr+c1gqLG
m3mST/KxjNKL9jx4BXTvKR7JctuEA23xEPXuR0tV1/QLN9k7B3z6yojl0Xd6zOMhP/VL1UW7GJLe
PtJcEN2COjS2rbcQnS6+ehxnMlLb0wj0pLuGoyxmGwTc+M5e/kwP68TN0YvLXHxRZMTlc2pF5TMY
T/vhCmktvmHFzTWie+MWm15kebEPvwOkFoRFYCLRGTLlzMXODc/Wbd4ru+QFKLneOSYa1uRrh+cg
udQpXEBoL8omnes3DHPW/MTu7R03AcevwtPzoF3ctgtt9Cw83J6Gh3G2QZNP2a9rL3sqIW2QfFtA
8hH0F0xoabqHbZ40T4ZF8FfxA8yaDrC4n2SoIkpfO8oHON7t+mTYvnaSI+nYvuY748ifleO8tzcQ
WPoQ2G1Uj9MCZ9AeHZOFXEyahM1JerZ8Y/P4MCWa0nj10kcO/nTuc1q7tZ/6xdaijNwVavrDxfQf
B3LEDfj3ib5Pnu3Pm+Ij77B19a/ZodzF5+FZtBQZaQbcZodixTGww09Dr361rLBnuSkdMR56LbSg
z1xMX1IAiiewzD3lTQGwwpU9DKh0EzISeG5mjI41PJ6wBaK8IOZ8wn03YQ/OPESvQrgIcadf+2KN
p03/gKuseQaBw6rXtjmC6i+oUi+UYazgd2e2NWNY4wL4Giv0FmHoSwhkD5sq9cDaIcXG8KRdcsyk
a/Ni+f1GPNhMtIK68hPHG+ZEM258dSuJoNN8eaKZ5k9QliBbpqPFi+4lob7S/BzVkhkpN+WmhboH
D4tBbGCgIsUfdks07PjOXFVXab0cxqOAqJBMbdihjQVWn0G6GVhQJARQSZD8HVyD6qhC15wgzoHA
HgWJQlJGmUyhkoaRMXM2drEeOOTQbjcdDS1su/XSH1QNEzY4TTsCPoJVgoIAE9pumr0lmBQPQYjs
Vp+LdbLuMZxZNeyqKndmvTnFiyndrOdkKe6dbIWgs8SZnFIMSbpLMn9i4F3nXv5UHsupv3R1+WbV
jdcntLEJjKRYKccwRywmQYGKWZFpe/MMzjRB6EX6IT2Lizg4N4F8XNpw/tKo3cZyfJOprlRAwgoG
EchDhP+ofth366Qe5MO8r6CbgMgMWYfxO5yc9/4kjskzHw/l2AeyKTwVPMSJuamCmlD1Bg6SeU/j
7CUpAwNAQZCSBkb6lDbZk95GaRGV6PiihGpPgA/R/mz/6D90E0NQkqG5haSIHcAed/OMImeYn3XJ
jICcJd2kRkqbkRlrxASz3muW7YUIEvgF1RDaaf3UfOTxGjlGMA+ys32VxVvRfcxKJD1X1/5ZP8q4
44RBeAN/Wbkybeq8qYOrWVCUkhGPeFMB4EyZuD5y9Wo/Y0QBj39C9cliuDQhr0YpnJjJ1uk+ELFh
FK7OXIZJb0e5FqVPrBRew3XS38Ca2Rqju0AagGUbiywSCrPAdE4Q4dfxWusPHFJ1bT9IAU5G7RrV
c1cQc6OHxZ6fYz9OSXo1Ujq0bskp8m7rmTJ0shB6yFDqeTOyI3MKZ2cCSZlYy4VfV96oe5N4Wirc
YRmV79jd8NbQqnSdY/yefKQdgXg2vcKMOFd3U05IOvjlTKU5ErpvIJTTclFljkkAUZCuEA0LBBTu
P8DuSLvAUE6LczT6NWQRWOfwneafAsygg7rpj5j1qixM21cNie3xptLfHIB2cAA0og5SdHOvtE9Z
W1NW9cQZQ4iGy4lUaGxONG5cQ1lr+Xoq35QUgaBw+w1mRWqTpsW1mpD3O31k8QXbpoUCpvel/XzF
2ni0MH7GUy+ttWFnDLviqHvZqXg19uxZa17KZwGz9S07N3vtKV4QW9tf84o06BZPJ+XlgDXJ6yl7
yiCM8xjHSeuRHzjhMQvrwmPYnRL6AMV1ru6E9thjBkjienRn5Tbk9TpRFCILQWXYbekSwGR6aDFV
mMP5LWmO6tlwYHIsQBIryFhfhnOKnwZX8k3Zyhd+ULGZLXSZPZw6ppTicDkdx3doHCyoOhiiVDyB
eCOgJeng44Ys3hvP2OQD1W/Wxfa7Q2nQPGhiN8YxoSfFuX+BgisDyUwNHLa29EvL1plOnRbeVm9w
iy7Mw8rlb3pFyicLu/N6ONfH8ofU0GmLOzyxSYM6DGK1t+wz34AIA4upTswnSIxu8Q55bOBsTQZV
khBqyuWD3xzUZAmd2aOwUZF4aZFSg3+coJHb+vIJXzM8H6pM/yubYRpt4kJACZmPgMzORB60EFmn
R+nZpPpTCkctCBg/4AN1BqrIu7zbSphyx6sWx6Wuu6qTa6DK8UdJ0BRjY4m7sjwGrJXgZL8r/HUo
gekZqi0yr0GyJY7yPLYtpGR/iMT/o8bX/5/Zbvcqsvqz+V+Af3gAGf91X+z8WorXj6b9uS32+Bt/
6qdt6zfQtjEwMEHg+dNL96d+2pF/g2YZU1HMkDXwjR7EqP8GQOi/wfSG7jRaaaBkaY9z4599MTTT
HlkRigNGEfr2svMftcVAhf7ltGQgmQFzzAdZ00CGFhryXxpVlr5Ms7ZAopSL+NLr5VuTqthGbjAU
7BoksNHZaDWC7uquR5wo+ta7Cp54bFyWQmUcgYq8rGhdlZ7DKx1SWg193NIJutGiZTrKwDhgkihy
1pMyTfzaNOvAalMUD2OBPNsW+UPtgqfWgQNpNC3Uf6AQPFo2mQLviZmj2CmND/DDOwIO1g5J6hll
CM6W7Phemx+L3uWkazusO8K6PN6CBi5hjWQZgCxplUAMhjgCW+H4Awz/UAorQg490lVq7ZMNu1b4
g5K+/f57KgdCb7SiLGYaQZ4X2j4FzmEGlHE9zg0WxDNumZvYyBaBx3hyaFLjJ+UMFIOmcUXpXOxJ
YMkHuMDvW7zGEa4qs3h9vKypZzkpFCNaFvtSCg5MC2qnCWBlrbYvalO85QhzJZDswT+SsI9hSV/k
GGbYZYA7UEnAcChQcmnJ6OWpAfZEVrylA5zuC4w9naN0RGph5eHVi2m2ODxY6VvFerxrLd+rXFxg
3/ehPYcxzFje4xq79CTo4Li2cHu9vXCW3Myxykhbopasq/xFyvTP3/8Pd7J3qblzAf1So8nPHPdK
lYhTsqirmcdNMFR61EroHvGh3M2iBnIgxWZjab6UtzqESTyCeA4QEAUtsTEufDOVnxEqVIa6c2oM
9DssTWCbVXycIGRs8WjNO+ZDWxd/zLG0STpsNtA9HazmHTcwECWVfkGu77NS8Qi8X5wR8hGivtGm
LegLdjtBloKmEQLi36DXQcmJlXp8mLLUCuHJsHuR2ZlOSTnK1O/Vst3Z+OwgNOvRFwoVbkuBoo2R
JqlTBIxJVItiWcdWk1CD4XDfcJWRuWir3VzhA4sl/dAua9AIoQ6CuJZmUnIaUUqPxqKSuOlWziwL
IncMEnTc9wWQ6mTMdBuxVDCGWcUJzAhrLfLZrRw9JosB1xrgPqhEuzylemLhGUucSDESH7bRTzlX
OJRASetBGXMXRje7iaPcS0WpvapuVDcvW06YEPoBisCzPNdRy5wEldACbceiHAx5OvRz2lJ8Hwpq
J2fTtjbqiA7ydMSCQSxlH42OG16FR5Sa4w2BS7epB9QY5qZjzj4gv5r2qQRtV6jK6Qda77Xb6EsE
6MB9SrHJwpAaZWaHj6OoIrgHT9PsvFdW6QuGtoSG3G9gAPGNVyyK8QCpCwC7KQ7Mcpk3EcMJWknH
rRXf5Xo8gnuZnk1lnLcd01EfjAlizyoOm9NkSEGXQFnVOZjTIS9nJYA6WdcCLYOs0VdxnKVb4Pdd
fOs6gBRlQSsxXWqsRBOTn5UFCBLbLmoai+oDrgLhQx2LTX/s3DRxkqcRJ5J2SHW30q0kFAa04ZC3
Uc2ol8DqRRc2HNhWzSh8BxmSkIE1917M6Dwk3QXhvOOq4rgbCpO2jy/EyFTrDHLDQGrLWLNEQw9d
nE3RMFcW460rYmjZAzbk+0xD0eBIWHT75oGOW5p7XQDoN73MRnl35gRNp8SV4Wtx+2XGjl+N7jgt
KMxQitljfIHVwp9Q+IBYvqQLcOBPGseBDVE3bzhPCNeAQNqz80TxnQFHJgF/tQ0NfmxPNuEcx2E9
0w3qsCnU7PaEqUpFNQGvl5RqBv4emH+gdELIDY63HcvozUz8WFvCcnuYA3W1+pAFRJS1wi+9XeKn
pWjlw7S30uP6KRcM7jG7P8KCmMhG7wqk5UA9X4kI/A1hZjV6Nj7mDB6sBLtOzXpYkfVPqVvQyKsk
XwfGxS/KJWIdOhnQKxIdNoVE6dFYseqrmarxxsxiEAt4du9q46Xr4VlmsEXTng2l2zcKhhRldkR8
bOVCN+zgtAwaJivlhg5zlR4Ab4EjZAa9aE4hDlWxQ/nSj6aaAvm1wMuR1EICAhZNQCB7gINBmoTB
HPRLoBdD1wn3aALR8XSFoSpZjXMZKM3jz6mDoJqpHFIj6+F3hGrOZsmhdXD8yLXVyBGstpj2pyW6
HkAQG2TmCq2T1BYsAH+5kGWICecz5/W7iWwuFZJWqWehZNcmpNB17BVZ7OKkueyA60Hry2m6Hbg9
+IicYm/AHI4Gtj74XTVuElYDPcOSdcrm2kfvoS0qcGqdZlWOH0w99aPUR0ZayBs7xXh6LOYzbLLP
cKnYLoxJaTAMk18MmXpa5jGmuUCzyJxN6CQT2ZdZartDXGE37OFzGp8gWMcRqpT8iWkazZK8RI0v
oRgwukgYVXmFOMxDZJyFDY3YLT/rGc6ZmWwlOJep6McNxQuUX3XYyu1nm7AmMrGpG8ggh818qfBi
0NWHwSPk9gTIu+2Jqaz92Ob3Nu/WmEOJWD4bTPKlXqlXow5CioRFbhjsQBjYKE0z21xaE6b8psCJ
L9/KGQp9AAXvvWVzb1GbwBhBEhzSLOqYdFRhmpkl84PJfUF/LxI63ZUQEoGz/ZhhvKTAyLHgQJZd
BBpojeHqEILv6hZuEXlE+jzOueM0005BRy1WVorC93LXuNDt6ulhru19obQ7o+pRuRiZ8OJJO6Nm
B8TNgTYXD7I7DVDgGsPGiBWY5tv0pUgRCym4L/LMCR0G3r3qeDNoqps4rYNSVaHSFySBQlN/n7pR
CUqSy2wnKnZSTc6wHZsKwFh91Pw/6s4jOXIs3dIrwjNoMWwH4Iru1IxgxARGhoDWGjt66+iN9QfG
q0oSZBFZ1ZNus8wcRDB5cdV/f3XOkcl35JLvkA5Pa2Ebhinc2zVdGp1/4evd1xiiDqeSrMepUoZN
cVvV5O3SISSfPZ4zj2jI72soDTLLetBinLiOp9gcasfofbfpuouS/mSb5n2xgrvBIHQPlLw5FF4P
zMkPgi3Yg9Lp5LyngKYKTu6nHdRg3+RmgN2oEUQnKMTYFivwFmNbQvyu1e4whtukyY3fkELrddDY
Vl+X173uATPBbXTC2I+gsCYlCsBaPGmRsW+9B1Poh4tUxL42+bmPgv4gGWQuG2Urt+bPCF7cjd9i
VbTLoRjv/Qy2A0nTLsJO/C2GnmljmUiiR97Ro635CvDeZRtNBy7abVt4vyP664U0/zYNELBG2u3Q
03IddZlhh4n8c9KkvYBz5njwqYVa9csMvQu6+xEiSoYcvL3qQMIW8g7qm64FZNPE5PAtdbyVO5Xs
jEQynsepD9NnyyRVQ39yvyvVzo2b8iI3wq99AnJOBE6B02veVnlCwwXzRy5KVXvYHJTvapL8qMT7
yur2ntz/lOgYs00vJ/bsCStF6c4YgSkH6X2UqjugYYFthuwBiC0fa5vue/XBzwDGKylQCCmtKGNU
sg2dML0sYcWBqBR37CxKFRNqlfIvC9BlfgGnk1PopAmhzDhKsWq6FuomG2gp7CgA8OWngP+gyOzo
ZE5gQi+/pAkt+Pw0zBjm1/aqaMNvhpDlGyUx71Dne1bN+ET/yt5KLgt/vILqPDwE3zW9uhTM7grC
8ssOzdBDZMYPlZkcEgoXiZBTFfZbdZ95fLzv/Ta85rYSoWkqcK2g2bA2dRmkxzQRz0ard5eDNICJ
5Kk+Sk2pOZHUnaRgrjdM5UlO2pjar/5En3l6ZjOdVk9uOvAr955iFTsRPjFUTIpH6zozKu/om6Rk
NBgt+RXCrqvqL4AV9fOgqP3G03ORlO+32q89R1E7ATsux0ehqy70oL3pKFoLEswKA3tshzUeVhFS
F4jNe6SrFTyQEa4e4g6rxqvijkUboTv3Xr/tyLm0VnqRjsRzXLTIprf/a57ujDlWAKgU2aYy/kBv
E/8cE6NBTGub0Lq5pi8+S37AtqVcBmhtcTV604npJuNp9F3PA36SGmQdUkG5Lz3B3JmmDvZkEO20
SS2XS/OQKzICfnlzqXp0llf03aQR5Cnq7Pxx4MkeNQbvYG9sq76hv7VQBTfUj2ICilNG1zH35Ip6
cneF2CwEfCoi5UIX7FW1snCuWotlwroy8UgikaxC5bARG/M+tuBglUqNBFRpXeCl/jIv6QiGMkF1
xLF8GoIvLz+bDvzcy0p0ZYP+OTlNIXyevOpbn/cXRRA++z5hnV7whBvebVITHr78P10CzGj+2VTX
6o0/prxtJZqmNJ1civADhpYkHste+1Fkt0lmQFcleUctRtMxlOzG7AJ7EpLxQmqEEe9FFkGSxM9a
qM6JzK51g66Wtk2vjhdt09uI6JBaLv3mtuXXd+KouEAFYggyhOtkUFM3KYJqJ7TwOMS0WNWA70x/
elAz07yBSe6UWmyCCMIwbYQnKEa6q0nQHFlrlIeiA1vTFJDnJ+MZjky37GBHEZoMBjs8W9EXfhAv
gMUdk+eXeLM14biZgypL/v3PdddHE+I0GlIaKdiPjSgeDGCqGLCqcSt0qTaGFdwBn3OKcuyP9Vie
iiyLiUN3LRBE6KqPZPAnqFfzW5gWepSI6NKhLtlYJy2pzkpP6B4h4O74nkdObJTzY2XIEMRyT0bJ
M7ZJWemO1oU8pr0yXuZ9TIxh6fEOzIq/90lOS2DBg8h/1EfRgxvipE2eQIJg7Gw9QothwmAWojnr
Bl1N/njjUfG0PDcj+kJc+pBUdOpBPuOCxHmGVIfbG9wmpCxyy7r3/fxMneBnH/2Uml53izl10sny
ldYb3/OUI0PwVjujcQoaHWY0Qnfe7c4uoK6hC4JPABOZ2qUuOOHkbyOhcULkyjYdS52ipfByvk2R
Cgp0FZVdsxeUlsFW+LHKTxqAXoMrXLR76OpITATCfUL0QdrlcsrIPKh9hsyHzzfRRst/IvNSjlrK
Cl+y9smTgKVZQXutQeCxITyA0pCUhdbOL/dsIaDvuddkZOxgjNqyZu1mTlpEoX5JlaHyhvPLdRDh
yaBETK2Frg65nBP6ZXQIM0xTO8BL649MAxdISUXNnuc1r7XJz6JG9UOgA7uvSmuHnsS0NVO1s6F+
+REM+aH1oN1Ho+WrGLW1A1vO5ThJpDkN7ZDShTtGXxMcl/lwzudSlJlp4zfXEZ2lfradDaIQTZd+
TJ0wD6et7xFkyESBUK/A0dyRWZp/FajrswDt0UYU42cRB+fP53iTThgyWyXSOwXchensJGFhSVjA
cjmaFPObTrVbjeSvQRQGIwq7OhuEaqIdAK+jApgFL1xot2nyDHaKN6eeYD8h5ganv8kDc9oLPraw
GB9TKacRgGkICqZOVh/LCD1vyGRM52U71Pmbs/BebZWn0uSz5o0oa/1e6gVbj32aGiWAnFICpg8K
xMYwHl9SZlHKr3tZ33HOmIFXJ3GlxlswnpeDNtxGKI0nqC+rsepm0VerjJ+UqbqBFImanC5PqO4O
vpNbk+EClhRpQRMSTBjeihh3+kYU6s6dhPEEojq19aGatrUl3KcjZ202kC+Ge/BLXLLuB9KIWIQB
gHi3nbf/5QkY9AZMua9tX35UMdgV06yvcUf3qlwbh1Hxwcx7fXxUawKjHOzSJlfjEl7EzN9jzmve
ZfKSszkaAm+r5ZVmqwEpM9VwdOVQYmoBRHe1Uw3Wveh1T0C1H+KCd+hV9veDrrlFx9+cUEXhAHkF
qMhn4WD6Ft90/sHBXBeoGGpbQeXUjNGetPuFEU+bmL41i7xf1vwIOXDqYMAby+16SRomhXc/fxn9
uOQd/cfZCMx7q1rJT2iV8vE4ZOV1GWmHkkMIy8Ul0Yg7pzOtQuxsuFDvNV+9jBT5VvY2n0/pbUPN
/8wIsJWM5BOycUsybkqLltUgYQ1gXb9MEbA1EauPtfAZvs1dPrSPekwysUeA6/NxXzp2/urk+TMw
rB5oi8m0bBszefLrJko5y8KRIIilrMpt7vmYBO1yTgM3kQBSXb8Eb/RiRdCMuJTmJ7+leTudwmcw
TwT81jcF92EUL+BA+xK0AHXk9Jc6Ozcttznww71Z5U7Lh0PL9jz7DGPJI5PrK21eytymv5yIgQQF
HO1wgiB5+XYiSqSKYjAL1fcyF2/+8vmO9/FwUwsuZZ5nAK5XnPlDGXJ9jRgTVuJ3wLtAYg/XQ8U6
hHxWTVrXGKptlF/OJj7GArcKud/ZyI3Sj0njzcwpwkHTQwfIPxwh9I8wSfy+WjHvRroM5uWb9zLg
ar5s2b9V/7nPU/5ZFnbojf+LC/zvlYh2v/KZYrte/qr5a/75u/7foAinnfxfl4j+V5X+7/9eEDHy
P/ypEKn6f8EKroigMESdos8MBfhTIFIVikAG5PcGrIoWt4/SzP/Uh1Rp5m5UgdUhFgmVDlWgf9SH
FPO/aJomY2eS0UEwR/u3CkQICb05uiAkJOgcgdZArWPw6/SFOat0XA3BaCO3plRlIy847MlEmXsr
zxNXKxWy1YJHAs9OLWl05Vyk8k3bJqIZk/xYBpSe6U0dabMBNHzdqqF8yELZp0MvbI5yoygHuYAf
AtrxwXqoQlBam1joSSmlBcFiHOkpKiqFf4M4WX6lKxmQUkirg8ckbYd9GcvTqc8qEjpjB5oWTV3l
N3jq6NAkUXxXdpFAK3Uob/zAmx5hj9CdQDCJBbyRpOTYpAE0YFa682VBV+1U58kAMc17W6vetutS
ApUsLS99/GdX1is8SJqUaSGsYvmCOE58bGTw37ASX2rFpJDILb7oeiRuIyM3YfzSaFiAujc6aIbQ
4AjgGD6rOIn7obH6wRFMJBIBEkc6NJO9BNN/oIPvg5Clk/FfAYDH9jR1ErrncCRsMIaZbY6+8VuQ
+wpGx6q57kYoBxtRwLUZM7gbmrq+FhqPioYs0tZQmV26JUlKM2NXhedpitSzKqkdWb2KTiLVG2/R
QaFbA8GTrZ/EGWGJXkNJAV3AY0SaAycxrwdaUojpt6qiRgmuQykfc9R7dkkSV/ddZZawYDcGKGsZ
9L0i1Hcw/JS7DpEER5SgdY2LIHlqw0AH/lXFkAIXJE5cuRDQ1pSh1As45eCe5fqhDenx7X05OIJa
zb7G6NdDEARm3s6Uqtl5lYKSxlj6X4D2d4ewz5V7uBfAImtTczXk3XQTJBqVDS3BKVaNKXqQBE+6
Anui0f2TNPpv1pl0Kr4GLEeBmQf3tVlPF8gdZ7eG6kM9P1Rk8GxZ96xvISABmiY7o9yoXlcg/Nkh
HJpqQkpqWAufJi9KnmrRrA9tUXIuY/I7/ab10S+a/LS0Nok4oOmmVMqT4WvR11C3aAHPvKj6IY1R
ao9RHOx7mM9wzxuEcz0YoSZaBqGZjoiWH9IiGZ9kOQaZk1vQ+2iIV19EJi1Fg9xNP2rFGGxgToys
+kV9nerQQbtjm0FZ382BdhgQ7sDzPqCKokOFMQUGqO9Q6vtL06sFGzlUqmOaFPWk4svqCqJ+JENy
vc3JmENaAAYLh4kcT5ck15NqUpqIm+m511VyX1PQc1k0hN8MxVefEtlTDwad7tFcFFXxQSTjV0Xy
97LK+3ZHeWbmCWoEaPkS64AudexWY5GcZU0w4QWE90PIGhga+owOsqLXYF4QojS3Ke95T30jjjqc
l4VHSrlNdmZmCNehmQaPFHXSXeGlwdEfYx0NOEzinn467QJ6htaeojRMbaMY0gDOUUUKWJSyONea
VT97Q0kNSiBycZFW6m7HSLR2wOS6C1OhDWzKu+S6Lsc6QwYrIjDUZGAcoqgUu1b35rws5OJ5WFek
wGoYIaEqKjcKjYD0f2YWGqg060AW2O7DKcNk1FpZPyih4Z/6pq02JQTytA7TxoL+AgwqQi7gPsNC
ohqVfzBaT35ssr56khC2u46CPDtWmS4cBk0KdwUs/FTG06R0lbKvT6Mmsa0IwdUP0zBVd4HRKb8t
n2ydJUrtsW0JY6Gb/EVAfR/RMORN0sAxgA/H8YhDHUEOTXsqzOKE6xJtxlSkq8kI5EOr0JYWlb5o
J0nQuilZ1601RDLDWOW2xBE89Jh2EeZKpd0lWUblNxel6SGBUuYghwqF6S4Ld9Dq627WieqdZqbQ
iVpSex1nJNfGdOjJu2fmQepB5BpRgGkcW/Opg1r/FgR+d9TTzLhG8g9WMc3KgZLowg6RveYcAuf6
mUteuI2apPiKmBjs8SrVvDKQCwQs8P/JJGrkhYJMPgJNqo+iNZhzRrR4oJw4HUYErC6kPEXVWbOy
6qc1QV1OpZGKmZCm3LkJOqJI6/qj3kDyaSkQxCJDR8k2TP2LUpeDXeVRS7YiKq+V0PffoUceXL1U
hnOuerCfDA313D6oi0urSVEv7jMR7iNIdkCJFF5HcicShYseXonDAAfEISHhS7yqNVu9lK0dQ9fw
zqgFCIouljlEXitsczkxyQhDOrXr6l771Y4wdCDt0KeOP0YU7cZahxy41tP4ex6FJRVtVYGf1ApC
kmOS7Dei6w9pf4ioigxOVc3C3YPkPdRlFBoXnjz4D7lBKRcmYwX4hNX9qtoW+pd2Sp9hlJOedAFf
FoJZWU1PVluXF2aZB0cFRp+TX8nilZhYIFPQOpr5UKX8YVR6+VQZXls4baGMd4GFlKIqGdkhFuFk
vfACuVUgqa/qq2gY4ieY2sxz2CloekxWdqZMI7nSpIj0INLqqap0SMm1p7ESk3qtaslE/D5RGqjV
ykmhy9mJgRe43qgVDw0aAU9pGRCGK2NMGQC+pl3Vd5kNDUlLfaacvhmy3Dg4Wc9dSnchwTzSnL6F
fK9e+f1+FLL+LJitctenEy9zBEcWryNdLpUgkrXOhfvOQ7x1E5NSkG2jalNsqtZot16VGj9kIHOn
UpxNepMnOxGegoeMS71tcAj3WTWSYpORqtaLrH4oCEezjRRUqqOFkfRdGFpY0XwjGuhs0b2nulXp
zrO6PqEsDtEoDY7qeI4nSd7ngKyognQRVLwVyY6skWwjF9K9VGl4ETDJ3ZRZOHxTEsP/UTUitVVP
I1KHUnGfQEB1UONBvzYbUacwA7MtiitQ20KxEYzjVehLiKDTWFNsYRMLf/im1B+MqSKZbgmmso2J
3XZlEZZwKiqVG8RgqSi+I4jNnu9LQbO+GLUFJdYQN+cMsmk7GVDjMsNMvioRLb4qTKn5JU2Cf9EL
efiEooLWnNpuzG+8IZhoelQn6G774CoJDG68NoPgaqEy3QLKsDPJ2fSXIEr9FjbWtoA82ARWN/lm
XTlVbChE2Sn4JsUYUYyJu69TGoY3CMpEuykMwx8RzDiXod60xGW8OEkRmqdcDWlXnXr49KDTTQFY
ZMZ9iQQYHFTtgNDmSI+U0mjooPpeHz2kolgcR3RkjoGZij856+lMgWQWNEsZ5ckPfO3HUDTpqS4k
GVqgBPEMcmnVUUEs/bkyzPGpavTQhavDdH3ohelRHYYr5GTFfU3+CICCrI+2wnJfZnIl3FtqEv0O
Iwtf1fCnXeaZ2jeEomgkF5rkRvJF4bn1xfYhklXSM62mk3+VdHncZWYIAY+EJOKFIM2aLmbdjnda
leTPwdRpX3RvAt0VBDqNsLIhj0h89skxLNJ8N9XZcJPrZBkKkeIPZR+LUjj2Y/rhW0Wy9eNx+koT
XHm2rDEmUTaNT3rcy90mK1S6M7SgP+umNjo97Vjf//248+8Flf/fwXJnytN/HVtepU9vtKpeZKT+
RJaa9V8msk6G+Y8OQ37Rn8hSI4j7BwJXh8QVDldkbqCcga6V1MQ/Og2JTDWCSBiuEOycQ9N/p9Xw
LdAc5K+O1BXUSxISBCAslwDsFG1gr2j6xhGMZ15sxIfQBmlX2SDeDwO1pEkNkcAX/uAlCCxSA2Mc
kiSaKfS21TA+Wkn1PBkjvesyNUef9pMoSr7IUdadWyyIPno/haS5ygJhr05EMUVIJvfVjnyQEvzo
mySIb2C9RQqMLXmb/cEj0ROh45vUkea1hr6T2KTNTXE+H2aBcZ6XGBy1KpEqE+FVUOekwOt0GToB
aiWEUQIRB06NsYfCz8ZTt8vDeAJRaK8Sf8y4wb/SWu8GlBYoP9w0oZVpAIUwRj+2O9LYrn8oD9MZ
r8xemdwHiwgrHNQ78kuzqjj//StAtQI6JhqHPgH3OziSkzjKVtubB2VXH5LjzFwEhevamFyQd/N7
Peac1ns15mSxSaPBmOJxgNXyAEHgVfRb33ibzG3Ow26dEudtqvXPir4ecUFTQKwUeNXIiNHB2/W7
bl864XWzW82szkduuXMcFNSN4QpHGHdxJFNLww3VqSHhrQChk1ob55c2kqzbpfvwKAC+otPE9UIa
uih988oR3lIAdInUndAx11b6o5M0i4aivvryTQuEKrzxVlVbSuzM3OIycC6I2V6YvsOtsEIftuBv
mtfY4h3Vob/CsmEqFiepDMUwrEMtZVfDfWkHKAZpcF9FG3Ef7FZO7fsTZMFWBuMFKTRI2ZYZbFM2
MhWVqhSmLVBjgNQacYMOxZbeaae8y2ztWtiuDPn+ojCkrGIBIb/F6i62VtC1QGwKM+WijC6UfF88
Ejwg4/ttctvcNjTlnOGpWdvAt9DiP4v6etR5IV5fFVJxQ60aINDs3qVPsPFol9wop/xmhieKW+Oo
UvS5HS6pg8XbNVaZBS/P++EXe0oChiphCUHjfH6Mbezmum1comDm+HYLMZ5Dh9zXzxd6FttZ3KF5
oaE3hxzdmA3v2ymDdynFTGGh1Z2/RyiEuETay7DK6GCaHOprjueIV0Jgh99mLOeLJb6vf1olIrGb
cb9mId/tO7lagAHIb6EHTVy22PeWqlPsQTbqcCbcTgVXk0y2pyTu59N+v9TzOBwsCQVKpEqWR7oK
mlaqI5o8ard3ZTfdJ45/0+wHW7KRj/kabtfYY97docWAi6M1tvSldCWKcSWF7IAStiKsST9Lyyw3
V3TW2pTnWyqK7OnbvbTymEyQYOgQO020B1Ch3dCmxDGy+SPIclGb36BVIjrQAa2/o3MO/Y015gAp
7Bms+BD+kWV/OzoCdKgMFYHumOcB0Gm9Mw/4K9CuqRfZuq7CO1u7GG2xnl3iQ4g+MJp8gwqfLV2E
Z6C2W/Cy59V7+cGhhAmGYJ6lRRFgua5JLihdZ3FYstNwYl7XHURLVMByFyjtFkjS3gPZRz+buWYG
3xmk+VJCBkixTbVmn+jtmoZWRhDWhsbL7ax31q34BQUJysUbOlSOHoBLh9dNegi3hUBMvWYPP9hS
CjCypKAwMjMPLQ5UkQ8lhJgwKUH99odwSHXQ9rSrS3lTra/zynDawhPTILrOkaCjO9P54x3F53pL
nx3SHJYjHVZMwAe35fXkZhKg18Z+EDu0FUdGm439LM7lu8A/Ed470gFOx+W1ZqfbZCf8JO+0MvR8
FRZX5c3Q80K8emeUPIv8HAK8FzcQERLI7cKdYQOI2c5TlW9Xxlub6uJqonJJS3P5MtXRloGdwzdw
Q6I2NOFGg6hLPEhH4QhJ/UZuNmK6WRn+4+lqGiRdJl79i916Nd0pFXV/GsJ5X0dWGlP7vdsXF407
T1chllk5tx/YWm6qNQsMSyjDLS2REQ/CUAq6Tqe3ciOYUOJm059QnZrsvyBi/MAmvBljYX/yQh10
P1B1ZzxO28HRbaECyGH7R/5kK7ke8F7s/HE1NHz3XmNfZdRCdJIMkFEtbVGpcm5pfEKy5lF7bA61
HbrDs2DP90Q7iqfKBnAGzH9lRT96L18PayyuZu511KRanpbaRf1gH7oeXYnGBmCu420au/kF36/y
H9zQN4MubiiNtnrTVzQnIY+Fo5tAO4F06PT1R1EREFJDdZpftJjLm3jrrTkIH+7vX+s8gyFfX1FL
TMS0yxi7/J3qG720waHsdSc+4A8+pbJDVpEQYnWdV7Z36fdSQEQTYIBwXNWNCQqn2C5M6IhQaFBo
krfU7QixUSt81wLjFA5flB7qm3Jbm+g+FY+dsLYDH9zcNzuwOOWVSqOsGLIKmu8qlKKc6T67s9za
aZVTe+IR2K1x3C2gnDjBHHBQpBRGZCS/5OXl7fvSmrxWGp1YGrfoWHzP2vjRSzQ3RO9X6+Bl8L4m
oO2FgnLeVzX/Vvjmthi/ZBX0f5Cod/G2g6amgIRCjbUd+cEN/V9wsUxuQWFvxbTNx2Bhyd987WKB
hmmyQlOHDIceLRF+D0qPuKsb4Xt/6h6S82ow/9GGvF6d+di+NqU1rPgRNWpHP2cHGjw3gdNt8Fp/
+5zHv8HduzbefF5fjSdVkanqiDY70JnbyDhAV93eVj1Nv/pw6JXC9YzmVgr3igJsIjiJanarquHa
Ks/W5bNVnt+3V1/RyKhfWzKznlVdNfhHgMwQjMn7doWHVV7bz9khezWSGmgGEseMNDJSfjmdQBxE
UCSNQAfs5Cc1SpoY6p3gQhNEdZBTeNGpF/BypeucsB89Y6/3euF90VZvDcCViYWOiWoH3k7FqR4u
kMTYZcHN39vwlTHVhZ03jNxToe4enUCJuE+QCgUrS/w+wff2gi8jTuCAojh6DDFd6TcUqec0mOfE
NN26ko2w4n8Ser2+ozM94+s9DXo/JgJmwGpE/A4Zc7lYeS0+eizIMBuzah3JYWNxPo3Cl6oMhKkz
TNJG6tOLPBcR8ND/k6VTFXrwkD6hbLJMP48pdU8BWPHsIG+bg7QJ3fA8HKnfQCAROvUK8dmidfGP
LX493uI2KKgKUGXF/DeI1w2q7fn3CAeICCXGt41/mVc2xfXpwj/PabYSTGV99pVbBDGMfBcrbmBs
pN8yqpZ0IG2Gs79O2vyReXr9gYsrIsSeNQ7IPcHOYuvoVbr0k6P1jEBkfhrcxqYHx1mx+O9vCHEY
USBbYNC7tkzhlsEwxUAswY5iIQRoqqil9jSbzyE27I77MAHnAynMyrjvj5gkS2gIzt7frE688IUK
U/cMHzQLvD0m+kouILAiMjafT+6DuSHOhldJyCnPTZ5vb4qitDLqloHmdNJlpaBZCA7y8xGk9wZW
UkhOQJtMPGDIy1gAQBwqwkasOcJe8V1o0rDluiN5rrHT7GK3tmzSB+tG3KqadN8aLB/lnzeXP+7r
CtmlsecIm7v8VnZrGx6dQ2dPdnvIt90Z2ZC15+p9uAW67dWY8zK/ekSUcdJEupIQnnObE1CBw7Ad
STFJe8/xT8oO/OU22cerIuTvc8JYBgStNQiCJRZ3KbkgddPQ0Mvfk3cXHueFDZml99js1vMvHy3r
66EWNjVDd7Y2M6aYQT4xjfuwqZ0sff78sMy39+2z/3Y+i72jLq6AbWY+c25SuWj2kPRto9WY6oNT
/2bZFtsVN20/yrHYw1Vmwfd1abWS+/lEPjr1b4aYl/PViUjRf04LkMYvFZHUHfbiFTuzkTe0eNjF
yh2T37tLb9dt4bSpCS16nc5o6k57jG+9o+JIKNGeBbfZgK+8R07Lju8SVwHDc/c3zuEHd/zNbBfP
4VTISlVHLGjjiHZ+O2UkGQBuEBaX8KitV7jWDuPimRojBP2amvkWzNjbhft21/6CBBIicv5sIj4N
3OD8+ZauLvLi6QGxB1nOfANqt/4i7yDXeix+xre1aQ8HbQ+lrYDGhbEbARZs9Yv1ItvKpJcRuZ53
WhQO0wxUpjcjgQUusvDWiu3n85TmxfvkEhqLNyFQPJBVMvOcfYDiW3FPt8QVTYjT3nK740yxD2K8
uwlc31m7/6tjL6yMHiJE7vcvY9Pkda8mG2PrFVvfFV62loz29ERPZrMrdsl5tey1coyXsbic5WrT
mi/HGMAxVbbdXImGhcDbqCeqT2tGYm2lF3ZICdBcyj1mGyabOafd3IXH+Ohdm3gWo5M7xW485U56
9TfCvLWpLuxTWFUV6A6Gzk7JfbyfkIOhWgC/pi1Sdlp9IN9nOd4YKGNhoIxQK1Ia2eczBaHtt+FO
+BptY7uz5W1/3195FwA3Vz2oD2K7t6MuzBLKTrSwz2YRRoSt9ii6KNg58OpxqGa3sUEwIew2xlHf
ZjeQxV2grbnmGXx8adFLmOUDEPtdGA3J6HOLRsbe0TadM2sIAAxDemoLloeMUvc9+T7u11wg+eNz
9c9BlUVMN+UCwB2NZxRE8RFEfvvUXhr7/Ih8gB1cxmS+RfrltmS+Xe2o2GChu12zC7f11+kJJp7j
Wj3l493/63sWFgUZe6/OKxbBn2ihjABpwzQKFdLWG+TNivWaXYT31uuvsRYWJCwasUkQ4XpZcIJo
OzHO+Q73fJe5yXBIvq8maOev/2zEhdMiGCpMSQmMkPMW8/Tu4x00KRvhWO3WFvJfuBV/zW5hMYzY
z3XNx0Kpu+y++EZW1lF54TOevN3fsBJrU1tYiQxMQyGj3owXk13LD9ShbGUX7GmGddcO7fzln63i
wkJkekYUBr4BUUTUNeofsKSs3MUPbwUNh3M/k8pbvTiFSNzGdJ9S5QYeEB5DjV5+RX6igHGVooDo
KEF5q4j0O39+ID80AK9GXZzHOK67xg8Nauv6DwNSBphW8+HX52N8GPNoYKp0GbVdatsLQzeOYdmO
UJfjmiCG862EBDj9Phu4WeKrvwIEn+1WbfrH6/nXoPPfv3JxjRqV2DRj0OSQQ1wHOzW8CA5lghRB
nMmOfxZfUG0lxGv3a0I0H1QnsOwqgTGtYzq2dXEwLb0IQFeYPawiaB9vex9CZd8Vrxs3p28zPih2
e9c8rF2/D+3Yq1EXZ1TL60waK0JyoRecVBJh+jzL8C4JcbJyVj+8Da9GWmwoUpxIv9DD5VQF77GJ
RkH37fMz8+G5fDXCYvfSTp6y3OM2BCaMuiWkmtoReeX956N8PA/6o+giQuZ+6VHVcYNL1VmMQqms
HW+aMnY+H+HjPflrhPkLXp1CL4jkamqEHq0p+dAF6c2gZIjb6a1KDjX68vlgHwfc6l+jLc5dYWhl
6Y1In8zZ4vk594/ZHglhN9utnfGPN+ivoRaHDXJVMFAtE2u9uzCNaPGn1IdDvDKjtR1anDRIVMyw
mdNMc1G8qm+kbof9xTejf4RJNXsZEO5qlmZt1MXpSwqazoqQUeUqdqqo2rRgeP4vZ7ZwvVQ/FtVE
x0bMebvo22TtjO10EdvhKYCkCKGRJ/UfCkr/uko8m/N3z9hfB+RFm+bVcdQTvZlagV1TUemCfNAf
9tDr25QOHBn3fjUUXjklywTeEDYeHB4spFajwwN1TvxVre8+X8mVK2YunjBPFxIOoocbTd3Ha86j
FZ8LtUYDujl8PtLKsZi7ul9fZimvzBAVbFwpof86dsn3KoTg5d8fQ7dQ+ZVIDtI0sDjwEI4QYyrM
Jsy0n6minru+/Q+mAbCLzgfVomd8mZabrCITRpEQUkb+W8y951CGTOPzaXy0Ka/HWGyKHsR+FZsy
rtlgnuPmZ4V6ryGdi0Lafj7Q+4ZBkoyvR1psimCNglQ3RBPJqTqpdvTYnebDrezHy+RqfJguZiVB
XqrbKdmUsBbRjaDexlvlad1J/KCUxLfQ+wogEsllMuNvDwgkIMBVKFHjkEY/xReHFOmBDYRfe3kv
HNYW+ePxaJfEHOk02S19xsgzQICFRJBzV2r3s97FO1IQdnGpuLz+6w1R81ouzYf5arzFrhq9YQZy
DCGQ+V2k+K7+ChzjtkTXMPw2/PobDv5HF+71eIu9rWs1KNuc8Wo3vfS+9KxoagfP6ia5hLpCsNd1
iF80Aj+b4vxJryykF+ulQH9371h36NOM7UkaLyb6TFEwoioY8u40G8GlOujMYoYgrp/zu/LK8m3h
qMCFwg/USNpstC/1FSijFX/lI3PKXoMc4d+5t/Htx40TmuQdQHWIDXPL6Xr12TSiS7kx1+R4P7i+
UI/AXo24G8wry66esLUCA8SyPtO/wO0l2nUxbKvgPhuLzef394MpMZIK4QJFGAm82NsppYFYgxlm
pJRuxaICTt8dNT9cGUV+kaR7va9UkKgfze3bOOXKu1pE3A9qH8LQY6ttm8mSw6C9d8rC2stOURB3
/Y3mbXntk8YVBEdAZEzMQgSAYL39Fk2gOE+9LxUZNMmdbmzhpk3hU2zFriqhTuyrFny/rs+sdSIu
9yxbkAjtsYRv1DA3PrSNKZZQGZAGyfNmuCvTyNTuS9WA67COI6P/GiiFYdHIWeTGXo+lQnkYwqiO
skNDqOFtFd+PrwoL9irEMIDInSZf875Cp5b5XyJ6l+k6ygxfvYOHoI/2nqrWZIw8ObBc6L+sForX
SSAxrNfT/yHtvHYcR5Z1/UKHAL25FSVRKu/a3hDd1T303vPp95fVZ59VooRizzoDDDCYiwol00VG
/OaLjShAFG5R1LHsbjP24eRDSvcNC4KrL81Z/k9aQLh0bVUrcS8NRgOqczro2jEeEhuFZEQ1chfB
5T7fxn2AOF8xmH17aLUuxiE69RuvqRH0JHtvqh1NQlP5QnUFpaBUkZEhQxzhKgqa6AvCbQ6WGHbV
sHFswBubAklavJccIyJXUCypHpEGLapPRp8gtzhVozYcHKcew1tzgEyItFHcIJfcDT+TuU141o1J
59z7eYa0hO6PubaLIL8Pe+j/+VXrj2hjKpoUfaPlh8xnHo6w9uj9GTf6aNd3pa9F36cimK+LpNA/
R1oVHkOEo4+pNZeYWs7SfDVFCgxxSc2/zGj6RDDGc33ctLrTP+dKFw9o3kYzoAE/cMxjH01l9hDU
kY6sGaxb40GbLbX7HuX8FdeUKiu9tasgg2pYz6ghYis/9Z+zPOgVbCrMLKpfZQTo7F+D0aW/5q7P
UW4PzC5FyFlP4ipCoShVjHsDYmuHt1MiG9lDzcJU3EaDfXiYhixGACoho9jMaNRY931YyP3BRgCB
djg6SnW6tVN/7nDBbSbbOrAyQvQaZSlDiEuZYTBem6MS0sKenNL+qnEWKE9W6tS/ky7WX/TRsH8Y
Xdt1N4USo9JqqeN9P4zIfSR1gacU2npG7FGyT/NDzsx1Fsrhfdz+E885jn2KXhXEqQ1bgu5pJlmA
3IiatS+DlOvwyosiULtnHQ2IDLOGLq8xxULWPZE+D50WB14kZAEhzCoT66NWZifdzooRl7dIDCD8
3o9WgIlNWWIiqIYpSmqGZfftLpdnEycyp7I8BWKb4vWaM39rIWNTmJOmVijN5yhWtpKkWbtWsaXY
rfM5zPdB27RFiROegc+YE8AD3qDe6fu7KOmw/+qlxmg+263eg0+rkOR/hp+XmwcOVAtrHEpIR3PU
7OarhW8q7NEakbl8n4cQglFOmczpk5N0afCc0HcP0NmA27dxMP4r90o/9MMh6B0DxSZLHv2fvV3Z
2ryRnM6S74MgkKxjnSCv+tXI1BIWV9YWGYSjbBqLZIfGYz2X7jiZqUa/r5SEuP2EYjs9e8sqfaht
DnXJEu9eO2yH4SboelMNqqtKUytY3dsuTzG6SZF6aPAayspS9xTfh7Pq/h99NpyIa9NE+jmq0NQP
bR7thRSjrypV8XyrSFL96eNr4+ypq1Cv5hSnjY5lA0ygRWqgaikrBDHLrf7IobP3H5qvqFzTwUy2
0svHsUTWdnp1wP1QIP+oaHXp2vIy7LU2S5nuADdnAK7kWAMkgr+oni6zHTAcAGnQkAFkyH8u/XxV
pZOrUcedQFRqw2+4Wh2wU31jNbVvaLrVDs8yn/sT0YC0BU3sHL8TOS3uAhPiWKoHvwgcG27JHlCE
K3Xfeg4th48/5FkhcBlv8a62nHKqs0x23PjY7coXZetcp3tpZ7n1jm6Ai525fFir3J4lycugi6Q8
ngpQozGDjI89FCIurb29tW9G1/HyK3wNV15XZ0XwRTxz0d6o4ioHpcQgxcO+umNtHvFl2pVwFEp3
DRK1TJ/egiEgp9uKDaN4+VxU4aSBR2XNDDgxhApgR3XTyE8r83ZpnYAmM3RwsGy2ZZRMz/Veb3qi
OEj9ak968DIn+ymKYTFWrlaY10pEuyzVDyWeVGWK7HG0SsS9tD3e/4jF4hlBOo1Bh2+IgJoq2+oR
BggXzK/5rtuGh+o50dcfWMsOg/i8JMBsD8qD8IwXa6cYE6lDJRinPs+/gqAQ7Jw3Uo/2u1xFGp91
l0Uwy8bMGeqbjf6jmOt3Tw97aBS7GzPkhimTR9fRrqVCfkvFGl0JXhuGq14Hv1ov/j1hpvR1ZYrP
RwqthoIrQn+aCWRnsWqVvLB0s8AwE3HRA3o3+5Y1Gx76T+tYnbPyOO47nKTYliPwKthhi4Hm+Vgm
ahuif/wKSA4vK+dLuO83qOvZG9pvEBVqBI82qyfBcgUt44pXz7sPDKForEojtd6KiUq/QTIDuz7J
rWhoY9CHAPIqIlA8X97fHYRkMm3FQVsLoUJ7MVSeHJoZ1AwVJx13sqdrp7C81ixdKI73iGJtV6bx
whBP4i2GmOUxEjDOCPhvL6ixNHR/WgVDROJ1i6cvnT+8I9aOh7WgizecbnWyFpmJtXUO0Q+MMOmz
SDRZ/HvpO/4rIGjXCh/qcrW+fVZHCIFaUERxgDqdSXPWlLkyGGZ4jH4o+/7FQGzZd2eSEo/3lluC
PkV1tyl3uGP8CA9/1X5c5gX8CEyoKIeYiCPI6hL9ioKVmjvk+VBuelwr0y2/INA3CAHX0Lb0DYJV
j4B8+THSC/r/WIusTLZ6vrhOfsDiRGzrFOk8yTap5rZHSFsP6GRhS8suynfTAVvblXhn86xw+gtA
MbWtC5hPyoRaJcPJfts/jv/JhPrXg/82rsJip7Y7HBFXsRlnG2gRU3yDd3u2j/SyqOoAYS+qKpF+
ZaB84vshSlmy24Xm7uMhnqGoyIOQElUBThsmT9hl585IeC+OMCioOMmo2aKcJw8/+n7T2wdli+oe
uZ/9NZmuS+2bxFsmC3+IGV4vnK/+kMVGttBTL33Bq9I9rGT+qVFW3BVP+i7eQnZ/FVz3wM1upHqD
nyJeg2tn5aXPTrWEbBfFCw6uRXqdGPQnGiOw0HB6rCA8TreZhi+8tgesvpYwLeGBio1UAmh10heN
AtCyalrX2PRh7kJd1ouejEPGHi5e/mrHLjfMn0iQrMU9p3LVLRZTHIRTg6MIlODgLjoInmN+Ld3K
W3x392uf8DzbZVyov3DBEcuG330azcjwUYjlClbWTXlMMLDZhVvle7XNjo5nH+IrC0uQtQV8nu0u
gi7WzajIWaxTcgDPbHrGXjngJX2NxhrSCLyMjqsSBcuFIj7p+0EuPqllJxAAlDLiTJDd6bN+JegT
hVtfB16NAaSGn/P4e7heuwHEMN7fq8uwi6MPERGUrTS+bR7fNMiIJCjYdQgzZt3m4xPhPJ1fDHCR
Ao6ZwpOZbuDboceaofto3KGQ/VBAxp0fVqJd2gvIKCNMa5kaQhaLfVfyyvdVM494a/Y3AjIdsFjQ
NFulx1/8gO8CibP+3bnatZJea5YIpDWleUB9HxFkldLNBhxBXNyEDUXPldP17NH+drq+O1UWQSHp
m1Zlcao0O9+rAHzV01ZIHPjX08HM//X1yFnOxkNqlzyBLb9YmvY4975RJvPbVlB36d54qnf2RubA
/gu8yaXL8X20xYrkeKPcJ0jFolMtNgH4ZmvjQKIWR3XxnH+CL7iyWpbnmfiePMs0HeatTolikQbl
TtkVoxxbAgAFDlb4lmegFkEb/GjBtXwc7SzdIRgUE9Pm8ueSX76F0jLxI11m8orpPp3QqBjvbIy5
dEVy7bp1I/KtFq+kj4OevRXeNjr4RLgtkAgQnzpdp7XRBEZHwRSCoX5VPzQoy/DSvBLtF3mrH9Zx
zBdPUNOSNZHniC7p4tgOgqioAzROuY6CQ/xVAEHTzbR3rnCcJt7aSXYxnhibA11L1LMWk1ghDuc0
CORtVU+/wsPaA068Gx6wgtkX++lntVaEuXTEWHxKcFgO5c7lPE6qNRqSnorxVXcd5SzFs66QEFyl
vZ9l6cwd//AtZdYN3arFBiwy/qcRYG+Dfstjr27kfyawX1eDpxyyT8FtdqNR9VQ3+Z3yOT2gxgo9
dY2gqi9fCsvfsNyWDqLtpcJvUMKg31CcuY9D2H0VvjoxCs5Jf5jqaW877b0e0aIokvIGQV6w8qaV
7nxlMA5JmWDMXttPZYmbkuRrh6aJbuau+NaNxk/dr1+SXL/lhvAM375uWzpmAbYfoabtlWZ4SSPj
Oz5nGGSr2q95ivSN3rVXTqQ95GnzoIb6QYpwLcdRskq0BxNW28c76IzAzBegakmChWEuuILlfKc5
ZhexTscnbWc8w0v9W1nWr10QHyKLkUfVtorml0oDZmtjBW22hxIp1riYd3LMRY6Ws4tNkKfhqzLE
xd7o+yv4kjtd0q67vjqigHnsS3WFzvBWb1hc8KLWCjwB3tf540ptDTzy+oT6Ls18Mv+rwDM8dZvs
1ypoyvJc+/N9/hNpsULiIG1Rw4kxYXJtdrz1E5Q7xReBT8QuHuzPduLpDNkdy5bfq5SC5RG+jL44
36bSj2jiMM5x394IyFblSu7wYHnFVr421tKL5SW1iLasTZZajHK6QzTkkvutoIcDmvXGK0yz7+W3
p/paFixOy+U8IhuIyr0CDvIM1poYc9Zqo8/pVhSujCx6jx8WFiMrV+GFdMYx4Qhiukwh9AxiCsWn
KpuMMJqM8Jrys8c8K0UVXW1WXCfOchgaD0ILUOZfwblcbqfOsdHubHmt/FkuVOmvX2c3Q09urdt/
4WZw8NrgBYFOCRW55d0Hx9zBbygJOD+FKJQAIAzxhmii/dBdq08fnxQXUl3iWTIaVJohmuSL83qq
ZrXHKEhy2y195xeRx2tPhjcc+9v1hOnC7SBoB5Avka0E8iyLnfEuA20jqx00I6Uwsi/u6hsgO9vO
K27DV2iYW1GvMn4g6QCRvfykkgCv3rvnS0akFaqhCsEt4wwRENR6FyhTHmy1+x52i+k2t+FepE8Q
de9wRoRA9F88JogphDS5eilbLbtWVRvUcOhxmtW98aa6CoGzjDRb6FsdEG1aOfkvzuf7aIt0u9FH
LJM6ohmbCbgOQtWAoV4ND3TQwTj+F4tHVMjRbKN6Da7sdDoBs0mZwcVAqVwc2NYX/8FAmCN+EhXr
1YNMLMXTY4XqH5xSUZQnlVkmaYk25n0IMMI17oW0of+Z4bmVpx/1DUIb5cbcoyDXbvD8Wvuo50co
U0ezDPMOJGDPxHx0KPVtPCIvM7jzvt/aV8kufbaPokLf/Uq2q2zQS7NoUHDjZKPHc55FBXoqzUMa
kRt9t6/Ege0/9BtBq6if1rkw55chYmmayhMUnS/kThez2CeyJI/4JjOL7VG7JqfxlN16mAu1EeJw
2lDwUemtLHuqU4gxUUsL1I1v2Pz3/UO8Fxy6aV9TiS/2JUahq4Qr5cKOR2MPRxULMrl1ltlPDZ3A
rDZo4VyxaK5mVJK6W9EAwLbMa39MR/EwXN2F5xmoQ1SdG5AWMi20xZNeKVqHuCGmvqKzAsUrcaXb
8FDfpt7q+SJyleW2eB9rseNzbaiSXMSq/rENSHvR9bG34XMJTRbzqxK65eaGVPsR9u2Xlf1//qw4
HeZi5SRRk1I/IHR6FIpe6TMKYqyd5H5NZvXihuC1K+566iSU8U5PmpLSCRKRmH71X0cO7j/XlOjJ
c02tXxMXp+8/0ZaNsdEJUrkGSMuiQVGeaNiG30pejZbDGoHj0oVvvBvZW+7x7kpMG3vk7U2swc2P
8zYDVbIpD+M/Qh822XbX1ppqq1h7Z+tFI79gD7I8l+oHeo3pRxAQEDUCcBSha1z7R8HLodguqk6r
p+fyfBEVi3dFBEesovcjxAMhVoR+z7hX9hEqeoh2jreWupOHnf+QXgutMoSsntX80c/w8foL+ZUz
xPCf32CTKAIhISldpDk4ssRdoiJi+EZ6BIfg7CtPuw4ejV1/SL4nt9M39Vlo39Ve7hWH/Dbby9G+
+rmeAy3vkuUvWTw9MNfJAmrfePCBjHuoDCPEgUjGSXFlb17+6v8Z8WLHjGmT9lrCiDVf/1yYAOes
a7WK9o4Z3uSa6QaOfbD1dI+w7qPVZ54KradLQAYFdyq2JkU/Pftgp5Ucf4h+vlr5dctjefEVlo+S
QnYktVIoLLWv9d725N2kb5TGFS00QF934LYDVz0AZFs9mpfLfxl5UXrxO9+vqF1bW/lRvepvtAN2
j7/CzzxQkHVwVlWEzxi/y3iLlNfufABXBvFw4NthYb/RUEXtfNk18AP3sSGN/WaDyQlW42Nf7h3/
tRvuJqyT8EPeKW3oBtI9xiRuqxmbXEc8dUIxof+9Mh8XV6XgBvDAoR+z1LwtWAmNIeyJE4QZP/NI
fJxw1dzispIcwwNtcutvsPNrURdXVzypvuTEnAxC0S8fvOm7wOmMFDOL3m0eMDNa33/iTnp//L3N
x7uRLu4spdGGKG8YqaP+KjHlxdndnFbO2AuTjm0MbWpZPL5xBVjc/wBCqzaap4kHo/+ops/GV8f/
oUhXdIz35jeRypWfm/Jbc6NZnAMevtuiQv0X4kTL5ADAOG9IBd8QyAl09RarHfcsW81SqCWTrlTW
PhjK1noYw64KH4SbWLrVh6mUPmlmXZY3Oc5Q7b6qEuV70TtKe9txGTvXnQFpfUclGLxpZ5JRbRoc
N0YX99Ha9vIpyYBwVyo+SSuL8nyraggB2Qa9NIM8ePnsTiutr6aRZnu7b1Gpz9Hs1O5Ej130tTjJ
Xj6Od74yTsIt76kqz201ERK7jS58vTs3jXlLBCtRzs/l0yiLGQmnPsvN4o2OhaDMgdvnaO7VwyrO
73xvkfPiOSjYt3SWliVmO8BqLSv+b+MeT75d4cFluGlu8AXcQqPbrWYyy2xQrDULewtoKQA0WHWn
9/zUSQ2GfkSMj9VdctVem/BShqN8WI0k/tLpHj6NtDhTJYx2Wl00ypGErI8CNDl86/bjLvlFjeTw
8ao4g2gth7XYyz72PSlvUtGVjx/+dDrBXDw2+5jKgYgaXnNK7jXQ699WQq+Nc3E+SkMZ932H+l6z
Cx8GbzwkbvLWG1xXplg+rt9GScPFQvocetjyAsDQvk4qi1DGNAqz9zna2FZylZXmowWvwGyiFfXa
txb/2SS+i7gYnFXGeagOREzSTZduHLykr5Qb3H7ItsfD8B1xF9e69QFtQox0Y5AmpfejO8p751Hy
4h3d7pVT+6zMt/wGi6uhKKXYkRswzeM+eeo8UanRWcL1Xb3qG3H2oHmLBTlFt99oY8uqUCuFPVkq
aaDoocufKwEV8N9KYCmaZ6ur+OJpQNUEGW+aanTzTvemEeCalQmROrpc27T4Cgto9/FivXSu2fxk
WQZoQatp8fGUahjmoEOnT77ykYxpD+J1pl+vvgQvjcRWQF7xgqF7tqxWtEGa970q8wqkcN/NHtZM
9/7RQLst3wUyblVu/XutoL0WU2Sz714wiLaMhV0Tc7T1Y4MAp1/o+48/39k7kAWBZJpOCRZEjG6q
ixdKbFRFlhWNOGaUvTivu1tRNtCQGwteg1WW7lk15i0eO91EYJjpemuivRtTNSdtYPrw7ETtrkp3
8m+4CUKubdqr23LcjL+N8S9AThfHqaoQmEjEsER6I229jxsMQdVEsPyR2pz2zZ1Aq+AweB3epU8F
5/fqZSEug8U5o7wPuJi8CHNEg4RFpEBfk/CfgvxFtRxMxPH2g/JVaw/1tEvqe003NmHlrB0q5y8d
BvpuvIt5xW+vpCrGd5Y9+zGgTnnkZNnH7WZ6SG4sT/LKq9IN9qtxL9wdJ3EX70wEVJOsM4lbb5W9
/VlowIgdaaDTv/rCv/CJDSwJHAACtO7eTJTf74/K6GczikOO8s8ydSBhT5Cgtabvy8d1dOBZm5CV
S+PcpH0AeBogxOKkaVPwMrk6DFBPSooKJe9G/PAa11CLneRE29S29lOtfw0783NtZv12ZademFED
JDMlJzrdKKEuEoIgL5IMj5ARDKjtdU/OTyxoEV9+9I+w0WCbkRmQYmXldq05dCGZPwksjql3W0ex
qrYs7R79Bfpqc9Tuhrz/rlW4ZmImqG51xT9aZv34/zncxecesPAbSgWBiR4FyShAedh+sLDfQg8M
BAgONKMnFnD05eO44s8utu3JYBfb1jLhnUYYOaNni5lR0d/lvX2vt4P7cZhL59FJnMX+1HPmmJ6z
ALia1CHS7RSbW+nNVaPYd5mGTcnafrkwNFM2cE4SFByLEs3pPEJfb2LYbyxgK76KotRN/MHFcntt
oV64thDroPCt0J4x6XedxgGWoDXzHxmoP72gCnOAXeQWx/4u2U6Hfw/RY2tCJED/Bt6IoI0sRmZg
IdtrWWJuS7X/7Mx80kT5kk/RTteC/crEXXhuYIiiAQXHEwo06WJ0Sa1Ora1VJMcVRbvU30ApdjNp
2vjOSzePm5SzoQcMPqx63Fx4l55EXhytsZ8ruqTDF/el4TEZfPk4iKQ5S7IKq+rw1TECT8IXshv8
u7kpH+tqPhRShZO03T58/BUuTfH7j7DI64IeJK2joT6QJcUhLJvrRl+t1V043WlIC04MrS86DYsY
iW7XkVFlJhUs51VzmkMXz9fS1FzVrYK5cL81ffnJDpV7Nck9Ox2fIysbNh+P81JuztUC3M0QRBWK
AqdrucjqWrInfkS/R2YMkKTlmpvyrtj/Rcf24vy+i7U4eirEemWLPjWpkfPaPQlnM/1FoM+6ByQu
V3HXl46gk7EtVnIHX9NI6rexBQd53lQI+Fs7Sd8jB/sUXnUbTV059S6dQO+/5mIFl02LziO6B9t0
GDZ4su6gBbsSAp4fz9qFN4EJUhgcNEZxgou/mLSqb4umjZg0Cv64Wh+MdNgNU3U7VN0uzCMNNW9F
3UBT/fpx4Iuf9H1ksabfXZWz0+Og7HCSR/+MWKP80cBrYqiV+ZNQsVy7mi/tw/fxxJJ6Fy9vfd1R
Gz5oEL4U0feeDtzKiMQvXtyHJ99S/IJ3EVTq+VIvMSLzdsaYTfS9o+PsijbRetv00vp4P5zFbkuL
SGsn+v3bfLiD6Q8qDI+cfu0EF9P/0ZAW+0yvEPKzO4Y0FK+Q7avu24jVwWB5s/Hs6PU20JF2jZ/L
5PXjb3khj4JHDO4YWA9CF8sOWDLCypN7RmdWDwnWcxsnUr/7Hb6Ndv4sO4/YnPz6OOKF74lUO1wH
nt9ItyyPUGUYlCHPI2OL2fJRyartKI+DW0u+tLKxL1Wr3kda+ldRwimjaGwxbA5/CCid4uiuluXu
lKISb6WYppSbxIJrbGVXif5ayM+1XW5q44sl3Xb9b6maUVhQtx8P/9J2PPlVi4MgyTGPnxoU19+E
r/B7572+Lzxoj1sj97p5n643Vi9sSeyrVGjieKZhirC4tqLS16VcUg2qOcZXdQfY4CkKDjqNTmVX
e0a8gTtgrDnUXhwpTyHRYoTueHZPqU6k46099DxvRaPaOBSu/U2giR0PZK+8TnC8cC5YtG2AVBgI
2tMqPj0XhrjTC9/g0/KeBk5VeDmpiL8vjtW+dJ2tE67JR174rkJ6iMSVBgfQpkXA1JIyKdcQ6JcK
1EnQKlBWL3vxJxYHg8jpwLCCneBVuVgucSFFqT2o9Tb6POwEoUWYS/HcgVpSu+uEzYsjehducVmg
/WM5rR4YW7V5HQN1M2n/zbI4GdHio8ldjHqiRghRtWpc7YvD64na4ryLdxLwHndcSQwvnDgnAcWY
310XzVSzVhwCZh29G+efqUahpPf/i1vpJMzyomgNISrPTKlefWNgT1XDDSxuRL3WOa4SnS6s9ZNo
iwsDGCPqJjlLT/UySPZ0NA72hk+4EQrRq8Ca82gUGWGp0YPiTXOGObHCqjbUUNb/384yQM9v+x0q
Kletvu6Qd34dnsRbok5Q84izFoVABJi26pW+E9RDs6awqfJWW/2W54v+DaAr7EcRfTrTlVJ9zk0l
a3RWZH3UEEgorJseiavkl/AlDj3TK/vjyjVw/mQjpoH3NGfjhcoN9Sq5TWpi+k181NXsWGPgpByN
2fhExrExOyDKkaZupHEt4b3wfhBuFGDP6IVyei3r7UadxJFa5OLj3uDqvU+F1nR984Y9+fcuuljA
n0Rb7D5izSXtN/Fx7eRgKgDrFLTq250M/xCvbZK2dUlz8Uw4PTWpv3Ess2JlASJe7MUyr8phSmRt
a1PJ7Q1rg4ExyMjvg/wzDtYS7PPzhTl0gAwLfgGbZHFE2yWYcj0ctbf+RXSYRhBniYtiu+KmB9SE
cvfwX2xIi4UKRVe0TBDcW2z/WLN7lK1VDcn2fpt+y5BEAEHYbOV9KoMWWev8XeDjnsZbvMsqp6pm
fAc05ITDbB8/RDSkjN2Ig3cA3Z1HIZEd1YvzbQLyPD38scNaqxZdABOc/ozFYy1K7KqKFX6GwC4F
14mz1ewrvdpE6lesj6Kr+lrz+p2PFWF+1SeeNr04aJpNt3/hqnF+aPCO09U3ijDghmWygXjXaDq5
pm0z6FG7fGu9/hEw7d3I2Inhr5sdiUk9XdWnIRdbSU7iIKjEJCAu5dpztuln/1AasmfVa1a3Z/B0
+AoMDyAsrSWBO1gu6sy2OkdjeC01c5jue1v7om3nw5uPBvrRD/lO2mrDRtuVXg1iFTsfu9uvHJLn
r5PTH7HIRtS4UYMCwC4YdcEAqDwhVjH0FJd7PnG2N1z5YD6JLQBDfiX2+RFyGnuRpig5anNTpYtd
PexmCI3BNOykbGPcZcJrcRvvhi/WLws21V/ct5cX13++/mKmnbkjmvU2cNvTP+MPS60yQpBPuDK5
KW4Aa329Mx7QcsIXRyYdaNB4qJejKSFAaOU+vufOdeN74bJheagTYulR3+E6v1u19ri8sP8z3MVp
JpUoygbQBd62dXFH4+Aw46Ua7gNP0I8kXLOpPa9aDp9nNUwxlmH4LbDIz7on8ewHZVYTtt+XQCfE
IwxFMYG5yjGRXheQuLic38VbDNMJCytOxXIWewoL911S3Cjdb7YU3va7cadusv3wpfii3tpg4sI1
VcsLFz/PP5HgwFjn1bIsgvdjxx+NA53PzFLGKw2vOC87aqhl/Gs+BMvpJNbipFbKQZ4zWxLbp0Od
VZAvhG5odhQomLWS04Wnpg3eBp0ZQzCFjOVhnCKwx7vC1LeDj7zvoe8ko9oUihkHhyGphy+VZsa7
PJOuWzW07jrg7x2sLddMI9PEIdCyDxQs8pV3h/KmJ31yYKtI3uA8pkHKkhE1WxyiUWtFsZC63Eqy
XRwQ3jD3bW+bBwWVuV8QEIanPNDGV3NWnGrfBXURo1NYd+gIIgkYbVJrCK+jKYw8hD2NO0sXjT4/
sq7lsHSuDK3lLOKU+JTqxXRLKd5gAcWpdZSMoHlR0laCKpypFqagdvaQZ77+zaqb4Es6VOZT6Zdj
tDGqvN9JoxkSuB3tpx6O864a5vi+mObssxU6mhtrpf04OZP13BZTQYVoSurfA+qSWNJoZXKX+ll1
1MYKqqipKK9Np2lXgx2gtBPS7UVYHrG9g5LheeJOZjE8RH7oPGWp7Rfoi1qZ1/RTg0qhak8PsTn1
L1LUcuO04Xyj1bZxi89e4nVR0QSokKgIDtrU1z+h1ee8+EEFPNecDfJKUvhd77TxzVTP1qdC67Nv
eGynOzjrPbKlspZ6hTLY12bUFHdFN8lE1+XxQaKVuGs7zf5ml3L6O4jj7slPJGfvp/rgGUTYxeh5
7hqtlo56bxh3eKIHz70yzXdzr0MCL+34aQgT5ylK4s6F2ZF9slGgeBmDWALIa88vEeWDo8FifLWH
nsNNs0MW4NTc9V0WYnFTyV2+CVsfTstYV/e+LMfXsTKkIaI+Qfy1GwPrRSp9iiapltwlYNyOdmOZ
N5qjjg9tOYbpVqtovUyFmT4ps225RdBMD2VdhL+0yEICY1Cbw0ASt+1itbp1irA5WKis3smJUu9i
a0JCYmj1PNvEbaLfmFokPYD+k56r2lZyN2nU6FZPy+qK/BfQumqHx6yRQ6+aouTYBI1/UJUivg3i
un12phb8khGhkbgJ9KQ5TlmqbAUV7s42A3/X6JmyVaK5/zpkWotHZeAfQzjnRz+tsquycsbH0eJ7
j+EDA91hbtmFz0xzXXtBNmbPQQgfOS6Csncl1ZSnndn2VpWgl1rl3Q7dT5NGiFTmr4Mc5rTDq0rG
Iiof9PBKLsYgvLfjYJj3k09FZxM7xRrI4ezqZs8jiGRYBixzFvAiU1YjA75xRqG/SqERWkDj6p/1
dbeHl4VWztvzfC0tPocBLGIuDttAcrKpqYj5x+RGOZhHQVxS/72CPrW1k9EtKoljPk4tBi1/IqW/
iu/2cXTtDWhDt7xdAzidpWAIAshk2JhTAsc+8/ZEi0kv1XAELx4p+zZRdlYXbOzUBo0auVaZeisp
39lDTsRDlA3etVAIWDJrAmjxSZT3lrAvnWvEEpWN8TNAjuA1TiGcxXgPB1j5rN1eF1YMrEHqh7rm
8Hp8u9ze1afYWJ1i+AyzmVRXib9mfrb5eGRn+ZUY2LsIi3QSvU2pS3QixMknG3EME/FTXwcqsWrw
dFa4eYtEZUoISKA5vbjxOoDKiLNOFu9EdJvgcxduyZvM3Bf3//6zIdkHWotSL7ffGWornq2A4n5v
b+U5+KqUoOzi6fHj73aeMQm4EvUuFXwWOL7lK0hTinw2K5sV4TU/jMN46PbTnsrrFX5z7sexzhc7
qZkg5CKGgRXLUgYqn9RJr2AKI7EQRp86JfxZm41215vjeDPP5rDrTX8VVn6WATM+0m4IwFTN2WmL
Rw4tmFlWh9LeGqkrissi19fvu21zRK3TWxvixc+JsCPNc4vuz9nqQE+yKnyZKWuG79kmd0DwZtNO
SstNVyMd/atVtZvM7ndrr9nzHYY4KCAMsBhUvaAhnlaAYcyD/4hte0u65ZrxU5EoKzvsHEPIlzSx
eLJZJyiELjPQOlGVoO8Me+t/z/sNI5I/jQfw35+Lo6jWNw/KrfxlDdB3ac1QA1KMN/kGNH5Ox2VV
UZCZxWhvO8X0Kr3yUNrY2G3lcrbt7eLf+mqzRBQ62JpmCorsGWu1yUYlg8pubyujwJIo1aB0Zj26
BvXo7z/eDecZvYjlANZh70FVO8Nk9ukYCzVHtMo0MKDawT8mruGld8JbO3dXAc/nR6SIR3VJiCqf
V7hrLU0bUxrEToeUREkF+qi0Sa5MViNYZIQcKbvsg+c1EpaYotMnwkncZaVbweA9q1NxNFOJ/V91
5b/gQFza6e/Gt3yKTIM9NZPJ+MTz3tmPBwN5MiHNJLQiVxOSS9EsoClwKtkVQKFOF6bSy/nch+Yf
qVHdHTzqR0drVxztQ/579Vi5GI1HH68g1AzOCtqOPuHHbUhCV0v4clA4uE/QVKbNKNgdKwJCl84S
tjd1MdrXVPAXQyvkojak3oI0Jd/l2o++Wa3tnrUGWPFCMo/6GzkBCPXTjxfkGtwjHkhC1uqh84R+
sr3JHtb7wuf5zkmgpROlSadPS/qE0z9vr9VBe1HlYtokRf/y8Wa+GEekBBRLwauesd0T2Vd7I7C3
QfnPmEMiBtgz9muL7mIUPpnMgQiWcJm9xVau1ErtwGvVwk073KUl+LdsRZjn0onLpPxvkOV2lYOJ
jmjuW1srN79IWbyrG+d1mtR908B+CQ8ff7hLa+19tEU2pSem1sQD0YqK2l+v845Rth+HuDAg9Fw0
bmXEXOjvLWpSatTIZh7W9jYp5Bz5eK4Uzyq7edM0k/84BM3gOWYfrCQ7FwYGDIFsBl0Mdu0St5zh
4SAnKedDonRclnQtjfuPx3XOKkGvntIeDzG0B8gSF/sU1atW7i0ukPx1fCUXRTo0ccsUq1HQAKs5
/MXP+C6aGPC7HD4LS7uMePtTn0G7RUnuYrPZzZF8F/bFtonXluGZqhVXsbiLSUvhtZlnYtkzhhJB
q8MgNzbzXvfSB3PX7QCVXc/7eRtSrsek6FvkNXvLy36lu+qhfVwvu13YcfwKtDlUthtV1MVBhcCo
ZQ517WzVsNuHIX1uKdkrxpePZ/KsaspQIbgwm+JUPDtwu4G6HxBLvODtajNhxqxj2hA0B3xBN7L9
RVaLlcV5cVhC9RyMJ+jGJV2wo0yLvYZkb8N4ukkk/5Ov8s4NxpUU59IeQFVdId8AlnOGnZ8n3SgL
v3K2qTY9qp3za5xRR/v4212KAQ+JlFt4DJ2hR7Su10x/VOxt6qubCvdN21zhrl1a+O8jiLv53cIP
63hSWrRbtlmgzptMGp/y2twrtekpFVWlidr+ypjeMGmLlEmF9SA09Xibna39rFK0ojF4RRjPphdc
K9fTTv8f6r5rSXIcy/JX2uqdOdTCbLofQOk6PNxDvtBCUoAgSJCg+qP5jv2xPczMmamMrrGcfts1
S6uqLNfuBHDvuUf4UI83r2/rDLva0jdz93tP4r98XTh4rfphNIWwqf/1o3bMdme5LNDoYNi1lhn1
Vb9DjiCMdBX/rQ91RKpBw779rX71a22KMaMOF2KEnqwO+f9U5iNNngMegHH7EAHhirSAYjMbkjU3
YoFdE5zxYcyo/Qa9/roKvrzo1+JgFINplApeVIIrCsAUNLkymNXfLO6v5e+PV1nZTeAzY2b/5Tt1
jWkpG56t5W8ay3hIRIjh2u9lsl9rKrzOKv3F5AOjD+j6v+zPWto5ajuqsDrYrvyDFIyjPjQjffcT
lfi3X0Imu3/8O/7+xpHXUWR5/+Wv/zgUbwLaqc/+39eH/dfdfn3QP07NR33pxcdHf3hpvt7zlwfi
+X++fvDSv/zyl7Dui34+yw8x3350suq/v0j2wdd7/m9v/NvH92e5zs3H3/9447Lu12eD0Wf9x8+b
Nu9//wN7lY2f59/+/Ao/bz6+MDzy8lLUvXJ4EX3xVw/8eOn6v/+B/KJvCAaG4wraZKj8AO798bfx
48dNxjdg38BzdMQFgDC4yqZrLvr8739o7jfUdcguwz9wOw6cP/7WcfmfN61hbajJIbrE2Nr94z/f
4s2PbePH74Mv5eff/1ZLdsPxZjs88a/NhIunRxYbNn8k0awN6FdOXwrwlg5qZ6CZYMf1LG19Frt7
71wm6sNvI2HWKuS/97J/frUv16WjT7SZZ7wa5HCznyVrBg0GNgnf/5AU/W7Ma/3lx4MYHsSj1VTr
6+GmK3AE7rPeCNqw2Q8aGX0dA/Q0rjeA5hEHdmo263QSWelImv1hAzkiTdKEZh4QTdgnCA47MrQk
6xKq7ofQOyLCPlADgFMD8sbgYYV3foQpPAysuu3oz7+z/XV+3Q5/fGe4cHApoDuCt+KXyo5a81Cn
GNngF/KIRxj4rF3IUf/M5yFA154Uxx07ecEMP36M0i7e1SAH7RGGXkEbe0dS7BYILY1YO3/k0foR
O3jOlvjiDQQXxrC9jMFd3/DN+mlX0TO0u4/8xiRTOHznHYitjRBENM19pDzt3hkZt5UPothv+1pc
b39xeSBZHYaEBswz/snnTR3NGd4ZgxEI6Us9XqTfsrhOt/Z8cJtQx2EHr0JOjGg8DvADfoH0J3tR
YVDqmxbBRrerNiq4KfwwomwCGlscFzBiKeTlRdLFAhmOm+HKX+znFMMKK0z1K9MOnRK6GJnMRCEd
zB8S4SVetp9Zkr9jZDhAM/qs8mB0kf5GDAL7QE56OIKLCP3DBLP8z8Im1jvegLrL46lDi5Toro/2
z/TzR1g6mR/diBM0bwgmc+PzuGymHqolf57DEUMsY2vCbSrzLc3H7TPowpJgHB4ZLumI3UWZdhjp
xRl35nNlEhbAQiZRq2Do43k+GU6y6MF4pPhZrWO/pRulIx1qgxsVSXAZWR6czh/AP6N3dNuclv1w
gwhCqFr0kB7hzXvX4m5hEypH3J/dyQ/7ZolhaeuOvtETD1LVI88iDU/uEbfYpGeJU7k9a9JvrrIA
0JE+acHwKLf6dvWDl80xqz/be3rb3jIllDMZPxEYmMjPFqmhKJogqVcieH9bbjx/uq5vvzDroXe2
xQ5fXEq3bhqK7AW/O4XiGpcfMDBg6i2Z1q4icFHzZ+FgRouIWLa16RF1V9NsvDGiLLHlfmg2autT
6CLqcGK+SF9BKQS+NbxnC8mQbXnA5FdnwYivV9l6VZQ193ke2miTtMAxw65BrFyUuYhy0uAA8EKx
wJg/zvhKodWH2fctO+dq0GjEXXyHgwjF+n3fJVkd913oqDdTHisn7KJw2dWjNaUEBJoM8ZC+CdjQ
82uYXqqhNt64MO9mR8jJaY8fOqm6Q+fsKh1vg4BXbWCbct7wrTvuhiPelZNsCbHOX6yNGqvbLOHn
1XRtzY+e/BRzx/2Q6Be98odPxsFydw71/RSOUXlZ71C9IID+xhoDTwnTiwjBXDsIh/TJBDmgWSO6
hZmkrAlyKs/8IA/zBxxDKEk3I/aJNJB3+QUGBeWanxMoR+gV4RCcjAd215xWW4p1YNQeEH8LYuWQ
gD8Tt1OsQ2ZwaMMRleoSYUlG6RNWSQamwjvGzKkN6polX/pW+JOwMYXVn2vLjSy6nSOpo8zTr4N6
AEeEOKXvOTCpB3Qn4WCAtBXzpGdJix7sXZgGcctj6iB8TxCr2zVLMLXxhP8Z5ksAOq0BRMx7ylpi
TfviI5/37s2wIMQEg9IlmYjYNbvaIe4V3DL1phREv+T3c+VzsDT39b0Rt48dwoJmXF1+c79sq/vx
Tb55d1LNCLYx5FuT+R1PIEpfBUYr/D7dCb6FlVVxVBbSyFXsjbccKwdra20RF5vfVvBwKsi497Ye
rtQbNSeaBe/vl+Ew18RO3AQGoQpSbQCv3DYEIZ0ekr6qRC2IuOd5WB4xyW9gVIbEThkXeZxmr3rp
ktmkF0ufYwembkp/X3SGr0zYTvLGNxcK5/2Tloald2TQLY872lwz72S7L7hcljBXGcluannHNpYv
L9icYr7LQ7GV1/qlTvSbPiy1zVQ8zrnrm2049w+DsVOCxgyqQ5uwh/qN9qRMoOC/4wnMHMcL8xJz
Ly/lGfYFt/oxO7GcjK8j4iBfS6RQP1S+QcprhZHLENDjuJNdwoMKF104REp74P3OWQ4DSn3mbtc0
BPHYbC2Y/1RIOIVzpBU36taqkIFJvI+OXZWN3Jo7OIz7JXG9M+sfpmd4rO6rsH8xS1yEVVBkvnE7
RiIjctjoN23te228LG+wRN/B5S9uUCSPc+xh2Vj1RsGsHMFc/R4cwJ4g8yfK8OZikKbcfXarhtip
MehO0qRa4FaCQQvc7OAsOZ8W97kIAUQ8qhHawvPtyv1lXehekbGABQKQ85J9VCd6125Xw6sumHYD
WeUAOc4XBLSTOlo6P0WIdY2VVOFmFvY384dyhPwLv1UFsi34llf30T3RfWeGotx0ewX7j09BZu4D
+lIWpIWvVtL4uLjmBwsjmunUwh01J21NmO7Xd3k8w5FyXkPcwswjxrDvXewDHo5BD4mdPnJnXY1M
jV+mN0YM8Ld/qZUQBILVfsmBbvDc1mcVUwIsjxlqzBQ2LfaDnpN8hyzJ9Z0cYOwXeQEG2PQTNqeE
Iem0jVUtVDt/9qLSDcvJp6fVsVUN1pRu6FVA9ltD8yzfhWY2mJG9Ux/anFj0nl48dKHVZoCr/A6+
dkS5pPrZRAq4FeZgAbHQthDTWWJJ2rhWIQ9VYksmlQafVuV9Ko9i3iIyDkljsKp1djPEMvmxhU2B
6cPgTBvDViNGC2pNoDihuxCr9w0NKKRfupuhS9QdMJ/jGj1Z7CQNtCs/wj7CPBTHYYhxiqT4Dawo
nX0VAbcgp8CvpyRW7UOd7LhhVWxdDRF5oGlAdhambsTNkyseMFuRfu/noWf59AkajSgHUWsIGoUo
4LneGTdD5fc6KhwPV6N2U2+E+wreSVDKWIjEFrcmS2idqKXPI29j4I7aBbgRnk59WCPBoY/1UWcb
Vxvb1ZODc2IB7JnIeT/jtYjpRSN2n/uqDlcB3En7cF4MFkCsjPx0Mq0GfDDCinsYpTGyPCt1KNSQ
BSq+ZIRAwakmi9yJzNh7XtOwRwm9WliiVsvXYkxiH3rT/WHDttkcGArQrKBxYtCn83fXjgoUMIrv
FeAFBS3OCvdg2aepSVB+ybN7r5n3Ut8a7kYxwzTEhpL7hiR8QXIlsDB0DVqEYRXq2lw5NFnsbiG3
5qXfdvtOO7f0wtwj4EKUMIdRedTtc2U8OPmbyrd6jEt9ivmN8HGoW4Vv9tiPKcwMILUljYAcRyAu
IKTZvkAM1P0Qj69eDJL1vbjPzavQwlVn5WI2l4UsfjOJ4sOVuE8Kv75X7tRoEgRFZlCeHYOssxgR
DMUb2I0l4jVPKOSuzRY2gL4Lh1awK3gALVB5yogTOg8cqw3Mcpxs9dOCQVVJqu30AYu6cFz3cGLq
t99VUHG9wAiNfqiRAmZc4uBgxcdYbjUFq2anPi7YnB7WmWF+ECi0KGz8lrCW2k1+v86/MonFVvpG
FtJun66haUF/wO/39KdW+C/6yu8z5q+dHmbt63BCBUP9nyQJEimWTFmp6wgbBp0kAHr0klIcyQR1
VLzs4IFHCfuwG2Kg6qrjrAHVjuQoI2tivo4PJg7m7ndY2q8A4c9eChHUq6UcOOxftQue16XIULe/
91ImJBkghRahgpB56+x9enF/7H/r97Q2+P/U84JF9F+vubaof4IMEeLrTut8LTCyoHV9uWDXjer5
whaiymAQp5XuPJDM/Vyae+y8668kfC+9N914woITze26vijOPUZ+N337y98JzARbw+8Bi9Svowm8
NbDHmIPCFOv2OEQV7E8/12QCeTD2ddTYWwcV5NLv2RUUTR6lxyKA7UcMysv+972usY54vl42GGJg
gAF1EoDHL/OZruhcXUFURGCRatPvYboW5Zd072a+ivkCGXcVqMp9lN+guXpz793Jh+Bkv2Jc9sZI
xlttp4YdEAwUXupEzE9X4KxQ/WLHnnlH+BZCd4/5FtLrwD2uY6Xb4GNDGdpE472J+QxWHgu87FZO
zzlMMvbps2egZnt1hp0F5/oU1wxiwIszAgfYhOvXeWI8kAxt3PNikB6sWx7xNi5KVPEjqsws0evN
rMLYVwb2ELUu0T5AjROhcMEjw05NeqQto97nLnj3Bqn2cqsKdPHNBpseD90YZO05SmNxI8pIjuFU
45zaWomDBBE/vfFCozoovjhpyq6iGITQENU8iBgnvDgw27F5wYnVkTVTAKhxrLRJNhP3bENlNtuZ
71HffUm3OMHmMH8b0aXctQds1aCrIARbEFgm8Q3sge3HoUJpFXtsp6hbeii2c4sEWuIksoZMwgst
qE+D1bkVnwkBXbq/HpmX+cpgnI5ul2hgmztAIR+kQbog605wfYVFoNVGVrGBGtg7OH42whFY2bKN
dGGcbaIqM4PCQuIsJYvw+T7DTMsMvFs6QhZK90pogW9Ikw6ADpz4OKhqh3RTP9DmjEMstw8Idg8z
c0QK5n0uE6/Bn4Al0FwGnubn1sm5VY7YgV3cAy2XQmRJzB7ac5jA5A/4F/OIhV253CAAN6Z7aLrQ
BV3V07KrULKtfbJ+VcLFC7pIdHu9Oa/tVg3uqwX7GL/ciVgJtHel8rV1IgezLeQAVH6X2Ge+QwGR
wcriBrqKAAxujKxWJaOxqXyEmtVnaHfLD7ioeFo0m0nabg1krb2MezTQAGnAnQ/0ZDVYUuPKz4mN
UR98uw4oAtPvhTjyVCFwHudgANMZkbJEnUnZnGDWHaMkU+lhqPf5nbprG5JjXagisK3booqa1xXd
6jblTApcdYkT6s5eAPti6DACHbnyt/hG2pL0DmlCWmDhkCmpL7SN+nfkJ+HVN15O3AOu243yaniR
tcd6s1vSGrsWbzEnyDBH4km/U26NDGpldK3I+C0JMteLOI1wjOIIDbtLs13AaGisqEnyUxNZuDDe
Stiv3QObsX17K/bo67WCFOivHotkNUVgH1YaqFmCOJ4CyBxqeExBI1U+1VrYk7Am2hygTX707gon
lFqQKaSH5uJjfvfgRu2hT5sji+2q8oFNuzq9lNWjMpH2eU3W6y88xlIZdqXYLhl8F0o/ExH6HehD
ViIGgOJVsGNmZ1lH7tCgZDEJwihQVqLBP6r4AGS5L3If1N6VYlxE1fcNwd7xU/lRbceky/b1RNRX
O/W5ShZUj6/ZpblrfOeMtiasDmtYthIACgKnRfhuxC5lXO+1CN+KeCx4YKthwbccKWTFsdF2LMUf
v1Nx9W9WXae38VABKn6mIe3I95Bnp+D6xcfIUejZBxXfqXW1QXd+YuprQX1VoiUEShYMVlBWOzvp
3ourPhKMR+xNF7F9u3e2lp+fZYJ2YqeeWpDoit4fd8p13sG6DlSbOl4T2isfl6DAgl2vrVX2nF0A
pZUbfnwfwS/9HgA8JvTVQ3NxZ3xPdBV4Gly6fYxKyYyqVXtVks8B6wmd6Wa9o/U5HVZxkExQYPSR
9la/oSvnD+mtQUSASi57VXLSVcR51OPiVTZhLiGP3FB62irZJmsT6Pes++4CmtoHD/OrfLU+bRTc
rd/UgTjPiesDiYMheBlICBq70N7Sl5yTVPjLpdmjMG/2KnJZeDKfndMMvKU4NeVbNW5SlLW75jAX
AZStKGjoe38sRtKghkMOJJVrwWmmJEdpaxHtbXrK/PS1iH7iqf/SaOb/t6HL90nV/zxyOfA641Xx
8ec5zfeH/Bi2YLb8DTNzkJlhb6/CYQtDvh+zFtf5huTe1T3IxPgeDrUoDH+OWiz9mwYrThjVgF4A
ureDB/0ctZjat1U6hOmIh7E4Ulycf2XUAsbnL8WNAm6tA2IGPMd+rQBFLeGgV4CcMxsWnXiCoB9T
MyPYgshhOhnpXLjZreBWhrlIa8HshdC5Rys2KEWhzH5n5bJRffj5ezrOUnecsJn3PBs+ZNHNJhAy
Zs82enCu2DUCpRZeIQVardIBaK1rmNng65liTWj3F61Fh1m0biuA+blLqr0YabFUSmCqLG1fKBVq
e1sOkz4AAqhHy97A3iZ1AUd48yze+4FJGN0h6m1UEHMvtTZFmo1ks4LQGSSnNziB5pJDE7y0PRK9
Yqg61o5jmdSlQmmFAFHUwbaQje1D+WPUmwkhMtWJibI2ZWIUHqQrgQ2lGiqIHlalSAzoFTvtQU1X
+WBES1ZZbevDcnCUyO6pZ8VEt2/M7tiSDupoFC+DY2R3FC5y7TOsEJuGBqluVPTezMzZfM6cIdVu
siW16pM769xDdCMI0QVEfynk8metgWri6tVeld/At92ajyWr5xZGe2neYDbmdrnyRl2mvKvpOOeb
qS774aipsKgCOE6nOZbK5PA9aP4VYgR0rtGdQUeIeIjtDot+uzTukp9duQhgqpk7muVhmVy16n2v
5nUasMHLRQuqh1Aw1UOEXPVaFNCchI0QtAi9gXkAfbMO2c+iq2vtuiyW2TNfr5xWO+OXQGsn4J83
J3Lw5HCjZH3ZJCUdGrEfKga5hl/WVChq1Bh1qaP0ktZCSz8datmikgIfRBsBIppLlgeLmqf1HEip
zDmiLRWPD6iizYpOr+acLxhIaB3NUtCnREEVnIAaLC+jRp0s7Rl5cl0e2c2Mz+A3ozEbiWUvHT/w
wkyXI57EW9pAHXkNtQ2kD50O8/vKBObfOSMbAcOOWDehzdrRuZTKsqjcR/pnpe5l0avKWzbJLm2D
uTUUNia5XrYIiPX6OYPsiVs9tR+arnDbPMGbHopr6QxyvGjFUCAcr+8QGVYH+JEa2fquMxt8hY05
9VQ/m1wNdnlD1QtotiZRKdor05Addd/JBiyWBCmHtfOZT5WDskitvdTaOZU2QxrEbE25iLlU0OW6
OYOXQVsW4lkFpx6o3txJc8KQSeum7L50qdXvkRevcGh81bQrriZTIZLSuAn9EvEg+bIF6YeJNxs8
FyQhS1Pm2q3p5la6cVV3BEVYGVlubjy3knDf4ItRvHhLQ8U9LEcarNNmwqqFqYLoqFyXq6HQVzlS
W0FXrpdAhGhTcngSZXOZGzEDeaYeSa3YpXOp8GO3ETU8ix6zTs0QlGhCt/WU69Ior6lkOv2oVNq4
T1K1mob7OR3m+bkWJrBnALPqjEC7tB1RGjfDNB5xrw7iwwmX5CQJ7NYxPhm1Qk5EUbDDmITSqoCS
SzelCnQuF+Lq9LUB9562bpyzoi5m/qoy7CC7GY513mFyrAVW5qZg5o6Xbs8lKYW3qJhVKnk1HLjM
emc3DSxXXqdu4N0L8mHLedc6DMTFvLUyFKsphFuxopXGUMTlSNtx3OhdPcm4czrdvtPN1hLv5Vzn
2bHmTT4+wwurGA+aMQvVhn1aJ4xdp/R959umhG6irytbHPMiy3RcsqPEOI+XcNi2iJg7kQt8MYoi
j9lIc3ocmCVnCOooTIMg6ZedUImNbJBpN8MuuH6Zc2MU+zbvGa/8Uq0HTNxKaufWATtWqSZKb1US
ur5iKAc/1VwDQJHX2max77NhtPxp0gv7YjJEK04kVYYZluU1X+wZq7HTUCEbqgocNHcmJEV2ZjO5
8MblZj/fmKPIm2M62OpyHjvFG1E5WqM93utYjUB1G0bbwKhnsw4tV2D8VsHkxt1DmbZ4frV4aY1O
qkuNKfRKkQ/n1mjlgPQsk2ZjNDJWMBN1p4A5jWpgk9oXNavQl1TUmdyGtCYuDlRcygDsUU2XWT22
plsZ99BMuu6HoRRlCaC8nLTnLl86Gi/CUYuryC07u4Ggrs+OWj6P2jZP7aXcw5SfljswSwd366ly
UrcdVZv2AdsiinJEGIxtWCgg5cS8gb3jJ2yK+3mVBs7WdO48ac6Htne1z0zUNP1scXD0h8Ye524n
6rxUL3Mm5NiTvJlz5uee06ArqRzJNbS9GsZ9y1AV2Y294HC86zpYZzyW9tTCutZpOE+DxdWfCqZ+
es1UvVamTU2MY0dNq28wFtPbsB3MGd0uyzI1DZrWKlBJKw3sQ8Hb64fIGlZaZGNA2IJRc5fZzSsr
uro7pVU/UIwMlFEUuzzt7eW6FF5e7LrKytmNB4PTfK92kBTiIDG7EgjkbMzVblRKQOd9ClP/wNZL
THpkqlPlsSxNWZUAFNrce0xHisZbRQEAO/ZC7Q0MHryxxWAIgtwuNMVQI6wkz1jmNKFbarWTDAKR
cUGdDwa/hc1aw7fqXNfpCYd259zCsmjKmqC0c6ZeHHvRtX0mvbGMrYU74PLVqjEf0qVr+4Gg8hsW
YixVg55dm3NawHzTdSuzCgR4XMuz00BB8tQxt7eeq7FYtJ1pLkseTTRzWEFqyVN65U3ajzuvLl31
mutUbze0ZI3i+dgTquqpzFRZbCaeOvrW1pg+vFlO3XiHpu0Q21GzYQQSpeKpNlQUWn0yuKZnAJey
1taeunQ0xFM1ZKkxDwTnZLNE9WRncGaBdSl0mpFXdUpjRkY5yeWm41CoVkHZqVq1r/Av2/I9A5JP
SOadWV92BRiP7X3dm2l/nvqllKFH5QBs3zNbBkAIB0Nq08CbhIqZPaQ/Xm9hcq7qAHixqln9ugxd
V8MbrNV1VCIjpKGVfEUxlhvVcaCeOcB1PKUiRcg5dpDagJq8UsYoLepyphHrqJdp4azZdT1sOp0V
rhayBbrhPuC9Y7Lc77sCfA5IFXsDGbP4CscCOxRiRCxAcnVTW58lSgjewzusXLQfwrV/qdW5coY/
X4llvxDS4g++Ure6r3f6f5B9hqzRPwHuK7vtF+7Z8f/8R/NS/dIGrQ/40Qa57jdUrJDiGoC40W4Y
uOVnG6SutDJbRSQl+MXQIP8348xQv0EPB9oNBFarMfwaufKzDdLtbwb6Fig0IIRaY+30f6UNctZe
608Y7482CAjv+rb+DISXCpuzfixF4lSWOHeslac8T2GRIBoMJkFsBrTqocPA9ekM2v0k4SIQ6KJT
YpXWBqaaKsf4TLA0KXIYC7eaYkdt07d7HCgwILdm+jqCApy41NGQIlWWw0eVw51GhbpkLSZBlGkX
OIKqjvNWt56atGnZHXM+UFKzXn8wTcYPJti2vi7H6eCyNLssVb2E2aKpH3TkXlCaM0BRoVInMXhB
z57KViqDCwL8yMG7yZoW8BdSB6sbsAsBSlioZkpWVa+LNZVPeknhf2hzA8aXPXN3iqZhZlkXNqB1
1Pv11qqB89W614Dc0uq7ujDlw5hr1R0aCVTZ/ehRZLCb2E8DfAAB5+PKGW71ZTIrX8pcedKZQCXb
YfLZEsGXIlksOQG0KagGH4gaG+1iWBOmwFZ2J5lTgeXCwWkOzNxYngfe9zvGFA15qBUrHlOHwg8A
umQ31uHcf1sMDnswJl1oxNSyeV+aDCGYS6/uNZstHHlVuu6j9pnDatCVG0kHbdOWi/vAEUH0PE9N
BrzOK2FghLjGCjuUBisGdG+F9MhkOlMEmwH9yXTQ0xIJ+1gQfrj6jLgyjFN1DvKBV9DmdsgnG6NR
dRDB3E8UA9JBp9DFs8qBio32E0qiFtx6omcaaD+WYNoLspCAX8+Z14++OSAZcdTH6sEcK3lL+1qc
0fp18JPTrA7AFzX6UBSwk8cmBqU9+lg4PYlB7BtTyRzwKhrFQiuNE5Q4q7RSz9N563g8iyvNHHlY
GTgMotySIF9kRY6ZsyLQTaCB1wEGQfn9yBzV9ou+dT7ajAHdpnCaQJCxPQBaTFECACJ3OaY9A/pm
xBbgeycZCIJxqhnGqew7iTiK2kLLXaF185mXprEjVbGzaWMixqEZnde24eZjgUcdytzrXuFVzTMg
gxY7OGlPHb8f9c4hMzOLnWEKhJA46aALv9S7eddnhRI2mOtpBM1hhUiKZgKALQxnI9CFwpFnRp/A
rCrdTTk8KBEVV1YgeI2GVoU5xeS+MtrhgWa5wqPW6HEuFmpGgeLbdvZeGFobVcBxQq2fcx6VutN2
YM9A6+a7s2o+OLC0mIG8W7bn06zEkF4KuE6CCSMp/J9H1cUQfZBPLn6JpFZMZNQt+M8zN0vg3vDu
a3aj7qIZVrwabX0xtScxWtYVvHI0iErrFrteMO84pSZqLWqKUcJ/oQYm67iZlsZVPfafjtAx8Ba5
xJGteWDzVKPumLEiPR2w47hwDmaXPgw+V2rcU3Vr/j4u/VBH5oReDafidPWgCXz3ukW3NrzIXFga
1bb3UKEp7bZUuLDPKAbLO6NIFWMksTWXfjPryoQ4uAw9eFFxVCMZx1jURNk0+67N2clAxu8Uok4q
FjQFBSrPYcrlRysrCtiYGgZoy3S8q6kUTwj/Y+CyWPWxhSXuTNpJt28t3pQXxqSFVm+y8muTtfwD
NhNDtAxKw/fQvdpb+AUIlzi5vm5nFqcnFVU5cG+FFycYnLs0XMRSAIjGXpsRN0UXKinIm74lRq4F
q2L2quk1/0BxKB570KDPmZEZu7LO3DezYuy+t1j9BiNCqDRSAGQYvKGPt32FDcuuLYacB06l6lNU
tECtyMCGaQ+fezBdYL+OrpEDttKCQrFzmHPDKcfEpTuMC1kykHo0NgzKBvFs5oNrltpuYC3UcTgW
nRNODvWgCIM+is5oE9i6ZEjXywcQMi3RYKcAkwSmTxw4z2Z2lOklY6aCqiVtNLgVQKLv+lpV9GMA
RwxR+/DnyXYp9QAYlNwdQK2kw7LEfOmGnSyHLidFZmqooLJ0poQrDpLnl6zEBCWrUmtDeds0gT2V
5W3hVvUT7VnRJunkKXsYqACbGurBWoittg52BqdJwdcxcS2hHdOKuIFgTokNpLSBQZMzCQKSIWs4
KbqlOWDYAsUltAyL1T5Kq+PPltHA7tsBKWaBp/o2VxX60FZSITgM9LDvc+cVOtbuJZs848nmNo9t
dKDwmctHUDAt3rsvlecNF00TpuPnA86IoHS6xiTCg2V0VNAFiAUkdtZTbfL6tegl9oqRodIlc1uk
r2ikTf3YumWFYYgqpvdBVlhBPRpkkC305UNrTDj5Iw5nihjr7Ig2NvucbUU9uNP4f8k7kyS7kWw9
b0hIQ+sAhrp9Gx2jITmBBSOCcPSAO/odvKVoHW9j+i6ZT0VGZpGW0khSWQ3KMovEBeBwP+c/f1Pd
N84Ir8VMpl1uFGbCnpFDo5iiIPwMfjudVVRWzx4++P1Ci0R9mFt2mVWopUuXleIDFfoOWhKQHw6K
WogXK1R+gEjItW6GLs2pEsyobzf53FV3Tdz7T3HYib0yW8a2RHdCIRXTw5w29ZemnOt2UdA3bVO8
n9dGN2XEuLboaBZpV2IGk/UBpKtCydJeTkEUrBvfGteVVc6HgmXgwx5EBp3Xotn2sSuvjXESH6SH
FY9oJnNTzpVVEGggiufUb4j3GObxqNoUbMuJk3XQztaH0U7JwuLW13PbJSe3zsxz0Urj2h5MyH+y
79IVoHD9OrkqWWVlaK1KoZjhtCqNYdwk9mHI4+zK9xPzzk97n+iWwJv30VwybunpkJKlo7StFtPs
NOuqmYdNY6jiYyyafG8lDsLCoLb3bR9mOy+hs058IbYyzPmQlRmZ49rwK8aSeVyT2m0rRjox5xq+
7EPZvUgXuMsBloM3lRTX7tyVD64k7IMyylJfB3uGO9uXkKfoaOeto72SBPAgNj6bluE/dWnDOLxx
80NR2lAw5yx09sAT/ZEDRuw8EwhzpePRBREaJNMibOfLxaxd69SxmDfSuHDRopgg1C5IPk+yNd7m
MgAJxtPD2MpsSHfAVPNWjlHirEDY5drL0vnKq+W8QUvsl4uyzexPY2GNt5XV5Wu3VLgteSK6VjEO
VpWecgiaCXRmmwGR79IG5p2VnS3LqLZOODA0Vr15ygoz2CfaYOZdpLihpKMP1UdWWFTkLjNJlHOb
ruq8z/7UhaeAbnIL1j5c12D35rKuteqPFgqxBjOEUuVUd73X3PVO4nxSMvWvRB91mK5yyrIawrsq
mMsJQlXn3VSsYzxeMuCSRQvufHZlkF8PYJBHawjVpzCMoM5l2jPTXWIUiYmqripvU2Wa5RODE/nI
8KDB99esi68QSVAZpJG9Q1c9weqy6iza9q2VwZ22QgkJAGDg0fY6WF1hNPFesxbq7Tx0zA08e/Ru
Bh+4+IjN1mW2LppE7vKirdn6KPPBhyIxlWt3rovdgIfsqW9hLGaVgLxsBIa5601LH6e8De6F7LO7
RGrrqgGDWVIkx/umzka8oEYItFbbIH5oSNR5rIm63Y85uFSckMyy8tpE3uqsvxDjq9aFlCQM//Ir
8ptokM7NRKhBtU3NPopPbj9wKAzJ6AH3DgNUJnLqw33uRBxhjhTDAlvbxlqKoO3njdQ+VI+2iO9S
s2EAWo52s+NkgveQmMR95apsv5C3USSvngvssObl6gIb97iFqtxfOnvTnnqQ0mTwoNpr74lTfVDs
ANNw6NyOAzLS7b43DX0i/ylCoNS6h15N8L9Lq0HbIZR+qwBMT3OnW8hq4EBxLdyHwu2yO78va1iN
yq6TRcyE6mOAGnovJ3M8N37j7vw4MK4HVuhRR53zkMY9yoBEMU9mR/Q/Ob1ok1XVWQbaiwSnTrcX
pXljlYY27xg3EZeUVixDQKstchawODEpe+G5fbPo06hddc48RzDbqvhDNoo6ukH0K+5nR84PUstm
MSSg1IuGwnYJuERuIJkI5aJX2lsayWhU1MGZfrA5xoqFHuv8I0JU925qK+NJRXO2BmScl3Ws23Xj
evoCk4QdNhdielJFWZwGN4SYYxhRdqz8psDn1DGXIJDyNOk5kpvOdZ1PpgzCpzkro63l6MuRrDJx
F1e230J7EFO9mAGYtpOXTJC7RZUh1vDmC+fITe+tjG2cMiKBH0Jeky7atFkY/ghfv0GyQDOaQIMJ
nOsychD6pBb9TZZHt9oe9P0k44i4xLbgkMNWbu2A93wc67naFw5rY5lafXBVZzYmamC8Dnyjcjb7
Zdbp7pwwUDjHlhmfmxkjsV3VWKwoR7r9cb7sagsKC/fMFh9RLUsvvWdOYVPOT4l/Rs4uYCrao3ty
aL6OJXE35wzB/DqUHtWe6SssyiZIvkM77X3VDF8iw6J2k2N/bdAUPXtVDzeebgVirLKmYJVYtX/f
V3mIIsEXbCk5x8OzGGaf23LnaF2RsYWhzNAyjAGYTxin51X2RE4lihZJV3meVN8/e5ll36a5BVM1
w1EFWUk6fEyDyveXDqfEOg6IdpNRFRXXIGkdZFSjN4yFkzOjm2uouhDN5JWvMW0M0rE8hHZcbLJk
1rs+CeEoVv58Y3umPrlw5PamYtdyEB6P3zmJ/z9jV8EvdZM3//k/VNX9hF1d/sB37MoQwR/CI9gJ
Zxq8hb5DVH/qJQPrD+ST6BTt8JuJuAWT8s8hvgGwhZSROARKOPcSvgDo9Cd8ZSCmdDyaVcioPjGY
lyjkf6CYdL6Zev2Lo8iCx3IFnbyJ/SLsVvt9vETbebHpTUW/ZpYT+eQnOh2GlNIdHNhFKRUgZ5eB
o/sxgqw3vOqwsLKXQY3SLhdUH0FxoPDJM7VglDCaVx2+F3W8NFruZ5XV84T8yZIWJBUs7nobJvnk
x2jUFBOYVzkbbjIuesfl0F9gBTY64A9T/2REVUgPVUoOBDnxt1xZ2VxlxtFPjJwscYuxHPBLpEaL
uVeR1vFFaTMN5nIQOvdfB20mwWOoqqo5F1aSZ3pVWdQcdwM2neEj+37msSvFZZM9F2Utp6+0hQUy
hAmDuRIOb10gN3Bj4eovOqAKqUGl64rOpB90mt0ODvON4mZMO3N0HgM7YUi8Di1p1B+rtDTkiyQ7
itI0NOSlbvZzkMEHC9uM9C6WcWqdmQxVlVi6caI8/zyT491duSm4BlKAOusVufVtkNFRGUEZwlKq
dU4i6TC18UfPMN3pIc4HRzyV0rWA+aahyWuglb4tb0zuBtmLNbbjspeNGz5EaTXo+DpH4y8kTIpE
pIAXUtqOWtoiHCemFqoE2KmxVxpOzLVm9VkkVmTCGMzCMf04tbhjbsI6Kc0HT+SO9ykZZVVgkx1V
yj+mjUzCqxm4Rm+n2eJQl43vwhQNBt19tfyMIYk7JJV3FAxw/etOBTKHOWfi0Knh6NqjOKdBGkX0
W9nsVWLRluPs3WVJ4iSbrGzMkQbDcN5KgWGnXkgjHqKnZJxSSGBdq/r41NIXMZC0auKwtl7S1ilU
zA5Qs9nGEfP7Y6nayPjE6HNCkOXWnjyl2UjY4BzqoDsDXDj5sizqjJM4KHPbXuXQCW5rA5CBYW5J
00c1mnRrbP0r4gJLzCgfoRMA82WMjUC3ikhV9nl2i7w+tCpIpr1ojaJdEa7iTuCb4VDRs/fxdIhn
B/GUDqWTMiskeeLe6Hpp7Ty36cJnXfQ6eQrsehyoSoYapUw2yuAGK1z9jXEez9AV3XxoNbwUA3Oe
k/DNmDFunI8mYKZMrHw+hgAQFNa138bnXMh5whi0rcodi8+Tu8auVXAVGmnPbLM2B3hdhplJYjUN
3OZW5dhCvx3NEvWMneeR/Br3rrrYqqohvx692em3HKBJtRmpxIJt2k+xxfi/cZNt0Zmpf2g73UTb
FveY4bGMoCXt+CxydTSYa40vKfN8jRSWkdspCEDTFoY3dcxwu7maYT3KKHVuDRgytA99ThG3HHoB
VLBw8QMuTjiyXnxhL+Bwec6NKOo3EdCOvVKclxZUHGNUb67T2HCUSr8ot0UgsZJPQDm5VG1WYkBZ
pcDmT+NQ52EGc8Ubnc0YjxEazY5eWpV5ky1t1Xq3AtugxoHmBox+U2OmUCqGusk4PNdONbtIMr22
yk8eH3q7k4zlEYaYjW4288AA/bNMGlm9DDA1vJNyGkMv4ybQ3Q22Sla3F4NbVzbdnu1CkrUj2x8f
x8Eanv0h0fahGgosntZlYNbwxbu2Tadi6buC/guLV7vezrZgI6C8cGiXhEuHv8gcuwxXg6jS7FNQ
KSt6FQP2wm/T4LipPLe2m7bRScRjXqKeliMD5RtXjOTSIe9j+Ky6lQFenddLg9qm3kvqezrlLNTe
HfkyQ7Ki2POQnk7SDOVXG/e8SyEi5h4KrBBMRknAxlqdplnEyaUj6ufMBPlqk+pca78276y0C8yT
qguRrUUysKHi5DtDi+qtrmpwxZGdpcmOi0qBxobQRLYb0p5CoyqQFRlGSa1Gt1Cc5nzWzuVChk/B
WEeF8+AVowqu8U1BNqNg4tDHCEpneV+0kwj7JZ901xzyPEkiiL2uX6sPQ9owUDyXPeeIWudNGGu9
UwkHw9lPGIreFHMxDWptQSoQKKjbqSw+RwFcjB1EBF9+CPLEA1AxnGDgyxs8X7f5ItVd6owrFYZ4
6CIIsSdvXhE6MEHKVEPvwduBNeSbt9R7SQPAT+I1jtu2l4FRDyOEpWv2c25vkah5Nj6xQcpgPYYM
ZdaYgc8RhBi3hLDZq6J4y+kRkGJ6jdEBBPi560giTgvQ03lRNqLm4ToBvCOeRtkPjGQ7AmhiuC0D
1WKOgKdO9TZx053ENkosytwZ0x5LmJB05WXaY/mEnGUykecshlCX8zbtWjt+MDuzujhceRlOZFrb
jXfkucU+PtWhkmi/4roOoIA3dZwHezAd3X2eKwHth6QF2dccKhp5uy3bWtxlEg7bzvDddNpHUxk4
zyo1hnnZ0HQPJ0rdbrhXRSfx88snl4qEKgmocozSvn5MvHJAwjFJxlDRKpFm5r5xIif9fZ61plhV
/Bm+3GBkXNFuk0o2XbWqhMz01px8fJe33sXW2SLGqPL7Ypv5dJ1LzvXubA1ZNOX7qU0HtF8yjnP5
clklfr3C9htLOcQHXgt1r3MYiNMCRH6ZvhJeHvonq6lnE76fwEGa2JSwn9Nqze9W9No/zEz/RqT0
LgSAEF9yTLBps5idUG5i6vTzRLKVAzVVFZoMLfwbkOg7p4BWx4jc3IZRO+NO6yeH1MI/MO32gVEv
6whFvpVhzh3BJ1u5ubJ3DFow/sMO81hn0y7J65tR+b/T6fxsAvHtlwqMOvCT8wU2ee/9DEPRKtc1
GijesamPVlCS/GdF+ScDPiTryyvi7yN15uF/bwxCBf7DkBZrGhMsGyIVQL+L+dC3Ie7L811SxhcX
kf8mtV1SGKaYQIxWuLfUIOG0h0bJ+LErwi3RT5Cao5pv7dfv5N2NhmaI4Y/wLlokCLu29+6V2J3X
112sAWIYYq67clI3TWDNN+ZogybCpfln9/mX670THM1jHRqB1xoro5X2nYCsyFasOeNDOeWnWmPO
XmOfvvvfuEv6h5CIYdLfzXdXbSpDNUIS8dQGOgHlmzF8Hj13Y44SVUOcletfX+/d27zcZQDHGSQa
azHT8y7//oe3WeRalsQywZdzpLotkqQMGGmE7nXVSOOmSRly4LHgV/I3X9jlbf3QKn2/LlRFk9Rs
+NDf1Gc/XLe2pKvLPNbIouaC4npM76bOak512ATbX9/iNyfKH6+Fu87FH0swgPu2ct75pNiTozsY
WmrtzB2Kzk7vMeVZ+ZN+m8R472Ap4s3T0i8JYBpI7QEi/FIFl6Hk5Offb/sf9fT/b7oi+baNXBv+
PM73aAYtXI1+eE1/4an89y/TW/Jjq/+3f/57638x/vze6dv+HwGO0NDZTdtmVzZhivyXMZL5hyX4
D767xGiTfcGK+7PPD2GpOGzilmADcQLh/yOayjel4b+WE3pMlpN1sVTErtHFcphf9+MnM8ZeNBh1
+3kqGRWt3T4XuFVoFZuXzJTMp2p2K1FS7Gko8ApC6MFpLDdPoOrRKdwRecmEbwE4l9cK7WGlqggI
M1P+imOO6n9VQv71X7493X+08P5v03xcPDj/veTjP/+jwQjkrVM/rqLLH/kTL/K9P+BycEQBxlwU
EJf39CdeFFp/XLZYACOOMPafy7/6r2X0h+uxEYawnUwyzKgA/tcyMrw/TNy1WEPYb7nsmQSt/gO4
6OcdECdA/2IM7GM/ZRKObprvdqW+Aq9tUu2vojHrT840pNDji3k7wMX/zdH5Tml8uRamSUBdtm/h
G+Z5704Vd7aHSrrET9hV0x2nvvUO9gVnKtIKN5KpOc2S2j4c5B21vl50wv9Kff6pauC5p2K4D/P8
aBpwKNpowJVFQsk1wnQ6hI7+nCTZS6RRniRFMi4ZO0S3MnD0SoY2FBiYhkj4CvMttaDU/PC+/6ZK
+/ns+nZXHJCXEsi7uEe6F6+7H86QJBKSd4XH/jCY3o4kcihJjYf3SmrR7Laz0b5B3pG/Cbb4y3uD
Qc+hSUwLDLrLRvDzVat4aDwI6Lw3SunNXBXeclDQ0cGgfmt4aPN3/Wur4TSmUUHzzFbjsVT9C5Pv
xzuc8saUo0KsM0DB3PRQwddGNs073RfiNE1huor90d2Nru6eEHbkG92q+gAfTT4zAWbc8Y8eOMQF
h3KYmw9B9/HKv/zcHx74YGfQ8m3DXEH4sfZMH/qV6YnmU5NgbtMx57ym/8k2/+iiuHX6EOI4Utj5
0aM77y4KEDmn3iX8IhCDeJuV1Z4qF2mEYLgwLUbc7Bcq/+1bvkDGPz7675cVps/aCtgg3r9mv8Up
vMsrey1FiR8ITe26E1ZwpP5tcMrw9Db1+q99alr7ovbiTWjYxlaH2bi0TQ3d5B8/BB9qJqvBoqHj
vz8/eaKPisxyMsy2wcy2AArdUuvgVUYKVeEcbUEgV7++4uUU+2HpXe6fDcq2SQtg0/PfX7GFPTUE
zJpWWTcNNz4Y2IbZYLKKw5D4H2V8AUvsv3Q6RIypZvPx11d/95F9vzoHPeo7vnARvvvIct/BVR9O
A6ojuIiLukF/QcplZK9VGYzyN/f6biO5XA0sk8rF505DToWfn65p9XXqFbW/UlEzX6tMkr6QsjGW
ejHbVfHFZiv7zar+u/WFrBBXZpu0BKpTCLc/fksTiJ83F7xRw7SSN9ebrEPhlenB6Nz+paznYNeH
RXPshl7t1WDnR99mCTZ9rZh8xuI3dt7WNzuHd+/7p9/z7jPLE2YCsyVMIimAmazyVFUpocTGwIE0
QnsCOldaIw2xPySlfWB+vRjIrBjC6zrZl9Nj2W2t7GNdmzhJlYzcJFJxBOSg9h9hDYK7jOtSD4uB
ryczzLWv56/u6C6S+nnMP4DG4RlAgKf17GLPHFnwbaq1tjCwiYoXkUSrpgzPVRhvE+e+NNFmd9Gy
Hxj4un6xMyS5h3G/cdNmHXTWIVEYAuGrZsz6DrbSmjykbZPp44UEAPL5Is1xXig5PWZ19Owk7V6W
eY+KziZ/TkkI+/PrOKJqgyaPe5XbejwTxL3VDLktwlKwxCghzYNjxj9YSfm1cOBLzvB9pmQLE/+a
D2ubptWBccLeZKA6NNbWzW9Tu0JC1eFvVKxnf1yiQNokPhn3ISpx+dQZCDWte5RkWJ+Nq7IvVh0E
5LlEynHR0c16FTXVNet3CTP0pOBYJTVszMq+i+LgukrzU29Gy2nM8SDM02OFSZCNcAhQkeH47NNp
XciUiEex+oGdt03mbk1kOTY9Pj4rsXqEpXkjouhzrF7K8cGJ3zRzazWhXM+ca681nwz+D9zYp6CP
M3Cxixtc96lzLLgrmOYIZIEcv3e/3gloHP66EwV8JL7HXuQRufyu3ob4Uw0JoOZKN9W2scNdKYvX
SdtHaEHkL9U9fF7jNbUxgCqRTYdy20bYQyCzB/ha5/bn2GXKAMOHmJClx8zZ5QUM/Z3RQtCrcL7s
79vuqXKizcDyT3r70MbFQrQvaXhE9p4C3NPHIj07ReMpw96nwXnD99eqOQbuWWBEJ/rPaio2jtkc
DRWCPsKOSoBjy9VQP0bjrrIhSNZ639cZA5Vs03fhxhz8r+l4sGf7gTBTqN4BXs2RV239KathjRaA
zNZLhl4JoUZ3D8b5ElfNVTdhGFR9kired8a0UCJdqbJcptCR06C7znTD4MY9MVvYoNNZKAbti9xS
ZwclyGIeo9NcTczyu23qwkdOsK5DZV+w3gI9nJokqxZZKl6pqslcq2GCDE/dGK0BNjG6k+UOFfaZ
IB5MNOAUFUl0k7T2bUNenIGJxpgav2ndfz4G8Cemj6Ps8QPB6JfMmncb85QZFYOvHAtTCzWmW/nd
HQqvYm2mbbf/9TqDWPrXdcagmAIf6AWX9ffrLGUS0rGyL+kMAl8yhFgwEqARihp3DVmeiRHcJ625
ChJjGzlMJ7V+IZPgQ+SkD4qx1loa0XXlIHiuYND6AzUoMPqtXbQstwbg0gbClgaG4KV7L3v8v8wg
X3e6uGVOt53zYds5/cDOYt/Zg4domZDZ2bwL/SWb2Xpq4OOKBeICvBSAUd1FQzKXzlbTaLEMrKUK
W5im1gL1QA2ybNkG041m7zcH6TjbyIOhFeUfSAO4S5s3x7/OEXKn6a5m6y05xLP8RvkbJzqkqsPm
7HYWT25mLdus/pBM4mNVfCWAcK85GqNA8cGQ7wxlvLWMcxF6mOAlS9QVREtO7FxyGXoQqvFnLFO2
4cJY+EITPwyhxbNvRIkmbI4PsY3KrvdwT8D5iLCsq7xNV74Dehhq1vpwtt12a0bdOp+TJyOePtpl
vIuyYVNpvPAKucuqFuWB2k+kly5kFL3wF/HbreE27/I7t41GqHxwn4fQ+jK03knn8sSW+iFs22EB
KnUXdGI9j82wShMIyqU3RMvYjT8YU/Yo5qOR7toQc6WonL9CAfycea8WtKfiCeIX44DpVGG9i/9R
203grtxP62HqwTcJHJzY+LCZ6Y2XNfgE2RuUj+vJmw52pHFN2VfjI8ROj2fpPARle1WmWbcaEuxD
J+PRxo/ReEwL7wpi+YXP81RHM3rjTsmFM7YfZ0wqU4TgXi8WfQ363zDfJVGLlePtVNpvR0YPFluM
jvQuKThLx1UhtqI0NrHbParmPnYdLJrG9STz+yTSHHTr1rueQ+NqQqklrWmvEaZGtdiNuabtgJCQ
P2dlsEhytZgjapRbGIGz/9XO7yNLQrwmG34o2IvFDkrbigC5Rdx1i9lp927iXg1J87F08OzFwU6I
K4rJi/kMedFz/NVLOP1MfrTxgCAFT6uAgWy+q0O1jGtitoNwJ/E16zFc8UmdyyeM2CJciVW+hBh5
sOYnOqdtpF/T4iPPbNEgTrOsz2XjbWyoenZt3xHuedtN1jkfxYrAUKxceM9Yxnbi3kNxMNqPSJMW
VTMtoTdtY0I5a+wXY9y3cpP8SeK9jepGNxpzoOjkocGA8rAcLYFSNdujLb0hMInx8bkPnUXnfzLE
a9Ixaye/axBrPYSLVtgrC70PNIHl3MnVEHsD4eBQ7uZP6FuXXXyvprNmrwECBzKC88yMAWXCp8If
V7i2eJ6xmUsq0h5Olttt65ZRnog/hB4hG82E++V8JbIA6ibVhv9cCBNrUCgROfIQWI3j+Dpb2VNs
yl0Se2weYmUX2ZWTRIjRhzW8MaQCzrrDPLA247vIxEFzzoo14necgn1vS/l9EFHxkdHyVVQo9g1j
3XfeIsDKZJw8hrgGDb+brxFgAg3Y9Zub6p2botVP+mqNHUK2yEOmrjrY2G53lUrxRjDSaeQ5pNPZ
w0rRayVJrvVDamGjW6gtUhUWrlhLLdAVICmHIydGlDQ65ItmsLbUtfd5qNN2GQkDhxysrSyfGUS7
HP3uQxQb6Dm98X5KkHeSmck589hDFbU4vIgMP+q5kasSs4pVJhSp8UwCf32guD93FZhyezQvJFrg
4o6vCCjFzxW+MwfB4OfMkBrVYHQ3iVbX7M4x2ttCd6rcJ3mPaWgdQJaH6cpmzuZQu3lwQ79Cljf7
yefK8Iqn3kqKI5xX67n28T6GaqDowCNNlaAx/a7n4lNl6RZL6k7mUEvZZHvG6vawlh4DTJFl5ppp
ObCSmY+YSVuz3DE+0YcWCiczekyeLMOy73OznvgoLra/2SbPxfA0A6Zi640+5sa0w+pDaXhRumPk
b626PBl3viH9TWXn6o0NFGy9QWf8O5vzd4ly3qU7YwBPMUB2LVOn4B141bXNOGQ5QFmb9v11bDPX
dNxRXpNljJlJM0OTT2FxDpaFDq4KvF0cOP4m91o88mJMX5bQT8V1hinDqoWr+R3R/7fjsG9AwLvG
KQwZYJh0jz5o8LvXPAITJX6f0pojDD52Wrsb9qF5bccKP8cyKg+pX4x4lbXOXccQZuXjxrCJ2v5N
ShOv1TkXG5/Qrn2cZAVbZWwf5tnGfXbIZ4dpYjd8gCQw/6bhu/yqf/+rffNdZVX7U6taKC2rqBij
Q9t7ChOrpp2eewIxKVwYX+/TXOqLo2QsaLtVYvymx//rTwhMy3FDm1oL7ej7yAvZ8CnkQyBWYdrV
1zpzW9ZrXOGG6JoH37LzW6txcNpKR72FFVYffv19/lzu8Xl+C8e6NP0++lbzPcQQ5nVgQNW44K+Q
OtvWDO6km1bHpkRjZlhfzThFv2YEze4fXxfNLC6GPkk0jErerZfCQFwWY8izyhM7QPPi9Z9hoXBy
xBDuZx24Bww6KmSE3vDx/+jK7yGtIElco+qAHOYpqPbCxrjVmoV16DH02IoWsJPeYZBor5Ls6TeX
vqynf623b0/bszFZsm3LBfd+P+8rYsMgv4iNKJzJDxR4a9b35P1AakBV4+MwZke7sp33djVd5yol
tSIjhiG8mfSXBIq3ObXXIwS3jlbJqrH5EdnZ8aOVQvLXRtY2ktU2UleInOC4HSIZbURxmNnKRh2v
aV+3cyROQT1uBDXmLOcnjVl8mOiN4xnH0NBrw5q2w/iaJreVAYya2Fckcu7DVGAqEF5N6F0K6p/Z
0idLDzDX0uPQG5ijq410vnoyWUZtiHWf3g4dBpQe5mviNa1wPmtmfF2zhEIWln6wgcaPr5l7MpuT
QJCRJwWCv+7kJ/5nMWI82lhPiR0eIIIjhKqXbed/+PWb+AZm/eJNvMdT0UEn9oThEmiCozVKJWfc
kWpuH5CFN6/CibFbHo1+5RE6voMqqdfAjdnDr3/Fu8bu8vERTAfqxZ5uwyi4fJw/IMmZX0DKNgDR
M8fAQT/o1NKQtg2wWnu/OYf/5oZhdXuwk/AwhRtysfH68VrCcAanJ8wIW3KtbtKyZBTH4d3iwYOw
Nd0NZenytp2v4FJ6PAR57GNSKfLpdyazl4PqpyfvMjW8xCVyhuFFZl4Khh9uuspZGzFY54pJiXNO
p7Z9xHIDpUJQFWcrzcvf7DTMo/5yQRtyMx20BVOD//nzBfO5sCMKYZs6dCBBvMWBnZ+YbbDqiN50
qvCEj0o8H2Wa2siRutRYIv3r3bWni+qj2a5FTCAAJLKumO9sz7qYHq2V0zW/Qbfx/r1Mu35+Ng61
ElM1Mq5NQO53cGgbIHepii5ej3CT9p7TuubCzNosXKuxKz/MUz6/UqwH2wpJ5Krya+8a3svF/3Oo
PHuJ3DU3F1U+9/dm0o/JsoGdrOiWw/KRfLRpWvZ1pJ+0stO1MEjYDboGKo7sLrRXDimqVjUil16E
Id5XtFeO80W0cXZfunn0gsjM29KZ2ndB488PSFUhwaIzLZejU/lYzVcsrAR/KZTNyP6dztcoSxpr
M5DUg2TeGqoXox4QVHSJ66qF25BEvWxbxc7WDrHsaVpTtfZJa/8QhDUjNo+T79Udayh7KH7nY4x0
YjcRgXilEYp8cbWRrSftpM+QeN0HO/Wmu7Z2nOPkBljjpI0K7ybHzR6EGZXrJnbMbU2A3h7NxPhU
NUTbo40kidpy620XyXgtnCb42kwjsuKIB4B5Fc95GQ7YsLRwDT/KuijPil38NGQl2QmZhUm9FdS3
rRtWmF1rqSCRajjpxFG3t20yluiCYF2crHLwh818ie9DrS2DDzFCK1hCkdUuotE0X5vcUebR9Wq9
Hm2T5A30YLeRrRX8d9l90Z5XnFAhlfu6LPyzb2TNsTLomzvkGvCsfT1tBkTgK+4fMZ6og0reGmjY
l54fWmW792WDxVZnu7rOzmhgLQIgMqlLgjFbKxo/ZQ6kSth+09jC5bQjRzwzkYqdjzZSWjdcUzcC
0hZJGA370pENJndWZbzKypxRl6XomlZOncQvodXVn03DxKQPRv0wAf4I763t5uZZ9QIzPjV6mJGr
MXl0cveCQAe4nEGoc1mHYR/uBOsGVwtiVVpTW8cor8y1yocMjVln7iBn2mcDH5rDDCdyn1Mt4HDv
xgdZK7kK0BvdC9fWz5Ys4eVqQ1FC/U+OzmPJUWWLol9EBD5hKiRkS6ZUfkKU6YtNTOL5+rf0Bjfi
Dro7qpDIPGbvtVW6dZpe7oYZ9FtEV3CIXLe/+UMtVkMj1EfUm8YxEX5KzoPWRqGzONnNEswNh/nX
RsA87yd0YF+O18JOnhrMmmJAjsSq2KIFTn1+zT7NxWdvtsSjiME7TiKuDm6jeYQMUdGuNVcbCMQp
ICXkXrsDdNaFrGofGsQCUiYVNetm7MdQZdw1HCL5hRCp2qYdQIDW7+Z7m5llvkq1DveZh994L/ux
Xi/T0oUinQsIv5WLCUf2L9lUjdcU8xpPNY3eZB6Z6OnJ7FA1uKwS5z/EetUvL/3o1z+TFnvYCYSN
M2qmZMnX/WLNx7mP+YLrtY7ei6RgGQrkALtmdCAoz6Z8LiTfs1VfG2LVIa981QfD+oDh5Z2a3Kt/
2lxEbI06LUFJnNbiuChlvAwtfwByxVC99LFnbKVw+1eLWuQklCkOBS/HczXo7XOXMgtcWXExX8ey
Qse+NOKcwGmIg8L2prvNB32SQ5OfknbBLuIafIHtx/xLd4fuXs9deylMEj1Ewmw3TcpH2kiSu8Oq
j+oHshkh6Rey4uKCKS87uYNXrHsxdGhlYV8AD2RCkk7Gzpaa/Q7KKf5kcTI8lZo+Y4bHl7Yxx348
LNgUP9UgGHY3ljMOpyix3KMeNZJSYhy2Vdkla4PIuLCopAz6PAcpa/QlECmhGQQrxBFj+1avIL3r
XlQ957nPqsJ3Jv0TRbx1SsAmnBKpwWaIsng/wlL4U8wn8gAf3HLCPyufq1Zmb1EOizYuvSJfw2HU
s5UAGfNTOLDNGAlWIlQLK1LoLpRcqe6cKitlzNIlsfMz2Ev6Mjozdw6S3SfkE+1V2Z1xyNiQsM/Q
h+GNkbS210vdPDa5C/vLixZcDchynQMGEwSdopwuoqn6G12SD5VZV2znF7d6QwF0ibxa0oM63dru
ffXcSu8BuWehzMVaxKHmUP0f66JzZSBBvj05zWS8WEjgCLmNRwnuHlrhf0bXW2EHKzQcB1M2CMsb
ETr40e01TAEU65GHS19PshoA3rzg84POdYvHknQHZS02Ym69e7P4X3KAFfSzOlPLW2fwk2d4EFmT
MAwaGcjN0bmMJigxTelkv7MwF/a+0TKdGIp3Fh7dwYgDvPwa893IYWgAiCCc+KTuulY2V5z43aVJ
6uWttWbc7lVrMAovCTXqvWQG1EKNxROsiftwYwM9c4Zen9iBgRzuFO+zrkUSO37c7DMzHrnjYQmo
tE+2OUIppj2+1zKmsT309qT+5H7p4PNNvW3aGuLmLYY65A0EZe49Z5M6kfu3JNHwLDwO1GGo/YOv
z2CxFzN/Tdyqfs0Be1yMfIIc1FUzs9ZueufVZlWXRfqmt3ISigbP25u9K4geWOwPMBD1s6krbd2n
Q3ke7TTinTHsx6AtNt8ACdSB2bk8GVAo9lff8hIgGaWdTuq0Z8w+MTvE9mFsplF/mlqmVk7x7Urv
EsO5HpvyauvaxsALD3aUQenzAPikZVEwEprjm6GXlccEejeRt4wUv93867GgY3KzJlWS6w7kfXrQ
+6e6uuClgDmAdT/U6zcz77E4nqzsolv70j757ZWZp168QFpppyvTQH3+y5v7RDRNui77YxkfahZA
kSQmRNvZ9mdtvcbtvwa+C1OmeL5E/RV3vVY+u3DEhHFyjG5tOQRPjQAojJOx/Mud3wqvs9hnyQ/V
YzC2075viA8ARm249bqI2Sq5LTB1KorLaHUB45xtpxGfg57YnHalZBDMtU9OE9y4kpPqPLbWTUvt
IG2IcbKKmy7mIGHTmernPP7KI2vNF3stZBcUlrayu8sCn76LZNCWQZwd2njYVKW51qdDBhnBswFH
WYRymGw6lOJxfpjFa8GStnhswe3d6J/7zOEDwMeSc9pDp5xBSiP++10oq1e18S+xcNzN1j98IOts
4iabo01s3sbkB44cx/lAScc/520srQyF5rz5Go3+OBzRDl2xi6/MImYw/1EnIC1yghU69TSVIuh5
XYyMgLF60wNSZ5/JkfWkE/cmvXSduAtZZX2gdPk+Ey5jAoebNf0Iu+OMOPrZR7fQje0tY1K6ROPF
0qZj3kbc+QsEKJ40Bfzc9KcaJHguv2AovEip3oHDrQYbjAqkzCV6Uxm4znlSpxhx7JT8VyzNuXxA
9ijyxJRtdf1sRsy9c+te+P3Wz+hmEw6fpVo7ttogTtqaugnVjZhp+ZOpayzfDOqFAl1z2f9QnW48
96/P4U2w6nco6rtxz3Tvn51fZ/2SkGcjZn8lGpeFgDr00bQCvbdKRnY3BvRhZwHfEJ/BQm8LAPIG
7DxZ5LcEA3fXlGc3S14MKINBxnsGee4619DSS/LslqOkvV00GZbA0SvHWdeRBn/fGZ9sbqUitjZ2
m/8mjQx7rQvBhe0VT6wpvFUEr9zkKEz9q+G328hnCm007AI+RH1rS38LKzlwGEV7lbPC/bjJdD2o
claXSpyXXl9ZE2lOjnXs2I7U9bdP35FbnEqY8uiWg364VDoxSelw5Udeac17mv0J/W9Kiy1TWx5A
E45k6yxTcR0mptYTgSnsZ0FIXqzHcqDFtmEml8RWE9Y+e5tO9ZNURPLGA109aXOkVVl46NKCWBtc
dACRGUzcOhwwMeYTHWcKMOLd+IDVAgeDz0ANwBoy3rTlC7UTWwcSDysIo91OEDGQAyBgmgyCLDAU
JA6gQ+kCcaf11yIyeMiHPPm3GOfOr3a4WtLkvz59E+IgWQj0fHDg0LNTHOMdyD/kTDv8ao1R2Lob
v+T0+0w7O6zYNaBJ4zJkF8q94HkS9Jbe89LMJwGtuCgVGxXzpRMyhMi0iqejSbaDNvCIo2YjKxjV
7hSox2mhk3rUvPnjzeSrlWRkKlhQ59WtGfA0vU0p3BXH30BoW+HzWo92cUpMY9eAI5B5G5jkv0eF
HY7U/DQam3ZQmGw1hrgSeZ6vYwwyJy+sMcYnfrlq2ito0HXBD5IZ/+L44go4CLAEeumEM10WlWUw
F/9hmVh5+lHp74Z380lec/oSlx7f1j+sXVH/DTnZJboyPuK3WhnelmjW0MXlW2ckVWKCN+K1PuwS
8KLcXL754UkMEVz+5KaxEQ4ncaV83fXyY7A2Bpke0xs72o1R3qb0q6n2ZT7wVUvXEtxp/1FCIs5h
L43ZpfGPub+LOQ/oyXPnmEHFMxtM8eml8i6Z+4J969Toz3oBUCpd6ckxLu8zl3w84prr8m1M/wrE
9jGFWy+AKyzkCVrUbcYkBS1KaozxSLznFyF9zWMbJUy5ScFZuB5eZXqefli52WeJpNrX+I/9nynj
wI3PRVEdH1QJ0HGB7PoAYipvfYN2XwRRehfJS1w8C+O50K9VwaijQTySrxwez4QQJCI/o/LPQnvT
OvhwhjomxsuIdUsrdSqYv9H6R4p3wKoJSBInSPdiENRSxq/N8J+SJ8HmXFVknhGSUfsvvQM2jNNJ
WB+FeotMwv38J50YSTtu1kODPFTiXk7MUC5e0MXWvq6WnY2uw1e32SZkEteb3aMpgUhoat7Gj39L
eZx8Zw9mj6C/l6L/12fjBjDvXabYLBnD1Kzb23Lbxu1hGH2e729DOOU0zhtNkRFKJdpOf0k90nl9
L4rzPDkBWNLZj47zr9R3cUSCAQXmFMWrki1dr38vdGI1R0SlC9yCfuCky8Z2XgsFX832HgyNrYUK
yiPMTfOuDVvz2DDCtjS3ZQki2vXRsJgr6HRX2R4snN850kS2Lz2fNRujjSf+TT6Kig999FCdNBCd
9w86IXBqqG3/pUpbVdVrV3/Y3r8x+sGuGdCHr4zcWRfLE5uJZvJeB+Mr6YiS0Bm/Pj5Ha5c+gEny
xaneLTgybj2vHYa2Q1UBnAF/S1eRAtKIaCnGv97977HnZuppRt+T5Osinhvzvzr6YEwTzIINsJS3
vueLKOKLWcwbUecPmjKcICugCj4kKXzuH2WR7AI3AlZnYCAq6nXi4qAVPUp2jpxQ45mxr+R0jU5q
+g9+TDhoL4lEI039ZGt/dvUVZc9yuOXYTKQGENcqdh75lvairXUDJqz6Q9ebJcaW5f7asHYaKls2
mtn02nXLFpb5xm1JzOhB/1nHoaCzE4BI9F0F3lA6v7r4gva8TPgWFQIin1Avg7KIHycJ+unJLMFn
c14v+qdwfj1FQ+v764gDxORYShN3U/XPxfKmtazd+wwQmaLSnFrANRmdzKM2MUII4vhvYdYw+lHS
Jf80Q2dGnp57lVoW2q72cAEDNXsp2nJtesCal2Gd1SIYid9En/JqEeaKw3pjVp+i/aeK5lYUDaoB
InI0tV+oUKS/dz0eqo3kLz4l9FBIMxlpFd1PbcYsKscdhDS/iAOxkMZpiPep+IodcheXu9OblwEO
LZzkVceEIxv8sJK0S1BSChNOCQtp1FuHkh2TXJ7ikitmfOubC91IiGZ/U2P/q//KxnpPKvUx1/ue
R18SAbi0fmC28ikjpqvSTlNyn1DEy4RF94tVYUo/AuZe+QvLVVBQMZcOW7xVZ2THOB2e4vTeP/yl
vfBPjv/rRCTa2kvYPxIWawbRN21xdk617JPsqtq9/cCR0/EVpv4GQOA8dARJOQ9+UXU1AMkrV7yO
2YO3jzpIRkSHtZTx/cpUUwg1cxVLRbxJFJK3gHkbmcnc3WisQxiF2E66I/bPjY/qAljy10SUVarb
RLvo6ZubR79G8z5PF2zuq6j7BYUyln8CufEID8k2U76Pg/gykEVV47f0OzzWhB+BRqoX92mOuj1A
32M1ksBopqTaKxkyHdhprnti5L4ade7MAl5pOqBH6JYDY6lDkwx7n8xRRZJg7p0sB+ZqWp0LRb4K
UOd+9l7QMW4LN9t5hnGw4GRDwtqP8hEBShRQW+104yRaYK8MNAT4OCSsICNBPSVI5QB/wQfdteqn
ySM+3XwXW09M6zeDflYLnxHpEgZ5rToiWMFpigT40LTIPgFt+sayc5Ji7TinYmbaRbELWLJY5f6x
kM8xo7LKPxS22PQ2V1ih6yhXHrI1oyfMEoMwwHeA/v4CirD/7Oo/V6Mv8Su402grc3Km/XVn0q3E
yg30yt4tGa+iedWM35YAqwUTfFZu5qEhIs7lzJ04frAOsypEhwq7NNmYWBFyS2wRYeJSbbmjqpC9
J5Ntc1W5hJKLdKtly2YGITn1/YXL7yydGiODFYInR1vp7jt7WNP7nnoxvtvxcm28yEIRZJz0eXqb
jX9oc2Bv2rji/bp/El5zZowZCPcLXCJxm1whg4fXOv7rq3GL0/l58FxOBT6GqQ/r7N0tPIc4rwyd
Kzdg2rXfsoWXZ80g1mgTfT6gSInXQTomUyLQrE7JcTwL7z2ukhdt+VPiLZvRS3aX1Mi2Y0cQVfQr
lf5qGvDhClkBBbUj4hjH6Bsfj3PxSpBaohFEEs/Lf5mG6If8n6791GzW2u5vQT+IpqAIGtU7lGP6
Sbb+tqjErS6mld/miNusfU5owaOtqv1rwlc0mvg1IBqQqT1Gx7lMX5hpbv2WlOYUWJ4P2alzq3B8
0Oek+Qm992cs4VGSIma3HSSLLL7KxDn4INB2mvFlOeKqUUdMS7pv3SnUVZdu4Nxdm2S55qh6Cqzj
VewTEQx/z6gP0ZB9uHX6aXcUbeijF9B6q9yp1jM3oYHlfRWnLSFuqP5IOO+tP6CyPO+44+u1oMbu
CUIen5yaUK1s+Uspm5zOP5RtxdYyRdf75YqJL5G7a2IYFio621PzpJAKjOO1La1bRl5cY50mDjx1
nAAJJ7zdcP9D15NB3rjnLv7xerkxmz9EVWA1iJqp2pWN7CpzvJ0+foO+2JTUigsHN5fKLaGOFtrF
LptD1XE9Zx74jWXfxP2fjOrdTItkTuqYRelTCsWvLpID1P+TP1WKKr6rD2VFWin41zSAb4zeaHT3
sMZDCpYQBA7DIZ3Q0RKbU8HwThArNmtLqIRx8T0jDhGfqVOVWMlWeOOpzMSecwYA5rAp7fnosWsI
tdj9SPRy13VsuVeTIF4BQGjHlxqOOgxR425JX64qSM0Ng7maaWvTrNFqzdRYikj2vPqDJWMFaeJ/
IwvNzstcFX99xGPOPETKmmRt4ebdX+WA2FcYclu320tTWgGAlXp8NUvXClE885pJy2aYyWkA/77f
moB5+etJ8toP2Ssv9fBvctIKggUwntMDcAMSJ0PAE0c++GXN+zTzuto+rDUd+kjx3UTmW+82oajl
JYIyGYFrQwIcUboOs7bH74j0vxhQnyaPXQAb/vNsF6D+ZAbnyx2sSyuc7Ag0Jgp0v7maIGUgbZNg
b5TVPbEZDvG6NIhf0rOKo8/cf3CXbZDK21hl4DAN8T3g8mc4kQWah2NAyxnFdDkwIGsmtYhwDkhj
piCSzC5fHrk7o91x6+XLMSldcsRnWsYZFckqRVbtWOMld71jmwLnytn5/ODmZrYU5weYyW/uUPK2
xDXb/NIb7kXsW69jTGViJj0hy81A+E3GVQsLiBy59qU2i/YE/J8MH6SiIcuxk+v1d2tSX7Dj/tqF
4LQl63a5iJ/AgV6gXa6rrGtuoCtnZmwJk+FFJ5sssUk/c7P9XCSA3Ri5fjysJysIOGQt5FHOu43Y
ZnAzOj5iXkL0l/kGBEr9AD6uPXhSgcVJRnxFmBnKPY6TotebMe/pxfDcOMkTaJtQwT6Stvs+Vu5Z
zslmyuy9ysxPwypIh4OzQGsqOKHI0S386NUtW30HA5H2p/g3AFZidMh2RYEaCXR3fu01kzTl2ezW
U0+LrdrjQE474u2N6MW59uqrbmvFZq41Yki8GjCE1nE/TJOxHceeaOFO/eWd93iUihTjTP51jf7q
CRzZqCzrdc3Tl1ksdl6D4rfy7Y+mrE5+wh/200KE0MFvgiTggqMo1RnFdHl8tAWLBS0tyCcF74bu
ymXgP2f63VMZ2dgeskddDeZ+mWV90dBwBx1d5trxBEPmskKUCM7jyGqECZ2m2l1MJ8jWwniQ2g02
ODBa2Dq1wO9WmTmn1YbJsx7mtpGuvbpkgFeRfIjif6UPZfdr9QuJJ7oFnopOcCqyv2kEcrwD82G/
OX5UMMozTHGrkpF096Ya0i/1AHlQZNgmYd5q8ebQciWpfIkbE6xkELGyw3yf/VNkJjHUSIrmLkbP
JtivnqydPRr+zSBChRjAOuasKQtv9L4hmmgplZYfi02BPYLBb+sNl1YtJPbFLL8zayg/x9R3/nAV
4ExY6io0GUProVCDwamp0wWBAW7RsqZdZ5/ayuP9HVwrPQLD49Z77Ayzr8GRJNUhG5G7yXv01ONo
G2hGBA1kZIEnRoq4Zhl2zO2ipyRr3gB/HWbTwcmT3w1g0Hzf3Q4yhv8gHOb3eej/c0t7bcxOKHN3
v8CynnIutbQsz7YqTzS2Z8i419ztT2xOvuuxvjqxdtam6sgqjSzoPtmwS4ZHMoV8zP9lSBp7UNkM
BuIPr5gcpnAwi3zFMEL6w2fsLbtBK94HPX58WUPHJJ9E/0tYNblOcrQlfiAtTvYdkDXS+kzybwGn
YTYhVsXNl7ASAC1dCXdfF+UBqti1iiUdjLVxYsC4ETrkYTh683+GQxy3ZlzzzKIFs5kBuN1bBmb7
NDTmvLN87zfrnO8UE5BZYz2pWoYAyjyyOVqBGAyStP3scvt76vrD1OZnTET9d56lxTXG82qsPDGY
tA9yWJX0SbmaPpBiKbVpoZZLcFBq5tvdebuM4fBBmwcyvc2KFKDZOVrzHKYLiOuiY2GWVsZ9bmsN
Gk75C3keahGDoNIVS1Dglwi9uL+UDDzRondIZjimzo2Ef7XyQK/eM8YPjIczXztAq3xaGoUxFf5j
pkIbd2SoRelJz1qXfGOvCo2md9d9ROlSgMUNXIZUKFn6DYdFcSGaZmKrPm+VZ36JrllrFvHrNBcC
hUite9ROCT9lr//4YgRnFMlPyqpr5gkgHTn6ddF4586etmr+lylmSQ+pPmkSp1L5Z7sazvDl9wQC
umuh18NatsY6itiE59HZH/led7O4NxpRuSPiYbP+8qCfXKWROei9I+J2db391lwdWHfb1USZlfEd
KtBbDGcaJ1g8rKsIwLWqW8KKinh6/KXly8pmiKRJytQSB/V7mRNg2o+E6Dq52kQycrBjWyyr/fyi
DUMYQ9m5aB5MZNO117rHaJpVD2rJyM4+9bRlfu4yurePlp+QpWv+n2k5Lm+WNPs/ZdW6ydqp39DQ
7yvPeooitGou1Ot4ELuos9l2F6/AaUI5LcfRvBn9Dfgqhj/9eYyJG3WsjUCHx8Rx1wjvrjfI1IdL
Ges7SOBc4/1xKrmvCiNmvqMNj+qf7U3ojLZzT2AukpQOn8tfkLhMoIHWI6vqjcd9uiTpHS0ypirH
QLUBO36ctW+v7MVr7sW3wSmf6xShtm9PYW9ELGX60J1Ifk2szWAS25k/EKD9pdOqL1pKzl+5JzEq
KKcvXO5I9EZaYqaffbaHcXWzy1eOxmDMqnM8IFVJnNTf61m08+0SBGGaX1TdHFN7wBbm7v3J21Jx
3krGjHMxrEc5nVJdOzxaKJyYAYmD3GLMUDJ1aSPSYb3qrZ3SEMoaLqpjAT0dltMzAQ/HSQKI8uvo
mE7FSoeqq7fLqZ1sjthp52LOgy7z2UeAoeqTg++/bLRAPljk+CBNnN1ZSgy4ba5ngIxjtdXcL93L
PziNkRayFkK5LfLXMW/PNvvt8rWrjrKvKIK9MEPnNWczcppdSf/sdN4aCpqnf2b+Jl3eC/XZmS++
tWsWfB0Hn7t6nPfxaKIJ2fXUxTY2DUVycCezoLWHlSEDL2MHp36qksQB5FZNiYZtuuTV68BRJ/1/
touskS7Px8TojfuxRQRDh5o9Rh/+11CboU7lY/kXT5yFfeoVnOpnw9xrbDQ5NEaAOpOHufnIuspn
Xpeoj8b7VMttwIbRDcy/hhq7ykfr41RRW4siA2/tymv+zGbgdb1V+utEQ6mPpBBmzoHskoPGs1Yt
jvn57i8vcMHWKnuYp/YkgRwc9W37L85YBhazky53IGvyskrq1aLd5Jhq5N2xXnWLjo5UaMYzxd0R
B7d/aqa997A7Nlck6+t4JNPLCrk06T2nQLOx2wCRJ5aCOpU36t6mxPZ2aqWzU87fR/PSVY8UjMMg
WZ3gXU+yjyjX1kX3V1AOWKz69fapTnca03jJ3qFSfJhRuZuXb1+/sqDZahNd9D5mIOclB5f1nv1f
5e99Rujt8J9ot8i6dyViGYOnAiyuoZ4sAtwoKwn1ZhzLTc0oxztn8fD4x9devM+LwBubta0x0mJm
RoXFh1uNfxWRpLP3mWQ/g0tJz663yE+ywERLNEDJIgAr0XBnGL0qPEbdLNvskWkoColyJIIB0ZGQ
PXOZdiPYg3X8JkwTVrJ5qppPhQ8Dx9G6Zs5rpUyLmL4NdIOPRqEsTlhmVkP+ZRLNBndtE8/Tun3M
sUGZEhep3HPqvFnarslIYGDRC1l1zF9a983KzwVSMffNm7flwleMMmYqabx5dFgY/XFlL4SX9+l/
DSP9jte9S/Zj/lHOPwuHiFGVgdNsrezQ+9vK/SZG4uDqBq/BzsCiYVqviX3syabpElK5+ytBVyGz
YcanZLUkGXfqJbHy70xtfbUho+DNaZ4oekJD6kGZF5sUIvMsMmrlMG8tjgFj1Wjo3rsfo+E3W8AX
tlYgXYX/4ikiObInyt630JmEkX5HIhBkrn3wnc86frFq46abgQPxq17MczsMG4MMz8r81SvIhqLc
ZXq27YAem83KQvZmooFclx3Ae5c6KJk5VMuCkTUpmE96g+11GaAdPMax7d6iQkf6+ERHs56TcVeQ
MkBdqz4hRR8HuzvYYznupWruJnIQhxOnqR4vOcGUyReFkz9bAHCqwGNbaeZb8OSBKX6zsdkxatRm
SkLionNSOnNEI2litAQCejDiGIA8qpPw4bFLWN/PubrKpjoUHKJEA2xrbI1Q6za8yhskHxv4ruvW
QWHh/TxG30b77nGKq/YpxlDh6bux+mYgebC9g8lJllMjmc61SLclxpVO/xbTlzGWd0vAwXPMUD2k
Xyre2qkIjWhea5TwhvwktpBmQgZFCrve77aGN69xVW9RBnJdi0A+Ut+LV6d9J6zuWnMs8HAuOTIs
k6CFSSJ7YL/Q1uwhcHKCSGG7OAcRU+RIY/9TONd+/lF4OauJ9GeAiSQohBHZRu5EDFV9YZmhSEYX
N6f49Gy5KfGiFR4d1L2amcZxyEJYxNnkrySaxGosQ8YV61iWQVUYq9o8mR39yNsIHzHyVnSjK83e
5y2qRtvix0DS+w3QLSBdYkuIzmrQf9t+p+Wf7nKa2JyVd95E2Q37SmLumt/7/K1zwQ22ZIanTx2r
pIhxdzMGwv8ZtB//8X6zk67etdKDgoqzKbuNLL4n51VMGxsZlWVlGOq+DPORi+iErHMaazsxCO+s
ZKNPpDOIZzvuESKFido3vVqXRVhVMSPMr9Egm0SdM07ZiJNgvi4S5RjRDxjGRuMl0f4s9Z9CEdem
W7HcChqrYnB35cRgwiT9u6nWkEcPLbrryjsg5Fjr4s+J9zSHrPm3Dev0ihVoh+DParYkC60cn+DO
UG+eGybezvSbompR72UhNtrEPlr9RYt3VIxvHSxGaG1oyAh0CUvy1+ua3fvC8uWFCTCCwGQtOO+M
hEcQPQ2FtxbsXmsacsPN90NfXufUYmZmBwo5s91/NmwYXM05lPrR4IeKnGc3YevOkve/MkEQIXdm
+57nt8g4Jx1DrO7Hw6bPkC1a/CtJKaFGvsxOuuNB0mRXevthjfkVmAyddxQUlAckPWHSq0zeNLEz
LPfueqPB0jb0UcH3Vf5MlGU4swLyCm07ziMoGrLmCQ7o76o8e9Zb0sqVUmE5XIf0IIlncJvPdnkV
1nPhvHXFD/IFO3kyHqdu9zUV0znOf3FEbWX16ZLuRmBOBiJYhxfo0t5wQ4/5qeq2Q8R0ksC36XUs
EerIZAshied58Zc7N0mg+nMN6RN/zYsVE6TlIjXo8PYDZF/I6CWGhgtabVI+i9ZEGg53AqMyC4tz
jrvE/iU+YOXIwLGwc/KRLIkVxDq05MfNXG2cTGG7N9ePmqJuEZLjarVHDvW/Un8buqt0z0N/GbRf
me9SALnETdTqMghvow9fi/1U1c/e8jyy52USbLOAYu4eZL90d4HrzTsGmnRUnEygTRyOnm69GAZ7
5psrDhF9vsMrc3xEs/j1cAUetW49PTDmM4WCkZ0KsfWMEKpukMmnOj9M7o2MnGBcctqZsM//RP3a
6AeY2TVylLJWb3L+KrQ+NM0bgw+XLV7bQHEmv75ighn9ac1TrotVmxzaSLvX6lj1Pt81E/jErqrz
0Hs00VxVrVNgvWNT2n+3plxNafe+sD+Q1gnn78r2L8oClJ1H64QsWHDAwLYrjrxjRJYumFfP1Dat
9VBjdCuDghkn53YBwlAJovDMLIyWdGO6Lw9FkLFtyZqbMWZJClmiaFj5rmcmaDJhRjm0B1KuaCCu
XvY0uX9tW3CrakFSIrfsTTpERYnw5xMSNSFFGuo9Klyq23vD9LxPmM8beeCizwfNiqru2bbebMGI
yg1xZKHq5xhIG5bC1hY7bEBE97bTaZXfUz/eZ+mAAfkoWFqU9YExLJbxSznNay4d+hBK0OagKFr1
pAyGkReZ4DiBNjuGcAL2banPeXpGJbkb3HJnxlNgO/CfC4x+CXsRLsvu3DJldf19r2GRf4+KsPFO
KX9d6V8Pv29vvjZ0V8sXdbiq+OleOWEzmkx3+uuTcPDjXRIDjcYzbdyFAA9EWEUXmEh71PIpcvyx
CEG1aoPZLZTek8mCPYaSbpvEwNP5xc3OzZpAoHLm1d7Z9cTQ6K65tJjRutLxXtUfPRl9MoourjI/
8upp0eWmM6ywb3AupW6om5tOfWkNJ+7oHJ2Bf4XoaOQXzohiA9k3wmRWe8MSdCWaDqXKI4aAMDHb
HcFwrLP770xOx6Zdym2pV31Q/o+w81huHMna9hUhAt5saUBPSRRlNwhJJSFhEh5IAFf/P4h/NxPx
zax6uqurSySQec5rcYNJG5c6GKuDktAFS8ot60DX9b86QtkxpbSzCYz/ZF8oPG0osKNgUyT0gFh2
+aGol2ImVeQgAwNv08BRzILtixMJfkEgDnUzRdHGbiRTRVL/+BSErYNxvkkpkDSIv9Q2rqNblE/I
27Q9ZUBn8v1vrgQ+kRjoRwQBo1mEupsXiyzvNhcaedku11Z5UyQ3HZLZ3QeE4DpGvk94B0QpN+1M
fP4UnEFd/ZbzLUFl5dIcBrdF1v0OeoEjasThXc5hPMoj/btriDLIQbUbFX5YvKUFDVS6POU5YSC1
EYVeQcNlJ4Jfr2l3FAyQM95dGpsPua2vSZnvAaEOLe9JUtpv+JRuDuVWU0vtr8FoFjQX6GSSCuJr
1CKyrCsitkeLC36u2LasadM73p1SzVVn8qmjekFjFfxabXnsdFquqvmzy9TNGDRabJCYzf73jHWu
g1b2eQstfoCgIjJHrpxhJwuu6Ycu+3Ak4s1qnfI9RD3Vd0zCWWqu+sGC/Tt0IpzG46TyjZzjnRLu
xi7tLz2VSJmSbeeebGqoSNNfceYPkCBMec3Sq7LmhMHdldrFxh+iDQBfboY5hSj8026GrV+NMDSL
B6G9z6DhaoQry4j5IRle6/64GSFotPGxNLE7NJz+sJT+Jwr4AVUet9bU0VPpravqscFnU+5GKFxc
gdZKI7BaGFtzkOuaE5kcoPkct5/oGfXpih7F8b+cYi3iv7Y+SvWadJyn19a5kExTiouaD8gy6+xe
AXFOu2AAEW7rXQ7ChLyi6R/y7j1qw6xbiKYQFKwrjiJnPr8VHF/xjZpTM3odEDbKBze66P8kOrXp
SZmkhq+Uu0/8c9ueBAIaEiPalCCEDedL6zwR/Lvmj+ZPK0aeGGYF0SlR9+hCYPZm9wi4EMkwzp+I
g1D1qc0O03DT1XddX2MicKqQpTD4yTWq95gBSIBI5n8VFUtxdhusJx5ZaFPTvHvkLjAKZbyZHSWu
xqb65G8RjNNj5GfzTj8J6y+soy52yt1lbMDEa6J046Fm0L83wcEESus3FtNr86YNz1b/ZcmfXlzp
GYX0toxuO6fUlhqb6U85dyN4mYfd7DKgct73JmjUwUX1FAR/pr0vy31hPbOiS8kSFUrP2XZcD/FH
a14r+du0gGgfRYDKV9fWpo2o5lBEXz362/Qflo/cfp6eojza6gliUfWoIVXMQTu/rGKXkczBH2nQ
aRpF4ukQpZCMf5QZIEdGFDBS5OysErR1lnWzWW2N2oTsNJget6bFVb1NFfoWdHNTQUfCjy15afKL
4RzxoEbppn1FjBWMKAu+SqKvOnJquj3IiVlep3Q/awcn599lv6LX1l5Rh0GmxCnoifSPQ+S67KSk
58XIPop/rFBKrzZGs8+1UAxbvX4jGoqwGAFuoFjMyg00g559et466K6qNDeD/ExpgjPSJz/eG/ql
Vqus+icSErTGfev/48fCg6Clmyo/uOUhqD+t9trrV73dODn/qXTbVo9edUnIXzDdT1Aav3vHhFGi
E9MAqi8NFyqcAU4+wVFA4gl3BMqDYfaR5J2dlKQJ9u8Ht6Db4AQfg1CXCNh1HVwiBvBfaIyTBeXa
F1ufLotZDwCc77WAOGWu8OeDLY99ypFpfoJDEAcze3tkJPNyS1dPjrExTGiDfU32BHAwqTjSI5M+
eGndDwvcoHGOY7xVPWKZG2H1foNQp1nFbCXqbNKCx9E3+Ucf4lmdZv1zdu5z95Ci4gCUy/ad3OVI
MxO49y6/5MFzbiHSYJrj/4ORpOYlSwFimg25XJBccb8PWtA+YrbcPVHQ0LF6fjayI1OOF50lgrwy
PUcgM/6qMDZipA3ir4IbrRC7I0UN3J/BXxpACQD6KCe5I+tr3eVrQk5wK27S7r2sPlLkdHN0NoZv
TdnIbM4ZiiZn+JDGNq9CD+fcctQEa3f6m+NQFBcKVJX1L2VNoQG21P1NTr6yH2KpiZJuBfi5Nusn
fXoWE492Uq4xd4JR//Lajw0miH82g7lo7hTa8WcZUP2fMuDl5COB+gUeaPPP2tvCSdInq2FIPesF
gN1r6Vf4EbAigetkAcbqvbZUJKDMxhjj19XOHTET7O1oj6DDoKcV4T5gUZO8V8OD90moUNrdeiLa
COFoqlPi7tDeZlweZfOcWdsUitZbefKCvK1U20Uo2ISGhRrmWrUXnF6bLKNzXu479dfz1NSXgeUz
w1/ot962mn4m8sl9Dl+plZsmnogj2Zsdk8mlrZY6K9JMPu3c2QC/OC6j4lKvzHvJlfAWpEe4Fmc4
S5v30iWv5JFd2Ma4Ou98pCMKaZpzKB0+EeNCw8kIkMom7TlvgvloqvZOitQYjbPqHrPpO0JW1JLe
mvXYhsZgR1/zRshhzR8MASJxNr7a1NJ5anz1NgOQVWnOPYDbFh3R0AFcD3CghYNhWPMQM1tbP7If
3G4xujvW3s/ro5fmOOb7LeUXG6spjlh+YGBr/cer1Sl3qksgxcbpTxhSVPUvhUtGvEC61BbVCmKi
O562fQv6b0PFlzxzdK7mrnbIAi+iu0Ti/u9Dus3uLcopEunJvSk2BimEY9/sJUZgPbegsZlXockr
2g7tsVkPPREGjftqWs5vJM1VOp2FgycnIXaAYJTUeM5TQWdN7MLdguamatPl3I891oDgaALs02az
1WM37JwCZuTN8+k/4Pyjew7pe3bxPHWEeAyLwthRpHub0o9If0fw9UDfGM2eAtl0xcjSElKnX1xA
ayM/WEohSAB7L2961G4yH06MxolIrZll0cm/69Euno8aOSzKHOEXrrSJbgrL38Yt9AlpoNF6tn5Z
A7NWnugR2Ejec5fetFj/1OW/Wffpn4SAR4c7aneVqFXSz4j95lPD29R7SELTbEft5V656beQ2c6u
TrH+MzM80rTGfUPmDmFu7pLUpTvILT00rEdFIRTY4cH0foe0evFzGaaZQ3cDOmVy0Cz1YTY0jAKb
aQoJIzxoxs6T0BwOykRw5r6ykfTosEq5lTw7qfrBv7qfiWChHb1YBXW+ITRVsXF07DAIuQLzVtn+
zR+rt9ZvjyPBQkWvX9p43gwepv3irFq0eaRX1Qh7ArwPmdo5cbzHnRxOlVyPpD7VmEl1DCCtlf2O
cEhpx3Cq9F3JbqoZN6fKwyQ61/VTUt2kgZ5+KqF2ChrnKdlCVDS7X8Lv13PyabfuOSsUud0c1irf
1cWEiWE+SLaRgLSbIRi2UbYMrfrequa1HwW7EU1FllmnXDUsPjkuXuOcEepEMc9igl71mNPKejGI
APwRPrXUGulJsYP/W9NyeLUGNrPcSL+1ZEB+LXf8gofMeW2Fs+9bGMNObdFloAgVK6yYq0rdebq8
6heRoQtC7bPQGE2GDEu/Bv3NN3+MMkIdwGodiOgwCV4gsiUgiBnw4jWi7wjrbxLaFjn/Bd93Oa4q
Iql0pufRwzYhDPObcpNDXePgaAi6LGC4gCkLbBVw2l1wj+ip9O4F3zm6+l1fxKdcFE9u1nIvonwi
ZsnIxWZkHDLVB43ak36Yq4pumJ3vwzR4QTj5tJxFTGgV00B6nQhQ06RH1FO1j2k0gYexm9Pk7EcO
PJudMLPBE3ToizEFXoOByeBAFGquGM4Ic3Cb6ntdh2EF0Kn8d7uOHoXM9zjrke8CyBpdaPewQu5w
jRapPJEMQQALiiFriPVXWrPWVFwCT39p9a3MX72+Cc2opPDD3lgtT37VbE2n3tZsa8K2PorCezYD
OC/FKRd7X27Crl0y6cc2mGO2UxzNGdJ6MSxJgDGdRsku18TFtqBKUpbnrBavlW4flzXVzS+Weces
ycvR7WwTQi3CiDp9JHO3ScB4bYCnIUGjfy5UeugHogmWLIM66vYWKnxPuOPKSdTW5atMs2ozMMR2
vUG/0Yuf8M9cx7ln1VKbCaQeZQfCOvYoyAE6gLJLfA9UND2q0nrXKZRmveNQ6YZ9LjhZMD7QDrRu
6k9zEseKQ5FWS4y3NRNsvPeEvhkL5x4vIT7ktYo0Cf2EYDCj5QtVe2zXTMTBhVTltaNQGSH9SFUz
8c8meI3s4PbGduK/JXMdRBz2znXBITryNafQlh3YgviYMw8Vm/dsuN6eqqKj6wUjv2Ag5AzYb+xx
pRvroqyelBOh1NHQQPMniAjgEuLDzvV3+s5eyKdZJ01yCIz4cfbZ9ec6xorYPrROf86hL3zIsbim
U7NyzwbHT5swc9C3nfCt0rh50fT0oECO3Gi+GFb3LMAccfPsTCJn9EjsTGE89GW0o7dobbfmgfYx
YvrEaahgPgUzRZt85D6vmPyJyHJTghBrt7kkRXONvGZR9N7p5Vprab9SJGo5/UeAYQlJ4N4xoP/8
OKyg7ujfoSbVXnn9Y4ovspTTZUqbo+uKl6RIzo3bro1W7cDVIKfyJRuXnnZ8Ldl8ltyost83HZdl
crOmmvgcAmfxwjuUYELzTg3vl+q2PnauSE07bxAb7rdHqpZ3dtedHdxtY/ERz3QvWZLBRh50E/VF
IDYDtEgBX+Om05Vffu7s7G745rUnJ7cMHG4DPTTEuG1njbE+A+SMj15xbfp0JdwoLCoifOeWbdJG
HmoruIUuSQ925n2TFnRRivmSSr+7bfS7udZudg2eopz23XQ4OKaCQjjHxsdr5vwVOBgihYpmxHYa
fqquHjaaXTExW8UfhaEEuOc9wLyNDsL3KzQ9yJ29wk5+rXKojoCJxhGjsfasZ5Px1HrLRUetjkNC
0sWzAM1KlKimd7E0bd5qA2ynlkxfhYWOhsW9sn5afbGj6s5rnuUPiU4zYEdVIqYxiEbVswSW2Cpz
rQ7WVUEhUt83H77rLzGvA7AgQ0dQ/QTlhPZ1CJA3zfqfF2m0n4oce9oEwaWNoASayOiJgzTKy8Fe
FwMYrTsjjCGr3V9i03zYrejbGeuf1nf3Vqo95kxQjeiPUxO4q7j139I0uwLprUWH0dhLPmKKtgRE
eetqdx+HOF2wRrbtFD0tFS1HGhZKr83Pytp50WvXVduo+GfRIEXyv46H3orjzaBRQawHPHdkRSAZ
cGrGiym9KG/GqSA+l8d3Ggl0Kt3FrbCpcQ+PKRKbItjK9HcYzQ0FZPtguptV/Whk/VNbfwnvnhkj
2wYaCMyM9MQ+U4K1qgYMAv7RqY9TCgTj/hnmXkcdG4i97XxKQoaGsr+byHsN594a1MwXWzH+UVLN
kBhtu2pnpgPv6ijqdd8yH84z+THMqI9ZQipipbZyKOkw86Y/1O9AMl/KT56lcbHto9TReDLJlYg4
Z6s7zQOEcZ5ujcAlieQ5CHADJ7TOog3ySeks3/oGjXLzUjZP0UCw67smbAwfiLjzU25iXyVop9Kp
2SVjoFjj7h9C+g/XmmehHPwXyK88ueu8DFl80NKFW6xvgyEeoI4uJgm/Vte+jeOJ0D6MBfnONoow
4efXnIeIwnHk0pwZ78Krt2Pb7DwdML5Qd5vBoE8C2AfuW/ANoScXjFRYW5+qMf0yOT6ooabfBOaf
0Ux5QKEBvCMMTkpA0IRpbB6fXWYspM449WArIfR2rfuOOHUzDjzp06cXhxNxx+6XX58cM11njbai
VgIVyivplnAeB2Nm8mIbjqJyIzrvlZ7DXepibwbV7IkiREDL3+doG1y8qI2FgPE5VvMGoGY/FtAt
UXTvJXoDzmuZaycnAJnG/FLFMYnLxXlO3GOCOaYZUE9xgk2z9iBZIAws2sNJY1oW5nOuvUf227A4
g56S2QQNBglJ1rnEH00YfY9JfzmwjbFiBl7cxl+TKt4bhBFkGEMUf2Sl+ADMPi2V0qLSi51PawOv
gfs8OmrbYawikeiry8a/MehwiFkHlqgtv8ljhOo6lBOVRHEVvU2D+51x1696q/ujvpDMbZ0bsbCy
bbWQ4046vwmTr/Xa9SZBH1NDbT3zX6tfBlIHVNo+TOgomkY7BjMUnoZbdmAa9HWU+FjvsBOvFrEp
JdfEfV660n7WACVGmg8F0LEa6ktXlFdaNM9pNKx7RvtJ+9CIlK4zqLxHpf/mnM7D8JthVpfzqw3K
33sXJ3OeOifetKbGxw8QuhJ2wkqVXVpygY1WgCn9mKiLlGKic0UO99zIuwX2WPhYx4fxoGMa4u3b
MGaFHsPLwODfg/OkwJlTOR4JhwiD2OSCRRpEwzdwqJs8es74UHTNc2FZ8Jdgu75brFzCFHpi32rD
OTclMDpD0gTcwGNrN/0RcdIxHgLUVUVYd8gUeEfpUTxZtv5OkNJ7DJ894LwwRbWlqeJU+8lOYQvw
BGkvabyLGG7rkjcdeVdJKSROW8WKU0p9F0v9QNsk5CMAYJUp0pJicF3tjq/5fXQBNc0Z3gsp7bDF
DvFeeulbGdRPUcOPVLv9a+1xi8AyCNg4/46m9loly4pi9VEYOXW6a9lVl1XzSnAsFvUg+xln+d5H
JsPZfB+DbE0Yidr0bVauad20LoR46Fclm5vb+a+zZl2VV8f7nliibZupD+wNiyIn9IviNy5a4OcZ
zFFjzM3JoNeFgm0gp+jBoCRkZ9SgS9ZYfWd90NG3zhJvzNlND8Y3qezb6C45BY2104hf7WW2tTRz
vFajfIw6jLDCCl57Qw8evcJ9sTP5k6XAIiSRtLDKUP0WRTxrQ73Q+l5xwhkjhhjw9/6bstlr12Ie
63Jvj3YSx7E4RjaePfT5pHhD/CeY717QuJ4NWKlOB9i3eeKnU8kPg6xbNsPN1sZ1DIkG4qo7ydqA
32i7PXZwgmpmDjctB20o10FffrRdcY3zLwXA2k3pcQy0FceiTCnAkSraJT6OWFiTWnObFZP8Phkl
oidn19iAhn4mMUQQ2GG06wntN8veKoCcC8z4UFXZtjaTnVEFp7bRbwVYWSXUexQUYRt8ZQPZZFGH
/bU8NAWUO9iUZY78Fowt/HUzkkWlor+5mX4SfTfN8rJUEwxsaVZNgc/DxHOH9bDA08ba2Mq7HMje
1ZADNeR3D+0/9Mp1zolM/bDymjApbCgUxL6aejCo6SRBR6PDODjPLWGNBrK/nNk/DYc0es3aZE/G
/lphq/B4SLpiicfwWWf0k8DuW6A5mHwf55VY56QSJDTcNlp8GvSHJdNeESsOUtvybSzRYS4kEnLE
kftDimbbcx7LWMBtYNsEC5L0sDhIAwir48GGtSelqrXusgTCNH5LPd/Aqu9s+VM7/a6Mus8meCdu
Iey7Sw4tNC48TfQ6u0QrAGhKiCCTv+6ARB3rqUrjI5n+S0UFhmrxQFtlOAB9k+fKNIkS0NEPLQV4
fcLIITrmrB9asoGhq00nSKlO+LYr/QLOXw/RfliipHGOmoRbkpcEaMzNUQVrzQoThEApD5lhOI8K
PsrQ0IPz0VdjdCikfgQ/uFE+9NBkKOlxcGXE8crGOXDPZxVhPjNzdofitSU+G0/5A8wn6kn+ZKJ7
cPSLCaEzR8FvAHxaWLyZvKyppu26Ln1MsTZn5bvi4h3Nk93Lh1iH+rbM05SMeHMJya1Bip1uO8l7
XN00ml7E2K1qejZ0dEt+7x2F6W/8Kdo7YH5QBnk8nUaAoxS0YJyIyPFt5hvwt5z8PICLgAmfgfg8
9P7J6/6M8VewvpSKu5T4djT3ku4pX8Tc2VAUxbDutPSsW9DMNFDFjXHEL/RmJsx4tofjmJVkaawy
g1uTQIzEHl7lGlbHn0cd/6F2GJv6QIJnKz4jAsxKe3huefz0rn2Oaaio+fWueS0JYIpyiPN2eBPL
b4fNL8Vn4kmHEGZWjth4GAP9IS4QhPbVOosIHQu67RBASThEkkbG3iB0zEdSEhfRxsK97Gnuivqx
sNKyfYRhwQWzDwxFQDagJUQo4eLhhBjCjtRz4wcEOtCiU7958RexQJAYrxk2906nuBhmGoVVw4dp
LtsXfjUCchlx47VPMl+r+KZIx3B8c+sBmTd8LDmTvmbNOBOiEGqYj5fRXNxas2YQB3wQ07ojD6Kt
w2ggKEb/HVEqEPa8NbxqFSFKzoEkTHQZszI5AqAiIUXm5ObBetQNrdYUV9TTLp/VUeHUceFjCreB
wTjjefyOm/YclwPWGIvEpfxQ++IdG1+8NpELzz75/2YC16fA7h12CLLsX3MmWkev9p3rrOIZAVxr
rC3kPAJwYyTAYc5IOrdx9sT+n2brv/R+X13HvFPwdtVVcsv96IXQ6bUFbuWZ2O9t40VLio/c6Ddd
Q/3JZB907YfOcl5Og/UDIrKxx7ODdoRsXYI/E0o5eiTk6RTWAiAiBhlOU+dpJpIFq3vHbs7AgmuB
hB+iXmN7vFFbjW6f5o8hOyh9kaO7l3xaUtOC+p5YfDYOhl8Iyihzt2nSHbNJv5Dn5flETRGKjqDQ
f5P9iDvxsyuQcWneVgz7CBO4qv56/7lRd0heJHQtBiL0zETnJMYZ6DBe5BHArVWyicq9Mh8XoW2L
tDHtMQx/BGW5HiUDPU7l5EEPAnB7ATRnMFRxGbNL5AZFEckr/1Y3fNvEqfsJ2aaodIwPw9cQCLFi
opUTfYi9AX3kmSIPyNlPMi42tYn8uMzCVCYXRZTAmL6WQ41GgVnap5pJgAQhTLZ5RAOy8l+E/+T1
HIboDlHd1AisAgBhqnRWPmodarT2qIgrQNDE5wo56aQmcLwwSNDatnVtuFP3Lc+/Wvdq8w0in4q7
W8RLWBOlwVgy/QhFqclS96K/4Ky9zfVPgVzdqfO1q+HWzXYTCV9krS8R5zuNt8QPM3lLfN7NiiBf
X1Dykzya8gssxcoPesxEXeYnje1sIoGZymSkeUcTQ6v+m1B4wYdjLcEQGc8nCNNswSt78qSUtmYH
3drG3aHicRC3zt2L6LcYPrC5zGz1hn3loCnm1xTGiAYF+WF4ABeU0nV3t3mtyRxLbo664dEY2htV
U52Gxbd5wYwV2FzZCCS46QYWUvlH6Q10d+LvvQLpDjAUmPVU3aV4TQcEryA2SD9s52smzHja994Z
iKkq0i1RWEtEkjFfdNMmAv+FEL2YCnjE2UPEJgEazqGjc5NhJ6jQ7TXtA92aa70w+e2w58d3N3/W
4psZXRMSV9pvB7e8fHE4tAaXluH+xfI2Ft/PBESEp3otl8Z0mxooWgeYQyyS71GTBu5dYiW1UbpC
Rm1G7RFzzD5jLDKmdNfwu00doosPjsu9zN7jBiqRtIRqeGOcc1PcDIzx/dWt1haMSdvfsvHTnn6i
6TBYaL33U/ISCCTIXShRIcvpttiyhHZIo0uO419dMs7AcS9nfO0rmiNIm5oD9t1blpws9UWShjXd
rOCt5IWszj6Hr9RuOamb+oMP/BaQg54cdPQbMewneVf5Rs2gCSPrTfWZ9MHZRReYIoyzQDh8bacj
4CYAABbp1DHhJ2nouk91iYSVq2yGoW8XJZa2KpBbOkQ+TYfa2S294Tkk+8TwW171iXQk8m5cZIOv
XWCgWsR3NxN/V928+Bc/VIMSOuMNR7vGsaWzNeN65Sk6assRjmyyezaGW4QBFvPRUtDcb0n5OUDu
kKSjyA18o1cFcY03/9jqUtunGRWYWQG4WNRbhVGqh3oP5gOsQ4HVIqIn+2lC3eqRdqvve9ZrX9mH
ado75qtjnKfqOc+vNqbBVLIOhJP8RZkfJK9SPVbNNfZ9EkWO1sSoy4hPVuN86/3PkVxujyHFPMj6
WFhlqI3HEmVc8O5NSz4q2WnDzQIi6f/1wx/SsNACJfaR3klspXxVCCkXVQSl52b6bLXOxqrbl6Gx
t67wziNIC9HPx0VbwvNQyvm9cZ2HgjwMKOq3xnJotzE/l14AW8tOk79EvHSPY0KyUcTrc5N8YS6K
ChPjOyFmqP5hhvGHrTVN460/11a8mRKO8fdJYJHpGQGfZtDBGBVd0z3lAHAzkYCS167MTnOxzClP
VqDwmT6O2V1jcl4KlwwWfCFTXtGVNb/YgH6DIBjW2MZKHZL4rEEfFfN7V30PBo6j9LnE7Jg1H2L4
arVDAnHm1LCEzpJJ8zAP75qPV8Ige6K6mMxiJK4ifh63utdu2vI8lP8KlEDB7G4a8RbkNav92zCv
JrO6lgXPo4NB23/EIeRBWesZoQ/ngstZzJTB0FrC9zW5r7I4jAKntDyk472z3t1ee0oph5HIIHr7
s5i53XndMjOm4szDy03I1NFCjGr/uurDop8LgIyAqwwN97novuKYDxdjVzK0F9MlJ0274E6N1d5q
XKhJomUfk9hA5gUg7D8IlK5ZYHPRvccm10lisgawXlFC4ukgEE73XNvV1oYNNmlG69BQJNPJWmDl
nAv9Z2lXKUAHREUdFz1v0YfvfzbpLsmeLTKgS2Bn3bnVSIILvgkQs02cIXsB6dBOOLdZNNnPkDZ5
wYs1ZevSOvYQkXLZwBlrbJLe7VpixOjfoTE3bYxrg8+yLIP1ZD9ZqGKo3cZlMR3NDB0j7gUv/20k
jcF1dCZw/ZiZV037061rC/Posp0YZQiy4UUxfyfA0HQskKiqJacZil+fBsSHnPYTfv63OgijKt42
3uPYIZ7pQn885BaypzSEF0Tq/xIH76qtN7LiDOcnpfpybY4DMFsQiiUrr0BIa3YfqeWtjYTTUKm1
iwu/qxhaCGJoOUkbFNO5Kzdu8lD5/WlgeifJajenzC42BbNVCZlGbAcz1liKlVE9k3t1irud5fOt
N2jMA0ziWLUw7AX5RGyXdSAn6jQS5KeJbgu9wlm76L2RVWAo3XZd9kgH13pKvgyDxIsAAMhfCzxQ
gfYU48N0zPoygh9V/VNFdh/goqU569Jxt8RiFjRTpQjdqiTYZli9NCjfGomymk8QBZveb3bL2CMB
N2eObBuLgAFP4i4eG+qCnD+GPmKlasyc+XNEs2FOjE6aHqeaM9wUZ9HnoWVoR9+iD5pOQHtJoaqN
Da7rPa5YKL2Z3G6kYxlS+t4M20a7kBu1rdEfiD7aRHTWNgg66YQyjASxL4qnXj/r3XsBUqCnL4lx
0HKY25xjBjCldb4VHj27ramDvZQeH5iFYZqoK2hxY063Jf5Oxe+kvHRX1uWpr7nPJ/NfXasH4rgR
HDIqJ+OTnHziZPCu0QVwinNt61nVuiX4MFYPOY+WHWsHJqNjQtAJx9U+MvyjHZ1J491P8QHXLaSA
QaJjt7a16clUetgVwbrhi6slW5oeZ+U2cr2dGzHPBd9mNv7OKTgW0p28hOBLLI+8pxkhUVJE2o00
VjgVyzXRAEcRo1xMt6Qq4B1iK9BOWp/gaq8m0Mwsbj5yNr9TU/rRdfCs4tZnZUrdgh29Ego3fOtl
7RGKqnsCDoC3uNJTirnJRHyQc5Izcdl8MQFloJyFJWRKPoEGTMIhF7Sowiaf/hmcnPdiIB+g0+cL
kUf/fG8mkNW3D0PGk64N1GGmYiH20zTJVoam0QuVaIF7xV+GgM5JbDhfDaMXgzVDhWwmB00usp5u
RpqeJo1CxTxEd7/Q5a7rl/ytIk05JVRTXjzDSmDaRLTuKUNF8R8lx6mrCeW3yfhxdW7RAKtDaMmE
pL50yY02i7YJK9OMH3Sg11WU1Fq0WNWDjfBie2djVvygX7RAqTI6YDBjWt8SzQ/LOr9WRk2WOIEk
eFnr6pG085NBX1QgEB3FLs6N7M9LOdbC1u/cdSXN4duXHYmumhVPV7+qBliAIm/3VgK1hQ4bK3YV
TzEJOSwMBIjOGf2WVuSg6LfiPUSCJHeqa6fbGEzjDg+kvNVt359K/LUPmjQWmq3iyk/bWr8yO+Gw
IGFkq3XFjG6mFMemzpOL4U6kNWAwLkJT8FkVqR9vCEaqnuvC4jtyGsTEReQ88RMT+pcRLIV/LFg4
1sFWj9E4LpdhidwSuwe1V9NQwlym/ez+gKh6w8rzbTDkgRRqG5Qg66GwBshALvgxOaaaTpJsGZfx
PXUAX3ksIBr/f2paZbFt1n71hr1FbGzZR7vRL6Fck0C/xjbdC/Nky5vQOh8qo60Cjv7BuVhC04iN
HIBb8ynlKuyjjgDWLmg7cm78WAwoaoX3VgEsBqvWl+mBryG+61HFjNUKiRmxDAj6C/TW68JJD7Rh
GwcSTJREZfdsCxOT01Bku4ZunscMxPd/FOuY/9X1YtPlEBjgEJ6p87//6HKwDUx/2Uy5hz1G74XH
g9mm7b+p7w8xFd1B3oSe1W8tvJdtJ0PZCsJ98EghKCHd9uIxO+gtczQ9191YPROy+Tqii/u/C0j+
u4vD1lGBubbnuaZtmf/xZ5RFNHvlQOB+1IFGRCrAicYpRVM5SkvCbv5HFcd/9Z04OjZRK7B0quMN
y/iPDqtolvHscwJtkFyJp5xz+FDoC3+NtiP8v38yw/7PKo3lv2UZhqF7rmUZzn/0nRT65EkcmrQZ
J/1i9cGIHZYzvoGCVGxeRCK2KJTMQmkuLdLFgPXN0SivEYnc2t6COZe9v3aNMv4fH8J/feactrrr
e1zNBA2YwX985gbygf/H2ZksRY6lW/eFfplJOkfdFO97d3AHh4kMCFDf93r6uxR3kslNizD7BzWp
ykrAXTrna/ZeW60tMqeSDOQjW2IYNvVjFHtYOpGx/CWYS5sSi/8VKfLjx/1INBZTLlkUMEuFBW8D
bUo7cG6cR/ikFoFdXDii8Gh3jxEZe0LYHJ9SImZOWRn8+Rv5EQQ3pZhK3ZDkTThU4cbPZ40oktI3
htTGQ5B7dEjkWi/DEAthgYn7oGd++ZhXfF9//qm/g8f+8ff//rHktasOHAVJZPuPoCnm5rYRepUz
H/HMjhivTW3lFeomNVwo/ZAQzGJjmN2HEoNpt41N6Ypr39fb0RtPXu/dtSnEMGgABDTLAjQOzeia
lA5Gzxf6uautpkvpjtsib16N/kkjnjAImTcYy0qfEHFwcBkNQlImlZRshZw4xcybF1Qf5A8teS1Z
prIXAgA1BbeZvTIH0tU7wIflQ4L0v8qegKAsrfqpRnceMfUv9HxhMETJ4ovlzO0uO7XxteZ4Y+w2
TxL2J9pj0Zzpqrequ64mh+eYs8k89QxgiVMOce2GMIVCli3xuUl3GgkbgDXb7hwwyO+zfNEr9tzM
m41wdyrvSYBHDkTkock2vrljJcIQuskuIxuVXuVFQdGj6YikLEN9dFCJtKLdZ5xlf/4mfz7Jv79J
qRqcVLbGgfX7jf9HcJAKXd7miYWemurM4lVUuHAXwkWfp/FCkbCwZFeEu9bqB0SEOsKgqkeyKBxE
SXFb/+Xo/H1Y/Xyw/vnr/DhgeDa0OAlRxqLds5jzynZZDuzuXDbxH2UcKAvHZiJYNpDudQY8e7DG
5Kglv5I81HBuI+gvFGzUQKO43nzL/cvn9eOc+d+Pi7gn8p5UsoR+PvhNxGhWNjnbCtVg+BgUtCB1
FSNXUAQ5r3krwr+84eLfWXb/G1QsSC7SSPujTnCmeKN/fEOxEmiVTKAi9qVdPuk+sInW7ZV9ZsK2
rl3DObmFU5OjmqEkCRRSZUcnNOH/uPolIm4BLyF7QKuoLdQvIR191g9LJWxrpLL2SKVfDqtWioKZ
JRxFPwoZmCp2d0p9nQGBLatd1bXdevQjPH21pYC4goIr8qlasKjM9G5EvpfK4i2nHyc/o/iqChOj
Zj8d/8MwMGJO4r88KP/1oUiND4OQRZ1c8ul7+seH0oQ95Z1wCbVxEi8kJDyMX6UB9LKNe/JDPWuK
HnZlAVdalie/bcq/XAHTg/jjQTUk9lipW4Zp8AL9+xcYSoUFfzHZFs1U24ESgfChkLory0jd/Pkd
/RG1NT1zBq+mZZumgcrj5zOn2yZOvipy5g7eKE2Bk6+N6mEU8XtdE47gGYgmwnB8///4qf/4hH+8
iUo0mkadmBZLOAObuzZxWWo3WkhYQyuRVlPAnAqPX2CE+/NPltp/3Gr//IvFj0c+7HVfSmRlyLwy
PHvZrNSQ/1+KgcdNA1OXMozpGJz397hxGNec0bw99Hg34HnMzFJZhjA5ODsTv56lFaPdOgovaqZd
ZC4qZrKkq5fATRv7t3bLnYmawHv9V4OrI0gypkxHU+cIDq968BEyVnDBI/fWlhzteddfjKZ6CCt1
phgMGyaUyHMxpCQJ5/BoyMhWAZZZkk6f/BnG6mwtRM3/Pxjyk1eqF11W63DgH47zfFXTTRp+O/eE
D4Hv1hbdMsJUS+aKySwG+hEbYFQ/QCM+Ov+r0gAOihdJrkZ59ZRXj+l8LM7CXjXeU4aaObVOTkXq
1CFg9ZvhAGez77I7JVsBrBL8GSbbCqW9PckvnH7TV99wIdeVjyuwGPeWUVwTm197KD/LJDwkKYNv
UMCyK9HosuQTVvXKWBG0zjv68Y2aGbu+8veRoCvPSInIfLbI1lMEtyoe4kc1Sh5aQqKrHk6Mpy2C
XkfNiiOvZpwQZa/RJDV2mq2b1cwpmrkG1VgC8tYzezWSteA6xlav7VvZaK9pG29qJm2WqMhbo49t
abDMx9ysoA+Hcz15sXKbBBnm4NnbMExSshdT/+XaLjuIjQN+NUxpp7qVkr0b1XNcVLumx/dF2Uq4
zmoAXm1GLELZaQ1VcC5V8rfbgmkVkTWBDv7mMan7TSdRgNfLlpwhoMIl7G0BzII8hBRpezbsSIec
ad6doCeU7v0qpmJJtAnPTDAVo6Y4uhp0eX7OQhIBi92WO7IrmUh2EMiaFbvEXh3QOq8ZLdr8A52c
6GjhPLBOKgyv2vpNgrLh/9e1CQ52k5lfHYHVIzqI+sUaPjS+XLW8haCuh24bAmtwNAx0K581lE1+
QZp85i2QeOYfI4gBIOqLYvjlULlmeGyt8d2CsK0QnxYzhhyME7+3YuwSrOaMUzFZktw0RHtn+AQI
HQ2rXOUdw1zOQUuBNpcOvrAnQQqB8C+YdWdxiIYBo0+XIG/AhZZh1rJwW4CKzCcho/89kMsjOr7x
q6Um+wj1w6wjJ4Z092Jrsr/RKkj0BBfJr0A5jvbjCHfBmXTr0GlYpbILUaod3gLf29SMK6NybgSv
DbkL2JIrHST5SWYztX8M2KBIkKL5dy6/B0M7Bbhpa9c81aAXPGXRI6sa4s2oMNCnXM/Vzy5kcFZE
HwzN5xrgDqdN7wFI5nFE4geuiGgKMS1pCmrLCg9nfR3jkPiEYJb757YQ90HZRy7JC9dcWykuJNB6
71uv/YB0pZyZ5jusllkywbS7T3K68CQUw67AwepccCIV2aU0YxjoS4t/+4g/Au3MwDEC8vChKY2Z
GRaIk1B+Ex1iuhie71a/auJxOUgqo/FxpCC27Ri/zOsgy3ldYcdk9+2bCORqd6ZkeMpwFFTDtB+r
GNMZJEORap9WT8rXYOFQEHMtQQ0dfIzoqns2f5q9462bHpY6uLNO8UlMNm9VcRnyY1gfIqTSsmZE
3oNEeMFOtHbD8aI44z60MJHPyzoll8PhoWYNMTjlKgEU4/+lWvqPelYKTeqO4KZUbTqjf9/LbT6S
9E2NOLc0oyE8PGRKHpaTN0UEQbGwIxbVCuUJcgtFbgeTAhj7r+ff8c55CCvqTPtLpfCfl5ljMxOQ
jrQt8aNSkH0hhzagwtZttTukmEtuRhd3O2EH2B6rnIfTi+Tjn+/Q/1un6kLTyQKmO9QIA/7RD7eU
Jg71vj1XwZCu3CnOsKu1j1AVxibw288//zQ6zv/7V/IDTZKHaUSxgvysUtE9DAkjJJcARNYVwbgc
ffIdcBpLUP30dxGverOREKORnhWkte9z3XiltN+alNDJgGrZ3dRYBeCj6SF+VCaLXrKZYPZe2q9z
G/Y5TjwTf1KPEyPDV+2iQyjGBeGPmDrI+EDOmO3r4BwjgtdQCOTQlTzkW1q28CUW60DfmZMZmsIB
e8Qgn0hN5Qzi9IatUrDsVllZ2OGXphw6MN2giuEtOMj8ce0g1YmYH6qSYCEXYTHqCjGtZHAKc81K
/e770NpRGTvmdwRboY7Z77bqrXB5s7iZnZhCzX3MKEw6IWa1uiqKclvV4bJQ/bmZ1TM7m3yX0CP2
bnwzS4BbrL0tsho57cgQ5BPM+CTQjQMYCMEAhGyTWQB7TPh0TBiypwW6T3JKnSQ6HLsFGQaCdWY8
ad1yfPw3SAWq4nD4cgMNGsPUdAmkZUaYg0NWgsMHudWQ7Giqtmy55NCGQ7moZjFBVGWqLtLK3gh2
wCH7oNzfqsY+yL5sIioS7ImeiaUGwEy/z713Lb5peNHJEeuimpXlCzyaojvEZsFXK/AddZPvyoTS
VZjdvtce+/qbGDA77BBjRIB4NCJFEaEOsxSZvww/J2BLxE3usFizUhQsIUo1FhvCZHc90dZPNrNJ
A66gDWG4SUHCB8hGWG56HjLw7p5yVRvKUmAUI4VuYVscoHKZ2v0anTIQl/cBrTaxfWDxByrKRj+m
Cc50dWV6EyV2SZ7wrNAefe8eOIdaxRGFKz1EA9PxT7f595icCZif2bxmev9ZpJeo9CfkL66tN90S
iIB1MgaW1Ins7wH3LD3xK/a/Uu9ddjxhERiUlYH9MdyZYQWlHhkchjuVP5lUwIe6fx/sm9tDbCcO
o0VaM4iHDC2IwW8QSRCmw0myQhZE4ozpl85C2p383h+1+hKbW8bsuXkJ2pOB7DwyZ2zOgJsztntI
3AJQ0UdAcTx8aoze06dKe+0RjPgWmvJ3Yd4c/FMJpSzOhxHfc1jDz8gZBs+VEH9tWVI43HBMAq05
qXgucIYg+dbAOayabBG2z5a7Uu2nGHUW4iM7AuMXHJLqrcxvqF9Kk38dq8tpDV0ZOSRN9NGoEO0E
vSacu+x7KNa6cQRYqyJCDYZNz5telR9u92xjq4i/fe+Y4by3/AUyAA/HAq6rpHxWjBDqjYAIg9zQ
eCAn6CFEpjvG92FU0WgQcQKrOaJQsI2e/5oHd1ll7wgwQnstmHLAOLJAWuqxOye6GfXzPmOvGBoH
K34aYlboLKS77qXJMgj9J6Rdc7NpZ1nXLlqxqxIS11Cn+C4jKyyrKPXjo94UZFs+cgE9dM4hp0Is
+mSZI5cz7yxfU8Umpg4HtrHNELnk4TXQTKznM42SdpApPtMPqb/5LFj0DIUq8pwpWoFc9bIeNp2+
04NDBS6mjZkS4ZGjxogTDavVuhAfGVWWq5gzPcfSn+Lq0FEOoIMZnip1oRofUhytSUwXLqhJYpTX
tXHmbXpQM2idOW4g5QU2vYHwhvW9Ub2pKGYs/7nCVY7MgRHCami+I5+t94TP42B0E0iGr2E1coLA
UXEfovrb5blpSK7Jx2cPmeQk44wOtbcXcD1jdCQihQi7gjSo2keLf0eGwlJ5V82N6O9u+UKqOAJK
h2QnAlDZX7SrdDgX9p2BSyhijKZk2SgNns/2wUXQKRSN73ITaHIbVGcC8JYtS5qmcnYGeyRHW1o6
6R68rhS7Hcx45bUNvwVU+wJvNeLOvH/q+yMidsyVIEusudmekQ/jEeXYhcWBf32mGTQGGRs9vM5q
7mzzlo1+gIgBl7Qsx2Xd1ptWRSQIK7cPJKUT3GQ4482jjioiVHdh/GHAp2AN/iVtgTbjMnbdcURU
7oNkbyapDjoxOVFlVBjLzkfFKrmAWSbVq+QYtx3lppn6raGJ8+vmwYIM7Fp3nnjdH0hsZJQoryWw
mNJBZq+wqW95iHlnRu0bsP2hFPgD+3JayyLVMw5qDdlBp1ekSNL8aCdG9olay9eG2i2CBs/ONSjj
q9Yna1xxRMnvM/7tKuZWvga1JWEAJQh5lRUTW4sOTq8PzdTbvAO+QaIhUyZWGZSVCRf3IE2glt52
mPQLsKUd/ne+SH41XIyETlj8h8GsMq+V1Zh8WO2LhmShrXioEYNx1ovuW/R7z/gMeti0F82d1eHG
pqg1fOKL9JXA0Si54dEsZaWGvgiqIksLL9mrLdJ66yQTaLLBTNJp9XW4cJTPtL5rJK0xB/ANqD8o
yMP2W+0FLFaWx9xCNAMxzbn5QehcKc7KVBjgMxkjUNnclYPyS9FWjY4c8jGq4MkGyOouJLqM49rM
nyPtZPDGCnPdErg2lUXFtVdfrJZLxDsaA4OKeDy53i+Xy14YFV4gxgxudRYaedAgA1sXEV2EP6iB
4cVpocPB4aiPOnXjjY+e5B5DstW81GaFBRwLLcISQxPnQQy3Dv6L+jZ4WNSql9yszxaqr1wft174
puX5hjud+QbmXqKtsWM2377GyWWXyKByGe10Nzq0U66XmzZfIcaUOhdzA6p64eCraq+K5p6b5KmO
U5ov2FCosUBbNHQVxOA+hNi5u1WpngdMkLGYjajDMSknZ1ktK2Mbcm4UAfY4BVU6Aij6AvcdPQri
5m+yhohdho5S41WxgwhN4MZXlylgO2fRIXyKFq3/AoSfS37lI1fi2JXeq5NfcKUsOx1yC1JyH86L
H3NouO8d8OhK4s6vgm3t3eIMiTLHipHZm0S7WmmJNzObhdgeytS9yhJYUqus8ww5FXcYaZf0mS+B
dTQQRNf4JHJrHekb5jOue+/lh4gPJTDoseNCItSWVbQfgjWchjm4u1KEnS0qPClIEa3WrPQZcJGZ
eNeGrfQ/Jn8rdvXdIObSaDeqtRbKvWOL5EPa0Zi7RhnloMQikC5qtpo5tS4yhe2Qfre+A9OjQNMC
/JLGT0WX6M1D1vQ4wrDkRwSrMGtoqVGJXzPinSMAUQ9IRmOEZAxPzJ6cn2hZe+C/nHk2FPOw5UxR
ztL+7BobwOz0wB3HfuF3QC7SjMkKvSphy/GrF7wGyrcC6S8kONQ5kdlr1F9ueQu8czO9UdyHWrVK
JhkIlGrch5+ts6mcoxiZXCGjIYYjRWNj459V+30YfJcFrqpNVuzdvuCN2gwc7AahQhhEA8offaDz
Xw2hj6xw44buokWtFTXGO6IJ8qa+BEJB5JRi5erpGswtPBF0kb23FsNXLbzdWKeX0AOVo4Xds5Z1
SCy6ZRIRhFkyCiNYtSK7cY2VGHMvlkX5a8zXJrFzg1fvde5KNcQhhe4HWBbbzmgPubIkNxoJdOX/
auJbEl9d/5ebT0xvgsMPXWg8M8jdpUX8HFFnOJMfp0Ugar54w1NY3NLyya8JbXsb9IzMlXERqxS9
hrtkJjgi+9IdjCZY3EqY85r6lgxEtXHKGkJfNBNaSufflb3nCd7bWF3kHDisuICFgdyY0FxKljMS
mhSWwZ056oOto8qd8AYIsUuEZkYDoABdROB3ezDVu7jaEGaF01s4F7cD4zhuNBKHysE+mlRnqo9G
Na5OkZ/ypz72sIcT9ndq/xnbRz14r30es+YKchnF93urvld+viwapK+Iv4XpP450ZXVRzoTmMN18
NOy3jlQHReWrZhT7qBmcBctIP4c5I4x5xkziyCnQp8gZlhp2Q2eFbqo02LOdiVEyLOA6iIPeo/wq
7JkCQVbMcUBZjHHJ+M5hjXF4GACHoCSYs/jDL54r6xeL6wDRDtFW+s7pjiQ+FO4TenCPYEs0pom5
Dya20j7kqczHNWo1LrWZEc9Ee1fNvc5o0n2P1V0a7dFD8Ar5LRzq6qUxt3V9H61H4JIyPU50USLB
RPYaACFQX+2WqckZ/1RufQzpUxydDEAWHGychcpzkK24OY0pRPGsy6upwZ3Y8mqQ/RToSzda5ST4
jjoiv71drKW9UdGwJP0ilq8+74h6RdFHwid+daAwgfVRDpvKy9BprIiZIHhBFVscvx7yO99fZmyv
qdN9JJJwMuIXwJCxcY/hBpTWZcCrqa/cmvJyXuDC1DhGMp6hfDDmXfUsSvLVNjk2XRJ7OvdFNCu3
OLbiJrpzxOBwPFf+skrQfarQc1ep+aWL1zje2DCc6MOML55swb5RkObFUVZ3BSqjOUJ9wkpoc556
rPdIZCua/IMCO5+8ZnnC9p9d+ZGwmPLhQUMHWzDQJEQg5/k2FrKH7bWQKVRsTKEHGxYQB2x/QKDl
Ik3ipq6P4ChcrnPQNdRcZKpDW+4k8NGXRl8P2jwlD7Db1P23HywISA1t2l8tnNvOq2la+Otea3fr
JZSR+NtWtSQlciUaLiUibZ9NgIhnKz/wIg35vuI+L7eKzk+Y+xVlClHJW7pwoYA/3nBAKy8hKJNM
+eV2C2M8uuWbOrzS49EWNYIkkp3ZP+GpdY1jG60tJt3Rtgrn3nipVLAPH0zxudT7t2580sRVBNuJ
IJGS+v6GqDaOV+5Xw5ME+A+jCC43kPda+0ptOtgbu2JXeanCra0pyPe4DwGU0d0tXYd5+p2ouook
IaoOYdD4g3haaL8QzbjRi9fesnjaHe50CElt/AxbMPa5iNfs2AbjCYpbXq/LYT82zyW9tb+0M9jb
v6fHfFM497r5iHoUeaYw4YffHVh37l6CjpTLAvrT3EDfSXgDKUYyGsGLw9SHbPDCC97VsOC8HXll
ZgPWaNqSXAAH9jj7EID5e1O7W6hHGbVFq9C+esWTHSxhCqraOh/wViwUxOzpVtUvIMkqi+oaCri+
gkYsR0SoD81NyjnxNkMADzRa62BLtYh1DoFF5iXpyCBglBSDR9FnNqp8TpUYXXE/iyjX2vwYDxv8
fG2ycwcylRbagNpuNpQbwGSGfRQJeCP2Q+OpnDq76MXG5Yjcuu+f1HFF85TrmJZ/R3Z2YEwxhMc3
NysWhvboZHNKMxNXYFxf9HQVGBfTJtt4kSjbtGMG4O0q+cukBm7fiU/m0/qoxXNIBGC1o2jNnNc+
+y1l1WMiwclH4OsC9EZr0e41GNtJAB4GQ+KzFd7KloKEHvPEDLgge1yFwUN70PY7znIUF1MpqioX
+nzbPOTFLUsPwjsp8dH1Yzq6XzElNtOr0FoX+dQsPKSEcypnCnQ/+JLuyomJB1iHvEPKFdl6bYZz
rWMy7O1DexGit6+7F/ZTWDzmHPWEysFzJcHWbCY+zAgCUlTKojBeWjq6YQFSS9hbT/L+o92YBWxI
Itwn3Y4JHbO+pNwkk2CeW8D/UosnH8l08gx4zR7mNugVqMgMoSPQAQveAEoL0gNDk//wcBT11m7m
XkNnv/Y7sBn5A2s68CCEltBBLpV8lQPNo8pD6ZWsC/fF8HiUFpLuHU0lM3Z172krgYCcblmuHPtB
B4L/WYpjpg4PoGTAKZevHdgQJARnh2bIWiLv7+Jdb69Zv5VMKfERxtuuWvTlcxr/cpCV0hT0qBmX
vrPlHp8zB4WFYA4XKa8+gJPhTkWp2Qiy7gCxSE0hFVMVm8C59RhH9b3RvWPAMZlyI8LiKZwh7eXA
SqJDR28ZZFtTv5rOdcjQRG/RRLbKmyb3RnCT2RM3RxKsQ/4g7o7y4LQfgggr2FZ9s86VUxWcjOJS
5DvU+8Br+3o21WrlrKQospqZ3zwFyN5tcxtKBkizxDpY5Ta3DraDWdLapcndiJYaNxjOccaTuEvt
NXnQD416wj5LUSajrcE1PiLAlujJyfcFLOWcpflZh5zc5yk/2Ma3Nxw7ebXkop+8wclHCQrX2I1Q
y5KVS2Mh723/ZDOL7C9DjPFubSMp7xakWWs8MmX6ZhvzilFkveLLlwXJUDTN3WfGZIvau/+IE0I6
X7X0PQ9+BcMblXiRHLPp4d3jrCqhciekKgP9lGtX3WgVJElOJ2M5lFtZvHTDXNU/kpxwxHhZVc9B
sGWjlJmb0N4B+Zo8k+561FgIMb0kuAsPI5UNDtqWbsd8cz04y3Mx3g3tycVKovG+rAN43fhVfe3D
1VdTXly36hR8vltWfL3yBjcMgBW/kZPfK3PXmo+W8jr4n1W0n4SkpEDVq1I7WvqSTCLX3KJgGFmz
KVuD/7U5jmKu9ytakfKj9LENrqTBBzzHHD+e8PSDOmnYG+GTUrun2nhMrCXmLlb46LCXTvbeNpvQ
2QwJs+031jAUP7V1LLV7Zh706qgywIdtEnhXHnViXXROmZQ1epo+kmSu9lhxJ8J0kD+0zTornsUE
9+ZZ0Lw3JAi+f+yY+8TZvE4EY4tVX2E1TjBnanLj8Pyb1TztJf3/qsxYLuerkWcvNlkfz0z31ZSn
Tt12/BBr3Mbo1pzulYy1pL9FzlK2z56xS62PRr2Jfmdl78SOzz2nAxs6G81V25+k6wHev2XmN+cB
ZbtoGSvhzhieGnprSz2ZJqXFXW2LrdF3Cxc2TErNTGRQf9OVve5MHK6Z8uJ1VCQbT7tV9UfiPflU
/oB2i+QpSqAvPNdApMgQQ5PmwNIXIPAJXDEIbiTWl9h0Tn+EyYxx3PxW0ZsPELXXUU4bvq4hj2UM
IGuyRMESLJxuJ8Gaj/cRl0Uml41O746KIDdxKaxrg2pi2onwLA0cPoJGpN0y92711ywE3QTjiWBJ
RvNgK9J5UcGMQdrIN1IYGwZ30xq7QnuMhNm2ILaCedhVdsAYeNXUX3H4iDoDrYrlP2Ced0dWrOvc
3OjqKow3bk3U522MzjhBY1x7eXj08k85rhPM743/0fTf2ghPoZjl2j4vrvQfI5PMWhAu8DBO070N
EveYWN9gl5BkBd5DXxFwZWoLIBsOxPHcpbs+gSDkXuyMI0mpLUbkfN/FF9kCNZ9PCDq2qyrFr14+
2iymQ9KRUDjM+wjV+Iy1e9QtFSYQeXaqg62PgBxiHgxJBb0czxV9SrUKyKKFMumvU1IYzAWbEwB9
YBC2VnP0BDfQyvXWJoIsuAf9mT/JwiHKhK+s7qHxK0i4QuaNOteId9NeK+/Ste/kDC4kjT5pVVlx
SZJlhg2xz79DNu2WsvJg/nYMlzG4ha/0DTTCI4ttf1dlZ7s5e94281YOTDuDmMd2PoWHp88ZE9ZJ
hmjhPoFvJCXMQQ7z6KXg4beWhbkrbVAPYG5XYbtgxDFW8oGIS9zCJRVQslXzVWovYAbCigIOjJ0S
y9BbYYAM2Sbl1eFZdO2H6dOqB7SX/QND51w7NM0LGWBPIJCQjyxEccV+Q7wRC+JnXX83GO6Ja21u
uTIn4obCqgsvIbUdj+iJkb8frJDO8GV46kZUO8NcK8bXiGKAx9178OItzsJ02JlEwqXrJN2BKSvJ
YbI+8NRhCmKyb1Om9tWAm5mCZ+EASYOi1RkXQdBK1rEWmdXeOYewoaH1WWO+M2yCQtYy29Vik7Jy
zHggwXRabHfs8iiRgk5rkMg+IBSSII7S+Ka3S0JaHyrzOyAnuSfqF5SMspeymKX6VrcPpbY2mPl1
SzU9MaDJuSgbTqZU7JCOlpV4DcEFqehk3UfJrD0NbtAOkmztCWOpjzTMp8C7+EykgQVn/i7Cwqdw
SOMvYmRJSFaWbQnrxRw0B81uV3DnyEufa8hW8MS39FL52aUGJTK92cYWXj6sjnJDtC6ZgA+e8dSA
8rfyLfjAye3OHKYLSTIF+8NUNLcPakKn/tU2/HOvNn1sWt9S6OoZootC3SUuxwaXDe4oj4VY6hWM
DZq543+r2s0dj1K9R+SAWERzx7YPNs6eZ4G/0LwGB/xTEzxpDTFygP7L8KspMCZ7hHQ37dFnRFGm
9opHYozgxgOKsAow3wdBSEmBhWReDrdBnErvMdNXdGlh8cxjrdrvXrM1phae/T5dsfdB7OLMMznh
mpzKG32YwrXlvnjVWdUfe+Mu9EtTe6zDRizR4VypOCzHE/59sMxp8OYxg3OV3Vjwttcefmtx6IJ7
XRxIXi7rp0jbFcF3bT3WoIxtti4EEptfDE5+X3TY1eHDcNOQEW4CroX3qGZXrzzE1a/CeeeIGEiE
AaCJkVWyhL0xPxIjPzBd5vBKxZWYHxI8guErh+Sp7cMSK09Ou2OB2DO49BkLnQI69VywWv2i0MD+
MLf0b3LpUrjdQD0eoFHASMOatIjkSUO+7TdkbRpfWeuSme1cLGE+ZcNGNf1jlMlVXm87HUJDzD2i
eliOCqqZwEnaW0JWKLcHX+Nn4moYjfMW+sZQNx+D6aIgKZFn7jXfg6yqdxSN5rSWtStwU1mWEUpn
aJ4KGa8wSY2Ju6g920qLXmrQnGxbtq25a+gzmsmrHq+EcyZJiqjHWPA4SsJaUhYzBnN1MSOFkOkW
Db5VFF8AEZst9i8usRrdOXghSRoDrBhIZleSlVnjB8O8D4Xk7sosxDr1sjeHo8yZkqanSl+p/k1h
QZemE3NlZjvxwqCjtwJzrcasJozvOP700dzH2ErCBzuG/wEySwQs2kjSchpGTzX6pJhBGcaiuVkB
tlNQ1AhkOx+9tRs4K7XS2YnGVumPMKthG1caYwGLq2FI5mkMG9lBsxg2BrS2AAtj/krbfnFxThih
sw6Dz0Cp1jyli2Qkkp0/FvMXzTfJfNkyE8ZHHVA+eUcrY7Uj6nXtPrNoS2f/DwMyej0L7b4GWcIH
KmEs2stYvTvK2vmbXFqblJr/lsn+WxbyQ47jE8elxi7zbztU+kWqDzV+O/hwfiQAhAzwePKgkndL
4Y2Je5/OKyyBTuhVXq0xOU9W/1orD3+Wq/xf7S6/lG1agKRUEx/RD3mp41ipTRKgPW8rJHetcCry
YdJ8xcbY+ItO+YdhBu0uP8oRTIYsQ+LRmbS9/9ApS+IuolxmytwLbGoFp1YIRcm7tz//Qdok5/n5
MaP2UVWhWsii1R8fMxiXEXF4rsxbE6/5silSxZuVStJEq15q/mPJiu5iIZjemyqLZqKx07maxN6H
YwX6X+S7//HpSlU6um7owrEMa7Jw/eNP9vE0B0WO9Ai9jgNDchyhp5BRF0upPvzl73b+Q3b0rx/2
Q+ekAhZz7HrKLuqZ+2utQ/yMJ4h564li/LQww4ZNQiwTLJusrr+qoSTT1Nu3sbkwobC4raSy6tlw
sjO1SmsN3/JIaOrkd+ScbEJCBdoOmEjqEbxUx3PDM7Z2Qu1J1TcCfU0+NeZSo9HA8v00TabLrkH8
lEc8adR+mpR3QR2sDC9bmcwenKRcdmoG9hWKGOxYDSKeIq5EWTLaPZYhvziq+qqZhlBYXjwmryUN
vA5RBLKXWYBevkZGQYHerVptU3MbT7bRsLxDR+LNx+lGnJKaAOZkcRjA+6sIwkkdc5Xqh7acYj1f
VLSaIS2mXwXLPrlbGARkX80iOkyTHdNooEWhrMxRmISfMjcWCeFxmhbuFHZ/JtkJoj8Hjn+wVYZc
lPKmwwTBkNhy4KDgS5/D6wOoQpfGktVG/RXYyqJxv4SrLvoEvShjXmaqUC7YIWVwhEBF1xwQPaOb
vHyTfj+VVsw1eprWncGOSjeQ4tQnHZjwQq2wGSL77yyAHCVyRx32VzKhLlnfwYZkBFJGBeMllkBC
LDzqvz5IfqHsWujWXiX2XR3L5www8oOiAvEFyDelEQjgKh6ditaZx5Lri6YzuaRFf9K1ga8omtJw
EiABxCFfx4Aktfe0ddZG2cFUSfaVyiCdwaVbdvyZ1jlB8VLH9XvcaNO2fl624QJygd+A+uE71qnR
6qQ5qvWx7moUY+gBeXN9bDXpHb/vXG+CBZLZpcZHJWx9GTKVjqkZANLBbiSRRnuMy7XCIxixRsxy
KvvJzE94xF9er/84vdAP2iiDMf7aqvZDukiF1dpBzkFZ5q5N9x2SnVtitISrBkCjHrWaOhw2cmEM
6mOUwlRoa6CQhkR3j2soWjqDV61zS0bPf/7NLPu/Thk8oIYpDNQaeND+fcoo9KcZ2zrSTcP/Ie28
liPHzjz/Koq+hwb+ABMjXWQm0jJpi65uEHQF7z3eaJ9jX2x/qOldkSCDuepRKKLVYhUPcHDMZ/7G
2DUu7YBWOzN70Dp3QEDRoACxdKVSesAAT9LBePTQzLUcl09Q+kinxOgsIy+NNUOhbAWt32rqqmhw
gAswr/eSeierOzdHrGJY2uXOD6qtiolFWiIg8CwTFI7Ds40DNUgoJU02mIDhn4Tm8WR+6U6ThF0F
JGTA9dKeyq8HVZx4jMQaR18jPc+wlABxWPHPtt21KEOk2DvUqbz2+E34qhO+PUs16UW8qltzLUpa
FVS/jepCUsSaUMNFtlSjEBIB6Jm0OMQklNXIe4rQdY+QERrWKfBEQ15POvj5xIMOQGTT/CgQGMuM
Ztn5VNECwD5FfwnmvI2fS3fqvqartqT/21wOGfyCGJiJd2UNZ1qLz/uI8gB/KJ4cJqDghfBDsvyg
oNMAdyjv/b1AFKvTtWVXgVSY5JVddNkXfoZiu4Zuqk0NbacMG2w3NeMaujiV9xsBT8gnXfMe8952
iuKmEBcVjitB98tEGDuj3aq5P60kP0gA/3Jfvw11Qa8VLRpT2zYUgPv0iJihr9Gdxisg0Z9DlawE
3aU0sw9TqxY1dQ8eO4UHXHSOarfO+iupF9u8ubPQR/WMfpXKWxxIEhrdQkEYSuza4ljCKAIYQ3hg
0RmlYTQiyr7yzINkYEoHX9DXpjryYJsrTXn1bTLe0btMaahkza2femStOshqEmDQ5A36yVCxrvzi
Z0TGGIvzTDoo0bbxf+qI4oiMGNb6WVHu0mVlVxni2k+v82FADSuFaOru8uoiz8tbvoibPEixk1pX
nV0fLHtdMuNWC0zIvHTBBdl0scSZ/RYj5phFCHv5Dq7S2xyAHqewZ0A9hzLQ9NeTpXAOrgZAho6W
PIgyC3RJTZOQ3Iz2gH0dqqThw4UNzrOCWWWZtzVWw3BsNWJQQHjFPjepUXZ9gXIfBr1Zj/+kFBk0
W/EL6fnGpn9oZAWks7czgciYHbJ22tQYin9Bhl4m5nVsggmFYVMC5FOUtU4F240fVbHTVVgxFHW2
tYI1Gb4v8WCwk9kv4QVq6Ky3RaLdQJiRvV8WXWCOHa3VQB5d2+MjRbKRplVDumLJKxlyKpZUmvGq
6a94Yu9MxM3JeVGzXyBZsggQrVNok1qd+2BX1UrXgnVYYpRJXa4xuPvRWio5A6CFmIcqhkqHvm1X
7gKxDfAql4kfrAI4oYUdGdUWC6lqlzPlvqVMEAIIjpWLPH3FYHqJp0Q5OB64SPAjfthjwQrs9bLH
eNWAfJNGIEPsCXVK1pP/6IubhDSjVx+bBOJfAwtAcS9K5MdTqsUGq9VAvwwlWw/cpBE9jfKljv+Y
qyGJ3sBBQAFwXXVP0Era6kJpgQ7RghpWJT4EGeWjtKJQnnJLPWQA+RRCIgmsTQJ72ToI96KrridL
doUSxoR+8nQ0VVqyYES0A3MVGfJGzZ9LK8LEUFlN3BnbZV3RAvaTxyi6VIGdgWaEw1Jv/QItuRIj
LhofCJhiPCon9Na1M4gvXWvRCXwU6QsCUZK+w6QjQmDLA85W0MUoUVtAIoHb1mgOnhpNZvWLUnrS
QRyU/YELCVE4eKsytX//VoMiIilLP9nokJLr8wFAeibAgctPg/KsADC2m2MUnKXpXunh2wJvVFm4
yj6W4m2ZFFSF0aYY9Z3fAzwshnWkiNugL89j5cckIooGpoPXCtBfKjwDAiY6CET0eVQPGXy1BOD7
q6IAhMIxENR1Hp0bgMNgd1I86dh+QEZAyfA6nnyumei+lD98xItbQrl4k3YH1aRHOWIPtfYp0nsC
DBfIgDZ2wuZ1COmtQDrdoyiLZ1LvUWigtErXyNr46aZHrFzXTVDru0Ta6d65NN7mYMQD/RqjQhcE
FJVz6GLazm9Q0BoAUWVnZbErKY4Npn+MwYS0YAyk3AP4/Bj28RbCS9UsMDymXocWB1b3a0P1IGar
jlIg8ouWjn6bg23yU/r66NzCV0u744g/lRdvBbRRPoWZn+O6Q/oNep3udtHigtfgBW0BngtfEiyC
AmIK3QXUTrc7Dl9l/5BRbUpgq0IfWuVeQI8QlhyV/Dq8cFHlkFBUUb2Xtq33QfkQ0sqyplgUuNak
eBW/WL661YmSY2opoQLjaMRlF0BcBEcJEQH27DWRSY+CR2ZSAcyBUl/BtF7iGbGeegijboMvVSeN
Q66hpUdeMWTcamhuKiG3KyAcmSoprtvZ3muuK5oXMsS+vH4riltfxW/Ef1M9e2uNJbWBRyW5R55Z
kn91+WVnXtbRg4LsS9PgfIc4LNwg2gXeJLEJrC7Arsdtl6177vs7BSdAr9tzxYEm6hOnrW4oHA8U
YlDnCfheuqxdNXa+EdpLVNK6UIDPIHgW7gMCsTLHICC6b5HE8F1AQKwAsyxvB8VfpsV9295qzPeo
2YAJcMIoto33S7cOgfsLE4YkfvIRih3RFG4ULrrw1iNQricGPWsSImYkaJQ3gKaUK19VUPy8zjJY
/oDJ4gTf0Yngg7tWJhlcvk8KXXg4P07sXiqU3SuK6nF+XvFFVKAIaPe6wRRrnPkZnkoBFaoAn00k
jVotIM2hT4ChiCTHu1K5iVEbdyGu9Wg8d6hAwxOve4zNExx0ptxGV/eYlC8i+VAR/8BI1Htl74fQ
180fNkjVyWhBG4hfVRaxkfSrUbpP5AZrmHIiSLIg6AXme9PIUBrwEXaiWJfeIZCN6QTioMN108jw
iM4a48UOcZaFc4nRhBI9o35bVS176jAOPwDCIvp8LschJIv6AFRrN/gW8l44iCjBroikZ7cNOKu7
py5rX9XuLLUQx9Jfwb0lQPM9Qm2LcqJyDLgQ+mGH4BPkL/BPfon3s7CeO1o8sDWd8fX72Poz3RhO
syab0IZsmbB/Rq1O2nYshFwQ2JkRJaFQsS4rL66Y1DQ8C8oRgzdPybZZLmkn1F0+k5bgbqlTwUiW
haVps3SjdZsCbSfUKoayA8Ahc+EZPvg0o7TjbRZq5vr7N/2c3jAeADnKFELVTH2eQ8Cp86oE8YyU
mwRukGxSNU45zL4fRpW/HIhMRRcmJSBhzApOlOhDvcVVBqNrAn1z3OdYXMo+/GFhHUBVQc41tlHg
vtSxvzXD4c70ruy4ffRM+laGpJxrcrHSvcm4vYUK5b1qqoHwX0Vdgvpl19RXrWFd50ELsY76q64P
QB6ReNRKgZZj8VwB042q7NhjROs18YUERqElPakQULC93EmlSck1WaZG/RL4bGCv2fh4tlgCA510
pJzcYnEMAlqio64g5Ckl0g9AoNuy459l12NMSnfIm7pY13UG1rh9qBv6LYlrPqcR7SlumdEMtog7
mwjK4VA59sGLT7udmYDs6HOvxduq1++0gBDfxBMwvkQXdaOOk9qvuEzz+iKpzylol567j6xwxzW2
rdpu1wAIz3QdmfUhWgu4vmMYgwRVaWc0563a36AZe19VKPCNNpHsgLg+sIF6bA7CDKknRK9WAees
nSQCYnvcFHJ8nhDVFXhNR0YG65GsyaDnifpYVb65aryKKQarSDm1HN6ufRmi36pixiNkaSFVdwbE
LFWOkStbR8WdX4hnd6SPH0crk0b3QKaeuNtckX7qSrjFZuqHD4nNjQDddiiKdPZZWT64zbMAw4yk
yEb2jpkEdwq1M1jcI/wdl7vTxH0SN6K1GUU3DU11Thn/V5yYh8RjJnDx7vwX2aJDZ29xkDoLSDBz
bHyk7H4Mo5cgLsHTbjOpOHTKixvSTKnkrZoGVxJN1Fy0Tmnvar51U70N2Od2U9wHBLEUt/SQtiO1
j0pT4U6YiIU8JEgea2mzNPJbr77vIkFLFhyJibQcKBy7EY+NgLmTI1Ebg69N1fwBCtWhYJHZlNSi
BI046eH7Pfe5LsjWfrfjph35rggZeG0rqqACRza5lSnkcZeyXJh3bdsDp+ggap4HaHkMzvfD6p8O
T4EQKS5Xv4+USa3j47hpmyEg0AUaKhu1dyXHkJK9IKt2xNoh8ni0X9swY0J7cnLXBmWh6SWiY1nc
qJsmbUS4HHyp3VHLxUMx0vSt3VvZwxg0xiFT6/BOqH56bwSx+ZZmWUy1QJfRLhg60q5lLUzlOrcG
zPJ0uT/0WldfSwnFh6xJIVdlTc3dIjU+MsoCz6om0ttDnjfjwcqK/Nb3s+YYNzV5Um6UlzWabW+c
BaO7opRAO91KC/BUWiJvLalGkg4hlPyqanIbJGycvrpDmZwo0+PBx2x9LGvryGcpyF5oyGzY87J2
Vkl9UzTU6RrK2SjRTiybZUM/WJea3ZAF9Nh7LDavepIrJCqHGsMWeqCCiAJ8T1O8hGDSXHAdEpTA
GopyQpcGBJEiPQ/grYhprfICjMkywmo+Bz/f0P6dmOk4vHcxWdl5CELKgkKuQArXcIW0scrlSnoy
mvJOG8YDjqZLjnbE4H4ZbI7hrNSBer9JHoS0CscjFzAc7s2+dF0AQTLIo/KuXib4WvY+7aqwWqZD
5aTpoVDNCY9rDU92e6+hj1jqnCY9UorapYZRMp7Fgs5bhpNy2dJJia5dtUWsjr6qxv+NeC7MGv+X
CrOqosZomwHlAcz5LMciTcRHEVllBYcSbwCktK7ds1ySDqKgEQgKSB/bVTaifddCMQneohp2EUwo
6TVUOWshK6KPfyVLx96/D4rmbDTQi4QOZ6n8AFgtyhaxv6ub8lAK6BeUy4Vmb4SNKoHy0ksPKaGU
RKXETaUfFGFWOpX5EEF6YIJxmq0apGdzynSB2m78GLdRopw2p3RKVbwtX8dKvc4Siq42UqrlcvS7
rduYS0D80Jr8Q4IeelUA1gCRMpkNpNWtUH4W9WtO2aw1WS/qTUoFKYsgRJi3FZqEY2Y4ZLwai0fp
0bEDP2HgZ2upoCoD6t03ALaXfnWe2bfUVuLiMpxqOzCaBqreR9PfN2oBC61cqVTYW7c7VsN5JX5J
VJc1GR/VbYBvp1w4wv4JLyOBquBb5HscoBJlepsrUMOnJqHg6E5iHNmdXSAvnHoYdD9pmr5psXtP
637VGsgHoydrAh4HYmYCjrSbYccRcA4Hm9g/uhoAKhoIcVbHNtxAI/KzK2yvllbx02hgm40SZ4Ny
nKysy58ljNnS2tDtkMy10d3IxT4g+wj2bgrE/HwQL5QgOx2C4XjpSltZV37SUzwqZb6uOLfbAkzN
BJoGL682sAxuxYj7Z1vTGC1wsSArsz3tiEjivhntc334lVKH7PL0otEfhvJGGsmfegN+cXg0QdxU
4tHwcIFOIUNNRn80VmHZ0hWhItXUCIngfWDmChgCcHLobqUWmltbXUNFnbSmEvGxCUC7+TECXNCn
qah9f5arX0VtSD0hVciJrn1qqqVeopZN0qKAQ1VHBwHLyeHrYXk2dG73Q0FjZQuUzD5G6STjpU7q
wJHarBtTkeCyqN1STwT7Pbe7dRUpxTEbzPCJ45koc3DDC32QG+7QOhoQQB4MErAhbzFeanVrn/et
cepq+uIsNVQhTNlWkSsyZ52yUcpGlX4r0n1GXznZ2JI3ehC2vp+0LzqROhV5+qoW0gOyZU51+3cX
r7DyULUHBBpN1gk9G6Hd9mDKtnaQoWqRaBbK7nXsFLWO7I4N67sPy+ay0Erj6vsn+SqZoG2gGxZt
Xg2xuo8PEtZt1SAIJXCmCpOrrogb7G0TpMNM2eUuzJoTyYT6udWta+8HnIUcPYmnZUejWEVEWnx2
w9jE+igtYzoTR9mtic0SYFVyAXxdDJ0BtVEGppKguNpMEgEplptA0tAlynML3aK8AkJeShiuVJOx
YiXXqzBQ6onbnZ0hZivdFfqonHiLr2bNsiy+oCI0GrKzWaMtnktgJeyVKQli3lbwhFPmgl5PGoOk
Ruf1xIifGzkmUh0YDyoa9xh6Wh+/ExNhZCA86ODihUitAUeIZVpXlFvrUr7/d9eEpemqyuuhl2ma
vz/hu8UpY2XiUaqZ1JAxL80NLQA0n0/tzRKgZWFqp/ryn6YTPUpV1bFo0QlfZGv2cm2LbU+ncd1U
UtzBmfcL46jmoXzZDX70qJWuboEMBnIDCUTyECTQeqptQ6DugzhqETeTgbXGdmc9YkNN3KMYcYGi
Il2EExpjn+JlYSiwek2TJ1UEM/TxK2iprbV6SP+rct3kmpRTvXa9Ybg2zBzeMhXeo9RL0uv3n0OZ
qbnaCqMiWmmhfCImlMRsVNuQi6BmKTp14uNPXEbSS5Yi2uokqmxDU8TNVCVJ2TSZhGxBprovmmco
5yeewvh00AsDMVldM/FYI/K3Z4iFsBadwkOaTt+WAagzHEbkorLOc81IHfQm6mUR2oGTDRH+M12M
4D4EUcA6VZmgRpKEFH1jRYsrYhPIU0pkaaDOkPO9HfMqvxtMs391jVrG6l2T1qLvoDtgfWueF0kB
SA9YBowOWxBkkpdd1IPQDkrdqiB/yUstmczQh/qxxg+iO2c+m0fQlDZ99KzaWx6VZj0KlW0hQSpJ
IjUC+Ec2iG2WsrYUI1yrKGXnwOTR1YoGGTJKywkTipooYKxDeHmFzvpHtYCiCx2jGEUr9H7t+6wc
UYc3U+/OktT8jqJGeEsFtdgYaTfya8oyr84DBfKqVCjSTkv65jAqZdlvbduatNGNspdBfLoWZOrB
FaiTD8OlWRT1FrGQ0N+GpTnQtpDtdNOmef8QeVq19UJQgzGUcBqDqqsf+rQMrU0s44UQBAIgmyI6
qd1EPTJtY9VomDo31NN3+jB6x9j1oVNRoYqIVkLjoexfNF8td5CVAzSp1ZJGOdTaUgUp1qUigQWl
lurSDdXsDldUKp2yULEXKxQYH4k64RqynqZW3yQGsFAX82KIMTjiZa0tkwwnsdNZLv06OPSEQZXc
Y8ngaWhYAnn2Rpy0wiI6FKFGbhYHw7omQsd7LOq2iF01u0L1resyJurNPNo2htUb+8oaBiytbHz1
Ym8ib0kmQXGJQA210uQV+2z5p6uGSK1LAmX8OAs7eqm+sRE97nxLX1OoWkSTiHQ+1s0FXluIMXce
slBDWgInwUIMkHMvmWjaFO6tF8egz7phUGtAgUpWc87r1r2KBrpYhqOvFBupst37JAzUm6DPxAms
0Ofz8ePOmxXGpMSoqywnXVZNVzoiFqmC7pSu0djEc7TIlBNorK+HE5Y8BXTUyGbD5XkhwHSOiqPX
2aZw42DfmUHvUI7EylqRnO8Plt/1yg/p63SuKBZyyQb3gGbOzpV40vSmmqcCu+9bUpJy6qYoonww
LHRD2q4ygcNkPTlioEqAsEVfd2RUw9g2bJxU3aWhXb4Ydkolga4TXQ+zBaKTFnmw9OBarxHhtK/Z
RomEIoBfXwwaffyyTNgPLbwjczQNJANcmRZWEjyPJSapftjF8LFQKiJyTh1MqUdH9Sx+g0CyCPfZ
LNEQ6Bvb276r7TtY1XW0/H5ePn4FS9cJDXXDQM2SHiuX/uwrSHLReFZJZOYZ8IGksVgnQ1ZvotIF
JipRbv9+uI+n++fhZnFZ7pd9gwUA1uoYv18riWzu68QNHv/9UQwb6KBJyKlbxixwQgPfJptG3UPK
LJjcdP9ojtTixJKaCXD/98sIxEABO1FmNsVs7vrYsto2Quc6t+J2K4ng2U4BPmkJLZ0uc4ttkrOW
Gf0caC7JhAGqqPCkZFOizYqCDiWMOIZ/9/3Lf/FFDR3k4aTNjnfAXKFU8RQsEYoW1AE2wLdmjEQQ
XsShgqULjomkyrY4URtSpsjpX3vr90QAqAQzoismumP6bL6zBswOspOgWH13fE6mYrTvi2dTMqqb
UAfEkPcpwJiq1jdhP4arSLHDFT4rYNiltrz9/v2/fhqDsh/tNtnSrdnTmEFA3VWF2ksXKnXwYNOX
Xg2vUI7hhdRKlPWLXraVCyWUkesrrEpzFCyrC6xKUT8p6A6c2GMf65B/To9NQGMIhVTsN27yXaTb
i65yy9zgi1AtoCMY/iRB7e4Hmbg30CzXiUVjrGrLiw4npmJ61fcfZmpyyDptZtm2DY146mMkGTRD
m8LgBaqHvEFLQ1UMXH9SaOSIbXQ1OnsuTThzMNRfne7qdyBkBEDuHnuHTGBj+P3jzLIyi7348XFm
IWaFYT1QAs90gjEBgVwXtKYpYw7aa2d51ZXSsX8WxQC8pUwMiIjoMhBlVOil2NVQVAClOhd8j9cv
zValhK1EcfGstxNNKguzifIhYYBLdbyO916mJFdKruVY49a+rmInxYI7McHafOVzushkE4jda0gP
fzoCulAyAq+QbCd1LYRL7L0UsMcwV4YjnACpkq/GqN9EQ4MEgNhkNubXiJ26Aief37DRzLEDiKUx
yCbYpnmIMCb2EtgqwCelFmSahxwkIf6nxJ74V0AIaTN8EhO8H8alACHClX0i+5iq4vM1Y5m2bOus
VlVRZxdlEiFcFJWgiiIPJdA2TNp8YSAfrdO3H8Y9c1BclCjOX3RdA+etil0I6r8Xyn+89P/pvWWX
/z1a9c//4t9fsnwoA8+vZ//6z4v8Lb2py7e3+viU/9f0V//fH/34F/95DF7KrMp+1fM/9eEv8fv/
HH/1VD99+BfE34J6uGreyuH6rWri+vcAPOn0J/9/f/i3t9+/5ceQv/3jjxeq+PX02+gnpH/8+aPd
6z/+mLKq/3j/6//82flTwl+7/t//K2+eY8q2b397pYyaBi9PQfo2/wVvT1X9jz8k0/q7pk4A80la
E4y3wpfs3n7/SKh/lxWFFNJGApIVavKjNCtr/x9/KPbf0eM0dJvwWeXWV3miinbD9CPxd13InBUc
4baCbqT6x/991A/f7F/f8G9pk1xmASUA/vani0jFAIP0FUQoYQaq6R8PH9cOpUEmnHdKH4lFjD9N
gIgJlMzOlRUEndQ6f4K/FTwmjWLS5Rrc/tymFr3moiL81zuDlmOC1866VExYMlYWULU01dQ7seI/
nc88KKG2YdgYOLDopx3x7nyuKamYjUUH3/bPKqR93eylDgAxpNYjf/FYJs3zu6/651S9n5qPCT4X
wscBxWyLESn4ILUZMPYPevYr6Sn092hXHYz61NU8xSDvd/PvobgLOah4Md7y47sVTRaYQc5QcBHT
nbetNigRLlDyWIfn2hJE7InoY5qrz+Mh+y9P/zXmHx1l6aCSixyHhfU0GDjGtb+N1qeGmdbOp2G4
SelvG9Qs5leqaca50cYYNQtcau0huRYauFJDPXG+f34bVVOBW7OTZG3KHz7OXqSNWdCJcdJ9gJ0J
MokeGECUyb4JNT1k3XL6Pk1onggYvtg6H8edrp13K3KQNCF5OV0LAyGhNSX/o3cF3qxdvIgNPElY
z1dUs4P1KS+Rz9NKJGtjc0BZWpP5nx/HTc1IrwINQGjYSvWBLTM+yFFd3peYXr59vweUz7sOODvV
B2JUS6PgNF+ZFSZmyMCWTuUgH4U45wJ9wzNI7lucszdQm53qEszb3rsINyeGnodFukquo0/lQNk0
FXWONbH7RM344JWjb8QD0gTbeg8cYVsupZV74lN+SnhUgi+OP6qc01E9D40LzxrNGFCIk8HON/Ph
JyC4E4n0FxP5YYjZYskiNwviusW8ukB+rY7QsLNhwbV+e5f67p3i5ppDpe31xCR+Pll0ky6xSlfY
gFA1/37qiBSMG8SN0679S+0sv+gP/qp4oXGJ2dDCQ8Ro9f2I6hefDaMjVifRuTA5sj+uzkqEkhWr
TcNn09YghsettQqOkZNtiPHW5g7oA1iWJWIOC7w9szMd+dnFiWf4YoeQ8oGIonKt0cCZPUMoaaEv
jRmiLUv3yjpmjr5P4DY6NqILC4gLj7YjfmKmeBZdYj22klflErz3Fki88/2TnHqQ2Vento7fpcyD
2BHCKB0etrIT5MWJ5XtqlGkRvDuI/CJJR3V63aKML/UJFN7k/koFwXliYr848tiQgusKoAbTOk9b
85QN5GtorgvqgQ4qF8Mmews20S764fJBM5R/bqJ1dxAnds/nKGU6CFhSHHfcJPOyN2WuMhu6unEG
eTPa66J+NP1NU52oa381jwacHaIrQiF5XioAzWZLRYo7ryShh9CZwLbjdZHVJxbFl7M4Sa0L4j4O
1/kBTsvC8AXpBrryS/end4018764dVEMmxR5xj3kgF2JB8DW/vHvL8d3A//uLrxbKGMn+66EZ43T
oCzftlONY5sZxglQ4ufcnv4NQStxryW4qOZmJI07wO0a/Jbt16+0M+3Z3dnLbKctqfrDpz8RzHxx
eDMaZSTKCCR68+vfk1O37PsIFdx8dFCbAxzX/ZV1/36M2T6mOJfnvcEY5LB3+r7eaWfxyl/Zy37Z
3wlg+ksQStvwxL7+4s4QJK1M44TLwkDp475uCniNtQ1pyK4K7BvR7jVwpU+QHsNCHFgx/iHfr49Z
A3+KeamUGZR5iX0t6oyz617tR5FJ08oMz8a1vTjSoEERdxeuOTDDpb3MHYxtgiW21gfAvdv6HOIi
RrML9+n7B5n1uT4/yDQ171aqDWBAlhIeRN/UOzSm18Em2akreSt2J0b6HD3yytOyIZPCvmleiPLJ
pL0q17HkPoPZBW8iv0yccOVelgfzDNYp62plbQFXq8/SZbM1TtyXX50574efrawMaFKEV3bjRImJ
al4LWQwPbiiqJ15zugM+xuIfX3N2R3gRi8dOzOlK7FcIf/TWwl9Jy2j3W1tO3vpvp1bv58rrtJje
zey0cd99Qw/LAzPMGNI/q1eDo7BlEvguDiy8vb8dgb+uTt38J8ecbZmAhqifu9N0DgvM5RaolC0j
bwlJYAFValj0P09Hj6c+4XR5vXtP3cNLkdiycUx32FB9WUgovKb91fdf8KtjzqIHoCigRSiNz7am
je13U8kCo/gIXST/qdLcU6fcqSFmm67pcnqUgdUQ7OMovsJW4q01Nsq1vqh2zYUNbZjoyfn+tZSv
Fub795plMwDCeiHVrJJwF0w34VXw03aMTX8HfhEQ3aI5cV2cGtCa5fWm1lZoBk8TSQijnLVQv3Yj
74id24+SU9yrT8yrOu3h+d5794rzI0aLWjtuJOY13IWv+Wu0Hc6nA808Kx6sC23Zn+/DrbqQtxj3
3IfLenVqjr+6R96PPztjgsCQB8md3rjHH5qg35fgG03qQPi7Kpu41U+88Vc74v2As8MGxZPer02+
qYIOisDkxnsq9OgvnJzvB5kdLxQs8yAdGARqIo3gZd2Wy6C8P7E8T3272YFSN4M2FiZz5/5My2P7
Q9li+7Hp67OKxZLdnFqdX25BPHDBX1EbJOv+eJYkehxENVBSp8SdwrelBeygvzJv74aYzZvbqFrp
I0EOpvG6cOFAHH3j8sSsfbkA3o0xm7W4VRpJq9wp7ZReJmHJHxSmV54jLcUS/O2vFlTZ5tQy/yr1
xPLvX5M3O4it2AglTLYbB5DjClmIfIci0gXUg2qJI9gb4tQbicpMcVP96F7L62h9qmbxVSzx/gFm
Z7Rv9Jk25Hw94Y6OXiCh3dpHa9Lns1qEg19bH1k/bAm/n+1Ta2Z2bMcWyZE5Mipe1r/NtlDo/J+N
MDuj5XQoEr9hYv3wSbYLgCb1/+wd5v2MKraEpLm8gwt23QPaaUt337/Dl0uSrM6eKt2UzmY1gQxf
3lGzJM4kQL1peBGJ19w8se5PjTE7aOUmLqxIMIYrH9sBAj885yh5+P5FvoxxaFBSV6XEQi48W2WZ
CqILLHfLNd058BLXkxa1AyhlhR6kg1vZZXbizpx+46cL7N2IsxXmG6WRo3XfOlDpkCWGUKteRO1u
cmBJ0hNr7dRYs7UGeUPtoyBAQU89a4YjCmmQ/qkVydgVCWt5Yi6/Kiy8m8s54MT1wkQqXN6sifbw
pzik/JU4r4dVhg7xRbPCeGpJS6RA5jH8K5fkvyZ1XqQyA6X3XIPPGCcXfnGPlpuETcuJ9/siuiIH
F0KbiiYyjaiP9wmQl0Cib40r89Hd4Nu3hxTujEt3gY3QKl6eysVnYObfeduH8WY7YAwqlNd8xhv2
CiXxbDNutD2xzUJancovfhebZqvyw1izu9L24ZIHNWNhYh1tieVW+RJ90C16CFSL9dWUuYWrZJPy
GKgwX5HpYJmxCM8Vqp+h457/ldX04YlmV2tktMooFJ4I0y/9SoXA6yCN70hOLRbaEcPMaeaxC7z0
b7//zl8sY3JXBKTAH8POnMO0qkT3Ta8MaieswnO9tdYJHlec2E85egLfD/VV/PxhrNlLZkx5koOd
YtqtTXJtYylOIikc9QZzhOAB2Q6cK74f84tz9cOQ08/fZViYyUXC6xjSxVdLQW3PgD8HVeL7UU6+
2Sx+AC0bFWrNMFCSd/klOOJVclR35Mi78RaQ4Yk774s6IFgcKg78h0aHKs82SyMN8eh5XT/N5JWL
+84CLs2y3duOuajOyrtplwZrlLFOvOf0ez9sHI2GgEGVU4OjQX9ndoGIuijUJC7xrenaDDGrLs2f
qzHo8FRHaM5qPeO8H0Iwt3YV+he5rpYr1wgQPVTx/lsrNjZ73z/Rp+XLA00QjYn9QIY7PwqHrrcG
NUZReuzshesjK0QZD56R2d59P9DnTzwbaTblvTU2KiJvnQM74KDl2taP+7WEQWBb9fx7/lgp8Qpu
xVtQt9dmBtW8N1FCSdffP8enS45Nalo6Eb7NpUW35OOCbmvL9LWspYQ+DhkSZuaGqOTo6ePBbKC9
aPGJCf4cM1CMZXYV1bTAOPHNPw6YJPogDb0/LbXO0ZeRA/3pnrW2tDfZujwGF8WJUqLyac/ORpxt
Jg4f2VfH3yPKS4TjF8UtxGUMqqmZIgp+U25IRE+lAPAcP69tnZopnAUEC6c2xccXbbQyVYY6xrjA
1rDNAPyNNLTllvLz0EgjNnOCnmycWyoswAajyKBSxc80Qw9f0rr+woqrbD2m9OYQH+khlbSykddX
Oaagx6Yq4oPp6ZJKctFX/V4xJdNbWwJWsRYaCCaBGWge1aoczNXQtkGzajohHv0kTba1kASijfpw
m8JYplpchqz1IK7ojLlSfddD7dnbEdZhoet3F1URBFsqwmD642DS3o16FIKaXFO3ReUHuwoE7dIu
+uKHmyA+V7qadR13nimvKvR7cAkNO3/RhwNaPb5SNtGSs8Z6TYdh8gsNMSRK48kXKLYDwxkoMU96
UTEkHJEmw2FMhu7MFn6r71ujs/11h11oshgqH6OoKFJKuIF6ah1rNTTP49RFK9aSQQUDnA+e9CxR
970ZWSrkeav8hbOs6gy1mu87rQjWiSmUGNcvH2uVCA1lJw1sSO2WUnnSUSpV5dzvcg2rwETUIA8D
BOUBhtuYNFTQrzE2BWjVA3oCpdIoz1TIfS57XR+jXUOf7Zj4trHQeP6byG1xCA41LAO9Vg3XKa92
YBJFDS+t9UB6ihF9PkvvQneZEB2gcY7YZHrdd4P6IoWpi0i/h3RcOmjews71Z7NGATmLEeATNYrL
khOk+f9h7rx2I0e2bftDlwdBT74mk2mklEuZkvRCSGXoTdCTX38G1RvnlLLqKtH36WID3Wjs7iKT
DIZZa84xb9GWQcPSDVJIJ72r3lM7b4VvKRGJbIMMtWPhFhER2iZpUfbyYzSYSLh7XEDewr20tVa/
k0WnFfjaZutahGVFkvCs9k+wxBprPZA6RytvaK+I2YoeExc7O+a3AAq5GQvLHyA1ylXGDQRrsIWu
uXbR3hPKqRJBPs9FnRPFYE+/oglDvyxSWNDp4hsm5CTkeN5mRncV19EMxyZ1IlhJYomuGSbnSpnF
9KgEbZpvlhJIeByTDP4xlCo9v1CS1DoOYWpeNrVSwe0x9OGgpEV0DEtw3HpvOZssH+JHEg3Te5gw
83Xs5PSBg1z0q1orQZbGBUutdPCVRe4wQFatIkHCYKz4AYrdndMsvPmA0E6k3OUuUFu6yemoVIQu
AEVAeG0UEeHiSVu/RTIV7DFbIt36emiG1RzoIyyMWUWYp6kBWQma48CqwImSBXV8bzizuisbld1K
Bl8SK20Z/qzhF0HONyvxGk0oAcfOLHdKL/M90iOysWyyoOEpW4RFYbK4gvoxeWYSKq/SbmowaVO1
RI4MWbOeLLMguySWO1HCkWuKKt/M4QRtyx4GImemis1qTziB1sRLFHfhXoWBHuG4gLG7DjFjAaRW
7Z8iV4gkzGZHEGOqhrUf1Son2DKwn3rW0UOjuFC2GT+w25oinrdap9OSMatyV5lQMYwhIClVmM2m
moroSlpmdi8cNX9tUXUcAlHzjdV5rOxIDSYULqlp6SJWfo4DQicytYxvx5K0liYKsz36pJwU0Mp0
mI0y5yGCu+VZnaoSCjOq14kiiMhIkqq742GQ1tgpbRD7PVl2qq/3CpQhs7T670iru8ivpKxIdmUf
+YCTiY2jaNP4thqTbleVDqSO0IAonNfhtu4qDuyJdKdjMOJoHV3Mr0TAFO71FDVVBMW8UJ61YYD6
7fDdEU2VRrUk7MbIHxHW2jBqRN1hcJdxfUAhWSWbqLPMdcCcs5ktQQSQVIzgzXSKhJCt+XtrEIUU
2O59lNCR1Z0pQRc6/AxYdFaocY70bzUAN6W+rwyifDTFKe80JY0u60lJL3Q1nTYWM4xXhu1jPfTf
MAipKytPymtXDZJxhZPowp15QswX39VSPEirfzacsXplontYns9Kau7TJPsrp28aEvpMBWu+uvwQ
g0VAgkNo6rHlG68vewuQOyQCrAwlLDRLAylVR/nPqJJ3ilFy4SICeVgiW67VXELJDIqt3qvkZVns
onFgQussoSsHM9y1FkrUHo0u8iWYBWu6ASZaVru7zPr2qhGxeIDUGe3ZtFbbwQ0SLxPQ110AMMHc
iK0iJz5rNITgA4h7bdOFXTLHT/S7yXwO29lmQUHU3c9EkSjSLJZEN3agatQR5xJY4zaK2hmMyQDW
NFGzjdu31q9GEq4X5So90GEhqoryZ9qX4TdQwuaVmnQ/Z4n6NR2Iem4MumeBpSvkVwzV2p11QFb9
WELK6xFvx4lLutg4HVSFVFyStF5IfA3WagBzvzckVqjRrWr0YlAZMxzyedS/5hbUScfNL9JxqWQ3
6i1aDh0huCvfakUAfIK4Eu+6rlDWXR7fZyZsqVAvnOtGlEiNjeginmaxxKTMYptLm9jrTBHGMZsU
B29Z3t+KimNp1+AGaMzsux062mqoAcAFSDBAQxWIrHCVrMeFOtn3zwsq+MYJRbZjvFh34dCpuybD
gJ8KcCtxYgx37L0yT8hscmGLqQsUC+ZlGYS6Z9TQ81mCE09MlFRcp2jvMumCOa4gxGdhWt4mAOM8
civlnW709oXKMrlvsxHAdt/9bCAkH0uBhatxXE+PvklS50wXj/69bkTPhGxEb2YnxGVqdpI0kmg9
xU3nUXNWXpQiSrdKUs1XbTDIXQOI5kGbcqqWalcad3FSA1foGvsQ6MT4kjsf/KqSyaLcVGqJBEs7
SpToczLxnGK27l2crjWV/AJXn8dsYzEB0yCvrGHtEm7mhXnHhoa4QdgPxKRB3nQvuhYqpKkQbdNM
VgWCLEBmhmHeCu5bAg494LHmvrEIyiDkA5Jx1Wb3AV68Peawam26hty4ola8JiV9XJe9tdXnsN31
iMV3g7DiS7cLqo2ul4Q1YLb3AFNNe3jS8lKkmrVRRzv3KcnQ6p3bR6voroLlfqbyeo7m+bWxWxLU
7Ea9KGyCX+zY1DFjp9VBt1s27qPWMLLQiKoa/69lT+1atqQizh16WMeoictAxO2hmyOmo6uGlZZT
94ZGiOQDsUJFhlKvGCaVaGlQoiwIHcsik7ClNuaMA7PViUz7NhC95gvNZDi7mgKBOYHbjoRywXmW
vrBLMuXhjm+0JSu9acD1T2Ft7oc8jS/UQSeB1mkkdPWsJK4Cn8cMZNW1sNg4YaJvFLVN2f2ybG46
iBjYsh3AFezY2LNomaU/xpodXmh2PmewpnWS2FuAj44MwYoAxbGO3F4KpzIlnClUJwJrKKE92mx9
f3UqaTjwVWD0pH3MZ23G8r3jDbyxFET861TDtgLVPLa5Rn0Mm8ndN3MxaNs6H6z7GtRSQbZIbT0J
ETWWJ/RRgXjSjVuAhdNlWabdwgEy91qrNuvZUdv3hn3XWmYLu1LCKTSA+19FVpI/VHhsAK3YWv5a
u0QkYsTsnmO9w5qacAfTCsWHsuAg1B2RqQpQQyvkdaZ2L24hpkQ7mQwzvhPXvjfBMz84pareYSnk
VCCNLLoZa9kBzVWG4l7V1Bmu2aKj3P2fQU34Ba2i+0M83DkwYgUU9Vw6tPtHQkC+PsYupZ6TQoJJ
kx99ikC8/IeQaYxSV2fNHglq7AmPJ2qnPyPJWuTxp5egF6bhc0f5LcCsfT7PiVZWMgqmwdfuBqKi
AGLg+3+YKc1EG6LR3Tf9DuIFs6vf7LVL5vH55V//xk83cFLuqtC+F+E4D75Q7lPtPiOy4esL/KUW
8OkCJyfWMc31oMi4QBMlJH4KDbJ48gYwCDWYTqaGsOQZNd2fAi3Kwb8/1JOzeZWQ8Zs7PNRmAMG9
sjxmHQ7mGTsD6t3nFRJ/K7t8uuBJxQnjrB60ChccN2CDWXbeoxvXI5XEx7xcvBbeueLw2Z940rJw
aoAxpc0V27X9XfPJrPQ4ZxyJgFrzkZ+p5P3tFcJkWPSulB74++dBWmVjacaFSiQlWydPifVobWKt
XrPv91Wt2uAwrM6Mmr9+GL9f8+QHRmyzprjimjMbcD8/Rl6zBY4qt4vWhQCm2UvZJnvgijd4zV+i
7dejVjv3m09KWGaJa8tZfrPYGtulwqM9asZKf89IxgU57XdrWvJee1Vu3v7pOJCAs0620avyQDDT
v1ZwLw0OjWomw4xO3mlJM+1NOachd1PY4Q8CgCAzn2tM/aWg9ekSJw/cNkahR64Y/HAiF5kkczvw
+unhzGP9y5TKVTBEYg2lOfTx2H8rdVduUhuyWX7IoUVnn1+oO7JDQ9+5FS8jsOhVt9GvzS1zP/YC
/Xb6Zu45MUZX3Zmp/S+frM1pYjFiO4B8PnxLv9fcMxnmYeTagk5Ovbd+Lr37eF9cd6ilyeeCrXhm
QGvL8/u8mHy64GkLGMl2UAIYF360Tx6Gi86naOgl97ln4IQxNug6vek15ja+S57Cy7BR/XyjUC+7
Av+8dc4tPEsl+I/b4QVA9YTL80eJdnakOWpTpn7IhJb1Jr9ivVlpG9LaN+W5aunfroY836R3s3iA
TkWsSViTBaQPKj1d1yWddPXRiPSC++C7+Rhvzn0uf5ke6R5jq6CJjBeQkfZ5xspI7ID84Kq+fZM9
6GuJQq6+FPvFuFK8Rmf8TX9+OUyMQlt8ikvJ8rT1bs6J7raw4Py2CD3TODRz69v9uc3IXyrONtAY
SAWLiQp+wMlCGpMRarDT0/l0gu28t9/znwstd0+i+Ur1y5vCWCU/tePXH+yfHU8QRqq+7E4wl0Ir
PZn7JUkl1hywoV7kZJqnr9nR7SD4bjgw776+1l+eo4MwV2gaInzHPFXfR9FoxGXQEZKQRvcNiDqi
x5+mLD8z9P+c2WkR0Mq14AuZGGZPxoZS5ZEMIDL5ZoN1tX6IwbVZAQnUd1Zx5hf9OdtxKZedKQNf
pXpx0p42siRhn5oTKdPmhzmdHwOzOKdGX/R8nz9knL8GA9BxLL6tU3hCNA2R4iat4aftkeieJn6N
SW8x1G/B/JDO+npQjzgd/x+eIdCGpSBj23/23bPQ5Vwa6ly0e6tAwRmDS6gYHnt2dZPzr7eo/EIg
uQajkCbPqZ/ATTUUjYVm+BX6YTuc/dlS9v926FE7XvgT2NOx9pxuw7suGnuaGYbvkCEuAAmGIlrP
9Rn601+Ggy3YQmkL2ArM6MlwUBIB27rgKq5arkuUb4vk/usfsmxtT0aDjekWn4qzdMROP9cg7Rsn
wFbt9+53OGM+sF76LNoBuvOZK/3tx9Dgs01MljbryMl0RF+myQo7MHwS2za6Fr7ZGSTbr3/NnzPC
4q5UHSZXlSnh9PsB+perM/pOvw4puMq3DE4wPNN/9gL/yun9f/Vvf/J8f+kH///Q6Y0O7LcHvjjJ
P1m9b9+Kt/ztd2f3x3/wH2u3bf8XzmkX+Bs+bOIILP6s4R9rt6P/l2AlYk5j//Th4P4fa7f7X+AZ
+FSBCtKo5L0x/f7H2s2f5y5WbBewFiQvZq1/Y+0+IevSSMeABzaUv+Apht/D7f2+g6P07TaGOzK5
WjgNpxBAaWsKQMxGdSFdkgaWogkwBixVsyWpqU1YA2MFHlOje7JzbhjWCukj1s++05PLund8ooPC
jesGnBx140IxqxcLMISn2qQtpEqgbRorIv50Is91CnrK0WH5Tc7tVRcRdaV14LcTmiK+oq/asdP2
xrtDUdOPFb1YFTmMhd4g+G12tH2WETtAHZgQMqMA/BtF2iqG1QNLG8orst8HpSyG9W8v9/afWeB3
xzez86fZ4eOROSqr68JzZ6OinxyM1UyBWBO4xGDpZUX2TnWcYmrjRWu+dIQnO7VJKFF7rcTklhi5
tdEAMUey9MI5aLawd4OV2w7zbtSgEkX0Y1dBaAhQqQTat0jIdImcfq4GTzIt1NUFnvqlrUrHL3Kc
W1km6zLUf4ZCfSidfNxNuvqkltpPzYE4YZvb1LotoR5ddjnCJqe6K2tS3/NchxXrQMJOpzDxgpHs
Hmm13xEt36uJCZEclFW2KUPSjwarezVMhdxRan4b0iTW0lGeGzlezzlpGMkSk5gvmTs9+S9Zbf10
1fm9iRVQ4A5AXefQpPJVq3pyF2CXAcIfPDz4Yj0l2rcgHSk2hoRQ6G7yrXVpPA0r8pbJD7PzfoVb
+iJW3s2nwutEVazttqlWtWtcpY2z6YTyAGua4FPFWIPiOYqe2PSA4qQv5YNZJ+2mGZ3IG6f2pyVu
E1I2S3sfgnuMctPiLBK90ZV2PVO9/3pEfMgF/ne5WAYEGxM8bCAHOAug1Pj8DZm1yMsuSxkQZVyv
ldjq10MYUVgLl7BTaXgTaRFWNN8rdnXpundjMTh0t+GnIehIvAqU4aq2YJ60TrUeS0qfJdX9YKnH
Dm2srCX9SbMIkRwlt0aqdvTkzq0RJ/aD5TfQChScjmGfsH6Lk4NrkRHE5lBr9x0FKTJ9YJLBLWNX
O/LNLfVj4Iw7YDy0R0CHrJMhvKsGsugz+SseDVKypzsUELzKKYHMaVHP182LfiwgohY/A9pbQ9Fs
vn7qJ6eT5Y6ZuBy8bxhdOC6cGgjLqGrTHvWFP0GoDyzxqiTzr8auypVJrHkuCqhFYB8LtQAfXPqy
nDpyUupzdtfPq+vHbQDtWAibbHwEuMfPL7+niNu10m6JOBKE0lrOcy7rY+MU5y708Sd9Hmbs5y0N
9boJuds9PY4VgH8Kc7bQ7y0RQ0rhhBA9y9yT9WtkxldDVkyEqM7l1tHkdVySWKOpJEE1WrSfYDqt
S2IKQPwDxxiI7VDoUZ8rB/w5M9pgYdnHcEDV2EyfHAqQZjch6HNKdhFDoXmJSoJ98kpWfhrXnNFT
Qdk/tP1M1Hyw86+oLY6NOj8V+vRTic8dlz/v6f95My6PbMkHpU95+mYaJYTw3H/03GO/k9VeBOXb
KK3nuSUwkW4O2Ww+LTpC0UvW9/+Bvfxlkfhcpvi4NMVojTMmmj02dydfU6zQwC86pJZwJxDwtGXp
MYRnTw81VGRuK/05MPe5pZ85RJ8cNJcLL4cXFnVYo676B/qzG42GvTGJMI4G+GmAO97Jp7Aob2y1
2gDBvaEVbg0XfZPd6Fbz8PWvPtEq/ufq0OeEADsDCmJ5I7/VpWxrGAi8NGtfTcqbbugeqsE5yCZE
PeTccpgkvH4+Bm7xpCra1aAdciu4TaLqSSbqlV3VEMTlmVs60f9+3BI6RljFbKgAoponb6IxiLlg
uNb+qIqj0040o3SUOM1KjPWrLdpXPYRKycFSi8cbS+mulGmhTt+587xbRvEQQAUhdLivHvQY1rSG
1orUrZYo5mY4FkZ2Q4Tk+1zWm5YnXszUMx15Zqr7c4pZaLf/+xtOPqu2ocUchPwGYP4XWuHeukb7
zpvenXl9n8/0/3lWHEQF8g0qCMtW9ffXZym5MyYa6QluWD855XR0svlC81qj3Q1q8WRK94Ldxg+j
J50ZfrfQJ1I+VwYkw1Lt37PZvUhDcW5E//WmWI+onINv0eyT416c0NujvVb7hgtfdOy2s6Jf4R2n
ct36rTYek7TbZVHxPKX2rdFb6FC6B9DlflvVW0ka/VjcKn31/PWzWpb0z3MxrwQ7uYsBC8itOFny
RZkgXBI9RetEHNu5fO50lbSx8qaGAv71pf72TS+lRaBrC+PJPl3oEiNzhTS72o9TRFRq3TxUJhqX
KkPyMtuBQABn7zLZj6tAhpQ5rQgwq8Ou88x9/DmfkjywmARUk1Qf9VSJ7NZESoxJQ7iGS9zUtAmj
XTiS/XSlONPRiqARGUg3Iv3H19f9qOmePmsdhrAK1pgqySljSSrWrJGDUVNTN39AGn3FjUHmbiSu
8k4+K2V+M43VzRBIhPyzPdFgTV6ZlXExotVesIDqSkToW8Yx+dWgVVGb+kkbSWv8+j5Pmi3/fD46
9QhTpxgscMZ//ny6IYDB2craD0L3VjX691Ctnqtyn85hQB5ETXie0H5AyLoNBZrBYBCPtVBCmOCh
P7fN92nUaHulW/q5t2ravSNgU87d4/IJnz5L+I4shzAlWaD1z/eYumEJH5e41SkoH4t6jcPwOKna
1aS2D5VaPWkG46ZTyteaNMMgtteuFZ2ZZvS/TWdAGJh32TJT1jtZJZg98i5s0KkZovxeD2SlDdWE
6pfUVUs2d0OvyrWDDNQri+ayNQtiQvObkHi8zAViTqjGXZGF5qoSpKX1ibqRqrXKSHT1RkX95RTE
ivTJHRshNAc8hZVRBTdKWaP8S7ezqLYaEoEqWQmqzes6tD3wsR4ZzyUqtEBffz0m/py8IHcsvCkO
1tADPqCDvy2IwkGiMUMT8avBeLRUc9yX4URSrrO16ayu5l4Zzu3Bljf4+Q2z8lrLmR7wOHWfk6fb
DCQdtgktiba0Mi8ijC0257dQnzZKoYPEXfKHtHm4yzXCWTUY6RtHiw5zRWYJFMLt17/f/PNdM29x
Q8JaiBEoyz+PtyQJVETJhoCP1h+glnpBGl/TU0BL+a2YwuupaDipaasRneOKV4slfrxOoaziI9Dg
t8cifp5C9y4fnRuzR7CWGgRo4zoYM/ObhZsFXnR3SIW+GZNw2zb1OyR3iuyF7lFlQABMLzePvuc9
9t+4fY668bZ3ncsCXqdqQ40a+2MbMjeIOYg9OHqPUXhTNTwi9BfpahycngC/9CkatHRV4fhS0vpq
DjGc2+26T+F158kTXbDbrx/bSV+NzqRgDWYTx651OVeeLnpzgnK9XAKsogzlUlZUnjqKp7Cz6Jsa
4SaHnoSGyZFEeoU/ckuaO6Fkd1WXWqueIvKZu1mW2N+H1D93QwPDJuFi8WB8folR3ia9qOrZD+UM
vtJx36oKRlJcth05J8nFgHLMmyuy08ASlOt56MZV77Q/v76NZad2eheYIRwUJHxPHIM+3wWaX2jL
pNX6WjBn67mK3m0j34aj3Lp6+UTkuVnL+cz3e4I2+3gR5DVotL9UekZ8Vp8vOlZDBJQ4BUyRFY92
DbXcQoiuj1Q5cucpaIetpca7ybK/AyI58s74iL6rrfOgj25GYphJzHWlPNihfpeqTnzmY9dOP3be
zHLUWjK54Eay7ny+PTNx2qQlRsUHkHvjkGcTu+ExG+/tOiChjpLCIGCpEsGYeHWpr1MXL+bUbgLF
2NbkdYiuv0kmE3mzfLfm/E0R7be2TMhdUwl6Tgz8RZV+pkmwrIInr5ETLNO+TScCGt/Jfm6kjtEU
IVG9TaqANUizdTCGxt6Zp2fVdb458U3aIP+YIvfMLvqPfQQPiy71x0Ede69uL2vjb5NxOildmwHC
9tslIKee6TMOWv5c/YAkfzdhB4B3ktY7a1bfWlduHTlu8jZ+z4vh2SCkG4pnsWrMoFhR8uB87VxH
akg5bDqzPv5xzv+4T81e7nHp5H2Myd/us5NGBB03HX1X5xzS9DfaLDa0wO5CmPxeqV8qsbggYnGt
y6ZiA0rFddSvmqojzd7ac+6Hp1ZFEv8yIuGvv8ET9s/yPahLEZv/sbAtJ9vPz5CKdF0WYzL4U5P+
GiehXndW76xbQzyNU2ZcDF1CgHOQbiw1eGM9HBBP1vG2bHJQFnJJHLWZlIuuvKz1bd+EfFg50iyF
gKo7g+pnoibhpWlVN0EFHr+KsnMPV18+ic/jj02kShcEWxsL0+kowH2t92GHJKDxFzXtJmhMhSN5
UWwMu4q3mp7+yiK+DRwAyZbYAIE4siatSaoPQRZsei3N/FnXWV/iqt6JsEWomw6XZYT+QEN1WvT9
sDPd6C4uMFDV1ez1YEfXQr0pWNX2vV79KKLR3cs2+2alk72dcyjxWaqofhQObBRk5Mcj9AgjGw9G
VtZ8I5XiobLei3K013FO3VzISWeR4zEmWeksusLbSSD3LN0BYFhM9J0dumIb6+R/J5QCvMAo3W0X
dd1qGuKDLLRkbaQ4DZww9t0x2FFcvchmsqas2jwKmvFwcFoyC430RbTqVYbgrFSiX6ZSPs0uma2E
if0wzdvSdhCc49Ih4OFdJZ9BILGtjPkBmcadbffPedV7eqKrhxZ7o0eGJLXwDkPAQMizzphoY3cR
9Ed8WKVCi0BbZ5hS1nM2OES5DbkfVu61GyiZN7TGvDZJI6PqR072KBVPH4he1EVw4epjwo5WvOti
PI5Gzn+bsSSZxni5yFP3FulWuUbySM9YtVJNrLSgBPrQCnjmmUnkMVVWULajbygRt5cCsS2NVm7w
Mu5DRC44ODDqytzMNxQ/Sq+zyhjR1vTWzTz+YDLKy4/R04LpRkseuuSA1gXhkQ352aq5dRtz2Nhh
0T1//T3+cTZEDUPlk9beUoMkWmgZ7b/NFcokp8TsXPRGhf5ghsbjWNvvpV29mgLqmGX8aOr5aCfA
CxUCcJTvZy5/epzg8hgF6cJyac2i6/v58rNMHCPNCJxTso7M+VFnAzeZcmeH69y+zROBhjkyS5wB
BEtPbYXdWzXg58T2zdd38lHH+fxZcyfkY9FM+8Ahn0zueTwXTmRlvW+6ExiwyRdhtccipHkfO+0m
RHlrzguYoEju4Hi+CmzX4M326sS/n+YMK2VvBnV67Pm3smV4dUPd3JRtvJFVU15DjUI45w5gzceY
VLtSZfC4MADxGePy0lPTg0b2s7GWVtDHH+yM7bXWvUTGqG0/vtUhb5ma9QjBXR2VW3cEKJB1hwE7
SlHP1kYfotuCVOlrq9uGYUzUYthv40GgLa4dZn4ns+CxdPsZkdmdS3ajOjiXspTk/LkVZhab79do
uvjMJv4vCxLYaTS8gl6eiyDoZNJnE0PG9EAfPFBl4Bt1uy5s87q0Soa/CQdNc365SZTu9LIFTK/9
QhcOaqKznEM6S2etJ6vMMca9MmBHgZw4nCn06hT8/5jU2f2Qr6Vyly56lJO3H6lBGwYBBSHg/yh5
mgGIS5Bpyy6s2M364NWKdVdlQ0Qa0s61Q+2idRdq+zQNj2acbuK2EzcadrAbm82UUY/Z1Tjr9ipR
U9xSsvFGMeeXYU1SYFiyRWAPqI7SfRha5NKuXjfbhOwN3MgsCaWJJ9ntqo1gN7FCxafvSKd9i+e5
31J8jFHik8a9/F3NSR1sdBwp6YSGvU/8qiW0Eccbc4pbJeAkwndA7ZxyJjfqrpvF5DQEbbYpFFpo
yVzv8o44ho8luCfiywuTzvWTCU9rPjPpdLdRKrZVWcorbWRbl0fZtKF4FGyCdGbQpMraFtVwbVlE
5EZ6dGvNxoBXqVJoYxoaxvJi2GTLO1SVcSW00vZnV0mIQ2R/NLjZ1hzi4Fqmxi60dZJfXOeggXZY
TdnAJ5/4eU1ORpmMuJXLntSi8VJrReUtpkuvq5ynyGI3lk5l5wXgxAlo69tLM9bIplyTfqoeitz5
AUtc3/RzDm6/4PdqCUWT77J28wdTy4p7t6fjBy3HmhL1unHNqxFR0o3ZVbEf5uVjtay5OedPu27J
Zo0cUsdZ4vaNWWfkMWeZH2oEUTXFEjxghPl+CoJ+kw6YB5bLJTXnzcIVPyKzVrbAz9XtFMYvc/TS
puZ0p2jm96JpprU9TgRuthNCWl4zKfCx47O6NDuaY5y5w8b1jeWQVMpkvg6N5BsBT+8U6orHjDhN
kTW3kZja17RKb/vdyGZgn2cZ/ttINFfJhNGkjjvEhaW9wv49HaLpRzVVzY8BRt+sBr4T8lE5s/bd
7hMD0kt4OWNZvc21RcOkDDeaRd6zYRU4We243MdGWNy1nEYcWClUirIn9dLU8+xAQ6FeNzXZBsyn
b9Oy3WwG3XzLNJvISTtpfT2tbGwpkXZQpRbSqA8IZw/dg42OObaSizmb/JAeqZdovEsOTYzAKCKi
1X0aaMrOpqHsI4E3OFOk7UVx4D7lq2YarIOVWcekNLQtEGSfgJ5izx+ok7JCbnzetuM2t9cQErqV
mZrxQz443WVdiGMi7bvSnNqXYpZcz712rJjrlM5wpJjN/qLyks7SH5Q0NO7SMrvCpchQ1vPgoGiF
fhloVegFMhgf6ipZtzId101kW1cBfsXLeplbndCsGD5W77V5NhBBWZM6oor8MpVEcVtEQqTKy+wE
tz1hfl5tNRVtANVmkzO9qLPurGo85bsItceNJZULo5utCzHRlEz06CBL7Ti4sfHCN64NLsWsIM33
kT7JNce3aF9Y/UuuVNPO1EizHZtmO7MlCXQrX7ty3uRFv3Ex2N7JCebCcnLjLUV3ChG1ox0p1+ZA
n19J72MNNcDk9riGy/mZxr127LCYJobxIMey3w9BvvjtEM4O2j5qmOI4zh6iLBl2kVAPBo6RVcPP
WFvl5C7npxp/VP7PP6lN/q1JJvVCb6i8lMC/g3DwCpvyijvQ/2sD1kc+EC+dp+x2UDtsd1DFkATs
HViBNknglwknCVJbTWsvNGYoUrxInak8u2JSjZcdbtW4+Mmj8VYhmb3IZbm1pqzetTpvoJqm62yC
v9OGDXqDcvexFZs4+A4JW0HHkI5fUzlY4VRTiePeTobGaQTz9S7UI/JbI0os7YVNjPtV2JCTngai
JMp8rNeRjOSNreePBj6oueeHiDkrd200yE0sAtiU3ZtLvNahFRPR22W8tjmTHczlL0YcHHp3LHaR
VM1LIl02YBzG0O+dfKcWoXXFAdS60hLNvPrBRgMwz3wV2u14HVj8JaQlcBGkhPC2pbYKC1XdSyaM
eytV9cOUz091kEe3RIz4Qy+yY1g55ToET775+MdOtGTWy7zajHbRrYs0rF7qcvRipdkPjdtds5/M
PWtsxMZgfduEqmMTrnLZDldtyAYtYVu5nSu2GO1gCGqlI8tKGikknY+EPiAX6ipJHbFTzHVCruWG
t6NnFFfTYrzN53lYlT3mKMut7qQdPjlmGG+zOjGgF5HQHeKnIimlq7zOSexNNKMdIXAbJ51Wi2ut
Ut5Yx7YjJ8zZIhBwgLCAviK4GhPC5TkLObErVwpYkg3n8pfAGWgtJ91BapQ1KqwyJP+EYuWYW6HV
sOWSYL4sQHtnNJEocb6YLUFPhiwuSvUxn7D+IloiE3nZ5k+me88KZawJqDgmOqYlavfQZPRi3I8x
3tewkz8gaOw/Diha399lYjnS1G5/k6vZY2luP44nWSIfu6lQ19RjjH3VUpXM+21r8QTbOFJXjbAw
VE5bR2e3FjeNsRqrkGOwgrQFwzJ7dVXvvdSS2PNLYx0HaXlIm+BybJVhbVBT3TYzG5quOVBwSw9u
Hx80Vx5bXIGbgaBRghN/yDy8VOuCmcBUdpYzqfexaeSE/XbtNhs0TFItudlB4sAHWMVDqx9dDPUg
KVy/rshDY4b2zMBWt27c9asELfia5k7nO+lwENHwS2sabR3mBHWTwV0FlrlqajvaJjS8da3Zt+W8
q2LrR6W3LMwVqkbNrZX/pum8lmNFtjT8RETgzS1QlJX3uiGkLSnxJkns089XPTN3p0+02VUFmWv9
Npl7kcV6zua2DVua9N5aRp4KU7Pqbrq6eVVivWogt3ClFi+yPQuYtfF2TtNRjm0b6b5wAgc1DGhH
l9IQvvp2Gg/Xir3F2C6VRBqk1QGvqZ5flqmPdUlgxTTpPRXi8q1KxTkzkKHVyHMMtCq2Dp5j1OkA
BLBFozZctKJlH6j8JulaMwkk5nG3NahRYyaSpbcr7DfHr4e7/3ZJPyGJkaGolqja7G1LfPtnrI2Q
KTo4pl7/a27jChJdTwnzBwTW+JVNIjubHqOkvhgcmqpj9x0IDnLS45ChQAaOruOhJnmrQe2E0Gzc
l7nZh4RMEg1abJep8iKirovHzDffpO65YT95TdT3rX+otTIIZ128iwETcueU5t7AMr2TxnKeh9Ld
laX0buf0oy17+4BH0diPFh5Tqzk/NeDLz325RvlIQ6bq1pond5N3tlVi8FTazja/B4IHkKwdGD+4
vgdSG7W8mR5SaNqkqPSb0dPap9U3njMN93xLeMdOlPV6aFf7dzBz4plLOVFOV+aRM49WlE0rh+91
2/KCHPyYnoJokQEN4i4l2v512K77cov0xb5kRQpn1DxUNG8F+uvsaCRNu3NLToAE+uhSbR+09GxD
V5da3l/+exPNFSssCr1yaM/rlO+z+YoUW0XDAVIUfMCrNCQbnlr7raAnF4AjO/2HRXiKv6etZwzu
8/i4iO2pzewyaYzqrk/zhpPfTEzTiJqg2y6e6Jdw9KV2XDJ3PfvS5eUt01MzVns1rR1IK6Rs55dT
Yqng3aUNFhxkKC6j5lpHs6KvVifM8wL9BsM5zndL27EvkfbcWpl7b15bCsnNWMOZUsk92F9wM7l5
cOlld+f4Oc2mnvbbScXnq9GbyRydAHHVybAWHr70bDjgNQ+lKPMDQSZjWt4JPbUO3L9+HBSrPDTO
R+dVkOqlI5M500WUz8GHNlMIpUm7vvfdz94evbDVK2u/BXSRl+PZ7IMixOa7cui1r4tuiwuGaJrT
xYYO0R/10JvW08oLucu8mex/E11iRfjmIfDlR5MTSMHbxtZBycxA0cddq1UHegp2fHfuBX2ofxMM
+QeGbnrjzdTdF57zmMFwHbUJpoNVkmtAAyiWgOQhJ+KabBsh3AxrXFzl+PjfE9DbzSFd1aurqW9D
TJ9NTv+tdcX6Ktt9svLHceKIaFW5RK1XbNEs/BWPu2NeLPee3U8CqVZZEtTfwhLuw4q7LLTYW4wu
3VColq9WXrTnujvg+wqeaDI3w3Ye71w0G8k2mEdjSV/6om1j/K82cQecr0EntBgi9qfc+Aab3OiP
+H4Or10+ODeZpdIoX0FNZsXLgRVeILPk7vSbyjhaW53GY7/fpCaOq9v00dxLcc638UNrrS2ZGuAM
vanfBA2jIcWWRWQMm0i8LK+jqphk0kpv3+Ugboxz6DaoshyLJ83gu8yEtRxoNzl56zSfCQPODyJW
mSVP3ViP5yADjtPtKYHu4JwknWe3KD3Bd9u900iwpvIyw9DEzjK3ERK216r2zlnhBw/rXB/7IsMm
RVFWtPbZnkvbuymAah4a2dxsGmvD3Pec1EPOmE7F9MPQIPOo1iaeCR0KgzY78FbpD0IXzsnX0ve1
K8p4zKxXxKxMkVshj30L9D0lnmc7J60T/6gxYEaRVs3cUwio12XXT0F/RrP1ldZluVfO/GXrPXkh
cigTzyc8SHcAJDXKcUF+rdh3bidHFZchpwLENZpnzdzOz37hy6QLaqL6GnJqanFjo3VSFeHXW9N9
TlLqc9jow970ryNzkD8B/HwXk8qigGe6HsxP17rT7bY6GtfEinokaWGcy38u6uDT0vHoNfnyUrXY
9l0xew/DnB15BpdkSC1A0GXxHpcXUFXz1GTMqyRAhFnj/sElqhNU5ZDg9GhpfSO1jIPWM+3txnPq
OdaUSkbrayj4lQprvZ9G047SXL9NA/UoN8nEWdR95He/PaQficzvY2kUNEYPj77sM4AG4SV9pe63
q3myK6aT0eJg30A6QlfJd9HZw04NFjaW4bUxu2wvUjhCe3vgbDhxNei41kxKLHUae4uKGsNsoDpg
e6Ioew4tD4Xm2upz3K9TF+oGQToK1ZPfD+veMseDkSJlVpD/0ZKZR48smXh085+uVl92tmZ7E9ok
Mgz1xOZKSr/hqLhyBJet/uk3pQfw4twG/kRiOKHJcT9Nn5XBFOW6xokIIITWNaoC2WoHf7QfpsBx
T3nAIDR27e2iL/NRLN91MTwNU2kkxUe+EkqCKImZ3/X6KK3Uw5Rzy5AsJsO2N/aU3Bz4kb4r5fOt
1PWhAD9gcC7oJekBi7zaiogn4QpNzbDr+TRco35YrffArnPS2ACRtP00qDyvQS8EM5iVP0aydwg2
3AhPkMSQwZnNoddp49GfnIjY1yXsvcpNtmp8b1aCZNrJauNCr15Mnx5ahYxmdD/UuLz7NN/dF4nV
tSRXiXHce6P8GnpjxYMEbYmYMziWk3iplznp6G6LmDK32F+M09bp+Tm7Fj42FukNQUDQge59CgDP
sDV7cBZHGnGh5IeXaogela6FblpW51wux7IYPlTLgiMIRCEYoCfGREcUuZheaALahYsmd+ZUcQbK
MbSk3+20Nq6Mwr3IVuhEsDCPS8uN2nlX5AA4k33gzm0S8o3bxO3MmAvx8Rpes7cEMFbheKc0W5+r
7ReteP6gzDJeELXzfrYJYlTOopSL2kcYhOZW5zlGvkw8kxumVASgLydvtaIQtVHqpsytbp82ukOI
2/q4jXKfZ/Yj6/Bn424XEihjivtu+0U/6FetgMveorf7zijvHOnfsOffVaZ/qaz8xZyovmRDIh0M
cb81zAmV2H5sBg7n+TS/NnbxKExoWyS0vEU9ee9tLu4hTj80dW03z7tPtyLozQj2RjvD95SViCeH
U4HeY91WP5qtztnGSdgzE4bsOa+yZE4o3DoyEWMAQM7At+Ab6Uqjqsz7e7Izg11LzmM0aMUCU+X+
pvbaneXZwX3w0Nb2e0WJZzGkyyn1N0JAGMzdoEQv2Gf+rl3cNFlUHzW5YlCFMQuV0OkeFg4eaGKV
2szSI1O5SDDaMmqGOrZQnbypxe337vy89qRtyZ6pgbBdtcu54o9kRvVxa6/LfQm1w9W1XTQ9oO0b
mP3QG+at1pVi121BZBJdGA1jV8aEZHQUn548Iz3rtUfhNmSzsR/cPjvW5piSziYBULeTk5JSUtqS
IPAgj2dPH/e2psXENUGXGNqPLdJf22imeNx0cggqsqAbajsLr3xapzVexIvui/eqYlMjoa/aGbL9
szPjc0jvly0Opj64CK/Ud9ai8Ci37ifQzBZWY/miUvtgBwqsmLClZegt/gfRYb7VrntzLQ+25FbI
1FQ/m8L65w3B2XAG84E4uSqsr4OsW+rfx2Lh/2/HO5Ig4iwbigPeWgsPxbzfZqYbr+xeK4szlM95
M44G21yJVqGl4ySxSrLuWpRqVTu/ksWbhzDeb2BcwV3WVb+LOxL6qLiMlGFzhBDRR+uZ4+9FOXro
QYurta8u72xy81gTaRUl3ullKklSkP38iyGP0DpPXxPS10AoXfDjHBIEiuatKLuJpJgRGF7L/1I3
34/dSmwdzo/Sa/+0CRnFRtsAm5ayK7q5K7OKQT/nUKXOGbAuuy0cmsY90b2xpj5UPl6IRluhU5pt
35KSdevgx2nyvbHq36NFvsGQMUF5VWufp/kHZL49izYiIJ7BiBt4opgymhR15cGoHUihIYQS9s+h
bTZVHjoBSUs8FOVGd6u29+1OnXxj/viP0dYCMKiAUJ5I9Fr830Tegbrvwa2wI5XpbcCieqqnQk90
d/607HzDgvCWmqD3Wb0SO+UNRBDxAoaZdB4CakGGRtvJhh/EmNs6Xupx71TTN4F2x7rh5JsIM4w7
gAg3Y0duEeuSPQYHkT0GXuJCRnc0yPH9znWclzqZyk7UZwLWCR00bC5xVfk8RDNI1A4RHD/tp98J
GW+5efIkTERXdy1aLfFiSL5Wmy21XbmmJA8MKBDBKSShyvGpID0mRtKfwXMa91lr/wgwa9rm761r
+Xjr2Si0vMizXPjPnk9DtQzJayvwSOp84VGoWcznDzM48A7K0KhWxCjN4jM5V/uiFHc1HpoqQ6ZN
CBYZYcovwsztXmyo/hM+a6iMsXzmtriXhZ5Dp5WQDhaZgM54TZjU2SSVgM5b3P0k9cvAeqsqwT6p
/pqh5xukzD2k8ZUAqgnxzAzVgwwrGcuy3RngfRDs7oGRwwMbIMnOtweuVjvFodOjwDLgMsV6BXaB
kqvcZKNSn5pUepzpDj9IO2pcXN63YQ0eyXPPZdrUxF9Nc4i142y3Q58QAMYxPWJUsaSV7aoOXCVX
F1ff9ztJjzI93+WQNPi3wT+rw0Byf5iNFNVUZCzVDOKTwx/AFDbj9DTtp2x5d/Nh2RV19Vh7xJBv
aVElA8eIgZztOHjZi4t4bq+ZdnUe2+dB9u0NMipPfa2OqV0ITz7b8zSdTPu+cpKpOAqphhe5MDKM
eXbqUyee00A+EH+EDnNi0ah8WG6PX4f9tjtuluQdU6B/DcOqz7lGhm5y5YfjyTLOS6V9GrnuHJB6
fhWbqGEKoNat7MnLC/1IXlVEWv16lKPUd3PLP02Ejuqsi58jvRGz/0NO5MpmmWZ732udL+qpiPPe
RLbz2ve+pOiqXgF2NLKXWBZSE27UCHtjmBD6iNe07u7KJnWThYHXEN1Z12Yf4UNB+rYKrKO73Wse
2jbRVlUcmK04ONn2slgwGyjzjWic1DGfR/MgWvrOS+x0MTf4TzVLJlOOuJnNFOxcRmujbrO2pikX
0GClP+uyGe8jgHpSVi5HiDF6F5Ne6cFX7Xn602euDTSQT3XLuxR0C+GVJkW1zoCMprfFj82fu5Dt
2dW1g8kNti+n3gxVXlvIr/n32O0miHq0nrtghDqZ0UBbfEX9aGeJ9NIqyYfPMijPwnGjOp+5pLFX
jqJ6MtTcR8OyGBEtN6SDVGcfTYZcUa1pCjSrc4sX00UUU+MlYr6MtvpnzBefYRRd1EXoQXfYVHtb
Zf1h1bwfu27/Fh0LmGLjrbstHheqrh1Q6tBrjz7ncLz2c5NYWfvYVgWburii5+m3krxOU5nOMVlb
YNIwSMfgoS6uLE3eTjemSUKaLnSoKANtPTUTI5dCAyw8pPWevD0y38gtZQZuECPB94Ec5nNY5yP1
RC57AB4BLlqDH7bBWhd3bUC+H5a+qPO8+VggYjxk3dxEZfBlb3P6kJllMnZ6cFSax7iaZXetrrWh
mSuCyQqgqcBvtWSqmxLgzrBPSjO6sGlzxsf21tB0ZjLR6Vc5yRhlpSnu8WWF3mD5Z1dLd92Ua2ek
KjdOauwmbX2rev4AcsFW6xR4uxpJunbmo2YmMy/fTws5ifUYNWm73C/oHLsg004L6oAw8+jaqAsS
fyfNPeibqT+b5vTKhj+I0XkYedrT2uABbIHj034uKUVeU2wDqToEioAIvS7syNQtmRQOIyLnlxHx
r7LI7TVpA79meauswZZe2lSdiZyrKCfwoeiQsuDJOHdMy/68ZLfVxNhuG3bSGmP7shJZ3MqhifC8
ctbkZOMNc3HxiRlmpI8zW8+eCMT4+O+0qEyX/Sn1yR4e84Pu4XcV9ccwePJJ1M5FM4JjJbvlPs/Q
wVH7QMV9mfVE6sg1zCwnmb3MhLsUkONQQUBZhKMLpBCD1ya6UX8RykasqYZXkY/8FXR+dSJp8OAU
s303ygxn/zVKN8Cuud9cnsj/dBrV6Iho49Fp+qpCp+SpRF+Lh0n/muykWx0LFFFAuHrLwXSaYJ+1
2ZsqttcsINGP0e3LNuaMkd84dmuKBhvHcAQefdNMTXb0ZGGEhiHVFXtMKiP37te1fuEXdW+EM7Jx
m9zRevnRFfn1d+8x4ppGEZt4qHfu1qp4WDU9aoqqOKf/C6FthBdOmX2HIE1x4xPuycVUHTX3s+MK
vLMESciL0zu3msipp+fcZsdZf6q1/itXNh6r1+/U0vk3jm/wWpUVxE6Qxv/tA5mcI29R2Vlv7C/f
FpFWEJNKDo08DAM6hVmQSNkMHmQ6c5QLxB/dlSbBjba7vQ8Ld75nhtoyGLe4w/J9o7wHtfJwGFmj
kQm47tOVD6f3WRsW0r6UXcv5XfgvDagcsa6MXSmRZ5GVWh3jDpPM6CqPI2qO8BEwhi5NERoFHYBV
KRKy81AZrjoINteSaLdY7XW3UYkh/T3sRHOnEWuWeE13O6ZTyuLtxpZW/jY9Oi1/zt/SXD4Saf20
Kn0JYc4/qiG/L5vpyglqqPQk4HE6Fm99V74p2zmvDRnhi5kn+bRg4XbXyF3LLMlEb5BqCD9LiN+W
l8/4kggadt2/pXMpSB6bkyWLF2H3n71DfWKVv+mggFyg+NZrAeHq8nEHsTwZrc1kI67eFmF/TZ39
bvfezdJb36qqzluHPr0Y54ylDLqjMNjtuuyoL66TcJJbIXFBT523OUlWD/+4p5GFlBlPR6/vG0fC
nVaMhrp3TgPvsa6dP+nlZAA6YV462QXx8+04QcxWiEUUO8lO6+Rd6zEZgmUbFSmD5UzoqjMcy2ak
7vmaFaqZhDwaj50on5qZG1VvvB8F7d1MyCwJlAuiqkRGoBBZbOkSWi7bE8lnMiQN9aqgJNRQjjvL
I76JselZGPZOLd5f72ZvuuTvnSzSQm2zG0+Vv/CG8nzr/FazO+ytVCzxNlCUUrtzaDvVt98NFwod
2zAbzrqpxtMwcykBQMF6VTe4wh7z0eBVJ0xg78p3a6zcG9WwharMiIkBB9WilC3Ru0CPkUXtF0Yb
Cy4uRBfc77DFzyEo1h351yCUg7QjNxeIy9a9oP/S6syFJa64G8zgMctbF0mNEZLj18d1MTaosieq
eLYD9SR9TBLJEnZdcWfjf4r/c8/rGjHcXW+pGKIDzgK6H+jrbnFeMuVsZBygSHAs/ZyTWB9XGPF6
i5fUYb6x0YFva34IGkJsjdjvi+NYNahAjIWLqo7nAuuvJVHzZIQRGFN/6sgwTbQW4EoAcRvQ+VGt
MYzoc71cg2Aj7MXXFIJ6LkJbcopbA/xPByRVCaLyeR36XTpWb6NkTg1MMCb+eyzAcZCO6W4ceVP1
FDWUWIf3mclrcD0tdDIsFmLKMo6TVI+Fz6ekcS4ZdYhfg1edKcaIx5Q/NUyDExYWjowyWq1nsCQP
KAv+hxxbndM4uOQs7LQ6skOD7djLNkaLAIbONqlAQytQpkkDtpnV0TCbR0lQSlg0YuIN0PTYywWy
PpDS22lW665qDOQor45lcNIRM126f7nUHnusGkg6V/DjXiWNrH4DOq5D63FRjQelUb1rmHJD9guk
BkLdCpdZSyhhJeulZO1KNNl+NISvZI71pLkkKRb7knz1Id/MRA8w5XZnA1a9q/Tf3MRggQa7CNE6
4POup8d8c3+9ZQR3aA6T4ZHI6A//XDOLZknG9AKNVnCkLg4nx4aoyK560CO3IA3CJUMbvmuqUbvM
Lxiznpysv20wn4VCR2ZGRuCNdF3GsLU5bU1rUh8p7/OxRctTz6DEV6Rm2+491vLQBxU37M9VFRES
2q5Qt4Rv3xYYsGK3ZkVKWcOMjb5sKztkdXfTpCwsEz+Vv7ZevLUZXWfbeFwAI4veYLV2oHK8hsPM
f29HlFmtU+7tirXLBPIYyW7PoTHauyJzh5B88p6Tfj4Va3VTbNYSrp31VQ6TOI4FjgcLQX6HQd6F
BDOKhqYznZjizlkhA4eDVtm8Mg2PetVMP0P34tfwWySZ5Acv120UAysNdKNOXPeWrceMCnYfiVyg
zRrWie22NIhFzpn01omdmesHGXw37MhVuEUfWR40QjJ4iQnFzcf8yWTK2w01oQBVjxPLzpukNBnS
8Q96QKwrgdbMqpLPIAtOTxhUwmTlZzVMVciBw0U9y/e6n77+mx866NoW3q7XUW0HFSafluwYXt7K
21vKNQ9Ox+ZTGt52NBUcXO6t84/P3b1O5QN6NEYJq/91NcN69wZSMhyVTc+Y+wit89btnqz6nTUw
nsglKKLB6zFVtf1H03vdVQneJbJUt07m3Dv5dtMMrC0pKqkIbQqqBYex35w1RMD2P99Vn6jvv1nr
KXJ2CMNeybKeV7Zhj2BCzvGLSovvqhVb4pJTUOj9zhPwNh3VDAxd+YGz5FGfl4PvDs+qLBhWDb7W
yY19EuHEwM/rwULPc3enSvuz6YuDWjYilfuD6S8nkXoO3arOvWcTb48u/LrBDwkNH0yfHdBY/pWb
/r/M4oIJkFLpg4FwwesoypjbfSp0dV4pB+DhQ9TY0Qtl90Arqcu2sJLxMKo3k/SbzjPitBxOgjcX
MQ5EcfE5lcHD3Dev/dJFrv4+GO6zvLL/wh4erQBpFHEyJSLKmlsBvTge/jQa2vXiQi2Pkuj+oUW3
UbsP8yBv5OhwVwio5C79tkW587w8nmpOzpGBrFs5RbjXYnuWL4XOrrj1+q1mlu6BJHVEiBp6HKjf
kzYQYa6b40ttN/e9tr4P05i4WVLwPYa+1v20ts6a536RH/06r0HiTH5+jaeBWO3Mm7ROxxBiSsd3
zTzfLUeI+kylX0utDvlUx2v3ZPQ6Inz1mQ3GSy6C127VbpoN1na1LlsxUNEQiEM9YA1gcWGjH257
ZY8Xvq2o8K0irir90unGviGL9bwt5l9fzcPOmi1/i2yC1zHhBbgqQAEVkTaHSZmQTV6e1ie3qf7/
fzLqN//318B+LVkc5LGba10kC8qS0KR0oE8NxGf1iURvBi6jftYFKRCl2/5aG3YH6QcqtgLzzcwm
K7ab1Isz6zqZzj9IsvuPacnQS+Qay1l2CJBuPLIZh0zv7OlGPd01AILwY5p/8uFanBztioNgfPIl
PRgTkSoTg30kM7c+W0Efex3h6JugOkAYIz2XevttkdURKM61YB3JDgfu9vvtIUi5faXsmZtslIoe
m4xvOJSeUFC7d64uoDwrcrhwx4RNqx5qW0DAW+hgjAzRiGGzMv33//EPWg4lTXWnpkux7RpSrEKc
Gyvo58LPpTq1R+Wr6G1o7tKKlFgPEQWzp9byQ4Ga516JAFNx9081f7kgxTQxgrdtcKu0doOhd86F
iWjCUHTGnzo5WveL+FuXAbBTmcauWcvuptq3thVuakqJByr/eTXKUYcPsPnTJW2HNhr8LY/NMXtD
z0wcb5bTRE3YfIQ1acdaXMapW+MeRVAeFSw+OhFVVtMyQ6AfIWNoee6NhYcuz/cEKuz1diATfQjW
nVUZ91b3a6IyxUSyBd2AWck95+NWJFWwJui/+pNNkdbwTC2CuKh6RFiTTXpiIoTeVABSIjekyPI7
k+7e6bzs3AzihEvuoxRMKx1iNOyQetxpmGEajD+Y5Y9WazPyOLiqTXP5tRwjvZMBXTFWh0OXKrFn
OOuXcW61HZoUjHhL+ghgwZo1tv+yUv4Vy/rtTSRfqbHc67ydUR1IQk/9EUMqmuppwFw+0Ef2gBEQ
Is+0f6fCBYp1zmXL22c7XSKa1b9ttnd3oHHUD/L3rMQ3sCxOXDrwc/nmUCZj9nhl8j928ema3ZLu
jNIyeQODk2PPkLeYTQlnRy0wVO99PvNQ+t100Brdv2k7bjUEDKd5Nu/7KQgOQzavMbYR6uDhbGJZ
tnMy2cYPT6Af/6+5Auh8b8NMgGydzG1F4hlkCB2pWYw00XKhTIQ3eI5GswuRIjGZSSE8IXZt7EYI
IMRphe3ZZzjNFDDNtBQue1VFIOxkRPSEGSfdODr+Mu0yeIm9pcNTB2qp9yh3wSfETd26bqxJ5zZ3
DPOQ5f7vajbUbVCcRKWDeLH5wxeG8Y9RYOaLj4kdd+6c4CZvh/R26kww6uZsVozTTtby5DFanQcL
xsIiDoopqHoAn3FY3ozKPK6F/dxB0HXz1DwVGB4fFsXfNDOrMpW7CY18f2bXlEdnzOvQJsv81Gd8
r+oVReAadwXa/tqp/irQUWfVt0Qn+sohPZ8H1267XSfXf6nXfZvXpP3GyJADGD76LFS/jYNq3B9Q
RVbByFTcL/wCmAu7yfmihzEhGHCN0TT76Dox4G36euPmI00/qHTD2s+/LNF8Vl36aBq41gKt0VjM
ZPEkA07HRZlfhsdAv/Y2Yjl7raLCy37RbJs0LmcPhk7I1cjYOw7DYdoCyvlWpSDyIbJyIbPE1mTi
YOpBnzJd2D9ijySlZhEHyO+bXllNVBsc3psdRJ7qv1eHj6WVTmKgI9tdpfaW+9jN8qdN5wo4mWE2
B3GT0B/LdBbMoVFR4upvIZdnx38tp1rtpNR9dNrjZbRQXTc5gKNi8MwXbtii62NLV81eX76gwkGl
WwbL1QAMKtx/M9+yYfFjz46xhwJRcAjY0MtxROW2kSsjsqt+/RnlLI1dnhppqF0eMyfBDcmms8Ud
kWBxsWZy75n8Ik7VFkDv2GbmweWesc0oV+O2R0mPowh9bGfzt65ZNp/WzVj32QT/DxyC42+urJgc
ZEAptLDbdR/KHXNLlv4NJQTqPSsZMFDoW3PriO6fp/fIMOyzcudiNxpbgJ9Z3pRbw0uDgWRePI1j
br6pgLbjdqswuvp8gkC8wPOFRZERM88Psoj+2DZXwKz2fv2B5+yqtVRc6CCqpUJ12t9OrVmGeV8A
kwv5lY7ZCRNdtbMr/juAv8ybRDTs9CHYLwxNndjJRN+0fFcp7W4dEQ+IVuz6ukK04wz3fE4ci865
LpkBddLpGMdHsKLFBoWAAN2Vi/ihzpe1y59iV8//XKM7OnytHqMzxppNhfMwQ8rQAqDA18DIMSeA
V/UzLgQxwsTpbvk7+pRPNDVFmNW8ISHs79fSga2uRbWbqXwb0vVf1zrasQ+oy5lGhCiFo9uJLKYh
mjI/9BAveXCkkUgpxKqq/safaTID7q3Ocva4e8V8mp3lvmgxmNhCXsbtJxPtFOqtI7jzB+Ybp7zM
5YqKoN7YOFJDx1rPCmhQgnRl4FPhEVvQzDz5oKXHoObcW1nLgXq3vdPz762zfGD4kX/O5J3VMhkn
lMi7VQqd5roRm0oJB6X7tEk5wfIo3bwMVa0HD+OAU1dsljg1azskA5GA/wnV8jSdn/q2oYuIb4dT
I+8acTNzgm4OzPMq8Y+nBNPZ+TAlyIs/Cjz4iZWim16rnwlZeVSC0CLxyPBQjurBdNCRSNQ9SgJ4
mDrSfmMybyfhP2yag7HCRgKcNj/59ARVQ3Ah0ToK4C7MNlRe4xIYoc8wOazVtzUsxwoaRLsM9vJh
ek/o0N5A9Wj1ro03zb6i5u6AEsx2+GWwLVw1kv/ptu11Qm+5nA2fsDiQRUlcHSQeYhcyGvEurKZd
HrX26h7qh1By5Q4YpNzCepibq1y4Gi7TCOjC/hLRSKeH7eAgleG9L8q/QesPtHGAz6coKbJF/Bsh
N72+/qgNcdqYWNP5h8j0u5lqwPqmdCV20n56WIL20ucMOrmWf+fF8ojl64xb8tX1tbcSOw7RSkJ3
cQFM57J2Ek0Yz1KTv3HXYyya++2n5baMhjMRizLR6h70bxm+F1Ylu/wT/v9Qd2a9kRtp1v4rH/qe
Bhncgem5yI2Z2peSqlQ3hFQL933nr5+Hsr+yxBYzx3U3QBuwu2wyGYwIRrxxznPGasUJkvciKRTH
9A6JC0q5SvrU2E+BX7yYSv1t8Mpvci+faYq/1tSevqFk4NtgBrQZ83UrHF1g03plZSRI48aR2k8b
8CKNTHqI4IemFjkDQnPaWD5v/YHAKDf6ppGg6DbNDzgX2yjETyE49PLiM68bPwmt/gIElSMdzo8y
Ld9ZQkvW8mT/ZR3Blm7wh42u31j694BikJnkD7LI6xW2hFvFM2kY+QWcCHNDXn7pA/2OkL9NPVrj
xudbuPEVPEAV5cArm6I6253ASBxfDTviyIrQMen21ImIQdD79m6MYdRNrS+1fFg83jSulHCdZqHu
pCRgFKB9IGHUG1FSLsbxFuxSg88Ra5Y9awmvZH3uoUp0SAN8hBlxVYRBuVcNxH0Gqn/2vijLuzi8
HuVGO9fL7i4CGnvVV+lZK9A/BKZ0aEvxPSlbf6d3OWdpasZCnUifFZz5kjNJx028cUO0mEsZ37jj
w4M/KbXui4H0SD+mWOXX1bVQm4Kjlhy18lg5r+YNKZygmZl+X6WWccDARe2vTAmfaUdzIyUg+eq+
vtc8db0PNSugwFTnVLDvFJci5qsAp5fsH0ohtQ4H0yQHeUgv8Mpt+y71+F5RZJmOOsKWR7Q4gMyU
StmnkY3zPMXeHsiy7zwogW/t60nJn/YB//JgxhuBzG9nW55GFmfwIqjXravQDZlM4nDVj5RQtAz9
d+9y8GGJ4G7I/XafZiNlSNneSm0okSpF6+eITTcFJvnXqabLrXFv8C5Xjc5GP2DbdM56UbCyC8Tu
TBccSoRlZe7MRsK5InUVfcHaFZJJSjT7oaH4FrXxzgqTZ1cCOUJmYLQmxkvaVpTV15bCJ7vRgu6g
xOjburInMsseGOURdZmI3Ejbt8NtkWpiW3fqp5hDu5XVBBnbUZCnudRzZoXNTZiN6pgSQWp4DJmd
qwdXpYYXcBq6VXrtfPSQzhw3SmsTrOW9UXpCiCFvMUxDniBQ7y3bnaRi5JEFIW9G2FKeF2dql93H
fJ5Xnel9dVvALjrpWop1nySpv0mM4EefaNhSS1yMVAgfwji6omyym/5yJWaTePycS6VxWRInWnst
u7bAvaPkdCjJajQQvG/bSp7qlMFLU+bYfLJIwn3CNq42PGNL/cOYzoY0LWgZ/zdoKPQV6KQHpQuz
s4oT7lUUkI/ZMHlzJX0NgyE6AQd5hXPNm0XD90bFVsVqpcyaRUOl7XbqpGVrLZIOM3LiLDtn/5M5
FbKHJJd/jnrnbXTUAPaYXFH0Zv2b1MmuNePPuZHRMzJK/RmYXiOaGCF+vk66gx8Ht6UpvnZSBqsY
0R01TBhfSC8A+oHXQtetpmZGOd74GeXaN00nc84KY/Zn362Je5Bis5SyKj13cwC5bXnC3D0BbObP
DUEVJYKt8divULM3AAFVTgtvxL6wbTTjShkzznwt77mJLcxVKJhWRcVvON4FceT/502hCYGwnvz6
hmXMqAWmPkrCmo5QvOYuKfMfrYxpcigemNW7dYL3ANLCSqrau9IVKYVhcR7HLFr6NBG7ngwAIC4b
CQjximRCpsYk2Eg66ZB6ctbKNUIleZOV4odUGNXGTMNLCE44G7SSPBS5vWC1OFJjV6+D2NvGZLLt
alPt7zJ/dMgelA5ygYbQi168KHd0mzNiVsfVzhy+4Jl6EgmniQMru5VskpZnj+yo5Zr0uCgrC9C/
eN3dUsFA1Cv9Rq/dRzfOL3qSAS+84gGombkqLPUeniBmKnsHzWpc6a3fcISf33HWRKpHdBGlpL1a
5nkDp2xdfkYfU21dG03T0FP0YAni0yG+h5zh4kbBdo3bihVp7W0I7/pKNSAUOQeUGbURw70uEvXc
DkGGUE5pt5i/rs1OupqkVqBaiXEUvY6cxDAvrtzRtB+N8pIjhQZfTeXtqizcJ4HCDiZLnyQdV3ba
yNa5pH3u44r9NcVL2+qJmo1peG2A6TLUzwhIq4eyPJFG9R+MZVMHWkf1wlY4JsWdOOsyhLsCgeyK
jM8EMvo+1S69LPpsdVXGCZ9PNrDADBaY7UZowy21nOjAalnAwCkehpBYPxVRh9tj6Eatk1T4i+Kq
fjIj9VsbJCSK99rB4AR57UsjwcNEH8u5n53gaE0/8d1QA5ojhC0ASYkJxD97hJY/yQOq3Ft92qbI
KBkLrTjvcpZHGLTvdamA3uFnf/KW/hGX/1OW8L//esfW/+//egfl/9+h+50f2dVz8qOaX+rdlav/
fv1j70c2sfLf/cM2rQHM3TY/yuHuR9XE9euv+Ovf/N/+4V/0/U9D/uPf//qGSr2eroZaL30H4ad5
fyF7/wPav3ouX56/QyD78fqLDt///a+Js/QXtF+3/9BYeAg+BzasCmjvv6D9/BGOeNK7LBM7BWku
v5j9ivrHFCsFlhqUr0nwCp+QKmtqn0tD+ufgVrGhbPM39IJ/wux//Rb93ZE4wURSb5B+odvqdMV5
9kqXJIT9IvtcYxjTV95dewDdHm2n5fY9ApV2E+zMP3sRXYDGv/nz4v8vbZKbLEjr6t//YoXwrvf+
dVNTVwj2AOfHX/z5mw9FbbgKagx2GCLwUeAbGYkYFaeKWTtQoo8obWMpMie284UElDsUje707C+7
+MxS692Ik1uJrZWFeiMa70T1rZJhEEROWpAM3iDGzS+14IxdrCMLUKZ52+yNCm9uetmrN10bPaMf
QsZE+iobl97kJMR27xJ2a0F65qXf0cC/2BpCWiASaw+CGMGRVKpvfLzKoZFRNXAdo+rbFbuywzBy
eq8H5x5HwiOm+Qw4zIi3PhD5BjfyoWXnSbfbZ6Pi4K1cW2hIp8U1iyqkXDYKL/QlflGv1QK5u1sc
OLJYlTBpu2bKHrYdlar6KPCUS8kuhxeAiXonUC4H7pbF14NnXnn2darGSOcOZEFzTDluteHZM9Q1
oqxNTnGjUXVsSeFab7t1FH8mA3ZVGTeRGZwHfrvLVbQQhhlfVynHBF9KPkhJwkaN+qAW6DCLon0k
+k/QyR/0PL0ICJ8s/eBTgFWbJPnJYLPSXPPMinRopTke7m5L2vVkZiRJ3TijastRu47VuHLKfE/Y
z4M+pF9DLQder32SuvycNbSEtk767vfJzzEqNoYyPNetBndM6i5FUvi39KLIGTDQicL4WUYKelFr
3KoJlc8sWFMLo7Rklhs3EXQN+ADIWocwWxttfOgyQTTnd7icO6uB1FEhZqWOqSBC4zgLf22+7UaU
RONTrnzqx5ZTfW0VGJ9rYtdqeBkGXal/qcfvwMpWbBnu7M54ZqGz69jJRpzW27fQwFedt1Oa/qvS
+Gt3+BpOm3uf4znzFknZ81j9JJXnzCDgCADvXYZkuEWhTXoq/j+8Xxo6JBXfYUVKQjUeFPWaLxcl
pXyb+TYKDJztbn8QHriO6lCUT0nkng+oUjNiaevyxSu9y6jWP41mhsq58mjw/pajnQvsQJwNvNp3
0Y236Nfk8tKvu9vKKs5AQJIfkRV3VW1/lQyc6ir8j1S+bmpkNeJr1geOmhkH00IP1nfXtsyvMw3c
+wTlYL/BL4Q0X13HtnejtePd6Jl3fldf4ApHzjiVfYyDDrnM8sABBuoDBW239O9d1XgmXtjBobRB
sOhEqvmijclNz+/Fgs6pvfjmZ/IhFwpaYQvjaXaR6doVp96bqKx+DvX4KBB/aDL7Ms246VxvF0fR
Odjgu1I+i+u7RKHwPKjneMNS+HUZJcyeUwBT2XotijgQ/wi2zFChDg14MYGbVuHuk9vUiUmP1bHK
0uk5HysRALIYrE19Ezf2RY8RapVbz36Z7Po2dnAeXHW2hUte3XX5lN58pVneNuyjr3ZgbGrMJZYE
4FPTsh9TVKwr5y+sya9GnZElbvLYxL1Z3ZaRTIXQgnmjXkYRyoQ3H6MPptv3PKM/J1viDXSilGBa
oUZ9P9k2ICWkRpW9jXwW7EmVdqID4XaX4YnF/wyJyH1M2NXA/FAesR6x5/FDdcmRQEHBdaM5CGO8
C+3Wdfz1FPT2LTjgut6EW/g3K+Rb4xk6zVN70fknhbsLPmKywZ5LkLv1/ilLr6lR/wiPY8WMzvnS
hn/lBf6jxc//bmXzfy2USBhsqpbXN4SyPte4XN4ucF7/kz9XOKr4Q6HiPWEI2OpSCvi1wFHlPyBP
CnqGRZrJVCD4tcCBZvSHCQgEwIJqmKRjGdQW/lrhSML8Q51WPbKioXdhkf7PljjytJz4e41Dl5Sh
jRk4cXFACozTM+aY6rWqyHsX42BqTlH3Pf6mUfDR4TBfTQ9S2XbsTcFGF23SCJwd2migI+PgqpEU
98WtC/unrIeckePzT84wmBpUAAmu7xIqoZYnUjA2xEnrLaKMZqxfoqZFvZkz/TeNJS7YAXKugi92
bZS1veYUzrsZ2uq+9IVYw1pkii0aM7PJ3pHz6FOYCPd7yV6pWgdaHWf3Rkal6QIniH+px+gLZCKo
EdV1cnHlpWZCTnlZ38jlSHl/9EIdtRxqE/Q6gL3khM9nYwXfM2A22VnJB4ejE8lGgBppvoQqsWtt
l6J13SmXma9AOjBcCcRkpAbq01BzXO4EERZK1kKenE4acctHd613l2NIxWlV5mrnblRsONJ+VOwC
HAwB4Cq1lS69sUtyDRLNCHduY3kXZQXYA0Oeu8JfMs23wDo6War2JtgupoUR4yIZbEWag+Yp7YNW
+CUiXXiQq1Ik930v67ddYWrnqspSx6if6wbfuNkSru4Fk61eQlwU8I+3amanGMZUwgV6G1D5JkwM
EtnrQQMZVnBmpnwGsGDD4rFqOUShI9GkV1Kqqcz7r2PlH00b/9cmBCI6j00Il8/xc1AF73c803/y
54RA4ecPvqWMN1nTLQxNDO0/Y8psNjzUaUyZhDCGPfzlXxMCQ95UdIVJ3IJ2D3nx7x2P/IelT3mw
7HeEgsGameGfbHnYVb2ZDaRpuwxW4XXCebvpSMj7SuD9VY5dqLcjrhJNSR5tWz+8aYoPPrfvi2B/
X362p6lyi7Vi5tcORpFVRlBQqcpniv1JlsOdjcLo+F3eV17/vsu0s3qzc8oIH9C8oK3RnhH5abIs
jO2b45eevpR/z5Z/X3oGU47qMtW6DqBPJT65DcGw0Y+4gafRn4/mlcxkePw2S69hNhmbTH6VbxS1
AwIBTBcaqBFAD5LB45efYPAfPIU+W+3YfqGGCPJqx0UPRe1zDUjG7sBsn4rlWfj9/1E8QuauUcmt
HXukSDcJwvCPx3JzYj2z9Pun7vXmBQ8+WymrzumlbQijIacIiJ4bO4INw9M0I2l/vJ3EQk/Spx/w
5kac1aB8Z4J2ujX5xwL5yib9nj5F22CLXWGDd35NONi3BnCvgexvZe2Sjb+CD7AxTryqpZac/v83
vwD2MOy0kq1y4U/AnOrJRNdu2r1z/AmXWnJ68DeX90EX+0peVI6uoUVnPXhdGA1qpx4TXdScGDRL
N5mNeh+ZENXEejoZo1SQk783yitPPFpu9JuPMRvxlQfJuW2bCl8m0di49vCk77tU3iZEfRxvKX0a
ex8NmtnQJ6tH7dOMpsprFmercvAwLQID50S7N93zFnf8z8gPtWulQiJbFZw4tIocsE3vxrMKVfAU
jebpXxqrt54QITa4giMZWn0in4VVAp4gCnLzeUAVem/XmbyTeiN8kCtOvuCBrMiGLja9Yrc4P/EC
ezpmrJI6uxN4UoDHyvLQRWDePgDZhlYzcohm6X19iJo62PRYFlAapfpt4CMh8FTb5zS4778HsQ5k
vbMq0EBhLsxPEkCmC9WtwsuqlwpWe75RPdaFO94USFofj7flwrCa70OqRElKFRyTk9vWnRGkl00Y
nnhNC31Nm00NKNcQlfU9KBigDZFlwdN7CClkFNUJCO7Sb59u/GbENOpgRhyoV06jgApXKoRK0XAq
7HmagD/oY/Ow7DFv4LKmKdYa1fhuB/4PPx0vszL4EUnmc1txXKlUjmbnD8ffw0JjvXb1N88iI9QD
pMf0hlAH5cSPvv6harcxC9Dfuv6cVp3FegongcmrdF8kHW23e+WztuSE88/142K1dJoFP2qv2fRV
GaNl9y0fghG0GVp78C77GC/o7/38+bwFPiFtfEa8pXjowUFJaGiOCuSfALaO32KpN80mrr4qw7Fp
Q6bGwi3OM88NdtKgxif6qvI+UOTXcmWeRCwksH2kpdCfCJMlGhKbGqtOeFYmtpeuISWvteXhzKCc
ea60peqgKzLvNBsz/vHnW3pBs4VMNBhlHyIzBpMGaMus98UYbsfMfv6ty88ToKBURHqa8P4T3d1V
Y/a59N1vMkFVxy+/8HZeow3ejI+wylPNjIfK8Thubhs4O3Arj196mo8+6LnqbJ7isGMcoWExmkNK
oVS8OZdEcykq0D5md2L8Lf3+2VzFsVup6BGTIWBGlPcXZXiiYRYmDnV63W8axk3kiPxVLmyk4ryO
npK+d7xQAglxot8sNc/0RG9ukPeqlgxqUjnSCJVarw9Z690hB/mKz+1C880TA2SpgWYjnLrKiDOL
7llM4sXeKz/5GcD54694oe+/HvC8eQbFw0zdmlHlRJVxiTD0vi9rdj1FemLuWHoJswVJ7BUi1Aba
CCH9hSmac+rG4Rqey3VXRve/9wyz8YtcNm58m6+dm72AhVyN/RM7hxMNtPAAr1GSbxoItlPeQb+r
HGrkWywHwJ1SirycNkTViePshRcspn3cm1vkbZq6VcMwY0FjyIDCoW39VsuI2QCGdiwKJK8sNBAw
aco575qyVniiaZZ+92zkkvgZU0WkacoBWZaFPtpAsHz8l88iiH99FV6P/t80CkwhIp4VfnrdwWVF
xjEMSIT6YVtDXV9LvfBv1SqOX1woS/uoxARUwyDYSFQNkYmP7b2FAuV5sFrvvA6rdlNPJ1hIpzyy
UiwSolylPR81j5qeHlLGtsPqxKS51GGm1nrzwwcOQmtDZ7qvUoUcmxKPU/rcDghVBbCw462zdI/Z
lNCUXUn44Vg76fBZMvACjttOtjEgWyc6ztINxPuH4JRQjKbV1VNgwioqrwhV2xDjvLXwAB9/hIWJ
R8wmhpQUNS1UeQS3C6wvRBYrZ7WR2nd9kXo/j99iqX/O5oW+oS7tJtwCV+OIcVYr7GfVxgVw/PIL
bTQXSaV4ezUlimqnM89bZcCYXK1zChRpeEqHtvAA88ynyuhKJe7DGl8AMJgcqrbc7n7vx89mhjIc
ssgfKXIZEl615Mpw0zX26k2A2fX4HRZe8Gss8JtxoDVK5wnPowtVAJl9d8OXhYPU4ETrL3x8lem2
by5vpVmKbSaonaJ8UTosv/WTOtmd3S+d+en3nmB6LW9uUcVaUrU5DriqR7HYVNTMs5tRK+6PX36a
3j9YXc3FhejVWrWqk9qJom74DHpU2ZM0Yz/KRUoiVg3Cs5Zd5cKzs/bEh2apx85GNaTdoLUyTu+x
pLwANiFa08U1SD7vpiigxB1/rqU3MxvZHJurA6c4lZOWiK9kshmMZyO3N6EO3LA/8ShLQ2M2tl0b
7fogbNYVAuhLWadfMVunJ55goZ3mieU57p+kqGmnIHtstce2cvd983X0yhNDY+n6sw9+nxFmo8dc
X/JH/N1a6ghY/24cHAql+73FqTwb4AX7Js3F6gBc5Yvg8zwxnxv5php/TtrR42964SXM846NGJBr
LnMPivDg/oLmxTdl5/i1F6YPeTa+1bFDRDz9fkLDfcOGh0doovzl+MUXuqg8G9l+2kElsJmbKhN1
QkUmhPJoBd0mAIjlqQ+/dxP1/fQBVhlThU0BWzdzeGC5YyXjS9mXk2A3fe5G9TfX8PJsWPsqYapZ
LCpn4ADPgqtXukjoTfPEaFh6y7PxbNZpP1Yyxy1hpl+AtkUe6p7opEsveTaKKYf6Q1ZTLqolkCND
sikg+0Lr2hx/AwulBTS871+B1MLbRLbG3jiqwy9tG0PMiRFYg6cU+Bpi9AXjgLSnD+0bJQ6rsyTk
9RAeV5wYIR/XyogWnP2AvLXzIOXVqPZKeyaGGjDpmDhatpGqDelCx5/z4zfEEfn7uwx+gNI+ZCWi
mZl1JprWBpDSiROt+PFLAmfy/up6ZzTgbnn/uDrOkxBFeirdF2Zz93s/fjbQbdETbTJgSdE9cdWx
ad8U+WCc+O0fD3TZnlrszSc8SDp9sA2KIxaR0IP6he8GgTETjaZZTaSg44/w8XyOAPT9XRQYgPaQ
W4VTg5zcgpczthhPtH3dSfX3wmulE08z03r+/00RFqj3N0IUKIZwDArH1/FcakSySsPeHuRzDPm7
sNdJeYw/Y0gHDheAz0NF0JRf7OLEhKZOrfafKxbZns0EkdbFoyC9zZHrqBj3eDpDdSVjTNrauELb
iWCBra5BanWpaji3V6nAjA+Zuj23NNn6Elt69BTJkvXThW62Tqxa3DR+Il8nxYDKT5YBlQekcFtJ
zHIx8upVo7VfW87yD2EQSD+HsJTCVRAKPD5j2T9OGdMwQHDjt51nPHqgvuGj2ONjXgjfkYfELU68
4Wm8fvTks4kqLSGc+H5fOBwM8wuy8mFIhzPwe3v4BTcoxS9Rhv/W5k62ZpNWrpNkP4QeGOmgNrbC
kH4qQr+NTeVnXXlfj/fYhXExV527oh6HosZG3OsIaIuc2UjTSTxKYrGHfcTxoGJGJ9pulhj4q9da
s+nJpt/gHpNTR/JeyLBeuZZ+ZqqIImXtzGdvL+AWDry6pOowaI8r3zYxH1Ow8MKNBHe00vM1suIT
g2hhOrNm05nKuWyaB13qkM3nrTy1jjaQgqtVR+DGiVssPvFsTmuwu/tNrKROkpCQEvSxsh9sCGNk
IKs3Vd8Fu74h6r4q8d+FITZt3UIC2U46wlLuIzIfU524GbgWlUacixD8HVpV0zn+9peaYBrfb2ZF
q2mGcuw0oLqV1KxzSSVRreojzCejeuKTtNTBZlMi+wqyjYIh5lhC4FmM3RxHujkAOUcl1u41QHMd
pE9dOdHkC6fgsjWbGgmIVSQ7heWjefWTJ/I7QleBGH5iKX9AO+yURXqtdsPBzCHoZhqkA7hiQYMM
1vtJaOFaFRI0axdmjroNZJkQdZNJB9faZDqCP6wX0YnxvdQ0s1mUoDupSltL4bghu0b6u0/D9NDl
/oWRKJ8Iwj4x7JZuM5uy3LJzDSMfBbU/U6V6KSWXIbKq624S2xfod+SVrdRie7xLLdzNnE1aicgj
YmVkAWlL7S8bVfKv2r7LLxLF0C/MdIKVSJ3ZXx2/29RRP5iO56nvpLlmKDfg8/Us7gCEJk9WAKny
+MWVpatPz/hmeJTxFE4nh6rTZra59xEF7BtPSiY0maoQnSh7+4byw31RACrvVZGe+YBZWB5Bu4rd
1N2K3LVXFNPdU5XWhc+POZuz6rHuU5yqKjwkjg+9C1lIP10U6MbQQTSLv3Asd/zZl240m7jUSk49
RoPKWVx4ZWT3Kg5XXfM3RlsRy4MdFSbs780Q5mwS0iEcqzYcPKeL0l0AKTnJIHiwc4G5dNVnJ+oE
S/1yNg9ViVvGhCUJx/UxtqZaL+FUN0BF1OGT6jcvnVK7J4bAUreZzUCqGPUyrjThaHmOXXby5tWW
2B1/MUsXn00adUBx268Biaj4x+9ibwzPbWQEv9lKs7nCt5SKzFoON8zA7sknytUbH4PrwSC99bbt
C/NBxZD++bceZS5jN+OyN6Q2S5zOvQg6KPVldeINLKzD5w7SUSthERll50hasHLhhaumzLHHAD77
+fhvX+hOk1Ty7dSg6oYXG0oWO62io4PHaHjes+sDZhu738e0GR5kewRHcfxuS+t9YzbufQ1RbhIW
6GfG0HCqqDW/u31XPhqG229cYn6IJgIsF3QBEBT+zfIQ92rokI9YbQRL8tc80XBz4tdMveGDWXfu
C+ggcY++W8WOLKsSYcFiYHlqh5266hMPIIZe2dCCG627ly3oIFuf7co3vdTGUyXlmVX410pykpq/
bf5QC4IeozYhLmnrADt7UGJ0wmFpraukAsYE4b0J2mwlR8NNIjXfjz/4wqRozOaQAjw+cm+CQBI1
dTc2aJ6DNA76Wm5lyTF7X75qZC++kwvikI/fUV1q6tlcQjK2T0663jqaxVIJKkFO6h8hdSWhAq63
b1UpO0dUArGMHE9zdDrC7sE7FQjKoDF8yYh6qQPVwNWaB8pKNTT4F24SruVkimdgYV3sWIVWe5dF
8AZtf7RJKB5tMe4nhDGI8KIgO/yRrA/3vvNH/RqGEkF8ImIVd6I3TV+UDzrTXLUoSZWaE11Skzo2
ZfGBlCRgvZBlhPBBcXe8GRfmA332NYu7LO0jOLzTAVB5WbNRvQx04oLQx9j2pZ70wGeP32nhaYzZ
9ExaUiZl+UA+qVZKexNA0L7RJFLW0vBUQXTq4x802OT0eNv341aX08j1cVl5+jOpWOaXKuh+r1ZJ
nNn7iwNEYt1Wmq0jJ2pwliaNeZC01gbZlFSXgRuGt1o11CdWbwvjaS68LeUmtXoXgBqin+Q69WNp
FwuP/UE1jgRZsis4kzWXYDqj607ccuH96LN5WwM63Uly1Dk5u1z83qLDYCg3O18lZPF4F5hswB+9
IH02OQWy2kb5WDI96nEHGlQLejx8MFG+hRSyryW7kthnKbLyXWJa59BKgf9lA3BP97KsNVulrU4Z
5Bf6ij6bsXqiS1X05LEDbpq0UuaJMNgef8ylS09P/2ZxbKdJSYqIlziBbGyU/FvAMuf3rjwbQ6NZ
ZmVNCIzDOTkxMuEm94YTl16aCGZjh60h5tRUq+F0m+22Nixpow9VsvNhPFznauz93jpqriVUvSRr
QeKUh1TIsVPoBV8FNc7uNJUQJHDvHtwaUd4fb6+FtchcoIoOt7MKfWgOmQ7KLKkn+RRsOte0NwmS
ktWAcuhE+y0Mn7lg1UuEDFgYcKXPO4Ij6LXNrUkA1qOlBfHD8cdZ6FjabK1D+UmHZ5RjW4/9/FOr
C309tEa5P37111P5D6bPuWq1GGw81JnVwGoj5cKKowE8hvQ0WLK9UwZN2hlF7O2iKJLP1V5TLvXA
9bdZRifXqE0dyPSIb8lyKraw5uuNHcvGyg8Uf0t+TLgfQvZlx3/oUlPPZpFwTEsgjL56kNJaoHsh
O/deoyLodAWEpeP3eBUQfNQYs/mh6WzfGiaqBP4E4yzCAbTNVCk9E0kZXiRRGn2xfQXuZVTn9mct
1tzruOVkT/LScVvkVFU4lCZvGIvaWJ33rDa2o6tD/9SSoNiHRiqfUoksrfheS9Fvpps4yju98hm5
RP6o50aFVY1ISIXkeSMgh8sHcbWJYheqmyASdaV2iV6S4BDIpzSQS9UAddZWdVXnYkiD9tC5jfhs
uZUgQDLVh2ylSOWwIWKzOrdLTftueWwP1rWS9I9G2xA7FEIF3Lhh1+5lhU01boKKKtuJd7jUT8T7
eTjMof+0BqPfgLd2xnHpZR2UzG2D2Z/oiQuT5lyX68txRpWqZcR0QrkIQ2FeeqpWf83hIG+FAARw
vDcuPclsciZJNauaPm4OLvP/ZujT8TOBpkG80kvy5o/fY+FZ5hrc1kgzzycQ5NDCnTa7wAdXrxLt
jY8eRswpH8zCwmYuxe1EBH67qZiRFQm2L6lK8lUNtuHWBx6zjjNyMfsRIljii+HUycTCCeNco4vg
SC28tGnIVuylT2ZJ9hNEqbDESZF0Wy9UxFddaTWyVaJOubKkBiDI8TZdetrZhG0nCbRgz2/IXO2y
Ya1qYUn6TR3q2E4iZkb2KNonSOXUqaIQUcj2+G2X1llzXS9hua3qFWZ96CjVDrYanTfJIBmbRsAu
WpWVFu8N0ijO3TYsN6iX042uZrkDyyybovIIiTn+Qxa+v3PprMbBMult9niI+QR8Js4o2ow6EQPk
U8kwMgKoYSwFTnTgpdc8WxzJWeDnQayMhzCStPPcFupaqfvqTIeujhMHwH/tgj1OC/RbvuKFJ57x
tRt98KV43aC+mX/DppLtpjW4fOeDBwZrQVKxndzDe1GhHRaw/DODnWOStyahJY21g3FtfdWjIb2o
ck5Z3FBxNyWO4zN58I27GED8VgYo++R1qYK0sI/PkhpH92iI3tzCUY4f+8DvHwfXFo95D/5pojZk
1yk0cRI0TUBJYeI6VGijS1zNIFfH0nWRhxgdcIgh2xhjWkCva/TLMHbt3fF3vaQkELPO3nV1JY96
CNETpbEJ82WsvwktTeR1KaXWQ+KGoK2tzHrojSpvwMBW1g2QZfsscVmnnRhx6vS2P3gbc1GsTdPr
mtaQ+m0nbrduBJ9CvnkRgT9JMnrfWeUG0cbI3RoKf+eFe5X0uG2SaPjxCoAhm7FsA5totCb/kQWB
9TgmBgzgpuhDC6AvpYVVaosYxL8unjrJsq4il6gus2bkYBSOHT9Qp5SYvE+eLVLVq00mNf512jfR
S1THyW3TWtrF6EfmCZfs0kplLr/OJN+VtbYdD0Xrpt9cMm8PiSwEplwJ+MZKS3zpqz7xi3MlkZ0u
aMQPjVi5S6Mb63tRm2i2ahXku522Yk2NE3xOamDvsXNZfmoUdhrHO8jCB2au4YZWE7sZ656DnCm3
YW8BJI3h8WibekrOOn6PpTXsXM6dhtBFQ47DD2TNxS0IU4wG61IE/VkeNiroWbmTbiVZVx+jRAoC
PqCe/GDZhfzAZ9x66VoomVYRUZ22ao1EjzIXDVnycjVsEXPXn1s4A4RRePHw6fgvnoHafhXsXk/r
3kwfaWv68Qhr+yDVWbDnzJxkBDKzkjtSvbvz2h6AssDDlD53zUi0hqypd3peRIfRs5RbrBTZmWrW
5YUUqhY4pUIP14maEE8UqSEZsZqcPYlBRLcuCANCu4xm2CpEyq8lY8QWqHVBDfrT9PvffMmzpaAr
TfNR1Y38PLX/ZqpD+kIEkHxvDrp/Tl2wP7XoXFgSvYri3zRbr5On2FnZeFDVUbqBmKg8FXblfqEU
X0inetPSZDL7pFSK53oVGZZO2QLqWWvhNsaFsK1JmT+H7SSR0kZUBidde4QCZ1b+2R+LU2u+peEy
W/N5kAiNDGw8dXQZS29e3Bq9vy81e1wT0vH5eO9baMXX0/k3rZiCfzQM4vUcUEe2k5LXvBkIoAN6
iDD1924x6xFV61ZEmmgKsRWxuR/hM13B8UgOJrncJ778S08h3i/0wVP5Rg5WfS+iod7B7il2LUBc
B4N/e6JfL91i1hNYncW1n5XyPoua3rGroN1Sl7J3pZecsrwq6uvB3gcfr7lenhx4ARzFICgFJlO4
MVWt+eyhFd6CZ3IfdGKXrugMmrwFztfcER5uJGC1gvJbFmbjfQlzdG+DCEkmn75KDg41LicqUgLJ
gtwXzHa2Xl7E/0PYmSxHqixb9Iswg6CfQpKtUqleVZpg1aiIoO8J+Pq38g7e4Noze+OjU6XKhAj3
7dv3WqQhdlOx+v3e2ozyWtohieysMlAHrrmhe2LHaVpZORwNUqnn6V+aNyswrBrmfYTPLX9yh9r8
bn1IjXOaE9hK6HcGaXhw4GG226yJ02rEq2jq4oMgCi/AQapDbM7DtpycetLkZC44V4ioeEkrx3wu
uSSJJ+2ImG8L+U9BeU1GSy8Uyn5m3CaaRW6pIYXnPg1296XFWBWJCWDUxOxkMYElF+etawk9AQ03
sfVsBfN72/bp1fBz+22AnfWwTqq/tYU5ozEGTgmcbbMNuIRdP19a3+ugnPfyyi8xPWUtpiMc36Y4
dcX9RxvMDT86rwWs0OhK/1vhQN2j3rrWj0pvnY95yYbstc7S9Gqpwf7e7qyrGOjUdPU2Md40sNnP
wXeyY9YB1gZnHgIG7OnD/xhVbl1qRgo/wj5rP/21bp7t0bYPodcSuD/12n1wHQLadD9YX2IWS+I6
tnPPtA4enaIjh13b9vCQ2n7+nDIH/0cyBNO9Mjg7ZFR9F1SCG1yi2X+SUCTeR9deP8zV+UhTOztB
hehZ4/eL4k8rWPZRdri+CNKXIQE0FkVRBu3VCgaZaHrbr4bzAS4gCPG3ZfXgfYq6d15DuGNPYafg
xW2Ea/ABM7I+k4jjnLostEt+ylxp73UxXMt1BWzbFfYthUW8r4qVslm6Vu6yUWwZ+Y46BEb3aLTl
fksz55yK1U9SgtWrY7CYGzzIdPzJ559/giAOiSwTWB0ihy65TtgOGD5QIcZfhMel+blSrR3EiFrr
CJdndIkMlLZf79fWZMqTU5fvljEM5BFMpPtgI/CveG7M9N1bmnbep5ZKr8Iui+fKzilSPXeVQ2ys
IzRx4WjwW2m92qS+K+GppCmr/jyS3AufcQ7GK/pfwLagqMwIMQRUC89T8BHcST3RSOkPL7Jc22Om
gBSgFOn0ooZUka7quaetW4hOF7okyrGYwQf25CM+ZGpMX2fdeHdXTHbpLHyDsnOLE/wggIeLM4KU
MCpogsdJpksVsSpUQhClHs7Tqf3lzhumFgpuY08IFpTyTNvrX+G1xgcm0JbtaO8+7NLgZkGU/QXV
YRIooO3Cjouust8Xwox+VUzZyB4zsvaZjer8j2vZKdCEmog7795mFaPjX+eVlZl+a8tjP/hrzMkc
/MFw6/xqlZoI36wIMurJ1zq6lp5BKRVDcKvQON5GS20fjiLGwqd6/qFDxjgUE8OH2OpR7ohaIryq
1haZv0aYQ/sr+7xsARsJdzf7oXM0IHmJZPLIE42aspa/mWJ0+9Vyu/0II3SB4mKZ94xIsX2KRU7f
U7iRX+nOBRCNgcWxf0YeyNPQajLkfdX8QBcZhrhezepcbc78u/G79dPlFflUZmrcKtlOV0M64Scp
Kfo7YE1k388T/LptzcC3wg3ELLhu1N5Tm31PmRgJhcDV/TXoBvTQCI4t8XUavtd+ORx7ZVZP4TSW
F6Nsgs+NnN3b0njuqyrn/A7AmsLXYA5dQZqhGL9qJ5j2o9QLQiXMYaJTgEsGOvfvT3pm/AfqXfJ5
u6G6NGZhlSe2aFitFyID5uCbq76EFYIL63fke61s3QNaWLeCuPqgfXerYcUJlXGMFn35nmtF7qRY
R/WRBhtAkDZN6+NirNvFXGz4wsT4bm7cdgbQ+FLiYiC/axoMINPloAmpCmp4Ml0F77TU5gCg3nLm
HMWhaj6HNJuzYznZK4EbkP/e+1CLI4H7zTd0yDFx+axyiE2LUUdkaA1PXlEVUMfK7U+Y+hPB/jVn
QVvK5ecAqvqPBPyiIjLN9LskPuQ6rEPzd2tc8SLUVF9BAXIYDASSolcHef+YtpV6EItHtpnV2Yu/
s4KlWnY9/PlfValRTkHp8uvzOU2ka9Wab3Xkq2wip6i8q/Bgu6tGpme81PVvfyqIVTNrE8FnzFbM
LiM38i5t1uxQC35LkOZ9+9KlU08KpTG+VvAsan79gQxPL4SsEJIp/lQ4zrbnjnBuNUXTqWzJg48K
+lIVlWBpWc90q2f8VOYv4iacI41Us9u2IrhxN2+PQdBhH80q66lGNYgHw6xORbXWe48ViAfPAiC/
Nd2YeHVBZj+D64t2DHHL67l47GfTOsqxRS/iXgbR1izGj7LDPWgta6BoIhiFWgJXcYx70QGWli9E
cGMFIzc0EM0eDGa1Y45UJ8obeBiJHI8XwyG21HO9cxkKbhUPLEXo6XHdD54Y6bmAL8YTKlVzS8ld
E5HXpwRzd+bsvbfzPKYEUheciB55Uz8ti5uSzPdi+xIqIJTUlRpDNXPavoPZ1KexDtP81iqEr3Lb
mqQlKS6LW6u1f9RBWz8S6Lo1MD81pIzOBwDbEBvcxblpyJeKzunGlwXGiVw46NnlODzaswnmNxB1
eKKFCn5UbsgZ3pTB8Bg0My7hKSXzKy7T3ntRY5gl5mZtz4MU/smxW0WBJNyuj2dGt+9ZsNZvCy44
vAZuoL4zbq/3vrXqxFqNntetHV7mblFPuRFAMfJKXe2sbFhvE5O6j34FCGxkg3HRlbkmc5v6v4aQ
4z8im4vsXd7AvYnmH3kBn58owZ+lLmu/fcowN1itDOARqRHcAF0MLtckVJbKzQ/98a4FLPtp7RRZ
QmX4ORWL89o3wfAaipogUbKff9SwR/fmINqDpwciT4v+lxVM7tdC+mYQyRIWFFtDME1hF5ovHiTL
x2x1YL5MmXXMPPL2oiEUlChd6UzNLp9XN+LvD2+baxlPvSe67NDDhtGRgs9K2erxzZwcbxQ3nh1I
S3ljT9tD4xfzO8incXoj35++zEkBnSX4N/KfjZ/ZX2knvDeDebaIpDmCmuN2dZpYuCZajrvyMO/I
1rF8MKqTPoGOZa9/DjX8dGcZ+1+N7xjtq699dZBTX/2p2HohG6pJFWS/dMIQDueBZGTpWBzj8zob
r1NmjkOMf6Jx3o1208FxdliGiNaV2ZBSHdBad5ySwEqd10ZKqIJynuaoDRfzCtSk3s9ByF5C2LfE
3mzbQGWkV+wpYbXKz5lyeZ+K2bj2m+E/+5gz4rUv8oR8W52MvrCPJjRxmzxf2/03+QANLX6ro6rQ
l7O5dk+5HnUMTsz6lavAj2VdVy8N+dDvPSfwwR8GcbXtjozoyXSKH6WtiFf0VfeR9u32SRSbPOnM
Ks6uDy+kbAroC3ltnVtLWYx6uFvOjoa72nVA3LLc/+imUH5yRFYnlRsG6j6XUuM29dekm+2x7kAr
cm2nb92YmWdzVM1lGbziaG5m/gxQexNUSUF4TKdZnJxeZO+CLuIdwkrNebHafKB9uZd6YqwG4KyL
M1dkp4wPKAGIJeudxyazihyiFJ4zR+WsaVfN9uIGHLWRMcrN3oUc49/rxImQ66z5XqZ8BZewTm6T
2BMIaMdzl8tklkVSEKWJPRvqAlz51OK0kAFJlLXbpjQbvXKTZgzb57UfgyASZNKfe7OWRwOAC3oO
FyJus1qpMwQHcV4dOT123dYccz27DuYwXRMvGeBm2uaS+GkAxrehVemlYhAJxiOzgpdGL7wE7gxv
yx239026xQ9DavOtbK0QF1Q71rFLDOHLqNgSSc3JfmiMnuRjw5oTrihgae3gnIFvs/9W5ak43K+G
U7j047PnMrblKs3/ZkPPHScXIx6V2JLZsNEFUpzhWq+khOe5X10txzUOawutqpxT7ktOh/GhrcYQ
RPMato+uLsu9Sp2NPIKpZ/t7xPsrx6C99emSA0UlBOFCNOJyxxy2xnUwLPnijTZhl8u4PZRp5l7c
UoobGU3lLuQMbfpgPgWs878qV9Vl5EuVQU9a6uUp22bzkNcTTi6HTucEGLP9lgvQo61d879GBXKe
GxvGEA8PIQeWYx/FQguyiAzoaJ7pj3EChrmAQ7jkgLpf9DRhTq5Z3cG0OBRktJv1aAOKGwz/SmYC
Wecwqn4uyghAI9cutbIi33obPN3uvLxuzWjJZ8MioFSEX7Y2vGvmby35Cno4Al6/i98QGczIG8wV
aSlVb7q3u/3k9vZH7xnlgfZ/TZiibkejq7tfyCd39qJs2ZLjAYWONsI64o/v/BuX6/zQFUb4u8sM
+xjKbDPOoTR1fxjMXP6VAALtnVs4oChLXTzkROGdAj2pP6GvjN9hlq9JzVZSTMK0O5+pr2risMrQ
vC5tIU611YdH/+6RYY0/fQ2EbN5JKtXcLH7XnMe1ZU8A4khiD1u+4/5SR4en5YuT3vqrjdb+m0NQ
ire5cGLhQJ4i169JQaSs65tTLBBTm//grnpAMjGbc1Zcj4afoCoUJ/7W/ip63zzzMATx3YgXZQFz
tEDgG+OZGk+aHc4ExWJ7CLIA7mW2OQ1bMmWo3zvLKJ66YO7JwPa6q+wMlnDHKtxjArXOE53lBX4y
7+LghF++0GO7K71KhZHXyRZ8en6X3YbBqstdw0Wf0UBb/Z6k2OWxX4TMmIq2DTjeDd9KlVW8Q701
R3OtZSKptl8kjrF961XZUzrU26WkboROHCwPnUl7tzjgRNVGentT2KxU2OKeWD+xhCGlFZeGmyah
ZCQpu3TdN0O7HQTTioPNBqBinLHyaNYES576ovdqJupZ4USFCTHwEPhhuUYL6b0Hs/DI5O8y+Q3J
ix6UfbNzlufE1ltKv1ShAx5ON3MCei/EL7oER69Q+rr6xO6zgVsoIANzeJkGCaOg9oDo5YA2LmRo
0PF6aXpYm9R9Aqm3ChSnDc15DcrHGoPIczamBJobNj6fQqtrSo71jdjg/q9buXN1deZA3MLVG9kA
hODzUUzV+NMh0fj30ufDflFhDeh5waPsWEs7RnLWDAtI8dpU3HOk/qnWAVeV7Xb5pVi1S8SB6k6F
w62p7UH8LL17KEGGtOk/BaXBF+diUfie12F+tCZVn0KN6kOV6IZeRLBl8GIW1KxDrcP6yMr5tlNg
X17oPgCzuUWmkwLhdU9PuZzddPPPDJGNJK3W8Oz41fKz3YzsmWoHXkMeGrtxKZ3rNvbyB7q3I2Gv
hn2iUgDt/iAZgLkp63lDrb6hg4sVZtw98T2syolxe+9c2DBoPh17ro/2WE7XzKrEm9RI0eCyXZHU
amufrMWr10T1vXisLRjqYHWMh1n63cHzzOk0UnUtyDTheMPcv93Qd60d6Yr6XeF3DeM1qMKH1eQ9
5vB1koKtWJw0LRyvTTXFrTG2bEoUu1jMFsm9haipkUBhJTRNG2lzBNlri1LFi7/Vv6vWbj45A2Hz
oaCdBsyLTy4VxM/c6se4D4ftOQhnK3Hy1H8de2UsOwucT0xp4L2HTe6QQV95xaXpioV5tMJ9NDZu
jcrY249d1ZpJsW3uMzeM+zLkgqAS6pz1k6GINe022rm4MJs8jxG7rP1UjNZhsSv7WBi6vkB+rZ7B
ygMfUxDL86DuL6WurdjlkNxBuOcQAWv9YgAHeSncRv3N6sq5dJ3a/hBtTU/s6s19XcChxmE3r0la
gyKQ3br9oZoET63DJSEP3Ekc5NadMkHd+x54xmoe2GnnGT7PshT0vhraIEuhSd0J0J39AO5zHe3t
sQjq7MPgHJTxOjX5Qdl63ht9PwFaqvQTMQVb0ucatG/QtdRdBXqwB9E0MUxr5A3uJrBJ/oLjqqjK
x97wMg75oHjRxDOCyfac/GOE5wtXcLRe4a7wk0bqrdRkgXpTVbU84tQa0KZmUmRrh/6ZOTNSUJ1t
idRFFRzzBnEuqmRZvIWZMf0RuIIf0i1rJTxVntjrGgJXABG4+PGdVA76qXCmW5dSdccV9wbvr6/2
oyULthYHyeHimdXFz8MJKpItfMgdjQOt03Y4zOY+KJ/sSfBnQY15l0WmjiN2oSnqJXjl1BgXSJm1
cazMcTliWsVTPqHnPeTInvDRmlB/gF4Py13Z4Mqxet99RONNXymJrJdSjCUGNWjFEVN7IAkqw6lZ
FwPIlRau5xdCo+R5BVCKnublIdwM7umdNNPSQvpZurjFdXNA/JuNC/mXoZ/Upef/1mYjH+3QyE5i
6u1nb2nX8DYahrmzZnzkb/bsGeFeWsqEtWsLG3TE7G9ofJYNXvJ1Hu3il1KbPtBB03QLTQz9ddJm
MCLuDeWnBbQCpCCvZ/bOzj7Y1bkwXNTcIp2v3r3t7h3jnozFq5kincdSsUg6hqxBa+YAl3Yu7126
64I/Fs5yBeEM7tYnpjwxMzOdHzwzXatj1nN50sKEwk+zk5Mac2lEKS/qznSxB0cLxrGkKDry1xnq
ZNfO9dP6xbJV85526Bo7v5dhDavXTtdYNjkaI+DZ7m+VDxNQZdmvYE0mZIVzp1eWjyG+rFNiV4wK
WXNZJKZM6UGBAWrCfNIOt0VFAjvDO7qfWuLOpyI/eCZY6zMzkqyJsmWpjK+mahmOQa7fcxXPfwNL
Of7POrfH+65sa8B6rZSbH2yvlyzzWnO7neZ5sV4VlZi5J6QDwCs3QLmhacA723o5OTu19eIGKt6T
EZKrqlHCZvGi3cL7JVwqg2h2V3VzPIsvfltD8lfr+iaVyvf9wEM7VE39AQK42NmInDt/mdazSFN6
Gy3UPiA51Y5n30Az184A6d7Jc11GTimaY+UYaeJTi8Vm4JU0iM0kqijc4PcN/Za95GLIu6jnQTtX
9zma9jij+nYt95MF3H6H/WB87Hw5eEfEFPBc6NYAPpy5+zn46/iN0DoAX0kdYmeRFueMiQ+z/0Ih
EoniUgiRr5GXrRurry4c8ikric30kMweS6X1v87R4REI8GLyktbqcWuogpS5YYIYRCYPnG5EUROm
c5jzzfmSS54fp2VVX7UssJXaOFeuedpOX3gHi5vN6/kigxzCYRl031sxkKE5qW0vdK4woOfGTw7B
VsZk7i7JMpvFWfbBQjvGWObLyVlj2pYRRv1GXg/68dliuT1mC4xSycvFg9MZ6zdIKscFF6jb9zFX
cj93Wh7GfFIvvYOA62d1cEa9mf9wGyzoo3bPucKXVJxnw+t+zWEhL4U3ZmW0VF4jgI1byw+MLg5U
G0Eex92iJ2OOBmS8iT2T75YeEPICoVpDpMAeEaiCzmS1F2SF8NyLYKr2WMXN17GeOKxSsPA7N73D
AqQpPTA9aZtYMvfRhr3tZWC2/7Dicv3jpn7GL1nhSllmYwTkp8RwrkcNulr0LVIMhMyxNqaLpAP9
Jyi7EiTe+1W4IomPWQAM2wnK5o8BNfWXlzfy3BpN/YsU++IPK4bDsZs1jsw09YzdVA4i+H/mtM7/
7c3577Cu1A2tNPT76mAqbZ7cbYRnnevt/zMguf8FpfxfL8V/B2rhshurlKz1AwHOHZKat92AB5Mi
0yhrhSrUOYB21uZ9grJ8zFguPgNjX8/Ko95t8zKjKBjUEFsL2j7GiykSXmJY1qvOagik5T5d/hQb
ppU6Qz8HTbqRBzCX4aWiJxyK6TA0VwL/j5wSyaYJAy3FLlRzjO8n8ckcF2X7zMbSse+Ha5AGHx4/
g8aG0TI7r0ZbR1QC5zwD9TwTFWGFT75aErvlwB7lN8wP5O02RchrEenuNj6oS6vet62Old7uMszB
l/WVPikyJgQN2iEvnaMcflTeiFOWIvHl7k9JBee7JcFTw7sHt2pr/b/VZD7UBfJXi8/M5BRi0AO7
A6JEauyd1fzOvXcDvjgW6LO/Wpi752N5T2V2yTwpq8QdX8qNERto0zHKRwClXXMR2/YWLMu+2sQN
SMA+dc5l+ruyrafQXX46Q/tHN7eZpSmz7ndW+bSU/5z0r0KTReXV1BucGXCEQ4s5mL3sHKhmGUt8
onCOPRzwzJ++ayOLOqONN94oNz16VpcI9zAKhLHwbUCtT4NuVxXPhfphzGlsVbdyzN+KxjkMG3MO
8WanW5RBDWuQdVbrpyIduM0Hdv29fdfVJ1ux/KVqbyd990SOI6OROQpAJWfl91J3u5XBoJk9E4S1
7/AJAY+EgoKZD7xx0FeJpvtwxHkpwWLz7RmT/m1b5qExh1Nq61Me9A8opFGfncXwo1nnBJbiQdR5
VGkVLeHvqf6bmiOQkO2lQ69DEIolCS3DNxMKBIrLKNS5XW5pSNjpVEE2yZkFmRc9fniiuriolWL7
KkXxZNMCLl+IPjyT3FBjxcTS2FXZYcXlxB4W1miP0CX3ZFt6RHXlaNmqMvZHzCbTc1/Wuy79Ro+I
x9R9qNxmPoz2cvJ4ZEHHI0R7xyDNFcLYmzO91Mh3KbtqLPbwV7SRKRnKhdOx8vUTMv/zpvStv1O7
gzQ2+taLGupsBLl875rNbh66E2pGw3/UzowSK5/C4B+FSuQuSFbC2AWexUONCBQ6sUOrbvREPyhY
pvkYVc4Udyz0Z4rDMIBahb7uhet5c9OfhKOj+w38D4OAqPbdsxAIWA0Xjzm9WWR+DnkGjbpmXdBF
TDL+bm2wZzEw2RhNLAxrfJcWAAtIj2RXCDyOrZtfLOZtG3xSC3qzpNWhLHqSU7h3oall8m30LYM+
tX6oHYKzmuabpIvIWL8mP7iZ7XNTPI1BTfrDyshm203LRrHVXnQw4Y32rmkJgFSeGkae6cjoLKtx
IP0ctfMAynlf2NOxHBWXHzOrVh+66rO3+5vetp/W8mBx6cze1VyfvO5xLIpYF3Pcjz/qsATOXF9G
A/OzHZ5BzpzzHpPbjDN1c5OuwZcg/B1e/LiCbA9z6Ddz5uQ/noL+0Xd/lzCaDZcs+/m3pOJqDHuv
Cutg5xUva/Xmy+VZTFAWDIKKCrlbmJEZs5O4vvtnq7GzVQg5JjELZQWliBrVfm/TLDZbXh73t6f+
avFTijHCaIBRk/+5S13UH7XfCk2Gmk6fXcPPYmDT+xTwHzrUfg5/zjNU5iD/nDPkcaLvNf/eAFU+
RQAOeU5D78j45YjpcFeY3dFtflAkXnQWHNzqZwmT1rL6b+j0R29V5yUgfCWtrHgMUkSuH103HUrK
hbG5ZPpmbvNb313r3kAUuhpL+gU+F68H94wrzrUfxm1TX01hxqKyY4hoN6arMY7RqF7krmQIVXis
RdAG2qz0KcjjxmomW/sYMssVzk9doZPfAXLO933By2SDF3CtLp+YSe8sv/7Iih9OZsVU/VEYuMQD
rLuUkaLkeVhVe/HG6SxNG8JyGy91FWm3TFb5HfR8DMGvJq8/2lJctd9HbbY8rBAdI8zi5xZcUjlN
SQH5jXozsntzx9Fw6DgqYC7eqNJ+WXUBkJGnmz6SS0JfDcwxvggu3gI5ltgHu/C3uIT1JEveUO0d
IbvHMky/1vytGrzYVHBvs23fdojFLqEh/vjN+swJLEE8z9MhLAfGeywNqzDZ4M3m9qe5ZCcJ6WwS
zdNskt+WDWwnXSae/IAdSJKlcXnKQwcvvrPFoex+iYmRbb6XaxF3Bc1MgBsGo15rKg64a1bxVxfq
TyHRA8w30bpmBfs4p/3F9QM4mBEM+qZZLxcLBDRcBTfHNdFj/r34BMkGUdk06WPrVOIRtxJy8Gzy
EZqz65LaIqtvkxL1lVlFtQPD3L4gTgDt6/kXMInIWanY9HBhSX160MbgIs62KeQomeXXSa7WqTAK
WgsrVP25YEu82S2DkGfFsLSKVj8r59hZVXbZerensBzm8IzyaCV6CsBi1wXNsjWw4UJOnPMvV3l4
KkcBOhKUOr4LM1eM7TvP8k6h6X5kox889HIbbqj5OKDd0m+QmupfkzKOeWc+eLo69ZlRXnqbQJx4
wDn+tDbVGJGyZR4Y3E1JRnZ/ArbXjAiERAvS72so79cnymKb9aeutH/P7NxfPJvvoRGcTI3CccRE
lsiMf6SpPYKYjn2rOW7+cGkGi1ZDDfsZU9l7npkPs1slPX4Jwo29B2KflmSr1Y8sLZH8kefHq8mQ
fCQn4bEH3MjeSJtol72SfMtf9T20Ew7GgyimfSGm/NL4cx+7HQBsC18Whgki53PGySQgY+DpwIGV
43MRBjiKGvw94Ize3TXwdkW+LJci8K5liFRQWxxwZTi/L1J+qj40Ucoh0HfZtKsCD5Y0LqgIp/nL
1s6flrBOqhxfp8B5QHA82Y1v7Inh/qGC+7pL43N7ekV8b0YiFkZQw0THJhlUeCvvp5jfjj+wzV8W
MeyKEbyq5Tz5Tf3YFeFR2caunczPuatVTJN3tgiYjK1gvYTb+llbZDcpRtWjP4cnKTHiBt0JVkwF
g8RKuoC6BVXMLvK9kuMlGNxLjY4blH196QazxAqxfqlR6x2YobMc8VnJPD0PdWEejUxExAO9p1uY
xaXr/gVEku7GbQw5p9rRiuq5IS53NiFlo7rle39rnD8NoxKkuFEdJeKsilSYySLJ6bO4Hscg9yIR
ttQVRroxb5tzW8rEnSZV7UnYE/XLNJRQ4IzAwaA6WMTZGo3d7k1voT+25bC+hXZWf5YbI9SLlc6r
d5hWln35v53822fLpUT1bep9GRrWsxkAzmRyNq10zH3fUXcT+hRNlFe//RTcvJ6bvIu9bGNOPm2z
Z+/s0gj2eVGZD0Fb0iGGTMSw0tsjkyH82f0QiJdxJI1zFm4Y421qYt6Xwt77abC0R/rs5Zcl7hs/
c76Oa1T1i7cTAfN6ryi2d6IXvTI2liXs43zbwsPQMweMAnMw1R7FsjgXmLJiAgc4Qkp5t6Uoq/A5
ZrO+v0DoKduEaVBPHg2f2vyHGUvOTMBwSFRc8Ursy2ADkoou8sDqrckt6o593FWyYxXHYkgM2I+m
m6RmNfOzHlpVsUBpr7S85lOpjoGcppfFGPgc/cVrvbODMYWKJiTnPBKWV3QclyWqeehQo7YhiE9E
sYHrvejS5sQgq23Oky2K8TSDxPVje2XGwVEtWzwjmd7qg58P9Ziw1fDtl2bz2nL8uLtwpWvfw/zu
yPSz7/6iLWPNZVfjXsY2P6da7urc9W94mAFVKSoYCo3K7h4q1nLiBd9AH2HowBw7EwloRUGBlZtB
Ymd8ZHUrHjFlds/z6FiQ9jpyTleDvPPBMqsX17W37lxVYVlETACIRCtZt3wC7DweHZ7nQ0iPdnEz
X1Gz4EQ/z76zEeRsTeFFEiJ3tN0+f2fNK7jhKRySrFr1S8sXAa3ZcfQzwdKTEXtV2tyaxgtv7iSt
w+iZZtKG03AMRovyx13tR2fwu2s/DOWu1np+Vb0l48XZzOclo3GJTW7yPXJQf1iztT8TsaYuoADv
cnlHgEAQ9N73klv5S13b/iN0xOq3RvZOGvbw+TcJtFdxLyft2enlIWxlcPAclyesFuOw94lsOlSM
Zjn11fqYuk5/wUs5Yibq231v+iEJui5jPK4BrP7U/r7bsWkX+kX7sOQOFpq7PTM/BfndyFXXVpCw
gjCfG9nVr1Mxpw9ZDVcYemF5GVS2vGG7S/c87dhdzaLgTV/M+h/1TbmbquH3Wk5tlC7jkw4aSVnP
YqlrTNNl9exzXysOivE5owWJPInyXiJH7qzVJ3SqVf+stb0W7ia/cnf5tSFg7lNImjvZpy9CTB1t
bPeTXNr/oe68ciPJtiw7lUR+VQFt0aYFUFlAm3BBd2oZ/DEwSIZprW0GPZmaRE2slkXGe0l68tE7
X6GBbiB/Ip3kdVPX7j1n77UDh4ZTsBr09lZE2eSYSdrQj7DKVUuQJJeopTI3I8cW+Tlm6PoemcNC
tMjvBAL4No3facCwdNYnorQtGl1Zd+hUNjJtLNesZMSv5ALRGxt3vo+CrTLF4LQwyEiOq1lZi1b0
WvnMSrGOjII+H4cbF9iurR7kdTSsKj/LzpNIivZm6y9M25KGvSVbiCSLyc2EaXT7oBNcqWYl3pbT
9YD++8UyMvNWwPPijpNqnvEQTm4kNKaT5HHgtMSGXo+lGW2tnK1hMbemQ9axSRNS0T1DjP0rH0Ds
Tm3QNcQDZ0VJ85SlqH5fdLUIRyRH94ME6KsfyMIiyZhXStlEKzknxY9O8yaBxOqghlVdk5V2p7Lx
RC9h2mKkzbaBw9UxSiG/IeHWP23jSV6TwJGziPdDZDC0qLHHLWVoulF0c/09jcHoRC4J34wKAbRm
YJJCXGfIEppAoywzzK9TiUUOq8x9myoU2vK4uS6grqH3zub1XKQD9sdGYLInXQslRHYqtOjAyBzt
vYz693Yw65usDLgscXgVZ9FM2nMWeWUbjSAIo+5RDfv2AUWjQYhKdR4v8wd6udIBL9e7emjgPUvL
B7T2BuIjovSqsApO/bnW12mSW+A/Oclsw5QzZSjjU7GGStDmiuYFbJHOxdoK920yKnuFiqsL3Ajx
Ej9tz5pKVT4sKYLXUibQnG1oyOnDPfX9zKnyfnSs3OKtDoKfJNgB5XTFTj8Psu9pJt50Snc5Slrr
QBS7iLruWewjxWNdT1R5oUPtDGd8knnmwYOMbkPRgj6DdtTWY9KtTSO/VolF8RrJ6N2iSy/bmrdo
JivZWqOovW6s5iZhSnQo7VNiGZiwueaVN5XZSd125nago0Lrvn8aohmhjerz6IKps5Ow/iZW3Xw+
S+rGQqK+HjK5uJMSv/KaZpYggaBMHPrgNdI7WkZFWJ9PrSRe9XGROwiNuC0lcxsB70QKFvqeiIUA
anEY4xfQ7lqdjirNuGKTtxIZVmOlbgypLFnvD3c1VBo6LzFLTXpgdtzPOyqwZ2NkmbzF9G7Td5bu
DL5gnaVBHTjMb8jSSmEXWUPqljKpVX7xGphcBzPrsz2SdFwoVlVtyB+SV2ohmes8j81dLfAWiUy6
AjR0VFsK2nPWYeg7q/0YM5coAvMdJeIXNCf1BV/+ojDa01xqsmTTVwWLrlhPTc9o8uycoo+ceGUy
zoFj+uNlryKFYudVXpJUO7ywmZC5QYrGkB0p6PqnAO45AoEwarYGdQavQskze6NugtPPjOxSLNBr
K/kkvDYVTbhISdWrOcp8dx4DAd9CWHrsQ4cF0T1srbqwXCULWRFbqmTLaB1RO0nhxagN+i7gubiu
xHm6ZYuY4//oOwCmiGmkF700YElUfoPmNUouwuI10ZRqk/VsG5M2mtcj3Wle4JLqEOr9MMoogaRQ
ZO9ssXjaZXmKCEGrROtu5N1wI7CIu1WbvF7F0oDBOBAWMk86XE5I6FdyHAY+ffOq+d5iu3Wb3Mfx
No1FoiHVGbLdUDfsrqxc5u+LWRx/VYMeqV9T0kdgbuBtEiqi7fdYKWvkvlTuCgxNtS9dhWWW3bZN
ZVy1jVGspFHWt3UjMLnmgrwLQ11zFatjNhroj8PKpA58x+rLArBRL6JVCm7TI65DYAmzNRo4WSad
8o3U+8S4jGwB8iQGbBU17OfsOVfrU3XCDrAp+k5j9tCKjTT7iiOOqnhK5Kx+KQVcOs/KkXSQeNlu
6BFXdihxzpfdWLeWUaWflLSg6PDG3IVo8ONdKUjGLdoZkXKEGFE3FAmCflDEQn2hs6R3TpiRNcPq
hvKXkASJ51eWuBegBNxmKpk8fVT4TzSl9HzVDYgEgCSRTUzq4MhbSy3N7E5C/YiKwCxZQ/MY0wkm
d6fTHSMnR8UjygZ3xVwiy7gkNDGqTwssQbSs58HAiZkGgx2FlBKRv0CMLHshXmOQJgttMGcEaZNW
6psWqZojx5FhF0xMqAtETrYj5IZ/1ldGSlOoj170mG0HMdZFvMt6NXiOetq8epwUX5Mc2/IiCIDq
Kwj0VMUh6k947eCB0YrFK6ooSeVEBFC4vUycAsWCSZe8BLBYbjeGUPCUN5FinIPRCe6mOY+37RS1
z22YSrcIk7SXsVcMV1j6xH4QFKsgrIYLTm51ncYyr73UUthlJFnsIkme7JbY2yV4ZPbXgWAobmim
ZK6lun6Gq12+0QU1vas1Ufda2A17tBDKfdbm/oOua8prb2QIIONESUtHmc25s7Mm0ve6UFih52um
+Syj4EYiZiQX+ay0jkaanxcl/l6L8/nbgKJhp+Br38++EbmaNtReH0XM7ZW1dP7aJn3Ooy79qlmm
yTcIhrlbBThUWWl3QlBftLEqZk5stMLEUi+JYbPELET7MfgWGVnkVkIerXTDkPejVQ2e2DdYYrL+
e0TVghcI4bx2T8f3HjsyVTbm5StzYpLptXmLJC50Wy2rHGsca0p/8X3hT9xC/v1ACklBQsEGdmJw
FepGh4NjdDO25J6Ak80O0lS0uZYuJJQe2jm0W1M0GKA393rVXeRdshNKvbT7YsA2n9QrmpZR7vYD
r5qCzYlLT9fyWgALu3gWqfIn1W3e+WuzEzaLas6jqX9pVNUVCD4Jrmyqep0689pDe/gNjbMbRtVj
i5rkUiHxq5DHPVsJ1C59z+KufFH76ausItOY+FJyxbq6UF3NTPb+oO5FoV/XKfmgxqSfoO3ztCR6
NaR4g8iNyhCVYyxNPf6r7RCUJBzCKNv1WXxBIXwjG3G6R6ZR2qGfsKSVM50yOE8hPXg6H3mvnqbC
Y4VKpBDusjDEURbjd02CJUcqWlt++WjEvhc06j5CeGePkm7tWhwxSmWt6RWsOxKj9H5aM0OZaxl3
N9XDlZJG7EYz3srKuZA2gjPmLNpp4Og81PN6mkKvFuPstOnaXSDIlramtNo/aBrm5CNdwX9go5UW
Q+fz01WUB81vv0r/w1cHIlyNMV+H7XgSCQhxuvRWCFHkt/n55w7XfzTE0u58M0QRiwQ0hYAcOkjU
a2VqppWKSRKL2iBckV7/k3v0l1LWb4qM//5t+Z3nopyWLPv23//t3b/Wr8XZU/baHP7Qu99p/v3H
x8Fr4T61T+/+sZhI2+mye62nq9cGs+ePv//zJ/9PP/zl9cdfuZnK199+fS66vF3+WhAVOQnqPz7a
vvz26wLm+p9v//zPz5bv/9uvTvFc/PIvu9fXlKv2r7/8y3/+R/ra/Ovh7/+ex24ZX0AxWRoKdwt1
mmxi1P2Zx65/0SVJMyzT0kTJ0hZiRA4uJ/ztV0GSvugyVG1LVxTy0nFk/fpLgxTqx2fyF4SHqCZp
M6umZUDd+ts3vfjds8s55MRzYn7++5e8yy6KKG+5w3T+0hsuhW6JiiWh3NEMRQTDKS7f7+3Nko8K
XXmj0tZB384nFesSH8qW1SjO3Obx5aTr3U2RV9ID9tsIJW6vllBELJHyfsCb+XQQUmHXlbWGbIEu
MXX/2vzKRBbt6euX0p5/zyczVR16wqL8hP6cgpY+ish/C82/n5OORmSmUWM1knG8iwdhWZtkPtJ8
grTm+4htCUILuRaeB14u95bWV7jrgs66HX15Uf1UQn2r9lIGQ7RDLWaXOaI/xCt1/4o2j6ihyBwo
bGm5WrEvVwP92cJjumY5V9zVKZ0eqoFlv5+Qrz0mgT/uOlNAEm21ZnsBfJOlXx10/ktfZhZccQSP
Fba0uXgS5Ul4ieSpOcWBS4FJGskctA3V8r8GzRzd8AfzEX58LWKSHrWbJvRp+f648f7So3caPbNa
Lr63hw/Wu6fvf1FfqJ/S6Cn/xe7q16ful+L7L9ftUxs1bfT8/8NDaeDU/8cP5X/+7zaMijJ6ffsc
Lr/y+3OoGl9g+iqGZUmKoojiwh///TlU5C+WZRimoRqahnNvQUD9fA4l9Yu51AmpkaG0UdUFMPbz
MVS+IKRTeXAMPtAUHf7vwVP32VOoqAsS4A+HvSHL4jJFUI9UJN2UtUMaaZxOiFgBKlAdkhsLWSPb
RZZcVNj167AU4S4rY2JMNavUcab/JUQDQZEsqwup/aoESpLQJ6hNKtckPFH5CmVTyG9HQTTZURBc
XePq1Vm3d0ouiudqktJ0UIRslM5qYIoyKzO/Ec6HXq7i02im7n7WE7gT3E9dpwoKqJpAN2c3IO8g
WnReciNL9iDLDV4kRdL8sd7RwsB0em7kkjq60Gk0Gu3s3FTxOrZ6Jbwhey8ntjGndKsj39a0JFbV
dT4KYHove3TIKQWnXghj60xDblaX10qCErN5yUUZvDlSEHbpTenhd+r06QzRtBViK/HTYnoIZtFo
VoBxlJKtU9UUG3q+7Ic1Je2x+beY+9sLq5ZLSBKYbeoNvj81u4A7UPCHszbtad2MYxzHZBrRCNKg
9M5l+8jacpENFkNlRVgZ2ARvqkk2zE3NNIC/K6hHY9UFmi9gHYVXhoIb2kPglTI1UQ0FgoC0SPX7
nSL1YbaaVLl8MfrWEDdiEOTifVDMhmqXUp8190NZ0ouTdXBj5+gJ43EbYjkzTzIZRvl13wGVQLAc
KSypfDOXvYFysVXaw9CIVOhrSQgLcL+zNCB8syJLuAg1BWe2R8yQCKAzjAZtFc0GvdskFQrQbXEh
Sq+CXCoDC0Bp1ksHysHMur+adbBPih7GspcUrV5Oa6Ed/emMZlsVct0RPbKNnMd+UE41brr+LKyy
wHdA7IUS0gRtEmG213pKWQJfebNJdMtMXmWy7kdW/1bvnwt67FNHaItHY9bVV9p6fbGXeQ9xkLxI
rK9qz4lwGmvmDzKt0whQAdu2tlKiF9p0CZsVJ6H9lbsjceBfq5FyHYrBgP5/2sDW9vBeZvqOSC8d
9hM6t2QVaWlWbikeoer1JOJaOq8LB7kIHT2mArvVaqMJ0FMLXHJkIJq/74rRKiimNGp/Lc6ZHxb3
BZrM1OaNm/R2kZTxq0BrScD40aQ5fi51Tje0LimuaCb9vhez7XvzopNqtokttWPfJoudCIciioPo
zEyrKvg+lVNjrmdsq/pqmgJfRTleyp15rrbSEEHU8KO5dIJaQjg26w37UafFzj4+KmhNUThWzHus
VNNMNdxIUUrxLunz6ZXHHshUgaqgQf5aB+iv9FCwQleDBYt4O56iRrf1Pgpl0ZYMdOMg0BIK7vZA
t9FwsqjGTF3D+yluRFlBUpYNLY6fknt0OqNab6DfVcxMJwuGmvrs0vbHrZ8pKbWnSkZZOeH+VOm6
CpXukzpEPbY5pW/Ul2tLVVBwR8w3pmPNqcYvsAUlZKRK6+ApSiMNV2fj123gMT33l6ZesJN28qCX
aLNZkhGsWzwwxSOH1ZJV2A1NdhIvBqNlFZDXIdpSdZxmT9D1mQPzNf05TYxTQywU/5n+yCg5QVQK
/QrXoB6vmj5F7m62Ib20tAtCLw47zqyGHV2lu06tGDeMRWNQi0uTLs08zf0eF4osnXV4mfSLGZdQ
dWpMKTYqVW7q2x52BO6LRp2lVa4rBkonsRobWkpRonimGcgogfHnl3aTTahNRilqU2c20+kuGpFi
IJQw59Qd+om7q2ryik5nkIo3GDIlDSREXWB3saDNn2qpima1BCrFNmgi6wmRiMScnU+VNa0Ri2fG
qjE6jpiKg8hip0NjlkAbyFii1HVAi6ZOxXMLA6J4XvYJMPZ2rpv+pJ7mwL/C9DmY7OnRSm4pU07q
XmJBOewtXS2Cu6FUVMURqGL4azkrhRemNC2obKsHm5nEBuIpc9CGEsOn3hhIXWLhez4H7figBWU5
bWA6BprXUlIT3QmZwLiJu8ko1g206RRTOW1e0Wl8TUM7l0lxWW3VopoHT26Tvj7RRBo+O1ZjU7Rr
iYujRtd6uFPqU73jzbdGGGvGz4lRt8a6hIYwu3HQsedUqoQSwKT1iijYFvh/JM1Na1hQBhqxia+F
piBBYW+ovj5e0E4w/Y3YV6YmO3mPhKu4QdaFyqYyZVOPbL0QeGpZ+QVxfkrNKGMVrLNkdvFtBbf4
YnIINkUSP8kYPZChyQXPCGoiM7Lw7TdN4ZJaanWrsZSS/DJPcB96QVsX3SouyuBJnGWwOgZVP3VL
b3kYV+aoDBf/txaS5+Vrjinm9bU9fSoPl5z/D+7lWE99tm48Lean7BtO53cLxx+/9HPlKH5BIytb
oo5XlZvaZBH4c+UofpElPhAlXTJUFm588vcdnPhFNUST/EJF12SeAb7E33Zwsv7F1AlRYtfH7k5S
Ve2vrB3f7/JZNZqSIbOHk9koSuwHlw3em92+lGsJ5TBBsPGBbVKcGngE122ROjFmtjdn5oPN4lI4
+GOR+uehOKa3Q8myLGiTwFDxhNyRnWED2WM+kmNzkMD1+yiKKBEnZmgKGXMHO1J4+XnRltSbyni6
hnPw0umho6BgwBR5KUzDVo2Fa71rv/aitUuBOghYxtnYJWeJ0G7kSFqVnXI6+f3TXz96RcTiYxqy
wW7gALjvNzRWIh89spm2ezRM54k+HBGiHwBS/3bsfx9DO4CsNV0SSnPEGK0rOrObuvGq3TQra011
dqX8/sz/w73/R5fzzQFpByca+An8IcsSbGrjhd1UFLl94+HzkyYt3/jwnlEwhYg8DhIX8+CsFUiA
RmuhhdKIwHrXoUE1iF45aWglqHHuFqq5ahHJCS+fD/zxwf19XPngTFoQEadOYlxZEW6twbrI9OzI
nfqevfa3i/XHEAfnj02cIE0TQxho+pjkvaTJNiU7gs+P5EdJ8JNTKB/g5Gq5a8YWOIid3OGNdpHq
RImXl97SFnQGN3DqtRS7anRO8+rI0MsT/aehJU1lQa+a7I8PYHmJWXVk2ZhcvZUOXsxtbDS4gU3s
tSud9RolcjvZSg4MEeq7sd2V3pEv8OE5fvMFlsv8Znajzl8kYsgXGC7zvb4e9+W579IwORcvhpVx
QlXp/Bhw+gBc+vO6vhlz+U5vxmx71ulFzpiNR1PuzD8JnWYdXufnmcMKC/WDjTvII6mnEe1j1N4D
ZvmfB1+m+zeDD1KDhDNhcKQLbnenOvprg01iJTjSutnKkZesjqVfHR3z4BWSorIOEosZl2iyVbAj
/9MRnGgNDXldrcp1cH7sKOXl0fjsvjp4k1RznDVJxFGG2+xu8ZOV5+w1LzPHcPoN3Tw3cnqPtjHL
uaB3FK92BNdwj9xbH05NiqXJpgqmhTf5+1PdAvz2zUjn5p6kewInAGf221k1BsA788qojcIhcvp+
hLwHRPRIVN2H85PGO05WdCSl4sHkQXcvMZNS4QwE2SYPlg75z+LgX5vf3wxxOG+Emg8WiCGoja7Q
AkAQ2Xx+Ct8Xj3+/WVVFlimDaZYs6gdPitLGSMP7GeOR/2S0si21e928BPYGzeDIVPTRRECkpqjq
GIuWldj7i9VLctt3OUNp5ujG7XXbRw6L88+P5yC16/cDejOKdfDWyLCZgytgFHWN0wHX1MZy0u/G
WnbDk2yFpOX3+u0/vEQHcOo/D3hwG1hWLcR+woCtO7r6XexmTrA31lDSvx2d15ZTdPjQvT24g/th
ypu+ESLGwlukw/PwDFu8qx5lL16ZLowlGYGwk98VGG/c2olWxw72yCU8zFxmHh8nC1QQDuPXuRRo
tV+TufBP3CdIEXVdVunWiofB2iX1jhCPMpO3cBEF31EJt8Gxe/GjZ/ftGAezlxnlM/2ZTgDQnbDV
u9WQ4H9+I370YL0d4eBuN1p/bqEk0gheqpjJzpfWfQZsz7C2onZk0fnh0UgGxi/s7Ip1GEeA8KUO
4xYonpqdDfotzMIjB/PRDoUd0t8HODhdYaxA7VnYrUIp3hYUWZgnQMWlvScO4e3nJ+7Dl/fbwQ7O
HAUl+sklg0Fo2yMcRpYHpwKLOC+VYO3DJ7jLjA3Az1V+qlwE958Pf+RcqgfzB5CK0CzQ7pGOdplL
iJDC/+YAB/OFPkey1i4DxFJjy9atHpVHrtaxQ5DfT7T+VCHWXxiJCQp2JnSUIUdG+HCWfXON1INV
ZaED0hk1hki3uNKd7DE89/fGY7FXPBAVmiN9/fyqLDfY4cT3drzlkN+sqfCdF6ilGY8MHZLKpzVq
WcrXrd03ogO/wcYdduwYP5rs6OHSDFBA0LHNej8mPgWEvSZj9ivzhGix6/kb3BjzpvZmD5X44KGq
3+tHstJ+bAX+dKRvRj1YPSaIq/QJ7LIdbyePZauj4chaKZjEcJSucmGHTJNCk1et5N1CbnRF8zJA
xxp7WGg+P+kfrvHenoFljntz1sGudx168d9XleZd9wpLgXaGV1WcbxcDyxbMqiOv2NoG+/5Uj1bB
8ffrR++85VVAfYQunr40BN9+CZRPcm3NSHZob5ABvCYMkiY2Pr8bZcZ8hDzXmx0AR5611SFLlnaR
b47GjXx8L/zxJQ7uPzBAdZCMfImY+n89vgwKOjM055+f8GOjHNxxVC1CM0NabccYVQQfHgfpU75+
5Fn6cHpAxqCBGTHgcB9MQEkkNgj+GEVgnWDq38TmyAz38WH8MYD8/or5QhDEosRtIyF8H8XVzH5z
Vo+EUyz33p+fkz8GObgthE4BNJowiFk/Ix9Wx3NWIvt4Oq1y68hQx07YwcXXRCod2TIUzaQtKDd7
YcP+M1f+j6M5uPKC2gx097gmw3AbFw+dcRuA2P18jA/LcvqbC38wtQxSOdCV5DgQv2dnOpwwO0m8
fgPHelkee8N9dS2vUu/4IvnYGTyYSGJVUdtmueWMVnIi0JZFd2Te/Oies6jVUsqVZbrwByOkmgQz
3eDYykLDv6/bqjnZpHUduRU+3Gi/HedgJQTGIpqC5UU0OHhxHWaBb76bOLqd3Oirep2u1f/mgR2s
hoKuS4FcMaCODmbOFCgvqR0K7ZEb8MMS1ZsDO6y29akkADRl1RU8dU7vincaImcv8gRPtafqtLrB
Yny0UPPRQ/x20IOpCPBs2wTLTNHIxZlJzBBWtTUuQS8MK5fGs/f5E/DRbfh2uIOJKS7ph6LHEKi+
tfCzz1orP3YaP6pI/BCoLCUBBTXK+7nPDFGpY01cXt/+GsTHBnTuFm6c2x15mj88lkUJ83Ogg4c5
LUL0zDUD9YG4UlXZLpRjr6MPro6FG1lUqR4CyjvciNFPBTAHkM8ugodex9AsX9dtamNXwmH+/fNL
88Hz+26sg+cKzbKay/kyVnYv509qeYOH6tjFWc7JwTvj3SAHzxIFbnkUKgZp3XlVePNKZX2Vno92
4gDulu3Aib3A/Sfm9jejolx6f0voSM37PmRUAx14a852xmuxH/q/fkO8G+bgWZLojWqkaQCblS+M
5KGknvv5Jfr87CniwdMTyIGfKaA27QjIjJUuABrNw6rnJGTYfz7U53cDusb3p8ycxhnVG0PV9aUY
ATs2NwP4hs8H+WijaZnAkmn9UY4SD0Mm6VtkVZmDoDZPMYC71ipFH+Hl/SpYSyfAml1YB6JNZ2Da
pI/CkbTaD3Y07wY/WFTgQNMAoTL4qNxlwbUEGsiQzvEm5c1plx4LL/vwhOqSpkB+k0z03u9PaB+o
pV6EGdHHsoSgJLX78EHotkdO6Id3yJtRDu6QXkuKMksZJd+HLSYvt71gjeG7S6WfiA9pdua7+qS6
Pr5L+PF6+tOjbWjAWRHkSsaPDeubrUpgormBvIT4S8JL6/rrysPkXNankpt42RqyM3ooiv9D4KVP
pLO50dFqNNK15b58+y1UpMAWHDtFYruoGbSF3+1VtCiOUesDsLfSMMifcEBhGgqUyhyu06LxmUMV
Q7AsD9uapJR2G0KnW8VA5/w1BhOsy3UaUvEo+7zEe+o3k+xhvAtwgiZJmTqZBBZoXcsokR2lQxl9
kgqGPqPtkfwHISuaBaJQhniXeHgUNBkRTtJCagZUrBUeaLkG/9X5erUJaZNH6NYghNUK1jQtlp9o
jHfSiajMMDFx+mcz6SJDjX3K1qRyKp59FWEjyxChWTeEhMORmoMcY2QaC9bFWEKWKm2LxERAaLOu
JE4pt6B0jSaTuSrQw+i8RNN0Ivi5hQNPM40tBpM8cDD5X86C9AB1qYPerJ0jx+7XE2CvlYBwY2/l
BHvj0HzpQ731kG2Jq6LqppWwJOcNyKkWT/xDm5JyFtTCvVVbrlQVFR5jGQdYvy3n/DaVMH2CKWZT
dFFHzXmoQWjS4uERVSmx1/o6MSf8BcVu6kIMGfHa941LUbCchKTLUpOB48DWVO9r6zbq8eNmEEKS
1gmE3gV+Z+uJ9dSRZJQTriVnyWqYRhtwbqNdJ/E3vRIupa6lGX4Xop+BKw4FktxoLepxXfcg6bly
9twJu1q+wTd+Clh7O4AN7prMi7pq24X2lJ9JhJA14eSUIBomxQ3K0e4lFdzuk29dVtYVAQzsyh1L
uCOgApTXStFQLa/aDl2ztJXknYUzviIb5KKoLgVjXw3PPTq4BdnTbGfjpm0fVfws+bgeExdTWJ6t
x+5bBLkFSGIyfW8r8DGwkSYAprDH58l3UO0QFw3mVUrIYDpN69s6CZ2MqWwADCSLBGRLd37Cvt24
BbGlEwXU44BX94P5pEYXc9M6s3aCXpvkFiHeSsY+whtuxLWtSztyVwAe2VPWbOYBJ4p/hd8Hi/5X
UfPtAdONX59MxibpwhX2R986LXXottJ528G2WYhfWJ2SCYbOzhrXGqWB1PJtEm0EUhiGcJs0X3v/
KiaVEJMtRuduN/p7EzebWLWO3j/443e9ZE+JIzN2zGrThpvM3Hag+Iii4AeQaO0741vWEQflO0o4
MpGvxuYbmXsEanbYc85w4Xs12kWkTbJM6ebCFCpHK55LgMcFQUC4L78ZzYlIN0TdDOk64GWTQo+m
lRCu/GYrQGwfV3j+8o5P5Is62xf+VZRBtb6Y+sc++x5DHZMBBEuuHL4M8WMwP+j99Ti9kG1FTjme
5juwo7ZZTtxMT6Qv0OahLDjPntbc4Lzm4T01sGrBYpOKbdFvwQHYUwJKBcqb72PtmeFaoc3Igk1c
127PnFqZ1FcwqYnQw4RLHGwujzXaOkpjfe7OADEwuzf7KVqDt7TKWzlCnpA6JJiMvqfHrgJIlDnc
CZvroP06KO7ARKSFq0Bmujkzmse8fhW1k2xaXOJQ5UO7Si5E+UyVYedgqu0dH6BA2DtzuTbk29GK
uDtP2mqXA1KTfNzEWuF0+YnJNKhdQJtzdPRidQ9iwnTxCjqNMtFqf5Lzy64/q9X7tF01DbI+FoBa
f1r1tgqHOpNdHwZ1Al8jOi/S81R+iedzqHsq1HZOCtFtwIbPBGHFA0PgwCx+xxHhBN03g+V4821o
CPC5Feob/FhwggYRZMMeuq1QrE1gKiRVGBWu/dMoQpm7D4sbxYwdCjYoUvfLAtsCwJUrj+CGiVg1
WyjPK7ygcb5uYaS00Q1royI+QzYcxTLSmsuwVa5qCflhu86Yt7tNG5zFJRdAis58cdXBoLWt5gzu
UaTe69UV00oKQL6v11X7bZRrnF7fkJO8ljjyaezM5lmLosQCYCQxlWQlAKrgsSsbF4rKSTAiAMku
9CBel7Sh6uZbqr9oReLA5fOMGE9fuektctTkR+IaHUW8TWauTVA4AUymPKxWUnNq1Nhh4zsxvAz9
62Hx6DaGF0inJayNwT8lCWydk0OmoKzManh8ZgGq1QBIl7qNxaSJCazWMy/X98N4imCX/4MRuEht
Er2QwmwnM3PVccTpcSZYXsqaNQ0pPqTYwDX9LADm02TXmdKxJleSi9y/I3hqJwRgljlfAxkYhOMS
oSV6qlQ4of5AA+SyBtYtTGBluUJGbMAVULSrYb5TeEmqbbqKB/9sHDvAXEibx4eOSPaA6ZJMZHsJ
EB3v65npQE7vZuEqHu9zTODkDni6cSb7TyqhZohkH6zgpfG3cdXeG8VuTAPYZCGgYrBrvi1KF11P
0o9O4SH9GkJIyiyluzfj2t8wu0BNGi0o0MIwpttGEygMC1VDepOvqHcK7ps7rZvDnSnImE3VKbnq
hGvMtSdRJV7qhWFrdf/ctf1pAW2raYGkawSP+SLZvlBYTvpZuk7E4QzQ5HndV7dCK6/MvtoQtvEo
KMFLazFPjaRLuXMFeDwVZq6zBLRSIPsoSklxsJQdvyg4Vl8/KcO8DofgXA/zk9iHBlypzPRjcUIJ
oJdVB8uPXSv5RVYsbzqErB6AOqbmMd6Tc4GDwdqpVvMydMFay5nfYplyaeGBt3iaOa8DsDxhVO4R
ZZ9ISrzvhZNeydcV4HJpl0D/lXBnmEa68SedJo/KFRqDl0RUdrGO1hWF60nd7JvorK04BfGZKJZ2
Uj01uezU0ddcvm1LLxFWaZW5MmG+5gZ5jyPDHjFgVtaNUwNxRujRvaLOt0u4KINjaRezcp+/CuHW
BOFu5K/ApH39jmhYI/pmGRz23QhRi1ybVveagpCIp7lfoSvFCGBPnWlbkytol+qD0ZChlg5klFwJ
5jUvvBIkqHJSDLfNpRBdkjEjRecJ0uHn/HHQnIhstiWhXLvlxYKz0tJ3obFCWpwhtb+bMviH9lLa
jFzZuEjnVcelBwnBby4gZu0iVN3k2qQUnTzmBnQjO0QIRl6pCZjipND/i7PzWo4cSLLsDw3MoMVr
QqSiVkXyBUYJrTW+fg9qxmaLIJdpvS/dZl3VFQkghIe733PtZKdusVhQ8VaUHaZfD3OOlpcSTDB2
iSWw7vqgu8CPktyeHvERNvBBMDf4h2jmbVCdA20WHiJ/kyJ2ZQ9FNcMNOYp30FQN3Z2VaIMbDEc4
GUsQWGrpElVLmpvLN1p6j2Q770MbUUtGViyUrn31PQS2pripw/oDmVePt7J0mEa3rxEQaw4RvQ2D
Tdc/BHUzNDCYn8LyOjdeivpYBSUMkqeyvh+ArbX5a8k8929UBPqNi3GSC3l7Kyxt/JC1ZhApGnui
PLRPqOk9AZgRtbYSYlHOL+V/bXmTknwfq54R0yMCXqZ2xXN2kJIWdP8j6F4G3+6ms6QiW0lpdXqJ
oetJnW00t6DE+u4K5vqGhrRougW8CfJyEI5p87j0VOfGRxFGdgpkp6OGqGcTe1LgFDGIupi1jMGE
QR88uJ6NEFB5BgE39UfsH7XuWlYPA8hZoScZ3EUOwTChXxNvaTHXJK+CsH30NW8415/7ptx0whYi
Ypc4mNgMD3rh+rNjKhn3Ah3ZATLrCbjlSFYXGpvBdb3tNMewso1gyhs5MzYJlRpVvTNrDgDoqQm+
OU3YuYV2Y+LlndU433BpVDrsGF5FImWO1DDrIW/Cqppd0mx70UCxfh4O0q66RGat1ltVcmPrOEJ1
+APKEl52SVfZfJaoTgM/uYlNsr/u4rPVjw4fQUVC3Cs47Fy1wrsZAx5zEwxApk241Y9qvUP2EA9O
xp0MhBJnANsjPVs3ynN4q6ZX7eyAQAuh4ZUPprGr3sX5rU9tCXcOLOEXeP9GHbz0npAzZ52THa7d
pvdEw61IlYibbmRXu5ozYqpzeu4MZD4F4m8Mlz7L3C3D66G8zKxdcsn38FkNQ+HkwgMYb1ACXe+F
uAJQYEupPCEdcjDhEkw77J2IUGu+CFjzMIFcQWa/fBCFCzzm0JEL+WPLUVHKuDeyFLfSM0aFgbJJ
botPP6Rm1xWeOl90T0i5dAyF/N00e71+1KHj3TCpIVyK+W6hl3wG2gY1uTzvrcfhIrn3pQ9r3uiG
i1hNNR2pvGwbLCX2dC9rZ7nkRoGryXfQJhFxgrJbRBhuAQen8ITmoETbGNgOXYf6Y5i9aATyun9R
WC7ckHh0VCe7Zh5G5VkNJhKkMmRi41yVjrKy762zYTqDHAv2KRbtqMCdehOLVyyUoboZVSzWN2np
RJ9h+2iyYRksnC2vnfOGdplzHWESL0+8K+I/wBWB++XBVQTf5iYfuGxd+E+L+SFbznOI+u4WMJMf
HePyUBccpZsJQZO67eRLNT3MKXj5BIw4480X4tE4o+bONarh1AH7HKpemt5JghONNpYZ/M2qvKva
bSN2jjafszvW78pwLG6M5HyxtfsTLxxXMM32DI7yuow3an4E2WQkRxGGQwep7ACfJP4jc7LdDSOz
Haa8gxq+CfZ1voN5EZw3H9NnV+yRmiCZz2p3ApbTkauFTLNJtEMznqnJbSjfKoEL7U6OPvjH5UOl
smVDAHZikGOeOcUbVvwihHAVfweRj4OWIrM2X6roJ8Qr6cIvzsR9n+zN/NHQvT5zTfnCGN3mbDnU
gslukru4VzdFrePb8KJX25RzkHzTDMEQ3onUfGYoc9vxEo1capw1n0ujTzZuRAU6LZGCK9MQC3AO
Mg/Iflxs63qvk6ggCTfsEuZY5hEODJ1XhXYvpG6V7yTVmWC64NOGkwFghwwsELAxAebxixmQKNkG
g1OE5yHQ/TLuOLzwKHyWx0M1gIy0MSrC5bLlcvMel3uR1tD2KKuO/yBITgGgCEDoWaveYzkBGN2Q
HQmEq3AnE5WnjpDcm8IHON15+Czae4hHane5oDafG2A/2nRZl9uchWTCcjVuIjxDy6t03JraMyYO
Tf/Sixep+qHWmD4zN+35HrwRZHFYFNRhWrt6zdstZGVJ8sQWsfZ7tWBnSbjqXLDd8ab5SOOzZnaa
w/AA4DC4YINt20slvTHTg9BdYlmyLaBSl03G1X9n+DslQpnm/+kab6pu2vo8ZD+Y7qSg8vLpQced
c/iA4Z10T314JwyzDdQkzc4V4anSnbi5iwJ4ZABVn2P4D8VEBflucQKrbg12UJhpufnenJcDNk3H
IrtRW8cPcK9lrREDdFZmTxwh1bYjgyIAYkVlY4lXFguj2YzmhzVcN/5FlRPZ7NRbXHN7bSsUrsoE
NiFTQIRM3qAV2Xr1J5/qjbyr2WI6801XHuYBI5n5CAwDA22gYJ3uMIUl67U0dnp4WYtnhStqXKjd
UR42xYM4Y8FzIWf3CocxbAwUQDUeJTAvil3SHEUanLLZEQy6jY46bK4J0zoPvHYwXcf9A+rfjUpy
Y5LPmuE2tzonkTdVDyIodqYJy1P9oAUtXCObr1kF+xhTtgEA04dGTVKvj0kJSdPFEEzVz7Tyob+I
Te5Qlxku6bpxbXJNncgaROW+xqEaa7IAJwn13HqsEFC9YNjtb8l0tMVNxvbOi8gCT79R0fwPwKSu
Zy64ybmveoif6R3ZBkDGOGuj2Y4jp+PK4XLphgkkvXM56CI3y/dS7cy3McfJK5h17czPXDT4serk
cCoxcFLw5NvhbNrh2mCx83PGYWaQu/NwLIO3CifOUjzG7XICaBiVlc2+7bfKe80/CGgO2piqudmM
8g+K/SVNKmGwTfAGwUFWpkEYCC5AT5uLqHahpmddt40xEeHtCXdLxJ09d/qHj4tRjL/kRf4yNIei
uUsXhO54hS8JAqwoIdi+MDUXdMvSEkKaDAtFGZw55iW9hPvJzuhYN+CxXqrgrknP8cAhHVXg2tbD
QhYeJ9MEAw6f/6rpIq8oAKFBfAOrWtQu5zmtzd28VfWj0D6GyY0WIwqkbR0EGhcat1f3Gk1pZv6a
jlcIp9UlYaq+x4uaFmetDGQBVHEI4qwXGUFY9D5M7uRfKC3uIm4Xs9g56N5yILyFk2DJKTv58/gw
z+TLEEp6iQbHc6Puwj8VLeuMRIgcqgdB+ANlLup3vDlx3FodVJyq9WreKKS5QHeKxMG2Q7au1fJS
uCIQqmkNTVzsxoX6gF9VSbroNpOJlfodSrdJ2Cfy0extPFx4hYZyhydt8DyZ8l5vzztSoUr5EAH+
5AJvnakkK1PpmI3+vq/vm4OMT4+AUBCTPfYJtOu85udAujWVCRY9vj2cqGSIGuFcCYFO+RcaViy4
tGjxDnSf0tzAlorTK91yYsxsOpSlQs4JFxyS5nbJAy+NX5tac/R6i2oSW4sBxwlycTwTNrQkfAiI
NNkbH3xwduEOamH01ncqdB6Q/NdNcJ7qXubv8dUmvotlDxl7qiHUuyL5RXMhMS+pOu3Yp67UITzd
N5Hj8zsgexr7Ir7rX9Qrldt55gEVwhxwxpIqPRZkXm1u+zrhLMDQ2AG7C3BQHxAk0hFlKwj3SZ2G
227BnyYXUsBhiwT7kSSo1b9j32xVD6DFANDLcMmjZV3yQPgmjvoFkt+FFZDZvvQwcKsiWTeB+87e
BUtCrvIwNUBycAs6F2TFnWcaccmzQYTF4xNLAWKv6UkjiUd2nm3ms+2f43kXVlcdF0uWnf9J8yEO
k+2HlrscLAIBNfywHCdhuw4vBgK+u4Q4zW/tMeI9qG5oxJBBBuysNyIHaZfdSQu/sjtyoZIwV48Q
z8i74Q/TZyy9rsrPTI0b02Nf7EAM8sRkHAz0STDRqu3wXGM2WIFf2+g3UuLOl7H5Jvh3kQhViuWX
fCLCVd6s8pK9qUsAcDtsqFp93pdHrL7G5CFrIDxt8eVUb1XsSkOnTh2qA0F9LXHXGvYYpOM8G17T
CSKmNrtXZXnwnqt6rzIHDXfAClLbArXGPdmqPC6hOX0j2rs+3kzSWwKoMysNrggaXAVcz0IAcG1i
z2R0Z9hcfQIJi/RmGV/K3N4b7oZB8DAWUBhE4OhdSLZLyu+6PtpBqtSoymTkGmpvFlo3V+MLKR5f
1bp1gm68GvjfTaTpThVVL9jxyqDyIcurjXawEuOVGg4Gxi3vVhugQmmLQa2JhYtsiLqnFV1s91qE
9FbUszlETz8Dhk4wRJniOr4pgpRbQS+WpHI10eyDTZyL2SUk2gl7l5j/FzRdG7MYkf0WzGyNXdL5
jLr8EiMfrmZqomJDKU9R3uwVsenJCsX+4GlanBzUodhrYk+qPrhF52deQKTAGii7atuy3xaSLh9V
kYw9MFJk/YRMGu4WcNTsGKM7px1E/LcnV0wrD3Q9cHLrooaUBiLbvDdYL0YfHnDqvRUMeZ9iRJEo
HAcy2fwmY17WiXguCDnNfqTmG8wi0qSXvSyBCC8l7Rkct0vEm0+dot7HDVY2ir8HK3jdYSdkJzNx
bzzsQ908RqLx0cIhhyBVQ7qFUw4Nn+a7VhHeugB4mFCxXQURKXpLPFiTyJ/7bbYDx/HWWXjFZtZA
kdoKLo2ma/4YVpU+qhXwNCnkRjn0uekhKYtvmoyDqI59bl3DpO9i/uJ9KDAr9GgYLpW2FEKY21V3
Z0aqtJwTlA+dbBIXi7amSOM3vLKj4GwAJm0cMiyI1AfUFEV/M44S3wk8OxnlHpQxUUk6yNJtnnSj
vx2tNOiOhSCW0j0tZlih26la1cVVUk/cT3z0/gGyFbN/pUQAuzgG2MyIeLQdasOvRTtNkzrC2F7I
LFuME/W1ByzHPUVqOKzAO2v4lyn4AgUiDuJe1oRkVntDKymSzFFz1kZ9+hhlnTXu5lbMp32vWVa6
wbyC/km10BLxEyeQmHpKPQfcl8SkGA6NLguda1GTBHRdFd1wOQRjkzMZl30Ua0KSXamUlBInS9+V
lEL8wdyCeCD3m3a+QbI/GhXtsIhT0+MQ1LOaud1U1yQmu6IN9NGe4RAud3W/HOQrRQ7z4WFxLua2
ZWDWbF3W6dj7e2Nmquxgtvg3ZhXK0StiunEhJQ+Gvmkp14YbrBmXsz8bO7WkOT4PewnD2qjGx9ZS
iiUM8X2+BIdUmZBkWTgwEn+xGpWsIrmRztjlGr6F6QxcWDAcmSsomRY+SWWUjzdDJPv1nwAROw7l
II2axnRzv6nfizqR/C00HRKredQOUC7jvnnD6bcZt3WuRh+9FPefTR9RIaS3B4P2BGJTzlULrmK8
h58txOAsYPYWJBuVtm/eJdDL/d5vJV95N+REExxrLAUdi4OwjLfQmgQPQyjwq0KPm4s9yCrY/9QQ
jYGIu8aMTx2FuDwqhYY7VQpqX9vXulTuJABzePIgQfIMuIsa5yNRmDjQXu2ZTauH2UaOUPATTrd9
7kmoGGcA5yWkpQqPMKD5QN0mB6s5/LjzrMdja26HKT9a7SzHd9qIaYuHQbfMsdbE2KDpUew/Z5EE
GbGaNP/ZFDvpvRo0Tv4syuXRS9HqW26JE4O5HUM/LndKK1byZZ435kEBNYOcrJDtIhuBCePfGh/9
KBEyV4b+SSkga9sIe6AevhXmWnLnlhiX0jQyDATw8ahOpdsXsu+QTI8eq1wJXktlSseNJS42332Q
6vI7aIi2eilLmUKBKeoFgOOgpU1W7Plv1+rnPL22sI5OIV3MhNczMKxsG+L88lLkbNUkGATxpomT
SLXxgdCiXRaloeZk1QCUHBc1rOGlrKr+NFOX9sdcH8moYq0+TtuCB2qwXcqq4gqWEB67WKYngZPP
XUbHQoqep5Ja0rcBPwN5eIpfLTb0UtpiqFO2lqMFKYmWOoYo4+Hgor/hOteom6wZNCi6heiHZFgL
9kUFi4BHMayz0ilTGP/6WCjcN+t6ptYZahkPVBdoSCjctftE7+vzEbeKCypcg+rUgBI6d6xmEruQ
GZnXRUzXwRbWxgSipJYAqqR9hGd3PVvk8SQ2EOUqBR0a7AycMkATT2p0pwnYgFI778kqC12dV5w6
qgaRpRE1DFSggwk221Y5OXKTLSXvEhfdFEYkCEON1vM7WYAXsW3xKAcz0++VruzmXTLSifFQz5VM
SqiZUir6Rjvd5b3kwNwXrq3Yn54DsLsXtFG1/ofZWKjcs1FRpK0RJKFoa/hJlM4E9az1rJyjHZ8P
tZOv9WbM82utMMeqcvQUtHN2UOdJE56CGt7ZZxNwGly2OPyW9YbiGusJI25toLZo6a+jYhbjGUq/
armMB3MrbfCZIYwt1Nqs6HVTjZGrqMbf0q8sEP1403QCuGkNvb52A30pEh0tEy3BjVg7/aMRdE10
7IMGbmUDSalg5s6DhH8C5hq4G8fxndwnuG36vE59I6stMcIC0OCwBlzMjTobBbxuAUCNdETKY9cv
e7r/0baTBTBZF2EZ9kmBp0Gdj6QpOl9MF+bqSDGiE8uBNtA+whepgs43bdK2zUb80+R0cuM8scg3
Kb6h7BRzIOkqCXOck36zFEi6eiWOUEV9BW8SPLivk0BtksOkQG9xxwLjCI/2D3DNkZmxLU6KFdHW
AGSHaxS82WDCTTwBAERafenTmAIaJN8xustaZVNN/D1SFp1icATgrDEJZ6jVl0mM0Dp6X1BK7QtO
B0H/XhvEkbs8tmTodlmX+1B9fMpaA8hNA1YIBL1RnL1MiEzYIPi3t8GZrEyR9lZD6i43eSZXRoDb
dh3DZCnG0Gyecg3XWJou6AAankOhLN6DRBfn63hueyo/yRiX0Efa2gC5mbetjZdXJD6osRKP14Ef
kfbCbFOJvSKvKYVXhtxZTxQmJSYGXs64VhWFkJGMTzUsG7MaZ1enCbC64m6UKZPXSqoe0/vQN8Mj
FpbWH7EbSdFZYmJpbsM0g4c6pGV+O+DyS+VITOhoUmhAwa1+nGzdaMoAm8ImQTbCL8BXwpBE0bYC
hcKXNChQxMYKLJTbaUb5Ws7w2zbZgKUuFYjU1xxRmvoJKzkNc7mpra0E8PfQN1vVn8lGt1MVx3g4
KE17BOY45TdtpSRY1igFLnYxhCFy1JCTWhdgszzbesfHAR6f9KYz62mcAszqKdbRtCWELk1F5nwI
G3GwIIuHHS2j1kzRBRbY2J/RHZtrWzCyBn51mDuKG7Ftx5qUGlCo/RzRxXVZCfh97AazqITbck5U
AK/YYps0NkhhSPm+tRbH4UCvMfIcmPk0WRp4KfchRak4F+47E3LWTStCQXvNGxzzvBlG8wF2fE3V
XZwbJ4hl+jv8Nl4CAPa8y6iuleCzkTr4rxs00Ao3tyTJB0+QOiF35SQ0Cmc2tSHyME1rgu7MUGDs
kgrBhAUvnCYaW0l2myBuhndDnDHmuram2R+xvpXbkcTrXA6Yo8GDCC4jORiogWCxO1zrcSn690U7
miaF4QGUsdQFYnvbtUAqb6AYGiXGBnpIKS4JYu5ypq6X2Z2pK3DxiUky6yZR08H8I8+NcR2XmnBh
ZL5aEzNMUnw+h3FZvpVWZdUUVtFXOqilAAyxgm9KE0CfvgE8buWBF2CoZgCeL9XE7UZB4bIoqmLv
xLOcq3sog1NzCALgEnum8eQfJ0FTLZrOAzNKSStMfrqXMAGPvYRDAJP3Mvaly1JMWuGyM8Ze2peq
IpSbcpDUmzIwy/eJO9lEcwH+SPJwO0+xhlluS9e3TNaDwMtLO03UdmipJIjdVRAYO6zjujsrLQbs
wEH4tp9hQizp4dnXUQOHTa+7YKwW5HI4CurjwA6T7FAAz8U5ty2j3s6dGLVOEdRMG00JWwxOBAhQ
+8LUan2XTRIp4U6P2pxbnqFcTYKCUfVCRJy241wSLgl8ZvUYmXgNn0lmm9AONBgqQI+g58JtEesq
+w7Hd8W1LHOcXKRyNQksiV+LTU+ulrYVE06ThlPrt8EoY8rNTUwbWtRocr0Xu87gEsMCxYtxDBNs
wIJGe2r6SsVOD0qo+SxjYqDQ+zYlOWnhtknbLY3SouXUZjOWhANSmh8IoRZ2XxbrHGe5EmN4PWVR
goNukk7aK9E/jy5oHb0yM8uPq3mSpPk0kohNVX3adWo2EsD6rRC1W2jcWKPaSTXLpPfnOazfyrSJ
s+eRrpv6pgnKucMAMi6i9i7B/JF0NHcEXXjsMEbtbxVT4Z+xk3oQ+vvc0kuyilKtdKQ7RT3X9yb2
Br7d575pHRIrITVcAh2T/8SxVcyXkyCLnVekeFAClZ7i/mZqyri4ZeKV1VYsxDK5g7gYj1wv/FDG
akLrJkJt3Wxo/5DFkZvPf5WEZT4eD+TJ2dAnrATbyd+bU4XtlshfXax5Jvn6vzjj/bomDbFhUlcW
NXidRZsNWdravZpBNo+iUu83EXur4JzoBP7eCEsnrKzLf3m5srZuhI0GpRswfUOd8GhuyYI3duAu
WsFI3kR3spN4pEn+f4YE1WSAZZINfQ33SccJ4e6i0krpNPZ0O6+3gu17sw1j5JqKxccpMfxagQE6
FLbo/w64Jv2woXJTKRmQntIgMRb05SnBwlpN8ncITTHA7BvSwgr+2k8sSVKj6EtDYGwY5PJV1Hzk
pvO0mxYvYuEWzRNmLHWqShdynQdkGSHnPnValpyywF23doO3UFV+AJwNC4KStmpXByFZpfjPqxDM
8cryp6cKK1x8FEyogCT6Tn3M9bv9O5wO0UNXNUsHwfX1wfFeZ7Evw9GfuSQgkKfZdOdve5LXDLid
HBLw3imlxo+jgnM2AClrcCpW7dtDBjqvHQtGJUk9SEdffz8xSU+NsLzmf9rUGwJIbRBBqY+aG2Xl
qySGqO9COruC2HDmLGNnjbuX2g8vArk5mxtlrwj7lo7iITr1jpee/6/N6gu4+n8n15qU0aVzYw0h
k0s8RLvimW79jba1DjAktvrN78+9Fjswjy3RUMFHgcQGl7Kax3BKlbxizwTJvC3K8oBU88IK860g
KPuh8g+yeYpBttYu/feInGZwfWEFK8uf//Oih3KMBcJk4FFp61j0pUziOfaAlfJwGgT/V1ywepM8
3v8dbCVeohdeEUeJwagVnUFRHNEc+LQydDAxUW1vEs9wfn+h63m0frzVC51VGnTJUdG9A/c6X7CT
w38qlgMlTqO9hjLGXD6ZtHqDUTwVmoX5zdKXaezBE2dnHNr1CUHl+jstowDvMVVJVNEtrA+KYVTG
LoVnuXBvn/3pJRIfQ7xnlk7YhHr1729trYJZD7ZafXIhkYCwGGyg9SAidx2Q8xwoDP8+zDdi2nqc
1atrW5O0y8Q4+MLZjUx7uEiyZtD2OY0r1CJE/QbqHv4Bg3di5FNPuJ6JZYEjGXWCTdi4wiXpejt2
Fu4UzTXmLcBUm4LwpXiKpvINWsADyxa2FpIM7U831qpHPy/rqqtoHFmgd8uotHrMO/qLw9ottthy
bWjHovntDkNdT3Z0db/0nu1PrYr1IbX+GavvqxiYtIvJ4FPGx/N+zk3/XTRacavmieQEvmRs//PX
DefQpHRC0GGayuqYErkcakLKczeu8qiHCLc2hofRJnJChJKN5sa6R8RDd83vA69XzXI8yoqsmqKs
wKlZ76dko3Dqgye5Sczsdkz9O7GvPwys+9p83yj3vw/2TRr8dzSEVTiu4oBA1vzrXpoREPh1I6qb
+Mx09W0EhCFywekfJi/c1bZ4PK3nWu9v6yGXP/9n+xZUcwiDiCH9ZrRrkpFy+T+eF/9PcNOPQ8CM
BxlPKcjUVosU8m6ppfGMN2dK2xAIa1oPi9vfX9363PsbxvwTNa3enKrNagJdWiWcz0ui7tQ64JPi
JT1FfQK+0faH/CbD1fP3Ydfr4O+w/8Qxq0frWy1WzCWOQVZN7+dV1T5ZGuok84SGUVmHEH8HYkow
GYm5eY1fP1NTRr7VdYRpQeYMbnYhk4c4z47Grb9FSHOo7+hLohTqkOTeC+dtZZfNBnfv3A5f8E6k
Ni85o4uw3MntU7Gc/MO7xxvDkkSFb6vra8ljknL/rQWo1dmn8mYepmf903hs3MmV3ekjfJN2VNzc
8ZOOyPSGdvPygjSMS5swkSV+Ru50Ysmud2ZelSFywLGKNMSmazF1O09j2Pb0cedN/eqbsdMN3B1h
XJ/gBXw7fNYDrY6AwvdNycD5bNNW6PeT+FAo1mWcK7dmWGPeae0o/NL+VFk45kjmqdF/WFVfHnMV
mARLGRF+NO3qByj2O1jjiIk+AL1tFmgO3VuWY9z9Ptt/H5JU4ddJ6HNLonLEkLV8FWl/GmE+ESl/
320x1hUNC9ivAolmvctPka76AjcGWJlkFulM6FFnhjQ8FLjt6Qhrfn+e7zNFhrXKtq5yfdZgWXx9
njkIpdhEkrkZA3EXJMkOz7+NRm78Px+GxWEA7ifngwz66zBZXXNjpMpKZ83WyBrPl19FXJp+H+Qb
L0MnUlMIHw2QHKJq6auH4UIZdpbca5u5RlJFt8FTpzfHiuqlkM35UU1kTPiQPlm9/CcaLLL96dtc
RFdlFH8W1vjy+8/5vjF+/TXy12duWzVJFBOJxUgfZGKMeBE0ntwj8ED89ftQ0qmxVnv/iGlYTS6P
90vv2ZYmW3thcio7erWdYh+/YMnhBJ554qt+XwyyrlN0RX4sm7BQVl8Vo+a8q7SSJ+yTAA1JfYdP
4inUwA+PRncJsZ5OZoeIb/VRESRTbW1ZEEmiHeXeQCBA8/8YXgrTKczPT0PJAPFNRiEPvI501FG3
lFqj4bJQocjnmE8Ub21/JkVXv3+u72uccEoXFZk0B2fZt9WAzZ2WBhqsE/RC+HtEnE0ypdGOdvqI
gHnO6FD+fchv5MhlOBTjEnJ1vpa8jkCwP8Bsu1cYU32chIfSfIhzGqyEsxF7AYroUxhw+So8ZXj6
feTvk0QhXCeXI6kS1lTr7xfrE1ZliapiY09BFklcvsEvdzzxfPIP7/RvWLCk5KCUrOeiIbRq0ViT
unFah2b7PbADJLjBTvNqWl425l7ZagfzkVJ1d6bZ0149VleZU259ULHvJ0jPy7z/94rOuwYjITJb
gATxH6vVWMfiMMwyv2UsEbTIOcrFjrZYaumFPeA4Ug5dvBuMCslngFnff/y+mVgWdSyd90DK5eu2
0wSBEpZmRbiObFNoX/z29vcBvqEslsdjPcoQnsXF1mg5U/6Jl8dWwzS0IK9E0zGgABTY2IzSJ2wv
YFAUYhgEP1a1g38epOfT6IO/yYD16/13/GUZ/zP+ECl5Iic8odJR/bIpDeR7w1vQ53mIW40tv1lb
eundyLH21e7Ew/8wz9iIoO7wgZnM63nWShNbR5gSc1BdrDfRLnVCD5PiYTsek3P0EY5kIwa4FYQd
QqXfB/9+WHO2SViCMdNxBFifb1RCB0wjNHmjTFBXLo3u3jzFGf6+BbLt0c7HXeUvhn21pQ9pUxoJ
vQGbXKVN12IK6wf8SQ6tGp84rX8cCXKFvEB/9G9GBG0Xh5UkMlIya3ZslXvakCBmPFe6coKd/ENc
oCyvDcLrX7iQuJqwsuGXfR3MvLdb0R4dmrliJ4QZjQYLcsAGZIBzipj0w6cC1SwDHpa4NpPR+jpH
K9bl2Pcc9GKA2FMSdhH35vTUtfKHd/hlFPnrKOZAmK2XjEIDxZMhTl6FqqnXU8eiJPYfz70vQ632
NEAjY2YGDKVNFprLeqPJLzg0bX8f5fvOSScbq4ow2mJ5rZPi8EjUTLAyGSXfYcoPoXg2JONeG7m9
xZdKeT7V//krXEbkxAejYmrcZ76+QpLfcpLNqcxZDJdaN85rI96q8w0NEycm/DdsjE5WmsBekywu
Cfhtr9ZWjgd03BGEkrkN71LkAo/+vXXZ7hu7sKXuynQQd3qTQP/yhjLSRbs9lcn5fhR/+QHG6vKS
5pq+lOTocJiVbQocXoRc8vsH/CHO+DrG6n3KuTGJ6fKQDY67JKgWJDa1ImNLkdo9SQ37fu82lowA
bq2sbJKCq1dak+iNdAlZX5J96vUVe4ed5Pc0gToSTUEUUU893vcVt3xBkxu+qWHvsr5Z54LYmHQ6
0acMxYSmtF0DBEIcCGyiYw7TI1qCugtdzz8M7dpIkQp30Z0BiAAjTFRJ0on18q0awJxiu6YICQuI
5NI68UATUd+0M72A6lbxrMQ2gbR4lr2kF3Ta8wEVnOT///QKFPwdSMOyuxlrBxnmTg8KblHZGsXr
TKop6Or3uacdkWr8idn0fRvlq9IwYFAVIHj8Gwr8e9RbfTMlGv2a/r16gJol2CQ8XflSODc3wdO4
JZmDx/SpM/7UqKushpELQicZjCpvR4eS604DNcBdarrStkteW/0To8E9WVT+/mJNruIq35Omue9x
VaOlQ9kEDKtu9YPVb0T0JqhpL/td7Y4uzbAtZOpwI56d/qbf992vQy8/7Z/3nOammQeYkTN0u5d2
+n7Jtpbb5tSbXU6Jr6GbKYKCpcKsY0L0jVgIEFGKJGmZO9tgR2QeO5atXzKUbefnp7a7nx7q38FW
DwXiQs3Jkv3PQx2jbevqnrg7NcwP8fDyUExTbHF1+M2rLQ/LkaAJe8aZ7NnDyvyzfCquQ093IJY7
7bajy2ff2jSwwI91f18gPz/i/x16FQA0FLKyAYrW3/eZHKLt4EHL8Yz978N8Pzi+PuHq8O904Ba5
yjAmyJ6+OCZNfWqlnxpi+fN/ZmBZJwPiAoboPcUL7eme+F7fc0i6im16/fnwKp8Kp384kL8+1rIP
/DMm8oZU6SbGrFzJ668SRHvTftlgaNq3ZSe9SKk4JLfjPTWu5iq7PcXf/vGZFarV2DZLir7O9Y3l
kEXxvDwz0otJukrGz9+/2/eNjAf8Z4DVS02NRhqT5QHHRriuR+wZW3gxNPb/PswPAfbXcVYvUs+V
cIh1xkkeRged4TY4AEjgJVIDtFUP0e2JjeTUm1st7TipEQn+fTCFGJ7SN9rIE8/0/aL39ZmWP/9n
clR5NjSzwjMtW5V4Hl1rWJ0WKBQ2/z0pY1d48hHJNvZgbEia/j78jwv7ny+3OoL0IqBdzWf0bspR
CIRnWf4gcyUr0EZKyrXSMluffx/yh3dqahqJGn3paPreRkXrtCKF47yxjPMIpoeMSOb3EX6Yjl9G
WH21ZMROgu5M9HsJ1t8pffpeHavmMZcH/USSYvmnVgcNTlukYChYkvda378kUHqiITTzJlARBJqR
nVXnLaoCjL9PfKmfXtu/I622YPzKh1iLW7TA/4e0M9uRG0my9qs06p493Bdgui/IYERk5J5Sarsh
tKS47zuf/v+orn8UySCSUzVAF9CCFkt3mpubmx07p/gRK+8sc6NYuNIR5SF0tpRl8O1JkcwAA9VO
eOcfsx2qBOJVtE+dctfvGHcbbEiu9Q3/X99AwhLfhMi0rHNoo+lB8MkGeuUPOaGuA8liq7xIYbHh
FCuebqJsL4p0qhDOXj75ZngDE0EzydKgM+esPA+i92gwZMpUtfYstx3lu6DZ6X36/m1vVOYvc+Ej
kmGi5j3LaC+ffqKntqDYCxweDkHmayx0P8bn7iq7mtV1aCRyE4CcuqVQsO93ygfzWj4KB/U+uw4+
8MCYpbWejJ14vRVOVyKPaSAxJasUvjmNi2iaTOGowyY+2X0UC0cxM4t3KTxh30etye6DAIgplCzZ
5Ly9HWsfHLJWka7TLF25rNP6FNSAdQbcFZbePFqSUN5Ndd/dFqbI0HOPLOvGwZlD2HL7YXxWVN5S
eNkSx9E1VtH7InyjoWbBpsHgqwWRkMFohb4HbXzHXMb+7SWubSzPNp7es0D7hWq6r4tD4Iv4dBqN
QNOnwLhu0FG/qzNV/Bkoan9TyfSL/4ZROlKs0KK+sLzku1ShN6q3ky110FLBhlip1y3sPiqTnzHl
r7etrUYL88zcHK7Ori1IxgSxyzE3c8ZPO90Z5F/6aDBAzOXY6EvyHNxuBYu1wG6ys6aCxoMFuPy1
UcYVtVJifAregx4yP7gj/L7tDmoHUcDb61v10jNL8++fLa+ZEFIvZCzNVFCFPLgTPb02+ZL0j28b
+pW1L90TFVfAb4Q/64LkNww1rWgTooN5W34Ij6Ub3+UhjbVob7lzL0E4WdQ0QkdhNOpXnXsLVLB2
sZz/AIsvWYGbD/U5PEWQxvnmMez1jc1cqaRToDxb4+K7qUrP+UsxYbyDjUP5FD9BUOYILkyM6g4C
Zbd55MXrVpuVqFU3Pbe8+I7omAXer92dQRLAbffdtfy5sW0ocniiCTvGIrdSqjUnPTe5SOiCeGpz
oWCxCZQCAkxyjZZBL/7jbb/ZXNkic7MKxZ+SEjM9ygbQ5TjxCcyK4HaOaXt2dCxOxe0mIH3tEp2V
AGju0Regxf76WMQZ00/JvLZKLj+3VLV9o/5QGul35vL2HnzHiZlCW7rF0r4Wwq254c6ZV+grLlIT
vwUc3s8uWgSC6+fPXRg9atmHKJWvfZDx4Zbg7QX2T6cofG5wcSaKbJrSdsRgty9BEQSOftKRhP+u
AYQLduWu/eTdWz8bnQJq/0l4TH/QXtjEw67FoPMfYnFqlHAam3jghwhG7ag3wS4Yr2DvKo2NvsXq
Rz3b3cUZ6XwQFf28WEqpN9k+PbSzhOnmW2rt9camMplNDRX4+7J+0U1RWCfZLzsSRG1uCTw7dhhz
OShftWcPijznr44z/Oc7/jYpv/bXsK0KbxSgibRU2B/HYxTLG9fu+jk8W9XCN6UhbUylZlXzRagE
bvW+e1Cu6dXZCSTJMAfBQuvA6rvbOP+zC17cG2d2Fy7K0CmkpPO9MSPdxdxJ3llP/oExu31xF10H
LlRhZb5hVF53ld/7uXBJv9XCKqowqh5G2Kksp35S3Q5ewRcN/gLasnC05XZzB9/jXFCZ27KJMx6K
W/1avhEey/fDFxgatj7B1lYsHFiuR8+iQDz/VOXd3AD/5cPNh+JO+QB1ABovW2jo9aP5ex8WMZ5e
XDTEBn7VCh8z41Y2upu47dworDZ2fKXwPkei35YWYb4dmWLuZw/2bvVTfB2eLFe+Uh7lT5XdOMkt
pdQNv9r6xIsQb+p9riQMdqFU6H2BZ/kQH6crULlQ7Lmwsd4ot/mN9FM4QQHl76wfb1tfNU6zVpNU
Kp2Ubl+fVwAesLikGO+6PNhniiYfGTl87/fTU9hV33qLSbC6vi+DZiMGyvMxvThO8/MA3CeliSVu
JVAGCo/AtwiCkFA4xX1wDwvkEd4ESIrST8GduIt3wo7JIBifjgCg7rX3kPZtFZxWkI5877OfY/G9
J+QVZNng51APEH8iZEWjZw8XxCHYWPHaI+Xc0OI7Q/sgt7GIoSno4Z7xp6ehBRMUSygVTaJwlMst
dZD1UPl7bfqiL4gseRuk8x53n/KvzY9kB3+EU7naF+mknaLreJ/cilvYzTnCv/FdlwUa35SzNpSx
WfHWnqXrfVe/qvfCIXH7o3L1tvuun9azFS7um0nOZZMUaO7o+NSCSHNzR72CGrbfebb2HG7mCOsW
0QiZm70g5IzF9aNPqdeHCRZht9rNUwqlk9+mYPVntd7ieatmsNJ3JZPn7UUvm8m8C9x8FyuhbhTJ
xFSEtC8elCMEYOL9dNL3lCnGrei3EtktkURTo/1I/3U5KzhGNdg/GGs4lcPOO8HsMAciwRkQR+zf
p/Benv6y7Dg5A5VykdFEECpwRS1iUNFKddzM9YJuHz9J9rcBLbkBQUhXo7fC2MPG7bXyXHhlbuEy
GkPRWZpRDynS6tHy+2PrvUzCltittHIOXplZ+IkKmjhAd4AHbSvZqQevqI4QSH47mHtRvAuGz4bx
KUFLQcJ0bPUbi1y5L+fuAzPvhFbrosrnBXXCxDReIyFkkiGzpJWVo0tAVqDM3DiDqyudp1doSWgS
LfvXd0iRx5KRzfoy8oHijisdDTe9gSWYbOSv62D9cpbfxpZQh1qKuJ4JnjZHxWPjqBZENYB7Tfv8
9rJWT8KZoYVXynIfGmCbCdd15KINASnUxmFbdcQzCwtHnLrK6OsYCzA0QQDSQ/B8Pfnv/m/LWLhh
76tjBk/TaPfQjesSfOAbIXitnsLsznyJs5ZLXKIVJrniJywj/Ckj4eG70OEm8c0oPOg/tWN6gASA
1MnYJbznIH8enUg+iTna4smpPb692F81t8Xl8+pnWVzm46AGmjZvqQEUTN4V8PHu1H7X7SFqOxkg
SKPiXtX2swz0/INNP3PEWJCxcrqfzQefMXakImA6vUu+th3pXrzfHilZ/+q/t2txWvRu9Mdq/iBB
iTIKRaaa/iejyhunct19/8eMurj64faKUfdjJ0ro/oP8xRq/vr3XqwYMUkYa49QmfuUeZwW7QDbA
kqbhBM8Lg8dhGn4MhnwjmViNYmc2Fu+MmeMvKmJsjFJ/A9eY20jpLyrfxtwqWm+ZWjwwjBwKMrPG
lKClH3WdUbw0PvjmT6/qv//fNm7ho1FbjokpYwlOuds8jO+aYSupnf+Ji2Nwtm8LH4OjftTbEhM9
bWFVrN0G3iAtrvcdLIqlDFmbtHHy1moNICItGYIULh6mcF9fAmZiNLCG4dYaqhH2ANYkdbJr+V63
tRMcT4/GwxYScy27fWVy4R2AlQeVp9pI3iAz37JP9oxL2/p9cicDcxF3ynPgblYB1vzkfJ0LP8ka
qwvF2SjDBB8AwnnxEagwPTsKxo9t6jCxCbkAYxmbWI21ou6r9S4cp2uStrK6eb2qW11l++4Y3sBt
czcL4xV3xQdQ8SRM0XO1OWMwB4ulP50veuFPPOLCVEqwHIfpF0bl3EGOoIyj/ermdQL/T/UCkfcn
QaerNv2N/tWMq9Q1KOxU0FmLG0ypQwtuQoz7deW0tHnDCbkn4V7Y6gysptrnluaQdxbSDAnKHjOE
Bk5DlCdos5tqAgLv34iw+faIgkPwDQ96J027VDK2DtDavXBufHGAphLJsdTEuBfborZXf5ZPCGEd
s4/yd9k/ZF8lF5advzHpA9TvbHMXZyiYsn605mM7hDNN8WMHL/Db4W7twWRhAd4GS7M0vuPrXTUH
5DdCHxO63H8R8mav1OmVLsKfn9BubdQdBDKnIjYPURi/SyLWCFGWA6HDXx+gYK0aaEOL+YY5Tr3+
QTKz6qF4gz198rXPWdhdTWL0/HcWy+QEFRWybtz1tQ3OiSi2KouFtdkdbrqrGZLO+5eGvvFBPm4F
+nWXPbO3iAn6JNfM/mAvumq/FnuItAHnTB8gP94cF1+ZRfsFC7VU6Dd4+C77uqkCQ5FlYGt+G7ZP
+WN3H7sRcDiEBHbSB+k2+VI8bwXc1XhrMMb4p9GFgw5iMIHEwOgQ50gyJLsyu/f8b2a/BUmdd+oi
xp0ZWnw5GLS8qPJJmKDhPMmgNL2w303FKZLfp3LmaOMGZ8XqAxGU7f+sbPHprNisGO3CoGBk7yuI
dEf45S3pNKGjoiWHCiYtq/1aSiPczNbRqu83XHUtgTu3vzgOaSWGiTx/zuGehJxeXfiIpugDWbET
HSM3O2yh4tYv7N8rXnLFBFHD5FH0y4G8AzInz/6jLTiN/TljetrcZ7ebgzXr58OEpZUJEca4tUXw
KVTBTKBzGn+BvfLT3P+YG5/qcXsyZK2SyIihijWqqXOF6PXZN+DY69DXhHj5ALs813O9L69mS/Hf
CqlnlhYvx7KSLB/OHaTHblFHUPbtIX5GRcgxHv2H/OHvdXVfLW1xBwslQ4bj/OXUQ++qTvRprgmh
qGEXd3OmFSOEKz9t+OfqgTxb5OI27k01FKMCm+FoG61dXBV73zV/NKfh5N0MDuyF7kwDMhJU9a0w
vhp1zmwv3EYSG61M508p8hr8ETDKf1CO3q7/HNzpn2BI5/HqNnfxfrPaN2/kRRQ6M7wIdyzXa+oQ
w838cnUylBKZ9x2YaNKc7qX+GBze3uU5qr1lbxH1xkZtrGBeaAs0oDU+ZiksTkZqV/B7pt0W4m0+
AW9ZW4S8LFAkQE9Yi67Sp9T1rr63u+QJNpnNMa0t51kEN9AygZZkWKqrJzVp4EpHLsoo3UgdDz1M
7b0XX729k+vRzQRpBcXaPEOyOP6ZlFtRopHAiehOqC6CmjdEOFdmXAWND3wmtLUP0Ml97rfwzqum
oRRg+hdgJBN3i6+YxFPWQVCCSsYOBVGmjXi6utxgDC2WKoMzVOKaHNIE6/j2mtd2WeWtx+uf6Wmm
u15HPOB9EjIBEO+bFfcmehlKpu0GK7gbQJ2EaHLo3sYE7nzwlh5kQPDECK7MsM4S2mcKcTJEnUZ+
1WQZ8mQpfXQ7KlsmJlvZMHdvr2/tioTXBWYpauGXM2Sp30lWAd2sPckCChu+dx3EKNW8bWQ1QTYV
qL+o1DL2swRZeXKdhHrI1xNPqJYitQEvzi+QtfazvfI+bvdv1zYRRBejPpqqMD65+GxoY7RGIaMQ
YJaeq06kOQnSjeEWsctaEOUkzDchtGbkw6+9owtqWUB2k9NuIZmuvu/M92NcQ1m8kUmtLQeUocKo
mARCbvnAqIVE9XUL9toiQxtdM9OrtCjeKeNWcn+5HhoxIpOEvGaYOl12foDfFZDBYifydITU2uK9
l/ndw6D06lcjz/YbbnEZLDEHDwO9aBH8xhK3OXoeE4seoqTQnzvg1A7KnfU48z0E7l/ne8AU9GG0
Cxi7g2Hj9ZeSfCWW4ALFVCAex0RB21D49vZyLo+SJVONBHNsqjJ+t7hR61zrvGFCcjeopqtgnE5N
1W1Eo5XvgwkcWwYqpYOaer0KmYELvetgIPBkKs6+AUO1iAZQrUNzDTN14vz1Felz45yhasA1y1AU
odyRmika7WHZXpm9/gCXZrMRGy6vZ6AIBCA69BarWh6hKk6brIX0B/6lb2L3GCfo9ejmTuyep+xv
fKB5Hg9n02W8YbF7LdS0ll7CYqKoP63xZzlsOdlKiZDFnFlYJHSFXI1SmmFhfj9m8AfsJ7SRiXU1
1G4i4nKWuz0At5KVv7a6cLxck9oim9lZ6Hw95vIxbYvrWZQoaeASir2TmAEhqt6hM/i2e2wud3bX
s2pSbKSNx5MAsU0Gn0xl7zEHfIgPcy6HOB+KTdoLTCSbFYHLaPh6vYtcQFaatlaiP3d5ZKhEBif0
H7NAo5QPCOdCR7ydca266tnXnXOFs+VmxaihvIKuZO6nN13XIZubIm45ujnCBkqhb7CGrTyfWedM
+KirCvOxy+NXCUbgwx+DjOMvPDQchaYdQw5sATQYxc2BvJXqx2t78uv16dM0GKXfDnDyOepJnmVL
J/1UmeDO0K9lIArYd5DfFAaUsltFkF/V89dpz2vji8NZx6EZWzrGIcHe9+Y1Knwd9fUfIlJ2SFO5
yLDMHa15nNRKjgPYZmbB0eOsuXudmj6TwZD21k+17uFnn2BxoNXErIXB4BPMHl4h3WU+VPqV9Gsg
U3In8yHUv/4vzM6LfWszFic6g9Qc+m02Y4YYS4jJx07ozkP2gwvduQEmdxvxtnIZv/K2xWHOqqLw
GpOlJlfhEREy3wVtclXuh5dt2sK1ewz0xVyilAyZWezXnhapUiPLVc7HjuVwF6Ms1dqWWcuHpmyT
G79DCWgjVM2+u9hRBWYtskEJDpSLs1SGUBVJKQKq1X5m3cuoIwYfEWM4dIdtZ147uVjj7PJuUPjf
MkL18gQ9Glo2kem/dL75GEaVI2UKmo0myr0IbnZF/MMn9d7JQqHtYkF8P6IR+PaiV+Ik05kajyWG
hC5RC3kOE4w2RCCiBDTciyoQd0UK6wwqPs3G/q6ZYgIK7I4q8URbQt2UVhtrBbU2BulzE0WV9FmX
gmcQP1sV7pUYDOnKb0OLGFyT/5qehyENdhej9p3abG869HhrrXdkI9vITlbendY85UPyLfLfZUYs
dX09dj5zal8sy0YxsnqIr6ej+OC9o8OP1Er8gyfTSX16+9OtBR6FVFL7NUgFFdMiHBZJmxV5FJKr
UGUXbEiK4odgP1cuAX29jMZp+3pbOZQKoCjoeXgAqBes3t0UMyEnC73dCd29HMPQHJsogWvjc1EP
6kYmu5Isz4uDKn2eFMMPX0eALA+FWb+MBDYTYVxEuDKq+/BveCUPTiaXQIbLFwlfpUhllUkoLGmZ
9l5p05PSKXadbqAe13wfEzNfpW4y/bYIZlkomQl8E71dNJUtd8z09AjC6snj2y6xYWYJC5poMiVh
xWLaGIl70a7EwSkROn/bynx+lnHybDHGfEuc5ThDWMCJGmJlqD7F9QehVu+ssAG78+SHH/vNus6a
z+kK8YnSg4E7LPYO8UbPz1utt4UAosFKsAcUCbskP3A5bDjDmsfRpWMaigcNU4ILU1paJ0pVkTV6
pglHDwqKirV7e/PWPtGZiWX1Hx0pvddFTFgCOrTxLa8NG5ae/dtWNhayrML1SJ+1RkNyEJjAxKXi
0GrCVmZ/2Q63lPOVzNfpmRv4PEGTqmMl6Hcd1Lb7MonZPROGh6LW92ZM3NWb+rvRF1dNkW8YX/OJ
c9uL0De1etVayJTALHiKcXRBqZyKnD5Tuo2dXI3uFmRkvwqajFUu7umqzKqygToZjhYtcaS96qRH
6VpweirF3/Xv9fvy3t9b7//O9/ttdHGF6ZWWCVFKouUNFkLFR4hiNoLrWiZPMQ8qKiZFf91frz9f
22tDaiDOaIuPzU75lDzUqHXZVQA7pG3+iG8GlxFdHcUTydnkgllxz1e2F67TwiM0DdlsGz2bbPia
j1vIz7XP9srEwkNkWLaqLsfEDMccdsg5zzoCluO9G36agN0egWW+++vzGdYro/O6z46E1AaCpKdz
Toc0UaDSsamf9BqZNnHj7l/dQIIhRRGIxC7qSHLoIQ1okuKgOrjr9RvwrxtBfn0Dz0zMR/BsLQjV
glfQMNHsoH15CK+D7zO0KDv2+3GXfpde+uu/85QiF/29rMVZizVIsOsgpkqhfUIW72vjVy+DIN+O
U3496gBRaAAFSAEo9d2QZ4dcf+7lCulvwf3Lx4+fA/4enXf1ZQ0tEowqHXPWLlnfLfLTpPv8toH5
Illcoa8MLBxFaKai08fZADJYECLbcQfWOw2vcrHeKQ1yt81PU93Ciq15DYJcM0YVLrELmmIvbpK4
adGm6wNoAZGD9v76FCpPGoPOnQLp8lyvXdygRVDHZlfAUZx7iBT0tA7op/nfJi0LNhz0YjFYotyt
8VxTGQj/NTN25p8tioC0thqUptsUnUS5QO3bM9+//Z0u62YQKFDd5LUCcwAseoswYliUnnUzB8cS
q+8iTXDk8mcnyoWjo4Y99Irbjz3NCh75gbLbsD3/26+cBNu0XKjiwiYl6stsRCqMDNVShMp7da+e
VJe+764ad/13067s7OTv849vW7xI7MCVgVuDqFqZ8YtLg6KPOpgflZodRF9D7Ysh3JbBy+gbszyi
XZobyerFGcCGqcEGRkrMRNCyUK2qFQxBeQy3HFp0+9DvVUjH6l2me8+tb5yyDgHKMSyYDdLACL+9
UunSOCK5dC/oK1BZvug2TRNafmkxmlAE9w8Sol3DFKCp2x7TxD8JncxymWXUDdeIm0MGSQ3EfzvF
e2qM/GAUqI/X1S5sOjf1ryVvy7UvHrDgRy14IuepsJktfeF0wmhqfp0Opl0GSnASiwKFDwH55FKt
vL05+N1B0o12I+ZdpFQyGhjQ0M1NAzgylh8/VqLJV7WY8mGT/5BF74Qo3Wnwka0dEqt03t7/iyx4
NsZLWTc1ih8XzaqiUoqONolhV62U7dVa9BAHjZVjiiDqxhFe2cyZZIW9VBSKCReQXDP1Y6gwkD0t
gyE40SUd3VBNksC2iq5tnFZneIqZUtXcghbJy/PLxJyKkAvSCTLDx0vLXYREcwGRIlTF0WQ9W3Fh
5Vc0bssnC14umJMtYULRIU27AiHLFIhTPSBG4oS6EBeONmk5XPWooogbKa18kbnPct0Qms/xTL7k
pgU/S1tZShW7syBUVYXuqKXSey+IBicsQtFWtBoKAdoSpQq2l7mWe9ARpz5izqvIT1lg7aTS0A9B
bHzpQsEJEv+TEcc7v5uGjSz10ilf/6SLPLjRrSjUJn7SWn4fJSo6hRrvC8RwGj3c2JV1U9z3tJkI
gMvWHAqeCC5EmPJlYXCHaDpoHpoBs3DsqJUbzdqV8AMJIvk9SQb597JZqyZjKsAQDNu7HJJfBwlN
gnE8KaWn2pnQ7aNABHkyCIe8zze29NI0hLB0o3WNIMGdtni902KtA3kAnSGlwX2vB8jAaeVNJmv7
Tow+lnl5PZbVPTCOd28f+csHB3UqJmOg3kG7TLkgM211TcbDRs3OyoiafPtF0pUnrR/uEq/ama3o
VJF13da0Ko0fmVm/7+jQM4pSosQ6PLQEJsnY6J5cfvKZsBYOFMIQFcMlTBVNwkQ0GXWGmudLx2CQ
okJC6ScOcIqN++YiWZn1heZHJDOMjPkug+s0UKrL+grx1fhjIXwKs09vb+7lvz+TtpJxKUwwz53f
18m6ogRxp3gpuH9PkYhmpdK2V5IU/Y1b4rWhOeadZV0TsBNPGnkikpYHO6sd79qhf5ZzLXKVQdy4
ki5vCYwhHshHAjXNd3ptrI/HpMsQR7VTSUuuJ0n3Hhooeg5Gpm5RDFwWU1HYRLSAnIBmGvXwxQ62
QWWNYQ9hUXTVf5AY2IVv49nbfdeYZ9XmZsrWAOblvYQiCRV+iMH0mZ9rcclXWlcg8VvItqCrTtkU
ga0OQW5T4bxSBSgUVG/YIo2Yo+WrhPJX3IcMmlIjaiXLjCvV0yzMWzKuIrTutKJ7KIBDgOQvbrRM
fwnQ9EvragvtdnnICOFAoySYvnivLtfZhaYOfJm4aoxFb6tN6apZtQt8aKCLSb4Kyhg+6uApilW3
UNFvTtLMVUkFuixzOpGnUGfp94LabOS6l75laDAKk1crHBs++GvfGkOvGmYNbmSDImASorDPU6/Y
S7JXb8T6y5c02z5LNaLsBEyMCsFrU2ar+CPazIq9I+hi5qTshmMMY4b/QwzcxhHt4mWTtXV1fWdG
589ydlDLcOTqSjDqfZE+ySf/OJc/Qke07OhOcuCtFHabz/fLhOf1Qhd7qk1JHg4yNpudYYsfqIH4
bgy7nLqvZyGoLXtrnjXPF6BtCm/ORWXO0AZUP2bPEmv5SfWz0ikzpO7NdFCcsdDH/dsx9nLEc/6O
Z/YWyUg/+iUqHNir3eABxPow7fPC8YajErrJXnChX3Qj3x5y14p3GiQ9kyNNbva43YZZiVbzj8L8
AQdqBkctXEoKTaloQmQaZtqIZqYemRkbTLv72j6UD8mjsKkHeHnDvLa48Ce9S+WmT7AoFkxrE63K
6q8nCK9NLNwniWpfaFJMSMLevKPRe1VQGHFnbilQetroND8nt9wHp0288bon/d7OxZcN5aKtqhLL
M6lV4B2q5nG2GzrSSfmpKPtCOTXOaGfPW5fA1q4ubjhZ1cZO9ojIaoqiOq0TCia7t912zQSEgND/
i/MVuuwSenXRR8IcCNqwC+wsGGI7kMTKfdvKZTubw3FuZv4xzuJNUsaiks+HEdj/I2JpJ303nPqd
uPvfaKTMnrC8yGa6QXIZpuGAvrw2FlBoraeJbfNb5rV6DW3M22IKbM270SdtY/x2LZKeG1usTCw7
TY1HjOXd13h8iMOXWenr7e27cEBK8FSYKPjMTMkX5QijTTSEKOkP9ryK75oo9r572qBcaTBgn/zJ
8MwNgxeL+mWQyKkieklHd7GDPs9KZcwwaBrd0QTmHtWJI/7lt8bCymLrpCC10rrAinqormbYl3KY
OWU2L7v5p33lDws7i3CYitoYlnB4zpi60FYYGIwd6qgnef8fQcQtEN/FmVrYWwTDVu1jJJixJ5nN
tYDuZelvcpBcJGuzDZl0lsLBjONcrImE0e+6ABv+h9bNn4LUkXYzJFr4oBXO+CO/EXfy0XOkH9Vm
8rDqHDNnBhBIFS2ERVSiuztaOYxMtqkI03NoBem1r7ZF5ChF4gfO266/upeGxDgiydgsg/b6LPut
N3ZjqOL6WWgjvxqAz3vbwuXIMFuJMB/EHLzyoExeOLsOz0AWoVrFnWVHnV1+nRAl6a6Tb2q215Hy
BV9+XcSgAZXP3te3ba8dbIqbjFsCMeC5vXhWZFk89KJOjXhsVTm80prKdwTTqOp9nFIdteEbDfO/
vqO8MymMqyB6kDlafL7Wg5wnljnTvVr5O1lL1IOFLtfV2ytbcRKKW6QfgGXnvH6xslrMhCkO4esQ
C+EETOlJD6erycqe3zaz4h4qNZKZxhjyxws48zTJoTCEaLmB0/ja9ek9b40tdv6Vo4YNojY4EFAG
S39HhIPvl/M6yWq9aB1filJb6TtoLAswlyEk5cAbKjPv7qWsADT79grXNpK358z8w38XJDUM6ISD
4Ce9nZeMWExN9b6eGqRftTjaKkNc1mBQkuHFMxMhUwG8kN8M/STwAWl3DOYyxz3tVHeerq4+cq3B
VWP9hE9y590NW+X2lSUy/iDRRAG/fdlD7yw4GCuYA+2wy12xLN3B0Byl28KiX6QFrE5m9hD4O8nI
RaqTZ9KoyCVmTIkpWWh/AuFbJCs21nfTlsrh6l6eW1tcbtRIO8qhWOv21Y3sxMf2MT1JR8FtP0nI
K0i32WN6/+dV91+vpJbrf/83v/6eF2MV+kGz+OW/b8PvVV7nP5v/nv/a//yx13/p3/fFS/auqV5e
mtuvxfJPvvqL/Pt/2t99bb6++oWbNWEzPrYv1fj0UrdJ88uI/5LPf/J/+5v/ePn1r7wfi5d//fE9
b7Nm/tf8MM/++PO3rn786w955sb7r/N//8/fvPua8vfetWFdv1z8hZevdfOvPyTxn2jW0alVoGGZ
NfsIw/3L/DvaP+EMo4li8UpCjI0Szx//yPKqCf71h2r8c5ZAgLZB4i/RdJb/+Eedt79+S/vnXJaF
eJ6BLoUagfzH///BHv6Td/znm7ARf/76H1mbPuRh1tSshBLSqwTFoPRHpZXphbm8NNcc5t8/y46V
sPZLKZRle+oYvfXDxDabPNhpE/8vadu7SfjWNJVsNyaAlsQEgpaqge5MHvNQnXgXqu99P5/uSk9m
0CKrJEcaNNm29P7WkJ+iJmHgJ0t3lSYZbqkGwKBFk+mV4cOEjLuthu/GTveOQ/49mErRzTqltZVG
/lR3U35VFe2hjyi1CgMTgejj5YdEnKKdmPSZ3Zo+3A+Vbh2YouJhlrZHTW2n2xbeXcI1z9xENQ5S
lR2EKh2cLh81J80ECDAGedjLAiQrnd47RSagQutpx0lqfeatxmOph811XUL6moS3pS/F+06IhZ02
eq2Tlw3U/0Ie2JKcPmdd3Z3KGlx7NiaTUxi1LTCgsQsCpOeuZTlunDBq2v3kp99odtz3vjccfH3I
aOmpT4MnvxSll7hB22ruqL5vdbrFStzZeiGSQQ06wPUkeunU7nsa980pVD8L8Y2kN1JAIVq05cY8
dboevuslU3CLrld3KtRORoMoViCn/qkQ4m9tWUhHs+s/DbpQHCpvvDL9XLCturpH55ifLZEtR6uS
fdnWH2gAfQ58BSYINr0uR//Ux81upBTvNEV4EgMRHQyZKBxHlSuqPWWwZroaZuKaoLMVgF03mvE1
lDvlepzCd34pe7shtm5JP5qdGYaio9fRrpcSkhthaNygKnTXMvvntkIoQi28EkUvobYnZbD1Pq6f
OFgO5EZ2n2vTfSx3R1pi136ajvZI5dwdg28qcAg3ltSnUktAFAYeg1/y3koVN+ylfSqJwS6hebwP
CiUBMxc8e1IJH0za88FD6a5pmvdVHcpuBv215vuj638qqc7ZrVJfQSdr7k1Qdwxk5O/MevhipjVa
WEFnuKocn4Qkz21/FH3HS8X6Qeggek2ka1FGKkTIQ+3QDepwKA0fTbbUui6GrHcTb7xTxICGqQcV
bq+gmwlXi51XZnBQ+gzu2P5j0cKOJXoaFTjq5I5mjuXJquV3klJkd2Uh3tWBvpciVXNzveAn6NXO
VmM4npI4BbfUM+udCd6+rLqP4agkTmjQzgxU/67WPhnq8G5SNeW6ya3nGEDQo+Yb39NJsBuUUg+j
ioSxkiLB0MgaOhAZWKQpi/dKq07Xg6E8ikLwpRQe5Ukb3aYWP8hd6t2EYv9OGLt9TSfhOpia3kkq
/a7PxuaoNV1qs3XAEj6JSUZy2yOWlhnmtNNaYXTMrjGP/dUwAZ8NUkYT0jp06m6ALrjNM3hk1aOU
wiTNzKnL1Zq7XuAfPIZZHtOstliVZHs8RXlmPwl4jlRHc3fKkhxd8xRHLHWaVqZ+yMPpsycq0UEo
ys/dpCNJXVOXaopHI6pfYCzOXL8clJtCm6i0NrG/a9TAdOEBg49zvJEENXvA0xrW7F9PdZbfJqat
xDRoigmuDVn3nUxTdp7eUmSQDmTd/r7KLHUnKT+KQoYxxgvy67rm5TIJoW6XcH/ZzcwpN4gmQdGv
4H3qhdg16/ZqMLxvyqwl2anNlWXqz/Bs3aWaMB7Rv7vTvChw1Ca/qqlds2euJmgoOeyGUhy+Fi0i
bWbpO4bce65GyALWyUDEWNuVmjFH1ZS2WTSGPYVKsaeo/TGNim8Bf+Uq8GpGg+4DoaOhGsMrq2vp
/SSG1i6Qmi+5r+c7Qg/1S57jgdURYBEq2bV8trF60uqS6B8rThkOmS100RGB0Q9lfEqHpD8Jpqfv
It/0XGsc6r0+gG5oZaTd9EhzpZSGszLHhp7PxmhFdDRa5YchoRisJ+UuNSfX8PrghIcFdoJ8RJ5r
u1FNxJ0x5B/V1nv0Y2OGz9e3UjmcwtTfxwaLqSyrOlCOfAjDNNsHIPnsOumqnTVpdjIYD1UlBYfA
eiki/twgaaUtG9NXQA+dm1jVyUyDzhV8FSrYbviYecdgbNLd/2Puu3pz17mj/1AUqFO6lfTo6e5l
2zeEvW2rUSIpsUj89RknLz4kb4APyV2Ag1O8j5vEstbMrBkpqKu2LjtNhHS3JvXuCCqikgrGCqf0
KbVdh4ffYSyDDRjehddWizTEfYLrkTJxTvCBHIthty1xU/QzTL5JirlsfJgnqyu5JysGCTOO8Z6e
mHdWkz/st2mFyJj1XsF9E1aUxPOupRSLu2MYXycKmeusjBLM+CDfmmDsek72/rLpcgTP1jaoqJGD
DpW6TPO3VP6Fp/Bpa8x1zCfvgU72HdNaMPOMdAdaM1KPA1+aYsqzS+JyyIFJUmX9coodnfZ026Mn
gtkobRDWAqlW2S/qT5asRxyLS+VT3L8L8x5MYL9+93uIy+VglClpRNv9MHSV95u0vQbx05jBm2pr
uivxBlvFCL2tewN+v/H4sYs7U2xLQArKoxdOJ2yhbYHDRGD7XeomVi1Rdux5pbboaqCOrphUWFUj
pI2Kb0GxBNjNfPPLcMiqsBdLGaed+RPNbg/zKD2Q13B2CKXtFV6wQMLUHGU3G7xbk/X3F1v8vIxh
+HL0XIJZxCn5cLOtp3hy+9b63wMbSzKkFSYIMS04sN1EAwFJRBbu/Q6mmi5ARxHaF8yThKctBLKZ
hfN3Iok92LGHdU3y0wPKTch2MPjvXEwQS+JfeKJcBW7eIVwoAq6SpH2Z45Iq20YLjJT1n30fH2bu
YEc8R/SGZ83ZZxHqkUg2VbNO92vQwyMRFD8EfGovEBT/hBxw2HE6T9Zkw2wcwXrV60mJkV7Be6Ml
icfdYJt0r/PxgKkGU+OsWWBGmRxH7pm97dzj1qxvBo9LLsMu2uK5wE18wXfuS9gm4+VRmZTAE4J9
2KImGiB+68mHxdlTRagOrFcgHuU0ZnbG2Jn/vBiiS2W7E0bQNYzZOcO9hwhR5Cy3+5EFdy65+h5s
PYNYXmQSIMJBhNdszO7yrQVVlZ+jJcv2Frnj+D6c4oiKo53ZyEG7NivS3wtyVBhXxcnUj/Ys8+4j
8Bwv8fu2FQmhKvE/WUbXcna4h9nMUSGQj2RyTWHFAGGbjm661V9PYbZd0nBdD9kmDn67yWNkR+zm
rjQkqsNQLOfAtnM1NmtQutEr+2ldr6nHL9I7OJP6sF1IZxAyK76ywXkPT992n43K4BiAULtphClW
sJzuDnsRR6wwfYHSKr51at0vo6qGbgGqFuZpwUakUsIS6JgS1T3MzH/CNPWnprE9Kue5ckNwWZlM
DBGZZrkTLspx4KV4+PIHhgLZAxFeVm+uCasJUcKxadk9aryumKNtqecWW+lX9T9c2iBrjx3nKMUj
+9V27o6R4Gsjbim3NXvVlE17f9L1IOzj0onlGCLwnDbsNRZueu088xhP+6jdB7+7lLXeyTfbPqWp
h/ep/gbJUiAg4yTy5E1mGStMjyi5KLyBnibDQBSmasY0MrthAoieu+CSwhZkw26AYSjo2RTqzT1J
T5zb3RQ3z4mdOHTG+KwoNZj6m6KDYF1QzLgqY/oOiwpcwuGyVmh9MHfqWDmssoN+LewrT+motDE+
ZhxsONJtOGfxqFG3JUe/aRaginijW78T0DnvUYyOez5xUzQ0+1h4K8og8KdzHkzhjmMmqRZJzoFe
NO0l7jgy+EabHlIHxy8CcWSSQ7fncLI+SJE8LJiROo8aTyg1mb9b56S5Rtadlc+ye+9GJeNRyGQ4
x1uAkonr/ZrY+zbYqoYRcl6FwiU7+jsE1W2HoY/++igUDZn+ZKn3nRO2T8ZZ4CjiH4GR8jQv0+3i
s+0c0+0i2+mTyFTvez+/myHnO7hVfmQ6NTUkHGq/6u1JJd5QcV221vk7pbU7yc47TGN2cmPT3Ekp
Q1i18HuESb87KIQLIAa4lzA6REV/I1jwiDGYKiZtUtImQOdl4c/lUIJnfbAc8zVdC6Gb5oAbrSPx
12+7qGd+lnGVbZO9j8noo0nS6GgCiiSuYLt6Qi3YldGXnDx2g/m8MqbhXaAcOfesI5XtlKo6a1ES
hcHbiGVekJb7u8x4pBwzyCaDHKewxi/LDq0nyKWBoJk0UYMGBz+77eAWxKRfaDvczdw/8HxeMDA8
w2E2WF0Fh+/nGcuoMX6Kxtd/aQPGKhhMIGwFl5NG01xE2YhALVJCQmlOprHlsEl5kIy+z8kc7haD
RI/EfAJbSWtPzOhxJoP2r3XVEIWoCBi+jqFY9nGO+GIb7QPj2qpJdskCqb6e+p9W4Zv058gMF0Mk
Rx2TqUKZyRTwdNghCZIXbYO2riMS4Sjbsp9ne4K+CaHef5p+hEqtW5eCkfVV+/ZE3H3IcOzNceWv
GBDEFhXom6sugLI24kFTLyO/HVMyHmmkzgDR8FPgqSda0xr6MFWMUzpf2o28cKzkzi5gKXHPlGKw
sugTrIvQ0TcZN/KiNGxoDA4KLWcN+ACnuBK3UOa0x5UmNbj0h8xvX7vRoomKSS1mnVV8VSc/m1Ae
PgIfDPZJtnolYz2yZyzBpF/2d/V8OJRZIGpuwkoQ7MsDOVFkiexLNavjNmOhzyw7gN464+Z+bggq
BIMb1cyLQDxnRAtrt7Yc8HAEpj/KDNZSVY8tu4Nxbl5ID3y6Pw9/l7nta94ft+Q78HqYJKvbCRyO
N8HOYlv3SWLbKvJgJYQKaMV115/1HN9yCYlO1vl/5lE/zd0ylEFLUFPp9McDbFvkLJU75CL98WhS
zhP36zQBO8mau23CLe2n13TK20rLtYxNkKBUqXK2IcwI4bNY0mcWseWcc/I+wFs//55S+Hcs9pgu
Gideh05DKAevOO6+QKNB4wl5fJUAhCo0cGc0/eao/efcRF9LFv2MONhDh0Gb2R9+wCxi4jfC9dzC
NnVBaYTTYC3FbC+Z8OvJGlfnc1r43gqfe3inW5U/4XFjNCcNkCWXyaUyhF1BLqw7TnuM4a0RqQLX
32ZkPXDRPNh13+eJuoYyhqja+9ri4C3ysieduK0IZsjFLPCeAmkmJ8CRtRjV380fP3KI3GdspV4F
2NninSXxHQ/6bp81lUzCOy68CrlIdbjM500jECT1fIBT+Q866a5QqknLiXZ54TaYFWvxiH35oxZk
U/kdbBG8TNXTb+JGQ9KxpN34vfjpX9tNfTkNr2zGGzZbdEPQZkxNKGtv/q1NcVlHiVO1dfQnoNvf
ZezfpdVVxtOnKVkoOtDwOKTtEXUirOfsDC+oHtWSh3THpqGYxr9BZA46wRS3gdbstt3YgUETBc3t
gkrYa9khtO1lQKA5W9H0Tt0zXF+ngoCEKKKRvZg2b3erNV8pYrAqF1ONOug9WiJbsVBe1lEP1dYk
9bzooQBO6O167yJ1ml6Ah3FAjvjT4Nl48n2Os7tGTdcc5s5lH5G+DBUJq54u5TJh0zCoPuoh/ovw
alGPkb6AO7sz3OfXbfqdtszDuY4xN8LiWxl+sU08QZI31EPLd6na4ssmtsrxBUBLk+9SHAlQGE9l
1+qnZYf8jdPM0BVFjbeDOfp+24C/xKzFdTpDAGd9VobZXLhMPjk2LsUwGKTbCHbHUvKOa/ebzSvm
+5YY8bBJcytUCAfsNiAl5vIwfCwR0nNsO4tKdkDL7XkXlF1+1fGk1E3EamKW49rwavVLL6VB2fvs
RcczmiztPhKK8eIxCi7Ao/beMhSRgOYPzjnhieXmtPlUnIbEYzvR9GeSSHVSNvaKyY07TtR7G8/b
nsAdF8OAeP8ESanFGtJP19I7vUFrJvTjPIJ7iNYY5hEJHAbUwNLD0EVRaZCZAYGjLV1HCi+MOVqC
5mfF9Y/QoxMZuod20dl+jeOCZWgP4l8bH9z5VTt0OIEMIKXQnx/kSu9ooOmOGMBOMuE/YE6Dff8p
WehOgP24iip/0LQaAswWhJLncDQo8JDy29GZS870G9nioe48gjOXBPt0euqlcqcchz2ZpuvQn1M1
Dbt2oLZEetkfzNPBz21lSOOeJ8QxWfujPPLupvSh9TMAfPpxAt5aAdcJOvc6YmhhgKl4Ecux9pGs
gR8pe8ip3GPk1d79YkNILI2SKszWPZKrzXWYcPlYfyGVZ+ISUvoZ9TL06xu2m4A1ermyDSELq9zh
oJsLkXusiljzxLxlLAHBN6fJ+o9tlgG1RIVOYTFc0Y73aDahi/X6MDgoL77v7GsbiYorwWpA4KZ8
Q9fPy4wgQ/p3XSElQ1ZqWCBEitISGjcAAVt7E7C0v0ySACXuLW4XzUuOiYaCZ/ys83a9bTCQCvVh
jGmaVkzF6Hy+C/pJoKcjpkqo8EtGvBEeZ3o6KLhS7MwvQBjGdjfbpqtHDE8VWuwWQVkt/ITW+Qqj
I47c+oQuD060T0HenUMJW4xugk9a0PARRvtd1QzTXRCZBQenRZ/Zz/vFDih1GvGSUfl3bNNXF9h6
3RBBiuE3W218PIBKuBIJ8D7sECHWmPjKx7qbsz+Af0AZyAdNpyKYSF5KCS8uaLrfUgBqmC1HZFEw
o3P8LXayW9Qq4C+juG5t8J4GgKrcBC8+VA4VQmhXVM/GlWOLbER5jw73OrloeCKJARiMcscahGlN
5GddcwHjt+yPDujjtpCoYiBlCweGlNMMpidkJ8TqV56GF6b2a5cvpym4Nhjfv3XreGl4h7dnMCwz
LskNBSgqVMAPqic/wxZUPqw3ijRTFD2Z9+oaRN8lAcIEbdsdxvnP6LL3eJk+xAauzUi4+3nmTeq8
xpBnX682w3UcSIXukJxWCFm5SmCUOWMIzfitrbvumQiH+kzfoG3ngDraExBPpKMliMX1nOor55aT
C+Syc7iPMXzYjnXkA9m2VrCScQvEFiePCbIVgxqFYPFUNm0elh5jD8vKzLkx2cPACeb2NEoVG1Oc
NSt+ttj5eJ3iMWjCE0RzfwJFLpGMMf3NT9F0ltxgwcLJxtui7Y+fqp1h/ZecM/KIeGdd6MnaYgZ6
NDR5WuHdAv7CFEbSKfsJAE3HbIfxpoqyXl5M3DYF9WZgAVM/7IklL52R+BIN7r4MR9rk3vt17oAt
2dtGCjCWgX7BzBsUwNva4eLAlo+adC55D0TJ9zQrfocvbo14kUzYvQ3bl6UfsbzJMjwgX+J5mebP
9cdvST1DGHLwu2eRR+NlIjPWRiAa9MoZrzcciJCiL/dznrZ1Av84XF7qnGv9OquoO3loBpFWi8Tn
1HqvW7eem1Ulu7jhcT15bVtGS2yvYsbJFiWmookdD2R1yW4wIfAXDxB6DEeiPyMkl3HXffDJO9iY
fbsFkRJYHcutoR74X/k+8qAC9DVexBLUnREH4Y/JXgZUXdkNJnhgsiIXc09Hy3esod6VNaqMOB4J
BFlZOUQ2LWbAWMiDdPJgWPQyG0zDJvK6OHjFjPx7yFeKxgzryuZwuhrnwEfnskS7X8P8I+lvKFEN
+CubnqZZAenphh1rJQVMz+LjMo2unD6Iv8a3wnaAgD5WTm0NV7xPiHJwdBmvCvp8BG0U6XKQQ1DO
M2T3fQr3VwtNCTqsGGiNwAhGxYPtB9iNV9iEnyha8RLpcUvt+3IrCQPG3AU6rWGwcQB4Iq/aqEfW
AuYjKByirV1L4OUvMZ//DmKKK815VGAcuMFkHCIV5IA6ZVhhuE9x5q7p8ELZ9hiZKTkmPSDG1OIM
6ih8oOh4L2JzSwTsnbEdi5xytJh8EqcIhOpt7E+IDgwDlGAqfB7YAZYCtNpGF5SJIHhduIPhmIpZ
A0HfjAck3jN0KrkZ5S4BnzRhM62o0rpgKRY//up+d3DUR/DAwGh0nvWu0qMMcLgfW00Rd9JHT+G4
peW4uteICIiGf4ZIPLSJRHwgAiIGFDRlMJBPK75gzXPGYYNjuRsq4k8PBCHHCZ1u/B6lTXgJOXsQ
6/ht0qWeFAf/o+lbwOMAbBCoz6iDo1tqg2KLxJPOIfHoHCbOwGJfMgX0JG/My4K0AEmma/qGBiT0
DzPNvjUMG3w0ytv0YGTyV6YcxTqt/Xw95ul2JOlwUC1di2mO/0bjrougR1QIX0ZxsMTjR6fjP1jS
28bxYJHCECU3yg/0DuKLD5rlqpp5dhOIXZx7Ffb7jVbuM9jaSvj9DTQUuhhH+8PcmuBuv1vddLek
SAAQOY7faBqOmdcEN5agXQY7swymrZkR3WFIZu+O/v6SKtP7yEtwdUBWidNIuBdCT6vBKGcwmgQQ
NljvVfjbqRnUmxFwrOlNf1IU4BqgyiuEqnzvj/0RBOJxG0l7jbPlzc9ndmrRYix2y2svxRSaAjeE
zr7jtW1N1cQWwU68WQ4mpyjjlwTQCJ6SD7zsPM/ZdEbMUAzIn/LSgxXbKTJcVGRZArQuZDmlfYrU
tCSeq0VKD+jXY9vwjyzIXC0j+dSTduenLr5JNn+p47hD+wlYrhjCYdn7GLk+ggg68yG+olxNi76P
vL3b5R0KojbxddFkw2ne1lsYS97HPmpjH7X4Ueb6DnqcN5eVrUox79cuMCEVKyqgCBtjSQ7G/U4Y
JwFaKgQ0c0soipp4gK7LgqhvbuLVIfzSczvYCoPpS+CAMftoPeeR30x+HFx4L6Erbog+bd4CPwdM
WHnADw6C+2npt7jml/SBB9NQqUAFu6YB6Z336tRH6tlv6QnFlF/73gRJ5ZrBVGxeD6MhHmQMLESN
2MJubtNnCB82HEbYTxuuhjOKQV5g6imsmB+VvcUKHwT4T9pSUpA+fNYrXOL4MBcoYBHoGKKBlOta
dVk4XJrQgF8YVnwuSFdpFRgbGM2N6KvRxXAf/LXrS9Pw5ibXOPXXENMb2fjY+Wwu5hQ9vpiDZoeh
G4w8JP7nmkwcprzgSEHbkwMWxSFiHq48j16pF2LgFwcJquxDvI1B/SsuIK4Vu4BLWixavrCNPP7m
QTqP6CpJ2s/uVY4KLGuUwdthhdVw46PnZsNnHIIcIgIpEnkbviXLfHQ4p6gPEcbv8OQJsoj0K/B+
Bu5nlZm7DZv8K0zyV/AFAzgg966XDJGXUaqRhrRvdQNKp3V1G/AqGUxyH69qH+l1rkLVe1gN667r
GvmewiK10CwKQGfar2384XL4Ttn6HOBSd7EZCkU/BOoLSPbyKpUYOTK6r1Fuzntmlgef4kEjVaw/
ggN6GVPxgalLDKos43eamhPsd+DnrkNkKHmRw++D3wZy72caGsDXPVDYTr4ClkGXGzUvsz+9DAl5
8gaCI2QIUriYrEcyI1MqbPq2wCAnKSBVaY5+7+FCn7NKsWa8nUKFd4briwbRp87IaRjS7zx28W5A
PobXLtkB0zWAfhYgjLFXwUMEmVF4btPKdn4i4gJdS5UPSY9GKPYPmJwF2eqGukcwduEB7FTZAIjS
hFiCLn1KhliXkSP9LvC6YmsaBNrOA5KVVvAicgxBai9o2vo930CXywR2QHAtK3ypBqBW9IiyOTvg
oWN2EFvU6wOwszlo0RgkvF36Uo7QKkThlwWlf+oxR6rW7cfL5ScHYlvMGpWvafzgam3Cik5/jzx8
xwDoBNwEmGseY+gcyFjUw2MvE596ovcAiq4eHcb9JhZgdSD+BUKihxDj+U6XfcC6A/EbEHQ5rRs0
SQVW1binaf9lR7FWI+n+NoT54GGnBshyX7T+xC7//jfUXeyymHkoV0zkAUoaAe3qeTn3qv0OW/A3
bhY9GqV43alOv4dJcwzCPrp0eVhhiPUb9lqs9umUFAmkwlVsQPl5NhgugwIr61vg6ODJ1M460DVu
CI+IeUWxfJHjBMqcfqCaKbbM0HPDkw9fY15M0seWxxzX3IrKpLkREfZrt1Y2GV56FeL82PSbTGGg
aoAvme1Fk1GXLLOPUxj39wteOLqfO9UH7sEKfkPHDrPmTHo1i7KH2HDcOaEMC4bBvzKCSwWGETU6
Z0h0Neqlykk7VNI6U60aJKaeyE1iTHPOLT5pAATAh7S7Cxug0yZBeF0ec7frMkgeZjmcQ294haqo
P61y0TuROpDzBM1Y7oah6GMCnGjOXeXPUVeh7z6YhN0r5wB2ptGX1SkQ07HRtbJ9DY4aAPt65b8W
iNuKg06ycu6IwSGPp2Y02qF0ew1wFRXUDc0h3cqwi9ZaBhqHcp68woYVl0nsP7LIBwOPGusoYWmk
EowaJxN8/MEnlWMI42gvmEPAJ83hg0EzfTuPrx4MY4EXG+pjbG/cvqgPHIktoNJho7jTcvzbb96N
9OTVn5GCbIKW7UDM3GF0E4agyEQsHDhXvQHeCXRStm13i03O3meMVCwZp7Vg/r2MJlWIyN+Ns2eO
3ACLwRrFjvZtfKC6+YCAFFkL4YMcI4Rpxd3ya0E37ZyIaUnZfEgxp/Ga/FL5AxFg/ZoAVfA6YJhZ
7JpN3qE9/ZG87fZ5FyMiirWAqEYvxPnQvmaLCms7ufO46gxqMqp2IcRapN+rCWca3t+LkZtfaYjs
kIi0fo4RmkZL2Ds0cEhEcPxZrTcY4J/vB6m7vY59H1XQ9KHV5qOx3D4crAAuPd2iUvii6EQlpKdP
XdjDrnMBYFx6v219sMkDMfYdlMpQazUBs8vdNcSd6odwMyUClGlLdVtQNR56EYd1p/wXvWXf66zi
UwCLux0Sdvocv5sHTdYYaDDRY3xM5r69Lty9xWMCOIASezLWEwc+dV5lzFP8iyB308WDcKSk8wZ6
SuEEGeQEqlSWzcJx0M1gyyhgBgJ8muVnHrTdO5o0ALzJe990FMqMVNcIG5A+g56n7W+XHL2nMskP
VLtXjymojGZ2cWRCj5b4Z9PdxD0TqEGyrMolQm0Cdb/kBu+XbcgjVdBu/dLo/8KTUTqVg15SErIc
L86/JpCdkbaPoHehc0pfWyQnMW6A3lmPl5FfSxI99fl0cY0Dem6w2NdfAnWY3zwJucW/aNK73iEC
tmhSqDhWhjYY/SyWeVdqlH+9BZbu+c2bBoSTWJBKqdd9Ln7/OGbsDgLkDW6keJdRN54IayDUQYeo
warDz5Og62kbAMLrfegzdRqmN39Y/6F2/ocU97/oTP+fxvefpcBPfMRf/6zu/S+q4P+ZWnj/zX91
tss/f6n/g0JhOLH9/4TC14+vj+Zj+fsx/2ex8L9/0n+IhZNfsTC0YfCPyyGFTwl0v/8hFo6jf4V6
HLVmBik+JnV/3Yv+IRb2ggBKYhiCQwkGo+U0DiEk/odaGAjDvyKpC8P9v7NbMN9P/jdq4d/pjP80
ywR4lWBSBD8F/gne3P+nuQrcfl405k1W9seojg7D3iI1+n8wMwWS+L9/J/ihYOYmjpEL9N/mkpdQ
+onFcYkIO7hpFXGPTikpbTB26Vil8KYFGP4LzmpWid7mUAfzJp68G0sBBe7hQ5OALG5t3ACRYlH0
Pk8p+YgzT31769L3NekU1FDdZJppP+QhgcBiasiZLVRhzHuGMXit1xwqY0/NUKaxUDv1bKa1hbht
MBuFi7YchAEPE6stQ4KCGTfZoX4UywBvILAVsZPoS6GswbwGkFMIsMTU+/wO8jg2vDbDDJFxEy4q
w6w5nCbgp8eSxfqmIMPc44M98ArchyrFH+F3TUbVI9sZ7DmuaEkctBug0idcbYWJwy03qJf8BSUk
jVsodSVI7vWwodBBDZqMNl4sjuchR/Xfxb42eT3KZk2/AT1lCsNTrZCIl3GjJcluFfPG6kilKjl0
czBtskDBNojrqr05O+UAztqTCafIPwLxo7jPQxHlf70EFDjmmFrez6fWTBzdjLBseBc8GiSajoxC
Stxzi7J62yjcZUBF3ivO8yO3aQpqV28vuYauEKC6QBa5DiG8aoN5Q/c3xDA06sPQjWjTViglBgYB
75BvJ0HUDAhpAT7OwAvecEnys99YDUFgq/vXzSr/qQHiWqZQbezzBaEntjc+Le0aNJ9gfbtaqDa8
eJM/QY4DITceaTpP7xMLLTojC2ZzgZftW8w3HPOxjDIKTxLlrhYmCX8iMnU3BIUZg3nIOOHyWkPw
h122QnwTpul7IKFq8ZmzD15M7dVEA2KKxjypgw3/I4q5KCz0skAS53lJs+25c7RF7eVGFKmIsfkI
AgNCi9g2OYJLNp9BCqywD/rgJQFVfKONiF+2kNkRZHyGgC6LmdDXmf9uGL4B5avQ+GTAJiCjmgoD
ZeMbA7hLqi7V0/PyO+YB+lCg/GOzMjfNrEPcdotXQ3omTx6EOfds/S3f1oAaXoXauhuXoWHK/UU/
9nLe7gCEYHxNb5B7chNEkKllAUg+Avbc9Vt+jAwsD7FDg2mXAEm4c20SXrO0h4SOW+hkR5WkZdx0
4PnQehVhqBs4WHGovQFgvlPiBRWUtiLb5cEy71CUr9sZkpBWVqJL08PYCHfAs8bPsG4AH5O0Scqc
OXFVKP/es8mBp0AZmd/A7r+jZbihDAGmZ7vnkS0OsLsR0dvQQRCRehkYCzzvu2kUyHnc1OadKU6f
/JBFCQiQpsv6NxXQHBhnG9r3JG2XUzbDBA7CFWno3htT+dBuEZphajRK4DS0zdXncQs92UpvGzIy
+MkA/EzLdlDQvPElcd993qSgLhTwKriKY8MWG8YCKVQdnp7uIMyy6Kg1gRyIwAzbm9tm+NiGBCgz
PG+juuGy+4pz9ACF4AR1wiC75BARLc8jYZCG/l4rqNVmhaYM9wV8DBXUCR5wk7Z/yhNuHkXKQI+O
HVj+iccXMbTdC3RvyR3YD/77dml37dpZ8jqkAGcnJUN1n8bD+pcoZfF9Ne1t1a8D1NII6qwUD4Z9
n/rQtQH+2/+OK5Vr6/EDXNv6B+et0ddAGwhvVcrj0sEydRfTNj72CUtv0lZ4cObLwwLzxeQCwKn/
bm3Hdrlv8h0iI9qbhCHzm0QgtJNMoL2li4O8uScHka0gI5in55ojM+WGGadvoI8Dkdh2YYcOB8aj
sMQns5tKz0Ldiulij+6bfAqqJFLqZgo8lKkd5KpOReiDYtAsXrdAnRwuwfqV2yY/alh5X1rVBF8t
IxgdCKNlH3Wb/UFPk1xzf0YXmZLuTHFWP0MiKSDcxx/h2zpzm2eNKHgo8xJCLndusF7OmQiAmGb4
kSAfOZGmDeHTaXUMHfEILQ9IwaOxDrqAHuDbCEnGrmldeE/khhXLBnJK13D+g8RXrxg5hWJ/czFG
LSYOTubfSDuv5baVLQ0/EaqQwy0BEKRERcuS7RuUI3LOePr54DM1WwJZxOyZcy5dW81udK9evdYf
LOGgFLHySQxV/WeklmgWpG0GnlQOWkDWFMyPpVCLRz2MewoN6M71TQyodByF6AsI/2CfFRQ11cCk
oN6xOTtZ9vdxUBAPJTl5Uic1/wziRXzUYC28+IOBiYZuBZ/7qRb3Ku9w+IuQdJHh5ZWNqsmeI4mP
kt9k0ps2FYHA3QOYZmySYp90Sn0vhzxCVDPtX7Iwy9w0qShSDBMA+TJUGldmLG8GZyDtONKg0P1J
oLA0+bYRjmwkIQBApQEf61NZ+6rrIWqS2VTXz6y8eVsF1gA4glb7U5ZqgyurY5VROpjSL9wMrRuX
QxXZ1gJvb+cAgfaULoOlhtYxkFTT8XtNQHqsjB5GTe8BwZqgy61a/kQuUOw70YhAuBdAB8YJUUYy
AC/hKjm1RVKA4Wzz+KUqI2hEVS5TD9ZS1wQbyUkPm2/hZCY/ohhQpABZ2BOCRnCbQmlttP9br50p
QQ9WgW/6VFK6H3SQD12TP5uFWh+ysWgX4e7gNvAnXra+ruwFpRF51ibtA0T04lYZqsIeBDH2TBOo
Xj6ZqYfFCgUONeZxKd6nZVs4McD+vdSXOOuVtfEYxtr0RR9M9aURS0r6vSzug2lQnJY0yxMF0Cmo
QXagoEPT0QvAlHIKPqhu6vERvKXstioAhKGMMXrTtRgZ7kE8WGksfaPWY/7AkSx7pENIRWgeNLdm
He7UdqxoqSn1T1WUJRD2IzX0Oh5e4frqTqHPCz1j5K2Dlv8tcpFYbPjxTRd04UMLEvSJe4IT3jVC
5FRRNR8FQ/bpaI7lcwEFe88KRvsKRfJjUhnFd7LQ2B1SlX74wCdXixHod6v3jwUooN9WGzb7GG+p
/aiN5DSpSZNdUUFkKy2gc73TfpVqZuGWSQzm3awPXiXmyilXSlNyZWtqT3KPzz3asdIjKQfkg7mD
9EzmWPZLh47NrotFyOEo6psO2s2PZBC7J9GqpFPc5rROazUoj2qd6j+nQZA/yfSlQIGM4RdMzwwA
jiMa+5ZSO0k8VI/i3BBcIlqbARU+JP9p7FROVSjmT1OEvVRJ4+DFk97dimIbfW+bZHDnwGqeKHB1
uyjJO1caRpipehQdQlMUb63SkPZd0cjg7IKZ/9aSvph5Ut0VkqTuK30WTsOslEtBtcu+xVqjVfaQ
Ts2zJGQTkEv6MN3BBzFaPapaPAF6UvURfImh4OjAW72wKz2IA+AdEj2hNDNxelBaGhsLwtT/Bn8g
vlMnwT8EvqL8CLN5BnJaqrcUUWpaxZk1vpaFntxGE9hu2ZK1R1Ku/DblXHqGmkewqBAVGfJS3pe+
Zj5ZU4dITIowg23NOSW+cABVJ/shTpWw37y06Qd3AIj4JpEC7TQ24y439cSuglLai+2Qe20jip6i
1jFo/l70pipWPyeI8LA9Ap8i9pA8tQlNqUgssYVsMt0eYF44aWEpNL167XmSJ535tOrOMCMeMXTx
HrlwOls3ALpAupEAQcfGTRMVwUJG6G/bqYt+VZxCXREaB0GowRVbIbWDWAFtFXeozcZUv9RGkty0
GdEDzSbpEIha441Vq7i6FuR3oV5lD00UGBSleygkxWg4wGwwC80WrEKl9+GtagUzMB+52SP9oZu7
aeyyAzHIdPMolI5ZlklHM6Xe5EZBTkEsLQ0vqaXx0I9t2zsY/2oBWUhHWJApBiadmR5mIpyX1mJ5
1+RmhxdFjT2wqszN93qW5J+C2FT7Jhq7r9RzotscKt+tr0/BQavE+bnEut7FVhDTSwVKTq7p9Ktp
tf6JY1/51CtwEHf4iFHx6CWj/pyNfunkMyWhvpDSe9HoSw+VGTQHgjH2snqMHV9IEoDws+zR62lY
/aY8KlIbPMRpAaSsRtrETtH7syHv9s6QdhmiSWC/GqEVb4w+6o55Hs8vvhESN8GD9DlJlTHu4yov
vydBIlGNiitPS2ekrBAI82SjrwBDUsIrwBm/ZWKs3sxmEbxlw2C6plXMeOJpsnbDinLXxEIMfEMq
IlBQfm2FbzAwNSRnK5A7sHRyGVxEMb8liZg7yqwoB9R6xTfAS1+HKpRuuUoFL6ssRPesrukeAftx
NVRiPwMgmX5FZFMPJovnxTSIYL/QHv1MpX1+gt1KK78TMhYhxZ5Qskt/iL/RiFQfzTLsXytZIQOY
LWS3KTZ4GgWlb8bst7d5HjTVUf77StWkSXezLE+/+SqQTcrK6di7KOmVD23YZq4hITYqlZp4AC8+
2WNnRb+5FEp63rNx382BnuzHSDHeIL7Ij/S7YM9UsiX98SOTD8N1Ijt1xVss5FMAtSjKfTlY6Rvd
OGTwtVoxS6+EP1TCh2lqa4f4l7kfRQsMuxbOhxAqm1dFRGAjko1sB+hoIikpO4CN0xTdWNVMHbMA
RHfvVxABZ5g1mS1YauzbajSox2ikWZEq9EhkPUoeqsmkw2VNtIR2ZOuAy5c0ifJo9JYS3G6Gaoh4
3YZke20Rl19DCHwH07eUR8qU+iGvRmE/pviPCmYX3RYNL+A+qJs/Waxi3BvCAwTnXPzUxz46WWHt
x3bQwtrlEcCWkJQpfRnTmKJ+gfx4pwXaLZLNJngbNaHxPhjTSZnkAKeXFjsbGyqidTckZf1UtlDg
qrqVpycdzI2wj3Q4UkLVDA9AgTjnpYZHaMPWAZrLm5BCKcWGbvQDWraxldwnRTt5bdSgVGKIiiY8
lI0ptTc96l+8BtKquQWV5O8ELVThiQmlK/jd6Ia6mh9rLMdcFFR9Z27mzp0mIr4/90tuqAan3q/9
L3M3GSpAeH0EEzCLnwRLBNPYAPunHEt1xjTZOY0E9zdWoTWUpfkAybg9CK1BuR5GwPRoBnQ47bQ1
Go8LYATLruPuI5rJqOwzK6SGq0D4C2+sMtIee477Kyn68EUATf1SL5j3qNfMn3Ua1E4gB6PbkCF6
cQWmeuh4JqpTZHwKBg3xYwgXj4E0WU/ISSzUuNik95h0mLoZgXFkK6s8PaXZ1prScoKmo48+Rjg2
8CqBPsBL2JGWQNMa6fA4DQnY+ELvQVPVKFF/V+m8uLzn2htBb9jZqi7dGziijvao16pFGFWCZK9S
dlbovPfDk9ZHKFP3KINLCao1gP/zQ0z95TmH1uWlUoXdInjt+Q7uWvjLj2jEQ2OrEJHqn+sIno2V
FrUN/fswTjNKzwY9aAxsVacpqHKkhX4nduLJKrLAGawudvJWeAm0CXr1HECeHUB/7uoGjFlVapD5
MPw4kSfT1WtziuASlNwQkeNT0mCi3jQj1u0FRFlDa4TvE+0TV6qCHoKRKocl8GmQCJkc1jcadAH6
HH2JsB38M0TJ5ELFOanVaaBB0TRHd85n88Ctl+fQUAELi21pmjeGgONaUo7yUxwk8WyLYtHjks0F
JRwC6mk8u1U1pWSv+jcG/WjgD1QeoafFs/Q57TTpu1ULAjV4azJOE1Wgk5Q04CFkaLT6bsK6sKZk
ADJI64MOiNoMHhxTMPAlGtWWF56M/hNoo/FzJCwONHKso6/cJjJvHCM6BqrVouBpGNOXKYumwobL
EidOGsdwEqTeGE8dMPdHefLTL4Iy8mVBQIcNpyArqoOc5fP8EOjG9NkqkE9xYdyMP+o4gvSXiXPi
qPLQvnLPgikEi5M+T7E2vspIPM/g/DQwRZM6kxFHZSLNj5DteKH0oCR09laZ3rQxrRKrGZuXVhl8
9oRe9SpZWdp/CzVLfcyaarhVBL3+qYSD4BqCHB9Rb869wQjIBOM6WNiN6Z1k8KN3BBihO2ol7hO2
MFFImLrGd7FMM36S0ScHoR6RNyiC+G0WOGu0rfXhVzfr0msM2GMmp42iF7EjJI9ZOrd2axY5+Hc6
Z78gi+qnhAK4LbSFeOI1BhUZ1AwobjqHVKzbWS8qV0nl6QuU7rS985sCVn3Xaw30c2PQRG6DyeR7
IGQReWVQgO5LqrZt9gIqn6B7RaUtWl5pOEZ+QRpesV6NVmAvm7jlTJTFwG17Im/z+LlRpWz8NMJ3
Ud+yICUBoTE/FYRgYOHcR1OU9eZdEobVPfBdUT2kI8COY9cGU3KT1JlKK5W5Cj+NshPTAFSRJQRf
IyWsYMNCVURAE0UMxdAfRDWTAQUqYwdwpxdN/ynruEQ+zVUjSidf5BWNnGk9FhibmRElKzB+9MwE
rc0eY00TAaaaI6/kQmZr3giJL8M5tSSjWbSe/TEtPqdo1oT3psCb49Fva1N3C7kMwQnD1+fPwgqW
uSVkxTenlzhDzXw3wkzQiTdybt4Eg+mHR7rKRInGTwYJheGERHrOFP+LoIZV9tL2TcuYQZsFb2nP
A8Cdolo/NJVMGG9HGFL0JJNGfY2Glk0sJyKE5r6rESOMey0MvSWJzpwsrejkUs5DXkeiqNK+8Roe
o5s8NmuFXzsG/CExyaj92VZYaMmnAAHy+KEruix8ol4iGDdyrYj5kb3TTMhxqNVLJALDcQq10muv
kyQJ5LDu9+mdn+fg0qqcitHX3mqXbxRoYydmDiTboQJMWTe+nXcIE+wH/nJ4MikS6HfyyEvxQSkV
aqRyWQMb21UwxnBYlaHYUrGQyDrAmGizJH6yWj/LnyuqOrgpCEr75V3n6ZLyy6Is9rGZY0qLPhad
HKSlQFvx7+90X/SUBEULe1rUd9Iel9XPqQJsxY4fF60XB5zRPrghvEJetIsXv3wwUq60nVL9L/SG
pZUIE42lj7+Fttf73zLlVhomyDfbsBv2UvQs27odP0CV8uC+CRCsH6Fg3m1JAK70u85GXWmv0YEr
QYt1vj2niEZzPntxa5FXsk9nQ6yEmAbesuU8METNiqo2iaqTHqk4eAh37isvdJZHpZ15VNSc8IDi
fXPEPhpxJvUgOFseK9LWhJfP8O6Tq7FcdEbEMjdu88r7Tnbng2V3TsknBnhgx67gbOkRXv60WAFh
jybSh1x6iu/G7CJ1MsOWFQC7RHp8mGdwftbL9c28Frz673X+n1H+ihy9G0VFOSQyl0/ZuBKetjvt
ED8A+T5kXxZLoMLRQJYc/Ps239CzW5t1nA28OkVZ3ppVNzOw9km8oZL42nnzQfsxv0V3w97y6uf2
VXZQ0L/B7HpLoXVjaf/qnr6bdGRRj5MrxlZEFFUg7IcWjKZ+QyV7a5TVKTGKCe64zygBiEij/2U1
PwFQ7K5/wPPO8hIA/vl+q3NiQFIggWAQqr2eXlmPYUSB0/TL25rrQqlgREzlvgWHfH3czY2zOhId
t7clL5FH9Py76U99hNjmRq5xDwmpdUks9ohg36obuq3KEtDOgy8eF7BO6aobKz3hUph8xSyYb+s0
r6E32O2p3KO8fZhcY78IvAceWfLz7GK36snHEdNk4QYpHkd3lZ+FUx0LZzoIG54D0kps8L838z+/
avn3dxuK/jEdLKhfhOHB7Y/QFJ3ZaZ7gydu8ylzxpB6GU+aUnvp8/TNcDkz/DLwKEoU/BWrbcGdS
HLfN5LWs1K2DumzTKyturmTOeNMBdmoZIj4GB4rD8Z5i9Q621SOSGd523NtaTHMVGUIl0jIVIAEh
CTHue21PNz9wgbI6lM/t2tZuQKHbZPrbmrMrZc/1dzRX16laTVxsCt8xPoJJbdz62D+kDkw1B6oo
Vb9746ZwfNRn/r+LvIoVEamzMpkscuOWZBEvjQ3SywYqRwfckbnS/I0RlY0ta64DBwUsWh5MFaWH
G9FrnfAxtFNHtNFucuqTz9EydsEBw2QU5ukACk+gw+9iDnlR7VBMcCVvcprH2uYV+jvZ4z1mV2/X
N/flnWDgCbYIGiOmsjrsfgukTF92gvoEEw9aIuVKqIG3kQu9eI8T776+R9ZTDneRsvtfwGkuBpt3
46+OdcIrrgxDxl+Otf66AHcWQfbmJXOS/aZ548WU591oq7NcdqPcqTzsbNlDNi5+lN3kxkdd7BZA
7Cm/B2XpWjDHvuX21va7GEX+GVlbHXGwRFTeBubZU2UXkpvet3bXP6W8NcTqUI+9lg/0yFjKm/CR
txJp6t8gOf5aDAjxOGFVe08+RMSWgmfNTe4mznZwuXgnY06mAnXSVGxrPgbqNOmqXlripVBSsr4D
3KlFrxtTvRgw8cSRdXBYINFWY+gGPh21VZHZ7ODMKZTryRb1o/jQef7Xdid51UnwlkCGrQFM6133
AlF5v6V/f3Gm737FKpRNNHGou/Ir5gL6/fQqZx0iC7835noxYL4bZRW3ZuyOUH5klAEXVaEmbmlv
KHwham1xTqu7zGuc5EXxyufaBiIu3Unf1R/ta/1cfDKO13/LxYwEIVoUPiVAA9h/fPy2ozXX7YxO
ho3m9BztRrQsKjvBYY/ysQvgPvg6Z47shG7ghN7G2Ms3XV+S78deRYpYow4opYzduBRW//py6C/R
Ud1DxN46rX830LXBVoFCrOBx1iWD9fsgspEdtFluN3aoN38yHxFLOMbPsiO+6c/DS+xaj1s/QDkH
GcKQ+mel18qnvthqitnwA0BlkOgQrB70IyomN8YL8gAO5DIbCigqIjteZXvDrd3khYzskHvVQbwp
3OJB38gLLz6E8Q2QFGATumTKq3R0FCCxAKdbPoAIdnwn/v7PBSqhF48EgIdADHI0G5fopaBmIjul
KbpIG8VcDdqUuopm47IOjWmP5l0mVvuNjbU1xHIA32WWSCvq8VD/Xero++CWvyRyIQoeRzL7JYag
mLYxqWX3nO2ud5NaHSM/1fG8MnIu3e4Z8CbFR2qd5XNeIWVq3loZ5cV6y6P7UjLyfiFXx8fqAV1m
CmN2OUwk9ZMuPEjSZ0O6i9tXXft2fU23lnR1fGofaU952b1KJP8EqEDDRtp4EFwKvmQsMlxIQzc0
bRUWmx5qQBQzn9z8XMv3xnwnNBvXzKXI+36IZZbvNkYVtFVRhwwxIWirFJRrFaeC5GDCVb++XvKF
464uKRj1S20peq22eSHLkMdAXtoilkOpE39qP5EHkoHhomu5KAE8ol7JS52LpvphfN26yS4Fdg1I
t6ppsiihNb66UA2k02gxj8vZTu4NVNce0PAUbP20mJGEB+Vz/g0FWzp3xe31mV/YKUjIm/jUoyNv
orv/cY1T5HinJCdbMPXbcvo1ib+u//21wcry3tAs5KqhoatYlq5nlk2WlcRFzVmjrjXdwWGFWtHx
fp5d+RB7IFm2vuXyk1enG/7DIqdusJYYJ3yckljQJoVZvzzbVU/7qd/Mp9zRfojJDlkUB0IEGjU7
vKB5Jde2/1Pfl0+pt1lPW5KPs19BZgT5ipVFIefjr0C5j58G+RsJub3pqW7FxIufSCz2rkxqvbmD
LuxgnPT+ZzxjleAWRm5p2Hssz+QMoehsV40/QhApIsqfXF1KoZwwwDte/7oXggCDarqMi5WoYPzx
cZK6gCxRXzLJSHmawt8WfGsUhjc+6IUwgB8pZhQ0HXQFfsHHQXKUc7oqC336jCIKa88pusM9Kg9h
8i/PwmKigLcaYF1tidRrX0UJ8JvVWg1iQs1+ogWbNsLGVNbrtR5hdQmYCESAGSxS2HpIkCiwciVu
N3/LMO8snCzjYACt41QMKUMS1+Es10bqYyYFZFfFto1HVuwgv1D+6G19p9itLaOQddeIOxAY13fE
2Xn/z9BYokAhW478KqDo2pTrqEGiUcpDW8QTzx2pI/eI++7CbBe6/9ZEh2fOMtd/BlzdEgPQ7i4q
xZkyenvqj9pt8gR+DJs6yc2k3fIAuT7DS9/w/XirtTWSrgR+hk41uwRJh10ZPLXhRtTcGmOVEmk4
QkQg3VDVSL9T7dzJMNONrYms/WXOVm51sNR87AUd0Xw+Fbr0dMspP3wPChfKutfbhge1T5z3NLC6
B8jI3vVlPGs4YC2AGtBy5fEs5/+rjTLmHdSQHnkU6kFH/O+g5xUeLgMeYj/dMXFm0x0OW2H5fGEX
7yguWcjpmBuvA9YsKine0Ej++1N+yFDqaxExMdLZvT65ZeXeB3/mxsEzDZ6NOFMTGD+GLMzkAVb0
GQZwYktjlWcaLG9rqtxufg0yaWNHnr2W/g4n4USx+IrBv1plDwnqnNDCUoRwv0XPX+pT9H10hF3q
kEa7xU28X16H0XRLNp041uaBuBBtmC1PUkXiVUoesRo+4omc6DGA+cFGB+y584R7/YjE5njb7kYb
UBaV+x36CcXb9VU+y9qWeWPlQ44B8wwdudUx8ZMox8kko0LumJ7yImM2Hz39EP/4N51X3OEpEe1i
fRf9QvHkVnCajevi7w5dfWVLR1zeVLAep1q/Oj91F+eqXkbcF6x3aAfo8QU3gac9wR+GFtbYKCHc
XZ+yus7XsP1cTHA0TENk8kRltbOEtjHGvi/o6STTF18oX8JOQ+VfRlMGNsGdZj3kQwEhtgb1OLqD
9oQ6Ta8Yu6kH8RMoexH6i2IKOzjoNs4QYOc6gsyfugwOs/Cp6R4QvSvEX37Ia7uO9qp4QhXCHaCr
SnV/KBEFQxLiNIsD4r3wyrrQ7ltyjUa8NeXnDFEVizplJnc3KNtsrPc6D/g7dV6+umyQqmIo9/FQ
Ad7NsnIG4gZeEvw8srrRdJrQZsubjeN7cZH/GemsWBjUyN/ElmgDwIZVcqxj3bn+Hc/PjMYT08JV
ReSmPE9SyzhSYzqiPbdW9h2ObXRvwbSizkFDxUWYQzmNr+oeFOTG1M4C4GrcVQYytuFC7UEzW0d3
UIGYneAajvHzRnQ/+1YMw0tG1CRQsGRUq20K3q3FsYPphZ21awV4JBN+Jzolq1bdyjguTAnraNpl
CJdTQF+/RA0t7zANR0k5PWX3VnPUTrGDUpk938hINAHCwbovvzO2zKGW7fbh9CP18X7YZRO9e50K
QdWNijj1lKjaY75vD4thrHzYSuzP9uJqmGX274bJtWCGXMQwbcZ+LB4lYL8be1HemMkqjAawWUsl
YQH7PZasvY2Mhqc74X32wt2//VSRl49/beVWcTPv+qkV5+WDHZNml7nd55yCWu4g4vja/NZfaMuf
YpoBtQfz7lfhKOpuoc9ubNGt77c6CVkrjEmo8StUz79ZjGiTo7xHLHPjiXR+Oa8+4CpsRVCwR0UZ
e25H/6k+1k7nBoe/do9LmzE4To6+D44CJfPhxAW9/TLc+LzrUuYgdUM58E77W8ok2xueqzvcvvYy
7hPGDr30rdi2fL8r33edDyQjEKo6/ruf5D8LGPmn/6chsFHOo1aO2ux39Wcb8Xm3PunKr4pL8eNa
43/14bBMeTGISWQWdoZY25DWTlnCOA1DILLHDgmJSMVyp0RIH6OH64do45jqq4CXVT5shGVPz7JG
yFF1ZGhMeWNlL0RVg3xSNck5iKzrZ10NkadqC5U8D5UbsTP3ACh3ZCGY+wgbQ10KqhSayWAV2Ani
GpqTDhM4QIv5JOWfXowAwn8d58y+vmjypZ0Ccwe3R11eajar7yXUum4KyxnEVeLLZDp0kqzbxWS8
+dK7KLw5lVMcx4MBzkzwxvvlFZKeAsonw+1SPLr+ay59wvc/ZvUJfT0Z0rYi0qZma8OAgRu3Yal+
MRa8H2L5Ce+CuaQPrSlPDAFjd4fIknlI7slZ3dBBKOqJxutJ30k2bEUHduCwO2w5DZ6nrByQ9z9g
dZu0PeQucwn18TF5ztwH//hztGlyH1tvu+d6BoBajuP70VYXS9Xq4Zx1y93llCd4i/GdspvslN5J
Ydc/Elv4Ft6LTu72fNmtRGfray5b791SA9KOjXaZ6Zx+a6Yba/p+fbecv19Xk1vdH12vw7MamdzS
IYoOCKP7FBeFO3jZuFEimH27GVgvHcr367m6Slq5Ltp6Yk6t43uh3Xj9MQ93md2CEPR/yqf6DteM
w/V5XlhHCkm8sVD/06mQr3ZMGsZlPFtDYSf9c0fFqEbB//oIF6IaZXcdn8OlxAdV5OOXUiFgViWo
fiSBhychj16CDq23UsRaRhp218e6dAB4OKm8Gi1eUPq6PJX6SEFOY0kPj3ey7Fae6dSu4o2uYmc0
47c6TWdNO47Ah/FWJx57QSRL43R5G/eAPDFJURG73PlHOL7OdIIS3Ng07rayxktrCpxEQdgFJ10e
5R/X1FDB0Gewh+y8uhvFU4FpXTLiR4ahy/UFvTSQRbXUWt4VSFevBkItIjW1shztLEEZzECUxPdJ
K8oTyvfO9aEu7H7r3VDrCneQwh5AOKC3R8vfKcZNbcV2p288sJdTu8pdLMsSreVSWu7ZddjAYhAt
4A57Bf+kZKCwKFpqxhP1q5s5fcyxHfq3k+KZpMqMRhOGHblaP4vEIYAljTthLBReJZel15VG9mTM
pbLxqc7X78NQf1ve7yKikheROHZJbzfaaBsB7uY9wA1YEtdndL4jOF8m/8PGWZXl9QnzuyWzxozQ
jtERacd5jw2NA3vXBsa3MdSF0/VxrNXpKoJiymQV5K5+B73Fnu6yb6EDku1udCUbeT67vAs/X5/e
hbhPt0O0VLaJRi1mHRAHoxAV8ukBxFZ2Lzlg5zz1ESv1U3VcutWCswVgvvDdPgy4LPi779YFmGBD
KGxRjZ+OEk8ypVyOWPOvjxcFJWnpV+kLbOisBSpZM1TTgEilf0IwFFmaHCZa8u9HUWgX0TBWqV6d
VX0TrazkKaEYIOv9roh+K8P3oHu7/oku7EDGoLxCpVc9t/iGTgVxw+pxcRnRwqtahAzolDQPbatF
XppKwr9FZuiAceBJEJwk7khpfYj7Iu1kSxjIGneD293n+8oG32ULd8D2b8Kb1P7XZey/AxoqFV9E
DtR1S6zQIr2XBm4VuUE7b/QjykUJgnlzFGyVss8Qiv+Z3D9jrfKcQSoGPzfCJWfNkfaCF+DMe24y
L/OiJ9NBzMPBCyn4kjxs5TtL7PsYi5dl/WfkVWwMNW2q6gEyV4o01Wz0RxGXLtV6nos/PvVOTU9P
Q6VvxJTzC4BBeZ+JCo8e6JHrCwDmnlRaLK3kU9fUqx1Ciz3ANkSnRyVGrXneeBRcCii0NyWK2cwW
sbbl/L8733Am67BI25YFpmPmosTnQLYt3yTRpoFgK65Ae+Tx+hE5b9NplJHfDboKKrrvzxbXaWsj
t7LX9gtCUf6VgOaqqQfMG6MtYXj1IT8MtlrTwKfKDO2qtVXr1ZpVVB4L9/p8lK0hVrt0ntIpFUvY
YoZJF0Kc9F3WCR6cz/tJrD6Z6uSmao80QeAhIOBIRnhfBIqN6nU4UaBAm5mMwK4t1V4kMqWuO06R
/ighQCySjGLlgbpifqsOHGWgd/g8okv3bCVHdMn3EQo1ixUvttQ7hDc29uOlO47NSL1bo6FEdFnN
TMmFwJwMeguN63uZK91i7wY+mTeyI9nFLxFUcuDI4f76gl6IoR9GXZ09MLrzIKnIOMedgi2tBNow
buavXb9oI0Pm23gDXMjLwZJqEhcDRRyi2+rxjUSBoc1QPezxZ4/UlcvFSnWMLiRygmTm0X4L4Xdp
gu8HXDbU+1OXhl2vIHeH4hcOgsgNd4jhZ4LvCuoWIuXCBc7rxqRzQZcKEMPqgCtwacdU5dnWBU9m
/pymb4n8+frnOh9i6YFrskESSQV83XDExguYngZgbszZEKj7T986YyvdOj9jOo9AhabtX3DNutAu
h2NhpQm+wlFRPeMW+gy/+en6PJZI8DFSYGGlWqaFzoMoUXz6+FXo+yioCaHApgUxoiG5iBcGxNPw
Lk59666pfekW07+tO+589QyFhE7Vkcc0kD9dbXY8PXngoNlKNxhJo6J4zgLojPk4/0vMnK59GGfN
REuMPunkmPKkD28RxQG0PHwsIVr3+iJenA7ybiKpgQSMZRVuQ2SF0G1lOorsw9iGUzd/puy0EZjO
dwOToTIIWA0nS3GNlknaKeYbDp0tzPtFsaVFF/n/MI93I6wiX4Khqh+JzCOKEcwqWrdp7qCRbLQV
L9y/Hyey+vrQrtW6zRiGpilurD7aVw53wDMsL8UDhXeDPkq0WZa/sHxoR9GzBxsmacAgPu50cUL2
RgqTwp67t1zHRcLaWL1LAxBT8YEyyUvPYFOK76fodlNW6SP9Z2Kmr6Hy6fr3uRC0Sc7eDbH6QEGk
JzK+6RTzHInEMHPDcCfYHdzG3BXfututtFdaSkEfwwMFaQSTReRuKEqtwYQC7qxDWvA6F2+ig/Bj
YS0tAIPmMX7qDtcnd2H5llin8iinDC6vt3eOKg4na/G0LKavWoCKoJ6oL9fH+AvZXs/n/SCrBdQr
jAwEU16qQzWC7kcR7A0yVV/RRKVOlN3pL6j27GcXcPfv+nf2NdujGeSMjyZ+txs38DLU2U/hJaGq
KAXLyroKp6gjDV2MNuDfd/2N5WclsnB9tJcaad41tYL7RmZ87war2QiKf//y2cjagl2hgyvSa/54
EuoO4eAqR+pjIXhjQVRmVKcRy9w1Hnop44HUyxH+DDLOusA2C6e8G9626mUX+vGGRTsX2ykejirY
uY8/oqj7rOoD6jC1kVrRQ6OnifoNJwoNBdRcGLMQhfy8Cx1JS40Up1wZz+7Km2Pte2L9SpHT1L8g
2P870xNrvpf4d3mjMHUhqFs8aJfuD18I6NTHH8jYgq82vEvKJnoMQ14JeMqKYf/j+pa8PIxhkGwu
ZY41yUCrFF0aEpmnbN3bFUaxIILLcgsHeeFRaQAMWKoNS0Zxlq9MvRGNWDe0JLXR87yHYOu1D0fe
k0f1k/X0vf2+1NCDB/P5+uzODzWcjiXk8ma+QK3VA0FHYtvPUHGBBdZgqCaoG3HjfAEX2giLJwIv
o3K+qmaX5dz4ncgQyAzbbUeFLcqwKNi6Gy+0Oj+OI3/cD/hyYbdRo3oh9W10ilA83WexwbZspO5J
1UY6vFiPHJCk1w4gpX8JmGscr6/m1lRXyVpf9V2S1ky1jp8DIqVClz6TPv8fBvm782GfwJFcDWKg
kN50kpzZExbOtG/1YHDmcAuPc2kqimQZ2oKeU1GK/LiaWtxHQhsvGwMloAwQNXCRrhY3ruStUVbf
TPEL9Kgy5jKWd52C7tdbrG3dyecZNHU1E68T9BtVRVyvl9b5dYXdNqJkIdnMXv2D5KStxDb+Pc/9
QfHML/pDdwRSYeA3uXGHXJzfu7GX4/fuTVX1kSTpOatYoe1HDe6b0tFwEKqNetvWMMu/vxtGDEt2
ykA5IayPkjE969JvSdY+X993Szz9eCvxEKEiCicEuJm0vg8tNTVHTUwzCKOw2wVzF88DhlCq3crh
fYN6NdYuKJD3G7fhpQj1ftjVFhlDjMgtrHJso04Tl55BeAzxAtrIec9H4baDLEaQV7h518+spBoj
K0ppBYTh56LA38xMnevLdyE+MQTC0cB72YdnKgaRIOt+ikusjRs3Om+oOonSp6DP3GlODlGsfkm6
/keZp0+JEm3sj0sZ/YexV2kVCp4T1s6kvvPP9tS+WG/YqvpOfRDuTK7tHZKdU7vbajif78qPE15d
0H0smCGsD/oeEY6gnTA/Knn1FvqmthFF/qaeH7fmf5F2Xj1yI8kW/kUE6M0rWa6dWq2WaemF0Ggk
eu/56++XWuBOFYu3eDX7slissB2VycjIyIgT51xYWtIV6JOWVjm67pSb50P2rnkXPTSechLoaeon
++F5/l49b7fzr0+EeBvLKB7wnADZt4jEYZGjYlXTf2ugc6ud10GRmcFQXE0ud1ESo/P9PA4b9YC1
TT23uYgoEpJyzjQHgzcVPyX5R4ZMi77V8lt7xlC6F51aRWP2a/n8h4tYl6SMLpJ8rxWu5FoP4Sui
Pe7sOb/ab9tN4dVFAVh0FLDLtBnFv5/FL0svUnTLOH2K+kGW7qb+6G8Ozaw6yXm+uCgCDEal+nCd
8/yDBvaDDu8BylCMcb6Lf3UdXiISrPCnvR9/UGK5ffavS2skd2ep6uL49bMRoPsEjB/C0IPT3ScR
SiCx7uWSulGlvHZJZteo1IP6pCV3BXwPpTAYu6kBN0uraZcl6uRleXLyfR9wjT8iXQdNvhTbqG+m
un28vcyVJPbS+iJWJ3kbzQE05b8rs7SbtL8Qfmwfql3ziOrx/BTfC3Adup7WR+D/m2QK1250aX5x
HqWxrJDYwLxtefZL8x0B9uOMbutPtMsZYRU89wy4RUDF443gfn19XFpenEoDuYAmiii2Z/kPe3yw
hq+3d3ZrZcsDEhtVlCji7/vILMFobCFKmVjpn6fqeI+pM/BFH/eqbQfXplapBRtYa4+J8qaaHyrj
+fZKVrIxUU90gHozinXVqAsrEDuSykoMKdGRDFaC+1KRrMMwfxnSr20xad9vG1z/NP8YXJw9RGDG
EeUtyENU7V2SzGgWxxvbtromJmgQm+aRYy6LMGlRNaGhd5iYECu465EVyfSfnf0ECfjtxYgfe3nR
4We/W6u8EB0AO5eBsh5hdJDFPGNqdY8pQnkN4Tkcjnb4+Dp0W2Fr/TyL8SACs0CvL0ImvdR80CIW
Nh31F+mZMvC+ecrprz6gC7a3jkhgeAmD/s/Daav6surxZ6YXn63TTETS5CLzZvsvCHqgJf7mUHm4
vZ0rrST2E3+nycileoXl0n2ljSi1iPpK91lyw7fpU7SXWBvXT/mh/CY/BJSXbhu99hbQNNBVACiw
TPA7i7NcGhbySsCg0PFWXtHXQz14QLRy8pwyP9mQJ942p4qge+kzl/bE5XR2uQIw8Muk4lALQpt5
p7iWjODhTvF3mfF+bB+EMJUY/p0hyy4Pwc74G/7pMDkW23Dk67N4+VMW/tQ3YzCqM/zQONXrUCgw
VHbz1v5ee86lkYXnJGbGOE9v0THp+n4nqXb5OLXQA6dOoG2E5dX1iEzJ1OERviKggAXFhnmT/g+c
5wgaW3HYvCCUJN3d/oQrvWmWdGZn8Qk1CUlaZCUJMH7b3hs8zjw0nEbzMZXqXrC7C2KDCtllKZT7
l2HKm0dg0+ZTXHXWpymtyo0O/coWC2gbY8648XUJQi/tXLZDDmeRfokQLJQb06vUeiPYrVsBVQRs
TwXWtChBSK2ipihj4SThk8rjfUxPev9zY2tFTrA4HQzlwClN/LYYvFzkDI0EX1/c/T4dyuF3Uvic
PKFhtYMTHlC1vhlTr3NBgumZQeFTZ8cxUzKbKiLH/z/4R8VNnylu6wbjLC5q85DVTKc5dqv8bqtZ
cH15iDAu+FIo60Awubg8ki4wEVCnlSjPynMqT15MsWqn5FHkNqnzFkB9u++bwd8IsmufkXc1dCkU
Qq7hbzbz41EwoKokh3dJDi9Gy8x6thFUV8rVyAAqwPOpNDL4uHSWIS802LGx0uyHPWTEeyDOPcr2
x3YvHZvXGiGjF9giIObZwgOvbSvngA6BeIReDQYMidMUFqLw4MMeqk6/j7Qn1ULxDhGKRN91nbIR
DdYciOOgkOOLUeHlY0nWhjho0VzyRoiR3WHoD04QPZr0K6h86hsnfcvYIvLQz0QbBSpsr4OJ1B/v
BjQUOrl71eryj+s8fMCzZS3uBmQQ5ChP1NSbFcVzIH1P4DnZOOzrqwFpBwUATayrw25mRS1bv53E
oV71Ud03R4ZFHAvGZ9fai1EDGyEO3Y2Bn/5xhUms7x/bi3NvS1oYBS22g/CpKL4r48ZdtFJfwgDo
sN/jsIxQLo63OjuSYQP78ZCBIfwXp9aAtVCyUMNN8geofAK3hSu61ecPQUmJ6/berp1yOoNM4ZAo
0opcWG+giU+T2pk8q9Lem0XzYkXmz9b+Yx4AUlG+HhwbEE7zvF14SYPwN10AZuRD6cmJDNcH2Vpv
AXZX6h+XVpYphG9rgYOEkDceYMiW3uQnoJ9VcI+u1VH7TiwZyvvN16vYoeVNpJNrA4+n0EoV8vJi
GHJDy7OxFBEMIkYS7K/aQ/Y0MSR3YpjBBSt2Go1d+Uk+5ffBYatSvVIiZM1ivIlOMu2PZXnXlIwK
YCjmzRflkKM6CITrWfLmo3xIvpIJtw/OLts4E2uh89ymSF3P7sK0CIBPObB/ZL9S5X2QBqhGPOtl
cVCYYN6iTV3Loi5WuNjgGMZjWgSwmVAlfFMO4918Co5oTwiG0eTg/P3HBwJyH8HQIrj/eOleri0h
YevDPkNMkLFYF2DKEcaW+8wf/7gg6JzbuRrNbiC1t2L2UIa+H51y1xi++vJmd20ldF6YWSRjCLuC
DUtZjiB7k/fpbv7Lj3k7tPfopnjQlz7VP9vgfitqXnFI0te9sLtwka4cq9ipc2TSd5Y7fK9mT/dE
AwfRz/fhs/IFzC3dcNCIcEce1EfBEJvRmnjaSp5EeF6cTn4Hwo8CkHf9FC7Swi4Kn/WbofnUt+aH
TJHebnvM2hG8sLEIOy3CGpOapDAiHSZymOYYvFjMG3sjs37Zgdev9XVrWSth+8LkwkuF5qbRBQkm
tRwRxA+oZLqTb21cvBub95u24uycG3GLYEvHwroUKUkFlIrSHW5v3upCCJ3ivJHGL8NXFKEYl5kS
DGUOoauKutgtmvGkkdnubltaiyMqvEui+0rj/GrotGpK1CRiH2YWwO1o3jK7l8GtUdzlAJM3+S1W
/E5jVeSXupCkXgQtS2/Nxsgh1/HVe7pvgLHqjZt77eOcWxD/fvZxZmY6LMD6iZf1zjFKp3ujMn/d
3rJVE9xoMCYKYhRr4WU0rGEzbGBfamCpysZ3znh324D4A8vTSc2SxO43umuZFgRzgSpo0yaMrgcn
7dSejKN+SA5bo+trQVBDqoVuj81g3vKKrioD8eyBL4+8IuJ/kJ4bTwwouSif7G8vaHXHziwtPgqs
JiOYayx10yfZP4XJ37f//qoTny9FnKezrz52aY8Qk2ClolDi2vc1k6/aE8LD4x5Nhf1WUWZ1Paap
2oK3jCbywgPyKCm1KhTs9HKMXsudtc16sW4CzJIsy6CmllSwqmJKvZ1yUmpIGwLoWGsItZ9F9Bz3
UCckbvo0bsD4VyM2We//2lxE7LSmwidJOLbzar2Nr2Ki3z/pz7YbvYffd+fcbT3+1sLcucHFPlI4
T1t0BWfG1RAnz0dEYdWDbm8E042tXBIklLaUKtRFiHBDeCdn8q9G9K1ve+Dqkf1n65awoLyLRymp
8fDJhowvKQ+GU93JBQVtzay+dBmqxxFTNH6abBREV7fQoscPbhK10yWgC5ot24oNXLEYZeVkICj1
aEiGgkrsoG3s4zUfE9mLdmZLBJSzU2bqUxogmpB45jcoxRhq57aIdzraiJ+Kp+DYlmJW6B2YKDEo
53+opc06+gpCVPwE0ijA47yalkB4mP2qIG2n/4RGqUGY4r0Dn47IKPrm2xZlwEpF3aFSJ7jbTWZ3
qIperrioSrkrDcYhRJ5Yf0xOosDVngSFevJe29t/UWDe3fakNW+lEsJ4G1cAL9DFm7AIm1aaZJ0P
mgGRq5DwZcz3tom1wH9uYnHOQ/Qk56SboQ+E0NF03nSESucc/vJq/Be3sU4Ry6DAinMu7/suQbTW
jBSoACJkgMd31tZs3qpPnlsQ23nmk1rUJmVrJkAjDoK1uzp2HyBEe/ebaMlrXW2CwLk4lEc1c4Nd
/bTlIWvHz2DQUeVTrfBocNSGWmtxEK1JHgr0Y9FX9uc/nzAhFWRuxgKWQZtlOT0Tz+PUgr4i47Ty
U17OSCAmj1PtbDxgVzeTgipzLMDurlGyFRW3pk9r4e7D3jjku/FBSJM0Tx/QrgD2XcBY5XxN96dy
k9tlze3PTS9iy9wFWj+rDd+xcNAfflGabn/b69fqIKDZGeNUuVEde3lrS6YWMvnH6gSjk6R4BvyY
n8o9zJKMNxblbvhrK09YNykGiTUm6LEs3OfMOxF4a1rZ5Fqod5RUo5NykryK+eXkoyiBbE89qeLo
LlPH34ujNmA6vPAuDdJUb9JawR9HHl0TDPaQAH0MTiEx+lu8ax/au2zf8yOa3QQxR3lEjaEhSZo/
F6WbZ1DI8aO2kFMiYt34Tc6CulZVqrZG3YxNYHjJbkJXbw99ovD2/J5tUj2vbrlFU1kF+EaFchmy
Gy006qljBwRvh1TvtN3vSheKoXvBjxihGrgRsddiwLnFxaN+Cgs7VgIs9rMDlefPNtPp1pUbQXvl
gPBuAhmucPHpTK5eflk5VIdSrlXOZu68IkL4vk+NjROyshBDpuIKqQR8q1ddB82GYAlZUR42YM9L
nQqFWiMm+vftc3i1ECAFjJUQX2SQuIS0y4WMpqTlIO+xIq4chEvnMNrYq98vpAuXw4ao3Qp0Ab3+
5b0D3bxSdkFFmgAtImfPuQvzQ/ES3Ldo8PSfM/6Dsf7mTmgpODtpI1G6ul+xTvsU3j9KZiAbFp8q
H0x9lkcSziqWH43+PsUh/LpwS1R6b+/l1dHiDcqEOFcC7BxQqyyShbxzjCziMvDiidOrZrK9V6Jx
N/fWl3mQH5s028Jeit++2NkLi4vcAVFGhWq8xAt+Uj2/kXdWkT6mpuYiT/qYdvVh6AdyCh5fsEoZ
+mdJaIk7W5SoV57KunmAk5VRsVCu6vP5pPttlefkFal0Uvr8MFl/AxHb2N2V7wjHOCB/aE8hOlx2
AYKsGlNVIk9qKtIXSABCNzHtN0ZnZbczN+cv18xRklNk1F0oxyybfnFl21EboueWaMXBmoqXvqd9
I0/vc3XYWNna/lH8o8VIE9N2lh4a6ZNFKsFJjypolSWkRSllBEa5v+2eK0ddZWqVJoAuJACXPAaO
P/iFb2EmhC4WNWm33eTyvE7RhXAFrx/qF9zsV9T+MwqhcIRgQ7DO77RDj4JLlBwtmezP/DHvlZEr
TUaXYWML174Ww2oUzsj+aAgvDnmKYqri+FztSDT/0Mz8La4s2NqC9pU04O72Pq7aot5A5ieGGJaO
WAzgLeeMYgDYy5MycWmb5l3fZfTDtsYK103h63DVUFFZ8iPYcqv4VYETljFSTW2gvoRIZ5hT/X2u
pK05oS1ji2Bi10YnVSqBMvLz0HbBkwcdnu8b/n1VNJHthZmRycfbm7nqlOCjZLpCvEuWx0x1oqEB
vEuVIylP04z0jKxu+Mbq8TozoV5ecVUT5E0mY6J0tPsCvejUkncjQpS3V7Jqhk9kiAldWm0LF2QK
SdXSEBeUGvjI6mFndB+0LR3T69qa4MoQHVjazAJWtrBSOn7gaxMRX75vH//z5LfeIXB5Xz0Huy0G
uxWP0GBnEoOZ8K9d6dHkkPRLAzRMXiL7yiGSwlc7zWZXbfTC1ZFq3v3xDjKYyOS+AT0h+eLifQ+2
pFCTIEi9yuz2ihS/G1PtY51rG+d35ZoWAqhiGAOcI3WaS38IzGkaGydGM0wfn3Wr2aO5dVeRf8xJ
fKfOW+SO1yA5k9QKzjUAQIp2PSFuWKUOSycIK/0Yw6WFEg28fMO++uAc8kPdHyxPf0bZ+c0GkLjv
6XiZX7bnCa6bXYtfsTjd2mDH7SAx69Ls7eO8y3caDy64Xr8FBd2g+O/yEA1oB6C/uy92mbQzKef8
GPI76X3yutmPXslbLrZk8Qm0EFyZHbEl9U7gBkWbQwL5KXrg+T56/eNGx+XalzMcYRxHoSm+gBJ1
7ki5tg9eb7vuShg7X9BypA1p4XGUHHbXkUOvHia3c063Lfz2/kWud2FiEcZA2RdxZGNi8KrPzqnb
a4fs1HwKvpENAco4zp87KG2LHXMi99mX+H5ranclGPCKNQTJAXxjV9oyoYJ406RowCOc+m/FklLX
0JDvJKm5s/tqq4S7Zo1EQVB48Cq5SiQ63uqNVAF/lMqmcsvc+TxLyktXMdlQpJDL3t7ctZCggttB
94ThqSttZN1PA96IfuqV6udejvdtP+6q8YuVmAcl3qjrrLkKjV4q7QRV42pWa9C1xPJjbJlZ/32I
aIi2et16/2ZBfCa+AZ9sCeQa+7YZ6lwYKd4zOupmzGBNyQ+ys4c62tIMXrn5aF3/Y0x8y7O6Slw1
VtlPlFRi+85HGbifnqJ/8U7VeUBS/1VJhq5u166PRiMfQd5OykvgPPDw2XCB1UWcGRCf7WwRfpAY
LfhJutVZf6D0Zex7B4ZFs4CM5/a32bIk/v3M0uBoU6Aw+e6Z+YzouO6G6an44zYLIe98vxbfpHSk
2tIyvok6lV4bfmzqfxHxzg0sHruV36vyNLGKWHBQzlCLR9NGPrAaA84+yeLKGsFDtq1AW0vdUY2z
vdoVrpxOHvf6xnHZsrS4j/LKLlINrgFC95exeUlL5njUFyvbKoWsxRnNgDeItjf8Y8vUo46kLK4G
A/AXr9eqTdwxLHY5E3fpeBcxQvXnjkYp4j99ccZhlp+oh+3ZroEFGhmPh7TYzcIXNmtha/58bmbx
mTSj1uS6w0wqppzN977Uuqq8AeHcMrL4QshS2UzAY8S3ZTQ0UOhV3ifxxgDRWmg+W8kyT4iSph9y
FSOSPz7Krf+ABMbh9jcRv3N5i5+bWOS4DNiUiirhAVCQJa6vSW+RFX918uCHnzaPQZb7B0eBAEfZ
Ej9ec/Fzw4v0wTFTJQ+F6znUfXv/pe2Kk2qDZk62RpbWLYmCokh5ryYu6yINhrlkFxupPwbRuK8z
7REerjnd4sjasiT+/SySBnlRFUPDmtpJf2ytHnHc1zTV0PbYqi+su98/a1ocJXU27boUn83S95oe
eVLxvpOLf3Ve0aUGYy7eW9rlcjLkRpW8IAoFTlh4splFjMMOmhp6UGE29r+IrlTh6GDR3QR+tvBE
XSstuB74TGEqZy6Ot/fTHzAoT26iVhu2rsnJuY7OjS28T5WioSt6YexRf9F+QGDkZWiBIweqxqCj
RZfpl34wT+nL8EVDwGR/+9StHuyztS521jSkiFEzdtbSfk3tUxT+m+h09veF/TNHdILMGaWcv4/i
HPMVffmrKrLA6yJ14xWwtRDhp2eG1CamLS5Q5vMQ76og39n53e2tWr2iYKSBxAGw8NUkR1DW9hCk
WMjRUmzj/Cd3iO12fnpQ2vxHUDffbttbPVn/2FtiTLMMArVOxx5oTLdCIo85UbhwNqys79v/rspY
OLtThuCRxL5pOQNxqubpfrmxcddjIr99/B8bCx93RmUKufWJRhB0zY/zXflqKF54AD/qKp6y9x9A
JwLs2up6b61t4dxMXWdUw7FLQKbo1LhTvuUUqybEuw+OX7rey85pJWuJXYUi0Mr1ez8Cmljqh9t+
sG6C5wp/n3LTEv8mzb5q+IkwIUWeUv3dB9NG3r16W0A3zkAdxe8rcI46Gk1uNLyJxvHLEN0ncer2
9bu4+H57ISLdWd7w3HwkefA6X3P4a0MYNigA49CDMR3iTAJw4YSz9D0opem5UfXqU1xGYc2olO+H
G1fIaqBlRo/7A25PKGcXeZIU9klmFIy6DF7wrn+sPpv38Vf7s3LyvzrA1SLB6mX2rvxRf9guMl23
ezkCVP5Flw12sashmEELc8ePWbtg1/WP0am4B/oHzF/zEDvbJPxfix2GoA2mWgi7w/IKY/CUS7ia
QGKYfTy7U1XFrSdljUOjNK8Ua8OBVkIjU8NUd+EFA+UiCxc+C75WLumz2QU8EZXuWNX56+AMgdvP
8LZl+uOE6s+GwbVqL0ItghsHh6UVvAj3fcw1YmudmNsYd8kp21c/aaZ4zrFCKdLbCiSr23lmbZFO
WaHfWmaJNZU7uv1Vx09l8tftw7HuIWc2FokUqBK5KQxs9Af/KBBC/k77ECE5I8iQq7/+eIBOOOSZ
ucXbpM+YXyvGnsMoJXcdg1mNNNxZ1bvYrHam9imQt4YFt/Zwcf7MNgd/rmOwJm2z7YfeZHKi2kg3
Vq8aELxM1YjWJG2AS08sjHgwjPC3X6Qf9dkr2kOquMkLRVQkrGlwM2rWp/vqdVujft0n4UJirB2x
DcpYl7blrC9ia2x47j12nxEQYl5/OhQftX3pbVtb204Y7EVXHTyls6xjDdU8SOgtcQCG5l3px4es
Gz4GVbi77ZZrV8O5mYXnN0lSW5nK1aA59Uc18U95rH4z6vJdB23dbVNrK4L5jIYyLUSBILncvmBm
oDrvCJERc3JDqu/GGcHI7O2/s7JcUKb09lBjpW6NXTD81Tn6vuu2iKRXWxu2gxqnYPO9nlyp5jia
lJBhNpMKOJyaRV8Nxzo1BbGkNPlvsgFxsS3XgD1kQW2tG0Nbu4Wp5BoQ6s78bvhayf8tS97kLKyz
XVUE5XDUZ+KvSzuyL05Vp8B1WxdOcNfYlGgOcyaVeyYXnC2NwZUvQ3ONerVC6/p64l4L02KIJCZJ
Zu1zIlNGn/6aW2t/+8OsZAeC6lsG+SbwpEtAVOoUSmiNGDHy8iSH9CSyqZNclVc4Q9LIp0l3chQd
bxtdya1A8/HQE9K/yhXfd9cauST7NA2t6qXLfljj1gjXNVZRzH6fXY2L/DqpkzlVFXE1Huq7rN9p
IOp8N0DN+Ch48KqPw244RI/djiFtk/99l+UuqgK3l7n2Ac9/hHp5tJjjL/B6lunE+j5WPhly5kEn
sGHlGvW8WOsi+DJlP2Z2w1rlNsGZi+a5gJSnsoovSa3vOfWdV9hwAppt9N6q9B8IMP4LVwXCyEwu
xQK65ss6opobg1Y3DFQiiPsSBeOnpB6eZSU/3N7Q6xkErs8zO0sO7WBItN6vsWM9m/e6l+3jQ7jj
uf4oxJQi+HG3qFlWu1znFheOpIxzWynD70nVyfbawq0rIIIi/Sk+WKfsPngpH8zH4c0JYaVA+Vdo
wGz9iNXr9fxHLBzJ6jrLzkJ+hFDhiB/7nYpMZ47Cc3Q0X63j8FgxALTVX1vbbB6PII6AsAjemEVq
NLa8WZoi5gw5NIizxm28Cia9H2YHOZr1SwyS/ouMDxijAuaIhwogwMVl1FsjIsMJ0AiGTe4nAy42
O77XYn/Dj8Rts3gSGYJ5GdowpquvBs3KKSqzrBdPoloLuv00hrDuaEor/2VaDd2pKUHBe+OYrsU8
GAxkzeBhoF3BxeS0zvpI4+2V1A0Eu2X6rSzKjXqxSHUW62IWyBLDc9AL8A5ZBJxQS9qhn0ACmUro
zTr9HFNL8pMxtccxa+7sIXGNqXinx/UWW9PKltI/EIeTAj+FmsU5YR7NMAKe5R7jb2go/j0zTN7k
DRJa/6K7d2FpcRiUOOniSUBd/S7yELVuInTpRtu9HWrEVi23EhYPDeQY0P2rkWanlvQ0z1nPHHZv
dTkfJZ8XQmW+zmZxiozs421zK1cFozPQCVD7hNV2OddR1tS/ZgmwTtL4OxM6+CHU3WneaiquOOGF
mcXzo8jnOm9CbqTcsb736fS+UEBc317KNTmDCfEsFwERAxzVVcVuKuQqScT8W5TNf4Vqdhrn8u8Y
koYglI5aVx7CXn/IJPPvaVQ2DvbaNgIbprWkA0i6wtYym6jWvsVXy8IRlazvdtIh2vNpY4Fru0jf
V7A3Uhi/Ih7sg0aHAxYrcDIYrtB/ruy99H28Vw+o3dsuWxoctqbhVg4YgxcEDxEaRdf58mxnqNWN
LcoU3qTVgxsMYeKpSv9VjsI3pWg2b9oV/0e9UwM9CY0wxMiL89yWZg+4mFMmnWbofB9agDGh5/wF
yb+RueXJeCFOap+L1/Rp67pb3V4NLk4BrL0WYTKYmEDwA2Btawwn/MQ1K/Pl9idc9RPArbLQnoSz
YLGZedwDUtbBMU5OfaBt4zbt1zqTjn9uhUsMcSeAmYA5FuGYwoIUDLXBCC1vAxqRkz25MTnof2dl
cabNQjL7YMaKVRQu3XU3JZ2ewx9/boUKGtcXvCtExEWSacZV648VQFo5CD15+hggSRcikHXbypqT
06fjAuOJzX9ZeF1YWABqhNdpCC81QeOmyCoVXUmA//OAy/ScwOYCDr7Gb8RJH4zNyHFqkiwSjLZj
vAsb3X/TrFnfQNisZFIKPC7QTArKEZ3U4/LsTnI8qdIYickp2VMeQdc0x+Io6p9IGnztntV2swh/
7eEC9il4qAAVMrS12MnEaf2utEPoRkIqdY50BwDZ06Zud/uDXYcJ3m/MgoAE06BIW04U9VVRVWhQ
k3HALRQ4X2g6oCppe5UEsrDbSG+uAwMVXISBRApFOXt5nqZcy/w+ZDaka6Ndm6O88MdOgQEVODpq
bLaIPpffqcppNiQm32l25l1bvDVNswthVb29ZysPNsyA0xYSmZSsllO5ieYHeg7JqVc57+qgClxn
iEBgjsExDsq9ppQHFLglUPfJi5zG3lBspfarG3n2A8QxPCscl8izOrnEAMycDjsuAfoBW5n8ypDN
5SIXwa+ByTwJox6U89s07es7bQeRyUG/iyAte59/YeBzF57k06jv1A8b+6vy8y9zN0wL1By3JNXI
ZUmr5npWmhTT7VuJiCtDbahJBa46HqyjupNPlEBvW7wOWxgUI0ukbnzTZXCkeNPFiiWGlrKfvcNT
ovlZ6LXbb3Kbi0CxXBltFAakoGAU98rlhwvksUnMiuOmH2VpXzPMEO7MnXIvGQfYSXfbHZS1lTFJ
zYQibRSi/uIrTrk96ZBZkOo4kxuhdz1mp3J6N5n/4mjrUIuLGVZgiMuxr3nuabeiT+vJ2WkKVLS4
tgY81wIiSSElahJEEfovt65Vh1wxeVwCleCVHhg7M3k0On3rbK9+IYFPF6p91y9Ykt/RSNuCDDty
I5i3mYF/1j7EnxUPduhP29yx6uoXIuFFuIdRJBDdl+uS6thRw5Z1tbt+13+UjzMohn1yj35F/NzD
+jTeR+8zdPT0k7KvjxQ9J1d2jXt1l7xuHfq1uCL6zeLtCQ/UMn5mvdZLZchvsUwqBQqc6uMWWHGl
oUhFFEY0gKrkbVfQWCudw7DNOdzV3nklsswkPV4UuEKKF9KBnfE0e3lyR8vt/1eMWfOjM/vLEpQl
ZWPt2Jz1MWX6Xkc2Tufms7YqmOtm2EKaiRyMpbtGWRwOehTzym1zt3GepfGUZt9vh63VGC1URyGr
pCZxBfAJItmeJJ9wMnnaD7N2qw/5sy655RfzdXpznqad6jKtnjyHn9qtV/xKTQs5EPTJIXfEX67g
Pl0c0X9mGkL4beQKFihll9xnn6x9fpqR9UredAbJt6ZxV7pFwizPNmaYqFcsqcrCsS8rw/Rpgr3V
dyY4f+vDjM6boPXKvU256LWvKEQFqa3DF8isxeXhpJHqa03BBmsW1WfJfi3mYh8i8NqVH3oLPqV2
gqvXOYV1v6uynkQgRY4j3tVz7Dn1Vk1j9deQN5GmCfDTEjVhkdvPNr0NL1HvMgTu8vjJ7H9s+NRa
AGS2/DfTFpficmiG/osuFwgSecr04Of9/TQZnhHDvFAXj1rwM9DxqQBRmtACl/Rh7k6NX27k2+rW
bxAJwll+42taBjSbhQ6eeZQmuB8oOuzaU/PGefqaHINHa98/1LClKk8IIXzqgH1BoH+6vRWr2322
E4vIXIIFTHKJnVCpnYbWT0lnoGazJ79lRcTks7XOJbEwE5qsKZN/VWMTiyJozZL9f7cY8TPOzHRB
U5uRL7qsWfI6MJPddabXmvHLbTNrTyVAIv+4zyI17ZN0oiHJpskv0Xduj/Sr8sV5N7/0v+rP5Yfx
OJ2yLxsmRVa/TKog5wHPQLnvmkwJApeExMqPATU4P3RyxRbyULe4KxCe7b/eNrbqmpTFaFYLzYEr
0I9clr4ZVnyu9tDVblZ5wy/4ka1D9yR5wTG605/9x3o/780HzYshn3jXeuX/o6Vw3fZTyLX++RmL
bbZHabDLkCcISkcHqyzcIE9dDRqUSja9Rp/cwdmCrK7e3Oc2F8GQge0itHKWHj/apTd2nv6rv0Py
8ADxROnVD6OXvFdqVzpGP+L77rQ1ZrcC9WDNIJHEzD9yIUvpAicrba12CMbVPvtsMHZ2nx5IkO5y
5SgdzVN+DI+3P/ZaakbNjpeIELXVl9UMpOYKqgFiwTpqfdPXoXIOBXzXmrJVN1l9UkJ0zTUOYSOg
uMXxHLLej4NOsGhQN6vzymvs9110VEqIFMsR0SO2+FOq/kQcaSPjXYs/55YXnqTO8zROCgmv38AV
a/QeDDQeFEXe7b1cMUO1jkQBpAdFyWU+lA5S31o5laHS0N6aynw3dsO32W62vHQlhSUjAUIghpxB
cC2ctLd7kwa4mH2fhsdRGV4neYtZb2UoXdB3M6xikAAxYbr4WKk9S7NWUn3UnhPT1V+G/bRvPGh3
0Yb7oNVu/AGxz83k/P8wy5y4QtMLSrDFfZTOahpUOWZJfR7jv1VouSTP3GnH/DsKuyfzIXv+80FH
sdJ/TC4up3iQmyA0ISLXw+G+0LV7ozjc9ouVM6aCj7CgjYQR80rVossZCNds5mMqe9pJ6UvupMc5
fJ0jdXfb0HVvjXcNfA/kbKRyvPcvL8ChVs2IJiyH+S6g79uehkN4Uk9bT6g1P6fwBLRVlO2uODuM
ptHt1CcwK5XyEVjqaxinjUvl7ePt5WzZWVSNYz+KmiGrYNCumjtnbN4CyPXsctzK89fOEyN/IEt4
2ZMULkpqqVbJLVrHAH9GKHckGO9qeePLrAU/VSfVRB/VtgQC4fLTxFEVBZLIsuO7/rE7Zscf4iqJ
3XIzpVtLTy5MLaJdrw5NVaR4geAPEoPCk5gUjrzkI1OM4V7ME/yLNFIIGKB0IeIS2qWXq5uRvZBA
efKonrPPuZU9FIryIzbTDQyfCGyLLEjcjdQ+4RFiDH2xiRG8b5kpWiJdOMwfsjKN7/Nai74hJVJQ
qJRNt52p+f+5F6K4Qw0eFgEgfItDFfpxaqQaa4vstyL82U7fp60ZqrVze25COOhZ4qrBYZKj4Bh7
FoOUrlW1ldulFpTjSfkltIqnKkfAQMrHTxzGjTO2FpsongkKEoLulWRKAR2MMrec5brVP3Rj9gqc
fO8X05uvDH+M4lOY4aXLhC62KUR1L1ep6EXbOjY57JT5rhz8qrmM1enzn38ti/FnJMUFmHuJtDQG
xU54PMeeYaSHwVEPaRmd6LAdbptZCxmW81vrmOYjudPlWoCyA9ouBUGSAZy5lrKD3zHPedvIWvw7
M7Ic89CD3tbytI89VDI/Zdr0WoByy+p841StmNHo6QN+hyNDTFlfrkUrzDDsBdVUXUCqVjFsAbBE
tc2N1axVUzQaY5SKDJKWq9y2Zt4ncDQ+jXp0ntVf9UfrP4qQ94Xm+c+Gp57Sn93DFpH+tYMLehGS
W1rBuMWyjWoHteFLKStCWhmsQs+bYvaarock2hydO8sqw2DjUb1qEqluuu8k1Fctml4unaEXysey
JAOPrfz0NLXJOzID6RsDmcO8sbNb9tTLD1gZeq/PM0ucSngp6Ey7Yx/NBwp/iFenxhbCftUckYYv
iD7BFeykUGe9U+AU9ZLSGT8PbaC7apf6B4TFmeEpwq2Hw7o9CJKY/YW/ZZnu8iJz7LLSoPLVQvPX
KBvtU2V4yjjtIAJwuo1wv2oNsieClGiXLE+D7EdWl6pAEaEgcz5HUCIBpLbyAB721M+eitrconBZ
tSi0soWjYnaRfkhtP5HQg7tM89LVM+fkS1oCRtKWd4Pab1FkXp92Zk14fPH9oBG/4lecBtMKZyPO
vYcu1j5Dcv55I9W5frZfGFiSJUpSzVQSEide6QPj6pAX3HVgyr5b6djuYm2C1xFAxS9EN+Jq49ut
PJ9p8iIeB5EWZw8cyuVJ8BOng3KarRy8EDT/Tv5sPMQ09FLEqtx0duXTVrH2erVAbEDnEThJcK8e
tdU0VCOCcZnXocajw1UjhX9LySfdKu77uLkzsi0Q20p1mKUxyGABuKbLtmzkFUputwra1Z4yv1f8
F8d6buLRtfNoL8s/c+Q0Zv9kDR9SYkGtbvXSr70H45Qm6CES364IFtPccHy9YrnV+E0tXm1fZ7p3
i6Hv+nK9NLKIZ3HCWyoqMGK91o/+r+Q0PBXH6Km/l0BiIyxRP1GguH3VrnnOxcIWl+BU2Xnc/Q9n
V7Ydt44kf6XPfWcP92XOdD+QrE1V2ixLlv3Co2vL3EEQBMHl6yeo7rZLKFaxdR8tWUwCBBKJzMgI
XQBa/tP8aQbsoXwcb/qgFSjRiEclXGqyOQ1l349xmoOjkK/0Wo4UNOylwJ0JI/AUMxhLuiaEQG3l
ZWF0p+nD99amz3pkTbf6oso7WLOBOWtKEngGaFzBCdKaD40KZjs4Ocfq0aQVrUv79bL1+c/pofqH
9QqEkZSuqDswEDIHEqMmV668UgsK9PhdNjG/KZAg/Y8N+aqY2llrWrDhXncrZ11v4o2x6cKpvEaC
pT2/aE1yM5WZGH02whpkKl8mmnkl4MAKOOjguFqGVs/kY6ev92twMsUCFBqpWwwwZ922T/0a5Hmb
eJ3BeHIHB7cu3kDWENgww3SH5GR3GHbFffvhoAYvAVJV+FcHECH57lVSdA7qDC/RVKnvDc8iVn3H
W4GueOH8mF0uR4am4/JoreaRSw3qQgFw6EvfLe5Se+lGN7P3kI9BxRIIBeCrZWxLYyMdwzWcEvGY
fR2BhUhTPaBasxK2twNN7YIqwcwRMRUPkfkElhtnkrT+WWPHidn3iJdS674pr1AJWcX9sOqsMmyQ
1hbVsLm8HWa8NHplgCoBE52DIre0PpVSaVKTUCyYwvX1CAzK/adC7C4bmWFHQ5j0RlEAslhE9ZLL
LG3W2QOFWKuy7dfuRgcPLajJnBA9iut4pX/VNtYVaXzdh1R52F/1YGn7bzoPZtYLsHEOLn3IF2on
EmRM63LQi6NAEWvDulfacNQ+vvR1CDRiNlEHPs0AeJYgRhzj6OGsuBoh8t6QlWVEQS8WFfFmBwO0
LnY7cIwnqH9QTmQQbYMpaIDcVy/5FiC8AJgdIIQDNOiG6XLjxrQY3idVcCc7Mjm90tF+w3k+UpPC
pLfVr8ShuCOHaAN416340/qk7vKdeKnv6FV1uyymM3MlfG9bOpdMuNFIMNjODmSHCiRUJ/bVq7Jq
1/pzd7DX4tskIOUtXHjnDnugk6AFhkgR3SNy0aMljUZHDxrU5j2YqqbjwltZEGGYOmqj/TJ/+NxX
BSB1kqmZoO1yWAp6WtxQK+zHWEESBqXtXNfWQF/Z9cI5eHqVQH4RkLJJRwNAJTnLiBaqdkxTXDpp
l3efaj0xt3Wj6vuqzmy/7eyPM2YhVAf9wNSDYAKeIbkAIKC9KO3BmJUPo7PtuD6uoYXZLYT1Mw50
uv2h8AnMrXdCjtMJiw4F7hRBRa29MPCVYnVLs8Y3xs3YCH9c0m489Z/AieK6ieQ2IL6o5LzfEnbe
xVBEwI0zjhRwQRcgu+/Hr8h4L/WknS4MAG3hUyAvAZ6IE2ZSr+gbp7Whu6w2miqCsVbjZyVy40+X
XfXceJDiwZ0ddQ4MSbphRmXWdWOJO63WUEDi884BoUHlmq+8j/kCsGF+SL9tScG70I24MDMMqbEi
uwqh9139QB7NUxec8qydqR8Yd1hcnGU0XhnFXTXwAacqtJh5WOYZlIlxrNary3N3uqXwiQx0n0KU
fGbxUXMQHR/HqTVxXJFB6SGYRbz9EHXdboyTZMHc7LCOzEnRD4hjU+YSDAuVHu2uJYryKY2saql/
YXZFHJmRVjjpEXAyFWZEayto9+qSK5IN+bom9VK1aHZEiEWQelMnsLe0+LQBHcmOg9tcRTh1QiEU
dfRBHFcvhFnzdhyQ1qN5DUk3aUhxLqhXlvhQQ9eMzzx2WeKXmZr14eUFMT3n/XmJBYHE0H/sTN7q
6LwselV0cYOpq8orPQZFfE435YgxNaRDJdtwFy5vs+OCd9VNhN0osUg+trYyZqUU89fhi12j16Rf
58YidfvsqMCyh74oxB4nkCjk09OiM3ESdwJUdBC3UH2KGv5Ka4yN7cRQwrbr7MMFAcwkeOlBm+RC
sl12s4z3TGjTpW1kQ7IySgSrZqHEfozqzsLBOLPep0YvRFQuGipOMMJVa3VjNXHN2vaw9TJ+nXf1
vkvQKHt5cczYQRjqoiMeS/00lw5hzDKreAd2lbhzNpritH7CwdDdR+3Py5ZmYqcp4v1talo3R+uQ
ZRokBJSJNSP0buMC5Lbptt4gSPUBkwFTPfimyzvdp5slZP6sZcQWLrgYgOg9gdBiL7PMdCBUxyuy
ceo+8Quj/GL07mrMCupXXvtQJ/2tiO/ZUG8aEDopLnnMTfGD9NXNxM4S1tHCsTOzfl0kxLAkEaSf
YlEdIL+8sgD2S5DbghZhmn7Hlcs3TBG0+QIQfKbCarlT7x76VsBGcQL0gLxVUUGLB8SK1y7z6V15
BcUmyJ5q9ZtGy39D6qGdBkGwiaGBOgLVz5MgKCmG1LJZCtqIMdu4Vhx6aoMrv8pvucu2bslAVNCE
nqKGIiJ+pt8mqbZuTKja990qtrDaHWdX2xSq00qzEF/MALxdvJk5gRxA7n8SxwxgsLXR1oXmb9P0
xwGEBoXqe3p/HffWvubGWnER3Hf9NavZyuPpfZw2V7gFffa87yrxtm78gzYZQBFNijA1WTt1/Tky
wTrvoTSUd2FbViHu2IovErrghGZW89SlgIAFcdgUX0rnBgEQ1LIFIElF6hs/rHiFzDE6doN4pQSK
uVcegdW+ARL91lo4sBYtSyeJkurM9VJYjr5VTzGo/UpUeVcQffDZjbrmqyEsrtKHpeyV5KIwUCBQ
JhACgA6gOX67HB35DUNLFWYw0MEOxniTI5cPidas37EMS/myi5JOrskSaIcRQWNloDlf7nEBJWLZ
QZdODwrTC5OuXvUmW8gVS7sCJnCL86adiD2PO7N0OPaDPTJW9kPQ6NUeGidf2rhcmWX/UunkKRqR
YGHWEjm9FBG+2QRkCH1WyMIj0pCyK3oBrs6Y0CHIte6maPrRpyqukSgyQ9rStKuFWTz9XpOdqRQ1
YaJPlE64MFPDrc0+yETtuxVmMUkCARKcj30s4LywgywIJQCnBKy9FKZFXVISdLaxIDFE7IPW/6AZ
YuFryUORbejvjyzwyLmir2EDBAB7HV3WWZt+1oS3dArLC+/NDj7RxN5iIDUkbem0MpTWHDQWsNLZ
x9Avh5j7wleRF95kAr4YSEYdzz8pZgvQ0EAeemRBnRbXzNF2lqNslGpoViXhG40hzIAAzoLRuXEd
G5Xmb3STAX2pMAq6pU+plW2Nov90eRnIQCXoSLwfmLSjNIg3lvUIG26u7eqBPzlGfK8KNcwJqAzQ
OV40a8PbV8N4r6f5w2XrSwOcfn/km0TUVJXuTbOab013CFi6xBc7a8GDQuykhwSs3LREjyykGUuA
whoY4J8pyYKkiqqNFrFmqeNZyqq9TeOUFAUxCdAukKF5bwfkpnVR9JQFbVX4VXId1fyKcnPHbfQW
mEPYsibUuqUmv7kNBj87FebRtILI5L1VE3yqOSRbWSBSUKSTZ5ynq9JdKkHOzeGxFenciiytHXgH
K1xVrwqQWfkCfAZ/Ya0fG5G87GBaA9ESGMmadksL8d3Jy4U4bmYPTxyIno1eXYSzch2gTjOdlapV
g9CiujPdeNe3nG2SrlLXlW7c6z1aFw3U5C+vcRljPi0NE3kLFPyRN59ij/cfyQE1m9FaBXhH0A1n
F1f24NPI123fQ9TRb7+DZe97qd0lo59/bR+Sqw+C9Sb7aJQEAhs3SiQRZO+YlEbBM81lgTm6aFoX
YZXcxCXbXh6mfEpOVlCmBnkWDklIR0pLceiKUmEV2oiosG5Swq9aJ77pXAMs5A69vmxrZrMBUjRJ
qYFPA5GGdHbRSq0MHawhAVRLzKCOmM/LeA2JvpUhnOvcLm8UW3lkXCxFODP7DWelgfQnEhtgqJcM
55wA8langFjqcesDd/Ykepb6VVl8vTzCudmc+mmB0McZfQKwZOMQDyL14BjN8iqNqyfKh88oyG0Y
MZ8/bsrDdwPAAGiskyZU4OaQ3Yh0FiCRF/aY1CZVtq764Ci7y4amFXCUSME6nFJC2rRMJn5ZOStu
mr3mFLRpg3hog6JJtkR/4baxi5V4peVLPQCnM+iiZRcYG+SrcY+ScWCJhQR84xRtMFY27oSZVl/V
XcWhAmgkoaUYxeby6E6Xxjt7cg8myJPGweR5G5DyMGQ3o75J0h+XTcgXiGkGj8f0dpYfHWYQOFM0
lsBGaN2mn9idERaovDkQsU68IEO5KA4/2HvwL5OAfqCuiNVxsuK10SPMhvZyAG6qfZF129iNVwvD
mhygtDAAI8b9GjlruEo5wI7TLnbiKm1BS4sEVKFt0L6xJm2/NXuyb/U+TGPo5OE6AFeSXasOvWe5
8pRVzcL8np5zmN6JGwXOEqGvTHikZIaiqErWBhlYS7wx8dHeHF4e6+wqOTIhHaUsjsYItB5toNni
q166fyq83jo6WSI8OvWQ74cy/f5opfTm2CHzhSlFi082mEAmQjZL3DZ2F+b5V4B5RL7E/Ds3e8hX
TAQHkO1A7vy9yazD8Uc0hQda/g1aDVvHaxa22IIFQ5LltdvKSTUeYy0yJwlLy7kVoyuCy1/oNEhA
p8PvYRiSi2d90dZOAyNGz1dulIQJuPYdvbhu1W/dsCvTbGH5z30q8KIYODWhiXdCadeytI2G0uNB
32i4741+Tb7w9Avv3ACVbrBeQgmS2wvpMzml9bavj61KC7ExFKspiogjKNHWEGvwIPaKzjMROBu0
+vyoWn9Z63lu8SP3i5YpaC65JzCFOuoZUWyM1GrKyh8ytCeIYrwi0I1YiLnmnP+RJUdaKVGS97lQ
XB7ko/Glz61tEXtXOGv3VdvtLq+XhUHJpFRVlFgoRWBQKdH9mj3mtu1b/RIGd/57/Z47R3+/uzSa
jy4ENjjA1Mg9xHtQCwAnYF3XB9c3VoBSXy95/jMmJ84ZpFpwsZYiuoRUxiAUjCzWNiZIDUIIcX8B
jdmz20K6baODsmEZ/DR7xkEEcCJBtGZYNwbb7q0BokaB+c277cP+c32fhf3WPUDP9iW/i4P+Mb39
oOD3v3bDkdFpPR25y8EaLO5MH5F73pOmp0HitDdRrUdQ/46vCp2tP75o4CknrlkAEk7Y2rLITRze
tDxou+oRqP8VcQVoPJ3yx2U7c/vA06CjBkIx9CjKQZCV92XSKZyDU8xSfG7lYdk1xOdZ9ywad+F6
NeeeJwVWcIyA8uOkTaxX69ZEMwYcWfvAk2slW8ifLj1fclktiNfbAfjioIxu3PY2j58uT9bcTgYr
P5CuU1/YCeKttSFthDXAg1H7bnfA2yE9mxVLCrLzo/htRVpqnQe6A9LASkKHVWnBZ2AZXB7ITKAN
QqrfJqSNqysdN7MRjxUNJ+W6bZNMhWtSIGxAiZHcJxpPvrrWYCwRuy+NTfpCidqbnj5gbF7DHlPd
vc8Y7xZcuwzmeduruF8C2WBNzeJylOa6ScZJR7F3Bl9b97v8GyhWqO8MAei94Am9zB9/XJ5QmXH3
xKY0ME2DFoWmwyYPzSsVjbEDgJCb6r4KvCANoof4LvK7H/yVb6Lbic1pCT0sV4P+9QJwwaAYA4/P
ichBaY+8TijWvliXN8V3bgb5KtrxNygq2U6cbdZLLQLk3L1wKWaddSJor5oodNBmJZ8DFQpLKboy
YbuDcmZ6zzxjVTHqK8ZS7DV75KCm9MuUNM+6KrhNkK4I4pc+BB5nuAZBVxhfm75yz0c//q6EHy2P
THeqY5NS2ArNr5oieQFNDIsHqK4x9RtB2HV5Ac1/v98DM6WAZLRFpEQQ9wrsaxE2T5EblHSTtSu1
9strDu5izw1GaLoYG8UN+o2+tT9dfoOFjyin+2PRoU8jxwtoZvlny/I60FjG/dL2CPDZxFpfNicT
rk4LFl2bU3OGa6HXRc61pV0xdrTBidpoleUDio6eoY7AI9EfpWBp0Ix1HBrDSNc0SuzENzO6VOmb
8ec68n3I10wAZmQB3h/q0DB2ShIDTZzV9yPvfYKsrP7n5XHOeDzYAKkrRM4NRLSSq0VfhtYxdCiB
FwM3EvIYmUt50blRoOyAzB3ylqd1msFUwPKLVprA4VPVwbZvOfHAei1aLfz4WDxIY6HujAGdsFj1
QybinAiO3Iwbb/SCkqs6p0vgvrkZA64FgEW4Mhv50PdfhdF+VBIguMDJoPm9pvhKtOCtZ5a6fmxB
f29BJYXLyWTBS7PPcYRqk67pdyh0cD8xlrTZZz/P0XCk5G6iDzEzDZy1hDmhOpgAY8Q+dvrq8reR
WxDe9hNyMOCBQMEdDmt6j6MIFQofOS9LHK1ijfyxsx6hQ12HIMAD5fl/kfaZKQu5U87nl71pko/s
5ePQ2KaAva4Ah18BzHwFZSRQkvdU+L0K0tjxWwQkCC2YD8HGhQhmdpEcWZe2Va2lwBVasN7aX0fj
s5t/vjyds18NfCuYxynfJLsGl2ojrWNwnvbo81rr6RO2L8r+TsEWvtuMIYi0IyK2gB8Du6a0PCpS
KSPXCGLWrhxAzWY8dlp9XWrs5fKAZiYMgAZoICHTaZz2aZVVX/R2Cb8AqPFVWdNbZ1wq5s7kKQA2
Rlct6uBTxVhagTlVB6UaYcLjX4h4stmTwlE4Jt9ZLEJk/v08Khdmb2ZUMDnJcSDUA5BV8hWdO+Sp
ksEksifX5uBs7Hgp5Jj5QKYBVARUyFBDO0ERujnP09KMkReuIEpYe4GatJCbWarkzptBiyl4RyYs
obQOLMMtVNEoqPeobXkQqIdv0pq6tyAlS8MPLwWEiNpU6wHw4wTZR9BxZWWorILE7U+qf+7pwtE+
O5Sj50vutRjywrandQBCWERNLE+gmFapoHguni+PZMaRo8sEnec4WlHnlttaGtY5pKtQlaOuHu3Q
JbSjRcHXxM5/FrX38QDJRC/upISA9YYk5nuHZw5ePNpkKgGKTUkOBGVCx1HDSFvYqXPTd2RHTmLG
bkQtAp7nIAaX7rbtzAc76sHCoOXby7N3elFCSwkyDJDrAWhlGtv7EamgH3HHqKsB/InCoXBwL6rU
ISBxM/p6qb9UBWlXwL07uE2rBy/O7s2EbjuQHYVu1C5AQU62Ml4EBTNE9kgQoA4kefSoZgOS/A3k
SJy6vTZo+ydPmLm5POSTBQNXgXB+Ym4EV/sJdEYTXUaAyqWBnULLPend7QCOkKQFxai6WNc98Ydv
xoATR5MOCLXkBVNaBuOQuqNBW3gbpvd73RHg1MuGn31t3XkUGYQ+NXFljAvdvzzOkzUEjnATHB7g
ckVTLmp2779sZgi1tY2CBKlC/R6EFIrx2Vlk0Zqe8q4s40w9/w7IQtBnhbaZ6S2OQoDRHi2va9A5
npbQk2nHG2BE/4R84SrJKQXiMBs+eupPBk04Rx0ZJHTsSU6ysiNTLesI3RECPJMAegHXqlUL22Jm
7mAEIADcTwAHkUnIM7VCV0kDI2Pn5r5G+mvCredGsC+Xv9HpgkcGDI0OSFSAxuBE9oFEgG24vYNW
J03f8Cz708iMh4+bQJkHVXcVxTPwB7//QKVr0SaJgYCnTYkyO/UeCFWKhePkdE9NOl8OgNuA7oGF
RzLSlMVosAR3caUctVVbtle6YI+FV3wqWm0BmznzbcDSi9gdVRDAM+Qt5dpJGXOaYgGUzb5W0D+Y
Z4mvc/JhO9OHQV/7xL2nI5H0fuJcBe6vUiBl1xbmQ0LU1eh8NV30uX70+xhAXE7+ARlFzJ50pHSl
4/LYMsAnoRFf7b0VhEcWDuPTVYZsEPj737oVJ9zl+5FUbVMMOgHTXULVR6cH64Ejlq44pwAWgEen
SzxYlFENOLnL52gYbBQXRC6sV792XbmzkubVtOD5tPJpENk+B59qNmpfzGFkq4LEd46WrQcnXntW
71tGfRjL+jYjRXqvZ+QFQKyFNXoyCxAxQKfy9D3Bn3OCPdG1IRflwLOgRBaQ8MMQL4kfnvhCWEC1
dwLRIPWImXg/z+3oWFxNwLFFjLTcGAoanVoeqpl21WtGCiLF/sOBKU7Jaa5ReZnaM+S9oGSZbXe0
zlCSiLdpE4GdtgsWxWlkAj5AoQBXw26YmqOt0z6QkjptPsZpFriP9MAOAwRVilDs6R6kAeku2Za3
xaPz4/K+ONnm037QwOsFCA8qgTIgSeS0GXUvS4Pei/xUmL7d1qGKffJm5n++9/8bv1Z3/zqqmn/+
H/79vaIDS+OES//853X6HSxG1U/+f9Of/fpv7//on7f0lTxw9vrKr1+o/D/f/SGe/2/74Qt/efeP
FeEpH+7bVzZ8em3agr8ZwZtO//O//eXfXt+e8nmgr//443vVEj49Dfqr5I9//2r34x9/vK2//zl+
/r9/efNS4u/ukrRIKU3Ja3PyV68vDf/HH5pu/x39KrjOgWAHrTgqvH73+vYbzf477sMTHzNUUy3g
Gf/4G6kYTyarf0dlH8xKoAGZVuXUAN5U7fQr8+9IGzkesjqTRNqb5sZ/3u7dd/r93f5G2vKuAg6s
+ccf79eHAqg1wEg41aTsL0C0Gos84u1cNHc893bVfLJds4VKgl3S18tr8L3L+G1DOs6ivMnVOK/F
oSofkuI5thbC+/fH5e/nTj8/CpZ6qBzbbZ+4e0UxNQh04ZpS5Lu+cL/aWUIWDpZzEzT9/MhI6eki
Tlo7PThRG4W1h61joi1/ZfJhodZ2bhjTtB1ZsIoUHaMGdfaGPdwVQn8APRL1W8t8VFyxVNR+71R/
zxXW0bERYbTAX7QR5mq0A0s8t2XpWyxdaezVQl//5Q89LZrfUexvI/p7IyMQj4pT6O4+J+46xsU+
zmI/a1/MqN0o9Rjwj0Vjvw1JR4NtjOjatLi7d6jN12NeM9+l4FG+PIxz61UqHHCvbWyb4umdEyWb
NHGbsHCb75cffmY9ycCrrDVAlcscZ2+17Gow6yeD1isz/xjh3K+ZcaX9LLpC01B0dPamU98W+rBD
efBeodUCluXc20tbuWkctAy1lr03q+6maZSNUBD/1N5SwkPKhf5+f2lPK43XuR6N7T1uzVar+Wgu
MIRP7eey/txrG/HU7dKFGvqZ1SqndzO1hhbISOx9Qmwt1B2ALFJ+m0TRpybRH4bGcP3EZX9tk7vS
JleiYSqgRtbeijwaxqz97gj6SScYJqfxQqx9ZpO70iZvRrR5GDmMVFW5J1CoCKpOO2idlvmNZYQa
Bfrn8io+47Ncaac3TdYVbTcNx8isSV859SPXHMO8Jtdjo/68bOXMRpTrFlpK8s6tYIVDQMkfYjS4
5cBT/LWHS7sc5yqyITVWmg3ve9VnOg0sRekWnn5mozjSPYSDTz1NMrx6gY6iOEPbmwG0V7MEGDoz
/460zb0iYoZKU3Te8O/Ednze59B6e26cbn15ds69v7TRkefpdDLAjxAwMW11AR5Rs0eWZ1BjeyFN
dW4M08+Pzj1SQhWvjD2sVn0gGyXWCj+1HIaeRjXbMHeJpPLMInKmER6ZUb3OEHh1Z+9F48YG70Oh
gg39r83SZPPo2RnLof8N/sJ9nzdhRQi0LSt9BS0Xb/PXDEg7Wi/HBLF27OyR7r3vUuOxVtByX4Dh
6PLzz/hAGeKWKGbWlaNi77NkqhaL68Rmm36IQmEJ6NrHvjm8XrZ07jNIRzbSUBC/qyJ7r+ml4neM
pr4bZwtNCueWkrSXRWZQze48e8+azi8pfRp7jms50yi4ppfCgjNbQk4tKJwOI5p/7P2oWk8Rq5/7
1noZG+yMyzN07vnSnh6qrItb3AT2KT+MFk5VswlNMW4vP/3MFNnShk6aMqYWStn7wvlhZ+lt16qr
so99J1piiDz3/tJ+znO3slWB93dQatP1yPiqVXX62VaRr708hnMWpp8fbbex7QwCylB7XyWRFzQG
icJK9HrYR+gKv2zizBFqSzsaHCrNOGYYRJF9GlzNV4raZ9DDMAgE6rIqvGzl3ECkbc0gbz2YNqWH
VBm0DbMjY2PErrHxgIfbXTYhVbF/RVK2dETHBufo0LSKQ5QUqKv0XbUeSV3SFbgJk68VqhRfB7Wp
r8G4KgBh8rIcAoTq0FK/c1P31vP6ReWNM8OV8d2lA51VXSHD3vKtNfxjmK4+3bk+FHJ3YKn2i80S
9YoEavo1aLnSM7Q5NGNSWCoL33suvuZXYxS6d86q+W78tFOfx4GWhfGfC3N8xn3KCSPAeeqkimHO
vXZu45s+zOpQ6EHsC/97dgPdrHWMmQ+MVbLtv122ecaP6pKXaJtBceyqGhBY0AcrFp/7oXm8/Ggp
QfVr9nTJR2hplaM4j+HUq/yTHZQA3fU+8m++ERiBtlJDdKyuLts6s8/e2A6OtjJ6uphroT6/13vl
Bpw1d0OWryPOn22Xrjpuf4zn+/eQpiV5ZCdn1QAZ7XzYG3V8a9b0UQj2IAxwd1wehz5tp5k7r1zb
aCIUxiLSVAdGjBFJ7diC/EnV5GNQ06nHxPJo1fgOVCEdvxuZXm06QpRdTU3vuheKeVdHnedHjluv
oxz6MM6YeHEIUpP6TjU6sPx3VPVVO2KrCD0Sta/FjnKgom6WQEJn1rAtnZ3EQzsdyofswNGIGQcU
skSG77JWebZQzcn9nhAPP+i4A8QYK+1qc3nmzhxIb9SHR1+GqtU4csft96X9TKtvNW9XtWVcoXt4
YYnp0whmPo0lxeA5jjevtkhxYKxeZ5Zxa/S1b9T6djRAJNroPmoi1wKznSfZlWJc83j0B11fe2zc
sO4794YNmPr91FY+9aQlvmslS+WKafnNvZq0i9PMS13B0+IQC01ccbO2dj3q8YesVOj28vxKNelf
S18uVSGblKu5QouD6mWU33RRpsRBWjjqziZWnoXEs/LSNzuD3yhZ0m67MW47X2CCnqCKPF47haZf
QW9niVXnzJjfKFiPPnieqA3w/l6/Z8O+M2ufus99vHQhlUCQv0b7tj+Pnt4RW2mKPh32rWj5VwQJ
FDqGqelcGzoXNziAoPqqOvmORU2yqZPcCWvKkoWrzJmhWVLok0TIbvKKQkmUtFqQIme+GSO9WLVV
K5ZW8xnHb022jwZYcqoIFPLIIWFx/o3ELXV8z2urV3THFt/wq9YvWy1aJVUq1iJi6tr0RnAHmcx4
iqy6vzKNsXm1qwKFsUFVQFJsFihl+XFrWF94S7PCT2hu7WOAEe4rlUXPxGbmVUKFBoCGx4eFuZK6
Tv7zpVCrez+Q3m0gOdaP/V69Lz+NaRj9LL6aj/rXuvIj3wSRauynne9yX9kttcPOzx1Ivt6bbBK7
jcwUJomRrXl/GzVLpaNzT5Y2smeMaaVbQ7/vXcfvzXurWIgtzj1YOos7QwXmPtHwypZYKcmfaVn8
pTsfMD7vJ6Puuy6OTIAnYnaj540f1eCLEoHQX/psgOdfSBVKpcxf31m+eA/NkNBEV/t9F5hX+qoI
yRoszp8oBBerQ7nLtuh2uwZf0spdLfUWnZu06edHe8QAeNIkzMSZ4nyp4QW6JfLYM4eVJT04tlym
FgY2eMFuDV6GiviZVHdet5QLmX/xE6xa66qNmpplfnBZZQZ2odvXTBnoQqbz3NOn2OVoWmL0vI9t
VuUHAQWaoHKKFTVaeyECmvbQ3FEmXewtEBtSwC2rA66ua6NU/bRA4OiwFTNuLfc5EhRu6i/ewU/l
WnrkVtyyOsQ2FDGKekUU16/aJbDPmahUbpdH8tkZFJsimGPbRD3w9NCbWw4gfb3U3nLuVDYlh0G6
tOcc83UozdF66Uar3gibald1NCpbS9HrZ6gSRQdt0JSgc80CiWjX2HMNLG+CgUiF1KxcuEqcWdSm
5GLI0Cc2hE3IQUVDdGsWd2WVvVjEu3M7aynQkdp5/uMFAP19v/agKlJbQINVB1TS0TpfbxB4rE3w
x2vopnTDHh1E3U5sxIZdIwkIWPXl6OftxjezLGUkVYSyJnwc4nIeDitr/afmtxsg4VZV8Cr8L4fD
jRG8PD50EOtSfebr/sOPH0syJ2eiAVNyFqyuuOFVWXXQO+OQEjBi0Da/13Sxvjy2M9vZlLIHUU8j
Q+377ACGLPqipxpZ86o1F5zFuVUhOQubqhEiJrgiaj9G+hXK1EFS5z7AbwsO49z0SA6jQOZaA9N3
fmgVdKcUZutAdVRDOlCvlnzSuTFIIUYy1k5lMJjorAGy0jEay8sVZ3dde3f5E5wxYEgBhYDOnd24
RX5o4mvQDKFllfiRrgWcLOkNnrMg+QlVVfKK6xiCpWZrrdR8DbGajixtRD5G5fVra8pNZgwsgw00
HcjBdav70dG2SrHUnXjGkRrTqI5OnC7xRJXoqBMq7mCGRceyTZxlV127oom7apVIWYgmz5w+hhQV
N7g6ZZqdZgfB6x01nU0JEv4B3FMaGiUAPASftb7qjLFfWLzn7hmGtLnjMumTXCuyA+Lqg9no4ejp
oL90Q63NNjnyFhyclYoZbxIrW/Blb/mXGV8mU4A7A7SRYg/JEg6twXxVrME4tRK75kbcFuG4/Q7M
JpZIyF/gaQL+SjZoFg+yIIIO4V/ctIbkFXjUClB6TSk8MtyUlrrKSr5Fp8Xm8n4649LeTo+j9TIM
uQGFHdwNa6etHppaNDvmDEvFuHNPl9xB7paA7bdOv89d4XMdsNCl9t8zT36LfY/eO5qY8UbX7vfc
RY01/VaaL5cn5IyTfGtuPHowdNsJ+noR/sf1a1QTEL5+V/SHy88+szllFmfmGoVCeOHtKRhEB4P6
RrQf8iYQJUc5YCH9cM6I5AFcq2EQHsDFyObGatBan4kbyyshTAXmqHypZnLOirT9q5EbCJyR3nNx
nwXRaQlF6bZEb4xqrfSuWhA1OGdl+vpHH0M0qjVkI9aPRpVdP6nA1bQ5QDnyBxkAvqy7pWzlGaf/
FjS+M9QQJxai35sDdFnQndk11dqMoCu6dHCdW7DSPm7rPOutxur3DUOPWVKGEVtYVW8vOeOlZKYk
kQhCY4rLl7mJfnrCh6LUdROKlfez+ezuq4clDMqZiyVw8u8/R95miUsbGEp2XPe71Xhw1nZAQhL2
vrZxriF0eFX+cNf1mmzKpdvsNEEzo5NpHbDJW71NsQaoZa/qONpyZdyCRGZHszYsi01sN2td76+G
0tpZJHswoqfLu/XcvKpSJFAkEK5TYgwXKKdxbYTZ2t6pu3iHFeijDBAsFcrPuBx1Wv1Hi0/TuzYD
qrjfe7EFiNi6TiMcZAvntKRo8yvYmNCPx08XQ2W4fdP1+9YAK4LPGt2BVLhID4WRRbv/5+zKdiPH
geQXCdBN6VVHXbJdvtp2+4Ww3d06SUnUra/fKAO7sDmlEtYYYDDjB6p4ZDKZGRkxA1MEHezRTJ9B
Jjtu+r4j+zFuug36O93AtOphk9a0vzZSs9qTkub4r8I6vZSHLVMpv9ITA3gzxio0aOoFDAhMCzok
c5knrCpde38upPuBpv0+DZvnVt+Y2Ix+A9jzvto723jXbYsgP+BS3p5kZIZgDIHa3zs7HlbbYe0A
nrdcU4YrqbM76xX4nqO68JSX6na4zn/p++mY78kh/31iMe7/n7wP/7tZEPn7PsuO9tQSpQHnvU13
/aN6nT3YOHHOi7Mrj4g/k+3ls700J+klA7JcV3Mp5kSzPOgTHg7xainwvC8FifD3OQxTpkxOgrGT
q3Fjb62XfGfs4oNzle7VTb3v9pafH93g8kTO285/2BGtjidVDMWyKE6vFe1N2BuR/Lk89GeHxDnP
I91xJqoyHNKjI6qnfO/cjS/0jt3YB2dbeokPrgbA1I7kBhItPghkf7dQCd8oh+YRF6F3+Rd8djac
+wXScZih19WikoL4yWvBp5n4ivdS7JlXesfH8H6feu/Fhh9Hb3v1+20KNB+OSfXebk+1w9P7/qSI
nW6UwAnXNvf8uQHbwPe9zUkJeGPTIIVMr0T/cWIJuTzVpXSFKp0alnegUbcxVWXXhGOgeNauRD1X
8f8iNsJ1Bn4yJAvyACAcOF51xTsurrD0JlZ5NwHEDLcy+POmC3NPubJOzh7/TOEEqc0J/2T7NgBJ
nke8JrTAOmhgAxpP88DEj7RGtQP/54f7mt3YH9T1rMmz/CRcS4AuFdNU6dJNzFiMeolfeGJU1a7i
iG9Kn/giHLAm6VW8rUJwqnvg2AnjIFkjbFswYld6Z9cVyRxF7bDR+WFUorRxPK2I0KC6drRxYP57
soGz/36QWsU2J8SKY5SJ37Td6sNKfkBi7f8/Dyq3cGW0gyJjjoH7j/gJhRrvdJaMoLtJd3T7Wnvg
EwuhngpBg/GfcTht1mG4glT99RoT7Scg4NzUpJvKEYRD5w+/wMK3KaTj8l2Ckn4ctjt6Ra8IqAyg
E3CtbjLcU1moBBSJeGPfbsD197xmqJ8Qj3O/QnJeA4Gueh/jgTTcQY1vWx0p9M/mQIMTKXCA+giq
YPf6Xt9XO+69nVQdkkN7XR6rQ3PUd9y3bteodT7rjOd+iuTF6rofs0bBgpA6GOG/4nuCaOqUE2x3
1S6HZb0qrxRiIjeaP3lu0ETKY71b+/znS/nc5yWfJXqOpy0/nYjA9F86b/BQ+vKdbfInu413Vu9N
N0Y0RukvunGOzVX/Zm5YUG4AT8buaGEfQuRvXZnuvAfFU/L7wYe05gmgCnNGSVs5to8V9+Zn+5b8
ihG4XzVH9Lm8ayvGsBDBmq7k3RQXEmYNQJjRfCQP/FZ5Z9fEr8JpYx30K+zyCgpw4WEArNb3Sem9
ORRQvMBhO1RX/La+GbblltxjQR/IdgYIx/JVLwuLrbVfk4NcWEcZzj9mdqPZAruapzVYfFV/BGfH
5btowffJUP4JjBwV6CewRYbujXZoWC8gOwelzhpt70JkAen27+ulEsFVW+AaFRsOcsjE1++sfb2L
b9jOiOpfdaB/FNbGPDYbN2zfc1BCQfXE49fJX+P35Tmef1n/R98ySeZGMWKkOQoXUnPof2sa18vy
2wzNyOOsrnh5iRLq/7yxDHNV7Vhp7VOcKYL5JX2Lb/RDCi0QLVJuSKhcl/v4NrkXN/xAVy70paMo
U1QCdQpZDoGAkL6CrNpNPe3RemZ35S/6O+4CxEVhvZnsLY30q/ij261B7ZbuHZmFk5is7+0YM809
NPjQ47hpgyEUewNMknGY+8MGxMU31b98j5frm3vg9zpQXSeb+GFML8Nk2exwbpfYUmBKXhiLb2i+
JuD2mWQ940Nt6bo20HlN8gqzq8M6tDwVgWizHa4bBEIieH1McKMUG+u93ObXTsAj0P+DojnxxN8i
zCIe4t+he1tc/ywpasqYWvhQm016B5eO4N9DH3fu6XXjD9ReeR8tPCts6Q6PlZmVeQvcQj29DeNB
dT6SbOU9uXQdysoxRWnZnGQ4oZ3fhMpRC6yoArWfu8mO484OKsQG2mHC4eDXE1pS7Z1Asf6y1S9N
S7qJ06lyRD1iGwfb8RT1F1PeymklV7c0tnTNGnPbdvZw8pqaEcRoZadV7zOA8i7/9AWEKfrZv/vM
dNDjrJzx21HdfhGP5pN6XTyIiG7ap/QPeZoST/uZb5SRhTplBXSo8CVBU9BxV75ZAMcavxLF8Fji
rqBBzNPleM6mpEuTMJ0Ouopz8KL7r5qXBY+v17mHmPX6PT1s3ktvk3r3SYD3T+GNvru1kVdTvX8J
nniZ9y96uiv8p8tru3CXyni9FOpmjtsBMJKWGZyXXYeDqazk0xcedpCikPZNsYo5nTB4GZb/0Pc8
ll4ae9Ov6oHcu6/8ptkDIwiIq3U3HvoQmaVoTaRx4UTKOLxJdRJe19hHC0LUSSu80bibdHMlSli6
aWTsGaWZbWkz/C39Nflq2F2nh+xI9/RKcfH6BnZoq17pAUfMU6AUfn95q5bmdPr7l1yhNU1QrSuR
3Yc8gh4/ppR64Kq/PPYCDBlyc98Hr1KlV0CxcMqxKcf+yorSO/bLuRoP9S326JAegd3bXf7W0pGT
vMUYQ0Igs06L51b+oONVn/+5PPLphXrGrCzJT9RK1415cZpEes/LN1O5TfUsaAcrzE3mdfyvvfbW
XED6m5YUXhdZ1Yua4FPj0ThOh2rvejOMtffVI1DDH5fns1D4hJ7E911xh1RvmglbXlU9qq03em15
qUbBE2bstRkZ+DTZZZzt3KIKLn9y4ZDJaBwLLb5umeOLTXJdGW+Wdj0Pj5eHXugzha7y99nMzsD6
WTshAmGXEFRs7JeJflR6C0o1yJvo70XSQLTto5lXLGZp/WS0jTGgitTTEZxFLR5+HDp7PXpYMuFb
WullirIzc81zkzdQTnqXJ7m0flL0oLBEL0oGl6eZ4Ec0nplyLI1fl8deMBwZXsMd5STzh71JyyTz
zbx9aJTi9mdjn775xbnEoqZZqnNnD4GPA2fji2JkK9fA0s+W7H0ypqIay5bs3Qp4c407zY2lGWzl
h39CWM8YvSkZPXVQG+whV7NvDUW7mhSz80HLovizXU5eUjvJ306Z1I1jjs42b6n6zABD33RFpRyV
UYsfY54luUfG2tzrSROHjUmb46wYAJYoZoL/1fKNChjwJp40sMKT3Lhv+Ji+AMRB71uqkajmo7I3
k6S6yUkqQtVttKCwY7F3GlUNFB6jAttA6DbNeBqC0SB/bltHPeRQ8to1da3eYvXjRzD5g6asSMmu
N6Ce6M1z3XqlGh+asVIPTerYEGXI1WerqiHZoXZD/WplLCl9s4/d+6Ixphu7KbJtnzNyPc11dkuE
qj8qhTKjgxRvgixncx5oiWN7swHlKN9sMiUQfFCCYa7rHdYPuSDo1vebVFSAHjHWpbcT6VB8MBwA
AwD3EK1ngWr9tUUJAa8dZpqbcoRUhq8VxXw1kbK9A8h+vBlEn2+SURUvl4/nwpv1M4f75XiOVaMr
2CGcITQ8s6zwWffbBm45sx7nfE0ycMl2JW9r55THPXOdvegHRJp2AeWZrqo8JyvdlbtvYR4yhglE
nTliZc3dU7slm9pOmp1aZ9l2dEoocVBj3CRMjCsvmaUckCE53HxGn9msMLJPSq2H1LFw7KC1+vGo
2ind24PQo6rjKBekE8oZEFTlXlMPHKD2xqFPqZiheto7Tr7yTFhIrsjYJ50MlhqTgu6bMuv9ouRA
AdL4BfDMXZ2ztYbFBXcjw6Catsw6F3jO/dTnod6CON1YY+hfOCAy8ImYNCmnNKF7NDjtVbD5eHFv
/K0ca2XDlhZIcsKaPTdlBS6VfVwYI5DtFkg9xF1fdf5QJStvj6U5SN64IJQ1qe2QPTC9odAg0DZ2
O21VyGNpCpI3bssYdRWlpPuOu+nd0OXlU9HZQFbrlXpPZpWsuP2lXZbiLxsy70QpXHdvlPyWxdZW
p8K/7GuWVkhyAz10RNNGG509texqi3D1lAm0jW2vruq3nAzwzJ0l9zAWsx3Xde6AAagZatfjmWJe
adkAZWu3VAIThXpw/Nd5fygHnqwkABZ2Rm5itNVZWOWkkL2GYItm6PnXek/NTa9Sni4v3NIjQu5l
7BWLmxpEcfdVD0xT7nCUHIbCAJKqcq0jBYn4NickcIzGS90ReaTaqndczdreVyAJkAPGLpwEOUkN
bIXzaK843fNnBcxN32ObsUkwGHPViIpJvckpYXu3VJvg8qyX9lIanTto4eNW6ex10tzZ0GjzFWrv
yrp9nuv5elKgsiLG+eXyxxbOpszoBzrCjFuJgIdQ7X0hgOfux+va0DY/G15yQGCGix2Ox/OeZbrX
kr92TP1yWtMQPb8P5mdW7Msl7ro1aA9zl+zRJv2S9m3QsmkNxbW0MJLfsSpombkthVYESRrP0rKo
TQhaKE2yAtxf+oDkcEgbk3QuYmVvMBCeqpmXgUcRk/nZu+GzBPxlbRK15PVsWGjNmSZAp1EpAja7
R927tH8Y3nwmM758ooCA7zwDxrPPBuVOTfrXQlh3bayvpM5O5/2MT5PRky2ktnpGGNpsITfq06q2
7kFYpB14XHcvBDoIK5fkwiNfRlKm5WDaKQhA99CGf0l08m6ypA4Glc2exdsAMOfJG4YRmKQqX4Mg
LWz+Z1vdl6UjbsLAYoLIpRJF6fNxVP1cgGBG6eKfGfanS/3yhUQMtpbUo4Zj23ljCkIAtINURvyz
O+0zs/pl+EzEzQSB5TbKVRuKcq0FttHkaDT8/bLjWDDtzwj0y/hqPILmu6vbyMyV3rP0KvZVp7u/
PPjS6ku23U+JADO2XkcxeWk48/oqmoany2MvgctkBGVqu0Mb11yL+qFh+1hMPVRmcpr4uUV4aFGz
2diOMv1r2KTcQG0I9PlobS48bWiTW8PuzVtopPLZB4NrdWgHd9gopqJDL4D1x9J2IQEauyd30ZqD
5vqicXDj4iWprznVJXOQohVFy9x2dir04DqFDcqMfjNr04ZyvtMsULEkjvqHxvT31JOV23QpjSOj
MlXF5QWWBStWdgTN1JQ/MiOpXM+Z1PoeCqwWoDMdWmcDdD9D92I+0ShTt3BCcPqRFS/wybp0xt3I
CM22EDEwdHyOKBmm0YublNgAOTfpFNAmtkwQN4t/k2Pk73ZsNCj9E63acFfQK2uY+p0+i9HTB7UP
x4J0B6ca/zquINcDESNYThTTK+3EBCW01l4Po52+jULJ37oEfc0KscbX2Oaml86ET15hdRWo0zJ3
8GuowOiedmp9ULHpB5vSGshJrQu5Sm2Ewy17QpMyu6p1VwU3WJs/gwo63/VJo3p5Vw+BWWRp2GcK
kJqpW7At09hzq3MQNiGM2ehVpW8B2bcOoivUEOzZFQR2Bnc7YOKbJtWpP82ZCCC8BWSn3kAQs7VY
YJYtv8f1khkgRC+AcQChyzXvXHczKKq+tyC5sRX5ZKBNsRwiCI6Wd8B343lQzkPsI9mE0kCVWMXk
VxXj1b6uJwV5wSa9Q1N3yj2b65bm8bEXH5et8vxdAspnKWJLaGsVbqdFLq8e+qqBN7HTO5UlD671
M3IkJDy+f8MFvrzvMt5FVW3TQ2PmTZgaiHcuz2DBZ8nA3rZylbob+zYiVq8HdgklbHAB1Qi61R/i
tGR0L0R4wXMhehEJdXptnfqAfBL30mb6l7lr6lHnNwKSGNIi9bpTxWMnolr7LYbBQ+eno/2LcfYv
L9NC8KxKmwDwcTNXtl1HELNRgh7e0x5b4qspOfB813Lnca7L58vfWpqL8X0uVJ/yQXWYsyetA63H
zC/SY1HdpF2+5pMw0DmXJN1TSLW4EEYucYfjcvXNlG/oBJGFRGxZ2aE+YGfvl2eydLikWNQFFL4e
HRQfBBe/7DzfIYWysYq1Nril4aUrBWmgIUMSb4zgPrOAsGzeT2ppbrr6/6mS9L/gEAiNf9+LVjHw
pB67LoLSyj4u3SvoNoaXF+d8KGLI8MW2BO82+kZatME55E9W8uS+KOq1HNbS6KeD/CXQqZhiozGg
PeXgnd+jsAONZj/KzEBp6/vQbq8NKrLZWmTF2a2mkvvGBWZLrL2Cz+8qlN2/D99qdJ5IL0SkpW9g
nPK1/grMXit2fN62QG3/fXCnSMSsc2HAmd4l/UNVIENNPjpQVF7e1NMa/Ne0oPn4fXw8LOaGz00L
P1S3ATUB2QXExSsHfVel2q0i1l4xS/srHUzdJD0XKm4eYRiBbacHu3NW8ElLc5Dcg2HnSYlERBux
PjaCwdDRY6q4qV+NSRXWSfbqFHzaXF6v837VkNF/2Ni6LzVXi7Kxvhvj1vVKDemeYgYGULFZAG2l
D+FqT5e/tjQzyWEIXcs1Mze1SC1T9c7tYhfkvcmr6Q7aDlA3IAJFowaXv7WwQTL4D7IJvW4mrRaB
Vv6aqgVK4c3z5aEXLEQG/5VG7SiCwAAzoyt3Q+LMe6LUyrULtqiVsGBhpWT0XylyGmvzpEXjMF7T
Zkqh2Vbsc3sE+VFy70LnZsVgzi4TjP30A774KctRjKakA49Ukf3ua21fuNPKA+DsMmFoyZHkkJUQ
U0eUQ1n9UVC8RbpI1dewPku/W3IkpjZBTsTgAMnNSIQ2BwK1yB/sLn726YtfVqS1ulHMTe4eCpB7
/qJda11bBs//xBVLfrgysvNwSdUI03YPwhB4YBdBPD/N2hrtzdK6S/5DHaHBSIyEHnKCxhMD1EFz
B0Ind+XEnHXhWB8pqKizPCsgveYeLAU0nhSdJu69QR/qxFjZgKWtlbwEumu1JgFsJorxDtpalTJt
amGmK+nthdFlIJNtuNCNRSRx4OMcxLYNYiNLz1d++sLSy0CmuocAigbtkIMK7h5Vf+l11QOCa2Xl
zzoF3J2SraLNp6jyMnEOZQ5XiVfnzNqwssY9hETs9PFHx1+GLLXpOFIzr8hhbmdxMFOqBXNdlEGm
MXMFC760BZLtpqrCbPB7T5GqHfl8zeaPn/300/e+WO7cpGbJKl5HCQFqhKJAy9zxJjfW+NvPXpZY
f8lsnbkpKKIXeqAqmlwck4WcZg8Da7fdlG2EbvzKDFau3Myfecr/hDL4mmTG4MzVROkYfQRBgNkX
v91nC7RbzLOvjAlkXNWN+ji+PlR3DkQHHy4v4HkyA3xTsu2hqed5MmIR2U07hGVXmmAERWqo8zKi
00NJRvFEjNH9V5R0ejWBpw+RxyP3CSi6PZGgJTRDO1wI3cAEbIlDXqHIkdb1v3rk01EVufGX6qbh
tUMN6WZ3yNsjo6mpeo0AnD46KfXdJJPbZZ4B39X7tdPTNZz5+c2DfM33w0HLRoMmZTJFvY3e47TK
gozbb+OQNr7h5nctL7ZdP65UsJdOuOTC7DLVegJV4YgZzqFItBvARYsVL7Awtoy8orY6sCLv64h1
TVQI9TlOp3+X93/BwcjkNQWq/xwoFC2q2/i5m3ptz0TsogJPqiBV4u4uV+a1fOSCq5ThOOnotC1t
BB7B7eCN/ehNRRcU2Z/LM1kaXTrIiU5dUPFh9H7mPgiwAtV86q0fZcnxyJC2F9TrNmQJVC3Ke4LA
0gUgp1bNAap3fbti/uePKwSIvx9X7lRFZonOjBQIj5ggpQoz0Qc5MXChpOQD/SeQd1jrf1pYLRn/
UbFe6efEGaIKPI1PkKpON53oRuapbjf/zCRkUIeiTHFhzv0c2TPqeqNXInL40V7LQA7OdNbz1ISj
JH+E89jw12QNirhgEDKQY8pUcWpqn6Jca7euggY0KGgrXsbou+3MKSaBGOhns5AuL83q1QlwqyES
adGHdlfGQVPOmWcn44p3X3AchnR9gSBh6NEnMURp3P1NUyXKGrrWm7t0gqTLCtUu0depoqCKN3Ve
WbZ42LtWxu+JmdjEv7xESxOQjDoGT0yZEjOL7HgMs9K+Nfrk7vLQ58s7UCeUTDoteG8nNM0iQ63p
tZO1HVDTFRjzSighb8HINwUKtv3X3ELqKoBij+qz1k2PQrH6veD9HLbcZi88pexQlnYdZI6hbEuL
Ifbu1Irtjd7N7sF5Bpn7okugYmbrL5d/+8Lay2gKk4pEaZVxjgZXyT1nHMeQlRUJFKTiV47O2eKR
4X52NH2JrFID0pvZ7E4oonTPHbVQ1Sb17PGBXUEk4pANBhQKnPHWtJW17t+FZ4aMYJjMTO06QGkO
SvZqjbanmS+0Oubxmg8/j/nFnCSDG+I+ae3EIgfHjP0isfxYaUIgIT2dPhlTHZKiuIvLF1quFYeX
ZiTZH295KgwLHzT1OtSU36VqbjJ61eUrYfXS+JINal1e0Uwd5kitbuaC72cKGsYkIv0aEebSByT7
M9KkyXUz45HIr1gB0Kn+XIGG36xXTtnS+JINZq2bdSzmzoGkpieM98lyA918N+sfMZ8h2SVdqkgJ
ZrTkOY94/ho3vxSq+yDD9GJ1DBzQkf3IHGV8wxSbmZn0sJXK/kAM5VHzD+SDV26JhbBABjWc1GAL
1SCgZkfRsP1omwZkFqPXtI8CJNhK+nF5Dgv3noxjaEVTOjR2tKiLq31/cuazwbaExK9Nm+VAgvGV
XOeiFUpbMoA8BpaI/NNMCjNI0/QfGUoko8hHXMYvBVcf4phHcTz97k4M2Jend740Dds/Le8XfwZC
ZiQw7ME5wAWACNreTp3pjy0Pmz72NKrkfuakLEiLzN4gH4THTCy6lUBo4ZTLCA50nmqUDgqPyPDg
oAcuT4mfTSAozvQfnkDJs1mFxXOIrqNYBsYqr7csiC4rw1UJoGtweQEXrhwZxlFPYwz2gMk+zKPS
+aaijFunqeybwW3SlU9on3CvMw/gz5aaL5vEZ9Vu1CwhBzYl9iHTeBPYbjMFBmuNmxHcQx7oxONw
rjUB1hOblpEzucY26zprpyKzDQxhYrxkqsIDq4dOb6/lusdsliJY5wkUzHqwKrIuDzJRm7Adi4Yo
2ED7pgGC65gO4KMzB8iY9KhBRSZEcfwRBGl7PoIUMyEpv4ISHR6PwqWPM3X6I5sAjlf7qn3sOkLv
J72pQLbhWGHrkmTPqtLdprMCTlNSp77d64OfNEoTgHHpnRK9DdyaZ/s5a9HtDdL/EHD5IWxjnkdF
DNbwSTTdL6A+5zDXG36ITQLgfD4qfjr201PDeRKifDVuykqLt4R1dK9lAuBtCl51JWYYVXCS32SJ
qz9DoTt+Bxokc70KotZ/21zL98jCx9ue4ee3BgG6ktEy2aSl2W8gvzb6QzIXT2o29xvWdeqmc21+
1QktCQ2Rq4+pyOKAJMy6Sxq9uQfqgYR5X7k70Evy5852/yma1vq6Ulu+Igo8vmPb9RI28x3UWAnC
oUGNTJMbPqDfbD85lf2cTkS81VRNnojTW0GfgZDendRjUpSFl41FvgGiQt91Tfa3dmJtVyQD24GZ
b9xz1rS+Yzj8NtfTaQfVTfTKNgZUMkZ9eminFvutTYXmpXnWhCZDouuyXZz3m45cU4ztMkFvg1VF
o60PmWc6mGmv6sPG7cx4T5xputFU1OJX/Nh5M3RkhpTBZaID+5B5sOf40E3qzu4tL+nXiu5Lszn9
/YsBaqICWDpVwDPfpuKQ6ACMOKU1+bXSA9xGejPUsyZbufyX5nJyl18+hkq41dHWmKKRfKSQ1nSm
aEqqlYVa8rlS5NITdc7b051MYn3yaq2qPVAmPVSZWYZtbf306pcCmHoQgthDJqKhqG6TnN7GvXjK
43pz+XQtzEIGVBUxqDdr0gLCVd005JY36JF1XhPn6fLwp+vhjL+VkVJu12UoLlX2QWTkttTyR6On
7z8bWjpJVdckhW4R6zBjrQt+EPFawXfpR5/W6suxyY2JIlKhVUQL96Ez6xtjalYu6vMnEjif70NP
BdMzxBxTFFeTR2pQiGj81H14eUmWRj9N6MsPt7q8mzSnB2+sbnsOP3WWxRDLWqvSLA1vfB++nXOt
m8u5jGYT92aSWI7P0BoFMRv0cl2ewdJx1L9/gk2QZOQVtw89ZRTKENM/UxseM6jkeray1gS8NA/Z
cpVc5IIYPDKNR4fe4wk4kpX9XTo6krVWtZPWjGklGCISdnRyOoImlmrzygaffzM7MhShtbK2ZcA7
RLRBlWCC4HiI97m1KS3Xi+cMvHdJ3ULbciTbsqq0lUmdXy/HlfY9Ltx0GKduisr2fhqOE1B3lrUS
rC+NLW244aBOzFpmH3Q0H3YGf9fm4iYvp5UczNJ1I211VuSsU3RYBBt/ZSgUj/2fYmBekT6ozo/a
lg1HZiFq0XcyWbUoozq1j7ptvLllfdWY1sdlk1hYIRl0kGuzbVJW1hGNyZXJpm1dVq03WuOfy+Of
P7KOjDwwnB5dkymKGPGpidS0fqGB9fHy0Es/XXLRpSaKvrAcFglNeBpB5yb3anVlXZZ+t+Sl+97s
S5PpqPh17Q5Ck35Gxc8OpQwBFQIqTU6XIvsFWDOwP16StL6NNv7Ly7L0y09//+Km4xTkp6I3yQF0
suxaY+mMPsFE2Vwe/fxz3pHhbZlWCbOoCIsmaGSCFlDZGXHyPOUZMJpl6Ca26tnDGF7+2NIOS+aL
7LXaDKAqj7I69vOC+DMk0DS2lp1dMF9ZEHiAvm1jo7s3YqrulywFYyz1KCSX6gYs1vbk/2wWkteu
TbexcyBmo9Sw0bCaD5B6sRCUFi6p3y5/4jxpg+7Iz9sy6VAfVEUVuc5bl95V6a3tDFeIBjwUfTaG
Od+k6H4HXHvT2++qka4k8M6eBnxW2qBJ0doCQtR1pIwNqJFQ4639GcUAhr7zaoZS8bC/PMGzW4UP
SZ42JWAZT2ZeRl0+aHf6OOdhbynGB95NCNGyWEHJDFxJlz921oLwMWnDxqKtetTJ0ItRU2+eXF+t
q+3loc9GILojB8R4Vhaa0mHoqn4sst8su0nM0lNLbeWnL40vpYnQ0810ELxWkVbn1hsK3erOSpn9
z9XTLNBnttZyedYyMQ/J9wJOY+sj3nJRUtqHQlODBiSdgxiDy8u0sAMyAFyF2ErutCmPqj7ZG6kW
Js0aVnrpl5/+/sU9lnXW6VlisMg2jW3X1mHW678c0u4u//KzMRQWRvK+eaqNdlKoLOrSwd4MsxPQ
avDqsYc436zc1T1RtujBKcMkF+2Kxz9vhUSG1zalRTI1L7uI5gWIIeJkU1ugGzGH36SxIyvXiJeO
2oqrOb9+RAbbJhySl/k8syitZl+vhmAy/hZxGf5k+ch/0LY13reMJh2ANoda/LNty+vYiI5h4Q1a
somL66r8UdJRJ3K4qyGYHjk8J66y98LeQmSDoa/y8jyWtsT4fspUcKQw06owtuXF7VsZWS4QbSfN
lWpntStWcv6sEZl1M3ZN2s5DOkSseafpP70zHoUJmqZiOoqqR4GAe20zr+zM0oxkDzwzrRq1qUPj
SguoUgMcYNwlH8ztAw7kKooG5nXO1zBd5/09kaPebEhrtF0a8C/c8kcNtwmqmxQ9V4na+fq4Blpd
OMxy9AuZx8pleYV0PWQltEbdkdHeJ6mxEumdd2NEDn6rrB3MVqARx8zG350itqrhrMRhS0NLDnji
CnpcXRxeo56dB1Pr9MJrupKuXOxLC3O6X754ybGy2EQSjUW6FgdipjtBk+tKWcsLLf3602e/DF/p
ZMIq0zZqJmM7oPLbp+Ovy5a39MtPn/wydFLS2nVZPETuKKivG3wKmVqomyFX4xVNq4XD+Z8YWLSl
BrztEA1xC0FmhmQFiFS1V/TheJX5fHkeS0skhVb5WHDXgaRGlMXNDjJqv60GynE/G1uyZdiuOU9p
zqKhvpnb1FONNb93Pv4gshpnlzK3rZMUfk90UE8alOGxTt0q1PIu2aVlt3aAFnZZxsZN6HlsGtVp
I8Mqa7QxTvkjbXKKxIidr9zkC1P5bM/8cpBOLWdglHHbCG0Td4BJBaBzSPwh5veoRayY2cImE8mK
XYvm2aRRcJBP7RVaAx+dsv/zoz2WdTkhxVmMnZMMEWiZvROhS6Pe/2xkyXi1jhbTVGPkDG1zsf0/
nF3Jcty4EvwiRoAEQZBXshepKcnaLMm+MOyxRXDfAHD5+pftkx8sNiN0mgjNDNgAqgpAVVZmHgJG
ennktV01fLfxixHXGKljq1CnHqhHQK7u82HaeESsrbZxKAPLwOuxJDAa2V7lzHtjIBHacKmVmMAN
d3W5nyfJnOvYr8SxmMhxacDznwENZT0vzkZMWFsfw2+95pytr0cV+5Lf+WK+Yk3/vejTDYtfG954
9xQt6UU6AJbGnD70ev/okARcPZ9ShHG4SeVLl8otdYY7EeSqya5rQHJblvSOJJm38fpZmYBJ6KuA
KRLesKQxFf23Jp2viglN9W7QPV+2z5WQYLae9BI4Sggzq5jl89NY2l8G6HuLrnwHgd23y59YsVGz
BcUvvLnt5xZRx7nvoEg69Op4eeSVC5zJ0JspG13U0LaIJ3t4kjlUS3z9OKTLcXHpnWUDVcTSLWjg
ys3U7EgpAzoWInV0bAuCko+ej0i04/JLAT9zO7TXQLJrCLwJ+YK+/OTmG94d9DKYqIUmtIkglTPp
dIQSGUi/x6bemtYfpNU/BSeYsOHlhTV6xbj0Q9zinLtlnTXf2q4uSaSzoHmdMk4ipR4mkrXFbtZe
3YZ54Pdf0k6CMpi0AQe6vE69KiyKUh7T2hLhhIeis2v1WPzIcOZ/0ee+9lATFGajnC648nodmvXc
aqh46FdsC62/ZstGLBlmL/DmwtMxzWpc5Qf3bRmTH1qDvbmvDpdNbs2YjYAyTDYd9YBvsPSO1yfx
Kay0w82OGCeRoIXomAbq+4ZhNRNIC9Efl3/zyrqYDTE2J71fSzST8txp2hA0CHMbZkkLwrgMz+kT
UBH955bH7I5ZMq+0gYzScQHClVq+e1a2vzyJlYU3W2J8bbO0szHy2P2enG8D30ALrI17Drx/3Yky
q3FF0Y3w6wXsxmB5blLv/vJPXlv38yf/HppaKEanOEDF1OLkVPTecclVBevZ2SnbWJe1jxgxAmrM
QrpLnpzqrD6CXCBybKAzcn5VBJ9deiNE2ECYtm6W5nE5JAtQPaNzKlq59eT/A/z7IAKZ/S4ZDWpP
9wo7UCnwafqVOmZVV+wXYstQV+kE/SZajfsMqqKg+O67QzvrbMfcqr227cUKO6etd0uKwqpbkxk6
s2j8jsRkQX6Ie+7dIOd547q1chqbFL8ia5H6XnqIsqgg+RqAvBOZlsG60pnDPudBZmdJLbK+6LJU
nvqqk+j68MmVRZZmYwIr1mKy+tpznlXAKuqYOLoJx3q6EVnwIsbMBhGL1p+zyX+YfEuGc8DVGhjV
7071ksk5yjhgTY+X/WrFZU3FbJenQU8tGEwx/Wj1r2GTl2xtYCMWdH065xPFwK11CzX4SICw9fJP
Xlt3IxTUs+oTp1vQHjE4Tw6ZRhAaB7dCQKF29jfC/NqvNyJBgzYRQhLsbeCMz1kw36CT6Pnyz1+x
e7NPyMmKNOc+gmSb9g82C45tLZ670tuwl5W7lUkYu/A8GMqFNLFD5AtkCuMuSe4KkK+EWde8iaX4
St38l6PLLRT42lIZp3jN7Qw553qMSXdXpe8UAOrLC7UysNkx1Esyd+e2vZiIJ4/8DsRWZnfFgMzu
IKAre+ESEP7UwP0XqozG7C6dxM4vNjJAa7/ceLcnsp9wduOXV92jq54DvUXxuvKMNDuDyjmYqsUF
njgvv6u5QtET3cqCRHlr4R2zpQW0YqFmk1CtA5EGwzDGbjqFWtzYbRGyLar6tbU5//2vgzxH5qql
ctBxPYMUKHmVWySca2tjuGztCmtE+UzHVTCcBkQbbaNTfPwxlIBaJv4njdI4v4O+nyzqIQfhduNT
r7M9cfoNq/lYtMvhf2TN/loan8qxzWdQJyXoe3BDNgxVxGeVRoMzQl6P9/5O15LvRq9G9gDZ9OGY
ig5CO2mX74TT2ldB2gyxE7BlZ+kg2c+9hNIbBNCfO8VGqC+LLiqI0+E/riCwKUr+e+pBuIhnd3VI
0EmOFgvGbxH52uNQ4jWmWtDEAwgFItgaNXYBaO1l315xQROPr6zUQ0cjguCw4OzMHQ3S4i52lulH
qvTG+bxixiYuvR2IfVZGauIxoy/9Yv3wM/WWocP88hRW7M1kFnQdewa71VJCFrJ2I0kYgP15nDjF
k5WJu3rQWy0SKx5jFu85p8VUSZRWNJqyKzUfayreLs9hbWjDmmUrLK4yPMTLsdtJ+xvZwkeu7a/x
fHTqZlwWx8Jru/bxxPfLqd43LVOnNO/FU6Va9nB5Bh9vssfPf//LZ7yZsSlwuYonJXbEmq6GFgrJ
wbfLo/9pQ/n3Pu1xI1o5XjtDO9hHHcVFjxtzG4Dr+YCic9eB6Ifp9mAPEwEgXqbPkqvkuCi3vufZ
5EBBzeVXiT1OUTk6VbTY7rLXSkBa2Eq32CdXltls8qsDyaifgx2I+TUNIWv2NLTDs1yg4De1n3Mj
k7IZ8YHMYEUf8I3hkBT6lmftC2BtW/i+FT8yW1d8v0tcy+uQ1QU1TNSDTme/ZDaJRkobOywEBWGZ
LmwRAU1dH+TS8EOGTNHPDLWna1Dyi2M9tehJXFj5lA5Vc+1JlIRrMqBZbLK8fT/q9AE66iOwZYvc
j56G5KOq7Ajwl2mH5nnIUHK8O1qI09+hfth/cfDufklSIaadmOz6nQ0yQS7Py69kM2rQOwQFklW+
lUWqRyN50nvewW4yGjIhdw70LEkwBrtU6uaaF053oAsdbpx5Gq81WhCysKyph4oQWaqXPKfiSzmK
GgoNyLP4XhnsqzQtQVLVDPdpRtQXP8m6T+ZYTeiKB2Z1rwIJYuzKdD8P1SHlYOykbONw/BOS/nUX
buJX9OzNXkaQQm9HUrDQtQYfKst1ewqWkR/tipIdHqco1PuqvuO2zu8dzZdjkDTWQ58z/9YrG/Vy
2Xc/tCuXmpLMOQUDgt13fazKFGygxbFsxK4b2DGALI63BYr9MG2KrxiBLpeQTdB92cd0dt8bOTd7
bk/3AXo2ZIMWqGECnXTWWBsL/GG0w9eMu7YqsqTmdWHHTet9t0VxSwtALITjbnEFrSyaWTgjvM1A
Jo0+uXFJdo38UkJOj4ALD7yiUUCKjcL32lfOi/lX0F6KCf3IMAZQWX3hSb8TqOA74m5h34ag3RB2
WtkYs3YmElJhMEYACRNpyHKr22WSxayzf9AcNMOdsCBjXLob59CHJ6lLzXpaLq2m9Magjxs7v2mU
fyV6tRGA14Y2jrh0qFslyhHkDM2yHwVEkCAndtlHPjw/8KvN4y2zu3yhIP6qm1vLzXalDYqE6ves
3i+Pv2Kv3LyT++OE/DGzY5cA4uurp6pyfgVi3sg3rg1vXF/0PFcK7V8YXjqRM3dPshBHlW0V8tcW
3vDtRtAc9I9KxjLpvhXceSy7ftlIYqyZp+HJtG6Tvgv8Lu4XLwIJSVT4b5U7hvVQ7RP63g/fP7UD
ZlUNchGiGjvcECCA8FwXnh0m+fSa+v4WDc3KIplFNeYORBXdMMeZqr7QoDq2Lftx+bevDX0OH3+F
Ca36YZnOnCfJ4HydkvwmUGwjOqxYjllHI/lMrZ6Bji7vwD/s2mC1/lmDdf7yD19xK7OWBlRi0vJh
lnEG0nYbeddcXY0VCh1l1ZArtFpWG6FhxYrMQhoBQfHAi5nEWeFe9V4TLdMAJtwagKs8x6xYN0EB
MNsSF1zbEMOdB4sTQcYEfFRZvaumLpyXLRmDtZkYrtzOwEGJAGzkjdWeIFrWhsqSL/4E/SrqddHY
WAS6DO2GV3x8UXGpyfk2WLk/DBB7R18jCGpzRwFma2vH++GdpboGNukjmJrIroQqwa8yEwSdtInc
k0rnh6VhbD94wbJxUVlbVSMUaGn7c+uCon6ckzt3GJ65G+wuG+LK0GYlTNOWKB8sldA+pcDg+dN8
PzmKbBzja6Of9/Iv/yxTt+o12oNj3X1h+gUM8hv+s+KdZuVLBjRTAFXLmJAs9jQ5tO141/X+/vKq
rNiaWf5C1/9MloXa8ZBfz2hQW4Y2JAW6j6tpZwdFVJcbC7QSB9h5fn8tUK9R/fX6icQVSx/I7Ngh
RVNcWNr+f36wFcrWPnLenb8+gh7woERNB2/A1vMjXg0Qssz6dMfKUUXV0KcbIXPtO4bz03HO3H6C
0sE4Wd+X9Nuc+2HmdNf+VgPh2geMEIBcDc5ZheN2SFwSucIN3tSkilgMbXlGX27p1qx9xzzWvZJB
kQX+RrJOgU6AeDoSCZjDrWJKThKNzveX7WzlmmtWuFjJQUILrvs4HWRY+ey6DV47sYS59x+O+cPl
j6w4oVnjKrRHXavBAa9r4AubwP4G3YEtJOCKI5olLuECJCangcaKkzfa9j+KaX6rSPN0+bevDW8e
8GhidrHyTgxa73fbKTo0sasvVj1vkaquCChTs7xVlWyawHJIY9cpqxury+i+T1W3a0gNGXJHT1d9
bssrKGpP181AxnsRVHwH8r7qO1NW9+b39nwKgoB+creMiFAODd491kxjnyNhVEMzwWNb8LgVu3aN
QNAvac/yUdN4nvLfQzLsk8J96/T4H5fuxoV77RNGDAg0kidFNtKY5vLdztNI4S06uOSbyJPdZZtY
cRqzPKYya5lAKcBiUX5v0MuldHoU9X92AL11+vPyN9bszogAQWGDF7LSTszrc89kZA1nZO5G0F+b
gHGc555LUuFJJy5J8qDd5aGsrZ914F3PXRsNI9viG1xxfLM8ZjWQ0mxYQuPUg07eosFwmqCQ+znX
NGtkskmUzpXnxhyK5qnIdvP5n1m3scsrO2CS56G5WCg3sd04SCF/0BdVcKPKJN0zK5s+d16ZtTJk
3lhAqsQFN9IAfY873vY7ElyJZiNxubLPZpUsgLCGX2ZVFS9+Zh3StNV7lxTilo9SXtFJJIeG+/KT
kZiazj3oLkFiBvSJrghV+jstv6PneuO+tWZKhltDEUaCmlsM0Owo6giojCAGh/BWM9hK0PhT7vrr
guL7k5P6C6J8N4LZqRbpb5mLt3ZgvwjYEy979No3DI/WSW+PAcVTEdRO0DZuHkBX6kSeolGbWJ/C
xLmgVPr/m9YwE2uGVs4cj8x7DFIovibDo7dkJ6W6zxmVmWx3pJXMjlch19PekxlP0/xoByTM9G8V
XV6pFc/7J93ueuCXaTo7tpnMrpUagf9evMB5G6jKv37uG8a5nnEFMlHwDsZtOTfhhD6A45jx164q
h42DaG0WZzv426Ymx2o4WPZjcNUjSc+vtZccOntL6inAMP/ksV1qcvXVI4NwWEHB7Sl7EiJrX4Z1
2t/gGn8LKAV6LfImDEj+oAAU2diXlUeJyd5n6/P9V0HWaRm8/sEH+vUIBQFbXCt0H34PZLvct9OA
J0Trt/7vy/u09k3D7xl6ABzpzks8Kzu5zWTg36TQ03nLpjRvUIDpqr0ntKijZBq8rRTz2tYZ1/zF
H2xER9Qckf6CECYeKh6aLdXh8pRWorJjBAJrWWRhnVuHMpnnIdbzOCVL2A8yxdureVjSZuOYX5uG
EQw8jrJGP+gEjQj+TaKz35CfPmJiW6nZlYmY1H5pHbCJU4gN1E7zlFril1Xrx4S/ZBlyScpR+8vr
tTINk9yP66oexmkMTpBJa5OHYnpa2OvloVdi8p+a6l8+KnqS4fGzWKcquJuDG43rPXjd63LjErc2
vBECqslyrLmYk1OJX05uKnDc2fYXR3qfOxRN+IDXudAuWjJsQGZ/axPqnIsInyrEuRAJ+//4BVTi
MLMUDYwg1p52CQemtXLKX7U1/768+GB6/TiGmfiENvdqcIQneWwjGl+39TzswIFIo7wcUQ/N2SPI
u0gopvpr4nZN1BCIsQylUx/RBZAcA5C13ZChr5vQgsboFTRoXsWc0khQ62VCuuGattCdKwty49az
DYEVUYH1HFj6hM5slybue5d3KmRu/9CktLnOvVLEiZj9HdLRDvTp2Vm7jv4QoEkBjFr/dMe0j1ge
sDcqSbsrOglgVk69kOes3EGwrOmAggYGZnQIEWHnOt4e/xF0XaRbh7n2fy9o14SydibKqPGDNlwE
+I2Gpe92DoBT0SSCee8CUhYCtJ2HYPjNTmXWTMfc6t8rospQaV8c+qFODowCe5NyPEQd8CpG4NLV
VXS+sqI+ArnwR2CM2ONkWVYVJdplkeeNye2kSBIhJTJ0YSJbufNkIUMxQ1w8WKAwj+6Qh6n08u/L
SMT9EnTjUS8+2PC6ATRGsN9dbw/BswdAxn0xIw84MqcJUXKwhlCWHQpYHRiyv/SJRWWo7I6/ORmg
ToVqcekUfAnR3jCfKEdGKy2CKqJW9V7TJkM9QbvAuDmgPCt6GnbdWeXOp7uAuncBeDfbZTnUrHvP
E/Wse3Qh5375OhXKC8dSDaFiGX9ruLQjyI8GYMEHcaDt2+lBMhekfEXxJJcyiJyqpcfKl/8x2etD
r+sXAkXy0M6cJ6b9YUeRMgVtXDbutMoIvqFZVFgFCQM3hSFNaQf+VcohOgktArfN3wcqv/gpmjUY
76BFP9Vt5HXZ78CDhHPSyS9dpX6BMe5KjWMRdhS8xEXZvjFrfBeo/kVd2hR7327BdblUS57vJU36
e+JnlO/UkI7fCjUgQ048ukftXX0Bn5d8SCzQ6w2dqPezphx0cFzt26yFOAKoE/ZJoL+Nc99DOjEt
9gjRJErKfDmNBbKHdjZ/z9seqDlLu4dJ9tWubqCS6DsJOaWqKqF8VGQ4VeHrOWv0WQjkjpZNGgEt
P4aVhfr/pJci1AFSXUuN44u5kJAOclw2GgfKc+gXTnFiJvCxWd+WVv1SBsmT9qYuCkQCeJbVshDy
GT+UrANoOU753mv4/MqJm4VIeyggu3prj/RA86O2xXIiLg92Lm+LyIGYQMQGe9jNPukOhTPLpzp3
bkChKMF34jyA+qkGgyJpw1nKX05eOw9gn7V21RkcFoB/4SAt/s2WAQRWB/rq+/I7JUWAafk09Nr6
cT7n2iBk2IaBJd78fHwWLHv1SN5FHFPEsPVPn3bXRCX9DbjPup1ihRNZUzVAuCEDIz3uDRY5skxD
GSzzvVFEfeXO8043KUgPA9vm+aFu8wBb4Viwf1Un5U0y0+V6QY6v2812471y6IofhV81j3hM+TGR
Kti3beFFIhfIl5aZR38OHq+vwFVTPrAF4sr7dqHtGWni6LCD/e4HMSS7carTE9TE6ZOnJvkAqQX/
Ti1VG6HVml71GlSGYe3o2gpLSYEnsefKfQiodModt5mIOwTAA8/zKLFhw2zo/dAL/OCR4TD4z0Ye
VO+8mScg5Wb/efWS33DZlteIHAoyqo7SX5Kk74/J4Jd7wZ0AJJqV2LdlVrzYXBdLRCDlceKa5ocR
97rnCUi+lx6JrW9cz4sbDkgc7kXdULlHv297TRPwXQjLVxAHTcrlxa9QEnY7hK2qLIW7swj0f90Z
wjJsShq01KoHKLa5p96m1cFhYGMbkW9OQ+VkdrofqwqQO6sur5ZFZCdhewh/AsQ/eQGiYh8dy61/
N40EtA3dLPdWhqKP71rymEmwTPYORGKbSQzXDiRHI9ZxP7K9hu1k4rVY1PZZFDzDDlg8zOfiNhnd
5Ni3aDX1k/prIHx6EgnrItFUj91ZcscmlrfjOlNoJC9fsSjj18Jq2AnEuHQ38flNpA0NKwUdesg4
vEKAs0bjVU5+qqYjL4EDvS2vOUu1N9kOhKrQOM09aDzgYDyMdVGdGAnSEH0WduQ76FbUedc9jIvu
3/1ixr/lRXrDl9zDeaeKt8vn+9q9zbhAwK7UufaNUlz66EGRJ4JACIka7+vnhjdut9DMc2u/kDIW
gfuS+hrsPeifw7znjdbmPxfMD55YJlTIcdNF5oDWnRboqITifnyZfzhgsbzNvk4P1nfnzX8bn+WD
vEVN7PHypFZujCYfpOg89Cdlvn+yBdRShlL7KvSKxQKvKS+BLxPFFs/O2uXdeFjJrmJCAP946tRP
6ckwta19lVXQPwbjUvvZu7vxkirJuXNoHKGrB973Q6FY8EysQTphaX1Sj9Yk8gGnx4z0buKfqkre
t3Z1K/LpO5Xq0ak/xRjjgnj//6/CsrWpsKnjn7L8Om/e6vL3YtUbj+oVLzEZL/WU2j7oeN0Yne5X
jif2IDI/Shx6nzMoIyk3dV0tuHcm+Jv7LEQgT8NWEtywkvxt0HyjyP/nxfGRqxjWROkC5BKHaAcY
NmYca/31AtB2mdBd67AdJ/ULVeAbV8nD5FdPlM49GHGgrbSkFLdJXoa93qJHWnMhw+QCMQ0d6CFK
lOkrdigHe9mXA3QFLFkVhwCErhuv65WMJDHCm+JZB0QAXr8u086tHWRL1KQg47y8b2ujG9ENT/dl
rDSUqCpZ4HL43n2qAdJ1TLpktaQVHLBMTi50zu916yy7CfyVh8s/+2Nrdkx2ZCD6c7QUg1WrSkY5
hklSjNEAdP/tAmbGp8vf+HhpHJMsChKZFBejdEJWm+lj3rP6Gqd3/+tzoxu+biV90zk2LNlTTN6L
rvWOKJWU75dH/3B9qG9ScpxXhQyFXcel+0L1fTM/5f3GefhhQMfQ57//lcsAa5fTlp7dIodN0FEC
KQdnBoYw1RHNhhtgvrfof9fmYKyQLdGMtwDRfqpF/yAm+hW8QHta0ePlJfpTnfgnlmAi5+/+NZFF
ge86qaoxZokI4pbkErfzJrnywdN3focHJd6Htg2ztSC6IdwRMpdq4k98tslrAEoVC9y+nvc4Wq57
gJJxf3RnW9n7RtpUHlHwrn+IbPasaz4B9Qq4an6boNa5rwq8wKZg4N/Qia9uBrCaHEfcWd5b1+l/
S4l3iWIImUje6f9kmlf7jtIApCclst8D4RvmvbaPZ7P/a/oFA5a6KQug1UoWO8kIcfj8hzeDXL2H
4mPjb5jLebc+WmUjYi9zUQRgGm8gWJC9QH/wSoEHq0nyR9w6o8s7+aGjYiONSNyNdZosHaSwraa7
Toh1hXT1Vmnxw/Q3xjair5+mDuSCpjb2gllcdWhn8QZ6khwAP+VdVQt5TnR/yiS6kC5PZm29jICM
rmKGC2EJ5uL+jZY3PUgVc5mHU/L78vgrXmWiIMfEnSFkhJostfWwA6dO9zVAIedad8zZqNysTMHE
QQY+E7ouJoq+S2c3VC9K/LJ9vO4Ab/7cHIwQVGuomKUZEHIu0hvh6Ov7fpofU+h4bFjUx/QV1DdB
kWkxg328rHpo0kfTIbtzTm40RCXaakIrgoDNHA0761bvySEJT0/pLrmrXqE2svH5FYM2QZOumCen
LGsn9oNx/ooqWHZVehRPgsvLt+L5JlTSAykEemOKLrYt6DW+Ef9toV+mBFmZX5c/sPb7DZ+XrHM8
cB64MSmX/VxOuMwGGzfAtaENX0+dnjZ4jzrx4PZPonIeOzJeXf7Va2ZruHreZXa5lBi6ycmT9uHR
uj535KEAhiTb2G1s7trqGw7edjOzW8AP4yFFJaZ1fCChSGZ9H+lZIWPJgndmF1tdsivebqIec7d1
Ax/3uzhPZqjR/MbLCKzD759aMJMAROpKOJmCoqhj5UiIgMIln8LSe622ML1/ar0fHB4m+rF1ertG
YgKGFLmR/zLe4ipffZXh/XLq90XUXznfACtwn8ih2lnX1jf12rxWP8kj2N75jl+X0acoc6hv4iR9
3RRLmgoXwpzyiufyfCvQt1YxWPvLa7li1yY+UnqAGoAqlsZdGjR3vvKgygJhkQ3TXhv9/Pe/znqo
rXgcivP4+WhsTRv5HT2xj5/74Yavz7q1LeQN8K6EpV3z2tXPnj0nn7wE/qOUyzRzFGM0rsb8FHD/
t8+6X4QHG2CJNf8wfL71LAiCJ9jXgTTIQtenhHYR0Vsl2LXhDV/vXKjgQOuOgXmAHbj90xJj1M6f
vPeYeMeutivLSShQbjn71RPvWqEN+vKurvxwE+0YlEiHItIyPKXByTuSsJ0rFKq2+njXhjcO8N6t
OyAbByeWFv0iPb73Ibi470u6xR699oFzjP/L4H1IjJd5zmmsR+eq61pIHnU59EPyb5fXZyWIu+fv
/jV+PtgOI8TmULRh8w4Kpac5I/eNM4nQaqY6Khpr4zK14romlFF5KY6kpGexW9AqcvvZinSX3l+e
xtrghvMyPycLnwodT/m4GxtscZDuLg/9IaACADDjoJZTP3ae46pYanntSIoi6Rh7wn1zpg6p6OR1
SrZO1JWD2+T5SAPeB3YzMrCMLv7LHDAAbTwNEou5LHc9EkL7y1P6uFUCczLcuewrkgjh8ZjBr69R
cV3wmKug/VHT/IogE36dSk9dFXnl3DZla+84zYcrx2/1aQZP09fUhjzC5d+yYoAm5NGbiqWqIRES
azbzg+C6OUCBtzh2s119nydSHB0/25K8XllgEwHZ9KJOurRwYzVke99nYLOuw0IGaEHe6p1am48R
EZaSQxiNg9SKKG8nuEA1Yzz63IJY3zvP//vcohlRoSBLtmQa0b5FVQUJVmv4uaBftJ9UOJPgePkj
Kz5lgiE7y00ANxAsLj3lRdQrs9BLtpKBayZogh8n0fE5lXArQgsZjWyRD00lqkdIYDm3uRdYM7AZ
c3rrlxSsshX3D5mXFSeOSvxtZ5Wgtcqqot6IgmtTNcLH4PcEFWfmxmD2uwW6/Dkp9cZWrQRwEyk5
uwxSK0XvxIJ2qANzUGKAhoXu6wxFtM9tlHH2W0ne5gPFfb8Uer4Si+SHdiKfYmOgvomQ9H2vAE4B
Bt30RWgl3/rqXaL+fvmnrzikiY2sZZGjAJiB90mV+7651TO6yftfAX393PjnoP7X8aaVXhr0iLux
6J4FucnH6kjcMqRsC/S8NgHD3aEnXFtWaeHWyNW14hDB8Bb1tPTZDtCDrUa6ldyNqWzcei5Tdh+4
cQlRzhCsanue6GuIYeB4Lm9aDTAJ9F5Qpa/cw+V1W7FaEyzZNInN+gBf9KcBbk/4ybP4r7yaNi7b
a8t2dsS/9oWj9JvzFsuGSEYjf6Y9QL3+k+OPh57K58uTWPuI4dWQRsgbmQLv3qT6t9U0OzJBueKM
5J63Sp5r62RcDurAoYFPMQ90Eoai7sKm0GHPtsgXVuKSiXwsxwzyopWs47wYXm3wUHcurrCXV2ct
AjvGJUCei/usRdCbZfeFW9aPrhzfwCahUTVH3FXgV0Jv8Ru3g2tpOYckqJ6CKdtBuXQrRbgyPRMP
aZcZpwx9AzHwNPTNb6fu25IlW305K9tvwiBrXAgnt8fVP2/nJ7vs87ChGaQYMjvKArUR3temYPh/
rcqmoQsOycC3b1yJugHLNu605yE+yBmYfEpZP6QDOOvs2Glf6vGOoQjcpY8ZeW3FltLYyt3WxEPW
fGZ5PaYs1qhM1IpFHfWOKg/uAPP8Iqr5izV7G8644ikmdJEsaGVLoP4dF3anoRSUiV2Z++rQEnfj
Cby2FYa7Kw9QqjMEBlvxs+JfR7bB4bVmR4aP92lSjw0rCMS7Sh7Oii8PTBT5bvH7/OAX1edUBP8R
POJuj5Joh99v4akKuB0LhijNN5Z/zZgMZx8CWw1TPQKWrYD0syHfu+iQJejOa55I3u83Ysr5yvGB
zZoIEJEPZZKl0AqzA04PDk3tWznw4LFtkDvguPNUezDjAB0KVWRQ3JFhcIChhPZzOqn+k2HFxIRU
TCfLkoBzrUir714gfnK+VQxesQUTO+GzKh+pjWWcS7BS0Ntivsv5Uye3MMQrNvwPcKIai6ycMH6h
s6hkbejMvy5vzYr/mbAJ5YB5JitKJ7brrMLKS3ZYyqGN0LzYHi5/YsXGTCGkphMt7+cEOH3g5LrM
CbOGPjnefF2NN1OyxU25tgWGm7s6sRW0nxngCihk2CDNs7tQop5hi4379J++mY+s2PD4qWsn4OMQ
1NsdJnDyouo0fOU/UVu9Hvbsfo7cfbEvn7IH/xt5Cm7tk7rJr8qH8nv93XP2W9Kla7ZgXOurGgDT
rIdOMyP1c0+9q1np6PJOrRmDGQ2aFu97SdC+1QVfFhI8WSMkxAEJvDz8ygLyfzATlSK17EA5JNO+
2c18qXcAEItHVQ5L5DqN50Y9mlJ2mdU197lQFWTKQdjpB+V0ywoXVIdF0e5sRwHeLFLUozK/+o7/
Y7yGvkIZ/Y+zM1mSU+e28BMpQqKTmALZV1bfuSZEuTkgEKIRCMTT31V3dP48LleER3Y4wpAgtLXb
b9Fu7RPSm7ZMYiFYCpDb+FYH7bwla6U3YexsmaCGHaZTZNSGjuA6/vnJfv/x8ct2jXmhvbV5zk4k
T2Jv44I+65ZvAAb/1cL8R9erGzG1F80oarIyuEFn3hYd9kjDsL9pwfH/o+TVhnDsw4p5p3gsm23E
135XtTT+Yv///qv6j5JXozwPKLdoODWS/urUWKWicdd0pD/+/PJ/Hwb9R73LKQDgod44nVggQEWI
oETPPOZveNV5meyCXT4WbOPHjuFrW57/fNPf70L+/6MY/4pUeh/Jv1kE3Wnu2Jtpip9MfrVNPntf
F2YGl22bYMUuXAsv2Cje003cNPUtCmjD7s+//rNbXNiQKMptFMsSU9HVci4j7ybs/PM8Lm9/vvzv
Lf5/NLs0WxmQ6tjn3KdHU0f3ESt/YCjgdZ6LG/z7X3nC/FKzq2C9XzS4FXQsmMyiKK6T0gDCA6WB
TC3tC7qtv0gEffK+LuW7RuwIwSKChv9uuidmyUzRbOdG3v35fX1iPsTHe/zXx8T6iLAZRNRTTJfE
iDkR5psgCj30/hem97MH+Ljzv+7QYeqhxgzDx4pAdK6V4S8qLNm6Sn0l2v3ZM3zc+V934EQGLu5w
h3FU9oRs51RntQA+h2Ey4hi3Rn2VHPrt1kPn3cWdVkybrZ320HnnoXlbNvY6JGX1Ny8KF/+46b8e
Q6i8lyLm9WlpojyLl7Y4gKdfbTSEpb4ISH67FriF/7+3UHLO54p0+P3QTWRlnzHmpWP3/udv6bex
G65+YT1CTD1p5JjxAKuHCR405ifBEl/xoQgT4i/f5ZDnSRCYw59v99nDXFiSGmrp1knAVKCLkTZ2
3qj2Ifo7kVQ8zIVDooPYtqpRNWR8ljTS9x3HUAqUiGb1N4YwQC/C/64FqefOCa+aQA7oUh/k9KLB
5EDz/c8v55Mv9dJsrJBJXOwQzye51H0WxpF6ygn/UoTmt1sOP/7CbNRE1vVYYSyS0+fO/RNjtGUE
CD5fkj///E/WVlwYjbDirS8gt3gcOv/VGXono+gWbYF/FZDh919s5A7vpjAkzo8Mb/96NfO6IXTk
XyztZ2/nYicTGwoeBEjzaUUwkjg9SRUc54ZkdFy/OBY+u8XFTp6ED2lwirFXut4Y+hr0/c5Wv8Lq
K1GLj4X8T8CBF3Sxl4MgBC4sLuLj6iudzEt1vdZlMgLS6fVyUzbd458X+rPv9GITT3rhEpByDGi4
CFOObejd0dGT+z9f/bPP6GITD9Ifc8DxsMf4ktXmA2H/y6++4v588o4uMaYml7XHKwNaBsZ26fgT
1GI9vevytY6+kjL8MAa/WYbLZuOxCKMqJrBxbYDReNpyk06OmxsamnjIeNUuZxJrzG8Z0BezoFm/
Ggz/ZF0uW5HFUihcE4PnbeR2PmCzEHL/Ysk/WZRLiGk3ibXqIpMf44lcSQc19QKKbwnwYl9sv89+
+8XmxnlpO00w6wEUxHmKvO+QA/gi8/bZb/+45b/O6H4qdbD2pD4J64Wp04ZkKIX8U685+SLU/+wO
Fxvb1kiMLXIWxzx/oaFNq7XLinr+wq5+9slebGts6b4ey1Ecva79gWG+REYPDS3TiDU2UfyvelwC
77K1t/R4GY4TboMW390aVw9t2+2Nm78Y6/rsKS62dWsFlEYEdkW43qr4yKG+NeunIH5TwVd1jk/s
62UvL5m7cAxYmB8nxbY5YOzbnJptZMxLnNd/pQSFSfKLWmA7eRiB41hrZ5tEyLMUBoV5lUhUzv7K
AF6KBSqMkQdDQcTR5t8d6zD0uGKa/m9id/z8i0O6YSCWRxb7jHvjALUs9mr98deff/j/w8J/Y/ku
G3XzPKiUnq04Rq3ad6apkngkMhktSA+u38EwpjSsToWqi0T3X1XPPjEdl/27QLd3CFZ0cPI8jSYX
LAv4CV85HZ9MI4L59b/WAzPt9VphhvfkodtjZ1BAPbgocI8qNOWmLMYhxbSl2da90FdChWwLcjTZ
Mj7xpI/LZhcj5NxGofCRje8x3+r7TbPRkDjEHK4uvjrWPnsHFzYCBWSSM+4Fp6Ff/HQem/Ylr5j4
+eeF/ezqFwe+y/sw77o2Ps4IPYoaSmHuq/rhZ3v2wixUZmUdpXw5TV79PkTVSY9mTnjfbrSvn//8
8z8xz5ddv1DfBW5rhL/SurfRPfsNqAnBw5+v/Un8dNn0G0M1LC8onNJg+j4MZYY/gtEmhW+2U/g8
2y8e4ZMVuOz8hbjtNIRlnh9Rc3x1/XLqFu8Li/DJClz28qJvZoD6WxCjNj8ABEJdly4VGtXDxi8w
id2pr/yiT06Ay57eoqISw2ldcMqpRbpd3Rnhzm0cb2c3H9yqtn9ekc+e5+MV/uu4Z8iHAVJEcVxO
4PsYiZEIFTdhwlC+z2WY/fkuny3IhVkARiAs5wEPw6Jgq5Zmx9boiwX57NIXexlavaye+0Ucq26J
kjaYZ9Dp+q+Ibp9thosNV6Bit0xIGkJvxbvxVXzj5/JAeb3583v55PKXTbjELwBciwCOGhW9cY1F
9U4eauff//nyn/jWl424LfX8Qfugc+dCAtJL0d3V5ynty03dAiDhKEWNwOUgYsRf5cJ8SC//3qO/
VNrTqw39bu3W08wwKawcK577aA0OOvTqnbWV29RVrU6QeC2+jbLCGIPjzTdgu+JNrnv7oYlsUVUI
uvBRo+Pu4DcrwSm1TstbXAA1XLf1cDOFkepSJgd2E67RcrXOU50WJCcnzht3VmgI3PMlbLaW1vmj
X9pp5y2D3DWE95mFvFMKyIR4jOK22FZi6K7ykJKjYDNmm70SNpUpca1r4Ewdp9CIpfPUPbOlyVkK
pfj6jD6OIdMLaCSydu62c6NBO00Uj8AlBAE7lsEwH+2IsS8wW0C7aXpvvQ6csNe5r+0vERfs2U2i
PVgl2f3EZmiT9HOhIszRKpu4ps73vWL8tinHad+hrWbjooG9Ar7S7byGY5ovQNvt2hqgLhYGukse
RXpJCRWk2EjTtRtwiWRS+U2dBnkJwlsEbSI4NFA6i8vuMGLuM5tjzz1BCsM+lXjVuzof5b0cmraG
HnUFudzABwEwUGHazDxDW/dDz+QvhRGznabDM6s8ea1CdfIGyAuja8ZPFgeOhiKmu55X0UK/Uacy
Lw8QoT5MJUlXZe1BT7J7QkHKbcpuqlBI8v1UIVrKlKrXLe/Jd1ITsonXtscsY/voE1kkUFe8X2O+
QVukl5CuHbdlPf8C7uOfQbXrA427eo9brseCUppMFDolovLOZJnew1yJdOrsg7eKU7sETzSugTNz
0dXg4fTEOKpObNWdjfS3la92XJi7RUJVjaFZEtZQQNyuUW/dMgRpPiAULegCUCi4Tbs6hlgix6wn
jmWzh4JfmbGlFlejNe2UQuDHe3F6CY/WaZsCCpUOjlrUl0KdeoiBEi5r/shaR3YtbMtS0fDN5123
1asas7yO1anvQHerMJf48Z4mMCVVA4pSHO2UGmZomUGdJZu7EmCJYhknky0Ew14fNT6U4EJtt8K1
5XFecrbTIloOfTkArwmneTOIatnTYvWyvByi1OS9OtC57vfF0jVHqtvh4KPCsFkC4JYqtEg8s5FZ
l4zOIztjBjhore/t81zmyTB0rU7Gtjf3gFSKrGma+BRqJTb+4KlzLaS9FTp+tX07pqTuBnRDDJmT
PqSEaj/Tc/XIIK5KWH1sS/a0LGCkgAX0T9so+uj3DEgXKlAs9aN/XKuPxORvAjp1yYB26iSyQp0L
uRxrv9gizv7VchhTb9WP6IeYUlGp3dQ6vQcyAb+R55uqb/a009+CQZ+N9TNX5jtV9tegWZ3KJjpG
vTgHVXEP0cf3JZIPI41v69KhG3x2+64Mmm3nFmhQ+W7vD6a8JsV0dnmLrprunTbLZtHmgXF+tXrF
6zzZnVx55pfQoC61PsJ9ixOk+67GnO2Xpb0KpDrB+T9MfngYOk2B1yuyIaxfimKJE+ZFaV6g/EpK
cq8Kcl6cdxD5eo8p4Rs+Rs8APmynKsxUw+5o6baaV//MltxJf9kT6d8EnDy0frCkjOZna/gtWfNt
zorbick6m3kJTAwrzw1YL7XS+7Zot/lS7NsGJJgVIqY+7E0CVwqDS1F3Wrr8Z6WBnmH1kxzFdb2q
W3zfm3XGf2k9AILkIyhPUE2AsQKSGU2SgH3ucLVtY/vrSXk/Q27QqwC5pGUut47WUbLQoUw5N3lS
YYg9EaMrsrGOM+rm7x1drkiwnFs9HDEhrjAAAwCZ8x49UZzhDUtkKPgtCDJZszYvBOOpia6Hl8iR
pyYkr6zrzouAVax9tLmHb3mnr6sQvQvBKH41HgbbF/bYATSEpD2+Wz6KDXSnbzEU8FKEbgu35aoN
Z7oxBXDgoopT3xGV9iTcliLOoGe6F8ScdGEycLruRcN3Fci7CSHRnhJx8DS5Hqm89dbuJYxXwC/p
/ANt1jqFXNY1kcDCUPfSNkImXbfcqtncsioGPPC9FDgz+l7czpptIUm4t5W6WnV4XTfFVQQIW1Hi
KVxD60QU0VMT9OdQiaey8M/QigGyAmbKgM6QuDp4iT1rgbQRPznGfWbuXQNaFQBiFz7QfvpnWaLH
ApZDNlEN3lv+LQ66q0rMeRIF800biHvUmNFHpB9mDapRBeWnau5Pkk03GCp5Kgm7jXuxXWN8wyJ/
NXq8Wpv6Bv4x5KKofoU4PFhj620067O/6kOPE/gDl7fpg25L8cvKFlobbhxucs/ul4Kia1ue49C9
ILXipbEUuy7OPZyg8scEhQSm9XWTW3XlAbsEQQuk0JkL+XXo8/EYhWW/DUogKYy/9tuoAMBsGtQD
sL/Po0SSCY3m1wzUTFiv7uRJ3CxQLzYGU7GHYlPm1eYuxPZxptYb/b0DFf5OSJDNeV15+7kQ3tbo
MN4vnF836HNIkB4oMqeqZ7ba6QqgOrd3NTqeqxFZvyZyFU4B3qWAoK2JDaIJ3dzujE68h9AFLvE1
/RU1+PJoAUQeWk9UEnLvhvrjQ2eKPUP9BwgSdKKoyiVmHo6hhw86rrIxrNK5GV9s1B1zSL0lKySa
EqCZZerzcDeMg07ZgBdNVLUrq/WO2GVNJaRsV6qP8axuEMY8Et9/AcLvcXLzyfFxEwA+MmqJs635
FmpA58zcvLqmv105uQqBwNtJ253bFWJt7VgWWRVLBIesOkMGfVMBNpL40bRbAviwK6Tdaur2swEC
LBS/eB9msOve1veCOqm6GrMntDxJ3Jl166Hn8hpa2iDIRfPOqyhNY2Q0S8AWE2HLQ5Br1KFXvMzQ
vw803wyE/IKzh3y665+6Wr7GxfpY+B65mWjI8Xm5MQFZ5Tbgzb7w+6u4h8XtQTC0ogICrDfrRgMo
coTfhYO9eqpndzus/Nio5jAv8slIoVNasOsIH0OxsK2c7ccm7d/adXiCmPxuZWpve/Ktm7sMPgv8
QF8XG1F305Hxfu/3ZldiaAlZ5r0qorNfcHDo4uE4e/PJY/FjPdk7ixr0tqKl2iBRJj/6z3gylf42
N5B8p+ppqPpjpUd3KMsuf1MzmX8Owuhv3VBsJ+jWJq5HNd6LyXVdxTsdRtu8KU4YN35Z2rwGE6zO
05Vjcw46XtM64nteTPKxNLQ5iK7kSRzP+ZZ12t+4UMBixFV4vQA3mIRov0wURY9H5RmeEHB04YCI
Y23YA1lCduh1FCQAq3m3RWGGW9ZVa5p7wXpqKnzzFiNUGXAT0GwsC8D95p4k8+r9YFRMewjX6kT5
6LwIJ1OmGBJ8zmnPgQY037wwQNDeeMkUDSoDYlNmiyRj6rXY66rKdcaGER4MwecVVCuO0E5d0yCH
AvyyJmUbxYkyERCOcuiSuvuYV22/rf48bEQ5vOeF+EWtt+CVuWYjNFmTcfQEcGczjD+aYjsOddae
L3dDCVMHtvpL6NfPk49PxmIzxUUlk8kvb9HGNW+bJiqxsS2/6uiKL6uLvgGX96idBXBzGuKkVNGt
z6R/ygvmvyLcgbwiNIB3zCKd6yZ3DJV+KtsKCcsAyTjWF9+mzmzqzh4qZVLwJTeMr8d1ApCOiX0k
1qu4iTfAAe50lZcAp6nN2qkMOduET8iqzdhrUSiTBhldgEYzH5xRS4JER80/M1v1ZmynI8Q2d5Fz
z+EMwUBvfgkjoAkFcU+VjaAM5W+nNromMTtPoN/B9O/ikp25kE+8ycMM/t5J+MOIhns8jVPtztM9
KH4TjJxoQgc9OMwsDRF9GfPSJOGHA1OPas8iv0x8BfUhM4QbQL1u5tXUSY31AWESyoJsti8yR8Of
r969uYdlnd1mQgPQt3aNAG7sZZXNcxVtl3XgGYtsdICIZvBrMSUBoTQoDl1Pxr3LWbvjZhkPjhRQ
oDDCQHvcx9kb9rW+pbkbfy00ANrUYY22oqHRNoC06pOMoFaUzWRCZNhNw56Isb/KOSgOtiZNNrZ6
RAQWr7uJSp7BhfeQpcVDd7CBKZqVPiZdXbWD3xw+oLbbXmNKYdqZ0FN73hC3J7SAkbVVm/WuaPZr
P7odm2NoMk2yjTIgC4fHFRKLhyYU4gH6IM1DMdZLOqKhIVNkIpkwqs1E69GncA3KhzyYzSbKdfua
9ys/RbMK1xT6dt4bZ3OelqPntmuIuSRKGDR0Gzt6Bwz+DI8c9JkrjC7RM+eMZp0eOuyvESp+4WTP
0lvGzKJ77wxGCQpXrPYfe7j31/B0ui1oUus3RFfRDU4d5Ipsb+mZWbkexbT2EFieXGIN9VKE02Y/
+qh/wZ/VWTjMU7IqT6AOA1ANUulxuBnhBx5szeOHCe8rWIrlOIEQeyhIPTy4YGq8FKOJdZ0gah2v
epQlbqRq2b7SVXs1ilEjRhIj2zJ8RLdwKwoQ/aEBlTKvLA/o1Rhv0dnng7sk5ziRypOPpMS+l4iW
TojNEOB1hp8dLQ0kGdAbbTY6LBBZ2dzfYPCtOVY2zLMlqOtdAwRVWnvdfFRzpLJiCfN0yGNkIAxX
u4h40VZ0ROxXxEjbYHbmWeYSlIG4t49xoN/DFv3lYpbkwTSNTjE4Ht9azt0VPOo169soSoyt/CwU
S3DvuCyfkJVXCeH1uIPdzhPftXZTiK645l40b3rerwm3AjxXrxH3dvCmB4zme/CfMHLlc6sxz7rI
72rySepU10E0VNdt1jKoVX/suug2pj5KJVUxwynhRYfLla2XTksJOVbtRWD54TUsH33dsKulBu13
nAkolqGfoGGEPcxqDF/hujUB9sAEt6Ds2tcP3u8Z0MjMrM7D9s1v4jC/WXjxvQ/IsyyAe429+q1s
9LyN2mZO6Nxdq6p58qFr6lmWrnJJsSr7WUdeuowGDfNxo2+IAUIjWNhHBiOYs7DCx+aHfK9BaWX4
rBIy8jMnY7+L9MQObTecqfI3pOegXQ6DOBVEhXBV/Pk9GiRekxMoRbRRe60JBA68Yl0zz1Q4EWk3
Jh1YMENLH1sZv6/NMKSogBYb9P2MyIsMQ1LPqFIjp7LgnKxeY6uGxBXzcRLufaixM10MUdi5xSgq
Ui5gBNzGepn3kCT7gapImbSQtd+CHipxQihI5S5v0kM0h9AwzU2DfTKNMq1sAWOqAWxzgnxrrJvB
ZgY8U3J77dFizGQOvH1R7GkDzJSE6k8SNPlNEZTZKMVhhJU1ij/CvYPsn58V8B5S+GxP0C7EUi7+
R7I3fzO+3Oq22YZKgdQ7vwwTeaRT/c2ZFZFSFyLxJltj90bT16hoM9NHp36l2QqtgEQH+U0UrWMC
vnqVrON6NUU+uEPuveZu36/ytPT1XcTnO+UQrXfkwxnv85dgCFUSLeI2zIc1EXSyjxOgYzcD4pIi
VXqA0tM6640v+gCJH30mhTijyU1sQX3W16jc/EQUQr6PuZkzDe71lRqCNY19p7dz7Ogdzr/+SMLZ
Hlob8ZtOtdNetiW2Np41IdqL01Dm9g7jtVEGs//DsmU3kflQBnBPMM+5LmVqWrqtSPNr1vQuotEO
hOM60ROYr2tUnQeCcUaIvD52pnyhVl0jF3F067Bf/H5JnJ2aTUjZr5mqXbDIrevqW9mJdUMrz4GO
W1wz4B0AojZnHeBTtAzEXoChMj9okGy0yNWqYYwTUYd5kk9I0fq6ZTtWGCwIG68MPJENOElrulYI
nFmvom0/1DQFl2vOkA+CaIf8YNCuhK3b2O/aJ+DKgjNvCw5cbf9suIuTRfDzwMVbIbHfQXXuE0t0
e4epXJ4GtUQVYGJhAtwPRX/V/Da0tUxaCEQg97RpaHWgVfdoou69y4v3Joq/0wWZw3ZgSEZ10LZu
+h8BJBzP4+yBeRsG+9A2JoXswrZtgzuiyUPMgimZA/Cw6iJdY40PLJpR6g57LMO09wZYiFJhbrzr
kXZ3wesESD246zPwwNb5PyuBYogXRBHyghIY9a4PBOjKNWx72PscXT0YD0usDdorglDuaBeMvWD3
6eeQYgRuKJr8JKlDolIt44uWvoUKddgh/zKSD3Hr+hrHn97znNGNmGQ9IY1iyQSrJSqbrhExaIid
KMDleQ1HphIAXo9Vh20xeXbbDF7wzNCWi0l/hOBIVYmyRRv4Gj5OgcSo32q8/DpEyRSiwEXgflSN
mr41UGv6ZyJh9U7Bzx1SHtegHGNs5DGvc72PbJdn2lfRjelVD8lnGzyGQIgB7sjVGZxiknEe5Xvf
9vhe7TBSsK4RsvJk7On6uLoOsl2e9eSGSUC6UyAJ+mK70JpkcNqDp8ULkcSUoftnmGeVQex2ea2n
Xj34Vjd5ClfSu1kLU7KkkKS+asnUP8HfQM6h83J8HyVt3ikUxwPkrpr6xyonIIuReT/4y9AjG+L3
NxGvhj01M/mlEe6nQ9jEXtJyWhy8mQw7NojlrcSEX0K7BkPbAfcfVEXMgQy+GJMeCG+b2bwIkFUP
Q073NVdTlcmQhO7aYDJ7k6PBChBwVQ0PUETfT3DCnpF26SU6pPpm50JZPWpPGJq0aNS984ywTdYO
KspwGgZbPCPNIjaQq6A03pwSGddDSuF/4SeBSvnMUUrYMj1E10CF92MyrqUHqncXLHfLULudBVnl
l6l5/94MXYkUN/ygLGQldpXy3A6eaYGUJgD0KWDs1alpB6StTINwRC6jw6kS9LLY+grz2d4QNy5p
qL8eJxn20C5m4X5meZ5y0zNMjA71VYcj6nu7oMXZK9vgxizVsulDrc9uLNc9IcZiaUexG9Q4ZRBB
RhtxPbisxlG3QQHc3jrtojSQLTtRAEPTuozEzjMmPgczce8zGxDe1JVuZCIcGbakke1dLzCLEczc
RhCUF/UdNJtxwrpa96feaO+275s8K2HuEtVDegMYg2g81BMffqIA0h3cNBDIcSARX2o4nHOj1yf4
+AINFpLcu76EFx9/CMtPYyMyiEwXu1yX9Diuk971kKN7xMcbvxpDy3s0WwG9bvALAFxfCp4UVDBI
v1doPUU+mbwW4cBf7eovmQw6sN8742nYUW+eNlCvLW87aPn+9PpZ4gWW3f0s/BjB38LT0kh4d9KA
14Fm/mvooGtotc2xeOUdZu1W6dyRFX3/Io0efnQdlft2teuO5828ox1o2RoZhe3cRutBIY79TrnT
QaqGVhxyNpT7cC7sVVmyYC8xq5lSSeE0InDelf6yXC0c/KpECOk9McAS3kfA3d9zODD42xAWaRUZ
+zDhZjtbA+QBVQekc5UKxUtQDuXOCHDoPaoh1tXF6wvkV+sj6bv1scZIDUsgCzyi76LmbMkPBi7Z
feujvgXoXiU1To6OIc1TsepJua6zoO57CHSM5yv4Nb5N5jLumr3yOtomQUy8V/Rdz2ILogM5DUOw
bOqwMSrLZ1P8nEklv9F8GW56Vo+Prh+hBFTO43evKfqtaMG0DE2ttmYEp45GlchGyz48xJi/KTej
RmhI5+TGaOaHNwLwgvHBQ8Ky/FYORKKzZNTI4y6NfYh72SGL9JECUTXyc0usIAWwDCSNkNvcVFUp
NktHpjJroZJ7yD2GEV+F50ZSKs/VKVAfniAKUQlqUOQpFmxJJ2r50fT9AC2IWff48lSMsKnyb/IO
BiIlaM8uNnReVpwPik9+Uli5fIfVc2cA/PutjafvgkVD1gz+sMELmxNSAkGbhTU3AkReX/oZ/iUB
OL6+naxpXit/Dq6pGskHctn/2FfeDQHEc1uNZrktQR6tEruGTfShn4SaIyHFvanBUaXj4G2wnR4X
nL37MPd+LoUDhbZ57TF4lkmL/F7cQahkUGxXj+3tYlACsv4+5Paq8FckrqWEbzh/swvZ1Q1cqrzZ
wxBDS0H4j+vSWuQT6muC5uVz3ZXrrkbWBANm+o70cZPVlr+irrYxkpwoniJZg0lm0ATQaazat2Ax
v4IADrPNwW1Qdbxmbsr/mdC+jQQQ3wrdQS6iAO5/DUCubCJAzR06EhDYRyFMbK0zTTVEiJTa4+om
8bzyig79yVNegZBgHTZgyt/mSylgBuySlRhX2gQS0HXerj8smq0tisxp7eYH18E6FYTcVVFfYeW8
N2H4iSF/i7AOTPxpoT9VZBELlMhpNWv8ViDmQ6iRw3hKUqSI7nBktCRPXcFeukZBONQGdeqXJdzg
/tmK4LiWQEYUqANl2I3fUX9TSRGjuNGIvYX8Q9ILnAVFB/DtukIkBA0YiNXpXCa0HX4sOEIT9KiS
ZIBZQdoL4jDjMEFCp87tHligp5i35Y4GaI2KXHBoivpe6PEcFN7Z74vvw1jrhDE4h4jyMfQ7nYLA
QvQlWs2wVQVleyxwcbtiL9/6RRUemJncPhp61DAcXKXe13emKCEqCC9n45Wk3vESOdmABbey4plh
iqbFsAyZ13hXQYO8Vh4UaFeTuEIQxT/owni6IKbMMHO1hQ7QkGD66lh+1H1xnm6Mi9sUBegI1Upj
soagFhs2+icicwTzdoWwjp4dCh1IhDskwZIRAFhDQ2C7efSzLb0b8CinU7RU8WORm3wD1Q3QhYLx
mfcYa1ToJqiU/OFiEm0r4OoPrZEsqejUoIgO4Kv6P87OYzdupF3DN3QIsIp5S3YOypItbwjbspgz
i+nqz9OzmunfsgDvZgaY7hZD1VdvnEkfrDX41LKo3FsKWNTe9obD0jje4FdR84v/NfO92kSdx2nc
5w+iQWP6pzhHpRuRkTqi8SJSySScDe0fWlDHhLQZFDCs2dIPOZVfu3nRH5WbOWvyIL1z5xogsVZ2
Gyn7uZzTfqdXk7Evy+lL2GistHWsVpAf1iqRFub9CgQ2kWIIJHmVK8wmPWEK1KiIqX6SWUKnNs4a
1JWlWMeJ7FZlXJXrTjblKjdylzNye3bk4G0yTrFkwXbmPVvWykwKjywTIoYrGRNGWkywHGRL+vDG
p3SpoKh1nkqpZBi4Vdjti1bLj71RKT8WKBFSc3F2dpx+q+MWeadpb2ujKp+b2ol3dhFJCNLIWlHk
InE+l5I7N3nBGNfb0AzHYKrK1yYi9nEwltlfvBqGcqbYQrUKYKi2ODAk+U89aSL4ye7ejWmc5U0q
H70FKtDu2h/cIs3vHFeA1eivk4k6fOgdI6iM6qcdCnPVpBqGry5/kJl6nvvKxM5kNvRnONXKrifY
+1jJIA8V6PmEBiayMroLYl4zy+B6EGWxnphGnjkJZUdTC6ufHE1P1lJ+XUbzcuY0qGUqPfeuTuGj
+2xdG662Cy2zX6deffGZwfDDpi94XmADZDZ568ldXt1aL04LyYH7SEb9D81R7D0OGbeshulBD00O
+XpuBzzU1C650xem7yoYJIGflWON7MndrajCgt2wum3SJQZY4r0KF9rVJ1FbW2nS9qDj2jP0imae
ghG3qIXDq6t/Z/6pzrOWqbuE40TQCbQuQE0vhcYLbtpdj1ZofKudpb2pynTe5jrAFwVep6GlcdmK
nHfKAMzbIWIwMmRqMCcknMtn+KmmNXQ4Hm513dUcD8huW1l91QaTDuhhcbJk3bmsEHbE8azSh+2M
zGW9OOWPIqTugyfnG0Hq/an3sJ3lQKEJAWmrVFPvjqx5UmwerFJhc5fdvm6Hc8yLxu7R9OucBQWy
SpYvZQWtXJgiXi199BwP5lnJuQoWcj0Yq81fo03Cv8nPo3fmiQKGjZsXpEtTP6iHbPrAJ89FTHnn
vGSan1nWTy7FDzvnjXZdTttJUvysKcMLI1rSzOxXWtoAgY32Ui9t5xOGD4s3yTdPzOukr8e1MUzx
NjPrG2vI+U5dbTRl3etReMzHogjyvE429jTJlc08cKyqAppF8JKbYn6fjf49npZTszBGUSPSow2o
jWzyG+JUfkG595zNdS+NfVm18smNwqj0tdESaz5B3lb4djczlnB/oG9oZS0M4Zq3RFvdjkS1EXHK
1mp0aJxYP9pppiCJKW3lZIs4MVNWx0SpaGPDUj9RALOckqhydl1rxltH16N155lYgbO4++5IOZz0
BZFcYuX945wV6tBUDGKMUCHS4qwZnUObKJfa3sbNv02GMn9pqu1p9iJPwMeeyYY+N10aWDbIV1fz
vLMR9iXn7P6t9LJiDAbHjL7xbrSbecyL8DEFwwfZSpN810/W8q0vQwiGwerU3hOyyVdF2qqtV9Pl
DXna06lQ/ExjyzmO0ipWtdLl2ckL/WQXnXxz06a8B+fq1q6dIvlpjeIHnO64U3M1rdvMbdZ2P4ud
ANfZy3/ScBkMV6BjpNiZVcgd7miYqrzQ+RppzbSDlcyoEq6irVn1/caZ+2U7prXxNrXDckjaNL5d
tE5tASYw9/WJ8bqwF/xM3Dl+V4Qx+W0/1utp1OROTW61S7TSfKTssVvpTgFyV6Jo8b0GWXRIaxIT
nuiioOgcQmpce9Gg48JmV7ajAc2BCiDz6yJpUEA4/GNoJckmv0Br/E3axvGS4qzcqJ39dKoSAntq
N7ppNS+mTi/pNoK4kNemrMNhRTSOEXgtfWucuJYHWOKcyhcWSzA1AsC3hta26l6HecJFOJj0d3RV
QZnvjDSuaJUx+zrhxTwEScnIk8/RARZL++ZUZYPzx9LmM2oWQVOTFz96CXxb1pnvqML7d57S2Qc9
nlYUhlF/15jUnSUSHDcfq6C8uPLM1L6MIoO+MdxCfbWLMA5yoxs3PSDbk5dF5cZJDTR7cZKevcHN
HicG7bPrUe7NqdvcpW2XBIXllNt8dLUTasx0iwDBC/S4WhlsmEZtdvGqtqjKmlF53YI9aZDdlm3u
hrGSL3Zjw0F2LfTSGUGBd0HMJ9TTFlBGcYFxmtnnDSNjpOzC/eA5gAzdkq+tdBq2kcGgJAApqOWj
1dDvs9jZR+Ho7c2iq39qrdmt51SxUOR68yKdob7vZSz3lempF3Map7vMAUJ3BoGUOmyBMjOgtGBW
WPQJnKwY9Yd4bdcNMaxjhWBoVPaw19nYg7Ax0jdFoupxMHRxyoTongp3jFcTz+g6nSu5I5W0XXVq
EDTw9btuqOrVaKdFYKEjDbS8nNZIi+ZHpkSEiASS9NTBJyDJc+TQNdeVN3XGBuM3jhG/05oQ7xbE
TZMfOcgULYOgd9gWeWe3kwR3iKKNJ1Lt5BJSA5Ko9emTbdnqMMRJu8UZ0O2noR+DJEJilBjNeGMT
gLA15lBuE9Vbj7KgAHuYs3ZtW31JT33dfqOGVrAteMWNNcdyzQEl3yiAYN81hpSdR6GqQyTkN0IL
V8KDLR/dJt8RDkQ0JjqK7wkr5VnOnLJ51aNjCZCxMfnOO4RdHcswvvJqZJtTlWxJ0eg9e+U6yYBr
d8lRoMTTt15G9MtNI9VyoLirmHyDwGg14KbIGtpVFpmD5fOGMj4vps6yxjnju9ukxSn2gHHqOS4i
nMxEDZegMIGIUA/D/rSKOojYxUgx1UFZpBwQMi/ZL7x1p7KJ0gejN00GmWo5JpQ7wib3ObEBybyi
hMa85XjTwfu3xcZM3OzVQ1NxzFySRgfaDANv7BOIbcvkEAJDtKiBYJ+kYaWN5za+5/Cc3UxFkXor
elwpdsx6qslya9xPqWoDLjyXdRzLLVgaSp4sU1uH9eromZV5UPFUby2nrb4VBWyjaOfxJEwUkb7T
x8lt4nBS1z2L/NfMm57nLjJqmtyK4mwjCvtlT2gz4Q4JVnLGW5F5pI+0IMOIVqcMTo/mQOkybhtq
Q71Q48tcBNmEBmU2Vq6J9aAOvXuNQWRMyiANa9ZxAbh9GXOntt54enbTuVG/LXttSw3RfeoNWx6T
Fas2J4FmQCUKDSi7lsbFdq2m6eAg9VuibGVkwyEiqgp+bN0q92CMYGuzhApeDuGcnZpYb7Z6ql2U
0QXTar2PBrLbG7dYTalx4/Ws1I6uqVWeMNo5RXaPn41pMLHvuEOXtsZbGUpePfows8gofIL4b7I6
v4tHPRDa8JjF9X24QHHU/V1jcFKx2vrGoxUZKVJi7q0ioga0UIR7EjpWzLI9Oixi65E+kX0OVxyE
WkznZL7NkuScNdYYhOjgDCM+S7MQfqWHX4ax3+iG266mERAL4pCGR+uMfjfahyYJBQtUoIfoDd7W
2NnMveg8g9qsnl0LIc5oaOKAOzna6NkgWE68jPNj5j7XU+U82L1w9lW1pPfTVBjPvRXq3sod5uat
Bqo6NsiGko2hurDjbFhPE6AJ4l+uT+beOWVjrREqCp+RbaREKlJBj2Y5aG2XgM4MXo8K4PZAdTfV
DLw8q8koOWJbPdE3CPScreE4+aavI/NQmL2xl9JxgqIItW3aeeMqsmAl9TxjbyxQssQCQjInNRca
1nan3RCSvA7UYW7SZqpPbYrK1eAwc5qbYmTPzQwg2TR7kv38rabZDB0E6jn06vZzaKj60bXkdNMs
6BDaCudUwvh+GAZ7PnRFjIoS4HstBIP3UFjmKwy12kdEYG6l5uQ/YNUvvfMXVKVL8VlhrzGIaqEh
1HXNedMBn92abscfw5kQP6prPptp7a4bztcCZnRW2yXJbeYjc4F5JQMnmBM5bMH3GDntSS47QuQq
ZJWckXzYhXa4z3EvvHlzI+7TRLQwynZxSpREfGIP2fc8mZyHopLq6HlFjo/N6auVrKLC8JO0dxj5
XI1wt6LtzJXdRryLTrlo50aPKno+PXM9k1EOM0MuIkwD8I01H+wYOjoRxbsMPZqbsqL7rgCxNuFS
vEgBtQ1Feue5GWEGHcSH6w3L2Ugt1orSrttNi+CZxV8tSNuH6qAlUEn+tMzTA6hXtp2ThRCBZqao
mw19PSL8X40hi21eQsh13uTestldzKTSrM5lwqmgkxlW2cYD1xhmFSRkO2fAVEKu4qrXbkqja3+5
7NlogFS4Neucikizo8NQIbGhLDhMbtrcLTeIjSt/dPvwWx93R9y29hYc30uwfabjMzrN9E3KJSNd
hGLmZYH/zQwVHeLSeW/j7oHflu4Ss/yWeFUB5pt7p5kn5bYhGIbLYCBzWWlc/5+JcuYXgKe7xHRG
GqUVx4NOVbul1ZqDu2TFXqc4NlhiN2L0M9UaZ26+nrJx2sxhHO3SZZiJkyt7wGcv3y+uiijQ6g3k
XUvMNo6Al9bJ+IkFpkEXMDd7QeHYwev5sRyfm3UylvWLKjt9PYp5OoSRXe21eXpxBs/aFJwXtpUp
8wCl5RNgPWJ7l9HW0/XihuojZB+LFd4jAh9um2wq32eJmos8WzsYm2VctY7lbsuyYsGIMZuUjKUB
YZ5IdeLIQtxfj1sjmc1g0amfhbO3HzVi79H4Y0OuLMj+jvOHUpS2M+JIv6PJ5abKhBH0XdcE1kBa
oylNA9xhIVgYYte8naLW4VxeJusRL8nlcOv9bJLGAf7OfjHOMlS00mr3kz0PJ7OrESWAwzxCCCIX
rdtyhTap2Gmmsn1tGLGMW0V85+SLG6RT6wQDANpLG7vqwWlNfafThXOuf4IT2xtZ81a4LSiIHUvj
1MIwPlgqmvy+Jr+shbktuzlnNYDb14wYSkMnXKd3LH5qQwjLSErvNqOLUJi01PbpiDCgHsVDdJnU
rRS9lV7wqluzeEYcuKlk86At3WsSz/d26dzXhY3xeQK7yPNDhnJaLPVzo6HlBje66RxbPzqLUe0m
W9fXpaA6172QsRw/xNruvIPRiTtLkSiUyPB9bLxNwWXyVcQD5egXiLM3tjx8D7kWP1l5Cm0E4Tdk
ScWyy9CvOsM6R/hF172JGNAukuFMa4y5NsxlV7oaMsfa2jEKFitY33hn2P1jNEzY23RW87BI3SBz
pienNn5FRfk44HiP5ouLBc5kgeu7LHkQ+Ut/bwvLXql8incCmTwJmlp5cRBBeCYTMWm87Miu5H2E
UluQ527lTeHLWhJWaeevOoV+fqKBgjgwfP6cQB9EtBp2UvLeqEcNvtIP0z7eKEPm62ZOYQlKlwIS
Vxi+MKLvjeoV2AYtBGNahmv0uTDhvLaN8oitMNxpbRgaC0gNqzAOPeCuNQCWoiD7qsq+X0+JJNYi
nF9x0M5H1MFFMLQXyq2Ny21J63WQdVa4GSwvAmp0UEqV2FuEHRGEKGmUntjFzmOsjTunQ6DQ4MPa
cUSodk5p3LFXI0ZGY8DFdM8hUna0ppF2UnGYbIrIRcQOReknSfZF9n0DMmG8aF2yMwGaD6Erv6QJ
qpdGzG+d7L9bOsY9xlxsBwh81gww9t6pSzZyWQz3qVM8hZX9NeoS06+qARGpdPamjG4WjfLbsJTx
Dc0B5TqbGgtan9tgxZgn7fGyl1xGsog4Tt9OkUy2TEGHOu41H03Ce5ibPHnoFVeoPBdmhzT0+w59
LcmQNyFZeX7Ro9/SB/o9IM31IEYohi4icX0xEeJqRo/kDt1omvUtVsn9klGkPqThiQL4lvkAsLsR
SEEvTiILx8PJpYbylvn+pja1oLKzr0tGCq+OxMl1W3NThVN3Smw3Z54fye9D/ymzcNpJQ4+Y1Y3p
lifyNVXpOiYqtosXNCT2k9FaN97CusELih6UbrZ2LvdkMe/RbTzK0jkhJuHndMCwKoPLlVOXrrIp
fUWctkPfaKzkaJWrKh5u0q6BH2Bk2Hj/pGYl434xFomcYELslrUceMBWJT3ZQc9dhF+pOHy77bo1
pp/NFMKm6FP8jfe025IO844SfDOO1CvEiJo8Pb7VTGvcIHhJfcmxzi8M85kH4dklBmyX69OjgLMK
nRgGubMpe1ue0ByHayiNla0IUs2Fq2gQblejZ720enkOe4TQdcVPDEUeb/CF8cw75a8Lvxc0WbTw
h0bsi+GtqbLUp+w1DTwZP44RneKC9kShVrbUnmWPdN+uNjZiBBNQLHCW4nutxetxMdecm1nYMjw6
feU8x5dcj9xlww4R6iDd598a97bAqYawZmKuyOs7Wzh3Ib6Eudc3utJfuCxjkArrqzdF29jrdjiz
Vn1s7lFAsg7o89dKhKhNh7oPhiVyGeLDc6s8TjRLta0g9w5Qy4wdHUJgBz3IEansMyQl+Ox037XJ
t8XOZpqTy4wXP3/XFcqDQTfAJpv8paqyWwhoLKAGaGREHzk/Mj7wmr+1YthOYrps6IiU2eSwANnR
qrQQOuaIUdeptCHBGw7VdR2xqUpKmpE604TAkJvPRhsgKnCRzU2g3qrQzmlas3dm3CzTvUWU3/uZ
Z39pBwRuDpPkWafr5DYcLTiZWHVrx+y0fexKIIbC01GLqH5TFj0LTuF6P9DIiB3Nc2iuKBktHOqg
h5Fr3HlOvV48+YW0fEDhUFUHb4a/zIB290UNHiMoLt90iQ6dVze/bFGMpl94eXirLQnvewSm0Rk5
ymjGtp5XXlnabdcCr4l06s/4Kx5G8mdBTuEBEX69UM9RfWshufYw4eWhDcW3pMXB2C+hXLmcTXxZ
NNMaAYp4U5WGHqmGg+AQSh08iPqX1Mg2HQNfXy/npebU0SA/ks58b0wk93jmytR4wPSlbXwAv6dZ
ExsXgdN2HjtxAHTRT+UyW4dFMJGWA0CSpAN0DXpoBGU4q7VA8SvrbosM67Fxqn1TzPd5CW/Yhcx1
xoSPLdHUTSGMg8ZBaY2o8FerYdj0ouhJteYPqQEFZj3OIuVM80ZmrCa61r/GIg1XEo48iNuGNKA6
SQPbxeQZW913oo0AehNw1y70jK3QS1j26QlIPgtmh7UCaogxboKqrlG+bYAdVipexqDI8mzV2lBO
GCsipLtRfaARZQ/XNOOviKbAXaS97SGlNhoGhyQUt52V/BCLC+XpLIxrequBmyCy8+pYvMf1eIG9
sb5G3hgFdRq162jCL4tHHFhNgSpH8JSBqQt0n8RX3Y8J/6C6bVaquzmf7LsRZ49fxKYe0N4WrQYE
+VsPo8FTZSrjcKlqWVc4q31LaieSR/YzE41mj3I1T1jX7AYVvNOEW2bum2pIyK21l3NlTPc6uO/B
zrqvbj7sNSfex7N3EVDtPaTJVOit7Sg91pUZrXRILBYxDZWCaz+xVj7knvkQ63Stc09KvzaMX0pa
X+e6SVfA67eTMF4KwJINdMx7GS0MsQXvNeL7pKoeOWHdZWSlux6Qf8WS6Fez2kRtxpQDWO7LtB+4
Oe0r3jjuQY14yqXDWxccJhd9uUuzCuSkTk4cKc496ZOrzpR7JDvvzjiCx1S/YFUR5Q9sZ01CtZ7X
135RMSeLMdkh+Ov9rrCOuhregNYvxqDIBHiJHhwN5t6pp+eIxp0qrbaEhZxtiyc2swEYtPNiu69O
ByUtXKoW8k7zI4UmNdLoldCn+5IsBl+X1WlW00HLhhJGGiBeON4hiRmPSg1CZgxTUO1eDzLdIUlU
vZaXOyhD2CmsyXI275Mcsdko+53gJQnaRXuUlX7bO+IJQcrTRHknyPWM+rQ/XASS5Hc3x2WRp3mZ
gzZKDkadncqpFNifnJ0CA8Lkfhb2ReWfU5JuHGYW3zZy0Amo8ag3A1BaWaBNA0sya+JdSBx7TPvl
DYPkU2dWOLnK6UaF9s/O9p5JcmPOp9gtsvUqcEL9nOYRiIpz8c/ctI7MVvNl3yocJwoyAwZdlpBR
rrIOlLIjp+zHEvW9SBOLwsMWOcpkjjstdYRfGnb3YmdOfVtHKTYvdFUI3yLEbrMTcyKyivWUI3g2
O1TqPXrAF3iO7mTbqbi1Q71819pKEX3EOI1d+fLVUy3yU7442Z1k9/+pFUvzIEaGLWsqtLeOcpBN
VI9wfAUPmFmV9lobQgjTvgQp7rL4rAx8zbpGbPnKxtF+qRZV+w4d98ZJDKuAgHe0zTKkycE22qJc
g1GXMb5fv7uZqovVmJRPUOjkYYFyu+izo83Q1EaAKXC66XQHzjY18Wwtettjj89mi6+Y38WcMMuY
oqDAsRaH/6tLd3Dt2FLHCC7rV1sihPIRILDcpr8wBN2kofe9tx3nkxijD+I+zEs+x79yODIna3LH
LcRxLjzb1734bdTNKkhQ+0Fjuz5Hw+c/h0J8EJhx3T6WLCl/zKXiYMZ3GJXqazpijP7zZ3+QJnLd
N9Z2QngjO9oxqZnykAInORs7RA9PzLy1OIp+ElvyUXDGVaBIagjXjUY5HFX4WM6nJrwd008C0H7f
0cGkc5UoMo1LJtzJvaQwdUet6zbDkqLJNmSQ5PUqTZoDOK2PomJrUFQvYgbs+A592o8/X8OP/rSr
+CAiLpa2zi3vEBfPrfPY6kAmb3/30VdpJpOh5R20Q3aMWeFbmlO89ieGjr+7+detYuGkuY6REb0a
5fKQ83o3KRa+4b4RD3/++R88XddNYjV21WKMkujoiF+G/eY0TkAqSzk8/fnjP3gFjct//9crqERm
6/3U5MelgZ5XSgS5rnaOjDaW7aL51svPuhc/+qarl524MrJwkjg6zuW7A9DWg2yEHRqinMNx93fJ
kNdVYvbYVsK45KM2+LR6KrbYGL1K++Rmf7CKGJf//q+L1cwKv9bYe+ibpg2ZFWvTHD+5Dx/kxxhX
7zYSS6vKYotc2kzdGGnx5nCAR/aG8GixFfszUn0klPKTv+Sjp0r+9y9BaeaiXF/6oy1eRXNr4uso
u5dl7II/P1YfXamr9xnAUqA+a8nQNJeFPPAWjBz99/e/+/SrVzrqESkypbqHIvTWtjnce+m0/6uP
vu4JmwbET166eGQQumQz1GutdLJPLsoHi9w/JQb/enyqxoREJtTj4IYcI8xBHC0ZqjVT6ycP0Udf
cPUyt025uMTPqaOhdEp+Xba4xioKv07duz9fng/Cla4LwloP7xlG7eIYznPMKBnGj7hl4582wN1W
B8R48FK7vauW2j0vFYj53z2v8vIX/+vSId7phsUmn82dQUl1qd1UpMKhOW2GVTF++tiKyxP0m3jC
f9rN//U9XdT2HeKC8DBJjREq2xphedL0iVy45WuE6lYY+YtXJesWS8Qnj8U/6cS/+9Krdx8VRCk1
ztVHz5mMm6Qb6+d+sFqO5+ho/GoZ80MIqbALgf2eEtLLNnmoIdDFeh7kqjJwGEiiuO1pXJfIv2+t
TCMcRnhYhhkX6pVOep4OPDOOr9gv5CarUwhewH2ge6efBLLmWXtCPb+cak+0Ny4id4RRbXRkIgZH
6LF8m1M/bUzcVjdyCefHYqyyLvAYebcxyqi1qcYv/ZzJx0GNKNYtnRFyHJuvi9toeMJHFxRwqktG
h0pY8QlVADCINWZr1WOJnybNO3Tg6j8gDKiX9AxLnOolQqppcOKPNPPVNVGUekXcfrGUbh+ofr6Q
z7mzruLO9JHy6Oui0+e9N4/JfjSq2h9zZB6Vg0KSvJFot9Bqtm3EWO9xNmg7zajSPpgcVa9do7RP
pm30yK1NjGK8QSczjzDNJTx1hc9szvUokFlvTaCvTWRm8uySvtGt/vxS/f61FdehzPGExKJvcQ4u
HpovEHhseNHDArb7yeD4+61XuFerMRLVQrb6sLDa5w8zvHUHBGY+Z5r905Yc+//8Z3ywp8irPcUw
dKbTgTtJvi0wQR4Y+S+deSsTz3/+gg82FXn1Zwx6NLgNeVcHCHV3D+o0P8YE9X+y8n/08682FVUl
dOI6l5V/+DLXJC0QvzLUP2T29c+//vd3mbSL/y5hmlbXhKqJ5WgJdbcs0zbHseXP0r7/u8+/TBb/
Wrq8lqQad+L3F25BYtCyvuh7cen83adfbS1dRRgbIQqkSxZfOhI72uIlNj/5bPHPMew3K+B1Ax0i
VD3NJbLApYa8FIWhbsdh3nho5wnhKQaEP568Ga12wk8/L1+ygdItTeXhph1n47lazGK7GH3zwxt5
g7NL9EUBRrBSiOIJm7LDbToM7SmMLkqBMprte8+oQh9XXXeoXAN62ibDZXSmYgWKY+4HTqack9vE
21XZODzVZIIDRGv6PUIXCdyo279MFsIbvU6LjRguQvxFhIFHR9+2yUS1WpZ5OJYSV297ScIzeoCZ
SI/rwHQh4XAFpWcH8BRqo59yIqZwcztSaRcZXrhFR49FKerSQ8inbuFzJsIx7Kc+FcT1lY5HdHSN
j05Kb2USzPkd39QCFJma9ZbwrvCrBGc6ony2nkWY57dT7iJ0pJjgRhh6uxNkHJwW4McceX9jbCuE
D4/jwsqPXBMJN255VDli+gLgZX7VMq+9saM4b3xcH+XOjecsiBHS3TalB4xGVw7JGap6cPKeuoOa
jucn1zRpYgpbHbhjkeUWtd3yYM5Je5CNkOCwoTw4c/4DY1aIQtgWNckRWrFL0X2+yF5UZ7us8wJC
BzkxikWispQgcK5osJRJ1GpdqKUrTXoKc6/mIYrRR2/Toba46E8KRE8tzk4yW+AkkTNYZpKt0TyD
gmsTORRGKmqyklL8kzO4TyjDfKVZPD6GyBVAXRJjbZ1po1Soz2bl1VSQwOJ7RSUCSyWkWJWhfooq
l8ADDXhGuGZ8wgPVXWSTjY91gexnRyEvWmrg17wzPsvC/f38JdyrRQrDU5YtxBYetey5LsugzV4j
+Sj1u0y/Eep2Tj7rOvj9Wgt2+N/VRGA/c0JiB+nspB5j0MkUr+Lo9c+LibxMNv/7vovr/PuqsRDN
WqQFU1oc7UptLpBqOyRitaY1Y3XT7VOmpvIhzGN7jfy83lha059rRM/oRXDwuA7qp8jpjC2zRfhT
mZh6S1HjfMmKatoCIqcnGHB9h85WaEGrzcSZSLNrxd9tdteFlpUXzUVElMnBRl4UOhrRSDG6WvIB
nE9q7D/Yj8TlzvxrPbe8abZmZGAHc3hOs9FXnBlywHUVfvIniMu++b93Qf6DBf3rG3LbahYec/cg
rPFp6MR3PTZ2SK9/anpb+RLSd1UP9d4txbvipVwlTvLJMf2Dp8u62k3gr3ozxEh6JKBCwrtgjCyc
5ZN5+qON9moOQSfTzFoZu4eGOaTHFFHCvRPJ9Mll++jjr6YQTC49fmR2QpV/KbD6Oc2NHD778A/v
ydULPi9aP8YZoVOVW9wmUXIrWthEVFev/YjCQdADh3553fQVEpB07zbhX90SeV2oaWWIEjowfSJz
+2lfanW0m8CePon2/+ep/c2zdl2VSVxogaVJeIdQ1vHRkEP2BS9q/FTFF0Q6jjnMqbyWQeHiTcMY
Q1RfmOb7VmAQjpDvvCJrGtaVkYR/15l0XbCpW/kyGsWFM8mkD23hV4h1sk+h7d8v1PK6XxPoN85C
VZKHno79GuHAtB5zwQYxo28qGmFudWseD53W2odeb7rmk6fzg1Xjun1TmgQdjZ3rHmz5RKRVX2IS
cA+lHP/y869WpWruJlObkFQLvf3ituh44/gom5Q0xvEv78zVcdiKhHJHtGAHKNeV29ScudHPXCy4
f959PrpE8r8L6ywLOMzFdiiY0uoyqKtmuAfsbr7XEJB4MpAI/c1KZMhrNKExkHk2MA2HJVq+5Rju
fLfRt1q4/FVSN19wdalGcIBcmB7IczJjPn4sYxvHqPvJhfrtKs2nX12okUm4o/5BHtpM3456/BPK
8G9/+dUqCsuPWDjt5MFCDlOW98r4hVX/L3/41SLqRmVvagOXxYPq853WIj8TAdBfPD7G/5zjoh4f
itPG4mC5+ZvsLzK8uHibNWeXeun6z9/x2z2G77g6yzlSw4HUzAsl8jgVUf9qIwpg569i9vn4q+23
K+o8w76vH8al30pSTEL2+wKO16yJMfx/zs6kOU6ei8K/iCrEINC256Y9x3acbCg7A5OEEDP69d/p
rPzpNU1VL7JxqlCj4Qrp3nOeJW7cl+sMrZz//unzYmi6bghLd4zc8KNHFa8DvbaGr5SQbCFSfH1d
hybO/fepCUjNi7rJHT9CkQ/E9Unz0wY0/sYK4Fe2mmpw7BnseDcapij+FpK69GmgMKm4PEjnwfjP
lobGjVDYii5oWJvbEazPdhWKTQY49AwoQPHotrC/xe7xcjszy9D8TGNj4GhSIr00Ia2tzrCU9Nvl
J89NM2OBx6Ap8ZydS2wcGK1ZDX334bMQWMFVpwjXMTfZNJcOqrrb5ER7P/Kp++q14xLKaubHmzss
BI9NiCK3IQqBTBH4YKCtd4sM7PZy3/xL6nwxvOZOastKwmQi1lGty2I9nr1Gsla5Wz8IUBeQpxa1
Vw4yEfBtUdN5cnUb1vXWM3LzuBLQcCMKLDd81l5ub1J4F6KsrpUowfF0vU/KmL4GoSS3sJT1jrBP
pH+pKotDhtvHW0sk0y2E56jsd4XV3rc4+3+g8iB4IVkzvVdj6I7rIg/ZyxAGPSQSGfuVaAiTF8Ln
1z0LC6X/X1V+gvdgVlJHZAQHmVs7S/21rXB3uWO//DJyCTPCQlj08dCHrjrXh0AbjXLerI0ar/mN
N3rwWbvLh/6vSrzXy82df/R/h5GYbM+mqpilUe8T2URE0i8eYgF1e18fIdvak1gu0Uq/XqWEGdEg
h/VBGKP0NYJV5kEyjboS+efyK8w92tjlyTAqlF75NW69u0PehSjFxPy6crCNGDAJT/QEGtHILtT7
mMIB7FyzV4dLe/HcZDI2+naAJdng8Day8gnMgKQphy1LLLKaoN9+u9xBc2Ns7PfERsRCbkREYuDF
W02sYA1rjvFQDGF/wjE6OUHCpBbYK1835pjw+TgUPHZg9BllgwcdN9yX+Vn+YhF1IwL/LqvEQkNf
95xjG8MuR5TYeV3dRhrKlSBtb+EbsqtI8/typ81sX7Yx8Cgz7LoG2PQIlZHwPBIwTZGl96BKGble
9sGgLdtAYbiwic31mjEN/Ap2GzaUyhEMPx8nGpxlb9UBLuXjCiyRnx4sAxbiy1y3GZNhbBvmCByp
IlCDk02AZblGgbaLsni2cJidW4/nyPbpq4PYKhN2h56jU1reuRVNnyjSxU+Xx2Xu6ca3X55CaqE1
U1HdpT+CvDhCHbvEAPu6b4gJp+0rAiaHtnmUDgHUtzmKXokGTAEVi0tlHnNNGD+fOP0I/7MiONLq
NbUeWTduRhVfNbYkPM+uTz0vecPssJcq8pxK7FNpww8kh3EW4Jn54+Xun9meTETtwHKlBQ+KiDRF
ka7FJOlTH0IhUmEr3uIWGrK6Gs5na2dMQfFCFpottDzXc+e/f3o5j9MiDtwpOMLr6L2aIMqDwx2j
ycKsnXv8eb59ejys3OGZrgcRARCECvYhmfb2uTQ2Zfm0cDSambqhEbEsvwnwyS/9YwnC9TaJYWvf
DMhiXB6Z8wfCFzu5mSYdJTCdnZsHR16G65LfxzaS3mGFb4iFlTfXgBGjeE6DsRZuFTX9CNmSRdzh
Vxk04W+fIIPkgCe1v/wmc/1khCi4PBNYqBMe0cpTe/gm+jeiy/jmqqebV/dDOSJtw30ZTXmDkl/4
Xa89WP4vjMLMbzev7uFsFCdMxTxq2+SuoMOzB7Hw5R8+0/+BsbpZRmWb9/UZxOM+ky53bxICwzG3
994beAA9XG5lZh2YnFp4IhH4XOV91NUocIN91s8kLd6qJFzooK/3VRIYy7jpg8pPclRSQlY5/AzB
Zt0jG5v9UvBPupXx4N7RkqDqv6/a9O3yK82cg0lwHqxPa1tp+Ol2oD1FbTHlEHXByrZNxt9eI09W
6O6cvvEPMLaIXD/81S5CE+emgrHcu96hPmP4tG46dS+z4rmmcmEpznWi8XFC4H1mSTtQkXSbYi0y
FFlTP7nVzfSKOusf8IW7gdfNQvHr198mJDDWvRi9ZFBhVUdtlW7zM+qlL/cMGgY+PZEa/naXR2lu
4hmr3nbgPElkj2ZY/ZoE7nsi8kcRx0vlZTOvYbJt+7TKbL+z6ijFldqE5G7m+dCsQz+qnwkMYq96
CxNua00wJaoZ3gJ2649OwCE1yMsnP6N/Lz9/7i2MIJBPsOTL0wa9FEDbaZfhAzTjD4RQ8MWGXd0A
sHO5oZnhoOco9GnNwHy7y1sPow6YUrXPxeRtWZ+RnZvxZCGFN9fE+e+fmijrXjba89QZjBfCMc+G
EgS66olfO+TGuqdDXMAIA53lJfAKlJ312gcwNdEoH8glVKxNuLBE5t7EWOoV5yEvC5xuG/Ko6HdG
fgj+fHkcvsbnuoQaa72wBs4tX/ZR+I8xCHu0Ab6OPQRNcJX4C/mp3LRO2T6VBXwsY02n76j9pGC0
9UXUiSA8wK+736XwtoYpnlWs4aEywWUH2mYFL43fl3/lTECiRoyIS10mMCDGVRnrjplL77rEegYY
9QbK6jXUV7fpZC2VGc91thEoPDqNgfQCCPhduhfQ8fia7rtaby6/yszjTdZtG8Iu0qGedRRd/Y2L
9NVXMOGpp/HX5efPbOP/4d2GmqB0XMbH2vkTBE8OlGF5cu+M1y0qM3ccVlMIi9UyPgp55/NnTh6D
4cd1v9wICSgPwp7MnPgIL3a+sXV/p0vcVHDCHq2z2d51rRhRoRAo9yydHP3fZ+shg9y3/VAZfOry
hQGYG2AjKnQV1LQZfNqPrGd3vgV4Gy/ECanGdH35Db7O5rrEN8IBLX0LcnyYOdrwzz9Zg+veOCjt
XzsBcjqQBU82Kk+9/FcnBr0rMce2U9gUADFa6lH3g4+aDi32AXCn1x1ufCOGIIcrgXxFnyIpr8NH
J75V45+Flz0vuy/OHb6x9BUQmbEDSTG4CmejKQ8IIGxQt4yVx/RsHwF1ye00Qr/K2dk+QCtvqZvP
3flVy0YgQKZVw4wbKwmCUTeEsxqzHmsoHlFLO4TVQyNjD/QGGnyXZQh0FaDA9EQBquiKkH0HbpB+
81ADsb/cDzPL2jNuPRLJCgcSqvhIPQ2jSve+4fYrBGN7pPAP1zVxDr6f9svRnUJYlmAUY5RNgYMJ
awcg4V5KOMVfbmDm48Kk9CIpCCZAQ+Jjy8hdMP32LIpyQPieDtmKXvkFY6ramgoFZJ5SZ9Wr/t6T
IbhhOWg6VgUvdd2flAIV7/LrzCx0U9WWw6cgL2HAEuFDJju4wAoOtBWwfHGq7eUWziHjixloattK
v6C9hBPRsYONwjGLXcAQAn7lid4zwgiuA8ngA7Z5nOqPmv6JUXHrkAeYmS70z9xwG1EB/t15TmIa
wxew+5YmCaxIStTDD/AptzOImmPV7y7309xIGDGiCHTeukNhQeEcwK8IpsubVgO1AIVlsDAUM18g
nhEMApuRahy8+FjAEmhFGvEsiv521PmJ9OkTzESrFnThy68z03Gmqg12RbUvG3Qcd9N1B8vfcfjl
l3+SAqoS5+VyGzPxxBS2gevZwlkXgz/wYV16EEivJ6LWchgWwufMmJjSNlcwF3ScMDzCWs3FLXAj
5KqHz/Dlnz+zMlzjWyEv8k51Gj+/7Jyj3/XbLPcWbhDmev/8Qp/CoOtAqwrIETvCwKk9iDDf0Jze
0Zx/g2dhB1OvpYL6uR4yPhRGOFFS+I3BTkFOHG4jFrSx0Bd/j+EDfLzcTXPvYizxtKwLVgYqiwr2
LYMDlJRHt3vPnA+AlBd2jZkbW9dY5YkNVykXVO5oSrtXGOWtlQD4mADvLCB8DinccAG6OVhAxSyM
/Vy/Gas9B6IzG7LaOvI4AoQm8QgQWUsTa+7hxjpnzHKrCdU2kVC/QVZbk+4jIPnCL59ZdKa8reJu
r9OhzqIKvPW8gM2nDdILhf+ttdDCTJgyRW6xS+qhG/CZ4DCcKlgSvNiu/94N6YeWzgOurggsUaqH
K2aX59jGQChGGxJwCAHBfQOa500E9apM8S+5Z9C9XW7kyz5DI8aAKKfL9CChPYv7dx9sJqC0N00L
xjuUSpdb+LLPPDit/v+C930+AklAwsgh8sML+W3DhNqJCgXRhQeweUindV721+QV0dr5V3wKL9Tr
4MXHE/eke+Bda0tsrRhWsAKsnoUe+3IKo4VzMPjUgjcVYeoCc3MaYIHUT+MOBzZYhT1f7q2vx+M/
BQQwQoMjCcGgt0AAC/k+hO+JfxPmS6Xdc7/+/PdPv75w4Ug/QDMegfp+4BPMNsFr2Wu+dAE99/uN
qKuttIAFFvqfWhrlJCTtb0Kw/VZ9kir4p4DncLmf5t7D/f/3mHIBWyTiwIy16MC7BxsIHq/1uCTx
nXu8EXYH1Qw4nOQY5LTvVrQfP9owecvh0HH553+5c2ASGWubAkSr69xhUQmaI3RAuQeuffIu9Z9A
LFwl/FNX/+fzFm0YSztIkbe1cWV+olzaT6HrhrcJsCCrHH5aN7hLDY5pjqo7a4LTMUsr2kMdr9pV
iuL1bdoTf5M6AaymLcs+5DlcLrs0EHcTa0BZK1W5Rqng2duiewlrfwJUGGa+vaXKVZol1qrHhdLB
923wZuHdufE7j27gvFfcKfijH2QWs59Fl+B8mTXCzq5ambZZMAdKUg/lRaNOIUzPfK8GdMHZT2Lp
aunrqW2bJXElJCPhYKUwogMKECCR1ai6na+hQF7U4M9MOzOFnWa6lE44wHc/gNooo/DQYfC/LbGZ
XZ53cw0Y4dGF9pLpPh5PieeqvS9yAidQBaSYhrXPdU0Y8TGsG/hYg3p6QgEsTLMwl7QDj0Fvf/nx
MyvHTGEX+DgpSupDJxmwcuvrnh9o3ltRCZdzkKV1deSo3L6yu87d+ClaerwbwRlHtISud5Uq5JPT
NwEfrcuvMrMzhkaszARv8iZo8xNTB+me/KoA4TreJ2ArxiM71fm4sAXPjboRLMMOoPkBGUGYpra4
Qg7UE9PuD9DXl7I/Xy8N8t/kZgVzeqQD4Dv9a2peKjhSts4x8xfODDPCEWKmNTUuNsiAg8PJE0P8
AWCy+AGbq+SFU1HIXSVDp1qdNVff7EG8p2EYbsHJAzUut+nL5bGae0NjJvAK+6UTogtheL+qelCm
bv3hvVssdj+P+RfB2kxyMgobYgnT+QieqScBmnwZjN8v//SZFRMYo5+1Xcm19INoOJvhwQ08S18b
hN7QhwbH3Vxu5OssrUcCY8dsrBFFVj2ZTg0vHq0JPPnuMQjfWpffOHkCK8kdCCYhX6pInJnSZlpz
sIeBCdz2RyOM2mFtBQBi9Sfo09+XX2duuI29syAARFYV+qwD7qGFX16QwDRd39Dg+XIDM4Ni5jNp
FrpaVgl2/txfD/zk8m+a3gMwAqPmP5ebmAkvZjIza6gowbTFlC0h4YJpJ8R2GewUsh+1ze/GAWbu
tlgoVp/pL3p+zU+Bsp7glystCRhByIEhKUYonNQO6bDxDA9fmGMzY24mNdPR8oKkseBFxe5ifky8
J80Xzlpzjz7//dPvdxxe542Lj/rE8R04supj5WSnzhveL4+F9/Xypue/f35+mmS5SqBfTxFIngtY
PB9sEF0W4uPcrzdWuNQy4cpG71tdfAphu9s74g2OqQv5h7nBNZZ2OaS6hq/9dKLgix7pALVpZ3E4
lbgloA/wVLvyNYyPYtkHAGPCQ/IkCYhkAEFoENtA0F3Ybudew1jTtGrGEGShIBKwuwXEbYXwsRKk
QJHYdS2YycfMnsKAuyM+39oAZsJ81fpwnPSfc/Z6eRrNDLSZfQxIGQNoCHUXp8HPJBxeZRbc6xgn
3euef+66T9OUBBUE/Sh8iZSmIU7P3m1ZCjjFVnmw0MLMQvCNhSbKkTh2XUEXKJtnWI9GPkuvW8O+
scYsfdZEN155akS8svAtJRlgs+XbdV1jrDFctyV2ALfDU95Se4NDC0T2PmdAMObO/romnP/v/Qz+
34n2SHkK2R3zX4Dgbvzr4o+Z5puYU+uChdUp6VUMSZrUK6ier7tz8Y2FlQe8T2tml6fCASvqg8Pv
YFqY8F9ef3pQ+/1/l0gBlb7Ocoppou/dMb+zR6QGFIoo7NDbdhWY1L1KgU6ZrotBnnFAigORZFXB
4WEaA2nFqhg4C+Zm29xNF6pN/tk6ffGpZ+bpCK4UiI+76dMwtvnOy4sUGCVUzdSqK17hTJv8hXPl
H1ZTEiUjrEZBWANioO/jjYS//TqEvPwwVRRqY9fK7vykCo/UB48zg63ub5FUwKODWQsWh5ge/AmV
XiJEGRY+XpNN03P2fHmyzkRT0yyrUwp42zINokoSENZUVZW3bFAM15NV9b2YgBa+riEjYjSoWU6A
yYkjQtK1W6hNA552POBKtLjyVYzAQQush7ayyCml1lrncH7OnCikcITMP656BzNryjWKP5GtmU5O
xyEA79a8levBe/ed75cbmNkYzGQpCWQyCJuDn1eBP4kaiahxfGvjdr7aXm5h7gPfzJY2ac47P/Om
U1kHLWgruJPwIZjeqQbvlIFEjT015Fs2CORDQKHcEXi2LqxKcg6BX6wZUwtcTES7JSqHIqqLF+lZ
z2ED3AKM0w7c0/GKxRREbD8Ec7BDpqR+d4n13DZqIfafJ8IXrZupXO3wOGO0V6cBVuy7Ct4RWztu
lywd5mKcEfabRlbBBJPCU0PfMgt0H5ne+u59CrNboifg3eW2LhYm4tw8MT6xwDnvU9xXw3SapscS
sIXG71/bbFrYweY6ytgJaM1qDZKIH2V0gmooGaoze+K6bcbM26Yo0qirqZtOvg2kBVgQFQtXKV/K
U8wENDNlW1dAn01Vi2GwHXejKhC6AF9KNpyU5QaOLLvL62iuGeOk1FG4NMPxGiOgbOCO4Axe3KT0
O9xmN5cbmBliM3ercGlbSoAgT0n5R/Y/C+TCyuzvdc8+t/np+xDQGlaQArEYmefVhNv2cfiwgbe+
/PSZA6vpQBoO/ghTwEKeOgVcR0F0Df8CsC0hDlfNoWVuu+5yy30ULBYLR5uZCWs6kxKYJ8FKkMGH
xtPFk66Dapej7GthKGZWtpm8rWXpD22Tx1GV9yCeuHA3wRb8owqglMXte3rr5ktf7nMvYizsFi77
tU58L8r19IBSb9Byc1whXx6YuTlrLOsRdy05Lr49wKnSjTc5N1CGDf4QdfGSZ8559n8RYc3ULeiQ
XcXrTJ4UNBj34GVufVh/raUEVKzJUDAlKD9cfpmZnjJzuEVeEpcFujrVnntKKysitFp49Nwe6ZiL
Oxy7BnABeaqdv7HkhxR0DyX6TSbdFaQT0Fads0lBuy7975ffZma1mzYWwORQKFxjcbJ0nDKQO5FP
ci1tA1WqK/J4XSPG5MKxvGDI/pRAnoFFJX+m6bCul2LK3HgYk4vxARLXkNfwzfF/dPb0E9/8C/N2
5tGmK6EL4APwR3UQucGv0X7MrdfL/TH33HMA+xQG9eSmolY4aRYDyDBAqtvNwnDOrAPTvKK3PBEr
zmkE1+2fok444IzDioOwBc//7E+RWbvrXuG81D+9ghQEZSUMm2kWpneD7SQr+HtXV/a7sU0Q3NPR
AmfCU5tMf2pP/WXl0vY5E1LNJJz03ZB3Fu5NK1YfKjKevMLaixIMlc69w6foBhg48NimhRU9s7xM
ewo4EboZCgqQBw5gWF08yw4Kh6sqlDzy72P30xioIta8cPFF3eY/A9xH5aB32GCPXR7huZ9uLNrG
Ga0AdjniNDTulpUA6LkFOD4JTk/XNWAs3IryMrPAbItwkb0eyQvDN0FClz7HZn6+adk11tofclLL
U1h8HzwgdsO3BvKvyz99ZgGbhl1xOoWEcAjI6JRkq9gdvoPZsb387JklbNqCJK2VC6wtiNMc5y2m
ALODYQtUXpeFwB+dJrnkPzJ3KDJNQnC8GvPShoFjppX14PMJppKebuSepl2yH0FD3rV9jSs2r5V7
W5TdBpoZYP/60PolWdNd9Q1lm5eSsG5zJl9M8Cytyp+yT28K2izd2X45UA4zRbeqAaOsTWOQb1LY
tSWkZocqtYuFofoymODpzv8HwUz6eZNZThn14LnXoNHk4hZ7J9nXAD5tBM5K8IX0+U9k0CbgzKth
oce+nCJo11iabd3ZXs4bGkFtZp9sa+o2RZw6PzBzxkNedyMYecOS18tcY8YyJf0wSEUJBWqKHSsA
cQGyhiR+G7j8mNKFODkzTqYstywHFccggpxcN3BvBTxX1/B9KY+Xl9SX358OM2W5uNmtvMBS9mmU
YGdUH3b/TSOXyYp6IVbO9JGZv3YkHZsO/psnAS6aKKx1yzQwtjxSEsxNspAkm2vFGIlCTnbiaFzr
jRMdV77LfqRMrqc+3vfVKeUgWV7urpl2zNyiX6cxqFjSRhqCf884xMAhPTE4qzdjcpx6/XK5mZkx
N/OLYLcHPoRjLrwi4xp3McUeM+DpumefX+3T1oiRHfoBbHuU8SlnayNRuvIDQhauk77cWxxmJhJF
loaxLFx0ENe3tuw3AGDdxzA5u+7Hn5v99OOpRUKpkWc9QeC9022I04D1cPnRc7/8PBafHm0DsRdC
4z1GdVu+VOAq1bV7G+Ne//Ljvz7AoGeMLEfho6AiSHG0S0bg0NwcmLTS/asDAQQVKe/AkAOqCz5U
K+SVd1ZqLbQ7N2ONQNwxrlQZ6zEi1jvFZp9W34j3JsG0UVzvL7/bv1z0f86YeDcj6k6VDXBRM9mR
SgJILGNZoSwxZsCYx3q4b+KJ//XTptwHwEDs887uD9Mk/Bs+dCOgfYKhlK3UsJ5kDK57XbsBisw/
FGOfvA+2S7ZnNd0xt23nEei0bKdwo3wIkWYEKa1EwjHuepSJBn6Kypgi3BeaAy4LfsCGetTatpCO
bhwOtuQA8sFWhio/VEG2bf3y15SycefzMHmYcJmGLwlGa3DHUpbvBwDVQW4Y7X3uAPimWg6Upgau
8+T1Q/Id0Ft24IqRTddxvQvUFG+CALA3oiXds1jRp7J1g+9w+MzWmQtAoRoGd521uQLwL8y3QQY+
VsXDfjM5uqnWkGlYWxh4t7eWXWHi2bG3XRgdTOAvBscUPnZOk0wM7PdIjclLg3oOJBS+wRrqbvTK
x8tNzKwd3zjy+MC/tlk1pqe49za96+1Jw9dWl2wuP35u7ZipzRBng4QnQXeq0mGT5aK9kQnI1Kxg
O8iyjrrldwC8/81JqjaEZ85Cz82tHWNXkQB4MBojJACpcKpjgCsxH/xVK0IJhrILaG8Kmunld5xp
6z8Jbp0SV43gv8eD9yEmdy+qVK5CIqFo44ApgUS6sOX/c5T4akIYZ+wMBnGAKLbpqR4TDnVFWYl1
kDvpHlZe7kEkutshyaB2GhC8P6E9xrtqDJI9KwoEReJboO719SEBy/lgw6j03lGqf2GAjD3kXTuG
azcOuwfWpx3wpHGS9iuVojxmR1B/uZ2mIlhR1C2vJory4tzt8w18ioqHpEM9I7Dd3sG3XRAGLbd3
9nwKi5ss64sdSl2DyBtxKZCBe7PzKG6ZUBdr3wpaowidIW+5DSnIu523CQNr0ySOuMstkpy0D/vp
UI/FBvX4PUS5+XCYnGTcdaLNt3yESRIvmjFihMqHvE+9nTdytXOy/kfONejLbizf4Cks94ObStTT
u96xBjkZ/JhSbFDsCYoqItrGxt60coGaWLVjl9ynCa+3ngqbjezdBP7xcbXrWLZ0Qpz5QjAz8o1L
rTR2eHbCJet9HdgPdtsvzPq5RxsbVTuClJsU7XDiSb9y7Zc+ya58srEX2VUNvj00xqeuTR+GVJTr
sveShQ/NuZ9t7EEszskIeuxwYiiUq8pN1y91yFx0M8JAa6eOZQVOesqpeiyy7FC07j08+6778DAT
8TzxAl0rBE9ADN+HINkMdshXdtssySpmQouZeG+t1KElmLwnGSePY69uZI6yO3ASXkqR4Ug72dNC
EJvpKTP/bk+t0zS5l57GvvyugMuRlnNQqXPd15+Z63UsuwHLpU5PNqfNrgEXbgMQBV1Igs0chcxE
Ly3tJAC7FbbUHbDy3U9e3sE/f11VV9UKO8xM8yJwUSdNMf2l/CtksZvY3prYwtoK/l2cfRHWzVRq
WsjWV40XR5RMVbGlQP0+9A2LDy0ty4ehKc4g1iAtdvABVX/5YHX2sbHY+BtkZfDhA4+NKLx3OpCV
h2l8S8umBXJbSw/OQFObvU2o0f85SA9nxTIsijVqR0KImhKxsaquXyU+vDgAPbe9Bzu3gt0kHecQ
KFVtwR51bhLdjg8l3EUe2pBkJ45J+VK5xbhrCjd5CDyQ/QaAkTfKs623wLfle4ELlhVtbdZhB5yS
hzKu8m3fj+1rykVb4XYYJ32kMIrmjhV+huxJIPYZqWGqipK6nec7BaJjlv8AKwC2HzBu2cVVDx9Z
btFynzm6PkFxBGwEL8Y9syb+Z4hD616h0vbBbto84l1WA6OOwlptxdapnDzvkVjQEK1k3sMUNE8a
nEHUcJfbHCaquLjWcMSLxY5ObXFvic7ZDoknbujUyR9ja1W4KRLpX2dqnBuX1695C5F9k05Hp2hu
+wkJSwum35vc0tWmsfN0p6DmXEPhIjZahnfAVtzQuCpBPtdvzujTDVftN1l11bpXMjsM9liv+tDv
I+KgdBtsKBg4UFvv/ETecBy/VzUYJiTVx8lXBw5SLAzNyarT+rcc/Nt0VC9NzbOdS/0aTgWd2MBk
CLfk5QhkdO18Ey6oYlbv2qu68NK9SNmDYPBP9gL2Rj3xC6qRclc2KBwKlQMG6JQ9WhwqGFIKyNCS
8rXOz5b9njrZRQCOXcmmTVbAPd8H0gX4U3gtwiuArUU1/SKi2mun/tMm/g+aqIcgqaDGFO3RhlMr
st/ZEa7pzoYyu1s7vfXeQs2+KgalN/FZCFyB+bbWhOMzwkPBbJaqe19ob5NYlX3v90irItXmbmXm
76ZR3k/QLd8g6P7ScfGkuvKhBF9m0/ER/507725f3VjSffZAG37Kbf8ddAG1Ioqrde+XNlYagPVT
6QZ/7ZrfuxT3nq4z1KvMrkkEIoKFPs5YlAQehMSptY6n8ix8omoju+6b0i3uwqby6NoImAPvA3xg
sr/jxIKVlwCPU1o/Jap9EYjaG5hZvTOfP41utW689iUNk9ei83+3DPeCk93ckDL4PdoJvF/smq3T
c7Vka0MBNXX2HjxIvSrDOF/7Hr+JwWXZEA+3MnUG4IWk5FcxSWB9LVC4BBKccafuoFg9+l7xZA35
YSz4917A6Zt09S5R7FZw/WBP1Y9S6NsG7v4rmfRQXWGQQ6+4cdMiBxnbdrYMbqSbPkBBPD5k6w1y
R3cqST9C338agRuoEg+1EsEDvjvlurTdW9rHOW7sSbbqR3aER+OqbuW9U6onp9W3FDYCVQwunN9N
h0yHt24wPivlntqSbeO2vg3z6cXJ8V1hVwCWCS+JPFo+Js14sFKc1GJvx3Xxu8VesvYbCf67Sldu
Yz/D/PNvk5M3SN1AdaCFu3bDGtO3L27rQNYH2IphIfhDvEoEKmdVnffrznHubfDmAGbUN3XMuh1l
U7OxO3eDRM03EQabUpT1asB8QkwjW94mIGzZ4rdIxY0T23eYquUKDt3BGo5P3xMRb+KY7VgBERRo
IfsYvlXacR7CqX6T3QiwQZjRTVO5m8ADx3k8f1J78rdUxXudjvuiPtdYZyit8FE+FGv7oGtY+7fw
97CnrQ/nh1ULNPXK5mKL+zLvwfPhQ5SL6rFMUropcbzBUWA6VL78pVz+oVucfYeqS9eFV79DpPuS
uxzSMnjlIlkzvsMmQWFdJsH5QiPZBQF8mUM7xnE2me4ZSY8VIoWXohBfKU0OPI6nVSzjWyCP4Tuh
9XEcxHQblHAd4077EFfTveWyaTXY9LWyMIFEyYYHNfkAnk0Pls1ubcbQ69O2jNtvrev8LJTlfmt4
Nr4LCP5WQZbYq8ZB8t8b1En16a+xGJ9i6uxz2q4rnEmPXR2/dZggq2xStyMCJHaS8a9l81uaOC8D
IfUafM39xHDgHwJrW1P/VMX0yRPjmdmVEGA/5Es2CSiSlYapsuJiFw4AotbWbZeRk8TNxTrzyY7K
mt04XqG3JEPcbpNgW2mcjiEYuleowdiAYnRMGrbJEtmcBLw/VkUFKVTeYfdDRXuorR9dTW56L/wN
DuHDqL0jAs5HoSrMMcU/wq5+ZV3ww0aN09aLu33q5S/wW4nKUjt7LxzFqrE7gB1HAN1z/+hWuEr0
6+nQYndelaru9wH8uVbu2VObT+6d06SgCVpnRZZ+j73hm7JZvlGTe6zr5oFJ5azirAEnTKFgxGEw
WRT0rRD6iE+KdBX09o3NEPSo3dkbvy6GHTzI/7gNXBQo+DfrVODtuo79IbUL4wZq3dIg2xehvgmt
+HcOkzggoxp8u+fht95PH8GseqzhqbRK4imqq1puKlfgDAagxKnmFVvrsW1h0x/fJ5gtsItK3HUw
pR9+76mVBhv6NIXWsEbne/CF0Y9Ie5WrHoXLTublz9bkibVMh/tKeG++rnaW0x8l5tXoZAWitKKr
hmSY1aBbbnq7yNeZg8pVoePvLTie6zrEld1gixcHpLNkkLc8x45Wy6e04lvS436ohyVJlelDnvrB
oRAtzoE+fQ8y/zloh70QubVqUO33P86urEdSnNn+IiSDwcArkCu179UvqLuqGsxiMJj119+TfV/q
Y5JEKo00I5VGODF2OBxxFl+NMMyueRx5TqVv9CJ6gLH5EYX/yTcJGtSxKm8UywHQrE+kyJr0PtWb
EtXb9mS+YEBZKOokyBXVtMXiATNkjF/B6QhN1WyqziWwmirvoQ4QVNL8BOf2IU802BT2mvKzqgWz
VNZP8DIJnRqbD4UH6uWdiSILDhKwvVLg+YudhJwpXEXpS5Xof0qThVVTPooOy0ckNBiGdm9kDHU5
dzcMkP8AYE16fLCoDzXOTV90kxehuUwIQLl5ZH4lDWRw4xatp7KNPVZXSHUy0D+7qhyuR43lN1yO
uscj5cAY1KIb8OlvRCQ/jNHlmxbR2LPdovoyLYjBBLKP6xRrvOKPUVpvYeSAGpQCVKMHjte2t0nR
vtKEvcE4PgOcd7ruFDqTrfEoGV6faNGDbhaO35n9s+O47ynlICWRPCihlRf0ToMPlRYaznUIaRDp
/p6G5loUSIIjepUydoRjH5INriw/QtVxy/RCdF5UWYIh/xHyXkR6FgIOi8XhFM0uhoPdLVi+rPeS
BuFSZTG+kUwlWuEp0z4EdZIigGJAHQW1wLzDPM+JfKKZ5S30xVTuWaJOoac3RLBG7eEOmVbEJH7T
chCDGbKAwq+R4r86rQ0lZWbB3xXI3qTcjelU3OdWV1wbJuUPmRLxNco+5WMiYYaYaRZ/MHUUFTyO
JkHkF5pdN56ZEfcO1jrytQMa6orQFLVXGHdOu0Kj7V1quv0ny2K3CpLSaKWfIBPb67VeH3KpxZgx
fYoYnMgH2ARWJLJv6YRAE+fQBzxM+thbjxQoPeGXODzhjQe0jZxgVuDlk9YBnlFjTUDtTE+yQJgM
YlpOFHUfejO1N5GcBpyfBevvJvzSV0sq9+NyRW7pMjurVtDWNDm8btEQyK0XnuEyMgr+jv7bGpxw
6V4+q1gIi/R6xgsJUg4PU8M8jHb/gHvKrZvzQKvNNRPkhcrIXAGIjdVUmCbKmIAD3XfKhDYgQEyX
J+lUMzxz6ZwjR2Nb6pmG6trRPNXARgG7yp4LJCa6/gsrEmYN41tpdSuly4VPMgeSGkntVLbN+2Nv
PmEF+Ta5ddMfwSIMd677E4GDHjOzF6FhiixDCzRPXilyamhddJKvtGOW3mBWKYf79aQ3rhiORpkF
aXxVaR00qcuVIsBCCWNuYx9LynmZZDJ081TcMCiNh0YxaVdNNNwbubuG8/sHujv31U8r7VuvrJpc
iJrjchKS++pwC4zKLSXBgZX+rb5PEN7D4sA6r2k9IMY9X/96ZK+P2eNjulvTqFhadrMaZUVbMDLa
tApFO/rT9GU6VxLX5Dx6zJBmDNGaYuHShM5igJuIPLEHA7wh42lE4MuyfQdFDKj2r1QtlwaYxQBd
oeBSDhJOoe51OqB8YPqjdVXCHPTy/lx6/qx2mZQjTZMKsEnU9su/jo06goq5ujVLnL5Fq60h7RfG
maNMncQw9LzMS9SG3mECc0Nx9rbZr378kZGw4c6xpZHV5JOVTCK0JNkDBYcMq65trzPqNc2Af0jA
M6t6DjFVdgdt7WwoQz500TEx6sJ3DIKiPg7OGxu2uF4EMnlQg4wRjCr1wdvQtm0m443LynGv/csX
Jnj1wI3WvcqK3LwxE7MJLn/JhcgxZwWh+Gm3HagoYUdMmP7oACQx+7O324fLz1/YUv9m5duezoce
atlZ2eOYhjpklxpeacQPpGiuBMmeBVL7HHaoK8t+4WXmHl/I0woDyAOU1EXS/ZYoNTzyysg3spnW
/DzOn3rOXKOFaTB8RXMwB3wXXa2a4rdLjsrW5dmi/xpz51bL6dW+zZeGzlfWlXoNMYm2eKzhBH3T
R6msPBmN48NUdH3nISuku0bqbebVZd9sBZyX39FDNh6VpU8VMkc4m6jWJbflKRnrIZBvBno2QuOb
wUgqaM0JPZgEsCw0O+O82/dSGs9wIyLCd3RH3vSTnHwl6gF6l+aoAreLccNyjUo1ftUQEC3aomv3
eSVZ4rmF1T1Q3DnvK9cWfmq304hkdsQSd3DfaAKV6C6swhrCt1VVJFvNFJUPlCb5hb3n/OJuW7x0
wmpec7z5Z+RW5UuNGPJSTzQPajUAgd0VLoqiFSHoYvTDJom1AurxmrxyoBoXkjG1bgAQN6942ReO
ZxhtCjTYAHryZkRD3hO14arAslxq+rInSFMy1Y4f0qLZsbHK3Bdj11x1hU1QFGY5mFE0yas9NbTh
4EQJeQDJeXzKbUMPjNrhe9dx36iNq1HOs+5LQF8Rzlmmu0OZZLgrsunRztlrT8cO4hOR6w2n649I
cBknMdXgPNceiItBIF9qBBETHEIFoEK1U66h/gPTxNqldJu5PIfSkOi2RVre5MRCxgNbbbPX7mFi
XW+Y2z+QxEZSVBBcTeKUXusZdHR0tzzYUlSBrGs9gD2X7YO/6AREJ6fIE/1iLIe+S6rzTZRrFMU0
B8bvkCPcoFlcQ12owgRP9FUTdunFmrpOGM56rXPyQJn0ZjKdcSdSHnkFINVQ6HNHf8AV1WsQOCHH
iWo9ifs2QJO034J0iEKg5nyKsbK8obX+vaD2NSlgsGGMZPq9y498MG3UxxLLg9y98ko7QfbSWXAB
HGvkST3K8DdGYtMDRBjuctkpQEG0aMcczdkkXP8EEKj4ldpJfESKm++qYoD2g6wH55Zr+vRoNPg0
Q8m0K45lChFls9wLbnY7QuKvtDDJLlbpzRCZt0XVoy8OWVuortgeN+MM9WZT7IwYBUboQ2a7WKJ/
xuzC3jUN6TxHYN04huVCzgp4LZi0W6w7Vi3JN6ZbDPjpxQNt2DU+R+OXzlheT6BSn7Tw49dS1x5R
Dhz2Y6E1d3ZG4H+exOZRK9uq9gcSfWSyiNHOIYWXOdr4uyPDG6ykq8OYO8YzJIvR7UYRzBPF4G7Q
5kdPH5vP9NMW9rUu7t73moUbM6lV64N04J7IpHkAzvK0T0zIg+cu1O9aHUfJaKrp0Awng3Iwm0SW
p0HEO+rB2OCFljHKZHSMH8YCZSvqyulIGSyyaVxku9otdZydkx5IK39tcPXfGUhuoClV5o8pQpBf
dAz/chLluwgdXg5QfCmjB80tm71RORxGu6nl2VBk9l0Rl75uVS9jJN9ZJtk+qiEsMDAN106jMTzL
quzrcYxQ1c4GVGJHOWzq2uRHxkDO2qmpkEBvWLZvpVZzNcDX9oXKSaJi1uaoQmrFfRlTEyWkdEKl
D267djHWW6HrnrDQClKsSaVXVAghWWl2p9WPNnwmO37tlHWKjpNj/oEfMtal7DLYmOgJAAVlvYmn
UVy3uNz/FhVqJSLP4Glkd8Ab5KYxXcM/Ir1vzKGFoTDLgSRUMJXFnjfoTsDPPWjpJPdwifybDKnh
EwPvnGZx4SOMwzrM7PWt00nnUHe19jE6bn6bVyLbjHWUHnt0P9D0GFAV81OwkB/Nvs7F3oqc7obn
I0pDJfpwt32u0kcQ+asM5Ois3HHlRAGtpuRFAXS+ScpcAdZYwnqTCbVTJr4nZYP21XSaXvrtBG01
EIYNVLMnIKM1YtB9Z9na74YlA0p26Ho8FbVVMSiaDmbii8ZRe8r0vNokDtT9PL3UxBUkXAkkHi1X
+Ohi6vhX3N1RxVANopBIiP3SgG4BEF79iE2P60yNonEMXmVSuL+IPeh/Lh+y549wd+6Di0IkfBvQ
ZgmlGO4nKtFJG1cQS/+ece74nt0gkrxzLdXiCsPu6yu+bzzmbxvvgP30znCGB/R+OtpHbSc2j8lx
D7xK9jqs0NQXkp85sUhItGbLjolQ0wfPBs1b3BTmWha79PDZhWJM66aYElww28F4aGj75tRRmBdr
ItULuG5jdp+IVMNMEgN8M5hqIyPLdzJ60/fF1rVQk+/U/dj23sRWhPYWFsCcZaTplYvrEWZK1T2C
H2h4gZabzvby8lrKeE9//5bBOYbRlycH8RB2jvsetpxufNfr9C4aq00+QUV8LHY/G2mWK9K2ZhUg
gmB55fKh77JbUGtekG5vijo7TlLsJZErafzCRWzO4pGdxp1eoEQiS2R81jONTITyHNFpTT18aYTZ
zuHTyNJI17qjUfS2H0fSgGsiDPrc4dmJoXp5ecoWimNzBk/SyaLicT4ewUz2UhwAufSqKkYf/4PX
a+b1S68y2yx6AxlHs4+GYwP5MYoybW1Y6CeXR6ucVpbw0hCzDeNI5kaQxknDSaR+lSUbIASCiVZe
0X1dnql/IoxnQtmcz5PqKMLKgpOwfqNv8mZ6yuAev8Hh174Nv5vbo/tuFh75dXm0hQAw5/cg4U2N
WidNOESoInuEmkgECbC5ey7sdDtCrm5HNReo5pzCvxM3uqFdidkL0WBO/3FKPvCeSKgMUXipMLqP
DOP35bdaWG3k9PW+hQI9poaZuD078uQtC4vmlwCeoMrDRv0M5DV3BR4NSXvofqNRIEaczeLL6CCP
FMvoZ2fKf9xFVQ7FSeTCR9b96loV7xQv2X4yrHalcLn03We7fiLK4TxqeJhNmr3rWr1+oNAkva/a
uAvzCrBszSgNgB3HFvBINwsuf5gF6K81F6UszYIWNFHdlWEo9z0y43xjVTF5avMRHCI9I1bsOY7m
/lJ1BE4nDooeWdag/708/vntazmzyJ1wsBlsR2J4S6YfuVPae7QkjMDOqwTVnajfXB7n/AK05oKV
UGxN0ChpuitoeP+JcjToioIi/RzfexJBiV6sufydfvh/g4U1p33Fgo6QIE/Gq16vUdluhNoYdZ7t
mZ2uVarO27wY1pz8BeRPEke6HK7i0hwnIPAd81HruXGdEWd6dt2kuymj1AlHDrhFaVHjr66b41Xb
p0jo81JAUpdYGb4rwMbkR+eJNSeGOT2aw9DGHa8A1UgAguiuoDqLHrgW31tD/gpNipWAf15R07Dm
hK0Y9NAatZgkrKp2X6COljfVqUMVgImwgQ/lTVq4QDYf8vhvbKj95fWzOOosmQHJLkvqYUxCQRjM
ZNgBzG+InODyb+fHGOr2TtXsHMDnG/vWMa2VsLZQM0Un9X8DJ2llVpcwPA0HW7iarxeJHu1TY9RJ
UMK155VDJifoC4h6BRmHLvNG5cx8j129/4wh0TqirGDybs+J1h9LpWvvuL+ibCA71t84fBg+Lk/P
2aPD1Ofht0olmB64FQIYIbc9A1HB0T5/9ujTkN+Ojjw5laAZpGa7vPsYIxe4SDS+Lz/7bPTBz54F
XbMFAIr3uP6OHPdDeJRVZfsuExi8d9JcGeNsQMAYxuz3czUoxCMTXur14Ndjqvu44p8kYNRaLrf0
GrM0C0guq22JYR65/sRRJBmcwWfNU+Os+fMsDTBLstyhzCNagdt/MnwE9GGqeaCP93zt9D57UzAB
MfrfOQI0eNIlqL4htnO5jUe92QKM1R4J/Kc/wQaGqM1o80Pe5PbKqjr/VchcbB+BjysTe+XIgCAo
3b/E/UjEjzJ4vM5s02ax41Ql4Ijwbh9rfxxAryCA1mpJ7Fl9pQWXF+/SK5w+1reNwUzapkQ/KR72
CaAzfXyT2hzNBEP4PxvgNPC3AQBDgXuHyyCUWVbbhuVXNXP3ANtuLz/+tIH/c1JilmYbO8uMSTEK
RR6AGW4kqzaqlbvLj16amtm+dqWbFp0rJGTRGOidsd8ii8l+BsPHL59t6Rpe8oq7k3mMdDPAdcaD
CUQQk4ef/fjZbo7JZFI3h2QNjDPq5q9OtyX8yy4/+2wahF8+28ijE0kbeoTmUdL7vGZ+JU5swl/1
+Bue3U+Xx1iY/LkSvBUJMMQGewhzO963ffw0ljogjTZZ4REsrBtndhInKQTj0C7TQ5z3f2qAZryk
s39CrzXJf4zMyxQISlLZoZ3ktwVshDy7SGGACauly5NznkWAEWa7dtScpnHzRMB/IOt8QDiHa810
y6CccDq0sQMG6ZApkPw0ACG1tOructC5riCVmN4yKDJtaj3P1n7N+bhO5tk3iGRdEReQUh7Mz9J8
pC0Qf8nfCdC1y2+7sNzmWfeog7hK4sgMnRi4RH5fMbjeGmi+FBZApD+y/cGUznb7wC2ZVLFrhhY8
ifXiIPF0bq0IHixNkfG/QbCBXyLnFV6B1kcIB+f6jcz+1P2fyxO09PTZXh97OWZKh4I+ax64sWfS
AQf2YRDPlx+/tBVn213oouOJBmhYxPM7tB5uOpDSvSiRhx89f56K1wWE/nNUwELegY+a0qB1fmea
8bPNONdOmEhStzlNzdAVHfDR1NfhLFqvmT0srM15Zl1q1GxUNRphnwJOMTmfRa4yDwaE7pYwmvq4
N60soaWRZlue1D3TaqO2QsAJIWCrIfWDpha2QWtzT5orJZaFb/2PjfrttAbgFhcvg7GQj+MevAJ7
qzSUK7JpzQZ+Ie7Odf7RkoGdWnJ6jfj3ZB8zdLx/topm+7ca8zixmYFfbhXi0JQ039a0TzbmyaD0
8hDnyxwmmZO0lWm3DYitVZiXsvusy9LcqkpN+6rtvyboc7SeBjUVCVQtIbd9ow8dLnctDEwuj7+w
z+cWA6PO2BCbvRlKTYInhGuCh47wPeWgR7Hh7+VBllbALJgUOC1iAzXXUAB8L/QUADGcje6a/9LS
Mp4Fk6yJpkhZZR0msW7fa0Nf3w1U8MOgq0jBXBaOuRb0TVdmbOFl5kogYLxNAwCtdhgB7dig1ha5
3BONtZLbLi2IuQTIyfVdodJmhtCZ8lQOl1ayqyDZ13aVb5Zoz6YvzDY8DT26y1/nfNXGJP/EHb5t
0JQyMzITZYexEt5k/3H03yc3jjF6nNQNbT6Icyf4K5G3Q9V6VHsFMnplg52vImDoWQTKxZAZkYAM
PojlAUlHv1bFSzZ1fknKT6my7cSbMM+BzhfNx+BMfQDHkKeqSw6lrbZZk0H0gb44WrsyFwtLiZ0+
+repMFWrwSNX6qGT1EHWJ2/c4odYAF9g8J1WrJWKFiLW3LoAMAE+tJmwQqydUMTi4Ojmz5LcudpI
nkLUFz5ULIQeC0xVPiN4qyjxcHmpLK1943+nR8sEYB2F0sNIQ2WrhV4pKEU5yhOXH/8Prnrm5jWX
E1G8oCAgySJ0LVre2iY4RCVUOA4ZkPaBZWguiFspP0Roezy5pRqDEc4omVcpFe2KDJwr1BvywOlI
DhNuFJn2VMUOGIY1/ezHvAkmGwyC3EzIo3B08jIlhfrDdK2ifm+Q+rkTbvxg5rb+xtMMzVM3NV9B
rSA7J4/0W613x202NloM6EZOnqIUvuugEDn2WjVjYfXN1TSU1UCGxBjRlxQave7bThu9unDytynm
9C4363xTEIhGrkz30nCzxS5MSWybuoAK212FQ7k4CKrnfqtFkLzG62trKiFLMW0uWhCPyu3dpjLC
yMrcmxi95A0bIC4ItRByAHINFELaoF5IzFr5wCcNDNJgXbK2rpaW7eyAIGmv901UkrCiKRgnlHzF
ZfxJOcAhlxfuwgBzDQ+jNnvbqh0rbJrWL1riA8YGgN3rz55O/3fXTTALxqIkfVgSBpnzFgoeXpJh
QZ8cdNZC8UIiYM239qAErLOyKhyT8UUboHM3aOzv1KGCQ3GurkzUQuCbeyZU/VQ4zmBCVGVK76qo
+iOYtsZ2WFrOs6/s1hSQUngDhxpFYYUa1kutVdsSBkp+ORpvqWw3l7/HwkvMdRuMpup47iRdWDvD
TRHRoI7X4O1nm20mmSs2WOivqlSHj0Hp9Jtm/F01MY4/5mf0peW4YvfczyHke/k9FlbtXLShK80q
rWlKQ01EoWtEt2DpfzCbroWzpZeZHe4gwxGh4oqGRiwiX09ED4BhUbqbCqJPO9OmEPHtkgQaLuCx
RQrk+ZVVtrCW54IOBeCTjVUAPjRNYM9tanN6Kitjr+NT/WzmTivjW5oAbJQ9dgUH3ULeM/tucisP
jf7Lz14oOc/VHEZS1k5plkaorGoHS9zXCsQpEKI47LjaDzpVv5iW/bk81tJKnm36rmDaSb0J12S9
ukp6YNHabu09/olznDnMzVnWD75ZZaQJN8PMRdgyGE+ALjeNa0tq0z5OhsinYGUGssm0XQngo2dF
6UuU6cBx1l12H1lD4qXdyXKSgVyEv/WeTEvmsb4eX7pUigMwn+RQR2UbAKCsNg61S5CilbOtrN70
TrprPrXBJRZjnvswongBtBPSFw6UthtFD1ySdwCKf6XVSLa2GV1NOsdmzjKyh1bl1xRXk1+48qWH
frCn0wrIXjMS29So+mDo2A9rUXQ2T0ICNZ3lVh86cBuJN3av1BPEVOoXWNYBIjkk9c5VYg2RtLDp
6SxKOmXBWzREJUSU6C7vVWAgQWzGlR7owtPnbJAxBn3PziCaRVv9xpLRkcfutcPFy+X1urCx51yQ
timojHr4CdTdo+xxPbJtv0EFHdDxywMsbIg5E6Rwu6KPWTyG8gQFTcbo00jIWmFnqcQ65+P1JemT
vootyNhk9dYUjhrR3AOsFoCK6qpNSANsvnQfEkYAdYV+xDZWXAsIq9SzM3Sa32R6+XD5TZem8vT3
byEsqlNWTlZEIIUCOYuE9XuHdOB2wo1vaOqVWLa0HE5//z4IFIczK6v1MHWeM8f0bPESo/d++Q0W
jpc5SJTodq9DnleHO+Jeb8VOlga0RUBubm+07rko2sdsTYR+6T1mGVhsTVxXlY5N07K/VZ196Ik6
1pNwVzLxhZj/H2BoLqAhU08Qa+jtZten5asCLcx1u41WJTDdGpsv1lcrQX9h3uZ8H9YpUcVJYf6r
xrCu8wYNaOZE96phX7p32clvqFyjoS0kZXO+TxUPkS0B0gZ5CfDnuDw0sR1qWu/ZWunB93ilInt2
38J1+fT3bwutmXRkyXGtQhSz6o2C3M6doJKuRLWlp88+f2NK6aDmoEIJpMo+kSQKQAZekzY9u7jw
22eHMLzUcVWN7S6c2CdUhlAFzwMrSoLLu2Tp6bPTZUhyMEUMKwvbFv0bVPiiaudYbXHdN2bzE2gg
3mB2ptQQXM+tpldhHZfpFkW4IVB6R99jyiFfoMAfkbGCIgIgAOpRY5G2EsPO3yvp/1O0vn32SeHw
Ghnq+mk2QftkAoUCogSRiryJc0igwJPtt0lp9pa0BpybkgbEQUOC7n95bs9uW6gwn3bYt+GtiI8t
G+FFUkzprkM/w4Ms4vEktDZBh8MTw2B6/ZC9Xx7t/PGB4Wb9xTKFchL487h3ZFBTsWUHeQbqvlKS
P7IKKi9dab8jg3mJXXsfT8Y1L4AX4cngk3JY+dILq2nem4gqNxcscdxjXaWBcjSvj6D0q68ByM4e
SnjD2aGUU+lGTUoVHAiMl0i3A3cgBx30HyNzV46khb0870Ygb8+A+cRepsrYI+heEws6Ape/0NLP
n0WhgoOzZoCoASEY12/ql2ECq0m/tUAcvjzA0oKf+w4DYeYSa0ScM6URbaAw8t626lAn1TbR7YPe
Tpso6wOt0I+FJlYQpktvNYtPViIdDi04FTatwzdmoaJHK050qLZp76f76ubyuy0trVmg4gQs/CGO
VWjXT0k0oUeAanApVsLg0mefhaiyBjy+ZXi6dN7GWHha9Pfyz1548LwdoE08yYXDVZiN0W9cIG5N
SJ5ffvTCxM87Adowcicy6g4XKPJWDtUD2FMoCAq3CKq+fbs8yNkDmiK9+98YxmiS1tBTVSGv6gDt
6m0HwRB9KP0YSi1r4vwL33Ze5oc6hHtC4rXhBPpiWukB7js+5EVX9t15IDzOgVlkdIEyKwyWR4cR
eNK9LRIGdbq8oA9ET/IbODkYRxohf4Yi9nTQStn7o8G6bZnL4aWuCak3xGm7V6zB6RmS2cbKols4
H+a9vV5UuqPFVQeBa3Ay7NxGyjXdwGsFEj30OQV3D0ox7dr1wjjtlP9cuDELp3X07TjKZBtpmVtH
B2WbEKdj0nqgQwUbd6gJjSOXG15PiByDBhqisPK/UTR4tcX27Tjdmd2DbFx9D1MD9kxpRJ5sE+S4
PofKkRohc8SLKtqIKp1Wes9ns1BK55KeuuSdQwlXR0dN/Y0SaXKnSrSEy8kYr3Coy51gVf2XKrN+
iiBRub+83P+t6zOTNDdE0wiPJeq19dFgVOyF7J29nAyQHOlQt5DmNHvoA552HrQET1ozHXc2MeDe
V4pV5S8CdfFjFpegAYs0NT4dyyH30qHCh1ZEv+8Hk96bRRGHTqaVH1Y1DvDasiuCdrqiuPlMIEUQ
wKa4jl4e8oXUYdDxgaJVDTU7c/TppIt9phuQ4qv1tNn3oGR/QY4mD08h+K1MeNp78J43IEM3FHoA
twB3PxLW7HiEMpcHuwj3SUdt+MN2B6r7pGUTOkE6g0aHle1MaI3nEKZq+uciNqdAMGVvOmACH3v4
/tzFBKKA7gkIyOKi9jO7RwGlaiZoGUr1HidpH1h65HgDz63RA+GsemaVAfuyRm98Zeu4TOrM/Fn0
m0t/dywx3FEj7dFuwDqeIKfEb9OBIdtof7g9TyH9234ZofCBfgfgM7JxUHxpbqLehS5Y5245SQ4y
Gx4VFG0vr7ulUDC7QsjILZJpKJtjh3RmUzn9W9SOD8pVD2Ov7cGTh3DcZKmVPOGfh+eZVT6v5kOD
DFJeURKHUWR1ox9PIEVveisd/zpyKqBwxZT4q0YH+n1xqmfvuMtCJj8uq6c2NsEJSHRnpyyQ7YN2
dKT04Epef3HF273j0Py+524PGam0eTfGotk4jjQ/WmZPH3BFabWVrbpwss4JR1QwpuoiFsfJqrID
BKQtCApEcuXjnz9cjfmdpctGBmGFCL02bm9F7AawKQ4ysDFXhUvO/35jfjvo3HxwcfeVcDRLHzkk
7yxjeru8ms6fp8b8JpDUiP4NmHKhNAA+SBJoCPbjFQEN/PLzz08OnbdpGs0S0D+y2iN0+PQnVMWq
AMVc7WaUKt4z3q+VcJbGmWVlHKkAIJItDkiWmptsVPZO6hZ8tKe095M80p4vv8/5T0HnHRs0sFg7
EaM+QrWd3qpOy31nyquPnz39tOe/xZGBsgKNObjkQiyDbWthi1sdfIiVyLGQoM27NEU95m4WRfKY
sCrZSVzmH/WsS/flYOBYN3CnL+jQrdwxF8LUvHPSg9XBYefRHmF1cKghD+qXvFZeFeUPkUX+DJb7
MDntStHm/Cqmc1ls9DVYa1Y64ItTA/koFw1NF9LKgV3zNeH5pfeZhV3AVgvolNnyqMaUCy/jpXY3
jpX2lxt0SnCaZeRuKIH52Aop6r8/Ww+zCxM8jizWaI480lirfZAKeh+uBHc/e/jsmjTGUQ4Ok4rB
jAZqYUr8pqlXdr3+b+bPHBvzAnVcJUafWnh4+Evz3izP8grv0w4cv/ct7/o6+MW9rfSu38IwuN7i
n9vDYXvYXgfB9fXT7UPhx97hwfvY7b52D1+Hr877Upuru93h4O0OTwfv8HXleP5ml3ubm+Nxs9k8
7/f4z/vx0d8fdzdHH88JgnDv4//Z+Ed/H14H2+1bcH/633w/eAuCffC2T7w1lPHC1ppr2Nlon9MB
dLhjWmb5n1KMCur+EEaxtFQFiSvZiwM7sx+BBCjKZP8bJsBvihK0nOyDSslWTfrWihRkFIeVM/88
jAvPn93kmr4zIGvO7ENZONuBa7Csh7s29H4jaFeMyXFKhrsaeS2zn6Gd/tBH05a3jy3o1ZdX5kIw
p6e/fwuDVEwwyAEdDcE8t24HWxvfKl0rkBNkag/+rr67PM5C2Jhr3ZHRgHwMOj/o34Gqy45u+Ves
xb+Fg4LO4gXnQ2Ik6Iof06Tmd5nhZJtWNGu44aUZmgUG1kGYqa97+2DRB6nfckcGbnw/ZWtChksV
wnkrEdZ7eup0lXUYXHmTpiLA3X6TcQW1XghIj+UhdoSvlXA5KOldXFMIMWV6MBZrtPql6Zud55KP
JWkKVKJKINKj+jZNXi9/84Wd+p++IoE+HoTDsLZGInZmP0EClw39M0/b9CquIzCatLHfXh7sPKWS
0v9IEDAAxtrUlUczNz8SiKH2kmz7Tmxpa0AqHihIMlUDFKqKxJOFoTZpx9e0QRfWyLzFCcrzlKky
K45DxZJ3RxfyroH08ZXbZ+1TKsofQRgonXc6ewZVd2VP9oHIrez+8GnwqvhxZQJP2+XMOWLMQsGg
pqgtbZkdKwXfCC/tbZgwNkXejl5HlQOFeWhf+ERAOdAjUQZFQvl/nJ1Zc5y6FoV/EVUgMemVods9
eIqn2C9UnDgCxCgkEPz6uzpPOVy3uypPqcrJaRq1hq29115f6PRlbFCL/CBFl6eqG6et4wcwGvn6
O52ZQX9+6792J3vsKkC9FvTMKHoE5egtL2ZYQg/5N1MsDA724T+xUDB7VotgWIzvO7DHBzZ82MIQ
rIqXADgFeIf//qdXWds++IHr+9SAUwGfPhiWkKp6JA01sNz0l2/KDpr7fDTyUlTw6Zp27fUhSZD3
mTBM46HJPB8X8amJ4Q90//WrfH5o4dNXh2JRIJih+UgP8JQ7dnrucM1vMzgv9mKHlMeH1Vc3mdt8
YEVugLh478wwReieXiJa4WR2WH9hzn46P/BFTn//1/zoqyIEnSGnB7uGga3XHxXug0RNfty3/Xvv
IaP49St/usDxoNXaYNRHvUQqebBCDy5AfrP3tQdLcuKh5UJdGNdPz0g85PT3f72NJxralIr1B7+s
6niZyKOAi1VjXerfOTcpTn//1+dzA/erigrnADMqDu8x9xr0qEuA2j+5uP/bPvDtT9vKX5/OOt/O
Oe3tA4gfwAPEcNyGt+ymvvde+jffjTKRsgFS4Nh5Vwd/5yb1sd+RDU3DK5iSL+03YHlhNl48NE/4
Qz4V08aOpgu/37mhXR3iRVW4osImcqjgRfrgFKy8bl0G7L2EkOfCZvV5/saFn9h/R6BGj7GeACA6
SGnJ3TiMgDqUntsnIsz5FjSH/Al+yCPsJglZvokyZzpGJ4dxIVpnFNhrl4WJM9RwYGuqLvamBh33
cnLDNgk6R+98lbNtOFD5Voc2MUh6DNNrGYSLjhbhZpdsic+M1do0ilDI5vMCUoO8fOq7d9eFeqv4
l6uqC/zLf4doYko0KCq7B56PSbCIyPEKKApeJuNdDd4P51KB58w7OKsdqsbdm5sJHTJVeQxmHtkT
vbJseSENfu7TV1N9lvATAX8ElmAAm4RoUoEjfdQak3692Xx6/8UgrSarHXhgmvjog6tCmFkOJZgB
QeyWb45zmEWV2MGlNXtmQ1gfrws8/X24NriHYKa36AM9TmN7QX1xbohW52nG2OD5zuQfNA5s0/Sw
HkLYpS7s+87nNVXXXh+nBEnxILCgyuqVwxMOAsFdpmy+98Mg3BWhO/+aamO/ZuVph2sZxKxwOvey
u8ax8H1GC/CMfPG38+i1qAIsECFJtnDwdGaz7VDjSVyQB0sI+Ql4EAVa8DGF3GZT5Hm4he4KVukW
y6+Dsi6TiroNkl81/1GpYk4d1iCxLxb8dlMb+t88RpoN2sf9CNqw/sGM4BRJF8CXZXaDbTEuIBbY
CI1V2KhNpju9G00x7wa0ckYSPYuJDDNzaM0UQHkvmx0BGzuuy3DZA0NX7X20f13JGWUKV3Q6AXVp
vrVlaX1UpXoG42t6NR0Mhqwuo/Cqbskmm/x674LnyIADg4LNmqVJcm8cNwPAFmnInTGFK6C+CdBB
P8ZdKYIb5XTDgysp1qt28fXrugGRtYUEtRlvuP3GFnvHLbRs2ZPnbQdWi2QBsLaLUO/KjqHDf2ug
x27cZQL5SzO4wxm90FT5/RBDUpwlea7dh0bo9h4aedRZxk5plDHI5P8YeMhTC8H6Yy8qeJdS6RfA
0njSpLTOOxusj86BAaRrkkn5VgzLfDtymajvwrwq/SQDCR5GdAETl2LFs5Nvtf7VqIeqA9UHhgAj
fHFEERy5N83fa9i30sTynG4CPLdy73vLDnnUdA17Kh0WXCKdfhqNULYWnHM09iI0Js5BIOPKxc9C
O/CjPOQwLf16Bzr3gFVcVbWwxnBG7ECmcG/lHMILQnzUDuZ5M/sXjoJPYze8xCqkIuA/WEiIwOaU
fvP5d44LtV0OcYj12TUXdqFz73Hanf6KSYYFKBJckqCaM27aF0vMbQecDjcGaO7CUH3eDYf3WEVV
ueKw1IU9ByDX2t05si82eSj5WwNv//cG9LJ7SwI6P8uT1b2QYSqqAIJHRAP2Pizy7tB6GY1ce0AV
u0cvX++Legc3ZvNvh9W6IiNaR412GepDsEz2FXpFQ+hkBQHxrw8upDfPbPZrqzdrKAH36wLYyVP0
bUh0Q8RcVQyOufOlbqBPZwv2+9VsYVZnfHhjtgcnHFMnqJ6NX8P8r7eKmJhsFwgUAb+e++deZjVn
OviH8aKg+gBva3u3AAp1N8w5hVNCuLx8/YhPpyVeZjVlQFgLJnTCaVSCrBn1q4od0EOlvg0EZASF
dNz71885c76vzYKwp+YdbJI7SCDnHHYQ3Qam1Jd0dOdeYhXthr7FsPPBj3Mp5V2p6l9QGo3RdEKG
Nz29sLrOvcEqjPDnBf7S8F88aA5PRofvwrxMvx6cT78/ZWuXoCHHCQ8GAD5ajA/wyDSRJqAAoX61
h4HuJUe8T18AT1kFogHqTIWeXazyFoBoy7eTcAp/f/0G5z57tUsXk6Mc6hXdYchrkkLOBLtyPZAL
xih/mgv+70KHr34auL82T0nMKBmMiQ/GLoFtaDvlwlx7cT4MDZcr2CPSGzM3463XeBw0pP4njJcD
IJYH+94qgG+EWR35GEzXx9bQeg8yL2FITIPxsbMtP3GnwlwDjYX4oRH2B5xjQZoOEOyCpWmD+gb8
ujUHS9xmoEkBFQ9SAzoevHGzcC4urMNzA7ha6kVXNbWT6+GAu9rPkQzX8He++vq3CU7L4LPROz3z
r9FrNBut2l6Gg2X6G88j1RQvQ4vmxU6GdFcrYt0rFDh/+zIAlwzX8uHagV3Am8y64FhRq96iJaNM
Qy2gBHCU2Dqy9V49VebXHUysN53M6R5QzmzjdEjWxwP6JQ+KuPWrWkqQrqE6jCkixFs7b3Tca6UO
tVNM24XPXQIvdNy9xERcQNJCxEhtDfCrGtHT7MGqTLWVgVhRlHs083Z3oZ2Xz0JIemimmd8WOdpw
wDV0EgfNe3sVjssTdcHzGjNiJyrz+ihUTF4Bgih2fs6ba1GGGRCmAFuCJyZ2LYUVKWrg3rPoC1g5
BxNPq7Lumy1DTJBO9mymqIWUsIp9jwUvrpZ2GIu21uXOqDBQuDFqeJuovGXIPNnPjkFk+vXv9nls
R0O2nhN5p1W20Bm+FJVOkBy3t7OyoY0GxWSnPXny1y4MhMM8u8oU6e7rsbEuLLlPDzmsuFVcCXba
JGsWTIe6+R3I1xOPDoroaC40bgKXzCPOPYT8d2KShnDQfefp4GAypYzP063XFy06o81PeCsRlGcs
9O5/PZznVtjqkFBZ5sol66cD2HRdBAm78zQGc31h/X56UcZ4/d/pMM20EwFahKfgHpy3K7iW7JtM
fpvAKVRV+Bus7AsvcmbU1jZUjeyynrfGOVD7bjZhNLbojIAGuQpfYGhwobZ+5khae1HJfAmNKRFK
msx+Naq+mxv4dk1eG3kivJQaPk3kTzam8PSGf21MFEjMQXACQTqVkSRPo9hlF7Uh5z58dWb0XhHy
ueyyfWXLqHMBnaA8wn35wuo8M53WDlNQsoPXl0u2x1Htxkj/p8Tq6vTrufpH4fnZyKy2bENhW1DL
whycaaHA2foGEJoKgvaqMvS7VwH2oRas/apAgc7xJhQJ0AyGxNKS8RSOwXYbZc9eBAtv4mLFjqCi
VL/L2SWxk4k57ea+aSIPMX8KzgjohQCjbCpemS1hvv1NDpDQay51arJ0zMx4M/Gl2eaqUu8CtZe4
nscmASa82kkBr5lJW1rHYB9333nhOq+6EOU9HL+8oy8sFzqQCR74ZcaPubcIGVWN9LckbIcI7Meh
SPNe2kd/gNoJ+kZf39e21exGh49tjExu9h0pfgYeKBDbS5t19oUx/rx0QNnaXWvIwF7S1Lf2dISf
eieSVtXolwIAvEA10HsKshdemP3YHYoA9No+kmWRhN6FBXZmw1h37Zg2Qz9zK0/T03w4dp+Uutjw
zts2vX50ZREDsH5hqp7bMFY7n5+NLNMUy2yZy7S38rSphwg3QuHMIHl9XJiyZ9byagMcmgX2KxU6
Nl1bR0gUxzO4qqDKXbgKnXmHtRiOAOrIg8q29gZU+bCSkYP+Lwti1yKED7594Slndr21Ls6hPuuC
Di/RWftFL4lXPFIxJpZiFyad9/korftfdO7VHs4590BK/cOuJZAHyrsDt/KSAc25B6x2vYpAFm0E
Cje6g2Y46CPSDHFzqTB7ZtKum198ML5zp15CFEGzMa5CcJiFhoWv6N9sOj021nhHBvnyTzNqbctl
d7ZXiQH6Yygtj20r7pA+2NtT+/D1x597l1WE4zoDmXI+L4c2N6koT8hZUKLEEuehHbcDuibNJdbl
mbNibZJldX2L+wRdsJtbiQfiS9VfyCqd++TV0m5x9tSejcxViDyfJ9qHzAsutGqd++jVgsYNul0a
8NUOZT28kCp4EchKX9iRzqyzddPLYLvkZFMLH6CwspE6OeFfO//KyMxLqTJ3X//CZ9bCuv+FdHnj
MSvoYb6bl6C8i+weHiVDbJnRu/r6EZ9vS+iD/G8Eg67EkTZwkN2XY3jy9y3FzxmtETBwAaYz9cvQ
IFUAYvPXT/t82EAW+O/TkLID8z2D/kfACc9XwErm9N5DX4U/NZuvH3Emh0j/VBT/isnGWdhL06lg
V1dAZEcZyjLvPWsJOCfSv0fv8nCvg6rel15n7mvYH2A7NoYceO3OO9OCMh6rLBCbEpSi7Sikf2zQ
nBHXrjdduJp8/rOStaBA63lkji/JPgcJjJ/8mqxbgnL/hQE4rf//D73IWlHAeRWEcwBsuJnLG17c
DhlBM9kigJPywDZy4d4ndw6YT+DExUTLaGI/7O5ScvHcy50m2l/Dr0UxFtIhZB/mJipQu17wI/Dh
krD/3Hxd3biCNiv8vHG7PYNfLujiEK6Krhzv7M5lVUQcuF2ZxYwXdqdz83W1O3GDkJL6XgX1rAMz
4Qn3lhukabydZZBnHnt66dz+fNTouk5s7LH2isqX+0aVejtL2iL5Y6G+EwC78PW8OPOIdbm4ZGPl
DI4NBRns5hgam9wiwfnNEyooYtp/e8jprPrr17cFhSOBw+UetlrP3kR2VcZ5NHp+8vXnn/lB/iz6
vz5/rhSUI5AB7PUIImGtoqpyY8pvF/b89QPOjdLpwX89QA5BGUAbCEm23PXL01KziHb/KG370733
14fXsE1EA30j97bUt33gjqemjkPTwki6zPmlNOnncQH9c1346ymw4VpENU3j3mTgrJDvhWPF+EPx
18C3U8PYhd/i3FCt4g8WatiRGPCPWoZOVd8dkZ8TSiS+08v461/j8yOcroshUxY69VAqD7BIUiC9
ZjVpN5H2QjXn3Kevfmu35gucFedyr087pM9t+6rr8ktZy3Offhq2v36GcbSZhcIzIKCZyADvkuwa
HLv8ws50JrdG13UPN1RjwMcy2FFpfskTF9GephtRF++6an7YZtkIMT6OC/tVWu6lnMGZn3xNZYAv
r/DoXDT70BbpUPDdQsvd4Fyauec+frW5z36uYPXrlfuazf6taSf6e/Sc4RDYQXhh3M49YrWjjzSz
Zi8wwyH3PnoFSmIOl+HHr2fruc9eBZzt2IVzRq0OzftLmS40hKMICBm30hfkwv76+aQi60ILndDW
JjUD/Tu3b8Fp3tZEXGiz+XxrJet8EIcXllJcyAO8lg7GQ54b6cuT+gD05X/79muTElFaliUmiPI9
B/6UI1+maFzmC6v589HHfXq13vQMgmOAcN+fFIyy+lknToVEqVtX+YXw9dwjVvOTi2ZRoWrRdWaK
TZEVu8LyD8HUXorcThPlk8htTeoJKA/YmIXdIajZTZYvezu4sUQRhaW5a4CNYfNvHo7PTXnhsAvY
adp/8sR1SY1Kt4baumb7vCochE62Yg+t6AFwVi3p7zTIxAfw5tst/qXtRIuZrWhWRGdRj+z2oS4U
eQ3tnuprtxz9FqX3TgxXNeuGJuJ8bOZohsbml+35vYmgCkY6viDeTQtOTRXZaLLbD8VUjLAskmj7
bUt4LHiw9wwgA4FXkuiTelH0wbGKFqDaaV6gSQK+tWPIDXj1ondhr+0b2Jy7O3iUARTjNsNm9uUc
lw7MvXrp3UO+VsCRkhjYhHhsM0+0uZGsVI+CF+F3BHS8ijsPth5XQQ0kr/C9NgGW17wEJYwkBtvp
gUWmt0iVfhtBDo1ndK0OS1jFY0GtdAjyPMVrWhvTMUg02ykEBbudE/T5Z1cYhRG38Bow0bweNj2H
q8M8VnPU53TZhoLYG9sK3c1igXpveUhs1U3N4NUchmCtdhvYtu1zXVXfilB/wBAWOkY+3yiLTpE9
D2NsfCeI4bTyMrnlszWZIZGF7ONJWsOWVPkb80mG6F4jBMjCnagzEztTXkNEA74vlbrFPd5/cCpy
zE9ZKS9vzVGSAAZ1QgJvGeoogCfFpsuc3YjVBfSBrNNc2U9hY7/BVH6ChEWjuBaILcpfwPi2eMEC
7Ia0dn0Lueqq3JChfywN/6U78ZvJFjQx/9GG7R2ITPYRWPcnNG5uaxfdOqUH8TN1DY1JqI7lSWyd
IbGaKFDDUZLLNovqmn0JN8gh0tm0PNoFbFMnLztC6wsL+rxPWob27XEwkc30Iyn9NBQyYbm1swr2
yyPFfd244ylPMkS84Faih7CLwLWOYSqi4hF4NUiQ882UdVc1D7I4b+ipcW6KMjbdoVu43k5V89Av
rr4ho9ZRjRxnLG39ysq2vAqDduvRZW9BIrJpBJ8jEVTzRiv/quLsbQrENRVtGA1D9f20ybrMfyuW
4pVXndj0S466MOVQRKuhSTQ6DpOMVDe1cV5EmD3boF0ob0rbkA5pyYCWdocJHiFhvvGqZolprXkC
0zw/CUgdxKroNwj8EHgMHcqCxOlgG1gSJG/oD2HY76pGAXSiFJObv1eLf9sxH2n6Ul4r1R6zvriW
RX6Lo96PcI/edY05jCP9NhTssFT0w8jqnYSc72jXd1Hlq29hbx8rt7wlbvXLVPLVY/YRY4jg0O3i
IHe9pCvpstOZfmAC3GbDZ4HcXnb0uvaH3wYw+vd50hbtz3IKnavAhUVuGLLmqqYomI9V9tL6mJBw
R5CRTVSA5vymhV+/+1o0f+yPRgji0c9zKujGEHlekcJOM+2p1OLk3a79BynMNofQcND+DWH0mJVZ
8xOwejhFdDVPkP/7KYum25R93UelbV+XQLhj9qC0Q1DPiDoHfDFnCR/rxpJJU5SvXYWJ1BYebA0y
SZNCDX1UFTDtGelb7kyPTHfbbDCbE/GtgNQ0DkOPpVRb065y2yJlWpSY2apNqO5MwmsvBcI0VgOg
QUH4MrhW+wIbGxox6WUQx7InuB1A+A+q8g8NSVRcLcTejmOJvbXF7BYCORuHgWoPY0kGSjMH4tuB
KGo6XY1LghkBw3CW8Wftah4tjf8xSnIHy1hYGGQ1TweoLiOP+7dzACW1JeqXrh6utUGbz0JyHqM2
+OTl7s8adnNJnTGCu1cQbBy0JsVzwNxkGisYbk87L5djih4YO3Z978pZukeFrqsY9Ut2B7vpOZ24
fVvOE1LIokkYmhsiJToYdS+LlThZsFdufYst8CEoS6DjvAFlOzRARdjucTSBhChqoFYsmFbHopyv
TWc6WNCfEvYLa6NqVN8tSz7bZf9N+PquIwvsKhiQ5dCYosmmHngUlP0jepa9rR3Qn52Zn3mgSszK
CgZZRQjhoXor6yqBRSxg3F7nRFKGD4rKjRy0PBT5cKSuvjZgjoumPaL2zSOoQefEb91XV5uXBj0B
ydTRfe+FOmbKeUX/dQWZKP5hW3qP4KW9wXzjLQvUzs1sFilQDiJWkNcC3uJbM09vC3e6NJvKITVq
GHdUcNh9+3t0RMHPYEypP+ylPVQbcHHgBAllZtR6/m0L43Dut33s5zPY3z27VTU+3vbErluQ8bFD
USczRBE4mqu0HQNQ5HkzpUiCfYSs61Jgk4ZowQ0i8UK+nzv1Fng9TDdM8RsHDihjejqMrENXExvt
GI12NXiFZeddz53OkkG5HDJbsmzhIAk9Zxh7cLC3cNjGYZvfIgD0N0HonW6merNk4rcHFZLUgLU3
SOhAl1DEmORx1gwQM9qP/hzgyxjY17jm2Ejpotm7/T4vS77xXchaxyxoUl967ZU9o6ndI1CQI1Ha
b/MaSTvLgn5VGZzhrWxUvFjWu6rsMYVLdR3XxvUit/e7qFtAas9y1W2oZ983nNroD4RTGoTG91kD
jqG04cmKZqNtrWqKeT2oBAd18QYRLs4tOZmEKu+hUjUBCb42eJw4TYxqETdmUvqOdrZ7sBRGvw2M
uC0hXcIxNVyV5XADuhBsXvvCPJpxvkb5Lo9qz5fJoslvNWTfXK4Pbl5016gc3MK7AnDbVu28MITv
ga/CGGXA9wYk9B2BVvYa/93BXKDwkeEB+GnuPKRWVgi4hjg4m8mgN2xyyX03gFoE9wGREmA2UaZs
2xct6z8HGE/6cT+1APW6QNJbRX3MLTYmas5BOXWfevW7rqsUVOcqatCHZHBajn55r1vcQYPBidCO
aO0nwbfoqcBhTts3occBLsf4SRVJFmRggaZ5HLwqFtwg26p+6ZBGhTA3TdenvY0qrlQOSnt9G08B
jSEjuSlEgYpxDgRq+cjlEfmNqLKnLSqtfrxAXduFINUDBN93zvviNlfV4mwhnryjUBTAjzXtTIj+
MHCopZU6ZDpWSm5LFNVtmsULPLFcZKOnWb4JAIUxgHMcBqhYk4Anno09F8dVHkvf2rJggev/yK9R
Ld9ATh1XlnxppnLjtvwKAUrSl9kdkF0ovZm0bf3XYvLv6/DngC0scIq7arbiwHR2xBdxPXJ9XIhn
RW0mYk/7920pYjQQ0IhqA1C9/6Q1Yaln+4kPt6RdVRVJx7tr0bFktuibU+JbWcVAEWV+5LxEZ1qD
EJXYB5CRIouyfQNrup7i9CoV9FCIdWscTQNJi46oRENDTwp/w4v6yu3hLOIGiIC8fjxM3by3RAWO
drY85gPk4Cg7uBo4cgRXHqX3Jc0z1N9bnEjuEGVWLSNwgKDlKNord3zx5AsZ7aM75oBhUgb2ZWVH
NZnRwFCBBL5vPafd2r2Hpp6+2nQ9Q499T3ZGo37s93a41cPgbNlgHXUj8t8ZD6vr2qfVvh2BO2Bl
fa3LgG88GL5txmy88gnBNjH2V7LKhiRfRpdHfIR7D3DdTgoM9QDrpupJBuNmLAnWRdv8EGxCYxEk
WkUZXi8Z7GHARYiowsip0dlr7PfA7VJUB6rXiUK6kNXkB63a2JkLmYCcNsAijPbYbjBgBMyMDST/
LRtBqqFy5wW8uIf8iiKwqGG+DDMZHOrYhHvou1IytG1i58qNuq5FWNW5/DVsp+Gxp3MApRbS2LXs
1A80rIlb2ybhO+Zlu4NtjsBstfgu1/VyS6FqO5YWtY8ADJVbzsIBW+oCxaiArqyIIRjk9yxHRGtq
f9igkx8/r/Q7Tq8cL/BS5Bwl7mnoJCpgcIM6zE6bofshOsOguxia8mZw5maje1J5sBh2iqOo7EXd
CQVEAbRlEt5LX6dO/vTjfHIRXRukaQtCCzni9g7ryjqdtlLEeVI/+a8IZdH5kPj/ZNBMyRpwki2M
IAoCgNAP6rjIvK1nIUgJZfL1i5zJoqzBJotUpxCfy8M4Nek0Y0EbPGWI3OKfzAjh0fXfNIfDwjEc
TsYGsm88BBiYaSHum/OIIzovsO9//R5nUh3+KtXRhCLw8wmJJomtbcIsWXIS+cvD15/+eRWHrDEn
tVbQWtg1EinZg+Ilgs+Ptvx2Kng0l6xRzz1ilYzLkRHVE/P7Q+MkqkNx3L+zwPCpHz33EsvhzBit
oRfBaTnbrcP2E1zDBmuIGvlRdxfkNec+fFVJCWB7zkvPZ3s2Fi8ZtvW0JR4YwdUl+MGfws8nS25t
ztfY0BIOYZ/t4GMmy0QLh18Z6rbgATKDxNm4oKnBs0O0q0+yENe4eo07dFdO32bXDxfEAwGuBXlt
ITyxljT0dfPLdXDrlUEAmpry7SgfLuI5zozH2kw/WJg/aTuHr2evvNPBTHHlVfdZ6/5TZpisrV+K
yWvqjvRkD/v5SFvPLv8BuO6FzOeZb7/mznJW23ZZztm+HNAP5xjB49nnH0FN3H/beNYK83kwOOWa
JtuDhb112uVtrgGRQRvYz6ySl8Q57Ey68PR6f9U0ppKix8+CyLtzP/hQb2Xp4Ro4Rxp3w4aLGNDY
aHae/mmTWFNoXacurNbFJiHHeL6WBHjpZDFXwZh+/fmf18lw41+9jF8UnLce21PE5TUamWbfTSqg
nwn5PTrOVT0Nm6+fdC5rv9pMQ8jsC4QkwHFAwQkJYJKHl9ytz5w3fxK7f/0i3K5JaFyQPgCPvxt7
hC21SZGF/b4Y5/7fvv1qJ50H1U7gPvQHGPpCTzb9ExSPkrUMGD7OoKL4OaoBtLzx2bAVQ/noh5fE
M2cOgLUAeBbUtH6bScBukcURt7lYTo2U8eC8u0F2YdWdWddrATD6O5kKCoyNIcfJeoaSpdP/JF9C
58B/p2fj5pDQQu+NVsQ7x/9+8WBEv++ZoVmL+KTuJ677OdsJoBW/W6x2oP1l1q40I9/CAwtxhVRt
Cu+cbmMrGGlGyG8oIOj6emNPw3yQDptvLOaOfVzg0nsv5Ix2pdEsh9Fj5V0NncHGcgDLHdhSpKPP
g1dPBPrGQyopxolhX+dtWH4zRKDuOlLc2gSZ9sQr3I1UiOStproVVDmJS8Y58rp52WLzzK+GmVUx
eg6D1A9C9IuLqQpI1I+u81GjJ/WnXoJiI9lQ4Aan8nguVH/b1WGXNGGIA6MSi7YTVHFQGPVHcmc5
Ujxmdtg7UeC285ubGR/ZklCj9aaoGmi5g2BfmH7+oWoXCHoI694b5BWxQ7TjJqMm+LDJgoza7J9U
YKbprlgAg0BAzJwNqQh6D+FUGuPifEpJDguJtGiXmylnTYqssnxAb4dO7Nnt0c8StDDmlcNW+5a5
wW0veHdnMMr7RelNj1xPGi6WhmGp1SMYG5Easeai+GX5SJ8IfxLXrOyWVzgyyB3aPiVcV5vCPioS
ZA6+qSohHZek3bZa9nd5jwUgSaN1EmQ8u8nngmGAnfLbXCH3MQxu4UeFCsrboO2Ct6Gv/evAq+Rb
T5FDc5iYroBmwD3Wm4b3BSCon4RVNTzKZZ70i6keZ8bmxFlgKqkWv782rfLuRJ4vMca/3sIPjj7l
lVxSaatxSLwaXwwScI7ZZA8U5sgdeEi2DrLUWBn/06AdDyFSfKHDuk1v4UvAktt+ojP1o6kvspus
4TyWjuWnXnDKfNp18730GRoapRU855hUiZl1cWNCKtsEFa9xO7lw6tISqfxwpGhC6UAsQ2P4qUWF
gz3UODMgBK1G/w2RV9B2o0RDfRcZdRwV+Q+NNvrT6Rp+7+AgHRXDEG4hjEU0jr5ytMeWzw2zybNp
8L+FjX40pKjv3Kxs8PFougk9FNIksBDXoqmXFOvidpTlnKDxDLheCQAk6kG8P8IcEDc4WZtkUagg
uOEdE/odo6D2Uy2RtJ5delUTam2mvraePaLMbRvMYSRZA0I21vITZmB+hOQHZvmjsOo2DorJbhJS
A8lcDKjtuuj+fOjMxG4KyOwPAxf84PojLIhkUUUZ7AGiYURZKiQS+R/g91JNUNIq8YhnGBvRg/HZ
3COfZ01vTaiRLUID2kvWM7abeRsiuC/KTZhN9EV1A7sZYa6MPGzBb4ep6aH8Qx3F5xqBrvabLdK3
+dH2ERaxxZRbI+Y2KhZngkFHE8BXgZZVZJmufnZybj0EFgyqYDCYLdXGo6F/O42BC5KeNt8tW8k4
CCQa66Qz7mf0YaEDyR4OA0PdwCBVtHHR0xnr9tRHOCBWgqpSIDtQDGk1or8zcrKljmFdWmzbyVPb
uQ/nVM8T+R9nV7IcqY5Fv4gIECCJLZCDMz27yi7XhnBNIDGJGenr+2St/OgiMyI33dF+/SABDVf3
TA/IDin/uFWSRW6Q+Ie0w/O1PeXxNPNqS/I520g+dQ9AdOAk0KA20laldlQ5eoPOZxsFlTPtPLdC
mmEAibPtY0HLE25vGGJwosqi/o1mfr81s83jdE6tndt0JmYTsM/ZNNne9Hb7g0gCawBS6vcOW/T7
xOXwbMO8Nobyr7oN7HF+dKY8P4gJqEBWOG8o6PtHFnTzLrHQcg49eJzGvZuKo0L/IPSgUo8Sgpai
gT43TKD5aXPNP+BH1IcwTcm2mYeDIHOLYEdmuZ8C7+gBNzuJX8zDXLp0x3zH2mQDsF7gGzB3aLp2
Z82sRQ8FjgGSVm/ZCc7IgAzHpTViQpdJFZZY8X7BjTlFJyYbwoERdjvUDoT4LhgVXw0Cej7AnLHR
tbaBoTQNoAnFui38scVNa9rmBltRt0eJAmeKGX0sKB06yp+DJOe/IZCbIo7W5YddI2erKib0tV3L
26auqW5Y5QIPbFtnl8NjIUoEt7/kbd3Anbrr5N6zVA0fRACJPvN8mEn7yX4qLRg/uIV3knXI7aB6
/30A/LlRYz/CbidJXpG4V98gy3tGbzh3t1Bq4XCohhprDrrQo9/R2AC12SOrQsYEqZr3DUHr0qBm
28GOsYzhqJ+HksBrARnnBtuhnsI8r24T+2TvkzkPUpbVPh3RU2zGzEV6mIOFSmodZlX6k7jJEJfe
pDa6g7qmtZGx6tgAR8wwTKGDQuER8wbJSz46sC7sV17SQUNFmpRvLc++EYuLvdfJclf1WXt08CnD
1rWceHZM8avV5bSDOwgsdgr2qwEDHWqGeo6U09knsm1zm7X4kZkkWajtHBIegcNOWc8DoEbhPJPa
+wmE9jFVzX4AQhT6BkkaIAjg3xlnuH5zTW44FI07CwmYcVuPVUQB6m00uOIb0jp1CGWftesQ1hRl
Qw1EfSjaZwlm8dZLoW2Esf0Up/lssB8EHSZSOsSqors5IPYdhe9UJNxuRzUsJwaWvwRWbu7bLrA2
sqQyJHmODih2iai2+m9TCZygn/vHLAHEktdwiwlc/iVNIPGEHucDaVmvsm53XuP9qGbY+WMNw87r
phNKBPO7YrQJPYu/SQ1sacwMQNh+pGEGt5hNmbMAEZNVC2AHqqQ+++WPcxki4TrbOoKQTZq4f3J3
emIBeyEyYHtkYN6kE7njDsEulCeYeSV+EeqZ1xqqzj0aqw4CjPCGAvikRCAO6BiqeEwZeFWFFI2v
rwWx3hqr6EMElVVRm+gajIcOkgEDeqtp4KU8mu771OtvSYtQ2B6bJLSsAYskFQ+pRb+hXfw+j/xt
JuqbQ51yf7LX3ohSYwnURtSh09i/G9plMXXpl6TGKhZg6b1X3hx85JSg+V6jcc5G+iimApPLa54p
Tb7lmatiLwWo51kDbodVagtaRwfPJv9H4Nv1Lmf8lx4GgQOUKtGd7B4C4sHHX46AwVnwS8PkOMSK
U6IbbWPB8iY8ZQX1a3+SCUGoNcM2q2Eh7wR8XSv/UZTi9ygnRGEwcFbmZnbi1qh7ZPYNsQuTlMhv
OfoYmqB5lAkEN8kSpwhLOTsnF4D0nOxPoZM/XKYU4KKDTW0EKDEgYgCgAvuaTdWeK1qGnknevBER
NR4qx9kmzY1/AiqIgxxLDLkPNRSIU2KjOYG1zxkiYeMJEGgEYW5/Ym/8RqScG0HpgUq3tmgkFLgV
7hwM4agmL55bWHxl9fiqPHvaOPA4iqRAyWJlebPHeoFaWJI/vgjMAdzp93JO7W0+I9nP43ONqIjk
tbR5GbIJJjCWlX7VNu49oEMXIplURCM/sWxte4pHmsjYAe8hclAK0oHYYdWA8AHG7B2UdwPI8vCT
wA9m+DkN0CnhfswuwJCSw33HzC+ey35YCIkNPebXm8FGkcw1SChTi21lLpxHB5jgQQHTjAoR9HDK
kjSaAoKeQj1bCPw2PyxTDhsHYv0QnJ0G5bX4A/960L1o+lETy8ftQXkho5ERxUoSKt3NG5aUNaKR
AhmCVPIOiK+EHB5bn8Z6s5k7nCCErf1t4jT170wEcMghvn2LNXjaE2wcW+VIYPqSvHT+2MRiMOBl
wxjvdz3BfjBkHbAxUH78bVoW3ZdJtLe1gkNmW4K7AjkBRDPt8IZow3tZpH0oGrTSmsG1XkqWIXbA
yq2XjmOgi8JDyqXDX5hHsnsGMBEkIg0DlM66MalPbpMT7JLXYqsmGOGA5Wm2bkKLLdr3eHa4zgsD
4KiT3Y8GJMG4gEOUkpRu4M3wBJc0fuqX3aUlyh30/cgNAre6KBnHV8gynXCW43cxamDqQ+fg302C
I3h/MkLWznfuqfupRtu/zh8M4rVx7Oqx/PvpU1V1MMgP5hJ9weQHzxjFPgDssknhZq5wUoryzvrK
SfVC8gwbzoD5N1RtvZmHyg9pWef4j+4HypzixmEzC4up+KFUdz+XFirKxM5gB9bCKqpPvL1r9fAe
4vVLV+dHWD8FMdgfVZTBLQi9SJBhdGvdCqR+w+HI/u4CRt+qdn7QXT5EVuIgXrMC5Bo0TrrtUOrB
HRgBilM1ywjcNlCr+vKuHUezrYxzHFw3u4GJoB2lfjpsvK78FRiVRT3q+ajOJcGq6MCKKk1ojOMM
DLFamDYqlY8RdP1lPMILGEsQtn2L2LeIey03M0dnBvFV6oYlSb7DHi3ibEYwaGBgONUJ95tlMJLh
gIMHIAEYClUFXkeD8qXkjQxRy+E87CUfc1I9mr4GNQBmtlvi6geJzA4YQ/Q68iwEc9DJEo9khHdA
xVy+T3uJjWnyv3dIvjxKCiO8fnDGnRrxg8oxY4fMdc3W78omKsqB7zSTfeh4bhFbFkPqReNGviy/
9fUcAHsmWA5wVh1A6dnNfgMr3RbkPEfhANaVNY8c9IDh2OTAoafhd6Cp0NDQAlTSPACCkGHRhDfj
doBhRDRw+PgMHO42XeC1T17dvbOx7R6qehDvhSjlzk+gTc5gV/CInsUYJW5dvNQjFMEu6jwIx0HE
Ic3sblSpTVw4VOy0Yt7NCO7eriDTsAFvbN4MXAcbqttDb3cvZd5ibfWr98Tox6LnJuwH5NBo1Bw3
zB6/wVr3hc/ALKextR9L1bfY0BUGCYwIwwzy5U3VSSRWVGp8djOw6VRnYZPkAF6LBCUfIhT62OuM
tdM1cAeqYCwIfjlCTyaBfQvVPCZbKUHIYDboTKrfuY4PA8JEb+EkoCGsTH9VwzRtkNxebZHllt9J
MCJePZBPbxTOX6EjhdpMcga1rQCNB6kBR1hCidgv+le4zZIQqoLmyZqUfLEnhhyXwX7RZpJxolB8
uzmi60WL6DJh6RkSGtmGQrMx5AobYyVMCQZ//kPO8p267hB2vcO+ju302LZDH6nZdTaYba/l4AAj
JGhGJAXQwkLWuGDvJTeT9t8MV2i2ZfBcsJkot63Fya0z2QwoY5NBKpdWaTSJJK33BfctJIXLE/FI
iWQMTdkBVE8Vd3DW9JwXMffu4+Rqc1uomTxIe+rvaFZjk8UJFl54CWEYdHZfe9lhdiGkiYfZmr+K
kYlvNtXlXlbwLS4RTHVvt20G7uOmlzth2W/MhoUxzavhduaFG1UzLXbcxbFF59YUQTyWPwQpUbfV
3CVbyzfwSyJ9sSuwm2xhhUd3gvv1LsgmsGNt4m/sjhcxGPntfQB+Kc5tBTy+Cl2gaw28ZOtYqRsP
dMJKhyJiy9vTxjbx4ISZZ2wHiSV5mnrbBdLfwaO6VSkYDobIo1VW7kPXJ922BQ/+kGCBuCnsxI5w
TD7txVYfj2Wf72Hhh6MlNTjGdLo8Sq3yN6vIE8x9UW1pBqAfOULtEfnAJlZ+ne3L0lU7X58wdFOM
Oy/I0FiTKUhtnHtjRCB+irFBwUtU2OqZwyxAhjW89V5nVgn0YYSBH13B7w1Kow1invKokV12QMZU
8HxS8x+som5wvE3rN+w/sNCfyIzVoM2yj5kUzkPtgYSSBM0EuhMRh7GqGAh8U0fDvivJvnFFf0P9
BjSmnI3NnamK6gkRgHVcoV36DCMX51b488lIj/oTCjs/vycWcfG/ZX8YBxyPtZ86v+Wo6ydpoWFF
+anZMoNy62NaboQdMCxMwhJbCnn+eyISvcNCXoL6hmaVpziyuTtTHbQrEKA8Sk/5UTn2SezVgbwO
6FtG/qWeKEmQEHW0wGuVWJ/wX5X4db53v9KfXuqdOzEUdmfD88mIZ6B5U1qir/Z4/tprXeQT2vEJ
ehjMbDJzujarH5RrIivdMoRKfXiwwzl/hxXcZBn2V9fE7r0RWnDtWwfg0Xce2n/nL732YhaQjFNA
12d6qzk63q22nkv7nk8X3vnar15ITIzpvGC28uSAJMdbk/Rv3La+nf/VK5AVW0AxommYgP0eP4yZ
+DqlJ70qeeyaoQgHTvY1aPBeya9TqS4lzhyEfo3s1PY4tynOksA2uoiBfHP+SVZwq6W02YeNgJ5w
Aj5IVBd6FDH6AbHLbLCXL3AMVr4wPQ3bT8NT1yNSgzMSHIAyFWEKBhAMxO4K1/w8/wQr11+GzYFP
a8MPdXAPHY4wzO3RXzeRyi+5ta28IP90208/vyFEBZpw5wCMEgGX/oTTlk2dzSjm5MC1fy2JYTGL
czvFrg1PsUMF2qKHzvFpDfaLSzyStcdYgKwA+FzZaJccmuSNT89MdjAlexH5ddikv5jGBRyb00HM
Hio7sCjhmb6XvX6/7gMv5rHv6LoO9EAOPfyh24mCdj6jV3Dpxa8sE/5iLsMbv0JoLzWHhpYPwASe
uZVvzv/ylUsv055kl/STOqll0H99oQ1qL5geX3fpJS1lgHAAbWRyYI4D/iC2z861fp2/9spYWQY9
zRC2MO1AOt6BZazkeyfuOfs1uB/XXf50208zyh7cIvVsjBVWfu88nFac3zrowsm7xP1aWRGW2VE5
FLHQMjnkUBWAb7RAY/uHO1zK1l3ZbpfeqG6QMiSsDt4hcCA4oEXz3ZTjl3qmxykBuodYkEsa+7Xh
s5izKVeJ9riD1MPko4T//4CzwnWfYDFdgc5augx8crCdpN/msGLZByUZH5xx8jelSHAsuupGy4wB
r3RaUJqx7HTdz5bcE4aiHmf59MLSsPItlukCvfZmqIcTcnB4vzEeeNDe93FWcTv81LqPzz/D2k1O
n+fTeFWOg1rcEuQAcVrYpV8Q/HC0EEkqJRrfJLlQfv7lN/2DBuYuvnbnVsPYeh27UVYO8ZE3ugf4
8c23ThcUj0AnyVNWSri0dYDV91UNTQQlQt+COTs521FP3oPNJjhhZZazh6+iA51ZFRwBDecxOj3z
rV/R+aVKS2Sc4uD3e1InJ/Y6mMr7Kj1hdImi6s5VZNoSbslYjWpsI5yL0NmfVc73fiKHTdr3Hp6c
+IAEK+BG46BSHB+Ee9NWJBu3TgHrtaDwcIpEKz+5UG6tfYHFcLUJIlE5YLaDZGZHjQub8WAHK06k
+6hQU/c65eoytCjvWkADBu6vtbq3KPyLKWDD8ff5UbQymd3FNsMrNI8Btasj96DYAG7RterCNrOy
3i0ziXKWdhaVsoG64/kkupsgbRnnC+Ny7eKLjSat6gIUDYEAL+tNDnPsyRJtip/nX8raxU8f/NPU
Yo3XQhEIoa1Tolte5zt2onVbv6+7+mKjMdoECHIpzMGg8OSJiqbxpZ0u7TLOyja5tOzRHaKMBTew
5gf/u4gERevZKlIVlQxYmZ/3p8eq5m/DrG0TOmUy/BKwtsWOBF1snWb1HXApHqvckUAr0nrT+XB+
vurRlykI6aigw6hr+yC5e3ST6SUL0oNHyi/nL78yIf+aIXz6brSspopBrXOwqux2zDg4/754xiH0
lNht/+5Uf92UXEYigLyaB1nmwVVcVsOmxtfcZIF1gKD1gtp+ZQQuncT1IMcq9y1zQPaPHc/wGgR6
WUMRFHT17vzL+vct2FJt39lNDXUxskcCZxrfTMVBBPK6BG0WP307f4u/3/X/Nw/GF5uHj3CkvoDT
KVgVndqVdmXilrb2GwH3Lg6SogrtuSU3sgC6N52Snntb8wiKJ/f5/C/492RgSxfCRNRItVeBOXq+
fnNgXcoreMYNufUoaufCSfjfp27GFwcBCTRWk1Y4cH1v6bZ3OeId2j6LEfaHXigphy88HW0YPtjm
Asl/Jc+dLcN5UztI6yZoPEDUlN8AsSy/OXYlH7gjuoMvjf7qtPQdseTi2DR6LNEThmVAlWXtXZEH
7EmiobbXMxrzbeKSCw2flQG1tDDkRZ5a0nAQNi0A89KNOYP6aLpqbrOldWHe92XbOKNzLNw/ljVE
I9pIpMe3pB9ucsmofMU2hS2pjwjysPPBRQgID8QLgPomLpjYq3Z4IgRaENA4kF66q1vnV4ZW4gVj
h7UXt9gQUMwokjQDDG8ziuVW8ceB9laYzMVw1W7J/q/PN6jam+hojhB/TvWHRQ7Btd9lUYaaavCZ
UdZ8BINrN9QwA56bmPT1R0dBdPNBZ7hqJi+bfbqyBwnxlX3s6Qf3HgHc7mxdxUl+oZhb+wiLYo7a
RGP4pvaR+voLk+1GV92XrqAXdr6V6EnGFqtEmsNbEn6S8MAfhQ87b7+8CQwAAtSn6S2cV+fbrOvB
6Gi76d5GDOqOyhJezpAzhNy20710S70//yrXHnVR89UJhQIfIM6ROgF8iQ2QUkk9UGvk1/M3WFl1
l73BWTbzCH5jfsQZYFd73daV7JtrxqMTgL17/h7/LlyxzP23RuMUvhQe4s6PJMeJGof32AYjMD5/
8X8LGdiyOViWWa9wYjFHhW77BLMRYT2r0t26+gtMmqAWnuPiUvDiytdYStsc3QfwdLHN0RYTztJZ
rMh3cqnZvHbx098/VUQN8SzGRW4fQaPcsBFGzhBRzSzbnH9Pa5dfTH4Kpz2fAXw7+iSLJsC2CCHJ
pwv7ydqUWWrZhNvknYce1TFLBf3KwByGGWEl0iziMijuoNP3Nm5p6U1R63EHnUMQ5zmQvw5ccCC7
wPqI1123PCwFbw7aEIFVZ/bRbZ8Iwn8c69YHnnbda1yuDVWV0q5GlUKQL5d338eTxKi88pcvZjua
0CYFKGcf0z6DVwLknHBsCIDqUzCazv/+lbm4VLqVJM1pP/nmmFfguog8bJurEvJc5i+muR/omlcJ
NmSjs1jYMOTm+miNbHv+l/812/1HhbpUucHRSmm/p9MxSIT+5fRd0EbEnNIA0x466BloyjskzAH0
14rO+CxBWXoR8dLs2LnzAEeJoaXoiPcZGEIJMwdN5bRpgim5A7nZtkPYrZBNxVgDIocrvsqBzyVA
4p7fg1Dbxamd2oiMqPTeoSPfSEm8u0JM/CPxkuTda9oEwOpJnlwRejMWEJ+n1hTs3XGuImW7Q9yD
YATVLvKyCzhXQEXcjHUCTh9cWV8LKO/2Q5vVTxa6CHsYYcLwBXQ7JKrV6jkYwQhpevVFlSA1qY7p
A4S7yevoju0NyksIhAP4+SoZZLeNsu2Y0ADEBpXnv5iEOwMti+DQ04D+AZ4vE5jk1N2Og9y0Z1Lp
O6ogEEhMXR9VPoPqxQoowd0yMYeiyBoN4y0GE+JpFNXL+W+5sussEZeg9KyA6B7hXMVghXBXBoEd
3pUIbISpR0rFhSPF2mBfLKmtdlrHV/58tN0mBY0MnY2iHL9f9wzLBdXUqJgGXNxUYBHrL8jk2Qk9
RdP88/wN1n69+98NoXAyCfoyas1JMjcc/Ha4VRmbLxyFVvbNJd4iE6e2HXdyjo2xwfwaUri8aEG2
aRPQYwp6eOyKvP3CNSS+IJno5Nd1T7VYQDMXso7JZP6xz3HSKhqiIrQrL0Hwa+9ssYK6bgXWwDRD
RFeQNLJY9wSg9cIm99fb+B8L0BKMobabqqJrm6M7jeOmRRjco2gH80gyJ3ulyvO+5zn3QFzMypM5
BIvsTI33NhoP+9aDfCpsWuaHUmUWfplFjhDCeqGvZ/u+dVQLrg6occnU+JCxyOmmzeB758kZLC2R
XAxTWSkDlu30Tqc4Ufv47MZ/LkG18JtXcyUUzJbNdLhTDMynmNalyL5jo7/nWZmEtIKQpL6UR7Gy
dPwN2v1UJtGAOY1QBjXYmNIot702sls9vSRaBZvKt0GJOj9QVybIsptuJqcG4wubsawFlCFwusgB
ebqBFc2+64AN2O15Y323IPg5f8PTPvmv4bXYPzX1DW0LOhyLLm3CHHyPcFLgYjGmDtCwdSHUAODH
zmN8/n4rQ2EJ0pVwr2grSgbUbNMEC6D+XkLfE+Xo1F53g9Mn/PSpMkRaWs2s9VE00Lv5IDaAepfQ
d4mEruvk2JBu/PcevQNDHj4j0juQz742EQ0gK+4uFHtrX+S0ynx6gLQmdd2OE5TYBBxI9MRT/54M
G0gEw7H/KbrrdkNvsdATZQO55H2OZFsN1hxIdAKIo4TKqbjk17n2rRdHZmbsCf64Ez94KEv89tYq
7u3p5/nPvDIjl3p+mPOlYiRmPmIIHWW2444eY+rVfQRZ0oUvsfb7F+t6KVwOF21ke0L9FVU1PTa0
jxLNrmvrLH3c4UEAMFNoRIeC4E+n0EJxL7yv59/Pym9furjL0vdr5SIYoVUQ5rUQJzaj/0p9cV2E
AXMXGEivm0zzwkFgMeOwHIdhoivH4bZk/RCTALDy+edYaxG7i0HUgSgjKIdhiW057LtRM4LGUJWz
e5Az0bef57r6ajLWRdDMuVEKIBgZjvnGB43zQtGy9ioXxQPjQW6j9zMfK9B4azsFsfFHTsyFQbYy
kJcAm5tZ04l4j5KobD5w5HLuQEhXW3+e+c90zi4tWSu3WYJtDoxIkfKHdkjRFvkm70KYfDaHUTX+
EUP8Un905VWRxW5SNo5l8dR3jhnU1Vlz4jV3kDy5F97V2uUXY64SPTBf6EEOcLDZ54RAd51UQVwi
Fe7C/rv2mk5//7T4DuCj+rTj7OBAEOCJFxda4dG9m5ILw3ntCU5//3R9KORbyFxgGoFXBfuv6l4F
9q4figtLykr5sAzIGETnZXOJFbeGMCpifa5v+jSBQW5uudZ+spt8B6mNh1Mq/dVW7iVextpTuf99
KsuaHZg89AGc0swbKq8Xz9QPTjC8nF8D1j7KYgnQiVMNHtSDRxpsVAaBLin3VqneJykv8QnXnmAx
x6u2K7DAO+RYoL0bN22hYRZQppBsZuZC5bP2FIvdpK5KWhkp+cHK3G8SMlQo4ZES7sC20FHqz/lX
tQZQLGMaKFRiGF8t2jcjqAyRraE+hsdoqCFaohG+OCbk+VutnHqcxVxXJbyAM/+UJyiHh1qMd9yw
p/OXXnlVzmKeT5mWJu1gFCEUVD+Zu+Xyu5v2EYwvr/sYf8HxT/MQfmkUVtBoFRX1u+NkcevPN4W+
E4hBuu4RFhN90iOsP8tMHzkDv2eCPgf2TkONoEw7ohI+dudvs/YRTn//9BxOPhd+Oib0AFX+BFEb
fOtmL30+f/GVSfG37/rp4jVC8QiHk/DBBA/2SYxgB7sK2V3XXZ3896cnOEXVKSTvhz7/KhyI0kES
yoNLS9LaEFpMaGKL2ckzzDbbs5NnylOwGVni3sJj195zOV1ycDkNyX+cn5aUApV4DlzxGn6garzx
SPW7eKt9C2qQZicyaJiveldLPoFtLPipevBKyEqW7vLEwJATRuCwGzBX7q1LRoGEYs4ncGU81Hg3
I7gdMLzZWG56YeteOdX89ZL5NJbQIh3h1qLxnjy9ndgtk15EyX3a3xWQDpPswnF2ZT4ss8klGAQO
WLf8MKfJrjbOfQk/3fPfYOVL24sZzdM8qWve6GMy2vJJmF7s6zYXzwguCSBNmdmOATh7PX+zlY18
Gc+R23yEQd8EY30lnzO46BcTv02U+camZg/SAkC/MZdw2e8vLLlrT7fYwnUhrEK7PioHwDSEQPar
wUfPSRNhPHyFWo5cWHnXvtBi2sPBWWStkpC1dlYNS8vuD+wx3s6/tbVrLya9LnjSjxow9uR2oLS6
zo/AYddB5PZi+27zxs9cL4NFUW69+9n4Q2fTW6nFhUOG8+/fTpfRHIZpmCZV3XxMK+ng7O/394Vb
jT+q3u7v4dGY3iJ/OoDGXfq3QW7SQ5Vh3JF80LfpkMDnQzbZhqbK259/l/+esHQZ7QDdaZbNcPtH
H6WZYuQQ8yd/rtXPbvBPweCkfnBHADtxgLijC0Pj32s2mmqLHaFJZhuiPX7wzVuGUF+/pVBmSwi5
ywu8rLU7nP7+aRUaKMM9iJJHXambove+CN9Cj55SWO4iTO38m/v3VKLL2OqxDUCcyVM0CwmcL6o7
cLi3rbiD10UY8N/n7/HvrZkuze3gM2/hj9IFG8Hc67Y42knxw3HJBTPDtY+/WA26wp9a3gp9ZBYr
Hik8RkiY+8gsQwnbx9Iu8tc2qfw3UUww7T3/SP9e8mAn8d9vM7IMhHQziiO8wG8BduYxzJJMP0Wu
eCIlkDEQc0OUOpdKp7WxsFgsZEHh1K0xoXNbxOA1Qtr5Au96VOWX0O+1J1osGRNrjFP2gTzWYnJl
aAk1fxOm7SKlrV6FCUxS78auAl7pV80P4uv+wmKyspYsrfFSBrfINkn0sXTlAT2FA+RLX85/pZWB
t7TFk0hvGHOIGo90Dvbj3N+czGKI417Yv1c+Cv+/JcBLYLyB8zfydKNc7bSdRQ7/lnZXFZ106YqX
mlbZlqQQGjL+iBiVjdvwGJLzC4vmig8xXaYgIZW8laAdV3jz80OaZ/ciHbaWUrAPrLZwmPiSDgig
gJb/JnFhEg4H7XfIoi+8vJWFZ8nYBPOhJR3LDUzKx+wxhyX5TUcqf9v7Igtngg/WVUDXzg+EFfYF
XXI3vYEZ+Iej1JIFwnJ4OvU3vUQ3wypKBBE4Fb/rETYKizEUFG1gwchatOV2TsYpMlAhhiloeZdy
A1eOvXTJ40TiS13VJ+i/8K2ndhDHvERwdu1RL6qqagoDqhB50pB2M5Q5iWU6X0pAXVkql+zORCdJ
NvWWPs7BA3T/oZxfXeQlAEw7jN2PtLoUjLk2MxaLSWrV/ThUhYGdKUx7tHB8eC/NKXx5YIMsygtl
4MpdlhzNenJ4gABafnCbp9H+BWN6ZIGkYRlcKKLXrn96i582YIpeqtsKhfoccTGJhfeU+jBj0DBu
/nN+XK6sfUuGZuYng0yzgR9Eqh8CBrxs6DfnL73yqZdS676brIoNbDrmBTHvdKzFE9hZNkxFWv7N
WF31QZAAfaDEgL5w/pZr7+u0DH96X50lgQZJwpHU0URSvwbdH9VpCPsvAY4ra8Zf3sunGziwLPOA
pKBfNMFExoOMpu0cqGpcsZUwNoqSIJm3559l7fUtigq/ge7PA8XxWAZvuZkfkLMFa4M5YgDNGwQ5
wPYzPn+nv2G9/38qp8vAaRtLEykbDGMgs3M8DjNc1KWeoyyZyi2MCLKdZ8OuQRIrfRorxDpQ44lb
HONhqTDKYU8sp/g2p6SIYAwDLrFtho0u4GRoU1rdtpMIYPJnjbvRtspo1vDQzKpseDv/69dG8KIw
6WpvrmCTxA8A/F+aTn1Jiqy4cAxf2b6XCvBJCM3ZjBNSCYAkLEFKGoVzY8uKXRqwp3LtH69+ye3s
1ADWdF7qYwDm73thE6wg0Pk85eUkIuRDyBg+fvTB9yTixqRK4tSwBzMCVmFI3sVc8scNsqScHVQ7
fkQHy4IoiDQbf/Tz2Bng++i2vfoYywT/AH4gGx/oVpRwIr4j4cm7MTRvt3A+B2MLKQ1RRywLFjPg
M8gRRnKJQbqRbaCKoxUYmhYSNmANmfNN2rXd0xTArIcJpQ7UyuA2krsV4jRgHd0NJtvh/xF8da3s
1AhDJhcCrpC14vt9tfEyUJey0h6aEFTwDL4m7mxQ7NePHuiARal/JtSBu2Viz78UlK+w2k8sJ3Rc
e9hMVU4j2+va+cIXWPnES+JrVbYZ0aypjz4gjIrC6sqtYAx6acFYGZ10UaGNuW6SEk6zRxj8wBM0
8yDma7Iyf7lq8C/Zrp6Lr86yCTFFeXpfBcVbVnWXmvxrP32xmDKkueVjBndWizf9tnOB5toQQ12o
vtZqv2V2g80yByFgvD7yGmkjuX1zshGRU3MzDPII/zCEGQ44wsA6bIsdcN81QYvobve61XWpBy/B
ccqMbsxR1NPBrnW97/u82DQqvUcKxAh3SOvOtpi3u+47LRZzgUgrTvXEIKXyEYNKzY3VFBeKkLUR
fFpaPu1JcHkVCOhz9bH3YY3rjFFH/wzFdZ15hEb+9+qwApNgQ8G2So2ugLdwNUXSNiDal37wjKSE
+sImtPYUi4ItS4YRYfVAYtj80uOgl7yl1nVV1JJPa1V8BGm3w6ZtWsSG/chgDRQMMMTyxXU/fkmr
9Wwbqu3ZxjSECRfri1eZwJBqzC8001Zm4v+xanvaKob4TnBk222TgP1ZXGdZQ5csT7sEC1V1/+Ps
PJYb17kt/ESsAkAwTUll2ZZTO01YHYlAkGAA09PfpTM6v27LrjrTri7JIhF2WHt94Yyx9ntX3iX8
TVZvn6/5K/n8padGiU4CNHOzO9acwNiIwDashBnsDnOUGwXHrxnLdaaPn3/ZleUTnB/dvzaBHoaA
V4AjHENSwfazgs3T2Qf39+efjpGHv9/TwcUGxiEOE5C4BXooES1+hVzgDUyqeQUxtfcbBrjeE2kk
rGYNY0WVEe88tgMs6R6j0vYj4Ys4+nIPEx+2NUEJM4GE3XaR528xn4+pmDzu3FFWkG+kXkkA9PDG
QNK19C0ICWHZaZsWjV/fhbU33dQ5KbYjs/F7Qhwgk1TrZx3KYgNb/2IjIdfcKADB1nEyxKcwbCj4
sVw20JFbgr8lyGGqVxbTc+559lwFe1/Kvn/xJ3gkZ22cA/w3DOPyp6kSeTO1ktzlGpwlHqOlODtS
3jjO7aYrPEyps0nvkBzCL9Qv6Htb+xam4hi6yJ2ndnB5gnh5bn8CKx5v0F5nW58tMP8k7Jde4HNb
UljqDkut967yPlzEp4cByDYYLbb0aYF5aj40fF14uvpTV7Amb1qvXvsoGJ78Gn5mGWzozBGuqtAv
OjzErkBYPIvZAzeqxLQtHBzWsoU5o0kSuLiHOVmzSMwrQ6xZw3IzBtFRjE+uZB+Q9ME/m0XdLRcj
2xEvhCtV5SoYHsskK2dYc0awrczmJZwzas0vEZQFLHqhuy2GCPML4IutO7+HPJoss0phDGegdGTV
oWyiGh2bqkNlNhm6GZZWmGs/ibkuWRp0YDbaTiUbo+AmSeFYvOrNyDM+ld85pgBWgDGCoQqjRs4w
bAxxY2l5u4Pj5/yqChhZ+4Mf7ENALlMOnMrG60c0retKmM0CAO8j5waRU4yA66ThL5rytslPQzlR
UIYwwrLY0ty5wr310Qh7I2mrFy+vKczzdPfY9OMIo7RoBNuMltMPPfKpAx4gBqSLc7dG2KbXmKpb
PpQ3/vHLsL4P2mIEVRQUzhSiex/cAISnMsYQar7A8HSY82XDOcx9mzjoQAyAW/V90Th1R2BE8ATE
EoabAgyY4kmI4Ifl3YQDW+fmaL1geDcSM0O1ihAPwoJ5V6v2rZxgatTbOr/nI2UwNPfFeJqBvITD
0fmBTz1WyVB2NyPmSjde0YdZTGCthOZA/G2QC2zGcmTwaaDmVt+Ni4L5cGxAICvica/hoIZZAMdg
xdRMZmdrGa991X2HS9q7HR1c2U2dZ1UP4T7Ake1aak63ZSzGGBaYmKapWScQ4zqegImhEvrcY/1U
KWhJ0aOUKN5nbGTlCO/+4RGoynYTFqZdwfbarGz0ZGFkvU1AH0XAACOIh7ioow0pa4vbRT4bSwDe
BmnA6nWV4HLDklXgfwI6V4g2gn3o+LqwcAlXseiK02JssBowg4WXuYSkx17K/eCGJ3AIBIHAAEmq
C9gvf35eXjktL1XYPap2vEatEE1kx9K66NCcYWhbB8F/i9r5RWFk5BFrXNNRBI/uu67EtooZgwEx
+yJeu/YDLsL2uSmZAyU5OPhFPadVMCYnxvrhpAL6leXClUudn2sY/7qxzDSHDZjs6ii0jX72ebEY
UN++9DO59gvO//6vj5eExuCm0/rYcM3WueF808tIombhf2WZcu0rLu5cB0d4Pxyj4OCWKG3gO98O
P0LPrv7bGrq4cZOgBgrQBPxQovYl8ncJs3rLX//bh1/EzIttypHFcI3jUQdvbIkXjqFEkWdDIoI/
n3/Hea38JbW/1Nz6VYH6FkHxgAXLeAxVCyHeDNOXWcFxpDN8xq1Vky9aUFe+7FL3GaqghqtBhB8U
MHtgtX3KUV3PnAzzdUHG5xpYls9/1pW61OVQyiLgYFPBAP7YeiFdwavmTXlzAhsVeWA6OsJGf6eJ
+6I1c+VnBRfZx9ACYcKCIT4Ueszq4SMElbdKnobm7PD/VQfy2jq+SD2SpCccD8qDirHdVXSaUI/v
fmIm6fnzJ3blR1wqlxGH9LnXocYDBU+0CWG/vMlloZ7q0iwHY0e9i1F93X3+ZVcUwOGllLkDIKU0
XSCPQRTn29gxhvgnJqkXV9ihksoELIFRfkvgDHoz+d2wxbpPVkPbjl/E4ldWyKXWeZ6ShbeJOwuh
vif9E+viBxYylKlwr5ewse74F7fAtS+6OELhmMpNO+H2ZXlcA2BboXjZke/zaEHCKTDyHXwzgPp+
8W1Xlsnl5EyNhZ9Pvo9LzYM/+xjgXvaSokiByfuKEng+Of9yZPy/wZkqjKoE07gHGN+tXFfu4+mr
ObvzM/nbR18cp76ZlMhrPKtC9Y+zx265N98A5/yqqPhP3ULKzuv/X1dONMB2HUZS+Z7OTw3cR5Zy
L74CTP794VN28aphpaoWeATme5QHEjKnSfNL0h+fb5m/7096afFTOCsRHBfevmV/igFMhPJHG6jM
wK4uitj68y+59gPOr/xfD6fiVQ0+Tl2ASfhWGuCWdXeD6PXp80//+8Kh/1T2//XpSdkQAGI0vOtz
tiUK7vj0qx7UtT+c/e8f3hNS12Co5Hv03m9jORYYhmUPQ8m/qjP+fRdTdnHGayoXBM5RvM/bmw7I
XFSpV6Jr04RMGdKXVQsAxedP6dqLvjjoy5oOga/zfC8QAHvKAcaL17xMyJ1qoC2+smW68jIuRcWI
8ZG3sy7fW1LdzUYcMV24//wX/H0X00sVsRz7ReZwd97H0cAyxdSz6pxdQXi4hwv5F19y5Y1f6olV
7se2ofj7cwmDdS2zEialiJG+SA6uPZ6LrSw5L4kIGbzLffZogAULyH+7yek/Bj//2gaRnkBWh9k6
Hkb40QRuRj+igZl8bb+yOrz2x5///V/fwJsxAj2+LA4d1AMbmKjw24WU7ReFvmuv9+KQps74DWyP
8j133hZss9Tx+7ocQe+gX7zba99wuZtLkGwWVOb2RYzss/2ewD5fw7JRPX++QK9s5n+ikn89HyVl
AK9+GNP3rboTfvtTl/2JGv/W96oty8dXNLS/WEfXfsrFbga1OwlnHsR7O4UH5s3b0cAZb0oego5s
Pv81V3bCpZCYkyUiCfXzvVlYBrFsumB0NcZ7+fzjryymSxGxTZp44fCTOsQjG9Z9mEtY/KDF9vmn
X3k+lxriSYU1LBpdeahIUZUYDOiHDXT8v+Z4ojcqYF/Nc//9e2CD/79bwrPVCCZUji3hNSjt6Hlp
XzFXEWw5nGVvKBrG4/q//aLzX/CvxWXMXCb+YItD0OwboDrbVzWAmRd84RbwT3ni/8dI9FKzvCBF
C4O4LQ5vb6e9tz7dQq685dvjmOaZSecMOyar02Oe/QpSBH8pz7qtyDAnspLplGKCZNWt6CE4gBC1
j7bNDWh6NrXZk7cCZy399flDuCLeoZdiZ4smGBlsLg9WaDh6zzUAnKZoik2QRMMhJyTA2M+s0DD1
AjWAT9K0bRotKvxvRwi5OKTqZRBhJ/GUSnUTVz9Cen+ef4/mryZ6r9zS5GI9geXXjJi4Kg7GNbvR
OmDCnL6fKaApLr+Fc9n0xQFy7YsuAo9k1BwVPk8dCheRLs39dt7TvAKrzZcxjGDRJN/SdoxeP39x
f9/t5FJmCAIsiUOkx4fajfd14mArD13Xf/lseim39goICXQ7FAe4gj4S460nPT58/tF/P9HJpdIa
rfghUCqSMNj3+g1c0VFgNC6NDKR6Pa1Rgo6nTC01+09nLrlUUsOIVySyxfJ2SbRW8p0KdoCL1xdH
yBXhOJAT/3uGuD4ZmVjw8Uscr8FDzkoX/aagSmZNhZKMUdEm6gKSNiQEnAJjYWVsvqM18qtqfSi7
8vbt88d6ZTUkF2dZxRptxcDlodERLAdhFOl7X/zGv69rcqmonqicpegbicUwpEUPZs6IVkNfgI0W
rDyV7D7/BX+/HMmlqHpJRoMyaSlRNiEHN40PRHa/4Yr3xcdfUUyS5OKcscNCGG1jLDxISmj5oUp2
E4MuBZop9qr+MP0z8/q0miyYv27tcXcMy6/0g9d+3MUhFMoudgLMlcOI+q/t3lkZ7DXEd58/umsv
/+LkiZQHmUZA5aGt5t8UVCePyx+ff/SV2zi5iIpmUsaAwSh96CGuAEhHiywvPXYSnfBhkZf7Xywy
6l9RcJBLcXME/2ndBYt/wEWTvIMhOD+ScZSPQEGFSwbDIPMzomHRpqzhcNGOyzbes6SG4bTixELo
WxEqd7ztm291X2F+RlC1rPxJLA9l4QdLKnxMb3QF03s4otibeIpplxqEFg4XXtQ9yXPfNTVRZH4a
pvv1VEYliDdFyHZTPeRbAaT3D9NbczJA5WIOgwLNA6qJ6LI+WeqV30CMuoIDxtRlA/NfepCn1qZi
xbfRLwbQEodmwwJFNk0XMihjRb8F+3XIYIwKQ8HSj9BgUu1maVn8K2ocWeNqrkDB8cYh9aNc3nQd
FKgJZlU2fTkWwCvOEF9ZN7I9Os/D82KN2eqqUGCFVm0W53FwkLFf/WyFNTdFu5CPoajDg/PH9qFR
roSNVVgckymCkjUCSHwLMwH2HWolul7Q7M1aBffuypqRomNVN2sMqIUwJU66/MR0lasMCLvCT8Gx
crdt3Nj7MIywQNDpS35zeOnDDMb7UzegwYHRi9YXjxG69I7fEQH512KHAfKvBSOycRiFr3ms/J+Y
AZ+ACmPldB8vbPhdI5M/uDKZ963fwMJOTMkABwLRbjFCL/acB+JOW7QJZ1IDbqiDwIJONc/mIYfi
KGNeFz5KIKwfoCazHzyoK6ACi+htGl1friKiQNxtKoCm8k7/SGIRQapWQA+WwgnJ91dUg2ag+4Cs
SWgBA/dxSKGZbg1KkNWQ2T6oVuB3V5gqaEWHf5wtLnkyQMqI5qT75rWj+4b+6bhq/bncY5l2sJmg
aGalpqcL/Lyb+aGvFPDSXIhfUodkT+CvjtAwr8fM6wVkmTBGF5AQYVG/SZDHs2LWo868ioYnWubT
HtdmdwCAorwLQPoDodRVWDGRkHjpRmLk2Ic+26ZmJALJd48WV9cN9Vagh9ikNOwobqW5UycMhMpn
sEU1BGsj+vuxwDMF9w+jUVk8wuQhYSWHqK0db3P0NSC36AG6X0NWZXx0bsU4ryfkZijoxBxebJ2O
dpGt3fOi0e610wJ6U9G3v9uRgLlXtXhsaVIHBQzJaj/tA8Bss5mCLgxWypBvZA6EeOHq8SiWQD2j
6BzdFLps7xVMzTrg6qpWblAOsd97G53vUt27P3DMIjKlcUQ2gQ75Ae4KwTqhNn9iZCn2Oi+qD1mM
A8Bi9B2orurUD2bYaa8MHuba4/dtkYtTO3tk57dA00195+9tV9YbsHnVquoVzMy1H+wGGMVsue3Y
SRpB9tqTQG6ZXmxLOsygbVbh3TQE22GE/mKTmyq4k2Rof8W6GtHnD/InywkEOCPL1wyq3C3+TljZ
wRH5jPKTt4ZBxAzX5zrjTqySfljFfgvINq8PtO69IeUu6be5P1THHEVekQlQEZOVP8A/kCTOrgdC
n6A+K9MyV3oTy2jcxMaMq3zueZTZnM3Qb/TWWxMF0F4sQW2U0v2uaRzswE37A0swf13MnRl3eSOb
NSBw/r6Z+LgboyoAtWuo4gcIvdmdoR7/g8EuvfUWMe2bFq1UCHej/mYEiPt3ApjASzz77siFwjwb
HMBBmm7UGpFTAwberA/gjAHURkZ6W1kf4eBcQsUAM1IYTsNN/1Tl2m4wNlLvAoyNP/p8Js888MkO
rvLATve2N2+QGaBsBZkI+JrlsiaF4BEc/5Jghf4I+n0AoabwNke51Gf8KE3nrZ0NClj1t5FRm2nE
UGQ64/h/p7Ik35Jp0rdCMrGdYkjHQG+sboUATWaEs/OdPc9dLA1ifJc33ip2c7HpC2LXcCbVd9ar
mqzpIr7GG5ZvNlYEtoO+2+Sha24WDDnB6UkBWd5jxmsFRA140taWN3A0lLfOJzh7SE79h4El8y7U
otl6oYggWoyg8uu1WjkK3cZc+PV3fCf8sqHY07cVTtSPRHj6AVPoEZbNPM3rljbqmZcd8Myg7nWZ
U413iKvGPdWKNnsRtcXG5ERDJFFEGaxgk5di4OaxwbHx4HVTsvXw4ZsonLzbmZniKCHCByxCKKhw
o6h/BfoA7n2TBGuUovX5c44Y2l6Bil8HUxgw2lXxOo4Qz0wB4eupmNRtF8LOg+qohiEGKNoTWYZv
SQmgBAwww0Pl1c3v3LfyjvFavqOQqg/eMDJcowUFBiSg+3IUPmR3dFhzDIDuuiSGc0/jTe5WjMBe
xyBPf/iN6ntM/sxTA4UJyW/72LkPBGB2G4/KA1C2yKPfSkbtTvpLkpmSqrtJV0AMWqBHHujUJ3dt
vUCJY+viBRIk6u1a8CYfp8lOx3KJgg/Hh+VlNBpHqJyazIgweWGSBwuMMMU4rmQTIRVkpXqLYP+4
zgMBSAYYh2vwRLu1HiQDHtUL9s7zxTYXHmbgvImTTRLqZTXG7JcaZJO15txIiJPmEC6d9zM/K2LG
CEDIdOqkBtnZmU1USLsKqx51bg84xU5YHPm2Bh91KdnT4tX+piqm/qDrwm4KW4lXXqLvZIjp9wJD
JqsZRq6bIGJgYcMLJ4uh3t+oWi1rOEd3p2XCs4xH12ZAgtS38IScHMC2gb6XaA6vwHCqD3MvQOQW
bbPG5bd4KebUEB40YNIukM6B+ZGInN7MuKjWo4S1BN4uauS5ox3G8853LCKJ+YShZJyOEAFk55Dk
Ecb6PaRfCURsUwsv5LiDJojH0INVoOGutdDqT+3l8AGmIJ2xwsdDacEjgRGfny09hVAtjo286xeV
wK8xBDj3p5Hdso2VnbZhZ8PdLJrwxAlAuMKLu13bt6B0z7zEAVMMO3iSgArZRgP95QrdnQyBF2DK
Rp6svW6ucJ1L99YEACqNRQC5b4c6CskoKYsbQcJog5BDPUaDMCWsStuab5CcdSvQEus1gz12uuS4
e8zkQ8NbB2I62lmCmDrEth9XfTDat4GDYpvmOL5AUQxq/76bEWcGQYsjdhl7XJuyqZdfuWuKOwMv
I5jOgNACKpLC3drFalqXpZR3GPrWdh3n1GwRZLUmVXUIxjPmpsbkaDl84B3y1RJT5r1oggz6wHhX
2qo4c64FM8CVDz6I3hLVgI21iKuA8XaiAJbZsCzXEYC40yDviiZMvktG8l+orNWrSJ/F/8x3D6gQ
w/bhXHKpF2LPmviZnWokLLc+qOHrJVLDK+t7KPPhMzOXqRdqciexbHhGcO6/VWqMnyhpk0PFyvYZ
Lcd6xlNQYqvnSK4QUTb3+KOjo0PbqlohVI5eCPOWem2rQb6dexxkFQaeWSfa9qDKt8spxhTPb+5I
hRIjtfR3D8Hw3ZwP9fn3O++G+tBVIALmFGS1rgtwkwpQuwGTqUHdJOLQDB4GGHlFtgnBDEuUwAJX
4ECE4k6LA6JhZMpJQYE61bKGbhJeWZmCJA8OyHycDD5u8X9bsD9vSqmfE7/gmIOl9ORheh77IbYB
Frzj3wooCPWR0GFADFg6viJw4DlNse/B6R7JhOAUQ40W3F+oE2P+rW8pag/uAIMwsmt6L3nzDFRd
qW3U8lBMNnorm3DKCI38LWwsYFRbV/Ixavr6SBIxvQfImmrUYwxQ01xO7yGKylUqp3n5hdhoGlKC
fOCD67F6nzylwtTHPXzySt+/IT2dH003VlsRUPY4gpl+ECZQzUqH+Yy/SCB65jKEtjLW3i38wdWd
P8R4Te20g4J+G/ldfedRLwaFVXdbz3H0fbHn/EfVR8UKbZ7+sYFzwW1UDssrFgPknNgnG9+T/W5x
zQyB1RCuEFVXWWzbbmOncVp3yNluHECwKz7N0cs4OLCDY03u0Tsa9mUyFmA/wfbdq3SdIdtk6JfL
4q5mEBgbwByAsZ/nLKnPvqUavh/mDM5EwhTyXYGj/ls7lsWdNot51AVcrtnEYVNxHmbB8Ss2TYW6
7YI2yYu0Bg6gkcqPGvrQt7bVxSEJwmSF+KI5YKC8fcBUx7itAWs/qKTmQDhPLiubZtmLbineI+F1
kDVWmOqBrZfZ9SDQZZ2lE2S/Lf0RwQsFYNmE9VEWd3X7DPfe8egzMLoQD0EuAYKBo+AEdhi9GJGM
lqHfZAPI25jKAQ1OrSahQ3iEWzdsBeZFTxWmS288GxOMvy2GnuLxHDFi/7wEk+AbDyzyn33lFz8c
2NoidW6uXyzUJ5j8UnAa9cUUuTUWBZQhpK1PcoIvKjzXcsSeFPWedT5IkGXJPxkuHRqxhdJEbGUy
YCaRTBAIV42s8H999wPKxPoF3HqLmC12COcqKluocvNKeOsWidkvU5LpkZuqVNsuMkuD0Kb2X7D+
FiBvgxqTUEk75Rm65md3rtjlWeP1PSY6MUgUV6LdT0mAaTP8xq034T8y12MAE1DxGvYy0bxvqmLE
AWAS76abIQmd45plSZHbV2MrlrKoaRGYcNIe5qqBfhjXU/19OPPZYxzpQP3k9siiMFgrXDNd2ofw
kS35Qu/h7ONn7lwqdJB4occoh9OkZDtlrV/Va9yqy/e8dgqjAIrvCGYGTwS93O8dTk+0X5y7K8eh
txnGNuoN9OQiTNsZU1br2HjIYQ31MSrECkUR9sGJLtMu8n7A6neqN4CNiz3qFriXmVzQl40qvKMM
VPjlIyzjaU4H2g5oBXSLzgZUXAiG8GCOkrKwvpuQVmTjAvz7UDQBWB9WH0ZfkO1QK8hbNZ+/o0sU
p0jYDNSUPuSxHObTG8xPmJ2Di/dPf/IBIYSxRXQsWlqC7gtB1gRKyaZ1NNn6OAQ2cBec33KQt/c4
J0E3LhIwEcseC0tSlKlTuLKHO1IsIa5I1XUnhK11JkLKVhEKCpkTkb6vQlj3IykRHsv8DhMPAqs0
Q1xbZ/2I7qLiUbMvPfTPUkW0uCnzcthRLcsdRujcoz8308Efdf7cLOCoZCMHPYPU4RtsSOttZDq1
8UdIbKKE+VuW+DSHYt90eyFawFF7rfkTUw3Fah4koOBFe88qsDhgeiFfVADID1y71a4uCveScAeJ
cYRTup5RguqHPloP4zgfLJlKKAsCLldIEDEuaVm8QdLdrIzqA9j79/ZPEjE4TA4ilxvtcjjW0g55
Bsx4NGoEQzEhuJ39W95J8jBh/uZOOpyKmSjn5j2AyewDmxY/RZgrTNbKoby1pRtWRrJk7ZC47xNc
joezC+C+lZ1eyfhMLEA+tXFJUv9wAMJDNSVV9NzkgQ+Ez8i/RSqqUBQIcIZ2dZEBRhesKu6W3zyv
gHSGcr69MbFX7BBesU3iPL3D7p5WduqGI/zB3avQMnyqhG8QIyk/WqGhTVYxrNCPsp/EneqiMEPv
NnoCarreoz4Vv4Kp1dxB2lccqGvlQ0ij+sMrRvq6BFG4m+Bz8RulOEC0Wu4FKapvy8ZV5whYELH2
XTA0yJrn4iVqjTtYT5lvQoOC1Y7c/lgiNu2jAXMKixToryoeHKFXpY9BiWo4fILafdUAXE7go5EN
rqY3fhDwO7juipXfO3GiBabEmJlwaCVNCXAxBlhXmJ8oP7Cl87sZNeqVwdRJDfOVFgl5EmnYGUAR
O/tlt8kLYdc6cdMuQtqzGSyixjKof4e2zKHEBi2xqCZ/y3XEVyUAbO8JsumN19bdHx3g3sXIQ7PR
o5JI22N3UGouT77CKHDjpPvhJcI9lG0UH0kYzztBcgRjy8xRPQkS0qfYL+QRk6XxyS9Ry27pHMHK
MmnFpiy86AVyLbObozl8hGU+BhNGw20KbUwlUjMtkKcL5fKnGsnVHykq8+ih4A9UTAg4heb2JZqI
3KFIybLRILvTqMBt8qHvtqaBdXmKjkFw4LLVFBmozY+8rIf9jEwVRvLD0tyGBVXbqAnljgUaD26K
k6dqMnZlCux12xjkfmWVV6j19iFI6QH5tgy8pTgZUebKIuPH9z7V1YnUlh4NnNIPBBOFGXI9by/w
WjY+tcnOTq04BGWAhJXOeMcwcK72oZyG2zmPQsQ8UzFgPsMjq7YmuINsE6+pQLTTNvCdGEaCaY7Q
J+/1bPMskHD3KcvC/GpqEO3TftH8W9yE8bpCKWfVd311X81LcY8yFNHbkqBZzbreg1IkzIGEaSxN
wTkAplSxcVmRQNHVKFT0mrva3tJJeVtofHovg1cBP0+ViBXDxNF8AyoCVMOog5TrOY7JFsNGw9YO
Iy7fxovnzGJ4Y42duKRsiLsPP1TV6zghLJ4aVnzkRrhniXld1OI8e+scPR/vRb4eAH65BcjAPeF2
E8j1o3I/ohhzEyFFblNdNxW8s8RUITCr2K6HS+5+HItp0zIUvhM/yTdBTJEDTrr9QYYSwY/rVZpX
Rh69UWNCMLLiKRz6Ik5juC89VXMLL3W/tc22TyBBcHk4NBhboPX7xKMKPBjs67pvDFj3FVybUIe4
x+y1ePZ6pk7W48k+iECQh7/3sDYyQOG70hVeSVU9LNqO26aLxV1ZWrq1yUgfW5RxXyqNMZvYMPdq
MPzwOHo+X7bg9+nfzEMojcw33qFa0910FeKryAn/mwqW+QF1apdWDCWcBVMot8jl5JbFw7IpW+62
rc7ZDx3ny9a5FmXXObb7qWvzFTIu9aiGprgpPISlfuMlK1ze3osa2QSxuVfB18PVYuvHJiw3CQeI
G8aBNUJWi0TvNiBYsaqlMlwjwI1+xHWOacWgd+G7IVFE7rnBA84qVuUvdKwaIOG5fkMNZobmskIe
si1xAYbABPXBWzD7ocVGHhKeUR0PbzTX4TMQhS3J+qlUP1BzDL7j9RXfYlKJAm+7jE4sce4MuODf
FOUc7QAr/BfCp+FomxbOTJVPXvIFJDRtwzQMEelBlxHXu04N4qhHstzCwcXb+Faz/Zwzg4FUEh4r
zUu5YpgP2neLj4Yk9rG/S/QcQp8eTE814OcHLCXvdXDEfOu6JtIQlof+QxzqcRfOk/5VkMHAunGJ
F8SsHUN2g1Z6uS5sK+8TDOW885rpnZYj/RMUyZgFgBl80Zm+0lq7dNsZwJcKq6hSBxIHJ3ghlWmf
J3WKnRulE0bYV5938K41Pi9dd1BjIf1UeSgjjb47TAgnIRVg5amtqwmtKNpvShOX6xz8kJTWrVgp
VXsICoXdzbgH0zAwX/V4/+Fp/X9JDH7Y/7bL5yFo0eIrzEENJH7y2gZLmYQCKFoVINCRfWBgTBIO
rwrGZw+em/sXy6f2tpgH9tz5gt5BcBltFRbYprZJvZn14q+j86zSUHUBWhi9d8Qhg8YgMjpcwHxG
Akv8d12G5Y2RJJgOUtByNzdFezuTvGZbxVAqSmNIzap1jQwDwqOi65FldDgul0izD2SDFGsT8c99
oTB7OOtnEHV6wKhVMeptUwYogwi0+zWar2ADgdynAtXt5kJ4r9LJervM2uzgge+tY5+DF4MxwMM0
q+pmmjALHXZ5+VpwuAM5ClCM5Uh6Aj2gF6AYwQ1TjjeuosmpAHNyHcx5sdEhBmB7dNB24LOrh9Ab
kOvDQzfzvFGsgIwFLzlavP+kbCGX1kYo9aCoLAWkXxwrY6HAeeVeDlQV5eO6ZD5ZzdZUX2yLBEvh
b0vkok8/e11OR6nKg+93jGNyvohWwoUYPaXnyl9cwDBsQB2apHUe1c8lFG+PX+yUczf+b199/vd/
CcJcQ1A0iVl5KAJ/azsjUorGG7qgGzO+VpW/LZSH7jM5ImfOYm5+0XD6Qs1zRSBwaWTUxSWQ1MGk
Drz/P86uYzlSHYp+EVUCIQRbQifaOc+GssdjchBBCL7+nZ6Vh9ehyhsvvIBG4erq3hMMeddJ/gbZ
UbrNa2peGNdTb1h08kemQ8nDROFKgy7ZhhoZcjech3FAoiyq3fNDeAKJsFQw6otUUQ0VZyhsG8K3
OBgwaNPOTz97+gFT9G1+sGfZxFKrBkMsiT19FNY9gYPnBXLQiQFaahc1Vosu0YAekY5uYp5wDxfD
lFyCpZ9wBSVL/aJW505NZF+DXdKXHyW6JNesVOWf0hb2SwnL3W3CLOqpLrNvhsSOIHU5CT/NjGmV
gUl0P41VsepsOm+5ljQXOBYnNtvSenLgBjESjgK+0c1Xk8O/cq49jmn+h83OCuP7pDrEthF0hvX5
KTw1yIeF820K57mbdI5Qhy6RAYtQ2hueXY3ENVLZXjjwTr1iEUBi0bVJxRBAcpQygFfUvswk/0Wd
4gKq+oSHM1nqG82WiaJPnMS7hsbWHxvd+n3r2OjjZa00UNQHLgU65inKpzg9HcIdL4V9TKCl1byq
SpOlcL5K0RSDBt1w7ySd3EoA/C+IbJ76+gUWiHKHx5ooAZ/FtWvsKtes35Lq42ezt4ghqIUVBbKI
Yof6LRy9rVy9D+ZsXOWOMwfnX3EigiwVjAA8VUM5SWuLosINGiJhLcTtzx69CB+jBo2DpsEOFKha
T/S2bi+Jzxy+/8jBsZTlGXiSJ3HRVbsy1cmqZtW4M2WNXjlr+ztrQM3EHcZJuLNCytUVnbnLeaH/
JLAbqPH8u6WyBJQ/2NgZuyKZgm5EG82BtJ9EADs/bIfh+d/H4fmLFVWJ3MlVB1dayFWoBkU9syrk
azTOKhR1V/l6cegKTEVeXghKx5ewRRcvzFSZ4eE02hk93RuxvqGdjXbPfGGHHF9huGv/O17Qf0hT
C1iknTMnQWy0d1Z7idx0PKW3lj4fkCGDrpDUnZ09A9sCA20kt55FruPswko78duXFh+mEzdK2MTe
NY0ZOFP6ybtKv3B2nzihrCXhzjY6nRXQ29jpUIz0uKYZ1yzOqU+nMvfnjL+LwWz3rGW9D0vMyOvA
fXJLYRp/s8F1HRnRJjcFuuuWIheC+akRPfz/23mRykoX4jBZKYW5mop2qLy/x8l03cNy8cI7Tqy3
JWGv7AgU6xrKd1JAa6NoUrjV9uVLR5oLmcXxU9ZaGoNAIAgYqza1d3YyP4oxb/x6bK6HJF3FsbyO
Jaxlp2p6yI389/ktewJLaS0JfIPBwLia8UaFYvQKDZVVWaTrOmavqDR3kK2UcE8erjJ7vIHY8LbI
1W0SRZfsbk4N6CIiWQMAVALNpl3TW8ytksZZFbCH9oSuLs3ZcVCytWT5Ob2FvVB1daiDFEKVfV/O
9i+t1QLgQX6VOpqn50fy1PpbBIuOAqtXyALk464X7qj6R54zlApEmAlGL7zkxMcsGX62xicy1U4T
Ov2hjGtO7SdUuLjf6DR9hhOgvIJ1VPJ6/ot08vcs/V9Ep7g3/bupMkG4Xg5jDCNIVaBt59TVtG5Q
GEEfAbK5w7YGKO6lHIbScWu9RWWF51H1Sqexv0VFSV7Fld6HmOLsvoZW+rou+2kLWQLyPA+MfKWY
g8fGaYpnkAjhNIhoYOBCCyD+MwDEkw3LHZLfVbbTeXBcyq9rbpa9m8So2Rm8H4IIfuhr9POrqyF6
1Mx3ZtT7RlaBrFEtUL8OFq9xM+/MOdvCKCigFKouMJqriqeeA3pi1X4l/6hYYL3vWkf3aA7sKYpZ
6CNf2Q1eZ3haggYiBAMru0VD6Te6qX4+vHI4R2sqXcMMNZht3a8NlB9ENq1jdHDQf/ydVxkagB8y
MyG7cBNl20i+of/kNuhi8SwPmY0yO4r/BXBnFF1uoQfJGLvM+A018sA66Fj2tnDRI1lP6BQ4KkZ5
BY039M7oKuvtG2N8I1QLpaGj7pxs29gJeNI+dXRac5DssdG3Zauh7gDcnzaCPzA9Qmv3weYvVQ43
W+In6jUrmiuNJ6u0tFd9EuNDx+YBIomrPEeFgtblSuZv6EJ7LHuzkRWzCZK2QzH/nmt6x+cRdbwR
8A8GV5PiFs22+x44rhUsF1C2UKtBPjt67WsD/EJS6OkICRVckq3N6p1AgqiogIeKcpwe6J/fCeSf
APUDo8fgCj0HtbrKzfcY6Afc24BR2ijj4BCO29auKrRgptftBLUrdYtuqNtabwQAVZTzAMZFI1JB
RwhtdrhbrZVwXFvw7QxbvnwwveIwRPmKo2Az5qj7cT9KHHfS5r3gYoOsPMjK2Ielr1db0aqB3KW0
By8Z03UKQDMq+l47VOucp+jKTLuWfqWUJG70LJr3Jts3KvZ6OH/nYVUD+HyN1O1q+hgKV39RI1RJ
iZteQ/TH3BlX+qahz4A3MfxkdzZszZOA1+if+ph96e0QRvNjDcupSEM7GEAeDeDpnZPuUdtHM0kT
AaEvoAUazIue2/SaZUETbcRNUq31Zq+cHVpmzaNVbcr7NIO3nA9lUjwen4cCPN+a4hoe6zzxGu2h
T3aWWIOvBezu/KAlgaruJrP3AaqMAPUT15XhifGuBnKkAzKdBINAnR0OzrMD5NAzf+FwE8ZGSavc
z7i9MtdQbX7m4DibyTW3Wl9/HfA3YTcJOn0bG9g3tZl2zPSzgbktQDTmy/SlxeqVdOpXz7AyigzE
MqG2NEWHhOtYjyXwfndo83gTvJujioJVgh0JPJvl6tUzGR+S+Sq60QGYnCs9APYxgNTEGjJW1VsH
qXgIaOm/E+Eqwja05D61ag99lACbqJt3AOaVfFvW9zx1neYgx+JPwG2Z7+aAYXKJfV2R2wGA1fiB
VPvZXDm8AfrjMaLXRnuTjg8cTer6prfToGw8rXS74hoQO8AoLbIuyldV7GsYFqHBCGBzqQwXKy7T
brCeEuU5jgtBrwk9Xm01b0zHS6QroFeWYTkH/T2siIp676D3s6v0FUA8mRgAOviQcq3jIz+zxqcP
DHzAfEPek3nT6kH1rmrYTHhwZTDf268IIRE8jxQNew+f4vBP/LZcrabeLbXbftgR6zXWrg8kAutO
geDQe/I5QV9J7mEqDM5bEq8yGzCRrWa9oACrp4A6mPcW8SJQkKXtWvNVO2zqeTsmLZRlbuM5kM2O
lD6DNivHxsfJDsMSUorATL2Ru9UjQDE6bjrwsUYsXqNu7vL0WhVehnqK3e9tqjxpBbMG4Jvh51rA
yxFzhY6rl4IHm0wvTfZLWHfR2Pro8+xQefU0KLoxK79piLFFGXeTlKjQN51XRdjeZTiVf7T2sW7e
AbdF9fy+UBTP/kPKq2T4JOrQKQSwTaeeA5JPJxOAq7JdwV8AEl7nEjs/C/Xkz1jDdtVufWm8Kbo5
AFlK44VGfTDm1CUt/HvjCUDM3rfHW/Rx0NJ46gH90Oe3IhW+3VxVEG8u9CduP/em6cpKQNPufuxL
PzKf2+o5FduerGNmeZlQHquBLM2BjYxCZJ34ZYCJTTdmy130kqEtDcATvJisKneLDOUD7aOIt1rx
yZNQh+k3AXan4ZsKCn51n3hxS3yWPqK9ATSfvakZjA3ww01tHzGsPRSPZ+AcwJht2963BoAR9yWB
A+HQIQVNfaAVoQrnJQzuXuqmIoU/YRc62rsF0ngeJauoWlOAEYtyJfTas0AtYdk9MNvoWG9SBy10
eJN3DYR4kyqo0kBakzvIzjUVuYIp3QG5c0+BELb7W9AD/DE1D03gxrMmVLmjdQX9mpTFu9nCNM8T
gM+mWHfOA+om4WQAxMwfoOzmtai4Fp2x7mN51x+a2AqdojHfczle1Tj2DEDVHAYSDnPWZikAYciM
A5zMhRvNg5V0gEVm8T1aGb7WffGphgq9BArhNQX7y0IQocD59hSUi85eW4MZIO/BkCRuS15nIrYT
lnBh1jCf/AVVTiz6r9R+TYp4TQBxEvKeyjvmfGSN5g4T9wYGfr321I82UOcxwE8H18ocQZcHHb8j
OJpiso9Iuad1FdKSbRRInB7U076IXgZxBGpv91xUW0aY39ryeVbaHdzmYR/f3BTV3mkzP0Z8Az6g
LW8z5EnIHgxELlXta+BOWt2P7GcUgVxTTqaX6+jiTmvQ2t3eoQQFCGNrZkiubM+Qb3EGMcCsbYGu
mx6AWBg8xwQMueeou2M57QswMOZuWEcQ7cfd744bmOXWvCorID3ysrlzijdwSvxEh1l5+8VgcE1j
HEZV48X5VRo9E2b4dXStpbcMmC8jv6V4P3B5NxAVciPL9qbGXkkudjlcs42oeGut5A5j7Y/yxZnB
vWqxv8QY9EYfxHMfTrL/zLvmdehbH/JvQO9DbdpwVhDewGypgJM/dRU/5STfKG4H5cFXRPZfIAik
QCR6DlxJIyBipLTCBr1euCvjO6vrvqmuAMv5oHLa5hXtkNmgGVWqKy2SYDh296zrVuWEtipQzodO
eYVAnXX1TV6MG60vVhZtgLApc7ima9uxQ7+dVxvCEMeGdCMF4i8ALLeAvqdelVi/ITxIg8Ke3xyw
fvyosr5iBr/3eZAG9NExd3oxo0Vu8d+AaIODQDS2glSn6eI8Ja6NsuH1bOq4hB8awQ9ciY/IQbww
kynF6kG6xVRA+vkjI0gBCkDeINMnARUA3PwlRZrpZWljA7o2JWi2ZusYvtZDbK7HuH1oLA2q80gS
cC9IuukumzWksvIanpIS7X2kZbkeKVfX5S0Ia5+WAySbiWqon1apD1FvHal55HiWSbZFF4G0hDZN
oYYgiyqcVRqoxLnAKZYDSY4lY40rDWgQE4dNzqAAgwvdJjWT2svL7orC53lbE+2PGmPIJeTAosQp
A7QqzpswwWf4pGZmUHYd9btceyY6DLMB9LozIjoEwDti14F807fOnWM2T/k47zkwWyjV7eaWZ/5Y
jZshz36TBN37kj1Ydv1o9zJEg81tSlyGpz6z/YOum2tmOL+roiqAd5L3TqNzqKFGck0tTq+wXZ5r
aHEFwJioXa3TP3DXbtw2Sbqnto0HP6+LwddQo3Njq4heS0kNF4Y7AHbnkru5kr+pHl8r1cE1Kx+R
BbXQmmSKgFQmkw4cGXylnZW4EmRDjgDcharUgVlDhjNxlbhiYntUfG9QvNlQChxcWULNYJLmCh0T
hAuu3p2JeLhGfUb2HIAt6QFS6vdOEaqquy7zweeZtWYj9+jBOpaWME0UuFh70ERcgQrmlZWst4cq
X8bF3YSYJ41oNbACOphqo4ZC28RANPm8KddmLB1v1kE8EFZ774joqraSP5PdrUTTBHON0wCW52Ct
gEcJvEu2oyieumhMoZ41HjKjqNnmYBx5HVgxftpiHc4ia1wVWftyQB1DzwdcSm0H0mr9egLsgPHp
dzKAeZX0t93cPlPTdiGm66ZUwsWGVPe0jVbGEH0JDasLCIuN6KZh42gy2TO9SUAPmlixaVlu+wOE
nbfmXPIXhv28AcfQ3reqbdaAvdgQIQEHJlMNLo29VQLcYDa8vXNs2g3BADxYCJ8uE0R/Bz+G1clb
Qp34EfAF+iRsDZkLdFBj3c0GZYHAaQJV3YLQ5jEz0YFgrqwrM4K+mFuLEkEcsNYPpZzmt6ZN9VVs
mfAh6wkA9WM2IAsowCfV2Pg+9V0FbklqeFzPoHEqQCJKhYFucNGpt6RlxQ0O+vnWdsoJBHSjg5t5
XF8LsOkeCtmBZJGrqHyXdddkuLEpYDTrxjIudDVPlCuX2g4K9krUMhsSJsbc73snza4A/9Uu1O1O
lNWWyg5MM3szs22s9UOrn79G2Qc4Ea45IFAaOBhG/WCleOFlJ2paZFGUnoEac3Bawd6np25jXB8A
dxLOPueLMn9rjUdKMkvFhXLuy15BgzU019E63QC8sutvRtwnMx+lWA/Qf89YTXtrhYW6EzdkU62H
DWBswfn3H/86tlRlYGnBgAQyRegk75K+g+0PQMSFmvXx6hZbKjBIVVRQzRtEWDkCd8XUo3pWe7qK
7oUk0PTFeXf+I46vNsiT/FvWYgY8TZkoSAiONchm1i2rne35Rx8fHyBGF4+WBYqA0MUNtVmEk7iP
dRH24kK/4/gAWX/7jN9q3LHezlGviT6MHfsG+KltjmKFVOUNEl3wWi6Juv39sUfW2FLOKipVP9Um
L8ISSocbdKDoR1VLE+ZUnK64GvkTxOx4wIFQpd4koSe+aYrOGd1Ca/kjwIfOe5zWBtCxUOxs3Ell
wK2DSDpWIBHY5JKM0fHhYP+TsshFBOgZXLoThttm/NHjfsmr3gc23DXB4fnJjLKlqgUBhQDEBkiB
cm2+QQIC0nzT3zZWc0n9Byvj2GAfFum3SYURuF2Q2u7CnHUSTiqHuoCeb87/+BOR7y/U69vDEa1n
O55UF8ZgpriVwFUyb/cGaR50qD02KFXCcytCd4H9LPr97TN8eyESY6gaDjO+pkBr0aT4ll89WOrn
P+fU7lrE1gmWTXD+boddxJ0AUo8CAsMQPILb3YXIcKKK/1f76NvPz+wqtaZedLDn6IywwqmISlGV
WU/cquovzkFe/tGXLBW+FFg04A4BngFkTYU0RXtINbqrRbH62fMXlfu8TZB4FAgVrVLreuq9iLzk
/JKg4fEAai0lvnrDImYp6xpavAxlJi7fuiG/oCh8Yo6X3sCg3IGmDqIeEtP+gUfxXjTJCt2GC03d
EzNMDq/9NsPt5DjaBHG1XZdPg2fPQqK87dx2ev0gjYseNqfestjU0FIAyage6xD9mnBMo2032Z8G
U+96ye5/MsNsKYMTRR3MIRwOUqv9qdkDSOkgz8Il4GdPp/8OU067hpTw/ggV0vUS2b7bV+qp5tGF
aTisw/9HPeYY/z5fEyCY2DWFD0503ZjOSsJvgvNHx5n8HpfyarjwnlNnxCJiiFJWJTC8VTgXv6KY
bqv8CsqMvjbdqba4cOYbx1EdYDj8+zGTsqS0AXLeRVYDLh2NXOw/dqWLmP5xNJK/zMRpb3TIDMDI
whHBkAGUCUdAxxsLQ+3I3EPqxayHW8JzrqMNhkou5CCsO9OccZdC5eEF2ms/61SypR4Yt0FXqboR
gnFt9+jMKtCAHEsavu/hAnJ+9Rxf/myp0DNlNI0EQfQBLzGodG2fm8NDxrRfhibef/aKw4R/28d5
Zlqk7pw5FOCb22kLbDY0NgTnG5hrXFJj+hv3jyzTJSQaYhXpRBTIf+k4vMQc3JyGd+9TnX7kgBlA
PODxQATRgXpLCDEvRMATe2OJfbZZYeqRgPtpnbH3DJrmFTpkZdNkfk/LPTqfH2VjXUgpj0dytkTs
CmJDT7Tpepx11RPhh05v/7PuPrOXMUQnEKNNswHPRnXHnOLXPmFh56Def34NnBqoRRAZYodAB741
doJcifIWXL5tzgNIrxzcSnzZXBLsOzVIiyCSzU3Uw87gUExiV2Zl7qZI+zz/CSfik70IHXnWoA4N
ybFwzoSxlZMGsYA6jl6gdFivOl5BokRrjIfzLzueDbIl6BaA5TmL4prAc88mD13UgUQKUxlLAneo
j9uW2NMDGt3djMr5OOcuCvaXRFONw5wc2Ul8kZD0nEUJQ81xh5r83Zzy7LUcMh5AcKDyNB3sK9Bi
wX+WepNC5wfN1UqCkDYAHu8qNacBZZNa98gFbHegBQ3NuaihXhGjLJ/Mot/mygEbLRP1+xBr5t4A
lfDCKjsRzJZOfSYZNIvl8Lpr0Gw3i8+uhyKndtNNF5bAidW1xATSKDEkynfzjpWR3BmAA0Lf3bhk
lnFijyyd+gzQy0tdOdauAP+yQ7sxMl5y857i4g61B6Tn8c8yBmuRWBVd1uk0RxKrixFd9poVYJhP
gGcm8N46v35PzMQSeA2J9xZ65ojGY/pSAili2AwKVAMqqJciyqk3HP7/7VTRo77CvdeaQ2YIVBeh
CESB6MApgIzB/uEBvMRSMwVhPC46skvNSPdFAfBxy6J+NbMBLTad6Bdi+6mPOSy4bx8TN+DC9vFI
drke+/A92jpZukk76c5g3Z6fkRP4MTQf/n1Hhdt838lB31WlvId62KPRq2CyoIIzKLDRaAqWXVc3
oA5JOayclBq34Kjafg2ftAvH5fELA1vCWrW8R3V/iPWdOUafHCgv1ggNZeNLYswnQvQS1jqielpr
ccx3oOVA2ebRwtMpjMlS9CEy2f3wKxYHQYGiN7L4hIQGBKYctjFgYEqsC5W1E0O0xErPICc1AwCy
uzQva99JIYrDmjYPuAbhnPMr4dQrFouthgQYRdKrdkXzFs2NZ2vAEMWX6CInoPTgN/y7ziJjLADD
0qcQzMbSOjSIqpcUgmjvJUU+7neVLT7q0YEOgRiUCbQLzWBANqOh1aKlxvhNnXPjT27oZgBkmf5i
Dx20DtKZRBfA/qe+f5GLtC1lqmlKcxejNYm2V/GCNspaQVzrZ+O7yEGqtKjyERIhu9yk0MAZU5ek
1RXl+vP5558IFtZi/eGIHTQCoa2waqDmYawhsOchtYYYUHzhC06cREs7TPSDO5unVhpCgzYkYlqh
CBK5SgIWMQvIXJsZDMXoJXrAX4zikYRj6Y0590MUNYah78YxA3eYB5Vga8becUjBWG8PZaibwkZc
l9zLZ0Cb0HdXxjOE6cwWrmijcAX9pRHjwvY+MbxLK00gNmwD0GG1y3QJqQoCGRqhH5TzDs303DaT
ny1Ddnj/t5g/GyTTEggo7bI+XbfYfwaEXGztZwQ/xg6r/9vjixTIx8wy6Y7JB836YzHba6Zf+ay7
dTpeyLdO7KSlpWaBjLgpRvQcxwx0VK/O42plSMOEyqWq7QuL8WhQN/gSwm4lTpeQGNoRddq0nia0
dyBTANWJ9npi+aq+tK2OJnd4z2I+LKI56ayPDtKvW5s/R1CGOr9f/5Zw/7e+8eTFVPCcas5MpbMb
EeE+UfKeYi//072lQNBd52+09iIwbz7Ov+3UZyyjez/A467By5zmTWUPPXs5/9yj2wIfsQjrI1Rw
dFYXfahamFEBSQNar1AvBbkUNo9eefCCRVi26wx+KwYtQnTlbkbWvxU0/oICK3HRV/XjON92Qruq
i+ju/AedGqhFmHbSKAKUA+CAQb9p9KcIlkHnH3x0V+BDFvGZ0LkZnRoL1tHyfDO0UOxEPXHYRqL9
c/4NJ+ZiCS4XY9EKM7GhIlLMO8nKGY0r1X0xG/h/BvlU//xrTozQElMeQfkMevSqDvsyCybBNiVz
Hs4/+sQYLZtvkAIVmaFj8MkA0Bhw1got+0Iw5s7OAET2+bfof530jmy9pX8GKKuxnpspULoQ8w21
Jo72sI5NHnoF3sQ8xnNYoUO/7VlcPgPJZj5Xbdt92AVPI79UZiPdMSuLHmke9JDhehP7I2gyeyH6
MRBw6fQBTsvXfOrscHBymBh3CUBk4J5IQFgjey/7dhpcBfH9Wyvt7SDrhfid6ZME/JTIcasiYFEJ
byHwB0PgPUBb2h4CGHQVQ9nxVlfgmk1DyW8PIPxflZpz6YuUQ/NA6RoIVBDNe0tqp73tm5QFnajH
Z8iaADE/tbX9AmkoBP1ZkfU8jy1Ejruk3cRjnEGfCeCBwIQ57zU0AZpNomr1nkRkeOiyxAkrIpLb
KYNuwHjwPlImy8ICOrs3kJq14XWZSjxrAgzEaCMvFhKKQ6SC1nUz5ACNVlkOfRdQIpOpfa/ipruD
ZpkecBgMvkOkB52gDNKp3aynIJr3gAzWuXMLgUQtVLboAXjszO0A+qSH8QYIk+j5SvWz+ZKIJH6H
T68NDH3L/fagfwJhl2jVyRRipWPUroAdgZQfTWofZurjKk4B1bMg2Aw1i7zx6ha6oEZmYj5Hw8mC
0ZinIBrTFhWNBhpeUVM8QL6o9CZGgMO0eIkXaxls5wEGjeq29WRppE+QvawD6eB+BEKHseKRsoHb
Ap630ACHgfPGawZZgTWtae0r7MYV8GHdLQEFbpepJLsZ9dIJ7LgAljTKAYbLhl+jPfY3vYo6Vxc1
/bTbunjt80h8NmQUQVNMA3XLgyH5+X1xYvctm0LT2MoozoUMu34PuJSLi7oroNlx/uknwsayLUQT
w24Jw96e+t9Kv7PV8/nnnvrVh/9/y2i6gtNJn6oiTJ053iRaihu5lpCPcTD0SxHj1G8//P/bO2rI
Q+kGcBtQM30bGNS25ujCmP/l8x0LRYsDlE45MEoSJZEumFftVm7Bg93R0BqvQCosn2wf5HpXBt1W
Xk8P6kk+mR/QZ2r+xDfaNgqeLwziiVN2CbAZDyrRhoZjnGd7I/tDasPXmodYwsAGAos6eZ2G9MI6
ODVfiwNWx5ENBogFhqlogDfIXN4A/wtU/fnlcNynw+BLfE1WtA4HxgUDSgcBVK5NXhVKaNdTZVqQ
WQTTAi4H1Be4UwZFIibAViPNrwbAvS0UTZ+UnkHYvavzC5TA44mqtQTcDAVzZKzTPoT+j9vWd5U2
+HU+u2nxaAOrf/6rT71kUZwdDQZGp44uQAdJwEL7KCGggaaAO6Yf2HKXhvaQqvx/rVpL2E3fxPDL
NLQulAD5bCFD3IHcBGHKDFWUtT5Dk1ufDsJTukmu52F2/C4dqP+zLzwkPd+2YCZl20dlin54W13r
ZVd740HNcm6Bj7Z0eP6AZXP+Tcc3u7XEi9ixPU1xhjAogQyPIKefjn/OP/nULC3DSNJONNIQRmid
qyuuw3TEmVPl9RzMmBwLNMjmrng//7Lj+8xauqBAXS2VA8Rew9ZS6V1cSygvzoYRDkAEXyjnnvoe
4985KbOqn0QEKNtUQaRMzGZy5XStdiNYVR4syZVrJOUlHuipaVnEjZGC/ScaR4YjLt97gLu1jWJj
d2FtnxqtRXaeF3pZVRK8d73lt6Bo4hZjQT2JQZPsR9OxbNpO9hTD1gHMLtu46yn4i68afTj/6BPT
sGzWJlRUEjByVNXBM4qzr15+jc0dNVBDpZeaAydGfylhJSbLZBbJcUBMBeTl27bcxkaaXPiCE6O/
7NK2GoWULNX7UFiVb4McA2qqi6zqQnQ8frpZy35s0cKAY+zw41vQYVBYBrA7S7cW3F5oTmoIpHXc
jVsoS1dgyZ2fk6O1MsNatmU10QquqUSGFk5wSEIEoI7NQXqT/8jxFy+g/+49yE+NDVC9fdiUxO0V
fBqyz5/99MWuxl4ukQki/qEjHpZyWqep2JSNAQy25MzPiLUTo7pQVjs188tdncygBWhYu5VR+3BI
aRSHweqFLzmRC0D+699BasFZg4I4G8I4ipVXasOIIoXTo3bYdVvk3xCDFBkUS1OoDLbI9m8IHWA9
4xABu4ZCBsSu2aNwzPLCQjzebTGAeP33B3Hol+JmCXQpG8rKTfi8q0s4GSEFcnuRfarUWdWOAw5i
uUoKcy25M0MbXLvkkHditJc9XMMwJjOFon5o2A+Wdj2yD2e6O79qTj36EJy+nc+Q+maFU2DBo8Ak
xm09QcHoAsDyeF0DBkH/Ptoyq2mKaDSEamhx8W4hLP5bgH9iKemf//EnotuyCTYQzuDc1zi7sr1t
2tKPh0tlylPDsthMBhYeVEWFA1MHtIVMqC+jj/Exd9aFI/hEnFn2trqepAr0CNyqhnjwxiwzfQgK
oExu3kKqEe1ua3xvuPZ1fpyOA4uxfhcbKsvjbjJ6ZGGRRaFPr+bhup4YTGjgErUzUE7Yd+AJQSJz
Lj0yAW0zGge+O6lAlKXG4IK0Mr7k9kxChQN93cNR4UbF5XRhNE6slGWbTAwSOjVOJsNCsmFfGUmg
VWYRNEYmwf271MU+MeZsEXpbuy8NbdD6UPp5FRSNz68ySDpWfp1diBMn1iNbrJreBgwiPkiWp3p3
nbYwcCFOcH4KT/z4JRiCWrhrEoJEhyf3AmIMhZ77A64jNL6xwYytwC85/6IT37BERXQGIXOrMEpm
sWtHH2rz5597HIhiWEtAhNlPkD3q8eDB6wJQiO7jUD6CI+cXK8hLupY/ruqts+sezb0dtmvYHlyI
En+L2kfuP0uERGm0MOFSTh8me3oDcYstWzUrXNTh53KdXjUhqIPb+HbcowcXGGGyiwLnsb6ABdD/
dhyOvf0w0N8ibI6bFuJrgkp4Igjk46LUhRpyb7hZLgf4xkFV+jGx7OrWUAIlI9k5cAmtS6ZdZ9Yo
Xh3IkFrenGeQjUpysS/rlFPIYGpG6eUQggA9sdEmCA8Y5W5EDwe8kNGRvlFq0SfARSNIfL0RMF6C
YZhaNoQpe7ZWBQi2KR0qv+RO45UQHAlmXXdw2bW7XSUcAvnpyPYSU6tuFe/4F62SCUr8DX2d7CRb
mbQwb2MTnGdG43GVxRJCCZOT3BHDFAG8sk1oX8DfbtOaSnuqmn7YCkuH10JewcbBLgqIRVbJF1CW
0C5JtamEdx8z8Yg8hYpoDYLQTPr802mrBPL4bbKFVQraz9AmHW9zRrX3CIyHvSGk7sYMZAwckf3z
3FVlMNpW9gmXFg2iHpV8GhST1yjUxW7WmQdRsRFmQv9xdibLkSLNGn0izAIIpi05Z0qleShtsCpV
FfM88/T3ZK90+YXSTLtudRskEOER4f75+awyfrDrGB49zacnNfGx3ukgVa9BDMJn6JN8j0Oas58Q
UFwpcvKKjQ+kfZfQWnpf4miz0crcvMGtSVwLFogVhFTtXgITO+ntKABsDGHyOnqJ45IlioEnqwrt
qIlyClLhb62k0U5igBwaDIpzCBUFQ5DUgNOR4ZRC/31e02uaVt5L0PrIwUoaAffeGAyFS+IYfVVh
jwMK/Ly/VjQ9huRin5sCkyQ56XX54kXkgMGoOb+xxqAHnx2J7ubd1K39qVf67dfz+fM6r2Yasy1g
yW8zKieNTrqq1z3N/oOM1wwufkpo+tlDLQwyJz2+QwZmZ5OBYsA5NhX81alBRtSCuESM/xuAIyaP
TjY+1liW7NuEZmvVRpX89c9cCmezoG/1PqOy9jgAYbOn1a9l8/D1hRd2COYs1hs+NdGqz3VYdQzM
ZIp/16GauGFtHb53g9n7zfUw83qIOEfpkCWNMonpcj1Fo+5aUk9337vJbGNAP+iUBRgXnqLqLgwf
QGu5Sn7/9bUXzrdz3UHAe7GMgAGitVeDTnscuwk/VfaRFu+iMb0wDv8bb5/E17neIFCsIcwrvnCP
P9tjP2K9UHi03xbERbAnJbwGXSVviXGldgzbTLuf1Np5rSN1WI8Sh5LeKKNVFHvNTVdF1TqpDZ0C
pZeCZyjSfTwJZTXS/rJVS2VaFemYPwahVHZT1YcH8D3WtqDtYNdVDoyGCeIAfKN60zohcB957gxt
QapnEAAPGuBxqBZJdh3KsLmrOa6dCg9QqocIfZPhwPlDt0rjLFWwITp0/Q/LqJXtqJWme4ZYbvoy
L/easAU1GJ0O8myI16rTlBfmyqcfDNeD2VyhtIYPgT6eAczX+uTdZCqMkMpNaa2G5/qdEcdNZvNG
E37RZ53sj940iaMdaePOU4duk5RtdGHN/XRqcovZzBnJoZn65Pen2Gr7R5LFSgsMJYRJgZqnvTA9
P92zcpPZzGl8/CoKLa9P0rOUTZSHrwOMR7efwCsEyoWXtfBF5OzcWcZjbAcm3iZer8uTSJOUIdHV
IHuxApsGgE0GLLLvtWzI89bzw0alqDQTDRxSGWTj294A/wIjMW/ucurFtfL6jaCgG/L8pB9ukiVJ
G6hDEZ6EdmcbD0pRwrdI3Mwvca7uLmyWPw363OT8zT7cpMAbtaYAQknGO9sSWI+2LC589qVLn8fc
h0tPZtTDIad5ZMIuLwS0miMw+d6rmW0UhVKGZgbB6xinL2kJBegvgHDEwn9wvf3eDJezGQ6dAbu0
1ihOpfPghyH+Egp7KlYtcdUl1oW3v9S8IWdTvDBb6P+1Lo966eMPwa/HkY66+WBtK0xeXa/Tj4Xa
FWtc0K7ITV34NAsz8j/VwIdP01il6WE55x0bHFLWtgbyLS+dYWNXpbKBTnlpzfz0KMboms38zsPy
M26By3eW1j0wP8U1b3W80SvO1qXuV+iCMkxuhW7++npknKf7/yxxuqHPwkDTJNzQtvRjbQzatHIy
w8acM8jWcSXznVPU+gY3IHmsGkt/L1KluxB+lr6kPgsJNU2B2egUGmaq3mPjSHI4fbjJ0HC6vTcC
pvCeMa+EBOylwNHq568fdyHq6bMYEZWhjta/pk086yYyepgRO7jBQe+JUjeXSbypUuuSnmthQuuz
WCGMFvct3i5c9+YqjdFdpJe0h5+nXfhus2DRDmQxAo0HCRPcnjcJEIonfxOs5RrWhP8HlTuww9vh
B3YWN9OFKLIwOvVZFJmARSCuHapTDyZ1WyVJsLZHmEyFUyGdDnM8nUxOGmmmhBfm+/lpPhuds6Ci
hQV23IWRnwIZdQcTQ2u8GUFOYT7nrL4eEQtTW59FFHbCAj8BXT0mkfkTOYK/D+3gRDtKve3wOLoQ
HZceZLZvCJLJVKeMz6Xi9TTdZ/V73V74KkuXnsUMbRwqRQ5yOtkKjvBTWOPrmwGd8UR1aSP8H1n1
k+8wZxsbZt1SDTPBOGhJDVsrSMffuNllzxFptRPMRQwGFWeU02qy//iNKN+DKSVzVNRXUi/abRTZ
olgXnf1Q2Fr5ZoQFyDmlB2HpGtj2rFvcinC5FumpSIp6+/WXXXgxc0xsi9QmiEWiHqkKe/TScsvI
ERqypCC4UMlfGDxzBR++awbwbYOOxWrChGRal/Q2GeUvM64233qIuYJvMmwPbz5gvkkEAIc599uc
vHpbSTRN37vDLEpV2EJYmAcxAXrSFpVMD0UR/yB98PN71z9/ng9rZw2oZayd2jrSZhkdFCcOthrb
5pWO2eL+61ssBNo5GRuzPoXABCkuzqcXHHWfcVL75iCaLRiW3ycgfSw6a02zdmt1ODm6DaYQctDX
v31plM5ef6cqotTFNJ0cQDYN1rlj46+G6FLOdenys7cvHI+9PL4pJ0yzjzU+2iTMSPuY/jffz2xN
0PvJaqOBnt3BuO/LX0n+d7gEsl766bPgH2uk1souE6fWx/XRlF61661kXDu+pl44lyzsfuZS4kht
nLrJ8RaWONOuc0dvwBn2E6liS4n6VZ48xSwIQqj0oMjYuVDhVM9R/5Nw+l9x8sOUIKWAO2ljOccq
E3v6SQ6TsO6N1FwlfrVxQCODanG9Co4ippiuDyTz67G28LhzdIjBai3Lji41zdMM1/PTH6GTXftR
u51ks09rBWgvC7ihXZJqq+I/3NNnzzrb5+EaFFuDkfIVoaNtsHZq7sSI2dvNhEvBz9yyB8vlvafY
Y6jFsA2UFt6hFaBQcfVcisTlRQk3wviWLU2W8R/NnP6KsMz2UNDijWlXD1M5mCg1Y+WURXmLQ18T
n8yAnp3GslE86ZW2RgpYbdo4uO0dz8ABlu7l0Ir/tkllbgrHSa8KjN7waM6iTdDUj3o43Tel8rPF
P23rlcWtYbekjEEa0kAzuU0kplXbR5hW23h/lsJ41TxYs0IYCUcPb51pI85OTucaA0bCjZyydTNA
Ji2DxyhQnwHaKW4g9Q7OHg3OLFMr3TD/+NWAx2ocXktNqgf0UgBdA5uzhuIMbtvmNEmOd6aThJtQ
6U5aFtt72Vn5zlST+0iS3eya6eCh8lqVXvfOgU+6VOvv1XKY3DzA2rIfh24b6L19ACA3XttnXqfa
j97axHNh3cvSP4g+wHl+kiShqtu8tf60RYIljvTf28j5108tOa82favUuNohMAYIpE7VXk1zUuh9
3m2ThGZz8q3pSivacYPmPF0pU3JUJeUZuzPdBqNk/Kp0upJ87G9xspwwNnclzaYu2keIq1gC8xby
d8wtXtsYK9wGP9FNmPBPWW9f67Gpr61s/JuqDjxKaMhsO689g+40OAHDNowChWbENNwEvvB45lp1
czh167KR+CCToicR5wUQIfOH2Iu2rRzMjZNBaSgVPkSmdaObW0i2kQIbbj7Z0KrlEG/VTkMQ2Cav
tVH8QT7ykuoNL3M6NuDTPEd7wWSJIWeUB44Z98OoBW4iun9+RRLXFirDNzIfcAH67XTjVZvQGgHA
7A0w811mwJYewuwUeYm/yluhU+KPLAQA4bZVlJ0s9HAdh/297hv/coxJx1QczDi47zvKmL2crvGZ
fnD67rVrkcH5qT9uHJp6VkWYPmOCM7ogfNaj3x6oLf2uwuhO4hlmAE4keaWpm5LGQWyqlVczwQQB
caI4sI0keZiBUNOLEe1yEhzE5Dwlfl3RbJjT1KrXNy1PjtxYn1xjwuw8MPwbTXGuRI1/UlRYGzFh
nZiYqas2FXzgQH1qw+pUKgr03Y73bdnKQ1qP4ihCKsEyw7VW0SZnozfI3kUDr7qJlG2YsW+IE9Cb
iV7kj1ZR06yZJAakXlHs/RyhqK9ncCeLnFRnacSkWHMPa6Ez3TryrC2ePRFMSPitkdP8lun03lcc
kLQ8wfStMU4ydH6OebMXWMu6FEPGs+DozwDGbyMN2rfL+CWwxrss8o5+rVakNtIbjZ9C6at2VnYw
HvD02Uf5dO8r+pW0+59w89Vzkeqqrs1qpXXRDfQ92gJacAC2tpZx225HsFnbZkDR3zal5SpdO2x5
nzgbDrd6T+bEs4FN50H97IU9Cceh1fYJchVF8KrTOqYPou+3gyjhMOTixuh03NlatPUT5BiFwxms
Yl9zbStAs0jyYmWgi3Zp9rpBEF9B8CIomMO4A5ETrhLdvrZVFb51p+poy0W3B7LyzFCsd1NhHUWe
od10MLjxPPiWdeiXqzFSfNjJkv5/m+78IEmg9U54uE9G9BqPFS7Qg/dIcaF1BYW8SuKA1yWNsaE1
bhdTNXLxvjx1tg2Nxqj7RzNWDw6WlI1ZP9hKgU952B4sSSOB3/ov3qBRt53sp1G17x1tgpXo5/2q
86ebRFPjlWkY16luvqmp9qAm2Z9BCa4yKz7g5wceuiH64Mfyu0jjZEOsY8j1dnswIu9VWKLEPrsj
/V10FjFD11YNTIK9Y7aqW5fhtJV9Z+AgAD8xKLI1jNLfta9UrtLED/HEKLXof3brNvpXerp0GW0P
UdLm2ypmMSVz+6yn1RO+AhxCbOsnxrOveNtXZ/jujVX3JB+q4V8ap/EqcsK/Q6BZ8GZl6Obm2N0A
1MaXuofeXagScmbl3GicT0MUUpuaNg/Iy6Gylja1z0lJwdiD6/fM+kqHinQ0akPuW8/uQZwMBy8M
riI1f56c/Eb4onVjc/wb18NfRXa/p6F+MARoXbWJjqgNfg9wuXdq4NWr3rM32gQG2w/0W6VPfnVx
+laY/q9SqbAyF/0uq8sNZmV/uqn54Qn/pUnbRzWoMvo8hpMuWjj5eHSuVJhYjEcN9v3k4TwhonXX
Wc9DRAvIOIZHI6S/N1CGbM3y66xllr8GNrHCgE8JkFX74bB8bao6C+F9sqx20XDU1WFwR7XoVnEH
13S0h3vYmLnra/EbJVzJUM1e/Mnz2VNVT3peKmvoGMm+K6sbbbSeHFE8B56OX73V78bMPkLuANcu
zAPe79GWLcmraUFTs82n3tSe4oHUY5P9wPDpJ+qVYt1QTl9RekbjHANtdWjOd5uugnoBcRQ48mCs
zB7LnoFCrOkX2Srwpht9KO+1UHRbRo+zU8IJZ3I7+aPEEDgHm38r/QzQegL8ZLD87lo44NNFy+oV
EkvckhAB1Num5tuzcoY5QCHfyNmHUOoHOJyBflZY+JzspEaC5TMNDnD3r6s+vbM8w9nWZaBtAqdJ
98DdaEDKzHeW6BddTW+xQYB7O7AWB6GDl/HwUnvTU9BiBYQLrbe2Ou1uUqoU6/X4Vu2L91H02S5X
8+w6LqBotFZrnYwAxnFY0O5uhb19myK33HfsJ1YVZ/zbuMJ/IrXz4qj1oNyrprommoFhr8Mfmt/f
h3H5JIsgPiq0X7ueDpzFZqKufR0dFvlxSRUkHVd2YT57to0MIUlUcRJB5d9WyOYOAwjx27CPsEUo
KgQPSTveJY5X36ciREdKcvMw4UOOoYeypzJWXwVRrrFvKbpt3UzJ38ySDlBwJZJU18OWyluTv2t4
Wa/6oKuulboeXwI610+ZH9MR2CvWrd/5zoupKs+d0k+3pteBKu5MrdyJNh8PekAfJxyp59bK98Jq
xy3VNWcbDZr2I4/zfhsCZ1xpWN1eOY5WbTwlw0isbjWK+Eb/QOqFZq7MFOvJISzYw3CXjka0CrX6
ecjxRmfTgwVLhEPKSK/LPmgMaMqWDXiZ5LGLKVO4oqD8MBSNvFYzQ933nf03sktjU7XTryrsDQDh
CTuzsvZXeqO2WytqnkyB+iBWaZsyPTPcSLhC5x9lrjAfMQ8Brrmu14pslbGX3np2Y2yzUrVXSlg1
xzwonS2W5M1ayeAQerkfr3Cg9tajZRi7qB9ZAzuTuVyYsPkVBV/7QK32mZKrbwW5vStT68RKKpD2
Ld1PrjKzV58Mqph7ONf2CtS08cMaEKT4lgjWpWYnv9LEiZtdXLXFi1oajiulZbkl/a3/MiBYm0qC
p+919V+i41JSxh6GO17LM6c+8HiK0yszTKO1aklva2vptML1d1h5VvI36Ett5WfSP0a2+RshwcRO
BucD0xjVP3om9Btpxe9xgfhmyEedcxXDDnPaqqoJipgelGHCPlxRC7aw4OSFGsX7KPTitZMPb5Ei
M/oWxuFA2xILj95p62FMFKg01Ipzug6unQillK3JdD+MqFecaOrdGOdGt/NGunEk1iFdWqkrrRyJ
0cKoNlpuRtuprl8NJ7wr0hyTdUYXxgwgpx225bhiMyYC2f+yWqVEuzHcVpx83LRpbmXJDCBAQd+p
VNerm4em9QOW1zTdJEne4kpZPsSCo42fK/XGhjCMzX1JbsSp7s3Qoio9jCxGmvEuIx3TjcYazs6t
waZJ2Jj0BZgD6SmvIq3eR4dfbHbyUY1wnbCilPPfVMIUaUnJJ749rA3hcHbrvL95YOtsvi3+/0RF
STqy927pycHBlHsHcY2dDa4Bde3/S7vW2PIoZBiN5FDltbJpGtwLYprAcE2p1buI4udqrNnKppoV
n6zObnCwBr6wHqMhxwoFXDc/qcZnfIjuHA8bnwIrGoYrOsdxisLVpNjlDQjzcG0TRq8Hr4BF7QDg
yTnYY85LD6y0dSTYmqxuCdeem9Q9phoEKsfELDjyy+e6jjzK30MUb8pciG3ca2Kb5vqV8Nt4Y+SK
vg274V+mo34XImg2lWkysdvqhf1LtTMdP93iJO/8AK6YuTbAFDds0j9Fhj8DJuM6xHE6YbyueRjK
3i5cKRpzFTjyTbHkcNMZuI0EE0uYwQO+tF3yUEpaM6NiQL6ogpTPUiN0TScNViLpD8ro4ROOs3Yk
IL4nelC7IpoSPqjs17Jvup3vZBR1Mz9z4SFot4HPsgQe4hZoBssYh1ZtwJay1WM2/mHzXDreXT95
D3o0Dqs+ix4ty/hlppz9rE7tOQ2I/D6bkKJlCC9IqmImFRbdbyfJc/wQhEOkoifDThx8F5SS9drR
g9tIV8SxiM1yhdcZ591W+Ve2JJyDadw1Fkd1WkWua1je2yqr/g2ivQ5F8jtDSgz0PPfXkW7Wf6AS
d2ubN+5WbZz+KCBjr6hU812rJl+NnAXoyRXNVjP8bmMIKVdKVaSbTiJxyYC+u5YH1btri/oms0rP
9UftrcWmHoOmDCeoQperTPjnQRQ9i9qm6Q3Ouh64IjAgXQFyD7Uk2mL/jjlSwzFWwQdiV5t6Dxa/
VfZVQqttEavPSBHslyruowc5mWJvmvQNo9ca2Qk28U7x2ZQmJh046TCUbPNZwFRWrG2hi/opM33V
WjkVVp6ZWiVbr6A3RwhgkDmplTdS8aiqm86xV2GVe1d0u/p/J9Eiq0zlsCINx2Ju+EGOLVo+vFaV
om01XuODWmfUDgeAGBnuEK9+HYVXsajM+1IJ7VNdVeNOeJNxH9FcfZUYcCGnPC7+VVkbTphP0T+L
+2x6tLoMu4TIlmta2Pgs2JPs7do5s9gRYk9xU+2ClFxG56fFsY1D9L19QP5szC2MYtrBWam1oR2j
oM4cdI8xWoCusf0Cgr43qavR6eXd1zm1c572s/zWrH40JqNe9TFZStuoj02cHSw/rnGAKg+9bvz5
+h4L+e3/8ogf84WNPU0jY/44SnbCZYcNi7yk/l269qx8VEDnz3FgF8e815/LyiKYapm6/vqHL6Rw
50jcEhwZBzS07tpAAdtRsRzC1CJhcTXrzfduMcsvlp3tawg+xRF/Wjb5w0DuqNNfyah/8wazCkDZ
jXmcpLZ1HFsr20J0jvaqmUWAU4f8Astp6RvMbiHVFN8TjownWSlvoaq9I3W8cOnzJT4ZnmJWXkhZ
M3Q6XAUwL+MpSvKbqZdX8VS8qbp5PRXT36+/wkJpeI7gxfZobNizWUeHUlsfHOLqzRN7QN6uxklk
FJcM4hdmmzi/wQ8zwY/NLizzTj1qWg7a4L3+z3WD5NV4ifW/dIdZ1cH0Bb+6JqsnimYdlXKbKn9t
7CDiKLgwoJbuMIsYad+FU56W6slPXrT2bbCCnZHhClLpu+99jFmxuQy9akpTXz9aRhhtIHfR+TvF
/0xPPCp1d1Q6ggjpj0sYk6UhNosgY5rEmEhRRPF7LzuVhr1rZbo2K3YDxSBu9LGSF97c53eS88Zp
R9SUQ50RMt0gnTVyAKzmNJOdDQnwTd620Y/SxOft67f4+WeSc+uCBGMg6ZgALbLexKSxCwu30cpH
O85HF2D+her90iOd//5hQIvQ1hw18z3MKm+ywsZtptkNASmNrl6L+pJqbeku52f8cBcPLbzSI+E/
yfhfGbz25q3dPLJP6y9BFo1Pw4ycd0h7BRE4aRQU4VV+HE1qFmTdcZY0mguV9qUbzCa+GJ2qHIWh
HgdYH5QjvOfGAsxmDNmFOuzSK5rNeyPLy9DBTQyPFx9NO1WVODrbQpbg9SP6zJoLAXnpQWazP1Om
th+SST2WHpnDvK/RDOMl2gfZhSLf54uJdGazX2Ozl5o9kLREVfJDa0fnCh+pnq9nxdJrmk12vyP7
zjFdHAfpu3CeVmqE3rlYBe2brYXrr2+y8I7mndFF5iiGk2FG3XjdDW0jr5wRcBqdzAt7tqXrz/YM
jl5GhmGDcueweTwXmKxzvg9g7fd+/mxO1ypMwnZSKbPiqmR39J4If90iU//68p9XceW8NVoTk5cU
2mQfDSeXW7RY/THEqW1VkqNagdi9sfxiG3LGc/MhuwREX/ju84ZpNumd5w0jxundQ46I1DfXBpF3
xIswhdD49ZMtfZfZJNfGtsynAsHcRFooInleFH/PttxfX/1zvBpOULMpXvnQDxJNQ49n6Ic8NXdZ
q6xS0/yZGc2VKO2VGTmbKIhdJYt+9f20M9Jm2w9/vr79+SH+dycm7dnEd1rfHIpRqsfIKOlb8B+p
x1wS3y6sVfZszg/V1CVk5O1jEFdPg0x3pEkPdlhTeb4wppe+/2zeO4Zd45iCv06oiTXHNHQSGpUZ
xcCmraIwQbrkUq/AwsPMO6JDcgDN2HjTSchqK9SCMmG9sq1/XvrdO8zmf9vHjrRKGZ1sK8ZDMIY2
PLhYobmF//D1x14YyXOscQZKrBCqA6fXAwA8BvnZVxSj1ElTL3WOL91itqa3QGyjIRxGuimNZKNp
4R19t5prjJckuks3OP/9w6YhBVpep/jdHe1SORbJ8GpH1lZrpgsrydLlZ5NdTvQIFu3Zpt6QV4nm
tFihDlheGv++/gQLI3bewZ2H3SSoDVcnL6EibDXOpiiMh6xyHoLBCyh64LD69Z2WnmQ2s32UJ2MJ
uedESQVXPes4NQaGZOmvry+/AMqV845uTmukyTM6qRzyVKtAY2MVK06wt/LuUPViZyn5cz82f6y2
3WScICPFWUOgu4FFTaqT7JAzPlR5cf/1z/nvtp8EsnnHt6gEPnqo1WhstNv9QB8WZTxWohxA3kPX
6+F1rXfFzumTZB+3DgaqtalyONDLN1JC+r1WWXjXKI04moOn7hPVym4M0NL7IR0i4Gb42eptMvww
cPtcQakcwD9QNMsVszhUsWmd3dGLvT2k/r2TVmLvYet603NEv5IDTrpTjOGpUpvetZOCBnbKIb7q
hq7asrL0Wzu0nSfTHNJVizyHVu2s34V+ZZDtHBFoh1mzqvvEBACRU2/2u1CSekdgbdl0r6KHkA+l
PfVgjHARVEzbWlMXMdaG3odb2fTtKVJSzrumQ0ssxvYHx5cYqwZhvPIg/T5lYV+9eL1q7XPSY+vO
MYutoU7DWkMAf64K2WsENu1WUhDafP25FgbnvAFeo1OWZGMhTiTpT6oP7jNtt4I+2+9dfhZK05EC
Kl284lSKN7U+ReJt6C6I8xY8WOS8X5xWG1VJJD+7PcpdcRVj51y7xpW1T1f+JttrN/HBu6EiVv3I
t8N1etNeaPJaiBzzdnKHc5+PjTDV05jU/ZqKaLJuRTFtAjsbKHpq+kaL7f4SGGZhYzDvIbdjk+KZ
E2Snvi5/cQ74pSjk87/+PEuPMguyZoYyO4avfhy7qLinyVhjCZLNqu38/roEJrwO/Kb93qI3B3rr
jWwd5GqI3Id4eqMw3MGrqzCDGO3Sf/neA81iLR3QZmbbunZU1MzepU5grB0dQz6J7y38niB8VDzT
+d7h3Jxtq/SxNeLBFhMMvCfVaui9ftentyny2TBc2pUu7HbmkG7K+MyeKNPBgeipCwDybOtsl65d
Om+j012iPC/cZt4xK9MxRhwI1L/Is19CR+Ng2d2xCMSf3NQuzJuFg8m8XRaWe6vCZDuDkU0KYY3b
jf3e0d9y62mgNBZPVH+y/sLNFuKacR7xH3YnVha1WAUq08nEz9cNUvlsTMUj1t2XNolLNzi/yQ83
MDiDWIQBHGKqbNdPAUZ+mfZeNvUFhs3S9c9//3D9QCZV5Ccm2mNbwe+waqN7q7AzKubtpeTSQmQx
ZrPfz5PIGRUOol2LAMYuqt8U3b6Xx5h39Hae5akYUWlHAQTsMBbYaHtVw2KX5fWFW5zXkE82GvN+
3tJPEr89m2oUrfOzybRdnrcZjsC8shTn+kTWWw/0x/dCpTGb7F1aVkbRCXFsankf2d2fMbR+R72g
kO7caWFzYVVbiMjz5l6Uh+AhZFWfpNB/eDGFvdx8Lpt2H1NCbvz8UuRfEJnLeYNv4XXhEAWjeSQh
tG4QkVq5W2MW31X4OlvoCGoMegLr9szraOpLbMvPeVa6nLf6TmYcGmMZa0c+zU2po9vwUHqsByj2
lOdC89HXDQtcglH89sMAwaxuVe55g1gijLiQIVkY9//TCUzRtdI1vTx1dbk2Omq7l3y8FibtvP3X
roa01dBJw5jv/5lmd0OFa9VbF8bGQpCWs5AwGrHiw0PWkJmm4Xbqu8egq5E/WtW/fFLev15Blx5h
FhRiiqyyNEZ8DGVx35r9zz4t9krQ3319+aVn0P9/WIvaXMahHXrHNuiBPeM4hbaJs4Cbfq/hTcrZ
FkDattOOLWhAINcD1OYwgy1Gxd4rW+NC5Fl6R7NYwIXppZs8E1xB1CL283Cs0uE9ezrKvq/f09It
ZgkVxDrK1OmtPGbNq25m2wZ9V6td6mpcuPq8rRcYO4Zb9C2cYG6uG63fy7Fca/6w/daPnzfv9mY7
lkpimEd9oMHU198TO3kzlOhSbmMh8uuzxb3s+olu4Nig6826K7zsAKocNZbin4g475kMr4gnF771
QkCed+kibO10h8aLU5wC+B7Ubt1p6m0TWU9jMf3z7ebCxFgISvOO3RED8cJzzPwke/1RWjimJdqF
uLH0tWdTulByTnmVnp9AFnuoT9KD3ejCtVFoXBitSz9+NquFn1R2P2CiVUbVDojIIdb87+WB5g24
dTWGdK8SrBujRpW+H5UU2culw9XSSJrNZL8diiytBVev23TtJM2zHuV3NNavW+gdbsYwQ3g6fW9T
qs8mtUiGPKyGSlDaTQ8CE4CcLAeq+Qvr2sJ3nrfhxkPa9yiPxaniVTXBKSLT4cXfmwfzJsq8zv0k
tnAS7PPQVf03uyt3gf0QYJfcyPxC4FiYbHOPFssqNK1vDP1oB/K2DYsfQFgpE1pmuy4EoQQl74UR
u7QR+Q+a9mF/XdG4qU5J6R0d7X1Ss42pN4/eGO+D9DX1LPoCnJ2TePQMhGgem42Mhu9t7OcuLl3E
kdcUzEZMllc9djrkj1Yd4rKvY+/CAqvNJnsa9FkrgZIeg9ADqu075VrFLY1OMGXYdrLydl/fZ2mw
zaZ8rHtdZTqU9XXHeTSF9yQjsBe+vET5Wggp897Lpteyvm7J7kz64JrRm+dcCLRLL2g25ckrV6EV
KdUp0MqfKa0TO0SC11raga4byuJSE+d5u/HJ6WTe+422Cd+Hgn2UasVrC/7jpoM/jrRMZvtBIEl2
syGQN3UawXRLPdPVRJ1u6KzjgN/o5SXnwYXXOO/pbNBvTUPiVae07K6R0KN58y5M1oXY+d/M+jCD
VOidSkuD0Sm07VtOpT9DUxhu6EevIxlm0vaoP/PwewX+ucZtSipU72miH0kp7nsly1dK412zD378
ejgvRJ55Iz0KKxq3ZZ2fkqjK10k4+I+2N+k/ONCHh6xQAUfGxnBh7iwMwbkhTqwGWoiNqXpETpSu
1dHo3ttzPZtb11szktmF+yx9ofPDfvhCQUsuSpuynN4mbV016ar2B9S3uCiUIC8j4daJfSGeLoSD
/4oTH27lY7/TRTH6iLz7pZp0rbC1zw39wtWXXtj5rh+u7jQJjfYlVx8F3ji0FTlQWDrvIQzH9dff
f+n3n+fPhzuwm0x0UAflacyd8YSUL73uymB6GMtGvbCTWRpis9V/CGqdTolUPTa9L1D843YTxcZD
pdZXaRoj/y+T318/zMKd5rrKMUlKxRwS7dh5N04/rcPsxsIiuUv/j7PrWG5cB4JfxCoCTOCVVKSc
7fWGC2ojwJzA+PWvtSc/rChW6ebygRDCDAYzPd1pgP7U62MsLJiuiBR3cWqqHPmQISPfYq99kP1w
ImXnrAQzC1uua8sAjD7F2VBOUZOjVa7IQ9m/Dy092vnKPbA0gfPAH3YcrVctkLmg6UobddcW1ucY
gpOhL7J+d32FFlyvDnqkLXNR5WvmiCKVaqOrwxmH7fVPLy2OdlpxJjvknhmJQBt0SgHT8toneK+d
YazlSJaOkHa9S7Q8lA147k+j3RwGNTzbJb2nojmKQX7tcjTvXZ/J0jj0/7sgfSpQSJ7bE/eA1iOf
idEDE6oCLn/M7EbMk6ld+U4KvGNW46zySv0kDX9EJ+fKvbRAVGXr6jEeuAkQclHkBYE1zdFHiSB8
nyUO8HmifIBBhLIipzH20LOQjmtlgYX0HWKs/68bh5STb1qCRrJNntKEH4wOuj/2a2xACRVNX0NV
HaaM7sy6DzLnNiYVSwc9jrNPa9Cqwuhr+TCr6UWoYcXeF0iELF0rhgvA8Nns1yc0w9d72yyTqGyz
MdnSIk/uOzGCMnvO/QR4zpZlDRoB7P5UM0W23Ctxt5VNYqSbOUm998pWDUOzjjs3QdOn2QDiV5o8
K7SZo3PDN898u92choXKppWn3WWLtHzNImOzhLAX2hejzEZTdfNAhzoc7WdjWnG3fwORf+NJS1dn
6ceSp+PgjZHRFc1GVBnMkhX0qYFS3AHFmm5jFrx795GWAm28itF5l9NxRzyeHTkS/c85mpy3Vlbx
zeBBuqgxzHzneWA9GhSlx4Lb7cpP/fvUuPBT9YolTTMxWh14UY1Dv5tCvje3Msy31gGtQ8M9SjKb
Obwb7qoH9ZAdimeokz+K3Zom2YJBWq62E72QqgSBCEbvgjILRBqkw9YYt+XOZYEDuNCv657r8v1h
6eVMqINDC9XFOLb/UHcbFzVnd3PbpzWnWGRTNfZnvvgC0MnSNrYCcq7mbTe35WsXn5GD/ViWHlo6
aPs8cgVW8EzszC7/ev3XL5nCecE+XKyFCXDmOCDOASvAeDJSMRzntHMhyAf5Oonq9Ur59byhl46Z
5tWzhhYlS7ABkEZ+z4UJLKVYSXYsTUHbAOpDULxPR+hWxf7DDEGz3oO8HQido5mu5ToWzo8OxE0h
zOgXfgL+sUTtCgdJAFOxT21rrJzPheXxtXDTTwpG2FyBLNJ2X8HpvE/tdEVyeOHTOgDX90f4lhbF
1VyO9TfFevrQlQpO5foBWlgZXZ4obkc0p01jjsgseVWmd9cnw2vjJCuB38Lm6spEArgvivt5OPni
G8jxQnt6gmhhiEL3ylXGLh9MHYHLikL0NlrPTpXzqy1AUQSp3rT74bI7oycHpEZ319eJ/q0KXjAB
HXaLDtoa9E8TZJBy+2CBFMHP7jqa78DNCxqAOMwLNMPfFfVXK97y7Gc1gyE9Bi/pWc9+rg8lP9gx
lDbzNzTuonNib7G3NMn2+fg5jcvtyCp09X9OehmByfxg2fu2ce6G/pWjb9xFVgNQ+yb7LuuockHv
w/cVWPwg50uk2mH+T7wGIw/Y/1vwRHNSgAL/NJOH3j7EEDjqTaTcBHgQmgAgCjBXfEaTawgNzIC/
u2ittTdl/ScxH4CTxKefFR6r0LiZ7d1cRKAiPQzQsncOHBVK1r8N4o9Tzs8emUMHxDSpOMzCDeZ2
DMDKxVW164c/FduREYIBUxGY9q/SRiMw2JCGZGtm2cafoIIKdon6U54P74XMg8HbjONXCM2Dbymu
pwAdJdUAldJqC2DJkEXjdE4Pv5vzAcIBaVmHg/hav4NaCGssqg3aQUqrDYym2biuEY4Z9BVAOeCO
wIVxAKMntMD0+xwMTV0dzLYZglG5M18zmoUTV0GS/6qtTTWZQc13JH8VDYOa6J2Z3xf0lZI3ByHy
mV/FM/bAjO1Ufc/L6nRGzpnjd5qQXSqg01o9VwypcjQS5ImHXdtJ94B8rQCdBd03oH6oxSl2j2Vc
QPp8gxAiLjcIVDeZ2rooB5PqHlErBbQBGrJTD8oa9F0DzbttUD3osjys7a2UQ5Cg/4X8aJ17dJPt
DFy4+ZxuhtjZQLIolK25w5sBCOBPVfVWgQo0d0A4IrMNGC/DGlTAnRd601c7B5OPsbXbPmwQRdV3
Ndhs8wG6bd9A9Ape25eabkvfC+x5N07Yn+zTIE+e8wpbDiAMG+QmruEAjK1c7hoPsx+/seEJqgVB
ZpOQAV1LweMBFuUAxCjgbbpXoFHK7qtfdrbP0kB+sbqg8P9Uxm8S/0Y1enBOvO43ibS218318lPH
0qE8dZmAyCEBDtRs5h+ez946qP+GNom/9xM48Inx/fo4l/2bqePTOseaeidpRYS+Z6jo7lwHIkj2
XeuueP8FoLypx3egnaK8Fk0VDYWB3jpugY6wbwsT7AGz5+4zEBlJQJWy2t6gWaYaw2Yo4uTADd8D
VCqZvkOdLBlOiYW9uG3K54vqQ8hRSQlwsJcUwLERNOaQb7WtKEyKgPeNdP2KX19aWO1NDBSni8pv
KaKMuzuL48yY47E0HiEce+M8tJBGWTxreFOJyHROormjPbj+0NoCOebr63T5CAJ68/916soqR8dz
JiJqC7URJhr7x+5k8uZQMrmrsq5amcjlKxwR3/8HUqJua3OAkA+wa/BSU/6WTPMvP0Pn1/WZXA5B
TB1MFk8ks5Uss4il/t7L8ycQQN4U/Jk6dCxmQ5p71iCiko+fBAWxUDOhD96a4wo6hsVtnaSmcz5l
H85s3JjV1Lg4Tb43bu35DexwezJ9EuTHbSt03poP3wcjd4q4qRDRmH5zIErfwzVe//LS5mrWBvqF
bBgnfNknvzP+7JfvxF7xLQsHVIeNgQJPFK1fi8gtf7kz2xjQnzHZ3krihyK96d1g6rgxYLHzpAM8
PErRd4UAHNQua8f+MsQR/Yb/X3NIpreV6PokQhcoyCzcBoQerjeJg/Dd9hX4c/eOFxOILYQP0hDZ
snzlzC6Zg2bYBW9Kk3AEatVcIhawJA9TS6wFmgsbrmMg4mEcqdFMMqI+EtfEfWDqSzKQl+vH6S/E
4d8o1tShD2OJrEQ3WjC4JqdoEY//UMOB3DmvcMVQpjbc9vZoUhebiQIB2XfW96kErQ1aiBHgDdWj
gUoqsfyXSc5D2HSCoM3FfYnb5g5M5NuSgr6+qY5ybMC+5lmgks+dl5QlX5y5R6XZQxwU23d1Ev/O
XSizkAK6lZAO8mcTWorKWUOtLKziP4i7tipdBbLdaPZMRGRj9QzOvhr0ZfHKIVhIfZg6uK5x7Nbz
HTeOJP3F0Ijlg/Eb8SzWhuykyO99u3uTOSirxMpTf+HY6Ui6XjV8gJuPo9aNT+2Q74QZr3iCBVPS
oXT+lEx4z2MuypYhVFe/gs9jPzp8QzIa2Ib5w3Xz/cjXROKWNuf8/w/eslK4e4GRiaOiNw6knHc5
+jZAzHWbz7E1l4nm5wRPNHwevTE7p5a4V6w/181naQ+0qGTggKZ6HvjxEPmr5vNgrikcL+0A/f+S
GL5RlaDdiiOa+vkrSb3ECQWPhYJldP6jD1BgD6apuPvq9cgFxC3Kf5vrc1q4BnRBjYaAdFE1uIJV
g7dzn4HfbpzEnTTAcVMb7QacKnIlqFtaPs1zmg76hhIwskL7hAdlUlmhA3e38vGFU6Xj7OJqSGKW
zzJykxHW2O1J/5I0axiDhVX6B2YHlsfcrSucWQZ5eq+/Qxp8BvXPsC+bDNJwHVnJ6C4NdP7/B+Mo
oLhbg8fGOBIQjaa/4washRZQQMiJmapf2fMFzQpT148gnd2AdQiL5aDcB/ySIzftkM4PzeAnD0Nf
ZSFxB38jTZB1gQH7t2vPP1oDHq1p1barR/+xx5MY7ELWa+YCUZpWdr4S8SwtgGZj1SQQ/A81FiDx
k42RdtWzAZKwiBmsOdlT3r2KCRRL1w//wonUEW/ccVOL9KaMSN7dd2l3nPpuBZWydB61+AQADQiU
Z/i0b9dhXr7Mza/MW4OaLC2SZkm0SOSQEEQJoMChIJfq0AjnAN/dibD210S8FhZHx7h5HvXiiWVx
1LNxfu3m1lRQ953N4/W1X5iDjnLLvDKZlIULrWmeJSj7Cv5MWBHYFrI/yRobxtIg5/9/MCcWuwDH
0hmOtfHe0iJ5zHjaYLns+8qxXmO51kuwsNs6xM1gFliiU4xT0ae4S0KQpAWjuZa/XngN6zg2s7NY
Au5l3P22+mXNP2SfiwAbQ8wbX/X/QNlarwOn9niOLpqjK3+DiHRnjdAEVmsgg6Wd0Ow6BYmh1Y0i
jlxQne+xy0jAj8kImRFivU0CPC4BhLHWAt2lFdMuVFC3ZVXiwV93vLqTWXH0IYlggU89H9O1tqQl
+9AsHOyPKYQHiQEO0wZKUEyBXNqaSLy7bh9Ln9ds3KH5pCQdjKMt099EjF/Aj3fjs1KHYNlxKhle
4/zoWcm3xOU/Byt5GP1h5Zmx8NN10JVVMnueqcuPlT+DjZecJjdf+fSCof290T4YdCtHdJlRmx8L
20HyNN/YI5oaqjXCpoVzo2OrKCmg/gq6cHDHsXtRoP83BbOzUfqvBlCLK1fc0hzO//8wh7E2nMbu
DH7k6keGbvuyfjTnn9dPzdK3z1vy4dsllNiMcjT5EXGiGYqS9a91UtqPZjeugRGXhtAsOanq3Mfj
wzg2sXNMZyD1hf/sx/7KvXBZc9YydbCji5IppKVSIJNTq3icuik9UsBqdzUeXI9qxsAtF03YIzUN
ecQMasvT5H01a5Jx0NsD1EKMFAVwilqNKKl5HFyPndKxArw58aW7gvS/eMapr9eDOpDx8yH1qkih
hWfTUjcLMot+ur6LF8ta+Li2i36Xd6UsnCICPtrbOSpvt1lsm8fENNQjoHNooe8aJkKZFGuKJBeH
xKpr3oyNHLJMnMvIpu5dEaP131b1NyLKnxkXTyORD10+PV+f3tIJ0lzb4Jb5ALVupFDybyIuDnVm
7wxzBR6y8HEdkTeKCQR4iS8gp5mC1pz1TTSCNHPvEdu67cGsA/Jm1Vn5TIRxTIl1JMKEgoipfmAA
yPhaXwdVHppp2IOifnt9vRa8kg7QG9APmTWlw49jAz5ZhHvVNyv/7PZrgKClJTuP+8FptL7bc+Li
+1nKEHeD/36WRdT62ffrv3/h7tfheTGbheN4uA/AWOpGzmCVz0Y/1FCMsMVh6MBelNUQTbg+2IJh
etpkYu4SmuYAsBpth6Kc+Qwa07V3+sWFor53/v+HhXJ9CYEFn+AFPkCbAZlexEjAHq2F9Uuf18y+
oiaxmswrTqoE+2r2BaKzocID7frCLH1d89tIgbc56wwv6qh8gBTBI5vkdhzF/vrnF3IYOiEk6JKN
hjMUPCzavMQ5y8KeWlAYap5MmnxP8/lJWMN3m4xr8deSVWjzcedK+FNbGscSlvACPSUrIkkM7R8Q
JdNNZhbDyivx4sJZpkn/v+u+6FQTVxQxRxYf3cwsA1eKr159G78hNKz+//0ZbEFQUiX8qEp1ZG39
RdIZxMQxRNZt3t9Y8NLRkz0BJDL1UQRhaCUqv4yq2xXuK8pg2+v7f3E7qK/DJKuR+6pXKFW0vA9n
BZLg5qEFb3VX2SuW/Tfb8k/2GkOc766P5ofkiFWbSO0N4Rdxal945O1SL6Rnce3A3mabci932c4G
F97nNJoPftiHJKxe2ifzzf+NqsDncxZ700RFhH7V/LXaTyfz89ob6nJOGD9Pe2wmpiUL9G7FkQGp
l6PiKYRx7bj7OXk0B1owz6A9Y3Q/i1IQcLYXNTs4Rn4TiQEG1w6ROTS1YVYFPxr2C3HvzepNOSvA
2wWPqsObJhBJFDMwVECxSYjXsD75KdzBfb/p3OgIp96GgEFjT/xY9tDDUwWHjMI8P4CH8cc8y1vC
YgRU2snJ7H7ObbPCDZfT5hPEOubPwsnOyA4v9lduuYtuAmNo2++Cpmhs64kdwYx78NvPzLdBke9v
blsm7VoDGhr6MkXrHtNhOsRW92Os1btv5a92s8ZNujABHa04eLLpeYf0NgGPh2sbh6x+KugaoPlv
O9kl6z0P+8F68ShM+hmKP2hjmEyoL3CbBQVBAznISUV9YP08hdDyTu74hD7j3G/ye/B+OFA0k+2n
1Byc0HC7OirNrHsa+wJUTQVgPqMr+rB1VQHBqvhHBavb5VYiT9Og0hXPtnT+tWu5BEelGwuExmVu
/xAZVCF9v3i6vq1La65dYlVnk95OkMmzKwEtAhay9q1Lp/D615d8snZzdQmOTVU7xhENXT+oKthh
LFXziBgp/cbn0ls5m5cn4epl/ARwMjWWGbhTmPfLNJqzqNmnyXd+XJ/F5fV39fJ9VwBhgxYeMLo1
97l8p9NNTgGyVP8/kBmkO3oJWraTh1w3E2oPfcItr+XKdXV58V1HOzbeBO3THKDfk+tCGKznIWks
nFlvV5vd7vrKLA2hPaTsxIbEiRjBRzc9gEcxgF/bVLgRu+79+gALS68XUofKURD+xNLPwM5NxjN0
QW77sOaQceLzyiIKSoSCHIma31gfrwFWFlZFL5V2tVRjJ/wK5+XRch5j6gAcCGhUvhZJLw1w/v8H
T8ahKQAeDSs+qdl9zVrrj12yg2yqU5uS19vWRzubFVr85dBayQnjTNs0m62tHffO9vrXlyagHc2R
QDjQaIo6in1bbPNWkdDvG/oGmm36afZIvfJQXnAMtubdEqMdQXvUqZPVsrAw3lTpQ5l8pQa/NAnN
ufWQTqUEdEAn0fczdPbKN8LFW9Wmu2EAqvT6Si3NQAurep7Ds7k4pxTQz4IFboVgc60/eunjmvkK
cxamR03A6n3ovfhdZ0CyyOk3kC+5KSZx9aooBUWirFgDB+HOmxao4waxcfZ+fW0WNkAvilLDnUnO
anWqpp0375oJmi7bfI3PcMH16MwjQ15PqXTh2/qYh60NSVJym2PWMTYVYRmgSqCtKepnqOJAjLDm
x3Qt/3Ax2QHhl/Nmf3AOVqviKYMuykkYgAsz5XebzgeCs8wEFAuTLjkkiKg317fg7C7/jalcvZA7
zHToFTgqT1AZrDZJO6Vb6dBfs6TWHaTQnF9W2RZbr8nXUl9Lu6JZtJUmedmzGbMDZQQ6TCKEaLdU
TLFwmj2XWQ9BS1eqEx7bh7iFilk27OdizectPM9cSzPldk6MGq5NnThA0e1mLgL16pa79k61u1Le
CRJe35MFq9apR2yBDuq4Bvh4OHOl57iS57qFCvLKMl3Ms1BXL8tSpyzbaqjLaMyBXs2EUR1V7Jh7
v2gJVFY7O7RFYYVmX5aRa0EF9Pqs/v78C0dNr9eCqMVqRFOIExPcBllYVU2/oVYv3zgYbsqgKPP4
JNu235GEywcDChFxgI7+DsLDrRGhw9Tbp7WJ/llR5z/NkU9q07q+/91zzRIEuqqYg9lhU+QA/flZ
FX3/Pavy6mtW9K0IaiOP7x0LtlQapQGRVK//1CbKix8Gp6mPdkPiL9fnueDU9AJTp5zeVmLyjoNU
z40Rh9YI9kdyl7UrLnlh//4pMZ1Vfup2dI+j47KDMQBw53PX3igpCdpy7fSIPFn9BfBkGxtbdT9v
mpfO95Iqz20bQn2IB8/m3nbL+A2UzHMKdtyafpqg4raygAv+Ty+FAztInLYnPpRnhuJzU/vGZoK4
xmvbs8oI8gmq2kGhvGKlDrNgbXpueYSoDmTvXXYUpBgiLrKz1HevAFUQNboQry/eXx/07+F39ORW
4dB4kkR5x7kHdxH/MaDHX8ziKNGNI4Ytd6AZRv44FYEypRFS/zuBaD1gbaZXQL7bCSfjFDf3zH+F
EmWOTsO6e+f2tiuOZ21q23lMIGZcF29V9hlkjmjTgF7YvLIfl68Ih2lBxqDQBNNB/PtudIejPYw/
GTQlw6RzYyhG2EdnytiOz+aP6yu1sB06VMFPQLriOKSIPNGy57qB4ONcGM4W+g7mbTuuYxV6oy/n
tmFA/lZVFbg0BqaYmOhygY6Hu7JoS9PQrrlW9WLqCjR2+Fx+pynfQFyeoH0XWK/r67RkJdpll0wt
CvBMsmNSsqMZv06eDa3jKcjFu9OvwWAXfNnf/u8PoQhhaQaWRMc7VozcpZBS7Nx2U6YSlxFbuY0u
d6jgOtKOl9uZkAxvBCYyT4UdZuiCCrNhSg6dQKJkglDinVeY06ZuTLIjXeyC8lpZuzomiNl5m24g
q2H9ur6oC8GJDmsAcYkaOFpuIW02PfZKAI/s31JVhIzZ2bo+LGXZxm6bEekcLX965mMJiTwg2wMj
GZ+u//aFE0fO//8wAO/Huu9dHAY+gnwYqswVwLfzsEbCtXAUyHnJPnzeVLbb9HXOjsCWhlV673fG
Xd8UOxstXdcnsDSCZjISkRoXXcbQgTw/O+4EBVcXmaZux0f0pF0fY2mDNasRCN+KAsTxxyHxwYPU
PIJz4f36p5fWX4sOwUzSgKbEt46CmcGY99uY40+2ue3rmpUkXaH40DEL5j6cNa2D3LvPxm7l65ch
E9TVa94xlJjAQJfaR5dWELGUTVYaO5awJA3tDkiIbeYi07rJpcqODkBYT+hBImSHylYKbmgKsWuT
+rzaVAU6+Ul7bsAegAYWRpFtDHSi7rqpFSsLvbCHevGcs7bjnbQtyNpC8NuEHOrkdC/Xl3nBq+qF
cjevaFFArvdIoCNtjnHo868u6/a1MYRO9em2Qc4G8MGUIGqdS8GodTw3vvXM+mJDqxoSmc4TuLJk
0JBVRvKl6ZyX8MNIKm6YtGjsHZuGVl/mbFJHXqF/OPMb8bOcidrnIJZe8XAL9mtq9msbTm2jcGUf
We9VO8l5HkBK0A7RoDVvENivXRhng/o3lHL1amoNOW9WG4Z1HBpqZ9spaSXwkq6qHxH3QkSMdIV4
9PPWCbyUowRqeGW5s1yneKUxz7fX93Bpspq1CxN68HPMrWM+Os+N7+4TOu147e3rYq2asjSEZvK8
5S3U2T2YfA0qjIG0P1UJimw5jD4eOmsd9pfZaaij10STGORN6I5yj3T0UhrQWro/rd60VDAJIOGh
1eGEZjWQXTN3amNZcf1aUQ8atx6V4iYaAfyI8wH+cFCH3oKuNAS0j4CeqddU5MauUwn6h3xOv13f
scWJamYnmVsadjXAGCZvT8C8kkLankJpPKmemuynEs8l2qrBevyzrtfYFy7voaOL6ZV4LzUFWp6O
IKR7kZP6Qli8kwqEa5m/1sh2+eJxdDqbKe+dWvXMO/YKktQZoM+JgMxya4s/11duaQDNsGmPvIox
qf4OSnS+uOudk/JWgpbLvtzxtfsYwu+ccVL3d8X0Wlbmpi6tlStt6UdrBqqIr+Jc4Efb3Us9RpP5
0BiH6+uxtKmaYfoFpKRTyG/etblE/ffRZdnWNBKgwtVKmLIwgl7SRqkQQUqBZbHil3n+1cZxOLY/
Y5OveK+FUqqjl7M5aWbuGGV/l6VVyJh8qq32Z2lOB5UPCBzr0E7ie3uEaA/67z0fQt4egpqMbTro
kA8QtyQEzAoO2tUIDbPWfp5FDvInbzOjb//6Kv99APzr5x29HO6JHIIaaMu5o6kcv/S1Dyn6tMzC
NkdKT5ZIFDmjnW7RtFPuKihKfp9LkWx44tpwU9nUP0Alc37jPjLXQSkdK2Rdmb0j/aXGre/xGkTg
ru3vwVDlv13/yZdfyr5+MzW+kQGBU7kRtysk0epwKtstZPyCGdTyVtwGnktXdvDyCfF1yA8E6CQr
B0eeiGEUQWZU3dZMMmTAEtOJXOUOP65P6bIZ+Trop4jzLpkSe4w8i6AyOAQN67bdZK+8Yi9/nulp
EdDLD35VjMWpSmNouBtfqhHXtNusOIHLqTKm320xhXytYdbylDEZZopHzEqfBjXuyzp9RmvxthDN
vubu9+uLdXlTmH6L8SSNBzqZY8RBPz5BDKErUeoHsdXstvvrQ1x2mEyHWEDS2MuMHFSLHkBfIVfe
DvHcGsLr71vxX5Nj+nU1sdwClMICfrCXOZ7YLI1qOagg9z2GnbeQoSqaGBJKSUytgDODjMEwmb61
QTtY81mN3D5aVklODjT5vlDbbtawepdNC7oA/w8QUryVZW8ZxSmTdDcUaP/LDUj3yHAsybGc72Zc
3ddXeGmk8/8/hCK2DZ5DQN87VLzUlrgVeHpAneLkD11aRYlin8HptkYNuHD8dRdnZH3ulojlTh3/
3LT7uX0ha+CBhYOiExu1PXgETAbZAC/O7iphfh5rFq+45qWfff7/hyUaE7+AlBJk4wYl31Tcv5ix
/AWAwsrnl8zoPKUPn49HV/XN1BYnu/L+FDJGGiPtngyWQ/2D579v2mado88uPeD7nbw6JYSEE8Sm
Qb8CrKGPrKs172aLndxhJchZWC49yHGy1O+tWZQntBZvrOSlBi1OPa7MY2Gfddgegxgt4EqsOPlp
2oVt3GebCa/J64u0UPJieh8BczzwHkAEOpoU7e8cN4HRMTluU8icb2Tdxa/2jCQ56w1jixLMtAWP
XH24PvjCMdA1XsuB5DYfDStSWR8kLqo91fOE91wBqqrrIyxsjK7jOvd9k/K5saM6BR9Xm9vGvZt6
aodLPF7xJkuT0MLQmCj0GLUcrAbQwjVbdHnhoTXbW9rclghmenqeC9cY0ABvRb0EsVswpumw8Yos
fUHPVBn2WY9CA+36ldf3wpLpiq5qRhuBYqQ8NVUZdVCp9Hv33hja2/bc05zvnACRIZFKiqjB65Bn
eG7MgpEtdmrapxXNVq7Ry4kRpou6SmKjXSGB9pxV1ps8L80dSDDf/AEVM14+uzJbg34vDXQ+Fx98
WQOqjMRSrRV1ngWhB4+HfYKwI83+mDndGxlbU8dYGui8YR8GElM959LsLajCGSibpBE1aZinyfex
mN5N4AJvMhlP882uAL7EjiEtUYnvTE6B3+ApC2Kw619fcGae9f9JoHGcqZkgHGzi4uSlZGdU/crJ
Wjq49P+frnqSdQbFRlRMvgsB7uu4K95BHbQWNywNoFk662WNagQUPazeD9LpOLYWHocrxfOlj2tP
Tte3SjdxrPEk2jnAs2fvDAjD3TUvtRAn68qi0xnGOM1lecIJch6Q5a1PRj19qWRR7Rk47zdW7Ge7
qs3FHuS2cmVSC77R1Yw96aSZjtRhkZUZh7/Fxa6QoeHlX2jsZCtHammQs718sAuLdnFbeyO0g+Ni
x+OuDGKve+r98aejvJXM58Kx1VncWqZq1fYQJEg6CkTIeJ+O8W2xg87f5gAQy0zW+RG3SpwqMwBx
R2DxNa+xdMHrDLxAmKLPBQwGJ0PGn0Yri+/aOvutnHrbi/6ATs2tUWVHHxK5cUz316184TDrbLye
SNo4a735NDK2TRQUepPskFtrLfuX5WIoczVTp5lKM3s6C4vOBY9ET+Shhwzx8+RZ9iNL+ubVGmvn
vvIoGJVTT3pvI9o8300UK54gkrEGLDgf4wuPKV1ydPDRL4XYDHpFcgwdu0ENJQtLwP8StJgWEvDz
ce0ZvZArYf+QxZld5RvFQKDwkgNm+9kHHKByxgBYn6DL26BO3W0OYWOzTYOpTwNU8nPbx7vukeIe
Z515kpUfYqfl+JLlt6WxmM4sJ7hw5Gi3JIKYMxhna9el766XMhAd9UBCAga01uC4cKR0ijnLVBN0
USGNbOdoPUAL1HayxNfB6267PXSAett6LYWqITRX58bbmGaSvDCUijd1zaoVNOqCE9FB6ooju991
UI9tU0OipDUc1cxXYLRLD3sdqd6iLKeMKufRMDm/68rYJcajhYoQNUOXWeE0JsemZlvRmpA4sQ9m
WtyrFErNyI6n6JG/bvcLrljHs1fGnHXSmOaTImRDuxGJx8fWqra1s3bgFoIgnZLOKTIDwrWpH5lE
bEbXC9q0DKn7Jx78wCa3geaZTko3eE6JXpqRRAP4eZ05/VV32WMPTptxkmuMgwsZWqbT0zk1K2sh
neYkOtFLJMYbss2JQlmGqBQksEbs8j+lO7LfrazLoBplHhXALb84YFqDYFE6DDsUkFBk9CEVPJS2
+ZYP81AH45wW3zyvA5G7D7J5ICwMew/m/epEx977c32rF+xRhzAaVovMWzxVkCmfJWBKYDORRvpC
zclbCUQXDpOOYkwaUzIotA9R1jnDY+/N4sVM0wmqfwb7BE17etuh1VGLXHisKpKmPo2WBW2e+I76
xl2dyp3hypXwYeHU6sg6UB/PcTInxYn6eViUYP43y+fGqt5Mql4mm/+8vicLw+hytR2EcmhFAfWN
QTpgV00eGMKChjxujEz2dZCZ5soFv+DK9KYP3vv50CpWgbU77h+auJz3CYDwKzu/cLZ05rwsURaA
4xbUnLv8IBh/QxdX1MObXV+mhYOlN3+YElk5kavmpGizRSfwiZPXugADtlGtLM/SBM4jfwhJiegI
knOQE6QCaroEPqSPd0lZb69PYGn1z8N++DwUPYkD8igaEeqkj66w/C0q5PEKeG7p6+f/f/g6SxQZ
/DFGb4z07WPMZP3gjeZqNXpp9bUXYDMmsUH70Yw8vy8OTpa7G+s/6r5sOW4kyfZX2uodNbEhAFyb
6ofAkpncSVHcXmBUisIS2Hfg6+8BS90tpkTmVD3NWKlkInOJBR4RHu7Hz8mnOoiGRvhyEulFaU4z
NhPgX+NWZDsW5tmmHGityGRUnsiM9CQbIAlV8C65ayF2efvxtL6zfA61ag1asaEAfO1kgrecVo5y
IHoStkEfZUpm1x838p5pHFwiwZZRSzCjo8RxcYzHuCPDqTblcMpiPbx83MR74zi4SjYFK6J8GttT
XV1pC6ST0Kwg9CyqKqBQ6REbfKeRw7KRCA5+wjI5nUAlPii7r9WsvRSxdBuU4dYwHFlI77VycIGc
gH0tx1VYhzBQ3MUCjIPpfG3USdDUEFKzxePHU/bOUzmsJDETvpAxhMRE0ZRnjk0ubJluJ7M5cg9+
7+sP9oPBMlF7QXrIZ0kjGOPs1OGFV6Gy4OPevzdLa7M/rNgCFTyxQxFOzzrgiavqK1lABR5nw1dG
jd5tbHlkhbznsxwWk8yGBMlRgkA3e+oepkCeBNMOPIqol1DdF3krPsnL6Iqchads+yk7jz8nXz4e
4XsTeLBpiNkmJNNotyFXIrtKusqFkqL/8Ze/s+EdVpUQgSC0qNv+NIyqu5Czq2nJjzyZ9776YLUz
iDZ0kMwskBioL+t2+RR11bFQ2ju3z0MUPdGlNuOymU7KajgtHPY8RjPY/qFzJKvRa7WtPdYdl2h9
r7kDI3Mmx8p4X+BYGLlH0+aqnBJkV8EFClxyEi4XdT55BmvgbvYnI1xWV8almmzT1QZXOo1c0Hir
JtEusfjfm95DnDc0ScsEdb/VaQ/ZJVEw1APNR776HYtjBxYHoHDU1yF8ELJUN07BQSuVnoS2uPnY
5t77+oMIRiSiUbT90p8WXZG6FuWf53wpVZwbf9PlPLA8bWU5t4wcDVj7NsVTYUBOmGkQzqkajPiI
pyaxw/wiAnII7Y4BAQUfGnJskC3fcy3uxqo5sbLhYYmPPYh3ltAhYluMhmShMCpoQc4BzxoF/OaR
3r8XGzuEbLNOFIMmTX8KdZB9s6A6qUs+IyIXK9u2z+tuvuZRd9sUFIQh+u+huezD8iEjjVMH+gw5
dC1nT1b0pNDVjsj570UZDouHjKQx6ikMs9ORlJsxb2d3IH9P1JrZhxD0NqnLDECx/rTvbqopUqx8
zMXzx0viHfiefQhAj7ROulZik+97DvG4yCAOKIeLwgcWc/ZKm6B63Sj4Wd0OsQua4Piyr4ria96Z
2RHX951VeQhwNaGirMcE15oQ6iCqaSFkMuUA21NtHkPZv2POhwiiEJSNBZSN+1NGxotZ8pNsPlaC
9F7vD5a8k/f5ANKx8XQxbpkTqyWG8vsx0dd3tv9DmJDIweY+0DY/tY1K2SVBMvVZCMPlzpnZnSRm
dWTf+vX8WId4oT4bwAqUOflpkk2eLEZ/Sv9mfSJEXd76SUbCgT0tELNYaNp70FbSrhPj0i8R6wFT
vUHPuhKUUODv5idWbfGtHk2wjqQ62hHS2n7tNGCAQCoZkdbI+BL3hKnIMYGjG/vezfq8+0QK1t8P
RppuOUWJVmOFZNdpMCiVcs6COp2Ib8YATy8Rg4FNibwxLVJcv66g/9pP/y96Ka/+3Hjbf/43ft6X
IOVKoKJ38OM/b0voROX/vX7m3+95+4l/bl7Ki+f8pT1805vP4Hu/t+s9d89vfvCLLsEW2L80881L
22fd6/ejh+s7/6cv/uPl9Vtu5+rlj9/2Jaoc1m+LkrL47ftLu69//EbXEP9//fj9319cB/DHb+fP
kAnvnovk5acPvTy33R+/GeJ3m3POHGlZJrZc1GL99o/x5fUlav1OpGVaDpOOIM56CBRl08V//Mas
3zkFH58jHOhQUi7hcLdlv75Exe8ou8evGbMYXoeH/K/evXk+/3le/yj6/AriTV37x2/8Ndj3nwPU
xjcBT0mhd2Din2tv3ppmIQ1jBIztAnrTr1wUwmn8js8ZUIVtaw/fDAayx80stFmC5XuBYHm52Gtl
IajrLQ/M/3Ps9bU5xtC7jOI6vR10b7WgvmoL+65NRvux67C2IJKVytibnKnJN8SeLQeQdtp3X8tm
tIELrcqyHj0EqnvrxhkJzU84zedGGSZFkSazkVC5oDUqxl3Q2I6Vaooy6a6JphCAqId2rPdzU+Xy
KoJyLEpw+96bDGiBnY1lJqvrYQCwhMvChjar7SzdykgNzr9n2tgk+tJLGd4US09AWF32ZNgsyRzS
ONoZjh3WJ3XHeEw+CRsaUMQrWihL3BiFAyU6ZfOcQS8avWwwH5f4LQODoEIVY5Gxp6pnaQNoi7EY
hRmIxC7Nh2jMHb5cLdQ2RfUA+AuoRq4pJOAbdobEDas6Lye1qYcLEnU48CLX1Ebj2BqINDOFwKfi
BqgJBxSrWktn3/KijsAp4o4JJwsJGmj7zOOpQYFm5cIzdSNAOtfQsdclSk8bB0enWSLq+4204KFs
fVGTotv3zDS7W9HPdmiAqGWyM7knYP2n5Z1jknhIId3Z5aICvbzVV0wRUzBDOSgV1m41FEV9XhZL
VZ31UdMqNhD7eoyLPvW60ayQJeJTtWVzUX6ttXisSwChaNE+yqZOH1D2PqXKyubslIK70nOAzAG4
cWjFFoG+3mNO2ZyC1gus/yjfdMF35ChTV3JLnHr2eEsNn1W63tep1qcQ/ZQ7rKdQcdNinWrtWtwb
g8EhFdHb8l5GvdxVqeAAGFbFYILAEAy6S5SF920s88cOc03U3NXRdWUkAxSXwqy/SCpU0RrYkQIT
EOXHEmUuL3ar+88hKP1QgwJ8Ivq9hBVAGGYx5y5JpspUePNgbiLEROLtqvI+bQBqnM4wTyE0qay6
BxfUIh8SS/NM9W1NRx+bXo1hm+HozsXMbVB3jmBzSilxtlYx4IpT27otVRtaSaO4SElANUjEXQcZ
1BsSTlYQ92CZgozToNHRUJ/2DdPbRIfd4MLvT6gygK/ziogVF23T9buQDMkVxIstlIHoybwAqU5a
nyco8DtHhbs4MWjIGjVBqE0j42E7mbK1yQA1g4CcBcRG6IqOFxEIVEAVAo+W1G7SlaNUQtQdjjEh
PlnFVEbgeQC/I0R9HRQ+OZW46/NpZYpNZ0ULHZcogRLzGS6skCu0tSXup6VIM4/JXJwUeQ+FlhnS
Tt4wVdaLbubwNNRGf91yo75t9EJU0pLW6wTlX+JyFq0XLQPZOUWinV0bSSL9zrJi7c4iQ5m/M5oF
bozDGG00dB+QLmU1nVwjRKVuELKavZCKsWBBMcVZ4xTpbhIyW4Xjyrx2ccRqfpZFpl0/27Jbi8VC
SkKFbKS57KeMLolUHViI+QlDbIeeL5aYiueax6OTIDOZlbNnJjiYp6aOXeRInSAugbDxU1JLjYlL
TRN14okeyqg9bfrJMonbjpMhv4WArENnrGwKHVAeDukZSwgYysc4cfx0GssxkBnK27cyJ9x4rPqx
jO6NCNhh39BtmO+miZvmGSi2HHY/oukmUajM6fsAZjV962ySl9va0NM3q9F68qjBNNstDWgST2sn
ZWEAvzFs72QyJw9xxAACWxrOJSiMlqoLEtucwHfWdw5z23QZ0m0p4VYrExv5vZVquNFLAuT9bhh0
CCrkKI5xPQR67evYGsT2OkhVQK/BKFnkJwmZvmBIIOnOJ5lbW4uWzhN285F5eHdbowCwH79aCVb7
CtSdhe9gCT0sJbdvbG3Y5aJie41+LwI7jmdxg36S4B75OqRL8WkA99iLU5exvTJfdZnbMx7e2VBu
SlCVWEitmJlVYOpMRJ89WhOyl6pxuIaN2YAt4uU2BK6vylJ5N8HPaLGizTA5QygCTHE5smkxJBPD
fBmQCUFs+SJEZRCFpkgHAUkiDRygjkNSinPI6Lm7QAMQYo3CqeAdJuXENzgEis5dkBh+tnUJAcUS
q6Tx+qrt5DnoNKxJJXSYpaIxFDK2nKMEPAKKWeBghmyEaq3S7K9LumrfLY7dRD1eNlh11mLrmmPc
nySi2RVLxwx8Jjo2j6WD1zDFG7/CkY5FbCIIZo2KQ7+iz6D6O0p2OwSo5mhvqh0HA6YDQ763NnZA
tn9NCcKm8JIcJB9MBq40+FpivZv8EIpkC1Z9OLcPyK9481QDnej/4Nh9d51+dJUOqsj/bIELE1KR
lFrw4Q9aaCJksoxifiAnybY9B8V7HKwS1rMnCmyNrrM7Brs82uIa/PhhTCWCMiHk4R46b/QlWlp8
7i1by4W8KaTLo4Bt083Hg3yL0vo+RhOemwU9R2EdVuVnDe4Imi8PXFSbxGqs7DGHPDTzkIouucvr
Lnyeh6xrT1NjbiH+006Rufu4CweFwn/2AWRe0rbwl8RUvx21mMEmDVjjAxwgP65vHYiGULr4xkhB
ibl8sVm/KdJIdWDkTKmG4r1zBlV43Ie82bA9XW3Y8DKy/kiA/jWk94NBvxrYj906uMMB94h932YP
XIPYNQu/WI64YHW+WcbmEnyOF7K8F1AetcbkIgNPP/aVxa8WvR3yyeXLhYVyeacjnsnBhUcjrsyE
XZQITJZWrwxR7trpWLX725vsnxNpEvDUoAjLpgiavJ3IRdhl3FDxMCEUDx4EgGQW9fGzOtbCQTDR
ZKPVjYt4GMEDR7uvPXyujxt4G977eQgHwdByaUYBZqmHqEmCLiZwPj5B72crk2Ninr8cCSWCU1tS
B8VZb+cqXDqStYX5sFBiZn44ZQ1UcYpw8f7qeCwgkRgHssPiTByG4CLAOC2wqDx0Oh9UbUGirqlS
aB2bGBvuZsewd29jJuv0WdJGkA0eA2WW+RNoxUkgJq7Nh9nqT4WOfAYtm95s3CUaTqfk8+Ica/Dn
aUSD2Pgtk4NC1nnd0X7YsXDiTYJ1xsPM+AIHFc6/vRwreD3IAX0f1Q+NrJ34oRF7zjMayfDBVHCZ
t/DCIJ6wX1To7aVKrqAebJzPXubrT7abnaWucXRjPjbKg5OAyEGOvRU+pFiyNr2by2OlSAeRyD+H
6BC4qyaeG9BtB3Y/k7EeQHzz0OUM8KLGQdHtABZz17b0bb3UFgjnEJ4EzO0R/CY1CqPa4UIT++5j
a30NfL7d8yy4gtAFFGCMxuI46EbuJIY5J/xhlOkmWcpJtVldK47VPlRj5ToIZwWyRoaFO+NXcM03
CmCZNKgKzVULFA1qelsj+LhTv5p8B/VgkuGsh2kfHA9kzCyiufUA6dcO1yTzNprYp4+b+HnXwfnH
oPMjQNK4xkbeGlgCMGdtF/IhHqhQ0hmvcW3egqyoVDC9Y1jS1VgO5vhNYwfWnDgVhIMz+eAYiGHY
2RlUm2+TUhzxXn4xa29aOTBZHPe8lmglTsFGvETNAx7skSaODWSd1R+WpZFndlYn8sEC3Qr0OAuP
6u5xpPb244dzADR8XRsWZYJwOHlcwLV82w70pqqsSO2H0R19Sq+qILwin8Nd40/+9GRJZZv+ccfo
APH7c6sHo7ObJJ6lXlsdvO62CIZtp6BXf1GdRF5/5NT71fJ/M8QDG6d1VBSYTjQGIpREjRto5riD
3yHCsDlWD7N+16H9/TidB35NwfIxLNAWInmgDNpP4AW0lkcH2WLTuPn40f3KCH9s6uCQjbl0Bo2m
Iio9bS9BFX77uIFfmSCzEGUVnNkcN5C3plHEiFPEbfqI6vyr3CG+PRe7hXXBx638ahgwPURmHZzg
P20PPB0sxAeMB0bARRIPfond+eMWfmnjcIDhDGKfgzdyYACkbxHAKqrHIYORR1vy2Qhdw88dxW4R
VdkRL/eQdAaR0cft/jx/NrFMhkivzUz862DjM8dqCZPBeZwT2tzX2ZJdgknKjhDZdYrG/bit1/zp
W8NDYwiOC/inDkIwB+vYhhSSxcboKTQJIsvzTZXXF1lbBl0vXTLlCI7GV1FmuR29l5wAQBxnbs6v
8qpFuIIjuQ8XKqFkX1tFsBhHLOkXRx9654C7xcJ1j9JDU1pkIou0TJ7qVKLEvz6BM3cTOtZVyEgG
BqI4SOS4BQjCnyQeRN+pMRkVPuCWMju24624qYOZoo5lgnbURKjPOoT74xSeq5JBDW2XbIvL3EUc
K5BBc37s9vcLs7PRkEOkLfAfGETerp85nsumKfWT2EA40wEqwB3Po5MEWw8YMJtnICq8wg2PGMIv
jA5xFTiLqNGHv3PIklgukURoqXsqABRFRjxJhTLZkaTez49T2FxKIeDDQFmarQmVHw+nsYDifT3k
z9YnGvTZDhpcp4Y7nJCAdDum4Mrsjg3r58lEk+smhFgBnChy6DwhdwD6T1I9i43zMHwq3dxNXGvD
N4MPZJxXnYf+d9foL6XfLquX4lPXvLx058/VYYLtTU7uPNk3ZVt+6w7f9b8yDYet6KM0XNa9vM3A
4f1/ZuCQMIN+Ex6EEPCAKAz7Xwk4vEJtRHQcXI1XL3etkf+egOPyd8StOBYbg5g5QWjp3wk4bv5u
EzifiDatlzgBaum/koDjb80f34+8G2KkAocWIrk/8ROREYxEkYbcRwxGBzDauwzGAQHyVo6oAKgv
RNu4k71PbbartKHm+D6L94xfQ5dH0crxSZF7pE830Dj3aDsF45KqmtRuQ+6yUp8udgz1EssVJ1P4
uRRC4UpGr3EogrPkuRrBjuEW/bOVfyPdSYjL05UJzcLyJLuNTIF7qQtVN+UYPl1AtnXmkJs0v1zC
y7n8inyPGooAla4gHFJAlSxcyRmxjUqltlQh/Ty1W+lcCelNlqOoA9ReCNbFwVBpzt0m4RthR75M
dnaeew2LFMgnFE97Rdwsj9yy1MrkV1UEtVLZKrtu3CTV3jjNwTo9gOl6dsnUXKEqadDbULdIFOhN
YmAIKOsdo21j8nNN8iAxkMHIH2z9xYVCj5tgnqUNmgeUuhmycXVhqAgcLs3M3RA0sAubVWWdEwnc
EqMqhFKbbYUqASUNGT/ZWeqZ6PcUjsHIrFNexrs8A9maEwVDojcUcbm8jE+RlfM54MRt+EInunME
YvPhsiuAVh0i7lZRHPRxuhmRDdBRiyHUrk72fX0Wxbbqu81gKjk4Hl1yNULUCXrUlqF63D76GWmg
FpTjDjoR6Q2qzNXaT8O8m6LIZcn1mN6byMshu2D6c0sBKfrcz3fwieVFlDyV5KRsn60eAk42kjWI
G3MLRDvlXbMmQpD+Q3Y0Z3dm1qqS3qFPBW/cEHdPo75be5mYIcrAoFYad6qM9oYwkJBrVVhOQU1x
E8TnlmzwGySEu4Ru8in1cHTBqhpz9FiZeglEhxkMFfLGruFcNdXgi2lSsnMjDGWq9+tvHBN8vJPh
A26uQLIcSLYf6lbFcQsoDnNr4wsAJ2qc7oosQkpmPX4Fnt5J3i4bM4Eni25leCwtspCx1l4oQwgE
A9ThUMTDDW+9tBYWyLbzLQQSVNM8le1d2+1p3LoCte4N4MsNzGuM+GZxiMrRDCEAhoCdrED5c1FS
X8Q3IF8xAEkxhsepI26fGqhktRUjj117Qhs8lAXGA8tdkCEop8gLW1hthKjBCJLOOncjeVelzCWO
oQw8CaAJQdaXAUq777uLul9dcdyl7J3T3GnQikFQw29gAxkYSqBK69cgypX1ZuCTVzOkoyFbHvWT
1w0YZIxyPGQaWd0pnUBYypw81D97ZT1565yNsJX156TDz3xfobNymT1GyFltpB5Ku70MeT0Ef9UM
5F494fVx8hAzdjPrSjaNC9gK4rGtG58YUaKM4TxO9z9s4r8Iub+WfP/H8fm+N5qEIWKG8AMc0ren
NrdswIm6pFcs+9aWjbdc4raM5wrvb4TJhdkGVp8jKddDcqes7dMuY1hqhkftnbByt1qmAATZCkC0
3ThvUg8qCZOsgoHDC4iEqnCjSon2zLZ240pv7OmqIdtqHlSHRHZJa3dZ04UFVdm8XxfZNL2ugba8
JuQqRD0ggB1qtqkSIxCw8T7DArLJHXizAQxwHTz5OsEk9ndITUBIMFUh2QvcT4IQrUl5UuelNzb7
pr5uJ7Zev1ZWwRJznQD7YJtSSXnZxjfgjHXNafPx7B44KD/P7sGVFijAXJcQAcN6/ayn2xriLDmP
YP6pZ6WtIgZI0utvXFwY6cVs4OgREBNtzszkWDnJgWjanz3BlU2C9EMw8TMVFDg+7BEpdaSlcNgF
FT3jsPY5dqEriokznaCuXXAslfaF03khGHvbqzb0o5qp1PTL0rfkBjTlut+gSN4ovBWsWV3r8jIH
1qneV+YpRNuNBH/uOd9omSgit8DFK6M/An5c/cgDiwU5F4oCrHU09mFNF085AON21qtcBI3zpe/A
aESku1hnJT12g1q98Z/bAjgIkWRcPw4JmxqaOXEMEmU1igCXEiv0siHo+w2Kc+0vIKb/2Fxw9zls
j8IRIgiPMyIFApPrvfiHAM9oowyGhXGv1v0GfBo7RLJBRa/BnkF3E8MKpHOgpz0z6gfD8BycGaPh
+MZ0N46920fgPJ4YigLoBYWrPyNGOBvxKaP9+brLFy1LwMZzF4GCHOU2XyJxT/Ktk8SfU55uCizy
Mem+mgbdhfEtQFm7BWlm2jJ3nBo3yplae5Fl6VVrj+ejUwOWvbcm8AvMQWNjs5iuRe8v5LleIr/u
9yNyzyAUJThcVzfCsLSy00a19UajfqU9xfF6PoMVb5zPhhzMu3MIHoHUExRUazT1GuSAAQQC+ecV
H25Cnm9aA4hUujNiY9thzc/1Pl1wbcy22EIhTAdLDScvt65YD0dmGL315E3Q7fV4QExDjQOGAoL1
9eRbRxuNtwx09OEdweWyrLTSonHX8wRb3uo1EHwGSTgF6JGbAYu0bvRN2Jz0X6zU06gHT2PpDfP9
0EG9PEO+bIQgWbxBjaEnwCjYgSFaGF83WXff1lfdgjKoKkiRiyiswa9wSETwe+YiaAYsxLZWfV2o
QZvKWV6EvjKqQYUgNWIdXJgiAk71aR3XeqDk5f0CRRSrPl8SVQOFT2ji9QYeKn20JfAT6HONM29O
NMapN0OdeOKyn1fYvuULTVRnn+gIDnCJL4OKWmwargXcCnQjcEz2k6HqLtrxJL8362ZL+Xhejrt0
HjyoL6Jwy76YIQ8nLaSAWxd98/r+iQO3S8vcyzSFUxL7QFacFJblhu1mKrcCtfoTBb4lmYNyzDZp
iStaVGOGN8TsN0t+tlhREOFYGXBoAvm0lQJelUxQHAZX9QTHZSLPX89l316Q49bPbWxCdUKrUN5B
+McHYqjHKEJ4m3I6i1qgLHBc8zGFj5OC+05vjKLZjlg064lk5ns9BGTJ7pY0AxF+t5nzyg3FWVld
1ykyOHCEmAlbTKNbXeBCaZ4OduqlUbTrqug2A2+iXg3CuJt7gXV1M9DprNKxN5jDeYec01K0cKr2
o/2FwbumRuS25plln8124iZwa+0vfOyhf3db9K1aW7DhU8PwS3RuGlDXGZTtvNpyM8KbJTixIu3N
EY4yCx9uT9Z9YBjZJgLqzhBs06fdVtZjwOf71RWBd+NEs7euSkAP1DJEboUjj9efYAGqKrcGx9EM
FY9YRTgOK+Ce+pjhQsB2sXOF+BUoeZEuqyMfblFpTa+nVW8CTIFNEFCpBvK9ed64HOi5dZU1MJd5
9aqn27z7sl4irJq/3jGaevQtttcrnTl6UaRUVcM+JIaPshGf59d9u1+dKJD3INxm41AU8MJjJ/ZK
qFPEVuzHxuC3y5MGant1iqU0PFBp+B0kqvtbOZVekUcqrvZFe19poOBGP+bNFuqA0PuefNnRnayS
qzaFN4DxDIa3QJqkdfyBciyubBNT7a2Br6YNt7X5ybZBMtLfIVIWpABzra+uN4s2rjwjK3CF8fgw
eJkcUJOOZwVI2uvFAtawXh0cnKII5G2FhANrw5lrDSXYtRnCs5SGKpOvRjj49MHJsAi7a2CTAY5R
s/VlnXNe1bhk7VHkt7PgZzrj4A8jnGzdbNcbFaA7l5aF+1w94zBalKhNFwKTVaY3PeAYdYT64x43
Fgo2ybC91E20KbGLNfZT2D+ViYSXjtnDqm+eshARp6ZUaZxv8VjVNN716WdafEsKpPwSABll5o39
7FXoAxkGlYWeCXLRDuYbN4vXFVvQiDaVB8RNilzZ+j8EaYDhE5uJn/fwIMv4JFt6l4OGu66Kq6pD
3M4I/ZCNcHtMl4GcHMJvnjPFqAHYtvQatL1hvK2yW6cHT+AXsfgW34ThU2LukwSgm9sOHvH6rMci
2UB4rYlUL779q7OlLpD8v6HGlR6hBdGlbmKBBL00ca/AWcI2NarlR6hIogB1I+oMT3FUYes1fPZC
lOlAJjGo10OXbEr6jWgIAhVuL5HSr8+HbAzgZaCiODJNxaz7ogfgMw0E8BGkledF/GXA1Caf7f4W
O2tUomdMB3DKNhKb8Av4B5FWPyXR7ShMN29PDeybYZUDjPu55LdT+mxge8YJEGL54LLanWlavLJ/
NOYCQOhZkd3Wkx91l1J7ybANAf4Hme9y0ZWXKAvDKFYnaH1kS39n+SBAc6mVeQLiIkNSe5F95oTu
TDAVS2CNz44JqdykdzULzLjCoTe4OrJV2ZsqNVCyMnqO1ewo732mnc9GVF8uIOZeFuYhtKMYhdgQ
JAy7WrrJPHsOOGWbPvbXeEdtmEqbGEEdBTF3bkEF7VFn8GesKTMxfIF6UgCWA5q1l04KAEf2VMHx
78Ab1MYnY7wt6xx9SNzePmtwIFhNFtBGugJPpPI0vY/CjcETV0NThaWG346dC3AHdlRETfPTyWix
wYzYbiGwu3RuRrfhcm+y24IJtY4f60AMjxYEbyrQrvaJG7mDjLw4GfwJgF82p64eQKpQmK4Me9dh
hWL96PdpCaRZ55pm6C4zg3vQeIDz+YsjrnkhAjYhLoNNMk/Puvy+GUpEk5BHkJEfAi0GlK5bZ1hW
5RBYHbYq+I2Cdi5qpOE14HdFrGj2aW24wVW0jk03zttdzjKf28hJjLf99K1HDIRkDy3PdzGcFw3z
jrAftvobXR4AKeT81iCD6vscrsftCH46xr5xBlA4dBX5Yvhgj8cDT3AMfVsNhWFvouG3abwdeQc0
nYmrR+9a7YbUKeLr3xY+AG45qAr7HJQRoHKOzkIwfCslV3hdEmSGW3jeyVNBCiUAHG5i5NLAcZTR
p2JlN41gE03mOXCO8iEEeBLPn+JtfO3M4pEl9JHxQ6QKCMkFQks9lHuAWSxCocYwVs2AuwqrfBnH
r+/PEK4xMEdITSqB1WZ1vp2NKppzoBoFXFOYXZz4c9ZjAUQoSkTVhhbbcUBHdealwDMl2O0M7A7x
aOLa9TT3EMWD97huEoZlouNntcS6m4Rq1u3d6QOBK+FkTdc57u7r25wWzGN273adUKQYghJQiB7q
PwOBEybizdJEN6LNAimLp3nBRh/CNQaquf4GSpjzFlGpBMGDNJ8DWzBsATgsZnbmNJdZBnkW3Pa5
PQXwUSbwLRit9jPE1RZubIt29McFri84g3NkZvq88elw7sTpHaRqgiQNFj0DiRztloQ8JWOIXX30
wf3rrfGOzuzPC/hj7XIjtaNsHGdDhIgT4nuJuGuh2bc6vWvYsAVDCYGf15XXUYV3CLoZq3DLrThY
HU/d4iiepmAN+xQ6CXKc5qhE9DJj8UdQQC1J7430uTGx5MFrm5JqG8OpxJGtRjvxYMpyOYU5EGuL
cgbvNQY5dScama+WIgICLy3hdFN0XhaCNUViOaah6qg31pC4w8Ic9+CwFGw3ZHgG8dd2IjurC3FS
jj7gtQjokjM53C1LcwHuh2D12WO9qK8L6iQjYOoRJVydrMwIt92iN06bXUKl72Lk7W7p6k0cpXec
tYgRGV5eJH+mZv9S6gBlO/hzmA34n+UM3rzr/1J9D8Et9/3EwrYsvvbNc/smt7B+5Ht1j81/pxwZ
YKStELmgyNj+K7lg2M7vqKlZU9FAYZkWsmn/zi6g8AeJY4BXKBJtKLPi/8kuUPY70gHILCMh6nC+
Uu7/hezCK2ztPyECExkK4Cf/P2HnsRw5sqXpJ4IZtNgCoQUZEdTcwMhk0gEHHFo//XyRvem+Mza9
yVu3LCtFBOB+zi9d6CcHosN1/i/znE84WZK57ibIi21P67TNtoXPh6aHLf2nu0IEu7ZK11J5m0GW
pzhujhQj7GxMokXw2JG+URHn0xvpY5rOrxz90RwM56G4BmQ6ST10dFKQfHlR2bwWlOP14/DhNNUN
s02IeWLtq5hbdPmwmXZV1nyXNJ54KCOXvti0PM1G8ZqyY2VVsi48Z+Oo/IqZYa0A6LrkbzP9L/7K
f2HO/+MDsdCM3K1Ytu0CnPwnsZ567Yj5dhBbADaLadHLyXd2qlCvHlKhmz8i5th2RvtGiIo4k2dU
XHSHWyfrW2Aww1sZtkifnIwOuWkoH5OieZ3MWfsgG/0jX0on4lck9Ffrkmvas03PTmducdAsx1k3
Hj2EhdASwmOuqZubkW0EeaAHKylPBGBbah722LUuuezHowmgPRstvM0cPBMnHx+abJ4e8D2ZN/uQ
o41NKm0fu0MaLZTxbhuHP3kxEGBfZhjlC8ptSSup15VknAgcL1mR92NHWdf2kRgKecR+DMDXu8ZN
uSlqD6kF5zrWg7PFduLQdvnAn+XU5mT/YkYODnAnyyFum3TV1NWmX+yGeBZ32MdSECrmDfXGrTQZ
9bmAIjKWryRt/ZPpztW6CSBGRDYYj7Th/jiT9mm5sfFVUloh3gM62YiEPGlEeu//27v6/8CP7bvC
9T++beSWGOl49MGr/lOy3SaNRR/OFG/ctAWAyD7LhLj8Ps5YM3XmzclQK9R7U9TiJ/bNseFmVp9B
PzFRj7jvibbaF3jO8HGIY1BoTyr3Xtq8by8ExIChdIUX1s3yd7j/Q5n6HchWGs5mGzz5o26vDRXU
oSdM/ATCvaWx0Lb9HNRc7N26SjCbVAu3D1ozSbwyW7Vqsq2tl86KqNIidAs1/y8g3j/88T8+kbug
gePn3//cT57/juElfo09C1Btq0nB2zmKFvS/FeDo7Ubz/TmagjTYDsHcndLWcEMsiH8snS5LLNDA
Qx6BOL0RtlrRorSeq7CbnGQ9OGb7Ziedcept4yFWzUuDb2gdKxXsR/+PD452cBqeZJel7P//FSNL
+Z+wJGecbVnBXQ+GY8LzwFf/51+paMvAdhthbRQoRGVlT12WqG2a1o8uj+F28cwBb1mJe/jfP5J2
QK2TN6HcSGP7qKSfH5LKCXFmdgdtmsR6dCQ9VYXWrmXuFBvTmPduY/I9do96NzK9zzi2UI+s0zK4
2ppZ7nKWxB7xxMopHj1TPI3ufevPq3ZrecNNxr9CZzQw8/xZX4ZtYHR72aQSWIiJstVv3RDqpfli
AlUWNcV+Mn+JZ+i7ycBKtJBYVFUpRVGj9KNGsFtbDYu8lO0OT867WPxvbKZPVZxhTqcQOszl9JTI
8aVJa6w5afw8uD8VQ3RntO9xYa+Sfj75acw5kT9Lz2Mhluk6ltNL+3dx2FLc2lylZPECnFhRrfQl
kmosdun4jS4SulSc+PQYXhZ7wf2XfAu/LqPW0wSrWfow6cN3gozHV8xEZeFcW5D9U4wiq0/is5/a
xs7vUvhULGxsIF86uMc0pCM7Xf6x+Ip9BEiEdhBWN6kqeYFlmeX0Xqe9+R2zf4VaZn3jHfwdSu/L
jYN1ogMY1Mtj1anlgJuafgRreMza+hF341esx6yGHm23Jjote2TU8gf2fivzT5ZTWmcXWX6kW9Nz
NcTaOsnbz0rGFcaoJvK1wCUo2ASh7L4duyv2in5hpv8SfWtoSm+GTO+Wtd2QVq6qFXXQ4jguTb3q
TWhBveqYM620XA+SPbfW23jjJ3kaWsy9JnWdYc6hfczM5miDTHdt8oTkvGHkNKwL03q3Ia4KWm2+
3otLqXowDzHs7GAm1zqGQZwQoVFnehtMGMsSv2fXOlu88YqA7urONT2q5KpPbbsJuuLBr6dLp2r2
u06nijmv8/3cW2c/24+FI9b82zGcpykNlcMKkvF86IJ2W7/76dIabkyvscTrY9Q7sRtVruYdHRco
sB98vFGLxn/cdXI1uOm19nCgOz2zv0zli+zyn8Ki3bETDuA9lFKsxGauWljwfdmg49bxzBbTe1VV
A6RsenDNcdtahVqTbo7fv0hxU+bfQ+P4K7hIiFjZUXwioCUtv/aigo7aFf7NFQsQDB2ruZqDbR9k
32wNmwbH2mrpgq8pG69m4BzjrmA58D6MLC9OFcHydgleHRelviu8IqqTkgsOx9WS6NcshdYwio2H
MC0cvCQ4O/eD0sn/FGkBW9Dkkn8jN/7dWjm2zbxOjXsQYkwKQo0ReusHVWS15UnLF/gHQkndoL2Y
qroYWh5EeHCeBq9st/Ok53ut56v3ZkJsQD55gMRGH5un2miD41wRVF43B5Ht8Jalx9lULpBejTzZ
tH/SSee36433oSCMVStUlAv55hXNxRhNXKRmnoSE9nirJmku7viix6YfdfP8ieYTlsx7qVTy6HvD
A1ELrP5N9eHE+RfViIec5AHeat3byLZTEIVRU8xw0INBam+gxStLKQydjnbW6Ofos6ba6hlsMHbo
M/JCG54z3eDsBsF1zHrj+SUP/yQ+7Fg+ZVb6KUzNZAHP9rXVVbty0V86oJOHrLMuduFSRdjra9JX
I9unp9GQ4krUOSirp8pzSjkI35roLxCKxja3YhJUlbUOaIfb6BV+RJNJC4mKn698q9V3tBjwNMcu
DIc41y47XNFXXajl9uecQx92b2bPH72W/U/iLDfHBBcfdfFpjNOTsvRx2zsgTQm0S5JKhcVY7zgb
CjdkumOGwy04F3GynnTvCF93MOclXZWCzAoMgmFRuRU6GugI7O7Fqp7Xi51etcT76dyE5VJ162CF
Wj6DBxqjGEkuCyp6z7bli16mhpBmSZcvuTpMHfo5Tt29VQzNamiqAoBN/uLx2+LR/5PXxRT1fceI
uehP2dRdtN5ftjSsifDeux3aJZS2lP16jLutbQYGqJTXrPijv+qj855Yvh0acz1uG937EkV3Msvg
e5nsMUw0jIWZSvx1kIMyo/R4zideQlpMPkdsmJ7l/rSViQ04PslguOF9diLDNXhXGyDYJk6vzp0n
F4vcV86yiXPDOmvZJ7mURghqhiV2paUofPhMTVpM757cWJwRlo97R7d/tX46BHq+GgwZxQvH7aIH
X/4Uh7HqzrnufmdwaCHDyH5I+RkmB61wKkCdMXM2DKMrpx8+mpT4aXLdQG6uooSX8JJt65C3kvXW
y+SexjvtUNq1YEhuhk1XWd+2lT8PVrlS2vhree2zdEuayu75ZsX4CNbOhWBPYexRvdab+mUwfygD
1CLbESfX7L8aMa/HVvw26bEeZzQrq5bXEg6DtJ8pc+vQ6nq+6LTb1XO1ZyeaZv2l9tIArkV7yruB
Q9Edfii3l9dBAmepIFpGRZqSob8Eqgb2602UmuXvlINf+ymUpnR7zl6VIcfBP+JmJMlURQVuSJyB
m/2QZhsmUj21M+hJ/e0R22Co9ECECNOxldgrHV+d577Fv8Ey9xzsvlotvp6GgV786lqzn0taYDt+
6tod41Cjon7KKy1CVRyHXimhL7Lu0PA+hVZKWoKlRlD5jQtNn6ZuErVTW65jfVuzKG0GSjxXVtac
A/HHCnKUNKZC6qwUEja7OxRTfRe3oIEfq180uV+s4VHCiwxYzh1cZZug9mwEEzocsihuLVQYAQzr
wZv/ENxUwUB3RQ06N1WhcscPfynf2mx4yhT8nD3HZ09P3uqmYOR7CyRkKhfhvYhMv2TlzATRAV+W
GI0cIL7F5Bqg5mvreNBpyAflSrj9W2rMrx7ip1CkM61M3cGwxy7slD5caBU+6HOMkEvn6sRfaEd2
635itR4jf9CajZ4uz/pcrUzBJqAv4m3Sujwc7IBkKyDNpj5o+oPeNAGTYgkcy3nZS+irUYMcdmwj
KuWw5xq6ue7yF6c3cZ91D5Xo0d3dHCcT5tO/V0M3vemuWW6/tBRSEecneo9GW4lW7FuQYwM/flg1
+otOHx9Xbv+WUK1ZCuKUK80zH+f8re8b/pR1v40tcfNGYhrmeeJRL28+Sgqj6Gk4ifPIDe6gXlDO
IUsVnaDFLkvn78BzLkG9lNs+B5FEWHk2CaWbAxcrMiHxETEWBDt4zmogwxFWiFul1qrd/Qub/OLR
Lc1f8LO9geF4PQJ4RnHzx/IbfydBcLUS2M/R5a2Ix+PUA6qlS7KgFxgjU++2CQCa0XgA9bOFdDyA
rvaVWDuFOHd2+rwobeUu5o2a2gsMp7UlIGI1Vn29opNe7pRgK3TNc50isNQr79UVy5qXLgM21rKa
Z9FZ7nsQaVGacbSKhL2jjhnFuk9ftJullUU0VAmveWp9K9MWYZMD10MJfVbeeon9SKYLhXNDBYSo
u1+OXvhruk5393yHyM1bvgbtmZrEk9KGN33kVfcnVJuxNz1lHUEISwJHgKbAqA+pl79oZfvDuvRS
C4qH4o6ovESE1bZu1FuWJMyfuL/vCqPO47Ij6+BSteZ5LG0CIIY2iAwrK1aELpFJMXUPmj99m3dl
KVo8Jui0+Yt+Y7DBUr3P1GQ+MDZ+Vf8dWmdX0KOzoS8m4ctHydO0zcVptd/cNT6XRB4M9BZiLN77
BXWV6dZs/3OYGfV7Zme//szq3WTtqWNuSlsuvy5O/8ZB9Zqz9vG2I61fkh8lcrZiiDyr5/7N/bP0
dn6RvBeyPdgyQQDoqU3WdX9oTA7JoCPmKuHMamhCEX1fk5S/bDO5q3p0hh05ziSi+F+WN59kkT4W
CsYzpStSforckpHq5yc5Gwd7eFB2+un11ucS9Fs36H/cxPhsu/g99dlwcm2j/LvYEBFBa3/lXvF3
4q+o6uZxBnFZK52hDVnNoaidKcpm+KMBBeCgtXLbUlAZQr9c/crWIxJdHrLEzOCA6ba1gu44+yLe
dGoQGyNB0ZGpQ+sLcxt7yVmHfoIyby4KOsZgVgkpUv/Oi7jZ5v4r05oXiURs5wrybBz5j7t4+Z6y
cm1k8zaeEh5KbuVI68wHlBgqHBKoi/t5MrICRz4z8AKf5pcZzzd8kJGoEwyFCruEr38oaOeRXRLG
ADs2Gg3fWNxIWJUN5+y1K9JSfln/vgoKiji3shPRDGOUBd6DZxcboMokUnN2ybQ7zt5Khku56TyW
qlFVL6U27S2TKdM052dHae6qzsZfeP7XXiVv7N0nInm52g39ZnWAMK5ZYshOn8lJeCLfYusrKHSc
1Qd5j3dYSsoI/H5a285sM7DXoF/S2FLjgAylRkycanXY9s0MvyP8leZ+qxRmzRjK93rOroGgdHc1
LDrdKIm5qvpkJTtvVejj178PffCak9TgmobssTIJsHH8jkgv8nNS233tZ3iipeUvxmYG8egfpdfP
lCZxeBpufijRIpZm/jqVRGYrzXkwXSiO1L9vIelVyeG5Iw9n1aBq9Dv7KfHNdE06+bEsmB1UxVug
lP2CiAKEznpQSHpmzzzMQHMseRZ/CyWfF9e9BGb2GJvai+7x0hXpzDp+D2QMvFU7FI/VKGQUGK9l
idJwCf60pW2s56TbtbXc85o+AmJ/ZyQxhfNy8/z2Udhq7/MVOH18VKobN30w+SEq5sSsz53xlM1l
HFmx8V1Ke7dIDEQwcvzGQZpHjlZc/YXhxpmq9Zxl1+LJg6wlPQ7ok1i3oZwO999v4DFasviGgue7
SdJdJRzkzlpJJSiEmEh/B5MS35m6bsaT/m02sd2MVW1EdfHTNhCEZtWUUeanO1zKF+Vn7HI/YkTN
3hGEMhD/c+CkPSkSBYYc2w7X0lNJV3EkXXVVS/fa18g1DbNeYUV9Mj3n2yBWJl3+ZIsYueNjRElz
+qst/po0TRmmU/lHZsmHOS7PckRVpCCydbnAhnm7OI5fMjRPU6EeHMN/GWfrIVdfnUV+UuAnv8Tx
b/Hwr8okgzKCjhYsGOlsvyXL9B5PL666yxu0/Lr0KL/NTt94Csm9syEL/TT57iGjbIhbzaEs/W9p
Vr9J77HJ9OMJBPuDCx8VjbQ93ltVw2F2jGzd1p0Fb1/Jv5YDBbx2uibxmAWnpXcpyeK/g5P5qMbq
p06OV6nMJ9QS06pHqLo2nU3r2t/uXfiRlOYpSblqa6+9zgvQ6szK4ossSgvruywqMln1U2MPr4Zp
om/VOfaL7JC+/futtXwiiBC5Rm/Nh0COH1kzFFHCPDB9D4XBiwwBLcVwKQ3XWcXo2DvcFFHNjEuq
2HvX0b9Lx9B66dqdbOdTZ2GZK5N5N815g4yCkz9Xp5GMpqgf7YiOy7++zk+hE+aa+H27SmZ6HIh1
kJ7+0XQonwZ/a7cGh+awMefxF7wcxRVoCQCJz+dF1tPYWQ8ossZI5cUcmqQf0mM7XLHN/ZdwAUFf
QezyuihdUFEL9npwkXEgM5id9mPyyhM1NZulIu/oLm2wci8nxoWKe52e6Ma42uvcBzOKSa4buglc
Rc7exm2NDW3aM6u13q4dkZyp7WHRc0FqULR4o16F1T1th9TfTZOmGAR8exNggJx9azOQPrYy4+NQ
GoKZY37wOyvYSX2+xFM49F2zroTx1qTVyY2nL7vqAkh4+yW3FIUE5rYtyjkaDWPb9PqMNuCxYDBq
s1nsxfiJfcbd2br5WkxMXgbClqDU9F3tqog9w2bRCAgE9mCcLDt9TVueYBRZao0iiTYrd6o2HVEV
UWEbF/Y360DugnEidWyrT7597XGor/zFOwZeCfPg9NrrmBusGov3xHFobRpR9s9LbFwyY/7yO98/
paLvbgpR9jT9Vmhkn5RaZl7KS27nfCtxxj3QJjT3UH0VDpMh30rbJvi9CJBJ9YY8VSS+RnFWLCuQ
mn5n9UG+w2F037FSdk/avn4WmmVx7CSgcTq4OUldSXERcqtl7OMM/MwhtVU/13pdr3ySK7aFX9fP
FZT8LkiqtTeVKuqsWvvi3g1FouSP4PYxetvee7knjl7LlDxV50bE8pSnwXxTseae0Pk9+as4h21S
hD6sJ1hGYBNCnaTL0OFV6kHE0/g3m4dtbEpMNRmyEel3824UhjzMTb9O3aD6DljSQRg6/QbC4G8m
zrJjkubBaZiJmbHzMXnxTRBYxA8WYuwc3dpjLWFvRjL6WfHG5VoPxrxTQV/vrExq11yzndBrTfcn
5r7R5v/6mQauj4ux3JACqj04lbZZYq1/TX39kaNF/dF9badPdXxwmxmIxjPEVtTlLUv0/KjHI8d5
7ZKbNBfViQjC4NCClQO15Gcy8/Pzv39K6uaeRee5rHxQd6J6GH0d4LWNk+WBahZ3g5V8CVt1s8pe
PWRqzB///eDZg2Ilp461adWOdKQ+dNVo3EjObo5tK3/JGzdvGUlavXCK0zANnGuLbPeNlfJQcT6e
jcR4+vf//v0wO8ljMIhfawRIXvgkeU/6+giyANmm60ZYi/sPbfXUCD/b6WglnzEEfZljVW1Iglr2
8p5qA4UYX/N+TnZkc/Fo83eJHad8AoOErtITuQ6UKc/+TGP1XGAD0nzsmX03ci7ofttgVuA/Gen9
IE2s4e2RmfnYZGiFtNmvIniqAYHtzdW2pflEltj4oLJRX9cZRp9EMKQxzaEhGr27ejNdicBUF81n
Q1p07VYuskboZgabvCzzd0+6P2lD5rKtMXEupEUc27rFL+aFRHO3t1prrKPXmJ9wLxHchXHmbtQf
CfgNLb1dHghmpAXcnOTOn+cBnbxVrt28C070HMcHA5Dbyyr/6CRjsM+o6XbAz7cgUghYC1Ir6drz
qEg7zdicxioAZytjE18YADUv9k1LJ5R91Ix26zwt4RE4MjsNI0G3oO/yxnabl5zNSQ0QPTnthWcT
Eb2HDNlIskOQ9P6Ds+yCUn+vfOEeXGE7tC1iB6KePVhZLucla7W/a+p5XwOMHuH0/e3kVM9GU1gv
TB14F9rpwVw0j2AuTNy5Z2oPgzMfZWkVu3GMsWWZDg+L7u8WoikfCIX/7YdkBiNJ0o1XJsl2WMDR
ejGVD46qfxO+sTA1vWELeMqIJ+t5awXpSafn+jhlao9mCmi+7h7iTOCoLjS18gRFw4o5uaoz4yac
y79Xrp6m/lw3M4fpBIJONJ06cErtNamKdQqNEVoqvzH+Iz6p++XoJXW3Ssd7pjdRlec8qLezv8yk
DdrBQRQTONioVRsNdet5grqcQTCPoukPfmfGH4BZhyBlJ6200VvPBcqcuK3QP+n68BCU3avfJNpz
OzZ/+azL4zKWr53rOnt7WryLxU2yt3xu/Qr9dBXr30HefyxeUz5MXoyObynmCEZBO7RNCw3ng4GT
FRyf4vsPZpbPRxLr8c7ZCSis0nYzMuDrvx8y5NYGN/iiF4fEsuQ1qHgFiABDdB80J6JP1mLC5ZNn
LvfW5BzwwNk1QXeD8D/oPeq2AOhyCkwYfu1RNsC0RuqdCHG0Tq00+yj2/WQnSRrFN5F5hKFVxiXR
Jd6U5oG3gkN9LP0zNtQuqhRSNely5E5gLktl12GQWnQK6kj2dFWD4NkuG71cMuqtxtM43FuKOsM+
plqaH6omiMaFzDtn6k6agnXVycccTHu+pjN4rv0wmir9dR9duy32WaYZa9Y1BIGOONQxhXZBM6wM
9q+taxjPib003P5MmrGM3XU9JgrdXmVs4WvYF+PF2Wmd8dsbGGwAjTa2NQ4Rm7R7kI39ZAZh2ijz
pteDtmXP37e5doZ4eMzKJllpsVwnsmrJCEmWTbmHwHW3QYn1o2t9GqimyjrY/H59DgNq87ihV1Xl
g52am7oN0lvJZUwPH6+ghVfId4A/SpxhA5wC24PVbDK3uttS7m7BuqeKlZcomPaeAN7xGoeTqiVQ
iqj94+IaF967BnaqNzdTYuXnqsUlCV6xJfjU3JayvcSOahAGj/ZKjsh44+zaL/nh0PH4r0ZpvObz
qNbc1OEsvCfXsh6bruZal10dkkm6Ijh2Nam6oBYBMMmGgOL3l/u7eFdjruLdHNXdmdDjX9T6LfHQ
B8sd8Y/q0MhDOl8R7EOYkfHYeopRl/KxQT+OGEOYcFviCEr2NwtouHb+5iZgdUK7uinyk4laA62w
/upqGIQafMBn03StU7bkULz2WN0mpT7ziTiOJgn+to18xlQQvAWNPq/6eIL0jrN5k/dTsxOtj0S5
Ix3XdJNbTd9aJEWXndRQNKvalrvBHptTi6tq01pGtNiGGbr95K7dHvSzFriTaU/cdZrCMDzY6m1M
ejR9FOqh3/adRyn0B1Vl9t+pmtG41ysMwBQw5ZN1r8QJIlmCmjRLS/SeLXIYoW3POAybF6Tvy7Ib
aNPC9WlkR7TRv5VEu5BWLnlr+A7afqj+8td9WzLDfh07+1bxpITMB8vZsWOgU3AjowrMrWHq8cWz
EvBFa5yAopczMGudFxbnyYRtUsUk06Z0T+2DMQMzqLvx2sFBd0YNfTbV2RkXx4mw9eVMHWG4+PPB
bhQeTo4yVtIB9WhXrNugW3eL5620XsMJVLc3i5ToUPepmodUIOFVemLlAjkyw/p/VJD9zfKOKVNi
5OF1Rn8rnC1lSUgZp/g4J9xrg2JRGeRgH7w42OesGeBt2tVVJDAiR63qYdxweMf4YeZ6FVcuYIEV
vPgTFWdBt20aGg0D8vtXiclI6ln6VhBH+1gmMRFaLBdGMw1b6sAnJPe4Q1Rmp/t5Bqs2+uCrSro1
pjjGKcvvKFeGj+5zA4+q9UOk5sEB3dxl1bINPPXH1XEV5dNeX8on322/1posY1aixMLPxGHTL9PO
M1mpWxoReX/VuEk4hcEFhdqQcM5kUVVEmotJHIfZn7C8WkdeIuTDBmXEdtPK6z1tNooHBiSyV2/p
zMnUJEO3AwrlFdRRy7crOxjfzI6S5sbGp7wk1jmmN3YF+v8xgkvv5N0xlFai4MO4upOVnapA8yO/
ahzw5dTZWAABHWRIbWA1nayAow3llBtvFznqh97GETD24txPOTZ5f135k9waQ5Ds4HvWzbKora0w
PjsCrFtU5b7Wm18/cIodEPYn6d/tMdHRLaAfYLJv6ifXxjLlOffbGl2vyl8zp907zDMh2lCCYioW
YwEcyYUtwkkfX0hOf1BeAR2iCEZUxoYTuboVVl/ixYCw8+vevCkds05uJtt0Ij6xaIN3bcjmJy+R
ezvJ9FMLZrK/z8Hjj0EwQJ2p+5QdiQpzGJ/OUSuLeNUooAbb7je5a6MhSuTjDBwX1kHZPlj30PBs
7JYHmcYrLylQBpGudfDScif6peZXow22+DPZAK66/ojNTfhDxYfjFvBXfnFwh5ZQT9f/xSsGXyCt
Q40TDDP0BYoJ84WTdiQFG5eSMvJIL/05HO6Mrm6LQ6Km198ut7EYkXqzsqugBB4ghHis+GlGAIVs
kqrQVm1EYvIwb+FN6DqPuWZgl5YZ10wya3Bds0pQpKF29Oyl3zksi1HpJGrl5+m1xfDEL9HjXHDw
ujTEQPMaO5+yTj+I+m1XQIfxyfKKV1KSke+ARwPehGXL/pnp+t6GWtvoSqNVcUHgO3q/jZlCxOvO
w0gwcA9YEIN8d+Iv59CwZwL1MGLH3cpLL7oPbD0ARlhx8SJaWrotMO/WR7KtjPoZZB2o3FQ/LQON
7BAwjnN7pRzgjkCDXXW4cvFPBdg2LGftDZBQpclwTKPWLYkHEm4WROUkzIeBf8f4BOyBnpR7n+Pf
k4J+Ek2660SUwwqrBjwxOvTpZU54c/2Atnus2BO01Rg/CxShw4SCYOCNXt3536w2uxVmF2fIBS2U
KPDk9Kmys5U2H1WMtzexBiusLXpty14+uta2yeJPMMw3Yg0rVD5Pxj1VQnnOUelVj7/f9J7qvKmh
P/EjMRQYUz8eYtU/E3yMPGSqP5zJhP2O881IhQeGa6vdNemwbKeeVPI7lwTLSpxuAOoqWJ9yo0pe
4q5bgar4x9E0Mdiq6ocIsgIwryt3fH7vjd9xo2GgLuh1MBQWgdpJV0GcJueEJLfDgjQCAJlmiUHJ
Axnsd3mEjS7A0bYMdQ2xwKI6NRUPqWOM89k1/eRpKcarG39oeoK/kSTgXHJADCizlNGuY7yeuV7v
ecBgRuIg8tw7EqVxi5XiZ/LFk5Z27Ntdh0UkxqNL3EVCmKtNKDbiQKLZ9OTHL3Zdvinsbnoc7J9A
V9exg+nJMv+tjt9MgrKhKmtnbWjxdc7w4rUCqk0mXtQ1wYngKiNqZ1gdW58u2WJc4Dapn88Rg+qi
2het9VQOg31J719IXpQmFhmjYFc1PnoH+6Dt2R9ZKZr1IiFBGAZ/dUdsmD72lvAYnlqJnI1kvLuE
VhAxYscQZwQwEP97RFVGSRKToZrIEk4tK0xcPlZGeSiOaSC6qD0MzoIYAEwi0cTN0ickKFkRh0V9
7IV1SSuMlK4nwEvknb4z4yUEYeKCH7LlyAOyl1Y/7ZNq2Ou1r21BFMlw2Lc9vKbTePVDJOYGysYd
bgFwJkg74eR+wn3VMwZajDBe1X/nLTLOtEWRUcsPWAw/stzu5f+wdybZrStZlp1KruzDF0oD0Mho
kCBYiBRVP0kdLOk9fdR1jUnlIHJiuSF3D5cohRi+spudiPD4/mWEATCY3XvOPshtqfKn5dac2scy
1e9My5oWkvZbpgAocbxb0Vo7INJ8CzWPPU/MeZSqHz0sxU1KE82gkV1q9g1hJQkrkfxIgDvmRG1E
GNg0qzoq0eRWOiV9WXMLBG5IckDCRJdws8HXpfpWZOyIg0ndZX53Iybd7aEMj3WAvwmwIlSPcmJ6
TLxmlJCe+1ZRV+aYkB53JSNGM3KhPg4WttfeTEqUV6qMq0kzD6Fc78raAK+CA9iV45aeZVZcxjH9
0FrEbhxgi5o0YzMfn/eKPt3XPdiQpJWpdif0n+P6pRCRfCxNiZfEGqiexw1HkslDpFGkf6xCtq/r
WZ3H64iemWIQEk1vLWvS71Zmey5MW3JVVUawV2Pn4Yn7Y/bqTZEIqho6Pm8P0+F+YKPlqCUfi0jG
dthEU38IYunYVZ6xHcOW3S0AX9NG6qwoSrOSEN8siqmpDn5LySuwr1n+tU2oy8EtrHZ8p3hb6E3w
s3TUdKEsMUc1HJxmiI5F1bxBkniKNeUyVtGzyIO+kgtOFVKt/1ZGPMGNVXGwftJULHZ00D3OV2sr
C21nGsvaKWScIlZNmKdNYxIHnKyBDS9vOeKEV22mPtai77daV6IGCmPzONnxTWXk5TEJdy2NsaWc
inwVeDVYenCaTlU0r4CBp3Xe279Gk4DGQi0mtyccaIFnZzHJTblqdat0MmI4okZ7DQN6ZL5U6QuT
jvOua0lALDIieEb7Meb9cZFg34aqDzLfjCeXVm5vWbuCEy/JDXh+kZEGan4OX/EZf/Cu+1WgiyP6
hZqkyqfcMJEPImFLxT5stmHHAL1goW693ppWMVrI1B61zaTNWwOJ1ks7yGsSDjZDwiETJL61UiO+
TKM9PlLtV/YKjVBbxuallAi+30XK/99ccy48Z0ZE/Nfmmt1L+vJ//nfZfiZ3zf/OP9w1pvE3tIXY
Y1B1qxho/mWuMa2/acICsKFBAeVgofMv/QPdpVh/M1ToFLamQPDinMK/9c/sHPE3pOAaUhudTB7E
Nsq/Za75ZC7AQGIKfoOiImqyLIFi5rPuPBHE9Bk1iAhIk25ViUUE5eLDfLBdxBOffWTOf5a2fx0C
C9FHtX6R+EPIERJ/YpHsptTajenN0B07pT4jo2dOin/ZAv4+kCVbAIdZrClQzFiTj2gP2UyllJbA
qqNBQaF71UT20vLSMxi+c8OcsEapEHlazWq+ivyrLkPg5ivLWH/+edJOsfnzjaEppON2kjWWhdMU
54HDc8D3MnCli2xb/QHt42QXSArd4pJjwNo8M3fqCZ7xfTzTQCmpGHC9LfnkQRBah5KxsAO3c/sH
E7ncSnFgh9GUWCpr/Qq1zLJ7wO0KasyhObmSz6FZ1G+eEwtMqMWmyxI29+/z7ZNUqewS6qdutKUk
5BYuVaJN9Tot0Nw9xCvPsSFGst94ASO2y51xU5Ic0KwJVvq3cmbfn6NPP4TX8uNzlCI3NgerDNyS
WPY+PBQWit3hzFuhzH/l5Gn9NMr8mH14WtMuGepR43L1tb+Jd+mh7JfsI5czFjW4tlbiXtqfeaa+
eXI/DTnfgQ9DSh2q3UhmSHHoVzoimUV/ma/FFq3ssrkRF/1tsDr3YM0Owa/XaakETrCp/cqhlsxQ
yYyiCVzIc8vJCZYwTYh/MNcIUdb1mXdT/WY0W7Zm3yGr45wZcHKJkqENHsI7t17Fl5DTLjnOrqOr
9hrkzA0Kk3V8JTtY2df4Ae+sTeieI2Z+c1tntJCmWmggVOyKn39AjYdyDHIlpEtx11JW086Y/765
h7aqaZYCLhY6/ft0f7iH6D2R40RW6AIFXIQ9h8IXgXz55yfl20F0mY+TapBeYZws2Vk1qYXU2dTg
cULGEgHYBTzB1FLPBKx8nSwT66gweTL42oEI/jxZdl+ZDeyNyJVL6SJRWWgyZE8/X8s3Y/Ahxd5l
cDNUDnSfxyhgTlnaoEZuGNgXaozkuDEInvl5kG+ecqxotkJeBvfENt6fyw+3JU9wQvsqR3LzqKL8
wAHv4odZyK62Ku7PxcR8vT3zYJYQ3CCbmTv50E0C0QFdwcgN7N9E8S1qXuNz8edfV2O+BlCyLBUy
Fw2Zk+d40KgCIYSO3HJ4DuMEytytpSEkEWdm7jNrbF5sGcfAfMH/ibfxNGxhiNVwykQfuT5mH7V+
LQdUi1CCKavGd2du0vwF+bzkMhYWZ3ZcbLox0X5+FOoG8YtWMZbSLhDIrDBBOC3lzwX2hxvhjhv7
XErtN6s8DhGgwKBWMeoqp3sSm0xWYrE42vbLwWE9WmJS20I+WNhr2IzLbH12kf/uef844skKaKgj
npmIEcedugOAHj1BOHRQ8tMIXZGatvtvrPGfTzF/v4kfxzx5j/VJEwXhYpGL0pVCuyF+EVS2LqbC
CTj/LpDGGAu/yS9GU7gmhoRIHcE7BSARZJrf+H1aTHbdXeJjgYn1G683b+w6QHj/8wNwZmr0E5Nl
ELQhhSumxkMV14W/aNj8PIDy3ZupAXqELzc/2KfHOajudmBnTETjWHNzb6E40mu8Cxxzle/rfXnX
2GzeziGvv3tXNd5SwZpgq0I+mX760TUqUN5VD4F4gDSd9WE5wLPp6dv9fIXffGB5oNGngguQ1a8Y
78AWOR9zab7CYq/dhpeN6z2bj6DJFoHr7QeEoWvY1zs8UvB0lhTTzrK21e/WjI+/Qf38HueJHnhJ
yPVGW38jOdjAHGtNHmGxyNizSiCq632/tylUL8xN5M6vG7/L3AHHupaugFL9PCff7NU/z8nJuuI3
aYu5lN/TPFrX/gac6iq56N53qzmbHGv183jfPsYfbsH8zz98a4jrG4ny4xb4JTvxPF3U+bl85W+/
Zx+n+GT5H40yCafxfYqtXeZ6W39LO3EBoJDdv3VuLzzfsNOF+eNoJxtT1VdKTScc7n2VBBnDkrC0
l6Vj7MQmPurpmRt2bgJPvp+qHjepbYWxWyqHPHiQqjOHt2+OMib5bYQemCpHKj44n+9QatNUqGRm
LwF669SrfEMY5rLbV1twCNSJnXBNR7ZC5GQu0u1eWUWrcSH/sriV1POdcxls360PH3/OyfTaJOTl
9nwzNZs1wmjg+5Y7OUt2jZSd2Z5++8H7ONbJ3KaSUiIVmd+F3/MREgQkTMqtuaS5hFZvEezEjTjz
Psyzefr0fBzy5IvXxrMgXjCkie9aVjpXgu3T+OaZp/SbI/J8VynmsMIL3L8nl9aVeabHmD5dkhN3
0KLtdjns28vCTdzAmfyFsaaZwS3cImSz3GSHuOrMgzuXkb651H/9hJNLbWQyTtOJn3ARbO3j4GDZ
cDCXrthvOrpTO97iMlkFi4V0AFO9SF2fxfHnxeebT5wFcYR6JTGnZHp82U8roV60mK/fz3PNVizx
XOEUoj6gLIXbrVM3W+o3Zwb9et3QmqBgyAqbDZuc6c8vlB4Moe/peuyCT3YVB9jUca6HIL0BMIao
cH2uyEM5bV61Tx+rj4vSyVwTygxMK9LYAdfwEjSrS9ciVeOLLPM8YFj9XouMe0q61ErQX6NZ0ncg
wJn3VglgY6Nk0QLoBs0ANXzANjl5DolbjqFC9sPrr+v5ox0Dsuw0GJAZz09n6KsqEyDUaYjlKlI0
M5ne2sbfFSI7EI29yoyhQvrVbhuZ8DjOOlcqllmM+dUx07oQ4EHWkRjaH8pRrLPcelYMRHhROGxS
tbpNzEk4dhH9ktOBnqz9PATDtTEMtMDSWYWLQMlPiQFrs2pLgWsjg+KSqnAzKbOqoY6o5EMm0xEe
G/GVWWD6jPEfd41OxgZaG1rS+BmpuwMXl+pHo9Luq1K5jVqfhyOqXlO9k5ZCSx4aI13aqXiwILDI
0vQYB57kSLYKVHCGD+Ih4NXy/+pts1iWKo5200wJTLXra9Egb/WNtNh2KlTP1tI3XaCujLw/qkGv
uLWRMGk1+rh4Fsn2xq5McMIOFios8lscm8Bf36bLb4RbrGPXamI6Oeo1YKzZgNd9Sp1It9CWT8/R
jMwKgcGBWXzlENYvCn+UHW+YgGHVpiPTJF/EHa3upJeozHm0K33pHtf7m+Krv+tQxqNdtUtMjAnu
QO9CS811kY2rsVMeRh1tvqYEl70iOXKNs0HJvQN2Q1dLm60RAcqIoxxIeSfvFDQUkLxFsKaHvAYE
fqyN5hUhBATIIdtPqXxMbOyiKRA1yP/pKtBFwQeUjTiwXgsMcd0txl5JlsNY2vsA4GCtggJT8+5Q
aTSTae7jOZNWFhr3BeGt10Pa/JXJwZMIPekw+MMmkxMdW4ftuXpu1iBoqBDmSnqBMD9xq1yHZIyJ
NNc9N8WTHyjhOsryfa43qgO67VIJ6K4gSnsJrK45xKpy4eXma4EZbjEq3S0+FcOFiDBux7Kr9kOm
P8ZN/DB6gbJKQ69YUz7CfBb0mxoaZWdXFW0RO1+F3iAtjVLo9PvCI0w1ulfTuog1vEPyk5wXf02C
w2QuyxuC7pJFavv5Vs3ooNSaeVEhsZb4/6Ow7pd1HTu5Nl7p6vBbRHmCBksrcGSXa9niqFCFUozq
psK+gpuJGNE/c5SjRBd+2dZwuPOinkmN0U0zSo+IvksANPF9ZOlA1oy1NBr3PQ3pBUdBut9VueaW
6LMB5nfdDUTRo1Fft2LGVahiO+XydN8Ew1uCWQx6RaEhf1cksTTNEP3mDBzRCtqQvBeQMRpqM63S
8p6E/I82qNRNNxoz/g+gbZXE2AVnaU0oBuKFWkW6z30UI5WcTy6yJws6T/+kNK26TaY43hSNucsi
TbrTiHVejoNarotaHrCuQHdoUf0uBXLLtSeMnY0U8BDoPQISWXpp/BB3WITkagzYgCv08b1GCTYZ
YlyZnm3VxjezfBZvUwArsb0fy3CTVv3OqvSnsWqe0oDEA7wPC33q4QNmY3EbzNI72XpDzBijFjFu
ax+VQeJLt4MYb1WEUPgIUVWYzYBLWJ8XBik8DEbC/sqOBleAbN5VSiC7/lQSWgBCaplbngcgOM+g
jdubXNUevKAgtrvkfEraPQglj4awhsxnW9GH30LfhJsU1CpMPkAnMtU9kN/0GWO7LzZl0mx6GbFc
n+zDzN5g0HPzBCJ3qWOIg79YlM/CiPDo9i+xZf5V9MVLiQdHQvceenPdRiN3u5WwshrZWxdEe3OU
fhl5jKWyvg5V7s9kAspMBT6tMPIJZsbHPw0pWj5oLyrtvzoSeJQAOCDdSau1nwz3clxcKPV0tCbr
6OnTscrNQ0TA5oIm8CEYy5UymJxKDfSnsX2IFARzfXgji/a6VAon6nA2Sf5rMslXQxLfshZt9Xw8
IDpF6q97fCrG3LWL/Ak0yjG1hktBunUxWZddWcMFQHSot8ZNiEAWIzuKG9zFcC41PFlaLB6LUR2W
xhSugW8896l3bxUpqLV+I5JsY0sJeCM/9iGia+Coa1j+pIJeZmiA1SK9rxAREJYVX05B/1TbFZBo
49qzqivbj49lYKJ08ZtbvehXaj3c60M8czHmZ6qs9zWd7QVaN2j5WH7gF0jbKY5es6TeYY/BaFgc
dSSeWqJB5vCG1mmYVISyNSBEA114gI3WOBoVNaJWspdVBKeMLHYIQN5AR96sm6dAG26EXXFb06C+
q/UWHUUsT8dJk5ILXW/anRFrKcBLsJ2FIKPFx13cBPmTjUnOjSsOOuwsdoFhxfh2h1fbs676wuic
Hk72Ip9qqK45e84Ac+oi6LLnSJUQT6nXgTxcNoW4ZuYg24Ww7fsBkktuIFYK7O4+H5WHvi8I+2pR
V8gIqYOYB6ZIK0hTyPNrqHYC3dREFlg2iwo4zy58c1jzZrltnv+y/AnNR3Io4bwtp87ajJL6KCv5
BmAaISdatx7xwSAs73e6FUHI0u6LMXgdWaJWEAVooui4YRoMchbxiiTrDPdqrTeLoYp0CL0UK+i/
wwqJ/U2gpkdtFgkbNL+lZCVVyV+ZWV/10oDgsQSAHJTDsLaIFJxEuw6IJAf/yjKeTOAghgQPRtET
Oo575s6IYM5Y2R0sQM+JWnPbWAKeu3dUpPE3r/xw8Mx2rUz456RxrfhQ7nXo1om89jhiL1oFg7oC
04rdTfHHKyV5GaJBSwxU0XUYXxSoNbd+qD4EVokJRQxLqtcPY1JvAW9cYb/CbevLLbiByXf0uSST
2daDLLyXqqsvacVA+sw5BvLXswWCf1eDwGIF9UsbTreUN/Z2TQ0Jv9J1NWkz+0F9boyJI3GEcwxd
h7YehGHthpwvhC5VN5XWXOmyd2eKpt3WTfGYmmJXZeadbZYp9Anvl8ButaA2+mtQbCq6dcbuZ5zw
dOOb91qrPZadZjt5T1OzS+1rXCV3sq//iSXYuoYX81nJ7HUqKoo7/REPDfnvheY5no9EfcRCCGSI
PBePVQrKK5KNbizWdttS6gxxU8L1YOL8OnNwSfuYCUS6ppR0JYvuWu3VVS/sqwAXGRxkviZy1K2V
+cHzdI2vv8oHnLriPhPhoxA+zljJf6tDIKoaUCoJpaRZ1H8mKtoLBExXdao4nWS8GSIGXzZOTFEe
2XwNo+RSASO2tHQ5RXYsdUhTIztcxPVY3zdxX4AdztAJZrMRrVfvG+Ed+MoVO1mED/m8QPkJ8uVS
RlFrUPPfw0IjB14iMNsfQNiKQbpVGxMw+3RRDdHT+zwW9V6OrRcvhrA8jNnCr0CRI9+5VmMlcb0o
3oZhcFdn6fUQ+/eBBjY5S6M1jI45SuB1nKih+opwDS+TV4HW1EtTam581EzLSMsbt0W5ir3Qu2KH
fa3LyauJo2rlFfkxzhBlaWFyJcfVZdPgLLbNCZjKkGiOV8Y3gRTeenKGi2XChtMqPVSNpHqW8ZM7
clW/jP7YLLoqKZZJ7x1G/CGKEfG5lfM7r2yPeMyOrRXfp9pEJkbBFkSYyL0RuBYL0FX7MBLIQauH
Sg+u0xL9cilp95LZDYuMDS89BcjIbGYqiNTY0saRfYUE717DSw2Gg1QNc5dEBr4PRDCzFdyP1BXR
UYfJyA/RgJUxqQ75qO38Sd8HUvzqmTIhWwNk7rI2ryQNeA6klh3P4YztO/hVvh2lyUXZ9VxpmK4n
1mcS6bFMykl86U8mpUSZsCDW/cNQkyTDJhk5OhQXS1JftGA6tkFwURObBV86Zrcz1be1pW+LBqJx
5sv6ssPao5VQqjNxjEP7T9+B7PNH+x63mQNQB9MGKVVFi7YHBy9y2NwyqY/TeDAiLMsZdoVlIHOf
RqIsiHrBXgWZC9zuvm/ae69DpQldgQwNK36bFGlRKDnWPEIsFL9plhW+5nsiRfRtPYpbVhd72ZSo
/qWxeuYnXhRtuAEldj81xV3TsTH0svaCTjc8F0/TSieGZ40FWrXw4OWsbSjZ5X5kz4O6DNF2coh1
RZ6/p50zWuazkIZsaaJZw+Zr0/gS5rQvk+G5tUZpk2gTMZcgJceoVNG3AqWRVetXFRj2L4BZ/tqM
Iw62HUVq85ktl0kaGXrhSMriPfrwSHihi8RJLEsoHNvM64gh6tC9IrI8qKkm1m0XYZXr442RRrdk
ISPxVVVIqBCtzIJt3jhdCMBJWiCzn+bDJckc4hBDb8t26DZjUKRbbRzvI7t1ujQ8CkIxV+FMwSgh
u1nId1G6vgTBhA7CAobn4QNS/Dxf6lMpb2SgXYs4aX+LMeXQm8Hhj4T+1oKhbZPiAOfoMVPtVVlI
uEjMfFVDiVi13aQvRToOawBzWBPGLPzVNTa5V+ZEforvF0tCrEmOoOiQptyVyCN4Is1EvbJLKktF
XhLlpvPZaXOU862Qb6Wqv8aWaa5JutM3soYK3Q6PmgK6X4rz5KAqLWyWuQJQjvIVWxwgnYMaUqcS
5cFKSEbQjOqpFUiRpdK22N7BJvQzD6q4kap8OjXPnYzEvMuTQt/khbjIFT5GRFqkA1lifnsJ3r25
zIoYJ3nJB0XJR/N3FQ0oC3FmbPKoFw98sRD2NhyXKipY61jmTyFRbd1gxhCpwMpcMRixw4Ed5mvS
3NTDLGxtJCLPYk/jKy/9VenycagQnGe6j6E4tOZTwqFFKU38SPkCgwnI10BWxZnK01zl+VoF0gk4
RJGDUOqk8hTqmh/pOL3QxXSU24Jlfl/u6rV/PzcZcBg69hPkDgfR75lC27e1Puzt/xxZO+lWTSEV
nxohrqvc2u0iuNJcdUX30AGVu+z3QPO28a7bGJfhVnv2jqojbzigUkI2tj9PwXyFP8zAKW21opLh
yXNFdxaq1Ot43bvEQp1tYn3fRUHxhFCOjjwah881Po3zqORxdJt7Z5X73ka5RLi9lh/Lu357fsCv
NUUkAYyjaAp5rUjzPo+H080KWr7R5ChUmzri3mLq+nnqvq2GfxxD/TyGZwUBJygaG9EWwpGXUK4N
0DE1KxNXzhVCrmV4ttr/be/mQz38tFhaB77gwM0Nq1fjChaIa44OruQlUoR12iyMu58v8rt5/DCc
cvKcUneMNC9luKImpCnEDvr4/zbAyY1KJY4s4dy6MNWbRL6OsJH+PMCZBsL7hH5oqPUttQmysXjy
IvZRhCwWwWMT/v55kHPTdPJ4d6x30jR3KTIyR1WDM6hxrvcy/4nTN/XjnZh/wofrkEFCpak2D7EP
b5Q9oZHU5dE2wKqgb5ctzy1RZ/pK762CD+NN8bw2ErToGuGzrsLqfLQLc85rcX+eutOU7XeRyMcL
O2lgZbbtD4rChWkYw45i3e2DZbySLquLBbzYlbmeSFRZ6y7d5rPdVmV+vH6a1ZO2j6nm7LhCrjLb
j6t2na5bl1MJrdBiWW9+vtBzz8hJy8GfcGdGPUNBRgRjT8Evm7lfPw/ybfv842yefNKwiLLTqnif
wHgc1XjTURlxn4mB0Bx/5zm/fk00cnpHW9uXpIAkS3sN9cXTltqyWUqO9ufnn3PmIXrvun14iHDu
NEY4T68Og0lE1NsU35lAqMlnZJ3nBjpZRqhhwkbGeul25aM626L0I5ADKDxnxvlWIvFhfk+1YLVU
ep6V87TiiaYmhvtlXGVMrbGaG4UmIsRhpaH0xF4mIGuh+JyFQOdezrM/42TB8QC+WWzneDsXnRP8
8S/oxa7CQ7MYXWnnbWOSw8mGc0ALrsgB2luHcxuHM8vq+wbnw52FAKMrVcE8dGCt9OGxSzdZoZyR
EM5v3+e3Eyu8jq4G/QvJ6/LJK0PpLKwsAwo9xe9F1MJyeYhVUBp3rfby84P6dR9E71FFlK3Oikj6
n59X18iiPRTO0TP6utkmbrfB0rs5vy35rsGK6BJ9B3JCRGqnKjUQxj4yaD1xk33xGG2tNZGGrnZj
UJVAsPu+96LPVp5Zer7ZfhHFSoI9YH0AlOp76MSHu6Wk/mB1ksBUuOxX1Dm0DWlCjKcsldX0dn6b
8vXpmINSTUUWBnpvRO6fp7NVOabTHEWX2UGrLyVM4oWjg938+a59N52CS9IU26QUyYV9HmeSAcc2
85o6uOXDuKqOBHOgEJqW9Z2Ky4et+9kd2Ndl3BI8k4wm62jBTneWJFj7phn3qZuyuOovZXb38zV9
fRJxvQnDphEuTPvL36/NQIv7ss9ceedvMpe87nWwSV1z+/Mw33z5qKvJloZfG0EbvoDPU9eXbUxL
yGOEB3L2luXBvJlXD+Gqv85J2L65pFmZyfPHpPEqnwyVC1Fg5G4jEGHsIBT61Hpz2ZFumWS3g1pv
QsBpcfL48wV+/SJwfagZUDJww77Oo5XKNAg6FurqjqIz/VSaM2G6gkj/80BfF6l5IFNX8DUQrHuq
c85BhpeIHCMXS/RaEWB0xJ4z+QI6seUrZ2T+X14s3l6DtBBLgFvh8DE/nR9eZLINm8DXpdzNTdkN
unhdNtFNCxPo52v6ZhhNMfA16TJiZPtU2WrkUma3gGJdW/tj5jl5jZnjKcmZzcqX58JihA+jnLy9
OViFUhmN4j8Pn9VqftT/7Y2XxUXgteH7oRoyq8XnOVOHIol0Q00xEK4rKX6TNeuvn6fr6zrEEGBJ
dCAYQvkq2obTD5jZjEgMWlm7ZDur3BBjZcTb22vcLBdE0xLzemb6vh5A51EpZs+aTf2rjDtU5DFD
HgGswplfYYLOAYygBe6d/KpbE4Sy0s6tGt88GJ+GnN+6j89f3uplkXTz6iT+Cq4oWuzsS+lhNnzI
G/1CoNg8Z7r48n5xlbNlyJQhkMhM7uch5ZCeWpRNYKMjsNsCJNIijRosnKbVLjwlPYip/PXz/fyy
xvOBVlULnKeN+gP95+chK0Etvh2Cwi3bvdreFenrz3///dj8aWPDAHz98frxzeIrMr8ZH6ZRacDt
IoLm47/11pk7bGrMT83aR3/580jf3K+PA5knH+ICmKEcepgwxvIym17rdF83Vz8P8XWywGIqOs48
GcviF5ch7g7w3aGRu0ZsOKV1aKJzyrhvpktRdXT2pI7pMgvt6e5+IlCYLgRivC0Kmgtrqx8hPSyr
dXnmxnydLjycGDLRAOKLME5VgKJIcf9AESMV4iGDPEjpTfz9IP9vWW2PxVt221Rvb83hpTiNs5v/
0u+8GKvQD5r6P97/sf+WOy/Ny6f/sMqasBmv27dqvHmrIaX8M4Zt/m/+d//h/3h7/yvnbLIGD+h/
bZM9vFT5708BdPN//x8WWeVvuBzf9zPznLJL4+b1b3Xzv/6nRMqcwsLFB8a0Z6eszQfgHx5ZDWOt
qlIb4IOKeIvN+X96ZFX5b+zTLb5KAs+tUKgl/vPKr/7+jjFpzCFz9o///NHAelpQU2T2jpwwSAqj
iyC+eFR6eYhkX5Nf65XiiqWyIVhXXEHbWfE6AhU482E9XbP/PhwV0NkCaussMZ/f/DLqkaQZ06u6
nlzDJeXGpUv+1KBil1BXAls9Jyi35Pkd/7DYMMWWZpCfRvgfc/bVUWRIEjpF/wXGnD1exJUHuyGB
zcoxPM4l33+wu8goHAPUgOdp20KkQzI+6mYXtVsrTg1BdElUwC/IfKuBUqpJ/JtpYceSvUXu549w
17XMhHMjQJ+Vv3yV5gQ9sLLlKe/hCEok/FhO19MXxKenVXpO3HLUojVddEVTKakr2mwqO7eKs4Cm
Y5WF9V2VFuUDRKIhfMqVOmpuczupk9WYZp33XNqlAfjcCMwR1J/SqWtyKjAy0cKxiIyLhZZvc7sg
KLlUSg85hGH36Hc0pd6HorbIAu90YFS+GUIkMTtJ29pNHKETYj4OpR4kw0FWi567IeDIbNJ+nqxK
zkZ9E1c1NI1SttNfsghqedFXo/dcWVP1klnCf8EsAMi9VofkoMtSOrdak/6p7NmkLpFIQY1rJJgJ
Rp2VBIGCzYBpnpG/wj3oyS2z5n5w03kZ1LwSTkACWTpWIBjtYvj7pmvrYywRCyqjK2hFUl5iGbTC
ddo1GiK01g52GdqJYTkQbDqtVTFmhOGMMBGqRoT3I4CTG7Iu5A3bPkNi6IG8CE8rwOlKo690MG0r
O/ePIQJ4Il8LaRzoKsGRSVWVHzMF4nbmbCBxi7uhImEuVBrSKSIYKtVCnUijzgKEMAhg2fsuYjMT
dOezIB3bVVBJeuFotWUTAx5EdHwjTZdvdL+cwgcAfkgmCiCs6K+7GmJ8LoL0ugzQBiyHOi5jx9Jb
RADwhW71MLPehJlzH5MEcxLckXbEktJY0WurTNId0Lrgd6oqym/47r6H/NWcGkekqMYwkvAYkzgr
s2nukWjuWqqPELQKICI7fCcQbc3egkfSZAQg6bdJ16SIiFI1rCWn0dJKBdlISh+HpUFSDGS7CTA7
aPql90c1qzi9ahXTt68AL9KLQ8rXSYgQIVfV3aZsFE9dS0EapxuhBSOq7lKpvD2aiTjb2n4Knwb1
oULkp1coT9CtoGikPchX5MV2LQVUr61UqpZFGRo1GqOOxrOiBcAPZXNS82M9aL5xHNhfaO6YxU32
l+dzinDC2MuyPR1kT5vhUYRflSHgCSRmdWOjIah8sW5ySBmkzGhaXe41KdVrHqVyNK8iCdvRY1VP
RCvrUyZbhHSJlIcnzSIcnX0ZKuFtmJeW8Ssf60aiD9u2njPlYy9ueMyJu6kUT2GO+iCLtkFdSt5R
VygNbrIKtdJlrYsyPQ5aExl3MqSqZZpZFe9MKE97OvDheGUbsQoCKRcgrM0GHm2aJI8EBPrdRmZF
0C9KY/KB5Pjy8LttOXJsorGo2jnQeXrqdQ1io87xLH3Clqaqi7xrE9TbUmHIe7NA/ka89eApW/4G
oUwQQv7A0bQJ9dLUrDN+VWMM8S6WW1izYLk7jDIWKj6ak2VTEIkL2Hcq4LsRNFQ0DexyYp7s+Fcu
awXiCgUsssEvGQiLQngGeE6T5oaxlNrB4PQVwD6X3WJZ0/TE2rfLIEQDQrMsut95HrWtK6Wh3V+U
UkeajSeRIeb2WQZo3qDQC+nN9FE/mCNJzbE0FciDC8miFdQm6LG6hTdNrVRjIwpGIEeJO1benNqo
al3RPk74cqLQabykI77KHvQBeUoDtvVPXOnAlcUILsvxuqaR4P9EWXxMxtG7BPmvp44AoFYzjm1m
/K86EUjhtEH0iEAJ7gCq1m7IIPPJHQoEvDNWzRpErdQWl2h37z0vu2yBURZNCPbXU64LDairX8ja
ZT2IkPQ55YYi2h4uC5QWVbrLugGOzqha+963gM70SrQeVH0jTc3eagtAN0qw9ur0VbbNvyZw7ugv
8vxBsdFgEqmSOxCo4mENcjF369psiE+y9zYv641Ulfem0q/QxMMAREw70sdGGTgMxtE02vtCAvHe
ElK0BNq473kFFmUX5At7/pBa5LJqWudMKYLwyW7cvCU/ew49ClKdUAsSZdKQeLPW1F6GsXmC+vPY
tSPhqJIDipS6eyzbx1Hy8xtdoCfxesQOuue/WV521RaJIw35K2/RoQh5ICmXBIyCSB4R2bjV9fqm
6rsAKWAR7/go5MtCSdc1ysgd2UfJq1I23mWkB9Nt3McK/a/+oTWiK5CjZGc3duVKMTdnQIGwgMpr
rFIdIm4/lerCjuJy5efiIWrZAMADzBXsMK3YymEK89j+v9SdyXLl2LmdX+WG51Cgbwb24AA4PQ97
MisnCJJJou97OPzu/sCSr0iQyqO68sAORZQUkarcB8Bu/73Wt1i42jHRbcEzqlerbBGozPph0SiR
aJaNgnVPGeMfdS8m+87I/vA8NL4bbkyLPfoWE29bZTpVW+5TmK6/EJwJx0Yt5QMaUJ2pLa7VHZqT
cGdaLXRK7PK4i9pCTBFBWgBE4USCxPXm/Em5EYWrnOAIxEly7CMSs2ICOljlGCG5iuC0Kex+BEm9
ioLRWkH7w9XQ5P34MxugbjVqAMq8MgrX0zzwy17QH8hBm44j6bSI+7L7GqQ1XK4wWBUoiVcVia1A
8DJckSmwx86PVQeKdO5YZkGyVZWZPyAVtPsgI6FVC9AWAplGst15/j2QUPpRqQmautbLrBF2GdGH
BHkqRBPxEWqCvvQUvp1YWjdKPDw3UlJhOAzHWUSedWV1ynqDaKcWhY0cmMZeDJLgsVUsfxeJZB7P
hHCvcw3RQkmm5/FJK/zElaFs3hDacC/3nrGC6+YMrXndQGrLAKB6mnFB+Nk2EO9KvV/D2d53SY1Y
r+b/bPnTDUA/lrUWI0yBLHasjfwPeer9n5UR303zLZal+Tu9N7LtBJndLgqpd/Q851F0KT31iAET
pD+roE+4BjK1ydGZohyzIalNNAGzxtEfyQxkzkBg2bEueBeySXpRh/GfHBJk33aXcdtShCPyXG2K
YFwS5VoDKh2bQrQBRuorw+iqk9CI14Sqlge18GOLIHhSDewU/OCukrGxrMI0bHehZCJQN8q3XiRe
3RwTau96ZhJKaGIDsdWc4InVpBp7iWCmNsrhmIXVLz2fSsJaiuDC7JQfSJknbH0IS35E9GKkWGJD
QIr5kI9d5CZayHUMsSs74JQvIjtl9LBx+kodLVU3bZ9Qg+967heE/CJDz6TPwskquaCkIzIh1Ddt
2ruV3x2zGGl62GiPoQkO1SBExWn6kMvQQtV2SH/8K0MSZjIl6mkohdVGEnow5pgptlPd7qJYMewx
t4grCwlfbSTRP2iekW9KtqM73St+dWOb/ORHbVnqnsfKmBfBJgXG1/AdTdjbtheWhxBhIjE5jPmq
k980AfFx5sNtVKVaB/vDp4m7cn5WWzOadZIqG6Vig9J3BXkfUoxBXJykleW1nq0OsrnB01LzWCNu
m+aRiTPm6IAkOyQoxTHUInIbyxrsvq4Hkv5IkwjIb+1zlk415pjhmcVL0ZCmpmdZeEznXQvac6JP
CbXF8qNYe5l5gIhicStFob7JTTG9CnV8J4pUGtB2GCFgq5OnTE/xhghkCbW1lG+K3kMtWMaNv1U8
2V8HYFwfOwh7V1Muw5YYokSQ0SHXxn1amt0ls0VxVcZZdMp9zzjRH5HusHWsndyT9JOkoaiNorqy
xbBHBSXl4r0A7XUTNpWwKdJCntizJlgaBb1aqxUQRUxcLMOVVBL/kXR2OKgB6rqCXJsBWV6XjQ9m
TRCV1ROn6Vf4USTzOhprQg9707JVwYjdypBRBhTDrZUnh6zq7wJyIVyV9X8beEiDf9SmlOQrqUUh
CCYY/myBbndfqJGEbT/plPY0yF71FBLF5hBCgfvFn+1QImhsO1ejoefQl1TBKyKfuLkySF69tjrZ
V51Ca8aXbIKCp+Ual69ym1fwqPUJXmAD59kNhkAfHTJZiDSNkbL9ioImavY9l6r+sShkjgSCH8EK
1zyLxjJT8tkIVIUgSxV5MH4S3AtBhToA3BsKAb+Pak4ePgB9ji6Z+UhdR0vhmgdaf1/XJhEljl4M
MnOyz5fGByMKoYy/IwXzlDmdx65z30uTFhz50Hm87ZMxjo6t14raobLGUd77Yqy0Guq5om5qlLXB
0JBjW9bCcBRKpLcQioN8JKoKmXSnJqs6sGSyhCpVYNMhluSMbQNFMLXtRGPqttDaLD0UJvlSGJtU
sdDI/ykjig+AMC1lZVYxTPFVrCZG96uTuhIHETsocpQF6JrZjSxows/S073YwXgXGS++0akZcQNJ
ASXariqx81/ZV4vCG6cEjcgmmRDx4YK9QlofUqCWJGsKhdI/N5xOTpAdMJrloVpiSkhk31tRxyH5
DWeZCZwZsYKn3lYl0eorfNBpsGNnnA8I9MTBuJXlQPCe2eOgCTb1AhoyjrVYcEphFKSLUqx7zUUN
HBMbFlVTId/VY9OVmBDUQLgu0hQRRI8xLHXZBdf1QyC38OCRZQ/1hlW1nQNvpxSWpQXTFy+szg5/
J3WxkbwNXRuT2MSEavXPohxk5Y/S0PxfnShlqvuhkPUvlYconljzjS3/pLQiLuo1besLxuRlT0yG
G7boBbXa0O7c4aG7CdxztZq57Pu5UjPfckP/gXIG12bZWELgWaQF6tOMPpC2/1UxHgUhmsHeq1De
pq8ty9uqZ5C8EsLaugxP3bG22fNsjZ/jenKTf0VjM1fLF0+F5ZF6Av8EFLy8/gulVuSUHj7PUoX5
ZiSOwTh0du9IbnWdXRi//vIn44MZc9Y61CEJKxi/50Nx3RuTkIDWioreO+dsjW1UdTpXckWYYtq5
1uZLqsXTfWpN/tza0MTyWJrVc7tvXdHN1jlwgxpHx8m7q9zZwZy52c/knuVgd+Y5F8VqMLiyAT/Q
BELA5cg7RvDjcypj1RdJKL0ChUc9ioRJ3eX9tbwb15KL/j3QnL7cqJZTrc80PD/Sx0deNry4BBID
MVPbQnqF5bbrNYd6wNa4MPbqFkMdu/JzYpcvJdr39jRu8Lg/1rlqmF/Exw9qtpQhZOm13gc71OJr
czfcDPboNDYGpzMF2m9f6oe2Fs8mNKUgNYr0quo/jLZYiXFtl9imz7xB9bs3+KGV+c7rwxPBC66E
2pBepcvRcNIJ5ai/T+3phNHRujbe+ttsg4v3TKPfPpouUT3gjgOj9WJcECffkA8uvRq3GKBYrFCs
6ja28HvjXvgZX+F8qvBunKUPftMsbZmKAQfzG6GBZjVwW2v5VZwuJtKEKgws179/sneQ5ecOicYE
ZgPoAi6JuCb8/DpJSp60IfXf1E3SuBOOPWy7++pq5goadnhn7bsbssdw4+7KO/WIlP5w7o55Kadg
MM6zNuuDPBMq1aXAGY1pok+68qb2mDD94DIQAf9Ryog0uwc1HA2/rLzfxPhKxPiMAOGb8cHVBToO
rrYp9LNof378shDNkRH5Ml9hQOXYyJSPbAxbLgEhr7F05krxa9+d1Q4w1+CfcCW7vI+N+qmP/GHE
S02yW/QzGM/Na+caWAzBQQtaEnfGF3HTEfK0n6GC/h7U94p43/xKXp0f9F9aZNFlOZxvmXWJqsK8
gn0cjgKuXnJI3wocZnpx54Ha/n0P/fqJFi0semhaN2wiqvFV2HIgX0tb3ZFvxzU4SBiFZ9VeX0Yc
9CZDZQkUQZRr6vJxFKs1B98sfxWOdSunIEYNRGaCnYW7Il0FJ8WmgHl5ThC41EDAFuUuGw6kaNET
Zbi3n18iDO0xsjL/Tbt05H24LTeC/eLdtg7Ecmd7Xp/83UN+bG7+ph++mUlML6B7/62LfhLN1Fr7
BCHr77/aQnnw5YkWH82nJKIrpvCqEv+2UvriEeS/0yb53tTBfmXn1I5LUeeX9hYdn+P4GAS5/8bG
5c3KqVWs5nlMOsyq5LFybP1HvyuevFW+9tckRVx47jkAzNeZdPERFwtT0I66EPFWxX0c2so6W/v7
8Bpfuj1zrzo731lv5ZoXXeyr+2p/XuwhLbdTy140//mHz1pxZir7GEAI++2RPKur8Sd3V5f1PVIn
Z3oryMRVnO4i2CNdvvv3Pve8O//QdNMHeYFP623q+xWHjQRjzhQSAvPG0eNMz1oKMpefekmrG4G8
v3/q5Bjd/TlW2BCvI8ZmhO3o3/2s6mKFGKKSIHvGJrUD/5TUTn1TXOoP3WXizCukuNae6OF1sRKu
h4doxSXUWbHS8miz+K6q/PnlimIZqhN9e94zpvt4gwB9X23Oqhq/H7KwUwGuzyeoxZBVJzPURnYC
YLmeIqJWSKzdKweoA4JbufKaEBnuXtWDheXo3OHtn3zTf7S9GL5GohmKlMxtN8cEZIYA1jm2uYol
tvpJn7CRnf2uy6v9P9/qP5pcDFcpi5qMiNY3qItXczlaWaVuvrFc3K3Hcmeum3vlQdy223INUv7s
N/266XmfLf7R/GKwdmnDod4SX2b6L/zLVX1vuNIel/5GP6O7/362/0dLi7E5DmKK6cl/a8bbIvwj
ZINXRGeaWKqM/j4m/7ON9z//MP476iBWztw37qtd6nbbadMfZ01WfGbw/5NJ9h8NLUajJ3ZhUzIa
o6NKU5q36tGAdVv1ioyGK2uvuPLjSdrPzgHBqQ/5GYyydGaMvO9VPjznGDWj1jMU4wfSKmdWKhus
yJGvwmvLTVbmqr3TH89Lwr8oXxZ9dSnDlKhgF/Mm/X1mdwO7vRgO865OsuVjdn1eqD0Pt0+Hgrlz
goOV2K7KKF8WY2PwOkBnDEc1JSgkvum4gPbi1Fay598vG990TWs+ykkg9iWVXvR5ZkuHuhKFSH2T
M1ZJ7ZYbXjvUnn7fxjfPgkz7XTvNAQfQwec2yKH1qzpV3wpjOwwPLUSbNjKc69838vVBJPTLsK2p
JoggdJcbOKMtqZLKb8SSDGJ/Wyhcsg7B9veNfLMT/tzKYt9WyUkrj6rxOh9WFA4r1WN8nIsz8Zro
9V9nGptH0uc+MDdmcVKBPT9zTT+/N8vXAivQ5LfG6Rzi65Rtt23Xxr7A3n22cvDNBtiad8B/avdN
Sk+fGwMC0HcdIA+m45cCk967IncdbiiQErFtYGHDKrr5/RN+M5dYc+nHQL6GXBFowudGrUKtB4Ti
P6sf/klZq250WwHTP02HlBLb4DYnqE+TrdniKkSZq16Yufv7X/DNB/38CxaLgJqWw9TxC7TVzJ2f
ecSmg6JhTd1rk5/pPV/HgTVnQFD2evdgLc+eyLhSI42jpyy46YNXT/4lJJNjTd4Z39E3Cxvt6LxQ
yqTK10Js7Allxk3OU7IT3fE+WMMrtageyI6wi8/pm78MOxDpEOXN2epkEWyxeH+iV4hhnJVPude6
UdXBMkn2aWb85Y4yN0NWDgVRKr7Mh587igrVCGB1SyGb+Fcgi4V4Qw6U8TxvjAY3IinKaTbbfmX9
KlpH0eyzy863z/nhBywGPhHPXOxX7ZOUXyQ7Da5m86jcWE/5D5KW5x46r3ZnS4dftp08tYqQV+Qg
bJFStZg4jZzsrHBqn97t7QTJH8gRu+m4y8zIvkjeQjvdiQ5aHNVBDYfQZLScM8Pju8dWGSFQ3aW5
Lr0YoL1fx3rW9U/qRRI4KI2mo24nlx6AS67I9EuFHLhVtG/PDBTpy0iZH/xDs4telUZFWss020D0
1bFe2eWJaETbIGvvJj6O5UV4NZ81BEf7rzwwbj1mXej/eCnmF/Jhe0EpLgoGnFG9bZH+zd53PZ8d
+wKwmS1cTG6+FoEVraYzMvSv0y9PzB0Dnn/NJPhmeavhw6DKgsSg3XkzGtjZpU/9j0SojeTOft7k
4uyOf+6yn5YXZiHWSTYZs36ZncbnR4WijIZvMp46iAaxm13m991Bu5ltddUqv40Icnz8fW/62qCp
GqJMPtgMZ/2CNYCRZnW5lL20/Y2Q7WuwPr//+792Vi7y5vQBU2MHoC9PaWESJWkp1y91BOFN6pym
HEGNpO7vW/m6ZJDg8bGZxVwEISbnCrx+0S5Hlgx2n2sS35D0s0xtlXP9Yv4Inz/S58bmd/qhP1oT
V8NlVb3ED8FRxV1uree8neJRulFmpu8pv5ptgsMff/UZZ38n3QNINJYgzCufm+WAD6xOzSjKepvm
EjeQU7jdm84ewNidcz9/PXoaEtxiqL3EUElYLhdbjxYwS9HwQhvANCu4xZuZJDKjdlblLneI+tj9
5aeTMEEqMnV9tlZfDKU+4gBVz8fX9K1z5rvK95Mu9Mp3F/m5FfJLr+ciT1bZyamErrDBXnQXiyv+
ABrpG/S1Oe5UVM+dyL6eTRYtLPqImcs++j75Fe0sQQ7ja+SAhrLLY3Ez75uSs/7t5ewMOZgPpbPa
a1wqK0vsSiuaaVLK0VueCXs9/TW0v8pWOubCuaPePMt/7Pvv7cgK0wWmZvrg4s2Bh1KsQqpfG6cH
FhK6AJBiu+bhem5+HO00rkcSiZB0IB7Q7DN9ZLn5fm+cKxFsVGw92H5/HgFikuRIfavXuD6am7kE
bSIROcy3k/FZj9+X9W5uTOWOnheKr4ILmM+NDVJdmV3ZvDY/yof+Id2GbvdIJnS97tf+FQyjPVrx
TdefmS+/zGTLZhcdpyxzKK9j/Zodux3zmLlKbd0Rf8wMnfrZ+nXmjS4HwntrDG8NczW26uUwHwc9
QNRNWmO1rq1TQZUC5aIAS18075Wf+S5zg/25PJpv28T0NJvjyXVdrnGtUlRhEravQ8xtekpg2LnS
zrkGFjsVGGamKMjNa1pHz1aG1L6TyZD/y29udmxjFNe4psPks+iLvYIGRS2SN8RpO+FSzlxrHV16
R+EiS7a+LW+Ti3Nbz69DnNt5eUapE3rG61vsPMNsaPWW95b4T4Z4VFFiW+I2lM482HLB5rxOK/Ms
gsACL9X85x8WtyAthTCsu1dSsVaheEdgsdu155ayc40sljKprNJ4Gtr3+34tvTZ1VlBQabsWJL2p
ucMm0R/PJ4Gca3XxyQSlkSsr615Rja0NX3ACL9v60nRulvq2GS7+RFHGI0XB6PMbFOoqIGl3YIr0
wC4WJ496sbczXOMiSfZxfE+wAeXwc73jy4r9/uE+NLt4pyNB7UMICXreHogTalMbLDhV8fxurB0w
kthd/90nXbxQKZ+swdD613m36mtoDiD7Uwgh0QVY6U4hndhpt35wptlz73cxvCMsganSda/NcKvK
h868bfpz/XOe2z+vcgyCD+9yMdSSTBKSSu9f9Qvj1tu0GyTEtvJTJ6BrjqH7qwqRxZdbsi0ymUij
nteYVs2qMvdzULbqnXmk714aq7ZCShf30egmPnfKTGRjGRi0kZF2691ZiK6N4UyR47s22IGwQeVa
4uvR2DRxqWRs4SILM85l2x8K/+73s+53U6AxX8K8KyO+nMiC0cgNDYGSZ9xq2nYsfyLnXHnjze9b
+e45PrYyry8fpkBEjb40KuJr17GjsXaqfFKbcxctX9d50nwpPHH60vEhf3EgB4GYp9Fo/JqTvvIb
ZZsyVMl/I3Po/LXKl9e2aEv+/EAiilOO7savQT5itrT7pnasVLD7InV+/+bOPtU8sD68Ol3y1FAd
5qfq3fJmho1AkKNOWd6ef6qvM97isRbfSQRFD0zO+BXt4pPkKIfw1VIvi0Pjzmiv0PujPLf5nd/T
p2lh0eDccT48ncwJpat5ull32N3NT4eExKl35eW/MJ/Pv/53jS3m87qt1KKlg2gr0c55lTeCTZVp
9Yew6S7+hea+7K3fnw0Ug6KzdJFD9PnZSsmbDJ3mxL1slyuJ/8yLh7CRuez7fSf5+mDIOZBUYbZm
30Tf/9xSM5i5n5mUBNLQ9uWT0p2Z6s79/YveLo3WJOJSeom7+hAP5XrCC/v7J/hyCKIs9PEJFr18
SvokKMPmhSCVXOGCy7wiMAH0A9BYMuyUH79v7dzzzH/+oddl6PobKW5eKtxO4mCt9XNJh/My/bmn
YaKn+oObXoNxuWRH+EFV9+QOviTo9wZV3ItWt00G7ei307CivHxuGH33QIoJ3AFYxTtN8/MDWemg
aU0uvow+zA21OuZdbgcK6LNohFwLK0+lgIlQu6KmaoB584hNKbOKPJZzW4l3XNyXR//wUxaDrLHC
si8r7psFpCiK74j9Hmo0lo3mZzT+nHC4RGhGchn4s3abx4kTYibN0ju4Xong74rhrm6V1TR7vqyH
33/2b6Y3PsuH37bcXalDqAut+NIGNnGqPrbuR25CMA7/8CQHQ+J9dg+u+/eNfvNpdHVOC0eGpwDf
WM5wemFFePtfLPJlDMCxXuX+voFvho4+kz3Q3OLYJp3p87eHGaYOjdC/RHGhO/j/cUI0fwA4vwzC
aS9o+b6Nx9vfN/n1JK9ZH9vUZs3DhwEkVUpcNuVA4WwGnELVyyq3bsLj2PM94dPWO5GMAt8te2/r
Wf36XMjml/0E7bPYc2bjv9hWLia8SNSx2GTSi9FJq5CT4eOs4TzzjPN7W3TkT20sJj1VnooMM/iL
/2Ru5ssYbH635qv1CCLLGezmAYL/eNtSTbjtD+fu0L5IrBA4QoKjUiKzlwH+teipWPUEP2gN9JXG
ZbWTwRdOAAXm+xDuYXw7OQn7dB2uk825UsLX/cai5bm7ffi0WhhoORaOl7kcpQL5zDfNdk5LzZ3s
/tw2/euAnBvD7EV5npoQd0CfGzMjI5JiUacf/Vn7KrSNgRpnXiMFzOt//P2C6y+BXS7Clyqv87dm
CXX5yHT5H/+/4V9moa+qzdJYEsZnFss8D/xzHMz/vHFv3ZsH1/lf//H4WjevVfYft9Bsnj4SYr79
K/8kxszoF+Y0rii5TZ8PQQzAP4Ex/AmdFuzLTK6bteSs5P+HF6P8bYZpQ4Xh35o5XIzqOm+b4L//
N0X+m6EyS1qWxIWuxDT2V3gx8Gc+jd1vf/jHTlw1rVIlaYW1I4X+WXGy8SU9cONQE697U3ksLALg
LDm91xLhOlK7B69l7vSlXa2p0V5UgnhVtdkmqbRT28V4Ojl2W/UpLuvkp2kOns2kC+JqBFUsy768
6QYdpAqZL3FeFFiAJW9YR+H0Ng7KnMbQVbdTLXak4RBckJFHJybpTV8YrDxkr123DfF1Rperu1iq
TsPQnAh72Y7kFIx44HrLgilRWSF+kS6vyptKxg4eDFK3Cttw2IywJ8ixlAYbqdk6Hwwy7NqLOjXV
tdVljzGpUFdqqIwEsDXhSmgpJFSDQupJeEJxaEuFvuEc2600sSL4gcQT/o1TrhinKQ8fWM6vI0E6
Upq5CELYbNo4uWlct0etMyu70xSAzVHB3bActU5lWBvP01MnqPHXK0X6RgYnZWsMg7On9Ji2GLYn
cXAUlZbTDjhYL4qvdZA81aZQOb4pwLdVhdg2h0oDwe9BoTewW+Kda13JGP1jVmiDK3WjHdTxoZdK
yw6rHkGP/tyS8wJeOx9eq7p8G7myNSsPDMdINyj97DD0441ZGC9YC4FrqpaLy/oyC5M3Ai2mFXyO
bVhx2477lzg9qfcOAxlZ+oSQt01ErIARWXVkGfSpXftNvUtnC3ykk86lhWK7ybAO2/kQRFftYE6b
vJaM2156JirFu5u8BDeHOddNFSNuXDEZpogIG583SG6mW+AEE1dN1fdXda7JYERSaYNbMr9IsZWa
RvLSyL6x9uMUYyTBzn9U5ZAdSKuZ9pLKhg535LrTMKXZcVOvG+U6j8RVISdby0gvTa26qU1/nRk9
eSvBehJFRwt1eyCuKhMCItID6yaN4oNYm3TmN6FXgL5kIOD9TTNNp4RMtKirL/CCrnUluqiC+tAO
squyvezl8gTs5HIwk03WJgc9KzcxSyJWMmgdRAiUikZIH/uP1iCPOJHHtSfi0cz9PzfA/3fm9f8X
YV0mu4l/Pjufwpen6slvP03H0vzv/B3YZTJfzhdTSDWoKLMBYrL/c/4VTONvOmI6boZFDCdYTVjA
/z4BS9rfqCTNgDaZO8jZYvSfE7AEsAujvoJKjhIKt8raX5qA573RP/ZOnHs5ioLHU7AZzFzgpaDC
SCjkqkmJxIjZRS0qh9RA4kUMIAuICsPx4KXPvh86QUrSUVxeSdJw7E3czlTqXdgOqEezXUfWUu7J
hyTNT0RZ5Ku0Te+8tl59eLVXf/6qj3Sxz/u8999qifgeZzrjO3zy8x4k15WCiAAwG72B9yhtrqOC
c3p2Var+ZV9SapmuGkPY/r7RxQZvbnWW2ciEqhKmyno973A/bLPi2Q/Uh1q1lq3WFSTwnQIZ7MrR
Z2pLYn1fN60r1z8bKXOghsjtRZwot+ZOVwhmnkK3EXX84Xjrz7yMhcD277+LDoWJD/4x11iff1dX
1Vo1tvwuCk/rsfXd1BdOxNtwnHWHrnSnsNvBxVj1pnqGnv/eKT53GmQTyEJ0iZ7IPxc1AK3Iqygz
R+7NQLEURbMTWbv1LiThSESl4jFXeS2hUYXncq2drEqvKZ1QxS86pDjyEZuZ44ChmeTFuKqvzbG8
jPr+RhrGW0Wc/shfJzgxnV5fRHALFD+8SutEYG2X7xQmpWo0bWHw3EwXIR6EbiZKB12mB0dkGqet
q5EJKlr3ITb3mEVSbz3X8wqnm4x7c9Q28Jpsk9NIppeXqjod8GZt2B9sCoKcmNTv+ddvCtP2pvKA
wCqwsd//0upiNwYgW3Oz35bEKRFUw98g9sdRry4lv73hxz2oDSG/srfDuU+ssT6++IDLgLKV69Ya
yXbuUoO8BAlaypkUbVRny2Gsc2hFxkIvNahmL8sYEWV2KbF8WNv6zRjvEEdJ/k2FfsZ3yRhlwTY8
J87dRF7RQ7Bi1PdBYI8POqcGy1WaPb5yn7wkfzXeS5MzxXd6b+f1Sn6qrNUILmNl5Cs4aCQDVpLr
h1vJc6PckVvgw5fWPg62SXqdDrt42iSRYqssKHPeq1+WLogXF9bkwMldPYWhT0ySWxWwkC4l8NIQ
b0JuDMPbOLxIZHYpl2L6UpMp2NkNwViDXfVrpP+1vE6yd79VtS6NnWrsPGsPHWjMjjKB4CKQjI2E
5C2yG6KHfTfrHeLtgvyqxd0a7UhDFsTrKrSLgDygy4wzmrixBpcTvlWvPXy98LS9dQkDw1jJ5l0R
7hNlI1d7sRDZOx6qxC2tdV7ui86JRruGikc/M8ItWcurwt+O6iEiNcm7kYyNF14PvS3XIGc2ZXhJ
pwuLk5y4g3VTTT/S4WEIbv1wN/GWOn/OaFw1IXiv4jjksi1gq+xEUDzhXuqvRWsdd6exOujdWlGJ
yLPrXwHZpca5qWRxlGQumbsPiEiWIpUlSpxXiQ9z3MAJVs4TM17DaoitR6O/tUrfNkkaJIQwVISV
Pk0MJsgY44WWJk4ty0RITReaX98Eo3A5yfGmKwVHJzRzGny7VCGjNfcwAFbCcJsJnTOQbCU1rjnP
iDWBzP0jByQ70V/LTrNlRSQs8gpdtkNEsh3nojPWyjYfIPB66qqcBFehvw7Jq1ioc8SWayWvRgki
hpAv4lihKa9Ivd2MUrkiKozNlZPUwJhcUIZpdad5V8noiMCtIE9l/nXUPMOREsWTnJHgeysYV1ay
HkzyDC/ieF34bkuAFkCdAQQaqKnkMiC42xicAJqNKtn5qDlyJq97ZXIU60qxTp13ZdbbXNumyfVU
3otEa46PanxZeTHbbeIvtUclfKEMQ9pt5PSwkbRs2uc6oBtiH0ONVLx6o1U/BtIkC88/83mVz2es
968LkpNTniYh2uZe9vPXDYkrDjQjTdelMD0NaV25RiEbbpgpZGRlmnbwijLZq6FA/yMjWWTag/VD
JxbT0JXG8SgH+bXYDBdWaz0bXkd+Zdy/eZrcwt0jq7P2XpLOO2pyzrmkSokFNV76sDPdRJ2iTRPU
pmsqW7XvEjuLRn/TZtKzYApOCoPvjO2ETdLnKtu8n2Gu5faZ/RFiQvXdF/ihL0dMzVA02AMD0gXL
VafdihxSOFNCEzi12hMQ2P5K5QRkTgfDyBjY73Zeux4MvZrZG/tuiFJ4e0z9hfbLbOLYzkv1WQik
CzAcR8szngfS9BB/UiGmgtfa4LrwJ8W7wDeuBLU3yI8doMMJOyvSsaArRC2HubT2PcutY3M9yn9k
vmpsND1vXIB9JECmjCgBYlKEwDJJt2UkuRpRrPopSdhqZV1aEdgqbDsr34qGfzfVAbY2rXS7YhLs
QYlU21KPxTAzZxrKs5A9yMrImbNFD7aHn6bHgHA6l4P2KYpbzjbdHRYgN5K5Ci1iE0CRMqyzkv8L
DqgZzuVlRDX34a4u70OzOuRTJ+wNkrtJlkQRz80GiTLQOzmxPufy2DpCXZhOmkCGt6Q4uBUz0Amk
yO3NIlXtirjaQwOKcGWGknY3hgO/qSUK3JCfU33UrtDiRTdaJJCxWQVH5KG2rIbylZdo8hW3Nvc6
lK9taQXFMck6aFxpRqK5WjROEyVkrAsVy7VqkuItaLxWDaaOKOh7JqE5vxCmj5C2V307PrSScsym
vtqNRK5z9pkaNyl9i2OdeOkrZWCnjI5ro6ofFfQzZPG2p6ZXinVR5s2NMZWNLQeNtSnLYAPpL74M
ZPHeVxLp2Rtr7cgXgoHqt3sV1KCkVDu06J1NCF9NpDL/a2hlYUVgfXAUIrhzehO+ZgOBbkLuic8A
U8ddAixnVRG5vibuUj3OYXr0I/8Vdmxkx0VYrQmsSm1D7stj6UkPnBi9ddTCFjPy4Gk0R+ViTPVs
nbTB6DaaLqwbUy1tCG52apEKjKZ7r1Z9hG2nSjkIW2S1dsbOqvJ8zeRfF5G1kTzxVo/BwaZ4+4jn
9fZSfcsmblPFcsUYV+SVNgR7X68BM40Jq6/2PCUQeKY02ipNcK+K4+gEEhu9bMxutC7uHI6UuNuN
injTXlGI2/V3WqZRBiFo2U2t/DopPGvVJNZJ0fxnSlmN6/fyHC454DURU2tDvOO0nreSXQDYKmHj
Qf5jsRq8a3XA9CSzDoRq+1h71i4TNfT4VvcA2LBEo6cASNV0lwzHQ2BKxz5h/fRiLNQxcB5SnivH
0y6F3AD16Ne9G0yWRZRvQIhq9AoUHf6aF5VO1itgwl7LNi3nQ3e+kuMKAVJYOnIivY1iJ22irj22
6bytoGpAYK0iuQmdbR/mWrVPBvlKTpqQNapND5KspAetVhgbJuzHqYj9y8EA60vGNquZrLGTF9Pn
iu90sIJp2Cdc6K0wUqS3eb7pKdWdrI7pJwaeRwI7Ka16OP4aVPJR04EKEdPCPu/EQ5xP6AMbS7DF
0bj2cuEBWw0GGqGLHa0lgzNi8SQwMqcYBNWhGnEcEoBrsO3R8/WokNpbTdPGS62R4gpLBtBRGEwy
ORBe3awJcoeMUkrsyStgkEqsutDHom2edjC3/PLR1ARvD5/pwHwtucA0GFR16mR+wrKp3EUT049X
PnaxyM7Yv/jfzJ3Zbuw4l6WfiAXNom4lxRxhOzzbN4R9fEyRkqiBEinx6XvFQXWjUEA3uu868adx
MvGn7YiQxL3XXnt9svsb1VW8CRj7GFvt7TsbnZB/O/MIZE438yIZw1fWIbuPmqXa4S5dEZQ+y52d
HmtRJzun1hB3VpciKrJZdim+FpwhexG446iwQNfm8YgKUPZ96YOQBbzncVBI4A/AcZRkxibkhBwp
qH+ASeMSaOvmWGGdY6Q+sCg9Vp0i9BSlHCAKNF6S9wPIskmAn2JxPQ9h73YIB4Ms5Y1jsQ6Th2Ib
Wl6sT461fRkMq4G9cDFYjQh6KHsRBXZV/1CJA5ZPz5khTe6nE5KsEIEH0Wo8dCnfRxn5QCJpXSIT
CqFxVqNKrvAo6Q9S/PsOzhQg2yIED4lrOMdfVPWyYBEmJ3ahmzS1b3hsV7mP4U8pYC8p0dptAzOt
ewL8JPQsiEEIpBJrXe34Mr+gJJkKb0FmGokACGBTj+yv0IHA4GakWA5xYaJu3VuVnsIba/aGHHZO
x8W8Blek0ZXEddDhFjyS2wxJdgAj5iMstSXMz0/LbN+Rexrv04xseqvZgdR8g4EpCqtRHXTY1yDM
a120k//MTLD1iKlwbf7EK3xrOnVXUBbZBr1QizCQ8QNQ2mU7DdFdujySqvrjPLVjMUrHKkF4nyG3
6LsmwtvegkE0JWkhTTNvmjFF5ygQksXr1JRtF1DQyC91G7BTg3rbGz2OStsTiFHWbJvi0MgsC8rG
RHnV9KpAsHQb5lghS85QIzFAo8NdjEwNQoQuGtyvRd/W8WYOXlqbTQfTRuM2pP1O8UnlYHCyQ2VM
Aqk2Z9oLLxEHNmyRflymi4bYysN5l+D8ReMZSTBQ/LZz27nx07wi1NvRCCnZBhID82y2D4WPGu2v
5zfkSRI0Dw3e1rzj5FijX7xvYpPeJzCknhDmdJIU0WhkWA5LQ/0jG51/bKXzERPc2aIxfnWa6E+2
RvUZoYzsNP0kqEHOJOzm878/oc6WriIPGmYkXOdTiqf+Jmwy78KSXh7jnh0z48GevybrxmXkkTE2
nlTnPVd14B2abkzv/n2pUa7e8cGMW9/XJIeKvkBjiW+XytReptuXf3/692WQ6/Piebjn3esQadOU
cFv9Jqvxb4loXrJB4GNwsiPHBtuA8Mmhrv3t5KkxRx2093pGD2yV4qzGD4tk3jsEUAdlpFZa0i5l
he4DbwvPLh5nq2qP1YLmtzZYhXMMueHB0NaHLIo2iai7Sw/xfAuOFiKYVYoxAQCx6lLdvjSe3iEr
sTtXCLbOzcDNLrEDQk2T/tR5Bh1p1tGCc3gn8ELvmYTZwPAJ3gkMDQodxW6frgSJaK28NtE8bkSX
Zk9q4uSS9tVJkjVfvK7+mrOEFb2ukD0KYWovrS/KEbenoLZ5VrV2uc0G80F5f/XDfkMXFTzcfCcn
mzUnCuYStOTBfnrcjFdeIVrSR/7vxYh6usPT6DYPIJsasvAVIZ3Tc49rF69A2WM4p98N3oNLP2TI
AUeS9Saz7oCcbwQuqXWBJhb/LLqy+6wb3X3aQmGeAgwYAi0MonrS4VSHrMhWXqNaQmrnEjfZWTM0
mYR4XbGkSpaxU/bOreSMjs4hUDpiZdUoVMqju2vXaDzyKlhOSArbpaM/Xus4O1Mk1p0bS75bBPTt
55VT6PE6vdSpp/ZShp/z+hE7DFXQWuIi6fsT3qTocSQyflT+okt5OyL1PN/XcTQ+Y8qDa5y5rYiH
uWzX3jzNQwjqOJDETTNsUsC4jzOywLcSR4GowLZ1IrtT4fi4Do4fgK2cUPYzAEW1hogeidcwtctO
yKwuMwN1bBUtykF0vYuHZwvjDjGI3ivGeMk+qj4R/sIPbhR7st4TCpkRmeq7Cdc7QoGDXay7c9Ck
LzzDet2weF9aoC721je3YLY/zznx7EM2gSjssfXOdj7fhOxkgbgrHQ23VdMivRVhJBFDDOSC9SqL
UHlqYe9H+Wlzg/BX3OxFwquL5kgLdeLWJWl/62DZ29ppsTkGR39rBEJuEDE9uKv2H6oMEsookYOF
IPk0R5F9rqTewrOI7bjhI8CoOh+QbtZ1Dsu7afjmjO4hRw0jQmDFXLAPmpkrw0p7rhq1opjsIUCt
/t0iMN5GVDeSYki/0abH8zKakFq4jbVP88jQnZ7odziuH2nwzte6KzidUXEHWMAHN7zwefrXWGC7
hwC5FXV7DsyY27UZS1Wtex3i/xL69uxNeu/Wymwqao6IEX3vEVKu0WEWQW1fex9QLVVNDxzv1dgj
G3kM5m8UqKPBoehNHyj5jrhQaO48c1w0yhn51qga4cx487CB9kfN0ysP1rNSPcJuwm+vlwgkBe8w
4uB+J8MVnyY0r8U7I2WZFziH0FRs224MNsEiENnIvadZ2utshyfndygbavZX6LHOe4sjOIzEpjbm
/O9HY/oGeGK7S0nPckcELG3wwN7mYqC31+oDlfIZAZsiV0H/6/5WyNkoPJmhiR3io0WV79p4i6VC
wAggLOMK1qS5JqGwedu8cLe8yzV6Szgw23RCeE2FZyOlpYhRT0nydw4XtBvtF+rfO3hAX6xq7wAb
KjLGXmAu2NN+LQLABmq7dPvQuufQZ++CYnTmEHvJHN2EMfnLJkaKxnFbSPcniHSJGcv3aKMngChL
MC0w0+3H1zCurz3sakUbV0+26bCBaux35Knz3Ctz1Kw9kBu8XYofloor88OHhoo9tjC6glKHuWz0
J/IbvxC1a/YAULzB/19hWiZVmSryNw5gqAiTDmPJeIOme78o/u3V7NGmsJFG8bcM8VNiNOGkNYdk
wC/ytNT11bfdhgYM8dFEXTuE4xapNyHgWKIbh2Kxd4P7btaOYV31Kcu6yy1BO0PJ0oC/twVe7qQx
Sq2i9kCpvnfusSExFC78vH5d7ylFqRaMe69efXRPyZ+uJde4ex0sh/5p1D0BYh4XDCjAoz3T3tyI
4tlLnIh7kkQPAEA9xxOuGeeiMXdpcFTzkkc8vJO6hr8repk1bsNe0SpHVPepaRax8brgSeH0rsBa
L5U0z2MlrgihUEWYTDmKjDt/nPEfBc1rn/TbIEHZHODbG/QUufaTUz9FZejXkAUblDdVlLwOTfIn
otNSdAFyiuf6XhDdlK4Zzl5AkPnu2a9wSspp5WVSBaV1MPbnjANsIVZorKJ9h6oO7IX+9jVKS0rx
2Fj1gHHmsG7r5Da9jN0Ote1cxPGKz3Fe8DKiDJP/ihaIbT1mLYALaxjvsrp7ahrxjGOt2zqMlrso
eMTIGlK5l55NW73xxbyinP+dsBKDBH+L1z+BxWjtwbL2ZcHIJxdabmv8LYEjKJF9+4DEUHT5Eehe
VXKXNBrYd12f26nVeTNK7LGQv74IdMkJRAwvmxENjLEEEfWOyQkXoZoRPIlyU1Ytomer9ixifyqy
DjtnrkNscVfyZeIgInhFShrEDxLeQlcJ7qwbB0xIEKQb1OsOj8TNsgbQadhtg7imOYAbu1pPiLWh
r61i467p3Pe/N52F2OHU/QONuyafa37Ra4wU+uyAzhmBEmnHt4In2PYZ9Ak9VFR4fAH+ha93XuC8
IpHhlfrrkOP3kTswwQA2STEsib0F4fExIvV5jadshNnNMN6vq8nbVP1ddfTV4tGksE/XNwQeT4gd
JH1PECmfZvMP8aZdmHmfKhKfsQGiBQWr856iLpWFXT6F8p6kMtdaifsoXc+JoV+xInDx1ghownAH
HoQdr4ehYLdsdWRCowFumrsaobg0HP7MYYPnFkbyndTHOmVvyu1HnVx4hAsaUi2aVZXXrvqZAjTW
MTLTSda/zkz8lRoyGSAxucZSngZ7J6es+qWqe8dtmofJ8GUcXmNl1XtQIbe6ksd+jD4TTX7DqX+I
bTXnqREVhhxu2qYk3Gf98Lf1tzKojsRln5ri498qMUIowi0R9gLRltnybWA8iVtIFEFYq3IxOiuW
Dl6JQQeXcIBmdhvAcCT0e8DR501VbcexfRt2HdQCIA83A0JDckj+L7zXPzJtXqQ/HIUYC2ZEWQt+
Zjht0qXHlbYm2P0m5o1Ycu7Jc9poV0YROmL0X/vEU3QDbOhXApoOgqQd+iZGiyHd9LX61A0EFhVE
eOSJ8Nv21YD3HSpnxvU2TodP8DbKcQn6+2jw4PloNyJ2fc6bgaINYZuRYZK4bCiLXkeBF15DgA0m
ZMFKFNK27qHJwIFhBSY1VIYPq/Ue1xYNYiSeJ8vOi6o4crETSI3ZGKL1atMik4dW613XYxu1yjC+
pai8xsGc/LW66XsLzBkGKyKS7hn9jtbWhzd3Bpp4dIdkdr+WqvsmsR896fcqEUCjroMp4Q0sO8iI
KEysQXh2hE5bO+znpJepiaucDpg20DR+kGL9znq1H4MO3JZmzZMsgyJI4qbo4dvwcDlUrHtc1uUn
QWeLk4c/sgTTzHYZyiF6beoluI/Q8pR+hHlGirCXBhHgvlhfghkjCvi5wLpg+8Q04EUE/jPHkV+Q
xn7pOUg22dTIYg0MRprjaSEpTEpM702UVtsBK1tKVo+RNx1uzxNDaoCf5AAtRSGk3SmwGGcF2MMA
J9JRB2u1maPsZMnUoL9irwyQE7BIu5Km9rlmaHVjbbEHkYafHFdAUTX4p5ogPndh/NiL3jzEGuHf
fXPETcALY8AISAb72s36LfUiWTaM8DJAvDuxSBxPkL+dO1Qgm46MgEbZe9N7D+HkdTmVIy/4Wz8q
DBUBT+pieqHovzGjME+p695uHxgzEAuB/UBOPdnwGAGicKSmcjNCq2i5ehTghOBzSiEl9vUWGCeM
LkEOBv63AEbmK7P9L8BQZifhcQcZezq2ISr4zOGixdX4wfifqB4vVo9g9pEI1JtpN4EFtRl4UBUY
2GLksYWGZctI8EeVIvk/Jak+mg5VW+SzfOprgrh6ckqRpT+DNbJxHbQxvQyHJa1/DVvg0BnDtoxb
M+ftDyJi3ups13YUWo4H4XoJ+BHwkWfZdd/esBeyfUpubI2k/knZcASrApFltzT0oMkgHLV1IZJ5
W2fgVdkGE6oo+kv0WhX0hlpJ9foSLhL8DAjrKWoBklBxbRPzU0/GFFmfPd243eDzIM1lRMR/d6Co
R0aLWJcsDVBugtORe5h+Y4ZcjhYVgDgtmv8qBmdTrb/imJ9BHCGFVD9tuD4AElTDXbLk/azB7hrm
+3FMZ6ArunOU6ue5mX8dmKnRIp/nPvyuzIitu6jlRZdCB1uTczOHL1MM2Ac8VztLR5Ry5CFtQ/8Y
Uuh8+gOQjTKE02VbxTi1ZmDUIVkKiHbIsbcGkjYJv0k7XbKF5UhO/iJoQEowcaCvoCbJzBFLTL8S
zdihDc9Jags2oy1DMHbOZekX9eqaDXLZ/TwNPkCMDy+TW7e2EYcmmupcMX71xgFQiQ4HgzVLXKhk
ekSKzbn2vRNyVH+Mz9BI+J/xYsA2If0zGDSmbFowPQSBgdBbIpTfXvLNl/FsqvgrHqXdTQzCuyfC
dxQTLzLzRzwPY3gpA70zFUT0DgAwZ6BHDhBP4cmA302viPKd16fW9dCSErEgQbz9Q+m4myb5O48A
RwQKUbGZSA568i4ZhidgmmVmE3Lc+iuUfBKIDNIiDr/F4J1AJkvOyrGdNnMCsosboh8T8eugN1E8
gnSLqMSyQ1UIIhK2UXoOb93qBNyDwXH10pNTDESFHlgt4+xR1mMCUgq4FwIXcS5SPzfxAkBG6FmM
SM2TrdlHggKxyPzlcdXjz7zgBI6j6W1pdnDyfDrRYpUwYVUJ6fQyUpZA7q/xMIWebBVtynCMOe5z
wKmgTGEo6tpw04bsCD+Wv8MvOz/I1ctwKbXdhQLfVYDddo0pkE5xi9bF+hsr8E09HT/E3UzuOA1e
ktHHkWAwA0QcR96EqFQYwqMkewf3TIASZoctHl04YZtqi8yw6Db1OWuFX32u6n7nDFCBnF1cjVMl
6RIk2kTTvCe4azZ4YJNuaDH/n9NtVUf4kG11jFjzlYz9B3cWpIvU3CFr+w6P2BeV2etSQd2p4ZMR
9Uso+gcvYOBEwzEOwW6lOQSKh8rnb6NtihkLmJuVu/fBW3AvEf9nnqD3rBQfNDBj4mTpzsX9EWXW
Zhhkdqp1/8SA29xijJPTepiPkvXHZNbNAbAMvVu94KlvqqxoO/UgyPDA3dpv0nq5yrA9e2B49fWc
YiyMAyjROND52KwbHTEPc1Ox9WwqLjJGZAra1T++N26hVtCL4jgGAoy2RLCUyEy/6qG9ke86fMrY
lgarDCo5av4BNIwABOGzSj9aUYkt5uGntYaZYsq+dMh0iVHm1mT1t1ox7Gp9vl3grZiypkwxJipT
iTpBVbgJfST7Ab4meWHHmJZJ8z0pMKMmFnog16l2gzHcroPYOvSoJ7rlPfFgyORZ+p7txA2F00qy
mT31G/vWP4zWRw8biJ9ayJdk5siKIGGK65RfxdzJUjsC7cXAMAGhFhdlQtKTiSEhZQ73mOf6TS9k
vYNu8RPF2S8NgcrDGGR1GFl0DBmrABTyDaV7QAkvqKGaA07HerOMQIbREceta+6A8IbbxX9oBwSl
g8DSVV77GIto10VhCQMIbhvjP9qAvPfMumIOqms22XJNgqPjPrAzEgDVxbvAMqC3NR/Ch7Efx+MC
DiV4aF8yGE913NiT74DZCcCnTytc+70H/XyWnJ4ByevAdpuCmyjowZA1DuUsGMeIByjDUTyl/gSx
dYFfVeYmQrPYWjvljQ/vDydfclxEmZIsgf9vRLXObsWi/uwMIxsXLs/IRkdWUdyFl6Cm59QsAucD
9fM2MgKPFNShrZ+VXbR8eaa7F3Iy9wZkPbgw1+Pa3Tc3TtqQoqD1oy89yF/e4EyQBCeFmINvJ5d3
jK/qtr8ZhzEAFFEDpTYWssDK+4evEnPwYIFpp+BrhUUCxKVbq2n9PaBJl1aMDxofIKILwqsnFRp1
1FTWM980FXc0S3jJvbZDRcq+fOB9imRZ8MNWdsLmG4rV73Dt1F54xhVkRaaKgDARIz95jYkuQAyT
y8tkpdiINL10TDxrQjd+CLeCAhXR1+9dCxzn+OPS9Fl1bQJD4vRSy+WpAwUQ1w92vVySPpGVflMZ
vIfhsE+RhlDAMuFyWNrSwpfptCNkPfopvH4BfHyYAT27BMovW5YtJe6lgsu6Xx8zDxIkkmM3i9IH
58wuIOK58iTCUthvGk2PExd6F4E3mJOVgQZ1Z6q1g7lm3Uej6fZDm149YLQi4wEBQ7TJKZ/uUwjq
ob8eQJJTW6GI3iyAn4E+NqINx4bg0XcwHVrXHAFsiU6w5S0bPJJu+ReTOfV9gKvl3x/FODvcRt19
LxNE0QBJkGtdTx+9dzEt++GmEvc9NXqn5PjbLyOQZSLbIckYLs4Vgd9YysszvFJXdWep0k/pRn2w
uvcfVo2iGR5AaMedeECGfZ4N4XKXuSk5sJnbHaNTsJmG9hdd7XI3g3PW1b3Zw6/ilzVILgWjiz6v
OEPpWJHnCYccGml+ooq9mibwSztz7OJTwY8TkIhFVJN7oPjsWWbZF+UWiQ4V3AqZ9s52xFzSxPVr
FMrg8QWQufaUiUxt0q4ZdhKpJxoxmH9mv3lxS5+c5h5Z+vjG0ZHxChPgZJAfiW3XPHOL2ApCsT21
1tmzhmVlVWp8F5AhGqfgUG/i9hFxGoULFKigc+w2GWzNZRztjVcdJ8RjbYCodXnkx4BKGSn3Q3TA
yBkFBxb/cyN+ZQK7H20es6Qk8XrkrXdiazXlSwrkVNgc/MrLwwmuCjut0bYXidhE4AkVSTz6+7mN
3yYZLPsuw1MBJDPsbdDBfyAdOhI+bIe2j14cVt722fJsl2HZJDiWD2mDgb/ukYhNeJgvNvyJW1QJ
4PLUOYYS3iaUHi1Cj/d7M1CHsr5pXk27wGTSTs+d7OP9ApjNMwyhTx3WGHYKySvHFUWCgqPtBSNB
VNZd8E4BAr7DA/pCHVjIFLhts8JOxzp08mr4Vs2KAgxDn00cIU2uGodPDFofV4ePQzkw6Pv0rZuT
6OTPGA1q1eNdS9xdzxqQ+gTErAjk2pvYf5auLnsT2RMuLmi9GC4WXn1CXIGfJ3ZCECI1r1SA21SP
gP2yxM0FnD6L2a/o7p4hnEn4p1WK4zHbyNZbtqE3VruU1lgG4XFZwxa5+oZ8Rj1UayqpvCdw2cU+
qpjbZNt3Wf8NAx3G8svrqOuLcaHd8ClIdtz15m0iGUp8PdOywYC3dDrMHjWZrn5LzMc88HDjk4zv
NE9L5PYEL6sRjx1FF24GsCFnf4Ijy67whyz2biDIEjcaKbsVafYVTrBnyVgMq1382PRUbYbUH17U
PI/YxGtUGQJEWiKykZ2oGK46XNWWrcGMXlJ450bCFhrKoQjDZbyPLGnL1Ya/aWKiV7Wgi5R8lw5Y
K1orcNpSi3tRElV08Tx/pqhRIaMmzwPqyhcibmtCyeDfk0HUBSHzkxdm4/0AuZGg3L7vALUq5q69
g/vj1u6t3XZJYizcRirYaNAO9y7FEwJih9ijEU5wgU/8vMjXaonbP/WcbEMX/qxLUH8K4e71imvd
LY27CgUb6UK0AOMQXNAY9geH0+QxXeZf8FLF0fD+fMPKHxywbzgQmnE/G5fhxixrT+j3pFre7TCH
ZSbxQKqwBVN044IrWCnvRNp/dlrgLGOjS1/jtQGCl5QGR1fOlyo8O3jVLJSNYhhvWIRlLgGBju+T
oWm2Gr8aAXoKDxaKyhk1cC5iEOdA6j3+2oluVjG5fdvii+Dwii70D4ngOvJmlJcmhYGOzuM9wFfh
aWWeLGDpYBsb4cRoYcW7wxUFPxheVGZC8zB7csm9E3UdiEEGJlzYf3g5Tl56p/hBCAarekzZTrU3
A/gA95TCtHBLIuLBAqR+soh+T60xz31iqwPm43ltEz/3AMPaNhX4jgyGuDSGEt0Gs3zx4l6BPAsV
wp9u3Jl+ZE9rZ9uTmz9GjA8zz5aIdmwOgG6ZIui1OjdTWHgjKkPiQy4JYrad9DTDAwjBUlXC/7AM
/gE4tXb4uLJi9dcPTWdIMDP/Cb35ivHaPclce4EtfcKoM3sLGrePO3cGzQQkRxn2d5DM9oGYEMUJ
pQ5daAiZsXFoNJD1b4V8jNpZPq6sgyHWR7f179+1jWJ7xZq/WNDqjlEm+iP8Dm9+2k27hA7PS52R
F+en9Z0d6x/66JhTzwaw3yf0S9THrhXWiZAGYf6mK0ZU2CApmY3uSIKFiAjbYHHCzM4E61+lRQxo
M3zMJFXZdbAuu7rEA46gh1Q+1WrdUcd0EQPzeKUtzDOZYvNxiAd2bQC7XtJouWtwiWk1GYgaMIQV
CcwrLKyxslQjsSnw2dukwWYGgJ1f/v0jv/ORqsTHZHoA8LS/BEv/pjt/Nzc0fE8kcWU12QQ7G2H0
noHnt3B10ZKbaxy1ML3JuSvMojZhF+6xeSZKjA35JmtH+qYN5tYjSO8nb0Q0aNcqb+upoLk2wQ2H
S7bVOjaFG+rLYKQrGkKQpllX4y5YF/fg0ecOElG+DE16QEP0J6Rrf7B+H53Bxkm266lS+BftgABJ
PKyg3vRfRBn4To58FWgxvPY8+0tUNL76zTj8NL6Mjgq7bFCRkEoEkQQlcz8fte+O0e3e67GtN2dw
bmX4sMLwagf7qGJcYEhIGPK2al87fRu6Se8KCibZOayBQLad4Fu5KS2Qs4d5wJ4FgXoXSKw6iwAV
9uBjeNisfrFir3D2htdO3kNGvfoSv4nTQmzm/s0uEFroUkMRrVG1ejPfx+JUOTDJJZfAT1kYaiI9
P4g6uvQpg7ML1iF7z1p3j0WQ56pB3gTz+J+BvTRgmrdmeRJJ+jV46OR6UN3z5NFb+RdnMUawgLMM
6/AGy+7ekvjaePKtjsDTgpfp1U7jZsJ0uQDF6T2l2TNp4MW3ifwzxRC9CVm20WopmsF634TdeUjT
F9NiQNMSe23Cv6u8X/G79PoTwpV/YgGQuH48wcPSsS9L6ssqa6BrAQEtMqN/cKD9sEjBx7ZkB445
SANPokJ6ewH9AQmTtH4iOnt0hO4lFqCwhtq0+chxYHpUF3IQsGoims4CKBVCIUcfsR8WPKOgSZR9
ZX5lR57jqIFVLAVZpR6wpjKEv7PxvodhGXIPV9OEdVUCQXzSKRR1lMpSRhiHo1gthmAsMRWeoLbL
J+h7uY6a13gKLg61S5F4cCKDnfJvqer/aQvwuWvxv//javf/3QL47m9399X+1f/9W/1/uE0Y3DIj
//fbhJ9f7bf4+183u//9B/+5yR1i8S8DZBBUKrCxsDD4PzcJg+A/wFKMIA9CM0sxVsQCwH8uEhL6
H4AXIT8YfyHZxke23f/aJCQ+/Q9EXwVIvAgAbEIASvL/skoYZbctkf+yFpYgvTS+bbZjpxFWFT/9
b1kTU7+SmUTAz45wyel9FYLpuZ3h4sGw2a8AKobsnRDvxw+wQe1h9j1FJiyp8gN2lFRBXsxaz1sw
jedpgLZ3bHlb3U1tgnIEW7uMvoiMUQyJTQqR71dgftufo1DDFT8iT2rd3zjW/W7sRAAjQDo0+jT1
QeujLg7TCv1wxfVe064B6ocjmhenODYNs6Gw2GReSt5nHoxq6Fokxlj4pdH5K9B+n3SjdPbdYwsC
3zyBMRVlABa2L3bqBclhyRRvMPMEplxnj6hDp6PObMeZtRwmy5Haq41b9CbjDA/+fepjnl72VIJw
HMAeIszJ9Vina68rzB4+tNYV8PMrA+xTI15HZeBag59uDbfwOVcU04WstjPiaiYBS0SE9UC7x0rz
0NwpOL7heE5m7N0tSXrzmLsRiG4fzgHAceGeg819qEdoT0Gf5FlwU7gkjxhiL/ENhxIBHuEFhrWG
7gfXD+MJcOP5ExkeydVFSqVYsJqqEOuenqEwCBjMklte17D3zNhv8OfRa+8wxQndGXTyThxh+6rT
cwRJOtvDB09HTDxgfS4sWKQfqasiSAXdIjW24lvnRiyjdNEu7FfqisHYOSjQxTYhGmRfeCWufjUU
C5RWavPZm62FIyf1Plaqoep13G/Tg16lx69J1cMPXvvoMY9QO2T1slKYuO9moMAZNlRIj7PMrtEU
YLcs4nh2M9m6Oz5P9tWGAgtJDnTuG48ZRqc/TDAy42D3DHydAZX+g4gCOK36ymIrAfJ4HxZpnfHo
Ge8q7WFERMoQOko7yyMOcjXdSZbN+jJmHge9C2UNbOXJCt+gWm8qSt1AiO9G9KOHGK3RsmlTMS0H
ClQ2TolRZTicex8GszxL1NSWfhX13SWBv23C4l2MrTkA5DIMvGIbLHIj0QGdOvhOyhZJTo/dbCu/
lFgxDrC3xyFZsUT9D/bObDluJMu2v1JWz4U0B+BwAGZd/RBzcAwOoph8gVEpCfM8Ov6ov6N/rBeU
WTcptijeqvt02/qlsnJQBIAAHH7O2XvtgIanAKl5NB02HduOWQ/5zApJcr0aea0yJR/m0KUHGhm8
1axAI/cb6hyTSMVwyPlQIDGaT65hwhbVfjZpZLtZZp3lwbhECIyj2TxahD7rPYSSmeupJuE8t5GJ
JYERZzThiClKVB9Mdkk6YPpigR3IPVSHQNowJHTkc1tNTgxzq1Ttbhor1zZqZSyQI9K0umo+1ak1
AgBwM7Ovr4Y5Lpzh0vDHhtE0/E44Aak5dSs78HC1RD4aMg09Yejrk8MzkW1GLCA+A+IyLU9u6MdT
v846HKjBGvKRmj8myrUpzYck6z5FccidWsRyrOhTGFW7xfWRSUDwEulMb/T8CFPHoXHMZjKfEeEw
t9dmkCdI44fQbr116jnWfE4YOiJbx9MG6Po2LYdLLzQNhllO0hkbc2zjfjt2/M0uNDSqD1NNVnvQ
jo9HyQY48KWLQ/rkfTVmIYZHZLj8VDoYIsY0XS9wrZUGWqSx7eUq9ERAVmolBZ2oJBVDtXdaCVSi
9sYS+qzZik95H2EGLeMJn2pq0PsXHSX1pYt6Kr9O3USnWzNVJMQDC3FoOXR9FgMxr0ySppndN9Mn
T5Sqv5/w5WQbWdk+Xb0sqgZxAJaTU04vPTx6h9ZZkHUzZpHGIbM5H5v5ZnaVZj2o/YP28yjGTxrw
E5uRs7dR3K9UZVgab28LTINtbtHTb3DbNv81bttqROogdb0JfD7qth4KHKV4PygbzNGauWPpS7ob
8kqm+3SMbLGqS2tGXZxHA1NRO7JoYM88Hr8OSW+oFRYwOrJ26NL/cIicoe0045dfMwYgoGLKnT6+
jfxQA18OHMR2IqHyRRvm2b9FdUW1HefxNBM1PyXlSbqz7Jo1Ti/RrqcoFnIXj2ZeXfZOBi0tjSSi
vUyGzbLUG0jHLD1SChYNVoJDDbWjpvwo0/hzlDYRHqPGHU/AdzAdj3mSPzi+nJ4yp4npCYW94583
nhjk+WTm03xhVO50z6xI0ZHF7z8f9eh22R7bs4DW086WtRgxzRJ9WSbvmny2g5X087RiSmeolqHW
6AVntV25kvtQUTAiOZDj3jeKrFlppOP2xul8Ored4S0V3KyfwjSrrxtbslx06KznIw4jbuYpqLiy
6cTPhKXWZnIqBrvilUJ8u7fpoiAO8QU7tk35XtUXWSsypqYceUSrqqnsZ2NgfHg1e2MgT4ZuBS6n
wrYps0OElv6ZsrRJHjoU53xnzmXeX/aW36ojKjJkR+NYNt4lPxDzCVJozfFxsUN9Af2ZmccqCZGc
zpHKp4tcCSBmjTF0yXpQitu1jmcj3ZjCp/SMeQud3KjE2jCORbutK4V6VzplTCDyNFuSWROddbRy
1SU6yKq7KpMxJqsh6G11z70+6QOT8hocbl8yqdG9ZyE7sdCjbY2an+YSob+m99RmPpZxfD3WIbed
rrmkEYo3gXQpA823WUtgC6kZy2Ndz/68Ts0qp9J1yo5xtReW9ioVNhlG0aRT8zDPPhCSeCjg+3aG
ZS2S2BIQjMR1IDCUFdXjZNHV38wzeqZnQ1fJtDfQQ7Fbk37tHNC8ROFeRnZSPWS+NORnchoH91On
g5b8t7QW+VbR+qvXMq4bcA/QaCigdAFqiMGlZTMaHvxky2NOHeRidHaZw0mGajKb2uw+5ZedUhbn
vOwdQgsE75x2x8EPeUWYwOyMvFNrtzX6izQb2i9wSQLjCk3ZlGDhMLmQgc4ijExWzaaXgXSWF8Nd
FYUkpjdJFc0fg4beDKOLjAyLVVOKeUL8POYKFz7/gX2d6GHppfNCrLx9r3teuGZdewSWYh4t1a3Z
yHrYDZaVWVuaAYl8sJlJYBkNw0x+CNtIdtuodpvPQWM37S4PjNKKV2xTjE+hGdqPOa/yBBtZSnWc
xRUNbPYAjXvezl4bHerBy4JTSsBRc4X6jV+QCbutPzpeOraPuZRdvtORrpi7zQZLiRuPGJCRZ9e7
US6voqaaphEj5Rwl6Mirtr7T8TiUX6PQJjHXZtrfH//5iu3/rhz7/43HZS7kjLdrstPvfBf9sir7
9kf+ALw48hfL8ZSEweEtoBCXqugPwIuyfoEZgrUe7B3/g7/+z7rM9H9ZCBoSjJZcoKMe9MU/EFuG
BRgGJMuC3wIKA7/P+2fqsoUD8mdVBh/G5qPYuUtHsUW2zVeYR+SfnjWqMEW/kd1Ra/UMDoS1Zpfh
b15cmB/wWd75JmtxZr9wXlejEU/M41Lc+dE1UmdrZZjOrZ14Nz//HrlAy16eE9eamgUEyVK4Cve/
0eiCnCgEv0UmVUBAcda+PWUgfdn0YpnJkwXYs7gvFWKzZy9OFP3oPK7GLQ0hGof40tzmWadZE+56
Ufk4gR17irZKZfSR894vUV9gX4c7CSJsZysnyK6baV4WxsKMp3MDWSea0VrPyaGdSrO6ipLSaVEs
uoO4FYVuUeZEMw+xH06s4vZQDsyqh6rFHy/nqDoYaVeYOx2wCzj4NKrdC7PRKtlVU6qwqrpFgQGc
XZi+aKbegTam2HIdai/U7mG0BvImTGE0+U4mDQdbdazucMv6iVGx407phcd2eeZVH6rpOMeNnncw
bGyJ8BNV1rHIjeyrHiXTiLFqMVjgqBn6I3E4ov0yWbGHhGIew2qTZG3t3mY6rxjLj35c3HkhTcQT
HiCcLOwXGGiXqWgGet8FBUW7Mpp6LHBM2hPhaPglCb0p+9L4VDRdb2ytUlt673Oq4WHOXVbjPld2
cVvbgydPllSziY4hE59VUZZq1xMAp7cU7zSLo7yY5IUye0RB0mNHdobFMjARvjHT3hVp3ncbI0jl
eKZiapSVCr2T6PJDzl4iYOoZanbHoZeEW3bERrQPJt/Xe7eqFvpYFVoK6aLu72M6EymTDXbB26JJ
YjRaMxuPTCPeO4ucMSBBOO7Uk5+FQ71nue37S89L/X7dNGaZIOvykvGDPasm/FDFaWmSF7X4jIeM
2eUWj5/oj9ylwnhKMJd4uylxo7PA0Qa7nqqcjRtVIUy6NeJc1+ci0bzBS7uu5Tk7LVHAVwkdGKyj
ofIzdJu5PM8045mTk8HuvGwGZ6SWwJhDaRz0jAH92IpsVDYqfXAtQdlX4CmnOG1LiE9N39Rf2aya
OP0G/nKg5u3wBs6pynnpSebQupo7GHBmmU9b7JqGvarK3BYI0Jn6gu3w6oOzKMoxz3trM6t2Q5m7
9hHmi+qRMaVFeRiVFSb71s2y+9m25vvSSNXjIARzfSfRcYOhNm4YWDYYg/deWyNzswe3Bfo3O+Zj
1kT4C4JYRPPWKfvZOXSBMiXi6lJ1W8ur/WpXdH791YwDm/azrdPwaFYzo6a8jWomriKbiTdOM1fc
+yNG2nMMvGF2KCelCe9OK2HeJbLKA3gJbavZsjBn4+NnvKOyZSfGexfS9pnG3Y8YZyB1Fy/1YG1M
vPfEvA0tLYWxjMfL3CX0/CiaxQejcCNiECGVSW1iPFrV3dh0Qw6nRJQgaNwSkbc2vZJabWrYOKvG
LZyV4zqRRgmkOnMjZplMJwPrX4UXvsurfZtYdYHrUWInXTeT6Er3IXHxnswnfIe0vy5EbtnS+1q0
2iaY0HOk4bB5tbTuL4WsY5NhVKRkc2QQZDljjXLXKvTG52Yns8mv+3aLfNfHeyyQu68Qs7Lz7txp
ZEBaVfG1qPiV0eWU4W1XBNaptdAk7krXRFEOqg8prbAbYa9qrjPlt2uWX4qq9YEXDohtrvw0kdYa
NZNxZc6zV2+mcUqHi8aa4D1Ai5qLbDg6bOrLo0ur7EunrTg/BkVhmWs/mvzfWEH6YtMLVbEzc+0x
Xdemiu/NPpuynaafh0x/wJq0mzvK6Kq1rcdirMCjN05/awgZTKuk79JzxyhFtE4DgXXUS2MevRkO
VHiKiXmfVr6fBcXH0ohKexOWeVwj5sqafltMUAbP5Txp+B5diPBWonKkTz9MIYINY1bVFqtnQUOQ
D6vPuB3Tz1Ze1l+ximFXUpmry0v6s4V9YlYhWn0tqP3jc081VACsbKzSZNs56pAYHfYLbxyreNPX
ReWeydIGrEVBaflM7ZPOW9l9lSFdiSbMW9vWD7Gxzd0wHwqnAHzrJ01x6IFna5RHc+IDOzAAN2NE
OmZ5OKmrwTOj4Q49gxZbpK4l2saUGmgFsx9zuue0uBKKzpqrDUQMZjOpzBGABd/0qHlS+MXGTLNA
nZlBX/WrLMuK5xAWwUUjIrl3Yjv6FKBffWqjiVEGLLAphBGQZKm9MxCGIb9sdPNAakd6mTYNZXsf
hWaNsWBROyVeAIfOLfJs2riCESeKXLYwO5q+FEmUZbO/0zIxmt2gY+ckpJkwWhn6BrNpRCgtW/y2
83nxKH1I3cJSK+SEzvxs1vRN1tFo8ek5HeyPbhWDDPUwVcu97D2XLL3QriBSBAwD9xSD5VXT02ba
VCMMy00auNwf+eCEJKk33EWrETxquopKF3l2lKACWc1V6OSgziptHT0nnqdVHOUjUyeavjzsFKge
7auR6KQuRg4HywhN6bbsxazXvd/PQBQinUH9MBPDWVeshpdNXSKpi+ImofJdpBZ0xUZnL/rWntfo
q5jlxwPwzuWE5/hijCIsqpOLX+o8890Yta0T9fFhEK2PLXUqx9m9sUxt+seqoXuCZGHOPbAIue8X
T0UpKoM2Wmz19SpqjeTRtqOCZONBedPl37QhHR1YZrQdCdzirokT4SabrqU3e4FJUlFe9kZTPGME
BA2XCJ7WDZuOIT37W0DXWvtVnmzpiVTjVZ9U/vXkpGbysWgtsEB/SwkjbZXdRFukzPDVGNNBHqQQ
CgxE06Jl7FkndvcePvrVttVjMCJ8cN+8NyzGK9/GGi+2rZAR67ZMKVdnJqqjrvqDm1ver6xLPmP+
6jJL+itTZljYM5RvNcivYdmFaIzwqjSqdSMmiCKY0v+57fRyXKZgimJRWxB8ZC1YpxfHJYdUmcBr
0y36IH1V9cI55fQ0t/0YNr/P4+Akh1/KH+zcFwLUixrh90tgScuxHcErwnu1cx8YAsR4hlL8+lJc
DzG9eEdW6aUtKzZXJU1REaMU+N+SstPHz3//K7/Yi4pm89w9/+VL0cWdXuaUf//rdT9/+s//SOO2
ey5elpXf/tjvZaVr/7JgLj2JrfUf9aQDypk2K/JFk18JaOef5aR0fkGdrr5xIP9RhP5RTdruL/BI
qUslkz7HgwD9/1BM+qC/+Wa+ynZs6i7/FfmxayPlRXYWHcQ4opB1aRDz8Fr3C6/ivajJ75mGoLFd
xbm6HDn8eMrYV+NEuxt8N5FQ9mwdY9cGkN8ggcSSqlcFplngB0WlGkyHk/Fg+HW+UJsjephDlE3m
O8/i91Cx34/FspXp2MsiQfjf98+iK5jWN4VIDkGb7GP6bYGFYT6cLfLX7eY3vwhPLP/xO48lfYDv
H0yugWvZjGZ5/oXpmGJZu16sAchz25FuTr6XKTLlDanGimyyFH0QVgNWtHptxkOmEeG0gk5TiPIn
yKrQvbPM2dVMp+CDoForO0QBHtrZ39Bu6/xxxr1Wwq2Ex/WRNuZY8MLIcF25dSDUocFN4t8OOhLF
2ZzP3vMwlLONDFC21c62eyaqJTrr8XxW9vAgHDgZq5nMqOjcC6UD8s4doERFhoaOFNO1m9eDT82y
n/FhKAhB2WxBJzLLs3wAQoATqasDXJr4pNfIwiaMVV3mugdXtdhXkL1Y7sprtXY3U2XCpEEoHRlX
M6/k/gg7BapDJpvpqAop4n2ZhxoJnZhiLB8+roRd7pvQI4Ch4UfBhX10cUAcujJgYFoXSK0xQpJm
v6loHweXydhjgbR5T52gd7jsDrwxrde8P9C6sMSX0RbFJ93jKdJwVCKmdO6ZoOXQXVv4MNMNuLip
X/VhbeibEufps2tohgXMRezkjk6/mm5JTBDTAUJM+Kn30Tdf1kwt9R69ZOFvoZOiO8UxkHu0nL0a
Os5U4kGASjr152Hvd/eBX/a33LJBg74HlsfaLG3MyCmDSwajuox/9eqSHmcepP3TxJ4x2HMD+MUx
afJc7uREl3bR7oLNDHO8rGuPXrm5rsbBEWtz6LORDxOUsJfKySZmOJ5OqLhkDCHAy0kkZp+W6oFG
p9m3d1mm0Q1yU1AwM86+CKyUoikqsZDiqEtia9X2bQn6SCXFk+1mlg1DrlTxoR69SOyhaneA8txU
eJswLoN2a5bZeNSS2/qsmrQa1nmWUiD2eNhxkjZmRpqSFzXioFo9ng/Kxc/BOFu22y5Ky+5jUw34
oCYU8MwsVRdAXp0cRiR3JbXajZ8UE7q7rhuYmC7lOPDPMMqSY0afoDwOFhMZWkncjB8mldrZ3QQP
jKiMBP0r9dV4H1ht9OjjaGbo2IOmYfar6DCUUYwbFbS21X7MGkJTmLZmMrixge81R3eSDu3u0E7V
iYyVbxwztjp4/3v0ZRyvzrk5e6u4MWI8oTs5lEZxKKxwuhnDgKvPaGrMN+iEW1yJBlP9LS3kMkfi
HkTx2ovHmGBVetYhfQhpZIA1y0RRVvptsNVd2F1YXmNPW4x8FSZEw9fRLqXIpaHt+EgD50EL8tId
cjBJEgiZ9veBezT6GqwFU5tQ3PfoAqu9WAZuB8bnMtpq2RR3BJrgIQLcmWIjaNleXKQOj/Z2dgIr
57E3+i++yJ1mUzeReR3UjjPsHUozAginQT9JrBVLT3sOfpsaGVmPTC66YtvaAHdWZWcqEPmzGf2q
hDOaMMr8ho5PQY9kpdxATYcu8YsJ7TyPy1WaFPVZVsda8HooxKnpnWFrJPBPjg4qayJE8zKgdxVP
CsJqWGYh6jq6M94ao+t413ujth8D/qjzMW2qnuwuBvQnDC3VtT8nQL/SrJXzLsxIxe58E8CSGmii
bqKxnSFelZZd7gcxCoqLwNYdlb2mh4CjoQlPHL3KD2mpDeaspk23oenaR1nOx66iQbIxMmXyrV3x
GKvEl/zZbvHxT6X1wa2LlnQ01yyc7ey2c7NPHauUzAizU2aLi9xCYbhRo+/HRyFhZq2tpjIiiLij
0W+71Blua0Y4M7P8CHDUKHMIerVqhcRaqxNsd3h3xlXD+Lo+xYOyXBg9AvUdkQOG3Np5r43jOAVF
t2fo8rnzlG09mMgGAryLbf00jJVkhGIFDqg2ayKpZ1Hzj+jGkRZnhndVm3q6bQtyBi66WHRqx+4f
LrC2GOKflbIroe/i8CFsCMPaRQmLYF43Bb69czIoCCm25FQUW/oc5aNy3A7BYzP6w2Y2a+cys53R
3w5mQaFF4cLkTbdzyyQ9M2dxNTesYhBpkrjLtobXudaeut5TnwK6lTP76EF85KYdZkDGbENW8Mfq
+Qr0ePIwOD6C3LKeqvmU1LOZXfuiDs0tM1zgsgZ7Ywy9pmLoJUu/T25q3VEDWn4SPzEdtPxL4F9+
foRi47UP9lT7z74Y0bkUvptfVBjqy2s4j6NerPgxUkrm8N50HJZqfkVNCfPCKxSqApOggmKJDBiu
Q8E2YW0MBuAopqH+HhgcQgG3aAkb6IPRDXhAKlRCDZnm0zqJMGauYly7TzUreotY3qvv+jBmFYVz
xUycaRtOK53rYVqZeTsmy8sDglkpowbHVOQiWL70LeU9ZKGtIuB1nijoExRoVbEwUtj3UQd5DhCL
Ua/xnzmoVF1Jz7PJwtpcWaXbfDWjqk5QhBgldcwAbe6iDGenPgRqoBnQdzILNlOn226dz9EcHFy2
0cxPIw+ERR/m7EkmVGITncs+KBPE7UnZ483MKqxczTB6j3ouxUcVuNUTfiG/OeRGYhYQx+0y3wDR
y56Xlkuzm0gIAq7Lsu+sfH6/6DCntaxxcbLe4dblyT2MAz/aXeQwjARNVXn2dBosUrK6Y1gVEAtW
jt8UuGHhmgPCW1cTCia9xxbQkDJqoi42tqJpLZpCGkKr0OsuoLbEPwheHLvdHMS6zbZeGiYU1x4z
4kFhuMwcSWD61EX4ZJYukrcLfJchxJmfAOlR4GBar9s4To0RAhizFTvcacnclqN3OQrRW96WLVjT
35BNDZQOuomFxdltsOzhnUQmlVS34ZRYefMMKZH+0IEtlefaHwrkJuV8IwMZqei65A5Uzqp38xzv
4SHniqA1Baw52cYuIFkEZSgAQZ+Aaws8AzPvzhJXpCviWnNwjeP9KRBcbGRulfOmBZoxHAe/Mpr7
Mfd755zudlMC7578fN8YHMDOo79VHvoybJDl0lDp8a32kJDhEqh29I5IWngJTWnsnQPIMD7QHC4Z
NHQic+ni9PEz9iHYNjFRbQXzjVCUO06pCNe6mEaUVuycYTLwzohWncmsHnhr0Jx1k5yfqx5YOgxv
BDzrgf0cDRpVMqQuDQBTa9eOAwbijCCmQ4xoo9g3onKIV5zHwDziMQDmH5raI3wFB8gNDxOIiRXt
0Fyiix97/j9MKuMOacxkc2pKd+Mh7wYwN05UBRayQr+o1ryJcNzjh7fbfOvgyGzulZH2wy2aYtWA
S4fF3JRc2k1jNOF4VYXfGE306rvFi5na9r4AJGbsZcBc6LzB4qY2WWbidMOdUFIaWNgPVykCjvmq
RWEYHlOnzq6rylYZ/es5WbhRZeHtoihColTnwlmMv9AdNhFjHfsqz3o57F0tAd5mQT1eDN2oxefJ
GYarMMVaL7og/BJnaUk6nzOI+DPIOUwTdeEmN6jAjGDvt6nvHBTAQbkjbY5NIKuZF5kSOYrnwwFL
jXFYoeSv6PtXutCXU5HP4wdnKGHpRJ20+mPPsEztlDsVV+TooE/qtD0CAzPD1F+1YTfja/BMTB9s
GXyAWZ5gCnM2g2eRd1UsQsB4PXAozPm088QDP7Evn93O0U827g863SMd84PR521/dOrISBbWf24c
7RyQ/zEyg9ICAoAIK+8eEIDYGppIEHJpRScwhBUuiwTg95ka6Dwcs9a/HwPDh0ViZgzt03XECG4W
K5dCzkQOD+FZVvuRoZGfrNtpSD5PYw9JSUITmY6dACwKxieLAsyxETunXDvdGeVDMSBOqoELkR7U
Fo9dizv2wkDvFB5qcquTAwZxM17HpPI4Z652a+tQWkNFRqhkUrkhT0hWF55RxrdyCifJlsw1Pidi
1MuMA53cojOZ7T1rj9cgBSVL8np0pKcuHIiK0RFnnRqPWW2yvo0CeNQhlQWtxpkBQfNOT856NeCF
FwamXNgOOCWqNFR939e9bYpOYvBDopV7dJAstS5MdoPXIxY9G9XbNqHTCuydjdnADkzVeBfmOeUF
1JfWdVaNLbTXplQN8CJ8Xc8KQYi9yYhA6S+nkN3UWRBN9UWgnfardJk2knVS5vm5J/gBf+8d/FNi
9/+h0ollMP+2dAKP2H/+x5e/fO7/clU2n192ushA5G+f2+7vf0XK/ovyYaCQYfJ7W+sf/S7Tkr8g
p+BWWHTvNEFQLvwha5c2indcpOgjzEViYdEX+bPfpVxlevxbS6ENQHTx7//2XSO0ffX3LyNnlh7r
n41RwzKlK+mevQ59GQfgumM4hbcGgtQDsa1yPwZD+w6tfpFe/OjTl2990dUBpM78M6iNm7Jqdont
XUAE3uc011Y6m3cvLvkPWrvfd7f/PINXnbrWJIsFn2F4m4rqA1JLd23RxFq7Rfzp51/w1iWiG/ny
JCBYYWW2huCmJcMUR2tsHoqwHLb/2qcvC8SLS2QPbebEKOhvPStmIOXpy5je1zvLzFvX5lU3z3dm
4PE4q2+lQZBJz+b0Oe/7gpp6sg8/P/7vO+v/5/LbS5bRi+Mf+QaDF0J4O7QRWfQOMyCUlAcGVv4O
FeqNw6r2r33Tq969V/kpE0gvuEnNcs/e75Ca2QZe2yffmk4hG4r3mpIc+Q9uWvv1khzgX9Nx7N+4
Q0lombLYg0hi0XKc5nRy/rXb1l4emRfXjVC4ieak9G5Ct5ovOTMH4mPcXSuntR5+fsGWj/rRiSx3
xYuvwPJnT12WkwvQ91eiEmvGl8dRRXdZIPU7F+uNh+NbJMeL76BxXhTYMSAZhOoJd1nGWul8/Pnx
f4tZ+tEJvHq0UyQtvdv2w01bm1sGUtuRrY8XHK3uwZs/wOJfp3VCtWVsFx2Fcm9lpt+52ZYF9ocX
79VTX5cmTRDVDjd9wLRz7I5Gfjsml+jLNo79CSsbPuR5NVjHAWfdCPpIIa+CGRbQqUAz9Mdf6oEY
ceuYmwA/ywklQHIwyq82xIx3LtFb1//V8iEIFMwnPPA3thEdbftTTV3OYDuwp/OGuGqQVDkdJoIj
NnFon7nZtJZyOGL+2Pz8AKzvG/h/Pv+vlpjMh/7SWDq/EUAUutFfjVwv7Kx7U3Fp6IhbR4rXoLoJ
wh1F/ipvqm2y8IFksHLBtgYFLDJ1JI+G/tI7P96PL4pwXh1TgTA8zRuZo0HPAK5YOP2VLup3Vuzv
RyX/OGPxOt0Ywq+ncHimEFbzD53ZQheW4QM02Es3sS9Slf5WJe073/XGmSCQ/O4RrkpLGaruk0Wb
jWbLh6KH+vqdm+etD3+10AUzuaMjMOXTBLoM+tKzZyMN+Pl98dZnv1reUsmgPzbr9GQmfrulf4G5
wQ+sd146P344cQR+f1kQcrDcmHF+krX8iEzjk3SybWQBq/n50f9u5fvvS49YnIYv184grFL0UUV8
Ahe6r93xoqJkUg+jReHkHRHK0HE6ttORf7WZiFeJuo+Ki2gtzBrQ7FqKDYXRjZ6btaku7N7eM5NY
je1nO73nQzLMD3bmwLduVrQR0WH1hw4EgMz1cRg/0v5epzYCJabuKWkCM66YlDxOBg7NfJqjezWm
O9s5lv1xEDscWKsWT04lkj3/ZMaYaIzimLu72o6OhXoaFNFHrryoc3nWdJf8N1ZKAA9+2KGCp2oG
Jly864GmNjgyL+g/xeatSyPM6XYGP5xXqnWdoEHt+UKgdyhfOARU/XcOpclkHRuiw5zmOcmPrMEu
4W+BJm2zLncQrQh335mwUw1oOkNyyX/jCYkQ5OiQHQSrcrmOgjz42P8oGntfJdWmIhOhLnYqwFD2
RZH+45oPtnqAtY+5RlIsik2OARgjyRngZj8I+dtdCGFMu1i0h+y6NPvzZqo/Bj7RjihvzFuTXCwL
fGDv2LQA4y06SHAjxxAauhehykFSY5mP9LQIWyXj2RwPyM/2KK3wBcMoDM1V211a6qLtidJlrYK4
w3jO3DJTZHHtiYkDwzpB6K9pm9CkLFczvAt+m9h+Wk6S4vMcKdSGQ0H8TwdiyZR79FKFBAXZzyw2
nPDP7923nrxXL81oDNPRd53khK8fpX7gPIUQNn7+2T/eUQj56qVIdgZU1sLMT4P0H5DnEJbiZ/am
1AWntsQU/vxr3lphX73UGNOphi1qcopNtbfbYlUxkQOLvK5bsR/6Cteq+c5K8tbVevWqqNOaDnff
pifVR/LolYG7kmiK3jmRN9ap15vjCh+8CjF7nuDu3kVhTW+iPqTkPfz8Or2xQRJLsOrLVaqeJoMU
KDs+kc+ARC5am814xgMX9UBMYNi3065Nb0bmn8reIa07md3Dz7/6x9t+8XqTnE1dQdJMkJzqXqpf
A7+t7iukwyxPQX1vs/m/8nooUj//sjfP89XbpPEzAB5gy+A1x+Ic6aZzI8wGpMrcl8x8lV6HCfhr
GfQI5zDO+se5SUiFzny1crVZkS/he+/cMW+d+at3j6twRDb4cE4iKatLyvLsygjBNOtUugyMdbjt
kZO/cwO98cC93l7Dj0ArrpPiZHvpZwLtHlqvpknrIOKN3vmKt87H/v4egtOCDbtOkxNdRhxeLE/g
26WzplkoTtY4qo1Ff/Xi57/kUhX+4LVqv1pA3MnUsL/SDIBN96mU7dVIjJSZD9eNT22dLglCJLXh
rt39/PveeLyXbszLBwQYsZUzFM3wIJW/4gd7zoX1TibpW8/2q5XDjhom77LPTjgWzn3YvkzJnjzV
vXObLY/wD66U9aqu1j3WCXTEyakz5SXzoeUFeuyy8NqpTbJhrCe/0N17z9dyzD/6slfrCEDwBsSw
mZ3i+VDOZ3l9jJIAfOKx0pfW+JtQMNDq7p3fxHzjjrOWf/6iZjQD/H+47eJTYkTunTO36jfa5eKr
UXjI74ukIPuSzO+Y/sGCVG4R5MYhy1mMXnbPsVgX3thgoECssxvGcgDAY3fduu1kfPz5bfNtGfvR
BXm94LR6AE7jRwsBcZU6vPBp0RYYAKbihr0PdoHtsgtrniUzrWVr5jhHpAv7xDkt2y+mYsvLv51P
FYBydFurDKYl/6Q07zpMByl28rD8GDUk7bC/KMlJXbaHeXrbt8BwdXXqhs+ifxz6d94Ub9ys36rc
F5dc5S6DnYTzgZNN3iwBwhi2f36tJCq8N26fV5vlhhCcMVRtcorAKi/s8pSwIY8Ul94iONNwb6Qa
SR1V6a+p3fY7/GDNNjVzsTUXezeOgNtGuISMMZmz96Yn0JpBlSbzh9F0JUr/vzg6jyXHcSWKfhEj
SICg2YryKkml8lUbRplpegN68uvf0dvMTLSblggCicx7zz2kvMSwfSezeMtEjHjIGCLYdFW6MhiX
rsqWMDcsgoIR+Dxt7+jXo43O6jLrFi28yvSuq7yCyEbrl1DT7CSt+/CmBizlV+0PMzZz68HgPqZo
FHZN04DgoiwIJuaUR0Zq8oIDddmKpf1gvDRs47oVx5SffbXbKWfASvoSAHSYqfilAma2sKKXuKGm
qPqdYd6jUBP/J6eTiFkBb0k6NOYWkV20NQVI1dkmBCOj239ysOass4EkzlmUzJGttPmZGfc+VSge
zi4gC1S48RDdzFykT44ZvkcR8pMSc9FbitlpE1tdC3XCWbaTwfytjbGLcXKiCAuJaFMLiA44vQFe
Cm7etjx0BWTuCjySwlN6h2PIQOH1X0MTcveo7ctjUhuuDrKIQXlZSeD5wOsyrb8NM/7L7smZIsmt
TZUK60VXU341x04++CRdH7MixyZSpFjCSjkO19KErkSsTr+flPU8OV67RvEcXphyzFu7J8gyg7VF
+FPNDIcp3Bt3MBfon1c732ncWTtAzsM2KfxkBzLY3sxeVKJGrxZgCr11TTvTfxgTiD8SsaQXdh3x
e9FC8lr6bnj6xzXJiXMzOmBMg4lAQzsUlWfTJf5UkxuNqJXwh2EvBvd5drMdXpivcarBPmRsShEJ
FMTy6mdXpke4UPslBhfVioHdQSbvEWGd/j1PN8fMFMt+lfkw0cMSmO7w17rZpgaLMvncm5JwD79j
4yUMluczU+qt34VPgya5YfAv4dydrIkc6Cxe/ogysHczRdsSbiP5jeGGxDxFggmQf6IcCC28s8ED
KjvUEJtmJHsal0uqL6Vb7Vv0oQ2JNrJcAiIl7xkr4IgJAyYg1uzfJ4C75fTZ9WrdmWy0A1G594gd
EIWLC7VM8L2bkOeEfV7ghdngzamjQObqi80qdrSz13Lc9yh8TjIfnoSc9o7P4C4ZkvmAAzDLV/NI
8AR304cwdoyAzAPIF2LPp/YsfbdSx0c7Ikmv+rbT/FPwqmM6Z8jWBQzaVqp8MVtrDZaDqs4IHOUj
zkwQXCAxnKsNjp3794e2EkrUvL//UhbkLo+Q1OB85DtpKWGi7MrOtMp9vea03tUUpHPqBIgoITBn
B9CfhQV0rMlhJLTnTB/GoXmcc7FucUO3Uu5rfveij4hoAlzNKwM9+hQb68597iyehiRXB1IIJvCW
QAQH1R0/Q0BP1/4wniXlDsVA+dIV740Xn8zivwm5E21Dcgnkthb/oY9Y1so5AN3ZoQR4KD33MHSE
LvPXJ8YQtqEFZQI0Ak9fkGOs5zPaJn3/3eh4Vu2SLBucEntSfwnSDleTE167RAPa4gvMNSqpeYV7
7FHdn5gjzh75ggzCjQ3rmoeQHWO0o/ZCpGFRQF4GWY7uomjcL/R+Dw2yyT12l3Vt2acQpCfARFr7
iXeObVaLiPVWsLZk3kCphRrg5FfXk/02ZrFVodzPMLsYYp8ncjIs8KXwzgEcsone08SSZp1X+T80
pAjZGLhm5yas7wznU0o8byQOsZOj8rkvQz501Z58gadLdzeeUVaR1BoqjL3zYRL+/Ydco73wrzBV
e+gf9VOYkGZSNQ+WWd/XWw6fAYgx3cm2vz8wz45GkGfjXxeF/yK7hH9PB17+6al7HGL35EfNacQX
pFlsaC6CJDHIAwo39fC23BUh+D3XeVfveXT3KiXCFEkW7GenBaiSEjUCs2l4FsnhvmbGaQSBolDY
xov7H+rNnVgIo48KMByQ9YVxXwFjY9/q7jYuj25Zs4mPKELZveeDcAB7843BqHk1KCPMPNvM4XMi
Ef3aHJiKoTBvNmurhYpdIgEdyt9I9wfiQlYRXaSaz0AiMSTfeF1OWECR9dzftXr6nAp1mszxteQo
6aTmsDC/7wteL6+Q6J9Dn7YUOywuVf54e3nPgJU2NYAguriDeeHr16yX++t2/6vc/yeZpjgy1iWK
qdg39viIVpOrAhdDcVu8S8/96HhPeMTd4vzYLnN/wqTSHnBr9ueYJOtyB0gXZFycNcM9oiJ96vMX
IDU3lIb7vBQHMtde748IjdunIZdvYSUPkaod7CyQ9tvYv0m2AuBym8QDUqoyYAWo5Pe9kz4b2K+Q
QkHnxqFqxyWmOWM9munVFeUVnA1KQufNivQuxAIUEBk9HVBK6rVld0fCSA5daXuXFr3tk55YomVW
7t1sZGdRC1kZjnlGOQS0GvLExEhn41kNMfLx8FaCqUAa5ZPvnikk0wUbrWXp/EVFdIRi1p9Y/L1R
RFgok15so9jajRa0rByv7uCdhN0/Y715RyjytEjjYOlmWy8m10xe3yyKH8dx4l1PuOPYrzSkPnN/
fm3jiHDM6dAjeguGtukfasf7RQN3aaJwW5TWJ5SIF0SpaVCFCFgxclFq5Rs1SfDMMcBRXbJLO45B
JlZbP6FlfePcLF/ouO77pNtOIyjeXLoHrIfRBjoJoVBEF5ww6BINaywkhWAx2E3MTglCrhHw6zEv
NtqHgigcUE9e0hBurWexHYhYCxJJ+ZJ3yGs9VXNIyQYPm2jDat34aGkjGF4bq1tEACnRDULVqGM9
ukDfq7yGYuh39nF00TU3A8u2r4glQpnXiQ9Ftosv4kPTICgpJmfc68RdnoHw+jfYGuWx9Bf52ZIt
cbaWniIROUhyTPG5Ew04WuVzBJ1tBy6m1Zu0c4s3ayjlgzLsZlclg73VTo5Rkk8l/wtRC7+7eZx8
jIU7HRXYXeJmu4kISxCeK6yyxSWOQbPsEXI69+97yk4d8xPea3daDqYs1DUP605uALX+liUCQHBf
gvxN0wxfu6Y1AXm1lfPMup72vlWAmKzwu5orOLDxYYkFHT8N7eZ59hcnmGCO/hHaNtFozeuZiDE1
mfOWuhmusOcV2IvRK3FVEZzvN+nU0f8RSd1varjh/Q9S/VvvZ8WjmTXjP8SPct7wtk7E2AjZ3zCM
o+SLIn/cJNrON72tRwM3ZzPtPVXSV05HsPuAlIghr6q5WiFvRxjnsRZtl3BkzKHdOVQuFsvFcw7w
tuKAb8fY+fVS7oY5I3On8ojITtOEK1M3kilZjv3NrNFuyqno97hZq1eTcLZXPJkNEVzVf0SA0qIt
sPIm8rvriCgCd6t+EZfC2Mzb/BtyePeQtr2AsM8xMDt+FdiVZ6/RlKJJDREGlxzwRf+ntKG2qBzF
U9hVmQuSUkEqNu/3iL7Hdi0M8iTwP+Kx9KZ13o8mWHLXDxD0QwVCe71mXA1bCZPRuo75MF7iI3Oy
07ZzLlZbiUDxn1/d2PXvY0+QZDENemtILa9Jk2TptvG08SyFsP8EftGznenlRN4qtDzbjCNcQOia
g5LOENFHHBeGn+NrTRzrm3uT+OpzRdyrmiz8LGa/DhvPQ9UrrIvjNurufy3WRm2aDxOxEMgziVb4
GSCmbeHrOAeEseWuJ0T0ODfSOyHLu3Nj5PxcxL1+Ar8YEu5E6xTteCuB93Iizp0hL2E4z7fBBmdG
DBzZM33Smx+Wa3SbtjWGg5d37Ru0CtCxcZVco9T8spL01yzca2lxKeTDtg95hauaDZdCx+pHfiVI
0EV2ZC3aOQqJtmS79dGjq75VWP45QsC2IlRs/auhsqe7UMqmOlEjo2FveTGxLilZOjT6wd8WhfWI
gNVfh8D1NG/R7Gdn3662/UJ9nTvlLYWH1UxiF2quUq1ontPePsdOuLkHeWOqhJreUhUtzqNlUnZM
/r6luDdltkm1/xTl07lBm0X8y3ijgCHMrRrAr07+KiaiTQhzF7vNzbNx+5JWfBgsUmwQY0MC2KWG
uUvjGWY39vPRj+9tH8Y8HsQmaQLXrSzzv6i2v3AtVQxJRvKEjIjWyfCesxH4mfk0eMkWXAKEosI3
zv0QdvdF9FTkS1D0GbowUKpbsyM8w5db3/PffPIzoqHdjEWi1kPmboaSfb0jjtCOLb1q7PTcAvQ2
lvjsueWJ+KaXdqy2mfA52mEcrnEsl4Q0d+5lLmW0S0tnulaR6R3Y+Jld2ThPwIhlcidUT7VA2KV1
hLVdv0jGJcW2WPpr7nJlwIg0/g6etC+9JAAFsf+lzsKLU8VPWBeQFhLFnsXYYGiurkplnJ1pQdPd
JSe64p+eTH7LrKo3RDUDiiuLP92r6zwl56xVW4J8H6FATSsCGEHN2tVtLDBzL26/r73wMnXwDjQR
IpyF3dy/ARX4bIb+F/G9C4vBJaCloLUQgTyGTl38y8g7BgNCbEUdUvqXqfw3aIdFNJ4V2Q4iGg/9
UG4gEv8n4LmtkqY5kZNy6DEYryLt7u7P3ct1tgJjS6lUmx6OdeKo0sVdVwRtbg2yVUBKkZvGkQJg
yt3ZjrfLkn5L1/spzUt3C9S621Ao/WvteIsQuVw1fbH2oQT7mbe9f2pT1Deyij8XMNfgxsJNXJrN
EzLHFKJG7fzDj5vuzbhIX2q2czgiZI/0xnhwYEiuTa97iTQZrco/Gl0Dx2X8Jix25w390cErM8cL
fL2eWx41fbLtoI2tezshwDf6y/ueQJJS7sM7nDwEO8C7/+0J3a86HBxVFs9ETA7ZV9/k3snJSJXD
Qy9XWMZXBPV4QDeSoCQCcIWa+wTPoGIsCt7XBsiwchcL772BRbwrPoeiO2SePnnxcoEvgj1c/RDY
sSvtckf4EYEXUX7hM21xLqQbEN+U7Mtm6KJfxCT9ChwrBL3J+Mrj6gSzct44CN23S10SVuQR0GXJ
ezvHriPu88rGY+IpIsKml5pZg8dO4HJXXsqW7IdsrYf8lPnLd3SH+8d42MsqunodtypVV8PKjdyb
p/sH1weN3sD3t8IrrDJqRVafLaZrIaxjZJXn2Qm/Jz9Blz4xuxj8z7TW1EQ509JecfUserhkIUCZ
Kr/NNHYmx1oPjfcwtPZNROpoej4Zq4Z3yA3/w12Waz2aD3Y0/Ust52V0xZ0X2R/tPgUBNrkPGDde
q0g/yEGdS0mMCPf0cIWc95CI6WZ3/s7M9D+vovVpRkDFw/BrBq882e61zftP5VOL802A2X4pXAWf
XR0yqszVRIYCjy16QYR6jYZin2TZfkhw4U/IenaJrRXLFibeBDYvk80zZJArKmRQdKl1JpbkR43Z
tAcCuMBnALJb0KpC+KvNgMxyCgWtAYsQu9FRGE8Y/2onYW7Q4tK1S5RulCqOEWfEy6gfyXtcOMJg
LdFsbXk6AUkj0UOLo+WQ9Kp8wGekg6LTzZPhT2pjVHP7HA7zlIMiJUIKBH75nHjq7gVL/+ZseOun
JD+rssw4AIQ4lUlbQGgvWOtod8WD2fuCcbll8Y7M5SWXk/yEdTF/EGDe/+f4c36kUee/6dEShwib
3Lp16v7LxQYyBwv8YkwrZIz9jA3wD+Bx5HHa+eiuaHFl26kIFW0wezjqluPS0VOVIdMf+keeqv4u
UQkwSjHdmcl9aultN5fZVTXUMVlL7ZkWwmRwFpk4i8rlikOqC3q7Sza6c1yCvj3oxXgtlkuHpOgW
OjaCdQwE0Qdlw/DszW1JJ7MnapftKpCJ90154T71Imo+zB6j7GokQhW8KjL99FCn2Dm4/spwAaVY
5EfuKdx+c3fc5CjgODYxbgQ2Jr5dYpUjd+6+jU+ydsyjbub6WHepdxgrhlCjyuPLLIW1KUeBhbId
sovGcLG1UH4TDediR0vvXqi+dgPTGsyAw4uoFZgPv8loPsbhMs9B5aVTQPK8Tx6h6gZJdSaard+Y
dkfFYsU7jxubT+O33oi76UkY5vyAnSzbW1bIlBE/Azfe0STVwCXoLHJ6Lpnp4O6jrE9em0iSVTgS
eKnbxNg3RCnhgkn1Gj6wQX7XzKxLEyLHpcfCVDYZaxtf0AF6NKmwYRS573EbWZ+OVuNDPxbiLZWj
7lZGOmU3wyVFuUoLfZmhkUo90cTiE9QPi0nyQ4vF5BMDb7s2IDnuijpsHzrVqf2E5vfSNFFx6YZU
kTqXN2/9IO3XpupqUrQTHwB7HkJB6KtNNOO59mJOFhND0drOSklz2OMBYtWiWe/lLzQu2aA1Cbtw
fKmFRC/e8LdgV/Ec8+FuSwE5TVbrnCBIceYmDqK2yk+m7sR1bMpsi7e429i8woBAqc4LXQ37TGGC
InTdpE3pcjVxCImLfS2rFXVe8x8SJQR2cxfC3scQ5my8KvLe8BMZMFdxhiCKIRDpahehiQiGqHBB
KFdzzzRJLKzWvqzq3zQaq8CS5DzOSjbrGbvJrs2i9pjmtIVz04b7VMlh05r49cipHbJv2TcEkpUG
Y4EGVRcQxwa6Ikr64rlsVPoBpsDachRZV3yIzKNcfZ/9GkPh8/ISBwXA8m/Etbop8IatFCOAtWPJ
ahM2JN1DWa1uNN6xpOLPoB9Q12sn4xst064PaHfcayOYJkPvcruupyrwQW0hZSmaz5mgqSBOYwgZ
xgg3hO9x2yb4qRqxiC1wNsUzjdqzO7gDYXhNcoGaPB3wIjkbaSTNUbvqDotMPVp40vlS48RokYQo
gIpUiiTI6sf67gAPjZxo9naE/SvnmTxDnCbNOmwTviGL097TDkkWlmVvh3Bu2JPxC5HF7r53whiC
viaPsR0iPnEc91/FHE07C4cGV1zVr0sYzquhAX9sMj5fmTS64rls1tnSUOnnzn9GkbZHORuUomFI
5Gj9L+IKm5TFuSyaJwgR51aLl4Rx4KZYSEdPpyNXuHMPML2p7jY7bX2SEUDWeDZiBNXkWtm1TdZn
Tua5oURNMLu272ZeOO5RxKFnmy9cpJ5nwzi1MW7jfMp+ck/DCIvblyUUHBsYelbhVP1m1M+V32wx
Sm2UI/ZmCr3XytWO9fNrkKGe+WIHx/Ra+PO11IrOaeiT3+W8FGO8n2qbmQi6I3tY3jEAHkF17pmM
H0KTjmdzr8vd5KXJnZSqPnnzQiyLUZc/19Q4YL4crpj4Q5oufgiXbg7uA3wucC13qPytqKNXo7cv
AD/fcuX9G7U8KC97z0eTblFomEGETQudBtZU8tDfiWgDBTuUNKac7Nzf92AaCGRYCuwy0ihJtFDu
89CDdjWBV3dO/bZY1gU19A9pg19VNH0AdCL2T+7xJ933NvdpKNOL3yT/osl4ElDGnTbZkkTvvLr3
g4PKeYZ9lPyn4RWsZFJvF6paupFMTOAOYW+ShASJV5EW6NEM/D/LI6PAfRHqrZWGb75MXlLJ+CX0
gcjOtDzIgtEkC9NNL+o8Opup+CD291226bvtEvIBVdYh0bp8oK9/lI18CAc6L8miowdkftjNqwJ7
qfszl3Dic0qT9dQ0pDTimdjMGhFZadyVqiklBgbOUzpwIy0KFQzK+WxBNJgmeT1+bPWHKR26Leec
AJatnkbZQ1VOmfHAHSrj7syf8xIt8bVg/8AXBmhXpe4OAMk/iLJnj2zQqTIvU02zwK+da+Z5FW1j
7xX+/qv2QFhpzFTrJZm+7grEOCEeeJA7bh2oTxRBLfzI3UG/a+D/Y417NqKQm+3s3RIPD5wzojDs
AB+xlZVnDMnZiiAYc837dOyImx8zhi2GcclTHhCjyJ1niLVTlV/glBN+d0PfvTbXNKBqGtwMkO0x
ZrvX/lHhJ9j4c/QE4uJj0UTJDmF4b7gn486POTO7pnfXyOnvJ3D8QrwXJIT+rBPKy7o4uaz2SKO3
K91/Th0fI7G8Mq27mH3z56MBw0oe5psh9W92bj21mhxpkfdfYWK74MaSGz/bBKRoHmvL+45x7UM4
ZoJTNsVTM9hXJ6ONXWLizL2qphLv/uiUCRLfnM/FjNyD7EimwfPdbRW05qB2gfIaNPCKjCoiqQQn
9sD99DSlFj7LNHozmuWtIKR3E05o0ONKN5y43IVyDxGik3XZxc4KZzu52NOLmi+dzru7iUOGF5rc
xTHJ/oFY+KBuakFlZflm0XPyO1Zpua/iuLtgaHHWYGHabW222ZaAL2MVKf8X6G2zF4l8ZUNquEyN
7RVvdkZZAEMrmizSfZxkWfdRvLx2ittCnMmFDCndvgir/3Md7T+EgFhguSXtBhGdPPYuAP3cUQiL
UTtePKO8Vjy1mLutxHzZ0Lty6IrssH4OeOQrn0OmgWrizVlgdcKlxV0RVIjH2F9zNuUsE6t4MdU8
3TPe/kvjiHN5CINolM2Ryn26coS7fxih1bNbGAh+oAuSm2xxhWoSrz7hcOPHMiPfQ0VmUJrzHUWC
ZpDJePDALYv4YFr7jySLfWoMecRax9lLoij4K9z8RN2Bj6HpMZ68MCf1i8DobTs1pEWOpGuEQv8N
k1esizYquI/EBBt3KduQGPNPw6yni9Vb/0BQVMxmKybdI5lmng2Hocj0sBEDTEiix04z0Bhef9YX
Ew1WN1u3xKway5gaRXElSwe72SNyoZvjo5kd0zFfKRPzad9ZKmBDLzdmxeCcFle8iWOgIauBXLOV
WRTGtnPIg9eVCwLGK8y1Rc30ZHYzJHrGeIy2bTyWk5zWzeKZnIysgAxCQ8yrD26sxGywGxVaLrub
PqoWAUttRf5N+wZXeEFvuWHWiF5jOUhW4N5rBicYXEac1HEWQ8DYfwzt7HkC/L8J074l7ktWBxFZ
ZMOCV7wm/AOpgDoivZnYW0uqntmKSA+OP7UhgE1b2jwywYOAUIDhj2B7EW2Z2AHXN7ZRImUB++fj
k86i+5WG7o5NOhxUFbJJansE+eBZ/3RjkMeNgDhIydE8LC51YkfYW+D45iVJiPHhMHuK1CBXpiQ1
AIboRGiGcUllQ9iH9hEqF3Bi/KQ2twWfkVO8f+OW+Z2OKCPsPvG3qLUfQc0mu7lNjjKp3nQ8fgOa
WejJgGIFpctNmehwBiIxjUiwKkHLVTgAQjXtomkk4IXiwS/pt3fNzKVykJvYS6FCOJmxGmrGrU1h
Tld34rbdDTxjS47WapZ8IbMB/iItw4n7MkBK2ZCX0EZRwaNT0Rr7+LdMTLVx5dyuZhODcdca08bO
zdcMdtYRiUe5joqewMaWDxBmEFUJOGIVZV21VWA8gtnUv0npDbsaZirV9szpRdg1IlqKb9oln1TK
H3SIqJsm4jKSSPxaBt3tOEqtzXDPCx3pSK6AnCdBl9jlvmvc92Hu4kDAWEclkwaNygiXrPg43Hpo
oS8+6hWLP6Y9lWKGk+8lZ6Nqnw11P6XrcW9XpHXrhVFMTZOfu8HQb7ABv2U5SQ0l2IW1r6OTmwrz
aEIMOHBnqW5NIYkuKJ0nXxnpRnZpvimUea0r57cjoBjeIszbTtD3iB0EGaGNOWeppmJdQcJZjWDK
aUekTIOIw9jCuIbvWOTWVZgJ0vL03kIUqdwkCyC/qdDRZ+IbNd10ohB1Pf+XKmqWOJ/fCSonmzqv
mEghE17TniDMQKr6REI17bbBEpwaBlmn9sRxYiCNp78wvSm7+TIK07pVpLRt7C4sbuCgOO1DLLqW
G7c7B0np2nWcbofpGSXk6EE3QEGyHcnXeKZR3VyTmIdstCWYFFq3DD6aee3YWhyMyPc/xtTxiKBE
Ot/T6zw3LpHknVXIQ51nxWasagI5Il5aKxYFXax0Bvhp8sKO1IBR1T+PBF8du7EE5J6ZYSBgPrHp
ET1Lpw08TR35q6hYQFVCPqSZ1xLa1unpasaCFMZGD03Q8W29TLWjb+VodkfDHwxSW0WEeMPVhyjs
/A/RDQNJZ629zqO43FXLkL0uXWESsOxl26GK5Q1SKdgs11NXvxakoxj01gwyWdYx9stLMfD3SLsu
+xc3xJKLuQfKwhhhS9pR/dzQcz1xH+6he4QaGcecM6CWvWDfhf641TqbmAWRd2sW90aiYXg/ph87
qENK66VqZ4NdubPXo57mB+YQ6bcbpojWtIjXcFmGxywzT2giLmHs095yp5uWVIbKgG3ReiFdAjz9
v1Gn/OtcMMAm5KM9NHRUKYX6nPzTwouOTitG731urIxtzaWfWiMy7A9llapPctCcE71ROQQZbehm
ZTaOXINWkLcIlgPBxBr8zT20L5mq6OBwiQIhlXBbGjytzy0pBag7Eu6RVei5VDGjfyFV5W+JeMeU
hSkMBhdwn04mgarI9quajP6blWDbMjmhZXOPNMFfH1QTOd5DSOrEPHrDajLLMQgJmFh7AiWNazX1
tq1RZo7GNJJ3bnvbuWFGMRFDyA6XlephGcpl53QOm7rfeaBylmY6t6RhXVIzVo/ttBA7HGXdW9pA
aMLSJ/t9CbDzxYnT8oHInOIPrk0FyNhyPhbcGTdgqOT3NP1bTtwQqIes2PVlY+1ErpYHFpX/PqcN
LQsQDrvJbaY127Zz8CaNTsaek81sZtWWUMv+NiQWxB54VNSEcV8/p0zcngrtA3mIDHSRvU1wJUjm
neXY8nsmsnSLtBDMlQUCwTEgwDTEHq5bBk/fymQnu8NZ1ykJXj8eCKM9tzZF9mtcv1Z+2mxGWnA4
AtPhOZ2ScTNCwP404cZdo75wPuak7S+VX43IWJqKq7VkkRSWsZmKHKZxP7g3Car0pW5j98cuZPMd
ggF/kIgPbmMt7c/Zt7LrnDhIzQqgNUsR+S9h1bWftoqWHaLGau97gmJDxSB0FGl6ui7HjSqYGhYF
QkkoJ8BUzbxt9l1OPnPTV+1HhcdnC1cKr2OYtjtLqfwNBEt7kCG91mLKxKVgpksyvN3/BxyhPcA2
GFeho4sPoBZJAG5sWpvDKJ+arKNRFquI8NmRPOQUZjfI7f9HQsf3pFP46vTs1k4jow8wz2SeVqME
8de16qLajKkEboKTGRrd0XOdKEhyf3wZTbfazZ4T8U6PhvnG+H15ECIur3ex2WPoCk67yLCqdqW9
VmBqQv8EY1FtyzzxGPN21rzJajcDroZFcOzyhnl9ZZyHQdXpSvI5P0Xp4TQKS/o5ItXDL0jxHh5L
MxywVTLKIeTePIRa6guzCGxg1M/yfSTi58GEGcj1UZZ9wBDfcMF1M28GeDs+QqdfDqENVGU1VOO4
DZminwege1cTmuEmzkrjTNDRB6/3QCcA+kRg1WG/X4YEeWCNzyIoE6cmCaYe/rWw7UhZmXX/OpFt
dZCq8v/z5AzQOY3jU+/Q/qJzw4RfA8U4zyqOd2CHHGQwWbqh+cIrHgPwYJPtrEcYJP6rCql1AjVX
fEnm4mFvIjKr/S4L5HQjVc7Z1mXyENdlfQrDyqX4avv+DxZvdNUig8ezMKqpyCWqEAbGcnhPjcx8
7H2212qxvCMmjvrH9kb5E3FD3NQyUs926np/UAG7jepS6wjDHgbT/T2BwMHdkUOiDIha0hcXZD+t
GyvctV6SP+VsSl/lPHi7QnmSaLqxPcexXe/nthcnk/zsR4A0rEhvGb6iQYAGaGtVb2vpzFvfbpfX
SFnlGhTGcnN9tmCPmeLJWpTZBX5hTd4q9UVI0FgIBhomU752sCOvl55+Up2009EwM/VOJmu0zW2C
uGwxd1d6jGSFk1hFBDH85ozez1WXRrFTSz2tRQ5NuXLseDcLDtQKbA7dPe+/zkHQU1EVn3VX+z9x
7u9mNs1VPpvimshqXBkyU4Ho++rCINVcuw0Fbl4Q2Mb3Ha1qRljcTkxkO9OUbaOQ0Xwr6mznxapE
ock6yNoWHpgrv1rNMBwAISJ7oIIHvyjQWahs2aalRcOYi84mguK4qgyIzf4waKbfo3NLYL/fnFb2
pLIMOB/pSXTLoVwG95nwKNaUlctgkRP5gssiXjt/etcpak5uMEhBgFxjkGP8uhQDIDSeEC2oCgVq
7j7FS/VGsJSAXS67kyE9uZuiOAbYBgqwn5pDSsN8VeR0wbi7/AG8eiFrkUuLkSoj8Ev61DTlNMZG
T4gvx6F/srLafvw1PC7wbhha63mw8p2Z+M5+MNwR4B+x6Ou+XHoEaygn/WShkLc8OfzMEW0mNcf5
dZoLcbSIKjqWIXvSypOtcwQnuQeQQRRupO6QKgkkHVj+iis3tab2W2vV5xIytgd4pjfK6paGTv8f
X87ylXrqjr5yhqBWkb3ygbOt6Z6AZDGG4ZDZ+qfTHeOwSQ3fI7lcmCHD935Wf2G5QF51Am4mHmAy
J3Oe+sE/4vN7mSvxHDrFP59Ch7zdcDsv4mzJJV3F4JO41hakUkkC0FEpGRci4r2nrLBa5PFZ/kN6
CLNhYEg7312K7h5ATI/aXHRgCD0GYIzMAKm7SQ/LhvVEMR91eo8jkzFD9ZOLclejUrd0Iu85hXlA
ruS+c8WBk82gAka8TVEJTe9/nJ3HcttAtoZf6KIKOWyZgyhRVLCkDcpBRg7daMSnvx9m5eFYUpVX
LlsWSADdp0/4Q7o0BaE/tp6bGI81wxjeCeJ7mYKp8svpF5YjKwzEt1kZ3CBeDglopvMCFbS8cJ3w
p5fKQwneoQ+HQ6eHD5WJS1rjylWZocQlBSDMiOkDHIeDh/QaooMaADOr8G5KNwYH2CDaBGAyLveB
giTs5N4JJtwcyvhRr5Zp1/Rre+KXEFL1Z1W2Zc/oHNXWeB2kOl+i9A9FEd9ZyrvLwgJ9SPtpcseT
Z8Qs8OBgN8YuiZtVWye3Wcm/TdYiMoEfVKJCgtTNcS9KtibfeMjNu8ypyfmSXV3KPWUAME4NNLvY
FKlF13y2C6PTOEEjnioTXmkrb8FAbHq2G6pbd8YQrvwABL6ZjgsJpIjd27e00YPo1h+pyirLPsbM
IWkX9E/ArWB29SfPhePQ8dBx5FMZZi3ROIPkKnxKvDF9Fbr5LAlHAO9Qn2cvpMGmt0Jk471uTA/I
DJHj0PhE/5sZrTeKV60iDgdDfHSxmdvT7hye6jD2yb7DGyT57lDJM3Gg8++tAic9o3C/NarWKLzr
4aJSFNjyMTo0HjZzWH1tOGYvzhjRyqvFAuymttMzSLyJWktjBAkwib01JqSK8XRfRsl60twnZDwZ
94m31Bq/52Z8ZyZNtdZFD2UDCK5JmryQupoF2W5aK4/WGInj99J5mBciC9boK6u1Vx7VG3346MFN
4+e85JtIlyLeeyqKFkmzoWqXqdYdtYEGqirMYembCOHG+beoKrFAiIUOOj3TVbwi3dOfMTA+JWC1
IaijNsUcCKWS8cbwAVu7Jq4QpnYYp+DR8ZMfY2pe/K57Y/7xxiG6qQ35NGAAQpFflkRSZjSFRoDr
5FDfWRZmFBO+IyJ5zbQfNsIqPMdy8ldMmNc1KTlQ15NB/3wytJUZxd8a6k45mTR0xGs5jWcr0Jj4
Zmy038J+nepx1acSUO+4zSCjZ71D281xvvd29hMtlR9hhk+bb79KYW2SVDv3cb0deLUqnS5IEb7h
ZbdwQlodzfhbWOai0s11VuUPLr9DP/zSRkThibl30sY3XZZSAzhrXznUFPrFQYtNjrjzKTTcUmls
pqa7daKY1jqOAZ4hmB6N5Xd8UDjusw2Fyo3p6Yg4uMt68hZlKd+cIr/MozqvxT4AEFUs0Xut2nNl
AfixnLXrTO9eEyWQDiifKVGH0XrTyhffbJcmnHJyx4vy0gdI/cmQbj0d1I5mLGG1boqkO9jluElB
8QB8u0xT+IDs6TJL43tUk4+CbnPhDpB5zbtyMGFwPA6QklqPeReyrKvQQ5dG5Xs1TCuSupVjwNrA
tB7Id9axwjHjA7EI8mkokuecUXeaBTszhqieyvsUl5/5VSXjuGXOd/RRNpFxS6o9rXRBV0liPGJ3
RwRP90Ue7ovZvc9p96MTcayRumrVG6PT4wTLfV4OedqtHR+VgQKLBh3GwjhEjDpxZ9CKZWFNIFIf
ZCpPM1ce7APy0DRS+dLz6zGt5j4uI8T8jG/oBkQw8gP+W+RUt5iuoBzJmIn3NVnjj67xGJpN6/m5
RY3YmmFxG5RatBCuQDCRQ5Ml0PTa+/wds9zdRlq0HaN0rZfeE4YXi8xOEInT6d3G/VnH9scqml8Q
gI5mp7aBnyNbxwXyjmbV+DyHW/rEG+LNMsC/adKzG8ZUi9GkpJbVNgvTbeCmOxxiwNq2y1avgafm
Bxr4Pyekw4e+QIfFdhZVpZ+diRBNNM6GYYsjabZAAnnRIyUwckiPerwSgzgi/YJf4WZ+2hUeLmPb
7WvUFAeA8k0Xnjg5sa9DEtdgRpZH8jmrnft6CO+mllPMthjk1nRT63sI4Ir24GPs2Rfk7p5g0ehE
hXTTKfO5T8VuSNKJHsv8lCr9pkvas9JtfZsjvIeVH/V1xOCpaPOfAJ2i2TCoWo0ajsaTFjDpbACy
43nmldhXaum2jOGwlMGuD0aErauqWbqpXE1ejFwzHuxJ+ExOdhdGTK+5gR+ACG6jNN8gLpxQMsVy
5yAAvOzBSW1r1ME1F4B1m87QynSRGE2ybqrEX2uFcylldyx0dRKO9VwjmJhg6rKWo/k+5u1TOZU8
Mbwvu+TJKvJjJzBjLNJnWVdPRpQjMj+1z36idgTwG6wevYWWabvJDg/UJb/RJfyNfNWjjif9QO0n
bHWrTWqbp+4GL94TbUm6fLITR/hnJ9PwTeZ101b3UH0OoXxsenAX89emSQ0KtLNvXU0Au8MsBMcW
FhWihbgzR1RkYw+9qEVVWznVI8Cah9qZziKIQHAPcPSSod2miXbL1EzbkVndDgQ4uHIO08dsUsdu
qPZDTn8lGKdzYHhLwX6LpbyIPuCUQ1GDU3kJph0MrGAnai5TZzPayiLeDCOzIz+HzIHtSAFKkav4
zcbv80PWhne0lh/Bfe4mjjed1hZkGWZyEZrDgDOY4uotumEsTr/FOEfPugPS6xdhtEySab1SWXB6
A5cVZWZxh9bR1nS8hGlUplJ7DuCD5m1+CDL5xGAH3ZEKIJ1BAKcn9CB0uUWU6ruAY0RIsvpFkscm
9K7ke6NpjF44o8yG9iJF402Ys8/bSD/p0rxYdsk53OML2+TvGI0TnIol/uh4ko7eiHUXYpFt1m80
9DraqJ9oHrsWvyBLYFyS42NqXsNC7YrCfGMGY6xjHa7NvA8rdJXqEKXpGnSN8maDmSB6SuBehKN/
tmzxu2CWFDYRWRmZPb6oJ5Iw2CpGd+hbcWap3odF9qxpOeyL9mfKbzpOdUTWYAXa6NTVMTIt/Uid
JbW1lnS/pcEQDM3qvZE2z/PQTTiaAkOOtVzVv1cI5C8MqeH4Ox0wbJ3B0u+AhrdZXM/g4a2p7Nmy
6J5W1w626bzujLJZehyIbdIfGI4/oMQM1AFxEJ534QM98cE1gd2vtQc3ewk6jrtoUzXBMmAd8PRJ
NoFOdf0y7xmMh8bNLEYyp5OoBW6sMbwPCvsER+FgVu0jtroY7QUrBywZqBjII95Kkzjblv2qh281
zBnvwdLClxCcKUg6u9h5nXrQnVuMFRA9KV5BBKxHSd/QcU9o3JIJyhd+tdPKWdFm5u43xTsjSozK
sJADohK6yWEGwoBFChVt6Tx8qCmt4T+ugnCPokuGvkpeyecxM/ZWm76hqLALwTWVICtwAL8p6dcI
7z40HOiZP1R6wpgOc1wYtA1jwEEwnW6iYzYGS5RlXGhJw+Tf9aRSpKwbxGuCBJVPT5346bzMqnnx
8/AJubuOTmYhOPDBaF3a9Caymh+SnBxuXPmI09U67qoT/xcxavhzMyb0hib5zPNYmbgCRdq+6nDH
sDQdzwYB9DZKfHQ7pWIKqlZ+yFquGxA90RYF3G6B1RYYvrJe2OwAh6OcS6de8RqZsP04f+y43cXt
eIrQ8ABc/S2I9XNk9/yMBk7vHQH2rTwlHuc/bb3YFgR28CGrgUGETLPfjWMeswYAPbcGhFY7DvRG
lZdvO18/CtveuaO9ajxA6pX2gC3vAv+tRed+a2dMKPyrubxwH+dPc8ixyq46MJsHA9KvTGndJp1/
CGtY+U6ov+KYvbHaYIVS9M5HPngaijOuW7uYLeSRMrtAbfUwfcgJLBhQzncaMBdAvnYm0t1K776y
X4vuFlAIOCtzMZnfzCg8aVm47V1gKt0SWzJX0TSjytbCvbBOnvrN7GRZ0szl60+w+uiDL0GCr8r4
d07iBwH9yWV6vEALlz50sJYIocdhubSovAJL4A2p/qOP4qrfqr6bD/W+xk9SvMYG0BFaqiiIs1PH
8cU08Naeyn3jqyNOxGgLEDVizLJCmQXrOsqIW3MrDnHcKWPw5Wa+cUP3hHax98q9Du5jUpeI+x5G
prELVzBrmHeUyxtGQHalCGOhJLFVjrUNQZ+t4F5VWAqD3GX+BBy0SZchGnd5vuVvpmeJda73v7sZ
z8zjSHX7wWZZYfDEwZxuInYufTwgEhcMUhGPaqn8GciQrC1HzbPWYReBMNHXOfDqEOB0zqaDabR0
1SYZQW0D58etq97KTPTMjyp9IUeCmZcwCoQphXRBAPIgAZpGlrVN0kota7c4Uxo+N4ULWgiewBzK
AkEDeGDDmS6MHWfrROnzYOLOUZp33MhAIuTG9XlWqYnzbJO02mEOQGwuhyl20yYbndlFxwQI6Mtq
rmhak/Lfbdv7SHce3e4+NyDEmb9ymsCg+VEKpoVLaJ1XqYGBxBzDIUNAXE6W40x76ftL5KIlzOQC
4Vu6jvK9sGdkNum2YAY6B7zwlmdq1N60dKUqZsUrz5LlKsws0GSAzgNdfc/zYtqZPZaaMaaPS9qt
5gKv+bda4kodef45KEDCIrGfowCFNNlpjDAwDIfkRSdijwwBAS+CcUs7y4LjWB6dyLkUOuxs17tk
FuiDQGt/e1lxMWeUd6J/Gyd7n5dP0n9xzF8ZforKydadtWqsLt3bpGn0ofXuEUMcsdaYPzwmkw30
LjLbn/5IJ7LAOeMgxpr58QjyNnfd5jEUZbqVPRxtM1bPxghebrBR0Wxz8ycjLRtgpOq2yJvm3ydR
T08ViFAo9/VIvhHR93UH+82dPLglRqbwmIvEm2Y3AKvMTAdKFrU6jZWgE2fX7mkj1LJl6qLIVECB
ibU+ju1RqKhfjHNmwgJsGbXZFsbmOR6pfPPtkNVYjiG+n95FjLh3qhhCqnGjZdhdUYU5ggEJs9W1
H0wmAg2T/RrRHsVzE1/wn5PVTflKlgP93dQTOxpi6sZOW+dxRnlwBo1gXDCSFzeT18RLO5ewHi0s
f7AzOcq+ACYG0wNPjRgX7LUy2zeUS38if43OgiQvXbRt1C56t+5/6+YUw5VPXWsbayYx3UnKReEF
kEFYsda2qBxsVvyIQbPVopK1MKPIEssyyLwH4dnGMc8rTnAnynYA/0BQxgKY6jT6WL0ESXVTsC+3
8POg/4I02DIEdm4Tvx3uOCdpPHqJvG/qyXkQAxY+WVCSsPtOv/cDiXFvpk2kpZ3TrPxBi478JF4B
oMg3dt/TDBjCKj6NGNNsW6JUNOQv1E3FoqmGMyowh4FmRUnPfOlkEs6nydaoafBNR11Wz7YdHmfm
G473x5IMeKJDY0oyYQ/8aWDclXgtooMJtabz6ntaHLQVfP/ZG6Codvl+3p+Ye7xYApau1m2g/m29
AMs93d/6gwfpiqFKYDRH6vFd3zk3oRsdMXJ58aW+DvBWdQrzqGXRGUvUhQFTJRbmg3S9Z9g3O8s2
bi2V7yxX27ukbFOnfZ/X3dwiCAAzL0yTZjzANVmquzxGCzWO3iDjwBYKONiCFOV4EZOdUjYuGlS4
OZQk7XrdOZldq+7M3rzVQ/MAPSLfqkhsGjTQWeIwNB3x2iXaxgDKOmE7sQNAs4e4AbDIi6pVE9sP
uR+jnmfSHHWQGnDDvZtrd8pIqUmNu8K2fuQCrEPC73ZOrg764Io9ZyW1iN3+SkfkULrycdDGi8Md
lpl9j33gD7CSx6FTT7hHPtq4mlKHYHcZwIFC3GRp6802zpt78CoAUyHn4m65nfxug0pOsBSjIxcQ
Cdf/ycAs6xQZnFXwLPZNZJ3/01LgZC8UvIpcMpVJjkFZPAV6/dpVOS+M/Z4UGaJb450/nxODaDdl
4l8wYrqdEyHZ2uPSGdQq7Y0Kyy39+3zXmTCerBEpvdx51bAy1e3y2Wvm8BermyKEWa88DfUnQz8E
ovoVOuLci+jQp96ZpjDAlNwDQsb6GO07UQMsM2grUPWTmZzdznkfeUK5J7/FTLMpN8/0qU+d6sDh
m7tmFGA6bA12RfLC0yqRhcElJcHspTdXakqfUk50lAh2BYtjFhK0UPYpQBVQX3UQO603PxsfUj/f
typ5CpPyN6i8inCP0yiCgCPVIGi22Vua/ZCfDQX2Hz4KxNAA2giVkRnUP4UYjJXT8P3jdKKnk5ZL
BqJ71ByXQuKwFGcAadP5QAdzgyjHoddz2jJUkkHS3HjANVqfE5kT4Uftt0zgh5kJBQd8YfREzWZ8
6UbvBvzxrmsRI4z6teVrd7pS3wz2akSFST7OOEj7Obdg3AztGg2smir3cizXSqGNr7XtS6+iS4HX
Amk1XQwNHR1r9Cl4WmtHawjQvai+l8APUKbJjikg5kNpVmdVw0wdMoMBbhaBpInPFjMyw1MvoO5I
m0V1z8PfAHSJ1zLzszPDy03DuIY3rtWLeoqhWdegaqEDQZ9MgBvGFOZT/K4c/6xims8Tym6yLA9N
b3wDMb6tZHEW7ndSjHmRZssBQNkwJsxRvENvaL9gyT3N7xOW6EUjtgFxa3fSAdlTZN69LYtbXM/o
DqEsOL/pErDypfGqUyKHb56kDNfc2Lx3tPapsJABLd3VHIeiBGVd+jwGpPxC+q9xPMGuD9KdoQOA
F1Lem330qmR2C5DmMRfVi0/kmv9e85jAsN1YSFFi1rms24q5QznchEOwglxyDCcbBrD9UlkJGiVz
B5xx/NKvtfeoCrYernIl4phZUR81oVgIpXGHussr9INiHVTwomQsDwkqyOEUs50KhaNWqaGBpDU+
dIz2Frwrsz+51oLxHoOHbV03N3U0YELdzKLaYb0MB+OnbrvBDANCsiMEW+5C5psLl9H3v6OT81ZA
0lNJu1fKP+SGc6kMNjVo64WTEvztBhicFkxnuvybwCjxpsaFRgU8YHuyt1Il4KFtiNBkxEy1Aa46
mwyjYr3SdzV0kvmqbl1eaNhutIi2S6GD6PVQbqggKyAry2TaMCGQ2giq9s0FCTnAvE57J+L43enl
2UOv1Kuz1WD0yxL7Jih1e0WlUUp3q4/pvsumX5HtvgZzad9aB1H1HDxD+sMgAy9Ktp8Zk7JxZE0B
3i4NjYsKcLBp4d0UJjs/82gh50w84+DojZjm0K7nxd2XcUqrwvNJJCr/t+WX7Vsmy+5xakLwIji5
zwHCM9tu44qIRhoW66PIl40JrrAyhrtk6hcDaJWtP07Zu280N6aINkS5d6ug1mmFeVeDV18A4Bcg
GNptj9SCrKzL1PngzyHrHUrEHB6woPLugWsyAvbGe2VAHCpKB7WUMvw+KTz2Cg/PurgPqS9bPKdn
9K/jVRc76X7M3wFZmm2ieTexAcqGifXPGCYcmXfPOpI4NiVpvJwa89b0G5zIDUjyTTysMBjZu+70
2BAvGKvjqmuDJQO4AkkoeEsc7YJTF47psPMrj2mndRvxb7o2XGTMAFE6pN1x+YSJFXQ86p2xQMRF
yVmglUaIQ5AD/Z7YazCrHt1U8xe0FLznklMn20OT/KjBUzYVpNkaGVzL1m7niDoRjixgFhlx2+vb
jTKCnduDbPZK7T7HMBAFAbpRZvpka/kr5OqnsisIqxB/DbmjIrqDGXHQC5pMrnxBDeTUJ+rVLRg0
TdAlt37Ouupt9Of18k2EwB5TF1h7+6rnoVonsTi3ApHDlgaHitKDH1kWVXDubdMm0zdmQ4M8de3z
5GVH4QFO7ztO07AlIwnH+RxNgofQip5akMZMlGEylNNJ1tbZt/16ORNQ4nrSNlo5vsRj/IznF/ob
3WrogyMg/cesnZ5606cxM3EMW3aNHVUZtgzBzKWLct2iysSZLTYDyG/8ErU7ne6dlGBqgeKVD1on
xaZj8L7qHOR8Wkcbtl2FYBYO3D0BrUbaC5NGdxNpwsH2qZ4OIQzbmTuCshawU/i6uhNuPL1Askjr
aE+NyH1jaafWjMFzGMIcbxM19RIuIkS3bvrhSdoeHTiDC0IY02ukAuBDtoPI8NB7HNihc5DA3t4r
x+q/B22ZrGxX9s+SSuUemYJx51ZZc+hkTwfNS71pbgwe2txLd3EzOTv4fPQDQ6agG9cpwpURi+xg
OrQKnKwF8tqFfb1LdJTIFlGkuhWsHHTBRoYVJV7IZGQ08F8zRRZIhWyTTzYoSh1qOEDUjB1sfSNJ
1kEf6Vu/jfVjAPCAfKDoAOzIaF/TB3thzPyrc7vm6E21WlaJFh7TDCGZyqDpMRlR8qDKtr8ZWnjY
dYFJWFgwjKdjDK6jB0xFHtLfJASbg17Sh2ec/+oGRXBL+aRwzvO0O6aS1iHyoxw9asPYu0I+Smco
wDJn6hVQQb2cKsCCOvnGHQREl/NOvx+tmqFzC55QMBpZVD3iXHxzit7QrdYsM4D3Oq7eoUHXLI4Q
vRF9nd72uYUUcmXl33TNx8AxUNaPyvB0Xr3fxCg6yGQ9NOlvnX27YCI2PFIZIY8c08nzg0FtdAcM
QQXdYEkXogEwE9NJLfwUoq6Pets83jH7Klq2fstwWmcON2AttYuBZIEFp/Mb1hZyNIbvfgeSx9YX
ab+L0PFYDhiRHRzEPbYi6bN9OffTkykYfpv1RLdSJ0ySbMT+apxZVHVQs6VSH6ZdJWFIYVgKgKFJ
0VVK4qnZAVjuDpUTjd/IqfGnc8IXw7DluhOZtQ99X8HHHBDtMlI7WNuueMPDjx4j72iNglERL+zA
Bds+Fh6mYwq1wxQPedDJ6HCYMTDCtE9grjto1YOobRcCIzO8U82L3jn2fWAg6aVNVANecmvbgcI4
PfqOFNYjRQb08Mh5bkYaMQD6wKjUfrqx+etDrqWPWZa/doZu71IZ4+inxCXr7e9OV7RERuhm0AfR
lIvqZ2swU3Qt9PKSmWWJjVuiv4w1mZlfeyXLfQAtVjm2C7FW+Mv/k1SkWmPX7dmsjft4MlZ45e3n
Hg5dwV1U4CeewDuZ4vMERcIOYW4zNaNujnGKy7xs+X+11dRxlEFcNgzrNDeGxOC8tzRfZVC8+bRa
J5UxOycrHef+KysAPly/HgrYb7ivizuVAs6Dm/qczcpjlvdsQWleKFs2KzgZ+Soy6Z87df0U1+gn
zL2ioLkdiwIFwnJbJvUjXlfIdwJSyvMlgu9rcL9PGfZlXoqsuwRaEqWrDPA18gjqzYsZDiLJcP+5
cKY3i97+r8iocS3xWiAzSBesTu7jrv8FTuvUD/qLL3C1sNJ6oXJ9ibMT6JARKEakVrWFUlbXD905
dNJnz3TwZbZb1Jn8uzadftauewdq7tQGycvQRE9epr0ZrcvUawC+gUFnPB59QzthMEV2Hjd7PWwf
hiB9BwyymoJ4tkhVjKB8NmarjcskROMFe7F4wipSDQ/YFx2QIdq2rXfU4mgZ8xzpf1M3d+02cjkP
2vjAnO6YlOLkttW3IGq3lkknppPbOMnvEzdgWWv+xsmTVQnAaAHBcg0TLl4qJhgmshJOp+5ci9hh
qHDHu7zkOaqGs1ZBqSpEI9yvJGj/LnhrmFeCtwb9HuEoTr90cu+xN8zgNCOe1saIVamoYiiTm8Up
SYJyOY7g1qOOoeTnr/3vksTGtfot2GfHc0bkdRFTA2NbrEpRbD+/9N9VXg3zSrU27c3EDgqzPtug
HlvX+Qblfm/W9evnl58v87f1eqV8bVdF5ru1Jc5C0PXKATHR4t6alYJ7EB8//4yPbuFKShYOVJHW
HpW/ofs0SIWnWfeyye27VHDIffEKPvqQK8lrq7RGz47GBnhofiu1+gjBBiGE+B9fw7zf/xDb9SRs
tkZ4pFbAbjEMry6hAT8Kv+4v5Ik/+v5XqtZArXwttaLm3AVkOSBk6GyST24zBQjn397Dlbr14PgB
uiOGPCttPE8wsxaWVDcC4NMX7+CDbWDMWsJ/PKSWqqPsokmeQdzgNIoa7qaX2Vev4KOrX+3vAfOA
xrfz5mxPycMMfXHd6P3zJ/N39WoasP/9xYsAKo4et/IcpOHv0OwYhDLtRzIP7UjnV+/rX3infXQL
V5vZ87WcLJsQlcPEWLLvQvhE3bfPb+Kji88r64+nn0LsrsgixBlhqp+KLizD++mLMGHMy/AvccKY
P/SPi+emHFOb1hrIlY3q1Arp7lR1+7A7wYFeaWb4I8qqlZjQVCAf/vFvd/Q/e3psRAaG5Iy7/QbQ
6rTs6fmv/u3iVzs6shIDz0Wf40IYw75NSfP6DtW0z68+L/m/Pa+r7Vzgxos6RKPOQWu34OSqDZ7t
D0D0sQxxSasB1xX+eFuUjXP3+Sd+9PqvdjdNt5FhHg8L76zbyWgeehv8xufX/uCU0K82dlB5EQmm
kucmsH+1UCBs6f2SjA0qxtCff8RHplP61fZW8ACYSGo1mZBMXzJfEz9LfSx2FTbx64z1t8xLYd76
XiBDFAnCapk5xgUOSX6jurEiFEfhWu8NAXq/nPa1OTMeEfReZn1kUarl5r3LJPKL1fPRE7mKGKBt
PYw6dHUGKbKpNXEMreluHhK3bI7Pn8h8439ZQvpVsAjbIpQB7b6zSdq3g9bgzR2OXUtKrNvdWoVi
+O4miTp8/nEfrB/9KnxMTIgA9wl1HrBwNSTKEoaK4y8W0EcXn//9j/ABpygsZas1Z4r2YtVkDdK0
PsiEz7/6/BX/9qSu4oRhaWLK21GdMeedsSxVyjPzcO7OhmTz+Ud8dAPmf99ACy4ZwYlMnhEtZRwd
gqjwfShjn1/9oxu4ihYQjmqVDH5z9hSsCEhGL6jFoHLimV94dHy0XK+CA2NDZIASycGDmOrBl3bw
gxm2vkP8JDs1dlNf/uVG9OAqUFRejiShK+UZM97HfJBbJRWdsPL+3y5/FSMqDc6CLJQ6z6BbR6O2
DoaIor/79cX1//6c/se6Fy4C8h6o2J7TamgBfI2U9FaJ/mdtzAzd0nrtIvSSmdrgy+1FzFcgSC1I
GAKEiJDx1hTe6o7jSsq4IIe7ahRHA/W2pUC9giGwH25gk1VUSJCntBCVXtvCoKrSxLjtAfysy1oP
tnnsPIouRE516vEXKnwTjVbp3ZZMK6khm2YVDL21QWVPbiIYfzdJHc4yXxA6slp3buqGzkLdBflK
ISt3sozRW8s4jDdBlQa3lsjuRUVD1bSqaBNm/XjolGqfpIV5dGr7JaKRKkIZ24CyVTM1q6GwRF9s
1Y8e8NVKBy2cj+NQ0UOtrJuy0JlGJMWPPvHWc13z+Vv8ezanB1eLHUSKb3dZV58BkaZwoXz7WKIl
8V5TSTGEohsWzSiFzz/sgxvyr1Z8YOcRIsBjTfvWuoUO9oJp5O0MtPZ4V59/xN+jg+5frfqknhpF
y54SkPbrQbXAdnCXxjRdkeP900cE8939EZ87GdtNpLv1GWhDs1U0DIAoimjVz3qs//YRV+eL2eZ5
5vp6jQFYcxvbPocM2mOD7zx9fv0PXkQwR+4/bkHh2ug3vc2L4Kxn5o/QF5x5OltJGG+RRZx2n3/O
B28juDpsholJne4ZzbmpxV0Q2siHp7PC4xeL96PLm/99G0OSkReKnkm3dMK3eNCyM/1B6Ht5Uv7j
kr3KXVrLzDx9VO7ZTLDXgEn23Zs64oyHhoo22f0/nTkIkf33nbQQ8kbQ4u6ZtG0/lskFfiIik+NT
GvzrR1ytqclzRcLYyD0XngamRoL6lCd8Rk5MfZf/9Lr9q2VFX76NXPBvs8uO2eBNAivlix0xX+J/
0xbdv1pJHjnu6NiZi0NTd0xVCtA2OP/bt75aRbRIGRA0ugtrGuhBr5XbERIa6t3oHn3+CR8EWf8q
kMsAu5nRD5yzlkvEkCrYRIb+WCBUgvrRbpbx/Pxz/p4F6/5VMLfojaINVbhnL9Igsfhr2NWoshuH
oGToU8L7H4Pw3zbGf7yQ/ggh2EuCEWtq3nVWq9MUeKhDBjLZVfDLV21jpf+2pryrgK5bPidTZzlk
qS0ztnL4EerSuOlHU24/f2ofRBHvaosjhJ+Zjm045xlX6GjNqYSdpZnB++eX/2DleldbO0r4qrUc
UX0YDVSUsxg9PccQX7yGj7789a5OU7uPxna23fJvcuHcVEI9+JX+xbMx5qXzl33nzXf1x2tmxK8L
K3FpU6XoByJaG9lAuPqNB2i7bJgsqZNGJxvNsS/2ijlvir994tVOdx3Pj1PHd89DCnv1KapmNWb8
1wbEGh9pM62a+lTOY3GUq4t3E/CY9U23pyPgX1KYxfw3cUimbDOFXwTnD8pt/T8DjD8ego1u15il
hXdGiRDVYNAi/W9IjGjKIH1V7fTwBgdnu73zRLrPulvoeWBMAEvaQFUmjLLFBl9UQFLIRX7xlIwP
TnDvKqRAQKom182r84wc7ONHrcYQLkKop8DwFueGKUKZ6rUUOHGFr3QftjPcZkYE1IxBw+GLzTkn
bn97V1cBp0Q2t6ZarYCf3c9ML4jXS6/CBBxdzDiNVmb74tTF5vONZM0B+S+f5l6lj3GYuT1uB8UZ
KddwLYHqHRxkkcArSvulhnoPeHaGeST1jzjsHvsA5VYR1+OdkmAZK4GereFUv828uRQROgQ10Hn4
z0a4dHU3WotiehxQnGdgVqaQHSm5Bwg5K9HFv1yhUIPXEPfSA9SFc/SbGfNhEjEgL8pIb6q/eKIf
RAv3KtwNeKQ5bSjLM3ZOvxH0AIHtQ6///Al+sGjcq0g3FZUrdAP7WnOEO4cQLCksoOIB7vlylm3/
t0+5CniDWcc6FXp+thxxi1XEuwtnvn92J/+LhfDRM7qOeV5TWQKd2XNUYFFjazdM9L9qy5sfLbKr
gJeoeBLxxLdvTVvBC5qMB1dMEo+lTM5uQhFFUsOkvNP8HKfCiWdY59ZN6iAiaQ84nsR1C6eXk/5+
ollwHBuJ/EoSU6kmxXTsUiWWXdPaZBqzrHPc4xz2+XP/6LFcBc4on8BElV1+DsFLVvOIPPuqg/fR
peeH9UcATKYZ7COj7Bz1xs4u1SNA3JfPv/W8sP+2qa8CGWJXPdppKjsztYfqg40oIDTLUZcZ8AZx
CbGd13/7pKtgpfeIUOot/S5AHr/iign/DMAcfOAfqJeHef0Sa80X5+YHD8y5ClVY5JaxbfXJuWoQ
2sBUyVglAhuuz+/k/5k7ryXHjWxdv8qE7qENb05szQUIunJdrqtafYOodvDe4+nPh5LOiAQpYrf2
zZkIzUyruriYQObKzLV+o/zNrq/NsoSSClo+Sn3AWX7TauhrY43VaQ8YlMNqQRvOnuQ7veC7ZUhb
t8/30SSNGeN153c2vDMTwWSNptAEiHURvMWVU4A0gqMn2g7AHV6xUOYsb0cK4hotvj/QiTv+DDvk
jxASKMrLQ/m7BzVLSR3V/VBS4/i+H8UvUQYIRkTV+p999iwRhTwi2Q2y6F4Hfjp5QRvAbS5/9N+d
i7RZDkIiwtOFKI3IoJApgWJXK9G9L0Jsg8b7UNcx0fqQNwsZ9e8e0vTvD5af4nWhH41JzLkemosX
Btu8VxdaIX83lWZZI04CNNc0CE3YsCHZEBX7ovmHz3+WNbIkTqVO77mUW1G0tnj64FtLY+EV/N1D
mSUOinVpwr05uley4jaVAiCI3tf3t/tfX/v/433P7v9IP9W//5s/f81yuJueX8/++O9n1HSy5L+n
3/nP3zn+jX9vv2d3bzjMzf/S0e/wuX/Gdd7qt6M/AOMENfzQfC+Hx+9VE9fvn883nP7m//SH//r+
/ilY737/7ZevWQM0lE/zsCT75c8f7b/99oskSiK+tayy/zoM8uffmEbx2y9Pb6l3/ne+v1X1b78Y
1q+qqGkqIGiwKCYWFL/8q/v+/hPzV0OTdNFCoFdW+V9+gs9g7f/2iyL9Ss0f4QtRl0QFxQcWY4V2
0B8/gsqrW/jtiJKCaLz1y//7bkev6K9X9q+0Se4zNE4rRvSe/OY7iapI+mxJdi5uoHoNR5uqpbxr
keqhou5KW5CznKLCQtsKnR8jaWu2q7Ts6zVklXLLIJpV7sXxTdjiQhCMwkttosYa6f7nVEk/57KR
PY+QVV6zFgGTwNKQHxfcZCNpY73uRSSYS7PSd72KBTbbviXaoj9k2wImxib25PyuaZFx8twK20bc
5X4A4QNJ3rtIgheRXNgGKjVfhq4Wr5o0RG/ZNGH7RJABQOTLUBxl66owuucBXdU7H3FupzZj69FM
1EmhDMlkR9dE6s5dCT3OSLKbHvj3SxEg81FHQ7lDqdHaIbxkbXKUrlZ6OvYIS6KHJSKbjrWCVT9l
vuravlwML4HVw6cH7/XdULCWsErDA/SO/CHetWDKG9j7mmIlu670hJ3QQikREaKnxQOhtA2H7Aea
vdsWLzS0uuEVaBJWSZAw1xnIt53r1wn66RLGBHkxuivJCMCRl95jrOIs4ivgv8bGwva4kJIddHgk
L+SSu1Y94qlT58nnOPSMR5xLhq2OViJ2LZbo9Bay5tiPAHE2MmFj4pxyhcrrLtXlTxit+2upQsxT
UxusIGuUvylCYh2Llc5VLOBytUqEwd80vfFJ6vpnvwhhYqH7nmQRXta6dZPUybjSSvD34IURz1Ji
mpbYCuYD3g2pGN26EiAmD6q06o4btUkkWwBGxo0kgTE3IlLeMFPpcsRYhwVdedPUafQA1VJbCVWV
MrjY+lwptbLKcpD4HtBOSAKZumtdMX9pjS5/atsEk0sP1Bn9fexFsFF2bWkEOI+/Yeegqli+NE3V
bI2xw+dY0JMdGKj49edT4W3wFeeA7Ec9T3RHufF8wvz/MBfKCqeyv0+Dz2/p+JYG3w9T4fuv/JEF
VfFXVdUUkx66YvF/JHa3P7KgbP2qyKYmoSspSTp5jZ/8mQUF8VfLIkPwj6zymyrtrf/kQUGSfjV0
SVbxUpJlRedDfiYR0gU4OlJruq5JqqJZMhV2VZctaba1p73uaZ1O+9jMsGLZC0Wsx5s814pq1yIJ
q77qRsBEHDEDUwEY6lbtqG1mvAjoNtUIiBo4QlmxpvZoqPb43Hpln/aonPSN8KomoiWsMSkJOixB
gBM/Wa2R5J9dRK3zndVTnQDg144l/l0IlribFIcv7Yc7tjUKD5qY5LB/o9JQry23NL6MhiVkN2jh
4Ffhk5epW8CgqYe7bOhLgPqKbsJxGvAg6++KtnQHO8E41LJLDJjV11QAcT+5Vdb5tinL+lXTtfw5
zwMfT+0IbtaG03hwR4s4SuAV12j/apKCo6w2DnCpBjh9gmvGyVaFyYFDk1S2IphihNYKxc0mYVCv
etXAZDYrvXUVpygj/Dz1vAfMKfm4ctpB0Et7g+oDYCgfIf84KTEkT5RHUxu6pzBL3N97MLbxtsTv
byWIpYawUIk7giqZwEgDjybjRkHOEz6m0MEUqvs4v0q0MH1rkC/4Zg6oeqL5CTY8RDcTdCwy/ptY
h/Vgy02frhLoAFzp6z7ZGsmYrCRd8JwoNYH3eql5DTkYApToY3cHsH24xnph8hVRy2ePUzIJEVi4
3SCX+SbGUvWoimZYPGVWVX8pkEyBA6ibmM33WToZIvT9S4ci7B03mvFrohnNDZkt34lDVyROV1pt
jZBLFX/WrEljCdaNKG0Mr1HYEUqhuQehkah2DM2CW7Rs4iAQpLr6BZVJ8U5JNTJgP6Q9ajOlG3wo
xCD/0RmISMCSlGmBql3PZX8wugoV4irEk9mCP3GviIN61XdhRFmSBtYnTNPDN7wrhA8l9NxPShT7
7HaFgd5knvfdlcQw72Hmeg03eRG9K/zmEA+Xg5T6WZ1fN0UX+SuY7z1i5PCj4PtDVizGcKS9bEmb
1PDbHW3fEYEbvbceCx9iVZrkw97ApvCTkYj5NkHbfi+KcOG0UZdWrllB6OpAYjft6CPCY2BznI3W
dsRFLLYFwWogRHUu+m+hl36FF961W5zr0k+K3GDSI5SmjppvbCKx1aqJ0K3wdALuDhMSkHpVlOVN
UvTBR0spFdyb1GajxH37GcwzYtRlFMg+UgGe96UJEYhcyU2QojPURhXUNtO/GpEz7cGSs59V6H8E
t3KCVjtKQo0CGrhzFX9vWH3xKhsj1q/jGDaKjU9C9k2U2ip2Aj/pzY3SIiQXKAYGyxqSE7GHgFyd
xlcl0sLVFYVdhMCkOrLy1VAJnQUAP0OdB8nN2HoZ1KrxnqHdoKDFqaAvrgw38cYPYU+H3un6AAND
dr0IgEHiu49qlpvKzahQ/4R+PEIuHtqgMDZD6InBOpD1PnSCMUUvR+omaQb29qjaxilSnVgLdCJe
0JxsstBR3Fi1kPvShkdBVcHNmXXbts8+ZwZ1G1dNlIOj8sySo0Mim/f+UAgB+rLQWxJk9pUW21A/
4oTZVKP50vp6miDZ5+nfTAiY+ZuRjkDs22QcoR5LSa8wC4O4gBzdSQPHpzQAUdpi66U5JsBvpKL1
WKTGVCWGvIHEq2l25SaIgTITkQrWAlUW1m2fWOZzJ5fS3gKLaTlFXXbWVhL92qh3ZlgGjYxHAO4Q
2jYZWprVUH8lcANdgSwyGWGIAww/g7TZBGLTwaM0YW44VNGoDEtxaYwvwDQkYP/kWjPZCEGvoqZl
Npkmt2BJo7Q1hs+glAy85soW0+Jo56KsMEYvPRpu46rBSllCsbRuZXRO9RIYRbYx07A179F9zaSP
qIyk+qbF3uyLj22OgeG1pndAVV0pVbZtoGIWRRNcb74VrWkgChLBu/o9RWUofxOHTDCfDBQ7tT1q
ly5SE12Lz1srAGTfaEKGvnud4ziB9HGr7jSIBwiHJ51WA6AQECnaxk2Q9ztsZ9T0UfIjRJSNxCrs
WjQLY+15QRM9Nl0h5bclZHETrYgqw/Vc0TtzlWP9Je61dPBxLYogqSNRU0CrxhASwxdZMuQfSFBB
whC8esBUoPIghaSJZ4Q2+3SWfES4CHX6AXpag64qNABUZ8Y824wCNr+2KrbC8LEdcoxfS0tDxaAF
wlfhCq5EwQf0tD0wKXDsJkBAV4n42IaTXJKXYhfT2lrZNKETjxbmqhwblWpXKGOPv4SF0Zb40dVR
c9iXSWvE15IrtEaGxY81smmpWlFOHjGVBtXKrmVIvfD2LelarHHaXZvouMcfs7bupWsomYOP30Fu
cNDEvLmUHsxQNOqt3iEi8NqXTSyYdoC0RHxv6oGMzxSH/U7zV5gspKyZxo+zrrBDNfGZeWbfBw1C
j1Vk1qRyUk/7Caxgi416XoOvuUvRe9OdyMcjeUVpqBhtiUwl7mUswtFG1UIVSx2gljb3xaxx9KII
R3jbuYSOgNig+UIGE5WHFNKrtsr0cMz3iax6KVJCaYrwnZU0Fkpg3HQ2Sl96xs4v0at6BFCYZM9N
kSj9pqhy7y6B+xHeDO04vUqO5OzUYa6jVodNvatdl2NpQcUzqmawOwPq1/ewg8K5tsYsTm5icBb9
V44NWbN1gaI00N7FAj1ENUTnrBF81LhNIfJZ7IgCR1hUaqWIEVwbGOZVGvtK5jRKayl78kdXf8cL
D+oS7ZzuLUFYO2ZTQV9DTJVk3LqCksZOqEjGcKWHVe9eASswrV2tC6Wxi+LQMjZym+BxpyiNr30u
dZnTH9z1FApk0qvezmIq8/AkT1bu0mASS26bAu+5EQM/UoXVxdPs9jT/LWeliJ+D0UVn3SmTZNqS
FZj6OA40vf4QVR6e5maZNRENub57QEEWHi/kfjnC6MdSJBZnjHixbHaWwFnONZRdgDrNsCpNFfHl
qEYDZV1YNee9qIU2anPRAX0hhcwaJ0EeGTGwkH1ghbypNeyrerCyXV9k7ndL7ulHHZz//yw1HJYW
5OnA/FdlgQP1dJgXVY7S021PnkN7hw53BS0YGrtaezvF4TAWI9qr39faVsdUKlxRU3V/t9ZoVT0M
NygwrT2VotpWRNMrNtfaT5UDT77Oe23yoCxoSWYmGBLsAY5SmxJBSsH8ORDznyG4pQBsUURdl2c1
lRJNeMChlH5NN9qp8qeq/lBa1coXlvpdXHtOHq1uaKJMgUiUdWVWzROGgYuxhQsbJC/23hidbGMn
m7j2Jl8uv8XjQucfQzqMNKtKKuHgWoVIpELwVlWtbE20L7B5uxzlHeQ/nys6Vz0uYCI3OWV2+eKu
ZOZ5G2E45rRO8Vg+YT2xqj71a/LGuvuCu7h9OeJxHfTPcVkWlz3TMCRZnAWMowIJZQulrTzkkhDp
9igtcJKkk0cHW1mSqd9R9JMY12w2SBTGOo3UYWPCMX7t8Sq0abU/BHDubF1dg5hdw3rcjk+XR3Yu
rKlaKoUsqJ3WO1LgcJ6nbF4GqkXsaR1aLrdjXDuRFqwuR3m/Dh+9MUZ3GGY2Megpcr0VCIPT32p0
6O59aK/xZrKrm3brPQnPl+OdzHhD0kBW8x+Z6oExv53Hfa92CPxijCepFMe1XdMMK0P6ZC7SpKYe
yvHAJCJYItbHCk9vzrMUwK8OQtVhBy0rmzHVYDtGmwaP2rQzICLHSw9yelDzeFQ3FIMarCFL+mwt
4/OrN/jR8iCrdXKn7Hw0j23kclfpnfSWbJqFfudUabkYb/biWM1aHo/E86nk7vON7yRIEdoY31zJ
TrBZSrvScauSlcabOxzfbKWhzJiHIZ0Eu7nSt/k+uAbssPE+invhs3fTssCR2rgNPxbX/f3lKXOy
xGeBp58fLAQoxIrSuwy0xAAbryDIqouAkunLX3p5szUejbRUzIYYuapudDPEkY3i5iTW6ojig15t
Bel7j6ueWysUKa19oC7sarOW2unjnRbOwSgtzWujIOHxKohsepg7KPFDJXJGtx4789btod5ajoA6
1OWHe5plsHEB/cB/azJ5e/ZWsSPjgqVmlZ3Iv+MjYrcodVF+vhzk3NQ5DDJ7g1SmhxT3xwo7Q8Qa
3XJnGpB7y9yDyaBqHxov28h+tbkc9Ny0IXVqdF249ovibD0mnlpxs2FkgNNts/is9B8vBzj/6P4K
MFuAaCaiYBIRwB13lvWso5+PV/rlGGeSGAsPVqQKAAyPsunnB7OC7YgejZvy5DAt8FFvdcMaWw2W
Wk/Fzv+j3H3U+Ds86p0Z0VG0WYNdGLMh16WkQsI+ea1KfxOOuKBCBrg8KArO88VGMjFUzj1s3Ccb
Kn5R8YDwCqXQRNphF0Z1JCjyK6ydr5Cvnja7ArU1t71Ou2x7OfSZSaEbismhTlIUE4GB4+dZ+GgS
+yFndavTHCMt0bpc4i2chOC4jATEdAii2q2rs3nX5npJkVjiRBIowdrVgnojRdghXx7IycSYRZlN
vlrIRXSJqTPQ1Jm0dvQNTpkrs3EdoWq+t0238M5OlvAUj9IlvQBTNdT5kTgD+5AbApcANUeYtqMP
C98MGT96c8bG8A0X73n0MDtRNBZemXzyQKe5IjMEeBoQb+fvrK4sxKxaGWu0K22jvSZX7RNiK+vu
q7sfd8pdv8OWYIt1QGaD1FmlV9RT1K3qrrolMO7SF5l+frAYJ2lMfLUlivTDj2Z8qsIFMML5zzd1
Sze5E4hzwHTfya2gW6R/yqx2onzV1aVDylKE2azRffQOZJDEdh49BphdoNh5eVqeO5UYKkUh+Hos
AGuOVgy6Xo1ynTGUbtM7it7cqkK/GwOUpHCZ4fz60GbeLfq2ro0Y9TUqdk9lPb5d/hZnDpmGJtP+
MSWd9vucrC0NTV/HPl8i6JJ1Or6YNY6gY4qm7QI29mQVMjUPA80SZuCWftbid09H+XOF9aPR/ojx
Y9NNKmk/Lo9pKdSUVA8mn6cVgUG5jdZq+iODbKUIH+JupNv9WoufLoc6WevHo3oHBB+EAoKWipUy
GYFH7jXma3ZplBCibuucCk6HfmKxgNw/Ny01g+oCxUc6hfMblpZ5XiGqBCzax0T+Liivlwd0Zl8z
uLhxRdTpWSpzrLueW7qXxx2cfYQe6w+F94ab6NLMP3OEJIhChsRgbdrdjl+QFQ510nkIAzStM9zR
cLxRAnTAUZdCd4KqmbVClLuffAnA1CreauGaevYZHoSfnR81c0jouTeTsmmF7CmYhCXdjDMXYWb7
QYhpih7MC8vXKAMiJGMnLzpykA/Gq/cQkHm9Z5SF15ED1K7b/ZOkexh0tsR8YcCJUiWob34r0t8r
5HYvT45zD448YU1vDUTIHEATlX5aQzlkDcct7gDF1s30hfl9bv4dhpi9m7r2o1akpWu7/idRvJa9
uzp9vDyK0xDUkNiZgSehnMtx8fjdSJYfwoeISHlWskLuODQr7LeihYP8UpTZQKI0iNtcIQqi1qsh
4MCLFpwofbk8lhm8f7oLTYMxJVXUAVSdtPBdUW6jDvcv270Nn+N99FLuqy1sftSHbO2hXfu7fivu
lIUr2GmGPY46TZSD6d3TV6XBNw0O7Twl1dcyysB5fC0LGg4AlXN5kKdJ9jja7IX5ap3rYsUYOxSr
ylFf5xHSQ/lzVXwIQxGUTbgwvNN5PkEidEvGSU835flVovY9kdZsU9h586ogrP2T/Lc/3hovjtKf
CdzupGoqVJZVhCkBNLXYq9xThDagRL1EvTozB6nzmZTvRSAjzJLj1zT2UhuKHnUczZQCR6yMb1Ud
PxXdkkrUmRfEzREgHEdOVVfmJ5m0ivS462hxFtKtprvrGj+Z0f/gImXsqz4G6vrC4poWz3ENgn6n
zB5o6FhsATU7HphWdrpZIjJNs998N2wuHrMyxlQpFvttZFX4C16egtMHXgiozqDhUuOlEDwYYei9
aMVTHX9A7dPurJgicbmKQFdjHrMwyNNZiCmnbIiWomrs9+Zs2rdAAjQalznSnh9xpay7bCGdn5ag
DSKQAE0wReBZ5nW/KuQYgGk6YJHNuJHXxTb4Lu4bR90kG89BpXX/0yXo44DK7DHmAko6uTe1tYfc
sepm5ekLF4PTKX80pHmboLMCzwxyIiS9oGAq1TZcxJp88gHITAMZ+svz4uw7AtJqGVMSBtp4PBGV
0lVgbvAEQ6G/q3Tkt7VwIcWfLi5G9FeI+dTL+9z3UfXPbd+v3iQ8gNIwLXZFFX1yO29ftOoLEsVf
Lw/rzPmFSjdtFpMyJivMmh0lrEZrADzBU9Fs8wEBxtRJPrfX1rpd9WsUUMc3dec5S7PjdFc5Djp7
mJIWddhIEjQJdbulfkfWWsceWKz+Q2UWtwtjlE/W9GE4bpHH767MBs/MctZXGBUY7jTSHs7+o9tE
mxq9sJybcZZanwYhee7waMM5A6dQjLc3l7/GuQmr0i6UacqoEmn6+FukekHruuJbBOX3sr03lR8J
MrCXY5ybQocxZpkkB2Wlc96moBhhsAFyQbWZPzoGRYB+o1qmazrmGNFZ25+PS8kUrLUBEJL+4PHY
9ETJhkqKMYCQAaxF4gdBN7aYoa1QXI5XdfUSpJ9+PiLrkBImmwK1zNnTxBvejTxNzzEJacHgPMmJ
v6L3vdMRKR7bwbHMZHc54plrPAhKmr6A3dkDAc8fD7JEjgoDNAmA1XpYh1+jz6aDSu1qcMZbUbTD
hUd6Zo1Yskl/GRyoSa1nFq2NvHLse9ZImX4Yo98T3dzL6nfF/yEF2sLMPJPbmI4KM1PiUdKpOR6Y
q6Gz3rckHmA68Q9P1t1Xv4r6x8vPbynKLNO4qq947kAUsMwr5DhQgS2XXtG5h6aLNNOmbpPBeI5H
UkgyijFVybbTVlG2tnQwKHicSpXrqFWJOxvytWOI9ZgXWc/w+MLsucZ2ONwOnTxUHDK84WNtBgjM
44InfaNokxnr2szU9KpU1C5ca6MSywvb/+kZByKEKPJtUf6hPjPLhmMgpYYkwEItRhRjjTswc7sR
AvowLCT7M4FkWWKNWqDDadwqx08nwduFqitYHwHL6B64LtC43Vh1W7lZKvieHqN0mU2FDgrQaEq+
sxcR+olcRp2M7ayB7ioQjThodokmvbTqsEEixW7q5mEYhoX8d6ZjBLzZpMluinTAxHlJtpWNQJDi
AIL6VviUb5JtbTfO+FJvjf3l2XzuWfIYKcpZ9NiV+bPEXkHG25tAXos6kaYi3YqMn28boVtjqYad
1OV4p7sHDBuRA6JicvAGhHH87jSwaKpUCNh7Yy0R+J9UWbe7JanRM4NSRI1y03scY75F9dYQZ8gm
p3aQ9O0bWwgyUWOg4uGMeYIGi/vymM6FQyV5Kj5JdL7nJSis6QwxGgg3qAg5+RHqe2zOkRN6MRZS
MG0WFtppBgKDofK+uOvplNVmu6PcdbGWGkhZJ3H2Mkrdvezhf3R5TKcZiBiUqtHbxpkJRsDxe+r7
MByAI2J+gYf8Dh112al0EWy55U1MG/bENwS+q6fLUc+NDEwSvQj6Yqf32EJrPQU5NBiBQv4Muvix
lcWH/12IWfqWe2DDXUuISAuv1FC/0YxoQd/zdI4b9DI4G1nMdab4bB9Kk9b0M4lGNje+VYm1UqVG
oM8+/uxADIVVRDeKVAH7YpaaKtnMe1OiEti62pM6RIHNZXJJJOj0hWjAU1R4H7JpcjKaTTXUiELu
ImaGW6S4S8dgIwwL72N63scXVTh03EcAZMnvWJzjiaaoWTpquZfbUaesW8TvQJWm/b6vsy9uOW5q
c1TuBmn4+bTH/YfNShYl3JPmuLfUctvcMNHkxlkHS/dX3f/YmI8CLl+XX9LpVKCzJRm8B4MUe9Lj
rekqxZJEnDzo1kV8V0npuuh/XA5ymn+YCVPHVdKoL5xUfzpDVKx8YCZYXXgL3OnBC4Y7nN0/V6An
L4dSzsSaTv7UUzlineYetzXqoTAxhZQw6jVvaSpLVNQGq3WzfYB+pOs0iYL2WZC2EBxAYnc1rYYs
5BeyMgfSruRDv/OjoH2pGssQXrAdQca8tLJRXFM6NzCywV0KYwHfEGSn6DMcrzNDH/rNIAZ1+0H0
zR7TY1kZvFVfSUK0MkQ0XO/aFntKB+/bBE0MGY2GPrUE744shtIKZlz6xm/qvtiJJB4IcBmgX1uR
8kDcuQBd84W72umsBmpNPY7cycYKAep4Vpd5b+iwEXH+wDBxJUB0XemDfFNGITa+dKugFOl2auqL
FZLTCccmBOKD4qo8UVZnWUGrO+iD7RBzcFA2GK5lq+xj/koH1aEDcx99CtmWVtLCLD/dLMB8UWE3
WcS0kudZAhmSLOw7zHgHUXSyuHTcNtlrsssdKlUdWBgLG+5JVnq/KU2QCYWq2smE1zg41QoEGLuN
sMnEZdtf6P2dzHICQFkTaSlRjNTmeK+8Gt3EjLAlwqFgqzotBh75TQg4/fJqem9WHiW/KY7BLDEV
dUI5znbZUnTR9W8ZSPnJv5ffyqfx2t8UoSNt2/W4zpz6FgDA8MXa6+vLkc8O8CDw9IQP6uERiHnf
GwkshQN87fq27ERszKK1LCzpMM50R6gdzwY520OyXu80uSOW+oC5KN5Ct+Jt8V3utx34XsCIwydr
G+7U3XANXwmDoQSrcTvfGguT5h1LcPqwKVyokE/Ek6WBLuBQBTrNQfczCjfertom2/Q13dXrau99
CjZLN9+Tpfg+7r/iycfPuI+yrvXBwwApYH8JUPJUV63rLwzrJNPMosymUKIOoN1HogTits/xS1Vu
C5A30+KYKgrZT+Onp3g0CkXON2CbJyro4cypa8DTvc/H410C3cy8Hq1mXYkWxkz67vIkPfsAD0LN
hiZARUOEjaHJI9gU/wnu0yqLnv93QWYrIfcHcVSmIMHwO66G1BDxrlha59M3nU89LHs5bXCbkymH
HD+0psrqysfd2I73+V5eJ2t3b9x2jrISbXnHrrW6PKazU/0g3lwDtYfJZXoS+cvAXHrrbrlB3or3
4hNtSmGr77yNtIBlO/eqDgPOth2RqiwOuQxQL3+UJl6nMMogxy3M9cVxzSafGuLz6JuMq1q7/kpe
M9FX1pt1C9MUnLbnqI8LD3L6wAsvbn4NaiPqaHnLuLoVtn4reAKb8jpfF3uZh5gttPlPe6OsrcOn
OJuLdYfpTdkTTd16OyyUbvNn6zrcWOt+5T8K5orbxMrb4OV1eZTTx54O0mCfA8ElntTNlFEd0Jmb
Zou7TzQLQ6OfvvVbMt1DAHMKhlJci2bvrRn82MtihMjEsFsl5uuYo24AZ+jyOGb2BO87zVGYWcII
gyiTXZcwQlAlig1JRaSCLKfXeqUIMExbbGq7VrALylerPpQxvu1KwGc5XMGFts6ZDZbS3QRQpRfG
Fjh7lSMGwmPGGcUuSFo6iHRPfeTv2TVmdJdHfcrhmR7uQajZ/oq2hC+6HaFqx33wzJWp2WgEo3y/
xm19hULE6NlYxTsskpfxYVy59vCcbOLvi1nn7Jg13eAoo9KOnh8DyyBS/Aaggq1+DmXb3ZLm7rva
ke4Ea+2/ZHvs4jdauhpTzKIWpvC5kxSXIJn6L0xuws8yrAoBPU4pw9iSZOsobmzklb8yETZZ9zvV
8fbSleptvVW+Wu4CnVk+hAYQB4uEvpo5PZaDs5Ta14lYlDx/Pc33voRhWl8uvOPTxifvmABAByce
DIDh4xiR2o34XDK84arcp070ud+5N+HLH41PvP0Se+m4dCajU63H4h5BCLL3XMvdKCKrbbGEx6zK
s6vmNlY+uf7z5al7bsJoDMqgEAhYeC7FieyHImNyEGEbp61KLXCU7rOnI5wiLpwkzr2iw0CzJeIb
0aCkeDbafqntkefCQ1DCcvryaM49scMgs3lgQutNLZnRBF54bYTjR1WzNmqnPf2DMBKV9om4NxUd
j6dCXcWF6goV1laWwJld8R90PBht8J/qwoDOvh6KF2CpudiJ89sJ13mqww2RlOixytqdWD/r7Tdj
sXFwWu1mdmNg8Z9As2QpuGrQwVOIbJl9T9tF2/5K2KJc5CwRXSYtkvlWhyAJuE6VUrd2UjqVpFQd
qoibahAGYXxnqKExOLiRjbvQbI2bPIVq+QEzzWDYuHqf39RuPAkZNFZ5m8gQRK9LoXNv4E3rv+dD
az35npxxo1GC5LZOMst06haFoDLTS5AkWZJ+HlVLfKhcbSipAgSudzdmuAJA1HcDfJ5SM87o2STK
rlbTvFvhAIVNnoTLMrVkX5YAAlQYQKmjUL+aHj0INEwa6KU6TvMPsq9DWsRXuwQvo3lGsiqLSMQ2
ReSa5ULA0LFjC+F/m4M3qhBQTUIiTJj1FCXTflyVYVg91rqOYDaDDR1BD6JrqZlEo2i+ZBlH4oTW
xxDiwmg3IuYGCxPs3IrRVfQwaLDQNZpnNQsdFNDGyAUEJqxj0dPDHUYkD35SCwsVinMJAPEYUhl9
I+sE4t51pWK1GpFKORe/lXgxi/u6lxN1ofR7NlGbnOFgdExgqfmaqUPXE6yaPbDfuFuz3lQfg4+1
LV3pG/Va/uJ5jr/+J5napEhLqfm9kjqDBdShVrNpGFgvDR0G31aYXpkoqqzlqBu/Xs49Z1fqxBVG
PZqGNUvpOPnkcJN1d/JbzRt5k6jSfdsYt5kbXqVN9iR5yatpRNtcD67pXS0dIs+9QxBuCmSBiTc5
Sb4d7rNCEIqUCTndSW17n+nRFvL/Qt3nTAg2O9gj6L3RIJ+3+9gOw0YU2GYNjBkbX3cq9NMXHuH5
GO/dDTZYoCrHw8COGZ0ChCW4UvjPcufU4B85pu2zmxIHka22ijbmeiHmmYVGIOAxtCXATr2fng6O
KHWaFNAlGZeGOfVbe69cC3fgvrU1nPlV8rv0MXxorqPXy1HPDpTrO40qmfr+HA6GegYSKSIDbRTr
ochdZHyyhebB9MpnNxdqjhLYXsraOpTQ42eZ+mNsKEM3HSBQgtOGGNFQBQ0EwVeu08Yzt2Y+Pl4e
1blHyfahQ0HgPmPOZ2EfSFHYRCga0IN+I9FfAXhFHSJFxuFyoLNjI4ZB/1ehPKgcj60TqBqbIxaW
gVEhazPiuo6m0ZuQxY8SdsLIwA0Ld5azQ6P1hnKhwj1w3nQuLL/RlJinCcJnpabjTYjDSM/Gf3lg
Z/ZgmvZ/hZmdk+QKVZxB52QZVNXtiD3uynKzwimBQjqIJUWby+HO3aohiii8rHfo5TxnjRMnp2g4
/HmJI/6g9Nc7+su05r5ig22UNmQ1b9Xedra7sNTPPc/DwPLxGxTFUR/qlsDGpKnn1WbotGbwwZf9
hSd6bqUdBppNFcsri2osCeRrwkbuDNMeKz1zLj/HU64WOJ7DKNO3OEgigJjkALhDZJdOdGcOdutY
jmJ7d72jrizsqr7hzrvWnezGU1equu4c6S1zUNH/H+Sz8wMGwqi+EyfnOFDMUaR8TPgqYwtGakxS
VHaV+rpuNA4qcvZaquW3SA5R+xnNbJ2miq0jP4Ox0bjGadyjlZ0uzLIpa88zkU715M9vNAeKtlWv
y3nKNwr3wY7j3E7bSmt5t1RTPpcUOMdwgOUwAyJl+vnBO5C1Qghj7I1sJOvsLKy3rfIhaUxkYHC5
9b9efuNnn/JBMPM4mBfValeLBJORyivpzGZc0S6HOLtEaLHQtjQnwMv084PxFGRZr+inK8bw6lqV
E/vuegyHhZdzLorBBYZb7CRfOAdoNEHWI4qUk3HGXeuPdjSkq25YoltPeWs+BQ6jzB4Xpq049jVE
wYYIgzsXX3nMCwb9oVN8/1YkAy3kl/MBuaRj3Spy3Jwd/MzIqDOpzDgQ+dl+0KobxaPE0ghroxkW
WC5nQ029MIPe6yS5cPyeEBwaTGGyjxGHqFjXUoIsYJVFOs6KGf1f2pn1UvacHtfx41RwBOYcPUFB
DO5rxyGBh2Jvbkbs7aAjS+a4LgybvOnRwCrXcSpfJf7/Ze88liQ3ljX9LrMHDVqYjc0CIlXp6qpW
G1g3uwmtNd5onmNebD40z72sROYt3D6rWQyPGXloNNIzAhHuHu6///9WbvZrGRc2LZXG2JLkXvA8
+EPRq2Kckid96CM77WG1dZP6frKYQPWsT9md5pkP2UuABFsOVHOXAXImRL5GH7ZStvXqDbr50AVp
/BUAzsWRVVNZgNlvAWmWsa2Pbmedenm0M12AtPJkNVuN4/UVWdtbHV65neIs7CkWJrPsKg1smF8E
43cLCmsjq09aJOgpARMsbd/yn+UpPkjqcIra/L6K9Y3McGP/1sJBrVpJ8aI3ZveW/miaAgS/0r5J
EeBrqh1ovw/zoG+8/dbuErIVa7n/OGYSUop05wcW7uNSUJWEI4H2OTDRP32z/PJ77nK5fAbscLwr
CTQXFDy8OJmXzjVgBeH0IMdtx4Ewvi+S9+/buVwKBhaEMEwuDGqtc89mEtuSam5mF6AkaoKqaY2/
6byWpbw1sfyEN54/6oYpQ/IwA8VteEY9HFSK1m0gn0or+fz+ai4ywLWt1ZfJ60oXO7jEfoEism+W
jUDAKThBEBq9MDHgwH6Y/3c6zmuvuba7/PM3a/S1rI0Bc8MQV5MtRYfyIdv7t/0NTVnL0Z6g7TuZ
gS03zlaacFGG+Nsy/At0G/nzBQxEascg6djdhfmnes7d+AFdV+Wu9dRdvU/vqLdulSEumnNrm6t0
14xGA7JSbNbuRK+s25PuHjSPnosT28LR+PH+V726uTIDkQpCncswy/nmRnKraflygMy2dadZ26mK
/4rY76HOt5gl1lnXsjKaVkBNRCBwDJ2fmxKtKM1CAdBTqWo5kgXZHf0AZ5rTH1GcQ1faDdbGBbx0
x9QmSbYXeB/TpWuYLMSwUmFmNTy6BrS2ZU0QUNP8KQv1xvvtbQTkAmLbUKjp4LrO11Ynagq9Hpay
ESpWXbOhiXfDPHDjadhY1K/h8rfhlX0EF06pF5QsjYx16QNJ0qlPTLBgSze1P9YPBRCMeKftEm/h
EhM/UGrdw7gFaCm0h5vq8P5SF5fyjvl1vlS0wOJzFIiRlUpnLyw6xR3MJtqIPNc+HQ0NQIULQRVP
9/MNlTpfL1QxoMYrWj+sctQYxElvITXdogm5cgEWto5lTJICvXTRCCgayahNODqLqNvpEPaLC29z
V4UfzUTbAsJfu90qcOAFpSkCO/5VGXzjy5SxNWE5xJpw0E9+4kan0K0P+SE70oSSbPGTFG8UQC5m
upbj8tbk6miW0BQ0sFAszffRHe6byu5zG3yU29wWELMxlK7a4s1W5nXlsp9ZXbmxJA9B34ss1IiI
SIIyv4yqeKPO4UcrRTZgmI2N3Pqas8aitdDzwF5zketJUTeKFYLBrHPe6SfU9A693biDO3uyLdrb
HcuV3hgt2l87+4/FVban9oHPN8aieBI+Z9/oYDiBF73mHyzPurO8Yt/dmcfwY/pROfm2bLPTTumG
L4oNzYdLf+M1/ClDib3hiq7enDf7sEoP9WbShkrhV7Xlk1V+rpVyN7TFhhO4+nmBmANUZLzignHG
mKOg0FuMhAOd4kjxdBodQ/xlGj7VyRay4uqKADzwdReo8TpGBUrazRayWnaNuMKYVY6ZoH+6pSB6
9aKYvAMViRa4cYFmzgbYkePw1+fUdnPlRSc40z3gmLvJRaSakQS3+fS7zRvOENg2fekNwh500ZIW
FLmtRX3GSoiQxmw5varZgdluBI0rTpt2A3gzhFnAs4qr61gJQ+DDMYaXS80vxpx8L6Ls9f24cOUr
AWhegPqsgpnY1Tvab5o6qmCptkuNalX4l1DTABtf3jdyLQk1EEFgxxheYk51FRcEKygav5OXOxcd
atNG07C9Vb30Idq3Xvutvk89YzgON1vfadPwssNvPPfcpTm89xj+BQmGOD3/bADCVEMI2JmPLY7V
DqZ6W+0f/efi+8aqF0+yirkGfSkYuaAnICta3ekIwfYkr6WUupi2M75np+5ZRRHtQIVCcCJH3Mlu
XzhleIROPqRS+vunh0lO8Ip0GckU13ULHwLMAv07XGuhdU4qDjnp4vzx/UVeOaJccCiQoYfhrb5+
+CXsHvCploiBXDb0RA5wkI1YuGzTehvfmli9JIJKL8LGYmTqFzLsBEPWTt2Jm+XFazeBShzFf0mB
GX7dkK2MGAxNjxqBlRmVU6ux16C1q5eZsLGeq4eS5AWuABmkkLpOqX3kd+IuZEHDqb5dgHz+i/Q8
+k7voL5h107+M3wN74Ytnptr+8gtx2XJtPdodJzfBajOoiJU6tROypvFH0P25pQ6NP/hDbpTdh5F
njY2P37/fLwxaqz8SzOMeROoFW3u5lWKn3yl2HhLXzuAC6YBCjVLvpzSMTP+k5HAZ1Pj6Ybr8DgI
mbjxxa7ETUD+iysGebJgrM53roHkvCnEgovc+I9+81W2Aq5S7/QzJC7pv/H+4emzDGFLBOmLunAJ
c37VGXCCgrqQ3TCzXoq0KndmNj2+/20u0OmEMdAHBtOIABA4FqsTASm+TOASEJO+nW+Vg/mYfqeV
rh59YsCBUqoTHZvbapfs0leldZUfw8m4DTcC0JVMnkfeMgGw/ASys/O9HS3fklSJ1VppGDxoTPQj
zCHoMtJ7Y5h/CxvZ2GKLu5YzMJUE7R9vFOYc1q1ThFmiJErgtdSfmC2Of4ROvQS/QwYVD3nDrTEe
E1c4hvv39/vqUt+Ylc+Xmhc+cjMFZlHegBj0AC+qM2h/Bb87Sfjrsy5j7lAmKDpDWOd2pkFUC9EP
QMGLTOH0rdg5YdhFG8nkFX9J20JDGwk7XI6VFSQWmO8xWc0giI9Wq5/UWboNFOnD+5t2zQxkJ7AD
AJK7pD0ZxFFVfUOjg9kAxlPN6GeYtoZN0X0DgXzFkVD5hueMAiNNhXWjZA4yJeyXLlYmn+DVt3Vj
q6t9aYF38TKcD48mk7JrQHUWjlopRjFglfmlVZ7ATb2/VVceUxggDnOLSIYv+/MjggaiGSV2vwNZ
4QRI2Nrxrj5odxbIdynxgt3WmUbObx2dsUnXAIY7jaLyOkeV+yDW05xFwdnw5+LnnxP6TNRm79OH
+tOwK+/rrzC5FA/mTRfcbA9xX6BfqX+d/YBVblmXQz20JT9Aexi86DAfaQoVr+Yj5e6dte9e+n32
ED2Yz1sciZe3+dzu8rXfppa92Uhlht2IqbvY/AmXkou4g9PJmwjYy/hzbmq5I29MJTIjteqyRP3J
3KMiuM95UX23nsPvo6OdupfyKXoovgsv04bDurx753ZXmVfb5igSoLRjD3rm5MXnJhIdcd7AHV2p
rpxbWVb/ZnWwuUGaVmOlqe2RvNwGiPe9+zL8KX+ObwDnfN9qdV0mYMsYCi5r4a7jHq4z4yjIU0tN
aHUR0iX69oPbC3fzLbgIr/ayF1F7roubyWUYy/3tpHxlehUDRGHKglyjs1fLSHWrpm0JH9/3Ahcf
DQ1JIiZpirpQ1KyhRxSG5cJkUolK3+iawwOSwF44/26hDyOMXvOwMeiLXlROG0Zu00FhZi0NkYFT
UMqY1PgFNaOt5P/ilmGIBwb9HuqKNGFXR7+JiyiCpiK2jXLWPnTyICuMlsvCZyON/b+0ZtgSDri2
fSR7Isxo8NLgrM9PIxPn6E+1CvJoCNVJMA2G0Opn8eb44/Khz141LIwE71cEpWyxzikZ2C30ccZO
rnzMaYoIWeuVdfFg1KWr18JD1zEga8b6SxL4p6iG5LMQEUt5/6xcNH15lZ/9itVxlKZAEZjSZXuV
5ypGfOxBfhpdya32pptPTmQcef50gy38VCF+5pWXuqPXOqG3Vf+6jCOrX7J2434kDLXOLxFaJ761
wtccZU9Pd6q97rbzUSodNDLhSRw+q58DB03s7cmxi/i8+gkrjy7MiehnIj9hemrd4JDvIJ0WPveO
tV/KgOFP61bVNuqf104bM/IW4/ELZ7i2WrVU+Qh569yjPPWdKvvLmGnjTBtf+dq63hpZrSuSpEKs
fYxAQM6AZO7lyIO/f5CummARUBAxhQTn6PmtGQzJh3JniG1zCHUvE4wAdH5QboSKa87AoubPhQdb
Scnv3IovAibP0im2/VLYG8ZubnxbUT4igPTv7NgbQ6trAbhj0kprZMcMxTaCJwHU/Psbdi0GLcwV
C/CHqSEYA8/XklSCFsQtO6ahVIae/Kf0Vq1taadTELLJ3NxKn3ejpznb08AXdSmsEv4AzRAjlift
uelUMgWSiZ6PZdU1Tq7RpgNeQNhRhBZOloIgA0PEw6HX6t+dE1nqYSJlWpPexYJcXWUUc6HFhcRQ
od0FcUXFNNwV6BPjfZrnjf29yEuxxJQD4JmlG3XBPhHqyJsaAooXizrKR8FO3eJOcKR98GLckRz+
0LyJ7ZXRM7W7m3Gr+H2Zii/NIpC5DL6iQHHxOipMIMB9XcX0Nfz9jET1rj/ID+lH/2H2gGIetNgu
Pr2/5Ms7eGZy3eLrikDLihaTZgAxRPkj6D78voGFAZXKBJJO5E7n54YZNzmAUhgXLYZjvyubfkIM
0S/FLQq8aythKgbNE0YjKBmvrl+WdRFEQgGnRElfykEK7WICiPH+ai644DiLAAT+sbLyvQg1QKQk
YKViuEMLZrtA0Xpue6/Q/oQj1daUv1r/ryDt7DxkQmPebdhfvNV5BnBuf9mFN3kv2rwxFYFllbS+
8h/pMmKbMVmAuAJZh7dV9bgMNefmVolNrvSa1RWsJNJuZv2g5Sd/i/ljy8Tqdg9DIhtlgAmj2c9H
42ucee/v2bWDoai0QxbPRY959clQ9p4sP6FFkQjFx9SCYI1g8fPfsAHyB9QdcfkiAUSslcEHWFts
Olg3GXNIUy3/O8t4Y2K1T0UAwVjagWtAGmHfQwVjK8ilbpzvax8Dapz/XMfqWSWmaZL5MeuY6uog
NYOTDILbbbUUr30RGlNUAIjHZLErK52l+HUPCZ/djBCpJWZv2a2lbBQqr/hyCrzaQhZLZxZnfn5T
FCuUEg1WLhvqyzu5FL9OUDEZEiQCOopUDDO2puJlerZ//yRclhbwEBrE+grDhgugYeXwYt+akXTF
rgaESRU83WTuPiI2x990xVMfBld05YPRe+XPf6GYFuH04Gfx+LcfaP7X/3wrtr762//131Nofyh/
5h/a+ufP9u5budZy/39RqF3kDP3XQu3Pw7f8x7czmfblX/hbpl0R/+DhbvEcFHm2LIrt/ynTbv4B
MMPAMYCZBRy4kOD+h0y79IcIWISpUWIJ7VoYof5RaZf/MLnnPDCpy/HgA+TxOyrt0ECtnPpSCSVo
URRl7oyOxHJf3jj1AtaTqbWMD3FezD/aDh1eaQiTEySVcy3Fr7Lcqh7AjvQ+RIP7KZ8n826QtPG7
mKPd3sfIkRthlrjoazf3iS+mjlBn4q1I4/5lgvToRTXm4dFgahIgkdodK+ulyX8IUjC/SkOAKmvY
BE8+nfcbtRU1L5yEsbeVPqCqHWn1nSGhwG7Dgmye6AlHFcPTSLJUqdocGbTRumMWltqDMdfiLqEg
+ikxq0m14zAsDReBae2rNuNIgooSs6emRounj8Pik1wX5k1cLemi2phgcHK1fVKTNo+dHOVO3Y7R
+JRswcjJxwKhWnRNRUq66tAI7hQIoAOpyJSUmYpUZrhI7n9GmRErO0rX3UeYf7WbzoqzI3iCBNWO
WBF+DEHr39Vxoey72q9ccQ7nI/qtUNpHvjLprtanQHjFOPzsa3Lgin29s6oeF6X1BhxagTiJdz4t
9aOeVtFTHQdq7RRdhBKaKTdouxbwaTNNsjfTWfiemuUEWyO1bjOQjZ8Iv9K8a0CaV1QIaivDmiHu
Z8Tld2pSqKUTjbCoZ5M1ZwfUurL5MFSa2N4THnv/NGTxnDr9Lz1kyAyT0msyhN9hbWxkT8+q8LZE
TjV2/BDpZluBQEW3a8Di7E8QGTcj6u0PsjD6BzOqy+q2H3qoP1WalbdNzwS5WHTFCR1A/YsSFoZk
G+IUftEZ/raHufbvKiUtnk2hiA7CoBSnrlhkwdOue5LNXDLRqjXaj3HKF0Y/uEsiJy4QrUWoKOA/
HMnPfTGH0b4Rst4zhNxyh0EOvCyMzGM+jfKLxGzG45gW4ZdO19LnLJDnpxSc2N1U5sVz2TYRWsVy
DO1EbQweQtX1XdTqYHmLJDZjpyyGWThAt9UgOS6ZqW6PYv0tSLEH4aPgP6hREtb2VI2Gu7S8nxY5
4RtRQLXBlDrlIwjk6ibPfe0+lAb0+xjc+DplenwjtH4cuUkqFr6X+A3ntu/GRzEL1Q9NJoUkXTLC
bYggA4qVI8X3hsRQP4XQbD6KbTPKbqYH/AdocZihDfpSOI6hOn/ISquMnyu9S00ni+GpcEDbjrlt
JJSQvKbNy86rhiDInVQepXnfjmMyH3tNjofjTMWsdUZEIT6hkt4eU1HIJxv5Q7LQNk2HnuqkxaDi
wEXcS1oUHRI9T1/9sGWyXknF2uFQ07uTBCp1domE8aHutALB86r26qipb7RSSI/hpNM75KG5K8SE
mnhaJ3dll0f7gpkm2fMD39+lXTi98io0dtZkktjzs+2giAZYX5v+LhbV+bGlWfiNbNl4Sfsg93rL
KE61FktfBWTjj3qFduAgxeFhiIvwlMiWcJ9Og7ArSwm0bWnynEWN81Xz5SF1xHFMK7drjGqfM+6K
+LVRPrW1kN+acjB9NaLe/NRVxvyszR1T5ZAOu03kh7tSyKUPWVRTl9LK7NhI079mfP9/1P0fCwzu
vw66dv1//ncTpW+j7vIv/B10Bdn6gzIFIReOSrCWlHz/I+oyh/EH0RZCMQAa1IJ/6WL9K+xqf8DW
AasuLWYLjkvy0H+irqL8ARJ2KR4DvYUKl+rnr1RonRr98/dv5f2WdPntQwriERAAPNYATJImrvnv
69ZsI6OaQ7szw+qTOUq1O1cjjRGrUj1zbuKN9P08s4Z2GUAbDS8ej7yGYaJgO97G+E6WC2j9cdnD
GIeybckMHNoTSYYDn13ivvkQ/8oD3y7uvFijq7RvAUeiKcC4NFQk6zpRjgC4hDJ2b89ljjSvHxgf
rbEN7/SknR5rVYj3adKoj6ZaW877llfL/GXZWKDK1MKXqttqmXUqtHIwgx+Kml7/MXRBcLTgZaZB
GvwufdGvZS5MKJwvcPtYW6XaZT3V6NKH9BEqK2e13RBJiossT2jelcUYRvd6P78GgARsVW8+Wsmi
dGX4/aDi1eGSOP7W2gFNUXsAmgPwnaom2eP5Jw6SMZtT6gF2VFbjYSik2e0W9bfE1KOtru358V0I
5RjMoyC2MMBCB7OGUEnpwHNzEqEwtWqhtCV07LwpLC3YDytBvAu02fDixtIew1EcQFRXURt7ieXL
HiJS8Q+dayicDKNVP3LFq5t6kpUHLkS0RTG1rPmfa8YnYnh+GctCtZMPdYG5Lms9MaxO6Ik4unSM
u9G8taLCeHl/569YUUyA3RKkGCAT10RKWtKR4xUhEsNC6btTazR3fZQHz+9bWRV/lsUgnbqQcKOk
ushsr96tzaQ0Upelg02m092aemCA6S38xoUBXHuWfQBRVWr2ntKI1c4cC8kzzC6/j/LSdGZK3Rvn
bUXfxSHAE9JKQ+UKXQKowlYHroqoEOtmSVZfZ6R7HZ10rklwahUmdvN4ly0SuYUBt0k+7kx1nA4S
nCGH93fl4iSufsTqnR0H0pwwkj842mD1D5EopV7WBZUTKUboiGrdbKz6wsMAwgH1Qz0YPfCFGX11
ywZ/GOcIqtQ+QK4j7TIgVb2qe5U5Dt5vLY3vDXhkKTgbwBSo2i/vtjfvskTPTI3cLGSoRPDdpkYS
WJGq8tDyxz7v4nIDTXJlabxTeaTi9peH4KpVEWiNlmRJMNhyP81fLd83jrElQETm95tn5/zNuZwZ
QPnASxcxJw7J2lGbQtfWaL31JPhas5OtevKGOdT3IaMYu8wKM08H9P5YFWMDUKHTXaGLSLkhhfIP
XVHnjqU3WzPhK7YUeuuUa/gzXhSE2aJxer7hkdmJM8lsyBSB/FSM05e6aCW3NMLbQpjxZ2B4stn3
eik6tKG84VPXQRPjPOrBtTEdBZnteoYvqeQ2zIga9kwhe+f7ycsYZn8KWXhEZ69224RgOafmRplq
fYmXNZPuwBq/MNqCrVvdH56CEAD3KqACK7aOcC6LpcPsSOppZUmaO1fl3ZDLSKLpYnAEICo4rSxG
R1Mct3gmVl6UM0c1DjkQ+nH4DTr157tfzcKQjMuDtc+z8gGl8eGpSyZrs82xoPPexIRfdhgX5nyD
cKYptLIzBwmaxzxcHXHqS1J1s+dVIKZwj6jdjrdl+G3qAQY3c98St9mIcRaf3r/Zi4nzn2AhyIsz
XzQCCRorAGFp8eCN044WC90EB/Ifwc0SIfSmVk5vJqmugVBm4pMQ0GPqmkjYML8EivfMr7KkJJCs
qawAg+ZVLLR2HyumYfd6UX9p5iL/oeltrh8HwWJq/P11r5w1ODWIkylmsXRACRdgL6MscjkaGyIG
QKQvQZxKB+ZazA8yNajvvthvdSxXHm2JUBDfLrIcVOCpwS937o0HLePaRFvC7xy1jSgLwF53yIze
uNd1+pbvL+2KqYUResFfyMBCjZWpakT9Thd7JjiLuD6JpQ6MUcvrYqbm5Zcbae5qH5d1gYVm/4i/
0PCtVWGhdI+jqP9lLAA6ptQAQ5jCkcXSjakpP2cASMMNm1cODdZ4N8HZSOxfOwoxVQut8OFCM5PG
uqvr6BTHQ/5n1BvJXZVN6tcEQeatMbaLXV3lmctGvPmAvjIMuiKomZ2Wkex0rO1nDILoEJZ+/VuN
+l8p7SIuCIyS6MQqV5eijcSoqrQYsjbJEj5lSZm+RECVmn0b1+1XtectuXv/yFw4PFjZFi0DlRcS
nZt1b7KTUe9URLI2svbwgdes+lzHtfz6vpUrWwifE4wM2vIq49l7voVV1oSwI5VodBRysFOiATpc
6hOunqbxxoIujggLemtq9bVaqim1JOTQ5c/1h3YUdEpzYuZUde5TUqr/1KrO//D+6lZRc3mInJlc
5cSlmvHJkmp0zHrUf85FmoC8MZRbI8uZDoPStTsKoyhB5A0U533TF058MU3cJE/g45ERnm9s6Gtm
OgrG6ESpBn+yJ8mj4Du6llvFj1QvFZ5BpeDn7qQV/XiYplEIXWrVmwzf147RQnBFSQKqAdzq+e9I
crQFgmgcnaoNqK1F0SB/kFSh3r+/3Cs7DZQNd0NLltbZ+v6nwKUrX27Q+2A4n2m8ngJu3J8Uw78N
IZJwiyL71Cb4h983C5OqurCgAdddS7xxAIouM5LCbvXacIxKznfcGcFTzPRnaor+M5Tpglcsaty/
b5gJa/Sx8OloQqyy4QraaiEduDedL1mdbWmjHrmV2vaFnVbN+HWEfQstJNMvPw3oHmwJP66urcke
M/LC0IsMTzINvdVXnSjbaknv57YoTblnlIgZWFMxuXUX5xtfVlp92r9tUSVjKnAhPV+nnnkiF5Kg
IFAUj117E8aicq+kar1LEzovVpSM+zoc6fjP02cjRB7JggR2r6GybYsaXCuzXqvuqMzIEFepfhrU
6a8oDMybyCr1DSd9dVeI6RzBpTu2HngqFRNqXdPiEPYtggRT2fLSHMansDOVjeu9ula/NgWkBSUs
VHr5yzpNHEBulRoHT6yb/qgWWbeHpSve8F+LS3yTiv2ygtI17y5mMwkBKydCszYuqiErGOU3F57P
1vesuQuRIMJF950abrwyrq3qrb3VseosP4p1EKr2pFgQ75FqM9ChhvhJ9/3rs65W/FrZMtABXJRK
7IW8XBvojaROZUEFoJ4ElA2ghljUbkrJmbsK8ttaqMrezXWjqfdJOacjKSi1eyf0owjgZlyluafm
uvj9/R92ZQeAT/PKo9mCZ1xXXq0ulmli5EjE0ZFv3DCNpdGRp7bbqhRcMcSEIdgjSC/InNbDJkmA
0FNGY8uGZpjm2aRZubBD0mxMN7Z6OSOrM4SXWFi8FYra/N/zACCnTVvPFeq9Zpz3O1Lv/APjjYFb
ZbL1YFAXdGAeljdQoCvwK3yYECrC4chVJPhAbry6H7GVVi0CFnzffo4SZxbGKLDLoGk9Yc4WUmg5
ux+HwqA5TI8l6cbysdGT6mXu83ZfFppgi30UCwyW6PFTDHDlObGy7tbnD8NeMvrHtCg3XyC/PMTF
ZnEDuNOoXFJRO9+sRZ5r7Ke2gCdbiEY7tabPTat+bsYEuhA5ph6uD8KnJrMERyiz5zGBES9KR8vT
KFTatR4zYA+Bu+sr5niqo17adZ3Ve50mjF5nFuau0HqY/7W0coLOb3dVlU+uURlf51mSYYdqFAdR
e9Hu4uGz1EdMnYjLzAstp5QsHmR1XuxSsUSTNpWOOAHJ0cTwJhG6Q9AoP0vLv0GA+K6rrb8qMxHd
ThuDm1LOzJvULz+XffIlDaKK2anEcANx0pxRlLM7FGO0/aJqZk1VZstiDRp51iSnasTffOJxLKhB
MzBA5QpkwgWdBnzAqVIYFjP6ySxarmh1M/3cqg4z8MJRNdhmqc3mb98A3WIUnG8HyIrvuvJqqj6Z
cx+gAxtr4hC7kex37hj24dGHi0a5B341Sx8rpJZe3/cll+Ho3O7qDkRCBOVZhYTmVMnRLk2b0Z3D
CfYeQygP75u69CaEB2np4SBOsDAHnJ9boaYFnQYQmBWQXd+S6FluEVbxRgnwqhW6ZVQcKYwAeT23
okx9JolRiCRrP4y3YY5Yp2T15gbz1mW+wVpgdCB5W5KrtevQyjmOcoltQxCxPNaAlg9GO1JpS/P6
G9oTaCHUce/bwxBt0ROQo7OEcwewGIcgiMFaCrjrs0L/S/eRHSPiajfR6PnqfhIAV5RO39n8vWk4
JLJ5+TlTKm9of/glBKR96ApBa6PirEItZ1nQu05OmjzQV7aFenmYwhR6ogFuN01kK8JLHSHjMLcu
wbUK6OmL+GbRoS69S9Lnbn40C3FXj70r5gnoDQ+111Sl4nZUZlroLa33/kHOKWJ30m5odiJ9dGat
mU9rJXiqs8ipG+0WKhwvsG4FdCKsb72puXlI510f7WDMQKhQTQqdZD6ZUWOHEjPaWUURr4VjPGxt
30xvhy6uIOUbIY5bBBy/mtYxjWpH8mMc2degMO3aHw/RXByCTvukFa9DuzPCAzkouZYkwQpQ3Sbt
cZIezE61U191Z3ly9Vh2iggRufRJndCEvBPj11A6hKJpT9pHqRu8IHtVe93W20OTPQ3jSyru4hCp
B/m560pHMU5DwlR5pYBxfdDFB78DmyDdJ8VfKsDAbnxFNq4I61MLvCNXZcKL74ZWsDP9P2mb2oqO
oM0eEcJEPMy1jIrcIlUYOTjAufxTgwg4ab8l3bNuetbg21kCS40WOq1YOUX+qbWqk2rl7pwkD1UU
0ebvUCS562GJ7LJdbnpyB2+G4fXjbNOtTWAksr40mgk2vDqOuWCbDXGj6+1YPsiKf+qEvZrukk5y
zPi2Mhx4TEP/PvSb+zHdDwMTvPXdABSISTKlgKoleEVwI/UfpPlhED8M1Y2aO6L1vSjuxGQvF7ET
9d0pTKCi6G/k8iloD13fo3b9zFiWo8MI0e8Dq/WCLnRb4VGF9LsI0WISvsjzbrY+yjyhxORDNHwb
dU/wv4jpQTL22fATLFbR3soWTWh7IrFuT3ryHKA7nD7Jya7PDQQRR7uJil1T8fIp4KL/Xtf0m1rd
mZchfOHYj5WdM3tTIyLc2IZ1kzczzdDUifv7Uj0aKQBhrXWhOicQ6E5cT3bZftW6+2Swszw8RJZs
U3KfrZ9FT/7yIQWgmST5cYw9yX8w069aqnn0k0+mXjqaJrzmeeEJKJPUSOBoyXiSx/RQKl7aojtO
o5XjvSv1U289hRVb0Ps7ARZGfVIdcFe2kHaHSMy8VtW8uhPdtOrdVn9MRMqhmXk3ljH/iDiaq7u4
5yvpnuU/MP5WkLbMli0L32V/fKy63pNgVULXiMK9Hgu/V1AhmDKZgr+nt0wBh7r4uTseAln/RVRL
WlAYmoMwt/hlgBTsVTRHqn9jUICzyuow3GIPuJK9n3vJVSDQ5HQCd+QjaDz6P/J4/NOHWcYjpX62
BOEDJfHbyYRWbVQ0xumkV8rG96q+VZJbjVkuOSYvooWzBpJ3KJDWz70R7d+mrvkV0qjdqqjy0DuA
q7i5K1RlEfRuE09HP+iH6WvBbdjAuz0gejIHMmzHSdVvvAgvoz11DAWMJO8ZuA7Wg0+Nova9WBQl
cL2Bq635wqHM8sjN0EbeSGiumGIeEnEpwhS8wetoLytDV/cKrqsDXeglYxs/Ma0U7+Ta3yraXb5A
Ge9nBEoFGLaUWVZfWoTqCOIGEgu1ixbRTXX4MMeK/jiO5eQ2bbLVZbtMMQw45egyysvI+gVVnkZV
Y+gTrbRHM8wPkl/Tpq7BabyfLl1ZFQMf9LZ44C1D3qtqbikjb6fD8m6DDRK/0pHuDnUUGw0dLSWG
rWHqpWSjYLRupS23lVvKVUV9V2dMcvmob4rVvBsKMexwg6VeAuQEaQuRtZD54qPqZ9WzVkvt96KU
4tjJ/ExnODLNk5ukpVXAfAPdt43fc5llLdgmOmpsADx+68vTF5HVNS3UxrOVtq9hSsey16TGMXzd
2ndjPuxCLQxReCLde3/zlyNznmKdW14dqXgudaskItqGlr2OXXbH3AroOC13a1EhVhhfeK0abqmq
G4z4G0vW1487RVBiPWDJilY1+zobw/vKj6Ubv7SUQ4z+yn2cR8bBbyjovb/kKw6T985CfgKPwSKc
thz7Nx9/yGYB2GkLJCAx5HslQu7Wkqrw1NRN444lbIKDlkZflayfHEinTAf4busoo9G4xdDm3vs/
Z5XkLmVxBpwhhF30XXkRrY5iVaAJV+gqFaW6SHdhK9wV831UUIyHeUClpZFOG++T1Tf/2yKk4LSQ
kRumkX6+/jjRICdJqtzmOLbLY5nRIN2v90qXwcLXdKLXjFl8EGuWnmpC+vz+glcOE/PECt4rKqgC
E3DGasGQlKRtlCJhbNWl+adUQreuqy1auhAlb+ztlqnF9bz50il6mmMvVlA9U7yz5abLPzVWYt6G
ltptPMdW53lZFfVHhf/9PXC5iv+ZriSkACGbCt/ZbkaWubULU0tBSLRl6hQiKVrQRdkOxM//5ey8
duTGoTT8RAKUw61Cxc65fSM4SlSgcnz6/eRZYMdlw41ZYC7GdtuqosjDE/7w9PcF/ejRF/t5aEU/
zSo6u4oTY1DgZYzmg3LV9U9avMyf9NSTP4SrNfeNboF8+vvDf9++fG90Mjc2wk9tzl+XmJtuwaWN
QZKpNtpbD5T/ZdLKGt21pXW4OQpXaYO2jIGW/f3Bl8fY1pgXb4ZtTOUt1ty9eLlrIYu6GiyGxZoS
kAcEcdPEvuyn56qx/VWuD+uSpVAIlvvURgg1VRvftj9yCP/j4v/r+18E0LG2u1ikSJDQD15sP1cL
ipllKnZi1rW9KmAvar2O3o9jZf8thP6z5f7v0Zej5Xyd+naq8axyFkf+gPpRB9LL05esqqhMNMoT
oanIs8jMCv++9tuO+tetsT2Z5Oqn4w2dRfywf33p0lgrxeVy9o06Lj+n3OpQIqgCug+e84fNxXMg
ZFP8b6I5F4vrqpl0x5pDNRvDjDR9kYIPHZIaZkRm8me+Zlel54/dUv/3GRpTOqZJcM5pjqH89etX
3NqFHr6AEmODCnfxKr9L0Gi9o59GDVRn8SevgMvi1s1HlLeLdOjn2v77wRfDrE5ZK22qU32r7udd
vVQi7CxA++6cz+HoDMUHc5rLXOifB4Li2fIhhqTq9hL+FSTRO+qNvCykPy2qEeRVH3+SY5o+ZJOf
2fkYdXEWv3Z0tOhLoPzp12pthtqcfJCy/+EgMRb9v49x8a6lvppyMGBi5MWik5JB8L+Jm1Q8Gu5K
rwczNZ/2ZBUn/02GZkMTkN6CgN4aTLrpXI7UPKdo9AqOkZ9M9UoomYw+H98k7AxLDwdXbcv3v5+e
y77WzyfSSoMshgUICKqLveWYKvjZVKxB6jgdCgCLLWLfThSsPQ1zGwJopdZ2NCfoWvpT2tpFMGX5
kgWpni+rD81hQd/RLI38XFS6m+xR0M7fSGjr5Upx8DEhFNr/FdP626e+OPRaOsEucfUlmKGp7MlH
s2BKZ3GUTakFVTtoe0+x0zMcbgXCVK7eZkAgn8bRNq/HzPrIZv1PIYjAD02P4mGTbvl11zYpn6WV
M4wrD5ZTVKfqMB9js5vsD97Wnx+E+B8VswMCZNu3/zoexVo7quxQsm3FoPZ3VWYUXTBqi6ru/74t
/pCsQDrG3oARNCCFS0xnj/2AbdUmQTWbjLCWWhpZVVrv5aTL498fdSFR93PPQ2WgokPFgEz4cmRt
t6ICNUNgzYZVhyyT2JzpdBwQJs8KawVcOHenPlG7JZjqJH6d62K9HtOhWsNcesMD+KwZZru5LKdh
KMv7OAak9t8DAipD2CRsxA88pi4CQrIa/Wg5W54IMMcIl7qYy31Sxr152/TCrSNS3LW6s5xmQTDR
iBProxTjD68eLDq8CLQWyFMvZUdyw0ptbKWk3y2jsHZLLgr8vQ2Qdx/kMn949dgO8ZQtidqyml/3
WDvmtpZ1JFESo7Bj3k5DFNPyvC+HMvlgqryt2i9XN218ZPscENF/woZUJry6si3oK2dGHi6yHI4C
8zNIyBOevnRpYROqS3cbG2t8XUtl3P1961181U0KEuDs1itDIXrzqfj1q5aaXNtJTd5TPM3HHTmS
+8CwyCpPXW2PH1xtF1epTXz9aTaDkxU3OU4Dvz6L2SbK+4RMv1YgPt41nrVo+4l9ZV4vKDMkXzVR
CvuDbXuRs/zzUGZqeH6DMUQr69eHgjm0nCQuFt8VaRFx36pvkBqHvbt5ZAor7g6zPtofxI7fk2G+
KvvHBBC+EVwubektWkOel8Pwc5Q8lHr63RryU9y1z43QTiIbrkWTvY6wTXwVQnmupRKgZdt88DF+
e7l8Cu5SBDdRFqWwvVjwOF9jvYobPsWwuIGiN1YErgCpT4+m9t/30cXZZJlhtKAys5GkaDleYn5q
oeb2gJ+VPwP+vfXqvjyv8zD95y9kM8Uj9FOdUyxfGgGArwRSaM6wVZvS9M1qbp9qQY0lXWP+b/fM
9oV4FEJNOhpHDuy1X/dNtop1JqotdOahKEemV691ZCbJ4n0QAX57SRsRfUP2epvbwG9oKdw/4Yla
sQj0OjG7yLEnGQdOBn3Zj+Uixg/umssXhfCUhh4QRLyt40Ac//V7DVXej6T2oG2nxdrJNo6PHsIk
b3/fDpdfiqeAD0cNZysV8Dy7uCwgdTawk7HvWSsmONUwI8vTzHkQz0Nx+PujLg/4P4/6pzNqgMK6
iGCWLpS8HbyNIb9qIjCVWLxjRpZrMNfGmvobRnUarBz87oNr4pL1QFIAKJT9Aftgk0S9FCjBjKys
l6EE6Ia20vuojmaoK6MWjirVUdxKzZ+l1h1TBSqPt8zPWS6mj8Akf1ppjjehBhgLofwiH9IXsiEt
wRYdG83xWVWL+mCTMe8drXQBB01TIOyYgryd+6O0JkxlZ5sOmwRvFsSTaYOhH+MIzToQrlPvRX9/
OX/YbQBrqBnRtYffdflycJGxxwFddB80gbwfxsy+oaHofBDj/7gGyKkRfRCKsS7Pqmi8xtYgKkOi
ghs+lZpxnKgiorZndvX3L/RbZN/eOd0NiKewTykvL+KCnmx4lxRBBkhMmgUT36x2rDwhSet034TI
HHVOq/hlqXTysChoirzNINV8y6z63Th25UeJ2R8/Er1DFRM5XJAQvvj1SPer4eTJQi9c97L1dmjN
5mUppLMbcYsM+3JUz8JMl50Kg/t1dZbqelWvZ1TyDbiH/zFAb6vD2lCLE8nAZl98FKdln2kaKZqi
qrkVcuOYK27NomV8uXTV+v948f9+3EXVAcHfrpSFFw+hlEmeqJL0WPSzx9tYlo8mS38INLCOqW22
Rq0NLeLXZZY1iAlX4bTrJOsvwpnjELYHKm7lkD0ZwsY1qVwa9/mDDbf9s//KELcgQx3yT3vHg/By
GUob3Rs01s5PULnII2csVOHXgLc/16lD/xCBCYRDLElXy2f4VnyGypo+dUVnf7TR/rAAJkZm5MRo
sfCZtj//V+lVNrWnMOKnxkPvjOlpP8xfVq/TMmQjlPpLGdfpYz/ldP3+vgS/H2+uEqTBuJG3YHs5
PbRrgG4wbdZggt25VyD4vAup0BtPquU/DmC2Og8zxu3KAn9JT/ziesTYzhvKjpdcj70M6xSK7pba
CL8Xa3vTQu05sfcB6a2msRflhyCwLVz/+rY3LBYQIh6PwNLllYJAmC66n30u18SWpk7mw5o5xWFU
+jXolCl7qjGwP5bTUj38fZW3fXTxZNh7m6gccDBM/S4CWz+OTpvSqmTu56CvlOX5LucWP+RLzgQC
pO1eUZh3jYYtI7Uc1g+QTb9vrg3+xsgeihNJ1yV+qppkoTULJXBf5/OV3ldLNMOKuM+NirGP4qlB
787qf76e6FVzaaJntf33E979rx1to7SsCYsm1+QM9pm2U/JQ96PyQYZyIQ+4EfLI8OjGb3gEsoTL
QfFUZVkjdLf0lXTq/dVQtIMe919cCxAjGHk30or5Uyv0c2xO+7oz4SLlWXsojFmA/PA47spHtgO/
X8zbcaLBRubJS788y60rJzuzSAMJ1COK+Js0WuQATU0/yDf/9F7p1/Lt6Uyj8XdxI3QsTVWvG/nB
KZ3ATWdgITKG8I/WjXSr535IZrBLtlo5HyTWf7gXty6RCsR2660gW/9rvMrmsu8G1E/QjxtVxPaM
9toy0+GuyJo17ErlDYGJJPK6RfPlqiKXpuFAt7iZvpONO73//XhdBDEm27TOoe1uLsNQXy4BKQka
/TJhowQDZd+uqsfqZOSeoGuSfXQr/h5DfuKmKeeBkGMaf5ESTnXTCruGf5HF3RCNrSv20+gA9cHW
9iybxNo1qrAeZmusP7isfjJ3fg0ivy75RRCRXl1hFMiB0kfE2e3GBFqVXeWG/pSit4+g8JgFo5ep
fqqmh26svsXu8KaX9XUhUdUoXO1L3bVfq1J/qb1V0gID5izE0gfegMCVUQFw1ktvCahBO39cNS1c
cI8IlmW8xbfwg37F72dE/9+GsMGxpfX06/7R5WjRcaMNVAxq9piueREpcpq+/KeNQXD49SkXN05B
gFKangMSt1Z7THKrv4K4aO5FZy/3f3/Utvr/ejtos0BB3PyTIQNBnbuUHRhU0am9gytX1xqrG5BL
gzbO0OLAFgMh8SWc1zT9IK5fLOLlMy/Hgn22dIpqV7M/qHlrRc1S11+7RrjzB0kCihE/7av+8v0u
uy7o2/Z1SgIS1b1zKzpHbwYq6cxkMlXNA0yhHTzMkVTKnRNHnQJgbSOFYzsoCwn82CboUQRTgaL6
3hkyY0OvxSA8Y+k01Yi07OSWb8uQdDmFLBbpoBlNxCsEENaVW7KnSdwpbR9MVavOdzrQGetZLSwN
/B5yWaNNLdrXCHwEbpx0FZbyyI1lWAisRlWngdUNzBkCoPdVbQRjK2Wz7W5TGul+mAAx30nb7EYf
CvRUgc+buhjE4ermo28mGGfsUjOZI0XU2TGD8HVeaowEgN0r2Uk2q3FqrN6+kmriBaZebO5NonxY
kK0dYOGZgFvyYVWjufTWB10itRm3jbiiiSvDYpq8m7b1mt0qdTWoNXpJbiOpqQntp7ZojAcXys9V
IYYh0kkP9gkfIsjqKj42mJLsUngDQbzGZWAXensya305zKWjHDv6FJGgUL5S+mTe9ZrR+hAJrLNF
0Qg0XJns74pu5buKVtYtka48IZVns2JdFWlzqr13hppd0/Fw3+d5yq9XZ553NFuV55WuzQQuFbJA
CL+4flBGRTzNjaN9ymRfhCrNqkhBaYYuUoeiWrFBGVdXna5LxEEit7PKx2m0xRcFoPUBrbn5KQUf
sROo0gWTg65VZqGNK/BbeRbx2oa2phQrHkGZBClSVtVnx2iS05JQf3fnjTcPEHQa+95flnz8bExF
n/qeFq97T/aI3DNiDMbm1C6Dn1eAiI1lQLTCUZskLMiXwhbcNdhct71OOk89jpqZ35Zl3bxYM0cp
rltxRftfA2za9zcDWh6tD9+s/KHUavZip0mCB8HU9eesUACn2Qo6H7bizqGqbMBmmlu+kRflVVE4
VWBlNAotbdY/oYdSX9vxgJxeHjuPSwEKtk41dJVn87WcY2C+qpWevLyVKMSVG8ywUqxDuq7m+6ol
A5hwqftu7LWUgk4aDvMMpAlKQYDyCJvMaMd0hzQ26ODJ7Zcgo8G2r3rrHjMKL1Kz3g4rmfaHiV7V
yfOy3ZRaESDZpPM7d52SaHbkbAVDrs2vqKrZX8s5Yzi3qnEkpOuEcaNNCOnoQqPP2jS7ctZ7Mkwt
Hes9VETtIV5GRIjm/E4zM2aMw49Sy5/pDEcwc76uhXdoqu6QDcVZZvVzXTTfoT59gwxoodQIJR7J
P/rHgP0Dc5lBlerNpoDRPClW/1w5sOfFvE4Rgbw92Y2hX5t97SvdIHx84uCpdN6LkkpegpsfK3O6
zhTjUU3rKTJqp4lmD3rV0qjmXRaXt0Uh5qDuygjK5Nbi6Ogt8TTIKKFitm+oGT7bQn8bGaoC/0YT
WgHmHepxh2fVeAVaFNRcvn4i1j2bQ4nouIbh9eLYzC/T3DhiIn7fqwh46Lq89+zs+1rKW+GKZCeq
uCIB32xPKlrJZlqCZPfWBKC5ypaERyotudcV29jR3+qCRYovrklOlzLR8hPmkiFTDTSeGi/MlhLG
aayYr7EG8XEe89O6Zr2fD9Z0VY/jHTv6ujN0HtjqSRAzcQrxY105rtqpX7FAXofywbDKhz7V9i7r
7Tc0OQka6FEoVmnu4slOotFedV9MGYVyibNq6A02haJRAG5dvFTxG1ebEXeSuY8Mn8oAQPuWp7nr
d40r/UWTuyHJ011Sm+IO99A0zMCm+wKhQTLxIkOiHSlyiB6I4YaaIdsbbTHmuzJryLFoA6x385h4
t43yU3TdzbPQcb8vSnr2Su92BpGNRtobYYS9DcrCx2bnYUrcg+tAxC2a6ZoJ813HzAiOUVvtYYrZ
Ad3qPZobUJ/MwxKbka7mt4lnnGorDuO4i4Ar+kNKSzyZbAo4EAEYflbwq+X0NW1WCKhdvkc+6ilL
MrQa59NqpmhLWfmVs7j7DIYyYKj1ql3nZ6PtrmsA8gh9VKFQ+ecKEEPNrICSL4tzsRjnBtDuCINX
oMAWzUpyO2Zij3HF9xmDA58BXkZ2XSU+E5nIG5e7su2dENSSCCol300lVc+ol20w2urq40EbyUq5
blbrrZzKT8XKYUJws62a+wp/5L6WQ6DkBlsJCFfRL29eWx1kBm+iUEPNAQdRp/Mz8i+8zQQ99NJe
vye1XYVm5kVjrX4fVcz23L4KGKoGMXodybBcWWOpXzep/aiJ4q2y1ymsbKSJZk88dGXe+lMjdp4h
DggoHoj2fqylB6vuTspiIInmsZdhvpY+TdnPjhRXi2JQoJIY+KuaflVT/GwdDCcVGiSrauyrWRmi
fMhvvNq8HoYuQ4J8QdFwr1oi80J7UOIMWodR36qdV30tBpF8S2yvPOtjq4dKqr+27cpUYG1bhDq9
KmDvXfWdG42jclrrnNaAmMdPhbm0UT6lHcOuZScsTleb71s2SJa4Dz3088Ow1m2YKFBj2sHOQk9p
UeN0uxLIZXJuiGf8KrnR+KFcq/ZGH9+WuVGeyF8CjBn3mZdHdaazjSu2mA5I0VwOVV4yr2Rmyu1T
3Ey9vvPq8bqFOuLI9mExUUxOtZtCLe8caTekYkkRklm3gdfHSTB0RscPGCP1F5YniLjuFZQx6Nt7
IWaed1qF9Fkhsps0QSYVTZdTB4xvaM6a1xy6Spxi2Ay5SDg8WRXo1YjJ/AjzYBHFafWSKzN3TT93
HOHrhXhVS4AczUhXRzF3pPT+WLRv3WDvJsfbodRLflNYX1EFDwT3pLMar1J0xPmVnaO+a+qyK6b0
2VC6DmBfFmVWS0du3Q2xDNxp+dRnsGKSRrlfbHtXdvaTV+ncBAlUVqEfEj3Zd2iSLmYemgPGlop5
I/N4owA137Q4/ZJY+oulYk/eaq0I01rDYQP3J2fGw2BwXjVjvekztPEtYe6MvnvMJ+0BlQo6M+xU
I3l2quW91BHPMwNH6e7cwrtaYWkHllYfM7e+amzoMtBpP3X5eD+ZaTT0ZpjMbpivhj/DvHH1Pirq
7EzqtdBUhUQq1ORxVot3VQjLR8bgdVwYc1RF/I7F+N2qrUclsQKUPu9Lz7hLk9nyjWnGR0f/lGXu
jVVUn7yOAmM15OgnUtxZbfwdwTUSr0X/5CIVHDRYUIhWuZNu6xtqK5BIQnYOBVL+cC8Bl8n53Uqm
sIlNM3St8soy1uc1bY/KJpvXV/NNlcyMzfNbZfiWTCPbV7uuMa9R0Y3IdNZ5IUoMsRIhO9siBlDU
ZLvaaUzbKNGBSlbmnWyqnVdaB8+MfzCA3KeMxUPQNUDSlfx7qYovjcepRhLvuVDlaxIvi2+X+i26
Gd8tvVuDDPpOXrmhVw2h27KcVtlgbtVlvHXNDtqVhrtUNKwpNLGfJ5wImykNO4X8yjTRhrfMk57p
2S43VZSOl7Oeme6hVbybJS8BFMlzVg7bMj8q67hH3f80613IyCHCUGY/Na5HLTCeAeF8VzsrJqym
O1NUj1al3hVJWx68QnxDUjWFVWfC/im9x8lpTpWRPVhG9sNYp/t8NYOixnVcqc8xGQI1MXp5X5C0
Is2yH5Fa+pRo9WkmwY9lfeDgHNtUhEsnDkOCQU8+hHkmI62DSzZUzgP03NDg8iqgRaEBE/tmaTMq
sY79ZEdGM0Sm03wqYxsvXChTi2VEc6Gd09GMrNi7QboWHlgS1shWINLBwMLMA3MlhMusb330bXbj
IGAVLa/usj0JdUdfhbYgY8SYqzZq1uloDTChZvtb38QRlOFDj9TtMD173Ft9od6rq/Ewz54e6jJ3
9ktVv3oIe3JZtK+9zWHo1lOZlQUvpwpAej0ahpUDA+/vUWO6HtCy89G8mn1rtFH0MKYQUTrCBkuA
ZFJRPaWd+dAYjk/nx++S9i03UFyeijBdoEHC21tku7ek9QRFKTT4GS7rGgncIU/CxGtvKmEcTQlT
0e1uQLuHyyLCOYbfX37nAESjgUoLnMVUb64yxeVtGz5+g3tX1DugQffVmN8p1N1pej1b6wmd8Ufs
dKJKQuFSaMB49TX6AkgzP9kJ1+xP9/c3ZfpcaY91Me3p6L/0PaRssq9BUEB7L1b9Se2+dFnO4lkB
cjjsR/NZoCPOlyzsjQT6HudXYsZNfXVPvaihb0NehP2tVTfVdKNUT17qsmOWcOonPxllKOuvxLq9
YaxHdVK5FZ+VMTnESn7LAKLwSwWXSYTM1ikOx1YNx+67CR3UyYUvqzo0jDtFkiuoxY1ZwYyzr1L1
88Dkj3wxAIn3OEzzTaehAt0MYduB0mNIko6j7zZvRRFHRqKfmhIMq/c9gRU22V2U1A+ida4mvb5V
+pc4visg9pVdfCOKLnLlS4WBDY3FyEkAQJpiN1tLiOJHWCg6NQGC57jMFdW70eXXQK59d+iZDN6b
3Mm5ShJZomScHNFMIDlQzii97pLh68r9ma8UJsXKiRvPqspF58W7Oc73C7/nSjeYIWoi8x24VG5Z
LiN6DKfMuDf7ncIw0kjG0NAeKuWI7Pwg3guEK12virImBSd1h7OZv9g7jXRaSb6VSx1a67hTzGNV
32jF9UZvd/kLiJEUhkSatKlCz1CC2f00YufeqbG/5J0/FdquTp4T81bR3QfZv/blPoZHmre7pX5v
qSG71KXlYLrHReUeGEwYPWn31bbvS+razlIgzxhk2dVNC3XVgmhri+YEy1FlLt4Y1D2lc25N50qR
WeLP84yDRf+EC0iw2K8x3iltB477fRz6m7joXjr3i2FMtDhEJNDSx559OEnCvrGUUV4+e81yjG1x
b0nzcUnUXZzJV00n3fGaCLRnNJEyKFjR2u4QDL1yMjdd3wWOJf7ZKRwfs8gPm6hejmh/c1yVPqrK
ZbdOy5FeGXKt+hihgT52sLCSJ3f6vhgyKs3H2npbVTM08rvKvkvwyXTX0MsVcLv2tSL2tinOiMQH
bU0IrSbeB0bdVYy6La0nK90Zbn1C12QPrJHqxD05VnvWeQlxWiahMB8td3weRj51OQELTKKk+CLL
W2dY6CqJK4PNnDfGvTIdUiBrflN/t3V6MUa2s8i/RdGGXrsK6oSznWpPXT2cpqbcNWN3VRVOUNKW
t7zIMt1vZPwaRBCYmjUcadvKAhoad0KrPzN1fWibmQKfuUFd11A6lQJ8Q/YgXOszseAwFUoJXrq/
N5n7totBqo/0gt9VJKS5+JEuFQFcp+OB4u8TAjploMawSBfDvtZj++BCseb/yZkK5TqVSpCr1zSc
Dh3DE0lp0JTVXUu/3qTKG2wHnZ2bZo4mzYHuB36XuyxoLeugDfNNvCTISmjPWSu4YZy9KVRumzHa
zAqqIjsJUV+1lMt0UDZBlTG06vdc3sWJeBrk+GWOpwCLg4Onzr5ddxHXK+XyDwMOc6u+jfFC5pZF
dWPrIUJh5yEmw2VDTiYJc3s06/K68PSrfrEecnfaySKhWLE9X23QBCoLhor2e6fZ53QVZNVoNBU2
F8HwQ7fBFivfFXt9ULwiKrjhtQXC/URZMRlRMhp7yjO/MDPMA7hLFaqu5knLv2UEixbFeI2/saCd
JwfroW/nk6Lofup+bfC3MVZx7U139uj4lHE1Xo5YLiHye4/uVxeYA29dd4cwzuqordLdALoKq3S+
tmHu535+HBPnJHX3aXbaE9n3o2W85JoaNHlyckYvnNU0Mr3HlapZl1pky4PBG11r2kMENaWarqux
eaHLtCukAfLoWVj8qNY3d6YxnIdSp1XqwQs1Pye2/mQ3dI80ktC8PSgZ0yojyc+O8K7JLQ6GXr9Z
Ki6iRhpC5bvVk6c2VwPPS4/laEBn8nwoynQJ/cmbgtqJiaEAOR3cvIWMEFTZAaD1pfyq19Ye77Ag
RYaFYBL0zmOrVlGnMYbUj7KqvuGiZ8SHXK3CIf6SiQILn7U/eJN2BM0bFaseUsf5ndIe0Lj1JfK2
Pf6wjjKEpXXFNBkDCG8iV5SHiq1vZ6/mMLB1en8g3pjrJwUnkHgqr2TdX+V2GqHv6pOr+651bHln
jcBsB361Yrx4Yi+yJEiSQ8pvou3nr4nlr8i6dvo3wGm+SqwyqPipuU+xLt8QJ6VFsLwhT7ZP3GcQ
mMAe1a9K2p8aPd05AwcmflEbYui6nhsFpdh5Pg4yf6s433TR/CkzhoM2uwR0nZJXSPsNcPRN1ihX
MIVnama0Hrr0OINvjFpv0cJu0B+apfuBygaizmp+g5Q7IwYqY0ax33AYeDHM+gGk22MS800XZ7qt
mWyj5PtgGOWNW3tflFp7yDuEJbr5ecCxYex3nnOTqMPjYD+YNo6N8lZ33grukLZ7tzQAtFoZxlpx
TBKuNcOjEM9Dzzx7600HGalPlWt1XkKrM/dj6u2Ssjgs7Y8h9rDeU1BaEoGFPi09SRsDTKf4ijZP
VE5V5PBL0wJmwWXgKn5qfkljfZdY78M4IcGJIGYWrtxmgtCpOHiIvag5lQOAH5tL106b0M2bQJXx
vkyMU94SspoDw4C9rQ0nz1b2VdOiF3Brjenn2OQ9K9hVKOyaOjv0KDvp7VAebHtZboAe0TKiE0WM
8uY7NvGxXtfQ8pRdPh2mXmF88y7ybaGH3bi+emhVpVa5p7rHssE72Mmb48WnpRjOGa5d2dD4SCgG
i+vss/wLmsHMSvQgS51DSdmtzDWjamt+LNP1adXy0wjAyMhOqS7vTLQ5rfRJibWzbd8JxH3b8fsa
33oz9xjpEnP0ABOapOkPWUZQUQtMTotwnYaDm9GKNe51cudcBy8lr7v50UkUEu3PMY4yDmrw5fiS
NknQjo+CQr1iYYU4GRk9ivye7QwFyPUh2aMoTKxqXku9D1r3yuqNcBgoV5AaSQ+FctgwgbKi7F++
F8aTSYsnFvOZpoXf6/wD7Xep1r69/pDVvKebeyXX8nNvIYddOmFmMg7uk6gojaDODbiDXnucVesw
GneyuCudp6mo9nKkj9n6DfODzruR1rNV0c+o6OTHe0fxPk1OHQ6FFq10wuvW8rOGIpbmUmmd3fFF
L5ubBfPsxC3Csozp94LmcaqDqk97pVuijoxZAAgQoj8paFXEWTbQnp12feM+xFOHdijXSOVW+7hI
d9LOj0CXHoveOuiZxD5EeYjtao+SlSAJm67bUj5MZVn62QRUSqdr0KodsU4zwRjQKly1SFEZQMna
PIPuOmS1zLm8BzsA7Sau03bKw1EmX/OmQW03ec365gEs6dle7EhXvKjWk8MyJ6dZ1T6PtXO30oo5
lKn7ZBUUk55aCJpUCKjIfBF+YVk/inFzTMS9+OuoTuOxdsmRszHtgzxLTkDM9nNJce4pQw16sG33
rtLdagY5tU5XehJ1sstbGtJt2zygStv7vSfWg9qmlH+DWZCUWQdzTg8riqx+jJom8Lj4gHDo09jX
OEFO3nNtoiPiyLUJvKbYzWWzRzPhrdTsW7Mn3ejs2yqmTltT3khlcCAVO/8iXcG0QPIAjWFTVaDY
YiadSg/b1naM47j3UJnppyvXKPb6qlsBzQIq+fgYbzsyZy5Geilv9GWesJFh5NVOy+ci199rD5a9
63XiVsvXJhw1HeGTZdcMxnGtkn63eXWEY4ZHb9nr9VHzUrEbjPFTbaOVOVVWf57a6htFmxt0Ne+2
YtwUeHEHW6y5iZ35QW0d6z5V5Qks06NnZeS91oTMrqVQHzK2J4toUd0URYbGqTv5a9x7dMYMi2mJ
UdpQjWScVh06O5P26KiLfG69OvegSUzDixnTS3zOWWk2ua63RzZDDo6o7r1tVJGdSSUm76m1ZqdH
k7xXGfS0dKytRD1O3v9wdB7LretKFP0iVjGHqUhlyTlPUD6+NpgTwPj1b+lNb3DZEgl07yjbf5En
kOlXYdoejDT33qqgco3LSrRN9QDOu2b/stnpw5/GaPp852q/AFLgnbjMnnKuXchjtfRNdDX9CX2j
CTmRam1+KIImE1uHLKasFVv4lfQEw9l82oMrDtnYj1uJD+DJHzLiMpQoSW+KmupaZE6XsCOsm7Ka
1KORWv5RGqt3dkQ+HZwqVzvQjeZirsga7Zwixy4fXDBPp8t32JQq6riHp4Gt9phJlsWoLp0Hq2+I
4jGB27aGZXcEQLZBvJSjwRJQTL9T1FGLNEHQEwRG0Estzj4Yz2XtOQdKASkxlEu2LfvSm3aVHeoj
sFKNzrUazxDNeG+rsHwJZrhM3imiPMYKrHgZ0kei+sxga3gh20gYzOllSp2IAx/TFqMdP21pcp/Q
jLEujk40Q5SM0nx021Ft3cLung0x1fc8v3Zijs7AyODB9aVEGRWLC7nTWNW0n2Ykh0FdjyzigToU
wu+3zRqJSyT8IHb9lD0uFFUeL0La78vtEZ1KVmm38EVck+7wEJW3c27GM1HYOIlrxxhPbRd0iIXK
nEVfWstybi2V3lXFOpibPo2UzzjHceN2VnU0AQS3VZume2Gb4p9ACQ1F1nvqVdaLPkVZaiU3u+p2
IXGZkWoGgFhMG9bIDA9rqqtLP9TWnrQSbxMuETZhL9JwWH50qg0QXdojuFBCFQjCq5ru3Biuc5U2
OfyLjCw4yZoouzwLtoscqvNU3FYSwOZdu5JW5YxMwDXqyjfPq768Ygo2PqTOXnmDcYMOrRfPG/vY
Fj1gZjEWb7YeNHnmNZHnsFkwOGvfVEhQxvLJxYr2lwVjHVulkrHCer0z26mK7Q7IUud6vCzNwEWv
pfVcVjUyPmes2n5PAQzF20xyXWm9LzUkIPrcEB3p66qsezJLvBMfd5FeI0MWxAXhWy4KyLK0ddI6
sdN5jC5tbxY4IR2QedL2Smi+8uyUjqm/I9Mg6uGVuIhcQnFgCe8ZMqgPK9+7ujLdb5TT66x2rrtq
3R2lt6wlrFFQd++rQaPaQ5sbffCyRr3P/4icV5eMO3wR43sQVI7359LGNcO0FIYFhReuOlxO+ArC
4rHQNBud8mhyqfYiP7LeLQH342XojfJGDWUkLFgbvUaZESZtgWoBOg3dWvlptSSu/UoXZeO/hs6r
+T8CKWzWBKeJFjgnf5pNxmDhjCqT27YtXP0N2DH011HRsdYlljczrW2WUBvrQ9a4VXSyfHI6iDGP
mrl9N4vWl2JzC6nzAHncqJc8RD3lWe2mq90IbA8ITlSfBX5JgA8OnnT4NQJ4Mzb11FTmfzxsASgx
uhJ+pU0bZLr7HMquHh59d5yjo+Hmbv8uhKWIIgukLf4CHv3lfmnEvHygBFLOKfcboWOlA0ljkjvU
3kHWI811LIpZRuFNUZtvTQRhd/ZdlottSEuQxmunyLOF5+CtccwpaD491dnqqQzGuWUQmJHQVQMm
BFzhfkCPurYt9051XU/CV4ceeZupQThoUEIZ7Gn8Mj4Xuwk/lUsPGGiD2Ylsm9urSuHBUxerQ1yR
sl+Zx5BOGOBD7Ta1mvaUgIeMEFZpFsMff3LnbzEBkarmkSTwN5jDMP72c2TkWUyg4dh/VsgMGCbd
OTArsAex6uzVMIeRugxQC74Os239jzDiwAemy7K1O2o9m4zgue+tzkvjNOl/KrTn7jzX7vxExvLg
7JfW1/l95Pd2ta0acHBQP8cxaClrkQBWwabOFgue2VZyhM81llWqRPqm3X6648qx2gFB86gCzbAM
b5q2NUsyO81GJjMuZIsNXAbLWTTSDp4lp2CVqH40f8nGX/QTbT92ttdd5HRkvUHM/S2UCZEjTIdf
QxsdUlZBVeGoZnIWRJmxpNmjEbdysJydGyiG7360l/wcLq3V8eEMjdH9a6uwziiMo5LpbHRe7yX9
vPb2X0dp8Zw4vTC9t0iaq/hx+mK8Bj3cyHhLy3YCWBwpRbNfiDID88KRVTNlUIuYJl1WtsYvNrsw
fPMpgSMNVBog+/8a3a7mMzzNSp6bOQ7ppeSlSg+WzAfSqdcMIdqwlqP+Xvm3xkdQ5xyfm3IdRY8J
26y82KKcoPsTyouKZwRda3YIfXSkCAERg5LEJ9ayrYHLptIc7lXpMfzRjphn70MLEfwh52D29kJo
J7iEZHSML16z+O3WWzKDJNG+Ikb0y8qmIJ5qWqoIE9Sdime+kv9Ki87NPT/WczfLVOR54goQm1WY
849bROmtPcr6qFUfTTtlp/ZhLtPJPUZ9GJ5XMrlOtlOKfpPJDjlUrtZ5eihFg29aiDq8S6FG7zgo
EWc2nf0RZZDT1Lz0IoawS99o/dN7XzKrliHlf9tJLbgpLdUBAJWpgdE8HBoX2dqYhXeI1RhnImGe
qV5A0ebil63uc/Kq/uUqdD7IUICPMFQQ/LaE9e1qXsVHL3eLJ6Kim6+0wEnUGz2ALT2/BfPKyK7s
jlzsujVdcWcRBquOOC6A5pchnJ9bE3sA+0goFDILWIB4QNyCRCgtwKzrTKofG3vAtHHCZo5QEwhn
R4yEHWdiUXddN2SI+4syfPR1O64vuuwbQg/S+hetO2mWenRz+j7DZlXJtFjOqZpVek9NU3efWkZP
KJ/4cOXwyfj11gaqi5VyEN51rdzULhZha5ouclV7yx/evGpF74cnk6kkUttKOzQ6esa7OUOy+dJ/
z6JguPT1Uu2kjcCuGYOHkuwc9smZJu0CNRX5kybTzSDfhKf7HzBn+VAbSmz7pTlgjfZjzx6PZaWM
HUOVsQmChjDaJV/33Ib1xRNO/8VykTLwdyeBAi9WeWskXi7AqcZu3ax54+6lsIhf1b069O1kPOTc
BmZs5uZU3gWFsK7ol/gQS2xc+ZJmjPMGTNk4HokALx89sLp/i1FNb123VN2TYxYuWUpitI6h5t0i
Q6mrrkgJ0PZUPJWEhsxd9LQYtnPS/uAMseUjot4gcSHtmUaVd/QketM2+jfTjZ+sqoXMGddhz6//
N9atscujaAVQJ24R0x3zQl2oXd3Wdqz4eI+zr6iGDPtLCrDlVz1eNApK9wZJinLBIIsFFvbBUSRY
WmTExU0b0o65jBE5hu671/eQ7bXjXUkyQjjPZfpAOlQdT073ZndAnGbQrOfeFvJJd2t2mwbHTW07
V13aZzMqWVSQqcdt5VRU5/rupu2ix5UsTkYbJAIi4ByL5vVtGELkIPlCiKGwds3QyySYg4nQB2IH
hMsSZ8184oOdPqwrrHgxem4cVf292xfepvErjpCbUmMuUZyiqvNRuwUd1W4kjbZDYJ/HwXtgHPk2
SqYkCefIw1mtMdJS8p+KlhkwYKAfcfRuPG9l8TMtPtWc8c2ZfNp2cnoy61qeutE5Dbe4UV8Vddyb
USzGsgKlRqjB600GJ1nGUW2ap7lZ/Z3X9sgYxmHm7gE5oHqPWDEukHjiZb0j7jeA1C3SuOIaQlj5
OBO+zWfEK2wUtzMezuho6qzY+TNeSvT0ZyjKNLZXS3AJVuuWaIYowaH/EWkNasn4ug1DstLLtPuZ
YA7aOpgvRuG+uIrwLvJp3gaf7Htlpl5MyMi8xf9UHGfMrwn3jU4K2ep9VizemTYIY48sYHoN3Juw
3aBYGZ3EuR0n5o6a0Mqu4CRNVUsSfN3GbTfZm8axjzQ6Nvuh9w5dCvUxN8gH84rwmDSDn9RDkkk2
BD3mfM/G6GxX3/rqFWUs2Bngrmo+YLoa17hwy/IIum4hFijgNiSDSVWUe5QccAfZeCFJDvoL/Bo+
tr+4QsEzFp5z5Kky4rJiSCrS/N0eUTa4twtbri/pXLSJW+pzUxnPgQ2T3gYfuQMEDkF+IAGM3oIg
fUDj9Tq4YBTr1D6Jxv1ImeBvWgU7lm43PsqmQ/tGOtpDHuUT7a62k5i9lYi5muMpqt85cp0t/a4i
yQqiOSKkjESqQ6uYUsujXGwIa/4ZNj2ifLOscMFP2I6qGztcLsXvYJl+UpAyGZP/4CSpDn6EPdxb
2fKJ8vajbbvPfujv7T68y9LhHhRjVzMSbzRFN35tGG+ZtO6roIZADOtl66gQjGh4s3rxlPamswtW
694aidwdMzX/NRO+VcfLQB/nysz5McwqxK7Q5ssGpfKj2xMYPdj+GkM7Vce5AqXdNORdXgNKqFHh
mDwWIa1jg3YIidC5udW49kAbVPYESqZgF5zynGPlfgBwGJ9MhMpvdaTW1951xyeSjJzdGI31tQ0p
a2iwW13m0U4DqHP6tGO4LS/c1lPeLY9mq3gp/cnK5iTy6w6JWPBKey9oVLjgxmRL9HWTiLW2AIha
mpPjzlRX5Tl76ZjmZh0LhAmWS1n03Blv2vSXXZiZKuGD/JGmBwUY9GyTFLyREjtGiPym9aTNbomL
jCW0AeLZNqwDie8NhCl7PLT+kqUxdTJQhjokS5nqyEMUyfMsmg+6J4s4Q1f6XvVwIVO5dEeW4nY7
mH5/LirW+6JIEzKWCMwaKjiZ/q7wZjfx9NrfuILlgaxRdysMa9qB7Bzk2oLzWvqYCYkKBNwgD2uk
x2wU+6UOTOJXK033NNoML6q+4aXWu2GQnGutQiKxjqSpk568gJaeTBr0rqrgY+FTtehuSwvoJOW9
yp6YozqHNLXt9D4thjswSmTdRs57N/bIHmT66K5zvY+kW95yx/iB/gXdH/u2CRo2dxOKevJ7EKXP
TlLzdf2WgwIaX+fnNXIG0L2gR8Hi9kerTBGdaHMb3KDPxgKo7ps2554r7hjEwZ0mFjAvWjZiag/e
jMdb6GNhjisGgfBL6fGnVQv8LmPzHl0GaqBU/uosvUU+HNuS1O6y3zlGXVwIM7hfK/gYj072mNjU
FUAeIQ8YOGuPOcutnm6nJ4omb53IOY6iuHeKJzuSJ87oZEjtn1y17+UItF2q9WHA+R+33sAq0DWf
QdW6u6Lxfq05K7ZL4P7UKY8QFRJmnM4c0N7QHe3SweYH1TTeZCRiepEijbYsPRjFvd6akI+k7562
RSxRcKJhr8u31rOerZAEagZeBIvLcgnG4r2Y1KGy2cqXwfyZzGIbNuWIpK6Tb8SG/1/KkSeejIAn
dHnQc3nGom6czJGDAYf8jH+/7C9hDntCvM0jV+xZy2mJ60JfSK071Q6zbr1Qmhn1EHC2EqcyA8wK
wy+e6HgMyqu9LPEyh/dmLt6sZXoYyvlgu9DdS2p9O+UCjD8VUErklu2w4qdJ0FJml+dziaw5p3Np
6vk9mzpCGjvkRImnPPk12qbMGn0ELw7QnZ8GRGKh3/ACHbzOgbQ6SGjhnpiu6X+MEAwMfXftipAo
55S0sKJGFZrawaUKrP2cGlnSt47BKs9vUhTFG/gkmrRQwbZUq4s6pUUQiosqXrm3rbxieVrPQEwt
yuTlnmz+v8y+yREb9Jb4CsbYn1ihRLvcCybX2J6sR8oOCQstraQDGkaPMX/3shwSahjxY1nDr4ja
4J4OWrp5xPi91PqrqKBsbMT7sdQspH1nP5aj8yjLfp8KTJnmFD1nZg6i4YW/mMnQpwS6jDNUCPEw
TDnfqWZsydTHzEKZKYpqU9dJJGzRsSMMnavR7naQ2cZmUDbqy7LbjkHr7aaoOpEcok/0kSPRFta6
NbHtnHVrQcaW7h+RS0jRQvu1JbmYvw4uLa3/ajvfW7l3beHVMVgAagqZHoYlPbGN3rezvFeSQUiB
rufB9BWm4qlnadyuXfZfzawOvFkf+3Uk3bsUm7WLKo44a9hYvXw0EIyFRn2nxuDi2tbfjLceC5jx
jcruyDmIaMBzd2UOyJwW0ZbsjiAeFlIVCYeSXf9Phkjix5ZJcHX6p2AlJj+Mfpw0i2K4eEzajftO
XdqDUxbXORrlWWX6M8tmSSWw9ZEDl0GUsM77zfqJm2LkUwkPAun847hM824ghSg2Q/KgquwysUs8
YvdxriFLMJivF9v+fNYN1Rk8x0klwQAjWdKFFOwINNn3g1MmHE18LrXzn2kjnTVLY58CYloxNKN7
LmfzP+J+P+VaI5hsK0Kh04fGWT7MGqeFafbQa4Z+NPjvYnPI9rldHoM5P+u1PhMuomKsAOaDrKJj
bWgbli9DqzUyc7RTBGY8ehJEdsq3Y4dkp2jzUz5pSoIsOykrkjnpAnxKRcPtb4e/opieWdz3HI33
wjJmrA7zH225t3pJ2zkQxPfd8/f4EzIG7qqtU4y/XMN3NVzQNiqZDScZ3RG5hUTLePKlNSRlUz8G
utZMP9OOPw/ti/gKbrb+gQeSybLhBJ2O1ogO1OjyA23dBLWnzWGVdBHQSxPGnSHspFr1b9plMrHm
7ksb0xaz4xteMNRj9r0hhjfmnGvQ+f9om2Urnopm2xuIVYDKjEs9Edjhduleiwr2tcWhCVuEXQXC
eyTceZvhCLxOao0Yt/JrYTonT9rIiKYfa3Y+ZM3qLJSAHeB3QX+T070Cb4zE1Y57dnMOTmCssdFJ
ABiEch7BSrGAJrZ28ZKn7uMorEdbtGrTusJGksrjGyzkuTe5s0kZzG5C6Kr2smOahxoGmdPHrVj7
pH5L3eAAJ4fSTZZHQkZeI6M5G717CDSCgN4+ekIkRRUy+qbevm9vYfRVyNXQJHap8Tms/ifkwke0
KMrMc17J9LhkwOy0lY1oKNYdcIifIGN5Dv08TeCcZNL3zBvmdMgaG4o6Ms6SUSBuHOQKA5II3XuX
2fdujpIFFDH/aRrL31CXfqz7qt/QuGoeMRLsi4E8FK6Y/BqWxq/rD9h1BvUCsNNtZuI7hOGfqdrZ
jJ2DSRA1naOQd0wXXoGt55jb3v8n0vbR1m0S6fmndLqzEWpeOftO2dXTCLwb6XFPhvZHFsktANl2
rlfIcrU814OROCWnWm4PX54t0jiYMiq/hiSqXHPPQv1IegTOqmDfNTlCChFDqZLTb29W5J4TjHhG
nE3nB0RpcLQ62alcfiP64FGxYTrj6n1pwvnDEpOOx9l71t6wVyaZwVl3kwMMark2urujLTaAzuax
6ypcCvMf5hLMjTDRsczX1zpf3pfQfvZa5AMeTR8upY77qamfFp6imAzEQ0NJtgb3w8Dh3ftZADdW
XZVEOxGmeIO0+xXWwT9Pex+L7YODuDwsuA+3kesfyHdLNw3wMNCxWR10Vh37Cjhc9/3Obv2/xap4
pdWpggTLXfNQr8Gm68fXsKwP+eSegdWvUL88pNVdRt1Epf09Na8FAlv/1KVkT1iWgfZNhrFn1A/W
4NZbIdFwRNl0Hy3irK36mAvv4twsnQhjEBf5/ZeH0Asx5qmWAP3lTIkbIJazql3OE2toRDJ12jzV
df/WOnRFWFqSu3EzLwk6ISdiSQcn31fDjOCvYWwJXz3EA619F6zjoQxRITUl4nNU6JnRHX0nu/Tm
eBQZLs0uhFoPHh1N+U5kbIdZPjA4ky+aho9pO+wNu41liPaR/ulywxLQbIzaezPmm4Esw1jgMfM1
1Xw3R/NumcUOGLfkLEOJsBKPnHDw3xcSr6UZVUAf+U+geKhuwhJ0gZFCYM+kRww/XcXWWRbjf21h
fpEQdHHc6s0wxydvnZftGAZGYsnmuAbTs+MNO3Vz1LvVh1F0CZj+FgcUM7qmMsOx2KgtxzlU1OT2
7c2NNW4X30Wcg9PBDMWD02GDXFuqWSr/bhTT9xpNLyC6bMTVubWrExTPqdf4LJfwz2SL29ir62Ja
FuilxjtNCU9cV8GdGZhb3/E5NuWXYbt/86iffTxDG2f038Esvdgxs78144jsQwvW2yYTRqIuJD5s
3DbKOfcKdXfvBSdHe922ctxjN9u7Nih2y+rBUBYxZjUaWHAYuOOn9MQx09kp5ZCpOmBDLwDABrUI
F1RS/fxttg5dGiLm+dhlxvpnVSph079YTBR9YSdT5txLm/1h8sfdmI2n3Fz+4BW9TRDmVzKhoX5Q
CMp/001NVjWoXbU+imp6WuxnWkffXdNkrA4TH0/kTXRuo+731OrFahJfbWdCWU1nmWU7m/xFzlH1
QqzKIzgdBGI+nNy13KYVeM50wyeFRCQMFxLEyCgQyAm0XGIaVDKK6gj89S8XxbbvCc+KmvzZtQVW
CDXtArE+RKP1NqWU9tRre5Cz8Z+V10TZyfopMsUlNEs70Z189Qo2wGopdzptE3/1GeRG/xou6/fi
ew9RAUgCQIG4i7evRYe0macVlZtlAUbU7imwxiPaQvaUem/XFOMgLxrtsgLnA5qo/Ra8vGak7xJG
wyfSpamkg/POJg5z75qu9ncrrX+yQVka6Z2c9e0J3mc+ylpq34CnTXdfQE2p0NqGc7Qv4XHzqrkv
fVJ9eDkvQVCG2xICR+fjT0qnGdbUuxx3HCYCSmtskRBcn6hZvTV2dSRVsOcFTU0kZHSFQSYd5qH7
1zfuzRLkHDBcmWizMK3a6s4c6kuIw9rRT6Oinl2u9jH1l3OUe49GlX1NqGq6CKY0D+89+TFX9JiL
9lxhxnBuf6jv7uTUnlXlHpouxAdHtQiGJ6OdDyRhXXFD06qCCbgd3Sc7MJPU7Rl6Q+PIONzF0xRp
XHbocqzKLHYKebBe3zSUqFWJcygpg5mq8i8rwhef/MqkxrqRBGO+7OwQNyhrQR03DYiY1/6SnFts
UNTA+NTMbz7UC+htH8856KEtlmf8zhi/cQ1kdYHVyYVR6ETxG7bh3RrBmqwBKnbOmLKwHicRnYO1
/R2C/NOpi5Np1byDsK9OiGmwezcHkke78aEbCLHlD0KOPmX2Zz4oCIyRePFyrLZBiOkYfzyc4c06
hkCYdQC9WG6sz4alHpTVJChikRMM4s+cEIvNHb3T6EExRFPf/MqLv63S91aa+9IOD5nL0xSyTWXT
HkQyxueJ5rO0yOzUAGYsslX+z3ZQnLV2opwQf50/QU8IGl60WSdycnXi1FN6p9aA8A3qO/bIDHyo
SxY2yx15aC0x348plp7I18xhddBcO5lpsH17OXeLdvahr9Sua+r8UbWYK/Ew/4zSbxFb1rdCKQDC
0jTr7wB7JbGs2krK3s4TE5XP1bR7oitM0CfRQPykEtlAJbdEFv+VRnNi0DtwOG+D6d/cTgTR+Pux
Xn/73IoD0AxZ7eGMKRtL6JTcDNgm0E3gVuT8tgLKv2YSuHP7tNDCVHdQ3yB5YObXVJNh3cghVrN9
QBB2bHFYFAUDUF0ilxK92ntlu4ssfUfKIU1hbMlYDr2x2XrBwgNrPtRkfgjed1G115sdnvjJZGDU
dsLhwfz/+jleNZVEyiUqpKiTAudSTV5zYE0qMfLyiDJokzuol6T+bk2xn8b2t/QwaeK2qWyfLqPs
pZ5YB3WaX7xcfUS1f+XlwM/nbATJJEGDQQb/hyNPUmdniaY6ZOEyfsbJ5NB1Y0NaVz6sS1bZh/bW
JMVqgNr+ENJxlYXOeyXdn8jqrnXeUTnWMeb7TZ6A4hQ/9dQMMeRzTp+Z2hZ2tMtHG8laz/dlJSRU
7Vhs6TasEOpmlxkOBgvUYy0f+K129Qx/sUzun5FbR4RSsdbD1UXQKCS/mCHeOgmxBtwTqCKZsPN6
874owY8AfyJfvOWGj5DxtZlemuknypHDB+CEqnwoAIaghQg0mz8Kf4yH+ldlwYvs/AOmrntr1q9+
rndipfpKjzsHHbk3ZttxwHMMY/5FKACULOYSYIbxZkjInvym3g9WdXB0SdwQ+tSaBpmu5yFuh89M
Xmsz2w/cLGoefvxGX/GGJqVkVoDORsnfUN9Um/sAVRfxRJs1ZKGIghM8yXEohv0YvvJ3J02xPI14
c2+RDsvwPQTLVvMgd0N2Dvv2LmiqcyPZ0KrsuV7lNRrmk56cc2SGl2ZdrnhlIydlVATqBsXUxXJ2
A/NSyYavc3JOTHz3psy2cxgmZgvVkc7PWF4xt+WnNuK+NMb71F1IevCuqHYs9KXBdXaBuo31LNbw
Xyn9jSTVPMKqaWBkVbP5olIKVqw/cy2P9uqfB+bqUJsM5yArY/dfR5oFvZecgsH4xXvwG3kGcyjl
XDZ5AMtx8B8gNZ9TaipFp65EuMRtvTzgt4BqPkVgJ+GKT+XGMQp7n0ETLBFA3NQ60LbGvg/Ug9M7
r3bAqnTDSsMp+Ffr7KctBSY4z68BBOpj5VmXYqj+lWH7wtmUzOWwa0h4Xrgtb3lGVHhvVWZ+3xjT
QZRnK0+fl2zBBQVq60/lh9+U73YRknyUZ9dSICXVxnOUEQ6a8d0s664duMRI4d7dqBVUS2rDUILG
UdIyiL559e8yv2H9aPYWbElRNGf6tY5eWyShGsDroJIIP1fYsPmGHniCLuW8/JV+6UJ0YU3ozLea
AP3A6v8kcggqCBUJC+mXzayTlcPzBERvB8FBS+SkU7C+CI+rK7UJf/XFe3dD9Dz1QsgmTB827k4d
qMnsUWrY+9YjAa7CeZcBySOYeRqU8eh08wMM8DZ3rccg+hrdFYd7E5vae/Oz8GYyRxRTsDg4Hgcs
nkC6EPmXScTiryd6mXNcAZNK39hnjhXGkap/EkPxTc1BHLSPk+nwepQnCxBFOSCo/ZIYot+2KO8r
TPsVxKsvpp3fpmcHxfYQnobcYoPpxN3cIdUa1SFw6tcid04Lrogl416Jhp2BMFWs2N7IhHCghHvv
tRPTfU8jJ0oFHW5GYe7gSDvL+A+rTAwygmUs+51d92HOp4vZvY8jl2oh+RKzB1OVJ7ySB5bKO8Nc
D+tY3Y34xKLFwYtMAZ5L25wq0c3A8bA3RCVtB5L5NwcLHhXIc1H+jISHgYx3xwEaYXDUD5PeqXIZ
Mbr25gRx3x1r3Pe2RllvPJr2euzS+s3XM3EmeOkQ8hr1dkbkRPzIY9DPB4xdaMGOOHU8DkvJkUL+
QL/+rWVFeMu66/VMVZ6P/5d5tjw38xt3xYl74k8QN2K39BSar1kYIRxFLLiwRuBJi7roNeTuYndO
8mjRW6oc34p53Kf02+WOPvpDQYdeEVszFwWUdsgAYmF9Ikw4zbykGMNHFwRkdiHi+++8pf5PRDzR
4ZUR5ugpsZFi3LpV9s04tnFpSiQ7bOOirG3BzTqGwaI2knoutl5r7VK00yYaXmth02vnIKbL9VUb
5i8SkX1ZMSP7NCtsqBg922W0SyXoeTc9IG+7aA9cx0NtQ2jToXbcLWdf0mcBFvSRAJHVuDRu9K5R
2Q5pg0PE/29usNgPawJCfcwNwiHxhwIl0yy/eqeigGrszW0aPRiT++FkqIDDAbcnHpTA2AV2Hy8E
QTQy2kF3JFjBAIp/WQy4wuu9pZy/cRDnHtTTMF5DckYSu50e3Go5uSgkGtC2Gp3oBuno3RSMF+23
j33ublNdXPIGVX7j/HdjQ7LZfphc63226gM5/tRBOjSSD/D1pJERF+XP6lhOEabBepujsV49eSKL
/KTEt5iLO+44mD5iKdqaudF7jCwLLTYV28P67rjZE7jlJ8mM/UYGYGnYYMD8XdoU5babq10gFUG7
rwvOvNkj5cBbEWFMOUYFd0t+5dnuaBSBN1ZidJk5eonMjgwedKYFmjq5uvDCA0nwXyFkaAUjk+XO
20zu/gYeGP6Yx058tjXe7eH+JnTqcfYsNq+w/0IAFKIr045RGW8jsAK72tdev48YSgfgtoSSURti
QOmrs1yz4rtTnERd/T+KzmO5cWUJol/UEXANsyVBT0oUZShpg5AbeG8bXz8Hu3fjTcxIJNBdlZV5
am26/0woSBYHkxmUX+yHdDEb6f6sJ0fidZ/R6B2AyzIDS8bHvDXfS8EC5gxXA8sfiBepc5m4a8c+
5cLYyvbaE9GwtF8gSA8t61oH5fwrST/YqQNehnEaAIui6c6j9W0lJO7TaZOAZlBBsDKjf32lMEt3
zEP/0ccR3W1+4oRYa+CcbZDSou38vK0RwaJLRkHu4gCn9Y8Kk+oX0BVJrTPg8j06LxBCzrwubY9s
gv10HbanJyw6ZuMnLUxc82ZJ46Ta967JfdGQz8uM/oXRnuWn8fQwZOa33UDgmvvygVL4I8R6rTgL
OBLIvroWVaxd91+ZbK6WWLKX9Vq6DiCN4NsucK3JqKY0sst1D3TLk/j+Mj5qLcrZd52QX+yfpi59
zVkP1DeLYp0CiMDyosdwpNroXvNPS2k8qrw6h3ygo4EZm4A7phZkDU6zxnEJOd/C4LuKP7iZ2PfI
EE+6zP0t3E4cLv3MzzX3aifzaPlQ1X2K9c8I9X1l696frDXMs85CxyD+HoVUVF31VWhE7A3jWsv6
I9bdT9m/IV1rG0MFuyDRtrmM7ghvn5H7OBXpv06p1yLftVzsZC1gqHzAJdsaNENV/Awi7EMbi7On
t35Q6l9d7P22QcUxdmINwrrJgj+hmfsC8JZ0GmOndVCKbGg8ay/0Mp9MO1dbDj8iPYcBFVkh1APZ
s/jmTir4bJZHMs271zg2XfyEzArxjikkYiPeuJlbPnWVyH0mG8pn90CETcfQSF627klWrnUwqg4w
BxCqTZeaJ5xNgcGrEPH+QsvcF0QJ/drqQGk49Pf4xiFMmPA+Uqdb1qLW4Ulpssbo39XrSTdJlQhL
YeB1v3DGf80qZYzjVZ+OwZeX64uqbZS3vC7TbeCor1HqBP48hoFiItVcTCxCZBfea1/b/Jfoh2VE
e5knu9/VFipom7CFaDSnU9SL/iAFDiBUBmDUC9Opq8EWotxdR53RN1uKsnVYMKOwqSgHGW8xD/DX
5AyzcEI+Dsq9uUPsoKTmJqVYvQkMYodRr8erRBXGzo3ms414yElLTrcvh93Q2l9Y8FsqTpawOGFO
Y4+JrnVC5MHim9WkcAx0fgOW+OZEnXNmTisj1K9G6j0NEv1a2vuUdU1r1qNFxCWZrLv9s1v0+0rj
n0BXrWJja7uNP3XFAarTl4tW4iCJJG1wFYLpqVqSP7159pp+mV2Jl4yCcmbVNCPwFpGo+8bNyBxp
WEeZgbJDusoqHvirsbPzmYaBGa/6SpJU6ebvdOKFaeZo2sw57e2ow1CJ3JyB39QQDWQTpeEe+Hp+
oVPZZDDFobCzpxEa1OCoJ6SyYtM4sK5MCQAAowcCa1pt2QZ7dkq0MSabLyM2R5lO97hFc0jwIK4n
K8Mp5/aHPJ49hrEVBaFnfzfDbF/zvET6CpoSaLgTriHL+DPHUQwrzDPLk6tRtbZR+xskHOwRbfR6
trIXvUv/2FxwSbKWkGJ36w3tWXPLX2tWyzWENMaKDGJkQ/VjmwILfREdCBj4VWN9Bi45DEuShPcS
BlVxbeEWzv/02NaxChJXaEsqg7JAVbawExaNTWKROIftzQcjUngIYG8fprh+rOzogrv9d7Z040hn
+s3n+sMaOm09Z4SwdeOKVe5z0bfKpSwpkkWCatZRDaJBt4jgKkcH+cm4Y2zcYAWWlr3W0Rito2T8
1Lv53pJIm+b5K10y4HXQb2vDAhcUBA9lmV6MmGOOLiZeDXkMK6ifU4yV4RZiYgdSApJhpU+shE0A
UeicymuLV2uVdOVXFxjPMy93wYvNtwiLqjN4GSPT1A+9iR484t1nHIj/rbBgcUy29pdjXd+oltgL
d+WbV7XOCisZTsEEpAw976YzUK9T8NG6IoqGw/4vLnDa1KNTQ2kj7eXUALVyPBYs+9m3+fSHCDDu
m9YgkZUMT6lr7xl20x6lB4FBEbLa6LeLzGllAn0eawismSOzr6/McjcV/4OQH+6VcaL8tASzikxd
Iicn+66DKQkGjdJ7GeuPhn6WsJf8uRhGDgWDoC/Ns5Nw4Jqp2DLg2UaDxu2cyVMiw24XqOqlnLIv
1yPhmlf6LmOd4iqZKDCH8MGs6eDYuLgaoaOsK/rYyqyHrR0Er7OyH7vC/il6j0uq9LOsuA5N9Vl3
2B9LwSSSrYV+nNDjGMZzhasMlE5h+WMr4T9HgcDJX57qPHjAh39uJuOUNPretHoHdfmDHQTaNlP2
M+S518HFe4H751ao/ifto0fVs/sgcS5JgsqT43tfElxWpF+bGDnEMLJdXPWPnW59tnl4n8fhTa+N
O9I+dahmnhiWbrVOIDN7vwaG20M0tpOvDJTeONH7/exiis/mnRlpf0y1YKkuVEei24SeCXHKlSrD
mmA/6MGpDUEEJNQ1HJaB1R/aimUMWAY/6MJM4kYkAG2z/qpS5k9awjnJYOxhGvNbkizl4YwDVTPA
9CUND0cim8cidfOtxxAyNgrNTx1uHIHJQHOTB2zK4crJwS4bHavslbS85RZ4B7HDtnfVfBgh2fsZ
lofs2hyHckeSyBmcbdjU+VqVZr1povHAc2qtGdI/14aL9wE9VRIc2rCMmKRvoHil2d2qkcIOVXjl
IDq2ifHttul5SskEACMCg5R5wyaoi2AbVXifNQP/jjGdYsN81N3q36yhzyuHQhVIJ/Z1yC0HFstd
Wv7/oWX00ZqHoLLVXgwdP6cE8WXWwE+XgdqcgLSqE6R1UXQnBcrSj2X7ONrd0YQKNfPG48fZAcOI
GUIOp9y08w34MmI7SQPQncm4FO4tKY1fVklFvt173N6JoAwNFvmJccG+s7mjy4FzVqUdh1MBBgjt
Nd700rlFEecMCIl94vFMtkx9Akw/2KaoDadhE7XeRyvk3YFmE8TBhRjT3om1Jy+Pj1IwaChFxkSX
FSmkwfQb2ytPI7zS1aDoVCs787OuhM1gIOnUqEEkjTBKxZ81FoyZjluE4bc2wBuaDE4sFG68mMaB
Kpxh7NTHz50LXyRzivciRxglpbbp+dXzxaer+gGxJkOKpT1MbEW4XQ3Jlp1r5joK227fegA9Ces0
51AbaMErzDmDg1dMjoFzxR/u7JugWmjFTyyl1Ld6Yb96iasRlIadNnc2UEKDYEsZQ6scilrzu9xK
MIDT3DvaXME4Cf55PbQeavM1jtt0m+jIwEQ9sTbWCxoBIbSSnDRjIzjJultTjXTP4VuCjFMl9mc1
oflbOPFZg7a1MCyszSy/FFn6hpeKr2ZZtxmBvhDHXqc9MrEKRJz5WMFn1e07R7zMrnEdHOuN/TAr
yejfnbV3BcEqLWM4woZz0RQk+q7Yjk26mYfeVzk74exkcbA7KbNG+I51Wb22UPKqhkCkjLTPrhoP
7IQ5mLXzXo/qg4VLGjCVnsG8sF7zFB6plRj6PmZdKI6UcEHGKsYiujls3NGAX+JV5wFqth069app
yg/mDQ8D+vAqZNQH9k97TiMKxMqWbJBvn1uqAqtoD8KB7tHO+6X5TMr4RUTigdD2axTZl8AT9Pfd
yYrMs9E8OgoFii5nIQys9ao86QIUxCB3pEvnVYVwu27hG8Hp21rNdLEL4nNxPn2F5bOXNK9sGt0z
zD322XwrypZOB85Gyu4bWyD6IsflHbolZVYfOa88U816xI1qkEFD7wqus1TvbluMxAflP1lDow3p
wTR0V0YTkJQTmxbfWvNohyd8jvVi1H4dsvBRpcEpYlTYg2QB+73iUvKd3nhlt+9vqqJtoOUPHTpC
13+lnbpY0KKS1L0jCT12mYdzlbFL1+77/osh8CquNOo4ukVrPgdZOSygyO8SMdcXhnhEqMMym9yx
fqyz4lM5kK+U/ioZvcfaeC7r7tg4RHyggK2KHkMH9mpiYuey1b4DDauMyyVsmd1LX9qwlME1AicI
RwpSr/2HEN0M8oDJchV4cms4rLOesaBNmXMSHKYVeWZ8XA/hkJ3UGJ9zr9hFbARtytbmuLVAuQT5
W1D1d1PYxwyLTTSIO1A9UJvycaRgQc91eVddyoO8x7ZUtAAfmybyA0vj7u+V3HWSdrbodpGJItAk
9wCnA4vvjpHX+SgmCLHVWgTVbh5dUISfbLy5kTTbkzL9DBbbEVb5Q4IG4ED99cT0YuHys4ovDTVN
rzASY9Jp9RmShm0SdMDJnIf7bOBJUSF/fvQtDOViDhFFinenvHrcuGEY+pYFLKH7KQmpUgJXmNnn
+D501hcKDcrw1H1TNTwTKPWBIe/I691ax92UjnOtM+eXAAZsD3WsBvFH2brpA2Q13b2N4ASHvtvm
tscXXvgymNY5xzBx3nljz9bBRj+ktaRuwu4Upv+MlLC2ivGXImPM6Xh07JoZWjG+1vRR3OVb3R52
upscA4vwliOuFubhTDAXTgd8m9rzUJiLJMwJAXJCZ7fHNkGPgHwmWfQQjOfOotgslXvpmOoPpfYE
sJN4q5UyOp7PDic98/PUrxOeeH6I3ZABFSlN6IEzhdjcjp9dbe8sMVMpivmdVAhSrbEXjTgThX4a
MUOERMkYyKrIh+y5x0x8Uk63VklzDycMZFpO8zH8M6kH1vaEhaCu831UBRcdQxlhsVPplafGg9Qa
5B29uC4dZhd94ncpHOOUBYIrx3D2MtD3rkn22PMA1dRat9abbC0m0miMQ8ByNTzNBTHTyhAAjIrT
BKDSN1T3HpbNPcp6jpyJCocNkzuRcS3aeX+OjORQU5mzVxqRE7YepPyVY+J21xEawTWnG8T1t5wN
LSvbkevRg/eQp8rYZJFhnOhaX6Rukc7Hg8bNQ6gpXUfk/NfejIG+HD6toryOjsLP3ax613jAqtqu
jALoXlQ3T1Xsfarcm9ZDErzENjydilbAiy7VQicn9r7n+H5FlfYDR650Rx3bwbpRNtC8C45VsfLy
8aEECkieztEBz2LAHMV4svCN0av7JTOzkX18pf0tYYxUOTQQPDAz1V2JtS8FluE+a/krNAjeMpf4
fnMqGpp9RpgaLq8ovRPAAZGEog2SDahRSbeUa+V+mNuTa3fPHo44sEEGYrZqrkg7CbygiI4NYNdE
PYUYa3vctl5e3lA8y1WHDVRFyamIFF5MviIUA1KClbwHAgxuCSis0x2YWdErxepa78wNy1c/dGpd
3JecbKZHemeohTpgP9zFmN1XuR2RlpHAdKLOewpJmdipuFdJfgOcPFJoGk9sxgb6YP8oPT4MDTM3
BzIsw+6RUgwHSDTa2c51m01f9QutkcHLxOrIVMTr3PkDb87pxSljcZtWaXrsC6oF45P55KZtEtTB
X8j6PhfMOsi081RDz2MPHpsxFqy2cwlkgn7diMcZaNHKw6PiB9FU+prR36VjPs49Dp3Asa5e5dGI
24LqLAmOkiFzj2XX73R364015+9MV2g/a0b0nLNahNFxC1/EBmGotIoKbbK+7YmbGV+yDxSEB3vW
qIStJqZWLG9svMWVrf80yPSmO26IpzIhJbo0EUJvapLaqfVQsWd7JwL3lqki3FCKXqPM3Wk99ivm
Br9hTQQNpP5LI1IXDkOTsu09gk/DAuBxiJ8CKR+EnuySKKZ6wAuGutburJSapu/o2+IKAkzH7sE+
V6+l4f2x8ZpeANGpxW9URkxxQ8lPVkL5wqwuQ2LFAOpK+WQj267LFO3EsXqsF9ELWbGfKMu2DSyx
rrKejdx5ZdshtiUzggDV7OHUPjrL0JYWk9M5+/CE/qIc87vX3AclJkrL4DSTLEMVIe8+EtSwKzYr
BMjanQQgnBisuR2H8Rr38oU5H9ODiMRAbv/Z0wPhCyjCDdmNyokQmYPk3Z7kU12alyBODmQv/cLG
acigyBpGrPv8DJp+H2J9n3FQh90y1WgbGjc+HINiOWg58KTYZK611UYbwAF0IKVmziXcKIU/5/pL
NRM5cIJ2Rzqf+j7wI0k7AV9YG5sP3CATj9aHbgVrt3X3DD6tnWEgGA1heI5mnQsxRNJmGnMvuApj
PQLPp45ZkCPfGzfHKnmANJqehtplcudLVC5AVvuxtbpzX+O28tgoUDIVz/rpr+FdLuYEb5WucXtq
99bkKkB7eJcziy6MTjzQS/qBJrDPZ916IoSttFs+GmsEjnLxMq3FOPgjl1qCVziIhosbm2dr9Pa4
IXzdgn1kONfAErzZNkdzygQd2X0Y0GywGMao3zG6AI2Fvg/wnUVlv3XNW4TpPxxghRgGtWzgmG8E
cx+RyZIzibLy5LXer5zMPbn6IzlA8odBSmwCF579Y9ZqNwVgydkIdhjrhJIgvUJG+cP8wTUvgvfB
wi1JLGVed3Fz74P2NgfvdawuaTLdw2y86U1SbB0DZAbr3K5JO22MEK9dalI3MwYfNe1kN1OOnpYC
kyndtQVR1Mhxq5Mn8ANVzL6aSU9p3lMzFxvCMpvJcvjuxniTq+HZtAnzVUXDQMli6Y3Z5v9Mu7+1
oR7s6mCiksAQSxwrxzaNNR+Zq8Z5PNvUrPYtVPWPFnMboNPRpXuRvcJ9vZVmcQ7d9js0cJV5brlu
QyenDeH3Z/btDd1H3esZ5EhjQ+O+13Sd1U64HKs8/yQGRrFYU0/yhD6hft/4JNZQU479Un2YDM7c
bu/o3mlx4o6FsbVsHCue3Bhe8SmwyGpdfxjb+ux18Req2SEuGxQRpl2spYx8U4w71VYP4K0PHsz3
JpI3LJj6WiMEzAheaFu0h78aO4ZwzZIKttr1pr638FAWzDpFw9S39CYdskj71U+HwiC7os+8tCEr
TcIRws9wsGV5z1S0gELw0yt2pKRM/BGN8agAF06cZlvX7l6rtlZIxNb40QM8g/xGco8oxPrbRsK1
gv+qRoGBAXZlbz1PI37xLn8IAwhqSfPCqA9/Hche0rV6kD0Nk3qaTfmM23YnnPTghCj9+Kl7nhUv
U2c1UpjJ2Pwj0otpeHzsAxpSTvptwqOqNbgDlwovkb23NhS3Lt84KQopSqrVaKMVM5cBa1rcZmBL
e5LwA7EOAUncJt3okjef6y9PN/I1eyIWMnDLBVcVfHJMqQ2qW6AuK4/JKVMBIGw5x3lctH+Sc5kx
hPFh6LAy2uDmdeEr/du+m+XjHJkXQWIJfr7ghqfUEuR11noxvDdLY4rr5m4XuICIWn1gQyF2lD1X
Ht+kXTLDcYYVRjJqlT+TrqVNQrmLQ9JPk1gHOZEkUzj3UrEaBezdd1t2mzEe/SwIuHuHmO0VoiT7
joUHoOBmnMCGDSR+oxqLVvSdG1gNEwF8nylgx12sO9o6dHRqvmrjmMlGxoxB1Nwxn8b5JzsPVHDD
FCzlstWq5DyGhIWqRJ0zlW1mK6Ar4wZuUr7k0bh0vXWwQMUYERt54hT4Y1Cnp07gFlQWpaHJBhV0
MferJinUW8MJm1GFfaSHSh8tbu+i6FcReGV3lM/54N30imM4jLAFs5NAXFlQ4lEnNGcwVGdJBrAc
m2NvEivQaqw3v2jZa6GhcKf6J4063ixBlAcQ820yup+iKRuCxUAnZCje3cl+zquR0qeVGzVkW1K/
2OcKTOyJvfMoOldkz2mkBueXFPBrOQdvud7+qABNDIXlaPQ/jYkQbKXRbmZEH5CTNAZ8FnFss1nD
GP8VxYeYCSe47nNBB1J46S6f5ckcn3OHe0rHQT7EtMSOp5/5A7ego4bHt3K1tfGzz9w3sp9YisCQ
7GQ88RzG2nuS6o/D5FzcdvgXsQaHU9otjzKQL5Vb/UwaofRqGX+ZfLphAHQhik75SNjS9vYuzUYP
wr9umM2UnbmNCuMNEscfSdtjaj5Iov6FdwId9F6gKxid8xvE4qHgQ26m6Wgn1n2qOLWb9MDa67N0
kIiAnbahdnVCdAiRX+KRgStl7Oy2PshkHkAErrjxtfnVZrLOesSd1SHfi5OKHllV5eu4HhNqKLa/
Y5DeA0FajjyykM7axI6ZlDU/+kMGjFIxeiwxpuY4Y+dsT2SHWNm0bYncj9FwYDuvH7Z0aXibB50j
a643hpa9eItLhkNOp3ObScdliMpFy8ySUfDabLp1H1pPGhJ+kSUbDFtj+DUs4a3y1aA8gVTCey5v
NYtUOnCKPDBv2pQc58VMKPJdauPFN6fw3MdfMmEyzGtVs60A7bWvxN6Zcm48d1fK4mLN1sW1fglk
8M0nq4yAqzLpYByWqzpvCbMDW2KdC3/d2VsDr3pRmf3FKN4Ns8VPD1CS1Sv7oXW2XUPS3O2Q5Ixv
ptB+MnW7FJVDC7+LBW/ujX6UM+buXgbUJ8UNWApnn8YSoSalNQl2qcnzXlBXacaXzS3D/h1+tIjU
IYMMVKU3GBaXoqi2KvpiM+pWOs52gk+7WL0xu0MeyDctul9uMcl0vIVMuprQwt3BWBs98d46PwoG
FFnTHGrG/OXC8w0l+pI4DGzdapDYevec4FzX8fh1HmoJ7K6RYTszPCwr9AbURlXxXZj4G0ISmQhG
YbDFjkcgNdw1oj8a2ocsMAjM5qqEoBSb+CPbD2GebZ284AwHYHhRhGEGDkNC5JSfh1IBjCUlCikP
qDanM1d8q7e7GvQmYNWHvnxjq/A6c4PKj6Jz21i4a83fWnHtca1UOYK8oOFmkKuejf6cjc/FuNfI
tnnjfu4PyVT7ksWpbBhHzeHacbJdMqSbMvxx0SdS0CNyvrHbYqsJ+oaFm24f4ZA8uFaxtTEreFH4
6WrhWRXmPwsYufKAOAu9WPdG74d9CLFUf5F5iYrceOxecLA89cOvxbkZYkjShmyjmxbneqe2eY1w
PxmkcxuWJNCEhiQEqyPMkrPpuleZKxqolFBp+ds06rGdLgLmjhyCk2GLzRSz0xr6WMwMd1LNruXu
tcZn+oXE/HaniNHWfkKbq0aLKkzfjMDt6LGhzlDPjjWRTETunBebYe686EAtSyyq/oAcyfiDjZwY
JY25OgOz7KxxlYZgGoXuu0SOyplFv6Gzn7uvzkP4lN5hHJ/iDqwbtqaUgDoFE/r6XG913iK3zc8t
MVHrIYwA+9X0+HrnPBG6ZjvCY1cfB+3F4F3UY98SWw4cVPqvJAR4rN+b8iAi1vCMTyPlRXid2tci
fegs9tE7y9ziBwfTqmIc5OqbcBkauNZG73C4ybeE6QypSDlle2NkTJ+DBk40P+6t1eQsTSdbJcpu
24bWhsWGCLMV5kFtpQE8CxlggCnidfmxBnhiKWnlBSwdqZ3ZazerYNuBc9acLV3Sgq3Xo++5uVc0
ROGMVEcNOUV8uglMLMJrAq9VfXC5IEx8/KO5XfRPPf/EXZfV50p9FVipK2Jec/jP/Qwq0p7xQ0F3
ihTsYlvUuQShBkARWkv4FPbGmT5jDdb2I9MVe9oynUY5I0y3G5sdRMewvjgLOxwyWAK4DL6hTZMo
q23ushX5xW78AQ+yDZeHCDh9wlmGfxbZP5OtZO3sDwILjPfgGvOmC6ejxBEjLHLyaXEsuSm63GN/
QYPmOG0aFvQ0psc5QZKHXGJoEvNhGIuguakj7nrqT7b1UcQd2GHjBb+2ZGle+mB45m5yxTpHw3CZ
Xyu52HzZ7DfnZ8s78M4hPAMAqBECyQcY9t2LYLIa6R6b77GNAT/b6V+ZiHVXNn+9kCAINTwAU91h
4iNDnuf6bdGs2e4R0YxFEayGefy2Qoj2JYhStoZNW/hNR9cLXz0DA5J0kivzfLACkGxAacREQcrJ
2bNYzs+RCyj7fDOmd3O3LEWL1FMXjFCWX6wKWx5hhKFYzcZzBq+y0ZIN6GqC/+Ame/sYteZaa7qr
QyXJFOJeSooCZqJFFB9y7dHVgDq+dPIaDhdUqZVBWyxmNtbMnxMTqd4Sl7T8GHTSEHgDCWblMr63
irO9gtpmVyc5PItEbFx8kKAH/S52jjaeRsBltE3+KN81wgQYUUAZrXKaNLQWq9zn9jtMcCcgkNz4
BUpnUX504t7iF9HjduOIGTMNEUIAviF7qLTlLeO+CJ+r6E1q75p9aoKHYQzRKx8UIOeO5F7FFMxP
4Pfp6ki9ajvM71CHrZ8Ur/Yy4gCSyQDvJa8UQ4H00A7e1kh5d9mFkxN9leziyayXft5Z3q1k+xGg
UayR5cEgxD1YP3o9kX99sBLwQDs22ly8+WMk1IoFaQNCzI/hWPc04AiehXxQWB3jV8c9ZPqzW77D
MpWsrR7BPdruPgmebR5AmRxmfYtdBxkCU4erv7MUE+0Cfwlz1ePiP1xMvmO4HyaQuCzCeo29B5uB
OoEWr8/8qd8iu8lka2LoNRl5xuR5u1vA+iWJk9TLzlHNdolNy84YntCRCG0wOlsiSOeKCxVsxHJX
rzKICyzXQ7OTWz1RN6/sBbBneGO2yeXlhu47MsLITgXeH+TIICa9jC+XcK33OpvDkwYXUx8Q6UR3
7Jv0WI9kVqrHMi/p25+Z1B9h6F9zODZRqa2neF7D80FQqFYR80899T5zHJkOFTD8RwR8x7fUhUEg
5F2dTQl8Dy3QzLjZShb4IRWYzVsNs6o9tGzOmsV1tM5h/TK2jxOJyGxXZMXWNbKfOOJBFV15mgSx
LJh/THbXJubLIDN3gHI/FZtw2KJmb1Mt3RUY7B18896AWTHRz12e/nNJSrRyfKKwOwq23DQk2Lnm
mUbp+4I52Yg6HmbnphqPQ8s6FYEwtyyatlQHkLgmMjWt+XsOnfZruZqvxTZULIqgSv3OpnYbiuFt
duOL3s47WyCoDTWnbml+hw5pYFhfcy5XloBxzZidmArA4IDzxWExzhjM2NMSgyjdXyiqa682OjJF
9zEx67W9VWyAAmDTIoMUdchq8iSvQUW9pPxO1Y/mNEGEe1qaZRg2+0AlGzb5sB9yP+fjF3sQsZ1g
em6LjXCGY8pmgrDL766m1qPOLsp90g4cr+OqKfprm0Ct5m29gP5DScs1lD/Nb3F7MjB9zwWGf1Pu
eg2UqvU3VKeZKtvJL/Ns7GxEHVedhV5thvoxhBszCnZhEW5gdj0kGlbW9iEj4MT+gsCAH3sUwbak
KUyVecbJuh+rR6LynCgsnOowR83YA2I5PmMl9wf2RdUdUlyqXXV73A1d/Qrq7CxxgektTn/nlYxk
tiyspMU1cGBIUzxVnnizeoZaFGSBEe1TkGDFeCWc8msJ71pWEyViDpuEbXpTuDYdQF6KhxV8CxUT
gBFMbIFPcXxjjgoaYKECRTszBjXVWAc0/A2riFgF+a9HlIzad40KYiLmhFfMi46WeC+Y3TTiZ5yK
g6H92lCCs5HNDSgSTXUZqjdQ+bzclPlWcBxj+2wwKCZeu1MjhHQU98HlzES/jMe157BKe4G/Q8su
+GPRnEDJUNvawuzWd/t8InXdRAcWVL0kVnCLu0tfzVsj/OUEwgJO5mLEBjjTVdlU3hn3jDhLyzrk
IHT64anjktCei8Y58O5r7o9GMZh3723zVkq+u+yQNq8R+fiY+jMJSPPU4UuA+zfDg4tFYpPKEfN4
/69Y8AhjRAkF0pfqFsNTBme8ySywqBuPvtyuKvTWgYULtl+bpK3GD0KckXFsQp2rSByILU0VMilm
b6u6q+htDtkPFNKLRPSF+ZUtYvwT5qbma4a8+dh3uBFmbPXusaWDiUm2xSbZxvRGdo6vJ9sEZCiH
gU9qnFgZyeok3btN0lfJa2cchkLRqD+JkvZUFzt4pxu8VI7oLnmElzendZfmPeCjxgdaFN+u8+TC
86vxMBTl48RY0Mve2vqjNdiEbvNkT+9jcmxxVFVsg2PYwE+j/rCREyyQnCDOfrlz3aTZs0B56bmo
WnTu7nZqfDVibR7HlQSbxkh2rXlQp0hkxardVpCHO8W0jxApOxxJ6c0s+zH2y/KTQJTbBJc5rT6t
FCwCtzylbrWrGnvHgviVZmoXjJAv3BIQ5ARzYoXvKz6MvblJ02Dd16gtUbMuiGQtoytCJT59KH7e
i9PLpxgCt477x5XTPucFLzmBZmB3szDYE2MdSaztoa+cMRgetICyq0rfCCA9x2wIBNW7nubBr5UH
EgbhF1hWxPKsqOlWbFjdxBlpDN62ykDBtEm28tqXw69Gucvlgr+oDQ5Q6v0O808yEy5I9T0Q48OQ
e0+a9ymT+DFiX0I4in0lwYo3lLgm6AJueGXl9J4acFnNzwkYmkkMXSogkaj8OnSfE4ezMYbMEiQ7
UuNnAqoHm8D12sF+9TgHTIP1AlcLZZcdJ++D7SBxOHQLtWIpBuOqcNW5GYTCLP2rIdAWPazDIb6k
xvQ6Y6xKnYJ1m/WjQd4y77Od1ZtfIiHwU7w1cn7Jsr+mCDFrjfdpZC2xbj6EJMRrMzlpUfg4ju2h
k96/cPLuETPaptL4Tpbr4wpSbROmtzbnuJTaL/OTv04ffNfWN70a2fNXHcHqgyyqsR7W2ADeihJ7
obeooy5F23+OzmO5dWOLol+EKuQwFQkw56AwQUlXIkIjZ+DrveDRc/nZli4JdJ+w99r1BO/bmlaV
aF0UGEtbT3dd1x7zpnxWY8XYaS90+MZIBhyoWYbpwZyXpA5wS7a1mSuF+XgLmaRpurKyLPnSkg86
UbjWcsfcV7tiq1mBYWOE/VGk585k7e9sObDRO42KC7PcM/ve1SmbOU9+RMTvyMELPe4PnsFJhPgx
8dfrGk86s4eY38OmREm6bN3a+kEos7PwoPROh81JpUaGdSf9hNiieK+szwlJe6N+UwElhC9Y6e+I
4DaJpWU4JI+GwyRU4k8gnRyCmErkwHqL4MuZ/Cdj9R25EAOOv8ZgZWwlNJIRvZhhbtvpCVPv/4Zn
HPAfKuIY+i5637+Aj75v5YXBJYbDHYYItbVlxKsKo1UOSiXPFGjy/7rkPpBu1pmlp2Jp630TySLZ
AzobLds8DGN+qvJkGZcmXkJMt3m1neoaXqYOq5L8jKF5dvjHMtk/9lPhKsxSuZP20IeXVsV8rQjP
KiMNO5X+GGU+DfGInd+ofMQShFPfIOIMBLbSU+vWS306jYWBka2BWgSUTpe/C437TKBVNxTcA7zt
E6hPg/FBhjjDGqtlbmVeaRGl4sRrbpBlP5EbKLp9FKlb0WCt6y+IGTZ6+JizOwib5KONqM+EiyDp
FCUIyluSZqqPSIYq0A7kvzWgG+bhT7CXotYthYOOR70EolyrjOZnFJHf0RmNECvwCavStrepHlpt
a0QsYpMQ1pVDR02Fpkc1gTeUAjT9MH4NhbIpsz2Tm04iNJEMuRd8fF6ywk0SkySTKcI9vhUtEnfy
hco8cI0AkwystEObGLjlhesUGgjOwEMwU7cG4AtmtsRVD+mFyddV+A1+AetuJvMhxM6Tn1giYKuN
rcFcT3XMlTLJn7I/g2YMNoBwWqSGLj9Gyyf4FRoJLXPaKhfZSLZy2/6JqQZx1P0IfH1U0+CMwgFZ
w5ACFxaaMN+6dvwHUPDiDO2x57dcpFOCeAPj56yQp6CXphkdAQ8nTQ2vsqqRD0EkdxRx9SkbR/8U
lvnD1knvVnSXwG+u+rS8JcCwyDxqvloNBgPxdBwRmY9UT2j3MQx+Mb49pVD8AQR5Mob4G6aQ2lvh
9Cx7KDERyXOuVVK/xoXy07cDbYHGcigf+9bVyh4Dcz/V0MyFsYKvthuhYvt81UXVIok2qoLOPU9W
joH9IBpOZhjXeEOkX00TZ7JuotUUDSy3/GtK97Ks+WAXvZ4XGDwCkCtCf6g9h+/YY16F7amsnJHA
B2NWTWuZT1QOf2ZSoYl4VJwWgxEHRFmrr0JgagsSDfVK1x8tnPXMLS0sHbIpLbpccdCnFzeZifU8
FTqrQNoWwCZ5VAzjM4jGlS38c5slXjDl26aS16HK6Zupd5uSUsm0lTpYR5z91lJRYNmYAq24fq00
xvfEcr3pffnKZbjkgfoMwLxiqQ9BTOMbNWRpG1bZvabofUs10BEY9rS+f5djAcBHjA9Njh5ppZvL
rDW5ysETRgAchNLuMIsCOG3QMVqrbM4ZF1ZwMmzURY4F35aFaS6zEzRSiaG4heND7DvCbaOx35tV
t2Vhs4Zqna/idHqPchzikO+xvlnLLpAW6A092+6ufcLo0S/QHxvfdl+eMZS5Wuyc5YGh0YAgBKK6
L4ZPFCn7Iq+ZwCDmZSSphRY5btWTiIRD0lQXQ6EhxXSJD1229uowsXRUvYEA7WpGS3HEMQ959Izc
cb5cc72BmCAr67Iy173OtoEZBfdZWfAJt+nNDoJLFyE1qVR7l9fJTxgxOK4JZWoZAYTTi13Il14S
sdy3y0Yr3juD5KtQY5YmjFuuTbdxYFUGc4NAClPsJZ8Th3Bcx9QU6i//nYiyi6aMDKXFyUzTZ5eE
h74Jvme8ktYP+4rxJ3kbmyCfCk9rW89XGQWUbHsz2a2JEdMi5ViowYu5K0iuYWPI+qZGOooXNF32
g1a81Q0lRUqhE7YSo0D5KBSbU0hdw5fBuoD2rOB+JfS2quxNzKY2lYYtVKt1FdZLGCoIAxtqVLYI
SJj2kgQSIDEfpc3yQRWYmuY2pqCJS0frNKqC1ita1QAGSBEkf8NkTZtt/FHZEtLh2UUCcB14kgPS
keUPWx9ZXCfV97ICKkb3r4yIq+vXaBLcocDzx+1HDuFbYicLyA9dRe2LGpH5xQGp+Yq0pE1uqyfT
aO7wnzZDl14IeF4aVJlBm3qtIp2T8i9CXtYZqMDx5qxmxHDoZxd7TE6cTGs1aneDDHWDdYyUW89W
SOsqv1nTh4FZRG7vsix55BF82dIcVWhde/UMtPgYaEAJunjXs+nrY9yVtASI8BfTaF1KTbihmQLY
IyvSRPYwoRCK7WJrjSPS33zhOPuZZEVe9BLfz7KxMBtQB2ZOtFIli8KQNIiy5X7XkfGZ+yD6Uecx
nVRuNcxjiHBq5ycbiS9qQK6xfAhDzbVGCixexgzcYeywM3P4fRiW6NcpoE9is5c77zLr4YqZAUNo
nmcyyGV92/j+IbM1sr6go3CLtmaxklXsDf5f2jrekOheqUkrQpvWJFq4mYVbW1cZGuFTd5iDCyZ3
c2+Uc0tS7/OlvbQi/04kdFjtaCPBPcgWySJ4BGFG+ZNYBz6zaTHyYhcvasdNpTzUNFsTW/FWm4gf
QrdMxL6C9S6Lb5E9i1pZSKP+qQ37ESdmgPHJIJZdoPonFmmR9ZTQJYNItEVcLR70Ohw19whoeIZe
NpJJt2f10tTYEmK4IblGH8jYGCJjocLrSqr2qiKukhUQ6MmwdcYQ98SwUKSUrq1CSIDgGYiTre3t
9NNmok78DxPQzAW9ECQXZUpWMm2dNhPL5uyQpGdOklOjAULMwWMMVLlZrXqz1KbqOcDxUIzAV5p/
ZvdQmPW25m0eNbU2OY6EwwWGsydhY63J0mJywl1F3Z9jIwlI/PLbf6WyE72xrJHuGdM/QikXgaz8
qsTWv8UTI0O2a6XPZrmBNGKmy1EJfhQRXhWjd7Mo3kdTeUgngHkDd33lbzInde0Ap3f0QnIV98XF
7Kp/UkCOVO9QDcSscvGpMJoiMGJn2yQc49fCJ7ixC23VodwbrJsOcQiAAUEdFpL0wfNRbDkk/iCj
9yzeYkuAHiq+2/A9tYnPYb6iIOpVYUSEc9UyzkgBxuAdJaqOPw8yDiqAvaTL2yDE8N1xrI7jF0fY
kht8jw96L7OibqdToH04siv170BPWfWBsJUDb6itZxkP35lpEV5ZYLjWnspovjgdt5CUITjIhz4F
qsTGSk0vSv8y0asEtDKAMvFXz9oGpz44GBes8SZTaeXz15rn62z0XSSgbmLcSVxa9NdSCojdOqQM
w01erqaAcQtEDhGdqjwGKXv6lfyjNCVGajwwaCn5k7b4RGXlPYNi0bcOgA8+LLg560GtXr2k/oOi
McYDq6mQYSr5DRwWTNViQXjTtK3xTDOPSaSTNSfGIlLu0YaVDB9rCTcK53UqI6mqk/U0zRufYZdB
rB81SCBsxhsc2rGWHmRkZzYiqa6ssCBVS1It0Q0rZNeCmgGm/4p1B1V4ubXZhfCkNzyCKRnTLQYn
sm141J9iwhfMVxux5O7LaHYBPUmz4bVkuo1rj6RvEi1LcA7JqoNO4OiPOrlihO/7A7WhjWJZ2hXB
Omr2MXpfABaTsxZ0OWhgSYAvx0OB6C6I3UZeM7qsmw0XdQ+n42R2b6XzoZYPc/pIO0R1aHcn/SPV
/gxWI/bWNM5WrrhMSzi/omTRMAvF99VrZ6CQkwS4C8bXt4LnzvSwkbIkBEUCO1vhZrfgACS8fkgA
UNRQztVzTtfgVZyKGh5C4ycdPxKmJ/UfaJopXjEHUM6i3WsdiSUu79JMoq//6WDaYWKyuhvpCc3x
AUeA7IHbZMC4AmSb7HwdOxu15iplWxeZ4aoPnkNHCRIeLBheBtDvm639DDEKh6XiHJH6rWvrC6UD
BlwVSFrqtJtAnQzXSj7s7NFwYRI+5UYQydigGdgAhlUQ7LR01UpbhudkgLt5XNAMrnTwgJ09Eih1
p/Ja6CGSOQltDCvuL6m6mNErHy6lAekSHhucuGPZvunpW5mAIX0r6l8JS3v9bqYrSz5QFqbTPzuZ
dZTgl6CFdMTR7fuMwWVxJ+s+Ti8oBGIJG0v/7AtEyW5m/EYRPdHeAOlC7hvSPbGK3iGg2DZIp1ku
VO4A61fGhsyZxF7qnaeWn3SvMjBHvwSyCNaDkOgqf0JYsPKrJcUwtOlbNoBMQSEgzkpRqcERA/Lu
Zhgch5eluMO5oKeyymMCKUe5Zfb3LGa3rMNYsf/9SFCDyr2r5l5rnxL12czRkw/YLhNmHkQ4U38A
w1ik3/KclDG6ERt+FQA3lomAJgFUtoxlf5VE9iHtgo0pnbvUyxWMLIF+ZozKXbPwYXi/kb6UOOd2
ANRM6CEGT/K6IiqrVWZ+DTpxhgHQtnwbMqVI+IcaZkMSC524MRaOFpBEzX7iogwfiIOaetOGN3I9
eLUw5VU/Wb/sMFJ2q7bE0wYLA+Z6dzLzB4Z9rssc5TImioAVP0m8KLF5expG9h/Fe0Zcj8HJ+o8m
B/vUcURd4qO+00h8x83K1OVeizNPioWjxtFODJ3jAgbaHIviJTQ6BnVbD8oPq2xOEBED9NBVq52c
vqv8diK8iPyvBXpAtSGdjQJQPDKWMPVCdRP3m6a+9MMZf94WT1epr1ikdFziYYeA/xfYZ2StNWjF
gPuZQe9xgN0B1Kuz4XHodxpfukPxL+rZXYufMyKWAClVCnQFkJ7MZxXjoVpq/8AKScEWwo4yHQf7
IXUEQCxRGIUnCQVYAuCcFwfXbEkmXAudZt1LNjGUh3q8aEy/FHqGSkzPQXL9+VjD9lykB3yQyDBX
Bp4Rp11238H0S1ZKFL5YndhS58p4KwhaxHceEBl0Hut1ypQXiPr8ZKEWWPbzuVc8HbRtlUJdqL5q
NViGI+I2NCMBtb48sHW44zHoxi9Neu9R0uT6nzZtkHJUkZdZbkZG+WgvbaqwOjgo7QZCjEANSMqt
xgMi7LMS7JT8lmKGasA2jf/ibF+pe1h4NAsHeIuF9W9k2m7xQoe3pPdwsfLTQ/NkO88g8SQMmIxJ
+5fg/Sc0rL05IFDltclCu92nyKEotBztiIi6tvoZ5QGYH+YDpRKK2fEwWs+I6HOFk9DLOnATMEW2
mfGd1J9W4XXBScSfhuZFPg03mLkbBjL8h1X6PfJk6iv+r3xaEix58XHZ25swY9GSLoW+jcN9h/tO
0tcDcoVJ+YDA0DgsckEyEYJjbyC9Wy0Ga2Zqsjp60qx8JTxRxUCEPmp6ZgAMG/mfjBmw3o3GgZh1
8kXH8bcPfxqiDbg7IRfkzmpUFwjPwp7qHJ8mKQazG/2LebiZLDAN5/RKlJKcf8bJxmpBZApN/62L
dmW7JihQj+mKGGMwrSJM0OL4m5IzI61u2rf6MpxXyv/ipmGUupg+hxJ92ZqXM+gWqeYysgKpisja
DFiUIw1spVMaPNPiowiZK7Ot6dLpiK29rHHVMjPkgHaCr1D9kZ17lgA3mG+jnWBP6jwc7T4BqbTc
GfYkheAxIy9Jr9X0EbCUsqRur0bhMogvc/xQlHPddD81rVmwFMlmjA9msLaTFTR+r2s/sNKimP5M
gM/Lv5H2nZboOejU6uC9KT7xJ2MsAaCeZEx20f24Q7BR69UQfMj1u6RGW1uVFzj/eOwcFv6D9hDI
OCudP0XHB5Lfw18W5PU1Hvqt3eH1HN/qbp/mP5RAS8P4nsSHzmIVcVH6Lw79JaMS+J6nCrqhChm8
hDMCbN03ToOpemwSTQDiSEWbewjhRhlmv9tn0H0aXecO07BsEhxiIaMTZN4G9gOwSs10zzi48GTC
V+RUJkmpRH3FbrAne82igFDdAKp/jpbToomqMvSJBnz2I5SvCd1Kkq/7a2KqJ9YWuXTKDE9SUF9p
DzMa3yz9wMZC+7DkfzHPYYIbL9MACqG+hcP8CG0XW+ybLf1YSIDAv6jx3UzXtdi0ydmJH7p/wkuE
MiMB/6M8zHppNzuU5g4roY7jkkOR/b6McMkNOHkj6EuV4WXOtW0B3Wgvha+GgQ7c0J1a32Skjplx
g9+I3nY1Dc5b2Q/6W2O8+PDC+KQTe6SbLokCVFSf/Nxo3xI3ifjH8Y9+evGdh6xdGmOjKMfePFfF
e9qD9fWC9EOfDhVwfJUsc6JDAo5DuAtoGWjQi3wvgW6oyBAgOFjmcl6r47KwHlnxqVB0Bo68tOFb
Sswb2R6rJDcjQ2m4g8FovYXWtmsIJq82cfOSuu8huACzQFy1hOgNrr+FteN2hovaR2CVxJ9Fzu+C
HzMmFz1yZWcfGe96SygSYeYRpRJpm+jSXjXLYOBfPE7or0q+xWojUUnntXUUI8NcCHr5QpqTq7qH
LF3Y/zjZaRa5+oy154XDJYN1FsnGQbN1iMsYgVaxQgn2JyPeS75aCwAUe7npR+m/HTbfoaGtzGZn
F+8mIxTZJSWvxFhGA0ZBiD+PEYwOcTMeoEZKqww7To4rBytKhfA6PvkxIdusoKHXAJbSVyG3xsSs
+daEH+o7zBHdZFNB4IWhAtvEBnkvanbyzd+U3sBTNMm2QhrHvCckqCUGzV/gBP4d41XfHGzzx+BS
qs/9+MNCfRGOH/q4sX03cShDuSdYoUrjMwpZ5dBwLnoJcAdjJRvaGNGCa0vdtMNORqEfaztUCM7w
yiAaIKyvSZtgjeZL8iEiWINJNSKyJb0OZNrRgTiyLpn7R2zVFXT36DGD6ighaB5lbGHjotWeqMmi
cD1HVAzMp3MyvPN5x1MV9AZYXPv1qHi++QiUz5T+FQ1Fi/6mF6+0+pmwfyoWKBpQIix5mSO3Eizj
jknTQS/OChTl0KRa4LGYmJssG/V3gBNppCBr4q+euUqprkpOJ1DKBlzeeB2Xd7vFElbslIJbs6eC
0TcW51P/joNgJBlremcsAF51y7PHyjPTLiHTunJtll8mND6HOS9IoU9Fwbwy/xXwE7Fu4m0k82Jk
DIuKVVV+i5iQp+Ooe1OPnb37xJ8wS8vwsbrggwMCoepmT+oFk+1hUQL+8qnimwx86W+OTr+N9y3T
z8pDpPE28hjUQAOFOOb+K6buU0TiWbpnFWcNXRT0bI4Nk3/ZcPuAsx2QNjZAdujvTQx59EH06tgi
p9Wedvap0tQi1wvLu6W81OJcO8Dgi7c5rTovcbYsamTk6rvPvAMbAhs+Al7Si0mki8NfsdDN+M8U
xx4K8QzoQp884dPkDP0kcVqP8iWry0iGLYmhoeCwTKJxkUAdJxChstaZ/SREnnmhyUcfVQ9t+JeC
l7R+0BNgwLrYn/DMzMArk2M1/QUllQCZ8/Yiyr4SBK1F8wxCrm9+C5p+Z+qpH4OlxBW+VMJb3THf
wPDiddeCJ6BalghAWgMz5DYwkDFE0OmWZv3Sa6K+Nor6UeMnNhwUhPUxs5bDEVviYlZvKqD4oWcG
XPWAw1pjN3A0+rQIjCyCdBeBV5j6X2UiQnopjfuYeCM6HLiXoPP76C8OeWRfefavQMJCRNdG6H/2
9BX+M1BHqNIm0b6wcXlGGpNjtOr52qr5sX5H7mlLV6nA22txo7BEbm5x99UhJtId1F3YpQ/jeCIw
izxlA0+S5RPx5slIncErc6wo8ovVSSIdfGlbSmQh3mhDOrbU1XRsYxxnCanoYH2NcN2WxcqJiY+F
QmLi66A7UJQ/kyQw/hkMauyuUe2eTKxpmJrtcWUG+MGeGkPozNJdk+OeH8U5CmrNmb4SbFlV8auH
u07Z962/lKlKomQZ4UtOw+5AMLnMH0iInQCnNx0g7LX9zinOcrDzWWb4T+OKcq7pP0yJedsjgUpn
jF4W0nSxpf3WUUTZSONMMqgacSt/yZ+DYRF2vzk+QuY9MAAPAQJXUKnqk36kBZpgrm2fuegC3mHa
zWyUt0H+Usy/uKARZkWzMLqnVfxWxl2LN9ADF2a7LXgtVbCAN2M6Qop3Yia8B4WVgK9Thsxfscbd
e7O67zj6JmsjxBasdZ6Re0jOwBDxyrNEtoZnn8An2Mghx7qr2IvC8vr0YAwLdsk1gz5jwyU+mfhN
oI0gBBQcpjwdY76hX8X/NzrLtr4a9vhWDl8T9xOfnsxBLQ6womvUsYJlrHmjxSNtRTBYVzvGaluC
WT0Yjyjn3pyQjJYLwlQmuma6m6KjL72H+afUeUzSdHELU0xS2VeXsH64yTI6xxXpBAAjLZSrle75
+tnWj53iQmWKkks9XlmJdRF+8uZPIK7rMF+Os6+JAzLuIlJV1lTihnoU9X5s/pRCrCtud9Bey4ls
0fx7PgBFipk+YqBXPvPZms4IUyvnoSeNbfplhT+FIrZm8WMzYsXaxvqJUiK3zhnNCyYwMhXZqHNB
IcWoPMnely3zvnXaH+KWqHDSHIhuI5kRlXH7DX0BVdkmTv/+L9oein0P8QzqjK+XKabMmjPX4Wgy
UU+D4Gq5uLucXj1+6hpGpuMMne/5esIQR+1bOOdj/CMQHFXRgdBfLV07+bmWTh3HNKkqHQfNuFfJ
DyZEwDY47reqSXTcNjK2hGL2v5B72uJvUoHKwMoDuoGmEUw4SgQUwOI5spUIf6fx10IU0FJMpuVe
1RCkDoQzse9sWaTyyvJUrur8bNFhxsZvwKxajrELPkdxFvWtz9a1ghxy7WuXzEEFgWk8196kGJIS
t6BA5wrGAf1PvuwGlKZkKjYIG7CaVRgt/9oAf+vNCDp+e1AEc4vHVEOCciXXMtkMwQHeSsT4HReY
M3UH5cl2SfDytdsZP4uChc4Hd6qJYpelQpZ6+t+8r9DsyJuBmt2EFggUyl2YGCQXutixSOghlXM6
tx9GfQBoH04bwuwK+5m0WzjXqJeAVJV0yukASF17k884v3gu7DN7yrbZg6AaScnS2mMnvSztGD0l
H0cNNqcKWQyr0BiQQsLKvKi5a47wuchKcHGf0VjZNdfd24xPtDWgh2/5vWZY3sTRQijscuYOj5hT
FAZkHsFFSbZ2tWaRijsTgcr8D9Tqs0hvuTy7+nA3uI30aQ7EB61Cmz4DZvzIQzMtyQTLEBdwT0J3
kwKE23+l4QbDLqhDlLgD94yrmER9YP6++cLGgQRW+1vXbsWwGtkTYArUGVxjV0I5hUpQJqsi571A
lfQ2HmL7TmoJNcSS4FW9fKDeIdujTr5yLFHwhGpY/cKbEjoQOOUrzUHVrdEhHFta1mMgvKa7gAih
mjkQJVvwAmVX9nTSYMDbpg1hJ614UbgpeH3CcR9aX7H2Herv9fRvkK5O/6MWa+a4LWpstppOC39c
t9izckZUX4p6CxufAdOCNQADP4S3Xl3uTMPAhQGp7qSzJTOibYaTF6OPQWawjW/ZUm8O+++o2DDA
IHgVQgx/4x/llTxnA6BZxsq/EtFWnrRbizpSUWaSe/WGweZNVXYpPJvkN8eQK3uU2gra8a11sxD+
9Pq4Dv/J3aFsjjkbQL/807D+dgxIacJltscaIuFVoD97/42yNdV/+bhWLa+Taf+DORFPWID7AuX4
hUsE6/6k7Pr2Ebe44vkC0PVBGmk+629RnaP0OIhTNv3oiBs0Nl0FdpVtyHDF2hnlZXQwi3Ibx+yE
ULp0uxqNCqMPDYvhudCvtk1pVq1VY1vUrg9DpGGb262D4tyFPx204HICbtl2LvSslQ2BPet/DbHG
tdHZ5HPL+xg9FjwwwryYYMDDzqJ7Q4Zvkr70YVfK+zDh03I+y3HTRDZ6ejz9J7n4qPPCBcCBgl62
uTE2Ee9c3q/JdIeschbxakA0kijgLcj/5FdwkqMEVpDOR9/YZCjTjiXXUcE8Y5z031jJUW9e5G7b
TQQopruUNC+/4I3bCzYU8iadiMLhOhrUS6+c6ecKcY5wcTFGX5h0UOpRQ4sgXEtopEf1C8m5Y+bG
pgUVL6cK506eXIkjscDYQUohFVMIJCRtnjmnDLLMtHypvYswTaUDHznk27p2Zf63wf0Tk+6jhwsU
1A2pWyl/NjoEItALNMHinaJJZm/r/3/Lu7x/rcamT+G64Bar5+l/wZqsNi6psWxkexcO3ym8hw7y
cE4t2aLyq1F2P7rhDrLDcwh40eWFMFxgqWAPf+XuxzDuqXUxUa0ie6NeYjZWvQOu1MozK5JuZqMt
2Ee3BJMStzGZ0ZLY91UqGFSgtah9GJThAT/TWpAWbEbpt1/tjeSWgJ5izFxx/lEtfqJdwUoeQaLB
QmaTVkc9VK+ZdndQprkugpeJ89IJcUMHjM8OhNWQrGJNPzXDisTfKd1L/7XGk2J6purWKf4FPpU/
2LcjIMtErGIUx+OF4k9j2KLfzWpfC572ldmxxj+Z1VrRehzTbpOpG0AktJxeEGPoQ8KdV2LtwIis
p+qOJglkwRhpS27EgTDAuOb6qyLctJzl4yLOvpt4NxciYUq93itvmbrt4684W8W0gZw+BOCM+pM8
TWNWum359WrKNkPfyKjgNsRw1lAANHs/fJARZGgLx9izH/K7Hzs5A7AxLLBP8U3YJ6V4srxDKKub
p14G3oVejB6Dr2DnpOequ6o5cXce66Mi0Vy7OzPg1uwdH7EfXW3jWiF6DTG+Ts3Wks+SfOy49RH+
sLuxmdap4l+vYKZAKYZyPCgOfQBROwa62p7M+igYsiv1KWoPI4CvjkEDGVTyfCaR3coQbb5j35po
w5jZtKlmEHzArlMIIjM+VaNg6AbEg71HJd4VEKjC/MeiEr0Y+YQbMg897BQsDkmuIhZ3l9twNp5N
e8BvD8eKJcxHAUgb8tSbbvDVXiTt7Fj40hhB5frZ7C5GcgmoElT1pn+UxmPqv8k5UgmnpIfJr2Fy
nxezPrZM/VcPVn7jhvlPpPjrzACAXLyXwzPMrj2BeSQdmjSQm6a8jT5PuFs4ZNP12JHfphBjA1m/
NMMsqSXUwyig+rPPQDtzp5ZFJtqCZOMzfbUvQtlJ46F3ONAeta57M5iyAgqZUPT/xjZjF8VLsr9E
1g6NwdyL8T9q+H2szdE1vatMwPpxWPo6rbOdo4HMvZrysNShQL7msYo6rtkLY3lK+Bw4O5Kz1V9j
ZTnK50g/FcoeVBjFXEyML8uVVEPOSDREs4i1T1TRvrYsOwA/f6ntpQx9KWlalOE6I52CR18p3ono
hMi6qcN9Rm0dgi2o6uhN9++m4drTokYDWUcfDqfOOF6M7Bd/utF7E1I3tqMo6tXixNq/zEOE5c80
J3Fo5VMjcT7XXBuzc+eYKT/wGfBdBi0kokP3Oynjm2NOW70gnHz2/T75O+saCkIN+cFEN5GhlsDv
jf/dZpIdfaJP4fkH1Gn7j9DZyXxB3BYhDI74VcxHFG95Ff+l+RcfKnvhLPhqGMNBVrFnLUEBoDDd
q39jzkaWmwjtqIauU2bZ/DDpRn2VbRcrBlxLTB62Fm+YzjTtAkHUGjmu8EJJ3zyZYlgRVGLhMy7X
jnmVGFhW6q4sVzIvXY1nNVfXePgE5seYwAwxj0L3k/9HIQJKmiHRQsvXpUDTuESJPUrcfgyeAwAJ
bVeutZ726WEV/7TaJFHgV2a+MTCK6L952yBaaPqLnUOZ7uwMqQMiDd7UHYMrJwbr+oluhH4NTm7G
3C8nKmLrsA7BlyZUlNoMV4mPIb1bvlr8QQAGK86pbRlOd8RwcRN2LrsH9RnWzc5xvpTkMZPNEgXU
rx0vxmMYngr6bSl1mJWVoJZbt5JPUdUuh+KvRTCgLDVrE8NAnlAyoCok5XghTc/YfMbDGaKLU3kZ
GJn62cSUj/klbBjCim2kA2AtvmTWExmZHGbT7BvshrGxr6xtUUSslW6VIExXo2GRbxa74/iphXd8
1LbMkv1YS2JpyadiQj91RRrgVDhez77htXOfoZ6hilLx7uXoPnA02Sb9x+DqxbhiJ2jDF8vpipDd
0vK+R9ZTZRo3Ak4kaWDsXSt+l4Ojg+WmLP8qgmH4BJgT+DvYAvxbps3BA8Oypf5kCJcvIOCvo/ga
4pFLuw+L/YyP3MV82ugUkRBjpeSCFRQ74ksKLmp51MunPVzE6BX2pj/G6YEGBjxIH3kT91P+ytBS
5WKDl5EpZ58u1emSNpTlrSvj3gGlLLast5J6rT7QnWnmejJXTX7VBzdVaPbdQWNVUDN4RmaZd98p
ipQgu5GTiqP9kpkn1lSMKjtWHNtsAIa7DIYLNAV12OjtvW+/VCDl4bcqjn6y1phcB+WjNxymxdOC
i8I19Hpj6ufBvMtAIGTnOxeYEq4ipZgYXGNkfI3fZaETHkq5Vr1GitvCfiTFUZD6MGy04Tf117Mx
xRjNpRKtx+HPwXeXIgblJ+C1MY7ZAO6Ms5lcHRWftAh+UF6QvzCYCIxWlL+Sg+i7v2oJcndCJ3H+
aPUmC39QwUbWVcztzQpYga8fBwprPuA4flXdD/oqkW3mOWeQHgbgIkyNQssrBvpv/KV4RbvklNl3
ub/4fLYpIn4dKb6LjpXtDhuebkMiLf4Xn+ha49CwmouZKVeQ7zHBfzW0piG2h47oWgkUSJicI1T+
kFX1/MOGYpy6IP7sfoXavo2vVrDD9hcVP5L1z2CJjWCQVb/OcV1Hq5AY+mihx2tVv40ThWODfuCu
R9h9vfazILpBPQ9oiBuUJfJ8s7UEI3l9cClhaGOS0341gb8KJSsDcPQjNIhtcqvDQ9dyhDhL2b8x
w9CtkgzVa4o6p8D65aXRGqfjUJ+7xl862XE0NWz7L7RQq7ovUHHVi1Z31jDYlx2j/klc7VmiXn/p
s1fqSyvnsS0BcoLxta9zh/9W7bOwAUPb/P60sixr3kYKcI0CRlBFpfw2jSzfyK0d9llFziDDss9A
fPaUHGV0liy2qOQ95gADGTyG9M6F8lld1YCl8LO+Jf9xdF67jSNbFP0iAgzF9GpJVM6WHF4Ipy7m
nL9+Fge4DwPcbrctk1Un7L12hB6Z7AheUnpOLj/Reop6aIdPRck3XAEU8yqHSrOmaYYwUvl/OlMk
e9EYJ2vi+d5UFjwKb/wOp40eUOJPn/BUFPb2/fAtrEcAWonYAiK8Xhz7rCgHZ3jOaSnjOuxWiumN
MLlxioj7lO+ZkY5iU/ODGD9h/9OBK5ljwJN+34uPNNpq47sPe6QWR6mR9H2hEVLwSPVYglCOOc8c
IWV5nk3Y6b/6o8yGRYUCjAWW3t4N1CEFjyBNVxKuJusorNNo7GL7PSXbOd+g50auYDyY0foZFO8l
zg2KWMBNLzaa8on30pnzVp8ZW1Kb235yVhPPq5VBv2JnBf9EsTEWMBV4i6tXYTOE+5oS8A/+PyM9
qOZeIEzADt2hIgweeMKM4akb+yyhFuURILyBZrqqYHYfTV6M2PKc+df5a+SHep7H1XtclElwM7CB
6RQuAxVOzGJxlLehvBexSQH75aRnLSfJdh6zruN2h8QE828KH7mVu8H41Hp4hunS+lYRNcNYacZz
hHkxT96D7Dtyr2a+E++yWbjwKpkgw2cTOGkZB2gpUnJEhjqfJ4VlNQQvIBOkdVObmZqFTivhgqYz
9vV93wW7DpRcxFlLMo2GIHFW1s9+xUa2y1bdjIanQDTLnzl6y1FcTTwBEYp/PVul2V7BnQW1QSz0
b13faLRxiX+Okf9mypm+MUWlrcygsp+yXbLzHjPqAkR8rBrOLgiynshTAlTJBH+Hv2R/NsE1mVSi
wABuouMCsUT+VNunnjN2CzntJ/Wgdb+lciORONQPfKwosNtxjePjpfpS5v1Hh3aWwR+jzZYHwcGy
ZoZLp/xJ/ZXVU+HIP2VY9eKX4XHieyYAB0Oj56LDCbSfonRfLCQ3LQMI8R7rizJgrvBIuCKQnnsY
CLSjyACCPUYDDU3xtJW3DsRCIm9OfcEmxiDS7F7hE9fyGds2A04aiHYzoGzQeigNuOCku5R8ZWSC
8xm4UnByd8aXXd+zlm89OXbxETRYj3M88XdG+Q9Hp6V+O+NSkKaLw0tvPU0hiHvy+U3+Du0ZVGPX
PTuwtIP7OlCWKfpnqBdrK7mOGO0aVLkB3wpBEYuY0ZY2E/hmuSJ7TDfCzbNU5TqPspWqPxp/M7Oh
7JWY3kdmmTW6xZbqNT9kg+ea2DvSsw5Txt6IakfqGSf43o73gTixN8LD912SIzYZrImJeZm0Cx2g
JY55e+wJzk53cbFUrJXE+6vu8RqK/LNmkBk7j8C8O+0/oA6FfRnyO/JEDoMyPXAlVxGv8WqsKJ8v
bcnfYdMK3YfMW9ivy7rcZMGh5D2v03QZ6DeBthzG4HwRFcFmbO5Zc0evDqTzUJbb5otrlXNIMT7z
5ioDupqXRIPAvEQbktq3brgyxHcmwPW3VD9yRfUflo5q7w0E1aK8s2JmpcEKM+QOy8nL4LQhNAG7
ebNB9CQIZNFvXX7XPtP41rTdonnL2HSqfKokgXxoDndrS/KhGq80Mrs4jlHZh+EdBVHOz8soh/04
+l7nbtKbzXkPNULtGDerjro8gXqUucYe6x0P9od1UN11Vp5bZPOhvPvt1teWmb1PmuYCsmwZMjEK
JTxEmMKEgLXouHUWw2us2qVgIDV5sy5/fFa2RGp9w8usJpQ9XlytuJCKdhU+Oqe7w01dMprJJrZr
0QkELtw5v/uD+1BXJKOE6AYJ2DKOynQ1W+Bi6U1trwPcTX9vJt8xwJNk+MvNS1xwRzNKqjwHAQ1A
XkJNKxai3SUOPvzxvUHCzoH0HgZ/lUBk6uwB2xUkFrvDsizctULpp3xQIjjzVYnFF2JqSuGistih
FMRPnyOxwQzLxjvtXmW/TZ5BiCZWCABlV9RHNMcKkln0YQPMV9Q2lfk2wu3oUPa67t+Q7Sa2GI7/
26vvuj6uJHR4q/2gUR4LEJsO8hLoUAFaDMEQKgk5V6OdYq66hwWTFB93sMMhxNC2SJZc7gUEOxS/
GtN8h9jdVT99M643u18NRcVA/jaT1kOs7TLrUFIeDuajj/ejshn4BekjZDCNDUhubjlmJjO+xhlj
cG3Buwcq3uCnC5q3nri/pqGgtaFA3YVxLFhXVVdlOoIzWtBUYyzhFMwCzwLdAk+JuG9fXXV8BrNY
WqwiUMV1ceSRy9gbMvbJ7b+UMospAmSj2uIK6b9r+zwkJ0FSVxsVHN2k5wA41r9GGwYK4/cGxVx6
1IsXm8prRA2LNKFc84CL6GSqW0nvTzYlTTn0hPKFmU9tfWqPMPpB162oq8hcqPLdqD7K6E8AQ1bJ
pZ3mBaDePIty58JzLV51bmTM/c1eDBd+yRAVhHuaSSc9+3oSx2n4S0ZwKdPh6rcwYHXudQQjgMzd
jVWj50QsuOlAYcE8VPe+SdAeajS8KKihOO2ZL8ySC3T/nC8F70EyID3onlhUllV8j63JszqSQobm
oVvfGNm8ycSNBBZWLhRxE+igRd68jApA/gEpG3820wXbf/455uVh6iOqzt9txAxkJ11Kp1jkMKw7
8tFJvWlNdS30e1q9R0q1NZsn3uwq/PAzkzsLtal97eyPNsTByUzK6O4j89iEMrr1tfWEXECLTm39
j2TDVY2oTqcwQCU4yHFjRAItdnApCTCv+PhdBoegSYN6oQCpKBAmCsqz2PyM022bX6rqKLEehJCJ
jSh7JFj/Xcx3peYp/iVB/2ikq5AC3IWxM5LWnegWc6VZ3syoRTwH8OrEXC56gHJE3i+DRn8RcFXa
jhhEr2TvphIYi460g4SEJcyb/H8j2WrBlwsNjlUhG9v60BCqldT3lHgJyanomN4gvYiZLTDgl551
I44HeElE6KBfcdhDT5HFHovFEMa/nkRcoJ70DxsipbbdREKVv3IIUiiZYEQNZxg9Dt6mhejRUTBm
McjCcst4PYrf0LIoO3T0L+gWR68aWZVYE84XJi5LnJUZWz4xhqgWcfhjnWKEOsBQsPDAulQ/OiRS
wOs8QkdsZKsIeVc2vBEas5mi2xCyV+XiiNH/YDBAXI11TDcXuoYtnzw0YbevsEHPyMx2wnARYCbo
W+tvzYd3UNXxC+uKKNqmBKCMrlfPpvyHHP9a54rBCnfl1a84B9ncwiYT2dVVPhT/K3UOcBYXw/jo
/GuifYjyowKaR3cwnbLsFESfun4tSK+UvHAVt944sIJkuUI5AqFghI8VcP4wMyz1lCv3Dc/0ItJe
1eQums8petfcY80abXSeKmodVp4Rq26z9BcSxOeLzpxa53wMuLcIjGR/yMhlmpxTOpTrgKlXWB9n
/32houKq/uLIuY+zSjYgljENf9yCmhE+YUZXDS3hpdLOKuEzzrVP2pe+n28wsB7gOePmHDjFnsxR
N3iPEMvrBrpDhXimgK9AbdCl0SZhZtjhEyMPbpEyaNRR91nYLwrTACwy/0L7p4qn3+24Z/R8NSjK
ir0CiG5W0VbDBJO+pRQbAh24MDTk4j9dxYqsbiQntnHI+5LFbfmvATJn81SAKeOiBqhuhOCrylXZ
VhsI3qsQoeLQUdSEPtLMjVkd+0gQ2hbfteonItYxIY2oqt7KRhIDdCMqxGw2/bDzs+IcihivjvOi
spwqDZrXblwRRs045zOfv/X5w6jb1eha3AUZu3DLRbE6t1VAW0IGGPqu0E1+EQ1A2Kb7lxrRqTa1
PwU1U9D/L1BZtMwuFefVsM5kF4Ci4YKBF2IaDcLTAR91u0xQIzA1tVxsdB7XXtDgvmPxEQGN0sNf
nBFANamZAvTpW2HudTYHSFJ9cfXtd6c7iIjjtl+LOtmX7zq1zcQiOcf02tjmQsafdve/WYs4bwVs
z5HY7hIJYVcbQIxJaokjL6Ry65XgxafpmQADuDWmxP6exlwQm5RpmuWwL5yIQBIUf6w1D7U294ZX
YV3C3mVnDBgPil6/dtHQdOkiFT95/jupMc7/Cf6gV7FZrotv1IwnJXoPUJ8rHw4lHfVZ5XgtGl/0
n6FEWMRSdKtVPGb7ogEHZOzUhtwk/ajKL5V9dYFKRV0wpLsUhnkezfSZsaqjERHZrgV9nyDHmzSC
ROODGYg5E2Ghogl0sO3Y+Y9djF47/AMxE2OOqBCoMY5hrz9D5o2TItadunMsYx9nNoarnsrd4Jc9
k8GABlCTORW0yuGmWT9EtE3Ie+DZ43+pm28D3Q3Jtqzqd0BbDEaHQ3+P9BnB+tIYDN9MQn03ksVd
gPdnyUtAwE/wY48XCmRdeYscjESMQBxUMUn3KEpID+ojjyNAY9RacHLndCcmAH56SPtXV48x5lGa
I0TRlzlPU80vQQvfS4frhMTzPkMo60AK9aLkG/GzbG9dcRUl4D5+5mThIAfAIvfS2Fjh0WoLNubM
I5eGBmZ/2bvvyAmizFgabETX0n84CsBAfalyfitO58HZfokYbsFQCVhWcGTFzjKDQhVsY20bmBbI
4+fgIz6D0MnWinXMr+BZL/Ej5HbtmVgkSejkXxoB+DP5G+K7a9F99nxad9SvFf9V+huhXtRxn1a7
4V8Krs8ZlUWJXGTuZdmyafWF/ErUH0RfHfIMDfplmpB0sFfzkdScaJqibqNhGOoY/A0hU4PmFPe/
wiwBEWMc2Ns6IdIa3+1PXrCXnpllCRVr71UMtUQ6gIhbgo/EDGWb9ovEPJWo08p2unWsUU+RI5zC
GERNWa9G0Po+9oCZItKZG+RvKdJAqeZbW3+ESPeHJF/OXyVlmJI3+JiiewMhUK7L5ji2O8VhnrRN
H5ny1srv2WPA/0oEXcaq8ncpvKwaLMz0qoQeUk7J7sfgEbji03GKmx2inYRpXhHpqM0rQJBaBpAr
HSvHiByJHL4r5s6jj1olZ/8xMo6O6XgzWZ6meF7owjKtR9VDDeUFWO4TvAfE2X2NNAFN124bN8Gl
zqxJK05pkGwDDEUjYkRMXReZt2tElwmPhiReb88UdxTrOZ8AeBypVD0AnTOmpcDwMrI7VI9wLzfe
JsPKSi4JCYryQANByMMsRMYoLgn37Ji3424khNVBk8kMc1iaDO4boJqvbbGG92LGa2hN2EZGFjDF
ZtQ93UC38VRwud/18pzriwJvT0aijB/FMHvuXKHthCrim3+nq6MPle2rVL2BRQs7YHwvKDNcIqBr
4zvHRVo0Z6vdVtm9QRMw/NXU2lXJZVS/Eeb2QrdI9EBizukZPx0T9qGauC1I7WjyY8Iiv+bAVu3/
0aKj8TGp57pmT6Gvdeke6KaZ0AnOiilYCxEuy2pao1fH3WAMCgqZp04LFEdvY9R5eXWVCVskuS3I
2IrZzkLqTVV/PZhUDmepY9nvuUoGpjp4XZubytpZkFnMB6jzgQlyO9mMp4yLH0X3bwJvW8MHx/FO
RM6pG1aNeS8R+TfO01Eryu9LLA9NeLSpA3XFpcA+BMbZbS6mzXpF3bvZc7CT5UgnbRUfhgZhVSVx
G3MrTsgyB62YSG+GrgzJMTWulfEvYC2haM9iRtn3OxfLo5l+iTZlBpch4D6S2Uz+dWTQifEnalKw
iq+0ILQNJgPl0slRrwkJbdi3w7c83pBkxBQGIe9mjIodUzrNv+ToIRLsVIr963JIjDSTVX2vWs8A
K4wDBJA5ihuoYuAbXyPba2u5zIL4npPjpl2G8BhMH4gGQneeqDdmRTaZWEqb1FL3vR2v0jyVVOEw
5L0p28BiwcxkmDj0kKrOCj0f33pKsPzbxIyj5cVjpo6XWpKtGq8Uq/FQb3aQCEKm4H5GcYx3C5WZ
piP5gGOt/9NA00S9g3tzrRXbMGA7L+VODS9B/xOj+tcLnZIiWjsmGwTlreEg17C0WnL2ciIFmPnT
bD7a6KwmFL4eTrNtF54m/+ZUd5s4CCtD9QMWND8zMIOajMKTdrZhxf0txTxHgpmOxOMv1JcJMUn+
m9UfuwzpEIIg0wUohlI9Ejfl3XWtpSs/ImI8S94VoSzQaRHPZglsm4uShV/GliLYpPbOhrqba/pe
KiywTRoL3u3o6mivMcgGKDpeo0wEPTdeUgPtqjRmyAAmEeDZDGY1o1qXUcWK7dehEcKl/2IjWuB3
HTd4UPnAK1wlmBm4k9DcrgDtWGhUrQ8Bvicctr61K/23YdiLUvljf37P6oxVtIXPnkuE2AeVXFTJ
UUC42sZyfM4X6F85MniFH1rHr61ug/hXCz9aVmiDPW7bfpdVPU1o5xG2ue509hLU8iG+i57BYEHi
RJ5C5G7T+jNSQsxP7jIJL4XrQBs0baTpTKg0q9s4urudn97is2Y2QGw5WuWC6dj0UB0ab7Ujsjp9
m9gN6/FXi7CmwMKTooIRGfUGUozER/FWuH9Od4yGli0hJjYtYIXjrhB3foWM4XwtODQGujLJgM+H
/Ft1x6kZUZYA5Gci3mKskCb5ZYBpfJebyhjqfW/9362SBUgvJn1radMPtmRqKVmFuB4fTT3U6xL9
iaXjU+fm7djzUnbFon7PYCbhDxi2DrFouibAEuDoGPg2JuslEdW6mJ4Wc17KZfk6IYtxSQfSdDjX
lIjIGyPm+IaOC44nLTHqHQKYpV1bm3CChwTZrmxs9NLzbOQRTmC6A3slTeJE8X/r3bJS7+YQrAgo
pJV/Djz+OtPBjpg4wtAa6w8CA7CO8JjFBKJHbGvSrP+HCY5xWu3fAz9dFoPljXmC/cQePWkZnyaO
1oRNlHNXcmayybrHappyeMQo7n0JGxOnTzMwfwRvbCD4Dx1ebXtLO0Z1ztoV44rPx4wZbmE3HEV1
9a6gSauwhrf+zm6/ubck4pccA0OSkd5mq8+Q/RdQNFwV9moiBR6tuU+OrSKKazYZBEuXbzhr07H5
KS3I/kMOzSDHnkTGIKLIOPSXSvM1qoA2hHGQvJ2ZM6uH5TbhoMnNlM4Q0wOPbFn2XtAwn2dXEVEi
dzw0eYVHXG4bZuh985W2F4KDzqSKL4jEfrExfbvIrMxqPGXWc4YsqO4hQUfQTz6m3XbhJAjdmhjW
k0u4hEDqId3gZLHdsMsf/uC1zY2tOn12OYZO5lNV6jUk07n5+MBowFonm0nGqxChka8xssSJHFfu
3kn3Kvgyq3TXbRKey45ZW6p8OtWov3QAa+2vgPWoxIuZMsCKjIUBslaJENVnuRdjSne7jZUdOhQV
Q7o1onbp8Cqr00ai2x7zo4J0xGV4p4Nxzvqfgs59RGOjdTi9gYNzmfOzi1Wrn2HveVOFwZcUBhva
c5WAvs7vDZx3f/54B/6JGGW6OSLgGFvk46cCQTox5i+Rq+4iNSVFJlpkerpLJqYraEXRT+Xtg49h
S9YdjCsuE9QFhibXSnog9IbxGhzzopywxMxEznYZJtqhrIJzNeL+wSbTQum0rGaj9Ux/zYySt7oQ
ELnRZzuvntxSe9gUGEQEosacxa3e3CyuR1ej2e3o7sugIG5MIaX+Xzom40vVducwIA0ThpyrurRw
a5hFS7dOl3QWa8WgSqIT9dkXUVt1LeuxgErSfPhYC/2aUzR0uqVWGgf6/9c4YFrvQHY4tpCpKaKW
LuKHrC0WBm2qgqUgJftmbCHXwnSzDJCwjbNUDJjtGK6ALrXwrQ1D2Sp0vi0HyNPo163ufvc0qT7P
ciS0fxO7Me4Otq1i4ejmkp055puFioU7N2gPjPg9MotnQJOpsdhtUp2ZRec1WHFQXr503Z8Nv28q
KZyDEloEc31pnbU+Wg7IvhOEOhCcvdmZzRzPM2TP7pP6QVs36a7NrZUZvdqM9RUSGJPx1wwh8xo/
Y4nu48t0wNG0EK+N6Oiialbs5DFYw8eoHBH2DTraRych2Q2CZLfO1OJJogiy9r7HySjkTz7G+066
sz52mRXFq2W/NrkJGacGjJ1LSBgwfpqrWz1s52gbOfKtT7ciDmvAcyjhdDfOtWj6q4nY2+fKrrmH
DbR27bNGY0UYSgzrOn30tr0PpbtJjRpZAKdaOp4Dxf0dyxByHtLkAUlMFeBcvLcuZs2cuhe4E8HA
uolcUp+tVPe8U5htm7uwsTd95LNJR9lQgo4j5QHzLsr8BqdeSNsjfmG1LvKI1nUWNXA9wqEWZkSH
+64b7zHTKT3+bm1G7ZH5R7Ys3ZMG2IZlp8TUF9abeCRLrwmIY43oH84az33bAl/A3ZHLrwkxry/b
kQ1Nhb8cNFJQ3PQMy41iLlGM4OfPsh9m5UNJVmT6W7nOjxvOEi4CW7R+KVgmsipgX+uucoZrIxa2
vkZRjQPNahVCRs6tXfG73iiofQ1eHoMxRd5nt2TO+vQp18jZ6/pnwVFZdpzBZ9aYKuu3wLiDlC/d
Q2FSuVQPF3dQRPcS7I0WYQxhALlg/vwRYQ83pE/8CH0w2++wlazDjq49b7VnfVGP6vlvLL8rAVJV
XtIYMXCPFZjzeo7FyEcw1S14EIKANCZ1g+3Buafdj+h8gWiUobPqdeOuwMeYEFDB6F52bGtT/GoW
97KfgvT0w83ENjuYl788GDW/swqknxqqDx9TQKurUNV7hL1iExE7ppT2YQqjHbxCQsXml5tsb7Cv
57Qm+MPnqIzQ1Asce9IFccZV4srO02aJLaIc9uzGX220LzhGS7daTbnz0cVDyjjLXlP5EQQXs2SF
3EkEmgVnGo2qa16HgGEBg9/JRhXEw6hjlB2CW812nb/Ic/lN8tQ2bOCA81wzkcUwv3MgEFUNgHP1
XdAX1vqyR+1tlmRnZ7Bz7hU5JDVWwwIjUtl0cC/tlyL7nkxcrYx3a8PF7UYqWlF7Ft4FO4Wu7+wi
HIga66EhLb0KT7SaVtvRjGhZw5XCYrvQ98l49WWzr4lTTiv1aGDPEHmySM2jn6SbkIh0yHyfRtfs
UscAgtESjbqL5xw681aoOqtAdKkMaPQu/aewVYxVhZsHGno6Jwvva96z0kTkhRxJxxHTM3YMY7Hp
ZbatOvTzxrhOkUySGbOKqfcsJI26E66LGrJWVX6Onf2WWCMirZ+cCaQGuNb29UXUfKS5cYxM1s8c
Vonb3IgrXxpsvdtKZ+05nQC6vYQMKEoVFkKfn2ZVfAxgL2fgAK7uBvGDEJxXx6RJbtgmNtqSy5TQ
YGOvO60HVqDKL4Pezpkjv3N28kA9W6m3IWovGjVPNtkUdc26cq0tadwvIikfTdDTV7zh3QO9mqxs
qpa8LFea6LYjxYnb+JDTnrPUTKEqdIhb1KnuOmxrcSG3vTXuheqsiy5bl3PXA7OOcp6EGPIDHN4O
duSkE0cg1rNYfafbQpWiehHCQrUPX0P5lKl2Nl1kwMz0mpGEpWuCFqCkPkzHm68Sk4OHCp/r1lXA
nXF2jRxoEa6/zNefOjZb9hNhS/Yn+zKdKFjC/bwszj3/f16ouaLo5UXv1qJAYeETnzvl54jBlqhW
Dq9YoXy16UVYEdBotlTkm/YhYBCcgaN6KmvGgVX6b4gnr6BZajR/7wbh2kmyc19luxI4g8PHLTkg
CjBHWfWO4pRuoLnx4UdopASiua6dbiI/dIISxAnZXVNUKVDInJpaMXNPjfSPvh2f7dZZJgN9G4mI
JWZXtj1RXK2H0vAiEgsTPfIEolU3Vj1ds3cyBKNGG6wyENC4STDB26p+BDab16+CQsJ9RCH2Ud9C
QkSOQ0HTU/Ft/rLMcfRw0ePDr5FtsUJcDGV+7nFqSoA8mU9aA1tDX7AaoCi22W5sLZYHRTGgFcS/
T7uu2ipxJfk6q3cOetYEk1UBM8vE7Q7kA8rx2odLY9nwWLK3gAY1rGKuekZF3E9ZEe8dUqnsSh4p
JFHU+acQs4voslUQsq9S5EYb7U3dFKuCuhzQPnLd+tb4yqPCfduwFRgwQE+MSsaUs9hvVyz6+45Z
iBrAmdNWPvwUNet5h9nKrgz+HyLBFraRbALBXKX3dwVZR5YFqYlvyhJYyZ5WQ34D0k8+g1jjHcF3
V6AjdzCjih+//CQ/0I/eNCYOmVSXLiiGDLiUm2+ojNahP725FtlWQc/dmS4lVm/T+K4AhQVs83v1
Nc2WsYrODz5hJ8pFP1Ec+tZlMhVGBMTSmMB/UHDMWhF7ZMiVgeMyABG7vdcyePU7+dGQtBmn6BrT
ilcBqTNsCB/4R4WwArnBRkwI2RNKMfw6Ikr2puX+GuI7zqmqpXJ3DevYa8O6NwbM6dpqpPQfAuVV
cQmlaJpj4/9rx980XDZcjpGc6yNtb7sKDLTP2nxEk7uS6l9v/Smmf1PpL+Z5fV3+M6x+IZFJDInK
PNbYlQ59TlKtQPAtDZwmKnOClB9VN646XPIhZXNMOxlzRGDjVdjhQnUDsteii6uhD7Pvw/ojSqCa
SJOqaUMz9GoFLoYwrLtMiWs3oZP3l3ENtMLpp3cbuVOHabTVwuOIE6YIhnWgMNgsxU4zmm2RBHuT
vepQPUR9agc2PypjQN8XOLJZo2J3sCAN4bE64cDbaKqCdMO9wgqEsY25klIcRcMmFd1Bsjt2YjwL
IcZZ3cFMlJGP4m9ttB6aimS0zfhLSb2qkuprGoetzWTF6cq1NaFJs1uuCz7tkVwFQAjA0A9jVz5t
J9lFznSVOjM0O9wKbOA5BOZOZV45hfsO3bQ6ErVqgWSw4jUc5vUwvElnfKXoY0KqrmIXWq2BFELk
cCBCM0O/kOBAd3YurBkV87vEgtn6ZGfkFZjFgUGQRJXKchZBsh5rQO/r22idWnrmhJRe1c/+1VDT
X/LIuEqWfC3BJTWTzmQq11mhXmIkDq2rE4n6E8oHW/K1rWCXgOxYlxXq33n3AGums6DJGfuKP63U
WEfBibHm3DesXARnRI/Itx+grAQakvL4VBfhKy/9aZyCN8eMuSd0K1sM2lNjKq+XT4ZNGzsHvIog
qmBHlSLWUsrfnMAfwpw3gHv/xmINf9sLEPkFzQedINWrfKHQx1iEzPTcB5TahoUiJgNlhKcWl1EC
7T6y97n2U8ptxd3IM7c3R+dVI429Ag6dDnwCc5QhXYI/TfvOHX6bmIE99raYbJaATEpNckqC7x2p
WxzzsynCdc5meMxxtg4slrSXOQ6ntrmN0PMFUfmbDWR3WjRdSZ14I74DlSF1F1CPcPw4wOQ061/P
+EgZ5dGHi1BBOihC7a5qM8WTlhponCnuyHLxlMYLHcx809KdoiUw0QdH6q+J4EuqKlbLEmsH/FVh
XAa1Ws9T2Ey32jV5t7MbC2ydhH3xOjRvKt7aEB6QP+60knpX5bIvYLew2TwEvKllaT5JBnkg4rz6
Dd4cK50P7RCaXnig0bnYESw8Fn+NsbQpVBVCe1iRvWgqcyudkUHGcNMPjLWqaMeB8zgcwUT29r8w
m1e4fDETC4Rg7Qws40MyExgQ9lUm+nbIO6PiDWl+K13mS8G4jVi/uph40yjbScFmrqnYNaeLhmiw
GseBYpXbVCOZD4/p2NNbB/aPnvXPiuMmVXQKLoH+zbCfSYnAkfo6j+XMemEBVu4NecvgnGSyuyST
WDl18C6BOjp5sh/S+taxMVDHZKtUPG1z/kOJXsaIH3yZe21/ldNwDCqbgVCxALC/ynte1YbIKXh8
+jCuerb/+mwQsp03EdC4DsUuAxRRJshTDPevScwQzWoLbMe+EUEY4mnT/PRZcdwQRYCgPJwOIgbr
x2eYS5Xgr2xV9O6xxSumTt1rQOE9jfimYvA/BZC83OOV2dqDxLfQTGui6ynYmX5rluqpxrMRVHCa
xH+Q8EBYNXo5vVLfouqK0cyNrW3R5+jVKQkTLTmT4nAR/XeRPPtu2peC87E0D66hcvd8z2EuJlC+
Qiy1AcsfWGe1cffTMG7togQm52qrvmGsFGDZl51LVgA6RbWBSpSeGigLbuJie6BsLsu7niFoycK1
SsReHSONcJifNu3esC2uEEmSSUuhRtNgolj1u+y1GK2NpSL4tQAQleYuSJ+qjxRlThEhCqG13XsO
LqnsRzwE86KvwoLIRAoFlzRML9aP/WQ9ZdVsasM4daGzNtg5mlmw0NRiV9qDJ6pmnzY5MiAkZows
/5V+uu9LnsP5EuxrvMOJJwi1MkYWIrbl9UX17OMvmX5PDXCTMvcAfHMMsWXKOs+Y5C5V+20YTxe/
KFYuume2QEy+44WYsH3hbDamg8EMzG/tFRcz+qYUthExl9pn45Kt7i4d6KSlap/0mj1JrG5a5Cpp
cgx9LhPZkd/7y0OBoYf0PCjGw0QLBZ2RdHfuYPMkIzCVkNw7aW57F5YiS5gcYkip2WhzGBuOsc4Z
298cdv492SxBGK51spYwSwh77hpmlyus6eycBgUrERaAAWm2at7jLnOPIGmaLr/6iAe5a+9j3S77
DDuBKdmNUPpWAIMm5TulK9WRYQpZHpLAWUeR9SN7NBtqvdHExIG4cqL73INEav1Ov8UaIWHZ1qIk
+SxQxg2IvSe13xVhhcT4TzYo8m28mrMUoUH7ohXdOVWxp2jq2bCdtVkVOLmG3WCC3I8DkiDYfiu2
dqxcf+sb9srs6puiWRjnIHcwUbVHiSHtZJEMPjnrVgNr95Fp3SopOExRKiZMDDsNS22+kTVKWEpu
s6y+0/6zQiKduV8mo+02n17difW2na8JjyPFOUk+Y27kIBwx5QzBPugZ0EbNt2UF94L1+zKxWiw+
Pgt4ofWzDSnGAK2aT7s7O0V2lG68GNK7PVvqMSU64UEtk12KQ7hjAwQEgQkb71rfcz5a95l0ksH5
i6NNXr4nU7S3m6uAIBPG4xGzx7rE0+BawzmJJiydOAEQjRuix/RdL6KB8m8GC/TOR4FkwGj713FM
93av33VitlRZPEXAjGywVg16oJdRhScI1NXqUUNSWPpmOjv+p1sQTMA00ptml2gZiz+l9Fn29cyJ
oh+tzin/eh66tjXB5kTD+38cnclS40gURb8oI6TUvMWzjQ02MxsFUKBZKSk1f30f9a47OpqibCnz
Dfeei8qONKSIuZBOfIYddhMSQxXu0oQgJdIsPeAVqsp2BlqUub7UU3m1TDKuUJ+UafEYSDgE3jmL
EvBVuiD+LhMUI/Z9lfyLSo9uFlFfzJamdvItE7zjiEOyV4BcavMtLphiTnpRGwPBgHhrZwUhGEj5
x3+dzTQdWt3GCLujMblMf6pdNkUY4gGBt/Jca/xCgVqHQyTR0VClzcE5LvubjQQ45WgTRnuJfPda
ZcnFM6atzJz9UHbcnx0OC4/4mgdHvczho5goZ0bvofVNrP+4CIrqmirrNMX64OPemtEYaykehe9h
lWQwTNSl1XcPGcTpJobJH8zBYYqQNVqArZeZM9kLmcCCSTclmu4cQVZOFlogkDyI0VzUxSkbjVXT
vwd5u4scrkjocYPXrFpSEROOIf48lkyIuOP8tBjR68qA7Ct31OcoHKiwON52WVccHOFcBJf1EEU8
9USdg5FKCoCSZAQ5I53holfnkk8t9LwGg0m0EuNMgRc7K10sWnK0c1bKeLHFzM4BbkaH2vg3ERoh
2avlqXEIoKBkAIvhz5DebR06Oe1rwY8sJCYL9GcO/IvQA9g7xaC/hmvs+dFV6e4PEd5eJ85LXCea
6QK9GKZc9KkDCkeovZ1Ur/4S650i1uyQUaVLH4x7qQ2GByo/tBaYy5yAs4uP9SunT9OL20Ww18hN
+1OK9r4Pw2eh9C9HycPUOJcpVX+2hyqoRJtp0Cu6MwSpjL2pIiO+9wPJoEcyrOzoGwtuCFCqoG29
mXvbTyxe6O5bLQJsXWB/lKF76rIKwK6PczGu4xcGyetIRXizgAXfcafddRXGoeSzN9+b6amu5l0f
ZuzpCEod1GGJbqKnvLOseOt5028bNZx6lKp1UxPpCRXdLKmOuU96SOiQyNHAaHrAOSFsJi0OZpU/
N96btHhiGooHy/YAKsNHCqEyeUhERk1C7UDnKny24Unj3zIBKE+mx56zaoLt4A3Ryc6tS0HgDpgm
GzU7v3kCiK+P6o+pkq92QBw27b4ovEPe2iBIYFeGprMrfLFngLmixt47UKlS39gJCmHGe9tBDs9p
KZf1Hg4GDF2cuCLXxySdWGC4DJvKdRuxz8zbJ82Cbxvz5pfDsJ04SiOkB5O2Lxogfuupr64djqZL
q1046zmvzgXcPIvlbyn+QvWcEYXHeBafNiYdWRLzOyPwIfaI5ouBIW5+G7WnaME24uYsUxydVfrc
kePjKEVYa3nM4mHv198DdX6n51XfP7nUNnQrOMsRvrXZrcK/hScVEM2rr8Z3NaMFGog8d57oej8U
nr7ElDsLa7LIK6Y9Gu4x7p4IriT3tViACnRYfXIftUjJ0kX4sR4AdYY2eWBue6+j6palw5NbmjdR
Qh2eLaAk4B4N93nMhy8n6vbVtPexR9aNWFcdNaBD+oYIPyrtrmZ2sz4DB2PA7MmYKp1MZAkT33Rr
Mm3I/yXCJxZp8QkYyT+CyG/9hP+8M/2Xoeo/Ndyyu1gvgHTzBIuTVimCazSX1g3h7M1LkcSLEUef
Q4liolerLBd8lY97y/iscUjnfIAFflhljjDfZjw4dfWo3exokm4kvfAHAvw9i3i4v9EtwBzS2Xyb
5XCtLe+xtohbIdNIIqpGIXLlYhiZZDHREihfk+KhcNTNZK6XTlowKQ93dqNOTknaZ0V7qJBGIzNx
RPDZWGirDeNZtObZt3CwDVFLwFGys9DEzJZ9sUt/F8XpTgdIiZDrOAOVViqfgfhDMoJNxsTmMhpM
NkuXw6GL2X0YCTUEzBupm6e0trem4b+omsamzcZt00XUiDZBDWStFM5ngCIAb9dvQnlC/MjV7WIX
E+2E+xnmepGaDrUCEpZIEPYeAqiOltyhLjGW5G1oI3bK1qKJmhdTR4920D8NNKEMNEEvSsBwo0LG
DjmNz36ngTS1DO7ohR8KhCBGFjPF1PcBX3UlivluDAjE8yNFd5jvzLbduNS0OhVXphZEBPawhbEC
TsOb0vTMGMN7GvxE9kCWKPsyh0OxTWN6luGNXvOXDhWfEAqzumI4VkPMRyHP5JEZvWe/1qwrcnyX
+aj/yZ7dpyRHpZ5XY46SPBrvJbtOAb+YD4dmuThM8bh1y2Bj2A4eQ28TBz7B1MAqoMyatCuIpNcz
BADRybWL98eD8mojVXEZd3WJ9zT0eb8u/CUWDK1KFbwrC1wgZYerNfun5osb1l0VsX/ozJr+Aqd4
MgYp/vUFSU1bvIC0dWQ89Tma3cq94MQj/DbET6YAY/zpDkZW+V62FSWbdd/Y00lX7qnS86Uq8mvR
Z7uwgDsmG/uQWM8xLCCrRQjrMrhAgm6zjV1NjUSg4El3z2TkUcfWSi1zxqA6s/D+zSswuB7YLZWQ
DFfM3RklJxr7Ir3UMQj1kgCAXPjsqRC+Ks7OzaztJ49zNg4VssoKzyiWZAx3RQqhSqGGTr3mJJr2
2it9IehuW1FKAI2y3qscuUSVdmzoRbZSjY8f14WvITeqr+lTrfLJHZi2DtUDU7ELfheMAuZrIzsD
TRbHutfRO6nUpZcsvlrLrci48NnXGvXREf2bmsrvIB3Wc+meWiu5MeJmpgSehYRJ4L7RFvf7Tx+w
tm9rwhg1ryFmbf7Bg4jgeOpdVvMx6rLfMioIMxOnDG26U7k8CsnV7pH+8x9ZXjCRanW4NT1GRUV0
ciiJUh9ZYi1YQMQM3zW+RA5IYkYkVLeZrGCdsXAysKRFMSWtTymmcGWbdfjdFeU9+v59Q45BZCGH
lfGvkQ2PlQT8q8S8MzMUzMFkP8e+/Ood8Jkpcq6JMi3uPVSKVNKgxqeGeQw5Ut7sBndjx6SzhBVT
Ol269o35MFgDEdSYyhzNoiGAT4yfJ8SqVrflRYbV2R2Lv8zryfoGH6uiapPJlmA/p96WA/FiIj0W
xBJz3agjdSquBqQfpn8o6Wnc5iNHG6jn6KEx4Ft7kLCYb5k5qfV5sLK99LnOjB1BvxT40J5t0rpr
3TyzOtxIGN6EK+FKio3Hgl3ibHdrYSIPMt2LNKgv1YSlRNYHPjxEZGIzLM6orNNbxkunYZaXMEEu
Q8HalP1ZGtaTSjjwi/IcZ8G2KI2/TKDrqVED+S4h61JHuMKrbQDNEMkNXlGT3Ro1yuCjI/LQqDLN
kojY8quDsOxuYh9aeCzamOYhQMR7P8/Powc5UEcCI77hb2eq6xGhlJkmJ89jHZWx+TPMGkHx+JQ0
7SUNnkyZHyKjPyWJ/UNe2Ea56akyuJBr4yxbVt8WQVYe+jjglFEVrka/+oiD+LmOJlRpzn0WsKef
WKgTe4vmBEAB4nC7fC+8+Xn5qNQA/M1QW14D7LFYe1hbZYwuo2jEaBv9NSGghUqoh070DzEmSxFw
RaTW2YHinPbzLo0DOhiJ6SX+6xW4bWlbFga/kZoNLU6sLqNwnjV7LNGxLJE4C0cf8ggaijuV58y6
ffqkXqJHoNACvSZPk2nsrA7F0EQAnM1NErfOtZsyrilgKaNxI6T3ruydNXvzvZuT0kadfFcS1Vma
HcB0qhgU5H1nvoUBAn32yURUB3jtcCtBGi7c5mI4DDYUZrfQob8dqdMxXROl2DrruMKMMiXFvTYw
QrcO6ry2xwhZLgJYHR9n33spUgLtsGguHidEKgeNw6cxzPfaHJ87d1GuqHBnBPOmH/pPzxX82fHO
8+JLDm8X3aK5bnB1weu5iY7lu3btpzKs9+0Mf8uMjm6nrzOfu3JQpRTAoGM7RqLx4zugr5LpybF8
6i5ZstjLX7qKkasbULIND3mgOQHLa0ev5gKGs8LyqYvSZ8ONj1M3vxSzYBGF/6bKngqwCcoGfsHq
mi0MI2WwdQbAe+LmsHMCYMA6MkQHgglpcGHJoM/qbw52f7qurR8tVHe191NnYw352SE0WgZA84wu
+PTpQQSHfNw5AQQ4VJrj8KP9N86MdzPsnkyfATEBIY75ZM/uKlF04YO4dUCRJkpTx22uPg4mt5Tv
7hQ8xozcCkLBa7oUFAAH2VzBzGKfaDaW/ZKBT+HqgVPFughtoJzEZR4RU/Q8MVXhvSQsj1ysKa5d
/yLReou9FN/mizPIKy6dX4uTWCVPbKsvdeocnBGuf/Lh5LyfyEGUw81bQw62h3uzQP+SlPpkWuOZ
EEPcpS+2mbPhTNCXZW53n3pLzAsq8SghT4D0ssBg2G4jAlXTdx2yAcLbakFrEZgC2QA/jhMPleeu
RvUqHI3rLqeXBhdXy0Mvw0Mk/in4gG2r9pMLFF12mmIVCsSs+XZbWG29/1Kr9zHjI4qm16RHHc2U
1ATEonISlDGXjjaDLRWTM0Jw08Qt3s046oICOhG8kKwEhAEqetk1zB9JitwjdH8dk7OyBGCVgQok
UBAwum/jBjO+GrrhAY97NkzETnf3KgM13gZnDI+XcHA/La6FapDvfl3eNXAcBj99mUybtPafoVEv
XgTgemhhZSIHZldklv1OLD4nfT85bMQkVjIrQAGR5YqZaX5UpmBEFSx0sU1FMJafEwjiEg4zpufU
ABkhGmMv3A7UIquMhKDQMYQENVOpwqV+SBvUaI6fXIdIX5wICanZOaQjd0RzsoNnB4OqZScTfUpw
13r2z7wsW1z3Ad8G9dl3Pbr/Mr99mNUypkZhkMdOQEeE16lmnjIMPxPi5tkj4jwR9rXyG7bp0zqE
DGGxJoExrdm9WniD2jr5p6sSqSRfedBNF1I3tiNyNab9hwnpdZuQnMAjYrT+G6j4d9GQi4UvTCHv
LJxgFfQgVUvNfVFM7v3co7VtS/b0bblDPWWsm4nVScomukTEfddYqsS/AWY6KxLOwxLkDex2Ib7z
aEJ6GIR7b+r2RtKeAoODWQrSo4t5fBBjDu5IU6kVP8J3jfuyYmPmDpiBVYleNIvID+wDTeZghXXD
0PN7a1i3JteHqsNBKylwG/2HaeMWV6xZmbkT9BSg5cmbnhgGFSBn6XdYQvFM5fLXnjCsTZ74bFDE
UwK6xd3ycPj0OSgekC2MwETKnuGmaTE/4Ji8zaUmNtC7R1SC/yBOHpoFKWbWbMCM4WL31c3qGLUz
FgDt0J6GEXLIUMgjtw19yoSIenDZMwwyuwAd8wBIgG6fi/lbqOpBlv6tShnM1zW/M+q/a1pU9zIq
93ZFuLWnr7YTHwVZ6k6bvWqQDANWooKoNaQBwYfDNKyhZNeDAPiV0Cf7NmTg3HWxmuG8J9tviWow
Yb5ZLZ97WkMHmIzqMOeI0IWnkOVb58QonoKo/gpQyQ+egSnCwlMHhssF4EWclmuRHZwnNBlm/g8M
8XrO/nzNVyr8I4Cy2ziUX0wPHgmC2Kc5l3Of/sBEsradZyM3A+zHDonRNvdJwKIiyZ1DyuV9NwRf
NpBmB1JBg0nLc6p/rm2+d9l8ZBJ5dcZqF7Xxc+XP20COJKoK5l1R72NPi45ZblARCZzqIKoIE1mF
afvs1PrJcoqHWgGhpFpFlUJoMcqxdCaKHVPAiN4j4PrMpP2Z9tG6zp2ntEH5PFEpTGCh0mxAWYcy
dTTJzvPJPjSxiPqyfpZJ8JJL6NR+FTzbhvVCxMPvwKhj1D7kVGgRXnwA4nHvTj0cM787No5xGHn5
o7y4j6rmzGpq4xv4XD1xGUJ/5Zu4z412HyZw71LObwprLKm00a79ntvATtoJm+s0rMOEZq53MHKj
uTPdBCJeim3agoAYVuSxi3CfqfgkjexhkuZbVhIPp80t8QcQqRYcIhhXy2MK7CIzqPrmEnQYVcEH
Jma6HrwHEx7iyPzHkUsQg9Fcu0DtuPK38egeGus4OI4JaCS3z64Jsa2MH4mOnlY9WVVt2W3lmJOp
xVQTZao5oUFzUOAOY0OmxJRuJ8shgEZvxry+tzLW3vw1SWiNH7sclmVoGRvMnxkRXjAu5UjnEA0g
tOduwXYRglYwY54HMDC1weCTemVCcD4p8Wyh8JnM9L7RYIvLCLGFoBasyEZ26ADXcoLel4n52Dfm
zUnnQ2mSvDOZqG101hCT6fz0nX9pm+55NEGw6tL4kNp69wv6wHqBhA8oS12F5yvQGUdqheJ7TNRe
l/O2USxsZVLsQ8yEYxHZ26Fx53URxy+tL3G8ccxLOA3h+JJO+YulyRNhV88h5IuFNsMppVV3cGLr
c0jpyUD+PiRU5VtzCLYzB5ErbKoAiE7MJdRG4S+402b2rSL35/8pv5zfE4vM2GgWf1HgPldGoDdK
YC0lBvPg5+OJmL5zlsxfvhEicpn9F7/Aq9428ZF81d0ImZSbDxPUCOVMxd5b50+f1RxdmfHtclIj
66Hbx/RqCCu7J0hHIRjTcN2V5QiLHuaRgWlZWdXNdosXUfTc6NP4abZevl+S5vtmMFBdDYeo4TAd
/KW3TpF2tCMzLcjFbF4Y5RZZgUnRqNDMLfS6cl5VMty09vCsihTzeAorom/ZO9klhsK4sG7UxEvO
XPVUuA57W+RM2jolg//WT1gcwywblmg1zrbWfGp0yxcYwxKrovLsZv7FzgdnRUFBVMc4sKyY8MmA
1jQMNrReTxeRLibY2jJvcVA294MPZJw/+Wew2O3Wvvvq9uwnzYH6taXTvxOBei1gUAQDRAE98iEY
QjRbk3TWIMsJQx7af6LAjj3ggAHQA8jG7+pvVCLPiTHZa1GPUBzlTfTDZ5lWaMBM+m07ivfRkDFM
Kk9NjOwiQeU+k1FYPHRh/WPblDCZxPkdqOGsTeeDB/WbKlez+KlBI/Gr0VLwtY7+hAPBATJYJUz/
ICE8J3bnXRyk8PincsH1n4ND89IQVVkC1EnmHgTnzuiN4aEwY2r3MYzZHTJGTwpwKWW5K5n2Jkn2
14OaE+R5FV1HFgO5QYAyjYoFkwfx2SeL+xypV5IfN44fHHX/3TC9CBncYqdNQp6W9BOIPdumlCXl
J4iZa0Qud1DSv84cvYLuves0S5ySxySKtmWFhTlXZ6ObvjwS0DKvAjDfsad7CEzjMupha3TqQaS4
V9AfRXxh/JynQLePRu3cQcqv9LTSvXmdpv7kegOU6S/IWWtjkW6wxJ6l92VHxT3xwbsKU3xPtsCA
8HbtkDZx1LFZ7Gq0dKSOtt+Nrn8pinH4WWSy9PjJNl0Cq1LHujyOtct6FCCTH3T1acTN+dibCExs
DZ6MmRICCODiTeVOR6/N01vt1hUGYoUmKye/NHrMZvC44PzbimktoQQu4bHdAu8YOWBaXCsuDWds
BDejDPEAK/lXzOy8MtgeDWQUIFd4jqabheQMpRarVT7S+5Fuxr9Ui+T+k9PHKHYFwJnm3R3WXX1p
54vZLvITmghnnxJ8nqFSWoHV69Odl4sNJNNV2j+B9I/ZpEu2KfXL7B0c/W75h1oRu1Cojd+U61B9
qQj+qNhKANojSVBetAc2uTazYhNq+ADBGuHwgBWYhJ/Oe/SHa4dKQX/iymRXwtbnrhpeMaUygEza
LXy0qjuDtLIUiPf9zDpuic5Y2P88Qwhe9xKPAKvTuHyyJhaoqFSXlIRL0e9o2vH8ZqhCyugtgoYd
uuixb6Pe+B0cNNg9M6AFeD4qxzOLjDO5UDDm9PuWc56qrwRvVRwGtJt/AvgkgQKMg34jvER9X6xS
9HWulTww2uSVpevnNPXY8wU8vlaUrtKGNbngmmh5d0V7yZH9uTgOE/7MBJsASBTUbAx9wW5+9ey2
SCds760GWrE61AGfB/Tpz9g6tuKNTT2RYCI8WVeMo2u218zfyV5ldb+S3q6AeGrHUIExBUYHBdIc
Bk7yNrnufmwQot3JT74esyYA2d8oBJe0cGjhTyOTcZtLlBUfnZZKHpblf12/ViQHxGym2TIqInsV
9SFhGYDe2bUd8nKT2KiTqFdovHG3cOn0y+B5VaLyNYpXmM4m7wKRZX7zEcdHHuOu3TE5IfnM6Y9j
v0Xzc9ewQYvvBLVSWf0un60+VeW9Yy4wLVV9lOnBah81lJAO+0bChGtVj6xHqpVXnvv8MTbHFRos
87dhoAv6QFoPhFwY3fc4o/m46OGaWVtb7pzIIKFsR5NxZ/7zaOJdhsKmt1fNtkfHky5bHiTK2cUr
b/jcAoCCtLQx3NeSwAvNj37L0DO0yXHZ02NeRT5bOq91e5vq3yrDTDL+VqQe+DQWAfMeosUavsKs
OrTphc6swZYQBggPQOmDvizLO5v5C/0OspPilE7DzYTDqBJxdGkKcMhwDWJOOPn8RvNTnZ/KACkp
LQPwoJq/B3wCD7+w+4aZfrZvjQ/j4FVjgxSbKjiI7tC0P13+MOvbbJ2wfyAP5a2IqN5uwJ6IUyiY
uYl6bU6cwSHs0RlmYv4sCaAA9cECkekRxh8PuMUX5gYdv1IRL3PweT/YmyRajwrB935ud2NEJdOj
zr4bKuMOkwpdKnr33SLMYuuRu9wNPH1lwlwZ+aJcS80s/wYDwoJe3n+F6ZPrnQpT4le09+WCzLBL
XDDdxmdzqS99+iHyfDcvUH6zuyOoA62M1P/bWpdYXrrvQpwrOFB1cG6Wx495irs21Z9lXBN1M8YP
PJIFjlWUCMDYdhzqhHxk8VdW72vrhbmgw0Ey2jxLIAKyR/5t7Xr4XxRCRxo4rB3Z2UggxDb3RUj+
+tpgrVTRKbu9vw00apSNicJUfDl9+FTIXefwA7D4TTaAa6oOXHcsnu6S6TKxlKIN2+gYEV0PLr16
wm+7rg0cGDZLpISsKY8Mx50zfkAi2QIMWPm43yKHAsall3xsnKtKNlGwS4EwzPJqjYeeqce8JLXp
lxCVbDs33J97VyxLjw8u3jj7iv1tPcIXrF61/aoQeInnIltoEngcVoVf3dWRSxv8DQ0t6bcp4E+3
PbncMQvRjFhZ9A7WHsIH+TVSbCR8MAkkgt5xSsCswOf39626JPItYZ4gYctk+YW1GAqTo5hhmRoP
HRfy2JF0Za/79gdcqN2exvjMAjtTqJQ23YAAPmE5s2p5QotrjO6a61EG/5rxPp7+aesLZGqNNlcx
acnG+1zdhkGirN2nixN2PNYTsL34MnbNNaruq2Fekei2y1Jg+rAYw3ObvEXxvwBPw5h+RLxWHFs9
sAmjuu/kDthAH7+g57EfUueRlJuAvzkQoEBtTfyFEZ9PY71Z5p9BJTOvA+udFtaGmi1PxvgAWRLN
QTFupxyPzOOAInDgOOIVI9pyyt5kxLiQ5Lfx0SupaflEskNNW0WqSK4h2Lw1y4XB5JfZ6F3G863C
LTXewSFqKN5XSHSmSz28mIzjnW+BQSvuyC19goB/ZzULvCAH2FAF10g/ltPWoWIPAdfBD7beNfFN
LMgbidITEblzxOVSNPcNCkABABAYadfuc6zJxRxwrB9j89Q6P4349MShJw4jJd/Osdm8bMxPjTPG
QN2oD2byzwQj0xVXoV89YdHxAq5xuDxwu7B7LXkrbIIz4/agyYcVInjLJsI2gGWm895zwUYzpKV0
jqO1ab+mCg7BsfH1ZrBecyERlx1K973VjxVZJcZ7icQmpD1vCF9Dk9YTpTMtPIj7EREkbvlSkuBy
c5JsbUG3dMOj4OWFFUSjtra4YPLuEko0UQy7OFqKrQyanS4B2fPEJbdFWsHjKSMLY8J+YUl1cBwZ
A2JPrwYkzXgdAB0Xx5qeXMYfxKup/OgB5EzTWxq8VCYqLuNF9svIiultHBC5cjVAPLBGh1+wZ4/E
wfvpGDkwLQsV/7lJnsfi3Qteu4a10N5iKedzkDkD9+7w6TBJL0DvY+2g26koKs9uXiFA6taEwm1b
v1khRuRkgGo53XdTzzam2rUZ29CtEUQHbU3bicktXSmt/rviOWzGPcj23ayL3VBebBvzsHXxS2ev
BRBwa9/aCHeAzad723tfePsp9Dr0Y433bmbJBvniSqOGxY07E6boK3aW3Y/pXxwsMMjTGTihmsfi
y/2HQ6oBegAGrfOfRPTVShxbGDGDBALHiAO4AVCI83oRQ7nDqwfHaYi9vVT1TZnxZ0hijl9LHp7F
aIa2CR2BiWTc9wlBYhccKoU/Xt7pLjiz5STeYjyKWjy1PYPyADdHvvg1Ejc5wL3YxSTPmQnKYiAp
EHk/UOzS+hXwQY0SvK0KHc5uZ+2w2zCIgY+5evIh3zTuYkoj+mp0jeqsGiWhU4boWYLsGX0IIF5g
UIUhV4kX7NtFXlTG8ROaZfamaD2sBAds4O0mOA34zvXJcIDSjQv3QLAwXtWhtXNCb5f7IYFmYfqL
vutWKR4gv82jQ+fUz1ON1C1gKvzYOTo8yBgu8BQFBNpXY7EWSVe9pW2NYWuCzo64daLWCrrkewz+
n4BAH6mn4H4IvMNoVQv/cMZg7fAGWDZvdEV+hHbmGBp85xyiUjx6XpTtw6Krj52HaG3SJUJSxzir
2n3zTXMEWcQjNxQVI7bINTnF4ZdDHNAXn1/3LhvcN6KSWTJ6g711Ryd8RebAYsFqQaiO7GQhIDK/
8Y5zAdUfnST13DxeAoFhp6gsb/k0HwdldydDRPXKs4mf8gZs9K40Lwx56afmc47XIbAaqo1hOiUU
enkhMcv4D1bAIDGmtFrJBj81i8V9hZW4TY0vy8JF2XF/IBygQ61WRiPddVGzqFFsPwqbV1Ym3cAg
H7pIB/TPJTwFzECmpmPpg+mcnB9foFMHlsk12+IV17W1G6Vj7ZGd7MdkiSZKj47jASIKRqwVNn+f
uugvo5W9JQxP8Pr6h5lmZ0KgP5k1OzycYdNCPeSq1WzIlQ94sumWLIOMJVUFpdFwXXIsyCXAIOVj
WpmAxodx+ocal1RgUlw75yZJ4hQpJOakBWFWkrI2ISh3OoYn6iOx/VuP9i/GgrDWfb9rK++3nLOf
qGY/wu/GRmeEfqLF1xhj77NZEpSt8dW2iz1c/JNp9Btb4kU54FACSntLnHNyvzq0Alo2AO/UObWT
QxvzjYviUvgxaI2YNErOuNk6tBT2ue2/It5B+hiUZ/Zbkg07jp62OOA43PYebbkf7VPwwEmKn5pk
NtvVmDr10fL0zjKM12JAK4n8B/FZsk4bwI4tBorZxVvilheaY4hwbnotGhLMs/Y50fRLOoCxAnFQ
aBoY+ZmHogWNYuJGb0PPIjHY9KAVyF3vT4PxC5NmxKDh6NIZvg0rsd2vKEOW+s/su7pjtwb63zJI
xsoNgh8HDA2QPC2RZ6wiStWXFF3KVWUmt1FjK26SVtQzmCWuZ1azsVXlLLh0AEqJYQZBK+QlepSP
eP2iuBLyIVa+AxS4LULQhSurLAObfEkNWYP71GsqtLDkzTeMs7jSVM7way4WEXYj+druAN41RB5j
l21sVpozu+nvKaHR+TNQXhLi4M1aEiBliz7s30P+32U0EJhR593q3itgdRVpzs4K7W/YUTSIYqr8
jzh0ETIwBPPi+oFet4cjqnydcTZ4QKiWJU/HV2WvM1u0NPzARWkaWnYSzETm2WQcxFRJcq+ongXl
aciKvszXtVc4A6VHRKF/1hbR36DavN6qVtqNSKkY4sA+OtmQFtxCAzuKtfatAhYdDrqYzGLEtSUt
aYacMf/UASPmaVUasWI8liFfCr9Dh31EscFMZzPLT8ga5mYquiTvvHWUj6EmjMgJkecC+4gIC1Bx
ODs1QsF+sPZgJxX9gBdW5GusPJ+tYMGDh7wTpkIbAIKtplH9zbU05aeyoHyglzPSOJtQUzY9lG47
nwPPvEdgNiYfPvgwohPFqGKMgGUQR5EAYBzZrASNMB7z36arXZj92kij8WxkfSYf7KkLl6Y7rX0K
z5yfhHg5m50lpCQa3ab6zFKEfKhT3AhpdTl5SPrVLAbW3mQ8MDG9s6XpO+zchiJdJO2Jlz5lFk46
vBM+mIhug78tmOjik6mY4KmYvg1EMJJ1CiyXIie+eEEVgozuAyNjBTpyeDD985Pmb3TTnBxU0agJ
uFwcmRMiVaedLOIy/IzTb9hAnPfdZ8+SuJDYDfiJTTCsNfmBtWr7tqBYKIPcFjNKg6IaHzyP+hLZ
gWk6mOvRv+b5No+nmW8PH7wXjs92WeXL3NcZ/fC97dMEwx0Etyn5l3h+ihVVc7N2Py6KSoxmnB3t
YerFtHhZddCYLNR0RG248WLsHPFA2D3LSQ+/JDNC2feZRq7BtjSR+7bETj4cPSkUKVpTnHpskzvh
JgAYC2gsmYQebwUWuTCGlqbYdkGlxlcHOwdW2tROMxcdklV5HqXNiPJUoAAPiGFDC5Rwysu5Ccc4
2tdlHvbgh6K2Rz2tWdKgT3QrM97wKzb+XtZzzbqldcWi5SkwoUY9SJMFxx8hsALM05UNTSnGH0XZ
2LZND1mvQYvPXsiTwfRa+DrS4lTqLi3HjRZD5OuzYTl54a67OGo0dp3cWrCg4ZTb1Vfvd9GcAHzS
tf0hs14jdTUNozCYEIMYzOw1b1zEIARxQdv7G5k0iXzSMgzzblOHWhnWNYcsjoZTYA/o/kym+13x
VLpsHMtfW4sIvW3KEzID1TeSkplCGyd+/mWHdmaeoyy2a+a8yinRhw01LmgYOKaysfpPwiuCJdFX
u91rmP1H2pkux42kV/tWOvq3MQYSCWSmwzM/WFUs7qv2PwiJorDvO+7I1+Eb+x6ox/7EIoO07I6Y
ieimRBQKiVze95znjKmY92kzCjMhF6kj1MdsGwZqZhWmP8nMbFX+dWAaKc7svC5IUhQ8yneTO5Qc
afGecdMK6S29xLANGQx5nIT1J1RCjLRNjUBwuAxQv6A/69JjUC/qXWh7RCRNkj7obWRHBFnMiyqg
7g8CSjJzKMolM5t1ixn11P9Qj+XnRa9RvSOz08OjkJlH1qcibXb6OLdTRVKv6WbBIalf6sb5QTs9
XC65N4ZCsoRpfAvlsZQXruesVQPoIyzgiZ0s6T7KYse98KaGZb1mGsdnmPich+qOM9aO+qJOLi2p
10pg0xjrYqAru5yCOO6gGfKX5/uli7M7HnGcnMem8YZvyhHTcmqXcQahK3IwLEE694PbmcKCQg/R
OcWJu/S5ASzSFabfyzCzoaZlFgdcteQxxMWqi3zqrVOi6zvMZBaUQ10WdkwxbGnq4QRhpOlg0yYY
h7DK0+j40HZFi6/UQvdodhRMZbSVXbNom4UEe9wXs1RUTxnCLjUG4aL2piIxL8kP5eX5iAMqDuPm
Hl1wTiVxDizSo0KR6vrT2MqY3TTPyKIW0oTLiF8yCwJULGERjjF9I3QKJ/lEvjkW8nJh7FDHXPV1
qivZ0BDn5mUJVwiWMhvOUug0gUOm60CFDLhz2Ab06DPbny6VoZZ9xktR+fQuhgYXL1tsdH3srmZv
frDqgRT40FgfGpR7iPSSpF/UuSWLVNJ9SIssAZ1kphBN8zTNgO5hMsBv24VxgEKlqmAAMaTnnaSD
B80yBPGns4VTY2nmKo5QjejQABupiaUoJyWDlmR1aQFtzZu4jxGJlEMGjijzo3Q/OZr+d+4xmR27
JHGpvcbOYX2b+jSkCjfSOt93BSmBF1ZUYsV385noEVYiFJy6qABZKiAWwYVlJH1z29Z99GBwife0
X6Ih2NdWKOZzRFlD+54okRRzV5MWkPWwMk7opFwRMHlYLM83c5pL0EsOQaAUr8q0YJarRErYddR9
dxnQl6KtS+d7VLQNO63GEznFG9fr7R5oky7z41ramMGsBJUJbTmOYZeLATtw0w6tds6r0RqZLxiz
9Wnh1rU8r8MlqKhyhE43PwZBQ5MydpeZkkzB4rgV2uKNaoKuRWWYdrIhJqRjL2vJpUjeR01edO95
VctkM7YWiW06dvrxihl7Ts4QUgTM1ZM3LRddxzvuTKoKt22nsL1iU+nfFY2E7JPqdBIE8miAZJP2
YwII6QCRi9tHJWPPAu7qVWfjNBL+mtOPii5ojvYdhsESejmqRcQ5furF45nrsVM8mjypoku7qGnT
jJQsh10z0NU/loFtf3ekv6xr26DljRMEKdr6akDLA0/NDznsVQ4BRWNBRbOz80Z9XWKR4voo1Djc
UoTNzD6XSqFkVapjbmpSjaqttMyYnUJw6+XO42WRm9SrmBbHyS09hmEJOLEWjYB7P6cpGzfTiYfI
b4bvgyk7Pk7kkgngzIOB6VKMzhU3k1xLIaOaOCgm+a3VjfRNZoXWjgi2xkrQZ4wpxfQU9hD1wsWi
PCc7GMQzwn3igiJDeq9AtXWkxgWLbGYrxIAzJdL5yPilh3yjc2ssZmU16rVA6idXUuWTt6mAQhPl
2fndt7SVklYfgKg1m0PnGcUgJzF7Xfdo0ix6486diMWETsFPjbxb4oUuq+MgnbpOgbBciypIPuMX
Aa7idkkImb7OZxQdghgZD+34l9pv5lsVaExXTpuGZypQVLtDJhQka2jzqfO6dUmqUqhIXa9LcNwB
3tpvZSvSbDOJsuD/52H+jjSeDUaL9D49TjDmfbZF4H01zoRxn8YyebtpPcZYS0ImKrAEov8GlEwD
0sgjBKUzhaRPM23VO+iI9UOcVYTseFUR4alr4hKZGVtLAPsy6eHqoPgksFf6EUmbiGXjE9eRcDkt
owSsSUgK9w1cTqLrOlx1UJEgzq17dkaB5bkyozqpATJazWjN25lZhl/cjjmoHDft8pOiNSWFRubx
eTf1DvEkHWb2AqOPIk84bGzBgmRpHIxcvAh3hePAMYiF8QDNY6awd/g7YazOUUxfph0TAul9iBA4
HZVdDNTxmu7dZCGZ2uW5gkuNy8ezjpnNfX2RsL8dN4kXFuY0Cr3uO8D+oSD2G68ZtsPZ42jEuLJY
qSV6VCtCtQCoqjircq2ARAPXhRs3pn50x+ZFwrLJBhc+cCmIXA6lB6gFxZMiqjKN4BDiTGRv49nU
SI/nIbPr9/CViu644xiWfmJAFu01HqMi3hpp2ah/oylvTrQ1Ws1XvxzJUNVzO0Zfmr7HOOsAEo+/
ZyHAv+Oyd9DtwDubRUFeBriu9MYATmPML+h2pWa7MuBkcVK/1icwV+fsg0GElbJuVf5w0dG6Gk+n
wC6TB5bPjEGyzGBqkL4NEQ1TdgRWcDHEPkoCDjyqHNgWNqDTqOqg+xuokq1obmdebiZJAC85hcs8
gcJtk/J48D1R3epGKZeYATOhbzd1jzg9RT03bUrgR/Rmmjyy2WMrkNIM9Kg9CQD2xN8rpy3YINSx
RXhAVJH2ZWSMfj7NNdL/rlg4liaDld2NQ2UhLJtLB+Ga0JN3TcKEmvbgz/K7dPCFupNuh0IW5nX4
lQ3h0uwGWhvyJBukH74PwYUSbNPZdkVzJ6oL5oVpCpIAspgsx3g/oK4DDdk3PsgGk42XXjn08U5W
UZlfIW2lMhrjkjxtssmpeM0VVXOv94DqDnWepuf12KhuH6NKGU/sqUgjVL9hji8tXCeupS8LmGaL
WtMSsiktzSZr3DHYVSxy0UeFMNDg45M5DdrUMlX/HjFKy749xOBBH2Zq5g5JqVSQjwHKwMuVLh3O
fwniGMdlxaSPfWvLDEp796FW97JdEZL9ZsDgEoJhlBWGrBR/VbPu8T3UGVGGWKHrKOc3tTri8YDI
mUBCU7lZ0g8173GPiCuLEM0heTBy2vz5x7/+498fpn8LH8ubMpvDsvij6PMbvDpd+/c/5Z9/VH/9
19Pvf//TV9oTWgvl+kK6toMWhZ8/fL2Li5A/7PwLKIw+qyKM0RlcTDAtnhPF2zwNOvfo9QupNy4k
nl4oBx9TWorqykS4THLe2FmQE1YFz2gDJK4A3EfwyrgUgNb/bxd2n144caI5RORWosdM2SV3Tkbo
UGtPFAHLtGzIjeVMxDqWt2Vy8fqlfe+lm5bKqPUrdpQ++HY1W7OwMSznjj+2FB4t67iyAigRhSYV
NyIrhYPIihdJiZCi2EirQGzUZNzTTA7pcaQqMi0Zk1Ry5AfNO3rD0OUMMOJyNo6XnPXI+MKiVLuZ
Ayw6YwIK/R7EoaXUNfv1c9pD7+tO3lsV51kYm4hhQUVbKvwxF4TKRApNUZFanC7SYSUEfshjH7Y6
ZQMnLRxO6rjqljgczipJ559iPrPslH5L+uo+KcdvjgLhySkA3T4UdBefZja5pJ5H6L58zLDdTezm
j21mjtMiRYBSkwDoYeKOE/u2j5qbtPU+MiuS8ua2d69/9479xnd/MOCocFj+vH7qRJcGoGQQjuRc
RkiLeJUKoAzIrn5E7FUd+iNpIlELgVDfU87lTX/9s/jPPgrvlms4tEvX045ch8kvL1neTZCbMuq5
lR0H+76LnMvGtZM9CSbFORDE4fS3r+fZWgplK+0b35in1xumUNkWO33EFUPzSBUJQkfLGaYYApvi
eB2+e/16z4e5+8v1lH0wzA39FUodNJqcGjIduRDvrIlAjTFR3vHrV3LWX/V0vnKV4/mOzzdKZfXw
UmHrSTrmNKdbP4I9yEkHHTpyvBPXdcUpQvv4BLAoZXvH7Vi+ophCuRCkzvaohrevf5gXbltJb51B
la0dYw5G2DQ7Y1quRShbq+SCoxEbTJqRx146uW/d9/q7Du/bp7CoPE9zP/bBI62buG4tiOFMn8M8
HwEp+IZYHYhQ02NJCvkvnsQLw/HwiEDt6R2GS5YOSHKb0Fnq33/eyneR9/M/VyvvYEqtJCrgqELp
2CufGOmxjvDOOrjFEyQ1vn/1+tf8wtvDpsWVdGIcz5Hi4O1ZBM3EgmY3/N1m3rtyEoRzw6i1gr6/
BvNjdq9f74WZw31ywfUD/fK6Wr3Qedfh0MTu5jxqpUskZqzV1eDZOw8rwL4Np3Q7oU9fa02iOE3R
M77xKV4aXBpYI2+vVkJ463r6y4cY0EGic+UdFjkNnnJIqnODheKjzX/+8voNr2PncGyhAlDGZ5Fy
jTh4nKZpE0zFyCniPmrP3TxCdxqFFXLUEiNXT4yDiTCKDAkOCagI4ub1yz/fGbjaUbgkOGpSyjD6
6Z1GaeFXicty3DZO/5CMjfOOk6K7BziM3E2W3w0tkI+/f03Bgox4VfgAbtZt0S/frnQzT/kDM3LQ
e5ZE+tf3X6GNLR7+98pg2zX+ypmwVeC/sR15aQaj0SSF8SVDmn3B00vrsmVpd4mdFH2KqyDofpRu
huOpAhnBbvyhwRL2I7BhSxehY58kLbC6TMv+jc/x0rfusTwwl/IlGO/gG/AlTPsin/kYTiC/2GkY
nDRDj6RK6PmzSCZxmxrsMb+/EmqffgKDzTBzugdTZuLVWTFWwoHNFkFOjKwxvh6oYV7QIc8u0OzP
D68/6BdeIy7IIcsY1l6k/k+/7ZjzsIFsTmhxmqfnRQj1ZVZDdRrS0HljOXhhntJsqAVXEpAIxcE4
HubaozoFNEFarf6ctRMkh04ql/Im1FhikCzXBG+sCy/cHvelfAnzlyXIW3/+yzieBT45Gl6svEEB
V6ie4noH9nMiBSMNo/vf/S55PwV5XcrhYsI7WOYt5QmXSAXcTmPmfQqJJkE53vSbuBiju9++lFTS
F8IIgHPM+k/vqwimKcNYD1zCHt3rbsmdjz39l6NI+dO71y+1Ppans5/ny3UzISSfnYn/6aUaw6jv
kWIiDmhpYtY1xos5p16dsDuGbzT3xzkbjuumRz3/+qWd56s60wwTASVC2zeeffD43NIXSD1siB1A
k40Wt9HImd9p/XO1oj0n0kXT5dtS18HOK5HEU+yvEZa88SmeTwWeUra/rjLQvJkOn34Di9fkYxEu
FXTCOTyL+3o5nVQBtWpqYAN7ntl5WdvuSaFsgE9JGGl2kN45nk0M0WJCknN8/H2BR9N6GSomzxkf
sg/t6HcHuw9KTGPaEnxcyeT19HNmVWXVuFQ4n8LRge5sBUiKAwArNAI2r38nz94rLsWW1pearwPO
7sGD6YcAZRC8f/RoteOfmzmFt5uEGnopFrfQP3/9ci8+AYfzt/Zsxvzhna2nc4/sFJzmuXOxRDSx
aPpWCxFrSOWgOhUXJXG6b8zF6zt0MPCVsblRw+h/vgLoOGinpcSIgOuF3kk0T+YC25h5a8V7fnMs
MR4LHnODFhT+nj42DiKGvfdaoWkdElaqRd7kE1EGhKhM57Vq2bJmEQqx3/1KfbbkhFO4fKd8fweT
VYMRgT2zXeMVTsetHdTZrqvtaWtRpGF1exf2fv3Gi/R8H/X0kgc3SqupSDoPF2HrvMMcVJ/zAXAU
8w+WpAI/iUanLCIk1qwg1Rv3+8LFBWOWaVlx18+G0Ix6AEcz99s0PhF4zj63PrDgIS5paJ9fhZ2Z
j3B6W2/sHV94uKwxHjth5bCHPKxw9MjoYwpM3HPcoWCuJ5t5Al/LHHZ7GxdTu02mDmnF6w/355h5
Ona1K6RPGJrtKffZ7oWOVDWyZ6RVX4gzF9LFdpnQKlUDASfggRBW0gk/74SlboylxgtJI5vWqYfm
zNJQeCiH3varB6vTlXpjmnq+oPyco9ja+Y7g461f2S9rMhQNryIevQZsitWMJoFRQF4iRGj9Q1cr
SJlDEUThhgg1WX3BTYRp+/Wv59lOZJ29uLbmdMqW3js4LPqyRF8DWmEbTZQeSMQd8BF3dPFr4NzZ
HJ/kHX6INy767LbXizI1M0e7tsuUdXDb/UhpKiR7L0Xqdi2QkXDP6Ndg4dnn+SDMD2Bk4YWl+uTb
67f7bAxyZczNjr/uvmwEgE+vHPnjYtUjYegyHcWePmJ732tINyroSJX1KpqO3qDGN972Z9Mn+1jb
Z2sC0ZQX4PD0Ty0NYFvX5YBZWzCptcyvsIihkHr95tZJ48lI5zLs0PG9cTKi7HGwOPeycrNuoDvX
tGsOjprH/gyjXwVEDU3Q69d64Zakb9z1KCZ9yjgH16pE1IAW51ph0tkX9P3UycCHeuOLe+GOKJAz
ONlqeFrLg9FpolbgfNY8LkflEFxX15iXdWeqLuY31tUXLsXGStusPpTdxOENBVAZgM30MPjjnCRR
pwkQtkYCl22wfH/9u3t+rsOZ7zIMjKN4+ZAnPR2FhAqwNZFY1GunHVEgEvoSNwUWpmWSSCDghSfY
RDdB6+C2X1aMCSZz6AUWp6HXP8rzx+hyIFA2K5+2HVRoTz9Jgy8Ysi10Ntb1AAumS/IQO6Wqry9f
v9Dzr9dFnMdpgFXdoUpxsMYKNaNAKSjfjs0AJbVPccAnfeGha2ZFf2PYPJ/UaKExxfA4tadsc3Ax
AnLARjYxiVBNA6fYdbP5cob/cCH6DjR+PEC7ff32nheCeKQepYn1uE6N4LDyFNIz0v6IkTqxg/a4
ncsGotyQPpS+m5ynPqaN3oux9swzwEMfD9tYYFT433wIuRa+GL/a9Q9eF3aNotVFTnBE57twVBcL
oDdNZGgN7q4c0LJiXwaUBHX+hLVSfsgnO92//iFe+O4pFBjHgFrgoCLXn/+ypMWu3TMOQiJO6L4P
p27pFtMXmwMFMUNQ2F0BO0qwzXr9qs9XlPWJK8okrCfc+jrOf7mq5XnhLARC8IirHlHFh5U1d8gS
l2BMb3OIUKd9nbL3GLvIU2+8RC/dMrtWOmNrgUQfvkRV5w+Q/1jOMvxOxKPbiQaPVeb5CqtDrdR6
5DyX+PNev+eXLqvXvRR7V5I/vbWr8cs9j04YprTaI4jMrqgvpZ2U0WfSwZbwKuvjPNk3Q6nEGxXW
lyYM4whlHE6iLnP/04suoYe4GQTLNh883I3oA8ZTB9ts+sYL9XyhdjkCaIojtl53KAdT5OCU0wTZ
ONx2kCnZB40TEj7chwvxfBunLghG3sQtBUC26QNd/Dce6QuXZ+6g2sXKw3AWB29SOUdjiW6T8+M4
EAu4ciOiPEHeOMz+5RR5D2IhROj15/nCV0ux3nFdej8278jB3sTKHce47RBva4oYH/CT9Mc0zMs3
Go0vTsSad4TzFX3+w1GjqjhDJ56UKALa6DYvCZVHnOOfNJG0Pr5+Qz9LL79sSLiC6/AAqfsrzuG+
ObijERe9cKIJfRNJhX4U0O/x4fs63sQ123M1YS53nC2YPYHRw2xhW4I+1hOJg9Fw7ujfbfT9/ECS
YyXLLlO11gePNSWHIg7ble0Nx36foeG/FbomoCYBNDVkbbVX8WCdVB2vLPLjgvzLZPm9ofXzM/ie
t9aQHGPbzsGXImsUB+xBaCm7HEgWd/okmvLOx2G1MyjBWTqD/evP4WBgrVdcS8j0wRSFCiEO3lmr
zS088DlCkbzHvJ6mpi/p57oQSl+/0MGMxIUkiy49N20YwFqtH+SXGWkJ2KCgrgGrAdQDF5aPWJ8X
eRkIMSzRAcfg4l6/4sFo/nlFny4f51m29Gxlnl6xCacqQYfvbgJ7jq138aTgPDdoIKtvYyjN/Pj6
5V64QYcxzdpGP5HEwYONhScnSGJeRKfFAU12lEIHbjcZragO/Zx0Hll76fO8fs0XblELZnd2upT+
jHswzWtC4/rFx8meRF5wGo1Mmzjx0OrWcQL85fWLHayjfJ8cHAQHZk5H6y748GK9iax4TW/plsA+
16txMGiutIWP13fs/npqCRjOXZXtXr/uz/n86VTBhUn0ZuqT/HP4VtRV3y8Be33CycQHr56Si7YS
7V1z3lfzSHLy1qVxtlGpaHY4dBx8hTYpd9Gcw319s0l9uJvjHaH3SIXT8Q1LHR/r6bBi9221qvJh
MWDDJ9fUHe/SYngvkyW6o+yqb8JqppFKhTi71eTyLQxw9MYnr38pT588+7ef5UuPirPvc1j1Dzbn
KK/soHRdMpe0TuJvjLC+esxGR2f3IgL/9sbgPqyU/HXXbPt+Fk3RAhzMTEGulzku8Q6OeZPgIPS9
6hIKJ7ZmmZYXo+daNL7g3CJEni4Budh3cm6r697Hzp8m+BDxhkhU5bm5RPpc3L3+bTybxXgmtP6E
TSuM1vDh6Vb1IWrshkNTgyIr3PWZn9z1WTFkvzVb/vzW2dmw1MK/Yc9+2AYyftR4WKxAgDuIUtLO
dt4Z1NP/t2crD54tknmYYe5MXk6s3CvUPnJLm03usB11x69/cetj+/+v1s8bWvfElG7ZLNIlOXin
Kww0w+LkK58m7y/wWvn471AJW5wvwd+TR5DGbwoens6Uzy96cH+AQaco8q3VHuAlX0M3dqG1FfbS
b2skFpdJkI3lG3PIC6/Lr/d5OFGWEpBzGdbULiuG7n7WSW2f+YLUijOPl7P76wn+6xM9XPtTH/dQ
VnMTw1Y++Nd/XMYPTdmWP7p/X//af/+xp3/pH9fVY3HfNY+P3eXX6vBPPvmL/P5/Xn/7tfv65F92
BYqU+bZ/bOa7x7bPuv9S7q1/8n/6wz8ef/6Wd3P1+Pc/H8q+6NbfFiIh/vOfP1qlfj+n/f9WBq6/
/58/vPqa8/fu//M/iv/8j/Br9uzvPH5tu7//yZbtb6706FGx+aM+ZNZVeXz860fqb5yQWV7YInjK
ow355x8FyrkIBaH/t/XYyA84RLHrZsSAWvv5E/E3jtR0BViYWJQQtPzXvd/8Nc7/eiwvqxjVz330
L++DbcArS85qhoISW4bDpcZJPM/Gf3jh4VsbjzPPUp86rkwhphZQXMnhPrWdnztRurPLUSAq2Dy5
cEC3p+E7X3iVDUVLkQotrQmrqaxdBwOEbdc/EtPaZzGBrPd+06TH81wPp23tWZu487dJq79bTRbh
jiP/Fhkz/AK0VsdLl9TlFisY0MY2vsmTdjhNwwqo+uCQuViEQb3RKEgjSHsFjkZVm/Ch94e6A2ZB
WFdXucsVqvz4UfZJi1VN42f1CUF5N9RW/DGNcyKgZI5XORz8i04k/OJZuKcQtj1sw5W/I2RBvvcC
eI6Z1ZoVmqjOfUiG+9Lx5tOxDNLrng957ERYZKcxMZdoDqzTeEXiegZwdiCIFwXvO8PjCuqPKhqq
7+5A0GzhecPplOdyt57fT21SkE6sHpjQUvfTbZW0hqh4kTof3Bqzm6pc+4tJNU7lOAQRJ0IYm9gB
L90sTy4Wh36myTXmajOZuyiaIS+p1a+6ZA4xbi7afQJN9HZySLCpSGtg/dYNto5hlssmMiIhh2g2
5wHCoJ1dhfqkQO+8lWPd7yMEkRekpBBmKC1ovU3vnYQaPBRW50585tiriXOqxKeswOwQo8o8Zenh
6+zIJsvzrtrOYsm+zplH8geJ4Q+LdnCiN2l9bpXCj7F42ETtwCa7q2atLkoP4t8RJhGdb6a2CmGA
2r25os9Y72RUAEkI+7jacMC3rifMj1eDNPWF6QHHV3FQPqgkmt/NnRBf/H6w39e2W96scOrzoAl0
clxjCTwZJ+ptJrcJofZwHxKyQwb96diM8E5yiLfneS3qR1k3wR6cXLU3logyUAgZaB2/8/W44+Vp
2uNy7kiBatp82Nb6GqC3umn0BGIhxQHV7nBAdcT8WUVxASlfnUdxP+1cRPwPPN1hl/a1ORuc2iN4
SFOG0ll2Hix9cEohPnlMyG4A6hHn4i4l2/PG6XJpnwU+ClsCeUHXsUNrL0p81RdIe4JN5zPB470h
Vq8ivgqYTXAcuol7EnYES5dEOe07SZ6npyHixjGxYLPSHXjMMLhtpqU5SSwBhW6xobj4g3M5BUX5
xW+d8Sbxa/sjcnexb5OAQCOnJ303sbv9kDnNGQrQEnIQ9Y9Tmv2EZiZ5Azls6E67gAXtKCLT+Tta
1xxzI/Xc99ADyruIV/NDatLKPSpwJpMgABuTMMJ6oTufk/snNiGIaziJJRGmpi/iryQfym+xyGqQ
V2M1gjZqObRB8JrVpcPn/xL0bRLv+6yJ8WHK0T0twrrKMNGRxmD1eoVuQc/D9jFW3/I2QDI+wgU6
99SYghElfBrvO25m04TjQ4jOCu5SB15oSVQh0DWQaYY7d0lIzSxm/z2ZXvo8E7aCO2M3xYfFh9sX
koqEhVsqMFX2PHhXPtEd9/xaCQpqlN07TMV+SipOmLBNBALqpG5Rb2gj9MkOdjFxDL4ZbjBsjvtq
AoW8ccbW3jUdqMyIHejNyBfySeMuta9n8KjXGBuGqwZvK+ndbQkvOrUSwqwzScp17ZQOzmUryvwj
xSsPQwgf5Xm3mOE2D0d4xmneUHWsvLp4jCXZRFDDYSC3xGjhzG/2vFjevsEGAXafHNBrN45gCymT
ym5jM5WOu8rJl/uWF+59i0emBTYRslETiSQlIQNqIbE2cyOK3RzWTTjb0xIu+Alzmova9TBK1Eul
3W0KoBWwhEwn+pAiISQthzjt+fVnpatsSwck3hv89MS61W1623b1+KPIhPXNY+l4H6XM9VZbuxdB
VgH5KxIfWuEk3VvdV+L9HOYFUoCaQAfqVqLlO1XBzdjYzSePYNmbJlnii1533qcmdTGrWzSFzsao
LD4H3dLeMsqmL6OIUpikQ012UDU5q1OQAJM8jk/6MMi+5ZQW8BmL+s4yK4cKe7xQW1oY1ofFsZpo
U0xmvK8M/ie+KIfZgqTB745VpCyosfsYVdALCYbKtkApsusSsvu58WfSx1TQn+KyGuqt1kVGGhn0
DAG5dovUrcVlkanzThEPa5Gide6sgIOjuJlQwRs78t4tchm/6lnKh37MAS9GWf4wVmhR6qyu9nLR
Kz3Hj7uvVICT2wxODbyCNi4uUowz4RF5XaRgjhEKqY2wp+GaLpqFSHUCbeerAFp02g/j+7bGqHuE
pVJUmzhc9FkccTYgu3xsQES1kxXBBuh0iGK9lXQaQlgmi/FTuOR+dL8Utc42o4MYtaioJG6LpfR2
OL3tK2fBwORUufoBTULJHaeNctcmy3KbjVbbH3teColWDC2sbB4syeRJZ0Hf06lj7rskce6ylioz
1jQ0V0wEkuzuNG+haaUkXp0U4C7s485Ko3erlxkIX2B90wmas+2II4+4oomwct4w9PuO20af57qs
yN5o4unaiMiG9L5WlsmVHds7O5qIaIDPjmzHpYnzFarHEiHubeabsImHqz6pcY3rQE737Gj8Gyu0
h70K4ogYP1zFN4MCI2O7fulv7EoME2NEgvd24yq+i0XUuWdzioIAdxJr4IOeU5+OWBk6Vn9UzS1s
QyeYbVA1iOINNE0rVNZRTdVJJxt3pLt/thDfdN8UZf+RMAJxzd632Vrkh59EXpjcg3pQx7y/5oOJ
QT82lZdtR0NuHCg6vHplXKW7oZ7FTd0GJc+T/Rd7SPeoH2R4AjVDHNNGgFcEgmIlutSkrfkcmEsc
xB1JWcvi75E5DOKkV/447bMZlFCQ1BJKkpu1kphnSZxAkgzQ/mXsN3qLtxCVMqVIQHmN31sneEEJ
mM77OfhsT/Z4XHUunCcZErRVxYXhRB7a4lj0cagRDCjiAacpqS+8eLDPJ0b1AlIv0PhoccoUOne2
iEQJ2ErL/CL1nf5znSTzdhrS+DJr7RDgIBbcatsUS3NNprwEzeHy+JnH5x+jJ4iPpqVkfmTuGrkA
hfuYt83A4BgG9Vml4ERDLypOJmss7oK5JT3VFJP9iAmq/kaEaHJWUhC876cq2rtDGEDLT6gIUgp0
x4bplVdh63ZwvWCukbt41DaUF3H6WdbWX/AanSOjctR0ie84Lc/LebE/JMvI7khPmJ+Ohybw5DGm
sf6eCKAqOnJ61/poRc08seFqAoKeaTLgSx76mYjeLNM7us1xRCRCmL7Hdhldq1hHjwMkGEAEuILD
Y5zvBRPL7OJGRZkZKjjgRQiosO0IlSzIUC73JP1E9SZSEXYxPyW0fjtqX3wMbA3tJ1RVQblbobM5
YlqMvdPYn+CsuV4Ep0FhZhe7ApX09ySxoB+JXGdnY20q+5jMKuujCQHaHPX5uh7bGpPoJqa/Um/s
2q0JT0+kA5Cxy6r7TLJAbmTfE9nDzg2YUiKK8gMkbRtTXbDGUTvIisgPLxNH7bSbkiBcxeQDH7lZ
VAlEJ01G4t9CKe0I4MzIm265CcHCTH9wooTojkZKtpw+0gnHIuaoEQYqE+K17bYudtqqYgezBEoM
ANmAKJ95Tjj8LJrDN3an8REMBSJFM6hoN80VaZ1ej/Pp1M5DfD8u4wrIoBPg4kuxUVenNQCYzzQS
9GlMcRlwGJrHjzWVyG8ziCN/KwY2iltVkE20LaygMe9SG0LWdJ12kX6MgJDe4jnkNlxMqpyyeLuw
y58wtTsnmJhYNGhU0IRgW1UJ5K/lYoL3S2dAV4vQAi072yH8pbYN4Y67Jo2aNT/PKBTBFuzRLI0v
JreDhO4WdnFNNId7EYZiucD7zxYKaQHZMl3c8weceCGA0EE/3B7xPuN2mFrG7REpY7ygVit9NlSk
F8Rb37NKkCYJG3jSUHqFWcARes9fatSm4nEVH8KBZsJRn5XxdDKS+noPhaTXMJpUtKJWmgUwLtvL
mW46aBCb14Kk13APvKq+DsYx0ufj3HT1ceDpGmBD2ujMT68kWT1A6rBmxy4JbiSbC9Zd5Ozut2Fw
5i37wgGBsGw+t12bbHubqItCfR2ihr1dUkJEskMvO52zvv3S0Bc/qpEs4mXm/E/UZNmRy0OyMHBs
jCjjUNz5skfnVBQ26GtQio9dDKnTK+CZuJY/XLljPW7NrMxZk9pEFCWzm1z6oZVcpUOgbwgJCI9H
bJ8umaxSfoOGIfcozag3xlXwtYiW8E7mPsl/k0OkOSbTeB+TJLxTYS5JI2VTTNBH4H9EkFoed+zB
bqo4FO/zEYWm4RDyPpoWCJ0cTjMDfEgX3004sNYKpyhOvcZUoDCxuBy1yIeu85nnhcO9AF6kiwKY
CG0dQGGhei/p8/e70vTZGwKVgzIeskuH6h3NyP/H3nksR45lW/Zf3hxl0GIK4Yp0kk6nnsAogtBa
4+t7ITKtm/SkhVtlT9+sKjMjrkNdcc7eeyEV0yXUit9r0gnU8YEolpt+cfBOi5F6WLPJnR1xFlga
2vlMo/CkgreMp8qkmdFMX0o5p040kWsmS0A/6Jl/2ZrTth4NWD6VtSZ91zrTdvhe26XryVg67VZD
Rg8miacKzEZEAzh14mGksFgBpBiGiyqxzDN38KQf+dcwxlLaR+uiKTRwvt9CqemhU2jiISX9FiTm
LRUVJ1xVblYTZmI3l4R2rc8Kt5dK57dyE9dmIPVZOmL8z1PJWVNLgExr6TDt5s4RybzaNOtsT7nX
Hj/Dz7BwyUzfSh4HkeLy7OA/PcSvg5+UYWUrVKniSwd1rT1R9xn280W0Dy7V62I7XZIZvosBndnh
GbHPb8XDP65ZQVCLLkFelLXfb7QOCwoWmnyoSSW25copL6MNYRLPwb70dJtlfiu91rv5PnfiM93V
Hy9Y0SxDQ5yGzeFEN0DRWSLHTj5MhuKo1adV7HCe20OsnWl1nhSbf7+xxpdxTlqdkVaIHOZQ4UsG
S3OcvQljdMdO6vPPtfufPoyvw5zcyIC5sE6HBVFV+DsiWxLyFrT4zOP6cRAcFOaiAqNVfNL3aaXZ
QtSvwIN8y/Q3K/j152v48VZ9+etP3kFq8Z0KWuxQGsoubSoGMGELGds/j3JikPj749Z0jfIxsmaa
Zt/fuWkA3V5lnBz20kr1xg1k2FWxZQ9lC253Zr76XSP+xwv+ZTD5+2BGWFYWZNkD1d5Nei0XDtUD
fdnK2pZDt9sBXbDi4KLc+7fC3Z8v9Mc3/MvQJ284qT2cTUrlMM9UdTqvNHdxjEyZyeXP45y0ZP95
Q09e8YIatDFwQ6dDDKF2k698lx1U43Uu8bwr35nONPjOXdjJuy7MlEr0RDl0+U0QcKRuQSvoS2yb
8K+ujFVgsRlI+JFPRiIsRDGJbDm0hPM7wUba0EXephfTigXgEK0M99/cyS/jLVf+RRcBj8zwYWkz
HRrv5mGZCttN97zM+u1L6J0b7sfP+ctoJ5+z2BjRKFgACWLyixX8zcOZD1r68Ul9GeHki+b8HaZ5
oB6ih3RLmL/XrMmh8AxnesI+4QKYdUgUPbd4L5/UPz45lKpUDWgcIVb/fhOHuSL0ZVaRLNHh024s
9IQtuZJ+2u/j0XAjMgBN4x2AmUeszB3ZFGfemmVz8KfxTz4HUE1jSszQITGbmzCYdn4aQGQk2DWx
7L6fMT4Nq4FWz5/fnR9v9ZerPnlVB52absJVl2SKx0m2EbDOF5HoCkN7/+eRfthfonhAGs8ZSGWT
fjJ/QtZcZOL6Qa598ZG+Q34Xy+W0Qi8wUv1WSecVhzI/82ksP//kpmoKg2FBkFFvnjb1db2Kfcg3
B8UfIZ1PZFTPQko1RpbGM1P2D9uwbyOdPD4IAfBaDZ0mgJC+oY8j255EIwJsOdH/UiM/f67DzHCz
gGLhn2/sD49QU1BeUd/Gi0bD8fuLKwZkfCm1ebBKPMNpFjR22hOSnFmeOZBD+98PxrYdKTsOB4Qj
J4P1kRKok2YdkkrxYuM91O4pEe20c0b7n+4mFnC2d7R3USedzDFEblJ0ya2D2EO7zmaAHgUceUN3
sQ4+5sF0Fw5auP7zpeGL/eltWTZ1lohOCef99ztJNarB7Gkewrx3gJySe8/UPaWObDa7fJ7XpS+v
S5leRdVSulUl6CDWRT+adyDVDr7ZrBPAHxMRu8yLwSWhnAtSgoCUFTFVpEV+1JJygY/DzlXFltLC
yYtfJdmUqhXtBoDHTVcQcEiQlPUUpc+F8G7VD2VGvDO51KRoOKYUedwMMErWOrREpwdplpTNCtM8
1LXWkXvyykv1Tm+jJ6zstlUmIApe/b51CIVyRGjHejdsrLG8rgCWTbVwi6Vw1Y7sYHkEK/TNThnr
tigKtjaSuZyKm4r8pzj8EMurSr5C4LGrLMlJcoOwQylYS4EMpAVxrpmQ2GPU+SOlHJJui0dj9rdV
/KIGTz76jIb8zLEM9iQTQYWgPA6XzaWRHtgqyeJjYjgD9QGtfpCob2Vhetlr3OTGfCusUSGTCMSX
SmZvKEPDTkuqg9JRje9Bxm+MfLiREsLiiQYQ6X0JXbXR9XabBca1kRHsJFBeyo11ZRg3geg7hLCT
s5dJN4X/4dNbyUPYG4K0sF3xbSERbcDZ1R/GhOEXdOOtnxRUG9CrqbMn9gZkt2rfDda1zHk8GO8q
+ZNkShJ7GFnil2raRg42I6EqxnMRcnkUXYtn3TdWIbHnNYa/ur40+lcl/LSko+BfVw1d0nLTwOUh
7swxw2ezfOcgSb4ZD1wsbypF8KJcccj1TO2SDs28SaqFWmciO8eDm6q3NBHtvtCuSQ9dcu9WhGi6
cty9pIVEMp0OyCeIzDURiGsK3IT/rgfxSfC3Yg4IA1hCVNYQHhv2lmV+K9fPRjFfRQF0WelolcM6
HLptm/obU4pXHdU2HsITxhWQPMM6N+iU8D5tZRVelfSmEncWLAzwJj4049FMXjvqXejggCJ1NK9U
l2qQUxOihth+q7eUpFhWSxhp6kBHhLUnNCNAphh3u0uZImtD85YoIHqnXgjmNIuaTbi0fwSqPHBV
COwi6zbV3daUNjVwYHpv7hzHG0n36XNUl4ZmbGkDLDGUo9eXcb+eIjFwJsUs3AR+J3d0XqDocbvy
xdQJKn2d6uck0T+tfMzMKKNITCHa4qQsEON5UbtUOOQiAw5a3913SUqkQ03KIU0uHU1/G4X6v1j6
voxqnMiyQomaX9n7Bz+2Xo1KuhTa8ZDOzE1/njV/OheRc69pGH2WWfN00kTZXAl1ENwSWenKTuZV
+2j9DgLPEx/Plht+vJNfxjrZGPoDcd3jJByST7jEy5k/sEky3VhOcMc8lV7BTryle3Zdndkc/rSN
+HqNJ09Q70m1N/PgthOirRhvLC1ysjw6nLmTZ0YxT57Y1Nc1DdLgVtzJTuNMkFNNO9kt97P3RDdq
1vFuOn9Pf9o+fLm2U9usJghzRJGYEs7kUTS/ALF6nzijY9qiW63iXbCiW3jmfp5IQX+f/TAAwVFF
q0Ua0umgBqKlUBGD23RLVp/n3wR7f0UXd6WvyrXvqPt0f65wc3bIZfH/ckgqfbOaVSm4NY5J5Ui4
O/QVk6KLWWwj7VIAzsyxzvnT0o+398uVnhwr/CwEtxwHt7QSFWfSBQksVGHSc6FVL5fF8c/v0LnR
Tnahskx4L6Ggt9NQu6EgUTDg+BknL0GKDujPQ/10fl8MzzImGox3/9DGx0NYNQAJbmuXMxovDqKI
jeHotrBu15Vo/4sHyBwjEXPFJIqK+/SdaZuiJS+vu9VskolTOD62sVrKMPRBcKS55a1+kaxM789X
+dOMwzUijWdXiID8ZL+rpMg/lNE4xHIBH0aXtsRy3/TheJPn1VNvnfOwyz9uQS202FR0FSK7T2aa
sJ3TJhXNw+DMigPBtN7mq2w9X/l3+RttUfEmvSguJUe2ayfCSOkJN+Hh3DS7vCSnhyaVJhC2cZwB
lDG+fymm2lrm0JgH4u/F55pUsbsAIeB0ZuE4M4p1MttpbZWYuMkOnSy1pZM1WbRHb+OfCQX4eZSl
SGxQ08KW8/1afGPpvvnWgWrTvQr5olqkR39+RU7U/Mtk9v3FPJlZhECnvyO1t+l8I0rIXxr4W1fB
cExK4UGsjbUIULmD5ndm2H++KjwbIkgQH1CO/IdZRJFzPSBx+S7c1luAdI/kDaDLtNVVtlJL79zn
dzKzSCJ9DTTeGLrIOcBefDKPZVCVpamSj2Er7fMxuk0E0ZXbAggOfpwzV7Z8VF9ewGUsA4852XJU
ixcX2feHJgaqP8WBcoy5suX1Z9e0Eta0kr1qc2aok/fj91AoftmVYbcDknHyfhC6mBpZrx7VdXwj
epXDzvTmcm3axU16oGJw5srOjXayfzG0rm9InT1axlvAHtx6+vPVLB/m6X3DdcdrgZXPpEPx/b6N
84TWQ1aPS9U4v6432ZZD+q45c89+vIgvoyz//stC2utTjF1KPUppTnKmdK/PZz1Jvxs4f7qSZav0
ZYwuNKV0ktRj+1Rux1Wwqbu17Ehu4s2PpERDHdqo1xPvRJ7Z6qa/TZgScbtf545/ZpU72ZP99X58
udjls/jyQ+SojcuaH7KcVZP8soVyTaL4nx/b6Ur61yAydSqRIg7BFScTria0VYm97th4yspUD906
Wxv3MLHtub7J3MiFMPD/N+I/vAzSTKyepvDaT57R7JcRhxuyYaEQ7ZcRk8d/MSCVcJ20BULJfkv2
v97HJZOaIE7ryFF9XmW38j3MSOMxWdce/L6QHcO5Rex0v/f7pn4Z8dSICjMPUKCBgs0tt9q1vuuP
1T50KSKvqIPENpmg9rmX5Xeu2ulr+3XM093CrLYNeQFH61hvrUdupROKHL5t/Y7epCc48tFYkznb
78s9zVJHdEQvvCPfq3kU16U7vP2Xpfq/7wHecTy/bNHMkwnB6kwi0TP/CKOKbNIa7pZmvf2bJ2vQ
gl6manLtTq4ZnrmYmJJ/lNDsVu2DTidfgwna6OtJEdZpeEHR5z0Bix3mI5VJYoei4dzr/NOUhBbj
//4G+ftXOoaVOYX8BlSdO/Bg9U3l+G6z8q8Hd7pLveRsy+WH1ZDOM5gkgoZwpJ7OtFYszxVhUkea
0KhPQqo6b5Fx2/p/V5X/1wT0P/KS7/0HE9Av7tivbw6g5Q/85QCSlf8Qs7P0yDUq0LiPWUf/MgBJ
5n/IRyCyAA+2wcZI5U352/+j6v+RSBbgiREpI+FBYpb92wCkyv+RSQkSLUSQTESGrv83DqClSs37
9v/mgWUjgcyPUy2CGjLNMCx/fx87CEhz6ZNxZFj7TpVbVHSQnIl2uKjNonJbvooOFR+Bqvhtynan
1HG/0bJ83c/dwskUWNtmoDmZnLs6MGVQ2fVHMFVALJc+VCplWMwtarBFQ90w0h/NCS3UHAdggE3p
Ohma3qmjWx1Rj2ddYjReV2hht1G5gXsi2DIyc7cCO28LtX60YiZEZNGbPAOcO7ez4DQtihUVD3mY
vMy4IZD7E8KqmyPp3/4vMAf3mtjDTPWzTWbUg2viv3Zz3yRn25w32iyuxXS88hfaeC1NHwP6Xaei
1GaPYn1r0T8DDO7PjuzLNJpIZ8KEc5fi3vP0QNX4RwhGc6qhI5F6WzP2bcxW0MYQmth5ZFwsTnSn
gDBRqSsqYJ1NbgpmEbAmnuAroeuPmZ0mQefBb9jw/njJbK2jBtGhlkF1yPJfRVld1wSTbyY5apxZ
ryPPzCGRajFEjI680xkvqNuVKZK0gfQckHKXsB8QzusDqQkTZVR/rn7VySSsJavbRC02UTHf6Q3Q
hzJ+tMYHIZKumiAmr2/4SPgP7SpNXn0qZTb4iJe0YudSqIRjthBz5or410iVP7Per2wi/72xbVGV
qP4Vq5iE48JyMh1gXzorL4NwHDQTipSKJhAYAWUi3d/oJQqyrk0y2+qrVaYUb0v0oV1fhgFVfbUa
ezu04J6p0OJqo1YdvYUfEfWFJ2f+q6/h6MFj2M3kCzcZNzxqqAH5lLqltZl2iHCnfdl/+qTApn34
gFwZPbgGqn0p4YOuzHvC8qWhyiCPza8if8OEH8ou/WQb+f1xkoerMssgOvDnghQsrTY/o1JmY48k
3O45Lw3RZxPpl6Kgvgit8DEo4aYNmLqHhqSwYiicqWaBSQXlYQsNh/h0/JROiR+ePkGA91/b+4K5
b3tME76rBwBihq4jpKrSX4VifpgQoaGRBLwSD2ShWsIVguxLYugPuWZecRp50oaQ5ytn11FGl2FY
PFrUrFlZCVb2e+jN/WcuhVu4SY4JoRFQBpesZt1tLS4wu35N2NEVgaXHWjK2rfzZBtmbnkzXeard
BwCUyr65XhzO+rQeyH93kOs+6uEA9WundVCqtOaWrKT3eqm85/Tv43SvltFqDO8xkMEyyS6QmN62
VbTterDkEB+yueJi81p2G1GHMEzUn65vE79DdRboZPOn8lNVB7c8akd+NvTyTY5pngDog6rUCu+K
GT0FDYCqBePeXOAooObX+y8m4WW20DahI10IedS78CfdoiuoDlbDa9Fgn5u6myiWtkqdATbU7Fav
X4VeetfU/nloeWN9w/FLpiQqHTc45bZQXzelH9D2and6wMtIjM8l6uZDjXcY271xAcHkIZZyNOoC
XYB0QjKLB93BZfecVbo7BtgAUrnDLE/o/0afIbIrTfsUxekjoe+Rk7AS62PpFhzmopS826aDuIYv
gMTDA403wNlyH7qjJbM/IUI64zV0wnF8rNXpCkYSsbxiwO6lKu00Ut7GkH1iE4s24cB3lQ7RRy/i
jznkzBu/d1m5FVR1b2VQxXt4ZqJm3kRV7Yo1sDs9DG877FFwVrUNbkMgy0z8cmvc5UX+GA2Wbo/j
cK06CK1bqeH261rvkDH6osy9Yhv4r+zc3ASNtI7ruFnhIdlHarajiXYxiFxUqoH4Boux96FOc7Dd
Epn9odSFYge9itt6UiK7AOzrlIHvCBWZfo0oXARsWjxcMw/4+98iXOiuNASRJ1ax3dYG0si3YPmH
qSU/4at78mXlEYU5JCOGx1BB367VLg2hXHfLbzCjEXgVn21bATxupUNvVhdaEGkYeBowzmN6Wxnk
nNG/FbXghRrkxHRMRDlNGx2/DWQixXQHtV5Vzfs0Kxn86wEQBcJiR5sf+1IriWSGsagkGF+auHrE
ztXxBY9cKXKhSL6vSJCs50cLRm06fsAo3quJ4gkdFchZ2hoVzRYr11+jjBBtv6nWejs/FabRuelc
7LM+9lqIL1ER3ZvJ9IodQUKtg+aEiVkeBcGudZNJp0hae1SsxzDJytXYKARF+K6G2bE0zDttoplf
xPkHLAcLTnUH/qfsLofBZGYm8wb7hEyXMA9xZ1CjxP1lC6QB2rM4YCOLLbebrSfShT6zEA7IgGcl
J2fEnjOyP4pD1U0D74by0GvTdesTGZNrSW/rUH/9WHjo9XbCvdgZHqjHm6mEjtdG8hoSK1AbjQQN
EEvPADcEr9HN1i2CD1PYSjgMbWiGrdtN+YGvF5+ZDss1YW1TOmjlWtM4SUdJR2KCkLPxfmnkyrHv
hohbmb4F3c56WNIpeFZb7ba49uaVII03cc5jEUm/cuohcY0erDQpdA4m+aeogfqTWsaLLFVHqU/v
Rz/azNYIX6qXTYwUuzFPYdfHsKtEhakeV51jTuk681kF1ajSva4iYVANzAtRGur1qMyeEBB3ZkQx
P0rsRFvq5dDt0jWpYMw+rJyOGkiQSebLhtxzpjchd7EBaONCYoLEUA6th6jfyWT9qs8E0ihGWrnN
uBGN8nGEhSkHEA58HLgCIKFcoHUpR++piQutasTVGM/SKmgzAEeC/yYKJR/wKFmuxs7AyAtzo0Q+
mny/sydYslxiJXlZK5IyUt82uO+ceeomO4v7C7HwR7zD0msxYigLpk1YzuwKggQSfLysmP4dHN/S
Vuv2URjTGphXBFM2Hi27UtI1GbIGM46sOEoGVSle7J85OoK5yEIn7sTbOBBXgqg8sR/CIlWFtLr7
dCdJwK1NJNcOrC4H+JEXmky5rHidg8uJdbCocJexjlvLXnNU1L2QYmCMVMKqyMgogvadBPPZwTPm
SyRnTan/rjb+L5b97WhKHmQvfG1zOq3AMl5Vc7bjLbZBS23UUYxWC/wJzBBBsLJvWJ5U18JFXKee
jNF4I9aY0MUscf2WSQyjv1P31lVJpx4h91uo8fBpnC6jteOwLXEWsyHot6A/bqe0XJFpRlg3JiaH
srXLHvKipqjuVjMmsyStjy3mYLdP6+fWt400/EyC6BpM6wNwpvcg1K6NmPhpa7zTlpdLSAGrT1r4
Ykg3+CmUlTDSKjKK+sCueltiu3WmUfuII8sjv/imyUL8BlLuxSWgl2UlzGMeiyTGKWpNfTsl4ujk
Ak4kzQchb2aqm9Nj4Jnp71YoPQA1W1ulds+bn6BTx1yul+UBa99dmWF+GKKoINSx3rdp9irmEIMK
gJe2CeC5BzLm5BNzVhj1d1BjbzhA8foRWeEm5gOBvO+1Fi74HjBYrKa7WIVET/zUPoyG11LkN9dD
e2U1lUJEJJ15ORHuQLDfztNEOv480biqehXWePYZ++W+NcD2yhpu6ViyxbDH+czGUOrIHBaS9gWi
MlsXzKxqPmUrq5aZARCa2ELGsosICk4ZDlenpshn++LAnKtKClkExqrPQ99JGl/GEZXNBO7hEFTj
BilArMEINC1HAhwWJjPVBJ3w0WYs3uPZZ/8ibfX6Y/IT0xWnJfBe4IWfpNSpSyNbDVWeb5q+BHFV
poobEDrg5K3iozpT43URKLMLyO9gxaLJGpLAxIvrfDMFz3GZ+p6pBIGNeiLkZ8wo7PFXt2y011Lk
35F1Au5eagRHzKMLLQE9tFhV7JjccuCR6dYa6100wT/RpWiZZtkyh4Aexoi3KSgJ35TyX6NkMCcp
+7EFKEOc1rs2YmmWsrZhcjZuOYMKnp9dirAQV12mfORlsbEG2F+6sIGHmV3SM+OsCCmXxlHIGVKD
yBtpbG0EObblAr1SlaiP+gDKckhZ3Ag6ou21eKB8LK2GkmwFTyt7T5v4/0QKcIE2gBEgS5Ha2rHC
jcuLwXeU9RyTy91n5a9Wa3YJ4OU1+ZfPfoQ4J6Xi00/zzHl1Fj0lGNZTbWgbLC44wNQCuJmnDdaI
vrLeDDNbgTLODcfyRYd8YkBPsXhVGNqzqA+mp+X5EVPpS0kdz55gPlJoiY8TgdazGENgaSYTIBnb
OuOJYP6IhayePLNr1oj7wp3cbIyoTjw5nourIBwaJ74FMl4ci1Y56GrSoKjKByfATz9g0NzW+WTZ
cg0UXihuxFJhahjbj8ZSvcXGRGReHeMYFq9H1li3JPjEoSPI+0UAHXEBPueesHT9wjQvDYNyOK+0
vlPT8VlsSCfT8aCusgCqr7+cPnCkUQxjbmfzba6ktNtArak3c6jE7DKxGGVC4xSFaOyIXyTsvzj6
I7EHRlFsA3k6TmKRrttY4eOWBE/Xu+JCNuAuqFVkQJKrXkky0tcE9d5Shoj3RsX5da7yC4T9l1Vo
cdTzP4mlgvI7DQ+hCaNeI+rAFklAskkjxAJrBcVaHVDlZCp/b5ghxkpN5mRCq7ZdUHnyyFaiAg0L
t0R2iIUoWLfdImMVtDRZZpqCPp8zMekytD5crpKDNEa0s+Y+tF5MMjSXTUTuzaQbyNmm0yZCLQcB
8VrKRNbObjXOslv5Ah+mSqtXDcWbqUeMlWor9viqi2qtxoK1ljKltBFcIpUyS9OBubgXcDR6McLd
SFfSHVlO7CmD0SXTSbTLUdmbebcxsFTaidbc5ZlkOWKtE6ogFZ9Tp0ZwnKzYEWphpUbUKzsNOzIa
703BsuxIVq97VSg8BPj9Iw0GhMi+ZYpM9GEp03NXXeDTBPCUglPJTYv0AIzLmDTnDWfazvYDpiTf
mD5yHOnkjDUcwybBBXvY2KZYW0AzisFpTGReeVY8ZQYnS+gXk1cYEoWE/j5FxONWWcrOMwvAm4MK
S/hdBp5R3GLKRcKR2qFeKTurQlELl2MsUj5Df8LHv875s3IYsKSHtYKFGq8sFGtXnAPUjgMQeeJR
cGj2xgY+qxNbCFBE/C1Cy6ZTHfPDmEi/hs5K3HIi+YSjaeKnOZIGIhfTQJFZheqLxlduEMD1tfGU
jeWnWPF5ZOgXvVJGDI+2saGatJr1WHIyS39O8yWyVttl1QOJDU9672cX+FHQE2rFVVyOEAd6fI5p
iQOiFCyfdP5XtmUF4dZ2Qp4P8kf/PdZQZabDva8q7LFTGcJqF94gMLv7XZRoBxG2apR7FT55jjrC
JgcZN3aKSMnIy2LjnhDG0EtnhJlZOqrOQOoaRkezAZHar/SSEMU2PhCi+MuYLw2x2DDVqo6mVbWj
9QD88Gpf9F0NBLx2kFyqdjqYlAeMdiO3zYMSTbKjpB2U0mEXWskvfHXk9RQCR13R2BRNSJEinCVb
sYJX0bzs/Xh0ysfWikNWJeteStp3EKa0Tfj+IRn3qzpsXprOhP6Jt9AO3QqGni3iOGbajnjJNAFf
A5o4fchDZzyw9vLJS/5jJ2ccUKV3cUKgDGMRT4n4kVihpyoCLwWbeOa0YV1JfNN1lyRuXWz0kOlr
bji4SCWOcoE/BRaMpSBmroJg+dwRbtFnWkLIZm06/uy/WIQNDbp8axbpi1Kpz0pyaGf1kU06Ks+g
/hji+p7mXmMXcnTfFHaNLcOmyPkrytongz2hnSgxR5jqGHb6dSbGn60svg0JyOhl5CjM34F5bvI8
XSkK4XWyHGRYI4cLnLPvaiCzUxLv5km5xcHuRQVb+Tj3N0UFcrnQkaVogkpVSF1bRXM0lfhRrJdM
heW/m7L8rValJ5H5fcnEW+WiwozWmYMdd6g6BzYxstDVHH7UjYn+xSkEzM5pih1biUvDSdUt5U67
jVvLVsKkcKI+bp2auF57nHAMq24ZdvKlSTHFV9w5Ypr3AxZWY1iBayjYL1odS6fbFxXpi+26mNvK
mwmMhDI2UucF4d0G83M0mZwWeg2v92NFGDXk2Z7JczgkwLQdQ+xQOVTHOA3exFZ/KTXlegBPWzZd
w2Ee+KPIfIfDFzBPXBZrrZCXAitpPc27mGNBL/pAtgUteY84WsDdPs6DdLSKwEBwzHlXMCPXF6nK
jZ1WY5lOXVGcTYz0nunL733TvABnGex6RiMMS4PJoYt20kRxLZ9CtnFasJP1MAAN/NbolA5HuWw9
tcJcbyiXNRWWoFEyu2bpt3vubjXU2zILrppiLVKdxArtUuZfkQQUslaLb1C9VzK07bItN6GYQ2/G
qN6NWM6lTiNPN6bPaM0uuyDy9331c+A5aKz11gAuLie7jiLifdio91kLpg6AEf8gaujNi6wXRUN8
x1A812b8bEyvczs8dZrXATl1xQzoXBSFFK+pQA+hfleIsej2prQbBZ2KoNxSL8PBbKviKqJXxLmq
5isPyToosteq6XcB5Qpo86xQIQ9jUjpXHpW3KqxRnEtMwcQ8DNKsuOyqRki+hmsF3cYfiG+XW7lE
Lp0f0nx8UmkwprgAKDOJ16VktVtDaWW3yKedllgkwDYc06xBsznkP7fQyU2fMzaZRk6jsFeeBKOy
A7G8but2L5HO4HbGZdJqkZezvDsLlrNPCJgQwDc7ONRN1qyV3oUfkxU9dA0/tm9Nw6lZ25YjPJTb
QvQpTA+jJzUXQteDT0tNysgdM05RELIi8MG1o3ozx2KwoghDrZHCBTHx1HLb9hVu/SE1wnYn+QoY
1pktKPlb9pR3H/FI0ajUSUhp6ySCJCy+qIV+bxRdh8mWdJ8oZYqH96gkY8aew4yu07plh5fsRVK5
vKg3a69OxivFn3yn8aU7rFps9QofpwGPf/a7K4LcNaeY6Z80jzoSxTGhziJXEuEteLR7TbKLKi+c
YgBQju+8sE32UJwW1jiaw9WCfpgEUjYagYyT/Eo0AnqREeFmvFDuOJszea7Tox7B/ozyLnf9RKjc
qMuAZ7MGN4Z6XeLwtgmrKLw+Dh+Ru7upr76mVk1RiQlrCUh7bqWE0MNJ8jCV38MSYXJT2tbxsTXx
24lRIErN68b8uchwPTcg3pY8Uq9rTJt9dbJl5nygXAGFpcM2rOFSi1XSwAhuKg1A1JHUxuuuiNid
atExL9U3kmQsR6v6cgUEeaC+g7gwmvPG1msiTkLF2rS69kshxoezGxl0MqIa7ozhyPKUb+IRjGvZ
s3VuwLK4Cq7kyeAkk0u9Di5yzFZ9UKGVEms3abj3vl/NF7rwEVXBOpdz9qUtVQA5zl3FHHTXMtOb
1mrfIjprFU2tMKV+OIW5QV2hqJ2y0zOvF6dH0l3qVdo2dojj21PTnFbKJHipxUlSk8qdnGWym1TP
UdTtk2HAx09GKbtyMKzUdlzqrJgs9OLDF17r5CYi5gPlPflKKSxu5T41ZJfcIjTPOSzkTI8Q5Zlz
tFL2jUkJzJp98OLGVSXM/TZMHtuqStkCjVS6LY5WSq0wZYeXOVV6jpcAq2TCZoBqVB5tdsnWumpk
/pBeMtqCU0dVMo/AjHZlchcL1o0vDPfDoD+QH7r02LJ0qc04Ua7TAk/icaVl6wTg7Y55ZZxax1IN
b5S71lOUkh1hFb/7Gnxn/7mhRyDW4T1WZIphtfI5+u2btGjhfSTySjHjyQ+Y8UWTdSZEYUdOiHWp
6lDHIdM/omtP2DqoBwJGWuquvN5aTROq8Vv2JRyuSOXuHKuhVELo37asasJ9qBECkRsdAo9WUtMd
TIVOlj/BJgZ6TVO0bLws3BH2FDuNxAHCjDWyyPxdHkkghutFFkOikQzBOOwsy+vrd6ucnk2iml2h
JE6X7NMlq0Rc076P3EIbtn2hI0kwsium5k+5TAQoTC9Tzga9kam1zh2xmDVbnFZzWaQkJwia17lE
mDFm3V1Shb+SediMSf5sGRnM7qAPvVKlukKegNdnBBgk3WHqhueyysLNVE/GjlDqTRQQuwfRWtrp
SPCzGXeH2l/Eg3EZB9FLkncBx5aEG6W3wlpL2WSZOIGIiKP6ahAYIAnZuOKg6BVgGonJ2UlKe0lw
yzFML3Im7VrkbuVDKzvsyiu3ZDM1JZlCkFFEyW5CuqlO/4e5M1lyW8uy7K+k1Rxh6JtBTUgCBOkk
nY23msDc5RL6vr34+lpQRFbq+VNJFjGqsDSLyOdPghME7r3nnL3XZtlMW4abDvutqt7pwfiQztE3
3I0KhUvLsbripWvQ/K2M3H5PdOYe7Sg/syOObmpy8bmQz3nV+NI86/4sJW8Bu5oX9Pn3WaOzvYDq
UW/aJi27MFn3Wo0qSzQnS0Rf+5ZSuISXth6wjFlmOa30NGTHVIXf16G0pUqe2dLvq8A5VEXMJIJK
mG6FKmiPq1cYae1qqg1zAwpqFbVfTcl5aHrnnA0mTZ4yPaiMucw03A7hUZJF4UKybtwIy+Y0m09h
LSnrgOrdaR3ZnUOrXyGV6deBxpNlcLCt2zZwYa9gnTI7eoCzuUEW+wXa5HPdD/GpqpqnJJJ9UJ/m
2o5tbcVJ4zU1MPSV7CGcvdiJ2d8sWtjZmCM2YfulIqv3xhzd9/iP9uyNJJhShfU5Ki56VoMq02GX
83idFUu7U3c7jWw7J03u7Kxt/MBOKepAJLmhPfMi1NlHbttf+o1cFbQO1ZAh9qwdNI0bZaRw75Ns
+AIoqiXfKQIZ9U3JrVU9hTSWCRzTLuBuRp6koTlQp666XvR4mKZrH0bvpRYziJ8dz7H0r1Gh7SLb
OOqOF5ASsFElhdNpvEwY123aviQNARSllT1qBZ2sth6SL2GTceSXjdqbej3z5CS8x1+9UfVAOk0p
ji+OiW619LzUSUAsUkpCsvRqF8eOuNZk18IvnAE4VR7s7+JOtnT4mry+9qx6NUQaVU8vZVAgvt4J
kWZeKRsHYxZXQpBy1KB6Ni9lmPpusOB7CdDodSgqbp6gkm4lzi2jmWRe33UfsVPw9hijvReZeSS8
yFoBJLPX+P0Oeowbb5DMeh8NITTGoDxNwXwKwWVSDw7dxgkM+pNYrOe93obvNgL7TW5Jr6Ndb6KI
qArDaOtNaiVfTCaAtamt8UdHbj4lzGmGjMm+GAXnRTb0ZGb82bWHsCjsAyvjajBGpG+VtUMKUW5g
zWJ3HFXsHoDWoGQVqvmoJNWGXNz4WgF6W4/dKitvudNHm7FitNhMoxc6IdPLMLRpmB+HcIILZUdK
5YaZRDuFMGbcVxrysqT3s1CAnAkMzYeihQuhpBvb95Z0V06krMbwMAHLTMzwipRb246u0zkh2V0c
6Eclj1aFeoyrUT4PI26sVk1n7nH/SJk/swYcNKNPaFyxms+VsZWdmu+QN4wZ1rqdbaBiTLY2vVa8
ZZLeenm3MUkic+fehGmqPWW2SdZ8099Z0phukwQa3ch2Zud0gU1z3qVl8lSgK4NcSlmkW8BzwICM
G7TfXypoogc2+FXWLQKRHlRil9XWMe3iLyaGIkbc4MOHxtykTv2lyJOGd5CDDuy7bZYbuwbz3Wq2
R+wuiXFXGSqanMx8juXGCy1tO82RtRsyUj/L3Bxdmzyqzdwr9CAMYqDDgr8709YT5czWmVvOATTE
wnCtdvWwjeaZckpvv6dMzOa+bLd9zAm1U/JHxVmMfnVHKd8V/OsL9DBy+BKUCfGPWk8Bor3+pSoK
eDLyfCP+OVmj9Hly6pFlElPmEBRn1r0XZFLskDYDQXOsaKbV+1oxblXLV6HN9XeEc/naKCx/lMe3
rhB+gWZ3LRzEIGEpvhn8nZuAUnujSMug15IrX9ayp5wk5lVrKl/VmpY7/NJ7vamfiDPkHJZZgHZn
mYaOfVBJawbF2wKymvlELe03L7cbv2kse1XnUDklI7NporKdDdZTYbPiSoH0WEJDXA+KpCz2jSRt
D1PaZJvSdrJd0O3bbtI4gQTJLbeUg2xK91Dfv9kiF7vBmWMEFA0+2fFrQNqeEQfZvpL9IadsCWRk
hzRb22mE9NpdorLdVypl06Qoxa4bzW1uYRcjQTDeiIYhcF3Xu6TsZ3eS2DktKVPXoiouwxSTaNQq
pGeVjg0VtAWk2ZqbCLjmhpwWA0rakWPXh/G0JGTvA93a2VXz3JnMdgz2+lWcOic8P5Hr6AanKas8
Jl3wBhWJhWKU/N4Z+w1i+veqcz5SG0qiIVF41POtlDTI0dNzn0+MwHmrjKxkJM1ysxnl9CNk/iXF
M/yzeN4hljY2gz4wAdTPJXD7u1Qbz+PE+LPvQLLl2fweUafitpA4u7RnuLjsQ6kCuLBjZC1swoTK
NuCljVK8zvyjdCpCL+PctZJ1sJ6Dln8N6k7aNMoQbqAK3jW0IIJCecubDlpZX1Yr+RklFwRbsrJr
NNsNt2iZVvZh6vM+L8PMaB80DNH9eUy9udaYDccZLacxvWa95hMvmlJsmqdcZuNRiy7YOrI31Dq+
4gjViq0obxyNGL6jcl8Jf1IFw1fBbN+yoteGFbCmFmVsC0wkyKwCvthalgN50zXOi1JWhA6qawLC
aGi2aGBmsbHSwW9lapI0hPvYM7U8kJai0W1uHmqcKWuZGflanRJ9VVWj7hvBtUdUFzbTZuplOLhm
Px/VEj4isMBV2Z+GUEfCY96sUvahIL+UIxw5jD4fWZP6bNP+HMwI9Ix4MwXiBpHuu8wp0Q6S+0Fj
+BvWMeSo8rGOg4j3nqo+TvvjOCidz8J0lJMDu+RAY3cycAbrNPyr+MmIKg6u6eQyy2fGf0rC/kOQ
lcAwi3+jcgKyPhMN1KTUjivaMzWjEyUdplXcY69dgp32mFSMsdwBDtwnRloyqM2F11EgJo3yzWqj
1BVqfTErS+J0BPuzGiaXJM19Pi6tXKnT1nmgWZsgSTlkzdYB8wjVulNw/6iOnTqoURUVrZeFUrOK
5zx1LZ2yYlElRaKvjjXWV0CYN51BZRJ+NdXkSwWwi6ZpEWzCoN0FIY2ooQ+KfZxSJU5966pDXF+N
pPDlIvsGUDF/1/P5ahW9/GGU/c7KiteWPfqScZbk5DwWB0daTeEku10bnpkjlAAsW9aQ3qIAbavq
qYu1nS7bTyp27J2QzMmTx2LfhCJ5q6XsMhUU7GbVW5SrbenVE/mddOyY6c/nLjsXjhze9XX9jlRt
o2a2sWcMwf4mom/xBKARzvVpkZcF2pcghfhazpRTUz+82dX0XFhKuuOVxu3Jarol9EXelJ3+GJqC
YqOis9POvL9xZcs7VuRnY6gkvF/9g5LCERxYvHcBb+AUtOl9zIQ+6WivNaKh8TIHYk1LxLIGxQ2d
VKV3mG3o5fVvSkA9y6zXdqat3NfHIo9ITIJ8yzuXZ+u876V90La1a4I3XFfMaXfrstGGkz0U58w0
yw3tJnE3x3TsJDV9ay2A3ZEefMSB9r1X66dlJUtKH+ahApc6VpGpZO9IAPp6oMXO4YuGtpfWRcQk
UKxCgq1dpAhjb/NJnexoj7SwhVy/WUCjV7FsC9+mWBBqM2/r2dTROvWvbQpfFwZqcVIHfdsYxpaW
xNdCld0yNRnJ2RDRmBfQRoWUTFNhHWkBSODaA2L5hlhpmekyxetR7azavHJzxSoY3zfciIyR8cxy
BTr21A7qaoYHeajLVjDnalym+qwTiR/Ppu3lpY1EqchPcJMhK5rFUTPGR13OfHSIPOShxnmOE924
eD6VhpgXlAdNLhZeQHglUuJVGPfFSCKjXKK247x56KviUHMGmyvNVysawE41zZt8pOlZoc479EZ9
qAVLdtRYnm02hDcOHOViqT7YELaDxpbQ9vbgHyPasKmoezJeLURmzKwgie0nx/Hqolb3djz7XbMM
CuJlIrDoA0NlDW2O6XptUEE0KPYLqbnWKYKXnvYOVBCVJdm69GHnZ5J11EcZsibE+9Y6tlqwY3cR
d+3EKQh8fxEgFopT3VPNyqa4hkuLjhl9RBl9DD2+nkuWpMeclqNE3jtR8fYl5WuuQzojCe2OmtlG
gIF2VYUPU7oVHAFQoBASFErCXpm2/oYQVNl1+tek6hrkoimjKxGiOGGQM/aPapKfHXX6WH7JwMw9
00rPWaU8a3pwE3b4IFCRsuHuqmi+lGH0EHXO46DbB1OEBK6zNxTRQ6Z/d0TvAyK+6rF4nJToScuC
x7w1bpO0AiT6HNb2KYunx6wwD0F3o92wm+b0HCj2KXGak0i1u7lV7mj+7qSQqYRFPdGYftSnZ3nZ
UlR+0bHFrpu/NcG1qdrDgrKXmupeCh0/CtIXyVRdhQ6eMBn7whcxx3uq//2wYCerx8BK39WcWG5U
gAOdWo1JC+9fTFLEKoo4zej9tdR8I2Ga6QzsmVGZ8exH0pFj9oM2hduuofOcCbIbfQgZfFbOuyry
RxpAOyr/l0ZKLpPe3xaE57IgMJCE12lpg1dl70kWfGFP+W6mbLqj3j+ZcXiPQIShgwVDPyvvMP+s
05CXVeMNqeV5P1Xi2ArpCjf4rqhHtxY7w4lWNthPMPUwQo6c4szmfTTuME6/SFV/0usQhEPkkqqL
Tm3eTiBPIhuRX9weVJbjqKQjO2jF0Q6lAxVbqivnTO+/JE62N5vouazmJyeZD8PU0/SbvsMpesfR
e2w7KukYtyES4/mu0iY/lPmTYXnnNABDSv2bsSg1JeMw2eC9remZ0ISrBJSFz6ZvTKi5lVQc27S7
C6tNJr8MsQzfOa1WQClfgzR6jqruLe1Omj5eEcy85dR7aYLquEqv8yuctW9FScxR5E0hXYEGZi03
hVfQtcPEMwDE22EB8TN8EnDhRTJc48rZ51V8gdCznfVsC4unCEPP6oIK2W17LRXgpPBXuv44V9bB
7AbPcIQfquMugOuCcGuNSsEN2ovFIaqbLI6Y+MXTeR/RySRkbBsvY+k3uXRO7ISuDGo9w8BQqdGb
oBmwihTTlYHDwZ18ZsQPTKWjkz7fsHm5aaZAjRluiaKe21p6lEzabkw++PmzbYhnmyJM4mucpuHR
EWdH1KdSaM8KL+TyAqJVu+/V1jXV1MuC4apa4pk08/Nk/vPnDmIpUIVdfpjU+tW47/Xw4hTFuRDJ
dUjGpzaNT0MKmM8BCz2361FFgEMgRqO0N/R416iYH7MuuAjGFa1+kgQTKIS/sDkepVR+lhNXN/uj
HMpnuUAgny1jGvOQ4XgVEb+8GE7ouE4xkyytb2F4SLdei65RQ7ZGZr8uywiJCwwzlNXy20/9GrTA
YzxGBHxFD449bRTAkdbGNl/GCqR5+jQa+T5svX5B7XaP7ffZQWQi1iGvBufgbDyJ8twqwxFtPWQw
o3ikiDmOcblp6Dql5gQZTNByaOAOi4NcMTlNk/PUJ9daEvsfor4kfoJwfoYIcqp7+7WhZ0b4wU7R
eacYQUZn6T6bPbJ1N3Yvrssyt/yrzLYemAA9asPwWCMNyUbjiHvkWrf5mcHN1ZTjq4liLBzCp6p5
IVMBPhArYxc/M0E+94N1yrL4KXH0o15/ZH1/iqJi4bOfCw0nHB+sbaMr6ZuPSsn8Vzotv4+z3M+B
PiWnsmK8tVmxh6T11I/ZeSxvWRAdtOQtEs2+E86JcJsnLQlPecsazaVI+dwkpumW1Wmek2Ngas/G
1J+6SLotX8Dy9+dae5SGramBSGBBRof2OGrTM5mJB1JcEFUnL5oInyYTrTG73pfYNF8NY7wtT5Qy
2MfJ+iqq7EzRfCVI5F4X4dVGYe/kOafA4UrxT/GB6oiHL5YrEMzFntCyi2b3V9nmWr15Wn5GsoRf
N29NX6Bdjp9EPD9n5XxZPtSsx2fKt1att5qYL4wcH4iNvqHQff2x6cjWq6qOHGEZDEdPSENvQKdf
6zi6Go1raP1Z9OV70Ux7Sw1uDSHkkT24Cp1run8CHrYs1V+iuUeb/KElg5c7GSf36GH5FfI08+3u
MCjB6/JGca9OSq88D8P4kPXbZEhOqiLuqvrSasNtbPR3Ky7OnKRuzAauxpz4fSB7Av3Uj8dGHh6X
Lzk0pl2hIl+gg4sH9M6puhuanpd5Hq6JJD8jqSFUltOrlZ+BGb0i19hOieHxZLJBQIIWwSNRRuec
F3TZJ0c93y7+hJQ3skrGS9AND30XX43w28CSrGvhky4Ze1vGXsQfY/D5Y3stiFbq5e40NvlRKXVI
QuF2qtN3XUu/NM/23FwCL0iCR6IKRDDcc9C96ZN0iYL2FI9c3egfGR6eFnEfg622Esizi6NlDzdZ
TV56XjlJNw+NuO+d4VFqpivlbsmgLZp+HEOWX+vH1+igBm2xJGkoy1DWcn1+4ARPP35PUyWOCNiC
/BHV4ZUGAue8L8unMLvihRX4opt7xw5PDPFvUxg+JHr6okbyc85D0Uwmau/+sesDDCPz3Yhkxtlk
bfuIbfK+Yd2qlwFjKpzbZMt3+UKzsAkD4E9YnLE0E9VI4cn82Cof9TB6XDYvVV2qLFdriveuar8q
hDyRxnM2qagYHoVPWm54gP02oSZd26kg+WBcl9aKu8X5tt3m5XzEee9pknysQRkaDg7UIt4mnEkt
KvbE6A+pJT0grNgR/HfH+ONgKLMH6modRzmnyvSy7OyNk/tO0n6N+mpdxtZ2NMMnRUI0JSn6fWA0
67DKj5q1OFk60l2KlzFRPiAucU5acOzVw6QX70YzPZEs+a0dh/s8I/TIuZpBtJVNbRXoAzBCVtvU
PlSavdVLAiAZWkCLMQTg1ULbBKblW3X20ovSn+tpJ+xxH6OszHvOy6sA/5lCXoQtb6yJllc/+zbi
InQs26DTD0POH0DqZC3ALkNdk+UkkHRAdQv0deH0hzkrzlq4tL7Mg5Uox7DsDgL6gdVv0WeDw8/3
U+ZFZzaJ+EQD1c+C/oDZ5zBZg9vRqO7kuxgKWBCRuDV+VMliFByumfHMWw8OKfYgWzJMEysijw96
WN914YAQenQbud7KqthFiGVk2pLCpPYTT2EYH8YyX9OpOy3yv8BWmc0HD0rAAFnNUUvhXcw2Tf2N
GSrHS2Mzhhxh0HrKcrmvY3k/obeoUHiW6eQt93k5USJLlJ3wgK59X+KaUQeH5UDsjSE9hZw5bOOd
gLOr2cfXPhEXzAZIXomNMljTGIQP1X1WpGcbESL+MIY5M6rOiN8kZJSATmKtmwiJhq8hT5GasCL1
w2PZDTdNQhaZtJvKaRdBs0rXI7mEGcsNl0tfciHheOdk0EgxKTviOJA3MesoxO6t1zgkz9au7mpa
W5PpfNPbYm/QmzANZStooJUYkhznwzosB9cwCRlA21sS3DAlfEta+7CoKztrmzhH1UCaY0a7bkrX
GUNKdBq0EoK1w5uotqUrLb8l/7zuc8ISiPQhIVMlPWwYLn0O596afCbBa6Xj8eKXCfGJpCoBHALV
kI1Qk+krtb5FHMEUjh5/6xqKLnkiWmDuCHighW3vNanwI2U+DjRvg9beYZKaxLoVqqtaukcY60ZJ
6cwEUbtp1GzT3gNMc+1YbJqAMDpGNEGwvLjSuprsfWgEzVpXMegMuzKX7zGI7ecR5EQdbVtB7och
SEbIdp1SurpYACgrFKZuSg4xpxZyp1x9TrxGxZej4VQq1qP8YVODG7xAAx8p6Ni5PzQkrigFeE6R
ujqaa4urrR+XO8D/Ws7Ly7eQhzrN/2bTLWkibXC1relJStut5chHxwnc0p1kZx/PhkdXIaYhGl+H
MfIlrdhS9b8W0VKqRZc81V+T4JogZRpA6Vm9+jzdB9Z0Rtn/GtAwp8qqBhmdjWfJdwav/lyKY9NO
D2jJDnaYnwmgd6tGZgT4nNXZLklgdvEUZLJ0ZL1JsAh9HU1aNYaKLkcXFwTyDKkpeZbJqLlYR8Rm
eb4djpxp6eyXDa9DgxmKwA1BWjcpDftR8sag2TY8hVFztdOKiU6SEyjGzjeq93Ibnyw7XSf19DWQ
HQbLYk9kB12uNYHrjJiJaANX3mBtUShXnSH1cXjgub2vg/HGwASeosQSKB+NimwqSV+jwV0VrE4a
jp3laFqHNDhmD7fxcTQMb/kxO/rGSOwd0d+ugv0lt1hN89ATODDEqOMgpFDg/49zZRs0fI3F6A2k
upmJX+nSkYpklRzGwM1FSJcjOk3mvEVH7TbV5AXC8dmBXG2QXHxSi0sI97ALJ2kj5WKz/OOZmy1Z
wZZX88QsfWAxWCTnpnhfNBUCISO+4O2yEU5xehFDfhZkKE2l4U3kOUv0+6ILHYG90O/DAbFgiYS/
tU9EkPmJUt3HiXav2s1WBryZRLeKCa4WegZ5a2PodjSspPY6BvezoBo0qq2Q5i1QlNdKCy8V214M
nycyDgg86aAJ6mCy/STyM/hRWx1V7qppjWvJZGmN8VwOzQbn1GZAGKolzaaVmm0wDa6WmweTwfhI
2GGZjq4qpTvwDswZo0PCLXBGPNPCN0cDiGX3VCV8cRzwYiTySzVHxbJJHOvGSP85ntN9r6MUeV8e
KgLK9zWCaNXY2VN+FFG81ZGjJAQAJ9lulBnOTaoLLdJXJs37UR3q3S2klEkz7aWu5DvohVtJeQ2C
aKePhVsZ9PHUg+BRKSgSbRzOxvCWG9Kx7ZkANdkxMwu/3smpdiam0lV1w9ckVph+8PiDuT92mNZY
dqwgX9RMOyt3tnlt75bb1H1PTpnkShY3T105eA1/3HKu1erzJmAoR29x0yecFNTN8ksKuJlZ4mzp
OKx4Vr70/DMtjbYTlkoa1F7QEJczcAjgv5M4cNVx8uzyNdMCzyzt3SSFF1XX7ltZ9+xouMRSf6jx
HNIhW7O2MkHQvVjX2eMepRklRkT4UVT6qGRW/WLJ60F2hZW3LMxDP/hR7FNDck/qux9rNWHbhiNv
c7p7xWR4tObdPkJDW/24GyLpkWwW3mhGB4OII32It5Jl7rpw9Mkd2mRx7+nkMmWddUoJNkvV4bFi
DJfOxc5S+x3RJntM+mzX6l0U6CiGnW2gILYh8AtPuEekyyljNI5W8dDGgxe180fXNPx7cBxF/Lw8
ySSZLR6b+7nKjmMlXUyHs5aOkBblSttEhxkKq1moLrNrH8XYSgmrO7V9UUdGVUO7JXdnk0fvFnUd
5AHSUTaJfVdUhYd+eksnibwwDkUW0o0494VR7LPLzJkkzR7Casn31O9lSXMRQO2txt5W5XAqrGwP
a8BvhLwNYImEgb2BDXBX18090u77IDs2ZXmO42KXxPmeLKBblVL0VOAHYmfX6NkOvewhl4Aza1wJ
kQ1hOpsMaYXM1zChSVVnm0AfRqYcue350AniLGaM322Gakuv9Y9MTbQtCqMyqWqkKjK2KBLwigEt
f/CoqRK6/UprvbtgsiNXmysGxDmVQICm/gcV498ChDyUOf/3Ofj3L4HBx/9XkPByof+bK/z/Szww
mJrfkEFitFhv/3X4VhZ/5YMsWKX/TgiW/6FaqrxQ30yLHBYbDMg/ASFQeP+hLZglaKx0h+0fuTP/
IoQ4/3D4j+notqqD8LBgQf0LEGL+w1EV8rptWggWIEDCav6NiOC/8+1lxzD4iwB26wtF+xN0LLFy
fZaN1MeM5UKgRAINJnjw5itmr2sATGDV0IcvBcFP6/n80806/xNC8l8IkM9lXHTt//5ff0WTAKv7
dO1PCDLaMXEx6qkfN7Sm9MUIS28dKTT13+8v9Imc9bcLfYJaxUZaMxFIfYMgKCxPUbd1uhhhbGzb
l99f6TPq6fOlPieQN1Mg5Y2a+tVXjpK4HKBR+ukxu8vGjdF49irxhY8N8E/YoT/cys/kIwpyRBla
6s+cXuLo4tCTa/uKarn5Ay71D7dS/YQ3Mji0YCTgnFYbX6bFe0bMNfPnlu7+7+/k8uD9D7fmXw+H
DjZHNR1DB0X2V25NhHsFx1fmB+rDMiqYDf3ZKZGI2+JempM/fG2foE3//NZ+utjy85/Qas0QOGVR
Z75R5U+mEeZogOw/hSr88s79dI3l5z9dI6I01Akd9lPOp6K2XHtYMjYn9Nu/v3F/us4n4I8RkI6K
IdZX0A5HmLHK+mgNu99f4+/xUsuraxo65lEoRX8DPs5WoxH+mPk4/7rDvMHExKTOHSD1oqJuVsW+
wPT+hyfil1/ST9f89Ogxrc86XWT+ZIzvihrfHNk8/f5j/ekKn545HB+9ZSkZAcsoV7WdVn7//d//
y7f0p0/w6THL5y6aFO6aFKV3MfPykLe1U9CFpP/JyvrThT49a7HZDgV6P19tnYz2S3dmWJW61A84
RJX/6OUhzkwDhGsqpvNpCzGqUC+bnLyOMaOq0KfTnMm3f//GmcTXwDlDHwZm66/vzqgqZTBgM07l
al9FAf1g57sUh7u4sZ9+f6VfvT3AZjXZXPiHPN5/vZKqGaqsDKWvptXJKBbDfZ2beCerP3xDv7yO
hjx0iUpj+/+0JZVxMtWc5ch0YJjXdFm7FV1GelPrJPe//0S/eqhh/fz3lZxPcFs7NXRSVUqfuNpD
qTQnZ+r+QFT85WfRybL7EYH2N7AtFIjQUEkOEBN+aiT1BIUuupQKIeB/8FEsxbE0iy6Q9plej60C
SOoCFgunBjWPxci8/ncDwljY8NPRCobNYINB++v331e5Ukv4t5ALHmQFXWcAlPwPH+NX9+vna3xa
yHRgXjwTlY+Be4vA5jJjO0U5tvn9zfrTVT69MwBfBgU1iT8oEX2HnOojCwfcrMUfSK+/WtR+/jSf
FjUJA0E19jhfwva5KxvGaMMdyJ8b7LA/nD1+eSVIAAuknXVA//TO6GAuEBXU9Ijmd6uYnvGWAY3R
su/Bcmr9D+7e/1zL+PTWsA4VI1Q3PxbVd7vjiEM5v67ltPnDt/Srt5M0SMCBimGZ+ufPNHfC6Bu6
vE3NLH0W3+yx+hMK9A+X+PxR2lZScbTkfqrF05pI3mJXQCH4w3ujKPryQP31xEaFA+ZQNQydvedz
apVl9V2oN9m2QKe52BTVD8cpdOAe5BmvtGkYmMfnli9PDgJ9krs2vOfVS1gb+iGwSAjvI8JpK314
F20r76APctPTktZZkiRrK8GQ0FgjyA19xtqqbjvEkx5q6AM55ee50onMyBpnVdVj5vZqBu3IQUM6
ZGGxyTKEEao2kMjYyXQHI6A+WjygkMvBdyBlcrM6f1ZKx/D1cnijWHqXtMBZXLgkN5eMSZS+3k62
CFe0uFC1BcZjPxJ1gzP7EibxRe5VLP+IdYiQxx0sGfKdUoO+cRLVZzgFdUUnyMaqlae4DW5gl3dl
EBi0gkv1eUAaupVtOynWvToLNDOOjNWlVqUnosftLTkZOU6uPsGdSOYtGYwxklcU4osjldTy+47Q
GN+KwoRK36gczHhkiKCoUfWTkVpNfyZ7Wv8+l2B8DCUX+1rGvFXmTnQyIrV6FkbXucSEI0DuRPcq
yyphQjM6D5J0gj52FdUk80ZBjQT+Sx3vlUSoX8Fa5rBpgEBF+EedSNuGhCtvC1yRNULbTAaCbLXl
gzAngzjcbn6v4wHWW2h3Yunfz9Ier112HXOzvsszlBSxBMJy1QRS+UA7KDNXTqhXJ7LBKxOIw4As
1pZSODY9iTfh3GX7KHGieiOrEg7nUROpW4YjCeDA6rbY09Aq50bgIC+wZgh3KBpp+YATHNw4VqoP
kN6wCUUxhtx0Ov1IMbOrqaHfW+Xwm3YZQ5mdDi3FrdO+Oxuhg4y/ztVn6mXtNlaps1Ot2HilxAU3
0Eidck0yy3ga43o+SvJYHTHNYcoNipoOem59ky1zsRYPwbrR+XprHTGVjuWmg2fQIuFp5eiIEMry
6nKI7xndyGujC/apUQbPRVRZd22BvaMDEP5QIJIjlcYGaSWUFvVANpakRvS0IGthu7ZkzI+5oc/b
pmYymEix4cmK6L2etKyRXGhJx6o927Tgs6+xheFRTzT8FLPNnG5dxKP2TnTs8K0rHYGTQqo+lHqA
0sBmiFXF1iNPVAlyRRPDQ7zW6VXp2BxlZpZWEWirOghHd0Dl6U12bi1CVHtdmgyOMxk45cA0Qcty
esc4jQBfzjYjdGJU6GcbDPOz0Pg6j7iP60EGZ1mj4VuhHhOeoVXxPssqA06kMt+CaNHLL4K5NE5B
ODVy6GPaGj+irA4PmS43zIcqbBiyrLlWG6r3iA+rZzQSCMViy9iQB0zSOvUEoz9tLtdmMtlnzAJY
kytLWN+rvqi/5YouIPwEvWfaGE1nSNWbhOPuO1naIC/quN8MDSORyRwcpkPyWG/6Bm1iia1hqzRq
c5foTnhJS4PmxkjNt05SldymxDK2UFbEPlONYauZ/YRcKAYRkbymFiM5jIBXWH02o7BhOJTOWPmh
2cpuWxYNbKMEukY9N8yJhVVeIZgA/SVhp1Q1v00TBTJFWeAfFWYdg6bQlfiC3erj/zB3HjuOs2mW
vpVB71mgN4vphUhKlBRSeJOxIcIlvfe8+nmYNeiOVMSE8PdqCqgq4K+s/ETy8+85z1GrcDY2Wd/p
1+wGC+UwA39wszzmyreN0dtxIz3SDUio8uF6iMYmsDCfhUipuZGZjWg3oQy/inJzxK0l4jeqxtId
mNv71ZDXM2SkXh03paRnt5U1UDa05v53KCbiDsfchB+bowGQkVzZBV2fOeFEJlKWtuJjjtPqmioM
ytEYlxFnyowqqDCqziyiCS/MctrKnTBcCVVm4SXve4zVOg4WMrDRIxEYszhLo/FoaU3MHDdXYHhM
JromleTXKu/ivWJluZsrSrSOIvAjSk4kfFgWUCB8VKLKQFV8ZYhiSFCJqm/rWZEuq4x/vCpYBl7J
X+uuhlkOGMVIybC5Re2lAqrDackbcqNSNsjrroIrw7CmhchlkXjGHXm2o59Msx30Vnk3Z4V0VKFn
lHAyzbxxZIodkV3Oeryr9Ey96fHWGFzrprLBChUG29yfgyPKKn3chEqqXbcUJ2Q7UnJyqTozrAO3
rsuhd3tzHsWF7yBejZopvgYJNQEGWbTP4zJ9qYoySJFCzjhnMbYLyNfTdh9FNfnMrRTt5TQPL6JY
1KOVRa1iW/l1sy3T+HcXAaLy1fFayKRdnyUc8GBuRbmXtdNWF8fLvhlewz7fD9KwK6PbAqtP1re7
1lzk/+nvjrp6OB66YHDiotxrs35AEUjS3KM1oKlKyBJC0zF3eFuFHH2mEn3oOeirBif1ED7UZoOJ
DMpV9WvIKOpPrSOkC0FDJKkLS004oRuFpvmiJ2PrTv5jgEjZH9jiQAud8tiJ2sDaNw0ZSVEGsSNR
+PiaE7N2mtCBura+WFQHYCTtAdMcIGJncfrnAzAujMmVLlPv4GdJz77QkVfP6NXwH9TFrtPkXZbB
bOFja+mjj/s24/J/YlMy43SpO2HFtS1XmhVdRbSlptlEc2mXlK/SulnLPKyU91hokm0y3ycUeirI
ozXsm76COBh8DBY9D+jLIFDBEswLC3N5hjeRfZEjY53y1Qxp5AgX4D6uCwzJivLOVLFN/WQtRLrd
4tss0oxidLxRKInGFKuyKPZSCQT8NNpT9zuh+pHId+aMoyOPgfCVb32r3VLpu0aPBKYzoqyivnTG
aDeYeZNyxCgdXTZU4ZP4VZGnfYSQsp2uImyAjSRuG4zOqvFsMeFmgnAIKn2NU84tQqCeQOO2KG1D
ipOTsTYsVrKZal8Gn2kuuku9BjsnsqSYZogQBwVD1/0WqDPnuFaNYKRgQZE4xOcmaq911R55ngNn
c0Qc9P4c70RBzV5m66RZ9e9OwY8sR2yrnKQTo42iFJbXYx99HYHSONHC+KCoFR+sMpPf8sRqLjL2
Ua7U1Wi0zEXCIka+ftGHd0gVUFKIXmnItm/Ma/AV+P8bL0OdzGy3ZdakWDyUa1Xzr+rwzlC6PUPS
LbDedjqAMkPGXKysxBkrLlQvNrUFVXNZuoV5ZZe+4NVotFaiAJFvmgBX3QQNgn4BwBE9E8owHrrg
pTZeSrVxoiEJHKgo6Y2cqi7ixGWOkMrYzTEChPBdIbas8uZJK/RjiG9dp5CYhKjTsuq+4yzm42LU
Iv2h75oHsyVRsspMoGdIAEIhuMmbCssrtS+ZfZHQfuT94AzhAAMB7xJM2wG0gpxZu8k0Vm35m4DY
LVQ+ZzCuB3idFS6y2nys8CdVGrJ9iMAKwh9OujtjNta6cBcY0zrDKU2dZMVc7ko+soxAcOPMWLc9
xE2YD7PaX9Uc7W2hLN4F80rNoG0Oi15LuVFDsBT5jqhNOwC0POfvEYGWkcTyeCEVR5+KmARlVc9Y
AMIEHkSANheB6DIsb0zoMBzmnYI31PrVOh+knTzUQE+jel/z0QgguhzHSN1qjXULJHhXStd9kT5K
AxVDxBJim6B/k4Dawa4WEzeTwVwDaunRvIAqd8K6fKgIxI2DC7mjDKhsS5xhmCsaFBp4YKvxFUgg
3ni0Vl20bsz+UOvZNZoKpr3aVQOgrtrGVEbbEo1LeQh2ZJJ5gaBetcFDr2IJU24T6ZAqt4s9MhRb
d5DS60ThCbVfgkLaZ9nd+SSAUqZ2JI4pvR4/DfmwETX4buLI89RU7dFx6sI6UQGlGYqDO2k1qoir
27vQwqscZFTtoXFRvajq9FEsmn1sKauFQMqMcNUjzShVC7NfehvpPE0dcyw2OJsJ44Mi6cSJlg+J
lR7NSVrDunGEqmWH7T8RMvJQWIWbh8WFYYYg2LGFF6m1nzsMj5KsZU6jCyoqgqZdp0KNDV2UqmOv
FhoOnmyfqoNNpx3IrVSAa2CHuwfd4c19JcJdhuVWSsUWfOVzi5lxTzmLPX1tSI42hq03mknsDGU4
rrn8fAqDTj6Cyr2pTLJbCpbD1TQXJnhk31pDq9XdICoYFYN1NcuweUDzWDCHOjwjECTRE/pXXK37
tl+ARpzH2LgcWJQPkaSLUGUrgsolXLRxImzhFmubOAtLL7IwKfZD1e5E04dTGfZ3oz5gqlbZOEec
ZxCFyMp6lKpNFyPQC+vMjlOZchv5AbfQXkC+gKaA9ky/58CZcYyOnktLOpLy67XGdFDMvl3Po4zb
dojlTQzBpTArLy87tJ0+sg2pv5OG5E4kbS6QpjeT6NM14VPpSgGkGiWpLXHR2YXwXFR0g8Gu5SCg
NpSQEsHTtNBhd2B30o0gVwDbQFZhrKW3p7bWh/oa38+VUohXcByEW1mEh2Uawg0oFmA9qrBLcviK
SjA9WWoqUr9RkQdHtaZv5dm3dp3fF7faxM1n3+Mu0OiPNhclbNaIIGA4jUgfRxFkTOizwkn87HQG
Y5VrHwFOL+I8aw3zcf5bUqZHI9Ffeqt6GTThdzon2o4p+oNMKF5bNyDz6iuG21AT1pZyHtVaTsFi
wNpGvxxRbqCQn4fBNjPlEieuU2bzUR07Ya3NBXlWOZbFoNzMKYp1cocdydAIgjLzQzuTHJqEv5ph
YHOmxuTe5gv8zWSfkfnHFmFmNyf3QW0cuUjQ7LbQ7lq5vvBz5YEDJsfaHNxprK8F7kaMWd8o2sTG
jYzhUvWyAYFIrG0asLB49se8PoD0WTVTsfeD8eAzdNpS3abi6+hLrhbkOBt/QcVxLRPFQQgaBI73
XYnl2ZPL4S0B8C74WNzqnpOMJWNBQqkZjdO2M+FTGIp5qXGvwTlSwFK/HBLqMEYgL70WZbzHWPxQ
p4PXR4NdAdDWBnJuhbex77Z97cPF4cGsJ8CT6P+w22M8UxyM5rZfA3DrcFZryKViE32q2pM2IEe1
fqPkwgCueLzLJ9AHYR9epFY3Ok2G+UGMjK02j4dSTjZimt3JyDYhP00YgaDzCgQF97+HstqnkZV4
8mjdZwgbnb7Fql6qLxxzUV3fzFp4zVXKuo26u1mYLyRUpRyMuwcDJRb89idJxCBVdy0fpp0XfBd2
lcpOBH7mmCwEEAV/hY9L3xWBjuedjBhaPyjVY42KsKmfphirYNGXt9j3KmfQeHuKsprU2KviEmZ7
Ig4Lp4cVWjEY7sbHrJnLVUKZb7pO3RSlykyH/3VocbCHDJQV5Jn3CKxQGov301y9aPSQlWWZL0oe
P5Zp2LOA4gI0O+GqCOvHoOw2dZvZhlxcqLLABBhe+6jfg+CXym6zQ0dSgIYsJGNjoDtKMgzsRveQ
+VlwGGvDNdgs5oBXtCDWIYenirKb+3ix8hn6dRsF822ophwtfXCFWmBwSMNJhacX4FpAGAG+COsp
Dljy2dh2ZokQTIuKzpXCGvUPvVPNryOqHYCq80TmFrrUhY1V9dYbiu0YpEGGCIgDlfo/KsVToLRU
RSFRAZXD31f54Ev7XDVjbwlpRIwJlthLhw8CWre9W97IwIRsolFW8pki4qJa+PsalHr1p2ZP7sO5
7ssAYMUenszXWMrgsqTWAvUu9bcU/sB9VzYYgOthPBcz9d31+OeGl4LApwIz58vWF+h3SZSKSKW6
dt3gaNjEozGD0cyi9kwZ47t7ZVWXFVQoFP9Qpfzdngl7KMCy6mmycNFmkj1O5xITvythaAhgoBDw
X7zVv1vgKioyVD3zIAnc6NWwQ4T+kVjRmQ92rpXlvX56b6rRd11FVUnN9hrE1Nzai9wV/lxO+O7b
aFwBWaYpYko9LSv53JfPBdYBUc9r17emO+7kgRHMpTeX05kyyXfP86mkoJ18F1yuuahmCMc5qg6d
/6wE/Vbo8vefn+i7r/+5lZMiVqL7VTGOaCdLHYCJwAkOB+bm5zbOPcnJCI4kpa9NLfO4Q/yFSOoi
F9o37gDXP7fy7ZOYEpmS4CuRYZ3Ur5u8rEY5QJcr6wfDL7a6VO1+buHb5yAZk+tGgwim05lIy4uK
q+TFgJ57hc6ldCdzMLPK9Ewp7s9PPZ17kIYZKr1MBKN38ihpF4xdZuUQdY5jobtkLM3XYnYAkFuT
ET0IMVTY0oZqthq4kqwMiV0/sJmquTZZzI3xzPf7Vl32+fecKLyIBDI1oQd27vYOM2EgPpv5RjA9
Gd2lE66XBLyJA2BUrpL1uelQ+VqPshad3H+9jJNyIWsk6Uv0UHFuMgzDzci5vopuVV/5mNrYRLAr
m82qHGXRcMQogYllqARlrfo2xzIJm5xqUpcoM4m++QgJUGrm7LWS2h7icMY+wsFiDFi1HeT2plNi
9quVHysQb7iNM+Ct3fU9Fska9Z3p1llqEOeEPr6qVDU5crjs9d8cGw1xY0wtxp8Cj9tOrti2/tz3
vixHkqTBYjSYeQigkk+7BPTJHoKg5IVgjhp8IxwNid0IazdTBV776KPkHZ2f2/waxE6jmmoRPAau
XflSqZ19PSF+S/S0BKHLlN70YrqKASiNgbpuSJjxQQxZVrpXzGkT+wphUuK5rrfMcn8NheUn6Ego
TRlIoXr63CnUy9iSZA8nwGzdmYMB1k+GiUqWVL3rsa4bQs0ZREVcfC5O+MtwX5o2FElRJUuUzD+J
op8WlDz3NXHyJU/vJmOv5ebAtWRiPQawwu5/ftFflpU/LTHORUKvxS/Zf8rMmVmrZE/RuK4fLkFQ
2C0okP6cnuiPwObL27QUQ6Ngosj8++81EmMIXBaVXSCGmVW/jXaWHV1gJiKJ9GzO9ddZbHkqcrxN
nflS5Ln+bqwH9GPNIWGqa+NpJkLxDhJb+a66owf317WS7Zi7gY3VzzkXivs1P/mk6ZNVbS5FiNsG
CCBpim3JKF0uSnYN/kYJuM48bZVckpy45N5SC72fv+UyN5+8YhRHJrsc+isr69KrPvWalDu+fmaj
PXJ37Op4bKuQyYjI786mEHsfoNJ1f27xq4pPktjEm2j4xEXHdypCqqbGJ+AY8ArFFLikdlWwO73r
Gi41xVsFDCEpF+VDDikz7t+FGXbMfGaYftOBdeAGMnoXDbXF6Sj1A4tKm6l4M0XcRgTDdJVrwAf/
+TBBZc0sICLCFs3T3lvjt6D+q3maFU9bXEfGcRKa+DEuCGK0e3Fsz4ghTsNX/+hJCaiWTAVeoUaG
9N/fUkmGqaiyguHib0iRqupjDdj+Kl/DQmEZHJ3qZjikt+GtwinxUMtHNAvp2nLTFRS7LSv4HjOG
4JwLzpa+LAaomz7/ruVzfOpjuSLOeVtxa+SIttJsq4fySXkKPIgIu4yEWON+KFateqd65wNpv04h
J20v/f9T25oQzi0Xu3+U5iZgPIYzEQcunqAM+N195BhnVqHlJf81oJYGFTbdhqFQdlBOGuzLtjVU
q/DiWvjlG+YE8ZzTeS0PypkN5LmGTnY5fjOhX+lRQMlJByS8uxnG+XJSSV36ebx+3w5HBcXgCGGI
J71qpLaMLqD0iji7UyfxoQFxC5v5zDz0TSuMEQalrqHmNE/lnLlm1M2sV57fvurDtjFe++HXz8/x
zYZb5yQkKqihWUxO53fJRw0V0IKWBdNOjy3ox9zfn5MLf/ccRJ8qqqyKJA6fvi3fgm2SlI1Htugu
kJpX6NqbKtXdn5/lXCsnIyoOVN0HeuSF9eiBWb62DPMxM8ozR7ov06SIxBpdlSwjTeVGY/kVn8YO
eWbU+uvG8/223YRFTH4W3LbY9qegK0FPptWZsfNtg4oG7FniNgNl598NIlRWxTJtsWbUdpxX12HG
lXOpXpX6cP8/eIEw4ngxPN+XuTkTe222ws4b9TxcNzgLPXkIzQ89EoR/+qlY7Uxkqstap/E+T+YD
M85SVS91Dw1NQfKa8Iv8hMbRrP6MtPfrTHfS0Ml8IJhU5dRW96A+b4x1scnh8l3rKzKx3MGjtCye
ucD4bh03LFVcpMkofRXj5MkCRfaJIdOZWqm83yR7CBlrHGIOGZr+iuRJp/qn/VGSTJExZRrovTVF
P9mhSZmfWiFRFora/yo76UKuYSNqLYVtXQyvf+4gX7riSVsnW7IQFc4sdb6XxkQs3hrt75ok4rg1
z9zQfBnINIOynChtxhpH9ZMezz8ZBZJZvSb7iIjYnBZuZhCeaeS7rS2tQMxiTLHRO93kRS0xcjG2
Xkj8IM4u2vfqGuuwu6RIEm7kKDvUO157oDQxnpl0v+skfzV9MlPJklVJUu17ZrVWd/NW2icbrrkU
yq62sQNw61Cvfv/50309//NCZZVQchHVPlnUJx2z08cw7hS+XUEZcVUduco5RDv1qt91T5D7d8WV
+ph+mGfWyW+OnxjuCORG27CoxE8j0edBr7mG4SbnWujsPmJrlR18r34gC6L1RK85MxqkpW/8tdOQ
/m5vWfA+Tc8RflbQisWW2Ni78B1xieLFa/EXCUshak1rY+xyF7enA3tGPuaE7JyZrb/2XdrXdIUb
H5kN5xIn/rn9tEqoisnQrNGslpUOUvTOhIL+88dcHuL0IRXulXTch4b55W5JE3JNq9N221DcD5t0
NQQXPzfwzbwpi6rEOoD9Yjn5LY/56TWOnPv0ua+3OMM36DE8wU73jcPFi0tSh6OdeZ6zzZ0MiCbt
OZDQ3DJrQiTB6bFKnkGVOZQqNqDPmn+6saKXaCJnaF1XNYsDz9+PJwegoMex2PrERVJSipH0kT08
Ql2LjXMjYDmPn34slgNLgf6hSZxB/m6rMsYJXCrw27fgxlhP98HOX8eZM7pAoK+JYD6zAn3XNz43
d/IqVUnrpSQot4aVpxfUSRFACa3/8HP/WP6Sn57pZDLJC13H3U8jXUOgcVa9ylpzOVLkWQ2D9fhz
W9+NKChjisa+kSuP0xvbrPCLuMmbLbQee5iIuHiBe3FmMfjueVg/DXbyMgf+0/oJ25SeEJN224mE
RpFc1hlk9oa7Sv3HfhM63ueGTlbQCpohK16z1eW7sR5XVOyAtJw58n6zstGIbIiWyvZU+XLpJVLP
ntqq3RJTtplc3a7DFb4pO9v468aZHMQru/SZkv65nv7tW/zU7vK/f5o0oort9/IW/UN1FB6T6yZZ
Zfe195ZdgGqZtum14DTsHdyf+8efj3PaGU0u3RSRc5JEB/+7WVHodUxO41bcAH3TV+bv+aL+hX16
ldjqrX/X2+K6vEEn4T/Fe9Ezj9Hrzz/gawfVuNFgE2txb7PsWf5uPxqJX2jiYTtaYvdcdZLodYFq
Xfq5/88vT2iJGZnlVNFl0ln+bsnnYttKIF/4lP6zBAyaGg8ENOW/pKI+14m+eSqOheC8uBCSlu3s
323JqqFrVjqyVIIZX81rQhVKJ3Az9rKDIwKlZZuibX9+k187EKJYlLP4/UydovYylX7qQJPPclTl
4xaIDnl5vv9mTsMrWYtXo4CY5+e2vn0+XJKqzD0UV5snz0dWYDNW5bhtJwUYeLzWiWkKlWz9cyvf
P9F/t3Iy3ntVGrQ8GrehIBnOwi00hakkHMbMyMkLzwzAbx+Jt8c0xi37l71HLoNWL+Zx2+vcywr+
Za/pF6I2P/z8SN+2sngYRY1+CPzg7480l+OQp/20nRHgyfFHSO6zEKdnHuWbOYz7V1Nig87mg8vC
k1bSSAkVQVcY1NELJMjmWOy46b5JH5s1iTgIii7qZ5iuR+HMB/u6fHL5qak6ZynDUL8MZrJAWzh1
5jYUa7iNKHGE2hz/edejDZP1jDfIRevJMC7amkPUbG6hXI74kZS8BYyHJgsqrD79exz/IxLI/xPz
8Zny8Z+X5Ud+29YfH+3hpTzFhvx/CAT543r7AQiSYg+ruugD/EfeRujg3//3f/z5//ybBiLL/8I1
v2T0yOzMuPfmK/wbBiLp/zJVPj4EDgUxBcfN//hf/5cFolr/0pdJ0VJxiZEQ8l8oENX4l4GUAHIH
gap8XMP8JygQqlNLH/jvRY1tiKpjfIZDgPGZYXAKdyjJJWL/zfkF93OOF6vOt4GP8S2O9WMpiXdx
AbyoS+RhV5U1quxUZu0bnKA3CMFuraMiAQRLARuQ+Z5knp6qd1ES6xdD1z/VUxW5xaIbjeC/eZ2Q
L2jtpj02iolNYGr3uUBuLrnVskP8SnFJRhbX4b1kuXOmiTtzVjZi20aQ5udx9Uexnaqku5VjRKcm
UX0Vln2xXRsVnbwah4s05RfU07CnAr3I/cmbzitldvNJIa1lFGQ31ZnxW3kSWdeGW0M8zlnF0FeR
TJbAm1cKBLTO32WT9dFmI6GFVQX9TrpJG/wLI1R77FDJfkLEQebhQ+Ln12oaPwRI5zcRWFVbbomL
rwKMAlmLWlQyQdmh5uz5066WkDnQAissWhkDGcpQ0myqiyDQEJEFUwj5EB0bS9CtZvhkabW/grh7
T8Xpd6AUb52ChSwpD74VenkRr4esOMhpe4NzZp+G476yinujz2Cmm+ZDEBcLiWlrGd0bwaQEIoTS
Ok1bDYX5SDJgsu7F6UqeAtj2PmSSeHzyo+imTgH44gtEzl29ja15Q6hUqUpH0o75g2Ok2GIbLQnS
vetL5ASNRDHiAUDlBRavu5TV6b4jumMgz0Cght6lrA1mcQfq0x4D4xdML3J9qrq1i8VMpfVgl9IC
xXsuPCf+rJOfUt6WESFk3HetiijMIdCj5ywk/VAJAhy58DYJU2vd4P1ZWeNMLocuSGszww7UEXNt
Y9zbZOiKHG6rIG0Qsu5nuY74bwTUzXcdKl305LwquXxBBk2AGxlGnZ+t8VI6ldDdEe/RPqh1+2sm
UtrQ6mvw7rcQtKCRIC4UiZs0+rZfpTLZCEA4YW8izlXzeDUbc7ZPcojsQWDlTtuPEsJXPOu1RIh1
ZBG7UZbNfVoRxRlrbUTkINkxkdXsApwgJAtzwg6syhG68qkgbJPqlSubra0OaOUCKSsdBSYpr4oH
WeJwJm5pfS3aT1BLV4WPMD5relw00iHiXpCQjbRCB5gBJkTvOxA/aWO3mldKYT6bsUFWkzCFTidC
VMtxeZKNhuJb1m/8WnK5MTLXwdjKGHaSe5h45SbK4P2NZnDJEsLvD7QSRWyUkfNXCnYmbvV5ICDP
Tz9CBISxEgmbsAnfzaIIPAJ3L/MMjulk4NmaJbLxiIPaKIn61JRjBfqP71oRSmItElUX4WF/UODu
xSrua50/4oodwtMI04RGoIEbi4LAnU75q4rl2E6nyktxd0LE69YNritbSEWcRshLjHC8H+bkHScW
xkr8XLZm4t3gq13xB/kmif9iGkVIMCkMg0nWPyYEdKtBfslDsrUYCmjmx/RSlOt6pQhKuC5kgwgr
mJFM5RAOs8eanAwYP6i1s6dx7BAdd7K2qlPkDlTpPQnxrRcYccJzvHaG2AGGy4Yd6ecv0tCMJGhj
PIqg182UADB68jwd5FBCwkI3EubQ7hG9b6RSCUkoIWANI0i6ASWDtqdV08Ftw+RCkfMraQaw2Av9
pTKPpIoprbnRDS40o7AGuNjq+yZRPdXyk4Nh6C523cq26kNFgMwihV+p07STo1Bzsim/jUEKGnDf
Kiwrth7BzCfGnWhwqa42Oqj6gYxtNM+cfxoT04UfJY5Z9Klb5xBF+Z5HDg6AcEmoiiTCb0epxSpi
EfyJh2AVm7l5zCWm/WEigCw/JsOzODSaUymk3LTWYItGco06VN5i28ULHuKDKBXzBttVeAkTEciS
afXYErFn+UpX2a0oLqDjcrck7VYBUXaDBBM39TEcR79icm5XhoVGv4BZmnpDk1heSbawMqsXWcmY
jORQdcgovAsbbhiUou5WRKX1V1R1ghs5jn0PbwF3NmEMJa7fCWb92ECoi1XpYlzgHQ1xAU6A3RPD
MvL9dDoCzLtKzdwnriJWVsaM/icvEn+teIo0qytszybra8CnchSTcCfmz1QTK7uuk2PsD4uBR76c
mvhCHv2LcSahr1bxTurFXJMICNSbVdUxSylxeoGcLf51MZjFtjCKao0C5zIUzUOsDu/w5TL0/iS8
hjVGXrAWQQkrMgzCS7PItvPcIYQKMnlj+GiuxdzYaKP0XkyT5op4q/EH0JfyWU8c0QiZ+MNKXjdd
THxCBJHS79zS5FrTBE1O7gohPB2eUSlIwCwnScrqNr6GPH+NhwoJ0KAwaUCDzHLRHbTorU07V25q
0K460V1TCpCW1JSx5Y4Rhh6RH3NOCkQZ3TXy7EoWcd34u0k0SJMZH2hJ1EukfuShgTewVXX83Br2
lvplxiqwFtRokwT6Cwoo9G1ZRsfKddtvMS+UZb/pwUEjeRaTTaZTpanbEpUwScMaNqSVb5BhAIL9
qDdmta+HR1Vu1OvZvGeqXe5ZaSvtLQr3KmMVIkLoSmLQ2lzlAK+l++pIVfHRESAX5kwHuDmI44GA
SEwS5sRsMmzLJ0JayMiKSNiaOUlP5NfYzr/lKT0IjctCSx5rQoi01jIJxSSvjxHx2QTT6ehwmoAz
JHbfsgymfV/5+DUizIwlXh6N8BFiqjACBUWYEmVo7kwR98YoSnd13LxHsg8jmEw1eNMU4VOfkMx+
vPP1xT9bBwT3mgGmaBIAyU2RYuu9G4lgzTPs61Idvbap+Fz0ZH/UFFivopm8QkLEkRyzRWvKty6C
uom+3ljl7fAKRwOL0FTFIB3NVS2O7yI3Ul4nSdNlRugdiv2+XqkYxOyZTC0/LcUNkTemnY4JA4j4
w7ohTz4FxjknuNVUEwxY15UDAWZFRNyasmry4CgQt6iUkBpawuLrfB8G2mWpAeed6SbAWYdDGRuP
KT7+LTbCkCdDhY1t7m5SckeQuqswj18SgZf6sITR8WonZ5Z1l6RgwLBS+2xY9XvfNzlOQIVwj4Ap
IgKzppGmssFc+SpHxFIMVgtDGZ2q40sM6hk7l8NdQue2lLiXpHMmQBA2uEuJvg2HNzEt4xVrwH70
td8z6XRJJByJFLofgyazhYwKVNRgDKiqhiVtQjSXgImMWKMU60UuEOLjWy1c3biu0ja2Q9YbS8Mj
myRuE0DiUrBxwtOB1s5Oz2xeG4bfMzMQ91Phg2/dTHAVJOV5NB9TfXm1l2xzY5GsxJBLJXRXh3B6
K7ODpl0W6RWRrOSrvJjh01BfzaAziJ1YRfGmpbLJitSWbOjIaVOrl55tTlHPq1h+K4OH0gAlq7tD
+l7J20G6xAaUkUGerSUZQEdCfpLpjGQA5/PF2A17MaXjxEAHSZkmSxy9nnFF6NRGUKo1CUW2ktzU
cBqIu9oWpUJqQX1siGQyBo1s434zWES04K6VjrHuivwdCRHjYogbCYh4UyV8eUQuBN4GMBXkVQ9y
WuzNtSZX67bqHCN+aakEsDdxSJ1xI8KBxaBa6dIz8mbUkkbwGndMXNKzYLDvbK4tjYz0iH1X8Wri
VbR6r8I9fjMQc1m041XXxqu+uhSnyK5JqlL9ad2WBMll93kf2GpWr1KOJ1a2nsXHXmUHmmk2MX03
fKl1O8ROHiQH+PF2krT2era8RSxUN6u428aL2mRZHsioye6NzrSBtrim8ZQPRGSGI+MVCBPBbjPb
dfkGl8xaIZLWIubKYKFne5PmncNfts+E3iu0eAd5YJu36LyIjm7Z5IX67JhYsHNwHrFPoqNwFWFw
Uqbb6oaYzfZK/Q3FrOph3TrxWwkQRE7cdsDtvAq6ix6qY+j6qQN4GeK8Pjn45EvDbWPuUsis3JaE
y/UDM9O9b7lStez6lCVd0UF4y3+ydF2ooe0/68kquqGEyFaF8Icm2UUkvzXu2BCvUdjxhXmdP8mT
i6UaooHlXwbSQU+8CfrBlG+K2U0IYxRe8H+G4pGkUVOGSUPg7jreDvo+0fBaxziYHKlxzcxcC8QN
oQ4uHvqUTeShZ/fJbgWUM8cPqjaJLY43RXg54LubF5zGXRGTP3dR8Z5UUpAqp5YcmDMLshWadIS3
cdWO+0jf9+Nj9kJnAQPZ32vlHVNrDUk/XfvZpko8pfbK0OlZGRz92k92aegvW8Wg5SS7JkYpx4La
cNLDpLk250sx3c3BBptlIG9qlulmXVXvQMgN9SPObKAkcevyyRbQgQA5nLOEHSTb6Ib9I2YhEqBl
zICzOwO21m9meVWCo0GpqiUXZIu9kMbFDdttetVfptwT/WJijeD5s+C2wCBsIkGZJIKJZO69HhBd
imPUBl4icCCBzi/acAeTwmXmtWa8iE6oI4SLKTIbjnpNcgJuyFWHh3p0SVcyKg+TsWFsIHDr+b6Z
vZw9rrYmdaCY3CnZaf4u7hdrkjOA7JZ2osFUxfmlmsFQvg3Fe/yrvCwiL6d0h3z7CrKteg8qQcnv
GCOuUHt942oqaZyHdGLSuTCGfWbdiinZvDMJS4T9yTu6VdW8JtJmIDu5eC9ZsZk7zGvcrorfrpL8
98D3Qq8eb+fmacGVZvKOXpe0UEZG25+9JL2VpQ3gITpie0UsHHWW7rlpuDfgbLSm/zFEw/aJflb3
qyzewhOHlxY4GE98Mk7ImprUtcCvAakwbw1z08HBWKKz7Hi8zY4Nka+cmpLbmYQ4/6oZQA3vO40D
4SaZwJUD89goAJMvtbcostHpAsYnduL/cHce25Fb2bb9l9fHHfCm8TqwYUgGPZnsYDCZSnjv8fVv
QqWqywxxZLyq27s9SSnpBIBj9tl77bkIcBpb87nT9gJcBpsGFJpj9dFtlXtIDa3CBv8tCjFRAh9k
C5z972F0TbOzidu3uDf7e+EjK1yr+Jbh2KY4PTO4cZXbfL6JnjfLsg8LaLfppEwwA4QCBBi6/h3M
diOsonCRMnezQN+4A4pQH95Z50rvmLMXdwelPEmRt7Y7HBSWZK/j0T6D6XCy9Ro2pmGexsxPWpvu
+/KjL2jjPrSpB/Gola4WfKBKusXdGkwTICTinldSJ8lP9o7quSDCb32oI6h1eTFRin+Hyw9UZEeg
MVlxB7YXvn6yj7orvbzpocm8L3Igw+fuXMuE7MTmPnd3mhVkvZ9Bi7dEey18ggwLUhXEgRsejW+r
d76geZLswjugWXMYrvQBuwr6+o76DN6DaS88KRYuTDg82yNuQQkOfN6i3SWGH2d+kwe9clvw2NDm
SyxViNH84p0Pl9VHdMboh2zcz+/RjLKOhMUvx2BFCEZ4tNJX77H6I+Gh5hcv4c3SZ1z9ro3YQ28P
fNbodjGbRRng5pLR1mcFS/tsIYgnzdJfydK1Oe6yoMo8q8I+2jbT4yTcS+zVcXLP/GlSnVZD+hCJ
SucHS3mWAUYYLuZOwO/Nfffc8y5lCOb0HQaY3PS4LZRenrgZTt3DFScEi5Q8RCY6pHlS60AbZPsN
amf21uApuzxnOfh4d8ycKVDYUfCxEl1BfCgaP6yCgWNl8VYFyAcJPawXIKu8VJXT0suH5x45PC5r
eLDulO7I3+UPRnwaU0cvfTJrHWdMkrqFhCMiGA07nA4ZwZWKYS4MBYfESY6LKnkI+djgWEsmQCVp
BDjDYV+b3uSfOsFTaeObWY3XRX+KTxZEK5JahLyOJDgsKSKJWnS5J2jcbA3ci370i5unDy1NNpU3
tvio29BWRKwVX8Bw2fS3miUh4E5aXdRLmHvI+L5eiauXFNuzCwJmWzTp+5205+ReOl/Sf2ial45B
1/m83gLDLtP2OXXjuzS+bUVfrIJCCSZcclX6hWV7weLiNpNh5zuSreo3i+ZamaM0HtbsPLQV9IQp
wkuzenV4ksWdMR8BccURnKKfIzgNBUYg4HPfkugZvytjQBZ3ROgEu24dfSRqwDIT5swRyhMfGtQA
MDPOno5zufdIBHMHJ3cTu1bsGrS7izuxOnL4Chx/xtEKMZB9bzpePa3JrpBedS9pdlWt/DnmZTij
nbKXULwD4cUi9IZ1X+5x2aiqzUPN1tdrTd9ZfUAcMM5HHhvIiCjR2HZoF7bPQEmfFjZvGly5JX2w
FGvMqyvLwTxTT2+E2Fdqb37RzaPaONIj72Ju9x3Sp/RJWvwKKsvm8OJKvReN36sCq2rwJaTR6ADa
sVsr9OsrjxXupuS3MOKWAjn0OLE5vafxSRL8JLpWC8JNfxR8HmnAA80MCGjoGzJgY6isAC/GQi9k
I73GHp4ESo0JedBre0qcPVxW43rIXGzOe/UJ1+HvpPyUlXu/k39w5oqWg1HnhohjQ2V3Iv9VoB/L
H8nCsDuxbjhoWSFECJL0gSbKKfG7WuidvieKhZT0IERXGn9FLmIAkKbtpNSfhxc92n9vTS6bzniK
Mc5sSP31ZLnj7JRX+1E76dgQqbvmTYweaKACeac3T5BocLCLGTw7rcqTrN1EpBvYvMiceotyMPUj
6RjCtQ+pwaZsp1s3hFeboSDezITSiCBFOF6nmnPgj4idGOsedlRpP1yDUnkjPMEQTwJBMFzxecND
Gx1b7Spdj0q/i5TrksujvFeFm4JbOUnN+ohDSqyqeDrtalJaAMBA//OWc4i3D0LtkthsKo85guXf
SGzUH/BGKXSfBPuQcx/j1uasmscbNazdzDUSM9M/Q6h2seDHuUUNYAuJ0Aj5ZfXi4i3uvZJ/jfNk
pIPK5eRM3vEYEvAukWxJetYsGsTdkb4mGt/8CVYp9pA9Fg8BFCUVE4xnFUsTlcsFuzR8slciW/4t
fkyBByupTwcocK7YXOJJdFgCyazte9eSLfNfNPZ0Iz+r5GCvRhrsXaZb+0HQOUvLT5hkNRGk+r1k
zUA5IXSEsm7n5MTXTsS9CbJBIfsSVgaqG5Jwmnwtfyz/jEjM7j55B0Oj9Hy7+3A/3Kulm5Tu9By/
8j9bAdJ5TA/93ahdIkExc8EqLU/iM4nng1kdydFxJqbhqbkxPujbKe7DxMFVXdbcZQAtvzwVlFvY
am8IGblkVEFdp9sBMtc7vTpS82QfxdBau5fYQ1apIeS1/GjM98YY2RUEtqJqMLxHZ0ekECbdXrE1
o/ewXCPWamXKz1g+0tsGu2Cw7hTyXaXUt/bS5dCCarb7Wznt9lERtjYXxMHa8sIdfquajuWR+kT8
FSE223dcgS1bvwYWQ3vE9BCuYJqwAg3wSbufAYn8yF9Lyy4KT76maRDPPOmw0gal2aUZyES1tcM9
jh2jwCso97mGy609vqbJffothIBBjE4kTDBbbjNTKLjU2LyR2NV01YdNuVeGGQ9wrwm5mch7BR1v
5ip4r+YO7l9d48/taWyuAZOY208y8Z+R3aW+neCJpHLHfT6lX+fBGF8q8o3aKu8M+eeQWYGsJsdZ
o/lkeJLG1H9WlA9gwMw1Nr2bpFx3EyDJpdXx1DwiGJjUE8ZGaxLEQni3dt9ayhPidcqMinENP9E+
B4LFxm9YLX+aBXkoslc4swNsC52SO9tmrTbgPU+ytdi7eGXbQ5vicjxegQu6CWPW7JrbkRGB2HQa
0xvmb6noEsxVjrFI3wfrZpqMx2YFJ8tdNRQJI09tftUQaOjeQqCaKNKdOGKXo7N8xMR9SG7CenB6
E0uZZn0EieEaUgh47GgleL9U435Y0quoSU9SC6gcxzdthlebY3SV7jU267nALQucEamNgtQlF3+/
utnonXyf+R4IkIHeBmyp0aPg2E9dCR2nXFOvIaLUStI6kC6A7s+LZIvy8BNrk9bP5/veEgHbNOF9
UhTPGJhzDGjCqxV/6/OwJMixhCsR5jx1MKhA1BeodvQwRkUW02Yd1Oejdph7iCk6ddhIoJ93nbKr
RiWimWRRcPRUroMpSX/KtWL4Vi286z8s9to6lWFzjQnXJglpWTL/qM3iOLbDbTV0OyGNn/pFL4FI
pq1TLm8RjmJeVorHVDG4F9YsuYgdp3nLe0oz7IVEsYhMG/KXpPm38EcvjqBTJEF5SoHg7dZ4RVBs
jatP2ckjwacdV51UJXDO1KmWmhpP8scIM9TOtPQp03PNU9KYs0ROXFUuHnQ5uo2En23aPBmpU8cK
5izDdT+8akpxOwxwyyr4RLRqOyIsl2CwjFup6qDq4X5CnKjbUVwK/pBh+ISfl8KVh2prX1qHutBJ
LmKB7Ig69qF0+VIPMdjmm4ogKsMaXhv13Gvi23DsLc8YEzyqwy516MQiJ89pbdJHLGcf4EpNV+dN
UCQbfsbVj7hNtLtuo1EqJcCv3iQ90mVPuULE1Cc0BzcT7FT8NYAS/pHFteJArQRimkfUSyewpA10
CgnFR9avOcy2GKxQbj6lNRnUpjTp1CVEUg0iWMlq1QC0RgB8Rmyte2Oy9hQRQH/pxX5EOEXUFb9Y
cYefM8Uj7omAVpW+LYjGkVvL6YtkgLNbBNSGaVFPLh0SuMsUClbdqviodepmI6upVJfam9XCMUr7
wFIeM7CcG5mH3deVpZD3FijM0bpOCrRMJ4dm6jcp0/7IS7T/dDODyzXqtzVROUIsgHboKFle8gAm
YLxT1Dh2BnwGhZyiq7D5JG/xmiJ/1/DvLlJgnMNCfJdJOuAzzbCllHx2GacrhYA0PADCIodZ+Hmc
PUtK9ZTopjeZqmyTS59tc4Y3GMUYjS8hCVZoCyBsQJ1lRetUFScGydK6LxBY6hjeSwLTeTKfJ5Pb
gtWyzJpB+zaZ8T5UxO9iQjQBaKepK2Gf9RPXIG3lBB1KhEDC6sZmKtrIlZ4woNzQB+W80fVHagYy
Gds4lTkeU/FI83thj7D//LCfH7UsJDdcLD/yFn90rc8OKapQP5OMxQWD8gO34pIe/Kaw5S72x3Gp
/bbKiQkGcgQlWFeHov1TOLUm8SLMsUp6RUttuiIFGF8yvKWfr4qhl92uz/FpmuYrbXt2Y27f1iL0
jDblLK6wjzY55rKxeDYGXMMLxccZfj9U8B/lKU3coQeGGBvyTWguP4eG27sFIWo2qCrrU4lxk4F+
KOJlQXDjwECcwIaix33saGvx1glPMkwQNrmfetLupbjhYkcvpNNY7OzSyA0syhWqDSnOfPiot4TJ
bXpSC5keiEjfS5TOPdhTzLG5s0Wy0n4+jbeYF57mkSRTBiRp4uBOcsPcKXdSkj8LpX7K6UcBeUqK
Jlz4SWM7g75K9zqE52MvLd+XNAlwN455MvFGGyNSKUt2Y3TzT9Xg5OjVyOuGbnOOPbaGgWBVSsDE
CcWrnpAooKQPTvW5lz01QSWR4dfl1Rk7SUxB384APymsQlsfYS7GMtliwzAhNuOMCwIyjrc8kJEc
1a2KCefvJVSFjWX6GqYz7oZrjENmRWRtXVehGBKPda07zkwhvZUTsubJVWmCnFukAppQQ0ND21VO
URNYxK0NqzXzqXn6ekllKNbiV83Ydm2pa2yxbp/WpQp6mknFOXsQlKXiak9iVxkyVrtmsqvmK/Z8
nIEyNu707ZOOncrntddqnP7KZyBQpAVJ0wxq5acxh5uqR960kDiiPejG1CloKFKiuHCzecFAm5qV
a3MLrDOJ5QfBEt56gleZWzdMABuk6CFroC5omfpctf1pUqRvcT+8a0ZxSMVup83EQ7jKjYrmYDyS
XtUilVrlpdXIALcxRvQNFqDmbKZBUX5TjJZTaC7fhoykJJKNw5R2t21Jhiprevq06ye4ej/e8aZ7
k+DtxqGEw2ICeyCzOGbr7GXOuPKXdeaWowqXikAtj0hPiThxUWXFj3QZtd18Fy6K5UqNRU+4+JiI
iNynpH/lCFk9Qam+F6OFIXAjHIb2Ou5DLDcqWj3CQmPJiFSbVS0COmrFe1re4U4UCL2tsbyqwNt4
1vI2yEbl0bNGCk5rd8NU9K5mFqdhFVylkpBV6tb3ss+1HcXbKpkrr5rajyWcenbukTt0+kAd8m5a
og8jiwSX+onkNjKJ3QkPlrU3dLtU1o8iHs2tqI0FWj7guB09t1ImYSWN356ulnQbZ/NNna6tU4yn
jAPDzWJOUiyAyaOb2pWl1R/zFO7bCuGT3JDHKqLxxii6AeJ75KlqTOeGSoUvaZtbqewh6MmuLDOo
hgtZEFXcdoYhpIW/xS9o6R2jknYJ96SiNfElWDUUETiLjptxbFjEpj1t9nCsr0W9beQQwF6hv4Wl
cDcqStC39UsUrX8gqZApsFCwQFdl5p29NEDuGqWdnZUyjy6h/Ml7qh5N/oB6hhRJhqBptIz3YlZV
V4gm0nqL32oVltA91w2K7nhkGj8mLUSFwJM0zmhQDhQxKnRpjZns3phqUl1KugMwLru6iedmRFmq
r+XvUyzFtjGU7w3iInjNJKq7ZfLMtePK1JHLhUBOCZ3dbQ4T+CzlAklvLJ9zQ1R2stY+qs0Y+XBK
b9YEZ2ih+RBLbPg45icHzeCL2qrHONUplUjgNXupH45FYV01HGk7rQSgvIHqUD2IxhavUbdJLDdd
ob+GkMwaIXwazGMVmT9DaOdrM18ZLTyMxIhlZ+5rV4i7I70kLZ59w1bo7VdnjI1AJdOcU3hRtOgt
L39gh1Lkc7GPmqe4q+K90DSzJ+c1ykDhmY5bmdgXjG/dc2y3mtY7qGlMrO04v1I8SOGhoifaVVZO
Z0WcpHY1TehKSopzyxJHQf5dHfTCneAMR0kiOKIEKllU3k3uvbIgJd68snZxekUnFZkTJZTJj6ay
dqz41ZIawa7m6EetIN/VI0WkgIi1ZUmyTxC41FwhkI3cNSNaUnrrNjSHW8OKJGohrzgLSR6FUW6W
avhi1vpN02ObLqaNYVtPZkm6te3779qdNQzcZJLuecXphPLhyTQWcqSYR4JgpGYupn66QuSAHjnO
/bdMLfkVobFTwGVye5PGnaE13lKTb1Lap3Hurtqq/JYlsCSxVkSa9AMDEm/Cey0vj31JNrZRyZRE
2vjcD1Xioz6w56h5VUyiyTWTeyfXX2ttRM9D0bQhfYv+rCYNFxoedsa5g0OHvyQyt1vVgHETN7pj
8Lo6ll7aTgUqROW6KofSUURSBdqYst4FeV/H36b1VUpxTehCxF519hyXx0oGW7qIFPgMjfp/j/9o
byr7RtuO+ErMfSHLnAI9pdMnQDFHItes7FqidosU57o+ru18lc1W70o1l+c0Ud9mXfe0RB4o0tbH
sqoprisSJrHZEoiD8jAsY1CsugG9n1z/kDQPy9w91YVxiGWubL1KsaiQO1/1coUmcrOsRA+0zQsG
opALoRlWc7Gyjyx3YQTrrzYHV0PNjg7QPDZNHlJoWTyh2qiB4GmcaeIyYSU7WZ+VQJFKd8R+4mbs
LM6qjZojUIbRlOUw0j18hYcv2ERDCN1V1XeFhECm52Rwu3b+6BtcYJEBw7IMLao0Rd0dtQjYNdom
A9PQ9Q+9wMI5NLS9VMrCTmjz93WsLVeZGi8Twr2ojxu5vySZXrQt2jzedYNBQqDGWntcZqHz1za8
GmA2n3Qd76VeGWLSEPFwxFUzAkupzzSfzM0+A5FwzPryXq3WvSZ0tacuNKAKE1Y6E04K6nrdSSsZ
1mh8R3hYO2hY5x0W50QKk9A7HUbBPtdawLmZcRXFJOhQGNyqQ4rtLlk6kBo3WSJ2B6tMEGSBDai1
Sgt6VLhCE0eHZqDUZuofSKajQz610y5dzCPM6cmNYXLstIWGOG1dH6xisvw5IuCO2dKdGiAuyttu
NyoN3L5Z7Q/VQKJNVrP8Pra4a6Ux/t5I0ob8KaoHN1JnrC8SDY8t3YQNXaXxLiKVUU21eq+ry7RD
dkyD0Ki4pVFCSY8Wyzct0hJ5wv1Hw0zeh1+4E3GWIfey2XKuGexqTGcryziF9EdeUwgPDAAfp3qb
3w3bUlslncN+3Xib7RaLPeWyJSvBn0OUs9X6WkI5ksuj4hfZlaCoK+lXTLXTTMqAepdzkHfS21TL
2U3dNT/7cL5HoKmxr3EspVoxAq/dzBfySneXlTqW1OQJq5LNStalgYwTLFSdJLIptt4odst+KeZD
tojWvjRw/B3X5qgPlhsNi+aUJtrD2qgJdXI8EfXRfG9CbWCzSkNIXGgBJzidVZpozioZPSfzNF4Z
8ogHQcn9RCjICE7NNcpsmaRMX+2VMXs3oQ/uwVPgWwpjVRRiBxOMZV9V4U0E+B0rEbpd5CpFhZEj
hYrZ9Ywixv15yvfVdh8bNwnu0isIWZs3YUb4sExpiT5xIR6RgSlhxexWUyx6WSdWbtJZs69BzIcf
YiLgzcMa01rKaHqiGo8a6YPCsA6aofbv3ZAEzRQG+iDo77pCOqKU1XcFOULRohnr9GQ6mXVaHOuo
7XlFZTBKmXoc8w7FmjJQvya9lBcLVWSLoNQgxTvyf9jlXVG502ryzxLlcZnF8SEpgUDIGlFrjuSF
dfzTWKied8ZPGUX6bms+LqbUUVLQGoL1YhXkCXN5I5OoyuPYKB8TMtpsKoNaFSFHzdGBPRI/3zg5
8BLRFzSwijH1eGxLvQ8QYJ0GRAJilKIn6afXtlngdxuAHnGL7p1w4LUTq6A1opelza7GMFtsaaac
pyrrT90sLS/GA558I4ETnuk/45Ar4sKm50fdXk2EF7VTU2LpIsV32fTWnt/bGGrhhDL6/9Eadn07
4cJWHxRif0fRqwMUnpVkAQmxZCbTgP9PXVPMy6cILyVC91g3RqfgB4frOp1SFX2SYbQfXcyfjZZC
niOFDWvi9OVkKQ7KsiSWbleqvpFR0xZJgUSdfLAguTvRJFiBEBpHLsitvSpHQ00W7OaLeddbVEjS
WeJ+JMXUdoCbO8ZKlVdOekroSIX7DPkGVWvdqsaTGc2UUCistipTywrJbZQh0xG4fxfmu2HjIQ2p
mxdT5eYYUzjWmN+uAsqzpNVedHIVhFo6bsqZK8Wc3Dp1sbDvwl2iv2vi9tKqerCrKLwSiwG0hZjv
O29qioyfv3BZCbuThSHvKQ+KovNDEU8Ug7zpkieb07zYI1yRDejTsUyy30T8EmbDVd40fjMo93DU
iBSnsNk1Qr3HYEfzVcFg9iE9y0o03Z0e73tSewblwdUc4K40EJUbMV89vTBBWYWmjODPQmfcrViJ
t2hQsIuwxalsvL5ZG8qGuR3q83oooz+GLiqeOcxwZ5lN2yj1TXsoljuNe6qcV9ouj6lHGiW30lRn
zhrT3SjB94XIfmeZmFbj+OrSfBJRwOteOPejx4EseWhwyRjc0orCgH6B0hFzipX5TG3UjOeVWoYI
FEkM86Du2CR6Mdm3y1g+zJVPG0J5a9BzTKqnsHHjfrXaPKO4HsXeSNMVggRhtCW1e5li8uUZIkeu
cTX2ImnfeulEviBsVRT+NRI4GgeIDWVEPoLpCGpEOh0JyajE3xJDR9HVCu/xwDQVxxpUg6I+sR0s
9Qp5XsL5oJEJJs3KQkkgBVrR6chFOCXChMBBg5GsJ5tnjDHdp3GEl4Yh3tcNF/U+mY9C3QXIxhG3
5nPnJ/yUnHYhsLua3VcLZOKquG8NjLN1XMQdbcH+DAhhQOlAfBJGUb9WY14Yth4YvisFfr1UAdak
oN0DLrGfF2u3z02qCrFF0wv67/AfPWz/Vs/X/zr3Z7pqf9PsVQ0/3svPnV7yRob4473r/+//UUz6
uWhW/dNNkHNm66X6R6eXLP2XCQEEJLEOhsbUFRpO/+r0oj1MFmmztWgG34BlJuSYv2yfrf9ScSPE
4Q6TWEmhTVX+d3q9pK2T8VOnl7wxEVH8SibNXgCYrLOm12jNO528N9Zaf/k+0+d4Y3joBhzg1A95
UHmXIBVnLdObb+evY25dkJ8abRW9WEEfMGbvTt6WfA+ia0jbXn1LuBFYjnRQfQwT0EM8sm52FsKJ
9EIT5BmQ5O+/4azDc5GXUk50fkP2jMlQtCv9IlCue0/ykAIFq5PfVH7kW/8e2eKfw4J8oFnb0C35
rFu7rehRz02Gjff5fnZVLz0hg7DXnxvG8P+jKf7rz/uv8ZQz98JQaAnK6prEz1V4QKAGa225vd0Q
RNJ14U+7ux+fJv7tPybOZyfv7ff/fTr993hnfc1GVMQWtQvdVgMAIUEWKAE48N0lgsYZ2OWv9yjJ
OD2a5Fpgnfw6hfJ+iguCIPpNvJzbnZcc6CgBReJq2BcAzLtknfj1gCqtkrS+6yLUsl8HXNLSEHI4
gXa6795lICHladyNDqXo2u6DS8jaMz7fX8+nAmOAXIcvrHH2fJpE40wthyTKDsqpZKZku+4tO9Af
5yl3Cmm3BysoveW7eZN9//0X/LUF+a+RIRUC4QIgRSf3rw9KqTIbp6HRsYQwr8m2H9N5evv9EF9M
ym2v2R4PsArY21+HiERLmkPcdCkvb64NiPLSGt62ItT/Fmjlz2f5ZaAz/ta6JqSrQp5l0PObbq7u
xcJ61LtLVOcvXhnDQLlVFaJaJv+vz1Nk0GrajmFC60FIVzdqCvf3b+wMR/rPJ/nvIbZO/09bZqQI
ndrjk8B8L25q9qrexg3pQFhw4ZVJ2wo9W8GqpNIWvsHc/45M0qO61qaJkWi7coabBjlCuyv2iifv
4guUh+31/20obcNmyCBWjPPNcKUX1RQlHB7nHFldhWbMDGLztgwfJLPx8vrC5nvW1LwdO+A5/jXc
+V7YjVlZCAPDLVHmVvErdC96ozqsuUjoYib1+0/21aQAJQ4ZDWA9nfxnkzzNIMmXIxsGwbub6XiK
XNyTLg1xNr1DoxnUouCB0n2yQ7cY+ygaZWoG3uLjeUUBzx6aYLyEsP9q+X5+svOtsGyNXKbOjL4k
4tZKrRadeS+0F47oL44SPtc/XyC0vl+nPJkzmUsQTxdJyr5bRDLBaD6XDx1VVNjMh5RrxHhp9n/5
SnGvFQHhwqw+X8q4o4uV0CB5xf/lbvEm+HmCQ1bJXZ9JZ9uXQcNfPaVMMKdvWLS/c+Cw8MtlWil4
yircMiHUd5SfZUtqPFWvJzpgS9o/tO7SFvzV0oOtBV+AbZgU9FnYN2nLROV124KrFBVt7VvyFT6r
fke6KyNv2suX0Ghf7SufR9ze/KcdrEvnntQ2kcgW9M2PXdDvJp847y7xL6GAvvqIn4c624+tPp+G
PmSoKF3p0iRZRONFn12Yn1/uyYqogPCjDRG83VmsE1fdYkZ1ucU63U3pZ4EKtFc4tMGlPfmrBfd5
IPnXVye0cpxxk0CIjMB2Gr8tIplx0oC/37Ck7Zufb8efhzmbE6Ek4XRpcoxRwPDp9tuNx+S6t8VX
1d9QeeKFDVL+erwNFSVy9wD08+tjFak1G33JApfvZp+asPnW+tIpuTH87K56arlJ72nZ35t4Rh9I
YWkHxcER7iIL+eu3+6+fYZ3tM3opaf3Y8BllkoDhcD3T1p9J3oWX+9XhQ7HCIHTc8ELa2XGAlqey
2i0Qx6A19VA8oZizmlLZZyW2GeuM1D1plgSLSkMNtNQgP9fWy64wVzUYWjl8VvDXvc57Mo8qeYHH
ZE4VYKzL8sfvf+hX+5HKrZM7J43G+Cb8+lFm7GgHZQvgxUO06wJzn+11P/WM/e+HOSeM/HkYfx7n
7OMvOTu/Sgvun2EGyUZqWYjtal87jjsU+LTAOjwkgmX6+64vLSh5+6bnU121QKZQcYTyc44tLdtq
qoqap0TiZ9d77bW8LV2sXyNvtL0PjAn3I9lBt/DTN2FvXpoL23r93ehn61mrJqRVJMwI5hZPcukD
oUjG3sFuiGyeBsrfv+uvtsPPD3u2ruMaTYW2DSePOnCwW6loL2CLvlpCKkcYQCtNE7mO/Tppxixj
Im2xDrIRb8nTYJLG+7mQ7v+TB2FmblgwUiBna0jUo1HG8JW5uVDoKsmvWv3SXXhbX2UGILVbFvl5
UrJ/g1JTb5HhxDDKdlCtV7GTP4R75Ml8IiNQPIy608Plm/pXr/DzqGdzwrDiuTIWRjXX4mCG5q7u
cQRHDv77V/jVPfaXpzubDOmsrW26bp/qWj8s1/Nx8MMTDZk2heD9f3IQQ+lSuUzK6nab+HVerDSW
r6gqCfARQNFULHxvKulCVP/1sUX2f6OBYUxxvpahvsRLhrDTXg5hsO4bR3DQdLvzc2pnLhCb/+QN
4mSiqhaXPVk6n+wLPtKylvNQmKLtwVtUDk4iWyLgRxsYtxeNKLZ3dL5ZfBru/NailnJdwJRn9QYm
vYl2z8YYmC79jz6P7Jp+fL+di8UD/VnXl/DOX27TCgYmHAgSEbG+TdtPUVuWqFmSbtv0thjocitd
DCLc2jP3BrjgxcUtLygerNtLOcKv9izc2gxQVtCwcBX7ddwylCZjyYgNSr17EIqRLvzk0sT5Mgbe
DjkFcSTHzVn8tq6LZvx5H0RB7El+/1j/yLzIMzGZJD/WO3VQuM0ts8iPgwur8Mtg+NPQZ6tdSArJ
pA17u7ltabLxiHx3m0OVu+yW+MLu/OVzsuh18IY6r/Js2xRqKpXQNKABC+0fS1H/WKP4dYy1W0zI
JcRA8kJXdn268IhfzttPo54FEkpditSNWJa9u/xEyqFfzyfahAPkioceEpajUgcDiFzfkPq86Pl0
RmL+R8KE5NW/Hvps60HojpnyFtUhUQ+Gm+xIc2FyR/+enzjW3fxszYiJbNNRg+dld4k7/dVmDl8e
t0GFXBa2tr/OXsS2Qg2VkNsVAj+iNTsbXo3p2+/f8FdL5NMg5xvDuEpZurRsDFmWPJhY8CFbES8R
Y78cROYtsgZFIKdn6xDdEgQRk9c4leiQerob5M79/XNIX76tT2Nsv+HTHkMZxFjzabsHBOV+Qi4Z
DAG96Tvl2nqDQ+HlHh0iF1JPX57yMFstkk+aLP0tB2m08qiMCefg5swS04VXdtSCbZqDgojtNDrJ
Ozhj31Co/idPq1P3AWyqbwneX5+2UnJDAM+0BdjAsXzje+QhRNww/WCAAs3B6LaEZXBhx/nyO+qU
HERooOh5z/ZxCkBWFQpbUKOZ9JlFG9PmwpNt28j5QUVK919DnKUo5zrqy05iiLFGlW2Yzri8iQ0P
pJG6UYv9hfd46YnOdjUjXqSY3jYdi1kXE12+YfaWPVkOL9aXDgbopItZ+a820s93lrPFoAjmKhYq
Q0rUbAfwAJtvvdIcLZAqhXqPkv3CM365Mj5dxs5WRp7Cv0u2okPrhkF3L+36o3SPrmm7LEBJcpbv
4Q0Czf/hqGdzZVTHPlNH1uOWAV6vdEgKMRPU8npv9ULTLklxWO7FW9FXZ+Lnt3s2fyI9Z/7QPMOB
MaLYttdj+aIRcK+NDWrnwkNeerNnsyedaP9ZtiAfNSWqockaTijqw3tDjpVLYNzth58vjE9RsHGW
YAjXwszB9bC/dTVp9CnBPzyPF3BYeRH5oyUuz7//gpcGPAtsBLCe0qLyJteluUHgcowkyDdYwL6p
OTqG3w/21Tr8/HRnoUzVNHWYypzzoZIeFnRPcXxhqW874u/e39myW8sR9J7It0r30U7ZbXnDeHd5
dcuXnuRstWFfrs0w4djAPuo9FKs74RWbaldFC3JlibgFR4/yaLcOKBtnPUn040I29/Fqvlgh//JO
8/mlni3BSG4H9MZMGWFX77MdpKeAntUHdjbOwm530Z5je4W/e8Vna29Etl7nM49unNLb5Ait3Ylf
YJnYsksH8X+y+jTdUCFFk34RjfPss17R7zIsTNAI/lBVvtdYESwXS/xfzBsNkLIKtR/nJ7rYeOhP
ccUsciHFiJO4F46R3V/RXPKhH9pb6ai7WiCg9b2WaJ+xZdIuy065/f26+KqQRtS08csVSTX+VhXU
KqHMadpg2QsR/EBd/S7kyEO7FdF/mQhvbdftxdp4LsPhtVfS/0fdmTVHbiTZ+q+M9TvasC9m0/OQ
yJ17kVQtLzBWiYV93/Hr7xesnm4mMpuQdO0+XJsZTcvUKs8IeHh4uB8/56CY4YLi5+WfQJrBHjtv
na/THdCCZOpGtggSKN21p/wrkL2rLINWutCgfwGX3qmuzaSI0nX7YEjWH2/BpTIbbw6ejjb9PbHd
p/bTIOWX+QCXUEE7Gj96Qt7Bv7KuRGnZ+GQ89F9RtPdW6dfuRt5DFrPQc7gQBw2bDjPvAJ5350zX
ctX3XRNaK6MvvCMObu8SPaz2SJlPrtlbw/bj9V7ID07szZ48ta1kfTMEFgPQUKFKdnCdxd79VBAk
hunZVLk7fb96+djoBS+HpNy2DJW3Mo2k2U2Wa5Jv1TGo+CT+NshgYetgH8YNBFzhrk66rWpkd42y
pKp6IVaeWJ192VzTqn6ii0yyR3hoDnYf/vl7hdYpun2UWtBknr9aY1kNJqqKFoyIhyz5kqfKgoEL
3kH8QQ4DTIdOpXt2rSiFpBtjqTJciuZiyDtKC9NDCbWCaVQLB0F8g1l4PTE1C+dWPoydnIeMRAUW
XD3MbzKPL9vfC6VYj8nTxw5xIbVBtI/oisiMAX39zCGy2ilKpvbABzMdWKdMyhJ+DGWpDnZx+9Du
QwIIaWW66qdnG4FjH9FlzKR44DrXLRf+HOZKbpj8Lxb278LBgoYcEU1ULgA8z30BjYl2MMLYXk2t
s3UcliRVx7KDRE+DcZeUpikX6xcXWgTUu0zUzRDqoeA8Wx9JcOVNFvxvfgxkWIp3YVxCKgvSN5Of
AyXf6B1klLG5Dhr5z8cRRzcZDJB5Hoob5HRrE4jXwb1reOZkbhpe5gD05V1mTszkyABpGS1adfWS
xvql0rCorXNnKhTyz8QHTFuNMv5Ywlcrrfs0enSC6sErX2V0KlQoHLrcu9H04mUqFYatfuhwdf1Z
z7W4qoFCCpcCIzg7kT0Dsky70oCMas0tjIChv7I4mHm4gD+6gK5CPBGJQSH/Jy6o2REpUk9jWvHt
qZH/ph/hCBpv1ef+Jt0xgbu1g039VN8PN9qGIavNn1+j8GMb1Cf14/lD3I+bWklqoo0N7Ymt3cba
vSPVu4+NzCTeRPXL0gFPkHQIDYszmcgxTnuvF2/x9jj9qA4C3JjD+/QZaP2mP8h7RLCXpCsuXPbI
D8jIAeo6HU4gRKdeG9d+CF0iNils2C7/P3Tc7iDU3bsVE5SMT/5GxwbevDt5a4B2ZBjxz1eN0aXm
vUwTAADKWdW4KLOi6UVeKVNKgsc6D/oFF73kOpgA6kVgUIF7zc4mFKJKlTJ18VYQR416O6zr/Arl
cNEw93fkVGPwif68toGT4wr4+sdf9vzeFSv8l/n5W3KSpaGCfZlEXQw61g0TKMnCEpdMzNJmunt6
bOasMI4r+He/xqbyf7kI9dRTmC605AkFViIKZAwFNAjpwhouHQBDoWxJqct8q8GemlBNiVm8jn0S
fQuV/1FWYCb22q54+YUiUBbSfeHdp1e8hUFHiJWT59JZPjUYTszwMyFGV2h0GCTM4aDP9kkaLoSP
81v31Mxs63RonXQJiugV/MUPYa3+9GBDKuBc8mSGbD72tfOsBVvAQOlyobeDuMLpkoLaMhM7EY/Q
MLgyxFiPAlOGdh3UyBkEwcIdf57HnlqbJc+j2bV+JN4qCbM1KaSZ9PvcApneJOh4n3xCFEMM3yxY
vbSfuqWzTJmJr7OrVvAqRzKgilWrA3xKNqapwpd8b8AO9vFmXgqP6O0gsa4SNzjDs8utqqswnioL
gYgjjN4QzBQ+3E7rDnmKvX8UEDNLPlRgLZQ7MXBSrX7hzf582mad/Axx+t89ihl5yZmyJ/7XiQdP
S+HKDgywUAbW8FZ8vORLe2ugHUMahWwY99GpKTuHNTgvFMqlxSS5dquYB4Ra/IfEVyHeHevy08f2
LvgrOtUASR3Uih3q66f2xqjLmBRjh9PoczIY0IbCnZl9ahPI27OllPTC4t4CiwpW0ODUzz5n5EWS
1k+89UZLvtcb5SrIkyf601dp4u8/Xtd59muZGpc5UHdDM+k7n65LLQKrYsKdk6GiBwEBgB3eT4O+
hniE4caftfz8sb1LS+OxTN9KyIj+Egd65yJ2GfslEkG87aDzDfN008rtXi7BK41LFYILOSc4Y/FI
cTSylLMebD2hWOJ58HwPP5hs2mR3Fegf+wfKAUxDLKUH5zFaDOGQHqtibuasIkMfPQ9Kh3JEgdZ8
bV/L/WezVxe8/pIR7mfdNlCyPt89ZgFLaaw0cO0WvOiCfrX4qkoLlY0L7SsGA95ZmUXLKJqcukc1
aOU9W3fK1mSeklIlBAPWxnzkCKCssNK/Jzfp549940Kz7tTwzBntok+DQsewcie6LuUx3ExX3dXY
r4TSYb7OKW4/LqHFzlOSE6NvsfWdR1rp1JZtidGsPUrt6xAvYTkXPtocymnVqaNOpLQM4K0lwLhR
/knTFrZuyYZ6eox1k/HcKsGGDTN04aNwoT904ZLg63kQPN2qWVxSJ7XROuEYEFWtoB/WoMqyembf
723v6WNfeNuV05zn1NbsLhnVlNlMqkArqLqgMxdYNv05ubPvi8+ttMqusr3I9PPHfKtfjZ/LbMXM
5vrj33AeG09/gtj0d54hg1hFeYLTZsaPufcb3NHWeA28z1X7bWws1FMvIFZPrYnI+c6aAlWIlw5Y
E8NyHO3mKd3LmxThnC/9LaJmbrjrjvC87vL78HfeeMpL+AU+yM3Ha75Q1j39GcIH3v2MTGO6NC3E
vl8zQuaKaqrjjluTbTYOC7bOL4NTW7NAkypMbVcttuqNfqwO39KND5vxDcrdrrPLt/AqbdTPS1bf
iisfedYsyjAy4TjdyEZDiscKEZfYeGtIL1z7PryRKOYf0StYSz+jzbg31vGLd6Pe1J8TWiMfL/9i
4BHVeyqEosQ6S2EQ3UMpi+SRAdoM+IPMPP3Sc+tCYsgOMwgFEBUcNKOip19z8tH0s8UOR9fTl3Ez
HMabJID8e2VTo1c2FuAyfZtupWLV0msamC92+6ultPDCg+n0V8xcu6kASSgirkNUu4bpst/Vz3Az
u81mXLeP3e1fmuE7NTlzYz8Ap0+6I06TstXW0VqB2YI8WKh8G/dLN9dln3q3zzNPVuwhyKAxYJ8P
0OORauTH5Gt7M12FzwbVvLUAfamr5rn7FG28DSok0Q5K9nI1Lh+qi1Hr3U+ZubeZd6pvjPwU0eqG
xdwtn20IM+H7uy82tCa2wdG598Gbfg3v/kISZFFBQNeRBAX52dkFEXlI+8UpR8vSrltpn8FLIdHI
/PjcXLjrTozMboY41j071FT2WvsdjtbYee3Mx49NXEqBTmzMzo2exVkHs5OIglBNOV+GQ/wA3ThS
YzTWV8EnWLKv5Kv8u/X0seELN+yJ3dlJUUetCguxgVCBrqByH/Zedl2ajEEthcGlXZwdkNyMKxSt
2cW6Cd20fMnghR6qhTGMCyHuZDmzY1H7Xps04gaNoRg3Ay7p8c8H0RMLM2+PRtnuqhALDWyXWviU
m68ff5FLIfS9BXuGsCB01Q7cFSgOPUT38LU/QypFjrVleBFcVTG60Ut027z0B0Cdrr8eFx6eF+7I
E/OzW0KtpK4qhSeGNSEbakLzQVO/lu1C0n/RHYBvMRjBg5OhmdOLQgvqEXZDOMYrHd2jBznNV1mx
/XgrF2y8zTy9Sy10p60RFFewYURwM97V+VMxPXxs46LH/Xsdb+nNOxu9Wut+UbEO+sY3KkxvYaS5
H5u48K5ki6gQ6ZT5GWWdN/fkrPcHZxiRMdmDKKwOiK3hCYKodK2uw+1SUL0A2OCxRzDVDJ1+5dm0
JxwqoZaW2BP1Rt1FYC9a2fcOd7e0S7de5C4hsy9FofcGZ8c2hrdEZWAIwRPTX8NgvPHNex3NRAdC
4VyzlrDS4nEyS8goW1kCAaojUT3HSodI2AVSjLk+/qzGzUZS4x2NWWqeT1JIb6hpn/nztjkUKrJZ
HADmLcI5xCma/wQLdWPHYIZXPqNOgAqgNeF0NVZD8VQcxAy0t7cLIBz5PcD79V9woHfW5ujapm5S
e6iwVgMNBy0RraGMfbR2Knpu7vL4x0WHfW9vFkOkJuaBKw4eyhEC5RSsYT37yUUmMPZ/AGF06YO+
tyf++btDWGbIVFmNOOjVQRwPnvDtSvsExeKWwuQyIPvSoYf8xAILI0Zr5jAFyUklL0k59Jrqr2Qg
MG29kBBcCF001pixo1YmhtfEP3+3IsXpfFgFhGRc2CMaoP9mTQ4aE+j/LrjGhXBPSZOZFiaQaALN
E/YOgTUpszHELbMF6yohdAXj7rpb1eth095FaDQ8Z8c/EGXODr0qaBPA8mi8OcyzASgp0eSCvhTP
okeQmWvmdOE58rl3NpJbbd6+3IgqLtIJL3+Ak0KbH8CZ9VnISeMyUBqa5eCpaHqtkDkDugzeVnHH
p3jbXi21g8+D6szg7MJLLaM2OxODIqhq1+rbg2Rw62t9a8Oa4iZLX1as4CTEnBh05iPnXZvGA4xp
v56dzpfpWkdgHHHhrb2GCXo9TaviU7fLvlmvyx/342/rzCNsbkpj5vMGBW9g7pzudSK7RBAXqjuE
hE1tteDEZ+dfLJURNwAcAh0171d5OsKfIBz+WcrYZALuuBETbgLx1y5kgBe/JO1YnriGphC8Z5ls
HLSj1EcQ8w/Q4YOt9I9Qh6tP6J2K106xS1zvZWGBl7z1vcmZtzL9IY1JgMlqXRvb5gBxoBvS6VhF
txkjJ9VusSxz6Qu+tzhz19gzS8MOsagkbnAPghkexuiHf8y+d+6woeW9LdKjoN3xt+ZmYbWXPict
b76krtIkm7elM2jCaExCrEwlbBd8rb6KgUVEVyCidJef7mehFuehxQKyElPnpFFyDmhaiygwFnp1
TVJ6G4QFd7+/kIyeD/HM7IhL5V1Iz+wIyjcFJ9UfcsSo/E11bSJole7QN/imPvboH+1GdaVsqC12
u78wGj6zP7tSCkfv1XAU9tGYUQJSSLNBNspZqCtePB7v91PcOO/WGbVmWnQB+5ldU1XUN/kudtEj
ulYF0Jnbf2k+6bzaM1vY7DzaVuDV5cTClDtoLesV7N6blAEUePEVF9m9rb9epL66FFzfL3J2IAsI
ZpNebKa4NrXrCqWMPRKpa3Kc6eH6qweN0s/klf7BUvfg7L5msZQ6gFQZuibmjE53NwsZeDV0EOoi
BXE9L05duUXeCLmRT4ocLQSes0QHa+DFQFApdHnPJm1UbfBt6MIB+JjdcUDVpOubrx+f9iUTM3dB
Qb2zCnjFV42fPAKmqlYD+vYLN8SlXaNCBP4MLA0wKRFf3/mkXeiwkEgYSaPpqHTBT2dKfmOqACHJ
rBiWbt4LsRO8G082shqwmHNrcerlFhI2YuZE2epufuzyQ4r2/GsHz9GwGQ9qsU7RykN9Hh7IJesX
1npifRZnAlMLqE9gXbCWKVQMkKguj52YUhSIKc31PgfNt85Y+4vsE5fOvgnLtM6ouWrLZ96p04Gs
5EnBX25QyUAdCxk8Rs1R+/w9YrRg6d2oXIjdDIEpGCQBsM8m+jwPJYeUPvrb6KkdHKfkwTwIIjNl
Mz1DcBp8i9TtiPz25mOnPX/h8Pl4ton8lVvyDNCrxraVVbUqJu7yF4jvthD9PaAvDxSsv1r8pBeu
/xNrs2gzWIFTV8h2E22YDfsSba1bfV0e4OC+SY7QZq4XVicu91nqaCp8QsYJAd3ixafHpR7R8kgJ
QSvv2wBd6e/jTfaIMM2Nek8B/5ghycxEcfrY7IKHXlApL5zWi7tLwDFoJaD1QsPi1L4CKXeZxNIv
wBM60gLyJ3g00t/Lr8vJ6oUDQ3jTILWE20o/488wo9qOaw9GGrn+IfXHIHvqEVYEVr//eFsvOet7
OyLteReE2j4M41YQ3ebBQyz9nmv3kbZQ/zyPPIKxDYZNMakLbnD24YpMHdEAL8GZJ8WwylTzjrYm
66p3FhLuK7ldAgicewqHjhqGTUsJVMw8F07VSp28sHVWvZbexZ73Muiq6xXDvq/Cw4BuQdV9r8AV
f7yT518Mq+ARTB1+DqC1sxufYO4jV49VCLJvDAQiR935VKvWQe+77x+bOv9ousbAsKmDwRGkAbNS
hhJCNx5JlgNh7rc6+z6gnZmkS22z8zsQIwy2iNF9QNJzUEwzqtnQtga6mm2zUlDsi/2lmte5Z2AC
oRKKFfAhAis9db7Biz25bGxMKAgchMa2M7x9MeR7tRpd3/+9gva7jF8BIiEJ6qwgolgn/GfV/lT3
KKROr1kXL6AML0RvfpOtWLICpgrEzOwz5kCyA6P3gW9t7N246Q4WvJBieFjbpfcG6OVVuF4aoznv
N6unRmexNKkdHQgQRqu19UPdTFCIovrhUuJYvg7PYPczW7Pj2CeporcDtvSdifIzZAH2dfYCW/R2
aQT04rL4slTVQEuLTT39vqOpt3VcF9YKdpxNN03rOK4PRc6XbCNXTaNdBlCjLO2VniJTqSYL3/Ic
PsFSHYXpKKh3AU6/ZQbvgpvnwSLSgLJ8S4hB4NFy3ZWvlJKQH73l7eYax/Ha0lfxl+4mXCfo28ef
//xJ5U6CfZGCGbi52aVR2SRdWttYyF1uVFSOQwey3QUbyoXII9gxsSBgV2Tip9vsNQ1XiMVYQbdF
sdHYJttmL+qO+/AV+DLJFS+ceIW+weKL40KMeG/ZmLWF8rTujCEH65j+Zu+m62ytfI8BaUiuIJ6T
ENrc/PmJbVH9//dijVnM8Bx43SWDxVaUrKwtdCk19DANxLQk6TfxVjo4h6U62eVlMh9DcoX5uR+3
XjZMkjdYKzkLVqqCVIe1BHu/ENJZ1r9NzCJAWjCKZfiYSHg85UENFBCloCUA55KVmafwemssLRlB
AWjRTq7gRVe/Et43Hzv9hYxbfKN/LWaOJovatAQ3xGLqjfFl+mJtS8Gn82D+CPZiEHSxlbCwrPk9
Ug1hJxc99rTHyN+Yu3AvmgklUgpP3n7EFRGBXexIXXIKevxgYQE6cuxme5kaYTCW1sSpm2D/Jy9t
468f7+N51xVn42EIAJZpGjFkeXqwFS3T9TjGBMRLD7ATfUJxFTSD/dLepK+oSSq7Ll3LX9Rtui5u
0M/8KwH85AeIyPMugI6JHJmdjb/0breub9OjYGRW3JJ+0OLBFgf3NL8/XezssrD7yBi0Clsjtqxt
/Qzl6Sq41TbFrlyKmBe/3buNnZ02L9InJGbZWEHAILim21dvLZ6E5hfs0cDWnj7+lJfSipOdnHmL
Nqq2j5YR5/ug5SvdzdbI11/VXwQJPOH5obv5Sy9f0E46cwX8n0oGN9vSUnakhMRbXAzK1tlupz0K
fNUqPSBivGfY7eM1XjqFYlqRi1aMfM6nwZ3MCbzGkZhuM3ngx46bq7eVs8ivJn703E8wYlD/0Q3x
FDv1yVTzJTuZGFUsx9W0Rf/yGQBm8AVxIDIZooz/hAKJV+0Q3igWS9AXHEdAjgWgmhEU/npqXIdD
I3WGljpJVF6PY3MwypePd/HSbY4Jpp9Mw3w7+acm2qAErD72iPLhmxYg1t8TJrzoq2tuWdH+yjb+
3XSfXNsLz7Rz7KWY6DIVQPCCv4a32qlhyZMVOLBHezVsAZoyBXloXVS2Nw6SucFbyaTbIBpNxeZb
uq4P6ip+LB7+Aoacn/HmrxBIiT7j7IIvO0vKx4hJbtm71eV82yhfHHvJiy74KvN7wAgYheJtM7/R
q7ZDLSx27FWDOqLio2WSKntUuBe+5XmNhLW8MzOLM1HYmAHzTHzLwo3RFTuoG3EVRt6mBc0L14S8
fBleclFOPRPrNqXFs7HaFDk/XW2xCc7wuvztrQ60oVxxqx1VGG0QWXUXVnnhRcFkkYBXitlSJqNP
HafJizwcMzZT5+Ztb8zDuFW5conbC/icS4nFiaXZfno5Y/9WiiX/tgcLXR69w/8W8hDBcZcwmxcS
a5q9jnihyswCzOOn0sBUnbcpT/qW5H2tj8AtIVE14gdq3NCTlBOzKJuF3bzgM5ijbsF0iMW7aRZi
UMqSJGuIkJQsrS1JJxyEjrxDffsQ9q+oj+3N8qqVlUMRPlo+1NkoiOnq0uP/QrVLt+k9UehCuwR+
j1kwGLXclyuf5QYH8yj6Jc0RscONGJla3mdx+c1COrUafJbhGyps85vDr23qiHHNPr+R9Qn+GWXT
7JbaFBcOvY20i6k6Mnf/2ShaF8AEPtFsI/vN9lL7pfaHqxS20Y8/4IXzJ4bKCd8yCjJnPMRgCmCs
VnoHeYfpkFiq2yrFko9cckyEK3jTooigURM9PXFw7mplPwxUuNz+Z3HdgbhCdPQh3xX7Ol8FyRFh
0TXy2ObnpTTt0h7yibjnHTowZ8U8aawjJxeCp9RqV3EZropAWafOElX2uRnmo9g7g965qHLN0qW+
iixI9xyHcRE0XSVpPaQ9Wub6+uNvdZ5LYEaMwlN9olQ/b1z1aQFjGyoyKzM6FvmNkZWuMiovQznu
YjN9+tjYhTOFNUG3AY8vF9t8+p4di4y2pGznqPcJJFid+ao03kNtec9KF0IAWAMPTTZa7bjMzz9r
Xbr9+BeI8Hh6zgTbJ/1kCIEclXWduk00NaYUdBzqpgmuJ8NaS4XTu75m3svK+ND0Efp03ULMvvQl
aUfYDLsBbz+rAWl9YACC8oibxYtT0rqvs5UclguH7tKH5C43bUNxIOKZhystroJAnvCXwTEf6jw9
APbaFbJ303dIr8aLQVq9sJOiDyAOOR9yXtfxke+upYZPWW+GtegpBWv/WdkJKGL9eYnM9NJncyCr
Eqf9bfT+9LOluZcmI+i8FRwgGzv1nn3tPkX+OWxva//F9/LNx25yHsFob7yzJxb/7tVX16bZMq/F
J3PyqwzZVanzFg7ehSz31MbsfmFny7alOUppboz3XesKLnRpoz4h0mffhd6qfqoECvB5EZdznq2c
Wharf7c6pSmToAlwyDCMvmcSszaacW2U1UpFDTFMv0qxspXbYpXGC4yY50H71LA4Ke8Na201AWvD
MEq9FQcvH48IH6w6z1jIyC6eBvSVEXwhuJ3lLX2eSVI34p25xUkbm2CNkt1mHDNXmsJt3/782F8u
HvF35mZZWUjxyqMUQjuiQdiQDpmNmm3aLFi5kPyJ/fv3qmbRyy+lUtaTtzM3NXDnQ+15O+1wlT5f
OUf1D7DEXTgIXHFAKsR0NQ2B2VMk6VXNL2Us2J3h+o5/Yw3N0nNP/BmzmExs5I/nuhO425lXwBUe
TMGIDZH7VHdCnU1Iw3lX0eKs1Vun7SNbwkPfeSCUiDAWNdjqtvEnbS1AMNNt+IzITHqdf3OAjd4n
K1GRSMADVJDvrFvKrPY36dE4ZDfTo79dqqxeKHHxRd8tf/Z2MHwEsLySn1Rt0xHKlIQnkpy7/tH6
lD7bB/VebEbhuMk+2CSvnrtEqnLBd0/sz3w3SLxy0oT9Nj6MnrMO1DsZufSPD8g5pwkwQFoRvCI0
IcYxf27Go+K/BR3yNRVSWluHqRJRPnst3/VbwTmYMpDExaiUdJeWXjHqhfsDUgRkDgGuUaqc9weK
xvTSPo69lf6t3VSH/kYzdoZCzauJmYuK7Y1gxmW0eGsiuhavshvra7UDDmK8VFDWS3tfqJPsF7bk
0tl696PmrYPIk0JlSPhRYtJTRZswBMnP70Cnem/us513qx0WTF4IizQzIUCSxSwgr41T9+/VErb1
0mcfdtXBq1bFtbEdb6ItiLPfc2gSG9EqwXDvrxbZkC8dc6jWGJYAnk1iO/NzOy0dtGcDwPvH9BaI
3d75JIRfIK77rC21vS5u7TtbM5/uCkmroURka4/53txpIYA3O4FZHrwNiD5A9q4NICU/5Ftpbdwn
O3UfPxov4XaxMnDB88gzZUtA0nmtzHdcr502y8NcfOSO37AzmduA8AsheFf9UWzke4FtpgCjr5Jn
aaG7/DZAMIt2okYHOZMYhTmrZzWh4Xl6hXasIANBsJXi2VrdxMfvTrjaJuvUNX8H1J2t0hsRcsUQ
Zvj1BYZVqL92JSXS9G7R6S+kjSDziXeygM/jC6ceqNnpwG7xk0Q9PbmHtvyo34sGRf3o03/82N8v
uPuJsVkaN8SDLkcqxkrpc2IgaDcEbhDAHN1VjL0u0bldiOS0Hk0xv2I7fPE5/iGw+zFQHMxpq9Y1
7tKAUCet4o0nrVrUhmK3Oxobas/RFdTR5velvT13enR/0DNw4GaDDHP+thkjOUC0Ga7LwX+R/Z9W
+efTD0FHwnd7y6jO3tzdoDjIANseeqZeta0QFRC6FAHYSgvkOgSHix0mutWz5ICGLqUKUQ4GC2zT
BDr1Fx2mkIZH2xeAVq35FJRdCeu3X0aRXF3bWepbr77MWxku92yqi+qb3vSIDWwGOR+tm7T3TTXa
lGlqK4GLcG7alQev0LRGvdV44mbqtk/0utN2eWC1+cavPE2JH6OBWaRi3Uph1nMZeBHate5gawnE
eP5Q2+Z33wuikan7fMzqZtsTcWNrryZTELq5I0X6iyd7fr8CHw70ZZcGUahtuFtb6OYsY8xLBOcr
zTOeJ3/gWlpJcWQdYxMO12TTeKNaraVYkB6vBwTk/Nglm7TkGykZzHbr9ENrVK5txUP22CQFOfwq
ipt0qFY5JCfhPq2juPipgcDL121btIGDNCWsndD7pkWdukyWmEXrAqTzZK4ayyuyn6lc2cVXqQkR
gRqYtXK+jyU/865G3127apRYbgEvmbZfHpBNHCm1xE1vy+XKUDNbe0mTQcvbdd2aHfPVlWYP07iK
UaBARs8o8zjaVPVQhUgRxYMD61fNNj8lk6Qaw7pAr9oxXWeywy5HNrFX2qdQ8rWByWG2tVnFINLb
J47VOBl7pbIN6VvjdJpxn/VaHv+Iwyk1UQWXCj/iT9E79eAXodaUWwRh6uA6aHQt1dwOdImNUkub
Rd43w4JiYTto0zCg+5vovf0pKCUve84UJ4mf+1oP88gdIyWTdshdT+mVnWgZgdKm9tNeQVw2GBuq
sJp33RYgIH8zKrVjT/saawjKt3biPaRWZFKc7C1luC2HSifTzGMktWMr0oVig11nxxiBoXaXBVQP
XOTHlehK7SXT/qbXRVxsrapAu8yN6lj28nWmgVSH6TUrccMYSe/6YE2ReTdUVbP2JdnTPptT29O2
MPxMgr6xDNTK3jOKnWg38Rg7U77q/LpqDkEZJImPpD29/sd4Arum80+sJLzRqi5rocUK+yrbwblZ
4Pe5pyCPhk58H99kahYwu06nNrtmcEnUbCawcz0g7y4bBjcyfU91FbUv+91YG4m0GoZYM/eelWSV
6kZ6UTQv46SS+oyIb1ZhJ6iLh7GvV4FuFcp3h8LeFB+ySPIF33cSBhV0d6UyFqHb57JPU2iS8i40
0y+GUtTNQaqyfpARV0DDvgqeTD8KSESvtBpmaybsG0uPf6qa7lsqAkHdMHwpqzIqv3fmpMoPfV8C
hIsDK9UNF72EntZdHWWychOEih4zHJOVqX6oe7O2d5Kma/7nxk7q6ViahiQRO+S2d1Mpk5BTU5jq
cYuuGyEwSqRGKSPX9uRJHVd6rMn4cc+Prtl1T83yLxQvEv01L7VQ1igIwZbFKj0vLb7WrdPIn4p+
Cj3ZlTlS0o/QrkN/qyXUkCpm2nqpe4oiqpzlJGnZoxpXmroJxsoDodYwNJZ8K7XcMFNR25Kam2qI
kuQ3q25ryM2GxDYaQOr6OO6btg3GT2NWmXGyRggeuyutq7MguSqt2G7alQOFfXrfWU0Xe249WtLU
riJryPybzplKIMRK3Id7JJgkc+NnkSp9z+Mp7KFpVwKjXjHXoCpH3MwK7vuiC6PrFJL4+CdSSnXS
bMw02XucJXWd11Nd3+VaEWhXmt0BLdGatK9Wjaz6+ddu6mqtddu2Tep25dnRVASws5bS9E/Yxp+S
lb8Jf1R5nf9s/lv8az/yYqxCaCL+579P/u6ueCW6Vq+vzc1LMf9vnvyL9f+8/WP/NV+/NC8nf7PJ
mrAZH9rXavz0WjMC/2bkn//NP/oP/+v17U95GovXf/ztR95mjfjT/DDP3ovF00hEE9DhufufJebv
XyAHl34E4YtU1+3lf/uX3rzl/B2FalswEYrC5lsW90tvnn+CJZsmKn9FLEsnSfmn3rym/V2MLtNM
0mD7E62yf+nNa+rfoayDeJcStCjNWvaf05s/zfskgf+meYT0yWmy4KhjERWZFO2VOFFv+zDghW9m
6jF2QufRilJbXg1mRREDxvDokLfqtHImn/tTjvoHq6vyYyUP/m+GnhtHVOu/RH39bWjL+rboLenK
yNInhGF5jnfpLul7wzUQR1ypHgx3ky0Vrho02RGCWetToA0STYF8MB/1LvMbd9IUJC3STM/X3Ri2
q74aX+H+9daqWT+VWfLN81sb+nSNORmv8LaBnauuno7xKipsy+2UsXJjw+rcwI+Iwn29Vuo6uoGk
Lr/JvGDc54U3uIXs5CAMe/l1DMJ6b9RS/8MI0Tru7D5DyVE1eP6MpvnNR8Tp6AP/2BSlVa5Tyf5d
aaV4WtlpCl1+pqEnLOLMb1I/QPljp/FtLlnVVTFm2Y9U9kY3mZLPsIT6Tw5whE3i5Pm+0ot8k1r2
cC2BR9xnfqg9lPmobWpTnbZJErfHQMmstWKN1Fscmf8Ye35NDgHdjGllzqNZ2RPRoymnlZrV+gr4
r39bWZa6kcIqeND6ov1Ra9JgE4UMCwIOkYKoULALoub8mKeyuTGcGj14PWsimsxdeiwMZ7gfJTO7
d5IUMiGrpcSQxBAqB2bc7rQqz270xlT3BV5wa9pV97kNu8LNJc/6ZEaBczcOiXRdg6J+dirTPFS5
0fKKAImQIox8NxV5fOsMJQMcpp5fhxZs2FFVKMyT5kFw0xZQSTdRp61SU2rWdOby1WDQrdTtiea3
TAzflEoTHgC2F6/dSFXEsj2irWOPvyV481HTCO9+UBU3Q+5nK9hhkZrN1cztvMF/CKs6h785Qvaq
0RjqVsNi7Y31q5F68W2rB6ATArX/Vbr4fxAnn/KU//3/IEDqvA3/c2h8rML/un7JYkqbv8Lt4fd/
/E38K7/ioa38nalZopvp8BfIBglt/4qH0FMKSBCxTQRgSrb/jIfO33kWiNI0gBPRipWJVjVQw+Af
fzP+Di0FzRyZCRYIX8Wf979Xw/2v9z23CvcRV8U///6/Mi7iPMya+h9/m3XdYIrl7Y+T0MrWVDq/
c0B3P/VykQ1Zu9F31hfYhPcNFMnxvf9GVLJUz5zhvLAGPYUigjlw3AvM4qGRNn5q6dWmhOUJSYib
0Q3pbOj3ysPkTpvuNl58Jp6v8NTmXF+3DKJcjRKj2lh3UGPQq9dR31BcsUJRwX336f/Qfs6szWoY
qkdEr1KsBQd794tZtV4bbx3nZQSiqOn/u4bztp3A12CkEK6inEFL7NB06toay41QpomP8U4Ai9X9
Uld71lt4swM0QEZDUzAa43Ond2ca+W2g1XW5eVNkYvY+5V3q/mh52VcP4778FUL+s1OelgPP7c0e
9lXFFTeEeo69bq3+1u5+zRKFX5tFbetZ8fnc1qxvklklME5HyzeQCCYdIgxUAhNE17OraCsmtkE9
wi5I5bN8+gOwztNs5My6PoOIozoTWkbBSgUTl+5qiPGmuxq2j1+mKf89hHf9frHoLapbM895/0Xn
3LhakKXh2IXFxryxd8oagS0N8Tlv3a2o2DCBqzz7NzXzam/ad+3aWGfX0c1fOSwQH4sZGqq+NPhF
++Fdx2VMAyhlyXs2AoEpwF/NZ8vNrycK/vXnJa+irnlh0SSmZH+oG9CYnpkrknhSeUfnm6jm9lu1
oewf0zTOd76kFod2KP4PaV+2I7fNdftCR4Dm4VZjDT1Vd7vb9o3QthMNlKhZovT0Z7HzA65iCaU4
Xy4SBwGyixS5uae1lkJ9alrpqWlLEnUQjnN1p5gOhS0T10D9w8vrWPqR5CV5M+rJ2Gf5sJTe1C79
SR2dWfOXtMv2M9OM11In01fTHpp6F9tQbeiIjnDEyctAXWr5+9wCdJUahXHM7d6609sqj0ojWRK/
NccKQOheMu6I2qfZDtqyzQ/EtEQPhlSZYl9GABOD1LiUJK+u2hbEdXKWhYuVLfh8ikLeZywISmnG
SF1Vnc2TjQkiEMKWvT0c0WxpJ7D/k7L29HixT1lhyghCh7a4N/o5w9QvLasf5gKmry7T5qeprXrf
npLJZyyuThBC0T40Oa2T/YDe/1+LTu0hABV4m/GpkLINjKUcHRd/G4hP5hjjNylV0uZLUsKLRbLV
jdPRmOUW5ImGgyi2U+GgoZEzx7tYW8Br0lVaQr1pVI0oJR0NZluzHmmPkRtwq3Q9lCBqyTqVTM4+
FlUdESpNctuCzZ1N9+aYQe+SqfMCOElmqW9xBUG5J90Z029ZNSQ8yM1yxbVibZY8xaEVxA77Kfs6
5fpw16Ig8x2UpTQEAUH1DGoy7XUwpuIxV8wW0dcy6E+m0i+P+UKS12lQi91Y6kmEaN4KGiAg0aHB
gU7dTqcWMn59QufM7A8zSkco8dRIIvqCPhAzRUBOFAwm4TwGyBJQ4jGa7E6vzc7XKWZQaBuDi1Af
2nCGXIPHN9DvSdu+mkNsnnpouT/m2WDe5aiEPS8oCAYo2Fh+PTDlITa65TWeExY1DV4iWc/Iu56B
usUd5hiYIg0FKRT044kzfo+korvcKMq7xjYZcZ1aKjBg1pW1P8XVZIQZJaXyC4TGmukrpBwIUni5
QY1LGySwP8/4IPjCHUuGN4pfY70NTQO2SsUwa5REnRRId5Tay8LvGTjp/VzSlyIcJrspPKkZliCZ
CieKzarP3c6xwCmtcs9v5FJ/KnB4v9O5Bgy5Tycf5V0jVGeWAW1X2/YPp+gz20vtQq5dqFlVrpLm
VlhmoI33pjhR36S6NNL7mhpc3rZWFCiUtsxFhiF9V+OyfLTjCnPRqCq5RplkRw29Vr+B8EcwSfbk
df1SBSjC1JHcVF2KPkw+aDtba2s7ylWS6L5d1CAIlSwr0Ntcf0m03GEgd1bbqKd5cq8TRXsEZdQS
zKOj+otpUPxap5F8soDPHlDIBpmc1bZSjxpaEc9hqZDWY7I0vHVJ03i1Mk5+zCplXyF2/wqKrxjV
OJB1B62jADPW50XrJjE9FsPfqfTk6LtFVu+dwbKDmDZAOE3DqLykZmoC8WFCedujo7Mjo9QCOSgn
WeHJcjffFSmYt7ySmfUdZghSTPzn6vQtRg79uqQKaCGhcu5EDpPvpKXOiatNSdl6o611zEMdMVP8
SbaW176ytUMSgzLfKIfioJiJyVwJ/i1I9AQ1QQO0uDPt2Q/otSt+MoCz2Ww0VroKQ+UiwL1sj3Hu
2JKPkCYmvtmURHaHRed1pIyRwmvrSn+KSdI+o+oO+vpeg54ZbbEJ6jAPmJZZbBAol5DhqB7LRmuV
x6SVUNqihjIFtHDKJujaIsbpbmUgDdDwfGKjpks+Ih8JX87owTreOUlaeZpa51AqzS36mlkoiCHZ
m2rfyabJS82490tSQ2pe0jPoAUmaZ8TGae4X1aPq0kZamtKDitvwLWcSu5cy6GbLCykx2rbgnuWj
gto6Zh8rKr8qJCm/z4wkftN108GqtXutRzGi4UWEBZfLr605v+9wMzC62NoeSnmz29JqiZhTnDSi
NgALKvY+r03lyJz6tZsT2+sG9SmrbdMHL8vB7o1vtQZAEwZXGy8mwEX4qY6Md8pV4OBLGxdeLu2D
bI693+fUOMV6ZQ+uWRj051jS4Sl18v6Q50531PRKv3PGEeEmqrxP1DHSQ4sxgaCLi97Ta/krGFNm
+OwOcfbUYC6YVronx4X0Mg56/LeVoxsgKc7fCya/vYxKSdQwqXwZSugZjTGlmZel6IHlQywdkC4x
VPXw3RgqzS9VM+Ruy+LnATckLbvMBR7gRe1nZc9wIty0bBvP0BP7oICRwjNsnkFPtdMGCvCUrm5g
400bn2XMFq11pZoOLT5Mro/uVGbWX/Fc1fARTfs8snza2SX4CApdynbqIqWgOq7L5BfT+/hY4vH9
EVsdygeYdZO1k56UZLkrsrHklRqzjdqJPek5I4o3dgU2DnUTDXXcTi/ah0o1a5T6pTqYrFYJxhH3
nzqzmXgVA/fBMo6Qpmb0C1wrxefAC5WBetFTY5a6Dpm6kBXxFGb2+GjO6LANensyZ1a5Vt9kh7a1
e0+1JzkaFAe0PyhveWOKSneGe/SQKNXikdGY4Uwx4/YDKqQEdQItfrPyhb4TYzB3XVN23jiqPVy8
DdRY07XuoqWJm0ijHYDfu36qqnoKTbXNHxZmL8ciq9P0kFCwLN1V6RyTk+L05XiYpJx6csHq9x4a
mg85lBfeKtJzIS3DKdp7kKrTp7k1EyeEWFHhTUSqZb9vByRpccsrV1lO5h3N9SqS4l7dG1XdHJa8
Ln608zwW3tjoCrubZNLd2VWDZ8iIs/vGkuwwS8YZIsM1DUAa1rHdqNXZw1yzzWHjyybkPxE8MiJw
ISrYDiDeLmPYvig6fEoElZOXPXB4chPxQY26QRTdIsPcCt1XkzHM/EJGgKscgQPp0iCZKE0r9DqR
Qy+gKqF+5aFn9EnYs9d3EPzetHidpGCUGs1rxM7gQ76Cg0gDZZWqYomcnoTRe+O9+Sv+pvtjoPrE
L76g6FRo4fAkfdvCLgqaqHx3YRqlEweTucD6idhFlC3suqwzvMOPw9uILDf9CpZHr4yUhyFiu5+d
n93xfIV9AY1P/VD66rv15GT+RlZ//ZEvfwZPp84SlbKWwTmTGjSwkmBRfdPLAk7JBp8AQi/ZV128
WRs2r5MVgEYQU6HWAwYAyGhdmgQwmkFgY5gD9IeiWOsCM85PfTe/Tdbw8/byeN5zmQzClM2RBRi9
4KCGS1PEYhjP6vo5MKzq6wwZ0BgNIni3l9tmVlYEEVQkehgTANxOnAomBmJizOeywIT0S5JBUzo7
dhC2Q3V6owqzsiDgTjF3jEoZCMlEAMDQalquKc0c9MbPsjxaOT7QHN1ezeVExefJBDkRehZgPdEA
ghGSSbZkha2rbA6WQUH09ne5JaIm4POvLfD9PDt0U8dIO/SwgCH05xakVfY9eQbhYgvw2Y7tMq8o
3OJhAL3r197LQIDYBH/IKXf9G4SjUaHHLC0FfoPOB6Xwps4BGPhP7bcG42iZNwZK41F0Sv4FIeFK
4Q6aM2c7LFSBzCWrEm2A7S7AOBqv3Dmgmeg/ErBMbPtVYUKHLxVNaXSuAHmAUUytX243HidtqBil
wXAoP/S/k2P1BoXB0UcIw7VN2l1h+TaOU4jgJPHmPwb6/N8v4LqLFjSvrmUB7ZnQhDepAhnzu9qO
RAPKecVhkw3xuviDlZ7ZETZWn9G0dlLYKfYgFXnhzMSFqx30MA+yP53qul6VsK9xX5YmCJcpjjHz
lzu+l8wtjpzpMf++eWCvPbXFCVhBTwqyB/CTCAfWQYY0xwus6VEcsTsSoAGFylbgRGMkH5PHzdHF
lc2E7hhU3uAjgawQ+Xv0qafjgA5VwKUiOFh6atzY1934cXiad1sqAteeDQy2v62JtMAZydseOAca
VNaxVN9rGXIYG4P4K/fu0obw8qTgHmrqf1Y0Bcmxi8YdubMh6aPutomyrt3opTHhZU3TXMGMBBaU
L3+T0vxSTtZftx21cl1NvjTBj8yZHx2atBzjzEYd6WBHTsiOXZg+54DqbTuRlWrypS2+3HNbbLHM
oYAtECkDOp96zDnpc2TEPlp5fv8G4k8PXbixDpU6zNRtApCt/RSeJbwYyLka/AAWSuAa/ZVOLmeh
tyCOpNs71LEBcd0KVTZPjPBSpdKsShI/Mbw/wFc9/MU55ObQDvPvW+5r7Qqga4YWkgaPDUd9ucWM
tWoV1w5WCG5Ru3w2s+dpMjciiLVtPDcifMe6VBO1qmCkiL8wcirmbxuH8hJn8+kVwQX5exXCd2LZ
YsaFDAM8pgZhhTe60n26k3fmBnCdO/PL4M66MCR8G3hIPUV9EaefvpjTnUOQ4daQcIEgk4F8XSk3
4qLV63a+MsEDd+mQ6MqAlU0eJNU8xMoH48GKJBBSb4HyN20JL9mwzHlaT1icg+GfaDilL45H9jl4
djl14fvGN1s5eYApwM2DZx/T2mIAW9G+z8zWQbsCM4OVK78Zx+xA3517iFA/NY/5x/IvYLkrPVMA
/s+sCkexzBujZJNdIQxSQgRfQa7tDG2PsrcFpScQCkZsRM4exeru9nrXIiLklwr6wioIIq/QrGXO
NAjkwbIeJbuY/ErlN0lD/c88AfTsdaf0ERO+bxmaxQxZmkuhXdN+0NMWMHnFvQCXfNa3EY7wgqoM
7clnO3AKFsAJGYbQXd1t9uZxPm4BBK4vzKU14fzqBebOlAYC2+rwHI+g+I0/pD7eqfpPp3miySbW
b+V5Ot9l8Unv51zvJFBhfTpPrjXF3q1ADiHj8fRfoqMLW+LTLnWJms44wQMaq5DtA7AEHzFiHvgQ
nsjjlj3+YQTfw4H6YFAENBPaUoI5UlOFsSGtA1QcOU3Al6R/JbRz9VGxNxz2tSmMlEFuGgEYxssA
U798FbLRHlEE1eogcYwwR4fBzgI5K/adVXm3r8XKcbww9Xltzt74srKgjKMZNeajNA/a8HsFKmw+
OplhHaeoOT1mmB8ajlL/0xr3t21fP0uXpoUNraFkkzcxVpkqnYUSKbrWsTZtLHBjK1UhJENjMZG7
FOuT6wysDuC2HhLzHd+9catlS1bj2qderkh4zZ1YTuohhjHNxOgSILtZoA0beutbuyZ4UKXI0NAY
sGudgokMlEdzsKLd/jArharLdQjveYrErRj4oZhrrwfi8me5uBQCQHSvhR2eQMkDEfrXdEff8PFM
VzuVeyVQvtB7deO9X3kTL3+J4C2LpNQ4XVqNoZBsV0GSinhGZIbVY7I57bL18QRXWSxsAdecjkU3
fxWMhmn5C5Vx//bWbh1H4Y1vWknptJqf+QroYzmcE9R9P8vNX28b2jomggtJaT5masVXYzo7te5f
i2x+/Z9MiL7eyOPEsPn9panyZsrN/WyVG4wCK6uwOF02GGXBK3lFTErISOpWoV2Q9TYkx0mF0UAj
vL2MlRo06s9gz+FFE3DoiNDfeUxNZmH4FTGJfbIPo+2iOBOgGPva/SJ+9riFVlvJqy4NCj6pAsgf
sAwYbH1ARKP+FdlTEH/j0ExcpCh9kP3ST7+jqbqV3Kwcv4ulCg5Ki6WhyDJYtpwvOpG8AmiX2Epc
Nm2kBJ9VycvXEogdjgPkNBT8Mbt8wjBsAdE6w+wQCEwBMhrJdV5I+6mnsNxZX1MUnTkNm114wFTd
FQ9KMIX9h3TYrhDxe3vrlwguxEEXlmJ8G78kd55KtcKPYMaBDNa7rLMckwPLn98LFLkBR0QxVV4h
ex8WS0tbC0Vu50EHM0vefWycWH55xSVpMoaMwO3B5S6FzR0pyipA+naBHEEq1vqpheNrCRLw5F55
JhGo9N6AcrYOWlA90nsgMv6DeV6Ncmyg1TDVKXhKJy6UPAFc7TOItx7noDnIiUcOaYj+NzQXW9Tf
hj3FcJDP4SCbA19rN9bmtWrMXyKkR+J5ebgUtM/NZKp7XsgNofrLduq3TwlVToQDhOmf0hbxDNc+
tyjOXZaqHMdaAYtTC14/C9Mz/YkYbyr6N+YDc77W9lajSuBouzYphEfUUkCnrQCpTMrknSbKiyGT
X5mp+9TIDnVqHtFmfzDplzhXIrMqEpcmP9F8DRz9iDwyIor5gA2cd9lIomYuNff/USZ1wO5iFQta
mUm5n53NBOA64eAbhdknOGwkemL7JTcMWjRm02MKjr42iYuRKEd2OT8987SD9n3yEy8PgEc09H9T
suKuU7wZnFkB86M4GyAouzwZ4NeIZ3RI+6Bv2EeXqi+1DJi30z1UGv2VJimGeKTmocwKVG4BO9IW
8mDmlX/7gqxdT0MFDFqDegzXeLv8EUB09UsszT0e+Ue0iwm2oao+VApXiOpjS4MOMw23Ta4ELwAZ
/zYpOLm6kEcwmwEntLQoDz+g0+At9QbKei1XuDAibG7KGl1Xe7kP1Kj6sEAx6eDFmjIXdx8C81sX
YNOcECvBlobpf5grHLeGqloe0h+9q0XaQQlIuCWpsPZMnO+g4FMSaF8PyBXw0ZT561gnD4ttv3ep
fiQk3IJrr0UA/HmE9wQRKj6b8A4zibZGSoYuwCTqK3lW0YciJ/KXBlms5/KO4+RBFHpIal/DrFN0
+6isOpZz4zzoOkv5qKRiECGBcf40O2lQd35ioy1Unajf7lOut4iXGVpPi1eVngGYZ0hrzzL/hZDd
yk1BMQhIKDgNjOuLoZda5LKDCVPIYUfZTtllEbYfZcOtJa+EkRdmhIBrWhSl6CeYMfqXSWtcnSob
V34lsOLOzsRfGjrdYrjj1CmRl2mBBciy6kDvKcljC1pSNdm4hCv+9cKQcNHtXq1Kq5ERwUmFa1l7
dbGPfde+2GlEkzCvNsyt7tzZuoQr76QgkU5nrGsqjV8VLXdpp29wWKy4LtBrKbrCtRQQTAgmZnsG
AZyCcKlr1FcnnaK0nkOg4DdSiXUzOmd+A6c4pDYuT71Z27VZV2oXNLL5rDHMTY/ZzvkzNaHPRxuL
+W1F+DyT7sR6zQccHKW9cyTMl6Zcn/H2DV79KGdGhB2TjS6eQcndBSUeUdv6kg372wbW/NPFMgTX
i3mEtDUrWOh9wAjmN3JcwOTxE092BP2iT7jJsM9B+7mVoKwl/BeWBTdsKdM8Wwos/9N9gZbWIQ6t
qOIsxsHGKlcv7e99NAS8glnlGTBJn7a0r6RDjqIAU+aDsa9w82cQBJphk7rTu/pAf942vXqL0ZpH
AA0dzyu+kpSmTsoKowsSDpmk5UOmZIE+QfpRarwSqF23HJTNuH31CoBUC/SHnM9RpCTpOn0pIVQG
jpS95QJVDdiSEYLE9YmrlS0oJLnboJDVs8rHnTBXAipJMVdQRgK2asPugkFJ9rKKqfCu/HZ7Mz//
H0LQB8qM3zaE01rlWpZUCzyICrKf/g59a7d+4cQzZM8lEShoxfXdNjxqdTtB9AQFGAz0XWmkJo7c
4WFxQPagYEJcgewC1K7Kqfsvt/3MjOBSKqvQMQUOM9LyLmNyMlE2GWBXPxLkh0wQBIBXRaRUhEj2
2LUSHpXWp3vgNqE/GNHjeFg852Dv6ijxjf/kYc5M8p90FoQkYAppgF/pgvzOeRn7iLNPJwf5icO+
coynHwb0tZUgDyR/Czuz/t1+r5b/9zPTaTVWml5gtePyQMFNpH2rjC+3j+SqZzlbnfDNkq6ZJOjO
4NRn6B0j2m+VD6g4AxcRb8kdrn07A1JgADJjYvNqPCxvLTpXPVyJHsnTF/tADhxtRYpw8Vp5F7tg
R/DJj9vLW71xGLPj42j4O0B0l1uoAoDhEKTBQR/OHlrzjemarWuEXdTvZBYOQ6QExYFTuDnbRay1
FQNYD1VXFTDTK26vHmJFydDkKD+Y3UHqQAahWvWGg147I+c2hOMJ/IrWxEaKfH+468bSa52vGLr4
DzcbvkPDwC2A+GhKXu5iq4wKKo8giJCc3VR8QHF5w8BaoQSe6bcF9dKC3KYFWHhKno3PhUuOoMOi
YQw1bLwwQEGAayXKpS2jPPwQ3fG5UeFw2NLcyk6KZYEA2uvr+SVuSxzI8TQgoZEoBECXNtSBS1+M
7hE6Wm9OwXZOWQ8uofQ+pdoDo92pL+aNq7L+TX9vhvBNrVnKgYLB71KL92o61fLg6sPb7ZuxbgN1
BwyFwp2KSiFmW2NgpUv6gIH0ZK6etD6NWL5VZdmwogiBi5x0uWRWsGJCpIY4ne8ouo85140vuWVG
OJ/V0Cmg9ZDAe5u3X9JKD7K5AP5kHP6M0vefqNnE3On/7dpnJeDMI1eapCxJDENauexHU3k3bR3D
AUX6I0npMcu6rTN6vTIIfmHsgVepEAeJ/gts541E+nEOnAkYFCtawGVW6+9/ehZgBAkNeJGwMjBp
X16+3gTwspblOQAOLjTbxm0xW86MjRbZ9W3jVjDnjMlqKKuJTqQBVjObagyWFqnsgfXTtybiG8BE
zBmoEujp9pp4+H15ty+tCQ4FCF9weoHHKFDZ4OX0o5V0DzQV4LfVgbrR/QKZQv33bZvX/h42LSjB
4h+c0lpICbomwRi2vcxBzvQgrXt32Jyqu36vL0yIFypnlhI7mTIHsR5qkLfyAQnrlsD08rA9tkHc
H4Cd1Dz5FfLBwe3VrZS5QEqOzFcFW71iXLHZSbpVJstk88no3rdaXw+WoxX0f0/+CNLAcNPede4B
2mxMxuPof6bCwnYm2TiMddrNQVa48nfjEXlqyFu6/aED3AIqYkCJy775o+BqPLuNxXKXIZwf+CIo
AfLRZLhHwXg/ItIEsnUO8J09wvqI6eNrrDl7kCUCS/aQTvlfUBrfD6P0jtG459vmV06vg9cQ3MKI
2rmm4uWNXOJaKXBdlkBPJs8ASi3RXvVmCKasBhk8aNlrNQSMcsONrgw9ocL326yYZw6VFje9k0JS
ATrJAOb/6k6Nx37QozH6g29+BTGP3btFtGwRYKtX59rE+AjIJwG7WFO1sPH6WxMF1AP4hGj28vs+
rHBZP8iu8BskfnPughHVzyp0bMDjHIKaGOywZgjQqOwaG4We630Qfo2Qp5EOMxj5pCMf+2k9Wl8h
MrVrmMvAqgjRatMF89kCQCu6BdHtz37lQAS7wmdvlTY3qY0bJkmLN0xSUGpbFd3bJlBhujxZgGJL
ZY5SVlAki9vbLw4QZrcXcR3LXawCEJ5LE0CUTz2o+IBGPEDVOWA7cAvJ+wWqv3xsrv8mbz3/AnE7
nmVukb9cYLFV5auipjLrwHYnFvdM1Rvy2s5r/iqRXhD0cljQ1W783kIofpNJ4ep1FuzyU30WDhiO
VBconAAtdMh2FlCx37Og/jENLkLKMD8g1kFWMf/YrD3xwPTCOQl2+VN7ZlfSIdLSzOaM26KEXQYC
Cw5MIZlbvLGg9+SdvNXjuHJIgkXhRihjsnTDgJXmn2ooI9RQ0l0Zbk0ZX9fzBDvCDegx7I86JH9j
DvoBg3IH5Y5TUo8eCAqMByRvGIiHQPYJXcx2awJrY43i21oOjgzuR9iWNebRuPGqAmrkRmSZIRnC
TGOutjWQvHGAPouMZx8yBZ7YkCZsa20VYcEJslD3RSHO37iSV7HX5baKcStNQUZcxDgw9vcFzzbk
WFrfPCRHbYe2ZxbwIZLYmTnYAL3OTcU+7lNuHNdPh3G2yilmYz+osA6GtwcajrshpA+QP/S3/Key
6t1+O4LP/35maVHTPNdG7Ccvyha/lJDfDN1XDpNvhi1moTev4trauMIy5pIhDINe7uVVpIDFYwoS
MR8rvsi16kPJJJot3H/QcEA9HhyLXptgPD/VvNvfdO3onBsWAtyiMBAlVAjaCZ5n+1AMH2wrCtky
IeTHMQQ3KGjzkHzE475XczB8Nse4zadft5dyFejhdJ4vhX/Vs6+mgudgMhMEtWN3WmwMdIINBrTz
JNTmF7Um3lwP325bXH2jzk3ypZ+ZVFiTSUqJIynXnvOihfYHV/rofGvZYboUAOLNS7Dms88tCm9F
mto2WIdwUAx3CrQ7jOKmYe9yJQHnTb6TNzFLa1eBi/tiukEFyaPYsSwwbVFVFsPMS1WC2FMNRzCm
3t7F9fPx24RwBJO61OxSh4kYQx1VX3tGfdS1Db26rXUIh9Ac0xj8jdxI87MrnmJIBv9vqxBOH0BX
cMETPkyM7qFp5YGuo/i0fL1tZWsZwoEbGzvvW3PC55jGoya1owvynHpjKWsv2Pk3F86YpDtDQ3iK
3VSY2BueZZt6KvtiFs/yctdOCBQ2pcnXAvdzk0IoAnlgU1myGaBfv/qQq6j7Dpy410ATspQBkXXV
3fbAxZZNIRhhFaiCKYXraxnYsqr0PZHH7A6AtiysK2ujGLf14YSIZBjTBMPYWKCiA4fbf+O0HbeP
xmr4eraHlhCT1xoopLQKny29KwvX+Jrt5i+UeOR+Bhd20EAj/K4KwdGXb3cxV7fSVi2obIIFFoWZ
Sz8Yo2YxNBaOJXq0D1LppdTVnsGQ4c93w4h5ChTmQVeJp3rr4Vzd1jPD/IedOWBaqSO2BGuejMJX
5smjdNpwT9fFf/6uOEAzg+jxU7j00gaYQ7XSzHCz5QPLXAONxA8jVKA3+7P4cKLU9rXPeaAtV796
C8/MCscT2B3TAoIHGPVuOIxA5jTsaJL0cdQWtwNZqlt2xds8sr9vH6PVHT0zKxxUsiBkVa0RMV66
73ob5c/J/58siOc0L1MM5S44LDVBo2gqPFZ/uW1h65NZQjg1F+VstNxEN7sVtHS/mqDHcYfT8t4e
s7u8C5s9kCyYZ4Rb2SpCrAYFYPZABQTTmviDcBnqubGbysQO8nmjuHB7wJ2QvlqYBwRLv/XxH6OC
c5PCNRiJPuVtiyPKpxDZazUFPGst91qgvkPTffveXQ9V4VLonHkaiB1dvSIyyWNSdfE/Dpv51TOf
WzDvqkj9i/0AM9t3yATUHdSfM998jiGb7GPsy3W+LU+3P/Rqwef8Z/DTfHb/p1FvionXZ9GVDjQ/
CaTqYBkHA3O5ejS6zhdTQac/diu/pK7jGyhoOj5x1ch4kR+s7KHPNsrTq7kDqpoWatMWSuHieI+c
5UZOAD5Af7KiQWaG2bFAC2p0Gz9+6fqgzILtqYNP7IGYGznQVcYXARrrigVk6OWsJg0C0eJuOrEQ
Bd1dCa6gXfVQBh0SltgjEB9nfOqNQBUGE7Q/OZqZeIOfzS8zn78PtmY0r2dbcEagyoQCKMbEQBIp
3MISHF2xbOAWqoDJGkeuKYL5HReTNIetlI3fqav1n5kSYkgJ5ECgf8CdKyYIgSRIS+XyRCxtC16/
5pTPlySEkVMvzXnV46LhdI1uvq/3zN47oI32ijCL6r/pR/WkKJHyt/LWR9shy6pvObcvnHenRfeL
Tp++ZQlBX/lPyWbwlwU5N1d333qFrsv1/zC+o+PimGD7vKpgL1ndQNCBY51B4GN4vI7SIS5Lcash
kb1lb+X54cTIKCCjYA+Dwplx5NqcOgMLlM3sKJXWd1mDtsptr7FyWBQFhPRQKgWR/RXNhFpXKWjC
YUMxAa9vfjAZbMakOd22srpz52aEB7wm6pwMMR5wKXX1AyaPouS79sxloczxX4ySXaPY8KXO7Qkv
twn2UFQtuC8E5RfA204oPTJ/itS3wh/fFfDSck289NEJBh/MZifH8MnP7VrGSix4/jNsIQytiF0Z
lJi4ig5xm8T0qo5GIPjy1bnY3d7i9SVDHpSrEUMQUgRG1CVG5xZOT6IaLu5koOz4MEhzn0JzE+jY
UPensNzHoAAmYQuO6spHAXdfvd/+GavnyQAPLh/qRGNLePAt2jWL4nCnIHGKO10FGNLMoC9N7D8d
6uSf+MyS8M6zNtWnJEHK0tgYZcaMDXSF1K1Uec3JoFfGFbIBuuFtyMtHdRzphP6BwZMxJVz2eEGP
5L494gtCSA+63FvOe61RcmFQuCkgy7K7lBscw2Q3vmjH5IShjTsb3SLIzj7mEPrcrn7zJ0F4Mi6M
CtelAcOlRhwYnTz0F7zywDPO/sCnRKYfm2/hSt3mzBr6DJd7CiElDL7wJXIiHc40Y1U7XikCZeAe
Q5ed4m2Z5F/pan1o+kFjiwMKRaoNCRJLkwou3UCpXo3kYa4Gl0FZt09fpuHXf7gAZ6aEV8mQEqlN
HJhq2OIiZnTTCs3FPvVum1l7G5QzM8I9M5XcLioLBT7M1j9acvNeVuZGQLnutM9sCDcMojkKUWsN
hdgwQQcIM+dhEzkBhkGSVw7DmLfAM6vu8sygcNlMg0jgpMbejaXsKcb3Zfw+px/G1ggbv0K3ToNw
xcpSNoxShplKsp9Q9IW6uYoHlhpBhhmUwZx2Jdtyz6t+ETMMUAZVLXTUhKCsNFmvajNsdk7nSRjX
AT+oq9jKxnO+7q/O7AhBmVYmDPJD+GbxF0PzdAA6UuJJb2NgHdpn85iFW4J8WwsTz7ttJYaZw2CT
m+7ogKVqKd1l2sKlrxxG1ZQBWlM1x7SQTwgLa81+bgk1OO5veiuRQ/7kjUg8YxC33OxCXt8uGOMR
u4GAHUqugj+UR5vJowpAkPEYRzQET1wFWAznZ+TJQQZyBC/ZeDjXF/jbptgrk0CSymipYLBLATDY
2JX3kjc7rmYBNfdvMFbXH07FRqKzy9kwwTMhbGg8sVTRFJD/VkwCyTk4ljLM3k77P/VTl1aE40Ey
cyoLGUn41JSuLD1q2dttA/xTXF5mLtIEaloo5K2wKJkpScHLqox4L83DP50wNdS3pSOun5BLO8JC
4ipHytV82mE+HT09oEixMR2Kyt4UQj8CMhyo2f8LWMTKYbRUDYSTWCbA8Kbg6nWW2uAex8HorCE5
YA7P8hLbgsii7MQeTaUpMCF2DhbpFhxIYIqfohbKci+gXSYh7ermiyMXy86utPGP3yBwoQBqaYEG
E8Y+fdFZwUFvJHTqqcwCpg36vi0bOaAd5AJvf+C1i8GfbY2Dyc3rUYQeAoeLmZl8kDV/VYNllwAm
bwN52P6bHG/lO0PKATrdGsBcqHEKbxB1LHRHmhYOs/fqveY3jSt/a1D0/yW/6C5D2CztWQ7UPMSD
NykvVg6zbcDtABiIE31FzMTaCc/tAuOGG58wEjSjatY9qw3qZp7iJoEV5B/tW/IrXUBhiUbAljO/
fhnVC/vCIddSErcGOHkDIz6RIsXcMxj7k/JrQlRP1UBJnc5//mBxk7qGOTgNjLxiYcQZ9EyP636E
X8eYcgnWYUSeaOJpWN9nFr/l3Ff8HoJ50LbC+UHaTVSQRW8PAH6Sg/HTxKGlneMmSrqPAYLYWNp1
NIOV/TYk1nbHmhQ9ocWIMhfxJtocWsd+tepqcUEjv+EFNxYlFnlBNJ0vU0PGQDI/nEn3gTtw5a2u
yurVOFuQEMPUlUbaeYERxdG9uXrFMB9YvV8s+h6XzZ/7lovNE14nSSuJ1Tv8K03MVQugKfONLuja
lkE6TodUOu9mfNbNz7xXG49ao6cZDh55Ua0nHcJllFL/tvNa27JzI0KomVKptnVIrQVFe4oxYMl6
UEwTBi4u/Bn/ftvaSvKowkmCbBn1Vh26MMKuWWmTWHXx/9n7su24dSzLX8mV77xFgnOtynwgGaMi
NA+2X7hkSwbBASDAASB/qj+if6w35Vt1rbDaUZX92i9aCkWEQBLDmfbZm47o8qK3UHFJiiwChSf4
rdcqqdAN8q9spp8HPDkwctkCAyMwYKlu4vimmK1kGr7//q4+2kc/j3Fi/2QUtl5kYQxoZ2bMrm9s
WWVlw7/Y03wmT/WBqV26keE/4/EFv0BPatmoAbqtw0r63Q1XLjolxPD/OMbJLhrtxkUquICB8SEj
Qfp0suiZVffRMR5BhghCRDGSF6dUriqIOUJQ3IbIodgHaQ8djge7fvb6JwDOrsrRXv9+ij7I9GPh
/TXiKR9QVBYQvp8xIhfJUIPC0EVEn6+lhZ79KSsuVDrYZxltPoC2vR/1JEFKA2e0IfMyALRXkuxN
8arM2EaC0nDXHJcM+5z6KYQA4C2snTOe7QdbG1hq+M1AE6MP8DTfFuRxqAvemVXdAORiwKZTcPkC
maUGcsIC0ws9qDOH4gfzGsMNRCltgTD/Qh1QQrqpiJ0c6m8x93fGqYsVrwp1yWeH72bbL7NRULq1
cv9c/8wHcSWsoo3mUUje4ZfTPBjI7lQ7ldSAtaA/2CsNJo9soYCAAsLzCBG1s8n2D1whPNpFMRU8
OhB7X97/6XiGsmrjFJbEgDTf9xIqHflAkiBne0h/fJuVk2fFGL+0M1TNfr+YPzAMYLdxIcS+tLf9
4iAs3JiQKK0M1JiCrFftBrycl3l+NvX+AUhhYe0AYQpaN0DzfAp0iztoFkI6Z8Gcevt+F6QyZVUS
XS90mCJDBeMqfwKi78wi+qAU9X7YkwMo0hAll8uwC9HzuINE2yZcLSMW+3P+5FvQehKdvbvFE4Ok
fUPQ4qCQjhjaKDFFtZlDCG6oY2t9qg102mco0ebWHSfW9vez+MFR/m7kE8vksIrWTo2RQ/kpzEnW
u+dyLR/YpUVHAsYWhwD0Bk4ihXD2gymIWpT0LOAgSW/vh9i9MRNvLuYOFd9/4X6ChXgJBVWUmU+s
oFtqFTGCWWsNRHXs8akj4bmewV+JUgMXqG8oeS7AFShqngzSuBrCq6xcSnoReIZW8wHiFHnWNkDq
i718ZUe68ZK3tDBbAwB1vpj+wYpZLgHSdovSKOSVT1YMunEgvy4sgK4dXya6DvzLGbqe25p09NBp
4xxl7iBMEL2zGcic79rCmP+x/cQ1oEcGHuiSVzgNEUgdVjwmDTamP4yp6yGdoNnaA8IXEjXJXEF6
ytTyzKAfHLHvRj2NF8RodyWak1G7T4bVwjfs2MnSnR9upp060rV/ZsBf1+/78U6sp6PCnM9otVzJ
ycsaNBamHSSFAOqBjHwdAav0+wX867H6friTY6cbgon6Y4Xeoyi8b2lpErspVk4fnuso/L88SFTB
wMYCCsFTAQTtWW0bexywnWP4yT2AVSENIJVKXxbW8P8GV/rHd/Zf451qX1JdihCSiz8OVKdD0mCh
RxqyMEol6O0W0qv4+twx/vGgEDtBbgTh82mHoRlEVTQUj3PmLsqX8wE6J0lciNXvZ+0D+NAybX+N
s6yin+xwp1vPIgbjLKzNi16M8jdEJywNkgVK4jzCbqxcndi3XP9LK+avoU8O2LEdLagrLUPTTyFA
y4uamNt5Z0b5wAy/v8OTGG2WMbhACIZZ7CEDIZNdrZaC6ZKFgJRd+5aH4GkTnXGaP95/f93eiYfT
g+vENx0OW8i4i3wr6BMr7KR1z6BwziyU07wy9P2KmEpsc1Du7ikJL8wcZPScJs6vrum7h/jmdPy0
TObShjooFLpXDbQGkXSEWvwk1/mQbyxhf639YkzH4Bz7x2LD33sX7wc9OVIg72VRzTFzpmJPliui
rLa9sxmqD+cJdYCldIO83GnlwVG1q+YRDxDyLZtAJiEyzZ9BdZi2l26D5LxK4x3ZAIQoz+3xt5Pj
9AYRzqMXYolJIS77fvM1OZiR8x7G0InK6lDkA00LRSHj1jtTntplDikbNT5ES1oBmm9HXoxV6nLx
Kmh7A723CSUmKJA2OZBOhTDiBk4ohEMdcAHMnnMXSFtllqWcJK4jnfAmrCFPpiCjWctFv82iqQy8
e9vgoPbqKgeqdGqeigbSa/HcmztQEc/J5PjDN2OjyulFXO5oqL0Egj/FpmWW9d1vg/iMA/tr4IWs
DQTDgLCFfw4f/f1DsWvaR5OhWNDVN5nn0AadUhGppGboIOzhQZ85AT9aZSDNiUDm98b+fTKexoOb
/WowKLVKcCJRFV8qMtOVUZa+y6k2mU/ccV9TL1h3fCoSuTygPp6i6y7qoIHM9XTVxi095659tLMR
PCxkoKDYQYXg/YNAn4Ji2szQxmvbhLf5jvI4Ef585gF8eP8/DXOyy6IgqKCchjS/a5iEVlMfrS3o
7Z6Bk310gPx8Myd+3+CPreNTB8WE2loRwABk++yDyz0IVgPYJPXj72f1o02NVk039BaAzi+erjWE
bTPYxKwIwUIFLWONDLspU9mPZ9ysj2YJOf0gIpgj+LQne1jAz5TMnsyKOjd27SYyrhMVTf/CpvA9
oMTQ4IxCySm/U8UmMN2i7X/F1bwOIXXaTkfLQ2JieqLNWQ/royXx82gnS2JWUQwtMoy2HInouYDs
NpKaiCIpoJ3eJycFuMIy+3MI9w8f5U83ebJGwsGJjCcwbOHCRTVomo+iRPIzK/HDEMQPCPhtAg+t
06eZHQnleC1/wFZHBECLfJU+NOvztONvZP6n5/tPI51SyxLVkjlmb8/RZCBad7P2DrQeC9V5BxKH
BCiLLN6NG6hnrejauv/9HvhwFv+6z/jk/GhyLkrLLqYVBTsyostLawxefz/Eh7441jxgjGAd8H/p
hij0kEPoERZsWSkQTV63+gXJud3iFHds3XtZ6Z3ZcB9ubRAqhDiwQ9AyLqvoJ1fE8gZLGxfRWwm0
gDXOG6nCO+Ln4DHMb87c3vKITicwWAjVbGhZgdPtZHOzThasl7g9Dkduz3KmNoRM6rEXoVxPTS0y
bw6q735fODsW9/GthQ186Kyev5y5ko+sIpDWCJlDBD3kNG62mRezxo9gpYBNnY7Rs/+0tlYjRQMz
OlFFEl1gKWUEIsX8zNHz0TICkMmGRYZsBaAE7583brISVOIojcKJPUha0at4CKIzs7o8yZMnDbZn
JANBuIZ06y/ZFoVkoBMQAAm0k187k+y+TjPtvhfQQS5BIwBSi95hBdg3QeDkZ8a35PrMI15OtdNL
wKkHxwMWAzCUk8lu5rrjFIDcFWS41vUEyms7WtEmvyRg+eFTlRloWUBAed2ZdsP88BY625vfX8MH
s+wg1YyjCVnRpcHp/bOWPQ+Dmi1ZUQNpejZMYKQW7eUU0gtWqQv0lJ9rdP7gzH034jL7P+2mfnZo
MHoK2VDrCWK8SVfetvQcwcG52zrZsobUosxb3BYrccw1zYvHDE1K8jBEIMhQ/OyAH5wRKIwgq4wA
AhCY0wqJdguQqfoc0O2JmVU7xOPBlcS6CYDuTlsmz6nrfvQUAZEAgGFJ9v4C5eaclJ5afEg+WVcA
7z2qCFtRlZBt//0C+XAg1LBDcNCDFe50jRa4FX8cMBCxxvoWXZ7yYsotIRLPm9szG+KDjY8U2bIh
InT24LB9vzTcEvkqiLFDB9XOu2RoAYzgGOnthv7tm/l3+iquf+yv7p//gdffRDspRov+5OU/j+yb
AvHl9/4/lq/918fef+mfV+0rv+vV62t/fG5PP/nui/j/f46fPffP716seA9eq5vhVU23r91Q92+D
4EqXT/533/zb69t/uZ/a13/8/ZuA6Pvy3ygT/O9/vrV7+cffF7qmf/v53//53uVzg6/dfyueX04/
/vrc9f/4O3H/QFMa4kHfB7fm4lf+/W/6dXnHcf9AUESI7bgLLeAyApTF++LtOx7yREsMicIGAihM
FmqXy1vhHxA0spfdAE49JICj4O//eVXvpuev6fobH5prwXjfYcjw/TGJhYfLWspEnoNiFSCMJ/Be
MQeDh6N6LywxmXgVlSNoXZNgiL38KDs2lCneYPqxjxzLXbksaNGPNEOb2b4o4ZB1ay+YSueyoD6Z
EZQWAWWbuZfarZI2p2HcbPCfbGtMbfDuzO62dAZHP7pctqRaRVZvQcoYsRm3L7FkUS1LuojF1b22
J3v0E6jAWqN91eZB4aIsWFluvfzRd6yn0h0c76GZ0XdxhOy8cL4oFeSBC36gsJ8+5yEn4ZXljoJb
Cat9b7i0Rdj4RSo7PQGUSOJx/t7MOR9fOaOoHqPRqvLQaATUn7mvR226GypDUjgJNrC/aV2jXxaj
586Z4mIE2UgNefIyBUWAdJLWLxm514Oc5kvNWYXyXtFre/zCOhcpq6TwDDcA4YYOv7OqyOvvS+XL
XiWODVX4tRpkrT77OaSKvbQSgbJvwcBTtZ8tOcFDSswYNqWG6LpnPDBWMIvrp9wFLpamuStiBK6w
xYVwEn/0ajFn8RA6Fiqq4CGNj1YY5Hrj8aIOvqDO0upPJYMR2iCR2Pp7mGBk0JPYsm21lZpoUJuQ
WPODCkUsd6BDLMYghRpvW38ReVBbdxT+UngFYfnGg4fiehQ56B5Jkeo76WQV5Cs1Epl3/U7JhnEb
fIYjgCrjlTON8ww0LbV4bcYv9oBItfoqmSz54CeKznNT3E2z61Vu0lDoRgCJ6DKQ/4KYGWrrcU02
6OTNXbOZnMkpLTDAazp/QWa50+TCN4h2vxUMNSA3balVknmVGzWLZldbLI4MlD6XjD1HcztceboZ
Zmzb4nvbQNxRHrEU26ZMjVvUo9p3cyUHkUaBNAjItGN6b624sqEQoKTyABFSVjkMSSkobyDd4+S2
c+miAUhjaeVFNLmAX/mTIkmjHR1sINrFGdCbtO4Fwn8S6OJ5iEY3D1MiMRuX7jzExW0VFk5xBA6l
jo42HER7M6rI5F+FHvhwHVQlFAd9ZgJxZVXePF9Kk8/8EwHwW7tQOguHtkgbp1NUpQ7Hnjeoswut
0S1XjqN8obYNfYqVo/qhgB5VhUtcQjPkZHhSBlBVAqsMr3i09s3oVXHaBJG0wAvqS8N3qvKNGLPS
zI1D11iN3PWyqENtqEy8UFh9f4yCycqfQ03Y+BQRGk3Hbuaqw+rvBxxS/9/W9NNiawA6/62xKZ7/
9/+qn/nL688W5+1LP0wO3M0/wNKIXCQqkDATEdI3P0xOHP6BOCsAAMLFh7y3d/7T5th/QNsUuSkQ
nIJBxvVhKf60Ofhv6PsAuRSg3D6ilsj7n9gcb3F7//LMw2jhq4LiCOgckWOBBTpxUu12aOPZWP22
sOo4xbag63mc7DS3KnFJvfGyj+WtcXh55ff1sA/hQCVjo8qkmvPgca6sI63avaha+4vpo9UMS7lm
/ljstGXlOAc7trWH8aFnzDkMvWcfokkZiCSUUNoIBXQrB72RViy/VHe6Csd70jc2ev2VZ+9nYqKt
0iIzvDDHEg13+8qUe7cg3dVcTwfPqBLqSL2/ZpVHt8zRZ9gW3nzZ9w/nTeUTsJFFRgsl5Pduml+1
xcjrot8KXbLDEAzmyFsg0WzrKItxSOjsjHtvLKdr2IBNT2axGajT3VY9Mpa+p4d1rPpmo2TlJV4Z
T3dFmJdrXyMP+OM+y5Ji2+qIHlWn6k03IvOccN2mE4XIks6RJuWUlBkcUfzWiXN50JMaFRYXGoxR
M/adpbMC+tUn0x+KcQhHaJ5v/Bk/wmBsD25ZbNs2B2e9zZ4QzrWf5xptt1YuUris49aHTs5K5XLO
rNmlRz9q0A03RmAM1wG5YDH9/tN++tNN+tkt+mUWAE93SYSCNkTGbICmT6pMVRxPhMsi3Dhxhfa7
EDagM0N3hfN7PLS15e5k318FI2uOEjeT5sQpbqemf1Yuj9fKJ0NiuU6YyOWj8VRcw5DED2Ol005F
47qb6npVVna+iusRHc4+n657Y8udiGNzHZROYqw5WkVTPKzLoPZufn97J03XyxTA5/MBmosgV472
lhOnr60QKUzE9jdWKWwns8sOCveNgyZDxeo7FH/7pAwpgjnHUrecG/fS5rN/RB+OnXKn8FdhV847
YkNSpjfjCxzA5kJNqFN0pGkvSY8VCzxodWvV3RpsJdWFgxzILhzBqVh5MT1OYxlcWIUR1dr0Ir5g
pOLXlOXemWTHCeYMN4qoCg25cLHhey8Er+93E5XAbouoGjeR1e5bMP4N0i3uSlWyu0E4c0YneDs6
91Nqhi1QNp8icAO8QBfsaiCyeYJzCWcmamnqWLl7UeajtS9Ye65ydEIG8HaZPkRmnDBG9g0d5ydb
wom5G3itHDYudfSqdSbUvqkBDtWq5PrtDAgKAgbIovaw1qyy/1L0dKsVtnxpjeaamggEvIztf2xx
PvF4g6g4dEKTFHKqLy2fdjeD36Paoec70HWblDAKaeTlHOiMQ1a/X2EnLAvLHblIb4NUxQfcJrbD
JaT/KRFBZMxydMiMm6Hr+cFHSn0jDcqKA/y/b/OFmVJ4hcgIXYFpsk5mCWJ5jzfmGM3FnRrW00Uf
uyoNOjTD9zUttnNMA3h9875VkVpJo/y7EJH/7veX7S7r4efTd7lstPuDwhaQc2QATtaL9gtFhsIe
INEi+KXldsDxW+MhRx4/a+Qw7K1oAMNyoPcEbRo3ggSPynCGD/CvueXIrIyt/FAM6FIT09R+EfaQ
2UGdeKBYOgpPFxeSe2sESZAxDoN2DdgcPG8dPCIN2XyrRz+FNdw61uA8OBK12Vw657bE+2TKMjMw
4AvZMfKfAPKfGpgJXXPtPA1q476ZPZlKVroPcXMkenJu8S0QUoDe+1pOHd+NXTOhONYm5USjG1hp
uZE80kdeOw/mLP/I+3TIj0uLQda1VO6W+t3JscRFOHvahQ4YjL23QytStaO67/YFZFTTnlfuBQ/Q
5WF5YksnDkJWt/1kEKUkxtR5WkdMruxkik37+cyyOPVY8MzgSYH4F9laEIe8BdE/rWYagEtk6EuQ
4GoiNrZTdjedAT+6laBZ1RwXIrrDNCNjnQjiTFuBKD9x7YSIMLwRlrYv6orN2eTF83PoVNlYkzib
eM5TgxDhYMtIHVqi5hTFWr4axia4sCtyORWuuS5jwndd2Q8Zsv8m4WEdvnje1QRC2JzM5lgE9Tl8
MIRGlif9bh8sLMtgqoZ0F/buL15IoWUO0y3GjeoBQwcbUoh8uVAoVNllvOfghhl9c4f8lUj1ECzS
lNNjU4FKtZLNDl1eceI110Gsxq1nayfxCmdMWwJpjN7mKyFsnSDqQYvZOD2irvOp8HrYGgrDomUE
SSFfp1Vj843doVYlGRlTVoRh0gh21+je3qmWvnp1FCR6isLEIiEOEwIJWDd2wvUY2kHW9YDSW6Q8
iqG5rSqnTIk96MSPRZOwUT4V7HpyJTS9C+sKyGSQa7blatENTEF7++KL9ksZDltB4qthnBF+y+IQ
OqJY5cr2V0h+WgmPHP8QGh+QYoIycj45EJBsZLm2+kIlrGB1RkLAikBUuI4ZvS5GDO033UvcW1fA
cu0pFlNaey+BK4osNk/WNNHD2FhbhqL8lT9fOwJVzrzq1kUH1ARHfJoEZeBuosK5NtYePQPcutKq
RwTZiXSYWL5jpLkYegztmzx1x9heMRG3q4CAL3gfQnslm4MR7eJ5uyw2tlFqaY0KYa9dRS44+LY6
AdBER22WlMXcZ4bKZJw5yCpHZqcjfDVulQ+sG7/qGYH+EDfJGPm4XQctiS4bN7zUArCH51w5GWO1
SDgL27XLMXulfYQzhxyI9YB8+dfeKdeDeJU5HTJKHJkYcKITZ3gqAxCki9GbE6+Nv9UGORJsmETB
bCXjsuSqTmzLkD9EYQ6KHDHQjCiLJNy3v0Oi7NFuFdlaCIHbqgPuiWiZUvBPJZFf2juBjVNM/LEE
xL1uvYvR1vd2EW5hfa9BhQ3ACPJh8JyH50LHeyhur2b/wOsUmjxZ7jCkl6hoV4RiCUcsP4Y8Svtc
o4kRiZbEq2Vq0eEL6ewhCdzxIqyrGRHJukZCLbGKgCfYrx1ERhJWlnzdxQCHOtZ95w165bSsSXLL
/Zx7s5MibZQ4hexTWtxMk89ToB+9xPXEl4nOmRhRbyw6araiGgkC+qpIA6mOxDNPwFx5pvvmeVOR
ur56kjiM8kF9YV5/UNJvsp7xB+nQL2IMH9EitEMotoodvwF5HAe/R7+Tov1Kq8FPGzM8USgWZqqP
tsDPsozLwUv8Ol7J2AJJhrZ0ZleWk1RNH6U6xFIH/CbJY/QWdPCce24uGlYWyZDnl0jN9HtjLhw2
+wkSnPc1HYpszKGsZA0eqKUdlUQCWYeoH7dTj8sHOXOF/FbdbiEUCaKgS2D3+KYjOB+GYP4U1VV/
HzSPJfDamZODuD9E7xGLP4EJ78n3/CqNEMElATQD/C74Bo8UBEMDPcaCX/dWLleljqfb0Km3shX+
I8oYgOnP3YaJRReidsLn5mgzu/g6NBzi9d0c7hlc5YMbzvvSBFZqaUqu+t5jO0fZ3Zbnln0tO5CH
d9z277u+WcPTtdOB9mqrFp+lUsG9sxxEODesO48xnnikCV/sok7roGRfpbnJFSuzAA2/+8ptg08+
sHpQB30SjDgXkbegebQbfBqZAQVMWYlD7oze4+DrZIIJWzs9gwwQDYZtC+T4irLW+TwjEAbBR3Ev
pyI8uL0AqTkN7c+2lNjwisjLcrbqiy6PtlPtuFdRqBKdx+pmaqPxIrK6p4739cFW86dWVs4tHTz7
Fu1LXmp0t2COL0JGyWVBdHdl+fa0nuviAWGCSt6eHpJ1z4AslVee9Mx1zCHqKyr2OC+GuqZul8DI
68+hVa4g611/02FogYOLHaqpsnEgTNXe1xXQvD0lN11UryTmDgCpfloFyBzvqtz52vrNnrPCv9c+
WkmWECMYfIjt0rlKunDMgly1+9Ea1GHSnjpY9QoQbcS9xLudcPzedd3orhqDin4lMl8QkA9WYXMv
3a68UZVaqRhsrMPsBCuN7qZ7C3K2hU0eRBSBgUCY3WSpIHM7O37qNbuFne9fISu01W2XXzDPE0lI
GuQ2ENkmAKK7x9kt2k3kGLElQ632JMfS13WNZe3lwfVspNiOZUchbQA1R11UzX0VOY9R6xRffeZM
STSF5hryrtWBinjIuDXxVDWhOMY52U8dTgY0FDYp5CbCJ4TNhzrEacqasL3pORf7GITh65h79qaH
dVsP8ZQOpOHPU0fqFRL9wz6Gu3PPLev27e9RN49p2QwkkwUdkIvNuyuvbrsrzepyI1jhJUU8Y/Ir
vz6EVrwZCre/JgTAQkRPwbrIVX+tl79J+AN7m7lP0ezqtG5FvColjS7r5cfbb+06rlzvpz+gU6lZ
4XwAnHVmkPwuwP3fi7y8kvb85485btBmQybocS5vOKSyEipqA7aZeTpgvU8H4ik5JCL2E0il0Iu3
v/XY/j/e/eul38gMbUHt0YrBo9E512ENc6sm17lue2Q64Tr3u7Ly7DwZtYIvMGRVWUXZmxfdoLqx
4S0vVgAS+ZeVL+9CyftjR7oDoPphmTY1a5HaQUeOpFSgtmLElQaIP4kMYTex0PB3mqbYVEjlB+DD
v2kt2KQ3n9bE5Y+8TSib4tj11tGgo28Rpz+C+9BLSIWFaOdVudJhbm/w4N0AoqAOmqKH1ViF85dw
UDwZ5ia8J55OnHEatpZpSdqAJ/UB/U/DNPJrFFVQ3utuPN+fL8uizOAhlhMSEpmI7PL441WJLptt
A0+gbwYcFlbgYp1HJNhZPcz+GAZQlhY+3S+VA8hSygvsmrpehxEUYlmrVAbxBnnx9uPtbWf5TKRk
BylVA5MH4zY2DnCPeB60qNg3kSt3QKtWcF0O/pPWFr/QZRnCp1GvTaGjKyk4/O7Av8unMWl8SFNk
usWjIzF1HwgAhxWd6F01eV3qzD9OIuFN5jrXdFrz0IMidwjfFAFZn5ExIA+2Fay51dWrIAYpBxrQ
28Si0v02mzFrESHd8jJS6cTh4sYy6yGZXgCWfCBVdzv4pLwF4sVOhOkRw8SKIJIzJEMTTXfjmPAB
dM88CfmgLmru6qMaHua38KGzakS97lDcucBpJKHFg6SxWrp6O25ywV7h/yJXNjjBRpTyTrSxOkSz
v4GsNEJKSfJ97sNElLVbrooG9aekmtArO82IVjR6xXd21z94qp+vRW+/eo78Pg5udTWNTGX+5OWX
kY7b1HRxcTVUfrMaW9fei1jUd+hy+ULLUmw9lFO3weje9booPlmtqzNPObczMsqZaUdx6Tdh9mNs
6bhqr4UQKbUDDm9ZD0+8uhJmpHu39kY45VF5q/MSSGq0cyKjhJcjbR5+fN3lHJiq5Zl14TysDI3d
TA3BCP9yAWIXrTiyjr0g2zVu3l7ZkT+vmOHeTli2znjfwE/v63jvRsZa96pyUeQb+tsyb25tZwgO
vewvOieax4RFDupEXhpMhn3iwYtv5/NGiDrYwm1k10U0ossdrA7WUFyPvou+EsaOyhudFRHDeA/u
K8hvesxNaJtHl0je/JlBk038jF7s4MXLVQI4CJy+oZ2dTMFaXN4YFpjbrqe7YLEPKNCDNP1t1uxG
s4MOXJSHgj5A5cwu0lnsMDHkaQ6ISUe/bDZ+z73Lvo+8y4IjrbIY1DFueJ5god6PJmI77tMSxSfd
Pnq1ue4a2117Iy8PtNrhUPdK1FR3ENn1kVy3txUwubkX6ocRAlxHhU2ZOCE2jKZ1vmWV3d92nK+j
sYgPaD1Kw74ojm8/fK+8/pFOCJ1xXeEq4ahj80HL4IqpBm1IQw0Rc+k/lyBxwX1F1WZEli1FMVhd
QPAgqI4VG9GThazjrpPxi9WrfTF8UtplnzsUHbd+Ueo0lOqllpN/NUOqa+XTiO54Pt3Bp6+PNTDP
Cbyaw9v8V8T+TvSxDXvyqMCVdenaPTpdJ3DtLulleHFuYg99UtWV/Bw6bNo6Reutyr4pkKLleu97
xl8TU6A9RJF8TXHIZzEL1Q38jhruifZ3by/flufb35zZ8nZuTLxU1rnZ5a41Z8VcdfA7zPik5xnP
ZBGgb9ZG834/SajVYWLcB4E9/eOlEn1909H6Rmsdpl2u6/uPfkMk/+A3PLx4s8HuEDnbuJDdhcFj
J6y4oY44+rS1U1oBmOPLuLhrr9A/b64r7dMLT0FMAgQ26HxrEOyhgOkcGzk9lK7lXps4lxtkMYLE
JmWbCiv0HqCC3aYI7rwHLbo27Rr2529v7x5/nM21rOKN4445XCu32f/IH1ctOjMJn8W6ELza0KZs
q3Xr+XBBlszjBFrwRA4VA/tlPkFECWxPK71hDZyMWrmYS1o4B243T7oc1dbtSXhs2i48jn0174Rb
H8PCHfvEBrflhvHhmwdbgZQdQuEjYWk72OLSkagvQQfRgoGU4vLtb2RQ0F8kPOkmuTXlJD83KD5h
O/UUlSHRrFFNsbO3xCsQVRVK/KjgVwz4eaeR/NqPKoQMI6KQFmFz2qE/7oA8bHfrR+ILQmK9r1WH
GkYcJn0FBrM6X5somC7zQf/5g+UC6YElTw5/wjva/vT6lidHZbrcmKBOQZbZ3xmcVVnTVeUG5Kz7
atbTF97aPPuxwhEz3vBe9xkyNVEGVyDaIxIvm0A8iZpZl5W0Xu1GQS23iuzj5DO1HYGiWk0FqifG
DoGRLT0nEbKosTg6VFSMP2SNhlqNDst2a6HEdRmSbki1AJ8LUQXK/BS5hnVpFyyr+3i+j+v/Q9J5
LceJRGH4iagih1tgYJJysnxDSQ6EbqDJ4en3G+/Nlu3yypoR033OH62nTjyhP/gt6s29OLerS8z2
fG6brQ/zXv9eVtbDalP6ufN8uG03MwBQauuodMcNiYthOFm89irtojn8z0cIeuaScd+DB5k5fboV
KEE6ANf7HbIEefiadEurjtWkeT/s+c9cN+Vr4xcPu9GZaS16kYgt2OkTGbgmDa7C5H/QUqN5Z/zH
dy1+lYUjwk4upoIfqGl3B8e47fL52t7PUr/4VdA8SGNszjqwe/hvVsi91ksWq3rsHelzDy55bCzz
kjSduf2UTR4OtTyLkZLSql/Lw241sT4a41UW83Cn/uham38DH0RLPY/XhTox9tJsrh4nh/LibCy+
uQR3KPXgvu1Qufu34wZZgox1iTBF8TzS9k6sdWi0fCDn27cq1vnlfwrPLEjEcJGD+KJ63O225xiC
fKrNlhDb0Sa/D2g3HBQyU3s23/hx/tFyx3lpFmwk7Wqc7V5nrbfKKRJTlZ0Kn8zf/7+0vuzL9daJ
Jxxze/k3deq7XxfxXlVhjVrlbPRMtKMnqmc45DnqTbkn1WxU8b8HImuan//ewGVv7WszBgaKiqo5
A3dSJv7v+t1LORxEsD4rDy1CXZNqs/9Doc1KnspudrOLKNqY+vFW8PwPp8p0gzt4j/emHQU86Pqt
W9rwbMjNvk7a9lz4OWbQfu7T8bbJohhqz/Xu/51vv9uBIUNRDGYcAEGcg4yf/JT1p7kftPtVl78x
rWrHvTDW8/rvx/SP8vv/0cmI6+WS7wnquH2p3rRYRic/O+a2tf3cnTGI12BsI9tc9c/R1ZKN3Muz
nIvpwQnKM35h8UGHXVxXonnJWut5Xoo+1aesSMRuWh/bWF2KzWf20ILXOtvP5kJT/TotC90Si/ae
2c2DW2fyaXaJ0wy83iVUvRUXu1ELeEfVf4i/YmsKLkTW4FZU312RVeciH0gCbGs/Wm/I67/dAghq
O86SWjVfcoo2Wm2lyvxoXZbFhYjZ52Doq6Os89eGEyXRIMrOmwfjnPe8rKFxz8u276d/v2p8bz8t
tz/79yutFSQQDnt2kDr4Vye2/nmtKxkRPjOnsz51N7R14ODh/mFlqyFJlq2Ub6V1+8fh5Q6bUtC/
QwmURvnSeRnd7RpMCw6pvNGX9yDPjNPozhPo5leZ6fuzg6D7JFe7jBqOoLBtpH769zrdeqT6QQon
Lbr17R/Hajnl478r6N9/FsG/NNbqbh/6A6ykdc13d01LZEVkAU2s4GDl991oaGe30RLz3+7vOY9B
W0m2GNYVHyVB0nuefy0H3zrJnc6tZiDs0W3Ikumbn7yL1oM2CzfcTEey1FTup2b7MtSqoLjuldYe
FrmEBANtPy2eiATRTeghQ/h/56OGQR6nVf7xSxPcQp41QIPKT7ogaAh9KkB6WCTeVxE2Aiq6qZUV
a61HOfq/X+UGQbKKLArlmeu5rrQdGS3/UsDm2cLLfVfC/HTK0j+WvvVXm3Y9UVUxXHXFGgUWdV/L
anwChCdDNV8je2tZJxbnXJYZCrDKvlUY1B/KLkYGaX+O/OmG7ntBEZe2cW5l7x5Ev9ZhkHhV3cfg
nV4UOCx3dm9WV3t5zZf+slvTO4fcl1dp6KusHOhGL45OVz77GU955oGyNrMNmGuMkXMs7B6Ac9GD
UBLaXjure5zcMqegtmtiw2IRLfL8E9J5C+n0i+ba+tIapNHFlp3EDdCwFtBCK5e/druhq0zEvimr
g4C9w50mi1DzKQKUfhcqrZgvPbqTtjjqzYwBbyAImRHTRPg0A1UXqRcMpETyuzDL5AOdQWbkAYly
e+cyNJaKM1zlRcR1ViVGYQC44SPpVPZH8d0eOn0polWvQk2TR2H0tAvIorxQ8REGQVHACqwvi6Ue
eqnRqlZHWjZn7Fq+GWOa2DQdDmRRDlUgKeZg2nllwNcsc9gpYIpiEjlLJODtFmyxOw7yyGP75egM
NqaWG/GIrHEwT5ODw2MYvIs0wj6DUWAIJAff7w5GNqVTZoBJCY8gUT2tOkWnjh7QemMPqD5LkJXK
yyLCI2bGjSnk6S5O62+56UYyw46spdkcvP5jo6AqzHjiw17rUqc6grC8lyDru05e2TQB44r9eco9
Zi7Tf2NPKON5H+rYl266tnWTTLOOPWIe3jxUEnqwavdL6cE/ZH5ky9o6NHt3LoUXbXYHAVd+s/T+
zAacHrP1VWvcSHrlXglmHsJVuiNMiB+xds2H7HZbwap9zKXJ2zmsEDlo3oJavncQC6FOsTRSPO7S
Lft2RvyTTgnI3ex5WPbGetzt/Koc59e6DTB95ZgGwncIPRkMwhBUGdZA/Q3pL5bSx1RtZmJiG+CF
GGflon0qAi9P9Fy9D4NK8ny8H+guOO0nXfrvdemg66zlFOqVraWawdyUM8MFjjyydf/eiua4re0Q
Q89eHVV/WO5+2cztEyCuNYrHJijW2LBLmeabeM/q6dso5y3WvOGrsos36wacl56TJb5mHtp6whtW
16TC68a5M8rPas22lKA7mDre+nrIhrTW5ru5Kr7htF624s/tszJxIfqZpoXCEj84MolBbit8ZTPh
8sC1uzH+zaUHNTR0p2Levmjy/DPmC3GnwQgv56s1nMbVjcxcI56mCe5af7GS3S9h8NbqQHG4Fbv1
llY4OKe5tF9ntE7hak4Hp1efGPpO4+7ShOp1HxRKqNAQ/bNdByd/zquXrVEx2QOfXTaKsNX1pxpj
WmTMf9028ZSXg3nC7a+OI24TaBXvrfzUN0Yiv7KSTBxUlfl3OcpdtyceeGfWKWWzxxmLi9FmL442
QVPkXFTbIvSo/EfvF/UbQlEJo2H81Co/xfu8EstbXtyqyI6WuZ9IPfjyc7TDlgXT1+Y2GYZW78Vu
kZ1MX3WpKetn9vfmMMqM4QvzAxzZTi94gytReE5OVRNB4WwJqTHWv/h4YyASIxv6SGN25qLa9UDd
vVWeDMf+pMIs/1qRlLAHI3HTunLhzTjV8EP+rukHo7tBKxBUkZd9VWWzxNqgQDqc+tdsDl48tPqP
cXHLsN/UoZVkGgI7vxdag8+5EUd79a4mKE48lNWnKVxxLprma9BPhSVXBKhiAC37PZk9rZSL2pha
PIgyU0VjmclDMK7n3jSZm4Z5OM46ePhkJVYOAwZaZLOglkcmvTf9PEvLSM28PiEe7g4DjFG491oQ
jehhIJIINhi16qFQLmFEFgdTKeYEIQ3sHLgkMmdswNBKsURus691vNfD8+pwiyrbTIUunKjlTm4t
DC02wO32unUuRSwrdazzr7nEPJQ19hDWXfdA9R0xHOBIsdJF1OsaMuV66a9DtdphXThlOiPSPFgW
IVv+srkPVfBg9PZf3QbvmiaHd2bCEz5pRIs13Ws9WKd2kBzvPq+adfPeN59g/Yaj8Nrfjl/9bPSy
+VyLnCafSYRyE9u5yTeMndWsRc7CvlEVzhtanwncs4lrfhyHYFlABcCOu8A7ZK72xkVCAKoxW6E2
ssH0w1G1Snu6CZoxaes6RFu5UgPvf5arqcUdMVKtBjPsdVRWd9XPpRixjYoSAFxXRjoW9k+JTc3M
dEYePhWr63LbAcS66HbafdNCZ5mrNA/gJKEul75PC7OB6pz5Ppjs7pXW1dG+MFGYnh8GuaJpoKp/
uQCRQ+cBp+z2FnmA1etUvve1PBS+uUf54H32lUlXi5WlAVvkDiQOhW1oUB8C9M364+zjwV+xI6nG
pUxvR/uv+UCxk3rMUXtGdnBfykW/FtLUDsAACBoCJ+28bDzywJz2WYv7sh8uutP5h3FcU33sjmrT
g4vU6jtXSethoxl55woENh4ewdlOfPeUauyZmQxze6i0ok12tf6ZjOEwz/7Vwl95YmnENKplRpTZ
1RX52lM1BTGjrpHO+bxHvHIad7afVQ6FvOf+XcC3rs8iP/YYnzVr8UNjBbKrt5pd3VHXcWz3pHDW
o9eIIJbFdlbd+LPmgMwc9k3LkzAjwQqWXpvnMpcq9rt5Zcx+sn1RH3rPvbTTRIiG6q8LpOJhRXQV
8r5HuOmRZ03ECmli+U1u21LgnzTLHqO8O10Xp4ogsX/CiI4p/gtMsVOQDJXqQiuQ26nW4ZlyvUr2
rnpczWALdVudnap3j3kwA2vo3620ZqB60LldwrKaM0o8q8alPATvw84bUfbVdzOAT9yCEITWxK7W
knfQEXE+1Eu0B91TfRPK7Ft+CTIX0lijMKLOSeMJvO0wLcbvxTSLJJj1a1BJhueh/KNnxqPQdC21
WvjqomLws8eMFcdArdLpH2vAOGBvPKqafRh23Ua9yMjXQ936K0KLvUODU2oICnmAh0K4cTX1HLpq
44LVy0ijWOG4cAOmdc2t0rvGJ/6LE7d6duzKPXEEo79iFT5sq3pFLX1t94AofabBUM8ZbaaB65Se
Ut/awnkk20HA1MWa+TtX4otANNqZULCFtOrF9caiNFetHWa7yBJvrpOBrT8sav1dLXoTlUF5zSfd
ioKZ2vJ1HhrKm0WTuopu+CB425WxPjevIHTv27rfGcmYj8z9mfM0FlbqumzT9mZyg9qUAWX5l+9z
PuhiuFQbwJ436anfg/rX67Umgy8SvvnWk6AAu1oxYpocvWhRZShznqIWfbJz1qb6h6nVr3m5RWIU
2skpfqEf+mCmRzB1UI1ztW/aN+Jm5ZNBTCG6Uy/7MOemT5XcYkBqFQ72iCysLj83d3ZDx3UDXEzr
U06Hku7OXCnZUMSgUMRNiIhEZP0wsnbFWT+38by2cSPWr80wkjKgZdosd8If7A4eceK3TUaCDeLg
aCymJp7YNKplCSjldI8MpYyv+vAsZXbR8vpTqgd9HD81cLh42vaR9WD1I+mYACwso9ZtrGk5b9PB
aMdEeuU5H4M5yvupjmpvZMDoaSsbVwDmZUC2REZeLngOqnwoD/B53dEcvv3dJFNzaOXlrms3dJ8G
iV+0iPCjHKjtyAvrbNoEKHZVnrpextKiCs5PrzpZ1vAKoOJGfjX4J811Pk0YW0xG3RyvxraGgf5D
t+rxMM7rg9pqEa716vDuSdYL1+YBmf1DUXKNlBauelW8mlyyt+sGxNR5bniUsA3xQAKL/nBbYSdW
trjHymmfb60fYEjuFrmtdp6d59V0aK2fivrIHZrkZhPT4PpQNSLRnKW9W935umKleXBa5jqWk2gz
TBAc6g6jbKKHD+ALBlh58xEn9xZpxmhGzWiPLB3znVWD08/9B2krPGiomFRxCdBRh92GO8bfNLTL
6/vSkHugYIz2kXobHFyHfhg/RpvQqcH/Ls3gs86Rk3hVcMoQwkeFDHro3OXo9JTPB6XpYK2RtMtZ
3xiILmIfSc1ZN7ZNTZ5JXwZds+6sgX5LN4eCIqiGUcBILU7TO2fs7pzgQeszdR5N+6/TvQqm1mNP
ERU3oIu+j+jChPCtpDOd4bR0O6Uw9bn09djLfXRMpqmB3y+JVq1eaDWDnhhafsUc9NueEeSUX6Kl
I54jaIkdZbybPkloa73xeNVhlXUjlGJVo2ZeuQ4pkgMT1Ki7kaTpnpxNLHFWwWORN2gwYRAPi8Ad
4VWwo/IqvtY8Q41sLn3YqelbM2E1d8R9JREMYWn7pKjozl/NQBfqUOYTTmvjxbc/Qsp8DPQ/ytrn
U27mdLO4q8vCKI/cb+vVsfJv+BTSIlvzWti/Bhdban77ercaIn5mhsUwa0VusUd70VQRyWsckkF9
UxJZj7WPDWtBUAL3Mn/SoFVcltFRh3EtYIh0HgEEHKB7VTQPnfu5Sv7iUCNY6D43cjgOzrUfpZlk
lmVGnZNHbab9nWFQoqBzOUP1qj/Pi/ihr/BZPWNntI/7gxD271KtRqJPgM1dURzFSIyHDOo/a8X8
4quNkzUj82Kr39AzVBECpG/N8X6Wi0GGIjWXgU7UK5/zQ6NXWuw3K4D0khqFTow4/z5XEa1VN+gZ
M56OoiuoY31i6C0l06jp6MR3lHVqLRscwmLycW2et2rrD0GjxWyInPrdcB3Gjr9drr8Mh0lzyYs8
DlA3M/d9IiTtogo0Ixp583V8llGxQs9zAraM62oZE93StaQ0sXIOqj2Vxo9pnvvQ3Mshxc4mENNz
Ie/az3aYuzDoVk6+23/6zEFZr1dUxnG/7CT+41nD6eMuFGwaSh3npa6RuxgO0kM4BAWs7bjzHwTj
ekibqsVK4/EweWhaVH90xmU5WmhabhNVmJfulZmMwwpow5saC/rDjV1owi7YAJ729QM0HlzHPA06
lzkdTsyczZaYg0uW5ZqKJWeONeo+aZYKWMgYQ9soaCNWQBQaALtpvUybgpU71qX/joIQ+6QOpnw/
3hj9GtkkA8543oOeL4FRPMmMu96y4uZ2eDeVhY4ic3U+FjpZukHGbVAbB0fWYzzc5JK9xvXbWo6B
iPpnOy3dwe77PCYSPBk8PndLkV31Wn01RnsLqVU68dMIbC0EXroGHHtaCuOh9e0gxTdIgAytrIpP
m77oqe7s4qhJ71k31Y7meE8tZdxGNi5QW+/4SBe/LaPrD2PRvU3N8w5OnIDCleFWq3PlyPdyau+t
TBQxWss3R3fiud6CZ3QNLDxLddpstJyibTMQDsMM+5bSjd5lpvBxez251pYuBwK42IqtgkLHuv1b
dSvFJnQIIfH8qewukdhVo67XLJ5P+kCnmhkMk5YXSUTeaE7xNDWv1XjsYMWfd5m93yz6UVagBpy8
2BEZaJ6LT9GwpvZQNp4X3jbA2DbknbHrRBAYc2r2I6qt3E5XOZtxNUI0k7SFE7VmACTHtGxahgoX
aZe7H1Yorqie8nShgTbutMlNKV/7gpAWm4ldmeaXQgseA8kvtH3DIZmLK/pOuJ1Kxe5O05Poj2vD
FGvOU7w52kuvBnWobfNR69VHn7uco6sp4ratfuINfUN155+qXR5Vlv0aqvsZbTlpqz6vDMtEiLis
nHnspJwu0qyLECPdWxP4f4MliIKVEJ1azhBZrRE33B22ZV63uh6vM3cUAQxOBLQShCrwfmLJjAqR
v2jFMl5NAjGHqTSf8hkw2DZIHPI3O9F6pFPZPJ14Qkl9yT15ZFX1DktzkHnnYXu2zINTmN+Wr39O
y4BSWi/o6GzWa6GLKTXx0c19cai8KUPVyAWjuqd+2J93cwyHbhiOt9yDWG4j9FjhPKulxQSVMeAv
lg0w2M4wEre2C+Gv1sHxJXcnaHHQZUe1Cu+iI/HcpUrbfvqxgZhNBDgeOvc6dI55QPxMihi36XHD
NyKkZ6SFTqC04w3Dyx9v1/sXiJW3QPXZNa/9PfY042h6IyxieT8h7Lp0hvM29OgmB8bvuPavwTBW
QOVldx5YHJ06KGNkuJeqd8Rpgje6GXPUIbNNl7B7AvNYhWLECm1oLh6ok25IwuU4MHPI4navPMhN
/yBKkwYyAXJuDdbffXL8yM8RxCgG/Up0ayhU/riVGMQ1m995weiz6ZiJtN3hQAaNSFfvacntAlxY
E+eSC5fTQUsEnpTEKT4FOnMtaF7MAO1PllvyOEz+U9uYse3cak6oxU7GavnQJQG4E3E2hFyhM8p2
E1F0cWQ6ZO/CWjR52rHhe0mLRWNmReRzsn34i1k8Z+WgIY/oue/H0b0uyj2uPhd8NXo1/KKBFEn0
pz3TEJYD1e0eUiSFiK2VgPSb9O9hIxJ943Nv+YhdPVOKq6zrpBKBhTptWGjbw/nBav815Az3iCPG
Zm5PjT8d7S47MCc28dI6U4QkBbyyUlvaBWDhk5YrMOklLpYpeGzVWOM0oPVRc472BkTmSp/ul32z
LuhDXzTdPFABaz0xNlwgkKdk7p2PtvZ2ZGH+mzRR1WruziYBxLtO03zOJ+PHXNdv0uVy7AfuJNcn
D6ld84M+8O20DvCQXc5/io7Av71eHjB1OBeJqSDuVLfFvoMa04e/S/Qey9leVNNJ8ciH9uh87VU2
XEiEO3aetjFcG4/IqIBLxbYf68n9o1vmcxDwExILjBCGkVIbLlKFAUP0g/SWXy4yfKSc1qWbJ7Sw
/Gh6r7TSHadYOMpb3Yzlp/RAPGa28zx6zRpJfW0PvCoEaF2xMESyJA+Nhn5CwcYWPSsrrFCWl6FL
l8ub7DuUK3kAXlyQfKDXI0ZUk/3fvWmdAhcp5fY4qTEjqjJ7EIGZGN7gggo05qVo3ad9WiK0CUvK
nlAmwRZEHQ0RmBO2+mChc0W78cEENT8GHrIBxeEqDITwZaD21zGr69vJ8r7MVpDaA1KBydLjNl+c
g8qMo05zVR9o42Ne/RKSlcydj5UqToWYqzdE6HfKAcfvqvaAJdJMp35rT8NE6g6Lhh+1PQ9qhx36
ZR/dRFSkDFRzcwaqNh+ZTnwYyvnZBszF3rkvH6VrXndCY0KnydRlru/a1cqvlV2nSs+8U5mRj6v0
b4F0K64Y37kZrXcepQKfc/6+VHDbpUUbUaHEael1Whj4GsufXMLx5aIIjp5iSBXBUkA7THrYPQmF
w7/s9YeOWorImXcaeYOnQe9eMEKzLfWcI4O492F1wYHy7dJowcvWDySUWvLkgZqWo/6XEeJuU1Bm
fmnYsclmG9pbbuD06MfzrFyMIAtVsCYcWuAZ0eQL47gWBBNaRuG++n72ljcYs/dx/SFAmBMeehj6
UY81vT1u7fKUjUYXKW7iqde0aMJK3OYnvVyGC27Dp8YBM/GEvp+aAmHsUHmfxDpw4mukbxdnm4Eg
qVsjS/OKz7Y97AhPCj45hYqRbBIH3DZ/GQuCeHCC1x7FPOtR8O6bTc7XmmJL635kZgMoOFqJsNBF
bHt3mgaPgCcksCC/a+Su8iq1BoapYdQeha8lGpL4PseGZbfPmypcpAzKY3DTYpb08oLNJ7Jjd6p8
QGymxK12GNFMDKpusAMVT94K7IdIGKFcVLTzt+/OGnMCcKilug8e55/D/AkjYH/t06PVk5ORE1d6
UeaXJ4wtwcQE9+Q5V8DEPmZU+OW5VhfC1vye0TmgRWFBaHL9xTfUESEMC5TnilDnhpzXIAkm54dh
2uHY191pFe1vJeyXBgTvojl+MnryyR7a4XGY7mzkXDGc9VPdAxj+WrZ+u8rVjf2Q2Is+KrJBRqUl
Md+UxWO/ul4yzjlN1PZ5IbKqLlGtUdTIlyqfV4hTeBxI6rWax9tkBI+gaGxYhy93aK1HbWEv24XJ
/yrZmeiN9WomfGUc3EJ+b51Iq7LmzdM6O1mLMqp7Nvohs0SS9/MDHkseO4bnHX4734YPxASPbj0U
oeMgM+lYH892jtyq2X2k4DNmwHLRTvhHP9rtflJt9ljbxhS5yvvKTInAurzFlTxh2uEAWvEOsXFv
kaWqKvKa/RUqlX4u8mk2rYwXlC1oRr9LWg1T2Uw8xrAMSeDomBN8+dqJr5s56qait1R6Y53yUf7C
6X6S420iqqeD1WMOcsvBYUXgkVuUdZUd6XHzaJ0IYwizYSZmdxqKBNPafeW2ON78xozszY94mJ1U
juMjuqXYV23Cd2kklr+UR2b2ZDPWPzlyj5hGYf0S8gaBF5G+g4RTHKtspJdaBPjzsGPjHb+Q124d
XKXAVexPRd1YFCgiZa2pThkNciLSNSPeTC+l6qZNbNWhxRDt/LJ2VEPIPJED2DB6y++2hBYJRrUd
cZENUDTFs21RumjQ7xWWOXfhxgUXzVb5QKxEbJfQ37P2ogu9eh20Lw3pcSga/DaLVyT+6lmxuUt2
oXYhDneaXIRl/AP1pnM/yule7BvEBnRu1Oh6cXLMiWto7c6cijgR4rKaV2Ih6pe+fNl9CBezhr7Y
R1jGILhQfKVFavHMyNC1Z6CsIrH06c0STPe4pe7sQZLl9RvQtEiamctdLEcIE7ie5qSR5wIntMfd
EPBJsIL2h1Y9WzvhOt19799V5QRUdrJ89RIAUqT0HhJbAa9B/2tIJBLQpiv/kGoQZTcZhVezuMmS
y7Q2zsXg/thnG5a5pmVks2c2daZk7GC58O8cDaZOr/w8dqqbJ7pZQMS8L03f2nOe6ZeJMMRAUN1p
q/Erk8YZ5dlObFJPvxr1an7loBWi+EYLvEgwJr32W3m3V/V9v+NhGZaaHy8ymWZstHM9oYLnAf/b
WtNwMTr5VvuFk5KJ8dNEoBFrFBJHRr0n2azzjnZfngk511bkDeW6PwPlwHUXS/OD2U6wx8/DoVLa
9UZ8mxb6E1C8B+VBUHjufnYGoG9rg9Szq3eIMVagfV6uYOz3k+a+g9DIBAKdud1485Y/CkWpK+uz
T2ByOLHVp5Oe3+f50dlGfHqGHkvonRBnGOIGqSEQIzm6EJIXhFBsZydiweAlWEmxmT5anmI6Ydpl
Iwn2/uB44zu0YpkIxa6/0bGekz4gBzCgcUw5RV6sPPHd/Dja6xs7VbxJgqgy0+bEcoy/o/CusGj3
Vr+9OabUU6OFNMEiyBMvMd/Y2XTI+BRGAbps0ociu9jbsB/Z/x2yoo8DwPHc5aAdtjJYBfUXUiu+
3Hm7pxT2uuGIJm8rNJXPqVM6r1blnL0p/zKQE509ootCTY2HZZcPgVDpWDG56DMYMQKhV7eSyDg7
cBO97VJ8iDZejEodgoNtXCa7VWlnTlfLtj5KadwFgqN5u5L3/bhPMz0FvX209+qQ7QX5UVv1qORE
Jagp74uJfmZpMxBJ7+oIDFQr4OSkaehyN0Sjhln8HNA3d0SrIKlnx4cJuiv3+XFa7SYl4wOdLuFH
u0PPj7uuw4EJkNe+I+wtV/DioH0m2ALytHlCqf80VsbP6r3S+dt6vj95pfcm3HVLV9UdyW+oz/pO
hEuArjr29OqsTC2dVZCSNUXQUYYbl7Chr300VchSJwDzTL5F/8X09qctqP7OZEMcBiBiMtsPAb56
F0FrQZ+sWXl7XJFTG5IwhrlaAJdruoyb/v3mW+6IwgnBHPgEdParsAkELgebTAWxfUzGeh3x9UyW
k6M7N5FacIHPJXhbWwLo7eJEWEDMGcjHc61OLanUMDHjwdNYLO16OA5F9ReBiB0zZmsRYtU56vT3
DkdyYfUXrcHiiRiO4anK390uB1EeJkSJ869he7J81P/Q2RM8sNBd4JPGPVSFALghzEIQSzu1hZe4
dXwbW/HAvhXmvIf9u2WuD4FpPDSjaVLenG+h6rDKBjcxz4yqCdjp7Ze78jL0nbCrfOtxJHUOpNgW
mcXv0sc5VGANBp/jWVBsovoQfBa2n6e7gQKuHXj8p6fFztCkTET5bGcT1HFE8JX5ezqo8UclgWfL
Sfxw6v6vnj96/sI+MIo8MlViCCeWNtqlQLhPwzC/idX4cErEtUsvWd/KS4dYQiuzH3TZ/mmczkn4
6J3xeF4mD0Fi/x9H59HdKrKF0V/EWuQwRShLlnOasGxfmwxVhCL8+t704A369b3tIKk49YV9gpcm
zspDiurCHobVqI/hbFukZs2bbo4/dUZ3GBmzktpbM/E41GPkb4KO9PMzUu8GFKBkoUXLr8ZiVdZW
BuMmy7yz4qFMXtdY79qFR86lfZsXeGM+UNx1YPAFS2cHEh88hn0dQd/rW+v0tXCL5SYWX2Tr/WuB
IES2Pp1Hx812bZr/1L7+i3D1mQflEbc43dYj6QYxXeNd1th/TULyHPsdOzV+5NkrSPUKicxIBKit
93bjXCv6pr1jnjiQQwDc3Yb7OQYxxS8twSIJTO7JrKKc822N22avl+eloGXbI+3bbbLvxo8iq8lo
LhDhCNxvkrnftfjD0foSWNJ8SUz1MuTdl10lP+SQdipvb0mTBmsY+eAGaAbC+ov7BB0wsY7wyp7W
d2ku3Xs1/wFoICbWB9eFWXhWZign7oFS9W+TRnO9ZeZAXuKpxyFZTnxWnAJhXpZbGr4PboLOBhSo
CN1Avnp5ek93gBgNteOaqM+L3Q5m6KE+e24+IcvSeq8ZsYjJzJuA1gomUvYsfcKVuBXDCs4PO9NE
TXBRD5bS3NaqoiCMNhyOhaojjQQNIjhhPCN9yYyUY9yuHlU2utupyuajmf4iprwurvsPeDwOJ3Ia
Jd1NTDwTHwVcwnwZvPyXYO1nbSLlTBMtsqH4t/Bk2+hpcGsyL926kl5qplyKU32YqDS98R+/+aO7
N7W43Iwl1zHL4CdIsigrt9pa4FSIJrKeQ8fufmWenpYhqwlnPGQed4AxSD7j2H2xH+xAjx/19ntd
eLRfMoA9th0c83LqIjerqkuVUuaXip2ktmua6xUnZPZDBjHivwUTeSc0t49Gu7pIhhTxpghsRl1O
NCGGKYCHS5iws91jN3NWKu3azoUTLgsAxNq8g0PQYDc4b0OPoR5o6yOR3MZA/Yo3XXMucCEO5b3r
UDyPxYjJVX9grYWjMBzMAoYva0JEzywO48pFFY8bptlB7b25OZTWbIQYNyItjmqMt7VI+JnqCVAI
VLwKQkw0ko+e9OKflFyITdloHL/OzjMfCRI4ZyMd7rxRv/IvJP5d1xJBSTRsYP0WB6hGeTUzSKsy
Wor03LsdQAGXV7h6h6CDNNZ9G35rhy6T+A6gRCSH4dw4XK9GPj77ySeugzt4yHR2dPU8n6sZViWD
tx2VgfsrYv3J0MqvhsMaf8x4GqlJhZbbVBAMmi8p7PegPogWzFk2jFWUO9MnpBOgPz3ZkDkmcwMg
6jpXq/ZXxIy5S9WencWDJ4GPlOnvnjceumDelQmhGG6eByMR+YOdq6+8pl5sxelvvORPTW7ZuK4W
K4D1Hj1cEeMiis1+HzbFxM295vx4Rvnj99ZVWVqkV8xJRkHw1zCXPblQ7zQ+ct++jqJwDrwh06jS
4mIfJ9W+ibkFGB5PCjkhdwk8OU8Np8rUxYGuWLYl+/5ijNAdOss9WmpYtejTjChTW/IyDNK+C8j3
FrS9t6x73Ak8syWpzwYNKo7p+CSDC5pm0IjsUJjVrbX45quu87kId1+8AelTlDtgbT+O085oZVxe
e7M4NgKtXYrDWCDDBq76JxueRgUXMBw6in/q5M0GEFHydTx0MUHbhvpQsIS9TRs4Wcrn0sx3xIte
KsW9o1CKvrTGo6Hqg01K6RlTx0uOlpm9zfoxW931NtWdcO3chCJLsG+0Ug9zye3V70i0asQjgcsl
oWFMV5vjnzTa9JWlycVAISksf6N1hHwkV8IwtbJ445qlF5lTc5bpqbLHZC8GWi6zJdZXutYj9qOf
526oeZFmD1ePUq8zuKynmfQN3ag7xyeYi2ogTsV4rebmTXc1/UTE9g7oDvg3Rzy5Xd4cR52UKloU
ZaP5NfUwTgmgjtshs9so1uOK0EICuWwqyI2Rqyajeg4SJzhkTnNMmyyOKOzGUTNkH5lOitlKtBQX
13mYe2yZuBGnUsr7Rayi+rrDpHfsAzynBNOAAF9WaGenKElayddBfrm1cxto9u2GTti8TN3JBtNA
Piy72EsPSsoyre3sVTcUJta5SJ2sGnJHJMiFHwYAAlzCsAeWbpuO9rRZIJvgmf6QEAB8yqJALsak
DSuaTLWrdnbX8kGmo0n/Ig0Dc2E3Zam9UInjREvScWPQjtx6wTdrgpHpC3m2JJ1MJ06QsGtjXyXl
poIuzu0x38VeNXHINmFprgWVJt7DHTvjTfehEUwfZt7QyjoBxZTRzPuS4p3cuJYBuzPrv0pD/ep1
ne449LhezjOk2GJLQuPLR9TiFeIxb8sHI7ZPS6tf2575M2iKPS33njnd4puimqMviFprlnYSGBrK
hTRh0DS26E5wFHfrnOHmkUgErdXCDGfN/SgQEBCldKLu+dmmHkPAL7gJIEYkKOSD5kzp3iqevElx
+0FK3ZKPuDeFgijiys926R9H4IX4dxPJw2Xeqlnn57Wurs8F3xpyQYAEfcDor9bkNxyN8IJa/aCq
rHkZ2qXcZuBhrzxJ30Z/UDvljhlVmvLsjJQ1Zj7YS5rum8KHzmIypfB4IeJk2/tlbIaNr/EfT4vi
VjYE7OKS44eQ4CRoq0DFnk+zYSWbRLzMWlUQ9QoumUdKcvJ3sIeNy+ynH1pLotXW+XGoxDWIM0zd
fLT8qnrlWH3yupYV37yUkxMW+SL2KVcS3DfGRf5aAdVvCXKEzWw7xSRCvcm6s7pk23sZsQXP6qN8
qcgNMgDFlU8OP+YtgsjaSmjwefAB14z7a9BbzC58hXIeXnUfXw3KZRHZCV4P61U8uG1eiqeJeLfr
2nhtYvDpgTl4mrIkBjkLZ2eZpXfyEzpljX+ZVjimcvAux9R99OsexGMpmYrj5tkZB0HwPNmhRvOr
CCw/VMZ4DNwf+kXU2aEzRV4WvCKKr33RkURaS3uEPcyHSfkIDmX3YGYUPfxg+TbWiLKUbcD7qSs2
SwbODNcfIoudXprEuJevHOUlU1dmcLo9oPY2t8kzmO7QkQweUDHaAieyq++zmQ9enr0YgKHkePZn
Uttm31JBZZSsbfcUD9+dFoyX2fAFdvAfow/GvQW4thPu0Rf8YmZBUWgwi9c2NS+lryH5rg05vT3N
6TPQuuSO/DSfG3q8U0opgXA7mSdZG0Ap+McecC2TGR/QRCrzqhro01pGqYjmCzfHPNTbwjyCcNol
NV1SsA53HLHBUfhehpJS0pNhZgrdAiFXZc1Afqbg2sIyva5KvbD1a5zJ4mq6Cz6AlmzZYJhDNOiA
d3CEdfHw1wnWQ8S5++JrZCpKYrN88Zn3ngMNB5iStne75SmGXRjYBpNkeZcReIuYAiqCHFyAnUb/
8Yk49ZP2pXRSlf7YyoiqI8Ot8QU7SoZuY17dmlK0qNcyBf54WmpMwLE44it0hcNMnq8eUvnqlkvF
vZoPhmCTQzghZxCE43m0XBLp5hvBJkJ0k7OqO2K2zUKSPpHfWgUlxx+nH3ik/9CkCUVZ9sbvY32z
AMg8zfA/gkW/F9TgM715NwzJkb7spO39KzQCq0S3GiiFI2o4CQCzYXtv1Z+GauCsjKUZkopZVPav
nGKDkS7+9q2A/4PWtj30KkSAvnI2VTcM4KgXNuCmor4j18B9Ajsy8WnWLfzSupb5BmB0t4vjYSMW
06UnWsebcYKDpRvJkzun5sFa+zit32nUSZF0Yi8mqgMmNJQgl4xCTzbU9zF+Y27kcNw66rNoq8t2
kQTos601uu7B6/prHBfONtOZiQvZP7qaZKSYOYNH+x7w0CaX6a/v528iAMM8wq0IPQ8MVPGv1Zun
PO1LpILyNx+7KdRi/c51cvr6zom35z5ozPuh6b56JI65/ixwoqap2PZNf6eUep5me0+f4MLscF8n
43tBNnQYdLRA9+Yr8zib68QqvWuiSLLL7Gkt4zTgsJGFacg1yiXgKTZ+Pby7FoWdSqs+pslAzfD8
H1OTEUm67Zwlp4T0jSbLXVrIqGLzqF7RmjNa7ZKa/bQZfePJUN9y5COWpXvc2Pei0x4KEoImKrTd
vKi0OhKKZI70jvXcWCes6GjMkibKWoclGlV96g1CQFyktWrhhgWVLzWhiZZVESUIsVyOJ2AklUYp
MLjZvn5y9OCfMenk9Zc3bbU+5tZejk7v3SGH71l9t4Y7mQG8EjGCyNO+1wa+XAARS5dVeaC6x1gw
VPKgrOXXkLtpwJXAkuPuhv1lAsiuvETu50SU3KApKRo5cxu7pjbrZWHsli6qWXF78Fm8ZAX1KlQZ
0VTY34HVPXhzB4YVf5APlhSPCfwrG95Jg3LHW5xJCTx9qhHqQtGyI942u2VKhwMT2Rz13cZvhzVF
dPSKpjzGMbrNMnUq0u3e21QLfZzFPPmev3VX4LJvw3LJ1YXF01drMCe4p09WMQSXxg6e5MC8FfjF
k1G5F1Mx/hYGL70yauCkrfkxNQSPk7jfJVPSIdYnkrjJVPBknR9KHdXKC+Ab+jBS7KrYV+wciALb
CZ2cpLNoljuvFCev1l5iW157XxF7oc6D7BjWQ6PteXRwnkskltblpbLM4KFIC65LbrI1Em299/4O
ibokejueB32CABWgqv0ESFURINJkq9qdY7sXN4E8KwQBW33CEzLm9L12TBoGi0mviV2HIl5+B9DD
mF99HfE/gh1d+VzhpPOoq4ad6WTMBqnBeq5M8o4z5ygW6CIBdcVVzp6CkYqnPWH1qEPvyF8kha8W
Of/qedkW4/CHKNFfIaFpVk2wd7rfuhleO3cutnPXPsLqoRgsxD6GVFTLK7Spe84mrjoOd/FhPAyy
PWc9Q7NI1IZy2HPdkfCZv5lOx3O5gNaZcWloN+CD4JJCsIwJ7BuXVNEJKB3nt1tcUiZVPpP4c7HV
CNu4YKeYb/XndPJSMHDJsmtZJL73NdLmmKUItN0P46QejasB7bUAJYryA2ETWCL/RzqmKLJMMImz
ovuG7hLHZhGqzzjlnKSlLa5+OeVh6dEq1Bs93VWwdkyXb6833oeUIZVKcBj4geJJfDIV1ceEQ96l
FHMkMHIHcw3oY1Iee8kswA6C9E7L5EVbpLbzBcExPx8jk/ABPRh/I4T9xsaH9Z+Q+l5o/6m9W+8Q
anD44AJgnX9nijaj7Wds53IIUI9kg+qiu5SD2ezG0j71tbsjjryFYKTjJYWW1uq7pMLzKE11rAzO
+XoZlsuYdKcBc/BasF45YTLd6KzC2Ok9sBVnphtMA6ZpkuvAfMDd5q2b1BgVXQ4onJo4CMAM+3HJ
j3I293mKTt1wr98kmj1HXWSphHFSSz4dQjljhc9HhSMq+BZVR1Ccugg24VKWe1vwDqnjd+pJaIB8
WPZjb+7LNqWBVRUzYgUPvSym86mMQ4XIvYMuRpWQRLwGx0GO3aNo56PvatBYim6fzrBw6PcExkik
bXKvWhq8BdzXoCDXhL97+7nBlV8KopiuRmcra0f6C2Rz1pij10G/yRckn3QWb1ywd26fvaiArjZ6
yr6gMBMP0jyaeLf0n/jrecYxN7CEAy+dEBnpgCFoKYiVMacsnwK1TBTbHE/tM/MpnWpxsHPjpWSV
QBS74KCm2r1mmmhgwbnWLgjKqHBJU/bK4mPNByAbwBsaHQnoNj92BgKn0rHN0SoJjvIbIpZFj64g
ALGodmMX+UrNUl+xMx/8vn/LJfV1xGGmtTi+NENA98ymOpeb+7itmDQ81JqgIDUwgf8hw1Q957WF
GmX0DMrmIejKbq8ovUNlfrfKUV0756caGZfpZecEcL3SfJiwNEnNek+1tOSBX8a2zNgY1/BZIKw5
7VojgQPG689N7FE3yBRVS72f4+krL2eP28eHkfCmdZbxk+DFdU4FaNWlu/ds88VOcAmoBv0bzBi9
gFJY06IY9AHQsdqHHKQEbmhebuvZj3zCFDv8ipfOnj+9BGFDmP1jVxo4xGbqhH6iE9Kryn3M1rlN
qlA16tFOwjjL33K+H5aRALAAH/GoUDIJqPJLSL272JXwbnFYz0vvXaR5qUldbNNltPHGVkO3Xgg4
M+p16f0wNrcq0K6OKdeoPypiQ1qhTLwtP+qK9jQu7tS2W2HZvz23czKjwOxTz+e0AZ8eBSmSTSzH
mxsPwSbuK+xy50CYhG7xYuThZOQ+NwGSiQIqcuSRsOzEciiyr2bqYs5EjjGfP6yTqiCWlDxB0cLE
tTFAdc/7zYvEOzCshWXOmcOmL4JugX/i2hQaiTyMJI72vLzA0ifMN+JNa1CoDM18yQ8UYj0E6fYx
n/AD0oq7blYQTvF8Z2/b051LdZ4MEyWmKp52MimfOC+Xfd5NNCsGZA49NdcA0skdCem2FbeCuKhZ
KmMA9pa6YgogjISDY/Hl4QLiTGAepMtwk3UisO+HZaubebG2rcGf96TeKHVUbcBGeBgLpDLLhh6m
yU/rbwEUvcsifply3yOvzF623qoPozETn2tZm6uM7lQ02m2YXO5MVSkPsLrZTeeISICyD8UhW6G3
pkvozDDgvQhkm9rj2tOrFJu/pvjWuiBFsiTSIXEKt0X88cQJl2ZfJK67J+SLd+cE1y6xDpnmPvWB
NJHjefY6ijRtbOH6+mnxGLjmI5I3hZ4cfADbTTh4yEUSNmUp2X3KAEgnXXYPseDIFY2pwjQp5WXy
5ydtLX8NkzKZqwdEa03fzwPcWI3kDIWso+YSVWsrY+e7HdtzE/40lz+xkkHqsOXufV0qP+r0Zc92
JFwgK3gQuQZBhkWujpVj+rNF0Ipvs541z1yk/YoruSwmeGpkguw5bk6ogih2MNgjd66iQas/XX10
QH/OQIzak8MeOy4PotzJdXurXIY7tiB9YGo9UvDON+zjSel28Tsxy8/cb9iwQwEmK5J/aqb8zANz
VxocXVXqH9VclJu8I6bdgNjbxPmlS5a/okaddVD+Q6kd8fDxMuv4W5fAooYchIvuPlpsOtgIpa5p
TI44hd24y3ice2Rcm87kvla5ZFUKQlnyOW65mnki5TmgY2m4DlSA/Dk2+yOO680A2EywlGXDLmUv
vJD8Vo8ebOd0hnQxx1zLsG56x4iZ2/JvEqLJhWxSKgHTl52LIUddH+LSfsgziuLup0GhdyvsfFkl
6wOjZhB2bltD59Jek2TWwwnX9ogGGom1Va4TMwhHDyS0Pv4CDU23PlmXMbPuJje7WjkNSICjoc3V
hLE096k0mAE5UWsrEodb75QHm9aZr1UHYpiT8h889VfbXXz4u3T8jHa51AJIcurYJA08+10jMrL1
0uLP94gIAXeTWylPqAMdVFIDJoSVHBNXtPh2vIEsZMrERVi1BaqZPl/HLL63IMe1rDpiVC1Zd+FU
l8ZxAD/71ikogAzqq2+h2NjA8evlaOGcFV2pxFdf2pFOvYmG+FYU1VNi0i8pR+K/XvZr9h0bouGd
ZsGpq3OSGy2LPYq6+GCFEwendccpOW6JEz8v/fhjZmyP94kx2xawgsWJ70SjrENX8b5J/f691cGn
CdZirESCgsOaoIyEBOJTUMZYpHsoHA0mGYkNjdXXs0vnehrB/BroDH7bAb4cboZCDm1riH1O0X9b
LBEebfHU0/8I2TBEvJhrHFAGQlPafUACd9O2MJHzsj7ZQCoqTnRG9oaYMs9bK/njvCft3g71PcDT
aLCqZ8ozm8pcN9uqBvZeuuKrCiMEg01pjm9JSRCkymcbd5+CUwwcCL50NeuEBLnIvUfhU32ohwd7
RNIICqQUYyzZl1QUXLZzPCADOp/ChG21Q+Ubb4Io+FBIKIb08MBRBSkfjqqt8Pxocgaze1dW5AYk
y9aK2+BSVA/KPH5DpAKrCr5vhlJREuYqFLUUEmxh3qJIIBu82CwDsRIFhneghKo5UDxRwo2ghQ/C
X3JhTW6lpv2Qx71z0uVnlFxCyayaUUEqOCwJNxB8O9eB90c2i8eRXQ9b337tKL5Eae18N0VMdNrR
d3FL2aTjIDOVfq2K+KmY5LfjCapqXYiB+NI6dyCSyY0LPj6Up2+qgD3KMs9gN4iT3dBHxZDapDM8
iaySd95MekJX8U3VrDGLy/xs5OD9Sv8+WwSpFz99yPlh0UHnfb2GobhnQqW01uWglrsGOg4y9fNI
NclzMjczEdE3JPQmHk9Ds6Ae+DweG2vZZIKyHiSBl2oe+/0YsCmgVahjNqpx5MTF50QvaGPn6FaK
sqPnrcjUNKPrDCJiY5OZuLN7yj6DvnHwqW90lAqENIYD2qNDLf9NvegYyLE23OvU8Dwe4+yzn3rs
TXXUuGoOnf3hq78e1RDzL6i2HNZeNouNvVa9Ugv2D2uzb4WhfcPlDtOAmh9498+R5uSyQi/6BeK2
4xySYTzzQLPVKKPOnOEepoLm5UyKsG/YPsKlj0hltpwXrpf90m081KNJUyfTan/pFTw7ZBeGufgR
nrn+ZU6n1I8LUBfBtRjMGUHY2igZf3YWBV0uIn9DwrogzbfupUNPozEIHXndykiRUFUFWIilevIq
tz86MMbC5D12+BN+wOoznkLPcUYFr2rLHebmjcV3wgKb4QqIOJ6Zv4KP4C5468C4RXZsRyk5DXRA
WC9WAxEoOXj8m5CinEMAAHVhsH+RBhWuC4WNf3Mh7wcGa6wK41YVgiLXWJxKyJOVVZ1HnUZt10rC
RPKurhj0wCDthOqB+pO7kVmgI47Ml65JvzW0tYqKLEngc2E+C7sCUEfQSAmKDziTYZLEH9UcmyFx
7ksi0lvMNxoT6NDaibA3y2tynv8ptdKIHOWGPRgqqthLQpI6f3BXAoRDOLYA8lLaHCpDWXBIT8YN
XsMbqHOMpqT/rnkK9IuIVKpfu7H9XbjA5+5Ie9aQAS+K+xvM+b8gpxFFXR5+UoCM7LABzuru5kDf
Eb08KbCuQaXel3zKoBDznDN2putXNAooKvezZ4VWN5NwrFsIKdN9q4trI2p+9W2L3ls9kg0ADiMZ
VdN4X/A+3E75eE+d516mnJBta2gsYHBo0LM3gQqppxNmRs/CzeF9ieDt7J2459jsbS4AWIDuXrPX
EprK3pmGbnWJaslj7Tke/JdcTPpW6HO8pU/Bsib/pDL9aC+vxjwcSzbwcVFhJtFNFNglnA10lbSE
IeSSUASxf88I88DOOxRdj0vJPB47AHuTbIHqe2fTMG8ZBYBsXtH7Vvtczf1VaPU36vGD2Z+roHyJ
ZXuKywAfHqkHkhtZ4rdxoGKgWYdeTrteYl305m5p2fzAt0FA89pW7p/rMVbjwW+zbPxahLoGA3GX
3t6W1vJcw7+wZ8JjugHhwXG2tVmgA6U/gTa9xUDmdUPjizlc1Mh8m/XjxNk2Fw8UP46ol2PVRKJZ
PRrlP3dpdtWGnitGTCoGV0ubd3m3nIbSeeE3/pKj+U7sBAwFfLWNVeWvLqEOKC2cH574mDSbqklc
QatabHi5/fTWo3pACOX+mi+EKulDSr+bIo3K4hgc3Y595aSIqgT8W83HVJ9Iby/UVBygq1js6zen
t5RWh+AqWVHIZkZE3gSJ06fzlvv+uzt5n3GQMLVm429d1t/G4E9RnmQ3XX5MsA9YHrKpOv9QdBWr
EE0i0cp595RLwRSKnM2WHBYUnkG/RLgNb4Fqo9bMMD4Oo7vs5nh8iavmPsung6Jo4/ZOQ/5LvNNy
JP1qvYOXujZ68kODcz13nT02JBMt7gCxpDbCCLWa6VMsfB717qrj/PA+40+MKZ6Kl3yt1yksOwcG
GNXIhSTAzGFlaJ+BBAI7mlAehqahLydbnm3uNivbrU6aijPx2PlgLggApan2WOWw3cmVn/JqYUAp
jDdNGz/+/4UrjGryWERcC+gbdo5PYK7HRUuCx0SGoiuIqf/SskirphDn6Yds+FugsSR582TLEuZe
mI+0NqcU1q7tIbuNHAEDHWpO4kgbl0vLEseloEtspfkxV7h+6ys9VtlnMaUvigtWKHoKSMNd2v+Y
UJOo34xRnzevhq0Ouk8HwSYiomOSRsPIimO2sp7Mqn4cmnwLBuuQqHFjTRbPbvlkc43nRu6bu0rX
v2NCVaRwLXfXTv3OwcW8Smu6kFgiIyydEQG6emgaWNy0SQkx2NoWCAlWOh0eQUpLyvk+HirqrmVy
TftxNwdAYESgvWg5hqln21hV5Fzzh4KFtMelFTcb8CRT3LBzbZIT/yscY1996Ha8TVPrzomJkqHr
XfF6voeAD8DYvHe4TdUweFCAghxuvQHcoJyfsbRyv3tNHAVK30te/dUIai04mCzeIzB472XunkLi
FCpr3qbxQNfgf7qcTSR0OsrEfcjTuWAJ4MZygt+k4wPTyDbbsNH3R2thHKARvBRcXTZsZq0KYI3W
cE1Nn5UaLelvy8rv3G7XtnRlJi9+EuBk0JC5QKXxP1arEQI/cytmz4q5aeV0wH66ygrKXZY+jGVb
Rlo9vdXPneseVxRUN0C0EJ1+5siGqdxUsP9YJoEtU3xpZf1Qu648ePmj19QPo85ihWXv5PbVnvzv
0QdnN9kU/O1PneVzW1YD8Oa0yAvyhq2n+rk0piEyWmAtBSsB9FRGojdepFNhwwrIE+zKOTkazmda
g/ElN0x+x3gW0hjProupD0lxjqyKoY2PN8GEJrNOVmUNqKzqQw3i6JP0hQjLehmcnuBowidYzAW0
CVjk0FAMVpVu/5k9vx6IncaFQGhYB/O5nUnHQElyw9yxDvCKLqY1fhG/Yt5M218xPwdTjpqPmEW4
ov9ziwRMdqOwoJ96VJ1NqqfdmZiILs1/jjYdyWjjCU6dJMImfiUByTUNezdSlCLpCr2e74OAvIFR
Uq37/dDk/f+l5vRKPF8essV4Nrsp2SlamWZ741gmWZ8yLbbfKW561PE42/ao3xuaeZ/dQuWKNmdg
J8FB+QyndFhjNalNOcQX14KRwEL1NuReDj0i3Zcl7GUWXeUch+SyyvgvtXlLEDkM5wlNMxnxx+IC
idptT0XbOkCYgMfMpvY09+2dcqS252H+kM/ZNvWcmyZbtTU07XNR5Rma77vDoE27UrL+Gc4yHNl1
6RYUPbG3/fE6Wg5tpKo7x+NwCXwSk13b0YGgShqW2OnLqO/YVcBMUZrfc5rw4CD4RHSjDDMmi01d
D9PRq61rI9n3g7N64BUodK6KtpGfemx1UjNk7gzwi36fmdGSHTxX7Tkxy1B6LUVG4EyZHv95oupD
EzNtb2jcndrZODi6B7il0yhs20hYtvTcO305BwORd5bGR5YFMYJ3FV+DTBMTkk6Vk9wY8+9HnRu/
wjLLc2WN7JlJ842Fmh82LtVrvLLTrGvLnqmP5Su6oHJNrMf2WsLPuY36BxKJWDaGg7FcJp4ZLFwa
aNxuWi2rrsQgCRTheAFDQNLgOcPClk3n9+6VMf0kfbYoBG7PO9wZv1LdfO57elFWW66h+JVNebPo
op88k4Ffd0YsGX9c6Oz19/o4TcgyXhdBwP/r5mnXJNwNrcY+YnTdlGc+8cY3gAkbNKSr6gkuyHdj
6HvIEAhLlTdtBx6kYZf72YFqKP5AfweNh2FUh3FHi+vmazddj+GDzsZlWJJvqyvvOjHmxMZY1Imx
vZkLrA3QpT82iQlbOwwdC47ouCAt5/f9wNtradNukznBOdO59ItxXefl2n+WPr24Gf481xMi0+1R
o6AbumWj74WfntVcHqlFbDpT6+6mWO1aVGAG0apDpCKDVhLWqZlOm06i1taxjSpAMdmemjcoo2rf
sXIKPwtrMdEIGLTCj6y6vdEWeO58jZlkxE7N7bTbNuk9dUq8AZ2cv2YpXnUBtJe3NHmwkB1eJJBs
533QnTtvuSkaduzxkHk0pI+mt4KjUL+ZXdTWxiBkJ40BtwC+tTPIW1xWCw+06UhZpCEpqGmb5Vxo
SAVxMW7yHvhBXzozHq/2Q6icxXXuZwrCZmuvEUHXJqFeYRtkTl8efah/bJ/AEp1hQW60UjwOkL3g
gLCJLe9q/jzPcCpmDDrK9diNDvajnjp7p+L0hnby5EjP2sx7XfovGSG5jQJTyfJRSayZ2gKzAQmf
UXqRHpTwbwDex9Ii4kAGog068OUUEsQ0Uudyy3QHBJAtGiukVdM4GoEVB5WRb3WDDnDZ3JXdSPrW
8z5R1E26oAVzj93XiM9YRE7jgyWCqDM6F6sb0kNObi1MidGmM5U4dmAVVNXlo2sCqGO/pZFTtBK1
dxHCoL0ToBkEOBljUT2YPq22xlFfDanZtYt0nsflxe/Nh2GRMDLiXd/53Z6dgX+zSm7jrDiwh3ds
9Adj7EG3Of0mnq1675v/sXdmu5Vj6ZV+lURcN9PkHjg0XHWhMw+aZ90QCknBeZ75Rv0c/WL9UVku
V5YNw75vIJHIyAhJJ84hN/de/1rfotAXujEEfO5dL4iPPf6ngTCtH9Z3xeA946SFydiHalWumNk5
CMNQaWBXYMop+k+yBAhjTO9tj448TFKK68BYsalL+Haet2VOSxcYcePJhttJZkG5cD0dhvrenaqw
5IestBjFNUPW2fgl3OpdOmyoI7/GfCn3lmgee55R6161133oI6Ih/g/NQKC3tkimBV8kxnEaRe+t
hNfCsxHeT9A+sM3/ZKK101V8HJvhpqKtC0pZ8sGEjndDfTlpdp21TsUkaH7HWxhsDU7pgM3iKFp7
EEVvtc/krg72qTt+aiugSN4Mn62Idzc0nsyygs+tvdXcwx+rIZ5dyMrot7aXc1Ak8XuxODgrHX00
ZnubG5IyZqLvrY3Ug+PKwSvqECwpPOLwtnjrDf9UN1xdATNPLHjypSOqF6TwNWWCa6ZibngRIRfh
rB3v8QVB1N15nLQZ/zUzHw0PvIYxezl5PHUw5jNvOf7izPdkLBHqynidk/GOJYdKNJ9RzSTJa45o
OIIfnmKLsQOfnYlbfdm28c6jE7Kp+KhnPWxbS3FXiHCH3fQlR0DILCxZudHBymCNqzR8Ut09qnaG
H8KY0w9eLb956BVHNoeVgWA01u4o/WqqFGQ9b1SdAAbjxP9YQ4Lx3ejtsYBufuE5OO2wJrzWkd3B
Z4g2bbaIPiMQqMDODqW6qUpurnp0dzmgVASiFm00ZjkgE8g45sGMqpP2WmfdeWwbqizY2jILVo7r
v6uSS4bOqF82g3s+luzIvlh6cFvFwImOwAvHGZ7tXBI3kBNqtHqFfxbMVJdzkjCScZXJ+RC4OFj7
bPC2KaivaTkF0SEPoaB8s52ByjvHZ4Xw/V0/EzvG8Miel4cL9Gd0jXnGYh+GV3nsZGs0FtiKFi2G
o0peKGTik5kYB5fdeN2azOG1y/NRms6j5TNumniOXJB//WUpql10REicfMAq3NXOdG8H4y7sMBdM
s8tk6jbkELql5w0DhYrfhcnAaC6j13lh6qH8cZHCIMii5KydDmWdWyXHyZi5/YFB1X09UKSn+uIm
dircn8WVJzHRMvwiMW1++qxhgwXqZrYTzLsuZV00EZ+TpuS6jfYd0J5j9kGE5FV2xGBjZxkRMBME
wTj7W5ZAO7qiHORQC0RcxHjE1KJ/WbjuDPovWBIeHHDUbB4Q6AK2EInPmKMv7cU14W3x1V1z8NtV
mX2TpgANfK6yYfZBpSvCej3evu8Dr0uNOcNeJCcDlVB0P7MxPFRlC6Wz9Pa1PYwb+IkLSBEhhwkK
H3Wfr6jK+uhSATULhQB0mHhNeqlwfLxFiTVv3YYUVdW+FlH94S1PoFDOEnDsfKrSt5QZFR1dPBsd
lOENTqhrgraj7NY4d4F8VLTLCPUZSAtvhpte+cGJyhlKquaZibxodjHsfIvvwlhEHyxUzi1A9S8Z
HeoUf4ZIkMJNoeGStMPRau8mLk40N15sfOFwT3NcdzKUppmTSdjcYFc/2TMM7k5YJB7YW0ZEKFC4
xc+Cgxc3Tdei32TBuckpS04bTcIjy4DlGdiHnWy8LSVskVQpAC4t262A5G/Fpgj2L9DWZSCLfTJk
LVkBbIkJifGh4b+VMZ+d4QzYvKLz6IX2dhg/TEng3YgX+VOyMfRsg7m6Zi2aVPpYyuG1nkcc0u60
csMBG9VIDXuK1wQPIFtHgoGw7yJaMkaNZalpz3kSBZtJ5M9Extc21ppV94zn/TmHAAL/bwzXXVCf
JpthDeQv8IdVB46boTPXOrP2yiErAC2TlEyKeQG0x2524Nr0y8mJY6HpQ8J2PTT3Lob+mzhqX9TT
Bv9quppGka1ZrfjRNcbcghhRq8p9jWjD1pSLCmbZUEebbCjvNBQcKwluwrB4j6uEfVtdfkDImpWn
N9qMn4hQz2fCZutUcAKhQhmOCnUNU4ylpdOtXJkGarsqqPgsg5eavs3rEX+5sI27pu4/yYnPW2Z9
7bpVV5R1Z+thCt7RRJ609zn3sFYHH3NcYKqeyhOyB6Nv3DgmwzmLjZSU7aNp1neDDjnvLVky4fev
y6KhMiiBU+jcp3F8bQfZhxGanzPgxQuZMNBinNQ6zNT9TnRocc9Wj1CWggn2o+FREMRfj9W0r9Lq
MwVltsllcefU6VvnRhrRNIFZSNfWOtH5SzNKG2BZ81Mj6uKgC3g+stPSqAdu/mw5YbN2bTJMPVbv
aXqkQGxkC5UcwvHdYh2O8v6W3N8L1sCjv2jytSje/Yxbolb2U69HHk+GS0EmJ5JYO8egeRaLI3wq
RgccJTrTMmZj9NmugJPE5wRLtznnz7kHvZEtyc9MVMc4Z6grfIZWLp+Rabpixa1I9yyXKU29mRlf
JbS2oHwitvTklnQByp5T9jBHOVZxkC5KRnfSQ4ZrrPR9DKerscniCzrnOLvOzhLcSjZ+S0pVJtiY
Kps1sQiarYrtT4qK8l1IJG7K2v3kQnmdGpIi6PxkPx4iCX2xLz5UBhessEhkVPjAnM5cUwEB6SLv
7zWsEeaQ7p0/tC8Nyj0YHAdj4EqXkcOhgysRw3+0qloz22BT98fWu0Ay/VVS4pnkfUkdCXc2G+v2
omeiDadc8m5FHzm7QqzyBd+9rveNAzyVYaIZ5++iqW/tnn6PyPhsUqg6KCQby2YUV5Q9EcICipBD
3LIZhg8NRe/7F0Oo8YnWQOHGXKOb0gsQqPJG4V4BxowPNCrPheTIn0w8zfy5f6aMcWP3FhnXqsLl
y0tLAK3v2I8zrE93ZY6335DuTyxd67hBYpIOxxEEpxFeABElJoUcO5hByfknnZUrfFpQObz6qQaT
LJrma26Z7i8vVJUk0YKkfNNsEdazYp01cn/jFfKybpje49I3XBNJmxSz5cB5TND2Unz7EOJwpy8v
2FTuvgDHT/zB4quT8iZhRJ+KY+i3T9PykwOryjZCG87a6ddQCC56Md8XRHqg1zEX5aI4ZqC1JiLi
myqy7kLOEASSD1rCNyMx65H/kTupafEJyi+bk+OFPfAaYocEli5P6US20BnW1shTmV04rhIvXZml
ehqwxyMRDtduzdykvmrH4I2MJ4Q4JT96+lHmHHyTn2lcLWP3DAhmA1OMBy4inuE3cieomfTrharI
aNoMOFcaVYl3VBFf9YV/QtkimTqAicyNgHEGw2OeXQOSLnbXZmUuEQffza8poEHrpc8hTWiX7Jfi
nYgk6BZr/4Uzc7RlX2Tw8NHnSq6EqUoG+Di5/aBgUBmj0jJIlFsjEL88Oe3RmyAIdKHaMrMklw0/
x2OQqIHeIidYkHzJIzQqekIXis5Vvxty62GWPf6mdrzXhb3u/FTuvNrLePrCbRsB6wU5SVG7hJyi
k6OZj+lKs6FVrOjrCDFz583XtqHpDefIDpIc0CjxgYuRRh8QKXzKXsRmWKn8GTViugIVNF7U81td
DOWW6GSNZrsoyMsnlaXP3oC532+XCSVZHbJ2o1oRkvoFe5eTcSw39chspyhepVscfJMSYZ4n66Dl
1QUUTqCZ4RsIIKvAXUWOB22EE5LTJ1bOnWcdabiDx0EBEWz4WK5ms16bEO0u2oiEq2AZgErzKpXf
r3p0Z93x3ltO+1y4qQnEm61LLRACxPyTEtrrKZ6rtdlJCNGMO41qYpEef+FV+hnmFbL3GFIHgUDV
VrxSj/Ixio6oQlopgnLjGByqSt0lMf20aJmUcZHkwqWhSX2HdFfV+fwOjkZvrYFyFDV8leZQ7gNc
RIU5w51R1QGRKedaJySaYyrCU1T/bJhjXVizl29Z03sDX50M2ks8QxCJmLQxc44m+kfToT3xH5eo
VLjQIF/z7Lkqy02dkP4PVaeAWfDQBkSKzScL2LCdKhdBTBUkDPwqMxivLWaj1OLTRr2PMOxeeMtA
gnqiB5n/artcM62mnSikyg8vIGTwcUPMct46tcfUFTwVlCR71Y0zmQrupBU1V8MmkhxVPJ5iPKGc
XeU/DiijsgMREj3Kzm0YxKp7gdlL9uGmyzH0oMo+p1V+z7kENyzvAt1S4+QsrIvtd24tpupkKmEc
EGvAJ9tZ5yjEH61H1vJSsx+2Ud3Za23HOeDK9JybzLI2tPIitxG7XxkCCde0HufM3MZ2Vu4zKaFZ
9fqiLelcZ047XQTtiapdvH7Rcxdxspj9r1w07B/alSTvd0Z8ebYXlL9FLudibosPFNKfRb84SAW4
ayoCM7IAWwzcXYoHPFrybv3IwJ7jOAmn5mJKmXAxn3AH7s+A4wBWe1q4wRSQ+2E+aC1RqzkxkKri
6DqNYSoLEsorh9MDx7Uhh8HeWHfVID4zxR3oZhMdOHNU3Ug7dfbmTCDMLkmQW41uT64nqxsicndG
THLWLphX5bHPhJYCh66CeJ5NLDoTK449MVQm2v2IlD6s+6R3d13gAabzo3fqr57q3u0egplxReuK
a+EX/UPbJQm3Fw5eHIwHToL9M5O9U9caLUqXHd3HWHRFOvW8lwPct9llklADjKyE2JFOHt+osC03
aYNEQgnvq79Upw1Opw4aaAAXLTRYYo6nxI6baz01iI39ErCYASkcTTt+s+Yu/qxj88qjO+o5n+ZP
b2SitNGa05iDv+ExsPtF9GrvPHcEl5hGMFHLvqw30mj1OvcBuVLbJY/EEsq7mXGC4zDptdzwp5/0
bLbANtzxF3tfOmw9YfoH5lKMpGJKbBmdxucC9+85nKbXop9pPqha9zDlsWcfDXlyl7LE739ZKnhp
vivsiONidbXb4DIS0MqGiQ15OAfMTDylgdQ5Bkqm2c2M2V6swW1IwgA98DNkHRzpCDYWvZx+yWwz
jopNqLNs5/bDV4+asDdmGVxaBliRWhEjTitwxMv/SoRh7EBc3leUEZ/qMUtOuUagxiKacife+m69
962ZHEendsqiNkoXxdGvqKiabLhbhoLVKEwqDJ3KULcsgPpWOMJbBVEkttSwJgDis3qj7Km/SnOv
v4qBbwJy89nbD0uRYCiXHcf3R8MOo9xxKTnbDvf+QVlU3laNHUi0R9jAflr4pxJuCyE8zvrfFcp5
AAEv5+u2tDWWV/4Eynkmb7JKnHb5IynObJs5OtHQaE0/UvQztxmVKzipf7zps1DT6dsjIx0nufIo
AtFTOO3L1th/N4HWOa3biejJWTsxx0wvvBy0Dfp9+S+lZuBpSZuTqpvAT1tQkejReErCsF1X0gxO
1mAvD6QU8K4jqANwInLVNKPurXRBLCyFxXLp8eSjkeeQD2CnYfKg2WuHJ3TywoMpPoy2Md+acCH3
kTJwCiFuBpbLAbXGkDtBQ2S+E+cPk/aCh+yuWh5ojaAui6hU9zxrQmsOtfR292wFYyU5Q26tpTM1
4JdkMrgSAxEmp6bBHLkUbAbwzNZZHauDCUgVjgZG8ZaN11G2GUYVowmqG5VMT63K/WP7x7WbLdmU
5VslJPr2pafuAzsZL1VEA529XLnYVuLzpGPjKh3rJ6zR002cNdGl4yZMJ+QU/RyYsFxEJb4dTIDF
vo+a+pRDsSNpwPedepCxGbGSgW0qoGgJVgPpj41HHG7/uPeho4C0t/AhoQzHLGsmY9Ogv/zjJUJ1
8jfftZGWCMqLGLPANigwAoH0/8xSMT1PsCPMciR/6+GHaciLXH5fiLWuMQcpK9tzN/e4PMf4wBwK
McmewbqojmhkkX8accsqb4bq4d//Kw8STCvLu8YNQVNZsIBPRNHuh6b6dEJpbzLqmVYWf0uPCMGZ
Z21OG2ldrWYCkPuwDtyjtj4YYoyXkyyzUwYeSxa6uQ6FuP/+jIDcLKlrlAdaK4rzbJr6IbExsIWl
9do7RbtOTY6RERZA1Z64IgrCmY5/iB/jvlYbGiT4vFRM4Tkmwgth5vphbKn5U5BmMa37SFEtuKkw
EyubVPQ1ZQuIIpBXXVkda2in11nH7sP1qltCKnds1O2bwnbax4ojaJiV69mqmTdrJnRwVOuzds30
TDkU+KJpizUZ8Oc4Vfc2baaVUf6MPG96qUzbZNQy0HbhdJuoCRD60zE5aVkhwKgmvnW86kr0nrex
TL+4Rf8kG0At7TpolnfDm8lFmgE4b067K8xRwyU5UoPMAz3FZJTDu3pwb+uerq6yGe4gA9oHjuyY
s5KhfM7GX344bxSskpHsxX3ge/reVi4HFh2/Ab8yV7HBEThoqyvXIn6vFMwn1Z4hvRrXOWvmUjrF
TD8WQG+UlZ/90sdQC1HjClaoeRMQnGbjP8sLsFm9v6V66Aq5gxOJVTklgPaPIZfhYawJK5U2WcU+
oLvJJs/NeRQOnukE0xuJEra2Yb0rXFhwfe1sxFRnH0MK1RbklXUprZxGmbF6JuoHADKGMRho7Pkx
kuw9iA8qAIws/mR2sJvG8Fi3pf1Y4a5dtdC2boaku13cqZukH0ooT8T1naKgUTODX/N9Wwwiic7+
NJvnwTBHxjXUBALr56LplXcXrQ2yRyDZ3eQKrYp6yVpHZx2m9Da6EAfriUbCVCpOH4NzKhR7aPL3
2bFFbDnKCTNN+GAik4FEtuvVXA3VwdFOvctLiLc6VwULJe4ykNI7ZoV6Pyeuu9EBxUwEyC47i8NN
HFos84QHYzeGFN1DVMzESBEsgsAA6C/M++sRZyMIVawyUZwjziuPXlYWdcyLxpUk2KNlsoKbfZlQ
yL1PqQHBWFQA0TDPPevFrm0HE57nfC3NYuA2xLcZMSzd4GHmZhogAQzjDELFc1ZVTRFvQyPxZhTk
t2zSZrFR3zgJSHkXCy4IYkgNbbcP8bWDVbyrwUvAWxnWAxCNMx4ub5/wHKVjjtISvOq0X0bkPXii
RtBEh7MLpRRgeJqsM0ZYKq0pwxEZmgjEVSSckCbb0tkLGkiLsWZTm7kchXr/sXOzjev7y9PJ/2nU
2bygtBDLumYzV/qull6wE7anL7xS7Jy8cfZtar7mQj2xj8jYupbuanYxCHoCUq/k1iCZAkC2T/YZ
F2MeB9ZlNNLoMuHWZ5jmYug0T6xtBecy7EW5Eb1nPKF0gy/KtdjW9022s7koN3HXWrsiLfDHRK/M
waILFnUySgQuIU/fd5nxFi3r39TIm55FHGG1up4S+zKcGOiboTmvZW8+SdSqFe70xfvlJJAWzziP
xydeDlNB3DoFzRcT7E7aldSNk0/QFuwjpxomMIpvOkL8WMIxKEUYBkn1qC2Zg3UQquSQsuTmJG+c
zPhVGHALLV0BARnSdlOAARhbnKAySukt6YPj2EevJRt1zNEQDQgzPI5lAXd+pjAwmX+NVuZQV8mP
5em0hWfhrzHtXpqCKNmC+KA+LDxE5kCmcN4WzsCxnbHTylQjI7zKWRSZlfLj+uTR+zwKgo2uWd1V
Ul6y4S24a+rPGrneSTWqGk6k0jaIUvPHtA5dmq0z5zBbLvbW6kUV/nVrDZ/+QIi0aew3j4Nb4uoT
n2i781Wyt0aJ/duZngBhURmaDNdG3leHqKW8sl+mlW1modfiCK4RgltN20bckz4AWx5y2m8erbZw
N3CbC+pf2XbZVnl2XTfc9dqkTpXxCNwYvLCSAUUjE1TOMltzoKdaYvmmbTU+jdLgkJxairegLqid
o4Sczs1ayf2clyRmingn0/azBZG1CoK7zB7b8xipcs0Y56yKnAaIgYGRYZ/6BFp3P19nGRb/2pqO
JWPXnZc0T5MQx+8XksxwZqhnuLhl42Je+rmVrZWm5JE2UJaJiygl3I8kSw940986Ce+y4daQKPEE
ZFV/Sxg/XRPPPlJT9GQBg7iQPbhzUqSUKE7mfSyn14aLeN0uuRUnxsjoIohhMUxeq4690VKjohOF
2z+8nQpzeLVjDC/5R6xRAfsE4pYzE1S2zUNi9E80iD3ZE8/L6NIFgA0IvITLNdHTxkq8PH1fmASg
Cy+e7TkC9G3mp7aKPxoHythkbdVAXEMZ3lNHR9m+ZFHDPM8opMKwEXbhbTx3P1WNqEWbX7omJfya
a4eQWGbd2JP5aBvYUDlIofgU6RtmR3tDPaCuu0PO7uCiKhCECoF25YNwc7XGAO0iqsNzBNoWI97G
y3R4b/j1R0OSJJj0O43zEFOa7/fP1RbO7KjaepLkWcPfNSkrBCkH/Bdzl++brKirW2YocDzmjGYJ
Xo8Xmoc8x9ess+mIFuvfBWhHrR19lYozhNcHDyWsHKrLOYOowsTsR9Hrj9/+5a//+i8f4/8Ovoqb
gmxMkTd//Vd+/VGUUw1gr/2nX/71ocj45/tr/v5n/vwVf72MPmran361/+Wf2n0VV+/ZV/PPf2h5
NX//zvz0v7269Xv7/qdfbPKWWqXb7que7r6aLm2/XwV/j+VP/nd/87ev7++C9eDrLz8+ii5vl+8W
REX+42+/dfj8yw9OfZ405feb9cd7tfyMv/2B5S/xlx8PUVbAjPhq2q//9Cu/3pv2Lz8s4fwulUUY
x9UsCLYjfvw28DXL76jfTYFbRPKDhBC2/eO3HOh5+Jcfhvs77ijP8bTgsKhNhNAfvzVF9/173u9A
9Mxl/+RJJYVtOT/+7X340+f575/vb3mX3RRR3jbfP/XHb+Ufn/vyF3Vt0N2Ec5Hw+V6ui6Gb3/94
v4Npufzx/4UBNOdyqtJT0GbD0WMTuottyqqcyLjjKcI0FN3DYbDFKkY7EEd4tKkxO5CRiGdV3czx
uya2Wk6oPNTzeWDwSnIFVCrkzEFOrmR+VHdHmWocat4WyGl2MlyPzLgvbnwAr6XDziNvw/uqiJnv
Rw0H4r6dTuZwNzNyvp78+OcQvpCnR1QqSb3TFXKEssHRq2fJ7bxALEeao90d6iEKD2XRhZuIVX/V
ezFgHzrhrDqXj/1MdjyO2GYEh8liUpbOhPwGu6BrowYJbdakknOy8T0tdI1h3bczyFQzRXPqwHl2
PKURIavF/grsgI6K7dBh3Go7DgPG5N6Yy1AeZxrO/Dh66qL5F+umu2s9fRpxDrF3HPMjNRVk63ln
LhD6yPn2z2WKTZZ3kshkfWjTm6TO6OBS5JtsNdEg2VrvlIdVG6ppiNTQ/WWZwr/Vk7oG0VzwvM2j
LW8XPaVsQ60+PFeNiWcrhbEoSO77IqKdXdr7xmRONc4F2qlHsgBLaLUrEstcoEGnpGNm3w1JdanS
/tGoCwgjsEN8Uz9jKcuwjfoP7GjZOPev/3DT/O2C/McL0BHqP16A3Gy2sE1LSW0p888XIHnpZO7d
sjwZfkzDVzLTctmjwUbY0bfwX+bjBFDGMEv8UjIdT9qtngyOyTsZUR5ImHMv6ugqqSL2UHVVbBqa
LdbQpIM7pw8+rHZ4yLsB+1lQ091AlWSIK2TtuuZt3+W/MPAipMVusmks5IOSoF8LzhCKbh0+G9cN
gdA57q2HyWrhb2YYWlrXWAc50ALDvJ9S5oFpduByN29Nw34kkiboYyvKdRiX5ZrqMoALcQFAtYs3
XYqjCEYWDEHJFt8OaTwVtBk5cyVWmV15u2i2edAA2dhTyJXtuDZnJgbMsgakaMCvPJJ81BKiMFXs
xSusR8hmoktuZ4ZHNFHk+7SNLw2Tet/c5u9s+/K5Mxx9qvzUXLWU8m1qFz6AQ/rC02rdpvY+daim
cwMUVY8ntIUsdCOx5lNOwm7dpLHQplJ0mtn0uBa7paENmUDFsM8NZaZbe5LmyhyjD7adyd607fwa
Nsu5aWr2eyhRSJOMR5RhJTCv9VMdmXezOYrb2esAWY+0XIELhMxpd9tJc7CRI8PRWVnmAwHoiPo1
Mj5OCBozGfr5UBS/5sYX+7pT7OD61F5ZGNkdCzs/YfX60Cm9DZvxa6xD7zJtqlMap/OJUBYmBoth
buyX9K0u/6oK66sQc7Jthv6y7Jrm7ACMu6PC/R7eHbO/hYfnYcrQ2Ekk9pwhpX5vJJqBV3Rxg2js
StElagFnNHu+/xafEiCQUPGMvQtzHgEiKw6jwYs0S6H2fcrcIegI3Jam/zOh2mDshvRFDGBKYerT
k2UZt3UIHSePz3XGeYNwMVdsXojFd5qd4RsvmfRJPLUeicu+ModNGp/BnxnHxa6fLhvG2JPjquj5
mtmwt30wxQ+yBAwFhMUFJnbvx112NSRK7xhBlvR8jsWtWWNwYCeMy6B2N70FB7ksvGkjPaARAXOw
DU2aZIIopxkcL96rxvW3aMtnw+jl9TBXmzkWYpPm/uPUyghaCW32usLUEwirR1hlKdJOi0AMLumQ
4M0iNV0dZpz350DhNwgihVIH/uw+6xlQx7nPWT0dFfgXc1wUHXHEVpM9RQPo3u823Abn/gDZedPg
jz5arvvmSKvd5I2BL6ZBDLfHpQYpQX8dcdu2NSZEkUh19koOxGmnz0RFTFJ93PjuFHlYQO1ty4vf
awsL3VR77nnQ6lhXmJMTyqTOFnfqCnpqDPA99rd4qQTcdGLMte+qO64pSdlHBbKiCcxdwIBsdH19
3/nuW5vSXGFEo9hkObgYgiT4h+xsH5NSoEyHf3khJ6RB2JcdRzFqXt3rylHZKZfyMXfy/gz2mUwv
IaA2C4tTZOfxyayWkMUq14z5deJupZPjMRHWR5UwS4lL09n3xBXXmND8NVQ1Dq60kjA/hBScxD59
erJRq76LVr1Ps6+rWEZ7zaExmTnul02c7ELMDq6VnFUeT7s2HH+R3bxS88j0OlDbukCzrQlj0IjR
DtcY8YnmL0+0xAkPvd97m9Q1wa2IoN9iWjmmCfRAKp8rZm6IH7zD3MZe9156/WUyl8y5B94F1zSG
K6HvnJzDaaWeqZ1OL324ClvVBT+biM142OSEt/qO/YF8n+ysvZJ3LmXcZ9+owCUF3MhNcyj7HmgT
esghjx/K+LmqgA/5XqtvndloVxAPMHjPnN0SJ7lnuZlObuRs7WKpH2+ytzKXDYfX6rb1BgYgGK06
Hs713DzjxbrJHCSa2WqwgGCKoH9xorrJZeVR06UJT/mC4W94oPDgwYsSQKcZQK5+ht8dKaLCwL4v
fUe++Upe9zEpH2z1L6Z4qhK9o3/QXBmLfClEfhiFgM8X0KUdJtAhq3hmbQx5RMyCpgAHHrzVE4iF
y9fsJCo+kMDgEnpI3nEDuprUk+XP9QkhkfwBGZq+Fem61yTW2f/eJyKgYyVwTEBp1oYV2z/G5mub
jfSYa9BpnA6zU5XwLIgKo9lW6L+03IDx8qAEL1bJVdJBkq2hmzN7tz47UTmrxqRno2vmDv5uYG/8
AlvTUFONWEtmpaJ5KYv2DH7qMHVOueoLgydEx/bRIWkig+TSGJy7IRrongjJ908xR30v9q/hgiXA
SRiPOqsysdotQKHdoEzib3zGjG3wRlZppjZB1Ob4AzqC+Tg46jLXoOgB3/LZvbKBIeXPdpbXMaxV
L555IM5HOHWQF5CuLowsg+VkCcES9+qmnX0E9PMQ4gfZ1E6GbEm4I1f1i001ytKcts3naWIZj3d+
CLYaGA3oSRmtimEaLscSAzUL3QG67OOUJDPhDUhYbltc+wiulyVBVmqsMbjSBrTBhoTJ2L/KG9om
c4GAGiZbURVnIgOIiZSGQ08Q85FTn1pb0uku4rjsTnNc0RJusc9LfJyLjJptTqFes2sCCn1HEw4O
THgKu7ps5GER+MDxtGAv2xknvxu7nTlipdJWhKfQYnA6VpzYK4tK+NYpiNjR0nuWlmVSfs74cugI
rdc220yKa9c5lvw7vKyFGNjh1vKKGm0Li5hPcb3D7kUvSxKKCYUXkXdXWDEzVHEDWCXZ6LYRLFnq
vtR1s8b1kbPbJDzJvsfytzZE8iqbLstJPDJHI5Sfr0z5lXvJbdpZm8iy74GoXeom48w7OWtMPMlq
AsZOdNWGNMRnbptDtytxADK8s1ZN154qL5iOauFK5QKjf59CTE1AtcXE3lFtT7hXL8e+c6+1h9nH
sm7M3Pg0ZnVpx6xZ0raPs+w6DoULIV1gNQDJooAlBETP2OnNgbjPaR69aGyf28fC052QwIxS/zPP
9bBj7HAx+6jr2LhIeOA5C29REqWijaoPnU9rEPsl/APz8Fxq6IZF07y0Q3EwMyLRncsTNIZsGxCz
2YSAysmpIhJF/VrbAntKlj+0lCIeA7cfj2LyjsloSNaBGU0+ibwzZlbyWeJABgIlfW7OGPUCWGXl
XThPR6oXM7nqwCoIds0h3aKAksit4wKj6ghRVOILyBn8d+Dd1q4f5mcAnjNg9kcHHX8zZ5gKqyDY
ciq7Uhb4I9QLZgPpVOI5yyllCewmPqURvrfgfCCMesTgds+h89ESE/TOjUHsqx4pkGAhWR6pE13a
kPMwQEFNttDwwCsHcVCu7FjV+PAVOucgIpBk3pGxDISnCgcUuwMmVxdRQTIMfCw1emCF2KwCMLXD
z2xI8y2zBpayzPigUuvM9RYtSQqrIclYiydflBhbTExPfgT6NnuH6ksZlrcReedeTB3K5qCdtySA
iiUq2rgG42PA0pwWya/JxzonzfnLjCXJL6C5ZIMr6BbsYXumb9TAJvyG63iswLiv/utTlFhO6X86
xSM1IxRIxHlOUJb5T4eo2WTsV+uqPwVxfB+7e6fS62gkx4jD7lzX3VvSSzwbFUtZE9yH7AoDZW7H
PsV1uWwCGmzAlosYj9B+gaV2gF8echYeOR4FJY+T/68r/Xd0JSHdf/hg/6Om1NVJ9n//Tx417fuf
9Kjvr/tDUbLt32F9SdPFrKlNCT7x3xQlLX4neO85tHgoR2tXe39XlJT43fE8m7m8ZnboquVl/E1Q
kvp3iw5nvqXGQkUT4f9ETuK7/elCdExpgzJ0lO3h84AvKpbf/wc5CZpwJVhzm20owKGsBmq/yZu3
NrBYLLjebOFOHfEd1c1IgNYO+X/X/4+689qOW9my7BfhDiAQAfPK9I7JZNJJLxiURMF7j6/vCZ3b
dSlKLXXVW71wHFFHBIFEuL3Xmsur2TViZZJ4Q6usSGk9tWyo0SdoVnOqHJIwVmbpYgWPO72+VJrJ
sQyH6NwZp5vpPvU1wa4rT6cVd3Inl9OEx6MgZEJ3qvpis0tipzAMpV6uik7ve5u+lyfyN7ecQBMl
uKj3edVq3naIx6K5R8Yq6n1SOyzhmDREdY3lpMEcrhoZwUculWWd6fbM4F3UMtSkcXJq/WuaWzPA
BPyu6cLjKDQ7uwshP9XbujaILGzzNKIADKtNjlc9QEOwLR1knefRNHsOKKWB15e2n5s81U7iGJS6
UbRSrg5KqAQ5aeAzuw/64j7mPWiogpOod2OgY3kMgnouFhl6CL61k8XRqoMczyOhCM2bDakD7oIa
UrUn08SYdyhZ42zseISw0ta0EY4CLlP2Ag64R7DuJGm3DAJizPYm3r6baZRk5IweRDaV1jGzCpjv
YZcMAjQjia3RtxhPLcv00HKNaCOVVgyPqismUL6BAsCy8khazHy2GtOgYK2D6kkvmVmgsbe6gNgR
3BT6EC2k4/lEH9W6TJPhOe40g9WXyOU23KSuA+ISIdTsYHEQaLPT18J4HycD/NW+CF0JS5F42wd0
WL2Nwr3tKheVrCFpS6W5T8SSTqbnAn6aipdF49JIaydrUF9M6F10cw0fpFfQCPTW8BK15DTisbjN
CazhvAPKddi5ZVxF66QN/eZajGVTngfLoJeKr63vaOwxyp5hIrhYtXvLsoTDhpTu/VaRDaO2Tqk3
UNiKiA2voYB4feOA3iFdlLZ75MimXdmXIyLtUjP8nqbj7FmnEVicwjzWzVs9QuO4aBFOhszO/Fxq
flXSo+6JZk5cUtOgsdvUvZDIpaecMXNP3ba4Q8gwE20OMVnE3vNgkmubkPfM3sHzR/sQlTLWNkEU
00NKBDx04yaPy5iDilb5/W2CxR4jSBMiPYgNq3pBsVV3915AwN7F1AM/hqlA7QHuduYSgOmGOnJK
etc12dReyn7WyK3BpLPmxUV+TfxIXSuEetkTWYgmxN2S5IzPZM45wa1wh5SN/ITkFkmIkM4+553L
Dn7Bj9h2UjnDJgdYG4LMybHL92zE2c+Mk0dpOOqgHILzmF7RvDs7OBeQL9gMI6YFmYqdyisCZPhT
OlrELtn2mK8Dv52y9diOJJ9jNZueCRZNEKHnsyAxCfX0eYxD56BKz7F3yCCTbCdRjGLQ9WWZwdKO
hiKeUyebqjqYaQvszaLBnKK79JlrzKQes1M5yZDASi/CEIg9NOnIsu/mtK1UooV34RE3WJbdoFiw
QbKb257/BWQScUL1wjVcODw3ptPQPlwHHYj+WVkpupL8uqE7CBGpYD2ZNV6UNo624K7pMjIbgcML
8ENvLd6qEKtaJU/QEbyLg6jrCEUJWWI2ewDCgAiJAQ3KpROOILzDIgyFWowWHP3W6R4dFN6ntnMH
gjEQszIu4sm/7cO2g6yWlC7k+bZESo1EwNaHBHQvBVsH+wX5jOLce5AJ40OhnIKCPidSUTtnMwC/
8UUFyqTN3eS1eUoIOUNgLPvJgHGPfC6k6BPFc1HIEZm5An1ACYX3uLrLvSwRS/YuyQ7zOHvYOLH0
hA+LkgOzscVhkOUpv2s1ZnOUifW5SXwdbs7YYCFV6muB7YfCVyjLyoVgHo7uVwPccIdP26LBLsCW
LbAIiAeRdum9mEDEbrmEZiLkbpvPna9j7Oi1ObipDLBXrcI+Nb2l3xdzNi8KDQHJqJvuMhHWd9HE
UGGR04PHgL7mg4d7Ds3eFJBxbcj6hXbxtKUlAAjRjJwSl3WU1S+y12u6IdgZ3athecm3vuQecPrk
00mYvf1CkLOt8W7omCtQi/jtV+JN8/GsFW7cHZrU8qc3q5T1nYe/NvjEhO89F3VI459whhTQj01p
fTkabXCLpHB+8vj8PxdmgfvEDKE04YUmNb0u4wi4AV5sKgthxDhKASOnO3cYhbUr2krcg6rA1GYk
omfSx/oPrmGMtGPvoTWk2aBFRDG31Qg5KYMyKIMY8kaYIkDqVeQ+Fth6vpmDg72+o9hISCgT11Yn
quyl1VTz4jixezf+GME4ycW9GxnNFQZwdXQHuCSwXq1LZdMdoZsxdNTxzah7KSM4lCxv08krwwIW
gQM6UnM9Z18ZaXJKWXdJJ8B8th6tsnlDgk4TpRjTr5Svgoun9PazKgd7P8R6/WDUpraDiEDST1Sk
Lgdf0u/4C4NVxw03Ze96iL/jGjOwoOY6gNfdmmXWnUgQdr+1mNZO6FmYS70JrvdbNRX6ZUqTyrvN
Ee86i5kBU92Ug6Z9EV5RFLuRWc+nguOQjok3xMqXg4p73q/A8pxnnkXPGqmo8nMCa213gcqwgE3Q
tTctWBmQIr7PYaoxAqJdao5B7Yj9qErN8dWpE8ktj+oLAFar2TALpt+b3tOq7RRONDW0pBLsDCxX
h0HRknNJAhgdpJVhOoAXtZ7dGeTJKZrj0y0mZXN0s3DDLoP1JZxkdPTaZqDTkDNWVdl4FkQC3bU4
AKZks5lFWDy0HZXxFaY7tP8qS5i1SRekCMf3p5dskLC6lalz5LfiOTA5HFq7WTROJB4dQ9EO8K0x
eW6YPq9p4eZHzuIGAPvUgySk1ZxPUR8odTHd0QGtU0Wcs7aCAD1t35cgPx6KGOUqWyhZKQSliGAp
dhR+I2YJnT0+Y7HGdtaOBXrmwoGsmVU9xY8b9qtYIXlrI0Vls+izTU4f3XgMdEBam9DuyagSqELN
e1JIyeQQ1FA9AIi+bR7KAmjtagpFgxhUEWXP6dYNMQv6Jt7Aw5AEfG/O3KKSuWiMrmOj6vbG0H3t
faNoNhP6qnrlqxonSCIRCq+xAA8+mOo0964a4uuW4yzu9HXqD6OFTiXshmNVWzJ6BFgbXCGStWcw
YRYWB9nJ5NnWDLIiCGWxke3ryTi8uaFHmmpom/14h7kZclg1TLJZqaSW9v0YeY63hArhjouc8BaK
kYanR5/GlDyUhWgd4ENagRSBnfsx7WiebMfUHcnoE/BaFgnyzvgwZZNMtwNF9PIrIeyy2RpBjU3E
GsdynBYVxDX1TSBrV0digDq8TS0NmibPsGDneMiIfxjoeG0FdTxA3vxlcF9Ca8jRi1KiJBg6jgUS
atSFgAtLO9kkIYMAV3MSZJ/qZtDCq+0PpeMsXFFHLPdN25a86Ph6ajGsar33o2U+2aJA5YPz/GbS
Bd4C+nkjjt/edCvOzQ35Q7EYMntj1URo3lqutF97tMP9agg6t3pWA56pjeyM0n3ITatjIko6gykh
sNI7K/ITdsP86s+x3krGVKoYR19LkNMETkRNqrYY1y3nxJ7AMG79MW5cwjiL2Nsl+Dyi1buj5W86
r8bPNQOEBVIhX+OXNE2lg73/UDNIWHMtZnS0LivaDvZ62qqVc6ZbvqoW4dL+58j/k5LkfaP35zYv
V1NoFRxp4aiXylAOx9b3B0NiHcvamTREsLJLj23Z4GCPEv8vVzFQRrwrhPxzGU7BgqOsqSv3R6Hk
3fmToxIoCov2A9TK4YhKT9wNrRy2NEx5+ir1rM9yqE2M7Jr+pU9lv09Do3iWjW8Xmz8/YKE+/i4c
HAXpIxR1HCnM+aT+/pY9uhik8BGHTUrtwT6fwi1xEyvwsBuCs9fsfm6M+/Fr+GAuKsge0aY/0iNb
/e3BG5ztf34kPG8XFbilbFM6fNI//xoQW22NzBiFJTObviS+9J+F7XXVM4y42mVUggB3iB54dEwq
mdRR7ZsWGSatsHh6DJVVYjXW8+JaRa10IWnS1+UkrBdMnsqoCOVAdv3nJ/fLg+NdQeXCo1NUOcy5
WvH+wTF7RKaNdXDlpTpdjkqryZ+cco0g65E6QHLz58v9OhJ+XM+kdPbjqh8/qMKa6rQaFNezBmNj
+hE9YRNnWOyiJh0RnGCIIbOCDTuo5GnGb7kjfftUV0v81zj3//z72B8/MH4daieu5Qr0OZY5D6V3
7zBJv7GYAvTiDrP0A1JklLUxdsVmyvwDLYvwLq4Rmvz3r2orKtd4zxmk9seHHuodpF5leUx3ur8O
vcClM0Web+vF6ZrogvpEGxIz3J/v9ZdpwdIZGYajE4CCSOrjJIQfEgehDwW+Qf4ajxlahySa/lIe
/WUE/LgI6iubgQDJZX7g7x6o7xaRJT1O47pwZgtMcsOGXiMXMb8vRfCYJVTFswnk3P/g3oCm62xz
TDQu1OPeX1aNPLDI4bKem8Ag2M/V7D9f4Zc3Zb6x/1zho3bGKkTZaANXALPvNs8pCRb3RgRXfE80
ih8tYhOmAw11VVmvf77yL0PU0pG1KZfnadqW4c5///6RUqhRjc3nVuiSPckqdYjusU9/vshvXg5p
CAu+CjMpVcoP84DKKwSMmXJWrulZEZ3Akk2Zn5OE9ufriHmp+0/5nFWDuzG5E8M0WaN0Xfx8N5D0
CoqHvbuC2L7qjv2t+1UuqnO58d/sR+smew3vgCee2+f8an+K/vJ2zsvAx4tLwRCgkebqrvpwlx3q
MsMw51LV9DlqroI20EDAo3T/cpfG7+5SKle5lsM455P7+S5DTSSTpxLi2TfWPluTHHQDtWhTbdrt
n5/nb+/IsuZyMrVq2/ywswigQkM6iN1VrjQHi7fHKSIPtX2S0bYdomo6/Pl6xjySPj7CeTKy2c/w
LjofHmGFhAp2LuPAvvYrsSo3BKo9DfEluzp36lYu2WvATmFbcyVoGMrJny//t6t/GOcW9R8QMFwd
GNW2PIWbcW2s9EP9l6f628/v3V1+nCuliKKqbufrhGQH3rQorED04OhZiWWwxxP/59syfjfGHV4T
hHnI9nT3w7TZ5KOk/KI77F/kxlgbSxyQy+ZgLRFl8jjpuy/l7V+uOY+0D58kSw+fIhtGSxrWvL97
N6/oljJbWUQsxaf0Vq7yDRbzXXAPrXGVbKq/3OFvbpB2CCwzy4FZbKoPzQqIg1pa6oW2chLYly4R
oAS6DF//fEvzu/fzHRm2zS4POe/8Zn7cXAT2MEWRP9F4QwA2mgzu/Jx44SJIThOeY7P093++oPHr
tEkbkO0T2mDaQ6yqPz/DBt9d3PSVv55nM4rWxmLg4LHG0b7rH9i7xRsCMP4yif3mLh34GY5tmpRh
5cc9C7IKx3PtBthXCk5jX4FqUEV7HDJ3M2FKJ9V8+Ze7/PVNMRyXT86VAgG1q394U2ync8lLxFBJ
jMJSLogjX3CPK3x6q+jirP5ytV9fFWHyYnKA0Zlg3B/njnfvZRsEvtf/wA8u9UUS3YvVtLVXWrFQ
8RbvoYk+t73pFxTT/nLh+R38+fUR1sw2QGIg0Wl/HIR2b/co96nSkiR8R8/9Jlx5O+dob0itv/pr
7y+fo/G36314eQjKNnv2ZP5aXOJbYA/bdPEVWczEsXAe8MVfPsZfdzA/396HuRPGZW+0CNTWTgCM
NXO20lJrEd0Wrf3QqukvV/t1ZLy/mvrYJudtSiOR8jC1RG0o6C+96P7Pn9ffrvDhrYxEGwy+Rqxt
V9QPShvPRT8+//kSv3kVLSZHE1MrRzrex5+Hdw46wG1oZ637QuyBZiysiWxZDHB/vsxvphEe1rvr
zAPw/Ss/jZNmUOlaU60iGG9hr7Uv4YoyN3oKUpfdBcHNW/fbj6v+txwn/392knPxll2b6u2tOb0W
/ws8JULyQWG++X/4SR7j6jXM3t57SX78i3+6/lL/F50Wi5nOwqLhGHOt4R8fiRD/Qu9l4N2gxmBz
wueN/LePBEGAycpjs5+dP0Z7tpj8u+sv5b9MZ7aX8BMpARn8bv/3N7v7Z/b5xwb0exfJL/s9fgr7
A7aUHNvZQn/YKJQIZtyUXtfS93IyJcXXMq/usIitKlN8ffdQ/n3p92Ukg/V5fsHfTYlCIX5gSVUG
R2SD09U8Bt+9mJxLyoR4Z1CDKCkuSaitRCOcix2E7sUJfIJ0XDQ/jj767bJOJnvjKO0Jm7V3yOyx
XRO5Mkf/yOpSmd9UgvoP6lm2dQIy4ai2BncJp42lZba7vphZkFNTnQgAOwt0iWeseumaZobYtnjq
nvRo73VNtNZ7RFN9LuRx/K8vrgMxECDllsaKeCoyuKKOHu0IoSK4ITecPfmpJMfGEa0W5b02kfap
Cqzozqia79DUCI3vWaoty/C3ow9Mxez1R3gC+bbH8b0A2luc6DCYUK5jdn9tNKylRV55iV0hqEwL
+3zhYtbr8b3YE/BWss+3w0gxo8tL4z6uPf3ebjZd4UBsxcVKaFZUX+IkOfl2Ph1BqoKpjqN+W8o8
vujoXgmhF4eBj4ecYfBbGb2yu9oSpBISQrkUKHz3k5OM6LH5gnqg388ULq24zE0UL6nPUs+SneiJ
YQjREW9UVbR7trCJFx9tCq4bW2hXS2TyCIcbQKQC4kJuALVRcMuJzHdpNYLd7sVDRncGooBUS+3K
wVF7rPPKuLYrCCn5wUgfOxsynTPACrc8b9xhOrSpShMzMCKKn23y2WQpspimZqPp+oNReeVOX5V4
iY7GYOvEUerkRoCLI9zGB1yThtsuD6a7Am3LgjZmv3UGo36I8iNG9O6qecA+WlURmYARwyr19qmu
s0+I8TusNU57MHSNRrdrbfuu7+/rPi7u+6hDqyn36JmLfVuS5iw5p+50W3/JMU4e6xCw3dgq+7Ys
1L7Up2I7DpZJ0NzUAbgPrDtDxhuRHXqyC86179rnJhrtcxHHpJeonuWhSnRA/qZ+cHMPQgg8CnpA
/d2PL21d7tswI5zmv74VdjiEVEcyUR8nhFKIbKRF50NZt4vwhSvATTHzrZfEX4c8PJpirG9BxG+d
ptmlKjZmKyQ5xoFzJQPzK/gFci+SuFuhkHDPqjGibYIlGYl51Cxb9su3rZrjZifnMwXKkyqK8cUr
tbeoDJMtaZMKwiNxKVqZ5kdgnoreMhkHVS7VsUviU0TTf+tg0Dk0M88He38/mw9ka4KLHSIarvRH
Er9/CiOs0pLKgRz1Zkk6XoDpdQQXxPgAoZsrAysB4RAY7sZLWI/jJQWogGMZRuXQiBOx5YQaAhBr
sc/vQfjP4eLQkIJZa9l13p3Vl8PeywiOKO0Ku8OAcNmECTck1yzoAQAk1qcR5/eNB7tMgdpHNRT2
sDe1xTDSLoEz+3220suE0Mi0jZs739XjdZDq92ldgt0dlsFAdkTdKIfOIIDXvFnUkectU1S5VVB/
IXskXOVxf6XPQyiXwOtPR22dx+NjboXDJ0PzGfUdstOhVNOdWdYPqW0SsyVMhSBCG65TqW1DRJov
sbOkUqItyTRu9iH9zndffnwvQmZIO7LxNzEOoB2SmnGF3CS/H9zhov2AA4ZtcsxsMv/yNnzjfi9J
p8eHrlMwAMt+jfx1WtKwTtYwMaI1G6TqUiT+AZNeuBti4xppQfDQBOmGmQdle0yY9MC5466S+lGA
YqyBiwI/JxkLr3tztGOjPvbCq49yyu1DoW/w5tuHbLZK//hiUlAkARswqEcYqOgs8Zgy6dEXeIbP
GW0HV734uRMdYv7JSu8c+5XK/bAqE68CFAP9VHOKclf05b0jh+jWbg305Q3byIAC1b1CR3NTgFKj
l+cefLsvr4aMznXrAdnVbH+VVO2xH+nWImF/lVOqNllHITUvORjZJSSHsZfVMUmbJ7pphIOACcWj
jZizsUO1LOGTLMKa2LUgoliZd80OT6X7CfkbCx/2fie2821eZ89U09ttL810D0e3AuQBJ6yBtfDD
0ajp8cUzrGDnNtl08kP1MAZtv6c5gCjbVgGefvi3+TynB9hY76axh1ZhqnUKtAvL3NdEV92Tavv0
0BFMvzDsqX9KmyHfilGHgJcg0nMJm9kFuvaa0Mt7AFbWbCWDhoq63j4KlT8k3Rh+dVLwuGmf59dc
Vf1qytx963kDaa3EdHsySh+qkdBxGUr5lUSEhfKA2IVDuSkjEvhiffha9cNn1jX1gIVz2kjoRNvU
yMKrju0e/yaeAYzaT04k/UUOfvs6jlO8gqmh3WK0ZDXNbLkv0OQdslqHLJmKT6kdxs8dTcabgTF3
25Hd+lwO+U2iZjAw0O2D5wTZTmuSaI2hJ3+FjxeTIPO5a8wRuGlJuDx/lau8fUwH8ubxKpWUv/ij
nlvOpo9w60T0ElvC7C8/vhADEK963QbQDR7JigWcmZiu5Ak0V3maJKoBqzfASpq+sQEEiif/JNSw
EAUsrAGGwDKv3AJ9Oo1Eo40/GwKBRx351sIyxq823NsTOYZKjPLkuqki5pb/osKRnES405lgYrMD
Czm28rY0KUTEucBUNXsUkhSBQ1ry7k0uav/SqMlAVHMKZ6auJhbJejBMNHx6cJ361jhFUXZX5/bt
ULrhvZXo8U7RDLXTIP5G0vneM2LraY6gjWvtBY6WWBE8m58IJWoWRGvqW38I6xXr5AIjiwl/rUlW
M7VsnQyZWjtkXuwLuyY+kZkzHNJun+chtDnDTDZoZCr0kXVxzlW6nyjBA9VR1QLe10KQURFAFAq1
uAlv0nqnQoE5X0X1DuFIsJUDibf8JOI8u9q4IhgntL029INZlc1RgG5aVRoYBc9BcVRqY46+L1Zv
+c4spoVe+ZSDA324+/HFjuKnzhSMUwPfoD757qmjUHdqhqo+xcMh9FgeK6Oo9pbVlc/JHF0sU/NT
kvafczt7CQly5j1U+BF1LF7okqI7d/4SthlAMtlnLFkxYeFRWzLyyuRiNnlLgK319cefiAy/kMfm
HYeJbh2Ve/uzCIe7OgAMS+fvqc3MapmPJCJGxJbuFUrTZVdX+6Rw26tssdrJLhNfEj2j5VYY3/FX
HgFjJ5ugwQ+el7aDUygtH4jQ9Fe5G2TnAG3OpnQA3LuORiIkXIJl3vvJBSYeaibQgF8Q5d5GUeSw
bUOxN2nSuoUl9GpW3bTRsW6TMJvLE+JfkB9Jl69Qt0MWQk1S92aAyTEc91RGskU1xv094vQdRcNu
mdPlPEv8B+zc0maPiUM/UqPMsQQV460VpC9tbZ1GdrT3Wco/jMY6W+UDIruqMBcG7+iDVZv2ntob
s4kV5NeaoPbMT84JSuXNAFzrxuQJn+cHeyaCsFjQF43ZHLbDUQvkcJyq8TOjuNhMNshPOZOw/Ak2
I9qPVT+vU32kn2w5OrsBAPrpx5fRRLQxmtaEUwHSTN/sAQ71Zyh306UiX6UZERVm6FKf5MhLCtx+
7+dGu3YnrOep4TOljao6FaxXKy9DYKS7QXBwE5GvgN1+pt/OcTyoojO8zFvHTcflmLvyrExa+llb
7PkwQ5h/G2w4bOidylqNvlmBrWu+dADpz4OPVHlS7lU091nGtryqJXHfVXxoVTF+539Zu0EVfjE6
Xl2nE/Z9QoYgisRwPASqM28CxB64TLH8mEXd7ckNHPcwpJCatlhJUx/3X60Urn8SAZ4LUZtrPyXb
N0rS8GQGzXdEE9mZA9ENJpnphLY7OyPIy87Z/CVVw1kQorz/z7cCN6mYc7HEoG3c4xiVOG+rdJdp
HJQwKbE95UshdPRQpqctw0r2h1RnysmTxH+BrDeX8b75QZveB2BAYsA+L+a8H2oCPp3W3yBABS1M
QD1HNHJ+qLis0TQWCLEJfco79gfkHar7FBHiKKCKZFIaeFrGFg1c2b+9hPX0pQqa5AJ6NdinZlQu
wcdVOODyAijJ5B/TRKs3VpFCQ5M639PrGMYHS25YQBHoPOiocijrp0qTizY3k0/5OCP8zEZss2qb
gRA9O505nFlr3Js+RR/T5wTjDGCDN/08AIIBpW5VPLChdciRdJkQa1u/jclvXZiy6DdtXYAhEw9W
2DqbQe+tU9HjXwRjC8s+Bp+yQnptsv9lK6AP8cMI+fKmHiHUh6IwdpnEG44S1D0Ucfuls8eHbj46
QymOMdXsLUPob6jqNoZM+i8yxx46a8JXMW/HOlNBiJeo0e6DLDGWRSkm0sUUXqBQtmeQOlLfto4O
3ACEwdkWOQ6BETw3qUXT1oiq9jYa8QpBlO1XFVGym8QjbMAZL4wpeZ4TLmRU2EfTi6atGcqXoke2
QB4q7rPOCA91ZGgbqtJ7t8VOC5//UJHhQHhMt9EnRPxWX5h7W8zrhS6hytc55DVPbrQYI2nkyFnf
FWw0WF83OMdXSd1kt4A640teKZYIm0yKMFX2XRuqfds4ziGyRMDe1PukIi99nax0yeT2jcWKn+m0
+8mXw0602Vr4k8G+KoOYmIfFJkDFRSxVaZIAGO4MYOPbtAhp/QxQrSvf7fa2b5WP0iEhrh+jS99W
5rIoknEFsEK7cRvMqWUPCd1IMkhmEI1XsgmJdJZlv80HsbSm196qJmCA6qm25TUDWr3kjI6oMmkP
0QTbGyAxXPk8x2iWI49ufe2lU80uSaCz2qODKz0yoS5qBmZAumvV86zOX8BbRs0L5jRqdezHuf9N
a9sLRxgZ+xWTQX6rqWNa185enpoYBlOIZWHRu+Dl4baB3O9LckEiwtEr4xTiQcI6XRgrvPTPhlQA
RSjhSuLVF5UlyEOfw2IppTwCp7UPiTzDmyAoMXkSDZ1jDbwpTDsgdj7/YTU0dUNzuMmKutrojQE6
tD8aE7DeFJAtoYH9JrcMQpRKtpPGw2RYTBv9EcmGJLOKJlEcjJ/aW9PrH/ISTalNtr3jnt14fAPH
4a3dBGtKgJDO12eQauv3y4p4N3imr6Ek5arUCY0fGkl4XKLvTTPwVvTryQUvkh0cbVK7YMGPaOaL
FKB0jTgr7zBkzE2VlI8KTJu/jLAA3phNxEIfL81Qm7YjtGUIgr074ZI2RsBes2gMzMgLUZTXEBbF
AhnHgqREaiN2IZZ1fdtA4DuIVpytIR+W09Qe8UKIZRUUNQUA3J0yw6Cf9ADiUHsTr81Kc1NQ8yDE
gc/CjfGKF9W6iQWRE1oBTOXHF+mGxT4nOX6nKkBPagDeTWa0Voh0VdvFcajdxxEu3SLpUNAV1r3j
ik9ay4dZdME6lS4pgf4AJb+Ct04wSKO8Oxz0T1AUd0asxbs0A/bn6e0ePO9wI0XZrQv832GGHHEs
Im2RAzNsvlVN+KqPCMnhOj5GYX92BvvBjdtrbyj8SG55HTT0p92SY8+rpUYqina4YH/PhD+p3YBu
kPDMqIaJZe6QqkZbE5fITT9sR85HN5XCJ2DHzotNOYWgoO8Nfh721rRNhmvSzwbhfjfbZPuy/IyZ
55xF0SUYi6vL5u6ImwhWQsT0oB3iplj6TnPMsccuCk+7qrbbDLX9qor+m5jEkySRGy7429D4b4AB
CPiNcMobY4WgMdi2nr/qOaAsHJXGN5EJStYLsXkbRLJWVf5g5cxYgYNPVqDdPOh5Paz1wnwMOmuC
Q0a+nYG7hOHikC0g67nCITjS4TrGlHPwTXFOSCq4cZgVdMCNOKX1gj+RfdM3+TUev6BYhFqftNC3
Q5b6bgzKzYBK/4a8nms/x9lHBWlegwdvr66mJUoAKK/ll8jRIZpU9vdcC05kweyRCD1QowAkoAEo
xvLUIsYlpIa1SC5nuvhovroG/QcjCQgtb7t9m/nfgXLTAUxJJGWrP810kroErBvEVGiq5FMSSGaW
IHgG53mx4bnctHiwaPXCMPDdSxe4r4TJteu6tvE+anIzjvF3fYoT4t2x7UOjfJkm6zqFxGhqebTM
Rvm5R3jbQVlvC435IDJeiywkrjGDqKpLcRSDLXC7Ar8vbTAMtcJVAfu2G+36JjEROpuyAhCmz9pV
XKYylldbYHzocRth9S5xDgVNvajcJgT3LD91Urxgs8jA0cCKt+xwHWUaHBgLv0dV1NukEO2JGSGf
3GRtVhbEE1LVyjbcJlmxzVvS2+zKpEJftffY805lNpLerOWw861H1U9EiVnqLTaLt8q8A9ZA0OXg
bk3/oEbxrbBt1MkNCTD2qLbtmB7NFK+3aMv2oiMIBENs6StpA6U2KjLiB8Itom7qFzEmUyMMW+By
GP+oBgKG15pNatb9WhvsXZZik6ntFGx36l8S6GxE1rTZMkqyJVXk/FyiPR4Hj/gzvRSHtCNyXJTw
ozFsgZ/qUJQHIFdoTyATjrRNjBUfLcONLvY5YIm8tqdrmOFsbqCTDvA5Prs4cS3CnObsrIAlnQdl
4wnGxe5aVHZ7Zwd/1QzsbKNp+PuKxmsXtCQpJAzV59Y8UZHiEEdcBeUb3Vp4stk4aQnSp1M2Ivk5
7oVCG6AhsqxST/eXEKQ4NoGxiTs4KFgnwmWcPnU+OUpe5Vyg4pA83sJ4noK+Xo9Gom81/NPK777q
ZCuRWFaquyp8Nunj7BhE2xAkxU2NlfLghpgDawAfEKkt+h0QHHLZf/JMnSM6d429oCCaMY2cRcOx
wGwJXh+CujtXetdgQ06MFe4He6O509rwVbYijgXWkx/fonrGY2eTeKjn565ap1GyD+ueXUO3bjvU
wuiVvmOUe4gb7da3WVnY5eOl6N+cuGkWLC5kpPjhtQ3SfVGRTqXbFSaSmiIAm+G1kTTp1iDWzMbP
jdo8jTfEZ45wLV6BbXvHsr+HYv/mNvI7auILzN3vqLFJL7II4caOcqzswjgqLaNeNKHEjAZtWmEj
sbBrioNFDhAbMpCwWrgrVUJfXrO925TC18LBxsdqIl9R3hPSwmaV5OHhZkCgTngXR7CMgjIIa+P/
kHRezZEiaRT9RUTgE14LU05lJLWkll4ItQMS7xN+/Z6afemY6Z1Z9VRB5mfuPTdm20O2FIRZr29h
yoIvDEFYwCCsHw6hotpPMCCZsxs7OmGoyGkqEHAlIbFeJPHl/t4mYAvSoVVFm0mkxwTpiKdMAtcp
a4g6mBUlYQ9Zk30n1MPYzQawE5N/Gn0sOi3D4UxOVFXdA9wqH+CheXmeBdSWBZ5FxfQLVxOj7Il2
D/FwYXKaK+nFdeaSxWiIHzyKrsFX36QVyYqbxpFTwH6o++rAQ52gwB/h/xYjLzWJy3draWlBbKnH
///NtErNK74eTnUMoD7lh1mXGGsIXxm2Sp23yRr2ZqL5t87WyLopsjOtPPucxEyjVAxPI0EJ4IWr
kyEByiaLxSVgLh8z/s57Z82fOnhjvXPsj7YCzr6ajC1TY+o/NBqZ27Ylh8zFQriqxTjZ27he/FU/
qiltLtSw6dnMOhKqh/5WemaLs3H4xaYmCc16BBDnQvVJsl+yTJ5dJTEM6Pn7uNbnNV1OntL7Tzxb
v5sShKj/+NIZf+028mriunjNiL0/roNi4DG02bNL4G2uG++O7MSTTVUUOcs/Q/8oTKzKDGZDN6XD
hq5LEJH7XRXrfhuZio9jUhLvqU9hr2E16MxrzixpN+XzS+60frgZA86ewUnZtzDhZAql7/XHzxpW
3w8x3xVWMuJJHseTXSIDzt2Qxo0RGJyZqCy4fF1RHVOqlnPVV+ese+TcNYmImgm3dT1KwtAVnA8o
MuRRmDcC+AiANvO/XQHkLF3Xw2iUxQHJI+EwTq6fS6g5QW8RpbJsy/BjIFwuWOq7qMblkku/Oju1
OgCdW/ZarZf7kdYrcCdibymJLyP2mQC4Sv0EGsnaaXZPSWard5nRtJVJ25xxS3j0t4BiKS+dR2dE
wwo19eRJosWq7LIZnWLN5nfR1DzuRKuOUPPG/HNTWDuzuA1MuW820eNJAe4B3HpyVMbb1G4zM3D4
2FriogPKLNY6hngdWH98C9zQ1AuTddJXmmiT7NCk8r/N2db2i8BLnY2dse8t8ccetjGebb5Kp3b0
GxrpPdTj4VX46/BqrawK11wZx//+tjGwp0u5fAqqpnYUzqO0p35T3jM9XAxN7Ttnmfk86PbPgmEQ
lrAAm3R5ATZdtK559VxWQwky89m6eA/IjIHgOmCM1Ie0f/jP1lMKs23nDaUVYplYCPzA7uhUY9g2
xiMJqn5tzHW7LIL1GKNjFhT9lVzXcCTf7uj2fg94oi3CobHMp99bJqZrR6Ix4Doz0h1rjOxUZe81
BD1z9rQncMOXFLDuyeV73GFlMECraD8xxiGBLeAQjlZbP1tE/FkuC5qml/puJq6Mro8kP7te94Xf
idfMUm1oWqQpI7Dl8BvZTAJQFAVNRFWDAsjz/EqiIf31TMw901/ILvPqgbLSIVZJUCEErnh7x19+
TvDgXrZep2ZYWBgShQBUz3XOrZmTgwv2HJR5+ljqPUPYLs9yItYo93Nt7+kghnuCw9kvgGbiOs/u
SqnsDv3tpz83cMdbcrZYh2FrU/OngOyf0xhzDPfiZGhmoPEixLq4Z0DM+f99HyeA0Zpm3mDlfs2C
Qwc3sLg6XaEdKx0w9cL1IcfrCA4QbyHYt9+yQec9QT36kRFSvZtc4pGAdW23RRRsv/X3oXEtmsks
Bck3D3BfGGuqExkzJNvh1l2Gm893fxFbQltutVqs9/V5WzoMq5NGs5dxWbWt8+qnGYEjLrn0W5Mc
dHL0gtn7MlmK+8I4DexQKn5UoOvMutoUINoMiDvOVfKjs9f2PBnmcuRN5lSFxYwZzjzNkJT73MEN
a6BnUGlxHJ2RSDBPa+OkeSusnjVkzq4GV6Lxgpb5WHckFbtVc8l1HWajqlcw0vMt9SczyjZnjTu3
kNcBcmNs43SmIq2P/tZcN3+NC0P8mlOstd4CJHDVCLxhbe0t07+0qyukHHNywEYFMUf51dUibYkj
ys73JRVbuGIrJZ8w4fFfxzNPK+mcPctFOngUlhljWjjmmKCHr2blZmPyJgIdFOO1WSFrU/rgQMZg
rLdwXB4ruFwWzx2O9+ssR+ZBG4RO7+CrhKZy/rWSpwnN/Ivg50furnfFsd/cJluHDESMIQOs3bhq
SwxurUMeRQ6ed2sf9E8khTTxxbff8ogSfmFE02Bea2ZAcIRphvrHd2x6RN9I6Z+reiJzOIHVNIh6
jKBVse68pj0x0huQgIDlgXXKxxLUgPCGuMjdD24+uZsHLiWvJ2BF0RmCh/7jyIz01Nl3gC8VZ4Ez
UODtsUAb32oOcVSVWJBXeww6E2/Ugk5BPCaJs5+pG0GNE5uoIN9gt404QJLBhq1J3OJW3hoG3+EC
oikgKOo06LUeVpl/nLlu/qW+GVcLu8XZBvSur/Fs9qGvbOtuyzWuSBHHaUqz0FZISVBL6BWNbuPO
1GEaAaIdJVaPSQT4x1LE2EbFjjqyJbozvS8Vz06i2pKIWWN4tnBn5iJhdsIqCUzG6l1dJyHqoO2x
UOmMkTWkIn8aBk1byVG1srh7QtTQgEVbvYucLGIdFsCmM/nrkcxY52+tucdJqh05FH8nJD1mpv5I
39K9sDDx4bYG0eJNz5LO7ZxvwxsjYzHtIC9wfApCfSIYZFiEDLBmcq5PhMfxpdMflmb+x1tslDtJ
RqKoB9Kqe1AQWQcoAO62cKn7zPrRn7pG/N8vTQXTaa37+bzmi7ZbSznssmk2YzZ8F4twj1h02V+X
V4fBT1YfhD9GSgfc4xXqs5zWs+m1mDWZj0aab5Bd0iyxQzuQLGq6LFMdmQuXsJx49LzhMSXLN3gC
yfQLqC5oNVfBVxh6l7ITsVGaNbAKBjhuSpf7vPXHZ2cpSbag2D0Aqdd9Dt4deXT2XYNw36XWeLJa
5A8uPKrhdwYj5JxS3EVZhXrFSnIy+Pz6qV7JN0pgpVMMEG3x3y91Ssxss05fnfBZV9HgkuXVTyf5
GDswyzh2/ItA7qGq03MQdDWKO1fIf+Vuccz9ctJoL2YztCd2Pr0ixzIrtWXPJkW7JcSSRuT1OAF7
USQryG0mh5u4te8N+WCzaH/YVeX8lDVnutM/u6P7iNdOdGaCwA2VWU6RTjrAjnEVmb2togZzN3Mn
+AysZpnZpajPdmwja2jq2NKmu0w9UKAqjXJXD51tYzayDFMAMaN6chzlxr/3THP+5aI4d6ADz05i
kY43Zj/8sej4/u3ujGHcfDW+coSkh6bR39ZkWt+t2thzKy3QCcYvvRflk99lajcJNy6azA/lZoJB
tVKIgVv79SDYb5js7g+n3Z2lTQ+Ehaij1ZQrlUXlRz2GyWsxMAurymYPNYWglw3eV1cxkNa/egZI
YV2NMphlyQH7aAfqAp7OROQo+IX3yn58ixqZDVlT6c+lbo2hlW5vKd8AcQSu8USonhZhhq8hlUF+
lp1mhFQJ3lPDLiFo4MpS6MwVwjbj1ZlZo8686eGixAIEk/Xpf381sT+NK1/7ZYvWPU3TIW82Qh8S
vO/ezMGalKSOYfWNt4lKGT9SYK7aL8fq4zUbs8eULRwroO/0Pvm7tyZtND9SCL2RzKaqdpwXf6ye
iqrPTpq3/cX0ZMaLIEusMtMnvWNrbGv529R3RJpIo9oNXuS5TEkT07F+44QJJm14sfikERJi2+Wd
Ikz4wwecF+ZypUVJ6SelwYR1QjtA6yYREBQgy/RF3jQugLxateuok5kxn+elsX6uTn4swacFq2yt
PYtl98cjJRkhj392aTniOkW9IAVO+Vppdmz3NXIL0PdiZvDGHJ6Dv3gySKFOS1hLk4McYjH0fdOA
k+tINvqRJkrfTZ1/0AVPiT7q4CE3tOUmVNsHXLEaJIL2ziMWmx04W8sJ9o2qAn3QmtibmiMMYzy1
DWzwqV6Pxpx9rg1o075o9YufGu8zZXTcCvmqaQscf/F4JlFKBXpTFVfb/KiALb729a6oEjI48uy7
sciz5skbDiB8/pZVa1G2uQyqvLgQi3aom+V9dcfyNOf86AVA4bGvSgtc4XCUpMxtyzNgnZ7vEaRh
ltdH0ixEOXCP2a2AAJNU5HlRuvW8dTv4yr9dND4809RifJhO6EDo4emz9KOY7cv826exZhl1QrJU
R1bLYGaEQgRWYZ1Cn0EYErGavY0lSN8o/HaPDpcDQLYnl52f0xLC0ZxqLy0OBGKFrelXtAwuEq6T
U0xqDzigGLv6ymB2x3l4k/kETxKExoEAqjBf62fQ1WBnH6AYT2ZiZ5LnGCCZxfwj4Z1sTT1d8664
p2uZxkLP+V59vjqzLfdOSyijSMnyYYARs5v+5ro6VTVL8MzXgIAAc9yIntqrKvvntNxNDgV/Nuj9
1bLFX3LUixvJCBzzYOO4ZOuM8cnIfn3nGMghZXNY5T6dc4smn2mRcoflaSOcZcsJtCd+Kslz78nu
u0tt6zuxpCfP4kUe2iAtgOUM9hCqDX3ipivtiROabqQuxs/VNuA0jO6+3jjSyOLZnmZVwaBF9uUa
1TeRc96Z8fcSseg9mzpndI93n6Xa8k8NyXwc862/Sq0hjp64LIAYDYM3m6FAMhloB6jwS/bqEZbT
ggmkpR1KAqNRvPkxwWhyLskLQjMdaAWIV+k86KQZkThp9tJujRN3m3uvgYA9dez9TPJeg96wWy4M
gE6WUcBk8bKI7CSupCqZY5e9fTnP1tOUvU0sU+eUpaNU7Gdc4inCthQvXgIgc/KW93JgzsRyZnhp
G05g6DicTb538cbyM990PF5gc9u1Lj6mkU92ACjelOldNz+KzPKOudZT8SOeq/zlpRpRG8pGpOFq
6SH9jziqrQDv1NQAywGS7+ZxuHlG00flrLURCsT5A77Vd940cNTQHUceX5DG+wRGgx+Idq5XJfxn
X+2rzmZA63CRqcY7pFIHM6MrMscrCVTV6oNxGV4nKd9dveJts8Z539rk7TggrSWBSRSZ83uazD8d
CtmQ5ndgwFogdC4KYgeICJjXK8Q2WumkQ6WibTf2dozoxL9lGKedDxEsrF1yrZLOra7e7L43svjQ
lkU8P5ZoLdcDjG2snLbVoModdhV4kzNirg9pvaVd6h9kQb7mqBBuSXcPNTa9kibzmMmljHO6aIER
dDadhb7V7lE4Ykd/LjUrplnPo6Wz++NKVm6RamtMjQUqlSy3HWt8ySAVndV/v/CiOpes8f5aigjn
0ln6Uy+Ozo5Y5uI6DgaYI+lcKYkMdD72uxga6NWlcwXmTi5i2t0QjFkn1CTjEYo6CNTGOjVyfMMG
izdm7E+TbK9t5h08HUSLW2eXUiKLoScEecuhNnz6tRu1Q5ftNxOdD7jeyC0AivjSbwJqWE4OLqGc
qF+yznPN+Zd3lXccLOVfzWb4A7z47nTw282aLW4qC447iTSMcNAcVe9UIYpTdOfPzqpWTPkrITA2
JULZFTc1SDBY7JgLo9l2flpmEFOZJWcEpZuwLi6ymj/mhDUSjEmGaVl+Rl/oBTllx9A8u752LEQ/
cDCZXw+YXyTA6XZjTTvUdZwlXj5fBMutfDJgmfrsRDuKNlCBXkxC0yu5Wl3cy+2RCrXsewUIl5oi
OUE2ATrzE1iRffOs5qWRzTVhc5zK6Y8i3JuoECTnJanUfUNhA6R9M/hWUKV+rVyyO0qGv87QHxqv
sm50G7HtFxXG6w4iCuH1os7vujU4F72s2T9D6OUc1zjCJkrfFRRPSXQrLf5wIOYl1EfNP5BAzYqk
5lkV3OlEzeoO8ullZ1Smdc5etUF9qFzGSa1p4bFMquzA2wBxSlF2yMpb79BvT9MAjBhY8hCxUap3
7ppr9LndEBQjNEEAOqRBVc2rclKTwoU1Owgi5sL5fhjddkcPgV5ms8kyBb5rMf4H5rqE2CAkYCpz
v7b0Y2ziFAWeRqSkKLNwBknPqF5QkzvpabasRxQ644KUc6V3QdLXkkurLLyE83Bpd/3qMsNETe2n
WCoSMjOY3DQnNnAvm6c/m/g9g3RTrOLGjOMcQQFRCcgnmFO+oVm5ORKdPxknYIas6tOkoAxm6Fls
X+PCNAJ0ABFlRBvqD5Czk7m4LrS1YkownAt91iMukLNKU/9oSgKXskR7sVGKn2jPAZ84mwomK79l
NosZT2lD1GdJuTdbZDD6Y72YNvLDMMYutMUjbu7xpxtJfvb5n0o723uqAp5vEugwa+m3v0Gx6g2d
HWwyJ6h8mj8Vm/hgEAPFmLeEJF859IzaEiS1rz956LnIQoVq3GWpz+FCH9hjJL1W9sqaf+Dc9uSx
apgggUi+DSZrLN8FM89r/1gOzkYM4uaSMnXJiIcYEGaxNxs5R7Psp0iKu+sZr7OGihTGHtyHguno
bIRLl1k/2noLqIyWeHv0+CSzajESod+anhn7cWH/a/ZAp60nPrr2nlOVo0+TxgUg3kWiNtF91Z/S
srFexVbrB4vnkJN2CreSvAolBgbo6/bTtRaqJSZUcuAYrKmfBuYuZEDzh2gsEXJL74W3fRBV5YGv
3ogJJPddnWcE88wpRxJHTPPT7WBY26S9Efm+tKHjNMx6l/J7dEfI4n79W6NK1pNs2s/QoXcFbJ15
oCwWvE0hFpZ7nqF9IyDrp1opctIx7d9cn49+BDrMPUOmrw3ZP1MtPZ5RN6/SZ//Sr2NodoUfjptI
7yIHdGw41X4Y7Mjg1Q4qUUELYsyoDI8UdFM+5wnRMKquvwqWedDLPUbdti0PKXHEvViGy+azKMBM
cEI0jyByPG5am0SmLl9c71c7mEZoQ52Pyq9+XRFWuwuFI7+LCCXz6Nq5dkahjnIRhJLiBACvnuy7
Du0B6dbZASoJOsFmyDlYzX+bCd9vThiqmA/fatO5xq5+sKMMYnB1RODxqryfddmzbi73LtQuKRmt
y9Id9mJpWdYXV/rouxE0jvuK58CKSbvP46pDuKU5dRVK+yf4TL4iBOY7ZRPFmacBhDFgolaNQYMN
/1YfTdA7p0np06HD2bHTWFAH3A75AUzdXRKRBTGSwqdHrT6UFNSIxfeApt+NVLxRjqYHH5VPUKz2
v7RmRk7S6cMNE27Wmu7lRjw9OLHvjUV4vPkbWx0iIme81atZOxdra50Y+1sNzb5/Y0INEW1uu0B5
hXUQnnxVEMPCPNFJmiGCiPzwTV6zDJijbj07zlDfwKrdt635atqCGXPJOKZSp2VMH6mHEN8cSP67
jAHqfjwTVP2a4Vw6YfYx90mDSQE1Zhr62egw32eF1ziyiAiYANkv06esbuPZxbzDnKg5Mf97NiiT
DX9AbjyxKidwEnb6iJZzk6iHqb1OA8PJJ8RKx8mavIOZLdoZW6AMHMcayLxJSHrh3j/D4/tp25oT
+k4RyW1zTk7j/NrGrgphEr1taFd+tB6XE+Ge1OTTmZQoHT+X/QH3e8fg37luYqPGNPzb5PyFI85Q
xIlyJ2VGKUgXVwR/eLtFd19lLmzmev2y73rjh8EYNZ5HWqualafXW89K81SAhqgBDKqRTmzVw+MV
e7ZHZTy1tRE48yLD4RGMTvhKcwdnWeuCwX5mhTb6lqCVGDqM5kTZR4GzbWEFGSPOJx0/DSGK136s
ImEya+pALT11Px0DoUBeCsCmvvV7KXQzdqcc2/RUZ7ENaA964kZqATOCgnjJaHRxN/vMPWqWsJrZ
2nvdWZB7re9Eo3MaMyIh55GIJwTXzy32IdqhLHbShLF0wuWhzXCDhJs0fEKYhHrPfRro5AM9A9mW
19CdZhJzSjt9W3uC1Dsv/VONwCt/k15LaJ6sv2tyQNcJKDEs9WFvJ97PInM+ga9glfIyPcqmd9JM
mO6ttCjAgQLfJxZhrBo/aAXbjKVhFTEOZHTw+lXIPp7GPo3gSaZh1nFcTp1QaLPZjLgZ4d/MPDJD
/jJt/sGkmimCM+2aTMsvtUJW8l0R6WP6280dsSfgl5t+xLvfuNLZbVehhLeni7qA9Ls76KybNmVe
4SfOqXxIJFJEQXrO90EOkyb9O7ulZUcNTuSCNZ7l6lCC9R0cEH88eML89qWKhIV7h9qo0qwfBCfQ
mzAE21UV/vpB/bB0Qi/GOoG9SBU/2TVpXNNHp5fZznKJ9koyNYbfq+ofWV3+D8T+6Lz7IajpcKL7
CH/vzKJ3hwwAAU5rkXk1IcHunsinSSDvj0tc9veZzedDDHhHPXnTFW5Dcxr/wTONBE9xRVbYUNGQ
IDtY/iXzO2luerRs56abvrQMqe5k5yeiU5mFYDBlQST+GTI5zG3zASL+QOAGnx26YvyBem0HK5YU
9uXu34KMxGnj8jLYzcv1xMKrjfAbnUDFlyypWPOyRdzXHUGbJm8Lz3yM9e1drGusyuVUd4zx+HBR
t1gHIKJ4HiCzBkPjE/NgRGrzk12p2mhDuBDJnE815b/ZfZTN9S+cCffWkW+u7P8Qt0jOuYmObyEy
AcFmm+xtle/Zt5HSMjTH1Wad0D4XYv5jTu4UVeyizPQLaeytWyHBDtBwEa2PxJTxtSJSdN4zTgHL
B8/gGcOHmJlwlCxdXC9HFSARfS3YFPHakGFjEpKaIgnhxfIqdHfkP25KvDoDAGuKbkFCLJqhZaNZ
nIyTVv0arX7kbdN+0d0yKB8rpDao4REeMOR6bFAs0n2F/1KwuQ2HZLwLT3t9fCMkEYnzZs2v47+p
6seYRp3xxYom1wWgTDdEYBTlozPkxr5wirNisRboOUVXvfA9JfWz0DfmigsmomJj8ZYoNPyFx3vg
vLCSVNGnu81I27vmPKbEybbzbwbszBxWpzlU6z7N+ke+BToxrzVZG+bnhGwY8ivMqMf7w1WGqcOf
ZzS+c5gaK2CJjf6FbdQ/yx2O47TlO0bWTwy0UaIIVifsDkGe17zkzmVe0vdmo+D3GWKo5aNyNi+G
9xYJOxviZEbPYLAz6BTbcMu+emxyUoeQ00E71gMXsiUzFXXDzASuyP7R+DERQUOz86xRsG+T33pd
vU6jYb+xT2l3ydHSNOcHvsl7wWYiLv2u57bJr5k1tp+rPO8o/PlClUn2CQPOZszFzeuQlmUsjS2y
zHa+7/yxRE9tpgp0dhuUZtYJbKERc4cGPvigNvLXphE3XOCKC4FnlBbzV2sxkZp8Mi468xXDaFz1
uIcnjmq79WzQ5RtmO2kbPKjZeuhdJMDWtMiz3czTHlD0BQ1gfUDEHFeP1KxcYHxKCfDYvIPLYjbO
tJbJDA/wOqM46BCJTTrZryC5/9D+LUSlMYMt6uW4uZRcnUXjUQJ6DSprebc00wry3liJCOeV93gj
8ym1bk2Vf5Ijse5MPSuPPCcGzWHdg3BtmOJWF2tMPJZaE8nX+khftxphZ/veTbfU6+jwx0V1+4UP
9igaCoDZmyKWYsnF1IlmzFOO4QfYAoAzAhI1JSwmmPDvUA51GDtJPfTWN6asn5alAbunp9crxHAp
oglzEPluNIfuaeR56xg4Y0rM7FBY5vuQJIz9NRsdZz39mx03P/UjBIgNq8qBWsjLz42ukT9fL3/y
LjGRL/hHgqMQ9+hjBLSOR7X/sXIoA++eEAOjrC8K3wydyqG2Ed6Rea8dgOZKT8n6rFjJPdV5+ult
M0GvS5vfsVTSXzVHiUXnvhCpi2zmwW9zUyJ+0xhqsHdEh/nFMC7wIaTeFDEbFhzzXTdAJl801FBd
qh+xkfHfrQHVZTTx2uvcADX+PtTYLwx5ULYV4xanrvZGHQpOmOGopiCzmrr26YLMosxKzmD0L1nS
ySezcX+YEJYjlxEtb8dwdvUUc15lPeQ/wYb65FJu2x+rCh1hPJxHtXspyw+zV9/aWlpfWUqUUNUJ
VsGgPkN3InFHmxALYArEOjtcFoOxliuGvU73//DVkFoCsngp8JGTNNJHPTvjnZLF2+ppE6oacfVZ
kV1nPT2tFvJ3rbVfm0F/z/yRRMKl6k76xNErHj4tOiMMqoqIo6+OT+Jnlzg0P6LHwQ3kueta+00v
b+Q3VXFe0vVTXOY7A5fYze6jfOnMQKjE3y8VIfRenne7cpwgvWptHtXCODpjLULLoHoZm2xfOcZT
vaFw0MpOY9JOap2mSC3yJkaFxGE3e4DyDVoc/2QmfGMqHY8jb+YLcga8O17O0zwBuCM1YHadaQfX
1aJ/xNw3MxHo3KWPC7Ue0pmewPAxGJrDL6u1rzoU3rho6TiIak+5ptygBuATS0++o+B4fHgwwR3d
TPedNiZQyorlCRXqS4Ux7DxCvrY3NJpW5j+PDysfxY3Y0fvpx8o2ftnt3MSM8wm0ftiJ7dy4NKz8
wNhzgnEFOVCuservx7ZwLnlh/lgmhm95sdyHyuiuE8OBrRD7nFrjd8KuACqwaCM+QkLZ8GPvTJU6
h5KwSUb+KWSL7g/XEHbUUrCWzXLYyHBCggXUG0sQ5OteW4dtzfJA2evB8vhATewRPazdGBO3iITB
7/uJxmON2l6V23LunZ+r5zJoKnjtE92XEBxMb58kzOse+zQMCx+G5f61PRdEfNmiMsNlPglpRQMa
WCaWlBrbNW0d6G4rmx2zHg7GtvphOxlpPG7dPyvtv6ylwSNkbN+5LtcweTw9vmCUbs7pJ0MW7eRq
rhY2NppVD2d7aHuMl3uPs0sT7TXpmf85TR1NLSzt6avy7eHEvBkPdNp2PJSz2GMpy4LBph/Oe5Lt
FOYpQsqYp6aCJpx/Yc+A47msSfB2lH0Sjf9B4t4+J2a9WrLuvFZiZsm1sClabz6LFab/WnHxx9Rn
kkYjXHmfM4EhT7a3r3WSEB+DHEJI6ExfUIkB52b5+VAd1oCa3eKa44KQBT/ag+BvFwWOBOzeYUus
Z1b67FJT148rJYKx0edd2unzSQkHF65vTDvwBtFoklA6yWEIkEDTMjkjoKmOJLOuufoGhlowGmjF
HD1qnfVEZc0zMVUUF0o79xbNud8nUYHqPrQYJiAnYQ+urHo3L+x99NS178RVHZLuq1Cl/Sy09aVE
Ah2iQZ9x7RA257yWSfaljwx9B7c92ulChdYaJ0+3f3fG9se3jWBTPpz/XygDPKaI1rb3xiJIEU0e
k3p9XW3vcb4f17Vi+9FZ5xLSMGmYBMnLGXE4Q4DDZiHQafzJijYHWphicogTKjRVwb5tE/ep7Vzm
1Y13qst//yk/bWXWFybqf3gCRGB1pBctMltpNNEk+tP0LdzmDByHuQfq5aDPcrYEdoOBjqcOtBZ4
+o5uWSaXDbBA7aNTpO5QF6vQ98hf3+xmdCMzp0NydfVH8xdWUCCQgrTU3wjEYjVh8AY1hSSIi61w
cWIWp1Alw2Dx2v5YmZuI3FL7WTq2faLSxUDdcRPpFokdLTFpLN07DSeW9ieBVI3nx5rQXAs0Zf6W
I9SeIQIjZLILg4GnW7NonQ7FrB/6ckasaU9/4N64kcrFOykWeOkyFXSa9YIwl5kqG7uwRIncQVl5
Mw3nALC62zUshaKBrBGeWAcdsI4XZymp7e0MNSjDJlq/H/j7dE46Cay90ZYPV2Q3/z/pb8Y63aHV
wmwkYyjj70MhfyDMQ57TyCzw2KcHlcRyokqg4mVmgG9JvXPSeL+pphHUbi0NXjXwIhEySnNc3qWW
S8IWf9WM+CCsk0jYpbV5QcHPhlYeE7P7LdHN3Bh+TAw8adoFkoHJKNROmFVz5SGm1iLsVzLJ4bPo
+sBgcYsoOAenkvQffbMRjrE4wWoYCToTNHJml9q04EMT68g2xJR+s//Tg82usaNsiuHPxOAuS1G5
KU//Zoslwu6hJ6omfT20qX3pGwwe7UjSCQrAzCvnvVBUzl6FK7l+Y/5gP6WteiRDlBN5cu0NK3oW
szh9w7Bu7cnVITpn635wvNi7iQY0rMWnZ7JSzWgWDoZ9Qy+VEJ4Wb43a0D1Rcfl4V+3NqwNiUUBu
8CgFBB9BTMmP0xg61Ew0fshzrRpxfl8S5NwoUlgJZktYtDMCXvaFnSWId6yzga1wh6Wpiwk3OU9a
HbEQTQ4DoJBphcldl+WOseoaIqdBrG0l7zVb5MNCvg8wweyc62LjXYAzPxXt09LQB2DEl9ig9/je
GXuwqWeABBWgKJvI1TTMQgkFl4/VEuXLKe1xHKR59VctEpPu6h9Wwvgum1N+5TZieuJPlpPJAmnV
wXaXRvJ7GjeEj/c2WcWFtBbEmCZwuCQV4Uj0CQAh7T4b2XZUTfvJymhlvPtPZaiRK6dEAoJvnFQF
h2SzZr8SlnM0kIJB0Tjr07PRQcEBkmoHTpr3ZBAkNeGDmKTzeUDojGKQDJ94c5kBNymT7a47DsnG
0N3IxyDLJzuijHd4oBRooMmRZ5oERuItHfq7u2zGGaVrpZsZAzTW2uyYIGXXqP+7IiWFgrzMW7eY
ex7t6bhqfL8lpdB96pfjmijnvIIL2Vn1e+EZ7pmCIszK2j1U40oKrjesUU6I2E5mqXqqAaOwsWu4
4udnqBHaqR4s7QTXhgXz/zg6j+XWrS2IfhGqkMOUCATBKJGKE5TCFXLO+HoveOAqu56vn0QC5+zQ
vboKK0cZEP+1hETy7DHbCdvFltHvHtaKc0IWNIsEOJg4MSPRI5PQ24KLxZ+XeLBXee38rjYZWcTW
7HcLE7StPXNHVkd2P4gFsjwFQXU1/FGCrwRAsszHZfKdSWnmtYRcUK1g4rNNBlGO2LbCkX0TG2wL
1AREnE+9r40jws4fYmU0GjOttpd+NfeKXkkOnWuJlmcFrJXiMSSZQbt2iRF8YWbPDiOm6j6n61ak
utmPEj4LkWmwWxeDjkZYna+YMPHPkm3z0xgTGxX2bWb+mItCeU7U1k/lJHpbykgmihTP1P//GLaS
ubdI82LjwP+q0WpSUWX5oefYQWYtVOe4HoksSNXxmCh6EKOMC4bYPAtCjOKhoi8gkyEiskhxiBZP
z2spfAmx8gf/IvF67aCQxurVYfU+Ixzb5Uv3lQhq4jAY5PIdiUK4LlJ06RmgBHJL20L4TO9J9b7p
e/HFYNNpF6sShB0HKUI5fP22RX7kMY9IHuwlFFnLQrZpTQGF8U0i9MlILLdQEaANCRHk8aA7I/k1
T+WIuV4cYkeZJeE4N/kjq1iB9CoOqMHgrJ4H2rVMOGPyMuiQjuuY96+mwTKfVZvOCqSaEB4VVlic
G2uUt3YpRRLTykFHj73MJeRwHKxmvfnNtDK6yGKLUOCzb9ruKlZCiLJQf8mat8T8IN7cK8xHxFxi
ZTZilFQIFQY8GkVVf4ra4jQa5rlrE1+VEq+uwM0XvjiSfikWR+oRwl6xBJmPKQyRPJD+yBLEbnBS
ddSDBt9mkoGTubE52xfzZBekUk+II6bO2mGMeqkRAayz6egxmhA56Dl7Rcl6SKz4ugFqwNwc5hbH
FuGJ49zi/mZHML9JHVmYXW+bZvQa9kdtRDIVHYTVQKmdBFJ+IXXe6Vm4Gg22yIKNxdwrx27EUYBU
gAHUqcTDVq2RU/AbyaTkmM2bxQSsAcCB0DxoEHHPs8N0SUnRO9UkLn2bveo2MpFxJS0g608BpJW0
fAgmY6bIZK3U+bO2YOerPObH/iSuDArbj1jjTVzi2q2KR6ETWr2wlxhooRDPiXBUBngXZdudass6
0npgy/gSGv2Z797ResMd1TdxXgOx6QnDGPBPLTcW9kDs+hdJQPWsRvzOV+E1SuX7EL1oWrmHi+Xq
BXT17xrqno/1oEze5OU9Au9jRBPzUdoIgX6hYddPT6U0p7lhTVjVbtj/FVg1UTmDQbCXlqjjbHay
rEYdXCHW/DbMe94Aa8CYQxDfCL/LEl4MCfVWdgZ0kKdY8dNPk92GmtW7iLg1xB827X2EpgrtsdUA
769qb2Uckpu0F0PAd2z3Y03LPR/TtnVA0thsIN4AB+5G5NuC2O57BSVBeWObg2P7grzWy/DGUwHN
4gc+N1vd5GBUepZ1r7FP1MVRYpQGX4J9EqP3GN3HtCv1yW2UE6YvwKbYbCumICxkezeproVanOf1
c5g8VIgEyCJynyXyxpmC6J5Q1IfU0IKZWZgRUipjTGUAdkZguV8BMqxI0Ncmt9PuJ2TUYnENj+U9
V/l6kAUWqP3UkLC/9hMFh4urzIvn8KWWCYQG5dWTexzScKq6B7Rslb5UVs8189Bs/ZdU+lGW8l2k
ndnoCwthAKz95BFzaQuuldRz0FX3gQ2QGZEiVW8jOzsztxg22VXK8BTDQksVqB/MkDNd9eo4qJMj
LjNfV6i/5ndU535E9Q88g1pHOVRINkb9O2rumfTVa+u+L55FhryZ9ZD7f52W/Co8s2X6o2FkEusA
2JtGi6b3X7V4FKYcPVHrD3xU+p3m1wGFYefnGUVJBWAGYtdOwjjChpHdwqHlgROJXG7AIpwSnqWM
ePFWIocDY1uUugIeU9l6GrrhIy/pjBgSsM72l2k5KMlrn/9sqdM4fEUWwiRNicW57kdOPgwRMlv9
5JJtQISRF1377MpHgWaFVCtIXde8fQUf5qP6uIhaICJRDcubWdV7KV9YtZwbIeAFsbPshAXCHuXZ
Lh5qzW6dsN0xqWxyj2wya838WkZ+uQ1G5wzF/vu2Bo+yk8CGEvWmqJ27cM8mGclrkM1ZYKCELyzu
u44xGD9bjFm6wWJJLu+SfiFDTZL+PCFBKCZvZKU9EkYuCSfUf/uyJOOIFO6QWV/zJhMOle8LZA4l
vkqJ78M3kX2mHIsCRuNBxrbe+SlI+2b52daB/fjR9MNrjwPJmhZHYi5qDA6+R19AI4x408HQ6bHc
dPp4JS3xDS9yo/Y7hZn5PDT7iSD0eaCTKsF6tP8SthEWQ9nIugxkm5sVEMIpc0TtKGCvrmHqEfKA
Be08tQaAbW3XsbNg8sDIGDOo7uYTZk6Ez9kFeElgDNeWWEghj89GcxCy05ZdJS9XuDx4FYadRAU5
pm4LDUlrgz5nmLgFZZEgX1mJNxRshCPa8c4bgGjiquSA97pRZWwB9iJzy39UQLbONkCMxR3XOyse
vm9yR0XjSI0DeWtT2EDdCiFKABxBsthM/XMZV08J2D9uantKUBIoyK+y6zBzkoRdQJlrWzhiIqVl
VElTwmJ1yePD07ykT7iZ9yLNDRIEhPotxLNrjbAVMYmjoVeKLCZ1GKFD/WMhHwLz6y5iWw8paVfF
T0VLPzuGrorMNEWaLVNfYZhg39DbbfJPmh8beiJFl81yjQ2IVwLT61qqP4OQumBmyVQjKc2lH5L8
3LJ8a6TUK+t8p3a4RnoMvw07UHzrKcEzEFOA+ux0BaIp51YZP8EwoCkhUTv08i60EYE4YrlpYJhf
LMzsqx1clF2nSnBTBLBYv5s3AWP4uVK6g4nauc+kg4l8ZJLeRFwyq3wco7tgpLbQ1jjx9bNl3ouE
fFDe8+fNHK4vt7bkblCEF0gSbKW4RMwdkrCJq3bddFlBXGhuqsbndttqbTKrYfJntD5I9iage1WC
CqQg4YoMP0b0+xZgV5appIoU9ygfAnpkO5XPBbYDWmK+4qty08id21b3KZgGj00GLbj2NHKMz7zU
SxewtB2KDk9U7ghyhUplpG6lQZPRm6XJtoV+E4V3xFoGVuih3DfLIS/ZjwGOZf/PBOwR9YQz/oTd
jzK9JS3zuxdjFu+I1Qi+ZPdC297HIam0mOHj5VtdLP7Zb60/bURMzmtajS1WqunR6t/kYNFSMPsQ
n3N+R5U3Ne6Ypx/ltbpL2q2cgqlj4qwVx065opnbaFRuEd7aOn0yy2RXhcfETFyIX04Z16csNPaU
9kGZ+LUmvif6b6Krdm+H5pPZXXQESaVhoV6bYX1Otik3QSrx1rBiIbOWH5dif2h8pWdAnZFyAiGu
epH7I6pKPyKJhKBVOEL8wR+1PEvlcDCgr+h57kmE1AJ+ow5Id6AMWvXSEUO6S1KIsL0b8bplRniT
Oe7jwrhADPuIZegcRFnExfeQM4feqKYLohuSBFcHK7pgxl5GFGqnyoHAAEebg3Y+hEyGawVtVXjp
1Ayh9p+wKja7pWPevsvdPxW0D4lTF7JvEW+853Lpzcr0dCvwUwGFNeSMQfjm98UhXF20FHk5JtGF
a7x7NizdkUbjoGiRa5gMRJAAcKqbU7xftL0oZ7Q/701L3YT8gAFbf+1U5hozgrn5Lco4p9CDbdtJ
6CFnmk1XMjmEi65wmxQzYutVfStxj1WHKlVdnqcfqwXHECkH+h9PXP5oxY/lUD3JTUIPYvVeOW2m
Eos3RD1mvJxa+GeKLwmTpyZVgnZ9n/RHrv5OISJFAdgO3DtwbxUMVWN9KkvzabLK3WwKbhQKv2rU
HIuV3arwgkb9QRwqFgPlVxAQdmkFsx9EwBMDNcAJLzrGRgs7sMo2AgsWfQ535HIuBOJ/Rdy4eiKd
mlg4Q4TKzfkYG+onUXEgQthZz5zruniqKhmn4bSDCkM9TIlP3YXpL4vbq5lGx3nJ3lFTUZ1C7FSp
+VXjoT4vSBaXhXoHtB/yESF95a1wZLM5VeihFL19WuOI4WeOrJtJQig5lkH/3XT3cM0YC5GDO6JD
WBTUBYj1ZOJKpvhkqmvQ6O0eR6amnVotPlTzcsD20ytYIFaBd/9Eo7JfKskXIBam1zbOvdxvoKsu
tXaCY+pGBQVhaEbfSSpeDSYFrKgOwEf3rfreWxcr7naQzHYG3X5FiWHVAncgK5zR1Ly8r/YD/yaR
BhYRhbPV+D0LyqazHJJy2U53AO6En3UTSqXMjAcWc0epDp1ciffa4q9a59YkLGlbYSF07NurV92s
7LRiBiR5IToMHhal8PNRgcT5LeCCrlX5kZflHdSpK9L8FSoOSx53EaqRPoIuk4NZPYiVhd6TnyXN
Et9YfJPIBUMYXAvElWI80nF8hECBtn5ThP7a2ZWoMy6HcqIiWmOavIFAh4Mqx1cG+RSBkzOV19FQ
PE1ddz3C6j5/T7cftd8CR1krx9D7GmBvNZnVw4tCIpbRGnS5+nUdnjdFiDR+6YZy1LbdYvS5KHSf
w+zUxpO24tVe8Kqhc34vi5SzfLFNJniJjgiEdqk711htw1QPlISCdD2s/SUH85jpN6KM7Y7VviW8
1bAysNd4HD9rdbSEai+b7VvHIkrdEmqBNWE1ICz9wMid6HPNl6EHp5zDi3BehfE+zeVzkpFDSRll
knKsgsuNm86vjMkbIjxTTLGT8LPFRmIUw06WUc8bfNfAN35bKMAQcpwJrHfXJMHcgY6a9mvSehL2
HzP5AFh5ipjvdethmFgrqreue27bpw3/AmFYUG+GcllpkFAt5FDYZ8rkWHfTGXJchBOIRX8jCled
RBKGQmVIBwyQKduArWRtyqiwxXR9JV8RCTOSrByssYhKV1QrkEQI6FLD9Dmh3ZlqgjKupJKuiQFd
NlIcu7yE302WDsVCYg3vQM3ZsAUdy3LkTOlrJWn7iPRJOX4JNYpyCcLIE5263e5T/W2U9mZUno0e
KCuuffOUUapY9RMW1mn44h4lnEZTcTzi7YzQoTaccnyeBOLtouFfW2sUSqwFYx2D568ozBi7QIDS
q0sMoofZjTKvbH8K9M7jEO+krHa7+gn57cFUth0qqrYJJMIOaPGOCHobYdaUBnSMrsVAdqiuSV8D
a0MBvzjaXCDKK+2obW+S6LOuhEofYGs5NtxkXVJ4lDhA6Wy2MO8U/OiVJQWtmQeh9ECAerL5XsXp
gsQAaIQZUHklWgidAkt2XTid+qEzHBaFi4RjYY4qSkLrxmaXlbBUIc06KoJ4HA2ZIo86dX2OpECB
OCWyyUkYrDAm9Pr4xuJN3bUd+TeIhmLBMfjNUK+xaC69NvQnaMAR4Mqlf6ZNkBsdsNeBhOFdIi52
W2cPOboBichati2XCkwEEY54N5AJQrrI67dhRgHyPFTRUWcDxarHLptjZ2I9xFWfZ16T4IV4C5We
Zt2wVa3ziq2QUQH5Rl6L/LXoiy8QsZ+zetTp6PKS5GicP0aj+lME2ZvRZ10ZXyut3liWvsUe1qig
iDFnqYIK51TNLA32Tq/fLKhqPG+xRVrRyIuylNzdF0P8q4XIFwpAoQc0MGUheZ1FmcSZa+rPUXfP
CpzYNcNlw2MHmRb/dAEYyk8Wf1bWYWqrKzAVJ2Tg364MqCamPMN1lDj03dr8iiTxAFxoVwD1zDu8
Fk4VOZkw2FK7rdtMm+EUyKVD1p763if/mxhWbwQrWFUzildgcOwzoazEuh+zJGA15Wlj66ydBGJ+
3DeDCcbV+sqT5bHKvTfguSOTdDhn5XhSBWowXWtPFRBPe1JHIEqDeFfaX20cUw8yAEl0cKOUaW5c
S5RGb6whb1iT1l1ALezY2vdeto1ZtCABKkFggvWSaeoAfpZ1MTQ9hjNhFh20evLHni9YXxSVRiYG
q9jhlxiUVHTqzZJVGHF2gmfFdP8yWh06xVjJ9nOk3rO6SQ4Nlmjicmd3ScmYTzJT9btYvs9tN13R
XZYueq6IGSRsq1SNOFHRcCLkmdBx7KyyEt2uKH7hKoyc5cVX0lRMhhRGLAobtJTtbYhc4Ro16cVU
0ks0ziRmEXLqFKPJPFJBozM5NQxQf0CwelhZN6mFYjqWtbzl/IJnxnav3aYnKAgLzYQkyFjEsMTf
ekEc1Y3V/AwVMp4E17UaLfEZAtZrSRa215vNcBRShsawXQ+q3nkGqYNIqBLzJWVKuR/UFBRQ1Tm6
Ts9g9YqLrfw6J/rsg5PBsz6OpZ/w5GidhbnBemPf8DyWQH1ESXxhnP9K4ARSKNIgIGsNFSLRvnhI
Ou04X3e1mpgZZrRvpdF/183E9C2s4eQbL3QJgwuk2qsZgbpJMkp23YXz3kBGo4rjXu6T4bq5Gepc
xIUBWR0ugv7MQf6czSOw5wp48CByJhaT+ichSr8AjVf0EDY+Z38ILKI31uXCIl9KyQXG3/4P/fcQ
oF+M7TJUhv08Y9CSckl5YsT9HcbtU68b9U8OwhnC1kEbpOIw5tQ2YxqzT9Jid+EOr34rgLr+ZNHY
Fkt6M4F5TZIi77rwo9UAFu2Xhp+qnZhyV9u6Rg8jXwcZvyNWPYn/SYbAYmrFTivHa+1CpLAm4Z8U
4noo+U1B5SIHkIvAYvxaQUhUr6kGNXkVSrrXFIJPO6QMaeXS1hNyib9iheJlUmnPjRHAKwknq17d
igzN7QrW4qfKyHGVRuEfUm/6U7Y1OyMM3+sp5U6COwNwXX8XtYULEiMXR8OTrkUcOkrCOAYx2SSL
k12vbDe6rPsXx9ZW+IxcK/Pi1qIsOKx42P8siZeZAt+hMvIICaAk17uJlm17LprRUv1VBVBXSFaz
b/XwZRJgcWlRHpixfkwiAVQ1YwmCvF/RhBuBiqd3SFgur03yY8jvEtlr1MJcQkJ7lhZ93itrTsQQ
MqoRPSdYaqCYbXZQK0bQ4VYRz4C5FE1/qNZUXBbJOOd1F8hWxumHH7eqJeaGUMh3Y4IqBxQiQt0+
G7y0llb8+Nybc6xLjByycaeXGP9QIkx9/AUOnANrnqqT3L+PEMRDZfrOlcY3E26+Ro642YUj2tOd
krWHlaGi1RnesCpnoWn25LLvFC0PlmFFIwxhTUcCq1yVmODx9qnIOgfrXVAlL31qBpI8uBmi12jM
vdYgqbP+bnUF0qSEqCl1JWRbsAMMWeD/9p8GcLaV68AssZXSuqWXEr6MHVcgCrmgfWxHLvW6pzLw
TaM7oxtc0otXc681+YL+nmu7esE44iEgB4VLwAxrcUEsn7XkuUqsb/rjAkyJLlb4sb5n9Yf0B6ao
n+U2veDBstIJX80+Q6e91tgXvgziolukq1ZAwgNLiWIXlcObHmd7SFL4ehrHGN+idfHlDmRy+MM0
7ZGFld8kxrGVCA5xl7axMRJ5SRfy0bLZggmaZfivdOWYxOLe6jJvJCRAt2563+9l+aVZ/zL5a0bv
OYGlqmkiQ+bHIQNrqVlsDM8X6aOoqR4ugmW6ivSqYpqZwb1vH1PJnKU2XzuRomw4t3sNE6SyF4ev
jLkLNEbG4OxbM2IZstGGDXJbGTIoMZ0FyMG0dWMOvxXzv6j8gYZAjs7tNCPlor9IaPySFt1x1gWS
+shiQDjIqSY+bmx3OPys55GxTZaxHUQkPpTzDtpmoKQ72fw0in2ZHnSNnDw7CZ+U9nU2TzoPVbxh
t39Lcz3UkMTIsqFZSU850yqBxi0p3IiqoYTeaCbzLZdO63AFyWJHdWnXU0PcIJD64UlWtdukvJiW
k5iP/6e+hg8rg1kMK+aWYnPTU5iDblvh84hPRcsUFB2ISZf5nBWrk0Shbeh3s7rIRYMoYg3UHupN
Vp5LcPeLBP+FJ2pW7oNfMmLM4gY4FMI7BeF0KR8axB20Znk4YUNjB8drIKZnGm1aHsDwvJcMUdCQ
kTcUJww5DLuOhcNqob5BBkb+LE878nPhAMzjulSrjz2GzVPhZCqtCSV+8ZOqb0SL0AuCOevhn3j6
ZCGRcHmZBq2zx+wzRaeUK2+45fcKLUaHSHnXCiKrHwXKOpBR5otjv6/YXqwLvk6NMStlQEFzI53m
odpRZLuRehoWJhqm9LxmpmdNw7+aJr5EzJTjDAgGmL0j8yQonPbMrjlDIDkfu+IDxsI6oUgyAyQX
mOo2hR4yeJvZFCYRu6oQ1EH/tAaG355KvmdcfwGr2UZHw7M0XCvUnlMPnIR4lwmFV1o7Jou7Ij+j
ejI1/AUx70jkqJW/hrc4Ie0h5UFud2E3sSvak7kCxZchz6UynxKdjAhcWEQK7Pi0kmhPDW3MZ0lg
6rLeL+wHnqvmzaifZWSWQChtQflowXu1CvYnBGZmiIj6IKTdCfA9m9/XlE0doCqXVTXE4N+UA3Tu
IEgnvFGIXcUvgQovH3ouyk8BvVOfc3Ei35xHnPksMyyU7JV00aWvJv8seEXEcI/MyJbliugTyW6A
fJDAIkz87Och/2gkzbOoX+YKpAhDoVRG1dUAncmpuMwfkehjnZmEmMUu69tdmLfQiHmdNIww0CLa
dAuxkO6ZSUprUdGFtMcm7q7rotIOWOc+NS49/dIqRie1uMP987hnmDuDMErwy9Ui+taXUR5/paa5
AQuOuyxIjPnR5tI+he1Ed7Fr+/B9TEsCIueLXse/oxy/GemWNsN8hw9xsiipYgU90WIMfzM44qQg
sQgsSXg0ZkC8odFwiynSTp87h+ygpxCDrbjexk5xh1L9hGz+1G9UTCq6+GJEpmdILovzZ3PAQRda
dtnJiFRw26U7nfn82MynxUqpdaby/1XR2Ar4kbgGzZraFB9B3r8MiBsBvbxlCHMk+WuUqu8RLnLe
55eyoEPkTi2iYWPMs19Kglj5lKU3vY5u+pfUP7WYz8LuNxeOoRJ/q50YdHKC5dj8mITZk9ftqMw+
0pmwHz4ZDvCPbmDYRE1r8DRvNl/WISNQ+bBoEb9ltxIXN/tbhv4tDc0Ym9iEqiBKEmeIEOxYDNPr
2uIR1g+Rpe4HYJ+WWB+alo2Mui1KPkQpR2G8vE159hi66lmYDF/krSuVrw4ahSYPdCzmcZ2/pAFU
jwI1qpoOCdztEjyBbq5ULDtxV/1Op06H02vnrjwSil4gvK13kmGyW04OawzKun5usefJLQr+Ib4W
Vsyf6A91DCqqOQqbdw7vrZzODzR5gVUPdnN6TCq9I02OOAo3XVrxyyl2Lbp8BIJBbNi1YGHITgvD
xbGqtUe4sCNavikMJfpjpwc5ZDJUhy/HClxdKc3ZsJrtpRVGopISCtZ+xzMEdy7eyIw1yiH+UjnP
dfTwEre9iLslUv+hIiix0qPAk9ZrbNlK6EbNWUkDsfvILfNJTPbW8owEnHo2kY5rq8PTlfwUGH91
itESxByza/Vz433zlviF3CEHJfFx0I29UPz1peRvL8WYvMX1XcOxUwK1igqF4/6KUBW+hba4gI00
KIrnori2jccCBBmbIflGBvnZwTyuN3id4EQO3J0k6fUiVhsHNi9WIoOLRPE4GkGiss7CzUpugQKA
5il95fDGsS4AWccKozG7RAHJLWYb4p7KtUQtTFbBncWwfuIRaLWd8Cr/Wo0H3MAlCEIcbJk6L7tb
iEB3yQnBCRtp+YAcov1LFfkllzVAWwz9ZbgjFkZ4EyzJILFXrm+pXvo6t53RAsprC5aUnfHUF6r9
k7MJjE3xIEt8M5huXXzrYnMw49omPeCQV5iphokhKHf9kB+KDDklpFdNihyJUYnF4ocbhUHBVPvE
++V94iT40X0+D+lMq4AmdH7JUM87qEnz1g7DXXFT/sqvBT3+tUKNCWBECJLDcuge8wuG0zVzTErh
2mk+mApYyJlH+yN6rx68bpvi+GYdmhvo3R2WlgWT4jNyYjzZav6I0C1M3OR8j9cczsBYICEaF1Lf
cmYneJbYJlJLLizOZuk7CStG58b4J4yO8jmxvG2c1bYChALDQz1J3EIylmeCzmzrHw2HBaEdiSmT
D5YjQEh+ixuSOsxzNH6l8Ab7nNWutLhqc9bvFUYYc8/X1mfBXHOz7lq3xiKKsxx1wHqekQMvQNt3
5d/yDpUAnTK+C8rQFTt8SdL8R7E5V3zmvmiHox1u3NI0Eb/x7FIE7agVeO750caVYB5+QH4UPOfD
6jWsCPOAjLo+52dCdYjxzgtrR6jueGqQB+DhnKJTLrqW5NOSutMYqNFRMI9FfOT2q5cDRXHUMzf2
hfqISggdzADfKKig1fEFQobn2nyvvP6MSUIOd53xi8nX+EceHIrZCsrY5LM5YYzCfg8SXrNeJNbp
0bkxvluTyel81Ad4RE4DD+eA2lXSLovywlY5yh9id1dqT2teWu4umtHoXn9Wqq+Zp0G7ZtUhyq5d
w48wo1mHmTNcw47b4/yiRbwJb2LqFZrfowoAjEHVFvKL6veBv6vkZ2E+F9DqdWTA0k+Ye8Jf3Xuy
CIzP7aJd/MxJhECaMRsGPorBxEaxjoqNbUv2I6FUBAJkui8oCzr1hWagZzJtnCn8UJx0GgfWXoOq
vGd7YBZnFT0+HmRoTauN/0ZlDIZUU9qHGYGIdKhelnu4txv5pLHlTF6k0E0zH02n2u+b3JO7A1Sb
qXlwUPB4hxgieM5ICmJxwcQs+gaTHcYoeHjsSVPxSuVhDnafHgxpv9ynwl7W4/QmM5KPUaZcNMGd
VBKbRoTYjvWZcdbiNcCDpjx4RMr6yLfb9fzhczju2wqOJcsuTlpfr88rr0sUnjUU1PuiPfAQo0Jj
HP6Uv8WoE9JD226/kkIC4ttK1J1pa/tG41SNvzTxrM9Hozp2nS8KgUkkah5wqkumnTrUPsumbdzm
EiVpLMudX0iMaeMuK7lZBZB9dd9EP6thSxWXRf20Go5Z485y9AXTy14mHig7lNVfrgSKHIDZCaGY
rtemd1WQJX98FHyH3JONa2b2rDmKfoHbwtfTH+YL2t8aRVK8Vy0qM3Cw8Z4ZYilfJ/k2X2wRrEHr
0H6xxhXKvbS6dfvLJNuAINcfCDWXSjcFhcEplLIKcEeM3ijlzpScLGRDbP2lrfB9sTno3gj8SClD
QaAg1qvYRtr1eO8oZ6xfykG1Y+3GStsBlms1O5FqKMMZtWuuGA+jaw4fezxj32LhzRMQ/oyfK/kf
GRQsm8SsodzVqPRkSGksLhDo4oqzN8aRCsuTuUowIlQnTE3yQL21tEOIGbSSCC9s2Nfsjq9K7o78
uRCxJQX9rtWZpziob/Q34S/hRlkPoCIo4N1+BMiyz7kRqztvDb86uTTjnrl+CTc05xt8rRUv/dww
fu8KJDkrQK4nUqX0Nnq7gr+BfpnuiIPlawY8yKdLzk2LF5aNFUqFRz/ph54RHocdKV9ag7rpPs/0
hSJtN1MhAPry0yYoGYVng0AI9EP4WGAL7I3Rl9tzg+gI85GIgvmllPes3JIhMDmDeUFyOAXEbpJc
6bTSeWGUloiXnkNGXe4qy0zNnRnJq5hu/LTatx3HhwP4ILtNzodCV7jLomPEh/VezB4HsRweisjJ
kRjONzBnbFMaERzA08pWhq1VGzBPtBqb+QDxpZa813X42lAOYt7uE0GzvIcLMtzZMVa3KXCIMZjY
TafNs7W6EsBd4pwqETorJ7aHdy6Pn2JaCIA4SGwcGcXUuE8+ZsterPOUUOH5SDlDUjpVB6VKL9pK
jfvTiQwfJE8NfoQAi8yTh130YL7W/EhE173wjlHA8cmCUGxMTlJHaU9KfO14cBhsF8/WV7nYQ41E
BrfclUypbDsPbL1lxE+6nY9aTUj9GFm8delBLmMIrG2QYk30RZSjTtCZHNSiz69WxW6muhUsAnb5
/ybJ4edbYMCxqvmMkEnehfai3jTsY+BQWFQSM6lxtzvtV5awmjjQQiFmxcWjvhM9Q73EnQkuqFff
y+pHbJyxfSZqZuRfad3ptyPzhvrE5XXiteBr6w48PESR5F/xZUV+xiaCrL9uO23hmojTMeOrXm/Q
IhaVIRQphLvhJGR3nV9zsFmssI6r2kMWBiwydHoIHv3QvKpWAFSeuW3vFobPQa0RXCC8MbCfiSaP
vJQNfr3r8cvu2NXNF06DmaHLgK37GbggS1CsXScZyUAfaJClhPBtMXyEeOridcq/lbSCBEv3dfzD
lwc94KdqHbPfL9aXaRw60OwqhIfW7xqCkaa7Uh7j/sQYKxWZXIJQQlrmZwgKWuPO5E154biYrtzM
Bb6PxK+uymul/RTG99L6E47grmbEzX90AP2F/AOIC0RU81Ch6DLQ3nstbJzW18OgMfcjC25qdZQa
6xk7JkvPiWuhyG0V+Tj2jZ3MOMPlHeKKxV7WQWPAzoQufN3RC1S8KyhgtK1KlNcjfiyONPSpDfAV
jkisr9THsp29U1IP1/piPG0YyIP+rgQ9sUrpZOcrwkgYDc+CwQPvQgKjg6IuMQB43SKT+gP9n5OL
VwrUYWT+gyV8x6y4rP9RlCTGD9YKbh3efKFwyDrLrENWX9cO9C0Ng2foZE6BVXEndojhF9ZbeyCT
40rUBdtzrq+MQTsZ4x73NhU94sbeumfpCwyo2JbfIcHpE1PBI3iPlvtOOmNXiBiYjE6bO1oZtIgX
yumkkqWBkIM4tak/1/FVmp+FFN1vzblOjAiuUYMaST6laFIeKzL4FWZvZHg8ZtRVFS0kEOZqPmLt
IcaW94LjjpeuvvD4GROdpQ86DEANOjG4V/uoPcciGZUbT4KHznjhyQqquWQVAE1qK195rOJyT0FL
BZDcdKb/76r1H0fnsVy5kQXRL0IEvNnyee/4DHuDoIW3hYL7eh1oIY1mokfNJh8Kt/Jmnnxrt8me
5kgODv6O3MIow0OuG6zS7l23pUuDhczGJixIcttZGNP6EH15ZpDhCaAw0bfL6bOHKQrUR0sWBQuB
6NuTc/ACtCIFP/2Rt0N1HrPb0MGcVc9KSV0Ctho4tFxuWTGryltEJ1Pt95vQUzdBGW3lKNcBdNq+
pFSZyyneQCy2+Eaqhc1a1W7U69TmMVi/vLS7uMOqQCmMfNESzlTmUBf+Hrl4sLqT0mHDSzcmsgsq
iaGtZ5OiDaaTq2R0gLYygdIQthQkUTrwkMOwE/b07vKZK9TqbTQVbNXvoqQewyIR7OVz1aG0W8Gj
zQ1BtmcYn/PqPFSnoZfcMw558UUhDcc7PrvwUnOyF/k/ox4X+fCZEt/G65n/E5y8A/1TMS0Piubi
fsEgo/2zRAPOuly6Bd/nVluo2Au6jYUoVoJKSGTMjz5lzoC9RvwocThWeFiq48jpb7avxmkgE5kb
QX2UVbHL6rRDnw7EWTBuWJeAWsB4RGkySD3W1tlNoQbxQXB6NOfUeeskBYbjPkXxYcVbtyjZCkD0
YClNHHBzszpFkl3WD9/kJuEsH++R/p3XtE4ElFtXnyYEF1Ems6zt0L6g8THH8bMTaJ/BWahPQyeK
9XXP07NpAStgwfgtzAOKvd/+a0vrrfGQ9s49sKm0eqnGP7qx8Ltfx/CB6WNJIeI1xXUMcdJe9+0z
NSvkzsACBjLVhJtcd0ImVNlQPjbQpWAVo7WRFQ1SlkuFgtldpdbbKxZutUbixzU95n2y9G0ol4HJ
xUCPOZ01N18HHhsXpRcZu68up9+sZw50ORMbiZWlJ82uenMl6TlmiPVhuqKpnl3LoqrY3NUItOwe
/0TObqhp9bWTcSrZI5grZg9cbonCdgrOh1FBCqhYUVazQKsZ43wXWQz3O4XcoxLzuvIVLuMDy1EK
tGeJtQrtNNkqEFFZ/Zf73uajF+wjVz4iqC6BZ/m4QKyLP5BXsPwbDRcBRmCF7bwNZ63C3W17Lv4q
3XmK/xk81wFLkvLrm8ahsJO17/IzCNSOkCNXiEg8C6wUhcxYyboaLC3tbOYNQUNj4ffIW43dLrKo
vFucStQnkWPeyML8IPXWchtql5bhbdKhPpbS/K6V4EIT7MKz/ZXWIBhEI7efKWA1Dka4AIRC1ONR
NKTR/aLZqW7wnmlJPDOvDNpmBQV3VOjhFQ7C2KB6Z+llf7Zwvlo6TePcWLZDuiOMvdGq5rfxLcLk
XCNKVl957sy6ISSeoHPV1LcijT9KNTBYvUylgsXebw1cNqVLkW+/1zVIAvVPz5lplcWIUyiBOql7
P1WmfMUlwn1Bixf+DfI9XlOA6wpwu7g2ZX9Fs/XprmW/MNW0XXtn2FskdufpIe+Tq+p3MQvweAdm
g8ynYGhoaBjQSwQ/kOnmsnWUpVSAh2mWaaO3IthQBI03fpqFek7n1JA1ECny4VU4ebxXdVLvEshp
ObMrWXvWkOR151gcVfznA3VmJi1XbdsDCeL7qOnvqhle0sJ5Jj0UQUmOAOTDTmbZ1VDlbnIHMyRX
rkaDehwQca93nso6otLWfRD+4EmHVQ4gEIkQwlpN5Q3Jmj0bwCPdJIStOVzAitKO7BrtJuwOFiJb
RQ2V5fPdLxybT3+2U3L7qHvy1655/h3l1fvXapjm3Oasx2DFA6R+OOejFW9pqd+mLtbtXvLnSxcW
Mmge2399be0aOL+K010EFOc3t+dUydudRuNGgp044YcnWd3mSLvjeCpZDsWasRK18wVQkAgLhTWQ
unA4FQlxGmT9xE+/pOM/E07dtxADF1/iEorrO+D8gzYqPDd2voEIwP6w2BoiWFpatCk9WlpCkLQI
g8HVkthY5R+S58E3+4Mc3Bs5UqNpLoDT6bpQQLz53C117vh8jNYLgwsdo8faZbupAr81kJmNdM71
Y/RO0GxvroZ8XZuruuEVO6ljEf0GJTpjc5XltirYajrZoQ6tVdLu6qFdJ5k4GQZJSsu7R5p/qOKX
MaEgp7W/gduY8FfWROvIeK8NYtgNCkXGda1FKIv3CbZJF1rcwDBmU0g+ldzG+M8kjY90RRWMM5c2
y9AcUxxCrz7+Srp/Y9zCG9/nxjfcTThR45tg5Qvlad01FCWN6FpsCMlp4UjNWadnvbUoGUAigWmU
SbwlLqWXPeVELvkSfxYTSKsmWwKvFLP6LPGOCb4vWqTMyz4ks8R2J2XNCAiNmkx8WjH6+CjsmVTj
ma/kM3XYarS5RT9O8FELYk/clDnMlgpWM6iDbGUEIBPs1VoxkxyzQVIs+u5Vu/8M9x/oM6rGF254
K5MPSg+QejruWTgy22wvRITR0JwLGezriAOmSTcpeO2gOelTraUJnMgXqzizljkIskKiVao0mdU2
xFjIADQ7aK3HKpiWNopbKUVb6lCsTaA9PABNCQdl+IbJ9WbdhWyOhREsI+tfnuNGFh7S7x8YTDp3
whVcwwVVJ3g4jYXulzxqGNlBY/UAgsSwL/uX6noHLWW5nM5IDu/j0d8mxrjV+5ZaFEnbW86tjp2c
vjU7/1MDLs0KYl80I7vTnLqwAd+GCmJO6dlTAjIPfeqUtT3rlFVMjWxAlrCTLOK7DhkJrKE0rJfJ
LEaQgEYWs69vKicwu+F5FwwkKMAO5M6CSyRCCwiUWeCJmc68W5APnMUp6qqlziv+31R+ldlwbH0T
TI5z1lm0Nw3R7A4ZpBPcNSQ2dF9uODXPmJDWQRKuyjxnI8FNFtTU2UTcjFz+7WjLQ96fo+poAZh7
8yJ1FUjiH756rCnT5ow+6yM9lJayq1h/WJn7W2EJUkb3ygDiE9xXdQfIF9i1A4loivqKNYbjtPT/
FLt7Uka000b9Zofjlgjq3sFpSd0JVHdaWhQA8I52zmGQ6gVkYbdfB+qXCA9+FSw7XznmK6/lLVys
IZZe9D47epmxSsb6NNpI2uxsPM27DlEN/xTed2vvQ8L+fQ+kB5LnPSe4EmDNibApGzTdAFbbONC0
cy69vUfYv9gbYwL6JT/KrsaDfPNGqBJN90XUDxVD43tLtIFEYdKEG6Nz0ZV/JKqu3S3ZDx/1sNko
uTm3/OJPbbANR8H70KRLptITd7yGm0ij4NNHp7Md9W7YGngXc83viSCl/qnCPQ7RMGsqA4iaurYA
lFig1mKhP+uufEkpjlZX7ejDpCT41Sd4mHV9D+2SQvWOV6R8ty2HOiuQWSHOauxf9di+WBQxmq9s
5ypCYx31Cu0TyWFkAw3ZBwydc8tYTlatf63RZa0M15JD+tgrX2X70bTDYUyqW96OL1WPDpI2JvL3
sDaTb9mfGxpOg/6hcI2LK1QksvzgmLODPvIJim8x39w+YErPorkTlld4Zqxxgpb9kdjDvQKiS598
kyxSIGRCu/C8LnFDHSRph5TH0AqNb7f3kRxLeDHRl9qItyoSyyCILo3u0UtL06Nld6cU8zprZC5D
HbE3+oTvOlUMOAWPvZLemtF75Gpws5DBNYQ6aD+bTHP+VEmG1EmYqnIgwkhI0LlLIsoqxCDvlknj
XQetBEsYikZzFAWL/pguRPbyRWoDyY8OLbbizJffTsRHHo7rnBWPw32C33UShQANWP21n4zM4w3a
8rWrnYdXR8/arZZlYPzUAmdOXBSvEMsA5eTLvq4PEC7pJ7a9o+XV58HSZxE7eLXEW+WMu2paIji8
w/36AxOEqjpry9I+wsY9cQnjRHf3dVHsHXPyWdQBIbzm5JrLhkhyltremyXJ12Am2YSsLyjzSkgX
NIV4QJd98PJapQQ2zP4OA+pZUktXyPSu7PuuPrpVchelts6Kjk8pbrJa+y7TWRj266QwMYM04lb6
V9+XPwxIOBrbhTn9uGlRJzzd420rbjibvgbzgCnx3BXV1tKSl843CUwrRsJVNd3YoFOt/dHfJQMf
tkH9AR+7VoIIf/+xo3WkAuyUtOzQ4minTy0RFk7ZstW4FoS3KtWOhdRmSSdXXd0fQ9H8DjI/mamy
zO3qfysl1jH00aBBe057gzalue1z/a+dTwguZ2PSFjzKqK3+Q3PEKdfygzlg3oTjNww414sPquZO
OkiH5ZiQnXKzPXNFoBtPeyypvXLRLJV25RbT1OHvikDu4SPBgUhnjbenXXFZoGx2CgcQRIYg1dY1
zpeafWoZJVOMiCdvijcl/7IYLpD+VxD3g8IDD+tHtkuh7DqmCFE+wc0DjXwkKUoNqbgAK4bAMMAj
q6VflC9Q1g0BYtXwFpxYyxkYci6Ab10pljXxGhU5NcPFICI2VO6jQplSiNMNRkvUBoYJzBI7nQcT
vqWB0ij+KIZlVPh0ezRYhrDBb8GDwTxocEJYoC1LCJrEHdElFCAuydDTL4aNTA3XHYilkPK+noA5
2Zp1CTNS1/AjFFh0n1GCZYEvzg0+oArSLzussrikyShYy/anrId5h1peAiJr8Ge1HrXzFdtAtk2G
587GIYWgTzOkeU5OfszU2NU7sB6bTgTcyXzYbhURE9bNTo6/zVyMmGMqHHQahgeHPrikcDZKcZFE
sZL23hcnBSpPHQO0Vf45qHo1/lhLWDijyJJOJSE9ke2hWcW8XgaSv42JGZy1MhYz3wBDDEOA2GTb
q9hTKYWfekshXLkRWTMuiGr+MIUzU1iOVXozp6uCbWCPk9Nd2EFwiuN2rVRIaF2zZexd+EeJ1zPh
WJmeAB8WsoCTqhKk5DUyH+3sxwju6FRY8xZM5/3A/htdNy4vTnsry35LP8iyqdeccdyr+Ca0qIyT
RZFigZqIf0yvbSmQh/VmYVeYyuBGROw1HFie2u9AOnek5Ioj0bQu2CUMz2ZfYq1KdjgEyGrGXP6j
kw+j2kS6vQ/MdouvW/8g2bY0i5/pt+kmuZRYSY2BPzv1MIF0MIg+Ai4F3G8hOlSOLQfeYf3NK/Gt
E3v8jW8Zseb6a8DwpAaIx9a3zBn02pQNyMXP+IA8E++GW2MsD6APIDz2mwntqifb1v4WyrmRK36l
Ed8h/3vt08zXevtLXKTSvsjHJtGHJAaXxCf6cnUB6OsKnIkzcVmU9NTxhstEdKCs7BASqiDOWW+8
gFVkJY+J298BOGFjKQ+Ix6iLgaPt6EvGtYNF4aoqYg3WnBn2UxQ/AnNStnXQxSz5dOVpdMf/x+40
/eQZN2X2GrDQaua1ilqA6x6WL4dUwsKRM3s82TySHj5PG/sBCiTDdIeBIo+GuYplvx6egv0TswLL
onsx0bzTP9DpLIXuJZAojLW0yqKNc1fFsgxBAZIpw42GFmpVa4ApyK8apmzjCP8ugZOmT44o6c0l
VjLSnZgq122KU7Z8eATsIuul4Non9sz6HWINr5IaT1Iy7kMSJiNJfgnBTRC5FqEGGoMPDZkAuC78
UmsehO5yOlCoWV0Y+DwqtVu5mEvQVyWkAUM9hb6HOsrWjwMtrMmUd86aazhdRDX30b2PSbHt/G0L
ml2iYBdE/EZoChK4j4UjVAkHxi2c5vqem4+p2htRISAgdwtAeG7fz1SUJokHbyzY+gRQLSvSV9g8
B32dwoSxceeY/H45BVoF+46uSrYuLDRXArwgDhugjILKmhUhYRxCyb7yqLCF9iypLzbM12jgAkmK
lvMRGQxQW7IcVZaimHI1DBQe7+oQmRC7LXbOZRgCU4iQBQlFUO1VwDMYwGS1pFLsGF9uAliuZD0Q
3M2E/K8PBV1EKG3eOhKoBslaCCqjOipOIhwEnfYxuOmBN8aCS+MqJ1jim/lS3yGgsSbjMrIsWcaM
wTgH9E6NcAkf1zwq9NbCrDDI3QwDtD5ANV2YbNLEWJX8ERKL3RjmJV5aF1pAD7R0VWwh/BA6WdrN
J09pVMY7aE1Ly5v+t4ngCUerNFYdsSmvM3dTYpf2622jEUYMqLIoMnpDOigoKt1Z2GOxFMPEpKaW
XRs8SUItixHktLbO8bhKrZ3Tcz438Tbgj1hTnkLWunrjF1mDumjCCsaoMuc6uQIfeoUMsgwb/EW8
6cMu2sDKnla9sfMQ8jdN2Bm0F2eyAnOGmvY/gcbMk1+k74JIV51N+OcZ+h+m/mFuZuTfoz8JJrOr
5FJRf6uE25fzPiAbAQZc5t81jBwesoY2Ayv/aKsLKMP/k0e4Y2xAl6rJPZxZlBpy7PnEZOA7k39R
cnaxrxixDp90I/4p3LHC8T1QLuqI2Zc3MIal3UBgKEguuftImrOl/AQ+EFMsMJZDP9lDZvw64CMK
u/KG3d5I2lS/ZOIRRZcufOn1L5Xhaf3hNK/SeIwItgZr11qhSil6goJ01Y+CO3mLp6pnpZJh/+7k
2ZIHLVr1zFNe9DXg0QbeaDpkOFZqfwr8M9hxAuRvEX5oG7eh/gbovbthrDLSsypvo/5K41/bhBqe
wc6DUXqR3Pz69zCkXXZJU/Gg3TXKZDvYJA7W0xLyg8bGtnV/ubSZ2TrICqJwzcyL+QRhjI3a3ybY
csqtTRrxqGPjLfyKtezHYtrPSAA3LI1ceB9O+x61UGSGamkMOgYAAHhptvLp5RjYNwwYC7KRVx7R
sBAUjJMQHjHKg3fu6XWxFIA+HkRpPkpBYWMiThjButld9esZEcKl6rGyTdgkonRwk5b8GDwkRj25
mOPX5BAGGA7GgedKt97q6NEOr1YAtIPJknGbc4hw5i1Kd/qeuVxkTyNamHYnMOcqO69Y2tWi6v4i
+x+CcitY1E7znYN642LsxTQDMhsrJu5yTIejLPGdyllWMH20FtZXaz6FrePkOIIu6vQFgEh3XCYq
ejvDSUYJEa8Mn0rV7gBUky9mnwfvffnFK1exnzS48VH/lwZAIK5a9DMaNxVHvNn+WgZkePPGj9MY
3zNxaYu/coAofnLdTerOBfKLf+/bYJlYhIl59Yo1f5B0uMh6H0z1qaEHZgZQP1qF8ipYoQn1PQ4f
xSKIb27zmWGOAVDUEd5sugQkFNPF1nFMflCH0l6X2sNicd8Ul5yZJGUE9eSzYB4IjVmhDHhXvlyW
2DZWbAqM3mzrwuPYiTNVn/goQOLEtwQYyag+ioJRGwcT6Z+gw83tnYvuX6exx852Xn2yisuIo80N
4H+ghYuMkVNni0tCAWxIUExWRp6Sc2Kzqq4w2tgfFubwwmvppcUmaX1RST8DFtHw7KYpemT47opP
viCC4bb/ypWVl31WuNBq49l7PxEoioKVSBh9o0jNm/hsNsd6uj0WeynP0rkE5sYzjmF85u9JuAyK
bWKe8Ob3CgYcBVA4tkKTWzqBaz48eOKdKRZlliz2mBpjrJ5xvyEIhMY3LoQ6bEzpn1zJVbTp1jFe
U6cjNVkoxynkN4pN72T36b8qMtmNYcWOG/ckN1Hu6usurDl1hwMQBiDpdE+E167kIR2JvEJa0uJh
r0fuVo/xZpj2tk/2QU/t3PDP1rVVBRKCYqyl7LhqaQY1oxrNidoexDPwP5VyAg0MGJgWgOqWBkIx
MVeuL9kUc9spXOyZ8Rlq/hFQ+HeAB9QPUbqd5hpF2oVdz6eZ1qt+imSRh5WNveQNW6ZyE6FtqghO
rgT25hW76ChqE/JSdHI6WjhCgWO0/9Br7YpVnxRE/1QDnc6SYQn/d90m98jQWVNCFCpiBM58ZXTx
larO7dApW2MqFw36XcJYlbvtIpkA7XWxH9LpssZxM/XF9O5HwUvNjgjdyWHvyIpeJeIaXfwSZvBO
u+mlpb+6I2YmbHxiur+i43OdIV+l+reCka2jjRcuwqSvaaO1dvyOtJW9zQFm+XG2GhNr4zPi2DAn
AWTgR3e2gO+V0N3EdbMxUC0dPVwHPi0uYAdDRj6dqpECURtEjtGQsFRMVk/duI5d/2bZJPGM7K7r
vfKmW61D9HkTNCxI8667jxWbyYCtPy1il9bgt9Rz/W5PPNiwRLjz+QRgPGLfyQ53MnNxOPaLbjZ0
EqtIjc2WyibmMu2npInT0qc7SvUSHZQs/VIYTbubel0zH1UlDaqboZh7WzYrLarYwimQUYwjX+Qm
xilTsDKctSoM9rE4mFn5KdR2PYJNnxKX2bQwmvhancV1ePC+JES9gSqpt0BQVWzY54RZ16HjgZfA
eKoNBgsfXiNXcKD6c5Dpe+KNl07rYFP9tUl7TAzWjH2o/rVQ6hh5S7CZqpL9G3M+pKb7qTC6KT82
OI+R/qgK0Eev00Q8RYkIOHb9l1vtkkfmKu8W5jwf91pdlyeyTJ8ZsZEio72b/itWgawFSEpYQvvu
PUhddssXXUUsFtAi/P5Ya9rR5GuH63PsnO4sbPUcsidsY+gi5U2X41clwzOBj8/y5UQDsyjr/nxy
SYD0tP3mHer+vuccMzLootys2ffsTHe4Cij7jnXv3GjtN78JtLDSVZ5Cdc9mlV4t7oE4BRa2ne4s
j4ilvbJGdPqivYy2cYIrubeNeD+w/BNwYIWkK1TdVqj8eTTu/XpcFW12hcpjU4abUXCuKgFijdbf
ojh8+S5rUykJ2etoxjm49oyrnJPrC9Ioi7KvFwa1F56zMmBMp5ho0tg9NHh5IyVY9bTpUjkMZNyn
egIidVewFiVlwMEOYuOsNlSB0ksvefHQqQUsvHkr1T8tWXromyS0R+M79wE/5ShTkoVBoTXrOGAQ
dt4luJE6+YraYTPi0olNsJyRvTCKZjndDUOgL+54t1FZLba5/EbWoO3VsDwbufZ0k3E2xne7VbYx
23UXstUQYMY33uaJejGczxhIGBhwegMiUk7sQ8F0gqBY25l3wsTk3ErPJNmMAE7hN8GjuRVBFTFR
FwAM2dmhM6Z93JuE+eAKPuDdP98etsB28UFqi7CR61HgIjQ11MNPczz1+EcpJcKeHcI4FV53sfzo
Aif0CFZlTcWlihmpHX08rBigm4g6yJBIRiaXrsIYxSDRt6849bCG0PkXpwRogHoaTFoxaHYMz3mG
yAQPxYa0WK95a+vrHDJoyENfuvo55i/Dts++5Z7TBvc+6C09UTCws0B+2U5wCRhxYU9ugdb9i+m5
a8pok7FhkNJc60q5H6AJ6BP6Vck3qcH1zBnGjR85+6L6abDyitIirpFuheeRRSBKrtoHtzf21is8
20F51PkLJNuFtgTo7cbFDUlKlPpnhau5APfXp9ZjHLRnpCr/gj49B2JcgJBzXsWQHC2RrFKJA5JW
LstGoCNYnmnBNrfqJxdJM4RZtImwe3HpbyGCOe96seA2xP/KPwBSAVBG1wwpIQxL+Xl0NqP76XMg
5cHKbK40ABf6gezJV0HDYLUX3Vqrt1EEMI2P497s3secQ3sNwjRKpqnI50gBTeBfg+oZx98hIDWL
v5psUuMj7GM4XIZ9uC24InjmWc82NVZXrq/ZohBXUFEjtX7mtyT+WL5rxt9QRm9RfY7jz7q/Ib32
Ly0/jdkHK5Ce4d68Ns4a7Y07X9m+HG+VaRupbRR3qzSbAlRP5c0c/6AO/zrym6xXnfxDIDe4zcPQ
n7IGc8iAR06kUX7ANHGc/RC4wvb6k1B50E1f7kDljvmbVt9NifnsQwf0VOg/rnnV+NjiQJ+iZUts
6xV2jewyxsCs3mv5wZRtRu+0dZMuY7giXeiov1gQWJe2Il2Mk2SBczAhi9iljJXlgz98G+0h0fE2
w5O0NZWdk19th/zloaExLz8nFdFaQjc1t6XC84k5/ZGVWIz1Bob8kUK5mQElPBE8ufyFG5uxFwpe
87KgRSr5SVf2MDbE+CXFrm4/nG4bMPgJjgiEP4UVdrdL/W0/HEFnVBi52EQmh4YoLJlU/a+XfKvG
m54+QU2PWAmjvdMciuaoeQHR2OjNcH8j192mpJmYf30QPL5psVmdWK4zOgxZz9Pegy29gonah1dI
L9OPl493oW/CAD8p6MgEL1aZQb/fM9+pBFfNb8tl3/3U6g1fWeftZL0rAU87oEkeQf7TuJ8jZOK2
e6poeU1O5djLVPa1ZDdwxhId/3K3gKXZ9AenW2feUqGHns5suQmNa+AeGehTItyWA+zh2yn+aVz7
wFmY4iuBMKyd/epojgtim2VIswkn+HtRInk3v5b7Z8j3MrvS6RQWdwR7zf9J9VvDFM16kWfARXl1
/GuqsFTSPzPrEHBtrn1wfsNXYR765oQ2nFowW2YwSGuLUOadh2aMSW+8a/IgdCj3hHon9t21G7C4
b/3xX2jtM3eH8SpvUFXpzTnZyLbuk9tLoH3GRJprnrgegT1PMeicPNBX6FzIPCdTfg7s5rM+WbiE
ChqQRKxN3rQ+mZnZ73Tfns4Jvnggm4gUw9krDgNnPVT3qAWP/5WJrwhSzPRyOyocf/7Dw0VMcxBu
mWjRZoe0X4b2T98/Pf031v9s5yb5ePVI7rpLfw3x7JLOzYgr8lfbAe4q53aNyat86v5egTZjzyN8
2CTelckRTZQxPLsm6JZ145/aZiPrYzruHHFptKNrH+36nqVnRzxjDFmeZbw5RE80710kZ4DvinXy
kxX/kHIwaiQz8j8/ADvgvlyoIxH0YQ0pHYYT4J9DaP9W6ZaOdhULqXpOlPOgvwN55orAtronGXfn
R68SOIF/oPEj0ctHpb+bwaEmZq2lS0Jbg8AXdLA7jEePMPjzjBsCik1wUNJjlH/pqE0mgUoTzU1l
R4mqBDf3V4hzHxA/KB4ZQikvAde7Dd6xjP+J8WDArdGeafVvesDImKpT9k0Dnqr9oSh2BCwG+z1B
7A7yN5neAmNr6oeqWo7tkU1bT8hcv0WEBlz/6hXbLDl7A8aeeS2fVIGAB8cYt9NYdJr6zmFo1zaa
f2Lx4aPXSlIG/bGdwAWEKBuJ+bsfS3Ao0HpSv7DniRLY1DhbDxrtX4GLSxkjw3kYidUN/ivkQhDo
EZ5Lqo2m3mWuqZROC+eaKfY9z8MvJam+hzRZSIYdbRC/DpPm3GtfCem/t1JHw3BZLgp6f0cK5FjS
q+feZjzupXi0WYfvPlAhjgRgxl3HnVMiQo92RumVZ9OlXcbOIqOks2qyg6aXoKg0QO1agAkWoDY/
kUpJWCCU8RzyvYlbd0KvKd1vUpWYiOB1O0ZoLQpTYEj3iVGwZfmD8sE2LEwn1AG98SSQbLz5vbHW
HCQfaRbIuCYZjNiMucrFljLn4ctWdlNsGPT9XYqCjF99pcjqbBtyHnfG/P+FJ3UbuADritVnuBwz
DLhOE4YoHDYftBE+HmlWyOKjXNatuk2pUUHatc+qW7KOKoHOjAN3q7JfNZY7HOG4mirEfitGMG4G
3Pmpgn8d7zjfDGvuy1BfUtE874uoWTaSA1GPuECVo/ebaY2+TKCaFTpL3FjZuIMWgWMRcxllUCBU
m8ikGQ48w9e+NXaZGlLQmAr0akXZmwxRLEszpkFu6fRl8mJgk+FwD6NfrTr5obdyc5eeEkGTpYuo
21bVRPYJPiQR72YYPguFPEs9sXGtPO+ZNoqdm+CVLAKOkOnnDaV/41LOjXGJ90VX0TTu/TiI5WoO
QM4CLVcBwOX7Hm26GOiSIvhqO/bXM4crW99AXnb6gfcD9AoaTZS3QSMEw9Z+F1XmsG5q86923ZzK
px8zSydKR6nMZKuGm5Hq82Xalbi+ayR2GtsA10a1vkTpzNWHqYHtHPEhSEvfhVpxrbq6vGp8wFkr
g4sl3dVZ5bcF24YqH7FjSyK2bcEr3uTS2RYJbAMFdC9O1lnYkIqo7PQ9xxUk6tdIICg0LG1FNyKn
pmbMQ/yls0EU1Ypao8WQO5R6dfGSZaSL4WRS/ab3Oh3R6PBOri6Frf2VOgqDdCryiMgC/M6uIBc8
EFTWW+VmKd4JDEtOYJHetdzLj25WVTRktiu/fDYjpkrHBTkaZWa+kfRxDa2rHCKYAr6qd9s4YvQJ
SQBD9t8Lg6xY6sQYyUNetancafVwSCbvg9r6+E3LemUq3OC9kpb3DMmb7Au7GYj0VEFVob7wRQwP
pyeU3Uc8sSbqTlHhmTBqIHf8i5kPQns/ZG58knL8cEWaL0c3WqmKacwbAIXk4o104+WevQolxVSZ
G9DugpfzbSj4JbbomYlGA9QyMDhzYGbXs+y8jqiOXJS+Si7aCV59Rg4KmJGDqyZWL60YsdKP1x7V
bpWWLJMtqXyYiX9i8PJ3fdEBYWlIj2SRwhqj0VD4wJx1zmlwABCMBWgt3XMc5ipn69CJxQwSnOGw
YcwXxY5PtTpTogQ6fzJlq23zQr8M2YAkPbSZzS4jJkYQtlctj+epyYrJsmN9GdWE0BOs5LpJaKX0
TQKzKrUuBdenxn8r+66Zdxo8DPy489pD7urMUc6M3sZsrBeftdGlb3lBqYSp1KRncPlDzg9mNLZg
Nmrp4siRwlwqcrGbIvCq7JyzVFnHFdckq/WguLA1SmIc9baswapV/lJHrsMqzY/BTHPWCWyUZWmz
IwvbfiYo46AGMVrUrUWKwjv1Eou8cAcw+VirAGm3m3bI8dHG4ysK6ehSwKQvUVZucWbf+aStGNn+
UJ4Bro4m8mjbPYDvG0QQihPAq5cVC9bHrmQS0H58CDNWQS6DDp4N3qpL4vMzjuNB8ACFm1RXOlSi
4K/SCXCJga1kjwUB9JScmdx8Vdlc0owIcZx10OO8i5fBdFN8IljoFhzuGBRTOqUXsnIecRPufUPZ
obspDqe0V5SvtjPfQQpdJSE6kfjzTtd0wPkVvaJ8c20JPk+o3ncK23dlynhbGCy+FLQJ3ELBSWS8
RTT9HOntdmD1CdjiHnNmz2xCQIFtLIqGjYA7BHu9CxGTBrwtlMjzLauJN7JKS/9j7Mx6G2e6a/1X
gu++kGJxKh4k34UtyRpseZKH7hvC7bY5z8Xx1+ehE+QguTg4wAu9ttujRFbV3nutZ5nsAsWfNBJv
+dS2/CCl4qOwPkfaSOnsEV0P2YGU4Xar2ul7vU/HYW54p4HCrO86L7EPiQ1RoCfEpSaL7lr77oMf
sav7+UB4dA4f3gNu20KCxPHBOILl5Mp2EAd3qS1v2qV8XaHzEJbReks5bTNBNEc0qE2QrOMp9GZL
TGfcXZiUItF4dqFNB5PLcddVfxO4zwh8oKSv7Ly0cN7zpc0fDFLMyTmPS34MsvkzrnpFXAv9vSFc
p6l5QO5CEbk7qKksvZiFstkniejI6Z2THJcia1XIJv1iE3VWO2smFXf8rg0a/HXUinXzVQz0aaO4
9nZjd2KCi4q700zkkT56Tfg4K7/YI2T32SHJtiy2c+cbFkPG3kPewO8rH7xGMoUkuTRIYEqlXnef
oOqFzXVnHBfwvDSX0MBGiqF9IbftbwNGMMbGCrJyOEE/hyPTx+59wHrCoJ1e5x0CpntDxeX7C3Uu
95fNJjNyLAzafThQuZNEZ2/KArzpgtx1Tr8pyNg7T+HC9DO0eTaFsp8TX8a31rg1+NqVjyvJN2SK
1Q7eNIaSkCQ7/HLNgzPxPCpj7Ct3Cl/FYl0PNotpHxME2HuIrKsKz587s0/NeKh97uPQdn5puTxW
wlHUxuZ2VtV7Q/5HOg1oRmLcuOJRB320AzbPU8ZUd2YOrnv/M7KCXQV+9lCnMkcPehnC/OgarExj
XGhuHvYEVLu8OmELNwy9iyg8jqWYt6IUfyrEG8b+GuMA0XTop7i7SvFclMALnK7923QrZGdoH4rZ
GzcWx8ZUeMiMoJpVZH1lhXuT63akeQN9dsKwn/vvia9AHWGHQS57CZYUty5thpA+66YL0ktSaHK2
kvq9Qze+6X7QIi1uYmsjq+JzxsYVjSno9JgpzKitr14EFxlkN6rizKl8DgeOd5Oy7gJ0iT+6Pn1y
JJdlEKDv7t2NUX2Keeo5FKO+bvyXIAUOSs7L1+w30WE2YOQYj6985hBfVEZr1GUKwpMk0nsvC9YU
PEDzk084AHOQ1HXxYAw5wayBCshhsW/LofsYTH/O0xd6u19xNOwTMRxIf9u7qGq0fLYaDDOTGRke
uw2+4/7LTb+DzKbx1TNSqvBoZ2vXICAVtPfz98LzXpBQcGXwWqQ2Tse8qrhVU/ziGfBZVZCfNQDb
GvDwgGWQx14wrM2kDdt73mFKANDMqGiI52PE8bfrKcgbxath6/ZuclGrpJF5cYmDJ4KA1g3Gur3h
kAdRZrTwnTAOYAZ5GNYU4hyaylxDKfSFTTc5+PTXLytHioAlo7QfnU01ey4uGiyxGoXZpsizezek
c5kW0uYfjbguXHW3OAOaHUnIn5OhMqrZyNOUIp9xL6k35Oo68xfYKSwSkZ0QbkPFiYwkdJqWFJfI
uuG0D17JtkmeD5iN2hC2mg4nhyRHUTlY6vX86jjNU17fsO1vZTt++Tlc7ehsFkAsg4cO0wz9XpXu
yV1ICm8ys/n5jGr9NkuVPoTp/OqPFVWTadi8bbzzBZKDKQS3D2KcqY18H5fgI1Lssw1d8Sv6tEtQ
slU0GHPnsTsgf+GCdYe7HHCxRXqNrtE5pCE2aiHUc1dio7HnkvPXQy/Q3kVd311bsn6Ja452Sa1I
LM3rS9OBCbJw59Q94YOeSEnnUTigRAY9wyf2sygwlVUmvXiUrehw/hQz5Xb8Hbj+uGttgIcx1WRH
ttNqwIJVU3pHz28mKFGl3pEDfuhEPx2dOsa6PqDqbj16mQEyjGS8hdCNxaAeL3LhUliMBw52GZGm
O0BIPNx71TwA3ZXLjuJzoagYP0Pa81GMaqlhKYgFcj+YwyXOrz56Cr1B00FNd50uUrTsGZPpZEAE
C1DD915MJl+DCcdNSUZT5xf34xpsE+b9W8caxZ+N5qVXvJDO/IZomhMOc1EAAA+jlJ9OtCrYO+82
k/FLGtMbnKIG4XSFmR/SDzPeUexsqs+reUCME0bPTibeRIhDPIkcBHEWU+LG8T/diNMUIgykSAaw
5hTCPqFJcd3lUXqjMWAK454i6I80IFBXtjoIruZsdeSoci+7BXZafSFl+Vray0fVUYySWUNPxzvq
sr/R0wi0MOutTQ8lGoU6SlON8gZ9YwkJIBPY4qB/X6yKGE5mEYa96N1aEWnEiyFQViQnhP6jFCkv
ZRZgj4/iXQoJGLWXH2yHaj7VXV8ei7phEWatmLpbEJXwFVSCH3uOixM+FAJg24PDRTyndCDaDDwr
6VQ9Jgo33g9L/neyORFHHvaDuTwm+fhVElt5HTSKNOnsPqvzZ0u19iazX9Fa/TJJfTEvxT2nkpVW
A3t/jpE1+SRO0azcjT7SajsgQJAK7wkx1nc2xRH+/vbFNDRuc2ejOh/YdJqtDGh2AXrK8O3+lG55
pVp/N6fuS41+a0nFX79FPu321U2pUFoskh2/JnKgSFih6/GXVdFtJfwdbEQrxn1nPGJKegRZcuZk
4ZC8rgWZFwWn6QE+La1uwXjNDpptpM5eCQ12tJxbp5vM9TFt4wvlOvjTKIlPke3s/DpVcIOxEUQ2
U5Fkh1EQYhbpYXQyquZhcCycNKOrt/DXZp4e0mHs4jXo6ZZryBKiIciy1xFil2EDgfVdelW/C9eg
xBaH4ZJz5rD7l96Ob9nkZYRUYfAZNjqtYxDSgibK51Wo5tKa6UtNrANc4Ul2+2RA5hZArm+LUO2t
PIZjZUh8CsEMr+I4vKQYe8yh8xC4CigmhqplrBKcOq55WkR3XyPrEzahB5zcaG4Vf1M90PNtboc+
+hqN/FOQtWQZD0sA/JM0Xy6Wti7AYykZyhhLkYXmy23PzQDqzEswxuc4qroJtqBwF6Jj1fLY55yq
iShlGBUHe5vrhKOyOAiCsuUESzjjPFc2yZ8+it+o5vgbEkOFwT5qZHVoHNQxwiIgOc7Y+8aV5lLt
IouUkzniZ40o2hhAcNHT8hN6es5Nc07F8rAK8bpo4negGEj7LD4k4r6pycwrS/eYRv2lDbjfG90X
tyRlX1faZort+whmpklelTWy2zxLOGkEQCLdElFDY038mWRMNZm/Z2d8C8i6M8J5XNZ4V63iZxyG
WAfY1hu79VgSSjxsilQEX5mOkz03FsdakslyBB/PqogTNP3xQ7JqDbAaZbM1XvvrTwrwtqUDaX6h
Focv0spgIhVm2I7BU2NYI0zjEOIg3/yILci1P0glwvXcnJwoPRVT/4clBsdahimD3sEeN+QeQd1n
GA63VeRH1343PPBaxL14CwgCdzEOMySFxIh9EtBNsTYOOcJH6USVFOUoM7r7qFa7eY3VKOqXeSgf
TYfBJJE21lXrPYwlpZfmlzFZvWua6eITZkRfm9Vl5mKpq+43hs9mQwbmJ8rLS2tg984lFodEEW22
KE45qaaznY/+Vgx1tDFfdVU92EIfXF8g3qmIfYHW96jR2qzugO5ahg7qOTIxxtyn2hzbNydRy9Eo
bMLlCJIBrCtUCJnQhh4fjZ/v3brBWNhwIu+L1RM7Yckm1MFFcb0RdvgncGgQBVP0JOz9nKgLSopv
gi/0dh7h1fsdOYEOOuyYbJMrl8aJiChxw2CCzlS/9Hj2L8v06euImZ2kNZytwSETk9nBxO+pk2Bs
qouFBjOtbmNN5DcTJwb0JKMrM0QP7FVgLwofOodEvtXUar4u++BXPBtOYgnM21zqXbS1SQpGPMhR
oiZGxZ6BoY6gsOgIk7qRQhdw0s/B9pwrZaw/45C2yMlWoyCt98ZzX60oeqSrdUdo8KlIHPZr1hia
zBsDRmmy2ZbcvvluB3VN9/l35xYERLDCW0y88xZW11pDotZG6fFBEUKz2zmOJWF9GHCSK08Ph7lG
JtR1jEcsjzWYE+raQ7wG8ABpUoOdDFH8XEsRQh4kCYrgNrwFVDN5nt7HwhmPbb6yb4brxZ3/iLR8
d+kTacc9aI1ccMH7OqBGp2lqvaqk/5NJ/9VL4mv4gROaJ25A3QD1SdBUk+8wrE+xApwBP/pDEpuL
t3i6RW60oaf6kSNz6BA8GSyOysmInW0CjtKcXJY+KjehZhmWtfc8iuXeJUSAAhoktbfudfYNB7kB
pkni7Eo0OZ1LHEJL7AAo/GNo0t+Kwh8pq0XA1Mh0KvCU3mrCwoYCiWsRZgUpZ8nXpLIXv/O+dcg9
SNXelRj6y+ql7zVWc07fagA80xu4EE0ekKWxPpBmAr+iXGeieP+Y7kMatTwMHK66seq82Aa1fcEP
iycBXVi5wDzAu5UqgpyS0T6mvNK7yQMnGWNR1OnKKiRZcU4wvxkXnuaqkSHN7XtacJohfggW2Owy
RNZWB7LakWu6Np612ir5PRX9qxcWTyXJ8mpQj6CI07M9EnsifPiu1QwSNWuXJzsO6fdEa/cd/mx8
XGa2KMCywaYpwjdnKt7CFCHpHNICXEF7RZRByYzb94ZAp9wH/oHbmeVXBB2+Ck6YaYrkY5nSD4Dv
dtj/Xpa8RefPPIZk2JVCBqrGJuz5fuCmJGPkLV1ft0CHZLpARrSPRVeaF5v5jFtBBR9MhYi1Jvmn
oY+0ddps3gQ185PS4cxTuzDd275q11/wzzx7bx2hHri+IiY/OC2IuW5vMh+ktr0sTIizX25DU9DX
/sNQ1WgsRKQ2sbUfesidRVBF56bT3RWncLWvbPRaWYqbvkSWjH4S4TW5ZMl+IGCMl5LrM7Qb+9CV
tChnFNawN5lPerMGdOlgoUf+CgeJROKZo6oor2QGoyqfZhtp63FA8EvTEu1yilWRxilPbbsZNKjw
alDBVViblolZxo6e7JqK6XIwBBDsFDNhu+DLbQdKBWkkk4Tp0RCRizZeWjsMklOc99Cj5r81gs+y
mv+oNZtrFKD9Fu+Ze+XvMHsSJW+uNjlj0oLwwH1az5dK4b7sJxRqQQ5zrnR8OiA1Hch9o/kOTlXG
WzRCS/s1anl0Aa5aEcMTywfqnQKtEaWejz4kJV9lZhcW5j30inybOwwQSkGA/MIF2sbVLxgF71U1
gKnq6RPwrNQi5gDbR6uX7kETUUCHDWtU0YJyaRXu54V5w3VBqG/k6n0w2AApNcDC3n2yu9zbOT7D
UQH0PWcPvbZy/HXyPLa2tas1ETweJ0yvbV8R8RNEYy4iw8nQLHtayL9y3wMXht/Mn2p4cBYjUav8
G4bj0XZLwaGSifiw9OeOEmHMKB2NmMj180FA5TBVIGVgBkk2hMw116noMVAatU6WB5K5H53ee2si
emCWAGwXzh4ZwFZzbIfp0HuggOG7lpvpu4gS/xpRf8iBzsK0xYhRvIh6MXcdmdhYRaebzhZ7GnMP
YjbddUsPEds9+YBEll07Ami3jemcO9HaKn988gMbSleIHtifrZ2dLOZoF0gnK0ZbO72KNsoet8ji
0Ldw05aZnibJHOSwj/BrBWDaeQevCRNUN5A02gYV+ZZeI+lwT2LTMj4+WYbWToUqoWmO3UxiZj4N
a3nL3Vmg+0jSkfODWxBWPULCCIiaKpqKLgTULNtiiDL551zamOQdMsCjWF6Kktu05hCZ+3rAIps9
tlXoPHpmunIj8ke9DKU0vVDCcnwUvwR3kUhKNcN8r4SX5Pneti6ycmO3YbYdczwLIyAXYavhwcVx
PicP4+yqvatIWXRpMtJL8uTeIqaYs26AatO44jG16r2GgjZiVT/Gc/lqmWI45F5164WAZ2zhktRj
2URVTHJLgAZhIzNjragRH3TyvrsCaqH26j8iDsBINeGLBjpDR4AnO2vJwjVcCsk0wyxVPqT25G/v
gHeJpfc5+JLwa3Sd9YiRBonB7IcA6/tk3rrpsh8phAlrUuN1iQEhCSQKanij9mr0ycHcIvrG8sFS
vUHSLAjIyx31TkX+u06XCUwn+vSlYcpTjETLfnQT+4R6dxDBEbdFj40CUU/Le+YCrYvdjym9nWa2
STse7+H4Mh6I7vvOgeEaSBxkQwTYamCuuby7c+MTC9W8EsDsXaPKe6qc/HEUZMnI2PrdefUjuVV0
KXjC2LLpxzKjDek4QB4CFhxk65A7XJ+epf6TuPNT3CFdN075NE/OszsvA+0vWDSjZ730bn7gAM/c
esBR2aAs5sem4R2VOYR9dCMEpODqWh6bPnhuhzdBpqXnLbckk6grWncwLQCc9ZrurvGXYV8wbI1d
IjxbD/tJDTFSWfORTlPElJ7cYLqLVKNk8fQeSSIRXbHVUDcpIBTLhGS4vhkWeHrqyjBts8OBHZPI
bbJy+2m+qQCkpci3yX3mBQEI02KQyMdDx025gGS0il8xw6Mw/4qC9lD26blhKe6+s4D92+/pdQzM
plpxVENvaLzlcKXaapMxLL/h1NZxTEKxUYmtzNzHJCl+h0X0xhQQ7sfAbDdA6xTuIgr6QS/My+iS
IQ+L+BHeXUiEXhU8BEKxfmKps9XWQ6fZck6dytuleplqvJAS5nRbvXSj56BShqMaEE1iEx0damJL
GJMbu/qd492pOAO5ZkSvON2lMPcL5EoWyqOIPkwGoLVU/F+DI06bK7f4aJOHvB9o0GFmxQDTc2Yn
p3WTYPkhU4++7adl7D2R9TE3ODKgpYcIncTWtVoXpkbTu0QBxPdfqnlDs+VKguJfe4E25POOom6k
NG2prKPEucbEam8TWsVFEIAaYCBcJ/uSWFuYvLTKvZ6ykrYVMyhm3zBRURI6I6RIzoXOHxJirgdG
gZICGrPTpqmsawetS5Fduw1TonqJP41LG7gMbqZl6a/mnFYeOQ3DNWeahzHF9pWRWM4JENZkTIgs
YoVcNC75TS4AMrF67m/aIGDT9vaNeK8xyXaDj8Uj2dWEkuWA7bKeAr3Ozmsie4BQdpIUTzo/9vjk
WNtuKVgMr3F0FyE/GMoP6V9cuqP5mpmqC4KJEvY5dNISx4j1FZUS3rFu3rTpbY4vVbDz7Aq7KDzP
cLCor0NUMkGUbddc1TXcz8P1KwG3zAKRLjzglAYm0ICCyj4fZlwz5S29Z5zVza12fyNAK1ztkQqL
NjJiaUsJIrE7/PBBRjQ1bt51ycbnAPQBmeTcvVu1+aVClsXM9e+Vsd+rNICab1EZATeplZLXsU1r
Na8TZt0if+kde+eJcmNK82wkNYw9gwV0wlU5f+MqUJPYCBvycYNNnVbuiyIMTbVd/MupMIl6PUgE
hrniqSuQ7Uz5sNwuLkrhwfN6VEuOORZkiIJ7gcdD2jclZMA2PNjiI0r74WIPgGa6kRpnemOzkf38
4i1p9PjzgDJ8Pg2c5EJfvOT5FJ+lP2KjQdp/H2lwlkMx3TIlaU6LBY3JL8PythqZdc16yB6YHgdX
nR/JGy1al9gBKByLj3tZp69O3Y5Pwmh7M9izf4iGgSTPyT0nbq1RI9U1AQ+8CjRj8mNdo/3hRjni
/pl/B77SvLT2ePSjvnpZP05YxWgjxvXC1S8cZ3/DeZG3TPuHg0/Mp53q6t3p4ifR2c5jZQosbnz2
z4eXzPNIOmn0Nhl6pl+mbig803hfuAjKO9oHLysqpSsL8iHt3j9GkjvE9pbs3XMq8pYa/+y0Yt4x
767e4qV8si1fPzDtal5GeJ4/H6ZjQ5+/xvVTdn5zbatY//rp66dTWO7HCoPu5HNA7yYE8pjCA/iq
63lsLt0tdTU8q0GoXY266bmq4It3tm+48rfxFDt/1VTTrNVGPyUBIpNyosNmuiS69w1A9bG32ysZ
jO2tWZD7tITFvSRj5l5rnBjPvkFx4HXW77Fz0jPtNkIKnNn7UvTozIMMXPmosza4T7v2wVUg0vjJ
b20C7FqG2twa/FptPlKoRe38ntTLZ+3GzQPdv+GpKeb7gB3X8RlPL9FNBxcEctds3y5Cwxqz+qec
/KuNFu573SD4LUqscUvdZjfaRq9jo16gEBLdCbrMVQKCYj8jKn8WZCX68Mhiq64OnTIT1w7coyoz
9U3qRc/rgGPvO3FwN8f9L9823anB2gqPaToCaYvdiH8xSpx7VvKM5uLdnOWGeMvpOHe5QhWV4BAq
xO98GXnPY8+ADYZ6Jsrv2wC+XNsTxdIDT7jPCkDlHedfkhUAfv88FD4SoSUr9A21750nueRlqMaT
lw7LLlo0aHyuoIfJUZ8RsLaPCckfkEDnbKcEF9JFZUjnh/Y5wWM1cbfSj+qGrRfWOdeJcm6rukYG
4smdlgQV5m3zawrJDFATVPQFBujMXhVXgHnbZCIMQCr4JeOyA4QBz9ga/3jWjVNyOrxaEn+3MOLe
SsczN+PAyzn5Afi09CaeR8xQiflwkp7bX2fzKfZgIMNHSa8XqG7yyqvb7mDDefPXYXtMC2uJqnNg
oVPnqA0MR0AJaJmV7yxnTexWHFXpGe3rIEYk1A+Jj5INnesoLQQyi2q3nMufzFhGd5MHFlvnHIGL
dj6ya3hHPwPAFvtm/oXKD79cnUD+7lQAYmz5kEa1l7LGhNQZgL+ezmk5SnU90qu+nWf28Wo0zcmG
G6mLcOFYKClVlEAgVoGtYD87NJOi4Jqtkw9nDW/UfcDbg1YI7LwM3hLJTaby9RGIRPlGc4xTQGZ+
9WDoEejSjwbqKdr4ae5hP3W9X21j5paMhKW5TqUFuRyZbz0V1rOyEQ5GXA+fUpX3uZtuxIxc2nHF
eJdCW2EMi1i7m8VEO6tBREORs+PbpsfG2dm1591S3mPCFcrfNrwch9xJDkaP3buyYW9ITBYuKwQM
ITe/0yugxlut7bALSp96OhoM5xM3afY0VZCZ2DK98eZU75vJYVo7yLY+zzH4JAvIGbiPlsnuzwNu
CohQS4ny7jfzGoT9zKbvsUCxpeYzhDGTI9laHzrDRF0sKMtRvuijPQO0JsTvrsqRdCb9cGJmRh1Z
py3BjoO8c2Ty2Nejs0/9PruD9Wmu4qatdj/vOiLL7q4WByKUzU1ytQCcXHWaNCwM3cHSV8QWiu6C
hbB50C62P0vn+Me4Wh98x3ogqhv/km/ak1kfZJNDgpJqnzSFe9TaCg9IUNK/kAKwcrX5/KTQHNyM
nf3XSPcza4vmFASewUgSSFJ2yowzSXeIOclugBGZCyHv442qjWHIB6XbqbzozkOpcNV5wroPlA1v
KicMpQ/S+VxMCsyF3nWTq7/KENFopmaxbQMoqJEJSa5a7GWnXlEzJTTBPxVl5Cg67+SpojqPPfVs
MNmctUdcXAA33FsDGzNpKXZ6C51cNpX0p4KOEGJPvgTjKg30oEhXFNrH1kv6bRJXmHcEcsRSIAYU
wPn6NjhVbuS81uQ5DSVXYBnO0GFSfBpLSHcrVsCr+hFnbNUia4o6+diHq2aEsFspdpVX0GFyUwtt
HOlQsZWdDE6oU9YEu74Mx3VZuyql7zGxdrJTJIbsJIec71tQ9ijkPq+TS8zOUljVnsvpj4EFc54U
3VWvK0DsZ2x82qkInw/6Q1bp/jmorfoh9DSFYMw5PouOFAHxycsZNFU3Ud3Jc01Z9lzUJV9KeBWq
xflKj746GRVOJy1IkjMQvX4eGCGQqkK3VtOOv43oxdZAMo7QOAFck/JlvavJhI+mt06ukw7PK/So
j+0ehZcd7k166llk72p6JcwHh/JZN6SZlMn4wIJ7WjBP3llOo3Db0ckhlysPPO+0hAKc1PrA34NO
JS7nDfHSNptQSinHIqM2ic3wrWqkfVusDyZJX2Z8STe9jMMevjQf+/nXdCwAdqXhI1VeuTpcLzTc
gPZDAzj/PPx8/Octo5bfc8/p+399/OddW64hRKonYDtoQwa/TZOS9MjRvshmfe4g0OJuTfeVsrbT
MA6whlkBqpKChuRdhQVFoaAIuX20rh8WL8LSv4TxeSoFcvQls/KtztcEhU7GZwvu4PnnLZ6A4GR1
HfgfFo+UI9iptQN5ZC7s0k9PUPW1zKN2gyOg2MXDWUhaZm633j0/cKf1gbHystMRHolkKPu7nH5s
E3HsafsWgmqZBvdL1gf3pYtiOg181kjVXBxcbPtoeGs9azyKNhuP9M0lyKfc/TVIzSmwD0KYHql/
5+fhu2fxPI+1NOAm4kdUYxyF11fw5y2zvvvzVqto5TCtAVXI31mvdsiqjw5S1Quoah7yLMM3vODX
S9BfRG7W8H2MvP95ABmKx7ZzTrOUBzsK6z3GURfIf2SOkAbr3LVv2/Uhbdr2RipGW65bfgepMx06
t05B5qhvJ63N6f8+1Lhc9zq1SHFu9SBXxilSO+gDBJ+wrFHGMEbuu+AzkB05Fmwo2ES/pyRSrz4N
MjaBdb4YkFYbYHaNa/wbcad7JDkBHiGrES/Jgu0yiQEdF2P7vCpsegrZSYT9aZile/fzwHgl2TpL
A1VliYo/8Io9whJ6ptgKwmFJkC770gZVyYyZbKbbgUyiWjzznVNztR2GIE+H5c5HNXFEBaNvGd4e
dUH9q9rqvm6Hc4qZgHua1TSb8D3N40yTxr1HZQyPTaCucPI4fJ5RcV4rQ3fAzjmPS+Hm6+2jL1lQ
MgoiBRFyx0dDf/Up8kARFU4HkqhnSwO2ISpCQhZcrWf6JYR6SRfiqbDfl2HWpzbPAxTwVGo4LMGf
hR6pa35Uv6XSrrlvOOe0EAwLJAg7xvZHo+HbT1jCBUXWxiqh/fogvDZEBFEq2to6yLMMKvJ6nUxe
xgyFx0CjKZx/N6hhrvF1JGcPRMYpaeUTX/iWDno+qBmSfsggB0XKNvcLyE8dbakWUus2hJm5Lbtb
ZqOEdsc0PWqYlUXiAVL0JY6L2HqiU7Kxav9vGjTUNENgP0wZuU1h1uWEbkQuYXw23ZbYDh7TiqiH
Ymopq6R9R++TDKD1ooDsUzIBjTCRDrxkoaU+nZSG0sgMNx2mcG9Pjborc/2cJs/JV7g4YhuUZtqB
aUpeJb/Gtlwk6dzkpW1rkwasHC46pvBYuX9loNfUvNX0VsaXKFPvg1sy3c7VpdLQp2KiUY/TGhvs
qepoesxFhZL3fkLV5pTkiHCqi2/SjJKhWDDgzozUFBKW7dA1AD00GZFp4LR3OkCQ3SVaQs7qKYaL
4SIVLnrZkpcIQLLEAkY7JHY86xwWuTo3ClHeEoa7dF2SFE27AEU4olaMQXiIYC+p8nce2zFOsUBv
Bq+f7tCiVJxJ0ZMu8R53gNyOsagPEwggkdhrYIKZ33Mhd0I01nMUDisdqqJQwZF8Rlj4CBKz2FdW
Dxmmj5LLOPgoMZpkP4aadveQm91o+cmLbf2S3qCey7ZKX8AAnxqow1e1IeUaQed8iWcHKXo0fi82
1H5Ua+rIJA6JTQC+n1eeU14f9jdBH88bO4dtFgQVvYskti8L1TTAJsZC9SjVpYhRiZYNrWq3Yr4u
vsf6zolVd29ygXcuXxcTTmc3SSLTJz1WNC5jmWMTgRKDwn06xkk/3SDDSukGBNGrCmE/AHmOdt3o
30+MN56gXfwKLTF8KrkWtdTr7touWEL1FnQ97VDOgVsjcnc3oMEBG09MalCLCtf+QLrLMH0RIDr8
5976s4XWAjvdOOK9zbVX3Xdl1pGQEIrtz7vFnNf3xZsFEnAbEY3Hyc+iaykeyJYoQTm40XtJ2pBe
QrygvXfTOUV3qDU2brxXBBRwAqHAgGGoIp2e5fqAJmTeWS2lHhZGoLsOdI6W6eNTWgj3qfIfNTI3
et8TjgynYVKiGrUPChIKIUQiQkENiaCsqx5lu7zmoxgvrFtfcgIDMrhxtC+lHT374mohbJo73ym/
gvrFt/F1jY6xj9kkOPith85p5VAGV4uA3wVRWjyEVYRKcsI96cfWW1GFTHRL8+A3sKOqUoq9qFCm
tLZED1yg4bRMbd0M4fyYzr1/q/V7HCFdVjPZP36XkXHqTUSoUBDTFyTHx57/NOn4gQ7Rf16GYhfA
et1ZvhPu8i7O3ljST2QZun+mljAR3wVMMTMtQcfSIPxCGvhWeX6Bi5qA4mgs56dIdAek4+UmoYS8
ackZvMQtSq5oHLsdjmZW56XDajVO1GfJ1YeWwB8dGMxnWrzMWhOfEM44wZFkDXJvPBdjXUL0K1RQ
dAjY8zTkU9GN2ItBNlz7vZzfwRQls93elmncgZhDcNmkKRqWBKYtUFwFwEQFn7IzzkG3U7f1c91s
RQSOZAXW3wUF/p8i+U3W2E3gAEPABkSNDls8cdI7hLPkUk9q2rjVa4VkD24IEQ5N10EQ0va49cUQ
7COPqmOZ8WtNXtZyn0NbcniDZpzz/rcbm+ITAWhNmyih1R9UD5Jr4BDo1VbYek+yRq6APrPbxyJW
d1MBdd+LYucezYjauK6DUMWkL5S+Alic09yJirtdtS6BR10V345B+lkWDPSnGhwunV8wQh0Fqa/z
Z57g6uw7XbP9x7/86z//7V8/p/8TfVUPFIm4ELp//hvvf/Lct0kUm//17j8vVcF/P1/z35/zP7/i
n3fJZ1t11bf5f37WzVd1/ii+uv/9Setv89/fmZ/+X7/d5sN8/I93tiXNj/mx/2rnp6+uz83Pb8Hf
sX7m/+8//svXz3e5zPXXv//jk4QCs363KKnKf/zXPx3+/vs/tON4Af+50vLRgSpt2z9P3H8+b+vP
+69PXv+g/2DvTJIjR7JsuxWXGNUX+fACoGgHOSgDYB1pJI09OYGwRd/3WETt468jN/YPPCIz3Rle
zophiZRkSkhkupMwg8FUn75377l/++3v/5m+fXl9+5I+fTl76p+a5u3Lv//xb09fdg00wNcv/+ZG
Tdm1b69fnuq3py83V/8hbf9jd737P59e9+2paf/2m2TqX2VZsYVpGdB3ZFtYv30Z3v75RyqjT/7Y
NIkWkI3fvuQFWSt/+02xvmqKsG1ZVmVTxzHLG2mK7o8/Eja/SBa2kA1+2vjtH3f0hyfjX0/Kl7zL
LrAWts3fflM17bcv5e9P0L9umcqXVWXsahvfbln58nRJi46/rvxfpQFpbhkEx9hsGQLJD/YcF0Wk
vWGxYw5sbEqo1E68oVXAbGtvnBFVnmKpcMwth0EHl+ipeW4Tmq46JpGFBU4CRmEuhzY3Ohlf1ON8
JRrPDjbE5HrRtnVnCknkRjBYyTqzFrxoe5dzcGhw6e76cVh1Yq9LN6N0LbQbI9zLyYVBT8iwTpvi
yfSPeCwLKDu3ErbzJr6N7EsVKGWHk1geR/Bo73N07Ycn7DNT+FJ3a/Ilw3WOB3LaVtUjqrvZCRkN
s3YMr0N+k8UnAMkT4CYYsxwmwzZVIVkvNThap5RXnbFtCKzlSNZsZhOLNiwcB3VCQA4iLVtT3hLW
EuOjTE5q+qtr87W2yKehvFull8ELYerKYfl3wCGr/Ni5spsfCwiY/bp89C/JHVszzlQvZ/WkWtcO
HmHS0rxB31hn8hlOtQY2GCKgNYzUh16/sy7Lm+q8Vk9AjE87tOruQlJdL6ms0cOkb/ThUF5mLv4n
2yXbrXS7HcP77CC5FVmpLg0+A+bzVS7dFvH5kB4ZfUrSSr9ZFMfoNu1ryjZtOzzXBzE45aG4U8m3
5+DzgEKsZ3brtTfSxfjAhomVT3ot3zinF4XLAppdMwzbdyfFiXGYCCvaxs5AKmW5R4OD9YccOF24
Ep0EQc6mg/mXEWl+tB9IYNZfi5O/vgSel2/5VVu/vbWHp/J/wPK1LA0s8//FarXq6i5/jb5fd5Yf
+H2ZEfJXS7P5r0nXUjVNwbf891VGtVl/ZItkCyxqpqEb6j8XGUn9KmRwjLZt6fStBaqVf64ykvaV
hVQojJtljf/oqvlXlhmh6j8sMzpdXV6YoqkW/1RZa5Zl6LtlJqZPJ3G0u510TT7adRK4A1O789FX
Fg0dKldpFSfQX3y7Ry9lTsVJNaB+NGStIsaz68+TCfBtRiOfiY7q5y/m0IaPuijNjNzSTnj6Uh0i
yxJHqqrCmysyoPpRQkU1DsEuK6io1bxPThVAyCcWmUKgtcTY3PVDIrwJR+wq7PBMOao8Wzh8gp6Z
V1tzAAEneWnHdf3CP5CSZD127DTQT5D4JPSpijqCLNTQ9EstRLjQamLEjooNY6XXX+QIhyhgGpq2
bogw9CQg5vWYIIrb2nGuHzLOCk8jmjenquf6Vu2InnZpFgmYXgmSkEDtwEibNZL8qDJ7tJkSYy0b
KRh6csylfZ3skxTmFFHGLVhWumEUf/CaCaWplENfVngzNCbICSWNPM6MJRQIwE2BVp5erH2qyJJ5
Z814KSxii6lh/BxgbNtFwUs605zPsm+tIrUnNN7G5XgqynC8M+qo2QR2Wt/0Jia62JeAE86x8qSL
qblt09naAoNjHpYGkDdaPyVsr9NUTEA+k/NAVll76g4bgzy2Ck2E2fIgqEzcFGFgCRsLFfW/kS4x
7m3nnyC1JrpMVbLmUMeRNCyAJ+T8vo29v1Bk3C7Ys9i4eo0FSJv9e2Jtkp2wGCXnNtcWOirMOojz
k1rp/GNgclamySPgGOjkZlWw7qdInh8jq6FDE0ntlpBzsj66E86ZxXtjVcTNtmqwlos2vy15t+tp
8kn+WERwSH2Nk7Ka2l2gNt05PRdxiQALvvMchNhlbdxyqNzaYyuJ0k0GyT+RsTsvHQRt8Hq+F5mL
Kcm+yhmRelocBY8V51ATnZ9gZyhDbSKqilm3veLkC4NpiIkViguxGektH4Q8kpZep6Z0ZIxP0g25
I91tZcuRWDP4JrfE10WB6l4sIdcYbqItKJ2WXrhdLSjoaibfS0INngB7bQEb+IxQRSMS0H6NFd4m
lc45NAtJ3pa0Ob9ra7N+LdtOD9dtUgzY9xr9EVxkQX8I8C/dDoin9wZ+XtzUvnbem43W7ewi9rcS
Aq2VXqeLDDDTzL2lFPAhKyJwDlofTGtOYCOCR0ZoG7hlM6E5iKLVAbjJmNftLd+Fi8LXIamOqD8v
bKU2r5UoKK57szTBErXNmRGy2Q8xYOEpgn0uhlG6qnmyDqWQyws+mvlE74W81uoyfaBTHj0PtT9f
t8o0vyCxqokqkpX7NiKnNszzBU/cEZ+Z5fKlFfU4C1Qgi6EJ6F+1TBJgDdCjeFOrjTKOeP2ltsCc
BKejxXWIPaNv0VZXoo03Uh7LZ0K3qr0Ravo7x31lC7C9ejKiUiG0uJE9pZHJbBsq5QnFz3zBktIf
tNkkRCwvO6zvoO8RJKBo7OrmtpuV/JFkKn59NYB4q9GS7yZLIl5Xz6dnpPcMioywSletNOYbQ+ui
h0iemqMfQC7Aa4/qfLJIMMfAKm17iXOzHoQNLfYw9wpm5Odh3aKakpl80HW29oqmiUeQ/Xj803Ck
6sH45eVChiVrztJJG4450aZxejP3SBLqroIjnOJJhM+gnrZ4kfb9kI84Luxuq6qG7Axxp50YWFZO
xzkZz8cR+xUE3BR4aTRoxv3c6MYVQnh1V+olSCPNBq7m2VnfJ8j6lYD1pqvwxgZD6UNGo9tO2EAo
UJeA226D60JjudxY7Vyctwp6pGxVSrVPMdgqZX1ox55m1xxbwstQbHihWdM+lsLs8NfLkP/eMet/
WrGi/fJodfn3/1d2z3yRO05Y3Rc0N0HxfeWy/PTvlQsnHUPYGsWHaitYOmzlH5WLonxVVN3ieETt
YKqmTsnwx/FIfDUVnq1l1VdsReFg9a/ChfOWRlVDMYQZWrX4FX+lcNFk6qPvzke6qekm9ADZ0mFL
yophLIXNd4VLHSOjTGtiphiuO2Kec7DVSRhbgPCg/p+EskliDn2+dQGJYxNmOS44EsTi4EojVUT3
IoWGhFMXhKLOtNljt/WJY3BFqWQzzaRRt10J5KU4tYy2gXiXhcMN6RsmMNrSvgmkeXhShzbbV7rA
Ed1HY/MsjVaSEKZlhUlyFYO+SjzJMhGMNJBvFnOpL9rgAM2UkX1WNrq2hX2CfrXXYWM4UzBJ8LkZ
nRAQAZpl3LZNKjxtRNbiQQGcEWR1LdgROQBjNrM0UusHdYmuvZICnDGcWG1XdHGcMALWlGpbBJZM
0pKxQFKjYIzQ7in0dGUGvaSop0LxT2NwEGkNsVeokjtQ6hTuHBs6DHMMzcOurrOBIikqYriXDRAv
Lwc1oB3rKUC/XQ3mbO9j7Eh05UIlLyMDh5gRx5djzZD+Uk37CG8wGhiRXbDLC+kGn1kt1poGoOGE
lC+YymzrJvCu2CSHbGWIJhlerSaUVAW5fx6CDVdHc/DPGO3NtWuyJOJn6rAFS47P85cSc0WR5OM5
a+tMuu+VuSxPWloRKARDc6gV4JZ51sfsf4bQ4YRmSsn2g3zdtzAv+KzAi0trtgjFNIZmWly/EaQP
2vdyhRtgZSHSRVGUavTBMOn0vV6c6XVmWufWNJjJvWzUSUy3Ms8HT3RVMF/HUVa0JHApS3yrnCUp
4C+uEJSwHa3FrmsZ/RKqwsSseNGMqs5erMyo2yd7lGV9bUahXb1oPfiKQzJU5XwFjD9Kig3tHJ94
J6HiRdFZ0+nLl7JUP/QQSUmpwbWHGyG1pAxolg6asq4nZlooodRdpwYBrHyZEtM0k95kGhfHjPXm
sfFXqgXhYsu8IyeLtYt83LC0t2UvEwqitmksqs5r7S429nTcp+I0k2bEBaWeqeHLEFpBstF7iZDo
NrQXQVqa4BKWhB4nhzGUpMQxGjWFe9L0YbaXRWdZO4xCZQ7BAYXxog2qiZL08bP5zMgwl+HDaYCw
qEIiG0bgWFT4xM02kC9wwkoVO3cV3YdinGBv+cLqybQgVtMppYhWg9laJI8RXoPGbzUAwBY7rQ4U
FL+pEpAbkOkISs0pbkimSUtfJdwV3AzIu2yaOCCEVmrEz3Np1MpFhgiIHDpJynqvFTNWFFG3LUgo
v8lPh37GFYt52+CMbTB6r4dkvq2bSc293jQH2dPQ4+Em9pG6Sf7cJgy7YtzSQ1Ekrxl2gGBlTVap
bTJySO79XFGeo07uQd9X2CPbCmoxhUKrbHDxq+2mwfXg6uqgNvjIrCrexMwVS4L7Qo5XZtoGZX4d
dDi0iCez+gxvo1q1hCv5LWmxhuzD6q1wYF0YnZZZ2wC5GCsOKk8Mu3WS19dxzHlqbWtVoTlyMvDg
K7oRa14s9WTpmGNslDss72HmpEqsYRHOfXEu0/UfqCVsm56TD1UUuHpHy0gZ2tza4UqgooSlZgpK
ksyCRRvKuXGf1wnxeyEHssKZM24Ko8w2qdedMfnWLhtD+a7wO/29MlEmrcM5asZTS64hpeoiAvgz
R1ah3CmZrc/bggEpOXizZQ0LhCQKvC7Uq+yAtnEAjoxMFq1SFrXCP3BVoXi1JCOobnUd51qflUl4
oWWmid8rY34FZD8dRoDmfpTC++RDmjKst/iusDPqJNeEgELAIMXwe++zcoxSyIUB4RBWoOFfsMkp
AMyrqu1+rjgMExEvB9V+IiCXrlA8DH126xOalxEoXRT2yhyqOd7R8WOAwNd5aG6lNuPY1qK+kjyl
rhLIelJOszwNstKA54i/30W5omonIV7pa21km2Dc1vHKp9lvop0uj6gcqkgvpg31Wgq6PmEEtQzA
SaaPUN6221yzuKCQhqR8Ysszh/MMVOZEA4iH2jEo7pgP8SkDPg8mlBJGxPQIc7yWEroNkOddU9pF
wz9DyHFLJkKkuWPQ0bSTsTVgjGDCa9vi1hALdynstKm77WsJyqHktyRONzVF+EFHTpps5Er4LeW0
WqIbSfPgvq7Kkduf+kN2ErMwKbsw1pt5LyQlqR2/UzX7urOhIjgQALh5Qo+y2qmpMoF2T5xq8T8B
wfFGK05ld2BZAjmmFDVPEEIOhjnM14MJ6GjVFmfxWLI14nYvO9tJNYUJmozNhO+rVpINpNgcajnF
azadP4HOaVf1dl0efEJP6rN+iiyi5HTOka4emV1DUiJ6YJqVIjZvOpKgGnDEvv4+SDj5oTnXpAoH
gstwpJBKWqEK45wdFGsZwLsv6FQ2SqQ3b0onZEar2HiRTmkKCy4SXJ43NWRQdeCe+wGVQVIjE2oi
xvN0D1pcoEHC0FKRmTXe2k0sRZ4y6iPWV10ZyuogpMyCsir7+N7ZJHoVOAWLRlC5k4xBO3TzLpIX
Bwu7IoCcUqNXOGf83UC24XMAjCgVh2KA6Mj/rcTbaWnh6/Kv2oZOkRX1W/N98b38wO/Ft6Z9pd2m
67JKp08IvIj/KL418VXlDGtaFhW5gguXVuMfxTfzza+CgYEuyzyqtmVSy/8xm5AU9avG8Y3/V2Gw
sfzgXym+vzUF/zWbIKHIpqlJhIGmLQMSVaE/+X3tbakktQ0cHVZEFOwJFF+zQ+C3W8FWoq+derSm
29V3d+ePAcn3AxHlQ73/xzUtmfGmxonE+lDvS5oN4JLqctV47SlMHJcwgCPowm29IVnk9zb17y3c
n1xNM5jxfH+8+P1yQufIayiW0AQnme/fYrSMethWmPTXe8xpDuQawIrE17GYWlPp2km29dOSPFRY
BlJz7A0Kx6w/ytmlXe7UAX9Lr+2V2XaJYT41irPROkYjcZSMgg2dYz4yBBLJYSZP29h+DNv7Sqq2
XbrP63CnqdOaswdDn5ummvZZqLl9Iz3ranyRMJWs+gBS6Indvbb2I1sLbHDiztRz+m4uFcM92UHb
flR3U6IeurB7CucOzPlwqHwToyMD0bjtT+MeeuGgeA2miDoVT3GtXvEF99CcS/TdQqRnoQBBWrrE
3BCYG3sVe+wEbXrqLmuApjPn+3CEAQMSi+iQrFuOEbUno7sz5QtoOgx2TQf4yAV4QbCHTDHAAiS4
5/XScBrbOAsjCIupYruBmaxNG4ZH1BxN8HmphZ9osA8jnlQCvFcpwTF0aYlszM9DRd2EHHrGvmaL
7D3Z9vdEX63aDE8c1sOx30wxTijg+7BjmlORHNvyPVJCoNBDTSNNH3nP3YnAZAeReASF2B8TKXQr
03qmnbLW6TsU01NKDpktnKi9DLBiB6hBYhQOKhnSfYModazWSbQEXPMgKuZ2kW4bwXU2omMl1a0F
i9fMFjpmFubQKZFl9UoPg1hfkHLsM7VtePZiV/GlSy3A0ab58RF7buYEJOBJWnoLTAlLkw7zMcve
sT5srA5Nc6pN61qzCJY1yZW0o9OIiBOFhs4UNdc05uHE68CF6m0+atskGjd0NN9lLXKq4lBqKE7N
U54g+M/DcQB8kk9o3ifbUzghluMzNSO8TWmrLXpOU+xMDHV2XQHex9g3Zgf8HXc89GTP4afF1pW9
ZigK2khBhTce5/oJTAHwD7pbc3hpk5yF/oGtLzB26MsMbANTdNoDEkq7Z6HyUOX+YYrB5TThaiTW
GPP8WSHBEQDSw/jRAHucxA82OV3faClAgNy49Z+wHD0uUNBWn5gSPE0qiqLCb3d0t957FAlMHbac
/1aV8jbLzzLlLt+PnVH4m5iHki11hQ7uMUuhWGT1BsCBk9M5a2d7Z5RIg0JC023A0OGEvJLnzEZD
k/u8XyJMK3H1LWMVcf8YNruAYByVyHO94yieMAUgi6HsSTLEVEVgnEfwhDIZrpmRgM0eSwq1MwMt
KecZQy8yLBrIsw+jy+z3GUbMQCMWHBCPhvkVg90qkF5TJaIKe43lyAN/6tVW6i5zD5+/WaR8s0r8
HNl8W8j5scfvLw93Yx6ROmruOFqRsTLfxrQbsOGTW49FXe97ryMDU9J8F/eZR212hV0NPZ/BYsNh
9Gasi+3E2ZlG8aqkF9eCcJhhpMlglgRA0EAWjolbrcRYVC+E60cO/2CQBC43/HboTqwOWmD9OiPP
jDRx4BviqGoWepjv1mGBhzDOHxRrPk4VfEYWXg9t1hrpFGIiqffmFqwHRfWZ30ePtYZhqEhAqQFe
kNKDiJN1JCn30aSe01PRV9iMcIWOFsg2WUOywfGBRZo7BgFHC09UGYWdHsM7C8LrljNZP0GphUbn
MZWBkhd4GvikOEb8FUQEmVAxkoKgS+BhRolcK30iKfRsXig0jX2f9uOdJFlPPb4AM4apWc/behyO
OFVe8GNflk2/V+v5Bur3k9Tp63A0bpWULKSRKevS6YxrjlUGQzUAkzZ0E3Tq0UsyRo940dF0WUC0
auKewJ1Qq2Xo4arwqQJ3YpiXefgSInPES+DpYFzVO/o82PGK9RBqKNRIjjfU9TDa2ypIt42K8T3x
74Tkb9pRIdiGTx5KA9s61ycaHGwcPPiMhos6jY/UvRsEa/wPtd+1HMr80X4QxXzWZHBViJhS5x76
JI7QQmETyuOnQY5BIKaYMSIbtjuYvzkgU65x8Rr+etunnPmwDesGJgfmlLKQhSJ/2PVb7vkA8hTG
HnunskAfoieFb+W0BMj7xKDN9meFxjLx/LG44ZK0jixBCSUEpdIPO3+fskJV3QyW3xk8zQEQvMYK
4LzgpFwTO3oZ/14B/9e1xifX+zCBbcxEATrL9SyUfTbqAvP81/dQtT+5woebWAMY7YyGK4Q70KkO
Od4r/UU7tK5YI4zYa2637k53aNLu+mcIhTtrm2/MHamNZ8ZdcmV5v345mr5c78932KbAtZDeQBT7
8Q6zW5czc1zQGOlLMcNfie8tZrtd8gbkGG0EicDWAPcD9UcH0B72dQCSbjbPWhuseKvdFoognPTF
oN/TK8CoML+G2nuu2k6p3xNNiFXW8OacwiK+bbtuA4oMXjsC0JBhV5WfWuSnGNqdJvWu8C9UH2Ag
sfNW167H2HKUenQlQhcWIUlvAkRV5VcZTbMPfbBNgvOMuXH/jX8AoRxZchHAEiB1I8+vS/lJSFch
FpvxYSJaRDwXHVF5zYNR3ohhWM3GY2E3dyOq7kS0juCMHRPQZZoAFMzgNC7vzAm4SniHJNNt03Cv
DtWVCp28AMjo46ioYDHa+UWpKmtJu8/Af9BRw35u4r18t6PzdrqSmcdPFJc9I+6B77pcQC3DGqop
FIh7jVfBqWIVCJbYKTkkPb55mmHQKB1LMa6RZuPQGSHb3I7RTsO4kmqAuNSzkNIFMJcry7EbdBU0
F+XQ2CP27YeO5BOh+06cpl6tRxCIxm6rQUSnQFlFUcSSld424Yj6nUUL9Dmj7tO0EZiEaTR370Zz
g8zMQwuMIdmvtlM5MlrPH6EnesGMiAfGZaWki6n6sshoqiLtFRVzyITKM3tVMp4Wcxm3dcF8OrFx
xdMhCm/Y9M7zOsclDAe4Q56QTnDJL0GfO8OSXSPivchrR6NON6lGFJNwOiDBmvo8cMdh1EP0LfbG
eIYmnnxD8n7YxxV875OfO0Rhr2ZSFQLU3AjjkV+CuHPKKb0cDPsEQ5bXDsOGpqErVw9LkGk1KEQ4
mm4ak5cu4wG81QteFy0UwO4QDGV6hRykYmbKIyaDGhcg4cK6nFw3BaL6sHYL7bFoakqi3pHJTquG
N0OBX9dnrj9nHAx6x5ptghAbN4XtsWT4LWHxfWNvAV97hY1gQ5HB6be0WaHBptCK6jcQVMD1GUMn
1S2KXSjWzXoaLuOwx/JJMJ/Ed8G4be1bq3xo+Qr56fuABz2YIe/6Fz5B3stPzya5mT6sfpMjSeJ0
pnTvz/V5AfxDvmnzwsOQyI3YI+ZdWdQdaoCrzzcvs4jeR/dmB4cKEo/I+dOiomU9ELyWruOo3ylm
4KbiCkIg7XRcdI9RqXuKMm3MofNoghClg3N11iE60OjhI8PUX/XxutLuIvNcHzpKdXOjzfrbIAXH
gRuE0sMpG04DbeVqug/AiJENTadUV9dYu1CwTV4JpMgkmSc3rvp6cEPaeg1z0Mzy9wwRVnVQbmHo
rFpY7vV0pU1E+QKaEMZNL+mbWdpohMgGNrkTsD0MqzxB7HrKqNiB67eJeqIQKrx6OsiI9izIidOO
h1ujhcwyPo7JK6yJdUuvZ2WbYm/Et37ebuxQ3pT6Tm99F8Yw2TEUo8Iiq5RcbyR82MROsde7VYy9
vu7canqs7dAFoHawk/w1rO2nSTmaKN0k9PnY4VCUDRug3w7dOGY2JwnPolTVnpVLqxYKUZ7F2yB9
1rTAkXHkqgS3j9DiFdi9OvTSTN7ksoVJAokEiMeOGlom6z1SJ44oWJ5EiPVoJoM2uknbRyU1H3wW
2IiFtYhir5yfpk656ogPS3hw+tS+Hmz1DkU3a7CxQTIJ2Q6EAAZeOct3aJD4gqjZa1dyPpkb9S7V
XySOsX7wkHGYqQfpLMq3dEQdyRjdXL7zyW/GlAvd97Wzq22ZX9IwW4+Fca3G+Sk+Ruh7MorszNHw
wmjAAFSlvdDmBTGV7WSjodP43KFn0fEKR9JdJ5lwQPrXVJYp2lFVN6TZKsD/5M799eao/GxvtAx0
YchOVdVcJqjf9x18jiDAMWEQQ344Vk8gHTx6kA6bAsf+FaAiR3LNzy76596KbuKu1E2DAS38ug8X
jcKw47WU8P08Qj8fYTpJTu/oe+Et7vJVdffrN/mTCuuHyy0v57vRraQiGwnQr3D4qdkDycEqxt0n
l1he8ocaw1QMRp5IZ5lVyx/eUq51cxFovCVBMsmQ1uwuOs3/2mEEsTeN27FvNllcXtr2g17LXpRA
S5lHD5jXpp7GtRL1a6jO0fTeyPU6Ma8HzmNWdA0VJEmLnaHlmPBtUAnTdgKor+m1JyGpVOmSippt
ujUhQ/rrrsQd05bIwAqZpsK0UioMoCzgvOxPyshvT8av3vGHuzoi46/k5ckZ2tNwDneK0QMC67w+
grqm66zlxdIWQI7R+8c+ARSMt40yeGuBCU3S0Ctx8WccS5umOkO3soHn6RblJ5+98pOK/ocP5kN5
TZiIGdUGLzPdNWf4vs6WEju+4sC90/c6D/rg6k7sAeP87Cn/6WNnKgCtGYTTv/tQBtt1OrOU5KQS
u6PLfM5LjvGV5KBgXuH0w8S9ijefPIU/ewi/u+LSZPzuQTdyHXHdyBVNgp7bHNRSkH7yoP9kvTAx
l9D05bBiakvT9/tLlAtqT1pCxGL5zeIgKxUmocHPv34f3848f3q2LD4aZsuIReUPFftU4R8OJL5N
pslzhScuZVw+LtEqDYwGSPTsl5DziJLEYyHSG2Z4nk7r8Ncv42cfoCpj3dBoP6vmn1rA8TQALOZ2
tjh3mMl3bb369RWU5Y18eKMyXHRKenlpAesfOtulMQxxWNOjVK78I4vv3n/PzwGEO/B7y3e+0MjE
6S08AhL3nfbhk6v/5MP84erLd+e756XQpwi+82xQ7q1gKpc7zRu36V33wjd5DxxjG7jdZ+/4JzcV
5zqyHAYHGBo+bjiMn5JuVCFup6fSC8CDzXgCcMoRe+FY68ylHffJQqX8ubWu66ZuWaat4yKyPt5j
v7RwiHe6vuIDgOrfMmjDFMk+x/lGm8GSGK9pQnyFvI/CV3siBiJw6/6RboZTQtz96/ec4/4/D6PL
EOb7e970yEThTLJRKKt8ZyLTbVfxGjQ5IZUrC12Ag3TEsx8+W45+chd+uO6HDaruFGx0pI7QWCXZ
pLsiLtiNdY2acvrkhqs/+Yh/uNSHnQE/Owi0hV3SeAEhTKx/pAA4GXMUcU03cleus5vMwQq1x3AB
Cbi9JaVN/2989D95vn94IR8WK9Eb6D3Dbwf/u1mG257uwvD11x8oOrI/fYVNVROqighN1v5knEkK
+snpsuiS4tgkIXvfcdIf6kZxi3DaagzkdQlefTSf2yi7R306ZW19HxILc0aL/Fi6sXJxj2TfqX1/
I9TmtGjZxWvOunY6X8HMQCJurH/9qn8yUtNNVWfgxCqr2PiSfnwMWxM4f9HiUBRiPNCC8iZiGhP5
sQO2DMdHlVA/gETLmXarcnFuRCg8EU8LffhsQfjJEvjDK/mwCLV9YyDIISeyjUie7Qekbz4VL+fS
TjvGWbGWfcJN7Q7isJ3dAEr08ryllw+0qgJzFUcah/GnxbgOvw8L7c0nd2p5SD4s0aZpwh3BsIDQ
8OMXtssm9GYNd0orHVAjDtS9t2UXbxHyea1D68r95Io/e6JsXBoUDUKzqIR//GyidmY9WxDRjTe6
7UXkAfJyX0YHLLNLgbxGY/dJ4fDTx8FG1UjxYKFp+FiRp4ovyq7icLT4xK+jbbOJbubLKnVYJLbx
MT5UnvnJF4cUpz/dWbzQTHUtwWHAwrXy4/tMQ8jEc2qSa+WXxHpgpwZ/87agEWMr9pQeyqqtr5Hj
QVuPVqMMYFeqL8qhWls0h0NZAoOnrQ2QJXgAfKrmcqtMMtM9zW1FvhNmtUZ8dhxDGN/MzUKGGDYN
AIwDpF+RpDFfqdJbxvxQHYH7mLc2o4C+lLdTonG2pt9CjEcDy7qofUctmTtX5Fi2rNHhVW3A4Ab9
hiO33mo0UzruHaaGPZRVRgDqnleODhzFetoAhmncQk75XqFmwp8gDz0u0hnwYXKwhuc+h2al3cB9
cgp9yWMzPDgY6FPqp6Vxh1yRaR3wm/jQp2kC/4WuCEOOpE+Be+DZIp5+QGNkqUz1QpN3AGswv8kV
TCc3RQTTKW6cvp03oiMp0L+VhxvFcNVRZ0Y3OIV2lnXPkXI6hqf2wPYYY2Y7A/u4GuLntkvXFuC4
BLlbElleXk4gaxqaHb2TZVczMWJwFFwaaStdx0p4nuUGUdS8M3pTKo64ggRvK7gSbALpTDh7CS2A
V2OIkKTJlzoozrUsPJA8+Fhgu6t8e1UyRuqGyZ1g3CPmqc8Hqz4Z7Pw5L9moVMYeUceQTMuhJ8qh
A7kAUmzM6Pex6QtHNIaHVdnJprxgHuefWRoLWEj4QIymtsecUxGuAROMmRzOEKUNzmRtdKo03+IU
1Dpm/dZ1rYXH2TLpsQ6Qo5e4C5jvBf0ymH9JC3ZnaSyNhaeQUFtl5NhHgJhJGp6UnT69TMvvq7Nl
gHDHYuqkkGfS3Pbg5cPm6lZCsp2uupyDS8lvaABNjkbQvIREdMwVN0WClZRgCNTECe1XKLdQ9zBl
qNN9iL0j7S0vHpOT0po3pWTfBkSl+EFHH5AQXH5FSazComJMM8KS6+EhGtNDnKUbuWlXA89HjOmv
poNd+sBWJs5qJeTQedxlhrQZ0FPJz1ZMyAVBQSHc7sS+CIZnpIFuC5k2UD1LoTkWPwSQ0KPkRDLg
ndrNTlfHdaYQeMFHWPj5IRotFL8Qf/Kt1V1O+XOIwQeZ8KolX7h47nkN0KlQJMOgHAlXoFuCs4rc
Q4IANsP4bEvRAc1vGci8TmicuuJGPHCVFp0QRLed/fLQVleJL72bXUGez91MU7yWQbW1R0HDTQo7
ZsBL//xGLp9m/VKNziKb1L/yRpVhjE+kcc17nY6Pxvy6apE0laobaJcjfSECJHowqSjiNiNZwF18
GIpyPdRn8XwhD8e0wTU+0Lcfxn2rXKrqg18+BdZV1YG7FpeD4tMctFetBjECmCgastY/LMHBfCCg
bFdjnZ+h7/YAnXhZnRJVc6v5KQPcG36ja4X3CYDseAi2c8vBmsn2UFxU7WOxbIGg5lch0+JB79fB
WDN5Z3Tbvehdf0Q5vBNlcD5ld2XRvINPQI616Bzwk8B2Dfpip+jbuX8JgOiOOdQt1Kr9dNVjgB9H
kF/XozhXxXsz0KknFQ6GngNQcDMQL6wQAcFJnzjumg7pdJ43owspEfe7uYvzC33RkfK58TRpxEah
UkOW3BMlcYVE1A2mnU57DXksdZF0lU+3Q6eeKvlZwKC5xEsXAETsGS4bhEhMUH4ZDCO9W8shF0N9
uPr/3J3Xct3YlmW/CBkANuzrMTje0YikXhCiRMF7j6/vAWZWFXnIK3b2W9eL4kbklfaB22atOccM
fLjvWngqvX5m9OVLEuo3RocIAs9HqcBAMO7qlh1SM/mkRqfTo02gDXPppmRYKDfbDBOgr/SbUa+o
wxgLPW1OnveNuNxlBlVZIvBPDYkrL8gqIuHSCSGt5QnpOCMEFyS+c6HBK8w9kk1R5Pokj/dUuTWC
71IXwOqIG8jViTwheEmnhQ1e261Uh/YX7QtSGlslvpMIt24zyPJueCNj8XNVdxOPYDUoErdUTbts
C7PuO+YhsrkmkPdPwRbILOyVZuKZVSjfAAlP4kda3btAJ3wko4cj5Y8ayWOKbkJlDC62jPpff7AH
OvcmaDaDUrlPIdSC0NJLm0Ba6YVyHhpjJsvZbQfG3MZiWOgnc1hLQfOt1rJlTZxRX39zT1Lv0b3d
16G6k40tlrhNEhq4xEr7XDXmBTDcKo3yu94lu7Junq2OEBYz69ZRpB0EScyVXjiFtM+b754O7yWU
SIvw5kVvvbbnJzaVFV2qXDkYdXm23IslAGrL33QyKnIiPNJAoZSVLqX8pw+HKNePxK+tlVZBnj3h
9u25QgxzrZ+V6r7QWWQHy3HNp1aK9z6nNhWRiN089+E3E8P0qPJqqHc9uSk+D6ElUDNrHuElk2UI
LoeozmSX0x8Pq30fd/Oe4MpeCdZjfJajQ6j3LDoUufXB6TyCC/XLmPyM6Pn08I1Echv6HnG/d0N5
G+GaL0G6VFB7Sq5W7m/9hPamHawl6eyB8QbBZubDjqo+lqN67iH86YJ6E8n2ooJmXhvqYnB/pHCG
8zZYovoC1scgMW3K8GfU3cbVr5xXSgFAmIJ4r7miUh/wqqFJSJo5xpq9TbaPjrY5G+i51t/dpmDn
0S7wbZBdctciYyAskIgM8nonaQC5AbiyLdKdAZ0sa+TFbshJ1KdhMMyQHbYzfGWnQaXto+Mkb8DZ
Hv0W/qglkUZz1H11N+g9Vr2qQHSOnjsKlk3eOoGeOjbiliZDwdY+B8QztEq4GZE9JTax1GO0RHt0
oGO2j7p8McBRdAWMYsI3+5MgZqED5G21LwF7woDGhzRkP5sI8jRzXNTZO9V+7rk9E+1UQtVhBfA7
Wd6gyRtWDwLgTsD5NOrLyFIBSUVHpIU+gw2AOx/w0uft96pCUeAf6vjYQPWpyI9rs/4mIv3YaIut
0u1Q/1GhFGs3cs9E680apbivXJX4E4hbxPWZDf5JeEhRvDTIWMfahCs5ZKemIcs51hLmZXc55csp
4idRx+CjTw23KgtOffZby1ckWnvix5hsGxEcyoQYd8oRlbzK2m2U7WR7Xau3kgR4ha4WIhfaI2wP
CuZqjLSDsWllJv/4ZKMejjNzBvWBmJSL6FnExx8KQQcY6Rzcvp4ZsN1q5jEKycIO9wZoSSldDpRi
3fMIRDAqmicjfBI9JIFm1VZrDp2zHtJkkf1MjBNtOrlTdxK12pLdS9ANu7KWHdhmxAiw7yLEM3C9
OZw7vpPO0bSNWVwsleNRKX8TIYqqtHPG6BiJ1aA9WsZ3Vz2wyXwZ2VOTNZG229xOjm1S7VP66BYk
O4zBelSfxqA5Rrp6IjxqXg2os8JsUZGSpT6xRs8yn8cHNRCP32q0fDhKOnXmbFaDexHN8yigpNYb
xbuJuxuCGFA/7iPuHwy5WanIq6beWNI+sWGKpwjSiICuDiVbZR8ZmDyuSfDgM/D3pD/l6kaNYfiO
u97emsWNG26laW/jHT1j14TlXa0eMXFaTb9MW30eQD0oTpLykMel89iY+bHk00DcuKwmcw6+08xV
HLbwa6s82HEAJ7238BAEl5BbHonu1jdQF7nBRmam7rJjYWxK9yBZ6cEIYtJHNnW8NhSEbvExbLVd
4qGAxM4yQNfMrMfUHo5Skawt/L8eeTFfHEw/FnY4sJkmrBFbtrQPfRs560YpUeAIQ8JbVt/UJe7V
uTZLv5krZhUKOF8ehT9WraaqnU5txVBpUF0XgkcZNrur9GQBOhhbj8HSRYdbz57GOYJXmlOIx9df
lig/nvhfWQhgD2QBru614vOmLAogvpwccigyfnAWzc/tmcMjJTr82/4yIGDjyyP/xxM/QmPDAsxA
KVhwte9Pwnae+prVKCrFuROYN1t8D/rjFw9vKiy+r2NQ6pEtaGy2gcD4uh0R5N7YBTH5BfLW3aZO
u+63cF7ndFPXX4z0seXyfqTpob65f0Mfo6FMGCn7XW6os373dhEPji7fd29vzPolWQkvdGwhFv9d
evxXxKP/nT5bnVfmP0NB3vpsf8JIKn/8LoOfP4L05Z3gn3/jb8G/aoL1YFmywCMZVLf+hxOiAPzg
DaQtayrgQKD0/7fgH70/CBGVKQBOEK0fmbrUP4J/FZcAxAjanvxjFHTsf6X3J5bn3btqqtSChEqX
Cd+kgfT+uhxlETrej1W8gnARBguts7KWZJ4R6dpcvNr0krxkNyiLpIlWWGuw9iCvGDO8UhRkZOIT
XNsCKCdxNNdf7YB1j4mAreNkEwxzgWMtD71ouOmFUroLExud55RqElm/oCDE9nPQ22O2J/+38rdk
w7EZaMpYxp74alWMRdJ5R1yz9XCqE4NOFO7KKFgbr2bHCBTbb7mWDIfmVrbR+npMkCqGRDjZetEG
v5U+kPpDBCkt/1WHA2VfI8dYe3ajIDSB2BHuUt0SBhCwyQNLF66Kkcsjgq337PWgNFp+DJuqsE8o
xjEk0e2NG+lHro0BWd4eDqtlC48DLYERKk06VyrLpZFUgOxcUfINELGbrdve1iowCE5ThgpEPmiz
VJwj5gj/EMeeHVIul8qUUPFeqtC8NTTsf6ISGbJfWVL68jbyoUxwqDe7Pl0mQ+V7N6JQCJ5SRiXz
DoMI9cCB8N1XO5eDNuC5fEj8hVp0GmgnlX7NvZK3bXVIZDeVzyMI1/hlDEsleBxcbKyrln0pwuBC
aoiK6Ap05r6XjeMJNmvAaVoAq3BaG0E6kHfSAY6JLyr7rsaYnS1heQMk8oJUkmegCJqSzZZE99/g
tmAOaOomXdWiFCG/tswFNCi7t7a4U8m0KQc7zKHTN25wcNPQbTbWAG/RR8XcR4LahZa2h6Iv5AwP
N38ChPL6Yae0ZVkvSMEOlS1GToMuXpa6WNsiRDogUcvCXpAlYvkO/Giz3fA5xag92oJjK6SCzqLc
2lh3vTIduhEE8UtsoHnqNk3RvGAMEIjsuliw41O7EW8wkW1k8uRB4xlnHxIiJ4sKjSqqXnCKM2IJ
lINpj3qO5dRFnKwRGMAmomBQb6io0aRuKRPWY9b1Tzn1fWSPlc6BUs0Cq11bhqzjPBmVyqQ45RGK
jlW26HdQHuigdV2n5HP6vyTJjGWExmcIRc9GLx9yaotp4f4EN8x/bDRBcUaqFAyJQYMeByGtSjJN
ScjcvJSqmHJQHLAvHDk1FWmm0o+v687bRnb5qI5ya++jqOa3yX0qfe/cqDh46ug+hxz76J813go7
bUseQi0WBIzgzPHMlv2dbFXU6CuJvAcUju7FpyVXnfXRBK1kVRgiqJqmRx9VH6FinaYXUIe04qUj
w/F7I0U+7HA/k02O0pVvLsh5AaQRwq9oHsKwF2LJNgmxE1pHBYSKViK5xjunS97PNmhMCjdQcjMp
7T00REVuLesCdCkR0mDLW2K1suhgq1LScCIw9Wbrgc1Ql4WZIoQhqENK1ky/LkKjRGihk/Byx0vb
6AEKiDysnqyqRZycG2H8gH7sFBZRjEpPN6mliawUc2Xw4mhvVoIaeMFustxwSvRdqlw4QBzPHBM0
V6GLqZb3gKN5qUQkmFLuSd2V2zeBfYfLMyYsIeyI1wpTiOyngPm2XoLNLttDEorWXuDsg9XEqYuk
nM5Igx79KjpL9u8RqpfRLzNrnhQtyXZqYDEVYQluFCdqwMnOIo90z1We5WnpdASOkI3UUQ58cH3u
N3NGHJrsejUQAeloFs2qiSJ4RomWy/h38gByTqebrk7NNg/jTULSyY0e6mV2tvW67g9+0qgUqLpo
IDFhIvnaOGOCyC/vvRTxzkpl2RHnLjOTYp2Otk18TgCBfxdXRBOex0arxDruCtaFTimpkOpFZZrf
Bynuz1lMu28uDX7HmV3JNG1rEAnWYoxOKYysCjvD6oNJWwv2IR9TtTY8kZt3bldTFGolJT4giEOD
CWLCFiskdKbxXPMArBUk0UE/WbA3yy3mAlu7EKpTRM+Dnov6V5XwotXHpLJDvKOAG5jNZ0yH7nhT
mnKXfIOvklRUMSVZIQEY972dxuTNW34euN9zlXn2YphuXe9qlUiRZUeCG/WVQh9VtPqZLv/Csa9X
Kw6jFKsKHuS4bXwqFOu8rzz/3qgIknKhQpFMs8LyqkmO3uY9liOlTcInYsQSl5Ns10mbsgvbZoFD
2vSp6xWygXyvk0hDqtPI/9FAIVe3OFrxrwEsxmUMJIOCRajEibTwAeb/Hgdz8AHpeyJbJWxazYfU
0MKEaOAeeaXUIGjcq3B1COIrBs271Qnh1NZ9RrTmXcKuBch7WyvEZrA7jtdNbw2Ko9VlLZZh4VrW
kxTqiueAMyfUXZQDR7460/xjw1OtT6rdId2NegTVsNRTDP5FKUiYR1HDhFNH8RjvmyyWiFiMqLjO
rQzK2B1UGpItjUznAFsXhiS+MUMr6Q9P6WQySfysg2LqSaZL/VmtmYkBCuZi2MWJQmy7j/tILKyy
QgGYJX4SgF/WCEWITIiqwtNSdz/0coTg2Ur8Zia1JUX6DAQa9UjA5lTdMbcHq4Z17lflUyldWIHq
4+gewh4JedEYv7MhcU+2PMVYun4g3dkDZn9QJUkfO54YVHcXJmKIdjCkItT5jadfYNF6YmlafHbb
PM4C6L+aFQVzYimT+GgUvBz0RFu3LI6Qjdm99HoWKt+tTB6bVRIQZYzHKSU7h5cgz4dnzY0koI6t
YqqhEwIzpeTm9xGR8lFXhE6gGH38K5MwF8/LtCAAUU2bjFcO3mxy0exIQoucNK4JgjYc9ATfQhyY
/kzzoPo8iLI0MzY6o1TAsI0kSv00r9JNHPu5d1CVoQifslpObquWkMxtoabBsC3ddPwtaXoQ8BEh
d3pOPbevN4WZDeUsJSPJ5tOXM5xHJPgmHRNcHxjfZVewjOCM68Gue3HRFU9cV2GssWWO3bKQuKod
jOms3kdWaLYYVUOM/zFVL2Idh5WwA90YMfz0fX4/GgqI5BCYcXsD7QAsYzmUunxQi7Yb1+RaU/xq
O13NljjmZTR1Lv8EfjcU+AE1VF2R87/78f/qCPX/G4Roghn+58MRKZHYHurg7VFo+hv/eJ/FX5qO
LMg0TBmSBY3o//Y+K3+ZE18ILwi0Qt20kMz8F5dVnchDOrO0UHSBnol/7p+jkCL/ZStMz6RRmwra
Nd36N9Zn9Uqga1LyYHyNIoShIS3lePX+MM0v60TaE3Y1KnFPcMu0N/MQrDnoC4N75jz1QQH/sYYd
KIMCReBMXlZPVhHMdexzVLIQiisavjXqw9ZLMMoWKa9dO0+HLjCWcZQVC6rperhjXVDFVjUB0Ufw
am8GSVPHmabWOGGpXGSUfSyFYq2FVStImRDQ9sf9jWQHYEVrmdxu8kibjRYqpOOOY9+sYILRjV24
dDjNeI5MJjUWcRIkSK9DcW6nKEl646BVZYWueSnce7OsKONaRow+rIMy1hRhcq7VHLRaE7crWaiC
iIygXNoy32gs5dXMU1LMAIBaEHabtGXIRarZAvT5oi9tbIqBiM+qx3+IGnhBg2tnAEpoEfFZoXjJ
gZnitRY/JVIB9jEhG9QKW51TgKVxrnE1Mtj0kcAgJbwQJhetCyGidWpG6tJmgT/0Yd3/6BU3ux/8
MHNgDpGiBNC6WtXw245hlgULqC3BIq4AuQ2ihx0dda7Dl0vErF43DpsAQPfYiqVtWICLyi3f7Hch
aUkb02ISGMoeKXtN67zWg/BiVWTtItrzncEkiD1KB2MfA2t5bnIdzmHRyv5doRGmCVvE6y9lZEYv
qjEa8xYGz24c/N4J06q45LBClqkXEgoiLH/CHxXEOszGbiiOSh3jFgo9l1MGKbystLZBDlVnmfrO
0gOc04ZPrmQ/tghbR4qbXZsZElYbIf/WtaRw8DzoAg6jAUZmJslTh74aOS8uEppkDz7qYHqwzPd3
LdxPf1lSpWhmJe96sI9dz2hozUGk2pZj1p4KPYocD2DcTdArFPktXetXaheDj+eAdS5Q6+/KAH9U
aQM1lKAGZxxx1Aawbs1tCh8TjZBOzqlCuWmMID30dZ5f8tKWL1PSxEGRM33Xk6s0j7y4IfUxD08g
LMeXNi/GgxqVxq3uJsUPM/KV5yq3+/sUAslvoRTjc1b0Lx57DqRHoc65vezPtWv63+S4qB4j+BpL
GO6BvxxqrdJvRskYIW0ytc+VVFYtUmg9ds+sxSHp3OPYdksPjHxIUlOXYqAaMKMvJG1axJtWphVS
qSS/6pmWxBsKJKVFKzip6Wzbgc+L1CQEHwDvNCaHFRHGqzgISGLrcj++GdD/hwhaGlud04IcMQPz
Uk5GjsyTCGqGlTRTG9Ouf8QiFUcSLLuXrLcH7yiasbi8mX7ZAk9Y8rdshevqDnw3OLCvOAfZkBGf
vZ/SRFUEjVF2yFpW3lqspaVYVZtyVX1Rh3xfVMXKcDXMVM1+U4ZM2zwUMQXemWd6HjoMiGgRcQaX
etDEzZ+vaKqXvSmu/jOWhRSBqhqT9DW+oRc8BtHoRGjOceIf4wVWX3TmqGkd2kjL5F4/jg/NYRJ6
Nk6w6hx3VpzlWeDEq3zhLqNTSKtx4Tn23T8E5P9o97ySGH/8aSxVb2+DlYHIsVJ+mkWoxJw+tbdT
1ulDHK6VS7ThZEQRvXng03So3995D3++M+9rwX+PDo0YbB7uIV28YsffPAQzzrzCDHjWtrVqmmpd
5M90eGey65iQLOmo/3m4KzXmx/Gml+LNeG5n+0lYtlSYaRiAfThMdecX6UiJzr5R1viTKOO7M29e
H+SdfpZ3zTPBsb++4HlcWWA//oyrEjh4TU0RHAqQ8OGz3/lPA7kO6/YsdskK73p0kObpup8Pi3id
r4q1tJB31YkpxL8Ya2KGF1+Zfq+0dh9/0NU2gj2uYVkh94V4VSSMhOfSSZn5R8PJ7+OLufnzY7jS
E/7XcPhIBf4eVZ4A/G8fgw6PDWp9w2NY4EJY4gDnLHiYfEXTC4f+YG1/ISdUpiv4n/7G65AmgEYT
wT4IFWCS74cE2myHZlFMt1xxqlm2LYZV81Ic2nUhzRDnzTSnpAs8c9V7d/nF5b5vU30YW7sWdRMk
WAqCVmfqylhRbwGc761529DezSpHbDVnPAxr/2+q6H/+tD+Z4UgFkFXI3bgHONm+v2TQbhWOQx5q
4I7qLJLEuZYie5aipepzFtGawtDos7eiTF3QEddgjHjpxjXu7HFvRP3jn2/Dp5MgOE5VV1VbGNcP
XWWiUY2GZl0Xf5MKIAfFV7Jl9ZMbjSOEHoRJp4Hu3NVD1hUrCGCEMp0Axt4Mq2HODoRplcPurDxj
7FlYm8lOEPICLMCEze/TNUkyT/7yy9bkJ+8bxbPpctmgq+z239/83tUMOYFsxSqmi3l2RCf6ndyC
Z6rb7t5cUW3YWgRFYZH5si36upxcvevvxp5m3TezHAHtca0GjG2gf9Wd8FKtm7l+KkyyJrlS/ST9
LPfBN3b+/tIicCFe9Gtl1aRQLGYdUuLSURAqaY68jufyF2vhJy8lqzsfPTgDGFDX3dOUwqMsFQbf
gpHSurkjT2XK3v5ior+yCP39yb19969W9zJv89KCUDfTDs2yKeYTosldIJVKloCM/i9u+pWT7J8R
IeUr+nRSRDj//qYnSdizI2NOk6g6XPw78hPmyUF+Kh+EPC8e9ZXqEDd3iJ4NbxY9//nT+uS9R/KN
ZVIxcCIZ1yJ0zZJEYIBGnNmVv7dS+1cx1reBxWJGROefh/rkvX431NVlEviucJLhExs9W1/rlgdi
SMvVZUTpHge0LR/hkYdfPM7PB4UzxrUZOAevPiZLG0s9NtmkpAh3IcOBBZI35JEFOWFXYAL+fImf
rYZwhAkgYJbCAXXt7IpbaWSLy+3stqNjOsUKksMy2aBj4cX5au39ZLtrgp7QZKERfKqKqy0JEF+g
6PQ7Z8TXEn4hJ7/w3ALmyb7VY+MMYXdjp81LTbHtz1d55dD8+4U1eGHYCNPq1a5f2G7oAx/FtDpb
5I/qqiVwZbxjuz2PH8i8mhknb4+6bK5/K1ceUVxfPNEPhQtGtRD1o2rADmuo14ULapoyULkBUf+W
Z2ogOXDPSjIDorpaZpty6293XyoPpgXval58N+bVvFj3pRbGEitQtZROCMFWI2tw44RHd1bPkW18
sc35ZKqjzCMsVjsMxlRp3s8IPvZ4q1MwakS45wwkrCT+AYeUv3iQn72uNN0ZCS46W5zrr7+wegNU
O+NUZeeQNIESlszyQpkliTZXu5VRf7cDRFr0ogTfjeTGX/2CT+YfllyAfpypcKW87nffLDjEdBLY
YfELiNc6tS5qOYwiY2M4IV2ppAxpxRVbMYpNKLsLwErILJWZa3LsUpudXZJqV1mrP7/en71g/CbE
LNiuqEfZV3OGYjdxHEgci8sF1XiEJpuISD/0SEix8POiQcMoM//zoJ/MU3TgmH/Zc2Hsvd7idL1M
N3kaU/Mbxyr2MGwree/SzOzK6IuxPnu7kFmQx4SpjISnq4k4TbLU4F3WZrKWLjLSCoiDOBHf7Pz7
S+INho2D15XxrjaRIXBTFAwqt9Hs5vDbZ4FXLA3m/9zAJYE09M/DfdwkgmLX0R/hdrV4ka6eWiM0
VQ0G+syxvfbVeK6QCfTnET7eN0agWqqYwqSge23Fzy2zjohTVmaRCuOjg5JC/89HQf3nYT69kDfD
qO8/foxovSf5DONb3RbE7RK41v/DCEwsyGnA3lNLfj8CvOixHafEQBPapUdERoD84M9DfHqvOKLJ
OmGlbDCm//7mu1ZJvNBrrVFmLeJm6pxHMyOmSy2+uFef7J0U0JbTFEb8D6Wqq317GoWNOxDWwsTc
L/BzLFEEYyGQZgjXl/pqWCSLEHI7La5VvPpS0Dd9Ke+XhXejX8+fcuMB2qH9jPSNljX+PUAcM3MF
Zvf7l066z+7omyvVr75aNTHchrRpZUYkyCJYi10QLdpbd0H57Sf0Pidxsvb81aifDqqbmOgMtFxC
XH1UsI3suCrhNboFBT/PdfIWqmPoffG2fLKj4Eba+P9Rfyp0P67GSSS4x5lcKrPh0j4aK6BQs2pe
UXmfuSy0Ql+lD/lSugz76he2q25Trb8ipSqfPUtWWplJ35wsrNNn+eaNpd7uUu0sp2NXvZEP3hIX
IEWF6lyuvtpOfKxdsbZbnPDwyYLF/fBxdJqUBSZ31Yu2vdE+FYp9M2baCpHQxkXhrgXj/Z8/x09O
Ne+HvNpR9Eg3enqddJoXyOQ5YEDlnCS2spMu/YvnfGWO/+TFmZyXoO4EFAJ6Wu/vplEN8A4Bqc9y
O9pwwylOEZlsy/s/X5f6Xnw6bUW5LuIN2cKr1AKvN9xtV6aJ2zPrF8tuKS+jpU/Ze6H7J0N26uX0
+QcO0cPJDld8fzbv9DOWwdff8K8am/87taF8im8ex4d8yw1F++Dlbffz9S/83f4kd2Uqk9NktBB3
amw1/qv9afxlTEsP+yud/iD7XL60f9qfmvmXDLqBNJaJ4kO9jen8n/an0P/Cz4t7GZAx3wxIhX/T
/rxeNwhaESzlxNJxhtBRhF7NpmAaOOgC55iNmbAROT0NKpqAyMPrKHuAK9o02ZemQPJCyjkKAJxb
8Sw2jJXZaA+W3NEH6m5LjWyrznupCjCSb+7k+e815G0r4/oHUuWg9sPZij6tymbgur6NVQ/TeCCg
+Rkt/kpNDddmauXrUFZgK1u5Os9UydJwsFjL1q22fhb+pDnT3AZFMmyIbMGj7PreInEHbZuQWTb3
+Ec2WV79/vMvnaJC3y2CRIXiYmfvyjGCZ2dcnY1ieXqCekHYjN3nT8gznkZ/6A+ZUZEzUDbNJvTK
y5BL4wL+gIGpUtZ31ZCAR+ssbMBepq4VHy4s+qgNjyW96HG81roxJtIth//ldWs1f3KrXr1wyK9u
apHfebnQdwoBEeE8xFO3qu3huRAol+LG3VSFrxor5CjpQkgkplnVo4xq+a4vwtoxMV+ZGgnxbmPg
NRIe0tGkBEZgSmTppCplvzbGaAaGUKqt5qzHbTKJNujfStrY3Uphk8+KeKQHaJeXugmb5Z/v54cS
N/fTxpfGJ2PBTecNfT91jhLwpborh1meS6euYUMTRVie7Ezqncii4xm49gbF0aYeUgX0nX43+Clm
ekVBhxwaA3i05vGL3/TxGTOPU23nJEZxlE/n/W8qolJpA8q/oHO1/gy9pt+n4/gNoVZ97GpZOpC9
5aFNvSHs6vdYkFtYxu3wPcmIwGgU+Ytd3wSHv3rlpm3CFDkpv57SptXnzVpdpkHVIA+rMBXK+dKs
ff+Q0Ot0OgWTnVxnT3WvjWdRJ8iigo7dYK4l9SroU23Tu0X+pFqtshMRglrI1BtUak9W19mPWpiB
AW+yn26uGbu6lxUCMRL89WOoYleN/E3T4mZUkgEpJo65XSqi4ItT04eVmofPkoY+g1r0RAe6utVp
UapR0ZOlUBX5N80CwpUrQzNrfe85G+V5L/p2TULIcG+5PzRgkbuOsjX6gBpeEk3wL3Zm1+fS6dcA
+bNoNLDAMiG9v9P24Bo0A+AmAxQjMtFHHK/yjZ6HSE7OmhKe7d7Tvqh+fJj7qMOzBFDqnb4AxCNX
m/qhxbjPZIPRNUvvJT1iMhHkL6UtpntaDs3IU9TqjR+AwW7dtL1txtJ2ElUEThA/Ep45CS5s81Jo
yqOq+C4M6THEnWhpX8zSH9tx3Fs+CBWchuCEe33oTAclSBUNouigiwcPXT1GG0UcFKV9qlJwuGhj
pWpVdLm41zJMkZ5NIm9Xu9uwaZ4kmXjJtNK6XTOqDxYifSDpcTQuI4svqkrEFstjdpST8sYiTo4p
HkgVWMpTn/ffyFiqjnriEblYK9nDoBH49OePHpzY1WeGCEmGIaxqOsvktGi/f/h0VwOE6QAc4zKy
N5Jqrjq07ecY/fOODENEIQMS1ERNbysp8/aWBDkTj/+LPCTqZfpvPYlbt16qSrvMzPyFh4yClJc8
XFZlTZvaxchZCP82yoyXZlDDvdmO5sJX3BGiQbuViES8NHppLW0pI7gV/ZBkhIi1u+qutcwVuX47
N5b7e1tWUifcl71VLROTuHutQWBpqCMnP4BJ28I009vEFYBiY3ON2TJzhNqxbqIAWfty8fS6ckUG
AseEDmriZvvM87g8LVI2bZOKu0Q/KLYn7uMO5IUs/EOWNDJKKOa40jUnxSlha4jRo3Vede3WMjpW
pjxrwD36+aboS/22Gqw74LS2E8vU8W0cFg+yXCxbxJgAQLL6hllzPIVuvukJpENkCgKTmSA75o1M
irtKrk0UM+O1reyMQ2Xi2evLNT5iGpOd7x28tKnnQ9nhd2fwDWQhapN4Q1m5N1JneYdcvbGVWhwa
eToe5xGQVgTRi1y42oZwcX/ZoIY9ti0iKCuQM6edXr5++kMfO8LgogpPIvCB0TXk/eAlRuUompRv
61JS15qE8mms3W6XD+qjZAh3Bytd2tlkNoH1cCEH6qV9ev2jGHt7KblsaMCH+ovQ7heE18svbMq2
qf7Li7zvmVpnlwSz4I5jbzkjQKirabCaiI2s9JtaNqeq8eSNpTID0DUUB98FtyLnNdxU7SVrRfHU
EBc5R5Di7TO0jKGcSTsvj0eeN/8rG6p5hAz0UodPVWcnd5UKhvXvCUZXEh+HhFle0sEs1jq9UPQw
6oKYHOXRs3x4AWk5Xmqtpm5KZAFar1Td1oFNzkCrdo5ZA4KQhvhXSYroxULCnafxqpte9BiJzQn3
y5oEvY06Fu2TprFrEXYtEVBTFbsQre2+CIbnPBPGryQt0NFJh9cPATq5dwMm1Sd3a1cRhbrqeYVr
JbcWGFd43TQyXU+SZ+oOXCF9nbXKfejphHP3XjrPDCtZ6qHs+B5KdB4hxN8o6LAEu/ou6thVWHXG
d4nopy7kYGWklro3Za12Ug2giVpaZOda7jhns8qsNu3hXv9qQa3sIlmuWBM3a2yK0ERlYOSEprfh
HuWY4WSFCwpVHh89vxy3pVS3K9g15jKQA494Kb1ZCtvT+b+ZT7k86DtS3jKvi/bJ9MfgC3inZWjs
PTfFiqXpt69jy7Vh7DF8IDUu62AlxVU3CzKI840YRseN+hfF0vKnyPKM+SjMel6RpnbPmlLPZR2W
y+vfSpVS34UiM7adXb8EKrEgridly6DDEpxlOHysrHbXrzsGOpIpUjNTu6VyNkuUblxpuhEdiAMZ
qMyPuaMZpCEqpF2sfaVS523pb2vRJHcR2ObbPjhB4bZnImr13esVeE1za1eNU6ZWd0gkOEQBFNAz
CGrkVLrrf0tdjuhhpvRLoTY/wxFJctWW1WqirJP3Pu6aVC/349T6aTQCoTwvtjbQaatljuyfXuJF
mHmwytLk2ct07QHb/FNBgUGryuHcVGG0HyUcLq1PPkplI+3Kxm5r+ePRduX4OGap7IRuTSx0IIc3
Xs3es7GzNVLycS2IB9nZROmt3Z/UFYxNHuTmCWfS1s0LeReH0vewRYzWKyZh013YE66NrLiTxcLt
e8sxvc7fV+idZ12Pji9Czf70+r8qwim/6UP7qAQbTHHjoSAF76hhMpn/vTxaKSCE2qsgN5pp4Bhj
0t6Znp3PEU/e53LQ3vD1PZGWNziFWusrEfwfws5rOW6kzbZPhAh4IG/Le1YVSZHSDUKu4W3C5tPP
AvSfmTPdEdM3FSqpWyKLAPIze6+NIj/xzHrH0Lg86A6Yk6rsA9wkvHhGOW2aWK/WgePmu76l6DY9
DiZr/AEOY9yHjORfozHYwtYWR24bhz244Zytao62Ww74NDzhwtNOtEYkARZOvdWyDhJAMoqrFUfZ
ShJkscfftjeBABz1OP0LY1Z1CpMJYGBsxDe9DOQmDdsniJYv6FDMY5gM5ilMSS2Q/hg+7RrH1NBZ
zZfAS38Ekkd52xBM7VS4ba2iOkYdLqigaqJXQ/O2+jieZFr2b+4oyVhG7Og4Z5FjD49sa/oWs8Dq
hltQdvdG5tzkpoz2no1qtLcU7Gkz2hO3RqEVaYa8LB2XcME0x2BzCFAf7pLAa7xo8mbq8bAJ+9Q/
9K1/EE2Xfk1z7Ta4HMCJVbzo9AzQhKybo/fNI+JExQ/plbsum8TFds6TDiulUoIQIkIj4DoMzjkY
xnyND30EiC6mXXLihujuYB+mu6Jw2vl6eUjYU++R6sRQRoroVMXkbrQQrUOvtZ4VfdKG/LQe51g5
7Dsf1FhbHZC+rp2UePblhQAfmNhtYKNCzbCEmPl4sEQVXQyrSsnEKM/KH5NrphMC56Sx2JK2OFxP
RRLJSzW/OLqXrn1vBLA7+PLphMLble0hxlWFM3Ejg956h8rrH3IreEmSlspO1MaejQgA5E6E72kO
dQ6rZ0IAMpeheAGmRQY91cBOtkRlGlH8QozIYca7GKUpfgwUT6TW8RHJ0bXYo6j0EtUivTRA60Mr
Uuc6zNMnoNZtDETm1RkAkSt8Q8cycTviPzSEa35+HZwK5DYn+ptfQ0eDFQSf3Ki0DZbA5qJHbgI3
xDyCE+Rd7TeXJnSI7GjyW2toK2V19qsc4PFUw9Q8lBa+1wgz2ITkxrPCsrlNcyM95G6RboICwxNi
Yqa67MSp8hyAlBYMCnP+a10WE+uka9v9MEoNsAv/B6Thmm8PXoLkKUuuCWDfNPHLD27onVt2+TOI
9TdRE5HUBJWxKi05P22S8JHHFtdBYr0T0WRss+o5jm76ULr32oWwvZduoM86Z40biWJ9qIb7IPkn
qGLUpgMYvCU3RH3JyWRKYjrFFyPo1a/ep5oqvRO1DQVviPopL2APkdXYPKwiRPzKwINMeI4B4gbW
qnZvfiKKl0D1bwY4k20ExeUAw1feTeslLNFsMma6uaiXdzBS820VtPFG9cHaYGKCgDcYdoynA4Cw
cftUMtC4/8itTWz16Sf1L9/Tip3ZoMoFKkLqd+82Nj2o2vR1JrdNyq1r9K75rrIR4Fgev49j92mN
4ukPZDrI+TTCJcUYBkemmJ6NHoXnGBPdytRZxzl2QMBqyI/r/+4j/jmjZbbLbgYpAjpuF8PY/24j
SCpMK8vAaGfE8UlXvklU6Ng+6fKiDUv1b5Yc63Ok+ScyLpNNP3P1KRjly/ISZt62dezwIbvmx/KB
RzFugrpynaNJmlSSqX8Zdszd5f9a6hDUwtyFrfS8HQMU/L+/XBzBesb6fWYmZNgCbaD+poqDg8w9
eSUg4Wb3bn9L/WoOL5vG+//9af1TViscZpxg/MBEuOhW/rYK8SsvwkMfYGasIEEOhETtYhH269gg
mKzSdbCAc+66Rxz0OYmFvHnk5/r7CJqYKUpx6T3CFDrfhYzXT+YmmvCc6l5T3oIk/rdVufWP8Tsu
fya4rO9RZun/0GKEQW73JO0AATJyivMU8x08NiB2/dny3P6sovRZm4G1iduwfx/REGbKtD7mKgdu
Ck5kr8+n1VJE8shcLLP4OvN0PIrWFntfc/y1DfL1NFT9ryGW+WsuJf1MH8S7SOrgUD3BIYkuIMKi
hStR2P82jvvnt4jOxLUF1kh2DMY/xC7amIzY96EszRWlGjkp8UkyWPIFfvCuBJBjzVer5pFoZxdQ
+BwCJ/5FO/WPoSAoVcDGAnEe/wwaxXlA9/9NvKIupJmwPQUqyzBmnGXfrnTM03Gf+A/StDivl8Mh
UeTBaky2N4HVQIhF4h/5bv1LTSbMMBIJ9v9yuf59Mjh/YS4qHDQLqEXNvy96lIBiWvAUJUsiJ9kk
Ny6l2YFhGwg0CMP4tTSynwBIaPgKFpZZk9jHrk2JrwYUe0V5+m+ydIb4f7t/oZzMO3qEUeyEEWH9
7QYKCYB2ZWDwVEukvyrL/Z8Zg1ibU1ttnDEYTrXRyX1oS/1r61c/Iab2r7LLu2MhsmIHsikvQwZw
epWcWjPLTlokO4WppjuocSbBZsWjSAbjKmoyRzKnw22UmSumc+JLVGSntCsVmWdS3QF3/o6lm57q
0X+VdSOBOoT5yzICd7/14Uh2awnxKF0qBEezD7UPn48gOvdGgHpyWO6MpdHye8LMBgfbswqjH3+G
S39q4tg34n0ca83Da8VXPttn1jKWLY1goNc8+0XLtxLH9lvqipdl0tCoNnuY/ids86XSUwWYz0qr
jLdw0KdtBsrguDQpo+H8wCWE/9tprfe4SO9lpeQxKFjkBX6freJ6p0MFuJnzS2nSVf+nF+0j60jR
BmidTmNbjS0DbDLGgD1J4l0xTMG/cb3xp138JenKfg99n6z0QgAME3l8LkNITb3P4wRiEEy7rjxi
hMk/+NBt+q841dvn8q3omjj0PvgsF/rs3nDoKWJsQJvYcqqzj3niafXBX1kg213kBOWx0Eh2G4Re
P/VMZ8zfO4A9cdaQDgT0Lx+TrzVt0e/WgombesScTSih7ASf5OgP+bURzdNFs/TdnhIal7gTHzg7
s3UIaIvsj4bk2rFoH1O+sYjCPViM77dW2EyfIVmO4GBnAiE+GhCLXEMTCGa8n9Tkhl+8TTmjD0vV
hyjVmRZxf5sU/lQMXbPN5iKo8wZvDYPjYk3kDtvSP1tZVJ+98EmqLrvNNhsvZqS37HhEc2nbDsNe
TPYL6WprfD/FW5p6+RuLoD+XjafpO6MprPd5Dn6BJFatdFJH/CQS39IypiIzforKqLhdbZ3QlIGQ
HwSapyYGN1nxwyPdk6yoQHEbu9NAOnlyKxzZPGKGPVimgOMh7dpgeuVSiaydQBPCTcJAe23Xzc8a
XvB7X6jw9t/vWszJAOyItNGEAAg4kSM2gCT44suOG8P0VwQrElE//yO6ZhJzMJSs6oPpkUp92A5Z
+RuHtIeJLQ7Pzmg9l859oOk9RehALy5j4k2lOm3X6Li8bLv8LkxVbGIj0faB1Y/bNIIFHNW4z1Xn
KBIJ4ZL+ebiq0o+3CMc/UssuzpMfHXtyeC75bANqoiHjBkSDyP1prDNHOdu+CPoPpxpuRBc39yAB
xTskJnnpuv8aZXTOVWuDQgzFPmsz5zXvA04vYfyqE+eNxt++hXAjaA3jDzd0xouTcyXCIH4GWi+P
vdGxtTKacBsTwHxRaQYKlEugGVKx80RDAWC40ZtvtfLsFcQxrfBGy3McICUPUnUawWZelA3DcZk5
e7XX3RRGG3LFqCTiGIEb5JZzNf9sCVxsrMq5lPjXj7qmX1vM4ndOnZwdwAAUIum4eUIV7hPMietO
z9pnFJLhpLl6CNNkwN0YltflRTaQQkLaZVaFmUk+TR6/ugXEX7d/HafEo0FNoFHPxQqB18zFZIXy
owv/yjtvvLJCNI+Gj8MxIYBo7sx9xfplOZbdlsfEMPp7t9cI29ESuVu++lzpb0ld5oflXeHf0kCs
k/nMDPpj0vjB3ja98YtvBqdK2eZmedSqIZAIko3wqJjTnXpvyHbKZfbquzcwKRO1Kpk8jdPM4E8W
krnHpLXz5frP0zqa0JAUVn2PIPisOmnul39cwjbcC37aK5ye6mLp+V6VyTme67M68h+6kwB9sGED
N6IFMjAhltNYQOqprXhsBc6qsJqrr8egX9u83hN7qM8Wv2lPcbvVQzu92RJ1jhU63x3Vmu8IWvIb
aXPfledF50a3MuLPEu9qco9cLQOKkKnD0ZumOjhngQrOTgP8MRk7a0P0UXmM7KY4tA7KU4sZycaU
YXWJUkdu2qKbDjCDnE2ja9FOk/G04bpOnkXp0YYsxchSqc/TnBiaxz1pLbVnvVR9rTyeaaqBQUc4
W3H2o3CfOjMUtG7JI2qpqdkPWK/4o0+wZep97TnFCfXXeerK6VthM6shYOCgJaO+1cqoAlqQfsdy
6G9HSZ5UVqVfnCGAKJwKa1N4CRSn0IWDy1b1zMj9ZSmSoiExDrFZmwc5SIzISl3swU73NmfsLqwq
/2F1cHHDevhp0a0/yhCgPsHzMWTEzFoHfoDFkxHgrs/y+iIyoNlLh4lGNt0Ilp/Z5Gc/tQkOr1OO
IDOWtt2Kuo2YT05RdZ+mO6iV51TNpoV68tHrn1AHb6OMSFTu8x9+Gk2/s/Ft6vu3Ih/b71qiAEr+
KipWgHpdNFtteUiQZLpO7LiQX9tpohgxZHFvPLl3CjddO5XOIkyN7hp3s/h0O+tJRnM9Bk+zyqt1
FcbwN6fafVm+qo7v+2wQ6hZBedk1odbAoyhK0uuJBA4G/adnZ/5JWlAyJY1bKU2mMV1PjHCsh2cP
VAnturcFuh++Ti0WaM4A9bVIwjewhkZdwFqYrH7PzoF8N+LZNx5+5K3oDx0esh/5NBx07pXHxEHM
MVFJsFTzOWZmfbvP66FbJf3XAMjUh27J46SziCwGwzhrdugdBjqqNdCCaJUndn+CnwImtR6+Kx6F
DFaNaG8WDhh0xZhcThBIa0M+loWOXUTHzI9PtewJihtK4pMsZB7rtikpJ0TNQmiw/8r69NqainOe
deMOokwIzmhU6yEbyotr5uVNukl+jE097I7cDvlpaQmayGZ+QCW8Y55GMFAIhHhpxUKdKNuoY7lJ
sbqCIhy9TJnfvJAJeeYnvB8GVX5AuoguAzfmSoYmZmp3Sp9dID7GLO2/TvmcCMFQ+M30hnptleO7
ozMfs2sRvZZVUD9qd69pf4XAoDilKUhZlnobGzPpScFbPBhtXG2WkUmSffHIYlv1+L6/ZpUEiEMo
4KmV+HC2eV4yZZuiO1BilkBNqdYaz7tjn3fRoTDOQwZZSc2rsbwcR/I/MmeHiTw4d/OX1omWQV32
oY12dgIrDUInDq+Np5VvJthkrYdxkTOAXvZvhkXIIIby8uoZtU/sXD8cC8CZE+FqobVPSdbb2Xr6
VVE07KjSwKs0XrpP5qqm6riy9K7+F3mZjXn4n90EnQTaYSLFYBz+fXhh2nna2EarE0NZUr46pg0c
dLApsOCKHbVlxtU3ndprxjSdXcNZu/5kHXmSTeerHJ3uh8ZQ/IvqFLnhHhnnDdp6IFCjfhm8Tz2x
tfUk8/B7qyPEs9fGaKjL2Dd9vSkIB/dC192FU96e/VwnWGrqfezsbrtZ3mZm/58/oEc2qMTbL12t
YFx1Rn50o8C82F2t7VqR2y9eTimKXSpl65DXoIWzt2r0/MNQR8XbAMH1gNZc04G+WPP5YMwvjHWn
7eh5KZQoNlT0PPVtKkV/N7F3wy4Jqlc3j77FXvc7cNJZ6kGFamdW/bAAm836np3S2vL6Py9xDvgy
nfSa4FFGXJZQw67tyEc4CnQcxdHuJu+nACK9HqduZ6Vtegxoz9fS8+33GtKVl2bTPuyLmeDAQs3R
fHHQJ/IrUxUbMMXHsxU36XGZ2hR8RzHO9IcSqifnUPrrCrHuW4kwfq8F090gxpkDhItQDNAVmp4p
Goi873kqg9vyolmRvJLrsBr0BoJrxuzqfz4etljf/XpoDssTwKmjCziv4ZhPySrtxfTN8RP3mM9C
BDec1lZUbp22km8iSse7Dezpp9Pozcozg/JR9s54Ngsi5LSuAvyMXgUsNaM8tlJM+sdrnjfxuWqt
31PVqTtICLjNHFHEcmUvnhijP2sh5uE3Nn1z4z1+KfMSli0EsmVGoEadoPqke5S5P24HAWSMu6y5
BF7TnLxmPDjWpc9s7ZvsPXuL4zLYEF+ZIfxt37zEE18Kh0DU0a+OeslymJUmc1TR4+5PghEeYP0B
hc27RoPHdZPDCcbG5x21PFaHRMAmX35c2S/CJIs/07087SZw7ORqSANqQ8RM9irnXXrZTSEB27r9
Ci4Pc1Mj0pvf6ftlU0ZHvXHnXPGgm9jiR7r5XjiluVYzTo9Vwo9xbNMTwZDyReE4I2NW7Utbk1vY
UemD6buamO9ieJs+qqbbi6Sst4ATRvrwmizU3PnZ84gk0ek/tfEk9O5PQxUNtrVBs6hzOmVe/JLM
/0aM4+vEAxE4uftbuNnwoRMXW5Tp8c8uOR3UAHjD/VTxiJgrMv7KGku/uGGDnkLPDxoUA29VYD7e
t6MYzmmoa2Rx8yuWXNpBSfJYmesSTE78+7mfon7HMzu9icY/dEZNAKmm5Fl3+mnnaK3zSjULYRA+
2bQpG+cxxaP14bTNe9bGE8fbHMSqBa+pFmgf+hh8eqn2iq9dfWsc6zzGafweDKlximM66CbVDzWr
lrfSptVVVBkvgdSLOzSxjZDNu0I69Vtnvd1DCuGEZ6OhtbH/23CJ6KiCq1m68X0cISdqDSnxMO1U
I0lEbsNuN8AyOlWM7FjaJtGzS2DHOElhbybC6xGBMqdGsbfVnNDZmg3IcWEJ4+SKrDykvk2etQ+7
d+1OJD8zQCT7WMQwqXuoM1XuE4tSA1iRIyO7rPZWWddbCIgOiwoj7y1qxkILD7Yt3VPZeu7esWOC
aedTHLZyVvzI4ITzc5g+01wi/XOHL0k6q0MbXDorSso7nEiiVOZxeufVxkHlLJKCar7Z0ukOGXG8
M5Zo90IEWKeS79XYtE9XL+RFFc6zSbNuL1Nofp2u+XSayux2fw5bWcuZb02TJLnHrsuvYtO81rYN
+nEeMlpjbd5K6xhyfqxVCuqqnfLo3ikvvGekx+5Kk9yr5W1s2cQGlAXRs2lJtHI7MSQe2jd7vk50
jbCuMLeDDfpRQhV8ER0oWuv7VDEgSPXpGDVe+1Zazo+p7mCX+zJ4EPaxrR2t3uqk4NAFVBjSSbrt
S0g7us4oImDf7IjxwBwnucVdh2qzST9Ltw2vrPRjdh6dta5Azn1poWnbcfVhAgsz087fNkngwz2N
vc3I4vUtYB8Ofe99OdyXFx/QAcSHK19EdIXm179FYQ6zLM5ZGZnig4YmO05LAQeluF0HDcoHG3rZ
1CHvS4cRLy9bdSjn9bb14oAZFOE0DmO1jWcPOtm8hkUUsMbT0OzJzxCiWMeOgVhBG+WjI2VmzUFe
7BY1Tli+mlKrrpSq6wF85pMIh+QUkfvazrhP2BS063aEVUKE4dOYPprAtNE+DOHG9BHluEkIGpB8
XsJns60PuIdZ0hgc/FRlL0akbQzZWyc6DnvjuCW3ul9JSiOH5aDM4JvDQnx6muFtgWCkm5LFH/nN
k3brw4wMNhtZWVJF5o25WXuxIdauIaSter9V36nfV00v5NfGdTmdXf+vsXRSwk70CjJ9KYlIKt1f
BmZTjj2v2+pWW74hctNBS+gw/z45hIuNQW92kphvPkFg7WDoveZ6E5yXAdMYLlLgKVjruk/Onx3l
93rouzXQlJU2kvIQuHn91WTssQ3rZ12O+SbSE597onVOfUqox3ylE48FiZtcmXUS5NtJM/z3tMqS
bZFqag3G9oc0FHoP0wXMZjEqWg2zHtdO9b/MLK5P7TichJMON06l9sVHdFKL0L1qZvclKfho2liW
azUY5kvukMikjzxbSFbIp82QOfF21PGXSoTLuz/9ecbajqZa4jsX5qZ3BnGazOi1X+7ggXoGvl4X
bzh3m32Zp+q6/AqFDbdg0zrnKGrPLh3bx5iTctRF086TQQLOKBfXSLlBe2wdoi1GYHF3dDz7ygz7
q4lH8SaUYqIUmrdJpJ/mXGhTlKmjV0QfVhE8qsQk5bchbsWI7eQRz8Wwp7Up5bPz3g+ttqmFkzyX
FyC0K0JHjPvyDpwgTP9YftY6JNLSaKLtMCUtjTmLojW57cbuz/siKdWLNLtv5dCA6hTyg8Mg8Fga
toIVMQJ5+uYX9Eray/KruiaHfiyigcVqE+0DReNg44R5HXzKgiEX6tzMgrgpU3JTDNonDOZwnbfg
N1fKTqerO1bcDvFan79bMyzKZyiiP2c99xFLBjI8V57vbqpq8Lm+/9+qcDmR3SlcGyUnFAvOpTyo
A2RN4zg9jUzmd3PKEBWV98EKrEvamcHDCwLvbtSkOHvxIRwFIrr56QI7UzC8jvJTxrF10EOCNVou
kpMZdPlq+QSLwc33RuVOCDa3k1EGv9uMriThbh4nbXpieUtvhhZCo5nFcq3jrlQ2Ja8S9vyGklTf
2FL5B6Mg3MeSnr4Lm9h5wEpyHqPJONYbhU0HZIhj2lfhDrHGKi+DaD/GdX1QCFRudl7tZJaI7aDX
2cYGMHu1WszuQiWfrIjkox09Z+0AkVrpXuG8Wl150gOfpxhuU3rz6Vsyb/2Xl6iwzknbMfkCmcs8
KXT30rTWvSB3YbDJ7WIQaV/7D8Moqy+GH2zqthheQmDartVFr8PcEM65n5w+CoC0LXwo0homCmAC
pgzmQCS0PM58zKaMXinz2ngXis44Ly9mRaqvZU4nN1PTqRtvpQxr6iFVIbcPWkHbMy+5OpORSfyO
lrU9gdEjVKyqeQykbWFvG/5sRaN/sz1tOvwZW8+Tzr71SBL+a5QgVDuoySQpaD7SB+dHh/L03BiO
fc47f1WZuf4gV+cQakQ7TWIfE+hZG4NzXl5kYn53Br/iaWnm06msM0ae1IDLBWjlyCpM+KnHyPV5
ksD1PSDvjraGdOxD0nGGVppTP3M/Ng9eXztbC1NxnLTTTRkxAQTzr/xKJ3qcsHkHCvRqeRgsLwYG
xy17k3JjeP13SM/1FTrLcOtl91W0KnutOawob9qnl/J4qb30JWvcnVelwWkK419/dJbpSJMfzNUJ
eheICyN8ItmW7E+lN+1SIlBAncy4tMJMtiOoMJJrwv6N3X107kw4aHrxHaOB/TmXVusOE8DaYlO1
GRLmP6afJPupCXiCF+On1QIYy9xKvXhaPuwjqOZIFvnDeAqcdR/RmAWNR8Orqv4j0Ax9XfrKPC1v
kTydQ9kwVK6YROJoGZ/8KM/JvDdWYUrikKnSjVUjdQ97uzvXWftRRNn01kfBeBgiCzu+k1tfMGpc
Wj0jeCkrqD/WtYG0ddWkPHXTMPrtDsl7VQrvmwAmx8bNSs4iDqH+cY6eWychTX7Wk/znLRqJ5W3a
Rd7BqpkqWtS7Nkzmr6LBVZd7sXEbs6J/qKH/EbRuvM3p9YiaSot71eTRTnQEuSxvMWW/xrZTXWsd
4dfU0Qwb1MNvfRJyVfUzVSct0BNaUbTNZ+GMmcRnxrvq5szDnaq2i33KFqtPOvLd48l+jlluP1nA
f2rTWFyW35IqdDY92k3o2DkRovP30jhglLOCjOXlbek7NbpsbTuJAvBI7NAG2y36JKWhxFYomCJ9
3Ia5YGrb5PRm6MRK0/FXFgvxN5C/7oPDldxz3sW5St8YgAuQgp1nt/tIKO4MpkkvIfZlgTIBOQUX
qCR57TQo86Ymdfak6f5KcnfrtvFvzSj6Jyk7sE9qGZxhwZ8mq4xeawCBUsBbGKffU9okTF/mKV1s
DO5aUHbwXGyNvanzXFge3KHi+Cl42Kwmxlqr5ciMa8e5UNRg254XmeRnO5cxQaMzP667ePqss7ra
lkNkHxjpTZ+jPezhIze3IQzfnDGHmUsDvqZd177m7tiupm7qX0qQqjTyEFhlQstashA6xHWUb7OJ
E6PVzfgzDMeXbNLSgzEM7ZqCDkwf5qS1EKn87jr9pc6L6b2T5Go5kc9mx2yIUqSQYdDXPKi8iT7s
+VwlpIvKn9rT8qzFyEDX6mTttms3uZczrPjvF4ulxroyvjtdq3GAM9Lj/t0rQ8/fm6wbLqPwmvXo
xBrYZv5SI7F3i9Y4pBzjZNvFQ2F8VcynYCZ7w0lvpftmD/0q84xtw6UVrTxBoJmtIBVGzZueuPLV
TOXd7SJklH0VPWJSHA9VXlt41WLrXsfjs2HDvJWJSv/cAdl8V8iwq682C5yOPLi2tvqrcl3r7ka5
fUe1GaHP9lbBFOVHmzP2syT9UKj6+OcsjfG/pcFUXruBVmglJ6jmpiV/tqMfoiqLAL2UBsMJzYjG
YxB+xLNSzm3rlDhK39+WZU1KiJsZl3xizVNbwedIm7wi2y27O/FQ7oagfWnn/TzpONeslajRK7fe
4Fh7RHnV7j2tbs5OrdFezgKhbOqJqOOhnKxr5plt4gbnwkDQQgllHZflgIdoY2OZGFEUcZdHCPo7
PGDFqnZG8fvaysne+H1T79zE80jyffEGM3lqDYGYndG/UXvrT9jnhzD0zevyYJ68QFsPRZYfLAR+
+Jf0y1KsVrLwDsHgPxg+Dqx8oKjac6/F58XmtST2zGjFnUux27g5aOY/kwpd+uljmJ8+hJRhIJzm
MtJ5xeHZHJqB+fOU5GeQlBfbnuorrXvwMCGk3q1hWBXo0phakEa87OQtD59iULWPvKxwtMRD8z1L
4mMJN/kRd0QgFHb/PqVVR6oiJ7rWoZZ2c2vNNNC+Z+l4yLuaMI1eWHfLlPDA1XhDzPtZdP5w1kaF
sScovEdBuF7gBKDQC/xJYv59cpmDKwuk4/JfLb+VTCmU7ZCdO8dWhyR5pPsdDfvZipcwEGzabSbW
4JZvDXv1PcpkYD2zcH+pn2IX/4WRFGj83Q7pHevyQafeKkmJWP9p2ufx+7KMsafOvs2PRVhKgseU
p6qNyif9wzOdryopWcgYaXNzwi7Cl9CUVwD8BHIiNt8u09YuwWsQMP3mNlsDIXF3AVYiOZv8xrpm
B1xwxfV6MrEIrJ01A1ry1/p0k2dUpYtkPurb6JAMybdAWs1xmtx43UZWcKyZd62DjMGL02bUiW5M
mqiWPINC8y/4+u4tIs3T2NTDlfg2JjWWt+OT/Q7r01hB14XvMysd26p6WbSPmt6QIUUECdpGimEc
ZNNNR/rMaZSHJ8oejBBu96A7+itK2aMEiDj3pln9VKlhvIRR9qPRGMx4lRH9sIuJ/RpnI7v3LwW1
57oIPHwgKY7CIuP+MJyG4yRmxMvkTqhVHU3alal24DJ4+V52fX8rEMyt8z485c7EzNwh+2ECXpYa
T3uImexF7Hdal93fFF2YEO2CKegPQkSMf4wSb6c+wjhHI16ECs5bGX0ihkyF/UJWVbEW6CuVpSc4
DcDJM8G/C4sfJTN4l6d2JZutWQ7eIae7X/dO5WyVpuKtEHhsbE4KwJHEYU5DRP2HVcAxq2Kv8ire
xkHL353viV/IMDvETKQiYgIn3VS7Qsto0uLvUcUCHNX5o3EbhRvIgzNMiiinHfv/MjK/UpIinIHK
50TNOegnhPD+0z+2eZtu21b7ZJ+BzsE3DzFeyGNIiAfpEDFSdAE/kdbdFRAiU7ZllkZuMADZ2zj0
7HCt9hSYRUmMYHKSWcNMsch+GRX1lUrfiUQNNhYD4C3Cm5H11c9oqJG/mubBGZ35oqwhj1YyZRUC
Qm3wN7VejXfGTWtTte+sWj+bsSCJaj1zH7aAYSU+S4PxYf9TEkgsxkcQdz9Da8jnJqPeoKDfcOXk
p1Di6w/KXZBpcCY7URxb4LbrMdAE7ZXzGyDy1uVnWE/RoUH+xpykuOWxv8qyT2Jsg10bMyAJ48RD
lp86DFlxGStt+ivV7OosAs/cMLRnpJ3SxjT6eHa1p0o8TKGA3tcFGb88Z/161Wg5i0SRDRSOaQgq
vnv6cECuXkQniG6oXI8NS5ZxIgdWIL0/S0eUe3YVA9j/+H2es1/cPK02HVuCkDGQb7nnQotYvkDi
X1WCOW8vdNjcMQikblD53uQ6yyDeubVgRtjzlNEHU+wxIxtWah7RJY1+LjaWFUGmtpv9qP8Eq/+z
0BogCBa1Uh+V8TalDlOq9zYx639Pn+OEPZzEFmSjXHNZ/5IL4D8b4NkbrdG+J3q+RRdHdx5430uX
1Enmbebar2kQOwquQU6/hHSdLa4raBboGfCnMa8iXLPdAJ/fQGpK92GszzpU3zu540E54ty0/0XU
eS3XqQRr+ImoIg3hdgErL+Vg6YaSbG9yGmAIT38+5HPq3Li2tiRbIkx3//0HH1YJqUukCM5EP9bD
cXboYolZquFStD4iktoktHkFv0uq6aqtBq7D5fKX0MTdUoI3oqEIElMAbmorGoLYvhgjxdgR9nSr
Twk5I6QM1emex6bZ2UKND7EYT6RWGCA16PkUcjU3Tdode0QfDxVWxwkWl6S0Os8oWsqrnxPko40d
rRObGROR0bg2W9JKrRMHkBNdDAfeEWXgFFjzmVO4DDVEc6K3T0TmcHRCrTA67Xlp2+vkZ6es6899
wvHUdqLdoW5/GviFIfRyMpidTHbgkUfNHu/1xh/PVnWCjwKIjmw1R0ffDw76BdHuvT+NkVRgczNn
kF510dpxxSbHXvYGyNSqiz/CS/s96qkeT3ISUwSBrREmAlagO0UeaVp3LGL3mQ6Q/EC9/d04DrzM
CTKL6cgHY3yLyekM0gLCyaCVd5AGPz192qQ02cNYGTm8/pjbidHcYpQPKzxD38bGPSnZJ2FWtlZ/
/M5b97b3VLdpsbPXtDqOkwhnYj8CFiX92F3GVgSl4xLMnHanaraQplVM5MrW4fTjVgti/Kyh+IIY
mb8tPZRIldjlSTpdtpesOMjMct9hxrv3gnu+QmCZRlFcueP1wWnz/9pZlZHrZJCHu3lPV+affA+p
bN6pLoJVgoQ0P9g5vvbtDAPVGl1cS63nNCa43CZEeGNOhGz0x8AXfR4MIzEa0DcsJOTfgD63tSR0
200dOKYJ0bk6LQaFoT1qHux5EdOD1ml/qIkxd1b/KU0B7PTpvGS6vCHwJXV7KO85s/SDzQ0yzdUg
HHL6Q3T6wszWF6E9m39LltJhTnTDjsCfmykg9gFKY2KfGsM+wcecWPjZIQHoO3bbZpt9QPFGZKgN
e9ed7S3dzlj8MphSFjaMphV7kZo862Q66CUoV8M2KKwQau5aV0OeqVj8x4kix9rAXq2z5RjF8ZQd
Yo8YWFMHjU3q1QrddrgrB14CEsw5Spu9F44r2wNHqxSlhKF+mXpjX3Ygn0l+lF7thioW7KOLaMka
FcYV5CUYNKT44B18Q+TWJf9pPdyAeKFtTziQwm4y5d5q2YensbevyjWyO9/ZJfkvPaMaS9M4UAHH
3QJP7TmTwwfyvHvXcn4JkbxBo27vfa/CZIIHh345NFKcL5wZ0mD6obP43bEL/LY0zPj7hPbVJts5
TRzxmKsvxWEVykZ+VUZJsDIhvCkaRcKw1O96MiEfWTM1dtzWHsb6kiXAGbmfRcKrn6plJPMI5S+I
dbabyCexY2iucybNoyP7NxfjHcvCwWOO79fSXkKnZKdsO6sZOjX8YiD4LMyHoSa244+laDDokeMw
XYeLYWVsuQqKLIUEo8MRRsuYaH+F9FB0xsYd7MSazPc7yRh8RKxU7urkjV/7Ypv6vG/JWA5XQFFQ
uxGnfnKkZM0tyswQ2I7QY+PD4RWFD2ZQoaEAmB0rE3oOhJ6zwDiE3B29YI2AaJgMUSutgq6jvi09
SEhCskmFIUYw5Pk3lCzYvlp2nWOfSB4T1p4zcYV8soeK/lopDtS+TGCufImMJs5zXMmw/ttz5TtP
/jPb/TIy4JRALE1Ro0y6/YAlbWhm9GkV8jwYgqhJl+FzosMiYNgswCUpo9CirC2Ft4mzB8dTKojb
tguGpKojVvEW1sUWtzKuDPLWfShB3Uu7JoBChBXNlngwiulCWk35Utd9Q6ws12HxvqA4RWnvhZY+
/EmHlKeaKUaTFSex/4ws1iWEHenf3G5OjXV2NZySCKKELJwe/hZ8ptEJ0r4cArIV8h3RFD0PSgue
36xhXs3FlSQv0J6cJbZ0WVa2LYlw7h8lmw99mlUUt2yI5YiHvw5ncvJG8ziBLKI8HK5IvOMFkC/2
nfdhpJDbS0X8kz/eVD7BYeq0d6HeTLvpQ6wfHyGtGzub1x5O9b51aQrShh4CteMbhgoOKsi23m1J
DjwkGOdZqZr2c5H+Mii4Wd6cl4Vey0YiTfcemUX+1Kpy2JVCZ1WPMK2NNZ5ITYKq6mV7py2nrDeg
1jUl0vKYc5HeL8069BJECgbO4EE/Xbxjxsp0exFsqnmV2Tzjvf9oJ5vStzQPbIk/N0yojKffreuR
ymyFeKsmoMYrC1eRI7mf6MV1Dalbt3lHelNH5HHiM+yURTSX+e9Sh4PZGJqBPtHbT5PuhOy7zF3u
pI+2NeNUat6xkiDNuwbyG2ILIL/qz0xMJDNPCtV3637FdS8AMzhMxdLRGen8sLV8lGbyRvJIdzK1
3yn2ZCrsFKE7xCBQWWeMthz7OCj13nYyPwCD03qVCy8NomooBy1eKvJ58c1ynyGEySTl2/ZTYi2s
7WHxnLMzbR116fcXemDNNlie1FT1PGGs504tQaWT6eDGbWjnw8tSk09nEBmMLELbQzF2dzOPAwyI
o1zn+QB1gTdAWnuWbcXJGQ5izf4MYnGPneEe7E4ZYWoqREQr75JR6M6xG4YTitMxXHKOgmZ1sHox
SNDw6ZBIdanPeezGvPa4DFGD73ro7KAXYu8PhKnM9UKMoU3Oe5IAfBZZWAmAKKmPwVgX5XFGzbTG
wx899Z/0xlmwHzWRwcrpZMXdL4wEAMIspAKu6RIQTrrRigDczfuzp7kiNHBezAEjCnhWUPTl8DwI
DlMiJkRQWcNn6dfa08wOLcM3w3G/awLOPnQXEtOQEYM1CnLp4mEM4kqKg10mbmAKie+Bg4WOC6aW
sX5J4thhSRCTQpIZZhgjayaJg6QpAnGKQ6FdHMLuzoWV+UGtQdcSoOLDgO+Es0ZW7Aw7YkVIOtTj
NMJPlOVADcIMRcmu1GHiFuNr5ke1JLfRGUlVQfd2HpuMSG7Z9AGmNQ+NC82km5xz5tsrLVpDOBcy
NDW/JynB5n6VqqjiZE2xG4mqdv7yewwWu9yXh8z/S6OVHqrZfQDy3w2lYm3SLNMuzyq8MjzjoedQ
Pnhs0kGDiZIQ6szlvqUFZp1ijB+9GQZiKXVCdohXSYdohX1CTtuU4j61QhDqQnQn2AaM1p/WA7tY
sPYLWHkRQMVQQvQIeGJKo45L004kst8rE7nvKoVD1+Ep7sqpKPQ3woaOSApq8gAL/LUd/AdUC89x
V/aQUCABFmFmFEFmwzWfUP+GQyE/rRSBEwvRexvB1gFyaQdHGPYG8L3p8T7CoE26/p0konbPoALD
JgfwQ4gf9bCMtWXIjnY8BmpgUB29io0h/4Hub/5KRYgt9M4nV9spcR4ciFmNcfeaJ+OOO7geFTE2
aeW/Cjq/k7SqcHLjb7cfTy1ePBEbYxFMcKE3ziYrn7KBuFlqAjYUH2KYV18GtoLwMv4ojAFDEPBk
b44Hc6rNg3TMkNCDJGjWmWEf8Qw6/gXo99b3yaWrliHSNbt+6JZrp6Ez6+2UaXMoEo40DAgSvbau
Q1/XkSXbv81QPzaIgTgfWJ649QfcvvzQZutHw9nCNXNIPnc2MjO3zeypGUnCIyufNGGuYcY4Rynk
DLT1BegzPWDGxLyPSWSEPG9vufZxhB58G9Sc7jcLriCrjMtCyiupFPAPvaND7h1yFW8NpZGWQU92
bdB9FSb5ns4ANMsBMYCaOHfZOkzB0NbTJVnVPten59j0/GuaLW/WKpZIao+Gln4urvXo1moFhEyL
fdznhK6uXKPMqgx0BiZUaw4104Pz1dm/C1NMj63mvELvsy7aqp51+SuzEVy7EK5YeELxkMS7Qazf
e/RhYZellNjR30HSwsFer5od5EzBkWCzsF/u5lGr7kStg4gu3Xk0cjeApJMS2ImzYJ6/S8i+EZ1v
eiiJ7Nt10EL20qYRRIx9xITtrpzTCVEu06+b4A8+/9gLZOJgmNzKsWQNOmExVun9A5w4CF9V0+yE
WZy37MrIr/qVnfb8Kevm2ecn300ZTCcFFVoKQbzHrzKrlig5NkHfZyZ7geFFx13gDl3xkW1lBr0v
fc1aKBjCHqx9begYr8AZ7WwrGltr3+HRs7TdHMC7empAo6Nu+l6hxEZphUKzqutL343HaRzXezPn
jfYFvbAtn1j/oH7DVFFAOt4p6WU8UtNrJlsncrV5iGYDTR12M6FuVBQW19r6WlgPyEJDUHO44pV1
KYevvC3cqyF3BvGx+zWeTz2MfuIv/S4CC7hbU90IW5GcndGEaVX3oe60yTmzMwheKwG2effRjv2b
Lcv9Upq8HVWOk3Iv792k0WgPlhNnanvos/FXrFLj2GjFN4vc5AzGbJGGCM1STTa0OVOLVjFmz6Pr
nKHZ4jHmb+lfLtYPH+NYD+fRVr9JKP47EmYFIDAyMMzjLi7RrWf9i183IsJsk2jVUv9bTuYTMC+B
BbY5M0thtDzk3w706X3VJUNwKG3wpBXyfzhgPiaTdA26CSRjtXN1FmPx2uQgQsSDkqZWgPPnUovD
bB15BaBV6Rk5P042XNxu2QKcyQQsTXEcav8hT6dg3GArx1Xz3kyEQNsxiAAxCFBCDnPBntxDKqwi
NOkJbXtcb3o1HjG1t3ajDxYeK6AmBlDWPfqYh7J1G3JciUdTOUBP144HqdbmZA7mL2h1I/hPp0eG
9TtTmXa0sueFZCv4cvMb9L4/rU1qZyfgLNngJNmA4NwxnzBKurUuhP9urYxgGVbon4u/3C0S2c6d
1XNjR5gsQYoTLZsEE5TaQkhuTd/EeN8NbNZ2xYQaYdBo/2pItcjNcGhCVr9zyuU4sNzdSWN4jKFH
0D57ocjLNgAUbtEDXHS3/jJleXXb0obEa9xGJf7rU9JyFbXFGTsfUHNHhLHa13FJ0O0igOvYxOHO
8DlX166HhchMqSTzbdoDfLkMHWnR1aBBMXmzy3BIVjaaIquvwi1vk3oh+hMJ6aS1RxWzXxOV2GJC
1w9H5ulNVBA+CKSjoeD9xEsArWLUernFwQGBbJTa38Uy31SqmXvmb1ReKBS9lgWvgRxhZ/GvQ6+5
MUPGEIl5RnisP9NYHpOSN59s67455SbgXkf49TlvN2B2x14IbMgbyqtuLF+j3urn0au/AGN0jBtA
i2tjwb6jvoNS90pajHVsZP5pWg3eMOP8rURNHE0Hj1f249tYa87Vyw8Wr2GOf0xUz6MHerxe/H4w
4Z2k7yCNJkaNWKPEGV4HEnj+gOHdf+nSPaysYTtjLi6xDhthLNyW+6hdXL1T71opj3prx8GkqToi
CZfXBf0dh+QTPCst0Mbka9In+0jkOgpF6mtQY6HBdk8H0K4HXBv1x0KoeN8XFlvMpfzMcNkwcYVQ
C5OLspD8xBgI5i7PYlcbD/lYl1Hf1WO0WD1RhOn9qDW/bUj5zHF0kZ6AI1gtf6ZYR1i4BXkurLTe
U3fI77tdzTImMaV5iAWy1nbOp6BAEhuOQu1lP+8sqdSpsuCOIbB8Lt1q2WuT9Y5z54JlyTRTdoKx
YMpl0AEkGad3cq0/tLImXXa1FMItIMCprJ4TjddUGfOtNs5tj8/OKhCCKBMun2P96Vds0NCbPnox
rCFpkaYofSwjLLPAmBuETvl0p5AtHBSF1RjJusZ1Rc/eCb27LEWpSJPLaPhyDRfockO7C5U9eJm9
S10YSQPb8Ussxd3gjqSV1KNinpdYU8fdJueXJNliHxisTfyV5rEKMKNCHhdr2XlenaepybV9ZbuY
77SIaEjHeyIm/EFWesgDnz8W3vQ8uOBw4/K2qLF9Rne6b5bxAyVDc4VT+uagoCIm8TbX8a2S83PS
wC1yuviZ9QaDn/mVzeDvhaDfVl9dn4JPxUZ9HX8pQ2eYR0VaphnTwJDoUe8t845s3IKgXzLGB1Xk
IRYwlFemXc7r5W8XG6Fu5tZ1hJ0tZvlp+AvYec8XViSnAgrFf2qZ9Zcp50r5K24shWRrkOl1eTXK
uPj3B5d4N7DyiZIlXg9jlfxuvHzr+dI/Fhr0g52lPVQnf6/ZngvVgR657thBym2cY5U5CXlc2547
X1SHwmLmhwqIKew3wfMkTAqKvAERNNYfHFOvA+LPP/Px7wwIgIm3btz6caGYuqnYQTb+ni31X1Yx
8FgLpNP6z5KQ5mNMAJ+l7fzKfQbuwuh2k8X4oErrs04tD3+6+GR0rJlEnYAqgsO2C11gkR8aUtkP
6BTJx4vxzYOyEWWTnR5NyBYolvIIWusYeKvzIjFP5y1iHE9qPVQJEHCi8r01zqQsWWSPtiWt1IoI
V4cVsFsnIERe0smmzsGn0UIk8cTpoArJC+9YQBdq18GOemn9Hdg2kDfxPTNa7lYdd/jJKO9HMFLW
FYoef01OqtWBuiADMXKREg9SBUo/UzCkJXbeLCCh12+WlbzZGoda3r3jD4r8yVTo6VX1GmsrBV+z
mPZGE769ZzDct+PZ1fO/QxqXZ3IWvpjs3rzVJeYztjE9UP1T73vdQQJkZ7phB9bsgU/aAEPqa7EV
sglOdFHOr9MCR8n8m4rhD9fcCN0cODwnQuGzhctszljaU+pkiFLu4M+5eCwJc9DSdZ+NmIWs7YGV
Eq6dvZdE/KCfwmV5YQn/3ee4ktk2bkPRMrX/8hkOztCeUe6MnAPbSsHp5Qn07cNrAZmFyVw8dkuk
yAoJdIYwHTQwFaO9dx16JI7KEpevorNvFjnNKCSRW66AQ3tm3M94GfCJGz4zctkj2IFAIALTsXhm
vqa9w1gvyb09+18qDSZAOH1E+Js2YS8aSoeKWSZq9rXIJy5tZ2Zh1qeh7QGSqIXJyk/t59VX5dkz
5vfRS7MoKZozeFoZdhUkjk6BnrvOvici4CZZbl2AekIFWSsyDAOmXH/Q9am94cTFdoxs8RQ2tVvC
IOv6VQbK4KwRafmaKZAT7JLOkC12jk6GrD7XWAQJBFlxeiSM2gt0+l1zHplWczwafOXBGVi3WB60
TZrkqe8bCpKWARIQcQYQxiI3cKfmzrCACuiJ5mAw01uBziey1Ldp+fbGoKtQPBlFmDSA8E67MAkZ
6RMhWAc2u/FedSgXBlrGTK8Mpvr+YDcVuYsmcdqDeG/TCTM9eN6WBbEZyeSJvQe6iXVTojrPtbSb
QHjlCV8rJJEBzn4d4azi7wgn3p8+YqYLX3erk1E5z2QN+VAxDEBVmo8+Rp7NsqD97hjxl+zXoEsi
qr2FnKOBBzHhONEVzanyoHNoE8myXPQqtSkAuCTsYuIi2xhJfSzA512PvnRsQNYnwohx7G0Whi+a
T0xC+Oc4DdikKcLTgWewNQIWGFL+Ro+JrV+sR5ARmHYOWZzN+F5Bn2xEXDzJpjxOYhgjTcZ0Pq13
mgEAGOR9WjXMsDjSisNYfrYrT2Uemx+JsKqzv2GDG4ziyAVlx9Q1kLs8iw0p8qvW1AH0mhumOEgi
8IMNPbfYMex2oYsPWMh1P3m1liGzVFmQrtVV9YLU3p4vkjiHDoxSQVOBtIEDElFeBh6+LtHS8De5
LtcAAYngvBNPGlpfX1JjvfmudhKoQTpA+QCzJctXlKTD/LuKy/noV2Mb2A3b/N5+h3gBZ9Mdixvg
DU4bVsNLVnUNSe1McAM4+eTIOvRF/TtHga53no6LwYK9FJzWMePme9vWCIZAfYNHHnbW0vHVRQ1q
h5afQTrhk+Jx9LP3aeMn297jamoNIjjyXp1HP7HjR6e02GSXKynz3rWftaDRRXNxhLYZgnX/lf60
BqiTeaHctbpUONpUSQ0k7GtfCUanhw5zpZ2PLBhVJNCzytaLSOIn3cSaz8CwbF5IXbQmNwMNijer
RIMGoo1xPvVpInT3zF6z2cEc361+MZ4m3FxECoYmEw8y80qks1t9z/gFRDFu7wxCeo+7brartBhc
E8lJBdX9sNADC/pk/CYkWkv8agZletcxbtlduDxFQr5AwLkYTuKE64pNGIaH7rHBIoznxjsvY78Z
tSw7P28e2y51Qq2m1U4G89MxkZDnT96oaXtaHLHnlNtJhQPuaOkh2e3rfqPAeYv3Sj1uTsikcGDo
LNZ0vrysnAjWQBNsJGI+ZVlxUMvyl1GOhGWHp5bpRNP6+erXywUZrxN1aolsyQyilOijiho8oIo6
L8q48/u22xeqfrE652ZZ3nonJ1ycEn8qAjDIU5WnWKJrSxXQmGA3BO6RDNbTmHY4ZbSi2MMMGALh
Xjo7XXYwDCOntuwz2kVehbmII2+aj7aavvWxgojZNg0cJuceyJF+E8wgrGYjjNhnr9eVRdtaVNae
NhjuBI4qg5Nbx/W1rPXPCUXQc7xJRObiO/XL6h7jsztZ/J7L6QGoQl1bBwgJk3tEUnOJxAZQB/LN
ucE4e98J1wYzT3/l2N6wMfyYsMSEYkuyFhIm8A3T+Y+FmgDwSO9tMccHZ7AS3GqMVy33b0Ve3Qwr
bmFw6loIr/kxQfiT5Zm82BVYaakbb2rSA2/BaqUe1N8x66s91BCNIsEv1X/gOwMjxYJPreRnXbDp
6TmjV4dHOCsZ0n3smxPepWO3sRqd1YKwAFg99k1kdstL7+kOswR9SVEzB8RtGaSIGMxKwMZRPVAi
Aq4kEQ1eg+tLnKSY82KpiP9sOujY3bYgkh6SHTsBnoGxt58QwlOBMsbnBAVB+deufTeAyfWpNc0Q
xquxJ/bbZyBOXlDOwiwvS5uKj1pcVxEqL4lJ/iSIh0ygp3opiwbD7fWDyBAMxN6Zxdu+3Mj7C4uO
IZ0ejYZgQ0O3II4kvnu2mieJRYw7HAoXEhrci0+/UNrOWzsb7aIe1gpmum4ZGxM4v+Z0VJ5j7a35
v7IA/zXHZz2RLIR5nOdOMlTpVvJYODr4w32p5csBKO6qQ3zZGb7WhhmE2H3VP7VevYD+ZdnOiJ0z
UuZ4j2hiR6IOSZ6G2KNJcY72mkQsaOzQqnQAAGuJxFa7nbFSV2Jr5mB2tKjJsed28eeHTzjhJrNU
WhWZmluE6ezuGoZeNmdQPNQ3HoebQHZoIn9B10LDeUAFNyX40S/ZOSsHbGrYIHtqLffuGUee/tIJ
/Y0Q72ecLRMoPnSDCu3YFSXbm+/QGXGE7H0fPb80wJulah7nQd0maUJnp31oAaGgAKe3Kk79MGFq
x78BGGO+H2oMU7VNRAKg3+3s2dWOmjI+1Up28/ME+J7wzSDfYPpNRaASZplGT5dVzpq6S8Acz7Pe
PllJdVAoSTnwpH+Zm+HBMAbGU6sdkFK7H7TTHewTAszQbDhlgT8CFsW3DmrrTi7qTmtHcU5sG2W2
M9xatG97N38wtQdDpLg96uBsVu8dLXqn3dpqCQOjpyNxwwxYzO3C3+H5+x+fi0YnLdKUafKAyFfs
oGTA8vNxoNiEfTgFcTtgxUFNwl9n5oGz5hWr3hQrskYkw/2PHVddKGpXye4TBM/v0OzjguxcXM3S
AGJINNzIvVbnOkfPqpJdLVx1YHiCZelC5axY9gO6vPzwQo2aowsnIfuA/Tm8lNS/pDDpgwSGOAt8
IL2fL6M7LC6wgL3dj757w642v+Uhn3gM1x5FXQb1Ga7aK/QkDGixd+0RTwEK4iHPVaQzy/IIUVXO
+ewnL430ts5Ffc9YDNmad9Dpcx+pW/0jHGyCXM2UelkZMvi5EJaYgFxXqIBQX/GJhLBeQGt2xvlW
ZF60QpA6SRivr32NzG5tCb0TuFY0BNVfkhR3gxQq7ysGKswDq/6kVP3kj1iamZoKfv5lQzSoLGSv
rnGTe1SOAlmmSusX5X/BZqbxnJv+8OM6QN+chRieiCjlWwz0P3TNrGc633qXTSLhOppIrnNSTn7u
mJM185nsgAcxT8v1h5KKV4kd/FjJTVAgCPGwkj1axwqzpAHgG57vPWYS9j1ydhnGuLIgFVoymI4G
fEpl5mZgduL3P/u1yh7sF4eWeYNy6XTo5lEWIy4DLB2xVvFdtGIdlDKsajcVzc8f9QrIkw7WwRjl
w8ou5Xn2D/3M0nnKa+2I6/ZJJ4TkqWEJHBBUwQ5TQxbs1O7t5/vHEooAKZBvYkazmMBDsrTy4NLj
KCD26Mc5xl3wNJqaGa92DIt+flsl1hhPk4Z/xpwRHy4qf0XMiVNYWkAy/XF10xVCTKw40ONSqOlJ
SxHmwF9H+qm/dUMPgacHpaxRyyHRyLVIPJFfJ1W+TH07IWL1exR2CHEKF5EfL49FAesRzcnuhTPy
w+51/SRmSFTQQPyXvj7JTWY3Yp79k41SEe0SFWMS0yBhxQ5I0+7ayl0gTxc3Q+/n0Eb8cLEbF3va
ZY6DbOB8nODDaaoRf+bSQukGvjtiZbVUVKUSoXBoGPXfzQHk0m66RgQ4+EasSw5HNJ1vGIsf0r7N
7mApwj5N8eN31rJ4mmyPPFQDn6PVfTZ+RJR91d3XfNRLWLlNXOPoY66Bqwv5PcZgxLAV0sfaIPLT
ibl1ucO6Zc6G9dec0/FV00OdqvZ1wZ2KizQnt6L+BSw83abNML806xga7PgwT+6HbtlMMOPckhj6
z0OkN6prGy/LQ97RZss1QXRTLRfk7v2jtGkWf9yTjNQZoeo1MGvLKtnbRCjuOXqcS7X+0fj/0YJa
EoEuTxcUjmcXJ4AwTf3mzWyaMI5V82CaRYOvfEVBGpSLs0y+SdzRqcKxY41tt95R0xIos9um29yU
MWqalge8+FlnoKv/sYfJFHQqJ81vRpkrI6h+HFmovtkFupq8mmwWggz7sVAO+hdoU3VeUmsmfKV9
/TFYd5cMy8fSsu9k3K3ULvdBEzXngGWUl6WXQVwD3ixLCv2xz22EYZMBZKp00PAPOc7Mj/mILw1e
QBPMxF2G7di+LDFiRgd3LlxiHRrfL/e2gSF0YqcysBM/P4ualnjgAH6w2BdvGuifiwo1IWrbfOUX
dKF8omv4kSXKFI8DC7w5aHgBj94yqSNM3IoxeWMK2tVy7cGq0s2sK8Epy7Dc+2kT62JNnu5jC7Xz
5GpmpJcpg/Z2S+K0R7BegMrzdWhDWNzeaVrq7+vNHhMpiDE77a1GKb4fZcwmeZnOjS2M3Y9XL40d
cevTVD9puXT3dQ8v7/+/O9H1b+wO3Hs5svZgeC6PpZV+QTU/Fcjes7mRBxsUMpobAzt4zMDv+B/7
wu8uP3bV3RY3UWcANlV9ynTx1qTD/seeS9ow7H8c6eaqghkxrNu5kT7PtSl3Pi44PwcigkqsL+py
7/Ql1IGW8YdYCobkxgOzQuA5zck/K7WmirpK6defYttk9m8xpgonj3y6Dtsfo44GCjdu45j396xG
rhTp7Xz/vz8q78M1G/2+nZqnCSyBfolP2U78u52wFPr5aLXymuZ9GvfjkYlg+WXFnkRtPUBHaHkI
xGJbT1rdR90g1Wc90ONCJrRuSVNlVzgMfEIBaAhIa/Q9b4MBBcGbl1/CvDgq9U+1O8bBmlT5r3J0
WdU6GpOFJMPU6LaIllL9VrFnfWRud1X6r7mLs7842sDjMICo/7kG9Y3ATy3+m+gpYgsHBQDpNm+a
hoc4VJQPMF7ldqhqujnZGwUsABuq4Y+HzABBYGeArFtON272juarWIy3oqqsm8zefg7aOPZLnNT6
X67M9YAzxb+f25gfok4ecFMUTyY2FlNhRzjsUvSnrr5BKnvEk14LbYsY7nVz79SM+HNCAnJGABkf
ayz9oh/rBJVMD/MmcsvzpT0tmpu+1ov/tGDCfrd0RvY6ZgYom5tj6L590tr0cIKKPswdrfrKwT0I
Lb94sM1vzVy0YG+o+tce82ZNYTfaxgaMWpfYlKGU82HKp+KxbzmMextEd6HSnfJFPP3zRssnHACS
ZLNXKQ9QRHDjjoEIsk7dZxKpvGbAN9jkO2utX/4V/M5TPsx2llUI/bSBH2W2dFTRxv7fzUEv1TAU
c6+DApOJsnZRbWMN2dfjaw7oCMtt1i5zimIF7m9/TWy8JLPi9nOeaEk940bn2ihWsCDU6EJ2FS/K
8cegfV389QROweAwsmJ0iy77xs7g0eXEunaIBnf6IL2TrhfEF04u7ijIzqOkkfOtK//76XAq6hrj
K75P5jS4+6I0isu/+t4U7vLQeO2bsoUPfstplNoIAyF8dJGVG08t6Tt3npnbTzm719VpiSLR7YW2
NDEBa8aT40u2NYMVo2VYXLDHJT7xUMpg9OMyyBCYhCyPzzqMqvshbtiLbzIgdkne478fAVKhBt9H
tUfLTdr3BXLgRrbD1qVv27OWb5kqsFzPTmq/xaRHH4yMvSPcADzx8BVqYdof/V7mR0oswBNmRlzL
7ZuIWnkgOWYLWWgeHQ0hWlXEEEs4/tERw6WS1W8bN4KhH5uXROo3KIAOGJDDRzTwgYYy/qWemK20
3Ebm1vbX3Km7e1RvzAy8Dpwlyy803viwbb+Ti6pqVBrDGnL3PWiBcW0bJ5xMXV5/fGNG0f6vpc8/
SzLLzPWdPSVVUE6wmNnws74RHcheSzRNav/uWQnwWv0Pc2eWHLeSZumtlOVzIRuOGWWV9RBAjIzg
TEriC0ycMM8zdtBLqXXkxvoDdS0vGWIxOrNf2ixNeSfJCcDhcP//c76zfIP8xnSE1EbVrjq/AFuQ
6ltkPudREhTOG0ZGdJF26XcBqleUfmjdXwGK8HbwF70erHFNg6mo9Iu3H0VQZC/WHb41llVPWgYt
xlzKSajPann80Qb0btO6vsCFo9/Y/R2kg/WURMFPP8k7J9YE9cnQsFexTD8Ffs36DZPadmG6amP1
Mm8J3TPn2AGBP7LEgA0MNZrt8n8cWbDPdBhAc/rm5mBu3wDGb6u+HrBXLn1zK1Ai4aUMQfGUMI/B
BQJ4rNlOvp3bik5RHMQSCMfnkxpiKn9ZJ2G+noMjMD+ErzJIvxz9/2pI2dKi8VM3uJBRts/g/c7r
tW3Ud/ihTAP5YdkMy86gGd29cQdElGz7GIoimrNwWWt2xLmELbIxe40hDdDQKIfHWkbUksWKQ2gS
UTiZB+Xk119KOEOovxD9nZf6vWoRCmNHob5B4aDfd1ZA31XJHrLajPcZCCtWozZftJmhumJGYOoY
ls68sHwaNLxPb7TJsULHIo8N/N/cMm/GurHdqnollxFLqpLwS6HQJgRR61B67GnidGhpMfqtrFSL
CF33bnWIQxcVa085p8UgR+U/7ai75L1s/0qh4v6wRUcMEmL0jkxdW43sEJFrsdPpPZREb0eCwjLl
LZEj0tQgMe0HcZ15GpXUuHwsylGiDQ+XQwenuaj45LytlW+rJqtnkbUKLeEzMGq5w0GQ9LceypSV
Uzh4+6kSEZwh6vXdpgCUrZuwknpJtWFdKRtZ+K8dZeNVMqY0V9+Sffo9QpR0YyPnWY+2sQ+LJrxN
mz07+uJ7o6XsfyojvAUIYv5adzQmwPw7m9nqEU5+vbJyW3N4bc1VZdXZrpAyXidDvdHAoZQNuVhm
UD3hytwLmV55iJH7ovesV0xnCoU44zWDVHhZG923KdTaFRRGSgOe5t3mxHx2gbGeELI4KKPbi7yR
NgMYPQDgdELpHeH0TEK41z4HsjTwkGq3oOTmDbzUEEfytqj4ssXXQm9cXt3p3FcmGomsZL3J7O6C
cZ2VbKpGA9OzHlDxzTJj2yGQ2Wv28OATeHdm6pN1xhoZQ4Ch55Wwxt4UrGdeOvW3tcIh1Uq0e5at
6DlM2istTS20If6OztroFlT1N2MhqnOLabuIK1pnQ96a7tvXfm5yU2Yb928/89jcZNZQXIqqpDYt
2Be8pZyosO+3UyNv3z5m+myfrjSZ15jUMoWYljmD5O2fjqX/g7SYDryj3XNDTGsZ+tV1LnqFp2zZ
Oz3pr7RE2ZRzrFVZKFc18enaZHS7UMELbk17kCXtEvVpejt64wQogh1UwvFPn+EiEI5UOosdABCI
i9cCOuuOFwZd1NSyR1fJXdHlrrr681/EiadvSFSjLFkGl95cUhgT7xW5mL7CcP1EeVVdVX2uJ+Sa
wKTUceo6ZmpZO46UPzvkNrTGWbskNSaqqvBQ+827iiCzdkYIdqEX5pWaRTf44Rp4M741m8VYTmoj
cLMWVgD7/ZECclc5mZxsg6EmU65NvENrIy8qrbi4bHxasgofjcYZilp1cX9+R1sJYhrLtqOr5euE
AGGboA3ku+WTa44m6C0OJbUlur9kVW2nCGsk30d/rRMPcCgyosFZyRdYEiClF16AXG5YyfkwbqSS
iLeZ1XYRVOnFLySxrtmrNogJWQMEOx+g44rSIJwflEwz2RjaTjC7FThYg7qiqxKRoVSWd0Y8RhTh
qIhIItpxY6BRtHhZ3/7R6LV3OnQaR08F+VwmJ+TaDh/KLlsnafKtpcV5LtX6Q2xQFywi1v1M3KAN
7O/0DkBc3s5E0beFhJL1edpQFZZz3biNI/kQBnD9m0yHAp726fbf2cIqfj8gwTTEjeVdBwM9p3ND
f5wsijVOjOSuxEW2VsqKj89l7J3b1p2Q7kzlvlLva+0WhcqiUoyFifNeUxFVs+dRVMllvSVFxtll
YkNIsApipVk32cZq3LYu8aw/jPVV3V7Nhd5/l5UgMyk16ewstItcx+UuJTtBqAR1Xv9+8HXqHpNb
suMa8DGGpJEg3i5foQyFU7hFWLOh2P0g27NgtiIDoB6BbZbWIlApc/SELJVqfU/WJH3QAPMg4vTL
utFu0G0ucWfx5YmUm36wHwvFWGY5XKEpLyQn9vXLumj2CiARavj8FFq0SfCK+nkHGs/U0wWdyycU
SndkE/J05zwkK9O3qhnNoB0NvW7cXwdts7BlPvmRV91wqIR9RNcYd3Rj57c1jgtwZDH+kYaiy7iU
sGojd+69GFd7QE4RpFRh0dksVTpYE7kIWiqWvkDUjnJTUmVSxiweHymim6w6kaWqHIdTKLKuCplA
eQKeDSGOY2uzqizsZohKqtq521PuOh/nX2LrMq7Z7pfaWNC84hdTFPximH/87ds/8xuSL2UbGUyF
Dv5A9Xan+iWQAylLSHRQZaxHuq5e/fqlYHeb9xx7/vJv/+u//vOfChe/zVP+9/Z7nvJirEIKiv/1
n0/Df/z5d/9j/vg80D/+s/ofA89Z3h/+ZpnBWx2v2pdqvH6p2+TXAP5LPv+X/7f/8t9e3v6U27F4
+dtfnvI2IzDt+sUP8+x9SPgc6s0t4Af744//47ed/0z5bes2zP7+3y//9vf/LtufTV6FP5OX49/9
R8K4+KsmhKrbtH9slOcyQSD9S9387S86CeMGhhpLAOyVZd0C6vtHwrj6V9MiyZbQEkVVhGmaTJk6
b5vgb3+R+PMsc44xsWViQwxNFv9UxPgcjftnjpBukutkMJBFfMj8N7/nkFSmkXTPePL7bO3n64la
01q97hwFdJW8RVj6gN/PeXezLn/98e9zw4/Cln6NqsqqoummSoj6fFPeB8VYFp7puHhWL3CPh9ck
aTnmmb+0l9oF+0l3cLBRLfQ7FESL/MY8Edz7MTnp97GPootHKtuFXz5r62ZLTuG6X0lrZVNvTlzh
HBd1fF/fX+FRvotlJEM7Fc/yLtwkt/AXD7N3e+m5NCBW2VI4MMA2pJcuR/YpxTpz/p9v8VFAVNNh
rkrqZ6uyawIs2+5KH0odgpIQd3003BQBLUHCftXIXmOoIrxUk9hs45KKCLsM6bXQbwml72FbvdBe
WogcVVWR3xYVGImv79WpBzL/+3epQZNqESNbPY+7+YE0m18PJDoRAfSRkP3HU2eVFayPNvFk8yL8
bpBuMMkMCZ4RRXpZw+bnmagO1DEnJvYbaPu3x/5umKMkahiBBqLo52jbbDX8davYaZbzVJYX4erU
JYmPGUK6abBqmLJsqBrfQdm0jt6irAuxiltPvUPXYe+t2yt/abm4JJc2ddT+RnK9U5d3vFocj3j0
7mCekM3cfNIe0p8EpDjlQ/zSLNAi3ifXCBFOjzc/lfe3k6UJGIIim7oOZoiC9cenJmzbtzT9aXSK
vboiK8wN3PFSOpAjvwRldSq+an4nfxtNtxVMhhAmVf1otMDAJpNoT5Tcoe9jFXTUs/zOcNU1QaVr
bUGi8b3vFGtv+fX8f7uKD+OyALLU46Qjm0pVDfHxKsEse7pUM2m83g0302ZeAYdX/xmxuiOdXHyF
8fEpmsqc3SZoxzJ1+Iiwef843ogOnmwLKCHsuPVFHQYWmhC53+dNod3AsNHxoIsxVreIi7LuDM1X
GV9RBe3YRSgp8eFTNcqoXAFK0BuN6q7M6WVWlL9hNfjRfjZEIZAzCUCNozEFTBLPcEeOrh5kh1h5
1hCaXdUIKTcYggq3SSu2WaGZZYeB1vc3swebtlCDxr4dYEbSG6iln03Z+3u8/ujkk2F4CsjVPjSF
nW4p2byocmWT0p31OzTpjb6yis4gNEVC2FvkGl+3pMyR5/L9669H06Liq6n9965o/ItoksWDpflD
At+pEK9RA5ZxCNVkX2jadMPkfEgHmhV0YwNxpoddA9NLzy8BdUorSK3x9zrROyeD8eoaoD5jkIhT
g7GsY2NGCnIGdyYoHxKqRGdQscCSNSbuEcdOvIAaF6cV4uHjUNaod4XISCKta5Dep0V6GxESD9lQ
8eE61FJ7qCJgY0WPnlaqg34h1zmkltHEdSnygojJuC/dKFPEtaSqqs1qDWN3qRudTVcES3S4KMup
1ymRN3m8M0inc4nvVb+DeaogmGjAt1XQK+cYU/xnEjn6pwkU9LLuKsARqHpAxTT5cyv7CnWLJkOz
mSEZagkp7SlwIveO06txAl1DyVc/Kwn93dehiavQy9AtE5HtUrd86oiCXISKESEKDtt9LNJHOIpA
ZoACZmqrLUq8LnEF5nOADJ9nOjgT6hAuO/YWpS4O7qSGY6eUubTu9A4mf9BNazlGsA8EJ9xWMeqy
fD5ITBLdipADpUPtUT5QsfEB8Js6qX2jT2JNmT21HjOr8nMVA1k5XuBsMHG9+ZjSnNby4dV7BgAg
tLjZsveB92PANTsTBBFZqGbk25Czk0XQmByFtVinfq3YQV2fWB8+Lku8ruwT2ZiZHMUUtoX60Vai
6+wszum0GZ58EbX6YcrRO5jSeZP2Gx9fw9er0ccP5dto5vwtsdi0GkLVjhaHysp1OySSTuQ/JOki
Ma4S9ZCFJz75Yl7S/lzy5lEUQ2U91TWDiiPfr49LEObuSWQY/ef9EYbUVeo86etoE1ydWlznH/fj
QKbBhcgyZmvLkK2jtVXobVoTO8ThfFqK5kwrsBKh9/z6nn1yORzb5o+VzF1jjhxtYYrMUJrZRSJV
zTaivcAcBH3Wgq5OfhI7TY00Xk+A5OmQOrXx8PXovy3nLOYGBTjmiWwrsPg/3ssxCHDhmZC85Ijo
2IjMY5oL2eHrQX6/j/MgYBUU2VKxVx5NiwgUJOQvn5oH8TUo0jQcG2P+/etB5j3px4c1z3QG0DSL
g7By9LAqzuBhQwVfNuRil9A2vvU9tdi1JJntIQD5qx6ZYYL8vzdPjKz/fhM5Zdkykaqc1jRLO7qJ
QFXLsc1GMrZDBSaRSZIAaZ1eqa572Rifo6kvSlRUsNVFTNRIU/s4JSovr79VNTeN1HUDjq5B/omy
QqOJFspHlfszMyxJXhScvlyVLzGV1DgNXu00Qy4JkMe8HMHYgZ7zxPe0VCFyxQDqYo08IB2E86Mn
04YF4ynRmNHxJphte0bsAcJLo20esyKKqkOfUQXe5JptYO/QfOOW5gS5fAPfOoIugu5MVIl2S78V
aZhmNdX3obE68nxa30KZbls2muXEao2lml7qWglXeElWobQtiA/vz6HP+q+lUhND+PWzFp/dcZNM
ABWbDwSV490W7AsQZBgKCndYDS7xT4/2OZCChXCGdX6TOdapl/STAZlVloHoE2w8///xPQlirccD
jrrO7VzFCRyxGc5SZ96/0iFYVQfpRC7P77OZU7wmK0LIpmJQWfs4XodVYJAqG9HttjOiFV8o14qv
s+BCp1jV+sPq6xv6++VZMjPXYONKqcGwj5bUjtpngUTYyWMDpMltNp5YAX6/HP58w1YgZVEwsI/P
7Fmgw+avOLlSiNSaetlhezXMFxF8M7XbahqXX1/O0a54/kRY8rwL57hmWFzT0e2DHmFDoFacclnt
CRF24VVvO07OsIyWnFJPzY6PB3aGYwYKhZgeoVINMeaSy/sDYkmzzLTROPU7a60t87Xhagt1x37f
+Uf945+ql/2PxbD3tbD/uihespumenlpDj+L4+La/4dlM5Ml+38um/39f2MmDioqZ++LZfPv+VUs
09S/okmiFAagWeYl1fg3v4plqvFXjU2rYRkkaLItUZidfxTLhPVXWZE1i+KazcMzTJ7sH8UyofyV
1cWCKWfz8GRdMf+ZWhkHwaPvk9DF/A3kM8vJe/7fxzkypBneuApfblIL2ramWn8nDCi4h6omr5L5
00TCRukGqUnuiZGb6cIPCrq8ntYXd1YciMcEb9LPtlGNm2lMItQDZfAY2UV0EeclCJtMhqRLKMEZ
DIfpYPpqd2lh4oc1UWcHPvPKteKjull4g9mYtzk2KvzmfH2IY5eXA+IswguGhdIGaJ208latNTgy
UWFYm15IFYK1pDj0UgqYnUWim+Rw5cUzQJPWGOq7lkZIPC4NtdXvaOG2KDbb1zjMhZsZhYy0A9lI
phAiLIe6tWZPA1/Qrii8D/Z1VQ7hluDh4byCjDUrpM7Z2k87GqqEekz6U+Wr4tqSs3GZRqG2Di0k
g0GYYoDErA+fuwrcmm8UXhmgpGNi6K40qvZC6GblAJLjq89R0AEAhier0+pV2GT3SlCre12XMWFR
uWLPPhUDROYe4EUZ3mJWP7BxxoFndXAxQ71YatYE3iInQ8VWG5axrOeL08C+n2jXIJ8s6vORtWEb
peWjhi7rVjaDBFFLQGBRKyrSmCoUeFUvgz7SabIPZBVxijRmpLC/NFEFVFb0TVXDh7YJl32DTNRG
ibUo66JbkfLnL6o21ZbyhPV9TEvwChMg1dzSwsOUZtEWzqJB90N9aLP2Ihos1BJ6ilWgetRrw40S
Ii1jf1BBG03pLpX04Zy2IqD2FhNEosFvQuPF7a5kutUZ6xiCyEjHwKhT6lvQ5MocWlE5p6q5MSoj
2g4L4Xqtfqvrbb5WBe3FQtjXLbQDBCDtN1WpHnolPOeLRah45v3QcQg5PbyLfYEPytEq8YQ02gOk
OKWbqomfTM5G5B2BJkXpeOPrY3RIykhQZyzp0FaTcRPVk6q6kZZhjCobOlmVPxMCkU2sUyNX1w1R
F24zIoIeiI+nl2jWjjT75Cu0atdBoSFBw/6/HUacUYGE3hTRY/+9JY3iWxIZyP88A3WvPcD21hsS
H6OwLb4JrRjQwiVwJODvOo2k1osaoVPSJ4dyLIwb8oEgLTVBd0F/95aejQEfrfnBPQ9cI/D1FUhX
fE5D3m3ULl7hkoZyOmUoJauK/vCIPEQmuAIVtLTI2Y6v+SDnrTOOuBTS2SntGWgDOAYjw1F/ZEMH
0QkiGMLBbm/m2ZoW87kX2gIHs6++RjP6RiHqZdtpWBYxCduEaeby62SIcgNuitwKkaUI/SiOuBjG
A+r2hVUOi9Cils9pwVqnjRT+gGdiX7BaQSOmIbQKgtaGc2JlZ8ixrKXW0wGtLeIQq6IukIRUytYT
HL7TpJEvPTvynouRwMImszTO18JU9tPUKuvSy6dblFvaEhWNvUnyBMSXPYUPQIs8uJ6qXryMM/wL
qmTHrJyqiVe8Q6uODK9WnCbJimGdYYQBGBOVOLVjQ5FQSlldPJufSfzinuO48zuV4jT7hIAn6mNv
XRJK1cUOnqjuVmTwgzYG5RfEyDkeH6cbqmgfZqrxTaomb1MFcnoVJzkpV73hP1PZsV2rqs11x0K+
HsBXp3ArjW5Z14OyUpu0uMBHQvm7bP2VHuK9F3N5Q4afuyhU+SLI54hL5JY4WJX6PqZDDuPGQ5ah
BgRzlzwMkKVZ/5zD4SJiJTRY00Rgbju2Fo95F5JL51fdvQ0cosLKHVV3Ck1XpPxECFZaE10rmoyp
UNgvZRkakOXTpt/GBdaVhkqFY7fkxRLuwKKcjY+9xJSkaViEN/gg+ovaHrjEgeRdkXaXWVlHBBsW
PiWWET4UrkE63CALqlwaLrS6oqGPMGFJSLN+oaMScMAJ2XBHdVYeCVh3hiEQY7CwrsKJtaSfavl6
LNIZUzKZ27qcjC3L2OhAN6w3XZkoFwE29E0l+KMQSs8W+DCurgol010NA+9+YGvgUBEjo6MzG9bd
KV/jNxRz1HEEoMU3l61mSrtRMPtowUbIzDy1qkA+QqlY+bVOdjet31s8CbxjfW44bQsht84nKpYt
oAK57/wtX0DkI7oSbFVYyW4cGBK7bSxOwgJCFdcKzxyG9B41XbTA7UngoPD8cwwrLO0p33VlTJ+k
AgYd1u86cUYtk16oTRc4FBAJq1Mo8/WY/R6plYNd8yPQjnJ178VEIi+CDotFOXQ8nqpHmomfOnOh
AIJPxm7+2Azj8DQ22qMRBtKrp1XDsuBzfUCAF4IsHCyav7mMFcpUVBhMTeFGINc2SBqSg29RP51a
34fZjR+a1OdkY5a6a2Fole34UBZnekTUMTVXRNUyNGl1yIsNnWV7lecZ4H1PFDemrTDrkW9JOEoi
pPG+Yu+s2o+W5jjKhwSRT+508H3XXYdJBv4r6Pxc/hFI7bSRoOVsJdKynFoS0nUkOqjYih+Kl94e
qAxUpKCdm1qmI7r1stfWl+2tpU2YqoI6cDD3fosw6K8kshIQzuQNNUl+cwI9AqhNhbcwqi4iCr89
P3CjXiq9gC0ZJcq0S5oe2FUo+S2qsoR29xj4FFSEHKfXZYICz0Hci7CoI2ZkTUI96uUSAjCr1d4K
gsRtEa2xmQhkGNIEvveJBrpGZYVSJKwS3JnBVcfOXjdWDyxIagTzrTIAH01IV/A8LlHCV6uig2hc
5Aq+8lItWRIbzvfeQq2jeJcq9si+jVpZo42Bti5Vv5dXKhqlb4ORy5mrt6b+3UZjQAa4FsioIYe6
OU+9zCIHIterC8kCUqT16mAsktYSd5SI0/tSaeo1m0zzjC0FwAIOjuF52cBxx6RlbVNJ6/fTMAuv
0gZODZiQdYQ69kpNu3xfBkpwE1lp6eZDUM0w5ilmFYMLnqly8BMyLd4po6l6DT+CrhEsgK3VrRLb
E6hCVP88LhOEH5jVLHFm9eZ45ldEut3CrpsUh29k+cx2z8K7JRUsTUYMeXoRAzjGayc3mdhOYz9R
xS14ifgAjungxn6LXU+htu1YwAkQIlumbrCxlBSCE5GJ0YHmSChtyWlMvxtTbUIitkzp0kwT4yEr
w/EbBeASdQpV0ch66D0VIDYVWH2vSW2lQfCDGKY3Pn+mFNTdj0YR+Tbmrp4HBFH/EGUtf5OCsnr1
Byk5xPpsXYYwiocxawrlpqhxsqO0MYpLYGnJfW7VYGCkXOT5shA9FIYUEBOFd1VgmKlY/G/T1qhe
DdFX36eoZxnsfdSVMbbcFN/YJRPH8K6ZeSn+gbDN5u+T+s3G7+B2TWTeY6vUHgjQk79HtYhvfNQC
PndvSNgoy+UeT3q01utRbJMqbc58Hf1KOY0deptqin8Yg5UDoscvwzMwSnvZaUOgwy8wMUNjkm4u
JDpeKbxJmMVASfwIcamdDPckjJTnbKs6eZElobmJxJD7Kzj/1Le5Pn+Oh23Ux6jI/XABiT89jKRU
3Ak5gkKYhdQAl1rNB3ChcOTZj8oYX9hyKqtrO06nQ4mzodqZ/YAkvmwZU/ORUbh6END1z0P/Uqoy
1WJ3mykbwk5kaBRExnagY4amaBUiZoqm/ybzyhh7Xl/51hJVfeWLlg+uGss1+qI2mqpDhp0pI4JC
Ew9VGzfdrhX6oP6U4VHwgasjNetK2FOBKV1EaR4+k4D92DVV6ci1TTa7wZvQYse8UI2MU04goLhY
NWAqp1XtpCJX24x1qnq64ppNJ25NO0pXfjdY8lrhu3loqQ1C2mo1FdAS9DMwn6iRzlN5dv3bOnua
BYnx5a5MEwm1p48iMPMz7T7Ri+wCoyAfyXTQvT1ZwuM5wCP0wsSzjmtM/zVkGFh2RmvMWUY1EUZV
g+LJlkAlxEnYX2rqaMHdI14l7UbrOs8sb5fI3bRDO1z7UICtCjKPVG+1SQ+JPjYgtNVqjLoq0qZl
pXrjPh6HKsTXjR8bKA0AijKjs7SQKQ2em5hpkbmyblVhULEmhAfDGHDMyuG+DCftNcgypPq4TWZk
QswrqJqOXZbDjnMThLQQsTv8iCRHMyaF2rXc6vWZoCqJO7xN2Rjhq9tG9DB+SlFEqgW60EfLg9+M
mDKJzumFIAmBLbxNeFPovmWKtWWniGwLwSciPY4ly1Tv2dnH1uiOuNw5kkjSlnJ4djZ1rfJcR7NP
pAtCp+vj/JvGQ1lNUJt3XYfjNiKIlM11Hq26QdSlQzRe/VrqhblPSyPZRKPWs6szs2bJRll6kOw8
uOusiPA2tYitb3FQwWu2qmLnYd3d+Kre6Qsp0fzCmVItPc9oNz3gp2YT5kuKfl5abfzQzKlPuHaR
80kD8sC2Fv6hpSW8LdQ0/tkPiVgTm6IdYjnB9e5Ho03/zigeI1XMdeCG8Ogis+J7GOcBfKDZxuyo
pYg2olGGa1BJuHvVMiWgtdMCirxMKXQnZTLKy0KT7BmGFe77NkV93gUAghrJcr3aLNYw6KqlpObY
7PqYeU1vhjgN3Yi2hZcOK8MLAxR/inxBI1K5LXLael4cEsNm6xTIBh+EpB7F8mGK5HENGqX9BojV
2I6WIDQ+FB6qEqn7yTEqc8tJVVbZmPWu6Zn2A4c179If0dGXvRazeUlpS06SaBzT4ttDziYvUd7Y
kPTN7rYhSsjFm0bqQqIVDjlW5Q2nD+U86w3KEV5aw/Dt41lejRNrJouYbDfzFHxvXJbnZuyPNyWn
0nU3DDOsre83kV4rrVPmtXGZyKXBG0k3dZdRFsifCEcKPE657PPPsYAW26Bhf7erhzj3LhTRBhDR
I8mW7D3OSUu+EHR4o2Ua9xWIlERPS6lwFGyJCukPRmBch1rN5zA0DFKlpyLwtRWt2D4BSRAPEDBI
GSrXsP4ahSCjNghNGCO9rqwxUsIZj8gTabfBZCbkKXZGYl9KEBx+EhLZ1BcKqrEcAIs3QRscYNhY
bBpVY5NOWpWeaaoXeQdAs6m9flfAu/zVnHkv5ToSoZgKbRqZ1glITCqomnZcdkbCnFkwiLTFLKgC
7tGXi9wJ77RtvJdXxoqqyg68nel+Pexxsft41KN2jcV5RYySAjODZBlnLJvUrcGWfD3I7+W++dIM
g5aaZlN2PKpAA6kJrB4J3kJUW/D+bFiXanFijM8v5M8xjqr2IxNirHKVCyl9p243on76+iLeWqnv
m2rzrbIgHmKtUiiP2nNd/53yaSotalIxV6Fd6U/1fXkuLdId+0Vmuncr1sYTGnbjm8ZuwbVvvx77
s4v7c2ikSh+H1jOS4qSYuTGxdXSiQbC4J6W9/XqUz6YgAkoqwzR5afYetw09qYUBGnKF485UnclV
3dIp19I1QKILNnfang7cQf9XRiV0Uzdolwv1t0Z510e67c/y6WDfuM02WXmut7fP9WW67111maET
mopfQttfKtPP3rZP7iiN0T8HPRJg1VjyWg6+2oJ48aXmxBw/N9OjvbS5zEXvKm6x1qwfX9/fT16D
D2MeTdHYNOq2LuYLBeiCxkcostMl7Yn7eWqU42layJlc+owSNns52OnGDw7HJ27fZ2MoBv5kZFYI
HY8nihjMjG088zHrC2mJL5lwl4g4kzoyouXXN83+rVWgAHmgLIewG4HvsWijsRQv6oMBKISFP1F4
d1QqKZAYP8fSuoBbqy+GKLzolOCEfOOzCfJ+3KPbaKXsM9gicBv7RF62KIoOUuBjlPv68o5VIiwq
NMsU3jqZL4t8vDQmwVRGJo4wTgYJPPwMWnqWs/UgvKliT/H1YJ++4O9HO5r1duyzn/PHedZb68mN
YS0vscwR7cCcB+5kOP2jeSkuvx72bTocrZyCrrzKU9QMFWnCx+XLS2RIOwFTclw3rrrSliUh94sx
d9I1SSUOMMh762JYUpmmS+hdS89GdaIr+dnTfPcTmEcLaIZ7oYuAe+PpDdWFXADGxW7yr9xemmsK
GqNZjGMdtT6V2JphVrwWWCKWkysWErbYyQWh44BBe002zcGWrq0Tb4j47BV5P+x88e8+TMUkJHZD
DGvdIQO3oUb/EBvPrV3xyimv2pDJMv4A+OgaKzLsAhRmp5q+88r12wOm4yujMrV0RTmaV2Hu19gk
dA2ay6HkmO2PJpmaOGmwr42m+a88TI2GpG5wr9/0/u+vt8R5qSjzbZYJ0iIJwYE7dGI39tkCp74b
4mipxqxZBjiumS8Tx1LualS9BICev34xfpNuzG//+2GOFhnZby2WWVtbVG59Ly9Vl4/fVr0eHOGI
Q7QsDielzp/OFW3uvRqyIexjsUhLcpccjLwIDeINq3Q4sFWUE1blOlxjlELUCFruuuFdTAFkbjLn
lPT50zfx3Q9wNFk70jfayOYHaJUrSJPEDY0npsfnk/HPS5yf7bvXoSXgcCg0RiBsBiabSrQe3R1t
RBEa1htyCoblKBlUPr5+mJ+t5Oq7Czt6B4wwg2wArmeB83yp2btR20fJg9ecfN1P3cGjuZmnRTmw
P50f4eBO+wPGLQc594W5zt3q5V+bMbo8S+MtGavJkZZMJ5UpNxvmaPPUvwbP1kvgpo59F3iuv4PG
sxbL5qDekfyyMX+IH1/f01mN8PvCos8QerxVaBaOvxzTYIxhzeAyKKgF7tfUmfboyswzCjk0ENfm
LnWDq9htt94FFGl3fLzTdwq1rZ3qtLCFTupbPr37f/5E9tGXJK0jimcTP1GpR+D5FbLMV19f9Kdr
z7sRjm64lgbUmSgiozI+syTeT/UQD96J2frZaUaoljZ7ogTiKtxPH96SHJpGjtbu13ETaV07rVXv
Nk1gUy/rgM8HQZzLmQixa6xgE7r/wsGT7YDOiQq4LUaSo9eloftGyDHntbLtAfUVO0QGX9/HT1/I
dyMcvSf+qAb5NJ9miOgCdi7PNtl1kRDsbb9+PdKnT+zdSEfLuK7lUoPQgle/fiynnZfkECdOiOCO
HDFv9YEPN+zoVaDbQqO+YuLVy5YAv6XY0EFZWk9k6bqSm5xYRD998f68JHE0zT1a20UwMprU3ZBG
SDcSN0dg24Ah/OXsuB+Scf31XRQnHtibOPjdwh0ok23pBWOSpgHIwFiHG5DBwJTWvrdBUOaSe7jp
IaL+CL+dGHremf22gXl3ucrHt6Evkj/eam1NmBXB5RfdhlyYhb1OlrAmi7tTvrZPl5F3A84/0Ltr
xXYAq6Gbn+Ygr8ZwnxXG5sQ1nbqdR19a+vYw2HqGgG6xMpzEbR6J0CUqhRdbdkFXrxK2jCCn1RNr
y6lrO/oAk81meOo8cKE1rkBRQ2vk62v77IXTUCyx48Tpwbni492bxrwzsvkck4yrPiIvwN4o8FS+
HuSz+6cpKN5ngyj62qP1o5MbFq6Uo9lU+PWTPUrWCsNjSONBLhByxIRIfD3gp684mlAGw+WK9OTo
xnW1PvVCYR0hARXI64Je6Bqs2K1YZlfSydLfZ6/4+9Hm6383Bf1apZfVaqgzK30bWUUDcq93k4pE
IClmLevq76KKr7++xk+f3LtLPLqppmE1sWX8H9LObDduZNnaT0SA83BL1mxJlmzLdvuG8NQcivNM
Pv3/pfo/u6tYPMXdfS62gQ0BHZXJyMjIiBVr8eUqek1oc8GdoqLFR2/ZLleA0cvf7+/dnEVlbWok
dLMmwklp7/S23aZl56Glgfrqz/uLWrM0C81R0MRNRVEX5uY/gwKUxGR7EwUewcx739JijGRaWTyi
VSgh59lY7HR9BJHSX0/MjCHY790zsm1jvw22tKXJxgLzqCV7+khr4XkpRjIvbRliwA5E9myVRd/k
YW7w1cYTNCgHNDC4f+In+JncwqPd591fqroURi7szTMtw5ZgmQUOzoWnIRrgnrkLzF/h++gRfiEx
5ewNHgq6T/17GPN306/2UP/IP64te/Hb/r1qZ5YnxYgqVswg40WomBkt5LJ2fIyQ3B6H8t+cDZ3x
F8YmLN2cjxNW6rk3GRnhaaQ8QkPp5fF3B63h+9u6HGQurMyOfdZIZ9vIcdbzZ2Vn7dC4c8Fzfg0o
vvwXaPDFIGMwjAI9k+3cDPSMaRb1kS8e0tRZ25O5N0/ZH+NrvJGezI2DSMUJrMVp+t38Xrth3+Lz
/E6nRPA/prVZChP5ZS8lwn/GF3gPD+2LeCZBruOGH8ZddJR3OUVeyNBWws5ike3S7sxjYDWhdY4+
4tuSp2kHb8g7Wqfb7ANqB+aOCQnv/H4tnb6ZnBKlhEur6nU0B/4otfKA1YKHvRgDCU7K07iD/3Jf
rmUWiyeTMTpaOqbOINNshalaREYV46i2lCmPNpJ222TS5S2obyGVrtnn94Y0yeglhNnRtnM4Afsa
Jds8H6Rj28b1IQL/u80su1up2i6eVpub0zQ0TTxar3fBnlrQ4CIxoBfkNVGGvOiXyYYv1l8rgYuL
au5dBsO/OhugMxM3i4bGNPiqAzkZQ1ztJ0ipWiY47Z0CmzU8mQjc+om+u39yF3ZdDKUJPKlF7X0+
BgN4UjOmiS8cNd/i/GcUhiuXy8LmXRmYRQapaZoOal6dMSaKssHOdPJT5bTbcyqtLGXN0iwLqBLN
ae2WpSjOvoIjEnFqz4JLCWD8ypqWSmwqr0uNVy7fCX2ga484D4IwxMZXIeKBPC/eydBKGU7zYgXy
qfD92hsN/9nqfAQ/qYwqADQhGO3q4JsygQ27/wkXnAaeEH6HGE839LnTSGgD+FHTMnZav8A9dOia
BHgcolRG/CUNjLW1L2zzpbn5Daobld46OeZQG30ovxefqves0T4iy7JFfL3+le9Qq92vVYMXHPXK
7GzLExO9RqfFrDyMJ1PXvzEYEK3s5FIidGVkFu+cFp2PvMIIYLvD+Ni+2vQ04O5n5H+klWH+OH+s
G2h/3fTHP/6GXBqyYho8Phh1EmnSRdpcKZ0xwCdEPQyhWjBu3pA2G0cy95oc7H2gkvfNLSTMmNMY
iOWpw9zObDOVEZQVtLk0DeGmVV8D+WmKPv/fTMy2cpSBuEQilMWw9WwLuIC39Qg4dyjCdHvf1Iyw
5q2KwXIshjEBNQL+n13KYdYWk5WzHHUffPAf5RPqpJvoBSE23wsrFK3dejds8w2aAtA4Rh/bwxo7
xYJ3Mucro9cjwzd186wzg6GvJlt8v8JAnjKqtCOSw+1KFrD42cBWveXpaDvP1mkMcapVIReRJSS+
0vz8u0eoxOO5tZKWL5xxE51v2RZzW/JN0qjLiBmVMuegtg1oxGSqFm2BkrVuQaY7vr//+ZSFdO7K
mvg1F84fI2nO4BbWwM9uBR+P9AWN3vylO+guM4UR7ys6F0jc5Dv5Xbiy1MU9tSyGw0EoWDf0Hkik
KJWa1ojBxwaiVIlUvjZml22yTFodqhXHana9456kNozXL9A5hVquxMD7yMVDQz2p4G7fKXbjH5Bt
nVBnd2JIHX1/Z0Fv91jQEwNz1HUwYzjTSrIl8ojbH8LXBdpvqDfjlNDojiPNP97KRdFsJT/bOpYj
KC7en0Pne1nJqjcG6g8fHJZ7/2O/de1uTCswZ8lMQkP1Mws9DB1ETi0bVFmC6U+1ZBYOTOXmrLTP
MPJTiG9NqgR99QcslsjfZuE72tYv0aj7+0ZX/tCThDAMEJF5+jwin/CfImTXToAzC1c1e3SsI8g3
0rp9jIpgy1isxuQN/NwK9MBrxdOFi9cEYQUA2tCoPsizbI3+hW1LE7WcitzYARX2SPPZa1y0v2Go
eUCKHIIYWN098+n+Ji6emAvL80KqWsuEm+H/WwZYrmzylyjwor3pKh70m+/MXfhk7s6b7JGQu2J8
0Yv/Xva8oqrW6tDh4rz1aEj7pxZWqO5EK9pTD+aH+7YWd5hqGfc56LUbhiHDjuWsymUiQ1TA9yu5
8LhtjAI4b/NUm82/uBXhdWN2FCoPyDxmrulzLUvmRKo6JcaxaId3RdJ/k+30X0Qc/B+JPjF+rs7J
DArGJJS0IYo7qlAuPVsK/DTwhEI0pK84yuI5F28J/kd9Z96YxU1yI84IOPKpfDqfKui7gOA/rr6K
l4KoemFHXI8XEby07GKIADO6kJzvlB0DhDv/0/m3Dg7j/JzvkGh51Y73XeMtJboJJBc2xW+6tBnn
VoQosKjkyF7ReW3lpd/8nkOAxj1B8yE+memK7y/644XN2U3lpJozJQU2kUR5gJ8UqQJA36D9Y6d6
rCHlu7/G5W2FDkFmRFonz7leomSoQREmFBt6PzkGjvasSeOpdlB4uG9n6Z3PJQ+5hinQSfL8CQHJ
W1hFaklQhhrNZwSVCnG7UTz62dXrGjZvKVdSRe9VhWFQoWd+vaow42T4I8bAxtILLOpfQNLLNfdY
SmEurczcw0CX3RnjCojXtt2qXndUPsG4+Vt7Mh59a58eqRTAt+tmw7/5Zherm7nIOS2cQEIvyC0H
dZPH42mSeTyYxe7+J1vbROGpF94/jp2hxiZmLOm7HlDFRF34voUl5+N9C7mDBYaM7sG1hRYeLx4j
hKneSWgNtvoL00bHogb98C8MqSqeh4cTdWdLYXI7DcqeIF+gaFXKh1b9HDKEdN/I0n5pF0ZEDnqx
X5lvTWpPAu9K1R/gzdU8W3k7LvnbpYHZdvVWQHppiBDIiGGocnLGsjuEjKC4hl2upcwqP3ce/C6s
vb2ILpaT2NrQkbnTZqGpM25rUP4ubIa0FvNNjJ7L9v7uLdV3gUXRG7NMx7Bg+rnevrRrBoaFec11
u/OTvh0OxXbcMRvqivpuu/KtFtObS2uzM1SXdZNMDBxgLR6/IAjk+oYbHBgl2sA0/7WwvVp+bgOG
+59Ehfk/FCD/K5J32Vv+Xu7MJYEYwI9n8gOy1ofIHnE7x8q/rOzpmpGZS2pyrmSmgRHRSp0eEPs2
HrRDvpc8QbKpR9twu8a3tfodZ146KpE1SCk246OevxP9fsfj/2Tb6Nf4UO3X+hyLSxRlBsjKLJUW
z7XbkAFZMYTiPK7C0oR0g/Zj5ysrh2HRCBBQUHuaoBmZ1U6kvosNv8MIsiEomaN9muxXPpX4T9wc
N/qnNMdolVpzDkhSDR8QNiYKxLA+BAflEL1Sdnftr/LOd5v9akK1eL4vDIq/X5zvOg2VjGFzOnLB
pjpmu/SxodyfPuTH/Hn9M70lEvP10RuGCJlxTtt5q3demNNMyJ5QvaeA8s1/RJF3E3rpi/2H/9C8
cWy2GwA7f2oe3CLvovcSzIkrFfZFv3RkQbCp6ha5ziy+2CqdW1OE52Hn7+XAE31HJooFn1Dz2zmu
nr2l/b20N4swWgqJHsdfnL1+a1AtGg7+Q+cJZIb0vJbwLFwNlmqY9A9MHrawQVx/zKBiHPM8cTXk
dfo+0tOHdIAobAx+hWO9cgstVaYtFb5okMIqMPp5ZzFNfMjKMw547yGOB3VzMfzuiNbSPt+l9Rdn
UzyuXQ4LiYKlq3SKaIphUZ8Fy0aCiE2JeDYZZo088TcfXXemcldKFgun/MrKLFqmjMCl8RkrYw3/
YYeIGKT/VrAC71q6eq7MzCJWYcDHqf7VCu82iIJkrvNFR7CZfO4x2kMCxMvCbT9VL6N1Wu9srixy
Xsi067C104xF9p3/m4J/sMkAf/+rnWRgyuBVIcaOrt3Rt8wJAgyMQLaxRcnLraq187zsEn+bmIWv
0O+rrhDzFUVbubZvH7UI6LipbFfi8pqd2ckaGAaEMANvfxtvaxlf9/zgdN7XG3XXcN94HTM4TP48
raUoS0ealJiclar97VATwjiRlpkscChfrK5yJxm1pg91262c56UFUicjcaWwzEzH7GzpVlNm5hQa
VLKnTQ3Q3lBfmCjb3d/HRSsOwCf0h2lxzqNvE3WJpnaspmzR+lNfR8hxe2Se71tZerFzg/5tRmzq
xS0jn4NIa0T5Wj6JOYaYQi9zbXRX8mNyMGESfl3LP5Y+06XF2fZ1Q9D7SAxRP8qqD2ZYMP2MzCpk
tINhr2Qha6Zm8al06sYIoNlwpbhumfAfp2e7DKKnQLJrN3fWYB1LgICrzZwFKo3RRMlIxNK4wbI/
0PQDvSJ5+UNwVLzA02CAPqzhARbCk2iDM9ICQywNzlnkAH2XmhWyIa6UJhsbLRFkgVaO9K0r0j/R
iE2weTPXM4er5HWZO8zcU9WpXksDSXim9Kz+631PvF0HRsSoAskceeMcajAkE+PDUmHAClB+ahP7
QI66cpEIz7rOqK5NzCIgA9Wj2ZeVgYYZ8mrSS1C129w6UsDZtH7m3l/P4qZZsqM4yFFAACv+fnGw
YEuJ4ZaJmFqTp40Vo2QD5bHT/YtPA7cf+AxQGjasfddWJL9x/FGrDRgbflkjGoYfZDj07q9kIRPV
0PwBrIh7MQU4n3ZqkgAhFlRpyV+mnSJGRSFUYGT5pfzG+NHR2bZ08pCV3Qs9toYo5dFjX/sVC1mU
8AqHehiDNIIO+XqpY9lzq0ikh2KgpYITA2h0dII22HlDw3XaLtr988N1bXN2lxGZOqtLFeALsAs+
TYVvfojRol25UBb8UgW4YAl0PmPh81BfD2AaECol00d5a+vrxhHp+UNiW18GfXg6nxFYvv9FF3yT
wgcziLydFsbXnDo9G21N/pSF+TEw46+NRbFiddBdON/VeTOZ8xW1ezC1FKzmbSUAjGKSjN0LjyiM
mi5z/FvpCTi7titPQnlBpG5waPTvE2cL18ZaS+Ym/M/szzwGEt82QEqPyvAU78RFDf2N14jiwf/o
+fyvxYnb0byZrZmnlI5Ea7jGltGq4E+b/aT+OcY82eKXBDqiIHrJonCrQGjXQUwDq8S2AUwV6Cad
s2o7xcz8n1NonDN0k5KVa/D2XhI/7q0dRoPasN8S7ItYpKdJn9eitVhvqRQxaPIg2HyTTfDbfjD2
44b503WRhsXdvzA6C01pZBvnbMToOfkYFC2q88rGSX5OdrXizYtuZor+ELmSekOLDPOyE7U6biYA
In8J1Og79bB2C96cUrGJtGWZoFEt5wbS07dGDtk9URD+Kk+OP6bT98H8Fqvn3RRou394QLFlaWgZ
8bEUGlIzb+oryIxqIHmu1TqbUM6QtB3cNlqbY72JAzMz4k6+8ItRNWFf7YQZmfG5CL2o50z+9n9b
yuwe1AclSxo0SdwB1tUoV73Yrj1jSjb3zdwmsqyFQomgjtagD59n5ag4dHVLF9Gdfrbf65fc8zeN
a7woDONW+2Cz1uq6SVcENgFGHaBJiIXedOuHsDWTFtCgC5Su/5aMifrZCsef9xe1aMRiXtwCTyvK
ddffR5VL1LsDPLstEOrgeRi8k8v2vHL9LHgBgAMd0lfLgQ57/sCtkKtNzi0718cHY/wcaJ/NeCUC
iUR7dhM44vCIxxkW5jecXTWIoOQiMUZNQDalE4MVWjIhZglcL/NPfXze39+62+gjzg3XDiAAamja
bOtSPSwLOaqpoyoUUtvzLjA6EA3aZohX+rm3HwkMtwHSALJlnTGLGQBI6RA1VnTWVokmQxt+hRtp
ZTFLJsCJQ6bMy9ZAAezaD2LZiPKooPIYWSPMe9meYb+ViCP24/oL4WQXJsRPuAgFSt7XcmJiYogM
T2+/6xIT1xCelDB7qfn2/se5xfRRZL60NgsKDno6zOJgrT9V7T77JDID2AU/xV/OD+WD754LCFaC
3dpI8q2nX5sVTnOxyAGy43wUZs8kW3aQeMqoemd7rRBx+7lIrGz6ZtxJoJes2eraMnbawS9Y3Tkb
thFiLafKttb4Mm6tcJzwOiHWITQBZtlNkRROoUFvymiUtoE4iZQ8XYkMC4kDQiC0uin/WjCIz0kr
2k4zzknH9FieMBQIwV4PuWsp8dCMFAoFya7Ps40uV+jQ5vlOl+L3dv+rp2tio7Scwpt8329ul8zP
4TEFLJpTDUL6+vtlE8xWlhnRg5IfwCtvFDtZ80xxWq/PwbWJ2bcL+iorSiDvri4BY8JNRsSNajWg
amV9hsturzgx9G3No91+/r8tbuacRQU2E1JRvAbVHXTlXF9dmwW+DcMsjliPmpXOpTIHR3WFrVlD
HxIUbWkHQbCn+Q7y8BMP4pH5T1CuqHneX9XtkRMmkVfg+mKmxZ5FRySJ2ioQ+xnJj2MNq6GPTu33
+zYWlyXUHUWcRwVyZmPIzorlwAYAAqTVtmlQ/LTAKppN7krBY+xDE+a03Uq8vE06DZtnqACBiJTQ
mN0vFa+dqBtK0Vou3QDiuH4o3geFYEu2HykeHiNYreVBWTH7hiKb+Sd2EQHiQQWafU7AkUnWEMFt
zyfUjKcJWF03BjD/fiiajw2Q75KXVIZsRq9UK3eQcL8bw6hPEtCEuMTbENdF7KRf7tdOlVI+hi57
j1hs5lJGMzaV1jXb0FK6Fce5BRDDMAK+7D8GZydxGgK7IeSIR4s27hJnr7R7QV/hbM8P5yMkkomN
5pv5NfmQ/tK2Qvftn18X179gdiKnqa7LKuQXAEDzevVja340+7Xpt9s222ydM0+CzXyqO4ZIqK6g
gbChXXNytgI1oG6y/Vrb6xZVJKyhuwQaBrjrDbS2iesg6gz0sPL2VbJ+Jvr5RFnUGzTbnWByzhSE
Lbtfcv/kT83KF731ICpUFKpQC6Trps1TMgWyfyNxNAOhYznb+jxrjuZgDh9SZBJ2cZCGK+U+7TYu
iEk0APwU0IGBy/OdlQXrYId+M2rn7Ct1K9NDoVhGOE7f5KfwYwbnocvNNhykrX4MHuG9Bu7iP0ff
AHDvRtrI6UZmbiR5UeFjhKmv9qacIhO1imAXax9Ha2WLFj6PEBgU8wZvmMd5xp9Gmhz5iD8QTsYG
hmbHybwsbuSfjSLJOEWsotadeBCyo8+mat/7WHVWLtmFl9R1YjHLNss0ZFplIrHQ9wMU9nBU657g
ais39QNEy2O9WZ85vfUNbIp3NY5JsjGvYyaBHeNwAIOH8dmOYzcwQBM3phuo/zhbvzI0nxVk1wue
kbrmMlbyQQmaZ/TLVzDIt1eeMGHyeCdfF23f6yylyEfNKghr7qRH8nsblM5+tPTko9Fm0fb+zXeb
EF27izgBF0FZP0OGmfa4i9FYGz0NYJddgc6p6k3cxwQ9a8aAIY2GtPLaRDbYZpzlJqqXW2WnfMoK
V3/VT7qX7exj4g5ee0w3XeIy/E8MDk8jc5f7tSmy28uW30AeQSaBNt2NkFI1NXrZDBxkPzebfV6R
gJbtCFeFFKjUzyL7eJY5k1Lm0/5QlfBwf5dvnRPz5L86ZW5eX/PXq1E1NeIbTF1ojK4dw2Bod60J
IlMJlHbTFtLwz08gQ9+kM2y3RZCee5DcKk0VQt7NCay/d85R20wHiPd2WfmGrfoXPW5EeqgIAxcm
OjNFN3PZmue5oCA3KQGYyEZkTKpxTI/3t/HWWSljIECr6VSFafEIT7twVq6FOLImUkFZq46ypr3P
2jXFraXYBaaJu4VXi8ns86wbBla8mexCJNGn5kHdTkCp6o1/GHfqJt76nrKypFvHZEkqDyTmY8WQ
kfj7xZKaYqhaSSEpsgoSID1XJrrOtbYfJH2nZ+pJPp+Pxbl5iMfhvHJViMvrOh/DNB7CLDB1TyT4
rk1DV9FEapaRgPqM3dZnJTtMyK8QZdp+PwxVvh/LcA1Iu7heB5ACglKMds0dM9ZbK4U+XFS9yh3k
w1s8+ENk8nKQzgB3O/X8bCfR7zxKv9z3ndvuj8lyLyzPPixlxAFuJHZaf0SBwOv30ctfYx32V8FK
sC4HvlCjuLY4c1ffiisarlj0X53WLY7FLtxoENMgPEW0E2QIMXDl/Ef0Y2Wpt2mLMEyqJHTwAM/N
0hYrqNWKxgw+HKR7A6FKl3GL+EtmawnsxgpPizZEZb7sf0wG+sdGWJ56RBJdiTlpVzOHR8eXAIGG
KAVWQ/s1rOxnqtTVysWwUBsQLx+DjiD/MOI6+yKQezD+quELmbRT+n1yNHa0dl479dC3W5qsI1zG
42FEn6pfcf2lQHJpefZljEhGYavDsj20nhYiO5R9vf8NFh4f14ubna6xO3d1KWMC7vV07+9B++0t
L2zcagsV97ZwG66+wg08ZMo37WGN/WMhhbja21mhQzGLwh91fK9r64KHTlq6nVJKuzpyVvZy4fnB
Sh1EEHkRQCzw1ti6CGHt2RkkuRRu/qjs8PEdUh+giFWXQSVvbWD4LX+dR60La/OnepspUWDnWGu+
Wq6ANCrvit3wiZIK6aVVuWrEQKF6cJ7XqAyWfIbkgQk3S7AB27O3HLSVdZTY1AgCoP+g9ZAfXUn7
lmLjpYXZsfWRVyjqlHeckLIXbah2Fx7SnXW875prZmYpHxzoLaphb2YE5vW8F+ND6/DTxS91uRzx
Oy78YkjOQ9uU2Cm3007dJrtIAo7ZkHnFrmCNzOEiM567HhjPrlkD7i+0UwFN/P255hdNboZ6GLRY
r0/tVnT14tqDv9Z60mka67skdeNTCMfssGl25Rfr0/09Xlv8HLGpNFrhv31L5WMbeiL2+0f0tIYP
xZfGnTyR6haP0lGGomzl8y68AK9XPgtuVYI6/BSwcn2v/9nv7aOyz4+aZ75bR9QvRZnLTZ4FuSQK
nRqBN45++Vk5/5kkezlbuyXEz50f+Esbs0g2VQEdxggbzaYWZHaCftR67HCgbi9t1vAat1BR0oRL
c2LJF15r5hqi4vXb7kWHZDP9yDbx5rw39sExzT1Bjeuc0h0Q3zHfmK/3veb2mSBsU1pFfRUkzls5
4sJ2G6tBU3TknoNaWegdt/kOtZM/cgOxvtq0zpv75hYvYEaB3gj3GYOcJ+0OEhKJL2Mv+lwh91F6
fekpGyAW286ThPIU5LJwZm5XN3kxll4Ynt38WeaoKBVhWEiJGTvjq8ASiDEQOLozZR9/ULbju7U3
4KKz0mOzDVHA0uc0klKrRaWV8WURbHFpkW1b6XVEKfT+pi5ZcfiE9KegvrqBrAxc/G2NkK5r98q+
zaWNjsho7Ky1GRZcheYQLKs6b0qwTLNTUTNDnUkDt5E1oJsXGT2PLkXqH86d5D9WUaquYPkX7QES
pLQEFfDNO2UcRiPJO5Y1mvpzWcqboBz2aPK4ZRisPF6XTCEMg+YSTyK4h2fOYU9MrmsQzbldWZ1i
lJb081ErQ1i1ft//VAtpMvVh6uBkyAzSvumTXxw3SJtpVyqx4eo1I4tBJh3oZISuHRt74s0jGm81
M+fGak9sYYHoK4NS5CXLqPzNaEubjtnotPTdHpgCOcrb8zbcZe8Mi2Gvfmd/jXmOtLW3xkay4JkU
YRQgDiwYt5ntq687dtNamO3QV3EcNBbrT2H8fH9PF042dQDGn1kgh2D+npXLUQorUKBupcqfW6lH
Vkslttw3spRygp7WQGpAccTDYZYpFcOQyC0oeNd8mZhLJlRRba0fxNjYOo3v0ufCPZAbFDw8PCGv
b4Q4ruvKakzNzdX0KwT8LuF7lyeyNxSrjGviwpxddhTJdIeBElugHGYLa0dbTtsOWzDUvPj72k02
zlO965h9Rh9nlWF7cSM1uCl5DJn8O6+adlLbxOe211wrKpyHDomBUyDliDQyGdr+MAONpgmP+IMm
+/JLb4/hhxAmYDhkVVSESyEVtfJllzaA2VTerSCFKX7ONrtDsU0CTC5Kx9FhAOuzsWGnH7b9cfyo
/0i8f95pB7JCjUzlJQ5Kao5MdeCvqo2IDU8cRAIlZax3UBKZP+4va+noaZRYTJUaFbfCLBUuotFP
UVLVXEOf7K+lWdknQgAP9KAv85UtvD2BaMbDQsj7n7a+Pn8gOZ3txHGqYqsfzW0KQ8ZGAi218lYR
jnjtqFihPEYLmBBGe+T6UKi5Vo2mKPHLetYFcN874SPjt/33QWmrp5Zq4a62x/OK1aV9JHCRJTFV
RqV/5h2W5JRd4lPk14LpRe7q06gmlJON8x///HtRlOA1y+UKFkzkpBc3gzk6zdhCd+KODQKTqVJU
m6Ztzg+jWa3UCZZWhDAwr2fyPcLybEV2CQeKmtXwmUwZsPifERjvs7xW6luzIkLcxXoGIteE7hzH
HJ3uKOYKkNOtJa2NYy+aYUKNwhOYFQCj12YQas/DqGhojegZUuKxO47PJrIB//zjgD74j5VZ6jNp
VtNrDlvGRPMDEzs/tUR/SlA2/BdmTNhLRXVKJUu4XoydJ5ZVEhRc5iu9zNYPFACOfbAmQbB0u1Bp
RkQJaBvDR7PXuI1qYQ2dNcdV85+b3Pcku/uOfPDDuWj391e0aMqh6ArSAXq7GyyOSRfadDCFTNuX
UkMw9GwGjaf4/UNfD9v7xpYeF7ROQc1S519o1lJPHpCg4o5GkK46M3Ndq9tM6wqADqgEulMcFCgO
6cOjRp3xAfbkcBO35fcpC/TXAvEJB3mS2m9c2g3BRh5UbSWWvHnjPIQJejETMAukFfLskAd9kNgy
M/dvbfPuOL4Kyk+Tx3n8Tj2sYwFus02RsOsInzCDatAhvPanWK8mJtCJKSB0vKYz3dixN5GuUrFi
tEP9YGhfVr6AOG43C7ywOIstgRLISlFjUT5VqfdXL2M49YxamLvshTn0lROzkE2wRDGAS9OSCv88
+WsrBCyTUNYgjGk2waHdm0f5WAPRZ/529aV+G2yujM3ZkiRrTG2twJvzvvmjSk0opxrt6ax0m5Vt
vD02rEYcGLrKFAfmUQ3A6dT4BZfOX/pf6C6dSaHddE8F1/bgpPXCbf3O6Fezs2XDMMQwsyw6l+Lv
F1HbH6o0RRpao4/tP6ZS/VIN45M4127d+B/vr/LWFk1zqCwETk8gHWa+IiFxpA00FN3qbP1ixOqb
1o4/+yj/cwCfd9/U7YfDCK9wAbbiJTlP3odAmobM4MO1ff8tmvzXsmx9d3KUaOWZcJujkARxhaMk
yCvhpsGVVXIRluPAmhSFLuuTmn/oqoc6ywHgryR4i6ZouNjc5RqUc7MEL46VaErHgDGfSHqWmv4P
eng/TTl4MolruzBvjH+xNhSUVJEKMV8//16RBb9aq0gcNS3dJDmP5VCh5ABPk/bOXAXeLDXPKGrQ
vRfwONh8Rai5cEUprs5NAUyaMzD+mZqulbu1F+/sTbNtklMFyiVaZfVe8hOOnCIIE9BS1GfxOc21
fJRSlhhmNjJnI61CY5f2zfafuiNFDfG+E0BYaJHFp71YmpqMyjlFPBwFz+qpgWyY951PhiShWHzf
kojw83jMZDb3vCxgCPbsqtciw2wlg/NsS82PKEUco+vXIFK3m0ZUpGpC/Yk6F9fv9WqUHklOv+Zw
pU4wgYXRfqMjjS4VtE0rx/jW5YUlpr8A/tORn7t85pO1aro4xkHoxdE+Mp6irvSSKUXeeaWqsGhL
FJ5EtYt5L7Hqi29UDn7bK4qI9U3w2jrVqTKUcIPG9z7tUaaKnKpfWd0CaoXlQXICT6YKXHg+T8+T
MUckudMoOyu70HO+jIkLLHnc2i/o2W/CnbS1vPMedZNtHm0iLlnEzPfmv3BOMTILO6gIzHOqFd2p
pUpHENXVC+dg1zkjzsEmnfqVIvui14hzJqp7gvLhen/pVPSlXIpIGXSKN8pD9WBWE/N2RTZ8un8I
RCScHwIdLlxePG9Vh5mDVlGtRWo8aoJoGAoU/xgdmerfrzW5Fj3mwswseJRlnQX2mfssDWV5q8Y2
g6WjhXZhPFCz1NWPiCqvnb1FmwIH41C80fGe613MqjSCCZiMN4J08ACcOfb8KCjdc2V2zLDZtTso
+Yf727kUUy6T2Nl2nhOI44iPOEg5NjsCV+4Naq+uTN8sQBkof+kgL5kVgBp7XsAo87GTziZfTWC4
UoTjdwNNenJlwRaFpsLHcCu7a3P+C155adSYYYqms9SB+MMroyF1065jEue9ra8sbcEfr4zMNlAq
aJBEPSurUnST7VMoD8hlJ0czqH5MWrmnAv8EM+aK1QUU9tWGzmcvYqn049FmbcmxfGrp9f6cPK6f
dc6htU2cOWXvDFlq6xgCVP7TR0l9I/8GHyxEBiYcFRDKf0P2dZtOsjzSO4cmD9D5mzLemUqJrxC3
/K6C60jKPxooj3tarxYozSY/7x+CZfeE9hbkPk/Nm9G9UHV6nUoNnvJn9oDS3caAykmrvE72VAve
EJrNu2RPOV9fOxmL20vPjs6IuHbnb2rbL5tY74gzYzoEkJk28bGqpuiIhPhaX2ThqHP2GIcG+Uzp
a76nzrnrp8jnqEdR/5QYyedKy1c2cukwcMh1aElAnqKjdx3B1NoZiJypqL7+PQi7Dg1QxcmdXQIk
Wn/bEUu9uM+byJ/gS8COYKaMtl3jyr9tgGjGoe42aunGu8gTfJ9t89gkaIjBd0Tz3jVXgueSlwoa
RJWKIojyeVSjvQDrp3LW3DhoGb6LN7EybugVbXFob8VFl77eha15MBvD3tTPNbaERE2sPp0dFDzt
Dd3I3RR5Zb/Pte06/cBCO5tqw99LNGbh7YzUB21BzHY7bSdBsZS+ZjTvttW7wUu5efV0V8mej6jf
l1T8gFW8jjAw/9SXP2B2EatKoY1pxQ8QQlXdUYQ6xmy8/rjuVktbDFsGDxRuKu7f2SMsDxsNPHbB
mygwHqe2Qhcr2Kx8xqXlOPCZidI69+D88eon09kOzlQF/1pOve8OqKCCYVYPa3RxS6GFmVeRg9Ix
oD9zfUj8MPRroxRBzTcf62h6yjX5HTDRlUOwGDyFiJiYReJ+nz8lnUE9h1oqckwOPXz+Z+AH2+JH
QWY77Ct7Yx76Q/ZVjr21CutSvYgeqAhqsNPxUhc7cBEGRidLo0xUcpOERDsnewLgAS2ppA3nL3FT
N9+4NCC/tkprUzM36w5V/PvcBP5HFabUlQ73QsHSvvo1s3KLkct2rQDccbMHgSuLTmJ4Nd6qR3CU
G3KDbSm7db7RPq241MJ3ZtdRRmcMkxFJR6SVF7vg5CZNGp6osNaNW3XYxL0bQW0B9/FD5dYfC8cr
30urdJwLh0WQflKRZJTmttEWWJxJW0Z4uTN+aVm56SN7f39hC9FVgM9VSBxFbXt+X9XBpKhj3xlu
EQ3Sl1qylJ9SD5RT0ib9qITVGhfBwoowwiuJQ8Opefu+F/tYVlHb1vUIp2gMvUw9VOa7tC7Nlcxt
0Qp4bYU5AsYZ5qdlZDjDkpg6c8Omrj6Vk14dzm3YH+7v3UKxWOCAKEuLoUReZdc+kSWhNJjhADQh
GnIvUFAtiP1Oe2jq0nZVJ6wODA/SAfGtNRLapa8GBlgA7Knk3qg+T1bV+60qEd7a/meodOlOiRke
0ibAT/YorRy6Bd8Xz2xq+OCVDQpI1+u0hjrSE5RX6eHFnk4hQbLTXWKvWFkq9V+ZER/1wjVS5Ekr
qcHM8LPbAOvaCeR3tZUeR3SA/4tLb8FJruzNApuM2kzlt9jr/FP0uTgKbl1/F1iH+DtKuW8aeGuN
7IXU7a8yNXO5lCzm5Zi+TuCO9gPT5bptXtESSGGxG6uNXHTJU+ib9isMM+lmCBrtIPf1WnK64Db0
tylSiFSKlunsQ8IR5CDCR2natobEVQrrK7JmhRvX/o/QUFbm8pa8BvgM9T76z7c3lqqkbdRxNN0y
GRS37ONXIx9fU/P88/4pXPqMwBuobyEGQf1ldgPT1JamAlC8m/JCfC01Pz92vnTe3beyuBrKBoJl
Qgw3zs+6XlRWp/HlTCUzttRdtMdWp78dO6OykoUuLYh7Usxuo6xDvef6HFiJ0RSykxkuUK5np+8+
Unk/3l/NUjoBSOZvG8JTLs6a7HRhYKfQsIUP3U/98Rx72VFQEltPtr8b/1D26q44Scc1UYQlBxTz
M7QVqOMybHVttmB0pbDykrjFcMOmrcq9aWSa6+j15yDUNvcXufTJhEyYRTtPpuA/28fWd+xBV0GO
1X4McWgZf7Ez8wfDMyuOvrgoLmie0I6JuVlqYE811CBCQdzo39HMO2kmNRc58vw6XPlsSysiZQaF
wMzhba8kHIa40FHI4MTmydaK0udWYh8drV7ZuqUl8VCnDAa4h0tmtnWS6qdl7jNwOCrln4Glf83q
0mdaU99GxZovLi2KjpaKvysUT+cDJr0ddIk9wG1XddBGaUZL69l5NUH4uv/cH8gdbToJ4BVvyrRm
HxclXWzDVevM2aTaBOlwPuXv0iJfuzHfXhizBxW1U7ZP/ENsmvlE4hRFFvv9X+OU2ibf/z/SvmtH
bp3p9okEKIdbhU4TPXl8I4z32BIpKmc9/b84xtm7my00j/3ZBmzAsEtMxWLVqrWWdKOOfjyhvWTe
WJD4nqESZwc6uvo7P5c2GK9dNGhNhZQyahio7AsLmCd9O48U9sdgCM2XCpMK/gJo5Pl2uVECLhhX
hmYbgGUod32SBeQvFCxRPDn+BsHHQHMYgksE38A1euwX3sRgbZVDeyenrV/br8emhOmO67SsFT7c
IXtSlebeQH+74zLgGytJzLdSZMOoOGcXB2+BZ0bId2ZA3i01X1nnTtmMwW/FFfKsJT5DL5QRdbXf
S2yuju7IpHD3tAUti8aGyW4pDR9P9TIELlu7Bg1HuVes8fvlc7KW9jwZopANqFnRGJ0Fe3RfPvR4
PPNcQHkvz3uu3HQIXwFQg0cDEkE8+u6szxkF+bhfzUp3N+VFfm3kXvznzgxqV0h0fuFHznCoS0OX
rnERLGuJ0e7iol5Cz0zLqI7VbtdkIIC5PH8rywWicRTckBMA7FWEa1qjWlodg73Sa2bfhWiiX9v5
Dfj/r0sFEcRlayvuE1heTYMctYuWJ7H4VA1QnidoUvfBwmdfU8UcNn3bWTs9B8/DZVMr7TqAKwKV
jCQcAEPIB5xe3xn4sRmACVzsD03i19pOt68VKABBhCq9rT44jwIBb3eQ3ljv5JfWS+yvDRWkEtjW
0JpCN5sQPYDJN3eQ1cFuXO6Xyo5U9GkCYP8XE3pshW/ao9AoN2ejTxZYGZq3amr9paJ+PH5ensq1
nX9shA/1yEhTj10DYCZihhqkE1UEzIJk18smS/C+I1BZJSJWtDigIJ+w27J7761FYmTlmkHUjZIv
CLB4qk3YEAOomnIQtGGu0PAdDHam3MVNwz4gPWveVHM8BGbN6HWudWqUNIOMhHxtjKALQLsf7lgd
h+50Fp2hssdSBflured3i5Fv0YgTuIYsQlk70Fw1ECO0XBAPCYtVZRMfj4bFQsrHiazRCyA4sLFa
+np5V6yOB0V6JC4MBF3iBi9cjQHUiulU6uqxbfDaZkoV0AIs55cNaV8ZECFA8TiYHC0AaOLAw+90
6rrGK7qyt5A1m8aZBkoJ3xgCY6FqYUK7OfDIrO9nrUxu61RXHtuuU4Mkd/or2kzprds5KlR3Vdw/
k1cCugAOPk2PgJ2dPptucu+BHNff3DlWSj+1xuqOujo0JMvW3rmVyt6IVyGDiSsNGtO2qUxRRmft
QV80l/plXecftZnpqOfnzIm0vu4PVUaSW5cqWjR1kxIlGsjf7Xx2X2O7dX66dDJuai0nTqAQg92D
/pAgyBkzVNRSukwvbmZnvW+UU3xPG73Y5RAsfmOWijxUPLnx/VwNS6SAYJT5OUuXFjxnhWlEJrXJ
A3DZ2cYoGT2MVUluOj1VHqap8vYWo52vsd7ZVjEt8MLIWPdZukXxBC9JOn9UJ7DqIUfk3pud6n14
rNf2VDfbwu/pmDxDZMS50doFlxBGcV1PhFzNiVXib2vwHoGMmxx0aJ7tlbh3f8W1vfhzP5c/YpbO
B9qPEOR04PKr3tCD0sbyWbWqhEXvFVdmprZXaVOgibKKxzyoWg8BEbqtIrt0H415hGBbD0EVMHYO
bwqaUV5UewRZj45yY1/yVgMkKfI61IpO2iu4tsmR00T8DcwcEvTCznMHOlWE4HlrLL15TR11+dl7
AwuSpJskgdOaKUB4kPLgWJuzdMtS2MybB5gyq/aqMNPrznEifdAfL5+mLwcgHibEguhMgAbuOTl7
N8+NtjDAxxLml3NU7fOIbqYqSh957AQunZDthgjKCCC98UnAO0u7rY6q/HP2o5SMec1ZHX+LELxh
IxOy1PgWPBFvkD2OWPraJ5/VJGPuWjUEQkz4FvzCG/vUgyB/q5GSv9vSHCqgaekoV8mijnsQHINE
0Bt/SSaZO/OzST6yJ0TBCOttkFfC3ghi4w7A4zv3UN1Nvr1XnivQD3yDthwIw0JeRKYUDcP6tj3Q
rUy0di11wrOg/45bmGBQrw26YuA7OMoiDYwrHP3p1d030RCRzwQliKRAodmXkQWshQwonHG1U22l
MwygP5BDNXj8161yaDihl6FIIv9zE0hkI12H4jxSXSh2nC4pJSPcmQbiTEilg7G79Efzx+VV5A+x
00UEqt1AFYs3DkH/RHio2RkFtXMHC7ry2mf/4DIAYTTxTdC8x7oM6rNSV+XWIBrF8eO4u4WLO9XA
cqqrIy45/goGF/bYh/UEZiP9Z7x3AnWTXinoq+19loXOuwxpfe59YB3UfRgucMlnYi9alsZOMWOs
MfPRwoiq0eeQyogX18d4ZEXYjmrsOCNYaTh/HoB2EYQoFl8vNuNww9VwtcDeeDf6hh+KGrTPRJa0
PwcJeHi8wZOjmoPXh/iEIxNpyzJFyILnB6FBrqvpK83d5DDUxvLQ6qOzTzQ93apzoz/moKQ3gjhO
ZHnFlVc5WiYgWYFuJ47tdYV9VWTQNjMLh7fTJzuj8PWfxTvbePC57HZYfFsJkjtp1fw8+j016p4e
F1JZ2pIPMOo8DtfeDy31x4f5Jt0Yt6734gWgcYHyE00ecyVwxohIwfUrxVB8AHqfIAEFEA9y36cf
ULBswCsNH5BCOwaXTvxOoJTEK6Fa5N7NIS9iyDB7UqPCqE29buuphlG+4cCa8Jj3ITN3JkVn+BRw
SvZEy/zkTnaczu+b08EKcUMNiMSUozvHb72y3qaTg5ZcUhvo+nHq1zRWG+Zf9lVr3hCPTLCI8Izr
WZdjrs6dMjQwuLgxOmN2eirDr8os8CEfvQJZmlLQf9rgEmmtAmWoBKwb6fv/Ngphj1hsGlntwIZn
JsiHZb6OjsbLJlZX5miihB2Rkxwqa3yi0qK/8ax5X1V7zYZupMayP86tYBMcmRI2AdE6liMIg/im
mT8vnnog2lUztw42hfpXpoA4R6oDjXIizMpM9TlPAWHxy3i4MewPHELfnT2wi0/h5flbgVjwUf1n
iu+To32QdbYOEDhM8XwiKgfVZtgNQbnPP7Vneav02q7jEiQcP6aCo1a45StjbFq7wxziZXC3JOn9
7CSbyyOSmRAupXq2jcVNYaKttKgmzWEhdfQXJrAqGAFka9BqejpnUJSNh2lEkrKwyfJUoUCxdxlF
6HnZzEq4h2qVDlIFByUDUNUIazM3iREny8jdnQGCnEEP5g+UprfJgUu+j6HxXJGdHBO2gr6D4KXG
xXjAOo83jHButUkvl9kbkFqZNrw2Z/0ot2noRA6L8mtn23lh/1bvUYffap/ptfWeyXoeV0eOSx35
G85+rIppD8/NmFNyfvP0egIuLY/KZ7y/yYGXD/gN03Zgx4Gu0qdkxtfiJhAw/r+VFR8WMWuT0Wix
suph2CdVoN7UW97Dwm6bW3o13ai75K6WxDFrNsGFADgHBmoAvynsJjW2PbdAOsCxvOSm73uQZBWZ
GaEM1UrKhWtnA7UhwPjBawFKC2HjmnVpN6xA6VX3Mse3W+XOZaME/7JSf4IM5X9GTOFxVi5KibIe
Oo4mFiiP9k08B3Mejb9AkAuFcTPM62+Zs+OrWG2dULKAkhGK7S1NywCWoRgh3Nn02oAlC+3SQfrh
sqAqoEPTBWQjg6mt3UGIdLgGJnzbGeKHgSqLFjWKvcDAvOUlvVsgeWioCixPy19cqS5/A0JZCY0E
Yswb51g+RcFLTEtqe1tRL90DYKxLzsHalsQDAkhJHAVc0MI+0XOiZ1mJd+ZUZ9Pe6/osLKu53y9T
K4OlrJpCQQv4QqRR0U59uvuLsmZsUZAnaUza79hSDa9tlRVXpHALSa5k1RRiGjSxcPiBCEGZyJgu
lKdKNDUB5ddkv9O8zqLGcWSNhauWgNRAdQlgA9A1nQ4KaLfc1scERxoJvU1vIdHme0OVbbqpLv8i
VgTIwIKuHchOkAESFstzU69QCzwmadJZ+zy1nEjN5bIFK2PSVACxgDTFixZtHqdjamNAyQwbC8VJ
xCG0M7RPSEZbu3xbh+qGNj/bAZR+IKaRJJUMPlnCux1JHkwlLgRUIsXbthlTovRLDpBNkg3XCvH0
gwmGaMMFLf4EdVE/Le2a+Plsou2wTtU7q2qVXQk2zx96QcA5qFZJhVcwWnJNj0Iw3Rnbt3ypAZtM
nTook9a9N2if3PVWlj6pS1PsdAKlQ6WttXAhue3y7jiU05RlTIJpytQhSAaT7KvSmIMecy2T811x
KMcjFm+hIY/JpLmYaqR5R3+GSHOou8mH1kz37eSMwWWfyfeHOL/IiaN4Bhlojos8XdjSTNx5mXEs
agA/Ppra1UMgsgrQJDIv39JMBbDVQbmrswvnYJmDIkUMnKfXwOTCxahQ3ltppSutfGDJhBh32CQ7
tKmWP5urIWivy02SBc0WJJHby0Neu6OARQMWA14Al/3ZmJ2WaOPS8zKzcreENrmpb8G8js1MkJpJ
SORB5xuptKdsIxP5WnvEchyciYAO1cSzXpTKBdrWMr6SiWME3vNwui42GU6RtW33TcC+ycPutSj/
xKbwTCKVQ5SKYLzzgT39bvS3HyHMBzDIuJPdh1JrgkfSdKKmWgJr6EVM79OgDtJN5xcjGv0t3L/S
S3/NNf03o2c0ddPkmSgiwR767sNur/xjRuXWQ0bA2VoHUDFt5Ax1Op8x8dQgWnO5zD2ABI5wbzHD
Ko1pQNTG3SHZ5d+82yrKnrQf1i2qIQf6I0ewo4Aautot4ABA3BHq4O+KAxDKTYicpSjxlcgHhDP/
fZCwxHEaLygV4oO4Miwn6cvcCNiz5srYgks26J49M1xkBesV4CxytTiz0O8BNBEZn1PnUTA9LUeG
gLnpZuNHSZfkJrNJsqVFlt22TYn8o1Y4KZIzEDN6qzuluRurvvppo6C2gdrH/OIC8iF5AvK5F9YG
iuQo9KB6xAsjwto4A57pLAPcYbbtPtBz5RmtidzT4zGokv3QGa3kqbZmEepmgOfg1kebv+BDVSVx
UoXBYjWXyY1WVPM3J2Z50OhdGWWIEXCHFGb2ctmNrSw5EKE8zwtPgueaYNWIbTqkFjjVMxOT7peG
AS5RV5XpzK4t8okd4YWijqRbVBV2hg1ZIq6Qwjm3WuTOS5+39ssd1soNiIOF2j6Q5mBLM/jIj7IS
bekV+jRwtDCrrY0ylBuXsKuyal4G6OKEl6dxxX2AahwcCRoI6sFwwT/myBhFqKuQ2bVAMeF8OEpc
+23TPtGeUMkuWVsvsDGAtxAZF4S6wr5UlDqnSdrZfgNKHz92pluXWbs/HwwQKjqELixUbMQgVyVD
H1sgLPPNzPrIW3KnmNVH2sgawtey3sh181YKVPxAWCCEg+CTdDJ3rGwgCW33dlSQIEUTnuo+TFBj
OpgUDXnQLupRnyK2G9TFpAZNaZc7u/CSwXf0WTtMi2luF1CVSB7Ua4cRT1CgsoGcQJOEcP2UWZyh
Hg4SCgq5sKBwUORZWvJmtfYNTWv0eUOkT7KyK1sIdAoGFy1Cb+QZpIGlpqJVFoGMYtxN+3YCeT0o
1YHDmpWqGf/GGJIFvM+TK0QJx37otLRjLVKp1LlpVC7V8n20ZO+ytUscCaD/rAiHfjQ0gMkYrHBp
XU6h6F4vgetbILMpAukVzv83wWWfWOMh4tEZ1AljtlPBmrnt9uNNGQw+e3HhXRoQ7ytPl8/ImkM7
sSa4Fxp3rjsWsDZtkof6oQ0gFfzEmZ3sjfZT7s1Wd8fRVApnBaSJU2mMMJd010VTvc8Q0DacQpI0
XkvboQqGSxhXKXrlREQUZMLSRaMwcwUsgHOnA0gDQWQagtppz7sQMcDIvCaQUdF3dPvnThQAQGQN
gelCf4f4jo8nu6BzBuOsf5vTzxgqnLlFJE+V1Yk8MiJEGyXXjyy4kaq1ryB6/N1OwSvSdrL3+4qj
PhmM4EEcLe7x2ISdIX5OdRTTkAu9vAUvjwSl79P9PpidFjcqLJQQteiLNuzpW6LOEivrG/3fCUNK
59SMjf62pOVCD31AbhuU6UC+fx9vQLm+Z1ECKtvofxuW4DS6iVGIRcBeXuKC0/BQ7iEuQP887sHy
oC0bQIivbvfTUTVVkebEgnQCir8bbzYtn5WODNy6cougtw52QOiPHiKxu7Yueki/Lg2MzLeAtO+0
ccY+yP1USUNgvDaXJ251pcCvigsLhGwA7wsOENzJTTNBBAgd7/mDscMV2oXxkwEec3sz3IA8qZHc
kms7EABKE30CXN5FTBu1Zq5AMtQD3Iqa28L2XtOk3A36n+MKwa6FiwolctAkokx+ulbgf28adOWA
iddtD1ps3Vdj9zzEpgQ+sjZ/gFmg5YsTeiG1Lcxfl/RKXjo1Z4EHKvh+Sn12R7YT+Efqd/Mq/RZL
drrUoHCHaHk9FZUHg2w/Xbsf+k8uYOY8O1vQvjdbecV9xSedDFCYyMYgXqrq2I8NNr5WJCD0khWc
VraExdtW0TYCmU5ATk/XylWgQcUSVF3w3mCvqVt7b1a8mBSaMMuyvbzhV4eDDjMAQTnboZjVM9hc
LUWP6VOVNjDynYWuwL+wAOzLV5UOjfhCtK3rzWIlHp+sGBUrR4+zncUG58+PkYVH979WhCupqHqq
tfxuz1Oq73tkIvcQmcv9hKil5PZbu+Bhi+eTIVCGTKywBUzS9aZZY32qN+XOu0vv2R4wiHcubeyG
TdTqfnrLXrKndo8/RdIdv/IoOzEvvJOWPgG5ALrA/OylgtgVKGkRXNhQy6ATNA+6iAeH2YZINZVX
BCvwljkat7CSJfAVEzFhuDGMq46Mdy76qfEvHtpC29SgAO3m9J62mRLEyuyXUyLZSSvNB6cfICwy
WdypND18gPpNv8kbMEqGyS3aEKD8kIbgHpoe+n9sZw+2oyjbeKG0pYs7LyE6xmMOtSWu/oBnseDc
KJo6yOT2gB4kYXcNSRs/3neJHz+yX9C5iOZdnUuGvHY8dS7TBvQqwE2iO9VmJ2uo1oHOfyYBw5O1
nQeJB13JO6Or+z8TggPt0r7VRgUmhs1vNRsuM6PvZCHJ6uId2xFOjVYwp0sM2KF7Y0MALwe28LYO
4KwDeju8OsgTqqFS+93ko4c9kWq8rk4lkhgoz/A9LE7lZGaVySxEkCbJlqg0zSFkxmBL/Onagxyv
z//MCNMZ56jcmPkXWGAK40N9MJptunGQAzU3eWhlWxTMw8sedu2+QK8RdJ1A5A8OGeG+MPTBjd0Z
xKdgrG1BPQCp83RK2t2QxH/e2MQbPUDSyQEX7lmqq5snUAUrIPhbxsa7dkbvvXdVAjyqpvmFS6hk
ZGuuztAcHUhxMM2fPaUSS1NiK0c0No/1zl36wDNA6Tdjz8zfLs/hqiU0FoGShrPGiLdU35YumRkG
VuXqnaa8KTa037I+jHWpsDNfDtGLGJzFEicaTPNiWpRQO64oIPuIWLBQyMpjOBHvGySbVnIrru5G
lDnR74qkCIYmHDq7QTQWGwDzt9EcaU/ttgy8Bwfw89jv7/JH716KiFzzkYBLgdmHk1Kc0U16blWZ
4IP7zdasBy1E40DC6GH/6yHEldUrmWPht444nUcGxSrd6HUNM0cYNMwfS2Y99+7PATKlyJUfbPPj
8i5ZjTahLYESKAr/5wSMs16i/hsjmAGB68aExhF/1DeRhvJGeuh98nrZ3lcO6WxwR/YEb+KYS6o7
OcIakCi0DioKepBFWe2XB6RKrpdvs4ai7+/sTBzBZ6Ll5Eq2pGvu5XjMwh7KFI2YcYJvYPGhW65B
WBDksaxXbS3PxVU7/p1ZIapR+4Q3jGBmf2PqSRSH2kO2Nzfqzgun+8vzyqft0rQKkUwdO+rU8mXs
cho2dhVOreQhtDZpPIIHZhTd+mfMA469DJlLuYhR6aVh6nSH1lJ2dJCyNK9tfxtEOig/wJmcXWtO
Qzs0K/IHq6a+WI3+6pnFg8O8f9qM/KrbbHt55lbXCaktYGKB+uYSKJjaowyhl6ONa6RoKhwPzj9k
V6O4htMw+wY0XeSYntUDB/4QiAwBeYeMmrBS6Hkdux69EF816WQCXGTHvUm+L8CLeHBK2Pyb/X5s
UogyM4AOWhM/wBpO7QDYnjZQC+d7PVOJd16LvIAB45UVjvITc3WK1jRgrgViRNGn8Y3adnmF3KFx
yLM2jZpl0rZpDFbG2SyA8euZjN977coDqA+VFpATAOMnnLjFQzlJK2F+pM2mrJCY7N69uQoWT9aE
tWYJXCMamIqg/H0GbUiUFB1fMWKisnd7H/n4beUA+DbF06aeU8nzbO3kuWgGxZOWQxlE3oO09UbE
DGhHcHs9DzRCvH2uDQ2I2ee/yB4CFIrzrQIayBm+T88CUsCxZ40OYLQZbXa60TcbKIkVt4vXSP3j
msvCRY5mcrw4+XV+akvn9GOGAjifemhvlSqsvyrrY+iiwB1CwXPLtlIAwdpdjmSYDr8MXjA0HZ3a
zCsdPa8qEHW83wp3OWKVPCCASPDsSnXz50R64H/HsvEWW17DFi4axZ5A2pehiG0A/Xk7xTR/nguK
nNscZ7LGoJWzx3vz4ZptjOysbRnMyXneqUDbEOpVeItkaZhrWcSIEdJcfYzRM+lnXv4xpJ7k1K8c
BmAVkB7DwQOsXJzUuRmLuS0JkqVa1fkk9z6B6VoAy1CmsNJj2SLqKxcEyBVQhuOQsfMKoVepdKo5
Bw4YT/NgTN/qB6TSebOBiVgi3fxD9s6W7sbrIho+5qd0Vw5B9s4e8s9xX6BauJUlMFYOKJ4pCJ7Q
eszRcoJLR3pyGPTe5aKCru8kOiZaAZG7WhJZwmB1qsF9AjyVixeLLni4rB5tm/WArC0FAJMli797
Gv1Red17O7cy7MHqsKCRzNXOAG4UO7fx5mtKWuCAxjmgWuiJyqJKK/NNiyhgc/kSXvEFXGaClwUR
XSCtK5zLzLKUNq+BC8UOvncg7Lmj1kgkwitrGwdhBe/pAtEQUl2nVoAHUZQBRBaAF+DVwFRwj6T7
crRAJK2Nvd/KZP7WRoW7EK1MNsKms8hiXsCZ55QqMv1OFwAs5tvTy+V5W9sPqIw5qMqhLH/WDKgt
7WJRfg30erZpNXtGcTh+c1n7UBfO9i9sgd8BMh868uBidTgrlK7oM6Q7rEJ5HJz01dHH0neUhIDJ
0YgleaLVkaHIjs43+LSzUCIGvpVybQZoddCDleTvbjV/NlYDItmaSRzY2kZHGpB3BYB/EEHu6b6o
B4su6gRbXZfczrG7Z07zaDXt8+UJ5GGWEKPjKQ5AIkdQINcquAnWLjlITDSYqZrPfMrhK4shLCG4
OCUAVM1jXvmFWr5etroGCwSoFnTYqGyhViKOrgd5s2tnMeLp0ie38wt/oCuR+kggv2wd0Mry+DcS
OVi5I5v8ZBzF1FXagecx8ZDwZyMY2w31wbbSF8+gSnR5dGvbBN2CyKSA8QFNLcKRHga3NvOWM4Lo
yWHRzShnna+4LBzHWVIGXzvNx6b4pxyNaSK62tY8ik71fPDJoFxVhVT7a90Ibzp1ccpckUyu6fsK
+QYLOcVZ8xXzuwUq/8sztrbZASUB341pYA+KiLJS0atkIQkwlNYwhEpiQharGoBkQWug5AyvmuJU
r1zpEGG5cK6wOFbbxjhXRk9vGgqesN66A729xK2vmUGBDlyJwOADlicEdeU0QsgLfwm3nm6B78L9
YbwM8Z+LqECniAuLIfHkomImjMbOJm3QCAOfvTXdKVl67TWpDByzsp2/GJcB5AK9EW6p0z2mpMZY
AEuOMjox852t1pXqm0rRkmDOrGnXKNny4/J2WLOIPlsw8loGx/gLEb+dKp0xq9C68epxn7fzZxl7
e7Suu0FbEEmSYmWhsN/Q2sYXiZNlnI6uBG5DGyikg21nSe9UMFpzsL2218pRlVxWq6YA8QNGDOH+
WacZGcq5NRguKzDHgqcTWSSqP1aavrk8eyvHFeE9SEcR3iM7KMpCLi2bk7JqUQoEXYo/G+7Bcevl
z08sf4pxtnh09p9lXhI9B7/4FzgludUhH6+7B8t5+fOBoGjKKcyhbHFGB+Q2ShIPPQaSD/N7vnhv
baHL4sm1yQKcFHA2BLDnWFZHTRq95JgRqxx8y2Ag2WCSqVo1AXIE/IAEEF7mpzuMkibLTR6j2M3w
M7OKB01rJK1uawkcxz2ywb/h6B5QCpOZKeU2vi2672yWXRZo23lT3fZ73gX2F8UQsEsD2clJH87B
uMNEa4CTYA9EuxB/W+YbdVS+IcKQbAEefgjhCeog6IvET65KJfgefWKLrnBhL0ObHi3aPtAKQ/PY
D3cZn1prlrXzrawV3ozIhIH8A4AYMZOvqFb9W68cHKTOp8vm5rYxzN6NcmPWXmfCeXsWOtk7G+CR
kIEJ17dpmy9o8VWSvT4n/YS2nIZ91x07iS4fhxX3gQwBvgsyZzjfIkbHawe7nQjmovTcLVo3b4qk
XPyxLiRX11o/qssbcdErzZtGxElH6NkV3YK87Qw2DzyV9Ze0CPobtItcW1uT+Mqv8VOrfXlD44rf
RzTIUXUOgoGz8hD41+ms92htAEEVOsdyZLTwRNGhzNpXqFmymu0uT+lauRQxjY1gHu2MSOwK+8tz
BtJlDBYppDe6wveulvGWRHmwPKAqhZaYdNfezXrUZT5UIYqtNPBZ2eAnH6CfHlw2xuhJLvABWV/f
NRrJdm1KlUBNuMBWURlRq3af1MveZuhv4S0AgtEqb97o4GEjpqaOYgT7h1G67xNAV7K4fG3AiUFU
nfrtaKdRr6eFzwbWhP2cQtLDdAvwk3rmrTYPL8QrQtYZH2rfP9M5ieDAPjJjuTWy5HUCHM23KpiB
ZJoCcjv9EA/0HU/yj85Vw4KVV2pbPng92xeOFfQmlKSSWv9H19iLWajatlgYgZiH6flJj+dYl2nP
Ro6To0/mC48e/EJL7/pFRhJ8dkogJ8d5SaBUhgLqWYtlX+XQUHDwam/j4U0l04NZjncGzQ+Xd87Z
usEMF1u3gQdHXcwR0tdELxO7Bk8v4nrCKOjvqbozk9LdL1bb5D4zch048EzWgrI2OnhdUGwCDA1W
L2G/droJxkaOel2qNohnFgKEGHTqH/fkYXTcBUCeFdBaNG6d7kpr6ofUjfE8mzPd98bD5LW+hqAF
HOCScHztJYgsBGhtXAgpogtCMJVU5ZRWMQ7AHCwb1obppxnREBx2NDJuvO1w69nB+JqrMrtnCwgX
CvJVoA/BWXrOmh4Tq5p1nprkHUS8MS3dLInfWli1IAP4O/Y5lc+sBl0RmDJl+7Nl/DKOxlJe3kcR
VwgJSo/YVQkMva+C0wp5DX+oUl+Z3i7v0VVHjpOAnQpvDo8q7Ba9S2uzMdF8Z9ylsa+Fzo4ckhsT
UMFsP4bdbfd93NWRjLhrzYsfWxVcWmZRjXkMVutJu/MyFURJj1RHaNU6kut6dRo5eA/c7QYXkzvd
pk09Th1heDYWS71XzPyp1+s9tSxJdLUWFCAIQf0I+QpO83xqZp47ygpeFICIhvuhEXsOCBp1Hy6v
1tpgkJnH+1dDYI2TcGqlcQsvpyrIuEEDiYuo0dS9qZLsoMwsDy+bWh0Q2Dx5thbpcRFalyZ1z2gC
U5bV+g14rFo2SkysbQI0uKMfhctmoNP2dDTdDFbDTEXrvje3uJcKVFNK+jM1tG9ZmT7/xXAcZAB5
Yy96UoSZ61PO+mhhOHX6jfU/Y2Th/ycDolpVxvBAHDlPOjOvm3byQYAZXLawsvjI8gEQDVQvrhUx
7rR7Ypn6AviBmflzqt81SbfTM3172cpKsg8sNEC5oVkfYa4rLMrMtxdz0CvkWvEG8RAAYu/KnIVV
x24IZVvsSkl+ik/9cfyuA1OHp65rgDGZh5N83EfvEtsEo3YPUVvfU77l5bBfSlCxF89LOfvqqG9S
+rOtZFj2MwQlNwrBVyDm8TpBm5vg9iArq1Q2iGS/0NHJFS+nVTsO/UkjVzI+cUZFU6KvM3B1VQlM
9Z4agDUwsIzswEY0nhj1oW+GhyWRIQnFrSKaFBYR4YVaEQWvYstOfBWRVTU8aJUs0DiLjEUz3Icc
rVxT10VHSoxsPvRj2EKGim3AIjB/13Y2OGIAR6OJn93nTzriRaAS5BLxX0lgcfMcr6OweRaVDkM6
4BO4FBRv8lWiISg2+Y357n4SM1T30OT5ALcKzKcRC5qNeuWFAN9/czRffYgj9mbe4jEh1SJb29XH
H8ad39HczJXT6AN/bSts2i2GvqtnF/C8FLCrubwjZRx4yfSwNLPEqcrsCrHSlDkamNhgl79WAA7e
jRstMncy5jnxehCXXohtTajGx0sKMy2idDvOfKmg01dZ4dLSCi471doYe5ibOAybMYLCmAYiBC7z
BbBxYO/oQ4JFLQLtD7N9fGjIjIE9FirC57ooTQphyjJFDUDJBoCXld6OMtB9+tRL0uiysz3LyXzZ
ws3Hi1MITsTalFdz/kRe4xiDKcweQOsUKAG7akOwFYZx4v9pTgb2kCP56grhJJhiRxw168zz+LKB
xvqfvEzeWiWvkamle8nAxLv9yxAqAWifsECrJMZDmDnI61Yo8NFr8qAG4+JzZLgZpg9pgl6rw3OF
lZO9lNccElKA/1oV9SBQJaupmcEq5xhViJ99gMs0QciOfsYMHJAWeLIXwJurD070MF/JpnfF1Z/Y
F26VtqaDSwvYV78r8XNRDFun6YKmunLbJSy8TnJXr04yEoZgxOOagGL9flBt4IacCSfEowEp0fY+
vbvxM3HpRrKc/MIQziISbGAWxo0PaLNYAgQr9YRyFQYGBEqk2n4BUjxsIn/mYrjNzV8uJRLuKChw
wqWzxC6q7rVaa3wD7ZPdiHiq8J3XFJU/a5uAN1Hxu0O9N3eDWvnZRsnCOvW9vQyysXY+eeXz368Q
vPhIgXsmKmaY7a2N2YdaG/BOf2eb7vp7dhhfjU7iv7+gEOJUH5sUHLiqjc1Uxhh4HSG/ZW/jrRE6
V8su3g57ht7BTRp2kDehD+3noURzCTQPmT9FPRQPZSyfZ5Lu/BQff4vg5QFLY7ky8Q02R/ULwCpp
5VtvNtpr4hB5ZD/2p1+KE5Br+9r7Fvvqk33ljL4MI7oWrJ18hnATxHGlN1228L1AdvrP32cZgCvi
q1dS9tq1M3w0ZkMoLJVV3QE6DWPTxj60v5jul7ftl75ksZvfcujgRVpgBaov72g7g3QK8/3F/HQU
NNh92lUVg20w/0D6FRce54mxtvo1eOrlbdiyiTWE0BSPWW+pUtgzt+y+CKddFakbDaxV4IeR3Aiy
aRVC0qx1nFTnHqQroC7fOiCgssG4Mw+/vM77NjAIQk+DlBngLHUkzqgYojastGoHZs3tHBVJSK5a
6OlOAf1Id4gID9rkNzdSNiW+IS+cYZEarBkULf5aR/KL6n4LihDdT67u6m0M56G/GWhF2Wi/rF96
SP5/bvmzZgNx1ILb6pvUbkmJdS1/pU8muvh5Pz9Mu0awMJ+HTfLNJBuz4Le6BC3DBvdb5pazDGZb
9N/9hWTx76EB88y5/vCbsI/sKlsapmFoRQsDSw2pe1m9b+X1BHfznwlhz5RzltUJ5bCa6bGnSTQl
b+miBpevVJ37kZM9gksFNxsYbVFKss8KGfXgOGY1gkOmCbUNesoQYIYTGr/wePni3HI32SbfswXL
lW3kF+xZAC+YF1x7njbUVTyYd7rXtCiCYehkQcOaCfR3ocsKxWzAq4W3mdd29sJGxkc4hRrEu+O9
dztcZQGUMDb6lTYGMhjC+XHHqI5NCht/zsz/Y+y7liNHsix/pa3e0Qstxqb7ASK0oGYyX9xIJhMO
4XDAFQD/o/2O/bE5UdO7M5U1ZrUvaUkjg8EAHO73nnuEUNb8/pYaCo0YekzyVm9tAf9txCEROHX8
1SH55xrhl/f8ZeGPnZxlPOE943P3DmuV37vQQuWu2MW4h6T4y/Pwry7sL/fOiRriRR7u3VzEtKB+
nh40thYkwM8llszFLbvNX+1ptyv363L971f2lzPYmeBAizkS7G2CNk+6ANkmSNKYWuTl/dVd/B/f
CjwiMMZv6YC/zhYjMOBXblDO8qzbdRPSY5I6WvOmMZuo/ivr4j/XOLh9GCokcC2Dx++fdNcsaTxf
OPhgw4lu5wLlbSXKeOsXAPyvt1qrFmVw4Q1qLL909ojn2f2Vh+mf9+s//g2/KqdCmKf1NP192Q77
+GdQ3qRo6/h7ht24Hb7/dUjf/7SEMJVHUEXmQ/jwa+ug4XzrZz2uMYL6yrB/GzC9/H2D+1+fy7/V
X/zuP9eG/Oe/4+tPeJ2KBkZNv3z5z+v4NTwq8fWlzu/jv99e+v9+9I8v/Oe5+RRc8p/q15/6w4vw
+//1/uW7ev/DFxWgJrXe6y+xPnxJ3avf3wB/6e0n/3+/+bev33/L0zp+/eO3T64HdfttdcOH3/71
rf2Pf/wGhe5/2+tvv/9f37y8M7xuq5vh//zvrz+94utdqn/85iR/v5kwgXMNKjiC8HAHfvvb/PX7
t7zo79i9YAAAv5oEu+XAhaJ4P//v6PAQmQNPOUgc0N/+9jfJ9e1byd9vdOAMpmAYiqM7A1P//37u
P9yh/7pjfxs0u+PNoOQ/fvvjwXdLcgOFGS7qeAxg7/EnL12WEANrNn4Wy+MKLxSivpHwL8YxsLm4
FZX/tZP8+V1+OcFtF9KmQ/pRmAVTkRlr9gOGpEXc1s2ZtmlTbzzj+hshrHxMUwejvaZt9kyNwXMj
WydfhnbMJQhgOXyVdTmkCLlb43m9dn2AtiTi0bGLJUrJwXe7XYYx+DMd22UXWuZXfUrsU0yEf2Vi
AJE17vtiDf1x6zXM7MCJ8s9G0XGp1lrChqGL3HIJBjdHiE9/8RDDglwJFpJidIWzC1OM59KagfXd
R5aedNuoR9gQW7C3EIk3taubAiDrxhc/dsTFDzthCx316blPsoXcaGv8h+nG6KeLXDFTTrUv/Y0X
8MAWYtLBDjlGnBYEK+PUs94cFMU+6CZz+xJqFrwlSz3lmfa6a+JRRP7RlC95HbjLVIUpjeaqbWOk
AcYRYE6XkCcWs7YSUQxnCeCm9QPEr1DyrrYPmiLGRztOvph3ou/pi+Os5iIWFlVZaJ264LLvPwPp
9OdhZGhD23SJLmpcp7cBdURhNYlPMtDJu16wunM41Ca5v/JwizA6e/GTpq16MLE3iB0btyDWiG9e
NPl5YLLk4K0QkM01rY9kTLw55zU4MshBTZcDwj2DY8p5+0KXSPu5hwHIngZr/LXA6mBrsc5xK+Kp
Un6z5I72IpjCOvJhTrRm+cActTH1IN4B54m3RUfDxRU8ffAn1y8gZ14rv+5HAVXC0H6ndZadVuVl
p0jp6SOtSYe/BVyvOEcANM/HMOhPI4IvjiAVyad0DqOyj9lQxHBxLETQ2aJ1nfQVlmrRGZ777mlw
ajSL80A3vQNcHKyWBmlIy+cS9s515T5MxJoIPTQ2igvW83iGYeJ4P9Vi2Uk1zN+7SYYHN2jJwZt9
3Ki1RijZOuqylmFcMhPG1aimfjvH0Qxitic2DXw5LjGYbBhUsy8Wec0T6R04LhptrjQQ9TZJSbxR
bo10Gt29zc56COf+WC/DvDEiDopF0e4HsgT7neKIsg8EbfKsyZySE0mOitA5R6RIfFA8xLzYr1cs
jgXJJxLxArr9SmVjr6C++zTvlLHHJkHQ4G0YcRTdvLxAzLPszTI6XQ7OoL+NtcQQi3ZiM4X18Ahd
FXT5bcx1nCsSpKfQE92Yc39e4V2p2qQpdGDWvU+X+cLg6/fT0YG+H0ytDoNPxxcaz0vB+kVcEZc3
bihZMVi0dXBx/bjZO4OTVLoP3atkCEZsjMIGNE8mzVvWA0ASLglLT9VYEYFh4qrDOSOFFizd1Gzg
PO8mL9hH7cxYPqezU3U0ITz3owFXxfUHtifSrhclKb0foTt1IQLw2GYWLCwckCGXMmFO1lbZ5MV3
0RQRbEImoDmmulOVILvnS8oUbJoh9FpnO5AO0iDWe3cj3Kvhlx0vIQbliLA7eg3Mx/HIzqSSspWv
2u3CQ+jY9bH1hrUQ2pmugAbD+nYFwrXMiCO/rc3abWFeTM/YO+TzsvaqrBNlv/mdt5adIP1hMI09
Sm5T2D/Eg8ilLwl61Qg8C5GNVxnV6Btpw7YL9PR3PG3bbcqRbieIDyeJYcqOcSeCV4PTDIZXmG2Q
RfTIWo7TMiSxv2kzY65xCBzdGzXJE8gB95yt7RYJFdGHaSkrk2a1GycmLnoiTu5DJ4PfMR6LHBPc
9eq1anqCfYQ6Tgl3TrBkRzsr22Sjb3tnHltK95i6+GcaMLpD8LNbWBmJ+9CHXRCemNSeNXfNeUAy
X5kkLfB9v5s/nMxi0B3S7D4eetLksOwKkTXYxc+qtmibx5kdLF3iMzUIty84Tse68OM67kvXpeQ0
TTa76mWNHnGEB8faRKvCZzLmYfWsvzOtdquBLOEhooneSKk7ni+I5Crh/Lq+Lw4fWA7U1t/0BuFV
Wy/qI1gD4AE8YoCpPoZszqrItPU33rQK4FvndPcIbdel6zT8aKwQe+sOMLObukaCEc2aE2+d/iFo
66Fq5q538jGxrM6pwKy9ClXi2MJx5qEtcKXNQxY5MxoX1Pd9aQK/3i88rb+PE8xG82FlEGBQnWEO
nATqCu6YtzUwvd6Cb4HnNPAGN8sFdNynXrXOoXETdqCpCpFA69r5rAIoyvOYZq2o0miKfyJLA8/0
AO/yj3YeLUI0PP6OqT39HpBWfJo5Vt/9Cdsn7EFmD8Bv4J4sKrX92JHkiLRIc62zRB1jnSVO7rti
eLed56mcTjHGNFNbr6eejulHIEa0Y6Y2/lwSj6zPKJ/4jrh6eHS8eigRTx4cpBm9O6nrICwSsnqP
yrH+nmkB+46JtghvXIgs5s5jJ98kMLDtQ+MVdK0JNnaKQd6ciYeVpd0Zm/3yXLcJ3G9oOstDPUke
lWsWs8+WBdEeWqCZlSuf1ANJ01Zda14P92IMpztMDcgzz9qM5bByE08k6OABhW3E7mA05cHudV13
yo0aCgdPt9smIW6c39P55nkFvZQZZ/fk+y3AkMyKckbd87X0y/roOSy5TKyH25i2MznaWuuP1mm7
Eyj10xXzobBUZPJ2Ls70UrValDJGOHljNbAjGJlunDlhOyedzCWlvikTeGaX2GRVGS6pyX3VqULK
xGxnCGeOrO285CSYi2RsI+OEVcjmE3nXxMHDuEJ+XdlVZ2RvnGXF0Yqtqiv8LrTHdfH0/TpxOMq1
vTdc2qkN9uuSyu0IQfqZOivOLC0NDBdSIIdTP4VHbLX4GdG5Z3f1s43sfWDUWRwVA8VBRYd43hPb
OX3RiaQ+TKaBbG4B2YSh17sQnsKzf2zEm183iCk0crhmakhKaAr4wZNOvWH1xN4Mq+P7Hmf5ls0Y
O9SEBduBTRRD3GxEynhg8WLt9Yc1Upg49Rw+A607RNupdvlLH6rgYEdPma0/RA7mz5MGmQsQhcRz
Nc/hS+rhf1NGlJvbhVqRk3DMDmk0sPdEpuk+kIu/VYalj207JQcF1l+bO8mcwLl/TnaD9KZ75aTO
pe9lf6ghvOBl04t420RO+znUBkDuEDq7TiMXg9i62wZGT0UtkSrbRhPmjMxiTIwHqWzdOjsEKfYT
SOG9bz1If4WwNfZwG2Vr4dQBlp/S43JBKWjPWUzr80ASgCz+lCEoqfPLbnaaw+yi9J7jrHulnumr
iM1u0afcXn1tsXVqz71iXtiUcWim+zmDDbWZnOGQsDA9zn5tnoNp8jfSZUFZwx3i0U3X8NyPk/lm
HCKQUcA9e3EW6lcL+NVbkUa6MG7mf3NnS8/hWiteBNnkfGSM+mVEUGzmye8hnDaTGB2IFBMT8OS3
fqbbbczSdCigSEciS2b1vLHeWr/6ihg0B7ADLLkNgMGh7LNPgTNMZYecORfCwTr+jmc1JnnjIKoR
hByZfvltzYtZDsMGYqGujKDbfCOoUjbC0c7TAqrygx1mCq9TBDJsp65Gko7DzZ1r+YDaO11PoZBT
EcazU2YJj06J1LzLQbmNu1x0SXrvWr8/oBq1Z9qN/JK4cHkvs5nOdwGfggPBxKacesq2ATJK9gqw
1LEGQ+w94s1UctkOCzxyp/hsmto0JaXZ+sPCSqwp+0YhjQO+bWKvccDvl6Qez84s17dBGORoGuHn
Pcs8bPeZOblQjt/NcBlycWW4eA+mxSnrHiyx3lnlfVazsOwJVE12dFY84m5UtgqzDbz52BczdN35
0GtZaTmxKtKt3MEfp/nSI4jFjoz1xsRmUnkgdP2JMWA7lqmkIYVhOdRRwl2WSiY2DXI/ac0eElj/
Sv3lPgPHuS8Flc0m9jk7ONDp5yPA4oKZ6RODNUgVnSvU2QJa/Tje0lCSiqZUPXeZdOGE7k4/sXpd
vVuDWmiobEMRlEIG3CuCidWPCFqWR6LbtIKNgUSX547timMnQ007+VFFIPE2aDupffPA9pg3I6jP
x0hHja7crk6eB7+ZfwxtCJr24PEb9/gWU+KiJL1CeWIk2iqlNn1GvU3arglmgGs6/Ei07LIdNZKq
PO2keo4JcU9psyxPGufT3RhTu0E1Hr86tMZiRUeKaQdhTWUDkmwCTwRI9HVm78iorR+IjLN3kdhw
JwBLbadkST4zJ/URT5gMt6O/Hu+T2mkvA1qBM2MdYUWb6vokYjOXoRObC/iUcaGbTJY1Qke+sizu
L7ZP0dyO3U+2TvAUq/2liu04letshgdnaOi2GzJSxq4ats46KHDXVyQGOqtSr0gp8vZRBlci6UW0
yzP7zrJxKiJdd2XYNe7b2PiigtobgUVueFma4C0YZ4CPbtIEOIRFM39FsdE7Lx61hhrVHfTB81pS
JCOBPx0OeZSC7mqCS9B70bfJ1y0CGITVnwoN4r3fJ8HRNYLtZeOuNU4THpcEG/W3uSfixELDP43Q
Dbz8ocXiAO5PCDN2H6YgAHbejX384s9udu7QVqOkdMdjNqTsPN62l0L1UcRy1FzsKifS7mHrBf84
JCQluDh+C2W/0MujzBzul5K56+c8ORgumjC7YwxbeN6vEEsXYcezXZgII89WdrNAK0CAAShiLwox
tGjA1jbbB07r4nlMswd+S6AGfX8sZkeQA9wAOW7p1Hw6PIhexNKQrT8b3uYQGNjLwoS/9SOFCaBC
JemDyn1T0rGSchbuTTbBBJ7O0Vvi8+iCmpCDFSrGuc+1NnwpdA+9buFOMVYITZKdwFn7UQ/BhAxr
Oa4fA/QEkARaVE75OKsQmLU/9g/LZFPnkKFEVa+MR0u3dQnN9J7MIzQI7WJNXc7h6KW7xWlGUbSC
Dt5dz3jzNQxomIUFbvoOKr/M6zT8Wfc9mrylPjsm7Dc6gDoZ9H8FDCZsD6JPPoeOtluSYDF6Ud0i
pLt5n2P32xwNXwiH3VnHfl+4jycqqOBYfkXW3E/HJW8CjbsTqe3kDSfUJk9tws9KO7lIF/SlKzId
Qr9+mIm3FdotYYmyjQaUVzpirzeTiaJndt6tzB9zyAtL+LGjNm6wwzjG/ghjYwuaWlpq2aOL85L3
aKGiTGJzjhekrZP4qWd1eyZajLlokwytJvKsV/Q6pwZiRfSq7tau0svDeUYfQVZ4AKHvPA5RNmKF
uV+A7JutHPtXT9djHiLqsupWKjZdjxgGa+MlR83wfXDwqa32myJL7c8mRIsTmqEUyOxCkJfdk8zH
5kaWktbRZuzca0L5c7IE5VxnhR+SjfGGg16mHaNmG43LvseUM1Egj2tsyHH2UKMCJR1AHW2CotEL
3dBwuWi1nMYk60rl9+oE65HssozugWgFYAM9zpPScbNh8/TdhNHyARb8XPBxrEt34Rfs/TiBpRGP
yP3GYEmDfL06Id0n6eIVeAaHs3TITXooQFYREepNbxqAMGGAqOgyAD9JggJCmq7oTPrsLQna6qn3
j0k9x9sMiFrhERgujFM7lSb2WkhAB9BPOgjCI7cPSx5H07FBQ7OZ5sypYIDx2BkcmKoZUQqom5Zl
QCTiEtHzyoyp1NpKlO6LBKxo6aFtVoz3UsEPmcvtBXf3p9934oBqat6oxh22mgRZYeCRvAFoAPJB
Nj5BLPCh0ZVvBxypRYBUxHxIxKPUzgenk9m74aRLM4FTzTqGHCjGngBlLfkQoFzR08RzCDt+eK37
6qF0y5s69PdTlqz5lLr2trjYHrtqULqejos47ONicdtPlSiaSzf4FjTyLWXZd76yoyOSALDJlCJt
KhaVahqBUqgdi4m4325OILknwBlR/vqIkn/aZJONSkAG0Xlt06G0NMU0ReIwAc6WbQI6XbK++YZK
ApoKf4qquWm6Cm4L3Tbt+FB1w4LMT4jNd2PGx0L2i4f+Lrj3xIjOhdZv3jTdBZ4KSj7Mbt6xDPFB
odNtY0TEbURk0m0fr+IFBGh9RNXECsqS+LjUvN21i3OHtq4vjGaqatL4exeHWGphrM8OpWrfz4wX
tl54uU72rfNVZabk7MGSo0G9uaGT/0yGac6doXcLzsZHyO7uEom42jB7gCkkCEyxuSc22TkhXNS1
2tEBvdYQNJuewbw0UOuzUf6DYfRb2Ip9ky0/Fj2SImX8dXVDgN7r0sEmp/05cxycutndXmtn857O
wZjD5vC68PZglP4MBl6ZztlKf4eysnTTjmHQK7CZ6BMzamtd/hRzdRZkMVvktDwMClt77W6DxORC
eruo7V56JNIMtN0gsqHboZfeiCbL+QjAKkQtNjbsQazg43jLuVUYopALQ8ZFEoq2Qk147Vtb1B1I
1VkLg5uwB2KGFem2dQJHwOF1XVEHN9ycaJqV/fiRUBdltVdvQdU/ikntcBBsR38FuIkJNRlvIehR
sgWtvgOaMDLvIdbqsJBoD+dkNJCMVk7cNFVLZjji6oOdon2IxtQkSDgT3LyEkbx5SmZmS6IYnUys
cLa1w31DXIzavN2Q/rA0OSJtnecaHXThauc76sgzRJB9ZdvExXakXmqb1YCKMB6xRNVbgsAeMtSv
hDhPMMNAi4juEBooBAQ6PjZbLbyfncRpskYXrkcw1TKg8q6tJr/56NasSrHNTU7gVEM6/vBSkAGC
9Nnt9Jc32e/jaDI8v84l7Swusn5cVIbMYHWyDX3jUbfm4RRsnAC+3pn2kNLiAoZIezxvbcnDuezR
QVvWyjxyuFNq37xmc53mnJNzlplKOwuAfq+E8Oa9B6YpE9DbnA6VBISGt75Fdek7bbNN0iRdHhuS
Ayt4X6exSlP1TQb+1oudZ0/h5pqae4CwUGN7PIGMR6tnrC0JiRacAPiywv+LZYU3opwDI3I0ai6G
RX54Kn4hzjSCQhzeyRAvSDAW3iC45wKB6Z0Ocda7lTTBGwTARRD3j768zYJoHqRw/g09OBaBr0Sx
n5hqrpOD7oA+H4Tvlz6pryHvbhtA+2UWEh48Te8ivl6JT2D3icuyDZMGVyS+KOEcoznYzSLcUg/W
zbe5hjtWSzZdIn842qU5jIhs9lpzO0UeBwxN/WQp08TcMwALtHHRoMn25NnkafHpebbNfYNWem7c
fTz6b5FA3n3DCmcc28om/bqhTZOnKBwEaY48yJ4RogeaMSuXGjZbBvlZ04Lo+Huhf8T2Mtf3Tf8z
nGWxknHL2gTgDFoI/LgQXRHAxOJ5nOekcPokzbsZ0bTIeSFdD6zBMyNgGnfjdktRM37tVHrSXlwk
GGu0aOqPI7uTcb/L4OW6Jvth8SrPw1QpfJyI3XD2BG84lHDfGihcPXebJOKcjpitoCfFPtCJixcv
+zlsStXAcnvUm9XqnUouw8yfOJ832GXyUDgIHwXG7D8vESvntH8CZoT+TG5hUPBIlMw7nG0o5os2
8O9BQ/hce9AJMfsS63ZtEZblqFx5/kPrLy9Llu20BzcYD5qCQF3UEBeBK6saR4ud/OMC+AJb5ZoT
xxTaaT6l35QAQSrRpagSjy3RBcd+WYdTJVzQ+/RSLlxDKnvXTH0RJkmVdVje6Xp1kmiLo/geHpU5
jBG/TXW251Icp8F90R5shNu2cCXWRLrsmEaFhp5yrYL5IQjEY9zRilJEvmb2PoXeKGt50U7uyelW
gtYxrBAcouHgVB8xLCqWTh5krfFr5GZFcZ6jn9oz18D7BgrcZH5sHBQuCVC9fGjwrnbEcKATr5Zl
pcwI+pTptVv770sdvap6hr9xd3R8c4UlwIGyMCjGZDwuCW4GgodScEea5pGuW8F2akHEX40yhN65
/s6d33VLcHHetETF9doDCPG0zRf90NbnmnklCvlqqjnuKjaFkb93uIa1cva+mi66Fncz2Sxes58S
Aawme3Ka6COi2atCY51PhG+jlsqbD9hzPXuPOkgv60KfVx8DDjQf3qSbwnTukThh6fPuRJT3xFG5
Bxk7ocCuxqV9hdVmxfBh88aDm+463vv1XODYLVUQ39cWG0W0lPAFgOaCnJXvXIX9afR8pGK6b+tp
u0DFiQkKNrv4SAKYNIuUnXpSNzhqh3sT9XfjYAu39QCoYIdm3sWm2f5WKUwrZgkdXGdmi1Iyal7M
6uHTYvKnvB/uhOYmG0BLm7zNAOgcHxJT0D7d1V5awEvysCYzyfsGxGUx3w4fFDN6OCYCnfrabdbA
38xu8upK+TF703mUkGElQjxC9LVR46KLKNW0WlYDDBADErnQKqQSI6xgA6pMWTN3M0m7F3x9Yh4S
7uLXzO4t7AhGofJu9Iou/hEN4828pPQSjmO0Liy+XiJ0dwywXaNffQfXpmsLM14MNMOB/DEPurJQ
e0+0u9AkuyP4wVTgnx6jqrV5Bs+h1OS7GuhTp5bNkg67OmjvOgMZF+8/HEXQr5NNPcFducFKamdM
DVK1Vswhb81ITzZbj6HlF4yct3pxy2ZuNzH6NOlmL66vSxvA41fe4aHbdaGDhp1g0hs/TCmuhW1P
A9IpdezGd+7iAfoLkAIQN1duBc9bJT8DsLPySGJI3Ui4BLSOTEsU7U/oYCqXNnet607YavjHWo9A
EmuUWBhTDPjHuVJFfqjEe5odXTJs7+h9u5yl8UsbAe6c8Xa0ae895h0j6e9tAqCBwYMSg23t9i+M
Bp+B6QsoTvNwBG7nRAfOhrOn58da+uDRm0/Cp/vaTQCso6yYl+gpFfQHJoxwGJZIsHOmJgYe2G5k
HL/rdRlgJZFeQNr1tqEzZjmMsr1Nu3jPTsecDdri+A2STpAb4ojtW1g2VrhRzT4gEfp15Zjsc5oE
K1s/vsDgcmtDRLpFvY0fCcpxlGshmlb7IUkXVB3AtHxBZLxdRIZQM/fbeBsOzk6/NbJ5BH/hR4N8
v9Slh2yef3oWkbPdnKW5P9syGj+5J6/R6B2hh3gJU/5iLcytPMh1AvGQJmCrpctzjx44xQbTeRz2
aKjYmYOsyGzJl0V9c8IPeFCe0THBZXPadyY4kaZHa2EMnAdeshjbTeAclsb+lCn2HGJ3kZ6OmoRH
05rN6nnoV+pbvu0ta42rcQCUpIMC0GKFgege1QZa6cy2r4xmZWsw6U2++9i0ez+ach8geifBBGtp
4Sa6FPOMiN822sEP6oC95+yhIA0va+qUEfauYF7Kxr+F4WyAtaK7dSDze8zkiM5mhImP2v2O9C8Z
MJIlByi9c3FyuxGilHh9UCwpZMC2wnMBmIdHH2s0Ic65Xi2qNXONEL2aSXlp0q4UfCmZ01ZRzHIN
dT8VhyGlwDnBvJ1HwDVPg0IKYR2f3OWDLxqp43ia/a5oVAt7VCim1k+2fOsA2mfBFngIBhafBhMi
f1SljqM9xJgoGx74KgoWoKIFAFYuyZckCiYSz0N4Gltsv0lUKafDKPIuiX/M7rs/3vmhkyMBBs/A
86TKzKtLqUeE3h3G+sgSgIjzWsDPqVDINwDsNLlYTS4gT1AYa/MCq4ScGCDPy7IFAwbI+EdPXzmu
Uuie1NzsYHqyzVKe9yNDkfkRmqVE4W1AgXFRaM8L+EDB49hXDifQanlXGNAU/jriQm7EeDJcbedo
yXn3zDhwFLmxfV3yCNVgxRXm6kJWDrOVR9e9TOGPM/mlkRipGZgwAV0peDKWkXbBU3qzERgV4XM4
TrsY24VokiLDErNg+wwuy8eMFSQC+xPIE0XxnYCkgmk8Lvf3uH6g3plFp4iuuU3XosOAdhV+0ffO
fRjAr4M8qLovWr3VYwtqgfBxaMhqUPczamjUAAUbkysknYVrWAFPwLwVSIYDNyEm8c6FBy0d96sL
hXiAAyHeDDD5UMP327x3hsHTMjwp0pTA/mdUioyc3HqXtofEPsn+2bVY0eeEyV3iwrDppRlRnmTV
iidg0HA+klUS4ig7DuJssg13Lrw/MoEY6JVhYV3VdKdSQPplGF79BpabWxc9BdwNQFHCzWefwrlE
3SEbm0sT82KxPA/csfR0iryUoRzEM7HPUfCa2pNLPqiEUVm8gMcCIZ7Py8GdSq+9tbLfMgg64ZSn
ODmK+NkSWo7TmU607CVF/RIdR+fsLAGqgK8EBpaidguGmYxK7IaOZ0N+RuF/cHZeu5Fr1xb9lfsD
BBg202uxWLmkUg4vRKvV4mbO8evvqLYBtwJaPgYMP/j4iEVyc4e15hwTncGQ+Mxznk2us2rKRVUd
AyoYo1l6fXTVufOSg8zCEfFxCsWucVhZzlPJfLIinR7PZSVeqeqhpiphsF+63YtRdCvDyPxgcJdd
oi6UJt65PGHbyDcRNtxsDhZC+3HWtBY9KS1OtxBd75O2vXSq6ULX58xL9Go3kpdoOYhAIoPy9q1L
gW0UBrz3msnlWcu6hUyTkxnWnhPcTl3omVJ6uvEaSdW3msemOfbD06TXbAvArgQ7lFqSOb55CIW5
ymcOhm7kVxx+Wxkty17lI038yJh3yHKANCvnPc8CSRPNA9Wfo2SVRO0myPRFZTlXZs3rJU+dugJV
3Su0IIQtUlKs36q5OQx8AG0/bugOLOd83M9Kt0AI5xkKvqU+8qUtOP7JvZiM61pFy4MK0MrzJWZs
LF4Vdepg0XfFBeeZpaPIbTs0W0IQnwdxDcJ9YWY/3bCkL5+u7ZRRUwf1VTe5L4UyXiZGum10lqBe
dShDZavY7u/TwaZtbN2nEjAP3WQK/tpFnjPwyhB+AolpG0s2tNIyjyqkVyG0XDURLQI63BQOcAgK
81pjH5Ob9SGp69hLTOQyxIOpbMYMCru5rv9QLZPDosqRgyM2rSygBl40zz6CudIpg2UZpJet1l5O
gr9Um82EDVFF+SF2duseK4fTb5X3P+24vDWozpd2uKVIhSBRJSmZ7QPTzGKGDkb1HCdHGh9sXTsO
anRsw/DKLTEoabEY4dxmj6i/7vop07zRfBlj3ct7c6OT4TL1w0bh5NkFmU+k2kqcDw0a5Tid/Uye
R15g02ZQzPzNTYoDK9WW9LDrlOJKr8nsZGnluJD5Oe2jZmlUQvdRZaXwprRuT11fsUZ08i1X8uJY
jjQstTDYDnN2r3Co9AbHuYiHmi3QFIB5HWbNU0YIUXUV3tpZtS5T2TI7UB6BOe8HdVSs47S+zzry
+TKKCo3LubnPtN2kOOytDHQlVEJtD0XjVRxkN5SuK3+MMqxZBlWkjgXTof04C+1q0ATtOaSQ+NBT
X5+YE+KGljghcNWqJtpr13DaW0wdPvyYHp3hFic1RPWniGnt2sGrooLtyrVO9/QyGDemaoer2GL8
SLc3tiFFSxofmX2ruXG6TYbmxezmwMMQ8RbVU0E9tY89MZgPY6Jdx1Nwkdakf0/dU6wSem2VLiF2
drUMmqpfBXp7Xbp8kjgJrJesVPrrPNu7YbXjePCqTSyYGS2aTSwgAS+MKdVQxRf3Yq6rXWSZLYqL
Ws+ZtArNp5n6ZPXxxqQ811ooexL0jfm6oeL8FIsyuqvI/qI0q3fuwcgN2kyqUx4zjG/8Kmb9axdt
y0UfsEZZTiK3lYE8QFC9K5t+RdHzpZviYm0k9VNcKZ0nh/yU6egphsFgjTWfR9lc09jZG7FZ+0HQ
bRuNgkaD2m4s5nLhWMOKdultWozUTjnfBV20Tp3yFkA0ceVmsupzfa8kFfFk4S4vw8Hve7EvdJ57
TMwHm6/QHA7gk1Zu0K3MVF22KXX7JqE+W5y77ZrXFcNzGzZMlkO3ITh2qfUSy3HmvHDMO4Vd/4Kt
9tTSauozhVZmudNQr3VFg8Kny/D72eNG6wx/kOOtLegZmQYiW2M9mtGyq7vtnLo0Xup8V2btoewp
AKKKXKgJceNqky3ziWpinD7jjfYboXlNliQMB4Xet30WfT3TIt+lHJzsKQ+8VA/9tsmXDi+1EtWb
XXYXiApOlh1cUKyig2IoW6WH0DMJn8blz0qom1wEL40jb/IK02VibHKogeHkbgHUXHY5ssScQ4w2
xxSJjd3oWF7rxAan4sIvOudCyG5NYWwVU8lSx6eBCq+FeGFy5IVKpDVniB9NUfFpzHvZZAvHZYNm
8X+VyZXb/FLcRzOkN5Q3BQcM/Zpom7VdO76dVK9lm1+yufBbaW+stDoao7ri0/eNPH6r5Xg5hMbz
lNv7XjcvpdI8aZmqrdtJXQaRUE5G5FQLO9ZZwexDNciO3kP3iBvkRs+rbRUaP0K37ReECyPstIZy
TyHMsRdBWocjAtlmcugXCuBXRLDb5NBPKiWPPJdSLgvNcjcqhukVostuVU9JWhzcxkLOZav5Xcv2
yx8DJG7rIO3cN+Q4Go51OlPaonVm9STkCOtALW0FB7Jk78aCwLZZDiLftOUw0f8PWkQJk24VPDEz
bvxauNMW3YZ2VyehSvW7CJ31VAw8OXhrd2mAZFXNazXzHD3ulm3d6Ud2gs7BTSsLKRs9Yb+fSjdi
0c0jRHPapF0oHT2gAJUGjaQycQ9B02vZIjZCrH1FroUnPP72yszTxtcdUlUMp2kvVbqPuo/yQv7i
WJ1czLGev1V6NfbYEw3tkq2TzQLaGl6iusiwhjZUtoC3bE/kpb6cWpKpM4N2g200dM3yLt47MjFe
Ziebdm4r7MezcFjj4BaNF61lKumijJ3+GLa8T4R5HZXOgRZ8TnfrhlL3tFVVNjsWiSJLtOzZsk/Y
v5LB2SgLWwhxlaet+uBGeX1Q0D8tRZsbuzCaaXM7dW8tE/SEO3Ok9ztV5Jede2M3Ri/G9TCEOPeE
bsDqDCv6pMgHq2WcO+OLhcD7ZM92tJuqpCw9FSXgj6JiLxsVYcJWTiLOGpMgpXTYw/9dG7VOXd6W
lXFMO6O5zgd9pCBoBa+ZOs6nXI0tBDVZkYu1M5haACD0HLhEuEzGnksx++K6nOv+NgJtta+LvK43
oTshBXWHcqPZfX9IkCP5SaOn16qxzSeOJwEdNFPG8Z2WzDSGxDzt0rGjjK80+Wqoe0qkhSnkAmhe
eKXWer3P23xaZ6qrrmhrDdVysHr3FXhisSN7sVsquRn6M7/jQetHikyZOvAZM2+iPJjQY+XVLxHo
077EQrAJprKmjm+nzskw2DjUoGgh14lmPFqRbSKPCzVPc+bmOjCK/DblHS6HTCqXCZL+fUth7VDk
Z42LbYebzGmjNSFN3SIIEXzJXptvpBbjN0J5tyvKdlqpVQOBnV2osp4Go2PXN4ifztChDJvd/rIY
muxB8CkAqjWjeVc1w7LuCv2qrSqHnUVm7+tc61fJEDaRHxqDFB70oiHyxjI2kbs6Qq5MYlBB3EbG
6CXFbL+ZukD8lqr9L9CcxsvkEBHvkemRsU0W+eRXWr+0FFVdZpGGHjEI9OdWTCbhCKWJMik9t2Ir
Z9h1wzivHaUd79VicvxSGXXO2kOxq1AHX5cIeNDPMaAXEkXTbZsTkxsbirV3m8S+pxF6DIDzUcEW
kLmlOh2GyrRWNSDio6AFe81jFVRGFAo5orCaZZxGjpe4auuXnW79QuBXbkVHM3fOA2vfyD7xnKKu
Nn3QmvdKFGnXJcdondBpVTwJo0Ea0iXipsz0h1ZHMrywcrM9Ge5Y+2XcYhvUen1rGhM84KYJ02u6
NzRA8iGkgG3Tuo0aJnfWscG3S/xDFFATqhYI9sCUlFHD/lwNFXctWk1DQzwlfteNs422veyR5Ltq
skJTNb8VTLE+UcKUSxD2HOIuB8STxYV9ZWQofkaz6V9k3esbPBLqrw7C0G0nKek6RhV7cdxV11Kl
u9UPg/s8TKp73aqFBuEyQvYzW2r0FEKt1P15DkAsIqRsrtkSRq86ga27kiNZ2DdLNVvPbjJf0wlg
jSsC4gfCejC2EXUyjLhBLwOvUHXEfzQANppSPEXpTJcdt4n5MOi23LRB6D5j8TLZ2Rtkhlioty+n
QbYHU7Hyo2LQVo1ofaHRb7sLrdVoCjroalbFSDNQUuZR+x6gYZZb9iEuQv54N2YUrKjbUnXtxyKD
bRoDKzHrlj2khkXAQyyXPI1DUF5H7ahcajLkSDNRB1wNIc1BHpHa7fKoQaTYOeNtGDrmW1OXxaZK
9OLUBw4p6DmDP0F0pYFrnWAl+3pgQf8cO3xqyzqOSDKti2pH58a+cqN6vC+0NiiXHK2qraNPyo3W
pdN26I3at6DXUKPvJ9QG4G1pcpAZ4zdOVD0XGFfWI9/UIzXRhP1cNvYprSB7jqmUlTOD0u7uwkq1
74M0jx5aZL0slhWHEBGmtq+Nlh+CmwjMHokYTLLglZWrWxqItW4TYH+Ioeppp0u93PBCQ1q/in4N
ccb2FQaGZw+U08c8SXyDbfd1AX5rFTTFdMjJDEZVp6OBXuRFHxnU9py8WcUc3B5qqcdbG6Uwey05
+EzlVClMCuoW1pNLqclq+Ycv8N/+u//7i9+OHCaMfQ5EFcyuwvztLP4D96C15FBbar0bu9kgK6Ix
V9gPas9OivpfZsx3Xsw/r2R8NN1xKeQWjEjIRpYjPmYxRS0mD0K0dgMEzXBDvA7FRz9f9st5eWZp
nn2uCBnqF/Ebr6QuD4p/TlkIPdQu4Yq4x+JQbaaH74A5H4gXuG3PvwsyPaQlEJvkqGAW/OMR9ICW
Ejs6/y4e+ELi1x73mJTWhq88fXcx672x+F8XM2zwR0Tw4K63PzgPA9wtqW0rrItDcFMJo/6ZGHyx
gbgnPj27ZFdyPq5YjQeMu9/0Uz+tKSvt0kihMgZU1U9ajpdGKqjvAdEHQdCHGBB0ip3BMFG1RbNW
xwnzRkT/aGzFq2UaO30eUUCU7cPUk0qVj5tYYZ/RNeolS5y1NozgsRL9tulqJCnGfRui7BkVcV0I
s/LReqtMdumvbB5/cnjWHxKrFds0peEcq1jJ5o5mUJi/1BX1U2dUdkaTrrs6980Bm6SizNjBmgfL
GqSXasERYX/0rKtiOzZZvmhow0Bf5Kt0ZNWeJDZJvzHb3/vpZ5W+19/H+1fPX6gQGHWDJBuUbO9f
dqbWWShHxPO6022qviqv+I1i2fW1eCwRQH0z6PWvBr3Qf8e5n5H6H4mJQa0ZLPNyH6GB2eOYgqiv
m3IdWD3Ss1k4NIMytHdd3x7czmhv1Ubmy6myIuo7ebdkekGQWVfaVZib2W1YR9XlWLP4ZHUsXkkE
ytcqNjNaBCJZidwYv0GmfCAL/Gu8wnkEsMs96KQ0vX9eFH4QM6v8flR1fjErNAeoJmCMqIXfaxwY
ZRgl6yHO6RQ1c1DYy8bGCIb9j81Q16pvSpLm/j9/h7Zma8QvCw3M+IffZOkTgaqJuUNHFt9h4J9g
qYyVsooQu3G0L0Vx//cLvneq/+sh2NCTLRt78meMfDCPpdlU5m40oqsmKF5MTWre3y/x0fd8noT+
vMR5HP0xCZnmQOO4MHfYrraiP7LLPGfKf3ORD6Tdf98IiEvy8ExQKPqHJwdiPEF/be2yNyoGp2Q/
3GXrdtHBwsgvwttqixxpVz38/c5+kwP+NFv/vrU/Lnp+un/c2mSaQV8b1q5ucbBqXfJMg/I5q4pt
Xse9J8LoxhniDT24Cs9GePf3q3/5XP+4+Pmf/3FxtvVaFCvWTrGjRZdfT+mdXn9zg+cp4+P9nbMf
DE0zeawfl1Chq8pI73dnavdJdZ00Hd27q1ZTFxpdxH9+N45uayorFX/3I0JWr4KerYK9m8JbJ3g1
i3VG3+/vl/jyiz/DislYhrqrmR/GyNRp8ShKe6dfyZO4P8fJu56xdhH0wquLlt8C876YkV0YOgbQ
PDjT2sfHlw9GqHWB3Gs31rOzPu8EFC/fy9hjVWmWw5JszzXdHTqH39zoexzU74/h3YU/jEssSuAd
XYmVepE4XnAVrM987WIdrfNNep/Q0iI4eKEu/xtS0RdjxrV0m02XClwEQ+b7YSk4zSiaEe8pERCr
V2aJchjNcD7gTRO4b+rJeFH7NPgGK/l5HmMC001Xg7NNQtJH0HaKyynkULg33WI4KS6mrHB01Je/
P9fPj/Wc0eUyw7PJM/SP2zxDNrWmtPaOxalfWQ0uw64Yz/j3Qkk2qdU0BaJ+DWHRNCRXf7/0562c
TvyTyznB5NFCKf7wWIexbbXJ0PY6rXLfbKx523XVvJxwej7oeas/YWPoSg5RLkq62qoIBGjyclUO
bH6HPHdvvvk9n2af37/HAXdvs4v+hHyW5zyzYGj3KMM4zFIGw6gNINb1GmiwQ0bQ6iLul93L/M2L
/vQOuC4nP4L6LEgfvO73w8vhyO8GsbHvxxZAPEUib+iy8GiqobqpnYmM46rus81A3+O7V3DmS76b
DXVy0ixCuHTKPQSvnEf+HxNuVruKNpT6IRVp2KJSN+2rAfPJrqKpsFfsdjipCPxWbF7VhV5RFnGj
Bpk8mp/N3x/+B7oV3/f5IcBcZ12FN/qJ/1ngZvo9WbbArepouQpmrznDmGjUP4b0UBcgM47JqtzN
v/5p8sy/L25Sj3aZrnXG+vvHENtZl4Gb3hcZcIOCNmOK8/Lumzv8/KzPIfUOHxsJboSufLiINIvW
1kd173LAwSo42qw8lsBQ6QY+3bF206V2tR06DV4tzYGFM5QtgoogXPalUq6HYgRZrIa2V2qNfhUn
5rjHmVesKsnWEzqPcdfIERlyieP8u0/jy99ONA+LjKabbK7ePyAttegu2+Z+qisM364ZXxUIhG4S
W099Vqfcs2eroWuTUepqo9rrU9ohg9LM3zzELz4Vk2AFjYqupeqflh9dKwHnd8aesqJDNIjJYUDv
FOEFbHv3bVhRe5xo5m5EllnfhHMYn5Y+neQwi5Ko0M6Buh9RuEppT51BARHldL7Br/44N2NzdKtk
XJiVuBAuh3AabvTvG4vmBZvbRC0pcE/Om8QXuBhSg8O0HO11aWXYk4yIOne7lUF85xpAMRrFzj2j
z7FM5pJ+i3gIKAXHFB0QnxjPYXsugwi6hI0saOIHSrbgfITkY84RRQnau3aFw5qy5+rvI/f3Mev9
LHG+c07B4IfOyJ8Pbz9L80aJenOPuRgNuCMbXwq1u+IR2Stp98GamlWGjSDi99epsuzbphxQj9v6
Zqpny+/ODU70yQjOgtq+0KQxbyfZ/eNd+e8X9J+feR48f0xmZq6pkdXb+6QKDkLQ2lfa8q5ynW8e
h3n+UP/2OD6QzYbMSMkWMfa20qGyji4GrJ5r1lcMBTMnbTd6M3Du46vSHyap8s7L7DGAKVNVXbuo
zbxYmAEm3FF9QMvwQmHxRe/GreLU132k4SrWm3u2wbcRohr6N6i+gXsgghR3weT0r3YfWUvVNX4Y
oUG8eXE2ZOpM0U6w1c+taHeUF2Mq153u7l3+Bj2g8E0pIQvk84PVZSsXE+qiLfJHvHAnVCWHyKWy
QEHMK/BCeIDIl5MzE9EDI+RRFhhAQP0035zsP29ceVkkb1PEQojPBvnDbKgXkiIXxW1QgpRWyMLo
cd9MaL1L8GmgUA5NTYyK64SeVsjJt6Z8XOlzglxPzSDzKUn8XU73V6/1z190/v7/GD5zI+skNuy9
RXmwxtmflMrWUp7+/i19cRGbgzlHc47C55n+/UX0oprHXHP3TQLhBZWOibZ6cu/+fpHf2NcPI9Rm
kiTxik8QLs6Hq3RUkh2XYrlxSZXXeETeZ6LxNxuqGKPwg/UZGVn68Zj5vcUyVEEQRzRl9otzlf8R
rQUSgINcJZCveyB27bH8NqH8i5n83U/U3z+ILOhnRRoupQqxzIbxIVVRKVr60qXrgmNyjS/8mwiy
rx49ehaLrQbxluTyvb9iV1sB3cvk4LbNWh8NNBvWtk2i7w4qXywTNhwQGxoRGRRsb99fJgehlPdn
tknvNHs0gMayNNr2UrpmsULSjr4xc60bSzrdrh2aAjSTWi9ERuNlHHrk26Ip0NmJdNmps0uRr/zu
0/t0mmHPx3nC5VBBeYQyxvsfGLXqGIVJctB0eZApyuku22AA91VF2WuK+k1N6vNTf3+1D5OyPrdV
TPLaYSwFl2Onv1NHGdzzkSne30f959LF+cYcUv3U807u04GpogvJm2EBblpjYxtV+qSUYfSMUl5D
kErv/IfSyvRoini8mPuhvEsJ+E6/ef9f3i8jTGcvz8U+Ju60eZ+KwTAOlKecDcL0mEl9qje53iub
v9/vV1cyGMoETiEI+DSec/QpkS2SA/KxhZPuE9sfjO9KGF+NFf46lVCOiLb4eDelMyTE+fH2dHx/
+LdnUHUgntyDK7oUC1LjbOIutL/5Ur9YHDh/cfiFKcgNfgJ6Go1EyDCOB1y96zMdFTfTGqjaerwo
AREX3zzIL/Y3lsoGxzqjBlmMPn4RyOxFMIQsOTDLn6GdoA9oQJa7Xu2HJy9IV2L132SRfPUCqdmo
Z0Ij09LH6nYYVxEp2NoBG0dP/7ElScvKOhyU8ruMni/v0KagTbwCL9P+dMSMUa2YvcYHGCAiUzQ1
e250Izy6dPJrdqalcpCZPm5HRyA9ZkE5WFbibPGczie7FuELtQPhTQXN5KFEBNZXppMs2obO/jff
z6eqh36GiPMWePukFHzMgcgrWXQgxo+RCfMiLPLrEpry3z8c+4sHrwmOMsLSqD+oH0vSuWicHG3T
wQnljKhN5Ggc9XxRsoVDXa7Br8vqYBVE/WXfyeWUYXYZh+4UpP3RAGjj9W5zQzgqHqd47D26A8NK
t7uR/Dz9pUkwaHdCFusUit05w+GUV93agMNFsku1SiN3l4/GA65J7PQl0/9IO1wDhxcK/stq0pdA
zDszH16kbE5I3zZFjE+EoOFbHhjQsBnLpIT0b2vdJpf9iTbebSWVizLPxgVELc7xbkA9DAPTYm71
hY7azweusm97qEGYIeyNXow7e7TGXx17V38S2gudrHKdnP3bMuxex3GY/c7GMlhow1bIdF7auh6u
gjI8ZnZ9LZwYBFi2UmsFAgd7YZ/+1XfbbJah93sYVBqgSh36MedglQ97GGM2Q4f+7tFKW5YnTOO6
tQ0r65tF4+uh8J+rfNiG2H0r5tKxDwIUyz0SVN4pvMpbC1DRN5Pad1f6sC+wnFFvEjM8wqX5iQag
hrgZlD7CJ/ef3xInNdYDmhQgWT/FOSaBAdtSHsHDLVocJkp41Ub/fPtuESCis/6QQ3PuNb3fRDDF
2NoAwtOZKd1F+qlVLD9u53WYIbVyxC50JUS57i4iqV4d9JMVGuRy4tz4+6f8xUM1KUuYnB9UaLYf
N7qJ6TDeC3kkRE95Ngh2v2gDJ7oSY4DH8H+4lGObFjfNfz4egilIFjmOzOMQzZ49DZssBouffrdd
+rx75Jx9jrdzdBck4sd6bBnxP4Low3SQHFS9WNOG9YPUXCNA/B/uh7VAMBGSg/xpGzjYetA0Juxe
/OsI7lvfCs+62Pjn3x8byWxfbCKoMp5jvWllMWA+jBUztbRMb+SxCsDh9ViJk8D0UvTKQVgdFO2n
K1Ivb27d2TkMlMZ0C4F/+bOxmotZWIu5SG+6DmuLjK2bsLZpQs+lu27hfWwdKFWLVKIIiydgceK3
U2FKLQgEGMRc+9ekEARTGL2nqe1OBVgFNrtaFVW9bU3NDwrIROBLhhlJURea27hB/iQzf87rjSw2
domhwz0W7ludbELlMsKJYK3B9NSAuKpqJ7E3m6tACS8p1e8HhQiO+Zhpq9Dx4WQFPfLK6FHFVAMb
COQN7aCFATg4OCkShb25QOiGRWAOlkjoIOWoCd5LcgAX5jmyz1mk1a6u1m6JzXfZ/ZK/BvTIcieV
TWWtszxYWKMPahB8VjnfWfOyqFcQWhe2sy1nxHhLNfCUM/vFPjoqFF/30XD9vFgL+E/o5mpwlEsc
fU68KRR/7KrjmTQXm6/KdNENHYdTz6ISaQcYG6NfWXGjYilRMIfchZiQBY/XGNbN/TjfT+2r2ydr
USlrEdy3rDhhdp2CfgmTF2X8SeAy9qHJs6MnXdma+Wsjf8TY2wKQEK31yJrHrUp5beF6MS+HfGHa
yBqw2FwqBw6uovOy7lL+aEH07nKD4g7smfXc7g3puwqbs537EKvXjolkjHfnGw2+ExQx54ZUgQel
JGrWWWCNwcAylUeJ/cqcYT6eitwbbQxa0QYsnEe2LpW6BSjRSPWR6mbKIxTdycXQ6pJFYJCsBd/a
eZKz5MDuYaGKO9IG+X2uX5e4VYyDYhyK5zi5CuIQPkW7iG3bm3vcMusw/mHizJXaNsd8kTRLq95M
WPw3mLqXYgDAWL7Nja9WK7yIyyF6wC1TJyrcxI2o5CnX7zt5OfZbipOQDn7U8b5sVa/LUxgJSHKM
G9OVm0EvqLYZSy1jozHUx6xQPNmLlYGkVXfGreFeNmeAtduuSz33dfuROeXCaB/z+QJ7J47syLMV
QtH1cAHBydMd09dqZ4sBH/X0jTscHfTRmfZU6YQQrgTS9gGbHz6E+3jeKjBZ4xJ+m5IvI0AdMm8W
vU2S1tjwShPH3DTA3rrO9NX8TEObH8Nkuhwswg7wRGTZprZTLJcYDa/M8DDmODO3g3bdlMDrDqhQ
owm1HmHBiTip4j4+Q+Kw/MBlw/WF5a0I9zEKwjFctTRqcmlta6MEV8kojKoKWwsumwQ5KjpD/ZRk
g+7Bc1yUOkyYyA69Kuu8HDKA7ADK5nF36lR0sDEelC45m6oQTvPx4ZG6iNOHEY7jqKcXwxRhXjiM
4VbpjnW0jtRwp/UPqThBMFu61V0yvdkJpDzaaWX15pRPoXKU0FgVHU/dTd+lJL6GiNVWjrk2I4ja
xVbiG6yf3fKidw9NZnoyuHGAsozwMZKFwp0VxxxCOIbS/kHBM5Xgkj8VCeXg+hWIkDQxsSVLOe76
/qlznvrqpoh/qtCM5W7gDqxqYaqoC7cxPhdV28z1cWgJs0ayVa0hec8EzecPc/0qzSUT7ZCvtXlV
2m+Gw8uJXgd5Uym/gvC+G27VEGUekmj4I/nN1G1L9cUVWzfYp8rGHDD/dccG54Jyl905tZ+ZS6s6
pPS/zWEVzZwk1yVC/h4+JLJF3JWOX7AvTl+iECo4DvpFPZ9m+3qeVrX7VrpHK9/jqvG7+bIVrV8p
D6P1WqamB5d1E4Q3CcmNgXmYyisNdxkaaS8Zdm51gzgjs08gYLgZ0/SjZOs+ZKkTAj2Xr3FkLhUM
Opk5MQwgKrfxgODnPmpRURUwGloPWJhv8y8mUbguGCwlhjV67kuCUOi7ZIu+xR6rkBwiWNXyzBuM
0m8i9MvWrwLCashg1ZYtrmC3PLXwT+fyoibFPN/0Z8ypslEAYww8huGiKi/c+GA5NzL0DQgfKMPA
pmQOerq77Pxvps+I0JZDTLGouugjJLLtz9GON7MpD7i1FxhP/H52V1p1WUbjroF2YDS3JpNK0SkX
9mguUDzR4r2PJfNXYPhIE7atVA6YS9rxsjZMEILFyoVdbdoNKw+sGEzAKqcIvLHZsLIx3VWltjQ6
E7V0t0C3tuhZgtRrUXJcxkZY/7TH5xTJfHOyxmjLtOC6N0lyl8TXEJYHnLkB6U3DsbCPXZcgxybJ
tPXAleAk3LFwYHw/CGcbaqfI8t2Cyf0utYBVrDT8w8pjYPMS7zCVReMhL55E7IXG0ipvsSzE2TJ7
dep1RmLzZsygKS1nfMknOCJ1Do1jHYlT0G8mutnyIb7JqqtpXOHYXZg4W9rH9tpggbKXUXMrzAPB
eIDZCS5z32K4QD9b1D0CMshtS3W0X/S/rO7ECU5KDu289R9l/UCnbtLXTgWpU2PQoDY9RP1GqbDJ
A/Mt+FA9u6Wf/gvEG8vSLlOv4uLOGi9FeWHXYOQusQYgQUGnihkB6N4iUq+0aTXazQI19sAc1cBK
jzIMJ7e6xpC/ciFbhf0PEEc99P3QXqSiWqr5PgsuzPpKrU6C2T611r1Ys38o3Ysk2lfWjWlfJ8V1
kOIOzNLHvthlxbxN1WkdyvgWYQwoJpimCRsDsE1WfCfJ+WiEV8DICCARYP+3Qsig7Y0ZbSp8XIFl
LZr4B7i1RajsHAgfabJlDibe2jMGJL4cQpVf0AFZYG51chXFZYOanonHBZ0EHmYfZFeGddTsa/D4
kbaK6ivm+jF8AkaDvTOs9kQhgJqGuXvElObPbevN2Dj3SXhrMjiD8uCUBAacyul2Tnf9rwFSa35S
yt5Ly4Ie0GPNUs1O3cOFGE1om/0wPWE+wddu3lB9dgZ1V2i4xkfsSkTGdATGq5gG+9i94tveDpFx
murbXmKOntdxdznfGUXgVxLKjAQBlNB90056ugrBP5VHty5XsfM4Wb4D5qiuVtBSUuU0FvuyDOi7
AAXq0X9j+OU44aX4M6LZ3GTQxoKKJZQIXG175hAmzdOIQrPX2G2d6ffTD/KrOG3pmp+TVIn7PG82
I7WLOHWY2OkEnbLpesA+Xsq7st5qbJlnOoox4I1Ev8pK2D//z955bMeNZdv2X14f+eBNFxFA+KA3
UgdDpCR47/H1d0LKukWCvIqRdTuv8RpVmTmYykMAx+yz915ztXRxfS2rvQUMvky+JsoV3Rm2lx7j
4saDLWRVr4kKQLEERJ/dFIAr051ZHUJ6RzPaiUR2gse6eGqgzpTnpnWswskxLBI25A2qL9Ak7N67
9oFThBuEWCKmg9pRL/d9vc1VJx027Aicz8S9KxOuTPOjo4e3ZD1cK56TIlQuTUBjTo9QXeEPE9N5
w02lXCukaZQpcVrcg2qg5H50l8h3pfVlbF2dUr21a4rO1lFUskxM4ITTc2Wti/FrLT2msZtDM7fk
EXicRG/SasIsIWQZ048rDd9UjV9aP/FWaXDp+6PYsMCH7lhwEzFIqhDEs+ViHylY90bSg1gi4QF1
9IdVHUbB9VVk8nDIsjsjhlBg7CtwBdEjIS2emhaASwM3jj2xzdBs1FtvWk81SrMHCKkZ/s6kkkYn
Kh2Y/1V5b8mO/9Ckm3q8i5OVUXK52A3TLXJI2h/Gp5LFEK31/IiSW0RUKzrR5DSswsaJjJUmnfK7
GDngfIGCm0XAv6tEGumJLlBtb/px5+FpjFzS3zZ0U+AuYWi2SVgRZRQlcSa4L4S9b4Jpu9a6O13a
c0UAROpkr/p8usAU9O6T/ozxCpTySNuH0bUenc1xT+Rc9t0KPpGytcpTIz35/dVEbMrqC9M9Lf7g
lUip0oaEkOLVj75roYQC5L6M+nvUWNSftEPUAZEgUXbv58M3w0SboTYTkN9uJfPyNO1g3VrEy4F5
V0Jit5MakUt/6K196/2cxte6Z3X9LIR+LXPUi7RLTNACMYVCYckXN69Vn1J1b9gSuptoXdInNn2V
vKdWOoMt9evVJOzjwmmqs2I6tXJdqff9dJuKawv1dUAvUHAVeWc12Zvd2mzdMttUVm2r0AuGTWMy
oV9Kca8Dl+8PfuXIwVpoHhLhsa4BlVGIruqnCPyLdS2iREe17V+jjWVVYLSBQ2mG5zJrVNr19a0u
XPshkcsGrIgwgVivExz4dn50W2VfYV9tqBxP1R2Ea8tfD9WNGRzmlZJf96YbcbWu410ebs0a2sXt
GB/S+mqonwmJNG0NIGX+HdyudZAOBt1KuY8J3bJbuvcUQushRC9LWcPW2Kdg+FSgL2b+dreaA/Jn
H9tm6ZwgRdTAqcFEnQ4gi56ttDOcDra6k8Ir28tFABZMlnPubkW3jWWV66yubWCGvhiV1az6vkoO
5I4YExnYhXTQXExa5Ay5A+kK7foIBPRlzjDLqUpMfXICvpfcWgY5ISMYSHjriW99sSy/f4BxYD2b
KCgvdet+krdmaPqXJA3JhLislMgZNsLjFJ+geYPV9ofkEPSdd8EM6ZOWOV2nSEGFS6NrCWOc92k3
0OF5NY3GUb4h7eZKW8ABK+9OWaVrBNf/wcskw0fZRyad+KEpKjNF3aL9/tRKlsDFawTPMvVC4OZS
GN/QhAdUbOi05ltbCFCr/pw1+iSvRxmAHjwy9LPUZfGcqQdOOjHDEx70ulO1WX+AL6nsVEW9ZDx9
aaRFAjjMDLnvk+gk6aWApYdptt9EOi9p9cOA5FJx+FeNeTlBcfKiO39Ompri4rn80jfiPuG5oD9p
RoOAO9r3hbFqUR7p8WvPSgEL7VqogC2hdr2q5c5ScYxi7Iuct1YHbtXjSutPlN3c3ui3CtdFslfy
0JNNuB0tbHgSWPkNOA4VFwGF680IvLiGsckpCmMJlqJwB/8oBtUyCRtRaAmsg1df1bm2jNop9fJj
1yEZK9JHP8CvWR36W6HIT0pSuVOkHxMhKuljYuLNiVDjFMzcrLpbIeO8pby0CTnhrcFc+dFNB4E1
PKYGmm6Ij/kxS9u1MbEJpPzrBDbmyDaIBZUg4qMigOK46bNv6nTdq6prZT/6tt37MKnjbrB1RDPl
RGJI06ivlMoPKY6uLDI8SjYdBZ8rXYwM+cIS0KX5gyw/GJkO1psoSbK4/GDwqtvS0+HYwQuMqpRQ
LhS3gdys/PyMhQuKr3VDgkc8VcKeb74KLa7YSIVlBQR9eNdTp6HdZiPG35P+un/Mnj0LBdyDRY9F
U50m4WEokK9r25KPbdLu8zPD/gb18vCt4gup8VNtYBkTxetWuPaGhyD+ZvXnXD/jsWILQC3GfkSe
r61C0AuWSro9ArKxietHga4Cr3b9aKWNwC8r77rrKtsIBbtNMAqeAqcjZorbVzH0baGA8hrnjm9m
DwYVEdhaAhrZxpXim0G5UgIOynXf4D/mtBvSGZTIzN5Rcs7C+yl3ipCm6HW80ap1eaO32yTejuqP
YVhb3CmNYIXHkhNz8ZvbSrhSVvFjlb3QbxQoJ708iQF2769Be9238CLczCJrdqVFZCZvPGixmg2d
h/83JBekPL/ByLEiOeaNhwNjtdFOavQgdwdBeDZhP/TnIHQgNKckQ7UNObscQrA8WxGsMtHNa2WD
5QHXcHK30EedSrrJYXyGOyPZTzGMceLl5liq18J0Ilda6zstPnCN6b37KNtnI8lngr/OHrq1B04r
Eh368ZJvFjnD8BVA59iA+jqoIR46rkY44B3NbNdCVS+vNOOpmejds3V9z6FY1te1iaLc8aD+kKwF
xEqu414mKjxIwypI7gxcc/L1WO/zBieGrVTcVfTsaFcj0kSAg7qTw0HyQZJvgGBohlsix9Nh82Ls
sldjNIIkiCNb/erjmBOvsv4n2Z+s2bXiSav32IByTUZJPNQrxGqDde/Jz+AexnhnYn6DNZleuXCk
ROPZq1zriZzpOF1VuRv762wguroKSwyBIFv3ik0CObdWqI35oxJhc38X6auUO7g5QRnBQgMlbKi4
gf+Krg8BKaJLmgYLkT5fiO9fpCjhwld0HXzm/LptmBJDfpdUSWULwTTaNFSau1zTtriZPLdTSRbM
O9VJsYVfQnb/52jQ9QnnsCvgZMae4CJSO9ZShb74HCj7JGuOjbXKjNL2JHVXaT2pi/kGgs8sKQwr
Z7onj6KZuV57hosTJ3e/bANiwakBuUzjNeYAa7bK2pAcof2S54lrYb2WEDWWW7TlZfviEVfHrMiJ
pH593VFeqE5VcvTFq0K8HrXDMJzV8VYqjtXgsCh8ZWUBZwMpl12l/sHSuBzveuFFKdAE0vFubcPs
HlyZ5z+l5aGXdsCoadRLq599d4sCnd0j60CPYXWfup54VlUuQYLNBi2X90LFFYZeVE+MsIvjwuwd
YuskZBCLq9huKak0E/ZO09d0eAqk+yBgybljdySuccyOrn8Z4DSHDd0dK4/7kj7iNaN9xdbHyq51
86HHJCFvnwPtvmXnb/tmpYXQ58FCinQRSZN3ptUlp4QxHK3ioVLv0ugqKo+T3MEGv1KF55QNpkm/
VWT3UVgiK6+cEGRc2zwN0PvanZkRlD/J6V0UP7TjV6Ma9qNJnnS0m2KbZk+gXUX/Ch0ZbEgvWatc
fvXJVXL65GUH/x5LOrfIGS2wCKdG3LfyemJPUfDEW0XZEeS0gNI7Srf5dIxCF14kRjslte6+34IF
BegNIjMTuFOfJ05L7ozyCnq7dAZrEXIRJoOLHwZUto6LYT0ckEtRg+L6/gW6KImj1yjOnASc7MjN
ywvOATz0JLFsRCT4VMRrWJ/spgo+W0DrWlF3IXHG3V4HcVYPAnCwaiOhGO9N6u3qrgjvOsTeOUjF
3EAGkd0NJ7+SbTFfRxjqQonrBDAPkAoEcOi0FJNzDxGYQ1ar49ugWwNDwlsPzT3ruPkyp6WjFSXo
anQx/CAdzFlOK4fvIdNvHUP4QYWrFF0NTBvPPYJyHp8NY2dMFOMeMWsAqECTd9fuUs8pEreW6CFx
6peq+FFF6OHh2r1UqRNJFDbUWxSwRraNxxs53AbxreCTmVmH474c9n0J7l8loVfbFCsq+mukTazD
RNrQojoK+xpcqXokO9AFd0KzHjdicxwxdDHsNt+C04E6zNeX7JFD7FXrd6V5G/pn0biS9YY8wr4U
QMoLAF+rjZ+T0XhRpUi6EKV+VtikJ9qEfDmLRiXlfTRe9iO9DyKTLFLYU8rgBYQW7PCuQig6Mm/o
FL8w4iflYf3tiAsVlDLjPUn6Ym80o9Z9ObzzcSNxolErHB/W5dd/HobTMWQQ+ijyrDB7/4BDLeoR
VGgKiECbuNJP3UtGuuLPg0if3NqMWXtEgZi2uQ8dk4mVyWNJVbXekzGgjBuf/a3lJmv8Tlf0Z86X
eJJJr/MtB9T1hRDvk3sbg1va3K45S2EWxWklzhQvaLOThulDZR0AYl8Y4JNP9nYAbbZ1f9NW7KMN
oLM/P9Xa6EqYKpTSgVh3W0rt74aZv/2Lr39HpQvD5MU//s+uyO+clP/osvz/on+yypT5v//yKf7g
n3wMX8Yf79yT53//t3uyrP1FWcOkSVJW54Yyg5/8Nk+2/lLm3i8IB6hs6BrV+Mnf/smK8hetF1yw
sbVAvDlP+zpvfzkrW3+pNG9zJ527NOaf/hP7ZEl7P/sMLtbAr+nLY95Z6Ny1RS+uqHIBNBvycVMx
yr7kJIXuBeJdgSBE4egVY6+zdFe20iZXQC6oFoYy/UaQkGkrz1Kqc49bV2EoV1Qm6EzDhRtrcP3F
GsKk3FkZ/fzuEJsmDB49RVxLnboXe6GfsWiQc8nY1wWVrkTgt4AM0NXstGo8dNIpUrBSxPJx8mof
uuvYZpTwygnKQh5N8VUsRJLcbbJEz/kjpHQyWPJwZeBa6xV0aiXKpStMMCXS/xId/ZlDZ675NZ5w
twQigP5FS0Jd/GY2RVGrBx8jPIoXKpxgaVUUWittyCsl1BTqXo+thNJ5h4qCBHYcFcW6VXPDABJi
Nv7QumhrWoki1TSphGuJ2CjqI9bfZnMjtqz8sy9JHc0WUoDZhklW39C9J62HAowjlVnGsFRzQ801
2dHlzujpohX9TPgqRHI5Tislj3Wf7KhOMRja15C2CPUA5gSSdDP1hQr+kkb8Vs9cTGAgJ+OOaLXT
na+XTRLgrBek+Q+5i7XuVav7eDzjN5KoFG7qNqPXQG4DS3ys4n4yFTjYmlb9yKCVUNVoqtzvXieP
LixKfyWpEkeuRMDEfDojhnklo0bCFU3KwZwhhywBvDxlojECWsOMlLTuOPT1dI0gaTSfp15Nyf4O
tTTgERbClvbxNuua1r+q6qytb+uG8vmLZwyldRQgCxpHEAGt8h0wUc0JrUwNuWaQX8IwEVaoIwqS
ToKGgi4lbmd3AJ1WA10/woG2mp8lLreU7uh69UEwgcWgLo/qJCWTQXXEzOHrphjc3IZIT0ErVSJt
lC1NB3QhA+azwNdXtaFlADzjAo8WIRSAJhKx6W32mmCjrPwIOi3Sv/S5Ltck+jvIVzTuNUhmg5Wi
ZloZfRHkMDRqEhRSxuVRkYaBdgmZORIcjSBtRhUXnVEJcLlSk+FYNEMX+ITg5FEGxFSwMChvo0VI
tOdOU9pR0knAWIEcr5NQs2rhJgg1KfO/TFaJpRr9wrmhKGPrpPTIEusVQWyN9JjoMZkgLiVBX9VQ
xaXAyMSOXoOC1UAaOx2VGpXPm83v72PgLbrlV9jx75wFRyhtfyjC5RmBQHf28tRuLOy6ap9EbrX2
Ttz+/G29qQ4kCCq8b7+DDz7kT38ecqHe/DWkJRImoKqf23d/SabeHHKmjoGImfiGzY1xJa2TdXKX
UKzuVy28u8ROztFB3Poc3tZW/9p9mZo1XSp//h0WudH5d2CrNhWEDfyVVrNFsKKnVERzMjn2jIYZ
wxXilm1jD6v+GIFY3lyCw3zymufx+KyqbPLQy+hPLLhoDbx/G1fqzegEdIzTU0ZGy98R9B/oNfIv
SBDnJ3j/YUHRoEKf9dLIB5ZZ0aixslpXQ91GLUUO7NjL34f6+59f4ydj0OFIsz8HomrRlf4+XGlV
v8plYOC2T6tCcqNWOz25+fMQ0idjEOsRVqqWxiJSFiFRNDV6ye2Pu/IDqLneoeS3gbB1K2l2G9rG
HlLjmoD6QiA2R3KLt2fSpS7PuWxmyVLDitOEB+wz0+xoV+3iPZaXG2svb03nwtPNGeP342j8xznQ
AScZNPcv3iDUTFqoAcvZ1TABNdfum1B6gQR2BSaMsi4gPfKt1BG9O6+dNlKuwdXGOuPPvwXBy+KX
QDsBa/KXmlr88LBm20Ri71FjZF/DfAf3aJodRP9uxJpZNgOcPI0v/3REAxtW5ucM1RDl5eTM0tBs
JiSDdgsXjxYVw9f3HRZ+urntjXBVwn7/84AfZxEDmnTJItlmu1zKJyoRN3Pkpthh4quiPHck5+R/
KEeYNxVUL6w2VSVdz3JffEwhjil8BHzMXOidsotcCXeMPz+H9HFiUmKhm3q+Z/HylgwPDdWhSZWe
B9lrpNoCEB6B+9I+Fq6/D0lwNo+S02zE0MVK48Ka+GTTNOY5asxKCP3jcp80ZShhL2L3vPduwm1I
Y9mJ3sl1sI1ds9wAXrjwsB9XB3QF4mdWoUE/izxP3DcnhQdFSRUzVeGkQDfsoEOkP2U9OLnrX5Gu
JJfyvxxwccGr+Xq4QDCgusGSze0Og7IzTvlu2GQPwlEtNhfG++Rr0ocO+ZuTXdaVZbdzN9VCl1Sy
Yg8koCDBPqt7GkLuJvpLSbQ/hrvRpdTdH/HPWVvr/ka9cPwvrxTMWENGzIRuRWQxLrc5iiCWYQ2M
r2B5JOKY6d1deMLFCMrcls62PZdFUMJLSxxKH/l49qZiy0E7cHm4xu+7c6snHCCO0kr7NpyS3slf
Lgz6PteCVBStLJVP2vw1UwF3o7yfN01hVJmHZslOwZ3e4dbD+Z65FNpX7ZfhhlN+LTnDhvaew58H
/viwSCiwRaAAhEpZWkYVIx6VuJkzLWX/ZjC+6MolweAyjpifTCH9IYF5orn/w+uMpwqqrqDKnEvN
LlvPbD0L4a2xCbY0fK8uzY/l6fthvPmJ36xAAboTfoqMl71WR9yZnpQ1y54R9VfPlh6r/yBW+jDm
vJe/GbMTMSOKS8akXdSlSoYmZPUbZVVt6Fe71tZ//moLdtav6fLupc5ZmTcDhpk25F7PgP3K3Gh3
2B2vuuu5Xq5ifGJr++os26Hr/bMj6e/H5CbPTooOdamKSRFIZh7dD3bj0++SbEIF+8Vse+HZ5qn+
JsCYRzHnqUIegigfxev7Z2uLKBmsjEILjeN0AaROfCM4+Ca7tHe+zEH2n8f7ZAUQbVL75D6BTmS5
3H0gZHniyZId6Y+qd8rTC+Hgp/99EwYAoS2tBkthjd5VjZERiNop7V2NdV0Xuz8/wKKI+2syWKYu
0kiA2pIc4+IQ1wps5luFLqRZT8rFz8lXxUHaJ1txa1wa63267+NY8/n3ZuINGJaFfdFTkd9wv1/J
jooZgy2c/Q0GMqvijCgYf5PdxYP8k7fIM7L1szkbXH4WmaS+0fQirVuEJCvJbe7bjX49flHX9Ci6
2Ceu6heruHSyfjqkyeYFcRAi/lKrJMReEZVFjaMqORjg6ra/lbbY3DrSHrNu5SfmCXvt0vtdRH3z
5J8ja5JlMJrg+y0m/2hAiQXgjY+j3a39A4W5Jwpx/km6qY8y9C9/JsJSKvlPHvbNuMs0rspnTeWR
cSnLD8/JtbSmB296qg7SDWqe+r66Edb/OFpaPq22mLmC2idyKTCquKmzA2bPTnAFCbw+UsteE6Fd
2L+W4eDv8dBeEyJoBKLLtV5muTHgDDbPInMjQ2AqV94626a7zIE1eGkjm3/79xsZyVe4UzBAiOQ/
rEsxjSY5CkEdUa2fYXK+M3u0ODNy4vKzfZitQB9+CdDYwyjXLPfmQperuGpqbFfEr1TXR/XS03xY
+UTx9J7JBLDoLz/ASjHIrs00x5qycbPdtO6uMB3VpJX3XfmKwSr9L9/Kq3Bdw2wJfmf+/0dYr7R8
NkhI5JLZ21SS3KaoLIKjtAX9OqQjDUKO5Jqzxmtdb4Szty2PlIp1ARzzKnAuZUB+vbK3349hTQ1N
3wwCJDJbJpqmqTNycUrmYb2NdyM/mo/GU7ydtjShrOb7y7A1iGPGY7zOVq/YLdDcfJt/17fVQ7Kn
0+LCQbXcGuaoW6L5bg68UQ0vQ0TREyXI7ahJMDwTcINUPYpHY38hCfMhXvs1DFCVmVtHP9hyB1L9
KO7lgmHmPFN2TT/vGjuGI1bDTveAE9eFp/p1Or1/yzzWv8db7jxYNWeVUP493rwmI/xenfYc76ut
RWF7g3TTFbcltiAbb1WG7ri99KU/vln2WggQc7mE25u62IbgF7Q9dvekOelPSRqDrut4ixrhwqMu
MAXkKrhaACjgmObviaIW87ibYCn6JlXAeULRxXyIT+WG3ut41ThQT/fMow2CHGoKl46VjyuIhBqo
CRIKtHl9KOVWhiSAQQzmkecANXKbsrKbLaIsm57idbERceG7VM39ZFBQcAY3C4sK0AdhrJwLY9GZ
KCwrCX3Ak4CT5oXI57MRTAJF4jc+34dsXpl1TB78YO3wZ/tT30s25fcSuyVbeNCf8zVixKvLh9b8
ld5PWAJUQ1FF1OEyOaHFEV1KjYWNsYnkat/+1Nx6Y9KyvKqczJ6zCsb19OXCUy53XqbN2wGNRT6R
CgduDSlPSXKr/jbcx1+97/L3AgTXEd9SJ3UDVCk/lMgOL+S9P9kL3o+8WBhZgCUf/8tILnTcpSI3
PNHZTVsDw4pb81b5fuFRP7xbtniOF3rlDY5pcxlzFSg6wlxFJly51dHcx3uy7AYhV+eMx/Sq33bN
+j8YkQ3I0khPkdlfokPmI0ce8BKxNbt3pjXuFNQtuEaZ3KJKV9iJtxcGlJfTR6Zz2wINyh7OX5aR
rEZjMRUh6Ha1o6fcb+pNtyWmNNbKqoH+cilyXiYW5MVwi4RUFslYKxUMh/muZ7d0+lQyjHuqbzld
t7Ow6n/5fIvlETdBpuXzgPSqrAQbp5Zts9U4PYaHy2fih9s+nElpTkQbGrWDT3gqeViYw4hGA+dP
rKgq32mdkZIQBcuNvkNMYc9DV5to8+fH/LDzMC6lJ4XzgqI7CT++8pt7UNeIXh8pJWsQSZOZ33TT
Pz6H5xGo95BJnOtOy0OpKMj1+xXNxqWj3/zeZsRduW7XGLG4/vpitDpPhHfb2mK8ed6+eSIxbkQg
LozX781V506u6CSseMPgeOrdcR3c/mYu14dLN/CP28xi6MW5aBSDCkW9m5cErqFrjL+od5OxMW3q
/gfh+tJxeOlR54/75lHpuqeLABkWStrYnsiddkq6KvDXSNKf1riJ8PT882z5GMHOT4isAVHBLHBY
Inkw5x4nTHiZpqvZYgI9aQv3SVi9qq/iWtziQqlcoO5+tjJkQhluA3MR4UPa3cqjRhMFaoNqsfIg
72xooV1RGWns17BdUfr/td1cCqU+XLFYkIoC6ZYcLZP3Q3lIVoI8Hzust2hsPjY77q57fYdd0Uo9
Xl6Fn8wcrlWkoinnkXWnEPT+S+qDDwROmG8fro4uz522KGId84pQ3F/p28uqkQ9n8ZxfeTPgYjtV
Q/x4EA+h6pauVL2yB6JGf7oygQxemDIfN+73Iy32USkXlFIpGKlzsQI3tnw+Io3KaeJt9RPfa7cg
HK7cntvIhZE/nlAGlJP5smfNidtlmBprRG4YgST2uG8pXmKO4q3nBKqwIdQYbOv+wnjLe/I82Nvx
Fstx1CnTeBrjzTeO+ixtq4Nuj66wF7fCBUrRJ6vi/ViLfdvrMSqs1HnCvPq36qrgpeJsgs+22zlz
ZVa0k1M9ri884YcLxq8nnFMBaJvwg1jEUaWRYvk61PQnJHb8DUUb5iMuBuwrGrVDmozX3HAO0cm4
9GY/m61wOP973MWe3grUo4qJcdPRNtFU/WbKE4cX2/iobEbGnR6yTXDhcPx0Weok2ZGpQZ77wO4L
xqiFOU0mGv+gZDU3aOBJvB321o210d1g/48TO/P8eTOgtQiRUyFvqkZiQGkuuM/ftTt4blytJypv
oXsx//4xTn0/3vKD1oFelAbjVVgGhbWtba3bkJ0HlTsi6FWIA9WluOqT/YD3SR/d7JFEfXExZDv5
hhV59DLjjbqpmh33x21VryzujogTKZ4GeFxv4rWwuxTrfHJ6AbJ9M/RyGulygXefBRFvjWX0F8qa
p54OqZXEIRLt9UO2kW//8YoBVQgrDw0ZCSfZWjytYpSFNjdtzTePdbjF+3E1M11pjXeTbbi2dutL
t9UPaXRKDe+GXDzllGoKfVYTAB1Sr3MiItwXW2Mz344vpnk/zp/3Y80/fxOBkOWlRbHj8fxvxQ5l
w1o4z7081TfZnoti/8GWzniklelJIxj4kMqKg1wVggI4kLrxt+rDnImUX/u1vxK37dPF0T59ujej
zdvSm6ejba2SqpLREIivqnttCyLJnuth5X1FDfPSeB/DufnhZsw/kk3rQ1Y37uQBZhYfTgWDYEtY
yUdbKUhKZP8ksaEFG09+Elm3nSDLl6KseVK8j5oZm8woRFzucx+UnLkW5dMk9EAknGGNwRQbz1a1
O6cCbMGnbLd/XhcfD5L3wy3mqCcYnQnMk/t+tRWHraLhO3vh4jHHFcsnwhRspghjS/Uhzegneco1
ACzGPFUU7m69+yuvsfvzkyxwtiTAWG4EiIwB/RCp7yJ0S2WvmpsvUZwcLVudN7PDnAWT/1Wz+v+N
4//nV1D/PzeOn76NedP8eNc6Pnff/G4dV7W/0HFTTKOxcXYDkZlLv1vH+QmdD1iS6RYfaCYg/nfr
uCDJf9F6gTabhJ5GbDjfZP5uHscj5i9RJCs2J1FpklLpzfhXU/v17xn2u5/f/0GjdjJCN33b56m8
n+tMDhra525LKmLgD+m8fL+LSIaQl3mgU07MZVcrn7QsHlZDaYDFi7dNhydOYY23eME9YveO+A0y
RVxO3OGQbMlfehzsbJtadY/hUov+lPyY4o+bUWlcGSM78qX7IKU4I5UTznUPGKY1YEvSn+weoP+1
I/7eh9AsbnDiDPX29c+zX3m/Z80PR1Ml7xCttEpSdu7of7tFNl6C/aAHuq2Vxm0nAlLy1qqYHoMQ
WWimuD4WnxMep/U6Q+PaV19HH7NYobxP42KvVtGD0BvbofXWaZBs2JaOWDE33rU0yGvTpEYaR5tK
u7NkKP4SnAs3DDL0U/Ia8MiVUiDObPP92Fjr0qhtI/85M4H+/ITvt5G/H5Dcr2XBAJ4RwO8fsKwE
359gHtoShqqRHOLzbux0oz2NCiSsUMXnPr+mazmw/zyuPId6/96/fg9MsEIRbC7cQG9+P7DXqVJR
Q0WwJeURI9GN1GSHqvYOPTw3pXuckmwVqvWKW6prIoCDUXwQsaOB47cJTA3BZ7WX8R0323Ovduu4
vPvz76d/+vuZFARFcn+0OCxuO4NlBP4UN7PercUWaHguf9kV7/smOGnjeBwM5QC79iwOaYruGYWx
djLqeCNW3+UO1RWC03xo9lH7nCj+NkQO3eb6rlfa57gpOQ7CG55q8oAKBaK3LRofK+ydGKk2rPb7
crTOcrqyJtTpUtF8kVvAN2M77CHs4occHeoo2si1sA5SrHhrdd/JOILIiOeOkzG44jkvlFsyDqAf
/cCFp/RNDtOnKk2vIs0E/Wi4DcptVejPlp5c4T7755enGvPbWX5dDDIldq2ZibrsPhXNFB1G3Fvo
Icozzow3RsC6D4y9ELdQbqAAqy+tqN4IXfggW9lrFHhfrVF99vvuSvLRO8DTEoMHDQmgNu0m0Zix
Occmll8aP9jKQAIrD04SXIFKV7/GtbQJa9dM1K1XTJCvwIKJSNFMzW3G3vZ1xNBD6CRN5zR6cC9K
ay56q7aOEGjPUKrpPtC7b1EcPGBJfgAAVQ9w51LQKLKASiJCGdsn072eR6AT2bpE4YvZmq6fv1g9
chCJRr6gO/VlDr2eFGBUnIc02dd6eAdy0PYaYaMdsczZ6mIBshwSWBLsUhQFfrjSavlMB8O1xxi3
Uq5/1yp9pVlooQswKhF0DdVAzSGdxb7dlXm3s4AcWcmqhUxpivnGjOO9HgFlbMx9pEsvTZ/wz/kq
Gal6YhOG0dymqE99316Ftb4NqtAtn42qw3k5d/MoOGHIuOmb+lRP4kpBMA2Gfd1o0coEwJCH4yHD
HLnxoZpOuetGWLr76Hd0oKABzMwBj/LByFcpWuEyTw9mOF7N4kMzmfZ+m6+sRtr9mPripETVOVSj
TR9AcmhiNLRlexJC8xv2dN8s6AkZvjEhPQwykPf0qVXMA6gasTZbm0TVfkDbIfTSMS/NQzIIjuLF
my7rndSv9h62Xaigt4KXX4W9/1BWdDQmR7Qc+zSI12lUbnvfd3xVcX9Qor6ORM2Fcr7T+ukx0v2f
WWtsvQR6nObaUm/ey11+7WnVXTSoG28q7gw9dgJF3RhztqzTxBsPHXuMPYIgRNig6LuA/cewIGdI
1n2jq0+V9OAX6g0G1ht/MjfxEHzXW20zjpKrKJD0jPQ4lRRrDNW4L0vtHFXwDjvUH1P8XTDK52nw
nEk278d5153FI5Ox6+onJNNn1WtPCD6+1nJxnY/p0Rr8syyiuvV30XPhSBJzhJQ+/YmCBc3I4voX
NdA6Wla8UfJBJeoKZX6no72qJjBU+jmi8KdO6VESHgrAyFJj3qtV+NJ42V05ma5RaZs4Gx+TWq5t
Xq+rtsrWy1NHEKju004aTOIjOpZtXqYvAj4vAIVZiOVdrCSYeQYvslregNjZyrF3P1jhS+SBHFPw
l2miF2hz5xLlEO3o33zPvC/09qRo9O6M0k1VFqVtafXZD1K3BVXamezDMajZAluZ1MzvKlM59763
n/T4ofvWt8zHDLpkVhrOgJi5ncltY3kWE9+eLLAD5Y9Uzu/KDP6FMIl270McTjlXzSFi3cKdim/7
gx4LLwO5HqFSb3CgO7ZJDyvbAGZX3tWp+lj94N6Pbr2S6U45+HD7rObJDK2bOGpAjpKxEuExTnOS
Oiuf8zD4HuREN5kXP0Ra1bpG2m09ozj0mnnvK+HPoYSUmVsp0mdjK6r5dVL3ThVKhy5MvuZBcsTg
84xCGmj3rsryO6UFyubL4mM8evepJW/EpNjg7wFxsDXXhgplo5hDCZU4i76W0O5k8adJAt0N6uzF
qzSK1wrsyzIDHYG0OkjMA6SfzjZKk/a9LPNXHvRWgzJmZ6gbMWpLW+S2vQ4oJZrJXVVX28jCW5Ea
/I0sGudcjn4id3HFQr8fABc3hfYi1N2uj+UdtWzETpmCPIssYSLs5YEdhjxUvgrXwGAeaaLYtCZs
+Qwbrby3BeV2wtU8Mshf4CGWe+ChquIuUQGQRMcBUOhQCAdwJmt6yfewe+0ubB5VCSGf3+1kKXzK
hQlcvuXbKnLzWKVOOJhPY+b9VMNy3RjlTWVJp/9i7ryyG0fSPb8i3ANvXglaSQTlUlLmC04qDbz3
2NGsYzY2P2R1T0kgL3Gr52X61EN3V1UGIxDmM39Tud4mPPZS9ph7xUYWYZkn3/UA0ZoWf/Iheybv
wpu7vBWUFlEHSVt3ZuCUSoTUorVJWnkraiG2GgXX2LAL/OABxT67j7/mlb/v66l3J95MOjCKGD4G
WrsflWKta/GD3CI3qLK0Esp3lXSnJf4xD8w9OtuHQN65MXU3Kzw0+bgT3P5ZjvV7F0+rmnfg+gs9
wzj8FX6ROIB0IMJVqf19Dr+SPMR/N26tVRyK9B1ezM5cu+0pVQbcd8a1jG8Y/uWrRvdWYqsgU7Hp
6gdVfO+EZ7Xy7dwjnyHl+UfZ33OW8Neff+dHlg9l4Pn1n8zk7/+1+5U535Nf1dV/6Bj8KLMq+13P
/6n/H0nFFvnSf58b7pog/d//6xcKAVX1vfmUIk7/4l8p4pTRoTZGXQWBIIuzOWEd/soRBUn/L2As
FF0VGlpYR06J4L/4xVOOCCGZEgLQSQ3LR0LwfxOMxf+ayCa6NdFNEIFX5X+SIk4Z4IdgEMDbBNWn
SkidEHzdHBdmtiDWQtTkuzbbodG3SsUHMwM+hA7Ph7W5kIvOos6/BmIkUDt/zPlmOYUUlV7ceIgT
Z4W8apCR1HRhoezyubxL62qaCxJKtAgnDsBcYG0IizrB7u5YEcBmVvOsx+pjkAmvXpiua7NaqNCr
yqXxOKIcWFXTKSTMyi9RUSNDKGTHoWgBJAHUIZRp3Ep8k9RI2FaaJmw1pe6+DPihfA3Bt+8pgykA
hqQKJfJShcUq5yICTlXePCA4yU4b8JZJrFIiIpDRAzFblxQk6Led2ZQ3OmJbDTowGoKWYzs8qU2a
Phcy+nwhOe+T0KuF/KBKLeLB4kAY9c67J0Y3adF23jqxDB7z0fUthDks0qcdvG0TR0g1zuM7Q87j
x7gJNHnlw/1F91It4A7j0je8d0GFxE4Cp/VdlCGNx77Oo6zG+MA0boZYCpjRbuqP4AGHCBdvYoR8
/9fGwhTFGhv1UKcB4rsDYT2JJIV2N803A7TjXe5maE2z9fCbDwxr50JLfTEqLfiRZKhnaWKm3gRJ
NSlwRwK5eZ4FW+oQ0NKRSxDRBB6lt14Fub2pBdwQ121SpZ2tRZm1TwYtxHc48Vp/NQS+fF/kTbiu
E3FArLdO03VUC8m3sZO5YlspAjpiWLW+CsLE2o+63J1yrUC+SQoCC8HLKEmPeqAVd4HSENnKrnUM
81h/KcYWkXhzaMXHDML0HVG+vA0TnBYt8vrfvJHDjVXW41sl1/qaiClNtpLlyRv2EwhshDkewiZo
fwilxnMYe2nyNQp0xUkEQ/3q05IBH1q5wTfOqGsHhVGicBG0o2f3oYUAptUrzb41mgKN6bg0Yz1y
1HYMOlS8wO5W+0Y1BONW7uRAvUE1YETQWDXF9ilQvYjwVU4k7N50E8vaSk1z9aS0nm9OEu8NjLxR
iZ+SzPT6PVRqQH0DkgH9Vie0pfMVxgiBW2lr7hS3IogLu96Hr9Fif0lbt48SRHBGnYSkVnUi8zGC
E1e7Hq9ynqLqP7qD+JhEIhTcqBR2ppGW97FmFnujSnU7NyPppbAIVOURSfio9BFtDXre4LbPuk2T
KMjsRtZPrS/Kp1xAwKfIqZJEUWB98TxXar8gzH5oKqHD5Dqog51QZrdDEeM9rUoxysv5SSwkp+8j
1IVZNzsNRc5voJSboiH8dkN0pcqAcH40gPahcbI2dGItCb0pBFqH6pQNZXfEjHXcWZaQA2MD7mln
itI+97lR3BcumW059Gi2yqlJ5SAfbF9WCN+aEZGrsFXv2HnuayqgvyZqfrdxdQUZVrEfvsSph0VB
JqZ2hxrwbghM/UcZW+FaHhQkfLX6NTCy1lxncZg+dEaeH3PBlH/Xaqpuu8wLiQW87DUeJGVTDi0R
1CgTL5m4gK9SP5UfJDEn4K4MNPy7rO2OhYm4jl+L8dqQXP29VNDJ85VIfhJkrSYgqn4OroYgrybe
RKOFX2Wrapuyq971UZbXel0IT4Ka9P6qGDWKZp3L7yvQgFZHJFz1GOGtQOubTaqa+6Z0yRs17WSE
yESIsfQ+ZiE2CeyUfeHJSHCFFAIsgnSMR4BHlxUOdMoJLYvU7jEUWpsJFMisi/J1WrbCulA7aYNy
BIr2Bn6nY2Mm65qaPKLQymukJT9av4NProNfLLqmfx7SujmUZc8xtyJ9Pxim8jKUhkDPPCp/i7UZ
HaXOC28kt8oOpYf+q1snvh22gfqG1TneF6msbPy+HA5x5VEGkCZvicYlqO5GhMbGyPttlfg3hMGI
eiHCAxu/Lt+7Qv+eiG6z0WN04H1vSO7zqA7493E3sYcm1l9HRW5OCQnPFytAhkr2jOFl8CY1qAgL
jzTPjR29RSJqNbFe6rFJ7oR0jJEBTpNvrIeEE2ho7SNRxpi6Vrp7VXZDLDPqElnEuOVwrworD01b
0ble7DAu0sruFVhliOz66DujGTTydz3Bc1GTH4RdlNV01qrahHLdahki67iQaUOr8EVkGf1aAu0n
TJkCa1WlfJZVPqjto9bHlEbjYUTuETySvg5SSf6G4Y/Ub0ZPqV6tMe7eBBXJjg3sbv2o8tYgTNxi
yZFWxAUQOhIbhl2wq1pppIzR0ozil9tSFYmbxJcUuwwRCcae4sYfQ3fnqWONLRZac12G/UGnHGoZ
IFLZ1MpOV8feFs3wqfdVsjyi0puxdpF/COqd208xdUhS7YXU8TJRXo2V7J8AAmG6G1Way8ZqO7ss
Kv05ajsoHdAQEDEbu1DYlVlNgTiRjLfKG7RNZaClskrMXFsref9gSFlyr1ZafEga/daNuD5ifdB3
Xe+ZN4lSD/eCUVU3plBou7Lw3FMUetHP2uuGo2Ymys6r8WlJdeMtl+TkWx5w9AAgNdYz+gXS7ZQv
3jayF6IUCO35MTYQn7xpqNs/q8MQnfTY7Z5yV0pOiYIgYSgnxT0HDAi+rOVVy/5LEAnUgppj4JU+
25aLKrs1RyHfqGIwbkwaVy96ri4x3y6KOCFIO3Ui6Iro81BTLQY3U5X2aLWm9yOpy51QhYNdiaJw
4weWvhbGwd1UFofYy2RvHwd5talUPfw+1GW5VtTUe8+7NnRvATKqK6V3JV5HXy2+6o2P0uP1cHWG
qZ+CScDewBMx/oLaeUaYqFM3KGO0S3u0GS3vly7gbILeTsftxG2PufIPTuATQdx+GEcMreLtZN5D
uukVFVfpF8N77Y125VOk7CR3P/jhQpp4HrmDgaNhCkYEbRd5DoKVItmXQ8M6enqnIuGslo+D5lpf
lRxNw3JEhfr6gsw46H8tyITuVeH1whmes2OsIfVUIRSO6V3NQe0BiotPycbfyodqba6QSce9ANsB
i9r3AUbZLrWXcLgXdpAJwVDH8g20GtC4qd31oSkewDuQg9g4tlvlDXRBv6m+aRx/bBgndq/x0tUb
Dc50916kK2Whbn5puT+OPf39D2PnBIJx1hvHSm1eJZnCXJjUKhIb6A4apTcutH7Os6XPM52lFn3W
5PqIKm7S/PB4QpX8y8LXXBpgVmPIlIZovWY6QH2DPe07yVx5N5atwSkearsF0rSE2Ji1s/6cKMhP
tJW0iT/x58R9WEGV/MwSRvPIHfB70GXiHQP/F93q3X1Q8R2bPEgRHRe8Z7SblgaftsbnPJcF/TD4
rJdGybBS5cY8BghAIUKF7Ly5h0eycCZnHfm/Dok+NaYUJMVgPM2+W8dTVsixdVSjg5S1pyJCOj68
V7A6Im+xhfi7iFuFZz5f/5qXPqYB23FqFcLymuOaMrpsJL7CcfTldh+yzJjJ5PoCTuM82zUNS9Gw
tZOlScJ8dviqJpEFqntOi9upbGmHRGj2vS6u0MfbDb67MNqF4wZuCY9Cah3yOS3F0jx1SOrEcV3P
roX3DCXQCAXpylioGVxI4qnNfBhotjGQVwu8LkgcrWiFneAP+nuaisLTYKjFgQTThBuH54QruLR+
sNra+JmvPRmhb9iu3wkidczBBiGIk4jOMW0lJFB9DcVS3zxoSvK1pM5rN5MSGibeWKZERfAVKS9r
m/dpBck4bpDsHPWcf9pstBuxLkQ7V4d1P5QiaVUhKztTpK8lZZX6kKZD8joWUbTzpbFc/8NNBEZg
IusBVgWxcFY9QeouorZdOY067FMtspGbe7w+wlS0+nwI/wzBJoJpQO8ecMOnO7SLPV0VRNGZVEzM
YjXZh483+pYgdfmxONtA01iWDrJoErg6k4zs1KEVMHQ+qSHSKHguqYK0jZT3Rl9yfZQvnD4LMidV
J86HfiYAPnglIhtF4tRouN2OrVrsa+LyrSmU46NSGqG3Uow6tvG3lLdGUNGa0XvEttTRf4jDWkfZ
zwB5INC9PFVJzr4KrOCOINCzbOA9PmbDlVjfd1Yr3+AZL+wssSqOvamgie1reby7/pEuzUYCHKkz
GRE41uyYS2Ig4IKA9LCJWrEXiF8M9G3++euGqtHfY8ze0srqLDFWciczs/feH170fytd/rd81wvX
PfB5AsFJaIgra7bTZEGN9dYrnRxNZCMc1olHp6IzH66vFSCf+Y6e3MThWwHZQc4JzM7nHV0pnSi0
TeEIcldtkrjeWHJ0ouEs3Q/p8BjEOuWgdLjX4/Tg9/VDUfb7BLwbCrXtcUhCu8kKNAhxBsJGe2q7
QJStwL8Wwq1AlAWk+xSI8SGW4nalamm1yVFMXKVADihlNQb+WOlbNODaFCb4QXEhK0mxNor0ZAnx
c9JqTi5520iWX9uR4h+aeyHttuRItU/hOlUOgiaHG2BmlJKUwqc62P3svPERH7ytRDuUVPIwxsKr
4al7qoQ3Iq51roD1mm6OeCem3UPQYa4HdIZI+bXRBAfUyEM84guleF+C1KK56dpd3H2TR4ypQiii
VDpEuAWtXu/VUBxR4O3pWVZCdCtA1LEjBQ9HEnbSZ1UkKTNM/7GNuodcgM6uNk5sDg6ixnsQRuFK
Lupt0XvoWOsSXgkjfaUS4fe+tTM5It8RtR+N1B9cLUUEP7wtBZSqff3GqqNvfqm+dSlOO4IYflGL
4HB9Y1y+fBA8AKMknmtCmWMSSHU0OokuHoLxK8IAcA4625MXUdtnr/Kfa+7vkWbPl6S7bZ4OojOe
RCywGrunh2/Ha/OgP0kO4uv6KTmMG+slORWv1+c4o6nwQMyGnu19f1TV1hpFB42ftXQn3eJ1iL5I
vMHSehl9e3agZ4NNB/FD8OjVY60Jnej4h+YluFVe6SK6z8j038iM6Bqr5DTxfq/P8Oxwz8acXYUx
nOtB0LDSi77mAvyRBSLF0h8/uwWx0is1Lg9Ktnd1/iOiUH3955+nS/x+ui0EhRPL7ky4mDJEpvR4
d6o7YdjW/lrZ5veTepCurPSvgd1iD7bidTL3iOKrt0s427MzMF2NhPmUmmGinslw1I3oD0VXOi4Z
s4mKPg5nuQ+kF9b09XmebY3PA83Z71kBYCMTS6co3DWYTDxPHoPqn7HP/gT2YGwpqGhUBSY9k8/7
LxKCSJR4UDLNUzChiw1/V8coi8uJnB4QZ1MeSiko9qHWKcco0611YBnNTYzG5y3ow2xdDpZ/G7XB
UiJ3Xqf4/JHns4+NtFGCXnS8l+C7C3bnObg19vkJP6u1tkPVr9tK8NdWAxR1E9YcBOBFvtqljfxh
n2mz1p4s+mrVVJJTrvs19oQb7RVW3sQZRShuGyy6Ds24FH9dPEhxA06k/Au3YUo0P9wFWoU4bcJd
0NjNJnrsD5O6wh9yVbmCrv4/uX1mgMM/V92HEefcGLMTkC9mRGEMt319SlNEzeS3IFJtsxdtlJZ2
ObaKYFWu7+ylmc4pHJrRDVFQq85EzOGtiotuK7j1sPX8+HufY5EseGG3CzITZ7WeMLpDfxmrlqHx
VjoSk6Jde7l3K6bWUuRz9sk5cyo5IH1jHjhCxc+foOb/VCNUntVaEB/9pO9OQ1WoCxfkpYP9hzQD
fhoW5ByGKqRR2CeASLXsVGrKSpTuSxoL15d4aYzZ+9lkgW4Zde2ksnlscVID7bYt9GAh4L1UPEMF
BQ0WEN90wOeYy16VMRTjrVR3fnmMzb0R3cnNHcqw6drb6Ahz5fE+lXdBu0MIm9IEjpDLVM9LNzJM
IIgCKEmidDX7aHESjInrS45CztESnLkVljeI5UVxubRxLy7rh6Gm/fPhiEZCHpUSB6batOvCSTbZ
sb7VJ0kimGQyonWU8NfXP+Sl0gtaAODd2ZkoH8x5rG2utK3IlwwFDDRi/aCI+TdfCVJbjsubPhbf
ir77oqXZC+K5C2NfWlhqFDx2FCAtbS5nkQvo+lhpegoafxcET1b+K842bRJsr0/x0qJ+GGYuYpGo
ZprIYo0/cL7pg6/Ig6/G8fv1MS5OBbEekEfUAsCkfP5wckofBiy6o1jfFQUbVdR3TQjQgf/Py6lT
LVnTVWAxoJGnuX7YILTIWxpS2UnDI46+6nYEWqV57roylYW9ONMg+uvpRoUHXgU9h3MPjsiQUyHh
hTSe9BscVPD8BAJsUz/eCZv4ttlaD4rtmMhG8Eyady2VZMXOkMgJbfmoHPxvS7vlPC7j8gRuQ+JI
pVAy57EEpSWp9PzCcVMZiySl8+ljVdI9AJRyXWbjA7Z2iLh7E0tZcIUNjMV3he6aObVskHFo4dlr
Oq2mQLoRkJdfmylYyLb2Fnb1dEZnJdNPP3PaKh8+kRdJZq91gDRHkgcws2Xw5fpeWxpgvtdKwUqy
vHCQg8k3luBjOFXl/0jr9K+P/3GtZ3XuMffzGFyQY4jVZEIsR8/X53DpTNIlAtcFCAj9nFns04ZR
NdZxDdEBc1soJ695tvAKnmV40275MMLshTIHsaYZWDvgVb95pYdcpBo2diyJuzEEnWnli2rDS3Oa
vRNlhfqnX8an7qa+E1a6PfwKIa+Xm+qOX4HUgrddoh9e3Akf5jj9/Q9bLTC8FOkHeOsWSvgIjgTu
QqXmQu/h0yJOU/4wQJRoWWJQDcRoK9AU2zdznJlf3PKLW9JhrtNVViULKcOlm/Tjd5sdn4r3qFKT
yhncduVhvuY1rzJQal/eXd+Bl6dGtYtYGHThvC9X9WKXB2Pl5NAO7d5KNjlLiXN1nq/GAEDwIOFn
O+5T03y9PvDlj/Z/B55rtJcUCguhq51k+Corxcrw/5l897/OLhqp/5rZnPKfxOhSCexDT9uqdNga
7WdeCgvx33lNejpeCoTeyfwFUeTZzhgatUgLoOyR3hk7TW9+ujRdwRVnyBmJ2qYodGw1zF9ZPx5E
r30JRMFc+AkX15G4gdYmbZUzuQ9oKSFf0HAsWCJFvzZ8d3v9Q/1RzD67yXVFsyh5QfCdAyMBemV5
l9ZOrZvtLoxRYE8aydj7PvwEQenygx82JYK7gnjjFdpRzHI0qGWxBTVShuvOrSg3+hEC49GY7EQR
ghx1d2Bxlleua28QDj2dNywHNWz7AiW1mwSrLrr2+SotumDTZVUDPBKM5FgNzcv1yZ3nSNMHpLkH
UBpJfQLbz0c7jy0/EMg+qw2a/ZvwRD8lfM+Ru9J5wz1x5f/6T24rA2sf4qMp9ZknP0FNVGR0jTME
wypKvvqeuV6Y06Ub+OMIs/sQ4EatSXEFDrCoTqE0GYFUqlGclKZo7/PEC9atWfhrF8+fFcQr+YCG
SrRJckq6o9d3jtkVP3TXHW8y31zqmF3arh9/22y9e+Q/RcNvHMEK30ZJPlrWUvV0afazm9Ol9T8i
kevUXrvLM7QZtPxGLt3D9UWe/pT5oSAjA0cN1B7h4tnLzXYUw7SvHbfB9a5u73kfvrT1IKwAjS58
z4sTklDZAtJPiDC/oqHh1mEu9E6dBN/DJNx3vg9vol14CC6OQhtYpAVskGJOgcSHN86UQ6X35cGp
Euzw6Dt775leLiSyFz++oQA5oRxyjsDo+6bWm6R1quFbWd9Lyn80hb//+NmXH4TIaLtecmrID7r/
uyhl7NN/XP/uF5dp+umSNDHn59Ujo5Y9Ta8GpxbclSDVq0r/aTTqwp1+MeGfGoKo107X7vxZwcJJ
gCCqThhlE8vz0L1XBtlYN8BVb0y9DTZ10QIH/Y1z0Qlrregkhdh3VQU+Ei14ZUxM2/Rk+r5prhUl
Ve1A8GS7a2RlLaRm+eX6klw6Ch9/7GzZjRBx+YAqixv/9o0TUPddg2aZ3yy9dNalWIVkb/I+QcgL
+u7nLVrSHsrBjTtgGHCcjoO3JAZHSRfN3AtpDrmRhujeiyKdetqI4lXSwHobaaZaUQBnssiyjT9U
9QogXG9LsfYbRm180/pSChNPpxFQ67+K2pRvyjFRbcFqLIe+WrZxpTi2XTFvd4Obt+sBfyhZG9Mb
o/WEVelZ8X3aGe6D20si2FZAGyNyqusM0tI3qQlFOmPtZPFVtrh3QVKCd2ziWesmgFk6sGjj+Mfz
nsfVGAxpj/+iZve6FzxSJRt2MTEbDKNA+2LJuLSiDWutXdrCh0zUIWvprfnT7CtsvV1j2CZ58jMp
4+hZqZvpcQXrL1ZeskvHcdjkwJ/tIpbqO6Vt3MM4hPJxwiKuizrt95nU1HbdeebGLeP+IMeJ55ha
me113cOB2WitjeJFlqNzgu1BaPWV1aT6ShQ7WbC7tNS3Bcr/q6QKUeOMLYwWi2ZYyXIEJcHN1XvQ
OiaUgBpvjlUXdmK0gpTgHkxXbX5IwlCvAgVv78qNuruik4ujEYIzXzhX5/fPZAiC+DTsGFyO5pUW
I847tOF6J+/7GyPI7y3QF9fPwoU6EkMQR8DZQZ4QvZfPezSJktYM1Za+xbERuw0EGbtyB7yhd1Aq
NoNBg61ARAzZqesDX5raZDP55z06V58OvNLARA8P2b5YxxH8XXiQ10c4P+a0MP4eYR6w9wrqLa2L
z3Co/ZRwBgeUiq9xugVqszDSwlzmkXvWB3o+GL3Tyvi+6YdcWFKWn9L2z483UwH3+OdFFc8cAbKg
yEvZ4xIH/N2BweSw3OSYl+mDv5Gr/qZvl1xiptfzfETKVcDIJlTSbFsgxQBk2+qdslc39Nq2ovlb
bQc7kTXgoUutuwsR+zS/v0eb3cjiAFVE1Aan5RMJMlyd6E0o781AvqUngsaGtRIHlDONMIXlq0a2
BhzYDEbwQ/ourMPnqIsfUbzdl7FwMML3UrdsddQ3NbekHcrSb0NnsQYXboYZG++9S5QuFukCtmqm
FDclcJ9nMYtIAmHUrU5VnHZbH7R9dIst8jpeoQe1RXJ3Peytw1Jo/t8MicQXKR2CZnOQsVn2bZZM
r3tja2/ls4gNzPdJs1Fft5so+aZhdMBbsb5+sC689tNE/x51Og8fQq/BlzRw3oMTvLTVxsQfpd5M
FnfuOrAl8JXlGtvj0R7xaGpuxVd3I2wXfoBycXf+/QNmu1OJTchg3Isd2piGh07luLfwaIKOD+Ph
fyDsPnNP+fen/XvA2QYtcNnkouY4vGXf9dH2IEkjxNCvwnW7V47VnTo+daf4wVtLXxemOk3l/CD+
PfJsU5WNFbZWOTgGzs6/459Ssv2rh1LDk7hFcNyzcYpebDpevNE+fOFZHVGMgZSU3GhNj051dm8m
2n9yZX4YYAqdPmyhNiryUAk1LN8zQI/SQTHahU2yMAV1anJ+GEHtcLaruP5TAdKRQH68qMu88GnU
WUqlRXFuBTCr3CPS/j8B827xmYe6tRKOPY4N+c58XNr5F4ekfoOUkkgIO3+t9VEYhKLwTlb3GiYp
7LJy1SF6cX3PXR6EpJd0YZJNmU7fh5WTBcIrfRycoS/2koRiSHunya/Xx7h4oij/ALLF9IwGzGzx
EIHE+oYTBcU8WcsjTk/KrfX4R67UctIXTDrt+ov7qG+ujzsd1PlxYukAZfPkI6I023c4rEtJl2uO
Ltyn8HhEiFlmaS8FN/KlCwoQioytIlA52sOfl1Br6rH3m+BUr+FbHsYI4t8KhRRlZd7jTQSm7b1Y
p6AUFKxhpE20DvuVEFLhXsfqf3JZ0xKALIy+HvTr6Wt/+JqZnAh1MqigUKt0uqyHzWSYkI9rd+vd
uU/WsBlfJusn7714T38tvRWXTuHH0WcXpyCVdRelgqOHKEfkDRJcYj/+Y7I13BW4xKom0fWCnDn7
qAkodB8oimPFIItSZeLX+eg4Xd8555W3z6PMoSd9AXhuVDtHeYpe6jtt3+6LtTWuSlRgsZ5Zp8ds
f33Es3M4DYgugoJZt8VxnE2rlTqqW0xLz5rkwWg11BfyAuZf3rRl9k/vY8b6E72gN8t/nddM3T5I
yi4rnMoa9F+e5gdviEZICxeLPD1Wn04foST4ZNTFJmtFKkSf92IvlGUMYtgpTf21pSvxZtSi+ab2
fvKt4DadEEPtCchmtgnQXXrDpPC+LMxkOxphdpdWofhU6KgnKaGSvUCfgo1Tx8Gw7nTV/a27ivCl
xC/7VpVGFaPGLsE7Ohd+R53r/244kfaYtPX3xBiGH9c/1Nkmn6bFfaLSQDSoeM3eaFXDOlyWUJfS
W6hk2bFnTRa+z/leYAh5QqwDWaePOjvF6eQxiNm5I2heuCqM9KWq4yeIzsfrM7k0DBbsMFZA+4FZ
nn8giAe1rqcOwl5OVkmnzEV6uOmVx+vDnPeEWbGP40wr+uFS6gZ0BqQuBUhsp4fhu7avjri53+rP
yriST5Kd3Pe75Km71e6XHCrOHoDZyLOFLJLCb6o6dYZOv/PcNt2GuYigepcaOKEH6cJnm+kaEzhO
wykcKA4VSfYcppHkpl5hbjCFyuu/JPndbbNtUBkON956ifZzng/MhpvFbVFVmUHLcGIe/szwqIfc
rWq2bJaYgCXFbWKox6Er75J4vBvH+qXMXQe3uSeLfkhYlu8kff7S+3NpS9E6gsEm4VZ5xhGKwlIS
Cj93sOj7kqD1UyTud7QNUNQavuiN/K3TrX2r9L9DWX7JmuhNyoYXoclvpFJdN8qSScKlGwjeEBqK
0LIw6ph9/lCG2pC0uSOZgEGTdlXRYqtzGhuGZFfKl+vb/OLUCW/wCjTom8wL4areeZitFk5fPPTN
k5UAB62erg9xcT4y3XgV9gLqebP5aHTzStUoHRR/amuIN5VZfxmQZggEP7qxrGwhqL44o0mMBZqo
Opkffj63kpUmISwNp9BR7qgH7zcI9Vu/bZaeo6VxZvdD1oxxFeilUxU/4p4wDfFDEdO362t38RaC
lzHRPCEBsSU+zybCIL1Am8URBlfY+mOu7rU4xeq3TxFlSkzrPariAAEGT10n6L7txjwu8Kpui3Wo
ieNdZ5ppsLLUHtsp3YrwO4/7cF2qmbaGlbYkRH/p4gIOZYjwPOBezCFEqtr45VADGggrO+ne/XoS
B9k38dv1Rbm0oaglANbBI0U7CxcDN9F1Ny6dRoqRrIAjlrvP0qg/Vqr11TCjhf108X6EQYjnhKQh
VDyPOzqxdxFbrJwprLuLQHWuiqQudkYbj99KvZPvZURSzFUdtiL+YnUvrc1KIOGK4aUHphY/CcEg
/wePLZ0M0FqQaUgS5pdEJoRKN2i9A/RO2nSKRKxe9DQlcohs11f7QuRAN46y6+TDCUJqFuLhJDqg
PoWkYk99sv+qJsPm+gAXPicDTH/BQ+fUzu6HVu0EFOvgRrTFbWhO0jke2vOTXpieR6coaXbXx7tw
cEnoaL5jG2YhcD0bL9DczB1j2dHi8qcnSd46MHp52yjRQrHt0rz+MFxVPhLoztk4uYemQOS1DoDd
sbPdzuh+5UKDPqWXVLAUe8/77bZVdbg+u6VRpzP6IWxJSqnVw6Z1tMrfZlDgXMqP4rOGGFu4BPC8
cNxZPxE90+n5OCN/l4Y74mnbOk1+r2bfQRjYMipKRVgsXIKXPphJCxLH0inlnt/o9MEI1gvGSQZE
jcSwA3A1vKWx+Pv60imXtjpYXMS70e5QzuC4JIlNMIBLVOJWybemL5m3hRZXj3mt6Q+pWIhQSUN1
I5VpfBCNSNpUeaF/aQdrdJoUDHHiNeUbAgjtdxct3N5ufMNsV2jyCes+a2OnDEEdkQjWNvG4aZtV
FG8L0yy/gxW0No1CFTjyxt+S2kqbZlTLgwzXbDO6ZnqjiKns9FjfgEjWy99J2Nf29dlfWmXeAODd
SCtMOgufN46AmkMTmaMzWsK2FwkAK2sLcH3hUFxcYjIRRqJrdIYJTqRY9KJWcoKqGPZB4acbRci+
X5/J+RjW1GynGcV/AMxOR+TDERAQ4fL1UXL8zDxIsfvQRtnD/9sIsxhWG2uzhYzk1MovBcdQf3i+
/uefdxvgkMAUgiekq6J+BsZtMpTsLb64+IA8UvkWYBlFCTnYuGv3WbxX74VHpKCO5vMUp1s7zU43
8Q0CUtRZdyVGHUtF/IsrOrnGwRGeahizmKooizHKNNlpJf1GG7MbVFqTf3zIpxmjlwto05xSq88f
bRCzcfBE2VERftJR2cL2AF3XBQTg+R5nkImBCk+Cht78LfML01PcVnGSLrOl/ofUK6s+X/LcOL+B
GQRUCRIlIo2weUidKiJkJEl2zCKoT2LqQ/3IikbYRpwJ2/fbfidwCheCbF5kFuhz4YJhMXHiVCE7
gLPs5wX0cE7NJJ61XKTXXUlFYIul9Ji4I56YRfAtii1HSIyHKvceBMN6FKCauaboFC0oBqB1VVav
cdq1raglyElsQTVQntUPVaAhsJSvm6YDMPk1pdnmFuG2CPoHwYttf5BWJjpGYYn8c1WcmiI5NiFO
VUjJbINUtoc4c1d5B8xb7VrYOe7w1MrYWgR68UOs4cQW1pOXuVt2xCYd+wc1HU6DgY1P6N2ikIeN
iKDjNVwdBSqwnp/bCjXREB2XFnHWUfJvR/NrHuZ2IniPyFKh8MP+qfXXuJO/uWV6EpT0NtIGuzbI
PMDrr7TeuqllWHaF9H9IO6/kOLIsTW+lLd+92rUw66oHF6EQQEALvriBIOlaa99UL2I2Np+zsqeA
QBiis+Yhy4pGAtevPvecX3RuYFkX1SRQ209vxQwG3pxSWi9uBYHUNZKfKx917LIbNghJP8QMP/oi
1WWldijOohQVDo9DT1Wpiq+HMb3UaumuqwRXKbBgs+ToksHfhHMarxbHSdsMq7t2UOWVHuUdWrnd
lW9au1GMnT5PNkTUla0IAlLK2Z2F/hJwGEdMZJzb8o2W9DeWZeVOAwzDnoksh3D0UmPYY5P+bFXa
DvbPphwUxJwNWwwQeS4VF2Hxn400XvZ++WzqultkSFxruZ3kSMLHDGE5vkVzN1By7O+jhv+T+f5T
E8n7VJgC97c6XO6bT+NUeXCHI7fIeSTLC0FeVy6KWb1qh2bFZekWiPFEXG7VWO+rzndav3LI6W4Y
KSdOohVCVo5RBZ5U+ivuUHvI+h3/7iLQ0CkTRNQ/BHlnDIpHmZUnqBmdKxicilUIXnneYwNCluNo
d1DZDYzSKJFAZpSDQty2avGQa/E6z9Izh4zym3x2vBXf0++WrfruAqpUNQ/lKD5oY+7luWljz7uX
C3NXg8RspnSD7mfidGg/uWQOvUD0ChZtiPaXFX5HUgsI4/0U3S/qzYlWOxLcNjl9S6XBViZk8KRr
Q8jtMR03mm7u22HcIca8bvvGTVumspxus6L7UYe9LRSIj6tkjPKghR2uBOveMNYdHo/ObLBUWm2r
R9WTjrQS0IMSPyKxdP2iWxVo8gtljyW0Yvwqh+h1MfhdgbDcQYRwJ8OKbMhSvnaNLoLG2dA/hKJ2
j3gLJhYY2q7HlgK5kDvITF72XeL1yWi3vI7y/BGXUFftdpoUO2nSO8EMqFBwqqlzBqmyxwb6RbPt
TNEzsgclGew5vDIRZo4Uty4jTxbgk3MI+KniDtG2nnZtvTHSeyl/ENNbIbhTMrdrTIhUkyv1qaeB
8CqCzp1Kat1ouAcdBnM6vn2StPeHxlbS5iHun5u+QS3zteuuxdS3A5T4teRm8r9HMtqDPZoF2AJY
FVJThlsN0rbq501dYrDW3mcl3HZt4omdM3t7qUEts0IVTuQTHmT/0h+uFdQY02hTSsgGX2c5mkyX
mrErWx+7gddRu4tFtDwF7NKCez//UVqtG+IFDkuQp9Z6QQvV8FunzrjrW5wx4sKTCu0irfdBra5R
fVvrZrmP/M6GlW83knIhhj9lJVoVJgDgrLVLmVJDPqHuLV2kfvHiq1SxYh1d7AlJQ7NsUTaVHEOb
H8ooJuyU93k9ooZY7spguEwyeVX3E5qnwm2cR5TNWTdluW+Uvd8pPxKzhAUYb7Nycifg5qZQIMgm
rBTtLRXH+0G21pmVOQV6/WCoHGGcbfIOsGgQgpx1AADBU9c9KtreitGbbEnu5+FTsjh8JMmiS36V
1hMrstdsYmmM7DKEEQDUPHfJwM0AatAe6gb+tCFsSO/RUJxzeijuHAc6BiNJtC5yJBaAVLwN2niX
htNBMed9U2PNLTaJk4pbybjvkoKdlu11mTU65yUq28t1DW3fGlM0H8QVgrEbX48eM3kvjfNbX+tY
qeTbokCcOy+UraFcV0hAlm3Bw2B6UuQGBFjmKpEIJHhZuuIle/DFD6yNmTxoo+aExT6TEMWKAQMw
eWp1P0QJjyeU5UL8q5XLGGuBsG4vUIltHanS3VzSL4NM2SFdvkFcHN36AcXQYBMms5tpP6xy3I6a
7BplfwHY7kJX8Bibzc3cKbYctLbVjCjVxrY/Zl6jB1z6sx1qvmuGPbrKj+SwkDUpvADvDDG5jczA
6ZF7KyrV0RAyiC1r1YIrloIBNYja8av2OsqRfdQerf4paP3toq+TVb9ShACbBIxMWbm+JWBIEOzi
6FqTWkfvEjuMQ6+wgKsl5RWq8HthyK6tLk5sfxbXsVxu4Ux4ok8PG4KSETVYcvvpC3fMNjHSO7XO
7+W883Adv0rEftWb2Z3cS09cVV5cldEKfPZOC63RqyWzXhmpuZQ0q93ESomzK7PQvWQe2apA4/eJ
j0Zg2JFmrkQSDt22BdeJ0r3+WvmDO+M7UgbmpoiSGbCneW8JzDOfaE+FagcGYu1kS600d/XiRw8W
iO/8y9W1D3IBx6UOa0S4WxuzQ1EMv0Qtew3E0LXQPvr6sXEqKF6eGsSkUHo/PePnUjNjI4kOptLw
dK+0MNuKaqXemo1cnbkaTxQolx79q62j7IQJy84QavFK1lBPsdvIXkA5IaCcSvWG52rbrpPVOdEI
+RRXHM+cJd0DSgxW2MfreB7UoRMthfKy8QwyRlMdZT89kHu+0i7nXbXVV8aj8tBjDhba7aXg/uUC
86JageoCOEiwx58qVtTLIlwBVXiwl7VfrkLzXMr7RIryYwvL++1dwCFIvmj6o3q1mPxVtzl2bead
aYsub0E3OGsUuWT8jsMbSTGQHENJgsfG0fvaqKYo1gT6s402UGzX4dVinH5urZyoxNKpd80cPbLR
qC5LMia8gefAa/cq5oX+djoIV+EdhThbPUSOep1dYnDFg/G3zkDghpfdxtrH35ozO/HUm+533VRS
UZD5BGoJE7nUohLSoiF9b/re7tI7c3zJZjW2G+3w9X48KeMiExNKyEmSTD9OOGdNr1jlIF1NO39d
rsaNuJ0dnw4ClFufe9mf3BzvGvsNvn23dKyoFqQ5gaOA1Z/U3BsTiAEF+S/fVtxgV3rJvVnfhNmu
5vC2yl9RafdXFSVJ798Z4vcfchShD31YYr8D7/8taMabtITXiEwQ0PsLfRrPMDg/c8wWjQ6kOhd9
eln+5AdIQj2oZUG8wmyt3k0pyTi9UKuVWLXDo6FE8VbS0pGDXZOgCjYTbi9DhO8UMu3jmbzHidQK
ZexFGG0RKPwEw+lGgO1xIF6NukCOuLYXT5Kv19OyT462K+AlQ1nYbJTfPj19ijo3deiIfomRZD+G
F0YT/1AqfxtInHsFerOlSIT9daOnTnqGFUdXtAmBBh4vYq2bYqlX56ugbqMLSQjnjT7l5X0j97xR
ohD3kqLPLoYJE49AbPLHVEH726+GkcqRYqAfTXCQort35rtObWSySxZlBv6j2v3xpJz5YF/npGwS
rKuMfcSDqh1ffbjIAhzer8fg1MW6JJvAkC3Ii+OMql/GSRxa4hUlPBt9dzuub4fg5es2TiwflC3h
p4tAIVhHR3dbOZIWwR3uqgyL27avDq1+DqT4+zOP1s+HJo7u7KRKrSSAAgQ+vXdFr1mj+82j1vLy
Xxqmuf6+Qi1DXTWH8qF4mtYGQKPMFVzt+hx/91xfj+4duTKTPBroqxbCkXiOyWR8PZifEX8cC+9H
8+jK6fRWGHiAXbXu4CH2pz62h2CXOYaTbOtH1AjQ+yZztToXIJzARNCuRnpVpsZmfMpOCHpeyVmt
ActWd7Jjwu4WHI7ebbFFXtvJL+v1X9aCWnr6rkX54z4wK6VKU1+5opZRu1XUDetA7y0Xf4JspSeS
/vDvjOwiHbrkXsA1HJ3uuhA0eB+LRCjzKsXK+seCxSYbV+wnDHvHy2bbcrsV379u9tSKwZAQ5DkO
J+BOjlptqsiM6qa7SqZv0bTxu78MEWYU3//+o1GcJJJ3khgeMg3dKTyuyur16w6cOkIoO5mgnciK
Q4r8OE3qmOhJPePcpTdXZuqvIMVvlHK4+TdawXLRkFD/sD7ZpggoKSdlYl7VqCpsMovMkpHlmFNF
luh+3dKp0BGYDWq8MhAXmvrYH2QUxSho8FEjdOwuFxtefSWfFTo7NWpMDDCExbKJm+JjK3WQVenM
iwb363ss2fYVPgiB1Zw7Lk7dJdYCFkTU8hTPuVLjguTmIY6baJt0YuOYCGd4SGGZbjAUqxitya+H
78R65qAHWwfkGSjkMVQLmFaqkxk5tERsa7GwpNpJWnNqzlxcp86j95f3cVAYCMgk4hTBeeSvcf84
IOmP3B6CEz1mxtUBrzm8Ws/07cRo0iY0MpX/1T6BR0yUpEikiVdRlTq9Ltu+cANdxh8Qov3rqFU4
OUs9eZFmxjf8aFcpONANpR8fOnGXZTvNwj3xDEjxVGdkHWwBlFaFWOUozDDLNKqVBrUlHbSIr9l1
spOqV6V/qNtzJ+vJppBfX3DclH4+VceTNJcGPTwsoo8UfZJNtond+bvpNu7g4tPR7ckZw7+wzsTQ
J7YyvOl/tbus1XcPB2rIbebDiPeLKwQPHQxgnbF+U1Q8WDHlK6sLX5fPrMsT+5pwShcJlHlGfyrs
jqB2M7Mne6B20P9GgrY2T6SD5qfnQrdTG43RXEppYAE44j92DvOVFFnB5kqhDMQVstJL6y8XwgHJ
khAQQdbA3z0O3PK0mC2LElBBSq7J9yPKBX/9rHjfwFHYNumZOaZ+dqj1N3TG8B86owd+ajIg/KkA
JlGi/nQWKbGaqSOCYnVrrQp52szkVU0cnb7uxfKVR8EnFed/tXIUkZXtMGPB1V1hPuSSmvSGqEQ6
FoOg8OfXDZ14JaFqouAeRqQAqGrp7rvlnGXIayD6cahJXufjK4AvdDgNEpP4KDpNgZGWWSdngveT
bVLwRo+T18Hne3eI1bLV48Okxq2xyBJ3W03EHak0ZHw3pM56Fs289u1h1p+/7u2J9Q2ziZTfkmJg
HR6tbx/dcrxM4AFqmGVW33Th/uvff2JxfPj9R9MWBCi4K+FwJfmHNnip0+15/c8lVDhaGTys0BgB
mwfc41gtQmpNf1AgT41vAcYrTn4ov8uHau8/m5tkhSfsmeV+6m2gsTSWYxZmwCcMhNXIEQRXgTtx
8vrrfIVvO+7mJJ8UR3vNd+VaWE0X59Izp3JBrA46SMiMHM5xKJNEtW8EtDqtSXrjx7aTNhiXXupv
5eypm3M5mBO7DTuBRXsDKXCAlUfLgjKFEQwDTL7RcAOclfxg2rZCty38+PbrBXJi6RM1LXaKoK2A
lRxtN6XWylIm7STMeI9lJgWwnzKIv6gc3DJ97OP0zGl4cvqQyCCdxn//NH18v78rWeiHuaoJ1ZtS
t5vOim7yePBvKq0rXGkqM86VnnrfZV9o8S5v0+J1AUlhQF8KvUpkL4oXxmgmb3IgZVt9rq3rvEnG
M6uM5XtiWb9fZsvOfXcOtaOfD7okXClj7qRzteoXU16tv2xgA6MXnqyNoX/B1AL7vtkBTnOt4Vhs
4Z0+DRUOPd+p3jttHW+rUlmHhYhflb9uysTVinArFyVUyXgbzz4ms7dFC2gYh8Q+rTwjefL91Jmr
EZP4eF3isStJo4369zrDdj7BnsrHelVIn8S8wSN9Wk/ATUHsUFNq1pJUY7kdXnX4VmZi5+DMcjkk
FDjzYGco1WVslJiXS3dZ9KYUyk2V6EAe8rXum7iclGsp/x5QZLOoGEfdzpjxBh7NfYV8qiQU+0ro
bNnobzu5cAMT/qJEtGGWXhcqdklqWGgpbBqTg02SiyeGq6rfcVRYh3KxnSXVTbG1botw5wvlNlNG
b5QFTATlXWapbqT1uzYggxy216PwK9PCew5rzIjFW7EPtpFuXgSiT1g/rgQldQL/eYz7Pa+BPUmt
un3L5WCdTPWD2f3qZoCk0iuwmVVnJqDaUjsyxXUVPqPPszIT/xIXPxvHqlcL/a9c6deWEDsKtb4O
I4tKzPB8jn5NAbnlSl/FMhXzZvC9TBdC8q6AJCg6qXH509cMe5R+mL1+mzeBIxTPvDycWa6cCDvl
AUfEUvwly/FakEM81+u1gQpeX6EOJNRPvfA9rZKdagSI0tbCDnsqIg/A63PpBGBqxEZ2hOS18Edb
HggZ4QjhALme4bMX+Q8xYbqqbhtH4cYfLacydGf0M3777WQgWB8jwCQqW2VqSjSQrJ1VJAdh/CEN
4bUUm7uxjvcznGQhnq5Ha91ownOP/8vYKrteaL3aRyRfxvdeHDaJXtvFiOv0bNha7q9jbBHlqLVR
u9rowWvRDG4apd7Y3IyRYXfCde1/18bvFpCjcbLz6FlVfw7UmGLRI0RxLMNy5b65qMy7ZIxspcnW
YxA6ajxSw8vx+HyUjcQr69zNEpyUhHGtC7U7aJEzxeAHZvmmG4edVFheAzFQqMQVMR3IhHITCt8b
5EaiTvKigXpyYaKHm+fatjLQQ5fM6YFL/YUUYW3jGXJfNpFTJMQSwuJfFyIkSWSuBYcwMZ2oyBbv
t7VZgSX3lctUMjzAPu6ES2FmDCtk+u0wvBZzyZ5T0ZWi8FJmfkYEkJW2BEFhes2SGJvBQBm/uvAl
KBO7bWPZhvnigMhYpaZ+Gdf9JilmJx5ML21v2qrZ9GnnGhM/FSHIqL425lupKmvQoKsw6dajFW7w
KttYSfGg6dgpSFTQhAcjx0W66Ly0Fr3Oatwp6Q4aGJFsuGpgMsfkm+HoupE8rkLKrEHCJ1TKqpNa
V4PPUqmDGyY4qwXVlhLwtvH7R6N9S8wXf8RGs8E81fK3lV55E+rdJaqHRvAD05bEldHfLH0KBMn0
0vY/oDtuNYwWI2MCMtiiFnw3KE+S9Ngt807CR6sPi08q0sg2MEaGcnHIQ6MZZVFgbraJN1eJloxt
ZCmBuJRfTNiIwl9U3TEWroy2fBqo+VgGcnfRiG2tUuc7P5v2o8QrOCG+t61FeEUNu7s+NDaG37kV
YC0pm53J8l+kNN6HPe6bam/8GDPpRg6aTRsp+7otHyAvIDXUbtq0vCkk6u91uzcn+ANW5g6y+U0k
cJLDzEHxHqevlQCwb4JiwuuEcH7cFthVIHpdLMaCur4pxm1A2Ubisd62wreo1dyFIr/gslw5e+5L
gqI2XcvDtyzd5tBA9LJ286BalzrgoCrcxL7wgm3QPG4Vy3dn4TGrb4h53LIf3bGWNjkALiAanY+B
KyIbFMYPRV9spNA4c1n/1oQ4iu1I2UEtXcgk0icFOfzTjMk05KtInYXnEA3KC3HW/f0gq/5KSFCG
bRNYyEnfX/otpz+QZXACQV7PGDohg4cbbLUH2VTv5bbM1kqU6RwPEZgmNQ5XfmUkrpKZwk3b1JwG
YzK5gpx1DgAPfTUnmrrN07C6yZQmudDCBAvhfOhvme/sCu4aNu+dPHlDX03njGtOR3vvYsyjqMjQ
GikeQgFR6nYrPiBo5DRuch9uFgn17OnrCOxU0fi3zzRvHuBvZCk+RhpTMJtSDeu6+bO4WjiCh3Wi
u2hCC274cKa5Jel2NKcfmjt6EpRgjgpBEX7n1gFj7UxquMY63pQP8fpMU6fCWHx/SGUu6blPumug
Q6dJ8f0rLcuvlIZ1IwwvaCYjKVVxGskuviyvsjZgNYnmShYiB4pn6CGR4wmYUYpTB3GMpxv+maTQ
qc9a1H54ZlIW+2QKptW6FITzfMjjDuPUR0lqNyVNhogHfj0AJ15f2vuG5I8zK6pFqJa5dRU3aPEk
Isis751yTn7nVG80Feagqi3MvuO3QijgT0lh6BALu1p9KEXFLuKXHhDjX+/L+2aOlk0gD5lC9eCg
x5surl3NuvI160xe6VTM/a4NfQGQvIu5Q6BapZIHh8w0AYsN+tg+dfFYfqNaKD8NqjjfSITMD0kX
DGdaPrnjISpQ+yWDrMM6+di0D5hCCqzgAMDNE567dbae19E97GK0OfQzysunlsX7to6eFrPS11XZ
sizGKnsaMaUjsowDYz2PmrT6etY+6+8gASqjnMq7leLFp3QKJIEuFqbwoIfDuFd1oblJ9bFat43B
80BDS+mn5QsJ7ki+du+LfS46mDPLTlIGXG46mGndsTiYS0B8YvxsYXR70HJd22mZ2n/DhXXe5rNR
nKvnLEfe0RnFV6NkAN9tETE9KhyITdROtTIe9CCQPHP2Zbv3p8ALivhVijP5urT07dcDdWJOFsoD
L2DkE6xPZDQFyJ1qdO0hbuvvjSo9EgX+AGB95kA40S/TAqvz27uPbObRUR/hOo/wXXtIlflg5WAv
JYUoK+/TTTpLF0b/pyLpf35w+2r+8V/8+a2A/RcFYXv0x39cRm/A04pf7X8tP/b//tnHH/rHofyZ
37X1z5/t5Wt5/C8//CC//8/23df29cMfvLxlYm66n/V0+7Pp0vZ3I8HPYvmX/9u//I+fv3/L/VT+
/Psfb0WXt8tvC6Ii/+PPv9r++Psfi3DCf77/9X/+3dVrxo/Zr2H98//896ef+PnatH//QxP/tsC0
ZLAH+AnCueccGn7++TdLMgSSqQkEBkcItmZe1G349z9k/W8o0CwudpBKJGq2HOZN0f3+K+1vpN/Z
ZYulFQkp3fjjf77s+p+r+p9zwkD8+ef/yLvsuojytuFrPp6CBoVMOFlLUYmSGWJ+xziRRIuCuG8L
8D9tfmG1ZQt/rd0F1j5Vb+dy51uJW5tYJ+bhN6ubtxgfrMJIexpb0vBKt5L8wE1UUOG+4po+j/sE
rC8Iyd6CZkEgm/YTD2rFSXTru8pRoIQp2CkNm+nvqHqsVTxORRl8vBI6Nc/QsTC9OkncQmnusKve
VuhCpgEI8yF/hhxD0gKbDC3fxpwnI1DWSfa3nSStxnzaGlm3DZPJa8Pgsk/qHQbYbteOXoxaYqa2
ZzL5Rymb/xk46lZkzE7gtYRAicVSrStXix96+U3QSk+cA9CkwQGJHbfvq+2AMztx+BWJsIMqBmuJ
bMwsviVqY5cBltRj6uQdpsV+4bSoyMUzHUoNN9YDN7YG12oyLwKAHmv3Yd3DWAkdw7qoA2ObdimY
2ks9t4V+cvGxvNa6/E2MU+/dOj6xOpa74V8n46c+HlcExSFJ0bChj+V8XWGDnmjJX7roP7dwdPZC
Q9HINtFCKl2L+rVuPvg8y77uxVFh83MjbKb3N30lS3Un1w2NbI3CVj0q3TgVY7TroA/nyHbonVfA
Q1v2xOARjFJWYG9ZaDt9bFXOEAGshKBym9HYRVWjXBiR6lFjcvJecWJdXxJ7e9zBQzuvI9yDKq9A
WHUKg32XGQ9VV98Fk/yojBgRFqBrRn0jaC9hxwYzLGfW553Vo75q5hsVxLtijlta9Hwh9VL91epn
TOUn9decCG+50W4bOduLQb7Kx+c48NcQ7AkSTcoPySaAz2RgcwMxwLeCXVhJbtaoF4M5eWklenqv
3+tNeqG3vQ23iw9ErLcVbDHUXXygN2NYek3WX44GOjn1ftCf1UIGt16tZim2DbKRUlbsYzKasWCg
zDp4NTBH1bdqnt+9I07f20b2gP85Zj47CL67ejet6g5nwb5t+WEwVNahLL4V5FFyQ7mhtkFCq3P7
yXid0t0AwyUM4pXuWzgPprt69D1Z6td9K2xyYP15b+56frNp3IIst/Oxsw1obvVUX48zE6J8m9QC
ZhpPbJg6kw59JmzBy8XdZYQMV9JWh2LCp1FI93Ftbi0lX7XFYKdWTjTS3smNnTT6hqSsF5bDKg+D
TY1Zrj++hNKDQUKgC8JVbpLQGyaLLCEeK/G0jjGIypBVliLVKVrkXCv9AgGfi7Ez74f0oajNjeWT
gxPEbSKOl+p4rdf1rpcz/GywPVdGeDsZDJGR8jkHrrmawyfcb6ANf4cJglEF1Ialyy9lG/0Mfeh6
UXHvt0NrTxYA7ClTEnpkrAsj/hZKgVfNuSPoo1v4F2WZ3TXSEz/bSD860jjC+NKN33t1eq1K/YKz
5yLWwm9aBS9bhRQYkSjwVWkrpOZFq7UvZYqFHs8qLxkU0S7CbFUY8t00CnspiAg+RVwsrOEuyTFk
VM1fit5epgJ6Ow0gr683/ucdSB6BvCwAFqooSLx83IGxn/WVJVccX0XjdhhrtmO/7UWcr8/dBh9D
reWEWVpCtW2pSiEdexTQC1o9R2bRVfAHTIeh7KZ7OB1NrXqGEP7lQ/ljW0cBfdEOglVYbeWGQmvX
za+wOlPjPz1s/+rM0bCFc6g16UgD7FGOJA8CKL43AIOev56ez6EHHSEKRn8ImBT5yI/TE0ha26ko
Prg5Yr5p9DjnvZ2QwJOKu5m8em6e01WRl2n4eJ8tLVI7NAyyBIgKfGyxTcQBHj7CvnggiFfxPri1
bMvOV+NTcxmpdnwQHOtSWAfP7WXuBdeY2K/OpSlOfwNABljwKhA14+jGUyoVm/qOXku+RKpUg+43
WwcpjGHImPaoUUEojacRdlAEPjccfvb+k8zBlC04RNnaSJDiSKHZKhTP2Eece+7Xav+Dl8quUM55
On4OABiwdx97dHNmEW57dc/HlgA9BIWY6myJ7uTWedfE0dbJET2S0hHpGsy/56CzxaLadcHsDV0N
fEtca4N6X1Ic6nvZznJt7YtiRNIhhWq10Jb2o1DB+OnPhHcn9wCRsabAjQGlffRVWBXNMWdrBcd1
2iXTgzTH1LRerL8Gwvvz4HjXztFmzjpr6rGZYK+ZdxE3nT7eldXt1/vst8zbp2Vvgc0B/YSYzTEq
WyfFNScqs6iua+7wgBWP5fmTfl89t15yjRruxsjt7KUExnum6VM7DhQmzxieKp8hNUPGERwonCWD
M3iLI254qDdL7LVYnQYr6czD+tR6fd/cUcwlhFoh6BXN9WZ7UWXjZsw2Z3q0LPmjwUSDiKQNpwh4
st8J1ndpoxgzhGoMo8ZlSbqMpbIRvNYeXOlRvxDcc7ICR0yN3wvkQ3NHCyQaBSE39LBx5XXqlK52
kJ6xt14IVIKHOeFji6rya7SuPVSNwXudncBPhzT6cJjEGxoAXjD9x0kEogWxVkwWaMjKtN4qgoMO
6x0Vr02JVJIqEAjWsRNRXNaUH2amU8Krt/k07AwZkKRaAGnRV2jfPH09D59nGtWSd9H1AlR7Nw29
HmmYEYSVK+tXsxC4qqCsvm5hueY+TjRRO7Ek9X4UaD6VIxRkdCeUATiYAgy0s1cfyilCU87XrZzq
x/tWloPoXT+S1k/iRqMVfOZtWfgWB7X7dQu/X2lfdeTo1jObKGpamSYGh8t1H+3+6RAN3fbM7jtx
tzFkAOhYtgsO8lgY1E/zgPQd3ueaPTkgFYKL/q5xoE2/lEDqlVvEJH4U98NWvSgv+5/9t2Hzvzhy
Ph/dHz7iN0//3YgqgJBrU2XFDo65bledx+MHYVnBkW6Vy2klLjwFyMFnorKTj8x3fT/2iC1mPIaz
gb5Du75KJTQoeuR0kbSwbuvqNa6J9/0Ru3hlbfj3lX6jGvE6NbYSBO0z831ySVEJgPVD9ugTnqdP
UsJxnpMMgITiO66f2PKmF4QKTm33l+dP3SPaz3JIMeRkQShiqSYJrePbUozrWWiWJBJonr4ZeFuE
wHrawWu1alcgfjH2VOxlCkwNr7nIWsfTdsoAfozmw5nen9y2775lGZ130x9Lw9QlUCvcbqevVygC
OveBvfQfgqtLXOf4Z3bw2d4vX/SuRWHu4QNPtAjNe11eN8jc97a+1xlvzUl350XQj2BNf443MtFc
5vATAVN9bNGsJ9jZUkxqAf6e7MWrgRtB2qhb1ZZXuSfaisfGOrO7T58jxnKNS6BYUXT42Gqb1XOZ
RQkig1tlSaNA7tpnW+019M7dOvLnS5YF9a6po7gTIWFu8Ymm/EvZgbn7BpzJiVeil64W3nC8Shxs
e1LnRVhnbrgDSnYOFHd6Vt99wtGaxv0qliafMe6fda92s6tuLVzlTwvxtMOAsT5rc39UFfpzVt+1
eDSrhp6P1SzR6cU9YHRDJz302Afg0+AWh/BMWfL0GnrX2tGqDQw0l6Klf42X3o8ckXgDP13jVrCS
V4ULQCY4/Do3r0fV589dPLrtcOUJI2tZQvI6udXp4LjRt+J2RMFKvUCourXPnAbLLH26+9718uju
K+bOR0iDBheSNJh1d96UT5FjrZEDgnqUff//bO8oAA2kJteigvbibb5d5jCG6F5fqG6xVfflujh3
1p+87Kgf6CAn4HYdl/NHtZmBNzOLy92OSGW7l1xkONdFTKE92//m1h+i0j33jD3VLqo6oLQ5/D/7
E+dagjSQNTOugWnPXeBUbeyE+pNMuu/rIeWXfppDyEMUJ6gryvLyZP547kgZGdYYwwd30kPJGdKO
imGPToRuDvPPJGld2JZ1UF3IFoI6UTfvOxlpkRyrA8vYJhZJLSW8KEUMHYpqlQyl7VP7z2OMlaxh
MxRZ6gwl9sJQcLNQIQ/VCZNtjNVzRtp0iAVbi3tbyyxvzJ6xBCZZKzh4RXHJOF0kkwINvyHWA1Ky
8rKoD7wpVXzELKBtqQBzyL9ZQAvD6zDKV75aXepm85qa8daMLih4Fp6ZP3IW2jqqptk1ufDrPDKx
KvmOvBRyOz8Fvd9NBZepEf1I0picKVlDrnfcMKMX7J4OsqDc6OFtWCYeFdV1S+q4mcV7UWkeY+Gh
L28SkK1i92OUB7cwpFu/bbaxUH8LiumgBa+K2axbaV4FSXgzJqWtWeON1T3Ho+RMZeSgYO5k3WGW
rsuJ/ZpY7qKAWPYqgkK50zaYO06NW+a5VxXW2tSvZGTAO3OyNcCIOGF6uQm2RPll1aHTjpcocLhq
jXVTIa3nDmp7+d1oIjftX/TEuA7yeVXm0qqZihUjuoorjNmBrUk16lD4tBFihZ4gI8pNJDX2vZsV
A5nsB1Uq1jP5o6K5T4QRu9X8sesVVG145ereWN3lRmrXtekY/o9Wus4GMI9YVSiSG0g3xYJ0LSWM
dSt8nKXQCTU0CsUffoV/DFirWXlb/LcaBfNNXXKngmmZkCrNcs9isVcxF1TcI/iOO0TpyaXwf0k7
r93ItSXbfhEBevNKl1belfRClKQqeu/59T1YuOiWUrrKNg8H2Ni7Tq0kuUysiBljXpa55o1h6lRI
aSfUhjSVe2OnID9O7VAH11OmlwvdwdqUHbspcQwDTRkd+FP6ZkUPSyJeNdZLgaYztKI3qVy2eade
pVnqz4JM6bY/TKLuJVhmAwmP2sXOmsaBr7P6H23KWNzNwo3B5Jniu4GKnKi3B3Xk5ggJ1ESjSZve
weiDI4ihTEn8JLut2JTxMQreRQsBabk8mGK0xfzRBT/s66G4KQf5zlzwVDflQ1W0m6K5l6MroI47
1JJu3lW2jDpLm6sDDS6ABOjwjmR3HDV3WPh0SqvCGDOrndGVh6SJXEFr7Vl7yYd20/C9xN7a0XPk
rQDhYdl0S2HjvGanmbYqZDcSnW4NRsFjshxFSo2wj49pBXl09sdZuasb9SDJ2VPVpCzoMjvgkZb7
YxDkF9WyEZns8YhxgHII5l+ZCHhL0V5LEdfvsKhIn96r4cO4PCUhk8HwywDoVC07DVjFKXrp5AdF
v5cDulfZZsTCeFqUNYOCbKwRM3+OkY8p6oPB/7mgMml0ozsvxbEtSng16stYl08T8yVWn5IyPSZI
SWmw80xUvgHIGrcNguc6fp0K2U3yzh+GZyUJt9MkbHC4tgPgcdWa4xX79L3uyruwqdAdI9xth7uo
K/Z6cBVK4bEU38SpvUqrxq6F8mKsmA3x4Ght/hpr+rsStT6OPGXcs0Yu2kLYjX19CPvWT2VS4r1e
7YB12XJ3bSr6hUXXTbhIUKZFN136a1X7E0SWW64KunyN7RPIbuXDnMf3mEMP8l+9ANx+6OdbPY+u
jTHxulG0zU72amX2B5WcRRhuquAg6H9GJM6CodhWoTsCRne2ALrLwsFPoVQxiqq7EHWggbZ76lpa
rP5Sx8VWTAFYE2JnxJi7BsxdkR9Kk9JQiHqzejF6oEriVZ/ph0XN90ui2H1p2qlIrzFsbiO9jFDQ
GhO3rtjaKclLo1KnLejhkOeD2TWuMR8XPXHUILhbhsyvuDraPWboaaKBOEyxpw63SQt6JLmwoifq
MW6orHNkJ1d3SraBsSiQDtGEBnX6cU3FFpM9li+LGR/19FaUoKszwxUyRJClwuJGYRIExt+uLYEd
TntBifwq+bMYhVN1+b5vXkysSMaCuVw0pTN24WUTLXsxRf9rhXdppNzT9C/5Rv8iIYKOtT/NiF5Q
eUDHexzz0JFT9PxzYmd546bxaw5hbzZ/j8q4D838gBGYXQDZMif0u/FLyffR5t4ugaJZ1Edhb/wa
5OzSCOODEWRHqUI3bOGBh9gzG7Vn2Whda01RdneQ+2EaP2TSbdnSrJ6Mktfomd9K0B7DAeH126gb
+SYso9JJQD7apZSHdqfPo6OZI1kiPUC430121hmP9CLnnrokf4IRiX86U0DJCo9H2SsphbNaylc/
xPwpEV5CBLihmJypFH1ze6ddc71zyDjwcJc9ifYVAdZp1mYN0XCwafJjyqVZvG6xQ6CZEpe5LdMB
dYP3c2xzAnpf4+HPw56E/OEsDSA803VYxKV8/7+Tm26nQ7wxIWf9u0KWrrDTln3xv8rNfnrmkxuA
QkSiiSWDV2Qy9T1KCzd96bb/8gS35d25kHH96z6H4p+f9ST2549i39QxXNKLXqSl275Bky0kZ66p
dEidGegkXoxaiqlFyEBZ8GYEawVZpvGEMqks2cLyOBVXBWRLaVt2f+rmSagzlzWv9YBFdU9QnaD9
HbEJEXvkjWEDLoyyv9r8GIoXWRm5ZdfsAulJ0x+L/nEY/jYa4eMMiajzEyiF3aNlvASdcIgi0TMx
izCuRnXwqg62zU0/X8yIyXsU1ZhcVDZmZhwOC3Wdpre7QQQTGR5Vg7aAHIJ4ggGS6eqjXtnpUHlh
Grht+lRwXpuvRA4xgV5SNK+K2D42a7YnqFUU6fprXM4bvbgTQS+iDkhdnDaOw9TYCj0CHPWPqbot
utqWsWtjRQqQ9I3XpLgw9UPTdGz8JbTQ/GEKIcJN11Z+iS+NI+GWLCt7cySfknq1HIJy8wZOu8qV
IsX08DlO4V86UejSy/Scpklu11XoRELxWrWvOJK+VK0TS/WzCXU9qJ/gruXTUzpudGTcYNgmGIOP
uvGYmIdZum1IGS7vhYrj6fxilsteqHHcJerbtpkjqfWxKHvRjeNdbC30caUmsN1Fblw9G7ttXoT0
kVT8gbk+msO9AU2Tbd1bjVLpqGgAFvaaMHAEeyQrXXPw5sV0JmMNgorkQioEV7ToxBwOixLcKiXe
C/lrk2fuRPRU1w9BhtdjQ3TUPxoaSc58WBTU4ZhP9mK374BCKPJhGgOuK/VRMH/Ti+VyLyDW6O1I
OorNDr2L08SLi0+rM+VU+Ltti1I3Hkd22hQmZUldvnesoPdmwr8+/BWW06VsTdf0QLhygrJCzm6L
RN/JfMiqOSbjzhS3ijWnziK1sr3AajSFaXaM7jWo9jAtpZbi0s+b178uxC8Lmk5S9LAUBkCof76X
TfFUS3UNScSEHFXait/e0qObblNvNZzDbVEbfAFpueznrr64kkDvYuGcbZb87npoffgZ63bwMf0W
NZWRhBx3CV5t7Q2tYc4Imaa/i92zqb61qvD1kek4J7+9dg2v//3DWFEQFe0UNHRQHGfKWeVNFCp7
8HyOjPbEz7yhEqijJeiJhG17aMPQOZeX+lKPWU8MA4gRLeQGLfEnL13h6obvQ8tcN+f7QbwTzZrg
VPIKeVdV5WHGe/jnz/zttk1SlzrISoc4bZEONamNqdHSGWURcsXlCMDdeij78QwA7ZtxwCYZloLv
iYIJ18kJnKitNU0NZstWfb/Ind1jnxmea4//7mwgaWHisMMhj1nhydlgFlLPtWlkzl6IJBZJKl4J
nrJR/em/kRn+5lvx2lb+oIn8i3/6PFsGo24KixuDOyTRVRlFlxFScsiLngRWWw+gUsvn4piv+S7j
05Ani8GYW7Bes7oGFBKGnIlvlHsdxKjuGgDjm0293Oby759nyDdZvc+Dnny6BtK0LsQMKteN2yzh
NsMJJWzqjZD/kYJhK8R7WoI9bUZAECQePcCuOjz+H3/ESSgVjISVfczLXqseamP6q/mqDqRq0QKK
Pqkbu5p7ZsyvWTAenOQbegtLMb801NPz1qNMZ8wmEh3BeKER1THNQ2Q+zJbujvnfpn9qo+qI7txT
I4oBEK7Rkjnr5QVE87mf881OyM9h6YD1NijZnsw3TRy7PMr5Ofkju5M3HYptuTN90RbO74TfBFmM
tTaCoBnGs/JkJ0ynqZemZD1zL9LLfBvuLYfGvuvQWV/02T1+/Xgn++7H0YyTXg1VlkziZBFoldcc
m38lLZokqerYE36c2IkJLlrDn7/ulzH/Vb7Z+ExJMUX9VDVRJks6zCl5FRmUsxS8DpJ87oOtu83J
Y9F4TwIVgAs1NP0kArekNtIi0yR7u6+O3ZG7/67ws7uA3K2OFMif3cwLr9pD4//8aN+qCvBWB8iE
fSPIpJMVW7XhosBRWNPG8r7Z0SC/qXYqVINDuUn5kMvjMkGeDJzgTXbJF5158G+P0Q/Dr6/+wzFa
BoKeDrgGupM/HFvaX6RNu5O3ZytW35wp6z5PfKKiz2UL/jyO0QhLU+DtyG5Y7GQvcw158SL3zbwK
bPg4F8nGDBPv3EXnu0OGixUZeTp8ODRPdYeLHJt1KxAYjeWfVrlr9L+wkWk+vOa3OkPzqxH+dvpd
Hd/O9d3PH/bLnP13n/yvkU/uWLoaDVbbl6yTloTvs27e/Pz3f/lw65qgnQGVI4Z5X6C6Bl2ymi5w
2Sjgcue1AotdJcOicCWXXLVKnTCMjvOkn4kNThqLuCefjHvyXLkU1EteAZcWpRsxOEbLGy6edpuC
MmjIKqC4XKXEufSbfOtD3iMQa98iXfhtdPHlmBWX1YRCVhC2WHhuf34jX6uiJz/tJKKoqqBQwwKR
qTq1l7nyK2+sY5wIWzEbnEbKPWNCaV2qu0DdnRn5y3Z/MvJJrSkHTS1oKi9FmUgxTQ9x0V5rC5mK
6bqc8L2Q8Q/O62uotSnc6v/j4Cf7/0wjizBkzITESu0xG3ZdIVwsC0kztfOiuoZzTn/9c5hlnqCZ
Z0b/evX4/OjayXlQV4USlOtLN5LikPfUt6JLFU+XBs1FrEzuEiquJuNsCSbjX6u+jNpFxGM4Rcgd
/hm6wQUE5eRKfWBK+zUspjPv5/uVwh2BifivlP1560nHaG6jDFEAoO1b+kv9jHa7pjI9o5Jto9fd
IM7cbKHDv5GcoLqToN2XhAexFrqVsJAKKHyZe6JRddcl6uiff96XyPTf+zNgmbD3q182RlHqOy3W
EKvomuZP+OlW5n223AnBdCt326w88zb+P9/rv8Y7CUvz3lhKvljt5sLoyS0Uibhxsnpym653qPk5
ULw9Nd0nYLoHhK6hggw2o8M9vBuDJ8t4x5UdpeuvqMWyYcy8uD6j9/yHA/90FNNuJeMOByQW1Qzc
1s/fyzCUUlgWbpGD9j4qtMmTGyc94ybS5KkCaPuiVIlgZQTdGngVAbMTwoLcfMDOC3F9SHZp28L4
Dvl+CLShdpC7bt/bqaYOtK3mAf8XgQQOpaclcMYxuRTLXdSZvtJPGBJkttXNbh3UAEayTRJkdpXl
TtSpXhvdzd2ttiy8qxVhr7nRoLmCYJyB0Hw9tdY3YKko3tDVcX6dHJZ5COhIjdGwr6Xy+TfofFff
ZTYEhGd5q53bvNYV+uV9fxjt5H1rsalHkCYIAX7NGH9jF/BENwKxRvs/LpH/ey4+IKEqupVTKl9W
j31vzIi+9YvJFWzjaXypN+lm2bd+e+Q83oDYIav0/PMK+5pR/jyscrJFqfk4qVmJ6Lb7Fd6KHj0R
+Q2dD+hW1Lfmt3gs9sIuffp50G82HVS+ksTJzAVXt05OhKkzqh5g+Sr0DbfKNt2siRB5ey7A+RJW
8WhAnsle/xOZnUaPSkA3lVRQ/E+MtzgEcPFUKP/ji+w6BhxFgm/SLV8I2U2jd2pnMkZxDGmXu87c
VcXWvil7urZeov25kPS7c/zTgCcTco5j1QpXRUOyQ7/qU7rY1TvSs+7ZqPRLkLY+Gs08KjRylS3n
JOoXAr3vGkMCoLxf0cpEpYlDSxV5MsrejrGrNufOy+/iJ4ZELwafzZS+9KfkUTeMXSVTctyLe8lX
3MS1bmMPG6xNd9A8Zd/usq26Te/Cq3P2sN9Olg9Dn8T6vTHIXKAYWoy7o6EvnlIpxyhLvZ+n/rlh
Tl6q2dVBUEq81GZ6SvQNVjN+QEr/50G+3PfXL8fNWqeHBPTmv9f84d6y5AGOOWsuTKECu9y1uuwF
tJJIJG1/Huj72UjBVSHDh/z433H1YaQWRUqml1whVjsAZTtte390Azvbn1vL3+5TLGMSVKDi14n5
+eAjq2EVkUHeDV8V1/yrsxUH74bTu8Vl4QEk4JJ0tuy1rqXTzf/jmCfhvBJivhKuY46OCjDKBjh0
YOHluBpmHsjm9szr/CbcWdusucZjZ0vn9LpvfnibYmWFnSRyD4yrNyurnCXonUpAgRE34Jo0DKj+
FxeWjyOe7v4jrK0sSloSxVPzumTNtujrh7lSt1JGVVoznwq138W96AOLp559W3QmzkaEgAuRRddF
divUm7G9q8X7IT4T63wXjRH0oaiiEwop57/swIfXkWUpVOmIaZxZgzfFsm9xgar6ubDnQd3PEfqH
KgPzRv9Ta/ijscBmCH0Dv7HcegmpxJRa7cct+EWMkAR064kmbeG8nJEofsmOsNpUDILhLq4OsP/S
jh9+ZigTpcohKUWwzo5SXykVZvDEgTOlpGHMz4TEYPO/OT7ptldxUWRn1r4UNEKxMtioYiSf2kNb
y8+5jnY662+tRnsUV2/FIqFMk+nIQaqKLJ4iXAk0OZiRiLIKWX2nP5pIvsSpJNN3LaoBHCfhIlPi
/YQN1SK9aXp508Jg0hZjq/E0ERLWMDjkY+dwpXFmNDlJi6P4HNyOyZ9+NH7HuUC/fOsWOR5VwbbQ
7/Fkshux5caj0Rv8F73WQ0TXvj4jiy2FGzmK7KxW78a8deb4kmuxL6vdrRj9NZvxnqYWPPAuKHXv
soQ6p/WCnfa7joKizrH+yV8ksV6pULdtGe5KRXSSudnNWn6I1J4HeJRGyVbpgTAl9ZcZpPcxZHx6
L7H1kVBkUORXUD6bCLq65npe1HctaV0URTZqJmfSk+M0iTvdmK916Dd8IHcIhAtZbL2opNQHW7Pp
D6U6YnlOtCapdoNEzKI6Ob3mZuy1yVMTv1oIwQZqSTS92mp2gGXqWujjyjC28+GYIximqrYYL4X8
SKHVrsdsgzueLwnYThEZTeGuUKxdGlAlGjqvpNQYS/e6ej+PlqelmpPUJqLBEmJg6lkwEi3a7iWu
02n2VqelPQ5A30s4cCP2XVR7uv5P0FfepKr8XdYFpkNekJWO0gvuPC13RkTRbxS41qlIg6g4yu0G
NcU+12rVNrgjhEq9NdEtpijjFKNz0mK8r6T1y2jFs4hjV0hBsZ4MO9Cva3awgkuUpAtXs6X9Ar1m
my2HabcblOnCpLUaD5ldnct2mU5HKCaUdyVPGFg+2U2lPk4zjdPbarqccd6LF+Eeu74nrNG8BUqh
JKJsC+5KdqIwpSEzGZwKuGIBzzU7hgmULVrKxejarHt7VOstjYMRZMB6E2EL26V/ZeEyMGIuSx76
IkUafUW6TYwJpN2fmmp7US/XSYX4prQcIIhbWcWsrL2QjGet2mlT81i31hYTGl+Trpd67RwQrnJ8
6mJQyULVbttu3mV4vudMcLE29upyU9ra/dTJl+DXR4AQoyHejo2wwenkxizyK2oNdr6k19VyZ4UP
PDLSHVbq8iA08VYX/rbxjahRAm/jmfZ4quwWtZLQH7KnVH6fjJdQs2ygj3mv0jQdHOh4capBuF60
8ZAm2zF7b6rrYpDdiVUEwaCOo9iZzOQ+aceraVGQFoH/NtycRsa5ZOdyjYVrXpw/YJzmrVMb5qXX
NmiZRO1paXYoEXo/X6aDNkqRTa+x0+HSZg3iobe626C4zlSAQQrSNKynRWw0ZeHvrMiPkrYTgUv1
euSLU7Ivl3CjiA+awpKDZFwob3MtbMrgUQLut8jLoeUeWWoXknInFHge9sGu0ozbPs0OkOyvprK/
LgwAweZjk0iXaXsd1m9t8jdPnyQFbRtmdvXcbhXx0sDjdggu4yQ+Tv1Ds9yQe9zmprpf9HojRjS1
V+9IYH05b/ay8DwNldsoPTmYqyi+NZltlfVkhTdzNt7EkeLXPU6oKk/zOi6/uuqqMW+S5kZSrgY9
tcvgso/+JGPhDcoDKIMYWR2GmWIVOYFxsSiPRRT5SZTn5FZ+I33gncb2RKe7tbznKYyS4RY9XWQH
UAWmaLIbLI2UcfIbU3yvFNOeTcRturyvDIydEQ3KOWpeVl/EoWgFa2+bYi/GcpjhiAbJNalPPx2W
u1gKf6kNrozLva48x13pYU7rl3HoW0nnt9HVJEK5HYCWzNlB0h5CEXBAdFRzxa8AHRST/FZog6cl
xP9641hz4gKR2Sj56sb5KCSqnYftr0Awai+VXrX2qe5jf7G0o6nNG3NhJTXINHC9jLMNSb4Gtz2d
y3RhVYhnW4QWCDaN+rI2ZjfGCSEYD3k0ugMLtkT3W5jZNkq6i0Z8kgOyUDMSuPhuFH7r6vLWGOxW
dA81urvudw07iFAfxfomMV509VUcJr9oIYynvZ0EhySBTDzt1ex9IsVRih7SAPixhtNOfo3UZWkj
myWXqjeDuFGRWmiEEAY6MClT+eNoe9EAWn3hxRXaCGwoKl2Hz0ano3Is8dhdDqPVOtPU2iAvbyV1
TfNZ29HqD515N2icUTBdE4AU0jZNbgLTdASTo0m6Tcc/qXxvlKmTRL8NdafP+WOft3sNiK0UJ9uk
fIzZ3UdLt1ODmoA1wSa9XBbFN4CFzgJLxjD9YUKJI4kHdYi8GfNa3AE1OzNQ5Ai630lXkDS3Exo9
9jEEMH4qBXZgaauh1r2EJXxt/Upg6ZjtY5YVdhc2214x9oF6rQy/szZl6sdgf2NfmgUbCyP+5jUf
FPm98BgK73KCsWL2qnevDac69o0rkXUZN5NJLk2OtpK5V/TgQq2HrViHfjlt5Tp3evF6SN+GVrGD
6r4a/ugYyzKBE/WlyTZR8JQF99EksD5eZ21x5fBdy5+E8ikMEKJAAolSKuNFcaely76hL6MVH2X9
yQQhq/QITVusLlHZd2svNkeCcdsiB5fU6qFR++fJ5O/IlpkNry05wNtr1bBsHXWiNUFslNNd3FT7
LA7umgFF1fBG//aVYALjk8oOXKVk2KqhZxuO3xdFxPo4KsB/hdRshHprRLnBx1X3YXiXz8NDqYXk
cAOYn/311IoizfHBVhszShJIsJtoN7a/61K6WTA55i0iXQxnuthbCf5jgNZUkH0Z4XfTerQqbzNZ
3IvZpdkX9y2kxzo54pzptGozwRSttwsVdHTGbZ39qpV33n3SATxayskZ+4cujLb9Ir1oxm91YS6M
e0vP2C46CRnPn7bBkTr2CzjGfSnv0iJ3EnWFIyEprRNEkjq40ED+E5pvsUXvBt9gRPtoCBhB3gZY
Bw+V6VvzrYI15Dy2V73xN4iYv3q5xTPeBTYyipmnNMehvcPFb4+T+jTJrl74fb61ytwVmXqmBO21
PrZVuxnLYBNhYy3DE9Yx0FWF+LbvIxDR2s6YN60S3gVT+yuDwZxXWyGVb0Vjbph97Ek9ip8olm0T
MYhmEjXIT6os25q67TWqzV30V8ouoqDzzUl7NoacODJF0F0ECLe3vW7tlQaL1PkS55xZILaw3IZ/
uUSEYtJxHK8ja9hGw7WE27YYpy9TyplQXHRRCpxW9DMBIXBny9pBklDsycHzInZObMyHMqXZJtd2
HULbECl3OEb7BcLKHA83gjD6U3mtoUGf9Bx+DgiI/FmLaz+gUkP50JOiHP3MrtEmR+nYSkLZ1lNM
T6SNzI2068WbSMztVH9JOMWM9gWlvten91KL5GhOIWpGcMJx+8UXYTfmWFuGvYcZE1tgdxiExs5a
Yvn6XiijiwC0gyrVDwPrw8jSjbXEXt8OnpBEGy1DHRs918FtHh4C0bIVcXLYkDZFvc/Sp2USDn0J
J6G+L5fWNyDe6AnSu67f1fWu7ApgwvoVjky6nZhNaXfAs01JcBG+uqOoO6xroHS2ktMuLtwVPfwJ
8Yj6ximHJ+gYaHJVJ65WrAtwdAnuh5C+y1lsD2zaA0iOMDbtQaCxSUsvEo0JY7QKB1hkK2VuY4nk
ynLpVbn4IDbjwZD2FS1e/X2pX8zzvDXZakycmaVst9CAA5KVYoAtCq5pTLdW+Ffq4Os32C+XYIyF
VLye0wcZMWaH07OcHGJVcCKr9EcT8HR0oaTJxliQHFAA0rObEvlbHfgDm2ncHfLyugt/if1DXK5B
TkLDzMT9VgBxc53Oj7WONTsNGqPMTqGT5g73pXgxKKRpJ7RsydGqQaTOE+ryl1I4DP1NHd1gKE2t
64r+FHc0XyzEopWJIXTNv416hIfviRYiAHlQltynSYAgChmzaSZEdcLRwOxjbG5x87FVVbhK8+LP
aN23sXoImsNQsGUGoy9azaYpxq1UN85CiBhHr2J5v16pciquAU1zheQMqbir5ock2YY51CI19ZaJ
GsO4hbBIqwkKd+qC7tw1j4KysfRLNTV8mdTO8Mgs7/p3eis9Q0s2tXHTYXjYzOm2VsytmhQPkYnk
cVjeY3Wr0+9elRj+CnPt9KmxF+EXRWbi9NqllR+qVdeOdrNpai8EaCXFOpq/8JDyJgIjW7iwjPu2
Uf1ixmccTEGlH2XE29NU7qRePy4gjuX+cqpu8oxUTJ6LwbrG7JYrc1lci7T3ROb0tIxgMaPMK5DI
TrMBKr7YK/lTGhNCT4ObEvGF2VNY3LZE8llpeH0sXfbdQyEkrMr4T7zKNQWpwCJVqNyqpYdELJ2a
XhuhnF0L9WUOyLovl/XHeRp1mSBm1UyNDhi6UkOur1SBwrEynCLN1U3ciKyPTntqJG6dtVTulZj+
HpjqGKkLMT44ARELL7iLSuyVmwPpk8MUZeeyFcrXFJpISeOfLQVZrVP9TWsAKG0Dir9DS2uGOFyY
Cj0WaCjM2xAfhYVeIGOMucW9Z9p8X0+PUl+e+w3f5Us+/IZTVU5nQDcXUq4+tKnwBlS30KcLKV7s
Up/tqq+uATCxHBCzc4YmYP4Ip9yQ5jsV2nlCJTCVNEysVSdNaRUas93/PIn68R2donZUAzMcReD3
gd9yxrxyhWpyQxTDgqU5RvS3Vy/aPsRxXD6TjP4uw/Zp5JNiQp5ZvdSjgHPVWdmJk+E02e8eeF6M
CKybKPh1NLCliiMC966F9EJrd6PynE5wKlW7k4Z9LUlOkeUbCvg0qdGD16ZnsoDfJX756zXOSAyK
EXScJEXHkL5RNaQupt1pbu+R9KNZZzduuIIgH9mLvuymd2cxCd+JFjDigBOg0WjxxR6ziRLVkDuR
SgSNFqTXYCDYUOycgrwvjIQzM+CbqsBq+/Gfo50kmuPUnFWu6BThaHEYAjtyaqd01Ap5lUTEbYPJ
t0OXU/3MuN+uzg/jnohCqGvRPi4y7irDRI6eUL1a25wlB4/z47w9V238pqT06TlPCn8UU6EvGLzV
QUDlXigOrV3nVvu5MU7mizxjeEotB4riMbrmGuIsh/JtfY+yvW823Ck2/4uXiPAORZFK7ZaS9Oes
fdKQMCtMBqQK4nXvRCgO15pn9PrH/k7YKfc/j/dNulk0dQmnZ4BkcD1Pvtkik/VSJ9ZbWV6vAVZW
FFxD+Hbq7IXR88+DffcyPw528sGSnpYHLGVWeUjvTxg/SY3+8PMQ3xX0RcQMmJnxMFCATwr6fRik
QZ8jQVkVsZyTa1lz2E776ZGn+2/4mX63tD+Od7Lp9bM01lP1/8ajWdg1brUbYdNsLFc4U9RfP/1J
AUmENKOiXpHWGuq6/j6UBvgVitLEzVro7nbxnszthv6z81Nw/ck/jbN+xg/jlPW0ZHnCOIQEDYwE
IoE/eEjYw+9mc96W+5tJocjYpHJ2E4J/MVcb1EYMkogmtCKfsdu4m87q38+NcDLtmqTsZLmlNYo0
9nbQYDf15/aJc0OcrFq9Vut5DnkIXPQ8VbxLIUP9PLG/HUGWMWUXVQ6L04qlIEaqXOhg4eX+RTAu
a2SHPw9wYhT+T26Ia9Q/Vhrlvy+9CHItJUWg8wzinnR/v0kvOnQwtI3L6AHOClS+fR6IzqgpdH21
Cfg8yZS5j3Nz/SidK/m6E3uRuh1eg2PnzW7nUOZQSt96//kRv6tkf6ytrb/pw8QWVcEU5JbaWon5
TF3dTlq8FUPFUZSnnwf6ylE5qeKd1JeDKLOovTCSaTS7CMGPOnJp12N7qZMLcRpd6Lnc4KSHYEnu
YTZz35Y2Cb5DSXXmQPkmGPhUTzwJBiRsW+dIWZ95WWhCfpupz8XnCr/fDoLNw9ryQYXxVJlYzfEc
jCEK3FXcEW5zKDmCZ3iDk/1eXZ3HrX55Vt3x3QSiavmfY55s9Jnca/DRGXPcg93yCjfdc+l2W793
Fae6KTb19uePeu4hT3b6Qclja4oYsBDwwUUPVzwF56TM58Y42eJF+LojTFWqv8hF9AsTPzHzjCzx
23X+8cWdrIJF6GNDzBlDoj8yJMebCsB/k2d6kdy4xp1ArUkQPE6l5hniOYv1cw+4/vcPSxCLn9oU
kdG6mvR3EHtSibEnieeEuudGOZn0iiW0Vq4ySl6oLn3Y/C/aqcaZcObb7QTwIjQYpNrwLD8/i6kV
Td0Ae3CTiQZz6uEjfa6FGnu1de6BvoKL2FA0ccXOgOdcQV+fxwqUQijinM3ZumtwTl9D+voi2HHz
94kCnGTbbcbtuWD0u9f4cdCTPTqrVDQkC3qcLhvshVSFToNEMp8VIayz+iTg4OFW6RtPubYWfX44
Wu1KdbDWA9rJBc/cUy1emyixLGu9dpf7QrI5pwD69tE4fZANqkhtT2FinTS10riAHWznxs/jP6Eo
uWl0Rl36teOE50HHIRqmgabvCzwMOkWTTQHBvPjSeuYGjLiX0yeqTsRUuUO7HwUCe3a11NUP5Am9
nzes7+bnx9FP5qeYInytKLW7v9rlIilvYmNnmrc/j4GS6JuPp6Pnk4hKsO88zclIWo7CoILkkva/
LeglZpH6S6AjEgnfo05y0lBylHbeDRrVdjl2SApvRAGZb51sESX4S0Z1MI7WiiNVezTAotw6OCxe
h120GU3NCU3totclrMj2ddrva8q7pNIOoGp2UlEc0zhP7AhWbmHdRXSpYvihdnaAYZ9IQzyZU5rU
kusi3Q3pDT2c1nSP5cmGeoq2i2s6eOVledGm/2DvPLbb1rJ1/S63jxrIoQuABEmJysnuYMgJOWc8
/fmgXXVKgnjEXdW+blqyF7Cwwgx/oFMf/jJM5JAqIU4vO+kyN+67EB5z5cDDgMt+J5NAVG19CFBY
ndGQ6OlJh6l/XITPzemit54s9QmuONRRG037yw6HYM2H3VzDexwHW+7NjVkLO3kGoaDQssMQTqwy
iAw+FdwfQzqhxgMpWsudutUfhiHdynm1jSXzQp9/WcWrNCMQk1nzceqGXU3RTu2CvRQND7kUu2NW
ANIx3Nqi77wIKovFuSD3DeK63qfvPvW69IXQSjD7gLuJ2YaN7qDOgdaX6VSb6gkjtR0E6B3khNvK
M92ftLtuI89w5kO1XyB1gqvftVfZNnAz6cw6P5XzKTCPiDsQs4C1uzqnulZooAgBn/GP4U11CA6R
o9vanxgz8OCsOO3/MZq28A1xx4Ua9PG0YperVjarIFIk2/fUjb/PEM13xo3ohptq0Zp3v95jyonE
D8cT5CY5/mFWrYtWcOhTs1xgnlJMx7v41c4Q3NvWqX1qwc1NJY1OjmTVVBwoQ5bU9SXqsqPwKOAd
MFIALsxHPfxtgnLSwsmRVZoP5iO6RhtANCCQSscsXor6ombhVtX4XS53purlxm6WrqwKLRTD0eLf
cfNTAgQTCKp/5v1OFeXev98bLvRdUFAFZo5LMwdVuBch5hEZ3yaPhae7S6Gl+0VNe382/1jWxKe1
TLGKAw2Y3SfjtBKXvRil7aVO0LvGNtq0zzJqVaOX/giCHWAthm6dcKOA2IiexPpMLv92p301/mrN
mlFlKE3AN12IB9Gu8oyrbrBVMq5FShNoxFS+lQgXbql5Jd2Yjb2oSbOitwhRiGeO8dM31bvpWCWw
xuznKSyJpXa3bO3KoyPuPxTShbyXCuLAzQAvE4CCEx9xsZWbq7jYnkWsLkHMF3Py9pDv1oEa1LTO
O+YEHKCS0gTsyHLH4mFKkp8ljrlfbyv5VAzADv7XEnirZ78bLjWNzFKW4QiF31JQk+7QcYHRSI7u
IpD/468Si7zrnjVXtJNtg6jFfYyWx905su+pLW6IS/ADwto01rUdKWk6U+iZfwEt/lG4G2XtEA3T
JpSOoYgNKA6X8mD++XoGTm48g1wfRR7y8E+g/GjuDBxXkKHX+vASxNAuUA/x1OyVNN7WDTDE5l7U
ikPe4fJLs1QwsI1NgUnoQF0gm339NKfCFSqfsk6JHIuwtZ4uxRm1rBvQilkJ7FEIQBrSO5SxUcqM
7ddDnQynCcgWBV/JxPRhFU7XY2qYGRJ0bvkivUS7QnN9t3i00O2oLpeyvHqBf5J/d07Y/Oy4612P
B0tF3XdZcsNmelVJWyvHvEmcpZQnLryL12h7bm2dJEK8f9vV5rakOhn6WF/qroKjIVvYxpmjArUr
qrs0uZUjhLCi0B2030pypQCDDPoL37zKkmtFKTaq9S2eWhTOz8WnpyJHU15U8vFFV3CU+niRmmMw
NGJusuaT2NEFHGrL3X/znZEKVqmbLVXuVT6tGZEW+svNot23l8kO8zni7oToYNwke+MA9Wp3vqL5
WRqCsJ+N/L+jLi/+7mBBLh53J6CIlEPUQ7KbL3S47fT/HVg83n8jS7AabzWRvtCI1mAwnnH9pqDr
FsfIWyq28mV9PEdiO3VqkqKZhkElmj+russkGL2UGSymKHlOG8poD/p8rkRxiif3foxV5hLJfm4p
Adsk3vseBzH1e3kL9tE9JyxzshiCBx0+LIqINsDaCS4fCgPV7rfQQz+U2+QoedphuedwIztz35xa
7sSLi3Q1PBrxU7kgjsx+1jjiJTk+lknoBSg4fb3eT1ygqkQss1AHiBbXb9M3mQzgHd8EdYFdkJ9o
2qMBSkzHcbnRb78e7NTcqRIBsELjaPH4W22uMK/qqVjqH3k63wjq7IQjnszg7iGe2117NQGOSMC4
99SX/Ck6864nAjhquZAlmFKJZsjqCI9m0y/FCOghx8gGqUYQhvEGOUQnkw1Xb0PHCv4LAvGHIVen
t1EWJhblfY0JEYdVCukh4qWFaDvqoi0udjWl/tei+f/2kv9PXrzh/m9/yfvf08/wd5r+bt57Ur79
o39aTOr/oH6xNEkR86D2oBNP/GUxqfITWmELhYbrhV4ZRxglxcVHUlD+ARmKzYf/KP1/2Jwsm396
TAqS+A+ZNhQlNiAC1PXII/8Dk8m3EtK/o9nFdYYwBifSRZyGnGpNLW6BiKtKtuDJxGdVyq5zP5u3
2Rg+SBCKdLE3jiSSj+KMewgOtbobdtZ30QgDG1X9S2OEADoAmeyE4cJMlVvRzNSrvFnKDY0jlXfG
ZJh2IVD7SJXse2ROe78qtlBN7mdV+C6N3TMkq11pZNehzP+JwuhTjcfsu09y89fLvDfSXB0B2iLF
BXfcAlpJA5nPsbp5prgO0k7I4cYQIrZifNON7W6SA6+SjYsgSPewjqDyqN8kXQU7e44xqHyMGZfx
8RIm8ZcNiG46qf/Hmzaea73MhihwtLat7dEv7hHp3heoXidWsA9S+dAO8bbXtEs1spxCiQ8KQDGk
OL2y0L5VqXxhgeefKFGFWfMQBOWFnO7DvPPSLHmNsf+sdZSsy645+sb0p2kg6k2BM1rVC+fvtvLH
q6ACV46610YPp+9VD00p/PP1JK/KLstLmjjAsyxBwbNg1xU2APbq1I/wWWTAuAgMvyJBB4FDL323
gnP3EoZITzdY1QfjjJxs6M1jsel64IeiO6NHnFZeB4aQkHsnjxOodgE+Wbpg+GZMDEM1dqis2FVe
ApNE+NMoriJlehlwR6xKY+ubt2X1kka/ZAh6X7/Zx6Tn7cUWNrAlmws2hETk49dLcHOIAKmhaDRw
I07Wo25FXmJqaJe3jpwCEcaSVTlrc/Xx5vhrWJI+hN0WN7RP3Hi9TGM6ki1hYHzotScZEcMxnreV
+dhZtAws9Uxi89b+en8S8AHR1f7fAZUVK77Ig0DUawasO9I4vf2Zy52nmD/aKvw9Zf1eTuDOjX1k
S4G2U7tjn1WGU+XBrYTP16b1kSrNJFfTIMNqEL5Ey5U5FaDe7FKj+JWE0OSooQMkbLcV5CUjiW1w
SHZQ0VtFWjYDTyouOnYQUW7m6SUuyoNpDduyGm4qgeJOhjTnKG6heURg7lVP67XXNO5+oKtzXSIz
LoJ+VavGBaTr+sJ45hD5vIc/zs4qoDSssdFMk9lB31Puv8ldCl8BiEN3LgD7GLl++u7KKqrMA99P
8N5NHDH7gXWia81oYevhma/9Mcz7axSdPYshDGX/T7YwRmoWbaymieNLgDdzBDWsc4HXcqqt1xP+
uzK3lIYb/fpmmYKioEuYoQwA0KrsD1bpUpK+g7HlmrD7zL/jvnLytXAnUQldlz27CrdqH9ijlTDm
4rmAwvrsQrVEDhWQPD5geruJgFaX9rlv9jGi/Ws2OfsWbTcOPuSXPh4Rs2KqzQRx3on6GQly5Vtg
Gm4r1ts2s7w6OSfAsCyBjzPLZbaAGOmwyeza1XBJaVlUXUQ8xvAi0baLIoKMHIjlFVthX52pAa7y
8uXlPo62iifnui+DvmA0aXw2RxajUW6G/lbXr6LaP+rGo2BBg1R/1dCFernbxppxzFTtwrCmXbUg
rSNdcuZauMjDfPf10fx5r3x8tHXJwAyFSel4NKE8Eto4nVSi/H/39SCfd/77QUBjfvy4AWa11TAu
s91weesQK1GX0WRYrOfc7ldF+/VUI+a1GioJGkIJhkLNBmR9Q18GizmE7ufNOPwyxu9TgPh35ZpY
dWtDfd9G6fbrlz37CKvjZ1Hya2d5eds0wQVDfFSpt7egMiJhLyQXilU8leGtqB+mdrDr8sxcnwjV
mGwJHQdzyQw/5e0UGLVQmRk+3Uc77SLeLoJ701bZ9L/PZdWravI/Z/vdWKtXDcwibQwDcrZ5lH6i
lHiHZESF0nboKkfFwJgK6pArX7aJbfxWd+JZoZ3Pp8bHd12FhegsDXqiLeRwpO742hgFwiEDVvlo
9KhNpec8VleF1H++MKp3S5mJys86ROv9Vq2MmQGbjXrQCru8waHQzXdoJG/hR+313d+AHn46ktkx
lC/fxLZQrFgH35hSGLmsRhj7DImXZyNkOfUmzcuXNsDRAz2nx6kQcMSw7jsTe4l+4honnx+dRBiO
KcJhZxb4pzODYI7cSjQtIKWfhR2HUJJH35ghpxYpJGjs2k2IFgp9zBlKkgDPX0e3V5RKL4xwzcgz
rynEXVbCfwQKH2b9mdN8VeDnqyDzQHUbHUQuZISuVsugyQY9Khr6oAYe4SoGB7aiSa5OdSI0Sqf3
lV2DF7avlHabZW4U5dtavBNkDttU2/WC4EwmTlSZSHwf20qPFXVaY6kg7f1xuE67CCYsBC/R8r6e
yE+rl8de+nx8WpnaxrovMZmJhAxFCNY4V221/wYT0ofKFDwq+X98KFgysEtL4ehb0KNvLkTvK5WC
pleNgWJzP3ZXM3zadhIcGgI3mvUN95qb0YDgFRee1qg3YlZvvn5R7fOKkflIDKxjIijjOfnxVI6q
MJWlaljcNLWLNsq2hkJ+kma0jq3WaQX1qig1RDdEPCgLRMTaYksc7UiYlQyJuiGHR5FMeITH4+bK
a5p+a0bFnkiQ8Z3ASsWApUvTs80NW6pprAc35qxhtC7gCNK5qoqsWvoSi99941EyMszNn+X4Z0Q3
tQioykNwamuvh+qH0M+2VzZG+ygsMm2JFwfGrhqvUTiETnqkImo30+imE78rmsoZRZAVmHBZxrJK
4EWZTSEAo1f5cZbqwBejQuwgVfqTqyIBa2ovcofv/IRH2oiQ/3jTyYUbxfWFMeLipOv4N2iXXX5W
+vdT4Ll6ktW5nqCW1mUdTzI4bOweOHwHc2KR9xo3hm633n9+k6xGXG1ha+zloGkYcQnIcnCoyG4g
0qo6+lO5Tbf+Pt+p18Lt+BRfdEAz8r9hXv05TFueYVmoSAUhHrNu+M+BnOYp9gYo6eONgkG1K9Gd
SoTUtTRuNPHGj68l/xEF1Ks4Ux8scfDSJtsoCJJk4u/Q8LetPCMtkHm6YJ7JNj6l0Itbs8QZhw7z
AtpdfRGl8vNe7GGktYGwn+fuKjZaG+XtR003NmI5XGslWoPteGbnforcGBaAPcU1ESaNtoajQYgL
eq5YhOUKxQnpkWft5CAHY1vBGcbOiSNiQXbI1qK9ZnzCPjQ9jIQ+Y6RwuscrwFURE8Aw7Mwoq5bN
2x7D3RhUPaHh0ghYnURTUQSFWlsBIAqxcczEf/XnW6N/KSITSQuYyn7TviaWCWWhRLpmvlba9KXO
xHOIsc93OtQPngIQy3JlrfOdUDOnrBSWKG20HqIcqQzlkFtYXOkwt/EhmtDVENRyWyeGqxaF3c93
Vfl7ah67KArtvMMWMsIzS5ZAPumgCWbFlpXsIe1STx1nFmDw+PUZfmLmPj7xKolJJqB0IyfUW2LY
X8ITNLCqxBVkH+4GAV3ss6J1n+o3IMbfz9EqN+m1eo6qVvprRNbc8CTZ5XWP16v8U/BAq29bT0cA
PNqeBR1/PgA/DK2vMpZM6wApTAwNJ3JHHZa2nld49a53qn260X1XObMgVmY5y8JkRJ3IEuPtBUm4
OgArwwiLCJ0+p0WZKl0og2XmILJjV+FDoOxj+UeU5FujR0Cl6W6sdLxqo/7VjwCUaNZLbtVXqglW
rVHPRHsrUNK/HgxTBiI9cAtrUNJUlmEbGX5IHIXCJITmZlIuRz1BAQgZNRE1zbjagTe6SYR+64cy
ulvIIAw4ikTNVp/MW0251g3flq2nQg0dBfcDtXmYBQ+yuqMb3hAjBG4AcA3859goUFCQtr4G8C0U
92nou7oyXddK4GTx3Yg6jp4XblPfRcOfr9f35/OHZh1G4MAj0GUEpvrx8jVmUSjLbI6IBbu9oKWu
ji1U5EdnzvFT22i5XBTVeNP+WgfzSqJSy64UKOaRbXqSW17PuyVPKnU7AEL/N3Bsb2fJh2IH3Uhi
ChAwOhHyJ8wJQhe64s8MOaWyPcr1Lh1FL6sne5TGS7qYF2UzAA6fNn4Qunrf2Uol2qMhbEfFJ0Qu
AkQ24BGiPByNxAJ55tLGOCBLYIfCN5TNNkVx1WvXo/E0QkWt9VtDjY9x03maFD23pXks4/SQtlDL
B2Ofa9rGFyc74rMXICR79YKMYV9ks4dha2ZDi7PrVuLsjy56RGXTPnFTGcFKAd2nqPmmis3PoTAR
nP3TdN/0Vt/JIAtmeXJ7JLj0oPlVmL6dCxMubNG2mS2cmpWLOKxzu4rE21qVfoOKuCmoodZI35A4
eAbObFko3hZCz7XzU1cttK1Vt+Z+ly1Ey5azVUXSYJYeMrm4a9HRUmPVNVDX8qHET811mck3sym8
ZBR4w87chMET+op3hq5sZWHe9yTFvgTOrrzRG5T96QtH+uDo5KxJWkAwAAna/0z5rVFjVsrmMq1n
4DHldab9snptM6MDLsKuTXBSq0Z5U+BaB6XPzaUfI3wSCMi+9jL2wwZc7OtgydfTLPxQg+SqNAmA
U31yMmvoHCPvNhVKVq0u3OgF9bwIrrlvPojzEY2HnZXIBzkoBiLf9tg3k9sBMTSyBt2N6mKx3chK
xBCS4tXvRrdXg2Oo04yoBc0LRtWbIZqKUnrm+Pkc9xB2UBOUubLxaNGXe/Rd4iIbSYWYPqdPug92
YGkRfQ139dn489S2/DDOKi4waCUhdWSFJPbDZgl3ExVbEVLohwUkMPwYv3193Jw674mnJAnVUgm8
/5q+De4Cwy3BWAZcKpCNU+YI72wSZLEcplq2a4D+6PEtNOq/YXFx4m5leDwSRHINykWreLKU1W7o
BI2xUGAbZfWy8PXSmbhlFdT8KcJGNgKPZzIc+cS1+mHU1SVnaH1ZdRYvPb5IqMJdTU+d118IXK7t
M+Hsho0L8jF3FFzIwGUuVNjcO+dzJH/Ou5dQ9t/vvlpTEbfZHM88hez5Hvxl+dDtKj57tFvoFu1F
dOifK4zP3Oky66m1twsb0kPI6AcxmSucqReeiAQ/PM1q5RVjnRWBz9Po2IAmtYCMw7k7/HPZyvr4
xkuY/24XiaVkIB7EGIskqczqjvCRwix6R8XBLg/1Y+qdqxK9obpWt46pIZVI1EDiAvbu45iVXk/j
ILBzM11zBnpbadd4eio7BQrpWn+fBrE75Rd1C5o/cydswuLsR4jLm1CYeyvAwsjatKbsyMZzlVte
M/1Ayi/sM0dUC4TDwNvj3Zhqxq6oNKeTRfx4aguKuO+GRv+c4FGBFvuLooReMt4jCGOrYXM3KT/V
CcOTQbRTcdjGxPjWk0ahqJy/q/QHpfiXRtOhjFVPkR7kbD+Il0NtotTTSfdh0TkJyl1yaR0wl9zJ
IVD8qDj26Wh3wx+0zh/M2bg7c1CcCEzez6O1CkzULu4lK0KTpnWVny3we2xVjc1P3V7OQQpH2Y/y
vHviUmr44uNZq1KEGSRNX6tvCwZ5o18l0KwIv+3+9nyYLy9HzXosElqM1uDogN9fJRaD5U8DHicE
mFtlKzx3m9kVH6H4lTY6b9ul6KBB9nBqJOd/I77pqEfr4dxxfOqa0UX0IliwWMZoqw3StENfYalF
iJTtijp8WTTvy5QaoqQfQvOhMiXXGJTdmU976hAGBbtUdpek9C30frctBTVHu6hklkdYSY0euAr6
jYQzdm3KO5TQfmn4nmWDHaoIkzUdIqP+VvKR9IpoAAoduyC7HYzCTZLs+cyjnTqV3j2aulp1bYYO
LbK9f11Pc+9w9R6tpZxfcGJgiJ7bIeJRzplRl2n+tBT+PSFrXFsym6PYpKz18FL35svmdtxpV2bs
IqoCYF5z5t/xaLNNz6aaJ9cgnUfId5YJXGi5Mt59iSqUzLGQCZEX4Q4RXdLv6l6lHdg9IG/ZONY5
4OOpi5B69QIe4oDU3/bEu/FYhr6Mx9RyIIsOLVYqz/bSp1k4rcHP0ivOtSBPnSLEFOijazLke3V1
8zaGPvRjy4DixIjiE/mHa/gOTao/s+Pbyc/8gLjeuQV+btTVTZu1o1jGY0F/Zq8AOfBRbkUrJMeR
2A4e5o3xisJWxKrfjmfSafnk+rXQYQE3CCR6TTGAD4qdckqPQr/Nb6pN7y4UJuUCjUR5w+W3WdYT
IH9ndmb86DfNAxyQxA497okza/rU0oI8JOFbZC6w0NXMS9pYwOthaWE6RFW736VAONL8etYOWeZv
Jwo/6QiVh8qNHo2eKWT7r5/g1Nn2/gFWH0GIFLHHMzZCZucHtQc30ZoNYDYvlQs0rTjYkRDrCsv9
etRTn/79qMvP363wsPettp5lrn/14IdXjYG41JlFrZ36yGh/aAsmjIx9rQHSGokQBMEYOgWtGvIZ
MxAcwUcW8mj1v0u/8OJa3rVy69bL0puMXaKUD1n3px01d1YnJwn9Dfr0riHnaAz/bOQ9VJ290DW2
XD30Ckpr2iXimkhWCzeLjFczP5utSWTwc5YUW9CFh9mnJA5mJyxureRFa5A2lCvSoKsgiByaHQi5
9fu5lO0pCjd5rG06PbclY8DeO68xc+83SNsQEbUH9L7+q5VHH4F+jwJ+dn2aVqqRZ7GOBsZyqDV2
dyyc3pZuFycGrppvX3/vk9+CUib1W4wnPzWzaHA1ktyx4eb5j1wdI7rvXw9wMkWjeAF/AHdQBabt
xxVV9WERA+qg7fid7MSiKxC6HV3fDY0bSJp2uDl3LZy4n2laSeQKtM0k6nMfRwRwWo5RyfrS/ZvU
R+h70DC6vZDKbE9ndQzKM3vmc+8eJCkJGcxCk/yED/dxQGFsLVnWe0Ih9feUB8ga3sz+tGheO5UG
7XEorksrv60ncdtjMvz1BJ/4gh8GX82v3o96VCosFz25DwdueVplX4/wGRqxvJ8GfRhnRWMhgX98
P1HFO8xcMNsLoKmxjYvqUXBwPakP9e//jPn9VrcE36vTz4H3BHN/ORbfHUBtnvnRoKEUZRaNrQ/f
YpQTC612zrzSiXOONjjY2IWzj9HnKlJuzFSogyxn1noCN5RVKN4uERslmag5KCgs6xkehJqxGfv2
YMwVMgjJZkAPNYSYOUnVw9cP9Pl5DECyIvceaEs6ratIpikj0fc1Chli/RS01x3y4N25NH4J/j6G
aR/HWPbNu6kdS7CWuoUguOghB3wFUyzaQDRy06ub/sJwekiE46b3xJ3wkF1rZ672z5tyGRzDC1wM
+MrrXnIxyoXcVVQuJH20+zLxlBhZXSvYmNroWsmAjmn++PWcruhcy1paxgSBTqRmgSdfrds8CH11
mjKiJbqT40N1pTv5vfktdgUno+229S8aIBeCLZ3Zkqc+Jj0x3pQAAv/E9bhNZhV9wrtOIHnN4E8P
x8MP0s3Xr/d547951y9xIdAWmA8fP2cytX2HDULklJR/Auk3qNxzG/9zYP9xiNWKKa1ukEOTVblw
WyXhuJgTh4BWSe9GB3OQ8iJwxF0Tbc8Ve07cGoxMwd1EhRlH0Ddk+bu1GkKIa2t5GflgeslOe24R
171fWL+AIX7jDHCu8LFyt3lbLIBjRCApb6XLdRu59Du/lAKyukWWb9yjXXoxbfVteOuf+W4nJhU/
LG5CcJP0Z43VCReC2laSkqRVRi++yK4arJAxE0Bk+8yGXxbAar8zEIBQkx1n4iz9cYHoM1jmeWCg
KG1di2af4aPmQvoQSzqiKM25M3V58K/GW60WveAqbmqWvdDG27wcd4IhLQT3bRDlTt7MjwgbYyDf
ONl0g9MLgktYgdE0jRMVSVWcp+MOuxDtLlH6Z9lU/qtp//dsrKZdb/qkKGWebkDQPBceKuBWMp4V
xu3X25LQ5vM8YIeuL2Y2QMuhXnyc97ELonAqlo05yTtBat0OO5piSF4zwCEZUhmjXxHwHqU0/4Wv
zr6FWZ6299XcbhNVsFXxD9HLHtsvWzFm1zJzu07STYfmeGaxC3rTXkwb+rS7CRAaboLCGZtLfzK9
Ksku40FxDMMrtaNV+o5kVRdmLjtTDBAjzK5TM77mVrzspcJpuv5QapkXSdoh165ZLF6W0UaKsux7
OOqbGDXwyFgQxI/tolxR6U6D2rWu9dvSF66bnlZMUqRObFWXmhg+WmV+i4B7RVnNqMIfspwntpxj
/aFYt2b/M8LzU80eJq6d2TK8JJwXPW/C8ByTi9QrAM3OnGAliv2VMdilQLmQllAc6XTVsx1E2CRp
behu2I3siVs9AWNAFKcDO9AavBI0ay/r+V0clZ6gTGDUS7svBsRpxo0/zxvqM1tBkr+LVor8MwLD
g9eGN3NQHlBKf5oD3TXVh76l35Si+Y6K/pyjGJRhegQTo0Z4pASlkYMvsgJxrwgHzQyeckIUiX+h
+VeFoO1z6SYFG6olhjdJN8bQu7Xaur4uXYpth1MMhsp08pqo2OQ5sgWmQbyh7oJY2OhSsOuiyg4A
1uMNvLdEVL9l3+mt+771bwPztTMtO5Q9BPN/RH2NHcCdJt+0w0+cmp9q5XLIwYSl3/B131iWjwsM
+Kw0I5wHmCHou5yeV4k4NX+lgxfjEXVnlia7tcSrRC+9uLyXoDhNQe1o6aOMFpqm22aoOmmH1BwZ
1WhdT6KJRHZlC41hx2RCYnIFEcd8lRFDUIrY6SPNDv37KNOObRB57cBRrQ+XpfLq94odlqWjShdW
azrh0L5NZKvcmPptn3MeZPuufBVAGIs1HcvU3ybFpQ/8P/d/gNWnqYg5SKrvxVlGD+MlqPGBnB+t
4lEpkTaGWYTAmR0qvzW2hpmUN2pGxT+GMp3G8kshb/VWOshgfIyIdVVGqM8g7t4Kl11AQYODpxC+
D/prlMrbPBguAsH3UtyPpAnx5xkwVXchjM2+Yv9ipY73wEZG0l2sWBZYOjT6r7BgMyHG2NXPopof
igHVnCS4tUAidtWthftL36e0hL5nvrmVfYxDLIS5B8setMhB/u1PZhbXQZzckRzcae18TMPgeUzy
74ri3/l+JzmN1DuhocPuR3uHWrpVddtSab3CREu+eW3pexuTdl20gpNXT036YEo1C+0R5/XNsDAA
hqWyTj6EAYwGVzzTHpfv/fZYIzQI+pSFbiAeIruaCXjfz4+iWHv+jFdRHhzRjruSJ33TG6FX0j9O
WELlmF30RrA326PBST+Kf1BS2qf6cFei/BPTgZHbfl9bAE6IsFKjcoY8oGd67PpsO+WtXc/1lSxF
ACZG/ITwUwiSjSCBVUDAqp/7bSiJ27ZCb0MBuRbrG1P9MdQYEuLLEQ/1vpdVuxy+pZ5WHEECjrS+
O+OgBdX3GKMag+byUD6FLR6p1AfwvbXz5DGbrL1iIXcj54c8EC7MdthlfrDJ4M5jyYkLzEOA5nb+
Lc3Ky1mKnUBMHwPNP+Zmfqv1d0p77UO1b3IqDWCRiqq2ZxWrHIWuBgIgxqBuagW2Pge6Gyl45Rp/
cmCKYSG6jUVr0MKbphTtLLmfON2AA1+WKgz0SnFG37RrykppV3nYSh1zFd8zQz6E+rfFECJLrEPA
fxiKh6ZEDa6Pfs+SzJRF+yp4CKjuKsY1ZzcMMVbVfJ2MqqMU0bc+MW9MP7yMptCd8XCZZgmR+J9S
y2ZM2otGDO3ZQt7IRGHer+6knGqxkV5Sa3VFfu6TLitatqkUHIsF/aY3fCpC6NLkvxSz/TEMOpy3
16Glm1HdSjVWAcS7LZCAiW8mN+zfScNXaXBnodm1irKNkLHrpf2sZdu+lTyzFRcnDvbqgknwDz1G
RAjjGNvY/4PPpjuH9FcHZFcEeWP2PkTmxpvEbkNG1im8mdAceWG3Gae9pdFp1tKN1SyK69ImE34U
copuv/Sa9YVMhqe6w6xhEvWUTTUrAJLWNG4yDNTS8cHwLVzCJ6yUkquxhrEzsbB1mglh+DAIy8KY
d0MpHpXaR8m4cM1ywDVidg0sczArCODiNYlPO2s+E7ScKC0QschwiHSYhQsx/WMsMYsaftYKBf06
eFXEez1/kqElLLryonWJUIkrIH6vYwNcx2cSts8sAepzIvUn6OOgkIlXPw6t6wh8ZN2CP6m2WRjf
G3kJUTXhKOurFJVF7V4p1T3wDUIqFUEnjm55zPdqLz4KlYjjRPSYWleqnjjoMdliGWxi6eXrWOtE
ZWJ5RuMNGQhY5q1d/y5NiMA3KgBFqBbEO98rKS3BgAIJ41GaxarqPODgRA79YcBVFBlKgA0inyjS
PGJN4gl33bZ/UnfCeR2rk9G0KikovdLoRxXt4/TPRS6gxUj0HtTQD7M7pXkAkiXIByPUYCJiWtNo
z2Xz0EmDnRU/5QmeaGdd6ONVLUfbADR9ngSAYtNzwgJv/LVPcf67J9M+PlkxNUmsLglMkz8D3XfE
8rIFxa+VOINrdyoX9ihL9mKOAGraLbvMLo3jaGEsAn1o1LeR9jOUX3pMLkBS2mGL6ZGPm5B/MxV3
cV1isXRlFCFCXXcNfy8BqwBh5/TYk7TCDP1n8hCQJHw1XSUE2iqAiBog+td3hq87YzS6fvvaxGzH
EC4aQJ1C+x6h8Bf+KoMLPTB4Ik+nzmnJt5Uh2UyxLRMfpcJN3F1P2XcZOtuZZXpy1cCCB8tF6+hT
3yizkrZoSto4YdxfdmPvhZX1NGfJZTv9sOLqzvSHhzHpHFrh384MfaJKoCySxP8aenWAIDUfhCDR
Qyef7rOi2CA74Qjd+NIat5H6R1ARvhsnp49rAozcNRG8Q0GBiT47BycfhFatuIDZRFKjj6smNmYl
NgcqzW0hXkixcGMO5V63bkJlp0XWFj6HPeGy0mt4iphYomig6dMWwk48nClrnGhdc2q8e5TVyVaZ
cyFpKZ9DgsaXUwNqkmIjDsVdZCD3RXMe5viuUxtPVRPQd9VtiykgDP83PzQ1tDwNuZNJ2wydbPth
e2lhbmFM7aU633399U5m8CZYbhkFFIroqwdFvTwYMb9izvBdtF5Uv7bFHDYxwQYINPfrwd4KRp/2
9aKGAMYGkae1Tt+MA4Wa9kxL67a1q9Z09qdNYyumDbxmhyUYx57klHcYzdD2PHPTnWj9IS5KqQfP
ADAtn+hS5gRaAtXP0CnDuwklRStQbhrg3VUJmwTN23F6jsoZA559ET5WAPpMk/uZS7iHIZ+goJKL
4qZWRXcKr6QhechwoiOlvoqaY3hWs3w54tZTJWEDAOsDB3fQvx8XczJHodWKS1Pjf0g7r+W4tWtd
v4pr3bcPcji17QuE7mbOIqUbFCWSyDnj6c8HLu+lJthF2D6+cC0VJQ5MYIYxx/jDRgD3tbE2quDE
srm2ccy/51Mc5FPm5roEmmJx3BjZGGhTMVLCCR6HMdui9rqvs/E01/vvfV/hitacxD6GSmVzJQt4
2qGlBz5QXJkax9bu3JFCVQjEA02pj8OVwyJV04xvk7QnuYhsjLRakD860hlTJ2vQqz7Ji7U1e3iF
lZ09bIP6BGTdru5tlLfFt9Gp7Io7wnYNwnWsyChTOP0r5mJYrRSEahbRKJpLfqKTOCjLgeR2Qa1Y
3cO/4cFxrPQHRZu8DC6Ihj/jx/dY8CxtVM4BO8VNQNiaBV3HjV0Kq223IzP0QwF1cUjjrKUC76SA
OkuZqdvgBROVu6LBPQ5X98GV8CRHV8JexYIciQvi05gJcuiOUJv+OMRGnKJE7Glb95i52ube2M1F
45IaVWpxc0PczNYefcd8Wdm8jvQXZEBIKts6JBF92dDx9TAdvU07f0sd4VNuaJQF3NgNb7BLEy+5
fJ+Air7EjVJ0jRUmo3Zkn2ZhSfrMhOERlrXjamNUIhcA304SlPGjMylt7yOEcBEiyfXNWZqCQxaK
EpxzcLPRqQM12aWZa4+m91qP4qmPlS61EitKHjpZO9lokzXmit3WoErG09As7E3AhWrGPssoYWTJ
gORE8iqXyIPKvrXBNs0X9K0mmadR4J+lynBRJ4MtxLIV+wYYDrQCszJ508PNbSCm8LlBawm9W6Ym
BoPX1KCL5ruRBQ9JPj5uOq21Osyn4GLz11rd6nADNGEJRFzT0vyiFzOrLpBVHR5S4KBS7V1lmI81
XOaG5NvXn/VYLXW+fbAB8v+zcNbH6WTEU+aNmgSPYBAAn+rbMT7VNyX4V8HSk8RRNZzkXL45whvj
jVoYTg3wB6wG5SQZE08Y5QG6U2Zm6QXSs1zMsaN1W1ncxsazIrZbI+dqbwq7RDB+ecDO81LEtNdw
vh7HsVYUrQx0C4R3LM9SuUDvpzYVysq3AdacqWaYIPkznmvRdedPJ5tUtOQq2eLCZwu1eqkJ/eMY
yY7HnTySqI32m7s+zNyVZ/qMFmSbxVhCondk8lyL7EKLjamWCrbcWjkdckR6ChXT3NimDOsEscg1
v//B2WQlSnJS4Fe7Ev7zjo+0o0hYquTkhJ86gmGJ43aDGaXWJPe5OcHjTR9knWw4Mc6gsF1N0n3V
9uBAzctNZJyVMtwL1rm98hzLcj0fBWTVzIqmOwkiZTHFkqQyp6mg1NwFD8CLcaFVyHluDHNyBsHN
8UcgG/G1243/RjdlJRddblsEBxdBKvHe6eLs+zi/Yz+TKgOtNOzgXhRpsMtUt9L+Tp2evVFB39H8
DzPKZbz5ZRxcmAepSGS0Fqirm0i3A5cu0+cEITiVoiuLfmV08wF6mL4soy1ebS5uIN52RNMjrI6h
90YrAT7tD8sI8xMcjMcrMqNpRCL4sczGpka3/Wg+CRCXqNNcB5p5p6ada8jFU2EKW3+4jvLarWhv
Y3M+qe2PUVQuveBRbIVZ+XwrNeEu89FC6J7V4Vcv3Iw0MTwtdeqydUw52Y7V7NHVWpl+X6TVymiW
6cFyMIszW6s0jfIKg5HF88i4HfubKX+lZvb1hD8aZaatIcuFCuYSamBChukwqicK3QIuq5ZmPMA1
cQppxXfk6Nw+CDT//ODb+NCOBpN+I4WIBKT4fVn4J2knWkbYU3gDhO2tnBZzbvFpuh0EXOQeRqP0
I4P2rJb+CkaEtqwWbhdg8UtdMpJaOBnTVsynlc92bJwkkfBSQa2gCrD4bBscBYek0YDkV1f6RjgX
4GmV4jcTqaYsM2mWGfuvv+CnquA8UdgzZnFkrmnwDz++2Xjj5WleKKDjEA0rtXxX5i+KmIBVDPa5
+S3EnLzJ3yJztP22+rUS/NhbPgwufQxe533W+xs4ZsouUmzpFFvj+plWkRNdpXbh7koK6iey3c6J
XrFby7U+Je3vY0dbacYFAI1dannIVTBKlSphvFxEt2Q2pTWW1ZPSfCvCyG2w3wxk9bQSKtlKowl3
1OB7iPMqlsQrnORjr8Hg/atzVZbsbzHZtCn3sI6IPBo7qFfgce1XCgSzcd/HnZ2H0U3Vi64Zx9uv
X/+R1UtU6sHzK5j10T6+/aRrotir0YjXR8mNusHRhGutowgnxSsHtDF/yA/LicLRO/3QJLNloi3y
g6wrmloFZWd1WnrRpRGOkM2TGMmvftTBuWipAlS+8YJ4nUXH6Gpqvbt8aDEJgWaPbXyOhcZUXEjJ
86RQWfKjS1ms5d3sJkbPWAV2k6c/BqQccmmgBUeVjz2pK9QfDVbr6YgngS5divLcJxNTtO4m7KET
qx8f8rg7TafoIRyj8wn8FpbPoPz0BG9sDyn0ZEpt+iforGFrHqBPLU0XvRLGCChnexP3T7TLcXTY
kNf2bm3q+6al4lVVPzypdduC8ljE7jF5bmZKji+ajl58Q9DtIq2qFy0wb2PpmxqGVuFTajan/Vjl
dFOQNay68rTRabIY0NBj8wxwzj6FcGtuhl2IkJE3BlsTkPrX8+GT/ARVE3ys4aIr7/9bwoAqDeIu
BGBuEGCbGjrhk/9gaBRLc6G46r1XLRuYmvdKKQEZANGCDXzU1ok1wpf8+lGWV7/lkyz2ey0zvQag
IPzb4jWJ0S40ZRpxK3v8571vMd7FugPEgSYi/X8rQihp89N3TVu7wvD+Ijhdk7c4HkuWOQSRQOFu
t9hn/QkjWzGjMzoXCPpLKL87VNwQZaoe1nCPn/e1eVwHsRbbqtLGlWgAtEBKY9pKtuzEbgrLLrT1
XbJvHoIVcNDRj3UQbrGPGAng8iglnJJke0xdc+NFyNdEtd6Pvo9biEjtmcMK9K8Bj3n5sQSjGGMK
BVaEG6/a9r6jePnPdPSj/aipLkI+lhDVrlpR35+XrKZeDxvqqW9M+DMEgmZ1BJGmk/wtCXLVItZu
krV9m0LuaOoLnxJYkBl2a66pHi5v9PNchlI0ayfPXntLwQnsReoIyiMP3tLKMH4NCTVQX9qFfXOh
rB0l0rFoVA0glM6ut5ReP27qlFF6o+n4GFPYVK4y4BZl0tUZH7pU3g7YgCMgS4MSmUcg8F6WneEZ
Z+nSfV8nu6Ga+wb3IvD3IoZehiBquQncVPwWDT31yR+hmVpiI+8zrT2dxO4/5cTMbwoMFCBE8LSf
a9RGFAInALRu1W482cXLLCOmOfFJu4WJySm9W9Ol/3QCEhDeAGh1zic4mItjiSxyM471pOMT+WzK
COoQu1UAlZLufL2hKWuhFjuaGfSDaCLlCwddP9cTYVtRklHClyT6IcD7Qr1Xkbk0ROlFv4FdFfGh
fIA32maLkoKlRNd6sLku09lZSaCX/MNT5BOs0G0f5ICgp7ip44zX7Deeeibm15FRnyWi7vqIwvpJ
djaVij3/d5ndBvnPctg4kaJYLXDBnOoLBISijX5BEXmcJvNZqCugOd9XXsCnDEAB1g5aF7NilvCy
zN2OvaY0LfbPeXcOtINbUL/yio9tQ4cfc7FBdHqjD7rGGx6C53S4MYDf5E9fD+ITjXaeoQcxjLk7
d3APyWpTK1OVGNFJC5oUYaqzuU+sWNnz4AJghae9VgY9Pqy5kTFrEn0SXp7SIckQM9WtQnz37RUT
RDFeVsb16Xb9Pq7fQebZezAuGbBZ3coEmT06c9OevcuE7mT2TwDbNbmR6fZ7vXVXws6TfrmnQxj5
a2yL9Tdu0kFOYtbf8Kv5Rb3Ef0R/wA1PqbcBYUNloXOVrX8NqOVh3TTtEyrh/WMqKpw4KBVcABZH
MsUsWR7T90Ebu9qlkJY+06WyWRXxw3RJBeUkvMc6YyvbYFEu9JOvR3/snXMDQc+cYiSOO/OHP3jn
fi30Q+nD7e/Lc3OEuzQq/8WKOIyw+KqZ3tSJoPB61d5EnU/aAQbcZWb6n17OmTw6Ozf1t1kmasky
8sTON2RpXhSKtI8r+R63NacPPNQBBVua+vtYv//61b3fFz5OHPIb6g2kAbOi9LLwELW55CXBiPKx
z328A1pihYaQOHJjUqKpnrNN+q2O5IdQp/eoqNSTqyGjs2oK57H0ImXDvk4nwH1oAnaUaAavAfia
7IED9rbelVeG/i0MwPYad6kMvkr0052omRexHj1p1VPYR9fjpjwTvdqZG7dFunkwpGDXbRTX8PSV
lsAnzQSEqylqclODY/J+Vn2cKEppmokWo/Gk3mk7XbLkfbQFuFfZNboJmDXlyBTMGhWbE+UW5AEu
bWcAtJ2vX/mnpur7U+jkFXB3eKBl/iVNWTH5OIVwW1GsULnJB7LXADK/Um2DKHEDQJbRdC2BrK1H
UKPxbUI30Q8Lp4+znVKhiZ3ptiS8al11xYsbYOOY+CNKg+7M5divH/fITs1L+/24SzWfCXn6akay
s6PNk9CuvgsPs1dtu82e2/Pitr3D5mhtSb/rey/mJXkX/Tg02vA3Ws5LWYmnum54SQrAPi+IdmJf
PzZK7vi41moqW5q/G9rrQu12yuZKyjCXgPjXYn2YPAhIvQMSw8EDaDJCicM3KaMV0T314y8JMRJD
TuwpeUxJ6zIztrpZO2Z8/fq1Hcmy2fVQX5PJj7kGLpsLkWaMQDMZgN4OF/KmsrjyCcUrxAKAthcj
QjiRcBsOd5X+oqXj1jDQ2MbseBMmbgxyCz2Yre6LVpjDiIxouY4DupaXKUjPvmSeAuz9+oGPfufD
B17kVWDVkfoOZYWccaDxGrr+g8du/W7CA07SHs/qR2llRR4J+jGZmbf2g62bJKmKDCNXUEcUt3PQ
Zm9cz37EyjY69ex8/596ysC4kD+GXJwWldz0Xo0MpRVrgt2ogKDWEo1PtJVliMVxYeZTMCkBKVqA
F88s+ODtgcfPXjwrtN3PJ9/HsSyO/XAT+vImJJBE03ocE6fS2rXt6h1IsFyKXErfqxkaN7DF6V6O
U2eIkQACh3axODzl5Zso4ZOzech0+rnGj7KmHo9w6NSiJ6CG3o92lL/L3HcMfwAbY1pe+poBW84N
w+oBysWhYpeIN5l1cM4v3iGpZZuTuhfl63wG1oID64PyFCntE6kR9rGYb9uxvOk7T9jK3uhOWJiC
Ihb2XlA9NEnjqgV3Tq3sT4Dt7psy3LfAjouqfYj83NF1rMOje6WuzrMk5CakNFuvz1zNh7DEUR6b
GNUN4nk/hCebenYVeEHiyu28x2oWia96OOXMTdSv4/jaj3N4KvVFHWiV1Xcd97ng0ksjW6w1Sjn9
JbKjVm6e1OqZIDheKbhtPNrDAAqYelZfZ1vV98B891bbvXrCXpALW6thPsTnWs8a8K5071VI7n3z
ugFH52tnTV44ZfVLbFsQ9ffYaFgyndeRMhmdOsxfzW0uXMT+j0alwgUkXcpf8+Jn3wLKC3J7Mz1G
0VlV7EOM4Tr1zigusuxbjwVrqamO3J5Iou90JYteVW21HEDwSbbfgdetnwKJup16PQU7T0m5BbsN
QDHk5OU63Va0XwCFb8VWs1OKbmYhOGoOaDDwtgpAQAGVX9+AuEkbPM3upO6tiZ7LHqvNLrJlAPhT
BFQ7tmoskHThbBP+wGxF3mi2pzHAiJcCKuGdFaFeblTJEqsfHTybVL+ARrztJ48z4XEWoE2RylKg
qMxTcYjy06qpzhTIRF7/kk9XAhgOTbwup1++l1+AHOM6DtRev08UaOP8Z6ew+/5IFdHNRCrGo+f4
wjBnME49Q4nz78J4KwJbNND60WZ5MXCsaekKXmRnfWHF3WsYf2/aJzl4G5TNidxxHDHLp/hK7c9y
Wbd0dPZa5lCTRAAGYBCBdTbEvQHCv+f+mdaPNKitTXfV8XLEfi0zfieufVy8ClA1XSXtwRHlUy+z
M7oStPaARoPYtxdiFl1uwm6boZpIFqHW1+qUaPeh1Abg6iokeopT0TAuK6NIXW3o7oSwufYk47qL
xIvGLF82gfptMwRnjaC5ptoaViiHg4XWSIzxZF/aWoMvXVdoYBsEVFZ8kupbRZiexZM4Ccn+ZchX
af08P5RlKJW0NTS0IjZ+fgI1ZKurqGBu0t1EMTjxf+jd6SA+GDE6JaHsStV4CqpigCbaFddQD5ss
vC6yAhrngPkk8IlQNuwwM3a0jl0vajMu7OEroqCZ1csb8k8J7ophZ8jkqfzOzHjIyGTRlhvqhyl+
COKfE4XvMPZBbqX0x/jq/mWrwYBIAS43T+0MHgmYcjoidtyqFE9hfpt4D/3Iw12YncqVjDBBvvOE
mz58htpuTXp7Pmzoc8Xjrm9zt1NrqtcqOiikyeD5gI5Yg4oqj3RaUX5QB0wjWYx6Y+61vNpXpuAW
+mi3EaY70UsJVTDI31pEJlLjQkbjmsKr2xu3ZNJaDYFHPdVl36n9c9kY0L++qlFt1+XWaeRi33jm
WSMigTaAxe7ki6rbPImtf4o05IDkedAw/QrWuZyTbOQbVmV0orRYTIsprkSnkbjXy8nJ9O9CorqD
cK/HIGQH9nK6DlV1JRn6RTIzq3jLbR7toxE2THARKzlelCgxmuxxBdg4Q7YL1KJ9ybA9CodpA9Os
5w2lhb+rE+muldFWkFGCL8adrHF7pGGTlNFL1mu7spPPGl1woihwDCgIeJ9aFdB3bjeOADNLq003
UuIbaE2Dqt1P9cT+Gjm+Hj+ZCYmrHm4nRN1jrbFC8UlAcE+hfCdEUCV4pSVgDs4KzCNkq6uwg+Ez
69k32eN6IF0GOX9KySKn+D5D5y0XDBt3UVfXQicy7qCpsm1VljFfZHwsk9ABHGvpxpMeaz2/ldLa
yQJYcl7rSk1kh6wF0CdOqo/ouFxKqHY1yFDn2gVGKI6Waa4Wno/qW4LrCr2WOnyrhPscl8mmmbYG
ol1KOTpevROTs37YqelFJb35mrCTUunE607E4LYweN7As4Yi2JnjrdqGrpKVdjvrMgaVndRvFJfT
xrDiDCoj2qgi55RSPc02yFXxTUyuleFx8l4ywR2bK3CQrMENU/+759/OIl2pfh4INTCnSwWp88mD
T0orV0Xdq7qqqXxCQ4vKFzl/TLVv2XTLWEwqaSO48KZRrCS62fQPGEJCOywsOavYIwtL8mDQXIvV
Y8UG3rfIzRutWzST3dE6lkLJFriTehvdSQJkBQUMvPnHTULnqrjslNbuVDSHwV4pM/0vAZkOSzDx
kUuN6+2QGNuhTLaJx6bbwB7hY2m9gDxZegbohs3orsWLpe6/hyXlqOx7RoauU/CtqleZxwniK1RP
IByGW1VyC67JjZze9gKUwNvRT4HATjbXS7KJXWU+eroBoBt7IZx/hPSmyhonVXY+lloRx61gWBvj
e8HMDfurXhGB2Xeclj8rKu+mcVlWV5r3TcIDfHotlXMjOJPb1EkNmngyoIf0dtQfcSV9UETUdEl2
siF11BDGnnI3ynwM7aeAYXv14ou5Y+qnhrFri9YxdLSw/NgpuqcqlsgHIMOVv0TMq3zhEt6V1j1N
vGaBs7fCl6bTw70Yy46k+WdKi2578QAD1K4bKHWagW41SiHZTbrZOIEm7rrQ/16pG5zrIYrl2CUp
2q4RvuugKnUx2MnKW2Z+V/3WzbFUgoeHSjzyTKm3H6d4H4bTnTLS0ezgUCDFpVI39stsn9bNtpE7
1pVgy+O3PKJQiGS2apg0PJuXbjOYEAy8LecOiPBS+zkO8q2Qps9S25LatcgVNeCje9puVcxmPCTx
ddh47E+YyhVTfOtvonP2vjUo+1weXRy50Ls5bQX4QTJivx/vNGKayWFaki9H6GzWuw5Hi1lfbq05
dSz35yymAEwskCOL3J/uhDyVbUfqVmpktv7JpK+1EeYnXY7kMMTiSjg0Af3jghDKRYvuTezmO/k2
fvilWKItOKjN4rCwdg1d0jLmu9NhzEXxOSpFYZQrYgYnzUm9C2bzWWSx19/fJ9nQRSRtUYIONlIp
ySWRGmd8k9zsKt4Fb2pk/5qVw3Knu8C5m2qmSfLz3wwS+oBG/55e/afiQDriTW8INYWoJtg2tXBa
eMON6JeOL2W7Ro8oBcBGD71tnpsrV8ajV+7D2IuPutHEaipFYifTXdHBsakCp8nHbQ4PGlCerSuw
lyf/XAsA9mcVO+fwbUPnXRlImWXB/brs8LmbQw1sLoRRJgG4sUSO6ErZ90Fa8Sa4KynhSRV0wO4a
suhkpYZ79FY+A/bJgqlnoeP0cV1GWjWN+kio7Jy9be/RblCxkKanuf96TEfaxgzqINLiFYtSovuT
RKTafML3e5jgRjfnlX6hB70VoEtcbN7K5lntC1vSzkj+V+JLR9btYfzFGhL8NEpy+n+UcuQnkjaE
4tKL6E3YZm5Wrir+Hf2Ev0e71DdUW4nb4PwJsdSyTOUh6hW7634G/toXfJevXO5HB+NaViKMcJr0
siSSdBPdZ/ebbXVe7lFgs8N96nLZtbmdG86vcQvJLNx1dOnTp+gSRNa2hypq1/rKOj62Px4+z/wd
DqpXQZGZzexObmkxlJz6vpJUGxj5SpRPhMp5ozoMI38MI5WIdIcGw1Z27XO7A8oFI2Kyw+/SPlsn
C8y/7dNLVrBJwuEGmehlKzcyQrwiQqLNztgZJTng2xdzRHMnu8kP4/bryXqkeTRXwWlmomQ1+5ov
jkswBHS1wGkxOqW4vJjAGbm+qznqTk6t0hG2Ld06oLG2sQ1c8/tm5ZBTjp2jh/EXxbpa18tQ8fmI
aWLiKvc6wc3XxAcyGbj1VwGwvSkpbEOuHBXGXjl+M/XnJP5VJ29mvIOG5JJ7C63ntEJnNSmFg9Kz
s/Z25NKYkaF0FJ0zmEJ1yerwBq4sbX5RdPRR4sEevcySEb1obrRatoZcd/Vos8MvfN9ST0ug3k1U
gRRSFE/XV/bDtXEvtkM/R3knVakd4jkQ+d8HZa2ifHR1HHzYxS7IhUAY0WRldcincVvva+2n2owr
kJnje+3s90ORHVXIZTu8E6F3GBlRuPnqlBrfEqe82LjUkIcztCLsdSm7Iwikecb+Djm/2YNlrxmC
55cmFeS5x1sjvdadTUgBJm54teZlcfwj/Q61WBxRGI+omzM6FJXtQi1IDFYgk/NnXi53VPIAo1Hz
QbJ3GSGOI+Ybyy8zr0JQ9k2KCC43Czp4diF1u69X+7Hc+BC8sJgT/ZSoWlTOk+49N272qA1t13O7
44P6jZFYHICS7EdCM0+KMv8mUMyZNhcV9+uy6CyVYsfXYzo6BQ8G9b7DHcyHTV9GmY/jMJfti+JE
dvxT8dYn0ty4sqQnikI7yl1fBz22uA5jLory/dhORqkQsxBx//LPcgS7TXH7dZCjJ89hFOnjTK+C
AeIxoGar23aOv9e36Y13L994qETm3LGvvw53LJE4jLY45zpNCsbQY0zy5sYfC0dCvyUyUKzQ/j/b
Tu8t2oMvJgzSmGZzJPMuup/O+92w12srv1Dd8gR78Fk3Xz9RX74e3tEE9HB8i6UWjJvOkKZ5Me9i
dAqMk+EUGZqLf8OnZDXU4lDTpOZfIKHE+6EKj3WhnqoZdUakoCWsYiTjWdR2tXTfeOQRGHB4lC8Q
xbG76vtG8rdj3p3mCOuY5nMY3onZg278CjcKrWZMpivqjgKt/LIHVNogUnqpZCIaYsZ+gLaPtZFj
BqMTA2EUInmb0L8dwit9ylDMmaib5XeF/JhT1WmUO1nKXdO/U70HIbwPR2pGm+d4iCw6ou7M/kk2
jZsKN2AUgQbIrkh/aZNfi/m5rnyXx9wa4m1e4br3Y7MJH4u4RxFFhpUGLWRCtKYpr0W1vAUMfNIV
CTWE/kIrXihYn/TZZI9h4849l8iEXkQnARGgLd2Pi6jVrELzXaVIXpA9plyEcpjlmVQ2YnGTO95Q
73qxvG5j/xUtwW2bg3+EieUbYCBz+XssP05ouKi8zXB6yMu7kdZLRX9klKVTBO32WZGfpWP5ujK7
5rX4eSP/a8+TFud5IdS6N8xNR+jyTnOP7caucuVT7O/Okt1ai/MIiOFD53GpNN/pbSmaEysI4X6w
FKhB0Am8NK8ku7amPUW4JrDjnfmM3kvPdTo9afaaiOtx7tAWdL8e+rFDUhVFBSo8nmegHj/uUoXR
yKHY8SybsbHbmCZTu5IkHj22fkdYYiB0A8sHRSWCsquwDUAo898q6RzNhQ9Goi52ddkfJcQDiTNj
m6Nr2ZktUcub0PUc1VV3o5O5xYWynVvJ2aqw+cprVBebvUTLDdlOgsd4AsVe7qgwhr/+UkfP5YP3
uNjhi2rTKNJ8Urb1eVAJluZLOBTe+e0bYMqvQx0/lWcepXmUj4N6TlrHWNFYza/OMU7lfRFuaT6K
u82uOlUaAIZZ5KzEPLoGD2IuXqEGDloccmLOorwanm7R5JAW2Bo5jorz38q0PAIyYRUexFu8z9Qz
VR8XoTmdSu6RyP3u/9R2Kpp69rsaMJQffGCM88YtHeWkdTAd36ZX2cWqMujauOepdXCetmnoV8W8
92g33i5zZjlpzREx8pXd8O5fhc//82v4v/5rfv3nnlb/83/486+8GKvQD5rFH/95Ef6qsKF9a/5n
/md//bWP/+ifV8VrdtdUr6/NxXOx/Jsf/iG//1/xnefm+cMfAPuGzXjTvlbj7Svy8s17EJ50/pv/
7g//9vr+W+7H4vUff/zK26yZf5sf5tkf//rRycs//sCU6WDCzb//Xz+8fE75d3f5zPvkXPjzl/31
L16f6+Yff6ji3xURwDrilgAIMUIkt+5f558owt9RB6PK9ie/EPmoP/6W5VUT/OMPUeRHpP1on9KX
hrhFTlJj2MWPNuLfcVOY3TREDVlU1C70P/536B8+0u+P9resxe4Li8Wa38xvOjyfMHmmIi7MhF7U
5ZHOWuzSUidWcKLQgeueOvza3pB/0/f1ZewGTr31U7hpLulD87BWjVtklX/G5V5jzPqf6ic1dS2T
BiSHiSsgSIcySVrgixft+yqmKZe2m5Ut7p1/cnAO/xlPIiDoewVXzMU5nCs9L3N6H+f4BjkKoIha
0eywZUBz3jaFEGU1twZ9lJDuqRXdKtvGXre6Xuzmnx5jcdOS/bRKw4HHMEPB1tJztV2Ts5h/w6eB
IoNiovEF405afFAtMrpqHEl1/AylxwhBQQgQBhoFBbj7wVdhw4n7g/n+r0n1YRKtxHyHDR5sNDKG
0/kkErNBQWPAj2giV6SnZbXPyrf5sDTt1hn0J31Cp8RJt2uTaXkj+vO1/h60vDihE3SKjBavcKv7
ZV4Zp3OWRdqZngd76cx3tNuV8R5dNAfhFgcKBo5KbczpZO2i/Iop342/l/fdvt5G35AgmtzmZj2f
Wh6dnwa5OFaQ7Yjr7M+oyX1xnVA/1l5qh/bedb4d9+L3r0d5dKoeDHJxejSikM22AQBlSqUUt5tE
9EBHRpK61ndZCzS/7YPZE/iI/zbyPHuaJ19/TDLN+m9GwuaLtpeMpf1i7Us5KCI/Z3bU+Fu39P3p
oXwd4ehuJv+OsFjWbdW0VHMYgho+6MVplAnk3ddYdq+ttHlmfV7dvwMtVneaRp3gI/3ESoOfjWWj
O+w7qzullve0XlM7tq7NmdQ1Gwbp7CYfv4yMw0CQBkNgJWIDYORRN/1tXD9JzWCFA24N8lqL5HhA
Ss7030QOy8U6VoV6imK1x//3vDlHVFJ50H8CzmlvxLPZGLF5plBbfgeUK8V2dLp2Y1lKJLyvMKrr
KPLMlAX09z+Ot8jUSdWwWwH3Cqjaht96Jp2OLuyJU7qRruTWbwM+O7Hb/AzZ0bLL8XqAw6FtzRvt
XKbYWJwKgrXWUj668A8fa/EZxkbPkB/hrQxb8rjSCbbVWf+rPkfzpiVhDkg0147LI2vSULECwC+W
xOCTmKbXa2Wlhj0azG562YKIPEUg5zE5EVztFbvU6r62584OQC0AG8lWz3bTt7CwNOQdV59lcT2Z
v8qHZ1lsRHok1fjZMHyVO+3mKbo2r6rz4CUW9h36zNvqbjrDm8Fq3rpv9XVy2b3Ju0SzhtKG0PwE
rd79eq0vacTz85iz8hucGoiPn2j1cRqKDUBZiog7YDtv9WXm0Lc8mWeEtG07e53Ht9TEWYbUF03x
MMk3iok0rTWIjnQ6OOXtnLZEEPsSW78BxewUuEj22FuubGzikZd/ONili2eUjswEkZfflM4A2ZZF
me6zqw3YGhuN8Vk9FM3YYN/s4qu1iX9kEn6IvViOU9eLWjmP2ijwdQ3FdMCvqDn5+nMeOcs/BFks
LrlVAk8VGKCCWFOhwX9/S+OVfe3oQGARmSaiF5AxFwdQ5YnimHYMRATpDEASzPLt16NYi7A4gCDx
y6bfECGXujOhE/ABW6vOzm97cfSgI/F7EIujpwhE3ShaQjTbjH0g2+IE7Cj3OBs7wY/VRTa/9s/R
FBP2Kk0kVViUShN0aTYGmFYLxU2nuB4Erq+a02/Dl/oluQGauEYAOr7G6K7+b8TFRxo6E9chNMa5
teuoRCOwENvIlce75p3HPuR28QNEWLNbP2eP7fC829+xF5/PSPShRgCIOureu/FO/9xchavkGdk5
lwR2bQtbe7uLb9ljRrBJIuLNW1hqOPrWP1Wc4psJfNKK3Mxe+55Ht5HfA3yvjB/keGGOLNU0z0+h
ny7a5NvGPMszmjEol6poSHy9GI5vWtzy0H5RBIyVF2nE0AcFKvNE6xHWB2DvotVaapaGi4/plk/C
L+rcyMTVJ++79dq2dew2YsIj+yv8Yt+CFhiUWk947Sa/VIBnNRbdk7dqrg+uIwPmwXxaKQfRFhvY
OKnoFM3RZueZ5gS/4T3XWyu9lvarIzu6WR7EWhzFOJy2cjN/xmGKbgVwyRHXnRIMIzJtjhG/oTLg
FAiLYjFhCVKEPJtmC96JXspQGUp75TMfncUKcnfcUnAuEhazWBr6pAwlnqbbls/hWYJZEZJsaHxb
UMd41WvGN+9WOp9f9V8BP83iMDMjTSSgsgNtObFLQA37heOGZCHRLJzCzDhPTuLbdK/f9W51kl0X
9zFI+PcFPfu8ViBFT3raLi4MEx0WcrKPMadYF98+kkgzBX8/6WIFBGbdD4L6/qTAjXWJJNEu7hHF
Dc9EfDjBcdwEAPgGmgBSOCcP/9UOo5A5ohfHNVFf7GhK19e1+T4rT2dDZmaJbVyrbmJVz5Udrl/J
j8+F3/EWc8EfPH8qk3kuPLF7c0EqL/60G50mWzkHWr1aXj165P4e4ZIrH1Z9nG4GIpotdiT9z4Cu
2coEnx/683z7a1BLBveYleEQzSEwJbqKL40bREJvZmtTYIh2Z03wvK7UHf0AAQvvdv919LXxLXYx
XZFHaRIIrrbQV9smcru+XUmMlmjPPxPbg5e42LyyvJcyTAnmSsq07U7C2/z/kXZly3EbWfZXJvyO
HiCxT4z7AWsVlyIpUhSlFwRFkdj3HV8/J8vuFioLUym7u6PDdtPURW53v+fkTjZY2gfG1N3Yl2Z7
mdFkbk2aJbt/c40AqwF9twb6J7bNIgrQ7t9TQ6Fiwk1OHwceD+6mwlwJYNwY1US3zXh8BmPlBOR2
QZuhkHOaRbaSuEfWwX8tg3Fd4ijRk5L6l8lNcSPcZfeq14L+FuwggHSygByPbnuuMdi8H6ulMS9c
DShWBF1agDEdsOCADYTXq7Ttk61kMK+66Iqyi4HsbKkYoMmQnkZhPKhRyhTAqoZKc3HA9VALt71v
uPd/8/H9lM1WFyuxyXF2kI0RgV3hDWiKaff8ppij0Th75Cs5jKqWM7WdckqbhCSYpVYIaYfIEcBB
FkiPqIq7mrJ4SpJbJo+2YvvxrSQzLzyPsjgp6LVR/OiHehf9KH5gpMdJPGX/NmJzQc+iWc0nOnvP
y9hyLg+bWdLiBXgLOUQ3ynuq3dQipwa3+eeDnktCKkc2MWwHzbryN6OoHJoqpZkcZbBm8mVUOAI2
XXaJgtQCEUKWANdwKqEF+LcUm3TzbusPmHovQeey/ln20dMBpj9eeLK1IICn0zQQMJvPOrLJjCES
nYrrwgUsYHea+vrX1f1KAJtiKDSSGy0NthWSXGUU2LiTePZscxEAHAOngYGZZZ3RhkZrVJjGgYzs
BjRJLuCqHIpYAEo2q3AbO3QM+/Ki2N7ko31BMg+lNFoROYOLAjRG2IyYkD2W7hWAIdsg4zA+4kMK
pi8n/hTvGmhND/UJzwTahmJ3gAkEUjPm69On5Rldrx6ajpzLX7VlFNYfRbdpdTlJVEopWm3oCGpq
ZWB16wF6XYHH6LKYrZqXCZBNzUBbJOCm2FIQMZZa6GhUqVqLp79IzQ7oxTca9R5cvDk06nwsH4AC
PABr2bYz/PfyB2xpUPCkUvRNhEOYujldZzy0QqEdn4iPuOSWthVqnsJt7N9IvlPKUhRZAUthGmy0
JywSqGZoYgJIkLtQx2Il3QaENHhq/csL2rq/skhMVHRVbCwbcKRBVmDYDZJyKXgZzPApTYv9ZRFb
i1mJYEOMbpCDSaYhhoh5rDiR7ivgIQAvzs4MkXM80tb5rGUxlgd8bn2QVLiHo52+EryNqbgt/din
qPeqPd12z/JrdkDzvK9izP775YVu2nYZSVRg3hGVIoqc3g6Qe4KYbDk+zdEtPwYHTxIJEGQVg0cg
TyAyGR/5BdittydLtB0J91HG351KDcc4BiI+rWoFX5TwiQ4R1gMnVbZ5TVYymPfdzoKcAxQKMvry
6ygaNznIUS7v3ubRrUQw9q1D1kMuNGwexuXR8Qfi2c4V40X8klUZfOYoEfH/gUqx7NrIU4N24pg/
QMpjo07cFgrnikkEDZNHaGNg22uDFISpQSNAs45AhfEnbQ6X2M6rhGBaVw4XOGbL0gpXsmrMezUY
hvYLRo0k8A3kI1BLl75pwGJoCqb4mo4k3ef6EIH/VG+q2RbMcEDqLQynCU6IovXmXReLQAQRS2EB
srQ5kq95GPWxjzZYAIj6ahZlsmwLSiuE6HWDWw+83TLqUW13SByHYBM1w5TI4E/Wo1apnEQUQOLh
iCYSFbM07NWoKkfRTRZDn28J3lzdOiVJlk70zGYspNqLxnQZY0dvlgmj4nXbGcnkqANoO0GRDNdN
G21ZIPKo28pizvhLJykJou5FWvRGsqmeLCQrFEnRv5NW6eeXcYBza2IGSTE6CkmQ6mq7q0RxNl6W
eplEAE3kWgDPD10jQtfYZdJI7WKFgV4CCiIEfCGaGAKwwQCIpidBhEAfeCElTmGs1SnI7UmOQ3G2
DFKQGm56kmJSYpxH4RpGYU534UDE4pPUCiUB2SpRF3KtVXJl3OmIJ/rvTdrEmjultYgaj27kWnUw
EsxqfUdXai3uATuS9Z/yOU7VHrAAoCryNKNacq8faazYC6UBoShbJJi4LUiUdd/qMBnFfV8qBF0P
ky6lzdeqrxOCToyqvstKbVR3NQAJQKg5A7nENhpKMyCXOcgXcKHq5oscDVr1KcF4d/IDmLYqxrsr
DQ1jdQz94gwtOKxczP3WH5gsxwBIruSFgpHeYejAAYM+MDcD+ymaY8XeTO22NcTxsxhpo7aTJ61U
H/p+wmhva9TtfNuWE4aR50pbgF02NnnREbtL00z7gfz+FO3DYgrU3Qxshvp5nHUdc8NSKOYYow7L
KOiuY5WYr2U46h+dKQBoqJt6Mb8pyniZD4msCNMhTNVc8YxQMOt7I0+n+Ypi4CgamrirVN/jgRgg
sp11sJNg9t1QMCctS0uuHXRhEIKHWUXrbGHnQgIIhrQoiyyzzNQQ42uhjeCD2YpZkRbZAa00B08A
HYb6XU6UUS6tOMCYqqvJgEp5UqpcJE9Rp8/lA1zPrvQTwCf5FYYVU6CFpugPnZYlCIAklk1a56EK
k5JDXREj3MtqkMQOyRWjwog6buRtWUfAlOtn8340RsM2Fq1I/aAfEWlYQg1zeSj1KZyumhE8YnWr
CYYzg20d9BmAnQGelSNrNVh77NzETewxRp4ThB+DmaDPQTHz3ItzDTS3LVAEJEBI97qx6wBMH94V
tTybFkl0MfQUY867zOpVc+oxJ42uXkpnSGFRvUqqtOarVowxhZfK9TyHq2Diej4kjSIJ76JQY6LZ
ivos/VaqSd5dSzUU01tnTkkACPwgDJO9QOKxMm/kdGhFTPuPUFfpQ79kCPQfxkDP1PEG0GtCUz3O
JppgzQN0hgHgiqUZY7HHLgsdWp4qDC61xM2XDrNqT50OD2fZA0hBbZ76qlSE+bEuJwXUvLEMvaXV
RIiUOySdFKUDFEc4J9VVUMzTjOT2opQ/0lzWDbD8kjJKC2dRMEtWOUDH09qnXtE76TbITAIDS2ZA
/Bt+UJhiA1gn0jfK49JWgpC5SpiCpxRZAy0mZXdXxwkJgtuoqHNk17CBetRzzNhm5mJtjpmIIFPV
qB6OGa63ABRRvrxrvqAbCwVN8U4DMGPmgteVI5TnAjCOh2j8yzznqgGf0Y3wFzBuXjbQm/GhDCIW
UO1oKEKwDWcROrs0gWZgG3QOoAWLFmwBqH2FSXeaAM3syrkscdPrWAlk8jGy2hHw6sAlyGZMkxbv
Jo8zYLOusV4SdUpWcUteGUORA0XLAi3PHo3k7rSr3O75j2Q7r+x/thz4FwBogzJFDC8qIuNERX2D
fqfUhCOcjLZW72YQnl7esPP1UBGqqYABBzBaiB9O19PPSO+Emk6PCJ0EukeJ7OO9Yc03WJLHi/rO
+wYYccxdNwxQiAMhn+Y6RxfI68hlHYGrwbtjd4ZD0yzFO6/wdp7kYaQytz3T2xZIG5Ba3IzPAFMB
1g4Asx/yh+47AFf2VW27XWy30DOABeV35lF/mnUTMf2AZkQRvj6mvE/3WKwKATBgBt3j4gYgJQAP
MJxgJ74sbu3x3fvzZ0eXu5LHXBvMNiJtTVl6R9CBIrwfb5FjsAGEAqT7T4hzuaWWM21yFHiErzQ2
ao2apufw1rC/qVndwC5Y5mg4xsLxtzdfAzrX4DSgpHlW6hK6agzBkAFudXWySJjDdj1wXgPVD+cn
9W8RbOSZzyVcBPrg6o/5IxNuxcUVcwewNUi2to4iA3wEswd+I1+F9q8UMjlLPM53rrRLU8pqncSQ
33eUjfhqjDgR55YAgA4hHwIyVRETG6dXcVwWqa1iRCyjGh20qrkKBl4inmzs4VoEo4OHOZQ7M4EI
87HaK+6yC27QieQmO2LFHje5xVsQo4+lOTPSPqQhGDBAF2MXHqZ7ILw8gdUHVNqJlTmhq9vpzWQD
mK1zo08J0HAG1Gpt8ZpbGuYsnY0HkWbLdRLhY5BIvl/24VV2TQ04cKLc2OOZ8LMsCR7dap+Pma/V
XZEQNQLIC8KGGOAUwfc0+SG3N+bUcZ7deScBI4iueiVoAFG2EQYUk8rvn8PJqRav+UE7mjVn9lQd
IFNO8Wl8ev2FugC9jux7VA0kRpBAU8475Mc26PLRxBpbt3/WfNSWvQp9N6NvfAVgfGzNjv5cPdC+
r8uKYPNWreQySwaVRyeNAeQSqUcgdl/03y4L4C2MMQlaFVZVWIRgKJte5fZrBfQpFQOCNfjeG8LB
VWFncTTMTiDD8HMX6WpXB1j2VaIVIYQpvvA23E/ACPskDJaiOg2a2YDMvdMcA31Fo4PouQYmJnyz
cTd8JguAqbyKS15xlrih34Pkz5EjFIjxjM/R1jSoo7sbtdoXsb4pG8PLlhsMmDlAJ3HaWPS7v94A
fRRKCcohVwLK+ukmABZbIGoPobXW7I1ePCCRyWPkOr82qKACfQ1/PtggCFtxUToQyoypig40LTpM
4rxr4pfL92bDtp+KYBwoENrFbU5FZDeYValQ3DxCUkhXowpw+sbm957yFsWYjH7B7dEDDMCEHcHQ
SBuK+kM2LSIvWNiUo6FdSafktedlig6IFVIG+LJi9pJ2b5YWrfFj0tdOngUNvhJaLF1ej8aW50L5
0mEMj8DmzFWsuzbuoh66Tagqq2wW5IsK8FB8/8unBjbmlRjm1GIhAXFiBzFgEDdyd3b7Q+/nt4GX
1HaYe7T2wMOp3vTsdWQoAHgOZNyzyoOsK8OAvk5a+ehdsJmjva0DmevwvNwCGJCjMDcd+7U0Rsck
4kBKnQIXti7BUPEAFldaUpps2Fu0+zxhcN3nTgJsadG1UPb0UnMqtRZCO6e5CZD6+T7Bt9avy1vD
ma5moKuJ6B3M3ptbXu124x3iRFe7y5yoicAMfQ3H9faZRdwaLv10Bd9i/2uvcEtn6shAY44O9Jtn
BR65D8I4MyEPGbI98F8Qdab3/KYpdnr6aCvWcljL1/d6WRuQg4DT119MxTV7GxYD40wBwLcL9B1o
zuBWYOD5FACXz9drW39WXsr74ooPF3B+wKAugz44xqeSzjLXCdPQRMCpRwAcvhQi2uwn2c3T5aEg
+yrYXX6kW/pHA2idBraKDeQz1cw6EYoCeg6Jql1SpTmFOh94D4Va9lOXBktaiWHcYwWDU2GpQowB
POlX0U2vpWswb7y1qAe4gC52eF4pb12M4VOSyUR3AN1D8DbF6FXUDB4SP73s//+aQEx0aluHUaAt
FHTrkNQuwKoct6GdXE8Sl76MJ4kp1xlhE8kllRRkripjFD09xLv4AeOLmgs8+tmj769CiMvbRXYA
Hg9jfW5gYT1doySIywBs+z8CjXFySiDhl3iNo0ueW6BFW8Cn+wzAE9pV6wWWBErpL7yPOK8X4iMw
kkOjew32iu3HQRo+RaoXNlK96/b620KHn+IrwX4zbwE0HMFE0g4CXs/n1itEzpXaZUXEqCyjZhMl
Rs6XAos2JPGM+WuETPXweajBfJx4lx/huT2mC/wpilGrJE9qeSIQJWC6CYlbWwo9ufj8nwlhPJqs
TUa9kiEkSQAUfxtHnxb18bKIrUeHvhg4gpiDBJQ01QIrl1sqqrFNVYjQeyn/ViRR68VizqNM3bBC
2C4JqRARdX3ZYIvxQQ/UZxRSaGap2qM+MB5ox5sOeLmGYu+ATot3BTcP6KdENkPSjHITtFRihija
EN7zZbbjmrN7W68cPFwY/TaJBp5U5pVXRW5m6AnDAaXRV0nNbSEbUenIAXvNC27PS7jUn4aHhLoO
mJ0NRjsClHtQtZaKQqdy64MDBigM1RXfjT5P89O3CyY4A+PqmPlmk+E9oIMJYCygh32Qst8Pj5kD
FgvzoNvGnYjMJ0CXwzuuX7ZlbtZSGXMjDXlcw7zSG1K+pgDMe8DYEqhFEDxLdv/DAD69X3IsKXep
zKYmUt3jVUDoaBMgT3+Qz7TJ6U15NB+a1/kRJJf7lpd22nxxP7eXxUwled3SLjgElXs4ZDrwsF0o
K6d3stfwBzDaMSTIy2ZvilxFLPTnq0eeq+a4hCIeOUbarTh/E1Qer+DmQ1hJYDRvho7dqaZqBI/k
dVL34Au+17TInjNe5pOaL9aEI8vy7+iLUbzt0KKouUASHV+XMN5JRxv1W9GjCJXy/rJ25C2LUcAo
oNcRkCUR6sEdiavJlZsvGmieMbdvX5a0bTFX62LufxOWGpIqENVgCKW2k/vxlk4Lg7YIoVeMtODy
AQwgYNbEnXVZ9Kam1ADyIqNVUcTjP70dS1LpAclwIWMJowc9iAl8sM9y1rd9BX8KYbwSMc4Ck8QQ
ko2zPSLOMwfOMjYiO+it1Tqohlndcm0Gq0+VHh9zczMBagpDRMCjv152McI7PQWF9C9gIG9eEbSy
AX3XBLOLzLytWcrgARzfFniro/RVGH9ogNgmGaf7fuuU0BtrYIxVBjM269ugSaXXMhB7WaKY6S5K
+rYYgi26pw3Xl+/D1lGZYBYEHpMIf1tj3vKEfNEgx5AEIjWwct7lqGJclkC2lP1aBPOIgSo/kw4Z
aMsA2l+7k+/UDNRFFMfEBHWKFdzJmRXss0cBpJGYW8aYkNfcjt+Bq3j5Q3hLZd73MOoSaWp8R5yN
hSWMmjegT4qz2u2T+7mfzMsew1IvgdOPhB46SLVpNwEozuCTT21dRBM42DIqd0CuYXucxaXPZwld
Q1b3sniRjY7dHZ1iGtzGLfdXr3Q0UeVs36bSWsuk+7t6crlg9EWAhgyQemD2E2H3TQPMVS/3FYTe
JiiwnzDRYPGzONvn9nOtzBUFxP1YFhHkRmiwHsGaF1QcM70VSqxXxtzQXpB7TQswmpQssu6Tdkgz
X5XHJw24N6I2SNdlAuBf7/J1ZGFRj7HbWipzHyW5mis5wboAmUtrUsHeXCxgDl4BddrnwfZyT4+5
mH2NaRq04GGNIHpw9Bchs6N7OizcfBGe0XE8E6c5gLWMi1K5kfLTgHejaYAyktG2x+a4qyEchjzC
7ioPk6PYmbN8j330ZNn5V5FrxDffHxAANBG+3Dk8K8mSFvwpsKyBLl1LYthYyijdFArwgzjHt6nW
VpKYS4NWoUgCNTtVa6jxOSpm7ykja+NGuxiIHzybuhlVAXsK3eLYRHR2MpY7ltpWSxocIPjmQGjS
3czPdJQo9tUHou804vyNQSL4B2uR5PTFGwN6HGcqEgXoBHDl3UOWDxy1spnCWAthLLnQt2WiU7Us
Xgm9H+V2+9pg+24xXP5EkdgDIMIFgreI+3i+pgXu0OEV1rh7y6g2KeqGNqcLjfbtc/mJAviYNlow
XjG+B6wp7lluqrTVWTIqLVpmaWz+OEuMFIEkUrNDl4J2ZK8l6pjWMeNmX76wmzJpDhElLoCUsTQb
OpqQpiTHfRUA5tdKB814+s8EMA+iao1pJDQhA5tVWOE8O0YNvqD/TAijNMNIKyIzhRBAX5SurMYl
/q58vyxkSzUTWgnUVQTgBnpzTy++sqTq3FApaaQsP4Y6uTeWwUFDbHk9jcZyG1QluNBAsTTMwz7S
xPT7DMRul/MVG7rs5CvYW9lmZtrTr1D8GTcis8kHMBId+iBmxA25l9DGJP7c+rZcMOsCAQ/zKWyi
QyoJIsgKr6G/Qr/nK8CM5sOISVpXPwAX8QU89+lL8c6LW/+fTYfOhn9tqCBiP930LEzgfGYQq/j1
q3kd7Dv4gpi/oe1XvITR1otH5RYgfTKCVPSaMffIFKqlR4/bH5Fl1+3A/5d5QKC1RW8ofXj3qfcf
y2RM8KDKbalQN4O2mYXoNQQRg5uDd2F0yBHMDwyNf+sOrdbJbGoJ0jpiCkeZ5h3a4pHkcaZdDY9t
em4Mh5aFfkGfbt6gn1LZtEedzmrRUKmNEzzUByN1BPTZuLTPcnRU8W7w511gT5yoaSvDg0M1FBV9
BXi+JvNsAxCiFXKOG5R+VICpqg/5Lr2adqatPZLGGfeJKzgqJ2vAFcq80k4lpQweMZqrk9/MNwVM
mSgy6q5wO31gEEG4oovlPZYNZU5E5HExRSbjsbBhfC6ENThEIDTXBN803a4NOe4pTwJj+0ewJGVB
gFGZ2ih2anEviYFzWb9Re8Akd07WwJxWkpRpptIYRsCcwBAdemFyZ3NXSJxOk+0TWm0Wc0LqLNVA
IIAgisORfkq+1lcJWktqNJdQXqa6RwsY16XY3D9K1YO+PTqPQ5/IKlpKgjlBuxmegPmIzB+gug6o
qNlpCFhiGY8OHNCF/RfZD2hEgdmYnzIZC6zJCfRnDJky8MDrSAVP99PlM9tou4IIE02/OjEUZCgY
fSLkyiwPdDIt2YvPFEWFtkOEV+lt5WIw8z78angoqt9yPaaty4IHrdFpeoQQ7IUP+zHIkmWkkSdI
GScnvB799j3+HNvRoX6q78jN4Kcer0d36xABkY3/6HRz2TBbykkT/+EH1GiYayUMz3Au55YEpDcl
IF1REJ6jnVpdkzJr29CsMG+lLcENiCt2ZOZShNGHxD405MpEzIRh5lRkkWRls9PiPkYjbP4cIwJz
KUuY5kQHkTjq32wYBWPUT4FsQRCRLabeqMAh+C4XoSUlf2fXMN9mGpKKHBnbMGpE5RT2BQQkWW4v
oKltycTRf5segr6SwVprQRugNiBjvtLgkcOI2BF6Rzo36MGCBQ5abhiyZTUx/mPKiiSLRGc9dBMz
AgDZhUR0LtvgJFSHz4b2ynnAPCGMjhA6XS9SunUgzJkikFy6imb1D8s1Zooc0Gtmxkt0nTuhx80f
bV711fIYlwuurFLktN+9/ZA8pGwR7HmDVbkl7ZisDstt9MAzk5uqf72lzCH2MxkFo6EyXQzhhbsx
tUB2KX8x9rJfvIajpXxvAJnJH2+n5vHsza0Wy+jJVioLLaZnqTzUr+0BvfWJ1SdWhJw4aI0c8FE1
Fhq3wW50F7mtaJXAj5nu9XteqY1z3CbTBCElkYhqG74jmx61+iaY7ue/k0MGdAAo6QCkqsDrYwy5
UBl11wnQYUId2gVSWT1X/W/fnZ8i6M9XalJSMiOrQrqdvgC0dDBJH9PHxmPWesVBdtPHwCZ/dVgY
1nS9LMaCA6mirOcIMruS/Ji7cT8UjX/5NW6fzs9lMY8xCogwhjp2rtOaXdS0TxhE+5aQ3L0sZqta
crIU5ulVRiL0C92++WoG/y9l9bEKDyQu1GgPfnmPLsYr3uMj22/g5+qYxyegPpOjiRr9yg8ouIJk
Yz89IeypAkvB7GttSzeSdezXfmkwc2L6ADyQDWf5zE8hczeAeY6NWQASJ8CnyI8DIgEC0H0JcUHr
Za96BZSFXxmb2BjwwQUyAf0DHxAYD2w4IqS6kk8zqvjaN7SoIowentQXQNX6tNhtyw/LCIho+Rlz
rXcY5OfEJZtXayWceTFpHi1ShnkKsL2b+14ObRNk2WrOq+5siTHQp2qYqiFSctXTh5mJRm/kIm4W
YP1sTXkQyY9Y4wlhjo+2XEhoYAY0CUpuSEiwzjQxlyrDLKqKeLLa14dlD4ASQO2CKsIVnwzwqvLU
JmP9zyUyL7NqgqSpQBGNXLnxELZWvFtQYQH6QeQAJx0NcbyA4ZhV+WkxqEQC7QlmWvTzoXuQze8O
VbNE9QiU4tHGzBtSvAV4RtGKb9CcOQgiOrDsObodPMX72YvvEbyjlaYClQxHV5x6i+ffwQR+Zdub
WSyqohW+6sFdBTzhxDHd5WoB+AOQ99FbyZF4eoWoQGonAddD0MZFMPJ3eoXEtumScqEEyYAxX4TY
bsDft8i8fjGmDnGUA9o2oA7hf0CYYK9qE2rNVIq9Bhsie5Jh4b5+Vd3FxuunESC4sTk7edrFcxQI
4ATAOKFpCAXWI8rHymhFbRl0olJUENjt5evIGax8r3nJFTeztLGF0DK0i0cGotKZBV7y3tBALw54
vbcRwSZyWQ4OzU5yP78xH+iMO9oPo88ij412a09PBDNaZk6UCh1MWYk5fGuYrjvMpHU7+UEWb0W8
kuIvjsD8saUwGSDfQNMrpe04vSvpUhVjNEFePxJbT247LJdzaqdW6w8RGG5F2xW6ms+jJdDPg4Yr
DcCUfuw5yd3YTf3Qp2i64nfeyTHVj6M06mVQll1cSsg7XZAigXkMADIVqh/JD5B9o1Uc+N3mIdOt
DNotepY+ALRB55J1ZwHUWsdFFD9XdWgzwyGCC0rBRdXYkF5P6xS9h72AlvwBGOotLs+0i/3ewdyB
H13x2mzOlbkG7knMvSBsE2EzZHqZV8+iKYANILdQdMat4f8LgLL3MhDP0i5ZPtYUvYQnmhUC8ShM
FZkYOrHMCFy6OmsmmH9LGTpLAlhJkPJYNc+eOir+CvByRJwibQxhzCDK/ka6YMobCEeLI5aksFBB
MK1ONJ1IxtvI67y2IkG0g27yk0nhXNpz46GpRFcIoLuIDMIYtrOzk7NhMue6RpyDARxKYQy2VIon
lX4WP8eu/kl7pIpuLqz4MXCHCcglXPAs9iJh7gCAovgQyq+O6FVl/L1QVOJBk1Xk61+ktwbzALmP
kEf/LNwKfoY+fJGX2WBAxOikw6lExq1TidaIWhFnsJnBA3i5lQ+xscw3sAVGAKeWIidegKuqXlNU
zuyLuE/3GKaJIx8Q9F26az4Nr0iAc7tRGfgm+lk4As3Af2kBCRxWpzc8AuQNSdqkpKVaByfiDLCi
mGfbK076rjjocgxt0UrvzHstt7h2jv7pq+tOrSheNKDo0IpNkdWY6z5TNBClK3AFn0dX95Zd6Isv
NOfId1ro/q5FQUOiCQUoZnhYOrD2GFF50qKOWSsEFi7cteB2+TV6UqrVL4lhtL6a57WgDjLCA5Ac
uqWKUphgKOjhNJV9k3WZe9kEsK+JsMtiwqWpSISsSHCtsthqrztvdpH+gV72C1CvIXUGntSbKIbr
nu1g5G7rL8Kee4qMG3b2DcxjUtMqFfQWW9u6SD/pXu2b6C2YoSZ/bZRne9Hg9kABDuCM8CZOL62c
AsofOhvN+o6OMW/ak4LpLDeT7AzstrfFLnxaDmhPmS0Ywl0ANirZqjuLx5LEpGxQbaR3avUdjEtR
qEmHhoDjdwQ+VJgf4HE7xTWl86s92e5800l5vWHMNOq5VOYmVyn4boHkgobcXf/R7YdH80W5Ut8m
h0KT65+GL53VuWB9RsCsPNb7ZIce5fAFrQGcu8daxz+XDzulK+D8Qlv26TFMIfzhpcNdpxSyY7aT
YYxTe1ItgKoaL8ND6gSH+DvnwtPVnT0w8FJpkgxOmTM8wjhrUrTyY89bUKpITuaYh95bnGWPZp0j
9MboUN8/9ahH1171rug0Nj9jQNfGfAYGyZCiRo5fBS00dc1WnoGSl7NaE4NYXS8h317E5V1ZCr6i
D/eyXCZXfTYjUFe6t8vL31g9xAJ2DppbRrGf2fIFsF1gb8JTUyszvhnKQbk2yqH2lEAeHi+LYh1m
erwnshiLFSltMyAZQTVm9INyBCGsozjAlEQ35Iax2xv675UdoeJWG9qpJuC6Uljkqd21UwaUiMFV
9G8LUq61YoAkvuUktM58AGZ9CmP62hDjsgM8Fawv0YDykXmgaXDTdh8HluikDj/VurmllHIPY0Bw
HGWNvTVd3AK8BYtE4AxUDCAp5XYHEknZ7u/mXcRZ4YYtwjTeT2mMmpz7QQmiAQssSsOOAxneXHI1
glYqMzhTIFvXci2JUYSAuyJ12mNdpBCu0bn3omvIF5NR45XNqTljn91aEP2Q1S0RDIDaDg0ESYAy
H18LByjHx0bcBdqucgeMcNOGUt5OnrlJ9K6s5TJmfQCHTFUEkNu6SXBHoZxplmOUnDDzhgCRuQRl
r+8BOtI31gPhI2MwgcHxMa4/gLHzfYKiH2BdqMmLniTMomBg4iF0KySWZm++MXIv9bgdGfQ6Xtpt
RtvocdvWI2iVcF0nRweOLRo/57sF13WZfmEchPAuLKNx4jQGjFcIjRMbdiq4zUvV21IL2D5reUoP
ZmYbQLAoPFqT6LFqpzFtFbWJ5ZbMXvQ6uRQghbsJnCvHYhoHqTqVQY1N6BxK/Bq744j+om4HplsH
xbWdvpetwo5uucEnfZ4Xdp9lTUqVFKNpC57vaC9eDg6QCdyA9Q1dJu0s5OYROaetM8rJWEKhitEj
YnVkchcVvbfVvon9Qvqi6s+y3NmTIvtaJrhC+7mJ5t1lc7O5zRjAA9kDWsXP2sQDOQGQXwLp4nJH
gne1Vq00QN9Dotp5JlmXhW29JgVlXwxmEBBwsQnMYG6nWhMW0NQI34oYOqTg5Wa2NCLiDTDeoZ0Y
CNLMVcbnD7kSwk0B/PdDkQx3Y9l+WeLk+fJCNqIaYI5BN4ErGNaadcFipQdriwIXLE4/FvJjKgB1
2WKEePxIA+lb2QTP2GueEt56pkgfoCEclCk0i3eqhPtWilWgo9KLGR/Cwmn6K/H5jzQeUIJkWxfc
/AkIonwOs61zU5EyMI5dxWi+O5WsjGG3mIA/tfSmBmRk6nSDxsmP8ETQn68szNDnmZqn8K61NHsV
JPIpxTTL5UPbtCbrZTAbiGmkdNH14wYGOeik42Sfp7vAr7zIQ5eI+QhMbfSfqbNLY2GaT+N8wJZq
WX8AY86MLlayTsIHKP6CwjowplJ0C5DSCl5ouM8vUmy97rVAxnxlUhTPpMXBoRXCQMZcOrSqcKu0
yx4IoX5Wcg02b4WM6RoaeaziBgKHFxGcSc+U04jS6xnNTrJLFEV4e7ppvFQJ7EUShsvpOPHpxel7
MgLgExeHErz3NeYnxW9T52b1XdMCSvOGoKUKaSbFyfcScmuuNHzHQ4m73YA8TwseTGCyQbH/zb1f
fRjzaICJSpIR4MtWs7Q+KJ6RuVUzVzTq20Enn9WJh9C/edYrecwLMpcc0MESVB8Q5f2pBRFAngWo
CEGjFxKIDrP2x+XrvBU6QBMBHhMjaHBHGF071mmW1CXOukurx1Arb6IIKaUuIbtR1f1sAo6JWfbu
ZaFbCv4P4mlUg1SgV58e9xCkvTKUqANH0RB7cw+oBiOc7wOl+f53BAGxBDGvSJAfPhUUhUWCfv8R
XnwvP4RSuTf1wZ+KYX9ZzKZSN36KYVRC3C5AsF2wnpk85DNC57GxIiAhT/mny4K2No62vKpIvNLq
FlNGSNQqEWYVgvIQlF/KrQTQ42rhVrToLWO9p7UYJrrT0k4Y6gliaCclHeVJv0WpbTgDXHXRKb2e
jxvJE8loAH1MUime6crawlHE4HM3itxZnq1zWq+Lec1Vhyr9AHhKGok8KXZztyBiRs64s0RPdpPQ
BsDLr3iHm4tDRUKjFcLzMb5mKZoY4OVUbuB398p7pvkUGXABU/UoOiJB2MV1STcXuxJKP2pljDG6
XQOL8ShU8gDKnIdeQw4A0Y5depIEwNcIC/bJDIpuXr3r2Jl3doNWwpmHN2MKFVDsEE6ra9X9fBCz
6+yNsv+pfn4vvU5I238uHwnqXP7feCIrycxbFIJubBXAeFhlme2kKHHKtvWB1c+ZJeQdKWOUtQR5
467AVQpVgE4pgqcqPEd7K0dIp4L/fW0YO9wFQy1MNTZxtMvXrrdp7j2/ra4lX7MSYEmCCpMHLbWp
YFYiGc3caihlNTNERk14S9oFVgcNeyUv+7t5NwkcfOhkOgfC7B7w7iV9GiCmyPtvraFa6lg8An/K
GszZvnwfNg9qJYrZxFFL4yzGxJKVjIInoC3KJH8CA/332/Q/4Xt5/8e9bv/5v/jnt7KamziMOuYf
/3kbvzVlW350/0t/7d//2ukv/fOuei8eu+b9vbt9rdh/8+QX8ef/Kd957V5P/sEturibH/r3Zv70
3vZZdxSCL6X/5q/+8L/ej3/K01y9//7bW9kXHf3TwrgsfvvzR/sfv/+GZuXVbtM//88fHl5z/N5T
X8Rt/H72G++vbff7b5L0D5TF0PRBPTvoPToxPr7Tn+j/QLeECSQx0TAQkdAyJigUuuj332T8iP4S
LDZ+CwlE2IG27I8/Ev8BPmzU3PCrNH2tkt/+tfCTI/p5ZP9V9Pk9nLKu/f035qLjawxAqEEOurZM
Wg051Y6dRjBjJuSptRQR5tI78yUSw/tc6WZrtSN/Cl4LYl/xmSTGsgVmWkkhqYB6ciXc1cehQ8EW
72R/AjZr7o3XPP99c2kYRpCxPLROHJ3tleIf1CQLtCVLrT7bx3lrRbJqhwGP3Ih5wnRZGA9A9Ixq
giFj1PB0A9soyMI8JEilAWGi1j2ToIlK/bLwsvZMe+H/kXZdO5LryPKLBMibV7ky7btn2syLMFbe
krJff4M1u3uqKKE4c+7DAgvMQWeRIjOTmZERQNTBEOA1UN5CuwCtby7ngZICMtEEyxnC5JN8bxbA
hmnQSKP75M3KoVUDjGiIN5Hf39Id04r6AwV4Li3//RuQI4OqB8A0CEhfLtZJFwoAR47iQElQPrsb
6rclmdx5OELIQ3BgtjYW347BX4DU0HmY7TygX5RA6MKth9QzqvdIutO0dydP/84x/l7TmR0uP+hJ
N0pDBztGi4qhmmE+VRUsha/Zr2ywo3p2FKV0sGeFrWU8pvczqHMLkKy62s45zpAWEqU8KtcSX5nj
Yv+y9KYSTTCX9d74NID3H0VQ2YMgzVPmx5/nB2tnvGYQiqWodwOsENBaKKzHFyhWP4KLbVIxxTVe
AyXqA21gP81BfNM8ZL55sBhdPziZO6g65aGGqU4hxo5durO0a2WbD3aRatHFwgZIChS7C2/KDH/K
X2TSuI30JWkABJ6+XfdvG94GOJh/jivnB4wEOkBRq0CJOIFwVY8yiFoFpUn3180ogm/LI6i02mxK
0s+lO3Vy8zRSLUJ1dWj9eDKTQwvFkklKPyxl3pdGH1ZL8g54zvv137BaKl6qQKMhmkF3CSVQfqmY
WEqphqXaUuvq+pFakdfnn64bWd+ZSyurmrlUyGPZwIr20AeM8aN6S15/l8sjTxaA3/lGHl4jWJMJ
AIkMz4pODXdl5r4wnCGHNXWnALSsABG23DP1L9YMSh/+OjZx5rjLUULKZNHBSufqU+l2kuplPXXB
kyTybVzWt1oWdxFq2c7mTtFKyItAf7xQXgBsASisV33ao4Yzj3u1RatrLJ/ncjiaGUgNVfWmd6AI
YXdHo+rDyQF9a0p3sXYwzdrT7chXzZ+S9WpQTL3H7VOiEbcnIOgHVjiKYr+EhlRsWV6jg3/WpqHW
4vNRkFsvOxlQzQyMJl1uuVR5MbUcYzm2a9LIlxzDb0EIcv0QrYMm9hl1XkDUHBAnYnb00vHmpAZr
nwEnVN3ST5jTiPfAwd8PlTvdpE/dDQ0wtR8mKO4dxluGjSJv2RMRTG+tryz3I7j70kbGvDg1+xEg
1VYxsgisMzbdGb7aUPDBjqSBSpTPMlV3lCjAHMvVeLi+EVtX9mwf+M64nBmkyWU4xBwqfg6Esuz6
U21oou1m8f/C77KVAqQGjUtAAzGpdrndA070QjSsFNNW6X15D3ER/QhNr6C+c6CvqXjjwTqWt6k3
h52r3FlMwUEo9bF15s9/hHr5IypWASsVrLWCWuEAuWMqFKzd3M6zdXJ5EJSfDMNYsM7O14/DIdqV
e4CGAv0DVGZg4sXIkbgEu06guc3lEhUU1OQhmmB0edB3jFqm9cBdGIU12FZnn/UtRfVo0TLZv5+l
LcacVuhMIdY0oH3UOxq2/VNdqIKQtkr0bNxBxv4FRkZUpXgYjGx1koNGCRBYpexaeGNDo81TlUcl
kvzrt4BdtMvjCUsoPRnQo0evm0fGQucOJIHWCE5hrbqthgWSfr2zM7GldgdCG7m8mR3pLu0KS+QC
+IsBygVUl1HtsZAhgMyG80Mj9OBqcwJONrY947t5ZA3o5kZrPNT4mbhU7AtHl9cm8SIBzAcDBw7o
lPnaAlgK6ZikSQWcs3oSvmfTR+rjHEIJ42n8a1y1BpD6hT1uiXOSaEXOrt2k+LgQSPJkadeH8aMZ
QhuCuGJsCvuL55+Tt8j51aYmLQV2HVmejCKQBi7UKUZ5diofwbTslXqH/1HBEeKvBLOJ9jJSBTbA
guHzyyuRGRH0oKIqd2mlBsVYPlVOGcpt93z9pPJ3gjfD+TC9rkiiZTDTmQDCgXoJ2woJIzeK8p8p
NCP+3hp8NlpO6EasZwBssKsZS7YgKo4vTrQbNcftzUNtf1w3s7V3wKTLEFndGmPOpCm36YxFmXn8
uYlulCW9scjk/f+scOewjtJ5ITas2MAbK/tOupUawXXmn8Hs65wvhDt4Wq92harARB8Xe52CYs/B
OE9fB1Q2gq7c/78WxAvaLKoJDh4N1pTMdgfyyWb8EaYoAWbRg79MZ2viD/ZUdaASm2BF3xWPCXj1
dhO0QL30sdjLeCi6he4CkShYmsgod8wzq7YaCQPaLmRnXNO+qZxRcLR5fO3JLZ2viw/VhlVZXYWo
Yn9pv+Y3BQhhWIN8OcYHFjiV9g9ASBz7HKatTgfE1h3V2BptzyKVOhFJMKgflPfj0ZLCEdLs5R5s
w8AdWTkgtd1zcRRVrVdvppNdE/wbGG2xgOTivNPQDGZOmA+WTx7fzDFzbvqsqYMOeeWJhvg2P9+Z
Oe7zDXMJSBt7ZpsNeVQdQNcW0bHcimIM/wKMjQOvy3cuR8hZlHOJ5OB3Cw5dqvSDcQg5u9p3xg8x
z/rqJXjawzOL3EtQoTVtdQl6l/ou3TN92BfGgzCh5dfELgFd7k447r3pGG2MCQEJg6IaP0BRjCbN
Rlba+89IEuoVH5hWBr+l6k+TN6Mz9ydN/e2lntnlvl+tybGkpafNnXxUh7w0/YVZKDCXQ5R1+iUG
jWwemDOD3GUsZ6qmk4MDozr9O0MV0ejndWe5acFR0cGHvBrAWWyrz1LWRamiumcexSGta8ah1XWC
+ML39H5f7jMT3AGJNJvYZgGPYn5parf+BYFbb/5c35mPyUMKGj0p8SCXS3fSQVTYEy2OqxooxLbA
oscy5Lz70knWfV+qu+v7txnazhbHRU9qmxGKzMxdmlaAbpRnNPuyncBHWO/mSdT/2jz4Z9a4QDp1
Sy0bMaz1Yx4ozggNb8zrS4fraxJY4StJ49TSxmZWSOM8xRqoiHLja9yKpNBXD7ST5/hnNRbnffVh
IqjC4ezZd9DV9CHfm+9Zk7lwzQdyqAHx3NWCTERwIlZ4SzOK7YEddyuXAyVBBaYhovO+6YLPlsVd
2llWiDXMVoEeNjvq7KEbYTJbd1nlWLykzSBmI7cGcyMEqPBmurzCydxPlVGcufxFfpYC4jswlzpP
Io0mfib1dJ/P7PGNlTHuNWeS0xxcS6hc7buHMohdMI165L2UXOduCr4eG6/4mXmKwqaArh/OzVNj
qxjJAfkhBmT5RylJZ2rR6j/LlaC3peVgO9xZ4KfRvOaLnVs+Faq/bbr+c6ucE8saTemnxGjc6d3e
WZClkrzWn0BX92cSkadN5NPLc3uc63L0ZWyzDqv8PRz+e3SuOP4BnePWcT23xHmwMk7TCTKoeDqF
8tEINVRyYwhKIIAHjBBPETiXVXWP3fpze9xxVfoitdsWK2PWBsjvBKy8Be4s/F+hCgz7Y9w2YuaU
VRLAEQE6PO4uWha0w7XZyk7bmB/pvr5Vgm7XCtwK2yPeDOqmKgbjkJUgj728goVM0T2C/odbk+dp
sQOn0kLEPFdz9smMKh41PcEt2PhqSFj/Z5FnRRgqTOnJGSx2/oIBxMqHtiUoL6hbH5Kb5k7kN7eC
OBQB0MJAYQRdVZ58qkwxPQwSjsZNMBv0awaJoYajIgUWcesKMrNy2B8Y32jxOZIFa93w2RAhtm28
DIAaX/m3os7yJdGdzFXVcjpmVqYdCJSCBZ9wI+idW+G9mg6xMsce0dg39F9DD7nhTNsPkwD9s+Wr
bRSZFJBMgDBuxYeSkKhMZCgQIT2Xvfa5Cu2D6RpQb2HzcsLnzdbOqagUos8GEoGVElkDPggrm2ac
/iIYPfvYIiH3hv0Mbh+k55jimMBjKhxRZFkwdxkw8vuPVS5LJlVZaEbDii8Y4Nf8+Ogg9sWPncum
hEQp3pZj/s3oCWwHCiUW5yjNZWpVs4a15MD6+8zagFDAyAKSP7HHjfIj+gF2pKKQhRlYyP3wT8bZ
HKV4lpoMmE3bjRv0LzHIXY4fOngYDAqqbzDPWKpXGdrfP+0uLXP7qg4FKM2rFl/ziQ3FmOOBPczZ
YxWEAen35Chquq1CLRPOwry4iecxpGwhb3np1rShjfTWBmQUDMNBGWg3Ze2BIyG6HTEIRD1Z8SxI
HD3/pWvjrPId26Sumi4b8JI075aQtRbBRwXhAjYCxQLSX78mT/YUxsLJBjpWPExFVDh2xlaZHdK9
8VbflR7GjXQXg5foEuS5V3hmIFol725gFC8CKEUxWhtgNrjcV7GqeNEcrXGXIvJy6rhl826JYL/8
/eeNcCcG+jilE2UyhkcdIP/sxjVyUTomWgcXYFVlwZzB3OZuWs+uMlDfSI5m/Xb9SPDV3dM6EMbB
ymOgg+5wdxyDL6RpVTRv+loavLpoOr/PqpvJ6L/MQ6/9Zbxh1tD0AAOQjGC+agTMartAOwNeEwzi
ZU78pu/96+tZfxfg0RgCCj0V0IbyPsRw+qwkyVC6pvRrKHZN+pexDKcYf5+V0oCW1VeDUJ2RZbPS
9BCbtzM/7zNPXW7AuikoRq6/yoUVnjswTfQmWeSscnUrv5si5dFEF0HSqtd4WQSmVlXJ04qAuIPM
HqLZShe2XcYM7V5WCNkNfvSLgPIKikhoHmqv6onnXJw6nr7CeRxjNnHmGGELcshV98uKSq1JWMrT
go9bxyBJdKhu6Fv+ZB+Wp15zuz0tQE2ZscnAFyBKUiUQHfxVvsB+gwXrIFYAng2KTJceONHw2BkK
TFZkevCbcCH3ZvD8IN+q/SQQgaBXyTnsKejSoBvN+osrxda6qklashYRe3ZUD3Q/IcDoIYvcteib
Mu/D7e+FLc47aQQyByYr+rJcSAUdzYKGW3XDApp0EMUy5iJ4Y+AMAOMdmjYafMjlRpa1NTgmek9u
Tp7l7EcnD4dFBtVnRl0r7sK/vt9wVP8zxifnFi0jJ9VgjOqFK4FFsP563cDW2VQ1aOqCswgd2tV9
mJsBUBEDExzGQ3dw3ooX+k3/kJRAAgkG5ONkPwuaz4DImJbbPYGOw9N+oFl8/UdsHc6LH8Hc3Fnt
ULKjBUgSgEOMB3OGnHB6xETbsQcpyqEGFYQZCOzxbx4czgt7LBad2VNTVaFlijcPI8hPQBAbo1iE
kcegPQy7/kb05tnw0sgJgIJhbUucGy5Ew6tly2wCgKuP8vAANCk5qMZcCp4E6wAKrqszK9wtoIqu
gFEMVipwS6RBrL4M6b8xYQMOCzFYsGrxs1p0LkDKVGBEFa9Ur+glnzbt3umfr3+ezYX8Y4WfMSqN
rs7oQAFLaD/s4al1vuWtIA8QmeC+yKSP42IPWEisyZ6l00AbtYM+v/yLhYBrG8kgqPMRbi6PWVNa
PTFmLCRvfxLjcRi+mZEgQG8erTMT3M3p82qxDQoT1gy+L03fa0suei5seDysgKnuok7GBP0ulxF3
emz2TGaM3RYVI67jLkFJNRwwRQ9BLjATOV77oznWDxSp7+76Hm4tELSfTL8KoPyVGlGvEMUAowjA
yOBTq5zHYhSctlXLEM4A/R+MAQJWDS1oviBBtGwZnBbv9ew2XrwItDTlU3ocboqbGJzfxxHjZl3r
9nvhc4F/AJ4MgzcLrUrk7ys0Z9G0Qy1NuLDZgbHTpUf9AFEwHxUDUYDc8Hfo+8tYJmZbQTPPnZLZ
yEpdg/oBvuBvoiEp82R8OpTL9FDeD8Od8DW9dcPOTbJ/P3OxNmkwKchMZocxYLwPE2Rl8aCegtrP
cl9FXKnuyn9xG0DdCiwptGaxodxJrcc5VSawOqEe0bq2clvmH399GlEZwGUGlgIXgR9hzwpilw3k
jVzZBoGgbHqNCOHG0gcuvbiwwH2qfCLUpqzSUhy6g7Zn5VpEi73oWm2d+gs73PeR20ZW7QErGY8y
+EHy/XDbogMUMvyt9CX+ZBx1cKYLKetWNX8c+gu7XPl70QuizmwH+y40XipQf0Ec12s1t7Hc+jt7
nEcuaCSQaLRBu/9r9R+LtTUufgB3RrS4gDZphR+AQf0TlC/xtWdWNi4fRJss+pb25R2AqIWiFg1M
xfVrPFmetryWw5s9vyyy7Evo7UmDSOtE+F259NRKaNFI7PywXHgY3Dr1pO+MI2BwwbQJ4sjORLEJ
0tiiat2Go0Y9F+xVkJE2Qc3B7WvXAFPSz9BWLu3RdbSPfhSxMG6liUB4MKZrFCHBAshF7UiJYwyM
YOQGtaIOaSJj1lZ20cPsoz8l5ARgP5i7iRfWuHxKM/Mpz3pYU+t7q0h+9YWFCZV7yX5NVHt33a+s
io+6IqM8huoq4/REW4P7bD1djGWMQdnfgacmYVwDXvXtpEsVdjvjUURPs76GJ3vgNsEEFXQLeFmq
eqGpRgw8uRnfASNii5xX+rZk3hCDDxY6UQhD0ie7dGPqOodOd4vPShYIFs128GKHuR/B3Q+rc7K4
+L1oqHwyNrgaWTiQvAHdzd+UzBXYW9UZYI+RF7OuAxpHfKRHhTeOnbgqT3cj3cfPMuNIxzGyfW1m
JQCPvCSgg/Ou210dJM4s5/Lk0hxb28JeO0WG7u1ihQWVv2ZOepxlY19o5PN1e6ubyOwZDmbW0NVc
08GXthGRrsBritHDgpHdXeZ/c1wZtlVm/DuA1nLHFWoFxBk7vEvZcWW0SpkB2sgB84TdDj0JI3OF
uqIrZ4rpEFBOwxwQVvAyXDIt65goQCLDSsjxvrhd0BZzWd9IebP9LojJYfjKiKCnRxRRwvHp+pay
aMidVFTpGUyICVUik7r05FI1OVI3WviE8xi/FgBTBk4mLb5T9SJS0HWFio3B6KYDvV2sEg/VS1t1
lilmCtUZt3vvZ7dSfTlg1CODl5huDg6Wd1YxTwIR5HzVKIYLurDLZR5jZo+SnMKufOw+aaDXTg96
ON1Jwlbq2o9zlrjdVKvUqME4V2Gg0u7c3wQ22i5+xL2HCKYIKyc0x92/zE56dZbSFuaUUMes5tKH
Jy08PzmmxNM+XT8rQnvMH5ylvuaU2g1YAJhvHdHeZCzXdF+hAKaH6n62RF5tldxzu8l50byO6rmO
UYIaPSXsUr+/G/ZOMIZmWD9AeEY8nCBcIHf7c0xxWW313++n+YwydjqWh/HAZiFET4mNi8+UxgDd
x3ibtqokOn1lqyCdZi3xrsSgNMjNDm08KzVYaYy8cFPJjAsv1nv989IbikukZOkEhY+t+HzxI7hk
IEaPRS4dALWzAz3Y5n27MwHamIJinyouiIGbnajOuOFyUKNCxwywRNQO+ClcyU67Mh4BMOpa9WWc
xsc5a1AQI7PAtW0uDR7NgfIYSLUx3H55XB1JX0haGNWpSxYdT7Tw4IMfQF9VhiBJDwTXY+O8gkHz
H3vcVrZ1K2MMTq/wGI12ide8ANMURC+KB46jO8f/O3Ud5PsKuv1n5jh32pRmnKMaDTgp+he349jH
R72pcxG1y0ZuoSI6QIRAZ/RIfK1nsSDlaozoNWbGj8n61ZDX0X5o7S/XN28jtIN2gFFynHRK+Afu
ALVLY87Rf8uS/mlo231hlz+um9i63RDKYEEWOA3IxXHe2XGM3ErA680EvOP7aAf5LLBlzpjlhXsW
d/k3siN0RlBPxBQS5FF53Gjn0NjRAEd0KweMZrF6k5NHSXqRB9yzfvCuL27jUl0Y40KBOWu0TQtA
jDO11+7nzuy+DY4kvymZlIfXTW3FU9gCiwRaPqoKyr3Le1VWi1pl6ljhJc+wbWwTgc84dneiZ+bW
oQB8AOkJy+dxhy8N9bHc6k2OD+Y4B6O7VUZBQNv8+3C9DPyET7TCycmL0tQy/n6sGcvd2EUgzBwX
TeAXNj/NmRXu0+RtSiYwaVRuGz8txXvUHUy8Ra5/E5ENLjJriqSQsZzQrYHcbz/Wblx8SbOP60Y2
4hVq45i2QbGfIcs5f0qBfiBFChyJfFxuQTC7L29Z4M8EVIdbfhuoLRMeDiQbBmg2Lj+7k05Z4lDY
GY8VThjZQYA2UH/QgD2fqjtVtHnrlp4CuXuAN9D0QmKKYaxLg3lXm8TsTwtL9/nT5DLyY1ylvbwX
iUptOSFImTKGDyzPXtVGI+htV1HTsvcwpG2BzYRu4K5wWX00F86EbxxwBkVjGTdAG6uq3jhPdkk1
QA/a4qAgUtSZiElpHR0QElTcUYu12uBWL7ducJIik9qkdq0UdAzFjQWJFXN5o1TA7nlqCF4+VDDJ
gLWgDsPobfjDZ8lDWnUQd3RbaEBXB1ApDZJrEiidVcbk2stXvB2xqYBd/WocK7k15hbMhX0D9vt8
XnQvHpPak1Sp8uzcdgKbJNnLPHXaLi1VJ5Q6+0vRAyMMJSPT2JOqj0Y3l8gv2ZrvKSHf0ef34jky
fFBlg0mtzWJXipvRK+IZKeLQal7aDqgtLFUV5ENa+yNR63d7sp0f+mzSo1LrwOTJCsZ2nMEBFD7q
PqlKou9kk8Se1TZtGOd9ecg0ZbiV6SD5owMkvg4UhKBmvj4TIFpAsRztegZb4uO5lsl1N0cOyoQV
lKSLwZcyEQZ/45DrGLsF0xBiH+am+Y8VLVY12BTnLrs1j5jlB8fld+AwvzIWGdEraGM9F7Y4b9HL
RU4G8Hy7poEIW/gKbQSxdWM5rCoOpiumMIRRdC7gWRGaKIuFyQx9Vx0WP2F6XmByWDx63+1EA2zr
Qid7ZYCiFww1gPNgQvvyShV4L0jpDGtMv0D3Kn+ZQMi+Y4rjhreYXgWEvGHfMj6ev/XvzDAU1GQs
EoGdc4NMgtmo0KMEKrE7kB29YWwyfyDuwr7I5VVmdgDoMlF0gKYuF9Zj2nW14cBOdQsVxd+AROKb
73+IE1/HRpgDcNVA7oqIwrc2MLo5ymXdsq/nvFvEx3ho8mL6NMAUsTfvlcmz0j9I/zZPzblddnDP
XssGcWpCFSxzAdsIC2MD1CKtJ1bT/YNR/nW2iVUCNQsqAtYR4xPoadIra1YgekcCYqPvwWb5y10e
MDLEySOflOIkmfMHRQ8W9lef88wy90yndR6VObPcoeLKbkd8LABRUX3xePb2noJ3AyEH9d1V4xlA
Z9pGHfIbCkx3VKBXyy6GHEq/9L0YObt2LYaMmipaqLj6GP7ivmDUx9TIE2gJ5tG8N1XiG3r8eP3O
beQeuOYskwaSCopevKtcippYcZwzaCXGpOEold14CwEo7w/m6dcJ3KUtzlWqVkzVoUF5A9IZCrQY
fzFxGFbBqV7bQ/mRSnfze7JfbNSL/0TraH0RL81zbrQm42wBbNm6ZX0f5TeG+Ulf/kUpHEaAzpJR
ZzRByM05l6Qyx0jTYaSFapTTY+ByQfYIasxP2X31bO2Y9o/YdZ5qCZeX4NIsl+RbeafVlgazrO2g
QQbOeIQkwqMT1hgVYTRquZffdl/Lg4ZqQOonopx57VNZuABFt4oDy8REL50NMdW+TxY8MoD7RFea
wMUZ0BpqD0WQ/fz7QMHY0xjxr44ZfwjvXRrLESjaQddR5gTC28+GaT+Z0uTWU/QqS6D8m7tjQx3q
WYU8/XWMujTNXUl9KBYlS1GNYMXy/3aRZWEXeZ3WYoF46YCRjmnC8T0/a5TbFll146a/OhUVcc82
bhUk7YLLzzaKPzXnZjjXKWnSnEWV2SDUI0B4yhtolVrfPEEmu8/RvfXpusGtG4h8DC84C3WJ1eUA
XwikLABzdbXh5yj/LLPQIMLhvo2jCG5VQCM100Cuwh9F3W61Yi4tKFqiUZvucSYjP/fKg+pj1DkW
yr5uODXDhHauggiPdJZPzuRBhZtWUI1geMx+Z0OiLtmjWXMQbN3Gt4KCLiN7AVcHUiTu0JOCVMOw
AIuplkucuEM1Dm911eGI5M54AE0JlNQ64gCeYdWzD8L+9qPuERXRbR1ca4IKk5UNs0uWUXlsamqW
XjK0xiNQwSrEWnVj8Wpt7m4T54PV8HqjHR+yzgZqMGpB432XlYsVub09RVBfrIm2N6plqrzZyKf7
RAcBTdSgh+x3nfKg2WmSeR2pUl9qetCktLQ7pIbahHXd44mzyHaOTqxmDGEKEGaBelgJSERUd09O
aptHOkZpKI8ZWJViDVQUHWjjgyi1yyKcpaUMnIJm72puRPuukYlgn9cTFZhXPN9n7obXVb9UTYsg
1TgPUcBoiUzPIshlWl9RP7EWkbjwz/4mdw8N0Ewha4J2FV5GXOYbpyWtMeaduUrZdXu9raBZPI6l
CG+29ipgRGEyvSpg58DNcfHXTEk1WiPq+yRwHloSlikgvRiGQUMq+g5FxR76fH8UeZkfuVzfpWHu
7FZ0OHHUIUUDxDVtuveinW6iuPLGGXMcYxvdFLMgIq23FCaxpSrg4Zj341lgB7wjoCgFnXlkhu+N
Xn+uChHN5tqbXZrgthNwDBOaczBha++A7jWNBuL2t+vXfuM4gr/OBPMYkI4AmPP52ZTG1KwNswaR
Qnwf78sAYIfTYWRd9RHcDXPpxaEQyLt2ojALLVkF+ucOGtHciSwSok6NiudRhgoYfWF6UmyUtnlm
MhitoCSw0Zm9tMbFIeiPSzmEstjBVEJI7KgFQCgxsMpd0L2OIFkDtGC+EWkYbX0/ywariIopDyTa
3BrJ2DtNnEe1i+rL5wrSrh1kR0CzJSpHbNhRHTa4hAIYACF8T98e41YpesiIyP3tnIMXPU8AygoE
B2UdHyDxgJFSJEQohAKOeJkU1eCHkzsFe6g+LaFy20KEOPdI2EAgtYFYiqh5uLkovEoYUIFNLnKb
h2pE08kUvqSW3qzph639UpMPwZI2DqEG8Cj2DhUBgCzZbzh7wRKoK03q2COSH+kt00FljHsZ5DMB
cfT+RfvMgE4GQisyd3wl3mMgpayWzj690+N9HhTfs9BGKxK6KB/2m/hxt7GBF+Y479GrS9ymJsos
1Bn8CRSJGVQ5FeJe30ORFc7zojWUU53Cily85M5rnd9q1fN1E+xLc84dZxs9OozhgMuZT4Ciusqr
QpdqOHZg1KT7uX2mJpKE/lcLaM51WxuBBIV/Ge9vNpEHuYzLE7E40tIvfdy4lvqjgCKakT6ZyB0G
6g3RfTn/nX4fOpzGhTXuE7Wa3aVtCmt6tXwD1AjPjM7XNFGDZiNUocPEtCuB+cEd5o45ZsSJplR6
7eIt7in1XrWod33btuoWTNGY0WyDcwjyrJf7FqWJWVIFN8l6Gfx0jyb7j/gwQqitgxbrX09lYNvO
jPGzNXWJ24zBP3iirHMbfd9oQm3djZrPhQnuHDSZPtixChPUr4AbYM4uujXQw6DCJuBGheRyOdwp
kBo2J8rKktWtFrZHjOt51LXd+pEKQbxbgfBiXdx1pbnS9tTEuuSjEjahciPlTw40qHSAFZU6pHfJ
k30vmoXa8BHnRk2udiChNglnjjITsd7yWAXVcuG1eS5q1WwfQvhV1Jt0dLr4+q5VVPFIQEbllq8T
ynSKu7ylu+jFDCEq+iLq3W4lTgiD/1jjcgq8M9WuYsGjA1n4bLjdoQprb5TcNMX7lnqM98oTRcXt
w3JmlbtoDpmUJncQROw789hD0wMoz7v2BN8RAvfYwbt0vJhyZ0oKNsQUAI7gDssEgfq+AwsnHrr1
63ALjpejitLPiUgMijfCHd20h+E8B71weGD+lSJ3gyw1FI/D/2oHjePht95MHQ7jXkgyvBrjYDKE
Z/a4L6iWLZ1NHetzXlCdAH+NeejD5v4PMPtsp1Y7iRcYFIs10LXyb+sZLC6tYVZsZRNQgYU/QOqd
6fqC9WE33ogIVtYOHwsDdgHa8gbyNX7uB2jrrIvqAg5/OHZ56zko7V53+CIL3NaNQ08UNcKnigsI
YptxILc0uG7iRPC62jR0UTB6C52NVRWuRA+lnCwc9eV7j5IRcckOpwHyn8V9+x0HEfPs96za2Db+
MrrR1+vm129Z7OGZdbYDZ7lhaUe6WWhYYWuAuqKiYPS2dlLjeCkVPJu3LaHCg64UIzjhYk1e9alT
W/habY/Gbd/L830NavFAz/p6b821IwrWGwZBG4xMgLX8UJXnUmtiz9AAk2pGc4uxMLBTYZDDcqtv
6gMG6j3riFbtS0f9+O36jq7DAGMr/scsd2ZyyZArTKNVLsjgQtRyHqsqCsxCWIXYOJunNAeUJ2y+
nm+/2VFUFYmNlHTu2PoC61tH3cHNe890kz15SKHTBUrv64vbCD4Yn0By9V+rXJAzZMnRIoLTysBx
jMpXAdNK2PsmxrT6vfJDYG6dFMMc6CqgosKYinnyiKKPiDlXJRKuxJ1CZChPyFB+jBqAHQvg3Gwm
XX3bG4/zs8DwhitDX53NvWHyGN6MSyYXq22NHNzMCHvp/eQPnwqIQTseWqk7BdoUolI8mHE2LMKL
IdSaOKwAsbF/P7uJEybEa2UwvpdFPDRelslV+UlLG2W5Hxo5fgOBXCHvnbIonocxNyAPLS9t5DGA
QLprx6YY78s00ZYnI1msB6vJhyGskJEwYcai1UIVNc/nSGmjBAzvegnOmAocyR5eNSCezqaOpp46
kdR2c2NIb5J6Kh+QcFaAlCft2Gk3jl2O807vqhKkIQuVpJskkeU3DSRw+BIkyvq9GfezFDiKkt9a
SaU/aNFUHawukvZL0cilH/VJto/zznF2bZUipZgakj+WsrPcFGVkh2Y2I+p2U/xiSuRrZilJ2CLd
xuzDwkqgM/WA1TDcdKoqPy2WwYsUqw1Mu0CvAurBLlFHHcQf5vdWmZP3yIyz2R00xt+GUYGm9FrS
jPFDM8TanhSTg4oFWnkaNdwJRF30s9V3ibHr6qY1fNno5cZ1JkmKQ4omiO2NtFbR2XZGFFqLJC4e
lRqDp+AbScqjQ9TSclNq6pWP/6yR/G4gcxm2jWHHu1lfuje5kYbS7+UopmEZNcbDNFB4XFLZWRfW
kBNM7/KqK1qAiNPGusdcj/bRUgiFgEUVrCzKEntFmkdPeMqTX/hO5Bmd/5juxtGB5ObYjTk0PvXm
SV90+bYapx9Wq/TuSPMyTDI1cW17Uo4VdihoF3sOo3Q8mlJ3TxbMX4GMygwzJUOlY3DIQ6xNd9Oo
sLOhYIx2iD7A0LaLnOaTlBpYQwH5IDWeH7QW0oAlhg78zogbXyFGGujq9FzPbdK6czXFs0uBfCb1
MkLKoTIr2ZOUqQgzY2jnAGdGh1LQZHq07qovxlRlh2E0JDej6rGJZhouaks80la6K1PHs+3loHbE
pbQB2R95rc3IMwb9Z8nEISS1+kUcefBlKkMuo3EwbiUnmPIoKLTbq7EJNUrvIjpJN7ALrXqCFl6q
BahbhRFJd2UC4rKa2E/yUPd+VkxvUBXtnntLj7ENIPsz1TQ+xkU07ZLY3MeG/D3XnK86pRCnANjc
TZTmYIPeZLBIaPcQcUclcyzhixv1kM/xMzNaSuqx6KSDUVp4eXc9PWDo9tlpGhA6GaUCdvtc/bKY
tl16KLcBwwS1Ah+f0VNzZac4TeVpjTnfgZA787UOLONNouchMG/qe5sO9300BFFffamXKJSdLPHa
rn+U+9YvHdMnWX07WxWqnVH9WNL0qE7WQYEuMIA/e9OI/DI2OyhVZXfdkNwt+YIvlmHnkf6rB1OR
Os9O5dnLa/KtdyoblcRiP3bWS1dO+B0lAGlONWtBZI8vyjCZe0vpX4oGjD9FAhcy9S1xtbIEo9Lc
P9qW0nmNbi2BJUm7Zp53JI52pja8mnG1Q21CfRtJ3uymfJhui0w3A7tMP0fZ8gVKZPukbPpDo/Zk
1y75Q9NImqdTPUgT20uM/A3Nmm+1PjyDDcxPZcC3Y+elyKfbPo58O5J9o47uJgXjXFJheao946rp
P2QJPZkEvE/V4I9aBCCsbnxTlukwts4jkTs9UDXp/9j7su5GkTXbv3JWvVNNMNOrTz8AEhpsy1Na
tl9YTjtNBBDBFAEBv/5uMqu7bGV2qs+9r7dWPdgpSwgIvviGPYxRbVdd3Da9isQ87CCPW0YIrbdU
EPwAOax2MO84kZGAAe8sKtBvLOOIdYrMiukDZaKKOwkap+M9WsJImdVcdw3UXRo/naXfRRg8ZTHl
RXCluzZc5ZP1MNvW2jOL+lIZlozbnEB/m9J8S1pppK1XpB33joMnbrVDxcYRoPx2QdHeupD4j2hN
61Vjj4+VAduNVld9omngRxOQi6s+c7O90aNLDG+ifS2oGXsI8StuB1vV6k3r6ruBG3FZvtUdMaD7
rhOAYWLPRqvcq6qVQuQkAFRtAIWDZIxfPxvukNZe/axpuyFzeQu9l03F88egKVetnNOgsPCUkHIH
Cbx9YQgn9mazx6WbMMKQ5s6pHRU1wOdFqKPjOcDSN6CbSMP5anb9F58jVBegjHbDJYWwwJrV6Cx2
zXFyAN7L52Nntv3KznN6sEuMYOnsLkL/TrieK7NblcK8n0sk8kXbNDuT27hJDszJDBKuTAhilzK8
NBkwvVlv3g4TGi6Zv58C8dJ7GE7A4+1tKuqNUTtbJ+N7dyCPPSTDYFlj7PmUP0CqOc0CduG0+qph
DqJ6FR6C0njMGxv7od/EZTdd+bzcC91+4Z75WJOQrg1XrMsWD7o12NBRlBMCSCPdAw8FEBbgiAsj
Yytm0CAKOAiAjQZxbqJcLB93O5fmhdfm163vpw6j5i0Dt1atimB4QdaU31S4JN1K+5wWl8VYj9gK
SwsKfP0UJg3oaknH4dIWigHbRx5O6zZ3RWwUJqqPIv+qqlKkklvmA8JZbkPEfqJkVwRu9xAMMgNE
WeXk0BkVS/1eq4RamJu6YnKSoq+mdd/BzIYXgsS06MerScgptUSfwYyu9hlNs67DwjOHKnbqooqh
zMlSh/MgJh6YJEHn1Cs1kRldqaDRT8QotYrMsQweeyXyFxv9/2SUZFo5vm4SayHclIsnAm98dcXt
vvgC+g1JHLPiKx9muVtueWyLpOlITJW1UWV3bTx3o44U5xhy06oq9ixHbNat/aamSQCYlHuErbyi
DRNuzOx5DkPjiNZgVSXMVu2XiWfg+HEFE2jNfeuKqTavky6zIZWt0SQRucExhPFwFyIGo7c5ao0i
hw7wEDipMecu6JZ2log2gGFfn09pl5flash4FxedzA5h2Ku3UhbdW8aQEMbNNHe3DJHknoS9lzqe
1Flcc8VkAmFyka9RqCI3NP1SN1HtT1zGlpwZYKhzUMajhVyhw6QqMsrgVdC+iUYD68qHlDgh/pty
baA9GPSIq5FcQE10mxv91TAFTtR4821dhtfBjDvVNP4rZ17a1Na4rqZwx2bT2XTA8URh4X+1qtyL
qgrWr3UxXrVdt9Z2f+9LPa6UgXoBQoZ6z5Xn3Odz7mxbw8hWfhtKFoEANNhRXoCagqyc3AVTUKXQ
KbxHDoFLw98yV21z098IVdYXY2i0UB2V2abRgryZlVnfGB65KpzihjlBaop5W/RuymS2UiVCQdOs
RW9Eg4NxbTtswUP34CHY3A90flcE8S8fVeo0I4t5OdrrXpsq9WRHbnrXgd/V5Jsr7BpiR7UEPHjW
3R10A6fUdIsJH06bBM3p+5n7L4bnjwljYRY7gV5gzWOx0vbgJqHb6Z0/qwcyIRwiC06VlT863QhD
d6c1t42pnjJj2IwFrpMUZZxxeVPYzVWBHTDUCK+VkZqSmivVhqqO+Vwc0ShehaV4JgsipOutA5vy
LILOT4+Q3/UbfyghZmpOh5z42VaaTodMBERNO8e8ehTIjPzLwvD6iBeVERu0v/Gwg0T+UHdQjKJW
zEW/n+S4qaiAryP0HsI2wVZ7wLxindtVOjV5B5EatZ67fKVHGStYoUSs8C7DbJHihJEOCR7AannN
s+ZbmTvPMJDdtco4ELsbEk8VaiXKDNa9Y3Zt1fULDetrh5UAGRuYhfQIzMk4Vd4KrU8V6Zo3ibYJ
nq7KEWuStWnpuR5k3ZURZUQPF1VTB5fENkBt5ABl1LS5rDIG4OgiqCNZF1cFKNZwALHqJh1rsNjt
YDWEIZIyRz0Rp5X7bCpkHGYmW02WL74gkGVp5mLYbtWr0Ml2fkMTJ1P+3pKdumMOlMqqWqLSqNF4
biIxihuvzLKX3HUR4gN5XfNgmcfC2zAHDElaVRAVOh83xaQ1RvdFqHhcyJpVMaWjThSgHEWExEDw
ZJ4yyHeP7WRAZ6i6brSflv3b3LW7UKIitvs4JGID16kYzOq9N7a7sZvfRZEvoBWZdoXTw61gJGuL
czdVXoUipyivtBbWGvCppGH61meevbfJ9G4HUzz6cx+bbrcNYI7IFNrYlanqZ6J6Y1+YGeTYOJlX
1jh26zCbt/7oMcxkXZYQZ9ZXmvdvQpv+mqs+jJg1z3FeokSb++lxmhUPIz34BoAurIdGI+zGJ/Sw
eeEPLxVm9OYesa+YU+Sq3sb0OjuaimmJUT2SqsjzdA2FL+ojt8KeaX5F9lo/taHwdVI0bhZnY8ad
le49vcZOThpc8tHdmFk/Xc7UlRe86JBcD8Rb5VrrNR/dLo9whz0wEvwBmqMQ0OcDMvTMoShZlIXn
BYWmNzTFSyvDIq3GJksdU2RDVBmB+tb7Tfswm5zPcTFV2YvdCL+IFTGgl2pkXlXETBUEz4vKg63h
ZMaqbeiwQpEJAfHG89K6daFfYGbVHdoC9haOdHPEeri4oEUQxMx1JhuFwTiFcEYYphsTZFsWGZwh
5ZGyMPPY6YeRrbg5NddakwkrfB6rezS7u21FW9uNqt4eHwIjoHtu9sWh8J3qsYLd7qUTdNmy/4p1
CEbJoXeF8a3m7cK/GPngx64F8rhP7ToBGCwHT2wK5G1g6iDypYLWYmHI7ssEF3OOfFxaz34OVZ0I
2DQ1Jp509ItJmdFhN6zBZgI9vvliWH1xzAudXUy1r6OONNe10ebrwJ1Q6fb9l8Bnzj70ub5U0AKE
OWGlq62BAnVVQB9ojokIe6ixjJPcIxU23+yuDlKP0QHhrNfWTpka+k+0gvaG6ukVK0s8Z9BwT3K7
JPvOrdx1MA3s0mohWD31PgR7BS2/dGNobXgupiTH8luxmlYH8NwRyTqUFh6nwb4ZmGpiCdWNDZV+
kyjiAbiM3jC9GMYBEHjwRtawSiYAUprGFNn+2L5bpRdAVsjJq7Uv6uECjLHR2UPXGfUGZ7lxC9e2
8iFgGWr1iTklgxInFnNkTshmoeMnbssaDmFR6EsPVb6HQmONpgACMzWrbIpr0JOee8hGVBGpQV5B
g8NDTkOdml7mLbad2KvHxkqyZSQ6dhDo7sbsrSs7if2+BS2B1f2lKlj2xR1bODCGU2muude3L50b
TPt+oHrl+QXSFmHO8s1CyXM/DLR6aCRjQ2yiYt6MdQCNk9xDU25Sob7o7cq87AeHJY2cEAtREJER
TYBwipAFTnHelHAIDkfzKsyMbDNVobGRfWupCHnMABwendsL5pMwLiqO5EyOLU16OZZ7Z6zZxrAt
+9LNSwKxwUXcwK/xD/Ct9POvTuYbG9S2iAPaG8sL3GNkohAsuiLNXK9as4JwfhvIe68pskPrT819
jQf1VbUYu+iBGNeOVahdJkuA+GhfJsKtYW/J2JgOiEK70Ff0MfQYDHoz18W0DdnnRVc17DD1U+lG
hd13F6Ub+nvbMszDoKU0I0KbOl/EweCN0DjTsRJjh55cb4APx7r6SenBTrKSUhKZIUImmmK++1zO
RXBRd7mJG73YSI1Q7rzTSM2sGPqOskBuh1I4L4gf12p8aMyiXI9BL7/VWHB71ThOGxNzMi9ZKHuM
FrjuXwtrDvaOhtxA7GpfPSMktA8KD/GhE04DQFLZtnSV2Y0B3zTW9xukytAFHvGStG1kKYIH15DV
GJ/r3jG3uQdLWQQ4ksClFJG2YkXzNIta3xvC569lWDcbXUJkK2phuD1HyOWmxyHPgm+NXQ4oFkh1
r3o1fpFNpQ8lzxiyl64aWeI5kyv2S38bO1qLoYiBRjfsRor2nhaO0DGaoMV+wRzIC+j88ge4x4yP
LFCwCMnbCs44RWvtPAQ2PN6jp64xCvbTwK962LZWDU1r9G4Q5NxSXVqNpBuzC+pH8LSQKoZudt0h
ifZRPQq0bwwfJq9+kYG4atKdVZvVyg1FcwMniuGyzIjzNNs+vXWNSnypy94h8ZTVc4gtLwjeWFbC
Gwu6uMjFGbLsyBJ2d1G0U6jiCoOl/spQjkpDbRdXVkgg82eUBRtxD8piNY1TZ6SOGPsrwaAQEQ3m
2K1M2F+Y6NNpyG30LSAv4yCbDYXF6rsLrOkrH9ADgKer2ZboM2IXimnZKuzDLVwNo3l2xpjnhX2f
1WSWMVYtLE5BmDXFpnByAxFXBTV2nMzwMUiQVuvdN/OA7ArpfsG2rGxF6sBKBzcphCeYBWpeja2w
6IwStmCN6efXdo5bdGcQp0CzBFCgzttVOZDGF17TcetQQi5AjFGDbZ/KBG12q1jbDWHYuIIGqodw
3bJai9xVEs94m1ZS+H4SSgJa9Ha0kRa//77T/4txzae2++kAbPLqoOVo9Iv+UVWvrfOWG2cAWL84
BBzJIYIIVTZwl05x9jBvr60wJ9C76b6aBMkFQ+69/pdPA58eQjPawW4ItNfn6UEvHDfLCujpgAAT
qQG3HVuKnZ+TmfjFTA2DNAewFIxdYYV1Mpdv6OQONgHFdiHuAB+XlCv9NbwyHhZWbwPuOHLFGCjm
35/cL6ZOAdAhJgnA8Ya8wOkVLKt8tDXDfruAw+VdHYcxEsqYbiA+szlncfHLo+EMMYcBZA5WECfX
srSDjAwIFyDQLQAL24w4oCqoMFJvzWh0DpK+DAQ/D4ADIJbBhoJ4yMIdOhk1VVwYLQFBPkLQqssp
MutLIt9KYL99a28N85kR3s8jNZBnAbCHcd6iqENO5kyWPUx4pAAp6zj0Zpp8n7n8MqghbqVbdNTq
u9/fu2VFnJzdp8OdPF+l9J3Ma7mISs79dzCZ+63fjnPqEmO8owGa+W5Z2lfMdsUuV+hX/v7wv7i4
ODygiBAgAI/1FI3I7LEP9IyzRVMhHVAWlCYinufJhHH3oiDVTlvdmUn3r0/572MuAJAPk7zM6M16
yHDMH1QGuRnXdCPPq2b+PAHGnQTSHYbrGP9ap+vUJJY04cELXQVMelb8Vl6DoZQ4iYuBdzI/eBtI
pJ2B8v36kMDeAm4BE4HgZK3asy1VlWO47YYH1YMSYn/9/f365epcwL1/HeBkvlwMhpUbEyg6CtL3
xLjXOUn6duc1N3xyzjwJ3y/Q6doEGhyCmR50rH4Kmh11rMHKch6ZaX41reYtHBiASUsWelcXLwSU
EjJz/tb4Eaz/7VX/e/6tvv5xiP4//wO/v9bNhG4GlSe//ucle+3qvn6X/7G87b//7POb/vPQfBN3
svv2TV6+NKd/+emN+Py/jp+8yJdPv6yEZHK6Ud/QEP7Wq0p+Pwi+6fKX/9sX//Ht+6fcT823f/7x
Wishl0/LIXPwx18vbd/++QeUbD7c7+Xz/3rx6oXjfQeVv4g3QFR+fNh/v+PbSy//+Yft/rmYPJuQ
Rw3Q1APF4o9/jN+WV6zwT5BJIBlAEJY9z1zI1qhyJP3nH86fEP7HdhSA1A3yJdAsf/yjr9XykkH+
BFbBhjaTC1KRD+EB8sd/nfqnm/T3TfuHUPy6hoxH/88/XHuBqPy9XgDqwJYHqR7o05OFthqeQDvG
aip6ywtvqZ+7/qbXfVjF5qToGHWOY156bmwN7A4TO/Pg5gR6AKT3NhAIZntn9uwbh6r24DHFbyxd
8dupqumTdgJ1XU/aus9UG2AAauWQNkfDqzOAjemgtMbSHqj3WwdkH6SHZbgjrHNZTFobx2WlLx+A
gCFBxCulbhQ2UWR187wrReOkjV3Vt7VLskvmK1hIKmeEkCrxwa8ffDo6MRoGsCClsuNbiEGDD1V0
pDzCaE3KKM8dVGIkcBper2a3R+S8mYlTlQxEKMxVnW3mD7q9n4cl2kU0axoLKO9KttOdrCvUIRii
5NkNIZwEa6fsYHynu+owZyEGv7Vuuih3RrGCrKS9zsMWrCrAZdxbJHnyCsiMSUYqDOprs4MgaywN
Yr6YgVEkjTWjmEJD31nDcr67mVSzK3Az0yps5icNnYjNyEOaNEalN4FZwiOzF+VqtLR8wm4A961R
GT5qRqAYXjrdTW/Som4RO5ZhHIdqrGOzdCS66g1aNAvK0e0Y2tGOe1m3st9pE/2EyJ76AFoFJAOn
SVK5iEwzyquk1qMrY0icYoAK+R7PjQCwwvSAFiGgC25oAJ2ek/B1EK5aHCsGEOzqPOxwLdAD3AzG
vIzzM1mRtTEX+quQTbFFlt7EmN1D0hpyPlgbucezVZ1bFkFl2KArZToNHMPRfgn3fY1Zb4okBoN7
BfDaK+GY9pVOiSE8OuJkvmNWZXEauRgBX1RTxXeaw2BxrkrIIjZqMFdtPR7RgQhgV0aHaosuIpFr
f0K/r0ciu7HR6ojNURY3viat85DzUix6zaPRRVlu2Q+TJcpDzlF4Np6LReVDayhDAmCDO+sTDETK
ugMutgM1hoI+Z7kiyQMng24qNA7RMMIDTZPS0PgA7kzzxWi07HHqPfFFAuyxRm8OHULb1g6AOS2R
GVBz3NzMzUyvilJOT6jX5g0xgtKL9eiMT1CcrlUE++/KjMfak28NwB9ubAjDy9Dbos2T2S/Ie9lj
xFNyVfForn3sPFxgl4+kI+or3RKCSUIXTnEPU3oMEMz6wZlqMxnFUO/R7J/QSBxYJMEDJQSiulPn
6wn9XvDgMDlmzU6oIvg6VtJHWdSO9xXkl1JoGs55FOZuOUb9OAKVbKHLEmG0EUJZBg08XKZy7t9F
3/Q3TDnVRmDw9RUpOLnWFN80rbTB3lD6j6gQQ0EZgBXecC+awboljg0QedKImc4NrNpGpoDwhyYU
ClKYyrbZ01TmYfWe87YC8MIavRnjFZaDNAgBL0CuitH2kzIEeyoSnaBXHptBrehdNNIvbfSl06bM
Ucw0AyjKaL8vHUNrWLyiZET13K5EQ4Ng42VgJcVdiQawDNu5O/gCgi5rOPu26A0TU6ezGtxLrUqf
p24lyjV1TWAdgfHpg1tXF5VIRzax3ViW4lVRIvF9WFhmmECNs2Ibr9fdjgkikJ93FEXzlFdvSnFo
UowGBBVndGriuefVjYHb/6Bqmz8TxKINACHtVYBndtOP+XjRCuSFfLDwkE/duB2cwYbseWAJukIT
hq/LQspVb9rtyhh78y7LR/Q1iK0DEfG+Jy8mRPHixeIEXsSkvLfMYw6hBlqbkTDuCu+ItOcN8+o5
8lWR34eYpSRZW3k6lp1f3HPYx19NRjkdMPAGErSxwnfXrsq9oq1cExWqva+m+RaPMrFWssH8JylN
D9LzXFczuFCOR9Hgq9GIX8xlaGwxI3sIlTOvmPaG18Khck/8XCCpaf0wFXSRjxHeoK65gWWNUSBm
3iZtwG2hzuvY5sWFYnnLYy4x7kd3DouRaqGeiVlysjIlEysgPed0xhyPRi0LUL2bYKI2UUmnDqI7
Qt0WpOmfQaBtN6hGBjyFmeldM0Snr3PvAnMTTPOOMs9MgLLJj9hKYG/MqP8yS5oEuEmRNAoRd9xB
l8vw1LBH/1OtMpNO37qwq3YhlAHFWgKdEsHDRl5xMQW3g6lrgKvaoSshY2QEUJ5sKC9TIuX0zjzW
jT0iX0nVEcl6DtRZ34UlVNcyMfJbk/oMevpNOb6UtVmiq04LdAvbh0BYToRZgbzOvZ6sw6HwH9Q8
lHfM9YdEwb4YJaPTizttYYTnDT7qK4X921IdW80WqvFOF/kDTNfILrd58XXmTX3MQcjFnCJHt6ts
nGxbeCF6d3ZhQxaX6b1NRUgj7BseLJpUuW5U2AHmM/OUu1UXTUEIDjBKunU15FC2UJg4SKWhVOL5
Zdp5bh0LSDtFRY6nRQK6k1h56K0IUwGGsdxL0JdyInQvvC8eZpKrEgE2CeSyZpxsXEkZQEKLNDKZ
vM7ZA+3XQ1oeU/WJA7cQ9o1KLBW6G2WN06bOxZzMEEy6LFpGt/1sGYfRK8wVa9rXsoRmk1EPGBka
HF0DC/VtqRq1M5lHHq3aN26DLKzQ/ywm87mbqbye9dhvskW2G5G1ZsCtNJ5zAzkPiDFKy9l4eMzv
pR7K7AWYtHGPxm1QflO4n0MEVKGeo2wkak3msPIB77HE89gE5mMva4qxsZHduFgPN22PTQjpmsYk
e64OkqKzHKgmu8ainN5pjakOagGtLZbUI69eJsSHWNdms7EsZR4ZOnaprB20qsYMswAPWxcAUvLr
SDVi4+yHFGPdbgysdVeY4zdNMmxrvbs0wUg5YjqMAZsXDwo9U4A2wc0G8eNJTbZIe+3ge08liNK9
M6w8nXUCeKrSg1+p25rPk5XB8awUoXNBfR94yglQ6ks00yCk0uvxJsAHY19nSHRWerIBZbR6B5CM
iRflPqON/9B0krxxkblXSPnIHmQj/aWHlRFktpi/n6FHduM5nZ/YrETVrIrWONhkaN67AXJZDgkw
z/RCJLg/+j3/vz76w0fJ8G//VYP8VB6t2VvBPhZHy5//qI0M4geodEzHXjgj0NUL8NKP4gi85j+h
ZgUSBFyDoGzloGj/qzgyiPUnvHCW7hKqJiiK2+hF/Fd1ZJE/ocKGD/KgxQE6e/AvFUefayNI4REb
Lc7lP6iRQSbxpK00NyOX2iytYzB42TiRFZDOdWpIhYEyHwnfGYAIdfvvP3Ir7+ZVyDKknsTlfPPh
X3/ztz/+imG9v/74cflY/vfvQcCghv/jA/4+7o+D/XjD38fNkcT89W2+f48fv//4SrYGd/n7GzQw
HvLu11/09G8/HP3HIf32HHXocyN5ucbgiDgkREMLNgNwZfncWKK8g7dRWYxH6c/IHNxbVcAK17J+
tCc+dSc+FbqfmzDfjwNdVTQlQUuGp84pPbTKDDeUrTEcPQuTicwCFEbQOQIKYAeoXhBR11pNYoDP
qQT6wJzaOwHV2kqSO651F2sGnt3QPUyiM6NSmqmtUJ8GM4imRPAvpq3vocu3Qx73sBSxQBS6GOuZ
FzYinaq7XWiM60JC4CIvj0EmnZh3PVDKykcpOaSdJl8BiL3Lc/UsMp8Djd0992PwOvneFXSRNt3s
vFaZb0Y5N44uAfNoWqDjGTYQTEOfOssEmJZ/gU3KtrL5RWOQpzGrHmvDsZMPT+9fHYRPF/JTv+DH
dQT5iizCCSDGn0qWCbKUxrkejv3YJCVtIeaRXeSa/QiX/+P9WqLCh77Echzw89AVh07SwvA+bQQ2
hQa1DYgVpE+0R90OZbLQfynGIouNsoc+jHzzIPtr+Ni9gUcbksajW0d0TgJMgZNy33kHOBL838mc
gJW3oVOHZQ+M4AX3wGf0Zm7tMm7pBcKmIpSsoAmhwpKlAzCHV+jEAogX7y6yVWgAQDmG1aHMRb3C
WBPWsQLlUdO9YRJ3OfIeimbEebZ6vwAWjz6KSV8XmueRln0WOYZNYlW2JIV8PwAzWSUxacLX9vwO
zYf6lfWY9FvVHrngU0anS1mB9TKZet0Pcx91JrvQTnbthYCNAo//1TXCq9r0bmbe3mk17Fp7OgwU
opBzyQ80t96r4cVt1QGo+lediWnVtuVjWCuIUczsAaPSL6jT33+/KizE3I+3CwphS7TF/4s0BFAc
y+380B8ueGc5NCv4EWN7bUWwJ9hV4LZ4O5KIA11/F+5+716sC34QO2stY/Qg/7WV+dNXWFrYH75C
KbAedF/yow+cX7YN6vvZPuN1dNJdxV35fJqnrplYqkUVQH7maKXgJz0A5lqm/i278FM7BhL3cpHw
Gje8iM8pk59IL/44MvahhUsDkUyYy34+OzNQHQDETBwhvcii7B0D+Cpp4S4D15IhCg4MBQjWecxA
0jozb/jlWX889tJB/3Blx9KcJ8dl/Agbalh1QcFrbV/5X3OYWekYxcRzF6tNv7Nuf7+oyOehw8/n
fNKZRx3AgWSh/NivAOTP3wWLClTlL4s23CLtPMNAJA3uCmjVWFGw/19IFy5n9nd39OdvgB7txzMH
1y4PZ+nyY5dkKavvQNuFKQRKXLryaMKTEeDCs/oZZ+/1yZ4oJTXaKsN5j7G1K28RwNiGwHYDbpcp
ALxBBGh8+n/3AH28zSfPsAlAlnK8nB/LcmsNTkT7B2v8duaenruiJ0+pR0jjQymqwjoOdihSNm1M
k27zCuPJxYTKePLvzxzxV6Hp79NyzIVL/GH1VtRhhNdeday2wF30c1TvfigzEm+9qBn+ayq2p2vG
Oc00SiK0rRo8qb1rb3XYbHWVbX5/Tr+/iBC9+HxKogFf3p9Cfpwsg0TurF7awjw3Fz933U4iTm77
no9ma4VVCMPOJ3BvcKe8++zgrYGv/9cUd36+asspf7hLpIJRbqFw1UR7P86AgwDykZtZ9PsLtzyv
//PzjLnH56P06Apmo4VIVgRf8u52DnUiJsBfQSn8/YG+j5x/d6STyAEEFTBcA57hGg/sDva4G34p
9iSdY2utDvTGPDOgPZnw/3wBT4JGMcqAesATHM2depGHfDVEryoZXvrD/yJC/T4yY270+TrSzK/A
tMDdGmMFkxDotEFPEgMYGbUpR4IGXb0h9tPhBXEKIBg/OietfEIx//l0T+KIxTxD9C6ur4OdmG3o
fXlV3y5iH17iP4OpkKKPdEf356PkuTv73YPgw0qtpMxyEPv48bue5oW7KRKeYqwA85fm+bwA3Ila
xU9n+l1X4sPxoAFTT82Ea23uIM9yY+8X0q75uEixytSAaKF1ZimdlErfk5wPAfP7SvtwQBi6lED5
GdVRsBmdHGB81MGy3wuTxaF7TmR2eeJ+85ycQjeAcSzG3KLiOMX2K9wXgfb5KvfNSq/sB/MeCNpY
7c8uniV0/e6gJ8HGFhjX5QSXtINbkL1urkf492AWdj9tuzRPzqFhzt7Ck7ADlwXeSDgtHL2bLO1j
sJ3mjSdiZDC7KbEiH1SzlXz6fQQ6s0d8TzI+3MVuNAAeh5DeEXXCk8GKw8DnMwvFOmmQ/LRSTmIO
iK8BFQFWCtAZIJ0B04otwr7KHthNkAw7shseOlBjsMlmV2q7CPee22xPVFV+fjpOIpHvyYKZ1rJY
8yu3GEGIAKIKY0F+2ULWxbtuvbcOYoYyO1PxnLu8J/HHtwHig+4lPy69ZpfsTPPt9/fvRPDnpzOz
TvKWSbTEp0vGb93Qe3Ev78M1fIJSZ1tfUEjbbsA3PVtDnUn10Ur7HNgBMPcd1PfiWNPYS3UW+ZsQ
OMKkSFhqkiRA1r04zhk6FjfnHpNzy+l7kflhyRYdNa2pN5a8F7sKfCFgc1dZcJbPlmQ/rm6tuyXS
GhAqR80B7WD0m/8fL/pJ0oNJ0DA0IAWh5LAX415/LUFYSnSYiHeyc3duLCEzAPLrOT/2M5mJdRKS
QlrDoxw9m6M58RVjoKPKx95Jk9+f35lVeyqwMdvUAtkLKX7lopmwKMb23ZlLeO4QJ4mP35PGncFG
Oo4NMOLou2AK8vuTOLNlWCdRZyyUp0wMl45ju5+yd0tujfP6x+dO4ySulL4A/FmW4lhdZPDLEysP
NFCgJtPxGoh7oCHSGTZhZx9Aa/nc32xNp4qQfq/cho9YgMUWM7JuiEJAke+7/0Paee1Gjixp+IkI
0JtbkmVU8q5K3TdEW3rv+fT7sWexraJqxT2zVwP0AIrKZGZkZsRvrrhdTSdzlmB3cbbZFva4nXbi
w6wZom+TA5+y281ijmtn5cpkL43h5aDB9w0Dz1OdhrdBnt2ouXIwfGH3+Tddy3Z/cErv9r42wcMN
M8YNUsD4IXGt4jJ3G53gYTynL7Ltfedc/vl50JVvPDcS3r85pkTvPDAR6QmyMPNc2zhLreyGi9ua
shBWW7QscJY4D1F0HvXdUUlPkhnfFFX4MJrT3gwFTGmsFVnby1P4LtZiX+SNYUyyN0/hsf8GW8j2
H2eQr3Crvnk2NmJufVpbHZcvw+9iLrZJFYN29yNStvFs7qIv8/kvPenPw8bH1zXb/TfK8H8tC18+
7t/FWxy7wRiGgAsYI8gv17+ud/+YdSeH/4Ng28Xl8TeWuTiAq1DqgihgbMVbdjW8SB3noL+Rr1AK
+iOHzMvqy5pB/cXt9i7m4vxtslBofUWl4BRpTt89qyL4o2b1dTqv7A9Z5l2YxcpPIr2uFJ9pHA/N
VfoYYAGc38iUQ2IXculK1XSGK34abXGoQrZqdX3y0pN+yy1/G4akT1u5n7aCjRjKbb5TKkflgI/2
6il8yx/GNy6LqwqKa1M7f+53GaaR/CAyqZycpPIx0r7N8EBhWtnu8xb7bF7n3/AuRguUStFLYhjp
rVVj8vCQA47InppVmcu1L7hILAO9NEMY+YKz4SnYw1103+xngb/hDr2Rl88T5UoWMxeZpY99BUFf
ghVjtJn6o2781JHoKqDAfh5obcst0kmny2anTNRbswJdBwnEgC0I8dPnQS5+pNlAQdZUiXr64iMl
gHzGDu2nU0SXH4TIdigOcNW2VsIbpl+ZussZ8l20xYfqJFR2VWybudQi5guKg1f01nsAu4bUCKAq
/H3WOiEXC+e0v7G5gj4DKWKRRaQyycegUrzjnCWbFFALYnEIBcxXWZSGXvxgh95MgoYh+itg7V39
9fMpvrTX3v+AefW+2wdlFyBSp6reMUIfZCrMxs716qYL5bXb5sVD732kRW6J4yqJQjRueMqbO1pu
iFgMdiJtVM698Qapy6+xiY7bWtv64lvlfdxFNunCQenpjuYnawJoqmXJc66atNiE3N9q7SDuQXj/
EJX4KA5qvzEHKL5RKcU7X5oZsVmG6FKtSdfWVAGJFhHv6eROskVf7ncCSmNA8OofbZqb+88/zKW1
//5nL9Y+iCzRCAeDSoTpQ1aGE4xsM36+Mk9nC9BZ3IPA/jzkhTMboY3Z20OVZUxOl/str/1yHOnR
/ikkt3fadbOHtOhWT9VuTRj0Y/44D7XYbPIkV2LVR8lpNHu7CXC2DVepVPOxf57jz2MskqE3SE1q
eHFyArrgKMavKP6CBB5UZMkRk1fkX9TpRyqeVibxYwo+j7rIjJWgqCBQkuQk+fnLUEKo1kdxP0Zw
H/v6yehTR22Hw5SjAuUle6jqXFIE2q658hbWybM8xRHJxt98/rPW5ntxHZP9IR0Tn1/lWXfIEFHZ
ap3PIxiXpxvNQtAbEOaWIByv8vQ8p5J1jKRob1hV4OYeKHZNyTHBLoUfUVi4hM2dcpbGAsjYtuAk
IijGbgxgLEU7yW4KFHfKAgBoEP9UlRiOfWmwaQMd2ECzaVWVinXUFhsINdB0cv2XIFsvFY2XDcCl
h9Zo0Z+pURsb5QcYz7WTjdWu8JsrsMi/rLGAKdykN6baR86Qyj+UjlLpJIUPnolWRy1mPzlvUrDQ
hWNG6psoNJId6dPgdIVJparKI7se6/tWKu+AhtyAId4DTfjmC/w0Oai39ZQ8Yqbe2eHk3XfI+Dky
7Fg3znBO43Fhov4Q3IjcVFGJQ6m29VTNVtX6a96oKxW/j99bRp4WYVdg1hiQLcXCy7YLa11SglMT
mLdWiqOSVVkrfKyPKx36komBEw0mEb+4xeElzgjlSk/C05AIp2HQH/smu5Lj6bGu1yybPoaaN9Xf
tbVI4lI05YXRkJnCMfqiQACu9BdxMm9DvVwZ1MKZeK7mnYdaJF60UAJTGsgas2tGfsDwE+HNYJ8d
1qpoFy4c55EWOdBr8q6TVCJ5t+bOv567drg9uPIbKmH/B3u/eYt/TId/53CRDmeYHqwfMz4lTRht
Ot8I9t3Uf0OJcbAnqDdIc0rftdB/pWEUrB0t8z3is+CLrDg0YY3uAac/WnD9xr+O7o0NCi2zfH2M
j/raPXj+cx/CYR1jmUgEgsFYjFWsfLWA5pScVAVAatNKez1SblQfWRlLHZxWCl8iS7j6PANegANI
4GoQ1p5JZOy7RVRhTC2trBQeaxgYYtboucK36N5z0fWhnSi6leMLeJdWa4Z1f2qOy+G+D7yYXXlU
Rg/jAF4zRekKQ6s7Sj/8imbf+kCEo4lo2rgLNCtyDbl4FvrI9bsNjAx3gIMi5fpT4GnXAIK3yAdb
yPRN3y213sScGgevgzk0yY1bjV9iJVk5NC7cCs+nbHEumUmotZXPlGX1wYQF6WZusLWc4CgETosA
KMiuTbYJDmtd7I/5cY6LLxv8Sy47y+qdlmYSL8wuOfkZ5IUJdjUo9n+1HP4nxrIih4ZUWTZmlZxm
G0HZ4e1HZafAkASEF3yzudSDAGmBcCZOGysT+6fp8HFJ/A2+SM6Wb7ZDwwc7dT+w43lD0w6raAoj
KBqiwW7dor04bGRXQvKgwjFqH23Wbt7mpaT9bo6XVbtwCC3VUurklJdi7Cih+OpJ+a6NUOMcsCVW
sB/Tdl2TPyGNd11Z8g46wfMwmTzztOcqqxxMwjbII+89rXdURbjS5eAo9R6Sub+QQ3EmBpXq+R5N
u6tmMjZiVLipEdmepbimkrqQNp28L78gy3OF3iD3zMh7zJXpvk+lW2QjaT95KDbiTITFmpggZRnp
ENGjLWvy3k/qbTPIOD1jclkb9KUAbmbfYq91pxa6R3rUQXbFZeOo6VGBihOZ4aFUcbmRjetWbMAs
Pkz+gwq3pZiEbYa46TCaN0nwMymtWaUVkZ5TnVXfDKh8luTBeZIdL65204gnlPmi4E9oIDZGmtn3
vfCo5w96WPzHt8LzE3zx+hvyIqnxeLaO7EFUdr567co15EKb6jzC4tU3DFZZpVkentBlwjZXkNDZ
5VXvipk/QHqEdBqavuMr7UORiOE+VGvpME214kC5QGwOTZ9rrLNjWwy01Gl1+YvQNCv79MJW4Roz
+5vj3o5Qhrb4jRBRurbScv/UH1oQJjZQzsCervH+nrFrKo//6m68UrfSbw3XIh/NyZXT8QIoExVG
6IUihHpT+qDCkApFGIeRYh6NKVNsNQlegqondVuvQl3a3qS6AIZ/ojONSmGkvzWhevBa8HyjctPL
xs7rgy1+fV/UrrwdPONYlQNgoyKCjVPnR9h/7ueZ7dJN4v3GXkzYKBesl3iglXujbRW85/utSmtj
1cV6vmp9lsMWtz4Y7GVcVcXctcZxRNzMVV3qaN+1TfigHFPXuuoPwsvnY7t4K3s/uMX9z2cZTmpD
4sRRbC83LAZmHXWu7dAPO1nUN0HROJhB21nSwyv8PmnlZgzylSWxcj4pi7thopm9HEVtcppycO9m
ft1EK8XetQiLy4rpKQmk9YYTMEC0Kbo2y2oNmDafMZ99v8W1xI+gm2pTOUMI9QNCU1f1VjvMSL71
HsDaaBb3iCZGax3/2uSkJ5ZjifR9y/3Kwrh0hX23MGaxgfelsqYTml41uDIMGK1iin0opE2HD4Cy
GfdStPnPDEb+eYe8D7c4wIWg8S30uZJT699rGN2YnHgrI7r0Yn8fYpH+G44ctYN+CzSrwawduWVs
inRsilbBHytXAXWRMdQAuRCPtQMce8YKlLiM+JvYmR5hllH0M9zkJtyuGvlcegW8H9+8aN4XN5Vp
iLKJC0hAP3YL9h/yaWMrk2u+6IBzhzuaKJLDRQDiguZUu9Uls7IBluo6qIpRwM5ZlX/Kuy+zffvc
Pskf5P3aa/LyGwBJFkPBMoJL7WIH6EGgVILPk0e6x7Qa467fsz3TsFfudC5MdnCv3UVuTpsRXfVN
f5Vv+71xI2JMsltZVRf3yd8fsrz2NkOg5blHqal5w8J6W+/8V4XnjwqXYB10d2lh4bFi0bedCUof
nlyzu2Cpa7wf0uCXoUNnj+TmRxyZOzOt3/7zkUFKmn3cJQXC2RKUitJbh4plHv3pEEg3KUQt5nPE
ph7sZOastY4u5LSzcIszoII4PlhCFp001O+QQIds3Ya4YK2Mai3M4iCIsigJcyudR2XuJkwn/cdw
hwqAW241kEtrNuNr4RaHgoSWgexPTGJYo72ZRG7EIlwZ0pxOFgfP2cwt9kIxNbqSZczc7AUl3Yy/
omdjY+z6q+qXer1++Fx6xb6Pt0SathTllaJnTIjK2ZPLnQHVpa0B5IP08pWminjtu2vL41Kl6izq
8oSAWhVOEVG5U19pp5T0re2UjXpa3dIX8thZpMVBIUyoWVYSkeY8Fu7nWD/Sq2gfPf6/Qy1OiiqK
BkUsCVVvaJe+TtfCZgYJKxu8lNYumBfulwxLlXRqJ2RMY3HVUyHed9O8TFoeF8Is1B3clc2vlcV4
ecH/jbLYxsbEU1KQsvjkFeJb2aE02RjlXSgUT3ISOB1SG1NUOnqUH6De7icRZwIv6AYnyrWt0Cpr
j421QS+2O29dH+2fMqbyMTme2m1HtbYNI99+PuwLbxpJFiH3UhsmPStL8TMZVUIhEBL2YJcq9z7c
TDuaQoQmSgBZSB6G6KcGKgrcY/QW6siMjtK20vs7jeauZk7IUGv992KKfkA9/JHgVYsRi8AxUiav
goeQD8rhK2nj44eSaTXPrtq8xiR16Y3XtrGZW9g6HK00fdSBD6apvnLp/nMKn2emOcas+CVzhJjq
Ys+GkPX1tozNY+PKB9kJnP62/KVE2yyzQ/QdrqPAbm990RnQPwHEqWOw6Hjgum0rOPhvvlt+53bm
bQt4Cqvtv8vj//vbFrscaxGU3wt+m6zZ6RNawm6eO50tHHNYRjZF6YPvdqu1y4/r8XxGFhs+kTFX
ypNJP3bbwe1rO9Tt2+aq3+Q1mrxMgudSfKEKWD7QgjGc1i1pr/xExTa2Q3cN1XPh9cevQSTFNCyA
YKa5ODkGqepULE6s4wwCQHUl3YeHOaigzYchuOi1LP7xAnMWcElUDDWlGGslsI6WZ/xEc2Qf4H8X
NVTmhB+f78iLn/fv0KzF0ksGPes9rxGOPSYW/XWkr9R6Ln5Iqhe6YVJD+VBStUJpQFOpMo6T9hOp
nJj1nK7ygj4GkWapStwKkTNFCG3+/++v9D1i8UM6xKdSLU6KjpNGL1VHnMqeP5+sP0Wf840K4kTT
FH1uh1MiXgSK+lHPaBwGp2xo93TFX0tBfTApCKrqqZIRrekOcfwsCEcvPwmteI3itpPKEP967UXP
fmYjhqX+Y4d2oCAWrd0NiNZ7yUG2Npr2mLcBypPtthqUqwiSQZ2K+ADchwjBZ0q3D9T7rKDuo0C1
m05xc2dMh1bRHbxGNp4+gXI1412qdK9k1Z01vaAi4zSG32FWI2+G4C1EqQbxoV0ZaG6Dfv3nU/Nx
xc4z80cRdcbkLAmuKJjDm/OD4ITIke1hZtvhfpnzU+vf/yKQAfYHSUbYgEs4gtdPkVFNmnIsisil
4+xoCWpVHI9qLq2k/kvLysLE0zAQAhI/KnXKte5NQhCexib6kqHMbmqtvkujQl+pIlyavPeBFjl2
bnUYekzP1Jq80M0K0UmHjFZHiYLXVKMh/fkUqh/jcdDAz0e+lvsNhq/n+wWBNalVlIqBoRN3SJHa
32rQZG2x7jAjK5nKQnQx7dLszMTKpK1umkxxmwC+smcNzhArb0lT7bVBf2mMet8g7Y8KkYIYfV/e
y156PxP1fROaYU0Ncm4gFikGgll5PVjBKxWs4HbQ81cUdkS7lMxmi5mQtotJIYesSYwbNPrRNBu6
B0Br3Q4/lXsd15uD0oT8RhD2h9FH7F/Xuy+oX//yKn37+QR9/PDn9ek5ab7LJ6JhyLUvhN5REJQn
0wi26IRsOqgpn4f5X+rglmpYs0aKsdQuNiZPbngmhFxrMfNQ7RGfTAeY+tzyVW67ja86ymbiea47
iOutLLoLHDyZKw0FbkWnN/nB/lQNsczKy9I81huuFsgp2cV2AISYHDd0m3mYx26EenJvr51uFwBu
swYmb3NJwmz4g2oICuLc503uFNVbbI9O8pBugm1xbSId9HUeu/pM++WpeMzpktprZacLSRy9Go0G
BpoltPqWkJTZbYgOp2ceaQ09aH3uFl7qikFwmCrpNsZIyc4L9NPHbJdP48ZDnzIYxys+FMJd+nMQ
Wo9ewseyGmHradljiAePgvlVVmbPuuw7eYakRRDuBKVF1AoVLDm6q/qdNDYHy4P6MoX7QlYcJRuQ
MQRIKymbUDeffOl7q3G7wIHFU4ZNNMVPbaofuljeZIl1C/Ha6eRjPMWuNIIUwXdD1DZq77vZpHxL
vbVvNF/4z086biB/z+1lvSavcFcUFM7tRgvtQMVhDP5QonZOLHzvcHL6fCfMCWcZjXqNRE6yRISg
F9c9E8Gm0ixFsNp6KTtaLekuCm6dLc7j9b3pSZToYQ+Ft+1BI7ufB78ABmQPyEiIW7OOOEay59t9
MEpoErIWUPEs7xC/3Ddufqdu+tuhoZYTIhigOOZ18o3D2lZPeACtnDNzcWMx+rP4i3RTo6tnqAXx
J6wYefXQ+n0wxZPFwWYEhwSV/s8HfIFsfD7gxTVGCrtUVwcCzi/39g7c4A4W3G68Ebk9rwk0X6iD
nEebT6N32bRMO+wGEC45pb9HZ9ygdribxVldTDQTSiFWYqduuK2NtVFePOXefdbFm7abeFOhzBSc
RLW4iQFBzAZQjtUER98Md5ISbvHEdVhZwF6ygxK1t5lRbSdEXMtAcTq/xXBl+Pn51F9Y6GefelHn
ykoE3VSDme+2sGX3c5MM3P4qvvUC6OR8zhcn/OR1emiWxDG/Kj9Qw9mUBzqXw0m/Kt3i2N7oW11w
xr1y9fnwLh2c73bSshtC2aIx204MTkhYu0p1LXWto3DR/f9FWbxZGlnS+1zjw+bDV7N8kMCD6NHK
FWBl8ajy+aLF6mLi/JqI4eErbPQHhHKvg7rfjO2apfvlSTNp8FJnmG/Q56Ew9xS70B8D6MW5gedq
+2zKa2f9WozFcFq9wbyi6P/Z8c1V8EP6LmxUV7xHOqF8mPdfu/fW/M4v57W/A1vkVRH7B2FCq/I0
YvSh1uAe8T2Mm5eEE7IuY4fL4MrKmDPlx0z6N+Iik/ZNnxeTT8RpFJBXpUIAeOPfLL6/IRa5M8W9
J+kVZjJmFE3CPdWkRTb8+jzKBc75vIH/hlkkzQroXcuTlpdmaNOtpz0WHwRoNuOb/zDj/oPNKu1g
bY0s8mVRmQUW04zMeI40QFezZEjHf1xsldB75EKYHJClXVmaa59skRH1ThmrQmKgQYJUQfkYJvef
T+WFYXHNo9qI+hPlRW3xweo6iroOCf9jYMROFVr21P6og2zzn0fhlajzVqS5aOiLtZ61pp7402gd
h6K9BZtxiCrlpZPlFSDqhYYe4vL4R9BsMnRTXmrHmBHWhFZee8daNJ+zESiyLoRX2P7cTGKEYAhy
ZraqoS6aK/pdhkp570vergu6K9PUbpSg3SqT9Kszsr3R6tu+jG490EhQlhPKeNpYOEM9DO6kqnQq
im5YmaVLlTQFCgG3bhrvJqTK81yXmcEgYqLlUUmbeU/YbmFYzptDO+RbWbQx8lzZrheWl0bbk3cO
AbUPkGerM/Dg1Frr6EtfLLRJ8ZpbyTmX7jf8YWx0gJYas6fO+ZgGXQ0qTiTzqFvFr67Lb/xseDR9
1Gf10rUSGL6oChd1v7UK5ag1/qOkwKObM30S2EOwgq/4s54XOZA6DIcJUmOKhUPA4uekiHYLWi4c
YRPsQlPaBz5vazm8D1tla3hl7krQCvCBHV4yU3lSeAbCtZDfRPm33L1MUf17wmW4x2xGwbE7RVCv
9ltcYvNfaqLZfn7QpABR3tcCIB17C8N4aYM/lVNl1LnE0paQb8jMXx1mUXZZVtsSf1AVW+Ggbg5Q
3m4psN6EWeT2ms+RA6mqVl41sX1JdPGK2t12zOWfSj2GGyBRcLQHmfJOjD2mUAwKtaz0i14Z/soN
/EKOOJuzRRKKM38cEnWQjk07oPNsYUDsd1s5XssSF07EsziL5V/gZ6mEficdw6H/7fsphnBB5Goh
gtWIldp9j/NwHalrF/4Ll5n3YZfl5LYv08iLCFv2/mZUXgxaS41/Lyhr77gLu40kO98A56MLNcHz
tZegZNkVkPOOqoj9i/yQlP7Kfp7/wmJ1n0VYfKneCjCQqADFycmvEIgse8+JjWSryk9x9+vznH4p
W50FW3wunKU8dcQxlmwlOgK1mbK0O7uxqyNtIDfbDV8+D6iujG4pGhKHRVMlSmQdQ3lfyTfF+FhO
yk3l/S7AawtqancKvMr4bdIlp2wj5CB/4hvtlNyrTAwcjeA+QGJPxzUBNUmnavPtrOI/Ih6LCMDd
AA8GCKEzNNhPx9ZOTF8E76lHVDtUE5vXAh6DotvFvTNlN4O0b+f8ZAXU+bqdoiPdp1aO1t/rY/eS
4CXiCxb29MpaOl2bg8V12CqsWktq2TwiJTA6soOyfo1M934uDBW/EZrDtla6TR4jFVkqeYWFv7KA
//Qv371Vq24aY+TqraNCMaqqsNpaXcFrIRY3BR117zLOsR9O1cw26u/5+PPzVfRHQeOTPbIUI+kl
fNj/6R6NVv4YGArOD9H41Eu4jiJC75USLqbmdd2me33ov4SGJdlp0Euu1HcnpRj2faw/0nqObLkD
yDn518iivhqFjHNy9a2cvOfQCO9wnL3qu+5n5Jkbc8y+fj6ISxfg93tv2WoZpCEMg4oWWLcVv+KB
oNuKixnSvv6i/hBDu0I9axVmML+CPk6crpsaTDEFQdTz9NVGUdnijWkdk5vuBtPefbFJbyRHoxJq
rXcV57/2SbRlVo7k2Ktkk2izOqUB7SWxi5e6tvvddO3vkmN+k7/UDyKFkm20KW7XcWiXV+L/DHfZ
+ysKwcD1g8Ve0DEKKwFNGS0ujmk6mg9qXF9HHiYZaqj1t8WUJa5XtTdN3l+FoQTMdfqq4jtgozV8
EkMP7Lp4B/IkvE+N7rkuhsCln08lNRIfPNw2bGiGODuoSuLW2HLahd5+z4Ned9DceLEC6zYp9Sv6
CjhrGuJrLQNrHDBT4RjOZkdoyzWsbk8rRIGJHF+pVfY9QJjazqThtm+Lt2GIfrFGe8gMI40y7bsY
93s+xr5Q+22bDoWLdP5TrFX3cgH0zM/2elKynjwhRRxI/ZKZKWVuU3xVBt5bRYXRCWAvRw+8Y6fV
36NovOV1pNhdOLmdqH7F6NftFOtK7yz2h7YHG7zpLbRVjeKbMOVbUyq5PXT3IgaStpYomOGKjSvg
qxFB+3NHnioI7ms/yljd1aWybXzf2NeBUu5lrXw1Uvklq6S3AEOGvk82lVLi3tu2mS1W4n2ox8/j
0HzjlSC9aaqRO0VTfIPaoG88X0I3D6NZ2zQ99JVKbXQ8qz22frXjgXQU6+EU9/q3z7fqpXUMSR05
d1MxDeywzneNKqZdDaPCPynR14HLpIVqUGBUjmn+mmYZAPkLNdt/8ZDQ3wdd3DRGcVQ4nEMfgZ/i
SgGf5iGCMfCOkCjSriMKL4hgyGfxFvcOv0sFGctTCigBdt0lZn19uC2z6YS0LloA1aufR4dsGjYj
Zto2RuCyg2vG3dSLN2kt7Ms6hs9gfG0Uf1c2OFmFaJ0FwVeEEDd95d/+p76YM1L4/AcvcpmJl4/U
J5UP4JLl3G/AXNJSs/Od+dI58psK4X6rnqyHtWL2n87AMq29+zJL3RWSq+nBMvJPadGCUNGz31GC
D7TSvNYJyBEr/TWW0nXvaS7sh69oHWwSCw1go28OBmQPEO77oWy3eTBcFVxNzF7fsL4cf6huAg3p
0iGdecLmxjeK71iBfy/C9GDUOUoMnnlIJuH589V9qVh+BgBanNdl0beJpdCs+oOEpCoy42fVq3EL
0Pt1rRpyqXB7Fm3O2e8uIPkkwqGo0znatM2hiIX7+DADSlMqt5MzbSrwsmuY6Iur+z3IaX4fvYtq
lCJ26nViHiOaPS8Kqvh04vQv5S38JjeZyWlbLl7S0bvWvtL/BSnc7Lw7XOM/n+sL75SzwS8ySRxp
gof5DM8H2NVtHdklkAhj+K6H2totc3HUazKtb1r6c0UIHAfOAucjzgsrwxFpqpHlnAFX0wxeVA4K
gpXW1WplbZEh/wmGKL6KD66kwuk5D0bvDmvvQKzhEiWyjeMXiobP077Yj1v08L52zCcl2Ie542p9
WY1+cah/o2sLigKUVkT4c6mGmAPlfW9eDQdxO0udh+56vWXZ2/0zVsVgpDwCdUNa9rSHDvJ5HCfz
xPbflBtlD7DfaU6NT50nvDLt9kq9TnbRwaO59aA/fb6A/rTq3iWfZfQ/cgTvFrKoo0EDhICZpqMt
boorHfhy+dTumn24QdUWnLv6Vt7MuH5ukPvpMJMOaneATjruNXfYZrfBDifhNRid+fEjWKBVuFdC
JoPBtlwCQeCx3PAPB57UNbamdfGr0tayM4ZRtksDUaSl291Pbfma4CSHYUlpA6Y4CrnBfcQXW8fr
TC5kiPJN826Y5PR7VgpoDULB593X7dCR+VphTB2r0j5LraPcifIhk1MBPGWcbHpRf4qMEepiEHDV
7BXZadHHc40hbra9OAwHeQgMLjh9aY+TVCAXmTyPgaFtsf/LnRyjHScTxtAu0+Eni+2XHJS7Quge
K5nJagSjd9NiOKixqVEz4ms3YrzJTPkOR6nZeM78NtGzcTQB+FJRBbeF788medNTWYeuVuexIwqj
5DaFbjpxOn7Ba3LcYoxHaTLpMZCtwECaUfYkKKVraOqTYbTP8Oa+VubUXEeTOblVIAuOKJd82ap9
qVNpfvgq+k/Pk8Orz5fZsjDAMgO9gMUndV4OWqzCzzd05EmBigdm/Ae4gWr/prpOtsLGep3VNdGW
UN3PA/5pnJ2va1Aisj4zyFlGoCbOA/qm5se+aABKnqy9io6anVgdWC419hwEL3/7RgQ7UvBevGjA
gT7vHNOrrhtNNLZ9nD4HndEw7eh+xpHl3SbBAKC/i++Lytsk0xBufO6aEEwtwM5YXynF7zAFm9BJ
9XVqWMd4nDJ7qOrvWEmh7zdOrl5Gj1NXfMNq49Dik7nDPqp2JmN6jOP01RSKn12GJeHns7A4HnA5
ZeS6iZTIbC78oVFWe1IdQOvwsD2LvgRh+poZg+F6YaY5pjI8fh5see7/iYZ30ezgirW4uQT+Jl1v
TG2Lcslk4aXH6zN5tp5YfLu+s4ev2W7t4rSoDf4TD1cUjKFRSvlocaMaRSMXEqpP3SDbSQrcqFWk
VyA8odso8qtZCnuvb9bqLZcm1XgXdk5c7zKm7Kdm2sqid0y06qhXqZM3U4o2gPcFnOaw8gUXL84/
+8aE0Aq+HhEGkHXnwUp59BkhOP6ugobKrBZDsRLiw3jYmu9DLC7qHpAmq9MhriRI5phTejNNwxUA
ZtfU10zg/zSBF7uSYidpQJbBcH2wZYcl1w9h0gZYrikouIjRxjQn5aqTovDORw72OlXkL7JRpnZD
zQ1XVVqsXVLE1RtufZTkDEf2hvZ6jJQQM8O8uOsF6mlWL+e2P/Bvft54ThwUw2smaQd/TJ7rMBgO
SDEMG9By+n0X10BFQVCQriq3rrtHujwk8NR/UHByYwPriq2TjvetEStu1cBO8hNBd5ApDJ0I5vEB
18rB8QZ5TZzlz4m2mBxDR2UGy1eDw2e5f4qywkxPhUAtN1qyTwr8PnGKm9D/8Q+1gJWOMLvoFDiS
biwZuh3MqszW/eprJkqYaebqsC1LHTZtNXKA4KBix1GAt1MEKqxLmlshbjx3lCps4sXgJtcpTnqa
0G3VqqfHN8WAxunZuwNuUtteLn+qOKwCcpty2gkzE7pseJsmCTt6ynGObMdNEatXGM/S54yjK1nX
SbISsLBm6ionUuW7nvfdlSD2EMGLEc0vVVOnq3iYxYsUabuSfj5sFXp7PKNEXvEKeV+f1/m7fanW
rSjEOPYckyvVpPg8PIeb9BdbE6mB31wDYkCT6zS9C1GBX3HSQNPAkXNZAUtrX0z1GrZDUA5bJanv
gWwhUqtKtykqVFX8JBniVhNEujnmdSOoPzEh3fXiKfD3n49f//BLMMk2JBprkAaBdC9xvhqGQHws
oCS+5m3FMOHicsqUyhaU3FWwntQQJo4L4zRZ2Mo0NeQHvgqGWlap7AruL/h5ue3Yo7gAT7xTbKGD
YZx+4xn5WJrpFU9MFmD3MPS7QY32kh/5KDx4X8POtIX4d5k3DD1xwoSCaTTXbgZ0fzJtO47BDyEw
DxwOV+YQ32MHfayN4Oipxi+zkzeUCehyJRsPQhTHlO0N3mMtpq6Wx65XD4fR+2npb5ngbRW9uu6F
3vEEf1Pr/bbCiDmrqoOWeTugS8+fz+eynjofL2RdlZNT1yltLh88SpKorTaKAmhPDyNWh0Ij6zjY
SiDA3PqK2/BgY0y99qA15qvQWRo4j7tkweG1IFpFSFzD8ijuNYck8xy1apkZTIglzxkMDICk4iH3
dEeT0HGMy20qd6CfocpBaaESfDeF89zQRR2y26Q2nZqqfMAwotlQF8a9HOUPdYi6emU5dYMgg1Tb
GXdL2XNphz6O+P6pmnYlm9mtUJS4e01bU+d9KXTWo2rQOElBQ3nZbaFWthjFAMD4dJpnbKbJOND0
vxJreXKqxD944vA1CNCeQH/i4A/9rRCKXxUaL4Ukb7n3uFgTOFKbOEaO7LrWumOjnwY/wzGudDCh
pvQ+0OqeRnqlEEgkNKmjZOUZPb/WF1MOstYwZslilIuXn7rxpEzVuWCzdchssbZJx2stDldYSx8O
Wm5jkqpxDdZ4533AbHqBiTxGzYe1tJgHDabLaeNUqK8k8r+IxCGi6ApGcgZW9+epsC7wkZVblUh5
fD3gKRvHwd5PxU3TJe7n2+TS1L0PtbgNtX1gCXFJKLWXnTx/LrDJ06ef/yKIppHc4MNYH+D3UoVi
XWLhhKxNA004jXeOcjDJGJ+H+fgY5gsZ5uy/qRtgnf9szXdHSCO0se79F2Xftdy4rm37RaxiAkC+
MojKlhxku19QDm0wgATBTH79Gepbp24vbdfy2Y+rarUpiQhzjjmCtPkFc0U3mY35UQ+qvo61xihb
srM/a/HIbaDSOI/8xINzORIP6S51vfUomospMzMwyfI49U7sKUhMuJIkglNgQmsXrcKUFO0QNQQu
KNLG0SwHwM8LQPqU0chiw9Gj+o0M+Z7V6BkyW0DpDivJH97Zf9wU+JoeQBUsxmsW6e1yn7tM15TM
YOtP/QlRdgnJ1H83FvxTm6P3gmkeQbYpua1bxYLE+ivgfOnZtEF64B3MMn+68L/bT9BIAYzCZeeA
9v3PVa7hoc4XBmYPhl1v8+VPQtxV5jbE/eP0dnV3/r9YZHzXdXgEoXSuRVCQ3zaWSvTGSJHodZmb
OcjHNpydHvQNmXTLr2rZNmkX/Puq/O4igrMqwgbhPQbO423vjHHNYMr6ymCKrRVby8gaVvV7fzWL
WUNxYK/48Sd888dn3mxrH+Kxvuia6zOvAku2+pPhgvS3Aop2M3J+GxHEVv/+Rdn1hd0ew39/0ZsX
mvmE9+6CRSOhhQ0WT/KN6bKVqzDcwskAwdZgp4FDDCOYxwneF/XwDK2GH3R6fPX01OPj6aOp8+pO
5N5J6+nMqHgDLRxiEUylegkMTS7ZMbWyS2rbO+Hmm0KQ1dDSd8Pl7woDMNeFxahFLwocl8BS7cNC
FFln3IBtzmTkgan5l/ZQiJN6+dBm/SIoyNlS+jvEqa5AmIZJhDEcSgozA+AOD0PbnnpRv5RlsQcA
wJE7b6OUz/JLrZgXcKr9KC/gI4btlIay9E+j9uAPrrsNV+Ih9/IzevVNB8mRaNovwcUnAj3Fhvvk
beoG0NCHYgXmI0IRS71T/XL597fy3QH/90u5HiZ/nYnwnWoqR3b84hivztDCQGHD4V/+7w/5FjtA
+YqjHRJyCMlv4JppltIynAXICQj2cwwp128efVwzpuj7TxXWrUHv9XD6R6dw/cp/faV0LmBpm4Ew
URga5UuqU5g2ij0mnjqoCd0MSDcPphabuSC71u2P8PSrkn//xt/8rA4CndHVg3nmozD452eAqQ9y
TR1NL50+j/M5897N8ocz2P7mgPzHM242cd+7TC+ko5fJKI/C99dTg9TXTofm8uLnaVz6JkxhdVCh
g+OOehRkSXAtBLowAj4g3ahNo5SpD8KQGujbCEKXuzaDjswoABRUUAKMa4lRtLZKHf/7z/PdO8Jn
x2UPUhTWxe0FQtsKn6Tu6cVNrqGqFuQP5HhdD+rup/Vwa7l7XQ/g/YGLiK7xqlu8WXxonC3u29S/
tPo4dvLRJXWgvSxuzQUTePjRwqqqcAv4Vk/b2syP5vBrITRu2pdmfDTBESILKnWCGPjaDRvQ7zif
Atp/2KAisfbZd8ogK1Q8ju2hNN/gDh2MSNRmIAyOEqao3F0VmRM4qNMQhIOZ9NOgUNV7eWgrM+g6
N2TOEpJ02dGBBKk6QXsTVNV84gUKY4K4O1mevPlBkOxkEHn00/5+hGsZbcvQ6UAdKNNE4eTqajT3
dA4Lq1/JEhlcmuzdkoZlpcGynF7tuokVuEJZ82Oi6o1F0v/7hWGN6sFK1EYdd3Oy+8oyPGAWYG40
Toa1lCJUaIBltezzvajJI5nJZ+7AzUCzBE74P9R13+21a376/z795ghruITJmAOqsT2IE2tgDden
oV9YPxBJb3hY1y8JEin4zKiqsKG9m2OlnDDDdm3GLn4l92Rcro6KYUpEOLo0tKef5IjfVHEAi3xm
opNAOXdLHVReK5RhTeRCweAAwWcxf4Lrvvnd0D9C8Ig65xvxdluVnmcXLbkMzUHaWK3tudP/JW3p
+qsB5YQ7PNATWBDdwhalP8CVaGHuBfxecztFEyy0rgmpHihWG7YdEmPzU6rKNyUcs9GBuX8CnOkt
0CYXBG8KAsdghMQnHOQcMj8ssO9lIKy4vlzZVvFDafPNLwl/Ddh0UhMEk//wq1ga6lWGMRbPZfFc
6zYkGY9J+f7vZ+a3D/ExNHUwZrH9W1F/tsxZi4uqePb9u4UeOvuxGE7//ojbafv1bQHh///PuF45
f12dVMCgpWvwDNht6ku2Y7vpmR2rXRuNEQnBegSZpLj7iWf2zTfDHBhKH4YhEkYLN5dlUditYXo8
f3YbZ1NAlVAb/sae/P/+Tv7HY27uS3eRs6pdI4eEpAZbtAokGH0sn39YDLeOQ9cf8UqYo+C+Uxh/
3+5ciexX/JD4OhPqehzopQ+TXs0CQ8n3kfo5jMaA2xbOuMEteOFOmcY/vMZvdgB6GAfCOQxOcOtd
f/C/XqOlZLNMhiog4CyuY980nJ5h3Q5XyD9GKd090KNEnv1N9vDTdP0PI/SmygejBc+Entj/T/sv
IUxnnlovf+beuFckfaReugQdJfs8H0fU107SVerTMIdnq6sPM0e539rlJq0aDxV1B6t5r3gpK9Qk
qo4Mqe96cwDl1R6Rvaba9eg5Tz/8XN8ctbg72B+GNtow92YKUyJp1vcQ9/48FW6QwbxFNV9WtmnA
gZuqtwoJnhI+wIV9ptI4DVWxZimPwJn74WOAFID3cvPb4dSCBwHOEggVbq3TiLyq0nPuXvKOlWHb
ZDACHHuY/HDMbnKDr/1OGRCqYPqYarDXl0kHsiEejFeqnas+SY2xZG3c4bJcDWYV9w1m0bAGrQHl
N59KjaGoPMTYVQuaosV4u7raojFZWID7qwccnAL2s9RmYeaVBftpZ4u9Fgt7tO1pDPN22bi5s6xy
dCIDBHqxtjHpJXaJoAYMN0E+dCPea1z+Fai8BjNW2mErCqH3nOZgiBf5gP2Wvqd+vkMGwYsJQ8pQ
28vDJKZ3s0JNs5SYbRgSDgjdgIYwJXQ7SjDZfNKiZG0zsJ7AnVosBt8DWb/qsYxzg61rK3ND5Usa
zXaLkZI9wFwYNdVQJWjxV3WB6DlRL0E6o/6ZXFS5jojckZ4bkyDRlzNQxNvjwL2Iefqp6ac1heV3
7cGF0eyBGEqNeo8M8cAyFmtoFuC0Or5il621Xe87G2pd4harwunupAIdq5z69xzUgbD31ISpPlFQ
EF2rzVm/tp0sUZaX7zm3e5hdyz6msnrvHIgsWszsw2wYSSwM98qKqKP22gOjYE0tb1WUNUimoCSx
qX0dG/buXDGoik7QhDcT3FDGi0XtZM7tKK/ARnbGbpdqI7IZKAe69XTQ46oHDyKeQPaBBKeOhdN9
1HkDn1YCPyVR5A9WK1Bq2ta+ged44AGCAfC7hCAjYNSSZr8k6ZHdJ7OvMvcwLQNLY4WB2uvArHeT
e7shH9Wq1t77yMgcWG61W3zv6KKnTRoxTjvbn1+FAtQ8LCSqRFsHpppgRNohltAo2yp0a1uG1WDD
gDElPqavnr8TYGasMD5g901v60eZwUpjdMwDlAEvzOoUWKTum8cgiqloc2gXdzU16rhcv7bfwx9J
mdlKNSoZ03njIIAjYNJ79J0edgodMuyEK1YQ0R6GCnEZcjTgH4OEwCp1LvidYDTRD2FjYifNMBn1
VPtu5jBes8irOUhg287QAW/HJ6dpSxM9Dmxf8AFTD68ComNDI0QbJKnkwowKTZCskrmvM4xUYhhs
g1Hegz0mRvgejGCUmcuSVGX1puf8SnV5lxBmY0PvOtWtDdrvUtLew4Llt2Rec6ysNmraeQWjtLCF
oatBYRVYzpsxA9wgO9oHzjA+pYWpAoBdMIZuGnzcTjwSU/2i1nRegLuFxB+fbOXva9We3BaRQxlD
pE85WrFoOai27ZpTb8umLgYtPqlUBQI9w7ht8rE/qf0ssvqSThmaHkfFuQKsYVcUM1siw5Txne8W
+8Zveoxt06/aFA9snt9mBxZycOKxsObSuX7wBW4GnbtxKr2DGutEtY3e6EqtqSGfajrC1KHBhIaf
XdlcITk4O0/skbnVdhnTNLCdwodxRPXoZP4qN9MlAQZrJXbl2tuhxYZ0QSVecd48qLF8w6f5UkO5
b/qo1x/WSAPbFhHXzQOT0xZmPmihMPGHDwhXTdCLs3CQX+qqRCgHI9jpOFKaB67ZxkPPFqwwGBqR
4r0UKXw1Fb/URvOM0XPcIvDUW0isuxrsMh8RcLUTyxr+XTmD8y5P+iULraINR5pHk/jIzMeF/6a2
HWm7fHQNEk6mC9MgjIfsPsjAkp1x8lQzBKi9eHWWY5rz37UH93OOkGDFVkzCQ5/CMM5iaOxx+iJs
s+YHBqWxK166pt+MCo5pNmQWrpk4mgCc/szQsUEL9dGUEMmU5B7NUxPJAim1BodX03SHwe+eGB8+
2Ehej6RelcaU1KGjEKIAy7XarM446mEmYANdw94y0npb+gDQJp008/Qo5IF08iMtpntvaLbzpLfC
cZPJRMC5RfewZI3UVHx2+KdkHoLRz/eV+cXrT14sh57wdz3ku6HDWWXbTzkwHD/z1kN9l7VHYkHE
19yp9BdcepNWIDPUgkc+zHJtZ9/13hrH08YXZTi089ao5kvlG3EBxhXr9d1U42jOmlDxz5oNa9GD
wpIVD1y6sYd5OMvVcVLIJcpfOquKFaAkINWQCWYRA7k2ndiWdHPkEPEw9Ac7dVfL2EQ4WLCLybwD
SSEx0reGwjNYKcRItIlip6X2QpmaiSn4CcOoqPfArjPIxsn01vdAW4B4ySmKuPfzDQ7DlcqQyUqs
1cLbAFSo01S8GTZQmaGIXC/dtXOBIXwXVDYZAng0xr4B33UwIMqID/WKDX4ECtJa9TzOYTjECD+l
RX0nKxZnEE7JTiYSBIuBzaFoqrAA6b5xP+DLE8HUKbbndJPj3BgLP/baaktAXy4rWGIsfFP0euux
j1RAQVrmcYm0DtjtHpcKBZRpR4w2gayriDb+dvC6wG4+vdY9N/1z5z+Zk7xLKY9tGwdGZWww+wnn
DlTPjG/TTJ8qjGBx3saOvwQTJiilYd3NbhkTBB0IZUaLQnYtziZoFGRA+gWXn7vm3I96eMI487to
cggw5zNzXyaFXedi/ulPmxkQl5X+nilMSzDUnv03L39zMNeEhG6dT3B0Ue+jh4CNaTuSKupab10U
0LaZfsLUcFeXRZi5+So1ddI3834qoN+oPz2iQmY1q8zrXvAWo2nEXnfshM+gK40J+GARa/xjb/NQ
1fBuFNMqpXnoDL+5b+InmEJm1EcG5KfGElYddmw5p6u8pVsDf0Z1zgoikZPEimxK8OeZ8VLnRYLA
kvtpbJJUOlHRpjGQ58CsupWkfdxmOuZTgSML0HnP7ofUCjQWXt1ZcK2ZAI/UcTrld2VevreKHKxa
IW0F0p4se8jgGQ/3H0v3OzvzXgsULYWbHrg1r3NKV5zKXT94DyQXh7pqI8OYg1LgcHdAA8/wMbmJ
VCmFZQLptbFXAuTG2kJNDecs8xUl7yn1ecgbFdLpnmUqpt3FRMmXtyKEg5xhgTOX7/z6LGYcjXRt
yItZMrxCC1GG6mU0q6Dw9qJDtpFvRqmJ21Ic6wHAulXtaqGeLTRUHATOK2pnm3ExX8riYEH/N6k2
bAZza/j3CmxBYlSrLuuh50egELas56C5dfs1VeUOOVB75FEeMVx7d+kpRwUA8ylNQQ34MhTIb5he
5/iCLuQpqCphgPllamOV+nql3WGBSKwJLQ2frlRiSA+xGXbJ2XX7N5sp3HKfeVYkg8XXngnksKDY
VfhnW6RihTT7omkf1uUKPuYBHWlSZE0ZaCnPmC3K2d+OLof3pbCS0s/coAM9Anr2yGjztZ+Z4LwC
YIEBf8rAXsO1xs5uDqHFVL6O6qErRQg908os57uufmkoZCl1NTx5dHziZvpLKjMm5vwmrfKpW5A3
gdNdhAMrLeyQtsTlgPyNzC4PRovAXyq73y5t7he/+C0pyKi8H0UwCu8t0+Whlj4M5guwB3gPxQ9S
TXBiGqBkZWM/RrQfGcb9o/hcFCo8rKPRlO+VnE6gdL7lvbflpNuZmK6wTq9BSo8Z5iJBYYlPUTtn
abEc3IP+fSqmWJYNCPgZ29foDkYHa81OTVTr4Ex4dDXUZJej9CxqeP85Zwx0V7owEzZOJ+aTFYJA
YS6FR1nTzqFzAorFGf3G1jGrCLkwQQ+mVtTCs7Bf7MRmd40rd8Z8TcrOvVgXYx/5xI2muVjTGvtb
03Csq7iblnc+5nGXf1ZdfZxa+76X9kpjdOQ18BGz5yd3dHbVAK/1fkqYpvdGP0Q5h+tYB8dT5zPr
vaAB6Q1RbOt0hB2claIhcjF5ItEsmw0xmg0HWXkYxz0zUO03GIwWy05N4jOrUN57S+BUD5KeYBwX
WI7cDZOxrWW3t2EblZKDXNJ0JRQkjk26PGP16gQ5PB3uwq4PrdIsVkZro8YhHK3OYoM4V9u/ysI7
SHTBQwvdvOlrPELs+ABjKJ1dZlvOic19Eee4AkNPgDrEup03sp1lM7DZSuuee+JXZhWvRju8Smc6
CJnqQI3Oewm6XHA1GLLgxZiW+o551X1h5DE3RRsMIDInoyv6TWZaz+WM3ALbnD5K0zsvM0iMg7us
Nc/emSQKNGvoCPr5RZvmGTcnSjQS2YXXrGYMS0KA0j2aEs8NRem8c4eBBz6gnnHEpZzMYZWjSvM7
tB0uN7O96ZdmuJDqvs2sDuqx7EtPcwQM6y71s8PglSJSenxjyMDO5v55aoYjOtEzIjE3Tt/cq6qI
61b9mgzjpfK9ezMj52WUmzzNzzArPztOuq8qaz9CjBC2jIGhiQ2XefLYm/yeORC+1ex98dhvRP0c
Iat7gFFbAlOFsGnhpybNeSU7SPsUgeXfiJPWZu/UTI+t4ldKNCgL3mtTiPsSPXAgxqsHhp196nqY
w4y3Bz81u8SX6UPRoU8q3enOENWnO0Mb4LsHkiPBbwaHrOq/wD2/aBf7gXpqg7z6e0G9s7VMH36L
8ULLvmaPvMGyEEGClMOb2OfJbPoi6C3x3I0Y+NG6Cbse2re8L/po9HEdMFpOSTWXVmwO/H5qPNwF
hrw30uGyWGn/RF1mBi5vzMCu7G0K14OQFFBCUTRCS9lGpa4vNprzskTjWLoew2YZqlUKBnhYU/eL
zu0u86unYiInG751QakzfgBJGudaLu9y0CzXnQbprQFnbkAEIKDwtwkAE8rL+aTK/MHj5B7aNXNt
O/jrmluHztUoOTnkwNVeIxgrsMDfCgt/GMOONLiTIAwP7Nq5mgmofaUREFbakSice6HACfLh8hAA
2e3XrtX/btBRuYtGI5yTTe5MqwGKuaCX4y/HG9cZncFuthbUdm2RFAxdhET3S+QFtztIVLMP/a9Z
2ug3iy8vVU1cTePnQIZTR6rNXPAkb5qyJ4EaMpCdDPzirsYge16oCY3DAh8UZtKowdEdgC0DXLCE
+RBzuA9kiTQx/jcs5SCz8NbadTbZADewR0sxeTjNrTQYmzISFnvRHcCJ3GvvmZgvsCV/KbPq3DRN
rL3+bDfTh4uC1DdHJFnBrdk09DZXnrfJPG+I/RGVSe73OpQZfeNw0aSdsVYEoIZYpkcIn3b9YmIm
VnbTphqsjVzIyyjNyFPOb+aAA4mLZ03KeutYNRQ1DuSkZZF0pn2BqdgeXvNG4HtwEAdPKrBaM1ka
NGCWmXT2uBJAswqc2J2Pei4TZ9Dq3pahf4KPzLbV/XHW4ODaWYUuV1kkKATfuSWOOAPHOM6iHZ2Y
G4BUXGG+OiSjrr+E1X/STB0RKdRjpseHSA7Tl5cDuxoLucoVSH5mlS2oQtkB/9UGpQ1jSTbsqUph
2bU45zZvn7LJ2Kcl2QldHRwP1z/EMM/+WMHmfDqPlj5PldxNBC+uovW2QEjAWjoscEcwf40cjdik
zDq0ab8qUOe3Fd9imnUserj6GyjP6ThAOaINGOXAS3xcrKRWPXqDoaNBMRgu7qhqZTblqgY+lcwZ
CnC7Me9NM/tlVrjiS9QXOMiPy8Tfi4EllW+t+Zxq8AVbBa4b2IZg2+WRtopNCewPA3gfgeyOhwOr
fivy5cQ7aCsWMAUChbKvLJ1tCg/bIHXyTc/QDCLGtLfdgzCgzrErBR53Bs6qmloNewB9hDH4oxj0
C+19L8zFguJPqFM5Vw8WHOFDL7PwJRlQgTaDVN5skyyr7YCzIeJ2cWgn/mwOcxdxUj5J7YIEIsUD
SMw8JBxzboXjP5It+noHAWpjU9CgKtH2mw0+jDP9muzswR/4BwWQHMBV6ziILmnb8mORsNweBFfw
UwKwtjAKHneLMtwy9WOl6UlTGOoNEJvY8s6aUDRjRAoNITfbiFcOuPkZMQPL4m+AEVecGU988bDc
JAyiYdqHkGWYoBvlg916ACWQ1xzxmZ8sv9wbS/rgp8Vz48AeM3VPVlZXocORkGaqQgC4dqBcAQYa
gnm/msoKubZp+8tzsjxySvuovQmmorN8cuoMVHnSksT3Rjj1UKNetb0bt3q8LA7a874py8BaIKpa
nHnHSL0ZZiumVJ9Lt213iqjtgrjelQFCS9W5z/Uw1DER45eJyWxg+/x9ps1d4btfPmJuwroo+lg0
xYssrrEFCwMxmdX3zqKBUI2I/cscKNonbgckNbbZwu78GSZtnXEA4wdnUyke7GF+gbkDtMPVgFra
7fa8l3dkGn9TjhpKc9tBb6HMK0QJtZgX9vZcAbIYfzVACixmI2e4WYzQum7dvDgZvWrCGoxVACXL
CTycCYkHHgTUfSliPD20cd1EBVNQVk9G0vgOagal35VJ+i1JC9ihlBpO9MKiG/jwv0sb82ENNtE0
jkj0JWPExx40ImyJoFUCbVwbl0Tad1PjwMK6em9rAvq4v1eyQl3VVxIXHJb5YjUwUPWdAy5LteKg
RgcGOsulX3ZFy8b7xXKO6VKXOFFSsI8M+7GrUD9i+jrCvLXf0H4u4TbnhriAt3JunPvFSdGywSow
RKmOVlXIpFysI22yMx8ZOrvUuR9cf+VbORiSQ/GBliBsa8QOiAx/Wc+Yn7Uu2bApPRRi6UIBWC2w
dHbUpQk2ub0E1BRrXLMiAjF2M1buDgjnsyr7X8InS2BOOBvSDueQgQDGYMTMIsbMyg+EMxyyosVN
aqVPfdmiM3aXPF4qGylSTf5RDcPLkDsX3iJ73mx7K+ir3g9pn6kVxBtG1Iy4bBVmbBu87Hu3Xb50
7fwyvQnocfmCaMSjX1sUXOvqLLv2BYDf64xec/aQt+DCChpYifsoGfg0afHm53qVmcspH9qXbCIH
V7r3Vo5RBamxaOfZMxPkwT/yOr0r/dIP2OAYoddC4j4igCjObL8EA0MsgSraWC1ZGUpctasU4ERO
rTzJweWNqIXUGu4MLMBR/aR9X2yL1F+zxbwfqm5dO2ifKBBZVo8k0rCZhkySHpmRY45pWIdekAPu
ggG7OH/MiXjqOcKkDfQOBT9kfLzP2ulCUqGDNMu+FM03ylPVAUZVcJirrxvb4XXsDKBQwCiFxhZQ
MuKpfaH0xtLsoR/sl3Fm50H5b7rEfs3yrapoNFYQ4ejliWt9ZxD7OLjlm9GZu8ordkCvgY31AroS
89FjAw/TsjprqnD2oZgZlx1MVY4OtuFaCECQ1Vx9sIX5ycDZcybLg1n2W0Gn2GNiN7csNnp5WDpA
59Oynxw4Z1+nMvBZgBKcgQXDs/w8mf6nZsuqHpQX16xw9wOxX9OrETejYLnXc4NqTCyR6VaYqBjT
k+C43+eqGxIlS9i+ZqOzEgtOOQ/1uZ/JddpKHo4z8oRGBaGw3UDNOfdHd1CQB47jfT3QqC4BSJXa
/j3bIOvw5S1V+uEq5QBmq/c+wUbTPXjB4Kfjiq3YoU1nMNGuCk5/wp9nnmB7acOMoIfcM7SGed+V
9AKKOd4sf3PE4IfCEyuV97jHhnIOSTfiSUJDG9U4L3NNY2/uzhoeAhjziLUhmqecizpYlMKxwOJU
QOPa8TlhEmclEcsma42jI8xTjXBR3VsbQmaBkUxzbP361dTIk2yMl3RBtob2YPREpl1DzS8JNmUg
5nY1FBRQc429nRniweFLHnidzQCIzU9O5jxnA5zaq7FHI6KyKhRgIa8VfEBogwgPiloCQ7XCjoyi
zkNpwtEbpEncVC4yotxqiRYfiA0OWRE4LUCuDA8BGpH6K0OjEnCcHvAcFT+R0r6hIYAsAgoHQdYN
yD43PDFRtQ4ECqN87mu0PSCJFBivmsPXv495f3jKrfqcgYTqogeTz7PtRlIViVYyJmhE/v0x31F8
/zHUvnIE/uIAwAwPcpvlSqo4+HfV49W88pp9lGUQTBmJgsPpT6P/79gj/3jkzQ84KwND5Qmjf0yD
0kfowWJcNnfFE3b3l0ECK0x35pqcph9YK9/wIOGcaIHfx0B5h1rhn9+UNWaZtpmPDB3wVuTJcUC2
q6HmgYXQD7/pN+8OTwKjE/IzSJ5veW5OPeZNrS1wGw72Fry93TV4xcRsFU4UTTAk5QO4Wj/QPL/h
BOAGAinGvHKo6K0Zt48m3B3gHPs8tjK0W5DqfpLH/GHS39AO/vGI60f4a6mYzOqb6bpUhmtm4xop
Q9c89wI1RkJ3/Fg//cTQui6E/3wgta8iDBdf64bwU1WLKYXjYG0m2draZUm5saNiRTY/vK9vKHsg
4VJCoCImvnXLp/BJlmdIzgCxY1UuCCcOnP30ALgppBEBpSTK72W57n7VCQ7Xn9gc367Kv559Q6Wa
67bIeg6Fuor5YcgC6C/NN/IMnuu9/FrC4tF6Y2/l3U+ODz899mYzjGhpF9FjD1aFB/6likpgxDU5
I7Xoh93w7cJkMG/Ae3SgS7x5iZk3mD7cDfLntCMbqbsYdJ4fKJffr0w4CoC4C5SQejfEUumNUhk+
ssfauL3UK5X44bjC7CYCDS36P4TFfbtgYEwBDA8L5z+ugKWZfSDuc/5s//LOYu3s2CqLjTJwT+2K
ncVJroeDuSOnn3zCbz1T/3DGwLb53wff3goUNfkkuil/bqJ6Mw0hW1d3gK3DqxUHRgrLwV3XyU8H
NnCqbzYi8nsInJUJBRn7euD9tfNJXzUFYLM/MYMihOz6qRftSdL2COjtxABJBTPr2rhjjICK0Vph
fbWwwPQvcHP3lzKcJ1nqQ2epl2JY2sTuxSXNXSRnANtcRvrRzsOz6zYaswghcfPnPuZcnbM2pfEk
TSDOUAWgaykaK/BaHhUer4JxWPq4gv3GtSdUMJdKVdguHnKsMBsSWRWl7nBwTbmyHO8OAFHEiDiV
8KpPHJ4nrV8UaMGNOS6WETb2I1blMGkKX1XfAF933KIreNKUP1U1jFaBYJhkssKs5UjerKosRg5d
GbccUVYViPJl7uzBD9v2tfhilnc3FfOxh6AjmHIFWhST4TxeUQdzORpAwdrUP2MY9mKX6sFm051o
SsyGJxCTCnA8UrQdmCvDMAkq32DgzpeGgWswGjbA9BGjbaZMlEF5vXLGKWrs8lPkhh3A4viZG/Ye
jsqY1VfTXTrn93wqE3rteiUzDl2LyRr43xRxyGi0x4e+H3e6KE+m2x4zvcDdv4mNwTtmU1nGVC8Q
4JbIh5/apJ97oL9N9QKnHnRoeSJaigHH/5B2HtuNK1mU/SKsBW+mBEAvUpaScoKllDLhvcfX90ZO
SqLYYlf1uF5lCGBE4MaNc/YxuGrzeiJRyaXbhb352yglH8ZU/B4EmtuP5sOkaG6gB8cmiNuFMVFh
DnG1sab+scZOmmsJzR6xWkzl5NOhgRQqTM2bkPX7zgtPeorKJypoLrVxsAdyFDhtGDVEss4NL/Zt
nrN+lLT4ziiTZSIp72IzoTEo0gNB9RhlRW/fJdxgSYgy7IYOfBIRXCuVw40mcEEzVNZboNKTVft2
Ca3PpfDVXDlGamTVNHmHwtxThtMpVQ8c2T969DBuUEw6TQ7dpJht7yYZ5QrCByHBlRQ3/cqIORjU
dXGK0P6kSRw6aJAOBMqicVdXqVloa031HhOtvFH14Vj1+O67MLhT4RwvE0+4iTqYf4NoHNWyXQ0S
HlzJnK1Pws5qOIdUAxdnofguJ9m7GVPBiJawaYZ2P0zGbRWPGLQrvs1ap97K2rSv4F9wDTw6xZi8
BnLOlVFNRO8wWsDfxOlBFqK73tB3WYB2Rgm7p6luV73OMmziJHWi+ap5zAq68+glEmGnN/EdJ7vn
WMP5nHGttggF62ApU89Npx9uvCZ/LIuaV17QUPKBHmdWItI4bC2oO3PfMbWeC0FYpaNypIdxB0Hr
tZok7tbv46leZ1l9Y9Z0XOcU+YX879JBVz6UwuOFTq+ClR+zTNgTiuKKSYd+MdjmfvOmp/W7rpOe
MFR/Ndlak0G1UxAvjFGgLGQVhUNikoTCzqQmnIBrgpaQ+OqTvKxMySU27ugbhucWGZfOhS8cBFgL
C7wzI48XP5hTsDb18XYSYlIv5tAfYa024VPO1rbI1WmZFMIqa8zXrPIdyacrlXX+xirow4/Z7zKJ
b2nxLMtWdqUIRteUCr0j5cVN108v1Qiq1iS0RDPSlddFnHQhUHNIvWuVbGVkHtlg1kSIlvVH1PtH
xVO3uhGtG126oxf+EAEaWkL8hPBGUhSGMMLSslmGNrWmZ4NNRc9oadLO1OMPBXBDvqjLpl6At/wj
W+Vt7fewHEd9jhbokYsYVraJO3oAXVYlrgnJFKZKYhIpw0UMnu/YqQQETFKJDFcJp/shRfU0Wf6z
pPrv+DOfLXUOpyzQlVhdydsqRX8LNixfC7Mgp5E1xA9i4G9VsQTQWYZ0+z1k5HzzDngpXxRfeKo6
RpjRPIuU9uPSlzpkRVwUQeO+FQT/OHF72k6FsUnRn9GyDUZX4BLeiEVz0dbp4xhXj5redlcqmfPk
p/nrayka2zcgFoOU07MyAwpAlseGGD8He/8NHNkbVyiIpvM7XWD/W9Qv0WF46x/E51qEsftzkXrh
TPFl7LPiu1U6iV9Aip850f5ufKoL2YzttvKvmMYvjsO1LOQeeNTExX391E9IP7VIquLnUq5dv2w+
aL+u6mK8xta+PI5K1DR1GxFGZ+9ymJqgiFNQULLvrSWablONwFvqlz+/tgvVJ7ZFTkVzQIiunLtx
pDQX5BGK5LOgvhc4/DIa/j+PcMm0iHOP0haHM2Xu+axAy+gZFjURmTGdM0e/x6vxCG0ENtr1w/Ol
1yYRuITimtrzm6M6aqRAykUapLSaj7JW7YImX8FZvJKXcOHkZfGj8FzzI4nnVoumRPnse8x0dWIu
D0m7zbCUBrV3O1GxhILYuH0DRrzUuRn5+X1e/MUk7GGz3U9mGn6dgFpWp6UaBSSeZ/k2zc33uhef
fx7iUgeC2f2P9GnImnHupS5Q0rapnCacZIuN+Sd049V0D95u69t46lbKxrOz1TU39b/i/Ow4S+0s
cjyXMH0QWfv1ySKdbDy/8GKMJRHSoIZdWI3z31aMZatODKQFymOkt+A6aVanPbKqMnkz2+GYBNVd
lPQ4ATVSIsmDj1Gx6u9qraxRgkfoPz1hoTbZRwp8i7Qmjbg0U/6lFDFivUmgshRv66FA7+JFL6Wl
Vi5euDslR+GYDNiGFenObIwbTzP4eqOogOdsC5OHHaPzJf515YH27nMmC79K2LhuaxIwYCn+fW1g
UxakpYyQIs6F3z//SpfmIHYf3cAmYrBRnE2EuOZOoDLL+Dmqo4PfjO+hQH6LWN16UbUt+XgEDQor
Kbpm4Lu0xNjqZxSIyWlSOTsaD+Igldgf2JlwI+8zU0dFWinbplJffn7AubV2Ph8wAGEFM+glfms7
6BpfN6sK42duM8P4Qy01W0Kplj31wT7qXn8e7NKy+jzYWZ8Bw5bUBQVPVQNSm30JGdde7dP/Mohp
mUhFTMh7ZzOcy4UiTDRabB4UthpFvZVdiye7/Ov8Z4iz7+CkieFQ5DShTLOwJ4QwPfbXsJmc/+FJ
2NM1/Fk08c7hGGRwN5MRydGzYHSv1WA9D0r+9vMQl7oWEBTk+fNHdwuMxNf9IKUHz52Dyid9KS3R
Z261yK6X+qJ8BB+yFj7qK22SS1NAVzBczRAJ0zzvkuSISvVaU+LnHppqL+2V9EqH9f/yRFQOs6eS
nNmzJduKPYYsn/5q43SOsk9daRc43LnR0+2PzdN/bwjkU8h5k44P5nAsxV9fYMwFOo2lNnpuS9UO
phufbh0Z0Fc+SN9nHDwxtgIaudR+QFO+jtIbxlQA//JO7N+HZghvp6HYBmVyZTf43pH7Ooz8dRi/
0uOY/wLqzAS8pBD2mZ67ZDguuGu+8kT/vm9fdx7+JZAD5CPCWVDOG569LzRqaE4wU4YY16E2q1Fz
UKCmfjMUxjGJ4TIp4YuWtutUtjZjxdEQvCG9a0vZcn3FZZqODylBti915h9FKAlhydUHviiulaUg
4bK8OIp+cCOM1rtViHs9GgunCnXsBT3KwhAJTls+w7t+7Ayq/5FrduI2XD+dHpvZiGZ23Or0Rb8x
ZG5XwhRyWx7gYMNKSPhhF72bgxE7WVQ+y/KEAi29lTw5X0ojBzZDCkn6NPR7WkivmdwIjjWVI8cy
bIxK+BZ047YNuiNfxLdQrYj+iB9/XtnfF5rE94NOsgYuYE51+fpTFhG279wDmzKJH4XlKMm1KXlp
rlA3z6lJeHyZ/V8HYNsrghSO3wkj/yKK7yOQiIH3PBiK/fOTXFjRoEMlsMQm0BkYvGcjST3Pkmi9
dcqUbINlZiVLxXLKzRuMNesqlSSuwvPnfMIeoDJbqiQR0fMNwyLy4bn//MfI39uQ/DHzIsQhTt7o
t3sVs8oB5efWybup9pxj35KP+DA5ni2ssz1yXHIhOzs7qUvLle5uvYdy37xJN8Uv37lWy104CsLh
ISBLhBMsq9+ss7I3WiP9MXjj22KvbvGo3Jfb4mFYv6PUHxfWCgricKD5vLyaPzFvBGeL98vQZ1/y
NEeUm8cMTdqCMzzWMJppv7nBunwQnGuW9X+hJz+NdlYNGbFvyXo+mqd2FDC+aFslNbkRyVPvZlDD
0THm1oGI0NTuU3qbSiZ9VFY4vRZGTyRs1vxV9Kjbm4oPK1ryn8bABxCmltPRqDA2IHIwtxJYDuCI
vrDWAwW1iilc+ZhfaJuzTkCIgBaAzSlqZw9R1UZitUwsQlGwU63SVfIsfqR7eZk7/Vp5KNfjKlj9
PFkvnDG+jjlXf5965jXd6dAbGLNaYiDdZEvEd6Jmj7fpBusH6tJFshLvoxvd/Xng81jeuXT98rBn
S9bserGWEt2AmaIs0215Yx3UW6yTrv8EIdtF7rUYd4hojoKD6WDcXV0blybop7etzxiQT09uIUEd
Yg4Tpzkm11gmR+uQY5G2rZXsjOssuvLAF77Pn5/3/DAXJVMR0xQzTpN/mPX/iPJWfiFtrrzWuRo7
XwiGjDtJQsGKLOOsWqviUA3DfJrnUHDrv6EVNJhMqdufrF25MlxSW7K3XiH1WLObG3kRrBuSYrVr
JdZcbfz0Z8zfnk8vN5OSCoMEf0bjiKQCg6PaihtjVS7H9bWd5sKLtQBeqljd1fni93witZbeKnHg
P/cmnmDC+v74VbtFQnL4+dV+PwdJn8c5z8yu4iBXY3nmLhI7aLfj9NAayI607n6UlT8aUTaEyl75
sF34gkJS5jqL9oZMtXq2I3A4B7uEE/M5zesd4klX9IUNytSlWF5LZ7j4GqEXwbA35h7U2cSRIqEb
qtgQTgnH+oDrmKB6GpLpysfxQs3BA/1nlLN5YQG3GcRKEE7YtY7+1K45wl75na4NMT/op6mnZzJE
0owHUTg5LupJvht6cf0/zAVFFBUWGV2S89viWPVVic6ScNIylpIP4rXxHV05jdiAAXLZbXvtoS6s
a86r/xlx3s0+PVVn9VqT9TyVaKKcaKAkI3H/MOD1ih4qrjZCEaBnG8KQfuvtfOUGqVYPgSpNfhLa
qjZh3IjXuaJspirFBqfIjSNhYlokQvxH7rRgoQqBrZXNe+JnoRMiKnPlMukc30zWnGy4wgzFnRro
d71I7wcYl0iSQcDNzeiLy1CVNsKAD1HSaf3ADiURWO7gvxV3ehj04FL9K+eQCx+uubhil0Mno0jS
ef+jROevVWUJZnOBfWOZT4vE8V3EeBu8bgvzvbHTo4EX78qK/L5MOAlbaD1kDo50189mV1cqoZGZ
VJoEfB1LX78pZZlAprFzfp5h88r+uoF+HeesfCpiuBhyMVgnA7zLDMNNxN+KdTtNGKTja3HY8xb5
dTC2tk+T62zti0AEJglq4EncYiPbhuSWc4t2Pbf84iRWARVzrgMDdb5skCIFUVXqwqmrXX0LQXfp
9bbgdvb0Lyc++n+Idrq4g6r0aLkPMcRvHZJqqPUgKiXyUlskB3ChUuweVWbYQ67/L5sCOQ48GmFZ
35remkwSUm32wqnCPxqL5VrrBbtrjEXL2TBvhY08/f55klzc6pBvQUeFAvsNomT5MAmGrBVODR/c
ReRZN1VpXasorg1yNhPrJuTqmT+fT3lHfOQ+u430e287+Su8eq07f9wjjjKtxc0gUvpXId4opk18
tk/gTX/1hunSD2qJ/1Q0M4LrvM8hSG0vMmFh+MYPCEy3NWxiLydyV72WInTpwT+PdLblBqUC6FGX
WRVec8957phr6ZXyW5n/jfOVZ0mcvRF24cI97x57fV5PXcX01ImMgeGKJV/2n0wk/U0Xk8WHQNRX
uJtvR0/et2L0FCajq/XiIR+HZRzIz2Nt4im0Evzrw7aa4qcUgkzd+q5pBntr0A07n5qthusTewdK
90zF1qKY91wVu4bYoYjpUhxZwpNqZX//+9n56dn+kQw/fbKUMpOlrOb9BW1aQMuD89Mj/P15kO/7
8XzMliEE0wWV9fNeboOyw1PMDgB5YpUOfgZi24fuIdeujvRPefntt5r1YWhqkd+d715Fo40KFGzh
JEQQIzxUz5qcwugpMbyrNzov3PFhnY6iSDi0BkZjUkEEDTVAoUg8Ard5nzBbcgzYTa3y8PNr+B7M
hIKTdi/CMvYDdruzKliXlMBvhFg4xSgi8oUiL+TVtJzjvRR/oe8x2TmJO/1NN5Kdvl6Pl7+4Kv8z
/HksXBs0dWtUiXAa+7fQTO3ROClTtOqjcvHzg34fCB4qrWhds+ipch3xtQ7qIyVJ5aylJ8gmq8n3
SP8XUZQtvWH6H770n0c6a6iao9JXwDQJM4d8K6JVCoyHoXj6+XG+7zE8DuRpDv0KR7bz5npXlYmo
VOCSNWRApraOoiuF48X39WmA+Q/4tAh1q/MDSaPJh+2Pls8ONx2xLBrkliv3BJcGUmA+c8eM5fjb
Qgzk1IdSCTBG7ZIbxYirhZQOizTBtJxqVziM349ic3EEghHoqsnF1Fm9MgUVUhOrxeDRxytQUzgm
p80kJ3f+0NXQYTq7wJtxZeZdrDhnyOsMXMcle77+fe7XuqQtrdNsSnons2NDu4kW4tJ/wsNtUfsu
yuP0hIfjmrTxcjH4n5HPvkS6XpDA1VXWqeieRxHlVDksEIkvVQHlb+H8PCW/76jzy/3PYGcvd5S1
zJdkHjPN/zTpS8abRefy8xiXJgvVGMcTnUr6W1WWNBDctDyxTl3VATxoI4frJzcbVc2htr6ykOV5
T/i6cQOC5Kw8uwQo3c8l9UXJzmTJ5G4jnD5oR2mp2gQfjyt9gyIU81a9nFm9wdavQV/Z9XP065rs
/eLzfvoL5gn9aRXGcSFEuEB4p21lc0LFdBfvvXLbGsry5zd7aap8ftaz74DZy/XYWjF4YF8AkPHg
G51b6ds++K0LufvzWBfa7l9e7L8X/+mxxAGJm66R4jzHWc5Bi8o63DKsPfzVl/Fxev15vCtv8V9L
8dNwTTN5XSkwXJz/8VO8uHMaevMoidGVJXBxqX96i/+wkJ9GkvzAa7uGkdBwHutqQYfSJSYv3yeL
qVp2rmaXx3Etc3McXhn60ur7PPLZ6lM8bp9ETManvAJp1OkLPS5s3f//fJNnXwW/rHo/g4Z9IjbJ
LvvfYfAnUPyN/t/fFs7yHxisJIJpWD7OvqE+kqduCi3zZE07ubnpEmurhP4WyemVDeXSa+PIRfCA
SqEF0+nrAqPr16LKhHJmyN0T+pI7PU0FSudr7PdLy4vmPHBcsps01DFfx7HiyjK9sjP5eZZqcpja
aJdgrywFYhyvxQJeeiYLaPKMmddJlTx7plAbKok2pnlqGsPpm3Hra+Zbjc/9f3h3n8axzkoqSJx9
lecV49Dtt8zHHrlCNF7r11x4Gjx+Jv0aCoTvBgtZ9YBX9JZ1au3wbfzrr9NtelPemAUt98FVU1aU
d3+tW3OhZueG89OoZ1/OIPPxu8+jmr9EG9DLelp3t3OcNHFlp+SQ3Cdkr/vH8oo88YLa7uu4Z/Mk
9gXdg6dnnYTSqTap67vqJtz7j/k/a9A1ZPmFeujLU54t55QmgOrDDDtZqMBRaWdrsZspKGazEqc5
aCnvbzPNu1LxXfhFWd0GC27OMfsmDCGWSyoTnTxfKdaIjPEdVIwbH6jCz7v+hSVHNtCs9VQolbke
+7rkkBrD7BthCxeS4EzSb0W+ITc47YpFbz3+PNSlfZ9TuMKVOLlsc3rP17GUyWhSLVC0E3mb/ejo
K9TQvzZc1vR3lmusgBmS5Ev9xWXuzyNf+AVVVUeMogPzIxDu7CFjVVCkXNDlU48UKR2EX2LQ3qGi
dIfCw0hh6vdGW65+HnOeFWdlESdmDdEaAsq5hfT1YQVF9EsxU5RTJB50+AJeeS3S88L9s/xliLOJ
mUdWUfalpJzCCepdRpe51FOcBq1wqLPcRSFdwosFYdJnm1yuH5BMTVhyq3U1kJTS6i1k9fyXkTXT
otfk02j2Dz+/gwvRDfyFiEsgJqvM4fOaQlB6xIp4ZSlhRFs+hVvjoK0kl0xG27zyG1/aFL6MdbYZ
Tc0wBEPBWNpDQVG9ANbmqE7n+sUCKIPTrn9+tgsLh1tk9AdkV6JLPL9xNHFzg8HsFPK214qpoI9t
3EG669td4l8TbV3oP3BxRG2NThAt2rdg6BCqkmjB9ztFFrBrIS8zR04AIkul/2EKwrqSjLtMlLcx
8DDH0GMDGGD6Ycj+qxCJHUy65r6P27sYjMTYeH+DIr/njiq/9hPM6+h8zisIoGdzrYw+4eybyjvR
NHJ35p+7d1U7c6S1ukk35jK4u3Zou1Qdc5dGT2/u0H6Xv/y7nkUHqJz8PrjXG2nnDdZd08OpKmRv
zc0719pkINrlIFRQ7UIiO8vJLZo0dYjdia/I6i7s1jz2DHKHukBg6DxbPpW0UzwFOKD4a9p23zbZ
oquNRQyg7Oc5d0HDMIdgcylDiUTL9fw2tg+iSS5DgY2MBKRt8WgsaztyTEdaVfTeH4kx5gr42qu+
+Gwk8sy1Hx0wff7fPz1bIMFFy2RT5nJs968T7oMfuXalfWm71OZvHeZb2prnd7ECfGNSO0eZ1J/e
nQh5ybj4IR7ztXLlZYrMN1v4jnJt1EuPBh1sXsCIB5FRfX00yxhbiTgo3if7U7cBMZVugyVqOAcw
i5O52Miuv89Lj8q0nRVD1LnfvgzyUJVTyA95GqXxtfW5O4yMKyvxwllOowMw9ytxunOD8fW5xjGV
0ZUyBOC2Y2oMz2ok/s01a4tI3HJ/npSXNkIkkTgENJGmw7kmQkj63idzSj5Jcm8TuiVE0qKg1R4W
r37/8fNYl34v/AAIi9VZjnmu4RHqYpBUsYXZNaZ/UrH+PUnN+5AUf38ehubuhR9JR+YhElzH5+vb
RcggMYpBY+gUm0BXuL1/j5VBtVV2eatW3kGAbELde7My/amCpmlp/RGC9Lpqppe4bf7A5mngd0gz
yfFZFaA1klJfGsqz0Mh7iOU7FFRLHYJgIkF6oopc4HLcFWq/7ivpl+4ZZBf37TGNxVtFSO9M2ONg
Jsod6K0ll8C/wS+5uoVIouhu+lxxvdhfiWb8OrZFAlVX8ly2vDdosFwUGaWbeo25GEIiBGuIzZlV
PzJ5cjcBwG6HiLsWdVo9+EV56toouY9gsLiaEki0cTTPbXWCl1r+AVkzzVWspBCje2KGI6lZ4Uja
aEXfM3jxSLRkutC7blhwrf9bDbkW6eRpNZNHQaPcckd6kAk7dEWtlPfDWKuQ4us/MvWYqmnT0guS
pVH5q8TUDoMBEzyC2dp2M0csGp9rP3g0CyKHR/hFXVsmXKerO7W3lkqTbQY4OK48H7JXwLdUd8it
EcimvwonsgoMaytPCjuI18JSqsalZnAtHwhPUxQ+aX39LsX+TaBke8wWPJcB3hr5/32ikPvlaWRm
BdVCz4tnT4lvzDTd6F36SHDYvS9YD1FvHPg+EdI04mIL5G2qJPdaYN4LY/mWeh3EQaMc7JELfBhg
rbAoezbvsTRvmXawE6bgmdPhU4GangsWFHQTJkqzbjhpBKjbxUBCNpXqppO3OdKtlmgVMX0ySIJ2
VYuErqHxT6CFluYQ4Zvzj4oPPNMXBocg7d9Z5Y0zUTXiUlZ2myZ+VIzmbZDxwaqT+poRnL2Y/Oal
hxOYKcNA7kLwqrfBtgKllnuK7JplQmxAhe8He6o9ihJ5URJp2NR7y9CPoFkUZuwmfvV7iAOnsbLY
qaPGbST9oWyi/Uj3aGTCgnyCRSnVmqNHueVU+jTuQp0KJqmatYSFMxwGDL1ivBBD0be9AO81GG2S
HHzP2AR1Qa1eStjA8TwrUgpcOtRA6dcDC0YtwOaHuGNlX8Njyi5kaQVs7EY71WoAgNnbEyKLh6UV
3gHcv2o1xHGA+neyWUZuUfgfY1xOjllO/7KZDkI2R9aL/BMZ/3/8yJJvYzHXloqI3LhGnOIqHa0p
HxIt+C51lZfmXQQfCzb6ZC6ycjyQsfErbo3HQBZpSgqrSLB6ALqk8yYSiL9U97G/qtqW7w+/ohI4
wqD7ti+NjInjdpVMytM4qkC/02x0BBLZW43kNaw/fxNcz1zAZflC9suHqCa2oaiPitJh//WJStRS
iTPqdIyiCRa4kJPV5rMn5EIAx1HP4LgTqBDAKra6et8M6e82X5WaiKqmC7Bxh1DfS9HYJXoZLIhe
W5WpSQ6wfl9a8HykKjhlRbvNOfsWutdAbB7l9VhoWy4JqbUaeVfFwg1o6tSW8vg97sxXfuHAZitd
B4AbFkqXs8jJZ+EdPBt+KNpWi19p9A3s7rO4JygKjoDJaHfxtBGM6Ihh6oO0R/B3o3aQR/FBBPGF
J1g2HXX0V6WBAaixGlT/XS+4pIAu6KjbMgdMJIGxXZnxqlWtPVEFawBYt20sbYCKbbqw2w9S/dAO
iaNqzS8yu5Y5p0e7CvRbQR0LxE3G6PQTyOlKEbeyrxpOGbXHWDOWrSjtmQJEu+nVQ2T54OFMb8Gv
fVRlsiczpe4g3k5PggkSMOMwIujiaKdYpoHvhzv0In9iYwb8T7/0IT2KjdRCJufP10ItcJJUJOBi
IiRy9C0oRwgcpDGUbcFAZitNYrUXyzZ0W699CFUs74LZJmuhKp7JEkoWMPwGR/GbW2/SV5Mgd44l
t6+mOd0Wgyo5ig7WdFLDG5WzOHDHCUN+KEOkq2CvDwJbhZ+bL22cpQtBHGTbq+snY7R+W1F6kBvu
A5H+ghn3diVxM66ZxPeGMb6bEUbkPlpjYYa862943g9JsD6UqHjSo+J+tILXqm1uG6MzHDjyW2vC
U1wpL1AH74UysvOAJRhmWJbFXtp1qGW6iVMV4K7UzbR+VXqpaw3iDaxEcItacOLDefBN9ZSwqDyT
pn8gqeFKmszHlA3czcIR44S2qVS8GqkBLl+t3sxA/RhmXpihgYomv4KMjMLNB/EYFeEJ67Qz5OPf
bPbiyT77Q4Nl22hgwAfJC+EJfIhUkjK8jq1sCs1xgffsTgrjo9DkoUOH6F5tBH89wsJyA7kUVm1j
HIvCAmdJA2aPJ/q1LLs3DHjNAlr/nSWTntE0GjF4uMMXAgJq8tLHdBGZ0472O4kWluPxxySQMDkP
7MkceUn0fjN51rZQRjsIVl3Vrjyvvek75lZkjC+iJ95qRACYXXcgdEnHTwucp90SRLDyFX+Jj4M2
eyCQZdh191Zb7YaOhVwDY1h05V0jUDHk5u/I0B4NI3jrvAKkSFesWIov2pQILph6aylL9QnmpJ36
CeB8bx0IpuPBQatUf8+mTP5CujQsKvgGzL45bdFB30mWv9QwlQvwQWT08Wr9Kwf9jVNxV3Kq5Quw
7c1gM0Vk4SjjIfKFdxJ6IHqVe2V41sEFaoq+M2rFDnRCFrpwbaRPtRQ5rDtHaaslKQ4Hz1IXBU6I
AkB7IpUE7wxOJFLRk1TukXioQ0Wyxn3VAb2D0xxT0hUCX8ZjkB+68q+pHNP+ZSihshcbNOQOQT9L
XCbuyB9scGLuxMcYJknpj+tEn1w9h1/SDYC5IJ/pst1GKncY921ULX21erVoCAQHLSyJVO9K4mC7
pzKnE6J+6FV7EyFtJPEGeGWzACW6nIgQzopm3Qp3Bd1GlforE9aE6Gx6mOJaFK1jA+AoMSCAHRJb
6SJCcbW10vxq2LUr3OeR2S9DGRFCjV/Gqu6TYFPViFSyYA1xZyERPzMayd40MKRUj4KwS8KjZnEx
Vwq26EOP2QoivTA8qZa3li2ApCVIDISeCQC6aqjsNGRH9U08iq8Ri7jfN6N/S/mziIa3FOp4Bc68
UamlxvWY9G5Y18tmDHm/c7COtfCCmTAbEYtZv7TZSyME3CJ4i8LM59iVhUFKoqqQRSOJTojBVYJf
mSyL9skQHUl7ab3lkD/XlEDtXMoim2zE36Ta++gxSmstzMjMqHCaVLKBVUKj3meBZFvRx6hJBz3e
GWRIkLhZaADqa0cxn30iHmaqOuhqg/ClziP9o0HaCHBVVRGglCRexa1djtpykIe/TV3cYIomXGFv
tX9rI3Uajt09nEUzGUltmlyvKI4DGiCZ2F4/0U5pptlTd2otNPCmYQtQ+Mww2LE7O7DB1rHV25nZ
HKOmsgnQmCbtVoLHqVbVjnOWSyrbQ6dbz6rEtq+m+0QQ1zH792L00pWUTfBSxX0bYfRVw52FQIfc
l9WMOk5Kqp2UJy2ytZq0zgAy3lCJHS0gybIdzKcFI1wZ6GWwJanUEibQcuAubmPcaXNgS9LaovhR
ajdKhuCuWc0N74k+YSvdWmxV5XwUAkQjDI/TZMvFfWLclTM3OoKEwLesag5CvhsGEtKdKCJtQyzW
grQdprcm+KU0W109sLpbmaCgfDUOcIsUz26yB71AY862XyuKW/EnVVXP+gT867+Uwcb3/iiEFxS3
cbeshpsm/yvVH1RXbbtVtJ08pIuhXPfhS1SDM8wkR5WCNYkMk8E1SBQa/qLqlwXEt6Dy3aAy/lpj
6CSN4Xbdo9aelFFf4h4o/A4OluV2wF9VjjJVZd6V+r1v/pV15TZrtaPFuuEXtD344qU6nBrDO0hm
ue5GdZGX93JPaJ33m5p1m3rxUUrHZZX/qczfSiMss7baennqtkm4LVGbZ1XljB2lX0DDIUoglgRu
M60r/VDGeOX8fiH4L/VESsVQ89aBYVAdeQTRq4Kx8rA9iyMznNWvcpmZ5t1Sm8qlxH+rdjj1ggw6
RNBSUOiUWZQG3pNPYozYlDsz2Qb6L2+8bY2XKplW6fBA54ddKlpoTbTLi2HZo22qhdwRy2BfZ+3C
sh7SqVuMwrQx9PwJg/qqyIrbapKdJKGUkJeClNi5+Sbzi3lDC31nJVTZc93ErlWRQEF8ixQcUsV6
I4TgrnAjX+FwADmbQ0o0EiyXZ3aoPw3CX0F6kkZ61RKdW1oJvMtFPz2N0bvR7BPWnIbMlL66Mg3r
ph6476cgRLlBHMAcYhTooNCrZyWCAh6+18J7LurulH8YEpt0tiurpRSLdhE9iU24jLVsIRqRQxKt
W8GRGrS/EwE9bVi7mtcvZOqVrtsL0as0/FKCdlVREnvveHpReTNZE32XZ9vC2glhqixGCZC50t32
IqddwLKW8CaTGwHfjQpwqVNg97ByFP2QCIeceJUBWEmuPqvdA4THm0xMDqm2GWr4WabnhupklxiG
mnqO0LpT1c4eKuJYWHGR9FuabuLBAIvppMqxb7ZDdt/qx7yrndaiQNNVWzJ7t2VXrWtCz5q7oVsm
Gbs4INnGs1vyhHNC2wbKDZF8ExmFO6xeiajhTg931azB6+Y8YV60l9ypMX/HRK7M9GGWf5rCdMk+
W6CUs4OYSB/0HRxF00q0TRUZYutO3SGxVq33hzP5KtLnKJw/oSwsKqFz8LLapGu+q9FEcx7QHh+s
LmTTLNWtP0PmhaFa5SG0ocayzQFGrsoqVtggK6ncVhVfhKy2dYInxDR2NIrC/0Paee1Gjmzp+okI
0JvbZHp5lyrphpBKKnrv+fTnY52Z3RJFJGd6gAb2RffWyiCDEcv8ponYpRgsaSYHeRS/+KmDVXy+
64Z8YyHQ2ZvCFnXgR6S0j2iSb8lrQVE4XM+JPZgJ+STzLgE5LMmUNzQ7t1pUhwgOIw6mxitFSQAC
DVeDLu3aGlUlxXJWRa0cVbRomQlioPPUYPssY7q6cqpqS06+GwIHgf7ooQxF3Njdq9DxkNRsjTXN
AFxldJTL/mD2tELx/aCEwSUtqr3Uo8He0YMUtX3nS5si5bvwW/yKcNnGE3rFnPlGdovLIkt3Zt9t
dAnraXS2UB7N0UNPDijg226FnBedi1qS7L4xOQFv2/Q+U3HMHHgP2kuhOmspsS7ktriKq+CpUsXL
vNAoMlTzpAXDUx7qly4ONS2PJ4swC/JDHAfiuwKx8FUQ1Tup1K9iRVkPRYOnmZI9Z2KJany/UWIV
zyo8DaLo1unEjYlQj+EPp15Pbgej3ZQUIKFTnCqvQpMKn8deNZBANp+ElJrF7J8lHMCUoB9FuYA/
S946N1HUE35FqG+PriuGFOFmi86R2VtrScFWTSyQxxLXIldaHT3Keo5NKC0wGQVqNbxJjODQpcJl
VVzqfrQOyUkyZNoDCSZaGF2ZAxivXtskiG2N/mw6Ovp13SMoRgM6wX1NfZdTZyd0ECDqjEq8iuxs
4DNhipDhx6BobyqS4BoWkQqStqKo0o36jJvrSn5LennEj10UQvDpkVL1dB1M+UbzfjEhsTvrJa8e
y+Bdj7AlCH9rIOoyofpwnQ7hXtG7AbcIXso8mLWya/p016g4AWRifOz97FWovF++iW3jgG/D0XH0
41Chsu73B/wLvINcZNXGS51V1VfvmKjxRdFOqlVwYBwlWArp+pVVaBute031iErb42tIr2UX/0a/
/pDq2jkYbrGJA8pXa/yXiPsKGKE0111P4htfCHm4Kg3JVkMeCLBE9pAdNvJGEN11D4YCrhfa8gdF
ffOyE21ukWollKKXqP2IvUs06Y5aNewsT9p2fGlx8cvTu9FzadVEHJ5Hv77LPZNEXsPRS6RroJPW
kcmrVr0b8uix8oxLnA1aHKjw9wl0sA2qum6dN0E55OyaQjqloFN6qhEplTaq42wSNLWBZwPY3ZqZ
fPCBoyUKIvtPgfHojkZLxqFEXr+NXo1IsKum3cdma1PU2ZKXPQHpWXtefycn2V4pYSSZ4bo28GnD
zL3Xmp3fYiGoZXtLhxMU/hHa4FIRzJvWj25y50IK7hP+Y7ko9mWWIijn7tMusFXAjLV7kcoXIS58
ZeOukqjhbL8aouSFnue+TEG/tDdotB9EVzympbWtyYkzvV9jcLptlLtQdP7gjbVLAoz4hsNf0F+F
V0f+adLz5AIJ6L11SHeF0qdMC1rwzZXOWa87D5XwIhnvMfirxrvr0UOTROeoC2uBz6evHkr3zuFB
JH6y0nCW1Jr8QhO1HfaYNRhwVPIFbkHh5NTqQUY/wDQj3EjpUktxdEEVeN9q2tpBKT7q6VjnMOz9
FlXqp7g1toVyG9Y65pEXuO2s2+I1M8YEGz/DlG+w7qud59BaMejW8cp171Kvmk2lqr/oNtCKC1Jb
qkUb16q1jllHLvlbLcwPpa+vS+0uwwgwHK71RDxU5VWWUdFcQRdBtr7i+uHrLDJl13smV7qwE9LX
IGyuil7fa437VInxppHzmzBPj+iVO07+4uoKEoqYZORxoWEugKydTG2t2Kh60yHa6emH1cuApMnU
mmutltfOeEhiB2skKNclJhpqRw/B7Kjwb9U43EeUBy1udzVv10O5rr30PN2mJX/fKtW+7AFKolxg
JPgiwadxOufOKg5NfKxqRMnr2xxSgUiXsUDCPSuFbSBjIeqjCiiw3v4GXNuF6Te7kE6qpeKQFj1b
QnDEL3mXJr9K8QGbKPwkxS3Wmls/1DYOTzMjo1KYnnpd/2EWj7X/FALIDitt5aPf6FtII2Vo+UuF
7cuPOG0ithlZt76nr7T6ymk9ElAB/XBvW3rZTsfZjzO7zTQ7Ig8Nw/zeckxO/jvGBJQKrL4sPjBG
9orn2m3XJQr16H6vmM9tYCGQlnERDWSeLknydVb0mzx5y1QkDy18bHUusX3WPeLPsInRxcxr8gfX
Xef5R2p8uCF4J/+ylF8Z8OJcvO7dxwF/K7XgIkETMcOqEnnCbdQ8DBZnne69Ra5x0Y81gNetI2T/
6Ktj5cdooqTNxjjbjppknwzhdYMa1nhvvJgpJDzmUx+uOv5X4j0fu91E/oXQZp94DiNLr8tPiePf
hDImaNaLT7soZl6BbIGdqyJ+p8mu6tV7WmHvaWAcwkFFv1OnF3dVRbc+Rm8GabYf66tI1h/6QLiW
KlxVq4Gy1z/6Bh5uVU2rjlRlUPeunqxDjATN4CmLr5hz2mGAIDyZnpHUW4Qw97EDI7lrIScgRb9y
vfi94jAkXPcZxfjbQV8EHPwUu/t8ePbUGyV+KiA8AVQDsJZWthJQ/Mdh8iZW2s5oPvPwNapfO/qi
6JNh4/YsC/VezvTHIZXWvfPQVfqm08U3CQFXBQHT1tQObV/cdVr2mCu3EldE1J6cJLiNcQGBewXU
6BQq5FNifDUOdNDVthFe3dTh7xzL007VbgTauYUS4uwwrISENlmH93d6L2SnPtc3Uf7b9D6VFglG
5lF681DKBY5BNy6sogHgnXylDTX2TZK/0bSHkh6ea7VXOjKkciMjqlltBMQ+G7dATEjh11CKCOpe
DX459ElHYcKAzpxK/ykZbDGi94TUliRGuxLNP8ioXfygk9ZLfYaPFjo35u8aYVysV9osXWtORJJY
7jOmCwKKSFAfV8iq2QM2mKkcbVTwGfiEr1G/q6INVmm2X5h2iNaeIisrDXc5NSDB007ws1GeZXYS
pRu5YV6Dq1od5+/NEG4MXCULZh0mikvNmAvf6iY01jsy6au8KS5zzBHiKuSXtk8t4iykdMNJ9sYx
UFD1l2JDg7TzesAEVuVvXC17QGUey/lq6+Jzi/cOnruASLptZ1W4Eg9VieRkEfG4UCeNPYzSkOR4
icOaPygzqrdoaK4U1X8QJcs/ope6juv0kqLk0SpbTLG410zR/2hSpcXzBhMzdGhWlVbaeO0+owvq
UEkVkH3r5FMM60eXY1Q2g0vNZTLHlAeNrCrm/4CezFGRQxd7OtJF3Q+ucjU+ykr0VgBU1TUntAdD
ve7a/kopkz38SHGFITTbOsa1s6Zq8zQsmlIJf646zxjjxtKTW2VvQeuiXymPno9ZZteZfmEm9XOO
q9JKbeXqnkHPk6vUyAZHt0js3MqBZlC64iPFVeh5nH/Q+rgjvcwaG+hXconJJPlaaYsJZp9FkzxC
gv2Vp7Bca+gGRlZ8hDVGx2Ud2mHCrA5Pr8au0HfhiJNQLZb9vaWwcQMKZruxcp+8NQFJijEQ5asK
P7fG2YKeIWPQjPmdzhxExHMvKMWN7uUIbzQK1WJM4UMVWOxqq2VEk+sPWJuHF1rRvcvg7xS1wWhG
kW8xOCCMD92pZw6+rnTs0RNBfOxQ2Fn7XY4tNhn6KG6K/q8UvFHLrdOwbjZRp41YKMaeatZieb6k
ejMHgYEbDAdGNUcqzBSwWLVdFaixr5/UjOLE1nfGFq6Y/+q8OJf6Q/KW8theGcUtICpmkAffwk6Q
ItKgJ4VlENZEDxFRszp/jJwlTaa//KoJgGqEfCJRqUDkx2HiO24DY1izT9HEBZRsrXXaPj7OPV0y
4NHH0ElhCl0il8x6Zd1dgHEsxh5BlF9gPrHjxKXaKcoJGYa1GbZXOLThWuN713WnkCubFyr+5FWI
rVTq3y8ALsbHN1n4KGUE2d/U4f1PoaFCmPCtl4AQu1LGvFd6wO3zKKI2W+SYCsS4u7gbx3sxh2c5
585hfnj+B8wgRBFpUqC+/cWwTIGKmoi6eRcHAIEUZTeEp4iRSNNec41eMBxF1cNcIjzNAExGUVKw
TqTNuvYX8vflcSsdXAtJc6UTjH+Qau9ZtMBNm3uhtKFQ9oJnh4rnVL5OHOLe6XyZCXRxfxXofwZ6
VlrIkcxHTUPNEy5LdQEUOYfKo7RD+YrDCCV+Y/yMvqzKaVUTz+xYPJUbjB2rrbIXNsVGws9qjR3l
xTK0d+4xgrsD905vxkIx9HvAdghk5i/OcBJQDHAEHEQ77e383pjD2VrmqISA4gtKgFOGk4Mgeifo
5nDKFFuC9Rlsm4sCQx5AO2t95d7q25we4rOLqA4ds4WDZw5k/y369LsEsaH6gjHAr5KA+2EIS2JY
bIKtudaAx6zIeRGFXpFCtBf/4tT7FnuCI8tNxTNqiZVbAzeFot3j53jbQJY+/4RnIGQoJMAkGIm/
/JlpGM/smEr74knv91iFSvmjMSAo14L56NfnQ83ul39CTXWJZNA1qeG64smXxEPPxNek+fx/CzHZ
kkpZmVqGo9vJYNDUV/g9afLSppg7r748sSlwUWPiP7QGy2i2yra/xi41wrSA1H9tUp4fUXjaeEfx
GlPHTFsvb8r5F2ZB0hENEzjeZIlhDx2wj3hhSSeA+kifG4wl23tRMSEmN0uLHf/a9HKgoALBL2oy
Ks6T7aHkBv1CnwfqIqPFfe8eletcAtqNZvui0cX4x84Em/J1tKDrVbx1xZOTAyMnYRwEfSd34UbB
IcCl+BIho7acoec3jTS7Mf9ZpDV5pIretVofskis3968D2zbPp1Dvm4BbKysI06D9hKCXZp7roCJ
FW5cDm20dr6fnVki1VpkqOKpF+SXLsT/Uc1HkIPMPNswr2REhBw0D4w8e0sG5bcUmb/PL3oGpoq8
wD8/YMwKvtwWMg2CzEr4Ad4QSSu5Q8RP6D8sS8CPot6djzX3Xr/GUr7HUqu4NlqE/E5Vg9x/WF3R
1AGRl6N0XzYvnSn9Yd514atLyOaZxBGmi0RuoyCSAiHke9wwVoKGXp54KgZ/lzreNlTTV1dbCvNz
eQrdZVS6GAxTR00Fpow6K6zGsoZTKt6RNDIuU1caw4sMh4oqR6s/vtabz/OP9OfrG2NSjVsqypCk
q9+XFgV1J7kxN5OcF0zdGW5RQReM+4Ng6Uyd2avE4u6FamwoYOwnr68KNV2E4TGA1MZg+To8joKH
g+3t5YslRdmZEuN7rPFT/bIty4RhlqoRq1q3G2HV7gZtZ67Fg4aypLkSjuIec5uuWriZZnKnMSwu
8DA99J9UrNb3EjlrOxGdoApSW7T21qEdrYyduqWVvbzM2S3zJd7064u1MkpM4qk7E4ey5Ia2tg3M
12+RQi/X4jbdtuq+fJcvATNsF7kMPw88lkvGz86ROIGmZE+pHkDcSp54wtaTzWlTJT+NHmnq2rgL
APFBBNiXC8zBGbL696CTV+vmbSAiHC2yjZp1cZse/U22za9i28Re6yZ9RCl0B1zBDvxV8UsubO3j
/Cczt+jRnWrkUpD2Tz9TS8jLoLbk4WR2eDsrb5UjLlwksxEAyJCwajN+aW3e5bmARdvJyqxrJ1U/
xb5ZWMTsB0JfDmF2olA1TT58PZWcfBA4bEbahHsRHkvSj2ZvoTQl2fo+f2j3i2nw/Lr+E9P4waOt
DZK3MeZxpHx622hbSRtkYOx+pA0mK5Ob6/lfvC3ONnpy8oxtWcV5lApDM5x85zkW/FXWLhj2zR5r
CA8htEGxD4Vi8iTpqqZVm1YDarbSNtt2+3IbXRf/I8Oy2Qf4T6i/5eKXU63tfZAbMaE864kRFl7H
C7ohP286DmZE7EcFj5F4MrnpGkPKPckoyWCQpxpU0F/uJXarC9ng+Fe+52dEscZ8RRmF6aa8u0ga
vEFqJAo+6iA/PknSk6n89iz8fMB4n3//c7FkSGZE40ZVp28na5o+R/iEi4C+qylfQXuH1ZWsuvrd
W1J4mY01PjyJtgCnw/SCS3VjCJKQ75aKIQDB3Jv5WodmoQObFAEpnF/aTL5JY+BLvHG7fNkOmRH4
RWewNo0xw0raes7O4wx2N/plB9x9JzAB2i5Rqecyhq9BJ+2BJgycvva84TSAnlXyG2Oo1jGdyhTH
tvPrm3ucJFy6CHsaNtl0mwRD3fWQ/qVT3tR2lkRr3QG4oVEng9gUkQM6H25uYZCnNeoTWEkQE78/
TbcNyrY2UulUiuAWsnJTDkysoE7o4ZKz6FwoZIollb0/IyXa9VjaukC/TnokX1gD5X+UFbBMlOC2
Cmn/nl/Y7Fmv0/ZgTyKQ9kMmPtFAU7u6Nt6YI6eTcYy/FfAaFLfxbXbEOOQi+vVvtglaBnCQcIAh
5Zt8C3GUMxfrK/EkK+1tX2SXtL8fDD04Wr6yO7++uX0yKkBAOVT/HsTfX1wh5E7Jl0Yh7dcXliF+
lIJ22cXOJV53l8GAZ9/5eD8Ld2WkOErYcIymR9NaNs60TGsqUTxhVfhqBs6bW0q3SmEV27LtLmhy
aVAb/pyPOUONBkNlQNAbNbBUbdpdTSJco1NfH06JNuzjsMQLuo8s4OL66JN4nxr1tedAWKMCxUrd
lbZiyGDWWOpazNxA337G5MiJ9QEDc0XhgsDUrUQfXmDM/y+WykevqeORLf5YqoMbvJb6Rndqfju7
UTvRuNcvB3t0Me730gJ/dG5BmHdAIMWdRkO55Pvm6WRFcL3W70+xXnqQbbTedlFquzm/ppk8HQsB
zKsU+tNMBSZlui/pfkUa34G1MFZoMa9dyCm586Q4f3SdqdCFXOpLj3HmLid/RM4JrU2cn6Y7xmzV
IhYcpz1Jv8HpXmsXgbWV4pV7aV3Vl/peoqkFPcixxfvza535HLlox0oZmYgx8vcnaipxVumd25xM
I4NtAT7B/IMNVFw2NsPh87Fm1kgserqcpJquTkmyEm6MfQWJ5lQGe007JSX4fOnX/ymGNsla5cJo
/UI161PQSCs3weQC/WcXfOr5MH+z30lWxO6gNUayKtJTmTy3xDOwUU+F+lTLgAiNIGtXYDgucNGo
GfTHt0UJ8zFO41dTrC9EObyNXXUfdt4h14WdVWU3Q1BvMTOEkVnv+TsUnJKyoSQ99Hp89P3+DxTN
C40hrlkEACoswJJxlsOpCNLPWDaPDrOG/eCXz2VqJSsvx3oVZbp1oLT4mZbh3RD6HLFA77qBGW5V
JDdZkXgb2osvcEEuSt+962OXeZPsHUTf+FAU5bJzmDUZWg2XdXgWnebQmODwmJ89DiLxKwhWKjZQ
rmfektz+6p3+YWiHayh2cKV0DR0yJ8AMUIc4E4FtrrsadpEl4XQovIBSXHjVMy4J/Kix9aJik0Fh
NMnlTawqGVrzDszX7AAyAsyTAn/M7t9IrPAbCG3rtV6rW/c3Q59fzZukA+7+q+IqLPTTZ1KEr79k
2sNUykgwY5GdXecp4+RTKEKuS1C7Cu7O77uZA/BboMm2Y1IdpqVBIE94d43Llvn4vwhANYGpM1Me
6OXfzwMpNCrmWEZ9qtDEbRzw6UtzuLlEWOHA+U+I8cb+kgjHUjYUZUsI5UF/yg7KGvsa+vYfg60d
5TU+CYtKzbOvh20Kh31sAUwP19bKsXCVRBYlvCZSsOnkg9pZOLYuTTXnApGVSkh3IRbxQ/eGKing
FMghoFRQ0/Cdx9k8rpHClN7Ov6a5o/RrIPn7M0Q0FOvemkCR3AEX/CBvtTN5KclWxtNyesphbYEO
mThqk08Hcb4Ra0w9INRAVvnjHL0rHHF3wKA23g4iDdQEGlhYksZ2tVJ/Szt8Xq/zy/oRGtOuQrq8
2y2rbv+ty378JlJxBI1kZIZ/fPWDhHmukTXwR2ocP2vSqEaGgRQmoEAcI2p5HvqzpHlvaRc/jiqu
O8sU0L9JE3onQY+2mRR7WIHAtKBBcFdWLaITXb8rlPZRz3EAk5h1JG2x8Vtl5wjunV70j4FR20rS
faBZfyGl0H+ixlDXahTcCJYD4aO0PoYGpXlB5QRETP/YWNJWQFUA8eM3vw4exc57z3EPBdbkX8oq
9lLQ+v4IUBeB1SBbVzrFQ+hbALHwobSDUr+R8IsCjdY+OQOEsGaoLiUHgF8a5Q9iol3msKe4sdUX
BKQvOmUQAR8rkEzNytYi8SMR3NuyU3cVaDJAr/KnBCUh8YVXh5pqxaP5rIf2xjKq32VU3ECSAgwr
OLsqiGAg5zexX13g/v1QFxANz+/duY9E42NUxbHnip3S973rwIMehKZgU3URXpN/Avndc5x7EFib
84FmUn/la6BJ+gvzOTNCuWxOZf0u+RB7zfsMzG+IxLasXZpN8i9uga/xxo/2y8GWKXDkW5N4OehN
UN+AFLNNrqdr112SdJz7/r+GGp/xl1CJImu+qBFKry7xvlylzUh3X5yRLT3ByW2gDGGkFm01fv9j
9zZaS8/O2tnmT+MXX2/7tYvrCjZklrAojD4jwaTw9vBF1E0kVbHw+L7ECH0txBQ44tRdcWAMn68w
obyT7e7B3RjXgUOn3trhHR6urXYvrOuFi3B2l1KGq/wAi1NmsnRcpsg7JMKLCIdQ4KwkwE+G/+Co
C1nxUqDJddg5jiuJHYEwf1s1xY0Tiet8uC48f+FzmN0zjHXH5JvB8FTwVxFzoUkEiHeNex3IT25w
bzif57+4GcU50pOxrGe+gAabNnlpepy0fVxTTiRM51ZWCKonDNKNIAwYYuflr6KpHpAoe0Sy09tm
bm+uk0H1II+Zd5ZU4mImDKDofZxgzfR+4bfNlTpff9vkOMiHEIWewm9OwUHZ+hCCMKNY4X63AcF7
8P74sV3eFtCraAYvTrjGdU8vLTIqzQLwZAIenORtStPmljcEHEUbOn82dKP34c67d5kyA9rbewt7
ai5N/Bpukh4wSIbNmBEuVB/j9Clb9F+eDcBnqYzaQKjQTFLvsC2qsoxJvUEmHuMgu0GpcaHWnxvP
UX//J8Y0qS4F01f0hBgBpGf0eP19vRMFSpmVhYTtiVd1XJrQy3Mf49eYk/fkGYXm+w7lI50T/Dty
+djoEcy8OMebPUuNteqNtN64gQYBAwfk7A2l107KgKxJHTyP0sRWRgw2SkSJliZ4U9ds6xC0mN0H
ymcwkGwYYnRR5h45E7gZqir5WXUQRjm/3ZXxp/7Yckz5kKm16KRPr1lgjYWH0klz8uIS5Q4BFgEW
P4e2CV7cUH7JivCVF/iG9Pk2JgXc5Kr6ocnGUXX8bQztC6cF/11R2yvLDd9CTb1RewpJhJmetJ6q
sKjJ071LJe1yDOW86xCZTjRbik0ENG7dthbiPJUusVhxYWXzhwwc978JMNX35GjuhrRESV+pT/4J
cOZ9iIjHttmHdooNoLytdiGyKvf6e/5+/on+HZD+eKJf4k5OatXsoGA7Axvy4OxUG8S4DJUCu8H2
YG26o3BX3nafGbSq1+gqeI23IyjW/2O9LE1k5g7yUYLvv9c/+fj6Qcs9bsf6JFjQy7LSOVQFR2qp
3y0seC79x8gDnjXq9OAaJw/acFD4iP1+rNQ6dF/zYxxCSgUfv6qvUFPfFxthZ16AoC76HX7AyIh2
C4fA7Jn95RdMHjk7d6hcSL6nIDObrQnHdJXFw1ZtkvsCgea9YyI3dX7VM90/ZVQVBBWHXtwPX4xU
6LpC7TpqeSDpg3EfQDxxMGQBsj5UyD6h1urVCx3H2TeKZYIxYjnBpk6uTTcuQ8MX2vqENYvZ/aqk
vSjvzy/rRwias2irqbQzFVQ0pzdz4UlFWmUM4isNhw/J2OMZvK0bYfsvwoBTY9puMDKcXgyK7DZl
PYInAciswqImbcKvq17YFj/HuKyGzvpoDqwYjBMmD8xR4dLGI2JkvE8Vus5mYvc3/VbZ9HvdWp9f
08+RzN9oY4fUwJ8cwOT3VLTTO3MYPCa54/jd30dr8alj+I6yqq1vy5vRF8haqCV+3n6TmJNsJXCZ
gxYuw13jpjhA2Ux3DIF+FZR8B4jfa3GfdLuFZY5ZwbfzbRJy3EJfigpOttxvW5ZZrL1blSQlvoqe
6y2GndviU15Ix35kEJNg4038JZjYBUxsxkF8W5xC/1US/pxfjTy34SWEYP/7pU0Or05L8qHUi4GB
pASLsis21O+/4N0P1AxtvUXNBWxRLio2kLyjH3ZvcgfEoQog1krRKYv1vwJTkONi4d4C1e0n6lZE
RqK1OkaNbUFLwfQvurA+9kHXIRJRLLnD/O2vnHsjk+PPgFTiGm49AqPgi0LQ8RhEvKY78eU3aVDt
r/Lb4VN99m/c9SJc6EcqNL4glS4gBRhI4eksPsxbyEshWAwjKeNDkLqflpu4a9cLDlYiH00FxZdG
QVgnqW8Nz7iTQvneIR+qwvCpivJ7PS8fA7lfOJ3ntg2tKPyXMUGjnzdJ0CoxjcQIHb5TGMur2kLt
YwHF/+PGYdmgB0UdAMoMqKJrMsfwIqU/eQgX1emmAFOsiS+GeesunWKzobD9A4pNq9VSJ99bIvSw
eyKNtRghBtn+bWHW71E5ViCqqdqdsZQ5zX0STHn/E3DyzVUtbKTe4eG5Wr4pqgdHGdZu7C0cl7Ov
yKBlaHEJEG7yirDCbP0cQvHJc+KrIMSbpDR+n/+4f1IteEujpjmlORhP05w8OlpIuu5C7ToVBmBW
V9E2laQ8u7nKZSMX+773GeuiIIakkPM0CIOysMb5H8BVavDqEJad4sp8t6t9Mu/u1GbebYiD8spL
m49K7PZCNyAy5uUQBSJwoFqIUFvTLBkOj1/+9GQAesp1JKmGAaPl+/GJHozBVLLsTpFuXsYxplxD
9GBoEAOxn9HWrtTaucaBcf65z71ask5rfLka2OnJqy00R/Bzo+9OrtnvK62/Kc1s6dWOl+mPleGB
xuwfmBZ99O8rc8Xeo0GYj9tH4VjuOaS77LEWIGqGdENXaPRsncyFx6iZN5XanlzJevEcTm3ogP9i
uRbaqaYFgPDHcFQikRGQretOpvXgV6+5+XH+7/+sZMZt/CXAeCN/uQSHMBcFJSTAmFhE3LnR2tqO
xp/+LjwIxUqzix307KUCYnbzfAk7voIvYZ247jwtDbtTVzmoAmbOY5gq700a75Cxf42j2IQNXm7O
L3buPvm61nFvfQk65J7S1HrEe42Tt0iNEI+Sq/cwErf4CS1172afLOMrncOOVtePWXOY6p0XDv74
ZNuNxIjJh5/vrobApkjsYuSmo027D3u70+zz65z7Rr5Enk6gvSbTVCUhciVeV9ZLFAYLH+FcamiQ
18D24tsH2Dqp/zQBXUoAJi1ZAdLdj+0OOVO7s8Vt/Rgdo90SJ2nmxX0NN+3DdGIVOq5FOCF6TaFG
t/11XiFsvISBGD/syYcP6ElHcp9X9tOyufKVTnD0BmvvFqNmr2l+U8l0dh1m4dITHL+raSgLvApS
9pqIQcX0HKtqNy2DpAWL9/+dnvKrcOfbWGKsxeclcNXPvgGV89dok6888+UmHtK/0VDkudYeRHtY
l3fdc/nqbkKbkczv6E+7LlajbQKWXdGrcDDW/+tdOdZJ4wMelcOn2Au/8q1aluP2xOgQ9bPShf6h
qUtgq5mM5muU6d5HvNqRS4Eovj/8LujLAwy69twaWeUy+QW7bYmqNPOxGRaq6zLuRQCQ/ibQXw4V
pXFrS21DWrlF+wgP7APT8oWEcK7WhExCGkwvUgPgNPncCi3JJKw92Jd1+egNxZ7nvC607lkE0tH0
xmePeu6+zpRgBQIDvUid4d75tzdXCHz9DerYqfmyzjAo8yKT/HHDNmt/3z6pnT3q5nfgv+nKRdcy
aKv4fZmG/aMbMu7dfxY/vfHB73sG3Qn2zaE6JNtwJ+28fXQsF7oTS2Emn0hUGBDeZdbXH/29tC8u
+q23z3ZLYeafI3wWcgsZoON0OfogCKmlEqeEN4t+jvVbt9qt3MeHNJdyOxZVhOPy8NhrGXOI/gr1
BXQYdcSOaxcf0KCrK9sLEEsWhZoxgR/8WXjRPw9b0jkG7pReKhZj07yyVxumvXJsnHR1iz8xOt4X
4Sb/NBAMWTX8o23FdQYhJrLlJTP7n6hFwFmAaUcaAzg0/vf7Jov1QjcztIt419FtQku1Oo6nUmGL
e/df0GzHaBy9FFoQDX+MEHSnlare8c3TKEu6ReMLMdd77Tm19QNKP5z7xVrpV+ktjcXt0mn4E4My
BjdMFc8GCMZ4r35fKrrnYpyFofk3PRBW5ap8cjeoUMFuUOzszt8uTWR+nowAJCGgsO/QAKZp/T2g
mTqAbJPEOBWKdBkiBicG5aHV+89UEFFCQeH2/EaauUxpv1EeYLIxgyesfXhiRlM3J1987YzHtLjq
l2xLldkYWDVYDLQ07tLJQzQVPgwatM1Javy3IMvRbc5cYY1Y1U2bgM1ggNCuuyzY4DKHUqdf3wRd
eMj0/mZIA3QgBfSC9O5eHPyXwhQCG6ktFyViJDgsmg92rxXtJiobdePGSEiKOJ+tBP64rZZWvwWg
kKKEkZ7SKLnr0d8CmfbmlYG6aVtmwn2cZ1tmlUsTopkLx2TeJVGuq8Bipp3aLo9dJAkBLzjCdaZd
mch3n39xc9ndtwjjL/hy1NNXgpVgMA9uYSwNA0KyuoocIErhK1NJP4TKvfCK+LUu+z9+I9zkrfAc
yiOY0NUXPHZ+nkW4HTLEVSm1OZSmWVLdeoNcjZPpatQe6vGls9MY9nano78WynfnFz5zBRCN3oQ0
Gpb9sFAxNEGMgNA0Jy29QT/0qjaT90jsD0grH/TA2LZZpCBrsIRxmrveics43GAwTsk+frlfnjda
M30j4KcCkyD9bZbc5J56SKty31nmU+iVn15Gv89CatJvHsTcfzy/7Ln4rHeEwozmJ+K0XWKkddXq
olv9rQHL63LX7Dn81vUhOmqH87Fm6r5voSa3rGNy5LamU57K/kbJ9mBjkBfRVk77kJm9rVXiv9jL
3wJOCk18d5AHT8LqlGGpYBd1i3FKEMQI4ibMU+EXVDRGWjx5DQWJRtFREfVLdB9lb+vOHJR4e379
i8968m1ptarhxyKUp+hSP1rw2quVvqpO8up/QPae+XroHHAuMkPiopkyVEIVaXxKF/76TtrCttyx
k5LVY3hVbFpwMyhYIMeZ2ItejTMnFC1vMuJRbJ4CcfLMpciQa9nyK25x/U/MsCJYo7INUxCEl7wu
7GVxgr9JyaScIiQ9Id3iUPxJqqv9wrEGs2Qwqh6bR6QGw71yUd3GsJMf81cVmqm5Rkx3o2+jo7JJ
3rxhlb+IKJS8Scd+LT0hKLgG4r6M4pnJaQAY//PTpiS8oGssM0z5aWPinN1q+2av7NKDa49ZzVJ6
OXMhAqJn2g5HW4MtN3n0uum4ReWyvfIi3Dh5j0NRrmDm0S7Bv2byF5YFux4MHafljwI2rpPKM/3/
Wpa/D7bxLtg6a0SxtB2n9Lrdy0v2yLP76kvIyeEhernVqhGLqww8WpA4loKFqd7PCKrOJQKVFtoM
Fd3kJLbiOKip5f4fad/VHLmxNPuLEAE0Gu4VZjCWXDqQ3BcE1xDee/z6m02dI8304Bsc7ZVC0oYY
wUK76uqqrEzBG8FWH0jlU+OTlX7kZRPw8xTUFsjxcyFLkCaQMRA6wavAA9kJMhhkc+e2k1kyAU1j
VgFFs/4VOkFLG8EIg1FAoRVFIXQhVPXrbQsLq08RQqKRAjJa6NngHwm4RCch8DPBQ98bE2/LN9E+
vDfQJAYBBdFurcheS2IsjUqjaBwH6lZDtwg3cbNcg7sCAFGoayqQIAIUTl2rdsnX1xNeHSqODoaG
+5gX2wMffBACoOZ7fTESZAd72VQhfmEJupjdNaL0vQ3ib6FEQnABDs8phRbIIPwEFd33gOog/Ax9
UOUF+FMf6Me+l0EbkgKGIlXlixCMoJBOhwdSAFen18QNh0nbAHOKqGqkqkVb+SMTQdkeBkbmtEkI
WTVcxHTaKnCmZpUa6J+cwAmLojT0hETlPmpk+V+nDjEBqJwwsAV6Svh1neVJ6vuq9dFKfgIftSkJ
a+qzC6VsJAxRkwGgGymTqygrI6GRUTXFHG8m3Qq2ILouIIrlNDbwb/kjFJ8Ci25zay0he30bUqYc
qaFej+raVR++BKnKDqVSH7RRHp63oJgGG+MACQgkZVdOx8I20lCQQbYG/9HhUi4DOobO77Mp8AEc
DWYzh0oLSA6at+youIzeRbQxvpfmUNq5u5ZYZ7/68iLEi/LMNJuFs1iyAs1tOo+h783AcibkvoX2
w5j8WhngwlxqKFLqLF7FceE5v6Q5r8swgwo0ecg+wI71Bl7W8Qd0eI6SpX32jyVAjOCm+oMlvDDL
Da4kBQ0gxWCgtSp2lKqxOg29B5SABno1FbG0hsjPoBUV2WBW5LucSFAzZ+3o47kMwvHInLSDtpm3
nWxKD2FkQUtXR2kksaHMoW9DJ7WSNQ+7NMXo30SHKvrV0KnC7aEuV9UEfkNje2iLB9YDfdePgPjt
QQ3iNj/EO3oIViHHC9kplvz5xyo3w1Ub4zEyY9Tx0XejyY5/gm45e0ks8tSA6NkyfoPzJT71ip1b
a1t36VI5z1DwkVI/KHGdyjA+oH/AIhZxICYLpS+kRIpnxRp/Y8Ar/m4hOrvIinzF62fnRZ8TMPVM
sCkDKPgTzf4VNcVf4E6XLPEZqmmjuYbEZTEEd0IBsQK0CxVGVjzlQrTCSMUhTEOMUiOniMrHqMt+
+6GbZJ0tkDUt+oUHBwYIjCwed6hSX5Wh0PMf1gUq2JjU3g4OlVW4hoMQzWlPfzQyNMKLTKoWWR/u
yARqBfklOqqeXwPhArUhZYJMVKW8hb3kGHO68pZcOCE68BGMPRIhKOWLUCVyiJDrGlSP0lmy0gTU
2oF4N8lFYwNdVq7slAXHikwhZhL5M/DX8AQoSql3JKKC4qniqRmB1IaCUB9Ea1cHW31+d4BQQIUF
FNUpHx4SQY3rcJ4MLNe8ASd05wp3UIi0s2/xNt//D4fuOumBxsUzg9yJj0EkDYESGGyccjfolhpa
rNkBIYrMzoJut3vdlC0FoiO9Rcxko60s49LEnn8AF3OHENCUKmg7QDUx3hFheM8JJH26NTOL3uXc
DnP4Zyc9AaeVJHSzgbiD7sEKjv6lL7nw4th60w66eus53qUdCpIBtl8Q7yg831HQ9NmQxq3hKfcg
lnvOc2ARoVNqQ3XPwglxuh8IFVtgJezxD5J4WNcz2yycPhuu0JZzGXWwDe0vV7WGE4RyjLve6p1u
NzzlJ6hqrgQFS1sXRC3AZcAB4GHDLWSRyoDBMDkCinTDbNcgl4KGiTs6SDU8/Q931dLGObfHLagh
ztDFEBLDm3+qL6pbBFCZtFUrBlcFeqzkeNfNG12EhvTqRbVmmZ2ps7mtmtrIDATkHvXx+ol/MdQE
lCEDV1ZMiEYYFh73rn+3VgZfOqpnA+aJLPOxk3o9g1nWPiIjjzBsBJf8+15VtDKzTku8gtHfeBW9
JpA/aYcc8+p3PxLQuiVCZYk96sXGH8RzF5Y43yP5GgXvBywJ4BrtSn8D3oMtKApeCLQ4Vnbn4pqd
jYrbnWnU6oFRRzgPu/JZhLKWNQJZCvBJ6UC16Bt5lX8PW71ZOxSLa8ZIfxnhCOSO2WedbRUxalIq
yD4r84BsQHgDncpD9zv4Ln5LjsZDBbUqS7RjJ9HNwUytdm2GF70emDn/ts9NcaVl45RPIaY4sAeP
Wrj/T31sQRkBrPXYp+X38nfyY2Wul/zeuVFurvtYrNQ8hlGoGXcONC3mXeUmL1ChnSQ7PYCqFMmv
Fnrh6Et5vW17cZmpglI59DXhiLgYJJT8YZhGmB6FFCoDCeh6J6EzKyNaaXBanlmweElUART0iiLY
GJsZsDyie+P9uIl7i+7n5/lHZEFZgOzZ2wD8USsxyNLbGRh9VAsp+iFQFeEmtshTuYiqDKsJVcfJ
HD60Q/W7vA8wldYMUQ4XgmEN4Gr2Gl5lIfmC+gA6MfBwRq6PT4wgh65DddqANjr6jgaimPD1zu2V
WzopCroCwHOEzoercG5AR3UzzhRPj52y6Vwd3IvNbr17ezHiP7PDg4kqvzMEiuIsrqloS36zS0ra
J79YBh7SYCsJRbYgfDgHuAsOPwJ+JEu5m0IJGjHtY1X3ROQ4ZAFEUR1IOpFyTj7ykNi3Z/Crh+/a
GjCZBNUr6apZPpd0X6hA2w5nI9xDgMEhD9JPaZM5yQN0lvyjkrlRb46ODmCDb5HvqJCu1bWXzh9r
C2KJYYDD+PhVoqUgCtqEUwF15LIo3SpFz2609m5b2o/nZji3NmAFla6ddahQebn4XEe/bk/l4u9H
SQxc6oRl0jk3kiTFgGpmrYPlYq9PkApcZUYiZGlrnJlgPz+7GYKxIBBwbv4CAMAtQoLye7LXtuUv
CGoiMmWFIaT89AMjMiKvWr+bCns1z7GQ5sD4/hkoC+rOvgJIXSGZx073oBcGOS9qQsvILQQoQbco
sQYPKMGuXImLO+TMIpv6M4vQSA0ge1npXjPLd10uuGVsWMa4xkt/zRyBMAZYPhm0mHBaULK8tBNX
apNAOlP3uhDQVrgU0NOj+IK3TbBPDtl3KG87zTEAwatk+aZ+n30DE6iVuqzsCW233XpubnFTnX0R
t2lnMKvrSSTqXj1CV119i7sVOsal9M3FmLn7QW1HIalSjDndzcd2o7sQq3HHwxiY+tNwZMwzsQtJ
J1tZcXOLTlVFkQt9xWDguyo1TpDbNuYg1vG4mkGXL2+DvXKHTMomd7InecXa4jyeGeMCfwjHZ5lS
lboHfkaJvk0IMG6f/sUtemaA89pxRmfwDhQ6cKAqpPIgLU8glkzXMHVLZsC1rRsAmqOBjM+XVGit
AQU3IEBKmrupYlhT2b3FvvB+ezRLd9C5Gc7RKCRo6iKDmU6BrqqYPZfNnah+hEp/TOIVW0tLo6FV
B+RkiFKuOi+iIonlMRU0r0TiW2ghuGV4t0fD5p6/43TGDYS+DnhnvotwDIU21uRR87QwOUwicrFx
vusrxU1a+huQWicPyH0vR7vbZpfW6tws57XQR6wLSTMDFTcLZqbhKBFUearSvm1mATUOgZuz4XFe
C9nIMYGyDotOkkdgj+tn1ZJfwyfIGj1AdrlA96tJJSukJllBmS5eSKh7AmEK+gS4TTbzZ465lKUG
xZMGicn94OSgo48e0GeL+GgPoq6XaM8K6OJG9kCMC8YYt3R131oLHxY92NlH8NHZROROpwM+Qtgy
RwIMIBSi9hM1k1N5wHR8MKbcythA7nrtWb+wd5G3BA4QCXARNwfnPJNwSqU+1yG7Bf3YPlOdoF1j
pF94GF2Y4DyXWopChdBJ8aoGUt1sDNK+JA0EVNfyPwuH3pABihOB/UDEzt9+hpK1oTpPitdGGaRT
8+BbrudQDJ4PaTV/NEOeObd37uLsfYGTAWBCqosLJNJYF0gJ9itPA78Aib9H2sqDa80A+/nZ9jRa
fyZ5MSselKc/ynJw64Q83x7D0u7DrDGE9V+D4E6fDgHVIEL5DgF0iQJI+qvfgVDSDjeBO+5bELPv
RzfdI0B6/f80zIUGYZzlUHeH4QrUVvWOWolTuP7OsMBcu5mdFu/l0PkfWiyZ7+e8KQZsyBrriwGb
IBfnUogzC0qCSRX3/U45VGjkiKxpo2763+tI7qXnq/FFaAmcDuSP+Bw6atpD0wij4nWUfmvG9C7V
R6Buy/5jHJEBTXrR0wOhtmsQQARUeU980DfEZfs+6IUNbqvADVJg3G/P/TXjBgrmkC4C4JitOwoX
lxuLiOB/nWmhfAF0+meyl8GPAonM1mw+yg0DDgknwWOwXDRgIYgS0SPRHYJ7eVhti1qKoy6+hXMQ
bVUMUTu0mKG97kpHCOk9jxAggCblPtqsObwlb4QGVta6gJIf/n058FoGPYek54qHAMGGbutU38+T
UzdrEf81kRJm+NwQt7vrSYr8OcAMQ13P1gIXPZKQOti0ZuiJO+MEVKe2H3Z0G++DjfCsrJ3qpU0O
VBiSMcDLQqKKG2fAunUVH+OMQWVpKhtpq9uVnVZY0dhZlzlYnFa0LbPyuAyMLucJx1KCPOmUKp6P
C7JukGisR6cMoBLo5ysJoYXXG1DA4ESBFcBj+eOrl42RDiRRPBBhTibrREXz/FMeVN4sQELWbz2l
qfSVA7N0tcCmREFNC/4D/ryoheCXTRgqXognfi8fe31TJb2l5U9ltfagWXL6sAP8L0rgFEmNyy0a
BVOSK36kePoJgJz8nSlkaMjXQEj6QYTrsMP9vKY3uGRTZcx+mFlcoQZ3BtN4HjUNdDOemrW2JitW
lj3cdjkLCOu/MAWAZ0HbRFU5lzNKUu4rKaXgOcAxR2+gb0/vrM7NivvGbo3DZKkI/IVh+K89bkjQ
iZE7kqn0S1As/Bntyy1jqkBb27qXX54+7Aso6wC4ILOfn93TOSV5P6B3F5wK4IsoS7MEMeDt+bvm
XYVDQeOEgT4VdB7DzqUNBQheVEpH6mlZ2rpqrn6klfEydsVj2tOHUKH1VgKDkJ2n1Y+8ao/9HNsF
JNMl9PU5dOxbYI36zGySSLN0oxJNdIjEALcTyGkPj6GUoQkAYpl1LntSt1bGYe7m8s5FdlNBiMn0
6xQEmpcfL+diZOhpJnt9WT80cvw5KdWO9rgJb8/Soh2Dwi8wJa2ryn9WMkKXMpE9PWz3tKt3gEXF
ZgWC39t2rhecZWv/tsO33IWoFbXikMpg+AforQHhVFOutEEv3IsKqyoiLYv5Akqde5t0ZZuGfRES
D81vsw3ZKnlrOI107Gw8iZgXEAT39qjWTPJolLjP67xMBAlnJhN3KH9BeRXl8OoN9CeKs152Wwg+
L8bIQ1EGNZtrsENCEHPjT46eg9k0AE7dhh52Bj7zwOq/l1b8Ao7R9PsadGOBTQDGMbcgVwaZ8VWi
uiJ9nOgyjPtiGZvg3XxHEef3MKuf/UCeJMyFOalaY6shoF5T3zzdnu3rvXp5oNkVfuY0OjkowRyA
Ay0OmiVCwL6skd1Zq2Is3cx43IEMGucB/3Anb/ZlMY+iGJEeyCrFfnhIMm2j1gQ1R+8PxsMEZBi2
QrxqthpBGwnxeIF6kxLsUxUkbnXo9lXn3DazdP+jlxDMAMD5M8bfy2lL8irxiRRgQAE6KfI0+8gb
ekS372MnoebW9a95Na1JpCxsVCwWTiIV4d0RIXJWgbRpojQ2qEc1Sy0tVIN0lzqxDa7Z4LdmCb6T
HrJd9J7ZJajm7NtDZr/80nteGudiyV5qBVkbYLyqfs6gxI2kb0H9B5k5tJQB+wcYNcgS+SRTpgxt
hwILRgg9D+KrVja+pqqwvT0U5rT4oeAi0ACjx3VwFX9H2pyJxYAKRt/owC+RrSyqoDeT8e7LQ9A2
15XVKNUb0ydcmcTrEI5JxuGKRtQIJCyfeUzCrFJARKx5VdBaPTphZBBpQF8JAvR19XJ7lAvBzqUx
7mzHeFPTOoIxhmQsNyy5AtGxQ2WTzbTDYyMsLPp42+b1zLKxscHh3rum29anKSS1GKueWnmS4jux
iidb8pKjtT1OZVPQdmT8ddvkwi0IWm+AfAC0U1hR+PIo+nLaV6kAk/3Q3c2qDrJ6iazBwxZydKBu
+CJEQkYXiAIucFSUPOqnAIEcWMcKM4Q07BDsWXYQGHU3egtt1pDtm823xO62tR0Lph6vCmMvrejF
V3DhZDLOcwGdMYo0CRPHjZy2/+oEF9zWBaF/I64+jBcYDC4HzgUA01Q0SpZj4PR74RErf88cfTc/
FHcZ6FPpDhqLoNrX7RFQOUik7w3VCiD+s7LGSzEBBq7itYzaJlr2uEXOynmW+knGV2ArGxim3aA5
2BLf1E3plsVx7YW+sI/Rgw3VJkiusviHW+5qjNqY9IrslcZOakY7RXuN3tUHAm9fDoPtZ8a7AQzZ
v97KF1a55a0jn2oVmAm9tlHu+tS/z1d5oBZOy4UJbjmVrIgEAzeap6f+W6CLdgL5z5VhLDg52MCr
Efx8un6VAkWHb+UzDLsXN5PVqp5WjiY4Kx1JulfrYeUlfh1aAI4BvinUciBXeZX+HDoEvyPUYbxG
Lkdb7jtXk2pbG6TYVFr6enuBlrYFlKdAIQD3Bi4kbhsGVEsEOcPjZADe7hBmLToMsuwkYb+AGyXt
7DJBENdUQmVWGhns29aXhoqmBiD8CC5HNJNfejpcGRmAsuz9EsylGbT9lk75TjCSl1IrNv/alqKi
5YdRXYOpncedkFJTIWgyIe5PUPrQQ5OOqSsPR6qOK08MNmeXl7ECSwYuY9a3cdU01ZM0T/tgJN5Q
f8zSg6psQ7pSt1w0ASwo6O3RYHMFrAviItYLChNZ+iRpoalp4HOoVsaxcLIUEBr8bYSLjxpZSuco
GIhXK4UtG40loJv93y8KxInA5IkQSL56jLV5OWdNlBG2AT7Lsj9EUfSktOIRfmNlNAupQ6Tj/7F1
9QobIx8COLDlg+/4MwwdeZMg1Eys6mf8WjvFLvs2WwzCR8zQUVdKYguRLqwDpK8BTIaqlMb53zZu
VeKnMcF1C237Oyi8yFuGzMiOnWEygAbDXwaJRTVzzXstrSM6lwkqcdiTGh9PdD1yX10XYeDhm6ru
8G5ZWcWlW/xLley/FvidoolAXE2wUIHBlEBdXoot9Vlx2V2GvhZlZ6zEu0v7H00PaOkHGpqhdy4d
B8JsMRTEBEdMpaZBfgydAlGreWVcC+6JFXAYOTH+ApD10goonKpZy3To8s2BQ4CoBLx8J6lP0rjW
uL+4RPhoeEHWvM/zWwtaCZIW35A8Gd3EraKZc5P8gf9DKu1vE+wTzt7FhpyhXAJAnhfJrTuW81YN
ohc8vrYxVVaOGmHXOu8BUbbHlcIq+FeiYwn40ZQCAwVhh06hWR3vVH8Ghb6KdkclSFydxqKpNhRv
BL+YrFosd33c76REPULV18pyZLunzA6KYjMKxn3hQyAFTf11MW9Qsd/5UQuakyoszE7UAHtPhH1L
S8jIyuhSVZoy+teNtji7eAQAjgLWkyv5hKitpjLEBeylWu+AStPSh2Flqy3cwzCB9jdQuCDy5zN5
DeClLQRQJa/dqHuUqg8dANmtu5acWTw3aHFBvyS0INA2fLkJaGiUjRLioAbpoYtTUyWfqb/GJ7l4
bHQko3VkR9BzxlUtKsUPk1GBqwva1BLGT0CqzHp+J39yzxrw6CISkuq1BkREBkNNKhyavEAZv0zH
Gm07mmrKPRFXYrKFecP7HbUD1qGuXTXD61HSzihvwlT8Epe7ZnyKoxWCkgUUMGPUQT4XHTsQnOAf
ZEPjN2HaE8nLAEz4AEGVzdSkqGINMlo8mJxD7s7vt+/fBb/D1C0Af0ECGRBL7laa0rikQTRKnoEg
Qld/NPLaDX8tmi1jWID7QrcSTayoD19uOR1yOL0wpJIXypb+MgZOCboK0WPFcDTpambxU9Os4hg+
+ki/AjkrrGOdl0aJTC+yL8DOwhtxnyBNTVyKc0887QlN0cQqRAeUBqj+xJmNnpLBRDrUVXa3p3bh
FEBiFTE12P8Q2fKRNYBtEvqvEKJBFMUk4ynEQyEwtqAecv69IawggigdJMJXYJNRL5UR4niIBQPV
zI0tSh17Q0AbCbzlbUtfGGPOr+PF+o8p7jmnaa3gJzoS2U1S7qA5+ToOxbGcpRNU1hoz9vXnoryH
UJFTTsaPgWReUrtya0BoQjHppNktuDErAg1KGWFCj1c1PULRSkyhKi2gReyhyVpHNzpLmutdQT8h
oLpru8dk3oPOzmxizapaKK0UtUPCxuxHzUYGA8KEyUaUbWjnOb2E9m8qO+KkmTqksqL+t5DUtti0
lq5l4UoQsnBiwViJk4MeOwIcOJ/bG9WsaqOogSAflMSo1X9r3MINTg0asyEublHRXJOgv/ZDyJai
AwM+CELBV62DUWYIkyp0klcgXVF/Sn0HBFn9r50djOBZoRtAcKG5nrskUnBtSYlf4cQWujVEgzWK
H6paurc30wJYAnpEX9p5AIyQq+jKL7HTMlEQ8Zquj5Ec7CJDTs2iCK2WADDTB5CGLKJNrg3qo9oA
rBYEuu90dHxtdfHboFWxDQHBp4wY+yAafAdK8ynEhrRol3TGnojTwRCDGJpl/mgLs4jqYTLeF2m4
4re/sA2XhwLjQAWOVc3xN59ZAS4YSddRRsEc4ODgoB3Sp+jk5+h1NhyKQqyGQX3LbMHWbGGrO709
2tQld8MhXJnRL2/NfQlIlJHdgidgzaXccxro1UaaEnyJMufPia+9ClH9kE3V65QNoAaCXLKlQ3qc
QrbXpJXkQ2RNl+0kjL7J0ObsqO40nXESGvkhTY0NzarMQua+N0tt2ChSewKRlDMU1JQ6kpv4Tc+B
Ypikx3ogdSYlwE0Kd2JKTrqaFpafT98aRXVS5FXMuU5C/B/jWInJqSHSXcSIpQWt8NRa/AW95rc5
b0Et7d+nav8o1zognypCYWSWe6soUV1WGjF0Bqlx574u7bKHZLtYt3jJAQ5iybW84r0X0qM4XwzB
hwgVL2x+Vf26FbQukUDIHZn1cbS1g3EgHqSHIWq1+2qjfWeaiPt4f9feBdZTuQ5gvL628Ano+ITQ
Mx45V1mnLCo7ORJE0ZuAdSGQISYmw7p0G8YzVBtWul3vaVm2qeAiwVV9jb2T1MafYx8CAeoQ2XJ2
yJu1Pja2Ca82KQXzCmAR6Kzio8NgrA0tDUfRQ3+ipc8g/VaU1BzjbJuF9U+pa3a0pDkIJ4yn2w5n
AbqAeUSqFQVmEDFcFZsGCTWStJ16b4p3bVY6KSSQ5L58EsrE8n0V3DbDzq8wp5m/6aVu5RGxAFmD
9hsye7oIXiAUFLjTOadQRIwFsfOMJzqZ/ieryQoQfoPygQZdZAVUJetUuQt31IXVr96Gs2cf4OLy
BB/fwTsNTv3cQveusIITGuks4fMLtbGWaf4/TIL1E/TH8EP80WnxxAi6UOqABCRWg845R5TRplzs
UAAzCZhmTe29WrmLv97il9tKJ3iqo6CB43otCTNFY1RHWcfGKW0oazqP3Q7RQL9JTkB2o5m2sKOn
1iKvqGKm36PcLNZxv9fX8+VHsNN1NtnIJBijStvOUxXB6ZsfIySxqm7tBC3kkpgZJhtBcW1e6TXr
Haq1ktZ0XqmiHbvzJL+zWjC+pgTAtxBSJ6gnUIixd/JDGQq2EEMhNG3tcAQV+lR9I4N+h/64lTCU
BdHXCwBsECjDQG7AY779EGTJkpR1npwHVhP6dim+0xgLn4zmZEgrd93CswIPFgT1cCAMaMBnTLRa
RrpESSEevAseO0fekT1rFKcg+gBWyJ6KL36T6ig57OpdFRQhC6M9N8+tdNmUadbEGG2N67xG4Je4
6r2AjhhcUtu1BJ50nU+5HCwXkalBPahjDWv9W/YxojM9cjLXAMV3b0YPgvVTc0WQ4anAlaxM80LS
9NIye+Wc7ehEELMmHGC5cdpdcBdtq9Fk3MntKxMNYhJljYTUZbWJ9+lprTtncaOfzzLbc2fWhWgG
uXcB660NHoCdvg8xcuHOsCiAtKPDtINCB0+HNe67hd4JuGgwlzKYJ3KmfAg8S4IygZOw84KPedOW
Jnw15pn+kh9QFHzHPfwAwRz4sefbV9SC/4BZ1PChqyihVMdlTkKDxd6zDumsyj9RJdoRyKOZAMSu
uhD2m7jTemGJ27/AtmZNZmjwVCd1339jrFK4ED8mm5iTOR3W2o2XBgZhEVw2QF0BIs5t4NxQylhR
IL4Wj5IpJgc1ehGTtSTqggeCQCA01JHjZnTB3OwRuUHDS6DilBSGmYqu4h+7ei+gs9NfxSEvnMgL
W9z8lUKVFiSELf97eCLu5IRWvJscUGOe+m31sxfhgwQ32xgUYf/tTbJQOsZbH1UEtNBIjJ6RS0vj
wU/AEwfbxhNYAJx5y0hAmt6MwW79JyBMWMNrgkGQ8cbl8xjQPu2kKsFt3sadOSdPAiSY/2RAZyY4
J0OkOlFa7T8xCmENCy9AzNus5U+w1cfb1ha3IrhEJQV3J5J63Oy1coUsQ4ujrYF2p+2w32XVkoK1
tuLFDXJmhl0gZ64rbAdpqnQcsII0gTN2gRsS8aVV+m0xxJWlxBoeEeK4UmZi244/1iAg/3tw3BEQ
1SzWpZH5rbYA0Q4oItKV3pmlGwGAH6Qp8b7EU1Pj5k8jTZSjzgrByg9hW3jRNtnDMz5Xro9qVgct
kmmXPAMQbAX2tLJ0C3Um7MUz29ykykNHq3CEbUYVOdxJuP36H7gNIJ6cOn23KnW7PJ3/jJWbziLL
qTgVtPNoASTMXNhl9/4nu1EneLADKH7V7RoNSdfEOGKe1lbQ9N7XyOGJ4q/bRhYdI5gS/2uE7dWz
vVj4XQ9sE6ZNko4tNHLmzx59dxW4e0TZuW1qKS7DEv1ji3vlJKkQBkoEW4DyTXhyaJsyN0WnPcJB
2oIDbu/mp1yb6iZhjXfofCSiuUobfP3GZPvk74/gFSa0qpL9iRIWN9SRyTYLcdoQGBuwz91rd8GR
8YaIoclkTbvtGlMDuK6XjiGYwZDVojJ+zF133aS1M2XiqnKsMGpkH+woJcKzStW/QfXtMSXVnZ8a
qPYq1bids9RFCqI1ke/bxN301Jb1Uy+nlV2H/btOwdChFcLJ8MPKqsOmtpQS1Ru1/GFA6qEth3ul
Su02UfetIEYmLkcAliRTJhWAtzn4p6XoRRvDYzp2h1qZX/Sku08Kw0npcKB5I1tNK1M0QopIskTE
t4wh381htCkM/UmUhn0nqC/N0BBTVUGN5Ev3nSo7yexPh7r30QITJdtA19INcO6fYjg+NIb2ZrT5
UfajO1LSH3Ki30F442cR+0AIgnASabugM4OwPAxK+jrJTWQpYXYvlFroNMGs2O3c/UK979mI9MKM
xwjtsY2BhvoQRJRF3AVWYRTbrgjvaZYV0COeZpCYBj+7uPGQ8nsknb4j0pRZQj2UG6OMd+OY7eS5
fBxSXTKDaWJIRWNGH3aE2Z8GW43ldmtI2JBS1wH+VRbPsQoZxHKqNlUjfhZhpzhJFelOrKvb3ig2
xSQUQFxoo3X7/Cy7uLOtw92FIPWdOqnFdds4aKB6lw7qrrNxULBXoedzWA3wF+8p5JlQncH2uirW
yYLR1iHBI5KR+ukQLIEy2Xemhitu3vM7Rj6Tw5M/SCsAlv9jnP/YZa73zCfJ4OD1exVHRHTHN3mj
bPUB8nJ4pgMHAWo4wSaZ+UdTC358ltRmdXbOJCoASHm18ApfzALDCYy0rVk7rB+vP6W/1xIhbKmu
LmMoj/zXHndbYW92SMLCnpr2ttI2n92UFmahaoJZyqvppcW76swad1eBzKtVBRHWRFd/UDbDaYYs
h9lb2PlW/QCWlru1oH55DUHACxcHbNwVVTqUeXND7JGHoO4cOtEh2KPL9B7snqOjgA6KZbxvL+Hi
GBkDFSxCVI9/RkhdVStthU3TRaXd0z2t1nS7rtYMgCrWjQbQE5inRb4gmocyiWnddC/FvMuBXUBu
EC0MiUPbNUvX+cAvU0jsIhuJyiufwZjjgqiMVuQFmZnnIDDpS3PKXOUUPEtW9K5u6athGyvIjOtM
AjOKAjaBICh64Hi49jANaluOfvvSOHSvEFa3wgNiUiw1t0yKDtHRqR9bN4dsrOWvxAZXroazzZ2H
cc7juJCM9iWYZ/P7OD/S4l5VjkriGhAQuL1TFmcXYHG83lnZ/kr/ZzR60M9AHPBFfaiPYW/FX494
pzyAaDM30eojfdQP8YOwMsFL++fcLOe+C6maUyGHWY2OT0ISOpMvvBpJcCRdvlJ4+uqGuvAvmM9z
W1x2BNcctH/HuHtJa1zXtBKOkwCk6DCqJ7Hzj3MKyhESxvezqlKbEjl1k6g/ikXdWnKjRxCjm5/0
MZWdJqoVy9BB70+bcjBbrcRV0PSg4BeMx9yfP+KiLKzIqB9yUQCNr/hEpqCxUK7T7awdAtzRY21l
QEk4kPMb7XDW0A07kwejHfdNnLxqtP3M6+no18lPEhenoIusOiMqyNehlCDrUWplqob6v54+4IQf
6klQt8CFIiSui4/bO+PKh7BZQ08tShAGsI1fieSzi2cajUhWyqB78ZXxMa/9e4muXapXT0yYgDtE
7QhoEfmq9J/osYDeAGz0QnpvjdCdp8RJUb2+PZBr9wszgCPjNgOqAb3e3H3Wg4Qc7NW0eZm6zAQ8
CXTv4OWlOoRtEKxhi2vJoxI/VBQdZ/FHNQ5gGvnXInkMUcaoLjSiSNe9CiSkbZXqRvMS5vSR1P1u
bKJvTaA8VkRBYZf+vj3m68WDOcBJWKsmYOx8kjkb595vMqV50ZTPMP/Mi8fbv//6+F78fp4zxEjG
nNY9fr/aV1sJ0neJ3zt5hpDv87YhvkiCq0VFlhyVb4qUFerf3OKhozJvJmzS1xoq3I0yA8Lb2nGg
W0rwLMyJPcr9r7oWrGKAaNlcONpsPLTa+LMt5aeVT2GmzvzIX58CmmW0B4Bu54ouLytIl2StLr1K
SrOJgtzKS7oZp9YeldAd+kNbKofYp6ZsFM+9lrsr5rlr4cs8JgCbGC82Vj+4DMtqMcgjVIznVynp
TrKef6/hKqxYj/Fm043cBAEkIsI4CuwUvCNdQt+GQhysbOgjy8jC1s5HCvRIW4D3kxZOW+rg6JL9
NW+7MEn/fCXKZpdfidh/GuNYmF51HG+rjMHxNWovc9ivrQaL0/jV+BIXQFEDFXk+xhmCGi+33J9e
0ZezAUpqQ0d31MAIq4FpO3eBnBnblbBqcQWYnsF/THKXFj5DroiYzK9lD70iEACcIj89zEpRmKIv
nMpY2sp+ujKhXFLir2U/M8rdXr0yodEAs/qayMqHTxS0ilbQOhPagThCU/WWkeTZSg2Wx5z8xygD
ZQENIl6liKc09ROa9dPr+DZ80s/6PtrO22rPCPnLDRMJRFn0zn8r7NrFi+BOeZH3xCZAbdze81x+
4uozmJs7u4OEpMcOKPEZ4t53O4hkdZvh+D/0AXMX0V92VMAjDYI/X7E4QlWkSInWTa/UHY/1fXXH
KkeCQ++NvX8v2k1uGvbaHPPJjyujbLedDU6b+hyg6XZ6jXfljg2OpQXJpnVXebgX9+3Z8DjPkYhQ
2IlaDG+w/Idiq4Jl0ATLCxq42Dr+P+a+bDluJMn2V8rqHTXYl7HpfsCSK1eRzJT0AhNJCYElIgBE
YP36e8BStZLIbGKq5+Vam7WVjGR6xubh4X78nPzO+DpAYTJfxZ/+5tNuPsa3LNjJGDm6AOO4nya2
j696koQkI4fUROf/UI3/yen8Ncr5TdFAdJBUfBiOpUUOSDl9TSH/3KvepuvNKG/lQ7eklXfxaJ5Y
nAfq0pNjmmIFpYa3cQFlw6H2mQtIkH0tkEf7+DDM6xlnkzl5xJPJTGrPLga9g7lQhVaDCEawqkBj
ccvg75ZAUovWZmcvhwRv0ypi2p59CLLMlWKilNpGWgSibeqniz3OC4fwDT92MjxqkNQkJvbKENjr
MQQpvhJMufJuBQDCRrvOw/hmKQW5ZHPm0dPcSAunmU6GA4Ldnq2cBtg4Y+nimIegZ0s3c+IG1Rte
8H5aujZsbkCwBkkI/UULaj9D7UZfCM/mEB7Yc9AtiIsKxRvQuMzJGwBbqvAEMcpj4mp82zRdfzU6
zrO0rZdyQoOBI6f1mdrYYeuhiYClvPGBx1m4o89nF98Cb0rAPkEOC4jL+w1rIvWYdAOkjVjyrEHE
UQKvVDULpZx58RuS6JPa21RiQYYA/z2b29pGggy1DnpMDjpo9OyguXZWk9CAFdkPIPBDy7MN7qgl
1zbvjz2zO/Pfql2XjGkdPRpcEz6SJA+NberBkDXPskACq6qeBnuDXpIksnJ97yhQuBWU3OgK2bY1
0mkx3QGvEXLDCq08e3BFve5Ac1hQeaVmYx2Oqr2YNp1c0ruoaTZZs6vAQOVXlhKTNYEws1ca9Zsq
tP3+W/a/kUM82wCTNagLgzYbCQZULt9vAA3vx2wgFUWMZnweQ29FAUSsfBrkELsEpaIakK/xzaLr
mr1O/lyZE7Mzv4zGXuSLhKDH6ofj+Zn1mmysPQnN0lehIlSHVbO2an+M6qAFW8J2wU0vDXrmpsHb
Aak05DYw6D6U22LVP7PnZJe+6Xbrfqz6XukvRhNnj5PZVM/c9djV2ViQkh7jaz0A/GOXr6Vv7NwV
2dnR/3GE0wyceGolaxgtE8zvtKzWFhoisFg8oF+JTJXNl0mXfEmRfQ5cO1vUmasekJBw5bSolj9+
BjQ46J7k0T4ISKLnQAd2oXNv7epPKqjY+Z71i1iXaQLPTs7Jppq5GeR/Bi+zsJdroOLSwhdkCZcx
R9OcDXHmUSppNKOiw4R8Qf+FtpVhvC5XfM2eDXNVbTkAWnGwTEq3tGFnPsFhuifdVNJjg/3iQIdu
P+i3/7ct8xYMn2wZ0x5bS81qigcFTQMtHHrIQZBQZ8FLH1jg3F5x6Pg9L2kTnF+874/F20V5Yhed
T2PbCtjtdlAbr5HmR0MLO/ZgoFYfKwCjFsV1zuP6mcmZ90mBaywZJAPwaLFW+U5ulGtzNW3LJez1
wrq9jf1kbKyuhkFXYajQaz9ONkL51uQLC3fZBpw4OnKh7jDnj6RKDBxLznHUq6me+oVCTqLplq7w
BSvOLFDItdgU0zv3LbLFmV5rxynyG1bNlbwpIhI526XI7zyx9LZM/xrZHJ9hgp7ZztuCHttVsoFW
zz0pQxMSITrQNAzakEfQFD7+R6fgl83Z1nCrtPG8Ek7aXLu75iau/GIV36VB/IDWJ7+8N6A97S89
os8j+dlIZxeS23pdRr18ctcT8krblMd404QEkgTFOn1eGOPli+jXGGcXkSWToZrYr7H90w17IOEL
3WabcvJb649NTX7p3CP/sjTtqpP9b+MJORQAxB/dBL03Suz3PQnQ2uSrBB0lzn3RGX6ydOjmBZOf
TvqX1dk9lHSlY8YS4ysaxfVrL/nhCPm5qfh9onIWdDbZ8L7bqmp8JbPeDcuyguKsHUNzqtE3aTN8
smMpgo+n4uIag1UIwG4bLCkg4Hk/F2khUOSo4+LIruiNiajOvZrUZjKf7dLF8uLFOTi1NlvjKtdZ
T7KEHclV+7mL1Ii8jJt6P7V7ZJ/oK9LBi4t90ZOf2pytNmFVVkqDsKO+Nj7n+3EzMfDQbXdVA90K
lOnSjF6670/tzda54tDUQFw7nRpxII8UOaHuadwgl3pt/ahHH5Xi6ONFvBjinJqchRgpcSTwFhhi
t6sKP6tDKCQ2wBNbR1JAS7yG+pTlgt/Ub7ifrgto2/oxJEdXix7jUgB9+kVmgQhKhaqlFEqBsdcJ
QJuOFZnf2Ip+N8O+Cwfd98aouZNPRbAYW05jnB/qU9OzYKSUZqI4JGVH97oE9wMJtUeNoZ9nejNg
vR/bwjcO9Q457eU84ByU9Xa2T4zP8VA2qdo4bbEAU2Cbjz6500Kxjgu/uCPoQhkRfaGXHtg9u/Vz
VAdzX38mC8DBhbmfoy8K5M9Vlln0OFYNrvUsQWHdNSLoFrx2BaEL23zp5p1tOeaQzpE9bkEkEnyD
f6Z4kzndl483tj3da/NFhUb6X1GEM9tPia0KV7cpO4ImItu44IBdtU3cBbVdrpjR3oAUGaULU9kw
ShLUkoorWpi7QQd6Sasjh2QhuhgiUFAEFk8etKS4t3t1bYzaQ252T0labcCPFY5Gv3K6fGe2ZRFV
CoqJbQW9T0mon4+MA8jl7VtT3ArpbLx+3ILefAcKejPIFCGuGiO+Teh40A0KGcaqegTR8CGb5A76
trof+lgNqAfl6LbNar/ItM9VZuWBhc8VqfVI+5RusrEEO55tQ3OYtHXIPFC9dWNW7toS2UDPqh8s
N87DQaA47KKR6uNZvpwIOZnl2dFRVDAEY1noUb8fVzoi3X4Trxl645FHW4GNI6juGGIputS6/m/e
Lf9aXncWvhWKRYa6gOFJ+BD4xReaILavMsCtJ6G3OmiQ2t4rd0swl4XNOwd4Wwb4/MuETpvX2Hkl
CGinWtxizmS6Oz/Yve4samtHR3bUQfw0tYZ1N6WEK0BPx64LTbiBVeIuhmzzrsp5kOHOrvPSamxO
WoQ2U3FLPYzbIoTpCDhlP7+Pt3WEwPie+FhTFKKqW5T8FvzCv3nF/FrT2RXvSIqaFOgtEarW6GNp
N+lWWWfgYV/qIbl0z574hjPcfMJbAk0WemQmetTTm65YeMIsGZhd5IYy9Daj0+50Xgp2UxR3H5+7
N3rlj/bHzIfGqdrF5hRfl2ruBXqagnc00zQ/duAOHFlDOoHiX4PIfU7iKmCcXdkNMKopYAYmS151
sLAyQ2vCmqbrxpLuBogF6se2cyelPFoeUCuJdmPXxufK8SKoF0PgXoOYuuz7jfTGe3CtvNijtbVQ
I/BpnO+0plirqbNQFrw0k6fX4+wgWLJ2gPZE2JeTewLorJ0MC9tuycJs37dVZqQl0PlHVyd3skfV
0VxqErt4v6LHBkg8kDw59uwuEpKnQP8pOM0A1wB3Gcau+ui437Ti+eN9cck7of/kX4bm7rjgtWZ2
uPT6pl957DNu2qCofnxs5HLg/8vK/OkshdKkdow1qaIheGusWfNAvdN26hXZLSXhLnqFkzHNH80u
QzelC7j/UYtpKGugwoGTt9tnp2CRYcQrwMk3ZsJ9D6z/CwOdpmt+yk5NzzZf5yhCQkcQSd3IXed7
8pKAfvcOfYw+KDgjcNU1Ia5y3Vf3nQs3tfgeuBiYnkz0bGuOLC5pq8STS67GQG7RWlj5I3lTNU3X
YKj2gaRWH0UebKwlfvyLV/vp4Kdzc/LUJW2vlQPHKvcrcmdCnqd88G6qqYrb40WSbqFWnfmKC2mF
xSVfOC/OtM1PTJfcqFjhwrTyMOnDW6BtII3P15D59IcQEPnQ6INysf544TGkT3w4EzkSWCnRvfve
LhrLrax1oR5rPHi3ctVF8Q7h21b/Xq2T72JVHiYAdLZD5RWsSet0tXQvna+3PvHSQModWJvzDn8D
6nwddNfdgznY226gWN5hJXVtDXzmZmyW4HbnkAv0KYP+GDQ40/P9TBemsAjng1M6h8p0Ik6HJ1v9
YiXqqsyu+gS3vGuTMFasH5oobqq+2hviAZd0ZDvZ1zZ3IdzSXysdh4qSGwh67ylsVaTYnSO/Nrp0
G7d4NXpfi/Zx4VhOsd37Y/n+a8+WqWCDLmq08x+MTqwbLXmqG2VDG4X7JcmDsoP+mbKyzfJaV4rN
x7bPPcJ707MTCfhuo9G4JEdL+ZqZyPj3X8DR6dukRDsXOHGzL6DGX3BDl3fFr1WaHcQ4KZDExjvs
mBrcN9BioaRemCSgHLWznWmK7cdDPD9874c4O3xjKghVR5EcPWsMWyu7URxjPWSQkaNLwiYXonjY
Ar2VDpYWEKPMm3HGOvbqOsmSo7puIjUoH9GQP9E/od8G7o3dGN/ADLBaSnpcyOu8NztNwYl/4XGp
alkOcUp6APHC3Zs7h0dT7pNArtPFVrULuav39mbRWpLqolc1SBkWYG6N7B/dugo8x5f75gswAEPY
fkLPVxzZS63EF5fyZHpncceQFkCHiCI5Dq0dEvV75UKMRymDOj/8B3vmxNAs7vDiPB57QaB5mRWh
Xul7O8k/q/E9kQuB9dJUvkULJ0unqsLTSIqpHD0fYjhWE4zAiUxsnXq+gnzCaxJ0D8V66W1yHlhh
BdGFY4OkFPt0fiM5xgAkY1Zio2rXTfJgNM/cWkjCXB7aLxvzp6XMkmao+ypBtNGGA3QhqiCGXNb3
+NG5rq743ZsITq8seJcL8dW7oc2fmmwoqJV4mNFYNkEDeoqOgzuAFxCRNJD1y8JGXfWjF3WD97cj
7/eWZ87UdtD+5nQ4/YUN8naN+tLzlkZ30XmeTOrMeaqewp3cSZOjC9z/WPmZHFfCLb+mvfndcdHR
WaDRze/LH2nBVzl4vs3KjVyarTgeGk4qbL+hxp7XxVJwd+mLobwFYS5E6+5Zr7PFNQ0IOfig1PkM
QboHQh9JA7i+xveJ1S749EvbF2AIGAKzALS9Z+ezMWljKg6EW7nxpeCf1ezKRCLxYx/wlu+fX8sn
RubPggxU2OlQ9lAFzWjg0NInZn6LthLfFOYDVVmoJg+emkV6BgkJMQ6hxZWgLRneq+Ch1Ye1xuXG
HdIAclerKnkurJeCbICOClh8x4cv6NUeumanW0UJuTjDj7WyCNBjEaCSF5T8gRFnaUjTvHw0pBmY
hIL/yJaMwa/Z6Nm2KtAucd/W9i75JOJDVYldJelGIi/dPmlM3jLVBOddAyLVO0i4+wDOXfcChQK7
CvMiVJoNUz9p3u3Q3oqKrRNDhHl3Nwovihm0IYbHornp60PTlddq92RZ8Y5kejha96aNFpliSdJn
YVc4+vtrsPSMMdEbyznUerVKVMtX8b7veLVwzC+UPcGc+mv3zakz8BNVVDGEdhuPr422CmU8+CnJ
gOmDNJWJthiXHDLVwDPuhjMt1FU9clsrak1tYUGn0/7Res68QaszFcKx8HUZmJ1Tu/bdbvXxKVia
0+nnJ/eTHOLaLGQBYovykRhoYZTPQn3+2MblCUWTHSjAJ1rS+YQShvSv1DGhPNJ3Q2RAiRlKhkfp
O6B1to/LmtYXAzXnxOJs4irDohmfhqWu7ftkA5KZff+Met+dsZ6QktCJDXTwhS4kfy4GaqdmZ7Op
psPQ9JNZdiW+WVdVoIAFvLihV33EQS9DFyb24gPw1N4sMBR2IlQrx3mHsjaJsjRCPGqD8SUAFPVT
CyRqfYNuY5QTdL9L/TdWVM30k0UwpTFFZmcb9WS+ZxGj3ieG3k8Rqg2K/8RSfJ7bgVJdZ6O4tfsm
TNF3wTw8w9141cWHVs+Drr0eJOhondJ3WglGxeeajgEHk0ZN1LDzEnRX30t+29vOxhmaACWM0Bm2
ClIXhYL+kiRMyq+2/QI1taschLA5PDYbyqCE9J7bdgsPqcU9PItNM5GZTiEm14pYp38sIPcVtHsP
YXi1HR6zCPIi3uvH5+ZCrQ2O6GRWZ9egoPlI+WQTJHNbVEU86cfhS7+jW+um35dRDzLfeM++ZpWv
vaZgnos+/gIX7/xf9udFC8tgxBwnR6g1O5AIoHX+qkpfQQQpWnP9salzOC58w8lY59GkJrTSweXk
HpKbemtt2s3LBLufIJdL6MNLr4xTS7NrxC4hE1D3OKRivLb7TSe60PM+5/2w4Lwv5B3fD2kWL3ZE
EQWSgEiP3E88ciA3ucG2X5kr8YBH28KtddGRn6zVzOPFA0nU2saTpil/DKDjVusdJV8+XqQlGzP3
Rlhp8Ryh5YE7TlS3kO0TpZ+OC32vFx8Wpws082qjlupVi4QaeARAuVE8QoMQyK21EqSBMQTgOPR2
4DdcrLIseW935sScVEVkBq3tg3Ubr8dtD/iE7beRsoauOuATSyu2tA9nHqWHolIJslf7IE37rjUJ
WMCslVqrewme0I8X7kL95f1WnHuSulINyTGl5nV6M4L1DUwqfM1v9LWyByFooEBCQoPAMN2RFeLt
ly4U2/ROuxdXk4yhe1OBig69u0B0LOUQp335wc0xb5OkaDhWOi2Bj4m3Y/nSJwtOdGHPerOQOGvS
TtJMtQ9ERTkJRSanHINGW7iJl/bOPBWbENFbZo4Jnkj3FV+9hsDu0b6CMn1UIgMWLr1eLk0bOrE0
6N2CwsCyZsede4le8bh2DhmobTV1LYslKq03xMF8ZSYCA3AjgHfijBaxr1tAAmyOp6iX1RoOokmS
Vd/JTVuC8EQRuY0ahoqnkOF+lYO4bQw9CZnZQRCcgHSXx+ZDajqD34xG60tSbImHZn1n4LeGkVw5
jEyIBPPYGzX1m04+Av76hffNY42v4qcS3dwNVb8JT+x7inKBmuBd4TIWalr93RxoHHYc+SmO8BXc
vu1jo05KmGPsbfoB5C5JbN109vBVowYiha5zfDXTjtLGd+E1uyHCfhohweQnLt9QirEoElghLhvx
JBTGIQKCUOZWq4d+Y1gCtMNJAXZG2a71OAVgvgEPXOrYV9zRLL/naGWthvwx07WdEnd3Sp1/SYrx
fmT1ba0rNDAa55qoNAbxTLXibp5vRJImuuubtZ3Z+IRWL+mwsPXfSk0freBskxAQbAmz0MnRHE01
4GMMXTQzKz51wrB8h/BilRWjHZl2Ju8a4ah+bXVKWDflxu3BIZWjbwUdMNYT71BjJ+mhThOkPQ1R
hKLexyDnshttLUFIFqDmtTHapEQUZsdBlmsowBj4iCI22b7M87vCGA9FYt5ahXMzEGTdi0Q/giHO
iihv4WUNL8ZSKs0uVzq0BOSqtnKhMOjDayV+13f3ZZvB8Sv9FfPakCaQ6RggByPB/wO+id4LUfnt
gtRojp2ttGvbjaGuRUe5MvXMW3dSJpsxx2sWNftk30mwkctxQASHbqq1Z2bdWlh8uClzzfEL7h4H
KEVEYNxv9p4Bivi68lu7LerPH7vlM98ECR9NB8cs+kcnJY3ZhdPKxsWu5tahS9mKA3ztuMpelYuo
lzO86WQHLcDoiYZcEPj+3j/yzKStY4k6wMQh1UROS570SdhM0bNvepfd6JTfiVq9Sz1gX2jLfIRh
xcINNBdHBkvOu+8wT4R2reU2Y4rLtbfbQxb3Ky6NTemBJomYt9Tijy5KZqmJnuHaCtvECYXuRbWs
A73vfNaUYSLu9fwe2gtRmne+UfBrBzE3KDB9Bg2doeThx4vzRmf87vRM39gBjxqk9YAXtWfhmzCT
jHUQBjpqmkauaTwK+dA7fT1GH/8/nFrz12+e/tW/++8/P+30pxVVxZKVn98BaV4a5WlctYMWfTwB
50+eaQJAQ6+ZFgTkkIp7v21yORg91zVsT/TEqkjw8gAs7o+mj+Q/QLNA6y/ARM4fATOLM4dl6yPn
rErjQ3xNP1U7RARrdjNsa9BG/U296z/348ngZrFslUKou2sH91BqBK0Wpe/JFyNfysidxwWzEc1i
2ZqBpaxPQGBhPDSR+UNMdLuB9JUBRFE0XH4GnD86ZgZnPqUzmCjqEYtmXrv3E6Ni+gQWMjQEoSc1
QdvPx3tk8hxnZ+RkFmcxbAMGjSbvYM12TLAaQqOnEWEhwGqr6aE9KGHDbxS2FGzpl6wi9oEkEPLR
3hz/meqtQWMeO+CNBJs+un+cyH3owolhzAuXkL76NGNnYzyxNn2bkxSZcBLaJJVEwcFJ7m3cQtAl
8IvmNdOB3mshPs3GaEjqr3ykPk83hgCosrYjIqFFMybrhIK/krKoJ9oKIKsA5DSBrrTRiFkS46ps
veu4oAEloMsr7M3H63PxhpkCOMgOTCybM8/f0HqwKg9SzDGY8Qy78B30AVj5QqDxsRXQnryfITUX
YDhGk/BRH3iERtlwehe6/VJEOp3+84X4azDGvFWyHxiVZYplZ3F1A+4dsP/Gh4/n67xjFccHHLVQ
KzEgZIlix/uhxKwrW6LHzZFsuwN0WCamx/a5SEKQ/SXBhCinW460RMd88smI0hWCkD4HmEZdeh5e
vH8gZqii2AwCyjNuXg44cDoqLD4QK873XllsG1FFlhjBRkhRvB+LAQJVmRcy20aYkrxYBdtziyJx
1tb9OusZqkV40u4ah+ylx1aGsHZuJ7+C3on6zChyn7j8m11M1+cIxLphlmOojXj76cauFOmVmhCC
fty/SWz15npPBzY7UJ7dCZUOPZKF2qPkcaA3aYiUfqSLJT2jc5AoltMELw7qoOjxBr/R++UcCoLG
LKiPHwR1qsh0+X1LcxH2zOqfhxyrRgjyjzHg7AprOr/zDLYihVX7EFO+Z7EnA9Cq7I128tcpKbcF
8YBwrfTiDuI5GzVpX0tm9zdQRV2Su70UMKHMhoZgHfyjDuAU7796WnWxHRumcxgSa8caJdTkcCPK
eAUasKCIlaeS86AiU06kDcEJ4Gst3ehFH5llt+LKdzD47YDTXyWdu7Ft/tBRiEPq5QahoJ90r8YS
8vHSVffuC8+WNRuqnDgiiw8eUrhGYO+sDV/HV6UF/mWAr16z3VJ303mmyHHemZydVuTXbKMzUiQP
jPS+bqH3nF23zAxYJqfbJ0rdp0YHI4uJd2cBct+URarbBrpar6s8W33sOy54QXwZC3AoqKCBOHl2
F1Y9NbEkKFo2pgcF8U1ZCDxYhoWw9CxrNA0Z+wm1FBOX35ypq3Gcjg5jQ46xAvw4UuuOgB4GWLsM
HOOPB3QpHAPWBQw32IAQD57LjMS6TbhKS/3QtHxSQ0yfiiILK7Rn26m4BaL82BVizRpypzI7AhZ6
4QtccPiwj1aHSS8ZoK9ZLJPa48jckXiHgaMpPL3DZRZ8PMQLd/s7C7M1QxaS2c6gGgcTh7t161tQ
yPq8de7j3g1i7dvH1i5MqKvakLGcTrWOBZydaVCvKK3t1QrqQ1OGESzGgUDXcryfupY/tmWeT957
W7PjCORpSqrK9g40rUjQjDnyp7gbVKg8eOkmbS1Azu46174eB6DmDHU1JW3qnoaWhtlW43jtFupW
42SrUTOPGJI/qp6vzSrufKipodzByxDKX75pg36/RE3bceJdW99Jpwon5mDIXAWq8kUj5W407+Wg
rkwAwlwHkktmu+KxXNVx9SQN6NI/9L3c06ZYOJHnq/t+CmbuoekJBF56oRygQLQ3oAZWdj9IFiOv
9FTVi+jbaa+8D08QCIMIEwSRFqSh5+Qstqwrw4HY9RG9j1nYlR14kXWXbCngEiEofuqIVZ7cusp4
36pWukPDS3Jt1QLI2FFRdp2hqT7o/vog5/WjylOAx8cSjG0pZNY/3hvniSEHrKRQSvYM04LwybzY
ooq+zXSnbY+g1z46RvuplFrhD6mqQt4M6Tg41iyodRGjFpd2GwJBTF+hA4IhiKTuEluCS1/Uq27g
r5XN97nomZ8m2T6vlG8aHW7TgaDnJwZSJcnoiy21Y07r0ocbcde6VvCQGugzR+tnjPKLuKliG7io
bLhynfa+hqKlb8fd17ills/i4q5n6b1ttveV1q7HODmaRvYVmgkHwZFPjLG3rLJDUIMO76TMPgnV
2SWNdSBltxdO9YUVFgZUlBrwV0SPmgRdSo7eIRWHnIdftuN10YidWVlfWtP6rJZGF8oUzJ66Mu5d
ix6qGpQsNdx+SESihhU3D0Nh//mO+q+X/r+T7/zuz20i/vk/+PcLLwckyoic/fOft+V39iDr79/l
9bfyf6Y//devvv/Df16nLzUX/Iec/9a7P8Ln/7QffpPf3v0jYhKcS/fN93r49F00hXwzgG86/eb/
9oe/fX/7lMeh/P6P3194w+T0aUnK2e8/f7R9/cfvAPGcbM7p83/+8OYbxd99Tenzt+fu+9mffP8m
5D9+N4w/ELYhyoF+IORZwQ/8+2/d9+knuvWH/pbLmmQ4wTQ4YTEZ+EbJP35XNOsP9HOD/g+6Kqh7
WFNqW/Dm7We6/oc5qf1A7tnCj1VE+H8N/t0y/Vq231hD73jKpJisvr/1LURmaJGY2HVcCJ2A7Hd2
g1Qucwev7VQ/5bk7bNo4A7df5TNwemoiRL8zce/QxydllNidJb8hl1rhnWgAzxlpipKqkM/yei27
6gyXjlttNLi4N9UEUpdQlRjkehgg0bRWczge5Kd1RtUfCbdEuWpLmoN+tid5E1HVLkDaMrhDHjqF
1qvbUirWXYtMbPxieWjOQpukTGxkphUTWVpkcyu/R9DdrKBk3gOToXCzjeCSdDimpAVhfDrQEXwT
8VAjL5egTeRKElbLcFTiUbl2wRQ3rKsO53qvk6rb2lnjeqFeMvDvlq5VIzpuaaquUzfTyNrUQZYV
5rRDC3ob5169ttrSMve1G1f1ViEKsT57SlfTsKU9m0Q/24bvql5haoTvoYFeu0CjITLUiZ4+Nbkk
zoagPAGy11pi2iGDu7OgrItV8Kif9Fa+54q2a9Bk5Fcq4KxBlbjlqycJ6ERNQ0HZsu51detWXKd3
uqp2/S2gdxbS+znIGVdJ25Fsr7RDReE8RsHKe2rnarwvK9lCza73rA7JwLZst2CXtNRwaPNeD3H1
Ne3KVCuURRJRocg2QoqbJasKUYhq+4BCKOVdn6UIZ3ot1GwiGtDlV169KmtTxs9NBr0ZpUMLbWmW
+6xH/RPCXbIxwYlT5OhkpoVD6tu+ddBebBnwWI8WVqvcV3msD30krKYtHykQhAB6y5Hma/Rs9tbW
qKoCTRk64eXaSRTiPmPBPfagVvrE689blYAdEu+/et8bptKHXcKKvAxsaVS26uegUwTksarFsM4K
NQWtYpXRZMpziHbbkRhCq3XluOXaTTKr3NjcyaBhk/VGeaUkg6F9pUbXp/Cs8WiRR6UymzY0JM3J
jVaqamr7ueHREk0pKWj+90zVebKCglEn1yMvmgKqW8ISkKXtXME/23javPZaAjiYD6k2PIZ9u9Fr
zUfWNMYzVs0MsTHB7d1sKxsqfGGtEY0Rf2hKUT2M6UiyoB2rtntszUQFq1cRN9WKNnYlEffkPPBI
rmR7ZpqSrmw378TntjScV4qkQYGN2LVtfdOBHUPsmRsj9FYF2guuh6FN+12GvuRxq5djWm4rbPpq
JyvagVHXwF0sIGRiWqQPBSS/mmPatRRU9aXSll8ME5CXbQIsobO3vE5FSTi3qdb6GopI+peiFLX7
jA0jf5iCSzSZQ+UbjHqla/TbARzm+ufMHEi+g2rc4EQZ8xQZStXQZOXbed3ho/u6Vz7lpB5BeNpX
rvg05lwrr/D0p/UaPN51tVEL/NnaTMEyjsYEPUkx8b0z0jXrmRz2qWIIcNkyqXl3ZYvmsMip3YSv
CydJ6tekQ+CIVmBGmBHVjpV8Nlksv0lTQMFU4dJ9GlOjakPPTGm3iev4kxxHOobIPFtXXd6l6c4e
TC+DLmaeqP1WqKVVen4pK7SXImarO7SS0iq3rlw+UG9tZTFL7rlWjOwKaFzIvvoZJB16uL4UmA7V
GdODU6cdWK3s1IRW6lB3eDIblQGghO/Ylmy2onSkt7HRAB3/IKMiyvvOQ9dgwGjvVAclLWsgavux
0Ni6QOM1pIFrQxi+MMcMwRpl6c9G4b8VCPzb6/1dSPBhuPD/YyDg4Cn7X3/dtWeBwANvXr+x316b
3x6a13fRwPR3P6MB6w/PNAFyQdHMwwJNTfQ/owHjj4maHfTVJo4RyLLxsvoZDWg6AgVohk8UrS7y
ejY+7mcwgD+CAoDjueCvN2wH//s7sQAsvXsB4LGIr4B6PIi0NdDFnyUPmebavOyh00Saocsm5uC+
8kUyuFBEZ2WrsOlGafs80HingAaTago6zZFAMox701OSBwncPnhaaitFQI2bzaOB1eX80NVCMTZ5
mpZsVVutyK978DCgbx0upQD4XU0GYGWkgApJ6GidoDcyVUX8xWliIweIPEU0IoLCa8C7Bl71FmmJ
NYs7u2k2iq2gQQjKmo7hNiijwTWDUsCwB+Cda9VuN0Xe1HZIPZODZcFio7Jzi1panxInptVtJTLI
GnRa1qP/qne9UVnVVYp2t0QpWxBIeRnktWuIH9GgG8SI34290StakBy2jqr4mVMX2bq3JJ6G/dAi
wHbR5eusATxwsxdSM4Z+NhX4QKU1Yhb9P/bObDduZOvS79L3POA83JLMUZmSJcvl4YaQy2XO8xxP
/390FbotKltEnb5toHBQQOEokhE7duxhrbXHKI2tfV7Ykf6Sa2Xd7xrJjttTp4ussUBlpz2KzcUc
aZmnNcY8HBHMbhEtd+pB2jVNqZbonDaCyp9dxeYXxQDYME0z2MK8haBPUBTKbXG2emQCUOHTjOBH
mEZFwE+s5smTjHYY/CoaQvMo1bnTXRgMU4fXOGyFejLlcnJ2FYQE/Slp8Vc0q3nJXLpAlUyT00L0
xu7l5kVI0Ij2wZgk1kd9ZACl2/YDsZVmUqfcSxm9gsNQxMrsBbHW9F7dqHgaUDJN+iAcvamuQwXy
+Jg4ilz5lhw0z8loZbmbFFGSnieqJpmvaDITj42hrz+Og2kVXt63QeI5vW2AdW9beXSDShmjvalR
K96bbW8mvoxrU/bNIKnd3lDb5lMdRxHJX9Y6zTUr42Gi8qkOxYMpZjFcnKjqB7dternYZTG3wqVB
K176omgnAO+S9UHqGRLk10Pa7TXJQCpCr1uLWGPuw3Fva9W0TG6SLfPPoS1zDEmefBaPtAbsgJHQ
hSd8i6ufeqwq4tC1aHww5ofRfL7ZF0rK8OlSntqPUqQX8V7Mc6xUbpijdcmwntCSr2WTVOFfZKKZ
em5DEPCxT7a4/HUhAuJeOZzGNKUVPkY1kytSOza+xXwPEP+IMXZgKhEF/ZA4lSOXBzTjCZvrtkyN
b2aVxYw0TwwlBZ9azkXbMeHDkiYGzoytbX43e0lEB9PMYwvZ4IqmNcv0AbMK/SyfS8n5JIdNjfBT
q7SWifIR06ddfarnQuUPaVqn3qe6nfKgwoaanUOV57YCQssuZTXZycxANO6Lukyg8jlRaerA/XpL
8doUOoV1rJO+NHfCzp2Iumc9VtJ8ilPZFqlrSpWujD7yG1kS7oIODsQur4SiDd6cqfnwHAxppH6d
k8IoPhgAi8qvllI5X6u0UB/CdG4g+cj6tQ31xyYSO9mYq/kuU3k4Dz0oisDVDUHcMteqBjaoZFq4
U0iIShY6HAiLKYbkPGQKI9c2phRV+loxD2grD07dnwoE/oAaRRUTqvF5KDnkeoAuSRYWoEnyBXSE
F1FUN7aJZmGHJeF4V6oBwN8E7cEcoRLBPApbqZuv1BcKaqPDKH2zIqsXbi9LY3TXCKOX8ctOlLdu
kog024W2XtQ7oTo5sZeuH6Nu4l5MzGTQdkJCovMohWk+ubwjlQk/pFGY2oSe5LkUttz6hlom1W52
ZjXaOzlgm8zvo9kkqmKkAcJ2tZLYT2bV98OdDKDIug8Uu5mOlegm9UUKDUMcEx1gCt1Szb6mkZlP
zCafxvoPEU1JuReCAVuuo6A5figU7sAVtdTBOhhmkA0gnqNBTk5QI6haGGqjV7s+c4bWm8cCRRyY
YFKxM4epyHdzr7e8Iy1S0x8iBusqd7lwHK4xyjPKt87JUueix8SIn0J2p9qNVgWv2S1DO7EOTWxX
0V9dC8j0vs8pmNzTLWFyWFQl2WkwrMA4zpImF4zHGsp816XYC2OvYic/JKGuZLsAg7NOWeh0w65N
s1T6yngc4CZlWRXNHq2scDr0kS3NLiJezX3JoWfejN8fPbW1KczOUQNwpy5TqfHKwuiCswkRjM4c
SQMgXiXTJDc3sESf7CVKrtkMghnGRpmSOMVJKh7k1LYml+c0C/xyENVTFBDkXauI4PhSSLHd7fSU
v+9JRRz8TAzTqL220FJlP4x2CH89aazmZLaaVjD3O7YZexaPi9csaxgvvUWgKtdieLHHYjTcjNlo
A6M0EhMVpInC147YRVT7qUya1BPdzI2o5A7oZ4WOSOrZTSYcv1KHKN3Hdiv9tMGO9Q+WVqZXDUl7
eERNYSNvv+CJsn1IDjd+t4rO8k2hM9k9auT5x4iQkLRrRVvZ38a5sOxzpk92elAK0X4PRAmOPGTp
cU++FYGU6tvqJaBSaFyC1o4+VwTnvYf+WhLekZOF2S4LANkcJMXkjvWOOrXuYI2VILfqhva+V/Og
389GDnA/lDSp9mxQYvkFeFal7UMVBOMh6sshvc/bcCCMlnWthZmdONOXzJnU4mcrdDM/D7oEtLC2
EGXm9Ei797YYhbWjR6tPV0fLzXoX2CVoO30qbd0n5VS1nRr2yXTPTEKz9Zqya74K9EF7UIpyOoH/
Kub2ZCrUaA4tA59qX9DMmHYiVVVzp6Wq3uwDuZXKw9zLRnMUUNkhbKhxxCCjUs4o2GptFO7K1sxL
b+yQefQiXZLD86y38UQRByETjgte1C5x1JRpyqFhR/vZjtLuDrnITPPJ7YZgJ3Uqc4MiA2s7JKhL
y0fFiSkAiaIb/xmb+P8ziP+lmBTf/u8ZxPUl+xEPf7W/Jw+//i9/Jw+W9h8L9hHzZTQDqB1/6u/U
wVL/gzuhfoUiOFMz9YXb8k/qYP1HoV1DPA94jYHwr+qI8n/ABxiyg+6BQREdpq36b5KHFa3V0llf
Z3l+CvqEJDdkKa9QJpGoM4mCma/ZxDnlY0FlqC8/JlXuDQGoSyQb0+rIlPL9b3v0T0Xz9wrmiir1
98JgKQB68ZXw3lbgjSK1proYOtnv9S/OFO1kOb8YkcEsxKVZlHh9K/mVaXjo33pUwF1eXBetcRcN
NibRhYfU2ZjmcXMrNHnp+MmIyzBe7/VWFHTFBerrss/puELtvMIxPRFp54LJMTYIVTU3vHaKzvkG
/mxFuPlnL5bysGIhDU939fXKTswwdl2wF2qpHFL13OfWceqkHbiWl2y0PwW4ZMW4KqF+DS2m+aj6
2TSzY191d7iBL5Y+X+ds9ojJOwYCUA99/6xeo63+/nmMIZPJYhdWrL36eZLmDLThenIkQAvTR41Y
OY/Vq1yDL5+LSy/FO+Fs9rUWA/g/fa2/VzVkzoOEm86lscIQVak1WiJg1dSeQNBHu24YduX8IdO/
lA3PmzPsW+PgBNMGtuymHfy2sLmyTNMhOhxkQkOaNAehVr1rZt1DZn0xjdjL4t4bq+ken/08OdHu
/Z1edvLVN5PBs8kMtQNiZpm/MGG/Yb4YLJZREpUEGXbiqXPidWVHKtB5bSltXMCtpVbWbna1aicd
S5FUE2nFOyrQftBI+0QZN/rpr3sVnCRfxZ2hJWPTqMTjvDZvklAxyTHsuokCczqkxy7P/UzLtgg8
Sxt7vXu/rbPmjdlDrzkxwiy+QK+sgvaXGNkxFv2diEeCtcktst4rQkTvxOzSSPj4/uG9uSbLZ4Ka
0XWmO5jmuiVDqw5Wd0McYSsH2yGrW2LMGSSeOfkFikA4UdIo/fj+qivk5T+7+9uyq92NBsbwKkmJ
8zjTgXElS/goLkFTbjLD7WBaqxXccpDxVWx5mzM7FzN5s+cahS8T/6ABmXh9toydlUZD42wD60uI
rIypasdunu5HVdqFirSrzHMgFS92/i35iwbukWLMgZj6ZHF9YTYeJaW/68ItV37zKCiKOSazLZZZ
qatfhTlWcYcltO33oSndLkOoWtKPbY3SWyro8JwUOQCKrsWeEOmR5OvcQ/UXGewkI/8w2MY1OUgx
iYr2aeO8bv42XnA69YC74bi8/m1ONIfhEPHiLielfc3Lz8WY+2Y1HyCZe5TaqMwfAoAMkj24vd55
IiCnKknE2LJY0t3ZQu/0R6OqG85nhVr725JUEJv8KAqd1HBe/7KeAhBFcZ6hWbfdibFxsjUfBvFH
WKleaffku84F1s0zRv3ENJ9r6EZq4RaUFJ2ESkJOIqYWF9zBJ/Vu7oYH8sdL/m/fIi6ZJhO+wwxi
ttja3uw6EGMhcpormbRD3tlL7WHfOeGuqUJ32SUrVa+avmVQqxLrLxemE4wp+jITkejg9daYRjKH
c8zWION3aieegzz4WI79jtnnZADFRXWGXdhGgB7bExM074eRn+EEfyRbtn3LfEwLqBclZcrOzvJL
f3siaOYGRjkMwq+C5ggOmE5nuOhW38W28mccv6SBK7HuhtEu37e+5qajLRVrniaLoPPVqrmspY0j
OnCakoNKoqtVAbOtR/qC3UMQMvIYao0iDfuo3ZSyWf70eulFSsYk/gCOaK0+eMgGSUkUR/i6iL4M
/XTXzs8iiXY2QLvKck5DMrkm+VZd0NjGqcxbdOSbHhZKhs1wP1Df6jowrCnPBVYUCN8uhjvL7phO
OR8kNX5idsKpT8ix75qlY8bq6cPsSF82Nv+W8Vkq7kyGF6LIvwgTvx05YmFZldusT8vs2J3mP9Qm
O3Z0bKey2ln5dE8r/QEIMfjS3hvK6hJLvVvDAdv4HbeMwDIckg9HwXetTU+n9q8kRSL7ehAetD46
G7hUS0gXCoRPUhlc2iyjNIvsQBNu7cGCmXpjBdTgufMaM+nXqimVJY9GX/HKSUspBs03BtJrdNdU
vb9Lq9l3AujbVr9TrWA3KXeqWZ2SSdrwkLfuHpAQeCkmfg4YyOtbYOdVIxclB5GM0W7M411lq+c4
zCigI8vCL0HwQC8m//19fw0n+9stkwoCQuG6M/V1Ca9+O34Z0PDoSERqzFTcLTGpKtNTyLPjkouM
UrwRGK7Qrf+sx1UnLYS2pRjLk//behHACTWTNIJQRJJj2ih6frS6u7II9oZkPw/RHlQMBcHjWFQe
79tFDZ1nKS0/aNXWT7kV0dmGbekcPE5vnZ0WWkRl11GEP+mmZwGxiPMPbaVe7TZ8Yo7QA/iJ+z59
TvviMgfJ6f19XyGL/9kIDB5YPu8hQInXG0GHV5qy0hR+zrCAaIgPSBSd7PxPUeaPtTr9Geop84CB
p+XiItvSC+pv36V+4/TfpiMQoQAakekz2xRE/nIzfjsOcB79JAx98qXaT0xwkg5Nhjr30w4hPTXz
LUJNeZ4OBeCPjQ1YPnB16V4tvbL3BipWO+eErx3EkSWkTcpoF5n9wQw+6Ll2VYVxHgraUEp8bqbv
TK967oDnVLF2bRLno65sVg1u3EC2QpUJsRVLxh+/3ozUVotQHtN/EqQpObdOemwa/VpwTJS3P7a5
eTWd8GwhAj9Q6hcWnFdd2gczPRWjP9BBfywUfttAbj9uBuM3XCQCfRRTaFuS8PySW//9sKRkEAhS
0/mrRwpyhtt3dMSYP5g60U/GjZnDh1gd90G/+UjcXBluhvlLoZK38vXOgHYJw2XAlZ830ZNJ5Tnt
gr0itXfpbJ4tp90FVuf9nJr2z/eN5FbUyHROh2PRLRlG+OpI1CgG5pDpsy8h+pSCxGiiYQ8MdR8a
CbpTNCyZ4Gzwfht14rWh6YXIOs3jLtSTYywvSfzPqh7v6fx9F4P0pB0EpIKEtOD933nrFTeow3GZ
NYpr/NvrDZIc+BN2H8xskKs1jIkonJSqufLNkdOvqbBit0HBUSjz84gWlW71UEC37PeG+RqyZqm2
igrg8pS+/g0Ux2n76IRRNI59Q86PUxo/DkVwDOYeTa8cvK56Lux4K3y9EUMxbnpZEN1U9c3LrWQ0
WiqToJG26kGNzD0Ed0U/Z45KIUn36P8fKFN6opZcZw7A0mxGcTfeb0pqS/iIlhtPy+rLtbYdAyOC
6BPQga777Djm6aPDwPdszI7zeKfSjcC43MbUjky9usxT/CSF/YZLX/Gsfrl0Ui8iZw2CrQPB6fUB
qKVQIqad86DUNv3JBJUyhIoUsIZDhDy9LeZPVs0kAVheaRK+tBpD/yzLVaqBwnryrQ/Dg9L2u5jG
fRWdM9n5IRWd7KqqVHrzjNZivRFy3HqNl3IvJDprkQBdB38Gxdki1WTMRQs/1s54aSGvG13du9Vo
/jDT+SqJT0lagEmLUAhQskMUImGj53eJdp9JprdxjW68CYaimOBiqVMtvJPXO8hkhXhUHExJKQZv
bJgPZuYPWZqq7qDUk9tJ9UvY93dKoV1zR2Tw8YpvEagOMyN7zfRrV4TUgdr/xsKxLp0LznP55q0e
k5qUMQwJzeJAc1VdgIzV06Ow7f0sEbHU3PqOHynC6rEAVm6H6TGU858bu7PEYqsXcxlmv0ix8wow
T/717qSM9Z7rGTOP6vxYa/kFqMEHq3CezWDYZx8ToeeukIb7walektT+mLTi4qTaKRvCL5Ox5fOW
1da/RqWwT+4APAhNjde/JuvjQHVSXh8rbj6YybDLhf1jIYiqYe4u7qYu5Y3n4NaSGjnyUsymWrxe
smtt5nyoqBaOOsVyS/aXqi34Wy7ZAaCgxy/aOvobQSKkApN9t1Xi5F/sl9/e3KZyKq0PJx4gBY3I
SN4pk3EMu+jQVuTpYfMQ1EjWKoiEAp50WzvcuqKLya+3GeCVA91VptZkrfhCtW0LpWv4AWhmVW6a
hp8nhn8rS7acShfLSI8gAR9LHSioLlET7A9QRDy4XI/T1/ft79b7QlsI+slScH1zOctSUYd5gvwF
QrmqHL+Wh7vCyh6Ffe/Mx0m2fYpK+/fXXLGL/vapFDzpqJKYLaf+2srUWJ2lzOJhjYm/HJTXlE4/
SV7harX10zYABxAHyVHpZsF02Fj7ljcygeks6Zhjmm9ScwfCgSna2U9s+ss/R8P+WHbDXduNd4Nl
HCPJOFp0SuiYEIlFu6GrH6JOP5Y0+xFCuqukDxs/6JYxmgY8OfYFEdE3YZhjNgWQFErpQ3KWh+hJ
qO2DroaHKWsezKR9KCrHq2ZUm9X0qMRiY17fWwMgTaSTtDQN4QjYqxufJKM8Mf9z9sGoeSF2ILKz
ETLEboy+vgAkd+PquPHFb2MLloRbht91bOfNF2fgMso5UWe/K9sXFQgk0MOTU5h3zayRqJ2BsexV
Gtwg/e6oCl9idTP2vfUTFn42jyR8QVAjry3QpgTUB1k2U5jQjovn1abPIxNnljJZVlJwZt8nHeFj
CtTooSdjtpWkvQ1vlpyEIcI2LVQeodWrKEINfbKKOgTVuMMS7IIhP/1d102PS4amV/lRnIvqRw19
Pzc1N4q2hN/e1glUmagGeOovrua6RleAPBayUwJky/Nj2iz4mfQxRryvrZBJxg2/f/Bvr54KN4a8
mKrE0uBeTPE3t7voL7SE2hMJKZWxieHc7QQzg9l2lCf+n5bSV8HjIJdh1FQspSYcoOAxqT50RezJ
xpYu6Y2cn68C0WsgQULTcV3oLTUAUa3KUgrwEtVuHu3Z2oO+Lt2i5vWgJCJ7clu5UkgvNAFl6ZfG
t6Qx76Uw+Pb+V9+6yw50IYfih7EMj3q9wVQTcuJCi+ZRXILobE+NsJ8jW71GT9XwDez7Tk43a3w3
rhLBk0yVl2SOmufKgbRla4E7r6AKxOO+g9qdauFOa6VLDU9H9MG+6eLjIH2uMF8ZUeJiDj69/9lv
IwhcCc0Rk5Y2fnStGlSSpSvIJU1+vzOnEt6Hfo3SL6P6ueP5sufNL75xdeEaM5ycAJv/XcAev9ux
3tZNjPjL5AcR0wqt6GwhM60nVNr+imhpSLq2n61inzr2c2PaEGOKJ7Xe6nbfOGu+mnyED6aVtm69
WO0Ao7yUGJVcSztZC5+yAYwXrGelQgqhHlxjjr/SW9sQU7/hMnCYzAGnE0XwtA7mi7rvJi2p0TCh
HKLRJ6wrw2u0fle0hWt2W+ICt76SughvBDsOe25lXEPpMGrJWeYU2hlwTMOzomjXm4afKlhSflfS
s1XqdOuFevsmMznBAtdh0DSilLhyH6IAch0n+egP9Iz66dmcEmifzMSu3ALgnAyCTH4qYgr57X/h
JFXyXtmGSEiAsq5XOVaud20JStCMibbV7DIig9D3kadH6Ub7+9bmGrjhBTtAfrbuKxZq6yzydMz5
LBJU0NDR5uZAcjq1YtonZbCLRvPYR9NGxHHLYwJWQPCfSTALXXL19DVOgRi7YwGE1P8KBotNTPd1
Xe+iqPwW0wworRctHnzIOocodz6OCngWxX7+904DxMTis2hMvAlCBADrUC/V0Q+z6BCVhjsY2hVY
pRtA+BWOtOvMraLKzf1GdQFGJ3gN7uxrv6Emeg22le+Gq+iH9GYro/XS/jHRUSK0aE6Cwsv6jZfw
RrANSJDqImoPto1pra4QM2y1kUb86CtO7tvMxHRDpT0Gau+n0iFdavPQ58LQuWQDEQATNU7/fqNN
IkxiPkxM/aXI/PurP1itCY6RKxwMR0aR8CzNRbQvutA376ZR27i7txwUdUWHyApsxRu/KNBA7Bq7
x0HV0a6Oei9N1Kslf4pyijI0XN7/uBu1dnbXYG/NhViLfsvrMzVRkJR7Q+a6TvPBrsGz/6UI84Ua
bj9P+xlx+tp5HE1146V/8+Q5y32lQkeWjubEm02NS9pWkCFhDDIKMjYREhnJFTvmgywQoHFH3+vf
fumvJZH3UdlbaMyrLzXGMO61epZ9YBGVq0LFk8rpzilRDafHUNnmJagF1N4pYLzStAWVUd6cK8vj
DcnbF3AQb8/rjZbrWI5Mhjj5klx7o5p8re8dp2uY7tnEXmXmP+ep/Q7h6YPNRLFc+gx/4YdeK56l
IYLlzMZdnE2f1SFw39+WlfgROdvyuwg90K5a+NXr8kUrmemIHwHDozo/okz6KPWgdLsjEFrZ06XG
9ia1m30lBo/v2KWnwNlTk4eCYXYuo4APTvZHNjBrc4weVUf+E4pM7tVKd00s7RjTwgtkXjrhoAba
pvpZS8QhCqxzAaeV93Krf3Nrkx1kFpbmEYn5WsqnDxN9zDpAC20yen0KaiQXftGOMAyyhY6y5Ztu
r2ct1bclnFqnYZ3emHClG9lPOv1aN+M+Fi9l9HHpli9NUigEJ22Y7ovsOYuTHayt3Qh0AFC8l03h
M/PG/shMZSPCeVs/5USJneHIG7Qz5bWYTBjPrYU4PjBC+bl2I9nZq0l+4dffxakLfeTQhf1eL7Uz
qkfXYtxNkLsUMJZbddM3YebyOzQa+CTnQBrXjlsajLnrAprnVaxclBGKQptfg6D9jjPdBfXsC3O4
c4z4a9vbn4YWpE2G6kO+4b5/qYG8qlUtP0PnuaZMAJpjfe+1rh9GxViwnFp2Z5cCWkNyMeZ9JYeQ
+hkS1o/hU+w05y6soOdIj5XJu00hPpiHHfSUe4kEpK9k37Scp4Gsf5LNpzGcry+JCD41Bm2Uwd6I
bFaaVL9u5YJ94I1l+96iT4wpryopZu+oI9yF2JBrxManSI8/N21LqTUtvNDSaPjRpPVMOuMxzCnX
YOZXREzfScACJvuiVfk3g//YlP33rJ9iP5OQExfMkA4y6YMz8HhSVX/fobztOgEVQJ0B3R1qchC1
V9FRqFWVrWc0BHUbsb3ahtO0k5TqaiC3qnXp17JQTzD3PGfKvTiWnxt9E7uz+NLXR84wPO4j6QXl
CRKM174WfSzHsEp7qc9Jn9SOBxtKUdA3J/jh39vMdvsUFYgLcid3tD7QONgq0C4LrH/AAlfHnSpU
odcRojmoDH/T6BDGs/7RBm0Hc9oIxvt0/GzL2a4tiVUnX0/MH+9v/ttnlXiQy0+ApizGvnrjEGto
dXngwyMV3lhHJzKSLqn5vYPytFS/tXkTgnrzUwFlUYKF/PumzdWNKfxYPaHBF6l/dup0sWv5UQ+K
D9Fcfq0WMeTxYTT042wq0YapvfW+1kI4Ng0q/qijrsEp+mQUQ5zNk1+TvwUi3nW9OCiJca6gscbA
0t7f3BuWze7ymVg3bwwiv6/NKgirYAaKKHw1DH50PJW6jFRrnTIFxAQkBk6679VTEqWP2sij3XU/
yL1fNn7Ezf0mFMYxLBTotW3XSdqPkA1nv4LybAbWrmZC+dw5T8Y1iHroXt2pvDOq9On9dd/UvpbY
wAQrSYlkEQJd3epZUiRY1hZDNhucNl3MTrV2ufUC8mD//kpvQ9JlKZA4xpJasd5i5L8F3Ew3rzN5
aVuPAdhVqwVuYjnV90J/KM0ZYKsbD5Jvl9FXTv/r+2vfsCh5kXlHgQ270taF/TBIu6mD4eWHRubP
Gi17tJNj5acMBE6ptzRDnRtegq4ZdVRET9/mkZKhOhK6OhRxAVMt7IeaCjlyFXfOFFyWziGR5LXf
wrTd8hG4R1oImPDbxFErkkkoAh+RBCWtXuXPQlJfkKHGrf9RBYqP4E2CEEc0ZUdzkvxwCnbdCPpt
Yuy29Kgq7QMcFpT95a2RbLc23yGZp7Ol0XBdFy1SqS16PR2BK9DPGMfuYRzVY1bfG4Trfb9VBbu1
+YA4eFuRrKT+ubKyaNBmuP+07axyPAE0Iiu4VkG1Lx3pCDYK5m10QpFqKzi78TTRQyYBQeBoiVFX
92jCmmVZwsJMPTmLuDtJZYRgBhKusbFwTezPUxIc9bijMiXqD3KX0j6INy7zrSumYOVLiYamzZsG
Vk5LsA46mQ5GE31EyPSvJvymzNFjPid7S9vLRbRLE5NhAqb65/s3TLmx7xQdDbwXjQMkv1dOdE6o
C7VJgtEzR2ccwr02TQcGj8itdR862jEzp+9pFnxeoPVBnn0r6+6vSUZlctFpksQlamHgjsbFnD4s
bKCNX/emcLZgDqglgZaAiUlu+tr3lMCcROFgg+DNjgipjUP618CD6s4ARCarOuex5KqmRIuvmAHT
OLH//i+4cQkWMVxycnp7QCBXL7jcqO1slj2d1Vy+zy37x5jSzhdIHQ27VEgbhnDDqxMoUFcBZSoD
0F9ZYz0Ek67hYf1QNz8ZRnfK0uleSpRvaqJsVc1uWb4K0kRe3CtEhdVaEXjqEQY+Nqd8qLTosuA6
0Zg6V2glLsOo8Em+llkenGhQnna6FZTdMjzodw5+fZGGXCe6SRWXEGNJZdsa3jlV9anRDwIycDAz
gaGd7rtyr9HWeP88b6yqgqCnUkjxCjzrys1Mth3bUgV/bMoR8lT80fioSUguQaaf1K9Bn3qTcDay
h1vX+xe1jiYK/7wxIilsgTHW/eRHSXjtleASRtKzNIzXJj93yilQnkx0x5Ii3tIRvfm1sAWodOO/
kXt5fX3MYkSxKaKXpE2zJ/ovE4qUzO2bQv1YQRCPIE38dyEo1W7YOPA4CPfXAUOg95qQNE42zFwp
FaegjZ6HftgpenNKT03wuReSB5fh9P7R3nhIUYxeQGYYNI/I6qqOStNpVVHiysfkHGnaWaOYXgn7
oyJ611m0LnTDfX/J2ycL4GJRvWSLnVXrRjHzHD21YfZTNTkHcnhgvee40DwN6GHTQdxL9L0W/0i1
6PH9pW9+7W8rr7520uRcqkw8Y0ICmojPNh06JkK2mXGYZpkhNFsgkxuekGovVgRHlA7v2l9MoZUH
5kiL2xhGqij92SjbvSHQLzB5KbSNuPqGJ6SmbwMiAFQBZHJ1T+OZwTuytSBaDMMrJxB7YDon6UPQ
9of3N/KXOa6SQ8qANsxA2+Yg1z2heIqMQoVNhGpYfJCjmaHxmi52eoI8DypavtzM50BRF/rcdDGs
yTMl9VwbBgzQZjgqjB2bKuEim2Pv0rmy/VL86yYZQSmIQdBu5FbkVytXPSC1Uhgzm5GgT05AfAB9
fggol8AN3sMV/S/SZXVBEtGWA0VsrZ3kkIg4yxY4ERO/97GRX4TMrL2x+KY0l8mkMRvtW/GHmEiq
3j+LW0ZNt5nHgFRKBSj72l+pdl5bZRQTclrGrzL0hNuIBWAGRBBiady38KzeX/KWi0RTi5dQ1ymP
OCtDG4Stj4ED81QbRledgcQgFFjQh52/TVNFwUQcc8ia7y966ztNaOdQNRVKveu6QFhH9WwAWvG1
sHRRtDimevWQabJfqIFn99O9xQG/v+RNV7UAlagCmYtS2BIP/JbGNXWH6rDB/e1SUNEpdETqLEyt
OM3TZyVs3SmBamchAF/ZG0vf2mLAWeB+qbOT6KxOVRQ9MihofeKm0oPZgVM1lvaYztxh4Q7JF1FH
bmBsdDRuORB6KPDlkBWg2Lj2j1U7WEnMokMVn5fCL+GOm5aa/1+0WDEfUgeop79Ii+u6xyT6pM80
lhpLsM0gqgpDoMgre+gIb3j9m1vJQmT8UCRBHL4+xKwZR4ZDcUEWqIAMb7Tqx7slNZzlzmPzOb3w
y6xtxaW3Si0qWeD/XndlPGGVyyKTyBK05JKVXyWzc2fZZgjDw4xAD9pJe0YwzNB984eFf/i+6d68
LRrVc8TD4YSuc7QuQdjSlilQ10N+cZJx13bOJU3KS9Q/qYg69nRa31/x9mUB/LEwzW7AEoYhDcTQ
87oOM6zOSokPUhqiSdE8ZChKRpZ2gqGP0HPxTav+q3CR4jV4gSUPwCu9PmSRtqpkDQ1VQ6R0Giac
R+ahKsQhPTGeyuur0U2uEE03cq23NIrFjOnWUAKB5/SmUKxJ2dAz6ZJKFjrU9kA2OguLOata4Wv1
VQokOuu9ejVy9U+DbkUY9acpy/2lczH3ReO2c3AYxuw6TpFvj22CCtDUIPCjt66mBHu932Li3rIL
eEkUVjELOC+rfULkfVYziEe+ZYlDFcoHQyCjK8ZD3KDfZfmqukXEvLkiXcMFV43q4TpnCUGzO8jv
TL7ch3tFBLsCNn1HJGAM33QWRxZzozx0K+qiYo6mM1wjXuPV099qUxtEZovvhHmpN/K90ua+NVvP
Uawcg00juPmBCLLIoL5AEa4fCVvXxDjqDKJDCvXcoxPqNMUFUeQH42AUKUrO9Uacd/P7uGGsRWsM
/s5rW2864Vhxxvc1zrUJHE/Ne+SL2EnxkCHl9/61vuU9CSjRN1lUb95A9KkmJ1CBMJgogr+odKcG
P5aYL22rAsV5kJEgNJSth/fWootxLo1uGkjr1yEIEJIL+4YTNKClq+FT1CDCmMquEsi7snCQu1Qf
JWhI//5bbcp3nCJtD5zY6401AtqObcSy+Rzv4jp9lIC8ROPMWCbjWKTZN4glZh5suOqbDwVQNlwJ
vRaafKtnV8xJaKQKy8a96lXIQ4XfM/FRUWEMwlKHvEjXY8gsNzAbr5v+i7AKUXQiOYon5Perb0aB
O00KmYe4+nMUxn7UQ1yBQ9EY7GQ6eoyM24iUb52tAyiEVj2t3Tf95irPdPV/ODuv3biRdl1fEQHm
cEqyu6WWLFuyLNs6IcaJOWde/XpKg71/ic0lLv8YzGAAA64mWfXVF97Q6QFPC+i2kcg1sBynSYzp
7DmXvkyp5U4YHrz/ZTcvJ3pDKLiLfWWus0fgG/CgQ2CZytxdJyoUF1DGeQkFNMr8Re6vkyx7Vuzf
ObZkO0tfzpDJlF8tLY7zqyQyzdtOmgfe8AIfKJ3xSMr9eT5hHHXIrJSvjakmOjnkQVp4nUrhIYF6
t/MbRI6zrtcYRID2Eq4zF4JRtjGo+DNpPL68sAz65wG+4IlnPaeCYUFm23zplvCTtMu+3n7zELJo
SQqpqnVSOetNB00MZGhp3aXCKrWbnpAA/Vo39TWAjHMBJNgR0neEz687jy0i/cVjg6lnmojs3CUy
qFJIDJYQ6MccfC7m4pNgF4nUL5SDL0r1lXnuxyTyAu0XYp0ex/PXHLfwEZqdPbBxRRCpBfbqpYe2
zk7mNjLSoJuAQhuMBdBFn/LitgiDq9rJvJgZfVXvYbA2cnmWJCUSwy6ok+Invdp1sqPWNdgVEmzy
jSkNbtHzdbu7pNjzZN76wHQjoZCIEZB8IbSQhb3j5A2dOtmCKhpkFP8LspcSxi/hIZSqkzrVvom4
Qdbv2Z5dwhjJu/B84EEF4fwizY0dCXJWpfCUeuDVuXEGeuZO3Xms5N/TZD86868yDq8zO3oALXXf
DdUxsH+8v8s23zRNEIGKEhonq/PtmImy0OUCfK1E3xDUcbIPQsFQl7Q/7y+0uYvE0BRdDZ27cXVP
YLSqSJNJDCv1YHAlGrLy4GSugo1D2yW0WKzB1UwAhO8vuw7YAgYh0hv+K7DW61sxaxQVg1x1QC5E
PonuRmCCe8mGg26h+64kpxnhJpkU6/1lL67Ff9e1mMpbyDpdiBQhoN/beiKjFtHFh1Dw5ePIC+vY
1WuAUGg4zvWjdGqB9ceQpKN2z+7ppUZ6HT3ED7BprXArIyKDC9HbI9TIqDjWgzb4Zg6cu7wrQ4Sa
pNjDGtg3kkfzuqhTV6lBaKVEdCXFGwDLx2XnPay/+suv4BeA3mSDXbTamlhWUa1GNKM2x4MESjjj
imjk9rptx2ulNo41nZedVy8yyIsnhxhj40zGlbGuHkctaZ2ysQc/SeOzwKzOhqek4Q2DHS+Tr+zk
C9/FtZS/TcBentXCikUcI2RJV8nIMjdMDVXe+ISQhbZEh0Wov2r4sAfBnRDzsxGholY6vf+86xP8
sizMKza5SRPtZd73KlaOQR0WFohNX22Ms5Az7Iv2Y9f+iHp1b6whnmD9ZmlEwOxkpcsWi5rEJdqs
M6ovao4IbYA5eHVCduFRUE5L9Vc5yjd5imqT3nzUxvY2rXd7t1sf94X4r7C3iSSrlyx1adNo8zj6
BWrl45VYuMFxBQbQo9p/VisTUzP9gxY9vf+SL2K1eMvUZFRkQj+ffvjb48Q2xVKvARUcppgvpOh3
ZzWTs+xW7r4v+G4zLvBkBBwNBtpmMxxolXrUBztX8VY0e/0rVtE6Ve0hSlQsHwSp/oXNUC+nMh2v
cePzQzASQrRPQOd2nn7zrdOeIBUk174I3imc70qbmtEX0TMFiCp0w5pJB3fTHcs8vWHGhUL1dJKz
YmfTbTwyNqsCHc0U4rI3IldSO6YGoE1DntymQxkz9ly50K4c89FIIpfEZacXJF7iapezosBxAeEC
xLZKPhYL6W3FiEY/mwFVLfqHsaemkg6L5RyseC9cba6GwpCpsKRwaXq7sXqSPwnNdECpiCJOIwJn
OpodxW0tP1XOHnl182WCBkXPjMAIAWe1WKxWURgSGnu1vxYlTN2FeHzHHqgA5D+ROw3qb3b2t2qM
HB7SORJ36lNUxNZZtIKKsWXUErcACN1UMa7bUuHD9Tun4yKZe1lHE41nAYF8Ub59nTYmktJZi2xi
EpqGxxdaBgo6tRWf04TC1ACqZXReI0k8srRz62y+WWSasJyHD3PBMwrmZCmr1Pk3+Af9sxCIysr8
Fs5azsOmNjyCeE9Qc+N2ZYLBLY+wB/279dxVckJpAPyHjS2wdnjJ5y5+tEyk5fMbgZ11/qusQkii
Ueej1ge3adWOzslmy6BJsTfShoNRlq7AZ9UxPsHTbaefKtwchKhnzE1vpT0JFiKU5VVRWzsl8eaT
v/odq1Mz2VGc0gv8lzVRFN+06SlSwmPSPU2Fj1WBuxMA12Xwy856GStgfHLZB0wKtOYVk1NqJNON
6AMOAAcElDv18Gj7VEqR10Wov6OHL2Sp0H//kprq3v4WT7WOTERBRgHA6y+RY0M1hgZckcHvkvhU
GAMy4YYXYUiqlpK/GAXOZzjBkl0jXIzDU9D/F9k0eHL4RwB7cXVbh0ZSWtgMA+mcBUsklEYEOCi+
W09WvsZIxmbk8IW9Fz22jpaA0gPHEQ21dfSwq1Cvi0XYaCmdJwrCiIrBPs0aq+eAhz+k47KTU12M
iMX3RiAbjJSBOiWZ5NtAuah1KycDtw7jyU9zSS3WYDShulKMlcjwODWfaed7GVp4mXWNCp8rm9MJ
TYhDZNlu2Hywm8WHpLSz6y+oWC8/C4Yq2TQwWPBjb3+WnefgImNj8IseYoF9Xasf++RGHwa3qqCu
UtHIz4LRKDSR3j8BWwdO+8/Kaz60XCZKZsYkt2JqKkjuNV4j8Y9IfQ5p8EnNbv2ykXLwARh9O8zo
jYtbOCqUGNmXifol1q80DC7RHetHyqfx4HTRQzB/ResFr6w9+uTWfUyvCcdhlK0EW+jtK9azMB6b
HOubqAfBjaSWAHmg8w+MpXtQ0uD4/nvdXM7UUWjiRIs66e1yAaL+6jh1Aw1Fw9Ok3iuRXXPUe6PI
3Krf64dvrgblF6Nhkc+usctp2OQqDgWDnyfRSerQIzPUM/pToHlJPhTn4f2H2zq5Yq+CoRX/WYcL
a8ZzcM7ZNMXA9BnirZhlzN13CAO4HMVeaKAuWO313zdPCeB/EaYIksSNt+806dtGMkZlAOt1DLXH
AOGT6JcTGZS50oFbCYW9k6yfptbZgRZsJiD4coHaAEANQ3VVJfSB06BAx/kcZfruin6VBOjB0W1Y
kuBWe57axtc73avtPRGBjeNJWk6/DFAnotfyCpZEfqNrRYsSYKgWbmpIBwlh2FauATgobtfqZ8EA
eP/jbuwlvilNcEoCIbEtrsxXdaddd7Gt1tBsDaX2ephDapMcou42lUw/0Pfuvo2tBCqZmxd8GaDV
dUAuQn1qu8Lo/UJiCBcBDBfpRWJ6QidLOzEs83ol23nEzUXRtaHsQ1eFJP3tI1p9ms8OaC//g2V1
BzWmWYKyUUgp30woE0r18df773RrAzESe5llMJCjk/B2xcYalonMZgBTdD2YPwQGFxtDX4tKxLge
E/mxt8YTaK//ZlnAXoxRAP5fBNsg1AdtCjkx8kAEYgouQA3BmN1OyVcpu2FY5YrRo2X+dW+fGw29
RwZIig1X6ELf1EnsTupsIpKiLlgOlm4TYJg0nGgf4Kp5azs4y3/vhvrUpXvo/604Qd0hZO+55eWL
2ItytL0UMp9XKNeIZHZIDcqSr46UH2DYw02bqDQfE1CEqJP+feDXaaTQDrVUwF5rpKbUaZPa6Cmh
uEkPilacuWFvEFMeVCAy6Z5Iz+bGovtqw3MQTMn1tWanoZNMUUV9AqO4Ch3fFhZKMKKU5WOS/oJp
ocTzaRl3+c3r4Y34wEzsLXHjGIJv/HZHY0w3hnB8YeOX0sEJcdtYhJNGfAba4DKzF3reQghQBCkL
Fbf/YmeDwQUHBfiK51/dBfQsJhMLOna2ZnjixotHEF8k8Eb0FYwJknsGipHhAbLkThthq2Wkv15a
xOxXAVLF7TCqgKT6Qig0ajrPsb+PfekauPQtXX3GutgEZWeXx54MR+tvdDh7O48vspVVxcBvYBaN
y8iGiPjs9HWt6zm7DDkqE4mAUipOQ3zUEdHW4xhcjx/lZ4EwMRPzbNb2l74Mru1yb1C7FUmFkDaq
H7Ti6VS+fRcKfKyh0svez5LhvrSGo03dOM1X2Cji6ZbfxjWmE1K19/gbSSQ4dzoB0Ovp2q0L5EnT
0qxwuh4pQPUse7Hcw/v9U7aFrzuYrXDs5ai7XtK9ML5RqLHVaf4bQriA1sfbxwXalIJT63s/6Y2r
ToPJAIG0Nj+HmCnGsdux5//Jzc6b2uwql/c6wluH/c3yq52ndaVSJ7gc+nNqnOUKcDS8DgcIntwc
nfHj3HOJ9a1bg1r7+/3GymKSJPrDWJG+ffC0cqxqbGmYxQAPqgKyJxflAnmjPghRtDhFp1WSjoDW
DnH1OH7OpXtp2WOFi8202vSwKajayE4Y+rzws18dvCwe4qVJgt6fkn9s+0+UmV6e05DYjS7iPV4s
pAqJdLowDBFX79mOMd9ypKn3JT6zEIcPgvjcItCkYoMqDpXBMdt5w1tbS4G9pIJd5jStUdlS0chk
JAnmwlV0MCbDFdIyMMCvhtl+HL9NntUIIzgXx80r8rfPO8tvnCgkVzTqcGoW58KYx07R9s0yDnIq
jQf03sPZeSjLFoYztnAJ+tB2w/9I2uyN5u7iG1EEgAvZAgQHyvJ1PdEgrJalA4vXQ/QtaodjLyXf
p7i4t2rnQYhYdGlxGJbAlaXiU+B0N3nu3CqN5YaLQrvawNOiu4kcvfG0/gHRvr1wc5kS04ODZAIZ
QVR0F/uhDvVxaILWN/kMtu5Z6JWmbXQK8Evoo8hddOPz0BXPQQDZxbQ/Y2XEn/2ssuWuC6UnEX4Z
sewUJZeblLRZiC0xIoLbt675ZKje+aSprd+U33uCwBiNRxSJwvxZtdJzkqd7MWBzQbCj4FREU3JN
kRhn9qijTK2QP4iV79bnoTVcgWw0ivtB9YREHcmHv7hg7V1mwChgiYHwgHnvVR8CpeB+3Nm1+sVB
FaXDf37S+vphnB0H49j6VavD0sXYUu2pfZEfqA3Xxt8qb+trSv+HEKMJ81sSoQgCqCEz86udX3J5
fgANi2Y4dwAjuwtAYbooldkpDWIYhpsgX91WvYf/qGu3aK7ESPqU1XUbxAeC6HFn7ctUTKytgXEV
xQz/vg3OXbGYUtepOMIWHw35Uz/cokig2McmVsgNEFeLbov4t+Ts0cQvjy0K1PRySDyhqV808ELQ
33q2dI3vOIlrIUfalHTHGp5/+FgLx6CQUm6833nay23IqozruI4YO1x4q4EBM5VWzxvfjv/1Vuty
kK7AwkftmGpXRrC4lo4XD7vg/5EORgQdNKf17IFwXkNECKOD1u1dTxvYANoDgsYOcAvU5RoCqcsS
fLUgbHyJ5LPOaSZH44tt0jSEZ1H4mIR1sa5VplcvUxrr+87LuTwQFDCgqZhpEqYu5vJzJxmzGjuw
boF1xR08i3OCTEn5LH5KjuzFoKRIzhhuQCdf5EkC2iUVuzppooJ+e4MawFyxnyMwkZwbq0TJSZtu
bGtMihOZsWr72GT/IHjNgLV2OyEKHrodIetzkh505zu75/3XcBmvWZ2ISKVtECDWyCZV7rOgSu3G
j0yAZTQ2UROdmjtLK9wYqMT7i20gMlgNGXAuMCBdwI3eHr9MTkM8YuOWrd+88DFKnUkU6DU7nE8d
rlmOcpY+NCFtjQY17ewKW81bdNT3guFlemRAThQgBZpyzDhXv8M2Zr0sZ/iHz1G6fMLb+6pEUqGx
ADaj2CmchgSKwIEfJVIYCw3nIZAOQ8Ywq/f/7LwU0ZhabQB+Bf0jgVjF7Wa1AezCyNMgDWtfo6MN
FNlt7xRgonn2ZIe/LUzUy7p2M6rF6jrsEdHvXdVNdk0/LpMqXsmrXyFiyauMcRwk7t+Z+qPtb+cs
BaH7PMwP7MzPDZK6xX1jA/WUDF/SEz8f2p1tuBEfBfUNAAd2KyhSiMP6avW5CJRlUKwKinXjiZaP
HuHMxRgtjw1PRdOZhO8YqF/ef/Wbq+oM8Uxkp+ioiXfyatV8DpOi7IzKj+JTNqG0w8cXImDC0aeB
4CghWduYO9P8jaKYdguNLRYUc6w1LMmuBgl8ArHPtr7VV+GPOPXj6OwMsxs3FcJjv+bqKl0eUkzH
esXaedFbRxA0GK0I7iOYyOvyhPvHwLm34va1QYBRl0yPhv4srgBRD84t07sKm5PseWQQP5vIvQol
c4q291/95ltgrwP6Iwpf3gAjoPFYS7LmBUgjhnjd4BXcwvBOPKEeLEBi4oIUgzx05P0Kjcyk2WuU
v3QT14cPfg2DJJ0b6UIgKnGywnSmuPFLRcfC61wBYAHIXHyqko8W7HozuLLGn5hEu+A0UaN9StPW
y+e77tmUvFGz3Dp+rLIJ4Mvel9q4vEmlhb8HqF+C1KqOnPQ8k2wo1L7DYKJdntXTYiuMOZ9JWxsU
0Ha+x8ZFIBJEQQgkT+EqensWGKFLY6WUtT8O9cfUWRhPyECLs8b6oc76z2UxMHP8944WOULOTdSq
BeXGdJBS6zYvZ5KqgK7JqOz9tI2E8YXczDuktKCqePvTCrur5HxSa7/RltM44ibJGRWNbymmYVqG
rt5Bwhnc0dzjkl/omEFGEkNQtMOAxwoTurdLK31tLZO61HT2O3d5TEoIfBU3AV3aGTk3UXhOupCV
SzyHjobYrEmLvl4UXhfVw84n2ngPok0r8gTADtS/b3/M5MwgLWuz8udwOozZ56Wd3ExRz7Y+3/Uh
vT3QR3Fd3JrGHmH0gifFexATB/SZhWrCBe2oKWcsoTris2plPnxkFCHPGU5IEQYYQA2EaaqMMS0W
I74A79Do9qwSXM30oJnpwSTJtNCq7n9Ioenn2XDT1KNL92gvqGzc60QUwYsipRS66G/fEOltq0KU
q3wHsgszLldrRyzZQQTYn7peOsw6zjdS6cvx3WA21/MMYT6mEYpHaMLECIv2vQ7oRpb55heJK+jV
FWPGE7rgs80VA6PXofeDZYmdnQvn2aT66aBRiYAn3hXHejafW5JPpfxv9jEkIPCC4Lkou9f7uJGT
XAtibveu+bZU91Lnp8Oz0MBriSTT0HliJ4uvJqC4tZRhjUMeFNHGUPZKsK1vRFcKiRP2MRamqyMl
j0GeJnJU+52ecus6XxqS3iQr7sr+Ix401/IUfxW/ZB4Mr4+fBY7GDooXKwPBuQx3++Pi2KyuACiz
3MUEWrLTtZHEbMRjtJQpZxyB4C72chsWS6YGzEFOCMMh+42crvlnMJ3YrXCm2anSNuI8LXKqM0Iv
Zci6m9WTfitjxqkWCsKDrjMSNtwaqgdStwc91fxolye1dflysSBPR1tYhwApapJXu7LVTVNaNK16
cTx2rH+ssPUEZHfEKKpqTM+uMjQWbseoPNpKfc3b9JrmeSecbTy4QzwjpHBUL2PrkC8NGqRO6Vey
yQDiFPWJX7vzQigFfteajw0MG4YCXmqSlun9QQCIhcZDkGA6Gf+q8v5aCbq922bjxPKzBOMEV5NL
rd2W2SbE05ATW3TXnfWFbuMZgX18TrgNHbp7dCm6Kvan/sugqy+0J+Y57n7Q3fpKAnfDphQIggvG
fINSzCSlTeVjguppXedJVn5qT3OTXpV6d6j6hwqoTYGrV4qlVMysfc+DfKtO5ycwnmSz4HGmrTaK
upQTyX5W+bo6uE2RX4lMbcGkdqoRh4JjZsYSdal0jJv+TtgtVxAZ3t8nG/GCNicsTPJ0MU8Qf/5q
rzol7c6qiCtfLgUSpX/xpZ+k1lPnPYzb1o58vdQq0dDKwQqsjKWc/msThh8E4EbIHztjeChCAuLy
9W+fDQ8HJp8cAyCF9MTePluq9tYMdbP0RRtM0EBVRTqiIo653s5pu3yLYiUR/6EOC6DN25XiQZfz
wTLKF5sKwJli/gfb25OSvQO0udKL6jrFHJST9ZaRqjQtu770C4JIpKrneQH3T3deH/eaFxtTHp5K
dJCYbyGatTbpzPRKz9piLv0RbU3ysXYKT7aRnSvgaAGXhhjoMst3S0ty3/9yu0uvtqU5xUjO9GPp
t23zwuBdSprvDfg4+R9j0t1Wy9xScbyQkLGztNiGby8snhpGi/Alw33LWL3hujISZairEsfxuj12
M+0qq3bzCTjzjZU4B8W+G7tT2gx3BmboAtdkx/lVntNtxEly5/raCBHMMwVsmzsMiPrayUGWwDeN
GLT6gDW6CV3pLr+V4lOPKrmoKPVK8jMDWRUBr6oxrt4dB4lmzfp10EwWSDXoBBynt1s7LbPODvqA
QzR9dmhe1zMnlhskSR/1OAMKy3AIemJFtBr7PfWWrd2O/5W4SsU2XINyjEgvqxxNar9JOcE6KTF1
Kt1EV+aA7Xx38V3XDwpqncRJgOUZ568eNI2cUQWNiZ415TK7XmrPgs/UYvxNV0YkkgGKz41CtLI9
hYpoSnbABBePq2rgAanDBAOG8nQVRmauAEhVQHHSITxEvGTROGCEr1AAvP+0F10xsRICANhjwJLX
1i06M7P6UkvMwm8N+YQ1ySc9xNtH3YMoXLSAWEaopYAKUdAZWrdD5Ilh3ZSzzDQxq4yK69i0vQzl
qkF2bgUopkY7TEv2MI+XhaVYlz4QKp+4il/c7WMbVlHdWoWfS/rZPJRVy4S492JTOkSk3hJtdxVH
nzpLPGSYzmPU35DBHyK1x4l7b1p+ce+JHwNrHjlO8Jfo87zdWFIEjcyUpMIvwk8OLLGCYB0WqIi7
eX7/f0ixtr7t6/VW196QU6iETsDDtw8oYLo2xxPEhF8H80lOeWqOqtV2rpMfXupaMRiL4oOTHrRy
Z5tdJlk8O+1v0BHwB9gFqzu/1soSwVXiuJHorjBjKQpW17rkXpmXEv+y7Mqas6slgxpSDcqneYhu
Mhm9/DLZEx/dOlwGMZ1GLPuenfH2MzRJU9CO4uZMqFjbIj4IG9uIsz6U+s5j7yy1bvuDfZl1VHRL
tjYuHW3i9QygRK872c0HlO21GEGhGEwjZV3g1AXiTknblPQO0IfLMYNhY3VF8Y88I4igF5/jtH4g
sGBlqz1lVmd7wbd0nr/loPuXSPIsM9rp/19coOKb48pKp0Cgk+zVjREpgWMsBVeWLBmegCb1ffJ9
7q1fS4m1OhZP74ey7T3G1EN0OoXOyGq9PmqLpB8SLgmVY97Hh6pDIRmHNjQNDjUXx1jS5WbvOc7n
og8Pg4m+0B589PKi5qkR4KJ7A9KPdHN1fcQQcMzAJG2QpGfBtAqaYzstrojiNkJDJmpKQV64oXFr
TMgrKJ933sJF+woZN4avUJPQ/L30MG3TuDSwqSzBIPfXFUokU2sF7lImgPCCOz342DMEawLND6Pl
6f21L9u84CqRsEGrisUZh4o9+qqIUBmjSOUQ5H7b/MQ1htYlmT1oiTkcj6o0HBPBFZL7YwZJSTCk
aMYAvT8IKmMx9KDBmAZxEOl+XQ31cx6abjn+fv83XmIxX34jmnfAp8XGXM1AUhrUU4EhgC9anEJK
XHZgGoInkVo68ZLuCTNXwdvVjRTLm72QsLU/0DJHdE/AX8X5ePuOsqWs7bbjHU3xF6yhXNHkFNZv
ydIfU9gNKuJ7qI+fwiA6yfa91OTH99+AOAZv8hteAEMgskgqFYKg9vYHdFE6p5Vh8QO02mMmea9j
nahh3/T+MpsP+nqd1YtW5ziUO7EOPYZqGVFqglQzMl4YA5qGqdc6eGTHrpMR5EW7Qdm7bzc/tWh9
MAI18aVekxA1EA9RVOnMWRjv1YcyO/TasUPnr7NJ52gmR/mv0VxcM99zEt4Ixky6oEhDJOU1r1GI
dWfog4GnHnWtcpTH6CpLDb8jDymadKf3uZFVMF9HX1koaDJVWJ051Kdnk5BEXI/lj6JlH9I5oULj
uHPd086Ii50VXy7r9Q6y6SYJ6BsaQOrqyy7BMltRjZWOWpcewsJ0XVPPGhCmQVsxAfqq0loVc2Zd
wbM4DGicxGcBKQf1LEb8sY7QuL5Tr22kmLyH//yoVfRf9KikAGK7BXSR2qn32vkx4khP+MK8wE6R
r3fqnUUv61MO0+tVV29fS6vcWMSrKOXCNWwAR5Tjy1cl/5YGswsH1k2WyrW7Ha3h7XXJJNHooWN0
ge5Ji1TBFhjJgVp+LhTjyqQEFXQBfcQUlsFEoD8NdgTnZQ9Tshnj4bsguUjzH0TH6j2bjd6bocTK
CzP0kBdcYJGNIUJALu0osIoJ4t3YedaMWo9MMdEoXpdcm1CqXsomeMBDpF8ZQB/aeECAla44g4v3
g8+FF7otvsurX7n6LqreJamuScL08B+meqV8pU4qXQL01GJwEAyRAkP1u2t1Lt08lZl5PnnhFCEz
FBwCSxLg1Un6U+Y3Ys8KnvKS7GRHWwkbP1FHrYIeMTNicbBfXZbVDO2xN+LCr4SNGy9zAS1rp+oH
ExNQUU7HIFX6LPMFUEh4vQgE0zxxsjROHgOiIpZ26s7/5bUJaUt6DMyLV68t13Oc7ey08O0vGGyf
dJOxBdDLkYwSJJX4geJoy9pwxMxLDmo/g/+3yFzXZnSisegKjl5Ym15j3NVG+r2zaVaOcnBQu52T
J37J2xhkYf7E7sfwR7QFVjFIrrTaSk0tJtW4pb3s63p51LVfurNHzbmMryyEyDV0J0Uota8+Uy0V
04QLbOxbmYwsb+/LOO5FCbqYDUODxRsDa2fzbuwMIU3P+IhWC0+3Jl8aiWn3TEow8THzDzGwvVg1
/SGqT2E9x25gBU9Jpd/Zcf85bYp7h3ZIV4xXch150uNcKPj+7NH5NkK+aPxhcUNTBJWZNYlELdpo
itKcn2QxzJvlQ1pFp3mpnuxBv88m6cqU06ssQq4JoR1FdVul+SeIws+hKv8MVTeYadHZe7n2xqeh
nYA6B9ceOKP1pLZGcqcctTGGrxu7EXaBvZx7yvTQ1Z1v5Add2ltw88sIjCtFLJ8H7PnbM9sP1tQn
QxL7BBcYf4ub2zhs0vfD8stMQBMlAS2O6DSAc+os46CL9qhpDL9AkNP4CLWjEn6wxmEv17rM6VAe
NFCAZ9In5FtXQbmnlJBUQ4qQzajOcqt/TRT551B/7cLiUCbdY1zXRzkvzzifhvP4GzzudwdlJEwP
fiIV/H7s3XpJwrxRmDgKRMUaFQ8SqEXxk3JSXtiZUXOXS+2JDd25OQbHUeXplc29mKaeqXz9Uifl
9aImstsmTBsiuzhROO4BQzcCG9QnxLVpwCB1SS9o9eGYsIzoByMfWg7XmYzGrFDvq9WvTYqQS5eG
nO28ATTaqW403+rD8k13sKMpleIgJf312AQfW/261ewnk3K6kQFTSxp1NewHep6pCtp5D4C/sb3B
d0NqEl7NAANWH3UY5EkeQpvfXGm3PR73Q718mZXgPKoA0mPtZz1bZyXX/jh6dJ/V2ZV2j3TnTdcU
DOPnX13bZF45jxFMN+O08403Nhy/DYATRD6KmZcs4dXlFfddl6eII/hDoNyWsfrhoZbVuzScvkBS
+ao5UJ9Qg8JrzVcnvBeS+HuuX49y/Rvp5L3W+EVnmv6ekCRCUJfRGei2t982QwYzllpk45bM+RK3
0QMKnU/CIK1tP1qNdisnGSL6iPnJwYOAWu28CvHXr26il30Fpg6I60UCrhqZIxdVghOCnPuIEiGJ
xIRZxfaC4WEa/7FQzokjbk0lOc51SN2T3jZ296M3oj3W/mXtz5ugi2gZ1B0UIKuOH81VGCRdiGwt
qgnoON8OdnfdmtFDshSfZJ0WgBPd2RGdt2KWnnbeg/jLL96Dw4xIYFxJIFZ1ZQiUSmZCgXof8lAW
FvECcdqquEOk/ZFMLMKMY24eY+NUaNrOR9g4KqC+dfCFwtXlYrqP5WZiSrk1wAemqguz26UcXafA
SCWZDyNExHbXIn6juqSCp48Am56err7uI9LlruQS5Xh/omkgdFHSAi9IDKDVcHZrBx6rdRTdDHbl
VS7tPPBGdc3qAJREkmthr7NKS3o9N/91c3VwWHHtoGpgOViDO/SI+fYzRmW9idQu3hSKXP8j50Is
omD+P+9EgsuyS/Qx8DSn1yTQJqvAOrTJJBm5Ofp2UH4C6nI/Rp0vB8UhtJuzSvcNmCeAf6PZuWUu
sVKcegYXjBMExIUS9+2pp4OjNbJkjy9Ap8UmxUzLQ5V/SOnqhlh0gGj500bxZ7UnKzWdh25BzdRg
eBN1v4tK9aQw84pWjTkKA/6wyVOdDT8MbboTolrvH42t3elgTyhkJoVc0CqQK1LdL7bk4GvcUBMR
HcY4OQ8ISmQYraLraSTpTky8bL3ycl6tuMpTgKNoDbALZLR0AL503npWDc2fNqBwkY7/9fNxdwLk
oJ0GyXjd9jM7U5riHKHFBLfDUtXPpY5/Zu7C8T4ppnOrE4vfX3Fr+78gy5loU6xcuAp3Sb6MSodu
Z9j+0BBDGlKFqz2G3jmc82clJO3K1I9WVd4MevnA3OzP+z9AvMBVsAPGzWgY1RZcFmTxAV7df7YE
n1stUNRcyvhMbnYTGoB3rOoqs8rj+0tt7B6KRJBTML7AFK8n/XldtEs2owxulYknFBfwjDr0puSn
Tf0J54Em3kMNb9T4EGhxSyN3o0tIrvv26WR1WqJh4u06MJYyRkJWfV2kduENIZqOqLIroXFVlj/C
NO1IMaSnCWk2D+cWlx3uTnR7lwoHj9jUaK32bpDrxqEpw84N7d9//3IQ7CERES3ViwFfVMx9hbLL
6FtYW7BRrpRB+1DTegjb9GzRa8+dvzajFNM70n8KMxQF1IsBcTg4uSSZRJ5KX06UzLd1p5+rKXXT
IDtG+p4S9MYQk/WA5ojCiyXXzPJI7rD4LQYSDO2pSKxjoXbXo9odNZShynm4i6+N8YuZe2Uhexm+
1ooku3NM4Q0DfSfqbl16L8RqOudC9HPt39JVtozedTYhzZygQ13eZdpTG2b3k32NJQXoVPVQ69bJ
kbofGMv8fc1PdkO2ab40O9dEAgynjLC0yDBKJTkLWY5Fwq+3udbbPaLEhXed+MYvetTgssi+rdWQ
sJqGuGyFFLGVFp+cerppTP3Q2M0X0eyQ7OGoOslDosRX2hRdq+XwoerCjwY3rJ4ey6x8tNrgroWA
1iW/KjnbQRltRPfXP85e3blAO6OiCEakdMf4ENn9MYhjULUSiHkU/ItkJ60U19M61tnCQRDZYhLs
Na+zKkv6VDVaM7mUvOBFA0v3IJ3vNJ+2QirtDjAXiMhCGVplNEmTVXU7IRlI1222dGYxHfNSIBiM
Z98PGnsrrT4u8g1RnnRki4IrKlhgjomLsoG0tbHz6rZi96tnWg+A05CaYKxYaSjho6MoNiqI8moD
YA46a3DyZ5Rb33+4jTEozhWiUSXKb3h3q+Ct5xWTyRTtNoFfER28Uk08Q+mPieqcajgE9p9pftGX
LGZANNzN9Z7My+aOoT8ipHhpb651kcaYnM1JkGMSETgEkj4p/WHfTWrrHEAW+P/LrHZM35dFh/cy
DHX6zn30u0+fwEPRQz3Gu8OkjTxXaItALUWdFED16sw1eRgNnYVejphxCDC+xdAoq6WjpH3oupl5
boDoyN/roRKHSBqRNlHg015wp5wejYFpQLUmzocbHfNY8Tb7ub/R4uJZijvfCQtPGvSzOtiPOxtp
4/UCHSf+AZTgn3UWAAU+aILY5JGFqARcAoaUguI6ZNhl9l/QSXpIqj9Nmt23zvg1t/Qemo47xtNv
SZpv6Eg9RXr6LVLtndpn41OQZtJdElC4S7l6dK6tupgouDMGbIUz39vSbYbsQp0Yj9huW0ngtvWw
c/dcbmkBnialVpCboL5eJXxp0NOFSRChUp3hqFtPKrF+Lv5+bsgwCbYadSGMNXRM3iZeRiJPgaTr
PXDHh358cDpkB+Wvqb4zwbv8siwDEpb9JOrXdZt/ljTQvqrS+yAS3FZq3Kr8ySi2mj7U1d4jbYyq
RBuQmGOKMhVQ29tnKm2lGu2lRiV7Tu7krCE/7G8nJ0DU8Fdv0TgrHbeLn1SAG+9v4Mswz8J07hEH
oFWLYtnbhQvNqqdgQBCorwLXlIBZLY6rZ8dst7248T6FK7lDasIyynqmP8iFGg4qYiSlcp1MAYDA
b215z2CsyfOdfXh5o2DWgyQq8EAx9ltjcZuyABu+ONTYqQPb55eWY5Q9Sq7dX8V5jW3WntLK1oK4
gSOwQGcFaIl4y68qHRrsarukLDilz3b4cTK/h5EPUVH42yRP73+xrb2iIk7MY73Qr+QVRE5zFh3j
J7tDo/jbcxPcO/2vvDun6bHGPRVJtv77+wtehhI2JF0LIjqkEGQ43z5cJGWk3oChfL3+FU8PPVJV
Ml4BwVVQwAuP/rTBTpKzsVME0UAcBE0UVuIHvXqbiTF0WW6GSDUlLZN5hM0ngVUKTtpyDRv1/afb
SAXQXkCXny6tpZM0r45ePUtOVTVIfyn4GhdOevofzs5rR3IkWdNPRCy1WBzMBYMhMiO1qqq8IUpS
a82nP5/nzO5UMAJJzADdDSQqu5x0uruZm/0iNyOk1OuDmXGpi3f+SMXdMLazYR+zqLsbb3v94b95
BgjXZHUCzbo8a9pMtjM1QEYmjJ6G9qYf/X2YyXsr8veGmrmzk+zk0trJU3KsXXo46hpA4sIxAOWS
PqGoUqFEsFjAukQdso7jzqvz3K3SH235FlZPMz3Nz9/00qcVi4k4we2IXtnpp831WlMqf0Z5qrY3
QZNd1dqrYia7LC92RfP8+WAXLihAF/moIFuoP57BzPwxj0Yj01Coqa2NClUwUB5Hf3Tn5tGsHrJZ
Q2H7W2FTlAi+wTzO52w75MNWtX+qfIHhMDjfdDVaOXE/PKtPrwrIYHLaCqkFttSyElRHiWHmekT8
iq/zXnGV4AGiBHYQL4P/1qg3QFXcVEPH/tC3r/PwHki7rvrqF7fYrHXyY9k9vvVF5o7jzsz2ctm6
WnSnT6u3u/OOAZNHcEDZSFDhl8lcMhh5l+BJ543GL6UYnmCH7LLgl51YR98ZkUNtjjNkZcl+mygY
fv7lLpynJ2MvlskQTE2pTMSKNBdd03Zv9Q1t9FelLXcjhJQgXQOpXB4RaVSqSPSxlzQ035rLqvPp
XGP06tY0tSgzuFGBvG1/YzRYvxfyyjq4PCJgX9RHkOha5v9ardu9A3/V08Nhzzqcu1fMb/c9Os4Z
6h/++PvzOb1wjDOn/x5vcc5NcVw3Zo0K2pxyoPXaBs87kIQzctHxtvgV0oAY8++fj3kpVlH1xgcU
9SGFTGpxlLfk5jOMXaKSiu2Z9iMrtSvZTzZG/VPStN1gbg15BuOiHlYGvrR6NXEjEDqaAu57etDo
KQwFCTFLTyXTlUE6jaUMQ+xPOgAOKNHDSnv60pykqYWZ51oR5tK31T7KnuJydwZtU5u0ialmM3oZ
u2b6liuvofMFtG2b3sXa2tq9UPziRKHuCfcFXSXAHqcvm9e9beVq3nl9ee8gWTJQg2iU91DbpsVV
Nu79nJc1w43af61pNuy15G7SrlZm/NL64lsjf49uKHnsYsaHRItlCCidZ40PtapsoibCIBla3lui
+jh26Z5cPpkmmty9m/qyeCCIQgrqaKVrHuyudgOIfNm0suwvRTYU0ui88Gw0iBdzk2KbGvgl2VKk
vIgLUBJ3tNQVYLVryugX6n58BozR4P9w5VKWNSAllIK8p9OKEe3P6I9gE6AIHicQSCn601csWi+T
n8Zh5Q56oRItxoUtzCWfCu9HGPwrX3IitYnGgOAd9puuwIaTwwOi00EdrnLzuvvW/TSA2RV7SX6n
ElpEO9Ip58UBaCBfh6a3dvU8l2sH1kDAALFFlk++r58uRwnSkITOaOep2XEMPOSlu2LGfSC8SXP5
EFkPKtSoxvlhOvOuh+Wc2scGaTYfi0BEScudvYq2ECOehVxqlAoUVm7Ey7tHy/1KR1yI9Eb0lgft
xhyrm5FzEFe3xs3j7EqW7wLltQYnExuZG0vZdZqmrjk7K5HtYrrJ2hD3ViRP0E8+nZwmVM2UKwuT
E6A4GTSeHAz04Z6SMHPzonGxavYMKdnYxKBOqV3tugxWtsRZEkaVEj1jgpwQvOXWefoI+K3TGMqm
1rN1HdwD4+ZsRT3ZyHQIVm7R5+8rBkPMiVoEuxC3k9PBpqBtggq9MS8PPYkimvLFaX5X/rUzuUq6
bcCmha6FNbROK0xemeyPGHry3ReDa6eDq5jLB5iQ8KbKdRc9vliJKwjetTeEz7N1O4cbSrabmtmW
digQRPLtYG/L1NXSR9nezIdJjfGa/dbGw8YKXEvlguWjW1ts8h9qEm4iO4bhqBwgd+zU8KGc76v2
JXEeOzl1Ox3t5kp1++JF1jIXp44NJs6bPEw32lxulOlRybaBtU3tb3onuxWptoEG4qC5AVZz2AlU
rhnuIHwH/S+MrFwjsVB+Qo3H7WJ6h4c2u29AB31+iJ+d4cwXh5cgnMNEOitD4CqQSVHetlhavAom
lFAJzicPLAGtcrQhOEAyc/v5mOdtSsjGxGga9SQnMA4WKySVpC6OJeQARYVSoP2F6BIIDbcEv0m9
rEjeY8RMpuBbaKxcvC68L70p3pjeOBqazmLoPEucySnsD3FERQsE0193/kia7lobehZdsgZXEhXQ
xYI8GXCxIOW85uIeOY1XEKIjGORmix0aFOGcnwMJRwu2BZbeQoRvZZrPzkAxzWiEinoP4VleFGed
NMgJULxraUSuFRyzwnQRpt0IQLbQlpPVPymTb5ippwyo8AnhqXHYVmuJwsU5/+s5Frl9LY+lU2g8
hz8D68XEU0PqrRz67SQjLiSN+JrOXrly5H1g15YTDwhEZPYO167lmTc1mlzlkdl6ffWtbZ5r59Am
L366mfRnyd7b3e+evJBrTdxGnrFvfNevtsq4S6o9MG1BELPWilTn90A+CEUVAcylZkSkXBxOTjk7
qG1QNBp3Sn2wrIMzHc0amYuv5UGauR66SeBChaRinrWeZt/VsldErv2l0G6MvTUgTrWpfhnDxvGf
tPTq8/Xycb87m7F/P95Hav9XVlHUeBj0EWWfOPSqeWtkO3zW6oc43dT39YQux26strHNvrzJbmQw
NI3Ojj3OxWHOr27yxk00FzX3Vt6GCgiAzQEAgDM8KtbK+fEBqz17UM4qdAOBVcGfPJ3HLI5Tf1aY
R2XStzazFiIWBWPmDS/FX3EA594esytHxgLQUjz6k9txUK9Spyug2tRfkbtzsTdxO/9PHSf7ufyC
rta26kmhDek+Mf8YMkQF65DSRjVvy6iih+9Fsn2wh+JgpKjSo5hHio3lgerscj8/ACC6soxHcoCN
pL63/Uwv5Ctaik35mlT6QyTLO+BuCdamUZceWkn5jump0LZXhUvhW5x41WQew+41zl9M8yoOKQAY
t3q2R7vdTaSbUKq2Hbh3X34I5D+d9hCxkMF3JFhpp+JFquuCjL+w5tewSHapVl9pKUAehJcJSJ8v
E/PSsaJ8ZJ9ALygVLI5Qw/GDcSxUQoZ4yl3zPThWj8awK9GGIjoe4+4wg/WFSqceFBNYG52Z7TBu
9ACJlw2MjEq9VpqN0z1c4X4ix4kbKuhb5b9Y4FvD2EVks/UVu097VG7b92w3tZxNW4fw/Me88W8k
6Q4OTzxuah0dFI9ij2rsy/hYtve+vUMZLX1S7qqd8xCWoIy7N7jqfbxfmYSz+57YygC+yWwFvnG5
V/RKGgKt0ltv6opt/rXLH2y0En8E99K3hl3SWViqfvepLI0sqsfMPir1laJv9fRQgQXp7qz2yjDf
wuJr6uyqqIXbtmkaTx9Lt6R5Xe2lfDsF6qbOqQ+0QDiunPBehao9Kx75zKzvYExjkPAWGjur0VwE
c4NnsCXGvRX/GoZj3t0FziZ7zcpvqjNsEqXaVcGd4WNXlXAE0goCsXKv+fsR1T81CLyi+wWA8SYK
1toNlyYKdAZAVKSIuZcv6oyTrBa+rQ5kg5CxqMixJYOtMCFw8+YdDPFK0Ls0HG0wcm36UZTbFjeR
JNOUWLJyStfhuCW4F515EBYHifVHi+mLJWvgd+NCfAftBK2N9hdNyUV27/RJKA1y2nolZL6pfBdy
LULp9vP1tjbK4sQb8e+o6DxSXgg5fXTnZh7fJ6VeS1bOrs6sajIjeKpUMM5v9BkafUGZCqhi91rC
/nfg/swcoyOlaSUZj9n84gT3vSCgE8aVCdLSONwB8tjqNRe5dq1jfilTpJ5LhojIBayWpaK3A0U2
NnLEs7necrgMqn0toYKa2z/S+GvYqx6XysBXvMpRNn77+Pmkn9ey0H4gzNCYEKwTzrrTOOOTNJth
rHGZHypX5G4CpSiI+ar/xwckkYbIqgEnKOrnz0e+kDFRWAFKjvEmAj3LRdUNTtbHMRVQOyINRmRQ
RV8m0fKNCTm1+OV4RrfWyb34sjSZ2Dl8ZSp4iyWWTF1GHhU3UIewcw1fBStM+IWIXFVoHYo6ElsA
+7V2ZXFf+spUDijac6DKBq3e03mO7GKWcQjgdZMvpfErldypeRXzbMUvcntvh7C6JDCUOKtJyVpV
9sLd+AOkCzAEhYAzBxxzMsyRyjcixI7vJv19Kso3KAQa/bthVWuveuE6AO2W0g0OmR/iz6evWqL8
bCcxBIAY6L1VZwe12hnKjC30vSDYNQ0qihbsVPRXP19Sl76vMPkh9cS1gG7pIgtPE8sZOseqPZSm
Nmb/LlThLYEBD984TD6UcpR3IZSzMq5IBxbJ2sm4i3QBL2K1gzHJDRyp+aH+1eo3yrB3jHesV11/
xjOXeY+yjeDxBVhFfD78hYNTSFvRf+I8o9++uAO1g1IPBaVGetDmVTvph3L45o/R2kuKFbp8SbSQ
uEzrgme0JILlSZRzirScFPrb1D0ZlBoTbrBhnHu93u3w/tmZyCer7b3QFs+DYNeOtmvKT5+/7YXa
C0AM9hC9W26dlCRPl1cqQUxRJvT8TMoKMfI8OuqSRv2lIFu3m0dRdOsNt3Z0d7S5hxmSN6xJx56f
XTwCLhGC80FmtGzFG35RWKmtl55gUmmIJgoSQJVBhozI+9C86Mroek5XqL/nu/h01EWagWNwnURC
njQtswMGBsgVoKuuH8Ap31Rl/rAyz+fbWLC8AaNQXyY4fBSG/7oqKXaSZWEC09PHVh5TYreulU3f
wPBLbXwUNnWDixTuyCHp1crQ2tlSI9sUOBVozvQAlipIRjc2nFb04Wbn2kRVKwZ4hW5Cp2Y3eYla
sjC/BlemswRjEJlCR9yc11yTz9Osk4dYbqukjMowNsLak+UAK0qUcCPjIEPnUfFd92fwX2tehuct
D3gUSNNgn4BoCnVMsdP/mvKqr9pcU6bKq5RimwSABk3Zi7X2yqqkrRC/KoUwr4TNhaG7hSp53ZA/
tGl6CDGQ1NZ4yhfu8oL5icorK130DxfHGnnPkNThWHm9EVLoL9y2j70fKejeHK2zoAFkyPU4QEbb
6HfC+UnEUaEXbGJlh/OPl2X3A7CiDt1ge0T7wdQAWt4XHTZvpQuS1aNO9PnS+RBzPz2leFSw0kjt
o+pIve90CrPBtidlalE/HeMtHD0UNiCsU3gQAvSODTlTD9waSRrV7rbB3Lmp/CD8IqKrvPuuz3cd
IcNuX8YeC8XuOg5QAoHaIKo3dRhemwmugGp1Jdn12vEqjq2zB6fLJdAS3COWquUVjpJqb6GSmifv
Ptm8icbdgBA0Eq1CuMJs9jPKnQPPlXZrOfGFrU7t3Ja57QmprGXcRA2/MyWtYt1xjokkUMi3JLOx
Kcu9mqHsoGFLmHc7s1k50i4d5icjL5YYXoQdfdK68qIJCx00BYQgihCOEaNb+rWd8fZkofwUYcaj
QuG3fn2+ZM47XKJ7IgCzAPsvqBV1plZLbd2XnjZAHRPXAUCeuTPsii45yBQTdWrpbTLtE9QrjJeV
0c/nntHxDwMmI6DWS5JHnxR5YcUqp7pk7pr5YDxIs/DTjDdxctv5B2z19k3Z7z4f9vxwOx1VBPu/
Tpq0gZhpTkpJD4Gv3N02v9kiitFcpUXiddYKbP1C9ns63OJgAxY8aqXGS85q6AKXcacQcRQ84dHD
7ZHkZZ0J/c8g4TP7rwK39PnrXv7GH2kLPHYTZNTp+1ZxPmOiLSP1yt21iV/UYCcnmZem9gY+d2ik
H/a0veLfyFSNVwYXk3m6tXn7vwZf3LHaaIphJ84sMLotCjAF9BUy7dbxaRpnElUSTnPxmfENuE4b
/RBmaI5jyZlXa8fjhQyZRwEOBscBCJG2LM9aAY7HfTsJuexkAzq8m1+LuUcaLz8MkbBafwmzhqNw
DSJ1fusGJ6Gi8w5nCnTQ0jyWXgugxhlFsDmo9vX8ew4dtwKUCU9opcR7YWVztRPXaTQNRb56+qVD
q0AcNW7RAsNuSI3qzVTp2JTT9Sr3FDavk/nHyuc9P7kJkMgM0RcmWUGG7HREs7SCCouCAlLBuDPI
QyBo7sf+bsQP15xq1xipg9GhDndFb79+PviFtxXYWmpOpMPnkvVZ7SsZaIDcw+znUKbdbei7KCyF
+FYPRfRnrH9/Pt6FpUxLiQ8J0Asm1LK3lOlqGmiZnXsy2a88IW0U1Csh/OMLLbYLcEE4OMjogh48
w1wQEmI7R89O0sfdpKEGHRu3YW7cQurbTekXVFAOSHpDb7VfhTirmdnP0dhQmyx+OHr/q0qCmdaT
qXt+YnqBgzuYfRfYybfEQIigm3dT6Lz4Q/+jwxhm01TxwTD62rWRZPQAuOyiWAoQ3lAf+/Dn57N3
bg6iIZ0PZA+eNnW7MwmyUIrzzhqyHEMSE9Ggfqs6N2VJGZ+oTt1U5E+N3m5aOaLunrqj8QDSzx3U
7yvPcWE7Qh2mBkbCiSDlksSoYZgNlQ2pOAnU0Nxmh9APnusqujaH/lin99PQu7aCevGY3Qgmjjic
ocvsG7M9ltxzLLVZ+eoXp0ZQSDkf0JiltHm6i2I0wUHeoZ43BWwbSujpSMY/5a42kA2g0gb5DF0J
umlxDtWgcIVwYzap+0BetZe7EJNp3P77WRZXTF8P1VCB/YSWCPn2SOJYhN8a1BXMML0x/fYYcDpH
ONTbwSre5tIOE8wZThL+C3LvdB5In5E8SKPCa5Epm7Jgp+fDbsAQqJQOonMtHJ30b0VgkG1rH6Ei
H8vdLAdrH0SkXsttSGORZapQ8zKNRcwuRrjE8zTlQJ8gUxpHWq2U8BMUtowPNbfS7N3ZlKlrYGWC
eNI4HlZW6aUn4EzVUVUUmI4liDmYU2UemwLBPvneoqagoD0lRPwnNHGRGdn42D0YY7BNrWCvHgx8
Jz5/gEu7xKE0S5VBITVbKg0pmR4ZWmJwKoQ0sTW4/XhwxtxZ2rj8j4eihAN8RUfn+YNmefrVh1oq
W1SVcs9X5SvLDvcOYuxaExDFVr7ree0CQVwqJ0KzAlrpsgY6l3JstTH8GV+X3XSy76CU3TrWr9Q/
NqhTylr8MPTZfw6YYVTCv6Fg44P24CJGEq5pt7UKWnU23GJ93M9hdaSJlEnXXRZdO3m9yZ1+H+fZ
1m+jW00yrqJuWHn1c30a8RWB4AspGOhcy/t1kQRW3s9QJaVR8br8V9wYV1yH8D6XdrlR00lkl01P
tpJeaXOyRe5JUuR9Z88Igc2HIsq+fL7ALqRj8JdZ2XD1aCCBHzj97Dma31Iuox7iNN01SYaHJg6c
RP2jIt3UOCYhlmYZKIRN8v7zsc8XN0MLi0YhHEIEWJxx0VQXVjmrwCQIOINCluI8WFWIVFv08PlI
l1Yc4Q5+J+o7eKCJbf7XXaMptQCnS1pjUdhcoYfwJbemP1gme13TS25r2dF2mIu1Hu7luf1rWO10
WDp1oZwIDUjwMBVVivI6U5O7wa4T4Ae11zvNjS8Hx8HWWW7j7vN3PpfNYqnRTiEDFRj9s+t8bKix
atTotZXtVdWWV9lU/AC4v5P8/GfYTweDRR7fJmr4TcGRjcLesS7qm9lU3MlNy/euyJ4+f6LzTFFQ
5W0R8hHKIbadTkecNrUyRZyg4VhfK9PR6ZAHSnFDoTTdywVHu7Fypl387n+NKP78r+9eDI1hViVA
HLW6Qx32RbLSN6n+Ofhgl9P4NqjJOKz/akf9e9Bl1a6bQHsVM6/ZmF4EHT7Kpv2U0Pydgr1klZs+
inZtHN7aTrDyupc/OQudWEWzlLBx+r59khiW34fgf9JxbxbQLpr2pspAmUQ2Pj/mdZLlu1StN01Z
YEpqu5Y1eVr5BmbjF+71d9xanrXCWDl6PzQ5T+O4UEZmm9Nc5AhebnTbGBNf8uHYjYZ0E0R96Cag
U33zISidclPmTb6fI6AiBer2pF1R5VxV/k0N18tRA2+ugy9RYGJv7hct19fitZk7Ezen9Aq1r19z
LG0mtbmHQvT5cr2QD34IOtOqEyh7XBhOZ9OuEh0jeXr1Dtjj0X4tO7e19wG4WyujuTP8KMf2zlLQ
bDwmmFvGNGjT0Pmx8hTnd7vTp1jErTBpC6io3K9gbm35Xu7X5tE3YLkk0KrQlrWieRvr6Z0cxGsn
yKUDWlQq4OHS0UDP+XQCEmu006rACqBym6Lep4Hxp5MnGpRBcR906dWgObtBtrdy0FC0GL/4srML
lYPUvCoaFLZ85fy4eJ6K0InxtJD0XlaDRyVvQL+jZFunwO0YLE2AOatZuK8CTi+nfElr52Ho7JCm
S/ifsudEaQwVAqRQbKxcl3fCSY8cM+xIxQJ52te2LLl62VzPRrtzkuZOs4twJVe4dFyiRaBQRha2
mUvZOFUeLK22NXpbo3aPUdeuMLtn3zBu8Qw8SNP01AT51eeLTWT2y43695CLiAxeRLMmqvzoq7L3
4nDXKdkmyK0tSiY7VI9WpvRCUU6UG+FTC4Neh6vG6QKj8T2WjaNQhQ+MK0S93RkBX7lXjiEJNeix
2kuawsUd5k+NxXEypYDQwmHtuq+fX7aQbKfDAH2WlX7WV2y1achUnEs8A83LVOv2lhTf9gUg6sGM
DqnG5avLyMvSt66NDnEZfpu07gvlVPwj6f6FkvKzkimWR7TD/FqvvKRKgb/b85uVVjtLa218BaKv
sfF1VEESld2un4avuTbCR85ssKD6dFNaANGsJnxJ01gDpZTT8RnrmzjW92k2bLQyPRil8YCq8eh+
/tHP1aygtoiCP5GZqHEmIufjBjgMYypKAuH7bTRbb3ac7c3GQQJdtjvX8oG32dO3uG+PSjAckk7d
9mpw1YTpDO5bbzbxU9lmiMCQVflKtTlkQ3CQx2ElXzw/kIEvyIJrwofiKy3Dmx/NpSolSuxN2rRv
5AZVqeRpDrX7NK+hH8vN1/yHpFTbMEv+BFP1w9SC7xNWS3O0Zu5xtjfFk6CMQFggZyaJPV24Udq1
ul3yJNbgeFXdXbWaeo8usit31aaak+vG91ei6NneFEPC7iSsc4shJp0Oqfp+2Pe5FXs+3A/uA35R
77K+3SV2fDCdtbm+9IIgVASZFFlDwPano8WqPedRL8deorxnNEDHqqXr+Oa09/33oV0p6Yk4cnLs
8GqouxBoGEpgY04H65GqrqIKlWNNfdPnAJu41pWKZvv5Oj8PH2IYWhwodvFWWMKeDtMYg2Jg/ZV4
k9VcJ20LkhPIEwxPLe2fcrzVYhWuz5zcNoryvDL2WShlbDqCvCAnOVfQRe5bh61cZRMQ1FDD+Tie
jrGaXI+p9TXKlXvDyG5tqCvcho5TYW8kgRXXkttq7O+5pR5Cy6fDGXZr++niQ9Hvo4yKSQbZ2emE
qH0W1FITJl4ap9dRczcBppB71Eg7exv7EJ3m7ir3q5tJd1xHGtzUoRI6jQ+pPEMumUqQa9aKaM15
m0RMFAg/ljiXNeLt6TNZTZaGpiThQC0329isbyR13NsaXYHQfJihdFq+vOEej27/fESBaq3ydr4W
qSujeAa/kYI2wfB0/LxUDK6KZeyNNJiLudxK/oMxyCtr8Xzm4QwIFj7JDERGbTHKODlGqY70suXy
rSufSptb6HyLIc5uZd2dhTbKGuAYOIUBzQDNWaw7uZb0EFXCCKvDwq3pMmfSWz34ro0VCZT3dms9
tH64Mur54cGgQhzZIKYLJ6vTOSyUPjYK2Yq83AQk3jRCBdOVpeyAMtgx0y1X9ldyJTFfpycII8Ks
ARkKyf6sqj3lWiQXQcR5XM1XonkrqeWj6s+7zIxus95fCZkXjhLATuQdXGjYz2cM+AYtw8JI/RjY
u7iSoDRvykc80h6qwdpObKHWqbaOXgdgJIy3lW8qtsDyZdFSFSL4op21NAmbUZ/sktqM0R/0vQzQ
uu7L93JC97qab0JbBcLc7HRtPkZq4s5VB5KyS1b26dnNmnUl1Abg97C2znjActTnQS7zDOFUuTUB
b7K7Zzs176zI3uL28yNxxsekXkkYL40KeY6biMDPMvjpwkpr/kCuiYFQj+DbzG41ql8wg3tuQ9sr
Q/khy+a33v/z+YRfHNUgQcLN1j436Sw6VQs5M2Kvyf8Yfr2N8vFNUcfHOLPx+x2fsEO+C1fpFxc+
MphYjgbi1TllLASDatg+E9zV9k5JHW/s5zebi2gm8WH17tWKf3z+mudICAKUULEFdGXC5VmGg9BJ
SLsrQDzUbq+TzrlF1zkWcQdlB/1Ka/uXSW72AxSfIPnTy+QgSjg85vV/EQPQU1d4eZM2LU+0uBYg
ZZmFbQxHMEPTSZfHx3o2f5lFcitpw2PYy1gZ63cs9tdRib+PzppJ14UYxPimQNJTpqU2ujidVbsh
LxrI7uak3BjGvDGKA9I3u96tfH9fljhOIi9s4g4G0nXtaBEvt9jd5ELCL5RG1HmDLnOcuIY+S+ZF
ljIk42OZ3DiYQEZmeqsE2r0S2btMDb22s7bsy1vZb1x0OHZSuKaocXFBiN4Hy56r75ldkCEZpRUW
E/m2PB3QHMzL8EDZ6U5FbLjWmqukk4Hl2dswr26CwnmbAROX3BY/X5fnPGzWpQXYkl2AzjZx7HTX
NyHq8UEo9L7nequl0wM2eV6JJqLw6k2i6dBk83Pim9+0ygZV3Fe72jyW9karAk8vsNmQfxqp/K6r
OUr9hrZJ+Cu6eV45mz6a7MsPR3IOB1lYNRD9Th9zqqIM7TY/9MzKua8i4zHKhodGNe/6YLwLQS0m
gxqAZg89I1dkjDoNbO1phLiFU/+0GxlUSnEkecTns2zue6m8G6LyKc7y29xpdrjqbKeRr33vtP6T
pBS/9c633GnKjoqJBIsN8jUL9ReTmLuVuuQuVysKVbSu7MhZs9S7EODpj6JnT8sAOPfyVRXqqqXZ
YkUgcKDFAKw4qLYGnlZ1DUc+cltAx58vggsBnjAL5wQ1OAfmySKPCXAMyHObG3lX/J6K5NHkZKrq
+InbxMMwWyt1kPM2jVhy0KrxNoI8i4rX6bdM9SFJoMxivBFoj33afLec0Wvn7lBoPUL9MNDiTt+3
UDQCLOyKKX8ZWxX2QqXAUEYaNWFl1nhlfD4JFwIRVXOeRrBgyDwWkxAVfhHbFnYgiSKxft6TrLyW
snrbVah/9fXWhzxYr5GwLm4/WBJIAFIhEbfv07lQpTCtR2xyvCYarqXS/4PwNbDL7GufmTVffXrv
tNlVR/O6trNd64+bNjS3GV4LQdsdxL9aosN5rlRTQApBG9CpLXC+krzPp0cTT7LcgRRLKeHwsOcK
QEPeNiGFw8jrpzvZGh5sesJO7Ncbf1Lko5a+U8F8tau2uW0rHxZl7bxOFoKYtQH7pnOgqQYSOrJJ
6VnOyzh34TbsJB9gS8TvyDCPCgueeKTBs5LQmc9tIXSJB0Pia9m1M8fQI9v5l5VNuylXD0X15fP3
u7TrHGgFQm4YoP2SaVxFSa2gjcwe4N1CQoNnJPMXPcvekq44wvQmWA7m7vNBL6W69Ab/PeqiEoB9
e6U1xRh5UNsx13pAeP4apJ4/lpvBQfACZ0erXDlLL8XAv8dcLLlYmmPUpxCNmOT0NkokKjjBSgIr
dvDZWjEoo4g0loxnEVTQk28qO+C1FMRLAlV5L9psY/v5k9/W/1kAo1yFhB0ahPDzKLABLlmMVRdq
BrA0Fwmkz/Ew3GZ5/TxL9ZcqHm6HYr7BJPx6DJxryS4f+qF6MhT1XlOLzaQ906lz1UHdIWt/ldnl
bayrN+oYXisKePj/6FP/6zmdDyl1kno6pac73TRSyaLnQeox3Ub6tWL/qOvryrrqjN8djXlCW9i/
fD7mhzvMv7/D+ZiLqKmVgTR2Ykw550SPyru8MPbOz7QodrLU34LRw1WmVPNjqofbKK3oh5d34fw0
K7cjDTU1xefBV3ZJAXcuuq1RcGj0P0aiIqI1PgBZXnncC3FItMuRc0AGEa3gxafMm7pLpInywDzV
N1M4Pk6+dKyHPIGQndrbuZwfbLWyd1Utf9cD515DGUcz3CRNdl0xHhytfNLwmcEaTNW2eKg8hlYV
barC6bdyoe7rpnirr3tkMWIP4y+Nd/78BU7PEKYbSjztBPBzwpdQX4aQIp+mqWqpB0TkDM+R9IzJ
F3IFyoYscGPHlvf5cIb4fCefdzGeCGl/dWD73DfK0fappGcNbOL5FTD8zRCUVL4BCKpSBR53Pspz
lLuOD24/L/ons0QjwEcfIMJ4LJCDp14OHzWKMqgW7+Pgdegmb0STRxgvxNjfdSEIvDAElzR5GO9Z
c7/1tf5ol1iBxFAAZhW0mP0cjF8mq/5ijuG3+K5tZa+Thn0UpN8Gvb3LzFbxigYhE1PuX/pB93GW
5/re5PX3DtZFV+MkmpnXGRWMvuFp+25NgFI/+zaompPg4hkJlpLMapF0zCi6QMN3Is/JnV1ZhTsr
Gjy4FYg8bXLrnonajnMPib0+lqFyE2r63UsLRKUbyvtBxh8+t7pXQ54wVc4ex6CHyO4jTEtdINRg
MZvPZTDdx/i+RrWr7zDf3nQKxU9aPNP4ZyKBy6RjKOW3YVsfFT+/1fCDmybniI2Sp1Sy15TWviqu
elwGIGwehknZTeph1KaVYs7p0fzPIwFp5Q9ICqCcZQlOH2O9cyTWTDCDmw1QE5weM/mX3f36fHEu
Gh//OnvYy6LBK7SsFqFNwz+sT1SqRnMDn+ZaV6xNiGWRlTe7Uo6enOlmUu37FvuW2naeTSl5d+CR
v4/2ndR7aZbipaFdV76tuYWGDs2ggFJcc9NYND3+30OS9xLxUNpY1v2rpNXNeUyotADBl+P2i9lU
z1lKBXZE+ln34ZWYqat3dxNaniC282Tny+WdL1UrHI2PutLJXoabi7kw6QfFRAxFFvVzsGBBXviE
saoaHyS92jX0eo3yedDL35lsHEtHv9Pz4MqCPTBNmisoHJC79tpgX2Wddtu17+n8Vgw1WgPWnTYp
X7CK6SZ1o/Tdda+3aDGqR3J/bhEt5PsObaCETuS7XBjfVK17kJNgYwbZRhsdyBnB3g6mg1qbd3qU
ujNpeSV5hf2tHjaNBKlVkbZGhzdCUl4bU+qJn0G1b5XsTbIlXKeVrTpQLwx2Wl0iBNl5CjpiAIX2
WpM8ynX9VHXVo2CXzYP1TZ37h2AIvwVT+lzEiCZow7vTr906zg5LMcEc0bhuCWvGZYvZ1hO/nkxi
YTXM2KHfONJmBm46dFutuomgQhfzQ5whUPEiF4jo5P/cd//n5/h/g9/Fwz8/ZfOP/+Hnn0U51VEQ
tosf/3Eb/ayLpvjT/o/43/7/r53+T//Y/y7uvme/m09/6aXI+Gf5Kyd/LaP/6+m87+33kx+2eRu1
02P3u56efjdd2v4vZ1+yHDmuZPsrbbVnG0eQXNzFY8yhIaVM5SBtaFU5cCZIECBIfv07TLvdJaGE
QN9YlVkoywE6fMDgfs7vKeA71n/5f/3jf/38LeVp7n7+64/vVLR8lZYVtP3j3386/fjXH7jpfxU4
Vvn//uP6jf/64/+1/E/2nRe9+PmP/+vnnwP/1x+oJ/xvEICtpap4WQpxN/nHf8mf61+s9/7UUsZz
/I3Y/w2Sctyr4LLgdzE2NhMDFb//FgX/jasvZAFsUfHghwv8P/5HAW8W8u+F/a9WNA8UKFIDvuhN
FrZQ6L0ySuB9+232DSMxLAuQkc5F+TVoTzZ9EibaTp1oJVk5DP1MDbLmmdH0AMqv4zTTQ5+bzv1v
c8HfM1+HfbVvAA7D5EdtiJkvx4keK+872F7G/Murhfy3nv4velF2cR3JQ1GglfA8ivhzyFH8mM0f
e3/ZXRb/drP49+RXP381eY+IKajSgJ9dnHvL9m6q7uZBJiBDFiaSh3Wmf8fkv4dQtuppTJyctn11
Rt9YeUrpRFGGEI8Plz9AJ11JjPUiZJ85sBvSLBsPJKPoL/mPkvzfE1eSCEm7VrCG8zNgYbe2m56t
af7Q5QNOF/b3y7PXmKaKc42akimzWVedG1C1hDXdOuAlBXeo4Qs0yvm9jXu1uq4j/GLsfQ7V57ta
lAfWt4aTmMZw1Mr7VPRTJQKITrG98m68vEuy+GPcnBeAc1xWjsaxVMruyGqtiYJC8TzUziEVqO9l
xTe07mx4X/y8PIRO/+vvrxRUVOh+KspOnLo6rrJ4z7LUWhFOUB7mHf1ACLRSXB5JsxT/eN1EdQyn
uEM9x0AfiwSa4f+zh9r/NdN/PNDy0UX/N1y4nNtNXXZJAKz7IvtCRkMI0iy12rLFQCtrdRRL3bNi
hxbPpCMoOwJ9dSq3ham2/+3J4u+vUFaClaKautWesgx9vPHYnztCjvEY7+oxv6uW9obS5XB5LTSr
rrYqVNE40K7GWBLkmyIr0UD61xw9XxausVq1pY42zLJLhoWWk7/t4qduskCV+tn2DHtcnaLUcBow
0jDbheM1N3UAAD926MdHwb553U9f/rj8ETprVaLq7Ic1QKBmfp4BA+/WAItgDC8Cl4Xr7EmJq6LI
e7sbIDxajnHe7RwbrZ7OoRQfAMd8vDyGZolV1GmgjZZpm0FLpYyf0DNwW08jXn+5qY5ZoyCVhamq
2yzGo404c6CuRaH8ELmmPbZm6v465KuYhEYD5tAC/hwXt36GOvxb1zNo5e3t/P86ma9k+7JArQG3
sRPCM0BSuLiZJ7iKeoqLr1kRgDTvlHuGymTdRyhW2vQL7yXBSEV2F41o0rlPJwObs8Z8/gFpEpUD
wITXj2Ao9Kof5uYDEbhRGLeMGIbQrO7vKsxXSxD0SPwOKtZg/t8dFA3OwBS4bJcaySpned4HvMfD
GfaiKWA5qmhvGTOyRvRvsIdXk7ZRBdQzBj6/kvWPuAB5tIvl81WzVg/29uBn3LctbLJccCfUZRgh
wVSWIR5oIqbKys25zIpiQTzgFugNSIsdKHluvL9C3HoZhtCYo1q96wbDv4Pm+tYCpNm9aIInGUb7
y/rRiVf8CkVxaEkrHFj7THdj5ByytHkoeHVdSlEJ3MuyW4byd27snRJkEXI3pcVuWLJnp4w+Xf4E
nfUoEd8CllZvFwhoOIgfFtbcopDYYPO69VXiPQ/mqPHLlJ+7tr2pfGRF1NuyMHogADO8PHvNAqj4
576X97QCmtK5kMUHZ3pA+vrMqMlANbpRuwAZTqutaEtxHoDfj0emY8Ujg250E1+D3GunLYERT4Yc
4Cm9PIlsSITr3M+t6QijE78uySvxKRp3BbD3+Vl48tYDCjaPplMbu1fOfh32lfjJrkQO6FMB+Kb0
Rrb2o1WtPReObdjr6Ka/Lsgr+ekAtjXZY/oDmm9QfrRvgYIb+LXhgU23rorbgjGh98iI6ffRt6zm
+7qPrrRHJf0FdBgLQEKJs+ezr6NXJ80YvfDCNlzD6fSiOGvepVGRUuglXgAJErkbFHoAncKEVK8T
rzhsnONYivZP2Dv6eFDisEmH9kbWviG7auKBCquRTT0eFqyYn32wrbs3eHLBzf6pqb5dFQtUMGBZ
WRHozJCs+u4LCx+L/q4oDfaoMRgVCQDVFeMSr4GgD6xD5jd3KIy6bklVzJWhrWEu9mqLLtoYovpu
ar7PRfYfvVb/78ZPbY8CUGjUdaTAdjUVtySfb9O0M+Q+3WoqPkokak+mAhcwuRjioyRoVc0XNm8z
i/THKcscQ3OBTveKs1pysedoqMS5G75FEd0C4G1z2WB0khVnHcBTm6PbU5yZ+0UCRrgnJnI4nWTF
T9F2T5p0QBhoHIBsyGVD6WBQu8ZH1QqLzKUTek8QAlq8GUrX2gkHdRxGpsX3Z27H6wniVeTN8MQ/
4x1fnKch37sEj69W/HCNuoGa91Z0ENmeRWKom5D8ewel9HNgAi99Xysov3ore0F/SyR4J85+Ou/q
4SubuvuaWIbjk04pqwu8UgqZaBTmPY721eQ99f5wwF7JsMXTTXz9/ZXowPZqkQLBfC1MuosJ+HOW
9e0pvXLm6xe9Ej9aHC8CFpaTs3wPtBbwhuXby8upm7nil9jAkCxwofIej1IzlIL2n6TD6+N14hXn
9Gg5hxlwn1BFYj8FQ/stzPhzk/pfL4vXLaniofUy2mBHQVRpGAOhYQQO4pKiBeA66Uoi9QqLNUPZ
1+c5s8aNl6GqM2WLqXLh/cgLjM23i9qhiJOnFJq3Z8DydSPYi4MfK8hIAyLcqz5A7YN3KYrnyzmr
z0Ne1Pd1V5C/GnA1m+BSNbaj0oeXMhqXNmrrc15bOzvM9/GYbqfYpCCdeDXSLIBLwG1ZDZywHsAG
4WZx522ZFbvLytGIV9Ggp5g7PeMAPhz74JZJ75TVwaa2TdffGtNUayxEgAe4KAPUhRf3D7Ss7nFm
Ndilbubr76/CgbsQlHhxhhDMyzPOqYllR3s2N1cqZv2iV+KnmLSRZQtxzpb5xp7sAx+7j3SShp2A
bvZqxGHjPIiyrs5uUy39jswt77Y+s1t+F5eZa2o61elfiTxM4M6gWr8itcZzJGK2cXhlAt7QCVfi
DgOkFJjSUEwgPXIbOKCOkKVHr1xeJex0HMwdfdPV55aBVwTNTSEu7sVIDOI1cSdUkuw4LUWRA3ry
zMPmPo6ag9tPwEkAHHtXsevWOFRSLXBHaV3GtTg7hR0eZMrKpK7jHzYjptZCjRWp8DapnIU9VXiw
IqU8TFa2Czpv35HOkHHXGPPPV0/wyr71AQ9l1UFfI+OOw5GFoDAqh11oP3rTVnRTQlxpyI8aQ1Ib
2IJYCOBscXGuHBctZcW9rEx4RDoNKQ4wi65zux4BKAV2wyh/yRx8cYupi3G1lvcUpHhAOwmrkShm
OQeA7vIluyuX+rEHVBmg+x8831RxrfsIxRdGYg2NM2CZnSb6WYj4sStaQIuD2+WqJEDUJEysJWNV
1OChIdi2c7Ut6AAOXxMQlWZ5VcwjYmUsDASWtx3i/RIPN6gm312euU604sbLmPk+2nWbcxbLbRbO
mxQ489eJVry3F3OEaj9YDsuaxIrJYcysw2XRmuBD1nV+lVtY53szA0LLOW4i/wtqo92fXtf192XW
ZiyRNZrxDR+hG0nxYHTvo956goF2fQTelerQBfVXSvrbbhJXHcvRwfH2Y2LQFdkTxRDoHj4ODJS+
fuRfublSOxCHYmnjaEKSbydva1v5Noqme7TgG25xdOaj+G8liq7v+xDbE5YCDKdrJqDb+4ZV1glX
vDYn1KckQ+6daXPKUVgjUNl4lQEFisNWU849MUqBQqPwS4yW+ill34QoDijGNViOZvZqB31JbdT+
RQuuRcPpHkWXdyPKcy/PXidacdqAh+Bui0l1zhygoCX5VPc/vaD3ny6L19j8Wh322ruEN/KptrEt
ceYZ1BrL3h2ahE/VVzdips5kTURWoRLnitgz66GdnNq7WFaP0noq4shwp6uTviruVXzwu8rmMSC6
zy3QF/vA3g1juAVir2FpdeIVj2VA1Bki6omzmMtDt+SPvKAb13K3l/WvW14l5aIDGzXAZQf0tbS3
4oRlgn2xsnC6Lt6o0OWgFkQNCnFx2gUj2VI3J+kMp8sz11mO4rH11PJGWKQ50wpUBG0O+8GWmRz5
NPwoBmLiTdHoXy2YinjEQr+KxTlGE1fBLFCdhXc0NGGKaL5CLZjitROmRQTxBBiLpfVY+dapb4cN
HHp3WU+ro76z7VHrplpH8kZWCJvF4m54aN1WhfPZ9wAmD0YsUzu47jMUN64Ym8dhSpF/neKRtY9z
G3/0+jmpUG1x+TN067D+/srNGAPYVl0ELTYP8xnoAaBn9+5DtzYkF514xYub3vFzjqKfMwgtT+i0
/OR1oJImpst2pWPsf+7DbbUQonUr2Y2gJj/7XTGAKAqouU4M9qjRE/JUeuLX+k6f9EN7R1CUtE2d
8etlvelWRnHwNvULG70VOBqjYJxbj3Wbn2ec0nDfajg56QxMycuN3wPLfIiwaxcD+iFyF+ypBUDx
6bnm8U7S2kRAoolVapFEOKZZb1XZeB4b/s1HPxqI7ZyfV6lJLZMI07AMwZczntO03nYWCFQ42h1F
xL7NqAy7PIbGxtSKvNKJg3IaLYRy0HSDnukA/nT0yoT768QrmZq7E0pHe/hgNfSHzgmTOmt2rs2u
yxRqUd4SMYC3urDgkvxAI/5GdpYhxWnW1VNcW+QgzuRFRc8Mz7tobkBreh4ZKzE0DqDW3i1A35q6
CDs7h4dbGU3HEex8CYuCU7zIL5dVr/sCJUlTkC7zFIhA5yzk+4lUu368LoH+but9FfbIOJR88rCo
41LvKAvuAPPycN2kFb+trZk0YGjBFT1okqowAMeC6Ti2bm3fyTm/eV5fzRrsYuge4n5zRhcpOtuc
hAiggacf0cmT5OG3OHKSaDFVlGuUr1beATrWc8cWW0hWcJaIWLS7wupML2oa81Hr7poxDlkXz+JM
F1SwpeCG8IvDiCdT4cxXPfICyeFtarPmVsZ94SAupPPXEMzUACsID5cXWRNz1EIqERVO7nZZe/ZX
BpUGaZ+jJObarKxWUqUoIglKC9qBNSUkAIdCTfGq0S4mvPN35w/4PSU28CIQHfo06MtAv8fdiS01
YHENXvtu4oLs1aBeWanM/NGjaUmObe4PD7HkfDM7/a+YsWpLOlvu/CkysYPqvkOJEIzZXbWMLn0J
+8dMdrid25eFofRR9x1Kim/sqm9I41MQpf/K/AfAg4f5U5YePG7KvO/eLUJTSqiQMnJ420qMMMpb
h6anKrLRfQrGn458Rb0isCAdwzXmu96MoZRtPefY/wxxDshLUN4DkwA0Fqa2/XejEnr1lIN4PEdz
yqOmeCnScFcDtMFurV+T495xX34YJ0DnsGzX0eDjFa6H4VZlvjKvwLXqdHYn+mLb1d5plq1A7Uxa
XFVhCPFK1HCGSbiWA0WJ0d86JU7PwgUUfrG/PHvNOqgH81pS4OykNoA06q9lDecuneSy5HcjKiau
uHRTcjHUpZ2/DM4ZV5gBADLK4L43kVdpPC1QvLp3Bul2SxGcMkK/4OiWUF7uuykwJGTd7BVHdlIf
UGtpXbw4ffsRsfxBZthSdD/zXFxzsIV+FHcG9UclBUHIm9Hy0MYn8NZsRvc8UMM2VLeyijN7i9MA
ahLyRypPYRrs/PHb5ZXVSVZ8N7SWoOcyWFH7nc8F95ZNbLviOoNUD+JNn4ecz23x0pFpa8di3wSF
YQOqMRn1EN5L0fhMwtYlXif75Rzw+aZKny8rRSdc8VMAMaBdW5Dg1BFxLxz/Q9gGH3xy1XPM2gj9
NsoAOMHL5qoLTt40uI9xIYeDM4C89vLkNdauwnznMl0mYJvQl8K3cb2CTT/ID+JPAzVEe51yFGcF
Lnde554ITrys841tgeCu9ki+Y3JuDCd73ScoDjs6jWgWuWb5sdxVEQ6NwH5IFtFtGhl3hpimsXyV
RGG2QxRMxzI4NbYUoEHPg0dJO3a4vAo66YrHEpS/AxCuIie7svpNmxN708ehYQk0WVE9VYs65G6F
BoQbvE5uZPBXXn4sQFtvcW8XAwhIAM29+3T5OzSrrR6yJ5FxtM/DmoRDkyB/rvsqiUtDYNYJV9Kt
nwJ5bLJHcprGOAFK3sey/Q6sWYOWNHsstectt2kPRFjs3+xw2AD+96n2QLw4uonTtmcWDCacB81S
q6fskbKmzoaBHJvcA/4HIPYPUYAOuMsLsOriH+cyXEKtunu1JclscHel4GB7iTi4BoBCkH7keGr1
YtT3f0ybqw70GEbxatFWVuf52JAClSupA3vF8DFcNun0o3izQxfsotN65Z8pv3demIN0CpyQl9Wj
E65kXn9YOFIMSo+n3JOAAll+MPTiXCdb8eE2nWeAzuTk1KTZtCSoLu02NY1y0zuNzvyV3OtWU0PG
egxOLq5pgIMy1Lf9NDm7EQZ6ne7Vgza2JPGQWkjvVWThIGnzkCdLlvqewTo1PqYetUcvs5aqoMEJ
bWPHOMN9R1jvxti5Ad7lJhpaw0ZC4wTqcZsgF3S52wenug73QCYMk5z627UTsCyQGLAiblkbxtKs
inr8tuuaBqzvyClsBrbJxuAjmD3rOw+wHIawp0lv6gmcDV4XS4YRMMqhknRFbgMlSLmzIm972XR1
H6G4szf4ePsAETXuxfPbjLnyuIREnuo0lb8uj6BxPFfxahc3FDhJwjnmvrcS26mq42IBpfI66Ypb
96BQm8A175+aBWBOI3fL+8y38uuS82+IwFcxNQz8FKDKYfRsBT9kVG2i2L1y3opLc1+Qng2N9Vzm
cjuT6Tg3riGdaRSuti91dK7roAOTUegXXxfiPXUF/XlZ2xprUXuXSNkHfi8xawG2dTstD324j/zU
lMJ04tfg8UrdYgzj1CkWchqD3jsNtuzODuPBljHvqu4rG5jrb4cYahtEkGAlPsWtwBvZKIh7sBzg
Plx3wPvNM/7qE0C7xDPbBYdaNzvbcAxf/NTKkowAjGrEjuLyMmii3G/opFeD9Knrl2gRJviI8iUD
oXdqVRtJZIvDWdje42oL3D1jnRnuMHXLoniwXw0j2Bip9TzEACIqMBReuKzZxJCrE6+4cOrR0Z3d
jJwGD++kczfmpykkEe6VW1Nrmc4llASdRxNOCW1vPc9AUg26dDuDzf3yWuhEK47coGQdyLPYv7sZ
exE58wEnBsanq4SrzU11auMVvGit53yYSCJoHG2A1mLaVmimrvY2TdhuiajFln3JwJIlgbAGhKfr
Jq54crCUqEzHi95zEfgJmJT2zL0y4qu9TfFSr3feHDEo954ztwEk7UhNUNgaW1Rbm5pFeGTiMHWA
530uIlodBw8HmXCe091lzWg2Qva6GK98t+NtbYN7I39p4q9TAUDYc+UByJpvaP/p8giaXYOtuKvr
TAPLGYymYnOCYPR15bIR1D1FrHm6PITuIxSX7S0iKfrx85euASZ9vIn7G+AUb30AIufXBR1bcVnX
n3LSu7CgaAHtixWdnDE7+W1kuFfXLbTituUUj0B4ZtYzwuYucNEI6o5JYF/VOoSmj/VA/mqVgyry
GyJgpKWfg224/ppPHCjJ3DD79z0XPSVvxY+FJNSJqv4msyWVSYCGencv0imcDFb6vno8tfUJWMy0
A/E2veHRh5kkU/kJMIuXbef95AUGrLdzl1NnZxIZ6saqhoPNP8QNw65w2Pn5uQk4fn24PM77NurF
66e9WoIMgEKDyzq4QfWpYRuAGnaiSGL3CaClV23iwCb1dgiA2/pebWNrmzuxeyQLgPqSInBswyq/
78igYXsrvgVcaLXYWITQBvYd+baM+5JXuyg1HC90VqR4MV4NRWSTERoK7O3ctDd5OV61BwXm6tup
e2MWdQXLw5OVOxzdhIF4bmJuCj8661Scd668EOc7LG3k4basAHCoM2/96KpqiJW56O3k2zxFnTpf
o1vAd20LdGz6ctkmNRpXO6B6HrdA2S2HlyyyN65bfKl5aIj6OtFKxi3m0uNphY1tsGS8SyLigqco
k9louCDQ6FxtIOoCAZaBJcheOh4cA3BglDy6aYDVfFkzCgfFv4uooHTFXTlghxfPihieAD7mtEtE
tK3kkwOq1IwBQi72tp1zTC0L6Jqm63VNhIgU9y2Kfgqo9LKXxWqSVB6t8hFkPUkaPzUmZiCNC0eK
C3cRk1EXivAUF3N3l0aN3NoZLY4tSFATVvg/L2tP9yWKJ6dOJNJSFsNL25+C7GD3L618GYCvxXND
1NaZl+LQY9rnQ84W69npn61i2bSWibNWJ1lx5l5wyUU7dC8AsdnCN27tjF0XhdSOQNuRLjQAn6i6
8AkQrxwc257BHzTTVjFLp3iNZznsFfC0G5/S0xxyw7Q1rqa2RIGtenamBRoBRu8+yoN9k1kJek8M
4jU2qXZDidFlFZ46ydERQZOM2T2ths9th45V9OQYkq9OO4o3p2KUgxST9Yy2xgT4BltpjBQ67axD
vsrrlKNrum7H7mWcnU3o0Q36AwGNe91dLmBA3op3mw5vm37fvdDK+tJZ/k0FNiKDE+k0r7gpGgCX
GKfp7iW120RSkbjDuSzv5vHH5TCgU43ipIDBjooijLIXC3VSdLC3jkUf8mIy3G3oxCueCnat3rHs
NHtJq6+B+OH0X9r8+1UzVxufbBGAiCOGaNc52rO185s9kLf3l4Xrcss/+p6awimDtmhu8nnfncSh
3MabzN9NO7otH028IZrFJUoCtljdkYXE1nNapACXPPiTsxHBLpKGt06N9lVqFpEW3M77MTwhYj6s
zT4gK2drVmRX1ZPZnlqPFQPrwLYsLzw1vtiNtdxlwfxYEVOnrU5BiuOGmWidMXVD4LfJmybojsC6
39aC7UFIeLi80pqwo7ZAibEurRqAxi+t7WzctNtJbvJdnWjFd0dg15dTPoWn3Cb0js94TrDsjBu2
4rrFVTx3jkEEjJvJ5iakHDygxGW7EXTySQWunqtKQ8BL/jaw0a5EdXplh6c6BsOAx46Rbbom18xe
Lb7qBj7NEsWUJzJNz91C2k3oguhmgVfvLi+sboTo7eSrsqJOkNbw4M7+bOXzxh7LuzC4qsfKBt3d
W/F4b6QzAPdDAApH+d6n1XjPWjf7fN3kV4d4lbFsZxlxHx/hMOS6XuL3y7wDo/NjHwPt/PIIGtdS
y67Q9cca8AOFp3Emu6yedtICrXzNnCOfo6vwJ6AkxX8LL20jiAuOeQlqdI4Gw2Nej6YCPo1//SbU
eKWkYYnxtDBl5EiC8ddcgXjNq/LeYD464YrzLqAyGDIKZlc54mK59YGfEbWlYT+lE676LvHLCTgi
1smNP43eB9kZ0q1OruKwbFz8FMRq1onV7DwHC2hpr0slarkVIjE4N/hincr0sIzfh/jURr+uskS1
3CpFr7VdRlAGoJqY+1mA3q1xPuZGXjSNUtSOpwjcMj0Kwi28U3dJb3sbvF0anEgnWnFTAhbaaCp6
6yTyHPhn9o4NJtBCTfhSS62yUbaENbN1atxHulJ2/2lb3y4rXDfr9fdXftP1acct2mXnwWmSKYoO
A8DRL4vWnCrVviaQQDb9HPXZ2XJvs/SL7c+bge8kKN5wRW5Qum4MxTMzT9aDwCvcURZkPg2zN+Ga
DvRiZemV+6ag/ETEYtrg6HSleKoVzinxCJYBMPUHP6VD4s7G+hudcNVdc2cQVraucferB+FGW9nb
y+vwfoMZjqjKhdREaO4FUQ8lNT9GC8iX+xCU66Jst2lMjzm7t8BuU1vBdQFN7WWKrSp2fToMZ6vn
J5C87obGcP+l8YN/VFpVKLUqxZCdZfGIW+2zlz2FrYksVydc8d80kEHXZxQgx/6YWAB0A1t2UnW5
4YZKJ379/ZWjTW0/UodifQFmPSSO+NaT/q8BbEWXF1ljPmpdVV2xqSgdFIdV5fJ1CYZnGl4FNAjz
UY60JRtKv40RIlj4F5fiS76YLh1X1f6z5gy85W91ElUDd8MxsE5pOSQsv0nlN58+28F123lP8VdW
xp10sS8++VOzwTYKiJ2FIQXq1K14q++VFa4cKTlaTVQlxRTLpDd2zmiEq8VUHJASZJgJMje1HrOU
bzxJrlOJWkdlwU6agcKDBkkPiyMfqBH2VjfrNUS/MvBUhmnedCw7B2noniMpeFJWs6kZXRPo1Wqp
qZ26ijgwFebmm9p5SOnnvraTtv1U9AbdaKxRLZfyKZtAYRdZJ1vgXqu9i/KbNrurp+tu/FTYZxEX
NXcjFBsDcbC6IQAcGBNZdUtkSIW66StuykBt0jhebZ0cD8hucme5Hxb7LjNt+nTLq/jqApZD4HTy
7OyW+aGYmkenGwzOpFtbxU9jvPbktMwhWlSP/op9V/J+SUC3x5LcWbqjtLvIcFLWfYbquI0FcLRw
hAPY2bYEh6Dr/3k5AmsCvFo35dhNVRCU65zolO6L5dEbwejamO4PNKurlk6lS24vaSCyM9gEwGp3
CAdwItOfXm7YrOlmr3gvi9IgKyLLOnn9U1UUG6//wYTpOVujdLVqiuZTmQdTaWEzhiA5e2Cgz4b2
82W964QriXWw3S4OrQZJJHMeRBbfh5mp0UmnlHXIVyHNbexsssYsO/sevUfZSOKJ7hw20rAl0M1c
8di57L2594rw2EXRU0msYOPFFd1fpxbFX+0RlwXRPEXHKY/+dNYjT2h3ptZjnWIUj6VDjYJovNKe
13cAUC8nYeeCWfmqtl3AJilOSq3Ud0e3Do+Ulrd+64X7nI/edYpRi6L8qJxrNNLC0vG0XLtzgqYP
QwbRqEWtiBq9oadWhAWNe17t/ZFUH6Yufpxyy99eXlVNGFBBn1k7Is2iBvpE8qBKgqVIsozedDS8
72puSCQas1QrpArgTLmLDwWFwZfGz/dyNvWT6PSz/v7Kn+Yax+Kqaa21uvG24RZoS8mhkVeBVNpg
AnorfurrlAV2hnsJx8WDFzoqWxNIh27miqv2tt+z0EGQoZn1TVZ9mLhLPidjL3xDMFivIt/ZC6sk
wjFhNI8WrOwEYmWLfWLDvU+fSu/ggpoX9OiX7Uf3HYrjCjqOeRThO1w7PqZxcSjX/xYmB9CZjuq4
tJt4EWMFANaKXZp1qObG4FvvbxJctSSq9KxY9k2FmyHSbAJ/I9KPTvxQZk/2cNXWwFWroqo+LZtY
dukJ9LoguO1uAW+1u0btrloPRf2+BYUlXGqO5M5eaNJyF2/gpq2fTjdrtHjlV5UfdR7n2BwvxW1m
b8L6m88+2PmtWz5env/76wocibcDCA4yxirHAGvE8UaRLKXpblVzOwHO9LeyPXTlZsRb0ZnCNGHj
fTBUz1ETbRzrwXFvUhtPYTnbVa59lQu4almU26V1GVUwpJS32W0oAzfJ7RQjtDU32Or7UdqNldyL
c4qXlbZMTx6bDimxdhFjtxXJN2jgMhirbgjFkft2dBeeDrguImKXz/Roj/X3MY4TMI5ftSV0Y8WZ
hQNKKQfwUMemQJO3j0KLzVKwaZPNLN1etivNV6ilUojVlkujJT3FHTYRKcHhCzgPbO9OaX1ThoUJ
qPH9sOeqhVMVrahY5JCfU/vUhk9Le4ibPy9/gk706pOvfM8viqCfemiJULknxQwgsOgYoyPmsniN
56l1UzYRlHa5yIHcs8+c/WLienlPLgHK/ZqGXk07QhtQPKG15lALJ4kFWKwzE56FTrSikTSsPGo1
uXsoZ/nUyI4k9mDCYnpP2+u0lUgHbqMw4FXsHEJeTPsUWGLbrODhjRWQayAB1yGUWAe6iDgfQgss
j658KNJmM1S44mHuNTyYq/xVba8076TD0NnzQu8EWtfqucEzhIk84j13WkUru5R5QrdXuDTlnUOW
Y1p/rwX/i/QfJmAD/efWuA6gBDZp8cbJogpLK0HDJ5j1K+viX9fJViJaBga1nhQT+mniz+MwbsM4
3l6WrDMaJZBFU9ovA7D07kYr/1X6ww3uSc7TdE2DN5SiXtf1NcvYFHXlXTPSncz5Jo0sg741M1ev
60jGK7uaoJN8cbYDG45TSdBXaeK51HjqP9od0zlnblqVd2gODXaNW/NjJmMTGrFOuuKrFep9wK1h
FaCQALBpTnY8MB1u15cLdbO8qlzx0TwQLrhAeufQy/lYVm3iup+GYE683D821efA7ZNQXvFCto6l
+CsrUUwXLMw9uLz25dkjffon5yMb95etU6cmxWlxjnCHvIGaSj884I5nZxW14Uzx3r5wnbriro2Y
fLCEwTIBGdiO53489U6WkPxg2YZtiG7yitPagyxiQLPBggAU1lTTpimudSvFa32cTPyS5+UdC5pt
l/OtZf28rHGNV6k3dTxzvUIMWFEm863Vkn3X/5TTYlC6RiXqTV3YoqyzB4rNXeNW+xGorJnwDZsB
3cSVzJoHZSQBreQeBLDTKsb3vKs36SgND3c68arDzgA5XFzhHoaxPNisSZZ0+eS3ptb/Vcw7Tqv2
NhLPsgsOmIcDNncbVxKwYLCbDu/wU2ViQtUNofiq08/9QqzWPZBBbHI0TNo0vvX8Z6A2G+6qdTpS
vBXMkyMvSg86yvnt6H/mpdynjekgp7MdxWGpAJ+JL6R7cCqSTpvCrsDSMhVxbrrb0SlI8dchdHyv
zeGvgecmYPkbm59Od1OZkFh181d8lnpDKD3qyZsK+x7g4WapG+9bNFuYKpU0A6iXd0HEWlIHjXuI
hmgfOPFRpKaziCZYqpd3nevaaT+hn1cUS7kpQaDZlcudmL0bGfp78PJcFx/UK7y0dvuI4q3pprMr
uc1BPfDQ1aH1cDm2aRZYvbwDxWJfUg9fUdbBQQC4rHSLjVOnd9l0DeQMsora5BiUddyUcYA1EOWp
qpcTeIsMutHNXvFfimPg/+fsy3rjxpmuf5EASdR6K6mlbtvtOM7iJDdClmdI7dS+/Pr3KPguPJxm
84MQYAbwRYldrIUsnjrVaQT2n7EpWs3xcWLsMrt5XFDyel9Bf8PNjTAk9jeCIGSp9K2yH3lNwmzk
b267XEuL/fRzOyJG+0oK49RR65dZ9mE2+NHWWr9HYwvXRgvr9Ehv7q5FwdWXpkI/X75Wf/Ke5KHu
+m6YtdU/93+k5Hwkdj/WrLesdOL2o955jxyU+wB3bFoWM5I/gU8yMofP5jwo6gTGvuRbGhW83uf2
3OXrZD+aZvPMVhK56yMd1yuZi6hpOQiJpqh3l8gwUDjqi3PJ+tP933kzHOBCsP/+d3epsnKGdMtw
4Smr9ZtndG+zrWIckYkWLshF4VNjmpAMuTZ+LH3zOzdUdeqbOQSrFtK47UNHdEEaN0ALj+lzDyYG
yWAAxpE0DvG7c71TCs91bzDyDAcnLb106W9gXeMRI7WPqXz/Ue+kl0Oq+xtB20GRlklmz8E4VIqF
y1QueD+pbN+DW+TXbfPwPKCfrUxF3yNTuZC28SaDCuaGVYNFwQ+Iu36YLOvFtKfPx7QieHNN9HTM
DBw8embQGFhjAxWD5vd94TejIjZUSNoOsRobYM7yinakZBzKqJmdBw2jw+r10CUEnxBdWPNLt1+4
mVhFy0LfNcfEWXvV9BLJxv6nzNcbllNW+AHa4oQc46LTqg4O6Uas7GUNKba8YNW1AZPm3G2BM9Rf
G6MP1KVW2eoFd7U6XurriNVjkMCpZXnY8G/3Fy+TLHjq7DUtuPHn6qox9HPORtQCl3dMtOCmeu+6
9tos1mM+a26LgV7FkJ5mA5lP8YG/JDb/ifquL7Y/jg0wA/OiIdT7NKm97RVPe5ep5UGuWVePF7FN
5sS2eUzL/skueDLT9gRC4CKoUz12UcjIuiJk/fS8ViCYxmQwqtN/skGRAmW6FTx+1jWz7YfVTPQC
szfSNuyGI+wUDn654Ow+SRk4W1GVsa2px40X5Iet2ajYWWQLF7yd8NxDxz8W3hh6lI9rrO6SlURB
T/ByFANwCgQR0XUciQEKLRApspqW0UwyFSGUZPViz6RFdGYQxy+uJWGhY9VJ5hinQyYttkwO7jzN
pb+hZF3zb5TiDXZt6iNjArGn/2matKx5IrVuJpjWfCEotrupf2qyIyD/Xbzg6ejKYQT/IQjf7nwZ
5oQUs6aoCty8uEC24OoEvFizVkLl7XbVtojln5f6a6tHvFIZvOwL+2a/y/meYzS+2+ALnlNGZRVz
8mOsprAd0U2tyP2SHCf2TYL3aOu0vimvWUNxMT314+cm+8mpihtKZpeCz3q0tnk1O8UVVKhN4jnp
9kM3C6o4AstWL/is71OP5MgT14mRj+7ix7qvRRnrf+ZeqviE7AcIvjviHcggc9/86TIti4yx+6fX
9O/3PUsSF8T2Sd/vGtys5/LqkPEyZl6EEYIhuAiPHRnF/slWs9udyL68sqp5oGDzodOnYwsXUnNj
G/1O7Vle27xAZ4GV1MMQozpzLOKIPZM6Z5mFtvX8StgItsq0/pTSUbF0iU+J3ZJTmlalw0aSoDZL
qzPNf5trF1D7vJAD/B+IOSKHvVlaxtSVFgrXPs/CegG7/D6jw+DMikstVXFGy4xHSLRr1m2UpIic
SzkFTZ09mU3+7NXan2NbLDjumNvlkmYouGF8X2iAaIrwMN2i+8IlTiWS19dom5xaDcLJ6D3l/foZ
s38V5yOZaMFfNRMnRqeDaJRsI9emJ2t6ObRosV1ynBfqORUk085Jhn76ZClLO5K9FHnpZ5cazYLS
YJLaPFw9N+IoNMN8jqlb7JNky6YbWgnxo1YmfjckbdcdU7fISY+2XWMY6YZraeXmQcYwNhv9NAc1
vqvrXf7TMyv1hmwjMJP2ggamxxYtpPc304OIG6dosSsSZ9S20amJi+OiBQYKsWbef3HSPuzI/K0D
FKLnWXlQ/YKn0pJRurYO2UfFv3Wk56dan1QMLDLTEfwUg+i0GZNzSFJN7Hlptth1tuduVvEqyMQL
GbYxFzcdXYjf+rUJ1nEEXVjh/jJZedSCBId17a2cez+1Hq2cWUZQGkvpnSjBUSG5v9WSQ4LYNjlZ
ftfjJk8QEaqHzZgiE+cc1y4+gnhB8V4sCTpi+6Rdg6lwI/smoEM7yLuOgtexV2QsmXAh2U4c2Itl
hfl4DsBa5njJZhU9jGR3RaZ6fx7Namt0kjQYRNdy96FiNKR4Mr6vednK98++89+28QfS2Y0e96bL
fuG8bPaR5ldbpnAsiRNb+3ffyffqlfLegto5Km5FOl5Suz7z3Dktq92FZHwlnCjOybKfIvhwVQ1u
7rGUJHh5jTeT4HqrIi+U2afgwU1uj4UDiuikbvMWpW+jc8ARYRWv21iPb5nlqKCcst8g+DLH/b+d
Fmo9Gl7pGqirm+x/2Tzpi2I7ZPIFT84Yd7W2go4Wq4rKzQod21GEa8mpTWylTBlmqXq9r2Noi1X/
Atp1jTIMGn/Y6rZ98SzenSuQ5x478osYraJKnc3NscdbUYXeRCITs7vve4TEYsVOSnASU5gSRDfZ
WzH82to3R/86kq9r90kF/5Cpajezd05RUWtgZjrkV4Y+LZziAhdsUg59zaZHH/P57v8OyVb/B6zF
QNKt4x3lWhM/XMgcb+n08b5oSUwScVq6ZoEFwYZoe/rEjCLo6Sun/xyTLXgxaMmWftkge0mTurjO
LS6OqlnmMpUIbryQzHYwFVaPu9ScNLCnepsJWsGc/Ly/dpl8wXvHeVgrHSHi6qZWOHt+XBWq4pHM
KgXHRXNvj1kZFkkwqO21y3uGWiLmTGh64QaAzf203PxbXaeK+5HkayJuazCnYrDTClWN6hkDgZ4b
ZwoqFGeq7NxWTTwZivqM7Dv73985gr+0vtZ3c36l08+KPZSgsnKth2X94OD061uq8C2xVxHMla5Z
m3Nvzwhbfa62z3hJSVitsiqZdMGbWcPsYegZSVLDjnu6ghF2SQhmYR4yKhHQ5TSALi8Fck8Janea
jvEItrVjonc7fqf+TbOXssBL6x/fzwPd7z6sc/t6TLTgxk3fdkvXFlCKlk3BhDHbYTtUB4ULfjxx
p0bJsCmuK24Dvkuu2awfOyaKvPQoxmRop+jXP4b5ijJ+4HWqgeaS4GAKHlz6JR1ySi0MMH/r7TSw
yoORXgRtGZgg7KKBaP0zdc3ZZR/t3D0d2kURsFXPGbVnHZ02tG2+N8v4wzcLxR5KvMYQjsyYkTZS
UAmsf8x1jvhcJdusx62jgqxItC32VVLfougphteYvGyimgNTNRuLimlXtvj97+8cx9+2QcM4jPVP
3S8xd0ng2+MH6pgHGJpRnhJZ6PVGx3AK1uKlYDbTi0PpH60bSTins6pnXHKgNQT3XC1eU7cckF+t
NASnfqrlwYLhsdOg+AmSI85fQMQ7DVmav1ooQKKekRJQXWzgQ7StJ9vqtch1jek0Vaq+LdlOC0lX
9+m8VaVnAvduB8MGYCE9Mkpi3wfBZbcZF6Np84GZ414VZSgPnidvyoL7ziUxIhGw5ZRjWRgWSieW
vnqBkeIcaAAHHE0ZKB+OfULIr5bbFY6moc7puZuOSbVtYtoF4KL+khz7gODFc6Pb9eRC+cVQBhZ4
Wab9/97BqpgI2crwhlraM8TraBzvh/Y57+bT/ZVLzEaEauXLqvdW7pLEpXPk2WXcT0e1vn/yne17
KcZAdrRB/VofgPBpQ78vTl2uR/dXLrMbwXdLjkFCvPZw90nnRxd3XLPHTWJWXU5k4oXkCn6atU0X
1DK43Vmvjk1ZFdQZWs4yrpcK5d/kjYRniSgs1DMsQJ8W55HT7vekjxmew6vL0k9z2LjFJbX0J3AF
XPSpHgK/NLrAtFRzgyWRSRecOrUQRg2+dk996ndBVtHsQmbLuixalwV2ttqJ3xrdoXuqJ6Kw/Byn
FE2vnMcRg0S+zUwjj3rVrIp72N9k+d8SqSf2ZZZZVpporc6vnmGHDuj8QXUeFesae93zYhgxIEkn
ihEUDWFB6zG809DIcb7k42vdA3BG2sBwv963ytv+5InILdPuMAWkS/2nsdB+WNz96W7fjkkWztdm
pXmTNQDJxhwnyLc6GpSl09v3D09s3iycpaJIfbgjz22owVvB7xCA6She2i5k+Z/WVTwj+nD9Wxsl
hISNaW6V780Ao/fcap+W9SnNQCy11hheEzbLH4DuFSH/tnl7Yg9nr28tndYGd1B3igA/KSYMtzI/
9GA+0YdF8ZHbxwfMZvp3hBtohfmHVg2C3ZLHbIktXA79/7WV4loosyUhpW8gLANhzi7edC4zs586
MPreNyZJ5PFEONfoWC2QUXi4nOf2NPJHM8VQtuXaYz55b37l+glzQSM2fLdT1TAYyY6IEK/Sb1c3
xwX+ylo7KNpnr/zZ4D3TG9BXe77/qyT7IUK9NNQMm83AJzLvOQVUd/tumZF5DIDgeUKS53hgMPUJ
t3SW//CaJ927uts5J5/ur13iGmIbp7+xwWQTm5MSr5g2Wi6z5WPXdIGR+eFItihvfnLAtO5/TKao
Pem9S80mhppZ7jKza641obG1IXXYZdIvpsp0ZR8QHB0A0xRnRct+xP0Ufdq0DLxmuRY1R69kqSJV
lVmUcALYWL+264bmJbDyRuNyKaY3PlXBgMSpmgctcUERyEX4AjB0vbGrPfoxWQCZQcK4vwe3Dxig
QPn3HhQLAdlbtrJr05Fgn6dpUyfwuCo2yVYu5HdtKvx6yyE+JbH9ZqhgSrLAIcK32skfOzxnsCtO
0wmJ6EN9bi55UERZdOzo5YkwLmrlE7iEe1in97PwIif9wb3ovtIldimCuHjr1RwP+uxqzJ+G9i1b
liDLg1zZ2fz35ngjw4kwrsk01qmw8IE1cRLUwRI482kKt5CESKUn1YwqifGIiK6cucTTqo5d9eJc
522AQquXKw4aN/kWUOd3BefteGsNq7U5jzWmv61t+dlr7YcCL2KNk76Bey5cR/LD85YIA6Nf7u+L
JPqJ4C7MTrUyP8XvGe3tKeu6qDezYO0uhv3Ryn+MixFlx26zniskbbuc8kJLbRuDgIzvjKxrsHH9
UEsiVCc4NaD2haGvNbv2fRpZzXjW/ENdQRAtOLRD7RzzCyHa3l507aNyirYkUIjQrr95eSsbhhrI
GmEq2dlwVA/mEisVYV1WWqeu2xfZlftl4PzPBmse+d99g7ndUuJ6Ihs+7axsphlk4wA5nui5TxhI
9zGQbI3APh67ioAh084eSN5lysnsbcR/fMbd6PeRYHLgpAKUykTvWnsnWp+AbGb+yK7ZYkVuagd9
c6h664m4rjrrGZ1bbOlOUMD1N3cjb/fVLluzkHLntc79jDkwwqwPtbKLGPtzTLLglibo75sRjwjX
zvvQ2YnZHtSF4JFmtVh5v7hIs3g6ils+bslWex+PLVrwSQBGzXHLJ3bVxoRoT1w16kFyshEBXC7P
bLJUyIC6b2rxQN0XEGZ8KZt0iSo7/eQM67Erhgjn6vlWNc3osyuZvP7k99RNQCX99ZB2RDDXnLcY
aABukqvVTxtaaqY69NBXc1/4rdjigite8B6HmpMBy0e7C+DAVgWmsLEIqJIG69aVeBe/O8A75yyW
1p1Ii20t6esEAqDUes5aK+i9D8DPBOukIvW6mWz3Dwke5TqgFuIanZKqprGp/zCLr6DbDgDaQxdo
SGzMuneeeTtH99V26wC0f05ws3kiRtb3+ZhwRp9xzT8tvXu2yx6k0kwRI2SqEzwOw2GnmXnllIxA
H/rLo43GjYVswWxngdFYoa3ML7ei0f5jBPfberOiRr30SW1157KbonJWdQ1JfoQI43BIX6Qt0NTg
J7OizvR/UL0PjaWO7c74Z/TLeLFLRXFMYskiiMMhxowUA315/IXyOlidD7N5wL+hIRHFATCKlekd
ZFP/U7790umBJvddrpAWy9oodXOXq5efGloEFTnpvoIxQqYPwbPTVXc8b4Vstjzq2uuivU0qwLNM
tODVTdnyxnQguiRPw/pK6oQeIb7ZNSL48YZ3u8403T5xyBr1BLTAup7c91nZqkWfXZdtZJnXA/tW
4+UFM1ENuKwbHJMuuGuLUcimWdVL4q/6g7m5j7k2XkqXHsi/u14EH02pP2e4Qi9Jnl7S9ZmqoE8S
pYjYjALtZm3tTLBs66FgX9ErOw+qUpVM9h4U3gV/rcrLFjOWoRL+cZ4vRfYFvX33tS0JWSIGox4q
ba58qGPU/JPVlpFb/DkmWXBJ2uq2kTIs2p5emvxLVny7L1eSMUTgBV0KbzDR4pxo0ye9TAgfArAY
japKkUwhgktyr2xGz4JCurICob4bZZ4qhsu2UXBJr83KlI97DvcvO7RsRpc7+3pfKzLZgk/WTe4M
RlktCfM+NNWnee6CtT2WEETwRe8CTFbpWPfa/7KLb036wRwUiCbZsgVvzMqZ4JkMRlLSX7x1Al69
ZYaqIV5iKSIAY/UbkJdnOMoU1uceJ7LReR3X36Bwua9yiaWIKAzTM1w/XaAWY63DLecn0qtYYSTZ
XkRhsD4tDIPCCHU3jzAS58dKtY8uGB0a3/7qc+151jYVDF6mpf3v74JLz21OShM/w/M+6cWzR36T
JWrX1/tKkmywSKGj2fa4ZSX2gE4kcIwWLbQ8IBj0dUy84K2btSy4/mHxefbF4THqEOt0zDRFLEZj
TIs5V3+t/pXPL243BN184J6GJCTCMEBEX2PeLry1BQA3oKS+ZrX56ZhKhPzp5aU5Tl6xJPX2bPYf
vDGxVO8ZssvB37+/s5V97s6YFXBXD8/EoeEazzDSz6y2g8ZYtYijdjnVzuvq4lWrRxfzoV8kIjII
ysb1SrATWvqB619omnAVZE1i/CKFjlbTphgMbMSCXvaU/zOZ46myaMCnYwdekTtHz5hu60aJ3bB5
0sCzZlPhWbKlC36re8wym5QhutHr0Fzc5VfdnHTj5zGd7/78bqe5Yw+g6UIEcvhzXnybyIPrKxYu
iZsi6bWNN3eWOggJGHnkBi7TyqhrZtVZSSZdSLKLU+uj1kMtpltHHQfDKT5yTCfmv3VSeujUMidr
RJ/7/DQR69y0Tewsqqv3rZozgoIIvpiWIuVbjpWnQxat2cPS1OG0/tKGn/mSRaz+5SupfCRRWQRb
TMyeJ2vaP2V8H3nc5D/AX3JfSbf1b4nQCh3csluzQnRjxxoDDZIiCMjkCmdgy2Ab3r5gNbaG6taX
xTiUxS0RIGHY+kYWI0VwYa9ujgFN4TE9CO45dkOH8QVY7+RgHE5mhYuSc+r27lkiPKKzWbOh0a5N
DAtvRVnENTvIXMVhT6bn/e/vHD83bMxg2A97tQZCiqBps/FjV0y64vQuW7vgntzqM013YB68/tCR
k5fG43Rw5YJ7AqREzIJB401XRMPoXJt+jI9tppBTQfncOqsN0VWZTOvJVBG4347hloh6SEtKNncy
p8TPG6AMH83sl74+lvR8f9kS8SLEQVtK1i17pB1rAMm1N2596ZZTWQ0Kn5RspohvQKvMoM/e0KLL
1AUtFIvQ6RiljarXWSZ+r0a/M0W0IXjABkE7AzhA5/x3n/+gqpZkmWr2v7+TPWWGxbeCTEnNflr0
TwnevPQDO3gutbz9J70TXxq51w67mWvZE8jgdH8ImP/1/q5KPFSksan1cimHEVp3SU4S4Lu6y9DP
qqlvt7OQ5QkOStP8/8XZqdCBUCpCT/vfshToa3nSND3kxaOlrGvIfongsa5p82ZM8Utmh4dmM58w
yk0RfmW2I3hsu/mer2kUNarxdWjQ2vg2NIeORpbISTNsTeU4mBSZ8LUAl04e2OsSbkzF+yFZuQho
8Gdv3sCzhNv2RmIKGNRY6Sc/TRX5TmL4IphBY7OZ+0U2JWR7XqbYINc8fSYYp3jfOGWrF3wW6N0l
BwV5m3iAOzIXU0cs/8HJVHSdMvGC266pr5HUZH0yVd/b7Kzln7xDM52JJUIY1g39kdSAYtwV3eDn
wnpdVNc92aqFnOqTTberFDDv1sZ1b1pnO1yqqXv151r/cUzvgtt6Becl/o1JNhk/prINLVp/XD0V
k5HMagRP9btttGy/7FFfB1yVRqYOjGpxYa7i1CjTkOCuqwFeb/QeYF/1Z696crorVZVpZKKFEhP3
2axRNrXJOlYnzdsC02swc5nGhxQvwhVstH91eQPxC/GeUpr9zyv1M6YCKx6vJCFShCywfl4nEIi0
iZXjpcrUw8L4dX/hMsmCp2adyTOatfDU/rdjOIj1syIG7BJEzJFLLJGEhoyOy7YGYb0ZsrjN/zQG
Rm3xl7p9HlQeJVv8vtnv8qtXmVnlga49mTE5O+krd44ar369rxmJxYhwBRAX+rxbljHRvQm07G5O
QxuMMVGJ4c6K9CRTkeCuuTOV00bnMfFr5NTBuNSLHYFA49NsZonrWCqagr+9Sbf2QnDc2UG7T+o2
GEnzg76SeKqDnAXZlV7ap3EKSKgHPClUlBeyXRG82AcaVbe1FYpjSxfwYk2DxnOi+7tykwZ3NyvB
kf0W8BTi8C7RP06RFRan5VzGwzl7MsIu6MI6yU/uoaoNItu/zYsxq6umsh8Sa9muc76NgTF5h8Zu
E0vEOJhp0+g9ZTi/pfSxy7brkKkGmUgsV0Q4VGXTVOis65LMvM49yvQXf1bcriQZQKSr6VnuWS5G
uyZgzI6I/XVFHcQcH/A2d397JbZjCx4NumHSbx7noHrhgedbYZ+p4pFs6fsn3wWL3tnMYUw7nqTV
o8uSVLcDjzxRpOJjSxecWRt92uhzyxPLnAKdptHomwrRsqUL7lujC4p4i9EkC9p9jHoIR+/LOj5W
9lGLEVy2mtoOTKfQTdv8j695wB3v/2PYuWxTBZd184m62bQMyWb/TskL4AuHNC4S01iz5YGUHHL1
/rXSXptUYYSycCnS0YB0N1v3kXDJHI6n/IVEy9k+OUEfLScKuOx8PoIpRjCzhOwLlKM35P7Kk1L7
MQ2P23qljuJHSIKASE2T9Zgc1WUebuX5D3fcp2e8bvzLMcULXkoxbHgrRo0nAydh3bIHzXSPHaRE
hNMG3BTeijaedPy7Wf/shtcyV3XUy1QieGjFOdezjA7JOrRnoy9jMI0/bLoK+C8xcxHE1Pfb2usV
lo6n9LAsqucRrWX3FS4JAJbgn8ZEtrqvIbpvf/f0U4o6Uao9dENzLMCIkKUcLOiZYUN+aX5ty0e2
D65zssBt/dP9HyBRvQhcGtNVG4sK1jjmxqnq3VPurA/m4CisRqJ6Eaxk762IvC+x/irenGhQTRu7
2cMHBxWRSmhG2Vg3bDCZj26wnzfKiER5RAOa+El32kJQ7uPMkSoOhDI17fv/Lkfpiz1YW4l9aJuv
fKJB03yfVY/sN5sA9t+yf/S98FGfrcyCkvqTETthHnOUdtIwC6eTcdLPVR9iUt797b7Zj7F/S0i2
6WoYM5oq92+lif1knIc8XMLyGTNrkv7IKIL9I4I/t0sP3oYCP6juTn4bE/vl/upl1iSkW3vOOqPT
IZfiUWrj3sm0D00IxpIFR26KEeVGEM6BdPKJOB8J6kb313wTeb4rQ0iynPsVNwYQrVsJe+FxlRRQ
ePZiBjycA5V9Sp5+rf/gm5heNnzCV/JLdq4ehvP2YMX6mcaq/iPJlUicHJa3KekX4uKe7vYPK1sf
7IYn+UZjZjpJ0RBVxNvP8DduRCLiqdNmnVQbfkj9RM917F1IoiVDoro6yK4ppuDJbetZdt0Yu6Ig
Pyp+aGg0xwliC524+JCG5bciTo8FVxEL1RYrfK0GmWaObmJteLAsP8qXz/cNS5J6xDFiWjZSb/F2
uxpcUFN6weQ/bcsPyr7fly8JeabgxBWo1MzagnySXjW0vTjVj1z1ri+TLThy3RRLuYCRJ2nQNbTk
Qd9inMxRjxMBURwdz+h+gdr9T+BDjJukfhxxQiRhEWnKrjNJLBKJaUhtTR0yQpOsGQ3GnIfEUV1Y
ZEFaREbVmwFgToEfMIdOsnvB8IiKwAUhI+kVb0+S5YvoKJv0pAMhUJdwvCOMlfHoLKpnLZlo4exc
OKvG7XLtMHfxg4YXkCm6b5AyuYLnpnNdD1MGreDp2s0/0kqBsfyr1hshRwRBmTlGdNbGNAC8HXgJ
qpBjQGI3LiPzlMdeBApVsPOdQHvgxLCpixbf/z0SB/57yXmX9gu/9HNvtyB38AOnfDExcbQxXkYV
HEimL8GBNZY7xmLjZ80bxuGeulJhOrLzigiPIr6OGY8Neim6aPlb6XFpMAQYv/BCQx6O50XRsyFL
nX/9452G6goXpWnGjtdgaA2HS5/4z1vSR+UrPpSoorRMT0KCBvwLD+olvjLtnc0jarjgt7u/xTJP
FrFRVe2Pi9liD9YQ9KwhC+kDf2wu5LSeW8V2SJYvYqRGk3ZpmjuozPgI0l0aeo6KRE0SpkV0FKFt
gecoaIZbv80aTWdPDT0E37NEjhqtcwnoEGgL8GcTzOyToxdhVxwUvv+ed3ZDyNTAcHSeaPmX1n3y
lk/VqDiCerePJyI6ykBPgDYYCG7E+eNU7sXSwI2Xdl8mRk8YRYKWHFXPhGxfBfddmnEqOtDBoSCW
kDbR6pPCJvckeyPciYPCOo9oZj7gBMQu2bMbb2ctxCvjsx0WsR/ZkeIru/fc+opwoO7cZsJsEHwl
vQ4Xcu4eQaV5qh/K8MgsUpyrRZCUnY3dbGgZT1wUs2l5ttPHkn0Y24+zip9YEn+ICJYq9sZIs8Bm
b7/5BcMv8k9a2J2Wf3CSGANQcil0ddumiMhHwzE9qec9PsPMf0rj2QDjvfPi4yXPLU2MJFHECUnY
JiKUipgmRe/hPCRD3D1Zpwa95lM44uBL0WuuPhjdDhpEnBZW1gWG5hqwW89dPthz+1TZKFqYqm2X
iRd8GzPqMWlgzlHMcb4NMyqixnXyvt43Wpns3RXfxQ1/LOrUAWEZnq1+5Nurxz9ax07TIBT6t2gT
tyZrTeHHneM/uCMLdXN8Yi5Xba5s6cKJmjuV0+Df7tT+2f3gPYxXFq8v7J8t1BJyKqIyqRQ1r9uB
iYjTw3QQ4uTTauJO5pwLXGjKt/vav30ewini3yqau86o1gqlidX87PpxC1BOt6FfR3XMk8gX4VaY
LjWiuxz2b37cvu2HCfdVv4wxuBYSI5lONXIyS449+BMRe0X5kmnMwceK7XM3/+7a11Y1iEqy1SKx
TKq1ue1tcDC0tJ6I01+9UQuH5chcGJeAjv7f26B51AJaBjV2bUQ7gPFkV4onKondiKAra/Py2nS2
NsmaPnDmIrSnSXXOup3TiAi6Iv2AGvIGdaPj/m8xcDsXCfb15DzSg1c+ImKvOr3HNFoXHxmH2Lfi
URWZ/16p/5sriUgbYzJvZYziQG0lgxktl6EO0DxcPaQvXlRdNFRyOpx37TDHHbaKjD1gF4HzeoQd
ZN9xIVWX+TxN+YAdd5gV0mF9YOC0NJdNEZtk9ir4dddpWjd3CH0YZ1+BnmX9uaZeG/s+U42QlHxB
xGRNeW55LUXk8P2r3b41y1unmsN4uxxFRDzWRsupA/fRXi4icR1P5zHey1Gqa7gsKYsMM3npkHkZ
XcjPUMbmL8WDFpaPTjADcHoqYhqpSKMlVxEiUs1ARTtwGL9k+42ryKlPvM924j4MsCzVQUYSYUWM
ll/XzHca/BhmnfI8rocXsMLkrQJDJTuOiUQzOp9A4lFB/PBtPg0XAwfXLeFfd6ocLVJVUmUbLiRq
rR2GMd8TaX6ZLtlDd3YRRY7WXYhIJ8PJOJq1PsPXtCd9PuO+fz95ylxA8GET3f/agum1yDc0YtW3
JTODclGkTknkFrlkdOCH+7zGFXPy02D22lBvVTQ1EpP5Dz6Lj4Bo6tjTrHVeM+aGPO+SatFOrZ+d
7qtGsnoRo5WvpcFQZEQALSyguJ1L56uIKmVOJdLKrIOR5bluD4kdzCcTj1D0IT3rcX2qE1WZSLKz
IlyrroaixvBdHIuK88a+r/ozhs4d08z+yXfn3brC6yLrvSEps/rF2bZY83l4TPS+Ge9EV42TEWKi
8DHiJatnoM2E2dwXffslgjiCh66l16bMgzUW9OOY52AKie35p22/ldmxE64jHKZTPnca5toD1Vf4
QBcwcw3KalMUJ2TmKHiqnWWYZlnjGKR7VdyYXphWuuIYJDMVIdOiibbuWwPOpPMsKty4tebQXBVK
kQgXQVfubPRGQ9Y26YdXM3vRtCfT+3x/R2Wi94vxO2PZxnwuQCEGD7X+MLwDWFYWbMC/3ZcuUbiI
unJG4mOsNBa+6W+OPUUA7MTHJItHZXSHEK3Eo2FOk3S8VvblvlxZphPRVry0esPdTwV7hdUMa7xs
s8i+6nETZzFRfWW3uBvHTnFUmE9cXEY7fKUHIVYNLI31p3iaI4Lg1aia8mQR0ha81axdbWU2PjJE
epid86hK3JOLKymGxx8LY7bgrtawVEs3YBtweOYsZkVyfxtkZil4KjfAXDg4K3ITvW7rkztsQZce
THy24Kt65hHb84BKm8Axm9UPbB7/j7Uv65IUZ5L9RZyDJEDiFWJLcq3I2l84VV3dIPZ9+/VjUfPd
e7JVqdBM3PvKgwCXu2txc7MgWaGu/OGmj1cxWF6dOywT+HhnCRnpQmd9IIMppDSWUXFYkG9irVMI
YD0t+Veb013Zeq+8uDFFqugrd+olKGgr3N+y5YcP4aWwIXI1pAPdtytBa7ueQ+b68u38fsu/yhgy
DYYbDE2mUUmmqrqlEiJvuO237yZ5J31DntHlAxV8BU2GafNQcDy6rxXq+8XBe6nu08/1nXdYT+QW
NkKcA1Vuqc2aixgrK65s172X3i+L4eCvO+SoACzXKoaF1he7RNvBPZBTvNvOl5sXHGwB0dm+XXd5
rZmUgAUN6LyNAmZaI3JA3+zRexj2F4K/dB+H9d7wFp0DKZE7tSAKyWykm+kQH71wO227PqzDMlw+
/N75/Y31wJCBNIcRFZ1VEtC0ZBte5aAMDHKp43xwDuXBePq8LLDvrAAqPCuBmgg2Nhi/eODPCfxK
tkFmB+5+/H3L0ABBRcHVmuzae1MriQbDyVTkVh+vJZfr739yog2oreWUh8N+2juHCyYm2ZkQK5p5
UkmnSNOCuLhHoNP6fgS6dQiT20qrTEVsjQPr19nCnhzKN/sMZSBGpWFV1n31Jbe82QtB1AJIiAY+
TN17uzk05GO73tTFg2a9fw9dyDV3oMjaHL0Klw3ud17/GkzI00v2fM+TlDWYFllt9RtSNu++Cvtr
0/1k5CRSQyVYk1hVdJbdlkvfOwPOQPOP3omDyjb1gWuK/0yFZ7U5SrT93F9CbN2nYf09PaBbqH+E
phaiwDlUH7pHSKkB1P2Fv5h2LJpJVtFa4E+1s4b6uCixItak4RZ/ZqPhuk1jKxWo5Q2iHSFXAvAI
+5Cyk/AMc6CZYRWYtRV+F5McPi+Hs8W/2+3XKr/Lqu22ZVnFZXEvS62S4Q6vSO4Fe1o29J8blmXd
+qPisGrJgXK9zDHudHa4+Q+hRC7u/kOz/H0eAhOUQJNPVUxWjHOd2w8j8NfOr275Ox6akBTgly2g
Yd2GWznur69B/P1oU7FZxbZWDoSlumMOSY41GEY+/sg6Jv3AacuGBY61LfWuIWvSG96o8arfpn2T
lobJ6mdvYkBs1WvguC+yNgH+dLGgZA7p+ksyeZj4Bjgn62vtnpzm9bqZdEMr+wGAjx3Qu2DeZ/8L
Gl/DopWBMSfpBle2ActYS0qJhRsO90DdF3uIfJNSJL38+zvZVAWAZc4wr3OZjMd2b2FddiJgmw+Q
Aj1WKNf7TxdksL3rwuy7H9Gge4yfbiwFqLCwnPN1Slu8uPCPqfso0MFlYvLQLfwqa1bilMuEduNL
8wb7q3zCFfGzHzqvWzg/ZCdsMg63qPNiH6uqmC1ScOwyMO1r/NQ2HyfTbkz7BxdXeBMEwICP0pt/
/8G0k/f5eT7iNBsua5C/lLv1xO9u/QVlF5B3zHZoh3kY/f2W3ZXshsXB86EF+e8/GEcbgsVjX0RZ
x5/B9Lnjc23Yq74XD5ehLznxjXGWpfdFJkQexdRy9zZt253V0PaQlINrOAe9twRdXnFJh29e0Tpi
yzbQZkQp+MTA7rbLNhr1XRfNEzcYSPcXl1e/eUXpQegoITYYM21xTlzmB3z1HpvaMbHevZdIL/+g
+FBKZFuCU8+O/JkEVVvu0vwmhnAMrThNW5Qd9qN5GVXECXk+7Au7MCz+OrMoW0deVeswWmkZUdkF
rj2cVi8JWugkXU/UOqMoawAXG9TR2VBEgvi4xsnJXQ4BEMPgum9XVgGCbodtKJMy8uzpCey5xwy0
NsR3DGUpnVMq68CacZ43gkwn2v28tIaU1bc+O7i24dpVYxr1CJhbiVcBoYgz87xwiBJNwvuWd4X/
6SbLqyfAufD5ss4bOSUya3ceL4t9NQmD17y3HYKvq0e9kmQLpRubTrxPd2O1K8c6QKN8VEJGpir2
ubMYLrs0c6Ae9Ypu7qeub0v0u81hBt6iDZR34pNlWpA1LqSe9yZgIpjnNGW0gTQ1kO1I77zFT4PR
avPD9YnQvUIJXpb79TatcR6xDYJasR2U3k9wPe1uG12JX5lXq1V6Nu7VyXI/258LyLFsBuPrPFQJ
3n4CuXrPhzJarG3fMvchTk0SxLqhldCN45USsVAZlX127NBtEpYU/3DdJrrBlcCtY8K2gtf0VLTi
oainl7JvTcBfzdjqAS+XQ0Nr2bVR07Pv6G2834rYxOGiG1tZaDcxVnXC3ek0tHbAJpyGy87ghLqh
lQXWq7caWk8VPWWt/5S16LJli2Ho3wc5dU+LZKAe8GYmZ1rGG6Zv6L9a3na0PNTtu699eSZ9G0DR
CuK+Z7J+KES5r7OnxcqDVd4n21Ptn3uIGbYJTuPVzl/9E4u/VJBCXYH/68pvU/2jcF5ucgr1qJgw
Nk80J3mUNiKg3rKLty28PvR7h7aLAS5Gf7O1ELGbrv6KeRNNF9rla1L+BKFYluRhcssNz+UVSpiT
vEcq75w8cuwqqLafW50GkwkKo0myvw8rb76/rBpmxd5cRJTb3zPof7qZ/5yAZyBdDRe4OvdTwj3L
k76w3KSIpqJAH2RKdnkbm3KJZjFSG3Ys2Sag/MPm0WLbKRb+ntDd5FxKOl82N37yktt+4o+zG9qB
/TXl06mwvdAT9U7mJqYEjX3U09nccc9fYtinHICNlAMUWG+5foHnqIezMvGafBkFOZV+dxePzddm
8u9aJ//7uu9rVjf1SNYIOVUQNAW6CWS0xZY9sw2Xy6OJTV/jmmoHD+n9kTmZLKK2J6cGSPDZtfcs
Fh+8lu1u+wMlej2v8sqB43jTl20ZzNuPwS4GcISbsoNubpXQLRPqFMBnt1G+rIe+TY5u9uv6l797
bL3MrbJAz2Psgbk0nk6gtNnV/lc+/4q9jgZ+nwZu99PyRTDEcVjJAYXI/jXpxzAj/a5EMeD6F+hm
X4nr2O3RxlP5eVSl9SHJfjnYpRH3xnhTlvE8i9dZ9CM5SZymgJuM18D1R0NpWZOz1f4dKvk81nHb
go3gifgV+ixPSXLfb385y/km26jtO062WCV3eR7RfqJh6TTPEj0m9wVyreFIq/EstYvHyXJBiiaZ
T9uU7hrBDn5b7a5/vG7oSzy+WRLGqutay4K+RDXH/5Bxqnd+Sm/c56ha0+XcDtbszSgjZE0KywPR
tjXzraNffunNp7tk3nISZ31ULwvEtxs0v1dyNGkJ6AyjRPNgLZASqNciIkWb7t01T59YN8WGc5Um
3akdPHYb47hcDuQ02/WnZC3CrhfooMoOIOgwbFZ0P6CErBykmIoFNBxJLYOmKqGwd0sHB9KR2rgz
pGk8WFx0kb+8WCg5xtgR0sN1h3w/Xv9Qjl7jnuVxD/3Byvo+ivvisjvO/9nSr11jAhtfrsr+3Mf+
oR6dzW7VSK9zIwlpC8LzYGBFyMbPDFXztf2Qp9/m0cQ5/f4s/CEPTZpijJmbFlEzeNVngAvWM/Fi
kwy9bnQlev0YN/oDqIqjfP3kt2M4LrdQwnug8rwsBG+CqwabYuoTTDG1n0fnhdDjmn28PsPv+z6Y
pv49dMWQDZI+7yLmfSqde5FCX2T+lPa3Re4fStC0TilJPHx6Ztc7l8VP0zzedJXzh/4zQ4NONVyu
LNHBEWbQyt6meXfdKu+vsELtyekghulKniKmrA/Tcr+5VVB7x+tj6yyuLLCoaEFJIINF8uHsrg+e
/XdanBZu6nbXeKHalmMPaQepSquLkgn83ul951LD4q0bWTko13OXNOiL6aIJ4OIAEOlfAsDF60bR
JBq1CcdPKsshE+ZysbvAb+4q+dzHYBEu7z2jqJzu+5X4RDj22yJIG7kAAAcgGjqgsvHr+vfrxlYi
1E9jkvEVQOi8R/1Q1HdzmxncXOOLai+OS4s+aQntIpfuQNgSoFelNW4l3z/FCbUHp7FYnpFWdpFT
PRELMoHzr6Tz91UZB4n10WpWg+/o5lfZM1vScUt+eY9Hojg5lcUWOPbffv1Q2P3utilQltjNdV0i
pewjRockzNfEBn1cURr23LoJVqK2Li10kLKsi3js/VWvcRXObXXbQVSoDTdUiMyJW8Tsxkd7VwGy
EtS0vml384eeszdAjNRnyDcdPxHys+yf3e5pbL7cZHW14UZmFVk4qgxRumXnmXte0IrJMxhdkyrV
HpvaLd08qeo+6mvxZarc47Ktz7M1fkBHuuEVmnlVe2zqJbELmed9VDXtY8/F4ygNByndx1/e+GbR
7tLWQ2eei5RQpUfSeY9geH+Qdhy0Lvlw3fia1KDqNldisVgm2z6i83COm3uWyJehiQ2m0cSs2lsj
7NylhAxuNI1VWAwnPjxlQx9seSSdT9d/QGcjJWarLi8hoIEShuxp6NgnX0Bnx37c6sP18XWzq0Tt
UC8FGChGN6JVeVeX853l3qLFhD2Z2mnTpEiOohtB3uTEYbyKoB9YtBBrf/3LNZZRu2xAeSdYfVlQ
uqQKEv5SNDl2x/fSRIyucR210yYvqr5z+xTntd5jwVA4Hze6zTtram9MamqjTZ3nVgYaij6KHXtf
tyCVXOwbjXP5qTehNSSik3JFqu9q7xW3PLutBGyn9XF9TS3DMV9nICV8rWIEm7CXO1Ex5c+XOyri
L5+30dRbogkutesmsRio4+rJjib2YNkQHMi/9tsXP0YZuL+hM+biofTfVpqn3IW6AY7kZc0OG0Sq
ip4ZoI+6r1fitgb3utcNFUP9OjlY1aPI+Ze6Svm+B3t0Vk4m7U1N/HpK/NLKTbt4dduorpoDKHl3
jm34A83IavtN4g+kx7rbRURAtDxfwrwwOb7GOCrj8QqGi7VqazuK2zxg9Z29fBX+J0r33W1XUEJt
wcmacY1rBufZ+jV05zhYV9Pdos4ul3z0JrTikskmLVwayanZZXI7eZVJ4ERnFyVq69r3OHD3FBu0
BbtYYJUdiPpW/3hrevQcE0xZkzjVLhxJx270fOlEawYeuvHsTku45KemvtFxlKsoKoeMzwXG71P3
XhJxV6x311O+zvRKvA6i7HobILioJ+3XLmY/6+SWVgSkAleJ17nsHXuyHBrVaxl0zrxDcX93/as1
eVJtvME9OzhEJuxByqZHFaV+pBwtZxZ3DLsQjVVUiBUKv0PcCixUY9cJ4DF9eVjWzXSz8m4/FSzz
B8xqSu0M8HM3choO0SA32IoDzkSHMYGAo7OdElDRkfxp6eZ9J/65bjLtSy8R8jbItsWFuJrfR1NS
hmPxqxX/1P7nKvdCf612BBdtUoYs5cFSm67ZNNOk0iTbdLFSl0Ktd245DqhlMNnuy5D2hvO7bpaU
2MbdcseyEqLc+cigIZDvV2miPtINfXn+xlhLsZYV2xBwyww8rvDDEheE1ydCN7QSyxAyar0YUp0R
Xclzwd0PcTsYhn6XQfTiWEo0J7y2CbWRo+eqDtsyOZR9HTb8cUz+qpvnWawvcfMcS8NJQPcnSoBv
nCQstR2cIJ1/elGeRJUaspLOcZQl2O9aUOz7rIg6utAA+loQp0Ie32WTsHfXp0GTslVM1jjkPmEo
OkW+/6lip1jWwZB8nYmJd003FyoqC23H3Tw2OMn4TbafwC1f5wBRoVi9Lf2+9H8k3ud6mnZ26xyv
/5FmOlSklufmXlpAsjJaXRGMM9p/UpOArW5oZYFe0LtRofeLRTmQDmVa/g1hzJ+3fbUSxLiddb0e
i1BUgU1GJH9PiUlmS+NEKk3yODtjsc04zaBH/mHk63EZcAEU36IRhlhTO3Hq0e6JP+D+ZKZQl+89
144qURuytc7gSiCj0gvasgVJYpUE4iHOMyGZwfF1QytR69rSd4rYZrjaS/dyTdAKUBa3UAZcjKIE
7lA5s0VzHGBiqIV79pyF05CZFF00X64CsuIGFYmMwSjb2uyhIf65K5PblhK14Saf0osaK1KZ6Ia/
vM2F6OMy3XaoU5tumrwhU2llSPhw7b6s78j8vHkmvhadUZTQ9LulqUiJL1+rLmTOp3RxDI6iwRwI
FUc12DmvRd0M9/IzEPgv2a4Oh2BwgyUkIeSG9twKTH+h252owKqV9e1KBrzrv9s+F2jObGET0ACV
V8OiorOUsvDKtexIQdcuamW8T/LllHkmXJJuaCVcp8JLaX2pUnDpHm2yHcbSsMZqzi9UiVaPEL6u
PZLYyqbHyfV/lDw7FkNzBm8e6AyNreyaZKkiq9yU+iMAmiyS8fCxrykUs4fHcqb761leM7wKqLKm
FNE7uCyamyLs13E3DP5rX+S/rg+vsZIKqsKFnvSFzbuoKKbAqY9D+zpAiKZ45Z2ppvi7S+qdmrGK
ruJAgIKhGx7qBt6RHIBvPK4vWwjcDTip/btbVEuQQVWUVT407ipxyRct8bSz8nQnJXns2sKwSdBs
e1SU1UiXxLUobrH8AhcFANmEQOt9l6TYtyI2JA7dZF+i5M3mOYfYzcb4wqJm87FvE6el+8zANn99
rnWjq2Fs58QfK4dFNsBzyFGBt9BTLm5hGrrYXwnlwm3zep7gqd3o75qhO/D6NqSN+J373tilrrPG
FnmPrY5sQlAvHNvVJH2gM4qy7k5ez9LRm1kEKbKwS7Id6S2UTBvDjF5m7h3fVyFUE7Z+fdvg6o0g
v3X+9kh6+3B9OnVDKwVe2ThVOhOO7Yj9ZavEvrupCxszqWKmwMbaJ/MEN+xsby/BCV1bfph0psOW
r7GJsvDWZTqObs2dyPKcsM3u+vKU9XMounS3bXek/76OfXDdRprZVVFUfS+7OY03FhW9tSuy8inD
gbdNqGGDoskJKh+yZ81Vb6M7KgIEL5zrZBeL6mVZaChk+uX6H+heoQRtX/a02haPRSgYNd4W2OUD
rb4OvbjRQkrUjp5YKujAwYtyEXS4CqhBN24l1OD/F2d8z/+VVbj1qCtG3C5Eff66lZ+m/GOyfC1w
zCIkCcX813Uj6UJBCWLudVbjTZRdbmiCxK/2fTftbxmaqyzIjUQTrchgHx/Qysbh4dSa2lLe/2qu
Mh/nuRuvXoqstji8R8fOgl5pP/55/bvf93yu8h1L3i6sWD1ABXKobI0Plf1jql6vj/3+poGrJMdr
A4F3iSQR8fpDm94RgB5r8ira58VfDG75vttzFUM1NugCXnAREA2uZX/LM/RISHSx79al9oM0tW9z
f64CqvDpmQM0MAS3sglQqj7g5GNeGWAUuglWYjeJFy/nFebAotMnl7KjdIghrnRDK2HbJOCAa1fL
ier5mSzpMReuYZegG1mJWJA/Ov0y8x6cTOmOFPYvd5u/XfcbnU8qYYpcU5TluvWRAEPbYOPCf2Wh
094ivOT5XMVS+TKxuspZhvuyKVBN2HIxHsH2nphqyO+yZVxeoKy4tY+a9Ixe0Ps59J/Tl20HVQBx
aL97odzPc9Du0DYOnvQ9/QLFm+FRkvC63TTxpsKtuqngTjfBbotz3tbPIr5jw0PF0Q90U5WEq6zH
dVr1jKclOu05/UA3CLi1+WAARGn8SSU+LqhlV8ucuFENqZjGoUDi3KK1cpmPyyvfbAuteIq72MZn
863eiXzci5gbTK7JPyrSagGwu8nyGVFQjE/jyPZdM0SLT+7lZJK/1USDynvsSexzM7fCrWMHjlVX
pkEuu1NluYbNiW58JZD9jeaALbdONMgNerfNgfToKSPUkCd0FlKCubTGokri2o1E+VRUIa4iQ7B+
ZYBaXXd6zeerKKsNyHqKyx77hAR9n6XTMy4g9m68GNzy/Y0JV6mNCbO524jaidry72K4azISyPk1
9Q4keaXzbXGlwq3Qkb4B9GOxKHU8tMviEovfhnDjKtiqL8jm5EvjRMJ1wyQu9iReDZbXRKwKsioc
L/OSCcUnRGuQudADan5cn1PdyErAelO2dug/d6Kk6YNR5GGWmw5aOndh/84FgIoWuRDYTG3Z/NO3
nim9SEgIw0TqRleWW75uzALy0okm9CcTIMXHtj2k3CQZq3NGJVSxz5mg4dxOEfW/DCQDy/B2N3Rn
a/mU5ePdaBvM//so/udunHMlZqWf5bycuykSGejn6i3MivwwNnVob1HGRyiRJcdmpDt7IcHY3NW3
UJwiUf+BvsIBZpzaeDsJiwPOn5JvlePUn1iLNtPrnqWZIBWAVcrErcsRPltKH4y72KqzMnQ2U7e0
Jtmp+Ct7awt3FrF96tviMXcFiGXJQ5rL/UJMuwvdKy7P3yxmfPDaqYV4SASOstCvu72VyRe38IJM
zJ+vG0mzj/AuxnvzCt/D/cZcozZb9g8+3XOnDPL2LpnRmZYb5kH3CiXC116wnK74Cwb23dEjASQH
j1ULFIAE65qzvVz/E00iUfFYVlzWpOoE/sSf9/bYfO+MDf26eVBCvZpY3VCBsyRNydHLaejbLQnS
3NmV1CT2ofNWJd6TZWjIlln2aWTWMcGxpuAxCuXV4bp13r9g4SoOa4POekzlBCjowo9FxcKifKhH
MECl6ZnRD638RrhpmdbMhIrM8siAzOjSIUo6pJN6+pI4+c/rv6EbWtluj2uzLGgkH6KBgwqoGfd8
7Xa3DX1x3zeRQKXIB26zIUrtdFeVyT2fpptwfFzVoo8niRP34gKJuPifRtKiTbZwTe0imvBSqZH7
Jd3+G4e4kIeqnIJ0TQEQ+kpq0Fr8us00l9l4Y5qx9qg3tosbFU4SWOiJHobb+Je4yoZMRG+xNGaI
WtvepRXbx0bIlCaiVBbkboQkD59wJVGx9smW+Uszecep6wy7Rd3wSsDicDSlNZH9PafbrkkeNt4E
fDT4uW5wZVUupo24McfiUnY89L0htLzhmaW30HVi8VUhWa7Vueu4VHbU4oKyGaFVaHe37RRVOFZH
prixvKWPoL3uBYm7Ag/emIgLNYlY5btCHX+R3rYMUV7/kvWPrP9pLWFpmlHNlktFWIm2Y4WV/85b
oBROHyo2htX0aQXyOV1w4X0bII6rjFdsW+YYHRc4SNZj/wPcV6IOJcSwbrvh5mrVi285Or/dSyvW
+kT6V4d9zkztpJr8q1a8ijpnM85gNCpmflc7VkjnxnAz9v5OlLPf2J83WWZJLBu1rjw+9/vhAfrl
h/xovy6gRC4hw8c/Xk9lureo1Zd4lTYUfZj4/RayK3aXt/TgNe2OifEt74YvZ2oPO0mGrfIHFp+3
+plMEEvwQwlqlht/QVmpWg7sp0j/8wt0X+yGk/0K3bo9iKrD8sv1t7w70/iFSwi+mY24oR5NkiE+
y20M8gygxnIxpAjtHFzM9mZsJuOlnhrn/8xBvv//8QPKoiWLRvpT3/pnnqz7LZYPBbd2122jm17l
YFkt/lZDlNs642Dh4MhqtaGob0JawfDKZhPIs2GkE3zHiZ+aOg8s8mEAbva2L1cWrWTocYpnljjz
/uTQJyl3o0lOTmcUZcliqyzzci3g8xPfTRJI2MwJ82W4yeZULbp49bL1S5L551TG/WGeB3o3kyQ/
AKNnkh173+WpWnzZbFFTl4Bc6eLybLUfZtIYNgvvbtI4VUsvKBj1TtLW8bltijw9JUsyJuE49X13
6NpaxNCpBS/rvp+B179lpqlakOmWuqy3xEeMlWMZ+oP7OksPotmgbTEcKTRhTNWCDCSQ3HIWKcio
9sVHtoN0LYpVASSFQgruz2o2pIv3HYuq9RgaO8B8Ubzmf+6z7+4nMC1KIK+2PafDWvjnON/2S+xm
O39eDx6ujL1UmAS0dC9RAlpaOXfo0MXnxA+Z+GaBZGahx5iYDi46+ygxPVRjCbHLMT5P4tSkz1lx
8m4ChcM+SkwPq6yqLUYu4u6e+y/E1Cyucx21LjOIqZ6X0sE3H+SZ7SBOGIIH6f/VddTqTIyk4VCC
18B1uv4prW5Nd1QtwBB3kK6d5tb/wiu11lHWXp7P9jjFqXVeflsnO+BWlENPHMqc0OR0TBBQjWOq
ZZgUa7BPM8xumeQ73k6BVcentO9282oSBNL4plqOwVZ9bMcysc61TIFe7Q5V+8IhZnY9x2kStlqR
8VZwU3SuiM95a8lTvdG0201r5nu3ZR61HINTUkrBdQQvJW0Ipp2TJZdAlKZalc44SuAuoy8vVzL8
f+FCOssogTvNjqTe7PDzKoAa3pKDk99UZuZULcL4iS/T9GIUIbeQz+AgWkx8vRqHVAsw24xCQLPE
MAi11mOfZs82n50Hu7fqANxEpv2nxjhqCWZcZOnWDednXPgE5ZCFm/x13SF1kauWYCoyp06fYdc8
HZq7y+liOq3PCxSHL6cL8nL9LRq/UYsxuF8S7lBK6zyA1Zg9OmWYebcUNTC5F5O92ZnTpJVrOv7f
oS8b28xwvtNZXVlrG3+G06xL+c2z3dQOoYgt6KPvlr6J8073AnWddX1Gu1GK85j5obdMYV7eaBUl
UOecbXM/T9i9VbjQdJM9a8AR0prysO7DlWAVnPkD+vLFuaHTnVjYLrHZbUZXqyycln4MGvL4nJIh
BH7mkG2TITlqvlotr+Trkq8j2BfPlT9ZXy5rCY8SuySmOyqNl6v1lSVpZoZqcvwfL/+fuKJuaGV9
LZzJm5Ntjs92W4StVe8u4qBJZgKdaNKYWlOpuga10qoUZx9kL5ZbBmJL72n+TRq33prjhHeZkzdh
ik28Vco4hkAoOHt3jQ9gdk5buXfGChzMQpahl+WmDkudtZTAtceUUm5N5Nw3Wf8EVJH1vNY4ylT1
YuI51b1CCd2m4mtPrdo7L2BCg/IvIHtcuPmL03YmXRuduyoxnGRLPIqy8c6pWEQKmuCyRQwPc2lo
iND9ghLEgw/6mm6OnXPDth23yZ4yD22app4OzYyrNRVmVTKJAZk5e6kfkv4DTtoPfufsMgA4PDae
b1pZ1Mb3cXGsFb18ztlpm8NWD09rEx/LLfl8fXhNYKhd707TQMLAgY2KqQ0sNDhm2bCnIj/mxFRG
09lJCe1+k9Rq5sU9++D36ILVLpJT4pP+aHcTj9ymzT83Ni1uO2SrtZd4YE7nSMc5p/YQB2k8O/vU
Sr6vNDbRDmrcSm2Gp9zts4J6zhk6yad2Tp6SbnzyutYw4ZqoUMsvFG3Zc7YK51xN9gz+edke4nj4
cNt0K1E9TSVEC6B1eV4ZOzrpr1SwjwIiDzj3GZY3nXWUoM5aiEeTBvafm0n8XdgZ2adA4yUh60EZ
ev0v3hWj9zh1lcimE0mswR63JEh6GXL7lcuP1rgFMXtt2bpjY+QN3wqRhBykamW+L9j3xtrPdA27
dYUEJ90NznJvj/XeTXiYoGkV8pmjayIq/t0z8weCg0Mw5t+LgehzWSOuYnDR0b83Jr4TkT70W73P
XA97oPGuWfvsQnb12WZin5TgbLAWFrDM282MfWo8cedbAmKt7HDdYu936+KLlCotyyFx0m+k+QFx
iabd1UtaH1kxr//0PrO+QSLAwSqVFtbXJR3mOzmm8jHG9bIJcKDbhatlohRHzmHZCnpwUKfvxgBK
UDVvn/11i2dx8ikUh7s9jNbQPACvWY8OyKRo/OYvUcdZiTYkv6ZAwMy0oqDlEGLKE0MlWPtpSn7i
adGgfM2c78naPJC+OtuQI204ZAyle3AHb+fSMrQuRDVTgcrWso9rE8+DJtbVstO4cDpOQ1n8xE7n
1JSiCcQsTEUJ3eCX5293JNuGg+GA5TrYVt72AX6DuEEKHLKBBE2T2FUtTscWMSt7q00CLFBP0O37
Rq34rqzsIHa7XRULQ0rR/YiStNbGll5pQfYzGD3uFY/tBFmxLGiGwR1+XI8PTdZylKw1lnY5NDxF
QrGdr3FzsP3I8Q3bkN/k8+9lAyVb1bOLxqh+XpKgK+pgrpbA+zF197T82xl4NDIwe5T7lN0R+2NG
P7LsZzZUe2EX4WYf07wN8+6UJmFlEVx4/BhuYlblVCUIGBoAN+qlw1fJ7i8bzelZcqPnqdQA9dYX
2SbBFgj5neFYNVY4zSbIr8YZVBaApSidetyEjbFt/+dQ436pLoc1uO4Hvzsq35krVaWlgzrOnAHz
i+F9chbJR7fEQj97oM1tssC3/7LYfJiH4t5mQEXUov0U5+UGDN4Q0rG8F7LCeuPfr6Q9Q1zDkKJ0
/3zx2jeRbG9OsiUUTbhYpxfcHPUQTk6fu3ZKbqLJgTMouYL6tJIpqcCUxa02/UnWOqPh5MRgnTEY
9uLs7xlWObIsrRtXVR/jHwCJtSRYSFH7I8MaCkDPhLChsNrV6T7zpL8HFeQYWkNyvP5unfmU/GFV
2ORaKM7CfB59dBo7SpMv14fWrauq6qfoagCH4w1j21yQUFIQdbvOENqUBBmbP5Re8pq7JQtlc5cU
hWE51/2RklFkxlwvlzZPA3/M4o/YjbbfeWIRQ8Z6v1udU5WJwBUpVDms1YLF5mTXsf8i7EqW7MS1
7RcRISHRTYHTZOfsnLbLE8KtkBAIgSRAX/9W3tELx63rYVXYPpkHsbX32qtZ4Uz7D0lfZ8LwDgD5
S6q7LK+TStQBHlz/+7v8lxr8p0eBkp5lKwLN+zqdBUemGVvPxq22HWj5t2Xrf7T9/+UY/mlWwGyy
eBJTfEghCQJdEgSPJ80kTE1gbS/GpeYBUuH9App5qT/yagAx7KNIfxn+qapsbeFk1F/n/E2ya/Zu
Hzhd96MJoqH90//+Gv7l2f6ZQTNioUpHTfATOlp8Mao77+qvx/W9Af1vv/4fleTAceUlYuh7lLen
6Xh1fVl3A5IukmaZH9LwUvQv0/y887cF2hzLEMCgfoC6Vm63JBugH1vPvf70v3/R9/7qv/0sf9Sc
ihpdhP3Az2Li9M6trDfRZFTfhb91nf92ov6oOXahTPPx/RMOjzyMoZ4YqY38y0v4bz//H2VlmSyt
Kr/gJXFxf13TOwbZjFEeYri/sY3/rTf90x5BMHhARcnAH3SwyTVsvBXCNDD2ORdeATE5zsH81Ltv
jn2DtPW2OP7m8vlv390fJSYiObSIkWAzOo1nAeZxttc2/Pzfj/5fzvifdgkINN6Ic+MGWmRgsNrL
D5ic12M//C0J5d8+4I9xp1ejLva0cPiAQvyjSJfXxdD97Vz927/+3hD/v/u4p8ilR+eEf/09FSrf
fZtmf8t8oOw/m7j/8mL8SRbjU2n3ZJvLy0bKbXak3TjSdAnFw8dip4JYerkbFgmBp3tdJxhoaK7P
3kZe7vgzGQWZm3a/EG5Jpr5sC4TwEPJLHsU40IeOJ9b28jKzmTr5BfudLff/dLswrK9nMDeK6uL7
DC4KdczGfkXyaV4p9zDvOo7mVoASV5hGDHTKRKMra4/pYm0yqr7Nkd9WfF4DARBWR65XMA+KSqse
qtkqLbO+VXRL+wcWgfot4LQnFRbMg8Zo9yvZnTruU0f3ZbhUvjdcnSakCcqqrfZ5BHo6FRB2XN//
Y/0wpj4VZ8cNFCQ6TJ7kX0rmp+kGhjzKL1cWNoItNo1b+LXjk9WbRELK8cLTNSt/e2hw4sWLChTa
hi3LmmyiZkgH6U9Tv2KZy5HQZ5tElvI4T4M92J2HhrMf7ohVXQ9mKaEKIPUSc/JzMNg6i3Yg3LNv
NMP1gnLGoyovcxXdEOuUQ65dNCNlR3XJFiKRxvd+eY8Nlaj1R20OHz4VtpoxBvuSdB/ibCqR1rkj
U3rT+w3ZsOkxYlEAYeYxzFAaoG16MPZIq3s2Zryi7Zyk/mi2iVba1wcUA/s/MdnQnCA7B1jADdMu
dPdQ9Bfyq+rQmbNadqPox/OKSRqjPplksl6lBXTzpmar6GeaL1CelLJaicatJzt/IbuZfasgdIT7
WrYsOVgsM47TKqCJM3PZUNvT5Ou2gILr6hlhVqOsWebS43dVqETpeiB2ns8+pA5i5IybDBoXxvLw
MGFBNLrkZMYj6E8e1OY8rbF3jOg33Dy8II2A0+2qVJrDxMxQMtjW6VwnTwEOMvRlFs7TMwTg2bdy
4RzHXqW91fWcHiaXje3LYbjTAiPJ2oSS9vZEeyVILUyiQIoPjpGLZ8tQvPSLD8k/Y6/SoeHbJvmT
5sue8NZ186FecuFnejfYde1UHYHDxzfLCRyEux4y4h9LlajwFquoYABcdb2tljpRhw03vozdAnsG
spQHFhxLPueN3cWun1YSM3uO0CB31ySxbL/qLEe4SZ1CvWdfVmXG4reqOohm3wdgQ+7ngpUjRBsg
ZsfbI1F7huJZCbxpzyDJVOGjz4rt0fX5cBuyJQc3yygbfyWVJGOTKhHSLzD3SoaWHGHLPiHbp9Lf
uyqD7qQWYQ4Ecc5w39egD22oLk1IS1vliFghcjvJdRBLjfC9kp4ToyWTtUVmWfgMX189721alLpa
8V7ntHxgg6br9djC9jJngPp/wslJwtN8RAxci8zTgp+7FWkrt12pBn4jVZJM952AiPzHMBcQWVo3
q+2jDlVuLnqtxsSdsioJ44voczr9s5Wp9zd578twkYiAAYgWkKdQ1nLe1TUl83AalmUx7RbMsNZk
EPOHw07kdLDRT+e9khJ1b4+DOLK69Emkb5lmPKiajizB5PdeJN6MW1IKR1s1Fvz16N6xxxq47HJc
V+SDHWeeZqN+I/it5hNRQ7eHNsPKFgJdUoqY1JXNhfnJpj0pn/fBaog7QMK2/3QlHtSZW5ibtA5m
bmV3so69A5gUQbmhTbshuBt/lINKaz1sApmwMUmLJ9ljosESy4y2vx0U62FoRJZZpLwus1kl9wFE
afs7dSELAYNyksDKysW8dbnc4mPnUvclV4AoPZQ/iPW8JWvE9AD8f3tcd0A6qjbFgup7ieLwZr6s
M8q5akMREXZUTzwR28M2JMnyGw84OUJNU8xVtp5Hs6KlDH0Be5K6WoyFB0CRkWPR9yB/Tqo/wxt4
rtily8Glf1oG8C1ozarpkEhH4OrIWlngsZTXBTPIfNm7JH1gwuvENXk6TAsBNcASdSLHtLOp2fsq
w9/sqrQ3W6MR6tC9rotzrp0KEgvomCsAL5jONqh4w0kYtZTdLdhZYu3qwbG5PHGkNbO1kcwd9Kaz
ARgWH/uEnUkZ3H4zcjKErkX6+0gueJW7KtTVjgBae968iP3DZohrOjKQ13xhx21C9gysoLLP6EeF
64y/VFAj50sd4pwfzziGzj7D3F+ID1bkvLuCFjjLJhvkOt15uSr5EDoT+YXFimhabwdSXi7S8jil
jfLdcdwuiGmUtxaMdXY7RS/GOzzXXj3vIDZntlk6ebjfJS/csJxhA6lYa7YZBa/eCjAOm6NXxT7V
et46c4oTbnJ2hVLVH8vze2KCudXFSvqnvvBdOFOFVuG7V8YJ2bh8wHfWMBEZTBh4LtPhcx9tJzHe
7up4zhNn1al3ZWvsdqIEGQyP1mIBXePKUhke0AaZzY+4rqs5HXmnuu8TR+rrPdtVyh/HcdgH0+zO
bMlNFxOh1ImOwgymltkIK0LrA3ClWsiN2W+kzCk8prtkEPnSpn0yoRehetXL25BkftYnBInJ3F+C
6OJiT+95UQi1ZOMESwwi19A3xhlYwf+kK9uO1gY4lSJ1dsSfqPuQaUg8dVYNyYRZEYAIxh8zLt2X
TBz4O35b0VbV6Dr6oFq2CdjlnAY2bHl6klaypF2BguqfZZFv32bHquJqVq9ryovtoR8dR0jvWEG9
I+sFSS3hniA4HDNXn/CMJwjGPIwEqWEQ/UfmNqdeoJ0NsQ1Jwo/9kk6KH+wsctyql4XN6WzPFVN0
CG1elsc61sx5574UkfBswg/EXfod2tu5UC06gizcBDaVarzhMILFcxlj3mGy9TO+FXyVRTVWDal6
V4BPJI6+p1c19nnXtaJfJGvz6I78cVpwldRpIWwBEfJarE+L7Iq0DiP05bieejbIX+saWXYgBTIE
dZ9GEGUeymIy4HNCrbn7/n70abmp0zvoNvAr5EFTIZCVkh2XbvLbh1TDYuShJOmy0XMJUNkl9w4s
0fSDm9IyPJM+VHNshV9HcWO6qRr99xGNazj5tTQ21qLMFaO1mY/E2GcGI2czNUMmRfrE8qFk+ux0
6vfYYD8hlrdlQRd8teuh7vex1ClvFrSYBogOCkiaNdNhSbgmeBvXkwAFhWcnxSHG/kSxY+m6GmF8
uUmazFAQphrTzwnOaLnYcq2anhBL5nZI30PpGk3TNMQrLgeLAdUg7e2aHbja1g9y4dli664fgJHF
ZQcn4uR4ErOinVd0daouST9L0/YbGsOi7Ss9srekxIl7WlZEWL4km5xQlcvtmKI9jQToF66LFOG5
D56j47tLd449gENmbSxqnATRb0A/xqmzjZ2qZHrEM1HHjxTv6zqfq8ltZoCLyU5n0fBq2vF8DS+W
4q3CjJj/6LWy9BO6uFx8QKvN5Y8FgdfJ87ojouaOspxhWKrcsm03qiiLUTULjVgetKixqisuue3o
1LpwbJw3h+s7YS/JRGmf18tBefww7CXSPoGvYaUB1dVeJgeEqmXc4ynDDoU95MURVgQbVS5FqdUL
hpHGC81hqKuPiJ3whzK823O8rMMsaHytyMKySwKOZfbJMord15UWopot3nlR+h79t2fyYz5q3O03
UeeJuQaG/gx4uQ8H8wATx6oyN7JQPsvP6tAbWa9I1aPpe1fs+GseC72IM8YXzk+pTdzxojf4qv7O
4fcQP6L93nrgTaQLJGltviyC3Xst9XDKyVEo2WYSoZjw9GKpNAr8i5kILxu/Ylomt2hKl4TWKd11
flkLWEcgB2+cxsc+yXW6t3lqwedt4Dlkiu9xGOYZIb6CQkqOCw9+HNdhWgWaCEhp0zXW61gc72HG
ZBpPpCDD5i6JjsR+m2WCwzr5jth7r6RZ6Izq5PUKB6pUp2s6whKjTzL1YYA6PoO5YufFF6Nj6m7G
rliTr1xOJRCMpLKQn418mxymv1huq26TFabKARJkk+S+2buu6j9WGeoYrFsRfu2uyzDY/i2WxTsS
0bF0FA/pMqteAIcce/nK4M3Ef2Mew0r4ROm8xqzJ46qibvdp5UBIC19lM/qcwu3ywKEipZvORaRC
29PgeuMeKM/k8q3Se4lJqTJsT9vxSGT2liGDll83vmDZj95l6LdzAted/WHadbnaGzfhyrmd04Qz
jZ2kLJIr27YxOcFtudAvxBCEgftpGJtu10luaiTA+0HX6jgmvECIEDom9kCQFYduH65MA8LDEcZN
1dNWCGA9cDye41cx9xuqxkhhbvINHd16hJOzmoEIuFYdeg0QD+f0mo57Py3XvepS7ClFhoZSIgFj
7HV7BOmQ1r6++/rci6QMBM6LXaUxMqpd+09cu8T8CmNPxC+HzlJ/27aV+y9mqQb3SQXnzOckI4zd
FktXFtm5As93eAT1ztu3uM+VPgu8ucv+4vve8fvFxjIk9TGqUPya4zR/WXUfF4htwYlXiMue5SZr
vqDx+k5c+ZyhFwMci9RavE2QhbobdYwdluLdRMSCeMRepht2r0Xw+zl3jizTSa1Z7l+1mbPNNwtJ
03m8D2g+A2jBCNHYb/K9xw14Yxc8uBn1puCymuu5h2nV59ilpUpOcvByNzfwCM7FbUIHZl9l1LNe
ThW2QMlXsnnLw6VMi7x8tpPle3cqMJGDP6BQRKvYwuu6JPN9Po5euSsBJKDTmmdHJNmFw0QjVjdo
u/WUQMVgendTFRvJXNs7lJ9zIVPMY74IKf0dEA3MgKxLNSYr3qijx2wEY6QlqfxP1rHjONNgcjRV
E0vC0Ky0HzN56jzoQZg2gsNwV68kteXnw5dpPUFzAHxy+srxsyx9s/WVG/e6L0BWmZqK49df3294
ud2jK/X3jnA5vyLG3hePGbLFxQnZXFgztUNQgCFEAG3gY7KE1Nxu+6YeC70t5yRiTqIyhUySEp9r
eHlyH95IcHbnyL9BQC8BlWV52edyKuBXMbxmune3B815+qWXQEZq0Y2+zTlfkKde4rUu+eam+50b
7Z7MzEF9rce14NafQEWOq2yPhS6I9wvmODjy1Kyv9+lIsxPoXl0X4LwXS/5xY+gA4eQlNZmyZqdy
Ll86u+Wa3r4PU1DZy1BWLr/GxaNqva45TnRao6PjKT9RnCN0TfQA4JLdeBNx5bebhTMPCgMD1a+h
KqbIXiQFXZQ9p5iEGPrWTZbs+2zyZPrQV6EDQmBdAT45TpBEJvbpKBGehhiyaSnMLc6KUSfnuwz0
k+7QU/U2eAzVv2dWAZgp7CHsb7exwWO2S3RW/DOlhMR46tzUFdDPgfo34BtgVUD8aW/jhrK6pvna
Dw0s8jMTGkAf667Oxx7n0r0MR6T7/ZBxjE/wx+tnLkF1gG6uEA0xqlf6NesjTofgbkboj6yuGJ3S
I9wOwzQtmPFo2NIcJgsZkIxhn4DKjGWR3kaarmNWgzvvYotUjPVHRuOwfmAAEBHCk6zbbYrYovwK
efP8IVfAFqGhzl164SvL0q8l1h27eCzKOO+ntJDVcC8zuw43Gnksc9eEnClTA+1x6sTA4RvHtlRH
kQ/NFmaZfsrxhQABKfNEF2W9S7RLGviUHuCoxCGhGdwJFgvy+KrNRu1duvUUStbCuF+QMHXDGfUz
L+sxCxn8LwqNIXzJc/lTsGn6CmBNHvcbiXTDEIMrNX8DCAeEtE5y6f0vDAtaf/PGuvzDPLgJX9wm
E3vaKhRNU3vAZEK0uZjgEJNWMAufb+WCvsE1x5pN3210aGhuAVfu43rJEnCDYyMB67D5ZzUYCwAN
MVj4n68EUITnT3laJnG4SbYjXb9hqiTUPWVTDkgLRrcxw5s+yUCr39ngIzTqAIP51EhJdJvLeHzO
13VeXwfhIxGnLeaTvznils0IQcxSuCEHGdKdtDM0xH1b2hnwaOvXXWMPPOHxYPSlhm/419YOUGHZ
ZNnus/R1Qh/df9IJy/VR59wt03u+loDbh409pqsWAHyMaUsr6POTU76KePgmXQlux4ZSHXvebv4o
loeVD8HeGEKm8A14pS3ZCSjbwp+7Hs2yOPtEFCiT1kXe3SmTU/UxmQCnfslcDKNsJyelf0xkhafX
siEJ296KfQhjm49Bzd/DWBl1KehuMJHPyD81d/mGcD0B+wqalycU9S74M/fequNE426nFb/R4CSY
Uks2n9DV24hnmRI3vsMxKuz9/TBFuS/IJYJTuWjj5JnfgWaYPCcNmWcDfRCpUp9sNU70mKF6QZLw
WIXI+zu48UZz1AOglXDmXOIRYgo7xKecITfoomAEf0BcmUOCVCNuxrrTxvHITtStQ3zq9dFjDYkQ
ThfPm1DlntWMKSVvNvTZgMaO2S7VeUDWYn1UVSUeyO7L404eC4Li62iSEsGFCSboa76MY/m9Ukat
ujGY0WZWT/ucJT/7udjlScNQEvHiGbKMLACO450ECZ2tEJurq+AJoAyiARqSy25UvnzOKmhbYcCw
2aH6wsBRRrNKBDvWGvczsSBE4zI6NuQJAci5202Zs+eSuUphJRm7XuoTfOMi/TzYCbhOi0RmxCed
TJYIngDPm/v9uvbapPer7dj8pEont7wdWJ8hJN6wcgoPA4N0934I1VgiHZokR0qbAnsT9JKQWSU5
O2GcGgS5kEWzfEGzJny+tninB/W5JyCNvqlp6brxY9XD/NbWmAilx+sX0ED/is4P6XUdGeWfwO/Z
psuQ7ZzXbGXibGxSkhOjUh3oGmUxxPF0AJ1Qqi3AsV3o475Lvn+d9Eq3Z6UYrPzwMDjHiOnJKO6L
QcvyO8aeDUMQEpiy7ZUjVqe/kRHuPaj/GQai3xlxxbC3rMy93pqMKbvRBoh7Ndo6uh1ubE2BZpEC
F80rMO+QEYWb5bESaAt+VzCF8A8o0ts78Wwe3RNBv77eqDhM6XO/L1X2mi6rN2UD2KQrfDv5UBQf
sfhQy5lMeR7qUa7LvoLduSA2a0z2Kb9qUSEfF0ZZg/TnfA6xbFc6WMZPFbjA7BmWOhsEySKRkGEi
A1hqUdTH3uvU1suCvv7TJAtmPuyZDOJ+3NEnf0LzhTm+qYDzdTfUO8ok7GPXjP6o5LYX7gJkf5m+
jgf2NQ+zgA/IKWRmd/tJ+J5vX73H8kI3yWqS7oNHV0HOgyLxkYWkMDWazA77BCAWX3ZnxZdqUBW2
QQNqOCDcna4vGS2KeUJhWrfLlhB+FlnnluVL6Kpc2qZYd29PZFoP/WNaEAufnoXKkPFyx3zej6Te
YBCwm9fOd1U1XvwRPUdTlaN+nrZOSf2Lp7NyMyIfyCyPE+iaXL4ZwdbqxcCrSf3SvbDVz65kofpn
2rF3uHBWDPNTnPYj+5rH8uCXTKB6jLecsWqJt0GpHBiXG8JKz27t+uWLWLMkbxa1HfKjxIHNMSEU
2icfQ78O4XbdoUlB7wTpctYkWJ0k1/6gKlWQMnjoYcBImNSMTqswo6iPMJjj25Bi+LgZ0P4X+U3i
soHTOiBzK/sOvI2ROzEaX34SAKiwDkxo0VXN++36LGEUyR+x1Nvdghv+yMIFdAPlH3MoWNh6Ijz4
UHc2h0HMhGvxAcfPDwByB3d8y5hme2yNoSa5ULUlD3pYzaP1Lnx8v/5uccHFxwJmMwPBRQv35BUJ
ekBpjmuufET/IJUwIEMKmK3FGsblGjHdiqvljs2GmTadeWiIdQeSRV2RzaDsKVdOc8NMrNIHQBPT
gYYPsAF/xiKJds8lAtJiPWp8e+J+7qYAcwksMpj7QRRug6Pd3lV69OQn4ebfat6m8BOI+ZEjFcsn
7KFI2TB+R7Sj8bSVePLKvy64i/JvfYx6oY3YF1GeCgZvnuxy8EnGDEN7X81fg3DKFBco1Q9wJPe+
AOacebHTvlZrQtZmzABmYHymOdrbGjSkFJ1R2k9Rv81zWVDTHIAwLO5srHexE6BJha0IYtdHEBNj
Rz0IsOU4KXKiFsy7Fl50iGvJ9DbYR2x7J3MnYD5CUFwwI/OzMlg/fUimbC4uUXqJz0R12stGvydD
nQTd4DqmDYQeD0M6D4xfKNaCDFwiHnaFJZddOZz1UXCq0EDnUvkHQGv5jnZKl0AfeUq0/5FoQBC+
lpg/YDZcCGd0eiEFRmbdprHAzfWcdpRP5lL0Ruq84aNj+tuifQCE7F0m0xMOcD4PD5CfVOq5jHwa
MW0QKOJqtDCIOV6ODPweTIbAfmxxbFcAYelKv7l0q7CJRTEwaA9sIvCr1uvejS7Ujvc7WnCXuAKb
vg5DAUYDQJsCy+ZAytk1HnkOGNsBSjl3G7Hlml6EzJybW9AK/Pyph0Uuk03EuRv2R0nSTQkAryGi
UkWiqgNMjHyt9NZOK/7yLzFGYnQtS5H4FuIEt1+7TPQJks4qMR5n5WKJ+9MeAVZyqdeKYVCYFnx+
S8yxZd/YBrB7AoExDemGnqAcc4tV5OZscZLQsv+atGWixBFmMIxrVTcvc8sYqaS9mHIRQNMqvDc1
xZqOn5MybhOMuDswm89AnC24i3UJyGxuURFk9xG4cTV9xNKN9dgljLvuOhifFfl48+4Vy3/tdE/M
q8tZnhYNU0Wyr7A/xBX3RSsDv3ufZrmAYVdnjRc1kIWC3rkSuP+dXAXUlx0uZPmBktDPFwrqM8Ew
MNFwwW6n30/ELGl5g77wmG6wzNjyew56y3ibdvADAy1AsPJzGnlYsMBlVQULL4BTPQ6fGueFYaha
IW+425M8LB8K268l2K0g43gsodJ4HPcHCoH7tClASFeDSA3d9iXWrPJMgP6+fz5ewhUQJVXO7Uio
ECs6ogHg2/4dsEBEeB2le77zq0Ya2PYUi10PN2XeuXjvwjaEErQf/LKmNpaWk784Xoz0VPoh+1Lh
ZXnpnZjK+36bzTfOaHaW/YHXSCxYHyLjfC7t/Vo6/ePIMdSeQrVm43O+K85OIygF5gSAXIxPzuTR
z7XEiJ6oBheYlCMYjpgWQbxdk0WBu99Vfk0fDsRgr99TvZNvBETn/L4vIb+Zh+KvxNH/+F7+Nz7M
H6S1Kee9srJE78loaVOTjphIKXaE74yYEfeaHMC3SMMs8DIXKGy0WDDgA6zIFZYRbCHPkCqb6rMG
J2JQN3Px7ukOBpyZ/LeC6vJ95TagoE5nLS0D3W/vVnD8F+8LOrZ6n+DfdDpmkPJuHHrh+MGD9kHn
JwaJ0Zh/JBCZlbizSzaNP4wQKSYMCsFo8UXwOQ68YXYYdHpK3VhMuia5n/vXbFQJo/d2xNDQn3xO
MBGh8hEEYdZppywWSJgN5bKekCyzdN9GrgF23KCnn/vv2CcyWZ4JphmMC9gE7eSjLmdub4YsoifG
zgJSxC+MV0f1SLBgPs54xKbkDQ+Z0lmt1I5tR43lVxZm4AQ03xosAgEkNqNBiAdvZg8bEfF7RXcw
FaewjsD57rBBk8Nbgt209CesjKP1DcnVFsVlI3zwO1gvFiuJVzJMrEygKOuPzFenaYItZzwTy4/t
5fBQ/vVtBet7wxoRK7O/a2yhzqzOWAarUl2rscgnqMzR1GFv0WH8ZI2K1ebEh/KogPw025xjyYZX
S4pVPehkN/arT5Je+dNMsnFKL0vaY+S7dseyIKZ3KFeZhVpTmSfV1Xe0RPDYGCrK02vhtd7jU4JN
TfkFNolz1j24btO++IRMkEL0T7qfRjpeE80Ycxi2gOKeOZvi9KILMRbx6zHiXSRzHaZqGwZZZwnY
COGBJrETcFjgIlsedl5yECyIodaYBpRLl7wGcEr1bWnMXraUm215whSI2fI0zztL53qYc24oWDxS
V/hjwSdvM8DgztVTBRzmPDA0kT8w9kf7NttI6F3nXMqweq/sdnwY5mD4N6jTKSRe9p3SUe/Qw6dd
A+hAY0wayG7DWwgUHR2YITwfkd/Hd7zQ+c6K1+rA0wW8P2dDf7t1CEZfbklWVPaExieRrF7sAkJB
LajNxs9Tjsn3IVLPjr5Rdl9A8ql4JvLyPJpxxL58xCZ9qjnuiu0zDAt7+j2ICj4UkOPq8tiAFsY0
wbHME5Z9pWIfxS9sRc3+mO3IxEHlscT194i4zZOXyrI1/gCqTx3cLOHm8+v/OHuP5ciRJkr3XWZ9
YQYtFrOBSGQmNVmsZtUGVhJaazz9fNkr/mgiYZdbdlcgEXCPcHHO8diqC5VSc9eKxKDppM6GO5M4
DU7ShJNwS29TDG95WV35paY0FI5Sb1Htd6SWGN4AS5Bp2XdLKTr1lMHG0RY3iMSKtghDXELmzlSF
bDyBnzKLnMpvpzbiWQySdH5s+soovlPj1/qnqdGz1ovaMO2/5CiUT7/HpJCa3xQKLmWUjF2kHTE1
dCD+mkmv1H+6tJ2ns7IYef4zqSyzoB2GohuYt4L273QSrKaTmZgRJ5P0w+iliX3NxbFN3yKlmMXv
YyIH8SNaRmIAGUKTrAHQEeJ14xeR0pByzAJi18XJ0zgqhMMgRLms0RTrsv40RUo8PYphmPThwaIs
EX7VzNqQf0uB3qcOS+mVzCTkQVQXT9ADtRvtdK7y9I4zQDNSH9jVYhw18o30t1InGXFWT4uoONOC
MoonluoLwWkn3sSkwzpZxSsvPRJeIhUVocNWx8Vi+kpASnOQ1XFK/yypkFdHtTOr/lcuZkoEhg8g
ycEEO1eGtB0LYfbKfpDBb+mCKGvqkfIMqck5EbKkof+cTJ3maEj6LfLtMKlRod3pSirKxMPIk0SH
bjYWU3cXfUqN26GpZNk8THw9kTpVnwfnVJXpXXIEc07HTbxID4BUuUTnMSZJs4PSMOiYya21GK91
3U56Z2diEAS/uGQof9SjmGo/qmXsl2dgGdX8u6spNwx2bwT1ZEIlof73oIOW0lCrnQLlGzHFzI1k
KHO1lIfJKFvwCAb4DXn2qloosteU1jm1uKVSVOG1TMr6cmyLplXd9/SKF38JZgsUtUXKI5WewNrq
Lf3uSKEcpIeN2p3aqcvSvxR1QuVlUhlNgY2LAOZObJqi/xhLAdFMfVHRNI4xQvFXFutRTZN/GcrC
nvWZwb14+Dj8I10KRbLTkCSZbj9RT3IzoFdCZVPEBPXlJFPZIjZvSEmTvLTg+glmjMaCpdNFoD+p
zgBBrG/zDJ3pZ72ag/rxUmSgvz9qevIkaaGcfslVa5jcQYvF/hvT1cz4dwmiSv81i3lQ3BVVUwc3
xiwo/YsOSUH8tlidqgL6nCrpaeFACLxAJRJ6pBLOPdsFhsFVSLNI0R1oTwb5gKhI5Wss0Wx+1ZtI
M/25bJIlsK1Qm5Ab0zs1kTOnX9LF4iQPLetv1iEjmNktPTjlJCNlLv8owmokQc7QjJe49SMalA3w
LPW2nka1/xqmZjhzHJfGLLvClBjxc5ObUAYoFXEkui0AtOTnGOaamXlpPen5KwdqWB2HorN65Cit
UburhFwQv1Oboamm5tzZJGeXOknlCRl6WcAYzSrQnW40hk5lKEQvhe5QUT86cLt3VeM0HZ20h6ke
6+ahu/SvjlGHWF5E+FnK4z+8dGY+Ap4Yp38aSSh6pqbh8MSlIpyg2S3UtO5OAcUDQOeWIAG70KnA
5HeNZQxx65R9McxvWjEv5XeqbIb8mIdLHpV2UGA234Jo1scv9TKFRDpmPi5Uz61gIpKzxd5sloc4
b/K7KOrZ+5nhIN2PqRlA5dplVEMJsUeqlNJdX82NcLcUwEG+1WIcdhlKlzTlA4oD4RMov9L40kzk
e/yEYKr+oVsUiMdA5mw8TENrzm6iQHE75IGZx6+DUFSgcZiJ+TvUtOAcLzGnELg2RhZLj1GUlsuX
vp/FmXxhtn4GZZKQgkf4x2OKmrhBBHoILOm+raKTTBHYBXAuZDcGVJ/4uQ3SbrqdgfeWN0oxDPKp
kMxTTS8qTRzil8VM3JHUXYptfVhk6WABfGtgoFh1+j2LiZherWRSOGqkKNPRJlYDoVJTl+K9SV2C
qkdaPwG46LUbxFGVoPfoJRXxQ5jQP39YllmVn5S5qUogBGPWaMQ7qdJ7GVAY41BPIiR/i+KaPVPr
Mnu3zJSRGc1qDG/5PDYaoYWtBBDhvo9zPw+9rWZQlX90YdlFkK1lERKX2VaG7JOWYLpQA4YAGKTU
i0ZwH4dGCr+LKnJf9qCa6pHZ2LJEu7oQut4GHzHM55x5kuMNQb0ueZSDNOFcK0MZ3MyaoBBtyhTL
oBwZRKrLzIxnGzgqlZwIICMChmlPx4rwfixuRlnl/zEDANqACIFY+NSf0FUZQaFjfk3TNwvDiS2q
lp4hGgvtCVLQpbgJLshElQqN0ZcvEyA34TdaVb2meuUIMDGx43q0lNE2i0Wfv3UKNOXhEHIVEDUn
dTMbfylcpMNbKRZN92BEIMYZlAOnQTqi0FmgkSGNmRqdrICkrT+hRIG/+1I5ZyBVQy0zQFVrNObK
L2LbZrAIBiFR+475KMA6qLeVKFQTeBHyiabXqW0M6iJLm5yeTqXqi1ih81QN+h/W5/46NQbH4ZMW
RTN8zhrjWf6WaZMu31OImP1LredJG7oCqKGnmht5uNfTsoqVvxRvtMxypwzA319TmtPSXYBpDq+N
xujfu1if84pYBypI+ArMDwRLonUS42PREW/z6oa+Ib/6HId60Dz0pTgBS5Y6ko8ELGg8FHPgiwXn
eQbsQO3U72Pcj7rklMAQp3uNvLNubJluTwkWEnJZZw99URcvCoJhNAjmDI7C5FC3pyxu5wndnueW
QyxWnTJUQW/x5VHmFG0BiCydJJGhj43mMTicMpWTBJkwF1idwr92M7HVEGsGNJ62kTtxZrdUjcpC
yS84VVMyn4FP0PU6WFUWTC8DHSg1OMTch+LRCNDG+9KrWIFj0Syik2Ea46Ic8y7V5++0caausKdO
4Nyw6zlbUj+hCqn+oKWYLlTXqN/BEIyEOYJiDhi9sc56oxsVQT8sFdWdxTCd/hRTjl1ppTVo1CqE
HKDAbFFGN9yegrb+U5J0roeG6sg42A0khXl+ZVSDISBn0IFV/6a1WWxI7qIwzBqkTTRJ5leaa3n3
BXiEGt2RKU+6Ydf46Vs0BzkKdoWSmsGTIib9xAmsNEAPWw1txCPbLEWGt7QA5ugTLXU6/KWqqokH
QHu1pXpFPPULmsBtExQ+d8lSEZ+H1HQsutAN+gJ21Ap9+y2KxlLpfdpAQfdrbgYrTg6qUeVDdxjy
Su7VL0GYy9w1csevPtL4UbTXeDKT7BZysoIUWNLk6r0i4Tr3sAAK7aiDB8jOaV8bmT+WLfUGWxZy
Gib2qAW69TMxApJFe7BEkZOon7Oc61wamT/3pwVgCkqgEmEJ+DT3ajm70UlRwuY41qZcT3C0jeW3
aMRIqUVI/pkIEdfcVoTcC2XtUzgXwKMRcWin5qWex0r4ZQ0XNJOtg5fG7OKIHnVB8yUth1v+J23y
ofEsILBpbc391xz4UjwAsC+YjmCXF0DE17gKtRzdFbVqStNLgnGkMNvHgWXHedbFX+nZyahnqbLe
S09STjUe3fdaWZyAzGUwb/uYHYFeUrfQ+7ym5UIFXhQ36UQKfsEWVHZfSNF8qs2itn5Vy0U+6FiD
+5pTFLTqrg4ORKJLdFtmoWzArU8bTSWNbNEMaN+avmjH25QQW/0KeIHMWapmxfjDj6qL1JnSRBJj
x+Q34PZk/qWBXnQHmmP0SgvOwPRgiYlmRJdaQaOyk/WgWrqX64wTnk/gG838ley/bFxTGIT829A1
Rvanq/Hi4tSJoaxkrtlhd084Q2b5BD1q/UQvcSgbO4N+Eb6EUhxGmhsMiwb4VVfbQVHtiAD2Iura
UgynnqoLRPf0peNMiF0rW7Iwg/x4AabaQIi7PPKGNOBIcORAqAVAsWHVSpLDYQ0/+SYfxgZhYXKM
GU0Iqa1CxjbE0CSr7LwEqiB2R5ywnPxRo50fOnqoZ7BRSq2SfmszpZ+XKgzi5Zx3YaCOdj/kXay7
CeGS6HcJ5+F3UW6CnpMqZIiN5BazYlo/01Kv6huq3xrF3zrKmgw+rkTV8ZRllVKbNmqCkwJqVYSB
YwuGUJWVlyexNpZPHXuQqIDVuzJ/EIn72slB7UMo7hZCG9qdU9EJQguWR24EzStrI6m9pcMzLk4j
VgPA/E4Nhzty6CmBLZLqVtj7ZRFkzMTAFbVnaFPyqLjx3AvNvWItYEBcMuYxvVVTdRG9JszNBDz9
UpZhT8LCpfUVuopa3QVzGIg/JMrRvQD8GFQBiD1THOAUjVp96es0ddGrrtHnEyhjmk0G81wKaZHi
21ATmyZ4ikzgzZFTl1lUUhIUgtTKj2atNZbktTVFwdwzu5nblIulKHRvSQxrflp6UUn+KlmGs9kl
Qbz1p1ahDcD/yS4oOQWkIJHXNAx12ji1aQm0k4AvyYVNmGHEJ2YRxl14UrqpaVPPLFXSDKfP0in4
YoplkR2kgXxvcGmD6MUNkLdJehF1tSq+zXkjiuSKGtWX5WHJEYEBq6PFoIfcUqqW9iFOLWo4cTxJ
TAenSU5TRFDDJNWcNqTPQVhljQ1DmSjjmr/HzChMmkU0tJffC8FN/YAKGUfX7cK/b7w6pC4GyqFt
YJIR/Xbt8DqC4SlyWwpzsS2dZQBkoHvE/IF4ugB2tT/GhB6d6WeLpsxvhTya1KpRXpGCXy3ZlGDa
mZmNKv3iMIbyRFsIyunDEHQl6jmDbLWzfBxnfSmTA0zALgxtVQ51uTii2GMs4MQM+G4PWhAb9AtK
s2+79C6NphTIQcxKwAZABQAT8KBW5PCMRjGfmJyhVJp4X7bFZLwqBQ1z3VWt1ujoAc/lIuMSMYk2
KKgusIrUjzuKVNE9PAjqr15TdoK43BTVggIzqIxAsW5oVGbW4lu5DjbZXVpDFzMvl3VBbm+lTqdj
yAvO8nC2cupZlh12qjYi6sg92tPHksakLm4HIhoGlGeGrumPbQlCoARdIET0AUPZagKJnmNHkGbT
hzUNzQHUmQWVYyIYIPQOnISiS/9RIyEvQg/ihoyxS2Oc8cUwxElz20nU5cSRRCObadQ2gJAEWxCW
PL+g3S6t6Au4FSQMCFBRqu+Ulk7Q16JEt21Jnb4RkwyB404LgAcsTCJzIKRJLfeZnCTZEwlLqUNw
RO4CzIIOMCOnbpxYC1gBuRgRhzUBq6V/jZpaE9nfVFdljYijtJimixExGXYK8efgZaZn3n23onro
CrfOkkJ7AN+lSa7VzxYFowoOWfZVz1Wl7T0rG1IFNFeATN7w2A5V0/+spkY1KX/QtM3OEkirkiR8
EYy8dJVwNiBgmKMMjfWuaI2RlGxQKAVfMC3mt4Vm1FPX5G2VnxucXRqdiv9M1jhXHcOsHAoKQ9K6
jYiOED3SlB5z7BDUmCnOQnbSQ82s22I8DyLujMTMOLfzbRVB8Kvcagqb6B8e2gT8m2SynkaaZKPg
DYbG+BiXm0/uvhNJUi21pXjqZL6TLokCPjMacpST/oWlBXAymmmVAIMeTQobUcAd1soyEBdgq1rx
l7ZroWgHeH0qkGHJVKWakkVTlsP3ppSj7gi7r20LtxzizBTsNKee/hrn/G+I+yRqLoDxiqiz/tY1
ZELIUCb6ugLtm0uNQOxrKUkcWoJt0jvSYqnzL9B4qvJg1UBvnmEhidlCgwDw7h+yTkzKjsRybB+B
CwG8dGGhjOHTDOYfCLOp1Xn0QC0gJZ9QkggoZRuMcnZH1lTFsCinUmCgVy1Q9+PAXjhmT+2oNNpr
PqutNnoa/axocE3kTMwjuAMk5KFJJFSSPdTLLSN28imAEjy11qX6RaEUV0gZ25zcpEzTjrKTkSlH
NT0jsuXmzUgwYbMrg/BYjABeH1Lq3+UTci0mklZIcZAQBdBSrK+pSaXsouAQcoGBqBnmjGqi3FvN
764xxeRG6uCBhH7e1nJxE5YNYJLYBk1ohpWHetmiNA9ZGmRaCwMOcFUgumkGUAv0hy5lcQkHBj8f
XLVAcATYwRywnK8NwDsEVE6KRYjcmUuHBM2wqPEAfm+DVu7sftHDOKPRNKeWObkJG61YvwZaeL2F
DBY4CCGxSFU7qRtQDpNLi/aWJTHOwvJGI23076E+ULy9oXUJ8vmr1lLcT26zVCTfeKZ3GYhx9Pc6
c/8j0QOwBtJK9GApFjnhYCaeT167/n42fwShr1XFTrfvI9WBy/IrHabAEipiGKXzReNG1G81wUv7
HV2NrV++EjSIuaGRAQ2gNQiHjK5SROdMC58kc0+/5CNVAH77eozJpVls0Vjq/Mg6NcUxWXZGeG6t
u9IygElIIxO4tT/HRKpUVYAVo8y5oxn779auu6uXn70SM2ikAd7swJZTe/gnpMwgKr/L6jyFd0N0
lOWT/rqj2rf1HpcP8+vHc1yE7f/9P9L/F0Lx1uKED6C/MjyD0ZLXLVLaWnfVHg6WIgAvu3T+ReAZ
eb2zfmoP8R1UWFs9iEfrMf55/UkbFrSeI5/TiiduuryAflDJ44NjTY7alzsvsvUeK7USi7A1C8eh
8RvxPiluqnBHzWfDp0T5f/e9CweulVzs/DyHXthMdtF8XfQdr7oY4UfWs3JYaOl9PM5R6xemuEwn
sRwa8ztaFLUBnWvMiqG1KzTsixvwgwmauF2wADTe8YzNT7/yaSMEHin1bNnwC/QRTMnD8KAcU194
nXtfPWSe4EY7IlIf7+J/hp0YNLCUxdQ6XxbvzPGpF0gRol/XDevfWU3/3cX/jDkZU50ZwAPvkZyE
F+1NdSQ7O+S+fKpvwWV8CR3+y857fGxl/xl7ImVVCkA27pH0fZbMlyj1rr/D1ror725Qk5BAXnR+
OKu/ehOGn9FmO0KDW2uvPLxREAKRgqj3LcFRzYd0fr7+m/+9tT7a98sD3x1JdO1lYk2ODumBwORQ
+80xPI2u4jSO4CY7J+zHx8Z/Jpq0QRwBksL/Un04j1CpSEDdJpBPlOx2jo4t41y5eDVkeVanPGKJ
Xwv1uCR0xI/X92hr6ZWDT8AcQvB4tS+Crhu+FJWPDMz1pf+VtPpo+1fuO2lUx8zU5GQyHXgGHkUP
d/SCv6oXevFd/xYc5oPiiTeM0LoR7cLWbw3NFt3EG2/MnY/zoeCfocjrsSfozsTlRAfXf3vT/eYU
fYmPcHK95VzYHuMP7/E9Jz7saUZvWPJ6+omEwhG6C9zl/fAqVUcSwB0L2Fp4dYtf5uRZhdo3vizR
/IN01CN5YO7N+/lQ5u6ySyvv7mBtiAsaDP58Zk6A0/rG/XhAUPvY75jZ1u9fuXgiD8CHBkwhak+G
fNSinXU3rgj5X5Gldy6uyZGsoMjY+aODXomduapTO6FneZMjOf2jeKx3nrThKOvJJ1kUzKgLYUhD
8U1c/Kr6FU07AqibL7Hy70lWCzVXVLQ0b2evtYtD6QhO7MyH+iTbqMq4n5m3dfnOK29HxGIpGazT
+SDgxcStkUUdfK2cw88FybK5cvksn7pcNi5B8nTTW+e49q6fJRv2sx6BkkMazQaV3Y9G7ZRE0oHW
wSeXNv/3kujFsqW+i2uVZeqGreWiMbVz+mzYzHrsiViWCxy6vvJ17SWLvzBYRR13pUy3tmTls0sU
cPPU8sXyx7/FI216jKZ2ayRoXVLXw3gUDtc3f+seXY8/QaIkXGKVrFD06aIzO2p+1Am/NSc9wMRz
rz9l630uf3/nyVOQtnVDDuyrpXqEkfRgQg67vvTWd1D+d+kehoShIu3kK+GzDmFM+tpXO8fCxUo+
uOOMlevGdCJC5GRQIREm7aZRmhbGXfxXGKLA1qQcXkBVAVMDe/6pcF9ez9jtRhXMJuR232xuZeVm
LL5N4867bHwBbXU6BJRL9URPa99o3yL1pLdP17d/a931oWAaAnUgpfZHamoKGlJwDXZM82LsH2z/
WokdMYLUnNBc8mvmw8Tjw1jQf31e8j148pblrLYE6Q9gEQyo9dP+R1+9GsKtKXwqX5b/hUO/s/e2
jQHNQjr0kah4TuXhsavGeOfg2diW9RAaIMp52FnsuDX8AwU8Hk5CfFL0l+vfc2NT1nNotCRkErMk
1n4nf1WTn1Z53+XPn1t6FecURqrAgGJpaGqz+DcV3K7/nBXql716t9+CtZhZZZAZKdLfAE6v6F7/
ydLlFPnABtfDZ0QZJqAZsHDz1nvmGWUcx7gPb3tXcsxj5e+Fslu7vjofGQLcD/1la7T8kPRf1eWQ
TW87r3Ax549eYXVAwkDJAwXQt5/dBr52NE+LDw/BIdtz92Yybv381UFZjVOhTSaPkKrxJ8nwaTaX
44CIzfVX2LL4laNmaFXJ1swtbgovAZp1c+1NrYck2PXlt65AfXWGgS+MMgQCyatP4l9QVr7hUT2e
D5pDurIbZG6dlBdd33c2OrZaPKJh1vt9Fbt1IruQ93c2aGP/14Nm4NlEoNbFCizuWUHlwXpYip1h
XRt7vx4yw7xKCd05ckitvWuHp8W8D+tjqeSf/OUrxw3L1gyk+lIF0kwPzZRzkJSHZUx3br2tjbn8
/d2et7TFZdiylS8nL3F3aIqv5ni4bjVbG7Ny2Xwsge5HTeNXnTg+mFRIPSlTaHSAGHopNMBC15+z
ZTYr9x0leMtSxQ6l2ovaniJjZ92NrVlPFcmlcuzCnNs1Vb5l8msKK4n2y85n3fjR6uqoR2i/Cas0
wZOS1kGJwgnUH5/ajvVU+XmmfTte7if4OTZAMJD/nxlPQAK1nuihlIj3ovnFbMFFX47IEibfGrDF
yif3ZGUw8aQ2LVRXPGlGfNOjM3Z9Rzai1PUojxgJtxIybO330rdpamGJgHKuRnfon7skQahO3yk/
Xj7eBxeJKv+vMw1y1enyRL3YQPykQCFFzIBtqXp5vIhkNRm6QNffaMt6Vuf9CAqz76qOGES4a+Pv
YbMT22zl4urqoDeXrtCzgE+Q3cY/wmML9N5Z/PK2vpU88aidCl98/tQrrCd0oIwdod80VX6BJEJl
ha4Ft/pzS1/s4N2ZRk6bD9Dbcdzqse8eYD9fX3fjQPvvdI5aFC0N8wcy5gGq/RkA5nBa0GjQLLod
G9r4tOsZHZ2eoZLR8OMrE0hZXripvJfhbJinsjrrxwyxGoar1f4ifx3lB3nxFHRfYvOkljvp2dYT
Vh4MGzpCswPz6WcvUyHgPFvGkzK+JuO3z32C1VkvI0KEEl5U+7FWOVB8tPG2XxrbyHaGkWyc+crK
g6UBhmwYxa2vWw2aYqnaO3EKpIgz9JMn/3qoxoi0NFJvAYbfwEGdaqeffl3fnK3dXzlvGcLQmRmD
5SdQ0OXsNJX/DAMA9haO3uf2Zz07I1Yv5MVYII6SbrXwJhS+C3vX+MbWrydkzLrWNkksV76WIY1Q
/jARnp2l7nNnwno0hjhlDOgb2JsgDM/AVp0467zr277hseuZFlneycNoXZauHimuSMrOYbzxOf+d
8vHuGFtKUakEi9Asj//pVGfp70frLxwKeOaf3JSVuzZKWQqahLvmreR1aGnqvb6z9NbXXDmq0NS9
gkwoCWD5KGh36H2Me5fU1tIrH4VO0ifZxcxRVOpU30iPQbdj3pdM44MLXF7dq9zWpdRplwjkQTlQ
1bqJT8Z5vw+w1QqVVx5qGIkUw3Ti3nalA5QKZ3Fb6vWTLb5YfnlIvoeHvYR5K2dbj6HgA4zDoPKs
1iNf9pKD9aN9Ew+yO98AJd4JNjefsrprx6kvLUrGl6fQ2vVKH/U+t/uKqpu932Tc6mP9O4rwnSto
UodyosRTijf9KTyOfkwL7Tl4FBzocE5lO/VvVDz99J/rHr0VBq2HVKAebBVyy95JL8aD8WYcYi9y
Y0d1hTtiOMWRj3sd6w1j/tdS3r1ZX07EW5cbszDBwf1JGiea366/xdbSK+/WJRjikzLXflSjKxW7
ad8XmgCzc5LmN720pvDpcw9a+XrTw6AbBN4hTI9x6kvpud4bQ7P1Ditfh6xnakjQ1r4qPcnyTVL8
gXZ6/VdvVa7WcCyp6eWW+aw4ezIckES3dRORawPC8G8UN70RwSY4ZKjc6UhKakyeeGiXn9efvXFl
/NuJfPfVZamrVdp2fBpEAkoTJrm803beWHmN0zJiNEnMS+xriT+HxZH6ncBr40OIKz8H4GIOUGZb
vxljuIuSIZ60pPwZDJXmXd+Tre+xxmrlutqC0OKntx7idG5NScKublR38BQvPej3wx6gQL5YzwfH
vLiqqcBylcVhxqpGZzmkR+GXeJcdYrIdmkj38qP4S30DKfal4kgRj/qzfKM9Xn/Hra9z2d133x1d
FitjQAtZP5LBYTCd6yzYccLN7Vu5u4zMP/KtbF9/Zo7FMTvoj6g0dTaalkf5BnEcfedDbb3Eyt1F
iRkrdbVwZAkPQS3ZsSXYn9uey/d6tz0IgtRzAIXNlyQr9Cr0+u/5i3K8vvrG5S6uLnexo4KWgjA9
IjVly5CmuiV1ixTCHjKiTXIHelm3yp1N2nrY6qbP6npEUHuk2S99DYsTWtNOOicoFw+ewKzFLD4v
8+Bcf7GLD/7XnJnL9b/bNsFvi5OqkY+WmrtGC1OmR9usAAHQmc95GPvtNJ+uP+rjby9Zq2MA1uGi
zCmvVdapW0KrM8q93HFr6UsY/O7jo3beRHLby8fCNPx6RpkIPYfrv/rjjyFZK38PZBXpJ5SIj0Kc
QJkc3Ko4DN29aqauWRT+knmF2Lqfe9bKxQPUkIQ241kDSlZm9jIKDFWZbMZj+Ib8VgzfBunl+pO2
PvtlI99t2FR1YS1EbJiozgxa/ZaJv400fs6C+8n4Z0ZK8/pjtr7Lyt0RlkZ8p2plxLfzJwgHpV2p
85/ra29AbyRr5fEq+gLTOCPwXQej3YEoz01mW03wowMV8Wi0ZsQ3KWgdePk7zrL1OqtTINBDxvPI
OEufonu89E3pDMse5u7jlE2y1l7fhboQS6J0hFF/O2IIdrSEx9oab5IcRb5J2EOaXKzpA5dfA7vg
XsFIMVH8W0K4B+monEK9LfygVNqdYtfGPq3BXAwXiAUFiZxjmBYvcp7ca3O+8wk2dslceXqpplWv
DwChmCtmolMMJQZZeQD/0hDcWL1uyk9tLMjVG7KYLXzN67a2tWWrQ0AJIbldFJ0ZnGT9alEEd9Bu
E52sGMOdC+ay0kcf5fLkdw5ZVkjQ9Uh3H+U2F+KHtID8dqzSIjVeWmGWxB89YG5l776/GOwHT1t3
dOHvjXI+TvWJOR+oYKNgVj/rBUzHYnJCK3VSqfHgejpRopwWiIfXd3Hj263bvWW1VBny+PWpQiwb
OX1bHVEaahBz0A+CHu5gwjaMT7/8/d1OQqpfpNKM81PFqKkbKzWte2uI853VNyxBX51osjZDOYul
8jSGd6H5FTF0Nd+5HzduGn11nuW9qUh1HDan2BIPyhT4iH8w0y6AfpC4ocLw+fRbuDeifCPkk/TV
WdaHLVNiFotZDZQTdCc71N0DIzQAQCWelbh94Eg7getGni+tO8CpbjCkEQm9E0xW9ay40NwflTvr
u0gPmMqXd926Nr6MdtnWd9+9HybLiqW0OsUdkuMlk6LOo0ncrySwma4/YsO01pBJOYrneCpE/aiQ
5f9Ci8scPBmK9yfvlzVSElYTTU9T04/UvwRvTs0M+dZg2DHdrV+/sq+I0VmIlzC3oxKRIjx2xdCM
zwz4iCHBf25/VjZ1kTiqQkPQj1pqtb9kTUyJ9bT05/XVN2KWNUISETpEIqQ2OxXGT722jpIeuDWj
IJIidYWqekAKxL3+pI2Dao2ZNJc4YLhLlZ3QVlQYviLpb/DHlXsrZs5RDpPWhfkZ7mD4N+zWWIXF
jQDiKDbL4tTq4p96yOWDpiWnOZcb//rbbD1gdWUqSbskMZPnT0hgfTGs7tG6JOBDtrNZG2ZlrO7G
KpWyDhIqegQj48HUvoiceIRQ87kff3mpd14doJJTS1OQnDoFsc8he5jC4pCY8s6Zu7U3l5d6t7wl
o3Gv9nF6Gmqmkw3pUaI31CTzzq2+tTer26KkcYB4e52exKYS0GRTKMVb5icNZ+XPpTC2I3qx/Pau
PiBt4zVj4i/N6F3f+a3fvnLmKkDCQ0e3mHlz4TmSzANiuzuBwNaur0LdBBlCo1HT9NQz7CVrlFdG
etiRmu3UsTaWX2P4ejRZp4KZbhh86QsLSnYVs4C6PYPfWn7lsL3FvCEGNFzM0WBQXuan04T2y/y5
fddX7jrr0iJUrRZSI0MT2tLRBR8SI93Z+o++qm4Z6srglzxB/yoqxXNXRscSdSs7hZC/46xbi6/M
HUn/iRGoinpGTs0Rio55bcaOo34UHF1+98rYcxXpMKhO7XkcUPCJWvEsqwxc6xFHL6cD49JDhwkv
tlVpOxv10W1zeeDK/FODaXKmlrU3Wa/dS3yJqdZ8ZVg89LOfEQJ5NpLC/f/vaZdHrdwhRMoMYbpK
Ohv5l6RFdTNtd2xp4yXWQIlYHNA7ROHgnEr9KbdetP5mrL8j4WqHeeKm0k7r6yOP4AWUlUdIjGuy
INZLZx21aOk3I4mE4Nf1vfkwy7+svXKHLECUKdYK6RyJnRch36BB5Ql+mxFI/eJb2L5l8Uvf/r3+
tA0DXgMo0N8M0DhpeZj2h8k+jtDsmdPWFl3+/u6iiQRIrJVRymdF+9OLgiOE1PP22BJbP/vy93eL
A9RCW9/S1HNYIBTG8I5erneAbFtLr1wafg1yAWYjndHAcxiE7MXoZH1us1cuLUg6U2Q7TosoEtEU
shCzQXvwEyWIi9ms3VdMBBUJLRYHKcGgMV8LpsPnfvfKXUUrDZiBY6nnVrybx9CJsmVnRzaMZI2Q
KPVeo/FWyWe69vX/4+xKliTVgeQXYYYAsVyBXMisrK7q6q5eLlgv7wFi38Ty9eP0zKGeupSy4Zh5
ECBFhEIhD/f1UPfcTydF9i8bW/BRCCFjcp3KuOCafgGPIa3BlPDl/ozIxhZ81C1B78UWTb+kwyke
Qy07z6osRDa0kF1qvKhXG1S7l6WpgwQsIvHyWDCFkUjCo4iS0FqdeD2E4i9uDG3tr039VXOO6AP2
Gf9uT7/3TY7gnAl1MOtmQi4ef+GgUamOvXe6P/Q2v2IZB0ZuCM6ZNnEMHXpiXaqxvcbd7zy5UD4H
UOE6NMun+8+QBIA/92BvYgspwFremCu9EHs4IO35trRcYTbbGr73+oKP1tBj4D1ItS7V9JLNZyij
+Xbl951idWVvLvipVoEoMCGY+G45ouvHzMNdMyKCIwo6t5bV62D6GlFgHJCaQOrXe7k/uMTe/6AY
3kx303UlGPtScin1T4MBAYUXUHreH1oyHyIQwqBQa/AsDA32wbCDroEFUr99Q2+PfPPWSQ4xFc/C
7lbN14qe7OF8f1yJgf8pXr0Z12C6bgPLiPylfjTdU2y9gPEdl+1cVdGRmOCfktWbByRNPTC4C2wE
RZA1/zQjpI+RSxUOKhtesHAb5QnLsjgSo/gArSEw5kAJBjVJFcD/3dIaIoAIBti0CNeiX42LduXH
LsLVFDoM+3A+gA31pOrNltikiAugudNPBcHqEvuz1VwhqecXi8KZZF8gggOWbi6AzsEX5K/DA/rb
L+5DBrB8hKvVcDkPKriaxJJEgEDiQjmFGyUkG/XqDGmrwKTg753q5tQ4U9RmqeJ7ZM8R9iuwa3Y6
VBT5JSt60L4FSfYaJxYIcAOi6jmSLcf2/xubjXsQyw8ObFZf09tiu+eqBzXUoELfSWxWJHMBXUJZ
lliTi1Z+WLpXY+pAnP3g8tf7Li2JQrqwZ7Fy1PK2hzGVff7YQ2nXhVrrvqGFhBIvvknFlmhzgRg0
nyAo6ZrHfUMLjqyZfWvn5qJfHPOVWV8p2zkbwh412RV4FkqcZmv32jszZBNV7bXvL6MtXuyXGrdp
nFT8YvUf2+WSkH+NJuytXdmkLd7lQ9PWaTQI+lyc5rmbnormV09+3p9qyYkPUe2/9g2VcYNXY7+l
fDnUPE7UvU2IB9o3B4klOOAjh6OR/df9p71fV7DF630krR0IA1f9DL7jsEy+VhlAgm51sImBXR3a
3No/KVkUm/v7tm97gueOULaherZCotz+5ZirDyrbXRuw7W1PfBMTzNwsdK9GmszYh9X2qYpISPbG
grdCsqalg50bF3vweh98wuAPHT/fn/r3Q6Ut3t+3DeiwcQepX9AKAZbv0KsuPdN90hyhN3T/ETIn
ENw2nyYCPcoWwWaNhiHQlp/NcDRUiF/Z5AjOSwvQ5U4mQ2ZfBv187Pdcn8MixQv6mJNuslO4LlSU
wmniUCr8fX8+JG8sXsxvdL2dm3jYOqrFrzv9CL328P7QktUUL+bNdvCMjmAybPYlt55KG7SVUJNb
w8FRZZmbm/x9XrBFrpUESrcadmt+cWoHGuHtkzfXp1jL99zyb/MuuCfRuGvqFea9aiLdhZKQE+By
QOGhElMU7w5RRtEnkuXkMoynJv6UGp+c6ZaMCkOXLazgp5MJpqO+nPkFhNXXZvGiqlA17kkipCvs
qlCoAZV8gl01qR5pjsaWrEG/FSB2U3yk6yGtF9y+Jaf7ViT7DsFhZ8ugFddN/dJOP5syfh6p92Xf
yIKzGlzL4wrHtgub3UfoMy5gys/3HQlt8cKwBokyNqtyPteaAyHL+R9v6j/ef+938eSwSvF+kECg
gno1QWhHW93WWZCGoGR/Wp/HMD13t/igQq5LLFTkXGk7i4JlE3Mfd0dvuNnNkWy0r7YiZZAsrXhP
SFOvHlsNsQeSVVdgV6+Jvu/QbIssKyyGuMjA8ebO+gQ5+AXlD6Yobcveevv/zcZa2hVYyyECcWGN
CcL94VfVklfFym7O+U48cwSnZSlUTCFpic315qIzoT9ph/jcf7XBztidvF3URZsBCQ7c1U2V25qL
hN5yzsyiB7boh/ufIJsdwV31FdqCXeXpZ3f9AS207+DMVgVjWRoosnwwyqBeBNGuy1r2ENj8qg1x
1ED2nZmWTwj1R2hNQH52TH/e/xbJ7iLeGhLSMqh4NWCis7zIS8ensk+vOVMhn9+vNdoi9QcwPLgK
7i1yaczxoex+l6CGjZ0fFJeroOPtPUXR60+byTtGJV4futNc1NSEm9m88M2JBS70eRr6q5lQ93Xn
Ywq1SxMaKw3kHrOXLk5QCc79Eso11XTOUH+7P5uSYCIizFIoEcR9TuxL6n4e0m+jc7LHC+fP90eX
2J2IJIOMESRr2oFfKFnAGo96s9c97RtacHgbWkpW4qK6B/2hLADVcOw3M/u8b3DB4x3qgnVn0QmO
Nr+SwvEncE7dH1lmvYKTu7h1RSUY1kvW4zD9ohlkkX/dH/rdzjMEEBEqBng49MCybrwatwo8st/7
G66BgulYfro8gvgrVKVIsm8QtmjemgvgPcg0vO5WQNevX48rdIfvf4VkcBEeNnWePaAKTy4GO2dj
CIw4mFTuDy2xRpEgBLLArudquDX0xquufbfQL3F/YElxDFIW/919gPqHRCJbULI9bCA9dhx+duf1
NIY2+HvXfXeT4OT/71O8ERpfUGpFzbm6OAOQGDZkGRSeKokDdFuON/vnAPX1bs5NRFW7+DQPyz9G
M3m+DQWCgDWlquomW1zBadlgVpXbIx7EC0jcJudIOhCU90SxwLLhBbeFcGZS9uPSXj1UiQ3zmwap
u7JQhUrZ6ILrshr7TjHAvWjzqU2ipsr8Svt434Jkpils0HaVTxDjRPqiQVgSRDafoE61c2jBW2sz
R/QiOC3NEEyzoLkeQ85v11uL3GRWm65WAxG5S05pEBMeZMkc7BtauAZFdKGGYbc4W5dJCB0roPl3
vrTgqxC11Mxqxo5nQICvKUiQrzy8/9KS3EGkZUlmY8lyGxlcPaEFt3gpWXJoIfDSU9s33F8QF1V8
g8QURZIWyCjVOEqiQFXy1bedr7z+VdQqKJ/kIClCjwzSToPdDfN5rKcqHIvmn5LnYb4Mr0tToeEX
ElhBF6PcnBX7bhih3PDf6GMNnp4uFjJsWt2a/tHUz4Z5psO+E42ISfJadwB5HuKm2ZsQL+lPSWso
Lr5kCyH4bWel0DKaag71P6Bd0DacR1ai6mHcLPKdFFHEGzlxBlkiousX7qLvCyhau/zemEMIOYRg
9lQ4fMkniNgjQo3c8rZdBdTgMTkmyxFyx/f9QTa04MS2A6kUDontq1N+WI2gTT5q9r74IMKNHKjL
mRy1movZGIeyTI9l1ymcSxKLRXARqKLt0mO2cUkMsAm9VM3nfbOxzdKbLRZynW3lpFhOhzwY7UcC
LYSh3dNWidzPFHbWadYhXg6Ru6s7rz56EkN3VBERyVZRcE6vGNzZaFPjYnmPVvZUsofKe70/JZKs
Q6RisVgCAu3csC9T8W+Bi+7hG18/NPm+moCILSqNoiBUx8l0ZLdyNs6NRRWJhiREmsKeqjtzU4Cc
iV8gPXHNmzmqNe9gz/rJ85ogd9BzNsRHNqgaciQWKeKNxrYsIdaTkzM0hy69wY92urOQJzKy9NMQ
5+MyoG5CH6a4CJJqVWyGErMR2Vj60nALaiPXs5bsvLjleTKtA2ShTvdNRzb8ZlJvvCnvjBEKblhc
1GmX8ZnNYWUrsHSydF7EG6UQd50gaQaLv42H5EzOZRA/lA9LWIaV8rZetqiCx9rtHJcU6eq1SEsf
lLeHUldJokjcSsQbTQkEzv5kk9PygYOiach8bj6XOKrdn3vZqxv/nXtuLHo8NTijpUhztGhUkXfL
1lTYTXOuQ2+ZO/zSkMR3rB8JqBm8/vu+lxZ81kxBrT6BlQn9+C9Uf84bhZ1LJkOEGS1tBZLqFeFx
bIsAt/IAVe/paUZQF0FGUIvLkwW68hf9ksEKoVN0MkIU8Q67ZkQEGg0GxDbTlgINlNsHkn+hND3e
H1mykCK3Sj43cddkI26ABgtqthDW0/ktpo1ieEn4FQlVuiLP6tWD76NnJnActEXWj0A2+yObAwOa
fuX0ezH3mc2fcv+bOOOarp45Ltag1HE5b/heqzrOy+o1ImpqQFdfWg8jmh/BIOCTo1kE5rFC250X
zOy8/vu/9LR7BBY2YxKctuvZOpCJtFcbCtx2vxxYbys2WtlyC36bVDUntYNNxHAfK++Yzt8LVTOc
bGjBa41W47zocA6cmu77YiwvIyjDiD78uG+oEucVIVPJMG2S0xm/pNrPfK7DpNEUCaokeRfxUiNP
UnMukCJ0ZDz16VddM5+8ZLh5uXXSbRXZiGR6RLiUvXo5mQakwTH/0STUhxRfh5r7vskRtljPWaba
bnV+GcsumLziiK6+fUFT377njVdl9QLV2c2r8rq4Qqc5hL6gIjjIlnT7/83Qo95UBMTj6yWZsqPO
3BDiqYq0T3bHJ4KiIMbMs5jgtaFIcDCCImQhdfx68i1IEnQQsqhumgoT8W7nLxxWlL3SkqYweh0b
VtPHJ7M92e3XtviyWlGhf8rnl2r9Gg+fCu2j4X5wLFNhtrLZE1yZLTUrbcNE+XVrrrgZKhp72biC
H8cGndoGalqXblweez5eXVdT+PD7PkBFBFXdF0yHJJRxgRa9S6lfaxeLfbvvArKxhROsUy05rv4Y
Ev109SmgQGiJC3A4VJQPJJdnEIf8r7FCJn4avRiyShmDPK+hT0+1aUaFbfp0TkIX/lZY2mee17Pf
GLGi7+79taAiloo2Y110joPt06mg4zxNg1/O46/7MyYbXPBszVq0gecZPDu9UfK5tD7fH3eb8b+L
IVREToEOF5eWBsZtU9tPktafIeaqFZDLY9OhbG/p4igCiGzNhfNuZ+ixVUKNEqUF7YMNJdRxND8Y
SasYfoue732IsA83bWW04PaAMu/8JU5/e/VrW92SfVgn6gn+W/Yl9NFbbGgx+Hb9ytJejURX7Afv
b2lUZD6BDHLLbQMFcDM9tFXEQUJP62/pUB6afRfVVIRU5eWydugRRPgxqnBdBr+un+/bj2RVRUgV
B9FUCXMfr1l9HUHQNH3Pk31BQoRUeXXWeDqFwVSx+9g1zSmBnHKVqyDREo8S4VQeMWq2LnBX3Al0
QTGDbYKSVXHWlU3L9v+b3dJyqVsUFQMwfYjsDKqyQ7TsLLVTEUs1GbWeedxBdjL87Ic+oKOu2KYk
myMVKRiMfqoSq8dyLpf4ZID5ci395GE5QhEdJyQQWv/eZzaCt9Yu8LnE3NY2+2EP4EVKv1Yq8kbZ
wgq+OljV6E2Nt17AuefjV+gqS8eyZRW225lDFHV2bf0y27bfWtnF053Aq1VVI8nwIo6q0RrK0hgL
a/Pc76wsnLSfrdWF9+dcEiFFJNUyj/2YxtvLo5JW578z23scWelvOpn3n/D+ARKdXf+1etLYZl92
uKjRs+k043amSR6ImQWU5ucyPZgOdOHT7nD/YbLP2f5/42I9uklGt8FkQUOJ1JdZT47VcurR/nl/
fIkZiaiquTem2HURHxrTr5ZzoTpbyMbd/n/z3mZlFGPK8N7Y0lGNaVDnaRTzLxta2GJtszNIl7ft
dXHCXjtp5LhvKgRvNSaT5hWxRjQ4m37cpAdtLBS5v8zkBWdN+nRmtLPm87DGL8lQ+iXup7i+r4pE
/0JRETYa8zKjnKn9TNw2sDJV5i15cREvNWTUmDvujhcreW6q3z3UNcd9lidipWhO19FMOyyjWwZg
czvxvty3kiI8alj5SHsd89EVR9YcHFVpVDYbgjNOxVDyFte/6C9yDg2/5iuqLK4qQ5JUjulfgCc2
xI1tbcsI8MSlOqZHeiDPqEodDT9XinBuL/tOCilSZ5VACroVmvkvtgVEu/ZPknM/N0Maf7zvRpJE
TyTPMpPBMrlFUM+hRyNlvqFFk/vBhOykmyhMRzpTgqt2mqYv7YqZ4kfrkp/zQ3myou5f61gek+Oq
yMwkcUZERMVU8wrD1PtrHg+vBOBcf4QSlH9/lmSmJOyxdT5xZ+AOwMTZiHMC/WyOY1DnRJGZSd5d
BEKNrbNClq1xLmR45gR7BskUoewPFfk79iMCoXpUNGlp1xy9iPbzerSC5VZBl9MK7Isd1Cc7XI6Q
fsI5C1Da78uXff2JVERJNZaRtTFAOleXfeHZ0d76DmbFbEkWQ8RGtVnlrj3ggBe7K/x8+jaMpZ+t
ijOtxB9EcJQJHkNnIjAjVuh+0dohr+ygGthptr8MtafwOtknCPstG1htrwNWxdZPtXH09BMKWPdN
VfYBwn4LFb6iqkoEDBZfGj1c+WuhPaTQNVFC4CQhSRRttCYU5MnIhuucLI8NrR7cLg0XfYhoWymK
JTKHEHbgWe8L6O5481l3s1+DPc0+ZEJ2VfkpFXwZx+a4NoBqvGrNfMxAc95UKryRZFlFkJTLkrTr
KSyT1Y0/TPnFdtJXLc0/3V9a2fBChSrLwRHnUsRqtjSHipa+09soeRaKg5Zs+M2i3iSBvO6NZYEo
3yXPhzBzlsDO53PhaOG+txe2Y30AqRptcKudD2hE8vJp9HvwKh/sRVNdFkmKtlQES1ENiPfRBpi3
gTx3uYk/Q46hO5df8wccWQwfFOCBSipdNl2CD7eD6UG7DdPFvBswgqT/yFT69BIPEzFSul2MVV6T
EeXgghzGutRDh7Sp78UVtswuV9WdJWcjES01evgGWrj6GVKycQeWCutLGX/vHB20Hj/14qvW9wrb
kq6M4NFpCzEbvUdNz+BGOHS3Ms3gIS/6fJ5xba1Zqz+vFW6AmW8Ns18P/zrOlzV7um96kpgooqu4
XjDHA6PuVdOtz5PpRTPRn4jnhBUrIz52io+UTKcIr0rrqpuciY4XzxixMxHvqz4mpxQpg1ukEYo7
n4fcPGh8Dy0ZOlf/4ngyM7D6MdrjVkX3aQEG7zZVfIokAIuYqyIxAQvUce2/FsfJfnBVfZSyXFBE
XJm8yGp0OIB0Ce1e0xwVpuPbaKHqvmdDETX8p9Y/Tr9bHp+XaT3cX36JO4lCWXzsud2lsL2Mmz44
SHP+yUo/DrOqQiWpV4uArGXSS73t5/a65mVQ1uMXNy9P67z41ADmGdvLpUuW0/1vkS2M+d8gnad2
20CAEacOo722me5X1FAEaNnQQpqeNnk7orYApKn1LSdpoM0qElJJqBTRWVkFsSay5PoFvd3HjWWY
acXJWVV9rrLgImK05rVl69igLGJ/ZpjwCHy2YXkDbH6q/SVkPnQBlGFfMksiQAuSP3SioFe7pPap
qJ48bR/2jorwLKrNEHp0MfDQfCraF2f5MOUKVKxk/kV81rBQSzNG5ISW2V+AyT+xtT65/bQvWPyl
mMUq06sN7OyDZSCoWwGA4oqDl2y2ty96k5MkrT1YI/IF8JxYuAsyaojDNea+W29qbE99Mzrziqxq
TWzhEBQInMIMtWVnYVPEZXU0tnCJhVQwX+tbq0N2CqwgepOdmDa93g8Fku1GpIEycTqZElcjlxkc
XHVJDkb/2mgWwikgMcxPBjdIzT0ijNhrRCmtbnFJlkL3+2wvxUfusChZVdgkSfgUVbTWZjGntoT5
jAZYWcwb7eeHjn1NFjMsavsMPlXFPiAxJhG+BeJgD3KMLi5D1+yHE+uTT0pk0PdXQ/IVIoArzQuv
7te1vnIQhYat1j81The2WYxMnTUhDC33J3PnRZGI56Kg9ZxbSMRcG+rF/pxN/1hDqQrXsnkSMnWr
SmqNN9hjDPMT17/pKokmSRgSsVyJa6Kbf9nCEHUOfYMiWQl4Ra86fUm2+T+7wxtv1luNaibpURYv
IWHTWbwFJ/Q4P88Zv60kLxUcv+/NDkgMxYpKCwhL2k96HdH5hcVPgyrpf8+dt3GF49dYuEwfywlc
8yhXGuSmQ0AVJ7CgmlMQpdm+U2o+S/Zs9tvThDUeXbQIlZMGrnk78S1TeyjprMi2ZRMkxGydjnSo
adxGZpsEy2AdM2Up8T0L2t56e+SbJdbWctKzAQz5EEsYA5A+sh88rVs/X9fu5f/vx9sjhASL1BQd
KnXaobE5CVxsZKxOrpMXn+KhDbLSPjjVcLz/qHeT4e1ZQsaF1tNpNh1aRyNF1jJCr6oMtFfLryN9
u9lUhL33Tj/bU4SjF8qvq02HuYumYThVxnrJTkm0mL2fZIXiEbIlF2oq42zNXIvNLhqMIYhN/mxU
3T53E2squM3Q55Q6NU4KYMhExc/kipeWTb+oCG40UD1aNAwNhGR8qo7JYfC7NGCvbbRVpj1FvfLP
FiDWYLEAojj4Uqw0LVwXy3xpHuixP5ksIB+BGzhDCy0w/OQDu/TnLixuugKlKVkPsTutZLmnuQ2e
aFM9GKouLJUHuM1q3vuYzTXfuKDVxvPEJgydRl1kPrAwDuOzd5pe1PqQsrcXvHxivM8sE4/IvMe5
f9JVpVFJhBXLKl3hEm2ZMa512qgd8pN5IofupNJ+/KM0+N7UCO5c2SUeMMCe0gceDhGUCD+6H/Sw
C7JQJQMqmxrBl+umt+3YiOuo68+sfyQqTo130WmbjQoeXMSlYbmF1UVeZflLY12HIjkztBym6Fvq
NBq6QMTl9W+Hzuf70e+9hAlPFKslg952XU8WBNqcB2jTrmLz6OqGn9HE97TfaH9WHE8kyy6WSVJ9
sSuwMHeRrRfX3ouDNDM/ZqUZxDkU3PQvdVkFjbEoniazArF00hSAcpoalogfl4MZ1qdl8vOHKTQP
yxmKA/cnT/ZNwvZtFMSKBw3LhQbOE2Te0VGiHUbPDlrIr7frr3w0I93c0wSyLZXg813CijZrtToy
nHB1jiNXbYCyzxA8vXGQa05FAm6nZ8dfQz4E2cEDkUH9pwFnDM1ga8NhQNsmIQ3vT53M1E1hh7d4
Y/O60LrINVw/b/5Z6LObDTgv6f6g9Q/T/GJYZ5YkX+8/T2bnQlQYKnOZrTXuoqIDSEG7MfI5bpxw
WZ/s5MlIVAc0yS4v1lgIGJ/BbMq6aDa6s5NqDxYzwsZ1T5P+siRTqjA8qXkLgWJoumFKM6+OcCY/
brKeKfQKYN7kkF66Pe2wMDixyKK5pZkOLsw7TSpf6ziKwyvQn33Ytf116Kx9uYVYcpmHoSIexBYi
WoC5CRsDZImj+6suCdRiySWuhz6Le6x63tsnvjSPbmIpvEY2tOD71jA4o2vBfkEB8n2u3S9FNSve
WuKPYjdcU6f9ODVNH4FWMLCrf+t2uTVOfiDGN6N69oweJyqiSL8ksq1ErL5kVlKwLqdw/j4pF9Tt
uEndA+3z3vuUVRp1XD9J+5p9pKSZi+elrbXua8LtonxdcQdSP89LXMSjX3qZlcVB79QZ+bBmEzVe
+Nz3CbYRE1UYy7eWUlvRsA2ZCoM9MpZulEU0NpKPoKQnVYh+scba03uzma4QXWiM84HdxkNU9ck1
ttpgqVUJ6xZu38kvxIIPBcBSK7k9RGu6HKgJLQQTfYqaCqchsyshtyhAlEDqCW9ucATjcjhMXrLT
ZIWg0RQlWckE3Kk3eSEuSaNyyHcg3DHfYlEndUGzm+R0iOolOzSxfsw8Q7GVSyZELOkQA0QCRHPw
1qBiYhYLeOyF98ODZCnF+g3SjRF3UVjKJZ5C1pVhbTWnqVFJF8qGF0IEhLAhttNslpKkV+hMHSs3
vbXZnrrpNufbY9+cASjvJ4PF9Rgt6XQqrOlETBU4bnvDd2xcLOL0fWkmZQlpFN5OAFyAe9RiDyMv
P5ddqrAY2eQIHjqtbQI9H7w9OlsPqdFHoKQ/kl3owW1yhP2ekHmia7GOUVy4ib/k3W2Z53Cqa1Wd
S2aWgp/aSPOSfrWwuIYWohYFNWLtcN8sJUnEn5TpzcKyMWYpxEqGKM/SYEH3eTo6vtnZx7RxAofs
4aHAFImtePEAnGJmOWPULWvY2tjWO371lIQREhsS+/FK0oImmGY8ol17Q49YCInYaJ6zoHBVvKeS
NRCb8aB61NsNsHgRqVk4sxHi2Tu1YEU185ws1eSQlG/SauDgXX81Jg8MvXi+v8SyNxd8d8ka3W4r
xiOvZFA+ix+oPe64ZtqWdXvkG+tJnZlCEsobozlzIyuHVjldnntSKA6MEuMUO/LGrDYsEN+PkVZb
3bUB//0x8ZwfnA11mFIeB3ET7ymBb58iOHHb5aVJTYYwpDlfKah5g6oHifP9JZAEoL+UyxGcibmO
Y5Sw8oQr0WuTT0GsqyRIZOYvbLbFtFp9um7L0Ldgu0/7i9Hoq1/Y9nn1VIJu7z9EFzvxksSYyABK
RtSP28fZQo0jq57myvS7uA73TJMuEppPk7vEGSnGCDniA5ld6BG1T0thKWLd+46g/9WP56xQqSQG
VoGmFpJD4NNzVqjI/2Sjb/P2xheq1S5BK6ghxK31JSvpt7pDA96+iRFcuDNNc+WdNUbOWn2ADvoV
EsvABw9P+4YX3BjAd6tx4i06j9ZB16xDrc0Hu9mXxeqesP2ai5fVdg+mP70q6WGqujUouoI96HzN
FJYjm3zBe7XJMu3SsOEBDjqoQIoPum72777ZEXbfYuRTGTuYncrKT73rnnsTW6VWKqzy/digi413
XuZaZbXAeYnJjsbKnnN0o8akURSGJcOLTXeTZ82d58RjlDXI3MbsVnMnHM3kddfkiJ13EzHKjSCj
jxq7gN6zbw95jm4eq80Z9KXHBandHoo+x9TFTjxLS5lHu4XjMKRFmg7SBtof50YlciWJb2InXmdW
mUfbmUfWsJytJPVXs3/qulduqYgzJJUUXeQ2h8Agc+d8HaIZBVC+koc4nj+Wsft1WDV/0hlmjx1R
qQ3AWwAJpj3Qrm3iBPemrTN3+B9Hj3K9TYR/JEQVmN4vdelip17fDUYx9TOGXpKwmp6WvPAHAspW
smELHR8CIPtC4F8M6INbLVaOHNjM6GvneLeRVJFmq2qEstUXnFxvcj2mI/JgnaVPPQel2bgEEBpv
fcpbRTojCVKidjKu5NZq0ZbtCFhfzbm5JnxWxD+Jl4s9ezi2loWxIsS6fQlJqdF3JvOWJLniQkvy
5mLTHqcxZBZaWBCo/B7SdL2lk4peRDb0lvu92TaHFGWbzIEF1fZ0IPWKhqA9hPCwb5HsvBnGVM/7
kUex4UCLfPRCJ5tVlWyJwYiNeYDo9kXaZRMqiPGJ5DYLSQ8q5G76Uirp8t/Pf3Vnm7M3c2OO9li5
rOfQbC+/Dmb7wy4+ujqu11PtVhkqH5bZjrA9z2tKknWecD4wlic71aO1q08QZjrs2iFE5nOrtoaR
ziaHsybnbp0PsT6ePOXh6f0Cpu4IjouUzqnKBvYDZdqT2d088FyXaODrPR+sQQCdfKg877jvU4Q8
u/KcnmKv5lEKcb+WZQ+l9W9erIrwIFkHsZdPd1muscWCrk6lo9OC+wAlPHi9o1gHiTGJ/XxxtuZj
rsGY5qkOCfeuRsrPjeedB6t7VhVzZN8geLM7J/pEY8ShekouyTwdWVJ+GU1DcZR9l1gdLv0Xo7mN
P6ctEK0W8z0+fTY782Ll9NqnWTBoAMGxOr+S0TlXE1pPPYDjzJk85W11XVZ2bIeIxY1iQiWRS2wH
HJbSbK0K4dyb51vtzY+jtQfstX2m4PjZTBKd9MhF2tbtzkB+fS70koS7rFhsABw7U+ddt/l7ZxwK
h15yzXheufnj/vCSwGgLqTgH8RhxmINs34kD6MIcZuxNQRovV6soGkWhVpJ3iL1/y5oTc1x1JGs8
C9Z+Plhx3yF1mg6dNh0yat48ytrT/S+SGbXg9pzWSbG4MOqJ0fFTqxXz0RoR+VmMxoVdjxD7AYe6
bT3X0RBZ3PY5jvtPcZWek1JF1ygx1b8QbGtBc3vqUB9DrPfHbFlPWZ2qGr4l8yPi2EidQyo8Tueo
rYvbnIIIksUPM1Xd2cmG3wztzS44dQ73mIbhtcY4xmD48AxI61SqBEQ2/Pb/m+GN1fk/X0uSo05e
vCyIe8W5Wjbtohv3lTWXWjtHuTH6hOW/xg5sjfssRti1RwCZjWzAXmTlXqAv+inO+0Dz2OH+8LJX
F7w4bkhB5qyfI95Aor7aGlti1UFONrawZWu1CTJ6Axsd6Q3y75ghHxhWt1Z0+8nWU/BWlxS6szDk
G7jhCxroh3sgzdXzdV8OIKLTauKkHqf5FBGbfTcoWN0ba/xi8ozsSwNEjNra8IQmzThH4Ob1wpR3
63lhfMCRulChOySACF3Ep2XuwAy2Udum4+RrnAS4PsWtahu4xi9GgZFoWx8N0JEJXpdd9iTi06q8
3MhWhjmimQdRr8xD4pQ6+3xBbALkmkX6TO/QW5RpOHtWC/HbJMdtqeOoqNMkaabIm27ZnFuZrSPd
r6qT61k+rmC8oEzN02CvwVhYYLvo9VBbiYqpWrKPiti1IS3hdo02RS5w5Ks3hwlu9qoidJmieC9x
Q7EX0CA5JLM0PKCJ28ZnhZf5IJTZd98J6PJ/w2plZoPOEwb2ZAeSBHoyNn42Ws2R4fpaca0nq6eI
ELapwEEoX7aesqU7V2QIuPWTkfXggcHDst3DPD7UxmewEfrZ/Pu+HUtWRcSwgbUCu7Q7j1GbrL31
bWFajGvi2XXs9ZGOA/Guy+QY/ef7T5MskQhXKUcas8qolkgv6HcyuU2AdkNVOVxi0iJgRWuZWTIQ
KEQ94KJG8sUZp8DoixD8bsex+JzxKRhg3/e/RBZyxJahlluzVySeHpm0950Y2NesO6dQG19pE+Ci
2Dfi5PA/nF1Zj9s6s/xFArQvr1psazxrZrK+CCfJCSlRC7Uvv/6Wcr4LTBjTBPxqwJREdjebza4q
y23jJVB1LknWSuxtqVZMnV6ZU+qWtWk+r23uZ7/yoMXtJhsrzr0dlZZZ/W1bpth1mJNN1+dhwpaZ
FaGm17FmqKKPxA7EDkOfuSUdl3ZNma5jqtDeOK2REVCwOCiWR3I6FFGatbM4hYmDTFpA166co8L3
43wOEtOs4pF+Gp021jBvCzoMa3bXrz8zqn+2M36g2onzNm6mRTGNErMUWw9pWZHeIuaS2tocNrS4
ozZkaqoVyuCfNWCIm4ZFdLmFDxAnLRHJudTm4BeOtaSrn9NQp4RE9baUIVopV9Xc7jnT3x0Outh+
qGWuuxVsWFO/8h7nxY7bJog4g0gJOuk8Yp9M1tz3wXe2zWEx61FpqpqHf3eXXHr0/krvktuxhgy2
Vy7w8f57yZ5w7dKFpPvgcpyeHSvUp+JU1F1So7WIBU7MtzHUvSfifTfyVy3LrCQrbUUNUbauwoaQ
N/XeooKZRiNrWBQ1BK15XFYsCgIS9xMP6QRh9lsr0yJCtHS4iaZPvqa94SW18dmDGteQOaFus/sl
90Lft+PrviP5MLF1kc/Adxt2v6YtrQDl+Wa59GgAaqll+stormGuf5+r4bY8SuwI4+3KZ0/vrJRN
ROtP6+BU1Z23zKPi9C7JnkXUX14Z1uD1mp5qzD/NAD7hTmK9141MkXRIDu4i9I8B6hdoCzFTrzOg
K72GHehQx7GONJdHuXf0rRuTQrFNzIUFMM3JrdTUh2Pf6C9u7bwZmfPrplUXW8U4GOVYBmZ4SMKU
D6b51XD+qcY5QQ9WyA2AefY+wFZVHpDtnmL32LQ4Afem3EzzVY+pRcK+/Yf4NMm6AMSySwgkPdSn
Q9RAFUFLsuOIJO9LxfJx0Uor1QbTCnvP0+OmDL5enzuJEfzVTVY4dlnMtpE2m5PQ/Kvf+SF4UyGN
yELKP+hsUOwlkl1N7C1biryqkaYZgFs1j+3yMVizRHPZy0K+ALR2m0v+ZrF8F2MrIK2Z2fsW+rC1
OHf64+q1H65PlARIpIutZSQz17rly5ZmRq5NRer4CKOoDFem1z0UE+4dvlpB6VIrLHsHfc1hW/Qz
LhOBCStaqEs3tj3S0G+92UwyPi11HW3Llvk/3Knup0d9Aeudi2I5M33kf6RmL47TUJXc5u8p+Gv7
MQOx4wJvqUH4AN7uhJBNifsIKP0oSOwwODZo828VepsXjRWP2RPAdyvAhwolRg+PaarYth61RrFl
XTQfjLsHyXfjNq7OwNJsA/rcj1EOZGCPHXpidyV9KUdf4Wm/jfHSJO1f9e4pm25gmyoRSeZoTIbU
OLGPxffyXIJ13Erq4zJHveLAJJsnoWa0mEDGWKZVpHllR63fHsqaHRSWenHjwFwJmYapez6ZcJ5I
nScvCOu34Kn/pwe4Q4uMx8xOqizMQvPkK7oaLiP58Dghm5gG015WnZmp/0AencOu4oKFf0CUOuRK
Kj6p/Qq1JAou82ysS3zUK3g9urQ/ZrH57Hyjjz0Ag1ocvF2fvYsnFTMQmzSKtWfdZuM5fv2v3YOb
+nPHzwtVlCFlFiY2aWh5VlKEwv99BjmN+Azr0frW3G/JEKFCFjefb/uQ3ZPe2bJHeW1XAHqnLqJP
UKfteMral9XfFM4imyjB04GA97SNYPxtasEbNIXE+rT6L0p1IInHix0aTWbmBclblvrjFqIZ0LBS
Xz8QDV0Ns2Lzk32C4O6zaWbcXvEIL/8wTi/1gG27TTJXMbzEx8WODCjg4eoTtZzU6XGWzuxYc2+5
KHYDS6yBZQ56lVB0hlTKxnGD2L/23RiPuKW6bjsXyzn7+EJ40gKHDp2XbXejMybb3D3bth9ppIzt
ZU5AkXWnockEZ9+nMtP3/VuxyV5akP2xQuSq2er0vKCg9epOq3uYh6+z/UHnqjrepQXZhxciFTL2
fq74CNKOhkRbs8SDq0rSLsXcfWghPFmA5wBXUOrnrP40/Wzy86Jq9pS8tFjmKt3adabZnM5rnzdj
OOVLG3n5Ntzix3hzsVayWQ71SV7scnlV7EPeueBZuvAmavxBUUe/GLz3Z/wVi+re6IJuPhuvU+x8
oVEb0ZhFDQDYv3lIVVmOxH7E0knu5nYfNKBS1hvQwq/e4EXmgrMsndZf+HLF3i1Za7Esgqb2raWa
DSqNwT/TYH0yArSblM7huvPJPkKISlk5oyxm464B6mJF4kCv/MXXePnigqLoOFWLKtuRPEc8LFdO
tniuMQznrDz6btgBA/M8t8n1j7gUvbHiYrnUzXJv0rRhRnvsa949guy7Ko55/WTQf68/QLIIYsmU
uzTA3fI4nLcdTxzm06kwFAdj2cTsv7/bOQm4ivylRJiAgtNpXNaYuvOzPZKo8lWENRKnFuuh22qB
atbH22dgioaARKDC11w8puwTL1jPWucW5LkA6XBet4OZTLEdUfAwsqMHhfItspBjzCBj7JT6ehdT
mv2Jwl5RGBqAAW0xn9eX7GVAYlZF3Tk7uSF9tA9FQg6WYleSTZqwO2x8a8yO4NNG68Vofq4qwtNL
Z+D9A8RtgQDmpNsENMzzd68/U0bCIXueh2glTqxsObyYJ++PEbYIDUptLuGYpyHWIxMZOY3N1H0y
oi4cPlqKnEPiFmKpxcGxulsyfMtYEggmPfSABS+1YnuWDb5P4DvHaBpjomgxns96Gw3jL4scnPHl
ujtL4oVYVWHZnFV93w/nkvPX0RzPuC84e9BDrrge1eWkOKwEeFPxgIc1EGspJQxo01qYELQy7v5j
obAP5d2o2OhkE7T//m6Casj7BLgemM7I/MIpO/gdOlenX9enSGL+YgVl0gy3dMlk3BnVFDouS5DP
xLcNLbhw1RhD4+6exXwPki1OkltDeH1o2YwLTtuZuCvVSww9HTqw7CCgHvoUVUDFjMtSi98Z7Lsp
NwzQepIR49vH5rQdoN947s7D3Rjr8XTU4iy6/hmylRWcFxeX2Ww3yJIcJMHuZHyqrDXcMUrXh5do
FFoiKq+z/3+ahhi9t3G6J0j8hIYqROzH7hjElaJAIwl2Ij6vBRS8WU3MVzev0Waf/QH41Eed/ITG
fOwpFbckxipi9CB9tXiD0ennoU8D+85T6RTKxhX35lIfrMGFh9WWFjn+CKL5VrHEF29oEBx0wXvR
MMnXhmNq3IfizTr0IS5gj3lSRUM4JFtCHyFhENFEVWmQHbL+huzpJcnscj7bPMqOFZj51yIE9+fO
zZ8lqgWXOKCI3MsbBrDMMuwOshPvDCfnN/GOikBQkiyJYL2ZWCDob/ERZK1xdAgdgjJ4f6pzRcSW
bZsiYA9MFJM24x70XKRdWh+mM/1uHPUDFHFPTko+X/c/mVkJ7t2vvKXT3E/n2fpa1U90u+mogOLY
nxuCYw35YFZsPm8r0G3MJqnjmV3o5tPx+otLAgcKVn8+gWe1Pvs1lrfQHqbx0XEhmdiifSQ7OXbi
e895+y0ojx1U74z1RLR/dKgoLvzj9adfjoqmWFSGNnyf8wGfx6aP9nLX8U8QJ7k+9OUVMcVCMs0C
yJJNE1Yke7Tn16U5XB/3cqJhioXkrWrABtlivrQmHIeP7barWvf+x35TJEkSgzVFBb2KF0bZNghR
5T1C+f12sh6nqP7HifixjFReLX2KsGUPHls0p8T8+A/bwTlsJy3qD1VKkN/nyl3vd9r4d75kiqXk
lUHerobA8Nk8dofl4N7lj9UHI84TGjsIjCyyn7ZfdgMxsPVkPF9focsByxTryU5R1rxleGaR7sRw
6IxPtONwVOVokozBFFF+RsWqopwxvgvi2YI+1lC/7uxTPp9zf46s4LkYohmVrfFJAyt64aqqT5Lv
EivL4zY3gb1btH4HZpq74TQf7MNw9NLr0yYxbLGyXAajp1sFQXHLHQkuPq0zNyB5hja4kGp6ZG1U
kXJJnF4E/2m9N6xuhvkzyAfmgLrpqOmKoSVO/xfwz244aQMMbVn3Xv28aYpxf59+L9ixWEwmrUfG
IJhhx82PUotccKt1XdLob8RzQRb/tgTH3jv47bPVo5jd+4clm8PW5Im1/CjYa4XOmuEDZQ9zpePn
IZzz+zZTRCTZR++/v8tgm5I1OWrcIGFw+JHV/qmdVZ3JMlsXS9C5jmbwvF9hc0f7uMTeoXgqPjtH
3PGC4xLCp8l125N9gpDk21u3Zj7x2hNpGLqD/Nk89po5KRIz2ejC+VyD2pXB2xLCEp2bhyQLvvFN
VcuTjS1s/EbdU0Ah/PZUN6Z7NKr53l5xmX/TtIhQQNyrA7C8Lvp51o/bBhkJxd54OecyRQyg1yw+
8GgTxiUs1s0GZKIP42Q9eSrFRImLi7p9IOf0V53ixYfRRdM2O8xOFzpepnh/yaSLaMCy9Zc8Iz4/
TfMXbajuahIoSneykfcPeudLYw1FBiPI+Gnh+Z0dNHbsopxz43LuD303eG8UPact0c+tH1MQNDeK
JFH20sJW7npdoJt81c8WusxH7r7mZLxxpgXHrMvS1nuP6mdfN56qYkvH6tt125bZoOCUq8Ycklt4
6cIm0MU2HplLD9QezLC3LMVqysxQcE7AUW2fchtCVsNHMIpVwb80UKyl5PVFhJ839AT0w11zmpdk
JVHPwVQGyrPx5/XZkZztwC//p63QHFC+bPRQ4P02xfmpPaJRaFrDnfI0i0zV2UhiOaJ6X13NM7hX
8JQ+AeEg2DzRbQ+9BeRMeonSAYmm8jjYoYpkVbIef0H+2JQ7i+tDfArlA+eDOTywXJE1y4bef3/n
W2ypOFtWdzgH1VeqnXVoHlsqahzZLO2/vxvbATtjhRaFASl/dRqZmayZomopG1nwXMYLxqaq5Se7
Yp9aryhDCNu8Xjch2YwIrtv6Rmf0LW3PVanrh43WXswX5oW1nn28/oTdFi8kRSJyj7b10GRzz09+
SQ4QCDEqejejgdg2f3E3CPPOUKSmsmkS/Nhu9K4cx4GfeAkfA+6bDK4ieZIk1SJaDxqQRPPGjJ+7
LDgC3XpovekHKbbTXGfHbvHC0rY/aVuvMFPJl4joPZNxz68qeIDWoIuLjUmPksf11ZCstwjdqza/
64OVdGeNBFn+4uXu6MWmlZvt15notiollH3BHhDfOcOqA12ia/iCXAsSrZze2rq6LVyL8n1ttxWO
YzbL2TS+auMjMWlULT+uz45snffPeffay1pvjVaXy9nW9MqFOKCnH4N5RXf81lYHNPUSJxxMf4ta
swiiPPBHhYHJDtoiJ72l5+gWGAodBezpfpdt7E7Otyo1Y3o3huWX658n2Y5EMvrBobi4I3jIgub+
/m6zUjK/jq4iwZCZlrBXz207zeAqXc7a9HnqXqwyDyeVXq/MngTf7iEQbjjVtp4X8I01fpHQgt8W
NkR8HzAic5+TfDxr3XIIZkC6VPTXskUVkX0QpqWGsbnbGQgXJ6TPzonGw5mW/2P/V22Yksn5C9zH
W0hcm/vkjHeW/tWrFGFIsqAihK+tfdslS76eDdQpmpOm3beOImOUHRlFBB+nyKF54WxnOkbWF5AM
77fHEXdCN2ze9ovjG69uTLGJycBjtKnBk9Ccn2Rr+LtHMRnA3IEGRf9Ek9sEUU2xm6lxvWoBjfp2
nuj3ZXuax1Npt4qwLbn+NsWepbEv5tUoYUp9Yn3pH6FFHIM+SH9doiVBy8Br/a/3dj1ISK1W8GOP
1aWR8207Lwfj4EbFoTq6PPSiKXEP/DiquN9kViu49NA0k1n39Xae/Ue0g2uGIluSWK3YyZR1a102
OU6VRH/Y/AP0W0rVtdDvxokLuYzYxYTqA9hNVhtLbNe51kR+Xgx7DuOaPjuwKi/YN2Nj0/Zlbh1v
eGx4ybwvQFw2rIQafVX103FucnB55hOOYncjJzPTI3vcKnbQKG+XD7zsZjDkN24Oqe9w1GqtIiFo
kYHdxF+7zGiSqWXlYkW8WHWHJ2sAnuPPVtv2fbqOi5OpGNZkdiC2U+nBVLiuA5NDywK6O8qD9wHI
APvJuauT+ZQ1yXV7k9iB2E1VQhRnmPbHBF1Mq8RRoXRk4+728W4vZwR89lm5bGdz/qffurCcFGU+
mYHtD3w3cNcVtdMTDOyOHzs3qTD2qkJNSyddyPWr1s/bwp63s/UajBAd3xVjkGn0SZuWNze5mJb5
5zfQnOk2NacNm95L3TyCe+K2xRRiB9AX1GpAT3nWnIesT7JecQaVLaYQLMpCK0bGq+1sTFDsSUl3
2/FH7E4b8g5CzdoK4zO0CAByPv3InBuTYLE7zffdwtcqBFJfh5jHB6YSaJFMhtiUZkOL0sWFJSZ5
PSzFnbUoNmVJ9isidtH+iZ40o98dHg0OJ37ycIe7nm4s3/7VjebPuZ0xvPbAjfVu2XL77DC9Ury8
bFIEr9zo3uvmYPQyeJjpKSgVFiIbV3DIYeucrlgsvHVxX9gH79/rjiJLgERcn8cL8JN5xXYe79yj
nvRHbOjP5psd+qGV8OOmYhaSRRSx7ywY/V7zCcOqHt2jmRin/Lj+7JL/1Eom1blSNk2CgzquDd72
AU+Zh/ugOusqIhvZPImtZiBdY4XuY2AahP7LDinaTlncoIXhxbrbFSlUfX+yYpoI8MtbOpblXCKu
v6AtIzJOJFletBegIk/bs2LV9/h6IYEQG9Acl4POytyf8eD/XowgcR6cox6zA4npba4gtp/5WWsu
PcFDsuWumqIlV4wrMyURxge4OPBQID4/52U4JlCnOLHj9tL92hswy+ONCYHYgTass5uBq3071+5x
JsdRddcv2bd/W9i7fZtY3bpUqwZP1u5WJOf6yZlvnRlhPy3GdaX6UAxn1/UC6FrickdHvqf7CVvb
djkye9Wn79Myav1x4QX/EFRsYm1klRBhfK5QTig/9HqlGYXiwCD7WGEjXorMawEFXM6Qpfmnz4un
QWefAbT/cKMhC/6+FuMS9CuyNqB4s+Pecae/Gi/uk3vQT0V0i8iZG5hiv5qzdlCDCdCjyQ03Kr2v
wDHe9v5igxpbLHB/5o2OqLg74obdbkh4uDc2kHhULIIseIn9aYUPsomG42Jk+rGNETnVBz81cVP+
j/ZiH9ghiFWBRRJ+RUb5FTy/Aa1z/Vxa96x+slUKLrKgKHarMbQVuXzBPM3QArKT5eTfj3GGeaIJ
VRT0vMsxUWxQa3sX4BCd42Kqb9PZnbSwLOjRpEEUlFay2KrredkcCTt5oK8LHbxlOU9bxs5mh24F
XctuqyKJDWqmuVJHL/ARXgvgTJ9HIHVKrtuq7L0FVy7r3llmiFmdK4+dNA96bbRTxC1JlNAFL4Ym
j5fZjt+dwREYFl/c/uvQKjJ2yWZhiE1pbb26JNBQbAzq33rdBJ087tv2Yh6aWItvQQK7gSE2pk04
CRtgfcBT1h9r8DMrVKSJl2cdFyp/npC8NS86vu1WSdviSA0w/zFyE7/7/tpCfbzX3C0vMmM5l+3b
4Gmh2cVgfFKEncuraojNZ2Vfj3xayx7njhfwxfH6PGbxdVuUDb3P1rs9lJfrCPh53Z8bwBf0PDL9
f6v8Jjs3RNZ4c1xrELk2/XkKTk7rxt243jiy+edbO7TvVs4gkAlR9Lgzx8SqVcxqMjMRnHNkK0R7
Ldc8Y3+NrCaPaXcLa95uI4Jz1tCa1kDm3p6zrszW4wAdpPut6DXrtlkRO8WqlfeLnmfoYx+D0NLM
uCRKBpw9pv6d5xpim1iQgUIfnJ392WnTzE8CFMALtMtP33vr8+yysK4TK7tvhjVa7bQt6ui6ef5O
cS89V/BaYnloPS9Zd6bL/LnU3jrbT6aApY1tnCeNH6uqjWyPfc4cUF5pRjTMbmxW2quHgl7UjtpT
XatYIiSuInaZeTzzoM5R9OcA3LQGTO7sO4qbFonRiX1mZeNYtVnAnjXjfi3Qjau4hZKNK3j3kG3g
DiLYacZthBKyp1UAgvqvirXZve3S2gj7b0HcBQS+BF6Y7uADlmSxf+8+2YcdeOApGBxksy64+uiC
5cvvYNQNFOBqPV40tF02CvOSzY/g7GUwGAbQn/25hhIKzotocFPze8oGF9zd8+ymtDy4jO/FAT/a
jaIkdzm9MsT2sGX2SlyNY1y7OzTLPRqSfQNCK+u5Lr5fX1nJnIuNYn2bscmYMS1O/XUJlggqbZr/
6/rYklkRe8TW3u75ChGFc2UCBb4mrNQUxi5Jzg2xPwyhezC5gcoCXB7w8xgAxm9aZIflFq0xi9X9
zbL52X9/v2lWfsW4ybGx2R+a3g+X8rTUH6/Pj2xswWU3l281rXBYhvo3iL4ea1RGVvfD9cFlky94
bJBBUpdbeHE9iFwsqspJZeMKTmoMtFm1HC9tzPrdZDePdFYV0PcE6kKQEdnhOfVG1/YblAGzMiS2
A4kNa32GQHo8NiB1uG1eBFd1Ag14F4KrK8TfyTnihvSmccV2MVy4OJW71wSH4MFzjrb+fH1ciZGI
bWITWYZu62HpaO2Jih9O/6+mUpuRHBANsTms3Ro0JFGMbR8hwMkPy0lP3RAEsy/qm1WJvYgdYdu2
OUBMoTA9sSbsByACGkVHhCwIiJzuhd1UlEyYcosAxbwHge27H9shoOS7rLca2if7hv33d0EA6V3r
zBm+YRuaQwdZwo2reChlyyu4KTg/NMrKDu5k9QfHmYswt7r7unLfrpuP7NUFd61c4mic4JKkH9pT
m4NEZlGVjWWvLuyoZjvz3nYwdJ61odZ/WXU33FS2KXtvwU3bvB+CVtPR29Y7DrSJNDAc3xtBFTQK
f5W8vdgWBl1SCD9zF2Du8S5oX9f1sVMeLGRj+3/aC5nyXPcWAMXH7VS5j8v2wGqF0V+aF1BgiuB9
ref+0IJbPW1AaBeu00SjrqaFIkm6FIH30QVrtIPR0Ercj6Ydzc2zpxfV/VQa0ynAteartrrWx+tW
eem2Cs/5HZDeOVQx1wNvls5JTTRKr+C39Iuf04TO/WKJSrBP5fpPwlT9F5Ip+0s1My+HzOt7B4Rj
vArnkukxyHRZctOniGXOxjM1AK1aJ63GKoQYQFTr0GamnwrnC/MrPOkwUe+25RELn11eEttafDul
U+9v92QdO/1rMPVe9lQXYMXpQ+ZpxqAoi12yYiySWACdAfeFEqJmpw7vj+YIfQi9T7ZAJaQpWRax
7Mlco3BAH+ukGyv/nZsH2toKH9ndTMwj9hffP+iddbmDM28ZlPHS0qSht53ZdGrLD01w9NyDPX26
vu4Xa2T7U/bveveUPhsMfwlWI6X3O3C9PrCH4W4+rPGOAFbdu8rWQHDIygdrE1u5AX55PVztR2P5
Rpevii+QrYCwN1h5DzETuzL+I0z7j2lMB2Hadvcf0xg5KIHM+/teWhJhr1izjYDDUDPSIp1S9pJ9
3T/n2TlCuvbOmkMbFOCq2qXsUcLO0a16mc0LHsXj7bDhqNpEWpQdftMYHshBdTS7mDx5wO3use3d
+uf5yJttw3Omw5pYcXMEi2x5do41boCpSo3xYqDEQ4SdZC4mvekYSAAbYKed5XO1vXVmGXpQSrAm
N3a745wzRUH5YvAHTFgwB08PGms1QUZG+VulR3q5RGb2kWFtrtvbRXPD+IIN2KRuauL6eYoLtdhY
gyPECOPrQ19MBbEYolrbnKEWRozOTFGUivaLZvaigblyT2b5HVdyV15s5cNzxAM5sNRBC+aOnZxv
/OWDH2SnGOx/sNQ87Nx8ao+5GMPwIGHhSVb5IKoiReo185tunMZse7aqn4ttQ6ZvPgyDSpxHYmHi
Id1rCLSqM1qkPnj4RwB1A/ZU9G7YVl+BkALk5W4jP6+v0qVqxj55u+G98xh7GPLKay2a6qRPx5rE
kz0cinEIjfLn4JWKDVnmmKLYmzERa3YMTB3EC46gmAj9+SMDzSXYWEOXYKFoF1I0Yq4/Wu3L9S+T
2sVu8+8+DYIos7WiNyYt76cYQk3YDPa+y2SM17iKta81mIIUbiSzdU/YE0bog84ex7N0HhlfeGpH
dbyc3J8aj9gbPeknldiOJCCIYnCrxg3gJvAgba6j2oxsVoWF9WbnT9dn7eLmBnsQAkKJ9ksr6DC+
ie5kP6H9va7qUZYNLWwCm27SwjVyuM9Eq6huqRkSfzLjpa1VEsIXebRgzuKJv4JsptOSft8+H6wf
/wUD69F8/WwdgUZHNAjin54SaC9xHrEOoE/Myda2ZKmeA8O/NuGGS9YK/HiT+aWZFRVYSYgWCwIZ
p3ZN+8FMW+15DR5qEl1faYkliUWADpoI+QReBYgKe5+K7Bsf+EPeDL/qYVQc52RvvhvCOwcEOszI
AjbS1FzNOLPZGQTJin3xMp83Flpwbqe2qOeUNjauidwBfxPW3rELzKiZp8O8GY+V/a/uViGpa8Ud
gcR6RdG3AteinVl4NJ3z7tjY3pnS6ttsWZ+ur4ZsroSNnnWZTnx/JqmXNSe9LT5XaCa9bWjBpVFq
sPlcByS1smyMjIVqCXe6mwQLsRCCV0+5l+e8y0iaDXlsDqjDVMax74rbXl4sCWQ47y5ATpsptLSe
WFDfNyoUoGx/EFFhzKGEV633v1R7wGkhQ8tg82Un9XUiFqtJfSWLK4LEMqjQ+P2yEOi7zbgzMKLc
er5pbR1h+6azbm18N5ticWJtcBItU9797fbx1/kAlCuC+1rGuLU9Byk4JZoOxcty6unrMA5jc6q6
svReBrTj94kfNIZ9HMaS28dipDw42wG35xPHRa6KJUO2vzqCu1dgqi7J4BvpZv0yqzLchi6xzH90
Zw39qsf1SBlX868mcwGRYgfd8SKnWm4LlCKUzMltzhd3o+CWbk+rqYUbsd+opqGndL3xEYL3Vwub
DY6Qlnp8OfbBdK957XGx22TsB8UZTJJTOkIU8GrDG80FMgcD5MO0DBfUZ6AwI8A5OuuNOlDFUjFy
SXZFR4gIs1lY86q1ZVrn3zYQG5n5GNVDlYzV/ZyrqJQlLiWizOpxnvKa9GUKFqsHMjsLiJKQ3V33
KtnuIgLN9BGdt7rWZ6eC0lNX2MkcsIhooNPp2lPZvI58hjhFeViC9nD9kZLtRcScgSu6zFxmkLQm
VURmHCwL/xCQTmFgsuGFOFH3Vcty7mupoW8b5IB6q2nWDTdnBQT+4n61iPb1+odIFkbUA2KZY9kF
JyTtJhpvOY1bfgv1LZI7UQaIrN5YzrXHUujIhcz9rKEdp3uzVQUR2ZsLTqg3HqdFkJM0t6G1hkvS
NXEC1t2WP1iC/9FqKE1QfJLU16wTDDZq7CV2a1thsrKXF5zOr43C39oNnRkFDauagwtVi29aURHT
UdcdaQ2ty9OC1o99szyAmUYxtCQoiYiOifCgLEjZpUUzpPMG1ZfVjLJ1jN1Wj5ocunB58ToYqqrz
bu0XdjQR6DGSsirAs6qdMhfVCGNNNKutcT+dRS5r6W0rIaI+fEqJyTzWpNxawhatASu5SVMUtF7C
jjxNrCbUNLTTarRQt2Dz94UFg2ItJBYk3mI4vaN7nQcDpU1/bHT9pBuzIvrIhrb+PAhooFZjTU9J
Opp13LZewvxbUI+ICSLsw9rcYrLHskmh3nKgZhkF1FC8taTcIwI9DLSn4DJqr/NVBQu2qNEXNj3M
EyS3YtYbtXtu+8aePkOLh3mvwBSC8Oi2tRDRvJ1jdIA2mFiLoT53zDgFgSrVkO0E+xq9O5R5oB5Z
mw0bTV6zeJz1xBl+2KYK5ChZaVtY6c51zVLXSkS5rY90Bq2arlIsh8R5/0LsBuXk6XOFjcX7mA+H
CjeDWe4DK6qi1Je9uxCh52zpOLNbkhIfrH9QNxpNW/HukpRI1Bkwrdba2D4tPLjz9GdjeqTD80Ro
1BNVziJ5exGmaxna2PKpJik2Aoh6GKG9/bwp/osg3QDcDVuWNSSdFy+qIGeIQp5iXmQvvc/XO2Ok
TF/qbcxoquFkmptuhO54xdASOxdhsBCsB02roWknZykOlHhHpysjeHB826QIodhkzIMkMslTCJlH
tgF5Jk+1S0kmRWQch2TSFGQUxpL5wzGogNSYC03VFCyZFhH+NRHit26OeNnZ49HSwDLkmuFQq8gf
JE4qYr7QrK9VrYHhyykqtCOfwPEfHKbsw/VZlw0v2MsIuE9Zo2iVQt3SnU/M/4cMUR9oiq1bNvz+
+ztzbIPemznH8AE6NUvn5PL71f6ZqQQcJQsrwr2amZSrTzA5rQuBzMkt+zDT7dvy7t9VjnfvzijL
XbqnHQUolil9QhS+cVasP2dFIwWdgENuUpK5p9n0nleuh2DICJdZldnLrNL88xE+LoaDbmh42iz8
bgNoq+daXASOIhbIJl6I7N081FXR4AuWqY2DTLvzRu+2tF5sZKCzVxNzf/NqCtJymBJO56OzTLfN
vdjJwCxwETYe3rxpyjcreBmIEc9OFbsaUzxBMjd/9S/YU7/uNwqp3TkkcgjEjoruFtQcsjOxXSEf
tKENtpanI7GjokscZwxt5+f1YCAxGrFZoSpQHIEywP9xdiXNkerM9hcRAQgh2DJUlbHL3W334Hs3
RPcdmGchhl//Dvdt/KmtUkRtvPBCqFLKlJR58pz6YV4LQSJQX5QsAhlfOzyCnRMPidufURlIivRp
RubR24r0ofb3c8XWU4PWldtDq8piMl5hze0mS9M8ffCm8ryKJC2NgJn5eVv6oNvHOM0eATRGdSni
Qx3d/qjq90juzA1v8yGX1j/YQHUz13iu95+3R1YtiOTFFmkWa2rL9AF38DT03Ar4RYOYob/rUCSq
L0iOPONGJvwCc9/q19n/XllrUOd/3Z69yi7SCxoyxvlq07p/KNZ1Am0mGvZ94+vtsT+ctwUQ1//G
t6zPKfS7czeZGm4G/jbv8Uzat9qddd0RHx5d+IJkma62xeK6FkkKUZURiEDpCZq24BnlLQu4tegg
Fh9aCd+RrOTRtu9JubpJx8a1PacQPt6BvjZ0UJGPx/+Nej0dKg4BepTU6rx74it7Mgxf420fm+g3
znUbb3wvr4mboA2SBJ2Yykc+zjxhxvo3Ea2pqaCqfoF8RylTM0VGniYiw6s0BxH1gkb+e4KR9Ru/
elHZvGKNSRIzq/IHMo3ekwlLxbe36YfPFIx+bN93d4iVT3U3zaOf1H7+DQTbobmbcWFVT1xksVtN
p9uf+Ti9iu8cpnv3ncom0Lmc2uoBeMwAPBNRNTy7IElMXTQNNSTMTGCd/e/A1mmWXrUmUswb6OyR
gnkk2dvxF3VzGjAHdPu3f45qcMm5aU7zfB7W6sHKi297baCzest1F4D/smy/5axgK8mxG4tBUtFg
5YPdk5O3bye0QAXQrTvZ2f7DTNdL6Ux/ei0kNZgTjPMUgK8pIiiwQ30hzOavBa/jefWeDLc9ez1u
5Y4ZMpu/1FkTDWKPxnYLUqTPfRQzdpZf3GUP3TG73LbNx4HvN9b2YqVlDwQVQataiXaZPrdjY+Iu
6rLlXQ89y5bb7mhpppPb4mHNZ+8ftjhPOHMuotIFJIVPyJ139UDWxhlylkyz/0DEEjRZeaZij8Hl
9ssy2efbhlJsIpmefZ1bY4baNknWrGhD6o9QF1vmTeNximWQe+f6MhuZWBhsZL+I1MkgrZdBB4/d
VV7AGkinQrrbbrrOKU26JUWB0wzAKn4yVt2VRRUwZIjX3BNvnWjuJx2q5DkNEaNGsw9WmruHjEHr
keV1suu0f3bbwe7+FV5vNyEkn/dmitLWXYx7rvvWbxzexN3tNiO1kxR4qFDfzYK1ybtwtOborn0g
Q7/cuQcmTyAEL/uKHM7sWGfSFLXm+FDsAxnt5VKztXjmsaQ9Yivb13g0nJ9r62pCoeKIlWFehrDm
pu4NN9kXYw5aZ/mB7P5nb9sGlDuy+zYzO1zo3enB5rwEmzzWoLObJfRY/sIyc438TNe2qbKSdFpk
aV/lwslYQntYyV6av7IM2j4gzLlvjaUDw7dXC+VR00/GqvnVFD5aQ8FsoRlcEa9kAFdveADagQop
YcQKV9e5cNt8Zmt7mTweOU2rUwhTGUly+bxYl9GteicZ6ynqaRfa23jxd3bfIstALuAl+mrLLD/J
GrytR34ymy4R3fhwewkUVpKRW2XrDuuE0zZZLfIJObbXbLafAVK/2CQNqmK+q0xt2TJ4y2pBp5Cm
i580DThE/LXdQjRUf7n9IxRnhozgYlll+ms2sWRGAiXixQpx9RkNurpbk8Kb5V6uhWS0mnbHT4ZU
IJVHA9J3R+kyGss7Dw4ZxuV4njeCuAEKNT30NC1nh4ZLeq5bQ4N6+LCGA/tLrkzybCorvvlJD/3d
eqqO6+Vl6c0oNaDnSEDAstl/3bcaklc7xlL0ZBycBO9eIKy80Q961/txe3DVUki3wKqpOzK3CBmM
7KcUxaDZGSLbck4d0VHTKBxaBnIN3KCCCd9NPK+65EMVUtHFZf337R+g2KsyjmsUxWi6RkGTdO78
BDrI6WfgN9iv26Mr5i5DuSwhjNYlBk2qJR0e3XXnn9M8o4+ib/w/b39CsQIyhstvmEOzIyAZZRr6
Q/X3MqdJOwM1P7o6fiPVN47/vzvZaAtetsXt3KQvoTpApsaNNq/pA3Q7gy/Um3RdBSpzHf9/953S
Nh0x9hRbdYO8UVQ0TpZf/azNvdB1Z041zqdYc7liN3ZE1H7ruclKvzUM5MCkuO8e40juMG0GRNlb
7FU+2efZ+2xMLlqW7mrpgrKidLT1y+Z1Rl94SblZz365gQ8d9MN+EzFyV6OVZcvVurIVq8uWjSWE
em0oqtQOaLPd9+iSC3bLgEAxl5aXdJ43QeN65xNIClIGvet8KqFod9sjFMsrY/Lquarsoc9IMixe
MUW0MqYysO004/HtD6i2qRS8R7aTsvNwxaC0d4Ot3bZgXEGslGeLpfkNqk9IQZuJtO7T2SBJSfAG
5oK8CHSQhZM3fL39G1RGknZqWRRd6QIPmVCgT+YgXy2aZJY96+TJVONLe9UTbc32YXGSlArzOyd0
TKyC3gXcgCccuJ13gaLo2rWGQABLILSIPgPe0mCvrJfbplFEOxlkR1DZ3MDx5SXEXl/Rvf2zR/G3
m9M/elvcgx7G/I/r37v5mxbkxufccpMqtRK2iaQydZQ8CsPLZO7r5Ff5MCwssQfUOHGbEF2l8V/V
0HJ4LoDdgoafmwzowrXBXu3PmiKhyuTHF9/Zo1igg7u6CDsQ0wNkvq4fCLO/rg169MWkcSnVNySv
tecdVavFdhPq5D9t27gQ0j/VggcmMku3d47Ca2Um7TqvZ4Mj0ZZkdR5MxYX2PLB1FT2F9WXggEuE
sP1y8BI0KD+n/mqEgrAluj1z1eDS0q472nfyGQeXkW40QsvQ9GgLbXZY8aqRsZdgGzaMrYBdVvIy
oYmTnOf1DYtsi7/um760tlvb2Aw3BDepLf8rGZkBuexdVyxU2UaKxSLl1VAasM0yjeGOxg27qDTP
PcWelMGXzEhZ6pfMTey5HbLAID19IrUAUrLnZVya2z2idwznuhSOV4/V5ZaZLPFtYYVVjUX23Em3
71V5MBmKaQMi4/By8xJ7N+dI2MseocuyCBrL2kJ/plm0C7t8bqy2DlL0TZyqftJhNRU2lLGak11s
e81nihoWzV/SvEPibTdYVO4GD7rK1rHtqr4jxWx778AEM8KdSxv9tXNWXPiO9Ha7VbFD78J6WbYM
0kSbGJC9M/NwMNRFJKAtH/A+1zwVFBtZhmnaDjc9mrdOshUjf6IG+vMDx3IcXYpHEf5kpOZmeFPr
TZ6XmKX90nIvrumW9KlOa1c1fcnJl6Lw1030LDFrMjxkoMyLJi/9964IIuM168qhBWfI5CJ3d60G
9JVwRnQwO5VhpMsWDpqtIU6DhAiff5LGiDM3e6TZprmwqIaXnHuCJmdHy9JPTGgz2xwoFd96zUl/
37EvQ7MobfdqKBYvqasdzLk7BS13B07I24ZXuJWMzOq8HEIaBZJFLM9I0Kfen5CFe0ULz9fGJZrS
p+obkutWDe26ASpOSQ9LBU7FL2wa+xD9nSfaE42ZVEFQpuOeQNbnb6L1k7KjYF9g7Nq0I48dpMOO
lA4N1tavoQ34R7N+txmAJ/cZUDq6R6fayqIy0Htt80fRXfc8fwFpYJDye79wOOS721ntNIMjADtO
dmr/M1bmpenWPPDN6XkSi8Z6qiWSnDvdqzzLodyZ8KH9ihb9pKDGk5Mt0awlglPEj//IOd79DM9r
MijeITw1KMO1b92s6+hWDSy5tyeWtML0fcRVqw77NgXFf2ZoWJNVg0vODZhBCwgFAhNA8FYgiPFm
L2grvb13FJFDhnHZ6VYOvenZiSNy47nYzDWZSquI2NaP0e1PKOYv47hmi6zE7+HfzdghIbVSiKsF
6IsSb/eNL/k29Uq/5rvLkpxPP8fBNVFdSFMU6+8b/tiv7zYNW7daWO3uviw7EsEZCvYB7biuJ0Nl
f8l367Z2CG92H7kQ65lZ6V/D7gdG551vT/6wwQc1ehnG5YHy2U2P2FoJG9LaZXuqXf4kiv1vI/Vj
iG7fucaS8475ziwx4WRelupP/5+1mzWLq7KPdPV2mL2JPR9R8bK3zyD5+zJUXVJ1OmpI1d6UHBfX
FFGx2acJsxwAAJdqjL1lv7OGIEOSDKff66lGkqIVfkQYv9jNeukr664cwm+82w6fjNHBXTExu6w+
V65o0aM3t59vb52P4/FvfNuTmdc7EdxNzGG4oJM2Eqb3eal+Ujycb3/h47X9jXg7s5mg/TxC+ojx
F2uHYJsxfykmHYZRNbzkuK1ohTvNqKQZrnFF9i/kIC7l+aCZ/cdb5zfubbQT74U1IO0O4uYyLDxA
IZk3/bhtGtXgx//fBZ1KbEW3bdx98b3sH48CQOPQ4eftsVV2kXzV3Ib+oJlmycrXx9JiT0W5f667
9td9w0seS7c6s+0dFY/adONtMk/tRGLWzfF9w0seO2UtgQcNACzSLq6M7aks9thdzL/vG146bIVg
JWtt4EVAVX3K0vFLli3xmK2ae6hiXWVIEPEa0oNEB3mQlXxaGvOPpew1oV41tPe/W2YmG0PaG0hO
NyNfDct9MoZ/b9vkGOH3Q8SSEUANSPD4aKP4M7v8ZBc0zr3ygRP7cc6rx8o3nzLq/nP7U4q9KcOB
Or+erY7UAHHW7hJ3RftHbZf9ZTPW+xLHlsyo7aygRmknJIoyu3lqnbULXY6b+X3Tl9w2rX2j2lfE
TEASH3cHcoq8fXErnSCuaoklzy2Q1HWaAtfMkRXGqSmmvyA7aka3565aZclvjaZdheXjmuk72Zr0
1PqH+FZ3Kln5KfXSH+hw/mHmRPc11UJLbiyY4dZIq/nJhBwscFDPJoqXeu5DlaUkN+6Gjdb+LNgP
xxMgjBKP4ADR1A4VM5cRX2PjE1SSUMMCYVDo7kvEJgNZRyO+vQyKY1em8irY2BimAyItkZtj4GVN
LPopCyaw1otJ17GoMI+M5dq3kVPcfDy8V6D24kxgaO+Fq/kFqsGlc3doW7sYKqQCXWeaT4vgP7Js
1MkOqsxzrMq7g3FNm6oEpyVLQJsazoUB9RjnbZn3c1PfRZpqWTKKq5mhVVoLH+8Vlv0AY60ZdIOW
1k61eyQXpofMkVh3L2npiFe0GVmGlVDLvONS4nq/sUyRqiRk8azuOrWxjbbje8B/x7jS4QJayaLx
qq279t2n1XmrdVfAj/bKMe7xbnm3nIXVT0WTgs+ToxvgRIcG+Ugg+TXhWDW6tBNtq7L80vXa68rj
rTp53um2j370qjpmLW1CUaNhoh1gDRN5YBtyMcUz9Z7d+tSlmqv9R9vk+MLxi97bpWy33KNmdy3S
ObLyc0Z/jaUOC6kyi7QHpyn3uHBglspsA8J/uvdgB45ZS0cIMCKUoEO0vZaEx9QgobHfgW49RpaO
i20dmGMNGLkH+f1iXlbaB6ancRqVsaXDYock2zo2GBzN2yUGtqrA23VQNcXgMryob/18a5jfXhf2
ajZR6/xp3OnsMrZoNwyGF8jYXUn3yfav1T3EWTD2b4Aim/S172F/9By5COeSAbMvlvi27yg2n8wL
RefayeoJxoZqDPr5srhAZ8DtoT/kYjomfqzBO68x+Gps4wpbA0niffl/jr3cDIqHdQuMc5l0v0ZN
BFCtquSfIxgwIGbM2utYfHMdgMofVh2IWGUgyTtxx4bwoomhHXj+Fi/znVOWnLOiU4dktNFeh/Y5
7ULuPVc6dJjS8JJ7Fma2NeCmIY+2mTpfHZJbz3NvL2E1t5AuL4FVrnhnBs5a/ikG60tn5klRzX14
gPPDfLyrUHtsAMmTeVPlJtBXCEAg0yZDGtWdrgNbsSwy4GTxtrxtPZhvF+sJNEIxqIN1+1axm2S8
SbmlLWrMGNv7hnLZg/V2EBHnkR9OpxIw77ctsi/zfcFOBp4Uk1c1vtfgJN/B9nAap6fF1+wwlYnc
/3W/ct7rchGwfivYFdstRE5QQzWpspDk2ZUHYWsjxayZ/e9afu2GL333cjtqqIaWXJmks8WMgfNH
K+9f68L+YvvZpRdcYxTV8JI7G5udA6WBtZ0yEAZVwMd66euc6q4iKteToYxo7G5HxzoiUdT8pKcB
6sLY82uCXqmT+ei+VHdkpOBaMrCRQ0jAGdvj0jA/Ue910BXNVJtGclnS9euWWtg0Nnlbcf97Zv3m
arItx8aTExeYs4xlZItNOtPb0/OOW4PIzha/WNQE3/4dKZdjfOlWnNGsA9SKtldcdUz3aaOaio/i
fimjiHoPKvZjtfJHv0gfx84Kpml45BaOsOJt5HdeH2Q4UWWj7WroHRw0/uu+XXpd1ltldclXh5UY
LXgl22tHmtA2YntDONuf2/nrXQ4rY4nqrtzq2kCdEyrm4SK8oFuQnEbJ7b7hJYfdwYCBLJrdXin5
azNe9vFlnzX7UbHXiXQElyWw5h0/hi5/ourwwECYdd+kpQPYRiOBC/FQeGezh32fZO4vrou9qvWU
PHT2TRNEg1Z75e4WDPnVqv4d/J9UR1qvMIqMHNrmcmp9O+uuGTUjMjuRV+vamRSxVwYG1WYHQqAd
M2+9n3X2hBM80E5bFXhlyrYVpNqGtWPe41v7YARW0H3zw6ILmocuymO94K/qRxzL8u5SS3tTNNOK
H8HAnecUVw9C3w0Pb+8blfElX9044S0aPHHVp3kgRh6spSZNphr5+P+7aXcA07Rlh5HH7JFXr1yn
KKa0u+SfdlNYSw0ttKv9RUTZxbp4kfWMsl2wx2WcRYbmxqGav+Srm+s6K1J9sExFH7YOxK6e0IR3
hUPJ9G3u0tX75g/80W74l10sVzqQeM/7U0kyzSdUs5d81skaIsYRp7UwP2/Vr0rHoanYjDISyC3Y
3ho5VlWkP1fjrTM/r9vb7a34oUQKTlMZB9TW3KhWA3MGC+IXegLLxaP3uockbE5ZRKPbX1HY3jqO
3HfbEgRWRmuhMfY6dc9pf+I91D7m81bfw/p3/AjJW3dbpO1oIcSbdeyMD+t631VDZmjyKKoJGUpT
V69cg85+EvuX2wZR7BSZnSlnTj0t4Aq6djb6hj0W1qTUzFm1WSRPLRczN/zjyeRRcTHAVdvuOPNc
cbpv5pKHcsEqe7axX0a/CIdOgFfgHg61YxXl4xTJj90+LtW9+2+bXcn47faUVRaR3BKMSb3tNhN/
ZNw5uePfzdJfvEzHyKAYXcbysJZkWQ06rKtPX/BIsiGJ6AOfenvqCseRUTzTCHD+PuKe3lSvXfZp
Rs3D/LYUGvi/auqSW9ZplpNywVpa2wn83aYdlfegJLCWMhnTstUFqVzswqxL/0YzLQ/gS5oLnWra
x//fRRNe7OtqAXB8ndgjR43A8S42hMluW1wVEGXwzkJBbt5tGJ2f5tiM26gLq7PzCll1KBPpEDCq
nyA5KdsGL6OOC/Osf7bzc7Y9m47mUqraMpKDNlXbL+bxZJxtEbTZYz4+CrsLNuO+y4vMLLRBc8zs
Znjp5rgPc5k/1qXmlPhYXRqbRnLUfPDttDvCLZr4vlsReez3yPmDxunrEwlJbHKQuwcT0630Yezf
H6qerA7V0KziUwpL+RfAtKxTf8pP3lfzE4/XeHnIY11E/nhFPFkgqlorMN6u+FmgWg3XlV32kcSu
MALXZJpF/3g/eb7kyWIXtbntG/Jk/K3356AGfXGxfL/tEqrBj9/1zt9yanRZbuJpSYgbT6MZ9gIE
ZI6OgVZlHsmdgQEzaotgGYzGCyv3VA9ncOgFPtNUdT4+a5FE+d/powZtgIgGL1d3O8/jg5g1tz2V
WSQfrhbSTHmD2Ox1f0MGvfSf7fR02+KqKUs+3JViGsSGAp1R5lELkmRr1Z3fx474aNNLh6wpsnko
CWZNvPNQft7nPMjSxOUxUPgaP1bNXnJj5IIpXBmzz5sTyqFoSrltlQ/p8VxQAUjthwBFlNAexk6B
9sKZRFnCExCXBlWURTp1TcWiyvQ+nFkDHzdsljz72VQQLnmbOk3TkeIN5cmIni43zL7I4EfV97UL
ssuhTCZCIONJQkI7KE5MYyiFR8l4ntYp9wJwqu3Rzx774pPl/2isgAHmf3sdFFtIBvPMAAv52+5v
j8bQvqzkHwgHhq5RPqJ3M/Az3UGsWoljd72LOh1o0of88IHVYufOH4PNns9Dr2PzVg0veS9PywLC
FNhL2fQrL2EePGx1jyrV2JL7Wh0v+qkzcQTT09Zhc2Y0AA+fpiqrcC9Zo89oIX/TtMggZjMB7+oU
butdr29Ppm3inbENguKgSusfHuSN/a77cXvLKCwiw3d8MvYF2olRj0V5yOCQWlval25cNRve+zio
yfAdyGGlrr9gw48HHTX5nlqPS71Fe5kG7RpvTMcEoPoZ0jFLstGD5RfUrK0vFY2mKdHqxiqcSqZi
6up5s/uCd9eteChoYM8iWNg5RQZXiz/679n6QeyX6Zi6zTHAHbXi1fnvEjuhFZQR/+VGy5tzWqIM
EkdZlGkWXLUikvfuRrOIpsb9P+X0EyHzt7RJy4C4Q9TZdmQQES+5ON+3uSRXBvsTb9bDIex8DcbC
ilbOg7puNZtL4W+yxN5SZ+Dv8+AVY/eJ7/gb3p62ykTSSewD6w0RaqQyG+srKl8Paf8t7a5WOz0O
ImT599tfUW1Z+TBeRe5ny9Rd0+q1R+URVYd7GgNxHMucTJXVUb9gyLos9LXr8pjnQnOdVZhcBj5Z
4B/ehg3PozY/M+cqqvuMIQOfQPpTp+2C9OLSnRszC6gblvfwxR7WOA7jd+dVCnlJn6Jg/bg1fR5U
uIwHILX8dXsVPxQnO0Y/lvfd6GzexYyCpndm3deifijNJRD237z8tq1/8KyPaVMGpfiWpt/8sgrs
8lt/D+Hh8WXJk0H5lC4coqrX2QWJr3nxzO+5feZ1Fmg3ksITZFYm7o6saob5qI4bbdSnILS0rM+t
sb924/BQ+iTeCp30qGprSWfz3NlpWY2oHrIVv2B031Zm6a4sqrElj+7ZPOCtgVdYZydelng6lW/V
uJIPl8zPs8bBEqAeFEGwKVpLjUMoRpZxUmSFkslkse1xNrOIOHU04PGo2bJH+P3gtJGBUlNLqLOO
x3V3DOyzdwa51sX7usxB8+ScxnMa7p9vf0n1I6RTGaIspsNK3BR50wapBwFxWwcLUkRPGTeVm9xx
hYPYn/V/A+GCzF4BXdp72ODgWjJyarIhhWYA1Hidm1eQ58XDtsf3meQw1btwYYLOiaPxFgG09Zcw
rfgeNEynvndEtI8WVjpvvQwCktTEtA3+IPg/BeSaRGSMOvJ/1fCSh9YpbU20s2+PrOuDvb/4Bg16
M2aL5v6sWlPJS7k5EA8ki0C1QODc8ouYdzyC1prmWFcNLznrzh0ONPCKCmV/bd3rNL3VOvZcRW7S
k+FQWZavBhj50Wz8iUfjw3SmTbB/qR4Of2IPjSZhovgFMjCqxyE2rcXeXZ3UFyH39zy0QRgbYr/q
eE9U55kMiIKqKam2FU8k8spJuKM7HArJKcBXtI6mOTTOdZydLN3LW/WLpLMZCsBs6o+vWVlcPyDe
T0GNr6Wn5cTApPZ9i3gIiunotvOpvnb8/53zjc3SuA5D0DBBRrvQ5RsIuIJym19vD68Id47k28Nq
WiIf+u7asS3qUUMb3PsqMJ4s10SMxt7FiL2bLU40sQoaDfc9LWXAVEvMQrgunJpumPDQh66uaU9l
bcmde7amEB45ElopD6q6htDRGGS+pkSiMrbkzRwMiEbGcIhZZv60m+QHN3vNJVcxcRknBZ11s1tc
PFuE+LHVUMjZka7X7HjFtGWMlJ0bFOqeiP/DOL6B9EqETuPcQ5aCY0sGSs3E9caWFHhSeO58Qnuw
/WlsVh00TZUmkxFSeb/VOZ348UrdwiNL1oQQ23zong6ZdvTIR7fdSGV+yUtns+35aOExnDZoMDdI
IGjEdWeMyv7H/9+FgKXPLYuv+A1TWkdzl4WWH983benwpWSlwjnQ/s6CBiWxkjZYffBb+EToHqaK
VIQMmJrteSLLWPjnnF+MGRX1NAtAOo/dWYWFLtekOOV/o2DaJxf4QFwirBFaX/1kuee9HNvLto2/
vKJINXdD1SpL/lvv0BWgFAuxtp+wDJw+rjodYIWZfoNQZUXlphYgMR6h8eguz3VJonVzwaFWJE4l
fty14DKcCgNDC7hCuF/oI5QGlynpdeFesQYymGrcqzoHZzr6XdwtAp3pszu2IG72IRowmY7GzxSu
IFMrkbXrxXggtvqyR0PDEPtUhzRTDS25MPdntEZOONZznp4F3V/FvRkImVNp8NhQ9IVATql86J0T
6G9vr6ZqypL72vloLAufsR/RDbDt2YPRO/fdC2QqpcU3050XsIYz1UEGGtE+/+f2pBVOJEOnzCaF
lqVAy8tQPzZLgh7Abv73vqEl/+TQnhMZx+6YqXtxlp/pQj5xXepCYWwZNyWGrIWqKywy524AZaio
H3SvW4VJZNjUvq11TlpkkgxRXow1jxrDe1t9XcOlanjpSUuaThCQxHRXD3IcQ/+TchZM9ZfbNvc/
fr/JaCkwwbiFz4Yju7b+tKocsnNlFnDqBWLYH4sROVrfJoGxTJpNr0o8yzgqf6xS0zVr5N2S7KWe
w+G7E05hfnIjlIu6MYKAX1SdpvsuVjK4ygMXXtblDhwh3ULa1t9re4tdd9WYT7U2kgvzHirWLMf7
0aRocI4Wfub3aJfgZiVTJYkJc3cpVqbeP5cU80+oDsqmXAPpnrxXxQiuQIztVUH13U72aAoYD9wH
yHIteIKF+aXHI9LXXPhVVpIc2xzrrUKXHH6K/e/u/eE3Z4ff9z6VEVcuNdAHZmN9Bb+IEUiB/mn3
/7ntG4qQIQOufO4atKcj4jO1QlBexKyZ4ttDKyxiSj4txFy7hYsoanH0FtRrmCH/kJr3aHlg78iI
qwJ0t2tnwMeI5QasOVWVCAZf855QhAzz+E3v7rNV1nU2KhO4rdXm97TnF1C7fRkdEZlu/cuFQt3c
HHVsICxu2+qwyQcpJhmEZWcmCIAN3ExY/3Xkr1P9awIN1JZ+KpdM8wnVSktu3FDowaJJFD/JLYOU
/JXSOweW8lfGzgS4sHGzFWBpP8pRote1w6m2kOTDGXd6x0fTNnwYV/JtDcu9jcDYe5/RJZdty2IU
KWr6V8PMw7VeTz5Zv1jjHtbGHtt8vys8Mxl2ZQKsSx2nR2cDu+TOpyz9VJO74O9MRlrRZuC2vSLo
TMZnx/uU6y7KH+8VJsOrRssdgQypjuYXyHaU1LNOy2rqrrEflz+YL2WnzBrcActoeWfc3kK2519M
8WPkWWxBtZmuVlgPukrpx27FZEE32oIIxzyiW2PN/9CBh55R477/VuTtc2e3mgSrylrH/98Fi6zo
hEkI887+3kPavfg6VKMG+qn6AZLTkqYu8tlBkBMTiCJOKRuDiaJc1J0mU9c7rpq+5L9psYqZGrj6
0ylh4pSSu05E9ptyGwXh3Fxi34vsZZ3OpCuDZtTEnI8DA/Ml1635UA0Db/FcMa/G+uSmYDb+fDsq
KMwhg65QeUS1XiD0bwsKi6R6oJ6udVUxaxls1bllWS07whnav6JlJL/8hX4Z90JzaCnwpEwGXIHc
JgNBKx5byxcezTE9GT+GMAPPQGQ+5HXAYxCZXIoq1HZCf/ygZjLwKqMbMfcRZ8q6rf9MUx0bPT5c
exeAOE73LYd0EpO9a8SylTgC+se1HUNTC79XTV5yW5tNNffH4+pj/vDsv3zvlVTPNQrNtyeuyOtB
XfF/w8JeTkZdWmnzH7Cano5e6/6RhWM8PUBNK9ZdPJXfkfwXGQFnBdca8J7Xo+hYfIEWyAtk0xIS
92fj66rxC0Uxhsk4rBblqSmnGRKI39ZTdmlP4jL9MUV7XMfbxYtvW03lIpJjs2WfSkQNLIr1fbRj
p/vi66hfFY4tY7Jautf7tCCNy0DcMNA8Lob7MOJMxmORwmbrBKmL617EjnGydblhhTVkBqWiojmB
ZH13LcvuyfGMi7UNMbxA41sKD/gNgyVK6lQrjM2nuHE/76AXt4zn4c4rOpPxV3XLqTCO3O3sF0+j
+913YJ76Hg4r12Myg1KFUNeWNiBXbnlxxKUoRTCBKMduNA6sMr7kv6IGYjKvsd/3toyQibREH9W6
fa7ajJLT5sgPDP7RpJv1n4FHFll4238UFwZZ/s6ofMYgZA64h/XdbV9b5w1KEUj3R62rOdY/fhox
Jnmo5fOWDD4AJV538nGlBZ/bKWfFqV/iwTKfiOghHr1ojjTFDpUhV7ywx6osjObasofdrwLu/mna
/zrd221rKZZYxl2tNFubfkLaCbqT0eibVTC7Q5gu9yXkmIy/aue56XiJ1XAc8yE1jXAodQk5xULL
8KvWNSc3r/zmmg5dCB3bfbua2c+6iweuCfiKLSpDsMSyeLmbes3xuDDxuNA1Rypq4UxGWAEX0ozm
/t9BwuYAal8n47n8Zc9B92SerNi8TI+GJnWi+g2SD0/UdmcQy3fXirHYAsUs8sSa8PBfVvX3NzuT
eaiG1N3qFPUooPP9T/4YOd8sHhwl/TFeou5pjYdP9Tcaiu//x9mVNcmJM9tfRAT78kpRC+Vud7vb
y3heiPGMLQESi0Ag+PX31BdxI9pyq4jgtR6EKpWpJfPkOf2JHnfuGzpFFe1GVQ23NvkWGdIemE/0
sm/8IZOttMAO/Cmg04D7Sp1450mGEDffiGJDmOmoK8BxSjcugBMrnOE4eH1WDEEq+FYomIa/vTPf
vL+spGqlohhezd4HlMfLNGB5HHcbcWAa/haBb4Zv46KhUYF19jk/uwE9Eat/Tip/Yw8ybHE65KpZ
mCVnZO4f5+Y56T938fcIskcx2+jaMV3bdNAVJE9DHwkITP+M4vJhAH9A9MW5hqcOBci0vdzfSQ3O
o4uhTQA/TxxoxseoLoaTP6F8SpN5S7DPNLoWxgz+4kX9itH9MAXhR+ajjef+xE2rqx3EKIoD+a+w
j464Pzjrhw5ZpnbeuGCZ5q3lr6y5IlND4Jncq08cyfOVko15m4bWorWeOJfJhKEbkQsv38TlG+yh
Q65Gx+0snIRoEkyutMw698K2SIpMLxUdaAUGaLe1fOwwoOqSx/BXdCHH5Fi3qS0PDh4r8jJspGRM
/0KL2R6yP4zU+JINLllQlh+K6sUpNnzdFFL+LZTf7AiLXzdNGWL06gEA5dN6qQ/JF46aDj0Wh62I
Mv2F2+9vPjI2DKRF0e2AFz9s+b12H6qtyqlp6JtPvRlaWm1FA5CXPdL1uXOPZfcZUkm7wklHVA0c
jNac4MB1hxe/PXnDS1vuHFqLVOWI0S/EDRjAf0mLgA/zZdzizLmt3Dtnuc471c1dXMrx9oALL3UN
dn6R+naajJ/3WUUL1nYOsLvEHkemWaALNkgnSHx1xRa/imH2OrJqmhW4XlfM3mHkAJU5WaHY0j4t
Yt8t6g90VVONUghck0s8VubXxNm3ojqwSnHbGmZh80fH/U/Vhy5+ZcnGO8jg4jqoqkFHLSsYplzX
wQd0QPzkhD2gJLVhEZPF9eAsnSoIIuRMa1mevDKL5afQn451udUkbNjedfqpm5J8td7uecR6HpuP
/lZp2mQX7SSFROkSQBEdG+PiHurkq4AwoRtsZKtNk9YiFO9Oaq0T8pt+MIE+xDpRe8juR9B7Q0fu
H73rTZvwwoYWcI6kL0/ntvwWjFuVRNPY2v2xLhTKAmXT5a7zOHefoi0SofeeaLc5a4cQmXkQrhHm
DERlfOij+pTIIp17xD46Jy7xsEW1+96i3j5089I3+/mIJQ3KGX9gLWVWAPeBh+eBOlvaNO+W0m/j
a95eggvJQqJX5jEoForu61KfacSBK6YZbjgvTdE9B5Az8bk4SsUuQcyuQ1GeQqdETNPjfQ8w/cnb
6r35k/XEFg/Ivz5fZ6R56kgdlpj1kMrZkp8yfUALjdLhzEPHICTfOu9UFn0maXnt+BYXvcnL9OAg
g6hsuch86ElaQhGXynCjDGiauXbNVKJ2AuFRkdsdQFZsuHqzd4zZFtW6aXjt9FJD567Qj+xz3pSX
vmQHtiQXLnm2a2H1goslA9DVgLMut/wlZU2FhjIvm+mWYoVh9nrRxWYgfnUaInJPWhno1M6UoXxf
+htn2LuXWgSHXnQpgmqZIo51baCW7SYPEMY7eNGnxP+ASq8dlAc0vKRD/TGyr6F1teQWu77pf2lB
zxeQaxcuVqViMgsTeuTWdIR05MaqvEs+cPtft+++ibdVUF84QVDkbdOdHKj+sQQE/sGShuRcuEM6
TQ8uRHMbZZ8n4Nvv+4IhSOLb728+Wg1J60I+t8j7iYHQIzwoWWwMbbKXFt7VCKnfKcRrSbEg71by
0Ij5xJ09FcmbubTw9nqrI5aL4bsVmo6Fn5WEZWDbPe4zjBbidhcLb5iZyMNuAhV8sgSfpko5Gzld
k220CPc4nQCJ67GBxNNVhGVWlsHZ9bdsY1hVvfKykJX2TkCmnIkgHcjPsd0i4zZMXC+8tFNsx5aA
1VeqLtxv0pm1uSy2SEZNw2sneMGGdnIGbKx1Mj5FicqKkbwmnG645LsPSTiNXoDxCMjmSYRVBbTo
JZQzqOzrczmzFzyhLoNPvwbxXyUIFaxbX1ItP3fuFmjH9M9uv78JtJoVlS8SLtCF7Z2ceUjRnn4K
pz3Zidsf0+LY6kniSODhgA1HX/AY+lbmDbtAxbfRtVDmTg1FtZZOeS37o83UpYroxsXe5KpaGDuD
27YEj528VmHGy+SLV00bp/TtOqm/MW+z1kI4XKWz1oOSudt+tNhTJaxDg2IVKSGP4L/69rCRbX3v
bXL7jhbMVjCuvis6kUeiOFtecnYTeQpGBLVPP+3ajfSyzOKvPok6XAiT7hOtPnfsfH9cg1fq9RhI
UYSEBRg38l/o9LNO8q7dt8XppZjVrwK7X2eRB4n4zEb1MMwBgMx7YAowul6OYRPIkyMPflN69hlt
ZakNpbZ9RtFC1SWj7YIqSuatl6B1JLZGC+1k3kp6yCZ543Lc9xktZFXcgSygHEU+L8XLwLxzWMX5
avUb/8IQWHrPu2riqlmrdswdxX8WUVJBzmD9fH/qprG1oK0Kb2hLj1o5R8kqHoESLCuOFqGhqop9
nwi0T7RTNJFwpPD4xj0iYX9R1Vb7kWH2gbYvtFZr9TRE87yTrAe/sbME7nPfMO/VauGVulJB3/Jl
tsMIbcv0S4nmTLC1ppX8OUqeuoBFU/LaDfbGYWb4G3ri2K7VkhS0HPPFCyzgK0j7cSone2NfNu0M
mpFq1fcFYCFjTsDa6GDrlGt1Ql9Ydt9Qhr051PbM0VvGuPTgnZTyPo3EmsVtcLCT8Ogm/nECWUBI
/H2BplfD0IkdtMTuxrwcyxMkAU5QE7mCxWLjQWKwlE5D4BRomLMWMuZWTJpj0tdPXqL6SylUt+FV
hpXWlVtA4Nz2icPHvKdjfFiDcTy0/bQjh3RzWe1ZM7dyjiyADHI6gXXDdc5sUwHDsMh6JYywyJFg
ch/zuv2XAQMEney06VRqsfiklJ0Gxb/3vckUdjfDvblclVVN2LQg7OL6l+N+taPnbhmzBkT1HvnL
mj8zJ94XdIF2E4LwSQkhsQK+FFeQOFGodWxeTm9jvHNf0as1PBgFTky7uBS1FRw9ntDU5fSl6MVh
svoPVTE30LLtD4FLMkpU2vWOm5FuOpRh/HLfkP/rzHtvDtoFXIWg37wxi+XJq8j5cU1pBgRdXh/b
g3UIDywrUc5kX9WxzcpTgApMeRrPmM5ZnLe6a96FK8Aj9WqPdPtBASOSXNCX+OB0cTouHPn1evxM
Wf0drGp5FZWXsVAsXXyxposdPgnWfQHZUVrKbis9ZbjW+bd4f+tU5TDyuQqSC/PH17otq7RU7tmN
1SNZor/v29sQ2XqrPXoAk9iBNvSFWpX9BG51B9jsodooyhniT68NWYVy4nXxkDsi3veWjx/Lnv3V
9ah28y56TboFIj7tzheI3oCvyoRKTmuZz4DLgZ7rFBfDxllkCG+9WGQRZRfdUklklIJssp6K+qsP
YLYb+Qd/nFMcVOlSN/si3NdOpoAuA+i4EOENhG4t6Lg641Z3hWE99LJRM7Xc9xdstQOa7mKVRUge
uaRJo+bWu+TaWxcc03duv7/x3KhUQ88oviPKv51wSLnVH1j5WTo/k+65kzuv4Ho1qa94NI5ekVw8
TyRHPwzDhzBa4o3XmyE09IJSxQcpIxd/YpHo3yu8LGDLxoltyq97WmgXURuLpapZ3tKwlEvage05
DLJZDXRJcml7o/U3SDZq+R2qIdEHizjESVGpb5sDJ70HLEQYUav/e2hGxeS1K2QRDNlYLZx8rFyH
sA3Hd25O9852rFelFq8P7K5AUMnxnxUrCUJtaIbGh3YR3+1mSsU8pX44oJ1v61ViiDVPO+AWQpJm
7vHFEnkKKCKmQQwa9n4GOXJ1bKxXZ+aHcv1xf/szXJ10IgDWO3632OOEq9Nj4j1ID9Tm8cb70+Q/
2gW2YK3bB4Wa8nZMnsLEf0jEHvwTDihP2yLoAkUsK5qRDmlounRf2Iyswh5CEAyud/133UQJUZg3
KZ1TImKI7Px339omb9I7/Vtn7JbYhbkD65NSrx3gxzX7zy+fZTmdWv8hbC+stTeCzGD/P3r/myES
4yCnnK/Lmc40HdstdSyD2+gd/51bKMGczs4dT1zsUJ09/txOP+9bybB5utregHbMtl1la+deMB9U
+AKBhsxLZBYvr66zHtY9eke3db7Z7c0mPaBXpylKYefBrZwAbmQJcbtFbdXjTebX4vjW+1uARsXO
3V5keOyc3cbL9lnI/X3mLZ3rzpaJzGu0YMU3Vhl6Ttrhte7jg4uF5nJjKQx7kU4LUEvgFdwWiZiQ
8nyyR+xDL+PELm7hn3sc/H79eQ63XqQmp9KCerG4lAycmXm/WufGtz/OqjpuJ5UM66FTBbj+UAqw
AxSXOp6iw2Ktf89y2Hln0ckCRLD2cyFECch21x/AzeOkfQ3GmfvrbbCMLq4iEWwqJrLM59UjqZfU
MnUcp0tdouqNT5isoz1CQ9tO1r5l+AMuF6nq5ZjKZX7ZN38toh2h5BKOq41q/XJ0OPmwLuXJ9rt8
3/C3//QmkLs6dJQ92XbuF/MxJPUxSJarhLrvvuG1QPbBAN8h9zvnCdpzoqLKvUqkvb+HgBDb0P8q
JW9mz2Jsd7xv57zqhrM/9GfS2sfZ2yromBZWO4WX0HLJ2ok5VwX54Afi2V23lE8NG/X/Trk3Mw/t
qUkcRd289YtDF7lpYdUf3Gfly7wXTxA12XeR0NkAVOK6TV2Ubh5G/AqGdQDKLBCg3F9dwyNTpwNQ
cy+8cvLnPJbk2Hjdow/S01n22UDcLcStYQ10XgA3GJKh7oM5n6YkCwXL5yDZcE7DGuicAG7UUC64
N+cS6nH2k5BHJX/NZXeQyWVTB8FkIy1+Z8DvAXOynNwvW/WRMeVla9J2uV+7ybGHCNz9pTCZSYvj
sLId30/cGfl4O6MLmL3Rg3R/aMMOausxDErVLgBRZo6OzlOzRhffDg9dQzaGN83c/X0HWsFOJ4pe
zXkXLM+J1z0Ldzrcn7lpaC1+/VbVnEYwCq2AdIIkh21vuaXJKNqBC5rBVvUhfKeZk8zD+32swT5F
trpe3veaP1gA1jBhIYvCOScQp5niq6rGDBLgdNjIm74//T+oAGwg4gOlsKZtMZ7atr60Ez1O61az
3fuG/4MRIGyWvucrpk95cBZkPdL2x54l/YMNwKtkxzyKkYO1TNcVSs3LlreYbHL7/c2WDIGYtmzm
Ys6X0DuP9fyBN1AP6Lc0JU3D32z1Zvg1AjHs0hGV16ufeSp6wIM7bcotSSnT8FqUhu7kQicGvt5L
76PjsgsjyTmiW1kZ04pqUSpIZ/Gao1OP9QvAicBTesd9K6oFKYoPvAECBiP77oUW5YNH242hTTbR
gnTx2lj5AZxlcsOUBSLrgHRs53051kiHovEgRgajwNHUro8JJGIKK618CK/Pxcb5ajC6DkZDRziE
IBLMfwmjY9SgH63Zw6UUuX82/w9iBaocVp/77mR34Ud77SFYu1W1Ms1cuxIPHndBq09V3rtPU1Bk
tlVedrmLDjSb7LqIiwojR7P1hCZnsFM6wb7NRceTJXUN9hie8HyObe+noBDcyloeV3F2f+6GXV3v
8a+WHpUdsOznITrLL344ipPyEu/2oLIPdTuSjUuf6TtasCZ0YsmtWzUHR4fvkEM8d2kTI269jePD
tLxazNZsQVtCz6u8oFJ8CqkqAe0rXP/7PjtpcesJQoIEj5Hcd6vEBp+e7ywCmWbXqusna5GMB2kj
3QhP9vsfNPwfHXIWrHbFrYU5+VTOsk3jJkCBdXKKcivcTB+4XUHfbP4VdYQt68bJywkNjUjK1x/9
KN56TBjWW2/8d23F1mnlTj5E9qnqnpLganMXItcbmVzT+Lff38y+q0HFGyUez5HSjlmGNlnfvjHb
Mp6TylPda8Cm0N9wXpOpbpv5m48psSJXzdSS962HWnpxtPgW77vhPNBxZn7C+hmU5j2g+1RUh7VR
8XiqwnCSWUXteh9EOdIzrCNqSAWEY4Pca9wkG106n7ulRb679Nmu4likY9oCWwCq0VoqL211kGgT
dLwoDR2SivWLVXxdQQe2LzK0rcQCHNrtkgIfYgVIGcTZGdjzvqG1TcRidRy5dajyQvnha7JO/GlZ
xdYeYkAk/8E8sM6OVVMJEwF7g9LDAArpGViNb6zrr1NTpV3zK3IeYwapkMTduHAYktSRDnXriv//
qJD+I1dfuOIHNfwKwi6tYvsQgnVuns6U7ks9RToErnZCy5trV+VEgKfZC7BhxWL69/4CGf+NVk9f
vd517FasuRevB3fwUkl/0mVJgaYE+996mMk/ARLMFRTO7n/xNvCfFaNIx8WNXjcBtIoPCvC/In3t
kuUk2T/g0E45qMXuf8SwwehMBU23+n0Q2tA6bKbwG+nCZISG+UR+3h/esMnofAV9FLPOGumQuw1K
vaSnxXegm/B4Ky0abazM+5mLSIfHLaTlwlfDmpNZHaA7mfrLZ39Ijky0oEl77OUesjJcE3XWAr+c
nWkRAP5CV813nydiFcWL57ik39jITCuubQKrsiAi7TtejlaarOyHC7rnH0nNDxGPjkjt7Q0U7UrR
M7QGTC3wim5C5H/VGFUUAo9UbD01DE6lw7ScpokBiCxE7thkPICuV6Yd+N834sJwAOsoLTRTTd7C
liIfe0KfVek/RVVZXOeSO8dZxF/ue67pP2jhbjd97HVg8c8rEl1BGEJSW8Zf749t+gfaFaKNAL5X
QNXmhVwuTYP7W8W+hjI+TG29q+Ye6YCt2F3qem7pmAeN5/yFno3oX2VN3qd9f+BmtDfXErhowqc4
gaOi1JIKF8Xevv5BffpI+FbzkclI3u/fCJueJoE9AZlEqu8BV5e2jP4LAbWPe7HvPNeRqVEyesj3
z7ib3FLaLD4XwVY22NDbFOnQVM9ZSD31/pCTNY9eb+xi1QkVYHFJ/p6ONwrjPbQm2JV0oKpaUGvv
Z9TwCvXF6v4t6n1rrINSOV2nOkRpM++H9hDEI9D2lwoh1m51dptOVB0llxSTJeit+qhAU3ep1VTk
EqxFbSoSd/oLObnmkMR1FwD10qGlHFhMlnJn2mr9NES4risT140VDyzo85J65BMPovgjGE3Vhm8Z
Tj4d+rauM7VtV4Div7Ge7NE5DlP79yp+3Q9A09xvX30TgAAURs4I+uc8HB/a8kPkbjxuTLPWAjsq
WFNMxRjmSaI+hmv734TO4cyLt5Q0DIjASAeyiZUXvl+Gfa7iBckhmUKA9qjsbFUNijFj6kx+psSr
5f90mHO26ssUqZTJfU1ykQ5tW9ENxKiURc5Aa46651jJ8WmAzMC48WAzGVA7wh17KK2FTmHeDi6w
nt4xcKZr5O7rsYl0SJvyB4eQYYjyUXh2KkJbpkklq30+q6PaemtY2tgJu7xtIRd1WZODtYUhMVzS
dB6EYPLHQXgiQpKkBVWessDnUj4TrzrVK/k+gVh+bLdaYQwnh45mq8XIemtco1xJ77rcupFl/NDH
VeqzLdoIQ/zpkLYF5xAh0xyhEBcC8S6gq9SlNfWsrfYDgx/puDZp9SJpxRLlDaqgKY2Xr001n+1+
5/akw9G440nbGWAjFtW5CyChz8trWXbH+/uTafra4T0xa2jj0IWfrpDoYkw+hmLpjqpcdrqq+/sG
mNSt8gUBAKpxyuViLYM8CRXSg4zEnN3/D6Y11kIZ7Nn10OJkhRuRKm0WyH8hyb3zDq6Dw1qyFnXQ
qiRf1vLDWvdPZezuuyDr4LBGjX58uxLkoe8+ssY+FKRD5qX7B2nujU8YbKNDwqqBq95puihfanaR
i/8okmqf6+iQsKlYYknZmuRWuF4qq7/QNQA94haMweCZOigsLJBeFi1mntjse1XNGbXa52ngGxAS
k2Fuv785mOs6DLEZtFHeyf5R2NZnQazzLn90tZgKomgmE+TpcrmKEurp1U1K3dm47ZnMosUTX9ch
6eYwzJt6/eTz4nuLc79uin05ch3/FXHq+SM2NXQDzykj8wGPtey+WQyPZld7zJZWEVNRw18KUoIx
AHjpB6sT/VMcKfdAi9o9qrj+6/63DFbSoV9ewgY0wtiw0tz86uohBDqCfGdsDPZtazr8Swlb0B40
InnUqXPp2OCKSFLSiY3YMninjv9y+m4N+mINczJ5KQVZbVttse68j/CL/lCKKcFiJ6B2ggOrm6I6
tUcR+NfQRVKuTCsKGVCext3Uq09F40ztK6st4XwdeztcNlKopsW5/f4m9DpZOdIhFra9wH1skyCL
I5CfWv1p39prke0JvE98fx7zKHxx7B/D8Nj1X/YNrUW2qlfJHRsz7wDr8VpyHOY+nbwt0QCTYbTY
tiEwBzINNea+c03453b5WLg/7s/c5FDaGWnbKlZthICw5iDD6l6bdud2p4PCBErU1tLhxkhmlz3R
FqI8tYyLfZupDgVr1nVcF4aJO7gXjlWRrpO9EcOGSNCBYHhMovugUWiXRgZjPovCEdGlKRPL+5mE
Scmrg7v2rl8dEntg0wuLaSf+s/q2KzZ4Kw2LomOU0E0lOkUUuS6jK7LGKpGv5vW+ndzWnCnmN1Gy
Eb7arH3q2dOvatrkxDdNXPOmlaJDwgsccuVj+xFEHU1qJaTdWBbDOWFr5wQfehrZaAfKHXeQx2ga
AA0ryiklC7iLWcVDMAtVW9drQ24j1JVLQIg3srHwyLWo0WJSXgbiHXn17DrfvGY+1fEjH1TW0jbb
E4ehrmYyQoR16hT+HHrDPomZOmmZNFuJEsN7Skcd1r7wOLKrQ25XYVqBd5jH/7L6mkAeYc/ssV38
vnMPU0lFX8JhQ7Z+Y0sVHPylcnYOrh0LKuosMvJ2yJf+15zUGa3cXUaPdOWhBk0poFUjRa6iZfSP
YmyC6UPST261ccs2lO1CnQYN2XOb0X5EJKNci1Y/ka3FZ+k1nxy5puMwginuhQf1Oeo+hvWu3SPU
GdF62c9eEgQIwsB5cuL+7LT7HrWhToaWOP3i2zYh1z5Alqdr0INFmyO15bRrrdEK9Lsj2eMM0mp7
Uvk6oRkPSN8YAsLxVuHh/e0pTLRjmsZF5JWgILsOAKslDX8Ku2ZjV30/PRIm7u8TbzoX9DXzUOTu
5Dyhc2Epgmyx11OHq7IKsn7ZCrX37wKhrixT9S6dKHiwQQZgk0d0QLuZaOzpNINsbyMsTJ/QNtqy
9SDLXhTkWorwDPc92Zb14G5SqhlWQQeauZ1jefWIFB4F6zDl8bFz+33uo0PM5r5Cw1BM6JVE0FOC
NPdwAfuoPO7Z5SC78PsaM3deOGRgkWaRLFWyOYX1vnt9qIvJiKDAStdWebULYCymH9ze91wOdYTZ
CiiIT0BucoUaxSGMEjRY+s9TWGzkm98/WkIdZGbV0K70CgyPyErL/ktL/FT6l6ncKIMZfFEHmaEx
aybSg2HiWR78uH2IverSSXfn8FrY+sGoxGI5US6i6diL+EwllGOavR6j3YegXBICC1pWWNb6myj4
3zXn3+47o8kwWpAWCVBY/UDjvLfiMy7tJ98Rl97ydj2W4Be/+7pXsKmuCGZukR9Cdo/x+tW2uw2n
McxdZy6rA7GoSMry6vhVGg4nT7wMYlceJNTRY9SKBtVDly9XNiQug+64DM1nK9zieDZsXn+wls0g
H5+nqrpOjpPJ3j8id7ZxWTANfbPWm+cv4HkSzgJfVIL8593U7YWKN44n09i339+MTVy7qhRXUW4r
28k6KBWCrzf5et8VTYNrxyov/Tkuel7kpVMfm3nIkRPYOW8tPpEAcKdywLEKfhoA3ZTbP5F5tnYl
HEKdlcxtrLGTHovzqrIugS+yZUjAaBxtLKjJzbUQFV1hhU3cVFcJCoZ59FMQk2Wls5VBN5hdR2fV
EyRAB25XV9VMgGWFaVjsqyOFOhDLWhxUU2sYJnDCQ0jKQw1vj8OdhtH5yJIimZK+YhSKt1FGVXHk
I79Ah+By3x/ff7+D6+B3Z2ftsgbFulbXCmoJaHtI3eqZqREX1hts6Yvlv8Zyw/VNn9JilnObcong
uo78O0PZjfZHulTpHH4h6FqNUSijwcaObFpuLYT9oqiGtWmrq28tGereORQkN+LANLQWwMnIVM+J
qq5r9G9XFp+a2Hq9vxSmkbX45Uz2UPDtYyA7vW/oN5SHCRp9G7c9Q3zpejALQbFbhEsFrYbxF1ml
f0iW5N9o3aQBMlzqdWYs2y4DMq5OdXX7GswgTsbKGbmmIbXb787w9zw4+X0zGf6JjrfqBRh0ysSL
8mr1nkhEL/MyvrrjFsLENPzt/73Z/WMeeYnlSqwCGNu7yssENqSu3npG3+LqT5xjqHNiEb+3VN8h
CLjzuaeXxQ7SUR2D6sd945iGv/3+ZvY3dH6jyjLOJcTRRys6MMIgZ96c/HarGmwy0O33N5+wJRqT
qVXHuV0gJxI5IsWNATQj1R61ucgNdYkY2fiyIskY5xzIgpCgttE8N1Sk7RDu2x50NqyiUm7dDrdF
SD6sM/snXsct1LTJOloQh37UDF6J7ZohSRIUPEWT+0Pv8Y1Mrml47ZIc1F470J5HuRtSKIiHlxLM
avEmhaRhC9LhVTMfqLvWKs6BDwOzQ0WbjI1bvKaGwXWM1TwwRxIa4l4lAFufatahx86i2X3Pf9cy
jhNphucDh9fES3ydY4+lMZRiRByjCiOHPU6DD2imHxrJaOf50ZUrSKO6wikO07z5XjZNX7v/tHEL
aeAujK7R6oCWfz1XwjnPYFi+b513be84+v2H8ZZZaikiCAhGE96e0oE80h71ugiDa1umAPwL3bvo
VcWwVcqi9V8kaPc83TC2lkeAYvjkdckcfSuS8TS58SmEfRYIq9+3i8Hs+vVnHCgf58GOr2tZfFis
r5W/XIHd2HOpxeRvX32zVYJed+yaao2vEUhA5qA9UaqO4OrYOfxtsd8Mv4QtivsRhpfgnZjd9hTR
CXTi9Z6DFrPXbjqkohaHcn18tSU/OknxWI5V1sppwyVNptcCtiZ9FRL04VypH51RsnkWpTypYUsS
9d2TELPXwjWsPBs7TIXZl/RMiG1dhhXg8qXzkkfL6Tauz6a40sK27kZSq4TF16qS3mUZ6uQwDuFW
/tLwH/SrTuDUE1kbF/4z9845/MdpVZkyyuzULqDgcT8ETB/Ronfo57hLKIu+ySX4ybwxsyiY9iTe
R9ZANsLsFq1/3Hoc549bz2qNwK/L+Bo2fpd5xZBKKT/0Y/wQz+3fttyjr4ud6A9SUOVNje9iOXrR
1d9I1UTkPBaLz4/3bXWzyXv/QwvoWci+aIc+vqL391gh106n5uS14rC2v5KxRadxsrEqBsf64xKE
pKwkCywWBN5wsKwC3URbkfd+vQ5m0iIbfVC1RxsRX33inOIV6c75r6bu08Aps9AvU9H/4yzqs1zY
RpiY7KbFelTVKy6mLLpYTXwIwhdb2odm+eGwn776oEBte395TEbTYn7tcMzJqIkuNOAZQ8f0kOyq
5sBkWqA7UzEvrse9l349K1amzfyJ043EjWEn1C9GlgSyKaxb7yWw/eQkXVAWkREsqiSWP3YZRgef
r57rKhLiC13PL5wt2br+s29k7Xym5SpHgPu8l4HHp6Ycs37aSHy+my5wHB1T7tcj2GvAL/4yLeEP
xtEZ5uFRNo9ntQbpmrgvqou/VXX38/4fMbioTpuKnnVOqgR/RCLz4QRHt6rThf8jF+j8AqLt7Cq7
4G/dfPfNod06TjKIEn8rnrPIO9dbQg2moP4DbB5WU4+Xa3ElWIW2nM8D1DNIv6Zz84WPwQV8z1nN
vnO5kQgxGUyL6QLF4AqOW1zjQmZLUkHi6V84Gg7X7yF3UremG/cQQ1TrNKok8hd3JQi9tk1KFIJp
icfDFjfH+5yaWA8tsGlJA9bdRg/qkxdckvVHEBNQtF3FxD/M40Nd/UjCj95YgrSXp4PzWrFv4KP6
dN/rDAejDkJXckoCobAxirn/KKynxS/PS8svvZ3F44ZnG7YXHY0eDUMZheXsv8zDC5Mfq/bZ2yWW
4KDT+HdnHuM49ut68l/64EPrnpL+5PbH+5Yxzfp2XXkTJ6WLTu25XvyXenwooAjT/OdPZXp/bINH
6XhzuhasDkXsv1gRyAC/kmADTWC4Suk481mBsCqIpP/CxutinYNjFB62eIFMc9bO7DAiUxKO0Lvw
aZhNXQnl300Jp1vIvnOt0flMC/T/2YAzBi/0oSrTLpdn9X+cXceS2zyzfSJWASDBsCWpNBqNx7LH
acNy+IY5Zz79PfTd6IcFoYpbLUCo0QmN06ePy0vXuGzfecVh42VLF8Jzl2RZznooot4d8vmQFecu
UQSL+x1o0ETBjGkUUzMEtdG1+Nb5Df5BfpgwPu153hv7fB/sFoXXk6iliGR37HnIKzpB48PcZ8V8
aSuM8coNRVOs5JRFNHvEGtKSyDSu1Mj2U1Y8VZ3qMioT0T8w9qBv8qFYoEE/ZnCjF/vIH9zsPP7W
DquE5sNj45IYgQhp75o51jFHjV8tdN8DysHHZ9D3uVquyDhk668nc+MYaKVrlqEZxrUD7a6xHKeU
ejN7zgaFS5ad8Ho0N+uzKIvtisDx8Gmfsn2t7c1aIRrZ6Qo2bGuowSQt/EMK2F+rLx+bqFK0YsmW
FqJxFRrZQDUsXS+7OT5U47bgK2LZl7ww4iLBungz0/KjXSoU/f5IK0pFJPvMCWhLrQ7O4EO/w7jA
wxK6GurJh2K3ehzzbZM2iiD2pMEwlm6Vi1VeakyvwgVt0j8Z5ufHy98HrYE+dM2ObrRFG9saRAkx
v3b7AG2v07F7wqQ9F4xw7iaKGnxCCLJhVA8VJzCoLqSf0WebH2wMkds//gMSbReR7CFmvKaMwycX
2t6x3Sg55pr/eGmJof7NuG5E08QaCiPBqjrxV2vxq0p30SBvT9fHy8t2vlrCzfIgsRqDsocCYWZN
0nkZmllrpvAxEmv660Jv1k7rKiu1WIerbHnph7FR+I4WbzMpkbqUzXiMDlaT6sAJYlo1yIe/PBaJ
TOJCgLVTnvbtSGFT1YVXT0Y7YL7ODrMgFHmTTORCkA3MVO+aHumePu8dzcDiH4xEkTtJ1hYx6l1a
TCxs4HbN8oXS3VK8NqPCo0vEImLUY62OzXGCjsclilrRDuRF6B3H895jqctcmQgZjtFtYHczDrRq
jtWp2id+6mn/8dlDXdOvDqqXSel31v93o5ULNcKFcIgo/KJ90vf9wfjef6cf62e6I8dehcOVHcT6
+81XWGDZOVrSkBzTZ8p2Y/zGVZctiVmJGGIKwHtX6kienN6Lh4958+nxCcjWFeIqWMEShvmEmAXX
f1vy3KcAlG5bWQireFau4rSHMHLU+OAbVdVp2Y4FSy2StGnr9aYQ5P5CDr2KYl62rmChfcPnoW5g
oUV4COOzodrvfaUgIsI/HCae8IFDKcK3oXsyA93FFNnHMpatLYTQsNZ4GOhI6Mw4idyG0MLlBkGb
saXINWQfEAKo3eG1t1w335avVPvG2z06VbbtXTTJhMZd30HziuY4BL6+wh8US98/SiLix8Oqmiui
w5kXRXDgM/02YHzptl2vn7wx8WC00mkEGdJ1TI5p72f0aVZRLMlkLZii1gBmVZS4wBjBVztA52b1
xVCxUskkIhhjOJvhxAtc21OnQqyH5TSGIrLdDxFERIoviWkYg4lzzMmRWc9sRLtp4IN803sscUme
SBzBMMN41OcIbdxXjXnFGiP24aHhLtmv7ChKwolVyv9e5IkIF4f9EJOWyInGp+BQ7aezvrjB0XRH
v9iNR/oa/Pf470hOQsSO22E9B8UE94X2EoudrOG4bV3BUhOTp0lTI1Iv7W5x/CFUiF+ilSJkfAjR
Z5hgZNcVTYF1uSfOxYlVlYdV++7JfP3mjTHVHeCEzYI9D3u61/3ygAn3prt4xW4+lufs22PJyP6B
YLIo4PfZjBn2VzSd0sDVmudtPOuUiLDx3DI5aS2YbK+XLzkPzqb26/GmZWoiGCyd7dShBtQRo38i
48BU0eg+sQq2LITPfqwBEsohc+NifmRe6+rn9BI8178XT8NIt/DD8v3xP5CUh4kt2K1tJlbQtsi5
yGHZ8z09ao4ffB5Ct/VHn/nRjo4eAfmiCk0qEZmIJa9t3tVlaxlXsLUcSse+NPamyaqUiEjyUs9J
oZs4jTk/xGxv891jGUlUU0SRs97pnFyD/pTkc/COeWpukiqWdu7bloggDzEzSusxIflqx9nnqYz2
QbHjPZ28JnkBCZe7ZLs2HBWWLIkB1vr/bgy5AT64i9ejzouD2dnuOL0E+vPQqAbLr07sjqMQOUiB
h9TCpITTZMFrEL9Wpr63yGfUMj0rCv3HZyH7hhB+l46EVhziP5TkI55+QntyQ+M3kCcNHjUef0Im
JsGo81zj2mTa9Dovl8w44RXcb1J3iFV/QaZOgm03aTTGYQdfTaeXqvaX+leqSgQlNygijrwGPiPs
F4wcv1YoTXp8rx/x3NK7vb/s4DV84/pYRBIjFtFWBTMaC8DqtYobZD97025fNbQrKIKZ5ABEuBWt
o4IkAVxEM3wFlmjglYsiQq2iFJZtXojB9oSKdpHifGPEMbB4KRlLJQcrYq1sJ+LJmCDHYoTvg3en
1zGZ59djictkItiuo0c8jQr4tjw+gXhV795b7YmqZibIRLL+fuMZ8jopIBTcqvjywgndRaaKNlYm
E9FeOW6CptMirCfPPUYbTD8yS1ERlim7yOBJ8ITGegMHCWzKh/BY7AO/9qfIm3YZSqyqG/J6S7vj
1USc1RL0U16vdVxaOHs8m6KLaFgyaCS6UQePbrxoifDyOiZtg3ZFCGo6O+27oXmBiulU4jNFlJVG
Gn0ZYJ/XwjrZ9q4v9GPeFjuCLoioJ9syW5HHUyM9OkcG7D/BeDbDDk62Ge8e675EO0VwFSh9wsUx
QnZ1cnoZQwwpNszE2D9eXGJYIqIKWPUiLCoIJ3ReZjBDhWXlTj+i0FJEE9nmBcOdAvQ/0XItWTbJ
Zzrw2c1opsLPyRYX7DbSndgJmpH+MYsCdX+nBXyALFtXF2xXBxhMi3Sd/rHN1vbM2h7cYlC950gc
g8jWiQhYtGmCfJ9YA3+K5kQDZM7pLiiRxv7jo5VJRwi0CVp8bDPC0eISZ2JUZ7lR1YWUuSZJHyx1
xq6x6WvGvi0UVQuJKoowqVq3wiWMHYgEXSWcuX0WepPtOf22fYsgqb4pgIEduf1UFj1e6Jp1YjWS
m03CFvk3q25MmylPgVpyysTX6866OGGlitl/n2vueGERLFVm1MJsNbwRoS53/P/XXe1q+7avX4Nj
79MdO3JwoCtCi0Q5/8FKOXEXWDGU0+qo27PqGA7G3sji18eykh20YLYZY2WZTARVjM4EHrF22zLA
wFLeHcsw3Jbsi2ipXmurhjD8hRhjlqYO17jJq0BS0ijWlxiXyL3JeT6AyYraTzrPf2oBpj4mebml
EZsSERAFb2PYud3QP3OQdnsWRKHXLyPbm3OtYkGRgAWICIuqCSbopAQpD/37PJsBLGB5y8dVlfK9
46t6fSSaJOKfMBkpZ/OEz0TdEXBj1653IX17rEaSIxBxTzRo7JgZuG+tFjcG6DthG6ucIu4pb1nA
nGnCi4/zkxenGP38WfJl27ZXq7hNNrXASkZ7Ts5Jgqt0xx3LtcpSsbhM3uvvN4szApxZQJGD16Z5
DKzgjHnSGJ+o8kMykQuWOw0WyH8jXD+tufwA6vvfLIk/PxaLxCmIA54rvHsjB2co/sJSg/c26twu
xEzDTaRClIgYKGpHPd5O4BAK83dYXcxk/3jfMpEIUTbjrC/QR75ml5hfP361m8PjhWVHKYRZK+To
wlszpyFOPDT1LNFnPvx8vLZE2CLKaQSvTFu18MBViPF5bM/r3puTt0VXeDCJUESYUwjWIKKbMPsF
1IjA15LSH4dOsbhs88IF1kkdkjqak5ypkfLBrVhlglUZRAc7DsoAMJH1aGx+LCfZ/1i3cGNOZjM5
FJwbuIqbp3YoMOVDNTZI9icEQ02Dxap6y0zOLUcTpEauBFwEwH3s+zhVKJDsE+ufutk8+IPQEmzg
7qknTndt7ajcI2xdm9zpjqmJ6fXbZCSkyQvoa8rCzvD61v6qsvdS9ewuk71Qh5pKuLGh0JNzOBbJ
DhNLvgwTMbflgiLsqYJ6ajZ4IM6VNdvRc4UpBtGfhC8VVWD+JbsXn8LBcoAhjzRHfJ1NdHYsO5p0
iiuV5FxFRryQx8wsgHA9Vyk6zuL61ebR9wJjJNNQm7bVoET0FotTjUZmCcVvfHP+ZpB3Rj26jRCa
EhG1peVmBlb8ChAZw7OQFiTzU1RsS15FxFZrTMWopfX69H6OylPJnmuVSkpcsojU4j04/VqKGNKm
n8Yhw8PqZYw3saVCJqKvAe9DqI3Ydxe9xZY74Wmvan48tlHZxgVvs1TBWDU6jlPLP9j5dcoPg6aw
JNnSgpfR0PqFjqwGt7bgUwxqZpY76FXcuLjgW/ShKhCooCdDdQnLn9R5ibptBvq3qnbjHZcwTXS9
TKHhdrvvNXKJY3P3WNoS2//7Rnyz9Ihe36wo4BGH5Lmc9nmvMHyZqIWMYGZ5rPMSGjL3mtvkxqlz
qJu3nQJGIfMr6yPNzbYJuHTHxIJEshCD5nM3LzWXN1/MrFPIRbJ/EaeFXlajcHS86qVGP/+yhzB6
say6+NWC5/bTY9HLPiHkBmM12x0tC9Q8bIpW2f60YNxfm6uKoZKTFbkd0QgVm6DzxPLBJdN/4JVq
27bXv3Mj+jxi3YzxJMk5A/ciqBHHzGVVxDwURfP940/Iti6E0zoueptpCEgpeyLWF863XeaJkP8O
RU8iDFnEZd75av9X0tGd0tO4aW4LJSLPaROaRZgV2HWngfeVtl4aGp1bRNk5rqzrY8nc1XtAnwS9
N3MMQzNH6AzoKd0yO7P41c4xm1nVRHO/cwsfsP/3dBt9tpllBejOy0NvLg798J1wfooL3dOHt7re
GXxxEx4r8r67J43PCTYwoH+uqGxLv7Jl1/dHqqIBkMlp/f1GSZeF0yBtHP1qGTs7+K9aMo+a+7yZ
FO5Btr5gBNoyVVncrmKKn2t6AaexS5jHVLFEJpb195vta9EYUNYV0dnoMEORoLfDnYJ5i9+BzIVA
lc1k6E0GPe3Jqag+9d2uVHWPyvYtGG6WssoIgKy8OiO6jarFb/Pce6z5d70ldi3Y7mLEfI6y1Scs
lR+N+qU0M28wov3j5WU7F+JVmzg8SwgSVZYMP3vdGfa6XdnbtFyEQjVNizGluqZfo2VvRi+lsSUv
II4IfeIkq8PZLtIzsYrjkuKahEGMKnag+zAxrC7YZm+FzKxH7HrYo0MHYKIpd8NnZKn+fOwKxbFK
5C6ioeKxbEN7iXG7D7L6R5468Ytj02HbqYokmikSPISSMj2HmfHJdMbFT8LJVqQ4Eh8gUmjyrhjR
LbkmfMN5wSClrnWrdp9pfzZppAiFGtiMK2WO5TEr0IuZdhxY629bWjDTtguTumZcv8Za6EVF7OeY
EfB46fsvvdAawU7DItIai0aoMQ2Oq80AQeXVd5ZdOxPQgPDJLsy9YX2c0cOaY8xR1KpYxiX+QQRH
EZCvTw2og6998Z+1XBvMCV3CbUchAqH01p5JmeJdGe/YpHQZit4fWZON18cyu7d1sNOKvYhthTnf
vO+Ky0gP8fTN+hluoZReVxa8WjBPaUlCVlyG6RO88hwoFOie6mNdsSZH684ZKsxsu1gdWPVpwn7V
Bnj1TRovLuYzOQrnIBGMWJqz22As08TIL0aSH4q6P6A96Nh3k+JfyJYXHByLgmZxABG+TKWOgXeY
HANub6K4xspEtP5+G8J1bSybsCouGhu9aHlBg5CH61CiesSTbX79/Wb9ZAzqOUlpeQmQCbL/nO5P
yxWPm7Kljf9duh0rB5PP5/KSpkcr/mzaB9P8+FjV1yXEt8FVcYTcg+GdukwtAoVEVyBQk6ew/fR4
5fXQ7q0s+DTHMlD9rDPIu549DW9d82U2Wnfh+2lQyEV2pIJr42ZXF3hpKS6mNe6a/FtvPnfDW6sq
4Mr+gWCsfTimGg+G4sL1XVb7CeJJYvsRfVZiVddbwh0ZiaWs1gmtPAuYdYim1KtGPFsH80s+J34X
vCTV7OtT5udKAjfJ/xGLW2atUXT0QVxdug+r16Q9R1+H4c2aFDUAiZqKFa4e5pVUxVxcSkpe8zk8
lV36gWWxYnmJqoo1LgJqtaArYWCleS6nFxoq6kSydUXD5ckCCnvwTGnOU1M9EXvjuoLV0l4rybyQ
8kKd5RCw+WO4qChzZFsWrBboknKIMZTyMtHIY9l3jW2UsWC0mLRs6QaY5g5FGp1ZW36I0dr72B/I
9iwYq60ZcV4TWBMATl7LzDOtRn/b0oKhBuUI4jpMhb7Ec7nr0nHfJqNi1xIXI3Ye0rhOMVYWXiwC
cRfJjuYSeQUeizSFC5NIRSxrVU2Fgl8ND1At1LN1tmOOquInW1qIpkalj2PW98VlHspfWe38Ko1s
Wx4glrLwxJ3WQ45AncVvmDtQVL+rUKGBEidCRGts2snmJCkuS/gzST/a2n5RjXS9mwoj2InvKuD9
AklaSPJLdKJ7hjHEmtd+5wdzXx0yb74+VkbZHxBsMyl1zFYN4abG+Ov8o4wzIN4VlT6ZMgrWCRxP
UhIDsnGW0qfNgXaxFxh/mKPApcjWF0xUH1K7gAMvL1WweFa9s+3IbXniWoFCNjKVFAw1N1pzmSek
qRVetmJveE05S1W9qffD2z+DhmqQk+bISZGcaoPXlgdWPJPhE2HvVHt/fLT35fPvbCG6LPFSx+Ul
o9Whcd66hB6q9ldH94/Xv3vDx+wKsfo2J3aVYf5JcWn8yV986k7n7sk5rJBc1fvCXfDO+o31z93k
qZxNeWYPMILq9wBagrUjeXBxOTPc9UOar6rt3j/rf0bchH2qLWDWLi56/NbZL/p/ChmtdvRvzvTP
ZBuzzFPSTEt+yRy3bdzihHniwLKhezub3fyE3tBDcnj8rfum/M+Ym6Qs9KzNoa6s/sWWpwlgerSa
PF5bpkuCLbNiCkuzwjHopNklGPRR/46b0WX96+P1ZXsXbDk3qwXztfQcd9jkP8cBsWLCf6Jr1N22
vGDJraEVhWFBU4O0dWk/un1Tu1GqnBq2iuHOKYsVusjO5tkchvxS54fkZB+sfXloztFynNEUiXkU
/uO/ITkFsWBXjUNuEJ7lly4qXvtAe4uMYfQwEsQzURfZ9g0hDptOAOZJkA5ejNL+OkyjW9EFA4bN
rxa1FJ+Q2JpYtJvqLrHT1dZK3v0aHM1LSKvKgCSKJJbsZouUcxXBCBbc3mh7mLvZS5hi4zL5r3/o
xhnNsxYkaQAraCLbLYnXtK8h+zKpUCyyvQuxeB7AZDkb8BXdkFwnTUP9yzmWw6LYvWx5wYZ1ZgaZ
M0z5RUueK5a7fPIK57pNawT7HaOeFXqESlERpefFmV/TZfyi1fRogj7/8SdkWiPacJQsMzf14tLX
5sXs9A9O8L5pZbE+l4EYMXH6pLoEneVVmDU+bhm6iOgl9inqrASiZ8CJzuQy2S+2CuEnOUqxTzGw
+6xNByQPKMImyRV1OnCQKlJaiZzFRkUU/dgCahTsOXjVwWUUbWBFWWWx/pcb47HMLMqbHOsuzlOh
+VPyyVY10crEIdilbXeokvESiQjDS/ifsP48F40idMjEIRglKXnfrxSzlxm9gq8UE6i/lVGkonqX
eBSR6t3UQp71TVhc7Py/2HwFMXhefo9VndaSK8Q/k26QvnYT2hmREhwGZGh4hfE0r/7G9uU+O2wB
Pq8HKxhmUjBc3VKaX5zhnOqfdRQUe9VTg0Q+Yvshhxdk1YhbYRW3nhX2rtbjzly9Wiq2PYnqiB2I
rMfAdZ1H1YXSbmfo3E2bbDdGqunKEu0ROd+ZxdKgLVFGWIgFIFJ3aNLfm5yW2IJYxloaLwG8eRH+
tOpPRqbAlMl2LJgpsDYGsSxMYDYM7k2a/syCWlFikslaMFPMpTSSuEdN27QSL+o84jw5paqX924j
PdRQ5HiPF13LaIPV6x0Nd9UpR6I9uNPH5Ev2ZfS5p07DJFc3sRtRaxZ43xYiaiLQ/3ylwYGQL+HS
uGRL39H6X4RwSkfDTue5QMUCXPjO07CYc3qYo75RvPzKrlWmaLNJFg+OgxRsoi4i6Yf19pbsbd+a
dmTPvRQkio/V9G+59k5qLLYkBvqoddGqT/0TBsQMpVvEbvoyHhLf2eE5+DlufHCHUY+5lVd4qtu1
zPOJTYpO2PA4Ke38kjyPu5XsILyYz8k7np/3xQEo88f/TqLRYr9ia3Sx1To18n4+gJS/PNFI/4wZ
oIpQLPF+YseiDWOMgxSnFKeLZ3TPHYjhDLbiU7dtX7D1sQWcSVtrECsvTxpjahYZvhB9W93NFInf
wevfLi1tERh6+NSZHI22O9XKAplM+EJkBnq8SOYxhfAx1rWev2VEc+su2hb3xa5FrbatJeywul2c
tewQbhlrDNPmgmkvecbyqh/zS5lWr4NtedyeFQUxiesWid0joLxnh7XFpS1jx20W46uGev4mVRE7
FsFQaHHS4TVmIu9l9oTEwo2L/ba1BdBYn0bN1BHc2UhZLcxbZtK8OUbZ5sdO447CliTCEbsWa3jU
/y8CMzBR7eYmHT177bp5/Bdkq68WfJPcRhnmhNcm3uDNdjiXxfTE81/bVhZslDltmJLWRDzOwSk6
VjZ3uaVieZZte/39Zts1hkc1IYWDyervQ9d7nbaFlxpqLjYlMp5mybja/oTgYpyIpopcDFu7E0+M
9febLds8x+S/YMQTB6rixq48pInf7lfyqXklDlRR/8okI5hpj7pdOxpVfsmpM7m9vVDX0fTXx2cq
i05iS2IVljnPZlyXO3/cWfvMj/bsRA8M/M6hX27THLEhcZj7BdPlKCTV7MLwUKpuWxLRiM2I0ViF
cxIhJ+/zenDHWDM8jbNtaa3YjriA92sdBY46rFEdDCc917qqo08SL3TBRmszN625jRHtehDzOouf
zfxDvyg2LkupdMFQM4IRaSNGNf49U92Pd5htA9y6O+xWXjSAhVW83dIvCVabZHUU5AG+1OztA9st
x+5MwTDmrSxO8xEVQf75sZ5KEl2xUbGtIzJGU4PcbSwvjGrEH9noFlZmuo7V/1xy03/8obu4YbgL
sWXRiEGz3Va4Q2YNadw6w2idjBvBzkia1s9IdzFNw76i2e5PNMQMcwZjhZFIUiwRPFXPeDFdYlzQ
iiI+TGQ52HP2u7d/5NaWserrXxNS7c4CSojEJcpuo33sghYBf/IMXdU7KbFGEUuFJCWzszUL4ujL
95Je4ztaFRuzFRFC1baF2Y0JNIBWWebPOXgK8m5j0V9kca/nPujAqoYYEWRuHD0Z+o5GHx9rlORc
Rep2vSin3pmQ2mbza979GufO6zBIRwUekUldMPZQi/FclCDxn0bulnZ/SRsVxkniptj6yZsAFxYt
8giGnZflS9v7VYlKv8LMZEsLGTNGf7KljHMsXbzEucuiF30LLSG0nAlhubT1kVCOpfMhPpeB5ut8
eqsduq108E8To92GxJrhu82w+9jUxXPCo0sUT4qsQiYYwUZDfdISa+nyS8jPIZgmZrxZe48VUbK0
CJoKydBVmoGlWwYKa2Cyune6bNu2CJHKs2GYohrl5d7K+Y53+fuEuoRrTdPb483LQo0IkmJRT3lT
Yffzx+Fbc9L92sPo+d+TF76uT5cqyKDEnESwFJ6XimkGrOnSUYZbYusVZeA+/gvrJeJOvihSt1fB
kKd4hYWlVuOfomH7ajT31Bp+VKOB5/bXVKeK91dJtPxbmLoxXGIFQanXWnZBo9dhBNrdGR1PH/Pd
PJ5Zpeoskzi2vyd185V5qpZAC6h5yI35sJBlZzS6F8+6HyhHnN3H+Zl/s9abT+gWj5d0xBW1Gkxy
4FZ7bSPOX7RqLJ9TPf1c0WBwba3JPTD+fX98TDINEPJte7DKbmJ4QcWzhpeZ4HupNlY5/uYcN38H
jaylrut4tSvDYt/M2XlpfnMj2m3auAi5Gmq0DhMKC+mbzniyMURsH5Hhx7bFhZtxjqawqYegLxRt
xB5PAo7Eq2oVpiGRuUj27jCD5kmOc64dr1hOxFAYgkRFRbzVlAJMkXaw5gUotDBDfe9jUAIHrAjt
sm2vnvbmPC2rccaowrYT+y0InzT982NhSzy1iLfKSFvnDrWzC0hLXVO7NuEETo5tAUzsZO+XGvNY
B2SBRWi7lhV7NFx2rI4UUUYmciH8IvgOyNP5ch6Syh0j55sVYpYqMbx8SlTE0jK5CyZqpXgmTULk
PP3Q7+rcvnBwuj4WvWz7QvxlJm2cQWfLuTTL80Dxcj8Mp4Xar21MPz3+xP3T5WLr49SwtEKMX865
TXwt174VGT3HjqnQ+fvCwT//X6U0JidakkpfznbkHPKSPFXBNg8Dkpz/XZqFXG+gi4hgnePaOfHB
+7nJA3ARXTV1bBp0biznJuBfazoPXp4ARfdY4jKRCHaaFWnOq5IuZ0Smz3k8Oi6Keqr5HbLF199v
nMBkO6XZ1rj2GEPgnKIw0Y5GbquyWdnqQqLcU70ZAwcuZtHYt35Gu79y4zI9FCzVCfOCxcm4nLsq
/5KU5achtt7ySVVLle1cMNIiaMC1t0DodUNNt+SG6WZBpCgwy/YumGlal9FYMAJ1iYsDRrp6xBx+
YzT5JnQxF1FURjXiOu5g76k+nytSfplB77xJF0Xk1NQVdtOnsCHKjLeqn8/GvO2KzMU+x8VkYWSX
AWqowaUOU9cevmzb8+osb1TcdsbaIpMBmFT2FAWvpio8S05RhEgF1jRmLMYFUwu1XZP1bjDUXhnN
/uNt388eudjXCHJ6K2tSjk4aHh6zpPXmsnN73fZSAAa7ZDykfeWahiJyyP6MYKlByXgTry9wA0YQ
9AZ1AzNx6+X6+L/IVheMNZpnIwsA4bk082sXuEuJCryKA1JiqWKnIyZC0rF18KKSkpM+H8m2dJeL
nYxpXoIVysaFZ24tL4ssn7fhU2X1CoFLUL9cREt1VWNUQ4vy7zCz1ywbPFK+DyOY0nn/YayTHZgb
Z/O08K+Gs83tiCiqBgNFGIjz4Y3tDymaiEHAoIpR9xMPLgKpcrysoCaCMn84gzk0t1x95vsCE8oL
puqZkH1CMONo0oohaGeY21SY/tTUi5en5U9Hq74yEF4rnrckmiqiq4x4dnpa4NQtDGDVT43l24FC
/BJFFcne6Ww4eLDEJaRZXibjMKuw3TLBCKZbZDHFhRkp8Zgbns1ilwXoQtjRWNF/IBOJYLx1wDlG
CfL8wnKQ4H/ozV/c+W+TX7CEKIvSIktMEyJZxvPg/JhwZw1sxU1Ytm0hyA69EVUgosFJ2km7n+OJ
7MbcnnexvqgG0krKOlyEVZVDkhexiW+U7+w9PGIUhFePbnoCI+YHex/vVfP+JP9FRFfNoLiIAoLv
VOwPwfwWErnE2W86AxFaZUwEzf8l1Cdrj5l+SjCkpNh0WeMitipcTLseQRaNx8uLnnyo50Y981Ni
TeYqqpuoXua0LAGlh+r0CcdVLf2lm0TF2iVbfP39ZvHcpOkUDdi4Mb5lceCm0RbKLtMGzlZYudf0
EVUO3F8TvAEsSXGqq+iPrdUKY5XtXDBWY65H22hRygxb7WBlESiN8kzVqSJbXDDXkRQcb+YoSNQx
qCcOs+oldL2B/Vtb5CKKqgX7Uj5rEEoIDxY1Txl564rXlLzUdFsPOxfhU0lapIvZJnjeIa9G9Zaz
dzNRZa6SZ2gugqQG1KbtcTAQmo4T3C9eEjUvPFU/AzfZFZ5qWIjECYggqTll1JosdC1Ylr0biHWa
g+FalFQR+SSHK4KkZhpMNZo1kQHipTv4NBmvj/2LbF3BUFF606eIV+inbptdHRlunyQb/IvF8HL5
v8a0ZGyY22wAZUA+YNBA6Af1eGKsUyx/L7Cuy4sFgwBk8clYWicj7j/0Hd2No/O5I/q+HWf3sXDu
nen6CSGpCS3G63wmyVNi6BcD3ATUSXY1qxQ3QdnyguxbXDNbHenYybCJNzejX2UYQxs3u8e7lwlo
PfIbN1mNMWm6iCVPehCc8uxT1XzSCU09G9SqCgHJPiH4yxDoTYzVpsnTWJkv0VcdFEw86r0kKxUi
uqee6wkIDpOkka7RgjmnzNBMwN/m0k1JqmI6lR2A4DEta8njpK60UxJXnVsZxhEc+59nripTyMQj
JDl50M0xXjlX/XHQCjdwv+yq1GtSA9cJ1TD4ezdRiEgEwNSNboPdGoMMHfancQJ35cEiTuPGVraL
yleWE88eVO9MEomJqJgKHXLmkhbxU1HGByepDtFg+q2mQkhIBCbiYsikZV1EmHUyreW5C34XoJ8M
lquWMu+xTdyLZauw1g/f2MSYGGEbgpXlFAUfNOd7snSuUX+coqcy7xSfkIlo/f3mExQTOIKMlNoJ
fVQe6TKf1qU35u3+8T+QLS9YtQa20s4mtXbKJ+bRGintxH3bDnfblhcsmofzZPZRq52QTvgENFAd
bXd9p6rgy3Yv2PNs1mFIDcjfXiYwwSU+5vD5s6OarCJbXjDoou+yckkM+xRbFiYEWM+mlrlzqWKi
lamnYM922KGSMS7JU04mbwhsVNjbDjiedh+H04bHMGioiHSJwCNkRZxGT3HS+JXdfo8t9v74bCXO
VIS59ARcmrFj4zGJNL/GeDJdU280RSiQiF6EuWhJPNGc4GS7rPXA4+/3ceAFlkovZXsXDDeq6sCu
MKz01BVp6uqG9b2aucJiZWuvf+nGYgPeDzyaBuh8nDybdXZK2mWjVARrdfolMroC247L9AufutDF
petlZP/H2ZU0yakz219EBPOwBWqiutvt8uwN4Wvfh4QAMYjx179Td9Wf3CpFsOxeqEQqMyWlTp6j
AwCprC6FK7NCXjDBSEZ6eqIk/F21Y+K2246iyN0ZpXDtp7ogYxAaFxO0ebQEGMLXsc6pZi6FKi0I
ePkW4KFEAMZ9J+5JJ7rPk1MX9Ic5bIupOTgrYlYmviamawx9FSDjdP8uI409/tKvn4Pi966YkoEv
VusFAgyk0YUZ0R+nK37RSldWULiljHvxJ6PepgnG502UjK04NoVz2Ddr6exsFhNprCq4u83Aj3lh
/mj7RvespFhZGeaCV0egZYcS5dihOvDZjQNBr0KYx8dzVw1///+baF15D7BeNIQX2zCPS+6n+JhD
Hu3MY3/hW3Jhl6DJKzIizGwlfWKIAnq5ulyjmr0UsCVxLT/ocuOST/wEQHlisuVMoFH62Dgqn5EC
FswSK6lzl2SsA7F0EnUzPXm9sHUnZtX4UtRONW+44C3LgiF86UzyK8R2uy9XyggW6s62Nds+yQLa
Jhsdjgvt49zQUXXer51yGQO5TIawjG5dcy/iLJvr8mL0y9E3lpg0oF8l0ZeqySAfp0k5ijWW+YMC
oD1LJ+zCi1/OCce9jm1R3Li6bktFRpMBLdZgDx5oL8MLYKsXWq4tePzzhBTFR5hBVzVRfYO03xZs
GSxz6uFI3KDnYGbOmc2EphyU4vsCWWYVKgwLnN4cmdkld0leNy2EBwZfHY2E6gvuLvwmTwR5YG31
6GPrncfEq0nmTD9nb+d5REa6hL09VWJEIHReXqVLO9ZJZ5maTUU1dSmKq9YqaQ9y78tAQOABxFu1
9snWFqfHSUI1vBTEDke/fgmy1ItJySkwqhfbQaDx6fB4eEWOkCm+u2qLjHn0wgsfgxd/DMD4Sodd
lvkL3zLaIs8LhqmPKLRPbIMKjRX7pN1lmb/wLdD6XSzGsOVujn+Yo/xke3bczbrejPct8xfGZeNl
1WwRgorb67Ug1hXw6l3B9BfGZRC5yKvaNS5tW59R9vkwTeO/5mR+e7ym77uMF93//yaYrKBxublh
+BwVWg6OlNE3P7eGjoZfNbwUq2VP2MCClWS16M4BG47lXFwak+6qInkymTf3jJk0nR9eIihF536V
5YZOk1E1cylUW1rRwF/m8CL8KBNFG+egoQq8PQ8SqDbKhN6L1Q2e0bTRBZW7FF2sx4mRk2jnw75l
lS60trPZo7U20SXsnaeN+4kbGE9DFWjC6f2d6i+oS0QdZvl+HV0gAHntRzteg+JaW2h9mVj6+AsU
ISVDXqaBd2YYwkD3KznrJwhdmBrjqIYO/tfn+87yvTYoo8tkd9hiu4MYO41hVENLu2vpd7bReSy6
zP6aLlC5W6udoSTjXmy3Iy0XsPk0NQdStbGg1Qv0KHZV3f/GvQD0ulS0jy7NEKQOeBHnycGtMC23
748XVOUz0gEZPT7DWIddhJrsEwlOvgk4TXHsvF3lFS+U4nVpqr4OXSxqlJfHorDXeJ0g1fp47opk
IINdBma2VTHC9mS2/nFy69AU5r/roKv0qkwjReuGrrF5hmrzZfJulL161RCP61Ou20IUTilDXgKz
8iwHehCXeQQ4fZ4uw6ij21INfT+Tv9k+BovmOQ2aIhvpfBpYf2kDHXeKamgpSqvOKVrasyKrp2Ho
L503zP0Jj4mGDkim+gE5VpvKF6KGWVjN0tKzTszTdbUp/EWGs9QjYZA9GJC8yIZY5SkuKelg7WnK
weYhQ1pYy9fAwF35gibZ4SMjxPhJmOl9aeZy+PrY4+9W/vtS5QVStPKum/m2FEXWRd0J+J/YnTkE
GfOkLZe0D9muOpQnEwihfOMQnFopyDVyKGEaZtxsta5Gp1pg6TgsjNKxLRqSzO5EavbRMdCea1RD
SxG7oDhENmgkXWzurj9W32NujBLXoEGpKfxHBrg4lBR9GGDmuW8mnrklghfHJuqSx4uryDcyrqUZ
LNfLQ4NkDaFZuXkv02xfRdg+tZW3b4+V4S1TFwRlPa3dpQyL5seyCvsniaJ8B9wCASAjXAyBQ6Vw
puUy9tH2Iji1DpVb1Zq5q6x///+bpAb2960YXOxUQUSSNqJnv0XdYjI1ZwTV8HefejO860LMpVwo
zdoaTFb+mlhbczaK9fh4cVXDS5EblCJsRE3arGqmY2PPz4CRnUzcTR4Pr/B8mT1ICHfJ6xDDL+Oa
OLhbks5MHw+tmrkUr7k3hDanGDo3xtTgIqkD47guO7OmDHdZxtKZbcOKLnwrUqTPsxOYscV0s1cY
Roa6gDGdFKFp8ayeVzAFb3itbbj/ZZdpZKgL6tAl8WzaZr0RmXFRg13RH6PUZqPGKVWzl3bbrQYn
ZLB5ONEbQ9KZxmXyF02OVyyrjHABPTgwPyCCyjpnyGrS/LOu5aG1in250rv/7JtwCk3TRlEaphmN
4lS2JlTN2t+bOX56bHmVYe7/fzN8NeD9wmox+yC8WaDRIWgOfjyyIgt7UqBO7masdmTyjGxW6kMU
vrEFS1YgjMK++L/Hv/F+bdSTaYBAhIobAyc8C/nXyXolzpfBf6J5Ztc/W6qTOX0fqOB5UtySteU9
G4s28wb3yNeLYRRfHGN7NrY6w6EZWstt1pF6X+6XaYIiSOzYdYeHmZVa7qXCSfzZ7Addj7liuWWi
oKocpxrCDTwD9yWNm5K5h3kQuiVXjS4dl1Euztu1r3i2Ce7EJe954oyWodnWVaNLMewy0ImXfdlm
bWsfXdDcr1phI4WvyoApa1iaLQ8oz2gojtOI5/1q+9q57MPi+j8eu6oiTbhSHM+lx9bGMBAOvcCy
dnHQ8H+6fL3tG/5utDdx3M12uTB/4Zlbi/M6BkeIQyZrp1PTUdleCuaiX2x00CL7e413wuPwh8H0
NW3yKttLN1t3W0efgp0tGwI0R1ZVzIHmm9ipqTWmUSQJV45fa7ILCmRLthU3Yr9G413KC+rTmQWF
mm5fHpU5g8zJMyG1DAOJ4XNve6+lxT8/Xtl3WzpwGpSBUgt17cmE1l6Wg5S8cNhHZn92xKfeockC
acJyrTOeV0eTfazFv49/U7EmMlzKg7CUjxd5lm2Ge1msJinW+mPve8kchOnjn1B4lAyZIgjgJcyR
VZ1miptl+9z01pd9Q9+/6k0s1LYFleEw55lv+pfSKr7mpaHZjVWGkaLYtkTkhX7I4TtCpJB6H2Pw
fJqZY5Q/wB3na2g+VT9zN9qbL+ghYw609cCzauiOEHRLysn/EK3+KRh6zZeo7C9F9IDXDjaWAg9B
PH8q/eg5b3bev2S6oGBdczr7DdwSBqnRR1nnF7vBASlgh8crrNiS/+IFKoNRBDNCwiEgFYusa417
BuvNpOnrw7KNMWj2JqGrNqtMJd2GG9Qe8jDsedYIcqiC6NADpvj4Q+5+804dQkZN8bywqetgFWzw
u1Hgyhi4IlrL0WyZCj/6Cznlrca2OvCjcKAJsiCo0j6I+deqozBWTV/akvOyNYDwRp6IDJaNTZEW
LXkqjH1wD0+mCbLRrW1tBbqwpj4/Nbl4jcpy3z3PlgKZULFEfISPmmxF63Mwr8ex6/dBSTyZJahz
ylHU9/YxL+RnnC1STu1j5eiWVWV2OXbrses208Ul1ReHIbo/FQfpaM0a26iGl3Zkp8YZmIu5yQb+
6oQ/3PWl0zmMIpRkpqCtm4eKg9k2I/UIuU5UDyedhqxqaClKa5ov2LS2JuOhG3tjf1wL3eOBwiAy
WApNgSGgqxHJzCp4aQI/yTvzB+90ygKKmf8FmGomt3Datclg9pSY7AhBeE0CUA0tBSjvihmyI1jK
qf7s+92RzzudREZL5ZHwZ6Py2ywsWRh3ZP7a8g7ymWtoanLjfY7v5EaZG6gn5er0vttk0P202h+s
IDErbm7weyl/78q+MmYqdCxwH1tLk40d2jBylGmn7rjlumZc1QdIYcoIK2YfzRJZzbIKjF558WcC
Xa33Y9BpBCuOtjIXUGAHlPhgNcyo9XlyQRB6JcFnsn6gTuoEuj1K5UPS+XkEwKjp0VwGBjj2pXI4
dJyK+tu+FZCCFo1f/rIFd/+cyZNAh4pPIdyxrYddw/+FnVpaMo4rFtid2cFZ6mtluqlRjpr3ecUC
y4ApK+LC6SqU98PWOTpGfZoBjGPEyiB6/A0gfqaJBEX+kZFTxjpze7JsJOS2jOeijKOaxKGrk/VV
nBJkRiBqr+3itEjKi/OnWD831pdqHWNbzJokpJr+/f9vTrNea/V2uWH6Rvtc+aD6+u0X+27VMitQ
49r2uICqNfOgHd7c7PWF6/gPVVaRoreOlnaBcA9mPX9y3Kem+yaaIe535h5T2mR90/WCsIDRG+fJ
tD4xJx33MHXgwmhKAVt1oEUg0FPKjOZnvoUJlNKO++JJCteCWmXdGrTLuq69Bv58nA371Q26z3uG
d2UWoMJwg5p0eZs1tn+wIOpmsfoy2uT0ePj3V9SVWYBCUJiEldfSDDRJ6LAwEar+57ZjqW0U6eOf
eD9XujIb0Ii7umhMHzADsZwcr/jSM/76eGjV7O//fxNF62j6m3BHHJ2aHzO78s4Dn3pC+JfHw6tm
LgVpPpfMhtITzQIXvEvnBX/wp2hoOh3n9PtZwI3uP/xm/hGdeFjh9nSpNpPGfW7bcb65/2fUs44v
SfULUsQaDrBeeWfVmdeWLz75t1zA3dHve251IylgSVOv82TC/g51YxAJJuG81zRSwM41qiHUQVht
dnA2WrAsrFPseLpX6Hf5ewPbjaSwhSTo7IFLrgY23Es73h4D/t1gPG3Bx1+A98Xx/CeDXOo212yM
ipWQuYJCK/LqoLTrrOXk2KPPiORj2nnW4bGvKkpiroyeapyALqLjdRbWr737h0XugbWgPdvINZo4
uuBBEceCWyeWQ1vpqHMUARjeTwFvHJhQ7m1iHOssqMN/XRdHlv7k2y6PHUf32KMIQll7rZ/mPNju
+XVySVo70U8bjKqaQ4Rq7PtavZl+NEKwDxXcOivqKKHz8ifYrF27sCuTCpFwwtWZoNvVRcvgGJHD
7GypV7Lj4+VWeZMU10AsM3dxXWQOeNNsm2cDL5yNp0PiqIaXArsISwq+8SK/zPaatkNw6brhVJc6
YTeV3aXgNjZHuK7d1hkrwP16m3VHH9W4UlCvLAqG0m86tLTeO2dNdJLY1qrDhypGl0FVLF+mqGOY
dWOtPyvCaerVm056RBFJMmXQ5i0jiDCcOjNQkYfSkDBxYX8y59+7/EWmDQq5k2/9WnZZtJVo5AnH
dFqnF3OZdPLTCo+RRdjMioWhxVB/4Q2kcior3dziYxT1mp3+XdubkWyearK3pnNx652GrLJ/Obp9
QDWulMAGjy/Us3znFqzfaq958SutYtHdmf+6q2PK0uGkQe3VBXm1ezM/jhD0GU7BS9nH3slOzXOu
Y0R9123wI1IGG9B0sRa5R6/QnZ+9Kq0aYOY+4jo3QtSs7tc8PHnjGpFd1y78npR30AzqRlaXOzcx
XFq04JU4MboaPOe7glgBBpeyDrZH1pUNLLaVN2dj8ch/lyMaW6PYyV1kN3a2/RUFj/ZO2eVNQ4I8
dbFHXUP8u+wi99+X0tLWOKFTour83T1NT35CD8UX4+tdv7r+VCV9qdl03o0U/IqUpKa2GmenrHA5
285Wd6rKy8T37ApmJIPIgHwDSQdqzbcVemVt+d1ZfkZUE4EKT5MRZHxaF967WJxxwzv8V7xmJEMT
r96uZ3jMXYrEaMr7BlqoGD9w+rSe6fa5rR3v0+P8p4hzGT4GAthWdJFzH72LR4+kAdNVPFRDSyHo
Q/ODLl0gvvcADbizf6iBjn88a5XN7z/55nwi/Nzr1nZ1b34k8LADgduUVON0RZtzEDPX02WRd2tm
sL0U1Y1BIQdU4ROmBZdM70bCj+g0PI0zZDqSddFxsKg+R4pvK4/QLGOib8C02RHEBEe7w0Vn7DkK
OE2102ZSEJO+i3KnGJAg2HF0jnh3i6fgii/UjK8KX2lNuDCWXFhIEiN/dYuzTb60xu3xciuGluFq
oP6wIATsF9etXJ9m5n7k4LuEVqXmDUPhqDJcrR6mosx7w72t/Np613FX+zeoDSWIy9i4OWVh7t56
53fppHUP5aE9apdIyTIVk5u7OYrREeZsDx/nNYAUn/0P83UkJSqT3D31TYBZUNYCYyYs3mwbxNn9
QaQBnjaOu9ZTxqlFjmfVgAyTK7j35njw6aVa/TA2h10kFrCO5Is2TrminJryarRjc0YQL6d6aIOb
Pze/OgBAk8ffobKSlB6qRYgpdIAhm+b6q1tZX3I7P+8bWkoJtGixpcztenG6Le2HPvW88rBvaCkR
9GsQDjlxsLb5zGLa4gl87tpdlwGYXtrFAUQrqHPfUFra5EeX9MXLXbhBU5Z7vzxhRjIozSTVsoXQ
msEj+K+OoduKZh10PhgIrwfHjqvlV9Q+ubOuzVmRmWV+r3H0F5PhAHkbjGLDztID7tVb5RY3jr8B
6TIvuq3m/ToFvkza52ersyw3gEaoUecnPj4xXFr9nMRG1MU9h9wv6vmFfy6BJ2A23efBMpitWfOh
WaGedesNES8mT5pKV0NQJG0ZxFYDOTve1a0ytuRHNot4dY2nwDU0XqwaXgrxLShWtAXwPCNzfhLr
nA1meWxDokGaKUJbVr3zKmb2m9WvF5DJxAbbTrmp225UM5dCG+LnztIPxMgc0zs3G/2wOVNi8F0U
A/AjKbzdQPSlxRojK4MClxAvF6C8pOcy0PUMquYvRXjYjfO8zJRcRxDksxzQ98V5WYmuZV4RcjKE
DZIHRMzbyK5uAY9nxZZtPiTY/LCO103X+q/6EWlrdpzS7ee7kahhf57B3wHahHQz2Nmfwn0OKoPW
Zmo7oDeqjcwS4tI60Af0/NdtnDSZULEKMstXazPXMqN8uZT9lFhgkrBa6+BSoqnKKvxf1sAb8nXu
2zDwbmM4HuqKf2i7XgOCVw0tRa7bovKEU4t3q8yvJBiuXtB/3LWzySp3oPmPzCJvGXQKOBdPc9UF
4csI+P6uN2IzktFq4bjxtvDCPBNuMB2GafnaWB5Nw6L9/vgLVPubjFZD8ZIaqHhFKBzfn/9LcGpU
wOaaR2oVcRuWycb8eCJlbC//PP5JlSNJ4TxyJqqy4EaGjzu5RnhmlXG2zECz2vft651qj4xa27hj
uIbASbKqt4u/pLa9nH18S4CaT7NM+/YxGbxWDs4MlkbfvU1VGLsU2EddVULhrTLnlw3sYBB16Eat
fRecXHZSFFH62PKqoe/J6c0hO/esKcCWT64ecmqMt1nvIPC2pjGJIsXJqDWwMc4OcJpGVoXNZ3Aa
frQ5mHj4cPStYV+SkKFr0RQRPhdbnkWD23Yxy0EvHtuVCI+PDRQpfEc6X68cnT5uGxVXECKllTi7
zRYb3Ehc+E8+zzHBzy2LJvRU9pK25QCwLcMJF3Zd7RJb/iaypZ4ODGyT2O9ujz9IteLS3jz23giU
NC76NppWkxmiIaeIuroTl2p0KZKXBs91PR5TbywCkVa9HedVd9NRJAkZ1UZ8XnV2jqtsZZTXaOlu
9RSlJUC0j+2iSBIyqg1qWHSbmsHIDEK/hAbKzUMELtEqrnMnLgLN9qBYYVkCr2rzsEEgYEfOxRUP
hedaVIfO7WN/qjXZTlUqlaFuoxgMMqwwlP3R+V2chxMYkp7c3y70gLFPaI4Wyl+5L9ObzOGwUgSt
iYqFSPNTfSgOpYjLf+66sc4BCE/d26nCoWTMm+1OrjHdV52jaF7QICauxk6KyJa172ZURcQ0hMV1
XAw8KRvoKX1xUYoygYMClVrC6iaGHHH82L1U3iuFNu9p7a0WTtwQGjpPvThQHMkY1zHq3A+N72xx
/93o3qwGLdYG7eZYjTl6ba24dC/DwOOIfXLpsbJ28RCb0X8nhje/UuRRXYOGLwfOH+0piO4qmA9u
Uye8Mvfg/M1IhsAFkLQwek6gq0c4WFe3pqQ8sYO+0BTaFOsgY+A80aKBo0Ydlc8+T4ceUkz90JLU
JO6iWWqFy8rwty4vA6uoR1Q5m20+1PbSnEe3rPftETL6TTAj4HSuGEiNLIjI+CLxCnLxaMjjieoa
FlSfIAW3V9u0LFvOrsXaGnFV9d9w4qzSx6GgGvz+/zdeNPbouZuo8G81Y8aX0MdJOQY5QD3tHF/a
sslchp1hhgQ99OQyG80R6nKPZ65yHimIw9kUnmO15NoEUbau5FOLwsgQ7qx4ykC4JSfUA1O2dwP5
7XiM+p68ANXnaG5riq1H5guzjY00pbv4t662DsHKMjC7/zsbc1Y2w5fH9nlXCiQwQxkR120VKyeO
L4Cyy8FJ+Yk+90HcpdMBghrnqI23P49/6f2VCGVs3OSO+eZUAZ4j7T+i8uK1+VGVu/BN+Ir7EeGN
g9LGCqlrMu9mdmVsGnikoM9oV9s38/vyvBkcbGWNhfG929Q/e4zEdEoa8nvf2FLYOgDkiHaD53M0
XyXD2vDYr/sctHyVDrT2fvCGMiyu8KZ27J2cXbd2qRK+DmlpMl0BUrWqUuRaotu2ArxBN3cGLRwB
+0gcEl29RTVzKXiNgKxDGME3Idca956dBNq2hfd331CmD6vBP5yzucQlofkq3H/NNkAV+A/vlpMf
9YnpBLt2llAGxm0WOmRbVyD3247xgU5FEMSrwI/uch8ZBre2ZbE6aGC6dXQeTn4Lzr9lpUa2WuGo
OWUrVlhGwuFYWgblUNNrNHspG+ZDN3qpqe18ef8QH8qYtwA3/SinA7uCcHuMXdzAHd5lZjO+9GV0
WmsdRZTqM6QgRqu4aXclQNxBdRTzExRY99FDgVNNiuGtdKjZrCgjUHNC3XQb+TgkUD6aGo0TqWx0
j483CagB7x/lA7Ibc0w86ZBTvTq/AiIOeABLwPl4e+xMinALpVhGfYU1w4LvaOyUlQdXh0VQmV4K
Y9+aPYt1c3UNe3p2oQwYMuMgBt2tQBHKMrdYiHoFiwykoBrlKKcTV4uXaVWxC8jSjhOQ0tDj/vHY
QqqFkO7KVb+FrRtOqDK76z/C82PLm49VVX1GR+q52nTAE8VCyNC4KneDijpjdeXo+E4A9DaTwca7
/uOPUCyHDP6qwZ3jCBMbMRdD1gfkc7P1Se82utrX+6eWUAbH5TPeNvPyvtzWeqSEHcKGHMOqTUQe
nh9/gspAUjBDabf1Jr6yqwC5/nmJtjEFJ6lmkVX2kcLZG4dgye9XJhZNz6tLh9hsIpCPjZqc/f4t
NpTJx0pqGO7GaHEttz5up+kQ0iKdyiGeoBlPg5+hJeIG/Ar7TCUFNahCIcQ7dXDZqEjY1CadaHc6
khTXLoWKSzvjYsYsO+2jkBx479HYAdn+47mrVkIqfEEA1cYlGYd3L++/1Q5BgZl9KSdd/UhRNg9l
7Nid9soaOA4BJUrmixnFvK1jy3biuixSp8ljYpWJ5XQxjn+a3VThuTKmDIJ4liDE9m4iOIE1T5SX
x6ZSZCYZT0ZWC2rIDSuu7Qa1qjiM8q/L6h2oVZ8gDamZvGI9ZFBZb7n20tpY8Ln8xtbMXvt4ym/7
PkAK6cWZO+aHeMDra2CwIzCNJLmBF4vCARnUakziEoHeJN33Y1KIm4OFrvXOYldgBy8loZfaXpOu
++7y+XNR6N4kVWt9//+bbZut0D5Za+bfgpylIKk+9/MusnwzlCFmlAi7dszGvxlY7t7mCTNF0i+6
xljVzKXI9gOcvYrNhJIry2h+FqPG7qpxpYAmTucEgYOzpFObseG28YSAe7ykqqGlrXmtXT9oAg6L
jMkSXdGfs2tcGeYVokznmRxTttsiLkibVHzUTFmxEchILxSBqDdyTq+MCNDEsgQ/cTTrrwR7geFO
30fjGR1Zmh9T2EeGfvVlPlsLaenVbauXDtXxttAVQRS5R+Ynq5y8CKqxoVfP/DoOTjwBsUmtLQ2s
C9epoqqmL0Ws4EgG21z4N9u/GuIPt3/tW977772JUZ86YRuE6HajRfTJsUyRFht02vYN7kiDi9Hk
HDCKq227MRVhvBXfHo+syMQyLRl4FUvKbBPXSsqXf42GLEnNfftm7KO4MUOZk2xx6rCmHuKp88u0
hpSFM8zpvslLoepRq5nDBms58CrJi+i8FG5i02hXvTiUwV51NRkGvdfta6+6uQa61KN8Om7r8M+u
6cvorso2SAstM/+Gj0jZ/ZG9MOJoM/edbWVElze6oGSv4TTzKH7XDiofk6cDUSjcRgZugUKqaYsB
i7r5ZxTPR/QC5Fo8siJEZegWMHaTbxnEvznMPgJPdLzrUe0zuRSlI+SznAI9DFdBm9fQMACniz40
dBdfqRnKsK0l75awnHGt4yP7RThou+f228Rbjb8r8qMs1VgEHRfuTBFK/XFkB8tuX0z3yTSWZBt1
O+t7Kwt9Xhm7aoIKkQ4GRFZJNWFXhWrFkC2eJtu8t7L3waU8RgsvID0c5TpQ6K8bQDaio8rXQcDf
xTDeh7f/N01CRQu8onxuno3BS6vCPuYzusLyDyAWyTqAiDxhJxWY/ph98HJdM4DKYNJRpORbX9jo
WH32vTKpjS4plxu1dNj895b8/klSigPD4tCDAAja45442nMdVx3wUHXcF9FJ6NDc96Ox/IKIH5ET
nWmvNiQOh/oZl+Dm3xyy0lcQGIofwgSGmfQQNH0cfe8+HN9/6F55ebNJTqhqLSKHrfoqaS9OWh6j
w/YC3fMDT+lR1zyv/Jm7Md/8TG+HnSANZJrFsX0Kjt2pPfcHPE4nLKWpDuCiWHc5BfoGmIyWsYPR
3K8e+dG3NB7mPxpD3Z3nvRW5/+ibL+BL0ORjC0FloKP7S30gx+abyOirnbanTrM/KM0kJUNSmn1g
Out/qs3HeyeckeRH5wQJuoSmOo2g+9K+9yVyyOM9C4JGkFSu1iCNyBEyPnFl9kle/VybJe22349N
ploOKfbBGNYsMyB4z9y1rnRy8PoxHpjdaRADquGlKJ8nvIFyADWeN9GKZFysW0/Zivd1d9ZsTf+R
Bb1nKSnUF28rSuzZ9TMlSfBpOwZHeqgTs42Li/l7OfRxnxR7vVeGuYoFitHLBvV46E/82NBXnNTC
fjUXLTO+InHJvIzdQIvNKzl03sPw0Lbk0lH/ZV2sGNoTp8HfI/CMjCLDXME8PkDaHD8zgaShns8T
/ZbrMK6K3UrGuG6LUZvrtjbPVoCWSg7IS8IDPGQ+dlhF0pUhrlEr2GqC3uO5H7yYm1My9lASYacw
0risavpSeHeir9qVLM0z3dixiJZT290eT101shTT8JKwarytfl6tn8hSsTPqTvSqkaUoLkJDlGMI
txya05yfG6LJdYosJONa6Tr1Zotmg2fToyTma5mJrTmUDUvosn0gq4ij0NXcBBWpwpHiuJsXwqt7
aJHhTLpvAZDA/sddhv8LzVp0TW6uSBF2k5YsM3ONqyiCVcavMo5aiteJ+tkxeDJEaG57bXHTxG2q
1fGEqnYbGck6IFABPTQRqccptVJ2mM7Fkx8bp/pYndbTYwMpbC/TMDaRbRjV/UOYWcduxNOFQ8HF
17E8qoa////Nthz5+RT6FLvA6AGDcwO5f1yOmtcChevLaFYvpGQNI+QDZg9ZCIlTF89Cj62i2lps
KWBrGgEcC55HHIjCU/SdJGVKUhGzp/W1P5BzfyqOTAcDVdlICuGoLxfPG8bm2a5PDbaTYPmxcs2N
XGUjaRdmHhtbw8V39MNl9V4H8emxgVRzlkJWNN1ieWtUP3fjL/Pe9OR979pvj8dWzFnGruKdnkD+
CIdrx2Bgcx6TBrn+8dCKacu41ZY5qz/6FjZxUIwXnnkAJPqDAQ3hx8Or7lMyYjVkQPuzFuYun8LT
dqGZyIITsKSpkeaaT1ClBRmxuoCtLyf3vQSQkjURl/ojnnQz1qfukR2DS6TZAN6FJ+GgIFM0WqIs
Iru36+c5Gw/LU3M0DgZSw9FK/KM45YdlXxjLoNVoatnGO9E8F8YLI+bBAEzm8XIoDgwyaNVB5wo0
VUc4UvB/kREkgevGLXqHxmHnVfa/NXqT3toZmN6W4axOKZjGavNSLXa6roHmaUkVCVL0UtF7uCUh
EtzmIKzM3SMfdV9aKXo9ZnYBrzFuBx9dsmDR+eZ9Yu+cyGVA6hBZju2PiK/Vi9vLeKpP5h//k3Gq
DsXR1TwLqBxTRqWGJXAHCyua5zEDbiU/jSdyDF7WV/IVPLwH2sT54bH/KMwvY1NtMBRUQ5DjbNWC
nB1PxcbeRCQDU3MjLOZowjegc6gb4hpMUNz+sm/a9+T3xinndR1FixryM/Fwie/Hc84sTUQpbX83
1Zuxq23s6BT0WOCP9Gt7aY/81FyLS/S8HMBXd9hreed/f4b67rIGgGA+szG6+H00xP/P2ZfsyK0z
zT6RAA3UtJVUVd1VPbgHjxvBPvYRNZEaqeHpb+j8d1Ef3SwCWhlowBQryUwmk5ERDrM0ubgiKsjk
jBz6Tgyk3/VjU/Oo5uS8mFCS6vIkHGwdNk+1cyTHXVg2EXNL3Spa9Yep4i9hFrDj7fVVHGIyNpVx
azEGFznVnL1m4ZcC7CtiB2bXQ/1+ey+7Wt6i7W3Wdw7StTqNIKV956/gzi4mTdb8sVn+Imm0cu5P
xdyxxzD7OY0sLlEtvW0Txcb8i5yRDwUywW1jFg/5q/0ZDyex+RZES2JH3ldjZxWAhNumujIQzt15
Ni3kPaJ6WOcHt33yXE2q9vGyElnOFvyGoT2s2DNp/9oHZYzCKAGHn8Y+W2j/OzL/xdDYi3ScIWWE
09ypnxsA5ECql/fxphIQV4FNTlWTfYPeWXkAE+IajxlU4W5/WrXoki+HEPtjFsWeQjdBnNdzbK86
fK3KZPb/robt1J67UqRbBPLU0ZgWX32XdslEvd/75i758ZqV1BcZcq1x6Q8GWGsmTbu6aubSCbwu
BQhBCCqJ2fpoz9Fi/hHDvqFlYCqtaEaHxqsfLdA/xk4xn4ios0Ml9mCDECRkWOralH472EgMi+nN
mz43oo64roL08b2ayJhUt7fsocDd+rFrhx9TtZy7IX31pwoccgzgAo0EhyJPJzIXYxMMgzPmWFc3
Eokd9/F619z5J+eQH3XFYsW2l6GpWeeVHqAu9WO4fiJOES171Gg2828fvApB9YguYwJClkc8gqIL
dbSDI/fFoEnhVNOWvLUI6qWdtueTcnX/EBr8CQtdqUG1tpK3Cp4VNcmxtlbzWDSJOz10/Ev5Tz9q
nFXhUzIaNR/nuvUNsjkrS6YUis6k+1lQ5+12LFANL7lsJ8CT0no+Qn+H8mN15wArYupUMz9OSoiM
O13B0/1/Z3rn/iPIMyvO3AGjyI/bU1eNvhX5rrYMbeeitk1sdyQ46B2Klu5uEHek150uCtPIuFNh
tcwRIS5afVceZmN8JhWU/nxLU6NSbByZgLBumy6EFAlcqWmPHrDdK/HuUKc9upMTOf6quW2pfsX2
9ysrQdWckWALnKX1vvxwUnAw6zA0qvRERp4O0FiCFB9WYEhEQhBw+Ocw7pNwI1GMpjtr50+QvNf3
0FDEAnwmcN6D9J8uSAKxz7tkTsOU5caSLRjazL6582s1vnaZZmhFzJHpCgExHVB+cBEY+nNpXRZd
LFMtqOSxpA9BBjRjyrN/LvMnyCSLQWiyGsXYMpo0bGjdlQLhnfrmu0HSpyCcgSnNktseqxpe8tic
5y0LLZgE6IuoMavIsU6jDnmlGnzzs6uNzmiRMR8SA4+d9QVYFGf9LnTPBopII9MTti2Ksg7D0GZf
nELbf8jd4JsYvQTk8jo8nWr629+vph/0rG6mFYG4Ms59PUbrenBDzVZUzX/boldjs47ntQma8cfJ
4tEGIkjDOIXUqq0rXij2ugwftUWQORVF8jQk1tGL25P/yr42B3EYniAgHVexVvhdUSgkstwtJJu8
/0sUUBo8m4cqcXlSxnNcfgLPPImM4+2t+l9x84OrhSclycNSlhX6n7eawJZMWQ/dm7jPD0acx0DY
v3F0PCfLJXji+yqTRKYXXMZubewOvtcfrGPzqTzP0VzE4MOKCSqTvRX3mvvqhzB15FoyBLVYoD9W
rNN8KXorYstbPwVROBXPE6ixKHoGivkRJa+40TYlKraHDEy1nMF3JyLmS+VWcQ0yes/uEs06Ka6A
Mg7VCmood3r4MfNSHNMSsBjePfK2OjRLe3Bn1EfXYqPefp/AK3b7m6qfs7nZlTsJEQQed/BJXyws
YgNA/ZPjvt8efCtKfLDv/mIlXPqFQqlovuTVkLjVc1da0ZBPx34pY296EnkeN4TqdrnKettPvPop
3hTWZV+T+bIu5WktedR3T3bWxRwRqGrzY8+KJFzP0GPSfFFlO+ksDzpwLfl8mS/GCE2FEeRmpwY5
labSo9zaUjZeAqhJ5nrJHlxaXmiQRnkoIjstDgO6VebQRbXcOXnDXQkpytvrpfpBUpwYXVCFkRQ1
T2d9csfP66xJD1XjSsd8laH7ePYxbkEPeXGa2sPt+SrOGRnkRdphqVySs0dis2ioEDSt5zmdNeUe
xaxlZNcUum7XuihxdjRZ63sn00RH1aylw33oDF4CFwNInx0czO4TVPsOhvP9tkkUmbgM4WqA8Bjz
CoMDDRqxvj1Tg9/bmfFQuFPMA41pVCeXjGedcmvi4MPB+4QbBSdyKBIjNr4A1XN04+bkJ7d/jGoF
tr9feTSBMHBYWfhKFx5TK0l1Ej2qFZAcFyzKgVM3WFkyGaAD6++tKoytxdRsd9XwkuPSpuNuQLdt
6ZkvFmNnb3QSexdHKo48mY4w7AA5rLZnP9AO++Tk64g+lIsqualR2v+/bLSd2l5cHE0nItGUbAi9
/i7/entRFdaRYVrGgOzQ77ZFnY/FP2F+1wb7Mn4Zn4V3rRAqYxjZY5eKPNbBPZk09SjVpCWfzfu2
52uIhKZJo9o4+T8d73DbHIo9LiOyPKd0rWpuURNpswPryKlOdT00ilggw7EEtzxSgc4bBS4as4XE
wi/fWA0uLr+6OP2oy8G2ff3BMe9IbrqkgIx6wX8wmI07iZ+KX+vLdJwP1YGdGNMcTqolkJzWDBdQ
KBstoGu5OGZVhcp4+DSGjeYwVw0vOW3TOdmEZzhczE3wwc558csCsQhDAe/2OityIRmu5dUhB79k
wx+FCw40j0eZHcRALB5Y28VuB7EB8aWudHxWW/r20ZJIrpzXdZYF22NCCzyP6cWD92L793b5fvvH
qEKFjNoCAWdY1UXDkOD/n35BHZN7+pPeQXAiNjVXMcWSyBAu4tvMIjl+xNj1T3NZf3IoPRm2ju9W
4XkyeqtFdU1YFl7p6EzAPMlinn2+bR7VxLdVuTq3LPByzDxFnYq43/r2x2A95u2+s0XmIGSFKG0G
+udHMZ7ExqpzXHSYA8WekdFafuOXNZSicGvPyktNeeyF7KG3rTjVKi+oDCP5sL9WokZZkD22lBTn
PrW+d/UyHB1XaGKRak0lL84Xf6btipzZqvzgzgpKt4osJ3c0C6saXk6Qe7vdmimxI2sPmiEzenF1
2g4q68sem2eZ1WYA+ENG62mjKB1IlfQZvZu1eYli9jJsK0XArCwTj7v9ivYaaqMxSxObVSNLxTDu
koLZNbCojn+3Qo+90Oz27f9/EMZktFZrzHXQ2QgzJavTuBjyk+eSLxN5Cabi2EIQ0nCXfW0pREZt
5ZDnYr6L03Jt+HowAF3Ee2V6GT1QD5FWnF0tCE2x1DJuyywE8UFEg6OGDt9Fx09O9WkCe+Ucfrsd
f1TFbBmxBaqkljQbgsKn0ZAEp+aISyqs9XkrwNRHQCO/3v6S6qdIDk17MEpPFhZ+sKvgRN2HTRQI
C9WDIhuC57c/otpdklOLXCztOHD26AJw+7SERveM/nHNIaMaXHLpZV496kML43Ep73x6tI3k9qQV
oU5GcK0+ddbCDLcXnQcPgPLRiJfm7fbYijnLIK60Sallb7An2pgHa17+qfpRs3UUCypDt2jDnCGk
iBEB2GFpQZPO45+K1YhyL/21b/Zbunp1OpZsTn1qIdOq+jtjedxbZZARW9NcgzKyRXPA7PzbZ6/5
PoQ0MbcVvppv5Vh5Awg2Dq2lSSoIPXPQ/nKz1sS47Wd/EONkEd20MwNQv6IlA8LvAIcOCwHFhv9r
XBoHtFvWD0OMmkdGxZY0JWfthrAxuYetboL8t3Dss593bxV0QTV+qnq0l4Fba9BOvC3wgfmYnkBU
eOrQPvgwJagu3+U6eK1q80sOy/JizaYFtw1SBV+D2kSdPNSVfFS7XzqEKWQO22CecN64eRu5vpXU
xD4OjV9ErqNDUHy8DI4M4apF1U5g6GGPPvmdpl9w544MP9SsgWpw6SS288qyA44Mq7de2hzo7Oq8
lC+3HVc1tuS41BBN7maAwQdd3dwLIcJDFnouNDQCXTla9YltYa58rawo1nfA4nLhtwdCC3agfHzn
PPhy+zd8vHscGcOFYjdzG8b4Y0eWNSLWtMZkqnYOvn30avaO34BiywJQegxAy3IyrOPtSausIjlu
vkAhEwvLHtdgunhAlQe8eOqNfWVfR9bWrSpjSfmEadfdp5WXZ8/yNWUTlbUlXw3MtjMNO8PrwlIc
2gAY+6DThE3V0JKrGv3iO26AhczL9hlMUY/Z9Om2tRUjy/AstroNtcztZbeefjVV/W5DC2rf0JJ3
tmvqim571523IyRwNp0DzdCKPSLjsvymHrqBAOhuNOlJeO7d7Mz3Vqc7pVTDS47J3bloh3HD0Rd3
Vo264zdDHG4bRTX09vcrrynrkBqUIOi6/RIHQZvYAzRs2zrZN/y2zFfDewVaDJxiGz77WTefKf/j
16+3h95+/N9HNyQb/3donvb5aPUotkMR856toG717xtPgKEs3Gkb+3+/AIKdmvMZZm8MUEp9o+W9
v0dy3AscGYwFBPQKJVFMvg37uAnCg5fv4SbdhpZ800OlC6r3BAXw3PkOgqA1EoHx722bK7xTxmGh
SZPP1EW6NJTuKW/N8zRM8b6hJe+0eO5bvNqeqdIl8t0MjAq624Bq1tLROdes4gLXsscMbShwpKQj
b/smLTnmQDmbrT6tHqvgjuQPpU5qTzVjySu7WUCDc8T9pXfNmPEh9pef+2YsOeRou5VplLi9cFuc
kbAf5lLX7WNvO+wDj5RFY+s2y8fFb6cLm92kb//1Wv+AhrKDD0aa0ktyUE34ILi2XePAyDdgrk/9
Cvy5I+5ZBhUMkUW9Yx1GUyQ8eCG2BvSlsqXkxfU6zJWYwuox5AaHLIlRJt1MNRtAET5lbNbgQSlE
hA6SjqHoIuJNr2WbQylyj6YKnFkmAnTNcZ4EwL2Pw1Bn6OjuxEMfTETzkqgwjYzSKh0LqFN0pT/a
thHEbVGnT0XvT/uSBJn5rzVoyuqg3DrXoLwUD2zJgEfkori7vZUVtpdJ/8DMXi4ueDke1zoexBfD
Pdblt9tDf2QY3yay3LJvhQEzpjS8d/s2KUfrKZuEZjt+NOttaMkB8yqg01TQ9D60xxOH1p/T14fB
30XjiOGlU7H2GwEqhrI9Q7/xEBbsYVr2dB1tM5ccSRBRFHZH6jOnULnKrWQe88Nte390lm9DS6mq
kxYWWk4xazrPCemqMjKmKjEm/1RZ2Y5a0/YN6VycF2alTudCX3fk4Pjzqsc0W3dkrRhbdqRpsIeJ
I0E723lwtBZy58060lrFfpG9yDbcxl7JyM7myiJL5JEZ/PKIBuaiGlw6GUW7CGHnHkiNnD8UxdwS
PV8d1XVub6PI58FmFel0rIzSqGrHa85pYMbu0vIorZfjIqzEYMYpy0qdorfCXb3t511lmT6Iq2xn
wNIGBXtjVZgBea57mFGNLflrkdXm5NtYWld8Sy3jWKaWJn59iDHa7CP56szXsvG8oAQqakSSVkZL
wxIf3BFl9lpBG20Rp8bM4pzp2sBUyy15MMDb41y6Ezuz9oX1II586dydHiB5MDdTNg8ubc9T18U1
iAqbVUcLrVoByXHB4x94dYZZOyA0mdsF2YLQHICKuCMDGCe8ZKczeiLOtnvh5Sm0wOhavXSDBg+k
mLkMVwRErULqj33JjeqEiHnwhCaYqSYuOW6xad4SPHIizPPfY/YiDK+Iwv5IdceUauqS786dycwx
T5szGb1TnvK3WbiaoKMaWvJWPhdjQQvMfXJn+3fVlf2dXzTp19tHiWKPy3xzLGxRUNmCDjPbe0A2
n0XbJdmYv+4bXvJZh+Wdhebh9B5Xz0NqzFBjNu4hxnTaN7zkoX1mWHxyWXrfNSImM70TbYYCpQ7T
pdo2kpcCqmuvRr4256EyD64dnhrSfCb2EtGB/rPvF0jeWk1m2UGKqTmH8zhEtSlobC/8za9nkdz+
gmL/yMDDrKkao+Z+fXZz9174wWl23/aNLN1BvaxyHdMLmrPpc2giT0UJwdlcB0JR7EyZP9OxbejY
Cux7yOY9tOwfCymItVb7do6MPeSQ01oHtAaeUXb6kw7+927lvydUXm6bRjV5yWnTlffjavvNuQyW
JE/bOPWHwwCZ6tvDq9Z0+/vVCd4MaZE2nsnO4+Icusw61q5O6EQ1c8ljZ1+giF0iCJuDc/AzEI4E
4ydiDy+3Z65wKZlDs8iavl47HOJU+MnYmEfCHx3oIuS690bV/CWf5XW19MWIkLCaVpx1S1KIJmHt
eNg3f8lfUSTKhi5wES8D4KjBnZJ01fI9qOs4DHQS7Zv/fJAIyqhDzzWLeexD2Giworb8h01L1IVf
G/vdoue11JGnK5ZChiCixR3Ew3hhOIf1s7DMLAq6f1fS/qj87rjLWDI7XJvaTdNtx24ZPgVlMkEX
b2i/kGEPMQIyQhmPWJeDN2TmdjR6w9HoaWx0OoidwsNkPKKbpr7XT3ZzXoynlNBDY+4pVm2Tlny3
xNqWYYhDxbU+4d6T9IaO/lY1Z8l1l55mk71W7Tlgb5OZPQpPaNJVhVPJysfdmAZ5UWOrWLVx6Lcm
CfQnkMLWBAXV8LLPcmqBuxdksQ51igpC317/5pOp76N18ux9RQqZhMtZG7eB5Et7ttYcT404xLWV
b5UnSUGB0qYePSOszyJry6ilYIJn/Fsw0yQw1x1oMWwbGcVo5zaveqh/nS3en1jID6LU3ZkV+0bG
Lg60rtxwrbv7vPOy7OvWc8e+BjRtRrLvvJLhi01uhzZabtszyJjfFkv0UbpkP28HGdXst0W5OgsD
boAuqQvqc1pnYzKbq3OP2rilmfmHOIHN7tuevRqeVf0Ekcq2Ps+IYAxPYQOYvJfpGZSkUQU14sWC
ehBun96KF8Na12y6XUw+OAJkfCOWA88SFAYj7NNaH2vqRzV75vnBztxon92k3Ln0QTVd9ll1zgHm
BtIi6UudUPqHkNvNaJJDZ7ll+GwzGjWthxzYt9R67vD20cFg/lLFXm4eOmuOp9qKKm+Jq9BNbv8q
RSj5r9h+tVw8G00H0inp/eQFEQMYFOLCUTYPmuEVm02GJaI5BXDZbV28eki8Aad+qcP0KU59mU3O
CCE6ZgZzeu8a47HJf3LiRjZOHg9a8/Py7tbLzt+w7bkrE/no8DDQeZOdLQ88vSNrmgOZUl1rm2IB
/oImrkWO20Cf3otgPfZNfRw9Oyq1nFEqK0nuOLWQIJv8CRdKIg6TdZ9XVZSadULwYLrkkT9qjiTV
Qm9/vzJSW2dLnwbjthp2nJI+ylKdwqvitPgPCHk1tFMaw5yP2ENtNkfNYt0XS/EMtb+DyXZx2cAB
/3PMq2+UhWsZ3BXpPWX2Iecs8frq4GWLJiqqrCP5d4f61dJuBeiFBNGYj3Ed/NnlvzIUsbEnXpYL
cpiOj4lb109i9k616N9uD6+w/V9oxHYhKcXl7zzVNHspwnRMMqMeE2qg06SBpuw+A8nQxDYzmozO
2KZV7d4HAT23tDrc/gmKo0HmkSNNY/ehDW3FGmAsFp4MZz2TyT4N04Juy39vf0Rlp+3vV/vHrtfA
9TsEI7PvEmhBHDzowAzZi+EEmocdxRaSkYpt1ocrtKKw0MSKEfrebZd8vT151dCS764COtN2z1rc
jqv3bAR2yjC1POGqwZ3/tQypQx+8/B2S7Kp58Vfox48LFGFuz1wRPGVQosEY6Is77H68x8Ttan8N
Zz8qSbGDzAlRQVY5LhgagP2uac+zBZaoITt1lR1R09TsTNXspTR4LiFVkE4wjQcNQohnRqnxw9hD
6+HbfyERZ9KNdsgRNfOljtD6ew76QVPW/njejqxoPI7NaFdggzl3wWdm/+T0NWSa5FQ1tHTWAqKZ
QSoZu7wgU1yGSb46WNfft3fLx07qyPRxxOqHCb1+7bnhuFmPhKHBKTXObIHyHfX5ad9Xtp92FQrw
QF+yIYUKPNRP/uF0iJc5e8q6+VQGuiT740PdkZWNSdZ6VdFjAVrzBXl0VNokqsZL2Uz3XvpzqTRF
OZW9JNdNJ3vqwLDanlfrD2vuig5XTTvpB80jw8eR4S9oYmu0DTO2HVo137yQnpeC7IAmbntfOm4X
bpl0MlGsDPrSyOIixGt11NNhfr+9xKpdKjkuzyoatOguO3ulWA89NflG7IT7IAStD7s+IQMVzdRC
V73ZFGfme4gP7GI0FLilNrk9vML2Motc6OBlymnzAkWVrRY3uxakDuYB8jy3x1dsHRmx2CzGWq0d
1jbM63gkzd1qG+/Qc40cL/9y+xOqn7B9+srPwjE0+97BqYX+3QgZ52kddHJRqqElFx7RLl6voGQ/
20HlRVnRm7HTFPtC3F8McuhIKVYfm8ednSS1xoSY40PPuSZjU81dctoW3OlduJUO6oC/9AsuEw76
d3adt04g3YFR57YhymjX53Usnta8frIn8+yWfFfN5i/YoqiDap7oAr+aOideeACanpDu4UlDVJCR
i9XQkZCWOG7r5os//Ls076P4fXsvKgKCDFzMc3/2FwNDT9NyR/s6oVxcRGZqcj+FN8nKxXZf5XbB
RHYeOvtn2swdLrg2SZoCMWEZ3EwT7xXHikwkl4/c6aZswPnInks3cnKa+M7j0P1jFf84tg5AqrKV
5LeMpfUYCOx/aszoAuiOljEdIMwc314Kxf6XsVWFZS3+CFma84Jey4lY71XV7Mt7ZGxV4eUTNVoc
Ky4nr6m5/nCFHzWDTs9bZRjJcylzoU4tgBZYR3ooaJikmXEnKkvjXKpNJPluS3tmzlOBeDkb6K2s
ozJ4JvS1pzqUusry0qmb26JAd+4WeRA0V7+9G6edGacMrip7F7o/gmTnmvQHJ6zvq2KKrdo93t4z
CsvL+KqOObwzKY6SMKvjIkfXyzpchK+TK1ENv/nb1UkFUgbfYhXLzmLpXoesSDwrfO8KXVxTLKwM
VESTtW+wEpcgOrZRLr5b9nPAvju1sS/oyzir0gYqwd7yND9H8cJdYrGAWWVoNA6rss729yvrlMJp
RWXW2TkPq8SvvcMM1mtL6DqyFLvS2/5+Nbyx8jSrHCT9qVgjJFKg+9EB0FQzlxy2tCy0gboYWpTB
HW9ei2I61o7mCUk1b8ldw4rQHg/iuL+R7rHrKi8pB65jsVENLrnqOLcpD1cwCLmGB2HGMQV1W2q8
3fYm1X6UsmPWmxMpGe5wiGY/ijaM8AYMgfc2ve8r3cVf8QNkZBUYisBSMeCoGucxdqr0ZQxCzfQV
qyqjqhzT7y0nWLKz35ZDegDtJvACBget4rFYzXLaF3NkPriqIo3tgg7/LJr+1OO1VBQkdtF2d3sR
VAbaFudq22d0KQKgaY37vg/aP5mZgSuEFY7mjqsaXfLZcC3QiOh69bk1sjWaWucnN/aQ5iBNkxFW
DZsmPB21/FzO/RPQJg9cpz2gmrXkrwu01htIufHzXPGzCWoipArxbXOrNo3krZBuX2zmTqhyeVOy
jGDh2f4t93R+bjaR/LU3XWMWdETORINvvZstkW1/SgMd/7Fq9pLH8qLvjIaI7tzQ5TDOxnc+fVuc
ZVcVzZEBVa2x0qoQc3tmLv03o/b7CgbhJDSGILltfMW6ymRuKcA8Y13iRXNw0zyxU9eLs3bQpE2q
waWKFHNLZnY1rjxG7Rd97BmVKQ7o3cp0QooK48sPpsJDWwZdyu68QvI1K2toqIjvi99oqiyKpF5+
GWWemINm7rtzVp796qHyHhl5zDtUc54ATtWkCAojyVgBZGL5SFcDMXNqo8DmZw6altuLqzKP5FmD
GDwCAHMH1A1YH0l6cYCdC4iuNUAxvIxrcysIoQM2hNSvSOOS2olTg0sj0yF6VMNvf78Kw80qVtSd
LGzNirx6Af2TNyJaqlUThxWLS7b1uBreDb2S+eaCCjL1IiY+rcVL3bzM/NLNL0vxcnsFFIsrq0SX
pTmts7Pi8arrI5Kyo1Po7iSqoaXFzcNlIEGL0NA6IOZCxdY+1l6m6w5VjS5FzbAMe5pD5eTMwile
uhbVZN3js2poKWJaoRPkPYXha54dWeHFpafLKhVDy2g2i/reOi24Btaoa00LvRuIvy+WyQg2US1O
5lq4wIJO/K1d/D4qzfDr7V0SYsv9jcBwZOyaw3u3ZQTGDoOfTf8Y5L9b454uP7z0M2kgFfV++zMK
h5IhbEYxOyBya7uzXeE0HKbH0iEg16G7IPWODGNbljQtIYnenT1ckp3OAwPw676Jb8t95aol81J3
CRDH5uFUhcd8urg6ZguVTaS8Jg/ImM1W0QHxLn7UYg0OtDIfMryO78tuZDhbm5s9rgzIDxz/c+q8
ueNPVmiuOaq5Sz7KUAotSoqhM/tsdJe+u1/mfSeHLGy69fqXK+iqzxQs7vaApiz+qVp01Q7FLUfG
l4VdN9nFiI1oUBaFKEn44PQaeIWHPKapNykigYwzKzvqtUYH29TAncx9eA+mJM3QCrPLALOpasMl
38zOxc+CtbHHfpQ77S6LmrbFYkPWHnbPgiayxn9p70R6/vkPjWIGMkMq2DpRbOWl9yqYyyDdxqzI
DnRB7EOzYHAprK+mTYMSpf+LaWQnUkDIfM4v5jQfbseAj3FeZiDH9tkSRernFRqW442FNT+QAbqm
Y+Idu9M8xTpQl8JGcpyHHs1stkOf4nrm0rgsljYupkVTJf6PaOyvSI8fIWXEGe243XdN+bo0+aGH
VBlj3sF3xngV/44t5JX9KhHt7xldWp1rJCW5y0gWVY7moFGskXwCpHYJyFTVelDAAKSQVlad5Buh
m9GFtSbeqey3ffoqVqMe6FADWgoX6pOYorOkN3b1EsJ42yevhwZhyrg6hffKhxFDhyeeNsnt3aWa
tXQMTMNaW5NDYBhA+KZ0iPW0xB8GO8xaytNo3wgQ65juqwvmaRDYo5D2ebS/FFoOBdWiSscAWJ7w
eN136TmYUSatrQdajl9DPrzfNs2HeTLmL/u1Z4mpJwW9OOZ6ZMSI++oTtSoICY3nPvxlTzoSGMWH
5FPBq4y2oBw7xzdt1L3me+J/bVb7cQnmA7Q40MuxJ/M3A/lsMIjptWHO6MVInagplkNjBEmJjiUQ
gUUpultqNEHcNp5i8eWzQkATbGihiYcnaHdOmMXfy0UYh9Bv62d/mTVVApXlpIIV+l7H1DY6WI7Y
EfF5xFdxBAQ9nicfYohlhEqiJgx/mKrCdpJ7Ezribdqt8ak2TDL+J+8+G2SN6nx7njYjOj+iw11j
PIVTytfvTrhmXvWz99rgrnPX2uNwbK1i/nF7aVRGk1zeS0cf6KqKXua6T+asinqDxX0fJi0TUch+
OdmuNifYTIoAJm+NyuL4HZ51CsOLXR1z3fOI6kdIvs+bHqQvTk8vvePGtvBjvHc+V0OTNMPDYv+q
fV1HtCLIyFjnmaS8EbSlF8CGwb3agtCU9iCbFlWqk1tUfELGO+cTNBagluW+ZiDdauNx9dYiGtZO
/EA3arlHedE3/VA6gVkXOoY15+XFLSAya9vzhMblClQuc7brldYMZHT1OLjjYC0IyOlkPdtOc2ct
+TMhe8g7fAwv/YJ8GrlATwmyuDS3k66m7+HYeZqDULUIUigJoaux5Gh9f11DEvtmdiw4jUDlpMkO
VMNvf786wtnacisnhf+7HZ0eFN8pfbLMJYwGsUyaHEv1iS2aXH2iZ/lqbc37r2ZXRiV4ygHXdqxd
FUcYX4oaebrwCQo35WXq/WgNx6izeRTOe8S5trWVQkXrduUAeZ7yYgWPqw9pk7ZNqK4LQ2UZKVj0
5kImbpUgsR6bIyHZxeB51Gf1TsNLicJcFGuNzq3y0nrHNZyi9U+f6ogGFFOXsdT51JBNGbS8+FaG
4/mlzH6anuY+pzhmZPx06g2N6a5Y0rT57RrtYamHw+0jZvPID7J9GT5tcKvwPI5Zo18woR444n4t
3d2WCrI993QzkLldx3Buix76PpdNOdIt/KRGA3OfOsd9P2BbjitfMn1jtqyxKC/cevc8nPArumv+
2CQ2Ud65/QmV9SV3FanHjGZl5YU5nyZziHOhuy6o9ozkqs0s7GB2YJsl66IgO3OMLspf+6YtOapZ
QDSSDtg0ufjsOW9ZpqnpqK65Mm4at5CyXiYMTEA6gnmDo7qA+Bmx4+GLE3cnHYX4x81m2DqSu0I+
hpM0D8bnsglBte11D146X5qwKpJqpVbktfRoOcahzPvXbglf23VXXzaO4C23vNpVy0Bpiup7eXFS
gL7uG4ojuLmMu2j2tiN+S5auxvfszBaIoeUlCPrY9KuD6+uaUT7eU74Mgy6oHQyZgeyhmD0UOPzE
CPo7q6Ca4/HjdM6XWVgrJ6zaznLH56r7VtL7VLyH7ks9f+2epmlXfySsIzmcUdMwpAs2WBn63/MB
jmxwHcH6x87sh5LLFX1WsmZOx+c+t6O5K054405uO5zK8pLDlRYbCsfwxmexfEJlQZR9xJ2722Or
pi0djMJf+QLZDoS5cH710ScYZs3n20N/fF/yQ8nLhAGGOMiX+789IMB5OB7wrhJ7dX/HPDeunBP6
seLMS/cZSUY+Z2ULeckSRqrNIEEUeUhxIaxW/+32j1HYSUY+523//zi7kuZIcW77i4iQBAjYAjnZ
TlfZril7Q1RXdTELMQ+//h36bfyprSSClSO8EMqrO0n33HMt7njQfup+8vjDaOzKHBwV8VxObmbE
BeSf5ucye2a4W+x63yfgMPxfX9DblucMGbxc53a+lVyjUvpOtFEf1ujkfyZlT4slFoqpwW6ch2lS
nXg9+l22VV/V6I6KdjYw5qEeCXF+DybzhawD24wx78sI+qo8YmyNO05h1suN+7DucBXbraWd5vng
mmenYG8FadFvt1Xi1slJsd2ZLhGnfTx8SgAccTDbfUjZQ93JneqjmG81Z0XVeJT/jjJzNL/Y9RyV
PGhaMZWnhCSZ522kQxr3rKKgM9aD3obhQOzaDKLGPHvE8QcDMHQLc6TwR44bHunjzNFRQdFxXRuY
Zd61n5yx/ZQl4kAi6zSkXVCa47mpi33+QgVHIy1dUs65ea5Eil9k0C9lX3p+EVVf7nsMzcmrsOhm
8oqEFzA/1AZCEk+HBa3lSxIf7i+v0Vl1vrbRVVlvm5P7u5KW+Za5XZQEZWvydmN9TZLkqIjowiwp
auq1eZlidszb31bqgtCBOZ3v5BRkasJ30LTYUOMPF8uZTfTHvh+2/uB3KYw7OjmYEVrzQqfikAvv
aR62SkwfDkFBeqTyUM55FXNzasyLIUffjb5XYPAwRyDRLL/pi2+9mby55B9ZovJUDede8JfYtnfd
tRyVqFJGcuhjOYvHZQgG8uBEr/vkpbiAGCSDrbVg3Z7yL40X9xgKamxdynVapsRwwZeuywoiHmlj
P81R9oUL+nPXvlX0dE/ryhG2V92GBSOUPe8gi61h05pdq+yUWdLali2SCg9dKDqwqW98jJvdg4Yg
joqbHnJpFDGFSBh05C3JIvEPLyq+4f3W4Pzfe7Ojoqbb3PXqyI7lrWuS4zhc884Ip/Zo9xsBQ+Nd
VVJKVkhG+jaVN97EF8a/U54FjLVh1wPQG1vh/bPV+D4VPZ1Scxhk7onHwZ3yhzQqn/Ik6T9xK/6z
7wNKxG6dHrPJzPVnTMJPjK82Jn+X7Zf7i2uSD3UGN83nZASUVNxm8bmvTsPU+pMAi+dfnhvy+Vcz
bngEnZQUy3V6MN95vZS3pLL8AZVQFx0czmbr97+Prh/pkmq8ohJIAeby5uE2HTfyE8m/x1nuk1we
Pe934p4bWYaYWB9E0Svemfx+nS0WV4FjJ2FWhLyZwtTdqjN+TCxKHBV8zXPMnQQmBNtBxSQVY7CY
re91jxMuwZ7bh9IkYdGQ0Im2ymq6GKaCshM5F6mTQg/bAxh8AxFOZ3JB8TRMj8mGQWkOUQVkuwZv
bBnhE46XPXpe7g+J9ZShleW+LmrK5o6tZPHov8maWbTiJpbPhplhtt9nRzwv0TOP+yBOep+WF9d7
4smjlZCgwUWCJC/3v637aev/30XiqYjBwF3CyEwX9ezGPbAoPg+bKaXGS6uI7UzmKRnNpXutyOJ7
lXmMs+Zwf+e6pRX3MDgVmdJqrG6isE8W0tOk2sU3DS1WEvpqGjunSdPqMS/eCuMJeen9LeuErTiD
YcpSZqZZ9Ujs7tj0HmjcxCuxNsKKTiCKK7AG1H2khV1Hg/ldRO5BymVfXcBRgdrSzQnNFlrdJtL4
nBifDdH5McqWuwSjwrTz2GtKviTyZmTg4p+NxJcG/2PwYeMd+V80wgduUmXAjEuQDdHY7l4dEIh4
8gUjcg+l+Bk78Tn2ikNvv8xT/0iHBvcdy8dzyafWAwcAnYd/0q6+RF4XFORc24vPsk8NuYGdKnOb
myAHoI58Fp9mWx6XHogjBwPx6s4oQEBavCRZ/jzLbCMr0aiPCkiOWCNshyFviPIiw9Dg8e8xA6CG
VU22ISdN5qDO96bpSJO4MatbbONp0a6Au63B+HGLo5/JnuFAyM9VYLJAPmg0q8dxBysceu87K9PP
99VIE9RVOPLUAE3kzrR7NVyAPyX4LdrAkW853hSG4o2WuV+6O/NPlX0T5XPLsxaktu0STQcyeuKE
6/IWjYPuqBVPYS2kMR0DqxPwDZF/QACS97/vC0m3tOImyp6lRjpCi5aafCtS8isxqyvu3W/3l9ck
tyqObQXT4EKBnddgja/s52qZ/KY+Tv0+V6EC2BqOSTBzA08UF99HF/DE+c0wvY1IrNv8ahfvouEs
MBun8qLqtvT0Sbb2aXINv+uT56lMj/flo/HSKkZNjk6CKaZO9zo2A+r/nHC/XOxf9xfXnK2KUa67
mg1VZ4mbk30FRMqfvICRn/fX1m18/f872dgilbLIp+7VjSrq22OOFxVSbliubnElmJPeS/hgTdD3
Km2DGBNZggrzBzaO9d8Rqx+4fxWk1lSDMLJuhtDHv0iThsMwBxibAOBQyKzioZ4fu24MjTJsC3Q7
2n66HDlbgt74cV92urxYHQNO7KxanNjsXm2wpQ8DGE0w66Bq26CtX9riy8DZwW2ncIk2FMH9+Iqp
otpqtPaZXdtXt9T+0dNriRaKRvyuyHM2XTbnkWqsRUW05QsZ417WMPUuO4HNw7eqvwpcpqi9BZHS
Peb8B8tGG/AZMqt7bcpbQo6JFR8Z9Q5mkQfl2ByGEnDG9ots7MCOG9B9LwfB09P9Q/twqhAilYpu
syOSFbEBEkyeLgG3s8BgT1Z/ZajRW+JVlhfTBbyjCVqvPzat7Q8ru0N5csRbJ8GJmjz0DTihPC8A
qCy8vyeNgasA6jgnBh4nkMdw/uilX8b6hY8bKqM7zfWT7+y7KZtEYIQSUrzFDAEwD6v+Rw6a2l00
gJCm4j8aZzSzDDN9bzFYxOza8cnwZ59QFOeRJcVoufM43wxxK43fjvHZHjauRxq/pGLbUg7qzUGW
823JJOoTIHuBJe3btRLiDUqb3o366pGR4VzmI9CMw1s6bshE4wBUQNsoSDqB28i8ZOZynMjRoeMp
KZuwjXK/oEMgja2irkZvVFzbkIIQDqw43a2bHzn4C0n0l5GzoDI3Cjc636nizcaVmyWxmXkZp/St
SEOT/F1FVZiky9lsnIAWF3f61dVbLCHa76lJgD3Y+ZCZ5kV0ZijT0Ov/MXqgTIviTzU9JtN5IMaF
ZMtGQqNRMZXlMwFjs2zyhl2yjH6p4/g3S6eNsKNbWjHpKa2F3bTliPy9DMC9G3TpVilWt/T6/3fe
omv50M92P99E5fmgZjh59rIvF1AxaE5KQaGa9+Mti09d+zmpNi43ui0rt/qybHlvtN54S5Jnw2Mh
Jgke75uy5tr079PUO2FMgs+Yi4KV++6nOfjS+mQ1n8z+J2aUbjgL3d6VpD2WES2saaK3qUTaFae+
B1bD+5vXLK1iz8qoN0cMVqQ3T7pnMwZjn5Xsu7Cq0LPG4qCv5TW9GUsepJb9tJgvhtFd7m9c43hU
+FnVC8yhpw29Ce9aVBc+DoFbBs28q7WNOCr4jFU5tTPR01tcP+NO4DvZZWm20MAalVE5O3MQmooy
GejNlFeSh1b1dQJVnEShSrQbsHlNrqBOGGccs4ObfqQ3K3qO4izIf1j9FvhMJ3sl5NpdbUbRANln
Mw+owEh6u/+7itvQtuYt8hrd/hV7tStzsnLWYv8lPVWT82jVWTiUW+MndMsr8ZfaFCQYEibFojcy
SUxvfUJr7Ya96uSj2Cu6aYlc0Hl5S0EKnj8jV1zoRVZf72v+xybLVYSZO9ulGacdvTUxOTnLcEY0
33BluqXXfOKdKxv6pUUbUgpvsOKEEue5m8XOXStxVSR4tbIxKONmoetP2EWYL/mGuHW7Xo/h3a5B
3zEPnmGSGzW53/Ym5rdvnaRu6VV93i1NZc6NpeT0Rno3LGI7HPN9DoarULXeMQcQIUIgycLORlL6
8WBdM74VMz7WQa6i1YDNymiyzPRWuy4Jy977NbOIBFZkvZq5JTYURvcVxUqburTsyLIRmdofcX0s
u8G3B8Dr/9xX9Y/9JFf5OlsLNzBWV3hx5QUGVp6FjUmHX2e38JetvED3CcVWbS4BSo8luQH1GnTe
KfZeEycK7H+6rTcrjYxU3FppxEPSzDa5gZA7NIbhKMzol0VRsZ63jkGjpip2rc3iuIWvpDcXeBef
xxxFI4qIcv8UPvaVXEWwgaQsK7MKRmDH1XGOjO91ToK4rDZSYN3yq9ze2RiQlLmkNeRDreXceX9b
fDqwot2V4HAVxlaNRjNi+CC85cgOUWFfuLPF7aOT+vr/dxvnU9HWBWY23Ao8+EeNd6jTrUZdnUyU
CDuyWSDWEYIDlT6Zwoomvrk1sku3b8VoTRePhE5mIbWR5WmMmi/SLjYK3jpdV8Kq1xYjQwWY3Nr5
kyHD3P021b88jKK5r4m6nSvGWrnwN56xIIjwCDfm2feK7/dX1ghcxaQttJwmp6Dkxmz+danKwMyz
vydz6w1SIxcVi9aKqCcjgQll8/zHQA+eGVuAGdBjlm8hMjSyUdFoVl4zSZmdPUb1b5FHl7jdmpij
cZEqEC0Z8p5PEdI9b6xCVv8m2XMEfUSnVhBvDUbSfWM9l3e2lE1elbgUOtnkf9X1MY7Oi/hj5QHz
dt1GuMrRGfdODBAV/EDSdBee0AdhWb6dT/vcjIo7G5beMrtlZDc0IwSzcANv86lIpzuKuUJDwA/k
YWln+D4Nx3lE5GABGXddjLk6A9nqF0owp5zc7Jyhtak6yPTPfZvSbVyx1iWOk24lybuBotPPiv6E
earPhvzZFs7rri+oCLMlEnOVuyhRTuUn0QW1AVL19pSTr/uWV9LhEsSrUUkdcjNtjmgtz64NYoG4
vIjK/fv+JzRWq2LNQOkGLGzuoshKZViC+NbDFJ99S6/H8s6kumlsHGOA+GcXkEHCaifIhPXPvsUV
e00w8qhynILcemsOiRxQAdiCEelEsv7/3b5bV6BReRHkVvRGMEVRgDJAuG/XSlhtZoflVZ/QWysp
qnv5OZ+37sTrD/9vkYmrkDIhq4rnI6Rt1m7gOtnBE/HRy7fuqzqhKIE17fkiphaaLpoYbJD2Idvk
WdUtrZipLTyzt4Y2+Qq4f9iOWQAkyT4VVAFhtlPFnSlKXIQdPxPll9iS33adpIr7alMTDfRZAXGn
7DIQeiBIqO8vvVr3Byep4r1Sg/U1WgCRezUpHrLdwOwOblmfIvkyku+k2gqrGrmruC84XSQzDQJ2
WVonk6aPpUdP93+CbmnFOt15yq3ewU+ghXuZXecFEPJ94ULFdLFoapgYejgsnn1n/Qtd2t/7Nq0Y
5yLbmYEWz76VMkUNFkQS+0hPCVchXU5sCUIyyAOUv8eKmA923R3v71pTpOQqBSftXBYnDi6QmE7r
V6DbQz+5s4BxYR08MwUgJTos5lmK595LA9TrXHsj+GlSJlux25iQvGgw4vE8RvMvDNKLqvnqgFSn
rYpD4+UbJvyRX+OuqcKVyzFGH4WZiStJ0bRpdTOecsczi92NNqOPVHVdX1HVrrZIXQ4e3hAzcvAm
/mTjInX/aHRLr/9/F0i83h1HaS/iKgbn91xbvR/Xw5f7a3947Ou+FW0dWIoqSB6VV+vaH8yjeS6D
+CQPSxD56PM9RjvFz/73NxgcUIF+zCH+9mnKX5bou7dVktWdrBJSFpE0pUvwCzALswcil7Gw2Ko9
6dZWdJP3ZZoOJRFXTAzohm+9d8qGjVP9KKuE4NWYUhfCaNrewLa9t9H95oA8g+YXcBBtuP+PzGpd
X0n6omQoBI3y6or84ESjKKwYxn2TKaiy+HGxtmY86X7G+vl3ysncxrMcC9Ifm1ewPYFHExSavhnt
eFRZf8X62XfLxyWJk6KG2dYdBisa8V9yJdwGn+9G+UVzwPb6/3fru16WE9LP5dWtPvOqDss84Jsc
Ix9F4HXziuG2LvxnbeCIq7k6YCbEaQTTJR29S1kvYQw8md3uyQjXTylmTMTUJKDZFddyBLHjko5Z
CDTSFjxd44HUuFNg4NDUJ1g9AwhxttilElsYQd3SivXy1k3LJDKKK279f+wU0+Irb4snRbe2Yr09
i8uxHlpxTfuOf6XUtr4SDEq67zk1i6tg4twsLZp7pLx6Hq7KBSvF2QCEYJ+/VLHEdGBzIihoP+zM
++q0NfBW4g+GCGyYlW7zitW6dEgjTBGHWYFB7zBYpnmYXbZRstN4HhXhO1S26dg2La/NnD9ZBn1I
Iue5ZVWQ9uQst76ii1wqzNexlzHiNUPkOrkP5aE6tZk/vUwBDcRBnCjeGzdCu8ZH/AfrW3JWDDY+
tMgvtP9tjpiM+3JfiXRLK2abubUX1Rzek6OrU7yy5fOwB6EMj6BCewEVL6g9InRZ06fcPfBoo41E
pzqKwY4xo7xyII0oS/28Lg447A1nrFtasdfYcQfcrLDlor1Kpw0EptjtkrOK5y1Gu+icrIOuJPQU
89EnPD5DPBvL63RRxfOSPk89p4jFNXnqD/G5PRmBfLSv6DY+5kcvLDce/zQCUpkpO3es82JJkY6w
b2N/AznrffFo96+E2RpsfnndYv9r+5GBcz0kR/OZv3Xf4qA7Zf/Mr/c/pNF3FdprChu9n+AdvQrj
r+xXIzu/bTdk8yHiCQqvMk/mHY+dtEOQAoYxzM/xgzyTo3lIj/U+p2kqxpqQeog6txdXtyvcx7lm
YLeYM/OwTzTsfzMRJmswp3qjuPYFKKXyEK9Ffu1sGK3GJavI3QGByUoTS1xnI5VBUgESRuSXdfQY
Brxj7t7mXUV3wIoJu17XF23C4ftR3Cy7p3rugnEPlgInrEJ1R8zuMhMaV9ek/tIUL2V9XaoNxdSk
sSpEl3QmZ+Y0lNcOI9XZG6teluVAm60ZQBrDVUG4eS3TOHIQEtsIT4zZckrlhs/U5Jgqlnb0IuHF
0VJeafNDRifHvtrsAtIjf0wPsdx6S9KJZz3ud2myVbq8AHkDMtki9cG+yjP0EFkHV552Kb8Kq80j
D2PHFiRT0/wcj7cGMwqyegN6qVFJdXbDgohSTb2DFB+zP7o26P4aNlkjPfx+9Y1t1UjFaIdGTJNk
Vnkd3E94G+RW7dPxyWhfc5Cvkv7B3nkPYkrUxbyukVCGH2FPjZ9REAGM/sCO+6SvGG2a1B0eOJPq
KlPj0PHlIZ7qq9cXGyqqUR4VW0sxB7i0HLe84hEvtZ5xYQ94cY2I6d/fvsa4VGhtkmNSj0WhPE4H
ksK1qU1ueAWN6qgsjpVlD50z41EHDzBhSYuHwnskfOt6onHKKmbWbtPRsAyOoJu/Rdnf4P0PahPM
FdYzBpoc7stG9w3FcGVtTY3M1mcpZgTJ4jw5dH4w6/jEsjJIMRHu/md0R7D+/51/wMtvsmIf4IWK
40K+ZuOX++vqDkAJuV0i45abUJ0yRuXnuRX+uKdeCNNVWRwj4pSWK7H0iPYLs7ZOPKPhvl0rxpp0
bhkV+XpddsrPEx/wkObVmDdZ2GzjWHXyVizWA0nBFBXw+jzuniLAav0i8TZyBY25qlBaUkdljnm5
/y8YdwlGMHmBkMloNq6HmjNV8bRGTR1BBgi+yg9OEvlNhfa3Yt+9WYXTmiBbRCM4E9fcIi9oxbVM
1Pk3YXSaYKuCadPYGmsywwsbBTvw4SeFqpNA1m7oWgexxfqnE9D6/3fGJPDM2+DBBclC9o2Of9UJ
2nnZhq/UZfoqnpZGc9w1mOB9jb5G1+YijsmRfSZvxTcLFP1xmH+/bwIaBSWK4aJhvhfNjHe7zPgb
BFkZ2uY3C1s6+ShBl2LKp+e2cDbufEno52J6rbYwbrptK5YLJrKCYgQZHnUmcTG4DPt+6z1Wt2vF
ZJtxqOi83scN4y9pHjC7w8ez431pf2yyTIXSCrZY6USRhtglUsDkAAjQaaAvibFx8/l470wla2zL
uk8wPLu8prY493bxxuIK3JNbc0B0y6/B653CFw2jmMGEJwWEw+OcOz5N3GOzC1HEXabyQfaYPTaM
KZwlrug+9UtjD6p2XXj9Pe/2DSRCQrwU+5bVdBIUfUn27/sH+nHYZiqoVhRjwse17hC3TvfEszys
h+QneLom35FJE1I5Hu5/6WONZyq+tgJupjIqXDstN51ZaJdG+3VBu99WM7JufcVYI+k2smlqgTAL
Nsio7VO/Xt7u712nN4q1IqiWrgAY51oXfxb7SYjnNPp739KKtXrt4tndiDgSD+jzc855hr4GumGu
GpmoSNrOAlDRGKA3M28xWKs4JOCKuL9v3dJr5HqvkmbfmqwxxJW3TiC94ZRW++6ATIXPmiMDZ6sB
39i3ZfZAGpb5ozf8RQlo+Qn3os/3f8HHMZapZJCuhxp0CSbRKzgsTrMxH+IYPanVIbd/SdGEVXO6
/x2dpBTj7QyndNJ5rUjaLCGHying26bUq7ae8DU2rDJDlqxirjs3uNMujT82/BuoKJ4GjxxBZPrQ
9Ha288iVUFubM+jf83a9O/8iaWglG3maTkCK5Sa1XJZ8hnWVRf0nqgv7mJTE3pWnMVcx3a4CZ6In
UZphRfSDRsYRXfhwcnB2909X4xpUFkiTRSIdmg6lH7Rp1E2QNjYm9GzclzWSUUG2XIxA1GJy63VE
p3Z06Ied6yrGC7hOV/Ud1hXzcbGuRbIvfKuQ2rhmSzKMUlydfvgK8sgnWnUc5IhbF3CNsFVgbWsT
OtkJhN3h+jqbNfgW0dkQbym4xpBUfkdCOlTK8YZwNc1XYV04XuXsGsCUCvy8yeG+vuiOdP3/O78Z
NWgz4wJvu5iswENHuvZ5aMzx+/3VNfmZiqplkdMmsWjg06I8bG6yLQ8Mren5Rjz5+BWKqYSNFNW2
pak9gQLVHJgYhtXzo0X+STqg1bzveYOerX1mpYJso6GPOgf95NdiyoMpOeTz5PfGxiOCTo3UmJtK
m3K5PlKj/bSQftaYPsZD3D8CzeIqxHZu0taZ2gE2kNinIZPHyYjBnrHVP67RH5XIcYhaIx8xIPKa
sfY4YJBxlmxZl27p1SzeqaZjgeA/cnG6rDxV6aPI96m8iojCW1+zNA62XFL3jXlQnaQUWwU33abX
Y3i36Vx2xWAOLooxkEfcWIc03whLGltSGRtrNKs4bg9xjFl2c83pnFbRiYHQS7TuTl1RIqqxNKx3
MQL52gKVcy4E+2HW5XQYx/H1vjLqpKOE1r4ZS2E4QHTVYB04zaUXB3G62TKnW12JrRFJHTvjKW5r
xhyUhQxMuu8Sy7hioqWHwVKsxdKLlYTcxC2Q5PRn57j7IpUKiopaNjeiRH1wJN7Z4p5fVUZoGHW4
S+4qJqo0u8rMarzfeAOe6oPENBrDHxa6hxoPF0IVctvNpZtRO8GzXBWF4zL4XSxw34mHv/ftf7WJ
/7Gq1mp7bw207jIG49yJgHX7EJJMhUKlnZBkyRCkxjz/NlbZM8H4bHRvbWR8miiugqEM2xLlUED2
nKALL1hqxztL2VZvdTQlPimJ8ac2vY2D1nh7FQ4l6ozng4Bv81gZNp7hx1YZGuiPvn8OuuVV+61J
KXqMUbgu0dKf63z8A4TBr4pH1kYxW/cB1YSNIhddhGucY2V+8sspf7tbx/zh8JJVSRUbnnIyyCQt
sPlPGHMgL/JYnazQqsPhAD6Swxb9pOYnqPgoJ/M6jAZHhl8XsT/mqHheY2/DTWg8nIqOGrPBwQPy
Kv/mEruf6j0zJiAalWBxnCVdzBGPIYPxkNEHYwvrqdF9FRFlNpNddh7gFaz9mRez7+JyvuTV2SCW
P1X7bg8qHqqYkgUjzXBfw6i0X06+PqO1bCPv0/2A9SDeOR5MUEjQfYq7f+Ekl1yQ33iCjfACOPJA
NPJnbE8blqU7WTX0ZmVS8XECkKYYfBcU7infSJJ1+qjYLKjgozT1IJ7F/VqABqtP/DH5ct8f6Hat
mCtxOrdaKlywJiPrfZZ0P5diOexbWzFXK2X22BITiIqqjJ/TRi4XQbPbrsVVXFST2S1q7wgoWVOe
7SQ+GpuYKI1MVEgUaP87EqMKcHWN1g5IEV/KbjTC+/vWJIEqEKqcbUzERcS61qCWbMdrVgDJIjEY
tPu87wNKpG1SikESC17UW3gvILQpc/3evURbDBUabfwPEGpAZRMtcutd5yVKO3/ogdgo9kzwgx9T
oVAY0OhVWVtj93x8sRv7l+dlQcO3ygE66StGmkhMEbVGpK/R1D5wKnw8c70YTRFEQ75xwDrtUax1
6Iepphx161q67YMZtc7RtKtdgE6moqFmDLyIOMPlZKzQtPRaGQ/FFqnJh0Teq+gVc0WutyRI0pCi
HeXFDOMHca4uzMdw9jDbyKQ0slFhUIWVZxzPx+v1RFZZ4LVhgYb1rfxAt7ryCDV3jJoEo6avbh8f
GJi86Eg2rm66pZWbrFGAPyK2cXWbMbMxrDsA6CKb/n3fYjUWpQKhMncBjDxe/XtbP+a2h+ESbZBx
a8Mh6Pa+fvZdBARt8eCA4lxcqx7EVSmM6tzwot4Xu1X8U5t1tJbx6ixN89ROzsnJfu0Ti2KrdjJ0
VlHg3WMsk1NSlyHPp8eaxjs3rthpMi/eQCQin5cPfm3WYSS3UgFNzqFCnrLFHpp4QjKWVs/uchrz
X7EUPq8+mam9L7aq/IJoGC2jROBlMfc8KU6t1VDcqCIx7LsvU7VwOk0mZglwgd+AMpKThHb7E/Sl
90/2Q8J97lJ1Sq6JKXHVBIJigHZRI/xZBVEYn+LLEphB+kMEXkh3AbioWkAt4yaSTlEh2rrP8P3g
ByH+lI6Bt5UffxxQqFpItdrO7CwOtABbLij9ynPpfjW38Ca6xVeLfme5xQiEnjMg1MqZhmbx0qKU
lzp/2963++fwseOhagWVj2k55+vrt+l+whvOSJ/afT0m4IT9363HxCusygWQaCnQY5LBKfDUer2/
7Y/FwlTU3GSB+aZ2cSfJl0+z/UyBmzPGcEiqDdv6WCxMxc61zcLcdJLAJIz1o1tzjMfs7QuJ8w3H
pnHIKnrOTIvZwYsrYEToaVuiOIy4498XjW7r6//facxM06L2VjjFxLrH5vdcpqcy+nl/bQ0Ah/1r
ze8WJ1xMrlWkUJe3OYjP4hiFzmFB34p1zA5GuMVGpBOP4vcNTse+HdcMufmVmWVQO/1O6Sgu34zI
4qbu6g2ofRzbIwUhq6z+uS8e3baVm5QYJp42mbnmNo+DeEy3AHO6I1XSslnOVhwJHOkIFAI2PVhl
ADThrk2riLkox4t0GWFxxrMSfDL9H6vaM9cK+aSKluOZM09DhvjdG0OQthZK7TuxAipWjiZNwvM1
VV0SsNynyFoDa8r25XoqVC4DE6UQDC9wiRl9d+NyCYGc2+Kd1GiJyjtJhT1PVoKds0R+rmsndIkZ
3j9LjVtU8XFyjlyGASS4eHRsPtR1j1GFbedLz5UBksANjdF9RbHOtB5AnmaszxzsybafEvHbo2fD
2IjXGmUnioWCfcCxKUXWITHWg//ELHefbo350a2tGKjNSTaPJqIpbvR+VIYIdzPZl2Or045ROpvo
yJHxLQU75S6mLdXZ0m6I/OONUxUjR3rqlDPHs+fkfiLkbIPlwNhzIXaYqaaqlQc8T02q5mGs+HXo
kmNtiIDX1Q+e7XnRXj+hODCMi2B4y83yh5ZZ2cNkkmuc955visE63Nf8j4wKX1CTDYdEYsXRNw/m
8taay3kcdo0Pw8rKlVJWXHRxBSr5BcwsGe1CFAIOwnKDfRtXrpVLERWJqMzygQoZ9GKlFnY2vIFO
Jqv9vgvWSZ24Pdjem4faIAFIMc5D1248qeqWXvX03dKiS4uMTFPz4NrkYk/5n15EO3zvepLrJ98t
XXpeGstxaB4m+5sNSI3o3I2VPzKidWXFbzldx7LRQ9+hKZ0Xz87eqnR4Mfo9XVjr8orjiidiO2O8
NA9tsQRy+t3SP4X5MtCNqspHXnddXvFdnVVPDm3j5CFKMfaAoMeI1jXA1VlQp1slOp2EFDvN6RSZ
IFBqHqy0A5ys/Dxy49qn0csuXVdTjYUbeWrIrnnonMQvpyxMuXu8v7Rm52qmQZypy7IWwpdp9VCY
n9O2eerSf+4vrtH2/+Qac9sBomaVD9xsA8yjPDaYq31/ad2+FRs123iWbVFWD4NXfzbKL6bIv5Kq
3nAuutXX/7+zJZO58TKkkApveRWIfviCApoMaJ3vCHpQSjXhKDhIu1kFhUFPx0n2M4Zw7bnHrEsr
1trHtG/Iqu+GyNClEF2aGNigrt9QGI05qWkGMFigEZkg+CzGZLxLhukCYAryxbJVZv3oBWjdv2Kv
LgQ/Zxgi9VDT/JmDLTpYGBcgJqofOvKQYyLzRm6g007FaIuZV/nQwxcn5fxjXqbfY7FrbDr7DzRf
krarkyJuHjLXPYzGdMJ70CkbyS7l/w8yf3KaDhO2bPGwVG2YeHbr50Z8tBa5y98w9Y2p7EcwQmaO
eJBJhNtY9IVPfEN91uiv9k46kIxit+OC23XBIHQz+cqWQ1m90uQTcz/J4jy3W+nqxyf7H4i+7EhB
aoEALnnnN7J+GP6PsytZjlvXoV+kKg3UtFXP7SF27CROb1QZJZESqYka+PXv9Fv5MmarStteoCkQ
AEHw4MDPX9bEnX8w+pjTm6NLCuuv0qd2eLKdvyxfeJYzqUZz3LweahtTgtozHqSDpPGHT9Kv73EP
2dss/sImeQa1zwLqzqQh7cwFnke06DbgZ7dXOxZbWeK3mAC4TkeaB6d4XSRTFvEzJfMTKs/J5DRv
7TRub4s3rV3z2wFkhdPcutVZ2VGzxdsr+G7bdJ196ij9qPIbRwJYdo4C+1pg2tUi/VR6coeGUJCc
iwerX2Iy/jjQARb+30MmGKjw7BSHDG+eW/oKXrpEjbs2mpJVZJTuP+B94o2FzFQjzv3VD8J450Ri
wYBMi9f8uBzFPIa1255VlR9rr3+e8ErqEbrJO5zD+cK/XKV9EC10/utZTsgOGSypaIodRcuBp+iL
Pf+VpF7Yb4Mx6Xj9MLemElSd2XlO3QfqiceKr5ryCu1r/sxm0tG6RBRFnegZ8y9/KV+83naB/z9a
fqQYzX9jQoPKt+zxJGrs72VmTe7sy9LN/Afu592YbcchnMgXKarYnjfDEPnWbvZzqb52TiCLz0QU
hGBqm3Td+sAsV2DeahMMeQE2tUCVj0EvK2BlEZFElYQZb3aFCDBNahMGaAd5tYLMss7u3LRy4xUq
kBiHWQ3j7wnoQY/vbNWJCSOvy8qbD6qUksG2J0ewx7xnXvk3t6eB727r4uNczdXRyY03zKWTUXHm
KjjjqnLJ7e6R2PXCg4vBQEIt2vS8qBg4n8TZb8W9pYaHoZxWVGxwFuroZDKKaKxZWZxnjBNVPUb4
IQe37fK4SjE6OjkAexdyTIikrbuz+uJRUtDR1mTBNw1615s58ASFwVwTKgf1/LcKy5dCvKmoWzBw
g9b1To65cUQAZhekCQ7Z0WD6MmEu6m21GGKK3scRBWMwgY8Gx2w47qo2SyqvOwT5uO0V3d7+C8Pq
/yFML9DNm6Kf99xMbFer+r5qwwWbMYm+xuN3N5PIAZU5tzNxZmXJ8UCBHuFKOUvlMpNurr+/k+4H
flYGlLRnxxLHrvkcFEMyDd6uHhaUbzAavavD8WMP3GZAys+iy5KSBw82CQ8S3BbrNH9V27sPGEcw
CzdlMZyiLmPB3hvLcDqROAMn/ro/0II6CBxTjAWH/oe8P03R8GClcsGhTFurxXRXWiVxMBby3IZU
7FrLHTazHSy1rRo0r3N1oy27mYCeRHwf6WH27F3d4eW4KHe39WKwHL2vAMRjbHCux4dVWZ+C0cNM
UPswZNXBd+yFvTX9xfXL3u3tXKWC5SkCvQtSdu/FHy+ju3WB6Lv9BSYFaabjom+BE78tzo6HasXk
8Ee/wDxVR5Bv6/5AM50wwmP3AADo2apfg+YyYZ5CsabR5XqUaLYThfEAvswSxwf/MzTfMv/XOP6+
vWyDWQZaNk95ZjE2ZzileL33Y/855fm6YKY3Fsw0CsKRNCUq2+gDDN0a/EKheLu9bsN+6l0FcTAM
1Vxj3Q3Yl8RUAeJBTlNeLRi8SbyWvUfz7ERFWFVnWU6JJRBrsiYBSGV/e/UGY9ebCtgo6xFpFT+3
YwnCDPc4zAIgJwkmf28hFhs2VmdZtShVsz/jC3Lq7rssfayGaEE5JtFXpb1zVY7s0a4KUOfYlWw2
rZvJpB/a7W3VmIRff38vnCheT7HNzxYo2u+ikdgV6ENzb13xQ+8i6KyhS9HCy8+lw9HuNuDomNtw
6Q3QZDaao6oU8RHpZHUmXn3fduUXXo2HAQ1Nt3VjEq856zBnswwaTMTJXH/fFe2+djuwy6uF088k
XkuGW0eCjS0l3VlZF7f41RVfbPq6auV65wDaax3mFy0/cy948uzhhKL9cxTPC28YBqPRmwcm15pk
7bn87PnD18orDtRew+GH2Kv3D2S2GrK+8ju8RGFAMDoYy5dysbXfEAf0JoLccyrPabGhFM1uqgUT
RBFsQli8H64a14T1a846WMVktSLszsR/U/JvMX2zp1/rNlVzVXBluLyN2v7cu38kDjsLlA3NEgDD
YIxEO0+twWI2GOS7c4V2K8JlEssf42I6YDIYzVFFPvg08ineF0HUqqrhjqulqV6mhWtOWqRlUA5Z
kwNFPW8Dmm8wS/lIx3l7W+kmk9Gc1E+72s/svj878YMCY5HVJbl7mBcpIQzL19sHeEll1FqwFz8G
iZNt77waxJVk6VndoHi9haAZiiir3SA7D5l3oaUfnvjYlQtnnmnt2vWJ2CFruwJrLzD/Ab3qXPxO
+2whgzSt/Loh7w6mcPbTccgEP2cj6MorPlebWE2vt3fVJPz6Re+E+2PugDb76qVjhR6ccgvwwbqo
rjcOeEEP8PfAKKpszq6i/p5VNWCBcrtu5ZqfghEqYj6BWiYl97MYDo0drMvxPM1Ja7TqxlzkKHAq
+kaIONRZ+TSqeeG13mQtmqNi1BwdGOq057geps1YN/UGZ+q8d6tuqZht+gvNWYNYsZj26HbI1Ccx
2EnH7ie+dOcz2IzeM9AqwPrnscvPpV885254jyarhUTDJFpLf4VbicrL4+6c5ikuYcGZpvHltr0Y
4pdOmxpFblv4IVRSzo99figj8P9lP4J5XnBTg8r1noE+ZT6yDRvnNZgjS19sRqfdDQDZrVu+5qiu
M+D1FW0I5yE8pcEmiP5KtZf1wiXSpPfr7+/CAFE96asZynHnadOM3QZN5QsLN+lF81Pf6uPGGhtE
mPpXlOZJbj0Fzpd1StEcNZiokGjzpueRgB7bj05yGr8Xo/dpcpslKNP/QcYfFMV1QFanghC06hZu
HUWOh3sQDFLfvrTM5uOpxQwdJdD812XBWxfJ1KkSt+iGwEr6cSyyfRN6tvAS3IWK+dz1xcBf+VQp
0GKHqRd2zmagVlqDnqWwgMUs0qhSKysPOrxDZJmXjugGOaex3PZemczNvInGv7dVb7IYLcJwwOAl
6hropyqHTZ7n2zn7eluywVF17JgDivws9QNxDjL6Pbe/OTT9JFJ1GMhSOc/0D1qUkX3EaVo63bmL
ZY9hBdGveeqmhBZOfQpiTMu7/SEGy9dR63NdMo8VOTZAfG36T1b8TYYLt0mT6OuXvfNXFnZZH4a8
P9fhz6tTYQJwupijmoRff38nvE9TP/RyGE6IKj9GUP6cJHrsizVjUnCx0RFlXjpYc0YRyYr0G5Hf
J/bCxgXTMa1cizXAZDW0FGAU6wGQiGa6mdrmGOI59/aGGmxeh5Q1U1Dac5biCBmvrMnNtlvEFphW
ruUEpaS0BCVZd7ZGvutD7yEX3Z07FAvPTSbxmrf6Y8rKEYnH2WF04zvlxiLtKa2WKOENitHhXjKk
VkEi1Z3j3sesDC/DCA0rrHer1K7jvdKQ1hw37e4cUTfp0fLuTr/XSdbcSKbg2JBe0QNg5yYSeZjK
l4imDBrXYeU+piPJvCzpWUX9ri6nv45odqUk6woPOtIrQqNQnsfYUEHzVzZVX3orX7ByQ3TUkV7R
IPqRWlg5y4NNg1p+0s8uZrap+64r1mXYOtyrVYLzwMGW0ugLYT8jDDAf1sUAHeg1hlIWkuJGI1R5
F/gEg2Gd13ZcGjpp2lfNkwSshKYKMQBEDA/pWCbAgr/JWi0o/2NP+gdZHmReJ2Yf1YcULOFlJLeN
XAdf+qd/sOWWW6c2Vh6GvwMCyhdHLNz0TIvWrr9umllOn7Me11/Qscftp6HKnm576MfG+E+7YN3a
TkZCH2dROOwqv7y3hngTi2zPePTl9l+YVn/d6XfHHV5tvSbuWtBQBpl8LKqse54x2mKVpTs6+yrq
vFWEgg90M7kbJZyTYD9Ge6ll9mNr/KdfsHVEjdqsXZ0xl2Bb18MuDzFzj63Dmjixll/PllNbPQZC
nCsv3NUBBqDMS1UN08q1Aw/NE647BbDGrgF5MYp48Yzef5CP395Uk3jNTbmPKUYYEA27mfl9reKX
og2es3DN4KIQ/Y7xf21mJlNIIwaLd0KauKmzcXmw4EyGlev4rdqhcyqsmp756B5qkh+UYx2ynOxX
KUZnXp0HZrU1mftz58VHVgxnqdyDF/FVOa+jM67mjd86fuHgIaKg97Ht7Jk1P3eMLYg3+KqO3CJh
R6KmhDdNCAd1lH2L1RKhgEnv1798Fwbc2qrdIaj6MwX3R2n/rESd5JjBcVvtpoVrmWk0dY6Mr5kG
7k2Jq/q7OJMLz52mhWtO2rWimXwQagOOau0FxUTr2tv3WbRdt3LNUUkg5sqOx+qc1fM3R0kM1ePe
EirbtHbNTcMRYOnMmhFgWAkO/yteKf7l8qUB94bTQwfl+MJvh96Z+nM8vNhoA8tD8K/8mItxYVcN
y9cROXnr9WHrdPQMDqxtwbwDAeCnGtbQXiHK6FyreI3sOsfF8kn510Vm6qFNLhrW1QccnWmVuaLi
1EWIHDGL2vprTZdx+HPbZkx6uf7+zpcqgkHofYog0zrsYAfpOZ+bXW/5C1HAJF5zVW/iuFoHCDKd
pV58P9rPBRJIVy0gZkziNV8dprqIHS/DS7DnbFRUPjjyoqLouE43mrvGzOv9ri34uaf+oSydrbLK
Q5Gvwy06Om5R1DmGOqOeh6p7u6mmak8mjD6WS8OnTLrRHHZ0VFjKvO7PlVWfU8vfKpG/VVP2Y5Vy
dOyi5IJQQEirc5SR4yDQW12m9/EqsiE4lI5dBMSEx10Au5R2t2tmkTj9tONDfKoXh38ZFKQDoq59
CGPQ4RhR/rhxrGgrQgKANF/10uTogCjWRpnbITsFuptup4lsQqvfA4KyEOxNq7/+/s5xC0+4gEde
60pxgDEwBKBx8H46FV8Z8HXGVbdRdjXgbfhcdRagkihI0vLs0yV+W0PA1ydQF51kfQM2/HMtxp82
/5bN+V1blU99Fi6kZ4aDXIdE4VLpZizMgaCZZgqASNYljVN+WWf+2lkbhRjRwIuoP1so01ARPbLr
8/yi8Zi0ozkv8UArbBGIV16AS71zqsd+O8phUwX+utipw6PKmPdzIRscWUOV1HULDBNNKFuZ1uuk
q5nKoiG+Bk8FlsAZ00nArIseCn+hqfPDzbUDHS3iCVGXaIi0v2fBq7TGY1sVC29+JslaybngVgeW
NmV/LyM0iwMo+Z3E9lIaYhKu3b+5PYNRgDn2dxGBwiuM9lVJd7ct8kOTgUauv78LCGOZjb43TfZ3
jITKi23XpxvOz+OqdyeI1+JNDxB/0YjZ/l734Tbr5Z1Nlq7GppVflfVu5SVIHdD2VE/Hse4LGIob
Z362az3U/OQub7Ky/exxieHZ6xSlJQ0Zica+AAj2ktF+S+UOXSwJkEeJs9RwbNpkLW8AsXPU5tZA
L5PvJjXIxntWLMS0q7b/eeHCLmhhR2CG4ThVLbsoEHFSzsAY5p5dqhYyHtPKtbADJvAmFR7D4BNU
5AfS3QFx8PW21g0r10Ejvh26HcFQwIugZ8J3bsw2fFziHTcJ13zWjVIRKcydvsTRybsSSBRbK1+C
1hrM09N8tsMDN8bR1fRSYL5mVp3L8FmRt6lZ9UhvB57muL3n5iDB6uklRNcfKIaP3Mt265R+1dc7
z8rBTmNPdWl/bz2atHm5c61+g7LFQnZvMBcdN+ILRXEewVwCJXZ2Sbc9/b1u4ZqPenlfgbmuKC8d
UNjDoa3mZPKfbsu+Vn4+8CEdM6IAdZmGTGI/0zHB9WdTop4VDA3qwy+1c5jGVy9aQtaYNKT5q8wb
DHHrYJhdU2xS/jOlS6Caq/V99BWaq0b5lPvNVfelo7YWMACzHx07l93bFtsxWS1sscGzdARJXHEw
/QY9u7jWmLj9vsNASWV9vr0TJuGa246x01l5CeEs+1Z5ceK6O9dbhRK2Ax1FMkT27JcsYpee8qSm
Ad5FlzJL07o1j5VeRD2Wu+yS54/cuxTFtnRXZgiu5rJp1yunDCS7WP4vigr6NKxCHUIhVxt9FwxK
sGt0GKDHLiRn27ggu9CXO9xwt7c302Dq+sBdO7dUYTUxu8wI61VjbX251O5uEq0dqLm6Uvj3hF6C
+jELp30dFCvNW/NP5UTumHkhuzS9l0hwMgXxFxSKFlJsw8mhs/e0dhOxsKTuKcTgyHpChPHjbVSI
ez5Zu9taN5iiDsFoPN+uQCxXXubA3zuBK5OsyPfW2K1zUZ3Ex26dLGMMpm458p7MmKNM4ynx5noB
62Va/zW8vTPKkM+RKEaYu+roA02dpzosPslmDR8euMd0usAU+J5a/D8IRD+dvHia2lWcOJCs+akc
ikyqmCDlUOxEg+w6a+ChR8/run3VnFXKweYti4Mj8GlbDMg5RnW3VWWwgDIwnB46ow8yr6mvK4td
6v4wxZ+8YR/h4Xh+jMRCqdvgsjoAg0kpm4KOSPdEnjB33pT2sJADm0RrPisAOZrzOC8vTensFNDw
uOLfVrpJK9qZWtKMkZYW5BT3dO86l1mQM/N+heNPJdOF1RsMXsd6oRF09rqUBEcLtOhBWx6qCYis
aV7QuyHk6PiOthFdHdGaXfziizs8YLISEqetky/kTgbd6wCPHnOaIlux8kIs63WKfIzwcJeyAeeq
5g9SGp080MvdMhq5YJdUdTuPbGL5hxQ/m+nb4H0KnHubfaLuErDM9CGa+9Y9h0+7dXlJGdv6SDqC
cM0wYsQcHfAhinj2Yokt6KJHi208liVeuFCcMFmPlheLogGJFcDfl6pQm6pyvvnpVwx+WICqmKRr
52ztd6Oo6z44Op71EFrqLnOdR9XGC7ZpEq857hxPPYafM3bh9UNYvhXNw0AX4plJtOa5M8gK2ODH
9BJnd93wHNITpnIthOKPXcrXKQRZ6quyzbHsnN4jhWTV54mdLL6wox/HHF/nirbSxi6G1KIXOZ9Q
Rc/q+5pceu9c0q+3g9rHqvF1Lh/le76Pe4F7UtGQHqqieZNZJu+yuVviUTL9w1Vx787wWvqu7OOU
XlL3Nes/ReEXlf5dt/jrX74TPQzt6ArfLy+szDey6vdhi1YfezzcFv9xFPB1yEcmQm55cgyOY0vH
hzmk5CnNeL8g3bS1mrNGQ0jTkMvqosJT5r6p/HUaf7vkb4SnjHXr1xzWD5tMDiBcPVEvBwlOGceA
4U9LfW0mw9f8VfgipY0X+McSk+iSIe7urLF+rRy6z9JVb9a2H2uOO/mxlJmPWpmsQjD0+knO+fa2
cgzL15EfXozmBxYqeqnSR39GD1R/74+fsyVcn8HqdfRHJkgR2AIrV+M3p3tBD01izW+3l26wSx36
kUZt22IcQ3VJR5WkYJDni5OZTcvWnJVlPQ1yD8uOu7eZfnXdPAEafl2o1EEf4Ry2Y9xa7G7oD5H9
5mIeQ2XvK+GsSp58naxHZX6b917K7kjbHzzyo2ncg8QcsdtaN/irzteDwXNNTxSumaOHSZT+0WNv
tSuShu+zJcijaWM1h3WnmVXd3FcXZwh2kg170mcLtVvTxmreyqF87gSUXmz1qcHIhDk6KXcJFGNS
jeamFaYLRoTN/OJYFz8MkgBDPILg0NdfnaVzyvAXOgKkZral5NxVlwq01IFKNx7gZqqgycC+Dfzz
7S02KEmHgZRF1XeqHKtLNHc7Nt6XGBIH6NDutnTTJ1x/f3daAaXdRmDxgnTYv1e9hUJsuhlF46ne
DbLf3/4XQ54Mdf/3bwp27UtF7fVSgeHd5+okvQaaOrm0T0RWbj387IXfJN70bv+jIZLqpC1pNocF
4TZCXXgAj0I7ZFs0Ihd8Sb7BK8Lr7+/0NrupcIEuKu/aXG5tPm1atDHcXrpJtHYGZ4UaIjTvVugC
ipK4dQG5Wgp2JlvSfFk4lm0NrIRPDHzTK7VTeE9Ky37BmExK1/x57CWeaPH4dXdF6zuvWSt3gS8P
Ubju3cHXia1kU4LmIAvpH8685671zp1cemIzqEYHh1h4H+zAKlldpjxKHFRzot5P4tzd3t5Ug2p0
cIhIWw/1uole3NxNQmfT5L/mkCWjXAV5tX0dGuKUURtONf6gwsODmJ7rNEN1ZCHjN5ikDgzxbGYp
x8cZUM5ii/HER9Y4KxVz3Y93juSDBQ29DNA7bV/TvE9m+2vg7yo5LMg3Lf36+zv5oVB5gNwPGa2N
se1SvqCTcumZzSRb89RpBH1hGeNsj2YpEtIpmihhLeWyJumaswYz3pg5sBqXPoq/qg4HPIBEr7fN
0WTtmqdOKegtOWf8UlR/Q0w88H6lctW9FjT7/1W4xZs5nQokVN0cbauoTTBwlLvr3pB8HQLCu2tp
tFLsjhdfOhuNI8mkPmdev+PZEkzp+pTzb00HCL//fkBH6BTnUcUvQ3eey+PofRv7B2GdA/nolQuH
umFvdaqctqOz4tNovbKmSDIMh6fuUnndJFo7altZZXnDnOaurrpDJtvPKV2K7war0Qfv2s2Ql3HU
sLuUvLndV3vaC29ad2DrU3dHm8+gOhk5wJA/omLDLZHEyKoiewndY4jAOkeOBxqrnFnS/izcZ5An
0+KbM+7QKL+w/v/XoT8yG81dC7Sspj2H/Lx9A8daIes3PJ3uqqL/k9poopzZlgbqBMr1uyzPT3lB
N5FayhlMO6P5s7A9wosuri719BKj+TxgIlHDmjl+oe3rg3hpINySE4m9YXYSj2TTA914OxAZrFUH
RYEp1edWOdqfs+apQo9cnLnr0iidPachRTPVNvZjjN4wY+AhYEsNiYacWSfP6WQ/1NwZrFfVHePq
rUL9KALHvXhDt9/2tloMxqojoxobCRrml9uf6+jsgq4ki0tcMKqDF6+8OergqOu0VpQCJpwA0WOG
Frwg+hogEce8vXlalzWQ656/O3rBMZSWFZnqO7D1+CiDsXmfF/aSwxlMXqfSAU9zj1I2PgC8Y4kL
ECDtf9j2z3X615zZ6rqujVWLdK3tE5mfHPKQNs9p/3JbvMnqdXelwZB1BGsfOwuXkukw1O0Chtck
Wjt+MzKPNsPYm0sI8ueO712QRdxetEHhOhxKZKosR8vnFz7fVcUjiQ9RvqqK7+v8OTHFqTVcg39V
sI3PnI3jqsSxlmowhhNdh0NFHLNAcg/xaxiaLbg69j26zebCx9QefsizYl+57sJ7nEH9OjKqBuOS
Izj+SpDnqh4gfYl51yT5ui3vvCkmbVtU/nC1mT9hiolPQh3Wbez1H99JxvgRUIsAUXTJ+10Z7dEt
YJMF0YZQ6WkZcpkRMFmkTn3X0u4T4eneGcKjH7K/6EAH4zJZV0jS8VGZX/pW6sE0ZTluun7clU29
HzO5EMgM0Vgfw5sN+AQMAID9hL8a+jRUd177Oxt/3Va/qTiiT+IlssnQahnyy9SepLh34i6x869z
/sWpnvL8tz9tg3oh8Bi+RMdGtVU8ST8X4sLVSwruYJJ+4tkfAl7b299iiBGuljtbGB7fg1iOXkjx
MIKHhAEB0C2x1Bg8QIdH4a6flT7oie94M47on+srNW04sxYB/qY/uGrtnSM0GSvVzD1+aSp3Kz13
xwvyfFsxH45bRg6lg6SIXUxBVMWojTyMO39fnHPvOGzGrbutD4Qv+IHpAzRPRpm8LfGGAEOdg02V
hlD+n9vrN22s5shzP/I6QNv4HSXWvrGrjWVPzxbtnm6LNy1cO2/Lfm5AjMnEReVin1v9Pa2WBgqY
TF47a6PSbsk4WPwCxvWEBE9R9EDiT4QtbKxJvHbejg3LJbFc+icsqwGDtHORhsd2yKv8a0pm1T+B
Hrm3F3bhYzURvf9qYmFfxxgqeMLQ+iAhkexQdeiWmLRN0rVPEZlL0dLS+ydetM9RnhYb2WIc+5od
xsPEf30rjxSdo8DyT205vxVpCoqAPFpCIH5snUSvrrkdTeegyf3TgGDZjPaeBWkiOrW/vfaPxfs6
Yq2vajnkXSkuY3V0nW8tkMP9wo6aRGsBs5qCMLRoJS5S/KqyJG7KhK2s7esUQXEUicyTEb9EGCUq
ptNoPRfTS95uWL9Q6/nYYoDp+u+m1lPv+GExiEtU/6inaZOFxW6dyq/6eheKwyBOsyKqxSUu9y2p
MI7lmAavt2UbkhKdIwg11z6bKReX0P/VpFMS8FeljrN1N2ZL47RNitHCJfo6SRo6eX2X8fFxTPmR
TN3KK7OOU7PcljnS74oLEwMYpdjWk2KhRclkjVqsnMbKHrjTikvmvYIzNyF5wquVxfv/pz/vthS0
KTkjBOvGm98GGP83VjRfbu+oQd06Qq2LbYvkZVHfNf5rl/5wljA6JrmadxJMOutqBPe7qHzp5ZeG
rIIVoZHkv9YdBeAaSB3IHYrLGD6BcDqp4oVgZVqz5pMxs4reIpAtvYNIz/5SD4LBNnTOIRn1SjQ8
dk55A9xrPIp+0zp2/KUoinl3exuvZ8EHJTQdhhbImhObl+xPbqu9k6F1kJcHJgRmuDcbxe/GHGFs
qRH7uocf/ZnmovlMLYenmbjY7c+Av5Tyj+K/g+hYlodherv9QVedf/QfWlqDO34Fkl9Emsz7TuPv
Cl3fDnjd04Vs2xDIdDaiah4iElLYkDU/yXjTY2Api7PEjY7x4sQnkzlpSYGHhgRVDwrzeoiSuJcM
T34UL2X0hqyY6EC1Xvh0SKdR3FlO2/j5ZvBZhcaQ2u3dbItbO+s3YRlZrxitMqGhlNZ7PneF9YJM
OrDPVBL7x5qdIvrz2TA4XhqA5uoyoNKm0mdeAQPsPI3N4bb8j72H6C9opRX6vmo8cakCARiCta3G
MWnVUifDx5ZAdEgexeiiTNqzuDTdnqCSp04Y1JjI8pWtrJ8THZTXVEVa+dzxT56d/eFAj3uprJO4
F5tWLOEEPjY2EmuxK3SkoyxvICdVFEHiRUN7zIMqXkhBDXsQX39/dwDl3VDW2HlyqjGwpI6sx1F1
B0qnleKvH/VOPFrthNcFFjn5pEZXHKdfYMr1BrNEl6aJmD5AC1m8UCCrs138w9TxU0sEOTp1Xu4B
BFa723Zq2gEtYpUYzNhRVVV3NOjHYgMyS+AaAtqhler2H5i+QUsxUi8O4zJEzCLzJwy6TlT5YmV/
18nWYhUeE5RXuZ1/mrpyNzg0mUBWA9TowtINutHReWglDuw0CGCdVt5saq8Wu5hbSxS/JularhFm
EWkj6BzPjg1aG+ydBYry23r5fz7+7zlEdHCeO3UEg9Q4+xOKeOv3/LkG/sOZy/NYgqcpdE/gWd3h
Xf/RytEZKYO9Krr70nO+hMQ7tcP97LTr4qBO4RQiVqDzFfOpVckByuxBu+rRIgaOEuWW21/78aFL
dESfP3oyjYISgcotf8lofoxV/jDFQxKtzDeJDuoD77gV+GAyPUpnqPddy9gxtNyft9dv8BAd05dT
adNmrINj7hMgo9hcbjySzns/aBc6mEwa0pxceJlDpAc/wbDIY12qYzmPG7eRmMTTrqroE33SmoeO
cgsIg+sccnmscnczK+9Tlq3ijrPJP7PWKj8Ywdbgn4iYwf0cHQeHLxR0DH6og/oCAcKZtFf+qWj9
dqPsmm86Mi5csEzCNScf2iLNJEi1kLH9UZhVGHdLQ74MVqPTOUniRqVUIjiNzDmMLEy8rLurmnK/
yih1AJ8n7HhAJ01w5Hb8msnw3Pn9Q9ZEqwoJ4Fz879nZsjStCsqaO8wOSc88lHGReEO69GJrUs51
O94dzVPNhzpVEgWc/CHmx1o8lksTsj6+RpBQO5NVNlK3GiZxSYP9iF6foXym1n0X7LJs3nTTQkww
2Y3msdfz16ckFpfWx905LmmSdc0Sbc5HwoPoHyJGy6fuwEnFH4rQ3k8pTxzMQLttNh9Fmqto7bQf
7SYlDofoqAJTQNq2j06e/miD7uBlC3cs0+q1Qz+S09RRyvkDilFJCZQUXzo2DZL18952UozDRq/C
A6/RtcSinRymBb18ZJDQi47Ety3fEqlT8AfXw33DKvkGMOtne5xX5KJX+dd7wjuDH6s2z1Ip+YPT
eWeS2k+R6/6J4yWiLsO26qf4GPmpQPcMf/BsfhpoDCKS6cuQdp/8YsUz9vUDtICAmWd1zYTiDyBX
ugu8agvKtAXdmLb1+vs73Ujw5IvOhe5zme9su9+xdgkVbNKLFgxim2VeQVz+0PZvk0020fRCQGrK
lh4bTEvXwgCYodRAMF/xofJIm9+FzM7t3dBObAkVYvoAzV/D2kblqGn5Q5iKDTjmN7xOtyF5Q+Xl
dkAwfYHmrW7YoWeynvmDBdavMHCOeRhvV4nWD24ZxX3Xh3P1UFvqWAXzM2pFu3WitWM79YLZGyMG
tURjtwvK1NqM6ZoiOkxdP7ktwR0BJhgIZwhejr+hS61oV2/X0/6r5Osuv7P0yE6Fr+a0fECVaJOz
V1X99m2kwjsW/I+zL2mS3Oah/EWKkERquyrXUlV2V7d7sy+Mtt0WqZ3USv36eemYQ310MTWja0UU
xQQBEAQeHjaCJdsXDDNNFkcQ8NU3txW302GRvfc8aQz74UAWPcXFzC49WCA3DtjiNE3MfYLMAMii
gvpWNq8KXELiu9qD5L1LyjDc0PET7taYmlWq6ksEisa0DfTnx8pjsanIMFpwZ016Iklzm0He0uUv
1P2m1o/rVhONxaLMmiC6cgLK87y+eVT+VajmB2u2WGttSxvGGnsEfHElBF7kIAGkrO//1H43fHss
F8txmhXBhRVsGmOGO1CKLu27PA0alMAG4exz9GZVMJhDJEcYvOUQS+ea9CvHQOxZbHgy2/aNK3aN
HOavPW4oQWjKvQ918bq2O0MPM104ucwb4oU0t2q6zACMTud9MjfsdfHGlRHB6xvCj0vU4mnjjxfl
7JlhATMyCRgVq4pyaROYUZeTI6dzcPNHtadF4766YaSUjKtoWItgcmlS+st38zTaAz++r20YKZ+X
MAQHOaJI8ksE6OkMfsz6H70FcLNYkjmQNsKEsqCew+oGOsHUl/OxmdXGk9Kmh4aRsg504SSZmxum
AGHSYgo8wMERr4/1xbJvE25fTHGJ+gLE4tfiGizyqECi8Hhpy9VhwuwZuI1qGYn61qwekNBjGgWX
YPg6dvkh8nZkIXCqJsy+V33bsMVBBJ+7B503v89wBPPQ7QtSA+N+7ddyTkQMBs1IdNVpkWuYDVEl
N2RvOVgTbQ9mQcUxe7y+0fVJDhMc4yEe/34sfNu53v/+JjLAiDWQI1ZBc0tYxVKniZPUlf5fjxe3
bdywUz4P2mU+Nt4Dadlk3i8RbeiMbWXDSicJzjMdRvC5S/UZpanDGums67Y6P2zLG9FvwYhD2wmv
VeTzen5dnFfGNxyvTeCGlQYYCEWCksJ3tU199ml9Eq3DLrsEboLoy1AWCSmwb0XLSwuWvzrQr33t
bOz9X2DEO3GkCaWvRzzAugTh7/JRq7R4pQd5WJ79V+db/eJc4mf3upUHspyACa3HTEc1NxL+BoWO
f1yAUXU9/MF9slF3t5yCCatXzEv0HOCH4DDObR0fSn+fsZpw+hIP4VzXWFm6v4fTz1B5qRyuj4/3
3dYSuDETSI8GeElAnYxHE0+jVD015/ZQHjDSbT775/qcn7fkYxO/YbmT55a1Izr8CrTejPT3hs0n
tqcd4P4rDOPVgsrJBRzp5sV/OPl6bvge9tL7yobditoH+S1gj7eaT1mFlE0q42ArlfIeKOG+uGG5
hVYCdF+IOpRGTXKaSnyheB1AiAE3d0TD/9/LXHyfO/Hz8WnfL493jM2E2Yfj3NMyqHAGgCP8Cms8
k8GbswXItliAibTPx2Big4CrWNGVF/zotuInm46aGHsiurXWCxYe/qKXu4rWl/glf/Ky9dQeq0tw
fCwd2/6NK1cv8Rhj/GhzGyuSktE/thi//Xjpd8EIOGlyt4o3lyI6qJrBvbtRvzuwS3NeruuHUqQw
saM4h6fHX7H9gPvf33wkbDlVTdHVN67rP+uqRO9KsUnBZlvcsN95YknCRAhdFW50Zk7/xaHzFiTP
trhhv4tsVBR7SPo1mp6Lcr0psHw8ForF75gAeyYGAbLOoblR9ybjKr2TA4wbKQqbPRn2u4B+mI1o
jbth/l04PzmYntnwJ8yUSx/v/b0CALTGhNRLXOiodvWQeZ3/pYX7Ia6XrCLieab5R8W/tMEW8Yzl
l5jg+iFkNCE9PAOIPL1rWdZzWlRg+/DjZX2R8Z75GvcfZDxsuyGpNaDHuCSVAtn0N4JScLzvmjTn
2La00RIihKe+z8Tzg7TW8jD18cZZWPTIBNkTZP5EEGLrHTnmrDz0MpvQU/74oC36b5KR1u1YIGxG
bOLdCw1x8UJGsnHD25Y27LaeRQEOGlyNU6N/IBMC7v9656vZN8zWy+NhijRSunPQ4QHxpx74KdyD
jL7rinHzTr5uHe0grKXFfKZN8hI2abk59dim8IbpeiRxujCGxEOv/+T74dNalQfV8CXllbvheiyi
N7Hdc9xPjguYyy3qhvrIYycAi8u0ca4WfTSpSJNO1EtA4I9RZ9f+h9E5lOO3Xdpogrt7JqJlBFfX
bSU5Qqn4HMjot8dL23Z9P443VxSU5f/WA/MlEEcPUK9BhfwcLWIjDLd94P73Nx+ow6SpJNABt2m8
iOgUohVs5zvLxHbXBcOg0zlvb16yFF9igmFYKtDdjjI11N3kIMXM4wKz1PFsHlb/KkV+jMItbJdF
101UdzAF08xQfL3R5Y9qOEzRlwnZbeltRJU2NTcMlWIsdDgI3FIh+tiOcon1qeoc97BPYwxDZYSU
jRc7SFeW6m/Zy0tSur95dA9mDGI34d2iaaaCFHhczUP8G96HVRqPaPIgZHQ2DNUiHpODVDh8IiJA
kI+Y6YVxgcePs5Eksii7ifWupqqnziDdZ5AD6KPsxJLOTDgvsyO30DAW3TFZSJOmxczTRbS3CqQC
ETsGoDmK/C/FlnQsqToT+p3IEKRiIPy/DeDGaUdHn9aVfq+G+LkrVXhs43aLoMh2Dve/v/EMbTzq
Zurh8fkq1qtblOAMdVe/njcU1ba+cdEWk+46t4ImhR5Nh6A8+cG6ER7Yztm4Zwfas1pViGHBfeJ/
GkTYfdSFi3l8CV4qj83MtnvDiEtMMI0HpDFvflCJI/Od8Kmr6FZ/t+394xpWXEjqzNNYtX9HTZsG
VXF26QcdJwdJf7nd1V/+0tWLD/axNtjD0RDGrgn/jnjVhuDqbm8gAF6OgZJFOoryxx5puSYmOsa0
P9kqnHWcREcgQT8gNPy1b2kjRF4a0GTSGpdvXztOmTZJVf1YnH4LXvF+ysE1qz+kYwJl4skHOLkN
DgMgCnXyHKvi+zhUfyPb8X3M/2BJuCt76IbGbZyszoIJ9Z1/SURfpNpZ0qRr/xwKtWFztl9j2LRW
S5dg8JR/oZqdQYPyocBknnRq42+y4UcgUz/yWpyrcM/c7btSGeGLFy1JPY1Fe2tJnIqiOS5bHJfv
m7hrAsibHnnyKbo/wNzrwFGE6ljyAYQL+w7CpHbt1axaX3FsvM1RTbgtwrvsYcu4C8VwfHndRLXg
iFxkccWMKBr9jMaNC+59r+Sac3z9UiYkFNg2R9V8TvfA6e87NpydcjS8A9jBbmDPuTU9z1w6PJfe
FjLNdpams5vrIXd77HphyYHqDLjM47iHwx97N5FjfVeBTBtVylsCjluKZ2617orjXBM4FgL757S4
JG99zg9u91XkW/eX5RhNyBibc6/pY0TOvfMq+NdoKzn7fnDimlixmOdDJXPUyUeQY0bTWaNMGecX
l+5TPxMpdgcv0uQOnxkTfWwKfqHoin7s5i06YsK8Vc8wp82HSJq8Pgx+kVaDONNyK6y1SdywyZpS
Vq0NbpFmRSmob1t1Rbl16zxtmzfiEdfHhDIZQu5Tz/UhyKd04eMXPq9/PxaObfeGfRbrrLieJqwv
Ad2Iu+B3R73uW9qwzZqUXig8bJ0X/HfhNl/0shUAvh/KuiZIzENnfqzBdXIbGe7QKDhyrjHLgN4w
dhQspHtI2OAATNLWNXLLKXfwIHL8qTqyTlcnXfvRPr00EWM85mtSlfX0UeVTtaDqzyIJ4kqHsOY1
Dyutvjw+B4sKmfixxemInHXrX2Spfqs7lnoRu9e15o1Xl8U1mKjvCjt2SBN7F13xzxx8RSxos2Et
MsRSG3eq7RN37X3zoIgS6lJHFv5FjQuCj/ZLHUSXBpz4bkDOj6VkMQQTO7ZosgaVjLwLmqd/oMsZ
zeqk2mCesZ2AYcR1XKvWdZEViFzvUHf12Ym6tGBb83xtWzdsWJR1CygslgcH77WN+VcSlxuwFJvg
DRsu6goMhyvepJiqgsFKGmNy8uq1jdhv3eaYO8v2TQTZCIBEGbVze3MSkGp33XSQ47Q1iM62ePy/
mjN2Dgx7VMgkYVpRGqzDcQzp1jvXcq5mu2lLx7EtKyze5xg1Wn0uulfQUO3SRxMmFaFnCx0siOfz
kZyElGdv2UPigV9voqQaoIDmqNf+xQl/gvDwOLItI7IJxNBELxh90YvFv3ig3eUyTEt0TSZOuM9j
mqSkle7B+tpS8txWyWFdq2veFkfp7YzcTZhUK5OZqyIgz0ntn3Lanh0lTmjVPD4+UculZUKlOj62
se8R8ly0xQdB1jRH+lsNxa+Q1alsvY20rO0z97+/8ZXIafqLmJV/mVDOOqm6eS1U7YOCk/8TBdXz
Uvenx7/HYlombspPwNuXgHQQc5zKNeUR+9XJauPVb1EkEzVFmpYJlNn9y0rGi66Xg+/XRx1spWBs
y99/0hsZrQ3IFYgLRdJkfAp8fmlzkYV5sWG7tuWNkDBK2mlG3xlOGmkFKt1DmPwZjnTjJW47YOM2
yQHkkcXc4CUezseqkans4o+hoidddaei1vsi8sCwZbRdkmXNB/8SjXp6StRSPFfIYzzWHcu9YnKR
9hNfBGeISRo6493WHcbYQ7o2+FU2yCrs+oaJp9JEJBjDAQ8a1MFLMpQZ0E8nEcms3ST4tByFCanS
DJxUS4tPVEy+uuunsVJPZM6PjA2nrtUbjsNiaCacqmwrpPwXt7g1rgc8Q1i6F1Lh/fVYTP8yt/wX
quKacKquFW09V2x+ngL+LamDo0zExZ2GLo2Zt76Oov5Q+2DjczBqPnW7fOvhZNEBE2xFJ94sC1jm
biT56FWf4uWD05+19/Xxz7LYoIm2apzAZ5iKV9xcf/hcN8G588IXt1YbQa/tTAwTj4k7CFlh+VgO
6UDFwd1C1No2bpo3zfu2rnLEuoN8GhZ1iRWG2M07L38TZdVOSldjAM8azpSmiJ/HE3i+9YYy2cRi
xIsdDyUuhbK4yckHdd1ynnaN+UTUYiKq3NVJ+klXxa2v8vMIp5q73///VSXywbxg3AYFLbqom4Fx
HeU5JwRN1M6Rql1Nt1jeUBURjUsj46LJapVjksJ0WFBywTC70+Pdv2dG990b+qJZMIydV45ZQD+D
Eqx2n+BCkVTaoej35Y1rAPyJfZvk1ZjlUh0r1r+Ey57k3X1pQ1l4xCN/wSzYrF3Dl9bFIDL/1fM2
Ioj3NBGLm4gAsTTtsGBuBbDc9bGA5JXamstmWzr+X33xwnUB9S+FSAaRYu8HleyBUN13bQRvSeiv
fuk5debHY/IpCYvoLAY1H0TYyo0Dfc+/3D9x16M3sQ/j4JDgE/B2ASa5D3V/Zgn6Mp32+Fgdbcvf
//5m+XxEFXPtRnAkTcsZgw6fwImf9rzb0Hbb8oatRtrPh2SFrQ6kjMdzoWtcGk3o1Pxldt3GPT/+
FbYjNmy2oQJDyytQa1SdC/7TtfwQtGpPQvJ+AobF5rypai9WYyZdJx1KTPoYyvgoFvnz8eYtHuHf
yuCbIyiqHLm3SDdZNPCXyMOYyYV8j4MhXZF6ePyJ9wKf+08wTBe8ftFUoMibSRDuxfEPzceniQqe
Ou54nLXe0fmBz5iQgSGKfcB12ykj4XwgdXjAs+moUAh8/CssymTiBZa6rBbu4FeQaL10hN16rzwU
YuuBZDkHEzNAWtRF1X339xbcKF4xUKpPC/WhlxsX193hmJHbXTz3D785aCAnetmXesoGXR7aWp1d
Of4A4yca5OqT5i9+T74+lpTlvE3sQJU3HXB+y5Qp71venlTonZj34umv/bL1rLGYnEkbt9JZLhOT
UzZp+bvDnOmwFqCmerx/21EY9hy0pMXQ2GnKRJmDUrp7meLmNz8vDl4SfNv3CcOqE/SEcTmtgK4X
7mkZ2FXlkqcqLzI6rF8ef8MmI+MyliuQl7TEz3CVuo11cwGi6/d9SxsWzQFDm6oZSwdiPMYLf9br
LrYgLzHxAYxIN/JW2AHqrN34Dx/+LDaTh++aMNY27uKSRkOJmuiYjUt+iuvyVQ/qVFLv9FgqtuWN
+zgq5rZaRmy9XOLjgmB8QTZOlWojV2Nb3jBggQwQuMzGKaNqfiHg4o9ocuP5nkaQCMK5f/aNf5hB
icA9l07Z6oZZhZkNsWo/YoT6hlHZdn/X0jfLN5U/z00Ci22mOS1jeiLtb45kh8eif1fXsXnDZBs+
OXIQA5xbFYFUFxQ741JsoWRsWzeMNVJqJPDGUxZ71TNqgx/qpHwiY3V8vHfb8oad4rEeDoF2hszP
1VGAYDdVy3BWLd8KQW0fMKy1atDpLjhOFjNqD8Pgp3XOkCPbmiRtkb1Z+c49nSABB9kzlpxosF4C
lm8ojW1pw2CjqWtH8Bkj6J/Gg6uqEwd37y6pm7Vvl4BocibBlPm+/3sVrocZtyjGUY4bGmkRulkD
p2Vb886BtYYz4C9iVId7f+RpnaKtaZfvXlNeYlbBvdgN2tBJhgyj2oZDjWEXUHpK/ijCMngJumUX
hyK+cz+cN5Yb+rE/T72CY+D6RBb/eXDrNBzY6fFB2H6GYboR2tPLEKi5DD1XKdFFWo63LunSrnY2
jtqmRYb9skrzqaphYAkqaqwH20bnbyxtO2XTdovKY5h3Ad0vviNARFvt87zVlGHbtmG2tZO08+Kw
IdO6uTZzny66uDyWuWVpsyQea9Jzl2HbCEOeJhA9MPAzP17aIhGzDB4NipW+Dz9PBViZQ/+i6SjS
ydnKb74bXHrJfwrhhQzLwQunbBF+e2jm5BjN60m7E6bITPULYctGb5hNRsZ1K8XUB+WEVEnsyEsg
ydewphslXovKm0XweQSfMiFiysAkdnGc4ESIuvhheejCLUZE2zHcf9Ubo1V1SNqkgdHWjU67iaeB
T1NFvj8+ZNsPMGx2LsJgXhdwG1dJ+DxF/FPreR8mwY5TtFVMtonfMFpH6SIqY5yzWPoPqmIvst/Y
vE00hs3GwUpaXWHlOZpPc1+nXlKfgYLa5xLMgaV+KfJRuDhc1pDzVDQnLYsP4CU5Pxa9RS5mAbxY
3bFNPJiuDIOPRZL8dMdpn2BM8pQkWcch7zlSDawrUjck956/ok7xTqmPj3dvURyzCB76fg74NVwx
wrNMexgMPIuPGPB6mot6R8MG4lgTSesFaxIRiWht4sG3mbtHEN3tyYZh6btGvTEqnjSLUp4Po+LB
c0g/TQH7oPstJjHbyd7//mb1QbN2UBRxFI3ZcgKlAjsDUbRVDretbphsyYnrrgzP/6ILXtwl+uHL
Zg+3KMRimGopOhXQFioZudElEMkRAJw/+mi+xZt9kLbdGzabh0E/VgWZMgdYG5+NZ9GyjWeVbWnj
mg0l4+GQeFPGPfk75bF7nMt8C3tmWdxECQDZi0FnGspYDxifCyLE8TTfodC7rOk/IIGoTJARhz4u
hQ9dcQ/r3H2RyYpZkHuopmBNJp0KsO5cIoeKREXtnz2w2RTxss+aTEjA5GEgrWTQ93pOQByGBshF
fY725euwc9NYgdvGFGoXUd/8vFa3oX0F3eJjudtO9f73N5YqSYJabnD3wR660XNgISsufj1e2xLf
mDNLeSlaJMwQdqyVuJR9csDY8d+GuXrRGGvuIqv5+DOWSzAwbHYk1bJ4A9zBtISnTiNCm9iZrlul
Pdvyhr02bd2qSEBCHuU/qyW5yLEA7LrcuXvDZolcopbOEfJPaPQ+zKH+NYRRmw6N2vnyNPEAUJ4E
DEv1mFWeSj0xnxt3i5DLoj0mDkB5Sx8A3wPtGcpTq/lzkQenXadqFv8LPykw7xanmo/gqODVNxJV
RwyQ2hC7bef3W/2N3udOhA6YBCZFiulcsPHjyvgGdtC29F2R3iwtqi6aIvQiZaSqDyyan9xp3bm0
Ya1LwEM/RCk1GylUvHCPhG5NL7Ht2rhU4yJmQ3VP4wasPC6KXrp4i4PEtrRhoDNx1i6P4iGLY6c/
9nmyYCjSnj4peHWzrs+SYi7gZYaMt2OW1NFTRKcNHbFYvsmd4ns+oA4dpI3hUOckoUceTleQRO67
rc3CPiuXgXegvc404V6KLkuUePzgn8fmY5G5yZRSiQn4KwLzGTicCeuvntgas2Rb+u7u3+j3VCuM
3m3hscJlPEDZP4OM5Ou+XRtW2cNDlbRDFCCDlR1Bf5Yfyjr68/HiluM0CVJYFY5I2JZ4zWj3UGGG
aj8MBy/Y07sNRSR3cb0RS+k7S75UqNCi4h+kTaPFEW+nnU78P6NIlZujvIwMCvPkj24c/9Ig6H4s
F9t5GuYJOFLS+hOCF9WCz0UGgXekfDOws61uXJ+FnpAimChcVofGy7xCW7UT+ltisZ2pcXuWo9I6
UNBFL/lrpPlzEn73q3IjbWJ54ZncKH2lAHSe8brOwayWjjFyhUK2f7TLr7DkG9+wiMdkRWl8p+m7
Gt8Ai/YlDJNz6G2ou21lw0x7EJdPaw5bWsPoB40VPbBi2eddTCIUcKyMa6VwWRQsb06k8rwXpA+r
0y6FNHlQWKv4zFusPuvkr7xhl1yP+wJ1E/IUqiQkMsLjK+5ndUg06w59Qg9j1Z/37d24RptmcNxw
xN5Lnn8NKft/4BGwHahhp2FQzM4U6iHLMSQ1RU8C5om1cue+DTNNxJIM0UKQzWicX1zcWf6afqss
ZDMkw0qdSDatXhEAoD7UnqQ7fGWswKgnUr7M6O7aJXkT+EQIX1Y0c42Zn3x3kKeVwb572qRBETUj
80AQXfCKH+dkPLvx8Pp4zxb3ZcKeZs5ijJPGntn6CVeFcP5ay31GZMKdBGWJh6kuQ7aSF1LIQ7Du
DIu8+495c9FJEvVzQyhOU6PM4S/e7yEJn8dmCzdo0XOTBIVpzjGiA6FLIPwkBWcU8lPJt8cCt61t
mCf4QtdoLXGNznWC3JEjnRMlkZc+Xt3y4DUBTiSsBhlgrl0ma7yySgc5ZP1Zld0TJoScRSc37gyb
1hi2uoo8jzqUETPpTBfBf40huwzLlrHafoRhrCqnhV7ZAJ0s0T5RNn2qFJgUtPqe9OJULOPxsbAs
R2FinMTqSrFKOAWpy/oFsdicFX65AeK3iMhEOLFw4mXi3/O/MdJUnB4br7nWOtq4Rmx7N+5W0hcl
4SFyAlWg1pSihpBStjWq0rb43Yu+sS/WgDcXbzyVMaHSNYwzf8k3qjU2sRimu7Qz8l/DrLJCJWAQ
bZ/ygoLBb2cmxoQyLW6Dnc9Jm83zeGhI96ySOFUyvuzTGMN4lV9WdPRpmwUyaCRwcVEyH1fM3dEb
4rHcU65xw/rICgxQ9i4rZx/zUsqivcSe1CDucQkQTTE9P/4h/5LR/QfA5qFWaxwx8VgkRrdH3sSv
qhdZx6R97r12Csu0pqsCR1jQucpF515PPf08MJctNz8ewgQT17tSlks6iW7MP0QOkO2fHTqg8UxI
DK//HNRs7Y4r7SrG0ZxXgoAg9UApgfEMrGpKhN7eqlUQpzMfFvDgCo/V9JDIKA5/UuDtyy+qRuHn
OSkJpSStZuCgd6UvYrNWC0RoHyYDIpiSKUyPL8b8jKEjPx4L9X2zic1qbQdGiy4UC57T7lKBAUmI
9G6X+xY3DH5WmmvJ7umiHHedF7fd5yAfnF0RRmx2Kkeh3ycFAZjLi/kTSbzuMA3unk76CLN0DJsf
ZlRo2YAsrFhKN5WyCtIwb19ITXedamIS74zgMl24avusHTiaQXsUH0AFEPkIOnYI3/VNdMjCu2iU
KPNnbtgcqfYOa7eHpiPC0ndleuNr3TgfAonU/VOHoXKpI/ocw9ed8KhIvysuxScMr0VcTxa5z/OM
l/0BdnhE7WpDK99151ja8FdR0yxdV0meVc1yWfvpQAOwruEJsidawvqGm/Ii6GW4eHk2jW4WszBd
RnF8fKbvRhlY2ogy6i72RdL7ztNK/RROMO19ntL6wKcjd/5+/I133bnrm+6m9CUNC1XkyJYKmea0
O+pWHvOxqfd6Bnwk/l8NautJ9SAeSa4Y5/u50QCfEN16+zT/PwiRJAbvHfOcJxcTTAtSP+d63bhM
bcK5//2N5lfU0aA1GaPreAelxjWZD1oM7NUP63/0WspPj8/gXa8M8Rjeh5X5UnetF19XR4CaUn5P
ZrE1kv0u4v/coljbMN4CBI/FMEI6ovxN8E+6e6noJQS9KQk/6K0ZQf925bz3FcN+ZbsuNPFEdKVl
U6arLtu0L8j60ger+7fqm/AcznF3nuVUfw/diF8mt5q/jk4wvs6t+xPojOEg/NHrMX66zI/gn9BP
JOL5c8iX8FU4gfy86LjfMFmbTAyXsDoRsmtDFFw7tZwd/tMthjRuQCnuFlcvBy7b+evxwVp8jzm4
BzDVJLgzYDyhJjkOH0l98YqNV7FNZwzf0Abo/9foEcEMS4GnR95XvvsJzSPhLuiG65vAEx/pgV5q
FV01hqldelILmgrl0cMCDrxXAp3duBotQjJhKGPvTE47rHmmRZVEaVSXgTqhRTMfUj47/pabsNiy
CUUZXUwhJ5KwJ9efEAVWad7SbKyBkorFhruwnIkJRek1IZEOZXQN5iA/0tKLsxgDbU6Plcm2uuEl
JuEOTT7G8TWPquKLYk4sD/Ucb1IP2s7B8BQxQNrxEHvsKYn5P40oX1ie/+WockNhLZeZyVlRgqbN
X+Yuus5ldw7ijFP+CWPofsnYO41Ov9WxbLFtE5ySgO1EFLJNrgrd3Rhz6amD0OKwONJLe6cnV2fK
z0GPsP/xqdjUyrj+ZxGh23qFL6mbJTpBA9ShxGS9czCPQeoQNAA//o7t9A17j+eyLZU7x1cla3Lj
E6I8IgPy5+PV/00AvuPATeCKy6s6crWSzyVtozgFlmpeD2My508UowReOBC7H/0FIy3TwuuCw0Jn
1G9ooIPfMFCwfmo8/BPz3O67Lp21TwVHvs6JNdL1NIg/t6sWBG38M99nCyYSRqhlypM6Dq5D1aSs
7D7GQ//bY1Ek71+YJgImd9dSJR6Lr9TtP4240vrWeV59YNxbjN/Lxkm/oOJBj2Afzo+PP2k5WxMZ
A7WcGfenIisomuSi/KD2wd5RUzOcBnSmp0GrnSc2D+EHotclLUk+fgS51BaOzeI3AsNvlGswqqYb
eKYlvXbgY29ceSVFeN0nHCO0wDin2V+KigPZ+lvUDiltdqFKIBsjDAg97rVJNzlPY0fFhdQTOXix
SK4LmoY2TtamTIZ3QIoKI/XAcZv5w9eKfBuizwW5esPXmvzT0pdg2gggLU7IZMzQThsmMp+LrMRY
TPJMVZuu9ZX2/+w6AhMcM9GuawPwimSB85GG8XWOgo0s7buEtHhb/gccU48JK8dIPvOn7sn9WpzD
4xSk08k/utdlzzjY+0fuV9KbML7vQ3SYeUORobotL36vunNcb/WJWu41kyEDg67bkuoe8FaKijlJ
S/q6+BoTVdPO23BJ77Jw3H+AYcVNkUx1kvPkWq/3oUa/2vHPQdNDUQ+HRvS3JBxPLU/Des8cn/v3
DJMGfAYomimUzwUDQXn3xd8iDLAoKjWMOaFNgOcIk8/I5X1ClT5FcHkMlXzqUWR4rKyWAMCcQVRL
R820dOJrJKvTOgbXOfcPcUGfp3J46cq0DIONwNX2YwzjnvsiHIOAV8hB37n53TRvwKq8YPwfVcHG
0VuuBhNeI1s5N24L1c1BnByV5WEet3pZLNs3oTWYGzvy7q64UX8rcRSde43mT8784/E5WK4FE1wT
F5UKaQzLHpsPNbTTV3M67hlKAQU1RxHNbh+V45rIZ1o1xYsXdH9yJ89PVdzMG57bJp3739/4jLmZ
kogFDoiBGifrwFRWFxgLHMi/0d6yUX+xnK2JtRFE08QfiioT+XCdGg9Xf7WhmjbhGwbcIQneKQfh
nGhOc/FNeT9bNznsO1jDhvMRjSDB1JYZ7XW65i0INHQ6yWTDfm1SMW7lPCAowCS6zBaa40UepH0o
NnZuW9owWDHpUPe5X6IF/qbkkDmOuyFv28pGdF4FPTSdJyorxVSkXEW/nAA9FbsEbkJs6qmQSYhe
WiDWVcoQGnYadAFii+/MsncTXeNFYzPKHBxnS/F5Hb2z15UboZtFC80xQ87SkBZtJeoZqHV2XCV6
b/yxctKk7LaO1PYJw0wxSTjyZ8F4NrH4hCnbhyYKzn2w1dVp8QImygb0VrquuVtkvXjqxc2tm6Or
v3ubk+ds27+fyRsvU9FY0sJn6jkfQLgkOvar7jBCYo2jrW5d2y8wrJUurVe0tV9kU7M+8bp+HZ2p
SjvwruQeRu081lBLDGTSDLlCKlBhV/1V5mjcmta0LQTGC0RP4JE64b297yuG+VZON7R6JgWAIE+T
VKnrzWnjfhlAZw9g2PHxR2zyMiwZ05kcH6nKImu6L0Jck+abAyrJeOMnWM7bxN8EHSJQsFkXWVd+
ROtPGs6/qvrn453b1r4HRG90yUVWSOgZj4CJFmno/KrGr0vw/fHaFh9hYnAm1dZ5ElYia/hr5GXT
/Pu+de+n8GbPFUmCoifoDXPHJs2L6FQ4bMMlW+JAE4ETtMv/4exKmuPGmeUvQgQJbuCV7E2UWpIt
jz/bF8Z4Zkxw30Bw+fUve04yRmjE40EXHdBgoaoAFLIyfWta4S11nUeoWxB6HGkfWesrHa6BUTJM
Z3UlgjkfvM0u7CIZIA3cyg4H8uJJ0NmQ+3VfoYTvME4y6KYBN7v1B/ee8vzv3n7K3V/l/CpNmge6
xVV23JWE4PavyjwRTZHhnDZYD3nlzYa6n85AStTOs7Qp8fEFtGm8qCDnqquLg+16n/e5kBKweFvg
aCxahsvoQEdzzI4ldMnvD61Jayr6xnEHoDWmuUqYAwik+6mq/ilEFfX1qdsjH4aDrIrByeu529gi
q0SI4nOY34SxvZjMpiuKZmlVliG/kn0wD1javIGErJvikcVgdk2eVOmFIKTkLo7b5gmd18vcs08r
pOHyjT+s3c5b6H94hcJu6seJ1I8pWf6Y626MAjH+dX9pdYa5/f9d4kGBrZJ1Bq+BSvbzltU/0i4w
HOt1llFC1p3AEMDDIk/CxnqkDvDcLd6URHEdmEkiVRNT/8HgVJC2aPu2QkPaFPFmfLOW+WKj93Wf
cZSQnbyRB5UDv+ez9R3EWz+ycFdLLfxdidYWXC5t1zd5AhqyaGFd5OW4ku+RvgVdukomZA0r7F7A
9BIclrlTPqTZLj4bDK3srg1U54a5aqoEWPdfndgu42wdeVHsITPD8LcU9M4f/WxpR1mtOHakNFq7
+chHHoWUGs4dH7s7enZ/H5547bSyps4TqB+i1SVHqcpxm30XFPRe/j566s2s71aMPqz1ZXXkixN8
a9bpbY83onvp99HXlbN5EiHOCDL9m7YAojolnu/2Da4EayZFWq01w/7qogLSxV3/4/7AH2cBW5XM
8RvGqznDyabnc3AYyyk/ug0VZ5vk4rQF/h5+/5vLK7GK0qPIthDWqUdw+Pnlsd9MF33dJyixmlnl
mrUeKXAu6L+O4JyBYE+Sg2fb97y/71vp40Rmq1xCFsU7zmQh0wDOdyidcy2hJG0d7w+ucXpVSIfk
eOVHiz3qK81XcIYfLNeUxXQjK9FapHxMC1fmCennh6rczs5gAltpar22SiRUz2SxOjblycpbqAqN
uOQUk1dHJGzWrx10cKK6Dflx9Osymt0QEEzHNumE6b5LCeS6wzuXFyw48NDmIm3ymO1roLJsFUSG
J9mB1RkWo3D/nkH6X1rlvhBWsWOz7Hsaerc7lSOOWSbOnhCH+x6kc0/6e+qRkHMc8xZZeZn7WAR+
7IrpUszuzpkrsRsuU1O2NjbDsQbxYOiewWoW35+5biWV2F3BBjOFHS5sVRDGDXUenM6EMNakBRUx
1jYEr7krR4FufWygTBtmLzipHS1helL/+NiNl+PfrW53kKtrymC8DP8KRaAXZo4y76+1PlWrqT9D
9xFKBKdtOKYrhAiTPpgAr2vjheVPc8GPrNvFwAG23ttPv9vSi8IdF6ByaryHMieCYuQWFUHlnXYt
sIoZc6xg8dupLNGo+eey5Ndyqz/fH1ln/ptLvZv3aGXZXOI9/TKLP5v+pavFsfR+osk3Fmu7c/bK
titLT9I6qOukoiSGAvTLUu57Lwb88vfpT4KWNQCrMPssfnR5T85Dme0rTtsqoCvPbF5kNubdVBLi
DQxwtV2VEFulEYLsOCkgJVcnpQzitCyfbVYZHlk/riHYKpJrqAiIfohfJ3N1lk128Uo/JnkaMTt2
KH+0M5NPatKliuTCCdmmSwrTu0uQDGIcI166h9YLQkPC1EStiuGal3UNwVNcJnxd/klLcQKm66Ua
/665SWdXkzdVCJdMfTaOzlAnISCSQ9oeQb1kSMk666ib61A5Tpp3JVrCv1hijCV/CN3esFPp5q0E
bQCSXydwYPqS/rhRvLveLpZTMIIroToWgU1mF/3CWefYX1gR9EUsSdG2aFrhtomzUjd/JWoLDwjA
QHq3pwL0VvOIT175Zrlt6hnO45qs5it7beWDEKmftzqxaBuhm9WdrqT6ZwJvQWNojNGFmbLl2jZo
6pytqBNB/QjduHEpryP9e7aXaOOfOrHvpqgitVDE2UTvw0Mzuzy5/XpwtyKNOefdPldSsVVoGwLU
E0k0ye38xJg8OIOpuK4JARVbVTm+x5pbkmNuf1wm9zzI7tQtgWFX0aQHFUcF5oJh9JsO+ScYvzsr
0AUzeZ1wn+hrUwbSfYESxCsK7CR3W2wA/NzINaqrT6736f7Gq5u+EsMFb9eGVIi0jtLLuEloaJKL
S5ubvpEhgeqmrwRzRxfHb/gIH/WgA5y6xyaFkgBBreH+J2jCWIVUya3zyVbjzOO11tEZgxhvZ4b0
qRtaCWA0mzl+CTow0JI2UVWQk2TE4PE6wyuRWwouJa7NNcgdvkzzsc2tqOpOLb3cN8rHIDBbhU95
eAQDhRkdH92zc2pO8uKct6M4j4bhNYZRIVShW20UcEwkhAqA155GvbF35t+m3P/CQm0VOVU6a277
JaY+HOyTG+dH9tA8Tgf3NJzDQ214qdE4pYqg8gZAXPoBP8K9n9T5TjMWVaaUoBtbide5S6dha3t6
sfryyDmo0sLleepNrMI629/+/+6sDLll7tWoeoH36iu314NtjQaf1E1cidQ0B6OnB6p+FEo3HLz7
p6qs8NzpsXpfPKk4qS5NO3+rllsu/tLPwUkEZKdDKpHaDZtdlwPpk266hOHcgcuESUOC0YSqiodK
Ze/SfIFZClZFwfzWLkkTyng1dbdqFlQFRYkN1BQEBQVcftYLQ8E+hxDK/TSgG/p2bnjnK67loSm1
6XGQwptG3K8bnsZL8FzfH13jLyoiqgnKpmhdqwZP6Pip5W8BRZaRpk403dxvy/Fu7qFsF8BEfPsC
WZ7Tmnnn1gjK0ayoioKqpNzoiqPlJZPe0c7kpxIAiBYF06juTPgEnXFun/Vu+i2KlllTM/ti19Pz
Mry0aAUEnvVw3/Sa/K7SDqGIs0Imxx0fZfclpK+bHKNuayLbfqzHSxl8ySZDotStAv39MwCMKiDd
MtdJPdG4muRDPcjj/W/QDa3ErKyIvWYVYtZLX3qnP/T1ZrCOzvbK5ipsLxzmGq4zFN1FekHUu/Lr
5phYJTUTV8FRSwm5RoCv7Mu0kTMl/LDOy/m+TTSeqQKjvNYTrB1hEzd4s2U8Lt+wnqwxZEnd6EoF
Kizn1s63nF7I5F77wr3URRm1AopCebPztKpSEDEE1uawHrbP8SaG1hQ8SFyQJwxOo3F8FR0l0QA8
+ROWdh26LHYZewVzAvi5x2RK0Vne4Y9BBH5xTJuizmY3J3gfx3Vm54PAntWQ+U+8aZ2zoP8j9f24
WUy3dJ0/KftumclszZigF9BZtZGVBx76ebKdz00qUMqT5To5YBK7kN4NrmkKOoEpaPZ1iNmqHFvF
IFqD27p98StHvJQTOqxkEwynfeGgBDK4Jm+qGy5QwpUVlR49BVvx5rVvbQCg5v//J/yAqRe4fqlB
zDul/OqHM/RIfoIuZM3H2GcP98f/aHFv499y1Dv/qadGZOm08SsF0Uw0bssbWNcMwfBRnruNrfjm
Yo1V0dSCX13RHskK0p/eu2QhNezvuqkrfukLtxLOlJInEsoDBCAO+R4+wdvElV1lpU7eheATuhZQ
l4zqbWOxK9Md1Yrb4Mq+wqCBQZjf82vnkNPUNgc+sje8+b/eX1Cd0RWfXNJhEDLN+LUGh9s8VC+W
l0eD5RiMrhlevbmhpANUFxovrlvzEvKXoHl0a4MrflSPgmHUWxvqpAXuDml2zcIspt6p6P7nOp+X
9JW3hnqUbvLKBiOlAAWKQ/i1bF7L5ZBu0LIx7IwaZ1RvbOAT9fK1Y+RJWKBfmWk7R739164lVXtd
wsHlnj+S7LpV42EZeexRFvW+Ce2ss7sSpvbSBBMeBPjVcz6XNVRsOfBcL8VyWCbTHUX3E0qoDr2V
QS0BmaAb7cgaT8x55iDOgOwvtw0nQd3aKjELnVbw+oxYW0HamJNrhjtzv77dXwHd6ioxi56fibat
5Ne5fS3yL75rcHnduEqwbmNPx9qakd09K4ae29OCF//7U9bYQ7225Ys3diVwbldeLO5hDLIz6Zwm
ykELYdiaPjrrIF7VdhbR5jhw+9iaoIbzOnFJH6vc7b44bEjPbs2DyMs4SdocWpl90Jr45D868Nx+
9eZi7zasCSqTVu1keN7zT6F8JN3Rz3Cz2MOidRv+9rPvhvfLxktFATcK2YMfXtc9Qpy3cW/L9G5c
sF76rHO29Gl13Fc5vRWdf83YP/fXWuNGKodsi6dhf0kXfk3d7pv0AwBH6nEPxeNt5krsulDGdFdZ
YfD+GbRQUWbtaeC+jayE7CrZ4rEBIw/plSw/7ebzfXPcygdqie42rhKtKye+C6o7fiVjc+yW/+Xe
oSu+AaES99tzbiIx17m/Eru96xCHrX1+3UL7LSdHq/xLSjfGo0pMGtRKrVM1mmARGqdXr3SpFThU
liG8ErLvCykPVUfiHn2n9TobLl/2bT0/sJp6t8vHoLVRB8+vTftlrt7A9GWX36oGzGBu8RS0ZTSE
z+H8RfTV2QnDR2gRG35Z471qT0yRib4vgJW48tH7ngeRbIuf9x1BN7ISzIRkg99tRX6dQ3Cq9xVa
SCDOsS93q1c9IaxpEN3mninIk4Zli3Niyqya3K3SzXboXbYZUH7Xdh5OQXBdif3g+sNhn1XUgO6k
qJdWwnH7LqIlmgAKe+fQSkQz4UE6lMEmfv+PA0YAyyjBpolp9SLnFQEkAhs0GhaCHziIn7bh2+gd
psE9VsH/emff4VzV2G6XLeDe1MIX3b/cf7wSKGUT4FSzqGqjSz06XJQeNuQmfNj4l5kcaGOAM+iG
vhnt3eYCLmg5FZaDndi3vqxF/r+NjLHtNoajhCb7qK0uwYKyT3DbATjrA+TQXkYbqOyegi6fz3m2
up/uO6buM5RwbSyBasaIvD2ydIwcy38J8tSLnNH+4/4PaPKB2gCz5CITNpPZ1WXNgu6LlMT+FIh4
3+i3X323Ch5FTd+ziuI6eThnTfw4VCYIpG4FlJCt8PSfLjnujOXyw/VjaHqDVzyy6L5UphLQjiJd
qT0xbJhTFkD2qv0Fbm7DouqmrmzG+ZyOfuFibLd9nvJnaq+f0PmI8rBhfJ3TKNuwldEBBDdYU0dY
ydZu562Tj3PmG64VGpdRG168kFd4qWxQCuhqDnrI8Nck2D53VDtdqm0LRV8E/GpRIEiY3cwn27JN
dy6NYdRGF8f1xQplT9wtmPXPvDIXGcFyHh1C9kDWcM5SG16atbfbPEXtqEYdLG468pzRgBuiSTf9
2//fRdPsyXmkg3TObTofC0i1llNz9OVy3BWsKuesNTu0qWaPX6fmF1vQtxCGhj1Qs1NZSqxmfGjW
ZllzXIt+hUN4mLbIs6Zj2fzLKByhcWpf1KotL20TWm7DYKFS+ucp2C4bkND3raMzvhK0g1iXFCI6
uK+vixcNzdDFoJ7jIDrLTIV4XWApcTtbdueiIJNdQ3d7WcbsIfP/2TP5QG15Cey5Y5u9OGdQT956
Ui7co4fSMrUPf2ybQG17mZrQo3UzOWePLUdSduewCuMyNZ39PrYLxL5+9/swF8RFXw3C1vIfyABO
Wkaat32WUTZYW4AIJi/97DpyN2Z/tmF5KEqD2+vmfTPXu3gFtLezgDbCvKuwiYIurI95u+wRYPCD
QO14CTy+jF2HNXWznEfFVl6HugM9IcTqDC6vm78StnO/cisjsA3IoSAV6sX9vOeZ+zZ55VQcwiFT
+CF274J9nxpImQwF2/dAEKjdLtmQZoslbFyiQQLdfa+AwJLkuM27jpaQtvp9WXuSV66dYhfpmv7a
DtmhI9U3Mpguthqrq90uMxWd646YPeu/WvNwGdx9t8pAbXUZILzrUB9GZxZ5bOfuQtM/7kfRxyea
QNXNlhM4AcUITynsqQKBu4ysYHq1Rf9iG7XidXZRItUnnOMBoi6uElipA8Q12tgfSxPxoyaFqczI
0raKLqtLOKTwh1gUVhtXC+MHPE9Kw51B9wG3/79PByAAZPZkIUt6SzJNUHwAJZDpbKBbASVW16Kb
3W0Mb+f4EfzUxR9r7p03S0KAtz/eX2SdiZSY3eoaj1al7ZzzOTsM2Y/a4aeJbvH90XUfoOyvdtn1
RXpLNqUg9gGKQZEFugZR4QBIu9bwI7olUEJXACxiMQ9WWibvINAHF6Dp9v78NUOrDS91hqJg76/Z
laHSRarlqeyZwfC6oZW7rC0ZqIsly660zi9tcaXtHkYapOH/sCJPPO+8jfVP1kTX4wik19VDA/LO
eSsRGwatt9AUtaZNWn+wtqGH3HdNcEyNN/6ntQVK91UzLtm1+bf6UUZWTY9NYaKM0dn89v93wUpW
Goi8Dp3zMjpx3dBjupk8XTe0Eqq0H7LRLhznHBTNZzxJfsrQ1r/PwdW+ltVpBrIxK7uuQ80OVTa8
bGxjO11cCVFZFqMVugw2aUM8JA3HkpkeOjXRrza28LAeQUuCe99YuYeehceNspMF9uCe+4Zbscbs
aoPL6kNCrvZnBCjnqNg4IFBI91ldbWmp6GANVCD2aSUPnocM2Zj2Jd2slbMv+h3GwbKxoP4svgQO
2ndHQfe0ZCP81T6WHujOUrIuu+ZT+tm3hmdRVa/1zgtloCpjk3pyAAiEvwzBGGVpGI+1qXNRE/2+
Ep61jUozwDHAaFT/m635q4PA99gefOfNLkqEztXa0ioIbjsdjWH+I9tZaYYexe95pWy61XKoi22u
/tqvfrxBxmDXBqT2rqQQHOm6yXXPjT0cO7BF2WQ57Rta3Ta7NLPawMmudd49LvNyHHh6uT+0ZiHV
RpUwyEU+9bBHi5y1XH03R1ePoXKtiR21RyUYnYYEPvyvbqurbbPXzCgnoJu2EpaSConrC4xd9z99
nizpHK3jrvpaoOKbSNXKwkpH5xxCtJNs9slr9uGD0CX1u/fNQeeKtLOzK6mXS9g6R9n+vL+OOlsr
AcmCgS7Biv1yRikzG+ZjuO3Mrqr4dedCr7PMYI8GD7idF8Rs+rZv0kowOqvn5RO0ec6hIw6jZcd9
ORkO+zoHUfbKuQ17C6xDOI87/PNSlg9TW7xO1ma64+rsrYSkW62Mbh58m1PcbkELF6BMvcsqKp6J
8qYMCxtW6YouTukcU1Qv9g2tnGS7YpuDliCxLtnWR8586xLk6fP9wTUmV9tQCJAupZ1NyCPN81RG
Ynnxd+7CKpQpEJ7v2hO8ewByjM0y9j3TQVM3ayUkOahJcSC8mQRi6AT8QkUTfmK8NhhF4ycqSW+O
V0LZ3nKgO/ydp+0hmOp9m4LK0lu6E3CLvodqZQZM8sjXt3KB2fetpRKZgo3ohxJYy7yqrnlO46Ao
vzJn3jl3JTqbRgYpg/Lw2c69uJvDc1FIQ3VIc5JVe0+gUeT5PsXQdUYjN4sX6P/iSt62hg1Ts6Aq
iMmpmlkGgUWewsU/ln7zOk3p8b7RNVNX0UtZ4xJ0uE3kySrpH+XGknC1X7zuTxm0Bm/U/YKybToF
G7Jsw25vs/qVFhCNBtBTbPWxNpJxfkgWjsObCldCHUdOWYcTMzQdYyLmiAdhktFPXvZUOetB0OxQ
L04iygcvN+zYus9SY7gnqErXWJOFJLPNYrq+WsOZ+/ywb2FuvvDuMgp8Wg9mpjR9ynvwYaVnUN8i
Ax1rU5eBzqeU8y74JlFhEFj4DYQFYLY8NdB5vD913dBKIBMHFaNy3sjTvHzaxu3LSuWf+0ZWYtip
Wwgl2yu2qTmMtgJ6HWtmuM/p1lPZXJm/DCl4YgCjRpOnnL/WRRshbw6OIQw0RlGxS41Vsg2sgUDG
juEJ/HLf27R73WUVFbKE53aSeT2WcoHsWs14wuo9arIILBWU5Idhh4soDE62IXIqES/CVPO+7f//
BVoFaguKk48cLV4oiVBvPQ3u8A8rlj/yW3uIUxH0b7CjRaydxleClY7oNQpb3z0HQf1nUQonktT+
us/6twV/F6irneV5MW+4rQvntIJI1K9MYrI6n1FiFE87M7j8XOeMi+nZqVhSZP5h36yVGM1SgR7A
oCBPAeHyoe9Ifs7K1HAQvqX2j5ZWDVMrG8qSreQJJJaJnS/fynZN47ksrSNl8rOgAC7t+wwlattu
gmylk5EntxDf5SD+SkPTC+TNNz74CBWoVNRzacsSxh9uVxDaxp0dHK1Z7lsAVRc7hPCo14wUblM/
en5iW4azwoed2QhZFaYUFn7GWomBuyouvoSn4kRi90veRtmrPDfn1rD/aXxTVchea2tDE4EkTyy3
qkOfF8tx68FocX9ddcZXAtZ2ZOC5ULI4kyGMrOUKONTRkqa6vSbXqxrZTjF2fZUu7rmg6MYJn4fu
WDRtnLe7IAnBv9jSdykBbGmAha6ze7aKzTpTK2cHf4OE3X3b6CyvhG4JJUO3FwtCl2UXO8wOKS4o
94fWHaT+/f+7mTvz3Hiu32MrGQS4YXtrOPTZ0CR2x/vv/uq21z4IvTjb5imZ0846guo/PBNmbJHQ
fZwS0DnDUBVkdq8La3/YAlxwdgr1xvufp/EqFcVUoOmxZjm8ymHlQXjB2atJsuHlct/wyk2XgQUr
8Cjmnrsy8f0wgqjupWzafRlDRTIFNu9GYaMix4Y6ckVwIIFJqkZjdRXC1Eq7k8VUkifPDZMqdRPO
/7lvE93ISiC7PY499oCr7hxacZjNHLdGYnJX3eC3/7/zVh6ItFhB4PjUj3+hGn/ewp3VTxW9hM4K
UGOFNnkCl9RPd0GzCHGzPZ2kyNAqYim1RVcvRUOeqFiKT5tvl3GQbabqqs4oyubbQTQH9SfinMVm
x9WcHgdmGxxcN7QSnK3fVZUUGBryNse6/cnswrBrfRyZOFb+vpLj2nuZdEP0hQR5eOR4VY2sNmQv
vj/ve/jwVcCSa/tNM5Rd+gRWkYcqTHJWP0OGz2Aa3Qcot9wAtdsNWnjkSY7u0euchHr235tjqlrq
hr/tZO883arqdWqzKgWB/AhpA1D0uNWJGEkPP15YX+XptcJ0dPPQIU+8CUVEvOZ73Ztas3VTV4K0
XQZQflToZySriLPsnyFr/162PbrlfuCHyhG5nYIlTwWOIUVYhmCGKKj4WizAv95PX7rJ09/t7lUt
FDt7lj7xipVQlfc/QXSliZ26f7v/AzrLK9EKlF7v2AUlT1NDH6Eo8hdh3ARf/PiY46ugpaZ2oZYD
WrCnfG6/bnn+sC32QxesP/uVnHZNXwUuVVU/4mblIpWl1Tmdt5ctNTVc3UL/v+dvX0UuCbT6tGJG
AcRBo49LSAKwYUwdcZqdK+rgn/LBf8vlHjIK+JGKZmJ2hVMbb9InNxWn2i4fyvLU+6YauMaN/kPd
u0CCQ1aATy+deLNy5y1Yx6RZU0P9UTf87f/vssOE4zLhAgUXiEK8ucSL8eT9Hbo3htKIbnglgn1A
j7Mcs32qsvYUrr+sqX8eqKmBTOOl/2Hpde0GNR2EWCHdKVq8/pE01TP3p5eyMBlI9xtqGFuj47Qc
R+Ypc0hcu1AMyAdZHhfXCUH85H3fFw1KMHeODK2J+eDX4SQam/bHnJV//f+HDkCHrWyQy2JZlQPA
VIL73acteAaRpqEb/KPL+m1k5dRqhV3jeDIViVxWqENay607dvzF1/FnvswruM97kyN9lOxuP6Vs
khnhAOvk9ZBIvJRxYMCn4OuUOyZact3wt9V/FwY5GiAyUM6LJJCsOECmukkKH2q191fgoyi4TV4J
sqFaOW4m2ZRkWdFEZZmlUQenilaWb4ZDhO4DlEBjOPI41BpF0uMtESyybXcCsl0aFvq2oGpCvX2A
87t5aN9QVAmXLoHOiucdwdqZr4eM8rWJXb8pvghYjZ2dwK/qaGur0FQp0BhOFZqf10D4Qb5MSTAA
In4DAZ+yrH3I8tEEotd8WaB82WiBRC8UEsLCkOX6wTwJXn1Kqgd0OflxsHkJWij4S7vsY2uBKZV8
4i+gH5AWPC23vflI3GqMhLntQOcGShrpcVoaGN9E4lZgdltb5r+Cka0wbBa60ZVD/OZOXsuqckps
7ltJADd4Xmhnqv1rsol6IKDVODczwG0JpRM41+UlBeGVWy0LXpT7OZbVvIc0AO6sng8WUYfgmi37
ZPXz7YhI5F9q2x4MwfLRjnEbXUlVlnC4bId8Sra5O7ap/FQ0cx2tQ/FYZ823XRlFPRUMdrkWroAe
NkgrQaFYteMBIhB/V+OugsftK5ScBZxNx/25mZLSLwU42cV47G30SpdB9ev+N+jspKSsmvKKSOHd
JBPtB8jlRLVH52PG6misnD29JrfPUOI7EO1Wg5z05rL0IbA/0zX937aPFxyjK8FMgGMZV9cR4I5y
Yw8Hs803qZHrrKNEslO2AUdDxZAsZJKijdjmr/PXkta1cOIuF1P7izc57z/dXwxNpmVKaPthM67A
yA5JAKWbruAgnBCPQLMbdkBN5lCBpnyjW9DIHIZy1tcAL+gtNYEtNDNX6dPd2t8ggQflzcpa8vME
EQ0gUSDP5o2N6b1JN3vFONbA2da4rUgstwM1QfOSVfzhvt01y6zCTH3Sp2XR+wJSK8WDVYr84Ljs
wWq9543RYZ/1VcAp1MxwopHrkBC7g1r4XFLkpKI3fILGOiqBelGNAy1INSXF2KdFVPZz38T5Skyd
S7rxb6Z7dzarB1FN0GgUCUikRVKUlnXwW99UfdGNruS51N9SAfCCSKaSZxcob4uDBFeyIax0o9/+
/27u89QXHbKc/+AFafuFQPGpBzsDN8kq6LxHyW4iXOxpq7HVeE7XJn0/NCfARfkTGxYad8H4876T
akJMRaHm02Ln2c1JF+ZbJ0ay5rCQ8dLk677TqwpG3XDFmuYZebSTwxIVxdYcinzZgevEFuAr0UvC
CR1GEwYHj/GxDerXfBKGA5HG/ioctR+6tWyFi2vDzA/z5F1v3IFyaz6Bksig/KbxIBWVWmfFHGQQ
SkqqMbNOOXHAF0aoSa9bN7pyVilaNnmSYA8eCzfe/PY1q/cgj2B2FZc6lHgmS3mJodMx/1K1dSlA
uVXbBtPrZq7ErT0GDIiyADsK0LUR6fnzSH3D2JqTqEq7N3PcptaU475240Qd0wcyT5EI+kOYArHD
nc/3w0rnPUr01sKnoMKG8eupPGZL9USt7DvKVj8Cbnrm0ESuysOX59XWWT1kngdJIYTFopoOl3pX
q+1tjZVDit3ysepEJRLwrcgYDGjiB5o3u7f79tEtsRK4orGLDJ1XfbLIejk3QAYdU7oZdi2NZVTY
qmMPbB1Wt09q3CwBYkpGrzqVnkl7TzN3lYoP3RF9i4Ze3MdLCWHSNF65SZZDN3MlZsPGdgae4xbW
tTjvNOVzMJMzOmL+uG91jVeq4NUSTWlub7M+mT0occhCgrR+fXZD/msGCfH939BZ5/Zp77ZFKSe7
E5k3JFnZTVdUmmV2w90Nhl33QyAD/FKFsW58xpZS2TQRwxrT7pXYRZTlP7pAfPI3cbTtTxb92U7T
yWX2maHhd99nKQHNBcqRfFtoUmXrG6lY/TRknYlHQ7fs9HebNcya5Ohj6xIO7koOakeHArJqkb8a
Vc80xRBXCeceIkc5mzaadO76zYV0UDTR4XFw2faCviIXKZDCnIVlUpfWuYES4GTblmWTK7aIjj62
bPSijmcmnk2NH6vI1yAouQTtl0hm69psPyc7h2rzJ8FNG9CHgAc4mYp/rfPcEtLC4QukX+5Dufbk
EOYTlOJIklvdhW850JF1eRiZe5yy1T9SYiJJ1hhOpfCbISKX9dJGmYe2z0FZnYbaVAnVme32/3eh
2fQS/KRAMyaE0xO2wGm0Isr+pMJQubhVnT8oJao0fisaX52pKLC3isE+9n75a2zn84inftCy2Y+y
neqYh/0JQmSG3VxnrNv/330RTvP2nIIvOiGWS6NRdDKem+GyK+RVbj/BvLoJNhzPfDQlfrb9lv25
An4U7xtdifl2noapElxAsOF57iu8DlfnfSMroZ4VFl1ryIYmHSdHz/MPRfW6b2QlqItlDsXWhyLh
sr+WvHjNBmIwh8Y3VSAsc5aFk7rAcRvdgZRfVotGsn6Tu4SzbaaiYTvGSzBB+GNS4hrxmTX+cCoG
x7pYfvXnfeNokrgKig3ZWFQE1ZskpL+yFSe+3H9GL+tk2IB0wyvBuyxzG4wNDOSG3yzH/SG9OVq2
5o/7k9cEksrXZwd5ZYvUxcGDZ8sxBDY7Lptm3z1HZezjFFIKDsf2xpvs2RaCQolj2VkjosrGXHGn
3ChHaZlT+dUR2xdnyg+UscN9w+jMroRpXq2N5C56Qoq8Tdx6iiuHfGnC3JDANNcRlbkPGG0fUsgW
NprAjTP7oc6f8T3xthzG6bTvC5Sg5T008OaMTgnQNC+p/yy7+sXl+wriKhzW33hurQTWBw7qMBU0
XlzA0KqKHabZ+3n/AzS+qWJi83Hxum3tZUI3Kz9tntWegNYzYUp1oytH7tRqvO5G8JYA2/hQDeMz
noz2hawKhh1nNLi4FgrUG5ADLprvO5Z9CZf1+H+cfcly5Liy7BfRjCQIgtiSzEGpUpUqVVP3hlZD
NweA8wh+/fXsd867apSQvMaVzLQAkQFEIBDwcL9vF0PI1An7oEQvyrXC1uQ5fUDH/Dmn1rvcr47S
37qPmIxz+/+r89VKizJDLjJdvLkjEZ9Iepjl1h3Z4Fo6HtZZfQ+4/mq6gNPphNaxY5tVz3g12Bd1
dN6+uWsbImsLtcsg/ZFWTRqCV2BfaqADYkH0TmmZyOlS0fLLsEBvjRTpRhZlMovmr1KhJK1KLKud
lQ9L9UmR7pNvbb3EGUbXwa4A5IATOJ8maAjLJz9LjnmSPja02TCMafhA2zBel7TgnMGepP4UTvnS
hlR1R7/ZYkAxfUBz16JjJYBoPd5Yg+ZrOUFEOODt8yrB4nDfqwxbXge9OuhJo4pgy7NVIV0VDY9k
Zm/cXk2D337VK3/KW5C3NBaqrbUgw3dHLOSvHs2N+3a8TttXVdkga2jTXezaEiFXAOuVKxs2oplp
7tpBi5fOpiAVHuxbf84PJTjMTtWt8Hff7IaDUEe/0qmWY9DN02UqlrOTFM9T8gAwxft5lg0Q07sk
kfDopeXG3HNuKTzOW6mGB9aUN0WC0/1fYLKP5rcQKB7qdsI5mzPWhM0CIbPP90d+2za/cfb5RdfY
wbxMF4oXzoqvJ86AL3EfVkUBxFncjbPc9BnNd5kz8MErVvgunqhKxl74zL8uNnloy/Jvi+0hxkQf
ig73kcUoax/AN1x8WkgDco8eOq/aevN5Oz4wrqXJeBCgWaXK6ZKXzon29GEJ1peiIIf7S/H2IqOp
4d8OzCq8OQdQo764vfpCFQI/ADQbgd809u3/r4KD8ryu8iuB83DlReQnwTsB5boN/3o7WWA6zIcG
GQmmuZkutWw/dAR4XnfuvjZjJsLKqjZip2kHuf/+BV7D26CgBG0OKSmjsu6OVuN+9gd5cazypSPV
Rhg1LbLmxR3PHZFbRQ+1erDIMyf9iZfDEmgPb6vr3LQWmjNbgXQ4gHuAkVDnccnaZ2ZvaeMZJq9j
YdQ4WgQKltCfgTAVeOxCi/Pvjk83it+GmesAmBX3uLVLBPAKbv2BjyQNh6T8Y9fu1+EvQd6hNJWg
jSVXPDuJ1HNOA4Miyr7RNde1SdVXAcH+7xz6h0dvVAJVv+Fbhu2vQ14mMklbERyNs+88roV39MFx
3Qd+6DdlvG/6mvu6BK0hQYJ0VtLgzxIbH9yk845OVcTM36AujC+9zHE65q5/cmg5I5cN9gE4mI50
WcvULvMVq9pT70dnFQAKB5tNdabtqLmqJHkZINnBDQICaWHtVj/6btglYgmzaF4q3Dl1ysqHWWzg
F605Kgv6ySvoxooawplO5JdBJsSu3aa/ZMF3p00jZ51PqG9Ggspw8reCpsFCTDt2Ex/aJFUPC5We
U/wAWJVe13beaSKd188uAgsIWGe6gO93fOrrkYY964tDbrnNcdfGZ5rfeuuC5lJLzRevKR46nxxd
/uf9kQ2hUmf2SxcH+tAJTFOV8691grYTDhjofGYb1ReT6W//f3XiBjWqLp5AxgPQJo0CPohnMqA5
+f7s3xzddvTaSF4T1jbSKS/u7DZhXaOdw4Fc955kH6Nr24a7RY2XMOhbT2vgX9p+rfEG3wf85/3J
v2l6DH/ziVem4bKtbQArJPTu/+AScmxTOC5bTVdvRmMMru0Yd8yy2REQn+1aFufpJ6Kmv1TlR3m6
Rbpk+sLtZ72afoHN3lrdhAO2KQ4eiwv6tLp2WMmv981jWltt58jaSajkkFbtx5/jsBahtNGCtW9s
7aLl1VVp4WZeXjJwzQn6xRVburamWWv5GRp+BjydWRD9tdIID8EPpKDHfZPW4nxVoQOKJI28QHW2
j+3yTMbWjfeNrYX5aXYW56Z/cSnXMVyBRkjl1nXBYBG9HGID3KOGuZeXQvUoVYDYEurTWxcq0+Ca
i5a1YrZMsQkl6Ns4kOeynfeZRO/6JdPq0xnvaRfeNaFyIOI+79x+egFETF1T5hLbD+iPg1/2Bw75
6V0LaWteSbxm7mc2yguawyJog56adYvz0ODweu0jWCxp+Su2ds7kqXU/WGsIluWT2nrDMI2vOSWy
orkbytv4zoXkMcvAe2o9rcFWGdoQb/X6xwyh0SYIfOjI1urPwRIfgInxQ57t3eiafybgh3IyFC0v
8NPvKnMAyhjUX/eX1TR3zT+doHBEwWmBt7tTnf4MgjO+thEM3x7b1jucqqBjbiZUeVkKAoF1CRDq
Wj3mYI7b+QHNSfk0OHYXYE+OnB9E18S9nzwDMb3LUW292uH4jm0rmooL8rCHOnsu5LQrAbD1SkdA
86awJ6QXTj2TWKGtqSNefrq/pG+HLluvcwAHuliFDbMDwNOFjezrA9Qt9pBvMxtMwf8+nT076VSR
KXlJ8q+L+Dg0O9hHbuNqTsrLwBr9DNfqGhJPbjudmLersI2htaOTWRwyAuyWUIzyYDMQoK51rFq+
c+aae4qeVq0KWpxDrbek4WiV7jXrcm/X6WzrPb+5NXh8gTjkRebikanloeIbRUPDRtGrGcXKs7y3
pLj0EsQyqjy4ybLrtLD1SgagBlk3dAtcB73P/di9t7iz4TuGqKIXMlwyVW1dwytlkZIQOOsjQu5T
4E+f77vP26eFrffw1CIDZVWXFBeLrR/c3P1SVL2IZNCGDt+iJjb9htv/X6W4q59Aj0oCaKesZ+p/
5M7HTn3bN33NP5NELWrMFuecKjvu7K+5Gh+F7Z6STYJB07bRPBUdO0mycuRdA1uPvRWgd7vc50p6
OQN9HCtTBQpgHI07olK4YOx6G7LtQPPSsejXVRJsm1y+X5Y07qut4pFpw2hHaAYp8xmyFuIyOF8y
Ekv0EtRpbOWHXQuqVzLsVEoS9Ky4gB/WB04qkWHhA1vTdnV2GujIN+KMYU/qtYzJJQv3G1yLynx+
33j8hbHhmFnLvqXVixkMynRiRcnnsizgIVq4Qx8syl7u28iwJfUyRgcE2WJ7QXFZMy90QOdQZH/f
H9lkFc1T06QEGRRu/hcxsAhy9QdVQaq63IqTpuE1bx1bqIkgGIjLmAPZ1PxKPevrsH68P3eTVTRH
LaqEA2YOqzQOGlBKtIhQ8uX+0KZ5a0fqqND8ELRYTYrnxNk6jKAZ9YrDvsE1V7Vc0BEo9Cyh+4FH
ngQwpc+P4MeK7w9v8FddpQDIi561LHPPLbUfBpUcwIHzpOgQitTf+AUGy+vtY9RhbtGCmgqAr+UL
KibOo+UKdb4/f9PgWtariPIL+xbhESrtuMmaPEyt0t7zBmHbettYB10VHtBOXPiciPSY9qPy0fo5
guFvozJomv9tXV4dftyaasH60TmXZGnPaVqqOLGhLHnfOobV1eUKXJWqtK8m51xN5MOIHBLcpd+n
4LGW6Yb93ywtw0K33/Vq/sVIu5UWsrvk9RdaRt78qZrftfZzYW3Rghu8S1cuSP218e0x7S/zyKKB
OYdFIfy3W2R2JhNpzuvhfRuCrb1zBlr9z7z/vqx1xMf6R5ok8f1FMC2x5sF1XTcl63AkcnSOR07t
9hFEGPbIjuGqoHeO8VWtCDZBd0lQCpN+HrcV3bd79M4xHzpL49QV4lLxzw5qpn3z0e1P7bBzZfW2
MYWzjw3rDNOT7Iu9pIfU8X94/hZK3GB3qlV+0ZYzsHlC3OFKrtEwOEu0pGLjODHsSr1zjFS0L5pc
iEtWF9E/eqrg2k/QrbFrz+iqBgUT7irdorpUQQKA/nQgZbqxHU0zv5nrlccO3K4cpgZkaJV3zdbk
gNz7Y9Ju1X9MVtfO2ZkJxYKEo1ZYD99WWj+WhR3dN4oh1uiNYpBMqIa5tIqLGsoDCKo/i7x+ZhP6
ZoJcHrqE7LSQ5rBsGvjcgj/tQtgSu633IVvLMFuzjeTPEHGoliL3KnWD0Qmc85h4jxZNPwTQlSj7
7j2X6vN9SxnWWG8cS4DkmwvWOUCf1ydq8Y+rzKIq2dLYMvwCvXHMVuhHRp0PjwarfGzSOizX/CPL
lhA8bvvWQFc+6GyrR2ta65xFNv8tLBSHwQqUJf7GVjLsUr2BzM6rtoHmnnNenPQvZVXfU7nFtG0a
+rYmr/xL+ElWctA5XKCMF+a32k1S73qIgxbLv4f2G1FMTo4S36Cqr8UIxo4KNEb3t8wtYfqt58W2
de2DQViqSfuku4xdHjd2nYZFt54mCMqhuyBuOTmzGq0M9z9mspF26M4Qxmsm6ZcXOwCgcmVFF2fp
rrZG/BLNfWkAvmqbTDhvvVU9jgLJ1eiUz/tmrjlvlTBVgsEGlBdVEIrZO/ZcHO4PbfAqvRnM6ROK
CqjVXeZbXfjvBIy6zRJ79dbV3GB0vResWix3qNkqLq2Etnsqpv5Bju0eKnXkIXq7lwAvZ+ZWCJqK
zWhgDKI52MPCdxv6ZrBXHpWmNs+BP3fOvlwv5dL+sS7enr57DK0762BPQmUEHsV/LkR+JF399f5q
GkIw0XyVuyVgHtyXl655kM1XRx4c/tf9oU0LqR2xWUAznvYuhl6/KPDx9kP/sm9kzS/dUTZ5kjCU
V4s/KIgIqed8uj+yyRyaUxZg4CrSIZAXX7wkxfvC+eh3G5M2+Y3mkhKcM7kssYas/kDyD0lN0XmK
olm2cVYYpv5bR5c9KuhYe/LS2nPsZPZP1fgH5jT7boB6Q1dWgEC7Koi41DP/tiJ1ivKMbGF5TXPX
cuBK+SyjeOFHjWmIi7HrwtTjkZqqLbiz6QOab1K+DCPte3FJbDdKmRWP0H+lwo53bRu9navtynmi
ENy8uOAMOS/ZOj2OllfGHi23khmDN+lNXcXU8pnW/9j/w9Ksj3Mw7Dsr9I6uqW3cdmyRCVCShWCY
jEe+R/UMIdHVHDURS4X+cQ6Uwpw/B8wVZ5VUzcZTiHPznDdyAb2Zy109QfkQVGC94o8Z6NfT6odT
+lECIZgMNBMUgjOTM8ZBvwELNO2i31y49ShXqKL7MwvnHAC4ppzO7MYGfH8fGRZZhzC53CGlktim
pJuuywTFtUXUO+uWOoIJwGnGKjzXX4YcbapI+poHMf66P3GDZXT4kjuLwKUsKy9+T9DjvD7Yzvhu
7bOdw2vuW7YtQenc7S7gPFHOo5teab5vTfWuLoJJTzSxkW4s7UFw8jFV8GAefNtnmNtKv0oK1mn1
0H8yi8s0pTLyejIeh3lOQMCkttiRDQeL3tc1yIXzaf7nNHzXuIc1c0LvBgnY6oQ13Gf1xq6AeBUq
6ml5Gf1jMzvHcnrJqwhEUqFge4RQECj0Bq+V5mmQ0RbXcfGZWugVdt3j/QUwuZTmswxJtovMDMcu
gAyh3UlyQD1EHnaNruOZCkC0V5IkOLi87pBA5a1dtkrehonbWsm4yYPJzWs8rmfuc0l5XE9bVRvD
HUoHMwnleA7NMGm3u65urIKD07/P+dPcPa1bfBSGgKCjmiwyyhHUiuKy9sspWDw7pEUXSnBe7guV
OrapyCmfBx/pDmsYPwMO55Qxk5acN9Ipk/k1x+2zBEDtAK88NJ9+Olb9xSrnnRVFm/w7KDhkqfuG
IlpC8v6TT/ITH38myt9qpvgndr1xMOrgpoUkODtSxz1Ptsz/7PjI42Ao5WFWuR32XGbxMmYt6Jjc
P5VdQnwzwXHgyuyXmjsZgVwQ8Nk2+HP1/HGnn2h59QSq2Tpg8MJu+WXVoLblLNmiijHEP1vz8MIK
CCklrLm2D50b8fJWvX5cNzXJ3toJ0ETQIVFdV3hNXgmgOLPmWqyyjLDt1h2GuQ2uebmSjecq0nSX
oQlLTNlTW0zJb5nlNrKWU0NZqqZQPHfOgY13stsnSM3+lFyeJM02Dk/TN27/f3W6uV5Cy8aH6fl6
bDsZL+uhSX+tyc/70dU0/C24vBpeVZntTA180HG+dO15yObQaZ473m3EkLeC1M1Emo/bE1UgN+q7
i1+fZJBGY/HhxtRzf/KmbaM5uSpJw3vXExcXvLXNpB5dUDJsjG0yjPtvw9Q91hasPLA7WtHFLGmY
NssxLSE/PdMt1LjJOprPqmwdu8kBHqizkvIsUqeNaDnlT9aQFjuC7G0BNNdNcwIFxLYVF6VaRNdU
VD6B8Bw6X/d9QIdL5aKSQuAcuvRI8sLK58shWLq/76+wwUA6YEqNsxKsHlAJE4+16x76DBXm+XR/
cMP20SFTsub5NBcL3hPzJeyq+uz53vn+0G9enGB2HS5VDGyEb1n2mU4txEBENOXQ1YDULhaYPSU+
EoI1j6yyuvglP9z/qOn33Iz4ypctWgQOnniREAxtjALuB+GXG8/fpnXQ3NgdRp8BhgRwQOJ20GMC
4zGvVnRk59UuHVBYTHPmKlDoZ/Nw+xbuSY6/GufTCA2lxNvwZ5NxNH8eOs91ae7COOgXKsDQjQfr
DQ8wGUfzYtfKxlt5ogelBJQW0u7sgBi3acXGXjLNXPPgDmXrGRqS/WPpU8Y/92roy0e/d4HX3rVv
dCiVg77TrCwrmMYNcKpX3bxCiLUVP/YNr52/Ui7MQw+ee4a8VBMVtTXFcyWanZPXzuBlZek4N1jX
vmzRuiyK9+647AsQOn6KoCKk3Arny8LXkGXsS2UBZb7PKpqzTo3trCVneHyt579sVMzPqWDZjmI2
oo+uRNAzS9Z5x+2zVXdfpmlJUKhp985cc9TZGiwUUGx5mZomFEG7V0Id83b/HcEmVwprRv8auq3n
U+GVD5DD2WlvzUlnoOzShaBUXtX2wU6KT/UkP+9bSs1BGYRuhQu2qXPhtnbU1U17nCC4sm/iOmhq
aa0VqBRMPFVBOLdlNM1yX1TXmbYzR1QLqXNySRwbYKPp2Cn1oRflxuFtCFw6ZkoybiVsxmqqzPsu
xPyLOmhGuG9zQ8z1b2nbq7POzUFlz3OU8dToxUE9holnHSHqt9PomncKLkF84ZTumRKPXgUIs16a
cd3i+DPkljpUKpE5GeoKz1jN4IS8nw4Ja7/Y6eO0zBtt7SbzaD6K9lghAHl2zlRZT6J7N6/136qv
Nl6fb5Fbv/wivOgM2+7iThb3ce8RKEgewSo4Rl3Tov/J8ZrY79cs4nL+1s7THtKm2wc1583nFfx/
5YCf46Q/qrFwQmdNNrz3dlC89WM076VO6cl0Rd7hNSJsp9h1ftn556oM061obFhuHT3VLkPZjB5z
zk5XnoOFHas6uNTuFRKAx/veYPA0HT8F6J3nTOAuOCe90/+BMt/chp1cgo/3hzfsJh0/RcfeJ8E/
u2ls4y6A5NPivAfaZmN4k31u/3/ly0wwy/ZvYchP5XvC+nCi9gvBy4LbbL3cmQyk+bPyIQLf1yjg
VtVUHyY0u35Y6br1LG2yz+2rr36As0DzXKY4y1Xhh006/5WMoO2t+41XGNPwmjP3i2qgVojKzjCm
kair61CMkfD7DRSSyTbaoesGhKEjvbr1AfFwSoNjJrYQZqahNb9tZzGIrpyQKgC4PMedb+XJyWoS
9X3fxtR8t5sUa5a1BTOI1R9RAPjpggejrr2N2sub02dUl0+u7Xx1JKT53lljYEcgf+6idGZ7kksM
rq0qntUKlTYYvF5adSp8VBZ87myc7KaZa2u65j7IfasSg/u58463lfeHAMfYxoZ8+3aLuWvr2qk2
BeixT94FFf9BVBl3lDx5Xv6FMP7i+upjMhbXtgo+L67ckgV50wvwTW2tfT8TSLNI8m5SEB1tcxZa
SRCuyx4shc+o/s5QW8SaF9LRryk6VW7X95e0oNZGiHvzxMTg2h2oAkU/pF7K9KUR+PO5EVbLjwtE
3BR7oPnQZJ+9xu4gqEqFBXRqNtpL/3zfR8htUX474PBt7YbUjpnXZOVKvvaQveP8h6hlRCw3XPFQ
IPM+AiVNmFh+OEobNcwhROdOOKqntWUPLWnAv19D1Ls4u+n7cfajNhfvnTx559ftcU27qEoZ5I5f
FkIQmoJDW7cXC3eC3M1jurB8Tz6G36AdEaiC8sHKrPnrVPvLwXMT67Geu2RjPxu2lv7QMRJA+lPW
Fu87VoRLsR4F+1kIdri/AAZf1Pu46aqGpPY7XEytryx1wpLtkdG7bVkthFSeZwWzg5HHBZxRiYyh
ghXdn7TJxfUHjoEUyU0nsXg/N8NPNQRNWA2ZOENA+33FmxsfXxGljYVnocqOU7Fuvc9zw27VQguB
YMBE1y4HC6IH0UFn+mah/XLIeNQVQ1zn03GRv7i1h7P6ZkItqnA+5+6Ex4cshGBDDy2vLomcIN2q
TrzJ7e8zT3/ZwAuR3Qx2j/HxIHgkWRlOgXp2nTLMoeFtpUNcNiTy1uKQTSPI/78FdAsZ8vau9vR3
j0BVEFpbc++6rtWDj4q+I+RTlrGNHfL2tvb0xw/ZULB4BNK7Lo33TqByHdBiwx/fTAhhNM3bp7Gq
1mDCzGeUuqIuwMa2/FPVrmFTbaFcTdO/We1VzibQWY3+5Na7yrKP136O5nyLmM409O3/r4Z21iZj
eNr0rn1JVRY2PW27COXN/Pt93zSNr7m943JLOYVNrrZlkTzE1aIYQpo4ZCPtefuw8vTG8CnJHQIc
FIRLrdKp5i4ECUXdyTAoSON88KZEeT/BiVJkMqrbvkNJbGXjaG+EesPX9aKb9MbUHnlCr7iWHZd8
hkRXflBZgfMpO3qleudOzUbPtMGQOhnTWkgvrXnjX5f+nAXvq3pj/5rG1TYALWu3bh3hX+lQxq7v
hhBS3ed1ugKo02A3LZNPrzXkm6tkem83WxJIJsNrOaPCm7Hyxsy/Niw4FAEBR4KIeJ+HdcWPzphH
Y7lsGMgQmnQVPE49K60HfGpqPowckLjhXG42E5msr4X0PEjbspbYQMNUfytbu41AQ7nrPZOhBenf
vj0oACDqCV2pdTuj8hFcAkXiuS427mIGw+gVOS8D+XgAVOlVMLT/petDObvQem/37R69ItdZA/OL
VflXK/fCvgPxWLIFYTJYXS/ItcEsmtbi9LooP+pGEU/Lp13hTm9dzDjNCiEYvULrJa5o9yCCPQ15
t9NZSzZqlw6ZdAp4k5t2z1CfWr7n6Pg+7pr4b0+v6KUfuZT0Wii/C9vab87QK9+jqoK56++uqMo1
fd1j7hB7qR7bnpVhZ3Vbj06Gjag/vHLSjqK0MnollR2yaXqa5wyPx1uAOtPw2p2kgEhlXfg1DF/L
T3PKAFa5pUjDHsaEm3G0DGINGhXIIKfXaSnS0F9kEtfutNW0Ypr97f+vDniC9gy3EZReA95EwOQe
a2Yd2ZxunL+m4fXjo3AsGrS342MsDk3lPSz+tz7dqjuYUlL9oZWgkdkeuoBe+8PwzollHDysH5fI
O5ZHlNyu9/e+8SvaaQKpRzdR+CH/+Yo4iJP9AnJkfIVvfsUQdHT2ijKr5pzeQr1YcvSeda0bdf1W
hmhaBu0caVhet65X+Nc051FZ/byFnjFJD/cNZBhdf3QFSnKaV1DuXcf007CmR6f6eyi3WplNg2vl
hrkHYUVGa5yvaRHLtD9WnIbTLo1TeJdOWtEGVjblBMf32DbHMskuRbaHzB9D608jQKlyvJzP3jVo
f84ceJX2U5FuwW0M20VvIAedOa/mLPCu3F/PJJ+PbGc8019EHFc6HmHUu+btc6ZEWCffc5dtZMSG
1dRfP0hv28Pq9t4VN+N46spHD5JqWTlsHFOm4bV9jlQ1gQqioNfS/SgcekvGsk0GZMPg+tsH44KN
vjPimjWB4bcMTlLhKV1ubXTDiuoPH3ZQ8tlC9+w1LR/y5JqlW4hHU/zS3zzqpWKNk2Dk/xclc8Sv
5WMfZ2eBKMk+7QoCeu84Gv3qxm9Aj2snwalv5AOndpjyPe0IcCa9d3yo0MXVJo53Vc4T6f/qf6Xj
3/cnfjtHf68perrm6OiTcl5G5V1ZIB4Gp4tWm597IsBlWcf3P2FaWu2Wy4hNIPWA7Il2NGwbDrY2
tZEGGxdXO5xIyxYrofy/iwspzZP70uNw6k7bi2v8ipZdLnY1VYv3/7eQOAzn5eNw+L99xeRgmvdO
aA6dXYJMJ0i+Aj8yDQhu+25peu84W5wy6CiCmt/kUQnRtXmJcntjef95RHljC+mt4wCSLaDR8/+7
BvlhOvdH4Nb+42LtOdhYbYOFfmsgz+26YgWWQci4KR/7X6XameTozeNFDfQsZytOK5ZGRNVRq14I
G0G4+pjMf0zMi1XyvWzYAxAioWcPH++7hukX3f7/Kv/05jwIOJAJV+HHmf9x9qLE3ldb0hvLZzzs
s2zAWdNN0VCchy2xOkPA0JvKPathNreYd21nvBfw8uy69adgah87f9l3d/Y0p57XVS3r3HnXBn1q
kvePTl9H9ThtPKmZjK558yBQVkgH3IhaefaHpzyPN1VuTENrPlxVxernxPWuY+efGrGe7Z4fE7LF
Zm4YXm8nD6apTqm0vCtNPmUTj1h+pnQPKxXOmN96ySHgQimwoddxGsMilaE11gcoK9/f6YZto/eS
21IUpC2wbYhVPOKcOfTj8pWC9yqpt3iLTNa5ffqVM1XWTVYc/Tq4pQ/R4D/VULnxt65yhkNM7yq3
Kz9FjxFiD7FkWJZjiLLgvqxQbysX1iKh54rcoUJvZENC6n9yrOf7ZjfZRDt7J6/1fe5iUZ32k6A/
QFG0q8Hztl80LxVyoROUZrxb6a++VaDykwvNmfvzNh25/7yBvlpMe+qqWc7wpP+925KnMbZOt4Pd
2bCOaVE1d5XdUnByc1c/ee+uNAS+Z+OoMoysN5jTykmyQiGwJ/434rnQKN9KeQwrqveWT+voZsuE
NKFqwqlPQzsJZfD3faubxtaKOV7ad/VIPFyr+nOevy+q7choMojmnJbKpTfVGHoBpdv6ULCN1OYf
pMIb2YfeTt7RWdQAZXlX75RfvUgeh3P7czj4R3Fc5o3daLLL7Ue92oxkbX2SePhGNlhRZrnxiFra
simXYNrsele5Wyw5H8fmvyWWWxb7vyWWrSuKaQU0f/WsHBDCBGkaUU7Mlv5QFT/vbxvTyNqBaq1J
TYauo9dUDPFIpkOxp5cZMcbVHLRw62VKONwoy2NRyJCgztVvSWCazK53kI927ddeCvefjsM793C7
Gd7Mvh6G03Zly7B39E5yvDK4iZNUeAWzDhVkZhpcs4DRuG950+Caw3ayYnYiSryQeBFSmayLWLnh
WKahNYdtfXQgBhzFhGl9X1jfkCV1W8+SpqFv/3/lTrxz+djVtwshPyHMVDzam4DpQC934or0Hgxi
z/PBZd1za1cHWoot+IrhaU3HemWMr5M149Brs+xbrr43dD42rn8O6uBcqCee9Yd9K6t569wEZQFg
Gb26Y3Ls+ypOM/FYpEG8b3jNZdETYhH0kyEH7pvYToATYssB+IaN48+0wprfLoQSmXRYBo/bR+UG
D2xWxz6fNy4IpqCvQ7y6dORp2/xz5cyeSZwf+MH6i56cg31O9mFyPB3pVXZ1C8a4loLrvAnzuY0S
sUfwAGFNB3IBn2hDZeY2fa++tdnHxbTT8jq+KhtXcIwlSCb52EZV/W1okti3d6aqOr6qVH1TNcXt
IMRjqcW9eExlPO2ihrnZRTtnx4FQ0CshVtasDlFyiSvpRdOyxZNvOKd0lBXYSJi0M1yfZi7zFHS4
ALBGYGME6OK+V5k+oDltnrQOHxscV+hPCdVQRLn6dX/kfwLMG2mOrTvsMJbjcLP8EHsXL+qjOrKi
4YJb2kke0qO1EfVNv0Bz3GAAGnkY8AsC0GsW55qc78//7XGJjp7Ks4KvNaThr/4aBewEeu994/72
PjKmK01R2Sqm6Y80IDzMe++PfWNrhyu3ADOvKbw0qepo9cCF0ewDH5DfcFGstvKuhjmcoT3WPDlN
pRct3VYQMFlbO2A70HiA/O//bu23wzrRe8BLq5pHD9T1V68ZK/RH8eJYyOwJYSHYaEgxfUG7r7aZ
HKEKjNqMO70bEABa63se7GquYESHQ7ldAmUFhWIxUKfxKkRs51uNA7es6Hf3JDr+YLJUKoLbTRLp
amRJHqa29dK0j2j6/7hvN2qeOYN3wutv1Y3GeXZ4Gxb5Vl+aYe46/qAa3WGoOszdbZO47/8Ua/YB
+tKh3w37VlXHICQ941mVYz+6zP3E26QMFzAKNssekR+fEb3/2wn6kc6sz15GEBNkzvtGqrDd1VaE
wbVEOLECUA5LK30peismOEq58COBZa7TLz0gxveX17DxdRFQ6jdr43Yie/Gmd4DHo6n5T5Zv8b+Y
Br/FiVcJN1u8RVHIb7/MaWuFgz/VH9ax+LWg52LXuUF0KMJE0rUYyyx78aFS5gi0KxTVzqG1Q3UR
am4Zhf1npqImzU6AD27sS0MeSXTYQeF1ZB7Ry/hZkTnm5Or6IGpSYxiMcS+HIwVgsXeqqGmOxR6y
n9te1fyY5xBPrl0/+c+VzSujcd6w1O1geiMI6UgEr7eg6UbXBBXcJAbQ/rg2Qcxy/1zbTpzmTrxr
q+pCGh6bOou3Q/0CZpfqNBA+Azuu0CqIlqON+4MhJOm4hII4o5U1WXIt6SN6ELxARC0QesUGXNS0
7jo0NVhUOnY2aJvDmgWnnEzQcU/WU5PyWJVjRFV1Lnn5P6R9yXLdurLlFzECBNhOSe5G3JIly92x
Jwz7+ph9A3Yg+fW16PNuhYwjCPVYI0VogA0mkIlEYuVaD/M2XhIQVoAMX+Pmqg/bPfSFJxqzkxIP
4IUPVVI8uL3w7wpvFCdrbB5IRvPPb6+Q4vyXu8bbbShBEem0H+o1z3s0A0N/4Golo6vDTal+QDqm
p6XyAc8h7QeTOuIZIrrmB2BMZ83qK8KV3Dw+duVIIZFOnz2yRmn9c5rd81zmmu2rmruUSc+lNzVz
j9HnJLVCswAu1oeaq2buqtEl996yavba0aaAdLMrRPnQ8HCEhh2RQ0askjktqxUdSeAhcwKCxom8
OJbpymBVTpkxe7iLfmjWsg9bAD0+0I6sX97ejTui9pWwJGNVy9GbsjHxzGeXi2CxT2TDfRra7luV
B5Rmgb+Abn/UiScoPEyGr5Zz1rfOjF+brTwwxec8T6Mte9/OpWb/KMqGTIax2tQYBOuY+/tp4s+y
YRqVGqMpfECGT1luV3vuxuhzi8tHWf6E4NqJQ6jk7SV5vYzFZPwUWBxLSAox77kYrQevtK4uitoe
/2hn2bMx0xBE/5qAp/oO6fQmCU3YOBX+/xx3Bg8LHapB4WoymgoiNJUNJUqECRDOje8a4xBqk/1L
foOTosr7yn92xZfeeV93Hxv64W27K6whg6gstxSDIxb/2UE5qb4HcVBqa3IZ1dDSTThDI8k/s17Z
124eI894oOkxCA+TMVRGXW4edCj959Yz9pHNg+AgJgOnFohxGWnWe89z+ZyndSgMHWZKsT1kzFS1
pfaWozvzuWFpQDP3lHrHqqdMBk2tELUEXQpgaqK8W6cpssl1cA8RYriolP6ZIkBWZq6XNqfPhk1+
ihHdefM4VUHveN+PbULJJesaNJ9OCpObuM/UReB+b0dd059qF0qHK8igtpJVafLsDleLvsOrwWTp
krZ9fq+cI7LIhlXny4ouJe//Avnm639fyfRxV3F8yFCpctkq9NtxGEeYYTsWASd20I1JlIFI4m37
KwBTTAZMmX7dJonj4goQRfvDUxUZp4B8GE/baX/dro8dITJcyi0MPG8Xwn/m9dVM63fdCk0SqsOi
qI5BGTLlecmWdcX8z3KQ0z+Plvs3gABJi6tULce+z17kywvaXObWGHFQTea9NfZhV3pfpgHchoSc
3l4OxZaVgVIU9E2FWHEh29pHPHShiVD70KW0keTL4DpxstbCSv8XxbC/MP5/whMBJ/jTSImVdWhH
nrHQp/qdideQ/z4fFyf9SqjMJHl2WZj9wBzsJkKuJMkDvNqRUcf/qBpcypqRIpZWjmbBZ3eiF7fv
fvauicdeoqkSq9ZBBk6RYXOaHPRoWIfpM4vaSxlCUssKvICd1muj48FVfIYMoerA/cjAJuvtyY4L
HoVan+woP2G/9L/wBN7ay1QybNM+Qt9+9F93s4Bz0C+y4syUZTlcu2wHZ4GdgNIg7p1XHozd/4JP
gSJ3bUrm/3aE/22wUNpo/6wXNkLqn1idS/3n5Zw/m9F2LUNhBlVghjTqLo6OwEJlJcmrjclmq00z
A1D4S5LdJzoBMtW4kh8Lw+2ssTVhJFRfq7o6p66nScNVQ0veW3VFYezp0HNpAYLQZuE66K6l+wZ8
5Vhmku92NUpaKzScn92lCUVn3qXdxSbWlfYcXTY6JR3FB8iAqs6u6TbVpvcMhbk6C+y1SvKwGgcd
fa7CdWVYVUOqxFv2nY/EZZ6L/6/wRiXfBbvwZHhWYTyjDP5+dlGddirnS+HnunZQ1ez34/Plxhdk
TZIRgce2u0uG9iZu/83WIjp0QsoQK69lXpeVDrL/6tqD/fz/IalTTXxf7hcTb6ymWbNsQ5KelAEr
yrBkv0zrENuYy2RcFWAf2cbmAWVEC7WGzRy8YKrzp7etooo2smDHCN60eSL+P4f7nsXtx+7eFbBH
ZF0Sp/wVyXPxCp74KZ70f4OU/hv3/2m/08d91TJIPpwyNG1CpMl/nk33Um423iOHwB268G1TKYaX
gVZe6pgtRFeTHVf4P7mDvjFJERlkgNUE3vm25B6yaTgxGICr6RM3ymP8S0wW6xDWaDoCj3rPk+Wh
f36NZm1nkmriktOOMxsMuzHgVrYX8I2FttBB21QG3///wq2oMZOBtaifI5rBY7Pm+DVMhlhNhW3v
CkT/5P37th9/X8P+Qc0dAysyGWdlZ7mYSUOR7aw3Jr6Z7Nid6LeXvTBMgTvkRjrsxNpawsKvHkww
/TZb9uHtja64rvx+b3gxfNKzvnYqOGuRkCHI2Hidi/7DJrozMLsHnMk1XZk4gvSz4YFHUcSL65wX
Jw870NTXWpbSV/mC9vGlLMTlvOYDy/oYfPLoH3wc0/sy+eVaSVT3fsTTJ3v6mnDdS8JrO3X/NSm8
WaTYujQx57j2p4jTbxkxbtY8a06u11xsH12Ka9vSW1lvwlagGbsyB3bipWYZXiuhYmi5Gg9Ktnnq
eNrHaZtHfhukzAtnVgXJ5MRk/OCQ7kA5cv8hqbBnbUNuC07nuB1IF+Y2n6AhmJ/zVvdkofoSKTsp
vTTBLhNz7CwuRJqMcz1mP93KeTDZdHNz8rkdj/Dw7d8ihbyyI7MPsDPWw5om0GHkX8al1ZzHr+Wh
+9hSzNt8lpDeI3Ps+e2Tw7cb3tQvplWLYCiSmyWa8//ex/ff2ffaCx+njQmePKsSUGvhtxzMdaVF
71bfj0vQW739EwqnkMvz5Vzz3lqWOYaiwwm9BEGbG49Nr7uNvRal9i+QPLxZ6rqClIOIHZM+NAhU
Pc7lNltP1aAjaVd9geTWxExaf5u4iO3NepjdLWy4nwZAw2iq3QrHlmv0SdeMFRTo55h0+YDGEGEa
/N42XK4r8b6ad8FIcqme+aQeZubzOE/S0CVPZvlY5rfZ+mwlzanx29NUfqvZGmBDn6jQCZEovktu
g6a9YVn+TJ27ec54C3mZofKjbKpsXTu0Yu3lSr4D6vaxqiYRZ2ket2MduI4ZA5kXdfTI4/1uOcnJ
881DfVlgezEcUHybAzCM/UjsT3WqU2xV7K5/lfaLrDNHvxXxnKcgGynTb9yZNnDKDd8OOaBc4E+I
U3CIMYnYdFwQubVnPKFVwbLNmhiiCLlyjT/Nh2lFXo9VWPrTQj9X4t0GVFHXORfQg9heFr39HarV
ljw9hRLZ1o6zgGKODzSLcS7K/oM/WwGxDnqiLXl6WjUm+vYRDicOCHY+fwHNoAbmrXIG+fSuqm6g
/ihid8BGzSrHjeZp0WGZX3uWxjaVK/2+0bBd0BUslwbIL7synKyPZJ4ix0Gw8qKR54HddRoef8VC
yCX/mdvVDC5hEZd5BXLK8rFf80c2Wh9obgZvr7XCWnK5X9B5mtcce5abeNgxzN6+kZlump2kGl1y
aqNs7cFIexH3pjHf221h3fcFZO3enrvKPNLZTVheuzaFeVIrf1w9O/Aq8QM9V+jfLC/HfmL/sBfH
9pb0+WRRuMJi9I/cd092P51tL/1oVc7p7Z9QhCW5NbrPGLWHFD+Rg02lFOSxqn72wtCMrrKR5Muj
nzBwyuJInQFLi8DaupxFVpufxOKI0KmG729/hGqhJX+2Db6kaY+laBPjkyB1H7lYeE1io8jRLMmj
PTHWKWjlsUfJevPcbw0Hn5Y3ZM9VSZcgo6AoPPQVcsF/ogVZymVFAEfp6lqIgAxTcz02tpSQb3NN
6xz9RRBiMlnoJH168elkaUyk2ERyo/RQm8lGUow+0/LCLR5QcNtMXGcY1fCSH6OBg469k8yxnXT9
cmf3yfzMQAA5XaZJuL8OWUiujCXd4pvd3Im4dnp08JPlyW0WjRuo7qeyku0KHfjBLtwlHjgL+rE4
5W15rso6MJl1be3srq9ouE49CP18zdVCZbT9/y9iB7xgLFwn2eI8TU7lTO/9NT2BkFvzSQqXkxvA
OxM9NUDPIVkeoCJRbNfG96NDK8HYnzPfgHanRmeKGDp24Wj7Dx3TsTQofFnu/25zAp2ngWCRmyfK
2qAqP9aiCVv/zjqktmy6chM4r5BPZCbFVQt0zqmdRdaiQ3GpllSKRFYKmB7rEIlYbb9ztvVK8ddw
j/SlILmQnytyL/O30SZL3E7jJzEsU8Do8uPtNVUkLvJTRW/zFTCidYmzbQxn52dd/aeYgWSEfgqq
B8EqhqACKOXtH1Ossvx0wT1gYfP9x8ymiCbXD8qBBLwHZbj71C7D3du/ovokKSqJuqt4tYglntr6
3iB9kC9tYM954HZOwNoRFd2PbZlpfk3hb/J7hp+L1rTBLxB7kJp6142Td+dkjqO5mioD1P6zL6JF
Cz6cZRoRoNIB+ukb6ozssz2fmdtAiSR98l0vgNBYaKM/7G3rqb5HcnI+Nby0HXyP4Yqw8s1LRbgm
a1K4idyATXIohmxjasb96KJv370OPDsD9aE5ShX3IPlhYGpss7FaXOR6noYdGn0AK79jw3YHUpm4
Fuu9ZRa6koRiJ8vvBNz00JTq41Camifk96Xxd0e+28ZTMQ+adVAYS34r4FlqtnRDuCqdHjzdf/V2
e6tXzZn6agcgQoop+YjTDJCYTes17lkRWMAWLCW5uHkd4podmDVHy5ET0NQ4CSs5sZGGmU3u+qI8
v73JVB+3///FrvYry05z6i8xT5zmvPrQ8yLZVJ+NZdRknqrNIPnNCkrGuva6JZ6Xd6yaAyB/gsKh
ockIWqquXloe83/5caGxnLYW6BGKmTVuaPQwlztRLpXGUApvlJ8YeMN4snrNGqd1dxZOcgOhoGaD
qYaWcvN6YYbf0XyJi4nE5mo/zSw76InSeQjCpcQqNswaum1Blz8Py3Xl39bBvrrmX4JNmi9QrLHc
uJ2tbtb3aWfGVnLf2f9Z6RSsEBud+EeXPC468mXFcSK3brc2b/1yhasMUADBxS/i1RiQkQS18wOS
TefR+DvRncaKNZF7uReHEiiBVEvcQUAhSAbjl2/PmgKIwufkZm6jRUuIw4sldmcKpAm7EHMM10Qn
JL9HDhm5gYgid3PnqMsl+zUpdg1xrVJyGciaBT1tAjA9ag4Q1VLITu0Ilo4US9GleD+17VCk+Xkw
nWDLnCABmVrn3ShEPA8FKbnDe9kW5FsMDoLGl1sFznbG8sfGN6K3h1ettXQFpygZ2O3gLXHjQSEc
T8NriDLtl7cHV1lKcu7Np2CsTuGBWfuRF2WUk8fUElCbyIPMAIdb+6s0jmCM95WXvN1bW7b0a7XF
45CBlSQ/iWaIOlFp7PT6voXO259nhcsJSUbewk4pe8+65G5a+9NWJZoIqxp+Dy4vjiLDaxeL1O0W
94MboWk1yLzk3TiJ09sL8foqO7IeBrUbblgpziHSZU++yS4u0XFKqGa+e+KLmU8olTbuttc/jPbO
M+Yzt5ynsT5qmP1nXwwvOuhJODbsnhjDU1WyyE34xRfrwWXdDfZi+DEx03yuGhw/ixlZBgnTtrl5
25HOHaQ3PvtzeGuexoaRekFdZfvOsiqybB4R3lYBqkSaT1CtreTBwhvMEZsSN0paJFHfutYZbMrH
ajcQ+frzC7w0hUaM65kxZ02UF1OcOtfE1jnt6+HakVnol6Vas9W2RNxZA95O9xPNDNwy8tyvb298
xe6UG8G3YmzJ5OEH3OJbavwyvA9jqiPOURhebgGnbjezuvbNuDHHmyjKd0lha2p9qmnvCf+Lbenn
PvNZh2kbXX5ZzeVjlpSQvtOV+16/N0Be8M/hRVHzZnIx/Oz+cOyIic9J9q6wvnqOLiqobCO5be0D
tbqu+IXVgKJ1zsCqcugdy/H2X3xhGsAGNme2cR4aeXt2+yVITOeGi6jmcFdZXvJY3AEqSAhjeGuw
IpqvV+hPPyXueujRxPEkZ61qgzmg1Fxwn4K4GYQxA+rzJ6AmT1Vn6KjEVd8g+axBdx2QmuOs4s1t
4Ta9VnzigS3Q9/G2W6mWVzpsuw3KatCHE/HAqjUscIPGo3Gl46Z7PaMGK9efS+xUBIfKnvK49gy6
ThHY2aUCD6PFfo6TG6Bf6+2vULiB3PXtiDK1vA6LMfUGvuTjxq4ElWmG9taGag52haXktu8FTajL
WiIhnTv6fUr8+Tw446D5ANXgkh+jHUz08zIs8WhWkBjoWBo6LtVsVcUukgWICq/KSZJ4uPoj8YHq
H169vYF9Yxnu6W/bXzX9/f8vXJkSd6wnE4evnfe3ERlPWDm97m1JNbjkyFbmlrlNGjOeE1qES+eN
d5vRjNGxqUt+bNvcthbQBMRNbzyStniADKrGKiq7S97be27nDT52/+JA8NfJzn5XhQ2474/NXHLd
xKiwJxk2PRYXEYieAVfW7HVFmRA0rH8uKGgBOyp4usTOul632vnOcXSVg3fPM3ZDsedk+lnkmdBs
LOcvhz5HhpKxxlhX2uCuSrY0Gt30hHuyxlKKhZCbvM0JTADuDNddMHMvz8/Z6l87cUQeALmhDBxz
G88eaYWFyKzxtPD20qOT+JhR9i964VhDT9xaOEiax9qd0Yye9jc2zPnd26Or7CK57bYRewEX3o7A
GH8V3XauGH2gJddUCBSOKyPFeAmh+sLC8NXsgDyYWB9YoyU7VM1d8ltIbzmYNRLyVOQ/WO/dtj4J
fLCwH9wzkvO6swWaabhYvEtw9c4UOrlxaqv+dMz0kvPWU9Y3Y4mCrwO9ycJA9X3KoqnQKUIqTC8D
xIrWhxj4nluhs+YrHhTGSGxcR8atGly+4iZpN/I+Q1YCpAVaxefyzjLWTJO37Ufevws/jgwC69Oy
MLwRlpndEqp8Twu/DCgkL6VmV6rGl45aOtrFmGQmiZuZRdlsnPqyemryMhz7Iy0FCAgyBKwB7Kzq
HDxs+k4S9LiDLryPVvdgSi4DwCaHNkueElRZRxKX7vAxn11NRFAZRzprAa5wXVHv8QZv1SR9nGf/
i1e3Z3+gGh4g1eaR/LaAjliduvArENZtT9Ajbt5buFhrvPZV8hyYnkqrC0wWyZvawkOEsYUgZYp4
/jc1fpIKumWAoqctsqvtc+t/zdAu8bYrK5JPGWS2zISj2IbVtuq/6/rJGh9G8z31rtP899s/oDKZ
FCtM9Bps1v7SXI8/EzyrLlOiOV4UQfRfMDMCgh8yzwSwnersj/Ops0iY5LoHfsVukoFlhBcmzt4B
rmZt4IidwmxI7wa7ChNDJ/Ch+ol9UV4ckDVy8I5x2AaQ4WAQkLaG8E//n7Y6QoeKDSV3kiPrZ7Td
kNpymr3zFufH0g2fDq2rta/Ky7lPJlnH1CbxAN57MSQM3NR5qgmjqqXdN9OLwdNqGr2eIUiMnHzm
tRs06fTo+UfInXezyIGCuDknDuZe0vynmxenwvWA1zV0HQyq6UthYnE9vBVXC3ZmYV8G0zj5njgZ
c31+2/Sq4aXTvXPLwW1MSmIvL7NTnoJ8CmC4MaT2Zh78Cclrc0/YXTLAQlXVXKA1hmI5f1/zI4IS
WAAZROaxqreAXycxVNLObckuyUIvVjmeDhlI7haHqLNFBwO5W1a6Z9Pw3g/Oz64aNIeAwvwyjqw0
67wvZlwvTML25PNdmYko81sNykERFOROcT/jJO9X3OnsnJwGzw/Wyro1/XBaE92DveoL9v+/cC/m
gvpv9RF3KF7wvLkLHUKvbHGPbR4ZddW6ZuJxC6Vg302vVlaf2OLcVUxXblDNXvLegk3rRA3MHioT
iJzT1yWdzlAh1BQcFGUfGX01ZEtX1Bld43zagoL9YkMfVOBjmI35gupYsJUHUyEZhOWPPshke2xT
bmRZWAkzC4aFf3rbB/bL7iuZqNw8vqWgLEwqc40pXmqH9K9+7IOk/OFlAxgwXSBC0xDS6prMRWEz
GZQFuW038Ue2xkWbhrn1lUF+dqF4VR3upqxDx/10evurFGsvI7SMHi3NjDg03hY3qmsjSDdc4/v5
4PDSgZzk0P4BHGPHL03fx5Z/Zos/A2UEmOvb81dkQzJAqu7RVkgLA1CZKc/v8yljX3rRNhoyCJV1
pGOzSaFCvrq4OK0mGvLM7VuzJVEO2t+Ds5c8z58qI8ks3J2I7WQB5zYPuh6guGO2oX9GpYGC7BCC
ahSdxua5brpH0+oPdfo5MrJVCJfXXpayuJiXc2NucdFsYTk3mpCtsrt0WjrDMBhm5tG4r4R3Wsrp
toi+RsUjOfjuK8O5Snf0LcMGkLUCDMmry2DczJO72MdSaRnBtfrAvBceepdyk0RFX53RaRS5Jde4
leJIk+Fbpjc6ZbI6LPbHAbDrHI9IyfoTxMi7frfm0FH9xv7/F2ca50YCPgJCY8cqwsJDw8z2mS5Z
VG3tx7f3p+oX9tV/8QsJpYbwuwybqBZ3dmaHYO2+QbnqLCpd0VX1E5IDZ5ktunrFRloI/w8R1bNY
SNAv7IvjFn+9/RWKvfoviBa3iEiERWOWpFdhZz9Lr3+uU/PDseElJ97cDeKx7oZlEO1pFfV5bO0b
NXSK3qrZS6mv6eHWsdQ+1mAp/mLe/KnzCAuH/IgGFBLT3yXlF2tctHVnQdObxUNbPXfjF7Dv3sxs
1LiZIvrLGC3hO0zYDMs7CUbj2RpoxJbtGFjV+Rc2a3NBu9pgZbPR/wR9QhF2xqDjkVJNXToZq8Ja
QTyNg7fzvW8NARf13PjfD+0ZGYw14FTchj06i7z83BbmpzbrrvZEjl0mZTBW5hous9DjE3sJch+T
3qxcAO+uQ1irLCP5LDjIUnQCA7rkjKjf+rP7uXS4rvVMsd9l2FXNiFVmnoEdY3iXFPwwbKqeJ+9I
f4Tj23IwyHxodHh0xvOySLonnlvpdzLXlWa7vzb5fXQpFhhQ1TBm0wDEOXlcMxak1i/HOpI874NL
kaCaSnvZjGW55vU6+cEM6uEflb+TMr+9KV9b1n186UzPx25yR5LNtzF5AJn7zDTjvhbiMa4cA1wC
6mKDWjD56kejL855PyMVT9xbR2ydHLZi8nIomFLLdIraxqujbyznbl6qh42m/adDppGBmZMY0XXJ
yHTrltvYvDNbjWkU++VfcYCCU5tyc7qJ/G5tL3P/I/c1Q6sMsv/ki7hOkqxGBCN43+3mR7+ZRWgm
XAdrUy2pFAFoilBYj5j3kl0W8rE0A3s5b4UmfP12F/kmt+8Y9ufcV4ic5elk4fEs7cI+syPufXaG
OwFem3GJDOfegpyH00YmL4Oq+HFsjSXfrQaIJqTTON6y7WxNp0TXn/0bVP/a10h+izyzyUagk28J
HvD9DZQYYGDNi7BPfuZDft0KjhIo2s9KtJ9zO2iHuz63wslPAlZG/arJglT7QfLuIeu6AbS+BEtW
B3Ru7oZGV9tSrJclYzTXoSm9OjH7W5p9BBf02ZzY3WowIGaXsEp/bcb7HOw4Wx8IRgKx6uoWr3uP
5e938xdbnJp5nec8mW7FrqZ4W8hXLX2eamjp8PfKscy4W5KbYf3YtneJlwWJobk7vVY6cHxLFuyh
OW/Accfp3+NaeexhrHq0DzSg2PfLaGbcM95n89C77yl0PLKrS/m66frUX98Eli8FBZGC8c4ZAJnP
+zz0oErRTzqaqNeqL/tXSSEhdcsFlEXYAyJ9qKh5Sp0s4vUDZVvgsy+cfKVJ9LajvvpotP+UFB5M
P8+yJpnH2xonl+5cX5Krf6FBF6aR7iBXGUoKBpxB7npYp/FWFjQ1A56PU+wYGdGpqKjGl2KC40xj
nndivLH1PJlnj540ttkn+O9gA0m8P31icHifjMSdbmPU1lF6Zdf8sotd9oF5qs9+pBMpehVygkWQ
AZ4JXVsnofghEqe34WKcqs8IXGET+pqis8JEMspz6MvFb2uGRlnX74OyziBvtx1StcDsJf/206lw
NgJOoiV9TvPPkw7ZpgqFMsJz7K2J4N4/3frIeDSj8oTz5EsPIr/5wY/sj2+vsso0khuv4FjxlsrD
Y8IwhzMeEaqSaF6UVUPv/38RU01/gyDwNpixvyY0EPZsnEVSpppynWp0yXPRybQkeWuTm9f/5Olz
kekua4p4LcM7a0G3xU4tcEy5V6O+M5ITHzQAhH1LvOJRsq5PuvAKb6HpcAO0yizDtnlO1yeQnLvj
EezK7kqSz65OBSV2MZoxMNNfU9d9mrri22rqZI0VRpdRnYYzkbT0Vww/pT+tvv5MWKIJN6qhpRM4
A/MI2N83M176j57/sOogWorllMGb45agF8rGclr9PVQ+svKhTDTJpWrKe0r7YoMbidH1rsA735ya
7xLhA9WqE3tQDS25JVROWtYDyR/3XfrOddMN+NlWd76qBt///2LeuZ3UOTNhEm88G+tj0mu2t+Lc
likAaU4dw24x6T3XXoYPteU+5dmnjX6dOidcKA+MUdcA/vq1wZLpABfTqFsxcvQ0UCtIrCq2PfDX
bmN99kD2HxwKjjILYOpU2QrpKhxLzRyDIS5wTP/g3pEc1XJXt8E1EAtcduMptblzmQQU6A5NXAZx
sr5ZWD72ZlxPU9it7EH0iSaqKwwvgzXNFBAn0cBPsxw05Q0P+vXKC9C9/Do2dek4bd2CuxsucjHN
hq9tS8KqKTUPGYp9L6M1wS/mz2zCWbe07oWINcxdneyAIsrILH/mYlgCVNBmXAKtTyLqXgZ2LDDK
xH51WuY1VMFMlMj+My083PBwd8zU0hGKBAM0K1NixoN45MQIK8PSzFlljj2lfBFhzGQ17SLFnI3s
2Wvul+ZnVR7Md2V9HbGlI/hMEWXo0p9XM3sEh+kxp5Tp+5hdLIudlegGWm5mfWt0LOEKc8iYTCex
6FInMEfjXAcf8rtPgy5LVw0tHZueUVRs5phy3b0b8Lg+Q+iC6cKIanDZF7M8KaHgY8apQb55ZXna
VvpZ5DrK2Fe5A5CtyJR8GRvGbet3X7+YZxbxS3kZxmgORUSjLDYL9C1rtrryp/ZPfLEjF9b3oksr
M94+jFFymS5Z5D6Lr/RRRLs896ZTLf39LPdKjidDNIvCMeakxjeNEQm3yAzyk3dXvzfe5ek1ua5n
EpVRNUWmQK/H6W0/VoRkmbavSDOvA9/BHu2dSECBxBPLz7T+2NrQGnv7JxSh05YcuiV87S3ikNtQ
fhnLD2h8entcRcogIyid1vFc0x7ErV2+V/Q6Le+H+baVd9S4X53HVtfErJq+dNoyMuYTJy6J86y+
ZN2WBpOYvr79CaqtJUMpK1N0CXrWCbYWlEDvpkt66sE9PYf/aGAzzcGr/B3J1ROUuG024PiyP1Qf
7TO/eFF1M9/jYAC1e3GhmlNS4fQyYZ+Dd6/e2zMTJ62uVcvDDjTI/qRLElXD75v4hSOiRb0E5Jqa
MWn4NU+/mF33nXBLE8GVRpL8vB54zfIJ8dC6sHN9ys7VF5yX7LJGzcm/yy5+Hr297Krv2Lfai+/A
o2/esNInsaj6C7TkPvlVFrIs0azCHmJfCSMyytJJ56qaK5/fRGaFNciV1/bTNpcnbww2Lz3m1bJC
T8UsYZQExipLEE3dL7qqu8LdLKkkZeZpCmwigm26dBEBEZ1b69AQKrNLnpyllDWug6JCtdafaDcY
f/VG/27l3qJBsCmCqYyuzPyF2HNXkLhv+Z27iYeMJJFRNtGQcs3aKswjIyyrPDMsb94d2cO7Xvq9
9A5uShldaTndMk97iODmVVg2oGsXf9ThXFTTljy33/jc2xayAQFtjDBLEv/U0iLTnAQqu0uOOzIu
4LkYfaXvPTMN++JDw5/FoGN0VziUjKuklUWrrMLGcashAgAlWAzaQnfDPudb/ZV7Y64JQYqavMxt
N3Xd3LgDsINV9W3xHjrvq9m8M+yPaXdt2k9vBx/VUkjHMeVAWFgMDlaI5gbu5HAujsAskJPJuMq1
GRtRFIgJwEOjsbyP7YVf3561aokl32U9EDNWiddbKAx/KcbuuuT8scvt93iPPuZaMpbSa1wTPThw
AIevgF1v0dZMmmD5uj4eCAql89dsbd9bC2fP7My/drEo6p6c6B/NE6sOIHx7No4VrGV6O/QZ06zN
EITI4oACm9zno063XPGGaMl9MjQRWZu2+AwRkhB0XGHxKKAVmQbpwxiAqutcn3txl0aLJj9SrLqM
2qR+xuqyw4aipg3yrxPxfhn8B6rNb28qhSvQ/f8vzmFIqDndMCK1Y6KgeEEev3h4sI6ODS7dkB0j
n4TXw1bbchvI55Qe81+ZidSd0jkD5wH6uEBvX4DltMsPlgtktCYZuFP2PioRvuFYEKsrWeBac6ux
tuL4lYn3QPTVolOazDdi3NcQiGw/DzoeEcXQMkpTdGVLrIwhQLdQ/7Rmx488Z/1m7fpdh1ZTBmry
bTQqdMaY8VReE+/vpfn+9riKo0VGaOZdPpagWDHjZE7O3COB2bB7HDXhUCc3o7Y05VWVgaTzF5cY
UQ2Ls8a8Ke7QpPGlaqZHOpSat2TVe5O5/+4LT7LKpC98u59vw8k8OyG/9Lf8fj3v1+MkPJheyTI9
fQsG8I4iGlS7aNoynMqURwVaSKtER9egCDi/rwYvvqMvCeQKHODpbfo0mt9bem8vd9t4sHr+23wv
ht/MfOQdM+dbmnzIQKUpWp1knWqBpbSZ4CFx8ko233Jy5c29mz7wQXMuqu5FMiJLGMVkuPX8fzi7
kuVKcSX6RUQAYtzCnYzLdpVr7NoQXT0IxCBAIIavf4e3cqusqwh2Di90RSpTSqVOniMflwu59Bm7
ACT407+Sc3fN0ykjH++HgmY3VgFaRdhYkx3hgaiE/eOoOdeRqVSgsY4Ky2pRqbTK2V+zwAeLkbem
Mzg/rZ4YkhPd8Htwv1nWxalqH3zWqNER1OJJUfpPTe0DkxihO++YcZQApmMT1/EOmYgHJ7F8iPda
/94fWYdjUGGabh81Np2wtclL9dxdltv2aTrlSXMqTwdzEls5aBc0CjnhCg/avOZUBe55XY60FCLn
VEFaQS0rCBFs8jFqu/UkgiY6r3LlSRhXRzrX959QMuawi3kgqAtEoriN/VVuhmxft2vaStBa8dCD
JBtzl3FCb9O1SdFPjttF6iGRik8mCINmU1Op8dBGO4w8wgIDRJIU7FIW3yi9Fvm3+w70/vBEhV01
NQonEsjbDPj2S1X+HfeLAFTlDwj4fj32C0r23K0RXZYOZaV19s8gIUvFNHaJB5JYqy9NBev3tx+i
cuRtYZkTu29Q/RlLwN76tEYnyf3564beLfdmf5iLKESlD9t+W9gSyLrwu+xXUyHm/QyCqGCqNfR2
cW8Uk4boBrUYj8F9vA8la9Oufb0/f90KK+G7tT7d8rrcsmD4JcvzxrOw/B6UhiRfswGB2ey/5kFV
xnf6EcXb9oObwnXS4tSh2r2fLyZ6iPd3aBIrIczGyN8iFz8h+08Ruvqb4joHn+5bRze2EsXTbFtT
52D35y3A+cNThQaA3jLknbrBlXsv2hK9zlvhlZK+uiKh5c/GhG7QeKUKnYq2NgrKFTZxgdACxHA6
hK4hKmLK2woxlgRVWho3l34hScAjw9Aaa6h4KZr3lb1asMbsRh8jFE+bPvjsDibddJ1FlDi1QYBi
W7UnH/upe5BR/o9HibEEsHvz71VZEu3f9GYTyEVIGu5i7uIsTygBnHhqpfkFVJAPzYVejKX+3aXf
+x0lWOnagItWjvKR00vQPNO5Say6PVXR49TgjQ9ZZyOvtl8lZfci5N/3Y0BzlJFIieHJoVYvHXxd
/WM87Q8Z0ZzIxHkd//Uu7m09hq9Hx85/jSiAS+hYDN9CMSBvL/Oxp1CioqvWMLBayME76D/tTjL+
GcT0cV7WxGCdfSt4b02UKAZJm1MPPUINTJcPXlqflpv9ALrUR3oykXJofFeFV9WxD5l2Cr6ztbkS
8nMqDTVtTemKqCx5YDUNwwYNzdlwWk5eKlJ6dtnJF0hTnBRENWn+bFmGjEj3EUoiXUMGpR9LLK/v
/Fty+1LGpgqBbmQltC1CSYwmM0RfRS8DxaNhxU/3V1c3tBLYbFvKkHNYvvSB1y9xKzU1n+pG3v//
Zsuw52AqAEDbMmd4AEvqRdomdjzNRqrCrUJexIMdI2fzapp03Um4RYK3ivsG2dOyd7xdxVfNXZeP
xMq7Rz+uWnAH+tAAlBDAYF74aWWbnfoTc16aut2axx6y59H5/u/qzKUcxBDcmLecYI3dNXoc1l/x
Ghz0SyV+Ab8YiNVI8diJ4QPg10BimCgzNMZS4VYBy6U1D/CeAnzVZOigtvo0thn1X/PgrygwRLHG
NCryKorQ9oAmb2Rwtvu9sr/N0WK4tWs8SWXJEyKP7TKHj7LWelhW8dDMxTm0TST+uuGVuLUBvggX
QVE4H+MTJ/Jik+Ec+KZHL03yrGKvclDdj1JYKNLy4iIDiJDVyxdJg5MdABG4FQfNrwSyH0TUHXrc
f0WfQ2mpeJrQCHXI6VW6vKApi9qLrC1b8+kMwv6T622GeNIZRzlsC2h556ysUB5vim9MYomj7nmI
WTaVwSNvO1NqpFtjJW5ZHbZgk4J1eP49DD+JPJsCQ8Ko83slcKuhyCVt4PdDLT8KXl43ZuIa0gyt
ArP8ENTVkETGtbcO/Uc+QEy972bndH9ZNVcuVTXV6duN8E460Mv9Xi2nPPDS8i+nfr0/usbiKlte
t1MD4a0Lb70Crynf7eHUhgan0ZlFCViZVzIuxCwfm7xoL6KArNjSd4a3LY1HqhR5W116w+gSO1uj
z2H4jxWAATF/crxPOR5l75tGZ/j9u96cuYIwdEKBASjzum+FlZLgCwsf1+rH/dF12ZSKt5LEadDx
i3XdAT/1lyLdb7sBSbZr89A/eEgI+ff7P6VbCCV6RdtYbJNAdsmJPbOVP42+yUY691EC1t/mVto5
NmW7ySYh0rH7wFxT57WmpYf4SsyuRU2CjlXzo3eVH5pz/uBc3UtwO9pVhRb0/y4xA+F/ODrd/Ii2
oaV46owNiBrfUZnr3N4anGLDwNvLdlnPQbpd9kfS8rxf9LyXCFeuZIdb3V9gnS+paKumazjNF/yc
n5TPMVoD0YW2PAZf8h4vy8HFvk2JNNRoNM6k8tnZXMoOZkPgVXG61vTT1peGpynd0LuTvQk4MM7V
G8jyZnRtjm2ZxJVT/M0BFD02vAqp6MBwENsVrsNbfaHQeDA9KWimrbJVBV5RuZ4H9OE4PBT5ozyG
BicqhqJBruxuYP3MZLRd7TJ+6GWIrMSErta4qMpOtTRhEa71OD9205X11xKYMMj10kPsADhF1Fp5
I8KttSPfzVy3W25DZW1JsRSOIdl5b+PZR1c2npKBdn6YCcn2stW6TidrYA/CMoHadcMrOw8Z27oE
fALkcoyj3w8N0U34vICm7X7Avj+8rxbKfeYtrr1zqPRj8ez1j70rP7aOySF1o6tFcmtd2oCu4KAK
+bdgdL5hh76Fk6kGrxt+P5LfhKljh+Azkx7JqFxPgfCeeo+nLgsNidp7fgnUrtqNDJodXBrt2c3y
IYDm43aag/inFXRZnAtDEq77gv3/b77AGqymZlUF87flibfN2cuLh42aijzvbQj7F+z/fzN83/WL
B74HL5NrIE4lFWNa42ZkSEt0k1fqa3FfCjvgIK8hY3Ob6+BmUx/k0ux2zDWVZGEO57X2CQILFEXn
WeZp3venuDUp7elso8StPw0xcKgtgc4LGjlpeSYON5yCOsdRYra1KfPi3TCRGyVQhz/lC7tR8hpI
E/5fY3q1Tj64LHLiBfQ+AzhpnY7f5mi7xbaJmGHPOtRqCfxGLZeHUEfeWVHBNBMUZQrOqT5B4yVP
3GXMk6jPZVrOLQUeZFkuns3bh/srrlkStZTe020GGQQ2aq8Kn4e2yDo5GPY53dD7Ur2JBFbHDXdG
F19U+5mL1xaXm5hKdEOrMSzrXNq8Rgz79jXqPMBl+Mf7BtE4kiosg+M2LPqu87IxXp63fEvmGqit
wE3C6AgZyr7UShAHfG1YHIFhdGgvluUkAzWJEOrsosSvcB1riehOb9hsKVvXRJL22M6jlsbj3Gah
aCrsa6Al5xN/qPwSjTzN0fBSArj0rXy1UecBGL5/8eIV+IzgrzE2qTjs59M74aXWxdeVTbyNekwf
wm0Vl88QBrn1VXUd5wY4VWoAyeh+Rjl9oUUNQGoDSlG5frc8UKd86fwf0OFMPNcQsBr/VJuR85GC
K1ngQ/jQFSnYT+okytkX2lTOSUaL4SDQOFKoxG4xUsoEAb+uTUFHbpdjalXMNrjSboz31kKJXgec
SJUToNZpzfzkyZfWAkamrxMp/+z6C6rCxzagcP+4NxvQLHrKQViCjxgEuVZu80cALebToX1CLZ13
NK7pOJZe1pfb37Pbn1Eh++aJ6ZkcjWa1gN5UVWt3LUpL5RacpFwv0XCkRo4t6Le2ZG+y8MLigb+3
gvMn1sqch5WFkwEIqDkrQyWYZUG9AbyGJONOe3Pq8ic4hK41NOPu217jnWqxfPUhJz92EVgCweCH
/qIX6tqGANYNrQTw0pFm8mvYPPTKT27MT1sXXe7PWmMUtUTesZYCPyS8bCinIGUtWjhxiTl1sjNk
tprNR21OllFPgHnCa04ripNffhX2j1CUj3mYbVCIPfYRSuy2eW4xwBVJVknIU5K8oMkYOjypl/YI
QBi+qXYrTxEvGwkarowJds4J/8IWerZi0waqW2Hl9PV7kZe9HHG7s9GZ1g/SPjXS3Qzbgm6RlRO4
dMYtqjdc7iZOwF7tZrwOTyQwdYbolljJoFtg0LAJ8P+/XyZzu0L39zOeMZM1j9OoO3a/9tUm5jbv
4nnmgmQEyg4z6P/rOXgYrcIQCJqPUEvmpFy7jQv4qYRarm0/TWDUWWh12rw/KB+OOapaOR9XUvv+
gGWu2HjjobwUhf05WkPDFqRZZ7V0TufeZw1wIVkeRtd5HE4Abn+xKpOGluaUV9uaG1sO48rAmelu
MttCtOKuf0bhv64fHfNTtYQ+B1tnixlUqHPQ/+iaLoEszw9HHGn2RQyrLcxLDUAm1hkeVLWorLIP
4TQavEdneSV+gd/1C3DlY2FDyKdXDR9PZb65Kdguw4PGUYKY9QzNvht26tGrFzRGtV+tuOoeEHem
bVSzCalNyxy3VG5Jtq/vfu/iwod0aLAeO8TU0jkUR+KcUjjnaAv76losOgdRazhlNPZXy+bVMDVs
qRuSBQ556FDK9t3pYZvr66EDRi2ec1KGkQxxtbPt+LbZaOMoq8cVO/Wx4fc96U1O2MWtE0cM1R+0
zzyTofqj3lkBYxNGWGecPZ7fDO/IcaQDOnEyf3Cv6K87iTX6GdemAopu+P3/b4a3t8Gh0TKRzILK
krO4SWCLy1weK3z63u6tb4bvQVYzytCHcXjwag9NBlZGlvi2/3rf+JpdTe1IBj1i0BcU9R+/5i/+
XJ8tIv9kHU/DxrRxagJL7Ud2hQOmvACEvbKtIK8w2XERpShHOwc/QTmAUTQv0dUL73fxmlmBKLWB
zvjkzrcqJ1/uW0lzPHpK8tyBVilGHwHJyjVuzw2b/MQn/po67fhrbXBX8txDkGTs02qrcolCdMEY
VjxqhZ0Ij8kTcYXpRV+zGL91KfslyFUgfZ1Bm+6JbZSnZdA3p/tm0jjTb43KNR4Umh6RHHhUnEAt
8skFlij1sfwXPjim40b3DUpEu+h5iaIOl1W+U2PkBevT1Su/3v8GTTwTJZ7LKW466JDhEsnY36OU
X4YFutSFNCkV6Wy0f9SbgM69ifJmxj1sZk6NAqL3yK2BJ05ffKSsMFQkdBZSDmS8xdA5WgGaXCqA
uiTiI2l60RqW+d134N1FlcOYQnNvK2ekvHQUz/D/tMq/k2a7jRwPw8iA+2lNqX8rHRP/iu57lBAX
rCzrggRexhzw0obLebL/vr/cupGVyA7jFS/DDj4FSJ1HN5g+tQ4zmEnjSWrXcum6bSwht52hrnKO
rOK8eSKjq0mPSuNIauOyF7bFHArkK2PHnmprTUDi9Qyxv3MhjskA+2rDckuIFRCGgorP/IYnFW24
PAU5SmrJfetryk5q1zLII31LjNN+tfee1jKrN5FtRZBUVZdWc57I/AgUFC6r9itbHNnjsAFzEY3r
cJVF8IvYoTTcPDROpHYrb35VVqMv8fjJejyrllBieLZLMRrSO91KK9Gcr8KLHDLj9CHTw2B/oDXg
4s46nLqVfbq/ELovUCIaQFnmrz181Q2rpzYndSKk/+v+2LrpK8ELxopohgawn620SMEMnnn59nVE
lUI6/N/7P6HzIyWKBU7RpsC+ndkRtIm2Ko3Dn/ZKUx9X2KD9yde/7v+OJqTVbuZutKywzfEpTtWk
U0+vwqqSvjgmIuurrcxh4EPL2+vXbEOCHTvNtaRlJi1hyOM171lqR/NcFzJecQ5n1dImJZ4jyv5j
0/+5hW2ycCQCrE0wBUNo635s94Y359zsDguHtA3ap8l0HuzmNrpdyhoKem/ARed25/1uGhO/hW5h
lFM7slo0GRKCEnwwPTDhPa9VfSqJCYyqG34PmzcfM4AlZUQB3s+k9G/rVr8sqHB2c/j5vltpok/t
bYYKvSdxg/YyNAr/y6j8W/SbYe/QzVwJbChMB3iY4zgl5v4hduuzb8V/By41wP50wyux7Ucrio/O
hhOijp8LJ057CUjbfPAA+n8C8sbufRvajZCouQx0hAi96OvITZjtefHpvuV1qYza2lzGgsyLAzfd
og19hcBrBX+MEE9jQ4T6UXue86+2LBJ3Mz3BaiymNjxbA1jLchulVLrmF+rPSC3JgzuYOld1wyuX
aSse24rMWG/H3aBy0Zx6PI0Ty1SG0XiqqkcRzuUw8aXxMlAKhGfbZuTqDo7pdUhzUqj9zhH6eS25
2F5WjuOHTcxpM4NOYJUAQh2s+Kv9zkwWouTTHmrBAghpmE7CvdDAxAmp+wLlqPaZNa1BVPnoNw9S
WmCFBwhhev7TZP9532N1C6wE9EAHXrcWbBRY4ra0AkRu3QefmITGdR+gBHRgb2EYjT4WuJqydQJn
Y15lbPorzk1btc6FlLNaEreNwsbzsiXYwJRNPgam8+39kX9TmRBBHsQ8RxLT2PxXOZBH2yeGfeJ9
q/+mJJGXgjZxhFvhEgcZStcnCsGkcjBdnHXDK1HriLwI+RJ72SYLlBeGBzCPXF3XN7z9vb+ovwlK
zKClwdOctS/qkLWtn8w2/ez3/1Dj+av7hf3D3mzU3RyMYxhQ3JqneUjwpJtOefO92tiF5EF6xPN/
E5BYUMrv52k/hGvaJjzuLyASfnQZMYyvcx8ldq1hqTfZ4RvaMJ6Tbo6CRBbcUP/VrbASth0umo7T
WSSTc/vKwCIzWsurqE3Z1vsFKi9WwpbXUxdaArYJ3PonAw+tvRY3TuhLN7ngLzQdXrplVmK38ISF
dKLwMrFWl41uieD+kxM0aZsvhiRVswoqpks0k7VSa/WzaK6+xpWoAbF1j72ieSqiq43HDbKsCIQZ
ZDuETUkV9R/RQW/IeTWroCK3ynqbRtcutozP/EosdouBaGlpnIxRfEb/pqG6o1kFVUKiGjdcO/rO
z7h4jSE40LyEwaM1GxZA46lqN3QftlbeBBwL4MjEAhh5tuJ0KtnlfhTr1nf//5udAvRVMvfwToEr
VM6S1tp4upWDiXLhXUac0PFUIJdPwFfgRkC3eaKrsn5rJlzH2b/etsVo0iQkrbdquLZr74GrZfkB
gZIKKXHDUy8vl0voTKbGRJ0ZlYDvLREG/eb52SytzCfzFbfeW8AGQ8lBN7wS8OXcQOskHP0srnky
uF/b9aW0/ri/RLqxlSh3he9Kx4V/rX2cjl78GSkGKPfI5/vDazxAxX1BExm3dA9LtBZzfA7yYTqP
IX+9P7hm7mpPNA98vgCyBhjiOn6jHRmvBSmgE+ja4uf9X9BNfw/+Nw68uk7nN+2IWiQdPO9MLeoB
dRFANsKwi+g+YQ/7Nz/gSRbHDsE5JOQGGpXtUnfNqz+3pqKbbvz9/2/GBxf/HNhQxcwKh92gNXWa
x+VSclOlTTe8EuBjPHLJdkoSzuMaN37hJ1A42051lBtSYN0KKAd1N/t9VIDQNRtm9uTmzY0JU2Ol
bvJK1OK+ydjsL/tFf0hws70F1h+l0xk2bt3ElaDtBLOnusfKlm2YQk7uTAITgEM3tBKza0U83JSh
Jyxq2tHE8yb+TzhN4Jq57/Uaw6j4LodsQxH1DVDD03jl+fDJKd1kCo8phnpqF7TlVDwWMzA6W8xu
PQcHmNe49NiJpqK82jiwSF5hUbmgF4mm9jUSl9Uy4dx1plHidaVznbNI+plfgHpzLR8cYBJmaepe
0A2///9NuFabFwlrc3D1WPs0JPF12NyT25ta43TDK+G6+HmOpsFqQ4FInCDAcBVL+9hF8uMxv1Fi
1QcHT2AHqODYxfTSNsVDZ7e3LjSxAmoyrkCJ183y/KKh0svsiUJqoIU+hxew8eNkMfvstSKfksCV
JsofTeL1m0jFWERVgaa4bAbCZUI+N3jbZ4pkfnG8Y6eLivOqmmhaVoKbYJEHZx9c7UVpEorWbBEq
xquCxJM9caAU6rXe0qC25sSx1mMxpmK7miXsonDDru/WvZPMTou8NEbLUGRCi+tmrxy70I0HD9hA
MHthO8nCPJHI9QjBMLJGFdsVtO22tCjTZHHjnmO3vTSyPWgYJXxHv+pJjteVbBiIV/xwY1J253wi
3PkQ0bj0jiUN6rN1ETLaFMRC4amdQHKOR/cleIByrGH7f7+a76k823LjoOmiKK1EVcSTfGPduemA
D7f9DtU5CzqkcoPI6yz58IU1m4k+XLM5/YZZ80Y7dxHjgCWCCYt/riL3YQ3G06G9Se349qJxEEHc
BZnf909r/6dY3JvvHevO8FRxjcmFgksbYeFtnidjAGg9JBGsI4z5u8cqqYTtEEFaWQfZWrIPrTWl
peM9NcyUg2p2OhWuZq/Cnbs1BGanjp76XFz7esosa03t3kTdrllbFbQ2sRygr7YPMjHlryjYBUP0
OqyHmhY9FbJWzk6d434JuCC3zlHjfZq84kF669mdqmO3JLXH25o9GrZu7mf1ON1Wj19CK7hZxXgs
oNW+7n4prYrXSLjCEsRO5Xrp3QEMi8eeGj1P2Zai3qmG3kKheq14incCSPREKY2mQ89OngpbY2xA
zTHCu1DD/R9FlX9Cb9Xj3JrERXW+o2QVuOQDfrLAd3w7+CjDCbg+eoZaztf7G4PG+1XEmifteuQO
WzNqrxeUiJK6Hs9u092iODi296hiGjEy3pi6VZAREme+IDiP+QMkGC73v0BnIOU64PRu33ocd2yn
ih7sIkDam/8dkiMkVdh9VIza2taVqJYiQIGFZU4+nHqkFUFsKkFp7K+C1NrJnbZelFDv5eRculbC
eSETOouXQbbfDllIxapBOaihXYeK6dw1H4bJwWFZnO3qCMf8bqH9095k7XHcbECjA8zdNfIykLIA
nB6EXvfnrsmFVOYElzmM1twFF3PePkAiHOfwMBl8Xze2klF3uc86h6DZMoRRbvaaF59WgLmP+aXK
obAVzuRUE+Ssl6Z63Ejw1S9pEsqjfqm4PW9H5gDsG2SlLbIwf2gGKA0yE+JKY5rfAV0iiv0a/Qt9
iVvqJObu82JtzbGKnornWmZmo5N/jykImjpVdy6m5jzkJh5FTUypWC6HkHLbmgoxVcSp5UAAau7+
ansOwsnhWIPHbyIU0irCsbBQWRoEfXJHllrAB4Jx7K9Dbq9iuNoyxBazwHnQw/ya+/23UZhUcDT7
pYrgynsLbX0gS8uEE53ErrBrrR9rAtrY+1PXja8cWFVMRsu2WIC6knVynPHmdCKJjp7mqvJE41ml
mAckC6U3f9q2MpHL+LqUR8TOsZmp6hNuGVPSRd2aef72DGwdOlQOpjmq9ERpUVHnFENzSR9CkLJ7
fX5dZ2k4ZjUhqwK2IpcD9ATVmKx1cSEl04cgNuneaJZUBWt1ZVGG7Th5O+3GTVr0XK/xw3hIpAQ2
V8Faa41+uxq6z3jnJ92prlwQeqKd0MC9o5u8cjzlE7pFKBjVs61CoaqP5z8d0Eu0lqlcqLP7/rtv
jj/08zmgosN9cbFb5NzkRViR4TFbN/X9J98MPS5TFMoGhrGW4Az1qrSd1suGzsf7kaqbuRKpk2hn
a17phkuhx6OkI4ysN1bY63isIPB/nt438wd/rdfMFG2IMWuvc82AOKrP3XSwXPh/Ku83w0s7qIei
wPBBXX1l+ZTiPAfXs4koQWd95YR10MExiQlIbBfv1/lkg05+uTnsGNDOU+FYVePmRROG8MuCAyHF
k6BZrhOfjy2uCr7Ca1/X52sOHlKX/CGW6ocMAxProMYytlKgyh2OE7yP8C40zt8nYiVdU9dJXeWG
1EnjmCr0yvassKpBbJUNQBeXZfsRm1t6yOdV3BX4sroyXhFSa43WakLC5Zpv5Y9jgyvxSmLaNeEA
uwD1Ri9+DvVSgJmPkCtjm1RFJlrmI4wW+GMfr2g/XC4tOxhJKmGW8Jq+X0mJG7glqyT3pyIpbCtK
o9WUk+lcRinilPZi5zlkZbNomC89VM7xgQ9Tb9L+0XmMEqtrU8zzskUrkpq1wnMWdXe+7xDNS0dW
9jd5ibiq0eERocjSON33sYUyIXcAf78/+Pu2IfEO9X6zj7GZVCAMbvFoQ0Fu3a4ntLKc8y44FE2/
aUrkaB4duxWLO6yMfWQT2W4iF9ww+fctT1TOLDz1R3k5DW4WSpjHiZbo2QKL1qFw/U1XoljLygst
mKabx88DAD+d7xsOJ93ElWBtyRIsPgdktBisk9isc7X9e38998zid4aR36QkOuR03JuxxwjP+2gF
EKiLnFenjy4rP8ag8ZuURLTFyxDnfE9qOlTiYoo+ye7QuwxRAVbQ/AqkQ3AwBcy7cct+ZIN/0BWV
MIW0Uj9bFmweNPUzmeQPm5pQIprlVMFUm4j8DnomfkYF8X7Etdf9pF19bN4qmGpno2nrvIevVOJl
c4J/nDI2lG9181bO0rlqt9VpBbKMTgTnerDty+RSA3xAs7Oo8Kk+DpptEih99mL56iILSKCIPiTc
ZvR839d1v7D//83eFUYD3pN6/II78mtdeOdxZNejmQBR+bDAM+esNgXvEw9Yf657Ii6TyA9Vbn+T
i2CrjAhluDE1s3gM6za+hU78BHG60OA2OuO4/zXOCFK1wF8GO7OG4oLy0l9DGHwgcW6Ct+h8RzlU
+UDxAFUPAFmUvfXCHRl9KrbNJEyp2cYiJVgH7niVjdaxzPfLZBYtGjfR0hxlvD+iFxdiS9mf4N44
jxxrZwxmhJVTgEVTgEmks5o0cqtf951TYx8VIbW1W9hDXQY8oDmk7Ht6plt1uj/0Hp7v7PEqEVax
sHEFzZmbsfBX7fxq4++SfHLJjQyGu5/G+ioHVs6mafEWzH0eoEfEvuNtXHp5ui1H9KB24yuRy6kd
cmfGEeIy/olHVp+MRWOigtPNfl+RNytbzPbIITMVgkcB2GK/ZSkoXcpk86OPnX/snZyoJFiOJFu/
8inMFim/Lv326tr07/vLq/McJXLdKbSWvOnAdCn6k7ONp8E+mDCp5Fc98qS8zZEweWHdf8R7p/iH
+7Q81kdEVPKrdduWSZAtzMZ+2q79sLzEJRkMqK49I33H61VoFHHD2eKShNk8+eEDDpX21IFxLhlq
PJUPUfWrnV1xbh3v2Ks4UcFStCiaiNgos248b5ekKHL+z1C7y3l16Hosx1QxUzNkd1DyA0/A0qw/
e/yRIDZMH6BxJJUVa5gd8JWAHTQraiv4skAoMCkl8JqH3FRVjlh7ZNqNwGJ7rUR1JY/JOVxyEwZI
N/f9/2+COHAjFjQ27mx2NdCTrCp6i8Y6Mphds0WomhG2BYxIvr/6AiB7ccdvkJh5bZy/Nr843zeO
5vRVAVPtxKxy25NNnyzJxuNHxl1wfUwHh1cO38UuZkCHMfzGmxut3bQdy4sDuqpjs1dO34L7i7f1
OBsXXoR1WhV5Q85+CHGTFMwug3c69DMu+e8al2MZ+pC9AJhmo7/sqnoiwsKmZ2Kb1riQWq0vRd1Z
VrMG6PaxopcyRvNGmlMXJaP709eMrwK9mt4J420e7QxdGadmGD6s7mh4pNINrd7KBxAXtgWG9uv2
OkDC3LIng9F1Qys5fzNNvZvH2BRI3Y7XrprtX6TonGPVHKJCvJzKKzZRbn7GBjCn9X4oXiZS26dJ
or3hvt01saUSeIF41am5LfDoHjfPXb6ATHDJttZEsagbfjfcm50HXfTzAFgOdh7ZvRI+nqvaegkm
U0VEs/WoaCjIRCxCjBjezfPnYZ6fvG35vND81Bj70HRLrCQQYdf2c19jDRoeVWk/OvUN8AdT9qn7
AGXvcePO2pDToqTTste6KeMUkQBYEeFJH7G/7q+x7hOUHWjsm96zI9A9BQW1tisUliKRzI0l5tP9
H3g/m3DV9puC5fMIoZY4s315GQNyseMfZF4vxVy/QKP61Anv0E3PVa+ReWnHZRR5IfShZPNUsOnT
OlthFlL/0A/8puYRNd1ih/YEjFpYXcLYO+WzdYpC0y1bc9tQMV4Lsi1qkcLO6AzZO7p57I+xCp1/
1mau09m15r/teKiPrbuK9oKUVl0ve3NgwGacNjOy7H+msDARTGncSkV75YRKG9AF1IAA8UrCaQue
1xFk5vd9SrNzqGAvC+xnNaQfsBA5vfrii22ND+V2ROcKdyYV68Wr0J1ojXVoZbm9huO0fnYsUHwd
mzv5765HoCwvuwUEPUG0fQj6KdnoeOsLQ1lPZxllR4KuwUwLH8QhMx9SZn/oOUnXg3VaFeO1zmwq
t6kD9n1CI+nNW4EDSkDl1Zo6Vt+fvas2u1mo+1pbWIXZ6sddWtJFnqYe3AhLCU6BI+Z3VVnPbpKS
idEKMoc1cQJq4i5FRSVAXsekIV3RfYWyb3c5OHcdmuMnQsKSSAZPgVMXSTj0B/chZc9eeneDoi4W
mTr2STq/mEXTrvx830CayFWhcFNg7YwIPMgKKpfHNaTku513Jt3b921DVCQcHwYoYzACmGA7PwDJ
gI7k4qMtnUOri4e9/wbXiLdtdGCC147lpZfm01Je/NAd0ZzcmLoONKeyCoTDzVuU0FeBfQI6poIv
6Kdqy7St93fAyjYBlnXLsBvwTXLELN9bGIR8s3qqy9SiIU+BmbANm5Bu9P3/b0Z347CEoBDQmmtT
3kqbnIXNf9z3H519lP0NshHW0Ad2lNlCPIPy75uPBpmgD9K4N72R6pxI2eS8/3H2Jc2R6myzv4gI
BgnQFqqKsinb3e1ut302RI8gJjGI8dd/WSfiRvjVsYq4LGpTC0lISg2P8skki7B7UN3RN8N4Yqnk
QWrM5OA52RbZXaOj8h9zpF708HsoqA9tIfGz8JqXmdunfh0fWT0e+zyJIWH1nK+4DDb98XbP6T5L
gfXgOEOC1AP/3uLGOavMn/6cHzvGdmXsOyrbbyqGpZpty7+XdvuI1/czLlWXBgS6263XjLtK98vz
mbaIfiSfBIz+pidBs4Ns/habkkW68hVoN6VkU+vgrD3jnfbQ2J042WPth7SaPxPO/WjfZ1yrf4eM
mrTlmHUgtpkVgi1O1iMwON6nPruvmbnv+KLy/tbedoukdDF/GfuLzAQwRo2mCzK72cCgZiap7L+s
pyaRBNTLIvXkpTG9P3k5tofCWdyNuapZQFQG3ZC61yQZwKPu3DRKZWdGwm63ZBl0pStIEKR32yTB
gxBLy6dF1nCnMTxv39qnUuj6uks5W7HBybIaTkuK68gybJk/+5gmH8ROVRLdwHwD7/DcBVuJn3sj
D5FiFwJ5cIAiEVLKTg7fkonVDLJKqEPalVu4A3IG+FQc4WgVQvH8CGnGnd2kAMEyQIhyCwOP8naf
B3CTaSPXZNXG/NE1/vr/O5h1dUstyTEII6XyAGbK18TOqshOv92Gsa58ZYPLzH5gRovOEQTRa7zI
V6QIOd/5KPGvWsO75qcyGazWwSoxcO9vlZavLk9e9rVc2dxkDuvbDmOLZHD3iDusDzkhu/F3nU0d
lU1Xj76RI2yBRBNp8sDx099XxRBR+luemhroqgpnPk0qC7r1WC4X6gZ1iac+li6/b/eNpnCVTYc3
gUWC18zu89k5JCuNBm+LqKcr+grodyPqItmzsKoKRZvspYMwdWCIna//KpPOpv0wpkvGoMlaVqHw
ijQY1nxjW78+o36w4qg0OteceyqykiEZvPnOmz4eBbwtCyt9Y94IP6z10HpwX2T7uHWOyq3jsI2U
wkcuLB7mXlIOrWg32VybNbBV1czsPC871kn3fios5wh3VjMclrQ++pBp21jXNOcIlWC3CtqJDNeE
p772Fvq6psRwImqvxPIDmTIrywJMBqN//v+fsi5DNPl/55U3G325zEkfl7JqH/DcWP9ZrcTdGPyP
+utaurJIF3TO1tTr+niAWSq4K8HEnpLhtK/p10rfQYLZExMtfI3ifPoOQpZbbMQorp+uzthro68Q
fFfuSODJ0Raij511mqw3ydlY3s0JS7zjmixrd848eCGceyxUW5e2j9B9rdL53yoRoqW9EH0fQ3LA
se9Q974uUhbrEaI89sRRro/8GeNM+sO+cpUQgnRXuELY6HqZ0UtXOZea78ncuHaFcrYqsfM6lWj7
uLA+11iOxqY7yJ3zUc2B7fCAtXbXfoYFboO3uCrgWxmAH+EW7Vajo50DfXHEzbq4a5Hnb/9w4Sdr
zYc+2wiq/LsFfjAt1YjomPHek8IrzyPYAE17P3Gc3prnan42Bz9IDKg4L87BGc+L1bzsGmY1Slol
adXlePg7+4J+NuykDxaLFxtbva7DFPgK0s2EcL88T8mnYjmIK31w+pZMv/a1XUFxNbb92EoUT43u
h132Fyq20iW1Q6HAdclq3GAqWp7zwr7LvTociR0Y5Dz7b7AGCUqDHVs83qfJN+bsW0nVFFlIbI9+
zzEUfPzVIKt9WZ4Ht9oRlrrOXQXOa2cKkbQofKg/DYgVmW9kzzH9WrQC54rK2vIKdn14aqKKd8jl
20ou0KzTaiRwWRKBEBGKFskn2LaBpnfwqpgXP4jYk2OA1qvhQCKWHDrm19YzaL4hufd5Gj7tmp9q
KDBNEHwcExTdrkHNDouzcXnXbCVq/K/thjJrPZTrE3rylyZCHmx4u8ma3fw/mhd12gyEoujRuxud
c5Xc18bOVitoZQubG1Yl5dl2lgOFEr2c+UardR2igLWkhUREGq0mqRvYeXrIsr+3+0NXsrK7+shv
M8h1brtddRHX49O4h0B1nXgKIk1eucMKc49z6fzFjhWV1XK43WjdICqAJC7cBDLLwCDaL256ThHd
WYrPt8vWdIgawqttd659kfcxz658rAovwbnDT/sKV25Ag+OmYl0wRRoOnlo/sy4s+m5rd72O2Qe7
q5quy5MF8c2y7GMSLUc3FFH6bXojwXi0D8u53rKo0HXQdS98d7RsW+52zOXVmRY+RJbtQKxb56aP
7lmYMWrQzofQvxBdXp37o39fHcfzfG9E0FfZ2CIsXdOv/79rupgSq6lA9T33S4g0w0MfDFEVpRF5
Nn+xyD7wU7+xFmhmqMoGWgeTkxbqanFWer8XmUbSnj6t457U42tHKaiFPjeeB+GvCGj9tsS5ZT9q
erg9RTVHGjXqaJaZR3mGO25jnKrpKNuf4m1mX24Xrtnu1MxdUgyJVbu4GhTMeGmaITAnI6iM7n6Y
rcsENZHb1WjGWQ0/wtmydmsP52+ovge4Ch3WYetdRNM9avDRNM11rAYUjSNBxEcSwgPrYFErnqe3
243X9JEac8zSYfGaAveSzvo5wxtYFlkg7Ti1x8CHvPntSv7NHP1grbAUFI9wDbA8nC9jJHk1d9Ux
P7Ej+UqC+egcQbzYmEy6U6alHJB9o7Q9d8THwMghiYYoPbqHoQznY3nkpyy6/TG64b7+/w7WadMv
MyeAtZ8lB7+cz57NN15cdEUrG6+R5F6Bx/fqXLmxnXypnY1LrW4aKQAey8wnsIrvYgO6V8wPSssL
DPZYzzvbrey99jxyu7Or6owXtsBB56/mVjaDrkuUzdeyinriHFRN3ztMPPK2RAU1814NPIq8mGa8
mWJfGYunyekPbfvq28d+IlBJ+rNrpqi5vHiCJLSBhNS5akU4OEVsZXv8fLAk/ycAuVBvnUlRnMlY
BWt1Mbytxf56OPgAqmr00Zw4M+xyhqzf8jytTQB96yjz3irwcSR0KekWN0pXj4LVUliuCa6sFXvU
/lP07dHgbeA6xsPcgRtleKFZ/Ng3DApgaS2ZwwzHio3S+iqTPD/k3NuTjnEdCAWyzpjbPZFXSVAo
NzObhsUui7Rr0Qpqp2rNR+ho5+el68JuLk4L6Q63u0SzIJgKYJfRc2SJxPLztMzDfYqkGKSStE2Q
WfZ47OZ+S3hUg15TQa9MvCEpGc3PTTaeism62PbWJeVjAJvseqp7twyD/pwbYnIRpWurJ39mc1Dy
+Z/WCY0cr68J/3W7pz6epqaa5OuMHmxd1tyOmSuBXzxRm09OMcJPsfgKD+QAq/XGmHzcVya7fui7
D0qYWJ2ZsAyL6PR1arzlYM+buu+6z1A24KZzs9mr/Oyct/6XxG/zsO6L0G1nK3SHwjw0lfXF8LaE
gnSfomC7y22PJX6SnbsFK4iL3JkIIrHORkd9PHlNdq31XUc140hq10j5Wc4uzNLKMJny7zDEOApr
2Ti76z5AQbU9550BccHsXNAM0tm0vp+HauthSnNMMZkC7I4UPJlnNzsj8FBACKf6ZM3ZFAjQ6/2u
f2F5y4K8g3wo0lsOZmG/SuJtxFCu6Pjv6m6qScKGM9fpWJopVLVlAD2VrJliyWK3AZc6DYq2Cyzw
nm9DR9eJCvgdmnSMp0t6zmyRfLGnzv+etYbc8HXSzAI1cZiMndf6jGCIcMkKlnw98gRUfJDRwlLu
yYNwmakmELOqcmojn7OzTMR6JKtP7lImt94ErnD4YDBUMwaEv52B2ZJDvKX71JYuFOyHr83OaxsS
9v4XJwOfckg6Ndk5E+TL1RLMTucYgn4bh0pd6xWQC+K5nvBEdu678hEBVkje+nmYz60Z3J4/ugoU
nKe1kdZFie6xLf40rMtxrWi8lFvBUM2SqFJT3bbhsvPzDPHhNbCzLlgtO57hDWqV0QpD1XXYMo3S
fYiCdw/aVCmMqPgZPiQP6dCc5hymfNTh+1YrX9nNG+H5qTk4mEeW7QdenRsBy/cFkUw1nbgwkP0/
5CYHzsw7t0l/ldz9enuANQuEmkfcOHNmCMuzYhevrGFLB5hqd/nL7cI1nf6fJOJ0TlZESPGQl7YB
WerPSK+JCN/S99S1Xdmtc1kt/trLPqZpEhrt8GI4+efbLdesbGoKcVvlpBzdzIpHE0bazK/+gNhp
Hlxwmg0jiW5Xopn9ahoxKJauLGxUghelJ+lU525OTgaHUS5dz9a6BnnNN1Zqze3f9BQgk7Uek6Kq
cAA3679t2Xz25/OYNXd8co5tIuHm2Z3h1fs9gQfJ4ItX2Fgdb3+lJgZnqrnGI+e0SpDwF8Nb6q7G
i98C8rblZQEtH1bzm5/D11hkr2WRnjr/UoNYX4H1a2xlLOlmiYJ8uTajMSF4HI99KkB5E7jaJHyP
AA12JzUleV3tmhZEWIgOpX884d/Rbrq3mubP7c7TzUNl/848x1pKp7Fi7hV/Zwo6owc/Jb9sD9z1
D7fr0JxH1MzkAafSHIkruAUSOoYVt8IlWyKnrZ+XNA3spb2TJX+EIc++PUVNTC7IkkLt3JLxaHwT
3Dv6+Tdei/Ptj9FcSdSMZDER2SLRFoQd9tTWQwB/7kMxvUzFX5r/vF2FZkL9Jy+ZmLBsnr0+dqto
Lh5Et285UDOSE2IaVnaFKNLrksPiuw8dsv+hbbYWQW8T4+jUbnIxyv5t33coSwKz+pY4GZFxt8zP
q5WTE5hBWwnQunFQTu+DARPOrLZlTF2WB6RyA5+7j14DUjn008tl576uZiq7+eh1Y+vI2LO+dPmr
OcST3KMRAmyrRg5wU/aWrkEHrd55gIfc1hzVbIuuAmoXprfcrQHqpbLE0TLn5pAjHH6HmbsluqWp
Qk3uFUuRtoOgMi7pcXSezDles43ri2ZkP/BwEOU13hJXHHbuI/b1e5im0GEIe7Zv91XpXdjWXQhI
XAfVw93MMAIDrPHZfqPzsrEpaTCsUrycDs53eYNlgvXHaX4V7fddmFKTezvIVF09sWScZSKA2WHg
jP2+q9x/CF7uWJAiR9GDfY8Nu7M37hC6rlCQapB6rs30OssHHyKc2TGttmxmdUUrW++agJNWgIoc
r4t9ZnT5wuytlCdd0cp52xJNJnBkxSYyfa/Zp3FLV0dXroLN1G/bjKwoN2WPufxj862n2mvDPrho
qiSuwSw9VvHaipOZnd2iey3lGI1LfdcWRpgl/aekmY7MSB7dKuuDyt8SoNV8kMrwgtFH47UGFpuR
N1NAXWFB72z+enu6a9YCld2VsqbwJPNlLJ0swKlu4ZGYvk8Sj4hbOUO6KpQbNEVa3mgxG89WzSfZ
g57kPBZp1E0CNiK/b3+Frouui+i7YBZbFydvbXzFaP7y5iGgm7dOXcnX/9+V7I85rQsDjXe97s2y
IdA0OVsdozkaEgW3jes4Eg5hMiY2PdG6e1oaqGOtbhtw8C42zmq6ShQE58QUk0nxAXKMmyQwHB4W
LGqHv/t6XkGxW2eTmy5Mxi3jY+h4UgZz6W0cBTV7oEriGoam6VofHdTOImCQ/ejS17wSGxd+zalZ
5XHNlr8WtjFYcSvlC3JSDyn0TKapPaTWeqL2P7khD661RTvUoECldGUrn8hg9lY8eOZnZmaHkZiP
Y989+06Hk1UT3R4PTZep9K5OIBM5K4CEmfzKyRPrfprJxjaju4GqFC/KchsSJq0V+4s4ClvcmQjw
OKw8wH0eRFDvde7mEyFOUOYsmqG0Kaet3GENDFUKWEfGEuxGzGIPtuEnljEWMWd4vt1nusIVjBdI
miMd0nliS8LRrXDom82brXOcbtwVkFM8ERXtKoxorJOoH/6pfX4yEnac//E9vnEW0tWhYBxZQ9AJ
nVFHXdQRsih6xw8d6pxcaRxKa4srpx1/BetQ3MzyhaxDDCvmJCLH7ODf5T9dKxB31tE8g6Z7ezw0
URVH2cGrwklWXMiHGKSln6X3D2QhL83gH4rKCNeJ3cFPdKMmzcirxLFshATiWqGmcqz/kqT/m7CN
q5kGh2ra52BPECkG4yeuwJaBbLbLWJiSjXVRs6arpLFR9A41xmWIV5aepZ+CLdbw12Rsg6pLNxZ2
3Qdc63638eV0sKvMRNfY5JTS56T5TNfX2+OrK/r6/7ui0yFFvD6zh3h0f9MOdPXiuG4JU+lGVMEy
pIS7vnERmrAcGYKXdjTZHrklXCZVfhjudiMRFBdig7knBIqjot86s+p6RAGwjxdEvOniulSN/JzB
uXKu/FPXdBsrt2anU/lhfmm5C+KhuI21r2bymFVfXfEtH37YS1xXsT9/uT2uur5XcNuOjk2rcsbV
CSblTVzaNRSYIO1cbGnmaCpQOWJizbI2uw6uLOF9Clnal9rxvu5qvEoSW51+WbxrH4E/BDF96k1w
lDQ3BkAzvio/rMlSM20rNFyMPE5WM2BkvSCR4ni77briFaxSyEs24BojVtD04WLQczFPwdLtfMdV
CWHUTVqeXLNuEq8JYEBy8Katp0FdyxW4QuiKNlm/Aq4d9pS2jBJjPOBLNhZKXfHK5rs6izNZM2bk
0kDPIUse4dN3N6diI5CiK16BLW3msphTPF+Yvf82z+B4w/q3C7pizvcd5/59/H63VLKUGRIUKwRD
awR2Fzx2/7uszcfbE0cHKAWx0ObIk8VEFh5lXbR6+TPsa7YcXzS7uMoNM3JidCMM4uK+dQ8N7YN8
wQ+Z0rW0w3KpAtNPDrc/QzMOKkWs7oa0yifEcxMnOY1OFy52fp7mZKOXdMVfj13vBsH0id/YRMjY
ceVx6M3TbMPbFhaVt1uvGQSVK8Z8sCQIBbzabIrGtnkwoWR5u2jNwVBNSu0mEEYMAWKwZIFpkkPF
+6Mzy2hBgIjUG7xFXSUKht2mNf2ia2TM+y9T/YnBi7eDA4S1+NBw2ro+6egeKkWMzQgUT0iDRWy9
gBAwecipHYzQDvTIgedfsIo8GMsajOyFy62DqOacpXLHBOgq3VCnWD6IH4/zdC+4cdfM7mMrtvhK
urmlnKn90WG9mIxrfGE4jmlz9K3umI77clXBdFamrnASCcmcPobDoUsDm2ZlGjoLJTsE3F2fqfwx
7uflbApEYafBEkF29b+bxEbZH3YNyr4uLO9gN82u8Na8lDEb05By9jZCZxeJ9L9uY+PDwUXxCqqX
KSXLylG80THkjPhBLTII1ZLQSZfT7So+PHehCmVfRoi6IJOFMwVmUlBbsOtiX/OcBVAnDtORBeC7
B3hd33ohvu5q/wlQorprR77rMEOkiQedMEQ+i+eCgoM0PFmNf0hJHWWTHWfVofEvhlyOtGHHxvcf
l02TrA/XMFStrAFQPBnWOnfFQ1Ob8eCzU7bs0YK9TjF1D8cGnkMG34lrSOVa83DyXBeMy3VjidS1
XNnDh3zuDfAi7TgvcCybloC1G+Ohm2AKtEU/JYWRl05M1+Hi+2bocn4xMhIyzoPbE0zXeAXe5SBa
AW6Ygzz36ZFN/X3i76Lk+kxlhlEKy6RWcCeGGOXfPqvTcJyKne1WGWG+RAab7Asn7vr8Af6Tp77e
emT5OEqBhiu4LiwzaaGPLR7YGTz6JKqOInIPMkMCgwyL01a+imZ1UnlhRuF7lTHOmPHkV1m+TiQP
uiTdN66qOKg3mBWhCx9i0clvNKseunRLCk4zK1U1UOz8a9aMEm/GlfHUZt1VqOvR61/6TXsWXc8o
gDXhGQs7CYmeaR+qhAftW+t+vj3fdY1XwGpOEMf1mh4BYeqJYLWXwCi8h9ZIzrhJhLfr0GBK5YEl
cl0XyE4PcdeByNLnxRqY2RzdLlzXNwpgaUttcIdH8eDl4h4PyOEwO09lK0+3i9e0XeWCSeidUH9s
xMMonjzz67gV+vvwiOczlQZm55gwosF8XErrzEm8jsXBzfKwI290c9JrBld1lfDypZZkwcyEDdeT
nXuhX0PVYO0fmbGVYvPhnQTfca363Q5pCibybk0RebLlcXa7UCwddsMXj0Pc/aWmn24Pg2aUVVqY
XReFZRGsDa14GbPAdH751vF20boRvv7/7gtqAtk1nqTiIQMhoDlO48bE/Ph8ja5RUOvgLDRSx6gf
aLCE66EP1rg5e0iwbKKth8x/4zQfHFA8Fb49lvxlRR12tJ7sIz8ax/7UhtmJfiHBcHBP3UMZIjXy
2ES77m74LGUTXkcvyy1kDj2UuEA35EyyBtpje8ILKFxFs2xp5lkW4DY9r1Cqm82HJd0IIH+IBs9V
GaMG2POLYS0kyvk3Yj2QygiyeQ1wJdlY5zQVqGvF0MLfcfEmAhUtswgXUYyntfFIaI4+tF/nfuMU
/+GEBZlZOcVnvbTLchlJBNXu0DWHB7cnG3P2w1UJRV//f4cFaTPL7ebJuECy+Q9UqmBmxmNfTD87
6QRk84qm+wJl0RCm62RyQEelZXVnsOVYZhvb2YfrBD7g+v+7D8DNwO7tcSCRO/IwE0Zo4JWjoVvS
MLrilbUiuz43FnVBooL08PdYoxxKeJbXHm4vRbrilRVjsMbRLowSiesygRSxdVyco1P9uF24rtOV
paKoYDBEm4pE8K84TOkfqMtuNPvDPQCdrqwISd9WyzIvxmUoKuTHjebJ96Z44hAOmFjoV9b3quxP
+75CWSBqZE7nMJQkkSmWQHDzUPMtvS5N76ucT9/4f/DFc8FZwud7mvx/IJy50Uua/lcpntLmeK8s
C+OSp2N/Z1f1eB5ZvbNwBbhl3nZ56WNNkB6bgi5dRiiKbvF0NOOrkju90kvIaqzGxZLlMcsie3md
ITNdDUsIZ8/Ver49tJrFR+V6wtJ2zdKuzh4S68mr1jcx4JWvmZ2XrqraE229rbch3Uhc/3+3SIyd
PUMsYzQuFYwPgpkt5pGndEu7XDeNFBDbmW1Am8RMLrNbT8cl7z9XMl8giertiW7iaq4CWZoUfy7J
hdLlc07L0Obml31DoCDZbacZEg1Z+mCxjJ5gav3Ul1j58ymdQrfz3Sc67XqyxFcoQJ78rnRbXmEQ
xqkKFjohP2qwv9lus4uGDme8awzp3TB3ptvlsm7SB7Yi9ZKuf81syQOkmG5s95qBVkmfPLc6U6Z1
+mAjQ+7EU0RmHWHQo5tvWq9oIKGSPuEqsZbNPKQPogbhuXQdSPfa9yml57TNTjCrDm6Pu+5TlA3Z
LIY6ATk2fZhWJ/Kt+jAU4skmG2EbXenX/98NRG9MdSeXPH2YS+t7nZKTz6ywKs1oX+MVOHfEoX3D
a+NiujkC5CwrI1M6f3xi73oNwUxSIE2MNR2x6aQPSBV+srzfLptfyWBvdL5ukBU8TxkfeZYV6UMj
6blt23uj9O/Kpb/rEvYDF6yNajSrHlWw7cG+0OzgJBu13nQgEEIAZX8nEhQsO0ZZgInVYoAN/slf
u1OSQelyXb7eHmDNuVqliToeXuxaB0CTqwzzKagRj4W+dLLJQ9BMUJUPajVTm1STg5WikmlI6sIO
yrU+Z025MUU1O6jKCfWTebKWmhgXaKXgOIqUzdT/XE9+3JL0ZBYT9N63rmeaYVaV/mpmrx3tXRwz
xvpIQZm1vC1nO904KDimbVXAs5oaFxArQNdwY9zIw5yLU70ZbtGNhILlpJtI60wmFKxrrzjaDhQY
vbodj54lt+SVdFUoYLaapbbF4pDIcKUI12VyD+4kX2VqbBFEdTUogB48P6EcaqRRLZK3lXgJBH4Q
WKuz/O8+QChQFrgaMPs6EKzBEawLp/riIMNSFhvkCt0cUvBM1j7LZeoYF4eDkCM4shNb5Ioebrde
U7rKEq1yMxmMEcdJY0mes9F+qsQWqVHT8yolNKd4fV8ZdpqW5/AIrTMaWnkzH2CPtgVlDQhUOug4
eeO8zKZxgaNedTAq/+zN69FoShrxlm9oROq66Fr5ux2TMjH3bMZ6saTlY5oiCRU6S/t6/9p174qe
+dgTN7WMS78290tuxh172Vfy9WPelSwTmL72FI0mrvFiW4IcJDF2JV174HH/b+FOMbWwDXM9UPaz
5yHpfggPfKWp2RdTcRTItk0KpSDLTB+8pf4Ce4zfY7mlnq+bMApYe7M2qiYHWCe/D0ne3eGF9OAn
4pn1xt/bPa+b9gpeJRJzeT+g9dx/TvJPqdMHY/JnV9kqoTNfeFdB4tK4uHZGD3nTfu5WyR/xhEiP
t2vQTHaV2NnwNPfYgvCBXWTsxCCl+eASf1/Gmueq1E5DeP0InzPcXtPLkPYvfCx+7mu4glKnHqHx
kiNaZkkH1lFVKZ+yzHYP+0pXgCqcVUxDDzgZJbXuu4SXd8hLwr37dvEfvqSjWxS0umPqLVPNnajq
eGiSMUjlKfGSaMyqu2KdA8Z/cbCEb1emG2IFvWkyli0sbJxona8+Q+Nr44kNroyuaAW51mhPi2tU
6YMLtcp8LUOnkhsjoIGVSvKEnHoJO+XcuPhuGZXel5GP35t+SxxR13AFtCUkHUbZc0TNnP5z6kMY
gdWbHjaaA6fK65QGKBc+T+2ImuXvxbIPEM07+JP5tWVJYFt2lJhbuXKaXlJpnnyVSVdJ0l1wzwvc
+evEQfyYP++aOCrNM0GXCC8jTuQwn/8taNpdxbjWaqP4j99oPFcVAJRrNvEldbsLySSUeymML5tT
ajxa9jdrLj6bmR+MEwIgCEoQZ2Ov0WwIKvmzHsum7rvMjhak9/8YcT5BqthMAiMrfpsQV94AuGZ+
/Ss98G47XohR1c4kvDgDDzdCyAtCrji8pH/2jYwC6eQq2+oR34sX33Af54EtcUUz5/l26bo+UlBd
JYTOxuw7kbGkz7x/8Qr/6JXykqZb3fOh75aLoVf2ZWrXy+Qb9niRIBrAyDPk45cRfHHxzYYaoUR4
2TV+1snv2x+kGw0F7QySVq3IW3KZS3Gqluoz79uNFVATP1BpoXnDSmeCfjHsly72aEaFM4EQE3Yp
OayzON1uv2ZBUQmhRSrhYV+iksLoYvAEKR7nlnp4bcZveOtyarJx9dDVc/3Id7O2IYhCJetELrCV
Okz2Pz7Sm412PIDxE5CuDtt6Ptz+Is2IqCTRvAQRofEscqlnwwu40zUBSbcEPjS7q0oT9cGmshwk
Vl3E9I/XVeeVrEe/csLMWHEIeVzsbwzE0dsfosGKamXi52bTNYNDL/A6D7y8DgVUjtvmnu/uKgXr
7mynjA6I6RRcHtuha8OrDMDOcVCgXnrUo7iS04tvFJ+Hrh8QorW3+Ka66aSAnNQmL9fOoxcGsWNJ
RFhJ/3cGGRmsg2lqPqz1lj6lbjopAG+soajnfiGXteNlUPfzEtbrppfGx99BVVYosQw/mVyPXKxJ
HCr35GRvjWueJH110qeh2uLOfjyVqEoQZWst69rOnahJZMCEfWrqOehEddeQLdumj48LVCWJWik8
Y0ma2BEZ1oB33+DgBHL5j9tQ+HgQqEoPdRqT95L7gALylHg1wf4oH7/uK/v6Qe9WprUS8Jo0ATNi
VxO8XVIZpZ3hhrdL13XL9YvelZ45dAZXBz0/VX/L6eUq5p4uv26XresVBb7OQAfh14AvI/PB8srA
n+XGW5RuwijgncRSjdIw7KgU7CTBDmxhtk1T64S7y8bOo9moqaoN2CCpWAwDBtWwfjvmcynbwPcP
SfargM6smJ/rvAx7f8tXT/dFCo67JGka22Xg0/TyWU7TueL514Z/tulWbqlmqFUe6DTAqa80gIC5
QbRZCPHmlx5U6ub27+3x1pxqqUoGrdyRuPOUuhdCpkM//4B+DjIKwt7Igq4EfVC8FctLNn1myS5z
EI+qFNGkoXjuL1x6KeFUFHrdyo+0rPdtEVRlhvZEzDYvGL0MOQnrfD21K9nAnQYbKi+0SKDaOXWz
E3lwsQxILf6MLkgMtwdCV7gC6pKL1RwIntS61Bkhcu3WX2Reb3lXamaqKhQoKETqRmZiyah/Q4K9
yHiYsCJorY3FVFe+gm04iDGz9hwnGs2DbfSBnA5TFrTFLh1OzBllb0a6ABTk4b4WTWw6IPf8yM2f
+/pdwXAz12SaOHrG7PmJO8tjZo2n20VrwKtyvFwkqLEy7XEhleJgj8lXE7Jprj3u63OV22U2iKut
rY0Zs0JQH1nZWYWbaO4EibuPPkZVjteQLnbqS+bFw2KwJzsz7DqAmqz1cruDNHNeJYTiIa1bGg99
j2jJScrhJI2tF0zNhFTJXR4pSNsZwGouVzMsPOPg5dmr4bnn1N1yxtE1X4FskfoVF8hUxl45RENq
h2Ox5TagmzrKNlylFRmaEiHs3F2feh9QXWvnzZndt309r+DVNVvTXiFfFskm6NgMT4Z97CL6H4LX
aBrJ4FF0ChiHVund0dI77mu0AlWxTjN0nl0nWvIHs+ARnfZ4H4MIqNK56rpaWwiPIsDZesjcqYLB
Xe9Sa0tJRTNRVDpXOlB7wLHEiez/4+zblivVtSx/peK8cwoJEFBRpyKay7rbXrbTTjtfiLzYIC4C
JIQEP9Uf0T/Ww7t3d2Wuc7zdkZFPTnsBS0jzOuYYvHpyMXsBgYGPwOHvXfsiCZ5IJBs99d4WuySP
C5sSdKR/a70vsVzA7M5jKXHpbnwsV5XN5LcUcbDeb9v+pwhWsZay3hXetsVMluig1yFc5/d2Cbs4
lWvRFCWUMlE/lnHWOXqn/I+86HtrfXEqQ1C7LCumcrajL2VmRnfMCPlI4/tf83xiUS7O5NBwLafJ
Oqch9vm67DCcOIgSjMTasQ+15DNRWbV0jrvzG8y2fWOLtKTd8KVl3bWOY91l3Tw4pZtGQ2fBZdQO
1dre18AYKflbxfngnyj9oonzgnH3JTSex9IlQIE+A29v8Vsj6ViEizMOPVIzjxHnr2vT1MtjEC6U
ZmIYKvFoCAev419v7Xfs6yXeK3RtMKswqF6XuFc5X6x56EqgIUuHlj/++hbvbJZLyFdhST8Z1YSv
0hXVBrps6qoIp48KOe9d/eLYB/UyFtA4DF8BF0EJYeqCXE9q2f3es7951Z/OJ3VJPJkYI/UI4UJ6
hgxqrPMOHYjfkkQJg0ueP1ITHaEJiRswBeCyaM1OiWr+4O2+tzhv///T4w91VAxVXPVgX1UeP8SN
lvd94xQfxHV/VN//aZICT39hB3zackdbChaMMPoa8LvBmnSEngJpxZcqcKekKvQnBqGFfnpChTKJ
nSCLVUDzoESciZHp33tLFwYjHMY3jLkPGzGUbaYHkQnyEcD5Xxclg0sEGO37yY9BtgZCff55GfqU
FgsqeeVmMDop4m8lr6B22f6ep7mUfzVQWSfdjGA5aasuDTqbhc1H137nqF8iwjDH57Uc7qtMHAl2
8TAJ6q0MP4hg3wkzL9Fg6EbrIp4dXBzt9NC/8TqeAEoIlPBvveJLMNgoXQK0SIHrB+6aOmYFQd1H
UlP/uhcQXKK/WuUWzRoWcL7RrBNuH7h1t0o+lX0P8ZGPlC7eOYv+22v56SwuthXE8d/uUk3dgw/I
gUc+ovB7Z5P6F+fcc3vUHMcWfW4ZH6IWSAYvD9mt8Lq0QOWHvATOR0WL9251ceQdPnstWrACrNuV
m0DdHIx4JA30j84vEkDREltdman4wP6+92ouTjbtG0UFa8sqKQTJu75LogoaY+xcF92G2o9mpN8r
l/2TBCxxg9ajU33ltHzb+k4qY5qE1OY1zSNsNAFd+8T6+ihk9MFRf6c6fckquJayqNyS1ldRra54
baF4Uv3oGQPQ1097wz+V/KP5j/e+3iV6rFVj4LqcqyrxXJbI0NnU3jmSfqIaB4wAwaYnJLXo1xLx
0QwoedsQ/8I3XMLKpkm5pEDDCHye/e0ASj4vWhLtXIcj23RxhbLRkMTBER4VOs6PKvASU+vtX1uL
d7bNJd7MNb5hNvIXtHYUYY+T23kZh3J9LtW8WGjiodtHe20+2KXvWNZLRkKuVh44XYjbsXV+om5x
KMoA4Xz8QfP7va9zYTps1PoqNAWuX7XyEFXoyKhySyObd8BfgjvgAwTde/e5MCPOMIk6AkkXDCHm
XVtrs6CechNHXxx0FIPoI1P43n0ubEhTWSt64uE+yzJfBeiFDgu/Ggv3ypowKd14+3vb4MJ6tKta
eqebcR8JfqcvQ91zhCZOdb2Qps2Yatg19T8kpnzvW12U5gYnGiYwiONupexyr4DcrvJ2MYsOwgJu
WvFPf/2t3nEkl7yErRaLkuPb5qakC7ZmBdI0HMQHBZF3HPkldG2J4TBU3K04ttNbVOrEkMqVWeUE
U9KjIfvX3+EdL3IJX+Om8MWouYRd79E00+hOgGp27UUKbFIm1zGv1lsn+ojI4L3bvb2yn3yv71G3
LNp+uAqdfpJB3pUOD0TiE1KiXGh5ObQkjZo2hHLMvPTLehiNKgAsMkYK9Xsp4yVshgqXjo028WmJ
IcvkTWuwM2vgfLDX39kVlwAZ158C2jBRnEJo8W1XT7ffZDusH8Al3rk6fdstPy0gxxyk9DkW0HPT
us8m9sGavGM5L2V7Y5xDCLs6wC06otGpa53nql/XdO2Hj/zse87vErQ3u9jRzuK7dy6bv0BvIVPx
mM0lVHuWin+rFAdvWpVHrthGQf2RKN97C3Zh4kwVAXGliXsnVwNK35E9kqivsr8+Pe+t2oVdgySb
tGvouXcd8dokCIa956uz7fsPTud7D39hyeg4+KBwcN27AIPNSVRD50+L9QNn+U7ccynkS6cZTmut
3btYIm2aBp31IT9QXXdp3ERrihJhpj33t7jlwuAS1EdArCroqty7nioICtZ0LPlGiyj+9Nfv4r3t
dQnlC3Duxmgy7p2V8ZRAO8uktqyB9hjq60IRhI/razx0zpZ4w5yQ9aPxs3de0iXKzwfHX+GauTiJ
qnzm8RIk8D1/Fvj+/bv9j/KlP/+fOE3913/i5+/9sEheVtPFj/91M7yI+0m+vExXX4f/fPvo//vT
Xz/4X1f8u+xV/zpd/tUvH8L1/7x/9nX6+ssPIN3jkKfUL3K5e1G6nf64AZ707S//f3/5by9/XOXT
Mrz842/fey2mt6uVvBd/+/NX+x//+BvO0r//fPU/f3X9tcOn/sf6Ir99/V//80f99fJDL1/VhE+7
f49CsBFFEOqhESQ9cATNy9tvfP/vQNqDmNP3fDei7pt2vQA/ToVfkb9Dds71YjDnuQQQHRwJ1aNz
/Y+/edHfvZjGAf75IWVvNc//+3C/vKT/fmn/JnR37rmY1D/+9msEEmKU1adg9nB9j0Qx++M+P1vr
TtdV3VHgskDQn7i+2ThV3kTOTr3lgsWHhvXXHfjPt3vzuj85By9yVE0A4s6njc69TZNDiBL6r1Gm
MpKiWX9T2bT79tP7+PMr//wV/9je/51W/NNNL4kp6nWio54LmtM6ei5WxW4G04i00yYfAdXVpdh5
uknroACkCANjYtVNFs/6cxk1Q0Lj8vPAhzplpcXMeqvoB3WQf7kmFJqMAVBdb+LAv64J93S49L6g
+Sjl3mKSnwcfIeh/DWb+XIGfbvHmHX5a9ghGBqiymOarrc8wQPEtKqDXixkKdLHqLaXqsBSYmoOO
dvLXi/9rbIg7h3EYuG+bFTw+sXfZcKXWL4IBFJ25279GFrqp/a2p2gz6T5u/vhH9A4f3y2vGqfBA
fEYwvRIF0eUwbzkQAxYkVedj7yyZCSpzVbOyPoSNgao5LPvytYiXJvepkFcj1fNjrcZqq4Szfqdd
jPR2dEvgsQZW+tfIQO1tPXT9tmpMeyhWZzk0DtAFSRWsuBzBAzwy2fbfYpCS3Jd06BBkN4tz7CNO
u4Rignw7B1AbSBrqzwyAOFc/ABDi0dRi7C6F9iN7bpoeHBd1HKaF39av4eg7n/zYAc+dR9mSNm5V
5/XI5oPfhuKqqqMhny2NQAAka0i9LDTt+kl8r1EeuHWROhx8n+glMQbxC8DIxv+uC1Q+wKA3XHsj
a0kyzd76Y/VbfehKNRwqaKg+IB6sIMBVLLRKgCuyDxLcg3sIh4SfGswLwhvZYDPrtj9oYQEdHKwf
nkTcNFsdlvNG0JbMoKJQkFNceXkfgzzlM3sDMPK6izOMWPvXbhkpmbl11A4Z7B20EGU5m40fr+0L
EdFwpTxwSLcjx3mrUT3OwsiIb5gPWDeOrdYjo3TZL/3KAjCIQ8K06uWcM0/6W88z3qayrYtvLdhO
Oj3b14EbZmFB/f1Uz97enyd93QWLcx8osGckoxDyQaDnlRI5T7kPPj3k+etyHBlgGG7Q00T5tcEg
jp0FEFe1eJ6ifsLMJGAOBFO+LyH4pSDgM5BtCY2BzRR6dLM4wPGBybPYTdIH66pn23vhjcuRjaQ6
sbbtFeKjXRVU9q6zkp61t0B9hfEigxV6MhWKxTD2lCed11UnJDZRWrq82dJuiO+NGrpTLd4wKLNP
tjIW7FqyJt5VrI/301DGELCkAGEqLAhYP8fhbjEFAljH0j2n7A9+GVK8dJ7b7X0CwTXtyDYbm2k+
jw5ba6i82XBOIs/SL8U8zbeyxPbLMQE57FxwBv1gBicEUgPqxFRhwaRlfZMHwo2ORIFYJZk63Y5p
XC5eGkQ04slidJOTXnRfHaX5boBi9iM+KsHrKvwvAxRQtn1HMEIIWCc9hW7XPdTWPcedKDbtEq5p
sywcEiy8OIyzs+7dJpI31Ok40q/VJek4yfbQyMp8oVWN4oPXluSpomHxOIyTTVZfRmcfyOlvmP0G
Tf4cf8QFSLw/pN1+sTkRCVhEKWR/AjTeLtGWrYY4OhnDIff7uKtTEtnmafKmpUrfJvIzC+DwAcAz
eRpNOH6GkCxbkoIHQxsnAGGzr8AszyM4mHWzJwAx5R70bQ8LmIA2Y2uGHZnKb2+GIzVx6R56t3WO
ECyJrwIddzt3oCEOhR/T28lFhWydZ3VLYtnfF26gjr5kKzCypHK/Aguh6qSnGK/HQC5E13gf0hSl
6+XI+2LddZNhD9r06rULO/e+W2q5AfFVhFBgcttpM6PeNyW149evBMq+X+ZA8m+mCeJ14zu+Pba1
DrpNWFmSdar3ZTJFTIlU2GF5NVMz5WWLeXI0aAnoTOJw3FWcx7dIthSOjnI5+rU2+BytK9vqYvLz
aSX2u1Mqk2of1jiJm3VcUuO2dAssGcsQqQ9jBmlVHKmq5drZyGJe0C8cwzRuhT1EayhTvVTtRpK1
vBed88Yk7M5TUsarg5x+ELkAMftTEAK3p+uY3dRewDi2vy73M9HDFyVr1IK4F90Ui8Nz5q46qzAF
fIKIq0kVjvGGKetjCNbKbWTrl6gAwWISAL4xJ7Vrxs8t8DSYfIhCGu0dxxuq3I8K8aUM1fAZArTN
D2JH8Qy+L3YIAmU2bNWyTDxZ1RzmSMPOjr0e9iGarJtpZO5JVc2B8UknEfV8vgEPiq8TTYlMjMAw
+sRGDwBRP5hOFBNhu/BNGtKXrf+kp5p+IkGXLevwbNFZDcIJbqIHp8dZlp04VPUcv8nxPa0eSNRM
3W21KYrbkMZFm3Vl1TxLqxEgRo2JzqPWDfpZGMGGmzPB+Dz57sFKw3IHgjHZEpAF8p7CIJhibpM4
EQ2zApFU5kpIsnaxfw0AUJtGtHjq7CLyMrbkzXMcw9p+hst4WkHlk+uyNFshlf/sGyWPNOpEWo5K
pdJMBGWzOUPAHWaTa6Z95+rPMkC5E1WHXi47jw+frV8eyzE2p7VmcgtOI4u9ibUTUsyHzglYi8l3
X9ZpyciQSjihrbFleAwblQEWAvWeKHpdK80P7qIxsTdtoxFU4KQvvM0i+1QYM+SBKbbxqgH5LMgI
QZmq36MEumwGMqtcVyE9qJl62G8zuFTXrk1AKeIm4aDYhnje+upor0a2r0nCi/62F8N9TQewPJC9
japtC3A9aIbWtHaivHAglELb4rYd2xtJmjvEsCu2iHYzzI6n/Wh41rpdlS3+tCGaZ2EL6IPynxSc
9oaE/aduAnfKMH7RlgeJCsLPIogPCoCvdGjqdLSy2nCUOFBoLetUcYVyAXXIrekmsH0FmVqwAUon
3ttgOE2reIKScrF1OWyfmDPj86t+lRBSmDYx8dOpZp+1E3+eeXdcAEGQhPMtkF9s1yJbOoHxVCRl
zUWq3Wg6zUvxUOr6oa/FhgmSVQPLMWveHY1QiBnD8sSaejsW3NuDdqS+tg3OYIiAjrSozXHbm5QQ
CMnS+JN8m/DSiNS9AaS1Eg2SymVYQlffOhO9H/p6s6hJ3jm+60EKaDlVjefhe4ECfLBqg8mxNZNN
/Cr5eotVuy7Fch8FFrjPvv2iFAxMNeR6Jnlh1lQG7ud+hhT9Ok3eDglCivbg4+yQk2qak536UxjX
2Klv2TZiRSeFfNI27t2dWyqwd3lgChkjdgr5cmDWY2iN6+2IyMZnPshc+vMUDde1G+wCweLDjCap
HKsxaQL7ZY3XfRyQNTFNc18UdWZCRJ2hDK5ERJN4qb4WENlJgXw++JO4J2xe0ngJs0DGeVXwHPHW
p7KJDtW0Xpf+fIyDcNNzepylf7MEo3tmxjSbqlzutKpr6CjEOhnmdY8Q+3Hh3VVcdTfYMTXa6FCt
LyG9mbauE55id7gH2cYdBhavjR9cjRMMm+zAJ63mFM0lueEASVy74yjzokXghcmajA5QX4p9moyd
LtGtFam/eF4WV9WL3/n1oVUFy8CQb3DJptoY0nn7eFLfI7OSczSKQ7+oTSvKbaiWzK5x0tnhqOKg
hTIDN84PrM+jF2O0LSjtI6PRVcAZgm315C3OjaVkyCFvVTyP5eofiG8giLA6Q3ywSr10etxqFVQp
WMMzApLSSrMrwaNTU4qNWqZrd1k/V7T10XHsgffwFhw6YAMZSyqXz99sEwZ5BGELbgnkV9qtDtTB
NdBL8VD3WfwhsYR/QWDvnRoqvgHO9AXKKnVOZBGiZ1p4xwh+KZ3GcU3HtqGpGZvqyhb+mA5CzklR
6T7hZD4jkkXHwuE6AZXwdan9KxX3G1QWttXY5HpgJzU7ReaUAYLdcfwhDdk3/vzZW8slAycetO2q
xSTgQ+/zWNonpoMjQhiS128Yn7G0dT656B64c4s7jzdaYmJsGgaIbAcgUg8auivW8XYNMB9VoSfe
Rgj00Cg9Td7Cs2acyy2I3aG11pTuadU9z2aXThvbRAaBa3UoIcW+XZuWA8rQNSm1NNUwuKmZGc2l
ndZUIELOpV+MiRtGp2HkfeL59LEue7Ti/bIvkW8AtjZU4xlJT3NHLSsPmKCEAAiGVXgP/isMx+Az
lTRpQfR5Wdqtgbq2ZU33BYDmHjpqwXALvQS9o0QXeTks0ZHSSBxiD1IZcB/1LeTKMKWvtuh8ZJH2
6JnGunz0afU8ci+vTJ96YDFHcnOsO8C5nTY8+7M+kC50EqnVPfXarSyCJWnWCPMCdhm9m2mSw13D
uva1aVDk9GF7N6EY4DOK9tgAIZNpp4xuKiWK776lNFn52OxbZwY9HBBN1audLPhb5BzPt1VXLS8d
mNe+NcCFyZ3mQGrlqObJDmyis78k6NV0bKdVQ59LLyDxURXlyvZN1NBohxi6b0418jqRqHGt6Hl1
Qfrx3ZZlUDYZBO11BD8Uk2dWI4RAtFZc1yGPUtESuo896fB9MAxFf3RtjWDXOv18D7mLNsgGLTED
KDgvHwdBIrRVK9rdQFejDz/jhannubTlToYr5AorPganPizsPc4XRQAatjs1qjWjLWTiHDq1G9E7
zSEAnuE4D4OPjpMOQfKjB1XujfK9M5y7c5qHJnoYax7dRS33z2vNZcYGg4ZYp2b1jTk8vormon+m
wwArzgNzHYatTIZgbmBnDd/MclxvlrFcEHQI3+OJshIq1RGvH92wVueJeDC+dRtjGhSjUYeSOeQe
fcnhAKptvvGsNa8B1NSuoAPwZum9hw7rUN6EdOrO7TiYA8QmzRG4rvlmgQA2RQJKgpsRHOOJKz3E
oFMdbQwnetsw1+9QnvDDZ9NH7fcBvH0QrsAMzeQVblbDzG0EUu4cKXecLM5InhpScLRhwBBdJ93M
II08cOulTqMKqDWNbRYqvd66sYjTtabO0Vnq5kopT0P0LxjuY0zrAOay9NP1iEA/TFAqhFobyihD
FokS9TPE4A9GkfW+axH8tE6PDN4VOCdqUfGjEGieekVZHEfBqzXrISmdxlZ6+8VZhlOLTBCmg0sN
icdlmE9L23Y+5lCd+HGylTg7VSDPazuJJtEYrIKNokoicDXB7CF8C8D6AxoHOOkeArUjiWOTlkLF
n6KGyCMYYZeDZ8rg0K7aj7Z4MVEL2ILbZXA2HKwMmIg8iiYcPIzbRuGZubK/mqAu81LoKb5zSrM+
I7p202E1URZDAX0bNxBzBO8zQSxf+xntAi9lPVCdk3orHXlRO6Hu4lF0pl30JsJ63FPrGIQcTpMv
AtGVZ5wlr0FWvylL0vxYAgkzVg0xdC41qAbHEASibD6bBe5cNP2UxSVwEU3rtClZozqbnMg5NXM1
bNdxFfu59CSau5WbQeaQJV010Lta+HRjerdMeYA2duVhN8ys7uBOqHetpN+ks23NiQnVQ+mtQ/oU
92u+VJGTVWyItutctflATXH2S9KmZTs8NQuQhtzrEFsqE+aC226DgUwQIkeiz0cvAgGyIk7udMWU
tiweMjOVOo3A9X8HHTI/WSuv32Miv93YjsFJmqjNopLHGea1YAdpAdF0KH82AAWOZRa36ycYNfdW
1M03rui4Vavq09obZZNErLawPG9wpdVBPWcCgQHqtbLOeCv1EeKFfIuOPc1Z2/Rp2HEsHZXi1Yzd
fEeoTzZiiBaM8Q7Q3PFZB8p0Ex9oYHQGMaT2wCgDx3bo2f0U1yxzG9WlI+P0E5yJyoaCQCy3BvIH
NprECanNegyNp5Ba6OkQRFiZtQW40Gek3doyaI8tMh9sYBNslk4VSeW08V2xIEbFNrUIbHSwDarB
pkuMAUURufAbzEOMQUT1pu1J6gfgmfXZj5zpCzCs/b3tii7cFWwVn1i06iGJfLs8o9VXXalhcL4j
3w5y68hlPLZkcM9LZ8Y5matJtLvOL+OjJw2ykbn2wh0YzBHa9U191GLEWPPIrRjQV1+GT8brW5mT
btJ8u/CIj1lkSbXmjQi8HYWl3lgcSJVWS1Pceq0hJRJjiP9m3A8ogke4StWMy17M4QpPXg9jnJfE
b7/EqCXtRn+umoRFBth+lFHkmAl48QdgVooHFTn1rSyW+raJ0VJJeEWgKF72w/XY2E5C/XBAAZQX
GOSh7XT2WQMVFN4MJ+jZg6NQqOhOcrfczv2y4Gh0pns7KeNmoJQ8CFmITRhydYSEi0y8sK/ytTRz
TjBQnEGatzyiylBtK+vFqc8C+6N12QH890gqYXFR0AB32mJXea/toB74WmMixAcM4MSgepwThPuA
qwSEbx3POnuhne7gxrY/uwPvvurCXZ7KaC33CuAWABrCNdfrpFKmHaTvZF2z0rPQ5Jqb6jQFo3qo
VlH2STMJvUOJvT46g4i3q1u1KQfPxZjQTskcwGkJ01qMu4kVc7663rBtpwiRhwfKxkSOCyoyDaiS
bs1oyxtmw3g7Ye9Cwd4b89iOBYrabtPiccMFkWTjoVgzrxUK2Evd8S61NoDcOmYQj8b3/Z1jG9Yn
fdFVh7oB+9ei3eoJrHLOGbuy3db9UFyjIVaZ3BEoA9VvUKSYiRLpmvGc1xLPuzVt1ACXZKMnzHY0
V1MFXcVaxtG+sRMo0WoE0VCQ1lvFyHhdiC58MYP07xjKuHVajajv0l6xq9pBNljYwe5iM+Gwt00w
focAUn0jZ9acrQhmKCuqEvtcMN2LrEBdTaWlJPKm8iGfkMbz4KNgrKCKTYy5XqoQb3SWrGyT3pvs
OeSVRYSBQAF05iLet2xZxtwrB3XmqGJhHsgLbcrB1NIkMS2mE9NreWROGKUTjkybijGcHr2pXJ4j
rqesGB2xJhBadXcmaMI6Wdao3FEsdNoVtfzOaih2Z8KT9WfaB+5+XuS8h0QF21vAT6a0m6Y4gwIo
JP8wsjkOyeRGau/NpPk6riP/GnLH/86shnR1rJetQaqeEVtFY1KZkqeEQTXUyII0KfNLlA4bE4o7
Gan12Nqo/BRM42pQoCSBTFU7sdclmBRJxSyn77UnvK8+CCmzsg0qgJX6eb0NgnW6sW/BX6rByr/X
CJgetRuC/y9apm0zFR5Bf43GZ0wSic+9marDHEt6Q6JJnmxhyk8misZTLZsFCijFjMImkpP2K2pS
PA+1EFk7LOPWCeV0H4/kmw3H7tYvS4GgaxmvAA2Rn3q/ldvFjPTQOwOg0Ig0Jd8QFAlt2vAiuuZT
196TOnxVDL4EfQTSg8McYwGJM8sqD8UKxfilRp7agJkp8ie5AwrX7J1p6DY1EPE6sfOIw6RDVuxQ
NiiScnAxqx67cOn+4B16dHfPnS7M0a9dlMc6gQpHO4wKL3hGsl4XmO6cq9H5Tgtj7iAPKxMQktcs
raOuO5spNjZDjUXt8JbNN2jkwjbqIOR7FEMaCwveRGkwAtmnBfnO5xhTo4otuwiEyE9tHZJjJBRs
RY9ng3MhzkbHjnNcsZHSVfnFhkZVCPcsg3QoLNg+qVzkPmyK8MYFZhB1x7Erjp1aWFYG0n1qRk4T
NofFTrV1c8+Dqd4XTHuvFsJfCErDFQVL1dU1FluY5yruHZGwZhjOfTCUtxHs7pX2ZJihZjr2qTOH
yK0duNGvVcN5kOp+EYc/iopF46+Pbh2GG7r6CDXm3llzdILk9dCPYESZKnOzMH88iAqvtvXWeV80
4Opta8vw+kI3gwVvEWUI9kkhqH1AmQzYRKdcU04MBKzQczo2YghuGhrGd9KChiGntIhQQV3XImPA
GbZJTdi0CZ3R2VupA5b2E0rFwJ2RfsP6NryW5eQC52udrHjr6S29gLgIOG5SNrXtftWd3QIFrm7i
VsI4W3DpJUPHin3v8v6KtXF35LxGNFiyaVtLxOpJ6K8WqtSDRa2ZtN/j1UBcfSHxQzWY4Bt3Nbhm
Ztl8agCjvkPhJbhBEjolKJ0sN4DGOl9NM5s8WqvoqjCSmH2BikC6uEN1JZWH8musChIkbbsGG/VH
dI7KMvL8kdbdnsDVQxYQSmLFap9bDDVuOGZtk9FO3xqpzEkGvcknXfA9caNuv3Z82CN/d6+6JZxy
R2uRTgT5dumFZVrJtf0uO885g44PMEaNB2Wfy3Z0NPZ3USE377qOJKh5guFE9CI+j7RB+Ksc4iaR
Hvtj26EH0oUIlJp+rDfz5IbPg2zGpC9HsF8Rtw4yFiF19PyVwXWu5W5RTb1b5sq/wjx1cGYjKzNf
VUsWVFB2B6eeew9NTR/jJdQkHTYvzRp/QrmvZqKpk/9N3Zn1Rm5z3foXKSApkpJuzoWmGjyUx7bb
N0KPmql5/PVnqZMvsdVlCwnOxXeAFwjedLpYVFHk5t5rPZv1LB5t3nZyL1o0wWyxEyhXkp4HnoYN
JkNCvW8/kQwbjo04CBwpIcrJbU29inBajOE33YhLP9cYJlG3g3loWTC6TSdm4c65gboV/gS7WQWg
cYSCoB2YTfpkIqfr6zMr3dlIyRVYMnPqKsjU79msJAhfWsNPiKvQ+wMXBgB/U/Y05BbizSKKZmHL
CqUlZ0TB7Cmb4+iKQpB2YzU8+5GQTNymkZ7+DFCsQ7awycuXejShFjcYSiU4dIVbjKjS8DYFDWaq
raTcUIP9Uk2v6mJgCKJ5ieDEYL/JSjSra1uGPoQeGTSKPEmpe1nawyRqRUl6rYzJukMDWIWkaC/8
SMapV/czemb3+SkB1mDgjbIRErRo4TXsskGLASijrHKW0/jEKiVcIEKb+0kb5SEi+XCYUKBp4Lvp
Uepr4vakgiBH/mpC1Ykq9EiwrEs0MdqjlvdD9nlha8PUeUON5ThACrkDjTU7dFXQbkgsf5M/WBz6
HQspMIh1OH6Et8KLOkUhJlXQuwx8utCM5RsHp94kfpNtkU1WNApILVZjLd/llchD53Ve9QPGQjnF
RLPzYscPJnr5+MyN/S0DzErD9vtoK50sUirBjNobwz3R4qXTd6b8grIgKnooyTiDng/f4FT4Co0u
eWmNOXrSJsPakkyuWqb9/i0W5eCrObfhOIMmgjmjnqnfsyNHix7Thcp5wqzROm1jXW+Ot9IvIbeg
xzHBePQeUdxO+cGh+Tw6zM883J03Fs9b2eNfk0N6EQURRhnqzG8n13fooWClEAbxqij2aBzNALHL
i/oWqbfIpdoQ3gSzjnaJiMY2ZDu/CYawZC2OnuEUAjN88EqTOhvYEYuyI54efSkrqbvK9IP6Qcun
HUA9hd13SBj1h48lPPSt/+PXhBmuXKYuKQRp1pq4UeYJ1YwWE0Y5x6cP817zoH4+hs7kYu88ag8b
40F598pv8vt4K+VViWyNwVXHvMajvuHjLEe2C5UGn3pkb0HTEDgfj7i1HSxf6NVyDZgqSivOocPq
n6FzcIgxfdHT4rGW5f7jkX4Tla02g9UPWE1dI7nIGIos5SVX8S4K26ePh1j2rjd7/GqI9dOrBl1v
U0gHaSxv2rxwoVGxjXD6/vEw5985JnWmm5aATG41Ds1N0tNlVTTe4HEn81GYD3y8CrvMU4/ybmO4
RbH827QwENd1g6I2vdpGyzHG5SGtqSds2LS9xpn37GDsdC/2ow2Tzi//xUdjrTZR2sBvP/Wwq/VD
84QEJ3WJqPiOMwJrcoN0bCzcPEAOy4xONGkdy8qwDww7hlpZHX4vcv4o8hlJF+LHPH+EjEiT/V1e
mSg+CY/U1S16S/pVq2CDxCUT/DpUV79n1Ri7U8O2MDy/gK3r6Sx6GKhWCTEheX27vFWbxSbrBfVC
c9onTd7sa6Vrpwxt8Z7hKEXyNdLlTqpM7sZcLy7LieB0z/Tc5lGImwTrpC3lOF9ls9FcwSAVJi4p
WrI3J5DwRwGFeVKHI6xTYb21s5/ZeyCBNUzKpRSLJnb13TX0J6Bcox49EYc5ys/uA7ef9p0b2IU/
7Omwsbufe0NfD7jaC+au5biPGigkY0YClUZ5+nglL4vnt18Dm7gpJYUucm3iLdGzFPKJgHpWNfqi
SHfNcJHmt6jpwLiyRYQ/d1YhxvmfwdZu5LhN5xhCGZQL8wEFtwIVXBNJJzBYIEUIohPYAf7H0zu3
/SC00JllCo4TY3UU47ZqwH2A6UFbhCoyurMj3ZEaDx+PcjbO4WiUJ5hOiaHrq92nSSLWiALDJIf+
oO4j91t+QKC629oLzm5zrwda5vvqbKAJXP1ThoHIsT/A7RS5KJY61YF6kRfeb7WvOPf0JGh6YBqi
y7OxtnliHc2tijFarQNYoP2Ix3vkMe2Nh7es4dUS5IwJbpiG5FRf26WTTnZoztdRT9vzY3UMjxBy
2IEtnAThUrJxuJ4LHzjDMQF1J6UmWQfbYmwyCCsxmqD2jPN8eERFYMcAvPQgLffrx2TjFV5hR34F
EG9GXJ0V6RTLGeRLioBF80e/utP3mjN85ray6+vcjV25Ybc8t0rejLg6MeokzlAn4r+Wo0td9PBI
dpYzOtzP/S7eDnjPbItvxltt6UEJy2BX68sMCZpsKjcdb/XiaDm9h4qjN+XPLd14sc9dZARwGfA4
6DiDzTVoJCP9ZOptj+Dz1HnhHmEZ7uX27ER7FJm2Wg2ee6KvR1vTUxAjKVbpOO/RV9LRkPh2Qs9y
xE76Iwpo7lb35TPbvkBMb5g6Kk3cJKttv8yCuR2mgqBSpnmVQHtDXt9//NqdebexW6GSgXMYw6xx
UmWNw1/WinjWFA52jz5gtlVCHlY1qvI+Hup3bwUuCq/HWk0nRtGiURl+KyJsdKbYjS76cVZ2v08d
9RM3+cmXfrkTB2hIxpuNsc9EaqjvwyEDrT88Bot95s2OmQ5VUrEcjxIkA1x4l6sfMXa91zxA8bf1
rp95E4TOoPOFhh7SwrVJHbhKVOyrjGCd5Ci0ojvGj8iV3/vcm9wcNkdnhlx1YwM9t1igKeWIfuHN
4WsimzmZHWrXEcYMqLYrzSb/EnZhubGpnB0FHkCLE9wy8c+3zzGGvi6XQ0nQJjS5hU/4dg63pNLn
lqT+zxC/TtlXh5sZIw1ixBWGgH836NAwBlLcYWPjODcPwYzFZsWhMF/bBZUmdIBLsBbhMBpuacim
Ow38p49X3ZlAR1pSRziFhBORfLXg9SRTSRdnwD301K4n7jQ8hDzrHsEvJBQ/63arv/GZMM7AT78o
cRBe/YYcCTKaT5mOAYcEQskSma+xQmVOJzdxUTygPv/08QTPjYedV1CiGwbcasufv/qpAshLKvS2
nLywipo7K9KVl1tDv6uNtPKKGd2utJKlW/vI8thWkQLsbkxgTAMvtbV6rFFrjFJjGDU61Adxmbi5
s2z5wXO7U85WpHBmim8GW171V1OkUF8HFkSXuCHxbxnPsD9m6CnY98EdDsPbqNui0p9Z/oBV0cWu
Z+pIbKziBDlXWdlUFa6vWXVCf6DdJOZ9JZKNF/ncvOAzRMCPXWoZ6+285kLIxBJq9JhR7XQ1V/ZE
28tBGy9kKz5HUIhs7E9n5mUR6BiABAG18LcB+7SzZloGg9envY2bqJ90LLFJi9rIx4vyXKT1ZqTV
HkXQmaJQA0ZqvMlDOcEn2n7GvRFrZIlDmq+xX6itfNSZRfl60HVoMMH6M0lU87zanTzqxl42IyiH
QM+Hilc4YmNrWeawegfeDLc6zxKRxiMq+IOnz/cBfeoLR2jDNatGt8secvag0q0WYb8QDR8NuXrt
AjTuCU0dQ7bugMcaewVE9nZ4xJVceMkp+YwyOXJwHFUClyALgpuPg3S6U/xMiQ3ZtD/2h62381wc
/+Y5rF7PPEJJqVyeA/LISPg0+Fqakzq1R3y4BfytmHpjEf8GP0RhryAGhtPCOwrQaQ/lVUf/w4Xr
zaSWb/Fqz5kqmcQGZOuogyR73mDLSVt76reGORfOWoiFCGOEcFNfs6mnMiiB0LP+5+HB4vVYXzRu
dcj9ILe3fquzz+7VaKvXcurKXmmoWnu19AZIsfousDPT3HgRl+3xt1X6zyjWCnA4JxrisWVORSYv
TUQP3WEeDti4NzIm5x8ejNcUQYRB+PpwN/syxsUDS2FJCEcO3St+sBz4KPb9o+j3W09vc7zVStdN
EgfRsqsttyugt12oTOJd72i73M+4vXX3OP9mvZrfEkG9WoRNC9vFBBy0N34jDnU5CoE/pAuFvp9B
UdfbEEFs7GnnLghLOvDvR7pa9ziuYklrDNn70Y381FzBhAXVwiH1tDvDA59th4d7W0b7bv/xkfEr
3Ptt1bwaeXXotjHlLF1WDewvfmNnLvNyL7ppbAjWfHJjHgwn+tJddvdgxwyAqm/M/Oyr8Wr4VRxl
9UYBEyOGrzv+gO5iFyq+DwNI9j+e5vKTfTTL1ZkPLWJGANQbvCBpjkF9RY0tSu4vLMVHQ6xe8tpo
4LZdHqS8mpxwr9zQq/cj+mkh72DaUE7akDFdWFBB7bYKbmeibQvOHeTihSSItlcPkabhEFsGhoYU
ez5mBUWtHlq0Uppfszlxp252Jqp9+fiRrhiVv9I6b0ZdPdMkLRrDGjEqrnrX8Dg6+j68RWLnm2nr
Tu5mqR1uZ6/ObXKvp7p6ymE4mpDy44fETZr60J6ku1y4kWs4CxPa1r179YKG58nj1iVzY+B16pbF
BSQP+rJQBVSqItqL8cosNJcVwe3HD/YXq2m9kl7NcU3IlHlJtGr5OVuX+uYnCqjcNVqAVamLzHF9
gc0PzYh2ptviTl3A7GQHhs2uS3jT3Tn6IZew6xA//btG77/93GIVBEFXXlS0xZPXrNmu+sDhfbBx
gp2JzLGiuCmXnBaqqqvQjlAtgIQPQ3RkPyYXxPJkLfd5c9smm4mK8+/MP2OtpgNhdadrMcbCIfZM
POU2I3zdbuXCAngIndpR6Y6bvrqN3eTH1pF2btdj6CFion6GGtq6Zr0YuCKwQ0avhGHBYrEb5vGu
Ribt45V0btd7PczqZUGlIcyZiWGCAcpnu4ynwYF1LdjqXnZ2HCAsLNyDTSLXxUAjm0BU5uXoWfRH
DL9l0W1c2c6ej1Cc/T3CaocLWy2HogojmI+TI4/Kj/xgOJZP9HpS2F9Hr3UiL8I9R0MpZWNV/v5j
CYKihgmfr8EMpJjehgP6UuuMMgjtaLRjWuRmELYP4eePf6oz5/DbUVbncBkOFoDIGIUcdb9xwFDZ
VbsetX1yGI8QlXkMFzikrq/1Q3TYerfPThE1CGiQsPEgpHs7xaiE6L3lgNF1yEBq7aEzILnuN5Bk
Z+IqQRk1kJ5Bbheh9+pHhJFWzkOJDJq4l8fIgUvjKUAWlIUIcHBi+N0+K7ckGmeCx7eDrk4pMBto
TBpkkvUT9S0fHk6ncpdyZeikrthKtv7+JgjKUcmRCI3xHqzZVTJqx0nkKUE0VUPp+MSG/VKhAj7D
p9g55X3qB3d/xVB/MZ1u/jwaVhCp1f99nxT1hi71IXlqGe9vENX/DqbUUkd8HyoFfknXflGvIVTL
X/gTKGWxP1A6kBzXSRRHUG/HBv8nUMo0/0CfFwIaBdOXvXfJF/8FlGKgRqHsgHshgR4NuXL8pb+A
Ukz+IRc+FdJSIHbyBVD1L4BSzFhuY/8c8tA5Qulm6r81BwsDFfCxFWyfhtVU2QYp+9SJtSrfR2Zc
H/t8JI0tuxpuGlPoZgrjqIRDEKYi2j7GsAJ8MiNIxu2gKcTPNh7Zp2DKUxArUr1rHNVBD9uqHPZT
Kzf6X1pfE/KIiGTW55GC2TmwWt5NEbrOFV1aX0EOZ0ESSUEE3iOlb+HCo3cUBix4KX+mNZtBlIPc
KLzU+DATKLkNCutaNoEuYER5I+Aki7nhzllSSrsCrQBcASVkZ1fzFKAulKUDygDzSIPLWoO20INJ
IH6kIfo2gzFvlXDhTWgWCHl2K9wuh8XAzunQEihRq7FxdStr9rHq5U6H4fkKStLspZfhdET9wbpk
A4v3OWq0ML6NqADY0NgUQG5kFpyB87ALo2xobWokHaTNJpAFlZHrtU1bhsJERfPiRx5r6eVcQHJn
8BIUGeDXoSEDcewFwKPmh9Ll0tKXGfDO6dadQbPsMeghMKPVwFs0Y02M1IYpTp1mUQGhPZhxv9OB
+HRzs6+e4FwQxyqDXt+GkjG5y4q5elHd2N3lKR8fSGjlOfx1MJUPQlZfJQz93zmoQ75ZovmGA74C
A/A7ae7MiXRwVvZDcjO3Ao59i/HqNMKQ7BqaSa5h1IP8V6UWMD68WvA8YQHFdwcJ+zcmE3QcnBIQ
EmqpF4AD6ujzMBThPkqsyWtmSg+GhAzZLhsNPRspUC2XKWnV0QiMhUqda5ikJqD8sIPKDAa3UBLq
8jDux/gy0ftsdImWzRK+mgKO0ZGLn+lU540bVwNhe2hyAx2oINk+tUQT6X4WFBAf4EMBQJgjGHuB
OuLQsoMrqyG6LsmXFoQtEwriBMDQMpuGCwWK+5WlCNqGITE+Ho25hhcQgYwsFntcZvi8NLTPMx7L
Q2xJbd6hIxVJ7AyG+iPVaPhTq6HWA9qDWbBTa1UCe0gjcn1RDbII5gn8hpdgrrO7Hrp8eJDrKIuc
RRkA5ftQkSsAgrLbTMTGXcxgu7KNLOxhyMJpcOQG6Q4VC0AhCduK7xUs7YdqQpOarmARWEKYnVPB
K/yt7ozhCfqtvHdh7RbeoKYIRB6r7Z8DvRsn1wLElzyjVUwod72CO8CWUPZ8GbKWAfdAJ9Pw4GQe
C3sKgvpUoZtVCHMRuhnaWDsshfOjG791mpEdYHjjmd20WnZjojh2YCot0cepCIG8ImUQfoZAoDjN
jGq3HDbRvTYgwLIh1OYeG5vwqpS5FLDNDFpuT3rY7S016Ie+B6SC03pAmhdCoJfWTIrWGfJ5Ubgi
3wbBekXg71ZsuuzTscAvUHbtFQqFZepkESVYHy21vGLqItzf+jJ0wz5QB72ARbzNkukqkBWoJ5kq
dEjgoyC9s4y2Ch1jHPgFzB8tshR6jsqHlkvLUSIz0YVNTTdR0mbwUZKyAJA0wg2NVV1+C+Oy3MG1
jS8zqMy3SKsdKFwsFjrtmvFFM+rGNTGn+DRx1vcutYCJAmNkuisa9sjCq9ZsgucCkPzH0sT72edy
xHY4pnTXoznGj19n1786xR+KHP9bwx5fn8v/Z/ejWJCKzfo/+t94eiPA++D0rjv1I35zeOO///Pw
plT8gbMRgiW8YsvZjSP6z8Mb18M/IFwxUL4xoOO3GE7ovw5v8QdB6EWg07H4Utxcgq+/Dm/8Hbzv
JkyQfwcD/+LwpqtcgIWXEGECZBegRiF5vA6X51IjEadwSyrjS2Jkfkinr7mRSVtM1kMby9oeSSJt
MqG5hZFdoIedRzqLQMQHmE8F58Q8l9ewsb68en5/hYFvEI7LnfWfmALPQycLQxNTRYCCAGcV6xqW
VkzQHGaHlFrfZN8DNddOX7M+Z24Wu/Ue/RcOS1Dh1kYEDsRY7rpKeR9/iTPP5s13WN05NQlL5FRN
2QFWJlgtU3bJR/OWpo0O7pe5kSpZbgwfTPhXkPUqU9tRwKsgQs0OKGV/HcvqWjXal0gdutn4nsXy
8V9PbdHRWdAZoICORfb2lgTvfpoHQZwfIOa4sHR1ocv8QlgltbVkq/HnL1Dzamr6UuEFnAPkU6zs
t4NVTaKTKO/yQ0uCp4grbMvsMi8CyzdSAJ0iecsm6g7leERL3swugwBk0im7zNMGxkjSeDj1apTG
fvYieRJoigXsiUIqSWrfa/On1asAgUs4weKkf2J6EtgfPyvxqxf32wkwE4V/KcGzxPuy1kuUWjuG
kbC0fWiR4lCgsyJt9cgBjw42dJLsRyF6F9y83MsnL8D8yuaQgsHligJhSQ/D5XU+pF6Uwu0+xOON
SOLoorJUctkIYLKQTn9UYLXhzEwhLaln02Z4A3U9hgvR7EP4QiOnh9ncjqvxthtiWJARpNpTE96F
I0yJ0MvENkif6CIecH7L++FaZscKxJkD2ASNF+jJToXsG+K16rofSfop5tZJMXwi5MK3IjQAOyhh
gavGa5W2n+Ed2rfFNW8sDj5Ie9k1tWFP+fzE4Ws7FL0YHL6gDYyQVhdoTQGf/jzCqAcXNMiG5c0w
F7XX5UpH19oabgWEk1PcpJ6axYFbU+NYpRHaUdjvRgGwSzdNngzLLxF6MtvAcb2QoNj3iEL3kubf
ofxI/CooX+aIA/Q0UwgF0AoNlcw7DT8GovoaHbYuuVDf06HsfS7rF/hBG3+IZqSrc0vZQ65fZxRQ
xjTWoksr/ZxFWWKPqvEhVsQBq9PMRUtIDR20TqMJLavSkhnQNXXPS4bdRRYQn8/Vkadqz1j2maj5
YIaF08bc06YM4K6peUasWdtYJpPDRX2R6jzxSxEvCVYB27yx73Or8UZAKn2cFk5glI9mMQJrTkH3
MXPqZJrWwfTE6ztSgn2jV8iytwF0Rl35yej6zp1jOdqNAbJArpkW7I8GuDDwLHTNnUBOFZc9WDRE
B3NKfak6CwiOYsG49c40O61hBp/UEP+s4eVABPA9qqtr3EdIRkbHeKoWahO02S9RngobXwedF7Le
R0srzR4BIUGocze3AUFGCuhSRCBgaoKMorPUr0dYTTFbA0bIwSsbYAM7E9QXMeBvVVmHlpJIdcn4
CZkZdAxXw0vdpXJXTO1zUtAOT8z6jjnBkityuEorcHdHhoB/SPWH4acBH6gLU22xyxN2jNG6D6FN
fCuzCHw/3sElWd6atQYH4Dh/l0mhPMoG3YHZbV+DBdge4X1EXFn0e0qUaUN5z/FuBSCdgSgU4CVY
zjzg1C6rYviaY5vVc3Y5zuKxX4CBTRo5zWOOKgRWf/4iefSMA+HaNEIv1ErulHpDwSZKLNuoGgf3
0g7t4uMvVZg9JXT4WpWkhBn4IYzm3A1nT9U2ooD2gqjLvg5SB6RLE7eJoHD5DBeuGsRJj9CJmQuz
8XiNL9R1+WVmAXLXVcPDJYkJvymDpyGOsvuK0eu47KmDvBPzSMu+IKX/xHOmoVMRQn2rQk+tqR9s
YqYvUvHHuUZGER2/nio8BZh4TVznsvs4RACscw20BhU+l7Laoc8BkHL1nZ52J9I1pRvBswdPbZjY
oFVcZhT26bIZAUAxnsasBnC0G92iDvgBHfQAmtGnBSxCnif+nTTPkTLEZ2romt/3KeihgJ4nRTCi
SycH7ivHthQraJrUnbm0HC0s+H9jeCCJoobfGX19wKUm2Yd9CmE5B5vDAvbqGIOzayN6Eragu1ij
+Yto5ytZz4fS6ujnIVPXPB6wWpHtvDI1oOQFflc742zewXcZ7tACjOPqhJBZBt2utWA0JENYPbZe
rwtfwfZ5jbuIArRkAt0uTXBp1kJYoklvZ6wnhzbO87s5KQPgXAMnKNmCByTlTYSOYPDLDt9mJQAw
YOhutpxHOu1/WiApXZgh81GlBNuhD28ahW7VFo2tvWlGxxoP4Ag8Cn4jmJKdkAbcRftHGPhrkGCa
dPqJozB2ylDnXgLeAXA/MLkC2kndOmsu57xEVMIG0yZDBa+YDjJLrOU+8JShL6o0RsfhZHZkXt0a
+TS6kbIW/G7yM+eH2gw0V+gqv9DRacNNJvS1KmLtSk/UXuZXAUuqO5Ik5CpL5y8yaO7NkdkK7Vku
wTq3IVaLdnMIWiZtDS/LLvQoB3iplY8htryDqUrHqk1pN1BgXaM5pmQtzK4isQc9uA2KPsN+A3hs
HY8ucHGjm8jWdCKe7qE6+6SAwdrB+Gm6EvADG7x0HD+FRP7g2oq5OKLl7oWeWo3btcg/xErcQlJ2
J/uwAazTrov5WY0SuIMkabxK6XdVAzdmAOlXO7KvrQlyp0pE46Br1T0BY0bR9mCVxTN6KZ5wbFk7
eIFdFFvlRTKMh4IZB5rRkxUOyoUL3sZNLrgFQdRnZZzdkMJCCEICG431ykuACge7mTR416Vlqxmt
S3RD6+GvM5SdBtRyap6PdlGNz4CEPgu4Y0HULY9FAyYhfvWiRFsiA9e/uCnxGYgJ+xntx9sUlDQz
AgvxuZFJsleIGAFlm52QAwkEMz7XehinTAAr28p4KsOfM/rGeWK0vuToA4a/dwqGXhxInV4EM/WB
Pf7xcbikr6upiN0hc16swJDmS+xoq3ivrKpstLoixZuATA0aLMFgrgd3cUL9IFPsVrTAuLaGRBNZ
ltotN59NEi23VXZtSHZqizB3oqyPrrokwI9ogYYbYafMc5Vei8oELJF+buABvam4cR9gpbNA4Xpi
Tg24ktaFMYE6xlmI0xZcAzvUw2pvUF7ZpQ5AXqH1fgCsUmREypkByINuOsQtHsomCZSLGAbgKIx7
NYX7opkuKF4m+CQOeWAMe10HfwoYmSdgByFc7KrvRvEcJBMcuBU4drNOgC+W/eVkEFDIUan3h0p7
CKEcM6vMcEeE+HB0RU+8DV1ziL9O4JjYYRuVIMANN7qi93lYgPKDJjQJKp/E/JE1orOxa+LQrb2c
Zc+i7xpP79HLNO8cEJrvdKZO1tj3B9Dgv5gsu0rnnF9WCUcIGAVQt+MM481wA05NwYOj1aXaAamd
2c7CJAWaxfxWpcI4aUYJNXO+18P6ql1O4riIT1E+I4MYJ/tuBopLI+NhicPEAH13qHadBpsRmoLi
wDE1byiQMUvAA9H4gg3K+U851HeRaY0epdNFWASJTZGrDElT7hGv3hQJ0ey+4i5Wy1WYISDrGPz5
prjSg7zygWNHkq4ABbgC9BY5bI4UDgT0xt4MPqNx08syTFryi17MNniwe2kgys7LXWmirbJufcNx
ATmpSF6aKn0Z2gpQElwX81PegXqeI2dnZwHCJooZuH1yIbrwORgJoADxdVWGzzrc6X0jgOVp8a1I
dFQi/T5Hsx2x7mjSdqfV8knF1XUTAjJWRWPjhb1xm1ly37D8MQJGqglumJhruyCIOmoubluj31lT
l3t1Pn0dJgSHqWwAlBoyd0Bu1dYX016OfI4NMswLACJA0mUXyAw9kqD5ihRz4lNFvjJDXYch3ghg
UzIQD/J9lbTaTmgmsqUBsnxVf0qtY4mrQNFxD1Cxb7g1GQcZGbGN8++r3iXfwyhQzhhJ/NpBirR2
rYD0gHwUqdFWKGS7LP4jERIRfYRTREwdgDv9gIzZtxQ/XkgpcJ8FDMILjIr0eeuOkXWQxXyn0KnJ
TgyAw8C7g/euRj8dnThR09yKHqVbNYz9Doj7A6mS7FELnxAAMKTSL3FP3DdFPngoa4SOTIRToAjl
ZCETTj7ENwhNJX5lfNEhTK7DRoJyBf4zsGVABzTBp2IwAmTZ5VVgARjbYFZxGQZOJqxngErv5igH
bi3ikZvij2pDDli3zX1mNneI3LvLDGlR/OvhwpxE7Hal9pKRCQRR9kNV8U+9URBBhniZStDh0+66
SVugjFBEtVNeHwgp6ZXRXhVyiGDLIehUNgGMN+Zo+wIu7VcjD6gNYMyNQg6FW+CO4Voy9vJhVkns
AtsxuCpzINg/ItUQ+0Ff4jKjjhovcW9o70oOWBYZ2wBg3vQb+r3tRGUJ79fG/f86a/duI5f/X3N7
Sz7i/dyeE8UKJ+CffWOW5jDLf/5Xak9HPxeKMHPJT0GAvXRE/zO1Z+h/oPzMYSoW0Eoj8YFa3v+k
9vBHsGcCNozGYqjK4dP+yuxR8w8KIQWEAUsd718k9d5Wbv+sx0HKaK2SOu3c58slMLyp6kZz0ZRA
w/27nbbSIW8SVf98+kqTiZ41AaisGhAEFpKBmQLG16hB5a9B0PNfPeEz2b93JmCuEm5pL8C566l5
Sus5dQw0L7S7AK/Ax5/+Nq339wTWQllcl8EyKy1+gocURTQN/God7RkC+TPk9PDfxljpApDlasql
b/ZJFO3PQDaPgSa9tmef5mx6+niI9x7SMr1XiUIzqWVcccZPFq4kRTxdDil1P/7o954Q1ubrj55r
HYz/ROcnjZAHAboodvbyPozUEw2C/9AtDovUXKb16usPhbQSo9c46GElsh4KuDT4rdFzq9qYxPJl
/0na/fMzryS2ILAAHgdv1YmkgIUqGJ+DROwRf3/7+CG99/yXzPWrCeSBVaIdBp5/kYadPRSaicgI
ZdH/9umrd5ikmlZKFChPQ1PB9dCYn1SWbrUCXpLn5x7N6hU2NDYtcDp2EpP8FtHMzxvtoHcojyaZ
247WAUry3X+ah7F6lVtaw/cTKHYqImAK46h6LgfGNvaJd37idY+hAhioCTpqfDgI72jDHHGnJ3Nx
nEe1pTt7b4jVi0xkl4UcXRRO1oC6bxg/ANYN4NVWf6x3FtFaZlZORZ2BSZrfhHOLWiZuUuDBq62d
7r1PX73HQs8kaXXUS7VMUEDpSO2KKkfO4L/9tsuwr94A1Eb7HqmZ6CbsKuoUQSG9rCTsP3766v3V
ukAJo87CG2S9E8MbZnQx8qpB0Nb9+Ou/s8sZqxfYwOGcjVpbnQKa7PASH80KJxgZK7HQfv/jIKv3
uCvyuZIigvmrK75kHThrKfN5KIhdWEDifjyTZTGeeZ/XNaOQhXMBFKl5itV8tFK0iKr1CZhh/djL
yR8jevHxOO+spyXOef2Do4leW6HpZnmKIQ565GkM1F0aPH784e+8aetKH/CRVGjg95+IzJrBrrP6
c4/kL3I2abu1YvX3Blm9zpU+IFjD7fDUEp+r2oVU6JogsQqmNIFe/wqY9BeVfxYwgwdJ6sL1aI/j
D5ksvP3BTkf4B/LuulBIEjzo2g5SCb0E61w+dF3k8153K+Xn6tFofTgNL/CPQUZfNCR8k/FBGncD
24gvVpb5v083uSzqV++eVcWy7MagOCHLd0f66LlnmVfN2g7NfWY3qMWRd5Ybhg1E+4Wy7BKapo0X
871nuPz7V0PruLfNptUYp7DIDQdENx0J1qi5EDWakHy8Ft5baMu/fz1EUPVg/o/myZTjAbjxL2Zg
Pvy3j15tKzrabYF/zuWpk1a0E41l7TpSJBu/y3vPZrWnFGjfVul0ZKfKYFeA+F/SYvoUsi2z13vP
ZbWbKOgE2Azy+v/l7MuaI9WVbv/QUQTz8FqTh7LB7tHdL8TePQBiECAkQL/+LvqLe6Jaxyoi6snh
epBQSpmSUrnWSgNk58F1Ad7Qr0PW9bdt1jrsMZrquh96O0ynBun5Urw49lY9vMEwOrVD5pUoo4G4
V4qCugi6OMX8paDEP4Kzu/p508zqINgA2toZiG+iNB9VkT1IsNAtPy279aKNql/TGLTgYYUyH3qS
temqGbdvKmc81HhEOfXCGm7zLV9z64mVsusd5aRDEZ5oPjyABhGk787rdRMZtjxfc105uXUByZb1
zXd8W4blnzgij3gtfQS9z8YIDEvUX3+/cN26bZt2QflhKizAKZltIQdrIZl6fQCmKdC8t1lar6Az
WpfWcB8zel962UfihbdtcDogJBNYnGOONGjbcWiOI5UOBlkQSW4RdZjsr/mvO8aiyasuTCn3s1WS
oYX+4wTSkaAsX6ZO8Q1HNplJO+CjkAjP5haNUw+SY+B6P0BO8BzKeoPGzDDHOsGU3aJcoQBrbDq4
NvnelqP9u23c6raboaeV/DSgiKCOi/0lqvrH3mHfO6fYmF+DXXRUGdSYGq/OmygdhiV/iuYFkk8N
lV9tW4rj9RVqso3mwVXRiagFOWNKI2uJj7GIMgsVepC3O93WwTq2CwfzLZeAm9jycXEuLMgRgEq/
kMFGbsT09Zr3DrW/dI5HoX03peDSR2q0zbZunaa2Nd9t8VrkZuEqwlujCrRYRYwKGb/dZhVt4/Wq
rnLL0bJTHiE3P7sj1H/YQG+cVM1vlb1KJIGMMK3rLnomhYJcWF5uBGXTotSc1ZV2R5ysdFI8lEy7
OhwlCgpQ08Fj8OTeZB2d9KstZieUdhakeVUDCgNVGnCB8/bleuuGAegEOTQXXjVA5CZ1M/khgFLM
DjqO9/YwbIQbQ9T8wzl8seItH4+TNUW6ou/GF5dFCZ6Ynqwl2ntutMVcZlicrua2qAL2YnBN41gI
IbjgBK6m6EfGunBrBkw2Wn+/GENUiXlGlW+d8hxKJT6fnFMWtO1LKb3gtuOJTlhn5UscN6yGslLo
nqk7N3i7iUAiLn5fn2aTiTT/tfsqWplq6jRvQ3oqWjwTFRnE3a63rnFJ/vdG42oenMVZQUgU1il0
QzoX6n64dAFtcrTxJrqjdDrg8hTgpRx/LD9h4kG2VgKNW2tenkYidwvI2SeruQ8rlF+V5UPDt9JM
6/nunev1/9BNUZsHKLeo0wrvVxnq1yorFYALdNANl7U6XjeAaYVoYYAEnR9CVatOWbOrWPhoAzNj
+xt7qqHxP3QgF8sPD+xNk6MGJA1HKMO40VGV6qQateGhhqXxB/570XyjGkhshota96TPQqEaypsD
erhuGFPj2rG7igZqDYtTp7PXujukpZe7cLa3GG1MrWuOD7m6qoaseJZCRyQ7OBbJ7sNmjjf2U8PS
0UsgQhHYCwQwVdqEEd9HQQfmcxl/jwsFmvxuAO1KNPsbZ+P1fPTOMnXWEV5MglUEltNnFg43EiVU
QH75x2WaxB2rAdmD4hVFRqgDJovn4cboTLbTIsIEtVNog4VRGoAx5wkKmN7nmPvrM9p/39le/u/L
L2vATa1rASEGFL2ugTzEZQUa1yQbPwE3tPHlJn/QNnSRg9ao5UgwQEU2OLPKX85h1DdJPlV8I6Bp
cM3/BrQ/8NiL+SikqCo1ZVXa0eLYTPzzWPc/STadELRE8HUQv1CXxE5QCltZRntxm9l0elTFJzug
nchSHxEFam1QjAqO0I+DDPH1eVmzfe+sMx0QavlqEm62VKkjJmD0gXo/Q4t4PDBWtgcSImVGFx4c
WxScVe0ybEQwwyHgD5z6wpox5K9QyOBQyGAQQKi8/tRW01tegPsV6dQNFzIsuT8oiYtOiA1JEs8V
VbrkXb9Dzemyl6M/byw6U+vrYrxoHQALVMAzEqaKR803BWbeZecjdTZtTIyp/fX3i/aHLHOqzLNp
2kARNBLVvRsPG6h1U9Oap1d9b/WoO6hSFLkcROH9mjP+9fpyMjWtuXlDih61p1yloEgjO1FC/lNA
C/B64xqb73+d8E/+9MImhSKzZzecwhu+4ORAFOCGiCJz9jJW3TM0ws61+LGZljWNRdvDnZGtZcdZ
lkA7s95FHMVKrEft0PXBGFrX4QdzOMsOe+Cc2pZC8Uvp95BM6fKN1Wlw6z/ghwtLlUq1MxKhNMUu
6wM+C9IDRSIP+XcJFenhY1vXwQmimNluXFD4f31Ihv3R0vZ21MHybsFDdrpA1s1CzfKEIivERxQg
79TibjiGKVtuaZt8p+qqzyOvTEWkyifHF9OrX/fsX8g5N+Bi9XdLNyVZEdytO8zgsme7JHfXR/j+
pNn6G6VtQTNdov4zmfP+eRYznsiCWw7kQG5Ff/u7y9XKhbGwsygXkBvl/kNfORsOv7bxP0Eebf81
Mc5/3GZxhi4IVo3VClXiXbl3LBz4/1OMjE4U9LXnHGJqEBSLUXxdbzHTvGss9KrNU9YGll95eEuA
OKcCAzxBGRzPlo2pWL/9vTFp8RfwmgYKcYs4A7Xj7ooa0qDtUtnHsBms+zAizYfZAkvE9XlfG32v
s3WIF+7kLrFkdovJWbidpQBhD/fOiKIzyDhvvWaZrKUF5dnyBHRCbHEeB2ApUNtein8DiPr9e30E
puadv0fg+cj/NI3FzxLiRsjkkg5ineAmud76u/s5plo7gQVBQ2S1CsdDGATVuYRRgGUyQe7cCNqX
oCsIvl3vyDTrWkwmUCYTENmbzjYABRRSyBAWKqR0oQM3sQOBAOrXHoQyG9NuMJqeaaGR12FSuP3Y
ssk5FMJy9x2T328aip5oGaR0+hnloI9A7wMVecBFPw3ACevK4HuUbyUYDStXT7dMtVcAvYpe5Ahu
uLD6rrIn5kcbQev9WAzAqebjweAGHYAQNupS+U6hsHRu/LtyAr1CJHduPT5BALqXqLWQD5xtPMuZ
ZkXzfDxISMlCB0wpaipRiQmZxHNfhfNG5sXU/Pr7ha8vZRnkoRf0Z6+FNPO+HyIHGIIpExvzbvAV
V3P0ijidBd0MeWZNfgKW8yfeVlCQ2t8DVL6RhDQNQXP2ohnwUJZzuGMTE3WKITCGSt98zoobHUPz
97CqGzFhGs4QqkppPX4Jsv6f625hMo/m4ZUzz2O7cHkm9vwMiD5Qc2p4c/P5nFX5x+t9GJxCT6DQ
XlHoPo/yHE2QGYCEdeODCt+rN243BvPrCZTJH6CjGPfy7PvkFRQor/U8bLx5GOKfTlHUtEVWs3yQ
58DJfnbF+FzWiK/+/JDPzZnW5fG6gUwj0Nxa2k4OeVbVn9uYfeTza1lkGwHc1LLmvHU9tWKMCvux
iZs0z+ajCzjRbR+9dnnhuJntzjUQHvYjmGVqHDVQHxg0G0Hh/asHqnx1r405kKoZGqcZSDbjuvg0
ASE3QnQ8xsOK4OUJNX57Psynqs43JttkK82NQbi5WIXMq7OwwOvA+yg+UaeZD9fNZXC0P6nbC3MB
aUpdm+EpUVjg3m/jA7fiX6oEpaaT5bfFCT1r4gqLdFkYW4+FWD7GHvkcimrjTBtjVt85kumZkRJF
+W07EuuxBGIvAb95sG/a/h8ksvvD0jflAYDBGfGVhne1EMtGr4Yp0dMl7gipexVm1mMNXEPbBwc8
9ny+Ph+mpleXv5gPXgH6ZY9YYZkdfBrd+ixcsHBfb9sQ8PRUCCVg/QqmCNRtEPMLxviJNe3zAgHt
jfZNk6F5NQHRTd7mMAvYU17Z0KVNVSSAiO3hLIeqCY9VNYPtiG2xs5rOHbqaGEII1IQdDGic6LOy
mpesA4SaWFDUhjaV1/pfpzp88ZpqD7w4hLa2COlMk6SFAWRlGO0z33qcPRA5jMudWOK763Nkalrz
9jiDsGxUoWmPrqqelf1c18uP622b5l/br9ngSRzQPOuxYvWz8t0PTkm+Blm38WJg2JV0XYjKBVND
CdayRwl8PLDjCOwA1hblHcpIn0E09XLTKPSUSTk5svUHjKIDVZBf5OeIit3A/Y1RGCZAz5kM0iUQ
t0DzsSoOqBZ5YJW9sX0YLuB6ZsRqWkfWYEd5bK0vfnYSxbJjy2cK/qGsKw4D3Zhm0wi0bdvNKOlx
3McSGqovyH/+7qdp41hmWEGW5uEOanXioYRxiqY99jlIly2+h+jq8frUmr58/f0i+EHUvfC9boDY
K1AEe+IE9lEV/KZHJ7CWaF6rwIc4iQpcA2CuLUBwERf72s7F4fq3m0yjOW5RIEtoDaUDGGb2LXCA
3pzHOxbOG6dJQ2y1NN8VUT/NLoRCHkf2HDYJQM1khMJ99hU3uaL84VXhRgAyeLGlnbwbVsRcTlg9
UF8G5t5/XGJQLdTxP+Ai/BhF9U1ejITA31MdQ9UdKH/BzmCGBQVBTKrj2E/x0QLkf2NG3nc3UOL8
3UWdz55FGhsjqe+CDEoyeX+G6Rgtd0F2mlFru7HvvT/1Trya8mLZRkhAUlap6hwPLoTy2uhbJPl9
B1j59aX1vls4sebQtHSCDBy5uF5nE9R5o/gfl4LT5Hrjpo9ff7/4+JbOWRlJQs8O39nZG56oZ/7t
etPvny2h7/d306HDGrB6oOmp44+uggSGBYo5Mt115cZiNVlGc2k/Cpos6oV65NUAkgKOot9KRe7G
VmAyjebSM8HbC5R86FkK+syd+rfqbGgwl/NNJ/v/BfV5CjpKGW3PA57yi91S5zXf5aoWX67b32Qd
zZVra0K1vcXrc1dzcl+5vgDVQs43Fo5hdnVE35yDj9/nFTtT2n136PzZpf5LF1YJHjXubxqADuur
SdZABRAAiLoHK8gCeo6dA16e2xrXvFb1TOJa0CgQSKpjP9PXCPyQG7Z5P4iCYervld9HwOUsAWnP
kZ19rn3r3Izgb1icKBkK/5NVN7dF0UhzXotHEWNMOI8KcOl/W6/ij/4AfsidRZENvc1OmhdnskRU
s4f6PLSo4Im9fD51YawOt7WuefBcA2Bn5yF8oGFPzGG/UXbydlvTmvtO3OJV78fs7NvDCELGOdw7
fNqQGTH4VqTtxxGoCLxIgV2NOd5Pr63undK6sWnNbQentzJ7Fu15Ut30NFb1dAdSmK1iVoPb6ui9
cPTpPONWfG5nDhpK1lhn0PyUskRpWUAaiBPEVXybi+kPZW4hoCcDMz2KjB/AclruMg+Mmten1xCd
Q81/F7dcfG/yi3Mk1K4dgVaj1q7C39ua11yYKm8ZY5vhJc5D9ARL1uxRiB73YQ161x5ROtxYpqZx
aD4cKhAbrbXp5zAu6/toiItDkfnLN+qMWxf/9cTzv1kSMPX9HY4yXla05zBV0PyMweQ2hCdpndhM
9zmXO09sAQUMYS/UnLkcpRzjHP24TfuATob2FExvQU2ei/zn9Wkx+J2O8ItLN1MLuDTOEDl88f3i
NSL+VtQ2zYTm0ygZshcQ11Zg8SrvncLel4HzpuIbt3sd0lcBo1tnEQrfQcIBWSBCg2NfZOx03TAG
v9aBfI0zh21Xd/W5piV/hkzEeAg8Gu4CX/3mGRiYrndjsJEO6YPKkY+qzrg8O3T8Fk71fTgGd0A5
bHidYXoDzakzCxW1EAwH1043/Z6wVyrbu+20pcPrOkk7RcqyPGMeXkJiVTsUBW6lOE3W15y4oSUY
eDpRnsE584uB2yxyxEpXk3Q53bgBmkyz/n5xUC88CjmgZiKPHUX1rC9K+2B3M9swvGleNdfNx4Ys
ACyjdb/53LXDMQQVJki+N05yJvtoe3EJUr8qZ7h7F06epxJsN6WPqpNuLJ7cpdtwAZOFNP/l4GsM
ikgW51y6X0TbOyDIHre2G1Pj2q4sstkHV36Xn1unmMHGVTw7ea829jKDeXQondvmXh4I134k4fAB
fPHgWx9Dvsvacl9M0VYphmGOdTRd604B2DOD/KxmlDIRCyQQzMnASKrqj9ejw7tG8hw9PxQqiWxl
kzspWHtBRmmXuO/hfraxRt+1ElrXPMAeaFXkyppT1S1veT5BfLwDj1scH5Fr+XR9BO/aCH1oftAV
RJW4bKMPDqZGx11AvYcaxb0SwEBc7+Ld3RhdaL5QdKi1Ap29nXZ+IR46mWdHNZTiuFCIbgKFS/eD
AzLMXDBrI/SZBqU5Rkz8xeu5pVLVFmcn6N5sp0/j5cZKQj1l5HitLSEQMaaDs4xfkBwHc/PENybk
fWuBS/vvsBfXgYigYjumTNigR+sIiCLhK6dJUvuumWR/on67XngY+3x9ft5fxLaeNxpm5jSLH/K0
iFh5X+Z8frLJVGwkgU2tazscaiA4Ca2eg6omF8Vh7qPgm+gQCDdWl6F9/VicO+64sHgkiY90/D5S
5Gmo6ZfbLLM65sUWFKA+MRsHNqQeSmrrnRe2rTi4E/DRGx///kKFtsnfHcSx20FvhEcQSvVPkInd
BarckTI/3Pb9q80uvt+lQaAKsEGks71Y+yqU1qH35Ra7xbunX8+OtdBBqymiyNJFSUw+l+rB9+sj
sz8S+QG80HfXB/B+BLR1ZWWQFdvgMvWiRFEh9ip7iTuwswWF2LVbelImf9NiRQm6HqmKFlNgNU9h
DUpHjIgX4BoZWfwgQ7x1z5l3y1UXJtM2Va/NgBt0XZIQv9iDHnPP2i3CI4Mf6OkpMObOBMIeJCmk
+ziHy4d6CI/XZ8HU9Gq6i2VUChTRMGA2kxW7xABbifMt4TeDA0RadCCRE05iUCRpeHm0Agghy+ZX
Z29dEkxfrjkw6P5lwQoLRoG++r4oQgJiUrZVvGhwAD0bVTsuRAUqnyS8VM8OZfdKQc+5ZHsPQmSl
2CrNMjiBTjPlixjaklyQxAY/IMSMR1BwkzsHGPWVW33jrGGylObMUsZlzhaPJIxMnwnYefPqpoIO
6D9o+7+T00wuqGJP+ogBxeE/0KbdyLiblo/mvIHgdtBG+Gq+NPtcfLLHL9yqN0ximl7NWaUtYl9G
a9lzXJ9cAmbJEJzu4wm4vY7fun1p272M/GFRIH5NUFn7KofgEIXj1sHLYB2dmcmP+6WRqBZJGGi4
wbQxv7QIOZ61VRZgMNCq2HUZF+oZlMATx8SCH+uDwqsErvsPfZu/jBwqTzIcN3ZJw9rU0zmB7+ZV
YM0kAanbHpvOYV3/10ObyUTasg+yYagcGsfJLBcHhK3UOvLa/tb7fXm63oPp47XVXzVu34tywipi
833gk0MgtlJ2pqa11Y83ILcknpUlY9geh5bs23irdt40tdradxRxuB/jq9eQv7Q/Ufizx+beNY/K
rzdsb/h8PYMzVVMuhkySZKHM3627IfQRtsjn3i9d82w9cYPrtz/KKYyxs8yv2WwfSLYr3BFaDvLe
9+fXPBTJ4qPmfJg2EhYGm+m5nD4HDQZraJ+6Lf/EWvlmC/czlG+K/bCsDPHseH1FGfYDPbFTwLvG
EGS8qc3BOkjdYjnMgnKolebt8zhuhFbDuUjX1+TDyONuboa0CINz7NS/uO3uvRHFTjO/i8bywzSN
GwMydbUukIvzhY/9HgJDQZdOLUlKsIsH5QCxAfcp5+N9HBQJSoM2boYm22n+7peTrWQZdmlVeS95
W7+i+ihp86HGa+S00YdpHWgezyqIvlTO0qWxn7ODiprPdgCJV5CwsxN45H8J6ATdFhkDLQLUluNO
qgE1GwibxOsI8UKKPAcwJ4frS83gonq1PvSESdD38ZCSof+hFgDF7Vrd6i9ajOlQLAI4ZN+lHkjo
34YlGWrm7qfJ9x6JiNVTEASICdcHYlhiesIpA8Z9sSTmxGVlc19XwjpglsQzdVFZuoCn/+QjOfd/
3NHXezSYTk8+NV1FcgWS1pQ3Ewi1AZ6h0a52wXy9MSRTB+vyu/CaMlpkSAaC3d0H8bRfQ4CBT1tH
B1Pjq/9cNh7Sfoqyvk1tn/mPNPTtp66V2ct12zgGN9RJnELqE1epDN4ef53bV+hR3S/AlYXzfGiC
f4Es7u2PoKHLiQ++hP47zuwHpymPwvvoV9nOk/+s570Zsj0VWHsd/6EuyKcADz2hRax9UECKeOt6
aDLE+vuFIbqu8pEDQA63VHaMgBRNH5RNt0gHDKHC18KRE+QZyWIl0zHH4rCydCDVHRftl8UNn/Gy
/fm6vU3m1iJSDv5MiCpSnnKnPE/c/kDU9FHG1ZkH5ffrXZjspEWiqR2p1TYDT31ouOzG2C+w2Nt/
b2tcixTj4ExeTxueWrn4kVnOCxQ/b/tunQdKCCRgwDvIU6+JytcohhgCpnurYtcwvzq8kXEJQ5BI
IvnFh51rNZB9KidVQ+ahAef9KtPYT9L7epOZ/gY82v9hnV0vwwqu7SIA3RqvXKDf4d1U9eVhP/7b
E2ybOKMDDbkUdHefBq96FT3di0D8vP7xhjWqK6uRIh78acRuzFp6F44NUDzlEQpWz3YxxYfrffwp
lP6fh2GMQfNmv0ehqC3LIq2zNI6haFmQY5H9gHgcbd2DgmAvtCl3M3krR3eftdNhBHtnsHnJNo1R
c/excWIpJ/BSUU/gSW48dmXw4hTRW8Crh+tDNK04zdXnXoQ5nUmc9M5ymob5A52aO6+kj2MNesvo
1nSTjn0cSyVK0YF6tCix1pYRRKRlXN+YF/U0h5/dhfJxaMdUBdGT7XbQgeMHCZ2G60YyBCsd4djm
0plbl7C0GOZ6n5dQrZVQNdjYmA13Sh186Ho+DpmBasEl1b+IoP0SK/cBN+XX6x9vWEQ6+JDB8pVN
sTVbU/Cra+0cDLbYNznvOOpvN7O7Jhuto7vY+Px49oNsIW3aZFAmnqa82Dckz297FdCJnlo7mMDE
m9E0aCXO+Ha5l9DEubtuIdOna25Ga8lBJNXRtAoDF6JaEZSdCn+Ld8XUuuZhDQeX8yQLmloei05D
LOs7p5MbO7Vp7WjbaMNYVLRsLLHT9SkZO5C9Swj1qo3oYPp2za86H9rEkWOV4K+rH+bS+6ZIP+2u
W13TTPr/PBW2ji8EJXE9KBmV6bgAlQRQfRncO553IFF58At6UN0MRXL3GLMvYxPsAlBfNv3DbL8h
73u8/g1/Kq3eCfA6CNGpbHBnhRJkDLzd1f0DnU9u9tJOUEzDPzJp+4elP7nlC8rKl3xK8L4AZehq
JwlqqjKIDjY/hFJ7p3wm47K3KyjQhB/z8WM7FienD3du+auu5K6qTmIY70b6TXlv0/RtyF7n5lvZ
fozC6oCm0dlivylcz9EbCfi+sNVxHoP9hBvOCp1bqk+LUxzBoXQahgwCdf0eyYlHldVQLzvRut/N
/QmaxrucdykGgaJ0iDg+ZuT3LNPFeRpdsYdE9kF6IC0qhodqPonlYSHdc16Fz2SY78Dj8bmc/3z0
AL276/b9Q1Xznn3XbeciKsRN2RDLwwLyiuEuw0CaEJVu7gLZP+iIu7uF/UMKB1TRJ0y+qoFThu6M
Y/+YRgVJbLFz862koMFT/lwtLr4kRI0XcVdlJ9ZDGZwLa0T5AFT7BEQGNkZr2Et15ivuAppRQO8V
TLYzuCLAIUJniCZF7lNGw2c73+L2MA1l9daLoYgAAmIQjcjTChC+HUBww84PZxSUdc3GSEw9aBHR
4rYXSnBtpNLDWqhkCd27vIALxl+uLwxDYFn1ny+HANI3h0InENek2K3v87KnhzruvMP11k2fr0XF
nqGwUqH+IZExlpPyq+oggYQ6VEAPbmzahl1Vx2yGDUSaScNxnmHznajKZPLJU11Nz5BxO14fhaEL
HbtJcg7pMcriBOCM+xakN3YoASxqjp3kH653YTCUDtSU4MqXHS+jZHGzAfp8Z8Qc+55kjrxtIekU
Vp5XNpW9sDAJPIRAPr061fKxnbZIDkzfv5ruwhM6wYs+c/IwqZqJ7fpZRut7F2JZuDHNhjzQn73r
ogPUusQem0mWELmM+7xRP6pW3Us7PASReGy5928+ltlGZwan0OGaHagUUIZSBYkXztF3AdngYhet
YuAbk2HKcduaW7POsrupgD7e2Mcn1KH8U/XR2aqc341iDy2elsDUlz17CxSMq/j39SVmWsW6pwOf
RqZxdhO8/38uS/IQApeFZ7J73nkbh8P17eudTeYP/PVikhw8o9JgCpzEqeM9cYN/RkgYd2p56PP2
xImCTkoYfY2mYbjRM7VjkeAWhY9UUzLx+IcVL3dRAAXAJRpey97dcn/D2tZxnEpVmcVA4pJ4U3Qe
ZrA1BsFHC6821+fF1Py64i+M1se09WRuT4m/WHEaLrStD2VbxB3UEcfQ3rCUacnpmM6lBwIDDG1j
It1qDxDYqVuyu2xkDwUT5yabztXcfRyhRwmRyY/XR2ZwI535CnTjVq16d0xcKLxDSlz9ihfrttWs
F/D1VTaCPNMZk7os7jlFaQB1/dcmQk1aJE+3ff86rsuZATRFQj5tTKZmvFeCfBCZ2Ij3hhOKXr3n
kz7v5nYek4UBbTbG3xHc7mjknGoH8spIil4fgWltaT5fuJE3D3E9JnmLCvcmfoMmzGtQssP15g1B
Wcd6lhwsPeBL4Imspg+S1j+doIZU8XJfdDVEynGRiJsNg5lGonk69F6FqvKQJ6PrfRYMaoc1BGhl
s5FNfD9yWXrxXoWQ1DUs40nT2vPJq6p1E1vi/VRnwXEqxC9sCdl5DkJ/39qs2oiX7w/K0iEufZ3L
2LLUmLSqfvQV1OzyYOr3vKy/XZ8gUwdabFksMk61Y3cJXvwfSAxt8BovgqDIrm8cgXatAL5hAeGQ
1SVd5rTfHCWmpKyH8jH0y3bD09+PIpZe5QgpkADcgBFPVkLbXQimMQjKLuHuuoVME68NQIH9cZKl
z5MhxCXXHg6old4PwCLsQtY+xUtV7yXUbnvIhVzv0DScdXu+CCp2JCvahBVL7CKLd3M3Q252rLbE
a0zDWRfCReseWHAQdilL+uU+Qxp5EfUhrkpcSu9d+zly2W5YbgGdepAF/bsrGhXj4NslS0rmHDrx
T4jZWaArfZuZtBOSiJvGH0e0XrU5NHhJxTArc74R2d8PXJZenhj7jtePdG6TYnT9nx6vxU8nmpbn
Rubqhx22YCp2SffGezVvXXtN865dhUQsCiGVA1X4KXJAipuzsTvmrXS31OIMHehFQ52roqr0piEJ
WwU4DWOtI56DiQTR221TooVgFXFrcXu3TUZeAGnMkza6CUnoWXoNJJ5DufQDv00GXHd/C0+2kFsu
rfHrTV+uw3OdOXdrAvW5BISSQHe7w9z+tq3Q3dibDJbXayFtJTKQeE8s8WvJvoBCKEBaqnE2qhIM
a1WH6LpNz+PCzpvEz50TKC0gd90/52DXjwbnDgA8KAiPG9Hc1JUWPRQEwjuQoQpEj+8Qu/tC4xdE
q12mXqMi2rfUuenIa+mFkQoCNKSu0A/C0gyt+TIsdu1i3RY6Ii10zK0lvGEqRQKdnn7XetYeYkZb
+4VhR9VrImkQ5pPTZjh3kir8QYN6flkGO8Hl9NP1tWrqQIsToFLMfeBV2qQEb/7OIf1B2OQ5UP7D
be1rXhyMK/dN5rUJH8p4RybgKsfAsh/awgo36qnWrex/r4GWXl6YNdJ1+KCGZC4yEI5REe0sULfS
HUqFyHGIhu62IkxLLzBcXKAfpnzqEn9gv32ff5sbulVFapgIHSPKwHoThVTxxHfoaeH8c95392BB
2PA1Q9DQ8aFR4zeCqgbNS/oplsOd799WK2WF2hLya6bwMF4hQFMS7uUs33ISHeZsanZhV93ftI50
kGhBR9m3DrTnl8F6KoPqw4SwNNjRFuG04cJq6VWGSuSqIG7eY7sBFUS1inmxbPoycbZvcxuqfI7a
e3P/yw/zfevQrdcQw7zo5Yeozxuhw0W6pPTyfNlVAYgE9vWC28dthtN1vpowJnSCFAZSZVbSMvYR
VeIfOzJt+Lfh+31t8l1XNqpY6iHx/Pgogupcs/bnTVPua6EjJJBj9jnrkakooifOUVBmZ1Hx7Lqb
TJ2GHUgvxVR87rOyb/qkCfv8YJHZ3Vexzw7g7CrfpIeLWE7j6ZFOVrElwvH+VdzSqzIHKiPLQ5VH
Aq5CO/5qFe5UgXl/7K32uQZZkv2FscEh9XHx3ZCRjROoIbroVZrCCdnSzU6XZH78QMf65Df2/TDz
L9enyrAKgvX3i3sAJCulW5CuT2wwq3cPoyyXdgSEYii7aGMTN3WhrQZwXrX+Ko+a5CxoPlpOMT04
Sm4h9E2ta5s4jUBhO0SqTyjN7fjYRzOJ7gTDcXbj+mLYpALnbwtZjNkdr9w+cQCfrOfmzuZWBoBM
hCDZlN9umwbNGXviNCKqnD6xSkK+ipl5CWpLt9KtBhvptZFBiIIkkGDwxF0ytrNyfgwIvQln7Vl6
GeQUgbJ+FHafSMoerdn54LT9XR2SjYSL6dv1e7cki3LGpU/qhcaH0MKB3635liixqfV10i+WvxX4
oujbuU8C6vOdA3b6kLCNy4TBc/USSIjpNTKTWY97b+EcshA8CdEqEbVkjnV307LRdSyduvYsaK32
SdEDCnI351EbP4ZNNG7lzU1j0LwrQJlWZbmgQEJGIOmC5lxH9bIbiMxuO4Pr1XmBshnSaXDfxVLP
pYyfiNgi6zLMrV6aV80BaBpF3CcEl+fH0MvsHQnp8vEm0+uleANoclGanSOr4YIFphnHYk9ZuLF0
TJ+uLctMFBC5qJDUiFtW7ZsFxH4l2QyZhknVC/EKfx4HFPoMCZ55lm91y7Er94Nyf4yTaj9dN48h
v6TX4bUx6NN5twa0On9CRXYL/H/0nfT8c+ZOZ9HPhyBjr7V14z7maQuV59XsckABkyobTnaQf2eF
/Pf6UEyToW0AOQMDAw8Q4FTFD1HMTqhXvO2Ip9fY5Tk0CZk/dEnfl8BehK6z9yHb+/84u5IlOXUl
+kVEgEBCbKmpp8Ltbo93Qzxf2wgQICYxfP075VVfuVVE1LYWoiRlplKpk+ck1bze6mDG6duGHLoo
s1IAwjgPvZxPXbdu3EwsOZgJsvNBmakiF2s+r6geet6kDhMoqk9QreJ7Qsi4K1LMI2zHbmO9LGex
2a0Q0EaIUsIvMuWj2AcLGpaJxuDh2LfDbc0qiG7/PRNkV+bz5CB7jWZ5BMI0i3mRv07usJNSe7Hn
1ffcmb5dNy6LL5pYP9T6ApCQV6jyduFPtEkUMXQv1z1l7saSWaz3j8j8mxNuarJ0cdE2AippNR1F
2PwSBWrV1/+9bfDL728GR1+d05JybJLeA0y/hvLDselVvb8+um1tDJ8G/bEcJ/DxJT741HEZulN1
8aOX+qZWbfcvLUfkLVE5a5lUOu+fkLmzXTgFw0Y1zvbnjYwuU+kMvjbZIG+h+z6QT4o2H516CzBv
8wTDrVfR0CLgl+H75jgy+U8BtjbJubcbi/K2BTLhfu00tOlYqiYhfb6vo+GpmtuNyo/FcEwUn9+4
oTPlCHzN0INpLnCeedpMx+t2YxvccOC+m9Ko8t06gbYNaH/UisYZjVaS20Y3zuas8JSiJepuM69/
IwkAXfptUoWuCUeraKHlPC8qARuhd3RTHzhFrraqbRaLNKUXc2di0TBfHhZGB0z/2aXkqZ5yv/t8
fWEuy/tONc+UEljacvILNHolDetQ4BFJROrjgoZe2Xgvs2Ib0G7bNIzjGJBc3nOGU8fV9b/d0Jxq
YODBXbgRL23DG37biy7wUDlQSeEvsZ7/KemXLtsqClu81sSgiVyvzKGI9mMfftF6fkRD/mc1eXfq
1kPZxKCVOYzIq/WlLDWcXCU/RcHwwKqpjHNf31dsPNF6izbCsuMmGC1VU1arPJdJOwIETMK7jvRF
HOXFv6DAePLH4rZjxsSk8YGUJKtZnSgNYoq4yDUYj70x3bp92+ZhuHQ0h1Da7EKZ8IbXOO3HHw4v
PgBs+itq/WSY9EbUs9iWiU3Dy1s0RVEgk1r2JydI76dRPEXC34h7tmkYp3En1noh7uXF2FWHIWue
62I4ognlux+phygjG8eyxYhNTFo3ZNGQqQWvWEtf3OtUQIMn7MR94Javqbo1cf2jWPomtygad5zb
KW1wS8nXp3xSHXogi+HX9WBlqxqbELQG1egKpeEm6crsTIlu9z02YpbFfddWr9pfT/PM7trGP0aD
3ghdtg0yDm1vcTzcJTKVyJrfZYH3BVjru9CdX5S3HFQkNuZmMTMThzaixTBzylwkU7h87WlxwhXv
dQDi9frS2Ybn/036xppRja4wlUSQrp9W/zsLqo+952zcKmzDXxbvzb6DcrMIvA4BeJHpN+hufg6R
5iuyRf5rG97w9b4kYUgXqRIOVuppJf/L/GrnuzdxMgauCTfzNfeHpmtUMirxUjjro+7bLWiuJa8x
2eJ8VU5lpSqV1GkW/SCz73yeaNH/um1bjWyb6rXK+5CjzFNfQEC88dL5CGpdhv64sui3CJ7fnYQf
mYRYayGnYEpdeWFg+idzqh91lW7EP9vQl9/fWM4SkDZKx1kmEwOdmh/k5YkHQOReXx/b6Mb65OHg
pboPs6QEqfN9Baqvoz8FW9f0d0MDlsXIaljo6EnKpkq6sfNO5RiUp7aai1MZBs7eXSkQscyvDten
8ifI/ZWq4WtGkuM0dSk0isJJXoflM15b06dcLvXBzwK+H0dATVDsDne0nroj4E3VnrBqfBLNwjay
rHcXE25iTJfTMQsct77gzRo3riNNd/N0I22Ta8INI5VnXc7ghIXjtLGaJZpX/GNN0QdKvKdlcDbW
0TYLI57rCGB/NytVMgEgHxdqduLl0rpwfZfePWexSZfS2htzlkWdESgb1skyss/pEh4ptHQhcLRP
I7xk3vYNI5Y3jQ4jksNlCCdfmqmLJyQ7cwX0/0q3Lkw20zYCelh409hkFLrlXvtN1N5Zu2sSpflu
ZvOLaNXGufHuZmC5jMCuXSgbLMNSga2/LOMSt5143N6Md48NjG5s9ShCaKyouk7WQT5okWexouGD
BK/Q9Y2w/HsT2LQsIRvSCrfKdJX6pNzFPQU83+JJtY1ubPOSqpp0CymSwO181M2qHxndeke2rIwJ
alpXSdCwL8pkcdYw5v4YZ2L4HzioPt62Msa+ssDvBlmh0hGCjybu/UbuqnSTecriZCbDG3jdHH8W
KOOrFoxfqAf9r3PUPWiuqhjaRre8YfmRCWPqAd8gRGR1EupyCPaov+drjLy5+nbbEv11NJXjEkiv
AmQwf83SYa8AR9049mwLZETqclxZOZGhSsDyehjq4nmJ1ucIDI2xu2xhtm3fMI4jTzn1UoWkSqIl
Oooo2tOCn4qOnXNv3ThwbFZq+C8Li8sFL6gSyarnXDRkOvWCrcunBjQr6deb9sGEaQd68kYXqK8k
HwePxqLiXvNxCpncKipa/NjE0sgaPHtBw8qkGjjfd0P1oKHrunEWXILBO0mBiaMBHxjQObOuEjXg
pdtxcAA00Bo8Z0PNY43MYCczp9lFMnA2bMsyHRNCk4P6PgqbogKDF6PfJxEsD5mz6g2Ai2U+plZD
RLK80q1TJQNePUaSftNK3uvF2Y+qSIqheFRQRbttJiZH7eCuoKYPcMZJl/oX9fQ4WiN2vM2sLm7z
JhEADzFzhqYHVhtU4CeXBHKvJQ02tt2yCSYIr+0I8yHXgHpmVE57iAMVe730WxSyFr8zgXeBj/sQ
LVCt6yP3WWTyA8taFrfS319fm3ffGf3IBN/ViKILC13kzQTgnxTm6elP/dIfW2jpdbI+zWX25IJf
4vrnbNMxoiFWB6WPCrWPrqJfqjFDA1ZQxGB23EhibOMbkdDVqnNYU+NVOWzKw0i87qFStb/rRrf5
9/oULG5hIqcAk+8qd2AyEYV86Ej9FQCms+vq79CTeWzE9LkSxeG2TxmGOwFfNtf1VCXO0nzL1uq+
RyW1CKon5s2vQV/v8Mx2uv4pixWbMCkxB7rjaQVdDieaNdoZ6g6cEGiT37Az26pdvvvGB2WFskHd
ITgua3MAZPI0te5zqruDkM6jT+kBF6YNwJFtKsZpvqguom6KDSqz9FuURU9RPWw92FnsywQzVWlE
ULHhMlmr7t+iKO+ztHspMIXbdsEwX63xOkvrFsPXeeHEa9ZHMYB/y029EX7EzFMcq4JXqUgmbkgu
TVdTAP0s3nftRiy0LI8JlHLcwi0mhuXp2vbflqMZkV/uKeUWTZdt/It1vbGiuR7zxS9RAA7C6hgt
LF5BRRXXXfC/6+tvSaSocdWKFtI2zYrxGdGvqg6eiJq/tAO5z5tuiyHCYp7UcOrWg9aCyPMyqccI
D2uuLPd8uq2V0o9M0BRqiw36tnOkm0KjNXhUY4x3wi2woG39DS/mYAjsqo4Xf4pPCD5Hl2kwWOQ3
3kFNtrfRK0TZZFmZFLwBm3ztpTEew7bSJdu/Nw6fVnPieANikD9BUQlqBzErcGmZ2SYfhm1vDf+l
QrQTm7G3EXoxYlY33/qMbtxwbf/e8F2tm0nJdikTVXoC/SlltXOmdUayQbbEEy2fMMFkTkQ8PyxQ
RHMGb34ecB4clGT6ZZy9LdS37ROGByvw7C9VMGGH/X4+kLXhh4xM/X0Pcrz9dSe2bIKJLCMryGx6
r8aFumwDvZNEhSBJkBXIVa5/4BIN3kn0TZ43GTWiRQZWJHqi6z4M2HKYaU0/zhN42Cjp+l0tkYrf
9rHLQr4JeX4YZqu+yKNXKj0zd4qhKLBra/lIZ/mCloaNyGdbtMvvbz6jaD32fNZ50nrqEyoRv7vB
25iBbWjjPL502KPu3pWJgKgcSBgEAQFlv9WIaTMow6mnOm8cpmGzg4p+adId8iB6kO54Y7g2IWYX
fWMI2OBmQoLm0QfrcwwdmK2HWZslGT7toiBO1ITsm+aoUHe+d4/K2ONYppArb85j2O2vG5FlC0yk
mZstjW5n3N7RNvKrKtIRRMJFflu+ZYLKWq9swzakJQDMqOit07ci2mwSseyuiSVbRCAXooISKNH+
EJDgIfWz77rceri2rYtxFodjSIZWRSXAfYgRUzWBQ0+6t6664bqUAnodZQNOA4r2Cieq3UNUiS12
W9vSXOb0xmPTqg8F0aRMUKP/wrv6NSzTbz3U7W8zGcNrl0YUvAAlR0JY3u/KtM33AwVH1W2jG14L
0HLNlgLHwAR1mtdlDdyvHpnkjRZpHMMRrWuBG38FnIDSZ1bx8WM2NcNy4583vNZDAWfuR4C6PTcC
sHs4t+O09Upm2VUTM1ajiQGdI1iYdnS/oeHjntWQhx3cw/V1tw1vHL+Th0JzBf7LpK3LKi568N4w
8T9WiuP18S0ORYwEugMd6YAgXCS4h8vlUaGTiD8i/k9bil+2Dxgey31nBkZmRn4bsGxfdQvdgc1z
K9jblufy+xufmhtIb0p5CWVByvY1ULJ3Okp/un33+/r62D5gOG3VRhJKUnOZDHw99unKYn92n3tU
EG4b3/DaEfpUKl9deO3ceYfA8/1DSZpgr+tgOV3/hG0HDNdlWUcpZQJ3JAkeojiLcvoL5edi2LhD
2sY3nNepI58B6FUm3eIFyHbwMrhGNwnS+JEJIKt7GnRBh+sRK7OP3qpe22bEm+B8p9r8tYrkx+tr
9D46xo9MFJme8ICadz1ynoHvVtkddBf+0J08gsxaxJ7TPVZi/hFmURdDquPu+lctxmXCyXTDVwbZ
uCrpU9fbB0L5+w68EQCuTXRjcy5u9k7qayLJJr0qkl9yOVdQJO79I4ANB4dkzy1Iwq7PwvYJw8PD
UUtwqfrYf7QTvYBvGmpBbp6dJiHoy4LSzvH6d2yrZfh6Eyx5FxSotXgSd01v7sZdz8YI79AkzG6i
hIYdGP5O2QIJikDhTYB0X4Tb/c7wwDrR6Ov1OVh8xYSShciP8jbHVQfE9uO+7cd8B228W/+84emF
5CNONmz27DrrXeqO7sMwKpTn04ZsbIJtsw1n9wdCi0UOQEB6+R2P2HdeOh/ymj031Ns6Um2LZBzX
GQlFhpUpk6wIBLa3WsPv3OHi9foeXI7Od1zCRIsJN5Wtpl2VtNn4JYJk/E4TUjz2vUTDQ71qVLfb
6STpFG04iMVw3csfeXNI0WUqxsIH7h5U5tkzuI7zj4Bol3sSbYpBWLbF5DDrwM0sJTi+UMcD718v
zjQc96C1ex5KfeMsLp9+Mwu9lo5ggF8lSGGnfUGD6p56ULpmarP/wbLxf2HJOjBUSmCqk3QIm11Y
j9VuKSCBeH3fbdtguHYE6gsgjBA/IOOU7yq6/E/3dQ02vvHb9Q/Y/r7/3xWqq0VGPF2xCVwXO4eB
RRAtKDe+S5sIIhf9PmXFhiIRWTjs8gnUtEGafhFpDmil52/kI5YLrokk6oDWDupiQkE4Sg9tqPae
3z3V5VrGYxUdwnaLFtO2VoaPL4vHJxK6ReIXLXwvD9RuccW8EaX+nKB/+zg3oUQFlALDjgLg3AAO
B8HIw0S6Xe691OxFgB3BUT8KPYPzIXqc/enOHT+tRbAbxFfVlHfVPO2KdjgtwU1oCG7ydIWdu3bc
xaW1H2T4EOWh/NCLqN+Y6/uuzyMjg18gRKd6F0/kPOPHEj3znMyPtBzu0Mi9v8WwEdX/a9jj1DC3
8As0DqVNR3cta126W4POv4nTyucmpCbroOztK7xSp4Hah6w+5v4W/PJ9g+Ym/DJf59V1GABfokAN
CxSYUBjKixNl3JvrWBM9HB2i1+UgV3/I0htX7GL2b4KlWFmzVCWOycxj94Xwnryo2ngxvZwa75m2
EWUmELswx+tkMqZuCU7HfNi3PoR4iPTaQzSwbDd1Itup0Y9Ot22/kVYQv+/mMsf2T0uUg5LanR/n
lacbqIX3IwH/C5oZQuJ+KBTK5JBxgZxcVh8C3eQ3VUW4CWOrWvA9tLiAJktf3VcAhsLpNymPLH/d
xLBpDrV1taDU25eLf8ezcI1nCPscblp2k5tLLArdGQ3SoKKZ7gNvvhvdrWuz7Y8bDk2dMCz8Fn+8
88ufPaDmlbeZhFrikQkw84hE6bJq8LdZBm7Q7qFh+YnNxbm4jYAI4cLwLhekmtAwKkuQGORil9VC
78B5M9xHAO18um3xDS9zh4r6wBCWCfi4sy9rhzfYGNRNw7q/bXzDp5iX+jrI0zypHCerd3rpejd2
aeqKjWzHEve4kahzv5pYT8si4SJ9aqh4dvrqSRF5guzwcZ1ujdzGOQ5qdJysUL1IcAmrjmU6VrGA
+PDGKr2fsnETX1aPbuniunFJCBtULoL8IQrL33k93/REx03ElFDzSLMwzBMBDCHxm59TltUx3ruO
13f5z73unWBtwqRyAQinDOHDfMl3AZ2nOFXIq3qdrFH6zwXfPDryK4RA98saPimP7ILR+10R+fn6
H7A4o0l9GEKSLJJdW4JomPL/eSXUmvc8p/6HYh3595Q1Y3FbGDdRVRPEpjKMWSQr6UaIJgzRE1ND
eEtnrs9NVJUuqsmJBM2TjHBR7UbwIv6zymVTct2yTianCyVRtxazzJM0VNmupf1P9OR84I34kbFw
4+C+RKd3bMHEKoTgTJ6zMcoTCuGyO8qAzHf86uf1jbZ5ihGvshnNKyuNimTuh9emzh6WkoJw1t9Y
f8v6mJxsNVPNPBCSgxsvBH+98+ix4Lkq/N0QbFWibTMwAhZRGSB+HJXuaSmPs0bVbS6Cf3m6RaVg
G9+IVBRvmXU0AhLuQMgFtFneSzPjjaTX4cb1z9Jkwk08abGyCeIEDmrpqCsdCHW9pM/G9WeYMn1Q
oyNO6GMAgX3acrVj/kR2A2nRG7fIm5R5fW7iS8mo82pUOe6IK/vqkPSlI/I2/zZRdLW/8IEx3M3l
7DRxo/3xyHHTOFw33/dRjdykGpNtC46GFptT93gbaEj7M6vzHzK/gJbp12llT51y/1mk/HL9exZj
+As9N+llSR1cOIKOpv5+Vr4uvqSo/LFDq/uJbXzG4vIm2dhEUEV0xgWLljbf1hLAGOVkN9GMYbMN
l68ynwrQ8uZgI4k+q35ZYkpJH9+2QEZ+Ei5RMBUVqg1R6xbHCTjNXVSzf6eWbUGTLCHFFHrlXqcA
90CT5iWkeGP30e2iuOTRS4omkxtnYfg8kqx55NTJk2bm4AGruyPj2YfBdTeeDSxmZMLnxikANqxB
Ftfk9AHc6b8gxHFHw3Ijh7MNf1m6N7dIkGnh7QwCRcm4TuHpIjC6J2PqHTLdl8fr+2zZBRN+5lJv
CsE5myfovTnOSh/8wv9eM/Cqpt5t10eTsytcobmmljVL6Bgc/SY4OetGxLX9ecMD/BRs5AKPT8l6
UVEHnWOcS3qakGWB8eHGbxiOgF66apA5yB1ADLbu+2EId2ycszh3snaXlnRLYtlyrTfZKXk/tU4o
U+e8BKCTm8sLA4lP2yNlUfUScjpAjBBtCesa3FZm5yZpJVBXtIcHOmdJ2SvY/Z6bqH25blWWuGfi
0sqyJjULZuesdSH2bVuP+yZvNsppll03ac54N0aMZDBRhNJvVS8UAIHNM/SUvtSKbzi2bQKXW9Ub
z/MVqG1bv3POoPFP47QjXlz13haxpm30y8zejC5Ct5y7pXbOYRt4R1kP/QG5Sb+Rq1mihsl2RrvR
T6meReLX5Fi1Wsc915/Wdjpc31zLzdJkOitXn5Wt6ERCRffQ+ZBpK5tTFTivc+R9GclWDde2SIZz
B1XrZ5pMIiGTCz2j3h33nPJ5Y5Fsoxtu3VTtWrkeJjE0Su5Gt1P7bPvV1Ta6kcsGaydx1cYG83XJ
v5aAsO5BbZ9u4PNsG2ycakXXem6hCwfCeDndw5CeVamW/bi4G+5r8TATfZaFPBygsJOey0w9O/X4
iNaoA+AbRazdrdcYixWZIDSxogkxEsI5j175FcptT3xSd41C8W/gL47qbnrP4CYebR5XwmbdiMRh
5E758mvQL49ZXc1xLdJ+L3j+5bpXWLbc5DXjKivqC5YjmaZpPYy+39/VkeduZAK21bqYwpuIEfkV
p8GE0bP2x0B/LvkP4p29ge+H9Pdt//8yrzdfcLwxF52HbBJZ8FMAHE1Ot5oMbBcj33BlpcPKY54j
0M+VhgdcI6OD5wJaWqF091A63QBQits+dzLSOz+siwML4Y+jbrvTTZMz0R2oKbcM9PGgMmg9eZ8W
nN55oqP766Nb/NGEcYCYvuSujJzzXOUM2lTQwQZ+dtoDedHcXf+EzbqMcDX4mS/EkolkUaLHyhT6
6M+oHl0f3ebvRrhaGKR9FtQ5gRDiD7oexr2YydkrmseMDxuLZJuBEbQcD+bbBlwk3M3x1qerbpcq
MCZen4FlC0wUHqszOWVOgA2WApfTFxWMu2Ddaui3/HeTvC0ap3CePC+DMnRdxdlAvvqi3agKWfI+
E4DnAs8UOSXGnmlxN9HpO57TUSwACqgIpy8DdR5DPtQby2TZaFNhdJyYKAM+ZglwTDIeEWb3qK62
e6fQ3eOEGtht/mbyukGg25nLoMuScPHGHQUJxS7g7ufre23bjcvvbyJVWTKZkbHOElCPs9hR/bob
B7KVFdssyYhVkISHROqMJRqG+pO7jF8JziMd0I3rhG14w5GzJqraQErn3KcQhQ88VT1GmYiecs3b
jUqN7ROGN3NwAE6Vq7OkjqD+6+eJzocndNJsJAc2gzUcuUFmSZTLkdtX6+/aaZ79wvspKT1W6/RB
eN1Hf53213faMhMTvAYOhGgqPeKcB4iQxbrMIM3XPM5i3jizLVPxLm7yxpIgXBmxQcos8em8L9zg
Pl01+Ej9/DVs67uyrU/ZJDaSNovVmlRoZPSWIpUkOgsG8alC33Ev2vBq29CmQ/iZKhq8cl9Ekr+t
dRoeB/B63tThyE3EWpVzPZViic5h7dU7hUf0va5kFt+2w4Y7AIgTtHhBdc4Xrnlehl9TLo+Fu974
0GmSnlXQcu1cNTlnPLGEn3Pcnp+hXe1sAcst8fQPmvSNAS35FPLVc9JzE2XrDoJ1aBjgY7N3l3aB
MPZWW7Flg03EGoemUeUo5OMLq7p7v2hy3BedLYIw2+gX73gziXENs1yO8LKqg1zTDret+dhEcrNn
5n0vDv96x648t1tlH50r9GiGaC9tx/ncrlsqoe87Ma4m//37mvmkC/DchOyL36lcx3OT3yln3mdS
7/KeAxBONiLr+1l4aApOsYL0fu/hUz1ZHi4AIi3c86D6XeWkp9Fxfl53CtuMLgv5ZkNaty+6fvE5
usfwGNWF/KFdog+sJkvce+MxF+5pdbd232LCJnJwmpcML2trehawgDLPX9NcVLFHmod03ir1vr9u
3JQ7ZaDGBlGvw8+gjNjBJ1kMce2Tv9RHkYpngHO2pHFskzFWDlxrdT6PS3oOx/ZYZ8W+addvPOfn
WrMbi7ImKV1Tt0NUuH50TlX45BX9kUzpCWjqz9c3/31v4ab+6VA7wqlYEUGgrvS6uAAsqd+1kchF
PGo/2DAxm88bcTeKpqITxIvO4N8ddk3Y/eLNtHUfsg1uJCA+ivneGGp+TolgbO8Jf05jVavmy21L
ZGQgXhf0ogEW6VyWeE5Luyy9W6uWHl2vlxun3vsWG5r4QYL7T94NLDorGSVRlh9kW9dxG6TPl8wg
7/2P16fy/lKFJjRwofm6aDmm5771IMeW1kG2HOq+a7KNibxvTqGJDiwiBXqNdI7O68BaiB6U7nHG
01c8Z5qdbpvDxRnfhKuQpKMMwEJxzsb5pXPcb0tAN5Km9/05NMF706rLpUCLzxmPmndpGPxoADtb
3R4Mcbf5W2iKdUIWpkoz3UXnHELAvtf2MagC4wnxYiPFsW2xcaFYV3Cu+qrBDoiu2nVKZmdFva2H
edv+Go4M+E1d6qJA+HYvLHCgNWmKWOYVALt+2PbTRoppO5Iuk3uzxyJv+0aDbf3MPcUA/QzvI3/B
KUQeoKtxXKP+jo1bJ5JtSkb4SJkHPVvlo/roF6X/qFuXM5R+VSoegjL06EYF2PYZI4rMjoSkwsgR
aEv1fIkosVN5z61cX25yCxMciJzNCYMQhpUhr429HGomve62cFeWAGVKOQZ+Ws0NCrVYpGpXzOE3
smavlyRrLaZEVDepjPihKerIu9wbRdciFbmcezEUNxmJoZ8Vfrq+SDa7Mva6CiBuwSakOtqVP9OO
7S4liph78qlspx+0KU6tqjfilKUMGXJjx1M0kriyq/iZzPmHFuSiGkKzjhL7xQs+e92wX4vqD0ox
R+aIV+ON71qCmAli6+cVwJy+xBrq5keREhZTgQNl6Y5o03m+vo6WIGMC2VgUDb0CrvrMu56Bomc9
oW+u318f3DaBiw2+cf4IOpK+CzTquWzZyzqSV8Dm0IDF+nbf0eD1to8Yp0igyTwD0sDPIXBexwGY
19hf8vk4dzk59bVLNupttpW6hIM3kwGpJSF9MF6MYERRoW1b/XN1gvb79WnYhr/8/mZ4qJZDQTlT
4ZkB2hDX9Zc5UhvvnpaAZTJ/cdAxEeF04bkuKhVPfvu8ZOSpLdWNdmocJQytUAMI/MLzJOgDCOgf
HYT4uglfoqrfOM9tq2O4OwsF8OkF4ecRzED/+M3oPefpsoUgswQTkyyQkSBa5xITyKP+Y+lGJ1Wl
v4lqXi7IY7cBHm6ab5uICfVaC01UmuJTLMdJm4rqMSsqb+OwtWy0ieKa/EAQAT3dc0sDqfBQBQ2y
GFAD+tq3VN5GLRWagC6Zo1KxpGN4LsFl8XFNPW8nHdw1b/IDE9DFV9lGq68vAYlXII2b4zFT4nB9
8Evg+RtJGZrorbVsxyrlBTtHSHr2VHingjQ/q3o4govy0Ostmk7bRhjOXDSi61io2Jm7kFqXDP2B
LrqbI1wBbpuIkRvSXOgSRLv4QOG+hkOtAYDKfiyL2E2hf2oo2rWvf8jieCYNWjlCsD0YGT2XICg8
R+VQvLht3Ww8strWyXBr6o6EDGUTnvuqKIY4oH31PY/c5ieayYbmxikYp/fI3X4GlRs9B9LJ9hcM
zhEsuVs8C5YG8NCEcpXpIGY+teFZZ+FjkBe/xch3EM/92HjsJZz981r6n9mof7az+nl9U94HPYYm
6HjUDckA+6Zn1UJkLR2bIBZ5P+7XMFh3yvWCR6+c8CCeBfJQy0lsGJ0lTJo4ZElEB1nXEN4zF+Hr
2PnLvlzWfohnPrr3blr+VL03H9DfBSz89ZlazM+EpDQpYPzgoaVnJuuihzIecIosDeiWzIzFAE2K
NrT0roRyl55rfx1fxECcHxEVZZzV3N+Ygm3VLp9+c7DnmefCuAN2xhPEcAA+6y4aqg9LEB79Fs2q
QTrcSxnedgL8BZkbMm/R60DPugYf5kx3uKN8yMbbmltCk7VNoju/9dDJfXb7ZTxQsvj3PZ3U/vpm
W9JFU8a5LNcBnUoLNvtztoCKZnIEAHm8+kij2yi4QxMspx2ftWUV0DN6K4aY8rA/rkvr7UoOQMH1
WVhM1kTHZV2tOu3BpKa5Go7EI94xAof/hjVZDNYEyOU6D4hTRIjHjvMJ3fnnbCGnJnVv+/MmRG6M
VpmVAuG+Z6UbKyHb2JEuu806Tb62rh2E0s1Kz1nvuHtBAv8+mqZqP/ip3viEZfVNxjbazs2Ss5kC
44KyldO3805li7thoZb8wUSwSQIti9mV9NwCzXkR73Jrp44HfzxfqhhAWG4U3/48JL6TqJginUut
uwZNN/iQ7+48Icu7ta8/Z5nIEJqKT04mT7laQHY7sjhg/YkCUwok3dEL9aPuxEsFOtF6k33aZnTk
vyEsWymewmpKzmIWzslxmupeck3jturnj9e9xvYJIxMISZkPJCXkvAzqFwmCD6luPsztTQq3fhgY
OUDRD0x5fCVnN8in71Mo+69zpfWP63/eYnQm7A14dHDcQq7qPGfK2VXA9sZ6arc6/ixGZwLeIBbl
erRygjMb1gGA9/BlaMQv3lV1nLrdv+GyhayzTePyB96cVH638sqd2uDs59MQgyL1gdXrbXUGE+Xm
EDzkOVTQ8+BU4gjqWHkXdaU+Xt8Ai/WY0p0AoKUeuLNxjGMTpEapt5x+j3X9z/XhbQtz+f3NwoyU
wnxYQ8+p6/zqiuJ7Sejr9aFt/9z/79CpAANDJ/HPCW8+kwXCah54VrV3Yx3OlO4c1lTUSuTkPNeB
txNC5I91VPuH6//etjCG18pUTGERKHKGktMYl10wxCWRv64P/ke/7J0g6BtOS+YafY556p2B2dZ7
3uBFKC/3PTqTggGtNy0BWR07rrr5uujwuMwS6n1yK/O0JCMmMExrsgJr3QR42pQfO0jmQv3l5/85
u7IlOXEl+kVEsAiBXqmtuwvcttv7C2H7ethBQiwSX39P+alH0xQRvM10OFQipUylUifP6VoSMQDq
9h3mJjyMj7iagzcNiDnC5gi6zPOB+kURzdzbKgmsrJCJEvPDgYMbZSJJIIf24vVgJvQQOTZO25Xd
a8LCFoG2NMlmAmyK8z+vqGMrWH6j3v7x/g5YG/7291d+1xddyFD+dhIQZ87fbRer4AZF+KMl4ZbQ
3Jp9DNfu3ZD2yHjcpLDtI20r+1DDRzbMs7aHDOfuhrmw06z1kn5pH1s6RmXvoE6MjiLLrve9Rrjm
2TzJzgHq1klsQFRQi77mtvV5YVtvKmv2MTzcneYyzcQMzDBuLqdhbOdLNg77egOD/5C0CVYwTWCU
EOLYUaPan2XJNwyzMnMTutsBHYBeTeGgcuH/AVTuY9NtdWevDX276r3al607BxyNDC4K8+jOdgrr
Dx+3mp5W9rwJXQv7fgKLm3YTb27FsSikPILHzrsUudj5sGii19DGmpWiyryEee37UtAfUzl8ve+x
a5YxPJZ74AGahtlNOqlqPCoK8DEre9w45lf8yeRY02jG61lYu4kfZs1n3mTBSVv+GBNQMZ/xgPnP
vo8w3HYRdaDLbnQBtezDx1Z6TsSBTdkICmsmMhxWiVnWzeIgqA01lGn0jS92KDcstDa44a7E054o
hcCBjLLaiY0TPyva/tlnF+M81nbfTZmNwWXWQbOHjI+T0l92jW0i1XJeNJANHOCtrCCnlNky8jO2
s4ppEqnhngwKiPF2W548Pwq1/087dVtk8yu70gRCTQNr6FK6dqIDET4OXvfDD9l4arUoDnax9Za2
EhdMKFQmsyLLHW4nfgs4VOGdyUhObV5tXPzXhjccNwc5EHfb2k7GPqwOylJ9ZBX2u74kx30LfNux
r2Lm3LtCKD9dUAbLGxrNnVbXYVTpp33DGz7bDCQNyWzDPCMn5UkK6Y0RwFxsX0wwSdQAKJ5A8ZfZ
KF2AgevIg9LXDwWnal+bQ2Dyp0GLIvdGluoEkq4ABg62KOpL1rVpc9ljIWoSGrWEhnPmtEsy+fXv
0ct/ChVswBvfjjrURCwMQFv34SKXpJHCe4Kc1AR2Em9LUGZtaxphR0BNNK8UW5KybeuTO1D34CFG
P+TtMu7anHj0/vfmbHkKMCZIevFCahWoO3oUnrt5j7ntwf/eY/Acaow+MaYD5SxJgVYsHCqlc+g6
3R4ViHYeQttWh4X6TtRboTjOKa+joa/odRzdHtWeKkCDnu+h8LNvGxiXfLvJSFa4wZIAHAylk2HO
p6eyadp9W8FkfOPLJIqwLJakcsLSeZgrSciBghJgCxK6stdMYhy8RWX20imVlGRCoEL58KpQlTvt
s44RBjO3z+VUI8rW6KAWLvkhQNG9YfmV+yw1EWOZo9AzWiGG2GjEhEScSgoSnG6YEbvOD7lNZMRl
9TQH6UtWoUmzBHWCte8iSJkRIGfLCTiYZJZkyOk0HTnLlA2mLe5OG6Z7202pqcsL9CmrpIYPWU4V
g9jpoSboRXJ33jWpSffG9DLkBeuWpK6WfxrqngpF/pGhv1GgWpm+CTav7aVG73aO6WdMnJXb9efS
LZYXF6Ddjcxv7ScM1xvTqeUcuu8JmeRyJlzy81i7FtBE+s+u7WvizKtBuJ0Q+IVUDPWpsgD3qNAq
ubGB1+Z/+/urI9xuKs4EaRbIVVjDuWQ9iUjfTocGfdwbJno7l6ImQds8NZ0r60olljuqo1rqcx64
/mHsRmAztq5YKyHEhMBpLy+aLm9UUilZHaRXOA8Dnp43Mqm10Y383rb6JrVVjU4Ft0sEXP6oiNxH
mQ6qyX8vQe0Ccy+XcE5cK88+DDPrLnhT2SrnrE3dOGmt1gampqY6Eb2yfi1em36lUm7lySujm3C2
zg9J41qhTrws8A5Y5P7AhNhC16+NbhyyVlmTrnXElKB70zlbTU3BHOFs7cuVrW/SoWVQxXbbfMCi
1qIPTz2UFD94AHt/lzT097GlUpMJLQ29GTIKxZjUJJBRd0PxU9FsQC3W7HP7+yvnzYZcdgqsUklX
uhyk2ypP4Mxb1A5roxuni0fmmqaFGJJw7rIzZLLVg9OoLYzFmvUNl5q5owF4oTIR1Hus2iUG6cjR
0tWGaVaCTmA4lYR6wLB0RCaySv83F/yT35JHj8h3rN1qGFz7CcOzSKOCKcUdKxlLvKrk5MPca3QF
WOdhtjduKCs/YSLLrGlBf4k7yMTm07UL9LvCLQ98oI+V2OxnfhvLQE2AmW770kdDIj5jqvVZiqo9
uTR3HycnJHFYCT+yy8L5XtrNPjIP6hnb1gpAeafoUideyfNzPgzhZeFFcLp/Xq7ZzDiR68nBpTqH
zbwldKKKl/DqHHgGUQ/hCaxbzcbJeRvvjRuACWqr2cDVMnh94nZl+IA2RT+CTqa4aI/20e1wa7Mt
uMmKr5gQN027rOigWZlU+fRnTpHJYuiODhv5/ZrFjPXw2sqRXUBEohV5SVM3izop0WLLqh9d0G4s
y0o0MQnKQD3PJqeFQ1YN51ExWdX5Fho3Rl+zkBFNOtBhpZY1YTFQpbGG7FpnSxgxVWw1d65N34gn
jqfrIGww/cAN+TtoRSCPzzZVWW530rf2khFKPFlZKhvmPgF66HNVz9euLZ/RwnEpaHkGjPU8dh0k
44YP911k5WNMeFvg1d3CdMoTCBb9BrIFKMaA7zy0TSBbIPuRyomKBIAy6wGZanYhDd4/903d8G7P
crKUuoVI3NL+KXWmI4VAv3Pwm4O8Ok8VR0XxVmpN+JAWMQTSaRkFFRE/7899ZZOa9Go6V4D9zUok
nnRBVJVntKrOLguhVu+FZbps5Nsrm8nEi0GhnuglZDzpQmzQXjP7EACBcSysoU2qpWdntw6Xo50F
EtA1Fh73fZ2RLqBbuKtCXIUSNQ/NUVfkH4X2HA8ajvfHX4lSJpLMnscSLX0DT5aWR9ZMz4Hm//PS
Os7cdCNpWPMLw8mDzncFa0mHnwBlpxLv0ib/en/2a2tveLhWSoPYo+KJPYcvwHt9BMfbr0IEG+Ci
lZmbELIeIpm6rGeezBn/rsJCRMQiW420K3M3AWTckxbzqeLJaM3uKeeViiigB2eI7e5Mk11j8wyF
PQk2e00CyLMf+RpANRF4Ww+eax9gBI3K79K/d4lksah9bmT9vmoy/6SE/r5rdU2EWgW24LG2nA4d
tF4eMclPTmejdUnsPD1NzCznOnT9AqqSnV+wh2HwmsfMDz/tm/1tU70Ke0haJKiv/CZhzDoruRyt
sf7Y2NmuJhtq4t5AAQ/NymBpk5KGP9DklUViLj7en/pKUCDGuV/RJgWuRncJCd1Pfk2vBSmuo6uH
Q1pWl/u/sZIgmxqiHeDEePJRSFdtiJ92bWN/xaMlOUJUpEXjk9NGAP2OX2rtlMf7v7i2X41gwdRI
7NqldUIzdOdac+5G1pD6kbL11im98lEmvC0PO522LmsTlMkfMk99DJblu29ln3QhzgOokHH7+3z/
a1Zik4l1c0sX/eqhVyeykM4JyvQOvkZvKeGs2MrkdMtSV5USrMmJJarY7tCFFmSPnpNtHAlrdjJS
gqWEtkU/YniFesEhAK92ImXjntF3DA0ZmkMjnfr0XdrvLLabsDcwMmkvTTuUmYj1qQ/cMvKYtVHG
WrOVEWXtho5O5mRtAuBnFeHR4iloxNMCteWNBGrtBwx39FGHVmABwjFEqfxgSSkfRWr7MZXlvqd2
6hln9E3WNEvDoks81oOwm43eY6HsZd85asLTeDYtcziUbdIs00s2OF8GyKTvcgMTfJZ39oLCQNUk
ym2KRHdTeiqVpzYsv9LPSk3cWVkNiqdK8gTaLF8LZ4lHmf9Ol+6ZtNXP6vZgg7flUgBAUPmgcJy/
3P+qlRU3sWhh4QWWBngYdZaie9KDZL8mcDI8S8C7Nj5tJX6YgLQZdDr25KfoxgV27CujE/ZujVTK
3Ugsb1nAG5cvk5/M7jMXiLewS+YOz+RWkb9kTf9UuBXYJ524nsSWCsfKYeUa56xVQ4vabfBDkwLC
PKj7s7bdI6CiX0blbrngmrUMFwwDG5xfPuuSvkitCLWIIoKy2cP91V77AsP5qn7i0kU1Lal02keD
4+soh0AiWltHfpTj5O9LGUwM2eAGniwsUSeLgGLPta5Gws+e3Yide8oEkvWAv02at3VS1/YlGKYX
PqWfd9nIJICcZehWXje3iQAJaASJ23e1vzC0bObPQ7jVRr6yyiairJsnW/IOZ6rvtrM8WI6DVw9r
LodP9z9ibfzbBnidEo51hR5QZCBKztNhrLQEzniojvtGvwWTV6Nj26CZRrt1Uk1cXLpy6B4CuUlg
uTb3299fjU4Ky2fNINskh+y1AllE2ZynrnaajXixEvJMEjRfdva8iKlNWDiwiA6SnDyANR+cuviz
zz6GD5PMd2p0IDaJ09W/cARaketn7r5warKgDaSdXZli8FZ31qOv/epInKHcQGiuGcdIXbEZmRps
3iaqaPkJ+Vh9AT1jH2dpqzfsvxKETFhZwwLIGUmnSXw+PDpArSmS/pKKHYlqPt1fgJWvMLFlA5t1
YeGemEw0+9OM+ugs04O0xEaWsXLimOgyWXLZC/DgJqk1HtFpEncUfZD+eCz6+Xc60A/7vsJwYmfI
aJYp3gCqjEcuwR5uRz+oTjaWesXPTIHOUVhyyfTcJOCa5njPbbSuIlZ3W+QMb1vJN8EHucxq6ldL
kVhoTLygo3g5OSNUDwJl55+60aqeIBW/lT+9/TG+2QCfT3MB7eo2wzMp8yPPap7Sgu0jHqQmS9jU
TGmPZ942ycAlfx3rDuIvKdmZVpgkYVPYLhQvEYjVpfxTuOhF7Z0fYSkObGo2Xgjetg41kXJiwh1u
1BwBm83t0b9l823rZ6f7+3RtdCOrUG2NFkjoI6KB0w2PjPLgVIEiZSOXWPNlIyKNBRNg2hxxVCoI
jE4Kkur5T9YPP/dM3jdhZlkm8iFr5zrpmmujQdHX4LFpI9KtecDtUvrqJCvaxQ66lFdJV5CDlXvH
vAzO+ZThqMHzANmnHeObtGCjHkukjU6ZtCKXUS06FTlyON+3z9vR2jfBY5bLyFgFc5l0HOREvhRx
Xaujr63PmbPsutf6JjNYsEBqaVycIhlr/uj75AJ6wcsAzMP9T3h7f/omxgull4LLYC6SpghGHrm0
mOpjGZJ2Cye6ZiPv3+vMAkbbVI9FktXNsW16L2o7uzgsE2mPiw72wQR9E23lp6XOCjUUiQNVnUPt
FPTY41n3ss9Khp8NaR2CajgrktbXj4AP9Se7Csi+wU00qpaz4rKhWeKn0zP3x4dULmJXQuSbKDEH
eN+U1F4GLOrEDi24MQ5ciy2M9NvhB93n/17bKphoO6GfM0m9+qIs50G5HDWqLf3ylb1posOCsR4D
FwBEIOj8z6ns3zVe++3+gq7N/Pb3V9EnBXMRLixgqKvn8KHX5DHwpie3tn7fH36FZANIoX+PD5ny
dJKZyJLJ0T+qVkYLzSJf/uT6syW8CICNw5iDHR5/vf+Lax9kuBn3lOBpZ1kxWoWPcyMfPZ8fMt1u
ZHVrS2Fk7a4122oKMXyneBnJPJ+i0rK3ehfXRjcOSVEChguFU3hA3tovrZ77h7QvtnLqtdEN58XT
+dgVLrNi327fF0Ql6Rie7lt95RAzIWJZi86STLlWbPkOlIhDyc5NVX7yrVxFLpvlMRvTjYR35StM
4jN3nLNm4HmWNMROn4eg6QBcL9qNfHclSpsoZW0Fs6M7P0uKAO9rTqu+ER78rxTT0RnpLg1S38Sk
5QVcrgEwPHFoW3Z42w7JywCFoCXKl0XsO89MTBoQvVPojLMVZ/MyzsccJ0F6DMlOfU7f1Od0LOgX
wUbYTFkA4HvYgB9uzD7d304rTmwSnzlqcjIlRyuuyux8c2KZZ++DcdzIdNd2q+HEedr5wKdgkWXX
jZENAZKIWfW3cUlPdpACDgBSkX3hyISoEU/SAdVynDvB2D9D7iS/zMVinf1pJPuS0/+QoKUja4dB
WnGrHBmFpVQARG1xGKyshAlOywmbCisXVrxU+dVbhqe66i+dLfYldSYuLWWDVzZTyeKFUTS8pc/N
DD3ZUu+L1iZ8y561olOLg5PY+skL6D8N67eQpSuRwsRrua6SBRW5FWt0hAA6/wTJuDwiYrgOYbsR
69asf4uBr07nEf2js5/NaVxVzWOV0YufL2eNXuH7brYSSk24lswDb5gyD4fZMuIhG41qD5bXbcG1
1kY3vAxSlY1AUYLFos/6o0pZHwk/3xr9b6n1vxV931STJDV2pQsqaCAzwzO0NY50qk41e0hHO+o7
EU3pByesIs2XiE0/Qm98YiQ7psGzG37Q1U+angvwue8zpHGyeowLVHVaFoep/jrk6XvPoz/uD72y
BUwYFxmGIlWQCY/LvBuewoYNIFPIh4ehzbeuhis72QRz1SAdpFkFH3f82cblkHs8Jc8WbWvnBSAZ
CH2U6dSf9n2PkSpzkktHeF4a16p9tGbrcSllEqqtd/w1c92+8ZXHZMJLy6VhabwE9Vnm9SH0m++A
9v9zf/Zvw658E93FAzRuQukrjVsKupuyKcaHEUdtpGefnQMgN08oKJaHpg3tA17qtkozf1+P3tjs
JgRi8okMW1+msSIFOHk/9vpbOhXH1JvP1mQdoXdxyP0c+G1+VEilG/CS+fWlUucGnGi9Tuz8h0dB
dLdcsxRi8MNHCUbOMT/OZDret8yKt5uANKl47wtC09gR9gWaHi8zMvEN91rboEZOX9AaLENTH8Z0
0Z88lvWRsoApJ/PX8laOvP8BazvHCFd1E9KlSJc0BrPHx6kM37WDHVfzFmDvbYyBbxKYpRNqJDWT
YTxUPRgNpmup5HMGRrapRGdz7nknCNf+uv8pa2thhKOwCzrbsUYWp2WaPublsnybp0xt1NpWVsOE
odFmkmMjcrgYdE9Em+EiV8VF431Lldo4mNZ+wqiJzQtgxJVFw7gLx8c5zK+iaPxz1tKnGdK1+yKR
SWrm2ygYVvkSxmD9PGVc6GOd2fXRCdMtzreVdTARY1lXDFYOMvt4ssEBUfasiAblf7y/yGtXaxMu
5i8DmMbsIY3DzP7m5HYb51b6D/Tu+oPNWXoE8lQ8FIK0aEsh/dOQsS04zspe/g+bGmo0KuB2Gk/u
9Nlx3/vzC5QK0XnbvreA/hG9veGTawY0HB+9+aTPC4RbPTB5UGneH7SHyvF9C654vIn5QteOK0Cz
iOVpgfSaQ3DbuwvNH0DMsoVk/ovMeCtwG67oN4qCHwFJ0NCWUDrso3lRB3dOKvuSkTaag+rE8kQF
t1hdsBfP+wXY1CH1pgNvnonIo35hB6SZkSvsJ5BjOwIL24hj7X2w5ufeC49d+106W7p3f9+W35iv
CRmTPBhBDeUjIe8+aYEn1Xe3aU60Po0CLQNz/eD4oLXPv2otPwY9vaCuhutG9q4EU+Jtfmxre7s4
sd+aiREDstIpbortLPbC6hFTCdLuSJYPNSIyIV/RzXDGieZky9FvgiiwtmTQ//LvvPW7RoIy5qqv
dIMVq8AhjW4cYAecRRwrfF+tzkHuRAO6G8WYRktxYpl3dPoKWnf0LLukEOpd0fqHBqcS/pdp61Q5
H+3q2/0N+5cv5a253eLlq+yGZxAltBaHxXP9onV3cHp0ocDzumU51rSLcOaX1bltncstM/C9s4DS
pmYbt5EVbzRRa4HVtyOZbwl96zXR6LEqyoNyy9dXt97tZ199XFg5SyvKhQFI9rPTP3PbOTjVz1Re
qHcefB4L/rGd0mhq/wxhUufVkWvk/u0Buw4CnBu1mb8Qs7dMbIQcyxGZB1GWWyqP5wXbiTABBj6T
dr6V+752TvEUVO+aBuyO/XBqFjBEq3Pvf2Mgf4f5dRrjtoG1d6pv6ASIlvR/SpzRYHdcpvBySydu
m6hdIBpKbltke+Ourc7Nj16Zr9CeVGiKCUDl1T0wXslDGeZb6PC1wZ1/Dy7DElSWRUbj1C+eRz2d
3WzcF4VNNJ7KC9pRP6exGvgcsSZ454wyQXfJxvgrUzchedzJHegxlDSu5BfgIp4riIXed8e1kY0I
1UjQtwZlQeO6GKeIufTRJu37+2OvHLEm5K5hi+uEmtPYGy4qDCKaBweB/t70h/Am1LWt877fMSKK
Sp2mtR1Y3x/YD3sU45GGwbu6rhPbdtOIzvQJHd08uv9raxa7ncSv9mjdQFew1w2NaVFacKAAvHAD
aBT2jX771Vejj02tIPDiI6EDiX59KqqlhXZa1Y9851YyYkPqygZ0OF4QlwOUd6wUj7MshO7s/emv
JL0mIdzMWzBYO5rGDp9/qxTkc4p/9XDA8SzdWO01+xtu3HZMUMdlfmyRUpxHQsKjzKl3vP8Bt1V8
I3SagL4qLzvpZJkfi4m81GH7YoMDDUCtjUvByvAmnA9a811eUdfHXYMdLGt4cFLyxNSycbiu2MaE
9FkjHmF9i2D2nSqOuYA4V1iF+1oLfRPLx1hGm1AWmPxE/0whyyLi7dO69k1auKWuHKEn4DILwq0o
ZKJEdWjYuiatbEtTxrR2vb6rJ+yZwsqEfARPeZgdwYeo0QMDaM67mdvBVh1tbYkND4YckUdnVvux
ciLc8pc+AuXi/c25tryG79Js7PyyxtA2pXNkTwOKCLret/P/Ese8ijypFJNtsdSNa97FSzE9O3Vz
yfwtxeg1sxhuWxRuN/R6JLEc6VGz8aXBzzjpVvvDmmmMO0pY6JG2PPRie2r9yGrbxBtKus80JpAP
1i7ssfXcmBfj0ZXjKV3ImfTNxvArc/8PiI/7XPpcu/G00NPSk8cc3Pn3d8yK1f8D4CMF3lVY7sU+
R7N36TXhoVl4c1rAlHu6/xNrszdOX4F3y3oglhs3gj8ujnzaDgprs7/9/dWW7MoZqA+IbmKfDFeA
oD8yd4nInF/uz3zlCc1Euzk4xJmatBNLrb9Ufn5tCTnVjniYw+xk1WQjHV8zkOG1tl9wzh1Hx4Rr
clCFnR8q13Y2jsO1jzBSZsvjrkVobsc67T60gGimukxQRDn6y/jYdjszXJMhTgrh1WRcFrjvtFwt
KFdC7r3PjpxaW+DDlc4Q3zZ82K/Vko/cXWJH60ORO8cwDx7/qnb1Q3WgVvueu/xjnw4XStIX3wo2
8tS3F4iYyLi+79siC8US505ZfIJCj3ajtAGly/H+Plsb38ixF9R+CfO1inXJXtBeexF02Nhbb68+
MRFxqdsA2Dr7c9xJcWo78lil7Rdmp0VkZV13CMadxxox4XE2w+sQMMxzzLzgOIQSqRen/wNicYsj
7G1nh0H+7exDoJcqmySsNDYzGu/YM+P6GXWAjZvO2vi31XkVTJYaSC+o0qoYGDmgaeyuiseKywcv
d+uHfQtteDqoHUaGZ3eF94OB4NrcT0dV51sMXmvbyPR026pdru05pl1QfXYU8duIQvtqF9iCmKA7
0BwKiNHIOR6YJR9tMMhdqfD2MecRkwCSLSPJic9hGojW09K63DSw7lt9ZWFNyB0UA7u682F1z+og
XifoodPOLy8Yd+XsxITdiborofFXq5hm7Fk71vtBLodmUFsJ48q6msC70h1FD2kwFYP2/fagC2EC
TXF53Wcd43hubOaEvAqnmIbtsS/657ZKQfRYbsBQ1iZveO0kPJbyZpzi3EZNFd1EaAHJRrmRvryd
txMTeUfbUQ6E232sfHnOHTtxRoWnDv2c52LX2zQx+dhc4tOpXpSMy3HIDorbD1lQuFGWOhtPTWsW
Mtx2EmRQrrb6mFhddiBZ+MEq8+V0f3XXBjeyahGQBiJsnYyrcfxlOSRDly+qZvsGN85ji002Onww
uGinn507NJEFvs77Y684rQm2qyteCYRGGbcVKsGlwIE1LAj97dYrwNuv3MSE2NVEo/MpzSS8KrAP
pAwOVJKPTsreF3YXk6A5lwByRLW1TxSbBLcj+tX5olXbZP2EL2JLUJwdr7Ee0LC5RX20stAm3k5V
HdhqoKsVS1u+p8T57YTTh/tL8XaZjpgouwWva1qhszROm+nIFH8YfXK0hbx4cDbPRj9Cv9UnsOLP
JuAOpTmc8mHTx3Zfxm3mn0fQE03t+B2SdV/vf82aoYwzGNX3vgKvSx+7QZ5Y5fQsQOh4f+i1PWt4
8uinOQdME7PPFbgtFPjle4tASLMi9kY2vzZ7w59riJALDo3nuHT8+sXlRf1wezDZ59Amyk6VtKv9
zOLxqJ2PWaseBmv+ft82KxM3MXbEhiJ53WU8BrRhPBW5BBME/GBj4iuWNyF2y8IFXrLwfiL7/IeC
zmjk2OoT6/INF1jZl2ZTVZAy1i666GIWZMCpnftRnahKHyx7qwK1Zp/bL7+KDog1FZ5kVRsTvHHE
3Knk1XaaffyxxMTx8Xm5NR7PPM5DlkYB16daWD+8aYs2Zm32t7+/mn2VVz4I1Ekb17aqTmO+kEsW
TNVO6xsum841qP2VK+KZD1HhoW/LjwNdXBexz6tMHdF2Im6J55kWVdcc7R6aNpI+oAaZbRXVV17c
iAnkCyoGlWBnwC+AAqUO0R6QnjV4lQf9bWJeRKon3/piy9+idUH40l8cKI50xYUX/gFMC1Fot6da
AoKsHvt8PmAHep4d0TE74B+RJj8O6if+y8pKoOc+wi5k6zl2zbOMM971m6X0aFDHQW9hdkETUbgA
hwLfhuuu3FBN7F+ql9pZLNbEwHScO5GeiaXOri8enaU7gFZ3V+WbmPi/Gy+3KIauwcvh6D2M0j/W
6cI29s9KeDC1R31dMDcdhgaBHxnW2NHHcg5+aJp+D+1qK8atGcqIEAjNIe/GEl8wNn88p3yvraWE
EFpxrakHIgmA6zeWZIULHODHf7vzpDhUEALZxpZ6Z9v+U8DdSM1/N1vjfyFMneb2g0c7vJBOEUrN
O81oRBGg60JWqqqNddbgedcpM3qG7GY5/BHKmflv8AdutYmsrJiJ7ilZivdA0NeDQGT6FLTpB9YF
73oHtIuE7XsIJCZdVADNI577Gb0OA5jregla9TKD+t79A3XFMU205NAUIGqno74CPo1ay9yRk+zo
Ayj6911rTeRQ74NpTAaOd5394DunkAVIdey3w76i2n9ED+2R5yDv8a6WRU9E2c90Krb6o1aOIxPg
4yxZSGkbute+F+KkwqU6M2zXDcuvOKJJAzV5EhELAoRX6CqhiUn86gvrABqckxztL72nfu1aYJMP
qmxp2nodda8FTzWa6+drQKQ4lt5W3eLv29l/3zKJKZhrj5AlFAWOvYUW0e3QALImyKMKtNeeCA/g
UZu9L65XXibiXAo7i0pdRj1OqLrTkb0lrrOykU06xNwNSu1ASzmWlnVKS/bNL/vjtOS/d5nRxKQ2
ZFHCKZm+Vs1TLbyPvVpO3tRtgUZWNoMpqFt44eSllaWvsg+fKtJ0p2JEDwOtnc8+mm7QhZk7+2q5
JiaVQTZyGp1yuQ72udJ1DL2z86CtSNu/nIz82WUukyJxJKnAW1m1XCmf6MVrIQgBgb76nLldtdPz
b6Z8lSzaHWgutG6WK0RNxEHVc32RASk3ksUV3zfxqHROLeS4g776GSfXuQZLn87dcaMssTa6cTLi
tSkMeeODeArl7idWcSeqi0Uf7xt/5aZt6pCGYYAri5DuNRzQttEVYIxg3sWzxE9Xug9lVydltq9V
m5hAtwVSremoU3Wty2D4GkCS572cXPU1VxwEM1I3vXu5/1UrNjNZsl1rmZu87l1E+vlXldVP0lu+
7BvauBlkc9+VS225166f+6hzZu+8lPY+rA0x5UnZpIlHQ8+9Ci8HSagtIIPpNlvv6SspyN+rwis3
CGevAnXhoK7ZrA6pDn+7i/rfaPUXm7Bx46haia0m7qwtFrqMWeBeh3R+AqA9kbNzGAqykVSvDG/C
zprRC/wlZe41U+QB1GZJoZskW7YwHysWMpngmBYBaNspvdYj+zQP6RkrcCKsBO9muAVIWtmcJgZt
angAEZI5uDq59x6d3C++DjZixZp1bp/1aoG519Z92TIFb26D58VWFrJAyLYARudrUm8k62u/cvv7
q1+hjnaAMSPwLl98B3/rx9wfPluhe77vYWvD3+z2avhOVSFYeFN6XWTwf86urElOnNn+IiKEJCR4
Zamqrurd7m7bL4RXNoFYhAT8+nv6Ps3UN+WK6KeJsD10g5SpVOZZHnpTzTGIpSnvisPfn39pjc8i
2IMxg88gWnDC2PDJsmg/bvkXGohD3g4fOxHOMWel1F7P9UZPjfYpIIz0T6k+JufAqf/vzwOrVziS
dP1yIu49Y5eTTEec01fW9gL9gZ+jzYjqClHlKGShuPzdhMMS28F+rmbvMBQyWUR/qGACaRk7+BH9
+fcVubDi5xA0aNsCYwg3y1MAfZAd1x45tnk4wdFoma8s+qUf8X7+/WNT1T1lrNMLEuvYfXIT+UaC
4KtU8mO9xnMcWqFgmOBNMz3Niz35xh3Wbbtyll3YrucwtGELxBqtlp4g1QtItmP6vjStBOhnKROy
YN9+bBHOojoyC4DOPhahX4H1yRsxwT6a+rtQMu/Kj7j0KmeRPcCGd2pEt5wgCgPl36D20hDVTUbG
XqfdFNorZ9CFDHuuMudPVQuNs2E9mdLnMZAULu4IlOI/9qHov7cSFE5rqstqObXC1adS0PHAYI/6
LvfHr0Thpd16FuOGS6NcqdmJkPJ+dvbYLzSNcvH8sTc467BFI9F0FZ47BZZEx6hc7YEGXX3yp/ya
dNGFNzjHp7UWXpBws3Qn0EaDoxqnMoWxVHSUfAzSv7/FhXHaOUbNj3gPTEjNTkLtWzsmIieZDOuk
IT+byEvktEfT8u8/6sKG+h/MmpPQxp5a3Og6O8fcygqM7mi80va49PT3cPlHbkJbRQzTihepCliV
ETl4SeOF7ZXf/ULQnUvNsSFA+cKxEmS2Op3kOIDpPI+nSEdLqom5VrpeWvH3t/vHW0jrSqbQbEL+
KMxOiZq/Qhd9e2brPF7JH5c+1NnJTcyowMII/FMzr7yOB8hqftuoWK7cdv8fe/sf3YlzqbZooJsa
nPRPtLtv/ebggFei6m3VOlOjSYqWZi15td2QjaCtDCGFLEQfF1UUN/LaJenSO56FvgLveBo67p9W
jEA/QUk3SriorhUPF1/xLPQt5eXIKjw+Z09k+dm1EOzjz23hJ1abLCzvRolrx5oUoYrxrnIN3glY
/Qc1j9n/ANuqoId+nFtOZcvUM9lA9oH6sb1xkuX+lQT935+QnfuLynUmEpQCd2q9fv3UAUTxuy3L
9vUjuYCd49tWGBqvzciRPAP77NXedxlVHyrf2TmgbRClC/oOJ0vnwoRZvt86e0JOuHZyvRc7/7u/
2TmerY4cH+DcZk9hpB8D0naxmQHvJfQBBd/3mc1VDM7jh0bT7Fz5LZAYzC1APJyAB6FxGwidgnbo
paIfhw8dk+zcw9PnvJ8htmRPZnyXaBHlDzd2+ylkL39f6kvf6+ykZ0rmzJDWnaJS7We+27Q84T+j
MHHoaxYX1+zQLu3Ys6APaN4v3uDbUzRD33JpxjwF4PqapMqlp5/FfE0kIICkmE+ByJtTjxnRTNzy
9PdvdOHh51C3cYEpj0L5c6qrSd+E8Lp94zj4r2FmLiBw2TnUbZkUZJ162DpN1GvvffjG3fq45SYo
8GDnBnbYSz8oFWPUXCekcF0Rb75pT54Q0ZWovPSGZ81Dz3hrHgjsAm8OD8umizhiH5RHYOcadBPA
k03XCXuy1RTEkBsCw7XSNz60f/++Pv99/LPw/bj+x7Hc60BJr3L2VNE5Yy15IB6olio4LvNyRdzr
0gd6//N//AiLCGwbN8ynSC4qazVRAK0t1w79/64r2Dkarp21aomd3akjEjDEqK73bPLVjSyXj8FY
WXgW5zAMcUKywSEv0inz2hmG5mGXX8lSF7JIeBbcOre1MWa2p5ao+16aJwB9Ty2r4I/A7usquony
6pof6qXVPgv1eZojreAQeFLKd6BZRzWsCbm8M4sI02Ux4ZUlv7Ao51g5oO5LSF8U0wne4Pegofzp
m/XQ+tHb3zfthR11jpTr/KIWQ4Oo0FKWu37Uc+Kuuw9eevpZQBuI/eQmB3/D46u+p31nD40J5IeK
VKhf/TsaogiwU6k21MGdhi7jUrp0M0udfezLnIVzuegccgfI5SsLeBlD5hYO1v4wXcu379/gP0qE
czjce/UhclPbk+D6R9subTwKf9/Cvlrk/q+CNT8/9h5npXzIGyogFeJOuJ74yTQGLg3y4M/HHn4W
z0QD6ug7LEFUcwrfyk4kGEWKKxn10vY5i2e/sdQbIpwHNp+6m8hryWka3DW43aXIOotgNzNfTrZx
KNB3VIptV21wyxnC6fvfv82F55+j4qImatAVrhBaUK6BrBp0AIt7uZGP7f5zWBwCa+6aGp9ew+k8
m6jlScNz72Of/hwUx7sKQnaEmZMMnUqs7WOQTa4R0y6s67mqXRvMjQexsfnEMY86gTy/pl6u3Qc/
zFngBpyXVWEqc6pZSHYThgD7SgXXwvbCGSPe3+kfR3BXdGQZttCchqXrsiq3bTJu1QMv8yrpgE6M
x0mKZPPYtR94oU/MzkXuNstwG5dkOVVWbmyPGhDKy5Wun8rR9/YC3Mq09jpzC290O6Ylhn/p6Ng1
7+xLu/gswuWsux6QY3OitTmMzN4Mo35Y5cfAl+wcOzevLVfvnkMn7UNQepTqsLbh81jRBy/oP7gh
zgK9gm47CWiJwgztn3tMW5evy2z7lw+F+TnGDQxF2m9gL5+4siSBlc2S4s+G2AtZHn/sR7zvxX/s
OeoCuLZRMp5azEA9bo5LED6yuvtQS52dI9wqiA1QYtBOr8TGdrXv1I4DkpX9/Ze/EOzB2SlNQszV
lcQURUed/TNPtP05dtE1Nb5LTz8L9jAyM8gJuMiDND7/dFO/3dB2uEZwuVDknWvCRQRKyeEIV+vC
r5K6H3/UcvpUrfU3CEJei+9Lb3B2PpeAH3sYLqDA6wawdOnyUHrrx3b+OfxG1xy9QoMjaADwQ8eC
dTaejfR//H1pL5Qw5/CbRoCn2UfSnUzHZQyvdJhiqkDHk6JvUvL1EFh9pXN7IQ2dQ3G6GmjZOZ+m
U7Ducm+BL5Wavo8qJx+rks7xN7KMStvOaDS3nn7rRHQ3VEFwJXz/e4XpeXxtpg+3pd+842gq5M4g
9w8AYHzsSoXp6b+Tw6pxQM+lHx7Bk4b72JbPBw90+/TvS/zfEUDP0aJtufKhbrbwOPLFJroOWFz3
UCSVZoIuo5quJIn/Xl56HmidHv3GgR1y9N342m/B2+Rv6QJ41ZUluPT8syBb4SLsS7GGx6lZoDgV
eCv8TxvouTbXAFz/PSOh56E2jQAiQfM5PBIV7kKLfvZKxy+KeRtk39bPDUIxaQWWP9fXcK6XXuqs
PA6Nr4aQANJA+Xgz0OkF+h9tCh+vjykP0fOgCwHsAWs2F0czEbY3agPujTH5oZstsLf/3rhD73vN
UhJxrKEsBZT82uxwQVSfLbgkb3/fvRci7xzwxqBGDjtUJY86CIrg1fq4Iz6KpvWvtagvLME5DFgT
yBd20Do6DsC580SNZf7TDG3FkpGgbvrY7j2H4tR88JsCufY46e1X2Sgea+vW2Pb6Sva78BrnYBxv
0MDs8ZEeEXJZvc3HSkx7rdWHWJD0XKgSRBraebkIjtzlXwZPf/Knj50L9BwR6HuSM5T5aLIVYXGg
ZtxvQFIkhYi65O976MK3OVep7MJokXJYgiMGhSpbJUD58WyL7tVV9Jpo26Wf8b5//1HgGbgmL9Uy
B0e4kjRHiJmUJ+GN4WHNm/zKAXohFM6xUMwrmlqomh5ttbEjElWHLRptH/xI9N8vADKlz+3QBMdh
YuETnYx6rLQJsrobx6e/r8OFFziHrE8NxCf0NgRHF4VROk52eBg2qa/p3P/3vY6eQ9aJvzWmdhBo
ZaGz8hNGjuH8IoCP0SZvol+jFFDq7lg/fg5ydLQ+f+ilzsHsnWlgKzXk29H5S5hSiKYd+zy/5hN7
QbyTnqPZ2WjHCmwevFTtzTHtw2PYVT/yZjxaJrqY56FJuvV7obYiJk3+UnmYGBFdf4dy9v3qijwO
2ZTx1sQLHlIgKeRh/SKNeTUieiuL/Dv4W01ctEwfZTmawzLMdYwqp8MZm19LfxdW/hwsX65TPXRR
L47TkrfuRq0Qibjho5Qf0+ig59BcAX8XkOikfwSsGJ3ELpjnXR3S4tvHFvk96v8R3TMIl0U1+xxL
27ZVQnXVVzGHvcuPvz//QvY4x+COxK6Qjh/4cWmh0aphpHqq4XGbBZyUV37EpSU4q5/8cljLzbQc
zjq5D3VQJw4eSHtX4ACXnn6WPVYtGFlRWRy7DU0ViN9DMrZwIX35+/fxkQgulGfngNwNsh+qohU5
krGc9hs4jTucoz+xIDCA4uEOG+sPIfZGR7KOoacCKlxTvCrNvmx++xQ1zZdJBj9KP//qjUudihKO
1J24qfJIJQEQoJE15J5H4e1IapNEcLBOeub8TPflIyfV1yVyOgmd/7uWokCPAyEFjZY+rtC78+vl
9+gHaTP1EMPtvuhl/SR8FNkD4a+yh3CAzpc7p0TScg+ZInydy/ypG/sixjjzpZsArFQ669T0Amrh
EynCKnt/jmRy3+ckrbYmLf35qV/7714g+6QN5PcW0IOG9MdQViee+3tc4Q7DNH4uDT/OMhjiiMy7
sULPR+cZ8B9pE/R7Kcqkw9AJPd4T5ySKW1Gx+P33LoNt2zEXBfE8+jIuYK4ZYwJ+6yrg5yqIntLm
YZ7FscLdvMnr24YGD/mw8tiLun3VsNtZBTGU749WhFkebFnoiptSjMdyXI+akhuMQV6BRI7VON/z
WcC0iL8sVnxv8+l+5tW94/3j6Bd5shXbI2mKQ9W5Momq9mekyt375607X2V8CF+gA1vHG23qLEBb
cGqXhwjRkxQV/cpBT1mnbbc0/BRa/rUH7y4I3XNL7ZehwXQnDGTsCgKF6nyzqW777+9f2tbusWIT
7hOq+jxx/YmoMQNm98DBOAUVzcaTa0CtD/Od1sNDS8h9Pa6/ojC8Kxs+Z3akv2yvYPXkwPWLXu0w
ABVa7YZmyKAXnkBZ9ldYFTtdeCyBeELW5t7J3/oYHml5XMy2jLe1AcioGj8xSPfvts2/92r/BWWQ
iNH3/zWUjsY6pF+tLNsHIs0tzHihC8LoC4lqL/OlnPAgME7qUoidrdjT0FWP/lq1KYXK+8G21Msw
irJp3ftV2rS0f+xzyWOmCXqdYy+LPU6AKpG9M59ZrW7asRufywlTXPTHHqC7+zgMvToq0zX7EEoG
mYFYPda4+xpWUuw9EJWSjnuQtVlVTNr6W6BMuFOhSrvF7JaZpsJvPxX1ssb1AF9tWPX9ito6i1by
WIv8WeX6Nwd/Mgmpm+IV+soNTogOiHWvqc0+Xz0Wz0V3IJvT8dqASTBqcmLWQgWoTSLhVQmPvO4b
oEkv5Qhqvx/le/gpvWKm+EbBsd7Lut07N2MsDQ0e4s2vkxr2LoSjAV3r5/rdJWQbI5Ng397OlH5b
3wETsrllVZ340ZQ1aiNZhW5PMkTkkIOgEfdNtR/aDnrYHMJEq2huWxO0mK97QUx9Hx6EYV8+TKX/
3Lf5jwLRG8/CHIFKbpKiLtrYN+KI3+2LEmU7xNQR/JqthYTWO6Wr7h6JMfd0q2kKwfNfPak+YWSQ
x1XNHDrV1QPMIHRcGdfgsZuI5Urz41AvcA6cCLAXfbMnRXBjzPBjHbY1oUG4JquCcPIyrfSmRaaM
6eb+vG88Gy6fSmuf88Id9Vwgn9XiMxr9XrrNYNMP8k+Xl+bdzC/upoDHQUiPaJZ/CYb8tLTRq6xF
Vuf6xdOwQZFeitSh4gaOemmTvwOjOqjYuGd0r6C80Nlf+Oe/q8BFCRmKHmjdYXyD2o2Mcdtu405C
g0ltYQSNxPlJkfLUmyXMAh0cfDQJASyshpTX7TcBUnhqmn6vIQIGR1WxGz22c9D9ZDJHtvBj5toD
hCNv4CWu4mICMnhbxznuvaJN1pKUyON1cxi34A7GWxA+EHV9hBsCTYyEY4t59+oLQfvwk7GHe1zN
+9Tbuqdu099ku36CosSBsDGMKZSxO5jLhTQZClS1oRGAkZj80IXtlzkvD1KaZ7ReFATVWcJ4McZN
tQWHiA6/yWS22ALrlRXvKV+6o4WiUNHO7+4GC3xxrLkLIKAQlt3wsFXRiUG8TQQ2g5msTGjk3+UL
i9KB8jnuGvKdsu2bDaFzpBw0obuoRQT78Otolz0KyeaAaSWw9mHJobVrH4zoCTJD9CSX6m6KhiOf
yWGpVQkdtTkr1PBcqeZJqzrat5MME1FuKmmrcK/Q7R89BQSjy4QP5sQqH1gO+yqhJpuEYfMdBusa
vt4KtHo2B6nXb79wE25jsy7HUG83QS0Q/11loDs0zsnYeTSdRWlumnUsntsctPmgxZlQ9S4rhjzz
7XoTglv7KCaWTmLlzxymZaMPMEWx2fptzkFCrvwOotlYOCLZfRHJF0z47yGeWMCkx68zVpgtqdXg
3+g8+Ok8Usfl1MidNYGNw8C8VuuWx2SA1XPPQKnXoq1iZecvZJhpXJbIY2vTjwlbtgpHZPObes2U
BsRfD5zz4kaxRSR+PWVDETYHRrw2g1KHn04Q7k1XzMn2K9QqEubJh9CAeIUCAaG3JZSyu3Uq0mCe
RLL6/FRHwwC7oOhH08obRN7RQ8+gsVL8JPPCM9du+WNr4Ofl91YfqPPVfWfZ8GaFHW6LbtAZWt/Y
rTXx4mYk/UtORJ+GQlaQaF3rLW66vhtjMAg3kwrYECSOwIiM0RzQM13P96ABFrFtOHJWG1RBOuHx
TUZ7N7WYKNbFw+g2u+sNhA/8mk1doprWvjrEU5qPoa+QJlr4IHVBXWYuqoeXMpSoQKF4mLKKGnCd
jM5mr26PAR+2N7eqekdxmYIJ/OQdCl57Im5Yi7Sm+0a3sVs4/13nhYg32QVpr+UKLj9pnvJ6mp/a
iPpdNrOi+8Q3aLp0fWQee2XRlIemuvnFJ79+E71o1phJtd6s1exoSkrC8zSC26HD8VlVT4te9oZJ
c4CwTpcEvgMBrOaNwIHEl0yt5fhadHV3ClTtDnlP898eGKu/qxxgXnS1S32/Dcus47LiMi2mYmMQ
7hogG9/oQayxP0izdwEbbqPQq7Mpqk08edZkUCEPdmXf+TuDivUICnOdyS3P7xqoycCS2ud7EIi6
79xy78FFfLqPelXfkzJgGQYQW1ZK/xnSpmHcFyX7ylVIH3GRg0SFzVGmItqe1EpdFLuBqM8O9Wni
53P5Ds2nr2pE8TFq46NYYlsm8i3E/Iu623Woqx9zVE6JstV33/ZPY6G/88rHupdgVuNSgYptWX+4
bnY7pQTbF675FGKGG6NVq95Cuqgd2WAh2Ydjk8JrrSwg6j36Dw7AoT33SBMj/aExw1eRFFNefGJy
cAnU5MvmpGjHimRdJIk3S1ZoOUcPNVxNUqZW1MTLLHaQAeY3nl+2sS1X+lopI2478KESOg6/2UZv
ZpqXjyMPIAs2yU/wl/4h+iU6hYOjCYr5FVX6Iv4ACdvGBcoxCAK5Mh4wtI1rl2PTdYwhV3rkjsHJ
PobP1rAz+aRemb+MxxFDsVMfMYrL+fDgUW5izdf5pm0xSR5yF7mUFXmA8IVLJOaL6k+ZbwNIr2u5
G8CuBZ+7usHvlcMjybavLF+jRwU3kASJkSfgY7R74K3YHTA+9k35xi+ySkaAvs3vIwJIzsmdxL5P
trASccGLGtamHY6YMK/SCd5kgENECCI1zWCNR0izdDbfprGvEzCWF+CWyzYtpG6/NZH8GU5ySZxe
Lf4vhr2/cX4j1uVhXdfgM8f+AmhxqjFb1GrPnHjqG/OZlMbEZKPFK7AYOJSK5gd2JPBhNFBH2nj3
sBrIM2PlmPKigVQFLVsO3KbhhwbgtAPj05ooeIwepy4Ac0MHLBnwSybKn0giyNKdVGBr3Lgak6ph
kOlq1JgGA8a0yucyaaBsCSAgrxPKUKcvSygOtLU/wNcyez8fH9cJPdEGhvFZT+bPKLzs21rXAYRe
pNwZqe7nALV9X401jDxUl4HEVdyEgr40JTuhLu2Rd/o86aQbvrdd8IPUUwPWAeheRR9+xSt693Yc
1/0wLc+4/05xSYiKQdd90pw29xwdtL1pSvfbzNbLhpl/sxuO+8IS9zmEV2wqejAY0CRRKSsX9+xv
OUupBB2nfd/8DStlvPWGxdC9scnU0SVZwhHdH5z7+jaELG2etqSK7nPMgPewT/uWd2qI1cSbxLQ9
x9XO74c4qAEwQWGoEw87/xiMtEznfOC/ZT72+61CTb3UKM2GsTW7znPVwffyeteCCZZObRTs+FLD
Nr2kPIPYXhXnK/3hCQ3onHYGBgRjlS6lCPBlmt/zgnNkgCZQsyFyJZ0/1RXKibE3xcE1jbpxrXUp
74MvAXyoEW0+gbDHgCthl+Jvplu/ztWBFuqlgJMuDFx9K+U+sFvww+Baf9uvVj/NYilQ4jdiR0vm
3QRVB7yxV5YZqrjfpH0fE0XQrp81L29W5/+svd7PWk+YtK1tcNTL9KXjLgAuwr+32AunFiOyWLe6
2WH8X2MnSZjlBBucgkM/zSskJZVX1U7gAp0KZ+yJYgDypILxXZ0uDzKcN/Blz+HFOzrr7ce5eTc1
oFGcb9722OFITBta2z910wwPNbbs/eSBLBH3+eDfgqyOVB0EbzB10KDMMNzBu4Xt/aX/MpvJnBpV
lLfKH+dvLXMjWnY6evYMnmnE+EM4PSSzlmFMkIfjLnTL11Dk+RcBa/dk0HWVOVY+65K2KW78r7pf
+njR6AzoZl3V4zypAg5OIWe7qQBlu8NtI4fLdmwCY/3vZccqeCV3KJ69EYYJFgljiJZW/PGibWzR
cwid9xN/V1dPuodFwRSTcRLzgQ9tRG63dUXSD2wQZdAtELEp2Pxl9frxbu70docuMCrUrm7kLcXs
4sHPVwiAK90WWTSL/uhD0OhBCrAtdyoyPrIZqlqzDTrZIl8kVkJGhBHr/enhtHk/4/r1CUbtZDxE
3tLk+43U6xw73/F4YRXqV2c2XNYDPu6qcc4fQFPnPA5libsCTlgPg8XRkkznNPwaBPkw3kZE0d+u
gZQOHIGWHypa8Cz3rgPpkxzIKtZqGFRsIzO7uXEO1e2sbgxeNU8mOkMPwtcQLAxDkVaLQ9NCmiCZ
vBDhiRlmVq6bTnFn7pC/+RRDyAUNeOqAV8B0ar+UYX/Y1jo/euPYPgvhRwOyZAmFKei7ujbOKzG+
lJFYv0F+yALT3RP0FYisx1gWcrkbwANKmK9F0s9eE6TEwE41Nn3d3COWfQmRKgMgvc633wT3wgP8
E9qvJZn0uwst9DkOnjImbbrQZBylo0ptD2E+XEwWdd/aqD8WtCZh3AjumVMRQVI0DUo+/iaV/knY
VOx4tP5ZwUS/qTy9PodlL+xulJP3a5YjRdG11gVa29W2/OS+CB8GuENAdX/Q1du2hjyet1m91riF
33X1mDexq3BkLVtU3pi8qJLJ2SCuKkB4OfCAaQ5G1Z2cnN4jtoDIbGRxVBOBfcnS5neL0AtAShTG
dGuB0rdA8wa+SrhCFGTF/Ul6M00WfMyEd5BRNMAXlqnAIh03cI0erc+ADIMDY9rRzk/ATJ/3KOcm
/BJM751BT7HuYYronKpRaEcD6Fy4AapbTBLREvFg/JKYovG/RWOpbmpC36uvHIe9hzr5Wdsoeg4D
v9sr6vQOrPEoQ1rv91wLPyZht/7kjWxOXPrVt6YZo8SMIy7yLlf2eVVrGGPQUZ1wi0dVAcxC5kcS
qiprv/yCNjB7jprc3sEq1ruP0Di4Q6Jg6Bqt/Ul0uU76qrcHmCuh/1fV+qn0JnUcSOjt5rVsutSN
RcMeQCIAVKRo79lUrr8I9brMFCHdt4O/PEWEh4dQ0y/9VMITydV2L5ZqOjbMottQoEc1ln11XGjl
bp3O1RGV0PQ0jbhYCOoV8Vha/UK1Vc/w0Oxupq2LUuVasx8jjz3gRuBSIkf9re1RBPXTDKDQOD8G
KxpkVcPHZJ5a/2cLVHzibzjeoQbexXo24b1oQXXIR+5lkAmc0bEto/gdZb4bts3tbDDiyGihWq0U
OnWVqLzU9+2WVKi00fXZRvQhZAUbLemyuprfoEzaPLBtnPa0mLy0E+zXZCOcHJ7DNKb0VLAzVUlv
uyASQ4x27PvWMPS2pNUftxgSt2GzJd7ilTc9XUJ0/lDa3Nc5FLvasnBZF+RfSQsJMW49PxZirR98
7vQJzPWfuLHqmMGKJyNzuaL5BE2jXjfffGjbYNhY6E/IF9NTVZXlozW0P+Zy896UMPx36Ev/sQB3
BpN6pD46Te6LqhRSMmqcHWYxLe53eXQfbUqnzTLgIhp5OiEbRF1nxd2noA6DjDkDVmexjN/IVpZv
hVu9W7UG64mG6E+WK+wbhmhEjsMMIG5n/luPQ7cnMy49fBrAWA9bCmYIJ/th8yhYKdr9wLUPTebB
5MyPJSxWDoMZ0aqseH4oLPP2E9E2zVFo7ipsfXQu/VdRLdHdOrOnti+hsxZAfPlhhr42LHEKmMU1
SiUoYUhMaLAhyy6QRK3zJfGQrm9wAx+SjvpfJtNCpm9o3pqtxiV6bMuvKDBN0vbzcBrABTqNmuoM
e9MBdMWnU+GV0PHyghKBwjfUBo489pHwdzBkmHddUcKBMNADzn805G+p3eYMx3zwsnp1hLN+oTcF
ZOd2nSMW/wT37Y22nxlfhn3hD3XKK29KgI0it0R3UKYDPH65n9gS4KysebpwI953YYCWKAqSHsjt
2M46ikkxwGZ1QetZmGGGCmbuMprX1aMHDm4X15tXfrV2xmEk5jLbWBGh19T1aN0rwXegTbpE6ABt
FC2n1C9aAWs1Qctvfd+UP3EFgaSHtFGR4LboMlvjOk5ZiVOug5QCHeD8t9RV+WvMvfmRVZiLTOsy
71i1lg/MgvaNckk8YxAT/iYFtnePFYMsT6CPEDOy31EAiH0n1XKsJBMTJi/d8oOStv+0mtG9Do4V
Zcz6ltzIusPUw6Hz3ati+dyPjqfB2MldNLTNM52hI4YsjqJXo0A/4I3KLEc36q4vOv2bYMIWr6hp
3jo+Dy916IePTnRogqjFqjS38K7ty1od5nwjX2Xl8Fq2WX1MEyJA8DIRVR2U9mCJyGakjhi2f+7F
y1Xzfxyd13KjyhaGn4gqUhNuCUqWZdlyGPuGGs94gIYm56ffn/bNqZqzJ8gImrX++G+SaPJo6hhu
RUp1cUJfZDSA8wWD7pqvUz/kjxZxsB9dlvZx7y3/v6J7mezuwpxXXwzlOYdGPlSpbzLzdQSuEYnG
hdiKy9JqooqaYU6LiGYg/zQPvAoGV7kfkyzWfWo57V5vE+vaKMs5ztIrJIlT1JVSBgd6kY1GUt00
TApVlFvCeOVpnmnzsrQqah05rjuil3nDr2I83P9CaAnFbZIM3YtRZJwUc2rsoRnyqxJZfepGpaKR
JGlbGsUx963hYXa2ZWevg/iRfatfGoOkO7ku8z9lW8Ypr7VpDtQA63DMDQ0cbUwc++zX3RS6bTUf
7bJDDKP6snNCi9bYl9r9sxoLnYeJ8Gg/4pBt+xFzb1HJyFUmhuzeflCt/2Spvocc6yVPQwmEvdAD
aT/0RNaVWnnLx2wICgBugOCLZSevKil2Q+2e3NGuATC719Zf6wBkjJeSDTTMK2osljQUafplMpAz
ZG6h4YnPwtV3mWu/FmINq0n78HnMmbzy4+xolKXoARj/yR/hsnp3Z3nGaWuo/2YzDJXPzs35kepQ
osOURJS0nbs+eXR43ZJ0PEQtFXxxCR0Q2okZiNHgOeyitG3eS1Le8HKxTrOISDn96SzrV1c6J6fF
wKfr4VoMH4Nsj3XbPbpGEc6T3HG/RXa5HEdPu+W1wWNjFPvN1BmcjHiV7Kv5dPIrODTHO96h4qVo
v7WmmgOr6D5pDzr0VRF37XJyK3WlzmNXTe0xmeVTb2tOaFY9xLH2q7apXXWdU6KaF+nLJ3MuWuDD
/KFY9A8AsX9Jrp48W/uXdiuDVcYo1PXA8GgxwsoYvOPozo+u9OSDU5tW3LrjbwWtQKUvNiOxPXl1
cmQwPtoc/eOsXvxNO29+Sq+1em8t7zT67k2Njs+9VP6WGvSoZ70nGh0jorxMiZNGvpVtewDsYC1F
FRabcEMUamWQccIGhqM91klDCLFy9jov107Yb3OSHvs5/WdTNVp1U6wLiDBLg8gR3bLPfbGfO/dM
7nm2r+f87HnebzMfvl2exAMDehfg3L9YlKQyy4eqHY4tRdEgzQ7zqzcHaEPI5susORpTHPEY8f+m
rVnBvrJxUioroUm2t2ZLmwMjXRL1kj/YN9p5cKrnrMl2fud9Y85WP92mfrv8z15b6m/X66NJWF9d
3Z3vN0HfDTuPVqxhw/RJcarWwg35ef2vsuwDp9YfbVlY3PHi1r4e80/GAw9RkjFB0YjgQYR4uxoF
QuYvh0rOkZHJl3X049msYuofotHQo3vwa0XepFkYUbGx1hjMTFBVeAJLiFXb5jlNYZu1IXmw5v4r
s+Sld1Priu+xgqJl9tM5OUvWhNEnN3ctDEZ670/fGQcqZN7ygkV2y47j2ERtbmGtl1YdG57u78g/
WXc5EduIV9V77aRXh/ZhADrTYzWdk3091J+LRmlg3yyvvNYIHaN+FBpAjKHeV7em6bW9MOcm0r11
4Aw3+uM4lATMi/KFCD0n5uE+GuWY7By7p1vV4s2ViuYGEJ2HheuQLjIKEwyH+4gLVp14wsbAbWsr
TOiKjcZJv3J53TDTvd/rtDy7/bJbavOc5jrjuqNB3xOqR2WrjrA7QAR4lJmtx71IMKFYt9qzf5Q2
PWoaAhP0AXgrZ2wJycFN3OzIF6ZD6wEfpjkYfmomdTD1hLEHdS32g0ivtfROpmXf+nS4esIkZW/5
0DfjbOfU7DHUAullYxYsOkir8sRvM1vaaONt8M1PdM7N5XGZ19h0m32/DZc16cGEUlMLtS7/sV22
G6f6Mfr2d87lA6Q31B49VR/W4HBBk9V7H64wd5pvsvtf9MRzIMHMx2rqnygVzA5qbv81q29GcqHq
w1Q6h2n3onvdsaeQkYd2CBtwrxTgw28enWLMzt5SP8tiBCgYq+FoTEi6tz7Zg8a2+1Eb3f9vYgCH
d7phHiZlPBg6ZnO8w2swQJmujPFdO/xU9IJTK/K7tMxYV1Rp5EZahVMPYdd4aOiMXH/IqjpWBY0D
Rlq8zsvURzPn1HwX5LrtzeE2TtLye/B0xJum+VhUDrPQ/IISZWeY2rNtlw9+1X6OTfnoVemRuAhn
b3Ye0HtSNBHxQOSs2M0pG6tzArbxtLkETFtemG5lE02aqQeT1I+0Lj7kvHJyQMQ5SOAig3uAvyVU
T0M4QxXAb7VGDv/aohQiaPKe13XYF2P1KzeTb6cGEuyIoxLtPp8BhteBpr+xsq0oV+t7BoUBDhWL
xRhhjFhK545zSOf0eEjG5q3YNib5Wo+8qpTB7M3XhkTRsV8elZ4cZ6unaRusxt48jlUuGNUtSVAv
8xRD9j55qboNTXlt6/KWzVsWCHNwgsXMWFKl+qmHaY2YHx/cvrdjJ1dGsLTqthVKC+bC3fYMoO61
dG3IvL6KF0JWA7uEA5KI1IK8oXubk+0hGfIY6s1cAsecPju6Eg+QwXjnslhNyC7YuoN5EGWY59vN
yDcojfSZfN/PWV+1kEjVnaeMx9Sfj7RaHxA4RjaKouz+UUvf+GKiYZTIb2vOOEB+AbUimn2WvrkT
xdSe5jVF3JBD/RWCN6fcxLPXtFGXNJ/Kdov/v60WDVKYClmEXZlelWsPx87vntyNBGNkNmFdOned
vx5YEycnP8v9UvcPlrs+t2n5QfDPGGjY9TFWaTysCSSsRuRri8SXChKpjuZUeOROec6jm1XDQfet
LVh8Mw2ykjpiLxUgRhimhf8zacmOmmARE0T8no/Tq9bUuyrZjCDXJkaLcvqrZe4v1wcu7eocSFgJ
8CVLjPForz6Df/tHX6AF+DbeS2fxgEcgeOfF+Zu4aZgWw84q4WlsP2bLekzb7lnLFVO1ql8Tn7eN
4RZ/XBd9uO/bdbCNGutuTssGUxSjcRkWqvpj+OtLm3JAVOt349vPo6F9FRM6Bst78VaigW25XjKV
d5ACtCYWI49BudQHhIT7IU2XyPNqJ27L7Z+fDXd47ohucu9M4yWbVjf0zfHo8kyIcu2DRpc0IGfz
X62c72S59WUrVYWunJars7T/NKWlx7ao/cNsdVowMQLKSj2D8HQBqPDJTbY3Z2ouNjd+4s9tLD09
R/IyfCwrlJE9WG9jwSNScg8FyWToB5+XfGTo7vOmazDv+g1SfO838r2QCn1Ell1MV2dtdsRvwWBW
dOYLGVbffmG8lZxb1uS9Oct0K/XuxFHKy88Dj5vsZkeO6t8h1x8z+oStRICkISPqZvfJbAHPifxg
E6oZcouWwarRqre11M3f7SAI4VlNM/a79s3xjfvSbLg3WjfqUOitGXqrSq/6mK7RRiJlVOqwKavO
OlzoKUKxKoWoByS+bWjC4sX39KPKPHkSi9h5fXrvb7S60NAcM5qzgrScoUzivnWvFhrmkLg/eLbW
/lCIBh8tsMfAAS5mO6CKY2OC8pjFx2ha+ItU4RAaxKc2Lpllk+bKPpcF2TS7L7ZB/h3vAtMATjUY
zz2Ua5vrdM9sUGhihfCjgpbwzy1DleLnc/O5IAx+RddSWOB1ZKf7yDnoD2+25i/CMvUBsJXELjUY
cerUr0XifW58unDT7fkJiKKIlr5tToXJSd3nClVWO1bBWqfIBFYdKcnMizg3lhcD8OdaafwQdSLf
hJouU+tpV6djcqNFk0+p9yEC9GRHLJ13mFIji4kbKSPERe6p4I1j7yabAKoSVW+ItEV70VPgRgIw
fJ4Zv6Y7dG524CpNWAJOEPhMrhoTrHNLVdudxqk09k7nrqeuUvMLsdBVyOCzhgQEzK9EMG1nV9bb
OyPuU5MCGFhq5Ej3IeTtrdD2NVveq6PZ6bWtiqtf6u9126bUCOkpPNNQPHVAlhiIRhfybSaHWKUN
y1Znf8/D8lIrm0hql6nOaCkm1mZZkCiXZGijjX9W3lWwEROIid7IQGXMAa7Q0XdM5bc+tzSXbjM7
2AS+VWrNsWZifxQJHn7JXn6oHBfkpi0HFDgkB8MmaXsD4y5nkvaStBBfYBvnNrGfzcz42y3r8tzl
frvLpkF/1reR/QOhQVxZotpJHa5KCWaipuzTa4eK+0jadvLlzbJ6NfQKRZmo031Z9e2hHsik1Afc
TIxNFKT0OEOUr9l7b6NqIZPGiIwLfqiSdbsv8ZEGwoVszXuJkscYppeqsjfIn36AGLGFvKaVYxaB
mrdxl1ClCCjpt3y5Ul9+JdY2cGVg/3tm4Rjn6/TFa8TmNVa+C4UntaSAlX+0uSUklAVykS3GJCXP
UFIXKir0hzaBI6v6ni+ptZIF0iXXHjWVJKcysedo4QsPKNgxdgaJNLu+Wq1D4WdvdTn8TYfWiPIG
IUC7mRMqmqTbAdbSYDAUA7sMVU+ZzfA5+CjOJpd1KenNP55bWIEprFdbH0AdhCkPvdeKCKV/ckz6
tAdeBlX0fbOMlspoIuRrxUsxaV1QVVsbGutYhO0ISwlRvT4WZFJdGwvSSq4oI8rMv+fXcFl6a8rD
VcEP1kv5UlMQFVlLs9LDbMqTbY42LyJgvGBBR5SFfT6gpKIgUsM5mXSobwb+j6PZV/6zn4qnOUnW
J3m/l7dWXdjQERsuBtS2Pb9rc/fmG2Tet5vtHJ3Mfyhkc5TVVqkjt8ry7ZmST99U4/ZVp6340vOh
8SPXXew1bAVUeACXL/q4buHsgmoGRCOArwkqh7adsDZd4UZoYFAJaKteSkDHtebjVw76exSWjoyU
ULjRkMUhg50JzS73oGZChDxbUjxproZcEOT1ruD0EvfZrnj/I5oY/hQOqiQuGAEVEe+IfkCxvvV9
UNoUsIVJNaZpZDS54wVbWWZZ2HQO12DtuvyrFWPbQ9gWg3WE2TBPFpPOEvu2PuJMb1QLcG1KqHdp
L66FLMvRFGuib2dRjqLql7VN5ddYWv2IliIbXLjY3l4OOQF678vS31/6VaPkAfTT1M6esNH78UdK
jZ+/Zl8zytT9htoU4dQJn6AqWlfr2N/sNX02jYWZr8gLBAcD/QRMV5o12ge3cMEyOCWgJvnKWA+F
7RTWEagpfV4NXbs2Xt0x3Hed08R9OZUnxyowEE4QC28uF3M5Y14vvcDzuH+DkeX7XpZWjXo0WpaR
PaI+8i6iwtwejKOevnSZbzzMogD9F+ta55TCiPJXWpbVu47CxgmMZqj5vQvVsVcTJ+S30EbemkaG
Jv6IqIQm2a5FMRYW1SjJxzY9zeel6CGFsFqtP2kjuHGopVnnAyKsbbmnsjXDY+fOTsMrq1jb0Gpm
JHfQHWyZtjPBSRlt+qTbQ4c6cnbUW+ka/XUDtIerzGX3IRew7lOmaejpej2hP76vtswCi+UiRaKf
xc9apFsT+Z25/q1qSKigyoz21q+di5zPrgiPmio2MtZvXtQU5kg9bDILyDdfJi+LUnx5NoMM8Smh
AxrC4a5TIHBm+AaJsp25/0zdkmMebmhDaUKzwLLLTI23rLRo+MG6YybvajM6sCopV+2kmSYiIavJ
tCx0cJiqsB5tR4GHOGWyW9SEaIJeVeePZQP3P3ZOZvGwtDoQNgJno49G2+R6IFRnvrWH1esPJQ6Y
dNcxvLfB7Iw2hurSvZtGOhPqyPM1lgE5SWFEvpoRNdSzG+hi3s2+4Y9gTvBk8eh5gOiJYHkIBYGG
c9y5aS9DIefps52U9TUghfdPd1NSG9rc398rPG3GTCp1/8UWynyvxlL+BflEXJevPlxFjr6Zoc67
61JrfWY7sqq5AioppX2oktJWETssyh07H9Tr6rSOBfc3GSOrT1fqMEILfIhTb8OeUVT0wT3DjNyb
bNv+kPAqrdgdHfcXEK8YYkLTuXvsWTp7FzonP5goYecIOGHedtyl+ZvyPAsjhCenm1/joUMRCsAN
eepp+wL67qkmB1WGa567a1Ty5vu9GdLOwqzlK4q9Uit8jr1GXJpuGdcjSy2XryrvIvFkGeWp52ff
TqPsxhI62EDBgWRme+1NAPr9mmh3bldvFxVKvz+ICunUwXBbE/rW2DiYTG+tPiXJR1lkQMG2h2zY
+NYdex7dUFiNcVNmQtWY3k5Q+pzWlheNS+8gz7F7XAOgC5BOhT0BFPvjWv0xy8xGu27VFoPJbBXf
wLXZ7wLcF4UY6L8ZKYWeEi2n1aWnpB9nEYJud5hG6VbGFZR0w3hGKUSTTLWO4nXsqfQN/PvqtutQ
9nRPcJANElOX+SPwp8YTgV9qegXRY/uKpQODhl3TScdB0YPzCgQFwE6Lrro4HyyzQEKqW0TEa9ly
l+9aOrAWf8NL7Y2eGWz5yPHOCJM8JVPL4WI6qnlNHKs/Gl4NIzZzbX/7XbVe2kJrfm8+XR7hutoL
nSFjIfDkpxPgkkePIwbMLUFiq9W2sQV1YbVVZDV0PEcNAvUsmKymSq+J0g3nIozORLpSOlr6nFQD
gpZamvYeLBBFS6pbjf9ATTcyx7YR9zDFSSWBtAZ0oOPIBageZrt7rIR7Gqg1QHUIgOkjXrqPVRnw
YveQbfNvdyv/FiNvi+Gu2qffGWbWcq7o2lE8yPJPra03TTJTTTlHmkevebBM2xeb8ZXXfLhM/nnM
qyqCOduVJPrGlULm02+PLKJnmCe6zwnKL4y9rTsOWJn861b64zwYR5XOByxB+wT6F+WhwQ5afHva
cP/y7MPSmzwuw2+E9OglaGcPFph311xnKNABGZhO4oHMH5t8em1nSWdL9cl4e/X82dz5M49EUdju
rkd+hOITsXNxgVR+1Xsr1gBDDDFc6tG6OEwcUHgtGw8iu4V7KcWTo1vtyQIxCCHF+t00Ow86x2YI
yXjp8gS9TjYgU1YJKFde31B4XLrBeJ2zcS+zeYgg1NhpV284YGlaA7PfTlaWfQ7S/dSr8uK11cHT
6kulrU7Ad/8JSnRIjJKNIgFeS8Y33igyQhOwhN5YUIIzRix1qKkXgnPzUl3NnPBtVLYno1+no4m0
vZD9YfAQK3vNcS78V/B90Evf39mDPGRd/WIQqR26OrmynEdYldKXbXLrIPWLLsxMNu1CgrW2oxZb
1qYY3HJGCl46lhierWQ69alrxd3Y/CjLOHKH/6Ri+picFgV0jlCkNRPI6PTMQPBucm3HwfhnUmeG
1ukwN8WxQglqr/r7/XZE+zLEXMvb7PIhW2sZQgvKJUo7FEEpqvGuMG53h0pX+L8s9srdIOvvnNsD
+UWxW0d+7za2xxIhdtrB1s1buZuzfkLik//N7HVvb+oRmyUKLu0ty9c/pWGdPL5BVl6fk5ZZLMhc
5wEHxmViJSXwVB2kq/9bKQAJ5GTsF1a6cG21Lpq1uy5MfxWo2lJLh+8exsuGVLUpPSvY7P5LujBP
JATu3AIFNFvTyV5mRmJuUAcwoRmt79lwwAob9Yaw5QPZcb1vNe029Pgm7r6psJesCzDnSPWG6Zzk
qBPNWhtDJ58/RimveemB6xoomcxuOrSz2Oc1gIXn3kW4aWyh27xDOothCvh84aiDjg/IQ79ngMTK
Yip+mK8RRyD57j8JOmMCMVHBLKsgSl+8bEt5Sjz3Wrni3SfBqeN9A8XfPJVa1jKMbrfSU8+eJR7s
CQ1P4pgCPfl84lt7zwZId2OVD71CnY4DYM2Hz3QUa+C6d5+ZaF7uNwQz4utgsB9Rg7x3Cm2E70xA
45qxRyhfvNZVWu8Su38YRh7AcqKhHVA2ZkzNAmVYeypDbg58w5GT4nUR9lNZkImxZlVQaNO/+2VB
ag6my+s9ZoEmvnbawVRfQLFutp69mPP0yyWwoYb4qdf6sxvbR9srT7hnQh+pQaRN2z84i2Nh2c9z
M4xxVhaneZz1fV5N2BpBpFYosN4ovqrB/Bk0yQfHNpmV6cEYrWth+9/EZ0RQriiU8k9rM95Hez53
YORR00yPRHn8sgSKZSF3Q9n/yVBw3i9rkqfHpfQo04JEQO08fE6WenFh1wLE+AHEO5I3j9W1V/9K
AV1hzumbfgdBjWy6iCLbOc7y4IzMWEm1c/PpjzklDGVamsatAoSePMAqrCBHOTjHcVnvXMtlvQMc
zB+vdAs/5bKPdBbt2GqaOdi29HFcqjw27e2SAqT2PR7KtPusMASSCP2RT9tzIaTiTXBHBdAQF+ZB
y+ULMaXyrjCLxyU7ZMp9YFS+54noJFTP/t9Rag9k1T0iGetiIKYj5gC4XZze336ZsKSuS/9Dfmpz
oASvPPrZoiKdosjYtniBMfi+IesN7UY+1N7y5t2Zg1o+mH79kJn9bzeT/9rMjO3WjO8fyAepLYV2
QK67BbZZM+GKS1m6oeJpX1r/UYMvo5LEZjmqPnWkO82c3dTkPDatE3civdWGek0WhHhefrSNeUeJ
+tkv7mOr9K9LTS6eFHi8y+Kw4Haa6gk0F4NDYDrtpywkcht5NvkvbsPqzLnx7tUmSKDdBfiTTmtt
/NgJD5Jodn2hUzJXR1OdoRgajkBzTHMpe3rb/87LCZOASAO1NvuOn1CsgOcmMzvJw0c+pIMPoz6M
1nReff+5aZFt+j5RTEP3DxLspeE1gLP6reygW/vBsQFuReTW3JbsRGxr1TnLXBWXAAMB8kM77FMg
MMdPPrB3RQuOSsJV2WeGBB8Nz8PQnfAg5Ttvqwp22vbU6BmIbilMJDM+Zh3jYe3ra8LulGn5L/wX
Z6RCEG+Ld3XW1YgAbHddBVGtUjwR7nSUlCtqxXxNi+WaNwKN0XCSvnNGlwhWkqb/GgUFwDf+Zq7+
n1SYu61lTsABUTf07zQlxzcuysZG+QOUWOEnWL362ems93EVP5Xt36THWK/4+u/P36ysvc2TQ2L8
SbX1A4k0oSi1x0xr9mRzPiRzj+VvaIEx6ZyP+XtUoCZEpGYmnnKDn1bUs4rw/nSHoZC/LPJOA5HB
laW9Pcf9Uu8Ngit2lrDxRU3tjWX2YGgdp5VbAZ2im0/m5zJRe2MaD+QIIw4cL91aXXDUfJajd1zq
9uavvIlHC3zZH3/1jv9PM8QSY1p9Ke3k6Inq0fA4JRIfSFRbs2eGspAxKy6b6caSHtl0q0fk7spb
18KS1Hgt7wr/+4nRpPveLPduW8T3XyeNc0kNlXxlmVMfUm44x/Ee8GftOYLOi9HAjNRvcmb65Ep5
Aq49657qWj+OlnezTRz2rrVfczuyvPVaivFJNJw5oGizHJ5ZfX75g/ruc/2a2/1j2+FcdVURLgPl
p/P6IrnNNO4W37vvVXybjFx/lyI79BpOJLtQBAc5cjkhTvyZkFFgRts3s3k/a1r5ZZjLWwNcGbXY
JZAXMynVbvqkLclrw7DSlI4f1kVF+7ivIuDj8rNCmWWJ9cfVlR+6efZTZ96Z+/08goFc0sr2HlbK
cb+WERzUnV6GbromGdFsjt68t2XzvkgtiasMj/OUPZpMz4qqPfBXsLLmXDgNLkivOKPViOWAPWUA
1swkFnu0C5rHZOW5K0+v0va6UnuFIVeNEhC7irS5YTGbfDChhRlA7bMKHTffVDmq3WKnZ10UPCEk
ZvX5c81chAks2/uTjXd6cU+N3a6hNlA7sdAZlSOWYqW7jLqzbxwisNLpn84ExvI5Z4Gmlai+CqwX
y6etGhVbrdvHA4kG+G7cP0jyHlXpfZeJu8/87WB0Bfn8LeWnHPzsPZzFC2L0IRruKu+NnUZl+tcm
unWXGXDyyrpa7CCJZ3xug36aem2ntOGFXt1IjpKpRLePVWI8S4cDqUzk35wqoVRpz77a2FHq7AkK
9jAN48lsqMnhuw17S4S2m+603Invv7tJYXlrecmQkCFDlBC9STQPCo3FGjuqiOdJpYGWunGGj3FW
XQSGgzKRCbGclscRlf5oq9OmprfW7iQAYHJdgbWq4ZeXll/JOlwZ4uVd9bAX0B0oqYAYt+ScyfnH
68Vh5nAX63zWkRMhfx2qk1w8H+2e2Oua/tLyMkXg/7TSMkm/EPiZi0e+ql56I/3QkVthGe4ESmju
RTfssnx/f/K2TttpNTc39uFIpsXeN4A3h77Z4/V4Tvw2FEseIniPrcFDEu09A2x/bbl2c9nQJnZd
Pklsrwmmd4CGeqK4e7ZjqyOUQH/fMjPMITGBL/R9TfsNnoDDfJ97fc5dayiR3fgvWDFCd0HZKCbL
jkVePK5lgyaiRVEING0W/KLefsmkjQqv3a/kQ2wt7qZNYJFqeDzxj/z1uQ9LJmA1GiUaR5DnCvU/
5rEi6z4gELWQjR1hZ8OGhURuyu7KKV+7+kv7MNVVOAsWlNrd3pWG76uyLx6TuZP3e/zzt0VPd4nZ
8j1v/k+iaa/SRDSBBMmugPmc5TYU9d4SCx1FPFWlGc+Gvu9cL251GZEWFS4jqlYm8Cid8gMZHufe
1MM2Tc6arC9d0+/TBGQ2r09M2JfWUoh1/NP9pkWJAwg/PdtMk0037K28xz+1xP1grrD+6X7q57dV
TgeU/i3KrzFc1vIBT/BdS4DXeUYkasVLlh860bz6eLrXzTnx9o58h+UHBxIGhey4mDZmVa+CEuaJ
F8tLa5hhynckhppTIItdhOQN8OPs0pkwczTkvNXbBvhR1L0TziWeY6mRmdjsxeLpwWI1tD+r/TJa
Udn3t07f9l5ivopNvoICyZ1lWODPRKaAReWnVegRAnMf/1x18cuJbIHe/LibX5PFfSUz6UC0Eb1l
8Jo5ZyQvMCNG6UXggcWqcDdYDbTugdrQ1jwvRJmtT8aUPOTd/JoM6SPgwRzqWfFJ9NJnDw/uOs21
Fs57XfQLBr/JCLm1p8Ccx6Pppg8uRKLgXQSfdy7S8Yn30kdT+hfZOfGcVTvfcH8BUZ9pkjgBo37r
qjjMotvuatr9xiCbdNaPJxNQzLF/yrNpl6A+7UcqvpAhtGGnMJSDDZPqihwRffr98Gx7bsl5wjYG
DFphZE7M+zRShve/cDFlw6PIKAsk98ZEcdcdDeFcqXPiTwjhffCEEQTPjiRTZtgs8mgOJeijjeZW
dy/51sRVK9BG8jybPJ4mC4/hlKipXztO2ICBagz95XoHDFwfOzhVNulcR172fL8UOGtnhAnakzml
O1whI4IR/AZi+KoTIu8wFwidc95067+9qI95S5Jm6+xcy2EU3qiPmF4TD9rDaiAyDOzW9nDowXQI
XUDxlsZ4ht457FxpvK4DHidzOHqtTmmPgyHNciLdTA7g4SWEJN7CPnMGZkBeh2uy87QNfZRzXtnZ
h/oRHrwgU2k+wzEcyK0YkWnNn46VvLV+vcf3QKyD3NMR+Bu1ALqWLtSKdK+KOjBy57smEN9Wf+7T
hJAC74mXnTyOOm7Mq1BX4HmI4qFDpDIcoI3BNDm8+O/3fD51/0P8mtFeCzRcjQKByf3CJ+t2bWzP
C2b0nM0doKSPInIL9a9xu3jpNwSApROZ2nuOcv6cT+rPpEhcWXw31nosr8PHCpKq7EmeUmEVjKzO
gfUpDa3t2eaieHXW0Sszo/+pZ4yuQIL/cXQey5EbSxT9IkQUULDb9pZssuk3CJJDwaNgC+br38Hb
SIoYjTTsBqoyb957MrUx2atgbbaGWDVp9lpPBNqNN4WNCN3Hw2CI+IO58Bk38y6rxu/Ci+nisZes
IidAtEi9ayx5JEt16mR9JvK3qu3oyeaH4oE/lQ0WLh00KEX5NuMpxh/41/FxOShXNmYV3dgfDbsS
mBxXWycqzzNHE5/1o8hjxN38m+L4Dd5kgDfW+hYURE2+NciuVJFBKlicuX73Ma9yFeC5rIpubcoB
mRwfFl+WrcxTmNh46ftb3KS7dna2vmFvl7dNig5+THMp3fIxiMov0ZCeWn5j2hkDTe4/Ppif0PEu
My+8EbSP0D2Y+lnbCIZE5DTUh9WWvMXa0v7ZwKcSDayiLvNTMn/zICw91udy95Wxe2hK8Sxydfcs
e5Uwh1/gFyJHgakt8F56k9QziM4m5dEY07ex0sd6MazHWH6xCpyIcHcwbSdOfLSxJXOf+3jV3P9f
ocsJmo9VvfYQ1oqCa9MSp5Gedd0MSbFKRPU95vU5Z7UQHQXjOsn3pvzyJyu9/wqfYHLKAAhzs7vS
YcwwGbcufp9ZhGonq9E5S/zO+1JNmIddXHkj2QjuVXkXaro2OQs6Ir+Q27wW5ZvhDs8UMe2GPNJu
cNC3JENrpqRzu28xwxB7nQ7WbHQb1VW003AYJ23S1xsCp+aMhYQpJCKVax/NKPheDNtOOlaHvBrL
PSrRW5O2nzjY9jiDKYDEyu+jtUhocoqZtA6pEllgOCuYe6zLYFrgITjLWmxVScLSVYi361qCKxlG
+Ch5/2hT0AyDvndJi6jDhj85By9TWb9mFpp3qw6EEH9lOOxYNbxjhg3AiZ06uo9/injeNTklZi4u
mmzjOhSsBdDJcHVwwPqW8VwQelqPpf0ycvBPNPN1rujeGPIQJCp5vtXBFyjNhemw0JtONTDq5pf/
PjgbDg4KdiIUcOmPASmhkf5hlVLYkC95Bkv6PRKworCRDwzQjVWiARNN8T8t0Z3N5Efn5fvkdcAc
rPaQmM1TERP6b70XU8YO3t3ogGuZsrBEh7Gs/KKmFpN1Mz86OA7n2b1btvM0kjFZicrHRtFRFxL/
wr/LA0jQlLesy8+pX71nynCOpdF/1AXJ9m6g1SHocDE5Jwg0pZeGGsaf+/1oqJ3R+S9j3j/XafFg
9dZH6UWvIfEyBnguOJ6MOG2t07/UHb8snsbAif8M7W6XPoXrGzUg3tCrP6p2pugjaW15N+ThhBhE
h02JigzBOCtbb9XaPv1sb/0U5BZyqzoPMsHhzh0q8R6VcX/BWbgvfPezdXNykgpTa28T07doadKK
v/OHHqpDzeaHNXNbqETWcvLPd5RSvUE0fBfB1O68ltl5M+50bZlXNZMYlg3hPDcKmW1OWGVUW156
nfbHUOXBajmZqhJfsmxfXBdZho233sohs73B7Rjyvwwf6T1wl2aUWgZlFyhiLEBCbFBQ0u3sGdeQ
m3eKzI07x9U2dWY8Z3wsndvaWGjG9GwbuNVEhj3MDub0XPcY1CZ3ICYq7E86BIQnI/kn8vxM9vwc
pcmXGP0do/aLCRSaq7E+JL6NtTJ6t3tct4Hhk3TOrEdi0HtiYgFjLu8DEPZR5jNumWSkwZ8eyxaN
m8BJ0Lkv9ljASTN+BS8YY9qD1PrV4UQZOeqjURLQM2cW4iTbvhE1dvTq6FnFqRrIvcfwhVAk95Yv
bl6n7ji23yobTZ50yjWMuj8/yU7TiKzKv/Eqc3mxYL2U1DH0QRH8loApDru0bfSAyZuRb+H3aBAD
aZwjmQYeW0ekvR7Y3r2ojM7k38JGUNN3qtliDfvnNpqStcSEiu/55s3lC2tqvp3Z0Rh1SBLoBoFH
9X/0nHuIEtsuNQ9LGdJ54Q9PyzZ2nPNoGGtrHMA0Ls9V4ATfqc/9VET3Aj3DCvJj7mbHQIWnwSJr
B20Np/HJ7N1jlsuHqSbpS/wd8glTiklG8IjzddpXL808gODyLkDLorWb+T2V5NCuDa+4FXGNxzft
XsgvI4IO5T6qUgOzbIe3CK8j7X36uzR/buU9d0gucT6+uAP/fc4nHAJ/XopF0sWUyXCfThlKDy/4
CXYQTpzAfYkqJpKzvDpseCsn+3GsvCfTyh9bv38ZouAjbEdNM9ZckprSafl4rcXLoqm3Y79gF051
XP708CqiVWIBuFrAUOiGsq83LVM0i6KXhetfJt+oGud7F1cPZg9ZDlRTSD/C6uMds6ZiOw/BkUrv
SSXqUwT+NTLxGBqN+H9xCQJinXT1Y+nXh6U/mqjSbWbfTli9iApzqVMVD6GcDpC/ToOn2PSB0Ek1
3gbWhXe+fLAkgl1TzfFeNHjHW5O3OYTmtrXtvmKqU2cbs2nKRx9v9KFJNNAep+u2WDOtxzHqo70S
aXwZw9R7tiAq4c0157e0oUImMCaOeiTTvfNNI/qFQECwTjl+tqnHwX+PSZ7wsER9+VCOHDbjVB2d
XkFT0pMA1RQs3Y56cDA568r8cDnhV652HnppQVZbHJXW+BcrLD0Vl8IiAxiiwYFIbTLDSOGtZ/pt
cYKJaPwL/AkZuf3nduEpDAzvSnifiRiGmU0aElbqx/4O4nYp9OS3HYb3oQAepuqYgyqf7FOedMl/
dcC2EZeSYb2M01whQqzszEbmge4BuLw7HEZcH0xt4h8MuPosYaauSpr/2S7OdQCDKGmjvTFB1Opp
spdfidrugx+YgXjun/Is/EXs+GBB30GhtIK7q4yVGiiMijC6BgLmgco/0yEhKOdX4cqCs6T76jvw
7HPS8gyTC8GUGk9v9dixJcuYvroxP0DCOzOUePTwsse2/6f96jNXwyPEvr9F6nYC/UZenkqxAlOg
21f8HdGB6o6is2MeGo/xO6H8N4yDkO3sAq9yBvBsaH9DLjrZMnKJnPaXQCSTQeS60ryTwz8OjftA
TAhnWrMjdH/BIdT//0qHS/QSJ+F1UPBZm2QYLyxxPXgDrDrcM09RMF4EmmxW9V+iH785qvyd2yY3
TAeXECdULJdwwLRR9XRlMFiu8SH9WDp9djoPA8dktbB4vC22gqfQEP0eIfVzmOUZDgkhRhJALKEd
kg08o203c9GTaPxyivTaYatYa5kw6OuDG076pyh1mNizmw1Goj658YQrAdLAJjX05xgSakv94F/J
gltm+/ViAadoC7zmnndBybuQm1gCaawrrwUm2NVkaDm2Vy4e9K2tkgJzSIXi4db9M4WZuTf87sl2
qARCE04lyAO+UQnUQ9vObdKCgQAVL0bTU5Xn76MRQRKco+CYenlzUYrgjpysJZ7eTYhf5n9h1X61
s+U/DWlxJeXqn9xpaejw/q7bZVlU4ShGmIyUV8HMMs7UH1raT+/YNDZQjaq4F1nzo7Gt4Wh9wKl4
RdrPSbliqbNn5ocxVulNNBfV0Riy/tcSs9i7c+Tv+1KY//qoKYIVOyT40KwRKcNvGDXkWGJVHRS3
xC3EPijVh1LQ7RB8qXozuD0KnuuqkFmx4jaCzxNGG5055t7LrDeT7vdNTDyGBhGU2DVferP7KxB1
OfPK6EG1BEBUabxKLcV/XjQVvxInAU4TYPfw0ia1bqhMD2ysoQDy3ed45LgcehuER2xORw2EaMWv
keQyWtg/WfgkixSwz5i9WMzCKBlLVlQx6mJbMjObSSIPG3xX/Vz0lwSN5qV3/XHnl65/ETnB50hO
NeWvc5rZZEIgsgMr6jO9vWa1/1RrE6xDiovbUjmhZScJQVOWZoiZqr4mGYXy3NuQ8mYVPvCyZAyf
WWU6UatHzfgPmYfZyaCCO/lwZlNNQOwhG5T7Bw7/rdPNjcDjrcL8AN8pxw+hIUmJkVFH0CWvYR1B
CemoNdrOLrYBWHJgRygI8ICHfZeUHh1lcGcvDRxST0dXpdVX3sr/2M4IprWvsNoLq10VXlXfZdp/
jpg0XDs69OZccHpQ0NOVnzM9W6tBJY+DInKvB8LlZGaLXWdH8LTclllG5jbrYRytCloYv0OZLW6y
yDmiCt+GyLGxUJcvMrfmdVDQ2hM/qrDzx9mVMbw8t4MlPwIP91FsVZ/YU+xtNI7/3Ax+W0L9kU1M
58apzD6nfnq1rP7meWCk3CarPpoiVZda4tdWQcSIrWSOmdVnC6v8ESXtZnV+ug8redaxakPOcnIa
dY8vxyydDBcrpg3HmnIYuHN9EmWHwduoL72XOkyZnO+RrurBEemD4WO3NqJ8X2FnWxHh/K/r6z9T
t3voHhVos/xm5QntnwlHdvw3czTQiwy0nlDGuJdWDlO5qE/vUd4+to11G3MuEadH1SDiqNaBW37J
mDbX7rqnuO7AuJV/XST+MG/6WxQcuHCO8a9o5icjT69VDjVk+YciKakFKecgCT1R9+AJ9iRxCQ5q
11kYBlbLm+GWiw8Iuhr1xldQdIiLIV+Gl3fzBtJNfZZx4mx8clZ1Oh26CDcXhEWyKGFH8XdQkdqL
sfEKrBXBcxI0yRGNKV402XztBb75Hfiz8dTiYDt5kx97GwiVc7euR04q+mksd1Bmmo3ACc4KFII8
Uxwkax9nxbksc6YDo+12REw1WywS8kWta8iLZE+z3s9DVD0NdZp/5Y0wmbhh4GQaLDyR8d+biFwF
pkEenolX+SEMNz+x1X38A7dFWrdD0fdofmGlPdtGVb/IAq/oXGOGbgIzuw1tpZddSgEYWasTJNvC
nmmam7inRnriTetJY4onSc/XPPYnzN7lvptCcc6knzyyOREeSufMz13yL+SnyfH85Na3o43u1xkb
5jm+FZX4AnpRt+QTLEzAjiss2lOTv/gZq5PrMcFarPUAyQ8gz3u+BEHJK4EWfEAJoWcyB+0cUQWy
bWTVPL4F2B7udZWUD2TYXx3dEtfOdI7/rDSinY5DNW/xwQ/vCumtxJG/1nnA+QJ7yv1vrIT/EI8d
gUY8X/5/AsSUWsOvzFcpxwgU4GRor23e9ZBCQhHBvEEUMQoMs24TVN+6Rp8zI7pqD1jTrcNhgEPM
Ee9qMsYIXc9mj16o81eRNoxqYmcKmZkOuN5IX4bgFNj+8F5NiTiyBFGu1KzninS4CA4pCwSO0BP0
wQEOj6RrmZiTzDDYEG70T4CgR6AtjbhEeiLr1sXeXz+01mKHnmyPe8+w/nPbmuM5yRTJtoGmrgNC
nVnJ+MzclXBBRfh3mgh8GTigGGsRYHiOc+SIyQiQCRzHe8LjSG3qm7ENsJM4GyvvZ0p5U2FM91Rg
YYwSf1AUyWAw8XPQrCpuJkkW4GyjAKY064Q7h9brHjOG7krpalcWmEOqYZ5OGhTqik81eJ7nEGMr
5/KBcLv3NVRj+NgHgzoWaF/rkG1EvDp9NZ6sYY5OglTdjz1EKAWyHA+zKLy1N2vi0IkfPk+pm1xJ
vM4nizzYWZZTAmyum+J1ZsWo1NgqP4jtgt02rX9dhU9z05S1dciDsCeg4MFTTg0Dw9iUhQsarf0g
p4geKOki151np7ugGrJrzFN0JTAY0mL5yt55BZ5LTSwdxTwopqsjXeBEHoX7SdqEyZ/mfALWH1d9
DZVX2j96bo2jmurgOc+13vFhhMCZOtc5+v2ESSZUZnJyHOaR65BIGUjwYsjxnWZ5+q2NciKaBBRw
PQ5VvJ0cLRhCGUgAgTX3+BKwpO1ivG8PjldwPyQIkq8JvSR0TAFyk12V3Y+va9r5QnjUOOPkoZPq
0ijeqjA2/BWlFnsSptTSj36vk/DYF7iRcJbhb2pgGhGJxyp77MokHx/6OgkdKJXuGJMbtQOGTCVW
08TwFweSs1j9mylE00R1SIlhzYbJohhORxr61EcV64y1dquU6f8oiR3nJEiZhuuLM9sIZRnww7Ux
B+42rIN5fJjRNp5DbLtrS0wCS0WUqF2feGO1FxyZmypqEZxDjqZKV/rZcbT7VvhG+Vz6RvYSSGQZ
jBTlvhy1/SXqXK6qlBW8DcujHhxQz9tIo0mVDrNdGY3ULTyU7scAau+lmGHZ6TmEFaNr71thf45W
Zd9WDkiOWXb7josRmILpp5tU1s3W8elQwyqtw0fPaYuLFjGckTawwfPW3rTG87CsQAhSMisk6zus
Yxxo44xuo3ynerekW7zkND6E7UuiZ9okB0I04DIagcClCDemqadya/WkLUjwuSBSdHfqsbHDAhP9
L8Qa/08Ju3wCZgvNgx3sVxmQ5svrPlsx7pLbyvPFWieqXrm1We9lHIo3QinTng9z4X9Q4DcFBpl1
CN19Ra4UOSH1Wg6l4K8JA0Cm6Kmr3miyKwsUR/Wo6F5vynX1tE0D0GAagvpORo57syp3+KAGyZ8C
E2o6CWZ9Vzj8mAd7ZF1jhY1jR2YlT7YeNso9zCzzK+LsuUYl6UTXUQ1KKvSiLxsP0UYyxj8NNtT0
VqDhx+izFNGVfzM8nV6t1jeIwpvF2XQS96nJNNQkopF7OWDSQG+CeEFR0ByzxLDv8SjLs2gFO/mY
L71VeZbgek/6Yq8SlB3bMJqLQaQuWwUlqbmBbPyf6xnBf32vIJuQngouylEQ+AlAb7THPirJH3xr
wla7mfBv0AHHWEumsEe/zfJNZ+fyn9cL45ksAzj31O03iUAqdVE6vIMfVSSlHaeoeR6JxNkzrY3T
U2zscFxbGyB6GJjrWh7iEfNmLeCk2DURTQtBYWeR7l1WVMIrEJXeD16U/yZcSjun4bBP4FytXU+B
K/MIPhgESQGNlo0RbFqLyRbxFbmpfVxkYZwxQ7FshI1lBOOOrEUvKFUbsnxx+yHZ7n4TrRf3B9+t
ptsUT9Uh0zgzDn4KUQ8oPWNEU8NNmIeQGKc7qHYPRm3YqiRKHsOksf5AcBAkTRP72Rdz9AQaoCaS
WeV7Z/AMlON+7A56aoDXhXTPuDo6bbA7wZ27Hym7rNjVNMU27sbeO+FDLC+z16L6Vi5U9LRmCldP
3alzElo3yTAuceyfKRu6I1QuynGHYSMrZ5yDbXfMhyuAqmx7zffGAPXUZYh5yydyb2su9iWvOAb3
WgVfKZ7cxXMi7imaCiiMcmbGoEdnk7SG+1CnBPn5kgG99LO1kWno4ZPVf3Yf5CdtmOKCH1d8pJMH
CpIWlLqvTOkKVglh7p2bG/XGcopgk0TLvH+I3NcpdPsXe5hfWXieXRtj6Jhyefm2dVIfpQj46CZu
/PYlSH3mPb7q4w2UwOGxHA2iO+Z5qVWQRYePLmBIaw1YGEy6kbQBVMcegclYADjEs0bxXCZvUvjb
BvJ9UFbQwEMQf/ZvrRo6Lh/nXhH6VNLLhDuN32wjRZCUmNxTnjUurkiJnTv3xPe9nna23KA/Eu2J
7HrDc7XDKsnoL5D8r9CM7bb/sBju86jCZ2yz7zQav3q2PUzOYK6cWawMqgRWcuHYIrKphbOeJfit
3hUbHTe3OEouDpMn7NHcMXfyI2DTzDXv29ryvEOQ1SfPaJ+6JuTjgkEyGXSDzS5r658qiG6SKdMk
W7Jk/jrv1G8iSVtV8Vdo+yxd0PMmJp/BUUXzFLLGwAWGQkZz09KbFgqOdD5a96llNB6OJhG16M6k
7TBnQcnNyC6Kejwq9kb0Zozhfd4KFldEPJS5cybnu9NRchbjdJ5zrgBA6+QQb41/HRNWJ+ifEr41
q7Zvplnjwmkuon/vi3dalHOeBJs0YQZaeKdZYipMC6R4IH1YdhGC635arMTDizFONBqqtnZT2pJk
gdq6mhunOTaObz/SFOSAkKPeX09KVpdxZjFIxrRNU0Tiie2j2H+cyxphJmJ37C6yDHPXmmLeoEUB
a2s985/j2OqWmlS1Qi1lKcHRlY7gYHRll57zNmevA/xWYsDwLMBfkZNuknq6ga5LD77jt8R70vC5
ckVNV5ZgbcoqMBayn7CK8mavqrZqPwqHjQ0d1S4bR7vpmg+q+3Zt5OJcZvPT7BoK6rRjswRAIK1M
hqgfIqeoLprlSk8j6CpcbR1KTVdi0Jauyl6xvgPScuf5NbZVj+9qrB8j7aZ7gnXhzjCM+tABwVjl
JUTCZiFAVI60sMOW6V9S5N0O3XVa+y3r59IOpnsoB64wSfJ0xvlgQ4rtvRUztS/haQ5ZgN3Zzmhn
nB4s2BanjGUfW0BvcsdaqmV3gFRHv+o7ApGNuQcPayDakUaKbVh6Mdj3s+sDF3K9wjk1URkJouTg
ylPHCw5xnhe7UiJ690NQPTuDO/J2pJHzBdmAfSFWkdtf6OzmBhxZxEAWxN1s23/V4OgDoBJ/jf5N
2KNw8dsE5cC93anNAIMS6onnIqqMRALxqmLDZHF9m0YMJhWTuL0DfnVFWQWpxC67leH1n9pCdzJI
vG3ZgkryG5wJJT5PFpxOw1wz+413fZECkizIdaYlGmhu9APMCTJtKmyyoy8bGBm5G1HYJMk4Y1of
CTN00TxvpfDaI0Fp78qaKvcj7Yv8u+T53xUdU9AEQ/fb4CNu8RPPHyHEbzLQagBqnUzVVs/Gj2ry
jJOj/TWhDWxSctqw3y3cUHl7K0rf3FYNhthAmfW2Mpgpy978QSVs17iE2+0sveLo5y4GlaZyNz5m
1wdguOnBHgVrRUQiiDsX5TuRK/nUVQPaKKfsscslmGiD6VURxOFZcC1+96mo1/mEZQFnMpB0P3Uq
vMBAgiM8N6vWacU5tCn1jCTHPjVV1ZPSufXWdFwXVojdTibin6iq8tmBu8ZqmNxjpYeO18q1BVK7
0C9MEdqjYFDM+gCaT+1kamcJ26BvAKzkRRUGyMDpd/006I0gZneR5Bg3UU/IUHOTnMn6Y8friFaa
JqiWOraHK09zznQmY6UFEaTh1MqYLcNxVNwGLeu1NUYuhYsT7rO4H5/nJAOEMkTxZlQlVkqJf6rw
q3I92lRmMm7Kbag8QrOiEXc1Vinx/L5mPfJkYDQriYbDzNP7vmVZUNfbcqsjZrZWb078AvP1eXLn
m5Vlxr+gzdv9kNTdpWUvzI4ZpXgI0xz/Nt3BGcABDh2H6UHQB/0D/Zz9YmEA3sZxg6Mx58toTB19
GUVZvo1dpB8AOZrPquJW8KQkTmsRn3joJm1vyNsaz2VY+xtbxrj2AhB5ZExIfTgN5U1lTEeJlrsx
63k8TXmiQLliz9FR95EFXe1A9GXykvgYDvkmQ3trZpkmUmdotcommT1YXVdc87Atl1NS7ZsqWVwo
ZrMOQhbnFP5AnUesST1LvtbrMMX9XyMcnnVs4MWbK5B/O90BiMF2sSZJYoHYnJsGbpWwXplwy13U
y29JEXfqAPueifmTDDKAExgl5EMQaPm2NCrCSA5JnCTxKR2Kg6pD2hT8vpSVpCS2oW52KEoEil+i
bty5kXXO/Ol7cvmxpE8hW9q/qd+/2XxQoerXNqAaSILbmdk2i732dVjA/XH2yz8HfsLL6B4S90s1
HntVq0+EFyRe7CZTLV7xe2yKMFi36joqva0AD2Dj97IELE5Nqkyj+E1XYy6gFwQbwjaIMPI8og+B
CVhNXH2uj06fj7wY+nH5u5zwBCf4pFNL9ntApThTZXESUfKq6/yaRxiuLEt8RqwJ6kP7knDDKMhA
M8uoHQdnryG2eTtuMji3q0g2l4ojuw/0HZLHTgYlTufoMMf5feI3ZFl/Mm2qV9UGw6olcF4nCe4A
B4HAaG742eYRNtXgYAoKzzBK1ggsa8rph8SwPoXFmY/X100boihkY6l0OThZRFb/ZrVEpmN/0Si2
qZnvQhCXG0OoO2MVRtbQHHobGtG1lv3aSq515+9BI6L6BfdQ9tibs6OVwMhv8dGADW9bFvMp0nzL
I5QQbDWL5MeAULkJcItH4fybaJj9gb0eoR2jGGDe6DNiYvPGdKBszaATu/ZtmG8ujCbmm+9GweVQ
PKTmsDXt8M3STGLm7GDY4lCL6GQkwaEeyVF0wHwQpO8s6dFH/u54/UfOd1zwpw01VvssAYS3PHcR
tV/qCFhHAakg72xP044yAMPqbxf+VNa7mscNeFz8VIs/Ov3PDW9Yli54ClnsIYBH4knxLGvFU5Q7
QH2boT7PAl1tAa8COiTWBAsMKsYqsPkhopTohN7OBDSXxzAR3n1Mx10mn3O4nQlPuG+2R39Kv/1C
wNKmZh04EN8n9W1EzWo0PzIUSsGXy5aZi8uiAXCFmGcjxB7OHseIzh3j3kkXUGA5uXGnyeSmeTbG
Ul74P3n8amfMq6DGzTxo8rsWqxTwhQ6Ysr1gC0p664J7cOP06pMnRy2BhOyEAuWwX2KJ1S7oMUmk
qn31+/zOFbdVvd7WJHTmSD0EusZjUfNwLMl7P3sgUUWxnq2Z/HfpZ2iYm6meBAhPWokB3lh3G4bk
LR56NjPIfwQVj1A93v0qtThnBE+/txF4iBQWcF7YwZcHL++fFv9bzKp7ptm8iWqXGuPejCQeAbbP
jHJBJhnrIfY/s6H+UrXxIs2p2w69+7Y8kQiPJDz5VydpPkpguDDW94GbnkTvO8caM1STT/feu7fx
u4AisYrJLZt1924uGzhHuG4RzrFHXS8IlrZ4ZS0uSwIS1m5GC3OQEGKwmV1sdoMHW36qOGuJyowC
ayoJDm838hoTi5/OyUCGlc0qFGhB+ATV1DjbrcWGHhk8tlCEfDvlkUpTVmrbr20WPUwa9w63wK5M
C0y3xUO1PJ+1EV7ow8xNaXPGjnIkNEYIqUmdY9Cz/rutsa869CvLg2DN7mM+jx+sADzYi6Enl4AY
jK5erEL5AvTA+UNsc3ka0nTYswv+hc0FYIr6a+14eGlGJqMVjveNUjH+y6ZgbFT06qtvAuuJ8nk6
xJZbEi9M2ouIdEH1RmtmBnQVkQs1PAjvHXVSNSPPL/BSOBskYDCby6HihrXNt5jVM+wj7Y1pm1sR
0Dzg5iwGxL6v3P4VDM8FmvfJmiNYos2+n4CRaHnCvkWJ5ncobvnIpj9S1AjCyI50OTzw+rFI8nfo
aWDmk7bcFSnnYBEb1M/1UzCRuS+AQGwkYZm1y9x4X0XOtWmXuj3Gm8An/hL15AVY0UXd0q0TpX5j
c2R/BAIgz54egh2fDcFk3e+9Dm+gVbhP7E+mr4OQzQoZTPZxlJ6I/txZY7Bi4d9dReyiYhsAbow/
08A/n9TZlXuFwKJ1aVyg24BCLAYULu5KOmWWH6A9+x0WvNllYkCD2jupsXZJlrNaZ/xkIv/jeqxN
DEFgsPlOdWt/uR0VrsUVK2r+et5+6SDTBcYSlzJxYAdbY6w5KPRujAbsRNpFP4nfIBAY67FIeaCb
zxDNHwTQSU2YM3sgeg3nQZ95ZxYe7DM7vkQifETZeabRRDrzLbXps+gaje7Or9v3OeUT01OHFWZQ
25oTQ4ky3RJp/oUhcmFesZn5ChtWnaDvnPKxRfu0zialNPShD5lRdhTiPAQs4WN7GFoYUSL2QOC0
LZOrO+j3YBZsU+okjxALA9MC17qBtJj2TA8W1Iszwh/gVBtNFhGMbRutWz+4W8CQm5Q9mkHQRlvF
qQHHI+BGr0a2OJkI01N0X34IkPyLo2n4naQ405rzKOYQDShtxyPdIjgA5e8t3T+FerwU/PHLhoVJ
uKU3kT/ck854Bi2TbOxwgtswUMcakbUqbMB4BrnOQOHPLx30Fc68CKgzTTKJ+xIFLQjZOtFgyGBD
Ebj5lBjtup1tEvH6pfdQUUsOH62BaAXuo5MxZwI6yJutNJC5iK6jal6qCmzrHBkvfo2hzMEpoaOB
dSyZ/k1cJv3CDLbs0WN1iguxNizqK8ooaNEJQ20dJnvbMJ9YEfgaL9wrrrt9XGEOLsx6DcWyYxLV
XyU2dlfQENXNsBtBfUnD+LD7Cet55+1zrtCY3qbR6BiWxFNdR4Q42uwm0GIKTriUbe9s39yjoLJ4
VL0yOjrYffnr+/3Zow/XZrCUehwB9O9y7bRehu/RPvPUFuz6K28Fbo71MA/11W8Ga6trUu6tZTYo
g3La+ovX0A+iD21MD1PpM5aa/yqLhnCc5+KhxjVoUx9mpCLZenhjbTssk4ZwF9dH5abfbFZov3rc
3udITZ8Ny1VvKOweqUnzwXK7W1o07slm19JnkQzhi1XaYJqCCOtmhG8HUDg/UUiBZFsxNIAQd27v
d3gd41s4ge3umcz5NsEXA2sQw2WzTzCoBv7zFLGSaybIs/X83lzVLB+DnkxHHkMBb65O4dY7Ji4K
gDu/g6Wsp9xOQTnZLJ+UNS/mfM5NQNQ1TrVVEJNqKmzGoSVhG99fiHeUb4jHtYUvEETicnswzcMQ
A3hHW906nAfQyH4BXON/LJ3Hdty4FkW/iGuRYJ5WzkElqSRPuGTJZgRz/vq34X4jd9sKLBIEbjh3
H11cetpk64AngmfnEkHNmoQwWuCESmvDyc2Nlfp/kVy6y9Ayc1oC04n6xFs46/gZzTmfyGYmBHLE
R8H0QN2a7zUIhDhsOhTm8ieIh99sSNHNjsSLU/nvWMG+UIfeOY4wN7MPHLuPzEcUGKABjFXlm/cM
MgstjZ1V+eBKUe9OiArbMNAWGaZGWxDw2jkX3cgcFpprg6EAVmdfxTeqG92qHnN0EjQbBEh8bFgo
Efvhdua2mz4a+gS11tK2vV/o5189u7nLyXmq4m+IQ6OEEs9oNgzPRKZnSfG8iudDzLXZ5vDax72+
gASCGYseK/6EcZsshf7y22ee+iHFNqRU7cCBl1AXNdNkC3aIKnwOJ6FnlsZDCJ8X8cEMTGLx6I2a
gsNc7KSvW91zYSjlL2KygVFo8ClavaPBAXiJBysfcMdzmFYjremCt7WOdsFo7csmJm3wprXeWvma
mvc9Nqo7emRv7/cDsJcKbAkQFJ5R/B3Pwa/ct39VHmrxqjoPZX6zxv4UOij8rD7bhbPxcD3RfZmx
9QpJb610pLZXtnsqhWQF3qWX08tQ42ZrYG9nTtrvOmj6u2964WrQ0kuZ1nc3c0Hua2RNuK8k2j3J
9GER04P104z8EzfL7Qz239KGS2rr5a4RtLnif1804dhph0m9Z+smJYh3Th8jTe4QaJlzU6xk5SW7
sVMw7ow+aRmOa6wcKB51DQ3SkfEnvIK77t2N4gZAogt2PX83Bv+JEGs9FcFbUSEZZF9/d0x5QwZw
aKJw3yXjGd36cZr9C52CL7Pg5eh6azPL6Ymw5bdOeWNDd/5CUW/FaLdNryqBhoMoz0uNdQridrbs
Q0RW26CtjXOCGCritHWXlm9CXSMrjfF2sVVpwzCN17oh3qowR/XnVZ7avvK73jKGn68mJ8H/DJ8j
YYfox3R6MeHsvjLE+Nc1ieXNYMmKO7gZInwodDctcUiFNWiBI+0sqvARyAGd3qrTpHTirQ9cng76
SHd79tKNH5FL+92ZGt3ZT6O9J2bSewTAYTdBH7Nwgwr7H6oykBbih2WlR4QlvyJGl1ZFnX9UI/wn
sgApC1gooqKbZ4Kr5YgAg/FXL/C/WviZMy1HHe1+aYOVd6Sr78KpxSBhbu1daylHe8eAeoOBFOKr
LKeg0FO7z3x6TUWhbQTzFxvakQiLCGEvhZbrAE4CyHROoOpSpj6hfqAXHA96BSY2F6TKFbc9Rza0
d/6lqYnr0YCjffUhUgC4Icg5FBn+0N2RgckLXfaQkala1hvXCZtdn7oJs1Aw+JZDEOu/a7tgdKyL
NOfG6Z5/5HnqIr5AFddhSo6YRgGaigIb5MSym+WY+taG4UhAqti4jDwXjoVytmDOB0G3RJONatJM
qW/ZcLkdw+2yZYTKZZ36enSJmtGg8teKlyqutW3UxTDFndHd2z0AeTkRH0a95x6GoEUxVOjZSYf/
s2O7MdeB46N16udii7ZDrhGy2qc512CUWCbB0qA6ERqgftxe3c2cRwDYrbpuVvz4EvtejwlGW8RH
rHKGFR4elCea0WboIyo+yrZi7wO5TSzdaQc7mTBbbnHTUFbNW7sOwT27HqAhp5MOPcu532oO7V4A
5igO6Uxvojyab0XLm9dpIYpQ39burcmeROmmZj0Z7dqHpbaWFZ2x3qCGThciWguzx5jTZKM2B9Ai
RpI5jJdZFaiXOrkOVf8jwBawuhJn54RaYK0aCJcPRxEUKqgHC43K3bqbsv5YWsI7SW1AeJF5+XWc
c7WNWxQ1otkrgZyDWl2QpiQfo9N4W/aadjsl/rzukGzCzqfTZyScpW4dZNtQ9//YnEdqYjfntXRh
c6AHn+CHRF8WvYlFWZsnPTABoNHL4m0qaEKMwTpV7a7WJwG295KKmcZ2B0HyLL3muyUjQhPg/zXD
Ev6qU+8c3/lsh+TQDukhNnE2pyi6Mamj+bKGyhk1N1QTa3tApQu/ArtHg5GaQMQfsm6tRR40aw9E
Y6qJm9VVP7OomXFmomExqOHEMlBDMhD3WMbMjAD203X7mILNQb4b49XefZpohdVA16qOZ+ug9y4x
Xde9TV03okDGrUaLToWrPG5KWl3cCySrq2xiql8NZBRwe1HfH+CLr2rbeo5VshyM+RGLAuJAtBUY
WlQd3Vq7foXu/Kez0UZFFSloq6ISGZ6cyT+leIUapXYeElVGlCfTCPZNWfyOmqFCOykPU5zcxoSq
aO28wGq6Dp3x2czjS9c7jPeTlKYYK7WxMyzsRvtSgynuFD8E1aDILK7pbF3d0kYrk362TOa1mre1
muoiqNlVYGfwiopOE8QlzkbGBeNyWUXV3XbMS9kbzK6L9KNJaRwBgIJheKIW+KrDBXYH4S5EFm1n
ezgMKQwBfS5oLmr1PqzNF5GLjTunZ/X/dkw+KUDfp0NIJWk6hx7GKairf2ddswnd4err+tkpa5ZB
+Vkpxkkrx3dP9qfCb3xlf6QDWc/9Ld0QamItM5LdfEDndkBUQrO5/8WkyCbP5B6JzaVy9K2J3Hjj
m5L2s7wi674KylsOoiK0YvBzijC5W7Fza6r5ZvwbfBkumHfWxybpfBJd7UQ4ymxxRR3uH8sjrpAR
1cj4rcx5nW18P3jx6D3hQ0jPCT1dULWPcErdXxRf6EVFaXYe0Gl5HVi3oHI+jcLYi3wCD2UQrSyY
kPJeHcZyuDgI27N0Lg3tORxHQjhvCeeekRf/bm2HYNASGbARmFEDRpRRTIwjh4nOmDsDKWjhtpmE
3YTWLX1XSuZGRis2tPy7oIKGUSs+426CZzgMWFvLGSFlqNaRI3IXjRAlxLUHwWV3RHdAAagdfkEy
eYDKxNXbCdiOlZCl1M2NQfwBJX41xFiD+Zn86At3Kbx+m0EUUfQsj9lbu/w9oJeD+QwxN2yXqtKc
Np449UKH6o9Xrios1KGeLm1rGrftCJqCIdiYymZvTescKmVNXMPwJpYalHKBkEN9PdBi+PRHDU4V
k8hluuaA2SQm8OsAOU1gHgw82+mrH1oN85HJMhcdRZ6M1texCo113UdP7KSXE5gDzgSOhI6sz1Cu
4m9dOXsMbdObNez0z8hqDtiIWwMMWSYpzRTmqzTA08op36lxCDk6SPcj5XtSxXAaBpyBZE/4QBRF
IqCpaFPPP4VMbjatYgYw6V7ZCAvrlDZZ4MpzETEbNLeHHr4NUfUMNDeDqGFaDBkF5almbGYe42+7
kEdVI5kncWZY5P6vkQwud2027lX38eMOGUvx+zreIrrezAFnZ0VVsxbzSg/QercxmT+lIbsEcQAw
ZhkYDCdYInj42bS2y/layx4OZzZCQ1Qi5flSmOEKVeGvGe2LmTGrLhkY6AkUMvme99lBXVcUROB/
3ilenzlCVl6WvgWI9cMRcpflEcWB8ufvE5vYQLduqVSGv1T6PX/ryfaS9vklFB45L+AILdnrhcpW
pzUn2rqyGGelYPWPS2Okq1Z3idTxzkXgE+in1Gih72hhimFHvUoYhahMH59cer9JFK/EHCCM9HZh
6u5sUqUQKTj+rkqP7ty9Xj9UqXcvbWPDQBFqV2EyFmG191JgXZ8YxwYD0bmN9lkg6LnhZQh4ebii
aYEVkXlLS5IlRv70TJKRMq/tHV0UYIuptN5z5n4Wk2Rs0pyWBuPbaoUyb7DsuP4BZKFeMGnDyg6G
eZ2F7wUHXS/steC1JdFFECzfM4tx0hQ1jFFnEOO9rWN41s5rIzCAVo0ogcGXiPBLL809UKhbBAh2
aLzPHjUQ+e0rBlHK8p4tGRP50XmCML46svyBgsdgMctdvSpSOEyu45AdMGeDC1Mvi/mqx2of8+aN
rDX5w1SbxtcyB5bE6GBLCvPOiLMk3M6U6MG0VlVL2Q//Ekoz0v+p9YYue/wnx1GSKp6zZB5/L3VQ
v/T2g4VRgrAtbWqznnnvrObFqM1jzcwhZRO07XVKB38++XVpbWIWRd0Wr5TMNpZPpDQXDHdYyIUA
oi2HNn56FtNYbm8fUEyB4UZJQaJRkkUMb4FFrkq8aLH1AGNp6z2duI0+5E9EEAC8EkyQhyD5Gt2Y
5dTic0ZDks0dpX6VxQ8YCTuJtStwMe8tiKqTgZlI6koHSnz75XY9w8xQ3demEfIpx/xP4082/jtD
tMrNlOlwBtM3gz/cq5wKC+GROmJ5i6sv6HsnIae3VHdunk3ZlnpwBvOce24bxZvfBqdhlp+drY8L
NQM8hhEuIdbVp0DVesZL0zh4yvvOvmxzRWUa8W1HTqb1N0A2L0Xd/BQURjVOzwVm1Y9CGU9q3kUm
7raYOUnLTNztqr36ZfQxUoPdOcjmb1QobDS+0DV9kxFyl7LnyI4nKxoOcrpow4xWI3BNqskowfLi
K3STbVbRaIR+ixic+UkqwkVu7P0KmLqX+28tou2F4ypvpEYv78KLg0uoMSNJ1j+e+5IEqpX2SiAg
GpC9sOJywko3WBFELGlY7worRImCpKOnhAEMIx6tnavCwKHOQ9SWLj023JhO1MbFNhui6IXez0y4
79npFVSVTTUZ8FLumtMHiS2OHVEbDg8xCMqwvYR2UpYJ9A44vPRctQEnQbs56/X8WTkoVscxNaEM
cIZhSbVnUQAxKj8I8gXdD6FtxoEarEaHzfPTbeROn11VIoMdhlf6G2+aG4WgX6Ch9qR75eCSLoYa
OiDnkuGYutDa/Lew3FWvmxQhmmvvx3RSmbEwSasp41zisjqXDU4JTnfxKa4sCAN3ouvvKHCLZccI
g1sP+apGUkFI8pM2zKwS4aGEemmlPGig/hkvipxHa2ncaikm82VGU3BEujUp2pT1VoYQwmvqL7uO
z/rHKmzaWl3i02pHTYne30Z0RZ6ZQI+W9pZp9fyXhyXC05FELJTmmd56FrJnkKaJKGRmWJ0yeOP8
VGH4ksMaADn524EEJh06vfF4Q2CkiFLjGX/Qd8Z7XzAdfakhBIQBboNG4V2dxjDwBOhI64G5XqlN
GrduwokoLpS6DQ1uNfQeb9aEbIMfhjZ/383aDotOSnj4bFdJszFqaP8mqhq0GnS5/IL6RLPz5uFc
EYBrZFmkgT05K81dfMk5gvIeWoXZ7i1ClUbU34xlYGpT7kItPQ2k+yT4J08RRAo0UbIlvgk7qDID
IqzTUKUN3RZiJWaExp0dGMFLwDATuQXePk5xLMTsbqcy2Xg9grzMN5OVwHswKu1DK5vo25rxkxdT
9RA4Tse1KodQT25JXlYFPVYE9V7xzR7yTscDcZFhzsepRuoz5Vm/ARocGERK5SFuJqBLOYDEOtsX
tu8zyJCXaGZrLX1X4An6YCgme9aFnsRwUhheg0uMatoCyk2gF/d4zxD/w1Ncm9P0adnFie1t5+P/
DZNr787Jrc/iTdJ1VyanVm4k+gPY7Aq6K/ygOLPXCX7zK6go2oKSRMRxT7+ErF6QchBF7IyRdq89
TrcmpOaUZAi0aa/Qg2mskKnuHh3GOR7Pg1Wkr1Ge0Lty+u8Zkc+OepSqGBdXPWj3oq1/wiZ+eBVR
CbKYTYbIP+U3+1a97115p6G7nyRqgqFPm18ePnrEjlDpBlq7vVgx0XBtLGUNF1OV806FlXx0WnG2
h5j76WyCzPywZfOYFP8nYKsHebBKh/FqhdoOnMMRLN3WbfpjM6Y7ir2vbYhSD5pTBltNEbKHRolG
YwLmgn1alemK5I3snFkvbzlL8Bwt7ncGQbksle8AvbS+AxbUnuaiWNcOBbq0fsNVZWUk7l/DtJF+
zyetYdYqTummJWmOFgMjC6YZsRnBLUNGGGM0nPamziKwVj2y88JU/J3cYt6VUU4UsvafymgH5T6L
4RIypwWDewMJq6cmHEsXk6rqFnOFwkHf66LVHUeKqnk9LFxAxLMASxsDVvV9GPFBN3xXVXlFJ+Ws
ZgaQ62bYYvVASKRKW2USrh2PGHYYuCvasAWv/FQ6mXFqLqXVymXltOvRQhMUMSG+MEexq7HbSLV0
p8+UMislYZh3vWCC0VYMk7BibiIHOFfSzm1ijR6HaZ0qFqViZq88HRqYz5wEnf3lBPNb0s4zh/BI
J21rKBx8xrTUlgkOvBtKABdAlDFgUTuEUyNWJfJEBdNcoWPjieaO3jrBiJAJy4XZ9fgUxd5fpD3E
6FPEZG01n3qTEmxtVvS1M+M2kjMlczMwJgtSJLW1feTW6sabH1ULhcXg40XderAgGQGNT2yoBWIm
WAo+JjFcTJsZI3VNDh91LpnLjzT4SeLGKu4WiLSAGUmfwU3ZgEOgeq4F9euMKedWhAEsnLChTyW5
beH4t2Kmsa7tbd3hUMeIHiTqHbridaT7v5kherJxo6PrOS1LBFGlB+Aj7N9M17i69fhW0rmyx/Gj
SDm6cv/pMXgGK/6R1eSQg0UMKypGppqkml+iEZTNNLTIeuaq+9aBYH9KafqHrBfhxpj8LzdvvguU
fyREbGl9l+5nqzji4cPNSDZM0zIH614NPlkq5tsEOi/RdGqy/bf6NAnd0LyZmSXPz1kV7Qs35Sia
w1us1yOM+u6oHuWEWiuf/5mDs3rFuZTz1udl9HWXMaHmBXAgPS5tk+qqWWYGuNaF+zlQ1kiaboFc
bZ8Q6z8Aip0oA+FLIcdd2NnHGjsmIeO1bWnvoZls1Qsx+Ahy2PVQI5ydfP6A8stb1ImtP/roXYzL
pNYWqy5DBecRZ8imeI4qu6gKjzMD508tnnc04lDWequ6haP6qEDAxhLR5tlj8H8oMHTIzV8A1Y6i
t255t+94deQePSdCFCxi63jJgP6yMh7jwKXGe7WILQNxtj5dCloY1t+kfDRJfEypgCbkoSlIFi8o
WVEouvjdgQk+wxYEH4htmWLkl3MNOUNw/SUOdkrY7hGRMV9Jy9y9oNtf5qjIUsouMS+N07LD0YO1
ESwQSrPNpXcus85p0jKG124MTe6tZlqX1WeKcHxAYOAa74PzbKxvfp9RlptpoDTMtfLaUq2G+IAS
htqLc8KFYG0lmAejheA7bJDabgJNhuq0a8bL3tbRQPTLWJfw7R5csBNcGkATzLKUVCJtHASxR3HC
JR+HC2UiryNza/ufsHimYPj4o4DjwzfOo4EIkrk4B6Ku+zLlP1x6hlCL3jUUG09pcJa2MS5mPuxE
YuxREa3yTec2f8DGC+Yf873BAJRa4B1WgGYYniOV9bn7PE+2JuDkuMI/075FPqX7+NticowJMjbr
otvn7GPqJ2oaQ1q18xUGO5/x11Hs49AlY4oQQZHYGg/uwsjEeYQTVp+eXYJEvjtk1Up2aP6BOwpF
k+n2jyEfV3VX4kz6Z6Zd4kl3MYFac4ZPnx7vOLEh/ffAWDS6tLbqoXQcWSxJJLcvM1FJ5Xxh0+lx
I+RebUJ8Q0Xsr0EDU48+TN5yMf/hb0UlLibdgM5KdzOaNaHmtrBP905D86OoUw4gG5vz3iFHm2AN
eyZGkqoUOx3UnVGLyS+fBgIyAJ7q9/A2sHolCG30B4veFYsxhbMw0Vuji8FdwDNs6xUTkw6PYfyO
coi4ubNiDWr9Sy0pnagFiJ+OvkkKBkTaTcUIBl4jKz5uICxUj5IS8ptpv9no0pz6y4O0ZhB+9NpH
EtIkFLtqfhtgU6Ki20eQRNoCuIw4ueCLrYzwClO8/19oP26S6DerfmKDhn+h+b6itFAQIGNywEfA
rDOdd9rA6juszqRHgboTIxQIlQeueXaTV8sLdkxcAa/Y21p8nPFUJyBQ51EVmVsD+S+/VMlWGfHB
IwN7pTB68Mvq1qP0BHSNVizf2zZoSYm/RcRkgVGsrPoroVfEmub61FOnrMW0rtwbbBT03k810yc4
j+00dzzkFSaLDSmF0uV0AHDE9Nt3gAqHDMH7P7xTbT79aiiEp8mTW5vOza4ykpXRTeoKw1Hfp8ZL
xNpwvXJNU2StXtW29w9W9kyaC6uTq4BuduYC1OumFu/wgsvTkb+g3b4seb1GtgNPjyjjvRYgYvmO
GGpSPzyJdslGvXXUOQsWFjdOEO/moAAKTDjmG2YtzEGX02J2XtHg9DNGxC5gNlTZs7XhLc/YLtkb
Kutb/fJeiY8UU4PfO+Y/DYQeVAIAdvVjBtWyFs0144bQLn7yNNDQrE0Gz1jk8VeLGqVwQXwZV18+
uPaIkRwMTNezE+zdOG8ucGS29KmrBfeFVJ3iXutciyT9wlePtlJIhomPxzs6tf2Ehk7txkz0Hcg/
OY/nz8l0dtzK1NRPucovJYXpACa5GQYfNEzquLuUaHgjbV7Z0t7zLLhbU2wcQuSOAft13GUrSsCM
w3ckzu98+IlbO3gf+NIsRpJT2lgbpNWrKbjXeLD2fbQLOUl0iooDXNtpJAbklcvLb5B7C/yD177g
BOG5MT5sAdZsuVddeu7MT/UU+lYePIHNM4Fb3ES3qMBnLtfo1fDh9PKoNve2RkCBHrqtdCi75laz
xd4a82s4mWpj1Lr2ndY/ErqYgjXDUmG67uxixSIBW7EW9h7bR5w45BdP/h/arNsPceuiMIZxyFvU
s+FHr0K3Xx3+hkt1S+WoJz/4EDHXw9f4NThTVKyu00A5co4j+VGEfHcgJyow3HTbTQqnOB7Tdew/
wxjz6Q4jopnqBkqCLZVoimUBrEtAqyF4RRXKqvehACbEQq1Eces9oKGIqdSxwiTu0mo3nDipj0rR
QQIo6N62m5LOVcnxMfYP2gGnuMkWWvPEkkjtE3LvePbaJYwwo0sPQaNGoZqbvrIuOvKvasHgL7+A
b8QburKc94wAvlXyYoY6s6T41ujz1BSgXaPbsjaQ73jyMTEowkYWRcYWat8qCFxC32qFJdfK1Pzv
ObTwr6JgkxMdxJncGVV5V19QdNWCHdfR022KjDu4pkyyeQy5kj7u6STvuhpQp1GcLTIDTs6R8WV1
TnClBsmDB6+jV4JrfKSGjs5C6sx/4TId4ywHQ+hoG/ZqGRtvImifdqEfwZW/FiJ9Tub0wq0yAmM5
1sGnejW6iWCaV22kyxXm1bUznFfYS8u2vHYVrxTdWhXHcGeljnaE7wbDQheL2FVPiPLbB3z0C0f7
7DKCotGGBIpaiT0FR6izcpnNyoP6D1ZWWOTRa9VO2CHsYg7o0WH879J787pPTv10qHrQcbWxqbq9
Xhp3tUg66FaoKUHocWo3C2xcdtwCdUYPZFpaeVdvzlx9UHgCHwA/uUeDkKT2zsC5qKCmmKVirwXz
SjB9YXX4T3vsL9M0Hbq5/muhhV5Gdf2NqdeuzrwXo7UvopmOoa+t4KdjtgoFxR2aL9pQl3Qsf5cB
QOQCZ9NK6DeQej3ZBJNKRKUjfupWwmR2MA18CcSvPp5QWdknITAixYHpoE3ph+6Hez2wD0Uv3lJH
XKPAtRdmCmLFkvvBmY7wvvdzW+x9GT/xTNzi4bNj4v8Wg+nI/fSbii3PyjA/ZN4cAYRv6yDYm+wA
1My2EbCPBVNPy9FLr4Yl+VCUgm0f9Euu1HYsjsYC72dP4+9B582xrE3Yz3hqRFvXmlnLgdhAyVvV
Rndwq3CEhwThguMwGyuD7AnzysHXxoUblT/SlUdbq19HiTWQZ1W/B25FEutrs8VbO26uVSUpN/Rn
fUz6pSbaLYXMvY5rulMZ21BNSzLt85Lm6BLzydvN0nhkUJpVcDmggaPRs2OEeWuyfmXHRC0JspMP
F7v+0nCJjsWNd1sX50B/q9k3eWXVdhyxaTFU3gZ0zd+N6kPnrSl06sQbs63OLiIiXJjQaLKrno0C
PdmZUFnFNE3/o6fzmkOwZ2l57PM0PNh93pDRbHXMCqxvajiLHMFjTpGjas9e8BO1T04+zj/1xkw0
knQw8G16x5qUNpxyoGM4xP9l0rFXXn/uGL2wcUpCU3ZgKnP0Bi7S/CqhxmR1xMTWtUnv6oxhwauj
Qyu6X3P0mvKL+ansxGqpRVRPUSht5v4jTGeV5ajqYMNROQ6fjM7Q9KIpmXTL0HC2A3YAxvjBhaq7
w1bouhD0oeapyJoL19rXhgpPhUqn+LAYyU5Qg2cgepFfL+eGPr7YE2PgUkBkr+vZ0a4JJeX7CFDG
tIgdo/nsEFmMVBXYnQvBmFvV0IHRd2q3xWhsZbTvOQqZyf5h065cLpOXVN2ZGCdmCqUnjaYDz42K
FBUlzlkCOn5yz4mquh4zyn9tRsGrM5WCLIDAwRIH9fsHBhf7kZ3Vf+akScJEJcHP4DICmj+iuftp
C97hnZd15YfzlvuXY7XR/sVaChGYSq9678MmuA8kjBfMflSYmTUgvdlYpfNbHWskDCwevhSp8SKX
IWNA3JQqWIXixjPhCEUzzagHJ//VJd+IkwiSz/d/P1vFber7ZiTTxYgentRIOO/cTb7az767CHES
oVfHUwKiu0y6bxaGmdCRFHuZYlTr0GO8sAQYZFfvltr9hdhR3j/yYFrjqZpJFQlkFXNq8Uk8EHmd
9pHa6caTN0P+9YnM+ZlR9JjpySMJWFAlw9fV2AlWpYRsyyrw+pnN5NRzbgUE4Qyfb7vkzCtB1lzp
8IUEhcToldckacD6QwVGS7ujf7XyoJ4OmIENKXPKOSMUsDN6BlWSm0YVm2tUYSHlzl2ctQcVlco8
uYxDsnaDn0IHgoZzBFKncCjPHXayrIEd7pWXqlUIf7xY0RlwVBTzS5qw2Jyn0EOm6qZxpbYJk1kV
1S5bRZG940MaDj1QXoAubg7KBx5h85GcN0gvKn8BgbiENbVO7avr+J8qORwl/AItUs7gDBG8Du6T
3hNwBfnERjLbysJctt6/80+9VzoMXt3TFpGL4jefUFdzbcmUvKsdA/X/MnF/W513Icmlfc3sSnlN
2ASkWupsCGP2FUKxr0N5SNWhWMsnsB/0ePTiWInJmdTDb8XZd8Qm4dNqVcDMDCHTECxZ8X7rI+sD
TWEMzJykizHYxdHvQT1r711ZOgPJZ+2E7lKlhJGXr/O4W/ipw8yWfBhU2eDS3GivI+Zic0rXVfXv
Hvjc/gBIouERhexrOgELlfALkhlmMWZp3bvOuatjwmjHs5tFO0QEh4hPQoFBxbO26wIaoWFN7KgM
u+3xaIHkRJF3GRMU87HYUAJbuVxVUu15oryHbFoqqWZnUdt70AdL9b8DMU1KQuF3hxHsKlfBV8M1
W6nflo7OktyDz8jg9b91CBpv1frlOiZ8iak9qI1f7bpd2uz/wYT1TWF9G3mznDnGIrwE2GWk/v+V
rJYeC4pF7tf6mm2ZJ61e6DFYVaS5Fn/ynkbgfQVCiIYuSG/aF79VJSOfu6C+qKRyPbNJ8Fe8GzMB
G2c5JASksUSvDZVAJ213Qf+icgCPNxEEx41Yid/D8y5idITyoTbfnDVSG8+Utyvm9VGLPdWv7D3c
KLVQ+WrHFMgk1EjIZ9v9samqqJdXFxgcYdVRxAp9sCkpcamUU0XqFEfVLWQ7dIIf1uLUP83+TZ1s
NbDwiCCajS1gHp4Lihv6zgTq/8oi2ec0EGQoArzxUJVCzGmhebwX4cC4CAy9rH6b6WW1lNhRIKtS
gEFurM5AD24Gl6yWb6La3IieuHQ2M66aJ4d1Ak9pXNc1Cu84PqunVGfuTv2Z5ekqtZnc+DAYBFTF
FfV8OfHJ0Chz1F9gm5d+CXWQgoeDRLLbqyJHxk6n4xagNkHT3puFuUElv476X7PjAlxj3oskgmMh
7l6hIaMEcXfjgDs3wNmEAp4680oOdRSsZAoZiIK747XbjCehbggfpLI+O8G4BHu0n16i9EP9l8pQ
4JMT4l7ULQmcl5FDWh0YfFh1dE+EuKyJf4273F6y8pz8QY5vOufR5Z+6P3SJtkbRXAwiIS2N1LLk
jFWrQV1uTWw+ipg+aLLmObGTagPFNF7WnsA4aflBMLvA3aqNg2pbiNDfPFu8TbxUFChd6J/BdG8A
1fM5WA9F9DXD0hksfWVwUhIK0ENBBr4hUU/Tjbp8VmAeZRfLfpOuv+A55pTpqgThsDr76nStKjTq
+ak1qk4CVWSjEMhXqiKeWsSsbIZM1hQb/51ISq7Ls3JIn7tIO6paIZdikpL2RbaiHkVHgpjUXArN
hI3P+8JZEAtsHp5+9M6P/n8A1vm5qkQ1eAzZPDACdLReuxjFpIsYm+hGxRNk8RY/JoAw0yRPdRjQ
bUCbc6sLME/sVCLLGab69nA1SzmmOVM9aJgqyMDaasd9s0nuyF1aXhtVbSopmXV7q2ffDrcKqgDm
/+YLh6YfM2yE1iwtHEdVgUodrOyzJ44biqRpg/eKXJcO+it+ujpXmVNZ0FhntAM0MvdfnU9mYEyv
am/kATJDbKxwmMa7JzM/vYxIxwkq/M5ldjbFOKPsz/PXBuYEeBcf4Wm/1k2x9MPuZg7i6jVM8yud
te1xavhN4QFuIR5nCKTA9mGRdDFTpKiuvBJ9VOuCkvCYTrEziE5BHL32pBRult8GP+0RU3rJY3Kc
6d0TfY45oltccBNtdk5dXQkOKQLF7b2TIVtvTLhQTRsI1OskleeppqyihiXA69GVsh8yi/cDip1F
n9OZUQGcWlCj3RxmEI/sJM6sfTpkwY1o39LS5UYo0zixLakO9bUk8kEEFw8TBQzgloEYVq6F1xou
U0VIYTCaXzI9Z2YB/o8dtjdVmB/oHxijtmVzu3VgyJy+Oau3TSWO6O//GiQhqsn439dPByNJr7o2
vDLABMCoq9993//sPSaaHKr8Uf2tEi3NCI5OEh8Q5lNIMLdjm57Cyn3L4WIsdfuiN8YJUv5+pKo5
OhgwjNXepuiA9vASusVnaQ1Pv4kOYdKvVOivkpaMQMtzm1s9wUNoR+0AaGKr/nIqDdyCHOMRxRSD
aqe5RfRe1G5EOHx02J4d7LZfaD7fNZ0aC9sCUjzAqlFRIV0Zk4Whg69I01oupwxIPOMwjAJGMXBi
Mht+gwM0bUZdi1vPdvRoA+bDCCs+tF+Hqrq2Pua1c3YHu3ZQj7UYZrSllqIM9ufSkBfaNhc8ubER
6vdmP8bbINSZgqgIZm1LTUPaiXXmCBpXrVOLeyrltS8agBSSpHlKe++eakb5HcLAZspeo8pJTQ70
YUoiG1Ftz0C5QfiGKpUZ2nqIgFhpWcHwoPXexMnjfxydx3LkOBBEv4gRBD2v7Z2kbnnpwhg5ehI0
oPv6fdjT7O5oJTUNUKjKfDlSe5gIqLDK4N9MJ0I2aVJgZrgvOwo33XSc2grRA82WmQNcH1gHWZDO
mXMn9V5Z+xY6pUg+/n9ME5N+VtZRB9qJGutRb3pqCGmSDZxw0GZgpx5nwK1OFQses7nb1jm2lobD
pOWZy5YEo5ttDG/kpKKfLiDGCQoxeEpY2tvywi83HMbeoeMRo+dQDanCRQGEJsa3bqDYE0W4BVUN
TIrTaTZ/OQj3GZURxAUq49Y7cfo0Y4qZpXHpSlSFgsbt1Q6jbWjU+1kl3lUyrlybZeOiQvdCgoUC
hoyENA4jmev16C0MYcx7Mxgeh1G96HH+ULk31WGonmACU9QywyNuBmTuU2spbT5RC9FFFmTMKODx
oFgZ7f4nTK0SKwL6dvsNQhuLKBnWcC71mqkCQMhduQnRrkXYgvSmpNuNY3UbOWWn80gCrTbKq+ea
qhsWL3YZ5JgDOgqbUthS73Sq2fe50MO/FCEs82ysqMwwKhzY9htfIKx2z5kudcliA27OU2PQxEUl
uqV+Y60XAu6oDmSzAXbVW71HU99QjGwTSsMBtwwFkZPpgQ8uV9RAS0d0BAtyW03ozq2N5coXDvVV
Aw1qMo1XU02bOvzWv5gZv0qqPnbSMXnW3QBAIoRRdL8D57iqcjGdJcTxoWWau4wnxD7WbKBkP6M0
6UhpxICJcrQn+44SuAiuCtkPwFoOcPXKTDyeoh2jZvRPIDohQeZL+VhplHzFHqK/dcBj2ROKw8fU
IyAsQKeGeVTUvfkQRxwOyLrRqHtifIWukxxmBfoHEDJ+mbgZEnCC/mvqEGrsXr3UXEMfVlMxJJhv
EqIxunVTzXQSuA0R+Wz042o+ckL3rcuoSKufMbpZYAIaprrrltM8e2CujWcog/Ss2KNabXPjkULA
Mw2Id7cZK2+bSWIMWxLRwpVL+4cCZfDe9HemdhgQjxKmxe5KrEuNEIyjlP5Td+clmYp6uEsJmxCX
MCXPNCQNyiz9l7F61huKfvTMnhy4Z6oHvW9nek/G7TeY+N+q/FBG6PB9caBhcHKhx/hef0Yb+8rm
PjXxHd+0Zxann408mHcwCpnRk+Seza+Ahjf8QP2hvBKsCpWoPj4lqqTC1/2IJ+3ZnqLr6E7/Yhcx
LPColAetc+c9U8fcMa+OyT7pNzsHbTa8pL1igy7oUfA9JjoYdo97oaT5Fmoy9/RLgvFHIcWdavMX
IxxeOQlNBVk5BOPxLPM9Q7yhCmYGnXT6nWrLp+B2o1dcQzp8tXi09TFB/8pmNuzRn6AcZMsd/J4I
cs5g/ZsPVT9mR5WQKzCXvEUMNCje9SurG89VMf3/ANAcCRETcGlpmjtD/aLLndJ/n8zoDqPLpajl
ESbIRl9/1+i2ZQ6cngtJJ2Wrr1Qoq2OMR1OfyzpMkiWWLXeAR2/g137CcLsK6z8PGuCqd4uHheLc
Y2Lq0sIEQSEA0ucLguDkGRcRupRg+KRg0z8rBdS3rgkzcPghPiACfTLglY15SJvGP+CjPOgJRMw2
1+LWjRRqR4yeugSoQYngulqbrLxEFHobzY6vQgPXQHVpy9MQ1hck1vdTkv9/nkQ0se14RFuanbF/
QStAaTvRF2vRvc7cPv2a6edNj9hS9mc9CdULUAOvWamOyHkaf27j7AML/2uhvnN/etJXRC9ZeqUz
kdcI6mTaZLnw95Tz+n8fZHfqov5CY0m/k57MeaGdnR52S/nGmCL0q5d2gNyUJU9+tSASIUO8HTr9
ffSD0qVf7WTcsWIucuZNueV+R3eZjmyx9WuuG5Ne7mxMn0DSr4h5QPlbw8oemFGHXolMCSyzT0gz
TRA+9lL9wExg/3odeH4jmmV6OJcLYAJkHONtqXYmf6nr6iIY4arQUctsrAewThhXhKw6LJptBAA4
wWbelf7DzOacNuACquZUQAT0REFLC98x1ZF+GXjxODax6JLGRMVHOyjxuyeUyRoGDhtiXqF+o7P8
s5Bd7tUn0BLo+/EBsTzVZnTkxdAXGGYR8cQQjaVMDxnAu5KVurb9wyjcr6oAl9uwOuG0ZvnMWrRb
i/fTNIQCDMmeJtYu4A2f6xqYX/uUWd4WzjvCnrBxt2SEM763P5vEJYvCOMig/TS89kmMoLrQOMnZ
fTWs5U9jeBIxvPpjshWsXZm0bg3B7xAoSNZI5hyIrq2ObkSedLPR7dTKU7u5MJHuSpxrBS4bUe/M
3LwJZ+Gg4V4YtJCCLo8FC7RFqdXZ6TvHJT8yt4YpDlnTgznTC80c7/Wei1dm34DBY0E/+IPznZic
NHgKa1YHxnP/b29aoDV1hrMLuMZbmYTHgDc5zNIJnRtwL/bgVOddBt5udJqT4UFH1scYvVDqqbTe
mvWr0FBWdfVIEIt9aGa0+iPfuPI+fY3+msLsRz859QBNZqwbnwjLcRWM7hMyg9TI7FsXf9Kx3XYw
UGgrHGyAf5c0Gj9UUF2iGGV5A7Wma9Vd2QVrfZO6KjuwoOhqRDdlCHfb8dwQdKkXBQ6FMSYrr3DO
5GTs9f5aE1aKeN34J2RFT7aStIdDFG+Cjp5BJ7gL8xevwhvMpqNPrDxHaGoAhKMzsoONGaMc5Z9b
p9l1vGJ0NTHKpWu9Z8JT+9AzdV1i6oGFfncH2hGQJ3YV/yzD78yxACKRszjcdBuPm+76EfF8TFB5
WFPXftAfos/ufAinsrHvDXnv5Hx7lAb0FrLE6jeT595SowIfWt8EUwtPDNNm1I1ytIe0DCPkYPqT
Cms4lzPeN8s+mj6VogMKMwsYyNtsiCNWQ64EEmLeRyf+TAeSImfb3rHwp3OFrOJd/1pzjouFA0Le
m0hfpJY0VZzTehhiQIpXLX1tvXrQTtQ1tF7OIu5E5DXkdLAuusuFsctM81nXKq5iKkxDRodLBOm/
YYCwWEU55BUzfPYslAZxFeykUn8ErwLWbUnyFR56Y+IJSuy6MJ0knViG+dvB9LeSZzGvU47TmAM/
pzpzHhXqlp6eEnZfpNQLcU9QA7l5Rcb0nkTJJJ5PTsbvC37FMdXdbLEBSfJQ9pVWr9ZKaMdxTPJc
1L3nkgBo1xf7JO/ufYQ8E4oNv5svBamOCxU5O/hpdAssNB7TTy91sKihZWQ1JENgx1bnney0+KmC
UG0h6PegI3BbdghBQuXsPZWWT4npQ75FC14wDz5bsyFQgKA/NNQTaKO1OWA96RWA8zbtfxq2HfaH
R9Mpfpt8QhdMEkJnY6m15VNrO29GWdxHpsuFQmpO5rNQO/ynObenSm9O1x1URzRS2L7ZKeEgbWsT
4LaYGw/+I6hhgnAiJ0aBIcIHGyy63lJbDhz7plL91WG9myM3Xy/goVfNRDQjbr46HsgvDR8EZxeT
TdzR2gyrDu8snmuPddx1hlMaYhgKrGe3khe6VuwgEa1KMxsFy/LirQoZDpvaRjZsLN2xEt074POj
3sltc3igSDnH3rSnh7TunPL2v7gXvO0Se2dG3kDGFkpspTase+RvKTTaMykfjr0f7JIVFvYKD6Ma
Hg2hPiqcje5It7lMdwF1MwFTZ57WnfCZXQJ3isLq4Cr1gZ4Qt8lyHoL0z0loF+Jp4u2h58xvUTs6
K2LOKMN66xOJM3IElPzuiOxAPy+1GdALaT5IYcBgWKHey37renyyKWvwsWz0HUigPdtT/K8pEeC6
zS1LHBRW49swhz5qOFymFr9S4PIQJALDIPO0QcYLNh4CY3EOY06/LJ3/b/ats8qLa25x9eh1rKgj
flSIAauQT2CJP/QRoM0EJ6gFkiLvfqrzZ3z/pF/OkHxMJ6peqZiAPXHuzwhdGIgRkPn0/6MvCueJ
x25bG9FTbCdXm3yipoV6ridbPVnd5NAcS352TMUQD/Z3PiFRLluWSKDGzO7ajXJJXGt0wVxYh9Cp
gcK0y9psxt1CtRsV43Yy5R7lP7gxBhkL2hR822/6yJJkHEXd9BBjtPJ4kAJeq9bgqFctL0Hjb+Bp
Rqs0KL4z9DSRjH4qMGE1KFtBRTsN7XPTxFcDZDfNdOod1p7+/2JmoaRwk1c3RfpjTldfplT5u64b
aR33W3zot5KWv0XYfUtCe9RtaPLhI6fD0m4tD+d08QubnPAfc5OHQGTyiq5BN6wiJI1QyLijgHAM
9NZaAIG/BthetrbEezU0F4dRjt+b6JHD+W6cKuxU4tinPlCIpAbyWNv3VjP+8vBx54Gm+TPmPvoa
8TbJk6vPkFI1DVMWxAWcZuC/RyvPGBj2cPaBc741ucXOYP8hweYNdnC8zIz/as/e1x6Zlyl3Jh61
4SoA5RIC0JjT6EPkBtYI68NvxgO45TWUhWuDj8MbIGKEEZWlQrzaUda2gaLvmrgcAOb3hTCnwVfh
vtFTL5oE8Pp/OeKmgImbN5rFm4igIS57NMybbqKdRPnvsWVayDY8/6CJ14zEYKx5iEy6cwSwovWC
VcNpK3L3I7OUEh2x/rl8XpKjN8L0VpP61Alma8ds32KPaMQQ9ZH+Wj+6T3mNbLN/oAbANHye+K8N
2xic1I1qE8g0DazmoMTFj0S4CA6TE21j/0VME81B9VNyRI8a87HIvMchpl1J6mjS2NumtaDVxf9C
aDBENkQrqWib0Ean5ZsNIGrg7K9nogt9HxZM7KwczB0pm1mKyzK3XZJLOB7XHhzhmWCVPN8mM6zz
ms46zySHs5YuQDTmhBXTmuYU1HKCbdtLrvq9Mtx3YigRapy4ksbk/OFjRnM8XLJY7TujPY0+/X89
A2LTQUTBH/owwh8D7XpqoMAOIEIEa9grIANjuFHLdtEiYTfbgIIDbZRvQuBxuk5hfWxoFIAbpapi
J+NCstWAwSEiiqIqkZWiKwdSgcOJxRxIv6YDYfa6OKi7FA5Zofy7XA40ygNYSG51wWjBhRTPsoey
yFHCsahzox8BONjI3HdJAW4iSqqcsWcxn3fWPJ1pb+88LyOVs4PlQO09jddQdtegZXDdRsFGsP/2
gPNBn4gHoTEkauroRBdbm4mdpBVSlP2lB/vZGxxp27k5NmF3GANYdKOg9Ycolck8v3PwkyLvEmZ6
41LpiUIp549lMA4dHFG23XkdkgqbZe01wLa+4sIRefCxMFloPrg6cQar2sb7heiTCo9J7c5hr+PS
UcQ+1xx0pwlSRWU2xbrxCTpoyhdrTi96icKn+5iyxkWZt8qX+KI3g2ByLk6RnDLHPqEf2xetne8H
IhaUEeBW5EXrp/Aw0z4D2XmwVYEGiy010zo5M5jYIzmQtP6tRxQAzusqUJG5xvSYMVnPlfh2u2Ub
duO9z+bcB5SGaXOM6CrEbcZcnYNUoC4zF8aLW6gXmI2ztL9EHroI9LMCKE1G9TOpemtMY8kLj0a0
OcLZx8ACIEYd/WkEWEblWqmz60aboSAUT8VEyohT41iv7KbvITtuEHiXTvnHxn9KLDBDBW0KlEqn
IGMXlQnlZmS+2xaurLC4cJP3nkVyAN6wTTO3dybn2l64zM1GsrKQ/dNk4nKydmZoQ3ip0yr8nGjq
8JiOQlxMLnpfAgqjIoB4t6Yt8K+UzUqX27qIMJU42pi2wFCxwxhfk0KmgnmHaA9UZ8m0QntwImdh
P2tkbvzaTfN+WDBXSF5UcyjfOpi7+Cc2Bc/VgGKsF3gCmGqqvtuVRJ/5TfchaxhLFuIchOTctVJs
4fTrxtx3CSy2G4Z/S/Fp45fVq4AbDR/5Yt/iwH6P++yZF0dwZKhcAl9nWbzgHc02nnxzPE56lmM9
47lbOyLdjVQc3AdaAQBZaG3SefPj/DzMYKWglGFh8KPpjZvG4w57Y2vyKfS5IOT4gDf3zBfQuHNZ
miM6olXkbc3Whk/g3FXxfBP0Ta41H2yeA3RY/ntez+daSfWdNEgOSF3bO3QrdYvFsN2UshhIPFvh
ZvGS+hJytF+XI84P7xV+C2UVqlxTvEvTaPGwgJ1hSqAPPIZbPxlU18zuY/k19HO182wX1IlfEYdp
zE84eNjZpi+hRE3OYv7ZIAFNEAcoDoft8KNfK5D9u5z1Dmn/7ISeJmZ9NHlzaFg/lKP7C1Y5PRKq
R9Sz7DXzlifMWdSvMYpNYPt7p/HPLUtIyQu+KpE4EOrBmmf1df9/YUsyHm7/yXvIG+OXmJwv26/+
ZWPxPXHss1pnnaOfWWw6JGEBQZFb6Cu4D7EBQoSmH4epKfLp2RUONVoyH0squUdpd/NjO1hbfxTO
bo6zBwMSFeTlCcextQ0H+6ID0nP/i+zDfxYgzE3B6XtDLLh5IGWvPwwBJhELtf/nkIr003JUdlyW
zIAR6TFq8In85nkbjeUhd9hx+//FukgYAlxSwYiWMF4ISowhkSElGyFWqFGzvjKSl13Wbv3sm3l8
BFlJX5iQVsu/iz3cd9E1MsBbglGpw/ZDTpDVG68atlN0g9iHVJthB4zMN6DY32bXnCtfnptmvE0B
BY3glL7Fqv3tQPxuJ2Zjwh75KOAADAPRaeC44458pq8UOTVk4ksyhMkDVdceX9W327rZXqkKzACd
68hX1RqG9Rlj0RHQHD0GHoUOkeouNqoty85Ej6w9kkFDklQf8MyCT1j1iB0tNE3xVLDHics4F0cC
yW7WyPbkjq1P/eJoaCqvsK54fCeAImdU99mgSKUois/GB+ptLo+qh6RQ+XQYVJVJwvCm+0kGJ7lY
A4Mq014XbvWch/AQPeykj03Jjmx23vOEEaWw+qfKdb/SQQ67KIqYJaRwq/tHfc1xfujMy1YRA2W8
k7ZH8RMBgydBhvgZs0IQblE3Y1+P41ZsjK7zN15RsVdDzYX0ge6aBay1+8/Jk0gSWHO9EdlxwJSh
wPTbV82uxIuGRATohSm/Wq8Bb82bOjUF+n4J+5xm2WflTNccPG0yMv7rBl70qNcbR2rsF9pV9y4M
fFTgWH15/6xpQiQ/j3TVwpcoCKd1lAQgblojPMag07fNMKZAcmgfzaG6Wm5wWor8TjiKBiRczZRR
MaaqcDsGAKWBWcj5IhXLJxj0FyPhZTXJ2516TBK9S15GELzLYrmlRbqZVP7h19mjNaIirprfOOg3
sqwvlQPzbp68A/cgo6UP/hQy/Bl25iafdP1lwdjE48WUL1kJf0hewznjV4yZdXD36oZTYr3zoMej
OEKxEgGx4hQev5q+2rMPIP3OLm7j7TKMeC6NdDXNpyAP6W4sJ68t96adfxYj2H3TLQ6YW7cwInZ1
5r5Ba2eivhTPeVWRrFbdYOvvlzT4F5n9Yann79gQp9LNt3ISeKAQ6znBSzpj36FcaqRZr8cg7nbR
XD0tPq00t4l/i9SH3WgIhBN19xpZGBRr78ysxzo4rsLMX3ts+D219ZJaVMJj194xmHsq3An7lauu
M5kECIN5OAXRfk0wssjLfFe3y084aQ0Zoxi4mU624ex7zoyOuTDMTKuzWb1miIEd7eLcnR6Upd6S
SOJYKp6Lpq5ONCw5wNKyGU2sfGiuh40dTVh3ml3kEtdGwxFrIR3jddw7R6W/iGHzRjocDyZJBysX
OZyruv5QU1aB5TUPOi7rZKLI/fS5JKHf4Xoj/4PUMF4+gL1ONzwZhCL48LVWPtxaz5xf8NY/WMK9
ks3N8Y0LsottxUA5Hn/9Gfyi3XJxMBHu7YgDUGd7n8Xi3C0Zz2ibMyIF9XSOScy7H1AhoXZmhfan
5ZLOrGqpMM7taD/Nfv7tVwLRd4y4bGqB0Q6Y1kAyY4cc8uGQRZ7YhRg1vuOuR3/viI549YX+azD5
f0zYni2Sbo8cryUHTxbmIQrB+NQ0swii2ZB7aK76yh83yQDe2p3e574S+7Z2GFLzxuLBR8Qd2LLn
0QyOHWS1NJVX5I7Zzq1mHafuELCMfVQsM3YsEtuIUqt9rJYG00KYanf9QMxmS4xO3vu/RRb9+co6
Bk73YxaMMNn1/Cilf5HHw20A6miQKbMycXqm8ZBsyYB87Ctz76K93/QlassczSeeeXZFnD2KNuFY
h9mJ3I30Ik2K5Zhwwk3ih385AC+3oQKd8dLDVsFLSiDuVcjm3jPdJ6dLuXA1JsbC82iO105y6GZe
GGmTAMyhkBU0Cs1Dn9SMLCJysPsJ7pvkXSabFSV/HEVnPyhf/RjMWesC0B2DR9lYP1bghdclTO37
rlB65tHfN9K+utNS7+hdXWsYzKs4pPvO6hPZtCWVH3vEfgUou+GS4fSXZAj5P1MyPmsBAlaVaj3E
DtX6DLl7mfz/nZKeFFDEF/M1qha8JBTnnL2Z5FDrxp2sNPR33fVzuFoMSMmFaV1lrauVtBxXju9c
Jzv5yCa1j8JuXndV/ygJlTm7xcDGHchx1YczRMguwNPRPBqh82v47c327Ifa5dhVA/ZZ2f3UragT
LvboHZYMId4k4/0ka8Ti9gyvPwjhrPjuvmezkEAm/1dFASE1emPf9PMFwtzF6wElVT2uYmdcE3Fy
XBBCOgG0tpalGcvpuutSgDU1ZCHC9BjQt+PXHAy7JIoZf6anCkO248JsE5mzIerwIUzM3TAUH3rK
aFDzFq7T0f6aNkHtXX2To5PwO/fbT4znvDTZHgBwmQxanDDk+YH8W0Vkibu/Zjb95gadt5SwqMR/
guPySEtFbg0/y+4Rg8FFbThtOtgKu5zIkHKP3uZouyxOUU/Idr2ew7Q4TbXLm4Ix/hgMFPt2zZLG
o5G8E0NSc0Jith3agzhQOEac7fOP1KHl5/vZkdH4yreHp7CU52jB0Z7bJHuW/fsYeTQuLULmiz7+
V5BNqkqbRLb6kS2CX2sozyNThFXV5Q/wETntFeIcGmTlhuF3lYK/TukAGbq06UDTlaVBwz1cPkwb
dCReCK2VZKbaahwFohTPeiuDmtTkYYMgjJ1PnkVZnfu6uraWi+ExMHqg2KE4FbK6E4yuHTJwtwFh
N5Sh3aW1Gfh4zJHtNrsuFlHZPKJYiJu/cpzuSFZ8FiAqi8xgihtT/AWFkT2L1KJBUfKW1mcaJ0FP
k8EmjKJD4YG+ibK0P0e5NoXWNyaRgNQmzsTjpZXunx8PPjtL85Ta1ULSD4uugrc+t+6ZwoXtDZlv
TcTnyg8wRubEXEk/3xaCM4IwyVVo2hyYlcPZAmiIiVITnnTfA8Yzi/iT3sOZjeqvtnsOyeUpMZqb
/u4FiRbe6N3HTndKE8ovmy6TM5kIP8pjDrA6Wmb8IIyiK6O9OXJ+avTn0f9rb+dGr+nRhDxYqGIN
tozGcp+nFKIHE5cbK88rpjJ0PSOO0+lQ1O7GjcOTlbM+9QiPZMbsqOv+dArk1iJdp42/JSKfnD1o
NfnNFaceWq6x2KcxWWN6FSEhdlWXycvYlQ+Vb/2r85Y083Y7YccnqafA5TV8QyhAVxEuxyGfL9pa
oj995wUnvzTeXMIw/7+tGftqHftqjXWWDUNQprvVxrBmukndXW+4F7sO7pYRgFfljRtbuvKHeaf1
4qU9wI1icvfA0+SJ1hUqxazHF9Bkwy4b7OCisgFC11wyw4y6ySxoMxM/t0mj3trnHihrcAng+ITP
EUtAfuvoqBPsGhBFnOV/Ff59ctoa56IqMsCF08JMmoxPc6GPlYvQ2YSihTKRDYwFrQXhdeIQGmAD
wFVJ/xIPYQTjkS5ka46/5Rjkpyl1cE5UvbG1qnxYi0W0G1BIw1ecVwH8pGI0TgFCpmBVYKzYl8NI
cqfl1LQfUHmZpBrfwszPHlM/hVICCng4+WPlv8iOBukYtdizExnNaPeVjA+gKuud7TFlKJwkPXEo
wxg9DuJqzAylwSty/m69+cUqXevQpayjCAH6Z4uRTN1SqZplT8uOOPdEPrjRL4AkjFTtibgJ5fCu
As23xcoAajl1d6N1nKZka2QZwTRa44dDw13VhvFcOx/9VL9X5Yf+C+ilR/03RZIAJjK8lzoEWYeg
iCmlxikUValdkOCp/0km/CmA4Jx/rcfXxnl3JalvQ/QV6Nl/hYjT2UzoWKpTmLW/MQHjgruHlVyv
Iol9Ctuz9tDof5OoMWw0dx5qsDBCMuntyuqlh9bRGeEOOZSB166Sd3hmRirhJTnmUFqqSOxwTc3j
ywRGyev/CIrlbPKuwN346MZHGgaOeBQWAmLvaVLGvkj+PEESsf3pohqwRIfD7Bg0zdbrIrohaJta
C89KQ8+Cfv/oP+tfkA8nivYrqdozopOeDJAMkW9SgB8LolXtvKNpF/zyJc2wgHBx1ClpD62lowKu
SZfgp5BotiZP8mksSNztsLCbxYeJto67k7OXlEnyXCo60QF6geg28xFhofHI847jMbTBFJWfIeRY
zEPgynJ0sFqChan8wxYkCVYni4vIhfMD55HvabUAY2eQsgGMMbvZ8wXDKPb5HGoNnP6l+EM50JnV
iUUJt+bRyj39DUypfWUu45D25Hf11aKybHOEhuCGt13Dfxi+JmJ09OWrSDhoyl+U49ZM/5IRGLlT
7I0QMiRdby1GGN8CrbRKdA+ZG8ot4t8xoFEaUjgvX3giDxwu1toPo71W1OX3SfWYedUjp7UjjFB2
Gnkamv4498MBw8HXlCaHqXJ23NXOuFjhcz0BE6hOdVfhC2Ls6j33CSiv+2XEmO7v+A35sHrHIdRr
J2ymPUCsLPoV4HSQXvf+GpbvWnKRMcDNdrnWL4pr/QSj88QVqdh0aRStE1M9jPZPUBnoZJrtaEJa
rk7meC0ZfPB17NbEKUhOiAoTIg13J7dQh4b1fvBDk+n40aaFVvNj6rTnxH4LDeBQVO8kumVPjgHf
vU4ZuDx07FQWbUkeI166tEWGHwGQ4vxrflSYnQzxWwZXNy/XEZ2bQQjgKlVzGPq+xG2E97XymnEd
xDQ+Q5ni1fu0+Iz65TaVsxFEH5OuugLCtG7LX/3pBFFyDULyAqTnqe/KXR9+qlJuLBz5DqEMdZnv
JZlbinwAHhbuT9Aa97H5or+n/gNigtN5ezKWwQ6jvmVMkChuotBvV1fBUxC/DSWV/j304gLS74P1
ode/cSOtlyWBd9r4N3Ni4r48YWQVDn1fFAKBnI8d/2fe1nv9Y7jPenHhi+hqp3O7p3FKpmurH2vu
BmGQsMfMQ2bDkOnZA/Un7moAuPJtkNHet5ML32KpIjyDRKm0r0pGNH12+oENxIIw8ITNiN77r34f
UpFMgK+iRx2Pd1hg9nc5RgC4mbWxTXOHM5qM37XwLMnNvQlTz5xqnDo8W/Yg99Mif0W2vKap+poT
pMA2+TJQlN1Pg5ROcKaHTi1boyoe0tkP9ziHHXIqrRA/CV6axAPnTXqk2YTnSjbeiaHYViNoXOIz
zHp5pfTgrVZ8WzQphPWiz49obqrmJS1NdECkZwQ2M4TKeu8iPF05Tb/IRE1qj2jE+3PKTo+2Av6A
/TNP6AxlcEwyXvvZ+spsdc2BXpd5hgOC6aNQDwRmrGxL0eaG8zULuJjyb3DRuxhjC1wNY/Hke5ww
y+jcin5D0PtuREPi+eofMpfkrLyMjSf3sCpw+Qk+5Qixn+yMWZlbv1AhM21vFvoe5Hn1TcmBV13c
jvNIumRbkfgQ0Zre3S9DwIC52NiYW8vGFCejhlJhTF8OmHi2pteE6Maor5A1wVYKyXgiziBZiwlL
M9TKE4neJ5PQyYVeqWlDSZqhlRnAkSUvk1wuqjee2Y9hvVBmjsNRzvFhbOOtkngim+kiDAb1RneQ
A/nKoT/tnUX655E6pksd81YxOpkzg/0JJV7U3Doj+VE9pY/eSGsazojQTkXCcpQrZiSMLjJvOS91
ul+m4uT3y5O9AJVyo6sOXa/A+zZGCkmERl6AxtxYwO+yujtcmJHe0kF0ApoWgD88q9WHyy+9wDUJ
3XCdzuq8LPl2NuEgBn37ZDsu7RM1/8NT8m0lAeOffg0R+Di57UPr5vd+LF7k0G5NJsWMEiwsTOwU
QfUchMOzUw7nDAm7aTCqwNS06iLzFovxOHArQRKuq5TwXxPMk9llv7aozn7cEGCJ6rGOqnHXGB89
RFF0Tu5b07AKmIWp8Pco/nGR1GQ0tR2ydwGR0xcGT5vvRo6/HgHS4UwapWLOMERsgaD7njPgv1Po
3jhg/Y1+pl16YcvxKzs3yZsXRcha2+IxUu2xz9V9J9JD21obU9lHbjt2HNxKU3Q2hvbS+wjrsH4e
opyOwYgxgru2i6WWk2evvkjOixEH2IbT6hIqWYCIIyGr1c+yUZbNIbTcr94J7uKYGI20QyaZMSG0
ZyrDvsfmY7icXUpuo+WOt7pHkefWB27XC9x6kLdTu+l8uccysBqoWpsY5VUztucqZw2PK7rDOMlN
1CtiS+GxdeyM40bvghbpn8U4Eesz/knbfDagZDmL2KNj6dcJqTstZNR1IWbs0HN5XqbxAS80dDqj
SN7DuQbi0O+jWYs3Gih3GEBG5G02Eb3uq293N5tY2JOEMesPXnPIiSvC/g8RxYJFz1gvgK1nl+80
rHd9Kr+dMQJryksfMRgAWdmSO1K6CH5KVL5kB7uphRA3uQsYeuWZJbEf47BrkOwR9kNXAOtGFpFR
Ys/Bo5t27R6pGc+uR/o88rAcb+WSPIiAynF2oTcN2yacHj0prwVPilBvqqvf82k+xC6wSOo02DTB
MRvHZx+pLJ6JhyFzOaLQ2Vq8jZIT3HLAx7CFJv57b7un0BpPbZ5eBqXl+gHZ9khTvTE4uO6wUYLW
rJ0ap0g4pHMa9akMrf3s2d+zq0BUZtkXZ2PUnGp4mGP3J/SIYBpGAHeBZfOYWNHVK5031TO4By64
ZYRx6Gr3MbemfZoET04ynqeI8ZhpPidttCNZ+w7sIJ0DeokS1d9gMdTXz1BcNr+jIDK6KTZmD+vY
ilChwqJrUafGMw6X+ti3zcX25lvo+XeLo259Er6GtIiLOjwNrNpjmr0YiEtMqh3CfqmbBKrYBPvd
AtjQa9QryrNTQ3fbU/GaQA5mb/Z5YYlcO7kd7Lg/xkqQ0YFvhQApV6Fxn/K/spR0LIzkizHDpy+t
/zg6r+XIcSyIfhEjQIL2tXyprLzULwxJ3aI3IOi/fg7naTd2ZrulKgIE8mae7A4119ReApXgj/Ip
yGTjxD5tbNLIPFPxy6AkQ/vp6h/SNu3Vi5nrUMz1Giyuf/CL1UsCwH4lBMgamdkAhGouiGE9HBtD
n6oGx+GUKCYVjqdJny8NUG3440whx0Bm6yR0yCCrpblk9vL+Mo1pvQmb4tdUw98xqc9ER2lYGXvY
uq4/cQj7v0Nha1ty+Gs7trPhy44Ipc7Oc+kZuFzthvmzbDVtmw0yn5rmHWKnC9ixV9te4T1Wg8cQ
J6WjVRheu+0oWN/CJZhvUW4wUezqmBN+17/neW2copp3iNbBsa3Dk9Zq79eaxjNnV4ZsrlghP8oW
zEyLSiZZ6HRLHCiGeSALdqpzF8PBkO5Tmz3BspXaBzD7QOMYlHcUDn7OxH3JmTC0XvkZNcQpS9t8
nOuMtKIFsdi24dIg0JoS3JxVwhqefK75cRY8NVmFq6iq4I7q6pZYpY35biZZlf+Zp46V5YfW3tSV
2kaZ+0RRGuAO0ayMKv2yoCGAcOqgHE2NRhppmGUDRJdWC1l4kd/H9lQU9s3S4m8BMyDyi0uUQjtm
SDCs65aOoIZxhWg4fBTTSYXNicAj9jd8a81+oMd927Qd4dfQPbOy8dJRelS1H4EXPFVYKtqsuOEf
uMxlxnRcqxhjlW/8nfX44bEIietu3byihrQj5KKoPPWKhUeuP+zadxiO6zv38IX/cEEpeDQaCr3Z
Esl43FuDYPw8fyJ+X7WAWFTRZrSeB4soZKx3Fj9xO4F4paHhwegIl0pIYl7k0dlL9gEPyE/h8a7w
sVPxsH/Vsf0V90x087p7bOjAS/rhnzaNa9WqjsfXjhDiQSv6DCsZEZQ5KUiqkVwAf1nbXAOFwiMh
pHRiQ/57u+Da3blYR+ROw9b7Q1P4g7IYeMWhz6MIiR00657q+NME5W25/th+/ZbmGj4JhUJ9j7ac
ZzuEIr0fh9rA+QCl0TXk0dCKUggOHxwmOHyQVqttf1swAEqygrEXYqaZvUqOmbSPXTnwzu80P38O
Ovz03KI4dHPFcHVkop0jh7mez4sleAvH8ifFWBmUPQpH+jIamju0d8hbaOGVQd0Q6kYtHRqH6ahh
4uM9NQu9qsvtczh0+V6yV8PnMP6AlO52MkF3mCwkXoDGLyqTO89FFnaKjHLeZt8NVK7K4JiJaeNP
3UvjjYwPyqfYpMah0HS3z036mhtslwNUDbD/LGqPjlBdYYt3AabYmBZ7n7ZLabn2ntHRkyHanZP2
0T7kzIdva9q0hnjSqln0gP4QyfmSxNWdJoMX+iXuSa5vXpg9WRTZdhVBkxkR1Jg6/n4BWcjnu6NH
Eq7g8CAd0opL5QDg9i3Abs7BxUzKssOri0cQpaxPxzP4zj8Bn4G2889q1jdL5D8CCjRIY/h6Zsyb
GRqpwbhsYMDIlMMg7+V4zVFQN/ztEellIQ445s3mavFDiphe2cVD4sVPEctds1QkO07t6EPGGTUU
JtGNhAygnVWHpYI0Ccwnzx4fkijYGUxYj4J7OvnR15bNyaVcp8/oORsdShTNAOuzfeic+dfGfMyj
iy5tu9j+FsSEzE9lEv91HPIMlZNN2MMkgh65q9Zi1+x71GzHJ0NDnQWGUMxD/Dxiii6Fmx1FjOQP
KsnkMTcPKNPo9SPTIfo8VlqHRIQGcileCD40p4KT8MPbaBD6qYb9VLEkWGBT0hBBs55zgyPQ3AF8
MmdvXRQpIp/s6YeqBuafGACUtebdsClM4Lt+1B48o7O3touVG08YhTvaXcKR3juXBYY6g/swkGYs
h5yRT06ekiPvwejHT1+0jF49gcF8uLRxu2X8vzNtGsR7zRgWs1Mm3roCm02y9M/NzmebtSVeOSxT
Bv3AU3qPYH9HyzkySI1xY/vJS1z4N+IZj4Vd8Rv5NpTPkZvxVKKsgy1s1wEnL3tWyXqKBO9GQ4mN
pwDAV+C2D3GxgHwlthHehq5Dbayh3PAgzDH/5rpEfowWTnZd2wDcEZGYFOZRa7krWK8gDamdBsnW
EdWOk+lsyOZWlOJZTQglc3gcY+8Qe/kBp8AzHk9uHJJmYJpZd5pbFRZ6vXUAHfuVv2sVrkw90Mgb
95csml9iflHZxae6WXwohNFiG4ljwls6m688jeukKTad1HQkjsN7MbNIaIFItTwEstuanCi6OboB
DlfPPW4GokIwkBcuVxSRRtHACFJVneolnSXDfDs1TMicTN5zwzwmTojNyDuOabiSwbSrhTCYFNqE
QcmocOxnlJUmyX6aCPenlRxJ9KTX5eGsMpfWH6SoCcdmmmNSXP7LhFlc8CViDjvJgdFLEfk72Wh/
o/v5oLrpigu3pfXL7rGNNCdmEn99L/nMC6w35WgcUk5xJGwlSjySXpRkmpJbH/JHYyTbKMJPGqWa
gT1006055CmX/PpZsCPatCWkmRrR9xf8ct1KextEHvOKEuVEFPPE5zk+p8n0HCQRI+jhtSn9Fzn3
pxHuJC8pebI4ByvD/ufSRg+cibNeaqqVbrmP6Zh9KXC+chPjSmeJa26bWw8ZH/L6KsC7pQvyry2v
s7p/YmIO+zU4+4GPD8jcJb25H0N60dxKweB0jQHLeZSfvMFgiNUwOSlml0tjod90KQDI+ljCx7D6
k1KHN4zpY8+FZunmuUmb3mD6Q4D9q9j7h5D3Gy9Cj8/fmpXRX6MjtKjlLWAtpv78KvzKupYpCj+D
jXKxXtDonOMAzBg11rH3m0xoqtUSXXWqN4YOwB+9FgUIABu86t0sip2XN/fKdZhAQZLgeoTvxu2f
4GO/Q/anuka82Zr1q0AcFyMnvTl6kvX4YFeptcnCzPmsXc5lUTNfLBsfY2XFp7HN31oa29ZRzxag
fFLxpiqDY+jV9WnOAuQ1piAr7VE3Zo5LmYWxQlYAVG55xFar4pej8JPkdEdWgF8uKBnUkk1b2sjI
5JeRU5xqqnlYniOgCpNYFbWsPX3iqXbAuwk2hpmxWNcxaegsalBjyOMGJxYQyOwMXA5uudG7D1zB
/rhyMAFfmKjMo2LTbGtctjCR3Fm+Ku4pbjTu3dbeRziGSUuxb85BxW1fHtMaZaJ1slPG95ir6IOx
JOphPaPcDhp2EG8DyZa51WnzYY9U67IP5dBIi2TvNlNDF25LxNr0gNzOhGny4DC46aFOvbcWTniY
o85bYPk3/YKatqLx1bJmOljMqBmecnZLbvr9NsQi7PQ95YwmdO8q+cdX8UQMSJ6ELY4Ya7A8AIh+
qquck0kTHSMzDMG+0bhaq0wchsz/1wWmx+hsRgunMhi3rXuMSvPW+PqhrXGYhjUlq0HfnIIeB2+a
5TP9MxhVreFoIoCFKkHdDYffwh+CfcY6n4MMyp/7FFqMSrAnMF3R+Gc8Y4n7ckEG6H+io+joCI9S
Efw4OJCgTlFqGXbts8+lkkbSDqereOD1vusi3G5GPK2zGEZ0byc/Ho68lSZZPC7EiiYL0DwNUDxg
cnI6qla5q+9uLvYoLiTzHPHb0M9ppQ6JP/cVj9eRGbnP08UFP0skA6A5fzACmoHCObmZoDb4d/Gi
URPrsLUiUZTHriexZRWsnNZ/D+PiPoX5Dv/PyYriXZJV59nDo1nMNpzhBgtmJ/sXJ8bGHjamu2Fy
nQOxYrvw+Ex+C2OqeU1xY06WuHRTtMfOoaC9l/Q/V+Y1yhOq6AVvH+yzOaeIvctM9NiImgB1M16E
HcHAWq6Naey8UKq7r6zgpqL82tEHAHMEAaB3QYuVDMb2Bgtlo4rep5NK0xno0g2tE+eYJ+o+dvZv
gfk8VldJJSO2GEQNm7s/r8MAO3PfhRuKPNZLU1dS1891FfDWXJKbfkJrsRl8Ot1HWzCXdQbmoETD
o1eDM0nTABcYvT1lQadklusiHZGUo1dck5vBb97HtDgVo5/uh4byxu5f0fPiWLZx69/ESc6NGGzU
FsulrM4deqnHwGIu0lWSwKFQQfPlhOLQiGwbBMWBfnZgIGZHj1MhoRZQEV56KLwG1iwD2xvoKs7I
lPiAHTEvhIPUKq/4n6tyaVxwp19V4bbXRXqdUamCzPjjOxBOF9w3T8fWKpZBW3iLoujOSf25NNAb
kI3J45r5q8lAk9alx2Z5jiRhaDoJs6xa02j6rYiavyGVvpoxC95zYbJY5g9Rq1NHHGx2FumeA0vk
AxLB4me0mI9xt7hYEqgkcWF1NRPyv8SNDUsfcGAHZthm1ODPegNC5VHZel97xdmN5t+caBlTTYNB
hM95mpozP3Pe2ME9lW0HJsLBFF+XzzKug/MYR9upfVURnVt4K4GMPeYzPS1dfC/nCdyKCX1vOZ/k
hQkkYGBqgJeU8GR/D6Z63Om4+s3CglVI7W7HVJRiqC79sReDJrtk2ACBST+xpp6qyN56HPSXS70Z
GxtpMqaicoVm8b1YvP8kNKMcQRvPnmpP3WS84xLZeg2hY4WtSNJwacyoNr1+oOJ0R9DwDa7IwRQh
zgSyjaQ0qxbQJ55XaOr2dXkgp5KgOGeywhD7YQj+ZbVmDoyiEMunIsD1kIDi56OJ42CvWws/MYmi
jLjgMHmnMR13rLC/ZR/x+udmU1Ae7HqC8jwMdytQD/iWeFD6wiQStiS0USu1oZkjTPZzbMRPhq/A
86ig58ZuMmStPKBHoUAyCZg2xJPCowo8CpfZpiOCxuLeT7L8Uwr2Lrc2brhb3jq4C5tiapIzxO6E
gL7az16AQ8ef501UmE9TXV4H8K4D3SYO8EuLzOEaYRRagQXPBwOWmScAdT2DDREH3tqmN31DZatz
6G3a3hsTByHOyT/mFF5aESN9V6V4jAGrYK2iM6QE/s/J/Qa6li4JUYYb22teS7BYAqZw+9ojQnv8
tESySC8NF50F67Aakk8sDFhWcSrEuCNWjuVy92fDdpatoQVVV9vPY4ntefSgApfvLmUN1C1zvwGu
gR2IofkGBZ5xmGSYUkW3TLyMIb0U47Cl8+2eojuxTIhrZLc4wspVIR5a+Xet6XvPydaLPD2kafWV
T+ZThAMCyzxz8EUEb7xFthieo4LBHZvjq9100D29c+1OaG0YGdiL0inY8YHtM+tfw1G+leUH6QR0
ZpqG+eMPKrDO8/gDGXBVipfAaAEj/c6J3kx2+KoocuGifTWTkMNJg0AZvbGJ7MkyEN93LtKHIIsK
xfgjXlVTQwu9ty0YyWY8kY3kKh+eJUH+5erl10AG8YvY/rCEGd6G0TlVJdTGqB92oX6GFgWlN4qv
ZazuOCKZ+1e4kgmCjL18CZqA6b19WD4RnHMPOavMgfrpzPNO8+pj/MClkq9zSPDdjGB1Ymxcaws/
9jqt3YUSjmqAmrHLPeONlOatwwfF/Zxcs3MOU2NhJ7AzGR4/KpICgpTHxy01Donyj070X9Mn4lkb
IBHBPD8EUD5Ovl8xv4zcvQrpa7doxMWMXvjGDm38omLxEGrqEnpKlavmlUgtAoJ/AIwEldh59Eb3
7JSgHYs5KfZybv5kwlWvs6Lt2xVkzjhB58BZ0JqtBJyL0taGTe9QWszvm8br17zNf4AY/2mYWJOI
lbfMsahNoUFPp9EJE/rNLvM31bp6ZaUTanvbqW3tGJeU2KICDoWai3g9euHaaCX6X8g2Gel0z/t0
U+X1rnVdsbdCNllScrJr6p0T1hxa+cLcStZgy5tPPzK/wKRuxyig6Ch4TMPBJ5I+rXTe751y2OMQ
X8O5YWBHos7qXyWZlgSInk7ru+wwhhhck8OzTzetF5sPZTkeNbxDHgUmVQOX2Wy+MFVfK1puNX9G
jtNUW/0HKvG+rmnGsbzoJc7Hi8MtwNf04ixp9/BchuGhW15UBs4/ZZxibzgqAow8kincNzvIvqz5
XSgsbr3Fzara4SRaRZRbxAqxMfoT2dnfckx/CTysKHumYLbKlo2wfvfzZfXR0UkyKr01mGHdRMOS
EQ9ZwYCht7/cZIFFxopMWk7MEDJqsa3qkBC2JqTAK3c75/lNi4lxPSXkGjW/y6BQQMcxjxQ3jnT9
9B4GOyA2Iv3SFihJgzP/VMYnsgcn7UQ/kWPsOoWLPCOA1Q5UUpctx+rp3NbjrQ7F0SEHqyAQrHPm
8Gy+Z+5YdA20zjbj/DsW+d1kA4q77G1gdax8L71GvfVFOVa4atkOiwZeWTrhoaddKOOjab47QFtL
voKLDpfe3BbFUo3ywn7PlxyoGFYIuMKO1zbWtkMPiMbhr2t65748+kiyj4Rq6AHHk0Gh2bqszVdJ
uc48Rei04AeYhZuJGLbSS6gtafS2k9arWcjDPHfsWVSIiJL2jVJNX7U10+bXPzp49RYdGOlvWvc8
CCt3GVYihj6lbfpb86VtiA+bK9/PXyJNHg+wBxoAP4vnaGrTmP+sOibLqpG/Q8EDVJWYRRF1X1IH
S3u/0Pt6xdUVp6JLJUjsnfCXk2tHCOe846sOVwLZDgY2+dpgGjr15ldGCHbhk0a5+m19SloZYDmt
BGBNcYrXkeD1d+McPCRMnUcmy6GbME0J6leTfCQUSNsTH63hbrvI+pV2/OtQb3iESnn2RpLrlUKR
XTZ4APPEy4eN8rtLSg2K0YwHwrw0/wx6X+bNAyX21hZEXSeWPi/nu/BIaZT4nr3YRpNnPZkdR+RB
gXrBuLx8GZP5yLyPuQfo+xTcUzBzcGH0m9IQ4M/O3ySHVLhcJ7ip7QFcHem7Y7VaP54xfAa1v2+W
2vuiAUrHwU6ln33abjPGM20Ubq3Qvo759GY6wQbr9sOimgakikTXcqUI+YBbQc8Ud//SDnhfZpwA
NEvE2AdpAOulZBOObHzsygkuqogeZ8t9BdW2j1uUvdEu34ml8KU5c84ttHyfyP8h/56Zip9Cjo4+
vGMyzCBUaAkXBXbUoeNgk7Qf3mDnO6srca7xlhqGHJdNKoyNFTtfk5qAQYUDTObs5k/lLWTeO7S0
fArWil8I/VL5OQcXyz2k3bBnbukwFMWnJem/UZN4UdTu5nyhO88mfoe3dUuDYACEj3+vg28CMxYt
LWxeE/7yFuJy4bXDPtbVvLeRNEiIaL7MYeAoBMNvUufUtjCXOPPPcmxE7rr6vLiCsQbsrB+xctyp
SfxxjGDtJ8WPZagbl0Wp8x+KOt5tx99WcfGqVBfu1DjooxF391TF92liwqIG+hdLCOhG8OBrWpL1
CFScW/pH75BqSkFGDc3i5hxvJCoOHjG3ldMZ35QDcdly0ERmhRuwZ9IPmaMt7Y3V6mdIP7StWONB
5dHn4ILLTGpqWox/VqAOsquPZlM44B/nEA5hsgsX+oSu+6X+nE5X2FcwcyjqbMv6K1FZvmqnibdm
922G/qNmHrIKS3poM/ilOJ5oj1KYn708eqEjoF2PRCaNFgHa7FvMqKHx5DK0WY6PiKn2J9HibWgq
NjMfNnGJQ70cok9nIUBl/kgaPQb/aZxMoa+RHJ+XZR/b6acKnXvo29vBTXiLkKZzAkApmQqQlb6N
DOhhQqK3CctP4U5fQ8IdQSaPJtkqHEoMk03qpQ+eCWBxQq+wAvkHNvvP0ga7LK8mpjds4PJgZvvl
IrVcYCquxDsdOp8GHTOVJJkZ+yxR7lP7IWBZNiEdGhgGruHggdDj3QEZe3qNNNsOZbI+lhlosU19
khizSXQld0I2p4D3rixa5EIeMAxsPqh6qjhN7P746lZ2jwmT/8wEgpvTZ1xK6qPf+r/hhJrT8XA4
tNR1jnkJk/JlFM2nUbh7uyt4rB3emP64F+FIdVz7lsv8yLC6WbuylOcR+x8UYXLkE4QDrvbo+00B
WrDucEf6mbHJXP1klt0r96OnBhKfKACZJIsBn2XiMsnI/heNk21fFiBvbGOE+8eAreERpn7axyil
qGVvjAfD8U9U1nUHoZp77kb5zUX4jyVWSUoq11ZEcAISIIFYq1llsLWWuuG4B+ehY3kmf+wBI+oI
G9PXul62yYJgmkc3dZL1V2Tolyqn+DIoWQumH+yxvu6BuJ5q0/wSo3cVokKta9FRGkkGeFTPLp9q
RNp6Me7YFF6171z62aQ7E/5aiqcUfe9uUdqDiwVEbVx9hV55ctuY+3tVPbVIhP4cwaBveXXinYqt
f51n/VuOno0dXi0DN2DYQHYzowdR9X9NDcq/Qqwf7IgiM3Wwiso7GlnD05P/9VrqqeOcyGVhsWSa
DUyoH6nkZ5AID0bHcAct89eyiy8zBNfPasRggzpvSAaC3CqHwcWCEaxajxfNsqnjsfqFTEgiGOIo
tAzrdTlajYV7cRYLEWgvkjLOtlLuxgu5ylckLDqZXoog2EVTfUTMH1aU4dDUmIHsTSeTqbplPaAT
Akde6sUo8saet3Il1stRcZJvWyaEVta+9A7mRbt/FaG+0ct7WB7gLrCQRjlKOgObFCWk0nLUJg1Y
JrqfwEcIf+Nr/TF0zU8k879DRxBBuFCqRHcOFh+QMSbJOZftGQAjyTJ6YxBIMcBx7417zuuV5fw1
BefjVCXfgKj40Rr/vXAZaotJ4VbxwYHzwfXoKAz4I4CGKCMVW+la0jG7sqeZqUrwbLrFs9f52Joj
97ET2HF7PcJOwuQZYIFf22zE5UAbcjXdPeCHsZNj5osf5JSf2I9hf8vwyYZ/t3bstmIHC547FLGC
ApJNaKR7V884TtJrUA33OeYqHVrRe2cPVKowUwJh0rzhqH0hwnQr6vGU9nhpXHtCusaL3NhscOF0
NBoV4cHFIpbHnFfs2HjTUINWidv+wZcPBn+wMZAOe2tpWGn9c80pI4SKsJwbDYa7VUoONm8/eVZw
4VAQyCxgzuDBlKIjkibv6OfvWUAMcHIa6qLD7Db2HvXu2A1z4znDCGuXAiCESZlpt54K+dhjgYpi
c9yW2oPqIfi/VT3pJlrRGfHVuPMGJgRLPFJuM270m8SzXrGBhNDXONGGfdCdKJ7sDr41nczA+Z7g
ZQ4uEm9H6KphcY4dzsW0fXUyBppDmwFCjcZHxPH3qqdKw8xxiY25ZsBv2fsyrD4UYKfYRdrw4fxD
81mDM19PQ8yYgjkdisZFDt5XMFc3LF2Aizz5svxWGofpKnMU/ueQNgvJUC29tH6Aepgvvo4Hj89h
NWD/XNnDdJhi84jFpV4lCpzGXN+wvfs0qAWbZM7u2oyvizXO8uKr1ijRHBSI2ZwiYVJc5Uz5oQEy
gYOAU3u5+IL5kU6qaV4EgCG2TuoTqHMo+f5MYf2wro75aNyXEYWGk6EwEgQTo0sDYmiTcjBuU/9u
Le+B/k9Qjk+im2/uNAWQ/KAgpOWbIGQMzeJm1sFlnGIqKNgcSitbqLGktzk/MIYKnnnHH4iG09Ce
//Gwfolk2CG83omgYv5JzmL04cFQ0MXgZKTXYJHllostYsip08W9RGws2aOXvTpsCO9Zw/fQRw82
njPiVdtpcTZO+Y/0020fzJs4K++GR36vgMKPlPgniHMMB5H3mqVI4Gr5SkjwPauZyI+XIVCEEGgC
ZRyiuT5KR+88jhSFJ45DWwDNKwhPslVavLlqy2H3q+9l7bw4rf/R1ep32SM7JMFFZWXEe24xMcmm
pZmCkZsnQbTE3IiDyLr6Qfw4Kucw1JjyoxFvlOU9CSf8DofqudHRt7Ak03eeJ1kFh8Ie7LUXFBnw
CNAOfdPTj9X7jA/gB6WqAJtkXXl8EZxIx8uejq2WoAVpjLuLzM9MFqzickoYaqWZTLfdriqKYy04
PKUdMAClw8ty7bSTsNpGSpxFxwh86aCyTB+XEnlZcs28ZTJKnBI4AxAEHoWnHvOci2JknlhrbChJ
tEkkjE4trR0xRmIs6ARx6f6zRyihyz/x02wXGv6/OeEa7UTDMVD+LeYbrkbeFdhlnt3WfyjC+K0m
XF92EtcXtJBRXJA0HiY7O1o5UzkSBIIJF1rGYflnNhOrfsI24kb7YCB6rOdjiX/Yk92rbwdvIxsG
Z+yXvuIgnHMkDBX31cB46xdNoq++o/nLKIn8eBFDGHWru/SWMt2YM/eHXmz+fxerCkJab4iFR+Jp
cqddgkQGrIPfBvN9IEbKzshb4gQhNB3zagdqVzJ3i4b+PHNQymJGDphhNI/HjBxpliTekLBE4HKq
bk46qR5V410ddwbcK49LP+yyHBFC9lknr3kngGUuL0WHXyu74g0CY1qYZ6i554waL7Dk6bZmQeEd
J3jXpfLaD/lzRfJwBXiUus9WPZdWeFluQv7Y75RLQYFwNox0/pTgwkZ2Bl5Rb2XorUTNRHPI1N2n
aTdOwnfYIbR5hE+t1z/6/AEgyZ/HZkm6wfJcqeVBiuOIJCktAWGQXGOQLMttpGzGn7kcv1vOvd7y
mDfdK4I0LQoAYuq24mCdnmtOTogQP3Zqkrjyir3r5h9JzVwmlic9DHSDOfe+xSqnunsDJQbn7tag
PKEn21jl3dZP1cnw+B3joNopimrwWrlbpkEEIoX/EE5NgBG3ecok70LBtcE1IQU41E/Dlu8x0c8N
peAIU1+6lW+IaMjsbPbT0D6bxFZBcSRPFVIVeyoPRQnwoq6f8O2BijVAZyPXCO+0HKDLRjxM7Xhu
NC0JlgJWQjx2NUHXz/X4kuTDl06xjbuOWT44if//seLfRFLRk3SLZKwWxxrOHQlIzgl8FpV5ETU3
8aFT00Odm9xs+bkCXr2RDTTOtM6TMZxE270Fatj7CTRT3gB0pfBdO5lzLPmhlwdZttFTPqe8K+e/
vcx3gRVh51Hd+/LDJiw/pxMFKi6jAhK6pAbkwa/DL6WIVoXYC/2y4K4BLXFF7mv3f+4yanPi0Hb0
IZPoOkbqpzPlNrf1u2XSY200urokURZzOSmHYxG435NWyAIDhcVOdxqwqCmjv3DefNANBxhnrt4w
VOz1glMr2xt7HKmIgbQ6Gi+U5b6+BE5ydQyF5UYDnzUILW1BU4wc1NqB807yg+2L11d7DRzvY04M
MDlNtZ696F+XeUzXWiBP3nRoLa5Ty+03KY11Kf0Hy7YOVsxUVFU7S43POgnYpEfulNPimjCN4KyV
v5Ud+bO5trjwUr3N3K25lwWhwRK/jRNVz/MYP+iu+qhU91E22liNcQfkz5QWw+i2vLZznIHYthkv
dtFjYlbPDODQEIYP1xH3zMcFCJn+Eo/FLWm9lw4AC5d0C+cFa6l31LMuo6XpTP/mgb1PffJxIe7N
wPa8fQkYN6U3cyPIxu7CVjwKCmmtGccxhhtkfKO6a4fzDcA57ORVAd2+PdCsk2xm2+ZGXDj+xnIR
Res8HUmPgpAzw4Qc8kinAey2YZb7TpcHzqYUDnKYaepbj1eKChd9mTK69EaxIcgEyE/+sab8HEsQ
LXaNz2BsUY481I3ZH17wOjqPspYWo5+a8287PyQ4kom+RSfLZUCqDOsW4grN4W92AePiCEf8bCb5
Gizwt4d1s+vCD+Kh+EaYyFR2eemFc3Z49YwMav0g47ucb45mbFhXFE/2nMXwzMHbj58aNgQ9ey+U
mR69BvP+xE7L/JASRvuhF9ae6fOfEN8Y9Rl7MfAazQaOqRTrYb+S7YaeyXOXtdt+xs0csId0QLOg
EYATArJW4lcRINcF+ADbJko7iLbYyZp9qZybWztzk/HH5Fcp46X2s7OSokTdwgjA7CEUI42SOcBB
C+YUybChtGEacUQfWTPY7hpzlXox/BbD2gs0i6FgBhFRmkDfYYxLMWtpko6JCLBpshcXM+m96au0
8c4Z6WLm4EdamSZEJjhfhrbuA6uZmoVX34yjS2I03sqzumsE34kIk9PtPGhBTmpBPaYHnEFAbttP
Dm+lyAnJOeRvnuv9LQOuxxxp+yytYXvw7dSjB9h+uFdpd3OcEpNAM52kpXZdN1GujNfPibdpG9HV
VsHskL0mtSmZdxpzHJ9JeF/zaQFjdYwuE4XnLfj/FDJINqzatp6rJnv2hgGt30FhsxWJkK6Yaa2E
jvr/BioLcR6keFcDDj17ZN/qtVOe0OouRhb9WC2X4iRCvLMEwPYEjS0PzJ22qOppBuKkGcCttRsT
1IomNS4egfjOZjBsXKm5YsXvIilvrh0/NIX8xsuAkaIjIGyLKHoYVNPuiZJuROChmUNPvaYUlNMf
3QJVgpRI+rho3X1UUpuJ4l5tS1Bh91FI/2oTHkAAw4W1r3K9ADHiYteXXC8I4TxLtj3tWK92K74Y
nBAkycx6KyWbBnPU5yS3fFKcJkP6EV4qRqZDW8Gbn8EwBGhvFQn3JtjGFtW10P63Kq5fk8a95VVz
JwvpsP7wiU5p+2AX7pPmN+hFzR46HVyWSkY5ROfhPaKJyJ9gbETWVo7WZghyRENxXCaHrW3tcRxc
ApLX0TDeoNc9AhNeHK0V8QRiIgWl5RHR49QEQkoJUYUzF0+FjAghYSckHwEPCWMcleflW8crd1Mh
LLiGtxOBszES9cxp5QdR8BthkZVfLjG5HMF7GoN3QYh27QKQBtoPDrLp/F1hJN+RKJfiiIrhdPSF
6f8UA2IhbOlehtTe1mRyixZtI27lSWJnL8L0bGc5Ib/xzVfV0eFGTISVehDBLKGhXUeyIHrh/cxm
XTC2CL4DVb2H0rq4w/xR8BcUtplt6Vmles4H58tpLR6Di41uODJ20pl9hyK2r0MbzLWBO2k641Rj
No/5s2phbHuWaoifcx6FNlKx9Orc59hvWw4Tn/HEkGz9H0nnsSSpkgXRL8IMHbCt1JmVpWVvwkp0
IwMINHz9nHizemNj3VWdJARXuB/PyuGFz3NRa/k0lt0bOa5n0S4E33AWx476geLNmzg8e21yacb2
AZoIINtInXI2Lo/CRy3TLnFAiQ73zuVz210TM/lnXYgxS/EcFAck5sc2rC7LsNLCdg1DakaeDAj9
Pe/sDw9hZaGst3UFPjrPJjGqyuZLvBYfbi/7nTemz2mUnbpwfpSh/zh4y0UOOLCsmElorYlAnC2i
LmIbwUk03VVBcWqGkTDRidjrucbrZrtuAl87Ri1kVIILmCWM1hYBjqiRzJdebUtfp6c8D289f9g3
WfXYRfjR3dH+let8jJvgjxezjW56+ngED8/ZnL+7ROa2Lgu0ZupfgilmDKr8r8m2TxbR6N4s/jr1
cGf14mey1aEI2tul7ol+YZvPguBBg4va+GDerlET2ZRj7X3Aup8bl0QgVaRYiBP7NHdi71atu6/H
hS25msvbCT30qMPnJB9uV00XutTqaviZSdCc1lodwyKDMuvlW4MutXL3ObQIs3DGkHBxzu9EBgx/
EUmj/ntxVf+Dn6jZpE74U8cIGWqgIoB79qEM7huStWLB9Cn1Qtg98scvp7+1S9fRxdOrouSKlS0O
MGbyXRnTB2d59tuIiSN+fAobYlkKFIwDJCIU19GxH/3bKqVarnyDIUy+pjrFecxyqR4fGe39Np60
NoVuvqoZuaVDjlASJsVrOzV0aGwIicXkSgUJM7XG3U1KFLBTGKoHo5l7RvV75oenIGD5FPnJEUm5
NBvKp4mLqN3x6HvDuY2ltSVqCemIB2iyaT/whr2OuFJA/TUQ7ez16EJaMK7JrbbxFG5iABdVz2sz
7vP3qvSvZZd5IBIaqEJWdQm43BghL2Eb4klbou947Q9eA9EpWWhUU0CbrdM+BhSraHIKpOQdh1kS
v9dZlDxnbvM7yOAqpv5P3/j3rmLipAA07eth+e/CBAnKkn7JPtZe//T4miwxnqZ4/EPY4cnpljte
BFuOk0PBFexVCaABnftdDTXJB/j84VXiQU0lfkQ1AAZzf2RG1lw0XeqMFZPS976CktoEd2vg/zoW
jF2Z9ZfQxMSq+hf5Py6npj4OihKaRK+L4wi2Z3X7lnhkYhP0tHcxjsyV+AndFYCSDv7ENkNrmEj7
qSa4Axjpg2f+SIzScin+dph38MMCL9RTOu3KdnpbY6P8b+czetKNM4+vuehPK6L0VNXoSeZNmxNx
gqSDCkhxlI5inXbukj+DNPRuWiatzEwZlaaoy0UsTAh4tFlaEEw2D/fIuLypH+dpeDJ/ANjWC1ou
YghQXLKO3FYcrjLSuyEPj+k4PK9xchZxumMnI7dpD7k0Tx1qqIwMP2RXLG209e4VC6hXCNNIBvzU
LDzxVaCbOyQot/yqg8YUIADHYMnMbExeeFeASfQTgV4rQ2mNrNBz9n5Y1f5OR5ZdEIi3NHJnBQuM
/twhNi0oneyQ4ISy3klMyINPJEhKIdQtVAGOBm625e84PLP6xelFL++xCtK3jjIVFeFxZZ40jILs
OL8fhG3mBujQs/QC0tG0vUTYJr8F0hmP6ynzwIIhN4XNc1dnvroVSFhQSSbZqm0eMPLecOa3Ddlj
rNQFdm6/6OKUF5sv2HCMRT9v8e4wxuLg1wUamtUttjapcSXe8KRurnJy43rbdjSyW8tS6E+0wKe7
leOcD2edhXb2pd2mFAbLEbA4KJKlj59kyUX8HZIQijLuDmNblrKyiIwvmsSIh+KKoc22LKe8v0uW
CP2qn9GvsXr3c3Ero1m/wtr1/R8/dYrgK7DTZrm4MpB495uxEqQAJTD+iFnzjJRRd8W8cZBqIued
ZrcAbVJMuGgm9pcvRHsFvDucEQFTMsVCnAHgC4tgvNCOjrmbjA4T/FYlywKcduDT5Zk9Ix6AHz4f
K6fmjqYdj7pHKbUnP6OqhfbFNGhAUNuwpG7J0kX6hp6HTSR3CFExJeOHtuFkqooKb2pljZr3Keid
4gZGBansRWXBpdqJkMHg3zqt4nkbhp7v7MekocKOsTz6zz2G5Yrhdhdj9mtLMKeHxcki8ozrpGJI
icSh+BkTS6FpiN0BASJQCaHju6KwuERhmdoWU2TYYjDIuiBi9Fn2/auwu2C6axtrjm/ZkGbc2qMu
nHUTRHxKg8btLfnZJR13xtcSsTzVG61Jrv/JKEBuJp7EtE2Eznd91newaSK+i7HBZdFZHCFFWZqs
XVVYeJ+XAMTCQ1PiIvtpoNCzTk4Wx2ih4sBeHcxzYVLxRpjRw/SFgQkq+68rJTKOTVKYm+0gIkBl
cJFYU+JGmLs5AV1hBfzKDPx6S6bAZrEYMbJ2U1No/bje6AS3LSKQZnqGdymWxmyWPUyyvkuw++s6
VIGLKWIR9vgxDpzv733nhxijusIiZLVLuEBY3WZ7stxt6fjE8Gx0R22HgcWtV5uPmuOLt7hr6sZ9
CRen757WaIzbGUlhOHd3eGGt5NWugdwceYZnYMgJRBqJYpKN4xxslcelBselHAp4SqhUrOLGm9oV
lSYerYoDOqqBokxkwegm/pNhRF4xWaeTvMchXrVvvaodNAe90y76SSSxG335/dD2VJKEwSHzWW0n
N3S31K67P3nL2OF7XoeOqAWXN+e0D9xqcBdWy8jPfhIsbdGbkzYq/6Cgd6YHpOtayjOFOp7SJBUd
y7Gpd0uLvzIjYO1uhkAmMbS43me/OWdFW8V7kcX2+LwEnkvrzGm1+O1ORlLN6DSYl6dEPqDOKBj8
ZiSNn4YJculAy6KxzjNB5q8PwBPtroCr1iayZs8/V/H4OsjZ7x+LitmZR7VFDiJJfv3s+jHOmton
aTGzRrxrN3m6Kubt/chYrCD10S5cMtc8F6jIFuVGapyYnDUJhOEA/d+4LREsgznTRaqwA3ZseN+Q
OnrT4+QugeEqI6aLmJg7lsdsGLpWZX1EszPIgyTF3nzjU+XNxTm3+CyknzT1CKmKI8QwaUBsdVbw
0Is4adDDoa6FVOd2Xfee2uDccO6CxRQ/KgntCaNCEnjkZyV23mV7ejpOftJxqwmoi60XyfgiVuA8
EIWMTjsRQ5N7mWOdutLBJrKLBg2jHJIeU6Mj84q068w2u9cMG/NIILcOFgyxfer73U9fTLJ66O1R
oChzbX9GQqsCXNPxhkOnr16aPFiqJ+KuikWf6q7RDJ8XQ5lafLtjDJPEVXVfMcEBLDjrQYSXHhMt
Jt8ociJMTzL2Wa7eOF24hi1hC5Hfw/WsbaiR6PdyBiGWP8A/3bd+kZq+1MlMLjU9YoPPwWvdUCqs
1CAtCZNhEb84O99h2C44D3JQ8UAOx/7ACo/de+iNUrIPtpgUm0l0PotH/FY2VJW5TBPSBHVfLOOh
oz3l9bjatd8HN/DCPWpczWvFbB5zgZv8xmldKwB52aRdpLZ94tg2Si+9wHc5NkTjBsu+WKQImrtJ
JCXN9aiCIGk282Avjd5qlA3TcrCyKR7+zlgaBPN67GX58mzPM0qcizeGwKgfrLRuS32Rnkjqdt+V
DICuRWtjzzl0JFMF/2CL2YFzQUM2ZYCmIyvw1VU7QRQQDDMDLNr3rsoiZ7c6YVUxnk8hzphkXDcp
E/2gtVzggO9j7GXViG4thOePQnIamMlRHKw9/2ZKwIZeaog8mEIQTnP72wJoLO4wps/R02w1KF3B
51BCsDmxpkF6ByfwUzpqF3ntmD2OpOXwzK3GPjo62EfVmEgPdV0uOqsYDi5ne8IQMM4jincIV0hr
b1h5pzkGAoTLS70d3a5N/6X+lKQMQLqsYZylEkxXjNEqrVyxwcCaWAMTmDHr2MC1tcdSqO1mwHw7
tp9F8tANZYXSs3btZiq3obbqKkDvWHKLFxbpK5Dtx4n0VVQUCrZtTEHgH1RNqE9GhKi2mzugU1m2
g1ve0SSQNQs0PI8db/6a+7Qdvgs4oiYtJaT+ggeQrT2IfLGkefehRJ2sf3FDSZO71KWzFR0QBrBW
BxqFSbJhFY0/8p/tRl11EtOCVXnrhVA/ak6wqrHe57oiQYZpSVnDoI8bbFexBbba2ZcdPuzzmKxB
i/nCguu86iQJfpyYkJwdGIcIYJdPXsgcRgkUB+7vpsoeMjtQ9jtuhQUTJBv71X1K3cpbxKmTOcQM
jGrO0BItPGO8ng8WfsXm0A59Tbw8BV/PURyMtajvkVWm8g8HCQgfghTLLv722A9iGhJL9rftrbHH
4MkjHqyXkO1HG/1iQ5CsxCCykjWD0riUMK5KETfpW9YMAzClKgyjiSzFMLEn9BiWn3cpdt2lw7im
h7LNHrVMs/W7D7UfrQdMR44vMHk5uMm3MJZT1hSubDz/Hp16Vo47KrgaSSpIc5fY2TSdBiYEHaBG
4sEbiZVhCDqE0S1Drv5oJ2y/rJOcVY2cIx11L/9lCAaEezNyGAJ/Y0LmpczEIzntGz30XnZK2iYQ
45F6wLPsjQ+5vL9WGVuUba9hIJUnzLGdeHCh8Y6f2taCPNsiS6Y3y4ZJR5KwO42p2nmdECjmYz1G
r7ICYvonz/yENxLuuYT430YJ0EKMxeuaFzfYniH6iScnKRAaxoxUqb2gobIzxh3ESUY6qvYZLyv5
nxUorHOh7gNslvV73jq94zO/MHPfTbY4gtA1QXmRgsdai8Gi9MAVksQb/sPyGUnhEnFAoBiziAmL
J9aE9DaDbc/PM7xQTv9GVjJ/JuhpFg1L62XoEOE6gRb1rhaBGn8pt5LsQzl5tX4PWIUQ9NUi5j5j
0pZ43S0I71R6xHbmlrBht0Xook5LKQnozCMyNVkcM+giedglHGz5tPAVuiEwSZbljP/XPEgUuFK4
P8iRg0oNDw7dnEBAZ6e++0XJ6qp/sgVyBZOcB31GUp3YEvvagJGRxSSL2R7B1sR3UngHCk5//JuP
aIJGhtpcqc/V093eQzQK+pyYR+czYGfR0pPpOGaLMuNY998sR9DxbRwZFAioU5ApMH8GLIYRp1dc
NFhVS7gMkGCHulHyju9al+WGhG/JsiqcF1X9zZk2Ap+glGBGNLq2h/R3zWa3YaiyxA695Ywsk6di
4VqimcQRHGXk/Lbuqs6LWqP+HHlAuR58OCf4kBKFCOgutRawMpO32ljSc7r0pae7q5tAnxyU9fAf
fZfiDN+r5Y7ueQh1Yzzqs89gHByMqiDtpH2ljJcoXLBJuGXPbbPlSkzhF++XhFBhe1H+cC3X0Mdu
JKvCfMu5L5dsBOCUQ0dDtUA30oGXK8HgZTJp/oadJbHXDo5J3fNVVSdsyPDI4UfKosVYELMsrvVN
k3VV6VCQUcaElxm0js4vbsEdiXjdYxOK/7pCPfWdRLB/yELy01B/c3mnES8DM9TinCbJCtLGx1cJ
F4HNeS8H7lKXzmDPp+Ex4JEnBDfc8U+zi7tSF40XHesRh+lrhO0cA6fuI8f7sxShTU3WidyB4Dnn
bsrcpZo43J0G2+wm7+Ryn8DUSTvQaS2CbsIZUSqRfJ8SCRdFMYOPo2pBn+ubCCWEyTN3QSa/TjSa
K307JLu4hjm1JFZAqgOhZoxfOgTDy21Vk80FI6KTiCJRf1dV/wgoJCInwmHOzx3OnDSJL36Y5+lh
6fxo+dtEwtAeeNLy+FhkTR6hPk7mvKjPobRD+xp2LZCnDbPFKQcyxmZXyRvVqdH6xXJtcwDWae4T
nkO3UoNekURE4NjOczTKN2OdTh4ya49fj8kB+uId6HNKwDClR33Ik1FWjymDqvkLZ7xpbeQU2kQl
iqxeF0p7EkejbwIlxv6R/UejiVtViyq3SZuhTbzhiyjymV1VWcW/o6sGrFIsVVwFt3hkzPPQ8Crx
hJmuDMnfZtKZ/zGPoCcWrOnjtHyiO5XRaxGsvUCR0NihCrnsiQ7vSfydxedSZd0CxIUqv/U/OTEl
nAF6Mi8cGD6ppIsBOMYsRQJvBE17IwhsnH+KsKA9vRLIszbIeRcRT385ewhJgyKYJz/lJDMKqiiQ
hWieCXtI/d9R+rokQcMaacijJLLt+7gT0WhBhowS8tor229am6k+Enz4R0UwGk0K6Bdj3wb7z5hn
RRUkKKIGEAW97a0dxYbV8fJEKUYS9o0ISjtnoBeEs0o3vbMo3tmpsDVCtdJOJv2c07MWXM49+zFy
QKKYKHSJuDjxGHi/tu6QTcDTAyD5H5bPgn/CDF72OjnUllPW977M8+axbctFH1I77aCx1CM8Kio0
vwaFvbD7v6qm7bCSzMifcfMVeBP1j+Zlm99hx25sqsBaO8uD74Y5ywOmel1L2iZpGyhkSlQrhL26
jZ88sjkJg39W0g+ZIMcpoq9C31VNk97Vjh/OzTbpcYAw2OosRVY462rW3Vu74U2BA3IqEXOrobTT
S5+kboqBN8WtSebf9BIWdLQbNJRFdYCsSP7Kuooh3sxZTZ3JxKnJbr1YeN4pqFL8qQQKWcMmJx2D
4oAxCoT/mVENPoAy+y1bqJQN4QweccpVeXVc5Z0X1sJXjPDwsMOCetwrwvKWajB80BnefUe2qfla
g5ppZ9+GV+H3YKlXQbzsjTe31cOgYLA2CS0CXhlceToqcZDgcgN40fvlvM+cmSxBHSz3vl95ZiDI
cLDzobbYoexOnXmvb1MGHfe6SUmoEO7M19Cfe4mPgI5p3RZ1TQRu4/ceKcocKqekdMt/aZCley+G
FdvKvr8LJ8nTRhugfzpm9oeRxv6r7Fhqw5IVrIhcLOjlztZRfFf+Z+GqVPg4hs58VlqF391E31sn
bBVoT9ItUBv05UNm37YAQ6+RU7dfLsYCJj/lOEoeBhc3H7tgZsYTU4s4rQGhtln3OTHdelmZ5u3A
BpUnmlIN0X3I+y3SwvLRR7wGUxP/zkHl5WvdLnIfBHN/8sBcw1pSqFhZtN+nHY0nkUDpETkQW18b
exs52fatz+HCQKv09hTW8y7L1/7a5B2G2yVir5Xq7g2olffga9Q7cnTyDQIqnEmj1ZBA67cwq2C9
mJnwX2tV6rCs44xIVBGTIObEeuKv+cwLTAhCcU0LRAe2/5EpVCtigheEyu7UxWAwcYdHhEm4Y36r
+xpfd8yiiYODSNfVJHImSJ1A7LM6xv7p/ee4HKhC68DdglDd+bWgt6yxnX2iJr6ka4qdSsx/0iB6
GltajdSnjwUVLLJL5qmjBIfIYhWnXf1SAz4wcuvRbq+Yhj/rkiCvMqpOZh866JIg4QAeIaS3mRJc
Et+ZyeIoGRsOOegRPBhAK/h6WZMUVXMviIAenJBeMupp6JfbLGFBaY3wxFuSEIEEyOUxC3CEgWKN
Uj5D0x38cTUlH6MjuQL9c8JfR6/4+VgOAxoc/BALnLVVw3L1saisGTnFvIOR9B5oUZ7sBdZDG1uH
YPEB+0zbXOp/bYU5UJK6QeQH7rpiffGz+GCS292coDCfRLyAiU2fToiE6UTS4rZP3V1fNEdO9WeH
/Qo8EGKUerbb005Y7o48NhN1PV0du34o2nlb8JAs9t9s/UoVAjOwH+RLb1On2rm6eK3Yf6FiXsg6
duFaescgrg6Sb5YB3b52fxOJHtOxt27N1r0EHdmgZVw/OY+3KmvvxIAyQgP1rklMMQYv24mONKW0
vWJYcLDjo2veJ1MCE8SO6QUBwNw++Da+JaR4W9GXxwUkPfAnA4lzvWcoUsQfrvm7RXgwDdiGl++B
ZIND67Cy10Yc1HzX7p8pDXZ5G50KMppslxioebV5KOP5dxRCbfouuHIzXrNwIhDVvXVsoofW9cA5
eOvN8cW1nDuj0UxK3iTQYS6ixz/jknzeR/ikqjV8J/P2s+1IVgYrIRec+957vWRHf+4PPdxoNeQH
1K5UGsGLB4a/ntw3J6leOX9BCWuCV5YPjN4nGdu70RMoH7mVGYmhMkPebMGAgjUwwb1ykmmzMvsa
fPejHooXFUcv5g8aeW6kBDQfDyN8sU1n/8hEmcnPF/Eb20Z9kc15tIAfKygjCbtFdPygj7Nd6Nk3
TYxgQQxPa/GVW+4ZLuWhUfMvA8UjBL/HoX5dI3vXq+mSVtlJsnImXFtGwTaUy2VmGzWH3kds1JpO
JW7GhECrOKTCHy1G9+2nvcRXrK2XzGl+2mZC5BeYcIvbsOHDhPzhOXVJtkvZTK3HaiWlk5zp0lbk
/MC4m/jOnOk3RPnfEDtUKopHVKtegZW6J98iIPETgzTO9uyoAoXocf6ql5IDb9y0ej6g+HrI8Jx6
QBm4GxuyeJz2YzRXnQMIRBzo/Jp5gcNKuJDnPiMKscjfKmQHQTffM+R7su3gLlbRrtPWLliI5EbA
yMxl0+fNwSz9PUAddjjcIyP7IhyG5D5xaHjWZuR9KVO1suJEU+I246EyCAZY5ehZ42vElNj3vg0Y
yPfiLdrnbdzmbC/buwTzbebVkPmROFa/9rTu4yJ4dKDBh1mE7LXfjly1vP4m1v2SDPgr2DQw2bsN
23LTwhLSYjkneXZISbQwUk2ojFfmkDdDaB28AORdDccc7VqTRQdzYMwc37r453UdjmKfQwVtOvcK
gwk2Erp4aV19DcjQsezgyCBra45mTaI2882lH+4XuKleFu7t0QEYXW15Us+1rv+7vzIYIWyzPsxn
H5DDGaAJAEqypTkbOR1cGW7aOntxQJXbM+ck5kLHOF95Ss01z2d9Sy0OzzU+iSx4ou8+eRwL9AtI
JJdr5YSGyLhFZ0+v5OyQtWzx+5yY8x7bxPozJfE2bzArcfaBN3+RQY71xN4M5PE6bnN26JZiFk4g
rYZvVIOXKHPeV+yi/CMNqYkve6Evr0+cl7uS/CCseWeu915YBYG8oNSj4MAeD3m9AOc2s3dgxaro
jfiqwAU/hbOHzsA5JiIBbYungZ/Xc8iR2XcJbBfQIWGj7A7Nd7KAjDBfr2YB6xqEcc5uwv9hq3sK
o+8VC4vG6tIw8ucnvITZ+OgP6bO2o9sqgXHPSp7y4WaMJlbL8rBanDYzW1cgLDiPTvYUb83/jsb8
bHOQdGGzx33eMbWYU29T+LT/qCmiGQ4R3jWEI2gTqo1nvcEnuBM6OpgzzZxZRRNBukLJyiucYoDf
Hr8LMe1auo0iWg0B5lPJflsiFyx5Pt0B7CTHh3lbWfW3qR+KHvrWVLXnxPGOGq+ludaeB8oxh1w4
ufWTI1oMKLl9cJht3gw+TmjNSy3RiGXcrEGtOQUvqmRRM4TXsVv2YoUYrfMBT63jb8dM8vZbmvSo
++E158NE5bILFN+WZT1FZKivnjr4sXtV4LED4PauuGNItK2oLTJo2EGEzhXt7gBew8rVwSEU2NQd
SmUbxpeAPN3DtFSXqgs25oFbrAV7Y8qMLk8TGpIlFEzY4zu/8Q5GQVAV3TWaJO4qfN+8ledxOU1j
fUaH+Wa535K6uWsdXqhYk2oGOdgFw3E5GxhBPeH31SWLTk5rj5umnRWZ7Eip+N1UyBzCCEOnMv4K
CEC4GfliyYe5svJhNXMNKVjjdNw3oX8xb5c+G8x6H78TY/4eXTp6wMoKH5fFR4+UnfzF/6jb5LHE
T7rSTWSjOq+CGgWjwMVG6p63iM3Nr05k8sGy8+igzGQclX+Wdnwwb5UZs4Cbd7d9bU5yvQvSP1aZ
X10eckPjZmq6NX4j89nMfU9W3iHKn9nw7ENuzioYXswVZtdy9fz1nnr/0FXWn7wnw1bByO+i+ilN
4idjGja3Liukm44cBCcml080e3Oa1pzwsKnvBNAM88nSNco2umQBpZ1TSeCGX8x/kAfxuPS81JjF
TACzFGhThyOpst8wkd2T+rsvOoyNaNhtKI9WBfHZW577fsExVF11AyFRFs6+wK5iD1gMsNix5hh2
JXAfryNHnIg047ubA4SiVJEB+JxJjLsOCZYo41MdjY9AffZTQhRHBK+zCbYaFaKpaKUfHu2Unhzz
krPqrfEPBSkORru5XXNCkuvyvHD5rZCJMOXCxCQOQQRpxBidyCSIsjSG99bfRhODYvO9pP1Id8hV
Nz/OQVmzjJh7gzQ+q2Z87iKiOSijrABQpay/GwrdthOPWZY9m9PBvDQDL35ouWoNog+mMA/d6G37
aTzHVBwjaw9mgAg4ojPRyxRQxStw7RORydDU120wePvZlSD9YEARYjDP7kUZrgkSetb/+wVffEBD
h0SVo6/dZXzfjSzPfAsPuYHqu7/mFQwK4mgciMRh/ldrL7q61SMcBU5cNlk35Qxz0ZTbmN4kr/VV
9Z8+r6d2yK6DQp7ELQVlELakIUUUB6EGUPf5KVfFxUJ+r6nYAu+bPHaInuFdi4gpL+trU30OvcRU
Ieh7SdghFn2v0vVTR3K/cG7GqtvZjHJMuWPOzSY32G1gBLzWyZuDkIHOfYzuxoIyOfY2el0OcWo9
t0V+DdeMQCKStFqRA8kj4BsLVMm5JGfvsvAKm/EFGiOFSPIziU5nL5rO2WQGOQn7S8a/qA7uSlPf
EU1oyh8/7i/mSzaGxayYDxDSNgmzXHNQlko/ttn0Idd4h1L/zCuH7En3a4RgMETjXS29k3kv92X5
jjjAUB/YkjybugTqx7+WGeowUWguHXTH6tWm7vettzLimqQQ1wMfFvD4Zg6yBoTL2LN74CeCqTJf
cNjHt+ZkYVV6ZjTz10bLhvZgb96l2IWIOyHJmg4HieatSsevMXSngwCDMpTlp2WIMdyl7FZPpsWI
VL2fix6ZsUAsCOzYq2a2t8hiaDiJu9+3BUYVgE5EOxKIApOtTsDeNSxDwAHRp0eyOjc1/lfbu/aU
BKwTYXNnv/7oUEF1TCLXA2dBQhEJt2kvBu/cDkYdj9QbfN6jOfyHmnRV/mtayyFZLzVaSgjA/z0u
GWHPIFMv5rFmO3xip4lmyMWY2PrPktd72y+E6cQ7U7EvwJEcThnzvDOVenBwAd90MW81T2H+kd0+
0f1+xAHJ7HI7dNHtGF1buinjk0xaRtrkq4UaSX1RfEdQNn1RHxxon44gQWK+K8PgeV7Dk+b5VTbh
IavaR6O3S8Ngbxo+f5k3Ll2a6otLyxYpordjZXiaR4xImPb8CtFzWTF/TvZxpu8t4ATmjdYDLx74
wELdmTIw5z7NUeyFVIzlQNdKWOuW1/Km4ch3iuwfy8y9efGau0XkkAz5Vnt0jeYezbq3QPU7FdBi
pgJOubc1P8+ljwjpkrTGnckzihL9tpjlFbE2z3d1jMXIkMw/htgHWcDdCjKR4vJFQ30ytwKLjndz
XBQ8/cJ+rM2wTfZ7yOum+hnbcW85Di5nolcQexEy00fXhmSWWnc/RJNS1ASHDIhNOqwXnphDxzxU
I+wWktEJxwc1wb5K5zsDP6gouUqrPNpBgKbc25k/R/juNkHPb4eoB9W9eST4JXbvnl2lKcWBI/Bw
4Z2+L1ILOnm+CVk6V1hjTVAsiBUSw2qLGyfkXba+Un875fQACZkWr9p6Tc4eMd2GBL8xOyNW2IBk
DI8qNUIOfxav5lxTWXzkXuZGiKTzp6umB9UH1yBH8VJfTZlrXqMsRrHjgq80V5rqcIUJh+mJAcyl
LhY+hfC4J+XyjZ3lHKV4mBTXkpvDfFze46dgiu4Y1QHMdAk4NN90+Xdi8FI6nNjtU11NO2t1bu34
0amyAxUhtx+hQ2Ac/ytSujkkp/bHo+S32jtzdg59+LQ6+c5U/RZHYsMd2LTTW0sXQVDYkdTNQ+rG
L4S98K92eTZ5FXKRzbns0ngQYGGamrBbPk2Taanl2fwo89CZykhSslTM1kw5RQVYZEDOtHBZSHR3
NCn7Np9YrkoWG2VyVox82kjdsy7FNCW2dvGF8P3Miymj6bWEf0HgcTXtUewSsxuqrWdgrwiJ19X5
69PFozD+8a1uw1WJy+pojldnba/k7XA0xu2JF/Q5410L9Z4lbHuIyAZSnf3hY4mOOQVjcC0pO+ab
gHFaAHCqqWL2R6v7E8brU44OR7QsPupr6loPKXzELNBPipcty6GT+R5Yh/4pZECyTnqe3fxTwNAo
kQiyQD5IqkTjDOeuC6+cQrslUR9m5kDznDrxxc7lrTkQzBFsi4DZY/MQyJxMFI48baoOue6ZJJTw
Bc2AgWXEAafLEbTTKU+WD4+QNlZG96xDn0wD1pT0rHwvFAl719UMpop7P66QN0X0CvPNpJb33kUP
zkhjVut9qsZvknoP/YRILxXq4sc1dVhwrjzronnfxlpv0zV7N9UUghXQO736rztGF2s69xC7wk2d
jYehVo/EAT/x/4dcL6bR8TjeTvybBn4f2p0nL9b7iIkI9wRowWNRQjXEHgAoD5jCKn9yYwXnAe1a
ilIK7lYVBfvjQD0K9iM6cOzbNIiPSG1YdKVXO0uuQ199M486hvr/YwrJIWnMW2Ym2K3R35COorF7
qujynkL9rzvLsxOxEM8o8eOue2ga7cA1F+eiXR+UOzpbc97W0fDjJNkVZcrZg1MgY/Ec1sO5k+iV
wKcecmYQzBa3nrLuzWjRFIDlqI5sbUBpzIzVpIT/7OrkjhDun0iyukeCy6HavemUXU7fsZa0Z+/e
TGqcLtiacgoTLIkoHq9CdVydGt0dRmAv9jATaHDk+UUyy7xhhL5bODyW2iVerPjDAugcRcMTq6Wb
yPYedWzxVu/+K9gG6MKtSN7MWeja7Xtc48tm8jTRBKbwZ0wBknrB/SCbX9OGT7wvWdU8uP1wB+WO
pDWec1XWO4JatuhD/8fZee1GrmTp+lUa+/qwh94Mphs46ZhWSnlzQ6hKKnrv+fTno7pnoOIoMw8K
G222qsQgw6yIWOs32zKk6G8KiUIpqXoaj8dKJF8DWNwTPA5dG7wngneNIsae5mwyRS8ULxc6KQRE
hd4Nbl+q3L4mmofpraj+6oPyxmQdJ4pcrSF/4lWIZSz8ln0lxk9JC09TM9Z52F9rec9uguu2pTEP
neiz0wDn7aRM21j4lIr+TjOMmzLQd0LYPADGPFCRfWuRyv28c7cQxjAhY7sYDwOfGzU6ntjJH8Uq
2yGg1K9weHpASfBRBy84r+XhlizjIhQUqG/hTiqwxCQzL3OHroAWjukPRfFw4IzWDRfaUbo15Mhd
V4i6C2MSip3KC9qfUoVf3JjPI/4jcxBa5PIyDeR4L+4sF2aNARxmpmgazFvn1s/gs1acf4IckKuA
eG2srSTJXZYZkBWT3wGCeyzL/h4DM2YNB1WjS4MbwYJ/g+LFoahHuRJN/ekL6rqsHXiTljCDMrhP
k2TvdMFz26BYVFFTUE0em3p4Oyk7jvgbKD6fwUSHJj8uQj33H8YbVdTKty6zJc7xo6BOfazq9h4x
Xx1wf3k15pSgT5Ej4Go63o2AslJXEW+Rg2O1xAP5dbYATUehz2RfzurkgwvED6HAIilNXps+WKOM
h2puTvHSQlAPKvqu1ZV9QTCr5dKYZdA+EdHMbLdqPgS9fPCtau/oypVGKqg1rVXPnc6IlBuYdDb4
z+U4c1IDkWa1NA6K2BvLNpXeUz28CfxiUVmxjNPpcK2QRmw9l8pcvhrvNiixv/hag/03F1dVDd+S
rl4YpDrbxuJOqG49JQP8GCNiIqFrzWlEBW0ojabjkgzjEVUQNKqwJ+/9p06XJXy0k6c8ACoEAOEH
2K1dWTK8ZhjgD9TEz2Yk7ODUPLYuTl+6gDKTVrb2aKSAApFy64ARkgr/oQPLN3NbsiS4iMDCqatg
nntwIeO0dLgrWlgDS8HHYEVPUdK+xJo+5jQQlS2pLiN+7HM7Uj9MFdM+ocM4x0/fEw1cO4iGBx1P
FBAwcJLAd8x8IAMw3KBFJOW+7Cm2gW9DejFPX3q9BCodP6Z6AZCopYiZiDJQ0RwftsGLsMU0qc6P
Md7QrQddK4J17g+QpUEHUfLQxfHmrFkfRgYzxDMh1pT9m8KdCnCyRnVDXBrNsJJ79daQyucxHzYe
ilVAtJzom72KxKuQNAvgbtsehzLDCu2OzYySM8kirsNjirnLE0Ib08LAUlpSNyhao/Nc8VQDsE0k
I4iWuE9o9dquJvYLX4ufizp61BvccXEngAYPcEUvUEYhfmJOYfOf58Cz7KJAuDJkSxSoKbiIfZlQ
WqDAUEsPwR5SDDZLRL1JEHEP491x4IzvU0mxe8O8txoyzxYcVylGV8WQbxR0ycFkrvHIIXMZ0+0l
95bEg9YWoQRoYDIXDRWcqHoLRsRZyEkO4C2suDJ4Nlbm+AThcEOFP74HPGNLbBUkE2jXW5gU3+qE
Y1Qa7HsjO8r47VQYCISNhhoS7OaBBDt3mFShtOewF8vRftzu/ba9xorEmIFA3zT8gqUoyVJIwZOT
Lo6hjq3GfdV10DAKKqtdjcesMSMGl2IDfmHvCoLdpWQUOytG2tXbtGbDqgjXYtStFY7WY4vMPqyt
tPBYcpxOhR4qn7WtyXE4bvIzUvSDq3ZrVWse1Vp562KU9K0YgDBHkNpyDy5M5pHP6s3cAa52LHLH
1g0i/Fh0QsYLJ/B1jHOZ0wJ1G3WYGugt81Kj2joS1Zk9TzjHHPug8RapntnjL0qx/BIgl7VJRHNr
oTxBJj64djlxOybHVlNHhYDkVKBztSGVjRdiPm+ykWZINELdJp+bpVTsUTJ+rAurthOEymB7ezvs
KKIZnkbPvuTEbIBUZks4fOQSEAzPV0FZJ4DBgmwv9YW7BkSZ33IxCOzY9zil1d6hVrJtKfq/iEv6
mEEub01fX5aN1Ky9KDa2klo+Vog9ox4ibI0IIzbZ8K8S1/+QGv1uEAVkH+B2j0qK2N28JE4WoViY
7xtBRv69NHBbZCUfyD6uPCO/EkrvZpQIKczoBZ3/tZ+3txGSGZgCXueq85bK3IgxpQLx7IiPoanc
9xHGf3VncA2TcAEZ12Egp4jFDGvsMQHlGKgGQd6fdyIKp5xn7rFTxwSB661YDTetZh05SJARVtX3
IR+Z/nVyW/j1R+m1dj0gRuxrprKIrKE9jrXkwiWfrZFFqBkSSPtFo78xni9RjdhsiLAXF1482oU3
LsYrUy9xReTov1J755gP3j7w8xuC0kbKymNNpWvM3xrUgzwxSmwsA64EeaAkKEcYiwfX7KkIyXao
zFZkECX5pq+qnzAVECpRPsTc25cBMoqKr1DlVaIFKD0QNyahxhvkNZbnbB+UbnDWuCPthpgiPkgh
VOPORMaSBMVawH66L/st9I35eCUbZ0rT9CvHLTi+4FgrRTDWey4KvSfeZQIyAxq3vbEsAr4nmWFY
dBNTGodd8dC7ELTZ7IOWWmIcRvm6HIXr6wR8nty6q7jxDqEcLuOifkmS6CdvdlfoHEPwILmSNRGp
32pRVvmvIMAJicyB1IUb9K6vw0bBcSrjnBFKQPX6xFDsXACTLKQbse9u4fGD1+dTNXx7nXyr8b/d
6FZUyDY0Ga6izbobSLOxiNUWuTavF5AXDfdG4nE8qX5mLeXc0vekETsDiACFN4p5SWUenUQ8FEr1
ENeUJYDrPwsaZ+GOMrnEng2bwm4SmIxqtU4sYFV9DZ8BYJhyLemSh5C8uzE5tLQykmmlaWGJWm+C
8YwxvppXuuTPRn8ENNrWDo5H89wNxwSfdYux48pLEeUwuF3EAeZdYYywSxsQ92BgLBNPvSG2Uoo0
RjsuCALoGZU+LgelyCU2Md6ARcKrsX6EpIJ6T3dmXTLOhhahVr3psNNQo2yj883yXDTjfOMA2noE
HoHRfOttZTWEry0++33wLoQqSY1Q+miCCOiZoOFrkvfyzM/IMAsxu9m4wkPZOyqyspYz0hSS2ZGJ
E0PMK5B99UiUS8ptFuhvVZf/oAD77DdkwcFdXvuuoc+g72r7RkrIMI6ZJQwG8bzJH9MC5ohk1gQD
FTxBhbiYnlevg6x4M6BBWwFLw0T2bnDivSVJ4UBs8TVEWIScS3jwMW6gmM3FlEMismhZFttVH620
UmuoqbYPOion81AL8rmjowcsGVC3QQO9J6r5XHKSdur4QIHzBdgcVHs9v+IIfFOgcUg2QahGTSLA
YeMZdij6V1fShzFPfdNw0/QaDpua3raLpq6vKrm+ltMGRThYp7DS7unljeznD11kkNFpMCmzRLLF
JBgjUXpSS0DEFeUMy0ADFIyhwXEoeQqM4o6buq3DgG3IdTu+Q11AiB4L2b/1hGBT+9ZtT1Wr94Rl
KXD/KwSV2I6GKVU9VGIyWGCBqm1UPJRdIkSSi3dRBdbMaYybqNYOSNweE6vYCoK3oZh6GLBZGqEf
Vyg1P8JcQvDHSQ8Ospp4h+lz+dMlzV/KNZkowHfPQamtwV1fJYmBVlj6NhD/a118aTWTzJ+4ZyP9
0PT63qeqMPMhGDSy3lOv0K+cyLe7gDKzkaPAQbksiBAMS8uHolB/fc41M8qXlZwayIKLx05RtlZD
aQEUbDPXmxJTw8CB+Je8BnWwjSNhnxoSMIQBXkcdxWQgvHSJznoy42p7HWMTAvK5u5dwTZ+Jrfue
d1i7KlU0h3LGJ4vCox4mwSLqlTcfK+eDSaIQ7Ye1C3W/S1LwIhDS7cKom1UDvTt1Qczqsoy9YpLs
ytT8lSQk7uKwEcn6ijC20MdMQbBYQXvfZkpn15LyGEfReyYj6VxpRsLENql+Fd4SHphOrxtgjTsT
Sf+mfqYUsA8NedP3wZFDj3cE1lvDDq5fJKd7r7psJZUi3s/JhrC6FVpkl4CrIKiWdWxQSYlfU2uA
2MSQtHusUciYebGk/siMLrpOPBfydDuwsk0B5UMTFMARmwBz62nIHA6j0LseRqQgzTbEvigqMOka
cm2FO0Px1ma98itAO2ZX+Hl0H6Essc/hc4ULFYk6kMkOYbqUaoZUC6l6YEcTDPcJXnPLqnYxI0Fp
6Gfhj26Sma/1L2aYZkBhwN9oGHCgdO/if2NqwMAMx7kj7rejE4RwTUBsX7DWoYDNan5WFTXd9vng
3gsG8gFyLiCx76GLiQpOQCk0R54apK6VPlZpUc2kuhGe+1LXbBwEXVvjTWaepW8YjKvSitEs1cGa
gNOHZ4jmA7VsTnjq0P/0rJZ6voQG6xOZVFuz/Fcxdz46s0OyiSsZROqlB+dSkuqdS5SG3viYUlwI
2vIaxdGcaB707J4FOhg+5cd2XcHFRe1gpefhdaKK4trVyzeo7D8DUuQQUo84AT+S+3s1he6GY8K6
kYQ3wZLv6xg6XVaa2k4eqvg2hpB3xdv5d03Z3GLihTxjhHVBhGCYpcNbz6TmgQUSrwtODNAHOJqS
MMIaz5HxsbB8JC7JxFqcz2eiitYrKpM3lgKXPM0Uxeb/UMgLrbcKm+JF1NZPIM8AROnDlakWLwEz
pWrCp55sGfy3R7mB6yvHdm4mdqTpr6ZJTNRHaSrS8QgZgfGMKDRQsW4GUNxsCHj06jJWAVSbTa3f
GwE3TUUXl10WXHUyellZC38oaMzrSsMaGdeg0OM6m2uxvk1kkRu2nqAooyd71y9y3FSNMX+n5Gi2
kpp1kaL2cVAG3vMu1RY7unFsoxzjAvUgOi40O3ApKKJIM70Ub5knkOpDbWkMXPpQkiIDGnDvMhTD
9qlIOMGwLUr9zs+SfSPmCxMpL88kHIlFc4fUok1U2kRadh/ryWvfVbeWJ79U8KDQLZG2ZlkeyFXe
YO+9ceir1kTQpImj7qjh/cQpOlFnHTnztdlKC42KFzkTzUZ4hFplAa9EjIVDZaXPCaiNCgKBgzvw
kAOfyjReB658JZhYqfHX0dOfGwh5KpGyN1LnEZnbdeb7xJSov45C/cFwveuaTpohyDGgRoMBGYRu
4MnCvVhr97qH8CnXnAetEc2VLuQYWvMLmXWf5jWiMVlOlbxfmZVCYYgURxgdulK8hshtS6m5p6BJ
9t8UfwW6sO5AhgGSZAqDvCP5y5mYNGRWazsrcizIEt4SquC1KaQfiaAO+0BL6kVYkQ4xqw1CA7Zm
NIi5wcqmFpLDwXOKZ0NQn9W+/WlVFNulBOHsYtR9r0jRm+IiQHUUYvXouJbei4m3lvthjRLQjQQQ
fI4d0nGoUDWh5JTMQEBzOjTzDL1HDZph7N/0KshFzy3JvfYHIdfQ9RSK90gHztjG60iHREjmDYST
6LyoRWuTs30mlF57QgNwzaHjBPlOQCi7x90uxSURQfldr1KCH6vMqhSIXAaDDfOG6kjlUBYCeZi0
6HEopFKRZ4yodwAl08lCJTIVRgyyA/fB76j0+nWxRwr8UJsDZOsKOmyZUobxi1dUnIZ50pkvsqzf
ZVhbziAPHEd5n6wX4eLGy9aERWBkJHl7HfsPyyZT8ODH6IAB6MY6QKCeZdKxfojSaWq+woTGEyMr
XxAM2YVhc5/4PshSb2fm8g+zK58T0bhnCj81MWUs1TFAzgpEht64/leHygxBMiSjdsl90bfGGrKe
sTAkdF87tXh1ygQoQNCKAPYyCipQJQmMwlNfKAKeAcjtmA5inH/97T/++V8/u/90P9JjGvVIIf8t
qeNj6idV+Y+/tL/+hh3b+NPN+z/+EmTod6rKYVTk5z/fbuFw8pek/1O5rTjEONpvteLg6dnBovia
V9Lb+aer3z9d1n9/OhlpnUt2Lm9LqNdYw3Hcgrg3+7OHj5/05dUHixxh22cyJaTgJdOr2zrVd3/2
6PF7vjzaL1WkViJsKC1oNmsvVZK1AkV9ef7pxoleUX5/uiDFKGKHBVrXEYIjDfd0MSyXna6DyHWo
J0JwOt/Qqe6Xf2/IFRzRCYpQ3rplfR236iEo0j/sIen3RyOrWMtd5slbNeLoWDrCRoiwVTr/3uP0
+GZSypNJqSPbFMiyKW3T2PmRyfXSI29A1mVtwAS50MaJvpGs3z8gFFhqlmLUW1RrIyR6sTIlnJ9/
/xOLSjJ/f7aiIKYiQ5sZRd4/sBhRFkMfoWNOZLPPtzC+5Tc9JI1T68sEbUSqFkmdStvIMw+KNGwy
td0rhkMyPSU35a3HqAcdcXO+uRMzVpqsY6oL3I19bUx7IQffo9DKNb4QcnDqMbZF3t35Zk6NyWRF
FxI0UDEwsq0ippq4QBs2AcwYDcbiz54/tvul11RDo/qSFtlWl8JfUYK0HbaDF95dGhfVd0MyWdVd
WJvkMbB31oJuZ8YVqK4SKfx2n+TRPJcD0F2Nzd6xjQQQvA71iDhkI/mzLxtf6suXublCxtoI+y1I
mGvkttGKzsoLX3Zq8CdL3QqrVFcVvwdHi8RGkSyKCtZTFC5z/Om04599wGTJiw13dEVx+63Bese4
ovBXlYnl8/mnn1iQ4mSxG2iC5XIpdFvD7X270hR/3iiDsumtqr4wt041MV3zVW6Qj6vbbU1QhKSM
pEYvP0DFDS8M8akGJkueER7yQrQaDvcV6UdcRUs0p43q6nwXnVh74mSJm4oTlpVUNpijgWHtrA7P
ugETlfNPP/Xy48+/zE+/kdAVUXNevhLcg1Fp6crvvdwuSg6of9bEZHGHZlDlmlLW2yBD0bNqpLVO
CSPOwu3555/qoMn6DqwuLtpCqre61kPtayIBRTS0K88//TNyfxM+xMkKLhDmwmxlqLZeTGHTWY3A
niAG+dsu0mRYwjgE+wVkKVxlRjAXqmHOfICdhgatD9RVXoigFM+/y6kvnSx4EzYh/i16jMqaeKuI
iGar6Z8dCMXJMhfc0gwbt8i3VHq6JdcpDLuU/tIy/35XJOnw+yxD6lhzGh2ydOU4IJR9yneui7QY
pDrUgsDkpe2roOCpLoemdWHgvu8syZqse7yxBlkL62yLtakxSzUUXM0WJdo/GQrJmix6UzLAuhrs
6W4ymDO1AlYXJ7E1P//0E5NOsiaLPinVJpBQzthK2NWm/ZvJ6b/mvMVVamN6N3JZXTveIe2HRe4j
XGFsUIZYxCCjSzdbl4q6Uan7nX+X7yMENh6/j12NtGNcN+zNwZAfQjPaNI50m40Kseefr56aHOMA
fglBpiyKSh9o6XYkcIqIeCZ1X82R5yvMa6vXMkxAVB2JAVLMbohDMWR51CuHCEL8BpUa9KeTJiQz
gI/Zh4zQC5ST/JcOjImknuVGWuKsQtNRqHb5tRXcVwO7zqZvh658QGpfJHeHqFSMzLlF2ZCyo5xZ
tNInjYWmtzYEnQ2dWc1tAOgaWMxO+YHEkq8f0yyjKNxlaWaj5+dTEmmR2G3gaYiygfUbemK4ZFZe
N+YlIxeqWIg/BEjiJ5Bvvg/st8XC0MUJAcaYOx/EOqleu0QOALgOQ6s6cFw9JLawFO7z5i3OEZjA
wiwBh/TZ8//x2x2z/Lxz/kyzvvBdr5r86z/tj/TqLf4o/2v8rf/5W7//zj/vUyrw8fSv/PYbPPff
7S7eqrff/oUilF/1N/VH0d9+IBpU/fctePyb/79/+LePz6fc99nHP/76mdIl49NcP03++vcfjddm
SWQS/c8te3z+v/9w/MZ//HX7f+/+tsbf+W9U1d3/9Xsfb2XFIyT176qqa4aJ0Ck44PEe0n7860+U
v5uqKMnAsQ3NMnQWZ0Iu1vvHX7L8d01DSsLSRZ07u6yyWZRp/e8/kjRJNyzLknWDx0p//ff3H/+1
zfxrSL7PCnwX1EwFBMTva0V0QaJ5RSPu4hK389GhOHz60hP/bulSvmF88mQVogMcJzBxxZ0E9GrQ
MXwL1WXfOhfSGdJ3YWR8/mSXbowKNYSwFHfuW63PmneEYerX+qH4oYFKJF80y/ggpNievAt3ve/C
ytggQ/FbWBGzQK4R2dnl7rDMx6Sh9a6iBAk2chD2gkTSsfk433enRmWyLyeKhM4Zhps7wb2qyqNB
BfD8g8dwPz17jN8w2ZVTAHWyj8LvrqrLRYvAhKXdwJmnknnpAimdeHdzsjX7CtoZbc67x4/dvqLG
grT6rHjCvjU8RuvsFd75WEd4P/9Bn5mCb77InOzKBE6nF7MM7bU6piat241vbVsjXWthc12HUIuo
Xymdu+bLX9AN4YuzPSSu2wS+GCdVStLxXYD+claJuA7lP7o2uzBFx637u1cbf/5lH0LLx2yMVBR3
nRY899ArKiaqANAcAyy7d80LzZzq8MnWLkWNVDkpHe55r+rwJCab81176rmT0IBmKUqyJaHBAQLt
Nb+68vH8g0/1y9jgl34BxdghEMIL1zCnAjGdK9VTOuqOWQBigwtpK+PEVDcn8cGtUvQrogGSivJh
KsMBZApl9H7ehQfTG9kBSMuGiMUadYvEnAL/KtqmorZypfohDpNlTxUcRNmyJXkMeG4eDuWmTqjx
GPCsctxgEL+v68aOXWHpq8kB32XyPpQJnbZYdyLKjLhHWyAwFZN5hvpLFlDLp7LTRAuveOz6J1Pw
l1XUbtPwoSxfsypYILJ91YvJdc0+H3TtonIMEHjdVduFKDfIc3w6lh3JBcmtcMAq7LSCr+PsWkWw
ydfMsYM4RNJONa4HlLWF/AWJvVlX+Hbg/4xBt1UmyWcDJw/5x2A9BYBVK6W4OT+oJ8KxOYmOSUty
yBwCcRcOD3rywHWl8C/Ml88k8ncLaRIOg6ApRsEYcUelcBYPKJ413i+pRO7B+NBwdMnrdNblLG00
anwU1GowkVmCZ6tYbfxQs+X4TVN6BHrgOUMf0TR1nYTyrjYC0jdAPDsZCEOx6Otmeb4zTmwV5iTM
JqWb11nBDG8aSD3NNgZdj17jLOFqkhbPAyf8UDUuxPRvz7sEdWMScVmm3SAJlbhTTOepD6SV55RU
fF9BtcwGS0C17UMKjB1+mdd90V41MdUHnF5d3dgpfgXuD9gw5DJcq56QYnzNLbSgHwKuU7ig2YPT
oAbQv4BenTekGlPZnAcBdFEKuuqLik6OXtWArpGQitEVx2eowDgECbNZ4t+7IRZwyIvLHZdYHeNA
8a6VHh0T+iBEoBSjs5jy5vk+PxGujMlGgFFZ3dYxfQ4te6YP6IaE9vknyyfmtjEN5FI0dLEgiTtD
xp3ZrOcKRxpLfReCF8DpARX7pr1T89sKX4fgWSq3QCkQh8GDDFmPAsytb/4csFeKwQzXebsJ/JsA
OFY6YEUuI1hy/jVPdcBkH0BQUMmB/fY7Ds1rV60OgfDz/JNPBGxjshNYfgCShkrzjkyBmdYYoRxC
auKpuVV0/0LS5VQfTzYF1AgD32rZbSrh2oep6FzrVnKhZ06dFY3JXkAtoQnLnrlRrJJNs1HWwbV6
VG7zBTXEZWL7q/6pvLTvfL/pG5M4mEVZEuDpQBwUxHkAyKDRAOni9SWRUx3aP4u2xiQi6lECCLWk
lap7UoUPob4llp0f7G9TBWM4mQSvVG/1IXUhOQi7dgvxaZGthl148G1/ni3bFTJX83jV7sxL6cix
Z76J7vokfOVWbiLt3fEtSLL6qoBvZwWHLVoU+qPUdQcslSlSvxYppDcE1wNK+NbBCR/9ELlp35n7
wGwQMJzXTT7qX9hyLi+jRttpuoNIkrFURhvDBEToYM1ax5gjQ7B1qyMER2wZ7kXodWX8Bip3YcZ7
fRi1CQ38T9m6V2qrjzCiC5uCPM627z50EqEEbuUxasTiLtg7B2vlb4M7Ggd6XnE8Fn5p8Uw8qnft
Xl+PtXlABMI6T7HYWIAV0eNZ+OP8AMtje9+9xySc6VlfAjuK6fCFaUfH+BaZtQ2Qx7Wy7nbdzl3C
SLGDlbfAc3Alr+Q9VENjDvE2uRHXEH9X59/jxAFtvPV+PQZmnhMh0q4PXD2rWduGq6ZpYBL9QGzg
z7YEfRK38moYBNkJ2YY96PCbxr07/+Yn4qE+iVXYdASsc84joS8zXdDmelaRgJVNhEHT4ULQOhHO
9UnMUlVUcv3AARfp/mzK0bTzQq+ciob6NEQFRdZiSiPuUMZfhlfuWp8HC2GeL7DOscFHztEquDDG
J6K6PolTbedJeBrL6A2X2QpsJG41xk5WH86Pg3qqjyahCr5WUSo+fQTcABBTNocWvwQ3vEJAaeds
u7208t+MO1Cr1T5bhUt/G8+L9RGpzY22Rcx16W5gnvw0tslSm3dLZZvvrRtjm9/rKwTW5sGFHj/R
C9okwrmh6IAHtgZuUjATcy6AjjPT2ktF9BPTUZvEFVFUsUrvC246mJIZ4X0nHjV/VIgc5nL7fqGr
v48Z2iRm+L0S10ZHG1nz3AoxpkH+hc75tpzKfqNN4oCfRkXd18SBYhFeVZv6QGZ03myjW5Nd5tK2
fCotoU1igTcgsWKitEXQg7ozB+l1dTtuaPUCh/SVsNeX5zvqZEOT4JBVXOtyC4ntdqvfRMd8a626
tWv7zCy48NfVwyVkwInJr00CRGcViMmBQuRWhKCJdSz16/OfcGq6TuKDIGfoIo8Pdl2wJEBKDll8
e/7Rp/ZAbRIQorr326YdBchtrKvt1Pau4dIvrZWzKXaSHVxx2V5GB669q8oOV96h3f3xyEyihWyV
AYpHfJd8o9viobS1XbNDvW8b3gtEgOShezn/lafmwOdN7WuGI8beqMr4Stmu9s29tYqXsW3NYXlc
eTtuSyvz0uIZQ8g3e7k6Wfs46ZVFntNStzJW7UGf98tmVewdu7Z9O1uGG8UOj83t8OBtL/XjiXmn
TkJBiNFjW5Q0Gbs3nfKatx/ne+3EtFMncQBZR9/RLaJkG23VFq+Z7Dpy+wu7qTSuiu86amz1y5Cg
q5/j2shW0dvtctjjwfTgHhAF2aur5IakgLA//xWnjs+fe9WXhiLXGxBJV4fdqKoczdpb59Ha5Q/m
Jll3v5IrtNzjn9KhOOAnf2G6nZoDk0Dg4RiWGBUdl4I/8fpgKY4y6vDfCw2vAYzAolGYLTEuzLlT
4z8JD27lOX6Q0pwuXjfdYwj56HzXqeNC/G6MJsEha8q8AQDPPXtWLeLZO86Z/EPtbPZDmnmLcvZB
3oSzSsd/J7Mn6K78Yy50Di7ZjH/mke0ty3W5fscgY6bM2gsvdnLyTCJH7Plwy0Jl2Cl3WCsMG6q0
S3R2l+Wz/tzcZg/yhbvQqcChjEP8ZfLUeHjUuUpD7bZb9YfgDvR9sQv30hbn8QfzNprHT+c7Wx6H
65vOViaRQxmkXAD7i/LLstgkR2V/DWx+Haz0o3Zb0qPG1rKDJfoBd8ENzlkP9fpCw2MD3zU8iR/I
G0hwNq1u97hDUWjZzh8fY4b5NV6ix7TyVjB/l/68mkWzevHyQB1nHvECFwPBiUmmTMKM6SWpmad0
8WC9CcbImEd1s0AROPIXpfsMy0+FteJXx/OfeyKqKZO4E0qF5DSFwWrRdnEPzfsoJT/+7NGTk0ac
txlIJCJNQMl5cFDD6HdJpl04ukvjqvtunCZhJYwdC3Fyzu6yKc5//BhYdN08zxDTn3nLPwHqcfhT
xtn5ZcIHCjrPUFuIXYgL6AtZ3ZzvmxNBSpmEkgpRzMRBDXmnmiZksL3vvf7ZgyehoFdwvuYkyYMz
LMU3TnUh7XJinsiTlV8odRygAT3sEm8XwT0TkmWZdxcC2KmHT9Z6obqlYo3xy0QUUUYWqPFv0Fi/
sCGMFezvZoo8WdHQ6VsXBwVOBE6zDTR97lmg6eN1DTxfCiVcpx8w45xhsQD4n6VsICEn3UaYugkb
tMnng+XDCtv6vnvhjU690GSN+7WfCkrBC9XWsU5/OUDzQDCv0f1BnDPBg+SpUi5uDqcam6zwBi/H
rI6jfqchubsV/FcFIcDBfKsW4zUjng+2Hr9EnAZ6rmcgzRXbnJHoWpyfj6eGdhIE4GFqXhbxqX68
daIfbv2M8M+fPXoSAKqS4mo9Tknsk+YO9uhxdOvDbzj/9FMb0OfPvyz9yNAVQIH4JMvo+wpIVw6N
t0xH+z/cRSDELEtOf5DUkMh6kvsajU78h1x3meFJ1qrI92TGTJPR6Zb8qzQRFlFAUU7QN6qnXOjb
sQ+/iYDyJIig5FyCE2KteyJVo2DT9ZeOOieXzCSMQHJCZr/g0ekyW1SL9EpdFnfGujyg/jKzvbW4
R7h9Gy+yg38hno9z/5uP+XyTL92tDqmD+9bYYn+t9/cBFkM6UrLVpU/6XO3fNTAJMnlQ9Ik+RsaW
ue6rN1qZLrpiHQC+FkxnJnilbSnhDyFBaloalrH2KzHupXYlUaT3Y/xa2jezUTehe+WHB3WIl3IF
6V31bATeN7loHLzmR6FeOP6c6o1JyCow7bNKuFg78GDw0O+T+D2WIANKyoWQe2LuTIH01CzrvET1
ZichLNRVb0J7AYZy6oLxmdb7MpCRpmG6Jib9DkOAFdKje2wglt4CS9V5uyiWT3t0kez6z7alz4Pq
l8YGCR2FPiNXbDQNGl3vXvXo1N2F9XUqBHyet7883Y8ybFsCRgFj4KW6zTbFxrHNbXYM1/7SXKCR
/Ww+o06yGZbO7M1fXErInRqcyalDkbShwM9q2OFbPoduOTfl6sK4nzo2ff78yzflUWxKap4yPEvH
hjAzN5aa7cyuMttcno+cJ5uYBA8La4RSx2SRbkMR7EF+oNy9FBflnfRgXRiaU21MgfQCcAhEeNWx
DVw1n8obAu9yWKLSeLmNEzcBcRIxrCCEOJs73a5hq6RwEywF9GTaWEB1GalwdMAXaDcv4lW9G4Vz
Exknw+qoXfjEEzunOAkBmZa5VVGBWGgIUsJLk1RLsxjWF8boxBSbouzrAE6313YEGLtbodC2cBYO
o9Qst2/hop7Vl6bbuBl/E3XF6emj5w6QJrQzRoNrfBAXnKdsLK1mBfnri82MU+u7ZsbP/DKrO6dy
mRLj58yTRT6PbWNe0EJycVKfGo3JYaMVBT8rkPLi/HvsNPk119+cpnw+PxqnIBL/C3OvK/9e8A7G
8Ln5gvw/ric3ErIlbunepDkY0xyx2St2qBmg3qVnfrSjWZrYYYgrziw/WboSGJ/7IGrmeXLw5fus
uxkstNmQipPu+wDgA/ATAwm8LuiWAuYlkFc3ZJyuXR+d+3UtQ+Hq16UrHARoy72BtIXpoYbNgWfY
9o06F8qHmM0C8wREghDbuPDxn2S078ZucoxBYiEu8GAbp0hvF6tqAap7Fi9Tm8riIl+EG3OmzLV5
QcXjfHdLp2bLJEAZlu/nvStSS1Rj/OnuXA+XH61eRfVPzIPRl0bGr3nFlPbCKvh+saER8/vsRIat
chJ44DtTwHkEGe1LybzvjwnqFPMf/j/OznPHcSzptk9EgN78pZE36d0fotIUvfd8+ruUHy5QpSml
gMagpzE9XZJIHsaJE7Fjr2gQMW8SKPzYk6Ms4E5sZxs/mr3pAhB01C3OM8L69sptO8W9/31Q6vkM
gGGNSeBrfBuGxN7kyA6H7mJp3Imv/mK3Q05iD6twX73//HX/fuOQGP9904Qslqb0tCxyPDP0iWtj
kFphbPrnj7+wuavn0mIlmwMd8OGpr8PguBu71T48mmv1Jltme8GzHGMZOIqXLdK9eRd+kdEXV4Lv
KYL/6z6eBStdLXNdrudxK6HrVDH/oDnmDPVDKv3WGLj/+fouvFbquQDZSluFUwsV5dOz6l3VsRY4
Ua0goXt4HC2rNVq9ZbwtnWvF/ksPTP77gVWQ4Pta5YZK842BUEGsFNjS/bXrubTWz8JEgrAp0xOu
R78d3XFHNfC9PParD/DR6+Zmuh/3eFoufr55yqU39ixC+GmJvrTtpq0R/0qjYoevo5I1kIYeTP0R
RPgC0zlXrju4vi0O4vq+MhlX1/R1BJ8N5PqafuQyC5NtNUks2mnRQl3TrewWdqub1R9hCs80/xpH
UFEHQ/YkPBtnMFp9K+IWN7sqzkc/XwrmP/9ebueKZ6y8ejC9VFcwvnPnABIVNEtQHm6fvsU+5lfV
ZycHS3nC6B4PJryD7DBlYtQ6uV5jm1WsCyw5LeU9kaN1yHCXUtaLoiC5k341gHOSzhlbrGNnJzM0
r40HyDbrTgjcIY+XYd3izc/caf9QiTdWknpadS/qvR2knyCY7XoQ78ZJWkhBeRtgEJ6k0kKEPBKi
9dcFfYHhF6p8PLyj6kZJQDuKqtskr0O0BVzvRSaYqU+MjN0kL2hZH0v/GWwBbEFMLCjO4wyCEYRt
5q+SMDplu8vzDYBz+2TZjSGhFiHCbPGwK+2OSczwRHGoTEcJEEukj7N2Y+CFC9f9EMNkKDML/8Wj
PwEjCVQvAVHUmU9RcGBN4pSUeE3Tekq3VpvcSTG1ysx2ZeLSOeqCNweyU1Yn9jjVY+mpD80bZinw
pDH+0zmIouHf794cYqRanUoBZrPrjX3UvjTqlWj17/qRap7loQjyKw0jVLLgRMVyRORYjv1EuS8G
35lw5g7LbDOY/61epJpnUd9XkoIhjGnc5vlrFu81Jg2N4fXnV+FCBDHPclFTisq5L3ip/Qj6YyG6
ZvEw1ZWj42n+377hLLI3XS+CiSUENvOxqd70ZD1Ev9JrRQH5QlQ614zLzKwyZkQIhEfuTg7eN7Zg
V3Sc4kXgCQ7U6uXg4klINyJyAZ3RYcJl7Mq1XdowzyXUEr6jSlLy7eEuXDeciE/HBsER6IdYXrmt
XG35Cm7LoSdyOgoLV5b2xas+C/yDIncaJkdUS53RnbxgW91FK8DD9ofhyGvMIU/f6DvEXRdbblde
CVcP4hd26v8RSpdlLeV1MGHV2bm4lkKD58aLGT4ud/GEt+XPy+ZSiD6XSNdC16sUlxAKtS9D8CpW
N/4g2jR6SA80u5YYFUqfou73z193YaM+lyJjcdxR5aJCk+VLowNagJ8jyr9raeKFm3YuR+6mqsjV
sJm21kpeSgvVSRf9Sjvkq3IV7JQlDDXPPyTPysPPV3MhK/0esPjj6CclqcIAN/06MSoPGAit2ojj
Apo95shXoRLAV0yvPKdvM5p/ZG7nSmO9iNqe+fF5ayg7k31PsCTmGG/ySnCYmF6U1vsw7MwIV538
yDynzV6HNNluMMkvIsgB0+JkTZsPIMAGy9N6QGf9p9H7exBHXq62y5rNt+l0NzMkL012Q95cyWgu
DClgsvP3DjHqY66YaFW3hv5xsmVoGMFsMtnpZtPJw3ezY8dnbjguQ4hC93J21MtPwYTQYEyMfzOb
AiJITqotZUlQ0vibwd8AYoc54pgedHEF0eFKxnIhyp2rocdRMGurpbGnIvQTbOWqcvh0Vv/X05P/
vgWz6gcFOdrp/CJvgLuSCcNI3HWugmYY0OaVLvmFDfNc/Iwo0kyNgepdWT7gtTWKHgysaF6MEq6v
a79Y/7zuL92msxQVAGoY4vpNo9hfVzUGXGQ4P3/ypez3XPIcAM6tB4ErMIQ3vf6FBaLFLF5tvaXF
2ihu5XbR+IxiGkALniZcY9sgWhYxngqMXIwRLpN9cwgl2iAG1gGMWoR+96IKv/xGd3Ae9MAtO5aZ
HotsofkVk0OWo2JVET/F2mR35FY/X8aFG6Sf5UStaoz+JIjz1hIpmvgL+jA/f/CFgQtVP0uJ/PT/
35/SFZfUKzg+JhvIT4fxDlug+dBvyIVdbPvsfKkeBOSfyrFemJ515dFfCODn0mQzlGKhO2V7Xfrb
bwbXL9dBd/PzxV26a2dJkt8y6xtWpxBnfuTFjXAt+ZK+Rwz+8fqdy5LnVgTkY3GgryUZREJhB/Vd
Mrxl0hHrPCUJTurk97zGGnsl+Tdp+XarwYkBuvU4wRWJDmkJwvVNqSYGqEBlAHflb8YsLuWTHZvg
BNNv3A/xwviVDpXDkBNi09exBSFXw2xZNtUyDvCTs5hRtwonMjtX0p2udoLfRb+N6gc94Kjm956A
1VyDX9705Qu49W3C+lbSaMS4Ukk+ui3zvTjvYYC201dbr0p1IQmvenIfzTdC00SLenipzAg0XPFk
SdWNECTHQQ09DUcDHb6B1O6yfmUYya1G6tLEeGMu5Idaf52GYxw/T53HMJYV32vmW1vvat0N+mfx
gYDCSQeKpKkvzIk6LfiZzscaAW0iL2h7F2EgrPjADvZzvFWRfY9gk446WDJ9H+NU1yqmq6jY6/dM
UvlOQ0E+eMeWEMcOPCnah6HdYi8IIz0qb7iJU7nD3HvuOFwHN2J+PwN789eicEjyVZDtyuo4VfdR
tQYZASfUHaC8jOZijNc4SxoxYAqc84ZjIgcY8D4m6rZUPnNOxmm8m/P7oa/cqnTV00Ri8xmaHoR2
RTUdbTQO8DheJil/C/XnkGNfI9xy/Wr3+fPivqAtx2ju7y0gllNRASVFgr5pPDa/JS5Ix/E5cZQl
+mqvXaor7dph4EITVT0Nx/9ZlG6mMZ6j+dTmd2gf8WXpvfHefc3Pumvtk5txaW7DTfymvIbL5sph
7ULupZ7lymGvxBLkEVI77HNTuKX2xFnYCHAIVXEsbsMrN/JCBPqWyP2RdAWDMnVmG9LWt2CiTbmj
Ru+5+fTfntK5zKxoZk0sDZ4SHr7r6VBsss1I9mgtFSfemqtpBY99+fN3XZg2Uc91ZkLhB3Nh8l2A
K91sJTwPS1Rezuk/jTPb8I/t3Jacx2wBoGIVudECWKnHXxw4BPfnH3Hhbipn+wmeyRDsQFswXvJa
q609jwB+rp6fTsvtX3H3bM33gTJUhchuHu7GBY0sejA+okTL+aq31h1pqMfr58huy2CF6UXP3X/x
AjMV9XyQQ80oeBUjXzzIm8Taz8GVRX6hla+ej21UDJKGQTiyPhhRtEiToxhzVrxhqKUqJKXD9DDM
q7i6B3W9V+adYLwK2oc0o8YU12HxFFBlFcX6EOYM2hkgKJonPFQcoTZxW1mqSn0lkbq0l56laL7Y
wgiUENdlY29rwUIMrlQyLnzw+cRGNeOdHDNWu52g/5QTKClYYj+vxQuOBer5uEZUKUlXN+28FVaa
DXWFBfN+0jwiY91G6Fpr6vzJd3Xh81rlWLpQmTkf38AbOFeNkhIlI9+u9QK1+v/Sc9XtFtXO2JiL
5phvrtWYvtXn/3gjzkc6Eixi/09jGaBEZiWBh3+rYQ1aPP8MP9b8vVRvIqu06+TI/aD0V7mFjwGO
6OplZGfhbx9nmhGDctK9dqZ5NH2UoGXgzoeDbcBxxfOuLPdCc7BkUE4zJmNM2/dp4k7pvJtrsNAy
lAYTyr3gqCJIY/W9E9/D5mZWF4waGsFRUw5hRJpxzVrj0pI5y+ssXZikzD/paas7NdxSMLy2YE5x
5F938/SNf+wFcT9KiRqwyk/L5TS8AqvSi92CCo1Pt/eklMVXYtkvQcptfEehufzfhBLq+YyJoumK
AMqIM5D4UYQ3eiFdeXMvFBW0s617MtNS6LDL3iofk/bcFY5mDsvgQcJcHee+K3fuQtg/HzbJuzEQ
h2YiGTHJSSfy3/y5J1L8/CJfagBpZ9EnzEMF4Io6Mupb2XVobNUB53oDAlDAl1TmF9Vo0KwtZ64a
U/daOYFBQIPiTVMLxU0Lv32C5d6dmAxA7dyff9aFO/vdAv9jtcwMmmVMPU5bE/e4ymDO+RnX0KAj
aYzLdXL/87dcmNpSzwdPgsFPVE1iW68ZN1EW7bE+4rdoV2vQO8fsyiTSBeG9ej5rEmAvXio135Lv
0IBtTr010mx6axQiF8L6apJyemT/eMXOZ08iQZinOCGTVF5gwm+llcJfwW16zL7iQ3ZDor8a9+Kq
3BtryxUertzDC+tTPQsZhQJYQyi4OvgOO2NxmnzrV5ASHNziHXmVbqBI+97PX/adof7rEs+iCMyR
rgw7LlGvP/2+dCz90YQ2VkJyMXCQt16tYm3FlLqptanhrRliXZZ8meOdRpMHQ0qOiuJCqzGZHx9l
faMEjJuM+wIHfauZcNJ+Udse1/ijIFRUlSJvyA9t/jzLh7m4CQ1PxT1FWk7MYDfJQzz8moprUpvT
Bfzjws4F/QpUJDjxHf2TNtuHiuWZxrUZ3AsP6Fy8D+8Q+zqZvFFXXvOZKQgGd676CV6YhYPT8Hdc
VzRgK83p009xfVzMi8kDamxjt+pgS+PUiIUGF+Ut+UD93WtIr7aSL92z01bzR5CQSzVoq+iU4IGG
K9vIwZj9ykK7FBbPJf2RX2gjpJ1TZKg84OFe6IwrPJHpJDSuaR80EvvauebKdeFAdi70N0QSNaNA
NwRCml4irFyXTrF0TTl/6UadxfjRmlLQw1xM1r1DOZ+Ca8qSC7/7XO8/C3VtVXLHoWGtLVDGeihf
l+m2d6jm2b9pu+59z7w6ZnHpoXyfzv544JjpU/0Wk9PXlTvthcloN6erxaCtJy+adW33nrigCE0/
6+d4c0FAqJ4PBQC+mxrFiE+KscZ+CGyUOTz2R5hY1/bfC0H7uxL/xzVFnVaL4G+n7dObYB9He1fa
sX2lhXOhxvxdmfzjswcc/OZU5bNFeoCB/fV6eLymjtIurKnvPtwfn43rv2CWOFtsB3gLQTw1ti7F
v0ypg2dqgd3bN9Et5y/PLAanKH0gNmiBgFjBzSuxEbQbLCmn+DYEFGbiXZXtrfBtnH6NlZtV01ZH
Qa+NmVdO1oyRp+CVEtFa7Tdahh67mNvIlqKwcJKBGeji3tL1FfbiKz3W7CmZF8rQHvsUcoOxCuoJ
575JAfbQrfWAGmhGAS+neDUryzCRF2OoPagMfoC6yfVVoVy7Q9/q4n+E9O+I+ccdkrpmzOKBu//y
9v4QeF/Pu01o3wfoJq8szlOc+9cXyH/Hv0K0RCW0IpbOy1tk3y2Xy93j78+fP/xCAiaflYjUprSq
rg+RtsyWO1lHI32B+uiF6buaf87zlbrKpfhxFpi01leqoWLqJIdAV875ohAQjsR05fS7dHr5+VIu
5V/nQwMRwlJ1jHkQW2qmdmPP3KuZELXJnSt364KcXf2OWH8860TydTU5CT8xgncCP1vo0bpnRj91
BU+KQdaWsGWwbSPHHtkLTxHqP55uvn/SH18tNKKmq4ARt5bSeoF1grRdWWAXEofvc/gfn1x1Qz2K
DLtvE//eHPHz1WCU4Kh15bGcluk/lu/5CADCPXmUOn64Li2DBdIRA/jKffQgzwd9WvzOrOV/rJx9
v6F/XIhszFMYjAEzhgZWstR8NJK40b9Wwfre7v51JWeJSOZXDeAmFljp9guwgGv++1QZtFXkjwNe
HpjlccZV3XZTM82OPd6CGqX9C3NsrtG/ckMvRPvvQ84fVylMULsEn466b/q0OUQ3Um7HkWk1lGMD
i0/XQSROV9UIl1bHWYQIumLW+wZ9gKxsZHjuKUw/Q3gUBMOZGVHLstquAGJqZe3G0eiVreiKfu/k
8VPiu1eW0IUIKJ3FD0UvhqGJiICt+/J+fLi7eTXtx/srL/V3gvyPx3o+PVCDW86skhhY5v5SCyhI
SE+hEh+U/EW0vsZichK4xio+xrmqeSXCabjbNkg2QZPBjW3mcHCtFr9YpjcV6Uk1R2br1sLwkcd3
ydi/WqFvJ5a+9aX+feh/Jc09WgSRwexo8LDOtuPOvHIE/T5G/O+lKOd5TIiQ3/dLa9jGypMi4BKI
3sAH2p2Zn70h4BG1qjF9lKB45awQC0EaXGBml+gfWZsy0YGH/4plFSVC3IAYHTZSKdOaiVdxQduC
jhJNoyqfnYkh/bYclzrGgKVS2pZ/b4Hw04RlOgiu3kqOFF0bUvn3FsXI6t/bX5Wgt1Mkn2sSa5pT
iCfYOMr8RjBn+8SeS4z5iq2b+s9IpZznUeyFuWx1fJNaP6UhM/xxfu2ccWEFn0+PxBl28opWc2aX
bjT5Pq5eZfCTNR6rwxTv6/BLqPdZIzl1v+yUdSTf/fzmXNh4z8dG4lDDoyDm6JTBB6bvoxGZyvvU
2gIzu7J7XNp2xbPnM2mm3vKGYrtm1+7ozvbX1wfZ7eP9FQnRv5+Kej40Utdxk6aKOW5jy6cGddcK
Vzr3l1py4ukb/4ikRTBHhj98//JT3h+7JJlkDZw0qFjqdu6l9oHDnzdt/5vFlCqe7SAVntpgQiny
RUNqi/mvcXws/pslCXXiv6/GCjo4d8rp1KTdxcpjPD7q1ZX87cIeIJ7tAU2ZiHGbzpjsSEd57lzT
uKvzwP15jV5Kqs7pCw0Ai0mT2bYpoVMujhfzyjzp7pcfr4+hJ6yDo3BzrbL07ytRzocv6myqy17i
AbT9RsEOP11X8uOV67j02acA9sdyqqO0bjFyplcSCZ44KHYI6F0Rn2pMR+a8d+oOJHCE71ekLkzp
06pUqAnFRu67fSHNV7KDf78tyvlYRmwGEvBxjuqi+SIUT9k13M6lzz17yyMxkqxA4uLk8ilX1mG2
+vmuyeZ3IP/HpnU+e6EOap6l0ES2Fu9f7XbZEitDuIXCDnQXfZXxNbir2kWlHVTfAYdZJrbAwXK0
EZ/pvVc0i8C8UWJXRscWroQQwpSndm6q/CqqZbqLVsWwr5KNbroGsw7WsjMdMH5tsExA90Y20HHF
4thooweRPrTA8YtVHHtd6Bi6I4SftbRt/c+wt4V3M942sduptvwYA6eWF9a0y6yHGHOV3xU8ZgNX
Cw8RE9B6+Tb+rNXHwqsHbzwO0ktJdYlDT7vUf1do5ND/4fiorZX4GMMcx8UwM+1GgHfb1E53GNpd
ajq9wNXZFSlCacuI1G9iDU0vGglpHdyM3U3u22V3oIIIoCLVvU6pl3PRLYV5UcXyqnpQoKffBoq4
UkfsyqRi1z9Nvw0FjvlvJIbyS2sNC+GDHmk57VL9Tg9yXgdySkebp7VUfxhWD4NsV+LPVuyM333l
gQpL4018MwToACFlu/PauMM5qKpuNP1D5I9lslfj04uX7AMgzRSrPuHOzJVlrv0qb+TbbhlXHi9E
/RAXK7JWXUOQD70WMrZdkqw0b0q8AMCKCt+qPJlPhk3cfJr4o/sufy5GV4P41kZ6kt3xw4YDHZiQ
fjXIugdcTEcmEbAxbpCMr7PAkwdIuDgIfw2D5VrGy8hrmci7gJrbrC2l30m5CVDh4T+30D6lAq8J
R35vFuJOTRzjNjacfGXtpMq2cm/AZ1Lez4YT9LdD9ZYMeF7spvC2b5Z1uxJqPDvtVHar3I1mrxZW
w20z2dldsOjblznw0hBMrB2+BgwD1PYcunPhDnf51nquzGMsOadfUC1hlKsv41sfOrXgDTdaezDx
RGa2QQZc3K/SwTXytWS5hnpEbapoXqW62rMfYvldHdQJRMrCsOziPWKqffYmDqnJaoBrassSHmKU
SOR+bY6L1ndw8xwqVzikSKUtB+JfW6z1cTVaq6B5yllByabhou/Qnzb1h5+BrLdxyrB2rW8XxSc4
m0m0u02Eut2d8qeE/k1LAvjk+1BTgQPtTfVYVuvZD+wqvm2ou5hujIt9ZsfJMi92YeL2kt2bTxSP
tGfK9uGLjrtdtZwyN/5oWPwBLBG3mT2apkPBH+TlsSX/GNzWnRM2LlTTqULE4o6sHO3OMsBzLhET
8T+F4E5boEIKM0eCcCa5AaC+3tN/pS8JJrfGejB4/Vby7wL7jxtw97aZcDfs4Nl6p38e1I6hOQyX
+da9Pntjz+vEQ9hpzUOTeixXGYenz2JY+zzr1LZeYHZVlS12+/r0gx2+IHzppc+yWc3j0n+CGgab
tFkClc2+0rURLUXDoUWUfJ5GOqdbHgVwYt4WrV22qlMpGMzcC7Ktd24tPYI4g0hNfPJXZvil40xd
hJ8jHqsNbhMa0FmvjxZy0QFhdqrIGZBdhQtBPKjNW474H/60tg/kJU4GGAiZzbLKnIrxGIsu5qHq
HWwiWENDdywbR2Agh39HAlDk+IumO4n5IesJtgy0aEzW87xuetvoXVNKnCbejfIt3o2asC6yW8XE
C+3YDNsi9vp4ndwGH7HpmBQIFVtViAJLbWf0C35GCQwrcJV6rRHsIepQat2aimPSYa8cWUEuzWCP
rU2rKT6oyTLWP/1y4ni77VGNMr9Dpbl6PkE7CQTNS6q43eOYEYEcw0d9hOPjSjGw/l6IOEKZtv4L
H3sCjfilT460jWv79Oee+8/uKUP0O2OB7/G7rKO4t+BcS97cOvn0ZCgr5p3id2MLd/qFJdAqCBFt
gp6QP4pYdv5WDbc+Qu5VaztbqYLdfwyGFw5OzbxDsUl+hceClZ2sLBQBozO0Xp5sVGOZAX6vjzNE
Zf0t9e02t2fZnVe+7EyPFcPkw71R32XjJhKwXf/SE05VbWqb001lPfZMAyjb5E7YASF4wDjG4V9M
dMc47ZKksNNLxgFNLn/N6a7UkBjs6trT7mDdP4efk7ytxlX9OXcO7zkWbO6QgPwLSnuaNCdvqcSW
rHGlttUwYQQLK8i6c0VDcQaNBIZ3v7XomYIHgjzgRaetoaltScHwOMgXDXzsjh+adkRBvV6myPi6
iHghj7Ysb2vwP33yZVTRQaWtFpHKa/rtjD2+2vuOnurswb/Scam2kdt22goZwTGb3EZ0K7oNXqze
V/qhjT6i5KmPd1pw7wf3QbuL/Fs/W3YMWAGZnLpDUTyWyUE2l1m6HedN0T+w3XtztehFt7Y8p9MO
vbDPps4JQImnhIjG2qlz687WoUpxcmFPZLZ6RMkx5r9N+XWW3mX/1TSXvf86+a9S9zvl/zOkpdgV
XlT0mym9SXwvM3ah8aEy1VBuChmFdPBJThKKnevz22STpM/ysuBYMEU8RtjE8Vop4sHnMJ4WmSuZ
j7Q8FgHoyoQN2PC/GpQlI0a6HQJN82H294lc7sMJM7kE2VaSr+fuTlRUfumwnMdiaWHU2C9T/DXy
ZVumTqEOa1VlH3mfwBXHVrWYu/IenLaT55x0xvdBaNaU5ryW+8yGLzQbqRJX4tguMdFYNzm6KStz
BlNbjmLtTKm+rrsvn2tnShY6+jFVrK3UD61t4EaRGpLTdcRdVYOPodu1+AC4z24FxfYFfWdFN5p6
NMSbVCLesAkYgomlSuaEkbovTeEYNsLKbJk3mB6gx5tpzB7U7jTWwZBKrjAC9ZScMOZC8KTNys96
TEgD0iU9IsecTVfDQX+acWRjxw181Q1IvHON4TRhsCWUpnWaL6Tu2A/oo6haML+zKpOPVFIdNdY3
VU0NrzLtoeZR+ZlTKG+RgDY4LWyj6+1M7mwzYJvVKkepdwnXbGW/1Px3Xgxu38lLw2TFzMo2j74L
ZEYqe01POkpioncPShOtrO4tbI9WvgUCbauZ5MQjpC/zV5WVjD5KYJtjNzVjT67NRZk8JXLhRt2t
qFbPkdH/miyD5SPsxzKQEdKa+NkS39gA/LpbxWLqRIH0KucKnezgKVAMOx25/G6vMGsYBsKyzPxF
GPKyJXYQJIuE8jvSmHrGQo4r76rcqcZwU/AH5bZ21Cpc6rXvCcFzkVW7PvaS5DA3D4rwloe3Awyy
iInMGkaoNrJvSptKrI+NtR5l80hrxcMEh+f4VLKA0/pRDp9DrrkfHvXGWE5QvUy49Jr+EvKSymHu
WcwF68CXfaV051xCjZ0sQz7cV9lQxaWoLOfmIAvMt53+gfRofJdMpFVimqCyoTRYFNGC4jFS3vIa
w39MTEQsioTfGPLYRXUrCUdjfOvKz1aDf7nqsnrdtrdl8AGa2fbj+8IIFrq0nus3QfoaDWMbngJg
vy91PqnP6S09GeFWMvY1PSdNeRLkwZmUwVbrT8vfmPOdzImVyooq7Epjk/a3ApMPZeIUgIROtPsU
7vmMmNofsG4fkZDqkjvgpp5slPJ1im9UmYMEM+1+9t51xIhKtYXx9zgf5Pipl276drQHYXAjbO3S
YFyXCplhSOiy9oYG9C7G4W5qHvseWDAxz+8/0+BQM8nKdFHfU+oz9w3iX7HAilKiI0dvvjiVx2M/
d5rkvi1Ur0JVlp5SQJ7ANEa7tnsa47sMi/N0J7WIyLfhGPHKn55FR/zykeMLTyWta+kXmJks2OXz
06zfqONjIrwWjDML70UE9mWb1s+69FrpEgnAvpakRV29DtjFnbp+U+V7Pm7u8pdYh3bXqV9NEK6y
MFhX3DW5FexBI08nW9ZjYVu3v4JecItatZsU7zDRWpncFS3MuKHGWtSGXYYoaa5yr5qro2VSfaQT
AE0kXLdKsiy0tZUdLaWzRZZgEI28M2zLVrMUBs2RjWERESYTQsdwaiMad9XE8IbBC/JWhChNJq+T
+sUpsk8pb/BQHwqcsUG3rAr0KFH4O/G3Ycd899skvsTRVpueUoXfRlrbBPEyKL+y+HYY9yNnFPi7
7aiAedpVMfF84H7E4MCmzUDuIwPgLYLSNYhck/8Zq5waNcku1fcyoYKHSTbUxRY8h6UySj3sZf95
VI8Rdh3FOh6YLMqOaifZkyRjZndMYRTp00YSisOkdPtMGFcFxWF5CN2JiWgjDl2pmJkNneitt5U9
l/RJi+auJJnqmpYKMMWYOXlvx2o1dp4hdaTEsED8apcNgy2rHxbKGF8qvUYb7dp4DZFJQgp0zRbU
CFx42f81jb/FHCWZ/CFLa0sivVT3uHkeFM4sKu5MtJc3bYOGtByduiwcU10OVrwY2taRpNGJ0y2e
W8xLT2wljM7oz5USLvpKdGf/U6cIkJKmFipvVPmkV5u8eOqMcDVzFhGpr9RNcRxOQ+PtCHvoUPrh
sucI0bd0mmXLiUrZy/T23jRCMD0qL6LsVJxm53ZYyWm10NPWE8ka903L4CVcYZN6Q9zSWiRXmMMl
lVwrZG+fosewx3nI2iTdXpt4aYaRfHnfjo/WcLCyVdtg4BwHN2kTcFVPmCdCgOCcHysLjnqJ0u+i
2WfOHxV5I+w4Rgd0Eoy1MOZOUJneSDcOlSoHTmWRCJNbqepLxz6aUeYQVJ2Uc8qhyJ2G1t0mNW6E
SYbzvPCbG7VK1rrRvqhD4cJcoYCXMNnXOFa3U6aRQ9XHVC5JjsqpxdPMcMLhOPYY07MddpyRjbzi
nNXfNEW2BY9ry5biCTEzN/roiEwnzuPdmIXLtA74emnTq8ZKrebNTIZbaDdhLd2oWr4UKgWaVbdJ
cpXjDufcetuThTCShVS5cuZwdKvMXI86FscZyRE9EbXmmCPHLlIAgWgbnzSRikgRQXQVf5VGktMK
zU1nkvlU+j4ycibsw5U1c586Cfqk6TRU24Lc5LSJRolkJJZQolYpfpX5RpVyb2yFzRD5T+MQvhjD
4DZ96qhJB0MotTV2dKkw7K6Q1wFDB+pENEL5iydDGqROgztcUvbHQimR8rb8utKZO+LH4NuKMuJY
Jz5ZQvUykBwAVaMeM9ttRjB6aRTS1CizJWnwcDFZGSd7gO4pLGpaNNsyEeywws9CeE75J0oPUbl9
lYlQVbr026e2iDZp2r8q1mac1qn0LAiKpwkba/QqOXUnXSGyPDZ+srE6wxnCj5hyRpuZoL8sN0ut
VYH1hHE0FI6FM+a5qunJicLxM3esBMuJQFz1nKezABWXpS/GCO/xoTpMhBplaFad1ruhjMmVJq9m
JbcDhBnVtPBhDFWsFS37MgOS4tlYnsKAJlIFKxK61H4yPned/hw0OLRjle3fa5XkGGm7z9TwBqKj
a+ovebU0y1MorFZY8y27hopRMxkPGaaJDOrvleDI07KDmQDC3WhqzvFKsPA5P0nloWYGVRTfCnxZ
hHgsOBSfmnSfRoQOYMSckEGpQo4WPVVYQfx/nJ3HbuNYtK6fiABzmJIURUVbzvaEsF02c858+vOp
cQcNnVbp4gwK7i4ULJHc3Hut9acMh4KRy20Qxw/jvpGp62TTHwL2jDldFTy1ankuSmqzdvG08TEz
5VVYfnfF8kgt9ijiEtpOljPBjdUFbqNHLB/scEO0xUHyimkTWD1+GpOjjZvcgCZn7IdgYAu0HFl+
r6101VuDYxmjUyAAjoLJNqdfI4JSyfRKGMLvVlb2A7O0iPBGi0iuTha2RL3ylc/RcLHXCtFKL/Sn
hOogFq27YFwcyTok+V4KtJ1Y0j13PzXdVyB07qBnztLR0EwqR37sSoaClPNdxUusEJ0uHfbV2VqD
QaMVnBpmqiSr+5mSuUGquGU9OhiD+XEn272m3RnRS2TNtiYJh3ZRnao61pCDFc8ojiG+zwxuLWrR
+EVTT0v2DmI7zg9lpduRlsn7pErdRNK246g+zoNyDGh60zK7xwocMVhnp+fqfpE+miD9p/jv0vCg
pPJG14c3DVsGuQd7FcbQnliRUkWdVt3XiQWrKIY8fN40eGX7yktUwdO04TRA3OaTGZeigcupb43g
UEZ0cMlK6ua9PDaOKGXEuotbVWbcU9KSi0LhTcjx1P2gmyu94pCYZrtZDFcaafRTbC4mnb1/vNOa
ct8ylTWYzyx3YjJvBvodxRIg9NWO2GmnjFGClVE9Fm1FpF65F+WA2Yu0NZX6KKo6fs6LQJVkHBtu
0Rj+WLRdUkrYMYdKFZ1CEzfYZTMxIVGo3KIiO7QBM0XmEEK6NYBpxaLHkoSmIQBpKD7G6rngJJhn
+gRZW6XlV0Kk5VjtRGmfsR8u2Tn3kwYd+pyxm8AbVaiUefRQRa8Kli1JZzoiYV/wsu3c+FTKYzcw
mdU/W6lZmVSBQkbFooG7WpjWCPt22pSt4PamstH7wjYU1Tba34nOi8IUQjBWTSPxpku57qt9hkNC
JbzLMiTOc/5fOjhadQSVdCQGooQ4rdn/HCVHLCjE3qL+WJHsmMI+y9BawTqvZIS71eJYKj402O/0
WrkWS2bUJ8KC2YPpWIfvFOfcHl3m1B+ioFqHOv0zBX0vpR5AoiPH2e/EoEs1XuKcg7t9kKrOGdXu
kXl51tzVOpP78Mc0mD6L+EgU8jbWCj8ayFZmAhPlKyP7FZZ1YqGHqfKNUtbbSDR8fHHudGPfj9Q0
5Ljy0p/1piZHWbHpitzp6VbkEWnwuByWaVVYH4XEtEJknl3puD0xT4zD556UT634qJLI15HyDEmA
XHV2tfG1ZJuzpvhVyN+CpGLXvR9M1c+TBKghpg7702BPM7APD2+CvpKZtgrpIaVck5PXVtppcGC0
D008yDFNNovMqstVEum22g7HZfmNg8ppVcsNCAWaKtWV2KLLxBsY7llRuBdHDuJiZPcWUF+S3alW
20JiKDWMq5ptLs6zTUSBlkHiy1sGEDo43jC5uaRQvmj8xHauFvc5EtpyML2sfe0X8ianj7zDKje4
q2JQ/eKOvGK3jB8tU2esFNki0826S/bmICKjoaAXScIQh02nplAv6Llp560udQaJNRPguaiK4iYl
DTNR/wRL4Fvm2uwahtp8QwO26sTs00oo7GKyMxkM1B3DA23X6sG2juZtx7gyNmWvU7NdUoP+oAnO
U82rpp4JOUs5aldlOTmCIfkasYEKnd+E8l01G3sksHJSwWnM2J9y1e/1Z63N3WYJ3U5gI6g6dxrV
o1iDnaifwsKmI/QuaTJrSmGvFc9g0rgfIQMXzN1apbYjRX6W2+xRD79Nhq+DFXsltBGBk7WBZWaG
hasVFHzmb2N8dO1bEp37l+y9UOJVUWJIoWl2xOd0rfGQ54krtuNG68Zt2pqHnFJfxGWMWcKuxhYw
LUZaqORQiVCWgmndWcYhwzdDFjZCb27LQHFrsDDoPq4xYYhL/zrIJZgCo/A8HA5LgQNEGK27rnsX
54nBdfocidZKsWgy1EpfaV3z0RkKh3NfuRITizyZXoohosk794LGEPu5utBa4jSVy0j3RBKNZOLb
kqdhCfdtNYTrMf8Y5WI9yq03a2REpqtQSCNbEiIvoxerJITV+racUe9W8jYpdxZHVyedimFfFu/D
9K62n2ODC0f4Ji2YCjJ20dFmBbnsCVbxnkjcFskmiD1lvJHoxSoKVnD0CwC99DhpklOZn5X4HgPg
Nmrmpl2GNrBmhvotzJsY0EHm6ZnjLpi2FtQz1W/lmJZFdYyh+umzcVXycuEp2KsPVrobmPYtCJ6f
UvVlYCYuWW/qYJFci09CVHyW4eSYusRMMvLnDMxKnKRXAp1XQ908xqL4NOFQJcfCvdbeS1SfhR6v
4g4tw3QUpHGvld260E/Bspdy0wtS+U807rPhkAN91XV/sESzdUa51F1Va+5DEmdBRJ+NRaNoXH7z
PDLsVnqppuBPWvS8eIPsDM3sBhwLFgMIROVTXh4rRtlWKm+p07gNtdfSGBkpmXXZYzakfqh3xzJi
Mk296RKCyuycLTp4ioQMCeS9zo4bKe1K6KBCaA24QwMi1ma8UCAYWsPcWx29sCl9WT4tQIdW5ZnU
6YMl1vbYp5CapmctTPfJUHya6OmntPciS97M/Dz/P9GenhIsm5qfXYRqgJ+iQIfPNtIT8mnrza7i
mXRxoTlD3zl6UL4sUJYzI/yKEm0jDFSAbGm9mHpWiNiFST+WR+Ad8edUGW6Aa4EiY+5QMf3XmX0z
BMGpxE1D7GB2+JYhncpnb1KaR+zC/F5hlgiUSNPiydX8MLVbAPUNdgNnNNIyZ9CYaR9EPVS+Bqem
/AManT79xuZbOH8VQKFtK3mdVq3zBc4p3ZcafpbSqcZ62xpWM/eyGQ8WYJDaBa6CDMgUPIN/Xi0/
CiCbtcz4Wxuexn4l8NXJTLAL/ntuemY+pAAfcs1wFGlxCypPAiCA6vJin3d/huwz7mtfIbOwQ5UF
6msyYxtolmPjpGTHIvoMOSoIHbEj/bvRZorwHrgpf5TCwBVGqtQpiJ8GAzyuKgQ/X6JjZGz6asP0
ugS1GbtNi3gpHO8agaJVNF+FGE/YcLNUfiIb615g8BB2blEbKx38UUq+Ryz3rOlxYqlOGAuk6uus
ntSsvzPlwUcI42Y5VgYxL7gCuBEnLzInmX2uOo2kX0lpIttCpdoLkK4UKl6/bEQqASHbDuNuGEVP
nJot6ZhrtkahPwcxD786e1/ZVv4iPYU0LRxfiUaE7Bz3T/QQKl15/G2mpCgl6rcynPtFtUBGJ1q7
ZSn8YjDZPkUinJYTTq2SYzXJaiKwkR17X3bpieDP/dime1Nf/ChmHQ+D3407oaE31eJDrisbqSeZ
hz0ymejil3rdq9p6wbyV6GBV+SMAXynP6Uwp99VKX+iWQgAISdmn6b6DDDH29Jp30Ch0/aT1x5o6
QA6nOwGERgD5S5fvpH215tcs+OFEhyF4VAe/jxAq32kgeFaw0dN9gSMsRNNGonmS7iENSA34XX1v
CvcmnDJL3AjddhpPaXMIq6OaHaToEEsHcf7mMbli89j2sVtaoTfHyUNUfhThvF/EBBsKpAXWnLyP
lUiA5Lc+v9VKZsOfvC81JiV1vspAK5n6MQHUH+rGQBT2GJubKtqKNagvna43mgTdRI96g8MGKGWd
PlSTYJ9RggX1GGbXFM1PI6OcXtmybgOLqIXwQU0eKobWVv1cGfqp7+WHUMrvQtUXR7/in3SDwl3U
3SD/xb6fBnLfi9/pXH61xVsinBZQGctI9xNuvHmsriO2EwsFmVAdMvP8VMluVo4Cvv/QJvrnNP1T
kRm6hEw0d2NKX9c0G8kQeIOhCNT5sI0kiCyLsV3C0/l01HMJGLtAmpRYn33Z301qQ53cfkzNt1W/
VYbmEUzphRbIWf2im4+FVQDnfbVRflpCy2/PBVZWuNXS7do8IgLY3Eo0Uar6U7ITksLcbQ2Rmji3
tq14NK3jkKCRG6lJRJygowpjEuVJLDrHKDRvDGo/TF4tkj/CxFerT6OFo6Up2xQ2slDmXxz/oDzg
92pMnrUjrusC56tDIj7K5r3+a6Se/qGbQCChwy5nMF+isxSyjVT7dbnLxdklEmEeGapTBDtNXTGk
2hVcwpTca8GPnKgfafbQ0tnJdyImYi9UJoPsqeKXArVBpIdH7afLy16uAmATTutXDuLkebHg+nDK
hMmDNtpN+10bvVNlvmz52fwpGa7wG6leLtx1qd+dcNyUTSpwZ/mVILkQe9o6+h2nh8DkMIOj4CSV
R4IV/0i+M7nH5JRDVGIVLshrObue57XJ0m0d2LKhcYAny86W4aU9biZ0iwAev0vAJHUljH6qKWu1
SNisceqwe3Wlf9WKbIedEzwODFkq6yXHsqAi2X5FRbVU+7bkP6HDMnTbI18Uyx0wKDUs9WZKKKbO
AO9VSL0lO+PtDDHbj/YzSHdytoWUraV7Jms98J4c7OYXAt2PpnLq4URhzVAabhTv+vE5w8o+XWWo
vRKnkh4E8X5qKeQwpD6F5bav6DKYlTpSitgCU7P4dRA2RvrF4c1H125LFtR2qv6EZ+swJidwm5wg
Iqv22cR6VnyjJUj1UzeeNPrtYSX1CHu4Xvl5ohegMhepBSyP7TUt/a7aU1oEsCRSBy51fDd9lMN6
eTarlWo8ZZoT0/P+trhq3jKVkK7R3c5//y8unxqFbdOP0N3m7fCU7oBQIE9kO/0xejB34hetu360
bsjrrn3WBSk0oZaiTuGzzJZWYCcUN8i//ygs/otYd8EIFeNYLLWZXzxu46O5He7hywxf1et8z7r6
HE6U8LVoS3/+zuS7es8uWKLFZMQyaC4zHyfZLMSa5tt2HbnAbHa0MzFjvCF3u0IYVawLOUCY18rU
AWbsSoGkMZWOhN1T0sGgCe3pwt6XeiaFmezl1o8ZTI/1zBCSwUkE1yVlhASblZdIvUWAPlMg/+M2
X1rq4mSlZcn5uud1ueq8tzvQGef8B1jEPYr26ZbU7MpCufR1HdJRN9OS5ynmx0hdt8YtZcu1R2ee
+eP/Wu7molM35jkuewcRwkSzYSq/O7vCsCLds1tDdiMQ5Nq9uqSRKo2ZBjJ+IgMZOgbuwIp5jIPE
rqtbgRP/6O7+63Gc6bn/upZYDDthiIVxZwR3E2SnvpTWAn4KhCrapoxt0ADfUOL4mIizYVTKyJvu
t16NcAUnWCGl9mCdfY3l+E4Nhcc6YGzaVIzXqr2a3+AKX/FVUcyL/YX+aBGjEJpuwjeUOixTQcbk
ADU/ebXYSLNPHzDhjPr7QXscYcxga0zzB6Q9x7ZZwbxDm1CrD5K1EqXO/fsbfPVbXexEPJmSoZOF
0vAfk/DtWeMNF96jfidpeXHuBec1dLp1tLVufeR/KxSUSx/ZmmTzthVR1IHNUgR4WGsjLZ9cw4Ym
usn2Z5NX3tj1WVTVvnW/tFnWybyDF+RRSaz+fuFX1//F1jWWTWk0C9/iZXDhYK0XZAChfU/agVN6
lXNj47rGdL50kDXGVFIFS592O0h3drX5kJ07ICQ78n4G+/tVtREdkCGyPTL8+rLcP8aNu3xeVf/x
Slw6yhqNmtZj3Mw7FWAwz3KfPJYbfPNra+bSP7ZGGF4sfXT20QTwtsezb/47uYzHDmZtcpRdwCa7
3xmb9HV4z2/YAF97YJe2spFFixwOM0LMFZxft2W/zZ1v3a7sY+f4t1bnFWmY8r/sZGNZMLTZwDVF
RRepJGtOVKgphdtM0I3KgXZKLTdaKuzrOfH70PzW4MuqRrrLgj1wWWWsGtk3GJm2f3T64pjMQBkk
o5X0fcZpJMKGyMfpGFpUUuKAH+DHQjVlFeN92Miruo6x3CvpXKQbNcEVMZVxsTkacgLGPcLpqIp3
HdR0VCC2z2H6LvfyV1xpzT9w1N/fqms78aXL7JxquZ7VLLvBxTbAGXx6tF3ituv4hMHCVr4L7vBq
d5ND3TrlTvCsfXljfVyRaiqXtrFKofaFpMbYriJJwtjx0B7ibY1nyeTDJ3R/Bj9fq7bJ+62/dgTc
zruzXwVGkutsDbv6//jeXRRgg46rD7by0242B0cxusjpFhClv9/ef67lv97qi01LQ5UoKRpvnmbM
DEEeIFWL6lMPiaBOmDuoTI2T+yV5B3AtyPIuvqLoC5SS44M53Jn+0gOqTK8B8061/TL1o5lss9qC
3gKUpjNfFnSypuLVgGBRYiyn3wvGt4K3mD64JYu3KJ+1AB+AHkys+1IhxkRAUln51sXwlPaW+BUn
p9hEanMvLKd+4EyJ7mLjldBcCCo/dT7eWcFOUY81oL8s6bYWo14NPgLmuFLSP+hGva0M005joJfM
l+boT5p9klSGy/w6VwDE5hsWqlc0bIpxUVHqsa51SY8baQ2bhPkG1NbMTXJxFbc/6iys5mg9Rs/F
kq8rmitVmFwrjG6URFc250t/XZDkUhgRhe2m+hAG/ijfOtTOq+w/1sel5a1chmok5GQWajaEPc61
yebBuu+NLdp//r4GlWtf/qJwVLFeaMcGMXIYvIpQI2CflwVB0vKCE4TuWf3kt33jqSYY3jx6Q5V4
EA5xRNtE6caqfLFba9m8EmUYYZgBZ2V9l2jqqzJWD5bIVDXTT2ZBLS38mMTeSm3u6IbwZjG+pF/d
G4AdQXfLq/zKtcjnv/9X4QhWh8Z+GsjGjNbnjAelM2+0CNd+80VdZYRSrCq5MQK5HvLhKYc3/ff7
f6Wcli82GN1SyrEw9HGXwqTOsRovgwjLDfwqC9H9+0dI5+3kP5aRfLHNiKDqFjdm3Ilk3iZoI3QR
Y8Vmqyaqq8NnSqBl6I0GonR2r7uxuV3rXS9djQHhxmJJJUwJbM1+q4mmCzbBxlh9m5QTydba3Nqj
r5US+sWROLRtmTYRn/RyTnb+Akg5Re73e+ikHsv6xl08/7L/uImXdscN+X1pnvOSw88wlj9I9329
mW4MEK7erIv1Fbdj39TSefta1Z8VHj01qUXxuvBHT/XUfXIKVsn/SQqq6BcrjvYEz6SKjxrZKStA
iU4pbWm8oQb8x8Tgv+7T/1psS56LPWFcDHMdlaruHPpV2J//P1Y8157FxWbfCnLRZhOOBqlNHf7x
JVHqT3Znf7+fw6JvSX2vqIsV7ezf8K/tJNXDVhhaLqXEWMpcYyzF9js5/EFpjEvPa0P1kXq3jSGu
LYNLs059bMtgPN+8lxeNpXyHzdDD9yu7LS5Nt+TeVwpI7WLDz3vTstQg5+bNjZfhLm3ABKyfx/LZ
EPHQMm/1otdWwqUtp5oIGPFmyrTDVefsH0kzhoO6A8vg1hZzZfPULl78ZAh1MTZZypXbO28fcBcO
BPJuandxHmEcuNHhpqXplQPgH3elf62FvIkNSyxpVwg+dIF5ncwt15P9DSvVld3Uu+X4fO2SLjYC
WQsbYZRlICyl96148fv6bjrrxGDZ/P04uPLyaBfvfyqLc2RKxbSDO6/XZ46OLes37Cuura2Ll78X
k0gRYGbtxrryUvUt1U6z2rpGHvoinJBgCm7Ve9fu08UWkGTqqE8pXjQcW6SpPDP/Ro4TOTmv52u9
CZQJ5/hXhGA3nYOunKKXTpfgg0M/txLv5uyITsx8YWCg8vl4M9n7yiDl0uNSV8syNGFf7F6o4AE+
GLJ/jxOoHbF8584Y17RnATFXAVErvWlGc2U5XHpe6kEYNNK5D49TP50TJ9BfpLpf/X2tXXlrLo0u
ZUsMSrgr+JrpO5DfWblxGF/bKC+9LKs50cAdeRhIBjzBXrziKcLGUN00GMtpzrQuVrfceq6sNPV8
bf968zE9q2UccbkG+V03a9hX9wsgsIBO7+836doTuHzl9dQMQZzPN+ltASdX5rOA7OHvv/zaE7h4
2xVtrpWwxf0tyaQYSrrqlrDB//67/ylS/+Os/8f881+3JtRQkfbm/7NTKvaVW+9av3KDtbpq1+Uz
JtOb0Vu20gkNEI7k+d2tEfG1o/nSsN7UiUqfZy5L4fhXfMXPvNJ5YCDttGz+0DYcaDi74OHWB5rn
h/Efl3rpYa92o2al1jjtxBYxnTS7CeTjKdwnIXzD+CcziMUWEVSCZXQZnWfRr1AL6ApEEUTV4eOS
lccp/bCQlWktRgMJRu1xS+ute0X7PkGhiEZhu8gNQPFBFTBAb/J75BOrdM7g0yC1kYyVSZysdO7d
VeJaxnNucYEY4Zh2vaMUJeF68FNS2cHyb9cjucgGaxMPo13yhfpoHykwPHTonws0WONz6XGlF+8F
iDZzSnAELIAQPmmEFdSMq8AgRH53NlUdYLO3+yycN2JQbHr4JouAPOTZgkWaW3/KkjQ/cV8wKFOS
1yB4mofW7hc6Qf0YqDFmg19/X21XVvKl9WaUhGKc0mjvquCpQ+8l3DhK5GvLWLk4Swy9gPjUh/ib
Nd8KJNusOS0y7Hkjf+hz5uZZvVXb2B3mEBG0YYcq8PAMKa4N4ycFP0LzXEhzf42TkX20OqiVmntd
2e0aMVqbc7zKlOJOzb9TRILt2Hn0e6tzQEah+W27T80P8Uy3nP6QLzfkEM6R2zV0gGG7l8Q9+iCj
3Nf5L3liTqUcCWOsEU8DhskwsyxkyHUbbHo4Mp3x3Ym4Owqpn/GYp770WyuE6JWjnv+VdMvpdME2
0WUEDdmHhuiq2accfkzU/wrRIeMEdy8+M6XGY6dPm0yDHX1f5tpGjTx1Mf2oPkblppjU9yFVfCyd
YHHlCMSJTj6aY48mAmK5VLZPhTq4+Fl6A7KsoHg3lNVS7eTh1dBkt4SjZ1Q7aw7sfja8mDyRfj/V
0UY4s3wRJ6bzRim2lppBSsHkI1u8RHgqLeE+78ltB5+PiK8cJfT8GE5MsLd0xVVXlYb1hBeitJJG
9BdjuOrNj0mHadsg+D8LX+rJy8zZLUipnJXEz1oBSmv9mCL0CWbNzytA9kpxKqLhepRfSvM5pAc5
PYCpIUoOEqxCvpRcWk0oMVXz14q+VUzfqzM9mtlHgQ7dgoGfQRgKRMRX9bozKtfUjJ9KIQHHnFZi
otrFIG4Q1bpBoawyo1hJTPEGHAOKntNdz2HgQMsKceMdJm8sg4dkkTGaJfcvIxIYEc7QCi9WvTjq
VPqWeFfjqxIm7kQNNwmP0Zy54iJ5Wfccqg8dMHwzw0lWf4tq3iwiBGR9cEqsuZWk8PIepSdk2glG
+5Jqq6TVn3oDcpPAgxHfhSDeBoiYzirpRkOcm/0m5aGVTkHzZxTntdjij2KIN+pG7er+eq4o/3WU
4PonSfTwI072cCmF72X5DqqfCB/SKBLW46AgoyCHzcztivmlAR1aXfLVbJ2zq6RtQRpbLm67KHDk
lOeIz0QRSAzmcYmQWQ7WSagrSGfMB5YPSblvDHTwcrle8gEVP3hce+yabTKq3hhmq7xh+DrAKpIR
6xkOXqS7Wt0tNQlrFBZp5eOWtRVCrHMtTLN1YjQ72rPCcOa+d9SWRcAE15hQdmgwU2IvywePVK/A
kt0ogoTTv2Mh7KtisKrmZw2mzJB/lvJXACs4hC43sOoepOlRpTeP6vsRHk86orMQTMKD0CaUmpe2
xd1SafswJhwdbieR7HYoWc5QGPZQYWFJ1lojCY6ONnEe8dVok2Mxv5WtSXRPsMmIV1Ljlk1M86JR
v4sgPIsEMY2p8ojV62i+SRKQz4TDVal4OuR5EW5vFr+UUN/Lhsw5L6mRpld+j2YTX2/XsD6sBbEJ
2MlYma6lNzidNPsyrUhnHZWDCXu0R9SgzndD/jUXIaoeP6+/p3I/Ny+RaDq1rHileex7nLXCFfRd
FEvSqyiwvXLx7SwwHddf1Fhw05wLF+NfoRvWZRU/ESpKNm/7kPTwaIRnRWsf5oFcx8Rw1dFEAQ9m
EN8n4nFs4VAJiz9gXjHGwyYRJkx7SqdJ4RxZm7y8t5p6NZjRdsLLTT2qExosVL+mJKzPMhp9Fmyp
eYpzhR/FOo04OROYqWul691SzLdS0Hqa/lGJjxV6rR4cDdMjUfSzPl9FBtplXXUWvQFIYNcqIbPr
v90QeHmb4trCK8yyndT6wdIAbcktCmHViXnpDVqMTvhDk1JXb34DTEuF0jpm8p+6wrmngoNG6m80
2WVk2UnGjmz0m4UhOyJER6pPZyLj0L53WX5sxB9jfkh5NQSEhoJwsJLuUEnI06ZVrr7p4ujWw2dr
3hW9L1b6MS+GzSBXq1KcsHjAkTz22Y+tCcscEZW94Rs1zyDVgOC/xRFu+vg7NPUOBz68Mr704oDC
CxK74ojpfVd+C/VhrPAbZltZypUGAC4G2ZPI/pZGr8j/V7JA3D2qujx6ssJPsd3qIRWMxC97kkLo
bEPpN2ProQRc6emvAZtLx3LKLF+GdqfBpqpM/X1JIYXGySrKP6Ko8fh0v2+ecv287RmsXiigqbKp
hC2Za7gFza5JFZUmv137QAbSakwGu6s8TTwVFeeJjK7lZ1CYWSJyrnmlxgKFaWc5Iv4lMk7FPTdD
f0qztVn8GIXfDCiUYf8v2ZcskOPKkaBgzrjkRJjF0MYy8JVhJ7d7wypwdEBkq6NwC/qnRSRbEMYw
OqAE6U02wtLSrMfB2LUQ25HBVTFqR1+pJk9v9EMP891o34QshYAB9bGAMltgljRhjKHH+yUMfxIV
hWD/kkwVBd6r1EEU1io/b7mcH+IHsC7r7qszGUH+k0+nCdMWNWayhZZwzP1BepzCXRrmKC62Vk7L
Gxd+B0PHmKRNNT8O6qdYv82oUZboy9JVfDOAVXLdV7Hop8WwhbJchT1kaeM+IDkUMnN+amCDKdjr
mHDxxLnYxRIuDTKamaF7hlwLgdwoV2Ua/WSSsmnaxzx8U3Gk7ALElexyUvc6FzkuTeE6K5dvTQ1h
XBg/pmTZgtZRcQX22Abw+EvBlWXkDupHQqdWZFDG82g3h813jipyznNsMhCWArR9hWOP34oyYx0I
XSRjQK6jNC417mmHHKRosvtm0DeadUrUXaBI34AbbtymO73wlBhk7KsRj3L9KkrvRh89REmOZrvY
l/p3CZk2s+p1E77XfAOlfrFSLEaD4mB1IUJVoJbhua+eNNyN5sJYjYu+CtPzgq12kwQVXD4MzZc8
bE1I14uMrlphY09SZAfHEu741D/H5ZeuI7zusmOzPDXCe1EuLiilDT7sLgOsvQPGFPYkET7bzU5m
ITy2njg4fRGurj6zN+v6dsblxe70gUNO8hLyQWM5XgfijxpBh0oSoKCzLzccGt16qtPmC/GQNyIn
09kY8srkHi0M9OGk5suvNeeenJl2Dgdeh+lIHIkjqZTPuHiRkhoUb6X2IU/TIcb8SQmjpyxmRtMO
jIcG6J/BPqxOAXYDukYGY6dsWniR5UGWtAPUNI7s828reGO7t0bSVlMCySR9X0wKlUD6MtrWHxvY
70m9DVDwaQNCzjRFlvw6l4InjZg6aBBUCqCIeMAxKkI4IuxCjUi16PtGl2JeaeeVi/lq2UV9WkWA
UDVLNpIXL06fGiV4nNVk3cKrjKWcWyZ4mXFXV8u+rb+N9DNkF5AznURxDCeGpwg+ZGNKrtEIboio
IyssIs1hW58WVFvjcuRwg136LvR4ammxM+FCJuRrSyxWyHQrYvYUHTTWIs4IvUKO8VrDwzbRl8XG
ozXsur7ZGBGzAJxhLOtTDDDqqYffrBihMG506bVJ3idaoHLZaPFmxCcs7ohh53jhzZ7jlwC7Fqss
7jUUwkn9olV4MYqLHZdo3jhUayHZmL1xSFIks2cc25XOnl4letF3WcK8xoAtNTltYPIAkFxnDRZA
8zEBWWY/Gq3KbSBLl3D8mo+FmYKoeSXiRqvEBUoPnoPwTKfGlCrV3F7YxyKAtpkj0wvWgizt5yG0
K0i3hvk7T38yZa/zrgnzY9jsNMQtmlD6ihxympsodQw7ng4Et/PtcJspH5KOjMMs9MbsK4zfShQW
QrAvuGqxhvoLoVetAWWy10T/UPuH0fpRoAuHUu8mWrNOeGkYoQkVZTZK1jgdd4q5FnS8zxRxH2fH
jA0xyDG/NUcXcbhbDQ8dKswEiraJNiuU1wJuIQ9Gi5AYeQtecMRwG48KD1LPyAZPkIwg4JzVe3F8
RiJkDNvWxDGAxM3J+hAnKr34qxssV12wAEhOpkw9/Z0NA+4lL6J4isIvRT0042tQp172P6Sd13Lj
SpauX6Wj79EDbyZm+oJwJCXKUbZuECqVCpbwhsBDnJc6L3Y+qHefzUJpixMxNx29S1VCIpG5cuVa
v8mQsCLOdZw0agxV6g6jWDRhBnqPa1x9nAgVmgQG7CFuCWWGAMcXpf/eSsGz1KFj4AopJKFLCPKb
YWvJkmfqwV0syG5MxtfsTKKZpRiwasXL9gAmq7cuZJjKbT+9wpLjQm04RvlYNN8s/U6w9hL49dos
EepSn7Iy/6aqGeTNlww7N/14C36dlUwIzLk5s9CasIfef69CrETbcuaybwNYMEosXwQwKmIh3Od5
BZepu+0U/SYW0fexJCeWezuQ7qC/rWqyZcsI7FZ9UMA2iBN/W0wvA2UPfaTJ7lrESCjLjUJLpedw
MaiCI0jKLkV0ZCqdQ/molPsywhCeKDR7aq5Zm1Wyy6lG5Xuj87roVhCe5PxSG66aaV8Dlciu63wf
HrcS0sHWk55emKBoqtcQzqVpWg7OCGV8mUjwEI53XQg9x7wNwBP2wl3XrqvmOkS8K+yLO0MNH3Ic
l9COk2ENoFehOTmvVCKxoiBM+Bhg40uWfUh9fjKWtzECUjDOKnAQB+ktaEfYwP3IxYA0wrpSyq0a
+XXORkKLggZxXSH1h39haB9SJ9I122yepLShZyi7FqgNrUz8vm8eTKG5kDodFICOWOJP7s9Z1Kxq
qOBRJbXALpFK0aiTGwgnmsEWwhqEx4isrXNkiiOqRUmqIRVBGYprsFcdWrcHCwOkJA3JlZN+rXfW
pqxTpMO2PYIZ+FMKqlscM+dgOboRczMQZ1NiWwB6YtVu0AGdJ58vKWeBd0nbG3DgQKKuDhbkqhit
A689ohFMqawlgpgbM932ByhiOu33KYLUsgqi1yZHMw0pvoRkr9t3eun1Q8od/whvCiA5vK/sOu4f
shmEGm/kyJUQeZQlJE1gvUi6eVdO0urIeko7Eh9KbFy90dNEWzTHpIgJLgsdhjUNsTJ6QKrLQeNh
g2XSTZK91dMmxrMxaIDQPFa5fGmaPYI3yvYY3gstnrFG5QWogxwQRZT8QWSa1Pq2COKdgp9rq111
Y+bizeuOAx1LPXPjIcKHztyoYrg5SGuLisXUoBmRwMAP/EF7EXRkuaXeiYe35Njex2A2lY1yeOqN
fYwqZmPlT22rrrMi3ERBfylzAf/6sPwrkJcy19xPbv2FoSPSYrLHCjffsDzc/r66C7bTZb4pN40b
+Kil3MIIsqUtFJ+74t7aSm591V02Nwfn4J1rif9VOVmZz/KTcQxSrw8qFaILs2sf9BCmz0GG5gqZ
eaL1KgV+3ua2ecAfwHyvAqQ4anjVgCQHaAVDZdyA4rgrEqwirPDKCn5+PTt/lUgsGg/1ZFUwG3Ws
1RCaSWTYwRZ30PBsS/Ovfv+i76CmZt9XmUH3FJZQO4kPaMhGI4GVl8qmvYIIQKduVGoFtCEbpO6n
mpgefovHM7nSX3VxlEVzAjfdQg8kPr8iIVNUJ2uRst7RrOFV504AObxWdYeaOOJ+mieTT1dd7aK+
QLmQW4t4BnzxV/Xfj9V58vVFfQzFoDwCG5IRW8y5zVb3bdyhGsMJM90N5XOIqp4SoN3Ytusad/Qm
r9wMAZGBM1EYoJLXCVpsGZfAIrF18smu/TnBk/96IfxF5XvpptQEiXRsW5jJSoxkYLVCC+nMBvyL
JfABCT5583ySRGOc0Uc6mFUZGbGOYliE/MrXA/+L1tnHdjv59STY0WECNkiKLa6C8iKa6Mzgmokb
xZkn/BUge+nnkgQt0GhN4Q3SEA0TEeVSaUu/GdGIcC/FloenrHc4qH6nDzcSJWazzvxuNhSPFQfZ
NqcrUXpJlA2yJatUkN/BEq1bdARpMXkmjZNRezVkcZ2PnfP1pGhzW+GTVtIHKeZkVqoIO6ZOZVYi
aObdUbls6sK12mGDiNEGF2Zub7mbq/t4jN+0yESeZK916qOVG75pZRdI5R0wAj8qwII6dP28FAXm
Sv4ZJtR7030UWd7IVVLCnMycT4CYajmqa2FD6tSiKxOIXq3Unp59N8ZvqUZxZ0BMcUwfVTnwcSCz
Q1SwiX0Qbu71IXOTDNWP6fidY+0p1R5q4cfX8/BXi2P+85NpGFPovPB6hgspw0+VFL0HMzDKN1n0
/vGA/3g7/mf4Xtz8a0qbf/4X//1WlGMdh1G7+M9/7uK3umiKn+1/zf/s//+1X//RP69e+zj/WSz/
zi//hN/8x5Od1/b1l/9w8zZux9vuvR7v3psuaz9+PWOc/+b/9Id/e//4Lfdj+f7ff38rurydf1tI
xPv7Hz/a/Pjvv0uz7v1/nP7+P3549Xrg3/3f/5O9N3/bvdYN6Wf22z98f21afoch/0MyRMmUZENV
JVXkCwzvHz/RxX8YlmFJsmYZuqbLxIu8qNuIf6T+QzdkQ7c0VddE05i5Uk3RzT9S/6EZsnn67/7+
7wH+8pH+/Gh/y7vDTRHnbTP/4l/DnSkahqZLiqJapqRqlrWE1VYhuRxO1+G+cftLPdsM6QX9loto
7mNAmrZDpNNsdTU4JbWMy+I9eVERYi1eyBlQarUjATBIBSmnU50+X6uwURFrTG9E7UmgjTCMLzlY
5PrKeAIlGqePGdISaA4jdYsM8zBu+7x2R2gQRPNw2oqIy6kJSbsjYpO2Q/kU5dXBSwEZ+kJAkfky
pskLk8C8lQpklIBYc3yO9BQgsAsouLnoEfOTw8iv2pBWzhGRyNRDxLbHd/kVQTLdTgLnSI9iJ6Nx
jEyBpxUbtN6x3S3wqQXgRm7rUAZBpiLgluqi0tPsx3RYRSA5EeWWBArsl3WQuKaZryhAQaTgMjO8
a/3LkSt/bG61447iJQJByPAhK5UPrirZ1WF3HNZDsS5Rfcg6db4tSpPfQaCnCi9SdbrOoKx2V3OQ
ot4kPqt15x/E7/A+QaecrNQ/FsIvH17+JS7+8d0tyRItFidd2vmwOgkMidEdukMihfveY3T4SVA7
CMH6Vxt1Tb1BOdP3XUDGf3/eIhBFSjfGxYHnAU/2VIBd03fzBTUKGy8cN4CCfCbwf2STfwb+3x+4
qBCV5dEchYwHZhsqRHCKLyTrVhHwrRSVVQNxv6J1px53NFTi1b0UOCictPmzjP45VG57cFTxSqKO
KTrh27FGZXq6rNSNNm4tvlU03MI2ppF3btgLsua/h60pqqYbmqhZi3wR39UedrYc7tvhgqYs7pop
XVO78tPjFoFY7jaIZpk+t7gKTohQePlgf700PlAWv8/cn0OYQ8bJ0uhMqTIaJCj39HJleGURUB8E
4SrOK4Tn2BgXyP+EbmpPfMXmcmbLImY/elwRFSQSaOdh6TtQwLVT6zrF7MbNQ67F69RTYO9DcMEB
R2fwBaIhzXRXqP7XL3B2Dhdr2yKRTesRPIh6WzzCBwS1hNkE9XtXpG+AzJs9Pc7YlYIJPeuNSWg+
STh+/4CLhW6hiCGA+Q73NLmcyTE8+Z2OU+Bk34P14RLtVs9yFLKES/T7K+CTZ979g4P61ddbrPtU
6AX4LiwgGT4DSX3mJeX15GjBRhr3o+wrOMfIwgpFW0PyqxDNs1UIjROZLM1Bg94ILiU0RawNjSKE
w3rgkYg3XhzVV2rP0PS11/Do8mdiaOfVPUanCOpvVFvEs2VypNgdH+trJtu5gUraw3m/k/XV7DF4
j9iKiIYPoqFULkCpN6iVonK4o4ZIGiRIeL6sSm96gvyvI09NbPYMrB9quvlUKe3wqX2TrgvwChsi
uIeDJVhk1mO3Hri43yZvNKe1fZs4VA72lFDoodxE74puoy0rfg9s5CXcyUmeY+wSALJW4ChAGuff
bxQW4VuBcgHrI7Ct6/HW+MFLBb7sahfqtveUt0xeDQea8870Jif3+J8MlQ9DTXvJsSXyrAqqfeAe
PcmL0M/WfQ2EEurT6OWrO5b4JD3Uh4tQsYn1nB+b2Ph+qHaTrVBN2WbabaVvuuA2OdwgkiAdN5r0
nB5vEuT8Dl6ofo/mcu1j7lvxBUXPZkI7KHpHQYdEe9KejLOukJ/mA9afm38BETgIeWGOaEOw+fVt
CYfoOXa5m16qb0d33NAcjb3za/bMlpm31EnAycourtGQC/d163eSL/dOtgGHg+Ib8k6c+RzlBHCM
NuASKhzNnLDISpyrS+jzzvjrnaOLC4RSNAY6fTd2rurHsk87XN1qqs1KjCsPGf/ZqFw++hr9vAvh
TiJ2XKgb6RbUw9ZAzOKBwqJ7fM42hYve1PsRgWpo20DM3ijsB4gq3uiYw7rR3eSKl82lqbjKXXuv
wLoLVJDu+EXsMDEYHRp71/IaHYB70cHoY2/eybM/pojdWel+HSwWFaFlrNLFBZI4q1OxMPGN3k/4
w9ryFlOWjq5ksSl0WpmrHo1RzIQFn/zLiTRHn5wp3FI5LO4Rhb3mgjx9q1/LK6ATnnn39dgW5Yrf
xzYnMCeLopWbtJEPjE2+Rf3qurync1kRN5D0gbuDffZq2Cffzi6CX0HVvz92cf4qTRuo9FLCvf6t
c3FBMQBQsPd7V0PHAyW5lMVZOTKWI+0FR0rUrqZ7A5IfkYuKq+I0pksrvQTjQjsU3yQ7cZHIGeVr
8km1Q115S/ZL7WOV+OJtPG1GpBNf0eE/5ujt2xaK7U7oSLldO9WjrPup063pFYfPxF1rPUweYiZO
MiJ+47XWCvuVpIYc0V2c4y38Rb727zigi4sk4FADvUzmzdA6yI7G68oXbM2dQ5hiH5yUgPf19/5I
OJe7TxY1eo6axW3IWpxbSV/1ginp4T7ZdC7YXK/cyGvqgXbr1BwwWMdegYH0KEnbBheSiZNgFVyc
p4V8mv6cDmQRAeMDQiOQYtl5uxii+Q0S9KSn0woginKX4vNAaehafGm3N/hjNEDpMINy6m32LfRk
RBrc8tJ4Fl5KH51k0ZX9ai04xku6Tx4AkJzTQvkwnf1q1hahs1AatVVNUp3qp8YOBq+I0fwKtBQw
QxTV1ZU0rVHWsVP1IfTUc46An10i/pwqYxkxD0ap0/Lkm+WX9WbYBRtUjz0qHytitKOffdq89357
WYnlIWmSKZrLcJU0nRBrpcmXaS4DTBsQr6b8Ivw0j37U3lBfHbSrTLxEcXxElzC56yY3b3ZG7zf2
NAvTcHPUyXAeUN/1MbAQvsmjp1/jaMYfHtchXkb3Ve0oxUV/cDIJuSAvtbknXCqal2BZC9IrdOpy
XaQul1cMXPMS7x2nLhxyqP5nhbfNd6NbHeBp2hXanAiwrTo0ICykhGA0ZUAy8N12JxdFIzEjw1DT
dUxP1sXNbSKsIcA2XoI46Zz5/plQ9L4UN2rrWNzMXERM3sA/YSqFL0Tug2MCjEYpf6diLBAC1uuu
KaRL3BTvlNbjhwXuu8BfD+VWwiwgX+nKWp++C8FPIdy2w33XXgXRvSie2cafxg0TyVFJESl3GMsy
rxDGaiw12M6gFOJWV8W28E0nvsRIg7rZ6n9g9/1Zvn3ywCWuuA0wYikyi3Oid4afyAq60b58ooSQ
FzT63adLwy+c9uFWpxPTUkI+88LyZ4vy9PmLM1RCElHJh48XZvshSw7oA9VvIB2AX4J7MOdkwuN1
8hpNK9khbTQc+ZuM+lSzS9gl1fev4+hHLXa5SU7Hszg3mzI0Iy1kPNTpFLrbq96jlzeh/XDYRhRj
7d5uk42ApREXb9rPZ+jZn+YUJh+eEA4sW15uUlEt6Tgc8mgvbrvuLm/4IICewPsaoi3uuX2J+8kv
0JCRqCLb5cXoFTTXHgQHUXJUt8LmIhTsHAK5TfObm3i5OjNB2idR5HSAiwmypBLcwqGI9s2WgwZU
igcgq/w+XoPGvETSfSWg5Y908pnnfrZQDNGyRFE3LFVSllocBaU4aC5GuI+mmw5VToBtaMlzHyvz
FTppkhtKXh9cNA7jwEQ5Q24daCjNEfQf6ee6An4R50QRPtuuvwxqcdhJEG4zJBdDvpbi4XizY7EG
lxwbNkmMH1x153zZF0TFjwTrlycuTiypTxJ9inkiOpUb4bn0MNlaxZtq099G7tmrxSfXmdOnLaVk
hi7IpqPEpOMbQplr3GnfrTvU52zJHvb6d2vzv30/cxEPMq04xOPIE5GV7iYgKqQuuBgCEoJN4hwB
x/pnT8ZPbi6/vOViSecVyvdJyzPJCcWf1VXj9xfKtyrkDo0I6R7Z2ufqJnFBCnXrr3eTcu7Ri3x5
nNIUMUIerVHAtQ9XwKkmB/sP9aZ+OWyBnO31l+i5QsYfc9eNpPkjtSPQUs9QPl6GfeQGGgpOtgV6
P3VNQBHgE7ecFDXqtbOCp21svh7xZwHyl8laZLZDZP6xDw8/RXuOi9wq7rvHDET8ul3Plb+xdbVH
nBzXx5czz56LP4vg/Muz59h0cqmRUz0rjwqzdfS0zIteci9LbRLrb/OeQ5ztMVvXs0zj2Zf+tQ32
r10nibKq0lWgebCk8g1J0nZIdUX7YEem9gBOYTXZ9PfPUmo/K74Zp09a1L8MdHIlo0+jfY0DCMZ3
kpPI1MFy57DDwq4BkFmTkWYYUcz1SwcF+DNz/NmWPx3A4iIh6tohNTNedUDBFBqK26Dk79AoQJ87
vbR8FHcxCZ3Ob4VPDpZf3nwRS9GERim7y6J9H7qQxSqTSvcxwH6M5gS03Aauxc8cC51G8eYK2SD4
qNZPJdrgGBew6hxL8STawhpkNDnzBAVRuWD1iisQVZf2gjoRDILET+Uze1j6lWz7++JYhOR2bFKj
BRFMD+jotJvM4zR8Vr0aiZ/p5uuv8+kpePJ1Pvq1JztA6Q95OcDu4X4NVke15dYzp3uJhg6y1D+L
TTjTCo8FsN15rXBCujlKb5pzDNfxcBPYR+XMejk7okXA1hXjOGQ00ffCEccQrp6Qcmaygy19y3+K
yLt7NVrLK6gG8ClwrtnOwRS1qpdxfe64+jSaSqJGx89QaRl+HNcnszMpotlZcyAXv+FvBwsLabV9
dh3tc24ggovKbpW4QolVow/oK5IfLORWw61JBcmrn7Rd5zQbFOigH3pZfjfgXWl58ugo4TbtbzKb
N/j6c37wAZcB7XTAi2AqCccwNTGH2wP3gsjzWMv2EHPiVQ/AnCEjK7TVUCXpb00NkcTOOT7qa1SH
+025jT10SE3MQ4l8GHhSjx8lm5K8crYk/1nUPR3kIuqahzIIjZ5B1ogTuyZXr59UmtcSFRuwrr2d
Th6q/4M7rgXv6/n5UH35fX4sRVINSdPVZTbQZqWMEQo3ZBNM7L22oqZ6kzvoXTkDiNZvgSNvpq25
GvrVAPa7pLgTq69BsYXE+PVIPuuHEZ3+HMkiR4Cw18b6PBLVbzfY7FL8hkyoXtfFZhxus+7GyHa0
PHEb8bvLDALeNrdpudq4JbP3ImA41wrKe71XznOFqwQq7dvhe7WPvmV2dUaQ7NMs8XS0i7SilFCR
qyI+meqH6zGdFxGAe8/yIeDiMuSckzQ8+6EWCxl6TcmuZHr6N0Sic2fw6Yf03dX4In3jLg9akkoe
QszO8U2flQE4pDE2PwsTm0PtV+tlsVSTNgVWi7L+HldNyQNI6wbheoBTHNHiVnoaJTYGQCCNuack
+DVK4BKv8uoh1rdfrxf184zhz/WyOMcbbbIKaWBCxIOLTDWqwTeAi43bmlKYmAAy/6mweQdoBGkZ
OgdQ1Li8C/YY+7FJhUU+2AGWwBSOG8TWUzr+l7m8Q0tUGLdQNQeoam3/YoEKwOzPMh/lZrAP1RMo
L1O5tmL367dZIJf+OOKAYGiiblqqudSVGLQprPJ6vvThMP4ap1uVA9cdCn8Q8JvfSE4m32U6Dm3+
JK/V2KmTp0K/O0CWWkHsaWzFdHPwCRHKuN7Z0uenGcufg1ueiUZmpmLcMbi+9ZnT2unfekj3Huj7
BPZIx/0hhUYw2NMdAl97/C3iyLUoMznjvvZrOov219P1WVnRkE5GtDgT6yYTFZQyuMTfjnbK13RT
V7jSN1xj9FVy1d1k3/Lduad+AOF+W/wnT12EqMgYpC6veGrrQZOUoK/cNPrF7OBg04Ry8QIDtSuv
IE5ChdEv8BppSVLOtQA+vROfvvwi9kCUUQdFmD+HJ9Sb6TLGQ5yWY3BPfd5wMjhQ55/52TXq9JmL
8NPXhZiY8xKQqHqkoKdxnJn7ldDg3rHalfdhsA0Rd4h86n+Zm/th9nzmm8/p6e+zr0smp4CiyB+J
/UnukWSZIMpZGe0napiNJ71IGw51c2T250t6LKyrtxBF/nRd3tGa9Iz7MwOYP+9XA1jkz8bRwgBM
Zw6wtkSOgfaz7mj+4V4hiITOOT2jz3Mt5K7//b6LrFeDgd+VQ8Nqc47GOgoe9GCf1jcGNAczu4Id
0r1qzQZ1h8jGUHBADzN1FcZD1m6P1e7QPRvSppbWReVE6xC2OQQ6Sb2Nsk3Q+dUcog8OPldXY34l
KGdq4Z8MHjykNbdKdMmwlKVOg9QWSV9MbUY8i3WsVVt0xLnHSlSsK+FblmH8eLgIaJAb/btSX6qJ
Wzk0T1yYCIIzKOvGfIng/buSm6A4eBk6pVOW9zKC4IDyk8EuhXVtXeZ+Vn4785Xn3fPrVzbA6KNG
rmqKparKYnfV5qDHedRnXIEDH2ZjvBVwaP1QGQ1tcy2upXOTJf0eX3995GJzRYE8NRj4ZWzocI2Y
trT+gLQ17twZqbfiOrHD6EwI/fQLnb7n4iTXg3jQO5OHDnZce1gtkWfmTh9dYSy4asaXQ301ZI+9
iUkg5qA7nTBHrmw8WuKDVJGBvBxxFfiRlz9RQkmvQ68aAlfMnlX5YZAfVNyxystedNXJwzxvuD93
JmmfZ2CyZSmiprFFlnLteFMemq6msyTvxG1wm91g+Cm2ngjMIsYxxi7CXb4xt+IOG028tPfjTgo2
yVuCCxilHTpOkLB+BPfJTzRRtcjm0NggF9XcyPJqvJyRBCsFkkF8gPNKpdzBfOwh3BTJA1hvLsdd
ukpv+yf9plNWGoqrCCYXfmobu3KN3cu+8GN7eH5rv9PPUXGZ5nLB/zqK30JI9MuLdk3lq7CTPRsB
0oiibFrEBEofP544uTkYc+l54KpZxDfIDNOWAeaI39BoupUNNAnW0kXxLvXIAqxR5dhMAAJWNWxQ
AC2iTbF/hQt5K7kzIbjEHg2EUQQrCOneAAcB7ImhECRXXM8KlUpycpHEUPldUyCF07fJofRH9akU
LVwdX4/Z86G4HIKfVcdSqJ7oNGcij+eedyzrlXJ8a4OLtN8Iqp9itIgmMoo0/HoAaf6ByFU4tbIu
Id8bKz32jxhXo7hRQjrxIzRnGO0IZAGqmB3gZuFapWs6+YWKJQhS6dsUh6rKxwAEsqYJT3udBxf6
TR845kt+YRg2oEf1B+RyzbwX4xs0LYbxuacT/Kr/YADoVld2iJoKOg5u4DVvgmUTPmhZZdxirtSI
OivPu4QTrfROmrhNjP8N35g5dy3Y93iklzsFxnuXwaFXTUcM3pp+H0FghoGxmkTfiFune0vKt0zF
vash/ZndBHf4e5rmdV++VSPxTnocnmFZhZkXq3d17bVANtDM93skV0IIsNrzATjrEeJWc6QgVd9p
+stovhPGNSYKMSNlZeZeCZdPf0ii66YlMCrX9fQ9726a6MecfYswVLTuRiipbSalkx0fA8xfNOue
uTEkF9db+2iGXni8bbrroN9Z0UukFvaMdp2sjopOQltwW6WP2MaxKAEDrCofh6JOt3PPgMg4cSel
5k+TG3mF4+qwHd/hfTm1W2JWfW/gc7muK3/ETrH34NdvCqdEUSX29HKbRFs5LiEJ4l9u3RfYjRrh
GmxpcWxW+bBLtoB2xLUW/zia3H1n77Y7o3popgAnMRBF6qv83ZAvpvRqsG41+JdDs09LOvxKtJcv
5PEySa9SI3ZCCIy4I+GFrSh7uIOtcIdOS9NB2vLRURmVgz0eLpr2NT9e5QMiG+ouHu+EJnOse1GB
+jnwNd3RQCvG6xtXLnCqll6U3sChskc1RHCN+ug3WFvrKtUWLCJBocNNectCMnCEb46UyeL8om0i
pyppq1vKChPc1seLx8WBSvlhFdyvD7AsQhwuXKwJD8drSQbCoW+KzNHlTWm9J0HhqHf6VZlcKDcl
ligjcajB/SZxBtC8yWw0htYMaXfcclFmQDQpYJqnt7ihTgNsWmcCdhylfma9q3py2bHL5P5H1ODp
SZc15F7TfI9wO9qG/D9xlQEVOm6t4L1Jbzv5odNN/CI7dhbrn+tcpe3qArHmyS+1myQmmoH0rNzg
DvebKXhX8dLCAkaWXiUz8vJ+l9kG9UvhrlefNIFL1qrRvnX9I2CSxKIlvC3qfQtKWaWuuCq+G8Oq
7+fyuhLjdv8YBe96uUcHBY1g/LHcNjlTDvq4Rv16uLPcOddNWTE0TdYXh94omrU4Jse5uodzGMLu
1hohonYFjhTFh2C6jlpXNcG5OSkaJoDu4hXG4Yhf8U0nFw8uWXBNoHEHr+xc9bUy7BBiWgHkxjeO
d1nnHW3QpPhYFk6s3BwUFyFkYYztsvEUar3Sz3DwYdYRrIH5OcKZDHXBXfrjFqnNpTkA8wpZMrnN
SYqcw/EdUIiK9gcTTySiq0d/LHhtfhJprBicI16YtWSnmi2DzAHzxeJDN4eiKu7dyO0r56qpn1Zu
Twa0yGzGQ5/CipMiui8IZtJmKnfQz9FjiV+xB0PAaFPY6uyW7VKUO4BE+ikUvkwseT+n2fZpW0XS
DUPWZQPKwkc+dDI3QtjHVV9q8w1b8grcJOf7SxDaM8+82oZuD/RBuAUCo92b3f4AzOFMGfvzr8O1
VZfpc1DrWiw+rWhSBLSseTIG/C8C7pBIrU5gUx3NRIjg6gC53T1I74L+MovaJ+tBwFrKGUFdjNEq
9LQfX+e6n1ZHFckEZI8ql24twRCYdRZ6cRTmOSk3I8Mg2wEFcPCl0cOspPUmr6fsl7kosFBuMrFg
75yc9rdkc1gr8lpfGb7kYvA1ozxkiKV3KUEuPYt9/GC3LTfuyUiXKIqha7Qq0wNCvnaBvBBSV4Mx
t5u7DNdxB484nZaJHTwS3jA+xoQrT69ZWAUV3mZV4a2ug3khL/yBJRVyC8Xz/6CX+/vNQTOUGVOg
WqwxOui/7r60NI5ypB3iffyI2IVNNWpNRvjtsEFnzAV9eaYGuRBr/9duP33e4j4qTZU2tD3PG5Ai
DXxQfvRzKSCz+QfrolVRBsQQc2UefOFNQqDJbgUncUrxO/JiDckkKrzNVgVQZB853kuuXY6QPRGb
fOSTnXMbUPns/q7oM5vDALYnLkvNHZiPgxKx/HuvyP1gcMJ1Dta7ewleYKnRDKbwLc6oqeEhQP5s
VcDfl/uXGvdQ3EgqH/xUGe7wup6lveD9Kry28DxrBSnrPvpRDmsRhYTSzh7OtT3kz6ofp0NfFH40
Mcu7oQzj/eOudxhmgX3gCr/ABvPfb213pRTbWN73007k5EwfjOKKDeIAFl4f4s1k7TJ0GI9HX7j5
X49sEfENScesIWBSB+Cx9eQZjYuaoH50kQAKEHdq3RE0cGo3vpngBJUXj4eNIe0w+pNyH0s8LbQp
l+euiUT6OYzmZ5BJOGUy4EzJMIC0LDZElPXhsc7kObzUm3qvPiBUEIEa9gewFWQv8YapMZwC5jyG
yay7UVlj9wmOfAKozj0/ptCDntqZpofyWb/ldFyLjRPocSFPBUeBgTN59l5YDhVhP9h2D5ETxE5u
Oda4i/OHrgXh8xTCiU+danCbcWsCYXMw4yxvxGBFDYV+GxR02qPJKhWR3vLM6iLqdnK+riJPOieg
+2kUPB34oiQkdlanC9bHGTZxorN1Dx50t0C5xa8PMYEi9CQNO16mbQZ4oTfm6U620p+rlxxhMgjT
fbYVpJ0Mio8RO+f0qj8typ8M0JyL9ieHbFYUh1JO+eKV2zyi/FNbO6XelOYDMidS4hqd2zbbIHC7
RyOzR7e71aPnIxcCMkpaCCC6dQeNHoQZi9oZIINmq/6xh+oUuThfDjhUWlfaxA831u14ecBu3T0b
puaUZHnSnL7CsrSsaXneaszxESETVGe+jVAi8v1sMTajfA+gH9FpSb2e8nbts8UuZiTktUwNIP6B
JJutSuAt0Re6Cy6zFTCejQ5DT99ZL61xOZ7DM36kdL8P11INHZ6mai07smpiASEayWgnwL/lFYoe
6i0prY4/DCfAwH3JyiCTqNdF0q5MZ6w2ANvQfUF4Z5NssWeM1Y2eb2pkzqzbFGwgbXwLEHeJmycq
E+TyeMg13/A9/Tr3+LShpap/DnyRGgYFdYa2ZuD128xDiijpOagm6iznwm98wZ2JjoXmAkvNEKns
Ecuizgrmpladr4fyaSkJcqlhqqIKSHhZWe4tqToKGpXWxh1d3UYdA8DPB/VPvYBrCF/9zAM/DUAn
D1wEoDrMzErLumivdJhEA0xytchFa9UT3MapNPfQovK26jYzF0s6k5N/CoCZXxNypW5SV1sscENr
87zWmfiiekOXCBBw3l9FeLWu3hoVibUVCpd00zDHssf1cA5/9imc4fTxi7MUcciogvzI48FHgzpz
JORfuQC6Mgnu5JWQF2BTmXx+GQ/pzp6IuaKXjw/4k8DN9biAy+dOhE9T89NBLY5RznZRLWI+CEdO
/Dqbk1Kb6O0oWVloO+6thiaTTRUvehQ97HJ1P36melG1O/lioDr79fL4PMwbiiYDxJTRAF6E+ZFO
fTnKA5V/mioTq3EnobW2Rkm2TkoUOD0MvhHCyv1YhaVFuvtBtGRUIgrDm6OdNhv52gKD3e645JML
nhnf/Il+izlgeC2Lq4P4Gzc31ysxmkI+IZJxyrW6NbN1mPmZYE9PoexRDByMzehIwpWBvo0XzhWJ
IVkH71BUiennpPI/BEK+Gs6iEzxJXRiLej8jejkM0Z1yIycrkdF7jKlZ5tq1Pj2DYa3RA6IAUqH8
ONdk+V/+pHsX3Hyt+ZNLFRPxJFA9ocpFX6MedJ/Yyv3XU/dJqZ/b8MnULVIiXDdEISznT+ukV8jI
+OmuXTUOZJwfrZ/bSJSdSXY+7I6+mp1FrMmCXo7zmidmG8pu+pWu3FMk7L4F4WZE44VyKeoP/QgK
/FKFTNS6OoJ91Ww83waPRgq3xtgakIbSq3MX4k+wBKaqaBDZdEnXteXts20w3ytRgYVRU29yD5Ny
D5lHkuav51z/5EQ/fc7y7kjNMLYahCWZ85naTau2vTrKD9L3sbD7p/gBRZ+Ihu2TYDnpwzQ5ZWIb
V+gM95NzwJ3VTR8i6o3vQblC/lUU8IX2itGXX6jMo0aWa36AxOwqwlkaDNi23s/U48bp+lW0hoMB
ZHSdb1MvcrvJydQrswejNVCg5zq21jLk07PnntJIj94Gy+5sMPnk7vLL2y/CvTRZhxrZzn+9/dyE
Oz5R7QzDzdTdVIfvGqp+hR3VfvygKqv2qQbSpTujJ7mpd8huxVj7f5yd147bXLatn4gAc7gVg7Iq
qKJviKqyzZwzn/58dAO7q+Q61sYGGuhG2/9PiSLXmmvOMb7hGMIvWTuO8R736r9/mu923i8f7mIz
CKs8I1uQD7fIaBq74eTH/T6AtmZwjtbi35f7bpk3VR2KBAYQTWRA+bU8ncJWgKCjCfcKkavdWgTe
sE52GGQy9QOhI06b+likHoo6tN6iQXlPOrcXkAquOZFz7aeRvtuKTVYDWTeRvWrKn8/7qVyuZkMM
tD4NOL0t6m+GHJiStbXAko6K5hF4hayslhHRA+g0lrSsvdEY8cAFA0z4GL9nmk0Hv6HjDik5fcbD
W+kb6RT1btW+SsZKo/unLHX1QumHgVrvh85VynUprvM9k5BG8oL10gcEwUvjpAXYCnFOs1XrXu8e
hsFeUmwXAbCkgnBfJQdtrZCkmh7F0LNe07uodnE4tUfxuWpXPB05mrp6DzT2A44O3h0Bd4R6X+GR
/qD6F4H9KbiWjcQOCsfHaD1qwKpt8K9D5upHpLYtllRETIf5xpBW/mPrZc/mXUcF6jVk1YZuccb5
W07rtvBG8vxm6/e/n5DvtBVffpHLQmBuxAIccUAPp3M1HAfJer5fXIWqF++GzdXg02+20i/XW9au
T08A081WVGLWJhRrVMG09dm8/A0Fjxt5/xfV2perXXQgpSE2JR+wJUJDc63bKLwbexFag1Nbw366
Jlqzvvt2miiapkp/UQMW8/XbtZPRzb3vC+AgDwlTk95Yd+VHwWNJQn2xVrO1md2CQFYWJrIdDfje
bYRluYoiwSG6Er1RIbiF8hDNwFhsVVlbzY35Q6497UV2l5Fr8AhzUGdwudTrafU0T5vCXBuimybQ
mhhDrtHtAmshcf5pcMIMvyHHmUMkUEOdKoOY4GhjVtvSeK1J4rZWnDvjkI6sF0gHxKrI/xlxtad2
paLpW6VQDRt8vSRldMZy4meAov30k5V/Z3llYue3SrSeShfxYV5vwnjNrIMZxzUh0ndVhPn5vl5U
EXBOfU2OuK8hXlSMOgStJAzl1gaKCdQoH9n5moXjOw4Pl1xoPPiDKPkuls6mVcSeU6VwXwCscOb6
qAKcPQh7fS3rKxRYwxOg6DvjfrqV51t+gkR2zJfwdy3R2Re5UzDFHxZdkOBFp753zXfrtdqIu2jD
9KU/LyAIOmoYmUfXV7c5w6orW422vLkXddDnL6BftCZyRcSGopms/ef0QTpIZ/BBjrGJWdwAv//S
79iRs3fQ/WuRsSeq+JXi5OdWsqO1fNYFLzbPxVY69qbb3FrH+JkG/g2xLRyqX2uXL7TC8nhc4p6t
A9MrJC9I4Y0WNjzzeKIoVv9eqL5rSX75OhfbupFqgqmNFo9AsQLqrBwmN1gyB3D4rZo748Xax17o
LFxT5u6HgKkoeOe7HifZMrBVlvTvcSVK7lUD1Xf+ZFNTNU2j4WepyDO+vvSzUBdWF8vCPe9FixSN
EMBmI5H9aTNxZopquTMnE3j5Tughnlglb4LFMGRhHSX3sjtvMl7lJFgnmQeHrmZOZuCrzgKiEX62
iyKmRIp9dS/+rkz6/Kkvliq1UQmS8kXhXoy2YeppQLr1/eRmxKYbdqx5xnycLKgY/opRTEnf58rv
uZThXx9PQ1r64pz6cA6b1kWZLpA8U4hakLF3Rk956BJqRgDYmwQBelVaXpQ6BAEzQFsos1SXUw3w
CtSdOwkkKgWeKdoctgjxGzb7oL3ysH1Tp6Dmwiu7zBzoMV22DFqx1erUGtJzpO1z/9g3G9mVYQKQ
fLSMzorsBkO38jCYG47EsZuuG+2K3Peb1/frR1i2mk8b5VxZShCoyJVkw079nVI5k+6Y2T431yb4
W0A6IhpQkFvFI1QOlbNc5Ugcfo8le0O5G1siMGx8zmpFT3exxfvnkJzxiAHuBkq4gqdxrR98b7Du
kaf0AZNyBJ3L1hjvhB50F6D4G7XZJ4mNqPx5YFxxpTr943G6eAQ+a+Yuz0MBYAf+0y2aOfKVsJ78
SsuNwPvbH+No3WMTb7Gxxx/+iNz8IM6PvbbpyvtkPKrjXRHipvNpJxWHDFO4cgfhxc6AADqVCEGH
JCFgtoR/Te1zrp81DWdb3C/s5A0nlDzd44en5SROV57rbwqqr0LAi2VX63vCLCR+N7RAHTUOAW0l
ijp129I/FWWSUuxrBz5Z/bbuoG9isl8psm5cVHFlUPpCPdfCfZUh3ipIYvdbJ9UTQjyWt8myJ6Fi
03qRfNUe+rdW+aWQ+G4r4q2khisNdL2i2ipaeugJwTERN/AZEcfB657x/Dz6HBXU5ZT8M4WUapR3
cfQWScc/HuYEeRhtX2lnkd0kPzWzN1ruMreiiw3pCMnNR6jxtnSRXRe/m+qhmDzyiOZV27BcSndu
Vt2JxjZuAHf8AbLU8pp/T+Af02hLxDIovFXZg/Pn821M8wgvNYw35NAG8kHJY6Rdq9Lfi+HHoN0K
aExUYUPOglGddVjN+m6OQiczD/qiIymhMq+neB2UnoG2JCJIIdVJpuDUN+7M/D7Vj6nyJhh3RfXD
qJ6F6V1ARmqGBsXNcy++S+pWlPZy+FMYyRM/JMHvfPhV+jLp6AtTeh/ykgi+ibUNsVyy6kyUQ9C1
hqexk1eK9TBM65KpYwJ9KuIL9V5tvWr9bTh6GJywgRfFTdU6cvYWabd6ljsSuVBl/JBqx4rGHCEQ
nLmBDj0N8T7R8NIpP5ZaVvfKdWd0mMhvE/2HicFc8u9raa/6r6b1apqvpXwW5/eEwWfOoUeiw4GI
0Gzlld7d0vXMvKx0dPOuV85JdicUb0VzHmmlK6qEuA77Zb7pk3VpHhTCNbCVCvex+GL6ArDu30m5
q5Ah4R1qznF5kBrETLYQ77vhp+X/JITdBgk7Rh96/FCgPxyim0D/UQ/8fA+C+IKNxVBPgfRuEs+g
3rRQVLJ3IkRS2UvRbSQnPT3muFNvpPhjoe/NFoCJ20Fb5z6sBekx9q90Toxlq/66IiGtZBtn7VdE
UbzUk0yqFffGUAj3w272MOlvVOt3aXpydDK0XUWca+G1xp382lMMw7FHrTXYgXIWc9vqnhTpbSSn
INV3yJEWJSN71/BaKSykq4TpnqAchZwEJU/utmTdLFSJDHqTlbyj/yWbGqxNgQVPYRCMBHHXYDpq
bgSoXwDrB3Kwznod2ganxYe0e5DFx1w56dmWRyW2mdVo0YkDqdVtmDmBq4nXZe/iNLPyR0k/aA/G
FWywutRbf90qih5RpmfLFn5Rj9UEMflwvukgG1vRHhmuJNkq2NSgx1xtY1CiB89MOEpjp6Hw0uxA
P0zKzyR05fDRkh4gd6gWHh55lT8G3a0kkIBAa9Xfd9iPqzX2Jm1CbL6AN7TkqUJ2nyPduerv+W4q
g5gWdRQqJ8tkZvt1m9XDQuu0MltGIQnno73EGJuJAKKQRe5+y3l/ep4ZMvFR2TaqVXmfciy+Jm34
ZtdYNL3//RgX1ZDkd0IXx1hVg7d6CxjkVdcOUFGOS3/Q2CqrpLkyjvoO5/TlihfnG0Mfi9kU+OLQ
cnPZETpbJFLhpGws+lGLrcA6Sa70K3KuKZm/c5V8vvKfP/9U2UxmMw1CHv9HI7WgIH3tNKL+MW4g
1WExgFjjtOF28HFdrHCe9nDHrs8cln34r+f3v3f8ssQbxjrq85k7Lu4SOp0cxtCEGE6k0zEtoQfh
8YlQ+XAIruoSZtyRGK/klSfAf/t3JfydUOvL/bio9NrWt4Kp4X4QJvBGgfBoPPuv+k/hyLSj3/0H
fjptEKln7eraa3ztMfgzvfr0Y0SjbA7SyMWXo6k2H9rbeaMz8W+fypO/T6Eo6dH/yZNu0gOk+W8o
xOH+EVJ8umpai1qiy2F47gg6Wy9j5tBrEse6t9yJ6HektBX/xYD5KtvuO0Xkl0tfnHuqPLZ6vADM
j5m2SWspxdX1NPtHrXhV9RcfT0J0L5j0YvdaeApJpF6c33sp/iE1G9RzAS8/AJ0y249j49JGJ/BR
Vu9N+WnMf6XoihIy4Pjo44+q3hqqNyOvPSbNUUJBrB5IrWhuIoQnxCUeKc+0M+3Dfz9O2ne14Od7
e7GiKUIq95bJve0/tPFZnDf5Q3uuHmfLq28s5Bt3Mdo79OHlSjllL2y76MrO8rkmrot3z3isAjeH
+XdjPJZEU75QaGR47kjcA777pjD6D9F9rND+csZnszIrL3rOX+hIzdJT+ZIvnVAFudK7lR/E+39/
t++XDtZpnQ6yqCEB+LpaW91YyL5iBeesOShAjgW8M/SDCMFYwBphcwj7t64kUMugnAJDaQv/OT0b
jbn690f5TlNjQtThjKhrgJUuDy+tNfqRtIy0F3ll1x9E+U4kVKPaThT9iiNtMpYt84AYnarFiaWj
lHBY3A7yIdI3CbhbOOdN9cjkJGCfIxfTcoXioIn7UH2GIhuaB2JAEvnKYvPddOzzx76cDQWNEPlm
weywIBiNTNTcTXu7/Nkj2iZrWyCfB1bVL5DNosKrmPTrDno8qXkkeOpeEHtoFkrXDzW0zet/39Hv
l6L/3tFLC5WsJUWjEifGycnXVpJJBh+65IUBwvi3Q/RzGLb/myXhz+nociv4I4MQdWYk/J5fnyo/
SUdVK2rGu/TAx1RdRfVPvGeZf1LkQyVuC3GDdpU+rbU1nzX5GAXkRuFYcWvVrbOCIJ6NKd9JycGU
jpbmSpmd67+j8ncmbWEkFrvY8dlL8GbApYtNjlSbuPUWoxAawIwOovkedofZcGqNrFa7zFYg7dhz
OgI4c1cz12zPVrOdiISaji2TuSUuycj3QnuvBUcLp8/0rCgPJs0jYZTtuKvhvZBIizLdTa9NsL4z
7pqfb9bF+umPGVayFFMgOJGIKEO3aN4qABm5xZ7JYJDOFUp56mNoCLs4uJu6HVImpFBERMtejj0l
3KkFvG1SQa/yGr59hpgsqZoqiSDUtYvFzxenKe0zzjdM6nN2bMBsbuq0m+FjojkIOfRhdpcO2zUV
1TcdIyARny58UcAJkpkaCpaTc0KWB0AdquD+hhjlzJa3lh0yhazsFv8Ies3gejPvu17v56tfFHNN
1lfCWOENJ29ndBisoX5cya+LOH/+kd7l9v9F6vj5+152lydtbtKu5vvqj4DqnVFGpuG0ws0NpF2e
0ZaMM92RMpqa9iA74JWDdVaiwUt/WCjx7ej3jCui8K4sId/tfZ/uw+X+oEpkHaNsgn7hBZG99FYN
V7sbnPo/SFT335f7/l3474+uLx/nUxlTFUIxVCO3fVH7q43HXWg0D5Qgsv4QnLYtP0auFdsf4e/R
nsVNKLo+k5W9/9JSONAQWVih1x7F78ASX36ai2ZQJZh+p2kgC5YoIV9dNSRkYq6z/YoOf9F6Pgxm
GlIDAd28G77j6wdyhMP7CBpe6OZuoW2HRd2+JtOKn84udRtfSyogjcd/50XOtV7wn0SUvxZgjtwo
ZxePyiVjPZoVret1AOdS4NbWYyTc8kT1a1p42s1AVpaKitKbrHXU27JAmONWPSyooqunsGX4+K/P
sfz5p98zjztRL2S4xw3EyBKtEfLx7FdNmIJjmbbChJJV7Fr9ry5Lw7+uerH9jFIh65MyBWer2g6L
PCFv6NpKa1WHQhc/Rti/Bf29FE9LnQyIhzYEFlbTLcD9QmpDgGTHqte2h4ln8EFu1vnSNCYUcNv7
OGoFw/GNLTFjUesG7QNzKiW8GdWbbNhb8VZbajk7qoDBD+WuyO6q9Hht1vBn1f3rG+K2wKdjaVRu
F0+kVcxRMMntHyhNY5a2TCq3Wb/7OeOOats6ot3z2XJelcOQyKtZdePMRtI7lqsRRZruhoPru0pL
YO3WCvdoN023fhn4Wz9aDkwwYIGrEmiz6rot+i00Ty/RDBEDR8RO1d9T4pfTJZDibi5O5DQ2d5n2
NJd0/9yuXg8K1jQgoItw69oy+f1+9OmbXzxRUdokiqA0QDt2mjf86sWFxia4HecCpj8vIhBI0YnO
187Y3w5MDeRqkoLcRNH+smYMRVGVXYl2QHJaJ7yVbeE99HqbUr4P7QVqLV7ffJfN9e+f+b8XvdgD
U6GsMrOooM/CzEo8aaFcZvmO88CzCUSB8vI2IN/DRscc47S7uQpV+3b5//StL7ZB1chzVRcK1pEP
chkcUG5QjP6Ia+aj4DDwv7L+X/nCf9Thn9aL0spVY9S5yyBm42AdhV42LLVrxwmA14qxMXkkqM5h
RdrzyXhMxe3oDj/nN9GiTch7V6p7DUbpw3VoxndmGVJp/ufH+NO/+/TZ+q7SxzGsAS1m66y7jzJn
mNxJ2ikZ7xiew5s+J5wY2O3E0cQJcYkPKDGqcTcmL8gJTBX38DlVHhJzK5McyMTohxBvEuFoyg4R
y/hPF/7WlRu6nN/+8QT9mXN8+tDTHIhSqCKPItxYJB78JfHPLXMcFw/1bcMiUHjytjj401nIXCrL
MKc/SDbw9YrqOy+HacniMgVEq4Sh4+teYBa52Y9DjKk23k3xufLdgpR52vPH1DougcWElfSOD9pX
f8wgh2dbQaO+HAmxHA54PbbSpgt+5X7p+ZTrEqbjuV6c6VT+48OCMA9I5tS2rNEzt14lIUw6Kbyb
5TLKKxVHG+n/pZWX5RiQ9WaTDGTR0zQdbhTjporujHbTrNsNA1AnH9NVU90o0lYPTjUDctcnBby+
zdNtWJxJi4wwrQVei5uYHFFI1LjevVRbEZ2dIcVsnChy0b8TJh1nDGFWWD0ioAwzs0IzXOm0uX0o
QiUQ3Ujl5DE+Gtk5SA/T7OUNT2+7lf33qt9p0o0hH2NlrXNe0TwOOwYJtuGa5J1QXJvJm0WyBMII
H8vDviWYCIP380hYA7F293Nuh0Sw6huDF8KEvhgfJWr42XiKGQj/+zH7tliH0QG93JQ5wF/qjbVM
JdZlbnDtwp/QDhquNYut3SvWFsqGyVEsdygdkf+bs+DVcsf8rsz4dHnrYkQohFMeSQaXV0l6DKF6
BTadt5FUB+lFDDflYtLZ6/XM0Ozc9E5r3JSvYeSkr9k9c9Lx0IhuXO8msjvGPnxqwx/E0usEOymu
RlGUEgvjdMf5WcBW1HvoczxScxIWfDPj26TRLkFqNni1cYpSqBFPrbirtTthXlvjxpjfOgLbJTg+
6s4STrK1BQchwMIvXJXzlLWGYnczQwdIb0vsxOQqlfctiGfNKYs3+HZIs/uSrPb1ZHnCsIm0jcJ5
1bmqCPruxPP5Hl50giQxzwwgIsK9tpJ31kvZISSz2FfVl0UPFN/9XyBE5ucLLnvP56UpaDJBJcGa
C7JQggH8ia7WZmgJNpVY1et1/Lczgc9XvKia6lYCTtrwmCwy3v42JpwWd9PI7g3wzOLJvNoc/f9c
ElY0Snzejcvj80D4nmwqw/Jk6qa9EH+QLm5JrfXCTby/rgK5esGLkoGYkUorm1G4H0lrEah34SR6
FqYQgRwul6VLRlV05e3/bshHAPP/fMmLKiEwRnxlPl+SKBnPf2ruSC72hBMTJ9pw7SOzJugg9pWL
fudx4Pn5n6teHpibqpHGVOGbLsrfrnyfBcShTvrR33COXinSB0vr/BDrrvhIssVMgjAYnvSWCgLM
kfgrP3fQ5kck/GdYLmrv5qxOxo644mneTeE2NBC98qq2OSgPPV1lmY/E8DVqfrf5g6yfwcB08a8q
DleJ8lIuf3kkE45kgmgj+HcTFhiy4/Q1awoAhrraZGw32QTf/iBUxJB8dEcm2iwnBHCn6yLdi/Mu
Tm/Yq4xniOoBoreFXZTftWCZUJjVj4ny3rejXQu9Z/rNSijTVZI/CIRPJ4REW2nBzBCDS8Ke2G6L
ZeskQeiNJrN4GE/WDHhipdJs5C5RKzbDizQwCw1WRkq08doId0W1y5uc5Y5JMvOZ8iAM23A8Csk+
j3btPDgNW1okPLSIICq3ndfGvNPSEwLHK10AqGB/Vy3WovlE2k9KGB6vr0uDkHedZUYMxhdf8jLQ
kknzjr0BSpayrx6DhMAagDzkIUd35m3xK7jjx6uhDMuIJyJP1m2cLi2izcBiHDKSxOSaipcZnomj
W7ZcETSF6BqzJwg3lnTbjW+xzD6g3+fCMStvS3NjePM+RV68kRAqZSchtRPCYzJXwWqg3wF7UMBR
kRBleAmWuLfipK9LzIpblUil5hc0U99B/JzPzghqhnblT1E6h0+a6mWKrd4Y62zaGyJK8Qb1CACd
dmeO+7I66S1w9Kcw1+HJHEz5vk4mLMJnoX7MMNfnSKVzODxD5WqaU6mPpngvRD/78q3FupxQTGK0
6K8jxpcO5EURuRj8TbzAEmjBy8pNnOSoG/1w0djTQe6mFfCygGp7o+z97aTZ4g29R8qwDE3gNUOo
+c2+9OXiFwtaGselOYvR0kLoQ4Dq5p1+FA0bdXeGPma86T8IFjWGPbSVZlcLK2tjyTbDf+PgHycO
D8BB3HArbTWFP6qjxxJdXryRzuIp4uDoEYy+DvY4x9RHiQUAnIm52DaSX0CBYiK6fuf1OwMc5aTd
B7gcsHGN6xkGEROn8Sa2Tuq53UH6Ge/lm7K4hfXiN24HWfepPanUXB7DnJ9tvi4epkPuSo+PKXDY
awvwd1JO7hFEXV4Y6CR/pG+fttJo8KW4tZByjktRvG2WGn9cdfKOVDvzTZDIEnagwWIYWU0BKAZa
zKRwrat2xyytnG3N1iu3RATHu+YiUbvWj/oOE/HlA16c2qdOLXMCV//0KwzVDcySXLxtrCKocCvG
Zc0KqEd+K/Qry/Iw5YqMR+4l3w4MFxIS4WKjvXTmky1n3c4N5Q2yq46Y9NFJ766Jv2AB/vW8Mw7T
JE0VNeJEwWl/XX78QEtkOfGTs195Dfl6xVNZHYNkm3c7WV7X0ik38LO86hXwEw7dqq3/QiXIuxl7
2VFgOAWbA++OA/osvjG3WKF2Bou17sLtmR6UJ/ptYr/KudN2dYYVk92UR3Xj76N5r4unavZMcysJ
t5b/LIBRyqVXS31JiodBfApS9Of6a6zTZDSemNw5qcgZYOptnWzetj3J+VsIPMuSHlHeuL6FuEUf
vDGjfd5vgXZJw89aYFPubgtUNsZBBM2jyx5ornWuHfua5FMaRKP5MIWMiEDUtKZ2Owm/og7N0LBK
wTxVfkgtm9ohdhIF9V/fnOXgd5N8TD5raP2ctvsIPlq4E9StOWxL7SZtziLINCs9kvUiC1uih5X4
LlGeFW2ZiqGpzH/PoC6KVfhbyXcZoei9QzBqCMlBWYn85pAZhU1hPTFXsg1guYL2IxJfelhPkhYc
zFrfzEjFWgJRxuxFj/disAEgLatE12wgWvk/1WitL7qhvUVEs7Ap0U7J/UM37pr8je9kvSWqK/K3
cCjZ411tnsWzFb8UL6rgMbStJ4f5+iI7Qp6E9KYZVs3r8IEm2jIWvlYBg6nClj7dlhN3bRXFrqxv
9AftKH9MHwhG6U630O/0R/43KjA6s6vAfKzGM/Aca0aTtdPHZ9+6kdXFrayZNokhCmk6iPGZCMGT
K1ZiqdimxbDYlQynHBxFXE/VS5C9dv0+1nYDNpgkLlZKwuZu7fL85zDd6tVW0/ZDfCiMTYVeyjxH
0aPWZ2itGPD2b5m8cMgc67GXNyxjP/DLCoY9BU4rbwqJplJ+SuGOmf5HoDrheMhekulUwbtn3jDY
nYAaksNBezNUP6TQi7WjwMOj9xtpHDYlZjAdboTPCUtEUxiUj0U0eaM4Ixo0cEP88oXfGdK9siNt
awQ6lxpLXqI0op8ci40v0SNuWruLf5KRZtcttjpO83Vyk3LAh2huWxnCsBR7kwiwWGYHOlvTz7za
TRPBhEa6KVO0vALWISyvJb/+THeG/m6hI9NcRioT+OOSqmaf6+uu4NC4EWhvgUK2WbR5mwM+qKMX
eFF3TXIj809CP3gsq31UObPmyPW6Ewg+2kPa9+tnNE+8mraKe5Shr7xv69xR5w/2akP2sm5f5++h
/twmpyB/sUKfc92+UZdIiDBiVYG195KhC2/8B6J4H8rSNt+XJoOBGeIQzaYbkZFi3E7GD91/SJKb
yOvFFw3vcHaU8RpM/W0e/jb7eZ0YR1Du0vQgVjs+RZkWbpM+VMWWDBQUj1sV8rDaZBSBJ5UnO51f
Im0NeUtWj0X8MBh3FdRy2bPAjfmhi8HQVNdoBPvhzh8PkvWkGIfAG3oPx/9QPVfGnSXuR8QAbXSr
siznOyt4yrrHsd8XzW/JGNcpEZLV+1AbUBMJnezeyuBNglbXJ7Fd9Y9Wu/bNcxj/qANaNvDRp96R
Z0B1jhyxUDzNGMhm85gpWNbU3ZDtJ+t2sp7FfC/S/FR2uf8eh+shuKubbYvadkLh7L8p1Z1lvZm0
w6P+Uai2c+BOcE6D/LYm0jmfblV1XwyHMrtplY9I2ZbDqjJPSbTV9VefIl7JHzEVSd2x7jeAQqty
N3eMpeObjqN+ODNK3s8EU2lEb23y5FSGuwj8hwbt84c64bvvTxm9AYX4+GzDr0o88tipq/wH7Q+l
PvkV5ENWrXM0Pink2xae5AN742wAtEkuCYW8F5WjZYI22TbmqUjOYrwzIBqk90F7ygMWaA0vU3Jn
sU1sBAHip2sM9AXalSR7aI3DJUmgHV+Tbm/BgR83qYLwj7ZF4LAi2H67n6leBXKiD7SQWpTM4I+F
fYEelJj7gfxSulK45ImeZnAORQc+dIzzU+Fl838V6g9JfhbaV9ARq1rWwBs4Mqx+NiBkvvAnBSjC
7lw85v3DDMKjSCSnoaTKcYtg1YPbSo9N+xHQnhkWM76JgRhbIo2A+DT3IpJUfSUYh0bYZ9TeGr/a
ivEzuxpYPgmQO2Ld8hneWzN+dMadT8yy0a2qgqENZm25ejb6LQ6qUNqTMT+ZHjov1M4EMQlbZJ6Z
8Sq2DVppqvXoVh4Yy51TvqUVrQ3lNoZHbp5Nvn13l2q2Ff4wiruaTDRlcRXK4rVD7N8n56XSUElH
Ry0pM1j4Wmk0skrTqQ/Ts3TumJBh7AWsy1LkQA54M2Y7ZrrNUnStHvtmivL1uhf1mNyprYg4Mj2r
R5lN1k1/Ip8dV3gyyYxjf+F8Qxvx6qH9m0nq1+teVFazGGINUyOuu55cC63RqcHLBeRlLbxQq1L/
AVlMXxXR0ZHYZ7fovvOzb7jVUdubW2UdvArpKsap0h9kAhVgD1m/dDg6DPRYSHdX79PfB9Gvn/dC
mxGSgW62y++DE6lzg015Q0eFV2KiS8VkbIOH70pb4++z1tcrXnTJxXgaZEsLONxOSKCZgss2MmBL
QvfA+yWtA0yFIl5/fHAPVy7999j066UvTlrqrEdprvBlZd1RETMB0jK0rW+6c0Rze42rEa8CiW8o
3lGrvcSwliPvah/y717u109xcfYPFENPUpFP0VKRYeMmYpttiPMesq/BE5tNPJEWI06Ha3X/N0Nz
rgxFwKTmt7B9XHx/pROH0NfjPzzjE7nPD42bbzVP2ySPxVE2XX+7RBtWolfd/i/GS3/03V9P2V8v
f/HF23QglbxMWAs+omeqk11wH/8sWQh0t5Zv4SCukgL9lniupeeopJT3F4U79RYbSn3bdR+BrLgq
Z5KxftW0p4iuRIPDJMRwivIr9ndQa0lZ26jzxtc8JRyclqigAVxqT6U30bMGkFv451LYTQzMC//k
JzP4UwDWw6NonabesPPaCWiAADsm8UixFfnJ10BBBkecOWJwxN/VjuepvTcB9w7y6zTSIO/ulflk
rsMO6whOh1PLkbM+NsiG4sExA+DOhrLzjb1cnVr1oC2NmOYu1HU7mR6b6ldT7kGy2ijBpqfYYNrK
PtL79b3cUc/jeEnVX135s2Wsn5Aj/UMtkUWFvi3JB20g2WGtN/ex8V7HB9E8K9Otom9EqVjJ0bPW
n6P8VITWytIOVXgzAMZF+kh1u5iaB2nPsb7U9hVOAYP9mpKSDZ2WoF0/g5oiUS/6VSE0pEeXrYT1
uJO3wMjR2u3T9+51vgO1LjvFgVzniQeZnqQn3szzVj43tOUo/3/VvlNu8qcYdiZNhlX8zqGgfg/f
hw8cNu3vbvJa5ouClxjkmtuK2q9k+SlGzmBOjBc1nPb+s88nsqZV9rN6DQHYdytqA347GBzIhKza
U821lexEc2toq/L3snJYo8NZtMaeWtyo8WMzsZHXduU/pui0ux32nOJ2XKuU79DU0s1wIIY29ukc
pLte3PSzOyJteZUeTWyr++TVEFxGaePsdhxY3kLgw0/AQIkXSyKntwiVxf5v2WLoyCh5GtwUhy6E
27wRqFn9lcU/rf62yltmt3Kw5u+EwJv1Vf8mExQtE1mxJos5Cdd562mZY86nIrqPkoOEpQp/zxvh
w/UpLfZWcWtQWKIN9OtNWeyDPCZNe9NLd6LqIhWj7WdDECZq+zEy3+tin4fHxnoUK2Z0GI2IPom3
nGjxmBXCTjc2mETlCJHmvsfgR7kr84isqJbjZ/kVOB84hdvxvv6N/W/OnBrTsVisaMcih0t+iu1y
uB+aTZ7upvEcirC/eg6xPwX/1ApnpX7CMlgmW5+gjXZbEpPTbKXGQ0OhNR5twbrDzVQ7krKbcxeJ
05zuUA4FS05HSFdrXMl0lB/U+awBnzadRL5tqFQC47dACpdCgLhvbRS60jFLQyU+ZQwcuzKDF3zQ
/XXN32GwqUGSlf3V4oT49x7yR6T7dRGjSYjBW1csWifk2H4taKwx6LSwarMzhiI5c0SXcVutkQhv
a5Fn9nd9vsvnTae5Rb8WUYrrHtC7G6iSdhPa0ejQDCIFUoFFGHppamc13rKrhgnp703266e8GD3N
UiFKndhk52YinW+leIlGP2rNPBwHfG3PmVvqyCpoMunZUcOB7/z7Nl39ABd1n1Jk9TTEfXbuJnsG
leJVgAkoYD06xgsUfIJnKJkO50vMufT7r9Sd8t+ygK834KL+G6amEoeiy860yGe73prhtsFuTlDZ
y1Jn4M8Ra6fVPN/Y9CaKgJJxNyfBXc3p7/nf9+LqZ7moCf8fZ+e12ziWtusrIsAcTsWkaDmnE8F2
lZlzEMmr3w89+KdtlXapMUCj0A00iksrfuENkVip+jiwZRTqtvESXm7nprx5OrIJtiJhleaISCXD
GnE4gaMDS1kwNrx7KOcAfPz7aM50smFRI06gooFsIMV6sjJxVpW5HObZnbDMt8JHxJFbShtcrH6J
exlJrHFVeFO1sK6z979/+Qy+5OeXT9akCEdIFE3GlzfBI1bX5i4UPOgc2uD1z9FbcBv+alfBpoXS
g+nkKqVURwE89agnycOVeFcaXA3bYIU79ZW8FK7JpvRbRDH+PswzqcPPYZ4s1zRGat9qTNAM0+9/
jb+x7rGtXf5m4YU0E+sR3LyE+kIX7I+S7M+vngTi06FIpyAtspk/PomPobVTrc4J/mNCmBIWyVsU
YOrAnygrlObqKPoEEqLauQV2AUf1mfhHELcI25rjKiSjLBovQlaxP7xZ4a14pLs2lyRUMG3XJkqi
0uFA4yhDmwlEnbJNe9TQ/TRpcAV7gq5bZZjGqN1cClimo+iLA6iC6GOCbzUtheBBE+G58fBK6y6/
6twEln1I5wTyBJDEAgWoqkF+bfRSa/lYIf4OxtjwJC67aX9ob7vkTkE7rqPJ0GmYC8NcLWCu6la+
OLR3wyh6EBvQRM/6gN7fPUR+0ETNzO6HcqDSnOnNZatJtlbsCx7DchaIp7NurgZ8Ekj0Cjg0mYoM
4q+jcC2OoALBsua/Zr8LyVEZZK98GhJCD8KetV5kSuIOBuLfKdK106uc9E7Q3cbdWkm2cXR7YLrk
/q0P3+TiKiTYMZTfdfYal40d4SgfhfcgMjT0Q3F3LP3GLob7tr+KAlwU6JNknV/0KoRkOpGtvBDR
k8JRUp914mFOTIgVRcUWxujh4AG8DTB0K68N66koFmZAEdTufjWQ08tlhujR4VHod2jRH4F8ig69
ycgLH4ytgiMnwF3xrcKpdhbd3wTiPhavM8kXD66OGoCwikxPp/ppHHf5YJv5MkGysTj+bvDzBKdU
ul2EhjChtG53smu1wAXSR9O6scLPsHcU3NtqTLZMv0nRdUm2mTKHOQVwKtmP03UrriZjE5LOd7fT
9Eo7yJiW9eDUn5F4NZpLa1oOI8BSfjRXbbkN9NuASNiukUGQuqWaol0BvgeZFmIW5VETdxnbMtOR
epJf9CN6sSi0Bu7BXMVFtCg63zQgdvvVdgIDSu3Rlw+7FiXUI6Fz0z4H8W2PigZxheQX6m+C0jD3
J3R96auO8l1CSUpEU5netCBwIJK58PQ7aJ4TzA+JkzSq4IGPfIQirw1SCrNxsqECnT7j1HFoUBDd
tKiUukrmFLU7RiI7ly0CI1zatALd5Bfh+Kgfd2Jy3af3qNzmS5Rg8CAC0a7dHq21ZBWLLPkl6OsW
GVzpzuIgjCqoGUC5GIdWOxVxcTdG6qzaxNKypCMttn5t3cXT/qh8RigeCDGl7ltoY+MMr4sbdOEE
jXqsE0BjCmd1hvY/gisYSWY23QCE/LAi1eD1Ixdsq6GjmHfwQQ7lTmqJ1/DiCnbZYWegiJv5ar5v
5fu51H7I70XTf8lSe2BwnWxPmIDrUBOOXmaliwHJonHUbbPmLxzfOQ6IZBK3Yc6MSvYDNbUBiXHU
3cY7KfFlvEQM78J9/Wc+/fPmPCkoCAEouRqqO/c1N4P5mHsBMBtSxWiLHe9cNKHZb7h//+oX4uo0
DoSJaEqYCHw50v2MA3skuqQojBAjqZ6PXIFNuuioxmqRSQirOFXxq5tWdMyl412AtUAreHJMWPjM
XRo2rsqFiI06iiXTjpdQ/FQRRNgi4LkuNwewWA6oVxJVbFUCR7oZn/k31VoLD0px3eHSyQ9MFiGN
nDVxfLEYPtXjXRw/kTbNK1MaiBcu0k/4SEAdM7t8nPz8HdOf9XAlrI9bzPOoWaZe/DgZdoTstA6k
FPGnoXqPFEjVlZOH3ijQT3JQeLZwCETubdZZFbplIy+Dg3wpWvyzMMMSKrpMY1dBL1M7WUJTmCwr
a3n8Bnb5/OxqvCW1HU0op+DFYxQuYjeDK6o0W76E5njKfl8M7eev/Lmk/4zipDxSGnHRSFKVUX9w
tM6HwJWULrXjDkDCErcXjGAKrOZVeibhui/Rr15C6c/RU0CXMkD4Zhw3R/gGMwCwd8V8+fctdz5y
+zZLJ/WTY1tbQjaHCI0LVWWgUHdkf9gB/TL6irTOCKn1hf1A0bAAi1hfCIzOyNL+WCX9BITYNbx9
ks73887uAGofJ0z1ZMqSdDhBmjqmsOhrG0oa2Y+GDSzeDYgAZUCVNBvHhtWlJOMM4PbngE5yMcGK
usmQ6+yLTIM519h6QbiSwzWdaQllPa+lizTiT+1SEMjd0tzE6UYw3IBiP/lsDQfJm3tXvOOXqnxn
wFs/x3aSgRVRVXVSxWaatzMeaWm41SqUknoau+FHk0MAfapzXyWgE64nVy1RT0xtLduixYDsBkxP
OuB2bd0CI9ZqN+wvJbLzAP6y278wAt8gFVoxyFZYkCIGCMIWLggF9ehIiAk7hBAVjR1Iu0e3UJ0S
tr/q5YD7Ug9vOeods9KpcDlpPJtbA/HA/UCGUokn3s87VSlGI5cFEgQEBnRebKpE1IiKvQKWMXXA
uKkqWijstCL2gUyU5d2QQhx0cCCTEKCifORK4e+scEBaB/mKczvn3RdO4dlA/dsgT7IYClKdDjtl
ziyTWXVxkK4Iu2YrYLyZZu8IdPZQspHo8iAh6nRcnrKrIXR24dI8m1Z+n62TPCWdEi1WlTCDzEl8
XV3xAqOksTMa5IPcSvJw+aTVS8Fq1gPz6fmhy1bTG7ycUp6rNnwfyUnuchSVEKxiwkggK65KpBFK
HkAs4ACYhSCy0VXKXuSvLqFZXKw1nKF4c9S+rcjJ6zEd9SyDWJHhmkHhU5NncjeiYAkdBf1XwY62
6anQJs9exGX1rhQkcQcsf/6+L84vxzd1spNRWMKUHWRRSO+0AIZ5oXOt0F9FqUDcSQsqdED6e8ND
f7RYHaCjIRX6MbYbdHIMw72UTp4hiGGXSH4PdUmTaL2d7I1RHiPtME3p3fQhee0vukzSJrPNbmUd
EJU7jBTuAM7uJ9kVdL/W9rXm9+9JtcpI/O1WdxpHV2xt9iA3aByXUHVdsXKL9DUlzknqlbaevREs
4uptBVFWXurJTm+vlk13FRvuIXcShZ7thaN3hon+81ed7DOzEFK1jQb6NzsF2t9HGD8UUNxyqEqw
qhfjB/XKgCriJx5BCbHYelyRT2EJ/gsPwPUl1uQXteTkBv0xyScrPkr51FnimN7FFLaJ8zCjG0Cq
bJto104btX0Uw9q25KUkRztJALkykTOYgd/Ubvs6bkzARYt0pUcrydyaYCaGXYAYbGXsu27NNStJ
qzh3KKTmGskA0RBVMsPwjwSFtRd3/eLvG/gMJpXZNXVMXLA6+tP4qzSE4ySj9QSZnm7+/XHu0s5J
w+T2r3W1uIjpO/MAycgAGTNXBpV09WSPGnVTRfG8R1siGJ5Bx1JxlnIbO+XKJKrwjsfFFK3oY4se
DW1rWkMWECRKCra4KHeXxnNGVAXRzm/jOdldWjWlZpaKc3cso2rAQxgeIagr2CnMFt0+MXKfYA2x
op3A3nek1ajs/74GZ4Qhf47hZEtVgp5mlTJvqVW0ZBIqlCB731CXkxYuIGSNwxYFanw/llG14Z0m
EJ20nZnbpIdS5tCJgKCD/N64pVOhCjvFONKiIWUAs2Xs4isQVhtqL8Kyie/bgQRCu3BGzTNvAbNo
aJaFeQPMzZOYLM8kKTbMr18wWD6MrJq2Di1+R3/sXpvXsEUhx9Y2isMlsuflas19iapTfycMnpK/
kBs1SBx0Xo7aL/Ys2qKIl8Y+ukIvQCGyFm0tdIbqXuYaojNEQgu6UPGk/sqKXqzCyZ+a52Nn06iY
BHfQgUFwd9nGZ3pl7udssL8xaSDUziF0jibSEN06nuwG/xUaV8oteNjG0wZXeMg6onmq9wvh0wo8
IXFAjsh0SdYl+EhSKaSd0Dm6MHnnInxZVrCchWwt4bRxEuHrKp14DifyhvmGirAt9WvKSXbdXQk2
8DvlPxeBxjuuXaX+pUL1mf4wu08xkNjRJP4wT3ZfnU+KaQbybLIr2jyl1ADnYzDTnGR8N3wU8CjB
wVS0s9Y+CIgiRM2lKTiTzf8Yw0kSphhG1Q+hMp/CAjpf5tGK9WTJG7V3zUdN0AUgc7DVSyYx54II
POck1EVVyLcYIP6MPUMkcIS8VdM7yvO1SZ1yRVU01x6raV3NF8CRykngdqASV2n/notgdH0ccp1/
IV18Jhv+MZSTCLPvDpLViHqKNMOucZWax3Qtd9uGbMsCbjv4g7bu0Xs1KVCmdORm6buLt+HZc/xt
Pk5u5wpkiKWVDALDF5rpkydmy6PiWca68NNhezD3xUpHqmJxAKgYlUsj9/5+F55rIf2YhpP7OO+N
Q6IftPQO8XOwQ+EuU9c5vBFRWcyy1YSVoLq1ZQvxzL/0tp99DGcLQuR5dd3QvnLhb9nRMSvDtJix
CvoOiPCKCqGtucJu1t/7F9S0s5seYTw8F0FJUYH4ufniSbbqUs/mpxd0GkqAr9NyFhOjpOCAc6ee
u//ffuG3b55Mr9RnTSIqfJMtRoVyAevEN3wUYQigXOvauqD+d/5u+/a9k8ulMEopzyvAJ+mqXAkL
uCG/VVx5V/I1CsyoPjrTo/qkZlTFl8AP/76XzvAHuNm+ffz0VtE0DKAsMDdWa6erAvfwptgWDbXC
4rdl62QL8toUPhAElSm2964QrQjCIpJieSEjwGms+2ElEh1z+2RHD9D5hWzu7PTMtS+L8rFhWsbJ
9BhmM+l5YALESpHg2QKL4v06+LnTApfFlLpxUDaNzJWAyIOfpfdysbxYADvTNJW/j+FklpJMnkYj
Msga9pOXAT3IvBj0ot241gep3ejWqHShTIutrpKsQcdkM536cpP9bCj2fSAn72AfSOEhbhgIqDRL
R7d1PThNtgaDbmf+EHof+iLSfunql5I7KKFLq3E20/g2gFOTtlaJErPKkHYrKK/q6NLqdMI2Qn6T
4A2xztSrEsA84jSJba4SeGztI0wpCJaatFS3BeRyzCyt7n8o2Xxfn9PYKk4rnba6Nb+NneRrxMz9
Og+cLPUHdQkRwNLWCQcJ2EGXPGRw5CgZoxPuUUE6oOGyzqxLu/bcxfV9nuYY/9s12bbipMghuzZd
AU95SdEUAUSMGnnnZPf14ggiu3SnX38/zWcE+Ywf83DyVueJKhVhyVfBDtczQOgrzQ72yvLYL6Nw
2VIIwNyodVpcxK+MzbSFMRUaLkaxsS1hmxDakldfJ0AjaEF5Mw6Q+s2U7Q6Oor4eiXYcGcxCvgGU
0vyigmMoXtSgBr8UQS8EHlwi0NCXLwH53KOrWNBMdWVuzp+mRE1K26s/UFvSgfLM6vrSfXh9BCha
kHtvrAOah1aN9LuOW2RALFbR2aFTBaqJSETGJPS4uAGlnAyXLm/t7EJ/G9nJaxHqslFrIdWN8iOB
P0ifTU+WQb9tzE3ZbTroMIMNEn3ykvCmECc8wd5GfCB6IGayshbzORMoqquD8hJPdyMCadlT2j1j
It47RXXd01HU6X5ikjBx5MXqsUM8OsXmI7/G8r16POSbCEZ5+6yydFRzdJBQSXtbhTsxspN0begu
1L30FVuyYDlL3oTiQklv2i9tf5itnhoDKiLMh+uxQPSmt5VkaUnrY7E34iW8xNy86tdy+poY7pFY
EyLTDc6vurV7mcors17JwJYz2JY+VDPAT5afDRsROyikdx8IhGFlxktkHwvNQYZtVgIV5kJl9xnp
W9PYtta9Oax1YdUjIIk8NCVWP0xWkisuy9g3tQeYCKCZEmqtqM/4ab2FhGFhGYbwOmgp0QkkGsh7
XIgBravqKpLuhuA+Tyju1Y8qIAhjA0LteIdwCHYT7M7hOjw8a+Vn7lbTNn+IoetUd38/hedfrG9b
4uTFMoeI6DNis7bP2ORgX0q7iKzduM2wMbdlr4XEjycQt8+FD8/H+7Tu8v2UnDxTZnIMujKl8Cn7
MlVpm3N8bb2pH+g+cwzQWw39C1+8tPtP3qOpjhJJOvJTK3DRzwd8YWJvLDzhbdbkaVH+XbC0woWg
5QzTnWvunwnWTvotaXdUKgTD5ghtRm2mjgBS1Yc/S0G3fYgfLnnfnAPo8EENa2YFjqXxlR9+u83l
dNAjjNCyOzZWR1m9cOraSUM/tpadcBVgIbwJeVXAA/RrjK5RQqZEJMBnoO/IJgWiiYlzgq07kEg3
xBg+Np/h8wFiVFLfEvcU4/5FQf784vx31F+Z3bdRj8Mx0CVxbh5KszIsCgRobSsQuCLKbZKLWWa2
6GCoXFqeS989qXQ0wNvSMpjbcfDn5MVwPz4UfuTXtHbZ/Yrb/xtDrLN56rc1OvXDCtpDI2ZKOfeV
ALbQJ8WEEtTMCk35mGabQMN+8RXGq0sTEO5n/SFBRX0CAf0/nQlLsUyZ4t0fat5KUudd04Nqo/cA
IOeeit1dZhez8wZ1H1QdF5YDnebvXz3X8mOL/vNV+WfAQYxcqcfw/756QBP1ETKVxkLDlPQKOpJU
+0mUD6vJF9GfQ4uu9HtEDctbqHZIp79cjBXPP9r/DOkkGunDUk4Vk0Ya7C+hcVGwb14HzbeIAjV3
gu2BFy5kfgdshJTCnu1tnHnTLWJ+yXOBcAukcsBRpSdAZ7X/Pl1nc2hVRIADi2mFfPbk4qrb4Jhk
IZ0Zba6ylavZq0W/nq4guC5nmavpsfLGTfR+4bNzvnp6Q3/77OnNpaWamBcJn01XAwmlC5V9oB2E
GbRjwRLFohTUvvZyqTf3ZZb153eJRUTKWGzJkyeJ+lmWBYevw4HEL27vUrGXJ1celrAm63Qf46NV
Oxi+47Th5L8wzgbopA52RTknQ5I+EhYapDHH6h/bOb4C2gRkPFT8ZkTFO7rV5Wut2w6yn9XrLPRB
tGgVtxxWcpsIoM94EyV7Pb0HUH2RNmP8cd2YKrBNE2M+mXaXbp38tqRrLPMQVcl/X4Mo+lVQH0uO
7qTtC4jXbDLZRjKilN3uuFIMUPsHu/vd6j6YeoOqauyqMT1J8A2YAix1yZODdd1/YnIEqgwyVOlI
x0/8yPw8i5cC5NKqeiNr9pOGOqSqX+EJbrctIsXjS5q+yMG+m+hFXAWlsTxma8gYmbJOUKiVCTve
tH3waN31hNef6WFxnOywf67Ue4gcN3LnwC7gik6fxpK2zQHxCdT78C+O34DVZ+ojdsZSxQ3u6Cp0
JHfSvanc6Bo8Pf1XPiAIEvopX0R3fVpEz7Di7Epdwl7t9qC+AfSO/K/D8BCrLz1Upnx4Mzhmnaa7
WkM5NbIPzT0ifgNsUsuAX+InvOfiLTaecrmuKQfkdJArBBWSeF+rV1OwtOJNP66l/qVrNqn1qMIs
n4pucex/H4h3XpLjY6xqizx9d4LKNY+/UxOTUAdFlUzYUNTI3mfNLrAz7/pV914mV422b48uquU9
exMOGAiqwhFeJmTrKY/HPu4Y4etAk+4VKCdhvS7a1q/wN0agF64I7Y+kf95X6GKrIv8ABz7ZV1Kv
N0kSqFAw18AVrXRvhBwI61kR3rTgvYYrV0/c5PXy0OOOuMLjXYSieyUM2FJRoXAEW+9WQXlzVKTF
0F7Fh43WXCfaR314IuR2DumDaDSowXlgE8vbkX4w1Cr5EGN2cosqUTZ4LaIW4Osi5WFKH7v4RSxW
SB8gixZeVPq4+GtPYsccoqIVJmJCCt3jXWAE17kVLdIcYSyGlPV48N1M7TIKvAaWBuG+fgvhSM7W
XOTNW3g/cKsDmN0Gy9yDU4wi+i4fF8a0Slr3yKYTSV8O9GqC6alSuVBsuBBVtxY1l11Zm5tBWk4c
GrogJYwRt4MLHipc/fMa//0Sls8vrDVrnksqRf2TomJfmMfj4dDPF4bxLKZufFhVlriATPzlJm/G
G2x4VB95VgGnOmymAViBShzt4u6yOt5XwfTH1fy1zf4ZzUkCGSGN12EckNzhRsVN65QHmCfKPKr3
oHCVOWfPy7UK6dVRgt0BQWtARod3U0N3qHyTDlugC6S2F1/Ic9eqIimWopkaUe9ppzyv8HZJjwKz
BNqSarYvmAv0ROr33o7oN00eaM/UPS716cL6/Pk2MyPfv3wyI4oi0QJtzYRHktvRhFSUI/uwSiu3
zpezs3sXUt8qpxtRegfge/FFmbf66Yp8//7Jwa+GNJUUwUjuCnfyNE9+626ocdwl0COOjgHA0wns
2I3uuqXm/H1r/plonPz0k1Oox6VV5Qd+Os58U7sODLh0NwKZc061u09Bl0lcGCJq4PBmrYdqtqwG
fLQa+xtYWyi6JksRHZH2WYog08k3dfeewUSSdkl0m01Pmj1hizIbvv193GeOlEZ1VlQRosEVXjnd
LOIgWP3QjOCOIK6i52L5QDs7CIl0KAZukUX0oN8rr4CB6TnejP0is5bZYSUvcz+5tHP/dOplw34f
zMn+iS0zmTp5Kmfh8gPhZWYLHwAXN8oTNYIX8Vf4WVCvhtmBJg4AgibdA14GAX5hMf8s1p6M42Qf
SUaiDmk8lHdatwDzIa/nelqyjm5AlPiUA1fYNqEFSsf0XyR/f27ieRLIkolw8d48bds1VWakba2V
vF71ajauRplFOmwgOs2sDVRjPoTP2h43JQ5T6e5iE2WOn3+eoZ+fn2+Xb7nnIRcHPNOU8g4oB4JR
Yu4GmFmPLk3qiY+DokNv4yWyR3Qy1wrt5ap1SdluxEvP+J954dcq/DMRJ7d9Kw/YmKtSSe82vp/g
9vWL6i0MnXo7bdE9uyP70J1sJY539ZWBOobPKbtwo31t/7/NxsmODPtjGCd0De8Ea3cUbWRYJU9U
1galMrSwRU+FZOWH6lZE2BjGa2GCHZ/s9J4qgzZdiYiPCbvkdiw2ZnAz01cgALFz9VupdfPIr9JN
UD/khNqIutX9ldBdC7Ut34UmrKqtAf70flSuMPzYBt1LRRFiJH7r7F7cU7nTUscK9ho1CSu8tyRM
SEQ8B8S3CCd7WxBQx/zq6OfxNUYo9HtgvqhPU7zRqObRmkLfUviMDi8R8WwnDzBvoS0mi+G47wvs
Op+n6U2Y7gXAXNc4af391lH+fMjZZKZKUUZRdV6okwNGPIb1pamXc/Nq8OpV/lJqv8Vsfbwafw/v
3Yy3hwI6pqggubq1EF57yVeuqANQkr1W3AL7mOapxcEddznMmmInebowwnOnEMgH0qgYoYH8UH4e
A/WQRmFcMkIZdeDmrY9v6ZaoNGxuFXyZFp1u4xmfDr/i3lOvlVsAuQDUITvg5wU9NcQj9k2UnP4T
4xDyQ+5NQBrc/0urc40DJdKrqUFXpF9JsV9dGvu5I/x97CdHOKGBIIs9Yw9RevMkBRMVG3wwce2s
1KnXqIpU/Efn43c4XkGX3pkv2lXj1fUCCgpYE+UG5STJPzpopi4hi08vgWQXmOKaIOccOrcX9gM5
3x+3Do1pqiAWRFQUh0/TXLavpXVtGt+NN8riaGuGPwS3ehg+Wwcq3zt0V36h4RPiI4SlRS0tkk9i
1nL0zFfYLGjAkNyMzbb/yKUtysSajiprszbFm+G4EaWX3NpTZRel2qur+w7rxwpSa0Nl+TprtzAs
CIxFfZHVdijcGOWSQuDQX4vHHTLlOTmjflwl6TXYmtZY1MRUMeObJa35/7ATmBnMFZ7TwAmRQzte
dalbQs9wlGfZJrHcCUj7bJKH9oh34ALBlKdsSXyORRx/4nH3NntyU2V20nf0diYkmZ6MK5DKaFVa
8qKSfUWewygdq3g2eweJxVVIDEtvIEGzPCDEKaJqJuMBjecEw702+xgLn1WHC8WEqzaqTIj/uHBc
OoUeow3AH1EsHSetalEQGAVL3OIjzRkTV5LdYLpp+csC24wwzxjXB0Q4Q/SZNMS9PvtyJUK1AlGJ
FBoOTjf7uFz1WNPKITryOh0R9JHQn0fn/N7ovaq4rYLfXex3MaJejoZAY72pY0SgVowAnIeCYtA9
k4odIHvvMMA23rSzV6hdVvbhQw/nFAMSvQQb7lNYw+01N9W+2KMWbOs7E6PeRzgnhLkK4dU1glNA
gQ/2bC8sd17wqejbUt92aHkeRmfol1jBhDpcMj+UN4O8QQTIUu6EYJncAbe4hWgkS3Y/ey7ODfKW
XhRGkbgUj6vyitonDRFHv+2Mtc5B4CGuFrq6asSPRnZrslpra1AmdcFrwV9wTFvoUNqyU7va0Ahx
kAItnXhY8teTh8WUyKASNaDIpEX7YF1rmJNsoO+DBUSF/3f6OiILFLvAxdqXSFvBqQWWIoXLcdk9
CduKOqmtrPIdGEaYajZVE9S/NoSUM9SBqxEvcs8cZ0Em8yp4rIN1bmcOADvEYcYbwSONDxPE6BZ8
sTIXqvgxJvtmX/vdsnKPGyTuSsBYaFfkuy9JGWN1p7joeOIM0D/HhFvjUn0yN7gGtIt2p2Cw8jvB
FJhw8XVQNnRISyqBaksVSd30N9YnBLeRWqaPSe19dS0vm+XgCR/anbA9Lqu70se7sfQL77gSJ68n
NfWSFXKN9LtQMoalky6H1qMLwtKCoIL0sBW88Hf6u1zLXvk5wjAO18r14TbZY3Q9vKKUqiUrs2c0
hXdIt8RKM/B0ljUQx42IgYZqF7D74y0NLtRZkFsEglOsD4+4TNri9QGJ4atmlbsJvrqMnGoYBwr8
1AqpsRuOOfS5rcVfVtG7j3w6AaEdLqEvOvJt6pf+4Dcr3qw4WU64wko3KH2/lvhoznBZPkTVKt9j
xwpAhLchf2vfJOiki9oPX9sbjrojP4dv6IhfDcuKzGEjgQV4QCDsDjZMstKdyj84H0SENutOC23d
u7UbrAK/f2cswcx0S6DNUjLTFnPB71qtlvgYutZgK/ljctimyCebPFF99T6rfE+Iom4PTvMAZXwV
fzatP2Q+dH/Mw4jtApCF0qw/Cb1KR4aApB4humph3ht8YVzI9RJUsohufoExenaNd4dn5U71EeYb
2rloehwDp3zs7hFAqHUn+Cj91BcumL39CW0g9zJMSZYx00O/4LTeM0B5LAqpjQkU0SPp1+KDgrUL
Ha09aYtK2VzY8QaroVvfdr+AS76LB4cmPqdwhwfshbfsTGzzczQnmWA9pUM+BU18x8s0Yd2FDQ+6
d/cYmJoPIJ1pCA+tS3FC/a1WSJMsuCiVkEAHehu+xSFCF9VX7TD1ovsUB7XAAXK96qwLs/b1pP4M
bX+O86SQTq6OKlnBrCkB7DgHR1x9nSuLavKPsjdLJGN/N7gpSSf7R/HFp0uAvK/e/19GcOocgaZL
F8gDM1XjLOOjjnOHgLmD3SJbJHkrP9LWUV6M+9Y7Gs7k9L/UYUVbPuOQI/5qowANSljfoukYu8Uz
Okd1ZUsoI+Qu7E+ZihCqJ874znPMhaw5kMQvLPX/ZwpNCU7C3I3QT6Ywrg4HuauLmHoU2m6fGBsh
y3bT40cQXtG2t/tXbhg7Xl+auT8J/V87/r8fNk76qEIaBcdMy2IKLSggmotuJ20EV3WUG3pFSMDU
9mFyxuxCNnQmL563zD+fPekPZr1SlYcmn6O05G2WNtC2xVpaVj5K3lfFVvkct0QN7U54kW//Ho+f
qVP8/LT8Mx6PVGnIZZmpzrfFW36tbTk8CeKT+8NLudRu4tvu3vodu91TfKNuoo9/oSt2NkT99uNP
M4JwktJyYs7R38BR7YaDPNH+WQA0DJDXvp5uuS0JTxHfwVPCqhZEIzvhAmxFn3/nn2fmnyU4ie0x
hBQLBTcKttzkVTlR2YZ+1DFdKyCGjk6GKqm0Fsfl4S34UgLkqrOuu3cK9hAxhmttNXxgCUe6qiiz
jAg6zEm9KT6t/bDKzVeiyWRAr3Q5/6LjgkvJeNBeCWwkaFBQ91M66Ogr46VektS0fkvFnLC3Gp4a
k5tqw8GLco+bHqG39LXbXKoQnS2zfd+BJzUBMRiLqc7ZgbNfUvlrRlIHaEaM98fX8aH7Xe1kqvDx
AkvSpnELZSvAJkbY6Lnfha/aSt8dsRzZDy9MB8IMcunnW8MRL2onq/Mq/G2VTsoGnWGG44QK/ReN
U3w0Oru8hrVEg/tGHu3gUewdaxtX2D7HO+U635r4zs7L8tV1Tl21QIBqdk+veCEwvoagCCi6WPTU
oajdRngw2zKX5qfeupXuIgClLv+Fb9O5vWaSn0uSYRnYjZ5M9hCMRjBqZfT1K2afe+lpLkChS+rm
u+bCe/Qn94g7bebqWIgRUZDUT76WNZKJqykpYLyizTm1bE/qPYfPwrDVJsc2PVp0I91J5PmXqbBF
X5lcW6g90UFNAgv3Ofg3sXObfcIl4IQHR4sd6iUYz897v9VsVIHUaVtQeEVJuHRRBskLmyD/0vV8
9rL6/lNOll8v/++nTF9FVajxyK7ct/vDo0Vx9dZ4D2nJPo374ZOIXSv8qdvGBN5isLhwa55dwW9z
elJnKY5mn0QNc0qVAoVI+oSuCtcocWI0kjRfF5Zj9AhcrG+8Q++jK6oVnhZdH5tNhoburBTYv/x9
SH9CgE6W+SQ8yssqNJWcIeXPwMJ6++jjp2qnm4l6mi3tQvdSRfNsn+b7apy80odAPipCxxcHbwB/
RxCLSBHOfyTFSJ2g0VK71MzmsN7BvsHGrAeNAZxcbKUHi7cXjhd9VP4kRf2chNP3G4J3Y8gjQ5p7
dnKPUqlDyBq4MWEO2rMmSr7xXg9WBSnq8EvvX1T1qhj9qCBsJEJqEId+nzBKndH0GYpP0PjvJWFV
j8+RsImKlRKsjeO9VgqLksy8G35PGmrOF53dzpRof5xZ4yQgULKqrkaJ3zFZKPg5TG8CrQ2PWPQ9
KTghdKDeo5OXFHs8LbDlW8xZN5Zk7qV63fkjZ4gam53WoHzaGoyLHCnd4mtGjzgtuNnIe7ZGzyA6
rkwUxjeC6FfAi10pdWsfeL7qZ/mqEjY4ZhSmd2GTzwf89P7HIPa/ozm5ACgFN1aSMpp0VcP/e5sc
fCeUwkFPGCbYmsd0fXiaM+rxYg/sXJgC6YJSmmaamnYak2qRKA+alMxb6+hKCNW0bizhyInH5TA6
UrI+Bj4MzNmmZO6JEsqE3b5Unb/PgDzfLH/OwH+HcbrDjTAfzDb4Wg8R1QvSYS/BPWmikZKbaBd7
RunK6A7TSrZntQ7idstOfmlw0BA3P/otVSMJ1Wcfpe6L9/O55/nbHJ1uWzROGr2TmaPGbbeUy1Tz
GTzyUbvqSauBWQ+L7iWUX8zZ6Gm+C1KE11dG7FBuLg73VHv+p7YPR+mfdTPmq/xb36WNEqUWBcYU
opcQw42Acx2sLMkNgnUieIAWEuSlcopQRbEGx4gCc4H6gv/3dVPO79x/1u0kyu2aIMtrdL6ZGiPe
BubGRPhmkZW3Yf5c5bfd8X5EZVN9PQzX6Xhb9sh+e6KwD5HCinYzkyimSKMnwJeXdeWY+PhEm/RA
PHkTRwSHFbIQbkgY6V1q2v2Jo5vvVLhNeEDQ9TZO6SaN3HdlogkRuszKh+ZlN72wlmQH3S4bAQFc
/TAAcChgI0MzeoHf8e94UC/awp7oKlxWVTg7k9/Gc/LQZciKaE0azjMJ8P3/kXYeu5Fr2RL9IgL0
Zpo06ZUpbyaELL33/Ppe1HtAq1RCadBAo3FxcavIpDncZ++IFWz4oRgsXfhaXPnkxNvYnf3Mhkv3
6d23ftub/viMfzn8t69eEOd5ixcsWggGVFI5aWjW1TKDB+yJxoN+XnP/27jsb7sl98BCdcODbCDz
/fz4f3mIU6n0Oys3omtgJDSs2aszn9nng1cJ71jsXoXUMejvfqQ7Ain8Zt+hNk+D7W8BNH8nf347
j+XifDmPvB55HMgCh1ndPOd013hvbHGr0hf+jByl54iw5eLf786PX8Ovv/5bBRv107zISiM2J9mz
3njh6C26+aY9AbdSPTj5KGoiusHwypY06or+32DTpP/lPH76BHw9j29fn14PgkZqOY+luiDBN7SR
AA6D2w6w9duTKF8X5l2ATq0y173m5ewnXJ1T5B1IxHXT0/auntpkHcd7rNntutF2qbAJf0tR/+Eu
oc1CxElouKqayuc3/ctd0tNOa1NTLT/Ps0dpC7vJpQhjQ0ev1AZZDYUE1ugvO40fSlCOa4iSIuo8
pH+xmQaDjApJYcQdQNvVENnWb9o9n0f2yIQPpV6/Dljy/31TfugV/XnQb8uBLNXl1DT8WHiZ+RY9
YWI54etn7buqCbwX3IiNqrVWD0u7yhC9X46/PHx/fpD/PP639SDOhTBsJPlT6FFACSW/bB0wRug9
yPUGPpDbALEX3fZ1goJK3v5vh9e/dazI/qjFqeDn44bXPAGSG0oCR0H43zmlTODLdigfZSdfB+pJ
yp5/Ofrfb8QfP17/VqeawFMnM+eOj15X0Tn0IB+b+H1cOEpg2vkydCCtncjaKB/AVihBNGGr/8p1
+/EeYENnc4sfnhSBP5elNgisSW/QtyTTyjccUKDzuliXFdvqju3HfDE+j0+0roS135z/fQmUn45t
KZIO30NHPf19oF31YAzGqSnYCg7udFcYXm6sp3k9lpuaCyASYo8kgIb9eXqAvTfKu5YrhcQUb1C/
riJHe4d/xUirTc6+sqnYXp9rz2D4cI+SU/YXtWfdu/8+a+uHs8axjYUUqyGSgb8kwnPTjErZltfm
EQCDXpytYR8Fx04rQY3TAFw1e0D3br42bXZ3Tn2DjCrcVInDKNPYq7kTEfjpdNNKQHaBLItByIMC
1nrVntJThhyaOCfDjW4VNbUlM3La7MhY1CcOiL2wulVBWyqQdrKH8cV8VNqLuXD8G6jDkAToipPQ
dCgc/aXFkECCi/KuHswXNLty5CnTrk0c9b6+nJuVvmlv1chjGkbQYHa35Mr2TINP0i2YznTXnJrO
lUnFHpnF3WevwQMjSLKYft2vKUv19m0R+ONyfluEEsMvKjPty4VhLNYr7VX9GFGBYjdA7vVUUdia
Xgzn8LF47R4aQMLQB+vLlrUJpYCHPvYTfPTpF5dhdFzUVPCRl+FJe/z3jZf+rp50RRNFUzQRYSjy
5y/58m0o/Flv/Kgmo+24BKQfAOKslP24b1/gQh55KKlgvGH/m+job5e8qauqbGoyvAT0V9a3ykEU
C4sXiOOCXnT73mbvtAgnyONyx4Kd428F988H5HW0FFL6LOWTIPblh+Z+p/sM2UfCP1Hehdohh0tR
OaMbJVdA+OzffuEPOzN+4X8PqHxbifVukLXe4IBAYfSHsH0YENENZB/vS30bFeuORzO76RHbyMXB
YNwYHgaDkYbKA6MSaq77Wy25R8y6IqR+uqSU6j4sqfqliPmh0/vnaX5bsvta7OvK4kaI9EaH4/hS
k8DGGSxtrGZl6naxXnrAAzwTCnl2txUmHbTzuLOWbQjkVEejQ89weHbzYg0VtaToMn6TMv0wxOI8
Ub2aFjmLEnXFn2t6NJazGQhczkKjM7uyTpMr4BmtnicW8umg0jzXcc3EsFySy647JQEqkE5epcjy
QVT3m2DAbYTBKi7wAvhrdgMlHmwfRwefYg/CPSE6b3SIFGdULurgXcB4Ii9YYTLQUHTFvdsUW01d
pdqvG+Uf6nl+nKUsUwWFkMLv6tAh82Mlb8rxqlK9qfZaBBn9uqGB6GLxWQFlnW30oIlFmOSihoRJ
/PsD+0O06PJOfjmLb/WsOnZF0qXt8k7C0yVn0zhOwbVB1Io03qFzD2qkitJDP7GsV7tMv4CXWKAP
Mn0AkhE2EsweAZT/KbNFfLIwEFC8W16QTpsYQWmXv+hjsQqqQ5YbttyfehF1SgGqikCNq8Q69hBs
y2RDVJzWwzWnT5m6yEOIRe+tuyat7L68zaSXoXKbis0m4WfT+9R7Ka23NtrMfBzq+pZ4NfM+150h
fxjH7ULaASNJMtXiETkY8G+QAArBrikcQgeZzyvu/Nm6+xDKqwSrXwbDdNwSFabqpyjobU2/V1PV
NfuLAcX9cOO/RJ4Wu9wC+hMK8gFALuYqxErD211sU9QCbjQsTqGsAm69bRnvMIDAo+L92oz7u+2s
oyZmHSUQVmR48K2JQHqSoPgZkVjVfIzbHaQVeT2lbmVr1o0aknEw3ATSPjfgpJNpLx2b7kEjxdJy
Uus9U4/glhDe/FKBysuC8ee378+T+rayG3kTp4LOU7SsdqwhdjWt0SzlN8OagTvaG9LsQMZ2jgp9
haArYdEtnZRf6jDp/7Rsf56Iyu4MK5dpGpRj3zfJc5QL8TimjFX6fW1sldELt0C8rWsSHpqPUnIC
bd+hB0XeeDCBXcMsygkwqvAfigjDUvoJTITMaFsH7ng2znW4CY/Rhx9tFfkd42JOcY0UVTxO2ooE
MvNYPLctzxd6Ja8rLiLTzlhE4yV5paZVuynElfqk1RvVQLYWlnaMPJB8EulySD8KDhgKT/4E3u88
M00zoUck1rVmbGMC4WZ40UEWXg3pe9LdJjO0Pey1xkYs7uKwc6TZfLKkO6G40aRDUKKQER+lapuG
t0H6bvDmQsXCBZDCL23f9fBeTT5q6b1M7VZ+gyy+rv2dma3lLAQL4KYPyjmA40GKbHwTPGfTiYtT
fPilLTHRE/bpIa6d7gPrKpXhfN2SWQk02jxNQJ6r7dLtRCsO3xm0pNtdmjqYcNVcaf4uahUMLg+J
RDDzClNTxtLgdHY4nzmqf0m5GADhm07co0DQVkL14FfAao2tGN93WAqyhoVfXRWKSlY9YH8Gkm3+
qMEd7pqD2YAeFHDVk47+oRTH0ISOeCvOx55cSPOik2408zQyBprPcr1nMonMrCPKzK5oVbPeYT4m
VE+0Mk+R6BoZW3NXkmPLsNWur5OSPdTy5UsvSKvsyqOF+qjbNo6/ydbTrTiu/MCu6H2hlEbrsp0/
AtgeiGLKvYAhBbVR5eJBuWBwnVpOl9uW5eoOkzE6JfoW5iadc0wT3RmJ97XwNJ0LovM2cCSovYJr
efU8eEQSsXtMiHCRsM9dKfT/6VbO9VXlBPUm11bVQdId0YuJgy0YR7gAnKcHvhxIlPKYDKG1zi+A
sU3mLpiCk3zTiPt+R4IloyFy5xA582x6+jWZKARxgl+/ic7WR3/B4qh9lHfpXfXARCctuDdA8W3A
cEpxpx/kM7wQICGreaNuNbJ8x+oiw41xqb4w4qKsTb2k2dbCPXLX6bV5HUfs3c+MgnjyaJPXdvNo
EnOUXwRQ6yMQGZSB3Xq5ksy80SjGMRmx85WqbxDt5Jajt3YGCwEdVOqfKZaGvdXdmqfsxrjsV+PK
4mu54VqVH70rO0QuXKMET1ePdGQKEkl56aDa5Y91czX69GkcMmGkbN3PG3ZgTMZQ0DF4lx/HF/1M
34bay2qfteYwWKtQurTKamMJqLKGkpzkmKxAogGY62849zQ8Wf3TMi+9FattMj40mp2/SBczPdgk
dorp3FS4dOnyGujqGZpE9wkhehhALn3pUBkER61axG6PmunNsc0WVR63WnebPhetmyHNtC6GeguG
P4qfhOgeDTzWOI5uSqsBMGjjMornqeJup5rXwP6vHxK0cHdoXaXCUVBhNct8u5yQlW4HyRFRucng
LWyyjRh0j9OKANIsfiL6a9VI4o3OlQzL13DeAJwwIOoKLj09ka4C8ZHdc4pxBDlTjZfFKx7KDxpJ
Ip9rw2nvksYJr6jGmvwx1Qw3MYlyv9QPyALNg3iqPySAWONed4w1QVVecEMbysrciStMIkWFWgJE
/ZjvS1Sn9QPofklcK82BV2ci8qEBsNe8GpbdTWeeFTaQytUiTeK1ZG7P/RoN8Oh4Dr1OIsyJdPpH
knKL0dPbY1+uzeA1UC6ASgIxN1xxFDchX4ARQYMQEqxwlyeXZb4VleuIGLfL4Cg8Z1h6WbXZSorZ
FYoH1HYk3Faxk4O0E8gl7t0ZtgKIDg2X9PjacyWFBo0/SGvA5JD4kV1C6HBTtGf8r73Q4vYY+Ciq
0LNTLcOOipR7SzmJ41rICao89uZjEJGoig+hZltk+oldCamrWeSzK/c6LcXh0hwgMFLa9NsqXlt8
iRLiZHOW7v5Ozq4U/VIQKZ2Ohn7JIyYOO0JsI+I6yTuo/P5s9CxE8wvSNJIk8ZYXzhQ7Grgdfqbp
07Ht+Hxcqzl+ZTitGzKL7BlZpRld6NG5US8kTA4RJXF5TyIB+0dbVpb7TbL8uhvXXEGlfxv6bRTK
wF06R28Igj6GyCyl+QV25KohiqsEDl2Wrvhode9mTmGJ46jz+LNmh/psLXOF+V6SThvbIoaYHkNK
1ZOBre2KcZcjiOXvmYAlIdoLvY6Lbe1j0+OatOoJcYqRbdlgl81+7miKb9LkMr0Xt8ql0FP8OIX1
wY1rDDfuzvqb39sVqoXaLgZAuyuY6JT8RbTvWseo96yOZXQinZlmrqSSWXHkpw3KdU3Cabqkdz5w
uczpwY/2prCtolfmNb6/iccDCfYj1wJ9Zn9HsLJuUXh156o/8oLH8FEBZMMaL9cZkmk3BU1YrobY
ga0ZSF6mOvznQucp0anrN5WwEnJqcteULzr9oBk3VfIyF7uai5oxODcv2zy3A+2Cn857kU6LUnQM
cD5gi0VSj6L90WfURYxdBWx6sDFvT/GdHJ/b+KRlD5J4NbZ7aXbMt/TefzNVB6QRd9Dnj6Nm1baV
emHEN37xPCzotbzfGXVrN3wIhoY0Pu3a0msywuSziprGwgren5X+AsbFKoLn0ayHeReKBxK2kpAk
rvwhYAdQzOuZKMuUYaDZ0hE0Tnp9NtRDH64z9dEs9w3xFEK/7qWLtt0oJCIkgVetxnA9Kq5A4Wh5
SedM+AbgQ6fsP232IaawawS+RujzaKroeWNnLHJaeAwaoqtN5PShTWaGLSAZkXR6bjqbXOUukc59
8CCLF0mJk7XdTsJtKEICdlCZsb7y/zMjVPwQgmN0TjtujHAzh5tx2Ab6EfYm1CJH9Z0I8bluBzqg
p/hGHQ8VDiHG89mqYLWQ/KsquWQgUxFYE1iPErnRHZFudjutTdNrhatZuNJ59NLkQhT287TrkMcT
NSux3EHGKZ/U4ILPz4LGQi3dh3QOu+0SnjskNzm7UixO9OQI/h6HlHDmTQ2sGdC/4F9JQDY4yTB4
N7sPLElaebucLp0zomEb4mGERSaf8x/Y4/xQ9rTd4pPMaTbwnysGaclMLxntcf9mURcH5c4a10a8
L6bXIt8205Wi2WqFmGLV4DxoY5oYdikTx9Pbc3+ZtpSQ+7rLvHK4rMSX0nSbF6m/RNZu5Fczo5ma
egIvKS2ZHF3zQWdhkUk3xzmbBLmLCJ3yCKGlvuM/llpH50O59P+ml0VuoR3ZcuVUMPWwUjH1i7ex
gGiO6gtuF6QA+T7JN2q2nQKNle291SZbkBTcLgN7tzzeh/GSggtX4MB4vgw2U7Gb+rfRmAiBx5a4
4RjzsGr1Zs0zHk2tU+UQQvq3nmxEv1yHFT09VseucBA78UcUllv1bGRXSbGL43VqHOKO8hEuKhUX
NtTkMlM2mn6o2g/hkOIZC5r9ZFzWVkFHekWeYEbzNzqnAe4TV+7vqpQ095dsdizWU0BkfukiH1JY
IxTJrc27uic26QVxhakOXqs6urFipD8OK1l0te5GOODPyFgtQ+vOvCrmK109AQ5X+7u5K+0mIlXp
IpIX5kCJjh+xXCt5Suto/bZXHdlg8zGQtchCRaQ5i2PsJpwrxZHFSBHwFpE/hEhF2dEobwlIUMZ1
XXg0S8SLuDlZxl3Zb7Jig0iSJ2MiR6Q5KTHvVIkoiC+tvy+qdVStRQTjhMpNzhCdqtL1UeiJxmOn
bOdxHZsuOsKi83DPpsoFiLKUw2em6WgiykdNwCk2U39X6OyVk8pDI2L7beMLCISctJ+tNM0e+rc2
YxElSTeD7i8nD0FKGji6jA2DwZHfy+KLaLHey82HHB//3WZV/t6psxc1qAFEhubqXwrmtm1ZC8XP
QSnRO6RYb5lP2rVP0NVBydk2dEe6sy4OgGr2CHaHfwCdiv6awoyQh9Ql16Az6CQ4jbqWlVNr3oXl
LdZUkYH/LyM09e+eMCcL+AWY0wL0/q7xkaq6iWpTiq57ZtpZedanE5cGbrrU7NgLI6PakAC+KHt8
17RctSWc1ClCe0yeLLqr/uvozcTJ2Nq8iEYtkqaY9olYk/C9KWdTvNNCbx1TvahXurVr561hXWQG
oWIEynRsXh38JXHpsSY2/du/b8RPIrXlJ1maKOmW+RcnOVcztDwc5Vo5dS7Af0GCCOcKJDYB77MF
MkhW8oCZnCTUPeWF6szJBlKl7lEjRY/BDAXul8v90zjbAh6OlkJVwHZp36ZVgSiIzSjn0TXJUEAi
ypz0E1onGZIPqGSJS8OkIiEJ01NtOsmNz7S2OP0+Of2hcQO/GBvmkk0E/P/78E6QIlmJiyy6TgzG
cgRlEVGRpoei9fyI1puTxqeoXSfCUSjxJBnnXPHwytDFsadfPQs/zCX+PJnlhfrSrqctTrdR52SW
r8MS6sNHnbjlHnGH3VrkqO8g3KshzeYAv8wMqeuXPtancup7+0gxGB+KEM1w7H9rOGdR2QMr5LZw
Bvm+t7ZzyQ4zOAfKA7Za2xgC9IPtSqECQ2DVl/yr7i6hyJ4Ix0QLtqbAxXkEyEOtT4Z+wycsvuUt
WOeEVQebuTtR2T4F6GpjF/TVnrSJh2YjX2rGIcyvQPH5rOh2r2/M/g46jELC9qcLF6AfBjkLpdtK
1S8lwkRVbZ1Ujsg4vT4GCF9cAsgQDNV8j9nnOVrk/Psl+qFdvbSJoWnJkgjx+vNJ+nJzskIY+tTi
5hC/KR7x5wIgdPOSh9SJaodxHZGwkxMMnAK1Dx80ai5K8l9OQ/5pnfp6Gt+ekZEzzJvlgY2BXXSL
wIOOFMiiZe7IpzIMHBhNsQOqc0IG8qpoEBxlukxQoBn9EPGBWQqJmfGGzOvfV+gHwgIGqcXDQS9f
Nv/qzI61KKF9C6Jrge4FyaVeZu4NLPXBfmCuRquWpBFH1M9FflVKO3W8T6brCcHmB5mGWMgC/5EG
9b/PSV+Gjt8f6K/npP75ShVtM1gkj4HlmNw28frcrp3ijlqd5E4fnsaj5j9Lb7WxIeW6CI/FfBIw
2LaEPhMbYFfBUc8/AhGPsC2Obq6i8D1ntce1G1goKIB6EXAWQclIcXplk7BJis967unDLgIYZrKs
bGThUqVzpFdbQzjn5n5hNA23SsOW+ZDUFGT7+hmpguZC16Ti0JyxPhPSrNCixFbLDhdv4r+vyg93
igEkS69miIai/KXjjLXQmk3LKq5zDJtrIcCZS0AVioUnImgw9Zmp7b+NJDo7grrPttmbir+TMAV2
6OlvY/gfVr0/Tua7mjOc86KoNU6m8c/Yh2FC6M5MavNCYEgYyo4OOaLgezcWalrt12AgcxkY/PmI
/Hn8b8NALZqzKgyN4pqig952alwNwclvCFPn/QrK4qgU47VsCi5SsxnjacXLdtsblwJ+1ovEZcgD
msvHmclegr1rQy8hZFzyZFxpbnf0t6tXHJfYOO+UCwyO5NqEzxZ9z+S2XCKd19nbgER22RRU+6l3
Et8xgp3Yf1BklhUoRssbrqNH4DYDQFUViHv51N3ooZN/LPHdoFqzo8J2SGUrnwsy2uT3PGMdmFBb
ZISUM76qsNqO24Wb5AiLNOzfD9OPSit1cdYrogoE87tDUgxmMqjYDFwbQQnMA3e6tBKLBd7XLfhN
i6R4irnj7+PtH9ZC7tyXI39THGQlgv9kXJ4c14rZ5o73sXVKiHWrVmhAbxg+KTeTOzZHy7qsG+Jm
3CntMVZ9jPpRAFxb1ZdpyqdkWJJ7fhu+68vS8tdz9eXsFt3Qlw/GnELEF4OwvAaE1tHo8Y+UldUz
KfZSv56kjR5eDtEDuCyNJt7dkG5D4oM2JlVytOuqmbHBRfbkbzHv72kLJ8NKEe2eu4qS5gojPZ72
cOUrbssCswrWtVveYVcmrMk65091sg9gI5EBg/hZ0WiX7+T8MqXZ4mMHj3Ki+nD021PooHbotgWf
4wAD97+fjJ8UIQpZNTqzKG0BPn4r8uJWyDQ5jstrlLmUmPO2w9v2ARAhfmRbGhiecY8XDCqg21XO
hDDNIoQS0DwdCtIwm08+LWkiB3bCsE9ig+bzari3SI99+/eZ/vwkfTnTb1PgMm+jtJQ/z5QI4b7d
NfIOd374lmxgbe0tBidPyuTGGZKU1SCt5p20M3bae+VZO/Ypm/AQib+8Vz84j3m6v5zTt1qsjpox
NEfOqX8QEfUD2wLPXTvAIJZlByzJel6HNJbjnfg6f/gPbDQ2XKDwid6FdDZ+MQf+ndAHMefr6Xx7
2Rg6ItAoOR12x0K9NBn0W2r2Ktlkgstr326HdXOrPxpXqM7oqpzavX7o61VBPOu4Zx5CpJjs0HxY
q79oYz8l9d/fNE1kDyPyPSMh6dtz1jSzPyTLlVpkBJ51mOAI3Fxq1yUd357nbN88Z7qnEwdzmI55
7NXX1U7BQ2ushlur9xDwMgCgv1Ziq75pRpt/V/CGeFZPW5i0YfWUv+R72TrK4l0v7pTmIhrs5DCo
rno9vY3qcZE+kzkF0IKtk9thEJfsKnpUSYEeh0tZfq6ILsZU2hAZ3A60OMC8bKhpk1dom8ta9UvZ
o/1dJSICZEkGeWIicPtEonxZewqrM4SszxCEInAiVm2ub1TGPnQc8/boR9ytcqtVqMhwNEOg32t8
hcx1/Bzj+6G2uVXgWdoT9JEenKGXLzol2Iz5QYYyQHaydt2/gQ0HXcIoi9Q8Ek1WFKDBQZt22Xw3
82DSmdppdArpITdUT1Pfwo7fW/QobP9lgKj5y0/+wT/8x0+2vkmPMn8wZCvhJ7M7Z9s+OgnpTnz8
aDg4/mF6qwK3wcbq+Xumno3NiPa39e7XU/hWSYxqbLVNki6a40QAQU8MAzPS1BlfpBhJS+RDQQWL
INOJsXEKFnSef1ty/xYi/HkVvm0PjMY0yqhLeJKZsz/hbWf/VkQomTwo8/q0TspDYh4Q40JGIRZG
Klyy69i3MLgjG/qYXWfGLmiv/b3kTrIjAXa35f1vEnrl76qcs6RUwImJu51/+PPTiGxBmPuqKBeW
nuRMzMwRWfLovU3YMnflqTk2JKipt3lyorSe79lg3pu5N19pTybNAnoXy16LBipV6YuVXBTalpWv
PhY0yIejpdsoDQSn2vz7K6H99EVHtfcJldUXjvO309ZUPTWmsoQpgG6C70MrO8bklamnqW4CdDVc
m8/TbXoa1sGV9EryU+MI00fI1JymMu2ETScTXH4VaOfwulibrcMmuhVXyVHcTl53oBFNLp8R3IPH
Ttfa/DwOhK+uBTpjfPygYJoeEwzeoJIqWNj+ti348Xu9KCIVWRRFnUjRP3+fVQ2pVcQoOB+gMdOY
mcTFwz3zQWQm5Az9VcQ2KIdiCr9ablbKQVqROXJjjavigSFmV9OTpKm9jTJaeQQpr4ob2dNuF6vn
v++E8tNjjhkH97BJR0v9Lt1F7TjUdTcslR9sTKg0YHXea8VVb60XBeutcmt0ZCILHy0pEExLlgVa
WENWJ1ZTLplKeRPA7/SyHrZZfV8wl5pA2iibQt+p6vrfJ0sgINftz+8TzkFwZAS8ier/i3a+rMZh
WRf6EEz9VQ1UJw/ch9DcltK5amMeItZ/RqyJ9KRm+Gek5G4gb1xkYjNJRz1zMjjBKm1/cQLTW34U
6qXZJbwbltN296X/KlLTFeSZ5JlmB/LTaL0afu3WZ6X2b5T8SURSlqpoict9NBF1/GJh0YksUuA4
mgYHKjUlp+jbjcafaghw08EvZUJmh6ZMbHvj6jpp3OrIo37utEeZTWFYKbsRLm1uMFxJriR59JqG
sl8G1dTQnNckmzksPRiDhX4i/A+MUmTts/ZNLpi+64/6/BzpN3NwS/Bood+I4A3m/VSfU6x8Y/gi
9A+C/p4hmLIQ/87023trA/R2Iwndmh6tN0XppVRfTgy8W/ghOpMtGa601u4M7NnhHGLUPk/p3vAf
c9FJteeyCbe4An2FOZZHD9YobW1y0RgI5sWC7axtJk7C+AiFzJp2Mq4FF/lWechEpxxtgz4vo4XR
bg7+aiI0goGcC1NE9B9jg26g14h04i7b1A2BOVfhOizW+riPhOfa2E+8JOA7zvKpJzjPX6Fpiu+q
o+GR/bLR1tm5UO9GPCle9LB0xHQAPig1sS5U6RMf2wrhxVlEk3ORbYG8rtWXESyDeT+1JpO5c8S4
WEpyT21cjYCh1jVopUEhtZzKbc1tS9gnEoKP8IjgG37JeNtUiIBulRyuj0h3tzj1V+OzTOayjcD+
6L+QFYKqQXuelR2dIw2FzbbnRU8v5nEVvC3nH9iWvspl+iKrufFKOgQTQneEBA1g5nYHnK4eb0ty
ffpVD1xbItE+pbx3YUEZxP3e0ogKYs96BzxttJ6UAqZm2OJq8r69FJ5kxFGL2nMnrvJ1cZ9dA34q
L8cP0Zl8IOgXnRii69oMLVpEVK52SQ68bZj7TnbcwV+pmw5WgXnfPo8uaowidGvhYtJdsUejj9gI
1lNxzg1nvAOg3TJrqF6Y0T2Pk5vSeL7GR5y9Sxz61J/StyU8rV/pJ8WADZke2myT4qjFY8Xmu8Ny
lxJGusHByT928VXgv87qZQemt+g2iw15HyZ7QNBIwkZHt6fb3PK0g1W7jNVy9pvc03LPTxGqjzgl
ro0qjPAfx3jO79qFu9RfpT0KaTtOnR7NMT47pI0+/LNPDlh7KwklW8pymQPrK4On4a06MXS4Rd0f
hXgBbKwB/bO46m+5Uhr5ji6tSd0EwrcycOiALBBWxbwPUbPAdicqqjhyNLbGbuJ7bDAxf5tYQHXm
Eo4kHUVkw4hpZpoX2O5guacbsXHEzFZaj4w/hsrIKFqCZmHekf/Wrxkro1cT/RUVRAYPjkkHCE0Z
61XyMJIL+hScoSncdtdhBqgqaqiK2ONxIsENDz89NKjPiBXWcW0r5l6KNr5g+/GVyOJg3NMbmzWH
G65bm6rftfwpfxuTrICQK2sxh3p14BGrXqdrbDemQMHnQC4hjQ6dIwIt3F8aWD1zx9lnvGVI8Wnu
rXhMRBUCplvTiqlOcD8JK5mNfdJukg6xkS0QlgTz4ROtrBMQvMzcdzGPIbDqwENOh7xIfeWvM0D3
JQcMx5VDzE2Grll7S8MHnY1cpd4xZygfhfA4l2wHhIvCXP56jkyQToFT7cygG5Z7knn5yNsiHCW0
j4E7vVqqNwx7Jkhz2aIReSi79yAhqJoE9BE2eprpoPmjbc8/C6SdKoqx6tXTopIZLXA2TNn9c8gc
ubMWul+snfL0KKPiQW/s406bUD/jXQKYIBOiE2z73pOlrT6uIjfBQScUDutbjNexe6yZMYZsg1u2
NJe9+CLGdwN8jJipl3YVXGoL53zJ4+MCWTbfPaYlTLbQRctMtEF5Q6IHdjbtkVNo2x7ce/g4Cu8M
VFOwMyIddJj1lauo9ymKdp+1KURpUd2GQAcEMn4jdIbv4bCNg+sF0YmQWnkOxYeu2EzWTTrt8jhG
nHAR8bwt817Bfx96z6jICJUYv0d3ZnVt4hbr7soOImFiM6KH0IfGEnTdlFw2DMM1/pJ1V+7SeG/o
h5YR6r+rgh/aZsDE6JRTaCl0ib6bUMaqD/U40nusErM3kKi0iq+jNVq2ZQEE13LP9uDXVMGl/P9e
iXw96FLhfqlEyrrW/N7U+qsltFi3U+KH/E3v6t6Sejb+Jkf+u17mJy5JgiKscFX5PlON1DGvayka
rjT2kT1k3W49bpbHgtdc/rRM/LoFW3YOf/3AL4f81sipSrWL5DwZrsJtd6ccFn2qYRvr9hnlLpS/
X4+3lMT/Ot63kjk1x8xUM37iQkSg0FF3ps6ek7bWeM1iiXy2d0PphPTL/i1/UFp2tP869reOjKnN
qE4Cfqu4y8/Kvt0svhT58Huj9YfZ15838tvGpxCTto/lcLialmTBVbJLWDH0FcJOulFhvyu9fkOZ
9on0Z+0M3Y6trfvvF+ZzJPzXz8WxZaH9Z6Tz3QyTN7NZG13fX+VIQ6gL+bzDROaydxF2XhQOpzw+
peqm105ATOvYW/yvZegVwa4vmbg7qtMoq0VznLLGEJPmojzRzoYG2O2BOq8mLDeyC6BPdCwgDqyb
pVRAzohpE02fN5+Lj97B7q6SYPCYnFnmF9zkv3/lD/Q1HUuMrjNkxJH4V880zAo9qxBT4kdJb3CX
jy2Y12ptkjFPTXOXvAoE4fzarFZ/em9MWHPoH1Bq/OXgbKop1XpZWg47uXO77dINSOmBPOlig2js
xOA1JA2bIgrRtOQIio12IeodHxs46h9siAE0/lWfL6wb5MSzPd6FSAH5YKhbkambS3Y0G9pkm722
74AJqpeJDAUwuNt/X8Cf9lpff8i3Fa6JS6WI/Gm4UtfFRQ4EX1mXFwt99N+HUX7y1ilfD/St6Rhp
WSZGpCtdFb5L5q147unQzqeGrWgq4kahJE/BMmoPRfdszkcfn0/hXzfCvSRj11ffR9rIfnkOyvdI
eUSQrxAPWAwkaUcuWKx1y8hQThF31peBQPeICz3iqekjUlSSrd9dFS1yXfOhs0Bu1/lawJyTYUpA
mbVuK2rD8d7ydxP1nYaQe9CXeTDwn8UN1rTbpMtOQ5OiuutXk0DEUmOw4e+A1Oa8HQxtCgLQ4SwE
47SWSMHpaAUKyntWvmsNQnfpbD2Icr7qCTYEUWgP8toPHqoCVTnnObFhqZFiLpsyiU6o2dyBVYP3
jywvSHDGYknWjgjR59zFQyeTUUw6MpW0I6rburwyxVehnhHHmqt63JpsNa3ghoTBqH4kq0hId/8h
7bx6G+eyrP2LCDCHWzEpWbLl7BvCrnIxi0mMv/57WB/QbasEazBz0Rj0vN0tmuGcffZe61nH6AUT
U5HSjqSwpYg6jo95gqiOQ2m+tjh+nV44aSpuxP+Akyl3I6KJZrYWQMU1K+YMDixSw0dqWWx5ORmk
oEtPU799lP8o9zgNKP1nblRHWMl02hrCVjBtg8UAgtR4Wz6xjnQfygZzBiDQ0rFccrymWd0dvoLj
/VTRS4uLEuEcP3BaJ/h6RSc1P3r5qUq9HG6n4UgFmlZ2p3jW/FeRo7doC2fdeVaxd4h3YvxmNYc5
Z91YVfDwa6/jH1Qn0H/IIfn/CwI04QKFQfA8CFgsi9cTGv5ilzOskLDhvFL3p/Snjm5rYnaxM/AD
8SNW/Bar8uklNBkPvVXRezg+H0mPTCnypAVqTyaNWbBTGk+S/DE9mMMmiSl8Z52pDPBWuBfoCMiy
M5u4R9dEfrDJRDcpd7rCg2g+0oSkYESJ5soMD0dsP0bx2Ul3HaGnvP6cuxrNZSCA7knilBIN6Ddv
jvyg5MvQ7vO1GvpBsk0J6Ww48gowmqMDv8VwXAzWNaQawStPh6h7JDKRo2n3CKaN//HRJNXVK+OH
Grnp8SCp+9bYYn+LHwvlT7TUdT/m1ofbkI78Qiw5JlLfyRSzGC7W0bAOiiv7lXRxSZUJp1clMHfM
2r/XWpEc1EmWmP1BQjDdeGrtwYx6k1kwNWq8I+8zALmrK/nFutKkNzarMGiPGfNlfSnxoqMkZbrW
dof0qX7IlwB+bA6I6zmMm8ahjZvkyh/6d8B7vjF//cWzJVcxq/iY5GzMjIX02htxJNEdXTT2tLSM
h1oBk4WcjP7MZkQ23T1ECfOUFmRJtIEMUq6r+8SX7tH7JUgrIQ+3rIvub7xbyOgN2au47H5Vffy8
gKuXKjdT10RZMilQ6UJ/v0+1MIRHteM+BUi6KoAx2xQ/3Lp+HZm6p35DNCHOxuwOXlrDTAfVdxWt
W/VeTzcmI8uEr5aTMIlndgrQNmNw/1RCOud9XbBKcbYchhsZxUB2mwqvAyOXcnwt1Peofw2b51G7
6RJf05A7vGTpL0l9vjoPmfeff5/Kf/++s0kASnBjtFKeygxqOZE3GKI8QCFqz5ywCVAMakPLGfY/
39bL9cuX23r2+k1j0rXl/PqhLv0la5tydfSQ3vPagzdAsOWN4NsYtdHB/vmX9UvlsGnglZ7PHNRO
Z9+boY1tHWX8cqIvrWGnHjc9wdyAMEjBBhyf7ipo7NqOnSiatmXtZsSe3QbTSzq8EveUNx6qCVtD
QfFXA4PhEAl4/NlOd5HggyEdfdKDScqxES+bLR27Mls1p+UQeirkbxIc6Xs3ryrhZ3QST3h+j8Rb
xL8T6C/oNvzG8IJDHd2c+Pwdw1GvQVAuaHooHL/8+WengTGPT3rW8bzzCcL5qnNUG91g7B1RCu9j
trNcWAnqDdoamzavHG6QXIGij9mJPPPa4ndhWvz9as5ODFPWJNHpyNWkLAiNh3UZBKniscPYdCU4
7Aapr4Sb2Wk/qkTugMioVrSKSsuWHiX0/7gLxBXdSfJRr+KzLmEKvt4r82xWKOpZf+xjrs58S+l0
uafbglQ/BLi/50ycOQJossPfR3GZoLLYQxfctxsgIL8gdjyxq3vXJkuXF23yQGaB7uxsPluMpCo4
nsKAC4KBQLBLTfJkCMgQ5z5wjL5bMCD4i8j/+ZO5MCbmKX352bM1QkmC0IoHBjsMe+LRxeWLJTZ+
kn63bv9Unbwy39a620toYH+L+a6Ei7EpaUkZnmw6BkBLPFLML6ZFd9vcFW/dR/kcLI278j1qFgkd
VYowKMZMy5glEEj1S/uTKTT2Vpb6ipJVxyOqbttjaZ9onj3RK7NKr8BcyOQpYY50ZYHQ5i/gnxXR
hJtozFNxXP/fV3xlUCYjz4buYND6LXZsWbgaH0djIxHYS9yeQ0GmD2tZppOuvqV2JM8+FLTztGYz
wmxGusFHWyRCoDwQOxaku2N3a0y/FHgKfSn4pI3bIS1E0tQ3Gc4rRykywi8eyeaywlWW03fEnx50
f8qsxeywxGDrgyGXgqdo7OHmA9Y2iHMkR3GSXtgIYUqYrnO8GpR86YhkiSB3mcFK4j9jvjirrUmb
GEfhapEyW7QnhzRPlSBWG5aieWc6vadpniH7GgMz0J6sENcaJxfMAbrCSR4xOveTBNKz41PWtlqf
NdO8PVl7xVO2J9lW34UP825ehhu/ZkSl203vmivCwfzidzh4RrGR6eWQOIDbtiDNAjM3aiYJd61T
XJ0xXuqVWfD+SHYGwoGM4vvrkuC+qyVseOxkcFS5OUW5bRL/KGyCYmsp74OwafubTM0WKt7jJXNq
V4yxBLjR4DClqf2pcwumJzEC+3BNXKPIjGZ25Tma5Em/f/6UeXD/vt0qC4cKRdzQDVU+u6EAMc0w
NafhEDySuoTIio0vXrb5ejg9YBCX1K2OgXYEX8S51RUp4kW18MXyT08isNoRgmZyCuBfo/RWnrBN
eqotqgvMsiemFXs93YXEgPR3SrGe6ETEexNGk3lXmNsU5yKWXcxaGvNpKb+nrjc+Z1ULFRUOP4x/
OnKaZUYRBB5DFxfI0+LQiQTEEJlLGAgJsDY+C1rwAXlV5UrKmUgpLuddAYmEQgrPuOitu6J2yY8I
7HT1/8P2yPYwbclajLQy+2X6bPVYe0I8cojL8m2FaTsKH5TqD6cV7fSrGSS8leVS1f8wYwvq10i7
s+h8Ep1C9vJJvEKCu9SvUkULQoUuEvWkncN3WnMogkBQZhbOnO39SuJz6dTP4ZtBSo+0neUpD/Bn
nguMJna7j1zhNrCDt2nYTJxRdkjszdEnHUPhsEJQQ5a9lBxRx3qfmqsi9HMA5H+gpHfLcQU6BeM5
K65hPtHpzga/H3+J3acleXG7s7q7WvhzJNaAxvqV4v8Cek5X6VVJoipKpIGet7GlchwaK5r/SsPW
/aF+KBUH6yPG6kZYNcV+olmBv8vTCD+nGMML1z2V/frK23+hmP92FWdHkLzvJ/l0kmeKizFLApBS
Zghg1pjFonhFYwoR/AJdSGkPyn3f7v7Pt+Hs65PbAHtRxwWI6zFb53z+Oimd4nFieL4f4dNmHl58
FUWqy7LF4wzzu+r5yl24sLB/uwvnzW9Z1ayjwkWoc9BiTS0zMDy0JW2ZaMvYTar7Ll0L8toMfM10
ovUQ/Kk1hDLXJMGX6it0DgQvI1+UDfP8bCUdS5IWBWl+9Un/6NPl0PlHhYqbRxLgoQ5V96itUVMy
H2Jg+hq/djq2BMTuBTVrsgtoD5XU2CpOU3jKerP4+U5dKpa/XeBZ4aN2x9M0zBc4eCeZma4NuTzk
8myLQrRJdlk9LI6th9go7GwMSQ7pZFrxrkYGo99Xy6kTd7q/ck2XFvCvN+3s5NSWSqMVR54eSTMk
C9Bbt9F+Rkyut/i3kCg+VCdfliA13QGlSxddt1Sml+K0U5InM/J+vpq/LLKzYunbHTr7omopa8mu
4w5Ne6IcwhhDug1FKAcSHtpiBfyFSllI9hMIO5ITFiblTTHneekU9GTUzUEvdXcb8QwNnLMIH3sx
o2+ZLuP0FkeT3pMfC7iCUBW9f5BbwP+aDyIQlzvUBDqnfDYv+gvT58zCAOoLZBPc1Z/YGy1849Hv
/IQABSM5zu8lYzoyohN2ov5TTh5wdZICffRRHdSfqPG7zq024k5bWbfjMw8yJA8pvc1JYUv4JAOC
ssSDIm9Mrmb+u95Ojb5siWYz50NJc6+IL0LwVKAQDe+DlnfThxRz+/PtvuCHYxlVFMLK+VxIGjpb
P4KwgEQT//10O1QL2L0nL2qX44xYyfuHuDh02YuhvMmAYyI/1lcAoTJgXVlHk7a7Da4t6/PjPX/8
X1F1Zy/j0LWhICSQxxo3QKLx2DU+o1MLtaDqMQhvb7P68D8YNF2oudSvcKez2zCKVl91JhyleT6p
2tIivqs3tKf9zMXydq1lcHEZwJ4qEk4rqiDNz0q8clQatctbaqZkTZMkt48aSOxFCWslc2UCIdiJ
4ZJwMjB9+WVyEc4z9peRkDlhcAfwQrmyMF0wwwCS+u8VnatYCXgy9GgGSSWreElTibVH3QnJg3Vk
cNq5MxwHIj/towEP3LV1+9Ix9Nuvnx1D83rSFUHj1823PLoRETrBlBbYw9DSKHaM2sNFBZLRB7sy
Trkgnf3+d58tyIGaV40a8yTUNx1GBuocehaRI/8+jk7rzcnoxev0lLkCsDHMole+vn/lhPOvK4CC
591KPm/VhqViiPnIr9Ooqhe64Zw0l7++saDWbGUE/jN5yVVMW/e0ipx1cKSpAFyJ6rVdildRrpe6
J9+u56yXU2tK31ZRNxyMe+slzu/xz2lk9IGWC50YgZIFdznwCpTqv6BF9cQipDaWG9GwOQhVt5Op
LaMOG7PSLIM69eL4U1KXcvk+WhTLc7wV/zdnWbPzl/iBgYgJa2RWKIMCwolmyxgYAZtI/Kin0UDm
rIu/PrPzDwaQTpru0d1GaxRADwlbgDvJEOOGhz7x2MARYAjdvul2ymP7gB3lkyXa/Bhw2aCsodDG
1WZzwFdSVloPyc5MZlMJt0JqtBDv58C3XzPtj6ECY5BdcgBykx1UzsrY4YODhh+D7y8GnWZg7n9D
yyMzl/BiUVogCuoRnpKJZW0tIErv0bKM10cUdITLALLIEbyhkXKMax/t30r+fLE0VEmytBns+U/3
pjqFXWoII49L8Eg/Kk2/l3y0k11Ldzgj4FK/NbXnUn5sRbJPFtZbBqCJP4MiQyi9MlwhW/E6nCV1
uWEAN/sz4yu14cUN5us1nn1ghVDU9dHiGjF/Y4o4sowJLsWE6HT4OY4rwe1IzmRiiFzpgT6crXa3
7WkDJCC+dva/ei1nm4uoJqYZVRxVuUW1w/6C7mU2zBftKyqCkbNfwNuez0JAuy690CsRNbZOK19Z
df4eTn56cGdFzqR2UlYX3BTAeBqAPmRJDyru/ft6VTSPWiXxZVDMCLhmbdSjeeP2xBHiNvNRaxlg
2RhpIBouVnq6NzGNKNRl8+achLxr/RJeEWXEz2vV39r532tW0RNLskFFf9a7bDojS8JgPnCtOVYq
5mqKHOGllHa9ZUc9fTaiSMiatdUjCUTwURY1jQAoJqpLb6raql6GqcUx1uWBWf1SeMg3/aLE4e6k
v+hzpYoz3VR7jqL5An5iNPg/X/6lLr0Kkf0/l3+2xWRWl4Hxp9CptEVtLQhjp0lWPemmraHUAJ0s
uzIJ1XRlB6cSbRY8aTnMQZWzcAOh7AIJdW1PLpQ1ZqeNU22NR81XXHHDSgzry0ej+6v6ZfknjAv5
B043ryMvT6K7+YtJ6yyzP2XLfpWt5/ZRdO3PmwuUf54Oy4CoQOK2GL99bxrVVTbmVisOhzC9pzPR
Ayfb0i4FfZtmq1x7DQ9Eu2XIfDNGq9bLUds2hJN4KZ1HhB60kIx17pT+6VN5Fz2G4BmZn8fnQX2t
wcssenR5D/V7uq1otqBC8YcdOvtiT3Gq36OFVWwFLcxddNBs81n7TLewpKl3Zy2oqrkybYID6zcy
gP9NuWhoGORhfWD2OweAF1p6CoRAHZh1LjRMN09zoleyN2DKLuiy1AvJVZfXpB6XZk2qoUO7JERb
p1o9K9+k+JSXmcSnoPrasLHEezxJpB8E9thvRnMV3mLOlu1q3pGW12rHi42PLz9+XqnJ2TSIZsKf
3BNIAsMYNoE3S4bHxB/EtZ55UWzrEPgcgEbBDrLMtSu4NMH8+udbZ59SIGvllDZcQctLYe0xaoG4
q7YtYbKQeWoS1QbJ1gGqFQ6EuBp67BMO08KT0GF/4jPPaNIj6yhvZ0yhQswZYDuUoov4XYZ094d8
eWBkr/gL2LPYnUHdgSDKvKPsz/sDHUNSZKL/xfzw2x91tk8NEZ8V8qThUDu09YjPVu/S0u9TP+xA
Le+k6S1llQIYPGC7Bu9zZXm99k6dW5MAxZ+MseH36dFT9EurMfNnIV8LTqdCnH6cXBQwpBeHsCmv
fUbz6vDP6mHOeZ/m3Bw/t7XILIxTU/JEM9x3sBn92NjkGf0002n7talAntZphK5O1FD4266KB+RL
hbCBcgCKv6TAcDh7pco4nGq90+YvqhCXLW821K4l3VpQSd6vZkZJW6OLCoNTv76BQ3JcUNpdJxRc
UhzSc//vhZy9BoVgtLlicCdU3YHFHHW+AaBMQcGxCmCMYqaTnTbzAG4QEJ0TUjpuzfGJzSK58kwu
ssK/XslZsVLmhdrnKrdEWEK0CBHBLDgiJjkfAFOfJ1ylklPR0oVFKUefTJdLmBwAAAzs+O5oPk6q
H2xVBopMlRAMLNBCmFvVvBOEP2Zc0bq95gG8pEz7du/OqpruKBt6pXDvgpvygc3fD1YQvFGdo63A
8fDzhn7xDP31/sw74he9SS1NcQlsgqX/SCQy3QLIYkf1sUk3ovo8hutK38JHKac9S0d5EOnoR8mm
hHYgfkzhKiGsy/n5iq6+O2dt0LYowrYsuKJZdoxnqK922vRk5h9pDx+wujcYWt5JpNJAHGo3Q7cX
nBq+YwLE7cqlXK50v7zGZ+VA3A+AxLT55hgrqV5Gwg2dUDB+sTt2Sx1QN8U4M7bWZ/MOX43eofyn
VRYBZl5U1+LbtPmjOV9e4MPoM5+FzfqvYunLo+qy9AheTp87jPRkg2yt28Kp9Ud8fmqO4r55VIuP
xKmKrfAps8gBPh13Zf33EvHWRANRDjYcWF38qLNfAskmR+oQ1uPw9JzIvuyEAwaykpzxOZpInIm8
1YqGSU4tXC3BDjeeuOT4BZH4xBkn4Mx65Wu9eMO//oln735IanLR6SZHMWlxCm6Ih1P8KfEwfWtw
e1QH/iRocAVPLphqL0C+hkBlXPfj7zmw7ucX8eK58OvFnH0aba8iD5cNciaaLexsxVpzR0MSUMAu
Y7iLnXhiH83vinavaOs22SakxRNasyFHEHYDpmoGiloISuO2VxyZvl/zLAqv8537+Uov5KPqhCQp
2MUZddIPO3tPM71Gv3UKhsN4Z74ZezKE7AGFoR1w1dhwWNB+Kc/wYetmE0EK/31EaGo42VPcLWpX
JX98ETygdXKzdYJQQXSGG876oBlvzEMGJBKQWo8O1UZrnX9c651eCLz8fvFn3RI1NLJRq7j4wRtd
y1Pfx8I3Xrjh4dLD2EQd1OIbSaZtlAIQ3hBPqvY2f0ZIRSP5x2JTyU51W6DxaKERGu7Q3QhEUums
8B6cP3oK6b7gYdTFVQ3/xRPo1xt/VsI2U61kkW6xuwDAI0+iWU4wmpjLirBujZsgWkMYKnVOKsba
INasIyWHCA23x47rE/RwNy6P3TIJ17LpCbTgFehPGc3S2heiO5X4nYkj0bUV9vJX9t/X5e8//7KQ
qM1UVXrKVdNxCskNxq8kr0UUxm6H5dAj3ADOdYyud9UbHwiAzeWs7g3lq/mrF6vwL/fvb0Hz9Uri
KA9P8MAoWAxEvvAXViA5ac/ZY/2iUDuwZvlUuXNP5Vi/Te2VBefSAyRBgnBAQxW1f53IYwRfyZrF
FA3wOrtYqnPLxwlA2ra3Sf9EWNKCGe7oQ6M+MfVwoid8oA+ngy4vHhXLzgPfABGQMicvoj27IVMd
q0UMjkb46eeP/K8C4Gz5N3F1i8jjDA6of3WcX+5VaTXH8Tigf4lpP4EnpLc8kFJ6QJWpVdDmV119
r/brtLcp7vaql5M04hYxJk03CN/icCt0D8bpZhI9/XilE2PMS+FP13b2DTdYXmuhQ4kUN/T+GVti
xQR9D/FuQj7ogKV1Wb1F4bMHWBMr98FMU473R/OhjQ1bgdDR3Z60fSu+KGixhbpetKgNapZSEF04
QdKKZo2DK33fiH9qlPAYaJNiM2mb0NwelRVkZEF9L/snCXCJKxd7bd6+yFn50Mj/Jgde3qTiR1Ic
pOS2TTnUxRx0p85r+98Uff26zzdHCh35XaDMSjYJvYdx2yYPXXILKbZnq8+FTa5fm3tfmPiSMgfY
kW4DcRjiWb2eMEjKlTKc3Q4tuj7hji4wUVuwc0OXaoJ1A2PB54D8kT0Q8Ip5nFm9VyvOeVc9e3rf
LuOsWo+E1GjySEBZxSfoiW7rE+0Q/Ebm72eHeXwavV3DK12SV3/7zbO6PAnGoi94Zw4VGj0C44/u
PJGk/Wbn027mC0bY5P0rn9CF89G3Hz0rLxSzQcl7sjoqqJb2KfHeR77YGW060CR3UnLYXUnzxJy+
uS0uJTyx1Fit0zAPXV5181287TPR0yTUXPmHWVqVojSasy2LxK0SsBVl17BkR0blQGAAFS7tr2ul
wsX7zrRM0k063TqV//d6vyhPVZRr7ewUmpVjjd3MCNHTIrxFHYi473ps1vwkz9+ur794Vs8njV6I
zambfzE+0JO0E89cqSs6h6thx/L0+vNDvjQFm9Ek//kLz4qhJJxSoxj+/oXaC/Jut8O0eouD2G5w
qZQ2dcA1+dalUtECPQ9Xkl8GRHr2m1VrTEerxk0EbB3Dr9O8la+1sEbG0RgLSmtML+hqSPHWJBdo
eeQxmZ8dYYzFNZ0r2uI/TqpkMWu4Qqc60Q39+a78je46fwoqbKW574x+8rxEbORQjYMqmyeTvODx
2gyx9Lo95HOR9sgvfW/86R9M2PVROXPtIXq1qttVMFrmcDMFJJszKc9qczuEa6H3o+FmzgT9+SLl
+VX45yK5kapuoQAXz7c4gdlyX9XNPD9OmiVZkM84QAWS5x0O5iyNKCoiD3WaTzqve7wBZp7R8ub8
guoYAdbvMln8fEWXDuMWHav/XNHZxlYVdZQUBVc0G0SZL+BIi311YfkMCK6K/tVrf/9ZOWlqkS6p
c+AbMqSn8fhMlhYRVeCxIY2cdjVhK4tW+yAfgyoTXqtnOpBbTxBoWDEMf563ZDRUiCcs7KPPQQ6a
68mejjSjQn3RkqYyEvzkjeLiDzwOIcFI43SZH3Rz3/1KZXWpvfn1zqlng44gN+VM0erhgPEQECaN
r7mRQSQH7LNMdid93YNyt83f5LmoD5Ayugf8zO0tMRM53u/BZuZpGAvto/XnlD0qZ7QMyMB0ECYA
+4HxC8X8t/baTdbdoCoR/gp9iIJR92D2xGvv5qW948ubcC6KGrUhs9KBZ9N54VIjG57pehhBzbhT
GYeuQUKuZs1v+9EyNsp4EEssqjGltPPzK3kBB61bGrmXc5tRgtB9tnNOnRm3WniixWotunIxOz7V
p37Hmd0b8sVI3Ii8zIQNlsEs5mMZvRkpkiABNb3wr7jw5+u51HL9dj1nmypHUk7KGTdG9c21jrc/
8eIl2usQAbz4i9XElph5eFeHFhdqTn7XQDOrywTanwt81eZYn3qNU0xPiLwtzZmlTJGJQvAJs59m
9jSmuPxEYJQnKVcewiWhx9cf/yvn/VKM5y1B6HnNwUVci42XDu4EfZu7HWkv+cmfmWryVlyWyU6I
d9hBf77lFxdz6Ena3AlCgX3uNwiOcnsSdbL35lyDWxmzr+kQJDixr3Kgs5vRl0+I3JYkqoTmn7mL
Z2yRB2Sennrqwwg/JMFhaqPXb7udikgtSW/1elPSmv35Si91pK2vV3pWWoba0aj7oprvUyTuOv2Q
ptC0ABLJ9U7iaAV8msaJ1rxDuDB8dXquC7w8ZFuK8nseP/x8Neq8Wp/vL1+v5uzTyZK0HoqQNQmN
3vtc/Eidp0obONgwRIfUjnXn1Pv00AjpyDO/Ow2Lh4KRjH5vkIMrBZ6S/CWum7o7MYmdlsejq4lL
KEZhtE0Q9cWMPTGuVmpKotoy9E7dKk3WId5N4KX1hvUX2w6LLcSTj5//tgtQNpYF2oLz4IHwuHN7
hGw20bFoEJ0ck60FWKiCM6UP78bsZlXvpGUEiXckkyUqkGWFz7TUAtLWPATdL+yiM5Kl/xCw4KKm
d4Y5Nqu5TdyqciNe8E1T3QsP4J0bfY3wzhCXDWBGVrurM8G5UPr3CZnQJihWdDTJ/PMv35VmWkJo
WLzZ/Vq713OfeJbSm7Q91mSbUBM0p218GJ3BQkklUhZcDR6/eAFkMGMplJHznY9CjwMDYD1B3DB3
n9muStW2Jj4TR0tnMRVOeNlLkjWWl1pZq1cBApe0t5b25ffPVtMyDIYKdOj8ikIg7ED9VQlhYzCI
cWXWosdloCrrmMtSvh+XjVO+D8d7ja209rV2Pw2r8PgY9i8KsvjiCOg+xAns/fyu/S1nvz8lItJl
TqyyxNL7z8mlHbCqGWVfH8SKOGP24dC6H2EbGUByT9s2d002Qn1Tk2pGVi8e55t8epsMUmUpvku4
P384dYEbFiR7YtTSP+nKLuh9XO3RcZNPt4Sb1SZEh7Var7Rit40tihsY7aEF+cgI7wiGAQYBOolE
wfCmUakKQt8I3EhflJJPKFqoOJC96CRQ+5izoH5KPkz1yvH9gs6LjhHPSiEIgb3476ngy8sqV12c
ZpztDsMLDRnzT/FOa6Z50prVwFFKP7q4pWY/mnITOeMjvnanWBm61yPkqO+M9hCeVrE+o7Cu9/gu
wA6/XdvfLeTLtSVGiMThFIgHbW9OiHYhm5M9aODFvu1itzo0+BeyLZ9XTNZ8Rc46xkgo6vOK2HzK
cO7AA7EgAnwpOJ848v34Eh2i01Mo3s/gr8lPEB4ZOKy248sAvjZ+qW9QvlLQPfeKC6pP+AP1KiDO
b0WPRX7TN9eF6ihr/1ku+CvZANkFVZpi57VQIOWnoFIj8RAmS4tcr9wPd/Acp2I/pFsrfdTbrX76
JbPAqRn4XStZHIHYG1WCSA7FMNK6ZSI4Y2F3c846pCdiijyQesgFyaMKR89KVpjhTrvgOS2dXF3h
iMDiiCNb3Ff0KTXhuRNvpIaBe9bZg/7QYVbQxlUyraw3lHlKvtHUTWi4lRAvWFP84nYguTfyVbQs
fsQZqvKarS7PDZ8RqmR+N5I49swBrBfmJuwxvdEAgY0roVm0hDpIXiYuJpHGDLxan0myD7byD8og
462fR/0c4MRbZqxkncXk3jqKsu9foWod/0SVPWkLNXaUO2Utbi2/ck4b1UlXVeSqOP1ZRdya9hmx
LsgRF4PlHNtw0fI3SAFJEY4Mhbq04Wlhq4WKlrgduC9wXb5F80Dx4S0dWv5EeuAsU5x52cFX8i+J
cAMwu6Fb0EW1Q2KQgmVPaPGhelHuOO8K73286yN0MbA+oie1NtYtaDXdqZK3DjmIjmQIyCHdCaSC
9TtJkNsKRqD0zgIo31ckcZJGKnAogtjqh/FO3NPE5e4vEgLfbM2wK32JhmUwvL/08BmE0L8EuiuN
TsIpiljmd2QU5dO4Xyhk/ZTkhnjGXSBASJzzJcvArk0yZHYK5NnCqz+rfbQxX+aBqLZIkrsCrkpH
fg8QppKBCdAuM/yNFDMq1ta47JJVaUDYYlm0TWEZSIQcPgfSJlMex4SOiwh1Vzg0TFErdpXU1aUX
M3satEd50nBSvBf5bWi5HamcvDeh3agLTknx53Ep3R2fzJfBj+6g8srkl/bQLtCTL4Q/U7SyOBaF
qxGX+FsXeoMvffacjwktE4GkrZEc3YtbTSA/Bm9sueN1rrDoYuFKDrzXMdZRrGPhrn8InpVy25Ht
kDzlpEi3exk5ChnwyEh7nMm/8EVnN5Z6m55YUW7LYa2aD4PqhKddfrqdipsE/E0qvuoNdlIGt/Eu
EF3JOiQAu/IEDNy+5/n0EEqjeJsmSxJPgWcdd4pIyBNNEqeN9uQwDnB/i6fSulHFh6q5laTtSfoj
RI8ykSUGhf+NeXpMpCetImOKHcOTtUXOS6PEjpi+EAsFT95M7OPj8Fi1C1B9KV1Nes/H9yNcIYHw
6lV92lv9WgaYh46ORqzuhMZD0ezacSnnG/7tSfDzZFk12y7m0dz0xZOcfeo1+WrW+ij+EbRt3v9S
44eB3vacONalVFE0uJv6frRkPHuIH5wTgWLEVwVL+WDIO/NEJE5zlTn+b/8AIBkSVg0oGeCKc0VV
3ZlBpfSNeBDJzPR1faF+tuABiZGyW44o2krub0SS+UJXYPKDAMLRGO4ir6OasTXTFXBGdnASHwKX
AIWfi4a/HabvRQOnldlRBB3JnC1130s7Rc1OtQb76xDmjvYiuqNxqz3Xm5NbPKiTN1S2sJ7d4sqM
riGA5edf1/49LX7/9fnWfdkPNXUqgimf5EOjze+UDtIE4TLbsbw44hfAW4ko++XEv52mexmTFWpG
tfGyIzMCd8TjCOXVVDbY+gqfeMX4jbaUO9ioItLqNdY+I7ROW9mZClzB+QZCtFXvJoB7RUbnqnqF
cIkyFgl6TfnD7M8iSyRfSJ+W4ALTJJ7japvAvPQyfL3fZz3JKSjiOK0UmUoSSWYIb6hKV7q4CgV0
mb914Jza50h4QaJgRZi74U6Uv9Um8cHUJhMexTu9vE2hILem3TxNL9pLAzMI2UGr3FmpaB/R7YT1
b1l8G8U3QYsWnYFhXFqlDfYnBmo7Ub07yZYjy29GRlwasQiiuDBRl09rEXxdf3PERPeJJChOn6bo
NUSdhXT4t6hvWR3b4E9CljNBdVX8ZAXgWyVPQBgnyBAlx4NGQu6YfvSIHDSykRmtslV0pHX1yqIw
nix5L7cPbEzandiumIqJ1mdM2iloG6fmaQ5E/vHfiR36nBZ2LHasbrR5QjWRtGQS065AtcSOFfjF
uDHNFZ92SuYCbJ5Pq18m/V6RPQVZ0FvR+8BATdntun05oXSzRRiF24qt1I2sVSouK4mObrpsit8B
2WM1sTo24rQp3g7sz5yBiSKu113o5OZ9gqKbfbldVgA0WY6GgLjsZx3FhitAsAyXp8HHMZYP26B9
oq/X1ptMdQjsCwlwlx7DymfFi7Mb4yFn/pwsVGVFQN5AOB6D1C7401MbdXSvulUTU9psMgbrjbqa
wxPNyh8ZcU2/REblJ3nTshOTed0Ds0zizyZ5NfU95KL+ASKR9C6ahxHQlR10fgHzUjwpdhO5kDAT
c6NavnBXbDXXvE1nQ33glB/TUicuOvh1PGDuQtdJAP1S3pXrGbkLBkh4k3YDDZu5g/dK7u9ecDlS
33a7+T9Hp5KclDxYBQIw1w2IWjMXF8YNJUDxCLnzD15j/nssGqVfTM9h56MPmiQdBtdBLaAsBQY1
9l105DMWbWV6K4dHspU5JSTSsg+AVf6Ca0bCweS2t0iqfxMSuBoP0fraGnTpvKARc6DIqq5d8HgL
gdlqEqPHGRMBoH+QecXcFGYwSwvsz+lO6G+H8alJ/dLyrB2v751sLFus3pELq/UU7iXEwDo1BMt5
BNXrpsVMcqVJcqG1ZXKVmIFFHebjPzlQRlR1oZJVEs0lGQSQstVZmgnO8XTHZByrPCiEzh846OCi
uu49/bdF8/3Xz86/csHOFii1dOhQsj6dpl1ToxM98RXdSCqIHgefJ47E5AWwLmryD8p2RyIlN7uf
sjWk1+7dyp7b9ABHlj4SdJf6yk4iXdBhcYko4JHbgKGQ9LOpbcStswIsK3gr0b9jQgzLnfQrfoo6
LtQVSBvCiDOg4ZV8/BESrkTptJ6jidI3IuWHEUiGD2gpMz4i1Fsa3Xfydk8mNkfwX6CyEkoSbWFw
A4wFYLqUnSgQATClb81ptleyb0OgiSSPsROhp1hv505I5HKzcgvkIF4jWbxRsMFJIwHO76YAh3UD
/L01HYhHMqkBQugnJFevK2Ktj8/qXlRsNdj/P9LOa7lxJEvDT4QIeHNLAPSURFGudIOoUpVAeG+f
fj9oN7YliFHsnY3pmZ6YngokgcyTx/xm8Fe1CGlxBRqslFdwO6nuQK2qPxqLQ7XtgGh09YsYPjbN
SgANlMvb0UY2IJcfJkBWY9MPExI3yX54lFLpyH49dNobdJ6q2kz9+/O9yu+0SkKkxh/nPRn5nYS9
GBciItJHBf1j5KgWWbj3UCg8y9si+yGbq9xz4TsBZSvsGBqXdYjl9Tk8dm/6S6faJj67EgYI7Spg
QoDHSnFAQ0A65jsDsQEm+jfM1YhPKJhF4OjxHvcO5klycbhelWTVV6QDLiAYv26QWdOztTI5SqNR
mlBs4wufUMoWYJ+diRJX45DIoPUWy3OL4m1YY5KKpvQ1Va8LrU7WwEacJDrYkB/Al8/5jh5KY9tF
8n39JpLhAwWDkmn4E4/BCH4W4q1hbbI8ckzoumcf+czuRe6dsJUcq3LGqmAYb4YLBUdetL6EVfFj
RGcLzYJoXQOtsI4eMyl/2KnlYWzuEVC24Mzom0J6axTc462lMnJTHRL9sTIOne6Gx2v9/wt4GH6h
yZAQ/A4SvHPwRBZFgmUFhfwxmvPEtXVeRcnuHN+PGmrTpyRficYdmS5wGE9YIka4CMt7r9i2KVqM
xc4rXA1d9btrideHUNU8z4UDyoBdoTf2rTlGhMde3Ct58w6mEckyplyG/XQf6y7+GIllWxBiHPEP
7H79pzIuB8ul3wI4rd8nj+UtdQ3loq084GRE8qW9qwgX0q1puWdVuUE78IQeMcR2TkoCwJviIl9o
/l1YofeyVE1Xn8RcB2sRipuMdkWCdqKsu4a4wsUMFfs6W8XWzh/f43IfB0fFeDb9fefvo7eGiDYc
fWv7wU+WFvR4AWIEW4FdgrmaZLl18qQDxrk+y/k+XONbWjDWRUU3aeXMctUoMurOKHqZrqt1i7zB
7nyLDbPt/7jeYb2AgPj6rNlIt5G0hDSfZ9E8hL6I8Q2IBLoY7lCtRUT2/sVc+3tT+esjZ13tMpEa
0csH+X7KiFGUcVscv/Y+HUEOpuli8obR4vCK2UW7u2ttcWnEC22ipPzykPVPlvWTuhSZwCvXeOvT
wGO+VycGjoGMHmdpPjQItHE0VZMokb6xWycSF4I3HBktpep1cMJBbobJLID9luSMCau5VvM1qFbU
7q+ZPV4AbqDuJEvsXkmDEPRRQH4KWXEzVFZSJ9OB9lY6AagtVj5Tf2dYTqPtGuN0FGPGK3WpfKlO
+vzY2X5og0JsOVzyfSStGlegU+GkAHHMvUxbNHOSyOlNfL1tsX9IVohKMPjQVDRw3Lxz695GotVC
6yuyu+xaf3m6J759HdQNSTIUBZDirGI2z1me9KUn3ddo77uNuNGqdVcgegdWSvmFZV69KBz1TSwd
C6FRaKsOWaJcrcR6dz0z+xjYf18N20GUaLRClf1aQQNNVeTOjOV7ryUerJAYJoHF77GiwWqe9FVh
2dUCPyr6hSEbGYMxQoiygJLf2El/Ak2pg/DlU/YrcY0zyGnMH+VuX3mbqIMUiK0DunYL3qjgjPCg
RRwWrnxq5VKYgRvzvz9hllyOgSCMkvGxw3pHRtDEMo4RYKv0OeuBdi/kbZasw/TAQURNVl9LsMmF
qSvcqPjZ0uCDRVXfY9wNszrV7/Rk4/dPGGsaV3GplyLG55XOPn2sCW3UViFB6m1yoAh/lN2yeoUa
Kh78nbk1XkocVEbmYTa3dou1pHk3iaVH2l0S2+jT4vLRmQyAFs1bDMYLjEyANKwjo/hWgAi9GdKX
Trwv2/Xf2ywXJtOcYUtU4KigQ/1N5buRw7RgsibdW0gqYq+NchwJRpC/RyMyVeNtj8y5tEi2AFTo
nG+7bgUFvMHn6kzDdXw9FzflCNh2GdRu7NaPJIl09vvGBfnYDM6VxV7cDhYyN8AHaJp93BSfAk5Z
9EV6blsWi+sIuDQ0hnx8G1wai2fr0E2O1tlNf2o32k75ZSnrEfAWzRQBaoIdaDbU9RFLCrLtFtXT
FxkI3yFgVvcvbIMvVUVARA3FkiwC5DybE0q/M/xQlO9HAZsqR4+2QBUxg8GCSFWZ3jMbnb4wJnAo
K3N55CnRiQY3yIBlsERrfY2qOsK5a/xDJinC+poqnXbpXZJuYgVOAxIV8umff3qX/iAYfY5u0D0d
z9rxlWNdrWOEP2jhjspTIdx17xITuwSHG+V3ku6YUmNfDwGF19w6+jsqCIBbmQ3EzU0NR8Vbatad
CkEN3edtfKNbv0J1a41bU31K9Pu+vocOa7jGET8kK7+DJD3aVMkB5KWfE8yPK+rKXflR1s3i30SU
UtFFkvkQ82hssOMtXwzU++g94Qdhb4HtDtKIZX6rx1tGVGRI4UIeHkd1X/5OFaB/WBU5Qeyi/IzW
S402knI7hFOLSq5t/yApG3ThhQUeIEY7OVNqk8LSklqspyubQCy2a3zglmK+aY89Pi6mo2GtwvQQ
UA0AjgKmEQCowaQLTyBe6KMD8SESbL+YXJDSBgb2ogW4dq2Vq3y/MkE6InOvGaS56BTPrgIhanQp
y2Pw5hFm4k6CL0lxbFGfoKPxYimMc9CXMF7rZ3HDl6kgYjYcld2Ih43IiR8W55vkrl4Na/IIjIJl
2dVR4JMWHXrkf2TJ9ZTbs7Tz6zvlGnDHmEL816/4demzK2Coz1WoC2l5GvFIM29LxPBLpN5xIVoV
MZ5O7NeOWCTob7RKTQRUIN8PBJ+jBklbggIgoVlUPVv9U6r+jOnC+EdBotWl3KPxjc7ToNjSVuIm
thYCKfcRGW5tG9+f/cVCfkFWbZqt3efPU7cLpxrPOlbjk5cjRbMS+J5Ju210N5U2af8olwfZ2lC5
WvU+lw4FYiCqy7BwiZvzyStPMkqGiGuBn5ahAf/fa9jpPaGABxIDoJk5O89SFI7S2SjKk17tqwLX
bXjvD83IIeVutNNfhRPUL1Lybkg/Rjv5nS3jFd2IvwfoCyXe10VMCdKnoJJ7cjEWTVmexC0lrPEW
jRtJvCvwby9w8O7psNrVq+DSmgc+NDKqLd4GfR3g4gMuzqFFDNpGB1LoXlnX97R5WpfBOAPF1wmC
9XVdQ5KoYZ4E5amw8LwGvg5txulQx07gLCzIKBDDaj0nbRm7goLDZmeatQjtr9I2olUJ4aZqn/6+
pgvZM4xA8L0ywBkTr8xZCaUwaqoTCEknpht+tbQoHPKlAn7HUfV9t0S7rsY2DbwsVjF/f/SFXsPX
R88zaMvT9MIQyxP9DsF31PC5DBZmuRBAQOPBPS4szfXkVY9xwU7/k72mJwzj/jSvFSVFsMQeIcv2
oQSdZRsZbhjayqsHgQbSyN44pj+bTbHs/5jqRiVhOTClknIGqb/C9M2PlvIuZYwuX7Gk/chl51EC
ghTRjasMxs3sZYZxnSZ5xiHrl7H2O5+EYHzLoWDLzyuDzhawHKM/JfIqxrXMvy2yU1f8rpSth72b
x6APawbtqR52YWrH1aaGxjthhwyXdrT6xFzbJleO7ZA8rW+wrnvM8gpLpZvK2oj5D91cB2awELY5
cvp0fkPYYsxgJHeqTa+1Ky5wB60PdDM+8kyLvgGe6lBEq0hEKE0lMD8n6coaliPeoVDZAAqCEvR6
2e7wGqDoMYoWZ7t1hpNZXdySV8Y3tAOY9DPwtAsfnwg3Ugrbo79dqg9qNLi5cvSKg9Q9BuUR24Cq
Wgf1WvUOjX6vQCy9XmtfUCjh9xiAW6Y8iat6FrhUKzZChO+q0wTgOuNjocN0xxxOXpnVsgoBwfh3
Re/wK6uMUVy0QbKLlGk/ijeBeIv4Cb4odFmLWwZ1I0cG9n5g9/BCzqsh/9Mkz23OFItE/HzkYy+l
G2bjfWCb+Mh5jP2MCClq/2aoHnJAdGn1hJKic5Y4A95NqaH6xgqC8P6MiMm4zMunxPsV5juRtiQk
t+skVtD9Fy481Zh4Y5phfJ8J14mITVWnVKdmm25oHPVkJ7jOlQzshp4UEZVWTX1Cprpfj7SK2j0a
0s0k5dLv2vw2R4llkpIdtZ+dcOPlNwLlhAzSyruP8dk73w/eTdFg3FFvo2STV26K9p+OO21v0LJH
F5ILPsVwlF5ih+zaKFYYAKJY1N5l0VtcJw7qsw0CIx3KoozOjUekYX+AyyijyZV5vIsxgS7F2055
SqoXtXwxAJKcQfsic5UBDBkeaEtqmKR8kJTl+yLWnED9BXJsUg49aeZdrx2Z8XSblBZa5u+0jm+b
Ppfy0cBBM5YQGpRXg7cCzoC2FoXe7wKmIcPxcUcajR8OWBK/3abxpux/+u1LroP2ltbt8T+yfmDn
mgDJJhSniKDZ7FbJfKnIg2jauR0SyTtEuidQt8VFB6jF9HcS2v+0Bv8evS/Me74+dpYRldwm7A8e
OzkNFPl7TEuSUdgKzRubH2s4RsSHXer+Tl5fZWRd2p2wOhQqRjiYwLm//uZaVCEvh1Z1it7HJaLV
zyJsmXLRO9q+vg0nGvqpt8cB78TbRqY9gHKGRT1D3fP3t3BBB8Fi0iNJXOoIU5Dgf12ILNUZaSEL
QUFlIkYB3VOoRxb5HegwESaxLZ/gTKOvhZWvMxHUBogAyxGqgnelLr3Az53WouocZv6iE/Z1LYZX
Sb3gsRaMLRhaty9+taA+QsL61bpX7iN/lUEweJK21QPIvHVkokpxbVh5MZ/4vIhZ7pWczx35D4sw
kEd3ZTtZQxpyMLjDIxhrxNA1768JGF7AMH/94bOP0BWVoY4qzyTfNHJkuwiXxNpNFxkLcF9DsS6H
t7S9aSKnRARe3vBKbPMHyK3fdLsreW/AbrJxC8vsRLKZbkSjw7BbyfZJi2D8FGHBNXrxkbpSE9bX
7tKPumeeNiAhNxXpdECMuQxoJJuDEAusH6pbvKWZuhKQ3AwBrmK9ikX39ev7QkuLV/bpkVOp9ilF
HsMg6srEm65vwUAUwulGG3bQiGqz6XpQh+hjopvQgAVwQfxog6M2KO6J+6lGLrJ12zoYYMo7AqcP
+R4b7j/ZLe2QKzniBSLA13XODnpFpyXTStZZO5bqBj8tCWN7G6hI9wrLiW4QYIuWZgDD1GnwQP8H
6TMuxGsESHPaQ9++EQNu3hk3IiSOry8s0yxZVThiJ+j26JTlzcoiF+l39fis1Vsk44qFlTl1sRUx
WClxuYluIe/n2ko2XFW7yzFzM3ixN7q+T0E/jhugQyZaGrCucE4GVBeuG20nTjBn6QHk7QqEsp7f
JG58m5D2UU7yfxNvEtB4XPdLywWz/BTKtuAWjrY1kq0krmNyrY92u1gcsuIYvwP/9JH1y8Slojnp
Cs0AzcMVmtrPZ4QghataoHspP6rPCNVXSJAMKNfhm3qVz3ExXn96e7PLwrAMs/cs3l6OBwK67OiY
LbOf/R7dObyK8gnhhLRPzaF12WdUwgiHnWHHe3+uxOvvyF/206eFaF8/ozZWQlmoLETiQI+H0V9h
xmbgAsIMeqF2ixpI1f35FhzWT6ryupjcm7Un5KDD90nLJ3atTQXIQnWS2/BR+X1ldRdfE0Itk6oZ
uag22+1dnsCxFacIjiEHbsu2oq8m6/XSGTFWxlMn+QM2NViQ84PwKEf6cmvNNhqH2Te323+gTMXb
+rSeWYXWyKqP+zHrgVj50OiLFkOEg7GepqM5IzfaFiiXqIw5QH//unaVXGCsoaNPl8gk/YSdMsfJ
i1pY14HhoV9erg0gAICfnDOWgq6pnJiiwvffAcMiMwfG0zV3nVwvMJSOjFWb7RS7gK9yFR6nXdo/
WKlC1VUVZk76bP+YRdVWg2kWE+aKvZyfHaV0xKfhpvsjmcecFHcMfmglzUlFAppMU72VF4N6qjGM
qFYKGgfNsAhuyr236h+yY/ao350zR63tfsD3Y/LHRacQ8ixaroPgKD7COzTwXKwTyjMF1LaLH4z8
Z5Sg7f/UIo6IEleBqqDTgIlr70zATQUol+4Yt259fvOvDdsu5hgWUEw8azSaGPN2gRgLmt8SRMj6
ptu9YkRTL8e+s7UzVS1dSiU64H7sHRg2QV0+IytLEtiZRw8ekaUo15npl84Mhh0MlwAtIMoxz3pE
YxCqVClP8V5fGctiVa7H7eQUMYl/XN2TU6CaXQOyqNP1tyRmzt+GjZ0Xxr5g0MLBdAIpnHFZZLuy
eimHk7bslGXxGjogruhX78d0208XOGWAnCx7caPG0+W59Cv771HjUsoli8iyT1oA0vcJW+B1Ye9N
baUx+ZFujKXS/zk7BX6LxmaKWdZ5o6JeDqHjyuV89cGzqF4XZcuV6JeEhxQzajoW8S1lvJNJ/mLi
Mia6mywL4GbK5j/5yfCETXkqfGhbfQ3j4aBHVSGzDcFZI/kDbgt6sJZ/oDZiQKk2xkJXD79+6eNL
IiNvlWLLBI339alxJWRVkPNUdeWvCc0qEg8+PpLbSh3cAJ38utml0Q9x0Ch812GdOXq/ScBpoG8r
2PIfC48TWmr8b7F7xiZc5Ar+CaUJNIexVqD3U7PZ4JjfGWlSfXoghemawEZN9kDTvDxkgvxQ4H45
qDYkLawNO3HfKzsvOY7Bn66u3bQDoxW4ltYt4lcFI5HcQVMMrxztLj5cy7svBWgsQP55H7MkMmwF
Ix8Ei2BIDGQORnSj9U3TCgWiX13riiXQcBhokEZifSH8wQtDsbvfieh4sKtw2IP98PeNcakUkGVu
z2nignvPvP/sV5oilIIx5bXGi6C5Mb7rZ3gKQGeoQ5SFhRsJrXtbex1HJxdwtXVFxuIereDpSguy
W7DEIDzCjQwetVyO0CDxTuseEKYWzWWaLbscbnAIovfKoEi+tLs+L30KdJ9SclnOhXOZmGSY1R7P
8hiGCv6eqwg4mu9abwjjVNgCAHeG5oPUC9ZRYDmB1snchEgzUlrlqF5fOeOXEnCsvGksWDoqFcq8
u9DWrSqXPS90CvipamNmegzxO8QjlYnSYwRMajJ8R3PYVYNl/3gdQWBMx2oecz8vYRZmhkTo+0Zi
CVNrrt6o2Jyu01vAFjg09XQ2Xj04gx+qGb23MJ/QKcKJmrn8shtxEl10rwLkJ5lpDXi5bpN0LjoC
oX7wo5u6Znb0k+MawPiYPJCmn5Wc7+EziaT0uIZaz4ANx3cULWjNb8vQnqy98xtvh7qO/5a+diqo
bnbZgpIxiw9Z/KIqyqKg6RAO27xx0FJSED7s1gVvCtVv3bkOg7pUzH35RrO4lBvN/3yjwoWps8mO
bPIHoVkg5BDRlXs/351/mD/hIBQH4wbMhbWIHiiWMK0SX8x65eOdsSiWqLpvgE+oV5ril1IGTGEM
EYAWYZM99HVf13kfZ5mls6/fwR14yWn0bquACmoiOYZQHxwkTjsB1tEhQSMPxOVCC+/a6A7Niav3
94Uy7sti5nsp6MsuOLOXqneIAYsSoWAkVKL9gQYSK5Iz+7zUxR3+A1AHvFu1XwZ3aMBmmzyIcVG1
rg0WL9AtsEIzxUmakeIS6vLXt6NV9cTAZkHnfXBjveBqnuPZkywtuE+/JXMrFFu896YucTYJdyn+
Pj0hs2Tmex1bKLrO5IggsexcfwVhIN0wJR3vk3AHyVeBWSfeatldYKwhQffvcNaGBzUHYUEBCl/+
gV6yWG30l2Epb5B6LX/pm/sGixYsvLO1wUSFpmzOkGxhAC4THTSqD5Wy1tCoKJ/Pf3wRgSm7hl8I
6vpJpnkrIDLv1spzzBTHGF7y7kHR7obYWliArrEPsOCteY5+bYddmCt/eYezyOnlTRw2Ce+wXQJm
ho0ROLm4x0IFo7MFQN3sdkIcP4e/86UAPF5f1E8KnDREfdroZjLUgQp45SK6QDElTRYVTdRRqYaQ
Ptv1Uhude6zPqhOkAixxbFPEot49402MNus7PJZxojH7LlN9Q1vQ5/mJ2GPBwOtNLzYekgt4f03Z
W42JuVRszGvaa/JUS86j6ucFzk6C4ptS0IssMA0WsezIJG5YACbP6TJ7bNeMTeFiN6vJP6G4HR59
t17I0t5A0xuT6bPrOwqehk41ONE1ebOLaQWptQKPXsSm8ltGXwWWGcSMYuTYof5FtIfMWd4qtHd6
F7wqfmie0/fwQ1Fm7mQn8e8aIyDa3QOvwmgLi+ez9efvicUFEgbf89OiZntM8nNJUgwWVbk6yjN2
W9tp9BjX5HJcyMumuRU6CvNqNwRP4Kas6ATCXnT0HdI64rlZCMlJs7E4Zc4ZoIqJTFnZ/GiDK/P3
i8H28zJn2y4aBrmTz3zVdsl8OcFJYXyGQ9zdJ1t6ij9g1SZ0q6gyS9ChMXI6FElSv73qZnJBnnN6
X+TmpMnIL8xHoWIvF2JvttXJp1+GpreKMxwmuwvxNd+o7pmm1nhvnmRlkRymwaa3x1OdGcxCDXdi
C7/9jrl4DRC/gR2XvuIHoZ5/DPk6URYNoOOXwLGuQrAvoNC+rnnW7pDMylPHac2T/ZFUHy06VfEt
StzRUw2xq8N8p1Kfi2zZ0j33trl1EqQHMBsO0AonICTKy1jfA/fBPOJPphmLkI4SeIvm+eo9Nl0L
89NrMHKASwKWHWDl12sDrxe5TdJyWipavtMIhmkrmg3m1o8cAUovJgmB5jbDjZ8QudHiEtea4SbN
Urkmd3zBxcfCk+KftcwiyZi3gwiDdMrPMpMsEeLPGccaNzivR2wbp7lH6XQlPDh3ApGVNf2B/d+P
p3Qpmn1ewywF6qtREsWhnva9wn2+DLV1j03Eip+875wocOTywJwu/GgOq8Xp74+/eOxo2OGrS9BC
mm9Wj1rVOQjP8ccraNy4dmnagdinLENdo9olqHumd/5w6kC+7nEdl9DZEmN0EgT7WsJ++U38s5S5
xFAh90XOv6eEXVqOtasSEm1V2YEMcFE46tH22keV42uY8PjZ5nytaXjxFBmwiZFGpTaU5iffk8RW
TeK8On3Ya5FgneEkYNKgYU6ZPQYYDsTociZEwLO6UuuVke5yxCya6HFo0OuAj2d7N3mzQXTUOu8K
dZxmLoX8WIe/zvF/AONm82oSCBh071nwrOV67j1DiYaQa7DB83Sl5cfBTm6MpfTL2xvg4CaVtESF
skvCFC60dwvTHGoeH97U5NkDuB7YuX1lO00n5tvp/rSoWSDSIlQu04xFeX8qbG6ZSVOjNud1Lf+a
NLYReWCqENn5FOEdJE/MW7Ox8fRBXQ+/EQwC9PRaZX15i39a02yLR/KYmJYYk6jC+EX2FjVZ6EkL
JnyuoK269gDzAgzsIuGsMYenItSrf1HsXGw6AUiA70FT2KQ5/DXyyX5sZo3HOipwgEx8ZTcXMZt0
gxqfBNjqAQIl/2JidrEQ/vzcebPDirOqTBMiTJ4vPNDQtzT/blQ3W2m4I/7wgHEhebglb4PKNrom
6piWK5L7ra5Ov6dX/X17mGxaU0KMcz6LUgaaUENyrk6TXVy1QtT3LtqmS1pKBR1pQKOL9pdK1ZLu
8Ry4JS2JygfzdnLd7daq+LPG2thwJaCgtG2dv2/dC3BXzpPO1ABZS5ntMqtncqvLvXr0p7UhxEh9
vUIsNTcPuYSez0MQoVWJww0OSwdN3xpoiMWwUglV2L0Zsq1pWwSkobolwaJArKfhUnM767Y2HE3b
RaBFKKyZfImvoOvRTEmz95ihv3iL5xjHkELJOsn5mxqdNOk9BFaC0sYgukG5Q15ZEjZKCEMGOz9j
YVW3+YBupXrThbeY41z9SBdu6I8ISBYETcaav4hCDgq9akBCTo0TExgRspP6qioes/ZHIO/QhE6Y
4U0DlKTZadj+WojVu6KHlUT74NdX6pFLcI0vy5nlr0ZGkciWKU9NufTRU11OM/AuXCnpOnfJYWpa
tQwAjY12jVP4UeDPtiseZKKqwGzDUu8DrvmpsYUuf5LlYomshR3EJzm4zR2sc5Slbz7r3S/PXyq5
o4FadeOlBp9fgZy+Nh2mCMtaWTELyeqNVS57N5PvTP/OEyGCp8lOBD9/B7H97/v30jFnAI84lSzi
lP7tJi8HWIgy9esp9d0WsjXokink4mdqOQZsfneaE/7ubYZemGSTVjEPx+zuWv14Kcx9Xsf8GveV
NE/qXi9PWezU1uJjtGFnf4LVlIgSaUD1Xe9wXyq9vjx1dnoLugk5qF46+tZtQZsh3YBNRde5fwIe
rjrmZOT7oarJyRztUrixpE3QbM3YRuzEsTZBdaW2v7xv//keHzi1T5snaA2pRFqtJLHz1y0aeWxb
vCU4w/QdfRsvwWncr3SL8ff/byfM0epNHstGIGug1Tm1T318H8GxPN+KORop/03KVUR8cRyNLmO/
8AVyO5y8PG91PeJL4nTjfztD6DZ+JJiMnWZpCoL3YyCHfXmq2I3I1dT3UrQXkGWAGsxlfLa9Q3Rj
jp4TB07cuAATrWGX5KPbdTBlzgkQuhs8bOiFq8jDVZtUOIgA1YW7EkohGhb52U0K8KXpbRI+Z+9n
rnZjIR+Fkzxg8O5iXLFOjjnIrmjVoexVrsrkgH2ZpJQoQS+xSxX8JYoYhbEhgEU1+m3g5wAkbGt0
GizLRdEK3SY5fcyDB9I+z4NhPinzpahggngY3XP5p4w31CkV83/u8HqJSTtwVlH3UY8IwnblV4dB
wHK4Q6SmrJxB+NmMz7G0Huq1qdpKv+n0lURDQPpVmHRgd/Uj0xDth4pQmURPD0QGhhbgaZVr7lEf
aLNvH0fHCH3KeKdG3teUJInrUJYSFVy3IqLf9gRfbTKxygI7WCfMq6ODkW3FTfFmjIvu7vxkHK1V
hZLd7/CmWfJauPue4J83S2SQIExuUDS5YdCw1h/Na1Yp33vFlkhfCogyTUeTCcksjavbNkQ/3igo
HBNo/DIi+9iGnsw7LuHsp/KQv0xC/FILjK00gXquPJpjwZ2BTR0QGytdGWjLj8fpto0FjJwd6aqt
+7fs9+sS56HPqAatsXKWaLaMlcpNvsxAMMKAp7amV7BpHhIU2JbltQd/mCh++Y6zB8+in8D85Vyk
Cg/GcePcn6pApT18OEftos87AGDkVvT4kx09ID7bxKCOEjRizEWgLxGYQOkzrNdoo9hWsAwduV9Z
IkcRIQcwZK4JJuAYx8916kKgdQRGTMo+EA6m/F6n7x2gm0S8C8xfcaLaDQCe6gXPycFRftKhd3L1
SqL2HXQ2+7GzhGBI4y7F6rs46Yfgvp3mthvvgR/wRNdYcQdEaN2/B1SqqXkQmx4pwXtg4/Ff5kEM
UWxB7cq+ONERjjM47TdoPlJIYJBUxFtReA4Sda2gI5G1C3NIFuhPee/B/ctZdtR3AxKr5i0nFnxj
l5pbm2tdOqBTJe21fdE6WN+lsCuhjmFY3S3JKjcq9AmIUY2dyY73AsYI9QQf6uNwsqRVbziZvCiM
xPGhB4BEPwCmwA0ceaJhA4h3oHuCiEm9Hc7OT7RfBnMtmXZUOsA5pWCTNZs2e87EXYg7M1pyUrYt
YwIUrfLG0Zfpa308D04tb5pkj3SZ6B31lFNzfiVZqFGu871d601W0tlzgcX2g3GlI/J9nDi9bP4F
Dccw4EXPDnqcKWXeVaACzEcL8oa61BQ7nyxgl80qhd+hrtNThL8Gir/sPEQDTNuI1yrF5uDIAMw2
0TuCYNc4YN9p01+X9XEGP93n/TAQLDuhOEnlS6+vC4/CVl32zggJ2cFn/oxWjOC0tMP7bYleob/g
Mkic8D5lvC6t5QoE9vYMcn5Szdbv/75FvzfFZ6ubRYBQBlSg0Ms6WbC7aL5XG7r1tnCvOOzFfHk2
F6q4i0yXm7/FPmthreCmSagIGU56jwHPhO6ohbUPXfIazOP7RGG2ttmBtao2R7gatEXGdY1cnLER
sb0RXDE7LyREW7zbMKAWPhVQqugBpptUWdNfxdKLfnSwVyWnw8Cv5zr/4TUvQ/PSAk5eMKO8VvpI
0333LY7+s/Xm9WlUaUY9SHxjRC29rThBAkhin+tF1O2i2FbfJl4+ol6Gt/779/veivx4RxYGFbom
wTifpUl5VmajZ0YTTe9eaneNm4OHCbZVeHMuVyKkgrf2XXs3nurALkVMYq923z6O1fff/s8KZq2b
cuyTtBLhOAYeiuogKtu3YSSw+Ie6lxa6d+oQJvLlH0r86vHhxgCWfkNMwZUzeW05oKaxK+CItKA1
V8JwUoTbAYaPfxTrNw/nMrV49+HLI9xRH/pmK9UbUfshaWtfXwqMdA3bi9zi0T/2k2RkAZm7gDOY
HiT/Nc9eauuYHdCJqvotWMtT+KtC5/FIV7KWb8lkLf6siW7U5AuAzrMjvfZ2gScz6Rpy20+YH9r+
A4JYKIIg+yl3z5r3zE2JzeBPzop9PmpoysPcevAxXwufm5XvjtHxzXidBln67uwWJBN98Psc1Quy
pVR86Ztb/RnQm+iUK8MpXBRYz5HjyY9jvtfEF9yH0vTXkL2ER/WmERCcZOyuQr2oYCpnjkXeO8KR
adCdhLFTmg6ONItMv0cayByXloGyKQHl1SNtDPLbSSEYRVUEJPmz5+11pML3om3afoqFWqFmKAp4
ia+JYFyqfZVLVLryoXbyxI5MZzhMfgvapCyE9Tl62Ne1r761g2ZPnfKpTyE1rQUxL0Oemr99mA8b
COpOws/vvQpG8kAuV36gJs4gKDfjrl2gaVt5B2tr+ccAs9qiPzFMA37br9GPK6WXf4Gb+zaina1x
liKnZ983opE1TqMK2j+rqazu117kFFv2LZAlV13UeEKjSWBzRUG3cRk3U5Fs+Rt740qgmALBt2P6
6UvNunkVjKJKnb4U85M9vLU8+FkVd9AGpvoS1Zwtwm4aonvVpjLvPyx9/r6A7/Ox2QuZRapKUFQ5
GliAuuqFLaQikT7XNDeIUI8010Wy1p5b8yg1d7H0K8MwomNnj+1K7FclOLfS7gM8eV3LLoMN+p20
p6tJFPBw5l6Sowej3YjxUVQ3grSbvBvP3p3sOQENnmtvctrTf3uTs4DXRpqnC1B9eZOIIeDG4aCD
b2uHtODQTx5QV2Pst1p4enU0gCcbA5LrOUo60MQi0lNgZ9DIjVsVQR59RR/4kaQlRTzAgcJrW4WN
kD5SOGTui79/uu9Nkun5YEAV7HrF7xhYXejqxALjC724S10g5HW8hCGXj8uqdyqYapBnwxZXh44r
F+q25xqCG+Z3DVCLdIEwvuSm7cPfF/W9yTZb1Owz5FVZnCv+k74rqUqmbg1hS7fNww6s3lPjTRME
yAYWnmn1TsDpJemwpAFn2O9Cke4snXzhlYTV9hGXTqRF3h9V/YD5pxfCK0PNByPHq1PMi5Hr05uc
5agi+jWyhm0bh0B+54IbBhsDZO336Pgh2OKzXoJtWflbMClT2wtSZr/EdVLCCj4EDf2ApSge8DQO
Ier16FwBfMUTSbn2wS8Gr/9dpvFR13wKsE2vntOzyjI/LEMicRPpRIYlRQgz7QBxrhth8QGbAA9D
oddUa5TwhHBd4ViN5rmNeHtEYfIv6GcXD9+nlc3y1bofva4N+ep0XIx1jSG5sB2dUnES+Dn+fqR5
EuqrZBV6oPPue31XJ26aPxWbDCa8SVWKqXFsX53+X87yP61rlqsmfYilxRTd0GMGmwjQDB63+Sh6
J1DCZ9vAK2OCSbfl0vAPhbWxwm3ZPJKK4j5tx+dNWjBKXnhXHbfUC5+SLQV610IQhRR1dg/pnVkK
TcsLmwRTHU15immmkc7ES19eBYwhQXcytLVcX1ga4qEoN5gKNKXjvY3VEhRg8icJaIJtuhTdAiev
1kO1pGqh9n9GfhPDjvyh9I8qciuAIvVoP7GRKrKYVa3fqZ5joed9paz+WPIsAH/5SbOrTJlipM5s
6pRwdqxFpe+0ZiWTb+qwfbYQDv6Ls/PabVzb0vUTEWAOtyJFZcuWHOuGcLmqmHPm05+P1Qe9bVld
ajSwsLDC3otT5JxjjvCHwUksXnqgrRPPqVAkb1e6dkoJUoi8eSqD4RWiwpXdz/3/W9eD+v16+LK6
i3vOy/xutOr5hbvq1ofw/DzfsDgj4tQEvWWROqHb3ZKV+d7Fn7WEZog28zGGDpdam4moBWIl89RM
mvujRQU8gsgMEgYiTbyMzv6TZaMWMKTLElwfMpHoptjRjNiUb0a5K7nGl8VcHAZUiLt21FjMPAmC
Owb0SwKz6ztcHZwLc8JsDqEXQd/SMUp2zWjHUN16KPPuaNJ7d5pVJru1NIumPCWYDrz9++74Ptq9
eFuXaWuUe50pskCMEAZtWd2TawShUy+Ul8Bdyb/ovsVrbjL6KWjLg49GIDXrbuzj713Ui1XMO+lT
lAUz4MsQ7CoSCcP42dQPNKjxxcHBINh6EfOGwkHNSheLRYSjjroBAxa4Y8ZVf0Y1v49dHXcBb0bQ
C0tfBmayV92I/+fsQfyAQL0MzTHe+EqDriOC1Euxv9FyuZb+K/S1QDuZs4bVJSthVLu0quLmvz40
bEriHr3LJ1Sp4VNudIx7GcDecvC5Fms/P/UvHuPTexuNycpCn6dazV8YEFOqvHnCDdlKXKtdVY80
Me3gjMPWD1ACCtx1Qd8p+J3oANvRInKbYNuojtzcArRfjbX/eR1/W9GfFqZGuq8WKh80oacsVQ+G
ccrbk1oBPD5oqEUgdmNrP7EsXcbou8lvVXxmHCrd1Sg/YFCwMtDzQhzp+RZ1/Vqu9OWNXRxIM7Bi
SQp4Y9qiNJFJ08ZdF9MgObThIYMVMC3y7qBiFiQyLu5srykXjCmYS2unYI2JT3Q3aQ5pR8AtVc/G
kIG513LRCUZb6jcjExD+8a0w8l0edj4fn17nxSk1SzXNY4HX2SCuiEbvrpQPgb9Tl/FD4IQcD+To
9wpwdUzEiOZD+VSN25u9nSvXjYTcACN+C9VNkdH212M6ca936qSLZ3E8NNbBUD+k4rFptiL8UuqW
Ytc0m8b7iPq7OMU8rCQ9ouwQxuc+ChdyNC6E6XcHElF79KOD+i5nZ2B2pYy5lWtUTlna/FlWHmrw
+wXFqaR/oP+GXEQSnUbhzCB9ku7kYNO158rcTtKHT2XN3zfIGs56UBlUpBciQZMuxBIjlHXuvc+C
wQkN+xGxby2E/ApNwNvK3D64BJXCD6Pe0xkO0DDWlkCihYkU5KWgNxsPcNsOQrGvzH0XOT1qK6A5
Y2w57EZ/GdtdKKwGTBCgalYHKF4ID6PHlYywNObhVgcaLl8kYGkn4vmq7FddsssMmhU/BnNXZS9C
8pIpWxm8WLAS4/cUGoouPEHYqkrX8jcoc+Xpa1udK+Uc6lulLmzgG7hVZsNWCZFQf/n3RfB92GpJ
pmGg5oIvEeIfl+2zKiqVTBjV7NzMSVHD96IBj9Z68Wt8Srkx400Kx6jbp+5NB6/vweLroy/ql7Yf
5TGelIz+GCwPuT0JwVKjEUEDB7TKItyI/spSHvB5o8/PyPLG7XP1p5uoMsGgw0T0G7GzSXyrrEYr
O6tYtEC2rdeybblzoioZi2qE/mGiHEfb0MYhq17/+8VfKSkltLL+8/SLHE5PUlmcRiM7+1gu+A9y
/SGVR03bSKErJ6spPgJGWPS0xpfCKjLsgYESQ7ggXbPfzdQefrC2G5nbdyoVmwFfEEuSJAWzqsup
ph42Fo4yFXQDDXh6BS1guivZfAgJGq4mLiDPQAPO+GeW2zV/sNCuw/sWmTMai5kAd0C39fqYYO/o
NXbU3JdzuTn9wSIeBZZ4BcfDckaUEzMMldUYb4zmfhRelc5wY9rW/37B6vc0dP4x7G1F5I9vvDBV
gbunW3l2FlfSa7yediKU5pcKsiTjLl06++FzGH7o3kmWewa38UJ1rNUcRs0cgVFbKRdK5lhUwYBZ
xTm8T29TlTjig4mO2yJqVv14UNN1/LMU2R0Q73onEHf4/QkLwf33bzHm6+lrwv/1t1xcX5rYWY2i
ZRmJkuQia+JWIW2I5CDJ7+amYcqP8W3l4WQmL2M1cpRii07tQQjePOH3QDpkChp+ESTe/1+RRI+O
obkwmP/SN3lTEXeYyhW84+lpPOegdp/KY1s4+AOhGJI8SE/g14uH7AejhKzVsC5ivrDWmqPwq0dR
41S91n+soxivUTNaxdnE5/4T+FsN3R25+722/HWA+AZjnVBxhMdb+LMrY0151lijL0N7iPruot7o
pSTI1STLzx7QOPpRJP5k/RkEerdHcpBj7f0vfNOuXM48Fs6+rKKYJH0rOCJav6OS1zk9IYEkS7xT
7TRcZ+paF9ZYhuBCKGy18QjyXlnS9seDY9gX+TsOQv/eHN9F1UCa0ZYSZ2tTbudLgnbTt70Ul1V5
DlU3oww1UEFBDR/KAlrQqN2BrlDs8Tl6FXHlUKElLLxisZDvpzs/cQXaBB/WQaaTWDndNs9spkdm
6YzSImhdCQwFuSxEW1AfwjsdBFdkgho6/S/uxDHfCN1yip6raJWpSIWu/v3LrlQpsjTTvCVJR2lD
Ey9K9yQt/AhoFr/sj7zFB+hAyU1ipty10VL+lcyuRDZT5HX/MvW2nPHynfHGGq5+5s9ruIjTppi3
Vqql5dkX9oXyOzPWMJ1UWlX+g+ko3r7vXkbhwRJX3RJeCiPKVYTgoPn8f3oV6BAo8NBVhEcucrDE
yJU+jgBxCD20hPsOszTIq1Q8f9QlBlUpFQCeMm7cE45ldN3L8mGSD+JaRI321tDtLx/nazyaP8x/
VnNRuFXknO1QBOW5CnEIc1ML8ettTgu/Rdx/YCbjlPrOgwCPUq5p0P3303W7MkyXLGpuAeEXwZwL
MQ6Rjzi+ZuIK9TiCBfY090mbLtBF0FAEJRiX8s+YMrisViljg5uTlCvgGH4JPHp2Fy0iDBq/vlct
lsZBa4ziHD4nj8n95N+PNFLJdsadKB3MZGFg4Zw/tdGqBBgz6wxYqxAfmwT8lC0cgG/uTeWnkaO/
Tt2OvxwzRzt8+ffX1783/b6u8iJVMq1Eh46iFefsVdQWQv8iTutcPIzpMsaj3bSbbmG9Ko72UrdO
rsNUWgjWTK3R8rWEOIS26SCj05l/zTEV2NH5+pEeQjjaCGAiItt771Z+Z2JHkriIbIQba1pAEHpt
95nuhr8QzlWSxTLYqTuy+vsuuheinZocTI6hnaIHIezqn9av8OetOvdv8vltm336OBfN4rLNptjI
+Dhce6TX77PkPPNEKbLwOnUYgLNpJBoXBqcOtyK5CW4kEdcj0H9W8Ffq/FNBmxVKEOkTK+jBrCF/
gTILLohzo9otu+WMdxuOSOpi3kIFFupHCaahjaXnzSJs/sL/eBWXDDnc3mevb6s4Y4AHmBtGF88M
HMmZQb1/tVkS8SDq6+GP7g4o/9xkKPy9Rr+vAEs2mosMuy+Dsdor0Sg0fXHGpt1qEKvZYkoTBQCd
Hz2Z4g2cd/Mz0XCB8ldh9aEGByO1JRnnvVUE/R/IYL0D4dEB7muJAdSHUJXteIKz7VZ3xoAFIF2d
BZ5BPUhvX7yXBdUeq02UQKuRF6juacGhMXb9XlomVLnSUfvwsbfAYxS1qrN+CgOon81dFTnj6d/n
7wpIREb8RBR5yToEz0vuVRCgFTm0cnFW1V3eO8WmCZ2mW9W4banvRXNHmGD2b9m9eleNz4o4Lurw
2TSOxLFMfpuWqrfRjUOMYZbX92QHuNpEy/jGZr16XDTYp7SjyOC/Af0SUUitamqLc/4HwCTGLIsE
qh8K+8j/R/qOXvY8nsPolhiMm/YtyacrBdX8lv77+ZcovrSrksZTq/m4jhQ162m4J3ba4xvEeesJ
x5955t/j5NtBn79Ru1zpxPFw+JiWyJQQvY6LXEELZ/JtHRfUU3e+cO8jIr/0l+bG4nHpwtBJ7oEA
sElvlZHfJ1rzg7Ej1E2aNei5fb1BKrMNglIb2RsP3kN5V2NHATnDrnbiJtyo8FNmQ9Bk26/rtX/j
XrhSRKJIJIGyJ0MBh3pZvXcF9MUg7ilhVzGW8jZQqqp6KfV7f3gwo3spfszzU9gdkMolc3NKnJwQ
FArfpOhZnT7mA9OIuza4Ua5cQQOxLBSh8Qrhc3zzvcq0dsoZns2psf5HLncwweR3TgcqBKjjsAfH
ieC1VQQusRuH4GpqgjLOzIiFJwOg/+vn6NvCaBSzyc65t4xp9dXLOl6nJ+kRjkwt/DajlVg+ad5b
Bqe0O+rBdvTRJ7MLZSn8hKv2hDWWjGU208W/BMZAAvT3B6e60VuEr+ZPc3I6cwlKQejWQ/E0yk+F
v46zdT7cOs5X7x4EAmWFInb2Obm4/RJNjNow61EMtkUbC4fSwrb6IMYNqIlDOr4CmADsAZEcR6Vq
NeXk9d6ukncoTWIDeCMCXslAcDkntKDcTy5+ebwypaPXjS/nOdiAhUe+3vMPQ7jMGKLt4nDXors4
M7SPXrNCdbV6nsWYMtuQXNlyyxE8PWifzY01yd/vRBqSaAKpmOaY+Dt//dSinAuWErKmYgAG+mGp
fzp1X2fbadrPUNwtYGyTvADXZaTUwcFku3yjpy5AI+xLM/Xs2eotsPW1cuHzmrQZEPspYZiMymqz
jDVF+GK+6ujm5iV9xpOwnMZ1OOxIpuTsbbZSDhcWqO9x23d/BFDhi+4WauHaUfiylou+rWwMWdTN
YwJ1Nea7ns6jv4uV7QAzE5Kj3NtsffBfGr6O95mTriroywB1mMnOEtSzj/Su9UCNLRr8Vhy4d/gd
QtWx2YFmZQf4rEV3hbXkftZg4D3f1qy8dqN9+QXzDvj0NruyUcQw4hfUy2rYjcuekQZ+Hz4iiRGy
qycusuLZyH/TsVG5Wp9vpl3i9y6SLHPtK7puIu2gmRf1gZwrUmB2xV/FclWC9sKTZslOEWq78YpF
X8xf909lcY/VBnX3SGhQmlWiLnEopklUQSeSXoZ+q1e7aXy10EMdV0X9A4h45J998VTYyVp6ng4F
Yk3KYnJxRigre4a2dD+lnbiUtwO1xn5gznwHXtYzXmsuUsqmeGOKP5I3hmYUe7GjmK5xZ9zBpfN+
0Q1KkIZDPb4coWObyzFaqW9S4GbTCULJVCzF+pjR5PT+sjSshcoQmSyfNgW0H9KEbFmiw1zG+zA8
mTooXcwIygjuiwcXFEPH+AmTv6Algm77X8juCYXrH2/hma+fJfItVdcNGandi1BeQOXDRsgEPI6I
bbXuANBDQqC/xkR15BIpnnTvt64vZ+254V1tt3Xz2Bg2ygHo6N24V/6HxejojwFE+m522WidklY1
KM90xHKWUcgxC05Id5q/gT8Z20TftvneqO+zZi+7BnMaKKkoSPW4JN5YyncFYvRjRP0/S7movoU8
muJYBvKKR634x1TdqdxUOArPxmCQ0+DoMIWJlwmW4g46UZGwTJRtHqzaX3SVnfzWmOrKfEgm9Zhl
UulOANC6yICyXArTXixmkbTaY17zmGintkCVBe9H69EvMLeGybeJHL23U39bVusGc8DifloO0jGQ
15nJYKtzkh+3ju8VUABiIvTYmW7MPaRLbTDdpzk2lXRNJum5aCxCb71oiiM6rOU8ZFjoZwODnPwu
SKVVoy3Ejb4oN21jt9rG4zq1/31hXemvsxwDfD6JiYWY5EUwabLCz5CUmxPkOoVz0/TAMs7Ci2ft
1epO9s/pTD7HzwDKfvnhAVbGTK93QmU/caESirMV7WbaIq1dervIy5hMlYsmPyEDFmnnhDk9pkIr
hUofSO0yy278gGsZ/pcfcNGHIFUZcs/kB8TPHkacjqIfjReou7YhAubUGL35dznwjjR40245XV1B
w89vTwPeoYG0pdf79TJoNSsFVuIVM32F8TbOqZKjPmBvdN8gd3GWf9PcxOf33l+B2xkXALIyct85
RUqA7qBEPbtne8uOdnh2o/r4rhPIkVRJOjHBnYdol9o/kyaPydDRJygRSZUWY73vgYDXMZCT4Wjo
CB8UB2pHD+dTleAdDdsd9VeyD99jXFlTimS0n4KPTKSl6KSyqxPk/LVILFYjOl9PTb62hn3pYeeK
XRAJ4SZHN+FP+1as1WwPGaV3jW2wq8LDgB65hU8qw890fEFQCEm7Ee6t4dTVAzhqXKo75XHchEcp
wg/FDn8GN7E4V0oizOgwlkfcGrr+N1SELJZKLKrFWaBhJO3FB/Fk7FF+2Hrb0HDlp/7QPhmYv7nT
TxUtqT110gfV6cRXTbfAAJA4PNQ0UQ43C/lr1/mnlV0iJ5I+NCY1YmVsH+TK/XFpce22tv7H+2NA
z0HI3UUguVprByVFzRBgpC380fhG25ChzzZb3RK2vMLaQcmNmvVvB+c7cCnqekVqiq5gyK+ZKzEl
VXbbZVjeK7CNayeAQQ2hEI+YyAZ2n++m7l1G7b6GOkM9nynYdt0aBF7Nuz6v6SLvKku1jDyDNYFf
6rlYLBzLIjfDx3lZRktcLvK7Ot776IkYqhN0m/yWVpU+t9Uvuk1f3srFnSIZUueXMr0MYW2uVFtb
55Md5shcPtHClDWnRNbP/9N0z3WLCH+sOB33bJU+NLhEiQiOzIKkSnYHgbCvfoQNJqF+sx3il2YZ
IZ6RAJ72E3uU91R2pcL/5oGSD+UrnSBLVsQoT3dnTYnIDvbmKUyXOU3rqnSqulx4MZabeHNM2G4b
zwpa0nX0yLA+C34J3WMj/BYiOF4E3yjEdM14uHnfzm//8t3guY0XAuRgCxe9r4EwTaj1qHPnryNg
EawUNipLxUa3R80pxmcvY4RdWG/Q6YtHbdsNSDHtE93xvCdIQk5761q7eivoAHdFGVMKnVV9XU8R
iXHdi3lxHpBqrmHChnh2YfG7CpmhHtBu8O4gi/QnBTnJ37f26t8O/be38enpFwMaJUmiSIpSrgUD
EIdTDk+qAVErweoqK5iQvBvhfow2iBSh99ftwuJER8zAmWcVKTiPOHTG9Gqb1XdhBDdza/Y7XQH9
4aTGikm4CZp7SrElodnc2N7M/b8JTprrsH/9gou0IAgFpc+saI4AefGrANW7CT7gEK+kgf6+rfqo
RpDjasORtinCcNCGgZ0uZp04BZkAD5xxyK1L43QkSizzGwpjf7Oki/XNwrsWastkUt88jrTAm61I
NLpMiKFb73HwYAw7uftpaEe1X0upjUM4FKThwa21u4KbSlvl2suEJKxFakqL9GgErim5ubFEAWQa
9363rmVGVRslAwqDj/RCjBwfa2ltlQJZf4zKlawsjcpFtahKMWm4q/SdH57UchaOzMqXxHhgb3Ua
WKQjCkdAOF9NdwBfytjDXMoChCZBdwR1tAfIAGm1iyOiN3ND7UfmPdN9yi23GR8sEs/6UP8aM1wz
UJ73GoKG8Nvyb+5SEvTvH9kykJCGpMa06ZvQu97Whu6JA3CEghGrXacIJqPDp5irdlxijyOkwM4O
rLgCNS64M0rNXNFqN3xHC5/M+GxG68R/l+u9J66sAYOiNWqwgrFSJeyWuhfgkhZhz4Dwv2BIyfjX
4l/rBC5YzA4qXR5QovoUoxJT5Y8S+15dgvhp37O3+EHtFxXuj+ICi63pLsaTy3NlEg1cIcJdD0cd
CCrShTR1cDTK7GwWfAbHvVDz+c8ycc9J/LcMoUB1kRauQWNRih9M3Ac7CvV1/iG2ZC1n9PVxvbNW
ZGSdE/duiXjBsMWJPvXm1uyMNGhOeejkwtM02eqrSkYrLfLKKeIXSZtnUxLUIDR/mHsp9hTAOfGw
EOhdEqYjVDAb8N5QucwXhlMGW50hjbUwj+EmfZ22aBVwfGDdIJENrBUm8LQdnsPqoJvA0NWaxJDk
C0e0WTMrT08mFvav9Vs3OpG4GFF0pWmvbLTwyI+O1HUabMt4p417aUBtB7xY+hAONvkXhl9PMC2p
yk6ptcj3s26HvE6esNRcg4Q/FXfy3nuR4qUsAlFD+HTBf/LFf0X1WXuPdNjf2DnCR46dbX2vPSnJ
vdUfVMT9cqfEpAT5PEZuHnQJ5DoOqrQsmuOYA8zQsDm5BVK6ksghbQYYyEJyaG41f43sKUlALkfd
jDthk/4yc7v+bSSH+FC8NEhTw88F6EokIqkFA2MesAZx0rPyG/bxnXTf41a1Mt5u3X9XKJ/4j31a
1UV2MsVdkAQ1q+ptONZb/Xk8jOMq/2G+gZPqHcjMUG5kYH6ODOn+8d9F3DW4yZenX2QmmReE+hDV
2ZmDColAtlV7phJwIJejO6tVdAsgg9qtbt614vHLcy+qfq8cjdhs2+xsnMmFGtqLi4BKFQWS0G1+
gtpQpkWTrcMnrkG3m3UU0SZpVtam3TYxKvSJLa/4Pm7J1rUF1zvh+4fpRW63SNIxH7jVpriWFnxZ
8EVagHn6BAeQBcfPs2aXhY3vwjiJG48uk+19zM5AEbNTGsfvNz7R/F++vLA+b5CLlCAz+riqNJ7s
P0f33ZFWofcLpzFum+AZp9k1+gNb401Xftx47pWk9csvvrjI21Kx4szkuYDEEqaEQMGZzXY0iDxb
W6pHbfVfilxSe+Og4kRw4ydfVOZGqxh+LDL2sObdYf5ofIhotjwt5MqWkKfGSCfak89uy7WMslK4
CNf40zhUzJvgXdxgwq0c2lfITHQJg59NYWet27rWQ6sujSflbj7q4gKm5l7aGlv5qJyQCEbHi2hH
aE96p8Z0yVi2AomvgFTxYhQ28pup2YDuZH+t3xdM50FUzsGQWQUjWkAe/rYH5omYAuPJg2XumZtP
OUZZDqZdmnnMXo12HpqdtbfgwXLEVfKI/OxSQBNokX1Yj8mTevKSJRLE0y9anLtbk71rfTbafYi8
0K3RwQZf5Nl6H+pJNcMhOxfj4WdpoaFIUjxNAUa7C0tdtXg2/jFAvNkmcCBHE1aUBkg8hNnGggV1
o+13RREIQxTsD8DpauhqkUp8jcbZZEiCqqeYYo73pmHPWLf+LHr3pvbamavK2zL3jHVxge1pKx68
aU1stGWsRM5aDOFk7upTutkpRwCHKW0m2DWqW41L+dWjknwWntRfHXazPrFki+YFGkfElHjfUoFB
XbGB6jP3OepHqJ675iemw0vzdfwA4K06kFd69b7KnVY5B5ihRB1CA/0felqT5ZrjyqD1uLUitEHp
yKzMXb+JqLCKO0PfZXftoxLjYtkyqL6r22WDZs6+eC/3MyEYJLm6K6aHmHuS6WZ3jAvHA6yorKVw
h8yP4H+k4ns+MoE73TjOV+qsL+/7Ioz4IWxQ2eN9k0a6dMErxF9Y5zLcCys//N+IPl0NIJ++8EUA
mUwxCLX5iTRKs1Uprmtztpmqce5mYMORnk3EW9ptpmOZS7pZNxp8yrUFWKKqUlfO4+xLbXJBC6CW
iFZKl/sIxFR90IFtYl3sqGBsSAvH5fjeAdH/YLo68jdLxYF1YgeVm6CLa66GZNE+MoWwx1eJdoX8
katLLUW7jNn78lbpZ85B7TLOf17tRSJgJaocxCr68vRx8j+WCVwcEwC0rRcS3cF98er9zrzt1J+n
aVgM+SOZszniG24LLeacD0a3k8dDGr7w49RkBcaMQr73dlJzGEHCpxqSHnsmOUgILwzrEEYbv42X
I4YBBgcwWvfenQYEDMFVOynp8/Ov0ahaNeSn4JKElwS7S0QKoCKk8T7L75UKJxAXCQM6l4+ychr8
wz5QX4Pw0RDfTWYX6U7qKWKybV1v9dgNq9cu+1Ub8UJGVsKzMPzaStkvL9gLALesVUcBWKpu99ca
27ypk3rtSrFEuAEMWIE4XIY/qyrSIBKN9Gz4JyU7Fs3WGZtTH79E1kZyyh/dTlkhXx4la1P5ZeX3
1bhI6DIOL3OQv92UuhqOP63HuBitxhPabJQvqGrPHB7YuLIdr1HMF+y8cBNGgbgWL0NzbUnb3inv
vRdh07yJgQsnJetvBGPtWoqBh72iYwApfzc271RrQhq1Tc/g8fp5LmmaNkC8GYsp2HrXucX4U07f
s36fI0Lm9a9Dc9cFbkWwa+kE32vDXtAfak60jg4jlgjoylpZi360o0LYReoydEQzW8jtb9SnwmyX
Es4HLrtNHR6hvwd2diCakm6qKx3uF3ATHB4tp5S2Q7c09ds0oL+6e99O26effJGAJpE4KqPJT7bU
n8G+gWjfMnosjCcrPSblq9y8i81Tp++BITfJqVJOmXSOCzYvWpudGlHsQNsRt0l9rNtfSngfDSjT
jHcZ+1uo1rXwIpPS5uXIuBmAfvkrhps74odHX1b7paMY0p4s9bdY/DZQKByKt1o8Bv1Wkp1wN3OL
xTNkZ7Ve18reKJ8TvIi1gHtIfhAwTdOWemdbf8L0RzIdGV/6jDexewmUN1NBqgbwKjIsH1m+wg5G
Y9bpn6b+hzE9hdLzaKys6pSGT9J4CIlm9XuufOgmnEJ9U0tnpcB8dTil9bZVFqKyTEeqW2aEUbox
5HUBoblYwVrUwzvphOZSCU4a3AbKvStxwivEUeQdJhPZ07/vriszOQUMGJNrzYDR8S13aYNBEsuk
SqnckvJRFPag/xUXqlv/Jxn3TXtfWs++5FKlR6iqFODX1yhgoWreuTppmvfcNEdz+KXTAL05Hvje
hP+ytsuDnI5t2sR5mXLLSW6n2jrogceyX9Jf8BCJTQ5V/CimJzm4a5YdwG+K3p2uojoJn9quonsD
q9NKs7V28++XZnw/1HMTE0sxdMVNgPQX1+8wSvDGUrE9W+YBJYXO/JkiaywzFu9VdfFa9S/myt+1
q+Fnj0TUQnwa0EyzS+NOxy4986FhvA5O1C5IFKJHf504DDnoU4nvoFcVzFloWdBMx2pjrQHPbY5I
5WjBoxc+69Eq6u66NQ2DFFsOuCbF76D+IEcLlWdF2lr1Pu5fWjZdaiwbtIaRoXYt5UVDeL4f9xUO
MOW6nSH7DH+e2/7Vb3e5qKIYssMu599v6Qr79G+rd3biBXL2jSUUGZg1VIHenhs6kBlDk60//mjM
Vdo/IaBFKGRgMdBOo2+igKR6xIy1xiQtXNFvCQ5J+Sds1/HMqQm2Znz49+KujOm/Lu4iZwMjP4lV
qbTnkQZwIu8l9Q/azOXS7DZGvdNFlzJExHTGAEFSL0gUBntUltUqNt/S6OHfi/k7TfoaMb8u5mI/
Me3N26HU2vMU7vXSpa3HsD5DCXJaZjUjHOyyCVMJZH237dZAmq2ZZrXVJFiOW8nW8UGYFcexx+mF
I+vG02Wd3GZ4XoERfl3nRfGY+ZqvFBUvza9PZfrbz5bMMGVhT8v2hGYnJ3MZtPdht0TsTvWfe/UE
ngASiOAMnTNWK1Sabmwy5UqMmOcJ/73JLmqvtklGH3NTNpkzn3Z5oU5oGWyH4YUup1Y6fx052PBH
MbOHmSS5Q623HVz0NmlWTnQibawJ0bmjPMU+UyJhYMHdCk4SC45kd0LV7Rb48PrRUGY/ZgYSOg6W
Xyu00JyUQpGs9txlb0K9Tpt9MuLVtoIy0kh3Vbk2fnJlRq5l19Z2QCcVwj+42Ci0S2GLYiEigdKp
w4M3dEPo7jde6ndHE+wWxf8sT7vIoATf7HO1NdozcIdoNlxv3ycX2VL03LMN6rKqHZRrXNJMGhbL
afg51ScUkSQEJaolSnyF5o5sR/0Fjnbj9MnBL5b/PjHXj++nFV40HHsvzvVaJbZM/a5krhXTZUMq
MKgPAy4wSwYEUb3LhzuJsNq7FaAmHX2tGgZc1d94W1c441/f1kV1IepFMUSK2Z4lWV7INbU/Sk3P
CtwQ/16ljwy5OaNHIT0F3k6tllQ6ExCwxgmOH4MNTaoiSCuOWj1ACz5xj/STA723NFblpC+QO5n6
B7Rr/v0CryBevi5a+boDA7NPZUngE9fLnmY4PGuDue0DEwFYzsiUptyx/hqu5rD0urMXnHRwMKug
2PvWw/8BoDkvxhRVfBYM0DcX8c83s3gQA6Hloh/xNpYeC8pXBHSKt8TxNiMDitrYS9a99TTr+Mf1
Y+zf+XA5TPU4cb/fuN6vTNq/LucizEEIDQRr9HCm2ATSLIPM1+CSYAIAZluOcLHvx3uUhuRmpY8u
wnv1RpbtYEucgLuHl1wp3eT4X4+9RArJYrjGFO3ig4nVIDa5wjsSs3uRvBEyg167rWnrPUTGTFmg
jh44abQSpKeBgbZ5xKfOR3O2PGmIDDmFSpRb32o23VzWRbLfh76ftVLQnQXRietTQ7RQvPfBUZdQ
iUoE21ZjuzHbtREeqX3OanlATi7GXJ0ZKSORGRng3Njac/D8dpt+elNz9vYJDNoYejEao9+dCf9N
8Tixrxf1O7zxKVhN1YOk2lbnYjJkQdFYYIY2mC5f1B2w7u5nWYC/3Jy82Q3RofOJYfBSbwHOrsev
T2u8SD+8VG9zdeS1DR9WtQanhaO0xWx+5iJ0i/GXGjo6lylDcmfcxPTk45833tLVHNaUDQk2v/Hd
Xc5I2yHptbDj4uyXJaPrBDrO4PydgM8a5nggInaH2rRy56Gji5/GUtSX2FQZ6NFQtuDFUnb3efFy
Y13zWf/29T6t6yKaDmjAxpUcd2fpiDxPPi4l6RlskFfvzXGBZIRYk1rY3rjqkFwAiIx1GkGVCtg8
D2D33PCV9p8nUas5aTK3pW7BTa/o8xEePq3w4iQKgiLIY5N0Z9ouziuIrPZ5Up5TZCeJTh/6uIkw
pdbX7TPkeJ0554H0FnvIAnaJYWty/rcgBIkVrbxoZdypx+q9eWg1/DfoCjk+nlGda7wp94hV3ohs
yvzy/vVyL09rNRWxWfNyM/igNPcDjdcLQNbOOK/lQ4jNNAieDRIl5+TFonWMOGe5CYJjHs+q7Nlz
Wh3EZuu1NmqEzPCUezFaK7Itt+6/t4F6axtcHOI4l2L0eKLurCyCRylYKokbIpUH0Gr40c0Q76ED
67sEFonvtzetTOGuI1uXnZ7OE+qQa9WA+tsVNr+i0HbIANXVq3oGZnKENTYGeH4iILJAo7c/6z89
XJBR97L2flEsYbRX5H3xMvidr//9s64QxL7unYtzH2X0TcaYvRPtIZ2E5cfUWVATt/l7XC+Gc/BR
PgFKCUFax64/uq2FjLVrVjTPkLZbtNaqV23xEcxbUEDgXqY3Tt8VdtS8PkxauIcl6RuXpB29xEDn
laignChD53uvtDttJddH2hH6bqYvNvAbb1KB5h/+fWf+94Mva/1YKEfTCtKOURxIu2KT0iDjkk3n
TnqzxkAIDFsXL4Bk3IrF/8NW+8+jL3JJOa2CoE95dFQ85tlvb9qY03Eee/UUMvHPuIAuqK/x/aQd
x5R/Qrn3KXo1/GcTiqG1NRBCSIND/Tw53MKaZEsDPaPi3R8OkWOGO13bx4HThqf/x9l57caNrW36
iggwh9MiWaysLFk6IWRZZs65rn4eegb7l8o15o+NPnGj3eCqFb/wBiq9BdbN7Z00ovyyK6RVR1Wc
cNWZ1K3SH5vxkIlPCxvubzjJtwX9oxjx5TGUB7kTdI0fBzOCmErytPFBqbeBvkruZVdO9oO0ZsvH
T37nRckBz8+Q/edYziIud2lvXZIj1UQTmixkb4FWUVJKOuoz1hGIiAFMS9OV/qPelZ4Ur/49A9ef
WiC3AIIpwv7FyczUTjD8oe4fqmnbr5G8U0dO3EaZcA1pPMGVs0NRHLA9g5bf47v2s/RCiHDuwjDm
XfTXBv8yjIurt7WE0Yiaqn/QceTG+2jcD7f6D80ubpY1dZWlj13cnnFrFhZXWQ/SPthA5KjcMnJU
caNAyArB+iCmrtCkWdFAVe/MHWXxm/CG1hG5i4SNAnlHV20i6eSfH6xkK0bOlNDoBTK1MClXQ7Uv
k3JxHQ5h1Z4Fve0fTPPhjJ+OOG5RmZMcOuHqpkx/0I5sfljdPegVgrNjG7sIVyX/XREBbWZLhcCj
qerFDZAJlpG0yXneIivfUxzlZ4d4juQVeBAg78VdhMkzFkSdbXCGqFHJryWZSfFWWGjevAhPOVDt
7h71jIxIuygdpd/idTv5lOZXy8t7PT//Mt6LGEmh/dZb00BeVt8nAmJIniQdFGwnxzVldt2LNmdQ
3tj+Sg9GvqvzDY1BOMia7Er9emSVs22BLSpE6oSqbebkXrY4p3/33Lh4vozxIkoa1ChLU6nvHyIA
UXL/BOkbp26bYTQ2pKO+ptq974af8NKpaeJgLj537MiG7NgWaJDgyIg+GOay8LckQk13eKVEQ+PM
kZT1IH3ocoyg5Xvfrq0QuHWOOHnUfv57f/5/ztH/bIyLQ5umgS/7+siP0NYyXrxQ9FB80+GAPM+m
pCpm73L96YvH4QztaHgHMEPsRED11nafQXxqgWnNhenEN1ZJcdSUdSY+NOdfw0Z7/PdQryZiFFnx
mIF1af3lrnY+K1FKJZ8qxI3yEYHCcozyJqYGzMWGmLaHZ3MjrTVjpdJWUOzMacONbtwjkK73HgXa
hUjnito9Cr3g+mebxyssjN6sAqU6V3OBwfc6RFnUHC+CXV7fJNY+lE+CtUnU3QAZ+rl/AJeGLFGp
78Ro37wWEa4dLybbw99AjLSSu9onFF2N2qpp3Bje2eDghEIgSHHHf9WbfU2JBAOjmjRlyH4owbRC
kEhSHdCa/bDtim1Ocw/jFXth0q9FqXBNIBFrEgbm+sU9G8pl3IqS1ENgzs5u2VOysQPJU49NbIND
2Qo3RgfQ6/9CfI4JKITPwvQifVP+JqxWPCHZGr/VzdLkX61gfB3Xxb3a9WlZKWcutDpwZBxJkt25
3qjnIwqLFMnsyhPsSVzH4VqpPECaQk5YvdZq7MO8JsLMu4VyuFirvdZrQgXpf2Zrns0vsUipK+P5
HMv9w4TEZnvQ9GY10AYQ62c/hHn1U67yVS+LK79xgGT62BLGxnog4ZO1DTAGozwYCMKsOp4G9SGe
dkuVgyuoBvbslwFeFH70aBKKKVDm5Txz0ecuOPFpujGKu14+qaIXUtAY5VWm3NFShty99c3ndjxg
YhXSwk+b+9Q64V+V+/y3XeVUtWPdje+ZU9zIsutbj3V3E6NgbGdLBeUrImbfRz4/tF+mVtXVpkkr
cQ7zolOuHmR9j4dOXm9wUAHii8wDOF9iO1Nejf2uV1zgPoqxGjhUMLIiD9X46VV+VKko1zhNreBm
o3uo3sQntKr9dRYjDTxrHsrpjV5um2pT4La8bQ6zUsNSQH4FtzmLe1MKpBZI5/xPwfXLj0mHLNST
Ue2x6sCU4QWEyxC/mLsWWI3bb0rLOY80wOVdkq0VOyR4vIuc8GnhaF97v74O4uLqb0OtEgOdQbRO
i2OLHm2NaZ2dt8QBQJam6jbOSRjvRsDEc1P5VvgMZilTOwmfpeyTYj28K2Q/qoMovJblz2VDkavJ
/NcRXlw+7RgFkaqwW5ERdnn6LRy3PkJQtsUKVGEKdTx7KH2Poj3doPZEP2F641wp9b7Ndyo5sFPe
8/AyVADTxS8UDIj15JWQ7GseN+/f83m1Z/p1tBdX0hCaSn6u9LniFd1bnOLckbqd4a9U0NDIbmpE
4OJMWJ40inJPHbdWTnJy5xe35bjHODlvNwW06Ep59MtbQf+l1I9JTpqCDaIbjZsWdCrOaNIeeKEh
b3NrbyGpEb+h4DxSLRW3UHFUCY/RIz6s5XN0Kz1blN91V4ns8gT8htclfuYOxNcp6G2533VoE0YY
IJU/Ktq8kaeCHQelGW5j4BQxeukb0feEwkPya/munMOjy3Th63Rd3JVdbHWZIWj9w3AHMjLl4VuL
ULzil7zd9eDxaHShLkQn0FarTdVts/AezhdCpbNsRiW7S+t3tcvxdUAXd2N0zv1+7Nht8bZ8pCwA
1auc9pK5iVIELm707KFF+aiykWmN8SF2mxNdNyc6Dh9IPZxTR683A3qqHn8peB6rtW4iuPqgc3wW
IShX22vo4UIpVEXdNJSLyQu6uhSK0eL5+2idJnsQwDSj8zID5UR9HaKtTWlDYueDVAWfAQUMUbTS
hBO7VdfJR556qrVeXtQ/fYy/FvXLuC7mcDQ72TqHjEtbYTVolr96HFcQZtzOTr3IVGkruAVdfiMK
N0H3v0gcrubCXyfm4pmQMGTXs3li8mn2hxx4tSY3p1xhIgqT4kYzy/797oXbMd4q9nhqkHWkMraU
kl8r9nwZhnrZX9TrNovNeR7Ue4z83Lq+wbtyXfj3s0HH0G60cUNsV74FzmJv81oJ9Ou3L3K9MQiS
tJ3oaQXPKhW4ACCzR+xWPZOYeOV08KkIomR6NxvwlveDeKjKrfSZvC47zajXp0EFOkzvi9bXxQWe
x/gQlJkwP9qF4FoiBT4uq+FhAOuumJsM/V9ul2ofmKwFEj3jXXtGef38Sx8ffdM9t3auH5Nwi5eS
T840c9DA3/rTbaB8WvJdWNEki93sTPwpb2d12jvrHNtxdV88NPqNnh/9EhrbqdSD/w0M71rlCcQb
6YgsK6QAFwnglPillEjB8JCAtkMFg96KhSLMqm5ABaIsshE+2+mmrO/VFrCxhDZIUm4rdbHXol0r
hnwdyMVLXpexNgkjA0HtX3Ys66j3b6P0XAkPIyxP5RDiiNpuKu6oOH7txtcCwzR7pv2Jd/H0kway
Oe7k6j2YiJv7FzjUGcZuqZOE70b2OaEk/WyBFas3dCYfFQoVwmtXeTUksvQ4CHu9De1AeQrRePDR
/7T0U6vsh02/BLe5woRVCJvmf8Ab/s0PjvIuxoGKn6kormIdg/a+Y8o7u/s9gi0922Bueqxcy1uV
9ry8SxXMBzeoQSGGakub4NNE5RX118cBLyoE9IDOYR6X3pUqAVC7DzPcwU4lmrZQ6obHStrX/a9e
2QoN3apOcmY+TYjt1kOsqI6ouYn1s9TRW0v1lV/fCcV+Bos/5Xeh2yD4aIto69bQb6t8O2lvnXqj
oj4rjV4ZO/+OO67VSkiKRYv6n4GO9J9G+Ndg0pjO4xirSFAq1B08tf51bo5msDak+1R0oCBm+m0L
EVE9JfCT9cMYbzIK7wGXAoxOt9QdlLn79FSI953yJKAMVaAfclIX7YznbXjxOOhQCGjG4YOp/iVM
FsiF1fV9J/I4dJg+oKR83qgzi20Gf2r2+RMJvYX81Vz65kVQFppRUwfzN/0jeyMHiyCvlGilAXLU
V8KP2IcTuOJdN2hr2eEjNhTKDhb8+YMz3RcUC73ivUIrfa4loYmtnncprd7N8NQ9FUfwrQeAvmjG
QCCIOm0V+g/TjxhKquK2uLeWL7JFMSrf9HgfQaDb+YEr5SeJ3s4zzCzXdCHfC4/yC56JGmLF/VZW
PTThih541LabfVKdrtm3xgFsa3Z2DOwcXrsGeemV8YpdR5Gvpv0Zh4qnJZ3law/5t7W6CDC6YOxE
fWDekFh0IoyGxc3sBolY5kwtzAIPngSYsU8aNYhbLR31a7UeZABQUgGEiFnvZYJk9SIELy3m8+uU
Pbsa16KXb8/cqtUxe8rFlVquejo31i7Y9i4XqzMgxQSS+Jc4LZ2vK4RV5dtg5j325YDlbaqMqpKK
gDfqCAE/G4wjwoYxh58AOnSQJVKkVaFB81j13fE8rAgoYqxO+DdcD10ptTMyUVSGkLh/UqRDZZ5Q
em/gDAQzwyc8VC/jqyA4ZoqdqltiKF5tpWqb0DrA21Xb07Vkc5lvU2iL2Cy0R1wwB9RPie54UaGd
ejOqpdlBVehg8Cq6y187W0D136t4K1DaDpRiFkGufBjpOE7YNT1Rw95b0UEcXaXemdlGae0q3lAf
Rubc4Hchn6Q/auFeh6AKBbcGostC35yr49m6KelIS9OLDk65Vw68477gqhhuA+e6U6iktxCB3rJp
J00fgrINwUAehE/xppxW6JFgQ6sVv/nDMK4pzPTDR4RdI9KA6bES7iVUzCjsstVFGyBxWP30KdgM
tn47kIciFhmh62bD09Uf+SalvpCePpbNptOUKyO4055pV/X3IXIshqc9x/u4PvnUOhQYvCtUULim
4Y2c38kGa2Pv49zWbKJs3ecUhlYBLgm1/Gj5t1JzGKVdzIz6xwZebL0FrkBpK4XDYRJvO9RxVTQQ
VIMa16oCXHzewpjloZC0fS3hjMwNs6mgF+akEU5ZG6tRd3QkqCe3OpjI2SsiVNXVRBg83qTnIwr3
vLwG5qC0LBB0pqa6FpTVlDziyhMUS7v6SmgGVR06A4QGYEmXnIZzUrRqcKb9EU4nMPSjo9vGy6Q7
Y3sEo6dBoLZ1yoscfzt+l2uIKz7hNG48GKl/pvAGN+qLEC9iW/QrVQl0ElVNRsFbwiz5IqhqMqHy
k1o5P8hvXY0w3J+TltnsS2k9HnpcQ2fBaVC1unlQovWgYnhxCxEZvnWacxjCVcsjBsmTx13G4Ssq
Kfs9hN1pVDbWfRbvAwkOvBOi0VDacb1iJUpQRhJAD4pC6VZq140+26nDwbPifZUdc3T9iAr8+yHf
Kmh+VGyDFcYn5TGoXAVTz9fCLQOnaU55asPIS7pmBabSVHdjsCSF+Cexu3hDTQQ2UXTURUDt1sW9
3CblMDZpN3EvozvL+Z0dJTXpfuxPWuhiGaRTbXwyDPjJ0jYRbwaFHq1fv3GwipqNbqM4mm78VRJ5
YV06soJnS7vt+/vWHvbKLxnRFeWtI2ONHWPqF15jaY73/xo9CnLwCGVZ4xd8v0l7VarLopxQvAbB
wnkpvNkdNxvuFNGb6dMU7/CLngQEE8closoV1SSg7F8+ftFTKnQ5Ijnt+Th+WG6AFu35rSzfJjo2
22ijVIqDm0B3m4Arzzd6sNM1m842CAoF5rqYP5ZeAqBk0p5CWuTDlrpI7f03/UJTVqmoo8WNe9fl
sQxGP9fqSJoeSgQPPng5Wgy/t/UtPfkM4Y7YNX99IJYYHhVIHdtorQ142P07oPwjDPrXKhkqWEVZ
mWvFFzl0kGTjGLTxmXSCxkZtUxNMRgSW47Xg6o18SoDso8kR0m9x1LUpOsLzbKaUUXVCbFl/4g+I
btlo5KQPYrXOE26JFtM9VdksFbSvvs10YFDilJg36iHfd1QcivpYpdH5IYi3BvREmsGv+lOPpNjs
ooiIBl02mEWAlRiqknpoD7gL03UlDYT2ZBKDY3xFL+jiSJqRVJVtFUwPEZgDSz7I0i4A6Ey3DMEy
SvtuXmwnvK+C3Si+nsm2fOHDMh8h14z3gGfhU9qZjsXLoXyzdLwSbMRMuju46PlSqnCtiI4IFTJU
s1nD31ytsxCKVS8JIzxehHLqNdx8FJ88Yy3thRP5HEXnF6G7ra1Xs3s1yChii0vwLjGfi1pdicVT
5YhrDUgjts0RQuq+owVkji8tL5fMo69hBxiqt9Hz8Ns8+k8IwMfA6WKo94uNqSs5L1JRiiGa5mz2
cHlQwrOiCNbAVTIW+A0P0C9L45h5FrogqxTY2uQaPQErDlvWn+R70ojEvSXzmitUMMXURXVuqsh0
gy8XP/CbUarkcXqQzKOOse+EUTqxxG5u45YlDO+lMuW13sG3L16U2AKzDJRJ4xpjnxH7hRWUdsQy
neZO1U68gobbOM0BodK+wq+utJewzFcv8a8/+eJ6EBo9N+kYTw+Vmz6q70K8np7QK0N2pHaVXUDb
RNu0T+ESn+VKJvf1d5sXJbWK5Q6U+XcLe+iomL442kECvy3iuEMroiXxXrpdrmVB37558V7RD836
VOG1VT3UxYwVUb6N3rD3gUCKzfLGdOhUgKUJZamFEuK1Vt23b188V03DIvvs8AfNJwcSXcPfjjho
cp3MbqrosjhoO9ncxbGDxOVkvMzVaAweceUCSwbfD422ycHk1kFhfq6ZW1v9yYQ9s3wI5pjs8sH4
siPMi5itP6v/Lygx8X2ACp1z9bn+dridjUDjCRz74spciyS+fvIiJwvFdirAZU8PFnB+lHAjENnn
x9leU31MV4nm8iwli3JwV58bnccZkyyAVpjdfH9uzoNRqJLQTA+QHF1lneyljf46mbdgZWZLoemE
ed/K1zax64PY3bWfi8f/Wtz+dQQXP3wMNEuIWkbQr5U1j3PiCm5orkP835xc2891xh7T7ib9kakL
R/BPJemvdf7y6y8e20xDCU+p2/k4YKqe/ArRUaDOgXP5Vk4PNNZ+py5KELz8LRRL/7kW7pcW/mpl
4OvvvyjodHoZ6rrI70cySs1QUyEqsVWQ+dir2Fgos/lQLhw3w23LrVDnzvQDRRrDW96D1xpGAEn/
ZzNcPPxtlyoYmzEdJPOJxA2RpQRGNNAwIETbaSA6csTseb6vTDBXWn8CpGKhRiOBsjr6NChSupHz
tZU8B9Dhlvv911cMFidvpEWMIl7c1UkllrpaFOwWYY1agWwH1B2SW794ttRn1a6Bbjk1ck40dXkp
vLw+9P0NvjqRj3LwYmfiWqRkIhs8P5mKCR33++kJucNzOdZz/HDTbJbhonJSIdj32J1Cew5BdOCl
vi1vNU+rbLHdJr/a/0YsHckQg5gRkVbFpH/8fRRaifOEoKuztARhgvlDSNdDcevHW23deJGnUGOC
gsgz5iCYKsZviGT1QMioAiF5txTHXAsgvo3m4jxbZSDTRNDmOVEB9eyDHSphB8nutjkuP0uGyX/C
oosj/O1zF0swDo2qDSGfq380qBTI+Mjij07dYxUZ9nCPXVj8S082MQZwxX4m636UxSp4L0O3e44x
I9lI6CqV3D3Z6hMVO8Tcf1IomP2ytpRXcn2FtyqNmN9+t0KDQIHhdC/7HmopoIDg86guUg+4gwPD
IP7tCwdahngjHIU7FNVQjjHt+E6sdghtND8jc21Ee5xqU2H775D9Gk7n2yxcXCLghto8apgF9C5o
IGCHB2qks+PMLh9N9LxVCIBzA0fxStmzBrKXW9eqEFZIV+Z62kD4R028ff33qLQrV/u3UV3eJ5Ey
WrnCxkx+07aU1EOl3NG6KYAvnG9QBcdqzwXVqiBekzgaWqSYxnDbyYhWreBedI2bBN4sXYdgfQlR
djW+GPcJLvbKql9pR+kUa+tR71eiddPka8yn4nSHNPaIohqh2/RjcIRq5oTKYNHMu8F8HbrbJr3z
x18Vy5mPK8sRFlh6fxqhf+1HClGzxoqBsvxFhIWRQiP1PisBOahzRZcEQh3cqXAbjebVY6evpW7f
VOvRfxpB7WTCc6fs8fTAKb39HEsUWEsULYnGzqlbKU9l4lGxwaEWzrNKRbh0cpmq4LRDAdOxxqNk
gnjaxuMi+uP6OUaRiIo1CnHaJcLWNKjxC7WJ7BSs923zlny2lPpsGLez5IuwNRTn39vlWqt7dqn8
zxcvAsQ8bqMoNfHNhDWP7MXPWQPdNTbxQ+TJH/pNcEu3vTGewhOAgN2SWK95Jf/69vWLW9SMczXM
Vb4+sAk9BewDVzhKgkjx+vD8KaYxnsFNTqNDH47kMfxdpHs9cUbkPD6re/29fRAC8ByOWNyn5l1d
ui2QQjr1MV7060xzGkhQwqpDTqnbxCl1SgTL8UWGGXWKMf1K7QB/Uk8HVk/OUSN00q/qdBNzBWUu
XeK8XpX7aR1v4B2j/JWvTcvV6puz4Gn5ocazJN4PyWPW3VrarVUczvJaSE5J8xK/5emHmNxQ/1sy
GzevnnCKmjBAURUCVPn96YmaoG8qnwcQswvCx+4eEZBDdKof/XRz1j97pLv0fQkRiDBmQpdzjbIV
pTK65VJuU2q0hFklEQXJXQhFxkt/qe/F3YS0VXFPqfHs7/3YVXxANKdqRMh1r0muiER2bveiXfD/
Su/G5EAMrz5E7UOtt/E92j2ik2crAiUkRpvezkVyRuSy79RN4IQeLaZK24Jstc42cOV4dHI63cXN
SNOlBFM7NTh798cJQzthG4TYMNuoVizXxa7E+xBD/2fmLjZ70CZj3ndstwnpbDEBqbfKU8QXFS/c
tBBMVOQ+i7WmLj7Q1xDS2PfQblZxWPnbWyXowybPQ9ZssOHfWzWFXkCCK012it9Bs0LYvENPcxYC
OoP41o9+fFv2zyEhMnUn62lotm29DkK3FN+6X+KmM9cow2go1qPXu1oKj/+QZC/v0y+jvSS2h9JQ
p/7IfZpCJJO9GUIlST9HMNIuyul+v6mzH/K0Q58JHyhYY550RJVKFu54EUL5nYaLnB+Qqqstx++g
nWNXuo3xU5XWH2k9M/TRvMMARUyObfqz7Y+DuVZWcbNT/M0A8p46UNevz/JpyJ+14ik1DinSz4n/
upQHyfNj+NcPlbFf4yRJivVHluhLU071e031IzmfldXJAENXfO/eow31lwKwR3fjDzvI+0CUY4Jx
v94kvWdFtlT9abvK0zY3n+08v0fRZLFAMods/xraRXQRlm0vmwlDA+3k6L9Vuzh7AXmB5vk/8mCN
O+XLUuwgXbtZ5C/TcRE7qMYgTOnAN/u19UGlAqOps9P1RASuBmR8LlcQ5DsR0Ju1WHoLT9HSYlzU
pHjFAyv2+bp65PmbJXY9GDeJ3UozCrsVX6tZ7DbeUzi0TcVrs/eFASxN+UWeI4bnvBHreQBeAuQT
ISR61U8JBWptV8NfnWW4lrAF1/I/zA7+swX1i4pUI2IMOobEa3P9cTCdDnOD8RZlBMHYhtMeNO+Z
iAVGiFeCQFe2UfXmo4mUmBszflIwUn+Kuh96dYeeMCVVC7yNHQsbFJCa7rM1XDFbCHuV+ZK83JiK
SNVKoVCOGMHFLAmW3PWNIc6zJHwY8bqrbsPI5Q5T1mO0rmly2ZlmWzj7kcUrN0n8PKbQAGEHOmhD
iU70Q9wkJRSGG7W77QU45UJJArFJOywUvKV08ZpojPVluJd3WTaxpKp5nlMj34vi402yj1xYr0Hi
DvI6tV6xjLeg7zqy4K1SOsFycjBblF4TsOi28kva4nevYuyAFWn/KS7iWa60KrEAszDFFNU5gL0I
gSZN9o3aQsg6BChin2H9B7zT6C57IaeQmNWWjU3wa07xEyzB8KuO90sJ3fVJ+jKIi/xRqeGVKmx/
1rTRyQ12+a98XSMN0kNld8PnLD71lRuMG4FtBkZtbjiH4jbBkYY27wyl/dmR+TV2nt0jCh6VCT0c
a/NfnM+vU3WRdhpB2yaxzFTNR6W7r0OkX5KjZafTSv+g77cJd3C8/v3Ra8WPb+tzcQ+bGXpr0nnK
H2TPBBlrp/UubDxKk1FyOpNc5pspX2dQres70WkeKJqh1G0QJwoAN26WWgVXXyz6FZg40bIwuBy+
B395pRVyZg45+OLeUeAt4Q8wIjiAIi1GY5Kr4SFLNQ8h41X1QwVIF+LNMGKHlX8igXPGxeTsjPzN
5FS9/DczZYpgGU1JxGD3YnlMVZjySGJo4RYQGdEge/a12oX4h6tbtOtx0p1adMpXozmbdD0FA0HM
bR3uyuPS63mtTWuBFv3PWC5WDVaPMBYTY9GfUJDpERJshlejeQl42csDYkbdNnxGgUnq1upMGRdh
8wQU3XD7IXN4ICaxinejP+qlmyeAk5YqNlcqkCp3KNqzM0KB9Zwfwy+Rx3hOanVI21l9cXZYJzwP
H8zM2tYTHL/xLkNDJfZMxFulV0j2M7+88abSkeTJNVO48PGzhCQwZk+9++9lNP7OyRgZHGAdqbsr
srhZGuRJ0jB1jRviRbAVPUBHNHHvpGYbK3D+0dtfS9WOqz8Lt3gEpzfRnYE8vGBTBCz7U/WJL8xq
sp6TzlGMjIzicW2GIRcGv7QcUYu/F6NfSmO3lYu/e4sXC0rW4do4Ui9CL6OTbPGn1rsWVUUZ5X5U
C6Fp0KRScEk4+RFu6hRBodQcAzQA+1OR/8iMt/PMfMpWSoLp9EPXkUQ0L2l/w95aSJmvPIDzBFmG
KBm4N4Av+750inge0sHnGorp+GMVp/bHGhGXZGUBLvsZAoxKBgDixDAYx3WtA3MMiI916tZoAaOV
CmkX3f5NQmChbicFOU3ImzqC4dp4VyYf+rLFyZUggyEbrOifq0O+rOCGPDBnMeESi7fTc47G+rA1
2n1MGD5s/PIwDNuCXgsskTXOdBCewhuWx7+dm568kW5OSWQvmhSXvUy8P2P1qGz6cDfIPwNnkYn+
Z/6+BxjQEfAZgxDJ/lP0iysu6oETNDp6huK0TU1v+m18gBzA4cvcZW4FOBvdiq3Y3egVeYLwPCQJ
jznUhfQkGccINkuOpScCsqiVdWgd/xrJjvfNW7TDiYjHgjhWep/QwFrH5Slv1op/SqEgl8IDcpYq
CXtGzUCP3s/VryC+z8f3sHDRHDnrdmjcDuJ9ZK0lYRPkf4R8h3WTH0uKWuQnSLq1K/FeLuij4Tnx
Nhi2j5avuAd3Jam3i6Y+V2o3TBQzZRDfAF64XNWg0ZNIa4YMxMLEj1qTXurSVqleBxhC5GYDFGZa
d/JKVp87496sXpXxmHrFUox1hUc5D0SzREuE+/IXeMHP5cGyfAUFyninexbinxqNXb8H0/xcWYe0
tYPdR/ORl6f6vBGSnckx3bZ2m+5bCXDjeV9Mn8Ei7fRKOsOwDB2jBRjrvJcXG4lKoaGUkpk9VPFL
ZezNdl0jZzLz0NodaFDQ6MJNTvPLx2Fjs8w/v2IxoIrY06H7PMfJ4mVol/mx1gTBHK8ka0KW3MWk
pASzZ62t0hkQTlmnBfKlAjxI4QV1h1a/49IHUpFsAAQDalQVx4TeWazDOx8hKBfFj8AhVY1U0lAP
p9wS3k6x8zEBW3JevfKCfh/8RUgYSv6kyzlXBgYezrilKTW8RtZBARFXBQ996Vb9nS9sEM/OthVI
q7v0nTrRRouepWBT9LcdwoJjgC/hWjbX8bAV5aelm/jqIwrEaC6rADKSL4OhJkxMoZstEYrf0nrK
HaPaYYwOs43k2dElgGg3lfKrhtSWuzLa9xnYGqCqoUAC8qBZwPgHnIDsJbUv9e8Uibn7Mq6LOlM6
NUI09XhazB1/mabEw1Ct1lG47RIQnyurcIx79RGU5/Sral8VeQtsU6SLhU5vu5t+BFiqgEUA9yHc
arfiKZUcI8Km1TUt21KcqHQN5G9HD+aEgUDSorHilZiX8c+dPqAxsz/9xcGJOOl17RdzHWDK9j3t
rAZR7oY09FZMTqYjPDFU5R0DeS4Xa5dH5J6zztHSRF6BqXwfyMVEinIpj5FU57D1B0YgqqteRCF9
rLwzcNf4ZXAswa0eDFBbvnFCW205P/u7KPB9CBevfVIVopVn1Zx0+J46Yw3lWdOg4EA7yHV3CIZI
Nl69+kIcdiXS//7hiwM4dIFe+D2LoMc7ofWQsYYP4qZrFApQFJ0Z9M0qBnp1Z/0cZbewLYKfbh3Z
qrHFOTJEJRsSSXGMK8K01WLl7O8u7PfRXQT7uiUq9WSUc3kKWTbUYmw1ou3noJNjRI/s8Vk1PFBo
L+3QbXRwRqzD2zD29CWvyKt7BJkxxcIPSkOQ6WKBilwtTMvISdDuKHcX4kZX1oGGROnq/EIrzpXX
MQgW2tQUc6zt8GtZ5v8KoEOdlc7+M4SLpTKtrhsmGZ8B7spiFVIkVOymoTlpdzgqSW/Nh/gRslqs
ENCSgwoRejPsl57hK8pB34dxsSZ1IfT4yjITiFW6IXqk2eoPksCGGEPhfT/b1S0iqubpvYzWvv72
i0xLybpaoHIwV7bxo3u1zFXlAeB3RjfK7fJtOXW6Ah37/jMvUicLTdMw8PliDUCzvIWIY9E0JkVY
9USl/NgaMvJ2mQZ0NTD9+lMvCpTJMBHo5HwYaWp6qzlppS1isybdN/K+KaAMunMW0Lp9b4c/cOeQ
459t6cIyCV/gaW/lbN1SJens5kmtVrKFyxsAaQN9K7pNnolbBy7m3a0wH20HDSyxnG31chlDACfV
PHXb72YBNleWHTM+YHBVPs+WHjTOVvGhxTJGFj3BX2Pcp/uH4Hz0hxvJx9B0AwOoLtYj8a82bOTG
pjax9BZfDbZMHmGy2RlGK128GVNllVI3xkyOgQb/wTxTDloVb4FrudkB0SiS/kaD37DC3QpG9kKZ
5uqT+/XzFy+FJQDh7So+b2BwMlE6lhrHp6+r2tyR3NkFPakHXMbPyZvf3qMVrfUe93i8lkzuzNn+
DBvLdazASLwrZ1+zvrJTso5x75vHWTL8vMEBV7Q2CthMd4wphh389hQnbrSkUnGlK8oG/zKVFzda
P5Z+Jnch53hnPNQHg+9F4MEQlkMXH8i7feZ4KdimOyKkMnkVmbCH3kia2C5c9XDN/ZPgH/ViLwi7
MjghJuQX9vDE+qOm2A13sfUYszpkFexC5VapaO/795PyIktr2ZeOuYltkJ3Qz5z1XAnm7S50deUg
ZA+p8DAzYKD+BnZ73gVRYPckHyqzXMg/q+wufBvQGDC6m+RGIrNs9414b0o/TQEZUfIv7RavwFGn
3bsaXrJmr6o3eU4vUfPQD+1+LtVZpMWNcXE3F6Io50MTzalvJnvT+S2QwI4c0IUN62PRHnzhtmoP
qnQnCSmqHpxfieqinLtQWXQPqz9Pb96E+DGv3Klad59R/1pB8EACz/Fz7ywcS2vTeVmwFezB/K14
krgR0l9VcBrhnBmbDkQCx3gvFO5o3Gn+fN7jH4oy802hxG0ltG8y2+zu22azbhWAaLIA/MUii/Im
n7fkPk+2PciNzK3fz2zodIfdKm3s8adB7PVhBsfG2LPa4rMA/69xlPL17HC9zGmOAbiTijbdwzzb
VciR4sNpjc5gfAjBcdCfBmNrRZseCmXhaMmdBRICkxlhxaUV8X/tkAGPzz/Tbp0QfzAt5hblG6uC
s5ehGzQ/J3L8KHJcVDRzDTqRifJ+1qpVLf5QRuhR8Ggii9RFt1zL35zH3f8h7bx25Ma2bPtFBOjN
a9CEtxlppBcijZLeM+i+/g6qcQFVpKC86Asc9KkqdZ1gMMi991przjE78eW28L87Anwxr4I/IcYa
2yrrDr7Qe0mYH9ZxCqlVfDCMNRlyEzhOkjw+cbxhN2uJgyan6Uq9RdFvJwLBZVuIrTJdtApAJ2lu
2UfyA2qi2c6JDd+PeO7LgfvLu9siu1xNFNXk8tSlmC8hoUr+YsgXIg7qGXmom2wUS5Ec7Wv8qR+r
dboqjvUjqUwAkqXqsZDekmDXq4/RsV81W+lH/NgNZAh9e36Yr+PPrfz3dWpo+g3Ej/Re7tadeGzH
UB1GccYeRJAPlaVW79EGeYIdiNt5NqJJeyl3Qoso32+1yl/0VDRrRZ1oeRS5s2vrt2vpj5aoGJMa
lqmy+SCB9N2B63g2XbyGDeQaGm0N08+6PeiMvEsX2ZfBaveEVEz3onf1bSQ5cfudf/WLjex/roi2
BmJDMuLuyQOBlQdjFHXmg3LMd9LRyIkYrw79U05y1keprTlyBMMcY4adjKqe4cg4ABtYo6gts2vd
n+oa5BxaFrtu7FuFL+/ZiLxJg5DkIiXKSbskNU7D6bggjjpr5ilregi3GnS8lkztzyLYVZDhFsNj
/FN/9lkPft5YZ+hRPZDg0ROf+3ATF5r6YHVrmJ+SsBi5Oh9D2nTpMAZ/p929L4Z+3xA6KvxH+0uL
PyjpuI9VYj3kL+NoW+MhQovAY4FL/RicR+yWh3RrldiPnQQZMwvDS+Uv5AzIPYGkqE6saNt9h640
vruqu/er70q/GrrQQtaRrhM6XmA61inL6LHqER0sOZOrRLKkHFAJmErkpR+SDRt9BjRVJnB4dk74
Fzm7N9DE2Gc5STolhlzmgGRbD48VJDUvJcpvURI11bLI2qbmTIIdgjDfaFsyo+10K52HC3kOrTGr
6PrKgZMTEZ98WxYoZyZUoT4jhdPov4rFDzm8tMmqRZ3q3B6qcgZfJXbxkDywVH5TRv4eJPz3pf6f
Jtj//cnuTsuNXidjIQfWw03YRcrZoLFgrtCdDKyGH7AuZWlZrpOtTluawAS8fDBzXeGXLHgxBpBV
ZaLBL7cabJqF6u/DygYMwfDPPxFrK/UOxyRNcJMfmXdrScpbCB/CjswwrVzoh+YteCA5dAtpWlhn
zzcmmTZxhhOnz2GpfCN8/FL9zHJgUaNZgYcGytxvUcsfy0fiJ5JZdiIAEJdYGez1tIWW9Wo8Nrt4
BbeLxLfLv0cl4AbuV8y7z7w/XJS9rAiRQb7O0nhIGrSdBZmLTGd2KD6hIw2uRe6YdUhZ0IcHc/ip
nyGHi5nTRLbwnrzCB4CDFxFYNWwbRs+oW+vbkoziGyY0/r/oeVuQ7Je8YICgwnwWx4lQ/T6Ho9Yv
RGSOyaIkFTdeh9MhaHdd7VCNR2TMWyC/F5NJaNIn2WuAXMnAMsprnh/xf2fJKusepXrV3ZZKv20A
GcjWgzKdJnOpBdQazSI012h2SwKaIF15t+LU1mslRXxbnIJkNSYbyd8YqV3IG0ijxiL7hDmN5qyX
zz7+bCG8hC3Cwc/6JV7HCNHk4lRwbjDtfHy+TUco4Hq8lgie0vXtFCzDk2DN2tkgeIluO125QkUB
UehoEF3qddmspGDZh3toL3Hk+OF+GLeZkLGqng04qB02bkzYla1/hqpdBkvVcABhD3x7YD0murWD
Zq1BGkn+Om2WJmd2vN63X/VDOtBO8bRm31de85p+3JZMaooN3C1tS9IZOYzCYklxEJR7pf3oRDbE
BXyQZXYMHxMahytEaisUpcFt+T/jcMXAcl1vSB4BqJhyzBWcRDhL6bqyVkZ3iVF3+OabJW/KcF/X
7xKefOAq+XJWbxRe95j1XsubuGmOfWd38h5ESGAtdW70OlxZTxXTtgSWnOhI1RMHGLnBQD9Tuyp0
va/xk/E4vjTrYU+F1S3NF2YcpKS6arfSLs0PBZ/4rjsjasV72k0LLIORv9QaZtjLTuTOeBG8sXdo
KO7oVI52mNOIb9FiclFkVkSpMOmHJxC60RrK149AXfhXDlbMl/3MSyknrEX3FK8KLj9dCdQEIbHW
2PhRvZPX0jvpxLeYRorzq+hVH8kVPZt2NpbDk0WEamibgFRKIlNI1HAaayHsmSISv3ahmbQkEsQr
1ojMxMBFC0SS1bDxV7EBVYXGaXSdnqZXGbyGRqaJBwyE5UuWoCnYoifugLy+hiCcum3zUn9G11xc
pSlTfH5gt2QruC14724+foVFwi8fEeGqxo9NsVB+9ghEb8u0f8yBwmlexus9rpSz+l5Ddg+WBnkE
matzDCCUkCbE6/QanEYWuvcASMgTPR8hOKeHUfDKp+zanJJTRu0u77hV7A+ZvkrW5ZO1l34m65Gr
/2EOz2pFJVWd5ZQ5qKPt+ZGFmkBuLk9+gS0gfRLxyRNnxc/WtI5512TrCOTPGo+77tNInothKwDZ
2I1Oe54eDaq0pe7FLhyQ2QoQ/vpuEbTuBSz36+5d10mVBX2q+KGvDAef0mTHO9vWUEWWxsDqUa85
jZvNbu68o8uPXiNAyRBqpxBKLcqakP+mLgO8w+bUWKKtwwWVlm3yM2YUqTUvOLzj25JdnT5P+VFt
pFWbnOVoy1uOY0hfzc+F+A7tFA1USc3+hF3da9Ym1H55mb6mvP5IRdKNOnoY/xat5tVYZUI3fOWp
JFa8/cxf8e53T1X2s4StETKRKpDITy6hJTcBbMMbxS/pqjfU/Z/6e98titBJiqNP4Lu5pvctk4bn
GZ888YxqMC3r5aZglvrx781G/lJFsNdInMwZJKmSzryNveiP/U0xC8VM6y69tl71ZM3wwkX4Tjcj
XphOsA8/1flRjD8JNUG8zPSA4InnMdkb36kEv2Dj5h9cMhWNnB7Tgqty1+npNCHwQ/GWXvXks/ZY
/NWf6a7e+ZtkWz7gIkjs4SJKi8mwKS4TlqTsmKwnN3WtdceqsTT65fTNzflS5f++JhQfgF4AYpL9
8t+bMwaG1MYG18TxBXK7Tj7fttIW6j63jvgeigKG2rAomvdSX8d4GAg5jx5y4QdMMOyvivLTAreQ
oWAI9jMJJu+cDkZFlZZsgeek2WuWW1q7Pt1paCKxOIC77pZ97eLZtH5kwva7voV531a9/0J3v3aZ
5VEGkim99uJmsI5T9yyJnrBFPiyemh4aX6jbliw4iqI5ZeSafeQE/VtS/QoKXhugLiHPq2WcM9Z+
3UnRJhw667n2n3Oi5EWodUIjO017BoAWWw/mwid1urDFxQNbx5juhX6TWxf5jcFZFlxGefe7q+p0
UANMYg1cbY6kIbP29iHg39G2crNhvRSWIFDkrUrZHy9iN6XpVj4OrzngZwcXMdIOOkPp3Fqz6qem
PoOacjFY5Lz0r/9+W76Ybv/n/hnwITDVz6mi/30gFC01tLqXuH/2EO9oACBJukHY2EaKFxMYps/x
2UW3TDg8zFpkzqz/voIvmov7K7g7G0qaFWk3a0qvY37oXfo8qbWEBKUyjaknz8R5GLWRnckbDm1l
ZhfzDAU4jol6DBdmNvcwDsWEIx3NBiUJEptnfqxW3DPd0SCQyv8PjtgvQsD7i757j7CEGmVQi79v
G9ewSYplEF4DGqKaF6GV4KcVrEemwoqykyub2k/lfjpxRDZQRbtSvorBstQ9pfkQiW1MO0IdsDY3
v+JkWxnf3OKvtQ0rEeuQaWioqGRapv/9kRthKJMkx4ABadTPDyqnBfxX6q96OljGqhZPpv4ykiWz
C6XSlUDwMCKqnantgRYvzY2yGyuyg+16JWSwsZ3oekO5sDT2PYCdT4A1/iatiDK2LevAZhuB8EA9
UhDhPbLJmiV9rhVv0VAeysmu2CTy5YC5K2PrRyu9yS+Abh6/88z8dgf/p6DD3mWoOv9XVP+WKS0J
k6YoUnTR9/m6OMx0U7IgCR6yJYIXA+e7IB/9y1I0f6AGnhCYiGV+6YJEsRqWYWtEl3RtvUSi211v
r9kTjjfO/9J0QDAKnVqQF4W0QrtqSO/tcGr8XcRCNAnC0VLrRZBvJoYmhNGEOO1Za+OZtJPQGF7L
0krxvQJE1WPws34ut/KDejSPHB4HKnM1XGp0oIcUOiDsBTqiaX8Rg1Piv4/TtoxeNChCRn1SJ87/
/CvAZuVThHdNb5xSOg6H+ltk+5fpuHl3P+6W5lD3O2UquR/K0TxjCQJ1peLz40DyqboRMio996Do
1kC4yAV8In3SNbffBzh/mbjcX8ddZd9PeSlqIdchY/vlMUTV2OGZrtfdEetpvoOUKu7NBej/xPtu
3vJ1fZ1vwnwKARk443Du1lfyJKdQisMYRNbKajcJhKAb0iM3t7wMN6Qnk4REJN4iAQh2c7vyjbQm
IAf/XmO/zH5/34I/ruJuARi0bEqCNoovXbUWgVG6Gh/uIGpDYiEdQGqNKnm9jARBiVE1JQzqle8w
c1/mkfcXcbdmBre0qAWdWwEPjcMupjX96XezmXYg4y982wtOoy2IMfu7qRtaIpa4L6uBQYfSNPW/
SK+S0sqmskmjC6edKHloaXgkm2rCqfKaAVYfzGnVSpMTyoI96dk+lshe0NeMCKE+xaPnx8+6tMEj
JudMiPEP1CGjn11Tll5TfGhoioHCVTzGpJ4JxPxsSNILmxUQqEbeEKmXVTErLwloNLky/1DcLsJE
nMO7louuSVX1csMrlonrMDUXeXQxh9LR/Wez4MTgtx74iZprUD2V3RDOT03d7FMpKNKiDUhCtev3
GAHgtG6Lo0ijoLpG0n7qqkUBBW300bzx15r6yzQze7A4xEunoHuTh8c0XEKxaiOnEG30/iMmHbT1
zKqYzxKikGvH8nk4a8WpFzZSgyR4QSJ8Ji0inU9zEKBOhVeCjk2WQu9a6ZqygJJ42mrlVlE2Ib6x
CE5YMD10yo8OCl24N8VTT3FQXVP/cNMuEz2f9CEuPogYXE/75iqMULZ3WQUrdUFqnXmNHkE9OPlB
WdIs7CAdn2NxX76qyY4yVCiffH+jcjsCplJxsRV1sKP0ScqPhH9wSz1V3kVQkfNlSC8h/+Sw5/Nr
80ftJj5on4OFbwQZ2ZDNPQKAzfLwfDNW/A8TU/ViaC+ItiiewjM9K1NclJsqXCpMQOjiuVHk4KQm
6nJA87kUiIenTxP2r5mJphIlxyP1pf9O3Df1OVI1itEZ58Zg2+FsN6YeLo96JIRrEdFAoj7F9Uts
ecsihQ7Bd+keYrvEW2mkzvBZHrqfpLWT9STQDqXEE1zfHBdK9tlo79k6iB8LeedjLK5QrD6W2ZIp
yke7FTJazZENo1z0Zu1R9FDbpocJ8eAfaSWA8LVsjlBIQIfN6JEPrDsVEZQd9l6bv6eX+aIfh9RR
9fXvWJrK3yvnWptVWPGnMe4F5YWOQUKc7CdtCWNfPiX0B651vYjWBKMxLSzcZAesO6EQO0bAl2SO
BVrq+ivjXKC4DFzGYhkOmMJRhWXefZgCttPnW/E4FA6mymTfFx6NmY4msVItmUJ3FY3qTY3KNt0r
IOrS9CwxpB18J6GjnPQrJd3PSSoV0k4DHUmoPPZa54nM/KA124hW/cTNfkposB9k1yiIoSVV2wb0
lR76nfKUwhK17OIHa9Hggv1kngcsTXqsq11Su3W41ntvBkqjnKNziHXcOsAuNCXHfIF8qKr2WB2z
ciFEdqhuh2rXtCRoL1Taqr5TKa8d47+e71U/COaTmK8kww3VRfKgVABrF3Pm8rPw0TNVVtbj3FRq
f4z+wGJ51eHs1eSP+zmOJps9gnzQ8Uaa27ZrnXR8oWPcc4SMDv/eO76ez+cdzJSYZRhEXn1Rh4ZR
aCm3mpUzK59iplnCoHqzFL9mu6o2AVpttcM3C77tZNA8oel/Kl3eysHlbpSrglVU4V1d9nSbIe8z
mlXOlnoV/TNJZeneovfv/X9e8rwZ/NECKPpoSiI1iy61E1bXct32yyR4znW3z5eQZiMnFRwMY8M1
FfY1zystY4jYNg382PYlx0el/BtFkbFwgZyPXAXItQILyLpSUlLz/ft6/749Wya+JuZ6X6HCXV0D
Glbj+AKWVCV70MU8UJag8A9JvGxZkRHpr/vUI4zBxiDcYri0ffkbw9oXJevv/fmPq7i7a+MwDYaq
cRUdUWYB4pjsrZjcNvUEc4kNd0yY4y0bw6ahrJfeUOBAXplOmK3xFXG817Rrr32E+UasXEF8aayz
ma9F4ti/kbD89W6ZWMB0SOeoLo2781wWjVqggqG7sGArdiQdrdBpxUPpWcKWWxcwn6ZPbNAs03Zx
vSshXaTfpTRr8+H1/jzx50XcaZzM2FehKSRs1Zarc6p1iupUsNZlzyJVYE1Ll3LUPIzJinfCyU8q
Wb8YjkwInzxht+HQ3/ZpFyzkYqf25wxOqao+hDQ3iZtsqw2+/QZNUGYLj/PiGV1awW1uNvtMKjyn
1WFsruxkybGwziPMU1PPCF+LKSBxSMivBTcCjma6D7/93vNJ8V/f+87VWHeqroUZr1b5Qk9Xdsi6
Z4hBmdirVxV7s7VupBUnjoDeMQyswZFlL8ve+vZojQ62Zx5lzVXsnuJ+gNDuFMa+g6lc2IHgZO16
QvBX/FCsZ5AEADeiU67ttXJN6XZzJmIW7PzA1myhD7haw7r+zfVvOiz8I0KblfptjuR8Jv3ydbE9
G9ieZV28V/hOamrkss6zBiuHMQKikt4pcB7NURnuBHKuPCicw5KF+C1t8a91Cx58qlfRhMv8u7T4
YxULulwfzYhbrRz5esZ7t5Yw8ilslKc51+C21p7an/H5u/fra2+DBf/Pz717tKfRlFrD4DvzBH/q
+Jnzbau68W7yJofEnGfgBwGGnmrxK3/TUd5/6D9UJ9Q8nTkKRf0JCPBMyjZc0O3fddExyP3tF/nj
rtw9gKEfCn6ecFeyzxsJvkye97lmqxuyL3+FvjOl+w4Xfud1/o8sOWFdHfCuyeWOcB00iHl67LR1
Neyr28/EYFgTrbRtSsaS8gZtXDE3A98LCt1qkG3lDUzjRdmbdN6HZ5oWnOdqfUHXJuc1NrZFRjm+
mOaq/cjMSLXmKsrYTK+CvNQyh8MOYw/mOGi/O30enfQ0sLDAiyRD0q4Ch1S5ZvOQHG9kfOc6R6NH
hdkWR5exWI1m7Zgd6ahgnfXCq+pluh96m3ELeXfqQyEQBsiIvd9zMB1+1C9yaCdP0jF5gwzhQ8wB
M3X6Lm5WmTvWX96GOUYJlxR5rvf6IeEmxmZ8KyN2iPAEXWgVqE4msXmKOF7B9IrPfbjK/cglYA2L
FFZBEL1eXy9z8JqHodgRBpTWj7ywAH2wawgn01WVb/aHr313nl9L5Bo5tYD9uKf29mUiz7KM6NLb
jHS7zBtQDYxi4YrM3sKNUD/Ip77bFvVq6p3Q2Er8SnYEP4wJYHAK9YMUPGiUHDgz7fSx2P57s/9t
tri/iX9e3t3rlXVjnEJ0nF+vAah7IEIyI3CJFluWPQ/Wm+Yf03qd3V5v4rKdlbuNM1UbxEXqT/J7
u3FnDOQK7yVGy3ZabrNxGxBaj4YRr3FR7339l9A8xRD5/PgSVFBiA1oN03unHbTYHb9rLShf9QSW
jKpsxoypmjT3OXho/limrLhUultoJpcKIGgFf2MdyBuQVpOwQT/Cqln22+7GWm4PkxdrGpjuQ8gQ
1n/TjXEVWL73MzQk2xT7gzgoi4zJqlKtbvRt1YB/PN3sUAqdWJ8zgnpMdzgqgJ53PodfFiIrfhPE
Q91crfgipTvRba/yJ8KWbjdcrWelJSfRjpbmh/ihnKdParzkqn3KtPwBNzZeo2G9X/U/1PqoGQe5
28a3x7zRnYacswgNQWSsRxqWFC895AB2NaxaOIuoBl1jXLDclZf2nHEWxi4WKceqoaZdoAcw28v0
zl9mKGpFbP6LnJnvO5LbHEs4Ts+YYHSmfQvpwbgBgVroP3t4H/6+NJf1uwpRinOo5QgMWMwdh1G+
u5wBmF5o3TobdwI5DpojWiTuMbk/lJjfmQ8w5hePuuywH/0eguKVgSww2BUzW9q1r1q0IbelwQNN
Zh9YfdmRrccoXIa1LTeOpWxanNu8NNOzztyOOGzm34D0KXmUPYhrvpZrZe9Vv0QZOXQX/rgwllXu
RdHyNm1vxkesnjWmfAw1qpXIv9/tUk4+9AA01Negz1cG7qIcGzHyzBq5k699liKUG6qtplvW9AbA
vocXhUjzqXif2seenaaPaIeODhZkTJf+B2OaQXrsouMYL4fbKZfsaHrRjZ2GZJAc1cJLdLtiKa0W
CMHJ4QhuGiry5oyjrE8W0htxPCzwPpDCR4DryMuyfq89K7GHzlAhKrDbA35uS8byp6S0p/5g3OpF
bu4ljcz61agwMz/25klACPIqN56AhoW4ywcuVGYTFPZUbMSUdOW2xssgHhrgGOYFBXpc/5KEwyT9
NOj1jesoehOhuGk7yzdRS00OevdGtiemRco2KmftuaE6PCbVdFF9xROBWhFATqiBsChF/sePYvtL
Mys7IXyVrJvcHktSWj6V7FVFNybGL8Hb2L2HJbv3iP7N1g3Puq2D7yot436obeHfgp+tGRJyojlD
4r8v/+i3qRlMQnKpX6pPhgo1GuyWVWbjZxt1ehSLpQpQjVsoeC1zL94CxgKkOQiLNLgw47Rk3I32
bZOUbvluPFTyRngXXwlvIXp9WIcvqWxjuiV/PeYIVN96WHY4ZIArVhPA4SlcRclbMZCv9an6KxjZ
9IhM8CPwus+jh7BjNT6k5zRZdrot9GtffstMtDRY+5NlBmwpMjDiwEzeSt3el9yUdPA6YMfGk2yG
o620xyDiAMHTYQfP/94HlPsK4v7W3fVkLSlI5ViO0ovyoL03SObUas6Pup2jzqlzoPYLlJATF2mH
XokBggixTenSS6qcwi42ofOerE2ieE6VtmvbJy2wNfoIx9tz8ZZ9t2d9OXWxYWkWQ2z4m6pECNrd
Iq+lUhiKmjhdpG7bCp7RLlN6PuoHqV/E/vScy1FxUdq3iHlcmokySnmdhHW7+hVtLAO/ntP69vhR
u0x85j6UYzjIRGFfAhSIV6+TPes8dlqyCSidqn2xvmF8pQhaWcfkydjBtD6TlsusamUSzPqKGma0
i9QbSQP5qRAJ0JzwgQrj21RsRkFzfGT3Gguy/5lWzx3PTh+7QnOAe1bQaFGUtelo7achvTb4IAH3
qAsGLe0z348kpmjOLBiMhQia4m1WMa6npVqe+cQ+cIobgC5vQrE24dRn3mfLP8S1lbrhm/ww1N54
AmgfSd5Eoy1fCPEDGlwUKog01K5E2/HLaD+sCvGnTxrJ5mZtFmG09hkXnoXPNsWxaIsdujDAMIBF
CC9ZJi3JA+ucqjIK3SlzU57LfCOp+zK+CsNuErayvG2TY1xtkmRZjEvQUwb1YBBujNJFB9ywIGCM
KTB3nUp9kxaIqOJ3wcfLnb1gTU0JQC1IJWAkTV8yD5xOfmxFOrnv9Nmk6Dp2LOd7SUJk/EsIPSqx
MTm0kafPI/PNVIFZnYkaKuMd1qywXMQizLPoZkvZQpDcpPT04lK1P2/qIgge9J7fgjbdDE7kU6Ie
+mdnT2bkRD9LFEgQEQd+XLwxNn1QuHJtsIB7cOt+MEiUrxXit8xDoh8fzIfGE73CywH6FBd6nAuf
XmKT7gPd9IxyEbxVtac8GFfVtwsuS2OdyNdhgsl8bmOzjemdzWsjh1uEpZNTqMdGXKSUpQLtSGoI
t+5o8noxWwoSL3Uf0PLWNwNLMHkQAPhK4qXXAu4tdh7E6miVYEJ7PKGJrSORQHjQOqq8QstrJucQ
Dpi+n1QnyNcpyVTdeqZ5xYvOcE3MPgNRECvafiDd2t42aWLIj2axinA7TS+KsOKTDMJK6SQG3WcP
VU4QFsXxdmoZh4duK+8tk1blQqdHbbpFYovZWUpcnVYO8eGqo2NdAV7eSy6f1I4v2m0v6Lsc4R4o
5XbrsygeomcTV0f4yKQqwPoj1t6NU4WrwzdQ31NAX4wyO+z9HFKS7JfV0LCUdq38geZCGE6VvGrF
p8DfprGL2vKWfdwoQqTsVRFIuxBeurZhsnBAasBDoS2sq1zUaF/crnykl2leJDa7/MWEhx9vi9tn
0z2JtEL6mKpb3RezH4EWwYzlq3zebMcUH78llX6puFnldFEmXU6DNKKLXxQ7t94cG1OdLiNS+nYt
35xanGU6CFk2oftgugpkUFauf+8E0n1J+/tjFVEXIU8A5rwX9Ke5EFVFw8fSW57r2CUEqKWEewSZ
8LeIvS/ts/tPu6s/LHM0MAvzaQrJ3gMQ2HRH8MQSx407R4NF9siD7ObunJj1zRf9uuVxf2c9FHQi
XYaR/N/TQiLpqZlV03QB9nFbThJQ9dFtSE21iTzO1r3HbGoOPOin77uG942r+WtLKtZT1TAhC953
chJFoTBsOU/NORuGySlko2VrtHSc1pnn+A0zT11d3rRvmruIqu+q5vtPvuurqn0goBYoJ+pR7Hbg
lytGA0hYzPVwUcjMqRYQfzR1ndP967I9DZa9eh2Rq53I0Eun9+KGjM6GKJlTlABFbE6srlcyJo/h
sGBQgUyI9gPrJXhZVvnajTYylYO2h0inBx9FzIDgZHUfIv/eBALjOP64QduNr4F6YO/jEjpr3u6C
9by4AmWG9DqCIWsd/RpQ+bzkr4Jp9x4NHZr18YFsO6Bg/PVNYZi2mcqlqO+m9jQke40eH95mw43B
KeUnX4ET6s5ow0lym94On+lcEOS1F0/wbqCgGRfxxEzPOiufwjkmMJyDH8v4jwJ0imbXLIf2uGdI
70yfNTFgaDwf8zduhhLbk7FIHgVtGTGNIw9DWATLCfqcze8Zg89we5DOPfszSotoaX1YjDBtdSbk
MZRwI+pCRiyfKLELN99XrT09sl2egk/9wh5QrQjCxDL4Pm7kffJmKYtURdUPVOCheZbynXrzYgs2
7vqWMGo6V8OO3YF1T/CSYpN2q9zYJcn51p7y6FAOXsRKqsOkc8rxhWFt0t0W4AmE2wo2oCi68E8E
it3S1n9yJMKdyH5SaHOyGVsXiS6gRJ0gOefkG4aFJy9nrt9t2Em3fcKSWuyCenAETld1fGgbnP/f
De6V+ybo/QN8d8hPzFyK5IlXB7kcne7JUczFVRJsKEcqKgLbCpbmL1xaofe+jkgMFzYZVFXtoP/o
ZrUNku3ghRYMinTfroit6PckmrCTqqL9v1hg/nzJ787UjS7ketdxpTOvf1gLbxzoISMiNSFA4ExP
54Ilj92Z80H+3dDpu7s0//kffRCt69SgYHVD/hOhvbXHX+GLvwkxLW4UXh5xkcGgVeeH1Tj4HsJs
tzz01xGgZrVojtUpOlk/i3npnVmvcxYZE+fIu4lv3+433y2F8zL9x5VmipbXlsWV9jYwHAYTwYgB
pLP1RXbCkWVb66L6pin3Rfxx/wzdDW2EdpLkxJx/mffJy6/RaoZDmE72QnrGq7BMcco131QtX5TA
vz+TvjkyV5INLeXuuR0sa5DCLJkuUK5k3NbVYR6rnEF6VypwNW+iE3NQj1EAwxBNcneof8rjLidO
STsGD9Xqm4dz/rg/G3/3l3P3cAqClPtpmc4PJ/O12JYWgdtEB9ZuiomnkhiuW/Ly78/84vi8/8y7
h7Ko5EJGYDZdxDMtcLAfi6H3RA6Ch/4VhqKiuW1nW29AMH7Ez+aDqbqjRPV5MitHQXROcOv7LPD1
MeMKqzB6+uby/vYkqgaSRPKcoP/cj/J6a8zySo/nJzGE6Dg49Ufzk1K4440lo5RYx4/WctQHnsxr
YCsutuOQeRL8xBvWs5Wxltb/vqK/nsUYuBgIpGXNJOb1v+9GK/tjj012ojureQbpczb+3MOsAKhR
bmzz939/3hf20fwD/fl5d+/i1GiVfMv4vBmBQ4hSiizMp2GpnWr9VZ2YHg4f5mO6Vm3Mks2SRxee
tuvHCI0R6rLXh0TuMhfTvYposMKbjOfEszgevwo0lmlZtYv+9s3P9mVCdH/Rdy9zDStKDGMuuhsP
kye6QcaEDjyduh/7MyYm04le67W2q7je8YjuMeT1kmMPh6odrm4PnPCwn4k7pKDfrDPy3w5bf97P
u9OtKDKgHCsuTUs8fckTn7pztNqITX0OKEts2sA2dLMcWrnk9r03/u/W1z+v4a5ZkldW5hcp1zBD
FaVhq1KyHoZVfvvV4bPRyAd9I+bwOzgpYNm/LDCYkjVLxt3NgPzueN3KmnYrIj63fZnLl2ZpXYAG
atPFaraddU0IaBwbjBA98Yu7Urw0TIyzcFUt8+QoJk+MSRx1ZAK2KVWK5GmXpdtmWKnGye9JSwFg
pwj0PPqW7s5eEx2z9PzkKWseE6x8rbkRg7UcrP3SK+uNWtjMJywvwc0w7dTxXMpEkXaO1CNjo4t5
xV/mR5+iyNFQd/XsXR2LRRStgrm32nhhtbLgvCq3bVmujWk3SZcJJBnN10CnwecNH2W/ZOLE36V4
Kqudpa0NpGttdpXGz4lyti1U+iXGpWksgBXgF1HHRLTcyafct/4SNW3Z2XS1ezKZka94tbWWYa3n
rjZ6ffmLGIhUI/9hIEb2EndL/qalK54hHfMkEo1R5K9lLH9HonBC3QWCTBIaeR7064q9mSOV9slD
5c+kK/0LWdzm2M8y17f2Rb32Kyf97NDqLOg/LJFJ0TKuI7uAAgTUjHhXFGqIvJBH8w+RAsvL4CPO
53+G+NAkqp1+fnaKOv5wYfiucG5fQaY83ox3JSMUTzxOA/hQkLM0o32sj9QODqKMkQl7tlPlk0l4
eqoCGOgPwngWElctXvpmWf1Qn4FO3CpXMk6wJAt9OcQft4S0h6dJ2bbRZ0gHQMSR9YDHTenp0dDW
K9kk+mla9kG1D9Ijq1AGALqMk88m3AVMfwANIss7/h/Ozmy3cWzJol9EgPPwKoqkZlny7BfCdmZy
pjhPX9+LedHdmbKRavQtoFB1q1CiKPKcOBF7r50hKf0pNyuGrpH2PsauSB5rbEAWhAaDoK1OaBwF
z5LOcIiqH+u4iuWhFD8T4XUo33MGGcFOrjwt8ab8I6o9SX/Wa5tgZvIE+q3IgSkyNp3/FKKgx1dd
SwmYCk8RzvplKdNfVvk3hvgpU9eX51tDvS/mrnlFJFBDhKPH5BG/z9/bhmwlaVKmnXhW98wjsiVR
IVGG63neaj2Dv8wOOOPdKvTosUEpaQFqoCQQ12qIf+015+HHjL7HHeTBS9mEP7JDROPXx5q6knOP
RBiMBXNqTox3dd1Zi+BALjKIhOqu3ZvyVmOS4UhL/BvNQ/egrS6echCessZDXZ2pZ6vapcW9or4Y
7WOm/MjEO798EDO3ylad6DClQM6IiIFOWovNZNgweEvfpMHOwl3+Ru+P1iquVOFoEjSxZhRDpri0
1D95DmvSvDkpPQ6P1NV0FsVbI4Yv88WrW2tdgb+JoawvbQEdhbhUNMPQpsGOQC8Fz4PcYHieYaHp
ALTEaY3Tv3fnL5Ko/3w2/ENEwzpahKtqoBzlVp6MlNVHQi29JKvXSBC/zZKeafyBsnDI+JUYwGib
GSAy+ZCJlhpGwlZk8GpoNBFPebkQdS8iFqtdyJpH1/DfF/m7SLquK2eOmIR/Bz72NY6iiCa/KGi8
nAmSDum6Ci7O4+hXjh33XflUxXWunytsKP2SEOzkXQSnFDgRmAj1qXhIGV3uomd53/7KH8TJwXOd
3/XneliY74H1Auo/fFXfAW3D6bIyJlMlbV0EqLjZl/UeZ6w9kzgEnvjG0eCxmN3KrF/qOiM8bzeG
BqigBzR/0biVlAeJYv8g7dv7dFUd6jtzm76JH1P1Bmu5pOdgLcebJ0Jx3vC/3h0F6wsmGKT4V5ti
2ORSFV1C6dxvaGz6b0xbDQmzMYHbWwM9Yr02cKsm4lpqPYTapYRabHzWIkRVl0MvvzbDVjJWYeCV
wX6UNmPmheGZbYsE79gjlPu53TKwLXpoSjM8KiAWGezEJ73Zbbxj8ECct5UCftOiBfndsfbYQf5i
yY0/JX2TJ8ASxp0c0AS/95OPBGcsI0Tr4uj31kmglUwe1KwyXdIfD5V1EG0r4z4g57rbhrmnG6tU
9uAMxahBPzNixEZP4nHz10Z4ipo9ucOJ9akH2yFf0uMwaX9wGN4O2oOI8DvYVhiQ4D0sGsd/8F35
KJyKA/8pcVXeOIp9IYTML5KBWE8Rie60vmQRm9LUhG0tiWdyyPoNY/HhRfyl/poIAa45LO+GgAHw
UgxpCZvrEq0Mq+3cUW8+8x0SAh/9k1tu8u6AvpsmUfnZTHscnBmt6HDZj8yBXBYjhe37l5Uj88Dv
baHEo+Pghk8I7pijjC9isxHetDfFI8Z8lbyobLA0JcyRGm1TcRolEAl1Jzm/5TE60uynjCg/bp0w
5Gsi4H9uhYGkS5VFwgGuiuekM8VWr0aRE0b1IGdPBhByoMICjebObl8u634tPeZvBS2/dhtUTvcY
3T6LfnfwQtX2PxdxVSabUhAUuchF0Dj0Uo57C394CF3DZrDm+eiSuIztrcaDNn+163eRNOoZPqFg
Q7vWD2WSn2Zi3vCphiemywLXR/YaDWzrtuxNrv4LxBOjIiymiBu9tN2oTzInPhDthRvD+Yxd+FzF
ffkoRrRH+wuKezv52b5KKC7JTDY5QbqavkC5Q1slO44f8QaBxxnVR5ysDFhU/XP6Hq6UxzzaqCbz
PZt3NRCXAAjQVg2v/16Yvz2L4LSl16wzUWDx4Xb80WcZIyPIBBkSdDD7FddiDBuTLV2m+wsXH9h7
K2CwQ6IRS3tMCykxq0410AlhPbxllP2iipofO6B8c1wWBkASr/++mIDRQ+sTSUz3weSIhtHbbjsE
LeBMOs1LLi4ohgnAKjE6XtK+xD7ad4UZBB0TiZCCBnYejPD2BAr237fpu/44xhx5TghEXg4O9u8r
GxRVFMOA2XI1hzi3GCjDPSyPFk8ielqkMx7kC5J/mC/PAPDOERnYMvJDdr9HRWcELjgDVsbfoRSq
bfauEpxih9D4dvXvS/3uF/3zUrWrWqRSfQtX4TgPEQB6hbMJvwH4qoOF2TEEp6cFJtsGt5CC/lno
wkbn0NmsMxet3k12/zcLyRwaPnOt+d+XnU29KJOpXSAYKUfSDYqtiJEm2VX+elanMqgNLm5NqqKL
6WcqseksldptNcBdt4BY39wWa9aAIFPV8QoY1xWIb/qEo3U8W+NJ+ywH2kxubS5T5tgw3LJN4OgM
1RfgASZ9AX2irR4UZ0Y13yrDv+ky/n0hVw95aWTVVIuBeEaSDSohbVaj5hIlKa1kuum2Iu4n2cOr
bcGdX968DV9/kL8//apaTDj1a10hzL2c/vIrrPdKvVb8R604klUaL5mOqwBtOAfeyyYLXL3Oqof4
4uUYC6AD3HhUv72YedoGb1zS+ePvt6ovYrWStEiktQbhhvMskBxoCKrNVDVw2CtpBdqsgaE3PWnj
YnifO7/CjxtXMX/K3ys+t+SPq7iafZVanaFP5ypm+XCO5OmAhRtEY/s+/EiPnKhpOof6gtMtyzSe
gTUVQPh2a+P5Zub592VcdYKzIc6moIg5nnlR8FIn6whCdONYnF/scKn+AOZiJeuW4pbmuy0+37qA
bzpmf1/A1YMpDFlrNXo6/xpAPyS3idJZLNlftoxP0l3NONBf9ndyuEFgYU8qIakAzWvfI7g2nBsd
jQPQudvSJQaGajmzfubfP9VvWey/fqqrp1dRkzYWulxkOOuf4jVOnyq3Ud8VQHUILyXvD+tU/STR
H4GoMblEocseL3vOcD4q6H4Yn5wMoIvT2u4tZ9QPfUrw7XvGiadRHkeYLhkBRtOOWBit3SbmXVCe
TfISMuJQtfukPcb5IvlJKCEgxQpUEqawBQLdrX+M8LuZtrCJPukgjl43bqphHXMMJOYrPegcWffz
RC9cJNOTMqzh5dfmBrteKTsdmTvCw0gxTuNh1NZVtMkmVO2rKH+YUq8Mt7niWfm9GByIiIJSbeCs
bvl3XI3CfRPQ77g9g5fnn/tf9/qq65uJSZaWYjLf6xhyxcoPXlKQEHzNh1A6kLgXbZAdoNFE5GpP
v6Rw35hLU33KfM8k18t3blWl35yy5wfUIENZU9B5XYumxzJI8rikVxivWSuKxsmjOdx5KTDmdS39
ZdLnKDXU5Tceu99H6K+34n8/+KoSzfJuvEixQrN0L1fIj7yxf+/oXeLpwTEI9GunrjELImN+8C/H
+J1nQXTnJVN7MFXv1pBGmRekf13OVTHSN9lYxZE+nX2drhHju9pW9S2H6G4GEp0CqFt0VGghY+Jb
KCtfITuilIkQFllOuE3wkppd8iP5YWErbDcD1DiN04yLsS9wp7t/v7PyNyMufjY2XhnttSLJ+tVL
OzYzqzJtme/kT4MOepdQLAK8LKfJXWJkVL7ErC5DSoJXheDaFxz4LTAa6/6SS46Anpw0LeGZ/hJv
NEdUaNgZ0rHCrs/pq/AyYOFDeshr9sbcPshfRX2l+xspuYfLBapKOQW7YmVRXuOgJMZDX2GWwPLQ
Uo8szPvZzvRA89SRG6gHdnI/eNovjQP4aOMQlXSYHRvso8UqPBor6Cz9sMw2zQo/rHl50I/hatiL
z2m/ygAVNb/MezRlsuIg0QObM6IuIKak/IQSuRLdykFhJ7zHl2WtMEBHFYiuQLzvjAW64THyDIwG
C2QDcHdQF276Q42uIH0e73oXoV2yjLdcrAb2AiSLk70gsMoRXWJ4If4M5ZZKosSrSIJXSO55tzYQ
TzA01YZd0hz5v9PLKqTeu7vEswGyo/baZ48KqQCYPcXLO+wMFHYT6U6lo11WYk91gijXyoiF3vSm
U7HAn+ZeSufEGW4vMgweuhNq4PY+o635SXBOCRkMv9PanJZW7KnKCnkZ8OCckPMAy8WAstBFm2T+
pl1mnUvXSY/t8QLcGcRQ7JgRWoz+hwzFBwbtqBdrvKdCBE71UwGiNuzM8JgPXk+3ejKfCs0GQP9D
nRZFfUS+fuOxnZe3Ly8ZGcoQTE0daOjVdkx6ul+bkBHOVrjw98ZLcSfuLyd02+OFbZC+vO90mZOf
S2KU2I9ZtZfFWtrhUV+kGNkZRNxqomnfvvd/XNLVBm0JGjIdlUuSCMkQ7pvLq6YQxUSDaMLNih1e
wLXnRPi0i2hhcjpfRMWdPq0r5VeUAzJHD074FE7dZGOd9R2cMz8/AoTWG6+rU44Cboah50hUJQIe
ZWFcDqL52KmJm/HcyhVsjsVgLGdMeeDqE5MWjluufzbWt9aM71d6GmGWrmJo+yJyU/paBOvHscFa
pWthLoZkFEPmsiaA6RDY/fH/gOCYV82vP/j/fuZVGcjDF3d1ZM1HFeoHyNEgGNfGtp43umpVv5De
Mtwj/bdxqNBNvQtvjAV/p0N+uQCgLJyXROhXv2ExfxzFk/5STKNQEsp07F60T4PAN0YZmLleSUtu
GSnz7NHBhXjErqOjSfKyZBGzZo+eshUfyz3L2znwhEe6nCfG9RvjqUSabZ3yjbEpd8S2rCDlHKy1
umrXsG1oSTvxpt9WysIkbFJ8bslZl2gzLttiiTY5OeoM426xlL4RMFqSTN6WOp/0ibG66jiI/RQH
Y0yDRaU3OCfp5Eu+FpIqpMnoXJeRajPSmiNI5v7fjdf65qdfbeWGnCuaYFS0GD6haJrAAx7bxxBd
Yfg0/JLsGK3bS7TMbyaNfbFUQR7+62tfbdp1FLZRnTIiqFHCztToHrGAdjSTZcvehLvPP/nNG2C8
HgqyOEcIa7PXO3aScphtzn2sMH/a4h2R45ni/ttvXQpHepCyuWiHp0YTnUjfB8abj02g0g8YNDrI
xN3w2k4/+pV4/vcK+e2B5Y8f0pxPd388r8PFF/N44FbqewGJO/s3il/QZgt/qRzUuSxesZj7C7aH
8j642S36TYS6fl+oNggM4sZi/L+qKzq/vVi5zx1lbPiL4aevuYnJvG/2yVy8ZgU7QkPVH/wseXdw
Uv00zunzdMh/oVx/ZVJLDJ2/rY8cYmq7Qm5tbGKWlv5nY+5ujfy/xHv9/vUVWUezocpktF/9+n5f
11UQtfSWGVqMNkNmc9XcNfeljSvRbqFrIecNIR4ibuV26bBKZu7uv38x9buSnmbMf1/F9ZhqUsLG
DGpevdop1vkP0xtca0XQnfbL6BbhS4H/edfgiQ83nXTWg7VUeVRNk2/niCo/209kQDIQSJpYDhpu
uwX2UC7UjOEeC4mIOt3Y6/BW/Kcg2CW6pzFmf7z9Kn3byvnza1y1DWjcSlM4//DhOjio40KjK8+w
Zxuc4Dgs9SNESLqtZHS4uovHFdPnHobD7t8389vzEe1xkmqoDnSGWn8//noeZEPvM04Nq6VOUK+t
PzKX8X+qoFkZdJaPYAbrs44LbCH+8F3pVD0ZT8RoOhCBbzkcv2nYs7r8cTFXpUHRhooYlTxfl2nV
1Ss1fd4jmltkGzQvP3i2VZqPC4AtHXYFC6Akc3OLbtONg9K3+/afl3H1Sva9WSeDwmXIbwO1+Jyw
xCXMJ2XLsNly4OmeTCIUb/Q8v1FE/f31r86qiiBJuTTxueluFBzGMN5cK2gao6MKzfStRvW3Pbw/
v+fVHtangVymCr/9kB97Y6m4GQFwFPCDE0pMbsoHjaFNhBj/38/czc+92r3KJBLLquJzS3QJ1ZrR
nbTko49MmeknpPRtQAe3D91j+Xzjk78rhxXsYDKxxnOT/mqx75XCCsd5IsSZ0xoIZzhjcO01jABd
TDKLq8kPuE0D2zQ3Ur/GPX0zXPu7Nt2fV3D11gcJUwNtGua6gTGorG6C6k4yPtWCxMG9Ie4m/ShZ
pxYBkYYNrd9HPPrq2aw3wriWQWmRFKkAqRlsv3Ay7Vh1xxi8QzBkS5EyAxPrrUXf+K69Sb4l8asz
t5KS5+8VQpDZt4qyRudFLmx5wJDZP8rkwZ5SxbGek5PfOSbUHymzFtoHwdktNVc2ukqzLdz2gM+u
PnX+g8BBSffgAmi7+pxJK2HxQUMQ7KUsLYU34UQnKJncZLzPfgCCvgT8PFSNXi2dTfVRagkDQfV+
p6pr0ahocbslSQUYqmS3kN1R24P7qTjd0ch51g84WYKP3Gvw0TBP+fcj9I2Z0JLmsxSTHXrw0u9l
/Y96IZPNBnRLM52DmADv+GFaZta2CR1xLn8ItzIeJPVx4h8pLmMwZ0T4y6REvQcnZSuXeEG+J03H
DimFYO2oD5Gad6vaYpVD1Vcubj1w6vwyXdcXKpqFOdYXS8b1Al+YUh6V/UC7iTg/+MKfGjNaZyDe
F73+/fBChyU6mCdgpMHBeMH17MT31UdYbwm1UIOfU3qysEiB8OG46tFLKH61LeqoVb0bmQV1WM2d
/sEC5YDnDKuX5ApQKPuFdVf8tF4Tybm5Y333hbBFIhPRSBo1f2vo//gBuiTw1XHkHSaOPq1OVeeJ
qCB7dHWHNr4bolczpE2pvTXWXZ0jiUQPSZiOrRhQI1JpUQ4/kmwfqLN3rNokeCPtFg/wrT1kfiuu
b/ufV3m1lreXxChik6tUPR4O1EgJyTrL1BVjBGog/7b9NGPCXCPYSEj57Em5USZ92+778wqu3ltF
Luv8Ek+s7m4nbOBgyiIa1V06bXlQsY50K7I/pyUTC32lqW5grMp1l9MGUNolxo0SxHv0Gbjq/6fg
/vO6rlZ/cBFlPkVcl5/izEDN5oLEX/eHYNNVmHM4zgD+YA2mU/STeEkDL+FNrcq8g1//OgbmWqpu
BZKCcVX11BerEPSeawhmwpb6C4O/mzVkXhwEB4ukDSEwWAbpw61JovbdBmRYOM84MRoAqK4+WCzq
aagzUqKTzMtT2zTs0rQj2UMf2VL8BYdLtpAIMWJS3bsZfk5hpSgrXJl6sRhfe1q0P3ARkW0twfVJ
ekfhBwROEtviq/TWf6Jg0Y/aG37NXQ9YHyYyLfsOirK6TmlhwVr/sNYYNgGkmSbdD0ykGy38lfYO
5sXUvhVX83tvuL7PZCAZRCHxbRmd/r13yBcjzn2D3c7oaCmeZad/DF1KyUJdy906IZPGU6eDH3hA
rdBKuWJ4/Pdy/d0VYDPUTZq2MsSt6wZY1yAXVMZS4j0UADtS7puYIxc0Xd25743zdhabrRFvkiy+
ubV5fldK/vXxVxVt6hfmKFnk8YXRPNgR2gVuJ9aBZeb1d0qG9xBZX7q5NT7/7lQLKwSWEUnMCnLJ
qzJjUi5Vi0lG4oxEWAwi3aXxItvZStp2C4b7i+aXogEnrLz6ZkbRdz2Cvz5b/vtHv8jFEJuzlK+G
iQBG0lpI/XM1HlB2BYghqGxlMJl2+0ZAITcdyg5gH0QbNPKAkqLyo+dfYMxdmkQmvCgerMFhU2C9
oyw05+JQV1BMYNdl+TR9GwmHGLpae6NKlb9Zwf/6GlevajSUbZf3sXT2IXT+Iiim++yAxLBULIXz
7Fm3zuLrtMreuhWe9rXwhjsQiBtd1GCZSDaN3psHJOkblwnyDd4olOc80dr1C6XphiDH8SidaYsC
gRCNZSYSE2TD1rO0WRxtwj/C4kkOSMWSUrrd9JSRFCSG61jwmBcWiNOQa6Rbg2eSsaPavBWJ6lj1
fQsxaPyhAHEIy2UkI3L46PAIt3ch82xS+iRiIVHR+CvMgsVlOeq7efIgPo3KnS7bZnaMs59Rtc4N
MoyXcgsqY8ZxqoSuWBt9lR0JhlqZNszlGDmfspA35TuRMk+DYiOSNlBD3U0QQq1F6RitU0mutL6M
dglVUzlY2Jbig1G+Ya/JyQyMxl2SnnpSKFdF9tEln4q5I85PBE+m70NiQhB2wXkD79Fp93G5Ey8v
VFflTgnW7fhDSraW6QjBuhlWlv480NEHF0O3XvFSDl2Rg6QpD9fK5EE7TYeF8Ro931iVvtl/4CKB
dgLmY0DKvXo95ayUQyHKULuy6DYb8uNRTmBSgh4D8gxw8r24pEEr0tL89yer31TznH4onLBpoQ68
nj4acqhoRavOcrRuGb5C/QC+ZZMdDGe0YecFC1S6l2Gh/wxfEdmUM6LFxyWtNIu4vDfgbKe2MTpT
tC8n95Ls0sDFpVD8xkyUGtHp+snXYZHuJEii7UouEGjcqK1+t5mudhWDLRRl1axx/FIBkqwgMmsh
+F4/iSn03Moe/A/Lf4zJsI6rheVystD3FizynpnySNAuU7FGstVcc4NZzxaTr9nv2/otDENGjFhc
OWspriLY4oRczbkggSfjJX0JCYvJF6BPsTETmR3+vCTkBzPioyuw8KWFhFpyo7yH0aqn60xLkyeG
Ufil2QaxW/Zu2W7Lblgo3VGnVSdqdJ2edNGnD/7RFbtKe4YfwNx8bn3+GN771iMOx+uftQdf2ohe
+RzL7tQRcfVoqc8ZxffY6q6qb1j1IutBusDmfYjfbhUpxjdFigVJG3uLNHvIr0edithc+j7thjOB
6VrgsM4In0wsKbMRG8fWJsFY4vfNSmxcmSniXQt5DOBbjrhkwWEhaI7mj8Kgz+ta75pO2rCBPeMX
JEY6C6ps13Ap8C2bryRQJpILDgXVAhkYj+MPX3HEdrY0lzyNBCa+iDt4PUJEYhRRPOldlzCRSj8D
/Wi2nET5jc+t5OT+TzPSYZtvlQTmwbpDA+7bIUfhEtuusNJYTC5uFWyU/Kwoi+Dm2/zlSMJSjG7d
Asxj0su9BnPl4UWqBf8iQ2dUHC14qsz3Tjkr1l7mxOzfFdYmmvYBZKQK0IxJJlvUKnDIP3z9hS6E
6mGOroCPiRCX/Tlji6Ti+s7wT5rYbyf4SNmdxoprgfgIJAarVKklJt/uTRWhZDGhwz1nDl7FYpIR
MkAogm3MZcVELPnWoKVC6HS2lJxhn61hi7CJ+n1o1zM+QlZtONDGHpoYHaZ8egjBUJCaofyctQ8T
EvzxVQlekmGL9N3WFTscHcKM5m79aiKJQbM7us3qE81osVr31T5CvcJ2Eb5P5991/Ji/Fv20UKuX
SoVBohA4xaYgw1fkvxEw7l12mTf4W940kMHothlMhq4ULDhOCpvgjQg7k+LU7YZdoa7iPtwM8VEo
n0N/a/k7cyTUlBmlLZyYwDwiBb/X1feiYRgjO83lrMKailZYWDQZrcldI/zs2ztk8dO9Bhz8JFCH
rFXZgbMdOozNKx1riMoIeKmQE90cY4nr7Nb/XoK/Dm9+Py0WiboS6AvNuOqiX3Q1EQOz4WlxhmVT
P3RwcPHyzbGWvCz5nQE25HGeHHXajebFVxHD/NGGZSAU4/jxZd8p/RDfmirK57x6CWo3OMPDipbz
DAcow6H4APzJMoXkEvAYeav3PoQt4DFUxtbdzfbjXPv+tYxfXcxVnVj5cqsJ8SSfBxrO2sLf0ANc
ijRDwB8w+WOIpSe28Sp0t+7C7wnBl09mRDk7YdlErukYF6sqRD9X5FkYXhzx1GUHTGYkC9vKp/Uy
a0unjk6JiW+Img4BIcoJuGcBwiamyCTAgd8Od6n6Mf9NEAMdZ1NIcEIxR9CZq08ZuxIZHW66Fu3m
Dp9fzCuWHrRmEYJo0mhjqfNKNv4cusZJlBepJVwueG7N3QV/jVS4Cnla6VscfEzZjuGabtk+6bvR
vZ47Asy0j+JOjfYjLDplU8EY1598HpmuWaXJe6CelGIuJPax4SX9kS1dgYcnIhnLILMVFYzTd7Pd
tZYI50JZiu2uW8rUP2HmEnfqDKO0YBWq+LO6rHQvxCBv0KJoPyRi/AJQgBf1QYQxizVPllXg2h49
Qcx+MuY6CtLihzX7LvDzycv2Pdi2ZMYFbutZTNM6pw22xvTWj6jQ7GIi54yphs67Xh41/4BhEv4c
kXY/FEBP4V5uh1WV4ViGa51Xd0VRHJIABEVxLBvnXUswm1sfFf+wbYhIU9pFkyB2URh9MuyZF8Of
IkloJYzwrmPY33l5heK9BKr1KREQAugtxQpMhls//qzQu+gVzc2e/Tq/Ry6gUb+uRwHjW74seuv9
Ur3M3SSreu/1s7jcJOUyt8vOxSfXAuJMV2K0TNz+A/QCT0PlXtB8LppH+k+LOQVFpjnqhpOHeUSk
ujtLHrFx7P5sWPQhoE6OJ112rIutlk6d75PQi36ID81hIC45cIias7HyWYPTOZLTyS+Fpy1lErWS
zZgux+fe2CDtd8VPBC52/oaWPFtQ7pZI/5bCOvR3lrjCtIQNeLSFexKmf6cLdGfBm+Ff/aJ7rY/E
ZWBmm8XoVMveIMz2FJRFDLbt2EKvOW673qbO924siPOL/q/X8WohEC6DVCktr+NMSaAmfe0fu1UF
tmFiyOPdGrN8nbhKtH1Iz6V+tCyRVfjv86kwtHpraaVCSyDK7ivkVgo8SI1Y68d03DbmOmnPCSkK
1uMg3hFNWrMrSYyo0V7aTekA9urLNYgyGWpJ6NT+UTELW65OPUEeovCeEmXq/8cpVHi3+ormN6UG
oFVTsvgS/Pm6/VxfwtHKclHhXvWOKL5VMsfhwQYfLqKKCUecRj/78oCZQ2UFb4OT0mzydoOxlrQh
s38sdbfEKZy/+FRHEC3zvQpbOtFOeHO15tSP74mGl3ZxSbxYX0/WGzWdAektxsk8bppiM0ousBkw
arILiQ3SI6mfZ3AjfR+uJ4K++nNauk1C7YACdTN1ORjFTU5kWP0zyN0wIE18Wf5osUyX9lhtmHVo
pE7gsA93YfwyGBevnP2c6i5qTgVtMYOBo7LJ6KFLB97W2WtKp2qKbjyExpcjGTdUZ1NWCW/CHHF9
MGrFQm+jIFbZlcO7OPQqfzUfU2cLov4ufIC0bxqOpXcahVX7rFDrx8BtwXiE23kbZZVVA3yJGZFO
28JyGyLPkXZVjrQhgCU4MqyEOzgL3aB6Ei6BLXij4+h/MYn4cLCF7LHlEaMN329ut8er5jQidrgY
S/l0KVazFCagF2qbxxlHFCDfQbJ14UjdnJsnzRYGexhvviq/GQxXbyY2WzQfKHlg5l93z/qsrXmq
e/WcRrMsq3mtSb/ezhRolt63krH0sGRU1YWOSuG9wCQHaEg5NR8cJatXsuUL41g+lgNHW8PR8K1v
K+0BpvOcWNDtMVM/ZBkiPqTWa3TNIs9KzVp5a4H5ai7ltyWbChaWQQ/wixBL6y+qlCq5igg4obkk
bJTszcD8E+3ZW0v9GeQjK7YdwywNY1Dqz5fRNabVJXuTwasvOYWhEKiPFVR5HDowlzkld9hMF/9e
CL/Olubr1CxFprFjGV/0FZLa0K9m8sR1ina3jiRgFIL66DOFDrU1kvUCvEDE0Kx1gzuGwm9idzeM
G8rXOjliJJMQtc0Oq0dSqSbbX1yWROlifVyWx9vjY/3LMVFiqEQXai6kZufDVR2r9FJdR1Mun4US
wOKiJcfA01zWjrBY9/HTBSIQ3C9BOart3r/saBupyr3wwSA9flDMh858EJ4vXmLL93CmSKiiwvLb
zJ2SB9N84msSczFx9CYmiGygy2bWbOqu2UB3tAmEMaAOLNP4bpLdDr7scBqbO1G62Kn44qv7XvwI
48/MfJjUZwvlbc25T0U4SBRKdf/UqrAAXF+80VyxvllDKKs1g+a+JTMrvbojpjDm+kVI5HNhrNkc
KOnpDponZKzZzHQhFLh1ctV05dYJSawxENOTzIHJUr0PGBSuDGd0u4vXI6T5GHlvTCcDKaZ5HJQs
OxLcTnk3gBLbFFII35StojKtiV4nOgPTBLy4X7XFLhXox4CqIuzGw+wRzqODEhwsdScvFxWcv8jb
ucN1nNVNuDBOKMXsyHhIZ7/DDh4WnRVffa+s0S5STw6zOZA80DyxWfHCLxVQjSiSCu2OtlwfQcON
5GVHS2Vi7qbhCAz70wVxq6VZy7ClAprbSurBCO+G/IZ6RZt7sFfrE+o74rbA4ioca656tELhK5fC
54aL5kFVX3D/zfiRknk4/BFifi6IZ1BZi0xVYF3q4oulPJYNVAvzVECHS7aXEuS8WNuZZ1S23u9p
cbzqC/8zfBLbmUoa/Wx4kyS7OzBgJwixc9PgXgJcm9I7vMDtAEJNtoJiSJxmd93lHJePffc0DS/6
rdSQ34PNf33Zq1lCN5Ryncnxf86NpnhkkxrVjVavsoR1QssXDfF3mOU1qAdxviZ1J0N9ly5z2VP9
hfZT6h29dFoIFQBI+fXUO7U5VHwJAzDqXkHiwik49dobq9rvdtGX656D+mYgIHyo+a35Y2CrSWkV
j1XKj7TR3FJx62kDf4TFbXwb37n1yC9wayEONe5kxTPBk9TGXXgPOuaprB0xPQsg3wRwlEXtmNlH
W+7kmjK8cMiWMXlIqxzmScIhB2zPvqwfrcgF3gNgEa5RyTHq0NOeZOYjTjsGIlPiSNpybgnk/anT
nn0I40lcsAt7OW0Gc2fkZx9acRc/JQjVFXI+Yra4PKQc+Pdy/7WZzwKKDkUmXAWiu/p7kPLHjcni
qqgucjnXvUjpdkV7f1G8AF63pBIDnZ9M0CkclzQnNY7A92iokmiF89qwXlLtVWksO7TuNB7zFGON
uewvL8LSutFstb4pzg2TeN/5DeNir9c0IVfrsQ36+akbHU1Fr7HOaELaTBmyPAFyhbDh8tIET02w
LS8fqbVJs10p72WY0PSZ1o26ky1uryzgiIM1grIy8RD5KHRzpAP29IJkAPzmLkZCkcMJ6q6Cps1W
z1C9mfq+LkGLb0lKgxUNeWmHJo7wvAm5BIKPhvHoglR3uFmeXJwFYHAlTSp0M2a5u0D+WZLpE5BN
tCwkR6rvOFRMTqdwwowWw/Sul6obxr8QszFNiveZePAhDT8UAzNpZWIFQ8a78oVXMTw0yZaB1I0N
Q/5u/WI0iZhBxKpNmfX3qyF1cS2PijzfXKg9hLL4xJZ7EL2bcDt0xHVtQFfiHWzKuyFcR4J3yXbC
xa5+XujJ5JtxxZ298VDeuqSrVUYI26DuUmm+pFQmupGNCfE4lTl49tmfgllsHgA96zsRtJ9DdxuW
CUtqVLGnbYzY4Qf79yUpX2YW83tiQAiTWT4087fZ/Y/3xMzwFA5Jop5J/iuQMjQfQf+uXu5A/T8Z
R3BI+3SJKWQBAZOywdR2srGuyWSrnrB7l/OY2/QXpkTXklgnz7pLbpFT1G9uGvp+uCBzHAbjh6sl
zkjidIrzUDkXgju3yw3PkJ+EeoOXYklG37xSTR/E2JwgdFmPLU+oE63YnPEDhGva5xCcHlJzExlQ
6SHEuPH0hO4rh+brtZw1mStqjSuxQRvvIlnfVeGCybwlFfqqy+MNh6vDoN40Ze0LYj7QL8lF7ujR
zr5J+vR2lh7K08wqYEuEPMMCGrjh/t+/7nd7OPNpFCGSKdKLu1bSS30QJJmezsfx0AQ7Tmwju0Cy
zVKPPpzpkjqX6bQHhWqhGW/S5LbZkmhiMKQ06S4eoCz0b9S7hdMO64nOfwZbu18npQtShSNZ8p6x
MdiaZFuah++AvHKEXYvI0yIAO4rx4i8SuCGNmHoTXNL/4uy8dtzGtq77RASYwy2TKKmiKtcNYbts
ijnHp/8HfS66SiVYH37goGF041gSw95rrzXnmGwFGXpzisZ9Ow5eqxOYRBzjhTdfW5+Ik03R5MVe
dWRUjGgTvr75YWVpY6GlygHjjt1zeP+o8x3JrbIn/SxIHlHfCbC2hJex307GA/SnYg4U9TdnMC1Q
kXqr8V7Do0W66xpTRNzdbxV8CnG7s8GwX5+9Y0Jn7yb0cMAY25GSQDR+6VfQQEOqwZ2h70oyh10Z
ryED08hXJDGIICZZ1Tsn33/f4nMVAFIbQ0Evp6xxNifLXNVZVaWIicLQcfQW1A+K/t7Q7lf1u2Rh
jOyTPKACSmOhM3a0JZc9x+cpxUx6m6S3Tcnb/ACoUE72HLtpD9fDg/Vk3uqvMu7qxaE5gK+6G5/C
1/qtfcCOSuJAanGguMk0yZ6YGB9V4kCgjr/A20z7u5pePykwtB9fxJ/4DFY0uNNc1S2iZ2Yp+TYn
QTCp+Jf/vhLfRQXrJvrpSpysrrXUjnIhcyXmXUk2x1XrGXxkQYKMLcNFQTRvXnEidiaPLnMKDJsJ
Y4T6NwL3xb2xTYbfTCMvbPLfVTInX+tk/YokcBWzztfCOXUf7pYtpziQyJaHztRGJUdvCD1WtsGq
LFyo4fUzBQYLDuddnSOvqpx2tEy8F1mT8tnHiOSUq1HblxDbLHLbvGP9Juvr3JELRF4I5x7GjNJ1
2O2436S1CaCKjfdCW5gU/DRjolbv1eQjia4wEjb5/SD/rDNCoeO3rum8oZ8gJyJjhItruIK0iQbT
UYUdVvhUJNxxY+bXC3EQpdf/Sdt9DTzEm4c/c3yrVU/a1Lu1+FOJAoKj5olUY+5TuK/iC/iec60K
U7FMOJ2mhVzztFgWpmM0GEm0viqh9CatLajeWzkmbMKRZ4YBk8N49tVHM6G5wmCN5cmrDaKVOfCX
NhSRCnZ9SFwJbd1lCP5/pjZfvuCJsHEIjVhvwnAtWgmfYGFVx2AVzY1u+lF4yb1p2Orh32/NuhZ+
Wys/XRPj61qZ4ehvlkhYxzVRgOvP++skvdgm+g7NWd+CT59zokycp7aLtZxdPJWgAdjSasC4H1BC
IObZZtlj83D0SVp9JxKYuFg/960EDyH2UJDmDFWb2RMVGNzXbEl1REyxLXU3uepOIYk6LZo7qlC8
h57yo4B1uF0wBxM91Cdu87C2x3B6cJzxoQ5IyktjXCUJyb548RNUToTz0gkZlNEuL1HTv0vU+NXs
9XQ9FVlVtNP3zwpzxjvCekN3KEJAA0r2Y/873YxrSK0307i8vSRPk8+0jnjAabUyYGZyfvqUF50w
iFZqyoeGjdetTPyR5NxtVmkPEWGP6E8UdZMK9hJ64xUckyM4hshVbGYiHArmZzze/wfv5LmV6PO3
Onm0lbExWim0aGgF6bPJbmwo2/m2d3VfDuBoX6IWfRfprVf+01U4ea6r1pCVLufK49VE02ADz5Tt
9scqEw7dMFDSAIUVJu7Fy6gT7Uvnz/N3/tPnnzzvZdEUs3DkvWK0GbS0oBn/Su90kj2KghV9Ljrh
j3+/ymd3GnXVleiShX7tFJZi1mWeqzF3fvDlP8QSeEfHeKFJtTI5EA05ceEA5bYQZV842Jyt0T9/
8nr3P58i4naRldyQ/zZX14WLukJqHsLxUS1/MA5G93zTUZQg0GUXBg9OqAwQ2/ilkFVACLRbdVe1
fNW4juQ7YwzAD/bbZtyF9UMpY4cqu5uUDGuKDIBFpEihlRuekX7oclDGtzHa+0tr8dm6SlthEjIi
T0077cAWAwJzvdaYoCMeq36BbRwh6eHb0rDZMlCvdwxd+EXQ/YFfyVtSro84q1AWwZjqmOi8q91b
Ou0s5TaB1v9YuxYW//iueSaoHv0NiaBeKPoxtfbV4lR24WHABOV9lyQb+eZ41f5h9AGJAeEweUBP
NZFQLzMn95WrX8MmSTjBwDiQSCep7KNw4Y6e3Ss//XzjxM2zqFo89K263tGVrk5G0YDEBBdCi5LQ
NLx+uC7Nxu6t3bSjceKhDHqDQdcWQUtIQmdHKpch2sbqNnEE0cVSErZ7Sb278MifK/VZVleLnQa3
6fSAU2dJVtfpqnO4bbBgU9vU2wIrOLJ3V0Q/2WzXgSt4vAvFprIOMk/3zc8ffPJ+S+kkwIDjKJ+y
cYbe+pmssfHtAEqzIwRNYaoT95uaZHK5ul5v8Dr0u6/+mPbqD882VXFV5lhYQM84CrC3N5FADTMy
LwRfn5GlrNmriOIxIMqIU04OQ0I4pkpUiSrl5wRNyk5geVlX2DjNcZtRjycII6n94PWTxTY6q1Y9
+SAumzPp5W3gzGNFoKXFUAPQrMqI9aQYbqZUGhpYaQfxfXYKYgxaUh1tHRE9VgmQ4UwgydxKbIGB
FrmrYTCh4HdXoD/3cBhcjYZ+GWilA/2KoTx8y0sr99kLhm5Us1YBKSrvkwuWy40hRIW6DisNhejC
gKRcWLgjQYA0U+3xjQATQhRJNlVCtL1270rYJVNhzWW3gX/OFw4QyrpVfX3UVFgSuKEUxh66eUqW
E7liup4a6kHOXEm+0uft0m0UcwugWoiuGCGu97Qo741yK8r7JX/ltkrapleRtmBkqB4nIK4bFUFE
83sxPXLiFvF1ZNjOcoRIeUYVO/pT/GfpPirFj/xL2My/Vc4/foB2spYk2mCqeaOr7IUVOGoEHjTV
6W3VYKLKeNPApahHjh+gRzENWclerHZRvesmLqd8+PeKcfYJtBAHqxYzS97gk8Jg7uLSkEdTPUwW
R1kP+IWp71udgwctOFUI5CGYUY3QneAQu+opo540FsAwiFY3pZsmft++jFWg/mwyb1YD3plLe8/f
0e/3C/bfdzxZXNIwAq5ZWuusMio2SXULfl3MdxKUGYx+Me5Jw0uHByXZCRLZ9bZabFSvhA4TdzvE
szJ4LrDc5qvilLITo+ZMZEczryp0URPjKyIZL2wXZ8otnlFDQ88qM6X7drRivB2mmcA3FoIeUetO
yZxiyzjCiXYj08HOQdpgOKvzNES5RTh4cuEtOX9fTQaEioTyRPv73z+VIGW5CEUo4+fUZ4cevnKl
TAQ+H+2s2x4xB25H66pf4aDd8DHgVOH+HzkPOPLdWoDgeEZnPYO6UcHJ/E5GyHq1XVU+uPh/P3/q
2bf5v+/5tyH76Xv20awpkyWofwcT5SEdn1BqycWf2cOnqOBQx7ZBwFD/ihAaL1JB0IXmEkyDVPBR
NTkVMn1MG2c88MBOPzXsJ8dbFG7ZfCtKbnIzQ5LkvAiev7g2EycDYQaLLGxf1tlUcqtt//1zzvQ1
ufGffs6J4Cc0h6Itcn4OgsvInfxStzv2Ok/wtGLX+y3tIweTVPL70kty8ZPlrzVnpZRSJXeRxksy
eshaOCf6M0NfoNDG9brL9g80Ei4pnKCQnFuOTcRNBDTL38UsYiwc82E6agfAryPJRbcxolfIP/Vz
i2Cw8yTZVdlppW3hEpSDdiNpg3SxFx7F1MnqXS6/9tpDk96OR+bHw7UoBAnmCsYqQqAP20lEsjPK
6I6dZHEUMF1MSgtXZfJ6dPXtOlfusqBIg2LZWhxzERaiHwf+rEAdjdyxf9PDoCtB4cxIKoBLQd2A
coXxwWR0CU3Za487hWM2uYnbpfczOM9OiNYlZIL5GgkH1MLqIx5V9jpS9TgwqZtZcxjZRPHdxOEw
e5beTQM2szP+ihckfq+L4I38/dB3IzvfF8eP5r1yUIUPqUe2k1oGaMpp6wzDlZEF0bhTqsieQh7v
dMsUkDys5Q+y/bvUBc2K3KD01H4vBnpkoydPtjT8xYXWkN2CLaoXgUghDjTx1oQ9WFwRwGRiSQBU
D7sa16lIZ4msFd6W8aWSrsZiJ+ylI/zwJ0rTqQ/K9BVILklVreGTjUgOi2g9CgydYegyfc+Io9Yf
04ylatpNHv2ofV0E/35nzpzQ13fmvyfoZHlvyS2a9SbWWAIk1auFO6F3oEfPmA9vFR/0oMeo/NBo
KyPiuguS517zzG6n11yycr+6N4vLe873gvbrlzopeywSRasl57Hmesfyzlxua4RDd60D09no7PZw
dI4mMggIMq4872KVsd21UdwwyJcfwaYjG+kcTXOFNfBZYmbfTNzNh8iXLiV5nRF5/88froOKpyY6
LSJNcMS1kiE5AuqI/kRCGusJPEGVD+iIS8e0lnnUYO4VffUfX1p5zm01+NMpxhgswgE/tX13jZgc
c7NRD0Z53R0rZ5j2ivZLtTLXmH2o4JguaIciua6fqmIryNt6Jrdlwu8C5mIod2LqE/GmOGHBkPyB
wpHkTY5O/UUZ+Jkp+HqlzPUES7bxt47AyGbdlLG8FhJ1hsXMa3K/By+OupgMkcU/khfvqD0tclf+
kMe9QT6Hk2QvCGSZIOyJ3clxILUYlzv1AUvthVPUd0KKxPczqcJ0VRUVUEFf1/AarzJHb4SBZHIC
+XWV6WFRV3q/INvYPeJom2TXCyf/2X+7OuKphv/3hNivmd5ynXfCvvwikDfwbYHXuKsy+iuqf4ai
JxWiXBnCghyaBlq4M2cnT7ZH9cPKCPwtbziPq0lwLEHWvasaExJCLEQDgTnP/7UQXsu0kiuoa/Wj
2h2ypHKmaV9MD5gSOL7ADXWLaD92P4eEgC7sN0Ex7uPn0QPkxVBgRsdUEDJtT7gE4LZJ0G1jvLOv
ueF2+eAkW6MOUoLFJ4O4wHeTom+dGludT9J4bjwlgleBeIi3xOWSikhLxQi09opWvFT8sQzS2KUr
Yb41+X/3jZtEqhMiyIXryF32mIfNOaw9gZDYyFsKuoCKM3a7ofwDnV8bfvThtR4f8uQJhb/fC7tE
2hxRf5T1VqGAJ9NlyF1DQFpKqFW+0gCBPGlr4C6U6+djKTgDGjE8RH3xY6hJBoatNG9Q+/V++WiA
um6ZKG8IsSztzCOiYY79bgxoYSpMmdYgErhWiXCoOTGbzw2man9paMZsegKU7TjcNxOxkQ7NBx0N
8aVG7plD4ddn4mTJ1npjGAwRF1Kvkie7uA3q2uxRHsiU9yNybUl3JO8WmZAXclgEm6bn1/34Bz2a
EYJC9AmG+Pcmon+vIyl12UbWYQaiWutkvQ7bsAIjgNM04ey0yGjvid2xyIVAbV1Zt2YYOcf4sPix
+lbiR5xvpPiJB86y2xvdWc8KwuxwNrSOIyCQ51H+rV1n2Z80+jErJK4/VLAuE7cfV/KUmh9yYSv8
HqbbubelxhcGV0enXPgdEz/yk2/qaKcm7nJTbqeb4VpwtbcJQSEkWGNEpnwdN/shDD5kbUcqsMZy
gzk+Cszk/t/XRPtemq3lv8JCstp4v5nr1FEvcymJ1/lJcuRly839NG7JdUbDS3cheVFIEtLrfWfA
3t8Wxa3QJHhHwDcsrVe2V7lwx/RJdTL5BnOG0u6Xbm/ys/pwZ6zwxGK/ni9INVzqXyUAUfFeHfej
+WOWnvt0oCwnfHX2hZbIrrEn4+1R9ks3FtwxqJCUO5F8X5v3FweM33tgX3/1SWt9OapTMh15NluP
jopIZ9sT+JXwQrDLGOzJtjI94Z3eGBc5GOtj//Wg+vWjT5bKsqzyqSjyVX4WLwtguj12OwotYh8i
+m+OulkaRN7ZuInSD5TAHrMb1YaNyGpBNZeStq0ItD9VzZOroFV+XIz9PNOI5yuys6yx75b8TZ9M
bt2k5mK4uvVBOuADoxU/u7XEuB4SBeWK9lFID/9+EM+Ijb9+6MnZxEyHsT8afGidbxrNmSR31gA5
Cy8iAUlzfYcbcRKuedB8tmSgte8J4JewCVJ6gxm4Zoy0IxPb8rmdbro/xFIxJ5mDcLFj0aa52jCq
dUClJuqFU/SZQ9XXL6583ZDznlz1bonWZwmeQEFg9MeRaM1V8xeTqMCC4jVU2JcKgTOuMT7X0hhS
MyfTv1mnBZKnBFlQWc22iwtIBvyYM3HFyisV/axgY1TKAHWMDjnDhoii+UquUO2gtc0QkFZeefzo
CG8fCarxUg7v47M+tU53NNy4v81E2u2E86xozNuxfV/1vBra05GIIXj62CRwpAGKqG674/U6v0b+
VOOgcuY2AIVsHt0WQohpt2go5l2YXWN6Ldllpqsh/DOWNKp2JffFehurXY+vnLY8goruj5pga3E5
FGHTNjoQxYBVkZAMw3Z5m+5ixD/Njpek7v2aUwxzMOu3qcMsMp87XuDDv5/J8y/Cp0t8soUNmjnH
daevtI6IqB/IMEf3ePRRIfwqPHEP3vO9Gi90O75TDQlUwPMITghXDXbyk+dJjueuH1OND6XnQgj7
w5w/DPqWkcoxYIUOkWOgIrqzKFHY+Ck7R5Oa7hJYSls3w9N16vPXWDeOT00XZUiPVjfI0mFCu4ou
0QgWRG3LchdSFWmqp8928QHhcHynXAtU+U9BhlLxRK5pWr/PsCpJ3kn7zG2NKxKbTWKKReFDIo+6
ccx4b9BwoTp0s9+D5I+RTTh9091a0l5ECvMENbId/1hvdfZaRQHh3JFfXXe/49uqeQfppEVB0t/S
qhlhtfU9ur9L92BdbL79eJCOKybXxJJ5Uin0lR72K/+OdzrcrHv/2LEI/29JSTbtpePR2V1Y/e/z
pJN273yMyiNRVdJhplZroEK4kmT/b0Bi3YzH53q8l4VDm94IzUOPWqweK0c1r+LyMOoEok32rLkW
WJv4bVxAgGu3Mh504b51k+ZXIl8f4Rap91iazO5h0Z0c9BfWB/N5IpaaaZgOsIxJDDcrXw6piROy
9DXOqD+7eVNWLoAGJMA3vbC/JDjV1mf523VWoA8xi9K40CezDUNJ5MSKCXmk6240rzIkh8YtNG9R
oF3aPS2JBwzY+XXzolxjSuo8c/apGjAYpHgEsW5PAl0cdWNxYBweZjI2O3QJHAzfNE4G2n7dyP+U
fuEYb6HEPxgE0l5JiyCGwFAc0p91/yHTp+EtVpjR3aTCvv7JhmH1j/9eSs4orZASyrD+VpPK96SU
tDvqsVlPUE66nUrjMn+rtmytLl74+WdXBGJ/PdI1QPT1S93Ggwe8d/OEAx27m2CXjCkqb80ND/dF
d2EDO9Nb4UzO2FYR2UV06bQNrFZWzHmyUQ4ZAXK83Fl9ryQwt6MA9y0Ac0S2vxmM0B6MXwXNX+im
DhnF800XAHix+y3hZ+7FQkk682x8/lqnXd8kkY9mo7QKB3Hhdv7Rb6Y9z+2mBo6U/hIuxmBc/LzT
gzUtikydOkSzv+KbOJiqgLmadiPR3ho6n+Ta1rn0/P+V1J88/19+47oOfVpk1VQTMj0eEZsWNyG/
Ld8oCG7/lOUfOHgRO2v3StLQEP/Q+PltICv3x2HTI62CGvWYvwuedAMXrcUQPs2wDFf7zsdkIc7k
gBr29EuWd0GiEbiR6v3UfGDBnDCC09x2/v14n9spkcuJChQZU1c4X339IW3VLUWMs2CtaoN+U3KS
ctVHsP2rUmFFpzG9uISt+du0Or16prQuG/joUK2ebM+hltdmPK4CYWTU0WFwx9qh13kjY0U+bqnl
iRkjWG2obkRXb10EnMWb0PkDU7MCHAP19nF+/feF+B4jAQsJtTJcSoM2G1iYrxfCFMcpJAJNXpnE
lupJ/kD0L97KmYG131S7kbUo3yc58r7eXg+F9s3biLeAWOdVWMmJo8LCYyvpBrPBQNolIZzHZ7O7
uVQ/nn3t6SPRrUH3gnP35CCSh5aSNAVqjURZ93Mp3CW6TqV4J4h3hDj5SmGzIZieOO0Gculrf4Yf
8zqRo/pcKldie9+gfLN8pOQcei9swOq64X29tbQKYbQR8qlAa/s74P30YtSKRPOvHCRG8LNH0e/q
aNt2FTTFZJNot3HpyOEfK3obVXdmqxNRH/sSSe7ixuIxkOjpO/QLZbeDtexqqgsFkooyZLcQ1Q2H
6gzAKrpaWFUB5+vSIN/jLr3kFDjTdf36K04eUMkYk04aRxZ9PeiRBF+hCsFB6PVAyFqUzXjKV3ax
AH7TLZrqwkt5xqH19eNPXsrKUpfcMriIaxVj/oi98C7OfzbJ7TxcEz7JSRKZDWqLBTt0DuCAN2MF
gYr2/PPIzj8wtt3rRUDswvG6Emwqtex3pq2XU8Ekrd+Xl1BKZwwouihTcKtrbpVJi+br2yPiPomL
EiDIKsDThhtzvBe7WyLNFA4wPIybMPshZO7g1f4YSNukfs+tt+lNsg7QdpJ5d2mBVtYq9/Q5JGMN
lbhJUc7m/fULKVkvyce4WzVp3ZYtYYCs0G4ylyDPyvRV0R/7x4hxU5liJCe/zpuhTChXR+ktA5aQ
gy0mMJrGW4EiiOtLXw57lHoX93/U8mXUsBYxtBKtC1u68b1+JWFDUSTMPJJGjN7JdQRScRzzkcM0
Lhmi9aBmaIej8ocRcyRy6/2oA+OxU3hJyBzNCPFu3Frw5GQrWjcwz1TzQXpN060oggl6kHz+aBHZ
FWCYvz2KdvMiYMKsbcat4gMLQyLtTIucu/z3lB/BiDimgoAIEpR5I9ExgykLniBvtjFMk1QFxm/9
MJbt3NOWdGBrym79kKWc8b3xhW0inVP0qO6k2GFFn40Ak9tQDlQAE7oXX3rizt1g+LmIVnDKKLDs
TirQQUjnbp518dCV91b9Oqm0PCzfTO+Kh/q4Eysf70aBRXXtgjitGypgL+hKbKAm29VE61l8ivDP
4DNdLX4rGXvGcy9ScCP1Wo+48o+FtebCLnNmeYQWAUdXEmlofqP+lku+yrVTuJ0LpWxGgxH3BONs
KjM6WquQgD43gbSMevrxMVuu2vXUsqf53/goRxnZwdJo3kRzC8R5Nwk39Nzc/vh2sdG2bncn7w9f
dEVtisDR0Dt+fX9Au/XpcTLW+LNa3xNYwwkalsz7Im0m3OGX2yJnhCC69Hf7BSJvfndnDVGhNTxk
65m9Eq67JpjMrWQ+5dXzsfUU6beceWzNHVYyjYT19K1IHyv1Fl20SMzV5E/Hx4oADTftgppCyZoC
R5LgpAUhWkTMxBBLLtzLc5eIEwEQEI7bnIPW//5pqzsmbdc3tbDi4yo3f2n8enyvIuAGaf+s1v5S
o0Ymy9BFhzEfGCB2yi3nhfmj/4XCW9nxPtVX6VXIS9bY5HzvOuAuF/fj9T6d3sfPX3JdJz99yYkO
boEwDzLMfJtKb2Hz6+iY+ogjsBFJEOK9zoJFxgWVwTlzO5Epj2toPjn2+rw3FKgaB2zXwwHAF+EV
tfVUM09jfgtijknZXz7aFvrJYHrWuJ2YEbiwytJLZerZh4OVcR2fWQBLTqkaqzahFIdZPDA7YgYq
/CLDkwyLJHfGJejpfNUOF91Lp7ejO2p3c8J4cmZlCgoGSbtR94TkI/KZCuV7PBmpGhzV+/qDs8GL
eIm+8J2UvYY3fvquJ8VD3UTNhLePUBW//pGhX9VixAl7S782w+ekfamnR50neY7hDGjoEaXuIHfO
5KgZpZur5Zt6xHRvEWmCH4ucYfraw4x7HIZEzdXlzMZUgqXCNJij3qjZLdqDAjnlm7HwYiB5lmjD
DolHq64DrRiM8QUY7hkv77rNIwlRmWlS5p08+VO7KKbQTOKhAHlFlrw/PJg9xKVbQn/hHbPlT3ZL
Y+PoI29kES3HB03ycOpKeAHBY3hG6WE+0Q2vFT6iaNuya2gbjA6g2Y6hW5gLUj6Gs/1N08DV9Mbp
waL+MrtNV+7NzstX2yKn/WSv1vdGvlldW9CyOs6ZIi5HySkBOQRRfs22qeb2oAeW/NKWDBInMPA/
2sZDeucKBYiyu1HZ9skrfcj2eBsN/qi73W+cAsqTiOdltvbl4gqJPb9MxB8h3AR44HTxrx7S3O7S
oque2f2/XNeTl1Uvq6hvBK5r66XZThHYxG3pqsW1+TeP3Jd5WDDkY2xTN7+I3FpFcXMwQtIhZcFW
wGU5x4c1hhDIi2ITCx2SWPRU5iBOK3ILFV/Yhk9t7dC00Xsfi6vz7yVRPre9cXhax9v6ygw+qbra
pdfMyYKSXPAs8z9k3as+APnMsls1PYr04y8HIQf8syHItM59Nfg/zLXXMul01fv8PU5fQbHPjGzo
KaBnZlEZZTSHW2CIMD0ppl1oZcpynTznBFPI6IFR2W9h2P77Yvw9h337EjQHVzOvBrTgpEIZY42E
iKygEevPZNfD+eFSIEHAcZts4o2ObgPJWAtcDUafcnFetV7r048HAqOy1NAi4qj9deUnPiuLopGH
SV2D2mev73+N+U4F0196ufy2WJvBDITkgKUVnJxf45/pbCjJ2a4xX0dh1yjXg0al8WtsN9XTxRX9
zKMCNU8l0wzwBq7Qk6vT5HJRjiUhJblwZeabbL7DmFYGKR2QDTXrEVV79lt4mB4psxkRTS0PtqHd
A0BJYXIsmmhHJLOVOBsxvHhm+igRCHYxAP1Mc0n/8jVPBo4aRIjeksgYWY9iEvj9/SpDWI2Veez1
HywSF8qKc4vrl088uW/ZrHXSYhFLJCNUJ1ghrR31RrRpioCEjl3BF+/LZ2Ieu8d4n3vx/fGhepnu
jfsjXDxhfcd+Cj+XzpGAWmR3rbJPl12mUTOtiWn1xPQnv865oCnKO/UmJaIQBwF5jp2Tl5TId0nl
Gq1j1Z61nx6lQA1BnRIPQtDp8CFMhzEMym6mtgdh1Nph4y3LNdp/wtCrydUmN5mDut002Z2k3WTH
oJH3c3LLSqwle4YEpnFPXQ0HwlaVyI8L9SrBapFwvwtVsqEwlEpwNK6y0dHbC50J48wDtzIrWZyQ
M+nfjqiSoSxRH8NkowUf/eDvVx4SMA2ta/1Sd9OrcNVcF++8iDZpnCgLtvKmeKSG6AoH0Wo7223p
Em3UrBBH1rPa5gyho3taHweGbY7oyqDMphvZjzkoUaKgoAcO+tS+jQSa6G6J1AWyXgd+3Gkt2zrU
NQ2FGoSV6XdPctASIPOoOSPsqnSD7/Llwmp0Rh+FI/+/338ad9UWaasVbc7vT4IRsJrO2F7un4Th
IYy3EJeJ8bGH8SEb9xpn4uk21fZ5v9jyfF1XmwSZtWBLvacApmWKC0GFvwVq+OIZoZ0kfo7d0PRb
IaiCUrvTVRc905B3e7F+GtfX126C6Koo3eEnrzG6oZyOgCP2G436bObFXiEzpLBHBMVHOyzMKTN9
vAhv8b1J/VPT/mGATZTk+Ghx8CyYT5bO2HhCw2c5CuLKditOe12CnQk2cz/wkpibcdzL4a6avUza
yZMPEvg4JawyfintU1op+NxXHAgnX89sgjFyK8u1ar8Nd9ib8DbR80N0rP2URFu+g7fvlIDiXQYS
Y0wFQjz4pjb9ZX6tGS3irlzepPxK6YOlB1/L60a9B9ECe5f373upnNneNNPU6bOxvivfFOjzEmZG
GUb9QbPjG+Beh+oV8Klk2fp7tsGLBDPidnGLyiZINFipC8lhOTogk5lJQseXbPG2/7WS54hv+Fg2
w2qIuZ4ZwByYXO4vReOdaw59+bona+icN8ZRorQ5hNf/k3x2DxEd01s6y78zoqhpuL7ghplewsDa
wNmI/YjoMtEeSU+7uCuvW//Jtvjly5wsr9Ys1ml4THgNHHLK6tGV6TJ7lOjoz7xO3Qrd86Tvj3tQ
nNYzQGDhoF3iGJyxEPIqmvhcpJWdi0fo69acxqvSqa/7Q/PLInHSL66k1hOUNeGyyx15cbDPApso
PtQn6mqgBjHdXOp6bJWL3WcMAoLoWn8znCj/W+xWG3Pxx9uidMoKRv74Am1eIpIGBmhhx2+r6OdF
vWC2OjM5+PojTorVyIyOI460Htcp6ygxawi/1/zp6Fp+pJ8W0h0iweciS/Cvg+b7Dfzv4p0UDqQc
5qlsrBcPuF2x+CQhG4BmNwA3FWtDIEQFDRXYG9IR2UGfb2B2SAkH9Y6Dzwy7e6neOJO7ygHflSJ5
yLpKzkrQaTIE5oxZXDPaZDWLsQjnpdjWkCJrHJ6TQw4UqX4KCRwB+L7qNxADAinlS+fHc52tL0/H
yetyHJc+jWp+YPVq3QoAE0s70bwxugeP2B/A4vnofvuAyBOvdoYg7TaMhjZ0sHaqbNekaZJPb+e/
5Jf+J89BwmkAOw/RQP9ehOT1RfnXfTh5kbJlmo+oLNYXqbkSXhGtJwNKeDuPnQp99G37FLpSbo93
hHAk1GjPBDxti8mbY08O1jFgu7tsujsj6vn6VJ5U/moi690xzfq/Hv96h8JT9JBFs0nXryvxVhvx
npYXaAvamS7Ll1t20rZdsrxSa7GC9wqEXPWOjzNEaLpW7ZozTHBKLQbxYmNr0kw7fa/fo3cexsq0
c2Ufpp4VuulvjsnKwZRfjHbtB9Ea7H/hFkBnXfBH7NwfVAZYWzA5WXCcQ7uNvZoZNHRt6DSrhDkB
tN5pThO5c/IYm/6/b/eF1x15xdc1q1PztGwqbnfn9qaTc2yAM+Ium86rfmQH2U79S5XwGe0599KS
OcLgsuIQc9KDjGey96SBj1zDPjapfXyUnfkGB4iV+Rmh40wD2w3dUsg1RHICZmoMNwTtBHFHZujN
qPApRQExbiNeCXa7ZBNeqirPeGO/fsf1SP+pvyYNcawu63ekMUVTxngAkT0fUXizls8T8xZPYVHh
a/ZsL+iAVRirP2BW65Gntl4Oow3iLmCxfUPYOopozfQykE5Pl3oLZ6aGX7/oyZ6j0umOLZ0vWil8
u0p1LFC4s6PMvtj6xzXA3BVBE1Nh4UTBUyABPbQJ1Ys1T8h2Gizo5XcaYZKxJ9mPlguDj7+H4W+r
ibUCiZlBf2/wiWV7HJa84PGyduHkhapvJFft7CWqh6iG7sUR8ucqHUEe5/aQmbB9Xi1w6job2F9P
erPsUXWCS4c3Y0Bklnwrvk+FjXHo6UE5GlYFfZ8Y+6RwFdNtJi9LUZ3/MF/ZQ9vHhEEe7NF/vzPn
5ng8wP/9qJPFaLSWEXQ0y8LoyLvsTrsqBqep7HJwzdFjj+J5GN9MmpQvBnp/w56AtWBuzB0SHx7y
x3FLyWt6cNGohJS1k2Zjn1gSomRtZEbxi3wx0Gx9Cv51G04WsnzilKSkfGMu+GO3bW6jXe7MH5mt
7fCpQsUL/n2JzgiJcB/TTUSyxaSO9u7X92doDYBZY9gdVPExYaBVNr6Yua/d6+CG4P3sVSG5BPId
f2Ii5rejDRK07Vw6YAC0geBP+MmQ5Bu7Ob0pMxjzrJfW9JyU28HOSGRJgp5VuCKPQKC1wKA0Y85y
J8KHMj0tdccUmeLuuOuNnY45Co+w9bYMjxeZrrL4fb80ADaJeOlEGSHBadO0yiTY0FEVPZhxkIs4
mJk//mmXayUV7SHctcjiVDKE2/IjyluYUj2dItOeUyKjtddqfFA6YhMDUXeL8aWwrpXjU74g6HY7
ncO7Qv7Ce93eRJgSoA/P2R8t9CNVtLUYyB5RNG170wow/2rwBEFKT4GQSHrNPwppb2HNQuWXlsGx
fq+EzWBsEsrR1A+LvdKs2Xoh+hNF/4iTwSNtyKaHJCo7HQegcCtQxutEOvKvB+OAH5DE2aq9pzqE
lfkjzPZkEcu1I+vYMJzqSCqfvFfmK0RxFWPqDq/HmjqXCA7ePN3VNuzQoL4l+PrqlcprLaeH9Hin
chZMf1nDT0lbtR/8lcaCvC3GDLBriafHnK6TkLLO0xpivpGXZclbEW+nJMiSh5gKBTjW7EZPTJf0
YMr3y/8j7bx2W4eybPtFBJjDq8SgYEXH4xfi+ATmLMav70HXQx3Lvlajb6OALlTyFsmd1ppzTAv5
GUmo2Z0v7wFHA78UYYTHm4sMU3jfSAQo7EfrPIhe2j5N0YNJEVgNt36z4S+pZI1mTpp5Zesqz8Ly
V9YtJnE35dsJ6pTxCCo/9YwaYzJJ0RPXGxxlGVQaiv7wEfxqkfJlZxdPFV4N6US0QGuLrn5fCHSl
lwm5JuWDqN8lwm+9ezAp6I90KX0BL68jQ2V16vjlMq4k9YU412xmtEaoSe2aAiugYGVB5tlkh/3K
117F6DBhRk7eAixEw0xDwaXcHtHffj+Nv1jp+LhVhQkMfg9B2tWhvPfbKmgHI7hXDro3Ot2aeAc4
8tbFgfQwAhnexr8uoi1Z7kxiBp/IZfN+fNKXINqeLdRhopv8yn7HW4zmYKsWJBtwzCl1ghBuHis+
V9k/jvXqfD362dSEvR/cE8vrTTLDeZwexEc9Xeg/c5ENz25JF6RQhtSV0oUKcEA7hfLq9lC+sJJ/
HMrVGVrTS6PPZSu4j9dY1QaMSj8sCImAgDGt0kdHsQxacHmpXMi7SuoBF7tRS/hCsMMQNBUJIUTz
z4pZcUgGqxeC8B7rK+ai8DQj/jZBD/GZVisGEfNvS9pedVT4p6YtTK6QuTmINDuKNgDqI9k1mr36
QH2FzCz4ML0reNEvgW51RJQBBbRxN5/6CaYwj5JF1t6tF/rFhenDT7gW4ZZ0owpBiUOe4lgttRf0
j9miPaW/KjpR3JW4Nt81RHG9dof8R4Jba9HvcmVRpV56H1RIBd+XHW5JmbkLMCFQb6psHvj/Yqif
LwrzUOmnc+8HNG1cnQjU1PB5GWl4T4dHp6TqFRQf4pecYm11Z5U4ol3VWiI9y7BaJug3+x/lHMCx
ePd60zJzg+yBmWEUbw0Jz2GzEEzmyK2vQvtyjvwzzqtzQN4OitJkecgcSblRFgt6JzSj5D/KW6MC
MV4QNpNQ4aTy3u/G/YG4mbyxu9+KsIz0AJmjE4H8hoO8pQm5SHaKhRYFjDuhkaMr20bpqrHrV46K
5kL3asW9ZE/A+xbLhEicYRXSkxFOQbWKqhUBpf+Le6L4+aRjGHgvOBTLqEfk649GGRVlHAsTl53o
ARvJ0cjLOLn7LW4qAUNikXIcd6L+ZxpA7XgohKPO8i7ZFGzSaa/V6zp1SVUI9EV+cYr2zhccHhBf
XH5ZVrhaTtY5fZ68aVpxIElRTOiL6EipMyyP3d+M5Er8xuysXANg4077jGoGEhXql5TlnRbTJWIG
2pctm8WId8uF6Bw4eDxKaytzBgegKJIRN6tDbDZH+Z4qJ/8iFDhKqG3HzFuo0VNQYbFotpHwZ0hO
4bNyIrtwmW4gdZoVgTTlXagfFcPp89Ul3nPCzoa7SN/Exd0UkXP1Z4q3A0Ev+YpiZ32zQTXvCR/P
mgaRrsDi6AGZ8qc9YwyjrEwtXaBBRVld/mu+Bj/rOyAC5pOy5emrC7yd8fN7DaFAE7vRXUguqm83
XOYxW9+qaLx3xD4NiBhAwPswJD+Jr7Juqme5qnDuiCxGoht4TWZ31UNaHvzTZW1teyAZkx09iuuZ
PHLU7zrVTTSq0+5w1n/NGqJ+hf7urd6N6wDM1T4laP2I9wVvBJiox8mDpULbT3EACEy72ktQYRNF
TkfybUV+ZH8YQCRvqPQdv9+fv1Dc8qz/+9Ouv/ZyivWuqvhpzYZ0BI+kIswRyTYaPbVfKvtZYwun
bx/F3rzr1RC6LHUBQIHUo2Y5AORPb1G3vmh2MySLKzxNQEkm/+Hjyd/IOMtZF4ZEtGbqZiPNUSpd
FUdfGqblC1l7duRgbDKUlEgUsA8ByyGxdamBVmUZG7ZUL5hUBn6nZAM+Ysb70cF4vezENyh7fr7a
qslO+l28TflZI7wqv1ES+fqh/vMLriqgSdgKfRHwATfIhXHtctVfaOTrVZ6KUZSQvT/A6OGFpa/N
dlwJD/hAx2dJWPjG/FRBcj58/5YJHvpiSiHWBog3OwA/9XybxkqythP5gi/eGBMw4AymBySGk7xk
wP11DAiR7UKTwBwQJEP92IZeoJA2xdJ3b74WMbxjAuUXPWEF1toi7WfaNgRhGa4vrUn06SevGVbZ
sFIR2CO5UFas6Qg3po3gERZSBPt+2mZAMSLRTilL9pQQHAS8+DSCQ3GAOa4gybdIALybMCTWbkfr
hRsefQc7XA1/kFWsqrtpdAp1WXCM3xS1bU3rWH5IkRODqniSpM34otbEDwLpgPK6bFSbiWrjLuld
7TUIbfnQH43hrtYWKOrpjKYcJSHJIYuQ0NCEDumNBckUxoJ7SxysYDLr02IcHKF4vfE+5t38ekH5
93Vc7faVSZ0/bCaB2zSBVIihm73C/48pP9N4miWmw6u4wlaL1OTGn771JVxt4BfFCGit8qcRtJje
DGxLI7h2jnkXPMzi5TZZtixJlxslD20+PF/9ZAs3Cosofu3PyClND/vAUOVp9qRIuPbTe+ga2fgY
6hduA2ulo06PVRrlRYqIVDeQ5VDFjuacjQSHYlW90uUI81XfgUa4C0nLCPiPquIa/+1irI17M341
F9ZEDVlBJEkMY6tgsjiM+Yuk3mfKowpHCNXPqiYa9HLI5NUQwU5xg2I/hodInJbG9MIJo0BS04pv
F0Jj3r5/9F+UsoAQw6AQQfXhq1CvShpSH/eSHhnT2ZjReG7vO6T/ReTGLf3Eq8l/qiQawiSP3onG
1rJWZezOUcT4RJZhf9Qu9xjczeYxQaji+6tq3POpDyVFflY72fW19WDdiSO2RrBiEbDtM0mgq7bd
jsEdyMkag7GXwta/8Wa/0MR//FnzkfGfSmfWKsMoNNp0bglbCDxVt2uBO62dPxguDh95JUXPUo/1
KQZKE3rfP9Qvypcz2XnelOmbcU+5umC2aTxSZ7Amuj6RuFbLfUijDCTQz1maSvNnkfibjuwbpnGO
52CBOQ7WPCdR2SmXvW8LgGS87pbn8wtWwsdhXd0l4YBmrZ74EzMc423ozwsnRajOd5N+ZcERKpZU
HyrJrtbdqXukIKPEdo46DgCo7DTibUPPVxPw3wd1daWMhfAyliYPakZFCbItJxuUB+sI3HGc0s13
exm1s498hnDD71/SewnrevIb/J9kmAR9cLD7+InolXzRcvP9afSYP8Zdsw+PpXiUzWWznx6kdsvd
S2rmw1Dzi5IFx2GBj/iZp4Qu31x39LFQpSOggIva8jlzSKm92/qwr3buGRJOcdaY0YzX4vEhIpVd
v4gTO/espV83yOYIcpa2QfkzE/6q/p+RUphB1AjeUSUCq6nrr6K+yeF2Xw6dto8sYBdnKzsLmGi+
f4pff+qz9BqSDfS+92PqPxMtrVuhDctgll6jxUV409hTiFxiQcI9cNv+B7AGwm5I1TRtIu8xFs+8
1cKN5dZupjuOloNmT/4TV5kbLxhezRfLOykLMNZRfXJtupqGsZLDYk5DVPd8XZdjwkW2eiSZmO55
Oms2IAoGsO90J5u6hRj/aSmkVgDR5Dc9cdJ224w/xJLyRn6SfK9bm7LX56TMO3whPscUL8yXMgGl
RPkYe7n9RTDYIpehW0hFuZzzECmQY7SyzYwoOHltQL4LnqToXAKxEPeKv0naO3oZF04ONkFGc5+3
K2z0bZieKzS00PE9VXMVeWHROV8I8cG3NXEJbsXEJjw45Olp0+vYI8tVSADNnrv6mOWvKcodAY6t
Eb1wgf8pTtWiEx1lrnFWazkpF+34lOv3U/UzKi1438Km7Y+qeZqU5wIGcpXtEus0kkx8c8p9VUGy
TBCAgJBFYqOvpQRDNoVpKPElp7VdzndwoVmKyT4KVhzsAfbOkj5kSR5o4Yk4UfDCzzc1FV806vDx
zddowj504EZXX4XaDKYgt0jWGqfBZsai0+LzEleoGkxcXSUhRMu5W77UDvV/UHHCOR3uVMrJwEuW
oHuamornnGK7UKR24VPQvFnTQPT41cerzFkZlF4IyblaGvsxMYQ2RxEZ+U7rCL/MyZEWHSmpgUtE
L7Vpccnl3BWXqPYP2t1wGFzhpUC0tSM+SoFIaKdk5DY/TKNbNkT9Et1L0bDI5WWrUPl9bEhdjOtD
EVikP5/GUaWSx1UdWXK+NoEGg7HwquSuFlcyb8jD7DknyRScgy5I6bBUpC7SE0V1A/gPWfwaa67K
sdZvSWqygUN10znPdh0SnsbcyuGpbh5G8YAEy6psWISQesB8h7aarhWuliRDzG5kkgd4+OiHnTJw
g4fsUYDMx7xAASr9kJq9JToorEuyE3tbTV6R3NR7I9uIgZeIRwmcx4E8A2AlZzgmOXOoydAiWvdc
b5PfBOHCySJUJbQWLfeKiOAPhU6tsoIMS7NAHu5y/xzvwuklgjJh6HeRSbhucSe3x7A9BMqjAmVZ
IGhFaF4T/+FCThf/LMQILqiw3xK3InFwWJKddakWRM0KwG6CZcv9/zjjTJSjb0HgXIm3+mBfbhAw
/DUdExYG909u0Lqps3LkmgDqcYaM/hRlb7gLQ6/mzOlUZ2SDPbEykIVeuwkUqYO/WnWtdFO0L3jc
MeXcWnu/sBXMoZM0kCSFqx3S+4+bKxTm1Mz1UuS4t5yaFXjuWcmNYkheaC9ELBntMu88vfrjBydf
AxU37YFR0y+aP3W+aFdBiF84Y+7IggNF1bJAAeFpZR3ELeHEf1vMt07SbgZ5k/cUw+NHORcRLZjc
q096S7JqRtjVq2mt5Zuq1y/UibMVWMEUJXPGI8zm46+z1HAIZR85sEUd2Vr3qEOl1VgwQV2ImtLS
lJdMBQVPd6s49QmUjT0uVUhMKHa4gG4xpLznm9xcYb/QtH8c2dUlLiJwLekMRtY42gtPbMQiNy0I
u21IKZwV97ZmUL5wO8egCEEC9aYhUPJ0C8apzOfr68PVv0/o6nAVjlIXltzpzvXcOfRw2qnJQt5c
HgipD1djvG2Ctdqv4+HI6yypXIJAswsE9tjPyRYWNwp6Sn11qd0y2WgkpdmzCSJGiErFElDU96eY
L9TvPDadpq4kzVLF63TkRGyxiQzsCT0XXkSHXskxnUa3uIxh3ClnNkR7NliWsdNSNL3Jbfh8UqEC
gkOQqyiT5tOFQVKHOjHTQcDYziJOBjwW3tjl7GEYQECN5bAZDxzQi3iRbi/OPBbzWfszPCbC3G1v
C3u6jz2uyNlNmtnnF8nIZLZscHxQma9PyRHqa8Os2pnvho15kWqO1C6DvY7mQ/qTntBtbZV194In
sHckW9tGr8BTi4RK5EbogCj5Lp50EZWDtkNF1ONhlfEDndT2ICiPWv4SGEeia8byJ31WbkLzyWYu
NRCfnNQOAXz95SFQ39Js300bLdzQ/s57xyzsYDpzQerfwmoxMtP7TWHdONp+cVr58NPftX3/Hm3L
Ko8rn5+e3qEoT5qFIS/GnT+cAki2+iE8x1xrMY84xM7Uf9LdrUn0RdIBAzAN3FmgLD+v60Pvm7HU
BP65kk5Kve5qcLavZu7wj/EVHAttlzcVfQsmc/xHl2U7brTITYJlNW5SuvHSlppSG9HaAKNh7Sg/
bswVkT4vOk2vi91pC8twKzq2xjqslvVPmUR7AihLbxpwxS0uS3GRegPu4QtKJVf7gdwnJ22MdomJ
w5iK/8k3gSB7lbHh2yuapUKQOgXPW9XXL1SUHx/EXD/6500YyWXy80qwzmJnI6+i9UeqIurNZBe+
ZTsYnsrwxLVM6lzJR1JDlPRC2aVPyUM9LsiH3DV30TLZZa0d/NEjO5BsfOg1LUqsq7N4Lc6990R4
t12MhJfnJ+TtncDDeQrIsKi3ob8q5efvl5wvSGQff9PVMTRJ5gkf+9aZ+mZ5N9uOig3KAhy1v6nf
36nL3htNJyhdirQ1XF3iKC7efPynWtss4tqVX+TQJv1oNgDbobZoSTblyGyM6BCydQBU91YN+Ysq
OGO2FGwJlirJVM6u3sOoimY9mta5HlxIoMvsacAjRGdtB9OhvPcvCFU7g24UEoWHLNgQhjugs7ee
SPQ16KWhDbpHHTD9RKbqY397jpdk4Qjb+k+5SVwV3BYZxdlaVtYia9wtBM0XrdcPw//UVxiqOJ96
3Tr38EPEH9LR3NFTt9XHaKOdi8eOdfc3mKn75qxt/aP+cKmh9dlKBtAfTk6w7LzoqJCetWzQOtVe
j3Pl1pozP8GP++bHIV6fm5qi9ruGIU73cwKW6gSnxCFAfK2sulVZImDEpuLBRpCfqXg/fP9Nfr3i
zXVA3cLdTMf34/uVWy2X6yzxUbEsFYCA/t0cgxHxSKA40DsKkAkGDv7O2VeNmds1bvz+d/TC59//
3xFcnV/EyIyHjhoVbTYFqjZCKoWUebvzveCsHaQXGm7pXGBcoTxI6eFytGRZQ2D6KrEP/mlOau5U
oqMnXnFKIuofnAwX5bZALtPZjbWJ/a1OzGq3Lp8hqGIl8PkbYrmuYjd/rJ7huRyin9Ff2B3IqFMy
rmCD2xqVaOTByWJ6itbymksgPOpzuupfsIVUL+BDnOBBdYfXAL0zeN54SWidfqFDZpHNvEZK9Oei
LkI4P8USTl16moNFbry6eQn87sFdTc1WELWqH2P/LBrL6Cd+Crt4pNkg/2aVx+AzJ9kR0ZHcIht8
vTT/95Mxr5S2Q5flHLoj/4zYccAkg9vo5wXzmbVO0dl3BBcu+55QVcccNjXM8ZJGyIKrJQsYOU/N
zt/kD5SKbFzerbIQGDzEJw3ig+bx39/DnlNfVJfU1zeQWr22a5SVHLoNsjou6uRl9mQF2M0zfp/v
H+gXlypTRv+GB4nGB2f8q/W50/pwKmtuhD1hmmrCvQXyYu6J8RplO0oTwDViQfGf81m+vURrxFBW
dZyinazNyF7l7+wB+l/UUOa/e/WiP4zrqojLraSe5Dbzz+aubJcx9ezpbfKXOnnn9uz6GfaavhTW
t47IX5zoPz6Pq7Vh7Pqyk0OeR4WrTPRoxqmv+j581J2eIxnO/IV1mNEzDQQtVtL4qdtIq8sWYoBo
PPYAcDYaUSfoGZf5Hw5txo1ExXft5afnopIfImqQNj7xxfoqTOQBo9G70yJAltLYzWv1SH7iEZAb
soYupQlhy1i6ndl3RCsRZ1/7duvqa34u3FBdwkHLgZlWsXxdEW07vZom2DtnK/1RoHhjH6N/2WGE
Nw+18osLUVg+KCRGJ+7FXwX5b1gRIlekO0rsS7xZ6s76KZKh07pheIj/iiJwEOR/lP4ew8s+pomp
rBFMNJHHtlT7z/0PJhVkaF13Un+2qzVAdOrzwJySqY8sze5Ul9IclUKqBvcJ/tf0B+U0HupskcCc
WHCGCH6kuQ3D2y/tKXVkbRUbS/hQIoV3CoG+zRHbJwhzWmgCoUoIr9/iemVhbFN3lx/fT7wvTBGz
vmKO+aFKyPX66kPLR6k2hHCwzuMp+Bmdmz1Wl8TmCkEjlu+7i5bgKqjYBTdmvCR/sYYidlVgaqng
gazrklsrmmMD9MQ6twaF3aep2TTtT0uAbZD9lcoHaTqivVEucFg82XdCZSm0C7plJdmhFGm7i7TI
RrTyC+mHniykX2imClCDPyjN/ZpcUuCTRbYq6131znnO35pg1V22yZ/0rfrVACEF0y/YjYS1dQWd
lJoVJje88WuEwUrl6evWrf9aP2veyeNFpJjyqKVOHNOJ3FQ9sBPz8O6lEV/SzBGEuxFSjDU7bPB2
+hzlZ2k6dD9zj+oTpTxCVLFeg/rtaamHh17a1sapzFd+t0y3debIipPX2zQ69Mre5Pz/gOhU4zRQ
4eqCAesU0qI5oIyqGCkUneexdXXOBOMiI4oXCw/wJB8A+gPuj5ewePz+G3mfQ9eTXZEpIfOBKNyY
rxbnoYkMrc066xyOR1j/reGy7V1eyrXhyk8IwBA35fdw6maC12OBPHcjexzWwPK2G8qCMuYv2DXD
qokdlX90TozEAQFUiSiPfQxIA012ZPasU07/SyKuD5U/mNTIngmR0jJcpeSawEKHh/Jz2E2trQFZ
rDyx9L7/pV/YEZkN//zSq+VeH1NJ7y8t4t53MwH1PX+jrdKazvTcnAIdHrpzNKq+IhYWU96TAXZm
Nwfz0VhZ4oTtbuVYSl+UBD4M6WqCNuV4GS6X3jpf3P/AQ7EAwNCkPhyuSq+/ZTF7P0J8etngpXgQ
mBA/tagrY5pvwpV1VgHZmftW9NDfTC954IBTT/wj7xp4WDAXR+Y+K0DbMaYcsNeMNXqCsFhMLufn
O20VrOjgZIv6BUHzdAdW4U1V7ZSgdGERV06LifdcwuM55JQtgjPajSneyHzqxcJ6rGs3ajYiNxsC
VtwOAflmJPNc25qD23FdCJherlnZHbqJfJko9+Gb4R/Tc7zlzgCQP37mrEgha0NEM+J1RXIbTkPP
wSEQb6xjX7TkzLksiX6fxCekSlfvpypMedRUamXxHdR58BmzOSKnXrqSSht3MHwFkrW5pr2AzL1s
8CHN9qNy8qTWTmBNdc70O3qTsxvj+qLhyrhotdIklIGGXZepL3k9Cf4UzTW8JyzcXOVXAfLvJ3pr
d1zJNwXYe5e1Zuy91ngaMkQWynNZo0PHI3Co/0IjJxR2EacYoQMCZ85V+4fjtoYMTD1m/a/vZ977
Ae/6s/t3uPNu8U/RIRPTUosHwTwXpAiahy66U3THavNlnR268NgJnllvK8vmogRCGivI5IpOSkYM
a+mFFO3f1eBmynNbuArW+/iY0nds121l0+JohVUfP7Er+70H6lnSbS5VVK39wCtCTw1ZfYjL/dMB
lf0/qAA+voartbPDzCsbXWidhS3u0GLbn3CnrC+/rbdEg+l5FzyyJRQQcMn2ExfG4Fn9knQhcSX8
/v4JG18dZZHh45XTdMAV11XXtPWlpugN82xwitZot64C7UWrVqGwHgtCJ540EXE9JzY8/ZbvUmxn
22Xu+rmnT04numk161FIuA9lRzxmd9PfUlpz/r6Ia1zyQ+aIhlfnexWLaVLuUrSN3KBHguHdDqxP
c4wCcqW7jFPSc2ydJnV1wZ8HBF/YduUGG7MZzkaeMcV4Nvf9cpHYzL+QRhUcq7ETVU6V7kLZHTXP
LFYYmrmXG92DcWGZciXgvzptpluQLP0zGgJYJdViGu46sYPX00jW1KCRBsU86+NO6+4FfU0CSpWs
wuNcJ4gfkkW/LTdxtkg3wtp05ihtxaVAOFvY2chYfl61bBEXdtYvcpgcmLSMRQM/wFr4ppcSLk4K
SclxmXwFgyqSthMKUuipqLH/8x8aX+aFvkMgDar8D8edGkOISXwbcE/4k3Yu3NgDvxDzfPzFVzOx
1ytfkBPZPPuPM1Gt8diXL1t9LdLKn22y4soHPXTrSq19sc8pcHlYrTQF6NinHlYg95dLKZln6VBJ
XptxqZmOcBLe010QExZIurLy59T/1QPALhtJWVfCeYAzDiegW8R/+Wou5KmMc1KmsTHSTRXfCY/J
2v/VyV5qLUmyyyJuiUmPL3xjEcdhPdDqElZ+6wag83mWNEUt5He2WjgNpiHeyY1J+NW9SeE7glNG
lR8NxVXhoIkTQbE605wrLm5nrRqqJ3Qth6XApZJ2h4S22pFSW/51wRdNp6tlYRInXn9/GisPsNX3
q8JXp/B/B3SN/qimdMq6lgGZIivsInxBaSeMNu45pdygjiip2P0WHodpWLb1am4WmCu2rfAPZFW/
+9XGG6o2460m6+d+PHsX+HBQaIrOF3FdGwvHeFSTNqrPVu2UxrrILnaa85bVv1oqUHBaS80DShEL
iHYI63ArDxut9FTDM0bktRuZvrZyj0a8/2UGUBO9H3m6GetVmdqDvNL87aBHy1yA9OH4feepFEcC
8noK27yjtr9X5lr8KUQaik7KdKZ+dRlwaY/LghgyROfSsEM0FuSnqT0gGZ38vxI917I4I9cu5Mcp
+6lI99+/qM/TUlbluQgsQqlhN78mek+4q0Ld16q5IkC+ljyt6OIOts7NcQnDQMJQ78jkpOludIEF
dOui/bnX+f73VZQ9IpJsRPAfN2jc/Kbaj21NhSbap3jRNNdqnNHRC4/qV7LPllr7uwM5BvPYqO6y
yoZDm9Pic79/EO89sA8nhfeBICVTaCJiTrraUcWsyyu172sqlLXyRJ7X9MvMtwXzHZvUf7zLFWGD
HtVIIz1ZpusbDi6Zutg0hWtUXmy5tfVA30I6a7scG+3TZZOPZ/9341qeeIdYimIBwFdqn2j6OftE
uifI25BejAFJ7U+9E47WgNRoodnf/7TP14/5p5FsqyGXgd9yfdHqC6kw41ysz4nvzLVg7YL+2AnD
/ajQpNeSB40qQOS1tmmuI2EzEEbl+uo68d06Papb2hHR0/dD+lxxZEh03sl4Yx7iKr0qkfeRGFld
KtcQC0fHQPmUts9Wtzf0Ta2sjPZlrPcX/w3/V7JPEbT4J12914yNKApOgcSpe0gp0Gbq7wCrctY5
M+JtvnojVBHt3qQPgcmhaPc+8pA8fhN99LmHWiWHDV2M/Bg097AjU+rLLO1a9UhhOArouFTQ/m58
V5/1mjK8HEJXRGrx8FevhX9iYcm6f2GCZfFz64zBSUKn7mqlk5lEd01vlR8uVJGPm13Q7F6o35QT
QU4PoKnUeDfpd+NwBlr8/fP/3Cu/GtXVjTQe+0IdCrU6J5I3ZcsWAuQqVw7BuJlN4g6IKo+nqa1r
YZWBQIjcKXZuDGHe8K8m3IcHczXzB1PygyBhCBTxwmPrQUA+y3BRFjpVFMB1+tKyg7cbf/RTj56P
jWMqCDhDY45fAx6IbFbETmaWC+JdSH7E6M4cT/A3PILCS9T9eEGUVR8aDmH0aN3LsAxca+yW34/j
c2FaRgrKUMC+Q1WXtLn++M+9RBwRisZJXZ8Jn4t07kFOUHhdbbfJGmEYgcn4CaUVKaO99yvRzj4I
itAHkbwaXe0JlmHlVcGPUEXg9v3A9PnFX70VuCLAcFU+WtIBr04SunHpCMVr6nPxl0P6YPc/tYx4
gRMbm/QATWQ1VcxXuijJoWpfZX2fo8eGmH4OCUG+LKKBloELBicAvd06cbgtTtLzxBw26AWMzZ2M
9CoL7lMVBOdWrl7Jr0godQJsybc6OKnQrnRHxIZavKkivNpyrSaHUQR+1zzroIZGigSasejjQ6Xv
LP0oYhoNJ8KIKKpgPYuD56F02V+hb9y0NN14NsZVm2QSJXE08XuzVwHeoHMK5eh9f0iFHep4Mmhj
N57OUvg8Z/wt/UUtYtBCey0UP0fdkzCRYyxU+ptv7XMQEBcGqNTU0t4Dmq+rBbI1+hE2TyTYAcVx
uIHhUqIKErB+sni7+WXb9g8BiHEsS3V9hwFSHiByls4tQfYXew0jkdlkANLCa70+YankpSl9ms1y
XXJO9Wgt8XGcUOTAWAiPtLRwAXHZGjbELXBXYQclKS+PltGDbMeb7HbivPn5rc0jQoGJQ+ILHf+g
F6MlTQiIZc84FI1biIcqOIXivhzvm+kgCs94CxR0aMIe211R/Zbsy302wXhZcHJlA/E3QelFDpUq
DnLR0fKXjX6sI1fsVmgUamiCwlIj8Dd9CBKo39gklxoofAQtz8aW2+2lXAWwdgXDntf5Pp7BfC1F
Z8n274PfJcqu+phDCCQ5HP9SMMshmWAYlzp9X4f3A2rPBowUGQqCRlbWS0sSc2lHKky9xYh3ctzU
aP6Du+owbsNHBIsyN/5+Fdm3PLpf7Bo8SgqZtHZpz3wy0F3aoNXNJBFBHfkbiLuJhXd9MSEkQWG/
miGw1ZGQ2hpXDUrV15t//3M5R5cwzgJlJoYQUc31ZirEStQZfjWeOgj6mVdImxjlKzKKoKZDhdVh
2JrULlGhpYSWrWgT5esyIm/+pHcnkiTRpLVAXsofRv9I5m/TYE+bb8SiYouoRxzSP6tflAZpTyAW
6tZQ0J/GA6+sdzPaLTmEL/BO0oK7CxzrZX+MHsq/VBfb4jHgSl0TJT/HpGlYYtA4hsuRvmPsKMZS
jfY1vXb5fipmXuDYb8J0p75DFKjsRx5lDQTUF2ooCumdUkgvQDmkxaYTH7EtUgvdT8muNF1k4fSC
1eagK5jN8v0IxIncN841jzqmSuIWoJj4v7PYqy5eviURDZmZYMf0j9v7MN2i9VEvR4iB+vg2wjXp
upUuse0QjFYZClrMEBkw87KRFyqDCY3I6+Ol0eP75ZBKLTpgV9ZJU5LrfiVTUSKSeCzcJN1d0rMR
Hnt1V6uhq5bPkfEAjIb/NezEJBTdONN+bjC9fwnmjPylOPppA61HyUrCSzue5tJovZL8HYRzG5PC
ZVWbe4r/8EFJWL0fV0p0q5Tx6eRy9bfnf/+fzbvXs0BskQyfBvMg+BsRkNtayU6xW4duBmgp/BkX
TozaUQaQ9f3+/Pm+dvW3r64pQiT0vlXxtxsHOW1XryVXBjiwhCNIuzREirNRfqYpsg72mVtlq8/7
zPzXmfw61l7ao9faf3QWVdL59Ui1cZpzodtXkBvY7EM0QyXplGTTOqKbmzZ8Y+69xJ/fCe73T+Bz
aeFqDFdPP9YTq56My/wECvlHM7zG5I8B1ms2vrZFWoXmfDplw07x7U6cbetm4hYtbTGgJ6NBF5SU
jeRyH/+5ufd9qjUxMtTS88nSfM8Z+vhdqGx+FzVJ5pGp9KBwn4At9TAdKWsDGaW6GizXpF7eoWLb
VcQD7oRsE7RbGZeI3z/50s+kviWKvTWmeXf851vV+tgI1Zwx+a/j38taWgnLfAXcdHIoNtyULn/e
Ia4ewdWhvikEycjK90cQnckH3xn+soh/s3YRYFPYibbGeECrvPLgwtxcFObD6YfD6/zX6S5pyH8B
H12XwVI9v1ykns+zc1VgBqYdWmtoQLXitEh3ZvhPTa6D13Re1jrUkymD6TTVp/9DWePjSK7rX0rU
qFmusFHRqEQ4gL9ZAg6FiHbiWF9uxQOKxfxv/IYTeCG6ou9p1QK8++/v58pnd/bVMK6u2RmB2UN5
4YFc7OynSGeCoPRl+fzr4oihg8upoDr4//0arPmb/Oebi7TMDMuUv8rNzjyFGkX2ZdQs8mO04u79
auz9lX4PwtlCW0PpFMHm6tZR4TMr8uqXX1+w2qgfQ4EXUI57cWm8EPk5oDlfjro7w4AOyQlU6Q/a
T7grOBPj+iU2jdZAi2U7OxZu/5ZIC5+I0eGGxuWzPu9qZFfrl1JU4sWMGRkx5B03rMtvA/3nb1w8
nm7T7kgxwuM2sXRunsVKP9/4JG7MEetqAxnKVs/6+c/joEELziai/235+U4wLsefySZ4JKaeJonY
rKDwZW7git7N/tXX68R/Z6p1tSwV7agLxoVRqF6fbgZSA9SFCjrUvry1wwJ1LHBecBGkUDpYC33j
dDM4YP70P68VkHBFjUPtJ19hkYp1kpnleJLJ70Zg0awrQGdoLMo7zvOWE0h/42RFXs8yEbE5uYAF
yGPPgflw+yN+u75x8/5/fBf/HdDVI8mVxlQ6gwHR0MvXcWRfuEVjUQ3+ZIJLUQQWNFrJPb5A3CD/
Q9p57TYOZVn0iwgwh1cmZcuWnF8El6vMJObMr5/FmsF0lWSUMJiHbnRCm2K499xz9l7bJXDjxosx
//9f3RBIDjo+WrRXl3t7kBNXF+j8/RiB6Ii8D1aD3e3Lh/+mSLoxoTzdAg2iDyHw5tI9v3b/+usX
X0Wot21fj/NXgWq19iaN7wBwgZ470xJgGng0mtOEK5VbM1uh6/73j7/mW88fpTpnd/HPOmbTv5es
rGzLLg2wBeAylRbnblFhY3Fg1uUrCPciTdv+uc4+hpMbgMsUtmL/2Df7My5v6zF08WygCxg9DGvw
cHG7PcCt1C3/jE5Ud4zws1KOUfesx3Mc62e9EWKPsLR//4Tv1/r//ITL7oRkZFIqBsLwgPdF/ZJc
8ZeSLwebWfV8MKsOaFl1fa3egDJfOzG5c+QREeQo6nBTL49klEJMFQRzeDDP0JFlpyhddBg1ow+C
QyJKHU67kbCqjWUg7Np8RywSACz3RH/I1fyMQRTqPrTwrUvWbEFfXANAXESbRr1BpPm2eNU11HwY
2uYA+4vNULJ4yFanDw8FIAa4rcmyAo5Jaqq6Q3sFX4emn/b+v8HlbxPZMrKf3XRbz6/y5as+F9C4
QeiRkPT697s2jmaWqq00PET5HWL7YSN/0Y041w9yZZuElig/elzD2UHovorpM1kAlFTqH1LBTeq3
Ur8TgYqM25qj2o036Ko5qnO0p0/NumwYEm6hvy9MNFIV6Tr7NprU3jOKvfp0dqsfLIeCg/pMWgSh
h1szWVWLCLcIqrWXG1dwfWvm5gIGJQxcOPp/n///qBzEtJQU+fS7fMShpEg0W2wZLMVKmp0Hp+lY
K3jI6EbfXP2u15+///LF6iud9ThTRP6ydNRRrmwoFQLdrX8VLzhvWydqX2W7wPm4ucWS+2YrlElD
nQ8OTKg5VF2UzKfAIsewCed64NzZqUQIxOSOuxbVq7ya2wiZ16YOBhHaO7eOLNeLBuApBkN8wyrG
uavEmKJVm76R5PNRXrDIacmTJoNUBxHmdkimZsn5vN/cOkdeey8v/uzF3TaDINPzXDkf9Qf1PXgG
q8l2Q1dOOvugPrufZNcAGkd1vOuOVeRluId1FxadeJfV9JZSXFzrOtgkb+rypmHrah/8fW1MyVC1
aHN34e+vQE0lS2hqYGxQUzVgvy198FzjRlhsAk7ePp2FhRI91c2BgESV0wRzgmTNMKEKvHFanttF
n99JDE6HYynuQmXbaZC0iePZtLo90Gh6Fj7nuPovo3JnrmmC4s0270+++KpJi7F5lfqnvtyFGehm
44eORLb3zRAmLv+qVH4imbSD6b6iGVMA94iGF4IkxuElhITaPtZ7PMvjj/yHUuCnu9X4uKoduTUs
oNgsZWAzV2v9OExqWA4QdsQ1lAjyt1Fl9s/j6LHwP4ev46/A07zsI538TDiG8KVvkhevv5bfl6DL
ZFCoULwuByenvJTGXknSY+9o1TIynRy4AjfSa0n+NhwR4Z/hkiCUOs1DdDv5+fs78J8/f1GmdLl2
6gRROB/r9W+xfHonEaj0Pr0ET/QMt3wxKNSnZ2mXH8WX092t8Yxx6+9fVO9t2XZWqRJ/ByX3tDYx
gJcws9ApeJ25aDHKoUBLl1L4RAoWCQVKQ9Uq7mr5YfKVZl0wyO8Q2TgTR557/O564feH6hjNYqL0
SRHtAmUhwFZ1Jpy3vWOKvnH2VMC85HBCFSIIYrCNQ6ST+IYThrYifdBuM5FzENjjPf1HbdjW/YPV
+tOBweZpfz5MHyGqj3Ibp3cmAWjn87MAi3G4l/BiMRDfF/hzix9wOvV6p5R2RhTNv3eVa5fexTtz
sdqM51LvxvqcHtOvPvXGdZKsiYFObb15OhvexGyKguB5eCz20stAf1Zg1saBdU1Ya42bFRFfNQN/
CwI0H+kQG9nGWsD7cUIPUdnKtLxbPo3v33IZlaUMp5pAr4udOA/6Osol3vLiVV2IjuiZKnBbcrTY
ErQHkEyA/N94KgdtJd4q6K52wvlu/fG3L07vk8UuOJ65Ww1Hw6fkRd61nvhlRfBNcX3nTNfkJwnT
BUIFsKU9GAk730I6ngk/krlVWdAS0b5VGqjzsvtX1XRxWRfLclvUQlqK3BJ1AUEtxUNhA/ol+9z8
Ip1z9u2rji4cxS+xgux4+iqNGX5Vcrnq3lTvG7yvZKtIaxG6FUBNy+26nx2wPNVPfc5TUQ3na6+d
cw/Ve0amR5Kveuth+HXb/XMtfph/CilpGpkGFkPgi4+YaWgdy33IGoabII6e1Powjvug8jHdVkiH
aCjjP/gc3BJktRPHNre0fYcre1KAyfOD47fyvSSTIQBZtBSw/56WhroWZm2ZL4ROYZukVMK0hvGB
jrLYSBm2j7vgXiJ4Bnl5D7jaLjBKImVR3fCXtPr3B/ft9g7Tkl/G8ZrqYl7F/ijjRi0uhiQ5nY+t
ZsuM1hkkb7M3OXCEfGk0kGzshCkYn5ZAJYdk1g4wohjO5LTbM87IoPRyTsABXaHM8FrLPX38+wKv
VYGM/wl4sJi/E42LNezvC+wVpe8GKT4fs23/LCCHiX+Fgz80jyXS6sLAUxzsx3xRWyALX1vQMgl4
irG4k8IPvWH4DfL0R13dn/Jjc35rT6/shonXLVvsr05rLnXE5rq4SqrHUryDIpeNq8j4SoQH3gtP
J6Gy5hGJblsxuVN4DC9Vti6lFwk5TvqsFm74Hu7+/Yuvu+aGwWFjVgAZnMjIcf/7F8d5Ik9jFcbH
jNpeg0Q8DzeT8NVKHP15etXX+TqhRzq5guhJ77rdAKCiLVX9gq2jPaXH+geJCDeuaV5J/v6k52sy
mejB59PIlf/7mqbQMMdTkcVsZrOFN3OlTXjMTNo/wYK+HNDZdNtuZ4Bi+6Ksxgft0fhJIsGNq7iu
9/6+iov1Lq2ns2VVQNvxQ0PeJVKmR3v2yB0qnzmOqr8YHEALNLzRj5f5I1+PFe6YIpiv4mtKmfEB
BWRx61SgzL/9X/fm4nkFIqftqS/iY8kG5ZJx/mEcKUQlP1p2x8w/rUTSGYDt34UYix56c4H2/Jxv
prX1NNGzir11uNNLHyMPdlGcXzdu2nUdYugSD03SWcMQf198QOI5zXRYLfFRhJnspF+RuhAiEla9
IFlOGDVGHyULjVZitpgYMsfE4YgSVP5qkrVKQkpl2xVsQdWpdFf+Yb2VN7oh6nxqurx/NKyghuk6
ut9Lm7gVtaqhZRBJTUxwxvIU7E7YihtXGDbGeIRO66l0d6YjmQJMsemKkx7LbGagVEG0Ma5CE1Hf
huJHxvY3rTqgyrVfpGthQNey1Yo5FFYu9225n4KHKj0a4P6bQ3IfODBH3U74GWUrYWD/8bg1aKr/
ff9/y5b/9fMuPp0wTa2oPPXc/2hFoliKORKxjOmoyZIXWP8Aht8mnghNWV1VeDa9/CPaGC+Q09zC
G0d//MQ7Mg6+aTypRwUKq9et29zWX+Eusb7ljijATiCR6jRDFEJ8e7ckUMqVBJ4VCWIWB3qdkxY2
l7+//io+FZYxSjBjj42xSjWfrgM9pOGVLy8j3efLCFxrT6WK1ACAKU2IZxC8qHAbkuMrxLg/u/Xk
WOvhDt2Pead7/77F18rUi+ubuyV/bGJa3GtjOcjxcS5yvbx3RWiK8Up47Xene/n+/p5MnRauoYVY
DPKsS+bZbS+9ctWTubiKyw/NEgIlNrlL51V4rxDNtYcHpQ1HStbpU36w6DvagY+TFBMAOC0K1X15
py2TJxCeZfjUBx7ZgoZIw2apwWPD0WTtJghxwUy9LjziukwY4jemjt/uNn8820tD+Vlog0pPuXeN
5A4AZ/A4l7v+K1DWAcIal71yI69kY9Wki45Xl41Vd8nrXfXbYl0tzjvIETee5nfr6Z9XdPHBxO04
J8JwRfGqfD7t8HRI5YNkrihM/HQXLFIo5Zwk6b6kbvMsPSPK/B0Z9v+8jIvNxtB7ywCkHB9PO1gw
j2QER476NT5bfrCOIBJDZgvaNVh2FzPXTj8Iq1vz829aPnx3hqKqaG9hAV1Kb3VaUXqmcScYvWh+
Mnlgish3U+3CJGXSFiq7flSXxurfvxyL3/WKTNOT/Z65LBmSlypkpRJi4EhSdBwqb5C2cnUozA+M
uFHuSrPK1QPueprsE+IhGi4H/bkDRPd83jcbXNDoXoqTE5YvUffAAp3x0qB/IYunWPCioyTTScJC
Sfw+SsxVrcZHiDOkJJ4vEMgQfnxGmrjFn0u5yX+gHErBhvkAouAn/8Ma0fY7i2Fk2RXk+ebONAlg
gW20CoZFl691A8WO9RxzNv6Rn9Zot9Jt/CERbwk/ZaGKrpK4KLLCxBXI3uwXJHAWw7owvFR8NFqv
tjZNtm21dVu8mAYbtouriJDXEwfiHnimS9lvVXs9cwdhYXHFwmJSbqxm39UTf939izOwIndNUtda
dGx8FhBUv5VGksN0VytrDhihRIIRuS7G+vTM4VhyyH5EvgSAEnWelroxoXHA9BDlEgtXiV5Y+pzo
OYWeYCzf3+pyXKtjZ6LrH6/KxdYwmmKTx60RHWuTGHZnIMPnuSG5NTrQGW23Q7gAi3giYydDRWoL
77C96/KtnXxZvDuN/mS4woKqZymebixs2jfF4l9XdrEpnLJhNCJZiY59wUsI8AJOqK0KHhrqAHdP
85mKToBAC47WCy0RqT62+SHMV5aEI8QJfsn3/Vuyy3ckw5e/VOKRn+RV9gVCvPsCY1RF4MbhHGW+
OPl6txjDTUgSbuGk+4KhCWe1xG7gkAZuAiPRFoFp9M9igZVyaaFt+L9PxebngGkKeMZMC7pEBVld
Ik1pbUZHAnhbfYb5VCRbuaR4W9aTJd71wl1ncshkYo32lXl5v0wYNhFw9XF2cfy1hDDj+FeROMAs
VMxXbPgIYt/j0UnqXZDMG9ZjbDnxBpnq262+zzfnbMOQRcK+TZ0K8Ap7Zo5qJ8Z1FR07FHs6+Frf
HJfnsx8r2+LsV82a/FpTdy1rd+LobLglvGZi/Dp8m670CNak80hMjH6pbK+0F7M7cmylCjHRgsA/
uVqdCeN4lABUKvOIIIZhg+eY11XzJ9pMwcH4PS2Nd5ZyFH6Gwxrb8r8X1WvTCg/oj1/4+w78UaNk
RdyUsdBGR1RwhYIjdXtSNyqKP33Jb8tVv9deRyZt3YaG1yAhiXFITg0yN2FtzOc+XxM7nUV+o6dv
i5PXF7siXmrnxRh8atlakN8jcx9k+6H1NW8WE+Jzwy2v2qcXskAqxH/Ckn835itDsGfh5S1a1XdV
GKpmJlLI9hVi2y6WgumkJWrVZxGRWggb76GG0ZRzhqXJtj0sanFDJ+GzdScv9bvEiwtfQHMo2uZ0
41ZL1/0nbvUfF3L55deGnp+zgjUJd5LqcNgBt+3U7mw7ARXK93dLonDzT17UfoWiB5I5/0nCBaHU
+fkCHsA6epwp48Td3uwuX5vO59fpP7/x98P443VqCOwOCy2PjjxVpi3rHuDkS/BuusLHtJxcGGFM
ArOvk+LFczSe4hBxSZlCkosR44Ry9Bu9SOXGTb/sEKjTSZzyOI2OMb0IZkOsGyrI3NaZy98K1auH
psr6oZFdBXuYUM7mLm32CijY4QCbnYgbMJk0KMtPESIxb6ryZMm+DDBTXwQxgrDbeQTXytSLm3hR
4olWhvMp4qn1Traq7sNPEHdO5wxfqs/at8DndVNu9v2bQm8HlCnizCtby7mZQjMxc8TivuIrkTs+
TcvZxYPj8pcxD0xv6TWu9VXzr/zjL178yirVRCWMi5DezWmhOijmA//cOc1PYNwVO4G4Z3Rrmbb+
PO6kF6iuGDdoj/ndjoDoRKswzaK13gc3Z4uo/b4pNLGXiVjeZtfb5Xw9EoQMmnk7h3Mluh82Hh4b
UmdQFoQUK+VS24Pqo/UrRWR+ZHY791UfisjTxJcBLif+OOo6hhyWU1J2lsAU4abJBPB4EaD/1O1D
EqTshDHp9FRYy1xZGKnfI+JqdYT5m2D+7zzS/iZ1ez79KA/mLyYsCfTwzYRuR12exvXpTV0FK3pc
ImdIzavEdw0SWfM4Rc5Z9EbjMKTrSvfZT4bzekqWGZJ6ilxUJk37pJDAiD7ntVxNz8OuTPYGKTQx
2m4NCmLpj9KnSqiDcU/eVWosysxvp001fvRcZHB/bp4bc5OXe91cmvXSDEmEXdym616Tpub3A+Yl
Ttv5mH/Z4xabU9YUmREez+ZCYVfhHPoVy9wyp0SqXznxVlxnkF405Nr8Lg8dxvQCdbcRbfWxfhUe
+lkB5FlTy+l7R1LinHUEsNr59w76GxR+0UjBCCxDvic4g4u96LMVYwtrZBJ5j1+HwGvQIq6nV9w9
Rb2M1WeethV6mfAUbar99CMXX0GcyffKu/GgEUlMYGSyxbwYElX2NrFETzOdqiiQxdM99PulsE1a
/99X/G1xLNNd5/PjA1TFiy9PT6tRkMkLO+o7KnkDgBHRGJNXrs975kMU7pC15c/4IMt29WzudcZb
D9o6d1n94sFJsTRQiP7490V9M2LjekxabXB3TfT4F7fRGmWpTPQoOipHOiU6TRqaSdIilR/Gr+gZ
Oj6HubwBNu5RHYI17UCA7I27cU/hBK0AQ4F2XgPaIwMv6pzcWnW1XVOIBYvQdIuPmXxnAWD+91Vf
m5V4SXk9RYUUQmhjl0dhs9Nq+WSpERx9iBO28ml9ljgD7TRxK2Jg4WUtww/lq2y86SNfpXyu0C8L
R1wGx0i6cUK75nJyMSoNVay6CrCCy6A+MY0GIzTE6DiuzXX1lqEJR6RNM89yRgwe7Y9WXIrYA5/V
p3aXPlVMGwpsxvjOPrI7JXQmaV3RmH4dx7sY8crP5ksGbLjCUjysKmz2NYnUnokU/V7CMDsbU259
S9/0XMkZlPEOavhcUTL+3TEztUGvm2SMjvp7/pzelYTK/GJdzaLFiOwZf1ew4WsSn4KHZiM/ZiRQ
WnYYrziWnxgBoTclEopx0NlRX6216esvWbIgBHXAg5q+nn+V+HsyZ7ghC7uW/s333aLtos/OUOJE
/75qqetSXY17ip6BAIbAjQksQ5NBHDECXcuOmI4Yr/mh29fv5z0G5czy+4R6ehORrVOsFdMP27sm
3uv35qP4Myb85KP1o2pHjPVIQoJuqxKr8ctwTuxOfUnjh3+/xN91CA2yBQgXmT3V5uUhTZClVFBV
ITwC1bWOMtFV7awEUAgnh/exz0JYmqvsnpKAqIPGDjFGE96T+WCFy+he1hzpcD8teAKwp5L0Xexs
QbcD6qunpHABxkDBlJfnHDSA/e8r/31nL9dew9IQ5DHmZgh0Udt3uLPbpmqiI6ONmitj26XG0zmT
2eNdsk6exnu8VvCY5kWCRN+zbxhui1f51dzODFUSiqQNNdxvZZRX3VhovxshoEGDwiSKvNIo9S5e
jEIbCkGywuPvpB3BWMUg1yWiwN2QlyN2u2ybbuRFtk3u6J1MLgLzrFghZJ4A4Q682X7UeyeyiULE
ENlXePJEOkccFD+skdLIqUy3/dke5RfCgrRfRunkJ3ui7UeiEk3QfnmrZrtG5/KmW4RmIOGh7Xf1
ffZl3osnqQyP4iIxXFI2tSPwOxpQsDbqdfS8a7/SjzZf9I0v6Pu29xR1L2jrZh0+E5BzTpZlvYqa
VRl5MlxGpnMgs9Fse/PBa3drgvNt7f/n1c79xD8OI6dBTAyt5GoDXuZ2niOPvZuBKSNK7L3A40/O
AFKD91E5VnRXiPO1bEH1EW2z/PGiEI1gRpxI5yVy+Ig34kYPGGseNNGXCSUgMeqWslP/rjtEvckt
hjJCFtnFUoKjuy5EgwxT4j7S1KtI0EmSZQ+X5xxv+/owIMp5V5GPnNa56ZCgIHqAgRnT2Pmuwo9L
9o/ip5UzC8XqnTi4tenCxdUEUMxuqC5DbdFDYef3POSvjEcLPgeCnig19c1ELg9wB+BADARkt6dd
RgI8PdAAHTUlLgdG0mwQcJd36HFwlwbaUkHWTrbqwWLV9WNPWOU36oJru9rvV+5/78jvIdAfD7Ge
ptEs2nROnz0tqmBjLOcj5Hlj7fJtcq89G78In1xot5rN807z98oCHguNGEJuMqKvKGXJWEVBpwlQ
31c6IVk/jSXlkmvujRRnWrWwbgvDxKs/ac5CaHYQsnGIYLsUz6ZJIQzlVOmHdBZ1KF8ySiwkfKFM
9Fbtx9L9uV3nwlHSD/LpiOtC1WnyeWLtkw4kA8R09eIgVHOqt4U6YhUAq61WFsVQkajelPGwhbcJ
N5uE07wHcZXzDxElULAKhTehcEuT9Dk+SWIJd9ETu1JnG3whHAFlxCwumooIzhqmlqRenF4ScQvR
xgU6DqkbU/HK0I4hr4ESvQ7DKokWcb9vQAOa9KTvVG1b0ZxW0JnMcxJrQR0v0hMm4fD8Mh8y+3x3
hhNrvYbRbuqfFHmBmtaWI/ynAz2y7jWQ7itzY0Rrsb8vT6szzNn0Po5+ZrdE3tcyofkxGEzHKYxN
80rIHwxl2ZnipB9gkrfnY7hg8SZZxJE2icdxNNoAnB7v0ge5h1dcOsPWlBadtTi/0UJ+CBQ/em9+
SPLSeCBZJ+BzhZza22G6HI+lX58WZed0D6cffbjAO3ZbX3jdX54vHzkwbVcO0FcvbhqFhdGfeEl6
R0Tow3QaEA5ZXGHnnHZn1bOi7YQ9g8g36PiiO3REuJJdU+ovUrqb6AkP0/YUrrRyjf0xiZ+Bt59x
Rb5md+C/NpTnT81OnVgH/CFZAHjpCj/KdrW57vp9PD1W8ivhN7CJtG5vTAv9tDir65O+SItVyLYH
a/ZmSJJ6dVz//ZMpXNib4NRcErqM1AgM6aTzk9cG2hQ+iNKhk1Cs9Ac5Wpmhk3IiZxHM7CKz1dxJ
zy7SnIIYI1iZ9BACm/MWCBNGxBN5QD4rZOUJC3Ujti9yR0ofXAj4L07xPh67w+ieqDD96iACSVzc
DA28GnJd/JiLw1l0jtIec6h+qD2mO1DCSBDWqcXcKd8zvc0y39DxmWEFXLbE+dxZX3nzMGIgr9Z9
7IcGWgMbh8Ti35UWJp7LBdHkXIFFg+4eHJqrVvhoImI657n2+7PwagG4rC8JvkZthQ7srn0BARvv
AtFuDMiFfsA2Erh19xFrBxOehOorBEYXd4htz6ddnHVOG9Eph9hJp3naayvjzXo8PaH/EE/3MVtR
Cl79tEvHd5XOhahvshD8hWu2bid7RjLnXExwE46gWzuVY4wdfrwVyVKslhz2Q+GlAU97f0LEhoMf
otZoF5pt7gEVYdVvGfAhVSg/4XdOd+VKdJsHAqRGz6r8LYsnqC4mdERjTPDF/WSlfgo9JnWPIYsY
4PokGJGKANZI/Aym3DRnwfAgkQUiHpPczpIl5GZiJknYeTV1b3rQGOd8tittsHGM0u1nf4W4G5pH
dGvjbF+xJQARNrCSbsE9W8qbPHEslLBv8o12qHYlBvj7KV62+6ssirtJOGsHtMdjtBpemaazHQAe
qSOH3n7REmzulKCDQ1t5BPi7UNxpm3/M8Q6o095E+UVMP0blDlELXQJwwgMTPhiejftZhH4Bl20D
JM8t7tQN+IZZ5Olpiov8I1NnGO0Itviz/ZmgXluik2vdPJzR+onkFLdkWcY3+ylgMlNXkO8o18HC
0ngyalBt2gEM8ywL4ZF+kDElMBTmLeueUJ0rxhNTqREHK1JCmJe8CbkPAYX+8Cles4mSbnGK4TMv
BoMJ8KKRf7aM7XhQtI5NR2x8NTviAerf4yMBXz3P1Z1Q/3xNiJTwcAeuUvqkFymn7SAS87oUnsOv
VnPGPW94yB1HpRIsIgKO53yhYx7CpsGLDrDZxDv5MmmPhbkhvAqAGban0+HW0VW6tjTNLwRqPkbq
UE6vPHtWPYlGJejqIfii7RJISJZLgoff6/ilU4E0SG8WL+0JOVMIjWANLiBP1iXYzGNV7lT4NQVT
4Fp+U8KPTnWmxtF+sJVvLPpb+QpWTL6l2QguUj62b9ScRMuieGbR5ewupYuWqADJJRooAaOHzJNb
hjblQZgLFCAR8Hch1TqmRvYRGlwb0Wk2OdPk1PUyog8Q3QfkiCjDJ9U0rKnOnzameicb26b1R05Y
1THQHVkhVowJG/mK0QsoXwmlpLU+waTiXRhtlkvSuXKd/eDZiO+bkAVkbWgvRUMXqiIBB5a3Zjdv
smEb9T4Ml/i9BdVG2shpsn09P9OHonnnSE/Zr4akhWKR/CCSiKO/0N46qF+1R3hYPCX0FaZu0ia5
kKBkZpcnLdPWA7ZbeLPJc3AINvEj76NWrfWHnqgQ2cP2ozuatuNO1Ml9EhyrcQu+EZS1rngBkCps
5Mmy0/yO5Ldwwao0oWE2fQt6nnqXSJja9XVxizd7LZi9uPaLfU23siSvSAc/sGOwm9HQC1iXJz9V
10ZNgA0h2xtUyvDxsuZIcEc5wBGMEaX5NZGLH+Fz83U+8LStL8l0p6+hd+uV/kLyVV56PDEVkOkR
I3gPm9vYJCRuPk+lLT0lKNRku14Va3purrCtSdJi3yhX9a1R6nUvcP6FMh1MDsYiZ4a5TPnjpGKd
qkHXMbgALgqtRSItY7wPIICep5fUQWUQqe4YbTvIsZUzwzWcqFrkcGufM/79Xr2x1Eu/R1t/HWHm
66GROiP0aVBeKizLTNdxulj6gfwwALRnTgNptiGy1Cp3xnQ3khU0UvG/Usyl6w70CZyDDATpQquX
irwV8r1BDK5jJQdqEM7qmiuTN7qElLfGopLV4CXdWjtW4rYTGd4Xr6HMUuuepdimIY40u7JVWF0T
s3qRE7g6pH5aGh6pK1ox59/hioB8LPrhtGpIXB+S16D3uFPqvSR9BFa6TKMtbvayVJZKhrj+KDkK
zDvsbIJdUFbPQ1qg3wvTMe77zciUhrjk2KHfrzHU7cI5tLEsX7T4Thy3QnYokY+JI/Cv1G6KJ9hx
diqT01c+afilY9PrYg9MXSOArPtZc7JSFRRBAtFZmGApIwaipczhOe/OvJGI3s6P6ulRo7gNNr2u
etIzy+VtGe/1YG5+ikQT6/SZQab83uX+fKvMprAmwZzrwdMCGaMvqyisUUQgHPFYbDpfuYW8ledv
8erN+eNvXjROhEAPFLnkzRkXMzUY8xxUoWw1Sj1BBzYhQJonflqHhDJ58MjC9RLo6cajRFGBculG
5fndosewQib5DLU9m/nfn1U67+2lyA3oHcmX3BikMkqnueQbZkAa4eHn3cAlKW4zrNMbch39QmMq
QTXVSEa3uPcz8PX39OeP229G7ZlMEeF8ENVXXUWKRSumBWg67dJgl8hvcDc6O2SYD0M+WpxOhD1W
trwRay+EYMPIEkQj6e75UjKODfNwAZ1DvLB0V6j8DuaUyuJEE2wRHE8IQZ2EEuzsS+k+rXyj8jph
2STUBy4HyaE9xLNoxGtJdvsVka0+OTpH/AUG8axbGrQToxu//rKDNv96glTgciOxldDZXtz7XlHz
Voir8wENdJvftxp/3zHyxz5+UeBDJ4AHEzZk6EGxr7v9qz74teaUwhJ+rXL2mmlZljvoOc3oguk7
E52tgTtbhcVXE6D/IqfsZuPmWoLAB8PQkCMS67B1teydlbIptUTU6dzQ/uKMa5uay5FPkT7FwZZ+
N0B+ahGVa32U4n3c3p2x7WToQQhWJBfTobSdpA9yFuOT24Y/zeCnmT+l1nOu3YsAvbqvul/RlE1U
NzG8c/wISysQNz3yT1JVO8z6oOEXZv02QcdKOWeQpSE/VvGKSS2ZoH7zlIfeqPwc80e1O4bZnSjf
qcW7jmavWJjmQqLjVmC3S45EZ9oS1k61ir2Uzgneo5IYqd+mMftMI0zRfFN8m0i+KxHljGQvZcWD
XP4o48RtOBmd6o+I/yKzgAj7ZLbo0PzjiENv+XqaHmKSMAxP7JH5RoTl9aojjK8GgeuS8iIwrhzW
uj7Z56mwLWJBxjW+0Pq+Rqam2GHn5hMiEsvXJS9r3dpYqyfX6N8msL/Bsi+9rF9qN+Ys13yL+cky
21KJQhbn9/HvlUCK6zbWjZQGWcpZcGs8/nfuBNEN6C9ZD4BXMQkyX09EoMwnqVum42/X4j8v4GJd
NKRcT0yJC5AfOjdalguC+gC7mYyWYxKNbsnPfvc2L9dh7AcSsiVgWZTnf//gcJg6MRfoCDZnJxHu
J+3zLKS7SC+cEId37dDKcKpqI3AwTVTTMR8D0Ot+dG9qgR3QEjb21vP0ARGzCIhLFdblPZkgvnTj
uVwnc3DGQiQHndZUoQNfsiOFOjlHQ6JrB0VnMrSNWRkawacl4U2g5qWlHC+EyS17jxKAYp648m0j
EqdGL90xquX5sU2WUVzNqrKsdMty2xb+2O2ykwsdEWHOUTcXJ8TOH6Tas17yQ0J5Maqc3hw+Wo7z
HENzY1mCZEfw/2Q9FHf07TlOBycszG7NcUpYkJt08pWHAdF6RCXvGwBTkahS2h/kTYIDMbQNiNq7
gZYqM3cbYGl9N8jHU/vTMCq7IaT6/76xzYwEhvDzEssN/Pvptuz72dSOKmmveGotzkGe+IGskyhc
mJbPAZrV+cRD7jt5cb9u+rnml+fi5aI4nJEB5LYxm7oYTll9qSnCaVAPQ7mM6F7oG1O4oxqvIRw5
LTgLZqsI+jqnVD3CQYaPKXMj0UUySkS2a7U3Ou6Xe40INJvrMVTOqOw61uXXjbZCyaSJ6xEX4zr4
GOj6Hqr7hi5pLa1oURB0syxAfnmNh8oVuwRRayomeXQSb93gVL/qn8kj5n4FuK2EmbS9R1lW2vmt
LNzvjsx/XejFKtCNQl+eZS5UfgeUwvyrfQ4dIkzGYBVpLxxWZyqixpGMfdw9yfj0KDQ9tbmz6v2/
X6HreRz3zKDJC6sMo+8VaUA2xhoIQatx5CBL73VMPKNdp+arKa5Oqmq3wr0Uoj9xC96vY+t0v8dF
5a/uhedL5+vVABoKrps2Jp8cJK088qTJyytPkzcmKWI3XvlLhcJcT3AiwUSoECNsXE2a5VPeWV3T
kZoYeJW8BaYXmsuz9ks+v4QcQESvFp1OX+SQITtvoAsCJmcXIoXpZT90YVIip0LLf8ZhwffKkzaa
bWD9EL7O6kNfrzpxr4YkmYMv1dsvRXVTg/wL0ztVzumjLV/iW/pm/aKf9j8/SMUlxoGPguPiI9KD
pmym7HwGdoz/yKiXGRIxWdpNzXoCT5Zsz+VbpKwnGt+N9susPwv9l8x8tq2fpal0E3rPgk58zb0Q
0YvsbKAhybmyOzyMZeXU6Z1c2zIOxsFl3TQmV4w/o3avk1eULRXMB8gDFPDxNhEAZ8wXHIlbbtAx
QzxHg8VRmejLYPjlT607GI0/vRv/xdl5JceNrXl+KzfqHXfgzUR3P2Qm0jINk07SC4KiSHjvsaNZ
x2xsfkhV3yYhBvPGRFRVlESTBwfHfOZvvG8Dk2jg41UD/knifKtyIMa6N2vilr0ewmN7RcRq7V+z
dJheZ39PFoAjVJJGmOEkQRZy3erytozO4RuVpA3KGN3PCrpcs4i5PKVl3m5Ed1NGhwEvWAxKVu3S
mQVrCZuPmibEgVfumFs3vg8eBgVFjZmq7LOrOi6fhfwqOBrcHnE0GN24P57LVS73YuC0ISH/siMF
tbay+m3A/YvTaSamJ33Ya+6zGttK9zTgKxpT3WSnKWNJTxgrZAJyPMWtl9+HzkHhmtLOyKNoZN/x
nUZJm4CZHSkDuEuRrqcpTWJtm1sr/Z5TnmwJ/5JaxJwN+bL6DFQQr7jI+pnSbW8iUH4/JPUxHWza
Nx0a5+WCfgdOHTFJWoke3tyga0dFxB7ONaIW5eYQDTNXWeie3ao3hvFNg618dufdKnsszrAoxePo
f1rdKnOfiGETvcHgSbKdRvcw9saQXibpFNcGAJyk/qngH6jT8Rsxy1HxUhUvibRvvWe072QhmrnY
r4LHcU/emTq6cDvIlPMQS2pQlRCHk9vuTEymezQcjIVRnNV841bbaqceMdECZkb/PQQ84thQuelM
A1bsv5uKXRLyzP2VkB6IgJEyAyFfbQF5zLS5cNskCwtJ/wq1KJ9Wlm8H6n1CoFM+okMTnXwUKvv2
igLfNMf4vZLphdCgVyUQV5MlYiLJZFiCyRK5xeKBq+hZ8WZSbmtUJX40O4yimQuLoGXNiAtzXvNU
b2B350CUaJvgR4BPJ9YxV/K1KWvuMq4Rw0v/jxhZv9yx77JVwglnMDIpOisjyY9iR/WSbQJnQ+vL
kO10pd6nL4DtF94uMBfaHMnIOLqRbyAf7bRNegWPNm3d/x4NilAX1hz+BZPwlSpmklWBHp0l+hzB
GoZB+TYss5P1s/s51g6U+M26pX+8vEYVUz87lkkW/vXJk2KjAiXbHWItOue2uYJmomMGARvD3OXG
Em62HG8VwGQk7sg34zyt3KBfGCP2KaIQhbrYAjZTrJ8ybDCxmE9u8H5GID7ukHPTfiIKS+VBBg3e
34XmVtaOPrq94a9Q/Rla5SwkeIuNN0n+0Tf/Bix2Gn38nlQCthGdMPrgTQ5RQxK80sjNiHqQdxqp
5uNHAmmxc3kniTNhTpNlqdiSPjfxE8mXoba+Dt7WxhjnXfD4xyimsavjNmLZWRHuG9K3EJ3WYS22
EF3c2/Ih/WH9rJE/LMZWS/ALA+AR+xbli4F9j00tGF3zJH9HsOEZa1J0i8Ap4m6DX8QqyWflk8ts
zkghy2QmfPe9WWsi+XJokKLPFrWFU/0sPCbwTvT5v6GDPyl9/fFgkwvdj+rMUmMjOvtv7nO2ie3g
SGyCet9BX4fLa1JR00rb3x8HbpDIiA7MtLrXVGJQy5UTYbtkbmMMNEa8JoAPzhKEC1GDj9HJmYc3
DcUeZQ7ypCNj4urWNv3uWnQ2TW9/D8ZUFEWm4qPD1/p48cmVXlRWQK0r2MRnIhNgKG43078bc2OF
hNgA4ONainvtM6cs+0KvtNTVmQBx68XL+iDms8ZZwJcSHtJNYhfaXbK/Ju3KLvlk+aIWgRAVjRSU
OydvWcs7odJKL8YlGO8k6t7WOpSOiHCPWjnhGpoKvYNzeIPWSbnEcR14wL7NZs6vHIRM0v3q4r0k
/UT5wqrWgjInEOjjBdD8DBGPUgUetXUju8nwgFzhylGdQjvc+3PeXX2uXyxtq0q7c2He6u6oKO0Q
D8CGLO9U6tAyq931QNC9ksOnoTIzZZoICy3+loE9SXn784KcFW1i+l/Hrjq51TFu9mai4T/HJ3Rv
wirYFhj36kjTRoROjrUw1SOWQQMJePItV5qNBDizLJ/UTJ83IpThSJ776oMkZrO4fRuqH1hHuw7j
7bddjzB4ikEH+819S7x1L4cz2ZxdZ6BMJV/G1afxL3xB3hcIg8nqc4M2EWQris8XrWFpb6k43KTI
omhUfOFs9Yd2j7UqyOM+5Gbfp9/6b4o+Q2ygUMmxburyNtRecchyNn62QRX4avz6ydnwfoSX+Pbd
7Rq0kulFchqfBciuLw0xfd8+yyIMcA0j8EVTraMXDx8+fYWJk2Lel/V33cdmZe3QREeUFMDmLNJY
P2vPlGZRB4d8IVU1IsFLEwXpfITbfp0gTqExl0mlUIZUDQ659MInt0UtSvi6eW54xqg7i5GBsn7S
FETTKLmg0xsRN4mVIaFVRH9jlhOzGWSEM0nDy3iDrQo2pwZsR6zL7OgJ+Hr12DazHNzn7ajX5C8h
A7DG9JQODvkjdKgTZGxfOdbSA9ZomMetS+tKEnlBzU7uHtwbiLtA6Olj6vvxmCqMOMI/xAzOFkzt
e2lBogtanQwhX+GJTVIx5w63nXQxhDsMVq9yJqf8id+T+m4AkwKAWOquUCHCcxZJn1GQAncb29km
W3pLcKSFegxQQnbuSR16u48A/KOA+J1F6rfLkKBVm8v4NtNLvmqINL7Nr2Zm8ra1wAhMI2BgQLct
0EmwY3D6cNcKcM3nfJNTLZ7BNHQX11BL00LEH1MyiQcSJ1WrUuGd0I6iXxTQ2wD1DV0AgdtcCOei
/yKWx8jAtBOh5rE34giz5Cm8Cc4GPQS0bofFgOMsTTknv1MBlbj9z7Hvjptubzu027ICaPMzPbqv
d8iUbPfHyCdXgWTmIULOzFl7S/sqPnSb8tXR5tjKcPLb8Cd+5HfZ/hqs9bNcWJNUSaTyNpYOpnct
jdA2CDWdRYwUyY08N5bpbZRuFOu71z5WKeC7XVUdanabco5VkCS2ATY3mon3jrNwcJms9zSHsmCn
mt8DMCvaSbY4TOaivPl6gj4LUUaAvYj3DUZjfzQglbbudAXns/MoEbNhMZk4km8doCoh11cIiylQ
Vyp9YlwpRy0jbT50a6Pd1Nk2pu/MqSB5Y8/s2rgm8J7Li3s/rskuNLUmTDK8ec/DcfgGnGCk9mdL
46cg7CjDdTpI0ZHLJCHWOyue0VbpEaoi9KQnpycboBrXPDQ/PZhwhxyFMQySwinc3w0ro/BLNoHz
o7Xzg7LmYGhscKLKobLBlW8BGtG/7p9IOZZfv6UpC+0yGzCnFBBP2MLCnfl4KOrlGNIFeXz2H6Fu
0OMJD8UvWOh6gubiWgBnBOabojj0ecD3li1la5zxvGLlLAp5LSSHvLsrwu0wbELxlMmrgB8V5jC+
kvropZdIAsngpsX69cp5PsVN/DH0CS+66KxmkDSG7vxoFgJa2DH2X4DvwfjZ3nftBvUsrPVoU40U
gudWOILtq9A5yOY64lkP1uLaZEqfnvDvZ3MSixRqmdSxk8Xk9/IWmNiNhgtHOwvREEHw+ZePDypi
nd7GspZkizWZfbVmQ6Bh4NvxA7BBWiAj6Ole844uYDkSfho4+wEeIoWhZ/VecHZegw6iDUwBFG6G
9ASLFazDPHFoqc5Ed+kp9uDemK9ut9a1RZ8v3WaBD0XQztRHwEyUxhGbTPlkxHGWwAhjmV4dvlAA
jwQyVhvYIxAmF05/u+qFlefsSjroIXLaD16N0lBre7TvoO2f8sbm21zqS7Z/j4/uLqa1BANFXRfe
msgvFWH8YTk6z4S11GzK4i5JznheYF1eKAynPtEIDG4xoSRlS+YoAmajqKfwKiFXUe5cIONC8cNS
nmr4ZJ1wboEvDe1t1WzS9Mpi+nQP0q2mj6BqCiicSXBQKXpf1w4xmgZfFODaqjg1d1Ra5vqmKmaj
wsKbToFrOzZRrwk+fZabj63yf3345EhqTcUJ2pIPDzbFpl0pu+6nEczdbXInoOw+w0d6VIDDEQHH
oXpRBCtoM1fOgc9i1PdDmIQATmwNrtcl8Rm4o2cdWxxbSooWWBMrzVJsN7m3lb2tqz215k2PTJ5z
FpxvZbfk9iauQ6zuRUHFGbkQ2M6BfgqCkwpxCi9ZvTo08blurfnXI1Y/ycWYNBDFAO4/EYJTy072
pTiOz2CEFv5hWCgLjZ59eiMrd97w4mbngkTKtGuos43tIT+GIxVi1sZYW8M9F6gkVE/fX9AmSL8P
AGMof7Zw/mY9FfRgnkJezX40ztnw7Uqbe82asvHXzyCPp+s08Hr3DMb4jO8yg95rLcexgvhssu9B
4XnzcJsJAP83obyr1YOoIYe2cVGHK+Ya+OF0dqge3Xlyy1/eZdhG1997cIp9vWz7/78d8a/5NSZV
uMirqovs6Tl7Ib80EPcCHY1nORndznrwiwXMzxbrN3iSiA9xRV2Zm09qce/frzGu2HdzU1m55oUh
eZ265/Pj5/YQ1LOAjDNcBOpGJuKL3O9tjujfPHLm4p1yK9zqS/XJozjJaeXsRP+YNXucbQfinGAV
P10Z4HiYT18el7YB42b0XZpe20LplZpX+TFNtGZhvlG3kr11l28b9WGQbS3eG5kt4YAegIews34O
PLdWRx5M4c4jd2MgyyLshO+B9pSCFEuXXbcqqkV3rdf32c4ekXxg8JHY+EPrUkfCpK4Shtlh87eU
7Z4mmbbg8pDdJcRBtYb7eIv/qJqMCHdKVtQJVAH8kUkZfaGXawMbkDmCwAkKKO2tmS5Scyn8yvHP
hdV2jckmXaq7f0yrNjZzCXHJPCcRiSVIquPXjBfpybVhbBPnVvQ2TnFK5T2nyODtYHMN2qP5JoEk
EbdOdMjVHbVMQyT0uBtlajt6f8QgcxxC2+bY0jpZDdatBVHdHB9tdEHsVgCLLOeGTmZMrAytJdrK
MrzUGRTJQlu6/RIDPq4qat6Fc0DYSReWcXYb5crML+1WmvUAd+D6dVBb38But3itc1vry/TOeI2M
eaytXW1jddjarhHN3ga3OJZ+Q7PIauddu86HBWtS1lY+a6BZNwjJBOAvfoAm1yPEiw65Dgkc99IA
V7+gu1Xa7w20tXTJXuuqhSSsvl7Nn16A7wFrkwtQMsOkS3oKauiULfB9HLv5mrrm9EfgJKpm+QLQ
OWZ9aHpgsRmcrlURP80X3g9gcgmGppWHQTsOoJ6ZY9QE0ANoeL1S03iGInhl3MrCq2XXCxnGoNfa
TFKLL6F7lwvfq3QOfPTrKfkswATFBkPbgtBHq3ayEuHEKX4eDtGYwWjZfdDdBSKxgLzwqXFtokVw
h6MbEI83o/9RJa9tckR9SS9tZa6vqUhHc1T7rwzpk0Pxw5AmMa9jtabZliJlZuqGyg0kGbX/EVbU
7mty5IE0K6HhjXWAhCPh3HFecjxNLFpdaAeAP8WUTLe9aIXer1PR/FprBMhPwv3Xo/xsLX0Y5R9h
sKs4BBtjddoF0reQh4dBmOPW52AVWOPwHPt2pqN0sBX67b9h7f7Jkffu8+Hkfbw68qD28qri80Hi
IujZk/7a+Y8eiabRlwb3zOUoIARkv4MiBJDyG7XMZxXf0qtraKp+NyYpOpgzk+qkOcqNTraVWXR5
7fQ1tfHku0KcFDhHs30o65swggq5rtOdWN2Iz/XeW2iHHAEC1Ub3ajggEy7Lh7pa6cMpDh4QRU/8
PZTisNhi6OsvgHb+/PqtfbYBkc1WVZAWZOt/9BTUkEogytrBOddmZfaYdDs8a6FcwFMJvgEnhAYs
BnCad+BUXEBSqMd0WC0i47KJejwo6IfN/q7z/6+X7n+7r+np97lf/td/8OeXNBvJsV41+eN/7f2X
Ii3Tt+o/xh/717d9/KH/OmavyV1VvL5W++ds+p0ffpDf//fnL56r5w9/QCnXx7+xfi3682tZR9Xl
Qxjp+J3/7hf/8Xr5Lfd99vqff72kdYLN3fnV9dPkr7+/tPn1n39RiXz3fsbf//cXD88xPzdPi//7
f17/8av+x13964+fe30uq/FXiP/kmkTlRiKDt3D1/usf7evlK7L6z3EHgJnAmxktHOpqSVpU3n/+
pZj/1EFRKOjqjQJ7NJz/+keZ1pcvKf/k0kU33dCoUoKatv767+f/8Kb+5839g3T2lPpJVY6/+EN8
ZFBTECE0GAB2wCHK4LA+7kItlHR3EAT31Kk49mpFENi5A3yuS8sMaIG1dtNyLycy6B0DDHxGb1sE
kSBH3DZSQ6beBtSWO606hG3nL2Us0yDXHXuOwPGWPvJUPnYKgoeRG1+vOvdNyCp2ko8paNGdScT1
dWr5oe0ZWbXyaCtmCtDAJtyKzcmxDCi6odStBWuIcUu5xqP45PHp9LObaE9QbpbGQ+pd/Fpknm5Y
VeGeRDlMNrVUICbgiuApa2gR/T5tChPQFJQgL/SlbQmkIk2AZfR9VXxXanOrBPKuk8Wj2xrCTMz0
GKQESIV3i+rvl/b+JU167eNLkhAg4Q3xD8tFnrykKk9xDjWi6BSmPnS2WFOWqhUaUCxa+PG5/6Cl
QE4it8eyEzqUaMXBMmx6Ih5P4BIGJWrFxdorOGabXA+2Xw9v0ocYh8fCkS3a1YAmxtn8OIme35W5
K5fpqZOs/hBpTWobXftT4sjFLSOlziHA9QoL5yZlco561SBxIKnbbADRx76kc5bjsxzr8qGXU9yO
/WUTpOXNkGXufUYglbfJq1r2zdyLuzc9gvHLkg5wecfI12qQwwmsfAeyRBOrn5Sqzb3oiNouSUPS
S60b80dMkuFVGwjIGN1tUbvEgL1Bw0lthLlkuRQ3Bk3btaGLNNfg4sitmG9fz9KkfnCZJWQmIXlA
PrcIWCZLLXaUsq+Jz09J0UgHw/GejbJBN0UpIWwpPdgwOaHrUkTxWssCZeGnRvpo6cgiKWE06rG4
dkuOMNMNkEetnwtzussoHerC2e2CYP31cCcXze/hmqg26dSxTRRwJndiKRaBYlhlckpjJd2wcxat
oMO9o7I19Ajnxg5lDzGijdeXys4Hj2g593HovEmRlK5r86HNBBPFtGg3GJwuAT1TXW9hNoxzrDfW
k6pIV+v946D+Jy1h0ArYCUDkSLsDW8Yz6+NKjOVYKHvNAbOfEZW6LSWyrBg2tVji3dnavgaHI8vE
dNMHsrRpBffR12EymVJTo6ZmvHw9h5P+92U4cFRNzlaZw5oj/uNwKkOK60jQ2mMvA69NLWHvCDhB
lUIksnd9yIdZR64slSg8OFFiJy7gVyGmbGjxf6tKqOX510OagIguQ2K7qqNHujFeLpNw2ck70xUy
szvKbX/OajE9uPmwNeA7Nt5KwL8JcgMMTRPhaaVojBsL8NX3oAnM2wCpnyrMObIxD5J6DbWOFpW7
EjqzoC0rJCqizFDnZhV0IMQHEZuhWLt2Eo6bZPKC4UgSAI13IO96ElrHbe9mHIciSkusJdUcmeo1
Bdk2WmulQ100wvVFcrpon4UoUiimLYsV5Cq/ub8ykR/bcZeJREoRIuAoJIE42OTQk7TaNemLqcew
0AN6xKCUXUDfaEU3wSHMQmPtwzMDCugOu1jFYcVr4mWaOcIq0zV6imp7xE6d/LI9uP3QrIUgZfI6
RAG8GCnBzOs2QjAcBMHLqEdr0OT8QD1FdFu+fpBJHvD7QQz07UZrz1EAYLIicrG0vDaX1aNR6ZCX
fCuyhyr8NQioHfoWvD43bNZ9nxZ3inKf56CtXCfeGBqFu6FP4odEgUDWuvDgtcyRNrLptYuvhyiP
DcbJWx+nGY6cykAJlz7uI1GPQr2XfJCEKT5qjosbVQU4o8m1QxKCai+cn6DF0g3BlY8cBkiHNEv2
bh8di2z4XhQqXuydb/dpq9hFiclToyXWKh/S7MZziVNi1FEum031KZSpEWV6OZQ9G5+lK48yroqv
nmRSr6vNPG7C1lOPcax/cz0fjeHgykUzEXO4vFAY36CwiWdG2b3JyuQwCwrTNeWjbLXRKfVc3VZb
ifggUNHnlRy4aaoDINnLf7aJ+y00g9fL31pCnmEsGURz1wsg3LQ1p7XQlmvRLQ6+g59B2TYWuHc0
p10Q/LGCV4/laDOp1dJNZmTP48ZdN75IrSeId2qAMRb377pzrW+Vopwk+C43ueEk/I5En8eCcv/1
QpE+m172oiiBHYCzckF0vwvnykAZsPAMlCP4uuohEK07yZdECP0QDZrBJzQSK3FZgMDDQ6n46WaO
caj0NrBTq1dnsgHtaUjo8V8Z1p/rF4Ww0fwUOOnoLDS9B7pUtXyv1o4I1mq7Rqs2voo+FSGNv9Sd
kPbmoJNeNc5Oy9DyHi8o0VX3seZjT6/gImGJfXBQ/XBjuEN4pUl+YfB8XJPc8xLcHnAkFkaTkzO1
rrNUHwLVP122T+qIAFrMSrGFiI+3ekncdoZIe9VI80Xht3c5SKHLneUY/aPs6+2+ztGbzHTpSXZM
B2XS29TR2oWlIjhdZlo3RzTOFZ2WEjThHx81vwRaJSFBGWr9rWBQ0k+1FdaKxm1oVS8IF6D3GYby
nNmxW99Y+VJtbgw/1xZXXs2fF8qYesHsRsV8bO5ONkuktaqAB3pwKlsTJRzTvU90QI2Eb+rCU5xo
5Yn1g1m43s4cZGeDJVELw161Tm5wbZVcjrHJizBhhI3CRIwHUubHY84LqlYdStk7qUbmY3MV15sM
RliQpvM6TLjN6m5dUND3wsE4lokEfDLOPAli877LzHIhB/220SUCRlEtFz5otrT67iSWeKPWt1md
+6tS6xZ1Lj5Gmd7auplA7Bz/MyhNtpIwTrG9Ug7srvLPCcSBhdE0w40kNOa895FlaTzMRlPEYmZ1
6perMFPu6chJB9wwZ/mg94RWNA5rH88OFVSHJ0LgCEioOmQgDJzF9wINkw52mKwNj7Gn/IiTFhyg
Hj5HfuIv/ELaR2UqHTzwTEpeY7OdoJ3u1lE5D+sdBL3nuqmkQy2E+azrUBUXcSnxgvybpffusvE7
dzUUErUjL9Zvu9Z4THRz7uPb5lZdjJhUdBRcSDSeU57qFF0+QoxbN6E62YvSIagkAh01X2iZ5SCX
VkuztKVHGxvm2W0a6qy8OUTSBnAkas2bCXrE/prM3w65+qaJBUmDg7qI5eHt02pXQOmXRHSyNshp
LN3AFZjXd7HPeHeyxY0eFmrHOrWyVttJsQWbS0e4xZN/mWJncl/1IQClvt9YQS4dLmeIWWNZ3OjC
lQPjk4jBtEbStoG6CLq42njcvRuLa0WDoratf+pcYHJSMgoUjaFq1opbcolmfRmC43Tp5lXuHHFV
12juFaG0seLhvotEC6OAaumEHXUrKRxWV/b0H0m9YmJBimctqpEIX05TF2RblaQtNKBwVJz1Hp/0
GBGTIo4lFGvyAnKOY3sd90JMirJWhmiN1xgKUKpPn74Bd5CZyk+vqlnCaSYhHeVtjAa9h6+HORGQ
HO9pkbYUvROuKpl3OunmDoFhZVqV+idDSZ6EOJHm/hhnl4r6Wui5ex8LAhrHgok0WSKdxVoP7qus
uFeKKDk0YIk0ISZCG3/E5K9szU2zde5I2SK1cnmuJsWjN8TDc4vJp9Ib91HGodL26o2AUKLkat4u
HhNRpU7QAEzTfRC7tjOU6KsYpMfF0A8LDZJ0orQQ8bMgvi/9BNmT8kbM9f42N4pV3Zl0G0hZQORj
dNkFePOyTK8ttz+PaK5zBavAMZfCnm5yRGtCoPldXZnHfLwYO6mTDhVQsdIaRJt8wIBy0ZCPjmdJ
HMjNwc30p1TsobPnzMPXL035czCmSEYMR5BD2sD04uPaFxtLjipThoLB67VzOtNGSryeyP2dknYi
jif9ooaWuXLlvF4GcUAbStBoRPiB7fb64+V99XzrJpHp0mkq7FRVEqINKs1WXj0UGEutSgfav4bR
o2CVZBSXXKeUYsSlfHkvWJJz0wJx3l0KCRoKP7YvyVeD7k+flDwRh0Zk0q1p8pqqYeJ5sacdSzel
se07XDTZ8EsOUOg2m0H5Pe00g2zTKraioLZLV4K/V2q0gmQ991ZiB/7UN0D66TX6pcp4q12utlho
1IUV6hsx8p7UOryKWBxvyslpyX4iLzMo642KZh/fEvW0TE8EAjmCxRsx9fGVL3xaPT27o47Q97Lq
Nr4JFUoR1JpT2wVSbcGnuoQ1rpvWC5pI/tIURO0mKKO5GcNzcgQ06+ss4tSNlPMQq9+zLH8zqInN
2iI1Zgk3+pLsAqzFuFBzFX26tH1Ry9baXtL7r5finwUlkIUanQsekEOYBOfjQ46lhdYVfPkYBhWh
wJDX36UodG2kYQDnDqqzU+nquFvudBMtJSJ9BORSqxFX6ZDBZappUxSVpi1a0X9wgz5EPhWB7aQ2
u2tR1mfvQ0dXlmqzCg14msAJYiMVhdjKRz/KumVYM2WuLjR24JkOjktZthXUoZrJOVAnk7LFzNKS
aOG2Ynpl/04QoeOha5IWEOySGlFONScxVivn8iA0kXwspRBtzM5/q6xS2SvLrKTbrkWSOauNodwo
vm4XY0gYLnU/jxEcl9uZXpp0pcMivVZsUz5ZryZDIssVcb+6sBbf3ah+3jdDhDHEsTGgGcRZEd4g
kSd1PsybVNZnlxNOQokutg11CG/anFqCyu7SKuQeveJXWqvSXPKBXaRCTc6XGytSxG4vF66/SkXz
TZZkpLINRbvCSvtsQkH0g9mmG4W1xDQwKVIv1cS21I9FLD1mSrhFLwjXp8y1FpfdZDbVMMsrkhxO
mddUpy2e+ermkm5HZX2HmTFE2vTa7Sp9suQ4puHqcUpzWl8O8ndT2ruBoMZdqP2+NWQjc1apIb0h
4WShRuWJC3Wsp2QCjKNLse0SMUlJde3G+LOQyiIbZRXN8Sgdl9/HbSoUEkazmakdI8SSVooQLpxA
2QSaABFIIA83BrFfZn256QZMhS8VwRTgneXCzSRfNGwzlp2ZgWXF3nOFZhU4mmyLfbZPdAarYe+o
qamxV0tCmK9PmAlS8rJZGDmdJiwawKTok5tXoaWVKZmuw0mGgGbk7VOUpMikOmJhbNxSfeLeVkB1
xi9JJ3o7x5Sxx27lw+UuFjTTuU1aT4K+ytU89CqWeVbUrmQW6zqsvyHQpC7TyGntMpfuSFOEpRDU
4lagb3nlQT65y8bDUmV9QqzTLlXRd4shU5UYo0TDPHqihZtaLzT3dalDolXJP7wYvJx39FpqYGov
r4yBmCIUx1xnn7aSRCs1/e8CbdqsExTiMAVR9LA7tDsjLU9tFzrnr0c8gfz+LuLQLuTK4B+4EJPg
UNCqTkYSTkV+0rzJ20x5qNIQLc5A1naZedtnurxTYgD3vqkT6IZFAPEAQnybKCtVyJRZVqvC1q1V
8Qza/VJ5V8LhZ6TXwcnB9GoRZia+ulIS2WaDevBYOWt9CtGi5FCiKPL2d0skMFqYxoUSr80x9cUb
MAOd52J3ZxJtVvHpynOPS+rjzQ3CGey8grjPJ8HeoFlaq8mldJSjrlj6fWYuU7G9qXLRXykNznh1
jJxFOSBxoI4mrK6HI0jfgHlOtYMvpCh6sZSxJNUMW5FLbGYygnpf7hHCxSiYY3AnqYM1l30nWdf4
05VyNPwuwQe5ju01p5GUZC+XGQsKeRcb4Kf1HGSQNhrTe/o1wtonu0yh84q6ymjaa/HsHw+IwRwk
wwl55Dh7DJocCTdLrNe94QkHZwAG5QtasmycVAEZ0f3wa/NlEESssDvasaqnUCAwXnz05w0r9XZu
1D5EhYrg2ZBj9zFGxg3kzYK8mkMjf/Yld1lnCE9eeW/jKTZ9b7D+ablo0O6kaTASoWOmCrnEvTo2
0nhbMJFzId51AR6jrtuTbI2ngFQYqAE4QbEpxPMlQ9TOghr2p6oA9gVVQ1obvm5skjKOF0IDtgFh
jHNT1xpqS4gecY8EN1RR8dlGz0DxBKqacrXmtMcNpKELFnkBkRg95a+f77PKom4qeJWP8ApwRpP9
aNHddoUukI6u/o2j2F+Kso+QDWDWaoDs5409HEqyErLC7dOQhI9FUFu39Rg1pHGNXsD1XshHaOPl
iKBiD34AeRBkzKd1O60TFTlPIuloocXsBkO70yMXLdtYfpEaE8Ug3Vj4WR//3jwaNkdiFf3oB7Zx
1zQlGvPdLHWap74Cu9zVmodKNwU4AeWpK6vjk+oF06Yw2BG0jan6JB5v9GzwAqtlqJfqRaVGJxld
IaziymhXO1gspw7Cf1Fs3fWCgv+76CJY6SEw5uvXxvJndYCxmDDMyL1R9phW/KxaqqNCSGRaSAIV
k67edKIWAZ7XNgCs90anAs8fX6erhsM6lItg4floAPblgKfiUFrrIuzA/A+JswoI+41Y7VZSLUbX
BnrZ+B/3FFJnnFb0PEbSvzk+ybtbq28cq0lbNzp5unBj5XF6I4z/MaT+VIr6zaUch6oExQy1EHae
2SzyXsYIQ21SSK+9sQ+xDnU6CemhqKrmVk0C/zuHHgtel6xS4IQBwwdxUUzNg9aX0tKIavnJGFp1
r3SVc6uRUIeWuEjlTLddHTlXvfcxtEv8x9iKUW0vi19WorxKXOIrUSlCOzvpoPLlSrUzB1JEpMv3
nUKu29J2XKhCmd2LDQaDBhTdWS/3KEsUPpQCn1Nroxj4aklR5W4oCEZ+jcx3XT1eTv9MxRRXyN2l
gDEPwqDBg5TG8jx0oBQ3SZHtCy1dAaBoN8Rz0jwNomatZ5W2rrLM2Zm6+KokJKVFAIpXTQdtV3h6
sffy9iCkGZPQVek5RU8FpENA1SOrNl2uxbZmdsq+LeF8CCALTrWrmatIAKY2UMJFUyfbdlG1TrJT
Ierd1tTjFrJnctOmkAejIA03gzVa0Lb9cFDj0RimqteN1wRLlY8ANGpIT5c6DIgXFcGTU+MnwtI3
ynIjaf2PqPTrVRcZFB2zEktFfATA5WkwnzpP2ZqFdduLCdQj3Lz7KL8txsO3axWknOuDEEbufT88
DaLDTguxmXUaSEvEv53TyBtN1HD/Mtt9WjveIrcau5XT1nY15GbGzTPTTTc7hJ6DT4ar/5L9s1uh
kfL1uTrRMR0PMYTFRlQEig6qql9a6O/WuNumaqSqUXpy/x9h57FcN5Kl4SdCBLzZXu95KZIipU0G
SVEJl/D+6ecDuOmumZjaKKqrVeS9QJpz/vObUMtw5Uzss26ONIX2ZXBlfGpCiG5EdZ4bQ5oPuSzJ
98vh87a2K3dRjtwjrxJSVvAcDZX2FEx4ueuchxE0gw3VzcrrvX9TNfwfPQ/ViU4XaTJjQo76j+PM
bdJySrW4vA9V25CdUFxKjprzaOBLHBmQhJw2ztdlFnVHMh8wTNXPC4qtWogvTvViOo31Mkbhy///
MP+RVcTDnHUxKIGZMSGxJtj0vw+MMDHNVPlt/MgwdYP5DfZCAttzt9ZOnjIRjQXtXcPFfNlPXVLd
hsmkvpgPu+XE89Li4NrFa8o5siP3pgfTQG1a6bI+L38rN3t1oPAisiYL1DYRnti2CZ6hKRrZWuLV
PteR42RWFxVVP9zOxqnfxdxGpFhlKy95KNOxYtBWGTd3wiy4EmJcGRzA/7KujMVg7T8PT4oRz4Ms
BewAUkcR/d/PwjOFVzjt2D4sKNlS6RcjyefkUA4OPHC/HAN42vlbi8sTEuO88i+SLJK1PfMIMlU8
JbUXPbbVqjQeMZv1gsj9GYbpN+o2xTkyo0A+LHiWbr9BBWgOy+EaCup0o+QcEHGNg2CG+5L0nOHU
UK9satNV1/y9F9p5GXd1Dkrh2KtIOfEx5x6ycLj6ssPydPTyUyPUlUHlvtWC+IlRDyKYmDn32BCK
FjWZ94BifWOjT/P7zr11vYuYf5KfvTkOT6Pp/Vy4O6P+u++ay5jrAYT3tiMBNv8FmfrTcoR2YkCa
b3Ryvs0cH8mEyd059hpQD4uwGL1jlqNaJwPlzDcYN+bHEO17JSsMXqZIET02nvvYt/Y1sXFBcTLw
VKfO01+W9aEC4gXps1/ivML8JzCOUWSX52XOuFC0XFs7mlntXJficCT6u9Pa6uIBySXF2Fz6ED55
HhF+CNVwV7bRa9uVV93TEfBWI87eafSlec/SwieryvRr6VneY6Ur45bXCrDRhi4KIcTNSLl0yiTc
eaN1pW2u4Q4E3ta0BvL6wmLdy956qGtJGeVODNs6giw6hW/g/FNKs8DEdarKh+VLjYKpksx6bZdB
dFMZq79rzPIpopqYR7iGE87zqgm7CH94H6Op2MoGWodZqWDFQGCda250pKDLj7YvAe781Nf5vPjy
O5RHeIFhWDyM6cWGf3XQI1I7vdA4Qsf62bfm3TRae+9VzY+2rQ4LrBg67rMJFe65i77oJPWdT2IZ
bF9WYJ+xn2V70eycMnvIHjKg/p1mp5dMjsk5M/+tZvlnGwDoCjMZehs1Fl5//4THnaDPxtio9AfR
9uGh9iBXTAmmoYhwEvZdxrwhrG+VQVvDFdUf/LS2/238M5fi/7nz5zKbXw5PhNo4QBr7j53fVq1n
Deb0YGk1HjWphd+4KIJ9RdmxgpZaolkm3+H7BItspgnzgllG0gDxzirizF7LKTL3Zo+y4v8/o/35
t/+vT0eQCTRzPqL9T3cprzeKxsts/UGlot2qvtQ2QaYXv7pOeog9U9y8YnIFnKB116LMP7H48NB6
MpxRvvJOaS3OgzTFrmkbIn+tLCC/NNn1VuZsu35AXtdp5AkJ4EA/ebU0hprLeDMiNzyvhqtuDQ+l
peFtWmFmZ9V9jwKmQxAzYhCS137xa/knORBv2Fkg2BZ4/1YmlQcP6DOEMLkLVZafGbIcPGWg5Uqq
q+ESvLUAaGNo3rU+10h+1rRVDMgLNg6x2E5aNqdvoWU/jRP2CfWzaI3uoE+tviOhei0NRtPLKVAa
fXKPwvgx6Hqq0UIVv/wpDS9dZj3nBk68XdHMgaConQ0bi3j8ToiqL/r4oJX1atQiBBado5ECY7yD
iJLbbVr7UdeIWpmph35o45OrmZh6Y54SR2iLaqeS//Kaze8p6D9eNC+ZfpH0SGTb/yTtpllXJrIF
81464qkYwlupH5b7wil/1w5++K1XEK0EXr8qmtEioR37uC4p3nyc0d04LXDvdImIk95NWs6bLQBD
lkHrcjWnPtJdy5JAUcNQbw3lWdsxIwRn6Ofk+BFTOHQbNtmlpA0onlr4MEXBFwLXcgvVh5CBrPTw
pB6Hdd8a+bEuynfNbnChhuiHjKsAA7q3mvOw3J1KKIzhzKE7yyY9yKQk03DqHrU53qIvSWYMfML5
gg7BX9wZe6Gpfvc9vUpAgkMRt9dkLIujHROXu9yTqUeUZhgJbaOG3NvihNuwHJL4MlTFlmtabPSu
GAG7yo8I2ixeWEOxqbz0TziXw550rTXmjOa+T7pshS0tcvFKfC0P29RH5i6hlPx98twi8PVNFnw4
QXZPNdzmMPjcUBBvs0qh94JuWTl6dKVVN9q1kgp1v8lGkg75krUvd1mb3aWT19vct4hLnIc7qerY
YIPGfzn+LXptOvh29NlkXX8dHP9L87XdKLLsJW3wf3X5yXVMoPpyHadpTBCg467mYT92UDH+okN/
dT2NrWqmfxpROne7lK+eTgyqBXXnvoDCZtBiKKQH3d2Ef7DqQ/1ZdbfGH8Y3U7TcDXNAY9d++QEl
WEaKU6+Nn2qK5dHt7T+tF1A8QAHfjjzbY1MSXuDaYtzLSCu2ca3F20mvyFPQp2Mx1MfQnqjhEKsv
FYGfxMbNqOGu0tvHSPNpn/j28B+4JNupKu4O/vzl0Lz0Oulgy9HaTXA1fHTyclSfXg5BI+9Imc06
3hj7cNnrehpN+zogwM4pcIREHbkGVw22qQEva6YU0JrV/OCUyCZQYQya0dylpnkcsuHd9bvsnMli
AL7j/GyGaA9153Gs0Gh2aeWstIoUkDzB1VBSxG8RQ6ZV7x281uO5SomjcHKRmNsbRf3YMn7XU2SJ
jaFfl8psKLtg3aRut/Z7DMXDWF9ng+GcrQcG7doOdgvkEyVOpq4l7F+4sq1O3khlqJ+lQ4xJaAss
P/A9YbiKr3vaV9sJzu/N01HIuyi4U4eoPkOEimQV/MbNWNP3CGrJpwK+syYhUBN3qNoaY3i17n6g
QmjYDfbLSfhhKVRlQ1OHRy1P062qnZ1qbQf+mI55lQdcrQNj5GmS7MJkJgMZRCzjPYWrspp5AIHO
sN5zmkPFPbLSaqbJUaofWaUGCRLxRI1AS8lU4zWL7QrSjt9tl1VY2CPGnXr4aQo+SpIlFPgBJm8U
zfqPqYl/WOFws+Di7ifXCMgVBI6TtOjkODclNgrNeCv69IIOwLh1wQO/qns2DfvPUM/qand6pi4r
tgT8TileBwFrfP5aYd1oeFRRag3lQHd6c0TQviZwTdfWPOQPoliekuZghUW0k4P75lUEU/RTYe3Y
Ug9CatcF1rL5dSt3IgG+nYJzBgPoICfjexgVI2nd57V+jsTU7GMIfVCoaEwso2TYoX7n7VsAYUX6
Mj0s6LCpV6RKNuExnxe+kyYgGQu7nXEUlq5p99cvy21juNGlzONTHZcQ62YC4AKCLeiNUpXY14Ux
gH+ZP0OOJl/DcJh9r9k67NsAEMKhxE8592BltmIX28lebzh1+zzYL4fd0swpXe4LPVInDVvZSmXX
vvJekrIsrkPvloBAnliHMuqQGzwmOl4zqclaGb/f6bIVp6m4KSvS9ksNXeq2/Vi32evy/zEHnb0I
OwWdi8mZq6Kv0kyma9zK81DoH4NTPOpFHj11Ac8gSxJMJFSIM2hPRKgVw/haPmnWatY28wG4pw7z
5K6ersthqhNP1TWpOi1/SyTZZcElPOFM62RsnbNtFq+6FTuPSRL8KXsBdTrOv+CkoG4mjCTLIpyF
zQqTmNAhaoTTJdXlh3LzYlUE5JIFkJBWS1+3gF40qdXWlyE7AEjJ10eWDkbmrKSdStyvonQyIsWx
s3BwKdPnXnU5scLQuMo8Se5ZO0cf4hG7fN4gxNq/gZxFMoDxc1muPUOhAraRkTflmzN5eJzWHjRu
HFOPahxf9MwttoNqr6bDh/Aj231qHXx/Onp7H/DzNQ31nyomLX7qTHOl21qzFwMeQK2pOUcI8qBl
+j336mAdagyo/JKR61CmuMoqmCgnmxNpYqx4iJvhM8/xg7ZiRc5npD6gmbP7ZxTWLomJh81Ayt/M
65uSd6P0KwxZ7PPYNT9gmo6nagncTqKTJ+uKXEEf0dekZfu6xZyNnUqIZZtVuyHTEfEk2lMVKDSP
NoJsU/XXya79R00bzpQV1YFHxOU5IOxyOgMcyghf3ZzwjVXIo7w7cX7NPOdvrRzjtBRJou88QjbU
sDfTPHsYtJ829nTL0czmxhvFqatHjx/BseGZm0Zi8RS65zG37asgMHCl+hi5eFTxXDvy3Wyn3Lk5
9i2DhsIUW3ttWzhJu23rgB6aHx3nDh5fvZbsig6z7WYcXjNhyR9JpY5G7a8TqOmE7JT4W0vrEJUs
y9JfK24PBAjVh6iq4Gpn3iVywOc6Z6Jij9pd588Xol7HR/MvawoDUTkIbAkLzIQTVOJi2NcJvuI9
Y4JDXjjHwsCX1HKy4vu9eHHe7mT+ZAWq3jbQmrnRjqUxStCcQqxjGJcuVu+rgpyHO0b7/WczeuS8
6VAIrP5xyiESoFAYT2nOdmoNQcCMf7DbqxEM0TlUCMZlEhFtrbI7/eu6TIml/T6czPYxm6kIAwFa
yyQDnWJLBk/QqkdbRXjGgwHpZXEbg8G++c0nZwGRagiXHpd9TfdzlK5OfPGsjli2ngtn7K5NN2kT
ljwEBLqnzOi+jyEuvfl/tfzrQpT61XFyOBh1TqWuR/2DloWI/vvha2k0lq03eSFmCHVRbaM6jQ44
Prebvv/thnQ7/vKHExMQVmzDDLf2KdKjw3JahlHn0Y/ruA3QZFmlezOKBG+kLgV7qVd6H9Lht/l4
6im5uasRNNqlsWUE4x0mPzFuY2n8SYPc2Gg9cYgZLzNq3ZGlhNg2tyqxdYPG2VGybLrifZy5Wn6I
8ToEqBeRoYdrg2y3XFxlZ8v9oGgFoE6sVSPjTZlSFdIBoolcdR3inAXA0pvmFBk+4JU+GEg0+/g8
2ta+jWaxzryd03gWWoI2Dnyuo9bJBmkM0+HCPizPyrB7rpCuKM8pkTuHxlYvDXI9fIRlsXflEG7z
QircgQiL6hSpYSnUzEvGzE0a/XCN5C8SBaD7jUFPmptur3Sn/UU9+WkP3HZi1iuJSBxGgadCoz2I
OnxO/LpbozAd7kmR3o0Ii0FRFNpVpqdCVe3BTOTXRIr2sbaJQx4c19wkLpui8MNmnahabkQwjtAZ
W1Ld5qp7CjmF0qkjdTUusTMZD03fGzfZYGkdi3LDdPswpmH3owcDPkw9vkZl3vwI/EMDpbsqktco
NrABKQuBx0QPSdIufkCtVdcMO4tdJoipEFPyUWqvk4HjhICUees1NkWk+TSg/iFsNdwVAonLTm8/
osVGI193PEVJAb0USEgttF3tertpJipSi2DNHGl09bPUS5dtw5FNMw9p5I+TadZBtqVNJMyA68d0
colJeOyap7LTtU2v+i/BGtqHZUnt7nC7Byr4k6NcCyGQH/W+rb9bNwRZboLYqIH+ubXRgW46x3yi
osLDNA9mn4MBhwbOjpfeYBnWxhTs6tRadfCRtkXWCgJkff1Q6Ir45RyT0r5xhrMTJPu06fNtHDNM
jxK9+TF5bb6e7An3lrbAkDsewn1SYcVUEC/0EPvBy4LtGVZKZkGseixGmTS5U7St68q+63gtxJbi
vx6JXq1LGLacGE9TOv1WTUQB7uThOq/dS0+uEB3HFP2IWviQSShjPp25lxLSVhePX9oYfoFwBcdk
UPQSeFDr0kdjp4l835FHMkLL+5YD+XGA5T5N6QxilJtcdSeZnOsacjJP+ZeMzadY2q8g3t2ttYcv
z/aeI2Rap4YyZldnwc0OsGOPLV0/C+W+loPCdbpFT9NZdsGDzq1taY33wifeFE+D6BblCbkm4ku3
ixYqfqFvMif/aThv2N5P2AIetEpq68gyf3g4Le8SMRUvWvQSdvvMVxFZCXW26UWWPjUomabAKcli
o2qsUSmteju4GHM5IBNs9UHvSayeIXdn5uEniU/ASp58d+yhFd+dJsOfKHyMgi4+awxgt4WdQMes
p3E3Rq2zadLwI/D9eJ8l6HCrPkA4Jw1zNq0tdmWBD21qG/1xWTvezEqFvIO1eGXau9C2wWJEKfel
bn0KLe120lHTKpfJ45Tm1jHK2QlNZr5RtxLPOROVB9/744zh1k2H6ceErMizjfwesT4qu5voySnd
XCd5jwZien0tSY4L+OD1jFmKiBzJMWclKOVF69HO8O4O/fTGQ1uHun/TiiF5hNUdQtu8c6CTz1lh
BzMC+SqjtrcwRakawiTdQB0H5wqB/fuSZ9ZERXcyVfFhOlXwkDviT2Iz+Vs6317pT3mM2sEpbXmj
NbdIk2sZ6BenZhi8XZoZ9UEJ39uLOHrCGu3dcZzx1tJXrZKxzngATNeXF9j2zm+DwvVR/uhHX+w0
rUEIBGZwW16hJFyrGbPx4nV3hJUC/YyHO26b/Op8pyaem1Tc3raheLSRuTW9GYgryKiyUSTQZuaH
ZsoRemQIr8qheoiSW6n5f9LYT57MNvsFOU2s7bGp9+jAruUYGTc9Ct7R4K9a38h/E8RxmFz5Dlcj
efb7oGOGsXXcqHksdX2l8wBv+KKev+9PshvjlvSRsBqNp7gaUIamwanJahOgxPiZ2/VHnkySuCrn
jtxb4C6mxq3t9JxFaQ3gkRjRe2KLU61MnC+TrniskWa4ne5+9HZPjWRyc4ime4E3wPvq+unRR94x
NoRiBET6XUs39Y5lmjKhl+V45Gs/SRPnK60XzVOgYJns+nAQzJu8lZN0ztmd6j+Rv/UYwPxxvPTd
5b6w7ST9retv9dTti9xy/zST+16JwH/MUU34nigx09AwwmVTbacCdzGZpG9An8ExR9POiZK+4ZOQ
HDjr213bschImM7tITn3KlUYWpFtoTRlbRPDTncBw+GzNdrf26muNWK2a3meBWO7kEHBBlK9OkG7
Dlb58FgkTvgnNwYCucSuNsLk2DBBfYjxACDlsreOulPS1dDfPOt69meKncPEiXhpArXPFE/UDltv
PZbYrU5+VIF0NF9jJPleYtRBp5r3clZ2N37NiLorLyJCF1D2DSLaMPBOCU7kfTeQ12Faf8U4FAem
8ophBVagYSofsDg1tlHbphdG9gwAR5eo2HYc/uiFRsmE8avZVcGh7829oJBPEZZCO1Emq+TvlBb3
MXZeZj2XHWbJWqgGo2y0CqXFnN2NCIY0tQ8eDLcEkMaqyKiWxw8PbrVGlaDJ/DASpLp1I3HShOjo
mzMi8jJrVff2jwYp6UMTt7sw7d8Itrb2kOx6rA+aX1lD8rzwlH7leprW5rhz8shYucrATi5pQCpj
IqKsTG5bUZcrP6Z5VkN8HY3qh13LYcvciM4nT0+VY/6MVYC3tnDJ2OwfJok1VV5FL6WpXiplgz+0
ybixBDIUwKjWoltJAfv06NbpCVWES1RGW3mkhVb+qfbJH8TGAYEqYxvw5HWcwW6arGLdhinQ4Rw/
gDfh6+gQkKNIjttUzBkd1O5rDSh4M6b0TbYWruOU8OJ0+F1PbO2+wdNymqKrFlp/gxyOlbvRB+zf
bRHsuk6Yq4LNt8/G6TkbgruXa19VXYZr0yB3ppRqpypDrDsusI02QdipUNMdlY7AkpUWdM7TAFq8
1gbTWIO8s3YXy2QCAeVonDozeE3NYO8rUuWQmOqMmmldxxqv4hiSdxdiWWyM+i0YaV8t98vuu247
EvA0WKFgZgz1xg+GnRtyZxWmgSyaoiz2jdPMQkxpuuZJMo1NYpFXjZKgQataMTfROHqCtirWYCfZ
RveI9NOcANB2+FuGU7ouOoEZaUMOyTh6Z/RbT0nRA+J5WbZOPWhTOklsIgeRQt2i9p0zwBRXD9I/
VmGIXMdbBU1SEVPkY8QgJ/LwAhIH43VgCX/j5/2z8oO/oIRAVvUbYb+8jyTHCdl3jvWAZWzZW2Kd
qviclwKtv1FS6frildeT76ZufHai5H3yhmClAt5xq3WYDVUrulVGjigxA00kdN8DXBW93nBfPtW1
/TfxqvdQGk+yq9dh45JzoUdv8QigEAd3k7+5yn1pbiPLeO7woVjVbkZ0YhXugt55cxun2o6QZzEx
qfyDj6kfeTcRH9zmCf6QXsi01MvupcCnNXaIXk/0dN+YmtiMb1QS2J0aXrqvh2yWbD7JiYC2MRzf
WptKsMBBem9NnrY1G2MV3iIKU3g1ot9Ejv2CaiYD5iFtq6/qrzSuj83A/Fuvm79u12HN53VoXoSF
00x+Gtz8RVezn7TiS3mw33tziaA0Hn2VPHgW7vDDkK/rDFp3Qj0/mFi6+HZyFJEWsYZLQnkmvDlt
PqABQHxiGvtphHF3Yim82215dfBxLwyM0xkU7duewTySCbx+85OOD3oCCk56Wr1h/5sbzF7a/Rov
Fn0TB8PRpIHdwttuNo2bt+vJdap14EvvHPOtiuLWJKZ9xE27PkDLW4Gx7VyNUXahF2IVDba/Uk74
a2BrbYTtnrVMU2sl2uwQB0/a0NP61ORAleS1YdhBrVATRhQ9dDoNOw8T77WeBGIEO66Es5tm49mF
cDIGx8mLP8rQ/AxSg8Ecery6dj+lEX5lTGuQYWwGJYPnMs2RETppsA5c6axisiQx0vNPo9H9SizY
I31O0gzWJMYpz3t4bwV2bnYbnFsnP8UgFEFrVvvIbcTdjJr+rjFzyUH26jwyD03dDiQ/iWusofZJ
U9gEIzG/K55Fv+tUg5lrachtblvo8GSKsXto/QmHThzLIKRCKOILfVZ9qk3tyekb/Tk3OT1zCC/X
qZMn15oz1W1iwxH9+xeR9R+Dlqubof8qhfvZaGVyrUeiBlLz5BmE/ApVlJsAPOuQ8pTPBZ1/4omn
KdfT49jaIUpZJzz0doU3UU5+psVwwevyHMIxIdSxcrx76IfwpgcdoLv6ZVjThBtpiWAYnyMSfDPf
f1z+KAYSFtqQsXzgZcH3vzMy+8uddOe0/KtKZNCGugnTfbNwLssfHj37pSnIafB9QaxNUOKLaAe/
4zoPL8Cx47oAFNm4A5O9zLZ7AKMGG+AOa8TII8+4G8cYyJuMxKIiytzGXLz3csxtZqggmgQAN30y
k43uI7Tb7plpW0Aolkxz7byQChLSpbeDFkD6Gp8wsjjODj+rTrr+KoM032vqr3RrACT8E+tgvDtT
Y774+fBeVcj/C1kwlaQhG62+v2rmk2GE2R5BHebYM/K/MN5qvQkOFi0LKogthImUPip6rSiqrWxt
lpZ/yCKnWJeEVYV+3XwYUbk1qpwc1arIMM7whqvNbQ7GbACfksHNxFMFWffTH9E32kTd9WP1CBPr
+zcANT4FBW4avqNh8ODi2evULOM6GXd5XEMrI0uOCQbegX39YFb1R+tU3alT9SpFaAG1zrq1WX9U
5G1SyubPC9epEMEBghNT5vlbDL325ZGNvUUniH264PQIhf+8cKfg1VtXXY/wWgGjOAcmzlaV+44W
TgPVH09CN+/Ipsdz02fTakGcszbMrz72Gt/8fUYpTegUTyNyzBU/KfrG+2QEUWtMht8ZEyvystgP
WdqEDPUIOpEB5nAi9bsLIe1M84B11zUd6iYZcXJ3NNMgy7t+ipMpP/IP6b40LG1Hw8VYngFZO3ln
p2VYBehH2m3V5OkajwwEpLZVnvqgZ5KfT0edmZ01y/vcotiWWfUKWxU8wEjurYf5tUvqGnTChnWz
jP4apzjK1nAvjh/c+iCiO8xgFBV2Tp3utuTbzl/a6nDWJSA8wggFTwIttx+pqtPdMhgs/OStRjax
shzLedJyjTu8xi9fUHc2tn7KMir4WXazbyE+MS3FKUuNu164+QOg0cltpH9OO+gp0VzJkKK7YJ5y
gEUrUsICpMJCvSrxW8fiQOz6tlhbRtsdcTtiHuP2T8rvqLjqTkN/MAOVM5VS0sJjii3iojt71tWH
bGMZXnkyIM5taIPDHUwOxIhe+Qy5EuC2DZ+MIdtpvUd+mzU+8EQDdjBRb0Y4mevBSr7ssKl2iwRl
eXjSMwlpb5WzH0JbPn4/vTDxHzJV3/WJVqyIYuvFGZJDP+P6CI9v4U5j9sBF45SXKPOKX8zew7NW
2sfeaYvzkIBmNHbf75Vd2wfRQACwrWnnZWrYRsKlf06/Ed2ihDyui5cy7X/2Whswy6MfntdOVuUP
VjF8jZ0+XMwSC6BY/F5Om2nK/HM0lnCnBeHWgkCDsvAggbUGNlGiA6mt1S4Y6guzeYWHOpHEjWzw
dZY4jzThgz+k20VRngybbAxWQaim334+vsQJry3T5HAqRkjjC1RgUo8/NobYUvvOB56cYB/mQFm3
0aahZesBgkd5H6/b1B5IsGhRt+jeo5id0joXYKXWNql+GYFzdssoDB6edTbi9HWYvckWhm3NI1pV
aV2sfZ3gsMX/JIK2FfZ6t1n2qhGXDv631S4UkFXK2tz1fuQfQ3pw4SHxGNA3PIU4VudZn1wxHpFr
K/R4sY4Lg0DNvsmoH7Z14/ls5snaL6sTKEEdQLxWy1CqLPVXRhb1btE8EL3or6Y8MzbLMgHs8TcC
4IV03sZk/jYgxdWHz1jLf7rKenMNogJKgk5OmlecTGDewfCH70koXD+GDwL1/KqNjK1M+fI02StW
65YaYnq3UuSwySyjdUt3T1BpRcIsfkyxqlERLfO3jIxoT4rfmgZLfl4grWGXmN8HxYXGUW0ZGRS/
vBT2h5yCfUvJ8jQ6KFrG9odFt3nAZTZbD2HlbTEb+2h4iufCnHhtg167ANRd92zQmy2KBS8yqk2r
Vw95JsLtMgNhnbrbJLLo/2NmNDYmcFqRz6Wue/e66s8CaNmTGslCyoeVhBC+Mgsdi2qfJG9n5mLA
CsVhwlJElxp3DxxrLeQU7sxGMheYv+MYWzOMSixtRchjhcPLyi95ClNJvPsslgqtUe0cpeSOR8lQ
m+UBT0bWKK4GfDvdhGy0zizQw6SYwRgMew2waNDCIT9oXc8kVYRnpzYOwH89kwQFWuToG45Un4LP
CAByN3wf4cPHCmRvPmuquAgH0vH80WUEPJx34bjHDiDfdiqCJ1Ch+DedCD+O8oX7y3hyJBPz0JFH
MncCSqgxg4LZb4sZbpcTrn2daRxiE+UzuUjLIAE6wqdbDRyjAKvLUAf1+W8NeGGTuaU3bztMoQ3k
jeWYUeZF/vd1H/jx61SaFMjAxvC0su6ERdzFhKmwxuUKixiIYTtA7ZHg0kocM4BGDNFWbQYVV/op
k1q4yItIXtTJQw1qdA4I5Dh4GuH1oT7cIZLf/XyVxH7+2hbTX4NAy2Oj3P6zy4bPpnWSCyOi1bKF
p0rB2UnKz8FN7H3AGOIeu7ZzcQpGtPBsI0PAcYa2GbjRe1jC+9CKOcCut5lzJOgOvidcRcz5Ja9w
vVZWUbmI0mKxLr12PJW97z5EdUThNS+WDmLmY832wImxfK5a/GaYXKTZGZisfoDNFu0q3EUaTmLh
5fol5doUgSiRdat2Xzmtu2sTglAwtvIPrkY6Q2t2vH5uxX2LyOqTd0Rn5k/ikEod7n/5201quOd1
vcd38JAPVnT264rR4uTdIEc36zxsu3002jtPuOk+T/FphjE57ZDn1SvRM/ksTeMT4ni94efKY8rc
D2P32juoEDjOH//GMlB3vQJ/dUyXMVY03vvC/Oj9NLqYNcSSrBT6xU3wrfmmsuQq/QFRLYeWEzuQ
THprOkxBr9+M+Q+radxV+EPqQPF+EkIs5sKQEmVCOysTB1EWv8aJ8YFZTf7zRGdrQHZ/ZYhhbdsB
cojBuifKriqfwgozfj+g7avZvXH4ZvYpSfauol9eXAjLCuN0QdaHp/GAGkIxsqEc9/iWFoe8dPZW
0bo4arr1EUrtdmHrQhs5DA2/S8HbWXgRcf2p+jY/lC1TkpSRxdEjsgDOGJbNsbMZ/NrYehY8GZk3
uAbkhdpILpaNEgQ4+aHt7M2JiYsDO3ookCmI/6HuTJrjRrIt/V96j2zAMS+6FzEHGZwpUskNTClR
cDjm0QH8+v5AZVlJkWrylb1Nd9mzMnuWVulEAHD4vfec74ycRVECXgZieLAkCAtbKELPqoDW5wyN
yXCaa2Non94+RSIasvUcZ97RUtOhmMfgKq22Piz9FPlA4lSMOaL2qCuoNPFyprU696pUFtFzw6DW
shwqQD7iy5uPGEhPedE3E5YABOJl5vzY4xCGMeS0k29GMhBpV/TzKpNGe+1FwRcXlvaAHYYhbvI8
SXu8RYV6OdnOpSqjWy40RREVrau+ta5pLjornyMfk3bGUBS7W0UZXvnMigkJbNZzanFUcr3jkhO3
SfNO/PAltDyD12FdYdepW3D3MQ2RGCplX1o0W90ShmKRHhn3IZsy/E88rOmegSQJJWW1nOQ4QoIE
ZEqct+PGlDUcq9p+6GzDPIre3pSewq1sGHuvo0EypFa9R3Dzda4jbJLlRZ37FXOM+ultBittR64r
31G7MIeaoorWOI4Jn8Ia0eaFx3F3TdeUuvJNXoGt+pKQxbweJeF/bghlZV+0ZUgNO18EVvhsm4N5
+fYBGwqTs3XZHL0p+LHU22E6LNUJ0VC9r3IZr95k7cudZWaPssboDtbcMyQRxyLynEuoOih8ZH/t
E4cBDqasiAzInT1jO7UUL2xghaGWYz8ZcHMEKKqhbGaXdwbxNJTgRHHXUoxFCYApf8oPWZmNK78o
l+Lkrl6U7SSjvVhhBInfKoZProitVd070aHWFtVGZZIsn/OyJC5U/LcLyEs1niiAfmiDIzxY+9HH
oZah3joYpW/vNS4OcIOYZUoj23l5RmIFfVjeSCrSzG2X5OAyvOHubSasHpdvQ3MVGMkRc9C8qKSM
XWwOz+1Sfb0dkmv89AfbvbIx+CLW6gRCDnuATurgs8joyHHoCn3iQjK3btcqro6lXdscT4b7phbF
UfUaPcvAvLGkY6af8B15hzaQ09Zn+9NlhysBwMtVRjb4qpJRviMwPr7iEXJAbqMac0/RGB2ZkOnT
PCJVGkg3WTboNi4UtYkbblpfrjMcHRdVKECDcqp0rHFYVRFCaW2SyTMnjrpLyKdkAyQ3NfL2gIov
3KSOL6VS31LVjqvW6cYbJCpxykio9CRZKsESbWkHF3KUKFJs80LVLU3eqrmKR3Eyhmn5GaI/I8ui
MzJO2MKH4osnx2+zGHK+rPoim3xesYgevdteRz4g/das2/1Ux396PtyJ1ks3cejnh3zmye698uDw
qv3gCMXIrKnP6FfXSAdrQ6OdigOUHghJTVxrmNKvaWyiinBui7wM7t/quLDFle0xw3XcRWIjq6c4
k/7lG97LCzRDNus+gli0tgftonyTFqcMsJ/4BotDIpivoE45vSkgotHIt28fWwsx2SHUUYM3y534
q5THqRiFp11aDORsejkpPkOv7x/45hD9ZDLyNJLMOWTqqJIFWRa9FHYPk0xQrogqLpHKE+3dbDVG
oQtvHrudJzKigUV1Q+0a0u2w4G+Vcj+iV4M3+xLVpNm87x34jVMcm68PSCKwbBdc9xlKou442Uxl
Z928KQ5TFUc3pqUgVl4MGWLTbqBwI43u4NVA+wpBJM2b6sBqUn8fZDSedZRbaKJXLp6bS27oyvHj
6hlEFr4aadx3ZmLhucclajMxUxzSU/sDh8jvrgH6rAlpZHH7Af/51Z3Rjw2dniqdb0wx+4jb/QLA
SlldxTXVDwwY+s0xIw/UslE1lFetUv12aGRJsTI6BzuKxW7q7PHPFkbG8bAEvlHMRt97X91E0LO/
GIZXrYBryOdpKM21UOoDab/1T7IIxHQ47m9gkX/ixZIm1EMfGcEPYX9hE0YZNRG1qYVJVBVhSIXM
vB7PwoxGAHBy1HTOKnWqD9Ei/8TG+GFgeSI0bZgAwj9Dtw5tCzsnj42bt+rQKJzmqWAwNNkFVuCi
qJFwTATGjOSnGymngNwa6ahQrpLUPjK1GBGcWssnNEaq3TQvWUJ3LPXGRRnUrd+QN8C3glXtOwfs
ou3D+8/zW67CrxYJ/n7XMRdgwAIHOuOLUKvT5+lm4wbKyHZi/7yJKqJbAjG6h7cDB72djUQ+TBeC
zTOUhrF9q/IJpmEK1/gXhut+iytzOxbQSMyGI4zYyLConguYc7vCfw6bodlNGpch3L9kC1kS/krF
LlXg4ENNaBVbjXL3GJcqRkPqE8OmOqqWIvgANf87DoxJs2WJywnABp8DaaLMLTzt184NEyBqPlTG
11rNF/NSCL+d9d5uYgQLn8aBdUzroN2GCbgk1EJvSruC+fG21/PRLqW6LEgLsVKUo7qQr5777a0e
MbugPL7dpL/DFW5/3I6zNIez//d/P5Y5/3ee1/BLzsN/Lf9h/1ouyQnt+b/q/8noB96m//mvaIV/
RD9cfpm/pMjOv5zlRfA/+pH7EPh/LHfbXzDkoCHxAP0r98Hx/sAWJCxiOkgbwaoG2OHv3AfX/YN9
xfJCCyapy97A7vh37oNj/uGS8bsYey2ybixoAP/64365ib/PffjhxPv3u+ch6vF5Sd4S7Sywr2+p
Zz8Zr9txSnPlCGdvREatKVh8WsMrkYMoOYU2voyrAqmvfdngnyZ5Pg+XgXbmVIr5cRTNd7pSCodA
NkyUZkYbmeVOa6OtT73H0fJTsPSXV9KKm/wwCGNuX6sC6/JeUUCGr2iHuuICUVIQwL134kndNi1g
O0aLURaGGxdDg7mJurAavwGvRdkdmHVsbQX+Ut58fD8MBZwsLx6TzomGG8tWDb64AQz1nYx0nl9M
DoePo6Cf0T+V09yZOCm7RhPUiKAKTwUwfvsrzjHD3/Dt7JLLWARRekpnN7axkCSGd8iDhpMaH1Rk
Ep/GuC7mCemRKKa/6Jp3oM+VZJq1Y4ZSNZ+adLaGb4WOmFKsIAvkkiNDXBmpD7PHLuHF1uloMuav
Q+ovPx+DL6bbZOama9O++Qv9EkbyrpLrNq9sDwc5eh3xV+sMNezA2GtQcrhDUdDJ7XuTkUSc6wIP
F2AgTbOaAkQivU2HuhnoaCSeN11SOdUFB2xUMVcqMkRxGYVjE9VrvxhV5W6rUY2CqWoHU+Jpql3l
Qni1m7ra103s3Si3eUXYERkvfpJ63f1AE+8J2ZsdAih3Mia0npPksYAcb8r2S0WrOnDhieQzE23b
NrJylbWd6VyWAR3zk9GNkyZtsoxiZz/HnhU9Ivmm7qaT5aqBVLPBL08JfYuRIaMs4DtjvA6o8dFy
J7g2mHcX5pM3ObNPjOaY0DkJ7BoLLKMK9zj3TkvXxlKAPyhtpT/YM8foAZk3/ZdcmN+IoMidg2wR
bz4UvdPT1ciseKzXuRzjjMnfLB98xjojaVomCQaeMBg94DMbbJdgizzA0YIJsL/u64C+rjNLr3nW
NsXRJZWbMz8kTtzM35llWnS/46k0SuZztRxMsZnNeAhtBgmW510FAmPjQSM+7HBgZ4YN6CCt6jvZ
Jk30zOJhceiCfIZRHS9sOri4dlgPfKv6MLyOizaKbjJwoZyVJoCG6AG6eSaf8ACVws3dHQLhaslh
K2MISMYQ9o+2FyObx3DLiMJY5UNm0Wcx6mYEOFFaTMOgXeneDwkPcmf8NTk2mehOjXON3l8koymq
laVrJlZgP0ThgHdD5OMSNVuVBkl+ZeAbMVq6CcxPsCVgxFUXi9G7PgaD4ZIaYwxpW+2YozDdXzFN
SpId+pMCZVDVp+mt1TNQ3th+Cwx/RQR70RSrrkIe9XmckylEpKCxTqu4TfUEltwpEKIILtm+aXqc
STsSN4i/WTnxkKtT10ZhdWX0scwgeZHE8Xnm01jx4XRUG9Cx5ixyyew1MD9lMAqiKyJt0ulRNKNJ
4ssMro7LU9Kt9zqOZIGyqJ2jzYQbAJhxkU7VnZ+akwroSxYCiQcAlcTB85A78aYuiwrE4uDn00sF
IxO/olWRB2UEorCg8s3a34Y1Q8dF11zeaKBH8iSNyHWfsVb2mKR46lJM0fmkdrbfCGi5jbvYCSwr
QJ+JkKeni+sYOk2v5iIn9ay1x9mjTg0nkABwWlJ+uzaNBLDQGG5D9liGChtAWTEtwDrGUgg40gB3
vVwXs2vcOVkzDvt51vI1jqUvDzN+YnNYmaakkyTdVM+HJsYSf3DhCzR0wZno5RurbheOppF4yJeb
CmDIZuiZYNxAYSHdbxz7xe4+CU5v2G8SIT8PZmZWX6d8SQw3yDK3kA8YWRFupkAk6goeNOWmAySR
U1o0AYLRvOfG1Ne3UxbJtr4UnbKK9iou+Lo+Ni2lXXBd1U7S4ihsZGSikyB2m9O/SN14QsSb4uVP
Zqr7r7VQufdUmHZFIkNj4uquYy3LL4kzk66Yz45XUQCjgLAOjRuq5hXb4bKDVW0iE0BBZTxWj0JU
nNcGCqkX18sMgSenadOZCBtHaSbZkD9gX4SqEEASzFL+2bhazpeZUwhG6XlT1C/d1PT2pe+LBHeM
dNlH7DYGconF17H20K/cbIsCY8ieW96s8JqWpGifCtvEJe5mKAZXVcD5Aa5Hn0bpwW8CbN/VmEMD
to0AVSZafdxWk+sUEvTnIAakJypo1sPg0FbkvwK/WA155KAm8wN8MTcTKnRvU2AIw06uXZTqQzIB
bo+yCP9LZtXFZTnnA1NklxktJwHXHlGDD4M/rFMYOFWz4Y5P8j6akjx4Dt1qtDaDVWn9GaSTGZ8c
d3D6W6fEWLMHJds3NNwssz05QFe/K91bYJXsFkwMBtEiCi/CoLIiTiIER+V3AbDI/DTFdoIyK4rH
/FAhae52cVbTmxnHoptMxjV4DI5+jZ7jFHlR33+q0yjL1iaW6OybiKNsenGHCCC0MSxjJVMbRrYP
LFBYG9JZmmYt7bqSWKPjLNsg9zbDmh9JZuOuUhGzfcE70a1zIVT4PTS7yr8rXCsLb1wZ2OVVV6nC
OLQtIxPAH7HS1qcxK/zxVSLvTp+nUNTeRZhguWYcb4RG+2h0zpjTFFGK5qGdTEqRSqk62omFytP8
m0xwmZw6XavmObOnQmNNaGX1eRoDPH5rd3QcOkCdXwNMsihcLpNcIfMMmoZ0HoRvTbG2gQrATCti
PpH4ypumXAGzKeQ9zgJzRuOQleqbww3CEOV4kVHQWSJ4xmLjNVX5iK0O4PyEtBoVljdrs/omg2mS
B4XRdeT7M0l9HTZ2XqDEniK7XyMKiKArjbkzB6tsqKL8RhrV7G7CMCtHpA41RN1VQUPZoFozpP6r
G9kn7xgqsmmtgiKlctrE5Pekh0SjjdrXy8kmjXVE66r0g6fSTAZCTqskivxTY6pGUfuMzOU5wfrl
3sllY/UbT+ctTkI0nJrQAcfw97rUtXsoZVabF6FyaCpJAVlu2oyRO8V7kY6uTYdfNf2fOgnzYY3u
2uKwizs82DBWyZ6RtDEh0dWsiwvtxFm86+Yoy190zvcNWo4L6jka2VlPddYVpF+lc4MHIYzHdFuS
qqEekopI+StTl4l/ixa1CFZ+RqQwsechDIctkw1b3/KrFbTVWpP/5UoxtZmuPJMAdeyQqLg3iNMw
JCt64/euO+BhY0I+V49un+Xl/TiOBLL0yRiUL8Ys8uKZgXCWfOo8FA2fArIC2gOjZrsl87YjkqvB
5M3w1WNvosuFGIaZpW+24jQ7ftdyTap7xebjzdeyaH1xqOPQ8HedmSfOlSKAR/9Za7zou8b3HahG
rkFxnRQDKKZgLmZ9zLq0Jwou81Vn7aySI8cl2FerurMCkTPwdZmmHH1r1tVNM6N9OrQclPpL6Q0t
ouA2H32Xhisa3JeqTiGDr5UcVcOQsDPal4Cmi7pNIq1hUM4K1tI8Tx4ap7wOE+d7u5A32lWDEb7c
d7JAjbkbQo/u9wQVjcBL7bkDWQF1WrkXJGo75ktkydY6GV44ItTyZ+Hq+eSXQTfM21DHpFitMtMp
x3Vp21X7BKxCZXc6Trz5T8aQs3n0GBUO+brvSk2IBycsddQcQRvgjV4cnoSXTMMn12qgRuFVk9q4
TQqlvVsr8yx5aHRNRrKOeIG3oxiRsdZxE01fUW/K6rqZe/KMLGR27rVIhwzDWG/7aqs1Oyjnoa4c
H3TlSfPVa2gY7x2+tMiG2CH7r549lXpfQx/E4OgTGRFuDdkO6euUJCP8NT1TraE2mri4wzjbyli5
GPDdCwP/zfRJsxnXu2iyom4NUFnGn2tLmDEGTegGaIOrfLjBiu+Em45TYt9vKz4x4YHzdeXf18rP
m8e2UV5waRiFuZwdtFtPB8tXtX/NzuUhMp6EgCGQOb4Wl8NcKHHM2nxovrZ2CyvWjnsRbWLP6B26
U2GVH4zWjl0OHlQPhWT+MNbFcRBzHR/m3jNFuaIor6O19jJbczqrUnzI04gwdXHkTtm1P40j8pqu
qMIWybfwzcdYxIRQrGz4QojGi9Fm9lBVk9nslceWcz8Nc4jeMjAl3jENt4Tt0wzZPyrXq/ZVPUjn
qk/bnlAZutTdJWfeOkOrOxcTrdacUuC2oOLSd4I0t5Ae4chA6wr+Vp9c9knPqNaUeac4D1rB/FB3
Ek7n4Hq1e2SA4olTgL1k3lgpJ+JNlRZNuxlUWkNaknkEBIaMhsA4Vm6ZBneKViOO/HxkAeD/LWP7
LiGwg2CO0LgtlT8Mm7YS9k2ipK8vte+qfu/iHawvcjKdvTcZ0EyU+kxjrJlzoWmfG62Ov7ejWrIF
81ymDXLdqvUve2af4zFNZ7PHTWRj4JZ2WFmvJmPd9MEsglZG63GeiApICAnHo8x3mXplklaY7mhy
udn3EclD4q7GmPnjKQ8RPW/zlkzIC8EHLDePIGjy5PPgALjdVZx38lcjS4PhWMSp6wAg6JrUZvYq
mTKe4glBy4vvFaVLSuU4O8aOg3eVX4gBZOGzbMQy3NJT5y9iLhvZdcSI166jF1wi83wwNJquAkWI
bc47VU9W/nUZ7yXNyshGLZOrspUAEE+plwusSGgJXDRz0glOGERUfGgGTayIwdAJTq3bTssIq6i5
t5uuCgiyrTy+vRveKVoTK1sbPoALXxZLiEbqDrMGXRClpOMMnZ4SFyG8UTDFo/jO26/SYUe+iMo6
cR6M2VXetfSLbHyNZWO6X0a7KuajW8RtQIxuNPZyjzbWoxA18NXoK7b0XoqVgQ4W8PUUc4bCHt2W
18qoeSDtdJCP0meWvebrHaK/pxrOPgeC21VvwACFxkNauimJf1RPEWSrQRBKPFf08q+BDPjDC0ay
MDwSdhbDhvNVEe84StbOZmwgC8KxGRQh4YHMkI4zbKzLXWnlpvOFSZy+xyPJ0ShHA2E+hiUD4oca
ifvC+EpUQmHoCGk/EbEtLY4nriedk07G1sz554Fl/eUmjQJS5yHKI6eGbsS951DOgjlKZvy4ZK5P
9q2DV5mykfq2Cb/gc07HaQu4x21vVMezcyggzo6HVgql6WVMfXJdSj3MO3MsI38thSyObcqDeRG5
hpvf4nMI9bOeRAp3ty6D+hnzSZPvLYVT9FC4WeScVN8OCCUBtnV7dg2UtUobI8NQ3lG9KYIuQ02I
+ggnGF4fprx6rKxtC/TG/4aTMypOJEmX/qazVbiZHTfaiHYoCIge3cZ7arFPI/2KxNRvm0F0SLRM
lQuEFhnzVFpQA8dS6Bi+mx/qpgzm20nMs7dHg04yHq1u/Bj0uclGQHhR0XXD5uH1FfbWdhIWZuQm
cbNu3MzdYHWfZjs2p++yqzpcenHU07SIGxpAEEAGrV7IhoIsR702F/oua8wmfJqcWgYYcBunNq5z
c8S8EHiRV0crHWizucgdZ6o3xZgA3yKZbXb9K7uk+4AOzdYNJBwvxxvRDqJhIIsNNrf/mlGtzNtc
+Ww2JM75VeutndjyK9iPjeHSb0ot92tozFA/V8A6zaYg+rhPUTvB/KgIR85EwyyYz6fbDbANh67C
605C2nRfwJDW32YPVeOmm/2+OaqU0coFNTEeX14YBGLSKFuEZFWPGw7Uh+l4BC73hpE66DAoIf1P
jW003YVSIs+fBgt3w7oOoCC1mAKKsM02WarmbrosYy9O08s5jwvZPrR+rsq/vAaD9ibO8k4izm0s
CeA46rEIlkjx6fDsMgDqxWFmXyu2I5pZ7xmkP8SCOinm6khjy6sZPCpsFv6hJMXaJ2OhhpUFQ64v
mzb6LLIavN2TBzvN8y84zZtO+KSITqrir4D6PAQQDknqDvfcHZr+zsu9MSbB3cm9HP6GN7l9ch81
xgD4uA680vK+OeMg62Cnx056qMUzlyaIDc5jKvee5BFDmYlAuo7XUDzbHj0b0j78K3NukQcgeIJI
uFGSBNFNOc7SmfayG+Iw2WrTbj340OBjGhhXRBm0x7AFonib2cJsq5Xm34RQlLiacJm9Lw1KuEdB
v8vSghTckpl+8Wh2bLEHr4kpGDC4GnP4+FPL/++u+i/BvGcIZtP1Td+yPXr8rr3kW5xBJiujJ76A
lJMdEZP7gRJ5Zx0Ap4331l0Tr7oVHck1sZ57dxM/06Gyvr2//hlL7sfyjs3oDdClFbhn8z/y4bKO
6lAtkBv87HAD9B4INoKw+/cXWgZx/x4WEI7MVTJlJFAJdLLgcPPr0NbTwsG8YBE6wQ7+7Ns2MCRQ
Jdi23l9n+YPP13EgHTOQAE/Kj/rrOowRJPIsNBUx+/AVJTsxcJzsb4OafNxQGeMxjlH6vL/oGRD6
7eJchySYgHAh5utni1aOyGs6zDmdfJev1sh3sqMPH0m0/+hu8AdsEjndvb/o766UFK0FkejbDp+5
X690IBWqZTvlF8VDdIiGsdybvSinFXtTdMErJD/B5a2f3l/1nFxreiZk/WAJxDC5bv88ibAJBjhu
g6l28hjsp2Tts/lvxgOEjGtr3cjPasVkdK0++IXPH5+zVe0z3QIfjNiIBKtyXdsq6aCIfTCUP/85
WcEhRoPsX35Rru7s5zRaRV2um2wH8xifIBqO6qEeRucUmqExbpp+QrYENq16ef8H/c2VOUQV+AR0
QzPxgzM1g+nokM9on+0g1MeXKeXlxcAY7IOH5fw9X67OxQVsOj4Zhf94WPLRM3RPb3dn56L6Hrn+
9A0skoutIEc6GGVW9MFz8rufMxBIRUyPK3PP97VZ9FXY2ShavCRM3c+gx5hjjZBN3J3v8LasI5kC
S6JIqm7f/0HPUfHLE8pGCp7BtB2XjPuzO+nUIWdtLLc7H3+2Oto7kuF33SqpHo19exNvyr/eX/D8
7V/W48XnQuF1M64928Jp+6O67PN0x3RhJKkGK8ZAfmWR6lv6SbhXLdlE+sKePNO/N6jzp+f/6A+w
XO4rtbNnuWREO7ybv+4EiPT4Mo184BO+gyv0+Qe7FQcc2d/7ZWo51HcVxcD7a549tj/WRMKCTzBg
3PwmzPhp+FvjwlDZ7OsdhPNiy2lFH7tG5h+scvbYvq0CEohFiDDx+c+vV2b7uSeGxOIQTUDdaqo6
va9SnXA8RnDnI/P94Otxdivf1iOiQSAngaPL83O2nmZ7EbUciYLM7yTGNcpe8eKF32j7vITCv40Z
In+w8VhnxNtlUTINLA4CqHAsXplfF60ZlnZRi9hEHbtjf9UdnBWYjmOzbw/v37Ozs8b5Qm9/yE/3
bBw44gb0F3ee85nJ9BMio5sirVfEVa1Ian1JMqBaqf7gNz1/H38sSzjqcgNJInDOrs9s0o5OJNeH
emzr7pBMbvJ1fAr3OMI37gdv/2+eGGiIS+gcAhk+xmef4joXFEg2ZVekQvIgdFWrED2/Dh4rAgC/
gASa5w8ucNmhfzpyWC5fQmDXPilMnKLM8yWnMQLQHTjzrtAk1JOQFlQCfFPywbuwPOvvLbP8GT/d
PbuLGnwKKcBASSXht4IhoBQ7S1VPQ7rgd/X+/cflowWXn/qnBU2z9IWyyNXyWoZeIS3cFFmESL1r
1TFvL4L64f0F/7GnLEcKbpzgNOojUjx7UCT5E0khBRyjzrtSSXEK0uKDH/H3S/gg95nbchg9+xET
ipsAJ+i4U0344mV6vIiQAX6gUFz+Jed3amljEJzNQuF5euicUsOWNbtWmT2njEb77g4p8AdX8tEi
Z1uVsr1u0sayCKkZcj6hp99GwcX7d+SjRZZ//tMjACwFHo3FHRlCQF/JLJ6XFwzUWPRBdPFv74uP
5ZOYTgxS558wJuBu2qpi3MWeqI9CZumN0YrxP90A386s/15l2f5/uhwHxm8QA4Db2XBiDg5fluOU
zsEtyS3GhsuEkipMiSI2nTdx2rbH93/Njy7y7PmubAVnEuEOWGOfTEyLFltLpNl/ZxHLPDuNlPkM
fDzmE5YLN9z7oJwvWo/Z6/ur/O7B8Amk43iF3IyUzF9/yQzUWlyFODybZLhDVLTtrRQ6hv2B5PGj
Zc5uGLTkWupla5VOpVfKNK8TOIgr1BDtBxf0u83u5ws6uzftmNSDQGW2CytPfR5I6l6ZaBXIZjKH
fbz0QEoBG/C/9Sueq7GnqipilXnzzpa4N8m2NPpVHfz5/iL/+CLy0P90ZecnccTMw8iw39xZZk8k
uLogqfhxMXJ0gf/B9fzmAfdshqzC9CxqjPOTMJGC5czse9q1TVReF/CkD62JIeP9C/rNrYKT6dOz
IUbXobXw67PnQ20RzTBOO1o80DEn0ifaWHbAqkLgcH2GSD/wn99f85+HtKWs9y3KQzTngX0O3W87
8m37aMDRG9V7O3uJaYa77aYOwo22600wjBeu2HVB8Z8VvsvhgnWDJSCT8711frFjWueqsvJul9qf
B3lTV/UHC/zm1/xlgbOvfGVEDixWDcFAOgcLGmZZhLuGiNoK1GXw9P7P+Jv3mfykwCcI0lzUqWen
s070MdweriYxbjs8PkV3b9H0elvkP9Ib/9fExDfVa/HQNa+v3dWX6v8LRTEb4P9dUXz6UraIhwuG
Q9Px2//6Hzyo/9ISE2T6By8NkREuxx627X9JiXmw/uBF4mxOh8CilOX+/y0lFuIPlxoooMER0pg0
Q173v6XElv1HiImTNFI/ILnVd/8jKTEmvF83KdSuzlJHYkL49V0Gy0jOek94dT1DTjLDcnz0kIph
Qimt+iXuRHY9dEJ9TaXQ1wmt9StbED6yUcVcD8e5GxfzvO9DM+mnmGjD0lwyDUVRvjLTx8lrBgva
qS6EJBwVKYmhpHNMegfNldPl7mMF9OqTlyS0zdLCLjGmpQtpIs7R36ybuMyuwf/4zyCN9IWZYgKy
w2y4rgl6PLTOrJ88104lsTVIZlZoILqHoAnix5AD+alJvB4pI5TzFamE6deoZqRl9lNF+IGlxXeD
uDt7XfiTedWDc7xGkRncz3xYQ/R/nfvkzarTm7iq2ydnkkQMuH3lPODxty1Gcz6j6yoJhocqwzFN
giGOUphg7UkFtX1nRyFGzkA55sHLx/BEZkfwPAUaIJQMPMODuxkZt/gN+4fMbpOnGmfsi6NTDdq1
bi+HqWY2i5wSrIbv6ofCxu0D9KAeoOzk2iD6hNyZLQoSDzv/IEgdQrR7lZR9+ZedcslbdH7d3kHf
ka2x9Hs7hvbOtkxRiw2BlYOtxLIfuiaj57Aor+FAWNt+0UevZuGNehUVlfU5GRtxXwaN82TDhoBD
YthyNY1D9WkOjPE1A+x7ifJCboeKRIFUWtVFrnONUSU1+y168hbOu0ZjFYFbXtd9XN1nVeEgJ8vz
Q4PWZ51Zg3PFhJQoNdV1dyGCB6jrWB7typ8v7SQuTkneL/LL3LFBxPVFeN+0orzuHJBCDDeGhCQD
E4+moXnEVh3DxF1vDgCZdR8UfHHt/KJiMLZJGcucZGXUuzpzwDkYNpzDEcXXCkmKO4Jyq8JjrzGS
e9HoPBE3Ed+WvUhe7N7hy1bz0A1uHaFaaJXE2QE6MCxUPa+CsbOeRJen37g5As7LpAgaVCMGPqf2
okOEcmbbFwFKGl9wxN7Z9uihpUv0pcuwfI2hWX4F/4BVEWlRdPL9Pj5IP7P2yyvwgrzRPqG6zTe+
EWLSbkV8DUctQQdDFF+ckfmIKkwaCgsfbPm5duWxS0bjOycE67WepxnSbKj6lRs25AfmmXPtJdlM
joHX7UIneWNvJ+oy85L6IkQtdnSqfMIQTFoGnbp2iRYJXR4I2602GJj1C5TD+HNeWcN2tv3wmxkw
WbbzqH7Ef6ZOqNfNT2QsDE8o9KDJ6Wx+lQSemgcFzHdr27q/ZAaH8FngTEBC6tyTxGd+CUrmXOvY
hIaWNXW6A08R4l/21SF1yceclVlA3m+z666TyaXOBu3vPYJJCZHF2fmpncFqTEBAD52LDHc1uLpF
Fz5mkmyycJLBqrQKYGWd9q/E1OqrBZTGia9VN/7kYvoOu2rtAyj0VokOqy+lm+Mud9Ogu0Viz7mi
Zxi28eKgPUxQqW81dLUv/OP6uVdTtPfN0PqUTzDpG78z13mGnRxiP0Jfswksomu4YSEv5o2wCzIV
+QZ/TqF6/ylIwzjQ+M4JUISLcxqq3t0S4NBuMDxapNF1Jjx7hGP8ZcPBc/32BiXJdG3R3V27qIcu
hQYav4Iy4J1mBi6vExqP/CEqhH/8P9SdSXLkSLZlt1IbQAhaBTAFrDcjaTT2nEDoJB19r2gXUZuq
jdWBZ+ZPDy9vftaoapIiERnuNBoUqk/fu/dcuBfzfVum+XmOjWhb9yQ5EhBiV6toGPEKs4nC3a+6
15H7ybVdoVbBKWGPZ9dRxFE3ReprKoHlEprHudMbNrzAaPCcDm0UzSuLvLmt1HINhT0Lf0M+JG45
HJfuXp2d5oJ3hcwxAmsRmFXZqTI146lg/H1oK9veln0cf0ZD3Z/bakoe0iopMy+RxBzGUT8rlz7X
tNe5kABaSqspgmmdoQ3aZS12b9+1APxFk0vwZTXU2quLDgoNfV1Ee8FGdyPJTEEwU9TVZ94C/0xH
s7tGQyDlFl2iOCa45U60VnXDG7OkucXARZqtPWp31RwOu1STybViTcNNpYfmUzA6jYKf1CzuS2wl
zIsDdAZToxUbKyXVZpl7RnC1xurL0IfzqSgy97ZXzN5rAJWt2zJ81kVQ3pHKSfgFkIMbxcZSo4N0
eh2TPgEUU2jhVTMX1js8Qn1d6wjYdVOpr/DeAIfE3WZuq75J3qsqGrDXy9wvmVl4YzARYwA7EkfA
NOyiKXMfEHcAIbEjqa7ReTmACDXnUmduuuu6mPxhMvNOZpapm0am6nUl0nCrES8AxrmsS91L7dI9
ltFob4GQRasQe+JHHZLj7DZO/KQx4VjjUKnvHESGn6U+OxVe/kB5yAOsRMwFmzcI/uMGdm+7snqt
OAHv6a9I0qTvyAjy0EfjQD5C5oirsJ8Mtl9GCNuBo/wlMtIMfBf5UzRDdRXenYNFhV0WAEeXWhN4
JF2/xhIMPadNS3BA5ARswhEIERFKjS/AnqdYoFZmZS1sghB80lhFZ00q2acsXRvtboz+3rNrA+iQ
3bXCK6yeACUZOKYH73K6d3U4wmQ3V1dRK/q9AKR5q0VYcZ2h0fcYBKJzo9f6nTBLfhd+kF/pLf4J
SYD7lqM7OemuEQIniLRtpUZzjBpHmZ90S+ufWl7iizHYrNopYZ6P5UfRbkPAAqAxYyd6TIpaP2hG
2bzFvCPEnEpyPGEJBj6hM0hDbfzACM2bxkhWWR3oByVSasSdIPYSJepOaRrUR81Ripu6F266ctXR
IL4nBK2JWILA15RAi9op85Opj8HBStT5rURhsycutuUELI1Xwqh0WkDp8FwnsXXOo7zZ52EwHcYK
TCZM24zE01T0mubrjdLh1dynaIKz+SMbk1V4nD1ZlYlfTzYQgZ5zN1FIspmjLoSGZSqPIdKPd1gs
JFhmhkFcbZAUJ1uZtLUy2tgiixSiddfVMLAQVLZPKLOUUw2fdRdlCmqBAHAEyW6m1vvhki9VAiQ4
BrLLt1OmKzsQ7sYpLIX13sKlQsHFsXoGpZwfHSdXj5xsyUss9eleTi6FStsDRyzDiYTbzA52dmai
Jh9b42rQILA1IdkRHFsz0Bh3dKGMwvVdC1NjDsmY17lG6pieVCmae6dLw3t9yvu9VKPuuQ+mCS5X
HTxxlhV7a7a60EMLrRDXFijBCF5GQqatEQ2BkRqRidhOgDOapf5AxZQQy4v4sCKdj70hFMO5kUWz
ahTsx4MOOQH4NvpZL84rnMmVKeuVNjmJFzXMaIy0fY0y4KhZEqonKzUwx5NLgQJzYSkLUUZPbV5O
T7Vhj/fq3Bv35AHGe11NA9dDbyWirZsZb4HTpzuynZ9qZ4CbjI4n5oGtsE+0hi/1Urt31JTttjIy
wrXyN8TJOf4dh/pChksIR2FWp1lBt4X03uh3LQYQLxKspEE3SseXOOHe8T71t/boZA9GmcKv0U3n
SgWSjtV6ToNTGarOjcFMfdX0wfglG5X4ETkZ91W1bHvg3Oak3KrISK8kTIbWo0YeT2YCgd6rZxvh
Qa/EWOv1urO3po1/ySv6Jt7Eoaai5lGndSxSIHXSsqOrUkz9uTS04FT1ZPcghVLJSCj1dWA4Eh9b
MXBbRpE1HkJN6Ne9vZjYTaTrHiIoNIQMQrxhEMJHgdfa/qCA/82nzLqdGBrymw8UYkERJfsK/Ml6
qML6HNhhdhRF1J8TULrXJV9e6Vdw5phdoPP1c8OYHnsrtY+wVpQTKcvzR9FhpiJXLiT4LCmPRhJm
ayD6+i1Ox/RNV/uCqLgF02Vo9NjBwgC0AA/dQEZLNe0WiTAH7iSFXxC8vOsSI3gc8Xo24Ogy5UHI
dNiDeNGuRnean6fCzt/mFrqORNyV+BXQyR3pRjAJ46RnMbmd9Ta7Eutpkyog25Txw7Kd5IZDrftw
BgKnmjApTyREqltHkeFBNIsMNwCesx6gXL0OZVDtua/I+17DsKHpWXPm6mVfK4hXY3yFICBxGwVb
ixFdClZpLHZlb1nc8uzxfWgD6ys+2+i2I47yXuI9++iIVcE5oYSnSnHI84mIEBQV7zEiXvdpCnm5
2+U2RWJtSfQK5oJNYOagDLoQfociiV9fCyvMzzSj200R2tFDH5YhLhbb3c5OV15rSZi+mZZion9r
zRsEaMUqG/V05ZT2fIvhsX7vQtN8VLUpeu2GUPmwqoYUS8Es2C81GlSNizs0rHV4YunUs5+ymVNl
1YS665TegwaOwjMSPdmIaTSupklRSXefavM4YM8611bFAua7Ma9nTdHeDAASfug44XsVhSpgGfjo
/pQ7Cshr2V9HGOzTjWZCL+7gUQz4NKHTkl1oUlDr+nvdSXs1RhpKQMaHKmBmXLrShobiTqK/Z3cy
uDwQiBqHNYmmedLUvlUWzlezrKKPmXEePGpWOYZXUTorVW2yR1tU5fUk3eImKDHftBqhYb6TUTGN
YhafaTBK30EHhysv4I8b8WBjhimWnK9unOK1apORGdjaNOLGAaWlz+TXZi4HUtVwnGVx7NjcvHL5
SO9PHPuaD3nFlavN+CmVuhuqqNhMaJxu0MjjpIws4guyvCPLtFEJy+PbataZLePbcswV6espt+VS
Veyvk9lRmaTFeNC5Ihxwv5VIYkGcOnmp8ZYp+hfZGPJ5sbCsa6IgLoHTJStEz8R+WnNbHsrK7G9k
nNc7eA/dYR6xW+AZgQwYT7NhgprUTGiQ6Qi0rlOQblajqm2ccja+DGmv2rgSBWypCRbSCt1wfsAp
0n0FFCnt674OlAZiNh4qykul1h264hp5jQC9l4QGW7Tp65Qa+LHmdg43jc7+rkRWNntm0s03Ni7V
dK+OrXOFrxleNiPa3PBqJHmXmSzcI1tWdiLGHv442x5sJDlhQ6yUlqA3c0QkDgPeeNSVyUQ5q8x3
qlVFXOBs8aCm9XAYCApvKOlMCua0q8PXelaTryqXhi+x2UlOEm5sXNCV5UCoon1cK+qzokX5JW6n
CdxXUBmPvZG0FycdF9BTHsGkt2ZFu1MKMK8+M7eIOURWAT6ppdE7vkCW+jWxJr64EpD/U29o7WcC
SOMjSpMc2r1upR9dWE43VTVLJj91g1M4nxb4U0o/w4Szf2R+bL9Pk1CuLLvA49w3gu1osufsPWA3
PUZSjzaIfoenaC55eEQXbKGadFc9x+hn7sZB5xuDimEcJkCI4zQfDIThXfUNrZN0OQ0VoaKhNJT5
BclpToWYhi9RWsrDWMt+ZXV2ccl67tM09bnhkGgcnYQeEcYJNyj+4sxT6wPakSe90J0nRdOqj2QS
31D7eYeJqhu4D9JG8/u8xlQeID6ON1bQEP482vX8JaWvJjbVBPWpq2MLgVxaddM6wCf1KDs7G9b6
aNQfHS4Ge9WFw5B7kwMniEuxZTBzbopxW9qUIEQZgKfJuek8J6oyXnKhQuHIIEFpno6B7laxEMum
vaRqSpix4ROOOucZ72pAcno5TgfpGpC+SKpx/V4xcuG1RGCTnhWb6skoRpHzzuTaV8JCsidzlmG9
jcNUkV4TB+2nsEeU9yye+moYM+dsdC0oxDHiyvdBU2s6l2Yw1BtFSwWnNklGYHa1tHoNWloqflzH
6nFGfrIF7q3Wnhn3tb4K7Tl4cIqwfE3I5d21RS8ewiDJPQ0h7tHSUnpIBH9vZKyitI9qHFUT/t2T
MFrz1ckaGqdz149PAKNq3TeQKJyzYoyILVe4t3KtCtZQ9CzC5DCb32cjGuvVEIWmcoC/lSkr0xmL
E+JQd4cof/Q7MbQfgT6Q44d3wURrG+pbETfWWhsH/aGE6eDbyESeSZ1J3/ogIgvMFdpJ5BopVJPs
u/vBaIF6wty5btqqPlOiZ60fVsbou1M+31aa2d9mSqlv4qis2Yr1rtjAZJ+iVd5K5WJl5XwYk1zz
pV3WazHasBrEkAYbM+3tVW6BsD4UKXbzuMW+1oK/S6C46stV1q4ssPp1b6wdOVc+3OX8no6oQy55
7XwF1a18texYvVHGBYyvBqSKZroqP/KUXikX/sXKBroJRbaxdcWE5yxUxNYZremEiMvYc2By3DnO
bL85Y1SdcwConp53ysdQxdy2VfJ7YENUC+9fse60zjCeZ5ybn2TBRC8GXZddGCbbKdDjd+Hm0940
7fm5bgqYUZU74kJQzVBgK0qnKzkPwcUuhXgdGsVIcLPlxqFvrP5LkasuYRUkURH+WflcPkidRr6c
KWiix2otu6T4mrqVtWsH5OrU3vprajij5ie9U9/HLm+6FVVEyRVTQOomQquVGgxhikquo1mKb5Lw
NwxrfkjSyRpTYbSeSyTrpNp/gZS8izR6kZmDX4euSKgMOyWad/pI89BrdOFuQyMr7sTy2xoDcmwP
DA0EIz3mz5G0O+ScQ5ITAc4DV0dSPUrnWRul8mnOs/JWRr3cBzons2RzKlltItjmBnp/jy0mPrVL
NLGvNaN4aXp+hucghl23UYr7JEwq50qzg/aLopV037AQGauE9toeuuZ46jQn2k+EN6dbl0iowSc7
xFrn3UxiSpFZwXo2JYxVRaXhS2JTXO9I+rEPxjC3ZKZMEh9amA3ALeEKbypTz54TWzTIwjoCE/Mo
yK6mcrRYV452mmqh7EsYGfuwcIptl+jF6KnuKD+sVI/9rAn1mJaApTeeUGbqnzErifJA2XwIwkm5
8BmqHakO8uCQkfgwzbNKw0BKsFY6XRNZEaiqK/KcBpVCVRYWO7AH9AotElqqMBpu2ViHNc2ebD+E
prEEcUC5VPX6gLEB/Bzi/ye9bYuOOpT5thYWpW8w6LyvYr14sGdul0AoyPdQ0v6tGgCfBRQSO3zw
MdjHjtLPobO2Q91KACRojefJmpM105p2zSQiBGUnoHi6IfYSiHzEp3UJAWtNn+xTjdRtyzbbu7xK
OtK9QIpTpLLuILJcOW3V7tysddcllL0rhtsEaywBnn0MnHdMDLP0ZJ/mpMLEIZRUXdxkJULHWZHK
FS08ZkG5QQpta5eaZ4ixua9NUGwsZSek3CYh4ZBhY9sMkKuObh0YdyVYbs2fFRW3jeO2IO2oO3qP
kVVuEUznth95aKaCmw9+u9a1AHPWiMvElNrmPsGRr5BqA1wPBmVg35Nyk96Upa3tQtzw4MgjLEgp
sZDV7cDKvJhdjCGoGWBkbrG+pWRJTIrxhYgocVPPVfIMusYYPdB/4szVpVzLMbDFzkobiCSEk3eP
8aR0j7UziXvgBpDlethVl8Aw63HDQZgGKyce5bNtQA/1batt1LUZlcmDMSTOgVYOITV2aseAyMsM
ImiqKtFqpAVNBFdD7LCpSXy9JGZCyo7BIr5Zo+ARQCtU8db0A6e8DkrmQuaPfRu5UEI9W0nCa8S9
HWCGKSbCZDQzHSFjVI1YXwj7yX0iWIpsJYOpV7lxBIp2wvdQk/s3trH0sV1m9AjUanofiQacfB0/
M136uoRbwt/YU3W3dTHumBaSsZvBYCFjtAlQFstI/apWmM7uBn10xIonlzy0LfZUL4kUlEXsSNnA
vZOGdPxekv0w7zSWqrLGE51/xsNsNNdaOAeTJ+mCD+9FERb2VrMm6oQhS8ZPHFxNtupcusHrjAcJ
UTikPly5wdJ5nWUzUZaUmv0+qhgAN9ga8OgSmMcWUjud2IXWkpknSoXMHho0IiH+odBjimjbLLyi
SpbIJ92pDqVUuF6Es24fahOHrzHLeEPalYjZ9h2pfQng3VzUFMYGzpjhTgsBlfSZ7F1sswB9oRFF
08GAN/PaVFnyMTcdbcFkbs5QfakCw3kXuHjnYNI4NbemniPQDAy557jrrmJL1SlYRZdIr+VAkp6T
K9Ezwd7uZ0tF+zmYvZOsO6mwr4JSaE3ARH39GQ5hn2zhO5HnB6kAJz4dOg9aNNM61creSEyeGAMy
KLjuSMY6ElIjfaUusq+2Y8qbctarK66/8zZSG+itDe8QcBfkja0yp8/8YiZZ1o2xGmbdvAmbEO6g
mnRP2KCaTaLPKsQ/R1EOORJsBrWEP5hj2b1JBqcLoUJPtgVXmje6rpTbTDyyr+CP8peSEKubDlv7
uoDy/D5JklarSigL/XmIrnCgBatIDOK2s8imaZSWUk62NRZxLuwYjYfSuORIgu7kKIxtazrdIapE
I8APOvGz0NOSmQOBNqU2tTc5KqZjoAte9SFl2sVkc2XWtrO2HKViT9TGh0kyM54AoR+6QYp9G4XK
NiviZgNLw/QbeyKYA7fsdK0nICsHrm84PZxkWkUVKborvhfjkvJW3/W2lvD3Ej5sNEnF5dfwyf4Y
z7jd6l2cFgBJ43zB8sjW2KWpEq4TvdNfKf5dDM6RvtWUIty5QTsIshOw3fttbBBQmSpY8AjVmeHD
pNIQD8FsTeUKOmx+zbFs34h0jvAStIk8S4XJwokxMsbhiF1mgWHrq7ykNqL2EIBFBvNKrwiTgZIS
Yx8FSPEC2pm+oT12OPBUhy8t4IlzAW+dg1ZHcLyTvMtU/MNjUfHkRtNa61qhsfuEWa+s/3MRyX8D
Wvf/E44O3ttvxCP/639mn+3/OL81b++f2d9UJMuf+weRDknrXxg60LSiE9EwdPH/DJ+tRGqiaX9h
YMEHgYwdT9Liu/qnjESz/2LSw2HjQldfPCgokP4lI7H+Ekz5DdeGymMu0t//hEin/V1+9k8RiYrs
++8iErhcxJEQBn6wmuQauoWPDuZdJA74b3qfsdKfrXxJ6+X9L4pmOyXRW7TM14cRd3Nl7L772s7/
0Pl+b+n7pnL7t/z33x/jB13aaNGXHuypPQAyPjgKkVwRgbgeaXoF4b2k+5UNLLImXyvGJE+OBQGq
NlsW9Nx91In+mJnxdcDm62u99mbaRKxpChI9lN4WN3o732hFdj+QMArJYnrEt0eUL0WaL8rkotth
edFg66HPUA9ZF7+09fxI5tB+zhOkJdE+Qtfg6WMzLPmJ4S7HC7CenVKuE7J2PBQxn+RpkVJfrhhd
neupRSRbriM1uwcff23n2HeiNhopqEdk9Zb6UivaO10FSvjqNAapXOul3BeZSgoDFBvSrshpG+j/
/v7b/ebe+dm3uzz877S7lLtCkYR/A2DhlsPkxO80fvkp1mmBQRVyB7KUXFJywZd2BPLFQXWaquSl
LOw9gaJcOMZwxSG57e3hjTEbGFOr21ea5DRvrgX/PLCpAvSHzeIUQ07NXGGjNSPhVe3JTXS6yVPO
9HnuO/71iGG3noB6mOLeZhfyoBnd1rW9//2v+02Q/rNf9welnBil2kMaJFQsAOtC2g+0+9GrrfSa
0YXq9SbkdtqK9lNgiI5W0fBixlmyZsjO2EmCAhHJJq7Cu2TIiB/T3ztHgp9DvrHsls9GSS5iTZDr
IYz+8TKgvvmTL+IHXum/XwT9748qLd2eK5ZaH5qAgyTWDkYy3NiGvlXN4BLb8J2d8dF2s5deqI8i
XXQh0VIgryqbDmrGMJ7k0DrjwAdvk7saNEm6TzaImqJj1Dz/QeS+SNy+0+v/+3P+IJWOigo4mR1x
4nY4z13ha067CbroYkYM+OQYvjcWi8cp7zMjuZvpouNaCxfhuPCbsjqVpYbaSJSn3z/zv4sk//1x
fvA4yoqUbESRzaHPuV9xKlrdO6nKf3iBfvVUfjRukgkqGMk1zcGcKihD9anFQODRTZJMynWaYXZB
srQKxqSBJMZQLfSiKIZvoROMChEJ+XV0A0382LWkQoRZujWsKEF8Eb+oWXqn6e0OOsjn778LDpSf
PZrloPn+bZ/AYMg5BpRtaZ8j9wYz/CT2gtIMtCPciJRx1+9/0A8C3//61n+kmFrshvBBoJdo5bAH
r+KJOucrCre97nhNZx0HVV8jwvJcRIa//5m/fBQ/HFgEuLcF6qol/mq+g6h2TACS0LuNMo+q62sa
k93bTKPykIadD9xrlwhr06ji0mHR9wAESNYHOWNjb+EQD9XnpEbb0Tb9F6Lm6FM49LKZhOV/+ry/
WJk/umaENSmMTrmgyKF/qeJJp5PjVmwgdHB4HG99TMqdLO9zBCAR+5TvmDntSFhgTmjRhGvDtR7m
ZBpqwypnKj+YFno9cRzG+L1mAx+mavYoO9QVJeG6JVv1D1/030XO/364Pxwas9PWQ2SSM0btS7Z0
eZ2axaotSPgyxH0ThTd4dTazeqj1bgsklD6y7se9PNAO9zpLuWmcetfROB+T+oXJPK0QcmUrmipl
vDPV8a0rQe038QkN150R1uofFuWi1/3p8v9h9y8Q1UxMKWsydI11kRtA8zrdOc0SF8Scxv21C3aJ
pMIx8KORuJsepYknwvJTBjU4c24QW4vUAS/PHFoGtfCcRcuZhqbn4v/1yEWmFApIFQaRtCWrLKcJ
GjwojP6NQHuYUGK4IDXhnmZbGtxvaks8Q+g2lyJSSdaG+qHZ09HJbS4idPQrCBO/f2Da8gv+5Nj7
9sZ8d8oHdSqdEsjXQSfnVhQx3ZPgAFH4s7e0XVl012nzzPM8Av/amI08qoXYFHR1V7//+b+q4X40
S4BUaTqdNXtIy0z1M+KQmWhQHwmtjc4VRYdrppxTxgLmLNVLapjviDol0lC79LBeE2NFopzqTOEq
o0fiud0HEmX0sRYB87KFEG5CYSWhsuE5RWOdr5gK3doT0uBYl0f8riv6lMc8648m1zAPCiOgl8ix
1i7cX6QOsJwImt0yYd5BbnmbdcWhjKNJWue02DQwySsotboHD5EWUkPLNqjVS9nohGRGzSuCF5oS
VnAmQ930jFK57gv5kGY2ofHpS7Z47hwiGTJISqGxY6BLIKFoNnVk/sGV8s3b8rMn/MMpZ6stsUY9
k0l1pACGwXnf9ma9qlAzeR1Z994Y6ZJAYyxLSicNL0NZuxZsmYirIggwFCq+TOH+RFW4Yj6RE5AW
RutAygPOLsY0Szbx71eD+YsCYcFsf38K9SXTn97o+oNqDCc6L2MP6KY4m0Z2RNNyk07pmln6Sc9r
mEhKtGbWt8VMe4ZJDQGFukbf10ZyDV3TQ5z4tZmsd3uWlySqjmUBoq3u/dKB+QUcvyGhLTNDftPg
kCBUc/J0m5avkxB78kcnHwTWhZnSUW/ac4DjWtFvM3HqqF75C63qddTtxTvnx1G2/v1v/6snpf1w
BjPNymIIRpzBioskuq7EXZ2wIiTBb3tosrYfkEjnIbmf/VIQ9AuggXxc0HyaNb/FShPuwAAj1siL
jMFIba+M2smRBRIVQg6OuUPdO//pwy4120+W1Y+GNGXCQhNyxhzAX1q6X7pTuI9FMl0h1bNJBKkH
krV551SDSHOz5JYVuoTdCy28tEUMRDoiE/7sgG+7g+GlgAM0myu3J7ONbDSSrgYj36hVnvmi/UOJ
I/RffOQfqoBpDMuYUOnyAKlcgmfqYCHRBNqljBQxXFbz2ogquUZuNxBdA9+4z6E+is5i0hDWp2SO
L3Yd3FikngNwXbIZKaVp+9Ej7wQMMDWwvNg0Xd/IE7lGYkY8DgoLDwgpdxoSzL06tUe/1eKXzg3P
ssxDXw91c1egoN8Z6Ay9Wul1n3kx8nktJ09JnZhSSYkUaUouVkAduBSS6KLLVZS2O/p8L04TneMB
+eHSyg/MiOUbXiMKZIw3l4oXGmQ1YxJv98FEhnPTL3W+ynS37cWTTCUltl2GaxqNyCIy5sL24Bib
/8sVvdQ3350uWp0KWKEZCC6oSH5Vcb1o26HioMtRxfUyXcLCmPszCYFgB3vU10Z6vi7j7XVptNa6
LrWndGqIxrIeB7wNxoz4sg9TsTcRJZP5YGh/OIm+LdyfLegfSpdywKpgJ1V2SFPniYHYqxz53jHs
PJqN9VbqpIi74knX7adcj27GrJXbrGzYEgUArrnQEKHp8ZnssrcpiS+//wJ/dWP6dmx/9wUa7K1o
cwtaHLUW32hTAjI+7nV5FxjFLlLE8AjsoF7p1WStkfRoqzghxTGrlUNjlpG9ZU8BrIc4TrsKgzne
0swP//A6/fILW16z7z6b3k8w6jAsc6WdiRg1atezYCNj1hPWmvIJziCiRVsRNzLkBo1wTCUV11LX
ds5tb8xG8ybqcLsDStHpLcBUrliEfzhKfoh++a9K9Nu//+7TaXMRO1Wn9YeCJPF6yZ2H8z3gcWjb
7pkp5ho3waorzI1BulSOpuwPT+wXFfCPzIdcz1VkbdNwCGJtK9NgqzL/YozqHEnVIiScKG/SEmrL
XuFU94IkYHQSbPUlbdUoCG4Z3fE4GxxpkfyDS/7b+fGTlf0j74KHb6Ga18YDKMkHA/+rb0j6y2U6
noNk5JLX0ldB2v6ZI38o2CmMqLwjaTNhTjlba0MyXZm08B1qesdlKHkjzekPvmN9ebt+9tn+zzNP
rTplRFkcCUT1dh++BhTLX7VJcw88pnanhzUqZsrPOO6X6MWzpNGWcjVuwIj7PdikXe/01Wbquxhe
oWQMG4p4ZWjZxUKVMIvkxba53xUIQIta/sFH/6vDWl2e/3frK8gUiwkeQwitBhMrXWfdJqPHSN0B
oJe/aKl8ZbwvfXMyD6Yp39Dm5Jwl5mIri65zpEdtzCTR7GxjE+I88/gSdB85DBYwR/zpHV0Kp599
vT8ceaJS5kgZrO6gayh8XDW50mpwbrFafMBODSlIw5vWHR6qbH50zPKkgYz0MDfzwXI+XW1YhDZy
XCFtthuKsW5YoUqW228vy39kIP1v9P5/6TH9fzCLRl84Xr92jt7FRfhWQU7/vvH/7c/8s/Gvmn+R
FmI7jgCRhSOUB/fPxr9q/GW5msVUgMADosUoyP7V+P/LZLzmuIh/8FE5jspL9q/G/18ayDtSaJb/
hbllaP9J45/2/d/WEx8LV/Hyw7EWs2VDYvv76s/T2KrjRiGsZJ6v8Yr5PYZB9GoTvhUFGUGa+W7j
1hvRVNzFMlP1Rqe6Q/R4bB0Io3HpzYa1qxULPXwBorlj2pud2pD2Sh8rK5mZG2eJYg8bsRNl9rVQ
Rv6K2vKjvkayHxh0l8Um4bz2e5GdSgr6WUM3Ew8qyZ3g0Jj1LRKBrUuapEEKYGvxo+Lc8lyFvg2J
qUN6IdZgPcz2Pm/u0lTzgEe+OiMWFDvQ/TzWauiR1s7NnX3bfLEdgQjMif0KBlIe9qsifE/YB8HA
EjFoAyyOK67/KRBVV2ykeWkcHVeozgDE2iWZvdG5uy8fdfkwNdI8JvJrrixXvVn4rbM0x/M1eD3f
CpGVSsKmnM2UoywczW1fmLeWVT2LrLwr3JkbZkgEdmp4cijOy9+ldJZPJ/e1r8Suxltn58xYlXXq
YjcJ+isxfSExZg1Bfw18fVXE1+h7McQ8TPGeIaZUJGpX3KzyIkkGmITP3WavCkxHkYUn4LLg7bJo
B2DlqEfBvZoaxbZuyG5RejPbL2Y7a0Rp5joFHSpztzxdpztLVFclLoecYy/JwxWzcWdVTrEJxVM+
x83kxXVxihIUi9NQvbTdl1L9wsUYLV92UtN+FRkXFewzTEufT7l8crXSfOSZnEGWbyKKwu6BfLw4
T9Nl+VfLo1n+4NSbWzjyW5Cf6+XDKEgVnVbsZR1+kHRyy6j1efnveyW8qk3lOVUA9NfyKir4b5nO
+DnPdFYD/LzwKBQHr4yGQDfgUtV9EdTr04CCUyOJTb1k3aUoLyprb3kQ9IfWy4IgVmBj2Ypf3Lsx
wbQqer7R9hMCcpf3RDdp42j2xiYh2GQ5DG29tU0MWNZ+WTEIfehUsIZBXmMrZCfY1FVMS4xrOXhW
y92L5mP58U1hbQkJYnwFBqnVPeSlbPEWTpnCL1R+RsMKIzGtyda6bfp2pXtzfwm7wufKtkMJfZaa
uC6S/qruilcO/FOL8aYb7XvY80fIzCvTPuIl/bYmUjhc5cCasEeUMOl6WR9Tnl3RfdFY8Z0k6EzG
66YJtoYTHkOSGUExIo/BnQFO+6CS35Dns19YYoPM+TQ7FIeGHK/YuDYx6mYZkO3u8LsW9rVMLSwA
PBV+SxfhdZc6m+WpLU80lgixl+BKyu6BzaNulfWk91fLG1N13Wp5Dq5LDipJTf2Ie40H7dh7kuo3
AIxPJNKtxyraTCEGHI13m1kcL0fHzK9SnT3J3HeLRQ/n8apRuytBgJtmKu9MRRiq4/8qTXQs4fvi
nSuwfyxrh38kb8NPu4sxdau5jI7/m7wzaXITa/f8V+ll94IbYoYtM2hMZSpTmRsiR0CAQCAG8en7
h/3euHZWhR297qgIu1yVlhjOec4z/Ic407w02dzyPmSOuGoaIzwpFy+DnwwOHtXxDPldNgPyx+AO
TRvnFQtRcYYvJ/0l7uoOZ2Z1dWoDIvNHG/epR0BeAV9cMS+8+WVVAY+JUyDypRad+Tsm/k94VDE7
S4GdyFKBY7GWnlmljSemeHPU86Cn6lJPlJCQHn5QJWBqmbfq7PQJlIY+tgXxfLHjut7iqwUW5aoG
0mV46yeZqV2hWT9+FrMsuBRJ9pCd812q5Km/MBss1gcKf8ncn0sRM0ADPwB1kKjrMmldiY3mEA1t
9Yaz4TVOCPWtag0jRXGvYyxKbLJQjgr6Fm93cZGpjKV0t6xxf9bnMvuSobY93+SP67yqEQ7VJfcp
8YqZoYmldraH/vylnWEkFYIE0A7FOkFN18kifpaN8uzIaXuzWlWzTrMzT9V1IPzq2jNBPBrX69lH
0NPEtCl9vvRnHz2/zLsM8Rdi0vihoX/gZ7iF9EUrWziTvwERk70uOY82B5FzalEKMNF2tIVuehen
q+aepwQnS860pC2dQaWdlhnniyurfNtoejUa2zXdmOqKQQr8JKhQ70AFwxIF5+kcH2vYPlU5rhYZ
s2gaICKMt8spFKS/zQu/C8X9PMUlQ0UlHik10oLfT3EhU00lUYbKx43Du10IuUQQdKE5TAgVZzpe
wOb1/i1RwL3qsTvbvf2S9ex+ZqC/zu7BI/xLJoGx6Oyuh5+6Oqczv+bR4MF7iLJ55YN28IE0RXU8
9HZXG14KvP7Hecz5VcSvOQh4Toex1b3pBCLx1kjrXD5BzREfUdG+E+pKtoR0fByKu3pIRAYlQwq+
EoUfs/qUfEFbUOWIMh6gkjMHaLYtrgY7vYRGkWPWhck6QhX+/CVwcexF+dDjvjJnC4U1Hy1zUEwm
IcKr2aVV586hfH5QMD5dsVX8RX2+z3sYuMpbWV/sxdO1MMKUaDuy7pEiDc96Y9Ml0/vzy0BU0loW
eM/fJ9DVkuZNVz2EGLys+wTZ8dhtRsXOMm32lrLnP+t5slwYr3gWzcRp9zTumwKY9hmR4uEM2UQP
++KNabnTdG+JzPE3na2qK1Gd0OAY7YERWvNxoM99JT5D0VQ/jovVYDDHH6p708i/BODnP1IFkQaC
HCWjtjHbYXNh1aIhoObdKhEwnWhwPUYkfjOPcJuSAVJefA0LdzLl4HpTghN6HvjHkEmEorgAVl3G
DHdUdA8VZO1u+sNwZWkZpy/0Hq5uJgF6jk0fJPLjnEhdqE/n0wxwLuDL0k0ACc+30pAddBCGid/z
kwIj6elwco3WwT7grS1LfMTOz5U6uYryBn9tIxiql5R/G+f+Xtf/zHyhZCw0ZIlUUt/vLeqZdFSC
w0If/gY82JRAXqQ1Ab1wuZxUyN7+skP+bYOgFWPyXYaIvOq3/j0CmX2XAByBwqBvuqxdprkKzE4J
cGd6WSjynQIrzMoxTubYmA8/ZLP9G8cZWfJfmhrq72Xkz5un+jNkHVgR7Mxv5aTZJsrZyLTKHzFd
+JFukIne8no30ES5dQnK5hyJzEErLRKye3znIyyoF/L1EcXm1UlSOdAMWy3ucNa2KiM0q4/bmZx3
8AZk3X+syhQMgOxrAzLjdQ56L6oLfXPRjHAUlQ142ciQn64i/fuRRv0VjKBkyOtEQ7xBweRR9zSS
qpazQbrRkUUfFRFwH8KJNcFB0cCc90h2nJMla4Tm2n1tRnPynGA8Dg/xR7b959f3Q1Dnfyrvn48M
OV6dkg0VJhbN7/HtLEqwehZV5c9pHSDOJcOIAH8aS4Hs29dPLOuheEOs35s3Yux3yXE2LVFGssiY
3di8sdF1s3RHDbA8+3c84XlNXO5AnRskZ7DsPSwK+lPpt8cLUvDdDUuadNoM7WDXieLMX5wL+kaS
S1swFB/GiPOXm/y3TWFS2GgyUDQZxsvvNzmYCfTCjoOElzBXHOMNXRVgO6BnKXYIb8MZhY/RwgDG
7s6lm5rlUlLfDOwp8vQNIsV5dxKvDuwL2ISr2XEiH9nqLK4fr7Dez69srqCKvHXRLKlvcTT2urdQ
1xL9qtFQw/n/0ir1brXyszuBF+6/G69+gwT95xVqMqpMHFOYv853/0urR66F7DyoyH2Pp+KtrUhk
lBA9VDdrOiQGUi2EgxSRz1o6hRbxj7XVqZ9yLm6VkroAs6/6JkAiKB2pa61eLlYXFugctKtxXpj6
sr6Uf2m5/wgL/1h31OacrZq+QJz120UXFzxJk5aLJu7PJd6IFY2hgboqGTgQtqCGOXnZO5PoYCfL
fCJfyTjIIBW5kXWCaLEZ4IkLik7lcewyNmCnrY1tM75lhxhP0oyHPVFpnYBUi+2+y5nUs/vnWn7I
03XcpI8Vp+ZtAqplEo0YSFzZ1BoF6CSjeEMJzY8uUpAJGTZVLNIEeg1GMN6tao/zbvzzIv0xSv7H
E0G5faErJDyIKP/+RJD9i3O5LCp/fgpzOTCn5RJvQRWRliN6XGmMgV6kIEOXv2kkeIdne65I51tc
VM/D6TBHKwywrRmR1FGz/eUSf5/C/2elIWmPPDGW8bNh8G8rTa1rsO0il1jj8z2XI5wKNk98Lgvn
GrTmKc410G0sVui1/szTqDlldTmOLxde4Y92gEoY5MQWcESjSBohFGnwxv98rd/a/vO1KgtaQLqm
z5p56uLb45x4cn08sSvkdDld5X3Vdm7JG9UbCi0O+yG5BTP9OAPabwh0kc+IIQB6p6GRXzdoXzGd
PP8tnfznYclF8XYReOfaJOVbRjtcJPwn8bP055yLG7fnJ1fqggs7wGFc6c71Nqt1Dpyrqa522iVZ
CoP2l3a2Mt/872vt9+v4FvUvkMLKi8hBia2cPZWtjYCyn5Q0YYw973OAHFid3ucM8qyRw5HuzAsR
HZ6gvcv71pUbjJJMxZ7XG35TTjO9VBDEWpGf32bjmrUc6e3bOAzO9RbV2tu8l1DvtS5162NHZd9a
fTNDX+ctON9sz5LuSRgA1z/+WAj/PzdvCfJzw/UP7dvX7Ay36bW5Zuf/9b+95vX8/vl/fm3l/ucT
fjZzBQ0UNzBtQ8e4SEaOUWHZ/uzmCpr8X2wfmfxgJnzOEo3/0841wHHT4TB1VVmQxbCW/7uba/wX
xh4qCt8m8G+VT/5/6ebOnelfFqshm5KK5KCI2iV1IHzjb+eb3uRZkpxR7oB+40Ijqz3isyPYsi/c
mV+lcwvIwMNfnte/FH7fYMX//NJvoU4Yh2bqSr70tFIicatthEDYTsc+7Fe1l3rAASNtq7vGrngz
96i+WXEwRbrdecgRDFQyLlWMo+4W/mKfvc6//81lQP3bY/mW6cOtGLWq5wr1cXOmb4My1aPxpW/L
ZeveXOwNveuyFKzUkQPmrq7sXGzDF/k1cXEUXt12mT8+Yd53ssU9CD28Zfogs5MHjHwC2UYe1oXn
eFALq/KQwRIhhDonFw7/yVLD4e7Pj1uf3+H/BKT/ftwzX0DBpMH8ng4o7QjXHjddp1idQ8mW3Cbk
rD4QkK4hdFF4SdVm2MTgq0E5ViDPnThSMlv2Lq/6Vq0s8Wi+g1prnvWn9m4MTNuYO7pWFrYrnRYT
lt2eHGEyrGJW7uNIbNebdtWh6et1oXEU7soP4yg5oy3bUNH9IhjX0rJwoc6n0ck1PCkQHKxIPyEh
zd3oTeYNS/MvMF+aaX95CN/KlwFQGUoB0rzQtQkJHIDaW/M4PqCgcz/4UJHl1BWPE86o2FwhL2hM
oQm442oDuxQYLASKizbKPTmTU3vJsnBSh960a3ycCwsT44uTfCbhFJm+9K5H8PoYoM2e9zaGq9gA
L5UuUNMt3LUmGJe5K9mtPT4VT81b7N282MKE7FV0i41wB0212umv0+GC5mRE0Yw+Z7nrH3Upklgj
utNhFPXFsOD0GZzzzWLJ2dEfBkf/unjSCvYSX5s/41TqFIe/GcN8m9T+XEnER5EMgLCB3B8P+Zds
GCZ+NeGiJjvgL4oZqmiZqHgaFmovTuNCr9tAYxTrHU1UXnFwuoP2vuSYsqFNB+lfMibl3zapaOLk
oOgLaSH/eOW/XM2iF/r6Vqmy07rtoxYpdufnUbke1mgFj/cxyfoTJGxE1eKPvHcXO+1qk3lKWzHK
H1KkJuwO2QULbcy78oG5jd+smSBhRqnAVYdBEoAW0zaMTunetk86W/PhzxuT8mhedd+35q+3MOc0
v9yCLo5qYkqILdFVZBbSvCXVbiE+SOpSOqERtU1RXDK3tEZ8DWyvfqL1VaISUA+PAlM2YfI1o7yX
gA5I/VtGxiH5A4i9zjcaS9gmZ1c+0vgS26DuLZEBgVU8iN7CbsLY306hDgffGtYXKk+0SgGx5Psa
cMYKOZcC6Qd+mO7UdXVd6ds0BBt9paXk0U+Wsw2+8UCp0G0hw6ENf7JLDBI+uby6QRoiZ+key6/q
azyeV+IRdUbNHzHd0l5O4XSM1wlSHrV9PcaHvrOm3Y0u3AMfUC0vy8G6BaRM3bKbHBxAbqv0UxlX
SFGU5rNUAdxyEv4HbqpohvnV5CjtcmZBmrqrnzYXSKBi+nFxxSRYKFshy2wiilKJNhIyKG0guuNN
8fp8OsQ462Kud41K1fBQCYP0T/v81ELjG19NKKDy4Hfdx+0ROl31Kr7jCL3t3ztXdeZfL27lYjC4
fKxc+dkMK/dmC6HhCoFxpz5nX5rb2IKDMpp7XisbRHoczUUjNco9jAF3p0hw8idYjn7Cz7Ts6KTG
ydC6cSh0IAQQ3CFSFm7uxHbtgEZEiGyIuA79OEBeZ55DR/xweYOCWm/Uz6t92svudbLHL8mTHKQD
XMBJL8W6OWiVg5BV5fZeLVgXV/Aq+E9oXFh8mNpZ5laDWhrWoeiwyna3FkkiCx9kQACkpOigGRbt
7XxJ8m562UvzXLpxWCKf6mcu3GDoXPeiR6lyn9y1a+Cl6b25uRyQnLzY/CsyKGhwOdnLj8OyXUIm
gMSwnDBpsK9LWMFIg4bTUl1Vd+rb7VBs+UYiSX/frbGAXWgWn/yQ2rghhObxFi1wL7cGKaIf2r8j
cxa7i03rit55le8Ru/Xr5/Rj4WqvsG+jDIPOfbe/bKooCSpkf2x9WdkKCI2n6/LyIi7PHhSYF5y2
CZ0Bo9DOpj1vutOm7V2zcqT5YMfYdDXZGIpp99dHmipfC9GBOaNyXwKn5HyTHlDxJNBw5bLkt/7+
9jps8iwoUQVobdBttWCXhz6QFAdBpT6Y2D6jnR8YmaZOtW59noi5r3jOVXDLlzEGg1CzRxtwnOLG
RTCZAR0DE2xX6xj1rk9dFdUCeqMcrLZwVKgBAulLLRiOrbEbTKkbwrS3UsmCrVS/Tx9qtllszA+8
Zv3zi3iIiR0PbdhvulX/crsgEmapuzREg4hbyZi4OqyAHIlw1BF5/ZtFZhto/iJUClTp67pqHohS
R+kr6feLCKhkLUSjTKSs0ZLyuIq9yqTpazD8JrXViDTAsC8peu32YtsKNNC3CQjEicmvxucytt6J
7bKe9oq+as3HBYQvaO+GsinTaJwcAWGBQt0y0mMkVIm1VaD52W8Ww7rZmgsrXTjytEJOJSvfKXqu
5ssVDRJ8pVcmMY4pKxuld3qn3JTu6Z5gihbEeuESV9zJidfDYxaM96Nz3knufBYvXi8+Wpdh9VLw
ThA22Q4IiznceO7ibLWUHmXJIhY2PHpM2NAAKGDlW+cPxnf1A+siOm3nEveNpZEcxDdaQx3qHm7m
i1HdkAfGYfUpB/Eut2u3IoTdpU5PFlgI9qLYMLVGu6gMFmtjcm+v+V5v3WnVbVREYBCswRn7ehwb
BwK2iKVsDRXO4b2GJxsfXg9lEP0jcYZwPGjBuFG80jFD1DJ8goevO2fyKvwMwwxn32fiatLa0l78
QDU3exyPqOtdHq+qi/Ka+d4izvNI8GRMu+JzYZavxePNnbdNqAb1PcsV4bPaq8PB71f5srkvfT2Q
XDEwXVex9P0U6G4foBtjTXb8AA3CUna6DazTRgnDWXB+uspgmTxRBa/Mkz8oFqSVLEJG6wVB5Ffj
8Tp4NWECCgje6C/oVNbz5p5PdfTI3dqIzmCen4r3PkXC9ojOrlAH14Vze+nDJkQ4B4R/0YbTSvEp
JxxGJRQyalA8Z4/5BliHK67k+2QTR/WW2Q5Hm6WQhiVuTmWBpB2xoPW4XJfjAqWBvXJ/OxqO6Bur
+EMKR9Q6A14mqpzwoiEoqhwp7RZIA60gc8T8lZZug8TJcvEO3sViJm4Ya2bRYkO8A7EW9AGSPamH
0q4vR+0D+f5WBBDhsnMfb8zZ5z6+XNui5uima7bW7fPkGM70IAdMPZbJul3nLq03vwwxdAvPjsh/
X2xvqGsukV+I78+vJ50dWK3y1Y2vSw4MvN2MMHUNWqddne95BYqj+7l/2yWfUshNDoPdmlb2cN5g
g/k+2Yvn5klzUtEunNhR170ruuX2zFlvXULO3EDqOTMfkYx7TTeqfzka94pXeQ04ZRdkSpB6mZ2H
t8xaOLlDt3cpMi63NLITp5f8AhwDX/GgLC8nlGQlezyMilW/mIDvBy8BVRNAeU2SlXxjnuYWB9yU
k4WTtT7aekEl2Oi9UI3mOJKuAJ1yQj63WwxqFyukXkDsCM+0e3bKstNDqq+oCWYIPbZN1tXtowZV
28ShKXQNkVb5Kis/tanbKofgnVeo/URwlTbxI8tOQffbvhzi0HB4fVADxb32LBLwdnjSTjwf3dcf
u4d8x43GrLue9d4Y9k22T+amiqNL4oov52UPh3dbbPU92m8nBCbviVs52hJkBSTM2YfsnZ3ZnKs6
8In70yPyWy7dbVZfbJFJN1a6mRA5+fpRXxVLozpA2pjQtXJR+Io6v97lhB3419ZkZcHF56RhUcyr
ufUMp3WUUN3Mn4++tDM+CfPP2aeASuQZOBVL3xI3E0hyT7fpTz9n6/KlfUlcdZ/w2YkbP3ROzbbV
7dIXyO08zrAawYF7XnZ5ubvQnbTQqjeBevECxMK/ZA5/Sp71iGnQqiTy9IcCwXqLNnAwPfeg2r18
N0XZjtLFNZ/PdyPQ+vcBOg8pzLLYXx9l4sY7lzhtRbvbnVQ0KRAlQuot0JYCTipemezyzMl3WmcD
wRDvlHc16sLGzjgibP0jDZXIXCX3t+X5rn9BL01+zXq0/ZYjabHqqpGaji7I+VQgGrYcf8V9dzoU
wlMmOWdOKwVBIm8gicVFu5X3erlJhLAxnVLZXZslk6hsgzIixT4eh/fXoLla53vVu/jabgx0njXr
+CU5zG8V0S5aBGRPUzDoqxrtWsXCfLi6Mz6bq7v46jYXu38aTaiWbvdeoJdhIzRrIpnlngxb3kj3
8p32zH6xJUprUglovIwYHnOcwDA93NIh5vZOxP7GM5R9cmMPBpyyC7RxBErMPKw388o4bTTQ6hZ5
RXDuHHMFg7wNhKAgBVWpygT2F6NyJ17W+359c3hVy/Kp3ba70Z7ck5U75Q5B+wdeUNCy4JPw5vFv
K4l/zi4vnN2ciJYWTAf9VXwVIyXe1q03okAa37f0N78YRTbIhwenLVC309fpKclwjIhOjyg8ka5S
ZTs3yZVfO3Jc/Hh9CcbLV3P2Fy2/C90heSg2ZnQtg+EBlsux/agxbLi6GFpnpq+JDiK4Vdg6+Zro
zYE62olPymBfXdPOwutbbyvvhEn7nYhrbmpX95nnC9FqdfIEwrCxxdd4XsCdbbILEenh6ujXQOu8
YZlXtBYbhAT97AseyKXlQCp1CcCFbUoH4rpdHOpDdZ/YzII/+022uz2UW0oVAZQKy54WVewW5mac
Q8P0o/uRe93ytErOfnlf2AQWah++fTnOWlAvhd0xWYfhEPafV9XJtgYrbrBKoF+bE4DEOwp7R/io
7gsfbfPj5UP8lIDqvJ3XyKVmCKasTVgs4jYuqK262uuLaADt4PFse5UeQwX6j2LCxl9A7nFJaMJr
dEWM3mrs4e1kTV/JRx4KPrfnq49nBGzeEWHEeV4Pa2fxRHkDXUwIrmWUa3vAmK5sx8vFKm6ck74s
8xXvD7LjY18zqCbqnmGf2OcvYwufPxq2iwCkvXOtNsmqWrUrDCrgnZBby3lkvhDsTrqDThzvIIWM
ixKSG/dLjh0JEhrsPnr3YW8bW+jsYnQJz3dXBNGi06FaZs605lIG2zw5MbTpdewCShM9xXRGdSc8
qA/JtJetRWrHn4ZPukfZspmWFNquobtdZc/FD1QP5+osbDEhbQLt4/+IO2f75hDHPo23AeDO4J7W
nQ2yorOlxgNDYtGs5FDwxqXo6SEQPtS5ODfZf2BXBVJ1EjHZIo29HhfumU8/ozQXtG4Ndc0G2gbN
dLgfXIXS2RmdLDCxHV/2nS8MD1ri3zzZnqtIgzL1tpxrOtnP2lAoOIlLh6XltyR1lmwL/uiy3K52
san3rA9nYQ2rU5DspFUTKNbgXB4IqXe9u5lf9I0cEU49My/7FOm7Q/oIwdKCbJs7czXae1/xyZOW
vX8LEjs7zh27csdiJ1g0m9Tgs6ttc9kkxl7uV/rVW5ihsAgXRiBMdpcueS30oWBw8WGcyaaLCGt5
nLhIFThmY18+tZBsy+mtuX82bZJD7NRL40PmrKTwK9dEjnsQ6Tm2lZxh6yzgLIpICNENa57Qt2C/
toWn3J8nu3wWyIOwCV6WO+aLHC5Xm+/nDLHmyCW62hKKM7hNhIgcJUDbyW1Y3NxCcF3nNJ3p952w
/aStsfBjF4b3ZSksyy9UG7Jt+UTlPNzN1TtCpokDzwbpcyGoHnuPX4PFXeFPOxPdz+cuim3NNcOS
FhGPEPRQZ6PmylqMTuvGZ988L4LZJN5JX4rDNQ0wkcaRwYeq7Qt/o3n8Pnv62aCTFiBrJE1i+vuP
wdwJKbgs0eis0+hN7YvNyeTKkezegkvwl+7VPE/73rv69bu+z9uyvDTNjO+CT+epdAIwNF1rIW4C
z2mUHv78bT/waP/4NpDtzD6YjTKm/b1TNgipPOYnmtgMyI7okbi3u2Sv2KI1Bqqb+KQzzCywcuXo
uoSVZ+7+er//1kGWfrmCbx3kU36S0Kya5itY2Enw85zPqB1M/0zv/m9zxG8iCf95l79837fRjFkK
wnlKuePeKzedX/rAx6IrXaPO+vOz/es3fZvHpJKZpTLmM855daNInoLzUuWeYJ27f/4mGa+qf1k0
My4B0v/c+Pw2HC3HvL2OGGE5teI2GqDXZK2nTBiqgL3oUrf3jVPvutaTXH0JGVpN98MpZAhBr+pK
ubluH0Hs1u/y8wAEgeYeR995mcQIDDmVzoSjWviIlhXKHus6C8qKenF0wbu+t1H5Jt3m5tGzCczf
QUP3eHUQAoUJczZctLu+PoTnac0J/yasSBiJzDCidtkGCKcbOyAp6m0dZktAw3Qx35sVLTNaVk4X
5Y+DS/Xc+del9iVugVJ2EY1NZPROH9cV3vT+sM/2tVMPtvFi3Fx6FKLHeNZHMRjyT2WnO8U+e7GD
nh5JQGXF782SNhjAKDpvUmREwhtABO/6pnJBZy/hNCxftF3slTQpLZQqS8YM4lNYwZ+1gOYt1T3m
NnOI1ZeFR78ivpM2aC84yaan0EI41qbt85raeTQGVuEh8rdpHNFTH8rH4mHxeqOhSd9ntfDTh8ol
63WV6Opx9t0PS1w8b9Zs85249dP8V6VH4Sn1wDE79StI31scJC4dD+9ySO40Oh6jveEt+D21uaUf
UDWjYIq3AE6iK/mYcYtSrz9Fw/v0MKfVt5PFkPsB2jAbuguzBzr4l3Xp57SR5tPfbpgsjF9ti6gS
SFq7uzoaGWji3nYIKp3shjpfsWj425gw0dZ4VBurzKyJ49oeXSDc99d8nkdoln4HCuRwOmQe2lUL
K44tner1tkRlk2OEbhkrmN8eStOinKf7Dm1uHtQI6jLTXaFcpuqxOQXF4HTOqQjkwspDjqNhTv1S
1xyjvMOggW6UCyzREHfDQ/VcIanDAC61SJdrJm72WcC8xFJuHqKEnOqnNUxfnopEzVZvOKwC3c7W
k0937EdCiX5EFO//NtaR/y2yyZKiowZngFP7gWj4ZQpxarMqQX1vjmyix5jQax5S2Tqv2ANuuTEZ
dlWf+ZowGy3Cy2ruMXGGkkssLNEdD2nQM+fhmBXC2P5zvPhG1/4ZA3+9su9nTJKk7XTR5zNmcIdN
EsBRZpDA9tlnSxqa0XyJNJP3jFapVmWeVkau3a2oCajAzB+DWpGaAOKR/Z4cjNXIqAojdadbAT6a
U8bF0qQY6o8VbX3Cwp2yb47SRnC6+9wb3v7m2glH6l8i4Iwl05BiAzX3Y1r7y8NuIS7hHYN4liMc
r1RAfnMGWIXypGop9B70nt7RGSbE01mf7MsiOslO+YizjTOsTQhGvuHnQdHTnWt6F2Ueg5JVnycw
gNsT54YE2juGR+3tJRleVQglB3qSGqeURqgi53WQ6Bw+ywCBawvKoRPvxitV7WWPZK2rvidbZd3c
Zcy78CmxUlQryKU8fdfRiDfs8nG4Q3DDzlrrZTqqR3mlql9G1NGTCWPzSbzctadwweCYguC1cTLe
l+Jfw8nTHaoEOtmVRWIfictyj5CDL+zwHluL7yDybUKjT6CvEdNoHMFA2cHJC5wq7LRxdDp5KzE0
e7d6S2p8YGC7WN1pi+4u+B6kK9FRWxSURzjjBrf9JUApkVxMpS6LkVx1jDn5s2Wrfbs+X5ZJ49O9
XQcQWynH3k5u5TS+oluY5iTe4gnHqaB6awZbWdjqzlxd3k4vl6BYz+0vkZ5WsKBOTlADYiKm3HUu
5cACyDoHiP4Qb4ZAgz/yJOxQnV6e/NStwAFSSy9irMioGqxqNbae6k8+rbefESn34j04VXOw6rW+
y5/QhGLEi+SZpEKOckRycClKMJ+7ucOAV9h8SBKUH/ki+Go0wmwBWkNsS2+xvfBJQN/my27d0bmG
9Yp21/zQL8FpvaBY3NwCPFTtIkwPyENWgQzXF3aTLTznTzy7JW+a/pNdBVK+xgrCGuiKY+++1leE
NP4ibs50BK7r0W/sej0sgZ9xmMR+27KQ5bBYid7AG68C8aiRP0hB4Y/b0dMWbC7NV75q8uHksT82
qSP5wKGOMktLimjJhsj4sQpEb5750L52Ma+Ibl+TgxecNzIHY/aG4i6JUBHOtffcm0ajJRxoVJIh
0ai22/XlMLizQK51eWto/8srhmvbmEGcFKUEJ3DSpIydL2M3cmd2dr3DejELCieJTGr+CaIRtfp9
El1hIHjn5r5/S7dzv3ZwNnO1m+4Nwy9Vl57rFdOE++Lm1rGbZYeMiQ0wfGOriE8jZ4tU7BdxIENX
0d1UvxPlsKnd/CA+9TTgGJpQ72BjK29Mlz/cRK/6NO3B08IuQwIjf0Oqm7aSEkr0DxO3ADjvVfyR
hi1UBeVJloOy2tfZs2KsWg2st5OngaCEbY4QSoiMUJzY2qMEKWiypMkeJtZC90UO1RNG48+bjS/W
lReQR0wBP6q32gFFA1UCQ6F3810/Fjuy+auXvmd3wyGNn9UW1I19GS300YqrDR6CdAODvef+1fSr
sP+S3mlAayvo5Nzl58VXlwoIbkuk9mhwFgK/fLMuN4/hT/rI6a9sNWeK4q28mXuSA2O2ejn3xen+
L5FTd+ln+9mSaoLOZPes7WB6X+gr4/9F10FycuhV1hTJyPm8Ku+3o+5qoezTiL6vPhKF3UJDUusA
y1k0Nr3iNduhYcYmM6OucYYVLSM9Ak7p8pp453sxwmbNmjb4QURPUtjRmdjJa+koln620u+qo75W
tlV4/rodT+qyDgSSn6tz23WMSXRs3yDZMSg613A2GHFQC87UuVXWPxvZ40m0GUnHzzdxmTb34sVP
02eGPuXoMwXMD/JGQMXXNnYtzcPOoXZyRUbJprPY4VC16ZjrEBfRjqMVe/OofelsvdWBvlb316/W
u4R5eF0q4GywlLHoxzr6QeaFtF5+mFFIcyaCxjb3GkDHimgMO5MLW8MbnAbMjnS/eJbXV5eeaGal
ryUwJ+A5coSMbOvJ+/TxfQrmIcmVApjsCTRTbec7XaXjltjGEriCZCFiYpX3N2dkWirs54ugPRFC
g48QUUSK0CrW2Vsc2+pDF4CliApfzl1SoLIhNat2UvOgpK4wIJSqyXa5M8kOPy4jaBmfWClHorYk
ecuAtqr78xeihXTSFrQAxJ0gYd2GzuZTvbmF42indxTtZyic5IJWceiuIIrdaUzs6rbXXlJGYZ3h
QazMeUHoLjd2nMwOiLYMA5dmOEqNzxOIs8Y2d9WTsEROGQOqER8MlLesVrdkYkqQURvRxpIO5jO3
RqSseLs1rd2D9IQFRpP7dIrQiBrowniXeRFy2kqEe2Slvvqzi+x819uXe2HXBeMnp6u4K98WCxsC
U6g6f06dZijO93oZKwiA+bIuq3BBfq+XdalRmwqVWEfxm5ARGv0jwW/87m9dgJmC8qfv+YZgMW43
eRIxiuF7rqG8vNJzMn3RXQTyX1CDPwgmf/qmbx2APu2HutO5o7keLoMsOhous03HeElwb1qZR/mI
s+Oq+OhIHBzzWDNi6R4RqGpCUp8ApH0ozIgEgEK1V66zKPlc7Bh/TVGxKb5MT1waTGWZLr0UX7AF
93Oem2GlZjV+Y9HbDsmGGL4hrbxtLOBuolsBcGvsMx24qw37+n7hSMvpRZiBKy29u+tjF/5f6s5s
OW4ky7ZfhDKHwzGZXeuHmBjBYHCepBcYSUmYZ3dMX98rlHWtJVZXyuqxX9Iy00SBEQDcj5+z99q0
5f/6xv8jze3/tSxteWZK/ntJ7ePbtyzN016/Vb8KaX/+1F8yWt89S2WBG0A3IM7ck9z8v1S0nv8P
56yhpTME7gNZGg/gP5kIykYq66JS86XtAeg5S+r/qaJ1vH+gXSdUzwOZgCUAye9//b/fXCH9p//+
1cn4k5D5P4+mBwkBURzMBap9NLvS/tSqccqEKDJsUxdVqUbWknzWB0VG8NUU++JD9JXLUDHMQ6Lr
WzajXLMTjm112y12+0yQ87SN/Z6p2FQ2h8kDfITlEttnMZJZAwMqHzhHNun0OhtiJPjjEF4t+PKL
14ovQxVbP5aEGiMkA2w9xFi/nfjPmv/fX/Sfn5HvyfFC5aBIlvJT+6vN8kUL36T7ROofo9VV9SHN
ZMd0G6ApTAWr25azZW+lKSLAdoZN2pWVSf+g5OSe/bLe8GsErnKQd5JEYeNHEZ8scWlqx1MtRu+C
YZ6zdl2UTwOpdLPnf/Mn5sq2Cd+auP5D4+rcdvt8YXVWarsObk0cGq53br3+cm6LZCuI6ZhsfHah
jS3Ei154tnxznPwoYqYslmobuaSjb7zI08POIRrkYsIs+tF3QbUhg8i5M8EyXuAD9p/DZIkfRNLi
8ZCZM98mbhLslEzjOx3J5EqMRXcKcmjWHAbczt5kNRlUYL109VxaJkNzMxNMa8bGAU2cDCFsBCR1
EUHb756aNEVX7OD3VsHbVEic0gQnuFSbCnlj5/GtbcxUjtllbgt87a72mHroyDkash4YMBaEQ++b
uZvi7dKO9X6sSr/f9NKUd0rXDBIACl81YxSfsjM0NxldFJ+RO+l7ywpQhgXaLMPJQJL/qKQoXkhU
pBbTDG0zuwCHOfLCHBThkWTPlw1mlnrxxkvA1oNNY9D1oWMO/asqRnLx8mJp0FNVEuoqoac+vtm5
z+BUmOW+msnC6mbJnL70R/RFtafAfpOVcVlVw3jRdLO1Jz42u50DbMaRidNdWEzJC4geqoAGp2Hv
aHETI2o9j+M68dwkfn7dpPFwMZleHYTx3TMZdrqYXIOKUU/T5eDn6RMo0P5bOiO6zBKHrtVYW+Z9
NiU9xCjmhAvn6tSpdNqhzoyvIuAY1IkmwK4zxE8k1A4XzuB4jC9HkR9g0AYQFcf4JZCiQ5pK7tE9
T8iAiCxGYAVOm3q9as6tvKKMH+IBIgVIgrR/AwP/QzqMmOMq7/YREud9U1TZriyqemP8srrJFTQE
Ijj017ju05tqqiRBskIfyYNTu35S/oGhdwLeicdrU9ht85Er7d/1/jwjlAhdpoAWpxiZDxHPmUzx
iIfSAx87owMa26klFyb2v/q5XnD1R96y9lOCWAga0Awknajc9VInh3K0CJli9HjVxc05y0DEhwBe
1rFqrPpEUFP8rOFq//BinbQboNnQWyo3/SDXhSlpPC8zAgxLxuvSmjlv1guWsXKYOJ57U/BuJWVw
hwuDOS2U6BuvCuqbRCmcoHbfMPe2OzUiPLER+ZYkukIDcEiVF7G6ykb+zWo8fYLuq76maWUzTE2y
9kOy5t55XaYwNZNJcYnNsz0NeeC9qtCMj2FB1iaMEP9tmsNkPcWF165nu0xfYxdFn3Ky5crORfQt
yRIXckJPaejqKT0Sv5cjSy1bat0OgW7hEP0XubN9abVufdPDa3p10h6pj/HRi0+YaomTcS+bualP
E8/GEW8CCtLKj1HJ+cxamyDleJ91TnBF1p+4b5zkZYqg4i/O5B950PRJzzOz+rKszJG3d/qG7x6y
Sq2RwCeR/FBuZk6dERNEwpJa35fTszMrcXC1cM4gtQ6W6VTQWioyceMyKGn2A2CQB5VHkqFoVuff
ZsdckcA2fYTF4FWnMQnFu8Mu/9X3y3QbjD72wGKKrpLZ9t5DJax1l2UIWnsxbgP+J7rLsEADRMBN
+zVUVnvTkf/xpZhMnRC+xYMZkf8zrvRk/Wzuz8GXKavCrbLzdk8yH32ZWpYTIvQxhJCJb34ql/qH
H9Ygj+WIdi7MJ1Yq+EGBv8q8ijFE3Q0FhHdGroNuEbvOfUEeiLKOorflvvQlmb5p5rywqKBJ8pPy
opuX6WYucdlXbIjXJbD1XUe7j/SNoawZxeqEgN4+jKwHUn8RrszC2ode0x608cwumYr2boLJ8FpO
Lj5+XQb1Ku6S4BjOYbMFkJl+LGPC8aGpw0unIbQuIz/gtleolahlwl0XDv0DVAKUxlO9PFuVMccK
4/DWhHI+hZaMHtJ+LN8yNOP5CoU5KQedY/hH3n3twybfOgS4nQ9CHPwwCaN1WZbm2fbSZWcyk6ht
1ejxSRDJvbcEnZclrKrXEWYduVp18hipmkFz50vERYXr6I1jOfmjW01njR+Jbmgq/LI/wK9oXmuK
gwPJ2x68fpNt0zyzWU7qgpV1jqqDSIhakGkaX+h+cb432pUvZMvDSp/bTBCgE11Y5/NZVPkv/hg2
O3sS0Y0h1QYTNRgaPl4vwDIQfYSQ1h/1nXAHJrr50udvk5eq18nO7BhlVtXsZF6kzBFUhrkF5X3/
opsC6UWceqzfte44iC0jgtw8y7sfIxmuJ15cElHZm22G7XAXSsen9++2nXUTzW31OjR28siXVV4O
sEvW7B/tPZFHZt8u2rqG8aMQTS5Gol5jQ6GucHbk2nIMDGMSAd2xC47FKGLUqokIUPrDt5j9oP02
hIpZUFDOm1pklbvKgnS8lQN8W/46cpW7dOovKTiqQ9wL92tuIn2SlhnTtcvit5l1jcbQtYLHWcwG
yTvCyrpbUFIPZXZFihSy/ZBcv3g9gGi19qko02IVhyCX27KefjjsxF+dKFVvlgLOuBo8wsqJDva+
RSRi3KZRbkKg/Amm/AbxpSXUsy0t+2bKU9oJydyfhoYoWIuQLzoQZFcQPc7wJnat6mOpFtIrekJY
WU6AlRKUTckYVZd1X6bIaV3JMD1R46l3S+diWaLyaMhGuU5t6T8X1WI/sRJ3j7WzZAC5jKDHRhWN
LDpVwZ0es9lCgxlbLsjAuKSjlc3JgzcoH02K9txLeN7pXRMjnk9JNqRZ0PdPcQchhsDTee8VefbD
aYvwsetbc1Sj8XFhuPQiJH7vS3i/yRc/yt1sC7x8vLd9I4J17YoWGVUZli/lPLUfbZmWtK6qTOGM
EnH0QlZweFz8EacXnm2+OVcXx14C7AkSlRwDTc1SmCC/bCh9rxey58ZVYFvej7nU6IjzKEZOAmK6
vUungb5HHjtHr9TTawwojr/TRO3FRL74zo4FpZJgu7vLusS5jc0cbSylHfZACkB4hKF/6sjgJlQ8
m2qa2L6PBaBypyNkJcZToshuQ5/4jVUUOBhiqmJCDWrbqGuw0wSeYPH0BzBJld8G3wjYnneNxCpO
9SmLbCN7tFnzWCEf9n3z4hJL0mBYWeqtXUv/Mgna9rIkP2s0TXgl2EIAOuEinzKXJE5CTK9tx2pv
tTfDe2NjP1qlH71SNfVHRzT2ewsYaee2fUFucREemwabR8dp5RqS6PI2k+iONrEu9ZUxeSPWYyaS
LVlI5JMkmYXMy/RN8yCsPr8g4hO7Rzs715MzJ7duG3hQw1rUtLCztvFQymeZdMH3mbW8XJfNXBxA
dMjdQiwpuNIKQXIvu8vQb7ybxc7ETtak6pFyLB9lKQGzCRd/yRRm+7IEDVX5PpEOWtjNmzXMbP0E
dmx726c7TXjiWtc6WhcDbTIWIUa3bauviU/lrrlWdLRVDJ299dOLMBqwMgQRZDh3mH9UakSAklpF
/Y2F0LlNGsd6IH0lfASqqU/x0I03rbb9i8Id9MoPl35cdd5sP9Ya4PLKbd2BBMvZ9W8tYbV3HOgg
1HVx/po4UO4d2wRmOwbxOZyZBJw4DeQVaYz5oU7nJNn7AjDJjTgTg0Qg42NV1wZzXJaF9d1cF0u5
onIFKe64dWoQVIfOvZcW8WsaFb1azWFY3AR+iAqT+EVa00vb23SpKVe6Fbm/iBZrocQjkCh/k2Rq
OPpF4t4U/axo2401xrpGminjjdXDU65dFGD20tjgSwvUuLOsbyZL+FuOscFlHA7JXT1kmDZqqlVq
IIUDSjTyFLpToq7UkGXXdtJEu3xYKryAun+VpeV8WKnwLmqe8oMNd/59ysvoYxnqwqyADFnxhZs1
3X0cLkRJBFaIio0007zZtUV6jlwpU0hxRNhdg1CiXJGjHZyySA0fg+w8vVpUgMCtiox102dJ8a44
dYHaHyy6UCEZxqtusaIrV1Vk9ZESri/yJiKNvhITAD/lwx/fLKPLkCxQLfLAPnZwmyrTChT0rp1e
jm4a4zqqPeehMslMqRUyq81k8Eh7gi2ydYy54nwud0Oum4e2y2w60zYj7W6Iw2cPXvVWFw5HXS0p
iH3NurP1l8V/jb3Bi9e+nwzPi2MZn9TaTMPIGvD6LQEFqymmNZiS8aKWrfudiqZ6UhbStqK0KyyN
vO7rZogQ2gJbL7/FtgHjUdnRzdhk6tliB79xe5tidSmNsyZMMdz3dYarx24a56lv3RS7Sbukj01h
Y+KCmYVsRGIUWZqEgVVguF+VrQ5Vq5gOzoTUPrRFMVDVROKlFlX8pVsa65RW3vRBrGvxLW2Aw6dT
Q6R5QSrwtWmq8dZ2fD/aznGFBHIwTXuM3GT44mBue7SDNr+1G7e4lrO2DkWrTbdSyp0wugGGwxDa
N8MxJOtxtWQny5JrOxs2htxF6Hs+ylnThpduaert4gfzca6K4m0cqHccMZiryETiOvca/0gKN4aU
aXDnUy066zIyvQA8PZtrKy+bO9FOCl/FWffbRwj9IxIeiUZ0TiS8dY+EATdPs90KGrLVUr4tOiKt
y3daxuRJFu1EUCEUtdlBLwJid9lnEt9IRDRd+7DYCuNVYOdPXtpGx8EjLjxtiTKXFY/KGFr2JVWs
PBMJiJrjZGU7q4GcpmPVL+j6nGlyN1ZSzew7JbfdYT6WNK3/ENcRiuPKSs0jxC7vpavJ+zV8hGcX
Vtpej9O6LGaD0SiLkzcSHy3rVI+uX56yOMUSYQx1+lhlr0U3Y5wg33uTFHRh+PLTEAkwN4bhubew
5HuxP95kYvG6E0AkLKvgsJd824QuUh0V8fgdmnKkp5ABHStWWShDCHKKXU93/nTsazf7aNug4GZW
SXL0yCHkeSUzc2eKmLlG31DLZE31o5Q9IlBlzNNYNjz3Rai+dMSIkJ1sJiI/W9AmHJuz3DpVMi5u
WqK7eoB0mSHbXpHyE1jOIY/R+ndiQOJbiOZmGDnZcTZEm5TDkx4h2wTlD8+fkos8BuTMCY2VU6cx
mlGSzYGIjpCbQ47NwM+mS6MAnq24/9+IX/FvVBQlFxG5vPeWDvXj0g/YmTQIqecgG3yXhZMaZ1WU
SXUXhBzPE0/ou7Avq2+QmItNSQ31Wph+enELe4bubeX1es7mASh6TqqhNTE8Emm0mdNE3bVWi5Ao
iZPLGfVXz6DUgY4V2v3jwl6TMUOs473dFO6htuz+m6vj+N0dSVDcdg3AaQKxk0tyqjvyPTG/DlaX
/GirESn9oKHDrqvURx+s/B69JhEfei/HmpjjIskQqXSVc1f6DUIGy9PTKmmEy6SeF2EXwwZ7Kgja
89aJP44oc6aBcamdaMgqcgisAwtbvrd6m8W2Dpr7LsDSUXd+tymCuPpapkH/dS7lSIrBvJxERq+s
pFaaqafTSuHWHjHe2VWENhEiOmR2AXiNftb7nETTVc9b/9awV11JNQwxnaDEkEgOp/wqszJxu7Qx
KnDfQlVcimZ8KHLwwQil+vZg9c10myQt83jSd5nBOiURCYlJEI8RTO08pCE5sivlEYxKlwyomhda
zQeY4P5gFpTzfkqkJgkX4U6bqr7heSqCFRUO8/8ldzpcbdOc7h22hB0vTpbDtwlHNOdtbh2EqspX
/vphm804wnTZV5dz0SM788bm2qKDBanPnmg3DOa9Dwh1aB3L0muHGvKbrJFlkROdXAeu5kkIiiV8
XuKgehqdaXwUSVf8iC1n2mm6+3cJO8e975bzHgsubo7BxrBdabraKAbvu7IDW+RGZJkVlYoustap
DmXl+FCnonDnd6P3kPRILYiJJY5UYTeqaTXy+izU4l5UMNwe+im6LmtPHIZ5cb8GaRzQj/HUcmOc
XDyIcRIvUWYAb6lWDvtEC3m5jARHtbZCbud0DYtFJMuGx+/8BlmWl2yySrm7XrkcNepsOB8yp3y+
nCxULMnihpfJkhuxCat5Pp/dmT2zxLcP2ugC/7YtJrlp+hwRQE97A3+QVGgylsC6yYdquUAIC5Y4
yqx1XU32PiiV2JEIhQq0mJt9O/gJ4IGlm0hJtd2XKeHwPDAPuWmVt9yb6Pz6deFcXaihyajHGF+8
60ILNEIAeg/9mHpvjSbcVwOJNzivBk6mumrDTVTo8SvhKuwVQJJLs+9TwmW3I7FcOD5V126DsON7
Gkv7wgZORl0Zlz7ovnjGNUrRuAOVS06fFzbds3vOf6B5Lo6E7KV727hsPvFZZ1J05IXnWRB9t4uI
Cq5kivI1z/vgroylXhFjWomjXbrpZaaWRjLbMPDFEruf1sKo9Diyes0rqlESw/ohQ9dpi2XqL/LZ
cdJNqF3ry8xKs4klJI+xCgs0wtoSHzLLq/uKm/yloX0U3XeysRy8NHGPU8fNqjvfl/6TV1QcGqbW
119DY+Ps8M8RGR410U0bWFDYWB3OAguNa6ElRACyYbsmM6K9miNTsWbnpgGPrDPMpKHVzbcFDZVL
wuzVyQ9AIJUxb5jFn1orf7LvLZW2R1Vz2wmV9l/7SlDxjCqmMyjSpljXeZoelBj0PtNtwBkgE7Sr
gmq+duNBvzWy5BxmVUn9XCwe0rVmoIUQS4esd/AvKyNbptIas+Ic1upgEzNGhzauURmFtdDBFmyi
wDOb1+k3DjPTyWJCQHahBpJdmMT5IXMn+m7FoObSWattYzJrN9EnwkdVJcsVJQjMIq+cgnuqXdw+
qnHsaDd1XbkzXp/fl8MIA8CzsVl4efvBiZAWt8Wv0pL8dB/nbb1zRl/dTzQQnoQPx6nSFaYoGuaA
/N3oWthRA06b6HVT1tZOlF50ZZdDuc9FF74o5SQPCuDcJq/yAT+wxDQ+ReWl2/tYBnNRYyhvwuKW
SeTyyMHW0LyA0kFbnyOf4IUipiJnkM5JfupoZVbIoGVZp9s2ASlbVbl3y0lYIHx1/PBjTF1EVF1e
PVWzRY5FK6wf8eCWuzGox5M/xstFPCnnUNUVi+ASs5OXdClRl4ks2DI/GS4bA15cZyakZhlc90rM
lr50Bd2T2k6DPcsFLxfHfjqZoi5XTTSRYRrPepd1Srx2YRMx/8iqL07T9sfzw4mwuJhPQZlmNzQ/
gscJofV9EhhzN2fSPmXcvMvapFjsaaakSBr8Fv8pW027C3Xp3TkkEGKgmGN33StBXkucduQcO629
SWSk3uq6RjpWa/vJUyZkd6HJnM9WuOM4a47jPCLGzj0jj6qR0WYobNQtRcPu3CZp/M6Iku5B6qTI
mKpQn0VLxrsrlmK+mUl1fvPj0t5mRQlE14ka/942EvNoYcfuQYNHvFVxXt62OkB2Nhf1idxoVoyl
yJeDGrS/TfnJdZdTVfEreE9935dfjeXi6BJ+R+fFF6h2qq6STxPbBpnNP7N6ivxHPM/eFT0XwnBm
4T6lowM8Ymz6dzIRmvPgBhdqyRghjjVxjpQz17VZupNTjAtSxBRP4xJVt0M8j99lL5fH1s6Bs+WR
A6fCISusSbtmJ7yWUiSWhbV1lYvgKq/7+zJLAJVZMcSOxUXXR7v24FpN667KSYmjW9FqX2VLGB0V
K/3FlOTBbdNredC0IZG4D8XRG/S8MU6abRu3mQ5Z7FNLdnP9JXE7+ZUxXn49DMK7HOckuyT/K3/K
AlJpx6hXVySWEimZ+JH1ouZBvvJjzGwVyHB4mxgWlY+q0OociR6zTr/oOi2uF+7CsRri6EYvk7ut
yBK8KpsRKVVnmUcy7i2MoGfsWjHUt/Qz0RL5pISnZNSfzxGFHz1n6ZScesJAUZgOnfcgvGK4WRIG
EYzIk/rNWzi3WLYgcd1psfw49LeA+0aOmlaVk+NZj7vRiWj46Qo7eZKmV22a8+jFuRzJnHIhrAs5
eltRN8ixMgZ4zdbKZ6yigyivkyFiGBAX2LUSggoR/algS5kZvU9VGHIgh8r1QlKNehSGvvXGq5qe
JnKB9zGYK0jJUr7HwqmvumwuHoM5qF7MECw0/NMA5ZsFRH4909p+ILoXxl0y0bFed2XtwmNIClaX
JVuunWEgL2ouremGqh1fR9RxmOLM4wL2n5X66JcuQlto6Bv8FFb8R+qRf5ulgQDio2asm8aJ/q//
axoT22di/+81Js9vFYWf+VVf8vMn/pm54Yt/SNZtT8DZRajhIaf6Z+aG5/2DkAvfZ+TPEd45g7T/
qS+xbOcfgAa9MMTPEtjIU1Cl/FNgYkn+Qo6VHD5BtKGasNV/ojD5iYr9RWECRBbOIr1Mx4cYByDy
E3lptmRuunaYns4SWST6m1itPs72YH1hHbLTn9hKwe+WAO+v63kAch3HR3BzzhH/Ve3QsCGSidFP
T5UV07rM5btypoMh4I1O4kT89HAQRXJIrZ6E7fzKHsbneozPW+zyg+ns1i77GysMnjuFbbRlFD8W
+XPetF8hUzbAhcb9IORdzfHCSYIRIV3d70pDSeLZUwaHOkg3c2beBgYZTGbx9qYYK/KuvkZH9L2y
/PGyFSFS30B/C2wKpcav1IUscn0RDqIhKqR85esly1Yg4LKpzC4KSz1EofextFm2jmyEfG6f7lF0
1GvZQ+8AGkyI4wJLQMaCYdkST9RcPSMJthY69WW1GxVOyWgwz3Me3TrnEXwb2NvORXA2DQDPrLp2
NrKpDp7sUKRzuvCh81KChitdWGY15SOtUA8vSLnkIPshAxDh9RzZ9Ezs6SNx6lv6Cn/wUNifhDvn
W8nj69g22iQSZX66P34RrpjMgUI8u+NTGspnG5nnZMDZ+fPGDTFKTdgD7OFLWBy0/hN2lcf/V63O
zyuH6hw3HwAsFJ+v7IFYJz3AGp5Msa9xfrOLT+3XX97i279egd+0V7/7Kc5PqgqhJyolbVRJAG9/
f1JVJFMvDtKBLd/raJkzqKjDHF4L+qtV7Ep62uMXRszfmfTu3XD+4Yz5Qyz8Hik1Ioe5+lGHtKuy
At7RpLEUWYDnN3VGWlPSqPfMYezaN5AB2hk+omdNt7mXnOAAv/79B/lE5D9PfkLX920vcJQbSFaa
3z9I2I3Kd6xaPlYgtxSIpfjKIKw9u77Pgvc/XO13fej/v1rgurhEXeQa53v3y1NR2lNZdEghHtER
HPJ9kl4Au8I5c10gWE4fnCOq5F18S+dIYFgFVprvsou//x0+37m/PvD//AqfFGX9WA8ezTP5mBT+
JmMsCN//u5yyx76uH/7+Uv/y5Uq+WSFdlml5Xsk/f1zah3B3m7R9mj7GLfQA1NBnmsF8BVwBcfDf
X+2nFu731RpS9Fks57D0e1J8Wq2rKbaaOAfZMed2vLOjICEkzyTpOo3PeueiPLQNjMVhIXvE4+lS
yHcCDJD49ZMaVrRdx/e5ofmTlJdTIHbDwCFh0vFdOHf1IbKSDz35ydaditeBY/1d1zhi7Y++9wdn
6CfNG+8WnwOctWMjJVZheN4lfnlIOnQT2ZDPoEfsS7sqdi1Iub//qmz3XxcJn/vhc2fIgRAwUn+/
RlgHpV02un0iGDzbdByzStIPVp7q9yAbb3UcuRtFhenPzYPMu3QdTv49EVWPQ2jKA90JEqIVgrhp
8b/TnRFrsQDlOSfFFIPNcQasR9SGtzIYtyLR93Fv39WWRBPcOq+VqMye4/Ju1HBbmoB+SdpxmMOP
0LU/JN91T/Atg7Z4Q1gFSJ6gelfKeCeO7gn9OchSUVrv05leh1W55LLgOpRzesd49tHKipvM5LgR
ZU/cQqbDrfYzwHyOAp7ZtSdSNsSlDo3cke1aHwrVcNJRj2xl82nhOL/qJmjooggvkhjY3SCvrEXc
T83w4QTiyZ3wCiZAdYqheXDopcBO4NuR7fSsav9Jl1iIlKFrx1v2vR7xyhZ1W66ShSzSqAkObtxj
W5iCW0t5r3mPFM+ko7vv0BmRQI7iuSOUuXHqd99PQfu4NTBYlQHoTqe9xaSagVboQzcoTiZyh1U8
WVCUnLo7VGcTfHd0S34Jzh5rHcrq3nLGa2msu7lpr3tffKF4fnGJF94X3BebPKywquWuYPZ79KLA
/d72eG9U+hyHBCfG1SZ0pm+5QZIv5zcPFcCq67vrrl+u+slnk7deF6GL2zHL9m2tn9Ns+LAYC+1c
43ib1p7LrUA15Q4Az7t2eoxkIy6CtsJ824uXPi6f7Ug9U/SodWcn7sFrvbuugJ89NgwvO53AA82K
77m08s3o6XgTpWH1h0Xj84LMu8YG7RKrZjtomT+/a6mg/5J7S/2UHfQBQcmeSKaDwLf1hxfu/D59
Wpso6GR43o8RB36mwbqjWozOW7qwWO7K+xHYD130x59giR3GOu/+Dxf8XxaR3y74aZlPs1JknGqr
J3nR4S/PIYZZW3nLYGU1bxiGVcD8/nDJT77Rc1FAiw7BN1pRYNzky/y+qJB3Yoe98fKnpfTFiabz
eXJQZ++D1h6lSEnk4jjkSC8YmQSxOVRR9hr1E8doJ2ecFqPA1lXNYDMmjqAMvtcZHeCFIcXSxelX
4agT4NFb8k8ARAWBxhGUWRdDEFNU5Qi1VnKyuit3LLL1PPCGjeo6rrrXwdZHo4qnsi8e6yS5rFx/
k8ruQZSBQT5IBVl1Y06gkuuvHTRuG3LI6RqE/V2moCn6I+PToQn00zJATIr7ZZdLN/pKYPxDmM5f
vEKYR0eDY5/UWyGTaz1zWqj1Fc/B1naK5wl56CrwqKSjObRpSLNEiPHMlpGAYGrthyTwLRBpCgEw
KJX3aYyBkiGVtw9rDeZMtC/keUFlQWSbDVdVMl0sUIxaQUC3N7SHsWIePYjwtu+rR6K1UlrpnHkd
k12hc8WeMwUP3eBlN/YS7QbhP5GTTPhcS/ikbC7JcdmNOcibCKUk+RjeRdfrBXtrMK+16q9Y4UcE
H5JN0otJiqox7zgjcmM7m+4qqe5UjSUJocB9SNdyG5fWQ+kinQkz615Y9d6KJZ2toRG39Ku6ncpm
GgGIXGlOZxwCsupxcTvQsXTx/Lgj1Q6vXdKmuxKPbdO0rLRuUe2roiPMk1P8Cl+yRQ4dbVfCE+Qu
pw39uhA7v8pFCYInAG6kE79F2x28Z7L+UQTNa3zeXNqyuM+KzrszS60PsyOXjVQptDJWpSyyn4fG
B7NZ5mR39AvHimLGmWpovtkIDkkLQ3uwWgxeqLYvr2XTB7u/f38+aezPbw+JHrSqhZAAyN1PJXWR
uwVD+TB90ll9RXt+2zIzaEYkk/QTacoZBPB/f0X7d3DJzxcWIwbnaPq5nG4/r35oKkRRj376NF/K
NbhI2H3qgCVyxwr4h7LzE/P8fC2WWOlxomadJcvmU3U2jGiNrdyKn4gK3DPneCqf0pO4TQ8YJa+9
vdybY13/YXX/Xw7wv13U+eRbKKNYjy3x3E84oC/O8If8AmYC3jAPt2u/F39IIfiXUx/F9c9uBa0M
yjeqq99XQO3pKnNRqT72Ir6LpdgXuAgGKpxBvXrzN+3V7+VyZek/wQQ+b2M/r0sSDHU2ge7/0qiw
3H7KTZ86j6PMXyqgkcF4H5ItRy7oarEmUmmaE7yRPxSq//L1ni9LowJzyjlKDDD+7x8XydxoiVrZ
jzlxOJvgssDAqw7RTm8hQAO5uvjTUyTV+S34dSP9eXzBXEffyMaW8jkNSiymcEnvlI81BPVW5T8a
G81WEBF6WHbn2YgbIQHAIGz/N2fntRw3smXRL0IEvHkFytJTLIrmBSFKIjyQcAnz9bOgmJkgixWs
O9Nxn666hQKQSHPO3mtPzOyCtmCF6JbiE5CxdvwpnWnrKkDpvP5CKQs0XqO2Eb1LtCOe0io3rowl
xaOjmULKoMqWN6cWQXc8pB1heGm2IVw93NoxVQQkcshWc485S2JK7kwdo2fV3+VRtVeUZBNS++a8
t6bucI10GyAY6wVdcv05zfKFBox6675ARJ1VsmCExMrKLLxojZAOVQXlVdoEJdWWHHgg1pYyCS+V
Mtu2hv4oppi2T9mXN6GTQwXU7jyt2LlxfF2gu2IbH1HHRfhvzNbP3CgTv+mLnUWGih915kNsFyTo
9ehaSzgEkZPgLaniX3XOoTspUzTZWXlhZ2wNOyrvS6XiOh+AgAgX4FZLNaVrve5SqNNO9AhIYhER
aKkL9nX6TKNJ6OWuadnwqlSFfMT0v2OqTftU6HeIKwLPATTm2bMT6Gr1VKTwZuashamQ029DQaST
aGMOW8rYdzOBI/7c1XDEjSZoCeOwTKxcrhomT1HuNHRTEp4+8rVtYmBBbYr+dxo77Y++LvGRImpn
G83AoIW9wRaC6zBU/xbzP+FxcZ05NeBb/jM97gGXVUh8e8FxosimVToVrzX9Fl/vtIOZzxtV8ayr
LoS8EtsPEWeLOxtBaIk4k5NKxEaCoaF0/bgaexCpIbq+nXCU+E9opdAQVbLrTZpUgVlo+HT76lEv
7R9j0yFSGtT2kTmj2GeE6/npMJhb0csrhvSbZsfzOmmpZA3lUGwo4D2XESDUKQVOZ9JHFjTKy4SW
HNm9Mqi08levoT8m32eLMfqXSbFwWJretIKe9SYBtG4PBMJ4HsyVAcaw90NLkgWSmVT0g8LrLudM
F6UJh7t268zLGAYIg2bOrwW6pdFoEUkNs+U3cXglzcpkzo4uDFk+WyjeAyVlvdd14xpD3j6t7WvL
JGWo1Zfd3czHJuiDBZ3a7kaRbPU+IfiSlpYyGDtVpW7koSeBjEhtqLZ/KVPxgEtJQ4WZvlCDuh1b
Wh9dDoNUwDwIORNk7bss1LWmdNAjkxxxullfla3Y1+GFat7ESAcMJb5PyVyy7R6AsV0jIhwL9E4Y
oPZWDeWu89pFAUDznOa2oM0ez8BPLfPMSnRy2iICyVwskyZFwc8zpRnNM+KUkmmrd/xcsjHGvkcG
3WPSPfVmcW5iXnb3X2ZJagj/U2c62ktYJeXHbORyHYAhkrv+9BbQ0SzQf6MaAGVZAQrEekQCxPc7
iuNTxzI7U0rFlknpXiW/6/NtZmqW6XrragdVIdbc1hQK16yC31+EIv7Xu3OXvoDpgCUzHf3zVbSw
KyI52BpVNGMj79obZD1Enq2bdXYA/+TX9fq//b+fzKcfC57H9RJuzFZVy6BJsQTL/aunfKjJ5JIt
qd2y0oVVviuHd73X90mvn3lvx1vA46scHdoiDh4k6nEVfWKebJKtFbkbB528Ja+r7seMseH7R3li
nNiqpgOUszm46d7RsJRoPxXVmLVDXeqkZMREAUhAubTjdlranDkEn3yGHy529Nqo2WmKG2raoS0N
avvltC0T9YrO/I/vb+rkdbCMLidtHfPZ0a5ENurgySTWDpP+0hrCD404SJXmzKP7d5o9+sZsUyOP
i3QXkoSOkUKi79Os5dB2cFGR0kB03myOlb7mWvJiymhqzlRq6gkKR+WEDzQYb9mibdKMrrZaENA5
WeUlW8hVbc7wT4CDxWPh4/u8COdahcSJv+j75/JlC74ML7ZqhgeYgP7AcRFitHGfzSinD+qFum6k
r677v+4qerUhhSkXBifSS3XnntkTn9ia0rhVsQ0TeIRe/+ht0BuvJqdy50PatMw6edOtapE+DNYC
9c+ScuX0ggUyve6q7MyAO3HpxW7ucO7gjKMe7xUTU04mwl0WcGgMxYW7r8BoNdv23HM9MR85jDQX
vhTb0i+777QZqyE3cu1A/1igNRqAGzkALyziW0WOVr8v8zgYPJwRrV50KyW1Hodo4giNDr6zSWmP
XPn3+5d94iMgJk5fGkFYsszj0num5n2oq3wEmXKlKbe9x27jzJvVTyxqXIPSGTUf0rLUo9kjMWeL
PMVsmYdVjB4X1h3qnBcblGG0jfw4UAP3elwtsProGgTdfNG9C9sv9kvskgqJ9YxJ/dQtm5T9LeAD
DLalm/yxbo6q26qIyJsPonmOQzAgGAJn5dzic9zY4yMii9Vhx8HKQx7P0XieUlcf2LjOhwhRSlxi
N3AqVHlUkyJ/aMIBRTc560nI9p0EmXfXE2fJkafGG7UCFj7gBwy8o+fuoGuIrNmdDuY95EgiDyTg
i2C8z4D62JtpZy3FnDPT3ZdawXLfHy96NHtnsCoHu/l30X9ok+saxGzoL7QO7/D92NVOLEtsH3Sm
8GU/QfLR0ZtE8BUOmT0d4qSoqcDlD61HECOh4NStHAQelkYHIUrBPWrxplURgmTSmNGmhzc0Ht8Z
CuGG2hkqSHGm83lqzH/8acsS/mEj0DQu5h7FmQ7DBGIabmY1POlin0sngDzw/XM4eS2NLiEHe1rJ
x/VUrzYE6pdpOnTVeEnO2C1dpyukNdeDFmJTI7/i/3w96tMW4okF3aEeEwlxMeA5HOTE9gNvn2rb
B6cmR5WT3WtOi36ltgTYf3/JE2/aVZmkeMec5/VjxUOUa80oSn06zGrkrgbk76gZFWBtAnSSiQ/v
+8udeKIuK4LFlIWQDzPJ57dHYHyJaaOaDuz6L9M23VBLwBSkTODGx4xcYHM+M5ZPrEGIW/hGDUNn
srSOGm2qpSOnipWRNajbl5tuN2yWNegsEejEnPDpOsuffxiXuVeV2KS5TuhQiqG++Zisi8DCfvgP
zly95FQS9t8/zVNzAk9yGZkwLWjvHj1OJNNRYinOeFiYdUtCX/0X+/ze3uhv5651arFxob0YcJbp
jtIW/XyDYFbspBPWeOjZJROFBjstHVPo1ukSTBRr29KOt0JTHzlAA1IdTWxf3XtY4ILRmBc4gKZv
c5FH64i0V9sw0yDCoLUZsw6ScqJlm9LsD0kbptRC5nEVIlXt2OFfSpwXT3rSnouePTXysdCqAEC9
JWvyaBJv9WiOtNRSDwz8Nd2an3mjHpy5gE5rR0//jxfFbtiE7Wnzz7GQyZFqj11NVw9lE6p+FeV/
jRKXaGLCV3AdSfak4/1BALApUeZTOotJlgPBceZXnFigCTK3ib3ktLEc3j6/Qimlhga1VQ+TWyFt
SO1bLWrJ59ZmwGxeTIhq3XvqqqfG46ty7sFkSC1I6Wb4o2eQsuSWNeapVMT3aF3dcyv7qU/IsVV6
dAh2OA4djbAhMeK2zKz5sMCuFwRi8koy8QvJUM8NchAF59+Z2e/USRZ60f9e0juqT+NYGiKZckm4
i0E1rhas6m9z4RxqAciilfp2FgZ95i6Pj3xxpboVUvf5IHO3v4sYMPgreqRtnXwyRf+kj7EFWA8U
oZsbm0ZtsdQLGL+1UP5iGtMu24EgDFQ/L1SdLyaBSw6Git/okuAzadwpbt1iQreJQsffYZjRa7k4
JekIGD42kMe07g5TqqzHZAaQIjEw6EbpbGSb39cObrDvx9zpu2Xnp3Py8cyFYPVxWmz0EM9/q82H
SdtNhH8gIPj+Av/+hqNjIN8v39TSRdG/9FCcuHdbUczjoRAZvLsMeGDf9sRDjVMVYADfOVbfk1yO
5Atnh9yYmfE4z1X26KZ0L2OHTlrZ2J4ftQr8vdS7qp2YBBo5qNeIcH9VZr8ph5KApTEWG2VKHJ+p
SQJp0c9MEsePCiCXS3MGxSPdC5asowlpbpwINUU6HuqkCkLiZ2LtbOVG53F/fFjH11j+/MMqVSzQ
42rMx0Nk2Y8z8mFEBXuF2rRo8XJWlKhqSPLTU+RlQW11N005XHz/vpYl6csv0F1wYeycNee4DYU7
jj+RxD2ERnI7o2HUVGLNbLFyJ6C0HNa/vxzP7cQF6Y2QZK9rbKm+9Nh02ZvpoA+H1tWvO4n8w4gV
zy96+rsDB7S1IZw30WKdMWyaArqTufiXBOk6pQp9nmPIRQgAwo8n5XFsXO3GbEIay15BL7WoNlZS
31lSV1eOHhnbKZyHh9HVnEDTQA30jneTj7UWqC4hTEMd3pQJbsDaSyC/hnV53TRNurZDoiETDyOP
EekQd21WVeH1v1U93qe9vOwH+zdLxi1iHDOIzRaNdK04NwJekl8ZPDKa0IS2ufm+L8afPbUXspzc
x9qQ+trDFEhrAyCSk2g/IV4J384Apmlz8cQu+qcBMsGfLaVYpXIgZTDqdrku1SCs0/euraZdaYRk
6bnZs5ni5pid+lYYOjEpCBACt25+qU30x7KSjTXJh8kSNjFeBbQGy3gbBAwnqyGpc57B7eYdM5VO
vBt50c9Y7n6qcoKUUlIgAhPT+raa/00N5UIxtBfb4L9ovPZNz1FsyobslyEh1UqxsHlLhqpC6ydI
6PJvvDFzV4kzvg+NeCl0aNYQvVZlPD1wILERNdivmOWmAIfe1dziFtSgAo0qBdjZHV6MgZ1Jk4mr
qFLBXIpYBjghejx/YgqyGOJpW8HpsvQLM5upLFh/Sk990fBzLEoEsbPxu2/UMn7qLO0mb/tmn3Yt
+FBvujb75BnsyXsJkQHEJskgSjrtu3K+gWLXwGuaOjIHHWsPXCYqfTyHoJtlu5cuwlpnymt/Usx3
Q3Z/v/8ijjcBTAEeCj163O5yvDvegid5PMd17MpDhK0Yra9+jTa+XVp5f76/0In5jM2O67HbUJn/
j6s/eFXjESyMPOjxhSQcVVWrc8v3icmEOzCYKy3P4KR6tLoMVIG11jO6Q1f3c6CbQxgMhX0dhyYf
mWHTX1MUzKjLa3XmMFljTQEtlxHIh7u/2pgW3f2Rthyen2y4yxmi5JBO4+33D+JLmxYfIrV4OFn2
Uvqz/v35h1l3jEavzKXs/+0yjH+ZIcU1AF+fzd8mvtDP1IWOq9jL5UwDLgmFkgUAebSQWJ3Vhght
2wNZ7JeFaVeB08tbaeB2bxvlXsJg9ONEnJnYT97lIqldDgm682VgZU7fV3rkthxG7K12RYAdDQ8J
l55lZOutzspNjwtBy21+vN5RJaDFoTvrptUeStd+MwXxz3VOrQ0IKZw9x4dsYF9rzSBXQiPHLnOS
t06jCh2lUApCp2J9dYfuQthaBzfdIpxmNOPHShrTqk6HXwmEsXPD1TzxkzHL8YRc29GBOR4dRicn
ttR6KpuDlw79djTYaDR5jFzTrK4s0E++Qd0YYPr4bPZOim+Qg5BbQ7Ip1HDPdpHEKHPACO6Oj+x4
CP+rx1+Jp2S3naNvWshKG9R0JE9TdcP45QZz3L9XMT3sIQt/OKOcVqFl/7Tq6Lpc7lPUrrVygC5c
cBoBGB7O71U40umOBzI6saw+ijIh+swx5S7KxKPdDzjmbYwBDhguAA4lSt6keVTGqPaBHFxgMrG3
bZu/G2FJfFYYPrez1HypaM/94L7IejCvu3YBVbihb3njvTFNlwqir/UMpJCdGtj2KCTENF/UrGOh
sRsLQ/Das87ZpGycoE9HHoR4aqJyH+tsY9Mu+kXF4i7MsoemtC5dOb9bDES/7s13VTezYKoxfNmp
fu3o4onu9I2aCkhbrnqwEduG4S3fZ0XK7vDkiZHmdzLc5lGH6zBG02lCH/HNZrR9rWqfDYmDQfXC
YuumTbLWvWgK4FrWa1NIsnmUUVvDW6NlbNh/MkHEXgwK2SwKIHIm0QO52SwcaNJUW84/MBjG29Rg
DWRdC2BKlNukn9JN7uGQTF3UT1bpXfWEPNtuo/DcceuWEXu2pC5cosMsYmY1259Fg6qgHmbSE4Bw
aPPyg3ngozcQtByF2ygjfBhaUnrRu6ELl1VV97rOtvfMLPd1o0XPhz4MLYZlAjqueBvGaIaz0Qt6
noiTfUF2i7231sDS/4NEieOyDh8/nwIqc0rrOnXYozkuRRSnCv45pHuiFXbNzvqHXz6nd/mioF+u
w+QNe9fEFmQd17TpybduaObi39T9L1xqC/3QX8JKss3ZRsby/X/eHH+6mnN0HM1ifRCIQwRTqITl
bBNc56NH+3c5A7oWSVtnXtrXRfrzFY+eo5Blm/VpKSiPDT+XUzdBBCQ8hkSHQNY74C6FjVCcOemc
enkfHupx/1hP3SJUkNnTB4t2xq67XCRv3fZcyepLeezo5R1Pt2B+XL13uDliQ6j9zQsQ/l+aFLDq
1ZkH+XVbtTxIxiTqOtX4svphn3ZF3zBQvJ5N74pcn4uSRQhkW0BqLql2/Q5zf04g8ZkLe8eFrOUu
acajycK15mD3+Hymi2MRR8rciEOiGsoqN9LXXoMiOtjiAZn9czq2VOcpNK0wpCGx0uNnTS0IWi2q
FIOZ6u0KWydEroBv4vXzvWyqB0OZSRFCTUSNTkHsCiY2D2USNPoAEtDd5qO1VccIfpF5UBwU781U
+GDCnJ3Uxwdby5RtCswEc3qLS8OEl+o8gru7mZTpb15T365w2g6Jw1kjfjQjlgg99e7EhB53lvG7
rWePkzffdTBbcS1cjUr67GXyZzeaN3ri/ECaeutp0/PgITaF8wKRtto4in1rpjZhwKF5HTapsYvj
ksxzGd6bpv1j6PWrIZ4Q/HrmM4gSgJ8qEL0G0r8qkO84P6N4fMFN9UNo8x6x+LttTz9FDbWmc5Mr
s3TTtZOVwBb6aOBe5/c0CbfjyMa2Qm9oDNoDZr/rfm5vQI4GQzvRXM5/TQP+QWFdyhaHhzG+JU31
G0LjDj+wtWqLdOtFHKRmXf/jisiGFrqETWqF5lfxSBKqwAjfCeOuinOb/HUMe83YYvWSbBMyj1Wv
JRsExkPgLL/abRERqKXxmAMiacLY8b1RuTVV8e60EUkJABzzoct4ja29zjWNw7fDOqsQeN7hKUid
Zj3pbBIgHWwpmrB91nKHSAHVW0+F/VICt4KgONw3o74LE7I/ZCFfdf5onZmgYN3cekxH6we/8Kch
+YvZe8qAKKPr0jTvIYBwC+n01nlCWVW4GlF6aciLI73YNEWUr2qvbx+ko/SrtkUzmIeVfo0AAxa4
4vzURq8jmVjDNt5ErO7DTER3r/wcDQyRblVyvDaIr6Jqmq9TLS4f+ekEqLOgBqFdTQF+OWC8Xkb0
IhyCNR52Ulm74q9hoWwbTSJYS9YbkrhFGcxa7hIX2WQbG3W879Su81va46VX2iQOyRxH/KjLM83y
E5+xRT4c7WJEurhrj/aGqWjjFF1bfTC72PMt2H6mB3XCc7epCgTqzKxxYt5fnL3sRvnf1/VTavBK
HPwJhzk0d1WDOlsrrxJ1q5P60PTVQ22GG3BRAerBH0Zbx36dZbdDUv80rPbHmd9yYtVzLIufYdHO
1fhRnycwRPmxBptFHKYhWTcGGbWNSj3T2TdKiBkAEkEF/A0Zpd+3ui9KuLwp1LPq1/e/4+QL+PBI
lv3Nh1NaKNphxsFUH4wsu0z6/GlSl0yF2MVSZZ6RLJxYAT89/qOXPY9ikjCd6oOYnvIhDixAWH1G
GLdrYY7dDY25oeW/+f4Gv7R1WSk+XXUZFB/usC6hVCVlXR+yStzVc3aYlJ4MnGxvma+RSeOhymCR
Jcy6M0SJoYNmrcKxMrvyVZjaa6I5Px3XO6MaOPfYj5YvaZRp76r8KG+Ygkhgfvb4YreFceYUfnLE
c2KEJW7RhvlS9+iT2LWcsj44ur6bFOcSUtH99w/4X4n2aP9mcbCjr7loIL74LTtZqRmQm5oOxrDG
Nzvvh3jXoLq55+Sy0n4aF/0BUO0uvFkilqkEgvCx9t//iFND6+NvWJ73h5csJNuTSktrUFMdpyJ7
H7pu5SsZVCZP3ZiKha0cOIqp1me+n6/FGMtiD7LIAg26asdb5VhTkBmptjg0qvdTmOTxOOmbpluU
uaTD4p6c2bue2HF9vN7xZjnvU5einsfWvEUIyObnj9p0e8/Iz6kCTx0CbJ15Ek8I44Y68udHmnpS
Y+lniBot+cTesLNa9RrEEeVeWkZ9TIE18idUpFWnXJXjYiWOz+wvv7Q5+HZZHVzIBEBaaPYefSa2
M9SyVEJxyGZ4WrKR+P5JoovUW+kCU5+TYaXgchelc+9Mw55gipte69+JEbic5BT0ERKzZriZKBHT
5Rv2IE02wiZrEh7wNCmbKjFv48ZZQ7D8+f2APDEuaFHjOWHLjzbrWHo7iEbXWW/EIY9hlCxft0o+
mieu+I1BVJ3pIp4YFZ+udjSLy97ScpDKLCaKt441CEnzplL/fH9LJ+Ysmk02VmcwA8aXU2GFcBjf
WMfQE0t6ZkEZFRUMjSfdOzPIz1zpeJCDbo0rq+ZQHTXAVvI/Hkaxnmp/beVnrnSqfrdALzi+eGgF
KVh+HuWxrhSlNszVoZnwHscmflCxklWzDkdBWSPbJjN0v0lZiYR0qpBwvQzwTKWd+R0n7njxYXms
VM5SJTM+/wwPpmDkjF7OZ03KRN0GRv8zaef91J6ZKE+MFMQTnsVU7aqLE/vzhcpQ66IOxtShkt1V
abSk2S4ZHdq5rdYXUxJyc1UF1IDhm94WhYTPF6qaYhiquUhRYGJ2MFotp7terXv1ItHLjQZDyG+i
4q2VSDNzixpOUhmcGZWiuaqopRXl7PpdPfxwilj1ndl1d3R9eAUKHhhg2ShLnN+EBYSbMpzNlzZJ
f5tFaq0yG8OFTEt3K5fQmKnz7qyERFcli1dUqy902d8WjZqBbYrdlZs4sS+AZWySoW0Cacptqcw3
WUzH1lCTx1GE15E57xJFp16ZWg8ZQSk+1bY9SF+bzgUOwMIxX/WhiFaqxadtZ530ocMW/hgOIMea
kDB7tZsfLD0r9kIBY9+BWF+lCmC1kJJ9UDp99BsjQY3RkgPX7VJCm+PIC6pi+GHMar7XuhSZhDnc
cgwEJdSXI22u/kIvrKuh0zlki3mTaBxiY+dqNMcnTQtvTFk3pC6HDQcMXQRGKskuK2YLAr/6lzrS
T9ub8aFEm6gziJ3ETOIzPl/haP4YYcJtuzzOwPuFt44RXnr2Vapf1Zz6iEWT3ZbW2bRLRPuKshe0
ZDXe0+97Kczs7fsZ5+skaqu2xb5ikRAjeV7+/MOqHqVObXi9lx285n45ollq5zfyF5wAjs7N+vuL
0QfirzvayDh0EOhIYyZGd3h0ObO08TakXXVQB7DsQztTfLL01ygk3VItIJBB5myn6QFk9VWqydc2
034NIyRyJW9/dY73CGmOKFpBA7IoHmYbTK26wMITZShIJl5g2c1z2RssnWFtr3QNwo4sRnLNi+ou
bIYr/BPJrVXIdI1f/ZfNkY3kRuQQsoKHG5r48A0k2wuE3EwJsFQUbF7LNsAkOuWfBzUsANto0L5W
0urv9DS+LyZ6Xp1L1P3wUPQzpdJuyC9zKLIr4ajEz/Tdr3mqLw23ibf8zU6gxvZbbWCZGawZ/+co
f2QszlelqFu8LARb2bLmUOrpwKAtIlpMRXkPpQDn47m3VBThuA1ZQAtq32WNfSHl5Aak4PYr6C0P
uMKQXoQ1vd4a2xLLuuoP0/wWh8U+Du1dbJGQO4wAF3RiiWD/TGuNaAki4d2gVoH82MK8JHNjx8eV
rSvqeETCkgWiqgtKqIovVPCMa7MdwqvKVH4psQkv2qiVzTR6gYrQb9NXE8WLCDcWfmIVhQiDaZxh
JwDdQz4szGQtquGvbUU4m51u4WLHQSfTG/5NMv004ybU+x91i3ZL7ZI3JzVILyQ5EzZv53tqA/oH
y8NmMEyUKa35t5POfZ2rBuC3vCVrFfpbVniPROcg88m0p0SdZEDbPL4wDMXd55G4nfq42EtZ9UGo
awdQjck2BIdDlKHxOrSOzeKb35HAFK/kVHtry1uC6/L0tsZzsBkmJ1qlkMbWi6bNr6sFqDulDRJh
kek7+mSE+ybmX3xf68KK63WfqOTyDBrRG7rx4kgSpJoUwcDsEA8la3fwzT51fHd2bpJU9CuMez9m
eyoxKOpu0FqU0eDrLnkKu7kUd1FHYbqonohhwOPWNE9lN78QRJ36LrJSBHFkjYfx77HoHyuzwk89
gF2o64EWfe24AC+BeFLiJganTi4m4il8j/aNP8wMPy+BkjfHZI/A67xLm/lGlMC2q+IBdfLabFI0
PpkOa64biUrNZpJ/xK2jsCpIehSKokB1TvdxQnaPYcrxZmipQqGqzWKysjxOoqNuPkwxlutGKd1N
bZkzwciEI1Tu72iKdi2aNVW2Gv7v5gZE341psWNQS3pYnsG3VZjFfCcH8H9mbl6gstmN0q72tQUH
0ZnH0e8RkdEikxve99+Z3krREgbs5tkUAOKQ/liqvwtrkT3J15EDF5qGLA83rUnok1C6Ow80tU+G
gLVp4mRaDZYLQdIuo2Cc1TvPMNdWjJuvswcaKkD4Moq3xHDhpqQcCiArS0iTd8I/3pBHwRzxGKTI
zFUVsnVu21U8RONV1yrNhWydV2qIVwSbQWiMr9jmv1hNo+2yrCDewBuJQE/m2Frn4xLJqXjXWaiY
mEmml0SZ9rmS3Ssq35QBL3+ljZO184aCFWZu9S2cEmXrpJChexyBqdeuSxJPIvJwaCL+dSia4c24
VKU1rvNFsZAbjcYOv02fbQz428ERCsT54d6OGvYWHULaIv0ZgojwC7o8u6Zr8nWlIg6LOyN/SpZl
ujE28+hdaD1eEIyswBxT4lky2DzRxHxlmK+lVz5a3H0FjS+QurL1ZiaUUjHKTVhV+ntkuNBGTfCY
VKQvheW9FPTufDETaTIm8r5PsQgadMq2pt3flkAwflXYJIKSPQdJgLOzykNFrlEaynuz0f4WsYAt
nAwPFD32MifV2ipiEolBXG8AV7UBoIc8IEThhTmLKh90Cl9okb5iVCOz8aJ9bCKu0XPtysViuU7m
8kn2Hl9cXVirhNQHv2noYwiP0QTx8SFUxE3tUNdVCi6mteKCnJY6AG5yQdTTwWhws4k+Zr5bPFmh
K+6MdnpTW/OPqhVKAPxarkxWRD+j5L8q6+jRm2EuhyExbti/Pd4tPWi0KRXzPEVSD/Y/a5795oJc
LSYrXIeehU9JnY21Usc20dausc51HNS4fItVkTUX+Yw/w3H6Z4IdKkZGnxA9RDrUaIMZd4s7MwPa
W1YJn37a3HW2tY2sYjdl7a1rMH1lXaWjZunSddE3qGV05ykk1ykiv3PSqutpaJ/bJByCdAGGf793
0E/UWT5tHY7a8gMfrBobbXUwCBERYbvJBcKhjKMlYTWXonOu0zy575PiAcJMIJt/rYUt+Ws867ba
zDU6PZhRY7UtXFi+2m/m6iBLiL1LqYs6hnmLpujMmePUCZ8fjYIEPwd+mmOTVN0XdETruqINpvym
0Ki9mS9ekODkllCeA4bdmVLRF+Up53kHUqKFURMTv+kd77Ay5gxpcYRMZbxOUwSFEe0ho91oOdQ+
Ga47oPwN+A3Gib9wl8aY4DC9DTjIbL9/Zf/sHJ93e2wuF3kyh3QN1OLRb8mRBFHbFzklIxiCvvNb
HBAEBdm1ZNfn14kPSdm4MNaCDHnj8P3Fv4pVlo0tihG0SIDbj3ea4FXHJh5ijnsakQ3RG5xhnMD3
ZsEZ1/0RhcPm++udPI19vODR+CxdwvRw4eWHjDwz+ebZ3UUdRWuFKYLOPFAAZuFohsw2ndlVfz1v
ft7CL3/+YQsvwzlrMvJQDxEqNYwKnI3GYG7aM5c5/TY/HBWWA/aH60w9VGnQYxk6Utu3E7TC5oua
3YWWtcl7Wkwyo2UU/3Fqa1oXMSceGE+ERRCyXnukcjR+PsIEVNszFaxTt+/oWDXhitK7P27GghwM
Z1j02QGLMoSpaVWICgiCPDP/nHy/yEoNC6AUHsvjboKFajF3DSs7aEO57uZpb/Q5bakxUBDN5Pc6
Co4pfVJzeaYmdKJ+YlNGcDQT5t5y7WVi/PDcZzFnHhFkZMJN8LSFzZrIZ12n07Zgy9mM8iktMogg
8d7WCDEn/S3S5RPBF2cqYKe+KAcRvaNSJfS+SCOGCSCIrVdU9x1N+IpQ16PQKBpx9AWwlcevvamf
m0GWezueQRZ4DiwvamJfZjOWsUKatJ4P2tSstQ7Wi0xWBHOtolq+zkb2Qh4dHKThauzCK+CVv2av
vI9mC8lOf278L3WbL7+FbfRSKTVQtR99Z7YmFW/WhvQQhmS2E8flG2NxPQzDumostlrVb5SpbBzi
nVLBv+9fzkwwJ54FxR4bgzxYP1rzR3WlsBg6xYmG7BDv5Wpal6vowiOHIBhJmgdD+pg/nvMUfD2t
25+uqH8eeQR4dsgAZcbq1e3brb3v1vHuP0AILdHRx4/W1Ck/EEe8uDSOv+EyMrQmm/i2SER4cIvx
3mkWxL1zMwiHyAr0aV6eI5U1f7lJiLwRazCV6XoLzHrddN5FjmDLaqHJ1vrlaCSvYyZyINfhb/Bh
QTyIC9sq/yTIxaioQ84piElM+5bgp6raldD1bbN/17PsPUsM0gXi8A70+BVa832h1GtCGW870mw5
XRnWpSEHuZ7s5p7kmZfCnWEtuO4rqr4HqbZLNkTl1xQYSyIkCulu4w6cjdSz20rI92xor5s530kn
ea05BvuYaWLoHyB1CiUZNk1FBVSByrgB1fHQTmyizLLc6XPL/z0mP0Dqzb47KpyKnPhuRFHm94p7
O5j9grgp30adnSsUNuEPafPuEcYQdOB3KfKZVD2BXs4DmJkQLl9d1AdFL+5F2j9beX/v6cWTHIsf
owGiDdLMrsjim6xp/5SZ+2oqxUudaApF24pU2Lx4AEpjrSRBS+uoHulrT5zMBo4VVYLkorbLP7TG
D3RR6p2VWxXVlfjGjL3XRmsfRk2+e7HAHv88Jtavxs6soKpQJc8VBPp6btUN2X8bqwYfNedX82Q0
z8ThuWt7IGbNc5NLNVb2fU9KWDznViAat90Z/0XaeSVHjmVpeitl9Y4aaNHW1Q+AS7pThZMM8QJj
MBjQWmNTs4jZ2HyIzq4g4Z5EVfVLpoWR9OtXn3vOL4ThEAXULvBwGw4ZbISNK5i8VCKEv9FBf0mx
/bNLWCl2kCQ3Ip47E2QARpspfQm6oORdFaqooZmhY7iAP3I1/hmFwokwcnDIWTf24IU3bSp9G8fw
2InhyBAn14MP+QWFzBsefy9VHe31vr9WagMMniWFexKYzzDgzY2I8yXOGogEae6jiqmXqnTUQLvs
p6wEX2K/Ljg3yn4TGOMhkwhPPZwmZJ2HY6sJ0UYRtFvf8m7CgcRip9+WsvWSmn2yCWoTHxdD+dHH
qrVw4V3a/Ar4NCj+kzzGnFARD+hLeHXwe/P/k0i4C8cqeULo3TApKIHN2wkqpIFSMNXA+yZ+IxSZ
HZ6GG2md3S6RKS91iYOTSsQkY3gG624SQuZA8ENO0Am3BQNiU+3rRTGrCwc1t6QMEl4FCy/P2ZOx
WLGqkb8/Qf61ccyKeKwt3AXnQY8hojgDKBow9vnklCJ4XNg+/kO9GTfyutiWn0mpTBq86mYChQWr
8BqVnIVWz8cPpxZ0YFBWJgJiyt7fBxHCfHVeu9aplHsNZBdQqHioNnIl85BJ25MaF0R5OE/6MvTu
QsxvQw/NMqPHEAULOrIHORlvlcglDlJlp05ktQLFw3TaEh9/1/OvOolhUDXGG+qChIGW6m1QZKN1
EnT0KPDJJRcw8ODrFHZiCiBsyuecNA+cllia5tJInQOykemWZVQEuMyUM0UOr8T9VSCjeqqF6BgV
Y+/otfnVFFqf1GyM6FT6XBmlZmMMcqMEwxJk/rx5JHt1FAR0CK/GWcmt1/Jq0Gos4ny3/TpIGP1y
jPWI9iiUo8wE06VgSm1U9VXaP3w88GSMzi5zADf/jbhBP+JsQ2OeiYpa7GonVQ5xMbXkp0gBbJXG
WY4CrncrGf4xi0Pc7fqdK2GDIYRqexOMakX+dLTQ8DQwQyp5yCS9p/HCLycxSEzlKm4QY0qiuulN
R9i/8ix3N3T6U9b15iqXxQNuz8M6Hjukp5IDeIlP5hjpIPYtCsKCty+M7FhjmWxnqvLNUtyXvsjX
udzKaKnLTq3LxUrkvnHg5AiroRBbO1eUZGf1YcsTmjwKqL0fNeWrlQRMeVWVA6Am0f0WJCS8W3n4
1EekrwRXv8mN/CqZcp+V6b2qKCqTJ/UwZBHzxK5C81minGVDclGwQk8rB06NYo+68QS/6BEliluL
Bw1uWFXtiIX5xU3qdSUQ6REEoyW59dyp2K61Om7LxWbM5fixj71vksliQsQXj57KxjT+qI/tS4q5
2roqw69Nh9Lm4Is3k2aLmuefE0vc1rhBCp4oI3OmP6Rd9mwMyh3ESjDwEiuG65wMneavBrGmBpIi
rLqwWs4XyyRKMAGhLZAtZ5IXU70gGyzNPYWxg1ROcV/dkCPe4VSChzZujetsJR9+LNakzy8dmkXT
hRotFVRSE+9PsqpvPB/BB+R7LM4DU6UYZeJRsMotJdqgDwdtWc5fIbGm9iCbuyQ1Qohs1qeF3l/+
GgY3OrGvRJLk/dcYmcgGxTz3lB7DO3wPD6Ranf4JMJqzhDi/ONCQWXm5cgGe5WLMsh5SxNHcU9Th
qZp/t+IRA251YT6XWpkC/TdvVdEo40SUE/dUScq+KaTDGMT3Tb3Er54SR++fYkzfm87MLiJtUlLS
qRyfINpvNSP4lIgiAF1olHYXS1856Beuk/Mr/V2Dvwg4b/qV6wXpay11T0X1Yxy+ZcrjxythYdzm
yQWkNLqspJ5wosazkknr691Jgkr0v2tFfj870HKIjMPSPcXm9xwQtoic+oiU48etXLp6ObAoBwAr
4r08W9SFb4D2qAl/RLm99jT1FJgtKsimcEfd7HukQkrs9PrGNBZVQC4kP+GlaSCCLAjPZB1nCccq
zKme6KQLjJN+727TlZDui1drrWy7Fb6B0bqpFjfWOa7EmLgp2MhMaVeq2u8HNSkzkF1yED701Eod
U/N3ePjtgUJhkIWJy8LgXuwi8BKODCRGdAx23jdXNvhLtlUfPHTjsPG0kMyHtlJU8aE10WF0i9yW
um6XNCmUUOu+l7y9Aiif4g7+5UuQGmVaMO/3oSmCsJ2kD4mrSUu8/zJEGEkF7dxD5UUA84GjcZbd
6FJff0oMpdgbXlVu/G78lFdie/B0A+6egL267CvY05aqDGe3SLc9iaOVL+jV1y7Ge08zLYBoJmoF
Q61lRzMPwitsRzOnVvLkBhvFbJ35QvOlb6lPR3KKf29cFddNONnguIn4JZcq7YvGOswXBv98qqfu
8soHziSdw7Pw4szlIvb9h8jo9wQ30Yrs24uBneS6JTz4l89SWtMlVg/3FPzy2WKWesPtfJHBlamN
26Dddr2Pa65QL2Z2z8PF9y3NTm1gzwMdNr0H99q80j6b+2APTvizt1pSuDo/5qaGNLjt4NGRfJl+
/uYYTZKg7nUisQeBGEpuNVusH8R04axeamSWp1bIlPRYNXgPRT+sMgr3eiysdPn541PuQlr2fV9m
05OOYyR1g+c/xHuTYvEdosyOsUYm/inHSuGfMHi5UEx63+JsmmQ37JUkZ0FM8piGaUdkspzaHngr
C9FaWLn/zgIEeA1weaIBzUsoUtsb+UBJ9KGW7zos2rLMwWhttTCO51crj2XF4LXMq/xc1VGwQl/G
GNZ7wDg5ADxRM5RG/DBiMLDSqEcCPmhLp8arNhDS8aodsKPGHds7mBTWYEkm/kotyiVc7KWtbkB2
xgyJpCRXyfuV6ild1htx6D1keoDlVuVhxujWnqM1/b6VFhUcp4NyfpAioCNOGVC8Fuanuu5lGK6W
hnDqiIKhzDghitvoLh+HFU+AQ7FAE5DO72gG/U1708H+ZiNqXdOYKZSYU7sZv8AgxehYWgVrar+7
ZmVdQX2p18NmXIvH8mrYLTX/y3zpo+7O7o0yDSJCEVM4hezUo4DJ96rFZh1GAEVRxUN9TcpCA2hH
+7ks3busaZCyNIlYzKbLrsdWea2NMnUSTDLX3uDflT4oVtWzlI2MFcpOZsF5pGuRyxiqJqvtQkqG
fVhH13pl3iATsupc+lZib2plaGPHell+8bJAWFrbF1fRm2Ge1v6bYR5E3/UpajDML+ZWdazDuAPN
K6Sr1kmfcru+4QsINg4v2frjXbXU8OygFdpaqmEpsp4QyUSJgWI/2ZhEUf71G5EEAMQEEg1TtDfb
JoMlphhyusLJS6LnqqmeAk1MUNjwd61QPXzcp/Og36QtxMgIe2ABzBOFeuUnRUw+9NRlIRhAFc+8
rMAzskZyNRlOWW8t7JILF4lEGCmCx7ZMxZxXJerBaqPW6IWTb0Y29kMqqW7fffq4VxcCOl5+5FJV
XjSGhqbp+zXSZGMThxbuGjg2PysbgHnhKuEmqdfQK0DKPII1WzjYL90kiK0hiEJ7oBLOTre009AB
8ISTdis7KthUG0bYxCRxUEPJt8LCzF1YjRJ55Kk+Mv1nLqdRaRXuQaPO2zPIb6QUBOeYYZieiMJx
UCppYddNm2p2uLxrbfo2bzYdbHVEiATe9krsI4g9fAmkf1UOm1c0TSC5a6nmNGuzOfMq1avkQnHR
gumPam5sskhfmqOLgwZ+kESiAv/XnL0rhmAU1E4e3NNwX/30dskVWRg07AwKRPC2/cOws44gZ2+X
bv2Lw/e73bl0mYsEUMdk8rZu1Qe9FncyrN2FY+PSzoL48j99m2uVJYPiJhZOvyeQ4G5/P9RfRPP+
39hXb9uYXXFGN2qRl7IMAF4AIJUdLtUV6QJLxwYQUHkN7T0Bj7E0b9Pcny2/N32brQ0RDKTsuszb
5Ag1yRUQpNjpYXRyu9/m2yVa1tJQTtP5ZrW3+fROqWgOx3PUkw48rVaS++njwbywFuEIySYlE4r/
4LbfN1LFjdVTpXJPMDo3SnMYlZwMoev0eBz9Oy3pk77x5No4B0yNXpGlTUlLfZqCgoTKYxsll7nq
i1eSv6RZJF0YPQBCyFlQ1hepFMzur3wIObZwDzy51/5R34rrykYaQQDTQSLOu5PW0QazuwUdnQvB
F6c9FShEEwn45lkKCdaBYgwtO7vwv3R99gqY06N+rd8qoxCucdN8bXzKxwGE8I9H91J3OUkAUDKJ
U3rm/TwWgeoZWh24J0N76eXHWPmqLmpNXGyDTK6Ioj6YlbmifpB5HaoxpH96iqZOL9uohzpYsoZO
BFRBRD59PRb28tsS7bXznSejNY/424SSQRvwfe8SPTfHkSrjyWK1rqF5E9dG2U9Ud4yVYFmfSUOr
DvwQyanqxt8UVdwfilTax2ja2JNIHnJqTUrtPWodDe/zyS59pQ0R2GrpUzhqZM3DaGu2erdG3Lbc
gBgo1jnelNd9InN7d4m/jqzhIOrCY4lAOejTeo3J9qewSn+2jeI6Q+p/4z6+qzzMxpXuizmoP3Lo
9r2f3g5I1gxhcYiNyNECgPvVgKND5j+1tXxM4L0kg7lWXRy+lLS6VQMqBoicFcAP9EM19F+ssZCd
QIQ+VWVQ4OL7TgkcwiXVYR0qyLz0/ZUp5MK1MsDrE3vpWy32R881fga96O81dEOR6JWj1ah610bZ
tqsipSTjda38lcK39z3hnNkCEgZ4gpLQcx5WmHr46vMQm+RiUrD2BSKr+Gdpj2bWIWwn98+15g92
WaHmIFq5LddoEoW98IPyobeOY9CqmprtvEyDrp/6+zro1noJGjOF87fN1LbFH7gS1q3nv4il+BiE
6l3uIgmReMYxpbTmoHWJ1FGuX1Vp+Ms+uYrQ5Ko8rsnEokI0isVVL+We3XfG1o1zHug6Mm6DxGEp
jPIPqyj8qwb3nWsZ67Z95lsUhTU5ucPe9ltZFFdCzauDUw+/CyUFAVEVXykZAPkeKqi3Wj86UoAA
new12crEB2szlubzWOPDI5kRqVx1wB9Sqvx1msXdHnk0ZduI/Q++JkYvFs7tWX0ft8ENOMavfRmD
+R5MMmnJlST629rIoVs0NWUk3jZfh6xYlW18arPgAdA1LkhQqR2E6AcbCPDKKsvvfQ/4tkPszhwe
o3H0NmUxflIga2KdDuahKqQX6AmQSnv5dtR7nDfDr1KJOWahMwdJ1ue7DgHyjZ7hjGYq5NPbIkvW
ccWgxw0yEdowHA1wZ1jRUZJLiwGAc6lJtieGQI/H7tWPStU2XE2CWag3Ni7WycFPp6WMouHGT/Kb
PmaPVCT/4qomLxMWGx6A6aaXNMhPoesBbAkVWwlqw0UrSUyuwF9E113f/nDRXrJTM21sNWrbbVID
KrQGs98WWqhtfHa9Xbejv0qB8SDSn2x9LXKfPb0r74Ky6tdWjGaZX8TSplZY5FY4hDsQxbotq4V1
Bf2LUjSsIzuRAIOo/RBuoc3WdtJSi3RdnKbKXqt2nS/xPs5613RQduy3iQVEGuB6s6tCuXCoyHbr
hmLnPrPScaX7tCl0NKIUvvZlFN10FQ9Y1OJ6Xd02YhBu8CH94QoWuRwqAKjzlTIjKVP6CrBOxt2y
WrkDX83oPBmATNYit4paaKaarHSlV+xO1B+tTnoNxeCbPHqpo3oDDxa0gR23l2GRSK25H4Gfb2DJ
iID5K0wHRx/JQ71+HGCH2J30hAXfU9B4j7GEWEoPLGWD0AcGQ4l5I7rNKQ6C50ypN4IFFqm3TH8V
dPW31kVICtKeXXbus1ngd8qwOILlvvYp9tElmiBDCdtTd/2Hym/QchnFBtyOXkOSCq9gXgH1QN1l
SMonKBeAAyIYE2YPfs43snZdq5RJBwXoQIlrqhoKlPJdbdgEHCArGQjEdVvHmOl2+auIUO11JDbj
LjS14qsn1IMdB5W5lRDGevQta+9RlLhTkt561DsrQBvFvwsHrCklIcJM0cDQ4kWy9AaRBK/b44H9
GE6EisoCyqDDRbLDlKGVw+Yu9YVNqQW3YoO+l2d2D+A0WqTQkmwrenHxZIFYW3dWiBRMeVU3gn5n
DG50MySR+UnNZYRb1KzcxFUPdKsQIEyq/hVLOXsWCoM8R0KuqXFdkh0CEtaiMFjXKLGMLSIGbb/r
UtgqQ5TFTtF6wWc1NJJtISr4U6lVsq46FTaTMdoKxsf2ADAYsBsqKwWT2sW4krsh8Ae/fmqiQsU8
HW6hH3UA/AXOVIwreqHr7qHUbypRuLNKswGizcKUSNNsqIHpFIzFQ+2J0cpIS7Tc0nyJZ30xJIOO
PsFMoLQSnL2/xWPP5OaTBfMUTwGZIz7J62obbkDuI/69msST/4kH8aXQ4W2jsyi6sPSszgcaVe+j
Z/2q2bqr8pCe2h0O5hik2e11uhWO6ucl+6EL0hlTWP27t7OYBUNebeTJZZ6qdfQsTqDOtZ46PYpS
TNiqtMfH4YABxaKs1IVXHuiQKU6CiGmeAWup3ARGC9SMV0q3BhywbXcc2/f9urTRPFgZd0up/ws5
B0RYwHfCiwbtdebekwuV71ZVRs7PbLQt0i/CyvLK/isOwdzF6BYBKBpgH/cDRspRDY0QBuFGGwed
yEr/8XEgfGGV8a6mNkkoTLEQr6T3q0wc8HHWg8Y4VZOXva9/kSCFOoPaPZV58yNvsfkJLdfaJtKQ
HwM/Qny/AXmaenBRIz21TjJYshcAssrS+/F8ZoCyS6TcQcQh5TjPLRiJ6UOCb41Td5/uUxKFq+wa
OhbHIJKX2ap/ZHZWH4/GUpPTz9+8IQ10jDBfrI3TqAxHiFC7QQ0W3jznr4L3vZqtc8w9yLR5gwEo
iJR2rlP5a3fAdrcf9+RCNm1qB9QVUu+oXc8RFR0eLV0NavjU+A44V98BwEuIssq+gJip1wg8CSvA
oUuTdl5Be9/sLNlgBk3TdFJlnGqFCwzJpYlZhujkkKP/XHnjXSzIyLXU/fOgaHdKrT9+3O/zBzrt
y7ghQU1gP88hh4Oa1yWPAeOkdRaRlp0gwdvp42SFvrBWLk6kjhsSaVHQofOkqFioRSFzeJ9q83vM
ZVIZn/rxy8e9uTSLMm/HSdQDi42zurIumKVeRbFxIqjfecom22KZ9s297Y7wMB+HXfUZxbCP27zQ
L/QeGTngshK5gNkCjQtFHMZS0U+YDSG0JzgV1NBhGfB0Ya9Nz35SDviigK2dpVL6UfHNUarlU8Lx
/ks8UMC4NgeK2q4VXH7kw78uV0i6jrwyuYbpWX6GR0WYXuyLdJBOk/oj2DU7e4WRulfWwWYp03t+
yssSXUOqiP+bENFm56oZVGqmaaNyGqQyd9oe/0WIZ2h+mCOxlCB8loZ1KOAFyvHXHfrGGPZiFaor
0ajvPp7Qsy3BN0A1WLGo1JPpmJcmwEAh1zym8DJd8w6jkFs1liEFWNpGGQGC/juNmSb7Qb5Qm/Ao
oJt9nyqnoj2GFAzjCMCjt4EtvnDAXe7VPxpSpoPozVE9FBka5m2inNw8vvba+iEKERkX2tveTJbA
eWd5qmkEDdKHCA0A75hLA5lln5SgeZXTJMGEuWW/rXDvwQcZ8/RCqlaeD+BFMiBUxu3Dx+N5tkto
GvA5C2mqvZwlHFU1QiRC6eSTqrvU9KJd3S6ZyCmXhhJgDMJd7AxWymwnQtrGwUMI5ZPejmggmo6c
d9Q7MQndiS75gToxaiTaq9rWlcBFRkIxtr3/3Cbh4OjV+GPUenD/xndBbAdSWnFry0HzWMT9flRC
JEVaaPuW6+OqW6jfO919GjJXX7ld8tw2MY65Cc+mMoVsLoPUztNUW1di7e10PGuuBTVZuwrJzw6O
68dDe3bQTUM7GSUhcQvVe04QhZgeykkbyyd0OE9drbwEUo1oJoqbH7cjKZcmUYVBwUkggbacXxVj
3ghRUSgyZwFiwzVMZweQwY+uU3os4RFWH4tCW5etKdhG1e3bqTAEx/17iW2J3cbpvukUHfPK9l4w
84lRpZB9G3zMJVLMkKy0epAyOd75XX2Qon5X+tJn300fu3QwV31bjnZWeY/g9iInz30XIKuHD3FV
3Bi+hNls1yiOKFabzlJ1B9gWv+Dpd7I7oDWaPRpFsNfTCFlPQaet3LpXyKSMaWzuyYpUNpqO2PUW
2gvkNIwSfLFDuEU4pFH/LRnRLkoiZL4BK/dOKxZHI1IxbdCTrxZdLPX2SYqDuy7M74uqvaoa+TOq
6r5TyM13I+s0pyrEY65a20jNP6VN96oJgB9idefG+q7tBiTgdDfalN2wbWOkHUzR/OSr+UYe859h
Wh9dQ9gnRfYYxtUXzQ1eyGasRkXOd0EqUTRPh2dPbL+anoVcnahhUZBs6sK647G8q8eEB7PyVBjN
3WBNAkL4I4Wdf9fV6b7Tc2kzxjDLu4AEV1kWJ6/UEgR/DI93orCTODIAuhur3s2/WLy2Rx4fq0ZA
46HGgSFUUQYdVePGhx9wHUlZhPNCke2GOBfvRqQy7SYItateJAFFIrfDdKUgo4obIXkBtV2lkunU
tXzVjHW7XlqsnJvvqjYw6zRVx2UdHBu5+dm9hWN3ZiZDNvIOK/fWQfves+33xUrYxgh42n1hLz79
ppjwoyZnMeNQ6BhV9zSJI89WWsGhRNFuq9yrG3U3fDZ+LPRw6sFHzSnvbw6UfjCONGiOP3ryykex
eOlQGBvruxQYe+IbTtTzwFGHjRIumelcOAneje708ze3ll5gKe25tO3J12V/q3dPH3fuHFAiY8Om
ohMIg4gX7byOI0RRUKM2PZ4wh1cchQwvvidOLXjeJzcIflRVX6LZYRwl9G1NQRmho1f5tteBUHri
Jk+UwG4tDw0UUc9WdQl2M+6uelMV9mYQXKe93h6b2uI8x59x26Ujhqq1Wzo4m+tbuXZ/QkUPnkTE
QK77iDSx4mcL76cLI4jDFuEiHne6cmY352L7mmKPLJ3EunFy4z4OlgQWLrQwIeGnpxPo0rN3pydq
udjFlniSEiiLSih6SBqjIfzxTF1qhfhaAS5iAPea77MsNK1ec3XxFOVPokaK7t+IHKjL/25gtqsK
GBuG1NJAPmp7tfI35uguAAyX+jDbSUipi25OcH+KB3iAoQh1I1XS/+VATV/izZYZEUUyWt0VT0bw
rAWWgzPNQgsXAoF3IzV78WRdWCPpyUjpXXesIhmqTZ8eAh6pCxHHrzfN7OihJQy20ceBOTZX8JRd
zcfzURM5XM3tePL38k/ViVf+Kv+MbI/1jOrWJtv4veMuHOsXQry3Dc9VDoNMhwoAV+40DGtxSL61
XvyZYNARxwWx2QuhskqJhjedTILrzDy2CM06wFsIRpn/WNXKJgleRa+2iRJTCnbDeKjrzccb6cKg
KhoIRbiZoFBg48/C1zHtPEmtsuak591Rhs/TFEULzaivUTWJjVWL0yqRhBHCX6L8MmQ9Zkqkn49u
QQXUQIKOgDfboBLVXBlaWG9KL4tXH39J+XwCEH4kgJcs9Os5omcgFsggbdSRkTkJRnOfGWjbRXCn
HbEVDk1rlQC5YWAVbf5NLDMXQlS9tYKit+VU2/uefC/F4fesCneZ3xyHMfmOxpnHFeW6O8S4rsx8
fARsfhV4zV2BWxtAX0QOKQUt0vnOd7yKKzDpJAD3QFTneKm6zszeHJP6FATa91Ks0D/MvXWhFagb
ockzhJhCB1JyT7nlRG5fompApbIK8ZJqlGPiaj8+HteL34d1Blmek/QMmZuFKErXGGSe3DRZ98Vd
0yULM3eOEJXp8psmZmBj10/1JuMVBkIUUNpD+CVeZdvqm7e2HDxLnPE5XeP/gprYVbpdSqf9gra/
PzBoHIA4WFg4tMjjvj/8YgLforXE6hQOuMfGlRFuMWb5nAdUIBNJ8LYmUn6ekuPyELQ7iqlOK4f1
VpwKrZJQTQaY0pOW1woZHP9J06prJd7miboj+YKAZF6iRUbU4/SNLDnYJvqrKC9u+kx8VaP8Vs5q
zIkl9RU/8wxiq7f19by1q1w4WUOUOL0nlitZdvtdPiw56Z0fyuqkMUKWRlVwIJmvND0RJWqyRXUq
XPOAjOkaUOV2jPpPHy+g8wwb0/u2ndk1KXhRLI0p7UwGlemDtJowGoLjbqQr4wqP4J318HGLv7b6
fE7ftji7Nc3GD0PRzysugWEd7eLbWzj/G2kVrQk3/RW0Tgoe2noquoz30VbbIol8lUdr/1sCR3cr
3JkL99+FE/T9GEy77M0Vm7ReKyYJYzAZy6hb/Up8TrmUcChcCfdgKFYoE9ym26Vs+/ldQbMgCC2U
oaAIz8FUw+j6eTGG1ckNQms9jvpnwUcOiqopMKc+FuyhU0IMiZCwyUJM5j+eh1/1g7N5IFcMbBcE
0hnkKUNDaxgjsyR68fPrEBFYShs4/lWDF+z7wANzgZGTQ+lwPYj518wFBMB2PJl5dtWiQ6xE3tFP
443lh7Edm+ILR+Mt19OTEFXa2m0VZat1nXzQ3LTcQrS8acsysKmUY4hHBkWL8xs1qeNVI5ob4BD3
1OQDx6u6T2KrXA2ZcB1lzQ5Z22ut8fbWaB1VKbyTwvpJTYzvDKhva/FwG5dSv0nK8mXsIN7kJWeR
nNTjTh1SZS8GzU7JXZ80uOEtjN+lnUN6GHUtdp+JrNXsbKrNVKwLVyphmBnYUNkRqPmAM9H/FN2J
xxaI39KCudgk+lkcCUCRJ0GG9wtVRbm2JfYvT+K2WtdHrIQnsonlqDbKpM2egt3mjzb/z0v/H95r
dvffC6L6r//k3y8ZRnyB59ezf/7XdfBSZlX2s/7P6c/+8Wvv/+i/bvPX9FSXr6/19XM+/813f8jn
/9H+6rl+fvePdVoDk7lvXsvh02vVxPWvRvim02/+sz/8y+uvT3kY8te///Ula9J6+jQvyNK//vGj
/Y+//xU21ZsdM33+Hz+8eU74u4fn//d/u+fzv3h9ruq//5W63N9IplNC57kpT8+kv/6le/31E0n7
G65xqFgQBxqTUP1f/5JmSM3Rov43IFYWNEG2vI43NPNHYPbrR+LfqNaQK1LAAQKPRtzpf3r+bo5+
z9lf0gb0UZDWFd/m/RtfmGomwCYhVL9fIK0nmYLYi9IxP0q3/dG8S3byXQT07lA/CguB57S+f58f
v9uYZZ5VrxR7P/Kko37f3PhPdrcRvr4Z6D+68+7rv6+i/eOjf8Uibw5iw4oCCGF8tHI0PrnH9nN2
zDbid++nuvCKhlBz+dtLs3Cm6zSjHuVKPJrAxu5N3AzWbqoW28xr05Wldej5BohlXtUqImVI6PW2
YXrGrsjcahfXXroqcSxxxj6Wt7EyRDe6Px7xfdDXhVKIaNa25Pslv1158GrWLVLRwEpaf1Pl6A/k
VZQ6nuFbyFTm8abVfBSLejz66ojsXRgLBpKWWkOeLTOQrFGCtTQO+SaIJOUevSP3c9S68t4P+/Bb
6IMLwQ/IfeyHoiBrm9r6eD9CogJ4ZqF1E/SekxQokXo1xvAukNc9WG4VSaoy3NRdCv651Ac76fLQ
sbIGa9BB9rZ52JWO69fJvkOid2PCuLpOMhfEnlwNaC530YFkcn6yklahQl9mX/x8rLd8zd7WsqZ6
bbqgWruhmmwxSBJs1Fix+sZ+VNkJZlpt67qX16Jg5Eddz7hrcxhzZFqIN8YyWeceaWA/A8VnSkGy
NcRsXA3loK5xoe8OaumLBzWyTFvTQMaEWU706SI4Nw7G6JSTKFSotO6N6JMLNuAa79Fkj9d1n/e7
MG/6B9UTh0keGcnDUYV0UwvuVQ0EF0hqaCwob0zL6MLmmD/GAPQYTTOwgtXrYKevyAYrk5PbErX6
fXT4e4NMz6w3G6Ru4h7/cj5eNnLHK1+HLnVAry28098HJr8/fWr1zadLbtO6JW7CRx6HBcKoWnFb
qrkT5V9jRbIV45AiuP7xVn//Lvzd1CzkstxU8zMBg4kEaWjH81sZ/XivvKZ/wg73qXrhGfNn8zEL
NlEtKzQLubajmJbyIai/h52pbfNCbgHkaePB63LFAYG1BF//swmahdM4YPEIjtDeiPVqkzfqKvXu
k/jLx4M2kyD8PWqz450X8+hXsgcvEMu1ZvKEVnfmFJbpP73ioUX0z0WJcCFg/7OuzM75Cp1DYcRQ
7SiEKPtZ3yqvW1vd/uOu/HrHXNgocwkhieSQJCHGfFTsehUdbtsNHCCIGdoNqqB7bVPZwFD3zYp3
11pcExDb4qZ3boqVtbXui80psdP9sD6VjnlzFQPnaA5L99uf9Fuc3RAgaNMmrPhm0FDttL2xWvJR
iMF83PE/Wfi/7qU3ewzP+LQdtZAFWb1Q/l/h7Ybw+xfc2E4fNzCrwP9jkYizM6JqUBqt8Ck4mltv
B2rN7u3IsTiFlCtvszRI8p9c1XMGd+tpsW9atKJv3W3zlO5LyKqZk+/ck/WY7lqMh3PSeP41d9F+
kVvzZ63Ojg3PFPMq5QI/9gGIROHrMOzH6k4u8SoPHFGoNj1pAmOJp/Fn4ZQ4Oz10g5DSbbPxWKOr
tqlUt9risW3ZcZgItoliy6H1G922KIeTr4pdEhOitzXivPv08WT+2VqcHSde2mJjV9LfWgYe7Mq3
SmQck17dfvzx07Bd2oSz84QSNHDouB+PXRetLTTIJWHhfJf/7KNnp0fE/s5RGpSpKpbqD6VHODuX
lHJVt6lrh6XVbgK1qrfIx5to4PfyleEr0pVbFs3eb7sMBwK9tNUiCB2pwjIF/aZg4ytdtAmSql2H
2Yg2jo7tcoCfydovzfST2vVie3RN9MYXOnGxD2Qup3vyzV4dE0E3a4/h0XN5ZfaaXfMy/3jkZ7jP
P3bplBV9/9m9GTepWpbjcbjqbqxN5mhr2EZOuYOAvf4p/KC3V0ulhF/h/9k809gUDL/pCGKJcd2M
3BvmNjhoZHWu4wMC84cmcNI7iSbHZ/NFPPaP+uf6ujvJx6Ua58Xrl4bnZ1Fvdn7o0zCEii05PJtS
cYILTtBatijfpurCy+HiqUo70/5500FML/HbLhjN0UgxWjR7CAVuqO/zMO+vpCgdVh9P28X9SDvT
SnnTDgcCsP0yHo6Qf3AwSH7WbnVTLlqd/9nHz86b0gpVrR64erpm8hK1Y+FGdZcAuDOxlt9LbnaY
WF2bxV5qDsdkXXwT1/+fs+9YbhzWtv0iVDGHKaNEUVmW7Z6w3G6bOWd+/Vt03XeOG8cUq3qqASGk
jY2NFZTX93rbG1tWk+5W6sg7GBlo4CaayibTTjBI1DnjndVhm2u0v+PfEMT883gQf05jMIpU2JG6
olEZTx7dmnuFjG4n/YpgVUeaHSyONCY9J8W1A2/ocWtLY0oFoozIyJogbOKODGNkbfdbifwDaCwr
HPGlztD03NJn+AhOcUgXLPhuk7cZv5ca3LOEc+9xD36OpZCPp2IFB2WwKe2k0Q3cuezTX+p9afdw
T91F0GlQ99JLeQLJwCz0VuPs9A4dIA1wu9Pj5hcGUKGCBwoaTJaMiIKhr9zGFJc/hTHCVFh5OVv6
PBUiRGkKYG0sji7e0GE4//UCn3Ov0EysVlbA0sKn+YCZnKkEyMDRrSzY3ZuwWAX+UQSWXtYmY1Yb
xYuRDsMS1J4hertNAPiQDDveghuiFw7SGHCEk385cjGXVATpIEk0Jmw2uQIeXY0e8khGFcGo4d/m
igogPpR4cchiMSpQXuqPI972kqhZGcf52PvhFFGo+CGlnZpWE2FdeLsCwHVM888BJcimPXH1b6l6
kZI1RXsKnf+fUEXDOFIefn6egqYUG9dzw9/IVogslncgiHaMjcyBueVKSOfmsfmpW1SAEFpVibIW
bYWHZis4opHc4NfspDiNiZ7eMmBxwIhw/FO89W9wN9uBgbXS9sKIyvPv346TjhTJlEGN2pUc0Z12
X4T0zbSXV7bWz/krsHVU4AhLL+g6MItcldWa23CFffYz+ZBUjd3HBDenf1p0dCE8RyEJdsVopQif
JGi55f2uY9aUAhYyCJkKD1LHDV2Q+sgjuVsYwcPujVespEOxXQL6NLs87sLSRMzB6dtExN6Qwc0I
XeDLTo9CW/FGja136QC6R70DmwWvf2u+fUttURGAk7g2qVm0NfEfYXscJJfgNaWF/Vtkd+MmJ2vw
3cXpp6NBDJOGQfAw/eobU38onW/2Ig7+CV4N+1T9zaYIftAmFVGpezyOX2XUHzaTTMWIkJQ8SB3o
XDlsUn4LbLLHQsT9GsHIqSt03I6Q4cOdMNWT5DD6FwWpL79lmy0jbsDPXvsb89796W9QGQYqe0nP
zXuaP3pPhdG+sZvxNee07BCtRNqlWaSiBtczLcQL0IJyZo0b9NmPnpaYa0+TP1+vwTakIoNckcGv
5sgA8XDQMN18B0tTq9vyRr0P4aNkNRo8jBCVtiPECZJBT38/nkF+4TyWqJjhVVD9UGO0DCt7/xDe
eau8FEaN1/1xU4CpMFnpW3Jid5LW3MleOoGS8QRw6111PC04zLS83gJv3C63+XVtOKgHsP+cBxKV
g0DBcIQHEv4UdJzBwAaG9gBrNl3FcfDCgMKA4LwqEr6U0UlUyMG7Ww5BITQGXjupDElXL8WdTw3I
9u7XWDTcQlz7H0w9KxApHdBIh4fv1FEh3p3biVVYmQFolCEZ80PiuG12glG6jR7sgWrYiafR/pWY
xdPjuV7sKR2KwMzuqh5/Ag5dG8b8kO3OVG2yXTtbqRf2/84bFYGgH/N/sa6xSm3uF8wjDOUWQgOF
gcgQrNoMYv0JVvbkvBp+2PUSFXxYdRh8YZ64Pr0Ww10i19HztNrbBeN2ZcQWLpo0mSQgcdbDiYx1
/Xv+1l/gv/05uPJGujLv+Y3YtTXdwZH+eNwahZ767/BRQcb36lGpBLTGQUJGcm6XSYcUsnYBDhmZ
K2sdY106+rD94IzUqM27D+m/Ne+PhcGk5UwjUIgmtULbsSaYKd61oUO1kjBQzIv/9EukYkwzQvpa
mtcdwGZQx7AnC6QLg9FKYK5TM70kRq37Vm1KurjhLVarzAj74gQOwBtn5JanMUcAbHeoCA9aDkHX
x8NNmZP+929RUUbgw6mBKsW8J8HAtQa3vXda58BixC3AP0u1COgQUBJis75De1AbPnPXO7ZW6g5m
Y284Ld1yhmxzFm7uZr8Jtr61xuHi5jX8w9oWqaA0JcBhCHPWUFn+BiBks7WnTWHGkKphADxQ99Uh
PAkvgCLvA1uyFT20Ho/KwoqnZVyKBLb2UYUETE6ZDVuEsDhJzDqPDb5TXx43QWHN/jvwVBziUzwH
dSI61+rwkDqWNmv1JkR6n3zzGYUIe7AFiwEiqd6tba2lOyHNriUBSJoxgyZFPCTkWmDfWQxsa3YG
B7JorAdWak7aB4vXhtooTAVqaKXZGE8DTMqgG7MNtOtK5xdOApGKWgVqnPnI45+wRxRiTQn6gMUR
PiAG4I9bkKv0fiufyxMgOvvHLS41SCVHHpfXTDBHFVQENbW8tE2uZwXMF3+n8F+t2rXnxKVTW6TC
FwPoTTfM05prvZkeYifXt+LZ5IzEvK5tjKUzTKAypaCFazhboJFYPeQyVOUsL4JGTrcFwFSrhWso
X+JmrZSwlN8KVOSSARwO2UHB2L2Tl+kGimjDadWfyCreOjxSHYvUCCYNnmDXfiv8Lp8fz9his1Rk
AsYcvN55jVRGehk/4UuDvR/MEZEFSK1F9AdQDFpK1coSWUgCBSraADtcN74ssy4RL0r1K2ROcE3X
Hndm6dvz79/uWvDNycIBTDF3ioD3hq9tT55mS9x/+zoVSuBi6slFI+KABuyFhYiinH5UsPJ+/PWl
KxVttd6QKIYkEgYGUjcp9GL2/qWw4r1wZV4q7Nn742YWLhcCFRIg3lPlwDBj44wAcIsVgKxDw71M
s5aKqvg2chA9jXBHLYZopcmlXIMGnHqymKVMhDbLu9xq4aE9ePdyHx1BYFWM9lZtandywm2lhZ/1
htsUDmf5dms0TwES08fdXnoUodX1+TCaJtJiafSfouHtcfPhX6ITnGMmG7yd4pN3igvcgM/S5XGD
C2fbVyLwbSmCgZLAwx7tcdI1qQ8NHpK9P6Eamo8/v1Ra4qloEWRyMoUKVsuxu+aXZh7L+ik59ka6
nT5Vx79mdodFtMtNGChLuGKVx+JpTUhlYZ99Yau/da7i8lLsEwFJVvoKuqIWloEF+6yVri3csL9S
u29fL3u1bIYcywW8J6fZhmau19pcR51QQw3e3t6YDfTdzDkPKlbys69l8EMO9HVl/dZmAkHPsRvQ
I4ylG0SuMG0CT0txSfV33Cn9VQoaanR6f2SevWfZaRQca/dwK14ghN9lGg9AF5xc4Lamh/vhk7+D
kVE4cEAQjf5ZajAP8HBfWcpLg0+FoTya/GGU8Vfx3mbGt3DlIFj6LHWfgtcg3hoafFaWf7NlrMfy
O7SFVoIbhdD+Txr2lSt9G19fzlLSfwW39/DCHdgtZJRFLdpGoeaZ2Y0HjvAm7pWjoPlPkpFoSIxQ
hjiUyITNZp9bxAa3cwVItXR1/GL6ffszkwpD+bLGAhtNIKmwrAIA1BNLtEEPMT54vT4G0C0oNyvr
eU5+flpbVK5CRrBeB7wou7IGi2fk1BOEt8EDtCTjVMBWEW/OmmpITmdgKPb+ypKmKNL/GfL/4cWM
tUDkERPaOpCWQy7BMZsw1OMDbHLDnXqBCp3N7rhX7kb24YkYwrl6r3fBr+KMuwY0myQLrqvMS+Ok
++o4mN5OWHuhXoiNX4WLb+MvkabN27DBQYrXicCfddtY4PlETWqklQW3kIhydFYD+iQ/DiwiFMvh
ZbpPUg2vn6WWy7Ap9iSoG/ZiKr4wkqCuTDM7b5Qfpvnr9PvWqwIEbbbtayTb7wI8VAuD/PahU31t
HK6103fG0yfYeK7s1qVsgdYSiZlCCSZvwoVyKA14BICNCsPUqdZY9syVbh5fAvU5TyOdn54er+OF
APH1hPitf1CemPKCoEW+h6PVLGZXKNtCWi3ELWQmXyfd9+/3eQoNQIxfZc3eo/EmQvbTbLrfxBS2
79FlvhglNrcjt2a1mLvUJyobEtI+qDKYlriCPZr1Ydixu+jqQwaZdSQLrn2+Pu4y+/H4Lb080Qjq
JEj6qYCqhQvJ5Zvvc/ei5T9KGS9BXXktg+wg9rXNKvCx7EvTT6ZLWkOptWr2UTxeIlk4Pv4fS7uP
CkcpIMlCC8E7iEof2tDq6tcC9NK6G1YCz3wO/bAPaKQ1KBJR3HoYU5n87rp7JK/JV81796cPUynP
0HGEK0mBmwPKwvBlINFVUe8q53Rw+3s8Ngthg8bYwuK69uUB/72FGGUADc6eJ2YcXdgSevqAG6tp
shKglsLFV6L6bblPDZEiL8dqQN35mL+VTv/kn2UzeVNepnv3K14JFEvVna/V+K0daCzVZSpi1AQb
eBI32UK0ylCMCdyOzpTwPo0cGF7xGrMrnpJNbDDwZHk8mEsL/uvy/q3pjgxSygZoujrBBawDOAil
L/+XfMk2g8O9829Ko3nCOoRvafaoFIatwiES567C/+AYo+Q3weYNmSnKHaNV2KHxKusQdzLXKu1L
7VHRQ23DsffgXgKgabZVtRtMINw1OPZS8eEr8H8bPEEhrQiDbZxgeKUeD74Gd8LNADiqujI9S/uU
igPSxHVECuZwRA4K0Gddt4aLWQKF0QjcUMib3p/DamflDlRTjqlTOlBGt8ih23W7Bo57/RG8TjNw
hFTrd1G5squ+NIp+iBE0wlbs6r4BSo91MSEv4EEwGjBpk2fHItRDNlOxIfAfwCPXhoBBAOUT1BsL
zX+FCrbfmuMONoalUTZ4jxoT6EXpshEe+dPKdlgIvDQ+V+4jqID3GPASFt4WBGG2uBHGGrmoh2yn
njmj20Nw1qjWAOpLeS4N1y2rolJK+EK4+X1y41+8AReWxJL3k+1dYV6tbhNcWA6NHb6m1kof58Xz
0/jPB+23VTvCqzVm5yZL0zvHm3m2Q2Arhn3/j/GMmZfztxbKmBticE5YRDLUy/tzs00d/nmAp0zs
VmazKTajUemik4A93G8YW779az2QxuxCzrKH/jQyIJE31fyW2z5Q3KJW7IbICXbByvVkYV8yVFTJ
Ul9NGZiQulIDa46ZvZCslN4WMiya4xfAj0/wQFt2iUJ0qW0sWE+bXX/zYL5QNaI2ZDLEjW//uBSo
+CL4HoQs5+gIdURc330IrHJbIMts5fK4hZ+TN+V/MLTg/vS8kuGdnOtNqIcbcV5CZGsN1LiwfWDS
9PdKS0qQoKAyju1jTrXZvchHzokvDQT14u10Du5w9jxAqbh4y1d2z8/nCci7fzc4ih0Ky0w030tL
h4UQtinigf5jrSS1cGeA8uHf3xdIN7EQJZ3pdfGFfw7w2lXs4Vl45rQ/j6fk57Wr0GBZmAwwg6Ag
/I698hwHuRkm3fnxp+dB+N/IAlHZv/88RB4EpmR9FNRErf+EQrnjJXq3sjMWyoOwL/j76yz4W2BM
E8adjsPRe+u2wIknJ+mpv/hO32usPYD8C73WSZd+P+7Pz5sRsol/t+hJPkSoYrTYtWDJaVAd6Jwc
8vR6flqz/lraINRrTKSwSQDrAKANzOF3sgvWzvel79I7O0jiFrpnqEDB9CRRW02Nn/lhZZ6XpoJG
vRZQ8VeLQZll8lCAy27KGZQ8z1XPne65rEPszEyP5OatvBgv7QoaAguZ+qYgBO2V4zHkQlMUXoYE
3Dc21dr4XEjbjvxR4kwTxhXs3MJKplGvLDd1oVhh+ACNeBJO1b5cv2P+XGtSFGqLExiIplCNZ1z/
MN6jU37n8Z7Dw+/tLT4W9uOVuxQYadBrUqnwxM0S1g22glk+yTv5ZdjGDldoUonaHZyog115TPqN
gqxyzSBzITjS6FbZj6aWYTBqzXau4zyxdrKBlt3a55cmhQoAo9dFA9MjrZBV1GwYUfdUTfjdytrj
MVsIjDTAVSZ8rRbJiKwFnh2g6GqxuHKdX3gKBcf770CSi1NZxj1ODZns2d/ivgdjLdL8bXD2YARu
KZbqAsH0T8VnRaG2/thkcsfUOELmqxVAKZvHw7MQUWi0quqVvaISD3sQhOBmvI8ELhXpWpmHknD7
/6VQhQar5mlXqX0s4+xwCjy+i+AkhE5zy07yDoAARzxnRnGsgUTJ4YrNAJYtWaERAJ4Sbaa7sqvN
VpO3q+8b81784SSjQa2o3ytQ7p8Ls0ChZBbjcHaMEpd3g0Kvi6q3PpowZnSCg7TpN+0GYtKGagjA
XYiv/zbaVJDweqHr07nKQeCC25Maxi2/WEAoH399YaPO8gXfE/SihwF0SXIUNjTeJYdwq2jktOYW
tbRQqCxAauHoMpT4eOmfRS7W4DRk8JDafPzXF4IArSY6EolUKhmQUVbvwE5oZXVTBLiVbNXkHxc6
der3HvD5MKRE7A9TeGy4TfJMYEL1+O8vjTwVCeKxm3Ipw8dlopijDLMHYAZ6yAlkimJIYbWbVHYl
YVogjkCw6u9Zbojs8bmMoYpcUAgtsJzzi2ypwAtVu94atOKG9AA1Juk0fPqvw1t4rCO9utenx11d
wPXAyOHv9gd/gLkg9NDdwWLu7b09+A5/wPsR5H1yN3Kgj/guAU+TXRhj7fq0lJnQ+FWpBgsNorKo
8APPI+5yR7aQIOxCvBvB6e0VrhXnxl7Tl1t44VVoYConlyo0JBBqWeveWUja982ttKNLuIdyqOtt
czfY5NvUQgWlsn09OrCrGOGF04qGqcIXFcapEQ74UPWssGLge5OsHFdLn6aiA0x78iJJVcblsqvH
vyf52uJf2LsSFRmKsvXkusaC8HoD7y4jpDnbix9pYAY+XnJfDzk/xG2JShHSwoe8B4yIXNYQnqYt
98TA+cT2TvzznJeicAN46wjoqbCJsP6daJ4U+1eGG8PalXRhg9MoVCJC5RSi1YIbTJne5f6hSAo9
QhjkMn8PQU9XmS6PO7twRtFgVMjJgS8ooq9lO2Aw83bb1LHVFL1VpmG4MqJLa4GKIS1TNiIMOYCv
ap4aqBfXw/vjf7+U09MIU6kgPc+GIesy9+DGbxpUhwaz7rRkjzP93845Gmma11Ir11C1cgUpLozU
i4y4K/dT3V/5or5UXqNLHdgdKz3ifk4aaLm6NoN8dDOXvWAMchZDeHK11UZWB5gSxYcEQoZa7MNF
yI+rIzuOdklCCzZEK9F24a5KI0STelLFosDTHKNDk8r56JzM6exo5T6xsAxoGGjPFURqSIWy2vBM
yEsWXB+P2UKuIFIRIeeHYOz9uVJY7JvpjwoPMym6Pf72Qnke9jp/nz+TFHFiJuCiBUs30TPSp87h
HRZm1tOAdGelkfljP0QccV4M32qd7QD3EhnGeKijd5asxVqxZTfpNrI8C4Un9ZSsrK6lkaIShyhj
mZQRYswvZA7j9FWuAo3pV667Cy9QsPf8uxdq7tcMlhC+Dvu2I9tqKEMLSBTSTbUFGGKHeq3Z4ta1
ye6AODrNvbLj2yrYYyFm0iBOToF+lpAHqOJpCXQVcau7ZzvFDUHCnCvhqh7akwkJcIjEvsorCfZS
pkBjOSFqGWDDYkkn287y7NqGZcMt3KWmYoi2ArsKTXmHyd0/rhNhPhO/rZNxZFBPyLA/ISh9VJx4
76FccSKXRGN15lk9jSunwsI6obGbYV8KcM3CoifRL76DiSneLNu1OsxChBOozKBOSi6HASxOg0KJ
IJ/LHaLGf4I4rd0MgtXDGYmBraJIwNqsgSqeKtfDzvi3nSZQscKr6lKcItwrZp3G+tLu0/0HDORA
HVA23T5YyZoXTlUa4pkmiRpCIQz3UCbZNfB4qAfUllv1KqfSdqUnS8NIxYweHuDzm+/MbxUc7GYH
8AnNJXYOdsOaMfAXyuSHwEQjOrkcgsHyjODJtrN12tyIb8Lg8lUwgGiyGZhI77itbPvXxI6e5BPZ
Bqo2IjtW17o5B4+f/gEVVACkwOv53M0WcPYa9q9QV9fA1tLXgu/CqUQDOOVSht4Yh7JKA6PHoTko
8somWirY0NDNCqbRijxg8Mim1ryvWUr1zgH5A6Tw0YihB/p4LSwc2zRMcyJTovIcAm9TmzPcQ5tw
Gw9P1Tl9ftzAHF9+mAQaqSl6HowEZTQAc1ToRU7nYf9vEFPIFv4d0sqKE8Iwx6c77lOUPlu518Vh
ZfEshLEvxNy3cCnmeUfiEd/OEydBlakrP4Ly6d+GhMoLukmAHW2DbzMhNPaUw8CkGsfjkVs1W8D4
HzeyAB5RaDhloKZNObJopSx2TXrMWQALyXskPHnARkn+gcudgrul40YGW7qOX1aaXYgtNHBy9EI/
LXo0O107g+zyA2eGZ5u1RdjMHNaodkuzQ+3sKpBIyPS4FfidZKepaCpK6wb9WqlxIQbTsEiSybIP
62jGTUffhB/on1IWrExut4MqrPEQFvYFDXBUw4id/AptDEVtBMlbHyhQpwXsMjj03drtaWGcaIhj
FippJ8/nZSFvBAJsHDnJ0KN9PNVLH6dKhO0UJx5boAfZkJm1+ofgpScQ1476hbyWBi9mZUcadQ7e
4OHZhTtp3Y4/dDpIdyZACbg1P+7EQvyjEYtElbgmVdBMZ7VvAnC+M6QYtjcrn19KbGnEohfJncDO
1yJu1IKTfx315Bg7kiG/wH/pmXuRK/AbAt3fs3qi6mylwVc00VbfFJZW2bxLv4WxkC0SiM6g+Tjq
dbZ0wm4/AYJeKpciWin3LyTP/wNZhNBmH4RzD8ERLQ84ZSFljmLX4/lZekj6oqh/60E9+f9381Ni
WHlr/T2zlCukLU2l11pjchpdvkG2AMyutfrrAt1JodGJ7RRMOfSm0aPegEJouGEhi6AljMZFGoyF
LG5TRYYENSk7PpE5rI2bx51dAEVBivfv6eKyhglzDi0P72DBJJXBAn0T6Jzp28IxsYge3UHGRk/V
fXyLoUmCjMZcSwUWAPjK1xR8G2o19KErD3EIPIH4v3LM5mQJugfR0qu/gVH0a2yP+3YPIKABzH12
Ieep0iLUS6KdZOUbSMiWWvDxeCSWqjNft6Zv/8UPEGk5HpGrh/NoZnW76VxbvF7YtbOmNbA4z3Ng
+9ZGxQqxEogAW6UH9SXrMJp652I33j3I0Ce70vUs0RQsDwAx0EtWtstC1KQBj1w21UwE+0VXCblP
0gBlpYzQQSuy98cjt3B2faUD3zo1oiYc5BIGTj0GoEjV7ho2bamc/6X4+O3LcQ+hvEjA/SdzuTeU
T7Eznpt3mIwwWuF2p3IfPmGJmqEN3W+XqzZJqCeO+Mq548rQLaTbX2vl2x+IaqGuIph/uUz+R4IJ
+dSuoRWWLuNfJZxvnx7rqQwqEYX0zgD1Iergnap7f5iTXGuTM42a/w6JsPq5d3pHWisOLiX5NARy
kAnjjfP6a17SewlEOVSU3yWDN7xtYzK72Fplti3chGjIY1fw7FQOeBhvLwQcfQ0OgjhJs32JmLZy
b11Y1zRysVXGjp3Chnelskw3KRi+GhMLssZ2ablymC4V1GiwolJKEEtisQL9N4iRELPToYro60/s
2gv/UgBmqJBQtukYtC187+Srf4kKLbr1n8J9OJdQhkVNGz5wIZTNRifb90YCM2Qj26+Jgy8NIFVe
iIWoSr0Z8tGqhyR6bap3NTr9U0ygQYk1O0TJJLSMm7CBNjEggBTQ8eY0kq3xXheSABqQKEdy5Y8c
ZiYqj4OgM8MNOrBaQDK98g5SdH7cj4VshgYnklIowlZBbINptpaOt1YWdJJcQzC/ZNl43MZCkGGo
q0U2JcyQzYB0RlG1pp+0slhjPfz892FD9fd5I6RQcmK8kseNrCC/JGXsYSUf+ZafVc21TkgKbxh1
TeL658RWppGJucfKg6JCu7WbiB54itV1bz1OanUbijNz7o8YiObjIVsA8cNe4O+O9TWEmqewm1yv
uvTQCgLxomjfCJ7VoKOgwnho69VGpWZaIjicGzKZFQhrhhg/n3eww/i7ba+RU7UdOwgs4j6ii0Iv
a/4oFpafx55ZptzK0ls4IWQathgyPByhYvSR7DyH+4RXjRs6sj5ayaHasOf8BuuPa/S0MqJLs0cF
g1CF4FfWQd+41f0NA9W33iwAKvVnKRQIDgVvKDtCIrPSe21l3S9kXDINb8xZT2E9Fs7raTQ5Q5sc
fREsS8QkDSLAptilO9QMAbfjqvs0Nu8SEf8JzAzrxL9nUJHjZpL5fnJlnu8OImbUGrzeW8upf75I
QnT/78/3ARR7/aDkd6gPEM9oJ5XpzLry5UZDvitt4H4UyWYtBoyCH6SegWsy3yBGMlXjSrzAPKHs
25976Cpvgzws8ToAP7QtTGWbtzRWPUWDWw0wmZJMmlchHMcYisyJnGl5J0VmBkMwb+XCvVDSgYXd
310hoVzGjQh9RQY3YtYgF3aTGagL3sttABwQWal0L20pKgSOmULwsAssY8MHmi/dxiaCSP2JTGvH
7EIgpOGbUUeIPIhQxEzbtynf5pGkd+KxRdqVgED1eAstdIKGbMK8So59EDxh9bDrho88O7LhvvA+
Hn99IRWRaYAmvCMbxh8ixh3ZAujf+hxP+PdiabZCqHtNZKphe/bI8JGO/fVxm0s9oiKdUkF7n5WR
m+Q8b3mKqiug4A5BoyUNu7IVfz7GZRq1ORVNMcQMmoD40CWx/K20qU9rN5+l/0/FtGjMYEAyQ43b
5j3yJU3INrFqd2Tl4rMA95GVOQB8z+ElXs2Tet4dZ8mJXhUb7wp7dgtrL6fbJUdY/YYagaBO+kfY
rV1Jvurk/1velmmByK6IAU/JYOQ4HQP3CPdcb5ak034b93oTz4ZhEMBntGeiA9L5B8Uep9eurQE5
BBtuU/anr79DI3WPAvAadFCcg8FP/2jOL78NQ6AQriayz7v5VBAw91JpJ4R1DO1rNb7kE8GpOCAM
xiWvozyMdB3C66lq5G3pTrlo+Kr4izARbyTBCInLZvYzhGev1sEm2Ijy8onl53JfA9cUthKdMAUG
TmVysF1gRq7jyRtmgN1ZlLsGOpkhtMHiYBd38YuaRptQ4g3eH+2h9c3Caz/TRA61Sh1Lray72BDD
PtT8tAKptUk3RBpFje/8SJ8Kdc9DHYPArmxfTNJn4JWyXmacvBIrWGFp1Gjwba0IvgJTZ4QLiO7r
E8icW1WMwA2Tp1L9nYmVlGm+0ECPL+5wL5gCHw5+fMRFF7j0VFB2HtqLPI3pqZgtYkrUw2Yz80js
YKfMDZM9hpkHBo0M922zDaAwa+YK/Ke1TB06PYxatdF4PgbPkuVq9NLL1K4wwVKDsE/NjdepbFIr
rX0UEGVcr8YggOAtyYZTW0bcYMQcPG40mQwcB00bIeovXjKSjYpPvUJZlNUEJlBfunhi7HwSORv+
UJGvwQOl+hATv4SxBse8oxoNCEyBBQBHFCB4jAzNZxaZ+oIxq4QdLkHsQR0qhNA0HyFgD2OsynYY
1O0zYDoCZ0ZdHmwa/BeiF3zWfrBcRGKzmPxQ1EY8z8BfPG+ufRkHl4HkvKE2ta8X6RTsxWhgjVZg
34JJavFoHE2w0AxGD8czhFF5LQqG4YIjg/0tZFEq66kSYXflQTxdkfrm8q7I/fYyQiG/1cTeaw8C
SVBEBSE9P3VAVAL/pgo4W/hsQF0tg2g2nO1Y3yRj2esSP7RGJM32jWXIWLnkSRVmI+VAFUKqbgnw
atG7lBBk6r7iqPXAGZKSgMCvwiQ0zCBmy7ejZw45/HD6UJDMWhCLsxT3HCRk0qxILZ+J8N4ekJDl
NFklcLeTKiZ5azuCdDWrVDiQZ6Me1BkumFkO7yZBrcddCbsHK1dGJtBbLkWDuGfFfxQmY3c8zjZY
pMeqWYIlog1tndpM2UevXhsLp0Zpi2sSp5NOoKzz0aK0d86yidOFuWYSpalw4IuOf+bbhGf0tAna
oxxiJPywZIyx4Zlt3oPslUlJbQkJW1iRVyVw/Om8S9rCXF3tc2GLPxPpYYLdqw7yaEls20GKQ85L
k/f80CoIIG71hApK600wVGTg/6YFkVcaTFBOW76RoaTLlICDJiN3YGCmfoTzVX/mwho+qoEHVU8W
Rq0QXUEiIsbSUe3bEnDRkkkug1Jn98QThe0IaXCskZyYE+/3WBeQXKz8oX2XYUZ2HEkMCQuWBQsw
TWX1Ge7SsZ54ZbmrsKpPbKbkhySEj1Yey+I+C2uix74cW3k8BbnmFzGgqgiGei4iRZGF2jsMalDu
hL6rtKQUml2JCdEBUuvsEsbCLqjgELMtsXpNXxZysJCaUtA5b8S7ghf+6hXmOUzz6Z5EMRPDF7wu
EDKFKoSIFnif+wikCVtp4QveTz1M7/s6TjSZ47iNxyvECuFge2rgjlzoajDVjaVWoCGxKExXuX+L
W15GlAZBnIPZQTAa5QR5y1x687uk00sZrwvReG3FZlPVcCL2Yt0rAQGOPZ0f2NHK4EOmiZ4Ky1E5
mq5s5LVG3aowLGYU30rZzA78YFO2jQ5v30ofi+zXhFVtIjBDnrjxN0IlBtDybT7x5s/rTINqWZ3u
A4nPrRZuonpWMgPGXuw+lKQfcEHksFWrSNUwH3oa5m2h5VmD+NIQW+rTSqvi4TMT8wrmQlNhVqN4
lOXkzEhKhCA5GlEgGX1XGnWNknBW61k46nzdHMNJgWGaNEGqEn5ojlABcSVNuhBHxyTIXfhKu2HQ
3WUWRhCy0L+ELdxHBlJu4h6F7dCHm2HUl9A8qIqXioweij4hrNUGuLkWlZYn3AEAz/redfKs1uE3
m9rz+OdYIXuuGFmt5CWzhdDwNKJwCGtKts07K8hlM04HrR8GXUEMjYNojy7vqoSHPQ7fa2HiHzyG
ec0HBpcur9h0fnuLCUSGIkAqY4nd5WW2I37tdCV2sZLd5+M4kXzLU4XBDHoms1PGQ5kyZHG4y55Z
YSfqcMqzStTI8qqzK77BOlcE6RQN/WTihNthXHg7iSorJIXJJapDumQDjxcTYKj/x9mXLcfKY2u+
SkXdUwcQCOg4VRcMOTkz7fS0bd8QHhGTBEgM4iH6pfrF+svd1X32n2ens2NHVET9O2wj0Li01jck
fp/fFB3bCMyYXPJEU3fjZtB3nLN9x8e9zqF9mZmxOeUkyVi/KjrwXaFgGXa5NcYwr9w1ZJwgrcxo
KJQxhYMnzTCVRQnFlbTdN1MKXjNyBxFue+vKB9AqsK5tuHGFRjYvsReD+U0j4M1WtSw3bdMhFS/X
aeOH0Mhdyrb76eUG985gr4NSxYWXLmofu8AI4PkKR+iWlmW5JHAydOh800Ldfw4FKZtQT+4j6DBu
1PbyTc8t35fDCCJSTxsIOOTQ/g8Gx7hHfgyLtBcr3/G3Zg8fZRwiDEgPkJbyqurCvrf0lVsqYLVs
A+Gsr++4FF3IRhUAbOs68bGM/BRMuBQ08F4MiSiKpTmlayNnyeDrdjmNTh2bln3FjXIFUUgdeyVW
fSoJQINI5B8vk23MAuPK0x7iuVmSpdfSg6XsWy9I46bmEE1w503rCbboj6yYdOifvFY/mybiqXzo
+oiP+a6GeKYYqgTWfPkDMWtvAxEOiCx3coaxKky6R2M45Fl5Nxu8XHgYEy8klrOaKXiNyIrJhVli
yXoqgMZVo1GzhB7/LnUrWLl0Ur3aFQ0WsGteOnmTVHYGfWg7tSPDKnHaFbV8oJ6YHtp5XlbptMgM
s3o2HKNfukiERaw1rQjy/lDsGBwUtQYEAUR07U1poV6d2e67lFDSI3TpDcNajvxH6ni73MhWnZ7x
EQO0ONygYCvmweIP0y6pG7lo09TY5JyvEY5ay9K3pn2qrDs2sj3hFOA0UbTrBj7euP4XTuQbHVaM
B8c5BL12p5JK2tamMHrvA0a2DSzPiFzhMFsP3A8p2rbq+maeiiGsmxp1wLpbUA1rplQx7NU6cRh9
FCm59ulURwFgXKXfPGpKo6lx3kntvmcjcNkN0zzqrXSMuhH52MxPi5B67FCw+d6Bwa22iwQOHHLt
KgnyURYMMBcf4HmdYwfGHCx5ZiyZKyHLQcwxmWw5JR0ds9glVp2IsSYx13mRFJYHIs8PoF3fh3ne
mcO474Y+5mW9qIIWVZyyfzdZsal0ujfS5mquxM7CxwbSSmQx3aYWsj+IAO9cI8gjpnEozIhLTNio
K/dLC9LuMurEKUt1rDOikB8HBG/K11AsNNZmGlRrxLPOmgByzAvdLmRfm3EmgnaHMCSLldV9uBNQ
0b0dF4W7EEVmJ4bp3urGSIRUOvQ63twJX7o3pBBxQ8udUQdXdJrXzEG06oOI60MFl8uHPu8BsuVj
NOCeHjrKbq9KJeGNOQK/kQ3NMRd0Q2bj3pnZMjXHSPdNMnc0SfWQ+FougqLNQ5uOO2hxO3CBBGdD
wheyc+8dQxVr1tF7p7K36K8Km1G/LHkQs6mIa69OchIs5hYC2npMlMAOgtAd0cYUWmSUALYChxF4
GRyI4O5pBjSyymI5K7wsRvQWhlTYTMxBhsP41jXcW+Vwrgw9mZKNJy0Q8BlIaDVUsPaI9q4d0URd
Lq9IXR46Y9wGnCj4S3p7iBxHmZgwny0EtMhpIWiHchKCgjQMlPUyGHLp5bDstXBMwXVz6Nu45Mjw
6GJ815MAk6xon2ZRqSXTxo01eQ+9CZRoNopFoIYYthVx3ZOIZ1kEXGTsSphyBEY0KyshA0zzMvYx
w/4wolaONLec9w1r3qiBZ+H+cF2YFMVsq1g4xN/4pSrDjDh9nNqgqTQAKJSN8+lJ9MnkaGNj6GI5
1d6HdNrHumw3XeU+D16193N4ScB/PfStIRlKiYBVstDp2+sCuSQ9Q4lnwE2xksAq9wGLiC9X3kiS
Mrd+OOA5VZ0B+ADJ5oXhd3qpge5ciKnMorxk153meSw8SdY+o29ksifgD+BgSm1cgUVw63TCRkzk
OPHE2E1pznvkU3YWtXajgqRtxik+jqsktWClFLjWpoGRKzG6Jmwq58YuMzjFFbGlcKoK+6Vxx50x
lbuaNIdx4HBthB+6fuswWWpFDmz4rAnQfwDwEPKi8ncgeQ/cenXTTyMd5rBxg11gGmu7BcGKf/aD
f82N9FF09UdRNbC5LOFuVOTXGbUqQIs1+E9MYO8xkaaX9u3Qtjqmg3U8A+3MjZ2MvsEWotuPrYEC
uFvaPojOQ3HrHM/3tn4pjaPRbJu03Epm01wyA/fXyjzArXZjoJTO1fEPqBUGmbn3qg9kVB/zxtz5
eoonkn/YszzkNe7YAD+pCenMTn80HEA1oZI6pzdu6cFcbSqXJS4faQDvJG2pzUjMDdifAHDWdMUH
M57SKvZUu8CrRpPKEp07MWjnC8csr52WrCbZLh3uQRpVB0tc8NaVQGgHF63milSlu5y0GoF/w3S1
x808FGFZzOHsSxXBLXwp+KM3wnI3ux3njO8KHwvVRIoEI3+dm2LHyjLJzHRBwHiFGQiEwHzUOwU0
Aq1JhGnLl7xBIGQ8IJJdKcst44bcQkAR+E2rTMpef1jphFiLJoObv2gE82Pm7e0JhFwyw6H8w8P/
cYNEbkWecbjhQpbVLyTtP+refe7m/pEG5BEY14gY9j0HfD4uun5DU6QeRHuAJtWYNZGTsuus0DdC
paFBezOyFEIuxrAkOPaP9pHifBbkq3OKB5v5d2bNwkLxuGgeB9RA6+HL6Z5k/yAbG+CxH2Nw4xZ5
YrhPevgoXRVOHXwW7fuug/WCD5JsCTgALLYhXZY/FBkLW+wlTaMjzYKFnoFoV/0nm8l7lvu7kb9C
Lm6jC7Lxhw9wn/dW08WuZjvPrl5FYGgUH7xtqfl+AvIaTHH/DX67YpGNcOTFeI0a+l7OvszsOvYs
GJLj/i+7q5x6K8uxYYLlvGXka6aralD3onzIuf3UwcAhd5HYwP1+gLWe8nEbl0Hs4u9N85YEBwP/
5fbXnVVG2KTXVEEcSuRL3AjQgxuPuAns0eCd3KMkIsJAmAd/gg5oT/l6mnWcDYpgOwJQCYIjA8sS
Me+FvpX2bgQLqANtF52fMQCI1AbWYFELuUv5ZaT3wj6kDY8hnRBnUCMqxJUcnbUY8G5QG8jkvZc7
UUWadd16aym9sBifKza/WoKFaYcozb05ftwQ4GCsE23eoYgUD5W/6rovb+igv6qw5HM7Gafh2sfN
jx0lK3C5cqp5687urhyRV4MjbjUED27gxX6BCDZFlpm8MWN8L3E0TzzFr3wMwMTmtI41mKm5BDUL
EkodaNGmMYZtwH+gjn5VVjsH98bJUlgZgFTUU0xRAfRRHvTaKu6H/MBJvTHkjEiswmqEEY1VbuaO
x61ZLJj7LIIgarrJiNz5h+l8uTXfSn+8kp2867UMOzZBjnMyVqmt1rbnvQ7I+WBrWUyjtx9cTOtq
Dg3c3JoJlmQKUm3Os1XhTUe4C3tPef4unDQxiXsvwIhvVZNoeEulFaDKXfqjHvL7rIDq02RsU8N6
shQumt3jVL8KL9/Z0KFnmsaKPKQNJlKaYfYwBN25uIM/+xVBIUlWapu19qPO9QsMV4OmXYD4nChn
Y7TiqUjtfkFwSc9UigyiiznnkjSqe2tZZwA6pYdBOQgvoHMRIin2iMQiTH0dN9KZ+sAA70VReRE3
XCOyLZrwQWEaMDpsZ7h6b5DuZaGahrDTXdybGuoh/UaxT7vHiLkZe+SYMCmUYpG9UVDAJsOaYvEU
/RwzX0Yz4oQKJt8U+ZqhRld7fdhWqOynFWwFrP1YH5188sQZKyQ/Id6ju1DyOayG/XES+UYb27AS
smcRTxNeCwB5n95QG3bciHkHphO39sEZ9QlyFnxB/TQaxXgwjAYg1S0j+4KLRKfIn/U1gpY+FC5i
cmIuy9Jb8ewVNrZLbyoT4d54dYO8ghmZ1udEih0N8mXLm1Uw+A8KTrdjPiVGV8cOtJ9cCLdm9s5I
Mf6dipzhvaDBjaqA3ndfcYdFloDvXKNDXMs4qsmI2/MR8NwWTndGG7k1RSqsBoHYwyaHjU7mcDPP
zHaJRbIT9oaVH8c0DtCCI/IOK8+3AOJbN56MfbuKrPpGsusUK1v6a6B/IeoI9CdcxksTJ9OICZIX
7xPXD34G3W0v+DK75m4ywZYY+hDJqc3kd68lDKgC9CpqjtAfwWVXdeYDLkZ1jMIgXLVIfeVlaYd7
RN7HpCJPMxL0k7huMez9CKUoLOUBCXf8c+QMuX17lYvuUdUKg88+DJ5jYcPytGgfjf6651CX71IX
EqHFHlatuwkO0xGAuYs8qEC4+bBc3E6t9rExrURVBg2zzEiUoTeZM7WhIgjbS9FdGWkpV0PzkRd6
A1eWpCR8DyBqlKf5oXZK+ImgQJdycgfBpmdWya1vBki2lG5M4WQtfZgnuXTY2SXdNnzM1ryDJMEw
Ov7Kscxn15nbpBT8h19nBuqut5T5a8ctk7Y3EftCUG1aDUeTR4GbTigkiwrzYHn9q9mb76kQzy1i
99B3+f00js6tbQZAeN4M7WZALheK4EuvXE9GlaRHOXrUAdqV3UyRR+/h7bj2gQs3Ur7MFLRaMm6G
eqQLzOkHC/rbE9J3UDUPvdIyF2Ug7aesdgMkFHrHsBflPLvuerBxIY0CGBBCZSHP/a+66anaIioe
rlvpjTc6H5CQ9phb/fDLlr3mjoFESs4VCW2Jy0ZaGs3Cn5X9HEyQys8M44dHGHngpjZV6Ht5KoBt
NLHRSG5fwnycKav7J7VofOmMjOqIGm5oRm/zjylE7QKghMMYYsu8AEo41qxEpTPB1x///LthWyip
A4/636REBOy8AtudtlN33w47szvk/iVAx7k62Qkap3WYqStiW1dIk0D82CR2t9M2Q10kdwW7sUaB
BGEPCM2INCVsJLCHOe2nP0P2M2otePNG35d1z3zjqfBIi30KxVwLSe58W7ODjX1G2pcgA2dwJKc6
Ip0idKae5yKPOKbIYHvteoSq8ZOpUguhCSoNKL1Z7i0uPVAUUVXx8WcfdVLr7WVWVMC+A/uJhBes
CloSzsUcRLUw+YW5ce7TTsq93DyiLCoDMgfmkC5aggNq6H2ylZ2Z5bBdGqZ97lU0Sl3sJMOQX4JJ
nyljn3rMTZ1f2eXc6G0/17QPp7LQCaZoc5ey3LjuSXcJlHrsq99Mfu9khZlqLk2XSrLN3GzD1XwP
/Njj98Nzru9OEB6c81F7vWdeqayhd15XymtcnQorzhgtD4MMsgcAXbALB1qDU6zUJXbjGWc571ST
wzRm+LJwTa4U1lqoGnHXUADDhCQfQTes+6NgG2aqkHwjOrg59jVchsrsI6+rRZ1x3O6CGpjCEZW8
+XFszXfCzHpVBPKC9sSZ0T1V1OhRsixMbvAd7Wm/orSelkU+IsLKtZM0vjldQFqcWfWn8hnpCJ6n
VwZiV85kCEdpX6F08mGY/Y/vR/hnh/5m9pw6vNnaasV8NE6aF8GCrJA/D9X2SICEpN/SCO99IN2d
iG4Q68JtKEAmIzQAtW8WFEBkuKSBiALzshjJ3RW4NyEDzoiHI6Qr8sjBVv9K4PerllUEesA1Ulf7
aolU5DYNoRLLlv6Ro7PsV/0V6ggLuDBcKNSf0W71ThU8qI/Qhgp8FTi4EW5IS3tpHqY4TwoFcvgY
55GX0DWqMLAoc2IFuuTn8wNUHxeITq9oHV4S7D9DS/Hoye6Tz305zccXGSNnqeIA1MZjF1FI8CLR
tkCxaMEevh/KnwD73w2l/VdERzcGqGMc20p3xh1fvxXxjX4fIiviyaWD9gwi61TLI1BI2ne29rZp
oJZ9W+7nsvmspmo5B/NqdvmFQ/dcMyf7Tjt2XELi3ANlzElsXO3DYEaESEyZlJm6I111ySDzXKed
ynsYsy5NOs7ztrWmyBmdyNEPdYkNJfBQdn42kYDu06WFs6GqoYY2XdhZzyCoThU/eoGSJC6QI6Bt
NMaxEBnI+QYDtPcZNGdw0a259WeBg3vs5F+APsTUrlNVwIh6SDnN5ivR8Omb37+fdGf2J/e4P/7y
8EYTYlfIP4EDJfdDCxM8x0Y2zL+0kM/107HdX57vebWP+KqHb3knjPVcdi7ID/k0vbWt7yAvlOkX
JLjsZKLADpheXjwDZJUlFHgj5N+QOHUsu120illh46MajGASOt7V7MbTMPuxsrvpGVIE4wIRnXtd
AygSpyVIHY0jzJiqvl3P7phtKp+ZV0TwaYGU7rzLWu4/O3ZLwfiAMNaPnNAszufA21ZG7nzB3Bop
oFm75q3XFuLr+64+c+ScKib0oJ3UyC9MWwo9abLQVkzTkE8XevpMR59KJlCnn7Li+PRARbUJhfUE
l1J+6zsREhTff8C5Jk6CPd/r3KZr7WmbWZuSJwJOZAaktK9QRKbzhWjvTDB0KoswDZ4/Q1Jg2g7l
C4C4JS6X37/8mYl+anbVSaiQ4wIybZm8VxJ+be9z9vn9o8+982kAV08TphbeeRIgRJZ3St9//+Az
2+ipag1unN3s2AxIx84DemkDwea4hAKqSB+M0r6wvZwDhJ/K1+SdS6GUjFbcWqEmOfm5XiJlpZbj
5MkdbVi5TzXLtiBGa9SuAGsAaZJHBU7GPwuSTrVtCOLEQU102mpPAgegr0pZr5p6uPD4MwvvJxbw
lz3IoEDBmVOmt0a7A07AnhZ+sEQx7ftBOgcRdk8OO9IJNtuziXWtkWnuCxT2CIVhquleoRS+HQjZ
p3kLZFwK10cHOafv2z0zOU7FbAB9cPjkTlgpo3cE/gUvoEgsQdS+dudmQUrx4/t2zi2c427wS+/J
IXXERIYJQogQdiiNUPu7DFDIP3v6yeHGaz1lQYq1k5JDKq+zftMVf3a0/fT3+uXFWZ1m8wDU19ax
QbdH9XAY+9DXF3bzM91yqgmiyq5uJrcWO1Pq9I3jfNl5tcqu3bF2/myET8VBGNL4ena42KmUgQSt
LGfpqLFeZkbwbBbISzdedyk7cW4WnwqE0L4XVTcCkgqURrk3H2ZAKYHSOEwPJLxkqXKuz44L9JcR
aZD0aoD0KnZzm2UCBc80j1sLihjF1OSXCAFnv+TY+i+tpLZjVUWmip1bDSGRhyp/9KYrAxX/Uj5l
/hy3pIyIuECiOLP5nwqItLVROU5XIx+d++XDoNiwTT2Hrf9oeRDy12+pOHCFFe8wKum+6m8UQary
kvLCcX/6zXXjVDhE+5YadIU3L0TYdTEq6RKJGydUNOyNTdqDpHHh7D2ThjjVCilzVYLTeewjeOWl
YYHtCmlYibw/ws2LXPJzs+tkH25akzW1XaEVNkY2WdbeFKO69/1AnPmEU6mQ0XOVAYor4HyPLkCu
RejqGKm1DBhyIEb5n3XUqViIC7h1ns1oZagiDijfxyQj6Mz3KbhH0fD5/aecOQ5PxUJ6i80Dbat6
13eQtZ03HSoDgPxI+xJJ9FwDJ8vcszTr6rKusSEi3zrt7G4MJ2cTDBfCojNL7lQyxFEAIEMJDx+g
HhkgJeN0YS2fCXBPRUJ4MUpij3iwgxMOOeEE4tnljdmidn/huDvXNSfrGaIsTc8NtCAKZq3rKk/6
MofwATDZuAWJC9PoXEj3U6Xkly2Q0zF1gbKvd/oA+m8N18/PulnYYwgYU15FwOR04sIhdWbV/WRY
/9LUXA0Q2ByNYpehemgEh5F8iP7u+5l6btGdrGh4To7FzNpyVwCID/QkLn1ZWNohmeIWCMVLNLUz
n3CqA+Iy0BlGb4bDnP2YtVsvXw/OheDwzHifCn0wizsdzXs8emI4UK0OggMGCC7V3uX24/e9dC4F
cqrnAXVTmPsUOTTXVKcBHgLS8NYyOIgqGcsjJeo6mkGBXMlAFEmPUz7pUzUvS+UbKysbxgvfemZZ
/mTU/joTitYATL6pdmpsw7n+8vSF+P3cdP7JR/7lyZLpym+ruto1PcBnYBcD7gZsXdi/p09ShNMc
DRdpVb8/FH9qOPzSlCsHIPB4W+1mW0W992rQK+Vf2F7OzbOTxd9D73tmNCh3/gy5fBSM2+KVjZcW
/ZnN6+fs+OXN+8rpjIbj6YillmJ67clNanxJ/3WeaMyQa/9+tp2b0SeXXZ3B6Mxy82rXcRG6xr10
KlyngLeeLx0f5+bRyao3q7wEjKyodlXwXs57O73/ozc/leEgRW8YogKyvRgzxLQBSn3g/gchm2oV
ztMl36sz43CqwRH00uV+hg4KgAS4h5QQEPEeatzIe3UXxuBcE6eXpnY2YKEL2A1gjVJcwTfgJuBX
zau6oPFx5mp5qr8BmArPvByf0H85ybwqHumCXcgM/1xIv4k6T5U3hkbkDHp4eLYLSxf52kCbVJKQ
vJAoe/ZXUZpAxPz7AT8zkU7twQBKGCB6iImkwGkI4en8o9KXBODPddHJWmZQwwo6KBHs5vfh3npr
vtKn4FL148yxZ9p/Dfqhf/zv7jfR/caebt2vZhfEl25h57rlZAWnwGG07sSqXWs57w32awj+LP6s
x0+WrisswVnBQR5x7VAVh9G8+/7Bv+8SeiqpAUDMiJMUD8amM/vrfk/hVdyZ6/n1khHGmVMUCjN/
7fXaQhkbJUt0x1c5R6A25VdYvOTWdhIoHHUb9tmvvv+YM/x+eqqjUbaG5ZNjN2Wv0zt/L7+cL3kw
bnM3UtbSf1c76/n7ls5123ET/+VMMMQ4jblGQyXqYo/dvXFrXgPwDgXYC9eis59yPOt+aSENpAB5
UFQ7DLjYE8iYuXEtIpC8ui9976Rx4cbpj+xPmzvO6V+awzFm6+oYqjGjTEPbrbMVbYP2WUoeJK5u
rQWvUUigCgzeyqlUMvCuv8rBqtwA4i7gpDZfMmX4/TICAvevrwI5QWXpzCp3rZQh850Q/InvR+33
2zs9FcpwqBSKNMcngwECLsZT9uCi6ArM/qUj9kyOhJ4qTEhzpI6k2AP4u1FFQA9Wflj9sN+9Q/qE
C+333/H7eIcGJ7uB5RjukB63epOBtpYNAj5qaWZuaGXIP2viVGEiaIVnmgxNeMF1mW5lCSxod8mp
/sz7n0pL1EySYyoH759BhCV4qb0ExkQX3vz3cRQ9FZYQplcDKTOUuznfpuUQD6KLOGzOxvn2+94/
N8b+yeLvAoiaFKTCEcVigMuheF6BcT0lXreAVMnIQqC4v2/qzFI4lZNw+DjplCM+NxSQnT/URSu+
45H034MF6p8s96nNXcMHhGKHjpnuh5saLj9ZSK/Vi7weXuTb96//+7Oc+icruTahP4iCI3b+Q2ov
86XdxdNrfff9w88sZv/kMJ/yNEjzFJ8wVQtkcQGkz/rlmIb5e3MpXjjX/ScHug3OtqNqvL8+3o35
3mj/LEVIT3F51ZEm25R4MsDUYk4AxR7Abn8j1jJvwsAJwdj/vpfOLLVT0y8wUkpjLvtpa5UvJqLl
Vq2y8fHPnn16sPNUOCDnorrUbw3cwEsD+Mmnn8/+j/fpf2Sf0DH8iVGU//pP/Psd/PUuz5g6+ee/
7kWN//3n8W/+3+/89S/+tcvfOyHFlzr9rb/8ER7874bjV/X6l38kXOUKrIrPTt9+yr5SPxvAKx5/
8//3h3/7/PmUe918/vPv76LnSAvcfmYQvPj7v390RGNarn0U9/uPX1v494/3rzX+8n/9z+rzb2sl
+g6c7d/85eerVHiM4/8Djpae5TouMLrWEWEwfv6fn9B/+G7gUOq6tkfAAPv737iABcM//+64/wBr
1gORyiSOBbEvBDRS9D9/5PwDhA4HulUkcGGyhGvc/33DvwzTfw3b3ziIvwIwWYm3sX6mO/9rb8Fz
XOLhDXBOmL7v2KeZ3UbXHNCEij7AzuejnwU0Ktx7anYyqjxAwNMc/zW2oNs5PtvZtPhiLU/XpqEh
9oAURLUBCahapKzeKsijhKDdbrJy4wDWtwCj4yCpbYDUJJLeEPOuA3ssbaxlBmmJXAwNOMb2gUqv
CG3l+2uDBeAWakgCuMIFJ6VnIKsZy9oBpXjo6nYh+LxKJZQ4B20N4A+aa3uJijxbSebtOWmWUyZB
vaHutilLsB7rLQRXwH+vJhnLAuoPjoMaWHqTBYG+qgx+NcK/uDLJwWsKFuvROZjNbc2scmGL8s1N
yRXkfJYEYgvg4N1oK4dnugEpLNhR3UE0ey0L/9kayMHqndsSAgyxTWWTMKtfIQMMfIBmNz0EGNya
HLKqeEON6QUaYJtBzDfaz4vIr9iaSFjJgIAXWkhahVmRvruyCdNqNgGGZ+DSFKsUnC+4QMQFWM+U
8mWh58RuswcDWHZSPIkswB278dd2bbwyy1s7ffVVyCcaHFNd/K4wnX0+ZwsojHRrAHXa0FoTW/7Q
XQMOlElY3Dh0k9piJ0SO+LUt33LLv5fagcCluYfIwp1p420nSfepY2wsSKaBIO0+E96Q0Cq38HGA
zY772mbyxXBsaMuS/CuY2JfJ2Uud62sPTDJrhraCPZLYmGFywvB5oOpC0mMyHyFNEXrW/FLV6X1P
KxpaM2z+qPeVZv4zy8lTy6uv1G7MOPer+w6VmoK9gNRMIz1IeaSJvtcWNBgkMLiNOcZBb4GZUHxk
uQP2UflQmehZs80bGAItsim4VmX9lgLmEwOPcyPnCWh2ZVZhV0x75rTmQgl/D1UcEWHnBGXTNEOV
tUuRkTYsKWSfiyN1uqC620ja3Lbpvs+HdK2ZMcc+B2TfLCGTF/i6iGdahm0K4aEeckRwkgGlcYTy
TG9D4oHxMYSg/QG8+YOYKqgwz/mLHPw9UL7mqjFYAmHDbg1uoQiNioOfEeZKlYlF8YQixzhqcGFi
ZyQ/RL10ZaGXA27MsnNDZUKKwgDPPhnsHHSecZV72Rwd5bxCqF9FhLC7du5kTM38AyW8Q+AZm0zf
OgQoVY/ldWQI9sUN9tW1OW5+eQNORQNqX0+HSOjJj0mN3gbL5Laa+BoqIBLr6jhybPDBx4GwMOM3
XV7qBBYAb6MLrxusHKRjLQvdk7fQBa6+IJJ3cBdeyXkoTTZHmQmQpZWt9dyREOUZwA0fhRVUmykt
4A7PplVtuQtsWSwsh2GnUN0OGedObBXyGngDYFqTzNaPg8+c5SAMH6tCP7F7IhuWdNwwVxn8VHxu
lguageDlsdtAyHga8etQZ4EzN6teICV/Dzo0i2dzfEyNSkcqBiYLQWTLD/lKOikAmRO/l4NYCjf/
qHIPWyEFEcsnayb91VzUEWsYvfH8V5phNgBn2wK+hXJT1jiHkYJ31DT22vSsQymKj8FZK5UeijYz
V6Okt6Y3eyvDBP7er2LReo82Oj/Rs7ktHLlUKjBAnC8boPOXZOb3lALs1Gk45xaTTDyKZppc3DB9
lfZyl7s6WGDy3Pgg2oddY3GwxjDV2y7fe0on0PJ4DBxw7XmW3qdt8VaOeewNcsl7rBlRYCA8AaEI
HKObnxPGNIOk6JxHHHUgEIID2/qqAI2GXYH1d2OOww4nTgR1jcjKLQHWq/ucKrpLixTM8JGv08A+
kvmx80iFPcCd3GXAi1uircjr+w1c2ZvQtbAbCxAoJZWRB6RBEtT+2vTFjSvwVobgNwNUiJLW9UOt
oYACwZPWGZ7mgu5tTFyQwZqnFVFjFRoDnSCx4K6EEneThrXaoLgfAdT60sr5EcjtRTmZe23aj6nC
UaFH/lP8IaQwSo1yxbcQ8OMgdQGBB/IOOx5UeVQ4oVVYWCQZjQOnoGEjS0i1+iCpC6hYOPWDUUOa
oOEEMG8XBF5oYUXZD+n2eqMg4uKDoYoyFGiJUwWhRd9NKqNLpLmz5x6nn9nvMr/azg1M0zwd3Esb
Ij7WBG5Q/VBn/YcZeHsoTJjYT1DwQGk2ygqzD+1Wl9HRkAYVIt7EvQvqtRqi8n9zd2a7dSPZtv2V
8wNMkMFg90pyN9RW31svhGWn2Pc9v/4OOrNuuVSWhSrgAhfnoVBI2xL3JoMRq5lrzNHwYFteK/VA
Ss1610XEbMcsRuaDQsXtWwVIm1Vd0meIPNgZhOlCrZiq6qHTWFXqV11huqJAADMNtr9I7Yo6uOm1
Km8Yzey2eoRiJrwkqdF/mrE/tusDaLBbs4lrLwPtYkTzZZPPjodOx/CIKKyp/tIW9rk2Xcou3nVz
/1LE2zIbrTuagSG9Zr8sSrjs+3AoJl9lkpXaSntdadArVAW4r6W3b6otgkKxDBht1n0zQZmqkzhz
1WGZjpHo9mGjOsGc3m06yaCu4zPdqtlR+Okur8K9Gq77rD8jQkaw6gDYsJr2udTaZ22C/ClWHwVa
5yX6wEtbLu68lAwRMAUZrzkENzleWTGLwRlnXp/8CTFP5yaL5ReGuTdUAB1KUtg+LZX9rPZ7a5R3
MFx8OzPvw5FQSV05/qyyfW76wc9YunEdfgXC9RYaCzNc0kaUoDESX71a9djvYsug9xMbp9k0A7Et
a3Vlqmqw7sMMyehilFddl5dutmavs95daCnHViG5OcL52kXV6AowZubKr423kbh+0g9lvDyGSfq2
tvHLWC0PTIuCq5l3ebk8OuN0MTeUAlMF5X7Enjtlhe1G076KcxzCs/Om4JcSYV4SzJ5QRhEnzeAl
KPwroXg0LJ+a5fPgiO7g9PYpqotjn2WPzEY81p0JKYa+o4sdWukl6yWDY/dAwsMjBlehFnVX5mCf
cwJbAVPKkZubYoBgwVq0FztlbrZKXDuFP9kxBkucPLNCKsstwCYdjSw51umkBV3UeYPT1UFjxIxn
2vlR1iNYljU8LUyNaiHDQFLnIWhSvXTivVgq+ErmHO8E0OCEsTJ34vikPmTDESNITI1jFilnalTf
OUX5Yuvyhi552oTMbXaNdOXmGdc4IA+GHi6FDP+UeCtoE+eesWaIF3PzUg01w1es/sgh6iZqbHuc
M/oBtgSpAiM2fVp7QlEY1Se2KoVx10RB5IDABDH1luXZ2zTUQcTYfq3luguoSniOgYxEgQs1mUI/
q8P8pX7TpzDyIwE0KamVY5UwHWsy3mlka+FrljA803nQ4qj1+lXeZAbMiSo+JAKgkJ6iFcf3iz0i
GjfglMIlJkAnc2jeZ0x8t8OV5Fyf85olpREVNjC2RHXEtzJYx/JuldX1bGQvtaYzQpEcl6i2qYMm
rxFoTK9NK081oRg1y6MC3iPlIE9nuAzpcR7hRk06xFrCPLRLUgB7sV5b85kCwlmBhRMIQY43Grd/
qk3LZESTuXlkBaWTvxhT+zxScq+6V+a/7p3C+RYq8XeSnu+RvhmOMHnqL13+bRL9qUpQBU9p7Pgm
IzigkHipw7m8zjMMt8V8GGwGXnPQZapKgDsO665bwI7RGR1do4NQ4ZjKnyi5AnvSr8KrIhfMtCg9
jqDwCfOieOHl9SZj9Rp9BKt2P8XRdyViw+Xp3oeK9WLUgNeY0meCdu6e56lGaVE890X4ovHsV4NF
oEYmL5K1PM5Zfh1xCb+qhrNKK0h8RPpsdNV3G11nUHa3SgZntNSikwJz0JVG+21klRxMY7wWSW+4
7IIdAB4Gr7Pv+Ry9ITrc9330fW0Lvl7h1qF2I3L2hKZP34oYFazaDsc+5q40JgbwwZOcQ2AVyTEk
0whNSAJTgo1Za4HeZBy6cY+VFb6O68xUvAG+SW9YvPlyVk/lqxpN0h//DJ0k9nMlfftxs5UcvJEd
4YI4EZYyIVsO1sOAfthU5RdBauB4WZIHhcH25RTKPdQ5wnO1e0zU9LQa22MwCTuGlG1Jq5PMixjU
jyYOiXIhWVTNFgPQer6flvKhZgv124Yxx9E0QnfQGbpXl75wYesJuR7roaXoNYEOUo9juUZnMh5J
OrX0pTmf1mzyK4WQC9CujS3rBr3SnwBqgCFg+0qsOjsknO7HLKU2mirlemBAboKZ6NzBOnK609if
N3MB+EfJrwkIpK/CgGr1dnSdlGBbV+bHLGG0fBXJaWDkvEZKTbnVuo9y3BljKCiMhPOuXQiiGG7K
97yX32RzYQ36bm0s/UDIVHCSF8xCdzZT9gTYhsxuem2Id5BPAHlF8lvXTMtuO/29oZsfjW2geyEZ
qmxm8qusPm9H0wZ/1T0XZfNsxQTGdvoYMW6UGC0hY9O8IdiH5fmmDoA4CAq409phiL7WgjOOcNlk
ANq5nwbkYAmzB2qyT9OJ25aMz421LWQ1gr2WA2JdH40hqBaGngFpvqRzeL84aedR72DqXR+grRFB
lMzCoVcsZ+I923Qq7lPs1s1824gGWH1EEl4mNKgqYJmesbTZToBaiQDmc2boeyMBQRXOSPlMordk
JLBRdKZA03EbBQUI55IbSM7tVObWzhrr4qA4d/XsUIFu6t4dDfVGTa19aFrPszFNh8TKXqZqeTaA
oJklbjFbXs8IX+kuKnXlvL2bHPtrAlYlGROv6DhVkng7o/XkdbXy50gpz/MCheHcG4q7YR/XhF3b
7hUYOprJE7biu8Ju34rEOtA6+LK0bAS9bBR37b6LLWIz9eh7VWcvQ6ddAK/8s3U04auAWndFG9m4
m1s3KF5eej2pvaqQTH9LxlFpRpaArMKZKAo+/v1qAf12aucxMmkmykQPyihvPWM8rK8EjVCWWncS
BCCGyUjr5NT9zuSoYZa/91cL3JKsMddVJuaFCXqB+Ekiq+0kL6MKNEwVP0ShOCti483U5rN01EYP
1FXjyo4Rw355lKVuE8ETUE4wvA75kPnSjpjoXxUJKYB/GLVfKg5Ij0yOjuASPTkxw0zQVgn2MSyo
FXVnDRzxcX6Dtdgd+dCZs1j3Wq5dMUvKpDyBHETLJgHTlYgZt8dK82KLjcCK5pPeXc2GV2jDrnGI
hxL1xnbss1GR9l/dgP+oJvphwfNfiqT/2yqnltzmBD+pnJ7IGL9+i5P2X0qnf/3oP0qn5h+GgwbF
NFVTSjhu/yydGn/oEAV1YVBapXZKK+AfpVP5h6FZum7hO6HCDN0mTv9ROtX/MPklmq3puiGlI8R/
Ujo1fnTEf66cCkff6q+g8W3LEtR2/7UDCvDHFIqWtg8GxCgqa6Q2z70obWZMmUjQ0vybaaSvikPt
0bGFC7yNEmNmxQR8ZevWk6wOKiZXtmBoL3XuuhhfV6ksB/KNkpykP9OWsTpuw3UAIFZicskODQmo
b8p1H6XjVyN3XriM6o+Oq6wa/MOt0JCtwG2dUT3hBkBlrgikJGDZtl0J3WsXtmBNFa0JBkf1hrYf
jkoO/37Slm9FAbR66foHraUj53RdBbeLMcIOEqstAB/pgwvXmlEYc7hR2JFWxaSrVmaMk+gvGX0Y
0AvyhgC99iYt+7r9rzYpspYZFQK9G9nANbfokpWSnePs4uiygDLNf9TE54OBgbsa+zaZlKZ36Jcp
06hdcQ5zZnGnlmhzwseTX2Rwc5vbJMWMwvmOxjDxOIpPa9fA3K2fNKgdauZ8LddvTlSS5ZOkDDZs
jtiszkZ+S22tOcyS/FVb9Bt7/RJ1YNfGeO/EIUFm8ppYFD3ssjh3QvVRxsQaSlfsAZh8Ied+TbCx
6rLmbnDyc0WlDGi0iUo9s/Ah9FGYVqoXaxUO5av8Yqx6PnQov7cgPlwx2LVr0k9iL5U3f9XPGok4
tYCeZmdvwg7PhpkymEr3vkjlSGhVQcBpoKAY2atk4MXDNsLt4uouskaEblQAsZ5tiAeTq0IqJyr5
2/mevmJGiqfa9JWLvUI5IVCqtWNeR0ertW6tkRresPFluhutIqIXspYHtc8hMxrpDrfX0NOmZAxa
aDYy0vZxMuK1va5M4hpAe608fctj9bFOd6Ts1+YyCk8l5h/l+Fit1WskwCkN6/IktLLwC4fV12wH
BNULuSdhPowEkYDZWWvmfF03L2rPH5C6vszCfslEfMEgiWuoxTd4NmT2zykdnB9/341YYHZRMC3t
XblEp3CFZSRgi7txL75H4+3yOCiD8HRo+z+qTyB8b8dcY0H1F3QkKNxv9bk6/j5oyilb3NSYHosI
+hDsu/uhpBRqEmd2bf6iCKIAWGOla0ypsqc4eDkpnDydyoxrb7Re2k/fDTNf96UiHxMZrr6z6HjR
N0E1zAgvYOoCx7MvIesdcZAcXCjPJhq47LvKspMNByDkJa+JHOqe9fWAps0bo+ocduCjmG/rdnS8
NkvftoJ7trAiDcW4U8BDOxmD6+Be1nZ5LtTqOnM0ZknEl1yUw97MYwKwHJsMIV/pSgOWqfALHaND
1fJkNGp4unYe5iI91o/aTGC8Ggzmq7N1NSniJtmKflvxwHGIUlYrgqRYj50namdxW8GTjHQyb0dG
HfVmPoQodcKnRQ0UhnT5nl4fWYALDSZOuql+SbMiPZhQGI4qziSz5gw7zM02IGnHvOnwXE/GQeB1
5K+OfoyMJKiyZV9rhKJx5OxpivizTTQYwUn067l86UIefFUbrqU+oCC667hBaUOYqBbXiVwuVyPa
lSVsS5NoJwzz86GKUy8Vxau+FrcZUsS6CJ8cMX6XMo/9RIKx5hQJ8g74FI0kWi58uLKhLAR6huSc
jTNPXoHenYpYOYsBFRXm9EWJgbrPq6st/UOUjDd9mX0nOr/XqOiGFXmVelMhtQSkVGV7Zj+uszbd
1TUJhE6LeumKYb+0UyALcVepRedXULa8QR+OXQVnihwCu53VHZK0PC8B3KOfhBdRtBbhqkiqM3VD
4VQeqfxRoa4uWuPYz0qE50B51y5sqAru6imm012yNxbtZpHZl0hfAVYOV9rI75MtVKukfDNqk6fM
kcS3HA9SkFpW3Tx6hpK+6ol6Dtgx0GH1umFBiRA6auY7xQZwLK7sbnJXk46MEpXV0TL7q2Ydb5MG
EkleaQwZSvDpQ/g8FHzSsMr4h2t6iGsoslPrRwl/CnKm8u2mTCnxOgxBLfKOKeh+bzr5ssvM4npu
0nMG81WoVdv6t1sCxxScbQQhg0pYeJFITLLSAhB0SQaYt2w/3MhmZEjsCzvClmGXN07GzauNLtoV
Fi2LJM3P22oBukRmPmFV5YE87f3iXIuy1y6MvqdOpLlCLdkHiBXRke/LuHneqgMZm95EX341zECX
NxH7ca2GHczU9IXMgWQ5t4OmJ2X9USU01Opy0G9D9c/FoAKUs0C9UEneQlsenNAIrBh3Gws0bb0+
6XMa7Go9Sq9WyHIWcYOewQmJQldKtP5JW94CFy0PGQ1cN74d7LzzRcSH304goeJ9tZXV8ngmj1jo
nTkqZhsRbdXZOvDYVLeyeQRlOD+CYQejK1ZX7eLvYzJdjON0HdfCyzTavb3JATnyBLw8pSYhqZCF
HbuvbEi4RFFonk4GrOCDS0F7gp940HIDiVv9pTT7R04GeMaifc7s6FXNqpfsHsYr7MpQveFORb7I
KNlpRXJsa254ZqLM1jmpdH5MZsQHmawE4QDwqbxX/bawvlSqMJm6xSMjzJzHKrFJKW3yy5pi4Zms
w6ceewh/nIviYKstLiTQ6nVqHjCxHgyg/V5mO7lvlHz8jM3cFFrnZ3o1M13PbpW31Jlzy/DpveqB
mtzXFaybMWmoXhz7xjrXTXpki8jBz2Z8SCaoBxeOqhl56RjxONczjA0hHizWN1VjdWWGUaKSms4V
7AxcU2YaR6n5ZsjhL23y/4Ps4sMc5P9D0YWumdvUw+9Th+5/7ur2a58vP2cOf//k35mDZv4hLZ3+
v2k4f+sn/hZdaNofjqZbEk2FJLImB/hH5sDfSFOo/JCK/FRTDcQ5f2cO5h+6sEx0GMT6jhQ6Eqn/
RHSxCf/+mTj8hfkyVPlerddSORoXOViBTt/YKL+FwvQLET6UmnZQmEiSdXXmTFdD5PyViv6LOudn
mccmdfvVBd9Lf6pyzEUn5gAakd+MzkHg4eDSZabjXr/+9Bz+lpb8fI1fSmC3b7XJyn7SpKqRNsW5
Gi1BNtxOq/RlCbQGT7Uoinbj/Bra1N0ScWqB0lPyABNdujI0P/mGGs/tl19x++o/XT03Cw2kUwZ5
O50OVbEVJDAhajmbO1CpNCRlTmkhgUsQe5xb52Vx/OR7b2ner27upuX66cq6oyRO2ShdoLCf29Wh
b5MAxgVkwOU0qOP11FgnKzP9FtJZCHfvk8t+tIhIfX++bIa9C23PpgoWHMKvhsv8qn+KY698RMb1
meX5tj5+9dXeKQIVLRZ9t1ZhUI462hDH15zpsLRX6Ew2MpUf08v45Otsv/JXl9qe6093kWka1Wnw
iwhoi2Mm4VD6p/IfwkGMkuvcIBEL18N5gb1JeW/onV8U7e6TS3/0AN/l7+aqkGzR6QuwfjmM6nU/
WQejjXCBoC1NnFZ33FF5amxOKdiGv7/qryTp29vyThRsOzgC0eDvg4wqdz05GEjMB8wADg6vDFX2
Q7hCK5/k4feX++XsGNf7N2WhoS52s2mr6uf6LvlTwasSexLTDZ8wNSig1X3yvT680Lu9huw/tfVM
bwKHLmylQ3Gjtk0osi0fxu/8SPcaZdhrqf6gfrrBfXA333P/aHr3HXWD6sfqiXXNL7T+eli0h2Zb
tGxGc5q9Tm1y/V/ezXe7jTYVTpQriwgIsDaLCH+SydHqwwa5QHqNUMLXQt0vRgHv1PbpIH52d38l
EN0e47vNRtGnpkGnIIJhW5gq7kqag3hJuKF4iSEXV2Pode1LomluyAsz9vV1kYgDCSDz7J+t3R9I
vl+8rNb7vcec2RYESidbnlSd4ebC8YaF0rOTnnUrxl/kS1GXP+WTegqLRgdbG51hHIYSqfMNSV+p
qzVyaKw85nEbiqYqRhyb0Kiel0mhnTA6QZM0t2kCjtyBYkXP7GyytWRfyGTXJDjFL/BeG5FfkYwz
+qzQ9hAkAcU0UImZQP524LLBQqR59GQtQIjVBTy3FsyJHe+pDiLIGJYvSRlfdTMV8o2Jm0fyetaM
i6U0IEHnzV4vLNduVqDPbgrB6TIeS18hzSiS+K6Ku2OkdYxHa8VRtbJmv6RoCtEnXJaVuHJg+ff1
a2S/aP0nQx8frfF3m/EQR+poZGguMZN53dZ4aet+onPAhBZ4XOtEiIyGQ/9sx/hgR7be7cg0DZxc
YtMUhMkRbwTHiV5tBQlLMlxbNQ9s3ZEk3EJBsTEMh5lLMV/9L0+D9yxI2dpzYqoY6QKV51rYT4L8
R9TNeeBW1W08Lm6X3MbNwsZFMetTN+RfDgts79e7bXmlMlrMkRIGJoWsMoNDjP1Onut+TO/aSeuT
XE+jcVNWt5/sJB/c5R88w5/OPakXY6cbbXpWBrQKz/BueFD6+Ljd5bSKdplyMbb5taFxBpniRFPS
CX5/5Q/O9vc+sQsJbdbVZno22s6pkXSQkvHUOQpn3HKq+e/tgP/9pT66q+8pk5U6wXDJE0G3T72O
Q/XMxlgEtdQQdQ82FPkJ7kLdr66I888O9W2V/mKL2sr/P8cT89q1+Pk5WjCG/UmhHxdOt+A9fdBo
O7SHIPPZIRfrakvCcTtzs8X6bJMWP4YafnXxd7u07BZTz6G7BfN4yibnGOYAizkc0opuszY7IUo0
Ssr55sCQ9edlnJ2K3LnCBExr2stynXGjmYK8Cb/UAFp04XUxvk70JBuM/JT+KMw9bPRMP2u6fVWd
lpWt6JC1e4Wnp+2VHtL9MLqLOC4E29Bb0Zmxy6qUR7tjzJMNYdrPtAlMOMyi9GIa99Otvp6m+lXS
nCb8iQ8j3A0nKO0jasTZOq7t0Zr36ryrjuyKSnIwCVVoxS5oaLJnXUBIP4Xy2ZC3g7h35qdavvXy
sSjvtPGQ6YfRehv7o9UFY4dD1l6F+Z4dVThN8/ahu3jfzgdtPCrjMUbmYgRGfATyTMHOTX/IEhDw
1eIcBylC7DEFRl0qx1TXr7J2uE9Fe47RFF9rvaR4c4I7T1NDP5pLgwp09vRk3GeDE0AlBAV+iY1j
sKb6ndmCflwCFScTaT/p5sNYlQf8jI95xBnK697X8pTmBtR2KiX2/F2jjmLZy52TI8DtdPtNKbXb
pbMfZH+pVW2g5+a9o5cXQP6/9U58spL5VpPTVmAJls7cxTkFL8AycZx5mqPstKX7Nin23qlLmiGt
X6fl11XFGdNOYsDPm0HLwp4jH4ocx5wGeVTKzVA6KlKprWLGk90jRgi2Fm3+Z0zZSQIB6BqKo28J
RlEDPkd+vjlFtfp0EW8CJaPdDD22FtLkVpN5bCLSFdR481qiCLIxHBEBIMBdIdClN6pnU4oZa3BR
9IMM86xJ8pNd2zda3B7Lfqa0QvmzSXY1rSxAIUosjmNX3SEEvkLNg2gNB0dNRelZUco6hHOz3Zor
sqX7PnvSM/zSV+YkEEnhrUPrLCumb3W5WcmoIN/rwJJDkNfdhZmruyVNE1daMzZsNmKq+W6oL8Ad
epRNEQtmaICswrwYl6NQk7MpQoU/y4thMe+wGHm1V4DrGKZlqoCZiMWUYZzDSjWXazheyLaMm1Gd
zoWdueVqBhP+RgaZuF5oRyWsAkMKL7TsoxlfF4u62zRudt+c0iHDB+SLUoe8v/MNzjiQtOHBpmho
ZZZ8xdFyHyG1XTuaZeozO6ubWfgXJNcMWX12Rn+0y70LxLB5aamUDUPQLMHazUe7GdHWtLsktn2M
xg7rW5GGXh8SUpnrGe4kv9/Qf8DVfrXBvYtFLKYSJA2NMYC/74VReBH1vODFiIuVeqlvI+1d7smu
p9902RmVWxWIYEIwQXi3mXfNwtKybM+KGr+mUKzWuBmgfbSwDxqLBq7eMcXCMkLpioWdn6PVzqwM
A+X7rsTljfDje4ISmtrpftIkZyRTA7ZyCCs6J4Ro89DtBkGr0LmJRqQ2t5k1IMLHheO+mFbv97dA
fFBTMbdH8tPBvcbjivY8ygI9Lml/nML8LMeVRv3CCeMa5FP2POxsuidjhC3Vct0heMUkG6EGrQZG
m3AKLL15SjFxqjn8Et8R+jmh1GXRmLubGL+k339Q56MP+i69lZqMV8wB2qBY0KVzCGPcjrZmOqA4
7eWt6lwywI9YB4WuuGmFdk7LM8jK/lyE/b7A3KJNSp7jdSIuRsTdLDJxwsgUg0Juc9x6yOMGXFbb
/BkzzILhlgZJeh4e6JC5WWORepkQtRovykpInyWeeZXXjcjqDarRDUaZVJEZ76VHziCIxD/nvoh2
Cd2wQmdCQP+WF29bCmCYKjLsTSKcbaal9Fwyt5cYSbcqlXu6uf1XZXrZHCImcV4bqF2V5abXF2rN
tKfam6wPGLIReIjhUmuuGYUhVqEye/SNz6unue73lbBheEBAxfmwmRxvSbt9ya9vBT5kYb6LsGd0
+i8lsxOFdb/58cj51WLTHdbPkBY/aLa/erPeBaAKLSY967QuSM/tVMOTaVUPuTCvmfA4RFh+dRnG
eHcDmiyIKc2MlcONUYzepq1bzGG3DraX9929HKK9nZ/SyO8ypvaxdSHJOpus5c5oZn9usDNs2ws9
zAAv0VfSB29xwkOatVdOVp6neF2y9bmFiawaqZywR1xSFl9fBq+jjjf1mVdm0a4Z16NE9ZmaBgKj
4gx/5GMmGj8tOFcpgK9NtUuTaKeVkc8smysIR36/qq0P4ub3vGMZthqzN2EbGPmXsKNr0ZgXHN4n
FXcwiUtpbqM0T5wbMcjvtZLcD5h2WejqeXBZlF/qbRNA/7rR2kCyzNNFuVrNCmlh9tDF8kkUXWBG
/Q5Vra/ICpFs5tE7IIkeI3KSL2bXnk+IiGylOupCol7+OjglpocOJ2Hmz4tyQJOJsAGrvVK5UvLm
qp7MIMIfK25abDiHo7a8SDT4xQqtH69ETJcuaqw1lqQ+Jn14KAqkv/w/GjV6yCYKETybH/HA25lb
xlzdhSkkxxaj5okpkARXMszDDNufaY6FdFh+f5t/QIt+sRzf852hcFMOpy1zljRA0h3mj+sOrTPS
03A8Lf3VrPDHuX2ocVFrOuehCHEeQreYU39pMCH7vGD2g/X3q4/yrr68LhA4KQEogQ3+ns1LP6nL
VbdUGoW6Dfe0Dq9MeZ/n1nRP+B3o610fRJl9gsbB/qu4TtPfYCuiIgtYERSjGd4me9jhitdiWANK
1Wf01LBDIvq0+9u1qtIzvaF15hwnI8BM9pNb+tHKfZeZWFgaWUykmEETyhNE2Wc9Otg1zkqah7ne
mJqnso8ehaqfqvlk6oq/gm/+5LX5qEi/9TZ+PrXQBGnYvY60HihyLugGIUCfqtr5WsjhFDcYtC/j
SV+i3fYAnTQ/tTxQRRqfXX/bxn71EN8FLHmpmYpokWrjan7V1uFJR/COh/d1mFK3hqD8o2o1Gddr
lT7+/oZ/UDd5z/VtM8VRtXkxAo2EFit037avt4x+K2LkBCVTjF2k8d8+3XdhgZqovb2JxYLUbB5M
dmUjzPe18V3Ezsmw7wtGYyomImTcXivGcrLi9WSQAf3+q36Q0xvvjvoRe0JUNsIITEYap8I8rMPl
AokEMxTOgfAgmk/rydsD+9WDfHdOiXFd4rUnQ2yWK41hztQuHlS+43ZnlUE5tG9dw3iVhnZUdliy
JiYnAEFp+tmo/EeF5vfg3xIxUK/rUHAyzslCSD9ddPzU0A1wP1Gf+z0UGZHbHuLcfcbH+v09/vC6
7wrceT5q7SQXO+icmpD+eXt3m/CxExahzXrSuPVmqfhznV031af3+4NHK9/tfk6ioYykKxnMEGo9
SnJd+WgvlARSqn6KYbkmwq6UYNPx0wH/FJRlc/Q8hf3LoKfXEZVonFr8KPysYfPBWyXf7WJ5oyeD
MZBV17n4Go7RrpPGKVGRbodoKgr1hO7ppIXGZ5nOBxvHe657oxd0RsfaCSaRvjI65aMOOGumH/uV
rTOpw8ByVT0lpMH/5XN+t1V1RhRB3WCFG7w5iVSxN6h9fXpmFtmPRXc9LZSJa0TtB1WJ/ru9Sr7L
q4p4MOaJKQNi9fEUrUyy0gEaeIO3bdEurZNKA07jvP3kO350V9/tVoOBEr/NpBJEFP22DaPiPZ1x
Sd+KgKLFSwzpuOw03zDCv675HwkX/pcJntGqIkLmDfm9buF/7uIkq/qv/4KZ+L8/+0/NsyMQIABq
kKRoG3vun7gIw8ZLXbUsoBL/govQ/7Cx/1RtTdOMf9M8E9moDmgHU+r8tPWfKBf0H6/bP7f9jRYh
peT3CeTYZF7/hskWYV5FZbI+LHVz5Yg/5SLO2ri8SVvtW6qoT3BEv6WGftJs7BMd/QT8i15KuDwx
b8k/Xu5EGh/Q4+8G3bjQNlVZ2lHfUy6SNb4N13EfMZw+lRO2sMljVsFiwnqUrlossGhMjyit591Y
DQ7cv4hi33LH5MeNM5WPKlNrTpbjUIMl/ItdGafSZrAECR3ZDP6qzkot3+6eBrq5TlX9OeLs5qZp
vY3POvd6qt0VSrNLTAWtJJKqqkFL1I9fFFs8sbNfDb1+PgsrsDWGwy3lHtX6VVjQJrCTYzPkxwGW
aDsXXwoS4bIiJajzb2UH+DfGMtErsurPZdrqAxSh+svGaSlumu19Nod7Cd4azJXVuCpzE9OY917T
3vaWdleV1JWwLv1SEP3X6XwzJxQUw1h3e4adxsK8plJyJy1+tNUMVHuct9NIdmpOygMJ8qQyMTPY
V9s53BkaM/Oiv1U6Cqhat58KCzXV+pql8tjJ+maIICIx5nOgmreXMjw6Nb8XB1IdksJ013TtQaTD
o7IKhi3CNzFVt7nGLazn8K5g6NvET91d6xRfkqWgkDg0HjKtfSbTF6k2ntoyrZVlHX8aQuAdKthe
Y1rcCDASbtMUROrN45jTkdZs67iYFlep9P2k1Gc9pqdGz9/Y0rpM9fEoRDdwEpJzIULceoDrAZrw
VQMOAtN4LH8zr56LYFhfTYzvMOHEH1u3umsbde0cYceVtzxh5OKPabQ+TXqIhaxyRbXxlGMyjLpN
Ow6M2iqT+s2oEMHZs4SYITR8ibv2VhvMe9UZLhXjPu/ri2rtMJijr2lfJ1HypdRQfHVd+WfU8A0d
e586BvJJu/hzZUgHJtv6tUXYTeaGozC+t06Ve6jL8OCcMJzo5bKf0+XJSfXzvpBnmSJ8Y4iuubku
su5DbimOa+jK2xAzOVOtd5GkyIbfee3nnUKD1P5aYhIjFSjjNWJEglCFoa8Jula5bzRwt6P6NObN
Y6aR7FjVY672N+E6YAhY3moVs8xTVTzm2BVp841wcKtXlPUuHotDbzODWOn+miATz5c0dC086lHT
e2ZMyTeW6VmRD/5ot7krwvCoUmA1YnnuCEqhIQMEfqO0vq5hm6qxglqBHP//MHdmu60j2bb9Ih6w
b15JkWpt2bLcvhBu2fdBBsmvv0NV9wBVBRxcnLcLJDLT2Pa2RJERK9aac8zicfLikNZ+QIzjDt3D
Yez638ktdoWrhQRLLfpJg0vlO7H7mGkbpb19GFMfkhIfKu4EhoFW/uR022di5U+pkMjax/hscE4M
ePLflVxseb3IR5c/dH/bSVd2al7uVNSO2ZC/x636gU8ydOkcjbJ81Ja5DKTEVtuMuAO7/tRJEJGT
cRgyDJOetW9F9Y8XSqJjsEhAK5b7V6TmwSmdfV+Op6pN3kypnUwv/VpU66oZ2rGezK8pW55jhlw3
J0apFjvPaC9DMT+pnbKz8mq3uNxiipl+KdI9dDC+VH3+aKT7N9FFgL5zUHX9aBoQv9dr3tj7wlo+
2iTd9kt1mFtC1dwbZCfdOqL6f/Q5/wNU+n9XfAhFsIHY4xztPwpQFHGZlch5fUZzChjAxu/atW+5
hiTSraH1tMm3nGkdOXa0xvUplunBIkyXQO0No4boXzbNh39uNP8mMrv9tv/cf7BzWwTJOzTj/3M4
XaEV6rqeKFg1X5pgpgNmW2pgJGAM2sLadZPC6Kc8DU2UDvE5b6uPCltsu8TE7BmPVTw+SNyXoq7+
OW/8X1U1/6PQ8t/MXv/jd/1/KMeEgfUvn8+NsfVvBKy7pvz5nLLff9Vh/uNH/lnLGOp/aTZSS0gg
LrXJPwSV/6xldPu/bNZxnF2O7lrMevg1/+3fcv8L7cyNYKNbGjXLjXn33/4tC4GmS6i0QUjqP/1g
/xsVJq/l3w8xjmppLn8hCmKXX6Qa/ynIXOVMLmRnZpT3MjkWQG03upjUm+X9hltv501t5F00aP0Q
Wh6jCdWwaWwTCRSJDju5ITzkymOqbZz+diaZJyPSKwtbfLaKg71okAZZKnlHVaQ58uIhPQ1TeYs6
VkZyGhg4Oi4Wi9nSN/ECMoAS46E3lJ1wsmWLS4x0ek/c9W9UUTZ4HjDwbhNvYrNyApHRngVh6Fq4
bIdpJpx36A6q5US6EifbPsHI0jjuq/K0pszBrAJZOg9zRfO27HhycjAgLeKXtGQYbDt7Tyjzbi66
vcAuZE90EGJX/JpWrURKLA+xVv80JZMZd253+O3vCscueOXyve0YQ+NOt1dxtYX3aGviBcOtrxG0
sGvyWAOzcd+uWGdbrAXQfR1i0bPnvB7saCyfFFI4bhSUJMSCCbSjjaaZHbzT8X2UfUzVoi2LryoF
B5LefCjH5Ky7VDQGpC3sAGNYN9MWO/Ibtqh3nGedXykTdk8i4fV1KEOkmG9T24uoll3QJ+V6wNUX
IUZYQ2vulkADmdSM+qF2fk03JLouDU24B0Tl7TS3f6ly16GIY2TpEUpf65gXlEm9jmyvu5bhFI5V
feNUMQqmuv/R4vgJx/KfYSBhb5rlq3PF5zIsP0tajkxN9ijhtaiPZ3jMqpv5PXgyOsMOY5Tp0OCT
gRNBUYU/4QYliPD6wCVQMewlwvb8HDLyZgSG4rbBZLBXTc2tkJlRvaoVXTzLiNR+ojmhZQ0UgmTd
DhnS3xECQW3fUQu5zOcYzpUqO3qBLHjMV0ZDjBgCJjB5OOPW2TUJsbJ9PFjhkAOxkg5TatXWb5oC
UEZ6vib3Tqsl1DY7ISp9I+ki+q7rPNgduB0MuO+Tsa6H0nEjOuj91tKBlim8LUgTdZQp7uuy4DS2
BqTAWu36eT1TmSs8SKbeLsxgrJbKwS3C3hqzSFj4SHKn31WUKs/9KTGzY1vV676wJ2x9uXiV6/yd
q1I5V9UKxQUJJQdZPT+qa9lfzHj8MHNYOXP+WWBmb4TMuD+8YSPqBS2TXjtRNtsoHsb+rRLV26ox
AlJRicVN+Y9g9Ncew9Da996GKEXi69X0UD12yaRCCYg1QF/9emmXBrCUopK/uNT7alLze2PSH5G/
hE5cXTQpX3RocISb4NjXiZUphdNERazmlPeoE+zGOGntdOq7hsJ6fLIsQY86s5PQsOE5FMQsOqlK
zW67B4MRY5Rl1kGx3HqvjiCHVxgp0szuXdFG6Wxd07yvQgZxaVOMwUjmIAeCQWxqUjZIyS6nQ1t6
4z//JUS7+M5C5lGM9sofHW+n1w3lVPpCtwn/YxNgkvwbq/ZZS7LfMi6qbT5ZmEwZsLW551I7WUlA
gG/sVz1dqQr4iGiSg+wBAuiD5YSFtxsx7EL5Ak7byW3MPe/jQWWuO4tNST2xtvaT58osWEaSb3P2
ZmxAxHbUzBjSyv4YZnyPrnZuvORTsQD5kTW2ag0Xr1Q/x27Chmq2YffDSVL3ZVMyb84V34I1d58N
CZIO6yUe+y/Hxh2Y4SZZxuLguCI5OKa1N0XK7L5mhql96Su5SAgKhZ7OB+zl53ZJIyYc2Okth0Oo
Eu9AEWqB60IghEimMYBMAzqfKHnLmLPewFtb2+LkuNOeWw5oKxQtBFWEv3jjWQ4Wu2kcmL1vacgV
QRUdrXkafGFV11TPPmDMEFch/qSxNqxgxZ5YIo35BKQDc8Qpsx7LVtzpSfKYle4LG1IC3qBFpsaz
pPH6R8M2fSP/XnNv3FR1Cmu19syALsOfjs3KN8V00s0CVsxmLlU3MjLlmCy3odPovbvGvAROIUyU
Nw7ZRFIRvjklD/paLMFgFB1HUH0MTJJpfTxv66E2IXD1dv424AOM1yrxjcpc/LopONpkKGFEelWa
Z9g8zT5Oen7Uzc+lVCY/XzlETFOPinHF10PGeKiL6m/O9Cv8GdubE3IbtW1sxF+miua7n/RTlbBm
iqo8mp2Xbcy249jqlLulwomsJ/lVGUtEoBVOLxPhv3Rw5iSueG0mzEoFGJ1oaJ2XdqqGYBA4eM2u
wfvKIm3fjlSmgm+raR7G30S2yaYiujVURgOwxOQogZ2RhbHo4l2ZgAFNXXHtVuvbafuOzuPwMaM3
8h18bXaWiQ2IimvbQqqsZO9XpdNuU8N4WzTrcRyI88xk+yjG/tn2WJRv1UKMcW6uDko2A6YzGTsR
4W3AalH3wuDPTckj6BI3J1LvtUSYIsQDRs2EZ3M6mYv63RX9zubN77DAZRvFaqLR67+SMT0WKJF0
uBqmAYVuAIBTqa9Ait5boaKX8C7YjiFHeJ4If/LYVfbZZH25vbk1biAT/LASfkTchmy+hPY9WOLm
MQaRoSXVeebATp/Kr6Ht0JCtm01H9MauNXru1ZKplcSm5ejp0zIbAHNT5zHV17NlYL2sB2c3t9el
13Rc3Pym0bNzfylkASRKRTIODxJLptPeZK5xMAGF6HqzQujFidmo5LXKpXXoRBZl3YMxIrGyaV0W
iTGFKXpUMLoPytTe455+giqFNxsSpER4bE8LMjgtiUOdtdcgKBdQmB4kza23YsYBHKBmPyzjzk37
RyFuO2ySvjZd9iU8vNvabAZJ7G0y0St7k62nShkPJobcTWWKiEFfHxN7JWKNE1+Y49n3W6Py2NX1
G47nXls0LfDqNJADnm3d1a5Kr13NYapIo4eT5bbRLNQvLVN++rU7Fe70oNvNj9FnB1yG6qZb+MSz
/qys7aWBM7ghJ32EI7AtOkTLYKVuI8/2oebjyGOx08S601GrBfo06juAPEfcaqTGzOqwwwMYTLUb
diZhSGiLxwBrFeVtb2LbcViFDbtmQ682+oD70nlWEun4ABX/vL5ZI4blaPjt5L0lzbFS89/Vobh0
XYUoLTlekoV+W5M1y2ZtVjeUdDg3Wdl0D26mmLRBZLwz8ywCpBktBKAZaq/vwWFGdgw/0LGoBBWZ
X8/WMAtmSOYpq3pQ3aQKrnnPlgZXx0mQAo4gS+hm5T9FmWKOVJfsYPWj9IWw/bRX5M6uHQ0SHjrh
Tr7Xmcera5tnQ0PqxTZAbaW3mC4acHW58kMsLp5c8EML7Zoe0kzVfXniJdHdKjByOPsGgNoN5six
wx2cm81zMaPq6qXzZ9fqhYFYGhEVisfIiVyrToI1LRjV1NwlrTGAfzyPz2PWXhFEvQ/F61xS8Fhz
+yTrjLO0/k68JHGipfxd60NqC8cvRxUUgpf9YKNOd02JNFDJeUC6nGDnJF/e2gLcRN58z7PJpBZA
JuoinP/LPMCYIfa2pYgZgEgArDnqheOFhaGJwEvSyARsA2uz1nwF1r3et5ucwBl/1lYBBep11ElB
azPJArF211Ihm1Ct5bT1gtK97Ul2swQT5wNY1RoOaGn7Xj1u88Q+jIb09UlVArQin2qeB117Vc2J
ncEd650NN2mKaapZ5hIH0iWSKxnR061ZNBdjvnV5D4GqwpjtHchcySx8O5E0tMb4W9ON6gh9C5ZN
0fQbOadvZpY/LSOTv45FYRkNJSIqmQ+xaNjdk+5NWQcIn07+jLX3ZCUQvmZV/V7MB4K56RoMM6TP
Qb7mnNJYb007LGS3Z7D0miSuxhpSnOmL7K0c9AMMHzBlz5oV4zDOp7t+YP8ULsenPM8jxZ5c/P7J
RcyULX6mUF5m2cS8LfP8WLTY+5bvzKwhFtlqJDutCGMUwjAh+My6CiFj7Tl7dagtVqnlmhrYvodM
nqThFWelt0P4YfWD1aYvQhnnw2ppe7Ot3Yie70zljHJBaTUQqPyYm87Q1iZKpTGbI3sq/kbvwfSW
rxsgs1nL6wh5zR8c8IxJ2byoeowQT8kZmY6WAKKA3gtCMkbw9prDdNp4rUG/2u2f02EEKtFNfeCZ
Z8NYatonZCAnxlM9sDnAHjT8OW/3N62FTMY7JRlFuMoBSN2Nxz6mTGFxYmflTDYB1c60ep+T+pYX
NyHXzRW4VFkRZW2OFrAC02Rx0tOt6WXq0gdpjwumktvtgE1eSAwe1WocrVzs1gqbVqpR/zanf3wH
09lfECxhy/DA7C6rC9oQRgmzjDcUUjgGSDfhKwQ9TI83SJ8SzOfop8du7iNUN7Hp0XfLHYCOKvgg
a/kdPT5Or7UqGJaGX7UN/dAkQdWGbttYmnFbJdpdojdKwN5qIHIb7E1dFmdPod/pAhD1W6bw0O5Y
BQ3r3EhayEbDwV3U3vfkapeuh70s+UB92VKvK/2+zRHUqoUg7tu5QTFWa1di3UbbVfNjzfRMGDqV
s9vfCcegYq7RXKZ2SZzBcpiFOJioDyFDREOxmBudis330hUK061ZGoOyNarkE/5EsHrkXlQMYnyD
/w3agiIoNtG3zebzOOZvi1ejbjJAHoikZKvkrWhkw4H/Torx17W6p0XIwZ+rlPNJehW28zhbcrfI
ce8AG/bK+GfWr+Ci7ou+/qylcSo83WPNvQEqLbCtuXtYnKbdUqTplJ2s0LmSnyuAWZ3e+7FVvJYm
MX1jZtG4ZrhrO+C2wdP90pBgcWleYpo7gdFx2tHyKB8Ix7P6dw6j8QbXwaWZik/mmz1q2K2+QgeL
08mMhrLagkZ5nl3td0lnO0glNMK1EaHqNd+Fg0ReI2qU7PXBtLMNveY3eyDjcsirK3y/m1Xcw6CX
U6EUyhXnwrNtI+tM23etyoMqU+NdW6hy705MVF2VuU8H2bOHMJZSMSDG31Qj+qi8lgeZjz9VlREn
TJmccgdgPoYLQzqNZ/JhyKbwAgCVQW+pOH6kyqGGNaob0KKLgrWOPD3Xt4XJt6JAhaHWsZAHZlyk
+8SNI7eIv03X6IJlTQR+zdMEzCPKEcI2VcTmqISsShs7RwqaUEhq8IkKXXtUDPO9QZ7LKWYr4LDR
WAGpF0MBh0ahZZvcwWPq0HG15/jFEAIqA+CDjTN3D5VC7LycgMKU6VGpdCcwIPdulJvkSg9zR01P
iWE8KQZHJr0t09A4cmBv/W6BcbKmT3kzhVmBokRXGzCuxc6a0ZA0Wn1xOCu6zsq4L/GVeDwrS0pq
iO2vCTE4r7FUNpM6HGrLu6tGiNvWckcr7ORJ6G4oBFnEVHFNJ62FuHaX9qnlT153Nnt6GHnJnAHk
DgXMuVdICFHUmk7PAIESdA0QDS07lHmw6k61c7r40RgQxE/K4EZJxqRmOKZpa0f1xCNNzf87Qums
NeqMRkuisqDRjCWS+v8qakpHidCXbzOeC3mAn+n4g6yqTT880amxIq3kOsr4BsCkkeVntKSCuFi+
Uc8eFvN+tAAnrTiCisp8yz00oIvszTDnYlaz9ZMOmXHwaMknwG4RuaqhmjJ30hIVDRJn6WVpmSTV
VYT5HSuH2la+Df4AosSLyA11a5oLvRMO8d5ipcHgVHjsWi+cSjPeguLEM87Eg8hB64FC34YL6tw4
TCNoYZSiYrDvqqX+Y/LXhXq/3Bn9/JcS2xtO3XwqFhsdXu/91dp33DafnqEChVq/tTZXgkoUV2m2
u2TtReioZR01Kk8MoaC8kuTUCpP2mG2ETmN9152DCYZBygKb2C7Gw6yrD6JSUDkl56SdKh93psU1
TA8pDqftENvfWUx1unCCHte6oiEn9U3P2s4ThLMvuYzSvFpO9YatIt9qrA1ZfATAf4T88JJaGYBp
hJdBg1Uojm2N3ZCzL0jKxxrmXlFN3JaifzSTedcsnBD7JQ5JrKYy1LU14JD2V+kKwaacUYoccB7T
zTVMiuRRtWxvbzcKpn/vIArtx8hm8HX0TJNSvmVzd7Yaw/CnQnuxb9Nde4xpNBbTX5Hl26Kyn7Eq
PPW4eKKFzmZEF++NxhMM9WWd9oQ2BOqtq+BV6JQS3TnXuHFHiYJanfFFzt2MHZ1bkfM7b6ms3zIT
mTUN6YKpdxyBPMbY2RudP3uI6TWhnCeNMmtk/a1mYOL9Ag6syNLtoExaNJGc5DRNgeceTTdA0dY3
NXFaF0PfDgYdwUpvPs3ZzsLZ5MgyeJKwO6IMZAEc0aMvu7HclhIbiIwdq5exjSmveFj9Uh/3GZfV
yzwtsm4V8dyzJJfaeOmwJVVzfgQmcucyPDgUlg5NX0DAzIs6tGjiBAvBgPZcWSSfJw8TCet7Vad7
RiM9UBs28tXBLZSv1nlKaKvkHciXiuOmy0nMg7Z0q8fjIwogOMTKe9XSJVoIR9iW2nqRwwrhflQf
e958uFTqFKhO8tbFKlYbupDh3qhI5KAvjvQwxkdlpIEzwCFcG5MJKqkmtG2M+khwBr2n2kOu5xjl
nuYb4nSFb6EzvPXgYUWFIt9tuyrOdmojC3fck9kv4FI70COludwUxBldkdncKsB5/KpL9dBEXRyM
Kt3jOis7yCwsMpYC4sdJ2n6baFO8YwKJMn65S6ZyZA57rpzcuX0ySOaw0iLgyvdKnj7oAHoOGQ9Q
1y7KXdwJxJtmvUdqktNWrFFIt6+D4HBQdd09mof7xi1pvXhsLNiczgQtX9ulnDaD1R+ZwV+Uclsp
7FraBFNlSNY/HaBO1Ftcj7LtoKJV+C4TD5VTD7ioUxa5B/ADvzjtttqsd4Ecb9uDVj1mhqVtF09S
/jZvvR11an71yArfTKM2M71ROPkUMqBL1dPNKi9FxwaxyO5Iq8LZmuPwzdobxHAlQZLSaQYudwFW
f5ks/SYkf2M5qjdxrb6c3K7Q2UytDKwkxVSaoryoVbeO9FvrYW0KYBMru6Nqfk+mWu/H3vzTjGbZ
2WN3XIHzhbPSM58ZExPN4LycFjEeJzI5phROU+66M6hOWNRzvGR7BlgHrUovGt3x0O3igCKqM5kP
NbDEPBPD9ZJ6eyNR9bBNCCAqFFDRPfd5Xc+go7BrJBOlpqJMn2OKHFxN3ruFFk6r3rCaIKgG2xz9
2HCQljVnu/WgWmUttSdUAM9INJJlsfXAUH3om/jkjODXq8KTBMFox5mYCkBrwWxoyYYtk14h7XCi
zTNUCvtWB/hl5zCrhKpH3er9GtktuHtU8m2uO4DY6dsqI9KSXlQI9rJdpcxoGoCWU4SYYyAzj6OE
5w+Wu9xLY6RoQ2lZQwni8D1v19l8aEcWacNbDkYmRox9eag3ND6hvYBvE9ShamU4ARjvsu8AWg1w
QHQN1lhN1owFVjYeu4ec2F8HQvtgsNJbotkD4q+2am4psMDyYbOanA/hWM880SValHE2dmriRjH4
Mo5NeMgSuLM6MSL6n5XwKTX4NjbK7JghqKk77n+GN/X4q2o9EPU8MyNqgw1QZpJyGGdlkZ5wBhBa
zHBKb40NV+OuqKCDZ54dwqwB34/eYU3KKfDoOI+J20Pv5fOWFZlZyzi8LDZNsjFTH9TGznciXyMm
qVSKt+rR4wzeZm+G1ZWb2W5/xWp8z9zfcdExIok/Ecs+t4NzWfIwhruMXJNNncZz4WerfVg1660T
erS0tNAcDpOutkCkNl6GGs5UK3J7YzRomJa1fUrTXttARMR0Un3O6XfTkyayscTZVb9W95RP56I4
g1ijC0Afxn339KdkzFA4PST61S4OSN+L6SSre/zzjQMuZafYl7i7L3Yrfn/7CYNlyYm1CaT1ZGgX
Jz05jAbs5FHqW36Wp2BiqqRZF9d9WirUXeNr2sAzp3BkUlGy66wmVOksYFLCSbbetDOzr45O6ZfX
XRr7bh1Do3ms8f4yXaAh8u6muq+Xgw+fXpJWEQ8BXaXQiJ/XeC9TJPoTnYb4vs4uA01Q+bTU92X3
MVGOV8t3bQKeWt8Mea3NJ3c5jeZzvELug4H/lvXXpkh33vphS4Z59kVxjsV6HMllmKPVO9niGHtk
PmQCsyn6pEMXH9eMY8rR6996fFoQCuyOhN6WpIoqXGJSG/DSCs5ir6nsIs/4bYvn3MWjWpwE/Z72
QbWPevetNi+O9lvTPGq6IrSr+2X4G8Vzoz6u5iVp/3LzpbZsFpAUO+a9qD/S5Esg4lUpIJQFcBa4
LHlLxLD5L7d08m5VX2p81fWvmBZQbD7r2sWIm0inWZl3G970lGV+wVRLK3QOvEHGIpVVK3IebjML
VXhNG17jwjIlwHB+4zYqKsRwubABfGiD54vsuULk4xQ8ZZTjs/1TK89Nubeave56vsaJfzwW1S6H
VicunTgt3kPccIPfufozurLOPNUYoJSgPhQy4mJOxquQd9AAiRyRnIUxkUROhs1+ZyT72rznJwvr
4Djn1T1PdIhoBJAuRILQ2u+yrtslU7sBYh4oNFak/Bg5iWqa9AeiadaM80XHMFv5sFjdVZr/nqcF
CRu0Sfuas5+vJzbx2QQLuDFgkCJYS7YCek4OZw8IjCX2NypgCB2fqCWoSLmlu/cZmmsGu06jlEqd
MhQYc2/N9htXZWbizPAbbwpObh4+HgJ3EdtuTeghb/P1ASEWnTVqecb2q/Ym9LeUYuOsFueyeCj7
j0RNt7NzAh908/GCx6BCW4yQaKw8P07ZPX5SqV3L5FJZPKSoM5Vvb9I2oD2m5oTd1ZqvfM5Wx1D7
aWchY8z1N7UHsUxXIgWQpuuXhNQeUjP6mD84xMW5fkwsGhRANlcwjPKq5ceqe9LaDzd/mtW/qvzT
9B9ycJihfPQEmCQ0G0rjT2UyiZoJVuYiP+euZYvlmrChw+7wK/ZiLXu+hTh4h275cs0sSJnmFMSb
lsgrbPtjkQ8uDfWEvk26YeHTl7+ZWhpYN8lSd5V+YX/zkfjVzLAbtI+sZhuvnkn7QEblepx/RNDk
dAO1ZxI93Gumf8pOhFxG5sQbLgXQksY5FPQS1/zFGCvqDkI1Fm55+YueJMzmH3eKiQqK4dQB4F6s
KDGj213e8iHdnsuBNUfwNYkRQaoxL41P6kxpBv3UnH5iUj37Z6f7s9w3V31thjuEe+1ybrVrXt8n
86sZf/Zci5QO9ey9tlI/NvTtyLb3gWsmlFINBLr6kdudZl0wal/K+9D3fm1ZVFmr3z47zJyc/NYC
xSmpOjud83rt4dAkAqdH3Co518K1gdXCXfwpxScz+JDelk9JYF4WB/8q3e42xe6N9Wusv10QARNe
c4XYnt5zrzA/h1ti4vrqEp9CQAFu0aBgEkmxhXX3NjH8zMRfyUykRJ+qd19TvxN0gS2dqBnWHtcC
reLAWJ+xlAmXZsEFgGDB6SUeZGDwWmsW9yWXzDYpc+HOajcHdMb1jeEkZr8dehDGyw2xFfcTLfrK
oAvZqqHXMNxga04Q9KGbDRueJpMqSbHboITsmaOgpLzgxsc+zDBovCX6cmpMSWVq1hjSI9USl68b
goZayK53C+b4armlZMwRtx0qESUcEWYWebXPQDEIZ9rY48q166yByI40VNXnRV8OriRxi9KpYd5v
ioWdzdiMdhsJ4xU1eZCaPOd0GxgWhbbZBza7atz0YQqDfiKKbIAsQH9iUzTv6EqezakO3QkvdRJa
CJohru97zjyQiklid9rHSmCDrbIxQEmHgM9gtE2AQSpROr0nFg+xs4QC4mdDE6IsXizJ0RnR8Efh
AosiiMXWYj+xkL48SeouG93d7cXpoG31+bTgBpTMAKvxx8uOjnNS87O0Pgye42b6WZggcFILFKQm
KxXTYopoWd8XWELZGnXGXllTtMn5hps/KZBft2MID8BvvHeE6n7DoWdio1VZQFvMt0T90Sv50tPA
JjEQEiCEVC30EmROxH2QPRLdaoQyRxNeDnyPvclaLxA35MiYRhJzuUGHZqIL2Gc8KM79wBWZvcvt
97iYmhFx8KTcLi8MegKozJ0YSZiZaM1SGDf4Lz0iNRT9LpkfzP6poHrNKaW8n358d9Eluybv+obI
nRzmoeiDiOwqiyrwuKWQNqLg+Wlb04dcH6tfqvkJ6TptuX/shFsi/quQNxkszTFt5JHdgfYcZSgM
bm7wjFNMuXZbUesBs2jm8VXU9fTBATYXmhk18fioFiTQZOujwlbBiISmThmsTPHN2LiVsycEVUAS
5vuCACq3etMl2DF2HA4jNIkJiDiog3JnsacOyCLKCVV+h5CkpBmZwPhLvEOSt9tmlXfYVB5GcBX0
8d3nvCnYg27PnB4BQt2KlgaYjvoN3sMMwL/TiDBBAKEmE6u74RetHZgNOrEpu8MDfWrG9L5v1QMM
oF08MV3V3gb9a00QSdB1A1S99ebsGBMWVADCbSR30TJv0RLwXmVoY7lX0u7Q6mpgtRck7QyVAFZr
kZ2RDVk1+9QCjmUW24UObVJS6OjmnVt5j24LBKKXP3JcjgpYAsmOPQokrejpcPYFApBB7d27mTy7
aLwaF64F88lkXrfOVFyKqb3TU+XUAK3r4tDUJ4bDk7o3h/hC+vTWsYZ7AUI61FvtTtKnq0wCOIYl
Gif4JYz/rNUJshiRlVpDSNZgHiwnLXejeb611Ag8Ypuxqxvuu3luQdqQVkjVXotgrbTnVB3fOt1h
Wlrd1cNwSrrk6HROaJhi66b0e13jtdPUd6jo9/1gPqGLvDdra9uUH1lZfVnrznOG+67F2Ya/PlWO
Wt4c9ZTGO4VpqYJSTqr1RTe9h7JW/2YS4m6HgDtT0R4UxqKlNuzKg+i7j554F+CE97VMriXGv7a/
dLbzO7hs+YmkC5bfJfGy13DrMRDrPkuPLjLLR0kbEJXajb19W9ul+06QDqe3T42WL3GcEGL5nPdd
0eya7otQSRqPJoTa+znmFDP99vkxHqCBAxuPKjRWHg1L91CXqCYeF28/kGy0PmWEy7nbUlxy/UrQ
jDac+uIpM78zh+W8aRH3nybrredxqUB6EI0EHfy4os+n7eO2H6ZPqp/8SMz7IXup4TxkDIVLhaYt
DTUlYApHV2WmWOCLXj/b7p128LWtpr/Tn9lUBKjG6WWqf1sfQRsD94p0GB3e4TPVyvygTodaPefG
I7NVJPXYwM8wz5BHBbe2RPrXzo+tZJfaGEWoGs/58MFTzUJ8Z/jexlEj/S5n09Ywz6zGvZc92CGd
qW0y3PMobVeqJlMyKEdQiuYzrBMUTbjXQSThzZG+gRbDSJ4HfWc615IFuNJArxnPen/QaJAWe63e
ynGLNI5/MuN0QzZYM/lO6l6NOI40f0bx2pPtqISNu0N2sOb7tHthr0REX/j22e3uCBXZAI2Aowuq
5gAch739jtXF9basaYHRRj3KOu27pHWCGHbadmSMib1Rh3nYkNC4zxOUaptssxZfbF4bJb0XNPBA
35XtHXQ8dJxPrXewmVjraD6y5WSlTgDh2a+dcBIb5QemkI0ReGjZC76M6bHysAY5HwXLRfZ4axn8
H5LOY7lx7ArDT4Qq5LAlAnMWSUkblEILOWc8vT+Mq7ywezxqMeDec/641A+J5mYcH8O81/2tJZ1p
jeTGuDDxm/pbPVJr8jHKd3Luq5k98C0TPiL9yX5UE4ombibrUTLO59Kxpo9sRQ9mtIHZx+hx4zf3
Qo0C76OMJDXejV5nR/reLE5EcZRluTLU2Wums2iT0WFQsedN47kq19Q4DP2Tfy1RtpN2zs2LKToa
lWfTuaMR0UEMyoPAnJ7tYlezZ9lL13xx8m0UHkZYSvxNSv6Tzf8Ij68GL7UfEyKsfyG+VekWRiRs
rAZrrYTEZGwm7dYxSz0C9XegGch6MIfjzfnQpZOurwUKyKV30bwajsD3/rd0fFfEkLNtPSE/G9Ux
4HexAd3SOz/Tbq11UPwjzG0lFR86wPjotQ5EcWTCAoM0c2V35c+gvk/tv1rAuOBI6kkbdwL1TpWX
24HN17zLjl23F/1rbj8ykr2VbnDb5rOkQK3fltGu7X56BjWjvVEx/l+gitnfY/UoVxsKIHj/XUNC
CX0dpe3yUawTb0C4HL+F0zpNFnZob7rpWsg9bcVcCi/vJwnX0av3sHjml5mBldIv5mDeB8OhBc2O
Cn9V6/9ywq3KS8Cw2Fkvqavsvr82bLnyiBwTSZLADrmmWnXVVwfNglDewONgmXm2PmU9m4xS2AWk
sNblny8R77XUu4GPRP3LX4ovIKsbbC/XpAYHF89SutGol4SO00loT/mvo4zzCvRvrp9+cxzDV958
Ld+0fBwIdg8d0AQmdwgumz9lKKFkQa73dP2Aja201S+qchaT91y9zMsndhzUc1nMmGrx0p2b4BLK
lGAKriv7X0F9ZCVibyr4x05TbcvmFLanDoXlcChEmvRubTlCSuJCQ9Q4khM2bCfhz0CLUQug7dHv
IPyL1gnupY+JCbNTLm3xs7zAj4soP+sKnS0Sy7G5lfmlqrYGbPta0tamBWm5r+u3prrQA2G9o8bu
LY6XbSM8Q4cD15H7I/sir/jUc+om3bVxVGeWPgr/KNfvSG7Q+61adPtMLhxFpxCjHu3z5oNYdZp3
n0FzjEEPeL9s0ZnY9G9TvQVn81LW4srfhsKJdyGcvv7jp+H0aJv2v0z5oMDGx+k9UP78yetvXb1G
EZq+F2CtYFbtPrJoLhlXPi4mo2WQji6+tosWUoadmil5lS+i7OnmR29Sfw05X3TuvQ4BGwM3w16h
E7xBDZyTobmO1T34tMIuiKIU80/bfcv0d3Y7K7h2835afYmVi7SB5WRnNnv6vCEl3vtk7bscrcjN
vQaCyikyN2GzTJq/xqXniWZOFcWGoEG7NpCe8omQwWE6CNpJJ0ggY+XZVWyRg/rLriTizuQ0aLub
GaxLER0s5OHeSLF6HwrtqWBpmjdjvh6tkxa+QmlH+vuqdwdvLvZxsUbzL/XnlG9oqL2SeqGvd/l4
JMLULoS92OwF9uY4/gnmn5ySBkF9LcpxFhSbzHh28Renc3JV/E1nOYsclRdAgvua8c7WDlQFImj2
NOSos6m6ecMNLtE4xuK0vJvKgwE9iNyhPCuwu/34mEJyhtZftO3UTG1rvOxrfXLoWcUI/fvgsyuD
bY/8uaQd2NYE1xgeBLpSL4eket2XFzLbDGkXBOvThVdNJTg5op6YejkqzBLue1eWPHeLimEd1WvT
FZwCxfLiLN00CWWXz0rbWvUpA1K2Vsw5q/AKwFex9q604hOCBra4dAxHyt+GYseD20IFabsuOY7R
mlTA/gch1QoLhEejybj6Nh0V0vXMGN1QRaYZ57Hb9Aow+lawnonlpekl5soJbD/zmgM5/ivRQ9Xh
Qwc5gHXsVvEyTHQXyThYHMQosBZLeLFNUsDa82iAghTVStFebXrp+pPCwGO8dIUJyXL61lOrj7Zl
nAVrXyM4+T8a0jAlmv2z0wBh2ajmoiO2aYGscva0dZScFdPlWEzfDCaqTeApuDmo+0BBoZEgxsbh
BF6N4uwicRoke729p4XLws4Sg5z7lI50tj9apF0Iqlglvn3ecqpWCvlLCv2TCQrXaTsS/c3pxgE/
TI7IQ65sa/OJgnHkxMgPLQnTjErDIVMGdvanfNPCvU861MzdxuNBJNkyanTGhzDvC7fItrNx0OJT
ya82xZzO+5GLwufAmrg9sDCjVYK3RfBpJ/SoRNp5Ht+McCek2zB9tU/mGLe2XL7S+IZJj6PvfpuI
ntreIaZBARU7m5hnQC9EBHX6DoF5Ve7ycEN1w4RJITsJPDAaDwhEvMLoK4j7UL5nzDtyvhmUDT4S
hl5LXvNlTDIPvUlf7AlEGqzdbCeAAGtEAXw5I95Zo+cBNSsnGH+NcWcZhyAnq4tYFDXw4FQIj+N/
0pMXoDJPK0YlhMikZa8qlXU2PRYvJOiWfmiqdQIlqmwUfoi/0cu1OP7kdFLJ8DuivycbzkQu4Rhx
Z1dUM7TnDrusjgqjYcWqXN+uzX+K/zPKr1Zm8Y7MHVpA6KhbNp5bT0ONjaVURFklZ3vkIzWvIf2g
VGRFm1MFyeWGrhD8cpXr2roZvLzySApuIrI4Yjvsv8zhJTKuKgtQBnOiqjceGXsgeqfeEkfPVr4h
Hmr8GznNw69mvAvz0Yhfk9M5WnZfhrj5M2iuZggF4yUOeJ47VTs5O8rStAqHs56/c1xq6m554HX/
Q+yAP/TP5YHqWvwHtobMNm4Ik+Xm1XUeFvJA0/5lhYeU0PrppmqffbLMkNXSQn3J5Z0WHHXzjHlK
IZMy3882/LJ/ZE3AZQyZ3yJheAU2JTfAWcEaxNPkNsvn81KNGspHxIaM6akrO1O9ZhrEdHzyOUaI
plFeBSujBonTRedltzKA31kS4qBl8n0N09Es7yMf9tgfzfFgdhcl3nfqBoSqQ3+SeS1PFsV/U1tB
YqFs47VZLND+39RfI75hkb+Rq612rYVLIp5KrLa8gSomd20bkBfW9x9Wf9W2PI1yvqNl3E67dNt0
/xboVOg+kvmnU2GDxw8IJlvvTqw9qvwohRtyBTxKfCudxS/tYkdaLgdFuY3qTad8WH9X5TeZOa3P
P1oalYfPWNjOHQdmuxriczOcOHCZcRVWFNkJYeZpcJwufnALrbuFm26y8xWhl/6lZ4uXDiyDjb8b
USca4UuEMHVAcAHa8/O8M801nZ5FswWDtgtikpzM4dJYDqApOuMjXiZkmS6mYhekqP15B7q/mHlv
A5cqw2VrTBVPau7bdE/K1yycSrtcdcJb4IUux4vOTNoJ7yy87MqTDcuKnkLYmdYpxddXXUvlV4UD
SOEJJgmID+GzbN3V4iQX0yoe9n75XaqXZGaifiFxzgdXSl1S2dpkG5nftchX9znGu+pHX7W4drai
wYK3bzRGJVwJovIPKHEQR8a9juTacGUV/zLtXxGcrJnYAptlDScQV7kV/DPCX13djPjO+l1aAuRf
o/paJYfHwpISDrnBdKvhqEnS88Q81E2HqKdp+RclgPitckPMkmflMDKAGVwSasMm4XTmx6yQvFcc
oBKbFJnFWW/WIyPpnL7UYC8L303D1cWRWdwYHyqrBEdB4FAc5PpO5iZXVK4zjo4bFZu8/oohhwXh
ttwyaAaabKux0UMePHoVFw6acBEoWxhPgngYqu/FexeDDI6QOqV6U0eFgoB/lXVJhp86u+mEOUEQ
Wl6krwGXOcq/lAwVtTvbA4uPgwedwZSIqa85W6vkD7TJzm+cdBXZ+Jk4NOTZM8IjBi+3QLkW3sdg
K2trQb/4jHAy6KzJF0kERcXbBSNBayWWBU+P0bztQava7piVr/8aUdHz6iKiABscjVCBRP6YHcQk
SgJteo1ctJ3Wm59+J9Wjaz/N1ut0Lw72ivI35H9olXrIReZYTfldFrYs3ZFZSUXQOm2OQ7ZT/VM9
3ZPmW6vem+45SA8+EIU492Qd1gdJ2UXaoikJbZZ7uANVvERoE6pn3i0h7Y+ovbICBQWwyUB4avbM
yu1cHgZj58tfyop89x7V6KF2GNKUH8o43Th+yPbIbcGZoVxlOi1ILFhBGttDTWtB80/uD3g9Ifz/
yBxmMe50ptOJSqoaodbwG9Wmq3TFKhl+2a7smeq9ZEWh23P0ULnLzxEUJNjoa8vaytFVRXVSBHeM
pnbAemKHjsi/MFrOCPajnnueWO4TaLHkawSJXX4NPg4pdNMZtM74nouPQLgM0lWT6ELnzGLMx467
6sGMpXmd4ZDxF9FNegkVTxpQ4H/rJn3BDjEl2Xei8zy85hGEKincsFhia9fLsqbQlNqGnV206jpb
/UnDLuFcoRVdOXX90+TbUegZmdZPk+bZIH8I0BbpgaUAGRzX8nXSz6z5DMnO5LMY8RMr2MAqesvU
o7WJy6MBuMgYjOCCAlbOizwG1qqOTDCFv0/GX57LfHwTAOjYrzXjMhHr9WfSh/aRReup3DQaZWlk
cYBCdIdKPrV0t/1l5gYmolaOPAnEO9Ti1vTPnAGcChMGDYqelu2rJKtCqX7kYW+Y9y68meWRLOK6
pJEdYFN9r4FaNTQ8rHJCxi6rvVO4jL/07I97flgfeIG+mdjlKkbQ4K8Dl45609UtZGXGEcCm8maD
cELXKE8dkKS0LYMrgmdkshLg6Qd9HrqCE2hl2EF1tK6C4aDhFiawfSgvt64P//1wDF/jM8je4ukY
Zj/VcFqGZNpI0FQP6DITeywe2rBOoIDD/GZxwWhxZC9TPix5x7BurOm7a5ltag6ZFaiHQe8BT2lI
hD+Vu7WwU7N1ZJ4iiSl309afcoSc5aXKbtWvG+vxRQRqdV5iJN0Wr+GVLdKhunFI3uclcYaz0ki/
h42unWExC91Fl6wk2+RNT73lPYewiMwbZhY7FKlSwaw5bfLgrvf/Wn5X7g1bRs0GCBDqXKJLtNXL
4o8DvGf68BCTbQctM630z86wzRbJzLssfjOy9+qq6DbcoWWyhZnDs71dvs0C1T67/il8cpprlGZJ
Z6VhyFTI6yZ1kZzpAh3gYYE1DRnxIgHm2zm9h9IHs4JEbnO0n4pD3l3QLUHdPnqbVbH+7rQfUwEo
gStZCAzUiyNtyMp1+YtF+IOYMs7hJBR3wzrAF5M9MyrXUTyjMecdAXJZTtnWQ7GM7OrTQNDTtp9c
g6Oxz6wtDV4h/M8XWSXYN5bwmRUlqtB1ZMnZERdLJt5UlfiIB4ByYaAsHS+YDSPhTNIodpgpO5Rr
5FQ+jdjXBUKqknfAOl05ltaxkD6k/MM/FiAH9TUNDU9CGdnMnzF8rFS/mclLsM5Gu5anY93vRZwc
TMjkGg/RaGdkf/CopOExLn8nNeIdfCpAJWnzXWHltEBrrfqgr8i94Mb65JZCqfjiY9eD/bLjpadh
E3lT9Vo25xG8jdkgBGtES4aZUN6iK+NY3dVcetn42cSbDChBSL+IIPdl1DMYczr2YGPXrSaeuE0/
Xrmu+WHLzVl7ZJIaD5Yd/L/qquvZfIpgFYjn5XjU2k1YXEuaapMl++mRzGf0Pq3kJPJGx2bde1Pk
lUgkk39Tkq367rCgLlq46xYywD9m0UfTrSDNRGYd4avmj5Pqw8w+ESdDR+6L6pyF3zoKqzE+5gA0
RvDWoHBXjR9B3BYk+EDthfAoTCpicxTlW+R8jVCW+Ovspno1/r6zDccPzn3iLXeCPm8zsKG5I8Kc
A13552vvkf/Su4dFSKe8adPvNmA6ImHle+4+BQHxLxd5+B+WPTKsiZ+afw8xnC/oQELLKKu8ot4D
CjCDO1Czncd79kO6GJGpfiEBW5kk+Rrw5aXIxcNtmw2RM453cPki23dgENXaD4qVRsV5yfcm4ug/
VVJOr5RhZ5zUKS1hBs7qnknXB/cwskVy8bdwCt3IOGg9xOmli/XKjA81YhuOuep7CGlxLx9bq7u0
5U4OUdukbwKPK6JdOvxcUhvbGnXmv2Spu/Sp3ch5bkiVIHzOjgO+nvx4ITgOGriSJ6eeXjkRRudn
jwa/8jBHsXIs37dJ/ZTLe9acivzXoiWeClxky3dR/NDw8/nalS/aiOhHDviF81ubXJJ7PF+NkSsc
nHMzTgXuHSdcdh4kDGjcAtB8/vpShg0BJkG2zrk3/qBmhlYF3kS4WMZrVXp0C1AkopnuXyi7GAvO
RniLRJyEWzwQBN9fQ+c79TGICBCzWAA44lO3Fk8GiqdxXJJ5Aty8lk3q+4pEiMS0cTCM4QVgiC1X
J+CSfbvWGccHDIUEc0xHSeGs4XWN+6D4WJ7EQjyJFhAeu2YDZJpMr5pjrwlOqr9dVu5lSeCa4IvI
nQ+Q03CdREQlkR4vfVjVdha82KdRhxcgg4rq0M3kgRHC/4itTT/dkSqvlPI8TxwaSHy37AXUHuY0
KhpuaR6yZSRAm1B2Z52rqpDpkPwBtjfkfZUfM20TYnQU5d5Z7oaeBsiRODHpNoI3mG6+ZjvMJS/V
D+InAd+23NyQ7roWQ22JIyfjQWdCM3TqFbYlpQk1/BFvf5Jdlfap6JgkvbQ8mfLf8k4YypsyPPLg
vf6KdLrtB65o4chKyEklSFt4H/mVCHvAyeffGGHzuk4kbwkEOEkGi0fwGyibGs9rkr7P+YH3LYY5
6mQYgNWAwPJgDO8VXcKTx2ShWwzWa2k4mfUJ3yMqPmOF7w12H61icqox+bbeKOym3SSgZihr28SM
nmAUUqMrH+9S70AuObM+AiVYBPE9sK5+fYdkcHSUy/2mJ7XgaB6txm26Q2v8ZtH7+FZVF4z45rSh
2BnSqUSZ0JhXdT8+KNZYfkrPDMWewqRkyUxkS2HvZ9bex+nNZ4SLRzQHDK85u/O62gwc7Mvnjrhw
wfYKQ0Tt+W0YWDPbq6E9RXOvRn+F/Z0PLL4T8MKIS/lYiVtt8esdQxb52sxtiUU6Zd0xgrOvr819
PxV8f571/CUoH53+hyrf73ey/62UuEJWoH/aS55vev9c+BzffwceVnSYNyQpbnGP+l08Om31W+Ix
QuLODVqriATMI2lYrGwFxaCQeWRD1Q53MyFtVeR1DPD+3o+vKO4WzsdIPM3fTa6+Ru8mEqmivo3Z
o4r+FKhhtP8W3xAJ/maGBUlqHnOW75q6kjbXbkjM7Fo6dNi2pStpz2Xkpp7KnfdWEFphUGqrA5uJ
c81o9ZmXH8vhqrdfEhfMcJVbniyq1skG5G6XmRsD/Ko3UwOJFldtjG6WAPsICXQicCzYAkWlv63H
HZH8GVhYZwq+zIAtWd+Y4zmUfyuDEm9on6PVQxx8zUTxpRxdU1Y4Pe0cgf8hkZ+glYROh6ltAVgq
E07vR+BfGRlmEx4DxxR23HYrwUxTTC6Uf3X4ZtHTgT4cdBLU1zfuo1c7YxLtFsdLj0k04+HoSGoJ
dkm7T1DTJeaRM1HE1z4NGoTBj4y8p9A5uuhdMIjP99djshWgJBWnReCJ5RrmM8dxz8ehvDqYiGjR
q4C6I7rgP5BiRgxoB2wqKohN5hv5GD5sVq859bhNSfvICQzaSdJVZe1U/U+h+q5nrsnD4Axe3B1E
dl/u78jjQtH+22XAvzTCY/L4lPSXRaDtty2dD9tKf/YSqXDYItTxlfovMk8r688S3oX0Pa9cLUJ2
sRkJD5zXjMwbjK8N4qVpq607T0B+jhgD+waPwOuLQ1f7hwoQzpz6Dcxe3WKjmnB/0TO8QZKk1i9V
bB3Ue9r0vuyFOBOt+rzsnVX93fwlnCAakNaMVqguzkrNDsmXZS8UN6nap/U/zT+BRZFQreZndbm6
l7vWHLjcGqcybtBvUnUzEfG6mFiBHwCq6JYHk/yRq8iWgt6TxgpZOh7Pxc6HaKlVkPz1P774ZVp7
Cr0wuX3n+ol3hh0m4qzFAews8h9Qv3h2ZesxokgLuQ2WRAN5R8iJg4NFfmWRpyrnsjv6AT8RaapP
EC4e+pxa74UZ10RusZAJUAKCLLDOTgdV3yny3qyB1NeI4lT0sjjdQRKV7K5HD2VgtdN/YKiIjfj3
QI9qvFv9V6T9DhWyP+23Y8YiDcaefO4vmHuq3diR19OGloBZWKspdKsLQslwRWxQj4RdE1fHZ9vR
+AHGZsDp+H2HIvmOnak1DlPvQdNLWPXQn3XzSQ9vfKbmDCXHaBRbudO0x3RSVtVHzok1xgFvXe9V
0z8dRUwKylp1l5qtv0N6J5kQselXnRHNSUzvsWfIC0mjaJFCDSP6tby36/mycGHxWyv8KdXXHGxj
LkRphXOMMFIhYdyYUpfCJieWuKVpDc358gUVj6o22oEESLpvxFPxxhyUICoR700PsVJuBuFDCmGQ
2R9yEjyWiyouOBg/9MLpSowDuQTmPrkxJ3VaMYGkHeonl+SaMNiAq5PFFUob5qnl0yiVax82nO0B
6we706KFNdFUQjjH7YEftI78dU7Wd/qZcpCsfLxpCjFe9qRtmreRlVb1ALgtbd8yfEcXA7/erB0t
Br4Kr7g+7IR5xXBmG9UecEXnd8EVY6M/ZbBTlywTNgx/ot7osnzfU3I6suqt4sMvBnJueAiov1ER
BXTn4L7cy4veBO5KnrbLh9/5r4YUtKhgkw0HEApCEEB2rL1MlwdX7RgbgDpMO1zVuvUhzgfyECvh
rSBuptv5+QeHgqKs5eg5w21Qys1b6YgWECaVQwV22rZkxPUL7LQfZCOw7CEABcxcXC84aJXygh3P
0dL9MnWRrWx3/M4GNzTiDHsmU2wRYQ/1Yk3ihRcE3dD6YaG7xO2n5clGDXRXjIiSFYVNqc7rPGnW
apNByC6kHoJWOKCcLB+CIufEkVt5VXMVLFuW3ll2fsCYBDBWCjo5/1TQMDPR1SrSO70F/oYFgTOD
hhQklNE32TPWMhGF2psYo3v4quq1z7DTgoDix6KPHiVh0tptSDrc8rUBURSM7aeJG0gufnXpWs1H
IptUjZmCqu1FlJrKfEaooCuzs9M1sF0fr5GGqQTXVJDGW/4KHNF1dqnV3Qyma4ncfvoPqwNqJYMH
tzfvbfIXcC1AHWiXIL20KpgrGlW8TKHxWWHRVzCkWNP3IosaOpfTmf3ZK4QdKbA238kyOFNPH033
0bpPyBLDHiqNfeCScARgV0WY9zfbFifCfpKedV3bdf1TfCjVQyuRhoCk6SNDPvJAbU638fJUAYuJ
JpkQCU95TN3PpQ5hh/x9D2bWgxDn1AGmQgdWdkn9Tw3YcdDA70FNjV1KNVG3y/mUMRbn//xUxD61
kfz7cpguv6jzJTY1hA6NRNIMS2cBGaKMQl2VwXFzlvJkqwWpRl8yiLxQnL8xQc+gh7Kdk97kNLYZ
X6bkqUrnCZZ5sZOE5l9LNoIQXrhw5nDcBMqnJOBsranq8pQl6ureoPCICMARh3u0+Amg+000EiBb
toYkfgHA6qhetbbslemaId2dtGMIs1/LLx7iTWWdOv29RpwxkREbB6jHeUQmk18ynnjiIhetAYqE
P0Fnhv8O8y8IiEbdMD0IPpQSh0sqbptx3/BLSHbHTPxVLZCdsVcClq7aHlglBuYF4CdVv1bDD0+y
mDrYqmXBTv+j1h6dcdX8fC0SzVJirKspP6vnFBh4cHATEuKDsQuuzsjgHY6NQZwLahU0ugQFOKHb
9y4ardoB6GzXg/WqY5YEGjYtbrtmY2i8k8knQ2Q0b+bwUmjHIIOM4tuhMNFYM/1RZfMTIMg2+QST
uCSi8Nd3Ay/Kt/6Xtmgp9y3YMm9njMwP2YtoCOAlVHh1rhHwCn1ngz3B7oRsW6L8N/GjKHRG9PQQ
pTAEg8salNG6s2IfM985A1fC/CSKRQYwv5BNNzuj15OIxEMOpT87+YK57ZOJ/Z4VWRJjO2Y6HBkN
he5ods+WlzqLdA+uUklihbZcbaIWDgCwqYQlw9iJy0M+ozX5kWnGoCqvPsU4QgRuznS8aZgdyqJe
/fyrmwvELD/rI8UB0hfPyTomONOSe4jwykS9oXe75bSWY4/raKVKtoCpBIe69acQNUTUJcN6MOWe
5f8W4mNBh6R6YrKqPauQ3U7lJuC3E0Nb4lIgTjcsDkYPCHgdchFa05tkkGjCIf/lxkfWu1SfrZX8
shwFYXgkz7G2kdpYXj/tZEIswqscOWJ4WiA2PBaLPgZl5EZSVsxjbpStwR1D/mhy+mlfGe8NELAe
E1yT7iw02mb+pEMO7VQ2Imnyb3SvoSlkwjzK5lUvtkV6k+vc7qRbYhgQ1+hPEM0PSrkn0NNmEQrP
6rpGc76R2wMviU3F7eRjxhHYME/K6Z+SfvnEavxSMPvf58AQbmNmm8p3SeLNzAhecSRG9OK8nBtt
cbeqw/LGlsnaoFR2u1wBaXfNxGsrn8p6cAxz3ob0Exuz6CYzseW4BEq58AburtXfnBiunxMCUKkM
TSgCF9Gp+ju5o0dMeoaDdP5XoyIztG0TvAfKW43gOWk75MgfovKJ6Oy/tw5cCcWrJZJZOm3Z25Ti
q8KcQoKFADId+dB4YEuj8Zraa4TJqMjeDN3O1zx65aPr/wkIhCaFcYkqrPI5uJ2bAL7hJSE7C7r0
XJbiatRvKrhGaZ0HgIzqFQd/ece5j46EMzobnzkPe0oW5lhjEp2RukubOieR+lE0Oym+hv2fgiu+
CFoyJUjukVqnpckRv4iNlkmJ1iC0K3nSSV+kRQgeUmlJX0a7MuPpyGHLinXeHfprwXO/3I80NKyw
9jkjkHjjEv4hrbo/ajF1cUOimcky19lh/KjyXz18C9L3CafCDH7UD2/xSKzPdGV8sP5J4qc4nWp0
CuWDfCDUghuTcNc/NVhH7515/cXSo9wD40pSD2aPUzPdiuRKMKXajU4HGxqhL+8b0at0MIXVr8Z0
p+NIyZ9cAJKwA+7jsPAg47Dl7k2nImiMh5h1M5l3BGoU4qdlnv34njZnBeId2zJmF7YzESHW3fdx
xsv0lG7lektzsYtKHqFqom4NXnqHDdYa3zUZRwIU2PL1mkxtp5JtppsB/18UF8vGSy0oSnGkkBqa
idDWKDOcJvKszmBwg/9Ww0KXH6pwXDArS0cHtWwLF1xsq3I++42LFHORCwkyvYZkwpAael1OMMP/
FGkvAsVKFrsHIg3WDIPhSseTXnMEpvFvPV6XgXjMABDrHughwQX8ARdr/SvtB+n+8N8lE9OMkuFk
IX3Qab/gjVZ/q/li5M8c82NFn1zDQ99zAuZMPVi8AUiZyW2TEFVStI4ybiYT3QUfi8C6itORypsM
KGmPcrKWdwbuKJiF7tdsPiD9LYzvK6Y84P+GAPMvkzPnSFDVqq0O0zeYraEy/NavGmuCqqwm5Gp6
CD9YZc4EmbYskXrzF/KK5wYOSLDsYN6SQYUFDm0Ml2s3XrCFpjelw9GBuhNtIGm3DJzkMRgQwtpH
bRHxwSHYV5jLEGPrO+6ZIN5a8nN2Zk+uLj6moyXSbKp+qvJHzjahcjf5TUrgW/yNfn3slSPWQG43
nhWkoAh/5HLLIkiceNv8EMW/6iFvyQJUfizcyHr9SWZ/EG20YmM6S28LW9AqR7TrJdt8RFg0AfT8
d5qNoCJj0bgCZr1oBxWXjKgtO4Yh6a0yz5F6CVx5BBrxxPpLIuAlbf4jUrVipzuC3cEUuKpTkkRU
g1PzY11yyMAPEtRbJOZh1lkRaob0hiEHdzK46shMstWQVWXFTsQSnByb5pJIu2E4EAZMXtKDZJyj
H11HjlV6Bg0WFpMB3cJFyChfSMhdOwxhkOgSePdhbrxxeGDjX6Ww+WGLFxcawosQ55M2n3mpl/H3
/rPc0AuDj2URYguK842y1lxV8Pz40AieQkiuyTZNXIkXAuABGUGIih3MI8cWbFlhukX48ZSBn9lP
2Pba6FmVryx9BzekqHZZdiWXi0/H7wsqI9W8lAquSWd2IWmvhxBd9MsDw0Va/zx0fJ+5C3Y6sId9
9cNXpvxZRLpNrnyeAoK6NkL3r4HEi7VPXom7VDwdoMXvZnADfHFC4102N6UNr5i64gsUQ6OVIvwj
64ZyxGRV3UM+jypaiyE5yn9x/ysipgcDypR7pV86Bm/eESdVtuMtU10ONUAjbxQ3RbsR6yuxcaRr
vk2AH8usaMlH8nntpLkjGuFu1PFdkZsrPjSFVq9rzAyEJpdcXsKTxRAFUfj1lbODu6r+w/YKMhWO
bgpcFp2CvxaKdhZGPhSMZGga0uk967zeeobxMwz/Wv0uDLfcP0wio+F5Wgtepe1pBu4y7JeMX2Qg
1UDvOhtnB6cjwO+obikdKDQsuNeGjTCtKWbS1bMs3oaG1KBLGf4p1gFwq6h2S9DxN+UXxHZhrNsw
xjpwtHK8NTNObippzVs7N7jKNXriTlN/I13ENF+lcVBI+YPwhFbCYjk/S6qAxw3qNk170wC5tHKv
DV8TwH0lX4xst7xw5rEhvy5SPhJ8S/VUK4AKN6pdAOR/ZajUHrWY5fo0hkXwEjbOcBOVa/c08zeh
/erd2s2ATJN+QkmJSYxNW+V7GhHYmszEwqnHeSR03CEepuW7Hay6YW0lRzhqUvm36JBG0rWdZWJM
WMyAW4YSkOI8phs0UnzLteiyoPEz4QAMf0p4krsJ2xXtstjk1b0sn60IR8BOISIGhLO9ER8LyHuP
QSdm+Y33wRHgo5nw/83tOY1+ZWKeeuHP6jcIpRdNdA5gYw6/fgbCrH2OwP1oAdWRtBkuCl/7tPoP
6aipKwvVjEW84FEkrRVJi/CZ5MtTYs881UybDrAcUgYnLNyFuu/wdCGhioW/lOkAbNY2rN/CbYra
7tT/sXReu40jWRh+IgLM4daSSOVoybJvCEfmnPn0+1XPXiywGMx02xJZdc4fSWc+lLIkZhcUpSoH
hojFc6fws4BmRdm+DAhJG5K7Zj+BSCLlLXqfJneQ3KC4x6Shx98D8T/0S+NOXGGSI4H0F5VG45br
AqmY8QS7QhfWOMym4SGHG2PcIdesqQ8IUXlhRsI3dCRR3OCmfOT/kakxVExkm9ihi+Iznn/i+Zf3
b+k0uwDoU+3WQL0LhTvZLbGBMQLgIxWh7elaYJ68QumHbBx6rOVsxfB1CSG9XqVRgsJ0HQgxqUKn
NahFZm7U9LWqOTILdM/pKeo2hbGvCGBx/OOsXfjxlIOFRB7NAfWZMoy6Mjh7wfyWEDQgEWa1U2Em
uNBCgQNVDx2myog/Hftr6BmbMc8UKzJxM5qtyWrsD0gxe+M9b7mq5QdpUdS8rrUoFHeXonpDfSBE
AKniLveQz+ubah170OztwdLqc6PceVxg9mNtK0T8hnM8K+W5lE9y+gGJhPhc4si2kt0AfF9Lf5PM
9CNhjeRiUdAZV/arJW3I9sQRjdl4N2g2yugegfG3bmyH5DIWizpZ6hrCZ4xWY/GZHlLmZlqTiXVI
r+IImOK33j805tOhbtTBDLnUlRUBNmDi/G55fa5ebf0HgCPh6Ol4ilC3oChdGOmWVUE40Dwobued
f92LSAns0fEW6aFSNTJwNgl+g4LHCECAnG4pBaucSes1Ms/asOgXLqLj7E8vzuqfz1Hr7JBKTtEF
BO9FU9iTnEsS/TbpTotW1HnDsATFI0PgP48c6BXTMYgv0lT6BQIQbevbh27Ia2zNOHt140SST+jR
L46HvkX6hjgdkckSiiFWIblVmphqQEv5mjP0aSNKs8ElEFIBg+MTDdjtr1L/QFjBTfiKNnKpaR9O
x72gck2+NMbXEPEFZ6DFkismjCnZQzgtux8ZaaCAMaZvi6+p87Frw14yziZ85GD7SzzpicsM5LX6
bwsMIDBPrg8c6A2EOGGisJgo0EN1bfv3uv908h8qWABAm8UqnWbOAbTO7aZk8wzKzTT8dTr56KgA
yHhJLsRzURBE2ua+R80wow7G1aMTii+3YJFB7Q3qJiLe0r4k6pdin80MXzFx+nYNAuzTfxqBXivH
QH5z6r/OfunW03oY94TrJLI3zId+2cNeXGXx1TLT9QQayPlaxoCc08GAn3wJsB8qnuGp2l/0A6km
qBvdP80Mi+ltwpYRACvYrt2v0vZN+FyCDIU/Zbr6YeSnBhmaJYRwx2EJZdRsemuXVrsqvsbBsx/g
CMyVRsQYn7Uf7NsBcUq4Av/G5kLN0YrpIyaGkZNq2NXmP1uIz8EEAQZ8f8thm5FNcQ3wmaMdOTib
YY1QL41XdCtG/jnhWZcP8fDGEmgXK8kkgANUEMylmNg00g0tMKipEFWDWmgKseRchVL3AFlfmNW6
XVVYGnfwfD3G5IR1iKjhFrFDUHOCFcoyvCCM79pdCjtqvCfcCKG8o0RbSBxj7riwlZZJ9gcNH7Zb
cu9JvABXLfKNisC5I8GFXTdysNgQiZkjRUdNU1OeZ62b0R3jXOiTCVVr501je2bwOSGpiKQDV0qa
vanRFQAeWTzbJW7FjHnnJapudouAkIzlRuO7X7Ngp+Mzi06ldO3C9z49xrwbzbwH4WjWw7rRPbEf
FOkSpVdfHdQFmvbcy7Vfm1WGcrh2gI+sd3QlkU/kN2uzV1dmc7A6frnK9aUdZzcUOc9m6jmy+yT0
+EUClOeZBGd/CYNNSOi+shqGxwDcNfTINYKTyLLQzKNjEgu3TcjLI0hz8rOlpb6ncIgGJ+BI9gDF
aQwfb+30oTZP3XU8hFJCtEI2P0AnGisg8ljZTca2r9EvmtnK4K/HTguvDDZ6qdmy5yrAfLkOhi3w
hyUd8RoDcvHIkVQRN0SJI6dq9/UDDxZBh3WLmthNtGPTEYnFweXND+4iMfyYoNMFIkW5DiEFfhm8
cCkXb/GG/6pehj9lbiwMH8YVARmWGgfpT7vMKPieiQvBxETkf3aY+nPUvaX9N5mBmAdoFW95z9BV
NrL/IrUfcXun1pBP/OC3W+b4+kJe9sBlN8CmMDaUkP/Jy1+oocbjWPRULwC9HdnBguwt4LxhcEPi
TkrFPV7CPSCN7M+5iW9Von74pQABYyeKbwyN5JzG+BftR8uePryKDXjoz5p1xhAoSl5CTzd+W9ri
wVYUNgqxV2dYoCDTiBrxJwhcZC25/wgVToh5G3LG4S1qPypsuJo3YpDn7uXXCIEnqYzqV6PKL8fC
RU91dA7L1TxSfgQ/9sIbuBpHuFjYD/1GvYfQePTpd1UxlIdHHvNBYZrtx5exGak2/wjQx8gEyP7I
xprdaarZ1IZl56wZE8bmjnOS45kXABEZ+XXLSFqEJTw5XyM2yrKrvNTe8yeiHVIIpATIsj/t9uDo
QsbkLyftzIYjwyDiuWLWEKBgEO4dHgIxGpLquKxrLgniRyJg3L64kiNIAskx627jR5t6/Pp6fGVo
UJsN73NVvEssl339VcV7wU/ZCAtI0H9hMMjCHc+X2K3V7piYFmARH5f/G33RbSIkWNLE9VFeRj2m
5SRcSAjCu7M9/GFRkBBpxJMXJt49sDzhp5ybD5UcIYJIO+Z7G703Q1Nj/vVa/pJaRB6wCwkXAMNu
nCBMuao2BxARwk30LgRcn2aULcjVzpxTmGzt7H1k6m5oyWvBA5z0TaAOOWQxn4QRY0YNllpFJN7Q
wSF+yzwOXFzVDfAYJ38avVGv8zI4CfcYVgXumgi3lfJec3s1OWtIcNENwpxIqgowl4uRU1BgSCD1
chtjC1Z7YJVrXN1V9S5Ve8XezWguNXXJWJWlHzkT98zTnxnXEhKoyN/hm01zLTsMzvIy5XZiEEVk
UH7A8Bsbusy7deHsgMVyJFJgqf2PVgEdGBQJwY3NCkiKGLPD8hiVrACKjhm4xhrLWt49zGXXZNQB
8sQmFNiXPBrme2Z/luNHDnH2AhfRgB9PSyu30ITAEmt8J5ye2cE08SINB3HKc+QJs3DBNTRNe/gt
Zhhikuj1UV26IkNty5nT6L+YNoVnZqQvuL5E42+HTJLXlcijqLxxRi+0xsLL5jBXXbFpYPzL5j/x
lqAiTexfwx64/rmseLhtUn/QS9dM7AMu80Uy7MJ6x5wwtciUesA78CwR9jqJXL2Vv5SY3QDGU+Ui
tvRE57wj3CoCjQ8QEZRTsgpELDJqDvwfC/6xQEjEl9o/+BGZGP0vbmV4mqndfjZ4D70R0Qmwit8B
oKxjcyfzQExcaUgqNFxOmgP5V194k6OzgQhc2TAvDxgHUUcRL2/uiwjO5yrmnBhE51UIPfW3key8
Jl/b+lZnf0XFj6iTgL14iZzF8ACPKkSeDCtj4HXFmTD5VnHn6DtycPZx0FRHdCgy1iOE2nnhzfYO
WnPotyEmNyEukmj5WYuljNkLBAEzIqvxLo9JiD0B/cNy5R5UQScvlW753jwLAkk05OTqInSeUo1x
glgGGZWjMSKGHEOeC+oCZB7/c2y9diTMRT+h8uXbpKe7sdsQVA/bvxSIhhodu/EpBaC0zCDImgd4
8XeOUiFL5knFGimOOMlaPUw6Blr+kQitix4xFREmqFto3EzzpL/JuAMUbZcRIhWTBlSW15BnMz7g
5K4kbCybtt45lUmYVLfKJs/Wl1V8NqMdeCLZyS+Day2Al/i5YF9vY36L+a3VUF7QyDVY2VKPRXDp
JgqOJoDZ4pPh0UC+Ybmd9RoTogNMYIJAku/A+EEqTuuq5lXK/maDzTujU3VBKMWLxtE9Fh6Up4gv
iP55k2e8q/th2jgzXdnMrPKlg3FjuQDFXvXdNhb1CyZn9NmWzrL59CH+nROkAIUpzrgdOM4meQFF
32ZHU4aTn3ecb4GB2E0WZsaYzfsfF2EtLevToVcrGMC5iaEpPb856tysLG0i1XCplEcpBqZQqAnV
CSoCysPCjDKER+NeO9I6HSgKmvcxIu6IC45ot/CFPTkIr22DNZomA1Xd68WJVYtYOy5SFQ3viQrq
Lt8QTCAeMR1uH6qy7DlgjW5RW6sYnMYPXSnGRwgJsNU9cwXganxPhu+WpHPEYCEx8WopxER2lQXQ
y/k71DcZiC9EWHkl5iuQmGGSHx53uTwFzinx7034VfQNxWzuUe/xCgBQGecclCUpKUPgZ+lm/jd+
N5jdKGpEjdrQAdCws1YowNnusfdV2t7gS8NNW3p4iSYP2XY3fomDtaXWIaxOuYTrg86KnBGxQLpG
u8sez61JqkBZ/STao8J+/DCHt8pCt03ohja/+1BmRv6jWXDT6rw8qq3yYk0fYlEtLcOt1Ysjb8E3
LC/ZwHe0C90tHXvBXGqMm3F8F7FtacKOiKTcdtkBED3xwj2G/OHjscxMVjeFv1ZL3ZCkBIlZV12H
wyonzNsMFhWzW95+qJZFsBi/os/h6w7yElfgyBTEbj+aGbISgr3bbc5iQuUHfyh3953HDX5JxHlp
w7uhPAnn4a3zWTLRoiBF664g1y8seRwQBile/CoNE0YLvmrxKtiE1Iwf/xDR7BZLlHF9ZUSATwdq
ZbXpHZVpZW9w+hvWLciylykA9hM7YfYZRN+aQHaDR4gEsmscPPnQ39kp6y5d+dLQJ1CQYCH+aHwu
WA705jWZUI8xC04tYS0R6pWno98sFifTehU6Xyc76fL7QP6R5VUVyaXEDCuu1h+ooZMUD94oMr9T
zrQp0uGX7wTpomXJNlrP6F29mT8Y6nXS+puIhiB26yGQeWiaJQVmC4ElgaBIjGuK/OQ9FDMZAAa6
D+4ngsGoHSsxoaoWNAzarjn+KNU/0kX8et80DVfaes4/MwgnQ+v5b4AxgA6RtFNWcwUjY1jshI90
09MbWNC986EiNYiMbzP+8KvLNKHiZbzqmJNlr3eAU+hkw3/zFrEvVgNJwy8Qn92S6FDYm5kjQQ+P
lclXX75NxWdJ61uMDlFty5PSPwbBj6zF6ajA74QDcljrDxgFNyVqkOil+Urw9fvExfppu5pUiglw
I/WcrLt+QM/PrHV8s/x0qSH04N/iRkEMe1HKXS0vSrAYK1hLP37FBEMvmb8Ejhm9ot7kEh3EwXce
O8zEiKQQ9HfrZukAjB4EDeaQk9CW50L/VUYa1egU03svZEf3Z1jH6jWxPfWs95dWPxW59PJdEEbV
bYSPSSXb23kDtHtpihNvuaVezLonMg8M5WaW25HaUjCPZpt1nxVxbVlW8D0RHo5uklK5QpjJV7KQ
xO6M7o7hQ3iYt29w68LDr+NpHl+QAEIlB/oHzARxu44wX20hXXW+/3L8rlAE+9K3kq8FAAz4Hya3
ydW8gAnrlRovQV/H4W80nFNn13tDjL/TrDDYsAm99NYKfKhJ1iOnbGwy6nuRQjPwWc+PrDwa8hYE
zEQsoPrQeXwj2+fSBulC6ohgHiqIjGqbjEAOXX8WcWBM3NFJJdiL9swEnQe+KGQ0yUf/QvzIF5Ae
3bHV5OLnIRPorJksrvVvrj2LFnxX7tyJmuMIhx+CNiIiGM4YOPjeO5xntYgOL28SW4cs7zRVwbE/
Y419yC3p/jvpCxSeEJmouQbFN+2U/FV8hAsLVxqZn6Bq7RGWiD/zUWY/COCQGNC6JJEldQpQMvAw
Mfs2N1ZwQUD77VnwpwHAyRjtnfS7nF//j/eF2K7DmH48j7BCKfkytU1Af1TJpaC8MyrHm8mzpiOI
qQP5M3uh6TXpOdedhWbsyZbrZjAuRisvZDtVmtZ1+mFp0r5rq2fsbYDeGYCY0AYJ5qjP+MzPaO0L
yWduRH8VbW0B/XIzd0PDt/cq2XspPZJ2AespzM54r/VdpdxUxKczUGFdtqsYQZDKExKsYtKDeHZZ
wTregX8M4eCK+ih7WRJcJSFGLXFntpVYkBYs0cxA0AaxkJ5L34TlIohnA4INzpDpWTbTfnJMLwTw
p2SEJBCdw03o+MBz1ITUElYOzmNhwGrgsJiAUVNoXIDxJXu5MEJotN9E36TEcIX3iYWcE3U6SVB8
vmKuBGuhdm0pVUvG1VVR7AQuTUsl8FLqf6kVL/zvOL+RjgsrRJJGyg9SZU+luivsdQ0FArOwhHFx
p0RtwbjmuAf3Kn+wfWxJrNaKjwJzZrmH0R2LX6PByOnBmjT+7PrZRyLjZWTpg6WzeKO1WWRnUhZm
Yi0mDKofCTxETaoQhtUW3LwmCyvyFZWL558AEzQzfGMJ5yznlCCRa7Tkhaozi9G0k8DpBM5nWXxH
DJHNrjUPmUeAV76hHs/tLYL4PMHFAcUogK9i16PjmGPcImbDb5EKKq5w5hiSl2mbuT3gescnDL9W
HojPwgNiFqtcRD0TibCXTKQ2blcRYrBN8XvIxjXEAUTaKYJSZ9HTuJ7k14rUDAhToLTG2pBDhSl/
1Uy77oZv1GYNS60zse0vfrcDXTIwIdmcNesY2Zb02wzNOiyTBT1j4DooyvFoYHUorhwsnfoamc88
tTcqX2AMUc7DCVzodeVel4EJDE/nCbBQP6n2I8Kq4kA8Xzm7kyh70SzOk/V9Xoz9NQyJYv6ySdPO
G3VJpdeqUjntqDuQTQ6Y59SswZ0i+6RxuSVkGdTFt2yf5MGTFGTey8R+1gzDXcczpu1Jn3MrsDvG
QzenrHXFe+k63SMub1RSkITXLkoSPecYHoasm3WZHwZHQj8Kykk4V8XRSJzzxpHv8z8Vl7hRdOcE
VTT5yIg4VAUzjrDUEsmp6i7AETtPwMDFJSIi1a5x42KdxgkiH+p4rckWD9hPwgookTpTn8zx2eQk
yz3htaUYQbb+l2tU2wBAAk9FwXMoj+pnWK6J2yC+nWuAXaQgGs9tpBAgbI+R58Xvd+/IBL6i+Qxl
OEGcNxyNTgRb11ym8mQn98H+ifvvQZ7XlAMwrJUpMi/ragScAwqxTEe589iyM5/BnPoQHUcAkpX/
Lpie78/ndpSWPBAkDMSNJlI1l22srHw7xFl06VymPf+MEjzVgKyZ6SEe1P43I94lzL+K6F0iBK7+
BCIlOc6gvrgETbhYLz+TfSRRLVT+DDpcnVssz8to/DDIPm8PkvNndAfV3Kp4AvyHo9006Y8Hdc6v
cYLoZ2Pjuj2p6gojoYY/XF1aQ7DRUoYAVIiU6S4JHInyk2a9BwpvOCoiedpKq9itYo9FUlyoYqvj
J0cPtpL824xwo+nxZKHXNwTd3j5lyRUmCVXawu2rIDVKQnjvSbpg9i2VEQr9mal72ULoQ6TGrhwH
jl9oIQRKNE3A8m6Q00WL4l2FkuxCqkFfbBiTmkCGDzna64OnEQ2ZRT+KhhFduZp1B2GGC2p6HWGJ
Zm9cVx7ijHLNg2huBnj9KL4L4GxiGI2gPS3Wa3lGRquTUta6JdJgonzbFLAjYrg0W5D3OxnPi0g5
DjIgFCCjM5JwcLO4CQoelRTvHLckYhrGcsYtsB5nM605o8UOpOUuzmgRrNmAlDC9llvuhD5aA9In
81vTECZ5yLVLmt06sgSiPe4bqXINHnfonJXjsZWL1YgweyaJprxlbMyU+2Cc+9TzBK3eumTdVngo
4YCWhFAgVx/J32Spa+I74S5j8TeCiljsGcKp0qqgfdnSpj9H4f0z0Fxqm2aXTeuaPjZif1qbsxve
xG+/sua7N6/hIliP808Y0qGC+yBZOcZnhoq2fv2Xc7dDH9iJC4ix0/b8lNljh4iB4geAyN+QXc2m
67I7NixVtr5Oymc4XpW54M3bVjx8cb9XguccHuyn7mzkOdybar1yJiqx3hoybgVBDZPMQSviEuUG
NaV5lByEtSLJjQ95EMFPQsAJp0WDFGMkyZzBZ0Z7WZ0x33Qm0znfDhV6MQRF6MLWGtRpgmUnjBZE
7ZEqgPsfL0w/nXtU/AWMWFmvQYwM1dXhd7KupjO7oFgR5LNZ38kF7VZ8ZWV1NjBokZZu7Tv05yqf
aMYSL/evMrEIEQq/qT2gd130rKP+WWwvpCMLebPde4JtqSmFrA2eQ+7/WimBiYaXBBF+g1LXgZNN
JF5M4p6AA2eXj4osAr3Z6FQUFj+1TmyGhPCK62vmkdAs3stQpyVdWn+DcAMzr4iA/C8mR7e+hI6u
pYADPQk4dNLeEoalwNBe2PKJWF00GgbhABMRuSDdiACDNYSyhLZ/11AMjReNwPCAYo9hfNTE95c4
gjfaoyB4LL4ZKjjcdFbLi8IOXjIqJB8zkYFofJk70XDXj5meHeYccGqNM92J13q9GtuzLogIMSDa
72f+Mo1ExV0Piau+O7xkOOaUtSAOEi4w4h9t40EhJHzzDj6PvepQ2dTNLyvyQgVy4etstSx12vSa
6jvIB5lmi9egfP93+MgTas99wJPkiIQH1me+KeIFU91VY0BQAhaHjX+tceS7ubxDddvJl7zbTJbr
t2RLriufP25JHgAok5ZufSvxjPJYsouMmoz62QV+ncnLyvc9n2eIFxB7CEu3spS/U1IFyfAi4fsg
JBuKCKgPDbR8/quTHq3xsJUHl+BdEfeCOBOFRljSE/kWMMH4l3qiZnWdIUWp1vMdfIb+pHEJ+s55
xCIXh6eOV69JvqzhO4qXPcatBtjhtQ4Psnltyve8Qi/liZDDwWVa6+CeqmYgio9IssorbJe8qqpE
dO76/gEwZEg+NOG1jmCaMd9qMofcnzFe54G4DQlS70uD/FAwhm4SayM4bZcI1HRcNmrNyAB4HR6m
5tXGrEGWOo2nPo8JwQwpKRLbgAdRPzRcgytyOsNPwKEUIoAKDixDyPQ59HToXBFxU24xyUTta6Mc
J/1hkVaBtw91aOJ7AS9sD5S3KcrtPG7z6KFP6drUPwr1ztOpKtirUHKKDXZGKlRxt1u4UkipGec1
sbfElZzgnrhNxco144UZFrSGvEzqV63g63K78uLQ2hypt1H5VNGaNLzbUbeczWjh2O8Tg2BCadLa
97dteND0dyW4EP8q+9tSP6TmNk4PZvRwrFcEbB0ZFe+zskGMHIa3BBxfsc4Bb4C25bEunVsIrBIA
ihrfcEVTfZDavcHoTJ6E7G8wM1czHVqT4uYB0iN9AhJFdSk9bapTR9yJLkCXTuZRTdntUmchSpHL
6NpjlM7zvJH0p4oYJgW5kiVQ2vR9LB4l21axIzQt6cR80YfBCvp5Ud9H5MLy8MMHKnW0SOxy5Egy
4fU1XRB2RBJY8RrKf/R1E+HYmNs+XPvVqtAXJFVviYVMUfcVKDhN+ewTcttuhPDLN0/RcJwRmhhe
XnxOymqyXwudSXzJJQvDZbdbW9nLN4Iw1eZdi17V4j4TxQXBInmRvkrJHkYvu+IvYNjtAkLK38Gh
5pQCv873Cr7rDCR5Qp7v9F9+yJuwmlMKOt5tYgnMpZy5g4kpgZ+z6vH2EeUAwhUP17A+j3inUGr2
KGlYIwkbNqf9SGl1TeQIwKrUYaTHcBWfiTcIuhEv7cqxnkrKyHUIExxbeCQKMjRsrIvBp67+xfys
AwY82foCaqEixxXvfGmR4XdOUSgBNq5sbZPJd4oip/ZM8HNjHICxZvNMhyIILF4qsu7/CbfDv3Tg
ZZ4Jg/0spp+Uhc/MqMqQr8hn0dJ0h9xvF8tGehKUhEskL64yOSfZo7N+Zp4CiQk+ExLG4Y4+IYqY
dJQtRcmJ+hCSOpto1Tt/JT2cZCxDysEJQNITwlL2KyLWl/5wErRFpmWLWP0VPSGx8pjCV7TUWoA8
lxSAQ6+c6hRY5KC3W6ll0hZYXfGTYW5h0DetNYeDoLS6iMDOu0MmKh+1Mj+z9sVpBoqCIGg4v8OQ
y8AB2rX3frujh4ZvS+88sdSrr8cwIyOAtH/+xETb8+YQieKT1XgSOVdEYrWCaUirlwaALG2MRcu1
EhtHEJ6R0CNleM9i4yUVwRjBH9cfOT9jTDdJ9iD6M5gjOhqOZnpJ5ac+E/I1vsZbiV9u2BY02EJi
15S07xmvwuo8gWW1LLmF+eMwXA3B8d+DA/TX7pQAIJ9XnrrL1xQp+uj/5vxaAxH2guBupQfEfYVm
2q6QtrCRg7P26suo9AANhFfcMrceD1VOm5TLFsdx1TFa/YP5umUH7pERhkcQLmE7uwR2A67eLzeQ
HnSjzuW5HtDzcxOivU7SD7xfWYoY26Nzx9fFl1UFe50MiAjvtzjvAqgkPj3VPCnKWmVjwyeN6aQm
04CD46DKvwIIJhiujp+afeRsawgRJePX+VCxUjbFM5SA3wlpH79THaMhwW/hugaudnZ6/7T5yZSn
oCYtcXYap9BaGOzV5i5jWsP+3GwHlfNOOC6PPCZzsoFd4mAjRISJhrZcwJyJKE36bBApkjH8wNBG
2KdCopPNkeOAVudbRd7xgRfjg/40pEAhn/ozRgvPdH/Qh8953Ck1dY0rBkBbBoij7gGqrx74s4e/
aiDN1APk8SvUixBk24SBYdwZhGrv5xGdAuMz0CZAiYPIcG1tQl65/lakv4ZyG/sVuSfOL8irVfxW
xSmJrqO5mzqvbfco7Qc0gw0aMOkw6q8OMCgFcc2rzmuBJzf+U2QAwALYqXnM+c3/NoalHcG07+3w
DGLS5+uUmaYDNIloCiq+qbGFpk7Zo+CBdB1JIrnSEBs9OVYoG4kdyDYxpYNp6KoZmsxtTHuJcmkn
4CJ3zj1MB52EBIfkQCRT2j1HHN7c+uQcxe8T0pEmAXCY+5faOLYSoqDXHNkDgX4FBOVNdL0A80jt
tZp2IqydoWekoGgL62dZS7uGFT9FwdWXH2311WjXSP2RIrLSEdqXu4Tty+WvDOOzhF+v7ldzvw70
dWXx2iakxR/8nNiWe1qhmMSmCWbdb3ghyQyDASeymPjaqXmODPQ1oSydhzsDe3ywaMUPYvbhtibG
wpavPTE5HEYT6MzRL0lE3ph0dfP9jC8tnglXNPu2/rjOKXYEIoKCBITBvKvufVoe5EMUoR2lpsRa
W+prLL05HP9EzQq54UYB1WtGXprBmyjTaP70uHRr+BJzWsNzZLgOB8KB1qr/OharTqZzx0sGibCe
gxX9zujh+tIdJx6DRVkumP/wEpXphtPXdL58mMn4bqcuRS1mtaW23m25iyNSBMhhRG6LGIzqjSj6
rEi7wbg/VIeo83STbXGPGdXMrmOT4dISUj03D92S7dxiTp7ubfY9qFzElsHWJKKh4PqZtmIqyEFf
i4PV30wc7E39JWkrexQ6TcQuNZkXZn82VZQ08bHSebRs/J4Yo/YK4QAJict4H7FWEz3FS+ejhe+R
1OsbcjRZH3R6HXoEklhBiHURrGN2kqSYDsb9CEPS4RWO+nvLjz8b+DiX5Fb19zihCBUosCGib7a8
ngTtyuvHLWFcQewm1rVzmHyYLxScJbgAezLEQsSYmFqMA/G9meVpJD/0/V7SXsvuKzMIDL0PzVaa
UrbzJ4RhjDuG+yk9IoRttYOBvsa6UkMAQTJwdpI8nkU8aswkO4pc9Om7Lvc2CHPNh+UN406bD+V4
mqRvSbR6f6W2C35PB/0sr/X4E62OJRNsgo2bDNeTM3kF52OOyUDDwO08quY27aL8OQBagFHLoO88
UGb7RyakSbBmveICRb8BYpSSJD+98ZeCfBCEG8msjsOfXTyxk3YgYOGX7/Cgb1MCMnSUXm5p8ieR
o8FgGR/pz7RgO+LhZI2XsboXwyPnjWlKko2mL8kihRH/fRp9Z+WKxFqL7yzc+u1aUoFmrG/bvBrA
iujIWRmQz1AvW7LILtXwOnefBsEtivJK40Fr7Yp552hbPW8W6GTlZrlAPESVjIz4XkC+BMwb9ong
Gp6GHMkFRS8tIoljSVBvAFxXsuCZ+mOQb3P+Td2emHIGbS1xOYlYwRhbDvx1DS3KrwT9ngevU3I3
rS/xyoLFxm/CR03946JiX4EsAms36mtt7BT1QvHXLM4IPDJW4UbRe4fUKuOG79j+0xBcNHoXUyiu
A5ZfMs6CDsXFn8+aTcqFcuyDt2z6Tc14OUSALKNN6d7J4CUuViOBWmlGCPi5NIgotuvbNF1pds0o
8Ei++AbI06bIYYCnGVmscMWhCiEzFOWm6aUEbfNf8WIj14euJaehtCnT3QzUGjOQJsGXgxSPaRS5
O48rCxFfSq2SD2P5wJ43PnRK3ZieYTkyfqfOgHc2RKXEZ+NfSObNGk67TeLcK5K2SJFRf+r8UUJT
WMhp5Vf2xpIQSJj1YsMDXupv/PRptKMFnfe0Gk/kSLcYD4P3jAownxRlWOxXJ8D5jkvgouE2J/xW
sCjxdzP88jF2w9myd1F2lx0PUJRp046umXrmo7KlAwBpGBDsccgdUq0P2DElt6guFVivP+w66QSq
N4E+2fUq731Xaq5E/HbsVsWRo5hibHBgxMJ1I+gWzM7iwQmwBXIGaD8cg2zYATWp0bIxCE2tXjq1
3PXZ5wwkiSUpWM8D8Qr7yHgowCkdBMNAOA+eOIsbjNS0Y5gQKfCUzG0WFIAhLDCE+mowDRBDK34j
Mlql9j70u9mb4y1/dTrexfTFL0gGhcg6gdKrCNrfqPq5piy5/1WmvS89Sus0Ofum3Jv9BRKBUNRk
Okfqr5G0vIGXurnGzVWVH2V+TodlAk6VI2lc8o4EIx0Rf4r/MLPXgesu9KR5Tch8Xb4VSc/aBa0V
EN6LiaSFA9TudnGd7HMJ4h9nFxUMEh2v/hWS/TTjoQaWJ2f/o583yYxoac32g2+nkG9xdRSdvAZN
czO4GlMVamZSlhXUyz15o+vOuhvoePmUOU7TbCuPZ1U5UvATxHfdnz2nLF01iSnTPQ1I1zUQtJhJ
gb+DfyckUWyoQB9VrqJoWxifaWYt/ME+qs3IZrhVCMfWNkb1oRFh7+jSxupA5q1LBfddYpbj9mPz
QutCVS8nCSzv8NdLV4K79PA0ITPB5ruq6ls5pEuptSG+uw0wq9n/EN6H+Crp3Q5svCX8y0sIXJLq
FgnTz1j+lBq5EG6r7VIcdNOEFetPRwiQB7+o8iUf6/1HX753LTgwvzqQ7InB3YDVQimXeE74lMnn
U0GHGSZXc+7W8b4lccvm1SZm1DJZrC8BW+m0gKAYyUnWN7LCcpGAxvoXMjW15IgNoKn3qfWlG1Sl
oGNM93O5GcxjBRQtq8+E+BCy90js1Fap8ZU3sFigi4ihHDJuGeeT9zF9KBYp6njddKb8ie47aBMl
BpJFRq9cw+F9UNfOyC50Tz4LG5FWy6kTEhbVfBsdQ4v0OWM61tGUWCIQaNjRS4yYya4R77gRP7JR
c8/XCH++G3JXY8xDew6gskT1h+aSQ6aZj0F1KQhJkgxWIukjSz5QmrGolCAWSPZAYRyaB+DmMNih
SqjilQx/JFcpR9d2oNVrWLeaO3XbcvisBHbTosXrroQcak4PyLzn7vsfc2eSHDmSZumrhPi6EYVR
FSipyAVtNtJI40znBkLS6ZjnGTfoTd8jz5EX6w8enhmkOYuWXatehGRSjE41AKoK1V/f+55L4Tpm
/dYYTy5lsJG6zazuOIBnG+VHdwOeDPfUTtZlsyZdhZciL1XeX36KQMNA4aHTDbV7a2ChGF01EGd4
b3G07Knnk0kxRSrCWS2DTKfETiT6cgJ0896c5lcPzf6ks0+sjU8yBQsIY8se+aoTd5MrQl3DCoNz
w3koV+b1l6Lf5sV9xsJEaRH59M+TtCasloQpUv3n1eCia+8o4gsE4q0/GX3vlQmTobyE7ndJOStD
f7TL2ocRk5RCNbVhOnL7a1O/k/I6U6lmcO80KjJMgCSPFgjlOFIyz8kqnjABLs1Kp0acgwh5oiQR
ChA/VAq5cJswuU/Gew6rz8dk7Vk5W9GvtXnJmgrVdMW7dxyXJrO9D72C8o/vEBT6NJYXgdjSmSax
uebh4ha8dkk9sxUyx5GfluSL02mNegJpFJTcvnfeYxlQukWgn1BXdpYOAQBkOt2iWQuHh77fsnGz
zQulu+yGb2Xx5ASvLnuQQpBdILdpjr3jOuNz8kNaB8CzypNDuDq9xQQBFas6OPXqc1V7ogw21cSI
nj7RNtn0uWvMHdMj5ixC5HavlBqyH/aaPpAOhWIRZyKcWIUPX377j7/913+89P/pvWb7LB68LK3+
9l/8/JLlA1/erw9+/NsNIIEs+fFv/vU77//F33bBS5lV2ff6099avWbnT8lrdfhL07f511+m9Z/f
bv5UP737YZHWQT1cNq/lcPVaNXH941twHdNv/rsf/vb646/cDPnrH19esiatp7/mBVn65edHm29/
fJGqLQxT/LhZf96rqY2fvzBdxB9f/vF/4tfqt/XTc0a65Yf/9vWpqv/4opnid1O1Ld2wLMeSqqF9
+a17/fMT63dbmJojpJSGaUjry29pVtb+H19M43dhqZYuHcvUVM0S+pffqqz5+ZEhVP6itHXHsh3b
/PLP+/Duef71fH9LG4LqgQNUf3xxvvyW//nUf1ymozsCH53jSKELR9dUlc9fnq6C1OOXtf81OFEZ
66la3gqXw8VCPU1MMc/JacjUhswWQQAFjNxsuHhzq35+jbfNkj7yQcME6QrdNk3HsHX7fcPE6elF
XRv1rU/Mu98h7vRZx5fLvvCXgRMtlLiCp4O6VOkQ9Sgp+ucY+8WE8ApaDpOzSX+eEE9sTqpm0BKV
WW3NXix1P3kMx2Hhs8VM9fYqLFUyvBssgzWYFAMxlY/EY4RI/awlFhDgdCY86zKJo5ssf/Zt4BNF
gjB1XFSJuAmHlnIgOYvItVU24VGfbURKAdYBuO0RyxWKrzh4HmVwZZkO2x/O9RH/owNwpt1AeOYT
dqhWMYe8ZDCD5Wn9kYOuTHspGk6oSvvGSyhSlvnXwKtPy8pEk8uLgBbMiSGc3LNhTVSyeDCYD0DG
h8gEZ9lftYIDqLSlABKW9nkXy5vcwsxNiuLUYFWXm7Yr2B1x2h6V9kXnkGErB/gHVZ1tTB2DP176
JDyT1YRLq4DKW/O+UbANmpyqCnPRB1CWOChJVZcdFWWo1BPoDMZN2uHdU8JvaiqZjCVlcaAXuhMb
nLnnD47rLsYxeuRkZKip4hW84Yy4v1N7haJ+u5Bk66kIljPoZ7mWgDEsFaLaxbmV2Kd5eYb9eZuy
kSVneS4Nhwi4ggLJrUJlJs/FPDUTDA/KQoB7jt3zyFlJdEexaOZH+qfGADscGLoqVWFZtsngcIz3
/bOoiqTpNaiPXQd4jJOG3jr1OdxAFE3isnVpdtF3eGCG6C70MLhpITf7DgBayDVRLM8DDnN0C/9Y
RJWqhptcKCRmDvdITB887kdcc5+zfOUrFtWVep6OA7rUV19ryb011zLRL8Pp7F8HLOVyBF8AJ02y
+NyXm6bqWFJZ/F/OtFkEUA9VQ3EWV912sHAaug16W16vXg8wlszrDp1HX0eLkcGUZeE8s9qLilC+
tAbUz4pEJXVh5qFZU2wD2LnLQUGxj32EpLG1inx6oh8/ShsldYzVmFOjWZLWSz/O1l2L8rcBWaZJ
irlD/jW2yu3YRudStyCiU54ew7Ujkn1CrGUY9xee0V/kRXHtkFATxwoJoMF+bC/8IFsbjg6NFvk5
Szk8b3vJEO598zzSy6U0+13rvZiSvp8kew/nTemnFGWjeaGR8aPVSyNONnaKAr60z/zR3f5PuoNm
OMzRhm4awjroDm1Ulknaieq2VJ2bXDg3oRqDnVqQFL0YmvJh1OJvWctUpvUXQW8t8jrc1Shh8zJj
5bLKTE6prf4iBA3NUvEssJ2FmmHKZoGp5/ouR0/QpfmeJN4bc5h20fIsH4tNY3D71XROMva1ovWn
JQdKVo+EivJG0qeECVK652yIKuOKSWPhMntXePd8w1yljPBQDqeuT+zvRS4y9AxEefdobsrwGS1A
r542Vbbu+4aFP+GkaXdX2ggeG4Pv1y+yIMHTSPkK1YMzcEbsMbnisRhUfdkSfF9gZVD66XHk+5bS
bjh0OyxNsz4XZ6kaMdQ5zKxTrO7VzjPai8Ro5mGFrU32pzpRi2GsccK/D7UO44W+SnNUarUGRohF
tdvQTzPnnANIU7QXbke5MPrm2BL+YQoXgq2ETfWAS0GOw7PZNlW+1nplx5ot9LFI15nY5AavLlfZ
f94XplXALzODZhmaxvvSkZo+vdnevDJDCSTDCvLqVnjxOhMPTc105Vkrb7BmlQl9RKmWhpHOnM5C
Y8WzqIgvke4+l85CIW23pkqC8Q3dMj2IYoJONGdeTljJpcoOQxmReOqLaXzlI9G1RrmkNL52BcgT
x1xr5X3rXeYuup+suSetcKMbxm3hBi/TAMOIt/J4hZXU410yUxsJ9cK4B4R38vldkB/cBDRq0rBV
UzcEi5B3N8GM9UKKaKwpuZtAgC3knTmma5InSxQNvRsem5A/bNC0LIMhaFrSOByASgkehyLjLaDH
rZVkS1a8c6MGIuOd1oV168rudGitsxK2ej+ZP6N7pwN131jnWgvOSLrp4sgtOFzCGBYzgW3amqNZ
KqqbaW31piMYVuRJo2u72w598xgW5LRhdmLyGQXnACiEW1tQF2dNFQMsk+Y61K15lV53NeJY6qEJ
Q3Fy6tXKfYnaJYSKaGMyS4nZ5EzI874xCywAxp5lfvHQp+k+TD1ck3hf2nSTOQji2mxvV1SaQdgE
FojcERdvYc3SQL81w5I380zUHIgSAXSfNJRQLWfrT0qi2DgrC8GBg/ctSahHE/htD81Oja35aLG5
x6TPykQX/UVF1EzBcjDG3JeN2iLisBCV/QBCIwUp1KdkhrjDncbvErWYf/US3BT80okS87bRlZtK
FRxu+qd5nHRH+sTUx96uXQ2WxaZtqIauglWR2jRQ39z/XMO/4vvcf6HAGe9MVCzun8/4/2n/8+9t
bv7b3/r/cHdjs8pnF/jfbWz+d/1UV799/8ffv/3j7+U//l799u31tx+Xl/JD8Pp2rzP9pZ/bHGH8
rk5PxNGlbgrV4Wn93OYY8nfmCMkeQ5Wmrtks9X9uczT1d9VRdccRqjB03qx/bXO031Vd6Jaqqiy/
bGN6uv/8xj/3F3/uUz/e5ug/9hN/dRZb5dWtacDRhC0d29HNg8Hqxobl9JkSXEqrObPxycCyTcO1
HyrrUQX9gSmyUofZ0IVnGacjaXLRKfeFka38IC1O0qIlz/TBKYInLWOxkwT5PEnGaweUiBE6l41/
pntPmpPPCsuFwjrMarQB47OUrGb85FojzqRo8qVafG9iuKanunohPE7CnYDz9m+9if07fTHix4pD
cnfArt5OEuBknqhEuwxTaRkCI+WvyhAbW0W/5CPD618TSj8O//kt+52nZoSSjBq+cRByfLM0iR+i
nXWVcm3gaaVMdD1qxU4zr2LcRydpaT85bnrhaBqL+hYlqrhIa75+nGLaHIiCT1lGdmH/Gih+wiId
PuPw3bAkxj3jMXK950ysLQRtIScPw2Wr7RztVjL9gjYwK0hzCH4oqJbBxWQLG7S97p5ZrjErJ5RM
d23HFx0WBSzK1nCdm/u8RSje2VtbahgoMBsV7ionTdcq3TO3UhZRZiGz5ixRcylIghbMYl7/NtaW
aF8Zr9VI6TiFhaBjI6Z8HQqVOK9omWUtdcp+Bzxh16soQstwpeZAAvC85TpRCw1exoTNRodTygJ4
fV/15m3tOZxdNcFKtnC1If/pGGjc4mtrdfQFDrh0WWzbMLuz6heXgpcDCc4oo+tKD9c9xIW5HinP
ecYndfKcmdpDMfqXPbpjjJysaRULpUgXgeVrTh27/W5bBBOy+J7kZ5woF3sjwAHVvvYGnJiCME2O
FKw2f5CuTs0RExmBxBRNXUqTaZYtDQ5iTSj5Tg6ghFVf36WLvHkwB2C3Hvg7O54XnDEM+lPO95Ox
OwtzA6IyziL411bWrm0Nhw+SqVzgDkSXXZ7riNtq1otOchUUyDTgIGjh2i390xpKBYfAnJw953HF
ebOqQ0epxYMF/3WAZxdzsv5mAvo5nN+WC95XKf4cvCbbPYNagbDE4cs/6NmhF+yeL72UGD9EuC0m
Qg6ASwy2Xp0uGm8/lVE/b/T96/3XRqfXz5vXixmlfq3igbm0sFCF7WnOqW9QHNtZTHWOw3np7aVN
3+JNK3no250RcmluTQaxjabHHCh6XHsm3hQ/ACEBvhOxucQKobFfFDcifXRbgyq8Rld8DgcSCC33
f3LttmqrwjSnuZua1dtv5Vi93paRFlw21XNbX2tgCEN5ZCGtvX9//7zBbxqZtuBvLt2y9WpINT24
5BJttNGL7hx76BzDoPKoP4yLFO3pSbP+/Km+X73/2ujBOlIoHhvSiKcqkpXDcbi9Q5ilypvPW9Gm
P3P4WGEaT+uTqbZnHjRTjmXTjQbxsrC+59CCUKFj2EC1sWKYo0mDMHukxY860tsWD7rrEA3xWLW0
aIfaqs0vBulc1uCqGPIAZFLEVtaipKgTdIAIOQqzBcooNtcBRoAksRdOzNFlWhbgbcTyyHf76Em/
/W6HnbykflGXI8TRZbPQltYSY7Fx2q7FtbMSywoC684+P9LmR8P3bZsHq0MljWzZurTpvmacZj50
V6D+VxysWGjYNZvQqmQZZiAjjrTLCujTJz9tZN726tjTHWVqt18S/7tKVs1SQ6FewwP7vKVjFzh1
iDcNBblMpNpPCcb6Tenw/t06+dXnTfxYQn/WjQ9WTZXMTNuXtIEkFgZu+pWa0wzGJ08tvKQn05EJ
4/q80SMd2Zpu8JvrikMrt0XdAxvuIHt0SD2xSdhRumOV74+XA5Ph5w0e1Pr+nBPedBXrYLYLo04M
mUOL5grtornwtvj3YG2eGDNgp6DMPm/vo7fZ2+YO5r2ilKqOYWhqzluny3rdLc1liUP/82aO9I/D
klVnFqNeUO659GDq6OG3ULQYJOJjN+/9xvyfN491tWlYmsbP7x9X69mF6uoqqNBNnsys63STrLNL
VJjBrId3T1nuQbtrLyNAQ59fn/bxBf6rZe2go5i1pQrZ0rK+Qh+2127QxVunyhX6NGzV+K1DDtC/
/twS/rkZ+mAt8sH16up0aCJUXWcxctBZvLoTvaOIgBMDOkj3II1XiwSlAJ+P3eRHnuFH10gZ2haC
kx7NNtWD1nLHdHDG5CHk6u67tgQEoALdmGOVBoR9zoGEOvdesDv1x9YlH0zZ7xo+6KRGENtDT3gB
wo+BZK/cm7EixPP6Gnnj1iOtqfXx1gaobZIKUi0SLq2v1o1yOQAkOPKgj32Xg5cpojy3MwNugnfH
LUB9NkfvPUOlRtF0Xu3BeDwf7VwfzELvrn/6Tm9modAX7WDEXD+cj5XZn0i5BcZ9Ui3lLbdh4VqL
bOktycvRvZPh/mjz0yUdTLy6yjZVdSQbHlseXHJqhbnO0V/wo/kAEFq0YAt2kp0B2+VYhaXEXD32
xvxgXqJNzjssKTRVNw/7mj6ylCG7/lLk4H2UYakFANjx9ipZRpbrI+bAE79wL9XMwNr2kOLtAUk9
G+OchOzi2TTZh0b30ASWdfjyeRfQf7kfnMNwWig0S9csSzOmUfnmcQyGXZYD51b7oSVMMCNMqzDn
o8OuemJKjYa4H7Ag6I5Khkn+zNZzG8fspAMKcCa142yK5SMkrtYIM6HqFmHwCfrTwIMcXirUbmPl
2JpnulvvnuD0jXVVnSZFx+Aw9/03zt0BT21riX097xao6OfZzxenenpspv+lrx40dbDUEXFZ6lZl
in03JheqsevAuUl6TFYT/JDa2G6sY0Pyl7n3oMmD50EwdxhgORV7Dg9s4Bfx6C9wwhR+spFt/RQK
tGtxuHJ1d2t00bOOvVoFidWH5qaT9t3nvUP75QYIU6Vv2BR3hLD1w5K8LEemSUdCrI6+2050GegT
Y1iL502ITfhbp3yrWPE6DRaKEvyY871vrbUWwvdC9+sIBE9NYkP29s1j8/cv/fbgmx08GmmnXqz2
qAtVxb6USbktbLJnx/ZcTjYbFTmkfTHYNl5l7VIgOe+xkEV2euxx/TKDIjOg5mXqFNt0ytUH08ng
mnaWSNvYayBtmpdKRhxXU6Q1MZ9UgEps4oNQ5ktksMGontYJxnoleMjwrh15VL90HCEcUzgqmyJE
AdbhQM6zME2NqO72fmsuTa+fgrJJ62mfKw4TI+Jr2gTemm+BBJyciDFKp8Y6Cxuc5j2YCo6/j3yh
qae+G6cHX2jqW29mFjfHrS/6vNtPqzHrHpLzaTwnLZJQTAyuw1yB/7yMV/oV6rHPmz52Kw5WTiX+
oNB1MWzY1kPTA6jNKdL1l5838usu+/31mQerpC5WzT7S/3l9eL8XygwEp7ECLYsHCtoESKdycaTV
X2a/g1YP3iWaaocjSoRur26D9fBKd5qx65pBgt8em2l/7dvvetRUQ377AFOjafqg4TZ2IE3K/tlO
jtzCaYx+0kMO9/KVorVOLqtuDy8PmAyVOthS0YUGROLIXTvSI8yDRQdCoECXBnetWhC0CfyNhV6h
wGFw4f0vOESZQXcqju1HPrw+juSpkdu24Ry+qbpaQ9duhowAEt5qE9M7qrqie2iwsnx+gR9e35uW
DmbDtgxlpadxt9cnLHxI2cf6VlDy+ryVD14H9Ig3zRy8nGQmfTdiV7efyg3jvN7D4JpGtT/Hb39i
PgwPwBk37PSej+3JjzZ9MJuk7RiPScsVmisX+alpQuI2v5t4xHUiT+09QT4eUEXGXhZsZfvkjwuz
PYmWx5YEHw6KN7fgYG7xK4QmzfRMIYzMYvXJ7PpjE+c0rn4ZFtJyTMsQuk6/fD/uhC+iIPV/TCzK
S77Eu8gQN76D5YIEe6yPGh93nb9aOxgabTUkgymSbt8KkDIG/EcpV37PK0JFVg0qIwRaRdQphp5s
bfnhsiGA1JDjtrXcuezBwCP0nIg+frIw++sYthFHtbz5nofhVqGmruI7iwb1dHQAsMNgzHsgSZTG
1SYZsEbywsKXhTQbFfXRXvPhbPnmVk4X/+YdNNT/fAd1s3Ze3+C2WwNxneVXOjT9I4Pj2GM7GIOF
VGUUWtk0x3T2DGXS5bRfBtpLrOlsOD22kzn23A7GYqqYtZ+pDIgEuZHXiJs6QqsdHH2NH7usg4FX
ZhzCjypvgXgTAD898Zf2PNmYS7hK6KnJiT1yG49d18EA61qrNsgnxm2JwWZWXFWX2SNeKiJFTlAn
QnzeBXMPZ+fXI+0euc7pAPZtV4nHIS5cN50eH8nx1jLYInY54USKc3ty2I6WlY90TfvgRW46ke0l
Ns8v3tSbZscaDVCUv653sJKP3dNj1zZ9/mYYxK015rpBW8D3g591OCTOcD2ow/0b7R27toMZzFb9
WJgYp5istaVyYqzFBojWSbg+XoybusMnk+WhXib02g7YAN3FFhjVxapgUmGbTXJ0MNmh720F/R8x
PZ/3liOd1D6YV5LC6jKb3fJeiTQ8Fyh7MdjazpFWPl5i/jV92QdTSqNQwOp/9BGe2lYjKX3Rr8nH
3owx3bJmjt7hJ1t8fm2/HrFMS8w3rR7MLK6fmnWac0uL7zDGFwnBZjtA1Q/NHiP0vdxr+yMNTn/w
s2d4MMUYwiirPuOFR6z3PN47/lzMIN/O6nVMHPTJgPR4oS3ylaMRdP9529OfPmzaUtGIGxRA0J0d
XGtuB3qDr7DdR34/RzDIchDecYmEiNxrZzJ+6yeft8ja76M2adJCiy1NmuXzN6OR3XKgpKMGKD8x
ZoXv7sp8hHI3EJY6yLu8vldCTHzmVc7mMQqrPbGBG68wVm6AkjuzlgWHLJ0gVxN3Yk3+U3bh+irY
YWK9iDoahrWu5DfOADnXUbN5peXzAtUaYSNIEypt15gGB/QcopTkiETlWpQYOJFFsZSyJTTyEjI4
MyAOL7j4PbtE+0RHcAnNooD7kSWMZG5Ki1QQTnilX4dwNJSNFQQrJTBONfPCxW3fQTvt8fuakNpK
PQcVigkMsbPvn5WDd9fhe/JK9YRxBKAXauzor3lsqwR/jIEyQAlWxUAiJWfPE6LBnFghAJZrgeYT
kUMLLSatoxWlNlxor40gpEM6ZPY1t02N8dXYBZW2UORj3hBqoQ43Y2LdZv5wEkWT09WfsJPdyqih
CPpXLZYUUZFzExnIBe1FrqxG0Z7pI+HqibpwyT8uTWUh468lzvOs0R8jCPaqU65t/jdy/Bl3lBhB
EhPApiGoohXK5tADEH/CuXJY8ovLFFJfj2k1liUefWiR+TDTawPnqlh0g2S11Z044DBGlKMnFWg9
1UsJW5ZzVfjrHrG358O3jR6VRF97Oi4y8q9cAG2N+Oo35JgnxkIprsdexQva7uLoipKLH7rsqZAO
sikYJJ5BPJGOEYAN1egKunIR4qtXgdjmgbp0OxUVOjww7qntkRSgrVXskVVyl5TVbVYkC4mjOnZf
io50AGw/rn8+JNViDKE6aNFFYdW7mnAjxRMP/lShkk/aQCRxgx1OB88/8o+Hx1QOq6rJcSF0q1J/
aUjMkOTmxCGeowkSrq4T2Z6VnjZHmbBwigbAJufw2J9y42uidBcpCCHKTbMEC2uC06eYAkkwlCuk
yZjBgwftk9AchNPdLCfHPQMN2kdXXqOdoqFepcAoMAjjYeyBwcQBSChlJQ1v2fXla0k4CNKlE1+5
jZQrAYPelEArEiKPA9ibQIMlinBf2wgjxHFGgEbhLRQ73MST2shI668pngu3t+7GiPnauABHGI+X
Pfl39otK1OgQRzt0XC9eM0X/WZvS0JZt0K808ogzjLgOkLNUOes1kGJqSozKXZ82+1jVlnUrT4oY
daOo7nzZvOqDc5IrA2VBHkQSLmJNLhND24wyfVXLlGygatcN3UaHB28CNChrc+0M6cpFb1BiHiti
+Gzbzrq3QeVqUPH8p8571cxXP/zq+NTBFayRGVRgaUBgg8RNdLye6Ddu6+GzZxEYlPd6NyApQO7S
KmfuBDSedMimIJMqNh7E8NwK8n5ftMpbZRlENbe+6j2s07pcGISsVoJcBybZ0HhKFB3t8rjszcua
o5A8zeZWXMwdEuEDj+J8a8/LQeWMf7Tzm7bdhX637CySllz/lC/u+9uwkgs7AjaQ/9B9ejj9gXPa
E/MJm1rEBqaM/JOmrdb2eO4yBcjKRWamEjz8TRH7lJ2yDxTDscYdEXjFsksePcyg6mudq5uS069C
xsAjd2ZxKpqN6PfCvhNUuEcnWbQSPlDLjrQjhqRfJX2yiOi2LjmpeneZ5OCbbmsyE3sbA+mFWpwJ
XIp4QMHx985T750H4XkYPWpEyplToudTrZgQynJsfA8B6c1jeuqbr456JonLsG9L9yYqWdJ0kG31
i0DNwOGDECygvjf2VcPsYlf9zMvBgMk7V6CPSIlwgpUhWRBZBrjkoLmOGHKwlOepgVH7q+nuQmhB
1bBMsdBENbxN10RVL5ie40VD9pGuQnAlhaVTz0yVrX6tgD8iCK1BB4thxNbcZYqN2MlUfKGXYPCl
zZ61y0jACPEnxLM08ufmcO2G+gJW9znrj43Uo3sNwmrB7c3QzDaDxC/ULHyqlJ2DV6Um9AvpVWbc
jXgHR4BTg7K1jRbbLzwkzhwGYKB4aEe/xUNboRzz17r9lIqtm925pBBhElfGl4kBrMRncb2PB1jN
TogWa+H63qMREx/Ai86s7tyoeKjKYe4RflIX1UoLv0bFo4MzXuvrO1GcpbnBOAOfhXBINldJr67G
rgbaBcWPOTOoYGOaj50xgjMS52ZnfnUsY9HY7NvDywx3CuiCgr20LpvrRKvmgQ/JWFVO+i5ejVhR
crCVokjnBFUso7yH1uhsXIyjKrwr8iYtKIQuNkS9g20ivYuyuFJA2rXkErXxgzdeN4jz8oI5woPx
whSopAFYK/q5Gp8rFLrscBdLqs+S5A4sYYW9NMDVOXCpIBskU6To2M1qzCOZvjP6bYT6K33w0cID
6XCA75gXOa8MR7+uyb5SiXBDFKcgPuwcjP8YlFhsVFimEgOKbnvZe/46DRrCqbYRRCktuzJtQLwa
YZPqvAPq3Or6zgnp0ljRCrc5a6IplwrabopvDLhFmk3sjqXBW1nUJOYgJR1v+lKFHWFtI6dnXgKl
b6GTBBY+Ypa2seag+lRQ3w2giTnYnMfZeOKjpHaCey25H2BVGs3zOAKDUojnrayNHl0kGcWVIrqz
czZGOAaUYduFBWBCCF0KAbCd2GHtRCoOd8VDd+p/8ylmqDEEdnnbZ2RWO8+RdqU3DBeFg6gGLaBM
6FHUuPOB0N5TLUdE3cOMOLOApgY2LiOwUzXfu48hdXL+abY7v4IblJ4lpn/r4tFQk2Cr6JhezVOY
FouKigqOi3VE3JGsnjENrZTWvyqbO8vgDDXIyFjAeh8oG5djj0aOi8zt96E+Li04q7oZbdvkubk3
XhqN0d8P2KiSped0K7V7GIE965izFfrPoF+atXfagCt043jTtWTjcpJjE44eqS9mFy9aliS9m21T
DcY/bHqvyddt6Z73AXstnQwiclFqjyBRQFxWNMuAkMfBK6EJJwka/eHagpkdE0idsYzD3ECEO0uK
VT2+qsqZ6o/46CQpx86i6EZ+8Ox5k714PnBX6Z9V+rDVBL8t/PMeQ0skn7NCEg9Qn6O5vU9gd9al
sVaL6rQDkmuy9EqHcpZ40SYY9JPMl/MOEGGQwfxI4d7jJOx1km5tzn458LaZG3RMXWObL9KIVJq0
WtQM4dx/HId+MRpAIMJ6rg856U5IfzuCKnOLvRFMHXujGM8KZ12Gby4nm0CHG9JiyRhPUS/MGGP3
2HDiK5kEEtB7hlFhKL6wWGRlw6utPmnKtT1KMs13g4kGyLDomOksC6FUDkRMnaqFQWWHxT9BEa4P
7t7YF+POA/PCfNcXPD5TXaeNc+J6/XlnUl4T3s5CdJ1227h97to7H/O+5127/g6W2UltfxPGqlKv
3Uyb98Qle4VzogSQZxGg4sd0VMq4GeAHme9QKC/R9s3UrluZdbMJIuL3EHvZ6kDsDfOP/1JwQ/z2
lqjQUp5nBX1mVIMN5Vpegvb3AJa53rLgaZp1FI1Lp7Znkefd2wWBOw6ZTo25DhDBViqh6LCvU5+S
hJss6txmI1/PfZKCShd8CQkbaZ/xbsoJZu0e+LtzzbivRnK1KigDXjuzuRS9j1ZtLJEqg0bFyt8O
5iIZgRVZ1w0scdW7Fx2rOaPbGvrNGL/EzpNa36QwZEozW2bJK9PUQjUu+kTdjC7Bdmk996xtCNUh
mbChCSbSmr14zN5L6kvWr2lwZD/8UXGB8zvp6JzM89/BnhS1YVLmuWz3FQL0zHtt0mQm8at/vg/9
qJBtmaYQKClt5xfpr1qBYvIblV0oaBSXO9aCpPq8iQ8rCW/bOKgtE5xRy6KkjWZLns6mvQB3Oud9
Oa6sLTebJKYjt+5XxRm1i7ctHhRm/JgEKnOkRaB1c29tzJGcrcFynJfb4MLYHLm+j+pqiCao009K
ol/UvKIOmn6QnIdUSIhIMLiYBG7NvAPEvzoub/uhu/qlWPGmuYMynhMJ16sLymr+Bgk/BwPexlnV
K2XeHOkb+oed401LBwW8Qhe+21e0NGksQIDv3G0CYRuU1gqW+bW3c3bRDelomChPcBVA34PyMM5D
cVS0+OE3QX6ARAVlBDKa98USsyiSyoHLu8fhN1Nwl4TimDxnquz+clv/auJQ7jZETp26VdnupTXR
S5Wz0apnqQtYSs6nOCXhIr2jGuCxNDjSgT4sBb1p+qAIzMP0kNRkDPVFfFPEeHsXxZ2xjAhexzo+
V1YWNGaPMBtzq6+PFvo+qrtZEt0PhiDk//JgovGbIVbDqoLctqvnwVW5H26hb8CDW6svxRnczkX9
GMzTW+fm88v+cIJzhK6igRdTL3v/TAvbdRQ/6rv9YHhzz/veWiqnSMGxm/tRFVpoyFZUJlHG6MHN
tUstS/247fah72LSsQAm5bMG/5DQyNQKoHdDYZZBD/Q1vvaq088v8leFIVMR16hbECAwVx6W+eyy
Ghu8N9OBAqzdWUroWoEsmhEDr28WbuNHDoPvP290KggfduU3bRpTV39TWoxdMAHhdGd9DYAhWc81
uyqH7Volv37e0kfPEAmOTffBYoYJ7H1LQ9rXFAXMbhK+aNaZJq/d/vXzJsRHbTDwTWFYBpaJQ3dK
apR1U2pcjcraWcEoXzbZhUGmVwttvcu+aZUknwhzcNSfZETRJeVZ4px3tblhr7ZI3HwrkKC1nb6U
I9E42c5OSBwMhq0TkYYF1792kThK56RI3bnQCmo2GUlP+UKM1WlA3VHVxLaTwO8VZymCs3Zayznx
nMgtQblJF4hGzSdfv46jtaXcFca1N5wqTQpbnX1t5fMEupkxUGoQZKyCelmXgb4N2BXGXQSv9TpA
SCuMnn3HQHC2cQIpERDgw+e38cNTBClMS0z30tLs6Ta/6RRGq5mhj8Fqn7F27FJ/1ce3mgGlcQTk
GWqnabt1mnI5RFdV0690XSHpGl7TkNbHRuSHD/TNNzk4z6hHJZtEkgg+zCVE22WohUsk4i8eC09P
IZEzrE8rlgVxr9wivFsmg30mCzzaMOsyV1t/fmM+erVIUrSlpU6aY/vg1RJZ/5e0K9uNHFeWXyRA
C7W9aqnNS5XtbtvtF8HdbWvfqfXrb9BzMK1iCcU7MzgvB+iBs5JMUsnMyAg7GvGDEMIZyFuVH33+
fN3AajaCNE4GQ4kOfCV/BUw2oJXG2A2nUblFudetDwm6pxATSe51V9wL01Y9Qv5jA+Fqy4TPHOM+
n7R0kAFOUOh2nqx9hEq9bfeeBCJRGRVMaX5W+3et3kUhiMBV0EVCI7Wvg5tBxjMXzFVycohteUvL
ELsBVTNo/4DJRYPaCk5M0XhyJO/mMNw1Bubb8OTFc8EDJ+HeaEHUBNhTQcubZLB9wUKuOWbJmIdX
AUQ0MXh/HsJ2mlElq+EYeUvvVegToGIJkR2wpwIJP79jjmG4EbWGVi/wpVH2oxbnpi9rvQyKaTjp
VgqCRsOPo8eu1fYRygMJhMYkmXpzC6oaoGCsot8WGBZV8DxKFCBR8skTrMHa3b78OdwxVppABWx8
BhzLlV1AgkFbcKPc9DeSm95G9xBLBbkgBtcwvX/dsMgud2gjOSjKDvWhU1N/yzEhW03xnZFqh7IU
IV8uLWGMGZAX1hgzrIuHTzXMUgKANnI9XPPtTWjkfgVl37YyBA+Ty7SLGYIZHHrZxP8731mwUQ66
qSOplFG4xTAZVNC9GWN/HahVGhVc1OH2+hpexu+5QW4NkzLD9w0ixKegm90G+KySDILbjH1wzz/9
MAFg0td7jsj8QENN5LnJc5jQDcgVEMkxe6hoNpBPTDNfl0bRXc5uxwt72CNCAGwBtp3LrtQwAIOM
YncMpzH4Md2grWD+Gj3ltsUjLwX0BRPX2puGxhoo8DbpRpS+Xn5M4LCtYTLGsBQAcLnrW5dUK5it
CA7XDy00zxrlzVRESdxqSP4xwr8NqtmMZTzzeiAnwEeNaVEwKiKRkwAWdGwoDAQOuPAUqN14yv56
yKy89ph/QF+zl496kZ0rWmg2oW500EhHmUWbIcvX+mYN/d+e7lrw85dmg+lky9EwiCiwvRavmiKD
D03HrA++JOcHxNAnQ0KdpD9haN+5kxx9p+8wqoBNRRfxhxg8tRa8C3v8aJrdSRkJ+xDPdmiZWt3P
qcKAuQ0G1zB1UZXaXHdvLXLAdoIRXBnFNMDjz71rasyxV5ICRsES3aCnWDr0ogG/tbhZmlDPTRi9
JfVSABPSeAPu/3sKBecCFY9R9Hi9fOSwE4ikTgFbB+a4uTy8C5ICE6BWfwLFgju9F5t8q2yZtiAU
AGvBaViLiqUtdq0uPohGZw9l2cGWipGPoIaAzPDj+s6sVIzO3eECrxioZVkDTMgPEMnxIhc6lncg
MnOQMz+SnWhomf05/hIjFl7AmAhSCVLPc49oVnVpEAB5Ah6ZvbZjE4OQJRBODF6Oexpwy2I8haqC
HIaHmcg5ms72/IUNRFuZ1abszfxiA9dJUQ1ztc9pj1q0i1tMsJ5rcbg0zG2ZZLaTqveYCkCqAo6G
dt+ohkv37TbeTkdo66EHFZq/GELx/wEtvSysnHvNbWZaz9lfQNbgDoo/DqoakVMpDoP2IINxJ20T
fg1fTVgLpEy4TKsDGrYxRu826qb8oY0MRH8vvFnXPv/gZgRjpIJSNqaIznd9yhQCpghUt4BNQG6M
uj2a4kAbzaZrPoCZg+3FNtpbaEK8R5AME+zJ2mW3MG9zj3RSNclgTtAbATV1LvnWQbsBJaH02INn
99e0of7sj/do9v2s7uRQFBCrEY9oZ49BDa8SLvWpZmvuAoaXQ3FgQhzCe8n7C8GtKpj7A3XYxt6C
bgl8+Y44JtZPwsI+C9jFHVIV4RzRCidhOKTprvf6vfZi7tjsBCqn6m0PDmAAjrJtKUiP1m+WhWHu
qJsjaOHKGUcdpB3NPmdAOrc/FDejK23Hu//HFO3qNi8MckdvlktKuw4Gy09N86TCIQ/IjrxkE3jA
UfWGpzxiEtCvn8T1W6GzXITTKgQRc41V1o6AFnnNCVOOd+oPEHregiNhdFrR6q59UskfZw0upjFl
FShBBmfRM0N7dWvf2L/0Xb5l42o/Gh/qZKEnTgFXHti4YRZmuS95RYfZHHuYZXMdqg+eLy/YzAc2
9R245u2/OLgY5jCQ8QIviKLXeezaCiYa0etkX4tw122REt3Zfn5r3doPIDw6mF52i86qNz0K7K5d
4vi+y6Dkkg2wPXFeUhnJYZvC7nxE8x6wJNckrvHRW6jVQq99o30CqwFEfrUV3lUsT+E/kDrSJOT4
MGzyIyy6jo3t0qoH+XL5IOlka1rA3xXFboZMZd6Ddo3hAc1iA5Z60FYaGxvwNYH7a2mHDg5KPG8w
EkH4dE2axjpPgrQ/oVqMetwWABEzdLof5Ik9eiG28ACN4n8xTwdrC6tsZRYXVTp0iVqbsFqjt1M/
lm8RIhl8sc9sxGX+nnpg9UCf/z/6yoVYBSlFooK0H4980KA3+w6CdxCD2UWfwBnKHmgmZSZyIZq9
X42whbNsCxbOzq3S5nKAl/eQAckCxAkxt53cAtxC9tc9FG0m9/3pdDplJqryJ0W7pSOk496u//2V
auf5vnEfmHIOUwqOa9ZSobfWp+aBuQCIAqgg49uGy+9N+gFV7etGRU5x3xYrTINkKGDTsJ+Q+oPS
RxSOqxuEOiUbWgdfAf/YDY1QssAoiDMAOtkG4svB96i61VArve7J6o2q60RTMEuqyQrfE8qzGHi/
aWDLh6njewjaf0exHCmqO39AqPb0H81xH8kAhEh9qsJccAcGgl14CG/zPQS7XfB2OYZ/3draR2rp
G/dVnJKhkoyK+RaDZrH+qdt+W3rXbaw+2xdG+DmSbghUqe9hpN9YhxY0NeNB2rJpUF1wklY/8jqu
frzQMZwN8s7zQ9tTRUorgvYdo0Lq99UTK7uMruJCI9mNhfUWZe2pubTHnSwpnIe2rPAtAPGwBrRJ
o51MCi238saov8sofBaGvpHktw65jmBR13fuj6vcAStUXVLk8ctVY2tACeJN2YU+ROH9yZNv7efU
q4Q0QOr6mftjlItNU6rqLgMt5yl4g4BCeAOcuOxqm/i+30CCCRMK44v9SB3zbtpoPmCR+PKpr9V9
5lffoRcmiivREnDB2/S5oQLC3KP533uyX3j1NjpWL7WHorPbHIDO+zH+u9P59wrwZZkpbKzYiDAd
wVqY/b7wGEEKPdS31ma6Ed0Fq5eogecYIClIc77CffENMlvFTojc4+lffQ4J4FzBoyCK2MfzIplZ
WGC/YGHBCkOMyMpwB+/RW8PNH1II3Tz2br1X7oBgQKnp5brFtScAG/JA85mgLsv3Y8DZqLdaIdMT
CASJ21LMO0aHrMruwW1RQXElEJyTSzJO1BmWBrmQVWiUFEhe6UkNQeHdonmvYugChwegZFIVzkTb
m3EC+jBVbD8ZgWXEY3uuG6gvTw8zLXZKMdxlNkg+4rF31JFASSyKn7P5oOXjQ5mNN2He3sZo8IBO
GX9X3spAxyW2KNrXgt2wMbKFkgnBQ5VLgxRak0qSB/gxdi6o0b1J+l4Rzb2+PezI8PGwtMLFQw96
23nUoS5txCAYDdLGGfq9Hga9q8zy/ZdmMwYNoF/zz82C3loDyhm4BIXPqaPWrAK8/7vTEAFUluHB
m2j3RjruozqC2P0dlL6hRggtx+tmlTV3kcNrRAf/PqQpuEW1O62iIcnoieLWBqn4Xi5NGZjbYUQN
QPmZh+AJRaM9Cvv3QYHokBSqR30I/RlymVOM2lROAJSMgF5WUk8ChXID8aXrv5HFJ78jJt4algJs
iHkB2Rg7Uy110tLTBC0jcIwM8qcBZUICpU8r+BnFqiAC1q74pT31/EZQJQqW3Lyjp7r61SXIEHPA
fTAMpQWizH7tdlta4hbf6uIgsyp4ZhuPEDWVZ8HltnbVoJmNCTYZxeALtEldpQnQz/DESsGeFUAW
yQKrPPQqSQIQtAqw//WdWjuhYPNF0RTnE0zdnD+0mkDUb8/0pPcA57dPkNtKqp/XbazkUhaq9GjR
wS+GFuK+eVGlELBKtt2Jxm9GA1bskD7VGEoaMwUd1uAIRa6EtjvTHkX59mUgwjLwO7b81QHhC8NV
NoYgdOq7U2gmbmCoXporRzUGbB1l/C5pdpJl/bru7WUsnpvk7m69lgDF6jt0JWbUECAgKM9I56b3
gf7zngEsmRq4wxnqAQil86hvwcFldtWIec6D/dpt0zuKBL/+VhzEmMXLMDk3xeWM9dQFsT7DVKOc
KBivlCl3SoznXF+6lVfLuRkuP+xJ0MdWDTPSU/atdfBivrHdYVPuuxMSYcGlIfKJ26i5H5uRmEN3
asHmG9+k5Fbvflx3SGSCC/wx0OMs0WBCZaLgmGSQAeKwY0twiFcey2frxuPF5HZuADTGug0Pze1M
kBSVW+MbaJIAsM83mDcDhNwXMSWsnq0/4cd0m5ZpmDz1RLWYc4VtbkkcQvkTEnpgLiAQ3eug/K5q
yse/WU8bckyoYjEWtnOTNeY6U4NQ+AnukDT9MIPWtRuBkcsrHouJroIMfjKw7/Kogl6utHIYYWQc
P7PqBhqu150Q/X3uLJm0SJIpwQURdBnUrl/UWkTYubozCw+4YxTLoz1DKAiHpj41GGaqoOHUxy9d
+WZLGOJC7/m6RysQm/Ml446SNReaqhdwCcg6aBsMPrIejBZl3nwDGnYoa7vdvKkeYiHtyUof4twy
d8Kg0BCMYLxmhxgDIA50zz+h8XDMUJ1Xv8FuTn3wXPqhEFu9flf9WWSTK5VHU6fYcQyfk31rOJC7
yg/5lnzTt22wRSK+GQV3yeoim+j0WDZgITaSg/Pg720lTeyggvI5JIACSIkMNYQj+/4+VqOdMn1M
KGMWMygIJdDmMIigBKZ9DS0pc0xRV45ElCLc5QasBiBxKOaioK2vnJNWlSUQtZn6PXpgLklnJ83f
ChGxocgId1iCxsrtPLT0+xl6mlEWAkbwNAUiOi6RFW5poWJiFoxj9H5SQATd/gI1npuhOX79mHAH
/2LBuFMSZXIQYT31exVTTlJPAGJ++ecWFFCvQpyPXVx8NtcqSk+iatLvK6YP1NleanX/7Kv55cTS
BHNy8fgOZXkC+HOGYLz2bGLqpP8Onc7/5gXbrYWJ2CYA1JcwIcdPSfZSd6J6CAuaxfPkwgcuqHrd
GPSplvX77kAOszc+TaWrBB7rXeKyfAcyxhktX8NAsGDx+Ez4wjIXaJNelpYtKfq9SSHJXlng6JeD
4FUZJkcb9IOV6d8hhQQ53MH6aHvRIM9amC/3jgtA1KWLdJ7gd6h8U7OTAal2MxVkpWtBvrTBXchx
ANh6D/YESFMdI/tbU4oGnr5AFvzuIb5VC8eEKCYf5HMga2ULYch7PPT1J/21dbotlBl+hrdN4na/
lAOoIZz8CX2dTvj2Zg/Ja7a56FczAjq2KYBm0tPkNvtiE3nNTfc6ebkH1UTvn5+DpaPcORgATk9o
DGN5CsFZ08kx4X/dAl97/orHpQnuJMRhISeQT9HvQXblN/YOhYuH/otbK++3gOLbJ9FM0lp8LC1y
J6ABvh2wZ1zoBgVMA15N7fa6UyILXJTLkk1lIAqxbGGD0xU7UiQgf167P5Y+cDFe5tSosgAbQ6Zj
GNUQaDb8PgK0ybBFveq1I/vHlCVzWYYFnG2nqczUFuQpEEpwmSbW3vRD1QkBs5ARd1286brN9UUU
2eUy7R7KoYWsIzDsFJTBebLJIwIhdtn/b2bYeVtc9dFU9mAMwlnWkTYGIAxvwbtSJFRw74q80c7N
9IqJvneJVUyswQ2yzglBIjcK9mo97jA9iKTKwkgJt2TUCKwhgB7kPSRE3VT9iJr364vFwury8vlj
gFuslhb4TtihAfnIho3FuBM1dvDGb6PMU8fea/Lk0EuC47Qe7H+scmsXmBXJhhZW2/KEJxl4BHOQ
uQ9OH8a76/6xo3/NP7bAi2AYNF2t7AILKPf6Q1w99BBJnMPeC5Hbd6pQYVdgjcXMwlorF3pW2bDW
gGPYLfIN2iIbKK6ijxD5auOpXvEGEnFRX5stF++kCYQnIy4HWJHP4usmaJMcUpH3kuJMPvGTDYrz
YeqEWxntp1CCnoLoyuVfDl+3/NImdyNGDUKnVmFTx9PMslzip1BykhzDU1+jx8ABb4u+B8utYInX
4nVplrsm4waUHjSD2Xp4J5W9K8B2E2Ev06y4j4bYizvixVa7vx5FfDHkL28hGo2mtwxwD38O57Gp
pRD0RfA2vG+abxD8YsA44gXHonnGNXMjeaJP9VrooqP/t03uaJplSND1wnVZoheg9Ewb60cEifkG
wOcWlLjXXby4zoAPBqIcnNUo+kFXgjuS9VhM+Rx19TFhcrXd+LseiauZsqDBsWrGlGXTQMXFwJV2
fkIw3SlFpNfrI23km9K6yfr4UVGpIEpY8J0dCObMwgq3dOAsyEywMdVH0sTeoL0yJV8UFBwJXCpd
Tz57RRIsn8git3xUsnQQms415KWNp7L8UIzZLWbqSYrx2NngoJJq9/qGXZ5AzknuaisnwErmVq2P
UhG6kQJMZh4NO6nX3FjBDDbj64kw4ZlGWxI0W+gtPxbK6Bahsq/puB1B63H9B11c6l+/B4IkKljf
dcXgjuaAplyr1UZ9lKUT1RunMsFlYR67RFSAX4+hvw3xVZJuzq0SA9j1cY6iXTjtQUPkz9HrdW/W
N/SPES5Qxy4BX9gAb9QS97YtOyOIkQr6aQyJr8hH0hvOdYMir7iYrUkZdkkCr2xQs5D4oNXVxqy/
XzfC17YUcr5JPIHwVLRmN9pskw5WuoNC0+woL+l3BqJvZhdtVMzzYf7QHXbat+umRf5x4VpPaDlI
MfwzUNqx0nvwHLohEaQz7I9cHvw/u8Z+xOIDnEz6QCABiIPfW4eqDjy5EEnQXr4VuSVk52BhI2z6
sGlZ+OEyIRYkf53id3Pqtmz0J3Pi3tFyL1G3Grhhg0cRN+zFR4Ezzv59YdweagwPE7Z/TFkoqt2p
RWhCmLuswJ0jSCxEW8bOyMJYHSajilEjbFkC4u54B1F1JwwerseFyCPu2lAxUGyAhATLqakAr8jD
g6Y+GBo8Ewn7CNzh4VdxQHopZO60Vbgp+7c5IzsQOAjOsSAEefLeJOkkqZHZDvWIBtDlSNKv6ysm
uGgt7qYAK2OJyWdYqO3qUGfUCUCcZKiKp5X9P32VnoebxX3WSiNJdD3CklkD+Dww+s3Es0l4Pwwi
wSG2zVdOrsVdD2099TFh1wOhoGZS8SZQFC/KfgTqb8AbXRkUpo1oq3jm+P/dhl9gC0AKLoQxkEBW
IOMbYBTyE94wuyPGXyRQwDnqb+o37/QA8jAXrEoPkpgKeT1Q/hjnThdE1dOGajA+Ju/KCOqloRJ8
kddTBJuNs5noKgD8en6AB4AjUlB01sCGBwFY+dObdmt5YL2AmCoooZCkYy4YnGiCe2MlQFFVUKAj
DG4BVeHhWnVopI0RIv1qYjzwG2TnIVq7Xj0+Xz8IK1cHOjUgmUD7H3LGPIYK1NWSHbc4CLFW+0Nc
ukP+QwKFYiSddKUXLObK7XFmjNuujMxtGKkwRhocg2Kng9QuQaRcd2ndCgqQ8MlEq5M7cCTNRtDY
Ely501sKTjQzAU216PG2tj/o8v9thDtrVpwHZsG+kjG4+4cWgp/jizp/hJbgahc5w4Vf1KJhmEZI
9muagmn75wB21QL31fUlWzlH2Jg/3jBvF18pTelCUB/DCrGfhvEupJXAgMgN7pubxIMplzGWi8ov
RXff6r+xQf/RBh9dVhlJY6+x77oMpjyM3wWVo4Uf15fq8h2rYeJvsVbcx3aAQodFIpih3oSmZt46
kQKyBP3RfOv9qvBAIJy6oqa+YP0IV2+EyGkiY1ClPhYQP2iyhwbRYMgigKPICpewKzrGQ2sTJyfG
BV6OrtF8a4B1ur6AIiPqeaxRu8xVGTCjY1wqW60YILEduRjr9P6bGe4WKAPbirMBvkjWtjBNsOqB
fbx6+W9GuFtA6nObNDW2xQbhYZomzhw3jsm06P/WsT/99QVfykiLQo7/BllNpwDyDjMNhGGsT/uG
iV90m+xd3TRu//GvvqtoHmOiVsWzTLsY4dbnuZxAn4xKBjC8df9UzoLPzmXawMaB2ZAkuLFkDYJa
51Gg2XmajjRpj8OM01r2xmNWmD8VaQLLQORnJIBCXgNaQj35PUc1AJVkM8y2p9JhP+TTbZyDE6iC
4NawT8x4e329L25D/DZg7iDcjdk3gDlZBC9uw64MB9UK6/YoA1IMfhc0t2f/uonLtILZIMxzNvd1
AceOS0nL7Bg2QA12396nu3EX3CovxOs8/TP/VbihN4ou4VW/iGYyXnxQ2PBptZ4ONC0y2AzRopOq
X5YomRAZ4I52XQAUUDOn1PpzQIcnS01BBiGywIVN2UJSXjNgIalKUDH/sECydH1nRBbYvy82f+jm
oLA6WOiLb/p0pOHnf/v7XHCNwdQnY882AQ/e9GdmKv/RAe5b3g6kyBuVbcIY+w2AEy1Ya/6FD5hb
RMZoqETjKa86a27axIYJG/IfUvbRKKJQVdmn5uwtw84Hy0fRsMEQ+de/L7bBkBuaD0nTHlu08Lzx
9k391DsM4hQnML151m/zOwjDcq+eNtCodgFAAfe5+W/cXPwG9TwUekgXFEOD3zADsiMXYB9OdYGJ
y04v5ycX0NMUJ7kZtczPYItJ+dTvdzR3Gj97TKBIVc/CwSYWYJcrC3IO0MpoDCN/7lUwzLWGIfH2
mM9vVgp85W9dVCJbPUOM/+MvE/wIPuQvsFIETpkKsAD5h1Q+/osAXBjgEhVIL466ocHAHM5ODrx9
m4mOES/dqgB6jU8gCNMYrgssONxBza1wbNRgpkcrTd/xfjrJXXQK+vZGSrNjRSkmPXoPemX7UKG+
HPReDno1iK24k0m9qk4/oC36CvjS93genmU1Q9ehAE8hZDLa2QbhcC8qHl88/9kPxvQiyBgxpnLR
fhiCvgj6WcMPJuDZ60Iwjo+bulAOqHP5avFmRelelSLBA+USOwOzgAZgr9lVcKGnZmZ1PSp6Q48Y
JTBRYaD7icobC3VlTRufwzSBUmnlodqX+gRcUNcDgV1mfDCDxRcDPYDms87LeTCrc9nkWoDmxyxl
jtHimBrWjjThTaULUr21mIYCKaR7MCGqA+l3bskuu2CW5pIeFZm6oTXvySQaExaY+FrpxZ0XGgkZ
DVrTI6lupOY+H39fXyzR3+cWawJA0W5JQY9Suydh4kwgmb5ugUdffh2axSp9/fvChaSmZMoKrBLa
4PNttpnLXZ34YIf0hn2GqYkOXWNBSrAeAn9vDF8pQbPRxKgV4s/uC7fTWN3zNJgdhoxEl7Vo/di/
L5yT5CxW86LCAUMLse5ad7RswQKuXc42FlCzIBltXwwvFUUD+VgAWY76dJPRYTenz1oj5PsTWeFS
hDJobCMgsNKASwJ1pWKj2D9sn2LcM3TrpwDC6KmPIetc0LlcXcCFd1wVoBsUDdi6lB4L6C+AIRYC
GIJgUNlD+OJCWJjgigD2GEpQq4AJ8lC/T+/ddvyZJ56NortTY7LlsfUUFCMx6QTCd4nJLkH5R8jp
t34MFr+Cuyz0NE6mKsCvmA6qG0EgxAk8BmKcvOYhPoq63IJl5e+NttBHKOXiXBvaN63EiJUkSrvX
Pi02dNsRkGCLvWCj01WrrAMjocextDs3HzOvzsvnqYaKhvEyQHXKIvUH0SrBt2XlaGNICFVlRquK
KiUXL4Y9FGVr0+ZYm7mr2s0PSX8tzS0N9O/X7y2NXX1c2JxZ4sJmyG2V2nHfHMkQgh+/abZxPgRu
2CaNE6nZL3DhYSRZ1+WTphafqao+T/lLIcclqhfkTrVk4qum5Rdx9Qzh7MeuQB4wTBJUZIr0PYNu
U9Dk45aJTxn96xzTnazkXpHrmQN1FxSqVF8HIW4VRILzsPbOBKcJUVVT0TQV9fnzO0sOyjQLQb99
bGD6EFfAqTE8reFYrxAoDBzjBnqPXik46GtmGcoD45d44YPtlkueMH8J8Q8FSSZ97d7j9+RUHtK3
Ckzxn4btQF4MmTuEbqCr/s/vzzO73M1WaT1UO0zYVcvTqO+V/nufinxjS8bFypkNLirtZsgku4WN
ZD/eZh7kLiKoJ+kPjP/CegmFEwYrp8DE3KFsohOASUCe5tYIYlVDHbs5Rp3iBGAjbMPHov4EnFKw
eCv3CFByILk0kU8pF+gDqippNgdwjJivdr4zzLvrp2w1KhYGeNRB2JrRXHUwwCgV4p1+U6Ze6Bcv
ECzbAtcKzsXUtb1pKzDLDi+/YUuzXN5DwWldWxRmW1/Z6LepH3+UUAQkOxCG20hO1E3mB9MtJi0L
y++cVtAAXPnaLpfVVM+PYNBVVa5JMB+Hd2OP8eBbbdgLXFy1gVluFbLGFhpV/HmTEzJY+V8uvjb7
FKrRoW/eE6fADDqOeeI330XsfmtvVyTDf4xyh00lNYQ9JrzC+g3dy4abHHN3vmeMX80h9WTFF+H0
171ELw4MKkDY8sgLCmIRLdRh0ApOhv5ka9DyE7Hnrwcpa/j9zwiX5RUB5jeJhFe/eWQyEOVdfLdX
T+pvRs6p+NGhtEAleH37Vg/ewiS3e51UtVKbwa8qeLCnnQaZqesGeHIRlpdjq/44xW1VOgw2mmKw
oDvZPty14Ai07+cDE8QVkZWtXVeqYuF/mJkBLQN32uJYTfFhQ3GoRhe61Bk10K0dvrZVIVi1y7I4
6+8tLHEHqwyTrNAr7NQQQX8a7NqQYEPrBTPZDgRVHQDUYsg2CkGFqxGytMt9U8ukSyjVYBf0v6OX
7jBP91Pb5W5zMyNbaMHImxy0QagzvBb9S7NcYJZIbTXdZOWo4NDlp3p8gWy0IE5ENrhIzOY5b80J
NtjgQVmAIRTyVB/jo7kFmgTtZzQf3cClP66bXYt/lpsYmFCBXg5f7AviTA8zyAgfa2igqPGtJeKE
EBngIiWI9GYOCAzIwa0mDU5giPrBayk/mNP/+MAFhUHGuM+CihX0e686dXdMC33waqj6xhtRO1Dk
DxcKedzH6mzA2FiXgK6UziDCLV2i3NjhWvjDRQJFrkrCCce430AnSXJiaDl8ZwQ1BDwW4BKl0DD4
BWToi+g1sxqCC8PcVZXocSPbLXyToU9Xlu8TUVy7EO7X6jW1MMNlcSQvSZGxZggDXyte6o+Rp0Ma
Zmxd+TRsJhWZujOWiHYh0aHIQ+6xISUSGMspTENDNgDaPAdW8G4G03zlt5DY2OF96mVb0UdGZJV7
k0pV00hZiTMwhLUTS49VT8EhLhoDE1jhR96hB97piVS2xxTJzgj23fIzE82yXcIHz2Pz6zW3KMTU
UIhtBwuuxJ8Q59W+6U61zyF/hld2CwpHtGC3yieB5IZbCBWTBHGjcVfJZFBozykIzyIEGdj0S0pe
SAxRQq0RfN5EK8ldKJokj0nQYSUj5dku7nryqooScnXVBnBGqoUXqnlRboqNzIyzUG2PxkC3Qzp9
V1NZhqCwddcOmA+v6CMxJteG1h2NtUPUda4ZQJQwUiCqjGa3lnltiuugLn1qzT/7LLyt1OzRHPJj
UAeuHaQfiZmPTpjP3vUvxuouoHEMaTAkgqDmPs+pszIw+l622qOC5ILu8Audzvhl5KIuwOoC/bHD
l1b0cKRUL2CnnlWMHmu+lh00uRe8UERWuJRpjsyMZgmsjIUFlcFfevgKsW9BDigywgVu2hCryMB0
eizaEDql0Mluf2jF4/V9Wc+NoFdkqnixMubU841ptLRujcBGbgTQX7IHgvh35NZbA90TNPOdXPWy
1rFu5B0RDLiuu/fHMHepThTaTEYCwxMKDtYpqX8Jj4vIBBd0wdzVkd3AhAViJySeELM4NLaoBLwe
2n87wkNslbalGGWFlRSTheM0QE269HXoX2bB+O2/7Rafq2PAYWzQJER4g6bhvfnNeqtQQI5vk+fR
18ESKUEdEgPRovGDtaYRSJT+OMkFY0zajgK/hC54nTpqW/tGOm0rKL0kGhjJRv1bLn0jRnkjG9X+
us9rxQANzSoFc/hoYfOkR9DHDO06l5qj1VW3eRTdlWA8yvEZySGbjQ7Js9kIeThWqougY/jbJk/0
N6RdGHRThNgsnsum3tF+xIfR8m2D3tZhdjNDI3ZoSnDeJrtKiQQFK3bk+PIH1B9Ajs8kWTCafX4k
A0poNKspvpaKvJf7d0N6llsdhPWxG5Uv11d3LXiXtvhTmFbodCqA9WQtvgsRaEaHGxkcxpUoiVp1
CuoSMnqOaNHz0+bp2KpNk6nNUan0WxreEhtz5VnrWnYLDUMR4GENrmRqmGtniB0Y44fXTOAADNLZ
iJrvBEKqruYYW+gnFKCpLJEj/o4+p81Aff1DRT1VlBGvhiy4mUFqBzTwBUa3pTVYJUytOcapeojM
ZjvFiNJhk2GEbrRf80mEgREZ5HZRllpdRlG3ObZICULosgwTeJEzyY3G1Jfq2c+rfzxYgJQOZeK/
feTu1jpOOiNN4WPT154JPfNWA0sthiKvx+faFQ6xQKQ8GGa/BLbRqdPMMVDaY5eRbV2/9aO2wcjp
5roV9mP5E4fylIyBASQnKIOcnziIttdWmTSsb/Fq5Nm7qRabLKqeJSM56KXpJubkBtTcXbe6diSW
VtnZXGTFoy0Zjd2gWxJJbzF0dSuN+CGE7EE0eCj7f7NhS2vcrdKGkI/va3RMYis5KI2JKfsRbUNB
QWJtvzBnT2xL0QyALPjMCBXGLInm5ijN46GzUVW0qDv0H9dXTmSF+xoVYHBIS2NsjmkS+NF8ix48
SPBED7DV3AhjoeiWgW4ehVpuyZLJmmiVY8nMkEKXcF8CC6KWfQTNr0Gf/ZBp6/oR+jX9E7XDDIzk
cbORMDcHjmIcjHSc8B9BvHv261zXBicC/+A/XQjwd2GZEbTQJgIJ/3kIhdFs2UNjJ6dZ+ezq28aC
uFQiSkQv4/TcCFe8MOR5atQ5SU+SDJLf9EfSQYgkJE6f/TLG3r/uEftj50fx3Bjb+sWhUCSG4ilh
TAfRZZy85aGAXmAllTm3wB27bLCVqJfD9ET0+ElJoidj6Hw70CFmXeJQ0G2AyoIW2HdVE4tsXwbu
uW0uopRYp0NhxCm0J13QzWq35UNXO/2u9iADTo7ZPXVH8IqDXPT6qq5uIY4lcKSmqUFL7nxVCerV
Es21BNKh4JeDalcupa6hJx4oMXeyiMFhzUtU49GQUlgrWOO8lNum7RN8HU59DHGRsHTCOMNs0/Av
QoWx18noWtpILbhQqTQrqfoxT09pa7sEkgejVf7jDwNASiztlJkq0gXquRnibpI6eNLYExAkGDnD
mpVtuQ9KzcW/ekVsuJNwPnAtRkFrALwfvkjIl77qAItTkMzdOJNCik8Kq4lUZuEC4Z062VTsKCiA
g6HbBjHZoIf0SQPt9XqwXN57OiR6LQiToguBheWnmhuIfgxDrcen6FaG6lTrdqObu1q3YWre9mcD
HsSp3pq/r5u9SGJgFQhrFDdscIkqfAu6GGw5NuwgOnU5PaVl5SXQ5DG6zB90+TCokKdJfl63eOko
IAqoYKtIxjAoZvN17F5NTU0ykf2Grebo/eCUGoDdaeGP9CMzQo/KmLGi2m7Ag6qtVKgS4WQGEmaU
xgiP8cAWhNvFwfn6PYxvATMrYH3kjikNonQIddTJgkly5Ow5yieHGMLv2sVtcG7mEu6pd0kbo1I1
DfAkR0GzV05WIO/UKPAsq7sLTevOyiu3wUerTYEK01qvnMx9rZFtXhG/NCq0ar5f341V50HbD1wi
CCDAyHB+R82GZFuQNkG7JCuddLwz6bstJP+7eNnBdRA+g1BdJshP+I4keJr0uscA3TFLCDYxc+iM
Hklqzad21LxGPjaWAiVj6XGW1P/j7LuWLMW1bb+ICBBOvGKXTdJXZb0QlQ4Pwgnz9XeQ+8bZuVic
5HRH9FtFp5aENDU15zB7Um7aLl2PT2T0QvEAggfu9bsE5i2jEDRB55e9sQdW2aZj6qghfNyz0h6D
wdYqwWd1f6pjwaNjtpFyXncJNPQIZiUK8AlE5O+L0DzmSh7Uut75LHqq9ciU4srp+vE4ULDVmqei
0M5ZJrg0rRyIM0Gf9lHWYQAKyMR41qPNTv/VbT//HEAXcPLRl0bEu/zmABhoZIhoh/YVrkM2uZHV
RmZ40IiljAAhhr+hPAAl1I3a08rBx7g48BAnBczHWFa91CYpmyHj3B9iIbHwyHBDHX3wDr5sofin
UGJ7SshB5PyeCbcQhDdxQswCP5E03JrKvz/v/OtwPy/Dt58zh8Zv4T5m6SA0ac99XYHwZ59ZVWlY
FB2cjv9Sc82MYpDjpNwK083CztqGVHVAxTQImwCMvPgCfSOmmaR13G+hNluBcwVfZNB5arvpRlMV
U7vP/sp65suVuO+7j42Jz4n6RbaHiWtAbSP+IlmAtvXlxLNJk1sBCut++Jd6BjHRwHRn044Qoqch
+nBbL/Prrh/sBoF/xjwBrroGP7NS4nKUp9zvas0rVMkax3nD5eNg9coICFjkDAqz5URtTfBv7tIx
8jYNrOas/HLWMmDNmDVmb1xbmapSIvaBqtUAJLHH4iWzy7N6U2Qm2GEmG8zsacvp5brzjjcZakl4
rSOfEPGUuVznWFcnmIagoDV77D3Pgnt0z5kVPY8YEst+zqzw18a3vUJ2YkwdWaA6w9mkqyxCHqCH
Djw+LNxJ4xawxxSrzCMl+j9l5qYN2nioqpX8MyRbJcOr5zwcM6DeibACIjYUd+Y9/+04aaXQxB1D
sXJKC88Y8h2XKttoYe0NTQetegzhaR/R1vt5wtexDKNCiwq4DXVudCxGDUMh76Ner31WvWj1nxFB
/ecBVjavIqJ3gnQFNJ6ZznM5LzEmtV5SGZ1WvYxMo1Mzu2XGTRpPVtf3TiiqhcnL+s8kyXsAYs5y
xPZyvIGOukrTsLhf6MSvS/oqTZvkZIT45tD4QsJN1dCOpEIVWDhmfXJoBd0ps8eNac+b8/K4YEQk
aAqMQySdLINEKioZvjQwDlwczE6/GVjk6kpWWiqnYDuS2u31W5JBxyWBjiDJoECUK1acNXZI2r1e
/POsEb9HgScUuAWGDI3Fy89QKhGfijxD+hT1N2mEGyFX8RomeDWqodNFqIorQQ+lJ/HeyPijRKZD
TqobVRd2HXQvTZFtWXiurhBKxTjg0vzf4laXBol3edcARJ3DkiK7lQJAJpotIvD8V66+A1JzsEco
HkXL95ZY9J1RKgAVh9AS0adPtQKxwkj3aXbPAIb9+auvnSbybbDFK71uyjFTqxgsAUUzYduyG2S6
cWCvQVbzVgZnFHPRYLKxTAbTDuBMbgBWTxlMgqfBbSmBPKRkl6QxtTKwskqaK3InmAlm4qar9NpJ
QjJooCpH4Fm1zMXiLp2CqlJbX5zhlZPNXLhHpTaKK1Y2mgGMUOwJTR0417SmLJvFv1ni7+Mvso56
kHO9lxUscRVavfSuiW8/f8O1bfl9gEW8mtK4VaEY2fo8czNWWUX73CUb0WFtU0KwBccQqiLq1atB
o1lGoxGLyEIEv/ksgigzFB8wWYAWcbgVglenhJexDkkByFkvSWZxDp1NvdQwJbd4DEWnsYBi4Dtu
KW/UlP6G4GC4oatsCuauXWkyjJJnmTqCduUi5nRJV4gh6vx+5TQO43DegjSRX1amYNFT8tnOyQNk
401lF9uGHW8BOVevntkfF4EYgsFXPni9kmodGNAtSqFzpq678WAFcPCOHHYPrRgHGK1yc9C1GDAT
nxUU5VGGWAb+tuNTRTnuOyTgxX7KUXUwE3dkqMRYuHRADLHLB0hRbdUg59iyDHSoXsF7C+UBpImL
xQYGXzTyJkRcKGH4BOXlcpKs1Djk/xz+jggEjDgM8nCRIlta1G/RUQ1i+BvhapOgnz2rWBsQ5Em3
oCnXAJx5HGgD/Mff+Yqd29CGDRneGBDFIbUJms0Nkk7LuJfv9XNnp7fDjWiC7mXYwkZF438ZGRVq
9MFgWLosaUQprUVBbVu/O0CaNnukh64xjWPxUL+imvQ7f+y42T22f9jHFjtvdc+CVUngPvE1+8Vn
bHBHd6oO+pfxMMHa6xw9ILBmZvBGzNRWk01V8tVtA4CLPGef5Eo1XhRjRmNIdfoK3pNjEpkqnGti
ePH0/yolmvE/6MijanYFrGY9pJOjvAczcEfvpBpAONmuPuqjYraf7XN/io7FH33/czRfeTRjGXUo
ZsL+FiITy/QTyk2QHioxv/4QfET7Yj+rrmr74Y4+Kqboiidxt/UN18It6iSoCX5JOS2pFOkQyNVM
QfBj5UURMkcaIHSdahu5xsoo4KyLc8V6rg0t44zWKHyUs6HzhwHKtXCmFj/q4B/DRGaZUY2IgFmj
sX/1HIIuKFPVlGL1oNbU89KMC5+RP+ImDu0a5j+PBCwouMWo91/VuDRVo3IiBhjJGq3xWT+GhxTq
I+EtbDzs6G4LP766epSAtQTIAgBEi+Szq/OMAdrV+oTFZovLIU2fKmULp7iSLElwacO6AUEA/vAi
Utbd0KlRKXZ+EBGzVltLDW9zAG06orgxR1Gm3hD0Wrl8cL4MPNJnh2uUDS+zfEkuMK1AwtYLB7M3
KkuKtoSvVp7l+FLfxlhkYECQCUU8YQzlLr2BUoI9mQB5lm8zXlf/yzwNGImNDGYlSF0MucjJUIfR
e61XOj9CObuS4x3KpYdBK72u6DdwLGsbY/Ypg3IJuk5Xxb2uyuRYE6IOij6vigAGm/LeKFs+GmtR
CQ991FFgBow7ewkskcaRQ0Uun0uI6ttgK1Z6wAfTbP3c27DQ8Wuve93KTNb2BvagqM5tboiULxZR
a6SAjgRlS4mPVoY3V5NvdApX0loURdFDR7sO7Zbldh+6lJNeFjof2IT9UBmQZtGcrq3ceIwsMPW8
n2P76nCQ0IHkOlbxKj8o+mYqkhh1uBiVRlX/0HjvGJVmtvAYD7stGOvaxoDpDTGkWcOOLKu+bZvJ
XQ+JNz+dADI0XBH2poqwsftWNwbsLQD/QflJuqLhNdVUt+KAUbhb/SVWY6LeZgfvCIV2YHa3Wmtu
S4Rfp+nzVsdzEgbEFPNbRKlKr1gMhK3sF0XjBWPpoT7lJmN0SOX7sMweFHlwm4FsnOnr2Hg56rxd
v9e7ahKzELKlflK/iEpyIBWqmTnkwIKzolRul2bOz9tlJXBh04sEDKUvw7zlvVzmap5PRSD72X7m
S6d3gWoPRw1iSJCAHdEfFARzi0NxjenCHTkLV8CjFJpIZPn2GoShHVIDgypeuEud5EHITcOSdjU7
GFbrKG7tVeyg2uKulzZh5Cudk8vR58D6bZHlFs7cgY7Re6t3/GoWfmEHnJh2N8HR2vgIuCuqZ2O/
VbJe21LfZ724h0p0RdWA/v9ZS7vUm2dKdnTrk15fDJgfchPYtUmQ5liqMOaTLhc0EuQvPgzceS0V
YtrUya2msBQTj1tH3NXhofu3S/tt6MX+VQNFncZ5aWEhAGpHjPar2QxeUXuBeORWb2tuewbFohBQ
wd04Oyth4nLec7D69l0jAdqTwYjBZ1Nnyc7cVj0HwVtjD07pQhI62BXduSztzXSa4A9fvjIxsIyS
PJCtCsogi3oxSFsBAwRM9vPP0Qp3hZt7enOrn0W3cPodCAsbZ3Z1I30bb/493yaqQteWUIbxRvGQ
qA7nptLco0AMuwbDihmuy+C3gsq8vh+syaE75m0JOa+FjVnuBoVThGORLgvz85mWMmkiPlWrP0Gu
Hrsws/DDTgqb9pOQeHkLJZwgugvIsQyPNOgtDRLkdbtN/7q+wikq6UCPgGY/G30tPvuUaDww2kby
6VlyiTPtmsQjyq1uzfYRE5jFXizvxS07mJU36eWwiyjSCB0vOr2WEEUkV7EylKpNdpwpuLmr6f/i
SToPZ8zaeCKI4stDPY2KHuQRkfyEqHaTvyoSkj7hNWVbT6iVWipG+oL9SSqeHde7OSS5og3kKzzO
4SM/w7bZLVEN22yir5wcApm/GSCBEvxVXaiDS3ffai3x68aZe1mlBXNuyZSZpXuFU3jQqNw4O2sj
IoUgQG+ttQ3Fapz6MVWIP73V++au/dW58W1gFk76b4hfGips3wZbhEOWQalNzyjxjTb2ulI3BfTC
G74l2bZ2ApC9osKlwAX0CqoZCtpUhFVA/GYSTJIIh2aY7n5et+u0cp7Jf4dYhBzI1DIk/iESE/I+
6sdKTmyu9zZRnkZUSn8eay2Qk7nugv4ucMmgKlzGNyFkohD0lezLqTtqdnviex0qjVzBfrCFyDLu
JidxYn+rnfuFEloEcgwM8+C5lIe9vwglBF7IcsJTGcWYrLZrY9+O4NfXD1DucGonvdUap8ut8kTf
2IiLdDY5S+7+zf198SsWkUVXhpBKYTbnJxFKapWV5KcC9p3MCfEL7KIxYQsQzha2m0Tn1Z30bQEW
Kw8QqhaEE4bWIPIJnplI0q2POyfOP63x4qUspHpZhBRr3NrK6IAQ782qKOmJf5aPoVV7m8nmSjqE
ixlInZlrhzfe4qMWSaiWqZgSXw4dA4q0kRdZsUNtepoVieLYboLzXE/J/c2h14INONUoEokU0sXL
R4SMbJ5oJe6IuS2U7hK3fY11h1uSBXb8Pi83Gror6BNYAIIrIQOSNPMlFo+WMRTGQIBmKxQuqR0H
iZdOucukZk86Bn4Panuksnjd7SMauT8f2nkVl59VBvAHpSPgcCAOcHlmY3g0tjzA0JIY7MXqT1jX
jgxN5p9HWQtD30dZhKGQNnVFeyb52ENuFEbOyH8lYEY0+V0MntbPg63ehIqGCh+qA3h8LtGTMeQG
c1YBStYNA0rdNbda3Oy9FntlCJ7+1NidJjhKolq6wvxp5Btruvo9v/2ApWrL1BM+Qu9Q9CcKN1nR
EB5xgcDHBRiiorbSKrltk+Q0hPqeGVt8jaskE+KLClSIsXkVipOz+KBKR6Kw68BEYdpoZvp4y7Xi
GKeJxyEOLFWGB3icy2Fgs7HoV/FhHhdZHAVYH63UK/AFYQwfGEhO1Z/zKvFjehUsAm2Y/SxtItjx
lord6kS/DbjYUxGtVDgqAUgY6sxUktDUmLajirCDw4YVyKXdjyA20ebx54mSq+CAiWKCWF9ky0BY
L2KtSsQ+qVINfM20OCfQMtKqNxU9FE2oTCNsK7M2hr+JNN7lhAJJKfUAcdHHqo1Pucp2YENbva7v
akE/iGHltWL3rsqAWinivc7LbOPgXV0Mix+7jNo8gr2jhPaWrt6HYWj24vvPy3H9Kl+MMH+mb4+a
uM8TJgVK48s+P6Frn7mCE3rAdQbm9LfZZ07oJlZrTy8b4877+CJwzePicAPXhJ7BVbIxyfWEB3MP
DAhEslhHHAhdeyCBviYTbU24t5tdEe3EKHhIZOk+6LqNzOr6kOMHQGsX/qxzroOO7OXEO6mqhIlD
Q46J2oMSGLtJL+28PYlcdDvwY2C729sGnbyyap2fJ4/q2crsQRiWZgQpEuJl2J4ULnUlJBH8Jupc
KFSawViYELxP0OqSPE7ek/S9z/elYE1ibTZK64b5Wx61u9BQzDE48nqfcyQkeIwYj1J1J6TMY8V5
Em+7aGfMsFR5NPnwC5qoIrXG2lJbbFff0HeB0FlCcsx1sxBvx9c6umP9LgtdKSlNhtZ7d9PmB+Nd
Ut9zyPilt9CVVJPMnIxXMtlQsjKr2kkEU2Ju2L8m9e+02A/h31pyh643oedpEVJ6jQTsaf+a0dju
htzK8LAgxbESLQWuYwo1OQCyr1n9KtRHot0L2HXRieP8SX/FymvIc0ncAWiHymzZjZia43BICo+V
NgnOJDtCjE8cDwYDTf9P2j8GgzuxXak72WxMynZ56pL+3EC4Lr3rUY2I3Ky2aGHnsTWlNgCgOruZ
GMxLdyH51FEoETymH2qxhgye3bcHLb1XHqrokeafUv7Si/hToHndJG1lB2Qvscem3BWCp7EURLO/
8Iqj7VOpHRsclPYgscRmHCwfUGGalroyvHx6+lsgkad3+ikKAEmZFLuG+IUMh+86c2po12YpEGmY
J7LcKGMmyv6Wot/Q5k8snGMq2KOWAl0PDfhX2XAM+NIpxWdB72CRYHaC3xmnXHhTpzPhByWE7qKQ
u2oBxnaiA9JVPqRMxu/5hQpNKx4CfleQF1mW3RSMjIH/YT01df29Ngpv6mRTEJkpjtO+VvGED3sL
4nKOqLwDbmk2ATF1Olo5vf/5PFw/6nEWYVuiSeBMgK67rIbqUNUupECEHJScngaWoOSqkl9dLX7m
NHLyai/1wNXL0gkQ2GfeojfG4s+ff8NVujr/BFQz8CoGdh6w5stwwMFB6dDCBFSijS0tDF01DUxp
BLwf5Kafh1LXTv8XOwRi+8jclk99o6ejAY4yplv4Ras+swkCHsG7WN1wqQY6j7hj/MEbqJNKaCbA
OZ1Hg6XA6acm4imqX+vhiXN+NqJ6V43nQWpNZUosJYwMExjKCdIcxBoBt+L8qZzqA8nl32zSoGCp
nGUK6ItRW5Mk7XTY3A558TCRwgyJvou1ArQmTTZp3n300lPZVpaYQ2I2Fc5JkqIM/ytW2ltjoB6a
plYnvf68Ll95+fJO+L4ui5RAryNeTRO+QaYJrl7vtXhwEjnfBWkPKYo/vU4tQaJmWJYuEJQ7tSqf
c/Xvxo+4ynXne+FbaF78iFHUw5QmuBdUM/3LUJ3PncSGgMysbRRa3KOmbIkA7Gx1geF0tHYpYOeB
KYniHgD9l1tQ0GneSxGu4gFBo6zE33KffxRGjnP52MzfSIewiPxbTHSzhT67oXdmq9zr6V2oHQX1
XOvJuRpGWw6bHW+n+zh4UDvNmqrwTJTmHS5mnlTpbj7A5CLPXTGUXa0U7YKg5FQBGh/odqm8waHY
BiUNlIpzOB00FE0U8bcknyb6UCIklDL6BkBNxVV9FoY/mfAikX0suqgoQPmzOhRF8hLnjaX3pRML
sVX1MVib93nLnKDqPyDS/aekN90I36CXdELSJ2R3qf5STJmNzoQtpSLcl1NLzW7kUXcZO0ptb/ei
AuQ+/SPWjSXnQJvLiUPHexi8m3kRfQrCaJc9NPMNyVTH0InFFgvzuyvuJqB8A2Uy1fqVG04yPA7K
vdLfkP6pp2+JsvlwuHqNzXtHliE7N+Mi0d28/IJVMg1kMpCuzS2OxhkdAV2O4WhYsjc8tygdhPZW
J3X+k8sz821Ibd5U3/K3IACsr4+QzoqHGI/61OtdpOzePy+2z1ODuB20mjVdkZePMoGPakM6QO4b
pw294hEmxdBV1U4qmsToDHqb5Zi1B8m3AZePMNZrtOKdWmMtgfWYbN2VgXdKTPK7uIfS+zm01Y1c
ePXr/XeK+hy2vy1l0wW5VocBCN7ZAwsedXoTVVvRZS30o5MvztZqwKAvG99qm+kUj8v/iHB9uagD
5eTMVVf2sbWEa48HtPlARJzpgFfc5qyUqjHowB8Y2t+6IJktzLI3guXadObaxwyXITOm/nLJVM6n
DCWIxm8rupu0aVdG7C4VOpvweEe5dFQa3W6L7FMKUjQqIIbz8w9YmaIEFAHQx8DNACWx+GS87fRc
jbArRbjUJsMfqd6g468cr5kFgYtagcPAVY2XRKrGEXLmAeitPDP6Yu1v1TFnkO9GrbQUpba0It+Y
1spOvBh1cQfB1ZzCPCypfZJGJksgaSrANUfd/bx4X0+cRexApxJvEKQhogQo/uXX4wSqc3ib1H52
grm55hq/0Yl2ck/NzQgh9JM/x7AE70zxFT2ILXTByj0LfOicACFcAoO32DrjRIYwSXDa8BOAAA6l
N44ZGvGjpDw10VsgnYP+t6YJu5ZCSSlJSk/l1UOiU79IiF0ZMXjYVNxAjfwH6b9cE5B3JSjSg1N1
lYqOLOvTKuuw9KPqVLF0R5TsTzxpeDZw3efBe57BZrIhXjzpJw4TjKwEI4iXBV5pyWeWDS5PRLcM
dTNVwQtNc2TuteaCtgDSJ3ETNYGtE33VjGrHjdFS9exBbQWziQsHGxkNrDp3FfYOaw2rhuZIVUdm
x/7KCcSJAW4P8CyW0zNpP9rqEBqqpeELScKHwO7kMbU7AdlJU5makcPjM0DDN32TS1hjKodkgJej
wvdjfKqDzqRGanGmOboQ76bEOKJ7DCbni1I9SRM7dICTMtQBQFmD0Ng+5Ikl8vtm5KbePvNGvq3h
lp4IsUsziKcVBYh/7BCR7h4V5lNYVSGYoRGKN5EdBpMpG7C1CkarMXpXUkNbDxqPFNWxwNVe9tpe
VJ4K+VEHR05HMy+WgbaTDSsI/6qwW0U/UzDkdwHroTBhVwyKXYm4cMpj27+VkPcWSXGvVbPzq3Ia
U3YsYUGu0x2t3qv2pgcDWhfg9q4XNqvFfVanTmtk9sDBwTaCGrsbwiRwweaKaKt4NzXya5qBExNx
i6mQ9+iDGyNH5e3nk/fVSrnaZQBhfDWvZw7M5cmTp6oxuFzVfglVGxIfKo089c3tlAIBmCb6Li/e
6pJbnXIgYJnBq2UPdXYrFUYHbsW7XNbsiGIGCbNaSBL0qTNq0p+CwqC2NyfoVwXqTTwcM6jKCBVK
OepzXCNH6gY3o5MZq3DwC0crwtiwAHeTEELeMbTfhxs8H8yMn3KdOODn2LwPHSFnLs/ObTKY8JeD
RAAzpx6bDgTrXkyhcstDbPXIZoJxLgRiN5zu9Fz8TZMztDrdURY8eQJnTeufSDM4YnmrpzG+e3UI
xsmalMYUQ9XUWOnGieHqkXoapOLRiGRPS4p9AIGcn9f+ixVytfag1M2a32j4fBWGvl3ztRAVjEP0
w8/r2mqm0gJVxtewUWo1c2PG96BYdOj2yBHM0XNUZIxfygQaf4M5sr8tiSyhUq1B35H4vVLuoFIC
xrt44HHnhTG6U+rzWCI5gZFvnt8bDCmreJ/EexHCNJ0amDGeT2pEn6YhvjFoYHUlqAioKtZd9ytg
wp06ZecKD4BpUPFK+1SmYwYkUlkLUBrUgDhIoJfH7QQxQxcBomk8XRWOLdEPqvHx80qtPctBdgTy
UJ7peFd9FGCFpbGGjjhSMA2IIf01dLiZ7qGF+CBsJrLX9kMgMMvSF0YID4wrvCj424yMDSDZ3BX8
vjbpE76JcpCBKIkAOwtO4wvq0aqDRrUK7iMeY7U17rKzOG7cvtLapY+chgLXADQPQLOXpzPQpKKE
8Daqc9AETl4aD0qP3a1hofHQHWaRuA4asKqZzAAQ8/+C51nJfYGq+J8fsNQXKMZyDIr5B3B3CL14
V3m5NSN0XckSbVTjk20Dj68m1fJYoIkFDSeQmUHDXNRDp7zo4lSCFw/ItZYunUTVb4QQORuUOHP1
MZJkG8VcN9YqZwhasw4fNQFXXyknhzw5s0FzKQp5BXYyj3S7ipt9XL325T2p3mM1tDSUU3q4xQ80
MCFm6qmU+6D4afExwvEYy99J71bA+0Fi0RWZste06YEaw10Z3DK1+AQKw0yMJ9l4IWN5TNGNoMlt
jhM6gH1co2aaN2C3qCBS5tp9yHzDiG2JNw8Be2SoI4ZC8thElVOkmU35ZNbic63B2hgCjUJFcbre
K3hZVkFlkSH1I3s0CAoqw7mrjw07TtFLwAIzil66LrFV7SVNcjPUDujIj+2+D98KAUYd4bMG+ZRa
PjHF7xnonBMmze16uM8gpUn0U1a/9CgL8pBaLS+9qEGBNb5LJTeWzmUKtU25Pw08N1tjhKJ3/NxM
g1nUp1LD/Tko8IBT8sMIz4CJ3LRJ6Uxyetukj62E/0P8O1QubT86llhVfh8mh4i/8gLLgYyBpYJT
4D6mzQSq4SNFpbfK2U4rmIOW/DEi3KL1uZGhofU49aht1O+80Oy5/h2hGFwHItQz+b6Vp98MQiZz
lZBCYCTcwIuvVODIV8tLQyEOwi2LU5fETQLEaQzlKyS8EqoEaqmZIjzDObAHP0e2lQM+N4BQ/jdQ
+UcN/vKAS0OldwmVRr8m8MJRkl0R4lx1xn0RofkFz6YqY04/1d6/GBaPJMgHASkMIsPlsHI0sKwN
ptHPIRSvCoWbJqpJgoe6A3sRyIcG9Fyjefp50LVGB2DQ0GSbHZZA5FmMKvXaFBcN2AxymzxOWnlQ
Cg1iX8NNYyjOWFXI0TRHzQN7ipStSLpS0oL8DvorqP8gS1k+d+WyT3MjyjugDnonOJQHuh8O46m4
26xPrIZMmCciaKrgDy3XlnYhk1smgQt60N0OUu6jx3+lXu3MXheNsouAx37fWFkF32sZMsE7Az9q
7tdeqd8UeBpSGhutD+W0KbOKLyggvY1Ll1a2htYpOUr9NpB23p1XwwL4CHVLsGGu2HWqEEhBW8MC
Drl07xCrv+nOiV28FjtYtCtvCLTKrvBUeetjri0xOHZo283XM4rll9sX17dR9DLoy3N1i4FsET0U
vxobKc9J+wV+8cbTe+2BiJwDfxbSGgACzD/nW542A9InAplmv1WdQmztIhJsHk33/fhZkU0jt7VF
hZQJYOfQuwSbeBES6hQmooHeQtcF5oqsMMw+yS0p3tgyq6MAew1TGyDOrwxnMiAasiBtAKlHwIGQ
jJlKGElpNz7V2sYEfF7DgVNQhVwCUlpaJYqRAbkf4PmIFmo/fPyLrQ/vRYiAQIZjFp+5/DhNyRhv
BsjgoMqZ7ohluNKOmwAUZS7ae39LO3b/sdIqdsK3IZdJURvTVBoUcEZqYtiRjpdifIqQjeS03wCA
rNxEFyMtIqbWS6kBE7rOF8FMqfTQkqMXTWNeXmcbI63tBxxiBU1w4C7EZWyuO9KAZgEykRxMlj70
u7Dk5sTzjftudRhDA8AD2TyKjouTW3dZXCrShKXjtSkXz9F0J4EFvLEn5qrUMi6B6/U/oyzACoNC
dKNRwTATD1CKtRrNmj3ggge443gdLK9//TzeyiWOViGiPS42lFOXXbRar+SgIThLPaQ/VTF/khPA
VVJiSz2Ax1rxWXVgPRfixidb61JhXGQOqF7N/MDF1o+qXlahBDjTYorHWjKlnXqP5lBptjf1AcJu
x36TNL92nr8NuXyyQv2/AiUFQ/YHqPyAUQA3m/ADlPU3yUJtaZdTc7MdtRbt8fTDIxkadiAbLaYp
1wXBAxyeDdAlOYP5aeUGWjwcBm5JCcVfVT2kOXF5RJ85HU14YJ7qtD4imdqIZWt7Fz9jziIABcM5
uYw0ZJI7NB+htUZgrAAwAK8/knADwbe6vt/GmAPCt6umlmKRotGIvg1w5bBHzECV/3mzrs0CeKNZ
kRAqI9c89YxWWZ5DhjcvP3LxkMaFWY93P49xzQ6Yr2CYMAIPiAbmFY62kQtuRASJQfzcO3AIepio
GblkDzeTu2iXt5bwskWuWcMPASAPhQHgqVBLXiYFTRtAszWPcei9yW2N/Qi2ATNLz7gBsKXzJkd/
7lFqDC3B3mRDrMTpi7EXAacM2pYGFPzI1hat6qZC494yfs19KY6ayiPk6q08cUFU3xp5Zb9gYKRg
+JBgkC9TEwLRUyUCh9bPUtFK8MwaNsWfVrKfiyHmn/BtSxo5VGkzaCx91V4Cr9Kt7BZ0Bzf1KlvU
d0ZuZ45hD7eSL28xeuZlW8Rx7FGoBQGXJULEYZF4RXIGey5ZrfwK9s0whTblVrPT9AQUj8wdnj7/
vG1XjgaBFpCM7go6Y3RJHtflaGzA+a5gtflS9S+t/DgNWydjbTVnEQwdukNkZrlerib6iJJRNnqF
pj7wSgigminb006zgxCAeuCRCRKWwFJRLDbl/c/zu6bdoZ//ffBFN4f3AF9IIQYvR3NyZdWRT/yE
/qmr2UTb8c/mBP8spzk2ghU+bPWHVw4oHENmT2/I4YN9sXzrypkRGULaazc1I46kJju4OjwOJE7d
JkyODaJFCSeCcspfBhIesHwPcdATs6Lg8ERdtks5pFIp2YiHX53By00Gnix+kA60KbxYlpkPq5sI
Wn2KccPw6C2k6gwHun2howFV9a4YtxCvK2G+kqGCHXenMkP9PiNw9KTJaYSTpiREuxTtOH1EWS4M
LBYBNgXMfsNesqqOTUErbG14bppmI8u53kn43TNqDycDG1ae//3bucyJVkgTnoQ3c9+nrR+KETDZ
GF6OsP7J4q0m2fVRvBxtEeG6EBVTwHYwmlL+meBNUWSqq8TnBjUbrkDvaBicKdeObQlphxraR7Qe
nUksdikYnGUa33UaGjsyp69xWO9+3tfX53b+bSgWAqctogO8uJiDXMhEVmjGjaikDmoM+4DlViHr
G2uwvuD/HWZxN7eiGpdhh2G0TrfoKJsN9LklEWSzqISu45aw5dpwM2kBL7S5Q7/M7oJo4JPQZqEv
FTJ83KHUo+uWIqi/Yjp3T1CBLpPBjyHXxZN2N6qaU03P6Vi4dTl4SlAf1a77VPmWk/n1VQeCI8Wr
BOASGSo0i8VmY1oLDOhJv0o0V4veU4oLALjRuNwyGlqpF81DUWxxVDSuaU1ZlNCJdyT0RwXonzbi
KCxmu4bG+5Ir57obQzNJk31GHhUh34qV12+IWQgDz28JqkWoNSzmCdFrCPEp4uSjLScdZm5aYKfW
lMMBwlQtsqs2dtf1Tf4lvDGT0uaMafmI0OtQUbK6m/w0b0yFwVfr/5H2XcuRI1mWv9JWz4seaDE2
1Q+QoRCMYJBJMl9gmUwSWrpDfsT+1P7YHGd3T5FATKCr96FtJq2q8oY7XFy/9wju/s9uk68RZqd/
ovJVIzdkuguUcadmkkfLE0Vr8XaUJXkLRShc2KzOBx2WRbWk0NVCbJWchwG3z1vdFn18GUg5y4AY
aHqqzmXsQtJuLepyWbKo+F5QEMMTYX6vpgIdB6FH1M7tbNlCScg27stduEMKBtqxaLeFOT6Ja5t0
LexsTo1J6qBpjbDCneq1R0AZi42YeONLuuXtBI4Cpg6Zm71cOcKvlXlmyc/XewsjhgYqcF4aMpY5
IbRPdG7QpHJC4UNoLRFtqA/UleBRcSe61FqXXL22RJleJWJB03qBcSl7CqUMPhjvJtTFsxEtsG7l
JL/S6GOD+iPEbD4HaczoxBsjhJ6KrebWXrOJfkxwd07gJqrYt6dwecJ+DcZm+NMNyueogI1NNN01
arnhA8AduHY7lLKrdeljJyjPt8OJyxo04uko7KHojgL4/ERXyDRVMlFHKL9Nz/GTdgdYhgPBe8bb
1m1iJ8citprMxAnD+Gj/Qmfz2i9gTBf2P9Z4no04jCJODgCqvpsMkxSeoL4yzQfI0eeg4PGvQEGc
YBJufKeRL0uW4Mh7w15TuLySByK5/vQj2DL7NO0CR7CIKmG6w7U5ZqZgi28SdLycyG425Bnd6ka3
MlQwUhfoptufYDX27FRXeUJRZRimuxJ9Lwq0hQ1YbY5Xomx3Tqxtykq3IrhEWzCCdNcYVVcOCwmU
aiDU2LsYOKevA1fqSAySIZzuskYxY1TxEogEtQdNWalXX4FTAYL+KdAsWas6sGchsz9ClTj5hcRT
Y2hV1ES79/Q0bisveszumTcq5AWfbk8wm7/ZoYTIkN5CeoC0Zc61jOWQS9Uynu5ktA9T5aEdBTvK
1xSkrh0TCKMZkG7FQloUMQIBLpCqhqsMbenY7L0Exz1wYg7s7RMowq2WoK7sG9mAkD37n7g8a0kI
kQ1RCfq7IcpNneOcNNOBfDhSHn4SaKGlOtA9+rNAjbUFe2VCv0SebRY15Vu9oFx/F221Vw2qXJfy
HONSG+84X9uFzwOQ2JfV25S9Qmef8UvU2TaJOE2jAtx670RecfiuOhKO32ic5FZRbkvq6AQC5MRF
lFJHA/ya1Lu9ilhF73N4WFxBUgJyz1hDKOnPW2hxoip4BgJxq4gQPmuB9QlUM8sUu43xhdVY91Vh
+E4l9eV23AX/mwU2UMLFMxWVJJQbv+7QvJS4AeYhDFssuPWuOnWdabhwUTinnuEE0IeRdsYu2Ysb
5QXFJG67NvPzK3b2A+Z2daxsJww9fgDVc3Matxw8cW+PcVE1/ggBcWuUx6HYBF3Mr2OUx2KIGgNg
XCBbmF5GvgtBhqYm8Oq8K9qVR9fUadlxM/ucDLkKhSEk8ejWzSJ2Msd3agDV5xEuCaGQnoIEGvx8
PJlGn7tIN4AClPyVYc4PWwwTQcHbxfNYhNr07KqD1wykMlNQW4DatuN9BTsIM7mkpQXktuRxHkMK
m9lbP9nSr9uh51t2Hnm2ZeuE4AIICDNYzMy+P0/ZUyBMa5+RZULLSf1jfLMtCmYMHzQlxmdA5XBX
ublqwQmsceA1sWHwfn6tfnN1QnHMsaubCebOKlcG8FlNIWBY5eSkueJGk19KFFzBtTr7lT0AFbg/
As1ywD7gxJqy+StTzYryUxa83/5AV44XECFxZIPlhTLSvFKskNLQR7Ye8yyGd22+6yGiU0IXUJrK
cwSgcw66YMKHK48FtsxnX0xSIN0KVheoXQunCn5sOtDsYGQIquXPCbjOTIKARDxeWu19yjjz9iAX
r2csQ1yO0NqFAQ+KM3NmZ1d2dRZTIOKzfNqWQrhrpgita97sJnoG4XmfdjVYVxPEr+jb7djilcXJ
rI1xVAKtDiLVbK0EVUYoDUeQyiLd5+N+Ay8WIHdj6QjJICcuC8WTFIB+Jt4OwfOz8CSGKycQwpMF
e4vLoPSap7c8tGCm9ggKg6VGUMPQpGe5zJ+GP3/LsnyFyfPh5cHayPO2ZNArpDVCfjgWkg4/ZT42
67J9oJH6VOstUGbbVNdOYKy9aXJgiYEM+mhzihsKeFCUuWK+Znq5XKE6QEHQ72IvaGZsj6X0KUWG
+0DZh2GpHHUlt6owtPShhIbSpoT3whR0yN3xYiBr4nNXrgbo3EmoTeOgho/IfBqSvJb6qG7bY5IV
/jglh6ZpTzhhnThAmjHWrtoCqgbz7V4GBRcIL1WrfDyBV7Dvy/sCcoIqYOSoaxp4ac5uYRxt+hin
Q3tU6xCGRahVS5MDJSpbzBWoD5DHdvqzxVQIMwLyxfwewAKA5u/sNKVT2tbtGEzHNiBHKtkCvQeI
CQzkE5dpzu3dMT9IVfQwweGADxnzwlwcP4MYNGMgx+1Rj5/GEa3UASpe7QRZ6jWF0EUf7iMUJIEY
bURbCro2ZUP0FHfRkQeXFCoBskkyedP3JYQsxq1C7utS9NAxPU+i/tQ1ktN3IGw/i6uq5/Mznf0Q
BUU8+Icwv4UFDoSbotwoUnrMuM7G6vHyoLJvT+t8z3yEUFQAhFlag//zdc80mcLHSTjRYwl0YtUy
sKi660mPMQ1u2hlHaFCdwrLY3g7LVsbnU/3vYWFdwLxp1QWojQ9bNG0hTQ2S9PQU8nAdGGI7pU+3
o8y3BKIgHUVtkHngLkFBsRFwXWhEFIRFxQ27xkY3xVQSwyNhcWxj9RyQNdLWlYEBKweZXvTD8Jqb
F0DroQ/5jCrkOAClH4aqV8bUFdPz7YEtiiIQ5kFtF99Nhq7ZknEdNXQooQ4fH0MoPfEpNjtfPE9K
+y2vuH0pwA1bGg7FCNFjAc+vQbR4/pKq0reIyGcup16h5ocK10drxGYRt70F5cM/eR59/ETkbNhH
CjSp5o1/2tUlz8Ei8BgW2nFKO1eMjsYAyH3mKlN+CPPnlTlZTD2bk08B2Qny6fgXJoBkkwwBqU0y
M8xgBGKDO8K02EJH3Qr3kk8MMz7op9BrXaYyCBGjp8SpXwpvta/O7povCxwXAi4h5lYDUxKg4r/+
mHgCGVpv0/Bo1ApEoQHTjcLKkgk4v/WTUoC10HSXIe9+GJnh8dCMuj0Zi239NfxHmvNpLtSC74eo
KsJjFGpuM9VAxGYgDDXOZOA5qnYAJpMTRN3c22EXJQZ8dAwbyS6EiDXUauaPFpIrnZaX4TFVeHuI
pY2kQQkCCHAX2ambpNU2brVXWY4gzzXSfayjL66oa6+1xbmJX4FuKdr7zNgQTLCvk19VfF2RVof4
ggCRhgB458C7PdBr84vuOpRC0URE/4ytxU/zK0qDnME4LzzqMM4ypvgpi6bU7IXanCbpKDdelZDD
UPcrp/Ui12Dz+znubI0bsTbEfIm41DAB26lchQIiQnkU6yNiljZELXroAK6spsU5+hEVXXDsZeBl
5wVQIZMrue+xmOsRbPo2flJaeP2WtZeIxAmhrKhD8uH2BLNPNN8/+HA4Q3GYong0y+UCoe+aMg7D
49i4hk5tARWrvHkuYHsRDukKfujKycGMuqBFDHl1vDNmmzVNo0FLZI7zdfFFlUF2KA076eSVXhX7
Nosh/RFlvifHGrMbDojSC2e1K0xdfO/rO46uEKQWT5iPNfIpzmzq9KgfB54iDtcZ5qSoVhjFezHI
X+JaPwyq4qh8iFXDEa/DW+H2Z1sbI3vifNoXlB/RzW8RW0DfOoIOXxp/7+pfefGnVcb+PkpAcVGy
hUj4PPdM4gZYfIXn/LaLjiHUZGBL407AGcPk2yqI6jaK5BCltI2eum2bP9we6NX1iTanBnw8Vui8
ZAsdZpHLS5nzRyXcyf1PYYAIEIQVeBSpBWHtQLu6QD9Fm237tlSDnIYi5/MowLdVeC8XMrgh3Nrx
wj7PYol+ijM7OAdA4pUqkDg/29JtWh9g7AOOnc150LROgFfSm5U9sTaN7OT5tF5kaDvzBDrvPoAm
piSDNYYruobDeFSf4mRtZ1yfRh1eVzhVoBw1S3ZhAR+lHHxWfZ0rT6XaRuBS8ieu9o3kBWAqSy4p
5H8HR8snXwLxMaL0ECajrcV42pKVwsbaj2GX2Keh94NI4kZUOD8tL1WzH8VTm66V85ZZCIOBCUgT
YUSHYsbse+qZEEgESnRHhXFyBPAOIU9UZwdBLK2KuxNSSDeVolVNyIYgPHN7iyzfUWCmwy4Flsa4
KaUFRVztU4KuFaKLZ34nuYWNNOyl2aQHw4OuFRrL0cp4l6sJuSba2Dj8gHldvJemrJDkIanrY8+U
j3oD1TY0swfwg0dgiUO69vRfZgFf480+IWYxDjWN1MdEQUFUbnbjhIZcElpFUVu1HsJJYLifwEG+
PbFXhgmvUpD8kGCBBzVPsnQtqOJcRVi8h8HtLRy4EdqUzx0tAogp6O//bDisHQBKwMpBXQW1768L
1ej6WBpCDtlzCHfa4KwHAfDg6SEngz3l6crgltvia7TZDdKnI19xJaJVwz7vt4lxSdYgHcv5w1sX
tpwoyrKOxQe27dPOC8bagLOEIvlUAb2nRtYUKSZYSfAelczSCJ3b87dYJQAaaBIw7sDWw2R2flNV
cQd6uFYOfiYYNhiECVDt2mjFEecVNbJyypVOVIUCOJkrBx5bf1+O81nk+bUBaGugwPnKzyGhJhWc
SyJ1pWu6uPBZCKBosc2BGV/cg6Gc9Bl0NQbM5Vsw4AwPs41RwZdzLXtapjWzSLPB4KCZlE5EJAHi
STGeuUOduUR4K8Zn2tdeQdqtDtQDt7n99a7GhZUFCosQz1maqWb9CNx0kA1+34OyX09uq7/lYKoW
/E5uvsWkczIg2qZ+5dtdm1iwKFG+0JnE9/zoTvqyB7uKhZ0mM+9hbBUNpiw8Dsn7vzNA1tdC9RDN
uzkauua5WgzaePAb6b3tkLaJgG+NB2lys5K4WiZsggSKUEO80oxZMMZxpwNTAcbfB1oNLYWvB0up
FYbSEEn1QXb6HkwF3OXBr02GBM3pLP0WyudR4z0lDO94dUI+p1ki0e6UMb/j9crL2rcWaYnCSU+k
fo71yQ7TzgOY0S6Rd1Kt396ep8XBBOMvnBjoxzHz4oWrFKF1DqoSL/o8fikfvynGJZRWjtqrMRgX
Bl8d6Ln5qycdiIDUVRL9NvSj4rGvHnrp5+1hLNeVoUo49TDvaNou+BhTTrgcGiGirwWPgKbaAZe5
bXeUKtm8HWjxaEQZHrUPrCoQHaGuPLs2SiEtu6JoZL8nkiOXDVyqZBMoCDMH+L2AOxwAUyshFwc7
C8kM7pnpMaPpfl1QURsOgCa2sh9mxIRCx2bgD5QAdqqLG2HtYLg2PryLUYqGER0Al7PxpXwN5SYd
F1UPbCBAMUKrXEaObgU5dSND3zY53qq3p3Tx7TC+zyHFr+PL81ZV8zyUfT67kPgtNx6H9Bl7ZuUZ
cDUMtASAdQLkaqHkAPW8lE4dmstV80AFeiRleBI0AOyVMf7/DDXL/7UyS5IIqFk/7ON9SEZ7KJ/a
WnR1aeUYXzTX4J0Dqhmcz5GIigASzQ6bDuhboH01XPog3Q4PrpqZ7ZFYw4b48gl6uUyQokjN6Azx
TYtRT5LzqrD51YlFYoqbBBpsC79do1CSsgNA2CcOd1c9cOZw6d+ii3QveIbXP2hvkWNAF2RljpdF
IwwdPDesUWicgzU/e/b0XB8VUgH1SJ3GTgvtVIhBvAkPiRp5khz4nTQdMXNmKt7rfbQzOqaZQx9u
L91FEoTfgK4qYFwqaxfOS0g8T1I+opnsq7Cm1ig8fuv6Qsb6AlK9Dycxt0ceBqGFNaLCtSMB/RM0
BXGHL60Nk1pV4wLYMl+gkqWK1B0i0aNo+5fTJSjBOLw9zMUBjmGyagQmm8fFPb+1Q2ajWEq66Jdx
2dkByQ5KG781rbBGSLt2+kDdiscTC3KnIDF9PQrqMteHvCklPzEyzB0x44k31QCFMnGANWBhjVKz
to6uLV+g1yV0VOD9vbidAnGQw3BgeTNEGo/6OyS8IguWYjZ5UXLI1lvRPVSoLH6zeiIt4NFs9zJP
JsYmhyPhfF5TVR6zYMJnrNQfY1sdsiTz+rC+76B7C9vz1hT5yuzR9haFem+A45SpNDUHodk25bhL
1jrNy6ft7PfMzi1U0ISpafB7+F1x0jbpLpVN8aW2meXe5KcuCvxrcgXXlhY2D7IPIHSYtP7XL14Q
MmVwfpd8LuU2hD4aMCsgEB/68wsYlAhUtYBBYIaTX6N0bVnXaOqKfs9dKtRcJ60zk7r4N7YJWAqo
tKJ+t3RGHLlGHTK04n1tLKx8fElULB5t7StdW686qtZ468lwbJ3f0HwdQdK9CHGP0R7NoF8A3jh1
ca7WkDHX4+Dtg9c4HCvmnXeDgM0BqTbJF/jCiioITCVPfeE3xdrpImPyv7znsOpA7PhnoDnOrSIV
EZMBSyAp7yi9lOr77Y+/MpAP4eNPD+MilrhQTTPJF5OnBJtKJkFqQgjnCDWjlfv4eihwDiT27ljg
6fK6luMY15Lf85w5Jo1tBLlT8olb0m7l6rk6a2hIgTyHkwvAkK9LWo9bnBJCLvnMyHRI0PQsViIs
27Hsw6iQ2cLxyAxTZrtGUEch5ItS9gNQ2i6tIxxGP9xIm9hL8eiGBQFMzWSX3yRe46a6yRXWGkp6
wVJkJyRDCkJMFtm2OodncWrFaRlBbkgcFWdQYBKzhxyNABI/L5njawfvG2Ew4amqmZAN/jfovB+/
AOFRKWXyi/N3JM01IodthUmIzpC3s6Og+tUU1FFGYZuUGdBIo6tV3R3EQHYJD+3NCo4guQJjWbkV
oNfBw7JgXIOGftwM8z2Du4qxkoBeXDCSeFrKXa0g8Qi+a/DXg1IPtA2EnwAnWcSFRP8vuMr8C/45
1+7nz2HZ+v+0lYJUViB2kiLfEePXRlIhPal6/SjZUV+5lQ6Jri7e3t69/8tQNYwRj3kMd7bQ0y4O
sozHEhAu3bM2upIL8Xtf30Y4kR6rb8l9tIHT7lO/XzU5vz7aPyKzLfhptMkwtbVBAgkPE6ggeSrT
PGPw37dmA1385j1+aA/8M283/wKN/FpmCUNMVvZFUr3QZDGUTIOKAZ4QI4CBAZKtNHFRcHNokZjq
mHwfp7eYNisn5bXL+FPQubox2Iclp6CX7g+6bI0QOE66HOpkP29/0atRAKxScYtBGWDeZZ60KAmi
SJT8ElwE3XiPMxQ21ngPV45HFYgqFJkkvA4Wzc+8ok3Dg5LlG1BDxRPaRJ9y5bpfCTHvfGa1kPay
1km+WlcuNDK9QVjpIy0w6Dh8MApYzzPX2aV2QiDGeiRFRPI7WI+Vu/YxukvPkR1b3HceD7rUhvGR
I5ownbArO7ivV66zK1/qS/jZdqecOJQToGB+UXRuCPjUIEOtjlvjXq2FmWX9ZT4ISQ5yvz8VxBLK
wWyiZ11ba9xceTOBTIl1Bwwlmu9zTJgiyFKv60gDpi6yc4hQDLy8qVTFCqraxEhX5u7K4QEtFpAH
wMvG5TWnkvcjnwktj6dM2UT3Pf2WkMZEjVWM4m0vFlCufbu9qxbuLbAXZPeBwnpEgBjMkUmkUAq8
HyLq1+ArdNvaq56M73BgxgUdrEEkxeXaZxBJZNQgIwMlOx9dmUxhVegFwcKE4GRjcwfxXH9j0uG5
n3rBQUMr3qYb7nGy5Nis7kW7OPP7wlq7CJfH5NffIX49ovs+l7gkx+8A9s5VG/hhDb8gKmxGimKF
eWClaLoqlF/b+fy18SPDA+UIiGMkYbMyWaZDnkDQpMbH1eRIcm3LWXbK5Y0MOUxc/k4Tkp96lu9E
CZUPbZsah6CMTbH8qdevcvaaoCKc0+8U4ClB2YZgDeGdYHXKrwkdcCkDJxZi7+pdMx7hcIajqzjX
gw9DdDOPvslhv4mrwaxbkBimUxF+4wtG9Ew2wO4ANYfjYZjMtH3iJ7opxMQdI3gY6bypl6qtVHBs
mH5RiMuGkK1pu5+Fgtqz4YK5ZOrNT7i2qCQ0EbvSHqOitcvqHsLzBALF4bGZvJaOAOIo21HLvISc
u/KQhOzHaeYwQQYEqVgj8ZY03gvCq1r6eSLbMpRIOOlRrS+y+KpAzLJQMxfgYjfRE3iJwdxFqqE1
Cwj8MILgI3lSaWwolC3zerjwFb9pO+mRbzqz7CH8UULRq4MiRpxiHIC15FYqKk4bZNtUaOFXMpmF
ch91+2zEX8DzVoOEv0fqKHE/5RG0JZTjaexC8dDp8WyK3sX+yYigOjw9wZ/P5jI4Io859ET3A7x7
uIlaWfcytbvCiGy9h/RujNdwWDkaLWxJf0z6UwDJYZ0mj1zxq+YdpmCcAJAtaInZKU+Qyq0JMasu
9vgWphUggbT69xB8fSD+rFLlTa3/bgBIrUPQvKUyUsX3QYdwqcQfI1J872m8KdXG4o2LDBEzjQP0
Or1osIlAvpvjpExheTRCsdvA+yzvoIms/ZgSGFy0+SkPRYeLTjTElIyjKeS8l1Y9ZtqAwGZhDvAc
GvX3puucXpk2UO4mKnUltCA4oAojEIC6H5wUuQFfO1H2YmTwukxThydQHUVdpuQ8ha8OQv3UGrCH
bKBgqoSHllN2UhK5HJ4DQLA8QKQeJiCZa2B4qHXguRruFDhpwAvm0OIzqm3mKBAWldrSyYxqR4Al
R9PfrKbYTap6g+KfOXAvCmxFIwl6ozTbGuU2g52RCMuYtm4unFBYUx89anK34SFDSjpYluPYCVor
Ja9DftbDxlShSQgNIivQAZoMVDtLObuN1C380kCvh6gyapUUHk/7PrPDbjIDVYbit3DGblAK8OvA
VyiT0VV6xUkDWFj1kdnnnQmnLp+r3jIKQhoojiRtzpn4HLO8SXqJePZ3QJuaogrQSNoxNbqXXuuw
fxJ6LmXJbvnHKskdo4bg9JA7Ad1TGTq+veCMcB7jDZ/jJyyt2ta01m4T2LxFuStMmqkNuVkDCl+J
m66FJ4lBXSqrXpflTqVzHsAuZhJxVlwLkKKDlixoxEL4lKuiaYz8NglVJ65egvRHXYJRjVNkMH4E
cESBqZtVhO8hD2XaOH1GScBKpXprDLaubivhe9k8N012innFDAvyoGR7UseQ0Y7dWPs+1CejezNg
N4XhfrggBoZJeyDNlV8jVrCcc4cMiC1BAtMDXoHpa9vvleoxpTAv1U41VbZC3Jtduqf5tmnexOlV
I29i/NJMvgrpf954n3DKlMVDzp56kAHSB7tLjn3L2aW2K5FDciHIy5lyGiHmW6tvXQPzhTRwIEyN
s9aroZ6o98He4N57CRKHsuwF9UVTSk/TL1FKLSFsrDhY84K4UqaGES+qpwAaMBba/FqGnH7K6SOk
bJW7ydXcaYPVb7cQ90E9Hu+GNWbWarxZzqbEalrDDAnSuUgDZKv1hCcsBauEQDbOkZ+rdNirN+Gn
8c2SNyUOAx6l6AYdiM6GDdmx3AVb+DDZxVE+qJvIWS38L9PFrzPKMq9PzzL42UjGKCEiU/xUXAUV
ieyObpi4aWAOHphM/X5tWtdGOSuFaGLWA9qEmI1cuzx0gehae2pBR2f526eFsnh8GaCBDRw+XLJV
d/He2JPHwJZtuBNYgZltil1yNrZr45JYgvS1kPA16iyRCUkQ8xVbnmwypcO46x0BWZy+Ew4DUxO3
oh28UmyYazmpg+MSsieeiiMJWKcRJhB4ASeb1O03q04cy/wZPwxpMwAmaDygSP71K3N6VkUUUHtf
9pRnONVK+qahTrqJd6mFvlZslg/gsYyRkxhWtM927Ur+Dg7+cmoUGVQwxh9hYg1sHX5aZ00U55kc
8+ik8WejVcxcrk6G9I3AP0+Z3GkAs1LaDu2ORyG+BTAc8HEUJSYTD6XjpP7U9MmRoPKdc7+m6LEl
vQ2pA0vnInMg/tC/8TjdM+QjeqjZ4FI9CurPKjvW7TcRlI5Ma6xGHsxEbd0ByJBxKE0mP6WyhIB0
diEDmM3HsTcmmTOV2obdJLjD4Fn4U+t8IYN9X5nAcYGlGIHsp1Ry9ZaaSqx4YtLAFet7pZ0bg5gT
yH9Ft1Wl0Ve4yUJ/nk+OFNT2Wj31zKUD/e2qOsf0uyafgmxfJiDRCm8Vlx5g3uynZGTcTFMcH7nm
wCiFOhysOnk4c6RLcLv293XEb0gtOg3/GGMajYZ6QSs7NWwgte5HlyTonUP4onkLhzeqPufjc0Yh
5V5zjhH1JtFyO6ge6/ghFwBGhflaAYeusC/cRAzeCwAjqDDaBRAsIe/RkVrRAP49+GKpsA3A5RRE
8l0vjxJ4eTysf1Q120XGJc2wsgdXrB5SDftL23Fl+MQ1ySEX+JeYgl0uQHUdhgccLS49l5kqLIP4
MbLVovCjptobDa53sN/AX7Tq5CAJsp3LvzJ0jNKgc+oEjdeksJsOgm5Q4+eFQ0shVsn/rJGP6sVW
wH1VSIIJRyILpg9jHuyzULVSKp4M4G7C5EmPAycBSrPJgh1L6IvscUoHKwADvhceROW1GzWAxp+A
zneJthHUY6pvOh3UfIi2l5rupCO84iBMXD8XmoK0T3YKvFe4aR/DNxdNWa2HnnnijHhok5auYM8/
6IGzcwVtabaDYSvFwBJfN0+bE62oJgMrvYAK7xi5cdRtEwqoGCCx4/ja1IYZtG5bBvhYJyhUWEP5
XY4ewnzHTDOld9R1TH1jcE/hL1imJMMTEB0p/FaKBLQPvbuMIfUyCQseMyZTh9SHor0TsqdieAiN
d2F4aGjkiT1sKkl9iiJQlmpITQI7rpaD02VW20MOQzgDmeC1Sutgs7tF2z8CqQJX0NQJw3QHef99
CdcMgy8yswwFZ5petESyOVhJqQMD1IevHB57pFQObVkxNSoz1s/T9JhlE9RHVSY3+10q6amICVwt
Yxj08q5KUphvQBQW+Z52ieo9aQIvAQ6pC4udFIZbsSGuCgcVoyfQVpCtjsOlpsICuMvs/0NyaMSH
ZUJ9pXQCjsKpI7KKNRQISxIWX49hmNBkQgFj/rw16iEeezISP6AaiPkDvlHuRCQ3i+rxdtniymWu
wNvyfyLNHvBJgE5KqSCSWoxm2/xqYXRbKGvSGWvjmV0mAtFLGQ8hROFgFsFxdt74ZShZPeoUt8dz
7RrHgADYgZAgABHS7EKV9KjWYyjD+jiCdfiTsAQsh3RRbcdbwwOabwOQl7d2XV7JT1jhB2BFAyih
BYyrrNspraeA+E2Ij1Q+FcLz7XFJV+5jtp0BndENFFTnwCeFi9qkDzLqRxl5yGhiD6B3VSG9aMOr
oByEUrC13rDT5keWjQ5NCAjK5Z5wuhVPFdj1OOWj4ZvUJC9KIoCwPFqt+p4BVQQqvJsJoi0Ob2Ud
7ChEmQeZcwJR3hDeHWARFAevnfQUdsTNktKtO9iC8bEXc3hZ3x7klY8HRDmY3x/XPoR9Z8msNOLx
U6C34ePFfxig4Cq5ODYveH8Mu+gYoIQCU8HAsW+HXVYmERXwNajYQB0d1cKvZyUn5HVYRFOM7jQ8
LOEb2fOjIxC4F+PMCVvZux3uyhPhazy2mD4lNkQwAJgXMMr6Xd3hPgk3woZusm/FBCMX0Vxvoi03
OQvIFPrRsF6KhUkTqPStqMRopNBNn4N80fN7on67Pa5lFAgjiuju49DijYXIgTypXaoEUuxHcKdW
cT+n3I9xWOMgXgFJfA0zO7FwYOZ8oyEMv6t/ULgrZDaEhS3N4t28Mjtvvci53NzMEARnJKQtFWGB
ikm7jkp80qVAxVQeDwqSxucrK3+5uxECzF60eNBkXRSPASiAJXpdpH5NUJATK6eVDNRXKpMMAgp+
j/9UD/+P1+E/wzfQTLIR9Gnyt//Cn1/LamziMKKzP/7trnorLrR5e6P+j+q/2H/6P//q377+Ef/l
P/5m+wf98eUPTkFjOp7bt2a8fyNtRj9i4jewf/Nf/Yd/efv4Wx7G6u33317LtqDsbwuRvP32j3+0
/fX7b7AEhAcvdud/fI7xj3/h+CPHf/v//m/2Rv5yeSvSH2l79b99+0Ho778JovxXyCIC5ARNbMga
sOO2f/v7P5H+Kius3w3oMD44y5yKEsnK77+Jyl8BLUDBGaAz6OdAnuG3v5Cy/cc/gmAB7FsATQU+
E/zN3/75G798iz++zV8K1ADLuKDk99/+Du74IwHgwIdEwYI5TX09GpQJHa24S4DF2MZ7lASP3B23
kczKrhJT98Ud+6N81I/w6MNadwGg3ow74dJA/PQuOMfHzg0cyEU8jZvAGVzQKu96L96JFmxkdskh
/ZFti9LE0hJRvdrKXrtPnNAeXNUSIHScQppRddQd04nsNqhd4P8fbNGr7PQ+2IlO7Q37yBqtGoKb
xJEtzun2aD1vuc1oTbawQX61xdXj8p68q2E6m9jwunXLjbqrLiEsuwQ7PRIvHszWF+xqi461q7j5
MTyiYie4EvoVsg0eI4yIYlM/pL62qY/iToOaY30cfeT+W9medtkx3nYbiOxAYjHD9cBt2p2+K8/B
iTtml3RnHFH33tQ7ummc2IJtxzYCU5vzFU+zgi3K+RpKt350h1JzwMzpzfQxOLVybw4/8x3dynhn
J/hrJZeYb1uH2IH7EJuGJXiqHTuiE7yrzPzZhVXSx8+QHWGDv8GuPaYdLZvllrgOfwoOww5ABA+P
dlDdKNIQyGC6cLPa4lXqNXtUoJCUgLi0J3buAkRoSzu86Jze1TyYqXn9qdh0+K/6+/wcuZNnnNsY
3jG6G517W7NSL9+1OGG9DnWswhvtDjWmwITD0y7Z4YH8LuzSU/pLfIV+4KbE7yA22l8PEG/sbWpq
VucoO3LoXfWu3MpuYHZO6lUbnKA2uvkH7RzcjYfRRjvD5W3JKkwUd+6Se/6Q/5q+1aIJP4qws0QI
QndWc0QH3lGO0tHwyTa9VI+FU2+Hdx66l8pWs3P8JfEp2neeCKSKsk0c6ggODAZ92VfszAuk/6bu
vJIrt5Y1PZWeABTw5qUfYDe2oWdRVS8IloP3HpO6g+iJ9QdK56hIlcSr7uiOe6POCZHcZgELa2Xm
yvzz/8NkdAGKp/fGjRF2jGY55DWd3N/ym+qYwjWZBakrPlEuPMqn+UkIS3d1ZS4WgpgvKT+vrnhQ
78qTEo4HK7NXyTGv1DvphpVIuJAi9tOyT0T+9nU8FY/STfqZ/cM7MzSH1oDTgX5UA8FPr/P77JKd
5WNx1i/QvNxlF4Md0J2zMDlWR/XUv1NiJp/xKtb/Y6u/iQLmepRrvW6ly0rmh5Lo4g97EdnpD1Qn
7IZr6Nzv34cg9clPeEXYhOTmPdFbncEVHpQQzmOvfE5uUEF3RIKGwd9lf0Qntz+k8JZTdnEQGPMs
004PktuF7DA/J9Ig5M6+pJ7hsYqcxAUoQ5Rl+DnEY62LvqI7nNT4WAY5HLGLM9ipY7plsBzqW+0k
HQRPd+MA+bkApDinPxQGe6f/tn0uH6fDcMqD/JGy0gJGab1uDharH5qv6XQn4KCFDyq0kpY3HKKP
ia+HxUkFLxO59aP5ETnyULqK4VFgLV0Atnh5yFHsYbvT7gyv96ejcSmNQxxOx/hcnACP+b2vXsNd
VN+YvDuy4SW1pcsSaI7E8iYz4EQ+Gma2xN+/j3bhPH8s7C8VVmGHU6625vaeeCTEtL9+z/j8/JIV
3mUBTCdzVrt0+SavD7XjTI5tCjIMq3nVHgD7uhoFXnoeJUDfI29OfcqG64FOVk84xU+sOLdxntEp
C1MHvTfSorHzFRt+VgMeykU4VecNatzRm53aG0/WDSrI/JZfIZbgm555pxp2EeyYAjmAxMQ1XGhM
oPYvvAo2+ioU4PPdxy0u6+f4WicdQ1WRIVGTBY/AFgjbQ+2pnH5Eb3Fz8Amy211BQ+uCl/I6d3ZU
RzpRTHIUmCdJH9Le3/lrMOJqAJHbpT3a32M8ApScHsRUbhVqruWigUEGlHe1BxGsQ+YYD8bHGPgN
/JW/krxnoyqhgAfaI1hKNp6JzFV0Z4SjrdhyIBwaviQ5No+xOzo/ePnfPeiPHlNCevkv9tGb6H2m
FElB3hSpu+uXDVdWO30g2IPbIpjKvjC5Yfp8XBOQBjKzDG2cE55Eha9amAoL1Np9jgMaPY0fd0bk
D62t+RDC2l8rp3Ig9waRHAUTM2nAyVcc18N4GtmGgz/5+5aFfsNd3E8mEKXJxzXbgp35sdfjFXuv
86kn78tmd5K8QL8qV4hzJU3n64Hkd6F5jDBUHSSnFeaqYAuLn8ZjEe5f2B901pjolFeL3/JTgtEk
5cG/0euWkxmMHkwUzv4nVtDzvp77g+bW/E71NczvVL6o9eqDxZKQGSYLZ2fhZvcvB6oQZiwWagcv
N5IRKEys7p0A1iSwhlnKy0I+dTEdmhrt9sPI3cksH52bYWldMWk4ccXHenHn7A2/fs4e+H7mVabf
IfJ0j7ygvzGfklt6Kf90h6jiuGugCfuaEm6Kx8gzvZZLWr/zWJyGssz6WRR3Ok3Q4I/9qWXtqMHm
6swc/CuOHlIOdVJoWADF+BWP02KZ0prLnoVyWnbMgI4MYhUWuit6k0tLl706Ak9mf22fs9FmgwWx
Dz3foQDGOLPfRTYCXBfsRjZdWOGC9qVcexafk/Zjhl1xD5DUcuC2CzDqUbjfzh4qQQdwWg9YAp4e
NOUBE8Q7BLQdOrc+7JNXhduv5mU+rkxHz1WbPHviiSAKmnMS9kdQC0y4HgjX+5M23BW9NosFa3qx
3wUF5aP7kqsH2MqCq5zvORdlcbkJVgHW4Je52CsGuV8wK/skQ1tAUBexeqhnEtE0MpfT7JdzkE9D
oB/0w4BXTt3Isw7CCRt0Em7mQ39AJs/fx1KJ8vY9Eu/82S8LU8JVzFxo5jRBp8O6WWAucTyewc7b
l0RFDWM8oHsXRFgXkSWWYDwirwsGppi4w2lwWD2sy9uvSVh7+uomAebqAOyhw9VlsOa02K6Bgigr
T8Qrt5+tUAs7X2bPykESzAfKxy8rlX6BQD4iDXvo/EPkzCcr7A9JsG+HgbeAm4a9ecMdQO7nJoS6
mGhHOCTh8EXFDIMKwVYVAZ3cLJl9xmamNnUrZlRhGXQuuApMoO6saL6yFz3x1nycb9UrbBrPunSl
S+nu892wbSjXHgh/Xb4N3luwIlg9GOrs1gdeYldBsc+Hk/IeVK/ZkJj6YOa5zFcSn94Nv8JnmnBk
J0TYIvC1zoSjYF8QRouBedG+6Gxf8XYNTFwMQrdu8ywENWat5jOjV6PwQ0RNGLBgeGZssMmS7phv
hZVi+KgCEkgQv8LD3h0iF/kMH6U5J2ZsKTShYqjdHU5ZMMnwSx0nlw77F9smvqzwxZewWLvn2Xfr
6ki7GRJ51OxU8K6R3XDrpd2de41FImA1dQdYjR25ZNophw4J00i4s3s9LmU6J8QWk73YiJjfJV/r
q32q26PGhRZMww5nMt3GswjJzSB7iAixSWWhddPCMbwf/NtgO236pboub9dvy2EPFAYiG6CAh+6w
95GY7C6Jt1k0H9nTiVOJt6cL8kt8LCqMtHTg12Pll8ccfvo6KNazwOeul1MLyLX/tlMZr74V6BTe
CIJEu3ykMQYgKtfiCzZwY1v0WWCgreagdWhAunAqsoGZECXVQeMjpE4ERXBLnJNxpIBvxoEYlGmR
XIHzSQvnN/98KL+/ovTCmcFyGm+PWxqPB+Svl/FqOesOHIPu4G2eFQwEasuhQdyLr5c9hVNJFCqR
g2jKQUFaifoo4ghi2Jy0q+hBi+2BH8R747HVH9fO088EYl7il4tdBiZHCS3QFcrTXCLTYrqWpz8A
plDD4RSF9SPzy0KB7u965BRSneSbGbxNY6ePaoiG1En5pH41H9SbNGB6eG92H3M5+sf0m3XVnfSb
Moi9wkfvfgcMkdV34lvBE7zuUAa4SMLMPQ6VNhSc40Dw4G/ySyLFmD9HnJdKSo0InruR/WWgcK/b
WsAfbBRd7Bti0+fquUdvZfXyc3qOa841o68Es994hHmHvnhW20PV2SR+P2maDTtU/6t8H6Hpzjrh
h/qBN4ME2B+vsB/6CMPg4WUlm8xhHe7nMOvluVl8Ye9nz+pyEj4RnrIAhf4cHXady/hBiW05TLtw
CxK/Ru4g+yixHr4sPMToy0wFefGekxejAMbL3umpuUbDMTzV1m2d1dW7DWt34Ddyj4ShE2G3+hI1
UuVliGRzSjO3OXNxvBRdK5B9SQr4K52h9vAdSXZvQOu+3suy8YP8pQzTsPOSq03zl++r33kRw+2Y
hwhRKo5fLSMgAG/LbFsQivtV2LBnmAfhVvZ1v/X3ywCh5WawzX0t7oqrNQ5Uv8a57WEdQRBmjXZ5
pzlwEL0YHqsdsw74xCtdnf0wcuZDPonAswrwOTw41q7zPDgKjpaLJ1e3OQ2j017FZWVEoXuwvS/u
7bg5j9+zYI9n9+najyCDzRGaQVZcdOOITwI2SrenI2VBu8Nl7xeFQYFvvOGeVjvDIBGdcxCQ+ZuE
3+Gb8YsG9n+Fz2qPo0dbAKWAU+MwWmHsXAgUcKPmfh9MOsfQoPIGLnZ0Ny6kATrZuHs4aBFEQ0nr
mX77UGP8rbAIlqDj8jcIf/d34n6d5VrjBtSDdWQdPbQh84VTmr3+w+aD+8Mom/jezJuCnSJ4tXGk
wZ5/GQK6NTHn+yxzBMAoExacJ8rt33siRsEHsehlHnRcRPyizQe4YAIpPwnFY3qVhXuMjc5F6ss2
JxDVXbgZmRgBnBSx5e7VCmAv74FCaHn5i/D7TToW4Yu0XOtGuhCkEmmWG4q3aoBf974Sp3jU4FZ8
CLI5HAB4AEik42QnckFkjrBpORZQdSxcnWbvYS799ofiZo+3lhAVRTIc4CnxChK5JCJTm67ox+gS
Xbqzdd2FsjeFcyCR4bCIWGHWd4He+vNRI2fUfygeVi8+DCHEIjhDHYstYv1J1BzKI/Uhfzp1h4r/
6y5GyEsvw0kPd4s4+ub9tB/buMLpaXla7BsDJ1QG/SN14Ov+kt3333Y3ID3s/q0keZN72kFCugAT
c2ucFpvGGFrS8Qe7qYIdkn/ibufxdnAuYB20w5bYGy9PbKPdqpX0PEKEsh8qd79iut1JwBpKrnnU
v0sEvruMSjNgtDM4bxRGxNEcdpeycbBEx5jJ2oVdwGT4gN44Z/R70OrvTmlhv82IWkAoyrsXN7pd
/D26Ace5R822DHJ4jw329J3sNX6PIdsnAl8KO7fu1+72cjt0fBAUtpgpnkiPG1HxznW4HSvlttfZ
7nZNKmvCog+QbeMyDTIIWRWMJIioqd5z65gBGnK86YNwu0uJKN7iKceUo76G154OOOZgxV4qHpuD
cxYwRGIlM1iIfzp/jyMtd+dV3GNsTgvcg8LJHs0966a5iE/ZLRLmqUiol112ENJuRCioxI5TEoQ1
DgKLKUuwc/c1OfNzx1HrtJ5i/xEmcmcMOzshdlvt4nbRgd50uwE57EdbDtfsWXquOAJiYLz5eg8R
R+KfPcRTvJZWrMRujoUnckF7YLgwcWOIa8WW7A0Ce0jXEJaRySGoa5B741BisB+zF8uFHTtHX4qr
+GZ2F2zSnnIoMTMV0di7bV3aX+3WN9XRMm+0HAFB4xJ9k67Vo4XwPHEy8d6jeLfd67ktgyiHV5gg
1cQ07qGl5Fc3Ahqj0v3wUQvTe+2mPpFVu92+FGf+/j2/MnwQYISdJjqkjZ9c0wXl7dFDdBMfq/vp
1JykQDlu32vym/T4Ohvy2waPOQ11AsPhzAGaMIajcYiqVMAhzu8O63VBrKHfIB76uB3J77l9iNP0
8mPNEknP5bnniHn5iHPE9LviVY7B2zwPEo1QvpE/DsfyjBcioJXxZZE/kuRsSU3ohz60AKW6MwAO
uw1bXz3R23tdIB/AiYbzakXmTbmWr/qTEXL09vYDfhZYh5eExT+qvzzUJf97XWl5XbH5nxfauOq+
/j68fderas1/lfIMxEcayLy/Ls/c1V+Sb13/P87pc0WZpxtel2h+//zvJRpF+gUyA6oqwFdM1KTw
LL+XaPZX6PpHInnXfwUI++8SjWL8gkYB3JmUASkVvdR1fi/R7C/Rl7GXP2HXoKNS/yclmjecpNC1
gK7Z20tgVKH9UzR3mZIfirgyzU00axX1bVx+z9THhZpnl/dghbF5kGfVXezUCa65wKSQ5KiQ9f5h
5n6W8nq9h/98BW/2chINuWJ1XEELWL/YFpjIOQiamTtf4JPukP1rb9PxU6kPMExLtiV8/f+7hF/V
G5/SPG2+fU2f/xssdGnv+f7rRX4/dmlFNfLHtf3ykd/WtaApvwCppFVoZ3YHbbBvmd8WtqCZv9BM
CtiRkqQEocf+0u/FR/0X1i0FYgjaVBY+a/jfxUd2A5oCADXRfaBCqkn/ZGH/1tP7R+2RlmYqmWy4
vfpJd5FivFlXsSx3ekb3oL3obVYDPmzg0eh1vbc1wQJraVYxJ8NMiW7zrelu19poArVSRLoIhXZw
TKlormthHomxJzNu7EQ0FrgBK3BueaufiiKRQzVrx2tN6zNnUQpYyBd1CVuljA95sRmf1UyKP7Rb
Nn1UI9SDt9KCEneQacGLoui7aOXoVBVrfpIWqfR7s038dlQnel/q1LqUUts4bdpsF6GdUdGC+v02
m5ISAKmlaX5kQNjvTGaznYxxbI5GqmefZOrn1Dmmuu3p3DH7oI2t+TpLdFiGIRwQHMkal7ukU2Uv
TkuE7c2EzoVlrCY4pdTeVRDFcawCYg6F9kqyc+1kPCU0rHhmpc6ndUmkxhXLeDlAAEvEpq0cNC3a
MOWdJ5vpWlrzIVl6FXW6COI/2LPgiq2XLqhGYYZkMO1IIiRS8pjJ29C6g25Mk7MJJdamMDv1szlN
CwnPekvIY+s6jMhxb4yCPYlr0TpDVW35rRqlSI0NMVRXnhoPUWnPstJ6WruJpTOKRn2vSP0SNH05
fZGKjMSVrJPHS43KmzO6OBUkeZxqk+ZDhnYhrUiDiFqbuNJLV8VOT0ndLdYGYzPk2XEWlfh2zJI0
6EYxfqrR2ggZiSAqVrYPxaipn9NpFMi7j43urXk/n8RG1S5JSYtjklUicxwrT4paVqE1t5ztIJWn
D0ftAPbBxHOA+o6W92TOjm0lzW6lxOWhmFsI7+TJIk1u0cChVbN4J25mSpgTrzubq7CQiqjNTTgO
Ri7QhiCIWpBtK8O1mXm1ZXkZ1DIKieaChmwrNeDoi3o7JYVSHfsyrz51bdR+nxdddRJhWY+LIm23
VhbntwjMo8AuU7sXJ3V2tilPnarUY1pfZzW9Gdp6uAV/VDrsfeIMo6NBqmoT8jjlUqGWNWzMQJaH
ldIqt4o05B8ic2tqG9rCIhAGUflUYPG9elTIAgxiehzL3EJ8dJjPiVLq93RfNMdcbslIjZYALaYh
rTfWWKVnFanhs2puy9ccYKSzCMjBlsO2XPe5VIXg8rawKswdw7yU0L0sSA4vVkYpfMyKXwtl0911
jmdXtxRqXrS+x6d+XskTlXl/1qy5QVnEMk6dIPea3VlleUSyKkYdvu2eEkMsIltcq/W0jbr61OpV
+1WuluJOqKw+7Iplu+8h6fmc5XntW5kpu62i95OTQ7DtavUkePJgUCUBzXrWaek8bI2ZS7bWmhqw
22j9MCqlUp6jUlw/pJK43kfCkl0nrWQkdmzlo2rTAS19krSpvOlSU/w6zDHRb5LOi9cIY81JvS/i
X4Wqjmq31HJ2xY4LcQVp0ip3brEtUxkN19rSZaemsmh4oydRAw2uF7Fuj8Kkk0OZ1Py0qpsWpKIQ
XxVZHGcBEBSNfOdoUQ9tlwxcQN+LH+NYRIldHvNrDFOZcTbZDD+zEpFzh9Jg6xQVEJqRtwZ0VXkM
dCIvAaKVPZrHqqgb517K04/DOMTBXGszUoliDCigq+kjMiKh+7BOlfogqFIL5COKxvxAE7gRH1e6
7MBOKJV+28HhLtzHRdMI/qQX1m1rNNatLHbmR7EfU8mNlxVZNUGJ0aiJ6QkGDyfXj2NqlZ/GLEsF
pxnyDpiuYqScGydJbb4sg5qxUzYxZg/oy9jdl7JFKXDqbkUdFHlctuVHpCxGsp9W29yrUaWTnaCz
SHeQH0wemjkVnutFjwMx7yNnMwvW8RrzuK1P7dKoHkqjz+oo3M1R3tpTn0RPUyUpMY9PQbwG0GDI
lXTfanHOT2mSjKdkiZ6r0vSg+OEit5tVz4MhkzKazOjmTgTlKs70SyIIp40WsXDN4iIHX5sKja2D
Oncyq7wTBiHyAfs+y61ODlBd+0OaCR+ymBTfWLSutWX0d3ZABStWkB/11XwrVHl3WBbduCvlTT6B
HbsbjULxOqlSzxIs9rbW5LqfwY0Hr3uVSSTQW1m4GlVhDVg+yVVTmxi8Uq2TASWerg2izSKElLZ1
vtGT6JNedJGjqzO5bEsi0dP0zUFYwS12bf0lp5vCbkraq/S4m4POiumGUFkHSyeLkGKgdbSm2+xH
dTPaUBKye+MpOVuSURzi3KStAeK0cMgp5G3doVioJCzlhw1GL2mrq0BI87POwkD9wd6KHCaqTXpE
KfQi1/MlxhPcSWuHr9NNilxZPpwzBSzSuMNxpyVMrOQgxOXJWEFsj8kBDP1lFaqbtG1YDeao+6k5
nOK8vjI6PTlJacd5Djftyty8J6Sp5Vg1VIydECzAsE+zGd0kcve9TOabWs1CU93bAyUaWQtxOsRl
c9biLlCxGJ/KYRXcXIK1l1Y4NOtjptpOxaqTP6h1YaisXhmsHYoh9MBJg1Q+TekgVt4WtSihF3Ib
x24/FQaZxUUUg7RICjo3x81UbK3aFFg0R7HD4aIGTRI2hSzrkLZpfO7ydm3sEu4lqjLLBOzEkLPm
s9k100M1jQhtzJAwzedlm9l6sHD0V60mpKQq9cr8NS1VzWuqzHTHHs9PY3BRtehh5XAsZ8qsBbNq
pt6gm1y6nk3ZzSz1M20fLVvQ7jKJ1kMQtZZnbhllRRSGsYr6aF4qZVXtObGWu8kSitbOZwQGLBg3
HtRhqxDzKDKyuKNVP+368Q4dDCK1j1JnQF3t/Dgd6CdpIs7YQ52clbxbbqQujp/0xog+AG9FXDhD
RpkOAXM+KnKqHetBqRNXaIb+ZikUKn/NSP9wLZOCR93oW1NU1uLhjrOP29YK97lYlrnbdmiJX7QO
C+XUqczVaHKChqYpZhCiq0kae6tVFne5Ve46OoW11J8lZY1iT2q1/mzkqf49gkVapH/UIrpQUsF8
6GYhq92eWHZgb0c9nSOamJO4GbY0PkSNnlsPST7XJVvWaCW7XI3s05bEW3ZXDfXcOnpcLbUjd+J6
HY/5JriToCYzwYnYnqNBnb/kGO2npW0XqglzIVGxVfr8ejVT5NBl1rQ7Y9YqR1dK8WlOyhxMx5bX
T/1i1FcINtcIwtIW9aRMG7e5jdlwLcdReTCHiGSbPvK1AqgHUhuZLEJ1pAmfNuQuz1M0Jc/6jKqf
k/bxkNtTVFmXtt4qOsq53Qd1VuNANkbKFoOuX6kK9AhKMibPspQs7tiNw7UhGkblxIkgsXKiybpZ
hDK/7iZoE7a+nAEcKkISKkNBxVfVm8DoSL6lcWMcUknm42lRP6EiI1JGjTW1obe54/bqvquftpVP
qp3O1Sx6nV/3a0HOEMdWozibTI2XdKX1AWfbI0yocHAYEh6fPEjy9Vav8Re5MOqwVCRq/KlZpL0r
5PtiaOJoe6qMsq9cYa4bemkzRSYxXCgFAIdhSygAKfP2NNHg/ByXBnpKkk5v9NYL63loFJ2eorly
alHuqC7M8jf2fr0TbsVfe9FcriVFG6KzytnFFsq1uRPGVjjmCAjv3NzVTUOEfai7bfAWQTYCPV9n
Wg2iPUhbVdw3bOyeqrTUr9VIQDhnM+43a8ut37IB/yif9JfJolcn7f9uqF+Jcy801+R4/vrIfXoe
OQHlr07c//7Yb8duw/zFgDFDQ08Utj+ySUBrfzt18woS6VDViAh6wmmp/3HoVmTSSbBrw4sno/pk
yX8cul+yU0DqYb+EUhcJZ/OfnLo5rv+0foLoxOs8UmRkxlz3axTExXzpdWy8SOeek0zF53wqglgG
U6TuQMvRSVMjRHvmRSZRKoQwMRMYD6YhOcYyvAxGIQNdMPM8szWpCjbYauW5lE/LTsbPD57SV7/q
ynjfJebZkLogb4WHRe7Ki2RmiWPk17NQrV4yUzZXV0cx72Qt+broUWVrxsjf+sc8q760pRLGlpS5
S5LVZybuSpf685B1dJiYHc6pzEByJK0fK8YpG6FM2FDRcml7z1yRLJVkraaTFIVnDW1m93H/Teia
O6uAJGOgOtrkrVM36Wmeh6cJfeZo1Q9t8tWwIN2pRHAsIhsImokh+zVKvo99GWz4yTnR5J1M+imV
rttdzlAdp2ctGqg01o8c279q2QyDpSLfSuLmrYgFWnWfPeSlKV86LRePi7Zer3EneH1cUEapwKOa
6/BJSidAfEMNJ4A8I4OlXW2GMh8B8DdwYaHSs5TZBPNn132a4H2Y5GVFcAwOR89I655IUtPpR4h1
FUykKXtZ1NEUZ7Qqpa2tN282ugevRviLbObwoczn/qhmqp+2c3sat7r+tkZp81gKcvqo11t2kGrx
XMwFHcHzWP/WlvL/wIL8PG/9XzAjTefc31qNev72v/7jVQ765RO/GQwVg7ErwEC9KkFX9EOLgKr/
QpwBIeuurk0mTmKU37N0ivgLWTooVKHFEWEgNLAy/2oRMH/RyE0jaqhasCCTiP4nBuN1Rx2mSqQ7
CmmhXQ2MLPjbRgGJHIdUjvPgEmS6fVI7Qn8Dq4wz9e+xakp7vu+PfOBvQ8HET/fQnpX8E3knnK1K
ZK5kudCcU2MLJpDaXbTqjMif0ypU77fUKSsq0gOIPOn5hyfyn8hyc6MGJGIyOVERBUqy7q/tY150
Y9tLegcUKQaZ7reBsKOXSvSn7flhCnKwS/8HQ9LLhwABZOZ/Fm4yo0Rs6LejXgqwsaTPwCG4jMFn
wAXgddGZqMd9Z0i82Zs5ZlX8MaT0ppqwTmY5ZxJDqkGjUYNNj7pbq0AeZL+zC9Dy5p328H855ps8
b9f38SZpjFkgSXuRn4EiuRY13zHsu0sMO0ZM5evvx3zvNnGnPxZNSKXOSZoRujUrEABlODR59k4X
2pvuun25vmwwkTw2lPrSy+s/FGbURG2MUaYUoxGD3qnARafPFL4DI4DMxKY/+51nJ78WpP99QPag
TuuivLPovr6pIVb0SNyfXV1dxcDvwGB2IWVTxd1r76H6EMl01zvE9hZ+xpOBGL93DUQob5cPuwTD
gzAlJTF5f/2He0aCK+1EdQDvaemHhdZuDuPrKnpRBgLCku20+jWjV/nvH+bbEtg+05QITDQ6KFag
tvkmdCmKRsiyiPxQRkH7X9QqJQAl8ODU7d8Z7c8W7/VoewvdD/e4QT+jKGhHuNGFnIRNe/hph1MU
tt2e+7DmYPvumD9ZrsSMVEI0+Ef/3NEoD6kiclbkyW6kDQDZd3H4zl39ZIgXfgumEKLfPyl5d41l
RIvBkWeLaO5SdzygD4gDqAdIKOuWflCaZt4Zc1+Qrw36b5wa/xrzzS5UqkpPOX6zQ+z0eQG3OkHe
/oJMUb8kBzLAPTCnd5/fm3Llvlpe3en++g/Pb6K1WY9G7jQJl19hi6B9a0dXolnzGzj3PZDDvvr+
7i73mf9hPGm2Ok1ruUtYqWd7kwjTljgct8inpBAv3TvKKj+zO6/u740ZmCMNSrqV+wME//v9Rdwf
oELFofXi3cX5s+33asB9w/xwg80kDdGqMCAFoiLciYEFcDeMt8/n+03E7473ZrsP0jb2WcyEkrwx
aS2o/AgmzAo8DCiL98f72SollQ7xJvKr+P437glyE0GX1hzsUDNeqSodHZF5m7TLOztQ+dk6QQKa
xvqd7IYI5/U0ym0NZYBOC1pf0KihFNJl2GaQ3/2Q/ypyPoDlL7EyZyMUDA25L+gQz1I3iUcgbP32
ebBU2ZlG6brYWGUrHGwp26cSAiMvLmTMwrpdpSvah+d7qViPvbmRdNJgBJMz9bjocOpke+lqnZXG
rnpawNOmEu1KzumfiODCF4qKVKxkEluVSnGha+ydhfuzeUbWZN+eL+Tpb+4/z2dhQT8C3DoqN2Qx
80/KMDwNK42i79idn8w0hWXO2pBaIx+nvNkh6lQueW6Ie5Azto7o0cI4h82TfC0CLV3tRPbhhrlT
vIZ+gHeG3k3aG2Pwaug3e0UqZsVoOwnn8Qn2Arrg9K+dNwGzKt358F4A+RObbhHg73V0zgj85/WK
WgZRn9JNxS9mpVPNsltAOvT3N/QTZ/hqiDcmnHSXKZFf6l1I4h1Nh2louoVXLtbfY219wwD+Et1Q
IYMFmfFMXX67PRStplSma5g1mt0Shaq30+lBR4vCbrwD2ZVMr7lNPlmqXQCwA2L193f6M7Pz6gLe
3GquFuocm1xADvSb3iSauwA5trW9dyrsaL53xvvZ1P54w2/8VCvVvRapjFfAwEXfFzhAH/B/CN75
RgQHWAXZbUwbyd8Pu59M/7RCIY+luEIWgmjqzeYwtS0Sx83AmjsaqU67vYOYaTJt2pRFwdaBeO/x
uarYxifw6r4KNJJmWfqtJJqJ9uaPxNMoJ36cvjXkVz+kN/8Z/vGfPwwwT2ja7gH2SzPrDz5nzat2
TUWrB0CJipdG/8Te3rzQLfef8jnyvlXe7ltybP8e703Q186ZUsRrBMLinsJlait++2zQQ0HTdXcQ
LgBJbyEz/N6Dt92XgwC6+O+fy08ia06+f1zAm8haqopGbiB2wWYhfe7Tku03VzItUn8/zE8O2Zyw
yQlYEkT3pvqW+aSUyjLKyfS/nDlBFQfW6JNPwkKJFBODd0b7mYVCzAryA3SXf8tS/Bg6KJuFUIIZ
I2kOJF3fHDl1ho4+DVDHYDOp/RVQWtLo+ffD/nlUUyS/ikqYgXKh+NYuDnKR5ZXOXHbbjWzAPLBZ
7+yifTm8Xi4wMHAC40xC2IAOyGvLmybStFUTI5iFbEsidFD0fWg1ZRjpUJF0E0v1PfP0Z6f245Bk
C14PKRZqxIGWIQef1qqj6jRsimlvP/E19Jd0v/QTGuLeI8f/6Z1aO0Zsf44QVrweVipg9zL1ZnA7
STn27UobU9XS66Npj6ncuBDfeYU4vLdufnazaHUqkKGjS2GCNHsVctZqs7RRg5FqaFdXjystriDY
TxaI79Xfua73HmPqpO8snD9vQmQokIE0TNR1kWR8Y5IzK12mrcXbaVTT7I6sroKg71plnpSIvrVD
mawk8hpdvf/7FfuzWUZY6kUgSCYKfeN7xlyXFyOeCXmVXj3AifghysBx5/qdPCQfeQbg18339JJR
DmMa3yxj3MDOTrKv5D8xHypww41ikY3uPGhjaKlx+zhuqjUex3QyYV9QxuxJ6lrz8zyu2jFN6+hT
La900qxbauvySCt9qlVhm5tK4xBydcci0h7HpXiIzemusub7Lm8OXSreEhcXp7Yqjnpd+YAVm7Np
QHaMqHl1msq8jsNW0wC0jblB0/mymd4Gg583k/tz1ymJP6YIYbtWVz8uhtW5+gZKENhYSSmgrI9U
T+kBiaEgWBUB3m0lO0SpgfumeG+DQ7uDf6pAfjE9DgOVg3WQJy9LY6RTteEYzVTq9EwDBzJNX8BC
XAmpdI7SvvKF3vLzer4R4uxDoZa5I6SwAKDdzQYXIbdStP9N3XksR45s2faLcA3KIaZA6AgGtZzA
yGQmtNb4+reQVbeLGWQz+vYb9aDKyiwrzQOAw+F+zt5rAwYx+1tVaaCNyQeeo2OV2iKqCGar4lvD
0y4tM7uMe/WmVeSbqA4wxidiV6XUMm29P0bZ9BLU0ZVXVs+JJ99lgYZkivvXhIZDAX8/U88dco1G
x7OwZuktaJEqeadLf5WL7JovypVfpu8gS8OFRKR2EOM2l7J1EMNajCiquPXkv9KHvKT7kIFNrzdo
FI+jTqBrntKoTi6g4dB2xH1uNEvSZd9KqeEI0T5lVvpDIQdMkfMb4U87PwIlHQ7ttdyJG3WwV01s
SKjMIKNHvvVTWOOu1AYsu7EFsKHEj9fk+6GY1s0k/TDHig5KWD/1jXVhNgNpZl3AbfdVt8lTSNAV
TkM/iN6CXtbRT0BC7GQTuZ+OyigrgsWotfdN164g0i/pKuOxDg1/EZQSnsi8XBaJfEtEY+nkAdTy
qT3UEyJAEXhXcaM/Iohlk6MR0iMP6VMpFU9C0w8JYQ4L2kyBk9B5c+gFA22xe5CYSL4XSRToq36o
YBNE/WNMcthaKWN0kEN8qCtwWnLaX1KqO9hDeOhTy0G6cSOq7Nbig0d+I6S/oJ/b4krqNGqvO3Xv
33iZCWdJ6iWEkNlNCEG8M4r7SKdPW6f5Tw9li2OWzUEytWiXlmrgtnrwWDdokowGj5bRvhPefgxK
mUgYrbzzo/Cx0WrwYdGsLIDuflTMWZIhgKkmXuT0o24hY6Iy0fk4n9U0yVcJgciIxifUCm27i5ri
TVHyYmUN5O6EkYrhJiwxxmXchCHpM6ScNpoAo1qPnGwX2dTddyDfgqi2nDKCKy6Rm0NnfZy2NNGH
pekluNeaLF1wXA2RuFY8aOiImzLr/aUuZuOrNeLQ80IIwj2zMh3tmTmoxdnCVLAa1qIYV92k50e/
H/FUmDmQAL0trr5fdQnROV0A6bjwiWEbTvQmDKaT7/gYm62eVnzHlAiq9kaE8YBmMmwVm29521oa
vPE6hSIa3o528zxM2UvQs7AkXvyWy7FYpkWxRcD3FmlD6XKE2KHnuNJyo1+bjXooRadBkMxWvqFt
ZwbuUXSDt1Ra85oNOrgUK0ZTxhbGiQvvmBrpez41d6PmAS5quvvBVq5oElx1I4bZPk3cUs02Smss
hyTAM2lmP+jMRo+RqdVIwrx8pRIXulCLIjg0OvI9t6jtGpqPOat8SnnYwA7sHgqEGCTkGpjNywpg
TzWkK3tqIFLAiltFg1jHrdE6zMTwUDeie0zSsnus1EiD/TOmxa+yajZ2TiBZZ5eOl02/ugFQCiwx
PZsWTLWlSJWXuCRRpkg3yL2OZdFljmb2r6hNXhBbkJ7orbzWug4rAeU817BDZvpbnjW3QUHk0tT5
kEN6oNKttCjC9kov4yhBoFJjDPNSwEVy+hQJ9aL2hsu8KfeBSH9VUbhFW7Hy9WrvsTLoOeKcNtqj
gVgLs75VvfzYRPNqB1++z59yKz2aqY353R7u1ClA7NdEsWP0+mYQ6bqHOxIaP0qV1a3S7IVcN04e
tguEpOvebhw18LeNx64vzDCn1XhMG7SanQYt/5EPGTsIbHHjdaTjN5WqxRC+qujgCB7fjOg9hWgP
gf8WWEnj2Dq+1XBy48a4SfXhNmT1noS9Rxq3CQScmujoSUDQ7Sg4hHW/rpG1VdMGhVHoCL/dNJnN
7xd7QUWuK+obPwgcr/7l2xUEqmyVp+M2mg0ipuSgZV+nSS9m2vxy7FtXyXYGdl4zGR49drJ51pMs
8KMa8rXEIoKOa6HbvK2KvPBrNnp43DPhDlN9GQE8rtPAlQMwWzJKAFmE+1jBWizMZToUywIZWlaL
dZGPi9a7TfoXjp13Qsf3NEnrCaRPTAPDQ0bdKYjbM3r2pXHo1E3h35lVelDtg6LvcQCYSzH0/B/5
Bf/jheHZC5wEbsMMqfOnVOC3ZDGrg3hJrPxORwhpTmvJLteiDZATyK4kVfsZYcnEjaRiNU24YKmN
SaV5gXoItOpA2UQDw3iBaI1PFe8L0FAvIWYrjXeoXl3hvUnDtEvR+Arpskp/sulZxDQoQ7w4MV6Y
xm4fQoSFgQjh7wKuKUAssB60Ba6uplhKnk8dAfOwbLlTholhvNe0+GcbQv3OMGlS9C+9d7syL1Sl
XdjDWwvLqCrxT+twvkZKAcVDXtRLIbHW5tBPBgs+8IUtUzcA4Gz2P5tAvkTHvsrbOw12pRhHhKLa
UmThxo7Tu4LrR3H+RPvPCQj66HHpdC8d6oTcHm7zMXLbtNmgZl2H1D/DoTx2ZUV5Dim9lm0GD2Ns
Wt/J0YMYypXWdEtbbV1Ryj/rUX1rQntik5EuJqV4zNALNgPYLdHsSbS9NFTwqLlvrkTau2XbPUdW
4QqLd1xoyHaL8lJL3+pu+KmrhYNwdDFPLA2dOlGuusVhO26crIU8Mh3yNL6Qq591DpRLOvaRv5Cq
xo28175nwhevnahXpXUtV1ddCJ052ZlEpExExQLZDKw3jUUwil/UCBYYGSpNHCPNuGyL1yRsQSWD
266u0OiBYWiJx4j80PFGFdVXyVspW1QfRjY1USz2vWo/GBafh/wJB8sNxpt9FXoLK6p2hGcsRsN8
auetSagEizwR22K4zNgbZqmyofkMH2gU92pXrrqiWqv6Td4WS9TcS+igu6g3nuKpWhI2xWJfZvvA
l99sXuKhB/aRKPtWRJugwmssN8ehKvlu022cdoruuUkkfpmNeTXKkyvUn73BG+bjOpUt+BNGtJrG
8TrWO+SN0Tqe5DucFwhd8ORaeHiN5ym0bnpDW05QWgvPwF4+/NIaACVQjIceNlMhP7BBxWRQWXuV
LrKbqcOiEaCMy3xVyY1jhU9N+ZCPkPWq4cYm9EJ5aVrvWBvdsjPGbZ2zfazYsmdIZ3w2e73tJszq
skndwLtNkbUM1pPf+QcUmKsibNbE/q59ozmqZf+jb7jXvYSmkXyRQ5pUPex0LXQoi2+KpL0Yh/Ki
9donu6jQlff49cmBdlpFf1ANECd2SHLFeFNameVapR+5WVJOs2DIp/YVtiuhjsuk7fZ9Uy/tEQyF
3W2b0t9YPhQsy1yqSE03Cgr5MALPOaBPVjVkyAbHoALFcFko5m7Ix9cqRoGjq7lYRoL6mCTGyemH
AHiO8AGWiO66UpvXNiu3oZlcCTYCrdpgr5bCO4wZyJKq6IehhdqPqhzY3eu+Cu5aAZBVelrrshjz
sSglFdrugGABpYCKD8gl4Z5tatWlET3RMJWWgzfg+jWa2jUKNXAqL7IO0dTJC0UtDF6KUV9S1+Ck
YEZbpcyu2qxvLkbCDpim3h2/d1upolsJo7mWGtAekYybyRl9onOMNKm3bWmBAIZY6Qw2wiu97Pq1
TmjYygwgU+Y5KTENcEWjaOVFSjrzqqulhRrLoAw9xMtmpKLjsKygfal7M75QRJ+/e3HEiU0BBZH4
yoXyWyUfTJeD3d8UrVSuS0/ubztbLrAJDOYm8LNmTUQ8yjRtnLCzxz23Kc5/GrBV7IZ12zd9pGtZ
uGo6vvuToqbW2mqaSHP1qvQxsnCL+3e+iYmx7FMzXoXYHa7adEqzZdeL9KITxW95ZdDSaG5L7zL3
ev9xJLr22vNwgHGujvcZFo+XwoKwHipDucsmHVuIaZALVEUTzXqvjbKDHPfKhdmW/iHr0SyTUdMf
Mz33AicMtPhCMiReIBtD26GP8/Gaj0bZoKrVgks9DaaDYQdACgffdufu5qbVcv9Y9D5GqLFXWKS0
ZtRj1+84qlaKbh+ZrApyuMxX16nsq97GakeTUIC6ra45v5OvomLY2kuZ0VwpXeNBzR/5Gld1lR6T
SvqpqkM2/tS6eMpXJEl5wdqujWqVJyRXOHpEFX9nJEU1OaqSWcLpyyo1XTvNjOEtKsWF0MZXBC8h
TmtFNzJcJonXIU2wWhwqY9Oj+I7UHnGuXx8DUUSTg7jVQwBtF/511ksp8gmFiBbMrL547Gq/3Axx
Hdrr2al2hov4RUHUsmcPIvFeyD8/SRrKUrMjxSIBa8o4bXXU+g54iySw1zmepaYFtpE05Spq/Gtb
SNreitJ2V+aZ6Xx/GNE+nUUosdns9dFyoUL6RIeuKpF2nVa2i0CJIfEYxoMpSDs3WoF/fBCQSNDR
uFYMY6IfdjziyxB31DFRSsR8A5EZUox1joxwI1SVpSZN9hJDznWeZ7OSc3rAReWTf4WoewojGOxB
v42R929Cle4RO1gAN0H+ZvqFvgsm4/n7qzsJkpvbO+SJzlo1NFbcb+Okjti0lprluQpQ354M1yo0
aznEkv2C5pCN8hCAzTEy6UgKxesQRtdalPRLS5F+NSRtObbRGa/xENVXqAlA7+gaXrPxqk71/kYL
cuHmGKMW+pAF2zawXgptgl1hIrI8cxGfuwQgeU3o1hhWFfLoT8qSWSH1oigm1FIhfhjdxBdVW35d
uG2QB0RoE8hz1+r5j0hhW5cHMupLs1Sv0d2a61LSimuzqmHCT361SyPptvEHoB1CUzaylsRvmg8D
Xa2C+0nJ7r//5Z/7KfjUsanTWUOY/DllZcrDWiYOiX4KTJSZTiId9UXiSODe/JV0ODPaXCf9o644
jybQ6+EXtsF0n9RR5cEKrVqkNWV/b90RaDnvO0GwjLRvItONducKt58q/icDzn/+oV1kd56kqV5S
L1TqCIb+HpTnwqs/rxMnQ5z0zXyky0mXcU36unxVFoRUEPUG8URfqRuhnVkMPos8TkY76SOXStvm
ZsNosJcFGhZtY13Z7m+NB6yM53R1TqzzqfR9MuDp+yn0arC6+fJEvfSHmGNIj6M6XWsY/LLw1h4G
RxvjM2/Ul6MaUBRkVgSitE9uqtGl6INyntvMEK1BOWvgnypYlP+bCflhnJPbSS5Jx4efcfpdtW1f
ooXkauuZfjLTmoD8nXt8nwrr8938MN7J3ey9lkQeNkq0L7FmrMDUwt4BpwW0yT8bBTbfpE9v24fB
5ubCh8kvaBxiDmYwI9uH1WunPM9S+jN38FNH5vcVoYudW/OadvpK61MXmqxL8ysNYPMu0Bbavnub
YBohKVtq9yH8vmt1Xz/+ref6j+Ti/0etJDyI/95KcngtmuA1+cJKwl/7Sxluyf9SBV1MAW9BMcEk
8L3520pi/4tHYRm0bPgMGQhAPirDLaTfqHwNHfG4Nn9p/00mkf/FPocd4qwqV1QgDv+JMpxggD8m
3r+J0uiy/5xwNduYuCtLaU1tlcCuuogxHcS7LA63WQGPqRiC556GgoSrTB+VZwqwhCFJN23aH/DY
bhvKZXIY/fDilCKJlj8rClbvdHiuqGm5lvoS6rda14brqL1WK5PKnJL+8tLpTlLHp2Dq7xolytzO
nhaTzLFEbwrD9WvkULUWHHPP3w4EOeUV+ZR2Yx/bnrq3bcbrpACjEJhZvCjGejUEXbWLK+MAW4Ij
aVu4U/LL5hf7eXjwuvElaZRNoZPzNSl3am2QXKV4oAFJXjIa4TYRDa6qu/GV6imojdmY/DzK4c/W
Dvaj2pLvoaqPUTdt2kpetI31lpQclLQx8hx0mHw6zMvIIm685EReBLdDya+oLcOpu7mwZsZL3axu
8kS58/0eJpmg8KFxEBph9ZtJvOv9kIbDwLaVOBifaNAu5SjRULZlY9qrgbEay+6IWrhwrBTsYRj6
72EYgDwteFMlieDYCUOhVwLaogaZceghsJNCSseRz5pwBsbG0ZbI1jJibS3JZnAfU+axQ/u58kRP
agtcWrM6ZqFMVyKLQcpZcbAaxxEMvNFs/JEMq0Fu7syp6VearXbw4/xcW5fmBJq/DYdDIMg4K2s+
o10Kcs9uu0s2RuJ94HzuRNqPAFbFBrMUrDUfUuOgSRvb88BQdqDlCvnKrisc4mhnUw6MYO7GMltG
873JPZVE0dhKAocO1a8gzpddxE7599v6H61L/zMj3P8dG4vNp+W/X7GuXpPXvP5jwZr/wl9rFcLs
f5m87wSXzCvLb3PbX2uVgoMNhBIcmtnpQKuFj+XfLhbrX4rJ5wQ5EgJT3TBY+f5tYvkXqTy45Ah0
l/mrlvjPlqo/N+70YYn0QMAgyNrQ8HicbtxJQ/F4xbtp77X+o1rY676evIWpvY554WgEsjVKc0+B
vmPiGQ957p3pNJ3sv+cfwBXaMlAdGXfLJ+1+aSt9JoZIpzpNLmhZrYuCE3DGIccMtZ3iwaFT41Vp
+7d2Pm4JhKWkqcN9+PC8rv7aE/xBL/98HziB0cv8S4X6KfeoNnLZhwOj7w0IH3ICLVoN7nHyrcpJ
29mZ7coNe7HQdzNAnJ6kbL4f/8+dCs4FTgT8ez5lz3r3U+2ZYanApNK23CcFrLMqfQVgsqxq6e77
YX67WP7ZEc3j6AZTx0TgpCIeOTUt6b6EE596xL6PHxVSw8kdpkwUlItC16+m2LvovXJryiyOefsf
3+O5lYj2iOOWmK2cn6Rr3RS3oYCyokYjFnK9WWT0nYt9/mQodA6r/ohjGIQOtNSpcr+/8k83GF+p
THN6vsG8OeJk31n4okh0I6oOBi2bToXKOBGMIY9n5tG5YXhvP+44Q0QjQVswTGO/hQPlW4Dfg3nm
FHlukPns8GFbazdq3bOtqA692Fcm7T8cqdNw8f0NOzloMVXmO2YJNkzznujTvrbRhnxoTI/CGwdj
HYhmfG2hNp9gulqbEVz4mfHEn0fVvwek1sQkoRain5pZsJYqckzY9gFow/3UEudtVk4KQSOypJUV
wbtMhasFP1MB5yrprofsqZNqVyazsy0JtStSBFdoZOatzoSopULH3BLoPCR0p7a0WQhZGFHq64Wy
FpnliBRUamrADm7oLGjZsEfzcSnIFCeSb6VTfTH43gYlBKgSBhcfWSrYUWivyljspt5cScQWhkX/
UpPEHdOlmaabfDR2iULMOjJ0tVWcErGQNcm7KX6fQVwd5dseszo130rjZxfNRtV9N5R/UWbf20F5
oMeyCOTXSlbWSU12uj/98qLi2lOK16FSLmRBumrlPU0pMSM93SnNdFiteFu3WnCtJa+D3zqQEtbQ
NRY2/z3OgZHioZaeS53QU/5K2GqOEVirpI2WUgo43ssPQ/bejNgI2mFrIvqg3rfw42gb0cFhYXKa
OlqnUwlWKdpM0fQYkHBtK/eVWewIKKW7q/Wg8If4IZOtfaJp+P3LYRPXZb4o5fhSTmjimMXjiOac
5G4XKczTGMWXSc4Ga2rQncftZW2/jZ15Z1nwqsP7uoGloj6Hw488tNxc+TXVTMOWeIaS/k/7JPv2
rgMGrjREfMoU89t7r2uWBjCYXHqJY8jz8n3eW9uMWn4hJ9vvJ6v+Zx3nr7mqsZBoCMQQJJwuJ2CQ
qJmWiLWSGi5MapDmGis+/sgHnXQVuDtteszV4AmT8HOpTo7ctltd2vjiZ0+4u6TEP+rmSdDR0+E9
sUtcmSEAfJqbpQzB3YD5hmVNAAcNsn4dQ21HGE5o3ECCqk6nqb3NfH+JOZuHDLCpHm9SDYSUl7qc
UI++Gu2NkUqFObW3ai3dfH/xp/lvv1cGDU3InAmMxNM4KfYNFS9Db4jigNttHXrQ5f1VOCPFUa56
CGUC8kuwo5wNnvtigcDKwR6FWy4s0ER/rntFVCqd1XcELjebAI3UdL6W9cVz/WOIk3JIL3t5EioM
MQc+s+gRcdE9zha3fJsvomvjzK2cPwd/fI4VGRm3/PuTxIp3KqtME9H7BqrjQ5O9RMRIV/e68SRN
8aKr0PR59fr7J/dnqeL3rP1juJNioBE3YAXyqD2MjJJvuxAHRlU7QVM60VkX6J9V+8+DnTwtszc4
wsGbOoB1W7a2dyerR1OmlUlXI0yeM1C3EkKrEWL691epfPF95DJ1EBMWymC2dH/OE2IE+9QzyvaQ
02OszW5tC8IqSM1tDKK6atVp8vIY01XVza3OVyERyn1YPdOzWlRt/X7m13w1az/+GvXPX9PLVtgl
atUeZi9zWP8Uhwg3gw6TXXkN6+fhgiyeM3dA//re/3MH5mn+YYdQIB+gld+0h8GEblzP38uIT+dL
OFzRIV1UvrTJ+4An0tMb6Ig4nPCUMy3U/iA4OVfNtCBGctVkuyb82XWkbo+IQ4kNGq3DEBNfQVhb
mmmXaQqkgdTl3J4P7tGyjOMNzQpSQiNXoTPfsYJFtewOHfEoAxyGcV+28tuZO/zltOZwZVosSOQD
nuztxprNctpm7ZxB80N1C8Jt18Ree3jxKnJHxFzJ3Mp88KPFudTZuZz0+Q3+MPbJhg8UGgLQllme
/8r8JdKuHJJ34BJt0Ww45y/tax3VQuEaP8iEWNln3RFfzvUP43/aC1ZFD7ivPSjoXSxgXfX4KDfB
md3zn/Wsv9/l/xpFk0/qWgblzSbqucOAIB09f4sRXISvNS33M4/y+8uhuPfnxK0kSRgFWIUDvVPS
RxIkts6sEnXAotBmB86frKNoSRbjmYG/WvhRPApKhlTbsVL/OXCsppPNrG0P1sX4YL9FCyiR5I50
rxmpP/D8l9+Pd2JZ//uOfhjvZFVAf9jbUyc1rAo0GTvP0cSyuqX8fmRPNO+yy7tx4emIUjDVxJee
uznXSRHnLnn+8w+LRDDWnPxRGiCJ7N1UkpcKG7dC+5lJ6lLN9kb0HvtPmUckWVgAkVM3nQ7iPruu
+D414TIFRKvQQc89ioeobp+ajqgA+nbagIzOhCWpvM5b4Kmy3bEjfyKfXN6UhdcpIFvJoCmRDofL
2iycwtbcAG+RFSEK7YOVCHHR1rETC/m+H46F/xjJxzq98KXLqNj5Vca2vXFL9r0Fm9kxPXf0+XLJ
/vBwTr6Tsa+XijIwGapFdbB29LQW/rW+HeYgo2NxPccVfT8dzg04vxYfHoWclWWf6mF7SGU0airq
s+T6+xG+fLE+XNLJxiZQTUi9KZcU/O51H3odhVj8V+UPeNXXqalfLhMfBjlZiNks1x3AWSTmmcFr
Sxxn8hgmEZq3M0/o3NWcrLp2jwkh1RhoJFW7sUEUtlRR/xfnbPvjmnCytkpTISE34wWh27dRgDIN
/avq9WcOvl/uAf+5aafgEavo7ALyJCtB9gxmxpVVzIZJt8EE5KjFc6R6u++ngmLNi8unbadKPQRH
DQ60Gbf1cbpF5mgOUmk0B98vDyEY3CokhU+NncRLVhgoFt2wHgfWIclj3wT8EsCe8rOLf5B2Dvju
bYAfUmYPpX85Blee/1RZ2wolamY8jNZtK/0aAuvdG+4M8ZCKo4FQ1QsPRf08xY8yQUgQrYN6vAZj
64Rs0PTwoRW/Rh/pqi0fx/LYV/aFUd6YKTki6nThF8TSUKGqReYMAVSsoGE73goQdbCiqKPzWfeV
cqWW97g80qrdmNmvsUT3NykrdLsgLxFQcrRqe29d949BeNniORD9Ab7TlebTkCguRgv5IflFQ6/x
zy4ZNacjZoHsu6433VSZYboC3RSxe+1wZ8WpUwf9UqtuEaYg10LvE2WOGj+EceYkyZvtHQdxpSG8
tiaSGuILdaT77ilrlGdLUxBoJzadiaa62UfhTTDGG56Wo1g/vFy+KMZtn12lZvcoxUQHNZRe5WGd
oYwr6Th7IZvHLHRK4gj7lm2cjwFkh/WM6yNcT5A/E6auhwxxkAmh6q/NYN9KOGXqlC5Qtqqbn6ly
TMTIlXhIJ+OFkK41c9gLtL/eiAm9r3/F6bg04uwitYgji6NF4sduax5yhWDUoFiqTbUOGnJ+qF1U
8S9kd3sN6VTqPYbQiOzkOqkJFURQWA2eG+oIruCoWnq8LTNARb1YqA0KSUhaVdK6NIMBlfUbpbqW
61+tZzoWIvvvp/zX68V/TXjzZP/SSZnu9ZNoDgZfnF55F9aT7j1/P8bXazjmeus3F0o7Wfwmv9ea
Qbd4j+XBSRB3FcXN9yOcOJT/vWn4Z4iTZa8QRt4o83sLS2DRVGwz85eovNblp1p6Uvg4epLTNw91
Ipa5N64pChkTYdG4o0KI0qB08ekU68B8UqLCETLBRBDhsvwHagPXY9+vd3dBQE6QbK9UnxdBfQqy
m1Tql72u3U8Dzp+clyGXH7+/rq8PbDOX4O9bd7Ie6YExRVR0mkO9RMtpFFf1Md5Z72hbF4NMJ2zx
P5MHfFXIYIH/r3F/H6M+fHYL4LV2CfuF3aZKRDeWIp+wsWwzuc3DSJYMkoTxzDM8M0tOzfyDXheh
jpPngLvQUbXHoh0X39/Nr+f6Pxc1L/4fLqrvdb0OFK85ND0pmLSO1WdYomdeqK+qw3/cupPNYx6G
Y6lAaT54F8WWgM+f6YVN1BD5ksfh53+sG/k09efAkY9XpetxJFBic1W/cx5rgsTNZUJmGkliZ2EV
527h/Ocfb6ESR0Emc3F2AnM33Bi0ptqzu8yv99//PKiTLVkxBZlvoPhn9gHj8VdpQoKWcaWtcU/p
K41WMkuh+/83OU4WKSlu1b5o5sdWP5Qa4vXqyhjPNUE+9fRoHfwxOU7WKdPIizKuGaX2CPhV3XSH
u20rk42yJS7t4qyIaV4fPu9n/rmTJ+uHGg6SbRRMeXHp37BK3YbZop1cMAW1y5E41ElPH1xPgwMk
/FVJMN+uPKOW/Xrr+18/QZx8YVqlDnN/mJcwD3y0+qR06k2MZSbLXr9/gl/fXE3BlmxQgAaO+Ofk
VLWqsceOmmG9rB9mBZW8/St8OyBJ9Rwu7usl8sNoJ5NU16Ix7xpGE7dEY4cE9bkhfSArcNSncTFR
PLTRSZ4l482L1Kcn+mHYk3malC10d6y2v9+NiZhUrFsmyWXqKiNMXjvz6T57lScT1venHowqw8HF
eQiJ05o2v2PifllOT3DgeVzcl9Plw/WdzFg2Cqi9TQaMTGklWfrGUN8JW2lK9cwL/7njO7+L/4x0
erzIDCVU+4oHOLfxEBNdGFtt3W7T27Nv4ZdFxw8jnZRQEq/oShIx5meGNfoQ74ii31ZHtopnTn/n
XoHff/5hfc5kD4VMTJWoI7obP0M7J/39xcLJ+/+JanH+6d9Mx99fww8DynkLNoPu9QFzIBGJykLs
zZt4Ox7Sy3Ny0683Qx9u48mXTqtJwtFSLu638tONXzihxKS2yVf9apaAaoSAXpxl7px54X7/qg9X
2GT4eKJ5miD1L8gm/eG/oH0Hc04vD0NCSdblWSTUl3uhD1d6srYILQ87G77YITtUd2Xi+BushXtW
69kS4cTvWCoyV1x9v35++a34MOjJyhIChg0KnArMnVk8HBMEG2zis6rhc0vKb6rThxtaZ03d+v3f
b0N0pS7bwbVvsBjN6avLuHG9m3MPkVr3mXl6sqyY5ZQHWsCy0kN8SP3+oPrNWrPeguRNCV/9IncL
KvIJGH1NuZC6LHB6+kCpjKtUqjc97WGiMThOkx/RqPpqqpAjxu86vZtoFwbFsVN/iI7YiRo53ogs
T7+tSFmLymCTthDZ9H2uPE/jO02mZRTfZCjumvFpbPO3Pssw8DCR+nGhhXvL5phPEsy0mb0kYdyu
tbjf5rCz+sRaeSHhi6bOyR43Jmq52pBJ393rI4ce5cr2QgyVQLqxMxu9fKsF6jqvuxc17S4ytb70
TenZt70VsBt3GkiGnG3VwaVsaI9ZndwqfeOafbUrytnuSNwihkSvoGUh1/s0Dfe5Z287n2RgustJ
/m6JOzXzHEyVTkEfJGrugvqJiJhVErzlOCXH4TUst0VKXLwo1p2Gryie9vUQ3+fDhdIliwHLpjbt
Bxm83fgCp98pIdgBoyAci5pV9KRKDwWO3LZ9r6PnsrpJJIQpVrSj/uGmKUf6pFyJlm0UB38ry5c4
Cw+5MS4MOnd2LG+UMUPip2xKlI84TKslsK5tL6b3+bEKhKQOFien03/Y5k1uPFnqfRsTdk5hxGuA
PMjF1VjB2+ZEaGXKLpyrCHAWnF4hpiTFr5an2WJUQicgeAd0BnZu5ZLsrgNSeE6J089hlkRGxiox
poXQ3uzGd3JdviqqaGESPjUY9wMUC0+QHjKVC19rV8TPuJWGpU+61weMgyOBLKl9wbbxpSm9X/GI
7XvyyR5SLmLD2hPYsgjS/hHDqdsNNLNEIaeOH+EA0uqD0nnbsMiXJLisGnDoiMMWHSUL1KGYQylY
y/Vl7IkLPzc2Kl52NRiWQ1c4ut7DyOhc1WzW1TisI6nGd/UyEcUR9aHr20SOdDrZzz6Jp6a+Gnww
tmG1z/N0l0UEikgRTtW5U6xVu7Z5aQUVby97UZXhQcashXUft7/n5EZw0xZM4gZjZ7KNiTiQSB1q
J0FoEbH0wlimAmxbhzuzNR272HT2z7KkDAe2shoeI4AGBQkjY7iRvI2CS3Qy7pr0uuDsGJb7rLpR
DPYq+UsZBBckCrkaBru20qm9KCtb85Yjh3tJHy+7VqxhHK5nxddAhFjK/jF9k2xmWfw2TpgSUwsk
fG0tiqLelyULBEIWxXyUyztV/oFxD8FB5ZYDpXw+gh4Pnw4bWT2yuR1ksUvCKw9hTO4LHGKdU4HO
T20Tepqg/yWt23bc1NqrlT8ayaWVPU/6MUsgCWwj8sO8BMzJuz0R4Uo9ozb1bddjSaz6DdaSTeUl
l2M7PUiKvsCwf///SPuu5chxZdsvYgS9eaUtp5IvSf3CUEtqGtB78uvvgmbvqRo0u3Du7JeJiVZE
JQFkJhJp1hqt1C7r+2XazMA9KBU6wo2UCxq7puqXqYB/phk9EYovZYGY3msE/A8ZkE7QHyLdF8Qj
mHKexocuuVuQp0Z141gtiYdGCT8aitsB/dlND4gYa7DlGSz3tXanWs+CAWoawdMfqgMQ+JdDqpZB
mL7N5THtPuZ0OHbZsgPX1k0jDK/g7UpA9ygCy2E+KEINwgvVfMzaaptXMYBaFhugVXifICYjrwWQ
c0kDKrUF1TvA4JgD2EOE8bayqm1hFW9DO2GkOdqrWfNsSQ+JhCHAIguW+jM0agzcNT+B1eGWrekA
Dh/aIQR1+QxOk/ui/TXiX6dsAjFVjhH42q6BJVOjAqBXGMGqrL2QS49WZmA4rNhkmIyNkFfN9O40
gLNDW+4nChNQgy0Whix15V2F5sfUMJEVDfu9XGJgvc1/0OnLKMRwcldiQq8M4AhBX3JsK3RFIQ0L
mreXZS5csCjlUfWkSVZgoRQ09oFGGjudn8iAapuV22mR3lb6DCuN90UNTlxM3mcGElT5Sy49ZGhv
inT4rMae0ba+IFMeYwR+QHU5gRYsySNRUOS9z8a9CRfUS0Hd/1JBXYNu0lEGHpm1iwxgySgPbflQ
guwbbLhDtk37cAPiAQVxTjRHdwQt9Jrfa8cUgOOqnLpKA5rnLtwq4ntowpoH0e5AaE8wLIjWHgtw
JeANy3PR69WfBYAvjHctS3wgmtpyAZCcqnZq+SNpn/r8PhUOuAVsFb1ow0MIaKV5vtHClJKuuASI
MaYR2mnd+H0leIYEQ6bjxKI/q+/ZEDpoI3Gy4U2Uf0rphxGDvD4l3lTezK0Jh7o1YH2dZyrvpWzh
/LchGtwMCbQuQHhT5x/1PG378K0qDom+TbshAED2glt/SFyimXYnfbYqnE+Wg6wIaenq1IdCUOL6
A05IPZ8ijLdH2klIwDkE8jkgzioF8CpMwM83sTeDRNIA/Y6SwIViTzHi9gPwCDi40V9E7VXpKjeS
JWBRHCYBBPWGsZEBGUXEp6TAQ7It/TarfyihijkdjDkNYDGPdZzqvgEqjhRvBdK5ywzmZkq6VSkO
ib5ol2qLbevAUV6A763VngTaU2p9KNBuQz7IImYURrh7EtmSdJeD/DVTbwrlXWlKV1LRDogH5Qi3
Wm+SpntaaE2zB9qNXrkZ2Q6VAZMEasIIDI/mCW1HrhUXB70HmfR0NIR9KYa7zHJrc1fMAxDps6Aj
Xw3UWs4WZL5ToF+gypEfI4Jbo3lXK2BcpKj+F4U7GahrAEVymn0lf1eArCKPk4vuPG+BB9Oi6CBg
bATTE+g1DIF4BjSNFnAWyR3ILl2pxye3gPvFkIOpRDdWYbo6OOoWBAMobtuy0AQDnSmsbqbmIx4L
f6bscVHrkUTcNJW2EwRza7aPuHoES3ZnzK0DpwpTEEmgpIi3Z/CMI2cI1LIKN0KcZk5ZU9yfI2b4
NxNACbORPHTGsxr2oB/p4WKznTSDabwGpEScPxotAUpCjh692lVEgD8Y8z0wDjwttrZlEW3SKn3G
KM5eMYWtlSReM8kHCdgesQKyJ9DOKeppKGUvm+IP09APwOlCE8lriWGIGSPvaMlD9QPwEXlvBEMM
RKJMn28kVGsm03gEjJUzapM9L9kGuFLoz5zuEiw7GoStLIfoaR4LL9YVRwf4UGkEI0IdOX2LUOUq
Rs0vuuSAMRT4v8hZRMMX59LBdP992IIyJXsx4GnM5VeCLogseQHWNCBegPVg7mbUbC1UrAGBZGLo
xkwfARUHjwgYDQwYq9gcQH0gYxKQCWV+kjrNKPJe+au5xPOr5rvd4OK1MZsh0cHL1h/EXWKi/0TZ
TJvKy1GiQUJWtJtn7jOV89SQmde+1vVoM58gcQRtffbWBnlAe5ryu/o24Q7y/eHFjxOn48UYtKNf
c7E+oNgVC9gZkC/Z9u+VD8C0o4611X7ljHte0ms1/auchdHNvhAWkxagAQTCdFTtTBVkWBqqWjE3
NUOfmr9nFc5ymJd+E8qI4+miKJ4+EIPIXgndpT+aLtg3nyIH41jPifiAmYjsh7G9/gz+w/v0LJxJ
I3YZGIVkUI/hHTzFLhC3NuCPNF1hRn83RPuAti3Bun5dKm9nmRf/gGEQ0gNW5qB26JQSd2N3206T
f10Id2nME3/O+jlHyRbdbx/9u7bBRNcXIqpDfFR9fUMekYbmJH9XcwqYbECzIWhn0BL7T4UBCbOg
hBWaK9LtciDesEm2QqDuuRm2VZs7y2FzeUpsqtNIIEez9YBmRWHk+wFdZoU37xWehqytysCMEeY1
zG/Yz3+uysonWZ3NuD0UevQTvgsV9uOkAn8Jk3pVKbnpcNLQ7Ny9Iz1mt1Jz0xOMztAXyAwAfoV4
41Lg/xX0fvecDOCaHhmAf7MUDC39Pi4TW4MM5ne1wSO0eiHRbT6ZXwOv/YMB3v6r5nQphdFWddEX
Me21Bpm4KbHxugUeH83GdZUjPIMt02/gfLobYJ9iNNFyi4/reix/t9WxDsKQDBV0RiBGU9iBGV0e
dBIBueyA+8+2pleJaE5qAtcqR9hneQ3iZHSD04uphecAk6Ir1Z8YdHHi9iRKKHYkBc4H2LuR6C8Z
+GkrA8MONQijkwFPETl0JLRRlwgUzBCnhZOKImSITMRVuMWbkJIZYXs/61m2hVY8dsjCC+RF6+db
0HAGoTLtlELcEkC4JYBvI2QrTV0wEAw/4qkRPdbhVpR+RXjhLWDMGvGNcon3ayPdYcYywCP6zijL
Nzk9jR2dzdRddO1iMvGxy6JDikzuNOAtL+UPyjDvQh3cQzWJ0Tuy+Gh6D+LmXm/MZyK+93PvNxYC
g4U8qNFLg/dJFL1WDW5oERdvpmwK2vTaC14ffVjZszjO9rgAvhwXf9LlGCCo8HzSAwo3asqaIyOe
EMriphNVjD58dZW0aQHvCCw9vGofGpDpdhWi6jbz1CWyRwwRmdUbqAdvJnR/xPEnHnKOOX4UeGiH
UucsaJ7Q1aOSmTsZAYiGjt9wpySqJyFphcFS9CPeGEJpz8kXzAv9tEaQtvSxabhZtThhotm91XgF
UgNo0HXQUOxi9hNPkH3WIWGW7OsQTEFK4hBhccEW40rKq0VkR5z2k64AhxAJR/BzS8C8mpRfmpr4
OramnAj0I99HmGlThex+RLsuNsQlAp0mQcRjZJ6MtwBgZG1lsGwDnX29qGwL8TUFj2tXvqvp6BuC
/Nq3JyVu9xV5XbKnUHsaFeLnJbi1wY8JzI8jCCcBuKXshih3pezURqpjYprZaqMAQEQ2CI0Rgo7I
VciIeoHjhvZDrR04rWmrBetLW2JKPJiuVJHngi3hLeEXd8Ye8xP2B6aEP8tbfgf26h10KY65Esxs
SXQ0W7QIj+RduGsdVJT25GDaipNjkOD/wO6ydjkAINnEDCGwRUCbxrhrWRgBmgmJwqb3RK/yox/K
ESh529JPf2icy2HVAV8IY11jg5FRca7bgxge6whg8GgFA8PSdQe4Vh+4XBFzj4+KoCRRV7SHKk9B
pa07oXV/XcJqseVSBKMVAyFdF4nYNDXI3ztXdAw/2cl3MGWnOLbb3B+5g268VTGakaWAFC3bsj3o
1T40bofoi7Om1Xv7fDZsKTqs1Q5QrDib1pP8frGnQ3cHN594/fPwU3zLt+0T6OMCwBgCo4vLMsTR
DBagfFIFoZwL7Kg4PvfyPjcnTwtrTohH1eu3i/FiicxzAExatQCXidBkOfYAacwppqS2VQSdo4J/
UBAD5gRqGrADMM8cXDZpOPQytSoABAFtM4Bn7myCxw7AHjO7sZUvPgXGuo6cpTLrM5aSdKCBbg+x
kG4MZbAFXMgcNVnfw7MM5pUTxqYAvAWpRdNEe1oGpL8cDHE5lQdUVdvc149LjYdAE/DeALy10b9f
vK7kbFZLxZzbgwIQZgEJsSbiNbiuu8Lz0hhXmGJ4TG4SHFrrGXb5MN9QX48b9Dg+8lskVtejSJKJ
CX8gj6iMPaMX01i0umsPs7oTI7CMxjw/uH53nUWwFl3NmRUKeUsvEzqVVvh4j2LzBoAsWQHQIEnA
I4pYVY4LiYzam2k1zL2CRRXkkBiDk4JZsjOOVsK7lnmCGE0fRIKeYg2COp8g6WqnvuCIt1GQbyUH
IERB4sc30S2XCm2tV8G4WB+j/PqiAW+8xY4qgAMMUZQEzDZ6h3Ok8SobEB6OLseeUgpPfc+xu2/k
7N9814VoRv9jvWxQFxyock7AcHbBbfmV+s0m2umpXXyz+FmOLtmHwYs3SGRuspv5obhBi8i+QRcy
l/dm1WFffA9jLJYUJQ2xcF3oeSAKp3T4hd5Pnhul+3lt0VQNLoxeklXQIfRYNEjaHc1Hp2UPpClA
2tihXewKlMc2HPe2lly5PGEmeBBz3egpcQS2WXudfNFR3Oo2+SE4xT4/ZMfI6e7RMPXG6wNj4Pz+
82i82E4mokDJLx2KCQqtNwctedc0YA8CSTmXAWmT9X5bferdjxnJJNEaDkJ9MgoZ5TnB64AEDkhX
Z5DwNtBsQ7gj6YyqoYFiHlSEiAHwTDmbxHFdGuO68rKehkRt6Ld+9tZJyHkzRhwBOtMVN6RilS0D
NiMpH1EHjTWe++AJYPxUbISS2krUfSB2kzGvCxxFyolHuyzCvfgivHGbLK5rMsVsudTkJpFigVBf
rEax01qSHQPkdAJW8n0JziiOEnNsU2fclFhhZkA3sbx4u/j5Q3dX3aa3yY1+yN6rY7OLPQOzIpw9
5clk/FOfWEZShDBVU9vnBENZ2sOQn64vjHdsjM9pErwoUfGAjP5BI/ey+eP67/PWwLibqFMnoYmo
u4knW44eo/LW4q2BdyuzwJ0WijllrONw0q3w2rzR4Em1pR0CAbe+rZ55isfbM8axCAR4Vsjw48oS
3kn5PE8RR9t4AhhvMKdTp8j0UMD25eio9CogI7h+LjLHK7ODGH1qyBFpsQjKZaeVdv8ABA9gYXom
qgiUzGhW7f6rRL8wcia33QkB6E7R8RYTnwTVrgIutx11EFcuJpYRK8q7yOgx8oIHoL4bj38dIkaz
T3zyrdUixsWVZDCuQ0qJWoOsF+9Zt/dosxtAAu8SR9mZoJLjNUlyTMBgXEcnSp0ZKRCGoiUmc05F
CY6T4vX6eVKd+333QFGEUjLyDixkC2kXUUnAenBQ9AbgG59y+ImmqPuxB+RiKO+t2fKuC6SGe00g
YwQpziptrKkFodCL2fySkK/sJGS8cp7rXd++88oYY9CbziyB4w5jKH8JKOdZBDxD3BT7ehj6txS2
bJeJQ10MwH2jZbtN4UZes5l9HbipLadCsf6OBZLYf06KLdc1umYRjIq3h2zbvqMYbu7QOgL6X5BI
BEVr50/1G0BGOKdFN+nKacmMwmvamGbi/G1cf4GY/tXByntRfqvZNTmMrtfItKLtB4cFls/oZSqR
q1+2wIxPXQvLq5By3qH5P97nbvxDfriukete87yx9O8Xka2S5KFgJXjOyuWIvPvHbPy7IOosgarq
hYRUKdHW1eAy6w3ZLZBETULefNwf7rKzDPbCbAYZlNTYwdYTwQsLHkLBjgIgnvl09ApjkCpn2ziG
/H1RXCxKk/tpmmZsWzqF+z6qMb2LUnVb7Vvz6foBrY7ao4QFUg3wC6MJgtm/3GyG2JpyujaMXXkE
mCAOne9Xjq0vviLCgbv3xH39Um9CjxdNravHWTi7sZqkgPuMIMuCGVrMNaZJ71xf3x9M+yyCeeko
pbZ06MOCqwKE73A32U/AHTsNiIEVB91F95nDoz78g8GdRTJuuCsBk1PGGVb1ODtoH6EkhADHGpzo
CWhRR6D/bB00svFWun5Zn8UyTnnOaymMAcWMy1rzb/6LivxdrL6+p9+e6XeP8rcki3m4RCl4OFqk
XA76DbAGB0TBmA8EBJon4epeXN1JfYyj7NTeAfwVCoHH9o7fQ74eLJ0/gnncFAXg0VWAhR+M8nYR
9p32Cg4P0PVsw0HlbO3qdaeiCdESgX+BgZF/+phmJLKRiVDTOETZTb5VQN0hVZyofNXmL4QwrlJv
hLIBDA9s3pSceBjt3jwImRWIEnGvn5+0qikXohibj3PRUgWqoEa3i6cBxLxka4HfIhIecuD5J9Pk
mvJtR6l1GomXflw9twvhjM2rZarWrYwUeHxQPiJwOHxa+/or/9K31a8QQW15Jz0j5RG5Osep8k6R
8QSRMQxaZECwJB6nDjU8SB1/cbaWXtq/mcbF6ljbH0J0uQJU+7CAo6+bAVhAgevDn5b8jMexk06U
kOdQSLWNJrmtDr4ezgdQXbz2AYwXaAD63AsxVpluowfpkHiTDSYeB11YtGUm+v/lo/5PSue8YjaL
0fVqZvV48x/U+wY1Bre4BRX8l4gS7KE7AevZ7p7j6hA61ub6Sjn2ojP2D0aXVBNn7LRiPk/Trzl/
z9FsKioc+vn1lNXF+uiJX9zFYj9L4NPC+uZdfKcAfNqWPqIHyqNL7vPnaoO+5pvuHZ3SgQwMlHbb
7NDmFrm8g6WKc+Vc2WRHGiYAIKUVWrlQnUwF0+sY6CVQC/ICybLFS1LOwteLtBcLZxxSmUyG2VJN
ml57MBfk99OL6c63CK/ooBUK38Ibr3DKWyTjmHSFWENKL2tTfx2rwk/GN6sEp+17bsVOBGLO6yq0
HthdLJHxRcASbludxh/zrn0vPjM39gEZ/ZR8yq5oA6eS43jXPdC3yQCeHSSq/1QlSUzN3uggzqok
p0TDqjAWLikkjg+QOXLY+xkd9HODcjeN6eK75snYg9PR/KV9TLia5y86Rh36RgBkzdfeQnxn7dCG
oaKHwUbKjLPk9fhL/XvNFmOmoRRLspThSOk0onYYtiA3wXhgsQc2Gsr903MpcBvp1tXoLJMx2ZEk
iynnMVIJdEhukuwkPDUWCNjHgx4+JeMHR43WXdFZHvXJFy5iMRPZTMGyfTAeR6+6k2xQzRYHsBZl
WCO46bwGY0YiiF9tLjQXNcLf3cJZNGOkDaaA0XSHoy7RIFQMdxXaiDir44lgjHJR0OIbUUcrBwsK
MAgse9c4TjvJEXbFj+JZPea89zhPJGOXYVn3kVFDaWiRXvbgCACgieGKI0BrnX7zf1DT9WvzvI9M
cLAQKyMCjSZbsTvMxaFKY6fRUNbTgAWpO2NWeFElOBLwbkAUaeVvGaaWrm/06qK/C+kWIMd/A2EW
NWHJxAjZPyF5kNNPE51z1wWswvFhLBCl+r8kULu50NMsMou2UOHRLZTrzaDbgq0cBkm7H0K38UBV
fp89CL8aUDLYgqtyUuerw9aX4hn3F6ckEpsSES4tR9Bh6wTjpbpf3vLad9cfteeFsjFJuxDMPyPM
xFPIQvIZo0PI74GSGjx308YCp0oFkuXIJi4GLRZiK++S5oKY6YGz36tKdfEZjO+zRPBDA+0BC/bD
wPDHH4nXvSxH8lT7IIxMv7iFW44KseUXsU26SanpGwIkegjHrH1036eB5STbyavv6kd0LS9v11fJ
k8k4PyCqxLlGe7kki9hI19mZKPIUd9XBXmwk/YYLxQUcmwjGc8gYfOu1AOjfG/Hyr7/mk7GwT111
0Co4/uTdXqsX6YVcxvUJGOIDlwp6rIR62yIXIqaA/QJR+/Ud5ElhvF3TZWLblSgtRDLtJvyygAda
QNJ1KTzzYysyM14FcRx9b2J6B4StjXIPDD8H/O8cBHaeRjBuptdBwB6H0EKlT914mW2h13zOYnim
xfiSsJkUA9ydeGdhiBXDRE7mdp2tHJPt6Fq75FXk9pdzVsUWZ2qJ1K1Yo2SwRCgv7YH5dH1JHC1g
ay0Y7xyROIIWdMYCmLtHkF/ZNZpqr0tZj+rPKs2WWVJZnsD3iWUoNliMA9kzXmIg7iZO7+Z3ACYD
v6Z3XSRv4xgHgVbrsRsRaB8k/SeJa6fTeYWz9Tj+YlH0Ey78g7JYBIhw0Ib6V3k0T/Jz7dA6txFk
EVK0ict7p3AF0sO8EIiICIQmFQRS3BA6c0Opwbpdcie78ibhAqJKHAdoMC4CPIlaX1GTSrfNk/VS
Lnb9A6SZP+sP7b4GBkt5230lTYB+9+tnxxXMxEWNZI7x0qGMO1YO2uY99MEVj0KOvmTbugF3QGgP
94Zqi/vIVe6uy1Z4FsH4Ea1IwzS1IBsQRp46B111auUgBTFtXxZOR94p7VIJ9tdY1m25096jBrcq
yDEkoBO05iOpqxNFAYzHxc3jX3G2r5T4NQYWl/bVoUdcMVtvqT6yEPMLiLk9JSEuwRSsXuheTaf2
lNMgZ8H1VfEWxTiuBORVkSnAC5vLhkS6C15uTAA614XQH/ntVXC2B5NJ0KIJoxYEGgfMlGu9EBww
zYCWPXWrRbBn7ZSYMyACLPe6VJ6ysO2gGsl6I6MZNkr2puVO89Y8JjvBMVCtTu6k9+Umu4+BiMHZ
Up41fiN6XljjKHSNWtA9xezoCW27KBXSbgM6HYD+KX7/+voZakAHBTa9on6/vy/kJZYka1UCj4b3
5abpOgcz+f5CeCmfP+znWQ5j9RpwyUlnwADUABATAHz2MUaKeZpyA15xF5Cgx2oC0gKosO1/GUqe
ZbOGD5ZoswhxHWl40wq2WgDmF31Y2FRMmMh2czPuuTJ5+8oYvKU3McjXqbNxFp8AMe8pAehbZ3fe
gPF9d3wUbUyv/LvyHrjt/nucjEkuSQEGZNrOCT6No+pom554yGEiawqAi9CWRZurset34t8iv0l9
LzQIUByJOWnQoMmXyWb5wFPMFzw8SlCEBTiwMz5V3NbiP5gJOGiBjgYCGZZPAVzf7SBEiGbT7eCi
ZOMRL77Vt/rtfJie+W2k62s8i2Mu5aZLALAbog1dTOdN2EquWr1wHM56FHgWQRXqYhuzfAitiRai
xl2f2bVu09JTs1d7e3SLY7rP7v/lyZ1FMjYJHIykTBSsSg3Q0SY7Y2BIzvDTcMrD6OZv8yPwJDpe
onLdMM5CGWNUkBQF3yFOLlr0oKnAbKhgFEqUvev7Se3r92vjLIaxv3omnTaPEBOG+hZsgLYmFf6C
q75MKsC8aE6MwOO6SJ6SMLYXgoEtBA1MewCpM2i/f+jj53UBa5GTCYZuDAkaBhSfURERHMqRmtfA
dJQAblu+K9ljA6AbCzAA1wWtZjovJTGaYfWyJUhNgfTRDgFFvtjNXe5NGwD0N79AdODPjw2ykQEv
y8BbIKMb0axag9hBbNKAO94AD07/OqSocJ3+x/Ux2lECWmoQCATR1uzxOEQHwKXogg1YXSnCAMHk
4SJcDmP+yuvWWn20XG4toyUtKZUm1iCaXvD69/y+lDpogrNlHwNcxEaujPf2X21IA5UgBmk0hFK/
UXyJBug+zRGaowCCKZYOIgBZJBS7JflEYkA1nDrAiE3jfYrnepLwqi9rNdpL6Yz3lNRUbvSx7QAc
k75lo+KYZb8BCp29ACG8kXAjA7I664CxBUwHKfziHPaaZ70Uz5gNGp9rUBJg8X2MkYMpBZFW9Qay
xKBaRrctd6F4MLTXurjJlruoGO2m5WwAFcD6ossPYKxpADWiJoUlUGajh0FDpfQhNjgPjNWMCCaH
dUripmk6G6+CkHaasirBIieggxlt9TiCEExLnlIiHvTE8tLY2BBN9Tudd3PRCPz35Z1Fy/+8uZK8
ExtDzTpcI+OpD6YNjayyB3XDm1VZ38ezIOb1XWKw2SxMAjR7GT69BL5S9BrNnIzPuoFe7CSjrWFd
LEMOJJqDtsSOEL4n5pOI5mIpAgn5pHmCWu2V6IuATc4MH7qmPUbA0k8qXm/ButYaItgqLUvFf/65
q2pNarFI4CfUYPaEn5lfOiQYkNpQnPBn8hgH/8pK/pbHjh5pRp7N4BfsDosuHSK13ajNc6Z1GzN8
Jt3gSQvZtANezDKgBY1XARgSIw8ye/18z5/A5JgN0NqqvZjDTrpt24+u0dwZWeReXyhPCKOtklF1
oHKDMQqJ6CzhW4mRZ9BFcW5Qejq/28R5KYyqAiip0MBE2R2kqdhjiNeVEjAvhei0yx8b1JtT8MiH
0+JfX9tqscCUzmIZ3a0B+iiIJkyRFptA2lPdKQnQ6RxaNXgGtLVfHAHbNOfO7M9u5o37fqN717+B
t7/07xdx7JSZs1H0+ARxAGHCkjphKDhWybNSGgpc22DGp87hZCmxRa9RYD9l0uhUyJ4O4qG2Gpsy
zNQEMKNSvhE1wJ9JWyXL7AKxbN3+qkOkfywFXFi8b+KYLMsVqKkYgg8NfFMRvgviIZdAdeoOQLWi
RbfSs6SnKsc4vNHblvXamoSz87wtYYIaOcIwXyLAfNC+7Rh5dxNPpp11p6mAvkHw9XNe7by61DXG
QZU5OHblEeJGXfOsZgTe2XhSpI2e72uTwgG+KD1YNMyPSeCePtXjK6fPFsUMK5ymUYLsGVd6OQGV
TPmadMnPBs2pstCt0EEzZjb4spx2Ll/AXbkBOWMwjOX2+i6sfogMJdJVtMX/RmU6TMTS20TtDk1d
2iClBGEadyiUJ4M5VyVJLTkpZXisTXMYnkBA6YVAptjQx3X9OQJtks8rt7a/F8tizlbpBKkkMZYV
17f68CjGb9e3bf2SPQtg++GbBGiZQiF1B/Tz58BxdEWvDczBU9/AEXI3AtTSSe8JL1L51ovf9OZC
LHvD9BaJSIWyOFBEHpP5RifAO6mIk2qCo8dov3y2NOCrDTsDgJjaVzlgJMBwRIB0GBhfKQCw2S5A
xkD3uYhXa1Gr3gg43E55VGTBmZRTDyxjzQhAwWSPpmRP1WyrGSBNiOnmQ+XGpAY6ybOYwvuIrWvp
mVs1tSNlgL1VB7/Q+02G364AAhPqOwFBemuhG3WKvCi3tnEsI3el+ak6bRPAsY4KQDNV2zLQgFtL
ziQk+zwuPBmOMO87p8vwbwhcamAKqkvmAuYOzSPgYM2RUhwPC3hHjQL1/54AfhQ15Raxvyk9mnj0
A1dWk3dl9tHpX6EcOeJ8h9WEbYROJqQhx2O6qNtRBe1LS5w8xA+0qrMIxX2pnzLhBczTdpGgF7Md
0VELzEvjfjLTl6X2RUUBn9CxJBuzvy1nlwwgrVXuxxq5P0n0MwyJ58BLLNvamVrAtwKIR0SfBOD7
rBGb0lXls2zkXo1JA7MWgKLV2pmyuC0itQZZbqH0agE4mCUoisDWmgxPaTrbYlkFhfZTQLub0da2
pj2WoL7V6pdK+gEivc6W2kdZeasSxQbiHCBe8psiamx5AMBRWfmjGHstbQzOVKe37kcz+imq2xDw
qeMkB5L0U04Ag5mW7nUTWe18MhXRlFXFUg2NbZyf6qQf8hG6Ws/ZE0l2cXerFKmTKkDvynS7UZqg
MD/yEWNiBJztnzkYqCXYUrws/hinAMcDA3IGTSqXu9DsbozwSwH29gAQWcyDAgNmKXlXwuoFePHJ
jKeKgFgqkhqeKrxpsx3ZaHsBWJMOIDRH2c4/pWeke7hZLHrT/2bTF0IZX2X1pjSS6lvo7MXOUx1Y
fubmN5U3+/XTEDwXADzkhHfr/usslE16jrE0N1UBoTPSu/pJpcOomte7Iprt8tvxc97wciNckYzv
0tWUFNYMkVXvVNvxpuntZEcAd2wTMAhqAHt2gEe6ua6FXKlMuFwroj5j5qZD56S7uEiPbKR97hhe
vjX96ZnP/7IaPl5sLFWxi/CxKJZGLyes0gDmZCK9hppsA5qDd34cTVXonXshJlONLrWoGOVx/oWy
O3h57TJocgAtSM6Mme0Nr3TM3UkmMNYG06yTBDtZe8qH4gPicy8cpSN05rtxKLrlZn1W8y6qJCnA
CdJl4Kf9c5GLIFZlBJCY7xlM5UBHYQAsvat9EGvw8g+rQcqFLNb0s9nSxgKyZLwRYxcc44oP2Nq9
6grLppnBzgo+EZ+7xNWY90IsY/x6nUi92oDvS/oYDrB7FHh0h+zKG9STD4pHXMvF80Pgt4pz9pZ1
AEAT6gY9xXqj2dZ3uUeL5jHuGr+jUyqcu2A9H3sRtzBWWOlRhaNEuNS44FN7qqiDcxJA06THeNMF
GNw6citYq1t7IZOxxGaRFcB54/4ZgYDs5Q/mVwTjeDFKl4CCg84c6XHQON1NhNRhxTHQVXW6EM7Y
Z6IvLTj5sGC5jjGOqdlFJXM2ddXTXIhg7DFrCWlDDfYYAv+2kTs7a2Z7aVXOSrhnx7xU06bEtFoG
TWm9oYSnIV5dOsCqNloUA4sjqAGcGISjKjeIX1+gAoImVTVEgx2HEwkRpG4EiZzRbQ1D8iIVAR7o
A6/fEOtqcpbCLG8QajHsSmqBQOzV421WwCDayjGyj4mLpMpbEuPRTC3N4lnFkkqxsI0Z6Bmm4VmE
48x4UhhfhhRRHmstpFjyCbF2WnwZ0eP1XaM/8VvQIp93jfFbM5gkl7AFIV3abiJNcYQZDbkyOlYB
/A2wbTVMvOsC1w3qb4FsH30iVZEx1hCoVndD85JbnJGv9RLDeUVsc/w8Z1WG8Uuq5rNHK8/RDpih
thEUnviTlwlerf+aF9IYh0iAfqh1KY6o9igGHu2q7l6ioNxGDsAFoRscZ8HbPsYZRt0id7JJt68G
riEaGBAq/G8HRL/gIiKZY9E0SyqhNQGn39/qeNtcl8BRa4v+/UICaqV4FFXYs7n8UsiTUJwEYnBk
/MHbnfWMcQdLBX7QQYSQRBTs1Cy82ipcXVe2i5HuW/Vj6makWw2fAI4pCR9K5EJB1LPRo9DPKx6+
83rMdaEmjL/IBgVAiRLCvM6V/GkLiPbsprNbIH/b1RH0SgH4QebY/9/2mXEfiaZGRijDI+bjT0XN
0ML1bIAU5roQnkIyDqRZjMaqNQhRkaDQldgpeCSknKM0RVr3udCXXhKLvutxlGLTuUkW2zP4K8q2
t3ukCHoM27dqGIxiYxcgMCZj7hTLBgPKvoW+Hnn837TXZHnb26rR9a7AgsGRsFfRtyqjMRKR5r/Z
VoqDrIL8FDhv/1xzLWEQr5FHlNGWtxwUHYs5/CvtOEtg7LwbIhlNepBQNa1LRKQuxRspTzjrWMVf
MQHV8d+FMMa+TD0A7OYBmu/PjgrQiSm209geAHiW2gpmlij+GuCTdqqfellQ7oeb9qkJLHcODDdE
jMfr2V73PucPYhxD21apVuoTzs/8GhNgZ/fEbiZeS+IfLP4shrH4UunCDF0EyFxuxd3kJnvaaEan
RmsAHyLU4kPWrxddzk9WFnED5NKlbNCHXQPgL1uybNFJ76YtRYI13wyv/jDuy9f4uHgTQHZvIz/6
VzMFl6ki5jYMDcNY0g5fUBYvmeoLy+cyaLaIIU4BSHPA/J2jlwFNDrVxC64y2DFoG6pok4Qf1qCf
rlvQutu42A7GhORKmLQ0wse0wK12E9HLwTMi+eSL0jrOLrKFowWKGnAt8kpP/4+061qyG1eSX8QI
OpDEK+2x7Y1aL4w2Er33/PpN9r07TaE5B7OzionQgyZOEUChUDZzs8lwvQ/M3SqKEOgWM0T3roJZ
Kyk3aWMlZ3HfOkiV37SWAS+/Mv07XrC0qdyrNTO3rYrLOq2XFL1avc+Yr0rbFqjp+8s7yxPC3CC0
AMtDQSEkAJ1bqF+X2cLCwulVUDer+V8RtcKkmYq2CWVjCYtyebbjWDnQ1jiPcnTrp+HzADjsqkZj
eBdcURAn16Sz9OQ1DVoriE59iNFLUDY+yXXxDPBPwPmWD6H8W4xDJxryXeK/+GQ3SL/9QHYGEdQc
5EZv38S5Nas2xQ/h3UDGXGrKK0N8lKvOA/vHDvxfaJL+yKv8X/kqq6Wy10YV0UaY4YFrnOBucmSU
IEBC9Jaawi34O5A8yD3ycvkMP2mfvzn+K5nM7SjRedOAPQtRtaWb/oEc+910LjwE2Ed8xU7zQIvm
ZJ6+m3eCmaL7d4nyQYGyEC7fEau47h2YsVtcHlOyjF3pAVzgObd4jaSfRuvSdzJXKcxzo61lqIHx
qB6kh9nMzokFGJX3+BoI6+C4h/jcyc85iMiR2GmeeV+wCPj+AfA6VFlTqMLOxOdElXvgCiF6Bbtv
n/9OuZCC25r+JYE5/lYsQdI94EWK98Dt9vpdiqxGt+cD4W7yCxjqlyTm0DXUp/WqgyThCLagT9ii
/oEca4wL34N809Hek9jUK8tw04PA51ThbSVzlnqj99FYQjxmqB+MQ39dXoeuign/6kRejbd/AKSw
aapWC2bsoSiUYqONkKjfB5Hl36qAVIkOhZdY70OH9i88xeqRO8nCWydjINW8Seq5h8qAzCjdz3aH
8YkdMMMAjq4jH2n1uDa8wHD7uVstlXE46CAofRJ9bm42A/G08QRw65myimbv0dLQ4IZksi85HS9g
XFZz6YIwYcYQdZPsVxAckw9N+p1OkZmUD6NA7Msmi6u9TKgx9WLZtRh8WmodP0DZiNf7sC/vx914
qxNw8zjx0Wis1hP2vM1d9u7CEtk5tbZNldAXW0T5KAzmQmdNxXXnPwT0MUb4cXmZZLnu34QRSVVF
JDbRY8ssU6uJls8yUo6DlNsVxRNbO3Se0FrwYYxgVwSXnxg9NFoKVxLxjjjZObBmdDJ9JMGxLsPn
Pp0klOX6g6Eiywc6cpHEOwoOrzZE3q8e7Hl8TQw3SRMU8ErbEAtHEmRTL4C6nEmHtnyoRzipyvmT
M20Cn0A1mWU12UL4WNa6A57WUniIpROdwf8h/M5HYlbpQ5cfa+lOx4SsVHmX92TbofraEzbL3flD
byRLONRMyAGrVgb2IOS5f+fHxVYGeAFiB8l1XvZ3O72zkss4IeC4yIJ6gNx0L/+G8biN7wXr8w1s
zAYsDtxEwWKBLxy+wrwFuiFIfl/g8KeD4Y37ysKsxqEAwKcMIAk8sc7ljd28u6v1MQ8CmCNzRYBm
n9C3AogHK09rx49O0sBDJds2TytJjO2ftBGqoyMe6g6ThXhop6N2ENvtDm+5W5r6E+BPOIvbjsFW
MhnrP1OU2vVyscMnrNAdAvRxQyIAP2GEkbj1jz14vJ8vb+nyo5dOkDH+0liIXd3iBONOMrVhckrl
nCLhflnKdtcTUUGnJUsSCKAYcy+FgaalVbX4bwMuRGNRQObZ1CtcYc87vO0lfcliLHxNNSP2uxKu
uPredD8DeteJEWdBm2/maj2M1StiRcqlBuuZE6Ao9JITdjw/+7IIic0jESWbIqH8FEEwI/hK0OJy
+VQ2NwqIl2BtAC+XoTDXqTRydVBLnD2h5y59L+hjkXDiok0kPGMlg7lImp6GY+nPixOFA3khp+gQ
/AJ+O4KFeJfe6i858Dz4LBvL/n9T65VY5i4FIWATcwFixYPidnBSa0c/tB4PZmLb4mpEwtukKBJI
M/Edq2SfGpWVHw4ILhfcdtkKrejg20AGPtQmWqT2vLn6zZd9JY6xt35G50HvEV4oY+iI44tStpak
/SCBb1Z1a11Wj+2z04lKUe5TNUVkNjEuSZEU4PdbUhJ7TDk9N1f6Lr0P7fGWeGBYANqmE7ndDt2D
lyXLi+Z9O76VZMYqNUWSqiGKSSByG5zqzjfAi31utev0w3iqzobd2II3o6TbmOSRJg4oRoCkhpDX
/QdhwOajs/oWxnTpmBBoYFMAmXI/ymbaW+XHAu8z6E5joxULtOA7ZKjAUB65vPzI9pOwks2Ysjhf
cgOjvIxDDg6YWg2CR4h+Tn6i3BG8t2gl4QndtAormYxpC0apjiMDe6+hdUzyXyKQ3GvDr8snvH1x
vqR8DmasLg7aK3paEGU54d6WrRyE62bmRTAMmKW7Kx95A0Sb1nQlj7mo/jSTWpkXjRqeaQ/VkUqO
0vIkMHezHEIDfYU6QA4wihTICw/rK2fTlp+4cC0+N3W1aaUstE0+4UIu6iBjaERweks6CB5mRg//
rli42jLGdGd5l6mSiC2Tb0dbtapDbINK3huRUyGPCwHm/3N1jLnpCrmT2xQbGO+Lq+gI4BDEggsB
GVhaTa40jpp/+vCrvQQLfK6XJa51a/d2lCPljUl1DI0jevGMyBwe/GN55sGpb9pvzCDKmMw0VI0F
HZemagzm2cDQb//sV5I3Faotl92uLTJHnH3O+/43ZvRLHHOCsVBIdTBB3DKvB5yPo3GIH/qH6VcR
WMVPJMlQyED8Syx1p3uSkzp6chRsHuXH31ixr89gDrYeMSBvUH/B+9Q8gywp5p3/0MQ4XDKZ4xMS
v4XFC4K36wsodmsqODoV8TOluDrgsRslvQhhYUY3vhFBcgoybtjpq+kxdtGE6lK0rRzCXQrwBQv8
lKVolXyfflPLVh/BGIVJ15M8qmHAk6d6311pv5Zx9sadl7rKdMrs+rE78lKAPJnL47pauOhLnYaT
h6mj47kqQdhdiCdS8tA3lc9OmG/maLU4Rr1krKxRAiwuC3ynpqQ0E612dVTKsir0UlGz0gRIp6V/
LARitWCkT5T40IZeJh59AHTQTDS1noDPJTpMRAOvpL9r9cGMugjEmoWpg/JFAy5XIRWeKP/MQ9X0
J3ILnbZoKbsyWpfBeuwadMgteYYyz5pboRMpyQEGNEKGUZnoVLZVGoNn9a4lH3DiLJ0+it3PEgYz
yTzDOKqC6Ip6YZK+s2kbOv4EJmoRuO8SiI3lsxZfxQQwFiACb1OnCh818TQ0gyWQ0GzRwDUpsxU3
g9smlSX0E4jIFZP6ACKaAL0f3Y7VYI1x4UQADO/qq6yRTRICUNsPna5H+7guGLt2Kmy/ma4V5QmH
h850rzMG7CESuATjOJmXS7iaxrCjYewMkmzNdY6JsgDNAgB6TkJQp78M803r/2iF1s3a6yS6TZTG
NhrDk+Qf0VyazWSg7iyYdVU7faOBFbNGYXqanGSBJEwma8K8FYGJB35Mg9WhQ9BMihTNXalJaLtL
VHKXh40XKYEVlteqiGEgIcYoakXNUq2RaRb2QS79BL7AeQI9UtMdmzayBrQtqG1izxiBa1sAgRSP
oNjUFABh9z+K4YAO9n0f5Ucyv4GRFAUPkwy9I0v4wOym1dpdQd9kSm2l/LXQ2Ss+rnH4GlU/azpg
eCCySuMsRqDTJIOp6fC9o9YL8m4fFNqpJclh1jXTME71GDtxg/6QarTQver5kvEjLAB4VPbXUUpd
Y/b3XT0/KcJsGUluRSVegeKcxPleTjQnUkdnLnQgoyM5hWQVLQWv1ES7lGo3aeqbQHAzNFW14rGL
apMOzljiDQkxVHUd5E+6cE019B2H9VUn624RpTYpZDttCscYMFZcY2pjltDseW5wFcYJOGYYaibo
w27yfSjQfePH7tSnLimOMpIeM9zcsno3psnyRQUO6V0Nu5aGxBQ0r6xQWULZUC8waE4qtwpQVUX7
epPczoTcJcZVkBd2ZchmNRaD6WOYL6qo23cg2Ci9iAJlR7g2oOiG3AJKG/UM0MuLaFAzdhr47qhB
zMB4jCXNiwF9T7Ino8yPSumbYlh4ca2YcXAtyPifkpdWzuEYIzUX4TbM9WNL74TAIqLvVspbUF5L
yONVgISYKmswftKAOI3xFg/nErTy6nRPc+kggkIWCfEDWlWtAndrxvRIkxhWOl9XCpiFyH4OMyAq
30wQWYmHyXhVkvdEespHdV/nrtwVTgjo2EIwiQh4ohoAKnDUcx9+ZmOYvYorRTSQ0lAMj1O0kpX+
dV0ipAlqGBIZ3RsADKKxiqmU60QLl/lgoK9QG4xgViaB1XW2hxKlY931oxwR2IEMlSVqrz4WGhux
E/RoGc6nw8IPLKvnyg9cQoNDrzd2rL4H3WSDhBvXxgzG6iHFbY0C/yYzhrM+o+QuSmcpv1OF56ig
ZiEjnpxACNPKlkKfptRA9jMzAWK00+vaJk1uT7FkzROx9SyLcdnzHbTfrcPy3MmIEtq7ac52cmx4
HLdtM9RevQLM665qk4ZEGV4B/b6HZYS9MsVz5Bg30jN1sHV2gwmG5Dq7yXBifHTZTZ94JZ4JFfMy
jedAxGu39DaSfrCCBnESBjnycel1/KVpTtYjTZieQ/9VIRHPa90MVVfymfBQnUglqdN/Q7QlAyAd
Q3QZV/ZnC98zL0u4Pd+ykseEhFqZBkKnQl7ze5nbAOEVvPLZ09/S6xpc5/qVD/tVWBQjz6qb2MtY
0ptsuPJbAzxjLjjY9u4TnVIKs6KyzO7Eb6OWzp8pAhidXWoPg/Xe2fldjQprxwtNl7V9dzj+ksYG
jUML2LopQIQw4k5SXbHr/KEDjEctvQjqizxlnI7W7SjV+BLIRo3N1DVaiOUZZ/qOy+5FTvLYvfjX
itM/5r+4+fTNGHIlj3EXq2ieJCGBPPEgg8ckwLgDCiKIuixNcMkBSj177S9epKfw9pXxGP2myerR
x76miW+l9Gckw77PslMpkdUE1ZXaCmZkiGaPObAo6vZtr9wpOQDBk58x+LSb9D1Vhr2iCJ5etE6q
t+aEOWLAVOzGKNjPCVq10Y0ghTgpIOBj8sCLCLCrqsqRjWs5+EWk20zM8FoQN69KW5slBwDA5mVD
te0Wf50l4636RQZcmyWvMcmTlylnESgaiZI7l6VsZ7pXR8iYwx5QIgW6oKGjCbCtRcTneudpEoZQ
1TdDeO+Mt6gt4Xa9I2/IWeE2msVKNmML4zQTo6aF+oz0WtVVlLlScwBjWA4QybpDCXLAmJUmm0bE
E739CHxtLmMFlVAckm7JTBQFYmehtICb5o55bknCvYgpNkPqDklzf3mv5c3U3Gq9jC0EPEqRdzL2
OkXvcjuryMIPx6Chliz8FvEOGdDCHrOeowEa4vG+EnK7a8WDJChX+gj0+uGcZi8UTmFePPbzM4GS
NkCRCnVMbBSBHaqlNXa85Cbvo5etXIVnOS6VoIz4aF33FPkmV9H8Fu9zeFaXd2c77P7aHXZYOG5F
vW40BMCqh/lVzap++rb4oqOtzET29AzguNTjopFzbhnb1TemoSImI26ZEuO2Dz+UHkCVOo99jHfy
LHMWTZVASnHPTkkKFtzix4iONW14SMLnSXoplM4kGKgSOslRQnRv6o8KwsgE4WCl9G4vhi6QvM1Z
wAx+YFbBXUdjBBzL/O8yy+tkanVOfMnlnAfHyn5ma1YHXxpKLZYDvjk+zS5xAQxizcRrn3UnNUcH
fRbn/CexMlvTTeHhsmzeqTC2T1HkOgxmqIIyuhRIVOW5541mcCzAp9+yWl2UNm2gLE9l7wKGxEu8
GvS8/KYg3koYEzc3cz5O5WLictERqFtPhaOqnEQr54qyE4AZbbQqzfAeqhm1aHo90Kc+/xiL0v43
x0JlIBkBrQbdE3+aghANvUImBOi69a9z5S0u5p1PlfNlIdsH8yWEMZLgZq/8uALEUaO8+GXnjh2i
6wHwHsiu5Oj1VCLk4PSaY30Wjfruqn1JZazcHAvCVGUCCLKR2KHdowJpl9e1rQl/SWARTlO9Lmcl
gIQ0+Wmogyn7B1/ltV//jQf4JYXxAHOR5hoB4SfqFP8p8GEiHlGNBtjb8hAfeGWK7XkgpEr/qxIs
kGmjlyEGFEI0oPtnbQZqfNiCszfwaA9wkvJ3kCSWjxcjrd6D5FVCyHh5U//m0fiSz7iCoTRkchVD
fn4anIFa9T15WyqayI3VJsH8h9WqJh9kWL6sLgZjoCI/TttcxDY3zucoKlDzqDMulQ03sHnWkHMj
2Am/ZlCrvBmXfLQ4IsdhOOX4MXWVXQrwIpC10kGSLCB/dnlrefrKWK4IJDQkl3DZ++osDDclHJCA
8Mrtm82ZK/VhLEoh90FXDDi+2Bgsic5mh/6rdv5VAbmgAjp/jCGseCpdIeONMC2/fOHCG4yZaYkS
DsqM6ygiBxn1tyq6XbPkLcP1L0PenMamMCqDyQqaamDj/jScnZFGgg9k3NMMjJEguFbDwMkoAEkQ
PSQGD6FyU19W0piTMwjAvqce0sJWBjxUcpUaLwlgIorkros1R0O2UANO1WV12TSgK6HMSVJVqtDX
FmMcqgZNRXeu1cC6LGFTIVcSmBNT9FCcqwjLAqrXRJA+zK8aymVfXAzkN71YSWEeAqMdRKGeoJGq
F+xEAFnAmEAJeyc8irs85lyy7V3TJMztIiEB8khGMXwwjUojXu6yP8jSPaw351i2HwT6JWH5gpWf
MxLad0OBmppyvVRFU7vwgvMMKpyFXA1uNocyhbcgRtPTgGaTkENcq4DlS2ktdXi6rAbcFTHqrTRF
nMQlzGHeVuYgZoAdA40HuU7oPVF3FClKtHxbNP/Is+agF+DQHAeH8w2LjO9a8rWrjLYrUUPTQcU3
yLqFud4Q/Mi/lpb5pdisPCWY3weu3aFwMffITbpsa+iXbOYe1Joq+D7Gij8rwSDD2al74gH02RR3
ze7yOnmnyV6GLEjJBMoxUIhLJkF/xZTwIvHtuueXgrJhH52iIex8yEhPPfigLNSA7lX00SxQxTm4
+VAFKnfopnGQ+wCQt3+M+DAP26blry1lo0A97bREk5fj9IA2JrmSrbwBMSgb0NtdP6kuiMbyQ+Jy
k6Oc/WXDwjkLpjIXcP2J2O7V4bbuDorwXiPwa4bILP13mAeAyn342o++vZYBZ1eioCVVsLBlbcpz
c1PpshMPOvLn9U6uz0KWATXsvpx6jh35JOK5oPFsNNjRWsniCls0I28hoAIn1x/CiJG7hli1T0y1
1sxOL61CjyyhKtyE9LtZAlNR3duFAS7JNrlv/dysg9IJhmA3NKJLkProJ9EaJ9RV5tMMyuAsaD3Z
eFVPy2/WhhuDAykf7rPiOakEK5mCI0ElENtmqtOhpC0KXe8yco5tEwHEWruRusBSpNSM6tyLkU7J
0tid87chuhtn4CJKgNes75RWNrsKvMHpbBYt2lKoeN3Mv1sE2WWQWBNgtS7fo+0X+Uu/GCOMhtUY
qVJsnurV+9w19oqHctSOC5LE02PG+g5hIyv9ok/jj9Euaqt7FK60fXpMelN6Gq9Qw0Wh96bgWIm/
sciUqIqhg3PWYIKOviu0QejgS5XoTcHg2i47GC/vyV52ox//AJRl69ZQUVPB/SxRCV2Tfz5pg1QZ
Ybckiio4321vLZjV4+0C6ZO8oOPtlt+isBnmrEUyNjfIQPHYS5/NGalwXjrHwVRP7npLRHtE5/C5
gjf3dC2RMb1jNEZJ3EMisCXt6g7v9iNQWq99zNS0j+mZV6rYzANjM3VMRagAH2dNoNapRp72n/1F
gxMFJjkmXuf2r/XP3OI9YVuv51rWEl2tfBI58VW1LCCL9vdD8aYGhROgv0eknGvHk8N4Vz5AWUg8
LalLUbJluTPL5kbRdMcYeWPrPEnMBVeDeFKHEBePAh5FzzTMSZamT5Bb5g1rfCamWEP8Ge8C/tlQ
VBZ+NA0KNc9EFNRaXd+nwouELEyrVYewep6DzgxV39QVda9WOmrhMMol+g5MtapNX3/ygxPpUZxR
VEsRlV0hlFdiNln1iAb34ZUORykT91AEzuOxoVzoB1fA1i4aGLkxNMYujW1SKjSLe/Q2+V52CF2l
ueqt0VmwGdKIUwX7fhYQpum4PATo+fTzZq20q29AjwPqtf4kNIDf6e5Fn6J/BSRYH5eN+ncz9Kcc
5sz1Mm6DWIAcMt3PPQaJMm42Z1OEIYFbUcVg4X86mlZLEWqgr0bT3J/s0RVTs3THXY8utBm+kSmC
8PCDR2O53Lw/lQtrWglc9nYlUPZB3NDnYw+rQ6/rfWMh/Pm18J6Wd+2Z511u2Lg/pTGGXE8CAPtQ
SJv8/gAOI1PVT0VXulVRuJmSHhrpbUh9C/OppjgM5mwA2bec7cvHuNE2/udXMLY9CgNj1Ct8xQJp
UwfpJyWHclfZsismd6DkwWxfZHcf/2CqcHu7iWhoKjE0ncWhMEgih3KC811IudBwh8b/EqSWi8TE
/pfb/SWNUVi0eJKpEab+JHpwspepFtTiH2onvvMBFmn/g07K5QC/q9OXRObez3mip22E9bV2i0SO
17vqhHHoHMwxBrjc9p0rWQTxG560//dqGVXuiiSLhuJzb9FJeRVay7QXdSq72KsnYc+DUPzuegHf
y1AxUAiqUvqNYSlA9iNAfN+diPLUCHcC8mbF3WVN3TJsErwrjaATV//GhjPHQRdlBulOk/ggV0ep
ARxM/oHm939zI9aCGEXpMj9M2hKCBksNrcnRrE6/obq51PbR4xw9hPCb7cwAt9EJLULcucDl91m1
Wctn1CboB5BnqpCfn3IM+E5gIQVXHUYRi331MJ5zYJdc3tmNNPJyel9byyhLYXSK1EaQuIyOZK+h
6DYW2gL8ffHeyaaWuZkrDFb4yBG7rTRfYhkDaIxZMRa1togte9BlfQqNbTC9LavNrxQHyLv/hClk
a4dliWhEUcElAW36084nA8HAYBUMp/bHDO/AyW5DN0c7jmEmH+i1vuePaWzE+WAmQYiKPhdCDcDu
/CnSmIehloV0OOmJC7d9X/3+7D7aFcUJqkUtBPhW6kzH8XX4QP6Gj3a96YWsvuBbO05c613VAUo3
3Ue74XFp1x+x4uZG3BW8h/R7kgarBauainAIf9hZNbnIyxn9lgMe0rkwZQcYrlZ/qE7SmZ++2NIi
NIxTw9CBZ6SI7GFGvuQPST+cSnISsh2Nzk22v6ypW/oCsjERoYEIJ46N8EI0taJbQupPueJEdWYF
Xc+5glsSVLiG8HKwBsI+hVUlAGMQ9T5QKdy06f2oPl9ewbIJrE1RVVmV9cV2ip9u9cqzMfqyqqSo
704VKvAhjeyMqihNjXaTzXbPha5fQovv4vCoK7oEfCmWuWwyYo0OQ9Xh5Qs0wGmZ1UGCPbERMQK2
2ZNRmOLV4r4nGSQRYPySLmnKog6MGrRaanSyEnaYRwl2/6loN/8E5mLzpDAQIisqqsAiOxRSGXk9
xcHYncbr0YX3e0oO/Zv4Mnuiqzh1Aj+CNyGweXYricsXrc6ujKSoEfIZD5/amwTTLiWyXz29b/Gs
pwovWNk8upU05vWZq1itFXHqTkjG4+4OV4A5v++fpZ+SAdyQzI1RFOAEqpvvD9Al/tpT5v0pUwR1
RMYK5/fBkez+uhkxs4cOX2wqyHU1MLRKPHTkjXEbKAwI5FHNX6J+duIkioT/PvP1j/hBtrrbObEk
JI5KxSwO/RHt8HahWoIOG+nDPzQkSz5G7wKXNnUju/Lnhyxu8up8MU+hyHqK1zc+aYfSzc6RpXj0
85IE/CHFLad7vWwmKyDrldxlIqT5PxfXpjrTO9hm+Bajh7Z9jlnbYLD/c22M7upjLCRRAmkGKLL3
Ehgxpytpl3mNG4FNXuvQ24QZAJt+5Ei0cPVqiV0YMwR7oAAoTSQgBGNLx1KALmNS6NOpTmVn4VIB
62y5z2XMZhK0XJsFqPIk5ZVW0a5RQlfGYFHVashgzL+0cr6Wsxr8JsM+1IdTzmUL3Xi3JF0WkRYF
/A+lbMqpyUYjmNsJHyf9ngTREoPJ6UQOXcuG7fhDCKNb8hiKSq3N02luZUeNBW+SfpJ6empz3GZw
Qlx+ZbZUGcxrwBTUUUMk354Z2hSz2MTKdFJBBNEX+VkaxqORlcdgyFHTSM04BcAS4IEqilbndGzO
ev56+Rs2zhyiJVCbUUnVNZZSqiaNP+m1NJxEGfNISXRUlNxMU9CQtmcKhoiw4xUHtla9FsmySgkk
VnxRkocTDcHt1nStHYa6XYi1A7ZEy8jkXzkmHgL01qmR7LUYnzMKXo59Q5sU0CdQRQaVArLQjH85
olYVNaIwnTTaOTNaI4XkXgwCzn3eiMGQ5Vbw88hjEYnV2V4Ft7Qe1/XJiFRbF3oQnu9UuUb/KA+D
YlMSVfSlLoyJQNZhEQejj+O6rU/dNIOtQnfA+GDqUmkO3DndxQYxVgLsE1+i2NdnbiaxT7Ao9Tb+
UE4LPlq7W3BYgGsU72LQkVfPl3X0c59YkaA7wzwu0eEfsTA8aePTOO6H+tS0bz1IsfUc8OLE+OE3
b5nwBFojJ+6K1lwAuxvBvyEi0gVQIX0OnBgjmaVROYkBoBO/w1x/j1ZswQMvHsd2bCWoABSEmWKJ
qETRWJcqjSTFr9IJX+ksgWjn+XvJkw4LXkxk8/FiNjCYAEwkAW5EJ+gUQQLzz4dQNcbaGMt8kYeR
733pahbGaYCwvAAItFYNb6A2D3liNrx4ZeP2QDL+U1QK55GNV1BUn4JULOtPYH88+phRAC5dYY3L
fB2IMgFdigZ/N2u4xQB5S/vWopkXUsKge2hMWHTc1KdomB2d9neir+3QNGGVsWAawnyTlqE5lJh8
jc9JiFboOnITHTgGpTjs1Lxw0BliGR2mw4KnEKhLnXYXNO05EpIPPcicy8q70be+7NTXZjHHlOnh
GMllVZ9GBaAgILxJSvVtnOtDpI9uY4BtRxFQL19mI5EyuSx8w8tfwhgUaJYGLMJG7pQSoe/HDncV
pcQFzm5wBY9fStx4RP4QwyRFu6yJo1rq69MwT56AIcJ5PszKnZEAq6rQfkaYbLy8rg0II+zoamGM
/RYJMM2CFhLr4BO/LrdjF34ZcNW6zzBdc1uP3oycYgFP7CdQ5sr3bEOdhkGA/cSIbIemTKfEtSss
AQRjNgDlanN+LdDTxwtpOPvL+t59lPpREEGsTMSbXlJdYynq9z1ybIighvZxNjhXnKM4KuMI+Zpe
+12H96QBb54Qd1ep0J7rIbHrRH2bQt/q1WPLxezZlgrAngWrV6HfMFnUuUnLABZUo5Mt5vfZ3GDY
NrCy6qEMbjPUqKqa01S4KVKB70UVRVvKxH8aUWBKK7pPsbWC8lbV7YMRBT/rOLDmCCRyuXyj5sLb
hCf7sv5uWrGVVGZ7h0psFVSE6lPQoSWoCBx1frssYcvLUtWVCCZwQc0rEMoZIoY6soKMHLQ5fgu0
ilqGBvI/jBe4AMd6okNpTxEG7XJlP/m+zfmKjczWH1/BmOuY6jHYaWGqyxxsYURo91lwmwjkUQ/V
Rwx+t8aVUWvOFDVenmgJx0xs3hukiJC5FJF8YLOIojqVyawbML2C78RB/dAhiok0jMnruT1E6rkv
HzkL3nLE4PP9r0g2bUjbQAPAj1Cf8kH2mlzd1X58J8++1Ra/FUwmKZjyDbOPJCs9cRhNCma0EVRh
gY6HGpme/ve/+R5VonCoDUR2bBd+XOUJdBzfg0Z4jLzTawz65XZqV6CKER41agYfBDP+GF7lDd5t
6vhKMvMojL4SFUoWoFVrGVv6CCkPk2YrRaviXf1rbcwjgEQPrTQBaxPjaR/Jsj0310J2W2m+GyS/
u5A6mfEUic1rh0F+zr4uN/SbS0ooyp8SkRGNMvkzYdILfdZ9+CF79ff4IR31wIwAKQ7EEc0N8ALy
Wt+2356VRGY/NbmeagCNLG/PDA/TX4aerEQ1exMd+/XeMId97DQiN9206ewh7UMUhN7LX39ayCAQ
1L6tZ2gQvccYeg2g6anccbaTJ4SxEz5onAOfwvJ3qG0CwzrKzNQFnREGfQGFOTqgisO7ys14LN/+
7RRXa2N8Mz0APkAZYW2jW72Kr6nr24tItMnHJqCe+SmWzUuxEsgET0IUNLKvQWDj+J782l5HTmaF
z0vdWFjq9DngQziqyhPJaGqD4XpDqiCynK+MOACU9vxvXjNEuPA+VEPW2GAaI6dFDIzTGpgQlVmD
oVIm/+cxH7h7XxJYpho5VeVUmyAhjXOQGY725E92F0xvBSioUwFYD7mxD1QaOpf1clMtV3IZ76BP
SDWFMgLPqLgfdMlUM4xmc92ebSlgY1tqXghymROawjSV5xnKP4+6jdoMKCX3QIvi6MG2AQFG5f+K
YQxIi8jVx3sIL/JWuo80c3KUE4JUG2xJqS1Z8c740XrcLsNNQ7mSyhhpoS2UsdchVb/HNu4qTwBk
eP665Ij5uf+/WSOq6qirL5lq5kJHRZRVmD+tT+HC32USAJsmoykLsJIBBnXNBfC59nQArduXNWWr
YgkV/ZLM3OxgDmS1anXc7MlqAMwOXkSYMdxuYF2/RMRGz88SKAQnNFkhYz0fAMjEuYfbevT1CYwe
Bf1YD1kCd0cvX1L1WozudPp0eZlbtYc/lskokd6O8OgIZACc58dsA1rsFo0Sr+BVfgAnLLqMwHB9
WSRvVYwCpTJR5iyHxB6IM+OuiB4rjWNetlM3X4fHYhqHLa0zUkDG/I4O4pvpjMSnLYJjwO6fyGN4
mF8ur4m3jSyjQl+BOVrGYCIGSgvNBDhag0ZkC6kpq6jOYAVpzNjxHWXwOHKX4/n24K0WutzWVQAr
z3mVVg0WOkom2mxkWyQAcRadGU2qPRrnOxv9f2lykF3jGDr/0hj8paFs4giYsqDYVCB+sNAT/oko
CoZSMM+D0NcLOYvdfPhWa13+fbXWLlHKUQzhMOUBAI5Tw+kRTnL2czO+Wclg7E2STJkEANXFva7d
FgyXM0ongNY3tTw6lv/D2Zc1x6ojW/+VjvN86cskEDdu9wNzVbnKw/a4XwhvD4CYBwHi138L7759
bOww5+uXE7FPuSoRklKpzJVrFT/qyfT0rvHrCWj8Ova/N7+xNbSVz6mKnIJIx8KyReO7lIPM2Swc
vZ82To7lZ75bNCu/AolSnhsMZtLZ2jHA9DMwaWgZyLbGLf4Affmt72yt/Ive6SICpAmHVKH5GnB8
uVa4PNIcDXsilhsvMU2nEo8KzfalAU2QRy5nYdrv557bSla57ai6TdrteTHZk/5Q8UuQ+ARqdMbN
MYyWD8EANsdTYEySC9klO8pTpwEr1VAec4hF12JyeJGEcUVCPjxLgjpydbKaK5kY57LaItcJ1e+p
OOPjsCjZt0P4/aRuLduVv6vnVDGiCq4h6xJbIz/1qN04qzacwDqLNUqMlBNajM90tmdNmLDc05Hm
mdFRybTCq6tp9/2QtvzrOssiChBNgRMVNzUwgKFknbszCHs0W/jV9SKqAtTSpq/Z2BzrFJYGXlvL
FNj+UiicGMUk6GmGsQe1H6CllEcD4IqQbqr+bMyern10OgOTlFplsGrSxNEIO28pv//+bX5dDvnT
6egrx1bP6mSMOt5mvhtnOFG9cubCgeK08aYOoz93QKM2PrTbE3sCMqwIZVQg/iPA8ftYYN2oqs8J
L9IlFqhaGyR7cgiGaC9iHm2h6oQgp3c0dFa74IH7/gVszezK7SmzPAyaCh/B8z3R0fQPljkl20oe
bc3kyusNo+AMtGUtpBVaOzZvuOZ9P4yvU3Tv5nHl6ywqARklYGHphJlcwyl/1AeQT3s6iEq37rpb
w1m5FQLComFWsOmb4ge3LNR4863DcOOcWBd257YnRTVjXapHINA9cWK+8RCNXuJHPnfj5xEnvhfX
7hbx7FbsTdbXtERdsjF4kWy3EKJzlCRlemhAAjvYo9/sxuSQeynUpvfDUfpPhCJwO6UaNLUR2XyG
2rYkQxKBwrweaH4KmdvGq4KFoyw/Gb4wgiSzt4b89UUHvRG4besQQlpLIaVk6GMlIkskNXr1tRkW
L+WvwclPmhO2YEwMNkPWL3fdO4ur0FGgWj50JixGtUN6p9zpHijJud+M9nCnu7MjuwZIN6B6v7FP
vlxW7wyvXGrLERJUKgwPdezQ9pF3tb1QlaZbQfmXwdw7Qyu/CsodjXSDjv14tsSmkOpzn0iA0PS4
2cu5vKxPYc47U8vLfhebIlkNyoT4bfoUH43WSFh6CQmIeiNNT70NxTOB4m10aAN0RquyE2k7uT8o
Fchcfflqww9tjXvlT1O9nYGnfHuYwZ3P0MyFnm++Ky+3E2BfhnfIxAPCA2kGZE4/jpsZOVo4Srju
Qf8VNWHZUy+nsmdkP3IQrm6Ma1kYn17yn8bWt7qu7ySqcxiLjrKzENwpsq0/LFCF2QNlrAjnrfrg
l072ncWVI1Ilg8skg5PtPMWPDHvhN3lYBI+76+Yhda3R3qbd/jq4emd0tTGtGGipHixgkGVTuvs4
JGe5CxqX61p9mL3xPPG2Vu+XnuCdwdWG7IG/0yqGUc7IWZrIbYDTziGEBBvzt2VntR9nHk9F0mL+
WpddR4EJptgRMMfxgXKEcLKb3oPntDL3W6HjV3Yhf6IrBnKOxieR9FRuhjGZR8QXPDpTUNrNoBLQ
cuXyPxjfezurfWdMBaNpCjuLEjHT7NIFcWACGJab3I4uKDi4nRO32U7pfwkdeW95FdvE8qwXCYNl
9ViezW7/nLuabPfU/q2Lml6zws4e6j3WTmxrW7eBrfe7intaQlknGQPQgkUgnAadXLeZF0GRdUAs
ew8yBPT6ITm4laL7cqO8H/XK+WToIhfoKcBGOY6eeCyR48GrPtH7hd1iu2r/lTMguPwT4PoBsVsX
TpgE4ofSnLBNDAXqXgvt9ybt2pc2DEIsdGEq1FjnOw3O+qKp4LpVdGlJtnUgkBaQnMin5yw07uIf
Wy9xy+Bqzc4TUZAqwxmp6SBx5qNNyrvvt8VXx70BUZY3+hv1E8uJJuetnJSiO5Pqa7Sg2arW2Aa9
gqDeVrz61Tp8b2nlXxSDgluXwdLAT1J2LZejN0TThVH/GiKwUIknCUQC1k+leOlEf0I71RGVMMDc
vO8H/IbCWZ9T759jec53wcBMxWwm1rx0ON8p6mOJe1yGe9sMYsOIvU5GYScWGo1U1Yv1WxmUsH0T
gfe+OJno7YybBoX7QK4ypwbWi7QHWiXuWAR59qCIDK26uRtBIcCYZhuXfm8S1+mkutGg2jFotYt5
R8GSbho3IGu3R3Bpfj+4Lzfd+8GtFozZECnrerzkYnSjyx5SO8wd0DxUloGMiPwvhOPLeffd61w5
twIMne1cyOBPuJRfTb8JCgC2TdzGscu3+2m+vMW9H+DKm5V5ZE5zDXO9n1zHh3SPFJwNZvnYaf/C
6L5es8Dfgz1BttQ1XtdCLFxY6oS1UuGSM+2yHlUp6+fGpH0VERrqv62sb3KA/Om0l2EF3DTu7NY+
+9GG2p6G2flm6+XGiNaXt7JuSaMutvQA2n5P/GY6SGCYrs4W1qHhODV27G8eQV+Fhu8HuIqZYo7s
exYvW99PnnWHhMw1HsyfFi7f6KZNbGXrbrE1ylXMNC90pdXi1dQiUHz1tvSrePdb4Qb0736LSA24
65st8oS3A+DzZvhzJlc+jvWGYsUp3q5So/ZVnBnlOeiwgkrndldc8UZ2K8sdjPMYuOGUttDm3pX5
0kF9lqlNQEtQ+NRm7Kf9Q6MRt5Ch6tBXhzKTdzVNd1li7N+W3n8/Tf8Tv1QXvx+t++f/4t9PVS3a
NE761T//eUyf2qqrXvv/Xb727z/7+KV/ntcv5Y++fXnpj4/1+i8/fBG//y/77mP/+OEfXgkOb3HJ
X1px9QL62/7NCJ50+cu/+uHfXt5+5VrUL//446niZb/8WpxW5R//+mj3/I8/CMKN/37/8//67PRY
4GtOIur2Zf33L49d/48/NP3vCzQNVyYVhyJCUvjQ8eXtE/XvqgEI7sJQTghFxfOPv5VV2yf4Evm7
ieY7wM8V9MUDJoyPuoq/faT/nRiqLtOlpo4UAhbN/z3Xhwn6c8L+Bjmkiyot++4ff6xgOKaKHATA
2RqoAAyiwuJqaQuIBeYShNucBdNQgjIshYcHvwo7iBAg23dv5V/W31v7uI/+ZQxthRRhlYLgfPn8
3VlZmYYY+2lQnZhcFhHkfapApMrGobVlZHVmiVFS4kQQ1YE4Bo7h6aICVE1Ppw36s6/NaJgK3SJo
/Fm9OLCadFxtYUbJgWdHgRhAOafp1Y3RfDlBQElhhaDlATjxVdxrAFLQaHKlOXqQnXR00s9BtSNv
Me9mDvCrMalYhybaENBH9Ja7fjc/MhujckLrhfN/moEKn100RycA1syOcKdjkUnutlTC4sf+9HO/
18V7u2uH3mhsqqJOdaQcUT1fuK5vv195q4P+s4nVdIkIRMNTB4mK0QHd1G8oQ29Li9zxXznpV1QT
n+2tXHduojOaTm+vcnKnGfD+xplsuXSGetcEhgtqD09oKLhfpe4WlGBzsKt9ZqpqYqHxW3UGX/PH
peSHa8WSOiGOkJxys/Vta/5WW05OxpLQxZ6k3RLQPwybMq2rssnn97mKCzujhsYlNIowf6MnX8Yn
8LedOpRMimBGyKHb4r7zO7e4Vs9qRG7bSmEfo6rfD6ABCmMBNAhoyjr5JbepCdFTpjpQi1WgscLb
H6Kv2L5QmAWmltiI99WstHZN6Etsad44Q1C611IISUmm4VS59WR1GgsigpJKHOEAFZZ+SLKCOsSI
p+fOjA2vUhl7gKIOdYxWQrKwK+VQEkS4XV/IjpQYgMMYmXWtDNEc1IVuwZOmnUMls9jLknkfcTA6
Kej041TEfi7jnlDzBos8BbDFyCi7yKcUepD4+0C38sSZ9CZ3y4yDEp/ImmNM6Q4Q9Xw3jWBa7Cuj
faBjmvrzXKBorBW5g3arJkiFlhzAcSyFsd7S28g0fmldEUwx2KSQ7p3tUmtqe9ayHWeYpTwnl3kL
RapM463dRU21F3k8B02jQUYPBNBOlegxLkUqcpblkJ6ZubKDyg66Y+vBVdLGM5i8T6MOJ1SWPpnI
uzjDAJ5YuUs8S1CwZaHV+2TK2mPCpV3eWr4SSWFpLCjp9GKmhpMyyW8tJWhGKXfkqPjRFbnik6J2
5gE6NbFxJ+IeYkRj4ca6PD4C0BUdor71uqHbDbQx7ZxGtzPR3WxWD4kYTsSKNO+/QNDI1ZpbitM0
3TMT/StpCnT9oc7eDc3uv0Zg7sAWFatOm5eeKKdQigeo/oK/GL05Z6nGUrfrKqelyU0369RJSXxW
a4plm0yATk8rniWdnP9XW5sjmuwkxck70BUaTEPdleqPjQHMalmBUKcfeLFxXK/qFL/X/KKuiiPb
pApkVD6e138+/KyaoAEvnunyUAqZLJvhOdGbItlwNq+GUnvJMhQVY+qXwUUYpZhF2GDUG558cSar
wwKgZ4qYBfy6KhSbPz5UNijFMFolcaKfysXo5MRLQx3qH97SO5Xn++hJA1X99l1x1UT99jbeG16j
w5uuZH2OoMZBI9pRFXbv0wC1SxvNDXt2brjwQGeyi/z0fvKWpBQP283awwp79PkhVlPSEC2O6gaj
53uIZ6VXy7my0FsMe/HUIC5QN5lBvwgKPgx7dTirca41lVITVOBfRQUdLcjd9yJ3v5/WLSur81mv
ITpiRRnB+r5X0MA8QKtpC4i6sXLe3u278IYpkSVXLSawhCepzSuWnLMxhbDL1fdjWWVoP0/Saony
sVVyFB1x2iLUOKmvIBkNgXPZY9MH9CkJp1ey/51h2MrufxUuvp+tNcdqAaH2oYhguvPIvY5SZn6Y
gE/m59thxhvO7dNOVJG5NMDisbQyftyJaa6wqq9gK0eTM1oQCECi+QWK1GF2u5RyF0Hg/jUN6ten
heEg24HI/NCixVBFklh2C792tI0izvJmv3ukVT4nzqYeGBwLmo7dFBRCCbvJCAw0w9MBd15qN5yH
lVKE30/4F/HPEi3/+0Ws5htd54BuRrBqmjd9f5QhA/n/a8DCTU0HaYQJQiiw+Hx80whIkuVGiOgH
8N/xGap03//+KtG3rNiliR3TiKYI3DfXGJ/KmGuak0l3kCItvIVUZCEwSRpHQwvs0g66lYr+YqHC
Ii6xdGmuxgJaDUlnZJ4U6Co5Ujj7S6IPsbFusxNQjeEmT/oXbtPC7QmLlBoW8vnrk0w1o6jv5UFf
wn8Aipbxabb+A1zfIfTs/NJDseQ/mDM0PINHZ6nwG+sOX1Jwa4oVmIQIFRM3RbvR5fd50WFIqqqi
xGWgZ2kt8N6KBpTNCdcds7u0zOsciZ+NRSF/2kyWBiJHkL0a4H6BguLHVZcSNjQjBXxPD4SHcQTt
YfQNH2x9G/vniwsLLCEVIgOCYekINT5ayvUCd6UE9Np8X5+Z/hLRx2cAljoM0NKtidm0tnISVR7J
fVTDmn654NnEsQgySFnY3U4/xG7xa+M1Lg//0Sd9HNwn7zAqcywpmiMC/fI3Vig/z47G83ylCOwy
8Ih7iJRQkdlKIH6xREBK9JZAWijn1/d5MieIbmXcy9TkOEa3Cnv5fmgr7M6b20BfGugn4HzgQtbb
CheKvKynWXXA4u3pjdO6NFC9ObQc9grt1JMWmEEUqkuNzod4UFp7Gw/w1bs1wfSEdPDSA7pu21d5
yzRJg2PskesuYrvdCUd2iI/bSwSpSVu7g1yHU+z6E9Lf/nLmIu1UB2SX+jUQEltL64sYEeQK755n
tbSKqKppm79d+0evuRq97FEHt/nQ2wokMQFJz+86tGu0thouIWJ7E3nog9lYcZ8PQTRP4KiwwIiK
2V3vplEs18NGwV1hR/yFHoqAg1re5qBex1NgpSUaXA8F1RvuCOuX3w4a0D0aAC4cwXDrLkf+QhpY
3qJlYyFc63aksVW33iTxWw9wbXj1llnatQnvUW8f/N+d8b9JtjeDqeUMer9z13ZWO5eTLqnROSXj
1Ch3EFwqEE+ZS4sZNMtB67WNsFlv2MWgjqozditaCNT1MTx3aq1EGW6TQ2k+ocsYKOgYmsjfb5qv
3t57I+pHZ6tYkaLHlrksj4W/GxLKu4WifJNoYvmd9dvTUdZGjhRH7yfSH8OsaKMmk+KI/YLIyixg
CS20Cxi+iSzFNtvTV7MFhACS2Fj5Bt7jx3GhMU+aOBsVzNbg1tfV1dLCkx07V/aNwd7ujnrj7F8P
8L3BVdqrgIpghChGdejNhLtg7UOTGHmYRWLWLcMlugBhvmPtErt9RBfBsTuoG0nor3YgwWBB0CYv
/EqrjfBn9kFGjblfsg4G0g+D3rzWSEd8v2zWrnZZmwaonQl6PJZ898rWnxkIoojCadPWsNsl+1A0
6mPDROZmS2bie5ufjmoYXfq/QSWtKUtssIoSeTnktSblMq4zC4MX85ELW5R7l5YT6ZpvFryXNbKa
0g/2lg367oo4iLhMOAMiiv6cXNkrGVRhluy3QgBa6nbg/3Bjf1tk6o0c4aNdS1kywpqGog5S4atx
yoOZ1DxKIYTJlLuGWRdzT694b961qezPXPOZVBhul3c3gyTL5wMz+0tCJPkwsTRo5xkZOnVwUk2W
zuNK9E7GxodMRA9crmtnbDI/BTe6LED11vZ3CsTE+9i6richFlFyzVVjyLlHs4VSO9J9gaFCIl5r
4OUKZXqA/Kp0sJLmSsl6T5KqZ8g473pDhoC63p16hNZ+zJPJa80KgttlslejagjzQlHPY4j4OHUB
lGmTmfOdaGfDK1FZdJu4u1Gq+qWdoeaQcI2A+yM7DV0VeQMxWwDQpQw0B0Z9b/VQd2Uq4BXWzWAU
HHXz1jpWY1shZQlwvNqd0NY6ghIGvDFFUd+l2DDBXEKU2yrQ4WHm0DmlYW7Vmm3mCAqqRWBTGFEe
tLKFe3EWN/4om9NdWcnWCboXkZ3PSYhWFb+LyuvZxAU2b8AEGFvPuTIzT4I0/AyuPRs8SsJOS10P
uzS5rASk6/Jcq4+qGl9HmgiUHmoXkETmdlwDdPv91vi8UgHCxH5c6k8L/fkqEcSyTinxHzAGdr/U
OLGt7hcfX7+3oXz2Lx+NrI6KJCdRwisY0ZfWD3QMQqvLgbAG0tlOktvQ9XCIjpMw8prNrfjZnX+0
vdoSKu9ZWfWwjVwT1O49HQAQZFCglm4GqqvXf6EO9dnFfTS52v2msAwazfXsSFKyS5PiXpUriMS/
Dn3/FDfq7vu3u2VtdV6Bc2dEvIgBDubOqK80LHud3lIr6MWmeN7ns/jjyFZHFTj5GrzPZSKBck+U
N6+GtivAaqabFGrk7vdD+xxifDS3DP2dG51lvcvNxZy8h5zoPg16XLS3I9AtM6sjSYbQC62WPRAr
6bmUD0GHAkzXoOognDy5BOUCROrvvx/ap8QFQPvYeEjEyLopoxK0GlvbEiUyKywS4C1gOVTC8i76
MXnKrRxuvccvzr+PxlYjpACBqb2Asd4lFsqWC8kBSPpRw/hrZcuv18mfg1ve+LuJA7BUKmMKewzE
yZSAmMlwDRuhYqhLyJNs9bUoCAY/nbgfRmgsSYh3FiVDgWCeYLOTpcnPTogH1lPd7YDFhqRPqaAb
w2gCKDDOkLdAT52U6lcUtD6gj2K22sDnq6IzvBxguUzRA1OOAr3N9mOUXWZTGZSqrNi063Ov6PJq
x9M2Oy/LcboEZS/1SJfPqGOBGyAGYsvVkzasqewSZtwxqTxIU6Ofz7kl7Kbqpisryw7j3FYOGXTm
QXE8KKoGP5LwUCE1cP8z+1kb81VHDN+AJp6eGF7PBwf1e7hnio4uoULGdzCs/ZCAf0/nO81E8cvS
s6uCaKAXi4+iGfysJwfQMP+sZM5CjYMWtidhx9Kzesy9geluHaNXpCsghZRPuqtFE0hFaTHYSRs3
F/WM86bp0yQcZGHuCE+yk8JQOIzxsLtS0715KIwzlS68eqNahmSskmCMJMVNulEOeQP5WmuSxEUK
8p0jSle/hJ6denTkem1DhC9J0OtOBhkKg/J4Uarp4M1iHPcR6SWv1FPZ6+dEgDKnM229NHbSbPm5
MVyQKlo0S2gd6l0G9BGzaFCCouGiz0zZRwuYCGmXenwp7ElRkToVan1sKfqZqP6pqAK2JdDFyLW5
kqzusqVQWCwlw3opHkZq0TtCNcBZzyFFT6e52rOl3JgthUdZEKReUItEBXdXLMXJFFNvj0vBcpbL
gI/Wr1GC962WoiaPS2mfalEXqEvJU+Jt5Mi0Sn2gOfsbPVX8cSmP8qVQSlAx7QfkkloJ3R0KGXIX
1E2Jw5YSa1VE3ijmM0PKnD6LT1k8GofCNLlTLVXZbKnPMpZRzGjrJEvd1kIBl/bRvVoah7m+Zo32
BKYt5ox9BGmKeC5tzi6GbjiQQpsDbakFs0kFsMBI0CVRouQ8alZkZ3NsogZcJk7eaK/oFn3lsnQR
Y6891ID7eHWqWzYdp7OxSauzeClCd0s5WrKqV2spUNOlVF2iZj12zXNb0Gu+VLKrClFVVPc+/MRL
uVS7S2N+5ZKWeyQi9TO6fSqnVGtPL+u9gK6bOY97SnpwlXePVJ5PzSTN+yKCcKrQfWvkP6dxEfVL
scHYocMy4ClQfFF+D658u1AKyJ8nvmQ8A2UIcsLUnUiFrw1e1I3+nE97kwinHDWvt+RDXHeemt63
9RTqSuQgme1VYM9CXdbvMhTJrGyXpbmH9PqRYulNeeG1PEKDZRfkQngFV8JKTjwclT9KbFiuyE4O
+YV8qPqgnSy3j+Ojpic7UGI9l4l0SAFu7PI2bEjrilIDXdHVrM7MNuO7trdsvTmXe4ASdbS0NU1l
WxPyJFPp1iJDxXaEdhCVIlvoID+aSj9JxKHH/6yN4rYmFECA1o906lYoh8l9eltK4hTF0E7j3Jnq
+aIbcABgDYpY8pNZ2HI2X6apsdMqw5fj67LG/9ajXWKpoc6emggohNE8oBAC1t8y8xi05hPgbOQO
fI8dPcxjofgmm309tUKF5Tu5adyB/6CJFYJN17dAMzUM3E5zjlX2UyZoq0DdR8fuQPuKTdXiMiuG
1gapE7OnQturpELqgnltB/qMX02v7Luuc6bxVZbuspE5JL1C9Bq04IebI2BUih9maroofjgDp6jJ
o3EhiyD81iHeA9dIwgMZYLFisDwmAVEOBaN2Bi0k2sRpd5P0LKiq0cG9KYyz+b4dkeKXIa5A7+cG
948W6Yf8Z1/H4QBRkiIy0O6KwA4gWXDwVTbPjDOjTwPBIjcZCLyqGVANLAAjxjCZy5Xa79GzClUa
pYe4ctoh5IWSSQTSqnZBXbI0ZNDCM9QLVb+gRh0YY/kLM+UmswTXkyH5Vz+oFZFtlcZhlowQAVRk
ZARBU2H9SJriCD5Eu6T4CfqCXx89ps0PLEWoLS3MVFqEK+80PShZcm72GqDYoKQNWZ1z3xgtAyj+
TvbUsqKHvtbTcCZ9HKIiAR4kaOz5oi+qncYt62zWhHmeoUToEDUCSQRSULtcNdKbuGa48RpKZXcq
GIB41PQugo7CzRLlVZuM3Em77sDryaU8u2B1iSedIWwrsjbzsphhPpVEutLYzK6NqhuvWdW15wM4
pk9FlVrAxiVJcS6PvG4xryVaEA2z8KMR1yfcKw07LiyoL44k4GrWeCYxe8eQ0h7dZf2PXDF+dVzc
6EpbO1bWhVDEPE1pG1+MTXM+9Pi6XDHDBTXFeRLznURKDR2/kZ+KIUgoOy40epwbYS2ZjVNL0Xlu
mo8iju6LiP/g6tIsAHJPRyXFrhrIgVgK+BJpGBX5axTnXtbJwMBdDDQyvJkUt5kR+3JvQUqDTNAr
ykOVA3hhmThEgMN09CbBjOnVqbbIruXaiDYy83lqEsuN0CgAJP8Qct68RqTsd4B5jraQhK/m+JY8
yrtOia8xpTLUCeML0QkPmlCg38sOZj0easYTxyAJwCFpomLNtifW4pRNynkIaqWAPuhMdrTtX9tR
CoxU2yM7FduJqvm5IjVOMy3dB5A+7Mdol9IyNAY11CQ1TAT4GWYWeVmWBdU07rKCQbaRZWeJBvhL
VB30uElhlT2nqgCJE7ewR+kPmSsPac9u49GyW72+lWfg2sEkfjulBjih45esofciNU6jIt+ok7av
cmg/DuyZcCOx55TDo2TzyxgZT4SI3G7nobZNrF7W4HOelR7aIbxa7WIQPKQXTG86u4x7j0axQNK5
2cdgX/WasiKu3tZg1VSKGQAp+VYytbOoEtweKqD98gT3nqG6bqQZDCmII6rpUtFiZVcLWtijOR0G
o/RI09/0cYTOxiawqBVmhX6pDHVlV7M5u1lf7jqqXka9+dTBIZRYYVOVXKGwc1QU7lhxdMRf/+ok
6yqp8tM4dr5ErSPqaneqxfZqV+2yiZ1ICWCqal1npKZORJXrVKG/uBhGe+T9fVNKiAGwYmyW5Hpo
mdHgQIvjtpYQNcVgflRihe1UCqjpTLqTlmNt1gTtkJ2S7qJEuMo8HHMdB+Wc3eRZ9jAKNRATDthC
tJBcBV6MFy+xRK/aBFuO1soTDu9ro8DsgvgQdJY1TZCyqI+KilyRQDOyVovyruNNvBOW+Dl14roe
tUAYxO0N4QupBtJJYl45MUQDrAQPmkAfSk6rW9DKulgITjVOrrUsxGmUXko6/yjA5uGmRXvSZvHE
1emYT8iv6JqobIDp9oVcPMvytLeM1EtnPXPaLEebshbv+2Q8CE3bY0PsJzpSNzJnFJBrOEoc+fYQ
gQu8z/VfjVG+DHBLNi24o1UaDqZmPgDYd6aPXAqRF/JnmrqtwOZRpJRB0lScWQa4ypMpNIziJmfQ
YMgSflAk0LZXRUCk/JiZr8WEk6kn9XXezWE6SLgLNNpgW7WK6zv1zZb/UhrzlsrxUxIDpVYbMpyW
Jt2SBDS6NBf7YdLOrLE6JnHjsNH8SXD6Zo32kg6KBHY38hLJ4rHj7OcY4bbDFOSUzEq60UZwYqll
eqyWKMGSyh8Nz5zEoBdSER8gY565rCd52PRj5xVY0S03TFdC4GPHrbqLzFj22jSXkYnKQaAx8luG
Q0Xipd+O1uVsTZftkFzoLftZ8vxGp+iZpJkVTqI+qHnmFbLm5qlxiPsC57vaAXgJpXGz0tGa1ERB
THRHL5U7HCalPygwSgtyi6J7b5MeaJCZjTaEyo9Gya7NDr1MSW0Ek174VdreovkJrEVlczFXyz6f
iyu4+rOylHySgk5wsJByzcuDaKSADvRcpvJOASGCzUjb2jhxIEQrBjSbyC0SG0DYILydhyhk2nCP
q8AvQVLgFRU/KzvcxCpQw6Czl/Z3vWndoR7tKtCfV3l1aNL8vG/Un/pIBkejOcP5ldwnbCi8vsKI
0koKGkg+VlwDYFhEfiNNg5sZiBum8tBI6aPCk90oa+eawZ9asLQ42Gelk2Raj9YLndrppNszyV8T
EafBJMX3tESfuN77DL5CLznceoR8ukp1HK8DHneqxzSs8MqdXIqBeBXSA1CijtJ3p6acoTVTB40k
PaR68sDKDMtKeUkzcMMNtL/UgRHJkX/0Gc99BQyykZ7v0SRnAd/YoMMQ0t2OVY8NwJCN4ZZKV53Q
8Q2YYkV9vc+CetBuh4r8FMp43UzFgFtWeqINuQNAU3KksdAdo1/Em6PiurC04iBHyouKabRRsPLT
ND9TOsAEa8vMoD2RsQ6BZ9SWP7qWoExLm6q8sKQOeYx0OBk9wBgDF0koSfRSySbqpjVutnrdFU7U
pb+yqCn9WkaA1JXYrRna4dyWJehBZeWDiLm6K4ZGYDnPkIZNWHka8a5dYDLqc5Ki0oqbg5h17DNA
9uL0NSfNHbzmHYhtjnOVTPAO5lGmzFcWriLG0isVRMIxwcUAkAXXbFp/gCKyPar8mBEJR1RBbzJV
65wkYWCEpTwJDA5xNjjmK26ih6KhZzJGaCppEkysvoijJLCSKXJYigCz1K1zBJ+BkaNJsGqkS7nr
D8Dpah6T4/SRFFiKU53XV13GcmbL8hJHTfNPGQyiR0Vvrkgtdpk2naPvUA9HMJE4CRlnuD4EqXKP
Qvsw0ms1ae613nD1KeyJSN2ZlKkto3fK4UwCzjYHMUqjeuoY+9OEOzelcqCOw1msVztEHfdDPF/E
usk9TaLXWp3f6jhCskkO0/H/sXdlS5Ej6/lVHL7XhFKZ2m611UZRFAUNzY0CaFq7lKnU/hB+FT+E
X8yfmPE5IMqUx751xHRMRzBDSqlc/uVbrKs0F7dKatw2NtZlUd7EQ7ZWkvox6aBOomvK6JUDex4Z
gtXE1LkzlNWRKvCDDqdAGO2t2Vk7zuRatcLXprNwVcLtWsvQp0u7fENA105jARsV1fLGRmzzEqjl
WOUrUuAemXh8BdO/U643Kx6bHHdUBjsz03yCVuZNaEFNpjaTQ60OqU9IP2Pu+9hRk9AVLUwriqrc
4pi8KmUVmGN7KkP22HPSOKOpIVCg0DOyBlt17Kx7ZhW57u34Gca1m1CHfzRc2uLJ2EP9wRtVEQxl
RN2pzo5dSV18jREfNz5YVGyGfNh0Tb1i+XDVTdlNyW2fMOiMqfD7ljbbQLzedkIKPAKCxzvdlg9Q
wDrmSre35mhQa/ttTMoXELquxibeSL25zTlsGsAzKhHtw0y7V7Cr8km7CiXSKNNaocJ7FHa3Smnl
NxHdRNFkeLzRbyD+fZ1YUzDG1lWeiSurUzcGblBnHLDA0ql4sk15i+zcA5YidxQ7rFYZj4HIYqC5
dXbQGvTVivSHZGgVb2jtWyUiArsxWlU5k84w1xMYkhUXYGKceT1mpVL5RrdQAelsuHQTniZ+X5u/
c8taGwq7qWvzWaJX5cqwBsidlJlbTiOM4RBkg92WhrdTy/DRzaLyxYge1WBW9iaqgK2DZNAbGjab
vLKvuKp1D/X8Toiy8qswF5CKqpTYV1o434SCvbSFbPf51EkXlMFt1VbiER7dudPOfSYTW96f0HoC
iwe40AHib3ok33gk7+upHT3eJUj+hlC7blHSm/XMemf2UnKzub1F5kaXzVBmSedTlLXl4Mu5H1aF
4lrOHTKqwk0C/ukqWmdDJm/DUlN2FmfhC6yJIteYu21AveLGmTtw8dyLy3k9riTaczpu6hjtOits
djHadx3aeM3cz7tQ0D5f8wU5DSw1phlLRbGRqLQdWtR8e1d/Zb5YkWsDapvpGtYXwUWEzJJH8V4+
n+3y0JUj4Gws+la0kkY+cRv+DbUzvCoHawutTUCYQVB5QPbv489aeLVwAVlBZ8n8eanmfKZxpmkq
JLXfPXPsZau1RkXL0iBXjNX7KwUZx/6llZd6BGeK2lRHe4DiSCbmF6JvYwIy3dnQ9BsBRYD+vle9
wQ3Zr9zCHW71bekPWnAZPXKuNcFgegeIKKQLZtmCz7X0kRFemogy8SVVN9rN0J9ZL63/n3jDnWnP
fRpr0RqM4rIfBxOScAxEHPTJpQta06YPsNftHzWwMcXD9+v0TLMHtTf4d0OUQZ1hMp9fLjVpQ0KK
AQdY0ZUBmLgrscm35ub7Yc5NIlz8QMgEDhGolSUjsos0Olm81QA5gEHaT7myNrPhPH1OL+Mez2wG
OM5A/wEQagA5l1wGQioU80IAjMqreX0MaxnMyPAZWnQJC3iulQT+oIaO8Uy9NJfo9zqysrCuAJrq
XfqODFc3kCkAU6GGA+elTXbmY30abPGxlMgELq9nBA1AKEGuFR98aXiXXMQYnVmFGAf4Q+BfcHrp
i/6YPSE2bQtwo2am27QJN3axadVdLw8zzrwK+vWUlxeam1+4fRjPhNeajQKZZetsKWido65VxBaA
TWw/PGrbyRNb2Aa+GBv1oL7Gt9RtVvExvb+EbT/7BYFVsHQd4L4Z+ft5B4BiBrBlC4DTzNWVLj/M
5wnd26tupT7YlxyRzlwLJnY4jEaB61S1JRatK5gVxxOaqzPjbtZDFvezNW+1qTx+f6nROXfWP+Ff
bIzA5tWJc1kFkPPzq6WlNsImyp4gKAMQuMEdhorUhY09T89yDMPUwFNgkOo2lo1bW3RG2xQgwkFC
NJDX+hWEAwLLq/0ess7t46wvDYhBgIrChYGXOGoDOEwdog8An2ug8rJ5EX9ocfYG5JZ0imMZIgmb
bDsfyr03IzIv4qi/vuLnkRYABtHXNS+M95H0YI99B4LkzMLAseynQKO5KkTqL+31r9/u86CLvW6g
sK5MNQYtmwe1OPRDeOnLfdnliwlcoBcM0dEJ0jJoKkJrCT0tL4SwwQ4RFV6J7SC1fMmX+uw84lQx
DMjrg/q2+GKozaZUhR0YmtKZZ8X7eLqlfeTVZJ3Q5+9Xxxdm67w6sMtUUCGYZmHtf14dsMlR9aRo
UNB0o2cD8EEagL+4y1DK2BWr18EdCi90ym2JfuUV9FYP7Pb7J/gSEOEBQF9RbXAU8GfJa4tyxW7C
+SaP06eaoQpb3STV346I3gexAKCZuQR0eXsnjA3xCIcpFwmzmBXWTTRYGACaym3imkftsbk2Xg3N
Yeu/rEz+X5TiX3Eqf/jSs+jFJ1UK57n89fYv+Gf1PGFR/qlzMYtZvP9//1CnmC3mCYRMEfkbWIL/
UKdgf4DRBKNpCGPCMR1CE/9UpyB/QCQANXDTxHKBciZu3f9SpyB/ILiez3BAzw2Ci+pvqVPMv+nT
ma0DbgrzM4RjoIbMGp2fN0cpUc0IedS6mtmyIEKb20coABKFAr61jazRa6rCgPKTnqPDrqE4Ntaa
nwuD3imdDiQHUgsdDHhep6mv1dRC7wtogtyA5R6PX4j2FrVtACq0N466O2QoQRFrDSPVg2HDCC8q
0XWPJQilDUXODfoQG3fpmDzEMvV6SUVAhodiQCza8lPE+gI64cqax3bpKlqf+VxC/ykbTRRxBrSM
gFnZlxr7XQ8E1IQWLYXJ1H/mvGSenSNwjtJYorGKVg3uf3EjJv5cxrXlNaAIOyznoT9YBoxFIWpl
a+njkIsgGhN/HEH/EaOPuCRxdRPlORmBkq5KFxbS2WpqkOhLWqLj1+nZD72z+tFpFbWDcVB/L5Vf
TY++ECfKMdE8nYIEFnc83me15Q5AZ6YD9xQUXRW12BaGFmixsk9NctAEXYu6RKMQTpKx3ESathpM
NGcnsUWhVvEiU4F6a18YR54JePvlsYo6y14YlbKxWRo9DH1O9nViAeYOoNW6NO8E+6VCTNNoAZwG
DcyQGyWc4sIJCco2Uju1cc93dm5P+yhhEGZEGiCbbKcZKNG1sYRWK6jIx7GYiCOAHK6CD/vn5s9Y
4aN+yZcIbF6OyOuQKUMwRf3i9T30WpHaouxAAB68+SKKA7bRV6GDutvur9v8/w+uf9Xmffzfy+n8
x7/lb/Jf7tpatG9SeWsU9/k//n3++8dD7P13/HmIKSb5Q7VwTM3IaVAn8K//OsUUU/tjphiCm6lS
yPi9/+gvkR2N/IFTj81e90i/kFLiof46xvAjgsNNgxQKfjEcOv+WyM7S93IO/VBwAL+NIoGFzegi
L0dHsYeeYGP6CoU373QXmTbq3Y0bdqGbR3I1SviP13eTWPciX5fJ3QBwW92/TpHwDKW7p/SulWjZ
TtE6hKZTaHNPTm+i+0HjS/KZCyYoCJmLZ8Wx/zFYVVoECwTYLV/dAoFnBtE2gzNWem0jL50l2C5F
jxcHXMRamC69gq2F6UsfcCMUYKFMPOujdBJ8rQI+TpdyjUXE9dcr6lBgQzVhLnotLhVUGUhXyN70
Gy/tHPV38xjfzTwiu4Kk5EzP6jf9Ydqm1+GrBicpTLj7YTmfO0fmd/pnKvLlCZYSbVZnAGBjd6Zf
FIk/xehaRorTG3eDvGPhukHVvhNXTYy+Zf2Grjt8par/1SNgdc/kTrzx+yR9SEoGGN3Vka6avl5v
dYmEK4M1w8QlGnUQL23kj6hqHkCpcRQG13RjP45cd5Re/vh+Kj5H2n/OBO51XO7wowXVdJE8qDUK
I7YxYWvkaiCgJsxKhj5y6kRwEcvQOf5+uEXu/nW8RbStKprCRg3jNcEEmXN93SMIfUI/blttuhW6
76aXOt0egMILE/45yv5rYARNYFejBEOXZFroiUQUeHo4iohfY/HS679rdvr+5eZ1u1xV5MMQi3dT
Ei0rqsiAJZR8tCt1VZRAriIK6Fu4wcg3lkKZpMsv3InvAN0vo4IHOHN3TehUzWv9w0KaSA7wWWua
ft216xxxkRRR4tCxeQIQIXcqwz7I+klMrT+Ulp/Fs0bdQeYPtBYrLWFuzRGd6AnIFmisVXdhfzcM
7Icy6ZoH5Tb0StoJEJcKwDfAeAtXl8UrOlEbBaouPWP3XfM6kTCYNO6UwoagTWCFtaOS2s/TYqOO
D43x0PfDlvSiBizB2tWo8DkJobf9WN+oU6Y42tQdJkV5Qk9hXyr8WYnjI7RP1oxNPhAs6KZla3QT
Tn0U/050+Pw2zLrgZHr2TCLvOivQhTS/eJonfTNVldBMX1jTNQg78Lx+KiEfAQiUH2cKvCJCp48Z
wrr4wJPRj2q5Bn/gkAKYkdaMAW13BzDxEbBaX2i3QI07KS8ufOv3cHv5rTWsXsooPvQXZikECSNg
43FWC41D7CxzEPMCMybXBoznWTZj6W5sCBQ7IQBQtXQbaF8AnRjR16IDN448MQSMKiosQ32q8BZg
yGxlMwWDBolUOezypL3vQIPu0KKOYHs8XvKvP3fcgI2I5AQ6BzqKQJ8XawystSJJa/phdoKQAmn2
hoUHqv02Ly9s+PeC6pfJ+jDWYjvmHSuk3mKs7hXOixu6hteWC0ySue+ggAGktRO9fH8ALPg6fx4y
DJR9KB0QmBos9yLUTDJE0lhFtHWAqlyx1eCBuO8iX3ChS6u/V3v5/lLQoM9BwfJVGQolJjjgMBJc
mggSMgxNDP06PxoQiKcHBN+Ohk59NCXrdoR6BEQjh8rrLDTv+T1Jb5H1XdXM2FryKRwKX1dTHybU
wGcKx5QjrKipP6khjCj6expTgHRWJrSakpF7SQx2Vw98HhresoHSFfq/hVb4hnpPJ3UHeJrbTrKF
xkusOGWC1KtXq8CItb3FOZKZ/PcEN9UEJ0kMMZukRdqlG8Bi98POKLgAcqp9aVSyvvBlPhfJ3r8M
ipsGkmODIuZYcrI7I1SmtjdCH34TQTWtp4hvS5u38yMeYiAbgD3ZtclOByotSoC3e1El+xHhzPr+
Qd518xefCg8CyhhSdyiJLO+hZBw6ktYk9FsgtzR65CX9TbL2iPsZhew0Q0AEALkk6mqwwq1o9lZ7
Z9TVg5AgDmrRDgCm26wZbkmn3XQR2JjsxKv2NhvtJ7T1MJkRv22K8if4CbkzNnnqjhHTHGhZBFk1
XmSJndnQn15nsckkgIRDP+B1tL15mnsokS+UtYKQdfCpT37PQWuOdqpz0S7gc1X3ry+KyMlgOsWl
u1zzIsK1Stsp9IEddjNqrGZMcALQFyi0p5TcpTyGLke7U/TuQmn+3Fqa1UFBQULZHOWRz4dYWCtV
2iTozBfGXao+jX/JuH5Scf2Y5p4JVbSPv38xp4qao32T4ffH1qYr7urpYGQX7rtFJv3n7KGTN6uP
kjMdUiuqYqRFOtABk+5N1PIpe4tg69QZ0u/p6NpAiYFBhirGAy1eiP32/TY4t2xQpyKQ0oHKKoyA
P08hTTiQHcYESro0vRi2rUXcesL+nSTPzSVPsHPT+XGsRUZFWBbpRd0DXVuRVc2537EwKPJLPvML
tbY/pxQCazpIxLr5Na3pea91kdWFfgXxrOQhpPqj1CV8KyagY2GmWb2pLSQ62k1jX6lkCKDlBtTR
65CYF86Y8y/8jwdZZjeVnRHegPbjN8Rw2/CXGkNbRay+/4Ln8kYNukUEhQB0umHe8/kTGrpCRr3F
ymnYEJTkZRIwCKGN3wnAMfLt2IKFpYaApiDakIcmvJYNuZRNnLn3Pj6DuSCvcQEv8ryobL8tgMhl
hp/kvyw6uEn2KlGHS+Ogt7YJANVdcV2E/YVw7OxZDu0TrGEsYURj8yr/EHqXVQ61iAzDD2FegeZc
iD0Z+gdWtXdddJPbmstMskfo/JTSYcNJ/sRV8miXKVhzfdt7LaqDBkFfSotdZRJ3Wi02tgWoVWZD
jN7g60gf78F9O5GiueNp+oO1IFx07DqmHbT90/jCfJ7blZA9nJtzqC5/0auxZBWZU4f3CftbATlG
6Ew7YfjDHAu/55fUPeZTbHkRfhxssS2rLNSo3VLFR5BaDX7Gn+r4WCoXLn5NPfdSuCGQZ0MjBynS
4iNlgtVaIgk+UqLepwrfj132BoRq6yiVfm+n9NhPUxNAnfYBOY/tyEkFypValTNF8a6kMnRr0SBL
hdaNkwL0TMJyZU3pZtCMk2lYfg+qYJndw0D5Ou9RP66Ym2qjBcK0tFZmG2VulE9+ajVeL8pfUb7J
arKTatX5ZWScWqD8emsTWsBPTz0IMIlvjNkVdLLfJBlOVoNKjNkHGc8CddBWudF7lZ78GEpeetAF
3PZk9NX0pQo3so0cIzxqDQBe5QD3OgK2YxtOeqD3zXWSTldFkvlSGIXX5T1IYgUYYllH15WJp44L
Hxg6kOdsr1Yg4k5NUEKNq7J7GqjmpeD3OUaReqlpeJosVxxkqJQlgTaJIAkxCea0zbV+A1i8E6cT
ymn1rgb6G9q0DpxEXVNrTyOdfAUa6GyIeifKWKDIep8oUFUTh1R/6dtwE0m6S7jwRw6W7fSc1lBg
EdQBKwbovgyhZA2cZA+k5ZEnANNLmDxk7EYTPYgJJRC66tboJA2UogZamJk3bMxOSpS8FlMYOo0a
AT5c3EBI1k3t1BV596OvymPC64fQSMEKtA9Daz2APzmgSYaiTG6W14nW/hiLYgoaBYLcUT8+QnoU
f8m0XwS3fwUGNIgT9IXrYeXlrX7NVBgYjAYw80RF7Rxdml0dguPaEuMR4plBocknnvfhGlA1vxcd
iDnpnajywIBSK1CWwFY3Naxr6h5kjnwAvtoMNaevZOkOrb5vJXE54NFFyAITdf88Rq5WdrdsGB8b
czhONL5mTHizzIJo4NaSw8Opta9VUqzKJFrzrAxY3Wylkew7g14NSs09Udq7lMqgAhKdkPZYV/WP
2CA/SZ/fJEofyNlBFE2RHt2UAbRA2m6nLP5pmXkaiCa6EJ2cC7A+btm5K/XhXDXSplNZJG1/jFBK
aKSrXBQ0hozamfMH4B8UniFrghtsUTdptbzqwbCw/aSUEKLeT+q1anQnO8pPoo+A40TTC/jgRn8Q
XR0MarWpsa4pq8EgzsGY61c6ZpmAIgcPUM+aEgjokj3XbOiFEKdIHiFDhVUuHsy+33V6aTq0CVOw
EcoHXkASJ+1MV+36VSgrHR+qOQJkCfS2ab2iRexq8Go3jQdKxCGJQlchMdrPc00phmAZOv4gTU1X
3QCaBOAqIOkRp8zVjR1PDxSOJAQkIyIih3eV18SaC2dSL+LRrrbzjWG8quPj2FeBTvmc9ikn08wC
S4/9ONIeRcE9kF1BIShLTzGV1djmPiTdJ8iBJNuO5m6XkOss1l3BW78o6UbJup0AGRP+QAc+xNe6
aTl6El1NnACvi4ayDZZDZaCiXlTXaG+9xZlYozbs9WydsDclfLUgnBPpqUOGzqExCNbYLWWTb5iG
5MG8lDmcKdPNcQvqPDPuy1xWXsOSSwSfFLEnuGd6A+gukM5x/wssPC+dVr39MHU/vw+Wzq41QIao
BlwbQUfj84KOUeyVqhmHPmSlEvNhyE8x6jHfj7FQPf0z/tRN5JVQBUO8i57Jp11T0Qi9Co6wL1HR
dlUU/WekDx5KPA7pFPD+iGOo6LMC1DvYYUCj8S4bM7QPhVMYv8EQNcuXhKv4AOmfthR/K5/RTXSx
Gfp3EDFaBPsjcgrFBpHEb0nnZPJJKi8QVLnw+sa8X5fxBMR7oGY5JxRfCrwQiW5IJ1UEL1CYjVB6
BX36VkaxK6vcYZqkTizEqybITV7gByV6QEJkXom0m4pol5E1zSVoDc9w+EVFg+zLhgd29GqVwg2B
PY5gFkNUWMESfZ2AXVLatl92Re7QvvWVqHTCGlLIgh/lqLngX62ICt/kvkHNN3LAbrnXbf57IuBU
tYcW/2mXHIo8dC17Gxr9tizhXi6pl7DSZ/yUzGy6WHXU+qhwvgWc3m+K/GYA13oqyIYWDMSUO6mD
twEnjQtTeTaTmftkAIPBiQAR9ueVBNZ909tdC0FnOPFFu2LdwiT3AQIU7qxYMm7oPWvAV7ww7Ll9
CSAO+l+zEBNo9Z9HbSnSVR6Ntt8z7mh2uQbl535S7yYQPUaD3Q4T+NWKcvp+27zjSZfrBikbjgIo
KJpfJK7KNk1SaeCy6SCx0YVH8EBg4v7UsXWYnuJcPqR8nYCz4IoMq4DlBdjykyKdJukP9aYrAWzP
60FxhjYJjMpC0UP8lmqMyyPeFFG7aw1IFtWmo7e3BISjrmwDq+7xaeOnFolvDyCOTOiF4uc8V19f
ygCsaFYPhSbD57lU6CioHIbQz4d0z3q5NrEpcrO9kDCcHQZoPuy2c46UcUoh6wS9cb+Lb1ko3L6/
JvSCxtq5oqqG9jEgx3OrzKSLAB6sZZoIQ4Z+2N4rSnE/RMa1TcGSAIccUiC46K5Zl/oVr550C26f
o4HoC7gRQMfqtFyjLXLhrc8t1I8PtAhP6rAGgUBFzSu6Bp18O6uyzrbDl9CEZxIkijIQcJkMOeYX
IHTdWKFVg8TlqzXx4752BK19swHGZbg01Jk3mh14kclrNuRElzjoCI7maDmjRKLUJXD591HXYr2X
3c9yKO9LPdzqTe5pDRzTvt98ZwI9jKsD4wRI9FzA/rxM9aogNC+ZBegMRcpwJduH7wc4/2L/HGD+
+YdIMjMss0mBpPXZKlpDBHzVByyoV39h3P7bG+79RFzst48vYi0KEQUfhrGII5RcPNXFLQfWLaq7
4I+0kHqa7TF6r7mtNs0OnNQfkw8kNlzFfzXAg+rpRa/GC7O6LK5Jq0iAyzYtvwCzs9VvEc79376b
pX2e1nAYuAVIB46X9LYsH3WQmL7/buc2/acJXUTnRirAccwUy5+B5bMMYBp0gDw51Yp5nV9AUb32
6/uCuMnpUqf44tjz/H5YNE1tFwOrYts3xRqVmdG3g9RD0rPukf7kQftqOJPfrPKVdvv9W585Tj+9
9OIGZKThdIhLrCKlRid1JW1oPCq/vx+EXNgT1nzufHg9jGAVlYqPpxnIXcbCIxSEGLtdaWPt5lqz
VQhbs7jb5lwDafSkqjMpVoH6jAoAQuXTGozdcPJVbbjKqktlofce2XdbaXHcNwUtwBnE7LdjugUy
8NacSgAhKunYSXe0x99FZv60huYubKvrOq42Jk/XeQz+/fAMOMcaEohuiWC3bVDNGNVgaOydpaqr
MC8h8QQZfmauJ8i3RBIqxLDTGHGy2glkUfMDycbNlBerNmc+J9SPWfVrZHXsRDlMbQBydChoklYF
hxXL4vu4pusQagl6022LNF/pyNWT3NyGZe3l9W3Z/uiVgyFXA4QDLnzDeYN9nSQgrnA9IEhbtiBG
xdIHLcd5E+6bjb3LjnGQQdqVBRnKWhcxQu+/7stw4KahNkgg4r7MlRNO8zadS+jQjHRKUOAyqzxN
OvGkpa4hBZJMrXAQoPq0ROZI4NvSAi+gs2KXgHpZoA6ld+Fh1pQcDaTVqGTERXNUldYJm+qxmNKj
1rODkdxmkbbOtHJD6nwdhenB6vMdIJ7CtlzVym7YkL2mk8ldSHOpqDOd9Da6gcTkFeT7Hfi8OYmW
uyzsPLAbwRseLkRV57omFAgP3MfAuqHGv7hOYtaPKFni5p8JXpMHHb/YgbStY68qLzvE+++/8tlz
3JjjUkTiAPzOi+DDRh0HXrE+Rs8yTPhRWG99V13KzM4hChBXz8C4Wc0e9//nMSgbrUn2FH0giM9I
hLVjYd5NGrmi3EIbGarSpVzFif4E3xyUDXdJO/nw27nSFXEE3QIJM7mWg7HPR3aPZH8XUT1INQid
NfRAymEb2eNKCQfPANJkGqdDYiQnY9L2hGYH0UDwIrsvM2hZ9PANQsV+zCFzglIdNGl36O25Zdfd
aRMErPI7mUynPmkgumF7Rof2sdRfp6586uybMWNHk0IMsMmh42ODP5xwz6pnmTQUq+qEAUDM7+ye
bU0DakBl1vzKIh9tS+ElNpSuOhieOkaG4SmEqEoD4uW1RNGOrFuIkCn5eOya4Tqp88e4MXywq6EN
ZUDJiFOYv+rkJdTrABpTINDCbLtlp2x8VSHmA7LzvjbkWuOVN+qI9vm7aApEVqFnzatrojW+2nSe
gJpQphHPjk8tf1VKsLXCdKWrMD8eDVcHlqAHlpoV6ZFEm1DbwpzF7e3aJ2q2KlWOIlMBCQnleor1
E3gO17wSJ+By5xZz7g3wnIIeU6JEK1gv7jO+huOqO8bg3kLIhkDAC8TkLeBRkMsajyFo9g3I6I0C
SdMutCdUBCFHVmY46lgYrzMxUiTHVQxdrxAcZwaqsIYq5VWSXKVw51Sa4iaX1cmuIC1k/aQj26SF
/btuNJzHqZ8W+im2dAesYU+o442syH2TjmUgp8EfpntLaxEZsQCNpaNlRi8ACe5Ky1plZRw0ISy9
BcfTxFN6gCmOsuoJunhVa26hgAI/XGKdmr5It1VlIkhu1Bc9LX2URrHwXtQieiQJpOhoV17F6aYP
I5jp/cq1N/gw+xBBgQ7QBuqEgZlDInfSHSO5UcY3kQCHBwL0JFwj5CBW/8qAZsfNg52/452yrUS6
LqoUrmQjOJilOE1tBT0OSIfwdJXK0c81fCGN8rmo6E1khq1b0E+KAMwKb3rderb4HS+gBUCyrQl7
syhqHZ0kIEv/qhURCE4cSIM8KXyFhb0r6ANPce2KzA2zZ1EfAadbAakBXUagLfRdyFVol0HwomJB
lT4XiKnBbdH9UuiPZtz8tKPhOm8KXzFQNIyjlS4g5cqgMGlAuYmfqllglr32Wb3NM75Dqf2hE8ob
ipv3StxDdXa84vUPrqWA1xuenZQ3IsGDyRKqQ9O9nrFNGUF7d4aD6M1rhiNDydIbgumMEefmkORK
dWOfqEhiBkP4Vq6vJIX0EereTRYoPd1Ki7ukAgykGg60vIOfNST3NH4f92pQAbXP0x0UAgKOamEb
wvjcgr+tfjflvUD+IDVntGMIghinQZ9OdTTejjDca8oKXFKhlKiuarshZBvIhnhAiwQF5lFkj70k
T6Nu7/Wxcwcd9bByupnCzukpjBQGVHggCA1c4aYxswcBBWLgMHxNT3f9GB5VLbpC6ovvxyEBk83u
0elV2zQ/o1Tc0hANvhi6ZwQyWXmaPQoFsscR2aZh52cpW82ne6FMSAZQHKRxeaMn9bEQ+lZpUJS0
ZXWAGuf9oEAHMNvphlV4NBJbMULrpY4ejDq9TpXoSFq6smAR3aX6Tc/CAx3gHVPHfkHsU1a/jMXo
mGp/Z+TKW5dQ6Dgxn2RPFarQOQQNpsQI0d2CYlxo7pso/VHp/Sqi1bUeTzeoZga10QUpJU6nGKBF
Vb+M3F7VsYQ80v2Qt4CudoCyNIq5UVooJdpP0Jt+tXLATzL0rRAYcLoDA8uLKPRX+mkzzZ0VgcBx
FP1ORO0a+iNro8fp26r7SY9/hVq4AZbOSSV0birgFeHuW7emM8zSMcO4Q4ESUvMoxWtOlwHrJhKP
2XVAx9yPRhS+06eBo1FkWw0gg8UmgxZHBEe/HEnDAI9QDk4F0AZcw86q+Ukl0Iq3H1MR7jRrBvax
oxKlj4l8Lc362JSa13Zko8uXrhCnuFQ2NE7cIh0chDqekkLFp4p+djlunrQ0PLNUPaVD6EhbP4Jc
zZinqKDH2IzoDQzUacpfBA1y1DOcCSUNUTBMA8prvfgZ0uwKjjz3c8OrDqtANs9oQGzj8N7IG9+c
BBQvxiDuLGTmEFsBvCuESh43TiWkn6ImDqit+MwMPTCoH1oCAzQIfcuMOUBbbHCge0kv9kl5n/FH
mViQJcucabTdZpIg7GBb7LuIeQVMMYnKsZSmbUmtU5UNb9ipU0HXiU2DsKC3qVkql+LZuR61DDA1
WJhYQDbOpetFyqVoVms3GprBUVm5IjIOhQ4bER19QoNea9OwFlN1YGK8bs19DbHJvx9ofRx9kXf1
k2kWcChV0KR9UdqTbC+V487V5qEU/s/3W+Rc2AW9VhUYoeuE0wlzF6mQ9FaiFvp2sK6mCBaI4tV9
5OsGVrBBIUBn+zx6MiqoqrdANRTaqe6NH0xRLkW171Hrp8lns8OxCSMNyCoDy7CIaktJQMJMoigA
1glEJAUKqE8K9EAIjiA17fYsoSu7LdCbbq9QZUOlmwKfUOXNASJ90zprwIKWzapRUOQAhdjK0YiG
iJovmnBTRUOQhYYDmQc1uoaC6q2lQzdMH7cpU/aALQY6LkqOaF6YUBJUn3n31MfPrfUblpu7CBJT
2dSjnJ/9yDLua1CfMQmsKmtrF1mTN2DFMjN6AhLlQuz9bp7yzaTYi4oOYkY2MHRUcCBUr2mb3ukq
5H9DxLBeo1TKOu8oOlpU3iU93M4QEHFzuA87vG1RuhUJ1zpMNHnI90DXO2SE9mS4VYH+JinEY6Xl
aiCS8dQC2BoMi+kpLtCrV0E8aw6NzdA/wC/lV5P4T/bOWzmSLNuy//L02+acCKM4CYYAp5mKG5AA
nHPuX/9WZNtMAQEMYvrJ00K1kFl1w9kl5+y9NgF2IE9yTjjLLwMMcL24OSDUONIRd94mMFbIwHJM
vuxh4uhj9vQDhTPosdPY7bNNAIhnH86E6rsqtqGYJoeogwSBzF2kbNtxd+hLRl24qiAFFdRXuuYB
Fg/zdL85sE5r5UoyXsEjOqLbmoMbTsw60+CzdvhLW67L0fQG5Ha1tFLMKnC1uN4mC0G0beXZU7qm
7H4p2VPnjGDT2pBoKUHWSTtdQEJFE68CX5mQk8JOzkw/aiaQr2xEZMn/Dz/wz2/4MazfLtOqEFon
6PW+WVjnVPl/cjKk6YZRExH+ISvj8zmqK/JJ0umiczKsrb8BZ6z8txBMoRGQh3uqRvVdpejDcMfC
p36QFmNYGC4FUjMLsWlY3RS5X/18376ftw4WUxWHCD6uo6+gIEEGTDClxPo9uuNIE+zG9Xge+oA2
nc5PLvJf4z64JGh3fYoD8t3hV/kw8lEHo5bxj4I75mAqswsOR788pYE8zLmfvnD8g8xoJEEfjtho
gj8/slxuJBIFkUAG8u8MRu1sNztRNVsjXk7dxkPN6qehjk7ZVt/MTBM2sPLLYI08zovPZS+/0JGk
p27cgzeBqgShjdz3Uy/mt2/Kh6s8KqTqhBCbzcx9JCz4YmGdIV2wgGIfrObLfG++w9A9+exOjXm0
mg96GNmRyeXKTUsZBohl/ail84lLO8r/+dvw/vQADz/jQ30E8HSTGxIPMGR/e2utJd98HLbkX5sO
ND0/3hHFA1/aK++KyWse8Ig6/w/+uW+3Lh9u8NHSblLxq4IE0dy8+zdD5hC9pe9Q2nun2jTff470
ZA1Tx8hkHpf9ihykXh7wMCla6JeoywAV2ByIb+eeAjVM67XCQVsHy0A8MfBW/+fp4NsvhlIUeB4V
q/qxwsAUxdT1nFv9pSwuFtoomljZw68JUPjPA3378X/YLh29tFINSiljg0AH49bS72a5/k8HoGp6
sMkToUfn6Yt41dbFnMJNFz4hPkhyICJHb//hJTAChiIwNSisv7aVp06dGx3F2SoBga3Xe61//XkA
+TD3fppUEC9RhUR7qmCnsf+W9j68/i1RN5k6B+Eq7u21Io2ehadhmKpzYwF0outrU4v3nfiTUa//
eegvHQSNxFOiNeEWoOawjkkupV7OxqjH0SrZSn4P5eqQ/9asT9la/paVj67w0zhH7cFx1uvM7lHx
qpekrzvRU70+9NLIh3kvdqF36rK+vHVHl3W0hpuZ3iv2wHBWOLq9cpHaLz/ft1MX9NfL9+GRpYmw
pqpjBG1t7DR3uC0uu03na6tuXf8SJxuBX5adzxd0rAJQyhCBXspw9twdpJiqr5fjSp/DR1uRiGdq
Tq1zh+/yhwd2XE0mWSE1xiyNViYLdhhdDqjjbOLg04PoofwFat6f8n0e6r4EVK8J5lWmJd7PN/nL
4nO4aKRWkspGDFP5Uf9IanpUj5AckKYiurAKhKGPYOVPTCDffX2Ez9C4NjVOraBqPi8+dQm6rLIY
phv0PbEbQIhbtyzbszaMfcm4jZoas2DHaQHA589X+NXyebjED2MfXWKvjP2Uqnx/2mz/Sep6tYwT
CfS15ihNsNeU876/GggkaSAw6DJS4EgBd2QVXqr1lWe2uKtnXfpDOSvywqbP1mpJtkIlnXHKdlXt
FsPIJrXzld5shAQ3uo8xbCLEubiBvN8na1NGIlOZdz1yVC2Y1rYybUeO5a6S6wWATHE3i8hpR+HV
ffGMmQWG96slOhihuxxf8XgAIZNHGCxGimXNlDyirF9lOY43U26nriRRTM26ZoUPmn4dhebs8edb
+LUJyi3EXY3Rk/tI0/X4Fg6NEo5aFK5MY7iPUmld292KaAFPMukHUHQsuodBh2aekXEp5TdSXWyz
/lLWRw56pG7NYt1xRjOTF60RJ57vd2+wzpEcseCB4XIshBogkFXRJLM4UTJfQGKOWrq161Pgya9Y
hMM9gEaHnZRmFmamz69wiFI4tYaJQL11GrtMR6Uz+9Od8ZZ54oL8ib8uSX0tc4KRNsWN3jizxxb5
Pz/MfP4dfz+1D7NiHWkRiaIslXKH5oogvGSVBe8/P/Bv7ykcCkk/OGe/8I/sqIwTGazwSkMDueBA
TrLKC7oTiz5IsW9mQP3DOEfTQq/PY58ZbCxw5dJ0Uc6x9D/0TfR7SWc/bYq9KUq+ihs+gT2AFhAv
U3LT0lSph26lkmsUJzBM69t2KTfCwLM6gzK3uvN+vjHTtxFpojTDSe+N82AKVlkcDSvSeG5jOAZ5
Ef8qmgUTQNwLN1CzMwNlbjPnN2YekTlQENgneYOiUVOLd5lcOYuI3MHiJNfRCOsuqjz3C0zFdmus
e5GsotJ02rJ1i5oegx1czEO+Yq/jSi0FRyXpfKPCW8xfAsW9MVuTKCA7gdSvwLqVz7NGRf+M0taF
tdxse3kp4QRBTc9Cq16r83ybgV3WMpNpwWhIKMwobIfVazvFGBYSb0DF4tmqmXlNSEF0WVnxzETF
f7QsQ7edSujWSRTdmaK7k+XuOu/pSy82fmhyGwmEqB6yJEIRfV11xjqqq2d+UOHMy9A5UmC+pJYp
vHwptmNpXtpddlHWwxWxSxhb5QY/YYm029jAwV+nybDHabQZwjek5H4eKW86pN1MNBeyLXZqxl0y
yWhfXioEE4gbPQ2jQ9mnFIoKF7nmo1zov5Ks9cNDlpVMNURLSnDHWuOreAZ0I9sDnvbL2PBlemx1
BSU9l940+u1tj9wloFfZPVdx/FKOxmrCwQ/62Yui7MluXg52gSWmH6X8ggoE7lj/rVUEUikVVStI
vonq6FrmVQgT+6k+7/ObnKfdMmvnXY/awfKtZMZaMm7prTlWX5+bge536XAOPsiT0TKNSruu6j+5
rV8THeR3pI9wwNtNbeirlN9Jl7+ayuo2LUi202RHn3QkZGLB6zvGziyDR6RLbnbCzRKgkFn9kgcT
ps1bDTmZkT8JIl6C4XUOeqrqYh3kSCcFHSkMOvCytgiZruS69MsDFmMSl+y6z5RoPpcbu3bmKvKx
LF0ZS7vJu3CdRhTEdImk6VS9CdAMUQK/bdFhSZCZAnP+U8C3Zz2b7mxU7RzLVxLeWteoTdfsCDkN
wndFRgyTiAdNLH8osfyyKIY3+C8MWpZLpnq6eFHseWfWkpvPJNz2+aoyxNlYKhsFhDlythVFBDeT
ZZpUO90GYZdsAsgLc1PeqqrYz6Nxqdu1O4XRStIrb7Ytp2ZJqeFdBSX5Nsq8reA8VXLiEr+IK0fZ
5dEEXqvYVC1EQbl2pHLx8u68HtEhpNPFQik0z+W1pCVuzluTze897oKKQAqbKCWd1Js8Ms402lat
elepzZ05lE+tmu+V3LhHtvbU2vmtqPttBOi9iSF3Eu2ZsZFJM8rA1eLMUOQzRMh5SmW6LV1mk6e0
fZInUPlB58F02Gb1SH9U82L2Gt2ImL8VrlkzOeCGwPS/WlQ+2H50lO690l5jgOZKpu7B7+wkqpwQ
ShxjSN2Fh9dzJls6Gjz9hEZ/dPq4pPeVrMmq/ZNYPCr6yzmOqqW9MQMbVUK6UULJIUXhRdMTwq24
Qx0BJkGBz6cjHZOQkn7U/SR6M9Vsl5IYEdXZShvvI1lxJtxLUgWhXpTXw9T4Q26d21DEso60EFQK
VX3dU1aF542+1TbXdmHheF8iyS1pLSdGsx27YT0IPOyi3NXJsBqGeaWAAo9S+zJrJeI1Ls0SL21W
6/7SoFwwgFe1FgI25iG0xDcTwi8Hzdm+lxa8Pd2J/cR35xqb8r5sUuUH5Xa0Jo2NobPVnsNVm+yY
192YFIKfV9fDf+F43/9xhKPdVJLIlsiWJVwNhrmW71TtCX+cUVgnzp3fbro/jnN0IIwGkfV2MNCp
oIEwKsBDKbZ3gTYx/dGmZU1tG3qUc7yjrbz9+Rq/omvYpnwc/Gi7NIssJRFDDldLslwnVb8brDct
ni60IqOJDExDbKRqfhjmP6PIQR2EoVvI5j4hWEQ1S38iuw9184lb8tWDqrFDPJBLELD//f/Pmzih
oiewJx5uZQ9+P7yDdFmXYgCUCTO2W4j8o02+RHTUiws7mxxhorvBfmLulCj1TKzKoUH4CGot68Em
oYA8Fwi3CgSHUSEFLEA6bllXvZoioaGniqFIDoMTL+i3t/bjruno/SlmuZIXiQ4UE8HOhDHo85vP
wnuT035yMTzgkXhMrsdNuTnxTJVvXtyPAx+9UHKUFZU6M3DrW+vm1ay80BfgWlm/a6+8PFXU/iog
+7vV/WcbevQO5Z1thEORIFpQ9Q3cPzgo83lM5ELfojAp3nQOY5KAj2Mw9QbXiXESoXe4lcef6ocr
PjaHG5xxRmnKwpVFqnVRlu9JzOEnzZ/M2TqvF3ldNc2GglnpFPl7Pjx1CstqPrLsK2dVAbErxQ46
pnc/Pwjlm2LWX44D+PRDNetYszzYc2JJicmZx6F/IqOJ2fZrPGOl5thu5ef7MKdGnnvKvgzXZO+t
hZf9T470+JQO1n1aHQSff/6UkroNTDvhU5qT/q4IC4+z0S4MM4QHD8n4J2OHEpBzGijjiWbjUQgr
lezDa/Fh5KMZmu3vPE/aYYYumEPH/IVMg6tS/RV2QeoZ0kD2IMY0iSifhuwYElCSUFwJ5GUJQQ+S
9BZnjSB1EUFD+mCoyVUvNa8aGthWQ7RXZ9e61XrEAj6Mkn4xgX2NxvOR833QIYYLFlfv+rMuQQ5A
YFBZKteDqZ9AZnyF8Rxd4dEXro9GT8I6ZzwEfjnF+dDXfhmeet17qqs4ZMRcyqfm6y+FeYa0FFUH
J0eV90vQQNpq6aQTGMW3PfsQph6rDZb2rbEZu5OBy98tgIeKvKTQToL9c/TqTFXacZ6n0jPhf17w
USfpdRHg2z81VR4miOPP9+NAR29Kaw5tVcq8KWm6BV3stsY+y/6MOKwl5a0zLoQUnZgjD1Pg1xEP
rjo+zYO77vNXQfhqw6bq8G7aOrQfCVKIeLLkV7OsfQxo5wlx8D9PBt/tVyzUCDJkeUn/kt4Q6znr
6MTNLJurIjDdAHHgzyN8dxc/LuVH11QmCk12icoHVOs/YiDRtj1vLWKy40erjx8HuXIn+T8VmfA6
fhzzcNUfqhxq1ytqbXJVZnhFxqRjJfWJXdhXMe/REEdvodDjOptatmFm223VkI5+XpzFo/aHpvUT
ZT+CfXVQGMs1hh+0UKXHzr+w9F2K0V/Wo12wG0b5GbmG23F8KIL5rqyLw9YWBnZ+OdfxM2Yl21ug
i00JuEKJEJ7OOLEZOPzIo/ft04bmsGR/uE+TQKtMaDBPP8CczNeElLRUXn5+AY7Axn9n3E+jHL0B
MIlR1YfcqiCq7sdavDZG48+BDKlYfh6MfLcgRZ0KEyWlGqP9Dy1nIUOyq7qLBq3LEhINXXOGj8cH
Y0Fg0XQt2dBXgUwmnwKHSC+vxqVYqTlY+2aHGmsXy39+voajpIyv13D0RpXhIDXh4XHXqEy9ZVve
c35aI4K0H6r1KWrnydGOXq4OK7qNgvawRxu88Kw+tzzm0bXi0aI78Xl+MwF8ejhHkxzx3oRQHqac
mUCxNnqYTzZivtlufBrhaDnq27kJi46LGXd8KeQQdJtxJXbZ7mRCxqlrOdphzumkFHXESME9u+tg
Xa1Q5PjiXviHhAxln65OdYm/WYu4Npsv0VD5Vo6lKATWHZqfjKiqDxL+ZJsji1zUfkWx5uc3UDl8
JV+/1f8z1LEMRSfHqZwS5jRpJ57Gi/J3sYp/E+aqv9imk65bD02+294GZ407P0rWSnkprsXJvt33
M8Y/v+JIyCFhmmqUjtcF1LCriZuieoVHfuJavzt7Gge6J+k3Ct62Y7kITO6kWzhV+UtMPswhjTYi
LYuCrIFfINc7r9aS1YFtZ6CR+vk+a99s2j+NrXyeE5tQiQqz5jlKSKoDszznSBYaRKSpl0v11ORs
mwmGs+vEC6PIgxl/RiTjtiYGrxwk2E/vFWUJybg8ZKf35uhXanEfh6hOCOhepMrvpXtKaOQEghzK
r9Xq2kxMGku6QS0e4agZGIgqykiBK6k/BNnYkUHW57sy6HxQd/vawCM1yNBioOZoor6SMO5ZleUE
ykwo7OL+fDu+ed6f7sbR3N0Dvwxxr9P4js6FRuDFWTxc/TzEd/vVT2Mcza06WtlMPRyrZ6PdTSVB
8zN2w+TdSOdVHtlPOjG8U1wXThv8ihRwCmTHSVq2kdhJnPgppy738OcfFsRIswOhljx8bT0ru1nc
Fl6yqkwHUeU+aS66dnXQmpxuh39/D2iWKAAt2dMe94cS9GxSVrG+YE8I8vUECdWVyRKy9pXpxe02
2TTueHZK2vaVPqDhV/9n2ON2kN0q6qQeho0fgvV0p7wRDpyRNzW4kgng1iGAPPpte+rrz/f5m33u
p2GPZhGrIPe6KQ+r6RJ6mqj22Wx7EYGgSc0qNM/NGj3aKSPfN6sDgyLnAT2gfoVTlUmCwsNWQmTd
waYwL0pV9n++rG9HMAhpOrQ6Nev4YE1GGGQj2CArs4btS+Qd6aY/j0Ch6esygCHunzGOpidScrEF
mYyRGnrl1yTf1qnpFKLxc42EGDv1rZA6nfRcohSKzOltaOhILct0boPcoDLJuWJVm7Svk9t2EDdC
tz29ug+j32Zqn4Pv2k+ghTNCDIzlPUP6nw03sniNW8vD0UbF/K0N4svQkq6quQJ4mjjwlUhXNlaa
Ou4zujMujvY3ft1rkD2hiMMnGF9aiX1p5uJsKQdXa8LNUqT4CYrVUrSb0HiWCbJgaHTK03meE8ts
VjHpOhCevCXOM6+ISIPPL9XR9q0lWOmwgrRCvasTYPEWYlb1dQgzLGEZN0EQX1ttNagQsxmdjRFs
H6WCxymcRkEZEb9I1X6uMWxIzYXePUqN5qTNc6KbDk2YGy1MtpyJ3KEZSMnOLvRAfm8zC1/F4gwg
PsG1TRvVwA+UqB1JE8nTQI4rQLNtYEfbzE4V9Lp64geB/jilJUYuzU/n0PBySyOQWrqPW7Bnefc8
lwulTDX9TQCwMsqOMigXUxuVfmYbT32cqCu688qvaZneJbUy/EgZDAcTTEQH0NqieHhQ2/BSj7uz
whY3o07WKVOoE1t/TEjClUlSMwTZzrpVDnnbB9Za01+ZjXxl5rrfgrRLMdyYybixp2lbE8PlCAvP
KBi2A39jturcjyCBSbm00fCYElH6HOT5Cx6j/WSoWyVTrifrCkzBb32uXOLC15o53FnYTWYK6z3J
InpAqXhGozwUa3pdm0A3LrAweWXT+iLN9nV1m7TB7yzFkDS8hNbkSSEo08B2cklezeVD2AJi0mnr
6Cau4+rQYZsvW/Bjabu300s7SlYFD2HuW9+Mh3U/kbqpLGcZZfeliM7pQnsNWcQmZwQL0no4Fftp
lK5nC0+IWp8Z5b2a5+4SZWTJd4NjhmAfiNWwy7NqjreEmHoWRwx9Cd0xi7cC42G0BBfB+JjzhVXL
TSgFZ4t0HmmLG8tXvamtreRyxvJiwFgbu19TBgxggtlL8l2F8vsA6h3cDn5JCyNMX6yzLtzb3bYh
NtkpyvNGjb3SwAyYSMZ5p9E805/V8jGRg7WUNtdTHa+6JCMvJThr59ppkUog9jlTyvpylNKWAHhJ
dlSjwRsXPcVKopPJPW0QpXgtrpcOh8xQ3MFD8SsSZAzk/LogLrXHHxcD3gusg+lfvxJWSkb44uQ5
tBS5+oMag44RKa2GjtYS854ZXZjihfYM/eyaLpX+WAmytsYdUaxeJbW/ZxuDoCldoGdzFVrDmH+m
MV9pcrA3w4c2FN5cXHW6tm1CAnEPmPPWTZeYzZOOs1h6PPSnpK52GnIBAjLIo3FXapuqfw7J1s5Y
IGMJxHNe8JfYJkXjY1TS8x74dpSWUEGLKXFcK9EdIMp6upHieDuNtC3YZzii3UvE2spR5yi2/pKG
5prI4V3St65iVVvUEJDjYBD2sJvFTkT6qktDpirukUFslZGqnpog5o8qZ7Q3Wm78TtUKHOFF3ROc
SItfT8nmw5v+87T/XS3706x/tA2zGpSVEeXhVXCePsebeh2vIxIrqM4mfraO1j8Pd2odO/z5h10Q
CRXKZC2sMdBfdOsxHU+lnH27zTIhd6P6Rhh+LGosklLr5VgLVxjZWoT7bf47SE/s5b69CBb6A4sS
k8DfPsjHi1gSpU1KJJsHcFsm303ycOKpfHck47/7zxBH581hEKIYK4bItmQsbWWvP49Wxl3oR7LD
PySnX0GQ9KhjY+TJV+Ft7ybb/vFUueDUlR41OhAGSEqj8TNMCb5WX+zUsvJ+fiO+3XXYyMhR6bM/
PQ6SrRe1j+KY92+ck3W3dJtqNN2kml3L+P13pP+fBPRfssxd/b8nAW2b5+Jj6M/fv/7v0B9D/RfQ
LD5xTBpEhEkHref41nb/67807V+SjkQQnADMAhnO/z/JZfa/6EODYSUoSOLflpgz/nfkj86/hWaS
DwMktAl+9j9JLvv8+iH8JOODkj80OEJCmTUP9Z8PH1o6zgOktwkpR7drsABkyskg5X+zEf6pfnwd
5OjEYCQgOKScKb5oisbp5lLfhGO1XGTC1GZvIQjYbxuUMpyew4qDotSsFzOzUISE01qrC01xB0Uf
7stBLbGo6vVwM9ssCwNzT6gSbiW3UE0gKHCaz/ubMDU5qZddejmWarMNKpuNgLwsFzPhlvQ4er3B
e2+m7/MkRbR/UC7ClWKuSXODAGth7bLA1tfa0JOwRncIuUuRU2OfRjdfRs3NW25UIFvaL9QN6rlV
R+omA8P4xzDy8WqhfG05cgxBhc1+fTt2RrDWI3O8HhIx3AxK0K5qKZPuRNFRIpajJjzLZGN6D+UI
6F3f6SR/Rhlaj/OwEqp5YRrV0q9CHGqLV+kqaHqb2LPnBEu0xo5LWW6yYmkb10r1fACnVCsTyAKt
Beul51lmrufctrGrdyInqaZQMvEY5mkUeKqWE2dgJ8HSrKBbxOJJQvTVuIGeGyTtRrQ5HgJkWkx+
QyE/t4YyIKIrLOWQAi+aQGMNt8143csBSDNlGYPGL606ew9BMo8Ocv+G3b81h9IdAEG2IW5a8T8L
VddgsgBLXZfeDFFfjW9aW0XQ/wAzzAi29Ai2Zaa3SV576Vin6QP4apMY28jSakgb0ZiDRTTUioBG
wkOIJOrzpBk2FgZruFLGjEcaGk1jXjTI/bNNhMZ38Ugvb8ET94Uk3ma71Zth1c5WIBOconao89b9
PHUWAr5IG3b1WIQ6tG49Xa5Uu0mXdcmZcT5PqjhV85uytkKd3fKI5kByzHpaCgervQHPgH1QiU8C
kG4uWU46Dalkrqg4ifwi7FqBialMKqXDPx+22PyLIJ4YzaKZS9+hCCqOXLmMWbCqm+VZGLMtPBny
CCePWMvD7rEoMsN6LUrkupEjzXGO0Kc27VT6HRhDYXlqjevA1Y05hpzZKHlGczjM23xEVc4xwodf
CiOBtGHUQPlEa2nisBg21b7tyjm5mgKQpes5GuzmEdpDP/hQf23pjhAPUyWRuUja4W2x8HF7Q2dU
WneuGWmGVK8zEDLZTtlEhDP4bTBI5p+JYLBmtxTQcS2H5m0f4FfuQ32vBFMx3eqiaUTl9cDNputZ
Zi/8J7XlDhV1uBRJjwitSQc+wS7ttoPotHUwznT/q6IIc58TVFG/FnqjoaHSCimZN0VDQ/+hFKWW
XWY257rnwLAGBYa4xK1I2vKmHwerit2epd+4LwXq+3uRi6G+mTMgJWfDbIWtHxMZXvNylKEd1e4w
pH0YExpDfMJL1lE05jiG6Nj6NYhQLs9Ey6vdYLJHv7Wtxibo7i1eJF4LxcLADD6ELVToiiTI6us4
Q3gZOkEUmc1zK8eVgqsOuAek8mCR4ugsAbDYRReF1ct9T8iT4H4Lrxr5MKTr2g4DUaz6qUhQabVp
WfWGE4Z6q5ALrCcZOvIItWPF4aCrRhB/nV2FnNAQmPal7pX5bHc+VxCqT3FlCciZxLD40Vi+kMcy
qJLbpzbW/FT0gA7SXov6VxHmtfQ2Q72S7iQ9RQPqjouUwABV+HhSx+LLjqAz1PjVEbLn6qi4xAMd
9LeNNTPVu8WY62Lg82m7mD8zs6LYxhyD40tId5G8I1HMOITzDEVlTQBPJIXrbrU+JQtDTFIFLDft
Lc5fihSrcKyLdFFwTA8xgfWRNITrqVIrFVEZ9rLHsNbMZAagCwu5DUt5m2IQjiWKcI3FUWBsk4nn
a5QKR6JpChvT7Y0+AwAc6OGUguRXJwR8ilJHxitFrFGcz1XZJohYVTTJZ4GMoPCqS+HHcu7KzLAr
HalUA+ZkThopZ9NWsTtA1W1pxo+LLDFxz20ro6yzpq1Jx46ET9w64ZZ4hWTapuj6kRsWuSAJZygW
cY/l1yh3BETFMly8Tu2V/Zgsoljn7C+KA3qI9L7zqJ4TXHRGY5q/MuoDfj6YQr8ps95aVvgEEFlB
humshzyQKvzQos6nm1rTUrATZinm7UjxMLwBnDik20UYEzl2jdaTk4kysveUvpGShwHR5fRWJUZS
QjNNJ8M6D+Vw5u6qCp+lHJvW4Ev9IpbZSfrgsBKmk63sMibK0mWKzy2wwXaXYqnWhkX2m471eINN
PJku46RfDN8wC0o+1JUa/ZG3OWzOpCiRip02ZkNC2JIcNwCA4qa7jAJZyFstj0PYIIkd9kzzSaxQ
5ERoDYEhkEwJWlksx3t0faGxbcs4EzspKSrFywdNUFeZx6rSXEntheYZhVqhoqysvF6HCrkLiRWF
b52eiqtIFUy2Y12aBfqdfPC6ZQreAiDovO0xYJq+UMCxBBH0+6Fgxh0j4F7BIjf3sR4FW00Lc9gQ
k1KeywnTxr6rshJCuTF3fgs6LnYkzFqtE45jTa2mUzn+6uKa+FLe/0JEjUcQd3YPdxiJ+bho4Ra+
fnAzkWEKBmqRi3UDHz9yIawiyZV0ozmza2IdCqmuyNNop+LZoH6orE2iutwJ2HzDlkUmmrlUkMw3
I9neiUIGFptDKGUCFBFhqEpEhF5vmrhOKOrwFdeVokFFJVAhMVtrC1kXsEgnsh1vIrry2qj126LJ
5XynDYbVo+cWhb2p43KW1j2i+n1e19OdNbMn3mZG1JFCWlct4k4TJhp3Q6mhE5Rhvw2aRDpnO4G5
HUCH+ihCbRG+OQ2BDHukT7SHGBCndF9ouRKRI1vO79Ysq9uq4Av1JmKCbspYyrdWk4gYkeEC4R9E
kxcMsfFk46bZoXqRLqKxmP7oSj9fNZoA6JIDfNVVgi073VZdo1uG7cChUEJ5PWler3MxMRuVC7Dv
EIfrNjEcuxb4Vc2y2CiJNl+zgVPAuA7GhumPBLR0OrQ1SqMjZcPAQhbn4YZZJ3o0eShrwxyndaXL
aK4Pqv1MQwybLnO1arNUQQhc89upWh0AOIFNFQy+RXImibwHkDBpG7kIlVs1Lth1qXOh3FQkFu2a
uLaurNAOHkiISM7UFo07cvOmczXLrNfBXOvXRbWMAk8K//Q6gp1YK+hXaN0jC4YpnohdCGunD7Ow
9O1ZBcOMYUCk14vZyijRrSZ8h13IJ55JnVXWThKwXmwSo6upH481zzMPyhewwxexMfQrQ8zabcva
ezcbi/QyTkkteUuiR6teGgCWl4dvb8gVHrWmXZcseutxyEBlWS0dbNars0ppVHHXARC0iETW0o2V
CADr04jUMKrllZHrVuOItO08qmTAjvqMtXaYdXrSXT2eA9qx15OhTL/VXBjrtqy6lUZQQ46EMG/v
xRxMWPzqJk4dubee6zxvyUawzH1GDJrXq/EfRYmAJJXCcJNljq40GXk+e5fI7RoBo6KRxuK6zsuD
8UHVXDBrF3GqqGtFReaeRfmbiIrXmoSQNWqjyevqIHkKsaiumNPLy74mRxVOTfBuqsD085bIi7JY
wM5rJdEBed+AN1EyYFCDOq5yHCq+JYxqZYwlwcl58hJN+niZKpUts41AZm00C6T7WBu2olbSdcL+
zGHuYX89gNjJYrxZgRjvtCm/Z5OdX6WVlD00guKNjCbbmzqCJmIxh55eG+7cgq8H7W3YB2tIXt6m
qU7+Q0fA1mzWznh4A1olfdOF/buXf5nioZrxIjRTpzuLNk3uYHYI4OdBdUa9+Y3kfaubkdsgU3DC
Ko58IzD6Va7O953cIhJpNkMyPtSNXa1GNGDuMAXGkznmzZkM7nalFU17K5iIfmfQ3ijuBveEMGTU
Y9ok3hqVeqfE/CKCSc2rHJ8AZrxyuen1Jd2UfSTuA0sFkUcR2GlpZjBjlmLPSd3eN5aWrDMNkZZk
G7/kdrmLC+W2hWvp2aFsg/oqV1Zx2I8k04UoAmINwVTUogRBE7+ypdgFQvmjhuRiSBykMGlEcfnf
pJ3HcuRItqZfZWz2MINDYzGbgAhJMqjJ3LiRzCS01nj6+0X12NxMVlnxmk1vuqurKhEQ7n7Of35x
11f2S0edgwyvZw96ARZHI0Qa99hy/5OulR4Genf4rWPKN5GIId7x77xtc4R/jkA7KGO/ioxzik+Z
uf4iovucCvc6XgnHwzqMrdBvlRKXOcv8TNPBy4y3JIN+y3E7mPOBCKvHwnhP42Uzr9kd8AG48PPq
Qmkqp/e0Ux8RSP1g8YVNnHuyZfME3a2i26W8muT0ksacy1VyN7f1CwVjYDRqTF2LZwCuLI68zuWp
7QpPMd86trtI2/d8YJrLYPVVOO2xVj5dwhjm/BzZyyauP+H0+DmFNikj1q4lQRuRg+LaB4IMsmTb
lMRomjiE9grKwaVBOqPfU1ldU6od2yHSN4Yz+EKNb2idXlcVTyjTHn5kuRL2nTwIq4QaWXTHpVMe
syI5L414KwloiQjlFDpeL1FXnIngvkp1LVRoiaIB9LXSG780KjxIyfz0UDHDolbOcJruBuditbOw
jw+YzpDYUrV1zO6m7dVe3Dgiemqq5bVNh7/w7VM6QH3r3SenNa6b1Yov1qkoMFzsaaYuf7Ok+hbP
GoMb92XKsmBgzzJdNg+R7JORtClH82TaMn/jY8NMbswfkppk127b1d2pnprAGl6t+L4U6Eians7k
DBk5LDSbceB2wdG76LYTSiIjecn0jOeKt15caSAESVjm1LWLc5Ct4feq/VMnsKRQDLrBo4NhLhzM
XdxJnta9ZMgpywu07m4i961Q6fkMT7EsyBpvEGT8CSyjSiq/ikmBVBhErP2569pNWp3zBU4EY8ts
QarRZJ8lNQgwzWlsI5pQ5VCPIlQrVGn6/dTwJvUzyDQ5pe9zE3b1w2gzetg7Y3av29qp6UZ/hZip
xfdCbV80lY84xkG+oPzJUDVJRW6j5jPBVjZJzdET/VxeVQ4kj2yQm7V/0ifub0L6A/afQOExpKfR
Q/iK8dHkGbtWa8ebZYyRH/fIwqq7SdsBfgU9vuHaNPA41920jtuZTnWdSTnRnxTXIvra2Dty8BlP
MZ+OPRJAbtqYkUmR8945syC5BIv1voo1cGNxXy+L16cP66z62TDssHScjM4XWcpF5sqrp3RXUTHF
LrhTue5gcu+WEbQgqzzJTPgO+/bp0eLc5ipNEIkr7HKjEV+oBUR843RautFFxiIkzf6UUMJgbvCc
MVXV6zsBX1cQRtBH2kHLak/r8R+yfkblp+j7kNrcb+IyMNURjVR6nc17sWhba14wMDovBGGytW0S
+BI0Tr5A45ot+R2U/0A44y7rRnztZgIfNbgzQ7fPqkvXXaATnOJAIwepzeBFI2Ga2U2qpAymNos8
DZJ0i/F/Rnfgtow8Kvy83cX4rF1tZ2DApHL2q3p1N3ZWIGvopI050MdzPsQcvyycJDJCOk52CCZP
bCCG1u0LgKNNNPSfAEybuIyOZmJtlPilmMZ3psP4g9Y3/cUYuTvmCDuoyDxrEmEMz0svE/z1PoU2
rgjisKGroztLxdq5VsJEtYI6aR4KuhVv1XBxzhr9Um98NMrtAHaBBp+8GVFsDKTksioSXKEh8sx6
FU5aTS7ItOUn40mn36bLQz3n+zYpXUiRR5NZpTGM6L7XEC1VKBOcKOETGT2CqXo4q7Xt4Q3sKT0s
OwebltwaMGJGKD/lbzO2hEmrhh2jNpCS2EOjBVCb8HVNV+nshFVl3dSxAZOs1xB9mSzL8URyoU8M
6qGV1oHCP8Rea08RszNV/dpJOQw5knR1O84cRst6VABZXXeWG7slBrVe4w0FJ8zVKmxKIAS3l2iJ
iF6qXkUhbtwGvR2WsYZiHJ2kv2qV3tfRhhHOdlLkgiU1H+rSEe2U17xxaaNVF2MYN2hnyHTRkDDi
UjYhwVPzKbT1kjreRT0NTaq/nN32Q54hwMsLQpotj6ytc1pSu1lwBFLmaKP7YfTFtutvnLH1ABGm
S9CPi6Q+ybdTYXu6cphiauH4KVN5HDpVrf5uObdNfU2XGxttmFqogPRfi4l/rA1gcD9G+mnlweqk
8ayo8lvnfjDwG+z3xXDdlSKo7DM2km1362I0FhXE1ZISa1F+9BpmYgDZ9XjXVR/j9CiWjIKjOmQj
esHrCAEbAA5WoqeuSza8l43J6tTJOyMRKmDg6Fs8Pth0XkTD5ijqbc0Kr5z+V9Eau9guT4wKTsLq
j+owH6YW0RYfAQFKJxnb/sA/X2nlfbIMz0pMEdIlh5p0ArbjYI7qoLfTYLrovCAGRanP5PpKLZdt
2g7UX/Y2dms8zEs/SdkLkvwmarJTe5GwiPLeyuL3kQ2/WAwEUCu+S27Kixzr9zG3z0m7PBm6iy6q
YFPq4ueVEySB+IAtX4eLwnznDmsIERa+3VNJXNgo7dSrFhvGhfaQJvMxNvk3p3gk9bsnF2a+qGTF
nLMqnpy/DOzmnabJicdzr1rmdrJhddXrlVrIz0Fx4TcQ2zMoPdPxV3dxjoXb/hIK3lADjjKbmB7K
1Zrb0VIuH9NVa3CELtqNYgzbqe5PajLetnRjhXS3pJ/5hpntMjnsi8nF+UP1K40DYx7n51TJftRp
BFihBsAIz4Oq3Kcms23yoTGu4IjoHWTprRKIKTpDwU0lROi8pUl6oWoJe0aYMldASI0eUsJwhBRz
HOuZZijxO21Axw+cTpThGntcdGfy9WhT7bVOEjjqfRWTgDkaD50e30fme22gqkysfT+M21LTr8Cg
qGOmhLA28bga6v1iiifdnpLATgHcnejN4Y1qDV6urX4qYtNzR8oQOV3Xg0lZl1NRNPmdZs8Zg1YT
2pFr9pvCTunoV23X5UqgNZB7IvFIt3VJc9nCZG/m+ujStdOelVFNxnn7mhjaTYS9UjMcZh1I1owT
Kl37Ki1e1pKWa0EIauQspY5D1xjPo1k8lzNB9rQNz7nU391oOaaJuEsmjP6G7r7u152y9gTM1YGb
9OkjufDV1VjippdcaEfD8IJ770OWaS/RLG+mwQD0Z8dxpfEoCO/q5+G6cFQ8FIegvzjqru3Vgsq+
dY0TtIRrnvxWdMMW2z1OFZLgGS0wqPdq1b1JMjg4Tbe+KrwntdC3lqudJ2UgM7o6zWO7jQdIXPXL
zMFaa1h+ZsmtK7J607bxXiaMsjSUgnCzb0bXwlvUJYWyqea9tvQl0FhpnfXegF+ixu2jUYu3ZGxu
MCq96WJxWlHlErXm81z8XPlZ1hCB1yYoq6C20BozhJqJfScnsxrT14tQyczftHbeOvO0ZZ53rNfO
l3ArnM6ENlGeIjxXkuLKth44F319qq9s+EF65uJPgAQyzk7ldFPEzRk3mA1w4TaTERjw6JlkZMMl
8ojqCjnd6eLq28j5qFrE3TW5AJVxTb4vwYQN1jGXFssCm5+C2V5uFiM6Tjb+2KvOMh/sXWUpE81h
cbTwQi+tHNLZ4sdyuGmH6ZB0JmX7HFqj4uk6KA021M164zrd/aLIB7poyLcNboSgv8QuzuoCAgq6
ndheFLPZO5EX1+vjYPbXChJBNb/krWHDsiYEC82fhX2wFazAMAlRFDIfe/tgxpeEc0eFs/hYOFhp
FOA0Hgz0X3nWB+ZYPbuDwUkCuwRbkTyrgrVHmTDpn22DuQJHi9bsG2XwuoShmsV2MXRxUJJWRH58
uBD5Hel7o018TBC9eUq9Um+pOyirbbl1pvrVrrqT7br+dNGPJj4d7mz2QV7/YmKDk4t7GKz+Vlca
TyV0cGlzJBfxtqKrT4jjyiYiGDDw72ihRpHvhvVUp21I9ICnOlhILlaYtv1VnKa7NHP8LiWESkjf
XpefvW7sL8CnKF/s9CXGZoGh47bSda9Tr4s6XKDcrQNBknTw0n3GJFpC8smr3tNKM6yAzRc++TGJ
qSnHQ7ZSgDs/cZAnA7m5nTkiBNRPfEo8Oq8wM9V6A3rxesk0kwM3jsk8DaaAKqTK8loKLJhRsZIt
OMO6GPjdRNxvKzPZIsY7grPcWKN5NXIVt5YAL+MGj3kMvTHAMAiqSPFOGnA3X9yg0kvPHCmwEFsN
vdjECxDuSv/dE5+pRckY9sagBbb6OSQI0unMys709BTkc8hDta92borgu63JfGMmCk9p0NaAz2YP
e8lBxmx72fgzzn4AOlIgn8mw9QbjJsbtoqXM5aGCxS7Grr04v+KeDyTudJ7q1n4+VX6M/0fl4i2C
jTAwXINbq6ijczVsL/bxbZJ66bIvHEabRous+DNR8IQmwna2tUDUlOt85TAu8TAAASZhpESfrPXP
TfOWtb8aANCoYY9TiT80HiqsRRS8NXpGT2XnhI1xXDXdL+EXRljozhw1WvQeuT/U7MM1PxVzm7L1
2+A9RqdcJXm6c4q9WQai19ntZ9iTdXXuCrwKnF8ZrtEz6km124GZnJgVHle3CGoVltWcnA35IYl8
dGrcGiPnJN35RLyg11QX1xwGACBeODUsL5j2YeJR73MV3DVBTckkav3QGEi188KWcemsHb/RP8Db
H7sORF4NkoK8bYqENsLlKEFco4FvFu5mtebj4D63I7N0eAT29Fz3jDpqqvsCxmzGhmLyHGHa2beA
wkX9JrV8n8/TjmHBJqtgfsH4i/nT2szyTRkHFMGHWsSbulSPWZ2QHID0RJSHCitZIpIOWSo208Cn
SJfQCGalZh7YmuHHPVUVJuhUpwdTl/u0IfAs0YIBC3Nlta91owvqpTgsIF9Fn4aLnm17+8J/8Ie/
bvsYWdK/rGlRPkN3PhXmj5ieoO00doSbod42jJcJkzzaC7irmrGsEWGc08x+SiJNbnAx98u5K48M
al8LRcJcaqJXEnoe8qWFQTB2b7olOeYrUvmSZiUydLR3Dly0sdEORmKeVNc1fNrdHN/EDrrsUGEu
4Sbu1hTafUGAHqV0dzfnJKVaZZWEcwIguaQIZVuXRsds1TdhTr5wcCTW1sJjXjsE9QqbYM2yK3zG
3thBvGKsD72OX5bqLAbLql79ChLGWW+a9ZjEAxnrk1tSHc7CKwWNPMVSQuClTLWDWxj3oxVdxVP0
wy1ZcEPbgMFqi1l5meDA0QarwlY4kTu6wQ4mdxfbW9PO4+Z61ozK2ow6Bi17USk47DSKUbOV16t+
X8SrRYheZf2aZ4YfFkdXMS5X+It7YLdvI7Oa1rbKDX6IRNrSpxIzvVuzdQ+48uRCYdlNmfvpFqCb
UcPWZfhTCTrt6OJWnZtLRf7a0iMWs7yNsRtJITAsqnWL2zWH9Xww1hYUnlphwqADSubdWtYnQQpp
4uDU0iV9KGs2pxbecxrZQeesDyJZ7q0pw0w+/4hr4wNftQ9rcENr6G+SJj7paAKLYfzZZp/zAoO2
GK8WPFYwM+ow3VGyO5WWIHOqcBVGWDeS9KiOzjHyocCEkfY+psblBe5TY3qZ8+y57l6hoNxIeK/T
0ByzVmOKPB+nJfuI1vqWGd4FtVSegElCiTEIVsWXDsx8EOjvPBkBrelqsY3ht3XRcKVi6zJZyzM0
XeB8e35GGvQumm7XyktYCFQktYAkMe4MKw7sygmXYryZ2BvyETiImA3X0aHXupFfFs0zpADMsAqq
08Uawe4UcwwF7PnDIi/m3JA9NkqJpbggFtrlMzHdGD/LqPZj/k6DK7VlYWcAM3TpGlTjY79TmuXA
GNqb4H73cb9thQ6c+qLJNBiS+M4yimBoGhLck607whvt+bX5J4FUm1mh2uL/0vp6y1CVu3TYrtwb
RS+gl5I4IHNfN4cr0RhnmAbYjMTHpUp2rQY+jusUN+yxGQYx815JHW5iDBjn2a3oxC6Ni4NQMn+M
obyP72uhbtqlZuy2Tp6WgDBFEWd0jGeVYZU7k1UyriaxlPiiFfFJU8tXwNNrotMxqwIshD+vDymQ
q3lTJpjNSWapfaV7Bqe5bpXsRlaYaPNWDlEwKi4j7BTeOQEg0QMPC6qkerOU5cYssqMomLvEufUJ
DA0KpPQ/LYcRH0naVj7ernM0Y5rDEJJT/W7KsLnR9B/AIAcMmJAZuM5DzWIEFjAf1bhhLknLXB+S
IZ1/XrimkCzA27AHVTQlHBYiWlM79SV9wXZ0YsglNQEqfI5eazIoSC5/uRavvCzgFVe7aqF0QP4d
N2stzNvOBp3I1ESAXsv3tWJPlMzCQqZNl5kNPlyjL8r1tETzsHM6Ipxce1R2BGP41ZKE9SC2Uyau
eyTux3jOjefo8i+0ADAk2zNFtWrKAjoWXxWMdKAKPY56DPWb5It6wJx9/ZXxUcE6fnCkAuKQWj8M
4CxfkWB+bokPSRybT70t7sclfe8kk7lkDUpVuxbMcmuwcsuMesAmfZ0zz3WGwsfeRPdHVccwAL57
5Is8x3Cl6XCFsCcqfUN7mRiJ++PaqjgptSfoHhgLVegS8sigO7HjQt/QdhkTsURrMXl93+vTRqqj
3GvqMp/tKokOszuTI9Zhnpi2Fs9GB4DLZ7YxqdyRkj7ijqa3W/IqHpsyzQvP0sFwZSmZRFi0o3hV
cSBPxbARRfwxmea8i/LiudCk3JvNNPrTxVFwjYybVZfjVluHbotAL2NXzO/xeKhACzqkxktc7Dsp
Mdwr8sEjrha6Gbkib7a+iIPpyOXNNSsi/eYJVlVU/Bq0gm2cdw3Bvt0Wk6nftshCz02OhYuiD58i
g/GyuiuuXCWu7orb2cdFU2DE6ZP6WC2V46WV9bn0VLo9C8EfTb145s0ut/xkCSaSYMxgZMMWXowO
2af9wcAMWkg0UEmAaKN07gb1UGG749vazKAeek0VJF2uXaFGaW7WNaWTMBMyu8Do0wBC2MXnS0Na
RWEYJln1aUpZB7mIct+Sw8+oQgcR5nbzWNM8kiO9nlUbqpJPepHjV5I+q49MpiZKsRTAlnq0t2E0
Xdm1jlU9HUSzrDRwqmPfOSMV8+hMR6ZpLa5cHd21Y51WMzuphtUkQIFGfUfVSn4v6Tx0k2Q/zKXp
D1qqeJm6xts8vXRbytKC7ojikWAf63o1E/c8OzmvZELyaVkLMWbNpbqz49ca4+uT0lvFfW6uTSgi
TTuQLzGoIfZaZJLNBNwTrM4Eir5N99fGrW7WSkeu2lt98Vrb0b1ChhPlFpkRW7O13AdQ/WfGQ0qY
93m1aRoSghVtMq7TGm3RrLZrYA6ms0GfcxlpupKM+hKhQmYb0BYlmKYzUylwRPH6TJywRjNO8fmp
k/WWkmXCE8NqRtJl+nnR4DDmSxWKpNQfrWId9VPP3Kq7Fqk7tPsF4BWWRdJVkMUMbZVO6mWyyzB7
UydYKz6QcWFRrceVGkRZafXvYw2+VPmrMsZrvI80qCRPSt7MEWq+WXWfOvg86eOydo1xULUMvuxm
HGOWpKPH0AUYiE9U4EXSa9mtlaqxu3NGN14CCxqFQ/6aLlm5MLoQJ7YqOWA39lCR+9bqejaEUEsG
wpZWrU4CWRjEURi5wT6a2dM0B7nipid2/X7Y1oW1OIRbXTgl2tDJ9rlVWtRlgGjrfIB1UrdhqZbl
EqiiM08VCqRDrumqQo7d1L7n0EX49wALrFaH9VA5qXZH6FqLeIU+CyKdss0qtC6GbkZXpDrmFCjx
iijHpKDr0pWmLp4br4xa9V6FK7bJzTJBS9KqyY+oL7NbiqDyYBsFYXM9h5wsTXObY3CyTRPGjItR
O+Gcm0pg8dTIcJMTz7HNGiMsCae6gJVNqOhR7xEXQGFGitdWOK520pwVUN4Y0N1MbcnE/nJcUEdr
59UpGMsVqNSsXs8+7XjWd4Pq6L6Fbj7nuMMLstCd5deAhqHfjGXf32EaWN86XU55S47zYXHAMatM
qUEPlEo8Z2oZ7wX57nAW6zULVJwEjWDFq/dKZOPswzAzwMCTqAxag5E+IF2fS5QKiU0qeU7fmNIA
Pg6pZFAO6ZW6pLQ2RUYDaSeol2cZV14L988DH/65VHkL3pcZD7K28vOalh9am2CNrkPfynOKAljI
MXagHDVWOeETPCUtQ8s2vxttsVKAT4c56rQQTvHqG3FObks+vbsWiJFpZSWBeZCTo5paKZa6uC6M
i5muohk3RdmiSWTX3Kmxhfucs46h61hPcDOs10h318ApetBf9iKfuZYONBkV51mXOmU1rKcp1laH
MAwoXG1pPWX1rHtwiZKX3K1b3xzKh4GuZGNKGozE4seNY/NzWNXuQalBn51ePlRxm52VAmtNFxoS
qzoTUxqCnhYYioKj1oJIkNpOEDHOh1ElZ1M0KQOmamW2F+W3EHktk7ghV3zKtRfbCsy31qGLtrMk
OMw1a5wjibncZBL6NUQF+dwXSnLPx7hFKM1Z16eqV8bkhuCM/zYZy4NVcWyIKlkOEcTasClqwsHk
/KEUUvNWCZLQ6EbpWcOMNs2FLWaavHFijf7KiYLlFhvpHm/Q9UXmGoYbE6SZp8Xs8ReITX2bMRv3
9QzYbu1vnSV7IrkiJcRzeRycKbpVqsTIPHQHaZC56eHCXhr16GQ1VJVj1bSeockXWZJ6zB/7isvo
o2FgfVi2OgAwPIQ+rX+2zFa8yYyJopiNWxxRpj2iNuMduX2762SByhHGcQI8WscnXC0f+jEeP1XE
AAi7MJwAMChVL3KL+iZzGBkXGnojUsvm9ZxKsCnyNc3tKq1PO22Fj4DGYpo/9OgCM+MpIrUNSxdC
Yxx9RFegDqp9C4Mw+Qkn662ghwNhcOL+Uyva6WpJ5mwn7WQIu4ubmJkb94rS0uJBX67TkKznfoXD
XUyzPzEqRDEziictxo2yEkgLYwH1xCcjjil+7qrc8CAIkWu6zMl3imrT/HLSPsVRhMvAFE18lqkV
1S9gYuVOONl0mZaencX6OWfwsLVoNM4YEAIJVdpbIaRDOwKX1Bsii+QwBmxOfJsrCdZQK7KIIz4L
mFGVmpNjo3TB14SJFtWOVW3vWAPRVU5ZDF5e6kwlmnO9jjy/qL+rNNV8RlRs06KJjq5yVYb3vie3
TTGq+tQbU3NriD6/eHTOW72Dd7BoeX2wVGxfREuiVwvp15dKPWLCaEJecJSfytzjsdnkuWfL+kas
yxw4sXHVq8xpIqNxgzzvVXJk0zosB1FDf+zB4jNRfpDHgxpO43gfpKA4xktMt5vFmyQqQQucgloc
4j3b1JU5DB+KRIlaY+S5pKQbr3Fs7fS2eYgT5+AsefdAgk0WpFUDW2ltF3oFBWU6moDndZHAal05
f8qyZIJemeQjLVOfAv66OFV3F5h5Ud+Hns+3LpSBDnT6NGgqdq2jv3FKmGfaeC20YmM+iT5ePVhI
5U42EGU9s86wJGNp5gfYUDR8jUN0WK0CcAggXF1Qt9p0Gr4xXmrmmL6oGhMFyRcRRE2hib3soLtv
8pbxSpIYxiMpaTQmk5V0wRARuNcPYE8l8C8bHr5ZJXywGbr2y2I7/HOoaCjidKheYDvgh7tMaa0r
ZYXnskmgw/xkovFMjFQGMSYFi186iM5LTGpWWRWwl1hblfWxJDb+jHh6ZHTv8X2+Wseq1tXNUuqR
AbfMtT8vPj93w6Iyu9cHy5tQghwavcsYUHCi2Erds2sQfLgK8TngBImSwdR9rVpxeO9BqQCJ0EFP
sn6fx4FfY1TwD2enUpmSLWpxbSWAMWJor5wEl7VuHtAkLA6feBO70CjqRmnvMdVonkDKCYShivVw
d5+8RspLsrBCkxWLSb/qavfDGSDgVWlS7YsRGfcwahdLYmEccijXFFaJLK4sFtV9ozSgrQM4Rdfg
IBxTOuhqe9M58ynW5kehJI+JbIxXxW7kR2xrUGMLoSAckYbriXyud5gU06uU8SAgsYHkorUiiRlN
bhdmo6ugYk2WB+wp2pvcHknPlFFnebnUHgZ77IPKFaE5y9faMu+VNf0EauOOeuN2rZ2PpuOgiaYz
kHkWMqfVJvqECOqWyFcYEVWsJj9poi8s9qqD7mfTHb4zXtN/dFUsHu2IRCCVAeom02ciX2sHb+JF
tuEwRch/MfPbt41Cyz7K+Ik00G7gMFSkfrIJYlTZZIxxV3Vk2F6yrewmo8+BCj0prnGHSBOevxZl
e34Qjf7i1IbxjafLF/nsf9RjLqZq1MyW6RrqFwsiqbujbQg7D5K+9Ve04PkEAwr8o0HU2/TX2apg
OouT8KjuO3uvueFvSr7zf3Rq/6scijOslL77P//72x/wRSla91LVzdkqiKzq2KnCBvszNCC+GkYe
GPuVwqv4/7zkF1Void67ttDIBF3Q7stw3Fmq47XBGuSBu8/Ru3fa7ptL/inr/esxO5qFt6SF69FF
LfqnErBrKKfqmcfc+6NveKW/Tp9KgLM1zkQrREgoJ4Nv0bd+d69/vzD+S6ZlGhYhMHiHXP7+bxLE
ZXErYlK4cBdYh+ht9S1P7t3FZ32GZbAcQe3+B54tF9H1n5rEP696Ec3+dlVVJYcTYTyuA94UGB6O
kOa+2CZeta98q9p/nzHyd6UlF7QQWmI1pWv8958XtJNeTdJckf6kBHEhIFyY3+h8//6hCtW0Ia1a
Gk4ptn6RrP5+TzU2gVVfutIHaLgDNwtwWN+UGyhK8KW+Tzv/krLEJyPcS4Sb5ViW0BzsHP+83pwo
pT0iQ/QbPho86MPiNjoo18YeNrF1424hgR1HkMg759r9zifzT6env18bVe3v9+q6TR4xAJb+4Flb
uF1eeQPkmz1GhB1vplAEKSDaYThiUfL+zUq53NYfn87ltg22HLyTdNMxvqyUWZhLL5tF+vnefakx
3FEHonbkpveSUP3O+OaLy8//vdHfrvZlK8h1J8vikqv5+r17j9IMJWMgiUPDwyE7LX4ZqDtz/80t
/m1N/nmLX2XBWgoY0QwG46hgCiwvAZUE/qSO2lxEaba3esKrQs7bb63SxN/WyeXSJjUGmwJ+pPaX
+02NRigt5xMflXoQlJ5Pndd4isdOZB3JJ/cZqn+zcC5/5NcXiie0w5SOWY5hXH7Sb3sBNI1hgZQt
fWM7nzpimqZQC43dd6bGl+X398s4fDb6ZbF8DVdUIuR7ScFDHTLlWvY0B1HLwI6cH/O7zfxvuxsP
kSPh/13qy+po5GgRLeBIvw/X0Azzywmyb/wpNELUvH7x/O/fi/ZPL+33611+z29P0LILfZ4rbo1A
3DC7nn3hV4f1eSa9O95N28YDcDh2DRbFBtkokUfZGUUnuvfp2HxjH/rFf/E/C+b33/LlbRZlBWrY
8TbTPWYbPy7JgQx5vWWf3cvg3+/7Lx+Kf3ulXzb1DJlfWlg85+Xg3JL2PLpb4TMB5/CC50gjuhWH
Nei38eE768d/XCeu4D/qX+mL1pfbbKWTxWPOI8f2E45Ktpuu6nDdUeWSrby9VCbf7/j/9AWj17oc
1ZZquPqX23VdYLgm0jlg+F/+6lbaVtqdvVOLRMeBGhLCvz/fy5/39fH+fr0vBxpNLr4ztil9DSit
MXFAxiY0TT/+/SpfPLX/88X8fpkvFWbnjGqkYMLhm5spGMdNuoZZ4xmfkUsZlOJCaQ2MYDfFg1zu
4zvafoqwb93c/mkJ8UQFjIjL/vdX+PBvSyhfR6UqdZ5tFxTVsWDcvO+24865Z06P4xWMfwTwu+88
MP+hZnDV3y77dadfugIMQ7DddgHaKi8NnfPyeomOE5wrUvX+/VH/4+L8/XJfSoY1da20JGWTrRYO
bzDvxA/9EHm1l3xrjvpXufO3r+e/n6j5ZRNMiskeaoBvyqHS2cVFmP40wwJHbXQsQQF9bgOtst9C
yPvmLv9xmfx24S+74Vr1mIO7XJgkJdgthFiokS8jJLPxN1f6pyro98f5ZRNQCy1LXMmVgOQPJQLT
NupDbaQvisstip9vqq5/WI+Cik8n49YmCdv4cmMJELUqUMP6+lrcFsnk2YUbbYT9zbL/h+eH74Bp
X2pKVxfal2UflVaEV0XCaZLbP12G+ptUUz14wodFX785Lv5h2f1xrS9rv1JysxdGzUk5pSTTm9py
jcmX/k1B9bf3pOGTYdm6bXMkk3r1tajBNgKVNZ4bbl9iZhR7qnY/zYyCo5YU53rz76vsr334jy+f
y7m2auCWiHjVsb64uihO2RKcxOVWAwlS455cuAEb5ik0c269tSI0f4uFiqW3B6CKAddlR5E71XG3
w6SuWFAsv1yymS6YoKZglNq+Yh0gva7Wh3DuWzizsB0HDKwg4I4LM7k5wz2McSIiek3TPtAib/M6
EgyXJ2u32P9F2pntuHEsW/uJCqh5+C/J4tjdklpSS7JvCpZk1zzP9fTny/Y+/yaTRJetc2HYQAMO
ZlZkZGTEirXM6QX6mQ5Nn9BZS8fFMb5drGMIb4GWSn64dnMDzi+wPSJY+UUIYjAYMG6anXLI9+06
g/3NGXjd2/+akz5lzJQImTEtYCfVkO6ODgqDvGSt/tvf8Dal0sVRQ9eOXoan63K2SJXHHp0W2R4Y
Tbb78mPxef4DtBH0YYm+iw8wbfoziQbDRTzQy/fUZeYNqMPD2z/jNsMRP4NeuONqKngGRwrY81xY
kOGIjvcPpN331Z42jm+8g20wS7aQGvq6Px8R6cq/q+9WTN9+WA3NVKjtKftYr0RHV0llSb3PsgH6
82GDg+BytepPQm3P2M1HGB6LVcmPewZJzE0H0UiErh3pYVcty9wbJlve7mBw3EV7K3lGD2bHO5a+
BdX+/S+s8NKg5EtF0SrUG18NjjvDj3dGtYu3QAp9dPeAKKz41K3rQkEF4hgVb6YRCUXXWfpk9s44
ZT1hYQT1H6l9+qVCA+93r4xXDuWaJfH3i2QmypNRjxIuiqp8D/eR743xVs3TldtPbM/1ydfgknBA
cFqa55q2FLsztYlCDR0vv0mLpzmAVqYp7e3QMioChgRw57x8KfvY+zGnkXl++9vd3BsoohNaIe3S
dFjkZIlnZqIoe3qUc1LLHM8Oo3JdHIwrDnJnG6+MSBdhaQ9VY8Fb6Sdd8c32MpCAQ/bdqN2Vz3X7
mBCrIaYZJmoukF1JF0Y6q9NU0d/h9abwxo63Dk8Jb9v6mc0s8Za+6j94Tdzm3ZJVKbZMoPyQO8Fq
twfVfTD88cla/P6lnYD1HsqDs0UfDCgL6LcdPXn1K2TGp7c/4+3FDNicwqNrGx59ZFU6EoNKFww+
D44ETXLUV6Eqn8r8A22cBBDcVD9mqramqX3nq17ZlA5HaEFyNQYsG0Kn36PqS6x+DUrj/dsLe2V/
lg7HlRXJd5ICarAi5RmcKe3G8bqnIO0Oo62c46p96kcTXaP5WxFy62f9SvlBxMlb0yYXvUGooWp/
ffrBwKD9VrvwTVj0DkcmV/daTiYymEzLNZ1u+XXcLdu56rvN26sWi5It84AiyqHgprpyyu+qSgzF
CgemEBKDk/UOINdHnhynyFFXbsa7pnTdRjqAjEDXJed14xy6LZ2p1JFpvQ1iIT/j2evPtN2Arxr9
2lP41pyh6txJlihRGbYhxTqr6Hu1BHrm58A1hmQy994IQkxRGZsEhtyvrE7S/eVNrJOQaTSMOR2m
572mJxcR3EqdNge0Srl6q+1NKoDgSFy/AhvwvykH7aATsKb9+D14t/aCun27Yd7UVCTbqWJZlMuv
XagN9S6uEFAjNEx7UU7y+k/ZXmhB6PspeAx/GtvuCc34lRvl9jmMXchaPVuFmdExLCkeaF1buVEg
7JJ1xceSbjXTy9veF1Ucp3xcrSAJN7n22GuD0lkxltmOq+p1oS61I6BsYG14ftv76lANu7ePh36b
4Vxbk4JCmLqQBmY8DBjGYlNb+NxOym6CQo5SXbPzDiLSF2jxbmrEGYqD5afqBgT+MuxWt/r2Br3+
LZJHaxNAw1hhLqnzgbSdJx+8Gfh+aoTjnkEgxLh3a4Ve465NXUVrwfQ0Or3SbjOOAXQM6mfWb55B
gqg0LsZdtuydCLrpLaKh/rylww5+5V18Bqp5UAo+fPAJaPMxOxcMbTI3vu12MximrfoPmiriF8j+
gDoWeuxcSTTFJMefYADU59QJfCUbjGFbL62q+hW9CJjeAXmvccPeN8fVDwhQ4wkl+buIAvGSB9RI
ICZMETJcrO82gy5v+92r9pW8Khc1aQ6y7dFjlPY9T6ABG1JX5BdafzBzenxUmnyYkppnUdNfL1Wu
mpRcHRqhTDNDTLZn9+DxhsWi7U9b5vv+WTqzalFyaMhl0Ho2CJlwjO6UgKrdc3/ID+IFkc0vdUcK
tebQd24FgySKggK3LIQu8r52kzkrGb7RqFHU7+zKhT6qN4wKRFDmdiH1BqZiVr7mnUN0ZVTaWQVm
n3JuCVnW9KfifmoAmb/tLrd5PZS3F6uSNlIHowPTEJ/OQXI2HH8u9rsh9X5nrmCbQB2lAIavRmP3
ttHb0qRuGIbGO5NEUKVKI13oczynnUu9GR/1fui78Ax5SrYJt6kPbtJfMSaWIB2IK2MiUF9cr7aQ
mXVBwrw2KcBMMICupg+khFvnUPp5fTbsrbkvaXZlL6vGxf/8xrhuOo5G21aDgfjaOO+HMoAOIvCZ
VQYOdGwPDHl/7v4y98yZrjcT18xJVcMB+p8GzjUCGIJY1QfjYThC/E+LdnqBhugXbnC857+LkyKa
rhRQVgG5JsQzevsompfUK985dKOz31fL5+K3v7WV0gF0g9iZOuN1KwWHeEE32DwZT/CH7PL9eMy/
r/jN2l5KZ29pudjymb3M/xpRmSE3Aanl66f5W/mhe9F++z+ak05iDwUMtWCWJ67J5QQfyRYA9yfl
kO3676t+KQcWDh29JfTkRO/SoEBx7ZcQxMJrGDOx3PnOJoA3lmEj0DbeDrinAsk/fPlMpx1W1igf
RdmqdOOWEdrEXYRVhu2O2vf0MGzM9x0FkumobJn08YXwJlPJ37tmtR0ix+9X25DSmjxVPJc7+HrF
jT6bA3xsru+8B2kGeTMzBhs6iH5++FH9RcMJnJU/P6zutBxhZbtyBMj73FKhOgI9sezRRN/Brty8
7z8ax/IQHiDT4VaGwAUEqbqJps1a81KcistTg3kQKpRseKYJBVnpjNat4taIfzr+pDGieijqDjBz
BNMo0uw6MLuVLywfGsx5PJ6obZjilpSzviIYFPiXBWjysd85e+2ofuj3osMV/QN/usmxaYvQkxVF
BcOzSKmkcOcpVTHpsGe/hrv4aBzZ2/bZppryO0oJw44pAGsHbyF8Vw8ufFvb6SVETmxV7e32NPE7
NCKhB/cutLnSN46SenZbqKN8dxDyOfXnvvRWmic3z7TXtV7YkNYKYowZCTTeXiumTDotPBXFbWIW
+9q3N+aeVoHLcOmqB928T4VlXSTJpJOw5MtYJ0i6Y0AqFqzGALWhH0Uau3FrphbM3DtmttEvPXRf
Y4QI0qjzqAisoQe8wrhH0E+2eRxcL7b1bRH3TvxpUQ07/qgwS64y4bwUfgrLLipH2lLW6Gcg5+zO
27YZmngl6bg9CIZF+VAoaYDANOTuawe82SpRQfKz6HGZu3c6VMNhGZ3ePgC3UebaihxlmPTR2yVw
fDAnsKmjcvwNMpSHrPz4tp07q9EMqoiA+TyLQqKIOhdJDUDWbgZNa/tL+EfBLK0muG3MvzUmfkz/
L/yz/PB3lLiCY97Ga3G/e8RL/JuWhLQaxRvVMjFVk9QJJatNHdOkj3c2w6wbe5N8hNXhzwjmPmYu
SNxWX61r1qVTBYa8z5CCNv1p336BiPqpj390D7X5NU+7DcIu77Qdoivgp5foJ2P2jvvlX+/x1eql
E1e2BuX9gNUXQ+LDgnEch/AIGe/235sRUsa2q9MVRG7i+lNSVc/joldcpg/1/dw32xJeEiVcK0jc
vJk4xhRZiFE6dz74K+ljetPSjZER017aM4hd7acHUWzhwfTxn32/O0Hxyp70+VKrazuI1j2/gnOz
S79V7csvbNzFgqSNUxjTSyvwwX6YfbWbF4uWpDZv3raxumvS/VmlRtw0BUba3eRTrMh3oFQ+LhU9
QYMH7hZt9DVpzfs2XRFtHfGtdHH4Lw73ZHqjbdZknuM2+kxJcFcfIn85MAm/1zfxfjWPv3fQrAt7
UqabMN0aQWUsnmO8pt8b+RaaH5HLU5vxm3ljnMdHYzeEWxDhq1W5u25yYVz8uIvFBjlqGVDviidL
+Ze6Fd3AeKeOm/Qx/bD8uV6tWLMn5aAmmlaJxZylDzX11vXeu8r3t13mngEUEulrmqQkAIGvF5QN
DDcrtuv5fY7AGyMxZfLH2xZuU0rK0ha9U+rGXGTyhRwVywhn4uiBtrH27aE7Wgco3w9rDel7bnFp
RvoyM1p2dOBhe2m1z9Zs7mz41KNCPxtjsYmjtczx7rZdLEraNotJ1jxtHTin9uHRYaRro7Vb0hsK
tDSKXob0gFDKSui9t5Eg8S2TPgbpymud4sL3ZhYIQ9QEhnDfgf0XaFQYllc38qbULUIvaTHdBP7t
wHJ47RJ2nFNe0RneHfbuWVT4I796QHJwr5OMpl/f9o571kxV98jC4TlwNEPqMCaQC0XwduLhB2Of
Op8EjMB97Hbm3mpfmsPqw/zOlwOdbYNVAqVOYUzKReq4dcY5ZFB12Bv77BEZvQ2waTikd8JmyYy/
vxayhDNcv2oMUxXvCzAbLoPi0hKNZmHgPi09P2VI083qR8iet5Hgr7Frvw+ybd4px7e39d4qYa8n
HNsUc1QZkGVNWkqLD//U0Qmty5cyOL1t4KYqhpeYnGvP9Vwe5GQC116SpX0SjkMiAHvqDuajaF98
rf36RKVo8dcO900fWrYm3Z5LhmjDIqyJUtHCN+vQRqYoNn8Tj/Bq6zH6tLbCe3t4uULx94vzZqL6
VA86NkXBSKekove+soMyDUj/8jtzyfTz/JVdFeuQXcVwKLsbdNoEvuXaJpCCjEk1vlvS0GfSd8U+
8IO9/Z4JPKAfELCuGLyzRovaikVtE2QY79Jre+lAxrqgMuIboQqnHFO0u3pQ0n+JieDr4Yu26OpT
zmCc99pKGKllqBlYAXpmM+g4GLs0UsYVn7/7mrmwInlkrygZe+o5fgKjPEQzffSgRIhHmOF0Dlr4
d97+VnceNVeLklzSyxe3axMWlarBPkhiX+2c94URr7jh2qokL5yhLu80hzfa4qZImMCThNzlnE77
oV2LjWsrkpxBC6zCCXRMZab9gUnOxo/r5p1pDCsx/74dGhO0x6n2yINdU44GU8Ggkr/Mjs9kNC/x
DJrp1oAt+u1vJK4q6Tjxjf5rScoV68IBCSTklGPDfowX81MbE+G7ILHgSrZ/Gq328rbBO6H+yqB0
dxZ2zoIHDIZlUp5dVat+b8fE+IpnZk8IZCMzk6rDA/jV6ePblu9u6kXFQPZ+9qV1ZioGUxN8gmhi
G9nWbkmL3942c9cdL8xIXt9ETt/lAWZih5ZoHvtz0B6gC9guibaCVLkbmy5MSZ6PLlfglh6mIPXa
AIplMnxFTXRtz8TfLyL8HOpOPRVYqBeYv9r0XJTOJk+alcB01wwvZirXwG5prFybSdS6bLm8YENR
7QYBa63/XOswSYhR8Ze3P8+9PTNUGl6qbVP7sqQVgSksxt6LUHvTtenH0DTOKdK6YgWBec8JLq1I
x0rv2p5HJqEPrAtSz/WPGcol6H5qJomHlfh3b/MubUknijyY3EnHltZB0abMXE6KV+WwqhDpf2Hz
wJaQZNP/YrL4+juZEGhVmojos/JXHH50mK3/FQMUKFHVFJAd6esUSeVBkYKBLFbNs7sUzQ/4paqV
Qti9HTOhyhTjGySbluRueR/UFUhv1/cCxKmHL/n0AbjiLyxFVGfo2VOl5ElyvVdZFHXlUJQuSHIA
ePanCfzD25t1z8ks8Da2C7KJqQgp0vQ5AkvBjOJhCJvRtmnGH5AeuVt0MEEXKyglvW3u3lVxaU6K
NlkQLNG0YG5mGu8p07LmHQpJ8S60m/CcoeboI/ier+ziveuC3MuirQyiypAHZREwmopwWghAZRUc
siact1mmlL7nWs9w0eyrTrNe7CwNVxZ7b295GzA0D1LVs23p63lDPDlOzWKp3pSgeiKwzPYERyna
af1DaGbqSgZ4zycvDMo40qI2jcltWWgw2fNhKmrmAU1rPDLj0K0Ep3t7yvNON0UZWLR7rz1z1vXZ
poRPm8Xp7COsn3DzG1H/UjhF9jWEuMifvBxZyTnWV3ZVuIicbYARw2Fp3Bk3k1peVzbxMJDX2Eag
Q/VpQ+sIrc2Kz9xz1AsrcmugXeo5hBbR8cE0IsPjTdOm7uPhgCoNXBhjkmw8kpz/29LkmFJkamIb
KUatbjy5Y/SzDrI/3j6Ad13kv7snQzRbrzWmUeG7JVmS76ukQO1TH5RDlyIN9rapu+5/YUoKLW6q
B0XI2K8Phf9h7Gu6ESPHvRy/ecj5rXyvey9l6/KDCbe5yDJcbep6hJ5Jd8vY/iOCjPbJIp48IPyX
PFXlYjwUqHIyaJMCvZsVcGZOV50cTzFWunJ3/ZManGXr1D5ceYxBHSnf5q/E340ZfrbnLjpHFmJy
v7C5F1ak2NIEi93qFinIqMXqgzY65he6Qmirdl64a8cl/vy2vfursoGiQk8ktLGvt3caC1h2Wy5V
y0vfu4l66jPnFzJRm3fE/5qQ8h342ZtmEonBNAZfoIrXtsyezit+ctcpyXRA3jiEZDlLbFCfGqeF
fbNi3dvEcz191JNePbleazeb2LHNdOV1dPfEAQ6D2IN6ItDo650rs9yNJngjfCYomnO+ABa2sphX
n1rnKwOCd4MyLUDGAGlrYuzaVA+vPvyrFnWGTrF3dR9O0J5m4y5GC+akZ7nQbNH0HeQ7yop73GtF
W8Ci/9e0HC+DXkWEETFkQE0u4mJ+QSa5KQ+DfRbz3yNwzW6iJei6z2tw97tfFF4aqo0qaCoZXoAY
haIsIqWoCm0+x03i7JsRyRRzmts/vDZJV56Ad08CmQR9GMq2IGWuN9nRM3SsU76nSoElB7OpT/Wv
uIzpAMNRmbAh+bs2YcRj43kDm5kzIPFnNYzpD9SOre8LnccVl7m/mv+aEn+/CJulYauoDmPKM+1n
u1DQwIDn9e3YcfcEvLYZBU6SiH9tA76sHB4N3BI66uY4ZZWC3lE3vme2sVkJi3eXA2uFRp+MOW5L
iiHMHdWO2nIL9J3qHCFdHrcL0vEryc+9bhwTai6tFlfMrcgFxCI3EIKpK8yc7UN6ZO5f2QQ/EZgz
N4jPM7rdOCvf6e4e4m909gWuxZMW1pTwV6jK4PiNPhkfdQaP/dqtjM1SB+HL259LRAk5wWJp5Fdw
cVnE++vP1ZRob+oqD2myKniIvDQ9J5HrHs15Gt6jGRsiPV4PB3hg1cfM8dYyr5uZRxhAqB/SzgJV
bVHKl1JLsx0sANMxkIJyo/wAItl8Hg/hTtlZT6OP5OHeNHfMvu6i8xp5xa33mIw82yr/wLHA4bte
ubbkDpx9uubPlQntKaTZoQGV4ryk/ttbfPs1mW+gGcizjtlKkObXhhY9SW2biRO/V+dgoGecVu4G
Caxg2IRK4Y4r5u5sKfbEaBn0kg5Xg3QxNEtOsbbWdL/x03fmtj/ATCtoXZhkXQ49XWsP0Rs/9JX9
2+u803cSgxw8L8EwkArJaUM/T1DlTo4Oncy8nYFMJu/dx3lv7OJ9uP/XXFameW1N2lbY+dx+6bBm
Pin9JvoQscZw98N6Tg/olX7jffsrfTymH0GcwTqniRe6tLVpmtcLYpYmYACxqSUESPthK8Zkiycw
Ivm/DnCX5nS5y2W6M22sCHOK6zx1nnJW6pXjfyeTvjYhnb8WEjsQLZgY9sMjrREYx1umU8QITn8M
+O8VHxFf5TreAMKCwI4GiclkrHwYTAj36YSGuq9y1uFu2MN1u4+zAm1f4I/w2zvKstUN5zwM/I4q
fczN8q/ZQfRL1X+2wDtyr1jz29tIQIwV4RaoE41aeYbOjOvCsOIWHuGnfmeBWcy32jvjQNs594/j
ca3pfOdCubYneW5kIxoPrbThu0jTuYfgUDFtFW+RgoC6XgN7+ytNKcGFRu2KyRBGreQX/EjFMoJ3
BVimM5xmtDqsVWzvnS8Lm4otGBdofnGfXIe5crTTYdYREtefn9wDcC26zs0xP/yNPx9e/gHs8k4P
08Imk/KUzZi29iSbamOiGx4qTFcBzmk/Csz0tFE/IeFJmGOO9lR+X/FfkY1J/ntlUWTlFykU+mza
FEKH72eP7nl+EvD69PQ3bjnaZQdj7bzc8U0Pfi7QObAycoVI51NtUs2ODOwxzYOM/A6ah9f+JToh
DEdVW3UVGn7nuoLQyoAC0jG5l+SJBWtq5y5nFJvkw9GGnedMzYSIpqYFD1bSxe1KrnMzPEsc5xGo
iWemwJnKMTUE4herSUREOIvxCPcUn6JjcwA+s7aX974drVlIf3SeEDe0gDRZwsyJ2EsHdd3lQ/Ac
H4v3waP1bCC8nZ4Egna1y75mUzrr42RqRSRsDqBaqvBFuKh50s72vnzfTh/WT/oNUyAhlLcRwH7A
3jCSyP3nHBENzR07DRSB1fhP7RfR218esq/jXmRUzcE5hz8bUPZra711HAzzhBDkblRAVfH3i6NB
haLvk7HiMHYghza54TXqzmrG7muZRFa/ffsk3lgjoeJNb3IrUkYA2X5tTVW6uo7pgfukd+k2UUrj
WDDGutWqSV1znDu2bAhCxCMDKKwrhzZOhD26bUAeeqrSFzpnO8SXNojzHmrEqb+LUBOvz8feBFTB
/XVhVVqhhzYcoi/C6qOYy1V3SKI8ObtxXx0ZXOCaSN+Hfn18e1tvkzjJqpTiaCnswd6M1f7892Wo
bK1devqHa9TlcHptTYYqZVkbevC3q68zwIJtsfxTrLA+mUfl5HxeWdvKd5SDaTQhQBFBBwD8BP7w
j/GD/Wf7JEBfJhSE/af6Z3VYa4DdJlhihSDnxVw3A9YycYapJrHhpbbKyIu1T3fKR/2nOIhkjAd4
h99e4N31eZwGMVMOi4y4TC5PYOM6IAE01Y9iOpSHbEYWBGi+qmT2UaCp1N3b9m6dBZol8YJyRYMP
+LJk0F1yCzVBgwjzH0Yz9Tcx7cFI8THYTislw5vVScbE3y9XV/U0sDKMJYW5b6MMVYDomEZrJabb
C8kRnJFAKyEC4m1qi5B+YacfA6TpExU7J1S6nYfpOEDCSaGEqfTT2xt4c7sLU47LlwKafYuci6ps
dno+EwqCI5KT3xzTXXGJ2+sAwmaDMgIBGY4BYub1ajqFcB133vIKuVrgSPO1z0zKvM499XvnUL2L
EY7c95/WccU3AUyYJqMmQ2MamUmFa9Ne3al6OStsZGlHx15MA2vaH4YxaSetnl7e3spb77g2Jl20
tR0oxQyizc8HlwWFKEM2RrOZ+7Vvduv0nGh2kmaHYBZlyul6WWIkgik2R0QREOEf1D8j39n1cEMZ
L93LGoDojjXQqdzYVHgdgQqUNjHNgnnQQQ75ZZd9LpQHtIiOpldtw8H14wVdvHJnT6dKAa3XJNGm
tb+8va+35QQKa6wX9IOo01ACu16uNWT1bAwEFcHYGB+t9pP6UvyGfJ0ga0Ay+BQ85MUTFKOIha85
7+31gG2qonQKXPGokBZfDuEyD/aCAO4f4w59zqPxTtSX+xMXrv8LoframuRClVErYxvTlg6eNNi3
ykNwLE+WIExcBR6/frard4TY1YuVSS+XZDFiE+Fdlaw3PlaVz2zGw1TCpLYjgEI9bo/2PleQ8a2O
CCetDQXe86or81JuweBVn401S9V+DL61jyncO9vonb4XxMqrGytOxM1iKS4yQsZHBLNz7UJubi/D
6LJYWnKH4SRehqZfPgo2tX+yuTdkRxQXwOpQOITYGOILGQ2Xc8+7NrMnXEvG3gs2+h/74oM++pMv
aDBjSC8GwFzLRvdHJhwAs6/70l3PZWAKBjCo1gEjXC9Zqxs7y1V+gn7oHhG9Opg+IP3XBaMxvZag
ijN4vcHM0jtU3YgRYgxSOiceb2C7MZvlFcsbPgheZVGcHk/rWb7wjFtTdAVV4IQa/cHrhYWandeu
g8yPG5jPWj+2fskEWJmPxra27O+L/puSfHg7BN0x6YG5AbIiHjZ0na5Nzoi5j8lScEta4TEHrhyY
h7xJTkWRbvXa/hSN49qj9OZiButjwE1H7VtnYFAeFkbSxXPK1Jx5RInBAPUp2afb8ZsLR4F+jM7k
pv7ba7yTJ15bFA51kXVYkaY30DvMfudBE1Dso32H7IJffBHJ1DCueczN3fy6QB75sNPpkIRIe0qo
m0o6TPN/KpmIH/0Z9r5H+w4RID8Lt8NLsFMP/5YDzJTMSpfJMDBHwtMVceDOQxM3QuSBgrvmRwWa
oMwxn+PcWDsd95bK1QlxHQV/EnDJY6dQUylpNDMSeg6aNwGC4XnYbIIqOiq6vuY5YuOuzwfgfeYS
VNJphyEg6TvO9Ti26LTMvjKZyzbLrXEbg+V+yFCF9os6RZJ9MNHIjtFR8zbZkgS/uU6hPq+4k1jU
zc/gHU5f2CNHl4eQAtR/akQAcaekONVacNazeGs0xTcvZrCr/UtNip2xvEujx64rNw70+t7ZzbUN
WkdrOyKi+81PATnEZLhG8VeuPZpdw/l1ptlXn3VzvzQ762dxGk5iCMZgBhjmefWQn3Q/OsODtFZC
F+ntlXGqna+D72RRgnRHTtZCb8mc1Mb466iUx+PyH9V5xGeV7LDbpkshkiSJD8rfL44v1UltMjNi
FDwfsOtNxxRGP+/wzyYrby84nkJcbg53m828vZxZB9HYosDYinhPXsQcRcQoZ70pz92H6lO0d8iR
jK3zJ1db8qx+7dX1qYob/5J+gZQrhWMYtWbHL3BfRs7SM3RaW9i0TuM3xr6tZ4Tg4fRf+5i39V7J
qpRImLmCmp1YNxzwMHi1B8c4Vg/Ng3EQH9W2zw40aSsn6eZASzalVGmyck03emyq5+XROP49kaac
u9U5qtstFS8YmNCYHIFaRK5OGG6BOmkRq/5UjT9QiDuZgf0hnf81CJRXGWhmWpLilXtzm7a6OZtF
GSx+TUvlTzqj4W99ZEa7NKzdgxIb7dpUx22yKSwSfKEKhGMWXubrsxFVmjU4IQ9qmNDKjWiwQG33
aB2CTfKwnm3e28ZLa9L30lJ6k/2IBFYxWZui705qDhLHWluVcXvir1clPayTRuVZq2NHsPZF28wX
7Q4xrSgakd3XHIUA65A/O8fEb74PZ3hVdtW5Go/O+JkE4vPrBBSZZ7D719o0DIZe7rcr3e0KGm6t
YfHLlKPyXryanJ1HN53U5R+QqN3/uiRJNLbhLUZF5Prr9ggfhiAZkHxkhrI8ow2PVkoAJwA1/NPa
XX6bJom1XViTvq7h8WzRI5tccG+fLdpL1Y7267Y7ZNtVWzfPFsmW9IWVwgOhVmNLfKv8Y09WXfvG
oT4lfLfxYbVUs2LPlr7b3I3GSBIjqmn2QX9lyCtfuqP3bO9TX/mwOnl914OhvIZVk4YsaIHrLxe3
yVTORa3C/bXH4E50ltLgWH9zDgY0zOayWQmldxdIcRKWSRqFN2OwauqEkbJU4l1mnoV4h2pRQWBI
mhHHlBnRZY2d/fb2x1suDEreYqMfS16IQTEJaxzTQ7NreRP9+yKN8JQLO5KnpLOX5HHGTiLPvROv
vemjvQleCc289Rvp5rV3be21gHmRa0xR2aZzhTUNbfazUFmovsNv/0318/1qtev2+rta2uuBvDAG
f1DXDiHGopN9Rvfy1G1sij76ca3uevPkYlX0dGAOAtHFsIWUUeSNVhW6GVFnCtwcJfaWFlaSVeiZ
v+2Fd3yCOjyyqqRNvH/k16Rtd3HcusSrDh3rtEKOFB7SR6vLo+1U9J+r0XoubV6Ucz+uwDnu3ExI
EZr4vor4G7N61+etQ4Q0oMMEx6T6KRmiTVd/qGNr5ZCtGZEO9RA7oTMjJuAHBUJArvGtUrtjl7hr
sMVbFAPPY4FnAhpJwkvX73o1UR45Q1AYoi4oROyi7VjtqYRCKWJsw9pXTvPHtz/cbfZHwiLe4+Tz
0JbpjuQhagGEA2Ju8WYVOnLWQ3weHhh+xR1R5nrwPqyda9klGSLh/STa0sCpbV3u+xWBlpqTKDy0
xfcl8rb1nB/eXtM9C5aKKjdMKQZzvOLvF6cLNuHAiUL0klNLtXN/blDj2Cpj6TT7tw3dFBzFWoD6
MMJBHcW8gbv1pq6odhaLJ4N+7sCYsHtRtxHlVOeP/KTtqm31tNYSvnGSV6tI8dk8vSiYyyDlxDKG
0EooTM1jvWwbL7Cfp8mzjr2efWiy7ilDRXTjVDP64I3GkbPL72MUfXLsbl+G9tqjWA6clsr7UyS+
lgDBIKoi7XZoFGo5UEu302VbnMCoQHjnGuNWrF99WIPE3H7ca3PiqF58XA0JTHV5Ld1P9a4On2dt
TUny5iHIigCHCNYMm3XB1HRtYpwgtFJQbPGjyNyEA0quuru19X3g5NvBLreIzb4k+nDqGndrTszp
zB+F9jYTp/FmVmoKPdXGmQMkytVnJ8ujh6DsVuLtDVr89TfSJhQ4FkQTVZEVXGyDY5Rm3uX8xgBc
kEMPNN9CgHyEBXO3rVDyU78j8LFSdJCjoGxT+tJDH4dKpRAFnWJTB8AQImVvZd3ntw+VCDiXj37Z
ivSBDSPUsiEWK9OebZIX1zmV9VnN/uVMLWZwJCqghqCXI1+73sDYjodyIPf2nTF8MCvtwbSVY804
6sqXEpm6tBxuJ8HI7VCuucFTdwieD1nnqb4XwuTR6D+hu6j8fnHbDf2h57JaQ4ze2T8Msi6d617U
qa4X1o9G55mVQl9A/1x1xbacztEcb6d5WLkUbx4pYgsvLUmXVZJOdmELtIj5LICp8S5/iQ8Wae7w
ss4qs7YsKRusIzVXkwRjZbxs41qtNlk1nFSz/GDnhv+2C948iMTKhHwTAy5MIBHbrvewY4TMCpVI
QOBE00o7uqfoi9DjQXrw+//RlrSwuGJEociwlZx46j2Lp54BWXfxvE7+ducAC1pHHZcnYgASv14W
sLROKysqw6P+rDe/D/nX0F27Eu99p0sbUqoUZszC2UaiUdnpTspX6yvsyt7H4Tz65j45mg/dk6ds
6q9rFaU718LV0qSY7QUZHFQmZo2ie1IcbRNMq0+7NRtSyNCGoe8WCxsDopQCOYRQ4gf7JPi8vHO9
nx+m31Z8417wuNxM8YsuojxMROqUwyrqp2gkglT8K3wwjlO3CZ8sNDF+t/AT97g8lZ+8D6vqRWsf
UorDmTYX9qhgW2CWADj4/QEw9sFBwsA5eGcdevtwv4qUurvH4tZ1KGyTUkhWC8tNnLHGRbPT/GVo
j4LttDvGj/q3wt4sf0yH7LyWkN5QcYrT/nrT/8em2ImLXc6sxWBGHJtCp6ndVJ/Kj0ykPPaHBdMt
ZH55sjG+uA/JeXxY89t7F/mVcSlcV4vhlHTFOP6P5ZfmhAYxylSf0Ffda+f4t+yLwSyM6WyMD7/i
WhbzdBQrYX2Sh+pCpM9rNUPHWcC22o9TtOmf62f3T5G9dUDVzcexQ7IOZvt/DUAQ+03pnskYMWN0
U9ZX0gmAkZOJ/Z5RjQLwr2zcz+bmb2WsaFUW69anqOfTshEvYeZhZJKppm3s2JnDhVwpOKAyn4Yb
T9+MB3Tjd9Ouch+0l3/PiGep4Et4W9E65mEAw9W1U/XFlFh5SsuqtouKSSDdy9xNb7XDSlImrqLr
/AJsOCP5jOIK6IOM/bedUg+TSacnNdZofrrtY9vle9XFawd0iPTCgvXN+/i298jPfbE4Ks8eCRQk
tjfI90Ufe8EjNvsZvF3BZrCyCQBnlxnGPunGcn7Xe+2YP9hk6wuahGMyPoLImtq1quzthUZ3CBwN
fXMNMIsMo4ncJXUM2Ahol/8cl4NaWxuvWi1Z3kbCayvS3aKkKICFBVaYVbM26EupVPWUXd757d46
qEBLzMf80/h1rahy8zZnm6+WJ104RdSXrSUMCwrJlk5UfO6+u2hAiLpz8XvxYq+N5d0elWuL0oXD
6PMwlCUWG1/bp8d0Rw9MiAHzzNzU79Vukx3WpnvvPGevbUoh33ajcBo6bIpwoAtYtSgJ937/6NKl
V5J1TcC1VUoBXynrYHGE20Qn8P/LY3z23jk7ZMHn/Ws9/7fo6d8Kyv39KR2OjEWZypALcfPYJVoR
1hxTt/lu1cZf+eAMG89L1saz78YD2qWEPKEJJj/H0ygOgs4wZgF++tiaY74xnBjSoPZ3s8yPJNCn
Rk+czdvx4M4JERy7/9+o9AnbJLFNM8Co1laHmbaQ6Z0yRsRTwCRvW7rz6a4sSZ+O+rcKPohwl8zJ
u9J0fxRjEa6s5k5UAYLIXSGawVxP0mqipuiSukpmH03RehuMXUcHv7YPWg/pwdvLuU3wBOaHQUk4
Hvle8i2RDIGRWhZu0Q7qc0K6tzGiMjqrSf5Cz7/dpypLfdvkndUxR6RCm6nxKr1p3kPXYjJmCCYm
SL6q0bFeUq75taLQnc9k0orQQRZhheKzdPtxX82J21GimhEqMnfQIIa7LtzYP4QApoUmSTRt1wB4
dzbz0qjcoovaKu7mAKMlvN1V8dCGNvPf7wP3D93pjm/v4t2oxSCP48JRQaFIhgAXc1B4Tp7QwZ6f
Mh0UnHgAe7t5+Lps3U1zTvdrdb87h8yEAkFM9YgLX5f2tGu8vmToY/GnWDlOYXHIe/XL4BR+ny6/
4CPk4FSWcBXOk3TxAMBTqN7ilmpdP1ZJ2u/jpZg3TaCvoevvOQpbSJL0OpElt8tsdUGCfiEU1027
0avPU7YmqXfPK6A040SjUUFRRErEqvR/2Puy5biRZclfudbv2YN9MbvnPGCplTspkdQLjKIo7Egs
ifWX5jPmx8azpHtUlQUrSD2v09bW1jKKFZVbZGSEhzto2QilcIhx/Ca342MPgoyYtMDZ6d/GwPoH
U3eog1gAgeEfwXkgn6NmCPlAg6lzTtO06KAfQCr9oU6hVfgPNiHiWfAjgf7inKgrmEKzj9LD1QkY
ppv6Wu/gjnboEycbzdbd0oOUhzpCtIk6wS+DgvtNQ6PosvxgsPeTFxkKIzzdHd4Zq/qT9nB5eHMb
/tiY8DSSYUtrOxgj011hr5rgO0E7YrmUS53dgkdj4jfq0fMvDqayJIQMXp6PKxZvg3paWqc5n3s8
EuHotnWSazUPcdh778see8yIh358oJkmH6rdw+RIqH7LC2+8hfkTL5eUWv1Y8zDHqGKnlyVfg6ZB
RZ+qYEkGYtYbHg3QELI+XTZKuc6rSL1rrflGDH1rW2+42qG2CVf2t8s746wB4xBO/Vozg+/TozXr
67GCmgXsaetw0z0SbELMYOWYvrom63HLpRNkCAC6DHoUq8XHM/d/F46BmDwu8OzITH4MplvI8L1B
7gZZu8YrjUN1elkKZSYheRIjW8IGIgVoOkkK4qVSfSf2ts7oKg+kTWxPbl5/MennUYZWQzO4Ramv
Ls/13N61QSWBRxYuH2DjTqe6CDRUPxUb0VBaITcBBhL6kgNJZTkxq5pgIfaaHSmCLzwukS5H+lUw
N1Z6TMce2MKyntBKAy7CG5O2gZsWcnFD0Ni6ZkoLpQqpQ7KEBEgHDSi1RFGxlMnkx15c4+MvInif
EnIBeVjpaHqGXJxTBlXhkyw3nTYywntbyYPvsawUuzxUlO0/mHH0JQPqivwM0rXCjLckSlG7wKtW
azQPovF+mFfYWt3SNc93zckQ8Q45NNvwRBsHr50a6rWiN3WmKL5KvuRZbHX7nLX2vS2X6s1oQHRl
kxGgS57CmknxQ20XdrJ0O5/tLvTNc0EL5N/QkIOMyelXSBq0MRS8mKTKGZjpiyJ8rkoDEAyF1K+X
p/XcSaHOg6IwSs6odPPi3qkty4gUJdClydedEUTZkWuxFDLR4dpco+9zzFbLuLnzGolgU3BUbaVP
UQgFMj/83Hnhhl+YxtWPzs/f6Ivkn3ayoHitILGPJBdIZ4B2FGIdLbasFH0LSBYcivnojAzhEgeX
650llbOYvDw7I+iHRH7aAl026vnA9Z/OqKRFIwjs4wr2Gkig6orTuImXrqPA5RAy2S92YExx7W2z
W4qGzx2FYFtYTSqNhRzpsM2l3azPFYTdjCu6be/Gjb2QYzuDJercFloWIJcM4M4ZY1WbNGjuyaPK
z64kZH8KDxQFiZtnuRNT8r2jxW645xANUJ+De81BniRw872audPj2Ntucm1c9/ouklfW9ZSVtxFU
6EC60b/HkfzH/hNlRjzugMZB7M6xr6dLYpNwbAENLf1xVzyp3oTOnAbYM92N/EXehrPtdmpLrCfl
ZlzQJu5L33xEoviFd2/XG0tGIpe3xIPYa+EAz9sD4gEsNRzqJmy3qaJWnkiwJ99OK5Nis4H3FFxw
Hu+OBdh2sUf9LDQ8DPCXQWGPTZ1mWywfSr9odQ+sURz5CboPL79OvgZjspFWeMouPvTOYSWCWT4P
R9FNEzc2a0yMMzBd9RtbWQCD28/ySvHBk+UpfeFK0JUv1z8z8//rRJuq+fd/48/vtBzrOIyY8Md/
X8fvNW3od/bf/Nf+89dOf+nft+VH8cjqjw92/VaKf/PkF/H5P+17b+zt5A9+wfAgv28/6vHho2kz
djACFS3+N3/3h//1cfiUp7H8+Ndf77Qt0HTy8BHGtPjr54+23/71Fy63o73GP//nD2/ecvzetqnf
/s//zs5+4+OtYf/6S9X/5lypNvJBEFeFA8A26D8OP9H+RkSETQC5GFxkUIz/678KWrMIv6T+jSYC
FeBsgAx4WyJ+qaEt/5Fi/43XLhJ0uHt5wysAJv8z8rsf3vzHoszrieHuOvX6/CDwAgP+xW0Ojijh
Gi9DNa0qNOO4oVpTDYFTkH4fyJA+JAaRXvqumKYtYfaAkNiCJ/Py1C4ftMBM3qDb3chruWotAOeI
3QI+REdXqi35JiZa99WOxm6rlHqHDlWI8Y5pPsCl5Ea8IqALNp1CDuUN1Y1mB7YxW0dJntF9CPqj
0s9ULXidIiOlXjQFWulleVUNTqeyRvEDSiq66lJWbpKxal5bFFKQPbFZ5xWqGtiOVASjZ1dyukak
rW9QQIjuaGjlXpe2Oej+y/IVsWq+KtDttK2kkb3FRYAYKZajKPJwDWZ7xQqlXddTeqWxVof+ZQ9N
Q7fMB/29HgiN8HcJoLITkHG50+QS9LRa3Syba0hNKLJTTrRt12Sk8m2qjApxYiPou4+yaQPqtqpa
5n5J6ulOakH3tw0auwBKABsidKmRwfUVwEzRu04tNFyJZavheVJqarwGw3+YoVW7SAtnUKfIHxM2
7hpwwLhhIMWu0pXtfZ12IH9kXEJ4UhtEwIk9AtWT2MWLMlnBa5/VDRTisrofnFYyqG+PkonJLdLx
DhDPwXZZU5iRE1hN+s0uAxDwxnWG0pChNmgWwESXjhrmxFOjqSqcKNen1MnRS5c72ZiGuitnk/GQ
tzS+bTnPgZVE0U1So5XJIL35nCkqW5lhJ60apKmeEobBOvowfnRhCm0EMJ6PVzlVwYdGMtq7elIC
QxGUuasD3P8KkRn7yiRh/ZAnYcF8UxuTJ7upIVU/YS49UANrr0Pc2Y4dah9BSKUHGtB8bZHRWDUK
mW47u2H3kWShWJAmZFj3U5OUTjIq7IpA9+pRsuNXRqRxoxWy7ZNWaj9KGnyTmUqvpaHS7wM1ip4q
TW6dUmWBo4+QEuyCOloHRYL7y1YHoC/zXvFZoMsOBd+6W+dJ7JSy+g2HsHBSIwQ0bIBKWdm1vaNp
7LMt9xRNcEHo9HXQuLUat17dm5mj1NFz0pnf2hSZ6tFI900LWjOjiW7iLIA2qRqofpK3j6NOnros
SZ2Uodke56B0hq6iu87KdE9KdHubIknmJkUErHBr6k5pxcRDHQ4SM4oKiqZqetYaqGGU00Rcqltf
o7DEcR0JSG3HLnfI1HxNk+m9aOMUR2pSHdaE5j3E4EKn0u0n2sh7UL8/4RiqDlzOa6I3eIe1E4CE
WFe/lNMGOLiucMAUvpOLFJ9L+ha8pHHtEFb3LpPl2tFDYJvqMPyqNOSjbs0B5zGGMv0YQrRFCoan
aTBzJ4njTwxIRb+pE7bpmjRet20EwinbLFZMi0PotqbmFbPV0KGsUtY2kuKbIu9NZ8zx7K07VXNL
u4iBzguYq9KqelCloNzrWZ+ucBogZkwrpKekJl9FKss9JTZuFchV3hhIi6B/y+5vQTrQ4F0bv0Rx
0rtZmSVOZ+Yk9cdC+qKmTb1iU986ZoyAy0UZcPKtQte9KOzL96Ru28apEgPtlsGAjdFWBC5SLWo/
bbvWCUPzdVRp71hpoN1AUAak4lrcb5QpnN4zrYabQvDojSzJVl1Im6uUse9QGok8WdOS66GQOi9v
QygIgAViFRQG28kqRcG8ad8HSxp6F7j/cm2M5XjTGGm7yZmRXbcqymkO3yO7oDKDb1ZJAhmoxBaN
ilGtPysDbXUnD/vR7aKk8dtMGraRFH2yG4SkWZaamyGqzRbyEkXpkEav3NKUWl/DBztSrX+fZBr4
BGj5KzDAl/d5YT3m6FPWnaYb69yFtLOh3gDarrpl2mdXlaaUkS+ju+Q574Z0r/R2uEcbTePm4Jv2
U3VIPcUs409xGFeukma5O4FQymnICL4aGXoXo1Xj8mhyG+eqxweQPP4CxdTiqmWDPK61IInuJyUY
ok1EAyDtnAZPsnKlkFSb3tVOApERlXX60IZhjCSN0tn1R4zl8I3OvJM73GU6PmJngGTYJTKr3EId
VVdWQii9jErtDsaQPsdNKV13KQURmxLrGLqWjk+9rULfXYnUyEETHdOdQdYSbzC73N5leFY7emEZ
7zYMl06pZFHiJnI/qbdqr4QyzDD8Nw+nYdfpIOt6qMpivK5GoqB+hrL9SPyB5mm0SxWpSPB4C5WY
rmWSqolb91Y4eDgftu4memw/gCG2yDdUifToc9elGryT0rWS3DsyiBcNV2KjpXhGWclopdImtXa6
vMODybC6xE8KPVmq04m1ax6UILpBERLvJRXIBCF0LlmaBkqqQkfE7Tzprb7t9uE1+QD34BYk/iDq
CZZwu0IqARY5gTEWl2f60Z4rhEE5Rfcf6dTBpXYD6ro+ip3GHpFaxQlYaDoQ6WxgCz0VwEAgL4b3
Nv7vNEKvmcJ0s586V1ubL7wzNdvj6Xn752AZbglQGaBHwfGggwhUSAaxPBwSleid+4M/Y9iE29bj
XTCcbXQR6nA+hzoUaSFzBzVflO9EbpBg0HpthLYXxqWuSs9ah3ve6Tbtul0Hajxj8+cdWocRHtsU
Mn5Sbxdgx4VN6wu6pnEDOOk95NqcqvbQ0u79Bo+EkPc6syik9lo50yFUnA8u+P9WMZgdeFK+Aolc
8ZWL6+Vev4m3ssvcco0k8tHD4mf4fiz/Kzwpz2wLCS9K1AmqoBitlKvXaaNv6/zzZQtzm/NkEYUU
QBB1GgTTDovIq0Kc/q9fNdvfQM4JefDDYMCIi+whf+qAh+D0GHQJsARpVw4uh27IYBsuV7x5ML5D
BR0g9NJdxrDOrd2xSWFwoW5OLJ1gEkzlSKehOXplrMrF7jNlbp2O7IjFEwV3Qk0Z7HB8HEGqIUBL
KvI6nuL3g8u5f3OgVMBP5IINrIoAjKFehuvQoZLzj44lnooAzYGwkivmnM7zpEIlbpRqPs/yykDW
o3/jwpr2FxPIHDCqrkq8STaXt9GcKziyKTbEpYAlt8rBZgBJTaxnoRLkrIzVZTNiVhZ7CExICGFQ
wQTHCqDJp2OTKxUZK7CDYWzqCqF15Q5fU/d9cqXYUYE/Qji8cARFzOWZSb72R/mVHhICWQhHB5Og
UFRqxGpYYKR1UMwk9/qXkTqQIU6ccbOIbz2f1dPRCpdUhMzOgOuSm44fFDQ1IlPXvCBhdlWvY6iW
auvsWt5enuIlm4KDtfTcVlIgPtzYfLEh7t36cbuwivwjjhLPP2YUxBxAzIBuFNf+6YxqTdIPoWlD
EwQchzcENMNTdZOmCz0b52cSk4eLEITx4HcD79GplazVWa9IsJKT58F8rNjCtT43UQrQQ2CO4yx1
h616tC8aVQL3fQjFjIz1Tk3ujbCHsP0fnyuu/fjLiLD58O6tdPBsj24UBA6hhhvohkuqBXEtsfBw
WBFUOkAQhQUBf6iwImVCrSbJ0ZI1rtlLvW3X/HZTbnuv3ya7JeTN3PKj1443SyDZZZnCmOSJtCEJ
1cllNHQtc9yTnjxPU4QLXX26vJnFvP9hYMe2hE0gBayOSqZMCFHCjQ6soLrmrL28gL54Ws/vNzyu
jsYlnJwp7GJNrmCLN6vb1ClWA7iJJ3f4DLyDuwwanl21Y4NCZCKbVS0zjQ8OLTWKH+50/wfDlfQb
LANLqybc3lY4Nn1TwlgxNSsma5+YmX0JbaiQomZxedX4bhP9gyGjjIJiH7y9qAsw5uOoZEoswe3l
N+26AzKgvVqmfuRZ3XM76IVHclUFgEmsk+fdOCCErSW39jqPl/iqNQR+om2yQp0AZBHqBC/bPkf+
YjlqbjJxhyEBa4MTB1nfU9+UDtNoaCaTsC3t1m1A3IIcjkeBng0bH6/K4B01xlXgW4m7BKifc4vH
poV1VOqwGNDZDToFcleRd3BhXF68mbccmk2Pxib4EjbSCRVoGOCsHB0iSjd77DbyvYVrUtYc7Sry
F6m7eC3nbMf8sinGX4FcpnaVHeaTszY0IOnlguzSfsl3zZ45S0a1HYyeqPGJKzdolclMCln54gqs
P057TXyuuAMwq5/sooUrbDbcObYmLFaSVnHY5gV3X91V5Jpftc43vAaK1MGeFuh2dJbaNme2Bzg1
ASVQoVGI2qXgMIu+Lgdi9ZJbDmhuad/0Sl843UsWBDeZQ8Cb9RMshMiipfZD378s7MAZR3wyBuF0
dchfpkY9SHix8QIsB7q5tt94XFi++KS//oy4/38l7C+0Mx7N/Vkl7B6lsfqkDsb//o86mK78DdEm
dKVqKPaDdUzFPvhRB9Olv80DhBPxu46TxPMhP+tgisHrYGhUxhsRxxl0ub/qYNrfnH4VXhoFawCM
AP74gzrYWRsXADOo0YHVFF8RMaIYvcXI+0mtNjaejuQma2xwt7brSNddysI1+uK9vEFPtl27FXux
0rvOfOkgQtiw7z21nQ45tPBTkhZravaroxm8++G0jp/8QlgpodEJamKgyVMRHYEmX0gWjYo5WVEd
o+vXArVY8MaqrTEsFseFI/LDCsaPuhtnIhBZASbkUw1Wo36iJUnsmunwOWHKtjcT6ilVkblSAnUl
aLo5aoU2mbGtUqdSKPgsZQrK2ar7fnnQ/EQe+W/x64i8HHYvdWachqWXB889+x5kmxAJx8AC4yMS
25dtiTEhNwYUNgqwsna4+YULaixqpDplu0ELCdKiWzzWt+NttbX2/WbpMcX9szCuY1MiyFw2gFNC
Dgdd/gzzNtjl5FSVtUWr/reUmaga61dFMowLT9aZLXRiVdhCsdYzqc3CyrOKxLF0iofyo6EuPoz5
x4iDwzFCGVkFiSU2A35+9ADKDB2ArD5qvLp1uW5E4Ol+ErnMB1nSKmwWrg0hKDys2rE14SrM5NjK
JAXWwAm+Qq3Vb1aQ0VzkA5/dHcd2hN1RBxXK3m1QejSxH2kNpK8mfcFdInerOvAzxPXEBolljwpH
aUQPl/emEBf+GCTAk+CgwbNYEulOQJkbo6KtNB6KW04SgadWLR0Q2K/Szl54vs7OJ3Bt8H94IJ9l
Uto2xCWcWg1AscFO3tebccUDpsVQV7jufw7plx3+86NdMuD5xapQ4nawSb6Yz9Me7BMQiLLXdGXf
TZVDvl2eRDFG+2kSdAwmHg9chevUpFYFyUhVFRlhzosYbzirluagHYdniJez7nMziW5CKBdxjkl4
7VNz5aiOad2SnyMERdkPLsTFzuO5Y22gJwGNsJaK5gRhWNEUSV1V2RRKDZ2HB0PyknhAhaOrkG7t
XbdOdsWnpch6bvV4ug2tK8CNgOH4dGyBqU0gCMA9UWavBb2Z9EUSIwWfIHoR1EWw4RFN4/UsnDdp
SqyhzmIGOR+ezQew4T5e871Ioa2xlBvV5g7YkTWxv4MoQ5LTEdZCRb+OpklzDXn0yzbIfbMhETqQ
Wj+qphUKZN9LWnlaBjhVqtlOGQ5OUCUukVAIyDIXpTOWIH2RTH4TPIO7yp3y1gXMMnG1hvmSnK/7
rlr3Wra1zCkBat9waNHdkOx2HAIF+AnFSbJ3Jci3VjCxHWMscuQ69GxwpIRqC+zKVzDl3Nok+jqm
9g5VczcASOLyUZm5dzkPjwVmE+wppGROlxcAGLkmcVB7UdI5ifY5oy8SMz0a3hh0QSx7bidBjRW1
BhUNKOjpPjVV1QyFhhqENzJrvACYF9QXF+69maAOm/GXDfEZaDeBCnVzpcIJkVcaMt+R16noLXSi
9+Cu3mtOvG2v2m1xn5aeXQIBswD9nB0j52GUofwDfJfgCRBNK6TX4VOnQoPqOB5owevlBZuxgAqp
BupZrtiEjrLTWaynQYvtvgGKdSw9Yj4xpNkvW5jxMicWhHvWLhhJygxzSBR4sr5xrCHZJHK3cJ2L
aXXupGEHUQO8Cg/2hbmKS7zRUihTIwqTXDSdJoGTP0wB0iABSLBBhF3eKZ71PO6XXNrsAKEdgfct
pxUXI/8hxu5slQithQnEu4brMc68kW4vz+JcGKFhjFz5GE7trKJdT00kIdGCyG+baC4nvde8NPJ6
j2NA8yXsKT88ghM9scad7NElS9MkbFOCMTWGvgpU1SHAsNXKiz1tJ612zYihzn1/eYizW5FLF2po
+sNtJG5Fu0SPkl7X4ITfqiCzIuGSwNThI86GdWRC2ItSkpmEJU2NRiF+nhFiblOc6uG53BxKrysD
0CA3ffzTLM+PzXlkWHBWVOoKwwqSGjqard9dQYkCgHH7zV4Xfvy4mDieuQJBqvGfmRSB8SCChxi2
jZnMtu1nnjADLfcDz181j+GfE2ocDt6RNSGMoKPcZUaSYt0AhR8/HxDKrvyF82nUAI6sL+8Ssb58
mErc7dDqROH3HPyQyTWVCgVTqUEFlTjypt70uN2TRYz/3Lk+NiScgTIrpwgI1NprknCb0qtRTz14
0SW/Nbftj80IV2YZKtZQcL+lAlauuCoosMnNeDcZYFpAEw7QADJZmsO5431sk3+no+MN1sWyCVLc
ncwKtmXh6k6L8qcGxuPEY/vKM26RzNjGlJOiQDHzz0sNZ6soeOuhM3q9jXASJegDb/lbb3qgGRKf
cNiA5+SLzSJ8GsWjD14y5SCtDs5qwSBLg2QwApwJZZ3fjNf8/HHa0+kzQJS/ARQQM60/BvjLnhgY
DiQbGAMFC04FfRtBoLRNbjtHcyQUmiEul94uHYyZSJTTof3PAEVOfp3mSR6oMoTpR+WpiNWHNq/v
CO1edWI+Xj6DIjzh5+C4KgKCBsh3CEfezAJqayH2D85g5rBpNdjbob7OrI0OyuwnxNxIYiOrDNAX
KJbzVWVtgshLAGcrDhKXy4E4vxzOl/fXNxIOaw7cW5TZbY0GmOE60Md9w161pliXU76bwufL4597
EAIPhauY67tDhksYP6uMuqyVocHi/ofW2VXu+Csjv/1DKMRhso+NCUNLBm2oUAJpvFgtn4H5W0Eh
54sWKXcLgxJqHmd2BEeERoMgmTQMipcbY4ii1xtOp1eul0g0zzpM+I3B4WTgxAfnK0L4U/fTaF2L
fibGz4bk0sbpb4rHbl9u1BG9Ygr8naN9Xd4is7f/sVl+go68Xo+bIwzk+keern0obYdOSDSluzhZ
Q2wBORI/ByELunnS1dAtBXBz18mxdb6Dj6wXKs2CoJWB+B2cLIYgTLMu74pVt9Fib3yP77oHySmu
FwvWc27h2KwQ8rSDmaqRBUfLb+f6m7kPd0mz52Xk7IF3WG7KtbZfVsOau2EAiESeHtEqNqQwWtms
h4h17Y8cBtQBDoqMyzTds5OKmB9KhWBLBG/b6aSCyp0waN7U4Du3R2dUzdXUtZFjt/pSRDz3vjCg
wAoHi/cFmvGEEI7IWl6ULTnEHZUL+jBEVVngMUe+R0n+bfroN+q34p+oTYIlBYhSnb+iIPgsHEsa
h0lSJsgwgMATbJDRCl25SJF+pt64iUt/wQnMXJOcP8IGjhUN16aIh5JKgnZ9JWLeuG6RzY738p49
26AmAgj86/I2mVm/E3NCICKXUgEuNqSgFDThDupbJyNL3/0pzQf8zYkV/i2Ojl5AtSArSci8Mja+
1mm2UqE35VyeOb7ThAvoxIboXJjV2x2cmmcpwHOOwXqIbwNpWMVJ57bBUt7pjIKADwlSaMhzIQkA
USJhNyKxVgVqb3Jf9gOTx6q1bK3sh+xrfmWvcctmfv8MJma5dPphIS0x40lVzvwLfhFe8sHmPJ3Q
UovThNUNBfN0hf6D9ZQ+QGjei1098HkpuYR2g/RlDPfLkiozlwe3Df5QDFxCXUtYzLRqoYQaUYqR
c77Eym0nDp/Lry2vQvENfbC5Z0WvS9nS850K1iAYNiEmbyBdKlz5JELeqxqQxq+mty55QlcL+DEX
9tD5U+DUhnDTEzVqOxJhWkGk56ay5ZZ6//9oQvAmnT0WASlhorC/ZOYLq5eQX+dRBGShALThKDM8
0cT0K2kZqXJDoZ6tPBTWWtVvguJbD0HE8N3EO0IZtmpbLAxqbk/wVkZ0SALjw7EUp/uxm7qwjC1k
lXXGGUD8ZJUAKgvZcXMNlU0vBYy7XezLFoEpCJjQdX5kVXBeUc6yfDJglWy0NQhc6Dr3I4jKaQ5t
Ns3W2JO7pVzTzLMClThFwz/QZjkv6BQQ56W9lCNXp6CzAUZ9LUUuKEDfGw6ik74jCbpodGbvnxgV
Yggb9SU0NGQlwn0VujjtJ1AQgkGm3ptfLCfasDV0Ceyny/50JuHFRwqkJa49BflJ4TAUmURitGqV
CEchUopGAI6hkiEqsgyfOo+RTk0J24cE1oAzzyc1+SRh50gJcKR26aFb1F8YFf/Wp9fEqSlhz0gg
By5lNDdB6OMzTofHWbt6+gR5Fq44vvgonNkvCBsgBWOhyMM1bgVvmWX9NATUQjOgF6wjV4X0cbC6
s9fBvlh/o5vLozswPJyO7tSacAmGw5gnegZrbddtwsbyijhzR7lyTdNnGnOzKXayHixR0PVSmsCT
G+LTIn7vR4iISvG1qfRXeofguHuEJ7wHC8qVJVdO0UlON/V+OqGbwAQFft+C9v5TYiiOFhcuqYel
YP3ci50ORLjgtChKbavCQPgLBW+hfQBdZQUR1+Jb6HxDcEvAp0AnRcGdLlzkHXDuHY1hib+6qocM
oL1iw9Mg4xZtYQvb7/yCMYBzsSzdQsAsIyw/9ZPQn7esUTXwxAP60tEyedsDhOFe3gUzew5WgGQD
4gsdWGcVuL4s4zSN8RbX1oTteFYp/8RlKHVlF4J7L7xdtDg7Lq6xBg5DYHnEeERJyqALFMZz/9mT
4sc+Er1gEu5X6AReJf0mXdG4WEZdnq8dsApAFwFwCcZ7CNycTmcajCaVbTCxcr2UcH94zDnyDrAw
9EdpS+yofHFOD9epNeFwKWMeSTptgDCCtWB0ZE8GreH4yuUPJbRR+4vTyvfeuUUbUhQgS5aRcT0d
X1hGUVsOeKdbGfqKAzdxlR3XlKp5u0K4Ju2n4KnbVVfjFcia/eUs4blf5iP+ZV+4AtS8QvN+gted
VOOSS0t3NJEpVFQvLBaAkbMjxYHQgJJVAJ8Vzrud59ZUByPy8y1dN9E0OmQoNl2aOnUBauwkWXd5
FaPntVmIl2aHqBxw3mixg9za6RTnWUjRUw/DNhpe9W5w0MuwjUBv1YWat3Auz50apvPIljCdRC6B
z9CR0LZ5T3Wersymd7XyCe30nYI2cvZGhtcY/eCX7S4NUXA6GqM5IbwaoRevgV6vQsNys4p5UaAu
eB5+3s7269EAhcu1iSNIT1A80Zmk3sqVfEUHqXOirFoY0Uy8iZlUAarBjgHVkciRBcqLjuQ1urc5
4iu76284/0+TOCbasMZNAeGd3+Bqn/U2R0aF0aVDkBq5DBQWL16BqyH3uw1n/9eQyf4Nrbw5n3o8
RsG5xVUOGpwAu0Uzy6vO6n0blMGXd8ZMjHc6j4JLyy2tp5OKIR2u2T0ycWtehyvul7N/s3vjaPaE
Ew6uIjMyux5hkHStRJGjg+XAypYQA0tWhEh5lFMip3zSqmaVaLdlqLnE1pa23+xBRqsskK468s+2
sDR6VDepbSAlxFUuEDGsfwifZDt9IQ6aPbpHhoT1KQe7iND31HiR3XnjlKxbWXGqctpa2oKlWQd8
ZElYHnDm2kahIvkMVBzahbqNum62+WrpFT+7qY/MCOuDLpA0SRsAKvrie15HTj4S7/Ke5p9w5oN4
gxjnVdYkEeDUVCqU2VJk62mdSc406Y9Qrd/GSPIaVb0zA8OrjeifHSQTVXOot4N4S6xu6YFmN0qh
orAdjM/JELcucu/XUVxcJYSspiR6yy1Ktk2Tf+8ZqFnCMLi7PG6+QGfjPvoGwlZpaCHXfWLVHiVX
SvQSNsyhKYR4CDBNYbR0AmZ94ZE1YbsUsUybxDR5hTu9+dE9rd0Nruwme2mzVFmb3ZtoEAWsCRUf
wJpO72igrBSNDDqPZ9mWS07yvalslg7brO84MiP4d7UBRq/DLHqBbX+rJvYaVdYn2QqXuqFm43Pb
AtAWT0JAZcRouaRk7PsOk8cDSfKSI38w3k54cjA3f1zumZ7dGUfmhDOX5E3SgtOp9sJ6BFOqXn/K
Lf0GELmHmCBpP+lmuHAGZ2cS/FbgvwJCCu+B0wXL5amVSAJfT2TlG5Wp6dg59eMqXgjJl+wIK8b6
uE9kGXbConxGrAq6pPSjN4sFpNsM5AHX5NF4+Pc4yl+bEVUnqTX4BkTT4WZwAFrZRhuUUxYwvDNp
5VNLwimO9SovmhIXMldgYLXkB9oT+sjWJjjfigZUTTsEVLVy3VevpgK87fI9PZNVQ+rwkLIwbTw5
xMw2a1A01/lp690BnJWNW+lAcMUIdEDrd299JdslUP3M+T62KPJWNhX6GQYL05ttw02+s7bTjkvK
6gsecma3nJgRQv2wMiNJyofayyMk6gvmNqCLASvRZT88P39o0oeDBxHnWRtxSidQBYEcCEvIY9Pc
py5xpbuOd7Rz7fp+Y3xaMMm/ueD7FfnIpHAO8igfpDr5WVj91QAxXWfrpbWaiUhOTAlHgVRqZQ0t
noSq+qHkMbrKUk9PBg8MdAtOZC44PTElnIW+JQYyrYdRQbhnN20CVDMdaD/syRbg7MtzOLsHj6ZQ
uNC0WFNDyUIqgeuwpTteL22xB5euMr4S5yuF4jvKsihlis/NXs5ZSQeEWRXd62rqFPmwFNPPXM2Y
tl8m+M+PnBWJ2Fg0FdIUnN4ELbD3oGR1p/sKgtBhsZyb5r5cHJGGJi4FnU2QHDyUqo7MBZI8anWD
2h5/iqWA73mDYyCfCmCdZ/wGiuDwtrtkULjORplZKU1gULYd5UF5kN9l1BPBPTI9R15ROyZUbBOP
y9bIbuiqYOuwncn/R40lyOuieU3XZCS9JDEs0SiYVqIArwD+eJKvfm6aq9BNdmSh4HcmSgpt4xNb
wgmXIaUCWjm9hK0vkqtkm776mMhtkl1xJCqY2DylvG0mGyWIodwbG6jgLQIN5/bu8XiFo19Uk5Fk
g117RV/hpsWo7cXy95wNE8UVNFJB0EAR4+gpawurjn62chmGI310GxtIJn75GBsJ9663WF2Z854I
+6APAW5PQOaFaGUYIbxCMrxJ+A5GocP5/faxmVAM9NO/TAnLaOkyU5kEU1r5GWwKq3QCj3BsrvKG
uDF4xv/cpx1bExbMsnulRhkbN1Hy0DboOTa3Q/Zcod8qdaIRbepLPCDzq/dreILHNkBx2BUAu4Bs
z/IYSPyK8OPykGYtQOYbDMcyXlpixlfLE9mmk9Z4UlwobhVaL1VGny7bmLsKwB/2HxvCKHCi9bI2
etjA675B+0/t27t6vQQrmynWcMHtX3aEK6fA8uhywbOrlVI4SpgXbqNRiG5R6V3N5U2nml8iTbuX
Bratk+ozLSBFxGIwlUJWJHO6JNzVJNrRwHqSRmkf5NpDy5RNmGpfhzr4FETZfRrrt3XArruQPfR6
9Rq23crWuve2lx9zy14IsM6IsrmXOh6R4Jr1Ou+UGABheIYGpMmIlsvk/5L2XUty68i2X8QIGhAk
XmnLtzfSC6O7JdGDJEAD8uvvouaeme5ShWqfOW8Tij2FBggkMhPLHJIu2Uyi2WakO9qTE9m6iDHF
Teoam6RptsD0bEdVHcSSH5PC2Zhz+2BqLGoKXCIa3eptH80lpA6JvkPzIGxLOKP3bpzpecTxG3am
b51kOSkII2fGfKUxfTEL+Tyndbd8ut9yO5P1OKp1N7i7ercCKyuAt/rTdTDVpcLw8/qds0uLRDo8
y1DPrNAK8+fiQSUSwW+9TMtIu72WjKzn//wm/TS182REOshUIdnag5RoMy/XfrRZC11T9+7v5+lS
yvh5mLOERJdqVNDzRs7j2sJfNFhOuRAspV113xL3SgV1McICnA7FPORAfzyZwGUr6c0Sh2rMTOKh
E3gc6m7yII1g+spKWz8phmtqh5cn+J8xzyY4V6wbbYWWUyvwdmAZ21maJwHFxUZTV9bycvz7z1Bn
d1Wr5yQFXwmEpNqJHAg5tWX89691AWeHQ7zqRcA9Gt2s86eYJkn1Wa2Par/f/UsVTqcKBSDfQ0wo
SNkGmqFQuv8vMdtfhz6LHzJJqNDhvwbJWF+uzRHTX7bNkWzTfqdHTfAPHBouXv7wSwBpFkBY6/eR
/HS8k0G2U5oRNH1cmAGWFtmsuq+OFObOyZMA/aA4gRC1Nwr+3lVyk0A7+cqCXzyGwJJAf2T1pjh/
gTZT0dJcA0LUfRqDBZTJzme1Z8O4gUJhZUXPsO01OP6VMc/5+VW7emU4uOOaNt1BlOTgNuYW4jnX
OOW/HbzOYwzKKugSgKUJfPzZJYc9NmadxPta3w67ceye+UTuk5RCbnsEzYDWG7uq4ySdNh3ajZvF
QdI3JPLQOr3nLOYzxBLjvIOp2jgIr2FOvtVAPdHgeTZmfJ8P8zHlUo+XDkZKdZnnHrhNEIwtssMo
9Bco5x1dF85zUKa68nB4AYO+op0MgAZ+y66f42MSllNdtGi4/mujwqCz9CA47FkwvYD117VgfSGw
AYpj4q0buFDwO9c3iU8btatymLKNRhcksn4A8zLKU/U0LnjV19R7z/LnK7ty/b0/PhyEQEGeWztf
55k4hNZdTjroaSRHsZ2eAJPGrdfdmle7u5cW0oQP4r9HOs+3DDe3sZgA8zMKvWzm/AKS4LVkzT30
ou8aBwK7THMiVmphAcqDLZf3oS+utBIv3r2f/4qzjYp1rxNXILNM7Qhm2+mGA+o7+uIXQYUVru/r
VwuP9V742xKfhTtjtBa0l1WHnkN1C9pWNMlmu9qQws5iR2i7rfwrH/VSsf55kmfJjCOgzOyuCUa2
Vbm3KoyNXgKhABNOFivN6CqC4VJ4/TTgOQvHmauszGvsIjNut2up2u+arYkuGF4mrkzu0tX4eaj1
T/l0QDifUFtVwKBQkUaFKkN4dv7fls85u+iXjg6awuP970qRjV6+cx/5c+KtbuhOQF6ulQgXk8/P
czq77mG5ZZaKocVAYjuyN2A/e/UhA5wGWPdr19CV3Xiu4ufmrg57SYxVenDU+bWK3RW/XM/wq532
7drev5QywfgRKEowwf6ETy+mhr6RNXeBAnEcjhVxN7BHoZlbNnz7+0e7vC3+PdJ5c1l0o4VjjWml
RpwBd9EZP/4+wMWE6dNcfl+BnzZeA9VyrVtH+K2anHt6PAYC71S1PwLFEoLjhvDR/7z2XHVtYmeb
cRCDXbYcxbYsuwPlMNSYr2HqL2UJn2d2tv2qfu5bzUZiK+mwHan7BJ8kry2017+v4IWrDRfAfz7R
OtNPC2gUA53psF4Aw7Sd6ATjCuy7x6V1o6Wfrh3iS5NCbQDVAugjGPo5p3/MFwpDD2fljuk+J4d0
v6Kp1krLiYV2Kjw4qVztnV2a4udBz+44rW+nCe/dKBG42MnODqsZWYmdsI1J4UCdiysNw4vX2ecB
1z/o05rKvltSIbCmeIXAhTJ7gAGCIYD0oTjAiNLPo2vx99LbFeCG/1nYs+usIPAryAoIwywfxS2I
DxkS2ewhOQzRGGrxGP/L+XfYi2N3pei7eAQ/D312r40QBVWdhhKTD/4otj1ewXWoCq1w8NwXIspN
b2l/4P3qn/QPL8WyT4OfRxio+YgBiSmqFvgObyn6v5ASTjjSpZVLa0JQnPuVL47XMsJLs7ZAAYHk
GohCwICfHc9MwAymSk10R3esjDJ86fZYp8cchRpMypo4jY0EnsQgRbZXHzIunKKVBoIEGEK8eOo6
W/FlHM2scfGxda3zKPAOlbxPofbw98hw6eX18zDnWa+h2qxzLEQgqALtGgmrnNHaqayLspkechBr
IMYZMJJtnV7+F0cICFooKTmQtDD+0PSkPQh0eClHNwsB3Yo43rhiFy9QDHZ6Ygor/9qleCGifxnw
7AANZtqShi94ZmZWnA3JRpKrnsEXbnmQAdFbxuM8A1r37LsJI8sNOAogzX2bQicqIuueeq4nt2tI
uDahCzwlAPRgJuDC7kiHlfrZDoX//CA793c738ACFhF/H0HbWykaY2gG2Q5mFgF8OLZXts2llfw8
7tmNIkwyTwAiYtvcGFF7qz9xSLfcGvc2qILi1H6HMF3z8vcxL0T4L1NdD8yngFtUNKnHHDo0Lqy4
ctfx82JnNsrvzZvErML/22Bn10kDokGmwRYp0GxYCLUwXqSdNxPDU/27nplXRru8mqvED7okgOCc
7ZkC/jYLS0AS7OSPKQWEpOPB3+dzYQQbCBUbZSacxf9AxPRVQoxkhkZiCxNJ3YE74jVx70sXItTz
0RWkeKkEpPlsK05an3PYpwkUW+vtxAOJPbgxf4hwfRxM2dXNf+Fa+DLg2R7U615qckF/YKhOSea0
Hp360CrQQG6yKwCVC8v3pTdwVvoAEGiZtYOhUEr7roxpr658oEsnGU+d+EYQRwcb9lzILmucMpep
i9bKdlX16vwcHVy4XckJBuCut/oRlsNtCdUBmIgd1be/749LPYIvw5+FxirVLbRwMLx7VEHmt663
ykeslTLMF/4bWiz9MtzZjmf5sL4xt9BXEKUH5rPX6tuyvsYFvLQnQSGDXOlv0gRgN19jBiDvBpTS
MKvJF+hcRV3MqtK3jvauggbHUB7NLk6vPdJdEI/A5ED6BxGKgbl9jpDMeNWyrG9lYGT1O5IX2JHP
q9qZ+FY1OBSWKOWxL9qHhnUvqrE2UoNgd1t/yL56pSAXenouVsnUXvpSgxJaKwu5WQZhxeDaWpt2
cJ0gM+pd4djdz+RqC/zyVvz095/tBadMmTHXqwYnoBqtHsin5LbFZritnqFeEJj7PHIh0nBy0+tW
HBeiPLwB0M+EF48NxanzKA8zOd70GFuGYms86j8loOdpaG6tuHz8XefFIwQQgUS/dgAvdFLW8Atx
Jlypf9Ju7YUV00Dx8i7D7LZFcZ5s1k5KDQjYtUz+Qjj5MtTZ7bJAMTM1NfSlDCfZogFaeEY5XOOE
X8LwfxnlrEIRS73MDUELwLkhse7b0eqOfFtB0k0hJP8TXcdL0CzkyS5BymxTpM5nx3rBO5Sj5Rhy
1WIwDuBQwtwFuUgzro4fIKnq0DHyr4Su9WI56/Ixc/WTAEYGLf5zEg+xez7xakTj0pt+AcUfZTdQ
wY3I6+qN/N+VYV/GO+sLaLORG4oMqPSOzuugAgM649UDnKOe2rCGSCcQIiejDNTpH4x96XiAd7yq
HUPy9o+3oxG4J2PJMNfuV7XVd0nMozR0g/yJ78ddv18Vu+FWU4bX9L0u3LUMDYSVkA6qFIBIXwMp
RIwtVhuQd4RcH8hSH7NofWrz0EjyKxXJpbMBYyzwYldRfEzn60gtWZa+IRipBoCiM9HnhzHkf7Nj
Po1x9gVdcIzzdr19YDuIoxGmhW9tAKjQfQt06raF4Ny1BVzj1h+b9NOQZ9kR6wu40rmYVoVWwQQL
1pbovmZeFQm8eBg+jbMu76csWWb1VFsrhyZ9qx7Hx9V1yw1Ajl19jErUydfMES4mDiawU0gv8Yht
wWz3y4BlU8MCkcFDsNiSZm+GuGLDfJu4WzzSBOgTXzvt6++dLyReEdnqfHfBGo5OVakyZ2p/Vx7E
L8PlhYXEM/zh0dxftRO4NtrZ7JTe5GaeYLTlY02LVj5i9dKH2YbfVf5VzYtLe98CRQ/TQ9Gvs7Mn
qLaEh8dqwB0EMyjhBrjTWshOdjjAK6GOWKBfUzW/NCAwPqvGE+p4xJWvH2/qNLh9AWUW5PJtgYWp
aefXvtelDQlAFgNDGyEL98LXIZrCGLSxBrCOxM0pvyfwZFrxZnqDlLYI/0FJfHFAdDtBT6GQGP6d
E346AUibXFlZzr9o9eqRR+4WOIUbAkeZPNC2V19gLp1ssM//Pd7ZiYNGhByQzrSAgyIcr1DyqPnp
hPorQjFuPDfkP+3gSgC7tC0/j3m2qBNErhckMuuYNSoFKC1p/uj37mpW9g/E7C5NET0oB2gFnDuc
8q/fsMbJz7IaaTRtTIitdLpXD+pERfV8ZV6XcjAoa6CCZDC7Ms4lTt1cYLNObhfwQxK3kI7qvdW6
Y1WwK/73uCNHpyCkQs0f/wPA2q+TcgdnGhvofAZui9yIR1q43E9RfZvClvBqcvnn/fl1sLM40psV
IaONCj87aA/tI3mrskMRrR/NjPR+C84B2Ns77arF0p8H/Ou4Z1+uaEdL4ptiXPZda36N+RVE2oUk
c108qKLD0gvE9HM1FDlDb8UtsYr0WJ6WIHkm6Tb/nsfKX0Jwtu0n0oE3ffXW+fOQY9hVZNuAdBSQ
JWfzSrNFs2yBYVWkAhO+rZvy5+oqg2cNHkIfK4fR3ZUe+MWl/DTk2Tkv2QjdrBm6L7aNFzX5rpr7
K7v/T0TA10mdnWrppumcZpiUDAvQGtYKBFYW++v1x4VLGyPhoxEQiEwQ+c7y9FzyOjMTtA3zgbza
k3ieoVJ1nCCW6c9uU8Bz0ShPgEYuXm2bsb2MwCZM7TN3liv75wLuev1LcARRb0Jq5vwGooPQnMEA
8SA7oPeMAIY3es/wmphue4jlSVQr0H0xQhG3sb2leAEu368s+1rOfs0ovv4JZ+VuCRO10lZ4r4Ku
8i8jKEOAg+rSY/c9zDxi3BuxQiCKU4CyUPj6V0a/tK1WUwGG/BovZuTszu/KKZmWFKP/lp75gPlx
kAHC6YvQ9YAZeNDSTRJeGfNSNIKK0GqaABda5PRfQ58xJX2n1RhzVVzDsT0Ym34ztx6O7qMerPxC
/pTFc3xl2PVnzxcaXZHfBgqwuTk/tHXSzQVrMKy2Bzl+hMvnCKLmjiDCV3t2Vz+OvgpXEJpxlepy
ecbAmTtgEzDA37/OeDFp7pj5/59x5td3yvDXJvlqqcCPs6f/EymjP29pLC3shf9n0LOgzxptos76
aVeg3xKAx3wUILSbURXOG3oNX3NttPOQaLncnTOM9pv06GW+gFkqeG2rrAvVPWd75WsS+8/b+uv8
ziJi3fBEytzlQdUqMvmOUdU7aefL4uNqNXqvHivjzc1ycNGHkoYT0XYLjACoBDK+mDc1oQdHMuTu
ncX81JwjrantoLMSw9caY9rmsm63pT2eLDnvLW7vmRQ3bZ9FJqmg6+Le5D2CE5kcP6HpN2NkxEfw
qj25yDerUg8sNyJnGcK2AfI/LZRfjf1ey+GeaRb1yZSk9JQOjyKyQBVTmDcuAZA1F/PedirYP5fJ
BKwuKhthjEen5pEQ8C/ICL3J8KOazKOum1M8fVY/qGgKzwb+23KrXWnVB95XT4VrxeYij7nmBFwZ
h9ydQ6WmH0WCliqnYkcM7ftSNc2aUt3zot8ajMeSV7f6qAdJAnXiJCPvuQbwJKH9U+M2z4U96Ki/
7ZesGJ7tznlgyfTYTewwO3mkDxOEpFQjgO0c49axbqU9TJ5Wlu9FUoNtlbrhwOo2GtIlMmp4YRjy
1TbzrT3Im8mduS8ovUuBd0MqSXewot/IeQblxdTruNfMzaSXdypjN+j1741m3BU9VAAzvoGIFTto
xnhIZP4LRUxMquKxNoadgkFEZlh7rcSR781dwt1neBo8or4vtrPKhtCZ8fkso9izgb4kM32irD8m
y/xqLmXqJxW9z6rM5xa0SfKEQtEgdW+hhbY1h5nEbaJpnhrmH2Ia2hAE05vcmA6IfDFbuOupKdXi
pkvnI1Xk5yzHg5ZbBRqr5m0vyE6zyya0W/VImxR+7u0cNjo9Ocq5mTuOnSmjptKezd59EIn1a7Qs
95Cq8U2J2gDImcYztpJnNd2TK5I3x05iUk93dADsgLTzQ6aAHOzneCmSxbMXdV8wGHhKRzODvtBU
VLp0I1x+HPrS8kSaDE7QZUMNydZGa2J3LptNmznbrBl/QI3w4Frlzcg4DHu1HSjwo19W88nOOPXq
nP9gY3Evi/JdM7q7jnEGw9PZ73RxY6TmR8WZ4fUOOSZtf9Ikf9FyVMxa9qbs+YZJdqf1bK8v9ia3
IC1n5thT7TdngFL8MhZ1rFgWKAvtrqKCqqvqoOpa8Y3uNDfKzqHxLjL0FUd4f6FBsKOu9jCK9ABQ
P25tdFP9eZCjj9rhSaTipeoSj7Jyj2ZekMLsY5wpQBoZf5xY82yl/Aex+MaqqhsTwoC+Mg3PGfUH
3eya276qyCmpu+LeYVx7zRMjjVp32mhWPXqKjdm9aNMQyhG3VcbHfU+nGMImDwg4AUQHX/CK/m3m
tt9RvfPUzCJbPTc2qOcQObnrnU3VdLftmAq4KhS21880lEN+FG1xr1r7qRjhusNNsXi5tJ71dPw5
tFPjYfmre0nVthVNBERzNJRwwYS9za0BQczBQet8bIC4LJ3KGxb+SNmzchJ/SpK7uZf3+A99V0y+
lmue5qgbh/IHvEpH9tBpvpHz7kFI2Xk2X/hNbZpHl2eBzJ0QKO5gWOZYs5+X5ZXr0FZjPZz7gMBv
9czxYYKiESueIUNo4KKxIOSqgJCwmW/Vs9d0jT/rANfRpHp1VZWGvP1lLVO/JTLzTTjbBqJrExD7
zCVoXR2a5dmQBnJoTmm7qmTkbeovWZdH0s18tZA3W29MvxLTzTLAR5VrcafdatrgM0d4cC/fMqX5
OEI9Hnoqn+tsiM0sAaChgUoJ4yZCkXoRuY5Nb9/JrsPr02x9WPwXfvI1Y/Mjo9NLSYZHCkUTwbuP
YaFxImzLk4wdSojo+baT6H7C4LyYz2SjaPc+kPxNJLYNuGuKXizhPgjQO/Aw3giVcmPU2a+OQIXM
av0MoYJw3JYmq0CcoDGugYOlJ0fX+qUBug6rajd0mvFuYelDWsB0Rmv8kd/p8pttH6R+19Z6VNi4
VWrLm+0UEkvL0arrSODRM4fhrj/NOT5a77VqfijIca4rf2LUlyUE11pVb4tiGXFBydMAYZVmAGS0
AmhcS7cusBsbgm2XLd2eaAV2xZB6eoqQ/522pS80lFz8eZqzbTPDByFZQojvRXIsdzx1PGQ9H51S
5ZYvpUdIa9/3FBmXMLQordMPhl4TWj765A8Wf0948TwU4qm0XUCei4DP61fTIzECH689WaUTdnXi
ORPbw1gstDWx4+M9hCkDU9pP5pzdiLWPSu3bic++k+Sd15BTrp51Y9gMtf2s14snRjwp4sodEK/Y
gfXv5aD7BTL8roBatar1fQp91xowrt5A1pLuDPmdJMN2McpHUkJjLetzX8lDr37ZdJss1oak03cd
7iSeTtS2y53B09FqRVF/07iLR5dv7djfUDk9FpV5y4oyAMN2yxX3tCnxKkn9gk7h0ErfWMp4TlNf
JbpHTHo7ijp2NHmwl1WEDz4P+uzz9D5PMYPKjSWAARofMZMl6k0r1Iv7NBu2rF4CB//cZR+m/eRO
8j3FbekNptjXTboVFBqBMNlqSiscyvmGJNSFpb3LfFJi82G/46kEYsh+VRZH3rpb2ddeW1cbvDhu
lXQFLKC1N81EJJZO9lGUw0PGDemVpWN5VCd3rsF+2g6H67lj9rHdaHpgG+tsE8frOSuwOWt260zd
U8fYjT2mz+C9emmO57VhUN7i8NueOadsYPeWIt9hY/Bq53o0phMusQlB5EO4AKxzEtrTENWku4P0
cJim2hMX4w8nkchmoPeH8VjM8jrK7CKE3GfkGtmxR042ajTkM/WzmnhOW/9yR/rENRSa4D4/54vg
G7umz5l0NxWbvI7iMcXSgeEbNxCWjIyGBZ3GNmzon5XVb6RFQa5gIQVHLa7m6Qir5e/DUgSglrzA
lS5sx8zXpvYBKqYo2h0IWPQ1goRWbrXJ3PdjedQbsV0WpTzV9C+mIT+cbiHBPIHh5IJd589M4k1+
Um402eTWZrgi3GLOPatoQyvRP5xEGzzQGR+JPo3eMqsdy8oTS9Kn0UJqpxztY3bJrs6nF20mz0al
DtMEjRxbxaZV3euURelQnHJt2BkLWmzNAtMwNznMi4vPomoPnXe47YhtSdwgI7UR4lod/UVldQSm
F+JxUVkboH05Kuf8kLnZjHR7iHMnO5piio2FjEFBi3vapSFy2vuh4MHo2JGioL4ZRVxMhTcRK4CT
3lbWCWgPID2pLPOncnkwSv0Ghs8naqWvJm/3mur3TQnkfg3Az0xA/kbAjKqpiGkzPrBaVB7vSGRX
LIY6ZjzYMNcZHdjVLyVkW1UWzfoCHWwwLJq0e0RXTO1n0ZURKehPLuhhrsVNsTR3OXQzVVU8rZAZ
D3n5u6j1n2yZNoVZHLUmD/JFwiFctqDatmHateEk0ywmREfh3uUPWmOGI04BaYZvAsfURx2Qxq1p
fZ81uty4DDwHeJkhBTAPLnqboaQzmK59pNnJvRzrt4kYz4sSxc6mkPSU+DyesHANuhoNxsr2LbM8
jYagXlGrwLLVBnYjQAt1LfiXzAKNMU1fLQr2sU2H0psNS3hWpuWxUFbhp87kBLY51KDNMX3jZOV3
xXEZqNkE/VpaC/6EdAkmlRePC5J6cHcme6/rqeGRsbupLXJkffnhcC3FJUO2isyB4E6cIV/xbM21
PFf2x45C/4kO9S1EoSIczFuLzzHVB+lVzH00Z/6okazxcjU4OzfDG3uXRZpTQG6t0aXnONO8r/UF
CqGaTfzJ1kDRKti7WKam8yYpXzOjxY5Esin6/lGmpQpgjIYbwGgSLJgBpdkZWxaZvhEp3FOpoo9V
hmXFtYMgTZ3O6xLtcTD6kzTkAa55392OQ+16hJsqlSDritHW/HRybpSRhTO1duAG7DVLbvq2jYgS
eytnW9QBUWWnh5WtmzpGsbFViaAhIErQUvfRmisZNu30VhCt8fA8ht5Obt8a+lJ5mdEXcI0DW9aE
WcAaxxIFwGNbH1VZvzvQxjjq7bxrbehbMYYrWsfp8vKWvdkiMSPqZOJQ9PX30irfJm1xA0MMv0or
eXbVOIH9YTQ1FsmCTd1MkuKWt+wZ9P97USyPNiUvE9i+SJJH1YdcVRBdcuciTLN8vwwgyTlNG2Q9
+dGpd4Pj1oayFUK5XpD7MtfN3VANOti8LfF5ohNfjX0fdD2pQ2ZoddBVdlgPfKcG9Fg0XgWOVezh
wd3BSLWDT+ZEEO90U/oWcE1BRpsDHnIjzmVs0+zByIGKKdVHM5eb2sHOTRcLxtMNJ5uBpanlwXh2
+O5OQr3otigCu3WC1MLFlxZkKzN+kGlztzgN3m5LERWNYwfMmPJQMYSbdtESqLOqDXb8g074He5W
MNK4VXsJ8rx2mE+qcY4FxTuR6+JEkWiGXYEHJ0QkUj3Ktsl4XIW3TGgX+lWi3+ga+WUnxp6XPHSt
bAf3evowNaWKQI5IUcK7BCG7vKlGJXAOLPncWPwOsf+QL/ovRasXVPqQU6TGq8vzEIq+wEj0sH2h
XI9oqn6wDPYVTD2g0/1WKyPxVwvAfWu7LExFkvsdaKheOdEfRmuRbSWsDxNXpmgHFLRIuoVpQeh8
cfbFAiuzkQG5DbdUr2qdJ/RrXlszewQXv4qLsfkOgshJdKKGiyFB26bpbyFEX0PNbDnqvf5LdJYV
1BW24qTQOElFsc+pOjhVX20SlY+bxkx/jGZvhIsJtjYuYt2beHNvauRJcPReakiAeaaV3HRdrnvD
POReZw0/5pwEesKeG6bdTYOyAmF2M1oiFYBGKkETFi9OeLmulA+g1SbX0SqQtotkUFWzVxXkrmyS
h2SGw6u1QPQSLHGok0MmF/8flyJTkW96QVFWySFe9CRiMGz23KHO4Z9VvVdWC/1FM9kYafOQJeW3
UQMPX1lyx6YCtGnXkvAaaFZcQ/uOOrv0CqemnqYLFc/GFBOlbeF59lykzkEu83ZSw8aFTr8GSty+
Np0Po9a1Detb4fHSwMZftR6HvHqH5EcVWKPz0oryrmt76ltk+k4axMAuwUUySA3ERmDuQ5Oij6La
DjpbXWGF82A9GtpYhryQpmcNieVlpdWFBcF+m5oEuII5yl1zT4wanvAKvAcyxjWSSOi7buy82qs5
OcGeFEYpTdchrsgFnQQDGska4fi31PITo26hDEVzb1AJDSstfXKYOmgmflXSp8aU7/rc37HGDcve
fIWQ+3bMxncoI++QNx+Fq7cem5BEwNj4oxfmvTMur8WI1bNqRlF3TRu9kDdLQYQ3pA7xBhe4Hege
Q2g9G99omzyIHBrKGkzBI8K1BwA2dC9Vyx1wG+2WVUXnkZrc9kP/7tbyLrdExAQF4cgi92OPOCuq
QnnWpH0kOUVUzqOWym0yagFt8dTc1uOB0b5DD9j4mIthzaJ5EUxSHFSFYkxQzJ8M7W3COQyzKJRq
pTFpoZgZcBtDf9RTOAtnBAAUSMoho2+OObLpeGjqTQfdpEVv3xD3g2kpN4s97kw2wwIny1/Lxb1v
mL2pl+RGH7S7miI1UT3qOqvpn/OqeUioc2wKoUcsX96MMX/FV7lJe/6e53jS4kqfw6p3o4SSJaxa
g/pz71qB5ho/8c9ZYNTJVpgjCLJOhhYsUlaYSwsfp/9xFdzwk8kcvLTuj0I5T7B3Me8S4oLWOtDe
I42GF9ZK5mHbudxDXruztb4KS1pFFA2TzB6CJK9PLRShFNUs8G77e2tAf67IABjF0+q8rQrj1hyy
Dc3nYHFaJHXW3sVpibLJfOE92ViD9TCl2JAW1KRpF6YVTWMkdL9mhg5bbQ+eu7jv5qhnN7nqX2z0
c1hePjROR3bwbTy6hBSRXqN10xjVlvX2Dm/R3wAmeKnyNvPQC45k28lXEwK1g6weu0L76EbUjNLs
eVgvNdtCK73elyZafJBr4Uge6a4ncPNiLkrBJX9rqFP7hnReBHyh/EkIJ6CFIdEdnZ6UzqChPqCX
U3D814YojlWmN2GpF3MI5hGaI4XrhmbOc7/A3z82pNrPE9K4WmjjrprY2zgWT5ahS59nE3Kb3nyv
0DtAwgk/rS7LNtBDRttm7J7y2s0f3IHhgCfGM20H/sQGWQSJMS0Rz5HumtYMcGlDl2MvKuOGFFWo
d7B8chE8wk4MB7cWpidqDtZTL9OIooY5jVXx3OUkbGV5x8t0x8ak9i1gQwfB/Rr2MDh1XsdsSOWw
HoG40vB7aRdJ1p8mC71V13hdqv6+NsjJNruNdNCHTnLYwNPQrLptP4htAwxvYh3XbI1k9bNVjYFj
zNHEp/u56iKVk5M7DxEUnwPajXdF02+I9Y5rEQU7aiUqQ5csvm3C2Q11DKG1TzMDVfYM8yGwCmq0
eQrjW5YUP3VnQZ+uvR0LqOjZeEFPxye3Qx2rWw+d3u+cRtsbnTxYM9I8LIc/1mkI76yAlsMmN4bT
yDqPkfa+NWxI4S0o13BV8bJCqBKe0agRAMIyf85bh22wxebAgWjUacr6ckYcydfCRiwAEXNnRium
7NbEZlAKR01V3V1POA739P84O7PmuJHsbP+Vib7HGPvi8EyEAdRe3ClR0g2CIilsicSS2H+9n9L0
2C32hPn5u2iG2GSRRSCRec67nU52Hyl9/4Xe8VcG5B1jW9fOkpcXWxREdIz7VrshjQ7OZdxMxb2D
pVnuPhRAfcS6XKiuP+hb0tnUW5qYS16KGRE/tuOv311ymcuHD2ULH/2ud0RhDy5QTP/klPK9vLmM
g7qIwou7D81WH/2udzRsbTido11+12UU8XLN3Ihr+2cyy//fjM1fb9w7AlyoAVblwgcWh3xv7ZP4
ZeKvIuPnI6r1A1buvb+qWv55tyammVwmlbIULwE33LDt8v33G/ZvL/O/p2/17T/IVPX3/+Dzl7pZ
ujzN+nef/v0qf+lqVf/o/+Pysv/+tl9f9Peb5k0+9N3bW3/13Lz/zl9eyM///ffHz/3zL59sZE8h
fDe8dcv9mxpE//OX8E4v3/n/+sW/vP38KY9L8/a3317qQfaXn5bmtfzt9y8dXv/2WwC5+G9//PG/
f+36ueJl/ynEW/Wcyrf3L3l7Vv3ffjOcv+pI6tAY0DIgdeORmd4uX3D+is6OGQ6Y0HRSHzBf/PYX
WXd9xpd4jftzmIRhmg7qRpaIqofLl2zvr6ZHNjVzwBGf8Hrnt3++s19u0f/csr9I2mwmMPTqb7+Z
77lpLLLE4ttI1dC7QpK8o1FXL6kaq1/JmLP7bZAIk1gExBuh1gxjjMElQBVRqFgMS3O1BsO6KwQd
zVpKeZsauDAra9sWJnRkINwrq03yvW0Qz2FABoVo+8zNz09BxMrd0E2vJSfqzdraRN1Nbr/RVusD
ZvhPKVX8QQxYI0nYcdB0/GmwDaknJanIWR7JxnvWVjs5BZcPThPEfjB88U0wznXxyhOHtYqDPoE4
TOvpnKwlY1C8Ytz4It/nfXAuVDo+6nW93CScHz3OinDByrTjoMjjfh29yKwz/2ylnX92bd0/ty9V
s29paLeGm05XVV63UWJWu2yUH0lXrPe6EQNsDpkamkZbZ6G8t6V6BKHL1jTraO32hp3mD3MGmWDr
n0tRtl8ZZm5Gqp1AwQf1aXExjbkL/nuH8krzKwOCERyt9FdYXhnoZ1SL0BCWmW30ZK43ARo5koNh
FYrevddV520wLdgHYp76Laia2wT1F290hzCBQtgYQWp9qsbFI7mlfjJLAFXdXe1rs/M0EB5F6Flr
OKfZ7T9K1P2ZyfBHVQfZjCbSFR3XFzZV33snYKl5ZuyxqxmQ1ABStU2rdZu5rl47NRa7PO9HoBWY
ilRppxzkaue0SxP9fL9D4nU3/SjOFimdV/2c7Y0mYOe39ewhHapz4YDUNaYBe6DNtzR9Ha2DK5IQ
Oqs6iGRlTSVJELUtiep+opFZp2ffG2cn7YNrJukNulNtT2uKcmDpmORW629wfMbXvnCH2GpGuZ/m
NHZcKa/VdYEvJBohIt1QaMV+8Kx5Qys9npSQp2bqyr2eSSe2B9s9zYTThI4A41OjC/6pwLh+fjpL
cIMmEc410eT+yZ+AucU6RKbVaIfScp+GXMdNaPaJdWBXutYWzMQU+FqULHZ5dkpQiZ8fcordP+yI
v+87v+wzf16vlklkLrlTZKAF+vv12tuqUY1b1BHIOeSUpZdn0Qh+fT6Kva/taRQ9Mn4K86pzPbEx
YKVOYCt9WOaFtc+W+bladC/k8a2v22VIt/646Pd60lpXo3KvtAK1ln9ZAznTMKJU1PlBmkO+Wfy2
Dv1cGScmda5bT/gi/uBPe187sAZ5vG2TCVDgQDwav9ZEzdRM66ipIhK61VHGpg0tnVtdT7nHUKjL
yvfmztvNtgeD5SeLH6cVwbBGBn+gqb6JmiYhvhEoKtjUqCVnkz2DCUNfqiVLrvXJsc6zqcQ50JaP
TND/4q17xMm6kNFIo/Cv/PrWR70WyEig9poA6W4708bTQ3ye6toK5eSfmh4FBp1AHvpLk56IQYua
KvsoYY0j61dtFlfQ45xjvLetG4xTfXcIKaYK94NeYJzp2mDXi5HNaBHIPCb7U9Gn6HEDk2SUy78W
XbY0Ys0TJgqgfR8RinOXaWNwrAkvOP781+xkyT/+lboe8nWyLcJRG7qz0eVtPLrcn0FNK10nZt7/
+2JAUOeCmTGc7zLg49crqqTrLWZj0O1raDr6uUQNYN0rkRvHn58Ml4f657/Wuu72FFPMGb2skf/5
sK7sGYjV8GHmuU+KKEem6NKNNnUnadNYSVV+oIT8UxQNd4AnnuOfsYK8b+fdQmiGHgAY7VDkjVYM
sq/oxLERjZeknXQ09FikxWvVGcGhSjSbtMYfOjTW/37t/hQHcHkTHu4mNnLWgP1+M58vKezCaqto
bhJnu7bpi+OXRmxK0Dv2ef0cpGYLug/fmrT5rZe1HzpY/rxNYSzHAEupxi5FxOCvt29ccsTlIHMo
XIRzAqMHWlECdIeW3BB6cvJr9d0tLNjaQEtPOQqJ0Zru7FZa4Zw3D7PM5ivXSSKzTceTDhCM2znA
6/l/vlS2ziAuTFjo1R1Ejb++T2kpMleaWUSZNrDCNcu76gxzZezbZY0M7bn1xiC2+8E+Z9VDVxsf
mZL/pJ1FWMipi2EcMSXRdj+70z90gqWvp3WfLDh8iiMpDvDUejDp15ny9GvL66+CJRvRdonjMCoF
gaI/Gp20PhnGclpFJ47eSCKfWaXjlt0vBWC2jiUTCQ99TwJhnmfBByfQpan6tVIgowBvC1sdTjLk
/b9esXXR7WzmXPhHpdC3er5zcUWdO6sd+BuCLxMQbEABcy268cf/frvea08v14pHixqQDQ7c//Le
/nCt3Cqxi8Ie6mjKh2BHV6vl4Woxu0NZQ/XIW2YV6eWHHsx/8SczPp4JcQb0AQXxuz+5T4yZtiC9
/FrNitSzBJraMsrTi0mdGsKaOMZzJyt80EuwEYNFAKTtAuozWYWY5hbBjqqOJZrKeFbW/tKPPKjT
KLqP4mx+2ure3RsSJHAC4e/gLH1v0+klCeNzw/XJcIF8n+AR06wLW3NwPxUWVHPtZPflDM5baP0Q
TRbYGWDabhjbAvVsVzuRWTn9VuTr98Zty6t5gMQYSqWFhE72D/o6r+GcfZS39i/u6mVWKAZxNOR/
fgZb0t1cmQBNWZUutmk+FkSliCvCeZy4M6tsv4rJ/6jY+NNRiY6CXpJig30KW9PlTf1hKQ1esRYr
lzAsW4Ndyvg6tEN/LM35LshSkjU9L6oYm4e+yo+YK1fGdl4dkwseb/kkL0hf3PZ68bCo9HtQKrQh
fUbaaPLFKol+QJi9G+CUOqizsEwyBFWO88FziBPqPSxh4IVnBjbVEjYbno13j0PB7elR7vlhYVMw
IVC46xg/t/NzbYt8goPOz5IoybKdsHLzatTKeEF+dD9Cu6ZEm6wtKkZ7o1uV3NjOKmJXU2W4JkG6
GZuMOcVLcs4yB5mHUa3bHElr08N7M4OU4V7+KLdG2t2tK22sMwZbmI/gioLyMBpSMP1be8MuRjAo
9jdXs6O1Lk9l0N9L0/HvlQ3HhKch7Bj0FstDXWjH0sidg0qyAd2e2QOAJn20jp87rdq0cu1Pg2NC
5ukq29GyhZZWXFdJrk7G8GVEFrIBH2ai4hj48dSsVtQiEZ3sfg1F1oQqmBC22JA8TfamGmtbq8kI
JcUmZjyv3fTa8MOFHth5hbwRiDVUsCBE1U5To50l0lAU0g939DDNpp4aCQWa99GkhIu4xIj1ea0O
likXyLBuikXwnOrEBnLOIjLAdnPUk3Kf2ZMV11KD/5jcL8Q/axvVs/oKb1MxaPUg+LVdmc4nezVu
Z81umHAjribLKu484p6j1LJQ3JvqydLHNBoWgN2y07bZXG2HOr8lBdqMmDZUh0bSOqFmI1JQRnMc
62qOiuFOudMQNYYNYdklwy6RBgSFqQ9wX6MWpk0z0HxWtEs9IVTB/FRUy/c5A7IlmiaJNVlM3Fp2
We+5W6xNNwuTQYeOjJdxRXUgGZc6O9ZWHdegbE+mqV1DhZtRyqBA14JhXCRKjkVqLyVZRElfzzep
IZYrvzairl2+K4liQjOmKBPCC70BZZmLvJ+2JuxJK4UJ0Jqol899QsWyaGsSNxVj380kOyjmlw++
TjhPSUlKMQTYwnkeqk75xwbJWafbYMmSdZ1lpxweNvK6L2VmzVulBa+D21Y3c4M8y6rICGb9D3Hh
yyYazGOXGschKRkdHFhvgfDvqyUQoSjlaTj5fYlEqlzu6m40rtKAH9DL+c7sHTTqY/s9a5zQmZPp
uOpvrrPIODdRhokyK7cpQsywEvZTm0on7IYki2zkFyZr7zA5cMtVPM+C1DXpqK1D3kRYWc6lS7tw
jsx2tEc3zNDRx5VsXtKCax/wJIemEGMksWMjcSPmyuBqH3PHimA+u4098GNyMQTRMmtTlM7ypVra
fZAWyBmNCv39MBwbk6f8Eih/USStoSbGdZf0qx21UkGPd6W96ftq2ufD3dTlJ6XYT4LFqDbDxlGZ
uW9Vv2tXY0WzXj4MFQohJDkQzofKBKbSygZaD5lkV859vJj+uM9nt451JLixyKx8k06BDEfY7ku+
e7ga02vlFQbhFKg1641B1xsuq7cZS1babGafxZD4oefWXQzCwjwcL1hioSPoqxBUoI7AoNCNUI0u
RMgS6A+W1B0KFM2IVgMDWJUJY6dV02NmvyQ93EXnvoIVGlHg648tOxIyOWjUsirdvY8YRcvRDIyC
O5PU3UPJBrMrSk8/+OtX3ZjdrVXI7y5/mtnYKJgDm6HXvRkVjOuMfFslG2Cex0wu2YmZ9LGbGzpr
1Cg3yXKw6ixhAFq7ZbachDK34Hd0JSLTRp2W21DLlZ5ksFX9K+rzbVNVCHnlhViUt11QHmHBH836
kGfp18rC7iBHj5FHM2yT1Alz05DMYA7OclvEBb3epgjIx8AhoaLeFp+Tsg+LrLG+dGh7edAc6uzx
rAd+vq/r/qW/7BRItbQ1ZeLLTACLNk8l3I3jbPKleV6agoTPZhrOdu9+c9SAWnBav2XZj6wo24gJ
u2jYFTL0ktyn20Vpt1U3+WGrtzJqg0JDfaB99YN279eNfQs310aF4AAxA305d5l5aMy1ONLVzmHv
FAPnQn6vDP2MCQHFYOd86YsFrX+gsw+u0KkX6aXnlF/0SRrM1P0qeuXeNaJGI5DlAeYUO+zm3IIo
9/N4GvWn1VzQ2BqCVnkki87RxlCIe83NEthYgIZVQ+HSd2OEiPobMv1l6wNnttlN9kg1+kagkLqb
lXPuk26PbwazytiaG3NAf1J3K8tJIB1Kq7qKatlBhAF+gOUFKQIBD3HImprw8QzH9HuU2soWT6Nz
ZwXzrnL0KraFfbhQN4euHng2GqYhBxnjN0qfys0pH+ZauJHXYmEoktJELZS+ZFaHW2Sshl3tfXM0
GfmZGoHHztWwamFmmiQr1ggr0uJGd+SN7SJZswfxageNdQewBZoG+bos+XNzWRrtYIac6HWIZ8X5
mqEbai3MJoExnIei6LaIc645Kg9dYodNb6eRM6XopRAUidqaNtLObhxbXlXu5JwDz3+mXXHiYSiZ
PTlPR9Ep96wc/ZptqrpXiHlbk/fVNTIyzO7cVNpT5iePdJmHBkycb/O2JC/FfRmgrpoxjOaEInT4
lvpy0pi2NJO8mVPz1qO9l0x4PgCVXRnCqRB6SRmXmnsuhwSraQd4uNaI7lP9RXYVmhDqtdnKMDzl
HkRxXTz1Cwp+hLLMMM3Es1HrN4QUzZtsVDD4aYjM9Vnay3hAzIsOvl0R6kNQNgxHQrNYKjVtEmPo
tlVl+Bt7zYsYH9/W8GZ1k2Z1xjJf8Ni02rixXfNlGRCIowcyo2rxGO8ARsqDbH5yGKuwt3mUzoga
Ahha1qi+mPt6qJ9N7YfoRz+qFD4NsYzWZmJCSzx3qOVG07+nQL1ajYRzte8je14R6l/eJaMyqztt
yDaWdW5y0/rKiUeS0lhQRrRjPHkFz4JLE0MpGF/G4iLs4rVAXJvGmo6p0Kot3Yd3epyKSn7vxvqB
SRtdqPuDD8GBUIw9Cz7zWDfii7SMh7JEol6TtJhuKUfQoe270T04ZvGW2wwoFNpzqhAEOOk2s3Aw
Lmxvi2/EFSNJmTyMkJ1dOzSd25yo+T7rHM6Ai8UMfHSTpWzzenlyyQSPxovrAd+Tk3rJPflExHkW
4bK4/b6dWcGLDLJbsy0fZcH6bw05bqQz7XrlB+FATYLkt44YHbrszc7uqHrTl55s1Ngqqn2atjdS
6F24oOqlTvtWkNCxcVVzZaXT17EbDEAVBrN17RCPNbVp5yBCH7mnqp8Yg+tSd/Zx1a5Pg73spwYV
jjH3PwZ7/R4UmUeJqp2ciQzv6TmpynI3lxOzpO0eRezgbgZrupWaZp+1JtvMjXcTtHrFk5Y9dIO+
9xukloWexAQ04EFpA+uJLhFtqBaWyMBOjeWm8aK7u2ndFJ74WgXogitpXdTzxRUOkV2le8OVp5Kv
zuWREKZxzWYqd2WurWHjpCZ9UX87DhD+qnPvZZD696Vff7Jzsz0Q2hMx7/N2KtBODsicOwxRJ71Z
qZPCtqPQnpqccSWetkEvv9wbJlDFkusTeujbylek9psWvZPtJEfPpvqss11hIJBbrP6B8dYRsl21
T4VjQq0VAdlw2teynPWb2tiji9WpMldxdjtE5iWbSQX8FhV69WOgX59FxdOBEqS9LhTSicwZl9Az
vPrBUHJX9822uwXtNJkXg86DmVnbif+YElfFnrY+TjYzYgztBpV46Brdqe2HQ2K1TF2YKuo7tnlD
9T/SNnL14k2xW+vqWuK8CDvqQZPBLqKrwtrUz6Ux7elKbm28L0376BQpml57wrmQ76SOm6pYTlNl
fIONulRoz4FhD2H5GVXbHRayjTHKg2kC5wxoZkNhafdLnl1h0Q19HfHb4jZrVBvrdeOY6PXlOIZ2
WR4S6d5R6eQXL1k46NI4qqR/oikpx5o5KbRSoUhxF81TchytYD2NlXHEXEC/FpSXgr7eTQwS74rW
Yh0t3ra06ggM+HFyjsIR1sYSbhVbqtAeEfScmLvFqkp8M1xwdISXd1rXa3oIeKZJQY2nodRxlyW8
36R+yruEuF3zPjONsyx2usxvhW0aYQOtVPf6a1Zbd7Uy0rj0fSy+xkrSvGHEA1wZZ/RXyFYcPQMa
5dHJPk2MwHDzJrTTJomH1mOUoP2ml853XZ+7MNNR9pHmOUcXhWcSyCs6H4Iu26C9sN93lZOfCz0f
N6vtqxBnnSiTTzwZiOBd/Wvu+d/twYlL0/xic2UrKrGs0lRUJsUnN02uL5GJGz3HpXkZjFHV+0za
085dojR9ordEGI+XYfmaN81d3yMVHhgx7vd2eyx9prPRGOVk5uHSy9fPIrCfqtK8Qn9uXoxqORup
k25s6+h1rXG1JKitV9s4GMgarYYBLZVOT4xzBN+LeZPnHoef0DJoxbxj1kNpYLRqRFihVKNQ0I+a
mZihZmDqHbTPCgrC2WLWSA/DqD8m0j5i1w0iN2Usg25mP2SeLLFWr58XE5+ZXxU75jjeN1aFXjOt
Qj9rzhXd3ZEzd2ubyrw2L2IfV0vdWFL0ufUa6WMQgBOK51ZpX401KTZVb78VmrWpLNYO+1xS209l
kL14GteV8/p68VoK3wFd98xU6jahFdCwDIm5bnjXGghokKN5ezA9U+1pwR+ssjgMVVUjbCJZZ7C4
NR6Wi0gXREDJlUKnUvohy/P7RfXP+XjF0e2OUx3ZSZIeGDP4zSwMYKCiIIe5Do6y085lJ+NVy75p
WtXuM9MtNqOVaDR8PYZAhSrLdu/bilg5fHdOsydHE6UaY6gjt5z2XnpKMgUblWbbeum9aPUM4uFl
fk9aItlDpvewQKai7AN2XzzBLqnyMnLYZKqlzMOEaKQn2+6yXdWKdHuBYjZuwsg+R6xX/mAjKF1K
LWbX1OmUnJWfj+ww93dLUSEDb0sevGS8K11z2ptYiqJJEqSBOp6zyMdCtjj0tEIiXm6SC1utjbf2
uM8w38Rzla+n5JB7tjpaYwJHMG48i+MxC3wTOdt4UCPabeBliNL8W2v2b0lHtWQj4B4mm2WaPXVM
1eIvurh8fT4EdiJjR3hvdUmGyP0Kqovjl7C8FlRjIEkzDKz8MnloDPuAfEJ/8vDbiAEx8njManfY
tX19mJYhLp2lplQyxElvkZ+VDctIkyka4sJK9sNa/2Cm1nzMXDdOfdqFRWXeZs7sr3YB/bkaXGeR
fG6B4CNv4KSZyK4MM3FlGywUN7VxwLfrvtddBHyjGLa+7L1jsqitV03BwRqmq3JQL/NkRUVTuHQR
xsR1N91dm6tbO5nD9GJuIh6hDHPNfMrLSd9pTWHFw6QtG/fVRyYdtpOdbVVpaXQbBQPLKm27aF52
hkv7os0d6VA2+a6+k977re0/to2MEwc2qeq+L8xRDWVOsEdS5HhdlIwDxKl7BmXSznRmHpbaob1g
SLKfrvBIgGf42FYcUJap82lQx7PIi+1oa/dK6nHLzo6O0gaXuLSdQfcapIB9g5d8s6xsNwoEeKNw
X6WCrMcNiJS6SO+YIPNZzASoEnvNZkaEXlh5pb5R8/BNww9qmAx2cnFMzxrbQPI5W/uroRY7f/Tw
HIEq2X0a5U35uZHtqa8Ed2fgFlrZk48TJcyc9jxh7ylofx1Z78jv3SDszsLMNRRFdsN8KjYpL6iJ
pvX8Q+E338EMGH0kwVE8bDzoTDhENRxHbaeVaNOJQ7EcLkiC1Y3JwSH31qfeY1NcTEyMSQ1MDtlP
o9cMFdUpchpRflJrtbGIizk7jTxgJad36IBIzbzB6aqRWzytx9l1VLROBhjvqsxtS88R4OOVBhtW
NjfaJrMbCt8E/TbT3ioL9E84WrXXF+wYDRXpmDDtdk1Z+6XT4WXCu6db2saTxoMIjPSYm66ENkR3
rOsUfPO4fp687EeP7wR8ZNc75rfAnAaaQlTH1sjjMxokNSKD4jypXgXyYN8FuMMFRHpFi5BZTcCh
ZoaCy35jT8Wos3DTUOuYNzodq8BTHFqOScvTfh6m+k5KiEqWRxDoRVjhaaFwdO7NnL8kU+ogk3HX
ZvZ9LpM3xnUTwCCkFzomjiZt8KPM7I9y8Sl0UqocHdxCWJVARzsjqOi8dJP1oF2X+9HaAwSh55Kt
MNxPRpvtAqN9tLRcHmn10tO4kCbeOBc0vSfexh5OY47QHAi7jAxhAUHk2o07X+WmB4gkqmpTJPlm
GmSD9EZbN85CATMtyEs1i4XZT+pQa8CTk6r6EIdVqQX3s1zjdqnvNR+99Zx/7Zgyd2Zu0sbt2505
VwkbxJSxkyzHqtSegvLJbR+HBbWTWO07z5gAWfRwrZ36UE3zE8oWkvq6pT7UrRZjGTvkluD/pN0X
esoickd8W33bfWo7zDhTRrWe9Vdron23FCNoGVO/WXtsvfpUYGhXCSav1Ou2aOT3wrMuNqg9mDj+
K6v/1NKNYbZXqHTHim1h3HqyZMMzdfCT1oyC8Ykh6/qxK0AL0zpuPJC/YtAPVR/QVAbJTuhuw8EL
ke8nmFYTt4zqjGdKeOZ13/RPVpe9mg5Rh66lkWjTWu4hF07szFOOJHjgqmTXWqUe6sSNtABhT7F+
spz6KjAFtz+x1uu1VoTA1tgHp8nY+sq+Vp4xb6yKaIViwunleFD1tdu8yGXJ9n5Ybr3EQVLhCidc
sFi1zFDW2z4UrS3P+CliilpmAxsjihEHskCO+Vboq9oZ43B2za+z3erRYqx9KLlBWyHXm15eEMlA
e+mpFdoKQR6pIaQkD2KKmvFSMLUywFknOIvb8QvmLJFw8KbQKBUJD5kesFSaeYioZU5aV970qyBN
ZGIjoimH2Q50PKU2Fgs13GslUI/Tig27C613JTVIJLjRUvGYUymEWSbwjtjjJ7Asxnl0zrLTdcML
x7V60TJ+VSv7O82GfqvNhk6iEip0y0vk5A2PInXSArzO+vXJfNq5blFtbGUEUf6d3N/XmjsQtcay
hK0PUpvbeRDaznww12lXT+sjem7goJHAgMR0QjGyKsw0SePVLGjh6Av6Pil2tf5sJpIEqcBIeJyK
EzAmNZLkAMajHmuLhI2wwFvnZrxPm2WrkzK6H8vZ3yx10IDAGh0U1MQjq8SuFKCJ3rRik2JuQKSh
dUN5oq6ALRBc69N3LVDpLs/WI94b9mfPbqO5tjXcsv4rjRW7tW1dYUnRdkUwv0JTVw9L6sRpxlml
moIjwGZr6krH/IyxYRlNbAGij3DMzhvQXP+wGM390PZ8jxDHLnAfnN574RABSRiz5eThvAqm7tPo
+84hN7UjkrgQLK2CVXojvx9Ysn6yferiLPmsuuJVado3vAMq0pKk3rrqtMzeQE66ulxI5D5276zb
zEcHwjnXsjXTejcS4K92rDRMDICudKGEa7bFCMk4pLLc1rqAUbOrEyGx0WzO7gblw7Ns6RLM9Aqr
WxpNQx4RLWPjjCSFFMH89UBIBBnZEQf6vUsvEuHhKMf+cS3GbZaVwZFdbafl2Y90yu5Fe+HQJW2g
n5gGjId66zTjSiW4EybN+pS3/bFd9XMjuUHCbKfIR/+TZOsreSVeV7Ws9IGjrzJIPNCrTeo2TzxI
1APiDaceGW5mS12QcvBl6O0IXL+IUXB4Nn00elAWXbC4GC3tT/08UGVKdiSO6n5MrmQg31ZV9FEy
uK8LaESCSwYw1Lpah/K2sbpmiwV3J1c8JkYB6NhZwH197Zybed7qpDWc7VEGsdHy1uX8NPYtBGKf
Efw1IIyqeFSwFaitPnq4kPpXoTWfq6TZl0GRPrpzerRudGb8Ba9eSzTDnDwC7TxA+NfbZDLuE5LW
hoSdueEagDYeF9atw/0qFksPC0l4xzJZ1/r8zfNqK3INzQ6ngAGJ4yYQDu98fpYQxUZHSG2g6aCr
/S43lhd76emHwe4b3/7cm861mazuESLjkPA0REWNwq8s9rNXpOe8q1S4XErVbuUiuwScjZW6KbPp
B/kyVlgTCBQnU3/vWBjOZAIfMj71Hc+3iyR1yrLHzB94OPgYSaP343UxAGl8WiavUFG+sitWc0nG
Ah6zGKq0i+qqS+NA4fl2gTr97CZwcdpwV396aLaGjbVFdxQZYIX/0LgMTnOCaZN53RAVBtktedIS
hZ4RpTKl1j2ON/M8cZ41GedlO0l941TqiVmuKvumDA0zYN5T/5XjtC3ybCERo3poZ2slZ56giYle
z8AeHLlO85lAC9Jr3IojoNaasNW8KSy/m11AUdSw2WgL+gsxzDtaxSXM26o9tMRH2Eh+WJ/ugM97
NjYJ2BUFTXcrTSU3PbEhhChVTyCu9s70UsBRxys3+CEJqapfBZjxXgEahxMNGplDDFXvIVlwl5P8
evHKsvR6bSQKhtCoxQO8rBA90zboLH9pPnuUdBi0SV9mjB+oMYQ6YMhIhh97/uhpDuNiild3hT1w
mmkKVVOdwIIoFTufA5nmeE1hS6HlDm5vnpoKnkpcBkmbZAqM6UDKCDIa6MYyhav2s43R6mNE6PaR
m/6yKHFAyV2HsqAVGhjqlDIV0rH6jSOSIqxXwOJ+Qnoh5C1sdBv5lQP7pOwfE1MeN0K0vMrdmzW2
7XnqNl0GalXEi6KdHehpQ/NYTfhWl3HiZZOAxEgw/mpe2NQKAkct27bUjmlyiRlYsngRxZGJWRC/
pCOxHcRl4GBBqteKa8eqVEgDCARxgQL2BRFP5P3sMJk82ap/cUCbAQmCFYpT+5LSllS+/3nQkhtf
EjjS9//F1XktN460QfaJEAFXMLc0oBdJeekGIXWr4T2qYJ5+DzSx8W/sDUOUenrUJFGoyi/zpB4U
xCy2+P/YUZm+sW3GyFnntWRe5ON2qNz+HHO7TbS62nOuPCWlDROVz4rPDn/Nazo7dbpJJvlnZJpc
omEN01+jZxVpoeysyCcxcONo21rWMsu+mDmQjUHPi3UzN+/VLF/DlORem/xLffPNnSa0OLN6dfxm
ODRVBiSNmpBhNIh7z+JpCNtq7RKfXYnEJZIcAxXVoEktHyFJL3noX0ZblGvT0Y9cdMm6VymXS5V3
AeSZNyTou9Wa1xFtfKUPr6EdjZuQxXittxjompF9QkHZETKov/O6gSlh9ccRKUgvg0vddc8p7h6E
p2knvf5JsfEsc+7is8r8LcLHx5fuacCgRnvnZUW10muFl19Pn5MKGJLTfCXU0jKKAp0CK9HFfSTx
ydvmndGds8Lkz7mpHEe+yuxNHM/vYio4KlXeH1Uu7LVIHUbl/21UD++ke2u70Njmif1es4pszZ41
iZrsaxMCHeYYHRn3PG+9jeIgnhoVx0O1Z18cJfkb7Z/10av+tZz913PzDLUG035avuiqwUrvibNu
OM+Gr71jkzvWiqBeK1iYyw6BHf49289ivE9VB31Dd/aZRKpT+Xgp+Mio5lnl7E6Y8WIazwgr8HKu
SaOvMvuOyOUcw6hIVlPURSsPFFAIVQfJZl5lnvzppwErQ+o/mimqmZUXB0MqqgSLfgc/MlkNWvGU
mu0PFFF9w4Rg27r2Li4RHbpOb4Ii4+NWIffid9v7ndPuolE4CJIpt2hzXvnzfHcnxae2hNVnDl8i
M4utrlUnIwcw42fsT6sp/aiy/q6oFd90vFeBFtr7ofLyNaC45WgTbawqnFh27LVrtfYyisM0MLVP
hv7YZPmnKNt935UvXZFtOHVYLMfhacIyDEeM189b8qNthaqzzKRWkoKNA0HhV5eZAFJRAbqgHFgO
OQ6MWBZXqacO5GCS50rXd3oxYYMs72HHyMkwmi+nRkisSgxqQrRrQUJ5W1YG+HVz/mPGfxWjjn3G
mDMqKDyX9VPqqG2dYvMoOAiEnAA047EN3X2K1stOw2HbNzIu9HSSvfVBTNw1pJb8zUpTrVAVuC1k
CeLglN/m7g5CZZ0TJBZlccMHh6vH5KjaElgcJd1T7s6P9WYre2c/68xKJjZcZZi8p3XHiRHdyrdz
9DfXLbe5dSgb91ManM9aY/4SblCE7R/IIeOqXhAWXTadsceMG06d0dpI0bNpHHmJ2okwJIPDRvln
ufQqD0vaxNaKh2x0TxZp+7Rjnu8jOqz6MLsI5JK97STHwk44LtRWHpBEX6XApjlz71KLX61Sqgdc
hbOH/19dRidbRbvMRl8TXfOqEqfdxrC/Vvo6m7lBCBfeXqTcY1f/TaCUVOywmF2IV3aFpCNdmErx
JA6jzBEYat3DTsfvnFFtJ8KyWBmsNJtEKZwcXbvL8K8HVdjeHXuEYgCCQ8N/zot87aoWaVai2nXV
19SnBlMf1jFail+ko7Qj9+Bs05IKMRDSFMp3Syj6MmlcZwJlpF54TiVMlORPlxmPxlBRR1v1fORM
5M9qtHZMj39isq5rzRne+5L3WnFv7zhPBk6Zfj0WhcdWzbUea6hZTmi1KGPdu9Llyzyk2CBe8ZdW
5J4nQxE00QLwI8m26ki2y5rjsAzPZohmZjE9aj0b9tHEHsfS1knTuavYA0eX+DonTvlZWDXkHaYz
q6bvgUthR8IWxsf1L6g8tse9a8MPSgHVpWcnHo5sxHXuX73YxnnymqX6V+RntF9rxs+QQWEXgwmr
2Yv+9Vo9E/rAEGf7JYvYQvybpjBwx+p9Mkj5Slwxbg91ogHxJvP2H1qPo/LHRk+P2cj+zyb0u/Z1
J6g8TAqzXyKwMP1c6bL8kC6kD0MFjkqTrWwYH2Q5l6Oww60yXmbPI4RsyZNT5zuhcFQYkc+4xsSC
Jzmpm8WQEx0wf/Rw6knwr51p24V2h3BqPyUT609SRRsl5KtM83eYuvGGucFznc0aHiQc0iMxOPQY
FFu2FzFU1p1IPyx3ygPPyT5dCreoE8PzWoEr82qGPizeG9Nl2SQzDq20rNalMFr+DmSFikk8my2a
hGoz37dW8keUt58K96ZMG7pPBFY4aaVvysqnm9xiZh5PYQ95wo9BSxB2JtUuctYzwCyaU+AnxEhg
Ao9j125tao5RyyXyr07qdyMjLTSn8hYpVHo3m3dZo57GZjDgLCjAThlXQKlB3RLdXR/rYCqWBUzL
8o1XyZ/QX2qxMPQcOo9qi4R+vxgr2cacpg9/1k967p49fpnLmBQm+Bb3Q1pmvZNQb3RP7Izxr1fZ
4oTL6LuZbbkrfRos9Nl6iArL2w7K9VZax74eVtqjObXs/qY/PjkXNHXeOIUoOXoWe2vVBy57ePBt
DXH7OoRyB+dzPUotZxAJ4SYOl4nH9DXojrOesVeukdUC7pvTOjXZX5Hz2Gppp26Tuld6S89X6IIf
iZs/Rt+86vk3GBRC346SrHgTFoahR79hLlVUeOxSLAMVPLlEAnBcJngIccnJcMN8RxQFG3YDLVHw
pqaiKpcBurP1rfoQ+SZEzT47dro330pwMDdlxffKMF493QNYnQ/l0yjmZ+h2OSMw3ca1ORyLrtVA
uZIKjIf0avgChhxWJF5exjyw7Y5Ni2I7htZVxsMT1IKdVc7ahx739yqPd7OY6401A4hbYj6hiJuH
OWvPgAQHRpb+hxc6MUm3Glseh5qAwsGD3gJNTHCnFo2QBxP9CV0XZ7Fw0Ug9IZlMwY6I9LJEAi+c
6wgXfJUYd0NDG7WBjjNob8Di8MaStyOkn04P+JWze1dFAQPrhddpn2Lwu+tET9m/zm9ag2Smx1PE
W45FK4SwugrH+cdlWz6m2lNcZWcFqrfJPFRdL7GOukgx9bgujLZBW1cJFoxMiMd8TP11hdl5kqj5
aorAsbldjWluLtYIN5B/hEKossfr6E6fuTQuo0lSD+7eWzf4zdljlL8eovTQJ+b3gnirgTPtHU87
VQ0KqwUeDThl9CV08mEuxrZ1M0SPElG41YYtH3zsgOW5matkzQIan+zsjwJBtWrc/EoPj80anOor
tmL9pkXwNW84P8MtAuFhtjIoy9eRLfGRYrj+KGoFmNXzrkQNFs01oXNcoHECAapSVtIhvBpaig+8
gfdh5DGwt1xeyrG/4PTG72IXIAxAUsdTheG+JMNm77tMXXSvzK5ybvZicO+9rNn1wZw66hSvGv18
bbVWPyVTIVcuijz7yvBYAJ0BFMJcvW62FrIXgoLDIiEK/ykNP8cp64/Fvmjbg55Ez03vP1oLEavq
ffRVxh6tnPcU3OIWmMQNNtOpNsET47+a0glOMlUXYTftCKM1B19DN+sz8QYqnkGSU+G50/Js3/jL
2IF7X+HJbVEn1osBYWw1uGX8L4Pf5ch3ZEvK7IgknIaRrZoain+Dn0QbPSUxaOI7gTCjwUrum1s7
Nube0IBUubhJk6HBl8LWalPYnPhiNNqaHmXmZRiTfRH+Gef5KKcivlXxmHFZxM5eTjuQVNOP1xqP
FFavknDuHg2Gvo/S6lM+YKZ1/H1qcY9fjwVWcRFCrjAjHbN3FfFWw3FFvgn1m+063QXW6m7oauMm
l4f/vm+5t9qV06m1PGI5VD4wdK7lOa3SfTRXJdLwGD+Jxo+f/B64UOGYya5xXbFnBwVdwzWL6qGu
OPoY8cKoXZ66ox4FmkL9YwGCDhNywhw9P7uwblsPvw+9i1jk2RGyN4Ogcy1fyiFk2wvb4zomyYhX
0Kof8aDX9kBWYvSikxZ68ysZrK/KLMOH32f5grYLi+g+UITUL7EYuFhXbuBQPNFKnr2hzli3pbP7
/WFiR+UhFReztEGtja146p25epI2AwueRDW35qLJHrI0AX9tmo8WYO9Hvc5PdiSqB92I8wNUunEd
F529K/FnYFYV4619KlqmoUMyreLeZWc9xeUHMvizGhp3I+vQDyiJt9DBbXC1LP8H7vvI278pd+xq
aTAL+IxlU4+nbplp/j5kw8R0s6nFAWQTTDSiiPpgt+dpefh9+vtQSPsCzoSRF8ieVZ+Wa6cQ/tHv
CfGufmPbTaMxhnbDP/UwtXfzw3FEdpc0IN3hgfnQFAlcmx+TqV/psYLHOybvY21rrFeNPA5xlrwn
OjtHr6fyA9XqNrFz3PLv7gJHDPlJWMwLrbj+Hko7e2hIdrx0Rvstl2fuNPtQf3y1tueBU7MbvxbM
FU6q8kLs5J5zx6+9/OT3oek6+5Tn8g137l8dF9vzJBFpDM+xXps8KTc9o79bXg/UWXb6SxjN+Vp5
2O1IF1WBjSiwiBavlRfhMSO+vh5HtUDBtsM8+9cSQeGKemBf7asL0uZKTL3fcggC29fo1ol0l3Vy
4tYicy7/erGFhCwQLlyzeU6muHow3LZ66CDJlL70TwWd0l2EO3OK44Aaoe7x96HLqmM51mjUOrSb
sQtJ9XjJtgh7QYZLsz/yckcGf/oknq8FJSHO/76dsb9zcYwJTb+3BuBXOunWnj/OJewZ7G6zzzWF
P6tfWw0so5kgxhr2SPviVW651jLRv9ZZjHkB6hS34jXu8ejclEX27odHjyTZQa+a/DWlbPygCM48
anNyIp4/IGxrDFTcsT7kzhCA8EkfNTd0g1haIyNCgKIVQ1LuCVhp8ISC1Yu7N0OU/j902nYgwDTo
BbcAw1Ug77HdEh6akYmc4Zo1zg9ihU0dc9etBqPUcBJwpbHfEk+IJ7ltyCc3LSDf1mPA/tk4adiB
mtXvl78PVmaTwp5yQg9p5u/G8E2LPfOJU378Yo4e+WY9vFYVLNGiH9Q294jtDkNrHezyGsfDX7sx
o5OnRrjtXV8c66r/o+vMerKO3SH5ess8T/IZvphcMips5d2+Ccy2mo72INKzOfa7wrVvHXfUWzY6
1o6/r9vbcpBPOANXWkw3gu1Hl9+HbCrj/74qq+FvpRM7cACWrtysSb7JZuErZW19LKzUOKp+7Nic
W9EtR0FkOv414J/5q/slSymyzpODLXHnGLraEQVN97/rMB10C6gTC3Sr53YAs58ISxI9RK0Sj3AW
ohsO/p8R88rCGgL25wPIxMB3cjtWaBDaDucJd8dOtdhpE+e3ZFQ4Xiud7qJlcaDmjZTTwJvI6D0w
cOQIHYGddEZ7d0WbrdXod0dy8vhL0/bVLAUmJp8NfVUlyXuoxzQMxM2w0xwYZG7ifYgcCp7oTI5v
9dSdoqLuTtby1ULjDskE3CKO+8yq6w/Xjfsddns78F28h/T0cLb2mCPKftDxK1rF4++D5drw4BNE
mOVb5Ii4nKN4k7L0/fcHSDHMO0/704UWk1Tu2g9avRt6t4NdnHdXJ9G8fZjZP3VTHrWi+lPUUJAr
YtMvfTwu4X/12GrRuDL5T05gaq2N16YjuwOEoaHWrW/dZqLg5sZfEWGgL5MMEzto7pud1fODmpjM
6H71KeKp3fj5qLZNav/LQXVvYsVAcS1G3B1hn7PTdVtnTRYsvrR1iMLO0C7ouL+j5VoPta70S7k8
mBlaFWwqvrSHMg6I6Fn/PfVBZgbMNR1MGQS+1VzHjLTL/KjEErpy60dCadC12WDtNIvTbdl6OHYW
XMVIEuPJxAi98ihKPP3iQBQ019PvH1HSzc+Jg0uFj0PlvKGdvlWe2X1T6fBcGYAhe+3iWDJ+suzG
2Fuulq99N3RWFkaj7SxQdX5XOTwT+Cng7NX4mOv4EZxavrew0+yT1l84BVa2crvbEOfTCaF86JFN
hu7835fDqALwhxaZyBj/mcyM18KdjP0cd+PGqNiTG6GhbWkGQm7PhfGaax4rLetmZrHFKvVs53fu
I4OJlBQYs8OyQC7tfJdZUc7oOIH0zH7PeZqQaR5w/138sK13rNc25R6ZvIkxPQ46dwTVD/tcCYht
lRZvLf2Djlz5cOu5MB4c7jnAu9vvtDe1nTZ347rxPHmOBzJzQugzAyJ5gIT4avlNuc9y0CaGmb9g
CNEG7ZbCWF6V5TQjxUrcfhw4t1YJIMXn8rtJabxqnUDf7ZlgT67EItPFzbFgpD8YbImrwfyxCS9v
Y9pNT7jh9VPOuKMz7OJBaWOxSmd2JlnaHswRv52jOcauimRy/n0wNVo4wfDtUpYYhjthF0wqfTfy
lrscXjjUW3R/9o+wSmuEdZ1ZpRbb25zo05ql6aclWbObh+SaiowbiBDXGaok5i3tVCudEvk8D7et
jjvdBMVxn7xyZ+nDhf3quLPAmEPIKy+Za/PWsc5ZuHMHCYe3zfr9gC3+I49oVdB0Fx8eY153xIs4
JH24JQJeX8gI6IeKtoO9N9fdQ6OGmrHOlD3HwyKl5RDXSonPVtPGtxJp5Lu0wQkuXyzfAbiMkyYi
qkGwzwhmPICwYzMf5O/4KImfYVbHK9nPQw4VhGSeq6gP7grTfPEd/g1NFj5hkg+m91bU9XudlMap
4zS9dup6eh9t/aCIi4LBxYnelN5waVP3TUZIA5wCxgv723E3J61cpU0GIcFYLuI+F0+jMXKHNI62
6LTHrHNfbWJjnCDdJ8tJCgQbZhGF0dQ3YnofXYr2majouXfM/lr35OD4FD79PpBWuQ+ZZp/gNXn4
C+nKXv1/m8ffHeTv97BMuhgOfhpl1HfSnKQRk6z4kylv72RJFvTt0AfWyLnVEclrvDiLfYNXmZtI
eE56w7WC2IS24CwHAMVy8ZDp/TdAYd7WBRb0+xBOzNknf1xbyhqu49SCZQNASrKuETcN9MzWr8yT
YbjxqZ1ctY+ctF2X6HrMlwr6npYly9BKeWH9EwQYjrHenwcJj3PFHO0hjmLj4uPRCQGmfKZztwcv
ndBAUnndPu/KaZNgQP9sDOPg5Jn/UnTpfChl8l2K6mKm3IV1pYyr6WkMryElJ2k/PZCB9XfTODP+
Kk0d+qSc1qGXcAd0m+jwu7OstXi8pkAPuNgG/scSDdDBH38Dr9Q/QNQHV2+wEyywHR16HanVlFPP
QYiQz9TWbMEWClDG508Zsb0vqBJadZVewWdsqotomkC3m+n4+8zI5NHX8+wyNU9INO4tlWZ411zt
acS8bSa+ywxgZpAoYGq2BZBsP5POplme/n7PV9wyBrWEkqeFt5XXjXGSac+XHFe+anMqd0v51/n3
oXKc6jjwG8Sx15y7/qrFDZs73BinSfYGrieIj73vjSe/ZgBLO6e98UJpHfAM8dmvwxGarJzKN14e
5uHV9JmkseAqzUvAqgPDUIdhMqVTpMOcSmCC7d1n+g3OFYreJwcfEz+FQlvJsQoB/oouiZ6lw8rr
4/jiQiAruiH5KFvSFfDkMWsuvT/G4O1b0+meat3kis2kuRE1BiGt8opzUtvHkcwdM0nv3M9O5q6Q
B+Mg6UbCNOVQXOfuFJKcfLUaot25mj47i3BXVAMqjcVo353af0mIrUIemH3CzNJ5eCtoLAxCQzB4
nIUzXNCMH6Y+Ia4u6X/dZ6H7gyOxDKQVmScCbe8YkbBs5CoNMLFxXFUJ4lc36wt4uzl0kqh46+UL
TNIynaAQDz4VSD92Lph+j1HywKtCL4PbUH2m+7fStaOL0YRlMIfUCVb4MoLYyd1TQ8IEqcafUf95
8a2eab0/WfKaMZG6uip9tAcpwc6GD8aU1Z/CUNzI4U8/jnYO7CufpnMZIk2EnjB30YSBhZ54Hdh2
jndn8OX19yuwNOoa+/MzMbThWDXIna5DJ0S7rHsdZOdz0b6HSWY/wBBt98JR/6KUZ79awO/31aCL
XRyDDWdqDC63ws6kV8yl+QxB+sDlU3YE9f7vj7RB+VsdWBnJdtc8gtFdh8syoy0rzO9XVmKpHSSG
166OptP/HmZV/79Pu0xwiKQ8cPPfH4GVvq39plv971f7/U2dZUwSx5htfn8gEzaDhjGlp6EJT001
q0+DxqF1RsCKYU+W7CJnjk9h209n6bSM+Enz4ICa7nMejvelqr5qZHwNe1VD/v2qmr65RyY/Hy3B
S6kV698/KOJB8Ak2Iai5Znb0gNCtrfjWMKg/V8tDUrqY4v73vMAB6Dv5lWKy8YsaSrILTdvdex91
c1QUQxR0Os1zPG/B8f3VDfs5TojfKm6jQWIOB0i5H/hkCOvbeFM8XXfXqU003koDPs6s0r7IVo2Z
JAHiwUFzrKd0vIsoukszVs+dNn4mjCj6ljrltAkibmgXV/jvjNu1XTxu+9q1L76TRjtoPt4aYjgk
4Hld25m2L/LReJ5MRe6NAXJT2DjjxtwJhro6c75ZtmIpx7KsnA/GwCvv2dXnUI4Akzh37KO+x1Du
tMZqjPrvKswHCspA7pJtOehm7m3XhYahGudOQo5Hkye9Yrfoe5ih9WQOzyC9w7M/LqjXIoP8xzOM
VHsCt6+hi9UEfojYDHChk2Goj1kb3Wqq5Na1EWsbE90vpkPnVBOsK/QkkA2mSn2EwtC6cbe1a+/a
ODO0m0pb+e785gnGgYIGEzNtj8hs/yydgbad9+NK9NEr9SkGa/64mXqJh9Lts40VjRS64PnnSOEE
vT36BHBcawM7aN2jx60JvlJphBenDdjdYEWPyZZrDLTT/JjHSYUERpgrLqubNIpT3KFSFmZB34jZ
7Mso+3ZldytISWupf42s5i0hIUxhUHHpfXXxRAMi1kGz4hZGHkKrDg3iAyABvEoyXLUTiX1s6QrX
lj68yGWEYtMLh689STZdPtTndBZHpqczdPuoWw7ra6CwwzMHx1sEUm5Rz1DU9eEJoLTPjCAhzKP5
er8f2X1E41mkuJiIoHqnZOaOBXgV70beb+fWxt4nc+uSJW9tVbw2s4cusVRLNbrYdol+Lp0oemwa
Brsl0xvkpBM69FWG5AUqwxuOXsHtnJQMdMfJ3rJ0L59Oiyq7Xm1Cpy/2nGL0bVMZP43YOQIr2dj1
1rkqysPclIy0AT1tXb2+dQWWaC3qL2HX/qm65Esj3riW0UBHTCxsDuCRh2F5pMakdb7HNCGsoNp2
q6ahJX+WmpssCXAANxxsij/R7J9knfz2WnEajUJiDTG2gCLj0zib3t7z/jlq+uEGj2Rgip/6qym8
9xGVjCwU2ns7OZdcH5JNFmKjIvzK3cieCWs1KUdih99S/6AHJ9mRFLhJBiZ454tP0J/UmIbDdjTo
RQR7Mq4xFIUHDCtbrZF/G6nXd4an/IXTdML5QRvS5BEGaJgTNXN3XD5BpUY3cNO6B5nj3iyVONFZ
MeK2jQS4hWEqACR7MdltybjEoL0qzIwJzzimkCWpTA2ReR8zONtT0nyoclpKOoCO2H0oN3h0q00o
g9L0vAeggcwepUOmy/QDs9b/+D2SBqNhzldDDlUzU3ui90UwR9lWtsZDzBu51Yo4pclMC0hbwFOQ
ovvKGjh82NjxvMxvLQ29XbFkH19VKfI9PkMfk1Ftb31ZPolBdIcijR4y1UBUUfW46WxG5G7GKBA9
dVPnNuuiejLM0KLNx9lU4fhu9/Lkq2I3tNVBdfSalX1h4AFR7WpMCaaGeAhSf6mD8oYJHoGm3aOD
3cfFLtFSFl01zlDC4n8hcakjlqlyIzsCw95QblWsW4dMx97BoW2LQGcF0dDDk+iJ9ebWczzOGvNR
JzCrFgdNbMqtMyrCrzqH/EQEte1flNJ2zlgwqesHqgvH8NbURrikfgS2NyYmnFYfJu9ZC9kVP0Ha
ILHudyT//NdpoBgmKsl6eYOzdnz56esczzr/ZDt2v486AsAVM3CubG7iidbjE3XWdR7NRyOKD/mA
tcAwlhIUl+3H2JY6wIAYh9KEw1v44uSFwxemmQz3rn2vaUCLhojyLbsnhWAysyNVEq7C3gN5pyXb
vOg4uRILkNivptHEJmU16T6nvYjkGQsiLi8MgOSWU2wDLGOsGOwunQRkbcEHwuVMwkUykR+Yop4a
SHGZgLheTKmCdDK2kSlflW+hB2r8a+0aTERTPYTZYG8MV4yBWZolfKeExOMi6Sv66xiPWyS9Bya5
Tt5zQmZwt2a5IOPBfgJvJVk5iUPJibJjrOrmzPDuvZ/UaSpDLdD6+stjFtOUrHXLPXGTIXFrpE2Z
Y7cRFr+Bw/NHkaX3LCaHJmdPY0/w3dsOA5zaqzZuLb9p7a2DYipPTM1309A9WV5ytLWo2ChhN8HU
H0ma4iidUJ5hhPgnv5XPWeG+VxPdF6Z6rjv6drJM4CTKXcZEfX335tnczhrTKFXU/3IKadJUC7eZ
oUwWuk2jTaQNW4IWSEL7ooQ4wLCYPd20DEc45lSJe+0HV5GebPTAyxYfReoAdTAN4yawx9JzRwVW
MjA0TcfAFSYpBjvd+ZVBDpZlmcO9xl2JpCdFaEVXNluzCfOTkfydLJw4GokOVWreo+GaTOCJfVSz
zjPnVrDybpKBqk8fijEWEUL95DKDSUwY4dgwlz5nHLqeQZswUqXTCn961Vrb2one8hgPbeS9JBq7
0hHtjMskHA9lxJvCdqwbmZZWsfbZ5mwnU59ksJ1ZP4lAd3qo6Se5pCe2us5aj2PM3+Beuf09dk3L
iTYhM1GILfAwTGBASnUEGQYB+M0Tr2kwBFNBmhjNIauGiGvRQBjPQfhow1slmvatM8vnXNq0MmqM
sxVk21KzyIxG17gwZu5k00mWOJhFygzdm/pLaRf1hf2oIMfodweNOJVGbBGv7jIs/baGlC0HhB3A
HRQ9VkP1XetzfW8MAnp9qmB+RAkjgBIhMy+LrVrOx1bYw1dwvG1v4I8X5vhNse1j1vcPSnTGIbLG
zxbWscx8iyop49N5MsGi3dzRx/XgwDLiTMqdx7jP2M03biPuWmauxmKmI6gGUZGczXrOjk3EZ6pr
k62FdEaxjlgS9cQrY6nfYLPs66/eabUrN2PSlwIWQExnSWhwLKhbZ4frHOfbDZapucG2zEoRvtb9
cJoa1z7CiW7WBd1qXEp/VfaeeX27zTXIvtEAQAHm9UOOiZOo3DoNleRi6EgAm4i9xVLdK7Lt7Lv5
xsDbvLE9qXMVjoLUWslwwv9nltpb0ZH9b+1uWo80goB9YhykBBItWUd/I01JnKbrzolM5KZ1JFVO
lvqnWA1OOV6m2lIABHSm70OEn52OVNwI1rHqzd1c6k+DYJlywtBbYEDuNiEUT56f/ZrltWRvjLWV
YSvDmW3tNIx5vjPiSIYwhiOtDGhLs0+1nX7RGhmwLG/niSOKrb/3JpiL1L6GafxKIjoNxALn0W2q
0Ltsz9KPkcxhKER7wUYTBL2mwC58QM6Vd0TENAgGDms7j9ogmWiJibT4OPncV3uCEWsOv3/q2cN6
0TJhpormC7ugsVKlvOqUDhHAgnXoQADPh62XMovUdLzBo3occq5Mp5gM6sqEB7sg8V98QSv8c83m
GFNg/KXypdIyVa9DmO/LohoPeaU+va5ft2BsI0Y6a45XDb8InvOwsA9Yf2jdGoHjYRP/qOUHSMsl
OMm/2Z1DFBFlnkpaz4LWrDGmYe4Em0YjV11Zu0LN4UEl8xP+F0x3if+eetq/vpyrIE088DPgnsMU
w0edeh+Tk3HkKh6dMF5ctAnhryw/tFZOdW73D3H3JWb1JIwYhkFzautKOzcO6Im8/oASvVdi3vvK
h98hpLEuaLVifPuo6rkPuqI65kkxEXpMdkCUjYAIQEF8D6NIhh/IjZ2vBJfhJg9jhA/1ImfA4HVk
tXgS0DYoERLnGRNrVLdEYNocuO9UfeUWAc6BuP8AA6WOQUe/zNjyywlj4qQdvfKgNZ6xs93KJCdS
vU2ucW/IjCi8lad+zt5h7xmcPBhk+tPcrsxG8FYaFRk5snOo9PPG/Jwh93EvxJTsZbxHsXfpVHlt
qJAIOH+8sIcJQq1n8uZ6XLa8c9SRvUDOGhZe3xc+AfPRTtR3pJHg1V1slInFAs4KeciVQwmfHdJF
seyJTVFbd7f0PryuwJnYXZOiR74vaImuNJcZRq5/OuNfHV05NZy31CD+avned0vVGbzZX7bV89DQ
ScW18ez9H8bObDdy5czWr9LY93QHyeDUaPsi5zklpeYbQlJJnMngPDx9f6z2Oae9Dfg0YBdQWyoN
mWTwH9b6lt43e9yGLA96LGGTPd8K9bruaFG1zNy7YrwBUFhAeb3zedYu41l12DfmMrKDm4WDGDkX
IEE9QURNp6LIiFqOPrHXvdlbm4KiOXWgnsgAnWvVVds25QacRvwOSE/xFBJLumwwLnVBiHS7cX7I
ZzyMbXprlYGVpbYuLeoCnakiFugATBx0a8A79sk+8nptWrZNi5iHHAgMukPNosb3UPoaRYt1vpCb
TqeJaZOCAB6LpEJd3TQXhx32MrbvKPrILWyp3AR8Ah0Jk2FCLSkiJFjMDu2461dEqSBL1G+ZB3VE
87Gy9sMR68qKd/8t8uDPDG38obXl1g+gCzoY0lgsPLEUXDsZDV0XoaBW0zy/bxa+P/Hvq/RgM+ht
SesjAthFp6/hvrWij77Bd5JEh7Cu3puSfsXRakSpafIF4cddKIhzqgwvXnPi5t46bfFmtDi32KLe
kRb74aU6vWKDWpagp6lC5M6u4jMbykOQtKdatgR+1d0ZCgY1slHeJk2upVagHde7lwA3ymKM/Z9o
GnZJyNnkGlws+IzBahNUqF56T559g4I91CUH5XBqOxlsZF/PZ/OXE0brTp0m7SYqRkWGkVPUIyof
kgdFdHpq+oepA9ZptcVjbTnPGVGSSwI2F2wl0YGlzZMNECFjnBR9MR63kSYZUJ+04lmRZLks5ZPW
NngOC8Ylhui3ukfEPOkEW9AhrIyCpkAAs2gG9h+ukT+E49iveD4cQGavS7n3qJMC3t2VQMSwG5vp
Wc+qfCN4TuLdM7P7kX0dd/5aleRmjfMBAhkmplSQC7MSOew+NAwKZz1MOxhsIsVal1tPWojzkxHa
wmsMQNac2KcWrKWZwzV0BFXaWDKZzGZPWIq18yzn2DVKWzJmA8Xg2VF3g4cWtSzbDxVqL0wFyo1f
DIKdq/nLdh5R7AMcaHmXMF7o6/m0yGGPwcwOqmWLd262UeWodENZ7xinXtET/Zr1NgFEiU1uWqDx
NCSOThesqTcMxBMYGavBfp7a9hF9B8A0J3909OyUhv41KHkeOeLTDH+cgAymtmJ4HmbhJWENDITk
le11v8ziS2+0JzgWT6bQFlM/2EvD4XbCcDTPZ7wvrcLEGVf43SrcxXBrDRaULvQ5dnKkEnHZ69G9
iQeI2UJPKLX4lHbzOOB2IEJKi5kZa7J4CAPYKUkYotrNIWyIKvt0tdrb9bllcBLqn6SsD8uENfPK
GvlNvV7+YgyjyGTCReTHpK5lNI4OexouJY+Xoeh53lCB5tpDmPMQRKNTrE3agYWuTzCsI8yIRKk3
WoRG2H81BA6FoMIwoxxr7SO3vlI3HtK8O3el3GkZqRept3cdZueqf8sqcTWQSa6QS17AWdyZ7bhi
svQoPZxxERwR2uV8rawOq6OtURvqcAANN+PsAx2yrG2WlHaOVKsxjc0vAxYjaYtQYcoU5XI7WuWW
MtOYkJ84enWJbJBiTtDuxpTqnRpyxMusvKU+vs+IGdNmNm0PKBkpHh+nIP+FUYXhaNxhPkt1Chz2
+w2ALgnri2Is/bYm60NPm0eaOlgMfbyCW3ryK4LzMg0nj03zh1e3ghDCVa8xpl1kGbeZALc01r51
SWmKCvYXANbUnMbaOhozM2eLO8/D23GXCu1nyh8SCJbbXiIudvuIeWpDl6c04o6QEIxuw5DAJtzZ
GuWqzs07R+VfLAvUyurCW4B8MSAShEMoWjdTGCw8NzD3NZyVuHZeqjZ5V+j3Rhaaq8wxzvrIsrlF
ZdOTXJcd+x6QEHwlb10VoG9cZEpiQA8cYccGMQcRclQ+FU/4WHsEsgpy6Eh6d6hm7AfDsMJ11UJp
CF1ysvw8OTaFpQiwgw8qeodpYnmNPL9bmEE2rpOJCzIlx6L3cXSMAEjyUvtiA6r48jsttHa514Tn
0sp4S3yex5Hfr6DpsbEZ06Xs/fUwcc9RMOzJRGefRPYdEdTtiyDj+oSaCoQV1QukQX3m/ViDIRcl
q/LK0e5slAcHZNYzmrLmFG8jYum954iJ1BqcCYF5M6+n9N7CCtktjQOj7MH6RsVPyBhP1xV3+waF
0ZIgYbXRFMnd9sSwc/LmYDG2SQAndD618j6kQB0RFXeknpSYxVFMA7eFaIl9b80ZDy8H0WnqZxEc
NJ71+LB2ht7tSlxIy8QhMNoX5JUZDznQhEVge9sQTQU/ttOjKTK7mcO/yKEzQJCgaEbsw9Fnu/Js
1f1LZlLItxmad8wgmLITZgFjxGirdL1fiJ7AwpTVkW40P2TF+MjgTzETNU6gd99UPrLervZKH7u7
otIOvX4uuXfS2rWWzSRg2823a916w0G05trSW543bfgciIMvm6d+4Oqv0nK+ei+hkT1bIZi0pnYq
5MgCdmUSuWc8Pt1Cx5m0pvh6LppewKEdN5Y9vQbSYLJg+5uutR4cPUDbR+xDl4ECdUV3mDRx1Nzq
kmudtfAE++N4pOUSTKmjHkvGSIk9Ym0moCe8y2zx6Xf01BxXB24BtKCyPestmaTCKE5ZF5DViQqY
EcBVL+MPyyzZjGnNjMW5x56g5p+2YdB5SJAqrBsvEFyszqpgIXeBfxxibtY+q5zaxnPXiJE8HrjR
Yqh0wFiwTK3xqXfcZo8fwUelRvwWZVFtUOS1acBBbcdyZbXW2cZdAFyzYI5sP1ZPWpzPfh53AF6d
nUSLEkhrOy61YFhXnsV2dwB5HjiAT7Ik3cUkR8//r+rkEsMJOieY9FdTkqA9RqaCud24RxzmInQf
3skHsNg/bkCArfNQEqGNIhXRDItKgo6BLI2cp4mVrvumYuSiQe4qa5oTP9nQu23R095Zk/aTx8W6
MEB68rCJ8d858xIhPGbuW5Nr0b6qQX6B8lkYGlHStYPC3gy9M2r4kMUy7zQj0Y1h45MQdo7lMxO8
cq7I7ydJZrpw3YkKFj+3ChlGOEFJ092iZ8dQYW468pX8qbmM+KSsXCjQYvVLAVt+7UeztEg7NI1z
NIZhHVT8kkJgQYh1bTqUtYm+1Ni6ThPcuy7tYhlRYsU86z+kZV4Hssdl1t2Do672oeketbnqBYw+
bTos5gut6e+8IUrXUy13eJHaS8SlFZdM1rsGkncgwr0u9Z9xQl6jW91y0ETDU1WdAtEwJLKhCXtM
GoyGOOPgl13bPgw8kCmS+31VNNUnchCGczELrOkopWsdWqzUbpDf6Z75MgOlSTaS+hzXKp1h2VxC
IqaWFn9sp0bfdXXyXLuBeKUCDPBg+HeVbbQX2vj+lHtU5mmVPLPUFefEHdyDNwOEZH8zLfWR9dg/
h+oXpBoLaQB5IxbTHvZ5LAyCMDjJ9tVIde0kw/IMMNrexnXIVkEpDm8jWYuEI9gbcWE4E5YxMqL7
JfGYd+Nr0bG8CWtyiWKUvStdsWXPzeKcP4imSfY5EfINOx06W7BDqGanLTHkxVoQ1MW5sgwDEmfq
ASgDFM9jkVbfZt7l2Er6cGYp4ZiE6Ld2hfcYwTqpy4xnkNSqnXBxTqAqWXs9lV0n5U1FchtJx9uU
Q7T1GDuqsbCuKaSOG/cW4Nj6tdJQMqcMTPW1gVLSK74Hjn1DMLqwdJ1NYE9/0Gotwsh84Hz1WSOX
gcUmFNQAyN3PpC2fVeedze7TUeJSY3YOxjJ7tUG30Y719K+y6Nhzl9OHGTBZkNEGpNK4NJpuYBxC
TiwM4WNiPYeNTfh7UNjLEuzKssFfNsRMRMC7pjhEAXmMMKJGrDENoyZX6euortbDyDEixsBZ6WF4
b8XxDQy5va1shJ4Dhoi0YaDpBHiry6p6sfs6XPFyUncm6qiVs7ZVHes4lOSzwkWYnTVSxGtCzn40
ajmbpm5tTKea7dC2MJxrUXmXPmAgrHejeYw6Oe0BmjAfBm0DdSEAVdZUj0MjqT+bJN72V28y8z2B
nm99Kta63hsXLMzGSvxGXVrUdh14FoxKK44rULB4mraqxlkSZOVd4rXFM5TK92Clm4AzaYMQwDJk
DtTEk6F9Ch0PmyFXFH32px3AnWrm5jrkqAx1YmRsIzzrAM6XjdMvjQNBUDQXI4gwGxNHw44fFV50
jSwKB6vSyYaNiu/Edt79Mr5L9CLfjCwj4KiWjzqTN0QO6RLuwT4Q7NioAWh7TAO8i7fWqNiZywwH
FiR29ej4M1RgxKYAAQC6TI0kf1xZzShxrQO20IxkM8jq0U6/3bKXV+ZqLTLLiIjVBcKB4twL9w7h
7MkyI0JY819KeNambmcpDUdJRpmHkY/TzCoKtimpYg7s38V98z4E+lNu2YwgaX3TxDlp+NECgKZl
zb50CBhVUw+BiGRHwdm4sup3JCs4xFHjr/q++9UC81kbWfqM0HYA+8PtZXTJ00T8EZS8pZ/i8hxU
uiuLvsPLSsUcjOmuadNrbLtiXalZaoWsBMRzm3CgmDWvUIRuhepYbUQe73vwUplV+7hj7EfVtyv2
++80Il9BSwk71XazEca4reoS9M0Ab8Jkb+E01mWoI3ASw4uc9Y116X35dvEtZ7GFI6HXVsxARCU6
RjuwKah/foqpunVTjjGd8YpK4U/Dw4kgBP6g08cq2LrTQufp6AhtU7BxtKW8IyusEGW0tSQluqve
M7RVS0hOiptmzNQHOvkvJKubagRFKvhlRaW7CyPv0Uhq7uMg9bes037ppTxEntWcu2Gbq+DBcYYd
n33V6DpWuR/DQDOiYY1O96zgv3PVWBrcCBYXga49gpzxlpM2bNwKk0rfEWKmxAaLzgkNCkZnFlxo
3DNGYRCZO5QIZpP/ZP089mmQCrjmj9+ZvzrxVMGb61h+bOwKtHdYe3KV95i9K03/5SUIaIWLNr80
p2GVTqLfx4gBvO84e8CX8J6Yac1451j0LGnddIx3JUZBpkigwAaaA0mNNwj7DPi2Q+xaVtMBkoVg
zUMOR568Eg7MqIkjewEg52fQkPCaWZ8skbQ/OpF4laxeEDzIq53GPLwN7JAhKFNsKSH5EeOwBQmz
KIIl+plraCbLUv0Uzg4udrTRq+SLvEZWymWLlGJyqjWx0CULQBpsF4o+w/FwOdYmUPSEHrgFFKLZ
RAlTcj6JRBw7NMwTg/lt6GFJM4CyBMi7EdVFv1h6HbGHYpHXhLbsNferJJgJgCY+s6Dhv1Bqgn25
6XA61AB9qGrnka50NnHWU5+GL5XtPhAPsZlGN9wbjbrmKEw6Pm/p+GxJA4AFdlFyB8bhO8/9gYtw
Qh5Cjw4NsOcwiAGjud4zEOH65Iec4Hql+xvfk3d6SZFhVN3R8AhhcKPyOmEV2UQ9QjgPa72tqZXo
Qo5fEmnM1PkQ1j2q1kPmDC9jhJyvwHqxiFitsDcvKxDZaD+2oVOugiAGOmhDpUBODYwygfQ3L8Ja
Z/bGERNouPERy3GTxz8cpx3r4LXVcA3EbW9uQ4nVNI+Aa9Upjb2J+7kNp5XVQ672aYSg8c86uO6z
Blyb45DhMe6/JzkeCweNsEEU0qELVrT/3rpp+BHtDiuMb/6kIiALoByftZYXsUQ6DmDoydMH/K0F
4dX42PiC7rhr+uTOSSkbOxQnQz8iSQxY2qLoXgXYUk7jkO6cdqd0L2E3YC5qlYBXSlqxptMLkEPo
b2hIsRBGTbNKUhKTQqJ4joUv72yUQlGPK6gxzV++YsKFn/ds6r626yf8Z6aTiZUz5v09Y6ymKo4u
GkI7Nn4l7HHbINgxtRkWDhPI/WhCLmS/c/AC3VqaTmjRFxT8TvrNj9NLq1DMKn72XB8RE7XmuynL
+7HtjXWOp/RuIu8OZsY+zM3pkE6WWMsR6hzu60YXj8oPWsr1sN+MQ/lRBnW2i5AX2iXXOWX1p+mT
UyBmrX6dX1nZlocpKj48QMa40/OtG3rf2OZfJ3CncWx+jcIcd84IS0nnOui7xGUFMK10e7yvjA50
GCOCorSSY21le/9Si9S9N/rp2FdWcLawdq0xuqarSqXtUSnrAT50/SBnyM/oVDwOp44xeW/PLTPi
AorOU2F5sH50KTeunhtroYv8WBWknJLTjoKAkwTvQbYtLGltB8oUlWnLKUDDMoGD26hw9spTPG2H
Ese35/bTqq87a6UMzaOfro+WkTvbDhfzWuNyX5jaXDHJw4y0I9fBOALyBTaB2XHZRGjyG6G2QPW9
BcLj/NLX+ADrA6+bt9Q0g48zC1tS1CGxN7tdllk3Tn028Ow4LFmJfY56eeHaOvQ8cF6Jz56qyKND
adKCCQRfCwkDtA2N94ofct0JhriaHulHXUNnZUyJdVFomf1IdauJupH35BImtX+0o+Q5rodDnCUM
nDKQsIAdiNaIHlOXxeEQZ5+QzDZD122TMXuIkKy7obbzUmYRrTUUV7eEruSFy97m1oYxhZPa68cN
kDWwwAMz7FzCd7GHnzqV57iCs90hG6z8PNr6fnrfFyDsBPfBSo/cbz1Qp16GJkzqdG+ZxUcBHnzp
MqnGncfy20H9YDT6l+MbPcishHFIs4l05SAN74z10DrgG1Xw4yb5LZ3YklXzUt2k1LEG79kLo0/f
IgrH1FHXeQN3RS5i8n3aCKUL5w3xDQDLYt5NiOvsxDkaE03HQEmvoqGvwUi4I7AA2FQXWxwU4lyb
HG0U2yBdKsFQ2ibUCQfmqQ/GWy8jXELhhxeg2Z2SDKZmuA4JTNo6FPCkpNkrH9VtY+uI8UfXPvQJ
rvFaH86iKI+QElHnoE9tWRn/6zg5+U/BbmQTOo5rm3MEMCFgf0phZyrTab8X5TnV1KPHdTxKb/oY
UVovsMUfC5KOLiK2vSO7qmqtT/YHZUK3G7n572lDbo3Si9dGQ6mUGC5L6VlmRfLNUcKX4WmCGUVr
GN9rSnCXRzer0sQDWFqbM7kqzqaQAKmIEsHsnyMjzRgbj4m8ywPmtXkBMQh6y7MVmwWbHKTZCgHj
IsyHqybbfFkIvdyx0aqvyln/dyhq1GCKCgzCsRdyTLCuoYgrvdE5+3gj1//6xTP/KbbNEdS8Dohv
05C2Kf8U12pyYaPG0dDOydKeg3WctV+03qF2WdaD+gH3LyDmTNVqVDWSB2V6mxwpLQXmeKgSECUm
Cz20cMEm0UI6MUL9lkYZ7aoqITAjgGgkIrmPFeEc8cDQ1KwRqi3bQqlVCTDp3mpLDNP6sPUyKY9m
kZJ+2zvsVbPAe3RHbYWm170v26HcuACy/z/5a7r3T5HfDgMUIUzDIOnTsOWfrh40iyBaTKS6pHnh
qCls/a7ww2PcaOGLxdqbeWHAXi9jJ6+wzLxWafjd1wPioIh2XaRRyegqp03SACOvUVOPnE35eElA
t+ACCnBVtRbaVGaHv7OTJ/hiKFUPIZEzO4zy9X1o84dRg3+TBYiRhHSbE5XFh1nln3XVvwJlnsGA
tbEaqr7Eu8smpzXip97T0fQ15Lhljb3yRN1up7HQHxtNtzezPHEdoGFfSJOHq6mM4pbGwY2uneaP
Ic/JDAVAKY6+ReSo4ADbKqWHAcavQVS82P3CKQnp0Od/2PawzFScij2i/znBBhOPSmqYd+BpsgbI
0eg34so8edoPnUUxUuT9sqRPnjOJO7YPkAOnNmBGrSj+Mtf4hPvrXS1krh6ZCGc/HA8Z4Q+7Uie0
2DIHDyVw8F7I8MfoOnczuNCy6hSRXTAT3nOD/PLfSaRpIhOIyx2oF03Tsd3p+qUS1GIVhCb4KrNf
afc7Z7I0AaSODhEEfttGAP/du8EH5gPyoLiEFgscYK6fI5Fg48aeGfQhDBz8Bvrp9x9DbuunzBMP
Y+qEb/xwIMpbTlWzf/JrZa/6FBbQ74D1suj8Y9F8EMlzMVBA7Qj9irascbwPYKuU5CNyVVUhR5jq
jaG4OdeBY4jPFnTJUpbO2SSf9MIWCD28UV/ZkLurPrQOyOmso64mFNl2nd+FnYHGp5WfTtE7FPbs
YsZ5ocdY/Zc5Dvq26cSw6qCT3U/VF8TUE9dnRmhBPp0NI1Brr0QsAE4Q1FtRhvdZJ16iIkpgu4A3
CmfRQjWXzuz3oFtCyjy7Nro3MbDArM3qMZnKGTqpauaQ0MfBhpRvgiMkiYdLOXuhpxEpdKIRosjI
ZWGEwniya5jzI5rr1RTCXLTMqd5DNMvv6g5otMJRvKqcWNDkdhbKfQyDvuxZrQR9gh+gTDa/D79/
/xr+I/gu/p7DXf/tP/n7V6HGijqp+dNf//ZYZPzvP+d/838/5x//xd/O0VcFXvCn+Zeftf0uLh/Z
d/3nT/qHr8x3//tPt/poPv7hL3NKRTPet9/V+PBdt2nz+6fg95g/83/7wX/7/v1VHkf1/dc/voo2
b+avFkRF/sffP7T/9dc/DINT/t//59f/+wfnX+Cvf9x4pb7/6fO/P+rmr39I4y/YkC1OTJ3z0jJ1
vlL/PX/EtP7CRtZGtMqHPVfOYcE8opqQDzl/MXVXtxxOX4Flc/72NVn084f4errOgBYJhDQsx9X/
+D8/1z+8f//v/fyfuequ+afT3JCeZZgGmkeWcnxJ809JwHiEkNGx2luyNiQ+Igz8ep0nOq2APQCZ
2Lqo2LZRBJO0QUC2cilU9tTy5YDw1BtYV6Z2ndbLbDTse4xBrAMTS+4mz+jeXAKQDuyxacYbU2Et
ifOSoEMME5hKtDIake/0/mMAFOgB2R3zKgMjxapCDWYeKfSnWwYO+UO5CIWWGdm7/TJiv/fiYJO8
JUHIM8+vTXQ/vhf5D5ETxi7yRgA39zmZLUOxMhHSvyQ9QVvrKCAuIdvVdib16lwjxE+/wJgqx/3h
zQeBzSA+ZZjrIsRhVuQJT6IRd7KSpzC9izJ+Cpht25LZ61MNbfqWu34Rk+oXcvqyAUfs4hp2eS4y
A+a3O5aMO/ALK7aAQsFs68bcya9dBfWSrnxgyaA5iXWb5e/GwgSG6AZLFHdadi2TbGwvgVnL+6Bm
vIUwNGKn0RVV+AEUkoUbYYwz3CLRU03+QoZCQ5JbHF7gVqdS7dGOBUAEY0ZEBkZSjUcDKqbw3FY9
wMlKVclC7wVSc91X6hvv4nQa2sZ8Viwe1gwPxlU8eeI7NL3myDK5WhdmK255RfpyHCX+q2170QuD
P1UvkhQoOsPm5Mkjb/xeYrRUZ5FO2oerVPVYeMxheUb7wxNXAQOfJg1pwsaua+7jqNLMHeMbFhie
oWUQDCE50NE6lhm8xl7pooxHVI7qLjn4Qx/SvPjTF36xdKmHJBIDmUx15LYEGdCaB4ii7yTZmehW
quwEODHdZfoodiLow8OgZbiFa2gcS5BKeYLpEwFW2nPOrpG1xgxeiuSaWLMm2wm1T2wg/rPBnDgg
eczp9HuvzwKNbNRSVOeoAk+HsDXNn4Yejdc6HBsr2YnGYKzp5UA+93S92Hb4bCdZyDD0jEMTmSo+
8LDSxycW2JH8sRwxjKdAdXF51U0AY6SqgvVH4liT4Ed+w7mWfrL3COx9zekCwl8WOlFnWfmo7zeT
EY0JNS/m9PmGkoDC+uyhj3uXbXVq9ltmwME5yhv1nCRdtvG0pt5yoQ8gonztIc1Si2KtmfEoml39
WPRhqLyj1LqQiqpba3ys/mNpNuZ9is2ZkFUe//WDb5uEIcGrBE4W2biokVlHD1bD1CX1yK1Y1QWD
+1UX9P5PJqv0PkFQidksFvcqnOxrK1OWAVOPo6Y3JQNopmGvVh7IW2BG0Wlk8nyfEN1WLmxBopiL
CnYDwiPm7g9HEmnakIjTTA6guJofpdXuppvm2qVgMOLtazhV+iz4YrEZj0ZCRgCrgdvEIFLL/F0V
N8WL3/s1bC0jWttmOb72wm+OXYZowDKmcTMIU0PyJqV9ISWBboLLbcOaMlbLrGBUYevMQalJQAWy
hhiepdIzuJqN90yrkB+JVp5la+aqihSj6CId3s3eHvaJGzk7WccJ+AUvXulNb78p0HBXPLX5nS88
AxkvowwzkGzhU8/edyQAbcey73eVZLhnDSh9bY8w60VW6OreFFyhy9grhjvLCN9xH9a/IfNLB2HE
YSSJjGQQq96x+2vytWlaHw0owBUr+fAb6mD+rNvQePyEtGA8IW8duq1zKWlUui5xGMLVc4QQZzuZ
PMkKGx5SHr95RTKRXVLZk5VJ25ytxOiBsYOGAiqH0pYF7jKVjFl5poFZK9s3JwW+2cnwVvvOM5JR
Yqvy1j4WcfQ5YeKfU/0+QNTdW4YPzoJprt6bT13dt2ukMTYZhOMFDBkjNpTgcMjlT4x6dZGN8fek
oT1FEEEBP5k3O6XTtoV6i6jswAuoD6JdJggrYbVAvPeOwm1c5pqBhsl2lkUjL/CLH5k6fPYV4/gs
wuIVjPolB878UDRFx+tYuaAY7GntZjCKbQPect+VQI3xeYR65oN8xmfikdhAuKj9nbrOF/lqsHxR
qh1MfoTPKEM4HFEtPocYjXdpNfiwUaxHp4/Hc5nG1pPNS7k09HQ4oUnM3soGPhyrQpTlPvGp5UJp
bpzRRUzFvgW0fSSPR+ysmtwww2H+6+q14KIY+4PZlPoBgAMDo6pMmrNGX7lGoeOuE2/0buYgcxQn
YE5F3A+PXTXe8U0LXEyF290QG8RPoy9/OhUH+6RBq46vAVG7BtEEJgygN9M/Ur/3Txm/Drb/LKnw
tKgvh6CCp9wZ3YUApX3yA4SCk066SIqyj8ZQ5psmlrD7+P4XdOkY3nokPS45pUDQ1I0F6MNgZcYJ
L2X/URYjPQlp7He91Mt16GHmgL3sQvmdPjqFXKNj8o5Q0QiucHzF1nQIgYNtZq6HZIo2Sd/CQzZ0
7VAH4slO8TuOmoexI3LNY5UOP+OcYmENYw5LxtPhZjCapClH5KJZzl6TPBdrhGHc6WZ97kzvfRqs
o2mAPWj4gowYeP9MipR0QDDPePTKuO6zhHxMfKx7TYIOH1OB8amMAKMW9ocRhG9lb968wSRfp0b+
xiymOHRVCJU3YwWUx6bkiMk7AsVKNnkYeEkzTzJtlzQ+g7Ky99lsG8R2ZFX/NQy1uKJGAceRBS+x
FKiq+xQJaTIcpiJDDYtKcuNN9adlutajixZ8zxge/RqhGbwnVvTpEiPqIWS9ZhYxRRHt5cpU2l3T
qKccOSQDFZGzjJv52gPzvcmUxzgx+kuEIopEAyx5TVJdrWyEjYxHDvUWDyk/oI91HPPoG/UPu/jo
WxSgkWsvY1HQN7ylJmYxPZFLo1PhpgsmuffhAd8ZXX11BlrhjPm7HTJ/xIOPFSHMAf4FBN5NBZtP
KKCLuMPp0Tj2qR/FSzYGBH6wFiHyaEI/nozYwJKYQQKQqlG4O5WN0IRLEmnr6lrPSNuwJkUkBTOh
6Y9UwxXTzrJsd8EoqU/T5q6FkLQgcv7K+MZfT1kpynOvkDhI4nty5o0Qcm9J7/7wcr4mAfAUjOBb
iQsybKwHBFrM2Ft1xwSKFQv5dhjVSBqw8ObnaA6BN2ftsu2rd/JGH0gXQQ9sem/YhVGbaXdGDUuP
qR8qRSui+3fe6iqgZTW8BscChn4/xIULEdHBLrsBoPuYRtGRMogB28jb2xfhg+WHMTqWhJDmAelW
oKwrOVy31nXkhucRBC/fDBg0U46GAaNyEZUPUUr3PMjpyQTPFZhxTjHtPk0CCbUPVriyJKrgscHH
5GPk8Lz+zUWrv6IwQZxsQelkK/SYl5hr4kw8zETcTWmV70TDK6g7PMK5hOMVOK5XaHmoPrBYjAQj
LrD73NpY/wxy/ycU0ZuyzH1GjCGoEKD7U2DeHLscCN0jVzPCrbeNqlq/mAp+NnkpqLLLaDgnjR6v
g5IhVJyoRyCN9442IltH84vgxUPj10z61hgiFxi3aRAaBP4vLIcXcm0CVo6gkTUVHV1Nf80FgYhD
hD9cJ1JwneLXWGqNQ4KBEdEJjC6YN0Z9rEojNGgqZqsS5oG+0RpmgBTS+QK6PTkAXqr2seGLA3kb
5tKLEZLpAVgUc9DJWteBp+FmU2tG15eypVsfGs3eDqwwyG/FByErLCKtTaQbzALACxCClnCj0D4b
9skqDSQDMn/wpEIFQ/zf1EQnp1JHYC1khpYEvPo4T1mZLlo3Dw9IF9m855I3bpR4MbOA2GmnnEXC
CJr25UBpjfe2RcMLzv1dE4SIl3jnGepnggsYTTXSpil202cQeP6ekUn2xGq7PoejIqQ+dGuUYTZL
Lub9mHwAnzOnfrdVE+7HuOBeThHKYPhrobLtkKcgSK+LbnjO6ZQjquSYR3PCWu/imqDVCUOQ8Vtn
CiZtftTdOjtoDqPgZa0qrd72ATwftiqOf4mIkP2IMGS+KW9Sd5Vyq1crhR3HOLD6IWYMHb2FGwwL
rQ+jR1d9SKSeO32is3JuhjIrNsMsPHaB1g/7uZJ9SADdPUHaQUhIku+hUyI71bHlX6Vog+UkKt6O
pmszBoMM8u7cYlZ9hSGlTSyG5gN8o8KfqJv+FgZqHrE/1SdopsydCHLkRQ+JarWydkVNAZJFdhFN
QdlU9oOfKusRQb0E1l66/TpDUcmTxSncaFtFifiJOUT53gNL8E1t5z17KOGTZdW1wvrm/hnPSTiw
1Z8Gx39sJOWAUWD3BPqGY63AF43ePSWQR9MplqFVGf/F3pksR65cW/ZXyjR+kAFwtIM3CSAQLfsm
SU5gTCYTfd/jj+o76sdqIa9UjwymMp5qVmYlM+kOrjI9ADgc7ufsvTaGCM8y9Ncx7Is1qBT/Eelm
d9ta/SWBCvodro3wIKTMIrCjQunPJ8owMmeqa2wAshTkT0Pdt3eKXhpkbgo/JnqhCT1N4IxA0mlZ
JT4JI3oQoGEn2HKW3W5lgJYRzdsO4ZVSNwvlCFgaG8eGRXht99NMX6f3cR9xGn+n2Fq/0eTNlL9K
V58qVx8rHcpJ00PVDRodwpbpfMiGoND6t/9Rvr0S0RY0//k35T+wvAi98yE0GxfGBqbCI13XA9Ez
eKo35boly3RF4/Vd3UqucTtff6gH/aPu8ml0ajllkU5BkS/1I/N0dFP+PLpiosbqJtNw8mNzqT8h
47zw3QbtgTNvMKd4qpt5iedfhhc4Xs+MfVriObly86TE08UmhvmYsa2LmtHZMx9shM2X0bFfCwdJ
iwNRltLt4c/j6l8v2VaFoFqu0C6whPh8yX2rKvDTEDtL4r0dMW0GF9VknLs47Xej6LKhoOaiG2Ge
jJLKYaqRIMG52FU84xXlvYtn0AkvMUesEjd/j881QJZHdfIoaZv914jLL/owkSikEQRpMGK8Q5vo
VA8YoD2xTq6sM60m5TcPzoZcoMmGSbGPSfR5JOCxyMl1tqmd07r2sfcUjz0Yjhc39BYdh4d20CF4
4ty4yz37coUfxl1+14crzMO0JWqVcSHh3mqwNn7d1GDymC/rcoO9/MxUOempLW+HLWQdILYhZEM3
TmZoIktgt6WC1XEiykt50QqQroLNju81CLf/PC9/sxB8Goza6ser0+W+V4qYnnF6RDdG7qvYFPfq
9tw8+d3ERPbLf3QahsJarvnDTTRnQ22yEFjK1N760o84+Pbny1C+PiVdsAM1FQbh/tknM7/O5jiS
FXBH8j6/t/bobLYobDwsXv6qdSIvOzPg19n4ebyTeR9rJd/YifHMYtwMunlnWN2FatoHM+p2Z65t
eeCfZyD7AEXlhVYF7Ubl5OY1cYpzTYXW3uJq9FBDuQgLjPuOTdkq3Z97VEsN/o/DLav3h2fl96AP
7InhlDvZgdJIrlP0jnzSyW/PTwzl67eAej8RV8x5jWqmevIlivKccuyYWg4hWDSanNHVHIwIkUO2
99p3I0ID10LzBtfw0IxI51bM38wbW0FArlmysAWF/88Xq3BopPDXIGd4UJ7qXbb33XIN9UJs8svC
HZD4nnnhvr4JhqoJTdNUw1BkwzoZcJwD+O2+wCozH32bEEilPTOC8pshNIPPic7nXRhIqj9fUwkH
pQ+DwXJgCTm/VmX7yIfdMTckYWBs2cQv/xeTht63YqgWLRqTLc7JZZm4EpAG/RqTTXmwbTYEPzhV
s57XmRe4xuWZd2L5+z6/E4zHV0C2LYW+EI2fT5MUFVo4TpqyXGMp3ns3fwPNda1viX134p/VsXfy
4EKqPd3B1+zGzpnhv76Sy+A2X1iFL5L+azn68I4AHDHkDqyqEx+XCds4xQYvyIakqn23PTPW1yn6
eazlcX8YSxMqRlwMY3z2hrWO8tz1d8olb7877OYHFGZntmfqby+OBUdhvVIM+XSvYmDVqPK6s7m3
SEmmdb8jvft79R7GV7igoh3Bm/vUkTylvYo4x7rL+nruNfnN556r/vAjTq66tOUYhxs/Al7dKt2R
OefGV6SWIQpxpVfyR6kpU4LZYI7/6+H+W33d/17T9qp8z+/a+v29vXgt/1/o3Opsmv515xZvaFzU
P17zk/7t8qf+6t/SpcU3Qn9WsGIy/S1W83/0b7W/LzoYCLYWhDoN4Pl/9W/Vv+u6quiyqXLUsITO
v/pn/1b5O5ohikko2Nn1/5v9279eu0+rgiw03V6awdiH6SGf7BGNpBdlGFk9Jg9f+l7khniSRzj0
OtLWw9yFPmlcePuvZbnPCd0Yo2/qkJlX0xin775kYXe3G1SHMALFEXpYti8akU9QVczuwq8GaFoo
ZK4Q3eXf4KYmtot9UdDV7FuCmIp86ql1UNL81quVeag5qeLRLpAuz8NdJfi/kBZ2S+qiitibrB1i
zJ6MDCc4Hk2C+Sbz2QjNY9sbu6EaNnHf7qEj3oxDdAnu+EUb9HdNj1/rOt8TXI5j3zqEU3wRtCZe
7o6yF1KNcrivh+An/RqYq/qm6pDRl9GxU9VtqtTHuU8fTEg4BfpLjplXqDYvl4D0phQrI49gH9oX
RkEZSI/2kJw4UVuXCt4SVNXSi2VCTYqi6UnR0QlzDKY7Gb+0Y0XPK/tmWPMxTEyMkD4IjvnbQMKk
r7QbRPiHgZO2Yuh7mXQNgCCbOOXok+OeoKuQ49Ccg/tA6t570FtEWqEIL/yHWFug7+b1gPKJxCIw
VgjMlcl6AGdF6p90mEFardSIDI1WxiFJvponKTB5cBmnLSocDeQaOvAlDWBTBvFNF9DIi5p3+nGv
OeEydtN4EiLqOEzWIz3ovkSymaZUewI3axTqPcNrk+rEi1iS20/SHQKW59RqdhoYntUCw5OHZqvG
KhS+CvQZKYhSKnm1NJMyLX2PwqB3o1m6TumUy1lM1ajc5mFx3aj2Niy7mzwaD2beXhDLBAI0fWmW
wJ+iuIC6vCcb6znSQvS/kTcvLSMV1TxB1yAglNc6iI70Gp8WxdmuBzzpiqUBpqRASaxRAf9TPrKp
R3JlcdCMgvg1krUnv7E3yC+IA1Pumrz7Yfj6ddDZJEPwLFSWhKBQbsRgA5Kc1VVBoQyM43vbENtA
rlY75vd+OW2iJrmi0kZjOsBBlcHyXPAR7NyM4FG3cq8xyyMgrDfA55TmC6DhpnZXIdafYpzOdhX8
aNvwKm7027wZdhrsZDvNudxsV4/5UyOPN3NLH4gN74OkiZ2UDK8R2PFV2Oe0RnF6tNY9vUqbFkK6
GUb5EX3YJXWOb5asvaW09FboRhM25QSsyjY9LLx0EekcJGOOyKaqJtjRB8NznQ6F4/fTsxmFx3gI
j8aE31itjQfYIouiPKfFZUswQfybrsTGXAb+AWcr/t8QphvvF6pycUlu+DZLfI/kTMCovVfAhJOJ
fu9lYJVNcReNBMv2uOPcivjhe/weFfmCzFYyPkNIS1m/TlCIYt/q3gdj3hEkfsTtc82eOHGYvPpW
GSt9CSWBCGGKcGNLwXvQy+SBZZjSiMdza8Pckooee0kfPI9m+dYiRzl0CFHoq6Wqq6lhfZcamrSJ
iCChzkmc1E2rSoQNxU3iKnN6SRpCtsmHarweUU0BCK+RmZXZvA9imbp6n9+3WVNuwNY8xA1CTSXb
jErVQQO2K6/rIDJIlYCFp2IOovO+FPwNl4ZcsIHZ+yxG9WIm1g+NV/HiN2rniAE7h1+KdtXb+KNr
5WU2zG922AXrvJt9+M320Z+0mrfb1xzKkLs49N9wLl72avFj6Pu3uRP3IYLkPB4qxw+ALOXyVdxZ
P4eFSmCU/mtB6B9NygF7a0OmRm39KCjjOpTDSCzjI7Wua2zho0Uw+FSwRNeNAetEv6v8FnpllvvH
qsHtEtnqjSKwXFV1iU2Jj5iXqKIFCkfxXtFTdOOUJ+P82UhBK2Hrd3o1on6tUvJPKsL70G/4CL4p
9PklrDEVWydlUNmxyxCYw/yYi+Sy07stOVUXgRxshdb+yEBguKg+HXOoFtAd+XkCMN5+CCVrFZUD
9P+IBkBYGtlRiiUQeXG3RTSbbGlgwai00zvEGiPiwookrLS5nGIIr0nTPdddPa8HH9EjSpJ6C8Ob
dpVu1kcSgC7YaMHyyuGM9RZ/0NRISqm76ArwlslrDhPXsdH1/oQuggyP9Q3MCpguKIXAVAcZuHM/
P2lmtVF02A9qj0jQiOlW5MjMjwr6rUPXk60NCHTyYgV2nkAh5cRzV63pQiNqroKHiuRRnoUaeX04
e1Ea55hu0gcd3A6GE5poZfOImFPdyiHCWX/Oy1WjaT+NHr8YWAN6tKJku8iaQdIL5wA6iDRKgMTJ
iXST5OiNJd3aqxGyVSv0aydBMbruYutHnnb3Df40h2y06MqWVSwscfdg6J11SEmSqHiwsnlbWs14
URAW/D4S8PytrZEsDg3ttQ79Gr4N+dZGIrJmLc52QZn9mKBUeLWwQ7ck7WkzW8J+oJPIMwsTGeuK
PGLTC6SmfyGiQLoOK/FtNKBqk0ierv4jK2yhSL3AOCzMO6lvdxMu4pUltVDppG4H+QnhGTUpTJAX
YxmDqGLzoTEL1Sjf/NoK/v9d8d/UpcL2r3fFz//rf2bvnwWQyx/4a0Osa3/X2XKqhrVoBxWUg//c
EGvK39EsqrZtW6ZJgWM5Ef9D0Ljsjf+xAVbUvyuyJZuQLGRCaoT67+gXTw/+MnV8jrwyv0iV2Wmf
ln+NuCSUDGid06z9G58m2TXfDVy7nr8FH7vW1U27OXfyX7bUH7bcy5i6MA1VFxzFlxLK59OpWpEk
ETX9SC7euOrix0p7LPPvH2749V9/28eGgXpSbWNZZRwKh5QzDG0RfXweJFAJBZrHsncCIacjgJQw
HQBdy3NhuA1w4vYustrU8tSKW+yNYYrz2u1ksJcrX4H9W6lyDddDDfEidKXoja0ZJ9Z0ZCnT9G2d
mfAr1agZXjrFiLSKlB8w7buE1NWZ/J3RIjupauATkJlGI2mEo1qBTIVGpXo2X6z5zPWeHn65XgUd
KhUxjlQcwX95Vj4c+Ys2G1s0kj0ncGtTPzXr+l5sqeU7BLRVrrEa15nLDv5M4ejrXTZNlmFFZS6r
Jt2Kz3d5zoORBA4D0YdO6EaszggKE3TepLZycNmZfowd5c9PVjnpH3ClHPp0lT4Bl8q58eTElgby
IAPkBw+06Y9IINfjXvXaTeB1Z0Y6qTP+GsigZqszTbmn+snFsZ2Iq2gQnYO7ve0vC3TzPp/76RIb
8mbEWvnnC/vyWnBdbCZMU2MwZu3JdWl2EuhRXtI65N2AMjmWbDKMIDOjzbD8yN2fh/vNjDEpo3J9
5NejdlFPXkNAeYuHCTOuuOqP487+FqwThx66mx8IBXYCp7wpH5TnM6Oqpy8/S5tM+0cYCkd8es6f
Z4xtTlklYcOh++Nv5HW29nf5dnbwBj9E54tuLJOflxrT0njxLBoI+qLPPunEtDhROvb5NUW33p0Y
TQdq4fqu7UyeTe1NXWHZv4r3NkOfeTV+c38/j31ypbnfLolrjD2/jZTE9W30gslzi6cWpsOqvUUA
kDq4ff7958q4FtJ4jWIctbiTeVRbpM/GrQnKwU135NE5rbe0AKIbw5337EoE9c3I/UcJ7F/2h3+z
4H4e9uRWizCVWxkzqdOQE7gLXiGPrTGHbHs3u4Sj4fSH9LAsQ4O2Zi8S7VQP4JgD3fkZWee5AujX
denzjzm590ZclEXc82NGr7iUVtk6WLesFJo7U3wsvHBvuol3ru/3db2wdHupZgnFZBn+MrWTIoUC
R+5BNxUSyDNN6R44T1Ak0MYpkzYgyHogp7DoZnUnmqltzrxcS4Hz04cVTyI1Nl23OdnpXz6sYZeE
Qb3YlkPjTdO+6fqZv/93U/rTAMsd+PCRMbsBa5zKAPhsXoVnONFN8lDxxXRpgLtAn27Kl+mbOFNd
Vr6ujJ+va3nLPwyLlcHCWMWw8EjAaK9aWIDQt/QVW4h7dDCurrmZtTKfz03q30yjj9erLZ+iDwMT
iWazV2Hgsb4wqxYi/ZOmPehpcG6t+PpN4wr5fNsUQumFyCfvrBT6UqWiTaIXSZDzPtmYF82OHHdX
+ze7IHzUlpFsi5Y4u0+cop8viR4k3LxsuZc3AIK9ZI3MG2RxjeHhznBHR2HhB1E9PkBcavbaZfPv
taqX8dkxsIFlReY7/qUNIlSkUzroWC1qdhy5IfMg1PKNLaxGtF7BX5X5f7ks/W7u0OGl4rishngu
Tx5hxTfIKHNWggnCvT+rbi1QwubPOSyxursGyAiO28c6GHt9zOG7f6jCZ7jcGNJvz3z6vrye+Hds
QJj8g9vwZT8xU5whPNKEpHiD1MIZHsZtuU02YNi558Eb4SfBmS3F1+09EFT22OyDlxI7y8Lnp91m
UV3mFUfueMfrulnaTpWjXYMCuxUOYsa1cu5dPb1Ilaos91rny4MQ4cv3PVFi044yaEdZ+nPUNQQX
L75ZXPTUAzoZMaIcbjuN8nrc3Y+iA9EpNmWje36cnfslp8vxr1+y9GjZMLLTOfXZAlKaKh8Hg+PX
9k01cHKfNGSsgv/iG8FINVIyrkHis9mCYQYKXlurYbXDHOsmWb2ZDBCbRbeRIT/+eSb87h6pQhcc
TnQEKqe75lAvgoxebAZBH5U84JVuzr0/D7EsiR8/BcvFfxxi+QkfVi6DFNgM+HwGzwkiDi7+orm2
25HkefB1AL9mLNF9nZ+bb6cL5umwJ+uYKrpuZpHLAGm4tnDQVrzDMFuOIeBQqaES4bHRncSDbXVu
t/7l47SMresaJDVkDwp9pc+XnPVlaZYaCIAMXjqe0jVZtjeqX0AyfFr4j7JcOiaUlXKESyYPnuhq
VzVn8KXzNoJOoIfmudvxuyn48SedfLh8hDmNrzIF7bvsp7YXrvh+P12OWwCiR+WxvkQ3s5JXwfl9
7+kXE0OiYiioW4xlJ6Kfvve8loEVauSaUfWxqMGt6123kdYol6uLZQsEMtq9+fHnKfebB8DZZYEi
UNnQNKBMnx+A3liEyc7obv0L6Ul9jAd47g75jKjqnaXRrSOGBW76SNDa5s9Df53tNM2ESVP7V/nk
VEowd0UR+LJRsEFodw2CxMHTvPPDnOpcyB38NM6pChEzkMiDjnEGp3eR9DvVBnzzxtxUXnRevrac
Lz+/w4xmWPRAVZuC0algIa0q3+ixSTrhLrrUPfprq3Yl8fwgTv13FAqnm5Dl6liPZOolyKP5Rn1+
fjRAIVSaBHvI+3qXe/22Q0NDFIhn7v78uH7Jj06v7ONI6ueRIpEjlLV16I078JQrcQj5X0QKrBMy
UsBpizdjTx7Emc3A76YJL4S+nIsQuZyuu2pljuDo0NcvZ8/c83edV+3azdnL+7q+8/d/GOdk8bVS
e+BDr5YOaKGn4Ba4yybYRw4S5oz7CUHHPbv4fXnhOVIvG0cqMYZiof36fEenVlhzMyYor46o4tGX
xE+8h9zPzoWjBLfL/T+qh3+9t/qy2i+Dop5jqvARs0975xZZF8KyGFTbBNtsTaeKL2xNPJVXuXjq
YftdLUdNpb84V3f6sq1b4BnLygqJhbG/iHnIqJiGxfnBWmM+KcfcJRje8Y/a1SJyiQ/aYTgoZ2bt
r63ip1l7MubJrCXCuKlJRYKIudafosvoVXtRL9SNeAJb7UqXNWW+23ote3i0YBqf1bd8fcSmzoLO
MUFb9GCndxsEN7ylhlD2QJIeEqM7KJP2pkHQP/NyLlPl82Uyjkp9hnKeYkCP/jyV+rizVaxV1moR
Dw2XOCM3xhVB2hfD9twL+evv+jIWvBpr2Z1T8T6ZtlW9hLJYQPuatbGer6i1AeK8Jsc0u1xEhGaw
yrfFkTDTy/i2udf31Fw9ijn786Wi395dJHYss3zEtNO1gU1yqpUtHWp4k2D+bmgRzeaZW3tujJN1
gThDsLc9Y9jVRaIAuk4fsubuz4/vy9qDlXKRCv7zOk6eXuvj3MbsR9dPIyGnq9waZsifh/hyqqBW
SI1B19CMq4LJeDKGNbQA46hB8dTSTF77m7/2FmEDdzM5hkSLuIkr7c7NFuV3M/PjuCcbjAg68dCw
DSBiygm2yhaI+w5Aub/K3Mg7O9ryOn+Ym6qiLSc1vr+UdOiR6CdnJxM3ySwWBEB6HNaIybx263vx
I0XDre/IZ87lJ4/ty2Anm9co6nCzFAxmjYabb/u4d889NO1kP/FrDJsKFeIphDfAkz+/2ASyS3Gk
J8aq1cT0VpAXxFdhKgWR4/ktifKWXSMPsoBZ+fDNexB9kXToIv2umAWACVLTZhskLjFXSAv69FLr
le8Qbvdk7GWO1ZMQNMTqTcXZ2sRTHpHrirepPdj6gPkLdOGq9+MrZfC9CbNYX8kucimAt9UNRPOX
tKmhe2W2AmvevhSN/0xG9eCqVbA1FiQgYn53NKZrE8AuFEM521lqwFIv5e9+Q4aE5psPlQWqG1gd
UOY8v7Ui0OKa2tzkxDddlIVxV0USJjEbGU8MgNtML6VRC9srLDzR5JUdFn5S1ArpPmgNA8ifJOlE
TrUEwICP7T1AQjP0fEv11Ckaem7GGPC5U61haSRb/tGA1PTdtnJxlwV+ux7G0V73/VjuUyMv9qo2
Y7KUcziFkwEimII1sQ+yvxWT3L/FOW1vSavIzen64UqSAWUbfhDTmSbD7F2EWtERPTKhD+PDaK2N
TvYdXZuMKzN5VDq5IxNsUtzeastbOAyja0zE4pX5sTTEKq5jg4Y5LEUjFv5diFXuspMCZXTSfjCO
tp8BjC3o4czFY9Utf1ApqvzbVGfyWyUp5rQSdQiD2gdaOu6rEKMknEcdTAZLTFtIRE3ZVVwTSxU0
RqDSPZAypf4RQcyPyNPMq0onUyXFswvnrMjAQDE79CheoFFq0V9kY6aXRzusEnGXI7lLX6q50Li3
4BDCa4uIDdySAEnY1ReI9rFLi95tmqQx9lmSWVSZZyliGwIoaSJLo9Or4iWwjQbYeUvsxnMwV6RR
6chzFWIFJRBVs8KXZ+ej1a3HtcVmTS9XgS437eM86GPo1nqIfT80prm7r30dMZYbtL5G33yKkyYe
l/CETKpcy0DFQOBMpRPObRB+Dkww0vv3totAKahpGEoEeMCmogJeplgqSR01gm8jXMnUKyqzA2UY
54S/rQodbjPSFSH7arm3Kt0of6o+Ez3AwAZXUNtkEEYb10cjEKAPUCsVT9yMKmIilMKelFiDlu2b
Jql8MM7n2S/7n5LSlRVOMxNX2bUylAYiNoA1YfggDT6m6Q01KUJp3bxPCEB6TKF4mP2qF0YjfR+i
tLBKZ1hu4RaFUR39FG1vwV4j5dimVNgJZpXUW/U7gI74ME5QfnZFm9bZBVlRg3ApydRi2+Grp147
8ZYB3KhAt16rCfUJmq1+3z8Wos7eyKyzqEuJDk2HKndYEvt5HB51Be7NPVOBcpLUzRVJz6EdjZ6U
VIHq+iLTfeigcVOsMS6qd3FOvIYLsxl5ImyTiVUnsMx9x1l4VZgNmfV6zl64sizSgJXXppfV21aR
6g28B16U2cr3pahLN2DeOX44KE4ddNByNMlRBtClbVz5q9CMtC0058YpEZW4EklaN01jqgB9AcJP
AoNuI6VOXeKmT5WMODOFHIOqE+H7ZGdslfl0LykUgQM/ct7jTRQk99QUAXmvHZUHf6HNmCzLfoCm
32rA71orBXtM/qnHa3iPUTY/8LTV665v46MJR30Fzxto1TikW4IzGqeJNRsIKeZdJWlGMnaSQyxb
pMVGAfIoePdQKUCSGbZDEnaFciRVv2eKwX5PVyLXDCG3E74xlfu21uDTUEVzmqI1nLgO8LvR/gD5
EOP6UWuf/A3dtIn44t+YNml3gZLkLgye8UKrQOrQZAc425t7H0RckPkH4lcaHPj9vgh7yQ0S7bGS
ogvRiP0iS+xmYqmavmcugMuGYRFMb6ZOKKAG56vsf4hYeCbqOaRLbhYUO7LmNlmH1b8kxK/Q3ZQv
SRW9KnHJBy16GXNSotVEvcv8boPOx6nredOWAYykYj2PPhnxxM9lcmIco7DEPQ2BoiAVIa05aAfz
vdkStdRl9bfGB5boB9AN/gIyFJUTK/EOx+maKgy6R9R8QQOoUykRUUxDKu2Keaak2H+fCfLyrWlF
wCU8QvOekhOsaBlIW7SzejG7LJxIp0b1vi1efZMYHZS13N5DyysEzRWsbh5Aelo0Vu9m0hOL1fVo
kczqxugJVo1tCHmSryJkGkicssKZSCZLxcwtfLjRkvleYC91+1klhptsM1aQhENoFF2KQYIkSqsQ
AufAFoqviRv3ee4mjVmTKSJ2FcEBErAvp6jTzjEGo9gaZicdwgKqcdTkr5WR3Yu027D6Dxs9r1Py
Ssu7qbPW8B48mfjba3KZYtD/4EqgB99lCJtWVRjfSxlUaqkp9DWLBaMMc37NvkQ6TAZJFTNxFaik
xoxENBbdvvSzg69bt7Ewnjh4T0gNMkcjCKE15huzyjcmZmbRK+8xevJVVJBnUeSLW1+bfJi86UNa
dPcRPLo9IYDfzRzy+NTngyf11XVeQWgo+reukeW1YeCzN7PMdoiUftarcB2bxT2EWq82G4tMTZnz
NKoVMT4rOqro1pKRwvKopayCZJCT0GjfNrp6g0HbUeYi8uTZ6Pn4SSr0vZAgBVW7J6wH5SjIWCei
TenMalxcy5oOFkFLFbJYW2k15ap5o8uYKeQ5v2xq2ycgqyD1oFHS26SgZE1CXQKWCHCBJMKeBxr8
rBIiBQotIZJByaRVUQXESzUEKSaBeAE9yA4sKG95Q+8s2IF5VBORCY/F7PguG1J20WuDSkZgcE+0
ync1xxEq5A27SX2VStlei8nJ7sptk2QXZhbsJTY5wEyAgdtBISCEGW+6kj8osOKdHoe/o49wjXr0
MVdJY6se8IlmawTSsQ7HB7YQaKcx3q8NNasPYmyqaxHH+8zS79EvbtSOE6GMXaMKgmsRyC9R279B
tl9P1szqR+wkiOAuLjctjCv+hnWhNa8zG7SFWmwD0Gjy/mdbRbsh1Gj5wD2y8p53tLav5yb4JStc
EUv4pkjwTErO9AChHuJEfuta1gAJEOBoGFd5KsBIl8+kJ1+0ZXIY5fqqTnk5UoPamCljE5/EpleH
u7np7n1LuhJleo0QCNDN9K2G6+rGrRUCdDJeRqN2NaPk8GLYPjJy7Vmk8iZdkA6jQViZRJkki/MC
mnyFhLZK77pRQqIn72pou1Ucbn0bDLeU09gnyhsJfLLtirQ5FgF4Gq0L5B3hRQ2QKuUZZMWTAePJ
1UdCgNL+Pe2Sa3+EidOWwxPx0v3K0ghLrvnUeUAaCdyBOjlX11D2DrCdXyuwBo5cDDph8/ZTG9Km
JzlMy6H9kAfuu2FkPkRwcFr89KvGnFAVEFFmByxAo0wI5qgZ83aEMumE6lCux1xtvVKRk5UZiec4
nnI27sG1LEkXQ8skrey89vhZ2YZSaHqVhQOM9oZ4PTlWAe/biYyaKu/WQ1cH68xI7zW7vGclsbwh
H0o3MwYSf9hYDr5jq6Xl80pCyC/83NhIfRtcpqGgl8OkhwgOv0IrJMZUIk4UevktrYYCRh3CyGzE
qQtNt8m/Z2GKj2laTjqRtse68ECWmasTo9co0mMi5cKB1ymtSV5OV22gEwnN0YJa2Y8wh1QDswYK
elOkbqAaILjod6g6edShXT53A91IJDnEILC32tREhEuk4UAlKKaHEne0G2vsG9RiLN2cCOVV2IIz
hiqz0vGSbCWQIFs/Vd4spd8BTXsYu/jOQjF+HBvUV6rkfyO663mE3Kv20jcjG2/bKr8wgg5cj7Lw
AyOxgYR9VPX2PSJik10f0Z9N8JoiVuddGoI1utDZFRPdKRyyx2RqXrQWgXFakEfHKYePpF3DfBY5
tdsg5RBQEMvcpD87S4JTUZY/TQjCPkwap0KCvypDcev32lMK6X6jxdVaTfGFlUQG6MRBEJxBqdeU
2v1gl14RxERWRo3vRJPyXDaQwhtZgd+Z2y/xHBEeY4srCy6aF0h1TWZ4fmEO883cz/baqtpjHJs/
KiM/mq3yYKf9VWz6O1WZDnXWvouUjheJjPIqaUpYQP4W5sFaiOi6rQUUKPO7PRhXckU6KATlW5Jw
ElwDfrzDfOETrmhXLZnSnGlXUd2Dpe3j8imIppdOMpV1lvn7hIvyfGg/btO1W5ZUkl6ldMJ8Am8q
SqBm1DAB52DP3L1LVf9WNOFGT/PQDbTkTudDxozXLkE3XUr2CDkai8yNFKJ06HXpuRspqUpROm+a
URG3rV1n+9bI6URECLh6FhItLy6qcUKfkUWEcanZJk2Dbezbu2VHQKJ9YjocjH6EFamnGWei3LKj
dYHO9BWcJEmu/QA7vCNCLUmibj2CqiJOT2duTuOD1GekPwICJIpMuoKVYmzbGQtuXJY7u5Beq0p7
HXzdnXTzoeuTC7VRy0NCjCJQrTly1QlCTDnv2E7uJl07pFX9ECu1thFyA5LH0t2xQkEZCeQ5KoYK
PZSnlUI8lVtqSwZvtINEZRNBI7PCD7bWe2gw67VZomDrTF1yi3joYYKNuttHbUeUqCQPd1FEVOso
yzCAsLYcGlJkDyPKa1i3ldnQBzRL+sPa9K2b42RLvJb9Vvq5dEeC2mgQ15cBmu9HwrKyicD75k3X
RtLSc9V2ct1/iHTEnllAlbIDlwiKBBbWNHiZ1BsrzZBek9reKxnJWSYpXXU+XPiia1dV0/LWwbHJ
uuYnJJM1YY97C0rcamypMMmNA99FBkNS38hZvoOuBPuhXqAT7b08V/sYR0DUMpXTsHZ7U3mkFncr
Ck7t1bupTh4fawcKIjaMwSGUvU97V7DPAtPmSrJR4qAKKwQf1dG22QAz4oTfdhrwN8Axqu9KYtR8
ZT+06mpY4tohYmf4rkitM4z1aIauqT4SvuA2hNPKBZcilzYhx0YCSV+Y70reJm5hI3IL5EMRZs9k
N60LyHtx8VAr27mLYDxVbq8sgKqO+DCktUVHtNE4QcSenLD2V7o5XRRBcZvPNWTJwOmJ91jEBEp3
WQ719UjkkKz+6HVsAAqCPoKd1K680QwMP/uuktehSNdN/jMs99COd63wj2FcbTN7uNBT5Fky7qws
wioVYI2TNiMfx0x/bEflVmnxCakwzfJQNY/UGgmLLCd7ds1EVQ7QuUan62NOQpHsrzH1WfC4UxA+
SCEeJ7uUtm0dFbtGQtmAn4k/Fk+P1mhCFyqugHTDT8vmA1/m6D5LgmalazExZbJWucrAlBxVA4AV
yN5RYA7K+mvLHKCxATUkovYxylMiholHyJZqAwT1/UhU2L3MNn4jK9J3O9QOVcg3XsIeBmLv1len
tdnXrsx+ie18etNNBH6IOMAcUsTmIU8Jra86EwwTkb0d9pywh7P4v0k7ryXHcSRcPxEj6M0tJUoq
X9W++4bRlt57Pv35UBPnTIliiLN9di92N2ajUgCBBJD5G0lhJdjtCfQ65UhVnVy0QT8EtZUjK1YZ
XKexPaq14hQ1zZEH3HNVaTu/EcJqcjl5vlQGByltv0yBPAFzi/ct5fS4M3hS+Qi2mZC/dhrSSgdf
pibYxGTxUVE/jIoNm0hKx0dKJ3Xr+b4cI+en4qvKXQAVKTydNAMr93qC3FAq320Qsjxw23cKSqv7
Hp/AiJ+KIk0KyE4zJnC0loexnuNzeigPE7QU52ShAFrhF10P5uMIa2JIlfsQgo+qPSoRJnw8pnPK
r0N68DNr38dYO6Mv/WBq1imb8OjW7eE4Neoz1Efk9QbkKh3bnaN+Ty3sdoDll6OqnqJ2ZelhjEY3
ezedcZPDdqhAIC9J8ntZrW4HpPalVH9OyJ8OVzzE9DxdLYBQ42Dkxb5FAhpeCiP090N5TLoGw/Pi
91Ro+7b/ZEy/k+hbpikfgxEb2upd2Tw3WYLZqPwjRHM8SuLTMEygq8KPvVI/chy6DrgX0zpI0gez
8JDvPaWohUzpn6GBwPq7Mr/T1+JJEnv5OD1l+SmNbcwrHExJsH8ZFMrB4a4Y7iscVa0Ri5CZfME2
RE+zl4Bvac9QSFCOSvNfxUBZHnKecqq64a4cH8f0Gwt7r8SG1yIf6g7q72l0HvXU+YYKYdbmANTH
Q4ojldICtmfzAJGVj00UyYg3npLJ4JcfQR4igFygtlCOWGTZD+yivVq/m0M4mmoGBFDiJXeoYGB1
wj2ujY/8xFn/qaoHXOVvx1B+pI4Hgnv0qDbwJ02Err5XUv2j4manp5+tMr3HlxI2ZwtMooAtC12I
H2SP3HxGPDiSz4b/02yBqpVZsWsUNlNQIPfpoB+cwhrlNhQrIQXyOLlVpa89cC47/WBz1oZ+96Iq
ncdpc9c31XGao+dISk5KHOyhzVMgkREY/FDxf0mGX1UWfYgo4qFQi3UphMwA3yoFn0M7FP4u91Hg
ddPkabbCBYGzNyFxKt1TkBoetURMRu/7/p1S8fLEKeNuxGwXSejfkvUnnx0efA95edPb8y6bA8/J
PgTYoFeOf2wb6UD5nmRVcWQj8p/xbfP5BmdaWiydvoNF5jZj8V6b2gNlJjfteM3iD0mdCZ/O6tHC
604qkbyvpR2+Cx4mPw+YwN+jCO2WXe4mqvwp7n7CD0Nn/rbBYNigLKyj0UjhBP6T4aXNgJ6axTe1
DnXtHBAJ2ysZkhTDs51w9gBlKpo7XFd3sfRHTxGomG8izgJuVZxY6js8Z9wclqfOu9EcoNM5lMDH
HxNudy1ep7VDY3xM3caU3aKn3j1Fd5Zi7yhRnWYexAl/Rgt6N1LQAMOOmlIiVlAW3vSIT3m+0z6m
WnLDoxVd17u0NKPHDPONZwNdu6NMI5wbc49cWDuYN1WKHiEyroO0TzpT/qX7tO1PljmNz1RM0+Co
+RjBxj84+ExFyHQGP3puLse+tKqn642fy86SA9qSHjnIKMVG/eK869NqHfZ7yMZRn3qWWyyACuNw
PcKyGU9jiRAq7Xh6foqMjtR5iKCdkzHGaYR+YD3eUWJGxcylCMDHfZBu66Pv9Qh6/I/g3GVUY4Hs
LNNeKoVgs6tWv/zgd1lEe1sUU5tNv5eLRiDDo0FN390AbbDUX6HEVMSTISPTWvxR2I5apGwAU1a/
EQgmnbkDTbFEjs+qWqG510E37j5LtJNEsXrjGy16p//MlgWCCWwW/iPL/jYWaHHYFA2V+IceeMjw
oD//nHfy/Ta9a4mSugglRvsGe9hbpZb5GSDtPHK1A+ZHn/FRS3ZwzG7Gj9gwjV+vj+1CfUSsP2DF
AFxRx4EUtGhsAmXAZ9dh+uIbeZecJoSAjBN+KYf8PjhJQu4Ll5id+QufjYOGVeYmNGN9B0BnFRgG
OB3WYsjBpFJVEuaD7R493NtmhzEmXrlYE56oXnoQfQeY3t4Wz2F13bBm4NFolkNx5nym0fJxHEoR
3EDUP0P+sWg2cHULgM/Fl1w0+vueO60hIeVcqRZFitSrG+Nz7KR3Ul68XP+IS0zYaywyFNgFYfQA
n+x8LOmEui3izyKJlDcmiJpgum2OqNQepWIffVSOiPyd0o8FN6ot+OAClyFCE9PQdAdwjXIBzJ7I
aoiDJ7RLjNbT1OKkafLer/SNPLkWRiM/Qk2kt35Bz0hNC6dYWlLUlbBr/jIgUDuPfzGNytsgCyDB
MCu5g70xXrX3RrBvKXHBPSLrS3fmHs27P9xpfmh/MPf8D8JcCwDh6zy+jb34hA7v/HjSiZ3I2J5H
QWPs8hGuEzzzh1jJ78d4OJbRRCFeus3GLeSL+OvneA1oc/9O75KsQWUxVZCztl3jqb7RTvZNcDPd
/wfw4sZnXDIowLiyL0ziwD9UXSGWhbqaDfwMA01P2WkfbX8f/M8IP6GGQ26RWTawGVimCzhKnVsy
pgup4Qa2NB0UGt6nakhRcNXt31HbtD867blWC/1Xqjrxo9yo9bFpfESXfHToIfmf6jKR9xjuhBtH
y8W8GwogPHigMiwLB6Pv842bK0RVEEIg+yJGcGpPAny7vboucpEIw+5EJgsszgUcJ8CgAwO4ynAF
4HAwkkM/IUHRUFJ2/NvruUi9QMoYqgI3RYHAILLRkhUdBOrQDg2VYP9b9D2nWP7iuIjRgqCmpIlr
+FfcPT3rJXqmZkMx9ADW6SX8vcUnuzxIX1mu4KswGIUyri1uONTWw9YqS9MVcGN9h1AxWv47dvGt
eUjHzTS4xFexxASr9t94y3PUqgYnrV/j/aMCF9zmd9Yx9/Jjdbo+xQtkvAjlWKaB7JtqvQownS+a
EEnVJkEd17VL66MhVHfRyzmihf6poSVRyP1tMjkbC1XskLMEQUwuwMDWbMT79CVGNnSwv6tD6D/l
rE9UC8LhGPGIOWltxoMAQf+foVobG1e7y2UrglLv1l7R6cttm8ZS4o+aZOB9ixozENm5f5QoUqiW
sjG8i8uAGJ6GniU0HxP00OKwhkNC2w6zHzervwfzZ6PfOlouAHGLAGKob+51odkMkdYK76GTfUxO
wS0W9QdL8Dn+Q767yLKLYIt0l6JbP+ZkAhpeH4z5j+R4ea5uARlX9vnZlC0OyyrqdbVpCCIAzMAh
0gM73NoL1DvbOqdWtk3NEJvoYhW++UyLdEmXp58B+2PcHOz1W/kh8EDcWDvnmJ5KXkr/+zYjhVHA
x9XNvpCO9ItmoC8RUo22hmeUfp+0+dCFBharOqQFWiOZnP6+HnJ1GaKzpiFDK26li2UoVZDn4EgY
WNQ4LzTNTin1reshVjfymxCLhZimBTQydLhxlkaMZ64Dnvrz+B7cPVI2rXM0nE3Xxq1RLZYjlfqs
yXPKjwIUXQRu8ZgfsiOqcR4todxDKPkYHq+Pcgmzfc2RZCpOVvgYsJsWt/tZKptJHVgpPVyl3eR1
Rwogkie/77RdeOIenPCmRrNoI+zqNuely6cToslLkktSaG3kQ2R0wRV5AAN2wS105VvcyHfTaQtU
vz7IN9EWZw43/sjWJ6L5D9Xj+D7eQ1nz/PegB9CfLnfd562ywas+68UGfBNRjP9NGkPap5ppIhk8
NBDHfJoPupd841B/Hm8A0O3Lk/Xon6g/I2ee3gb7xB1/dnedG+zUU30bHbZ+z2Wig7XBxQ6XIjD9
FywfFVeWpgWF7wa+iVTWXMnx8IBIYGzdjICTzY2D90LHnecN4gtwjcFGoSa7BG9LZmsMg8QhPwae
fSwP48kebkEEZbuo93Q0e7XdeJRPIbSj+AiV3AMaubHCLtPu+U9Y7N+a7qlD/8lEvRdyvH/MPG7Q
OxktuL1Q8rCxetha1Jf7l5BCEsYymTQqAucf3a7LcSL1UvPFUAyhpycU3dJ9+l5C8WJERY124GN7
3Hqfr33bt1EXSy0L2zpIUJxxQ4MHFwVsu7pRo9C7Pp9rY0ODBekQ0jzyA4so0qR1ZVeivyIe0Dtd
paAsN+ZGkMsLGzQNlYyAa6lMEWlxbDk0QfPe7Liw0XWrTXWXo15Y1J+T4EuZvcuxTbs+qMt701m8
ZXUPU4ik6BL6qN0MptPHHeFY+E/l9P16mJX8cx5nsTDSoYmyHu8h3sv6rb7rn7IXwZOEMfwBTfq9
/7i5FLdGtvhcdePooW4S0UA9EFgIXnRuckeZw/OjfbNPH7G8iQO3HN1gk9SwFXtxpEjW0Dt9yVfs
8J12JbXBf7IMAN2WVXnQkqj/m6+oG5aB4aPG020xu5KjBHOi8pCSTfmg5/2NaaNQb6fZr1LGlPr6
t1zbbbr5ym+gDICu6/ker2y5U/FIxs8jM25KtCGr5tjOH64HUcXnOT8+WDCOxjPJghxiLuvpWWBo
dheQvAwXRVUIi95wLH7TqTw4X3Qv8oR/QulJDxaM10rddf9F6nj1M/77G14lkt4cYbpSQIQxyeFA
Q+T7uZD62kVQJDiCACvex1mmb6g2rE0t54XNQ58cAOnvfGpLbawoIbBmk6iGLP+9pEUi9Q/Xp3Yr
iBj1m1GllZ5hWkoQpSnu5eQ3Ll50pH9eD7LyqBYWCQqqABDkaRgvhtKhUdiFIVHAmpxm40bcONAQ
5dgrKm5xwbzfCCjW+HLBwEyH748AAzWMRUC/C+uh1kjPVh7Jw87SZj9GUVEOwGONgAj3AYhrRLJH
fcDiLJpwO8vZNvCOkrz/oSnZ1hVgbfVAwieXUzYX8sfn85wZPK2VuDGBHMbPeqT9tNvuQasMwOPB
ViVl5ZsiMoLlOxpsOm/Sxb0ZIMus2kK7Vz/WN0Z4zIC+6btApokOFgL+CSjeveAaCwEZCUMXDhgk
fbuT7B/xXKKr+TN7v1XvXTkwz37U4tnXI9Hp1xYYQwmUIGWIvQEq5/pXvxw3wjGQjAVIgkvastZQ
6yFmljZdgLC7tVG7RdXUjDY6exdGCNSndORLkAqjpmFdNKZmOUnsairogOEAhZRUfJ9iPnyje9Cb
9lHj2e/TO72j/6B4eON4fzHCf4M7i+JUP4lEAUUEqAWXxQ5CkfQDWsrhehTkDJe7BzKmSX0eHh4m
IEsdP0WLp2pWqM1HRbprBvTJfEy5GpUyIKQZeteq031Iyva5xI7NSRS3rKl5UvQOwaPwWaMabV3c
363sHrdFRUaLuXMrVI0dA9Qd2rVW1Bwa0zyYc/wAauIxlQOshMvhuzOkN1bbbNxEL9+upg55gfKT
ikIK1hznmw/0SxMCkaaZaFt3uD/dy/WNDvQm44LTqu+vz556udIh8wtlR16PdFWWajszds8j5y+t
OHN+wvT0qVcGtIj14o4u1hOMrfklHVX0V2HdeHpnHEJZu0O+JwGOMDLfuBLv0UT8mjT+LxwMnsPR
ugnG4L0CewFwHorIFgjoE4sweg5N5/f1n7/yVmGWMPlAUJbznPry+WSN0HTomqS+W6a7+SDDwSx0
t/no/Ch29p5WDSAAas2x5+zld/bj+Hw9/MrsnYcXa/PNgVQ4sznoUYZB5Y2cH5V94glHBb+9Nw6C
fErKgosG4v6DKIEl/G/g7NUNHOXTZin48vp9/lMWFzdeiTO1HGYi+gT94qZJ3eq7/Kn/ANPpxJ2x
OeB477/HOWMPgWfrBBN//PwEo4KJrIAwr4B4v3wy5vI8gagEsCzq0Ag20PDoT/jHuvIhPUk30sae
vzyfBOOW97AOv4C++uKpgdtxPVU1jJrW7jIMXKVo/FaZenKCnSbBoqiw3b3+pS+ztbgTkGEcnTYG
AuPnHzqPuljLQPZgYvk5Ku4z+6esfLwe4rJFzLubVSxaGKxm9uJ5DHuUKyE7CrrcExz3+rn7GCEP
erTQA5y92NxbGJFslhsv0w1RKXWrGN7TI182q8ZOHeH+carGAJbb7pPWZ8dJvVfy36O8pdO2NosU
oIXzkHB1WXZN2jaIQ0QrueigWTJPLBf/u9lurcatKItvxaGK11VOFLMz7iAXPMpp/NFolZfr3+ty
EaJOiwgKawIZBHQmzj9XlsUJjEMuSU1932vtzunivWNnt5bx5XqgpZ4pZb6zSMt6mxTNBlKjRAK7
dwqN8BB1xUdAHKGL9PdJrqwns7K/J1X2o0N5/nrw9fNBQ3ROyHVdFJ9sM/Vb0+YQD4vWk8b60Dbd
xtNh5cLNGcSZRyLnNnTRH1THWZUwjf8HG6HshflafdcdpGN2AKq1waO//GwE45nCiSc7YHYWedKu
VJCv2gDMJXjRVf1OUW+m7mjn3cbyWNnO54EWy9DCxD5oqM6+dj3zJ+su3gOydc2n4IaliRehnbnz
1+tfazOo2BtvDqRRNsaiEqNrPOWAEKKIKj1C4aGKZR2LfRAftlVzXi8J5+n/fKhizt9EnWI9bWaf
qAkIRxgCO0u5N43KldUX/FCeY/Odk98qGJJ2ZLdMghgyDRtX3dV1yoGARwtyzEBszn+Cj/9sPs74
MfSqAhEUCOOWqMWr+sHFKN+EWBz2EY9mowch7Y4HwJCmV1b75hHkIoc9rBf5+9DvITpEHmBH7hzI
sOjdXX3bfOhfrNsQNb0ApvtD+wLlQ7/bqiOu76E3P26xrDsTa5ZM5sfRCjgU5c6xhKoWvolg4qev
9I1211faJaSKpwUKTf9vwhfLO52tJjXFhLf7pNrhBX2ob8o9hgeH6qijpiquX+m7AStaC91P0QDc
+gkrefH8JywWe2UNbSm1jFk/Vo+g/A/JUaiI6Xebek2XR8p5pMUCD6bIRFKAwfJkCjFAsw7GHUK9
aCeljzLw2//U4FxZ0qaQ2cJBThHgrcXweqmoytGCYqX23ylOg1zfUuNbChZxsphnIRbj0jPFTtHk
/ifzyh6O6SowlWQ3D39GrEnAA407/ZAdGmWXDX/Sh3w6bj2111KW6dDq13kFg99Y7txwgqVXVWwX
sKE3Q+rpMGf22klIU8230q0s39s//oMA3sqz8SzsYjejP4HuwAzqVfTrQmQvI3qEO178x/6IaZJ3
fbusnDoCWim8n21x/VlUOfSh6TKlUMHJ6f7Oh4uU0/CvKlTMxo2b6lJkT3xTQlFIUSETUr1aZIK6
QBqmDWwxn/CXIgorf8Id1Euv9rKegoan3c440m6/AlbW61ngRUYonKRBE4APqTXjd6tJwNnzwt1f
n8i15XIWZbEr8lQKWxtAHps+xIoeIfmgQMJaJDsSTvCSYZBiFmzJenOprg4Q9C2gAgGcXFYaUKSL
zDpjZuGg3Mm97iGvsPH1VhINBTehzySu5JRTz4+xIq37wEENyy3M7GBaQM3r0h3K8bAxixdAPBYJ
A9EsgggB+8UiiWz0QuwA65f4hsfqaUTJL/sg2qmbB5M4eBen5lmkxapAhaDWcMUWB1P+oUP5rfQS
Iv0dIoQymniGoiBvyGCxzyevbpsxVwabumjzZa5glWbv/WDjhrXygc5iLDKmLzlgzCaoIXL1M58f
Gql2bUiX1z+P+MqLOTsLssgWDu7A2dQyEKdVHhJL2P78nvMbuTVOZfbYRfxXnK/+/2IuSp7whYeA
tMHk6b8gau4nrqxNiEhvARNw3Btm7apN710PugIow+UEV2IQiyZrcYlrD51omhsUxNw0/lan8s5U
+10lNAKr+QSj0nNQlSipMyn6+zD9n41aeWcrDkV+lYYNTNlldAXxVTnTYlG2YHjWYT6Zrzrl0bOx
k93tt/bKRZkWic0xh5Yd8KWlo3ABPDIs1MFx5eN8sIXvs2guQNZzjtAgdtMPc+O1s1IBxlIUZKDA
XcrGRVc2aCdrUqTZYaPDZZPNfZXnB22f3GY75Z39M9Fyb7DeFda7trv/Z1faGwtrpYF69hOWjdrS
pp8xNPyExgM0WH8KSt/VvfkkAP9z6iq4ugXNw7bK5uVWRZ1Jk+nDIXLL4lo8CSZR9xRUB9eUk4+V
Yz/hvFe6cQhjb2MVqxf7lUi8jsGEiortkl5gd84wt0j3uXlWmepHw8LDeej7THF9VQs+axFkHnOc
669TOwatF3Bux3emFTTRfnDUenZVxMa2CuNrw9dk0WKguSrMMs+zYUQuTNse2zUleGdKjmspH8pc
2xj65ZFoAXX/N4iYmTcvP7kBKKNVBJlhSaLyhUr3RoQVqK0IQRuVepEGSWpxJGIaraTFCMfTflBv
+/vozrnrIel7Ej7S+V785/+FE8v78cE+0BfLDlu31NVxkigAh8gqV6vFj0jlYUCxJBEVKwAU2ddy
frm+hla/loloBk0hlVbY4kDGakVoBMB07FP5Q9DIn9Kiv+U+tVFrubyHMolvwixOY6fV0kKzCdM5
RgCHOf4WReaMOFv2hWNtixd1WZM+jyYG/WZ1QIpLfb8vgEY32iPygJiZI17RVwHi/kho4TEXel1p
f/qLqRQlTRP40iUQxW9Jv3PKGBub7e7cttlvp/t2PcbKwcXQbGyjKEHTOlleoHIqubbqEwTBoOcM
qGtz4K3bot27/VZZaTMQDDcjHG3p0XBgns+j2sxNE0hIAgn1apwXgz28/Oo3dpy6vrf3wGxuigN6
trqbvI8pup/8L+nJvEuSXXzcQqdc1ouRT4JJxQApS9K+PP8thj6rSRZGjqtlkpcgIoxo0CzFeyUZ
6cA5G+3hlbqGLZrwNjr4PBEvTkxrUs1yFGx3+TY6WZ9DjHlAu+81HMDz45Yt9uUuJ5hF7Z1trho0
GM7H1tHKKfKUNsbsp5nbw9THuNJPvOtr5/VznV/vzlo1yzCDFRp96tM1st77ozvcxtBm0SvlFvBF
6V1TXAtQ70GifJ53pdt+ih+hkecz5mCv4tD5bquSsjbut120RadW7eKhRHfPR/ok2g3tz8GeNx4c
YuaWQ0Ys1QBUQen1wkVOB/KLXSg86NSOUCZAOGq2Tz3qgTpevbIT7iykTqI/1yd6bVg2WpdUF0D0
X3hbxLJv6I7vExSn2065l7utx/ZlOqURxaIEysyD+wIoMbXw+sZXqTNUNQLhhus8Ws5LafZbD8Ot
SOKfv0mlCD3iYplHKF8gLCisScgHLtbEQdTsr8/a5Ulk4xLHKce1kXSzBGTExdTLkxOzGFAC7PM/
aY6alWEcr0e5TCM0gjjPgUnBqwN7fj4eKasDeOfs6xwFDC+aUbAxtRF90qGg/xTFFC66jRLxysC4
51OFkU2uhRcCzlFRmnLUsAZtrYCFbqNM8pDbSvugG125deld+V64JXLFxFoGbeDlrUVJc2OQJQ0x
gx3Om/g6hHtUkRJuKxYK9p19Ck/piXpQdNi6b6/gz8iWRBYaviTp5V1Fqh0zd3SUKAU8G+0oRChb
boGDW+5Fc7a6FTr6Y+BO44EOeXLSe4Db0l6T3K2zYqUWxU8xDFpHwtQG/vLiKwdjrCPQJGZBOQg8
bbg3jd2o3YzTXn1f3PD4OE0ywgiHqfiLk+MstsgOb3aMkqflEGFm5Jq+Z2DRBzbA31u7ZjpAOEQA
7LRVJV5bX2Q4QLCcHsC1FxduJ6tjNGgJqAx/7EwDLS25ifb9+r5ZOxAZ1r9RFjdupdAsfx6Ikt60
N/LvEFgBeMZd9QuGwa7YuC6+1iUXeRsoNEVLIafPU3kxJqMNIRVaI+haOLeAUbVDdQvLhqpidKqO
r1QzaqfNCX1neXNCV2p9qBK8ib4cK7J8Wu2L6JkXIrGEP4rwLMDpWR4PM7Kh3j9mCZvrVvzha8Ne
rNti7KtOiSYQ/tw68CR6KLWn0ituUtZr2J+yvziA6X7i2Srz0DEvKlepPwSyFfe+W1lglMxmF+Rb
TeS1hPs2xOIAycox8o2MENmfaafu+l/d7+xo7YY9Xbnn6h6hbKp/2wL+K2cwwhJQU/EZpKa5zABV
XsIXTBF10eb2/RQX34tG3Xg6Xb4yWCVUb4C7gijDyul8o9vNbMVIJ2EQKRU4LEN4p7KOAkiJrn2f
WDhcmPGzUrV/cZyYlqhdWRR1Ll5sqV0kVQ8RxjWK+DGvY9WtpPT3FNq/ru/4tbRCGPgYUN8Fy/N8
eHVpz2aDVKubF85HXxUSxxFiuVt4xNXEwkiobItD8qJFIemx6jSmRWK5t/EBS7zgtvTaT2KHbZsp
rBSFAOtR9eMFsUZqqfR5TnH+9t3R/KEgaXorREEo5O/z5DZXXuSDukdZ9fi/TyV8Ke4bkHaF3sn5
VMp54Jc+/0LgJXiJguBLaBpeFMaH62FWim5icAjRQNih+nTR7YmCCf9Fk/Tx0tg7k6Z4Vf628Zg8
NUdp1yJr4+aVfUA7kmbJTlgtbWWwtUVjW8LjiS+5AqkIjFFHMNF3ixn5GyVzkGcrw7um3jJRW9t8
NoRzil+0mi7gu1o95bkps79DO7nJnXdTdUhAmkkVKmoo11rSp+tzu5ZPAPAL9xwQI1xPzz9hVwod
HTUVlzjtse2C+8wJNiAvK31lwGUy3RcNTCngwkX2rxW/REGZYk8299EeykwgTJrzgxXn6b7s9e9j
WqcvKmYdv4bIaJ7DHj3E68NcydZsQp4sQOmxn12uILQQxlkOuLbxXhJkj6o+JWXr7AHAgy+Mwq/W
IJ+uh1yZWdRlMEwmk67UC9N46lszpM42dfGPKUnekUA3QqwsFh7V+I7BimBk+uI2MYdK2GLzYrsp
zxYaDYXMRoBX/RxnPVLjhRTeKVkLjNcMS13ZmNK18Ylul84Tf6ViE1W0wSSZRlTk6OiKzu2TNkZb
S0eMYHFxoCDEccDHg86yfDyZOMwV/kBfLUXqoH4f0kFPKVekp/phK5mtpdCzWGK231xwW7wB0ZEk
ln40DkjnF9+m7sl5V3rDXgCdPeRkUgCp3vVlspJZoJLZSOlg5AYkbHHaBhr2GbEs1Mzr/s4emwdj
RKhL9uOtqVxbLCrm72DX4eRzzJ4PL1SMOI9U2gYV/jFp6fbP1uecGUU7jFtL9jXpd/ahPqYP+qOx
/4sxvgm9uCs5BfLCHZg8mAYYcTQWfhClxDOpbBAd/4tQYPSRBuJWT6nrfJROpqbyrNMR6qUwxR9F
jfLkLkxqVJOHsDC3TF7WNgHPE2SuICeRWRYnYFJNyRRBnXcNc9wLKbzZ+nJ9QGJuljuAtAnNChgr
w1qsjwL3i4jnN3OXm607Gb6zT9tM3dmJ37qq3W4889YGhAIaQqSAvqj2LgZUZpE+JyYtPEtXRlQm
Ez/86ddyMP1F9uAJK7Y2lbKLsqdqRIaUUWpCrlfHHq5M3+m58uH61K1tLRRcxPMOwO3FjXJSa3Ps
U4Pyow54rk8Gr0qUxrVwQL0eaOUb0Qp8fVlxQbgg/beGU88pbn6ujpL8Lm/CYp+3jQ2suX1Uy+R/
/0Qwm9TXXhyVnmXTsx7HfgwUlrguxbeGke9tbCevD2ilsUpxkVqcBvtMmE8ttlGvWEGpxbwBcp2S
RgxK66Vtj04U7JwYDdD4wQp/zLJz55uer2P0DndvY4GspCv0DAR9i7V4aQ+mjBHPO1GgI0nIu7at
0IbRkfkMp+E20rRvZdfc6n502Bj4ypqhqMo3RFKMN9aSLVIMqVlYqAhyCASnITr1oSs1u/lHcESc
eN9/A607Sbv/IGi2ctKdBVbPE5c9JFKBsQRFI1hy1TdRmBeERvPzXykb4ZvOtYHHiZD/Wt7b67GK
kyqcEWq7R3rLLW+opyk/JO8fM8hA3ofaQdrEF65OLXo3mMXSSUIS5nyEsl5YZZhPuHhW1o9pqp6i
OH9Rmuzb9U+4shl58/NQ4JG3AkiWY5/jVGNwlhHoj10tVc+O9AVvq/Zd7aThz+vR1hgzXL4Efsng
HoSowPmoAhWD9jwhHOYk48fk0XxJ01fShuJWO2TwjJ32YL2MyHcKE9HtZtZKwqa3An3DpChw2egc
CqOVg7CW3DIJHqY8eVbzagP0IIawOILOQoif8OZipAdtHExMJHvCP2qn/lR7uBNucvfXPpwmJIpY
lzx8ltRlvcY6urMkn6M7eIpLCXVSyL1aDbBb3spvYjcthwQGVDwI8M69OOZGO/TjDqkg5E3ve1PZ
F8lLYn4v8LCdvirYmUVZ7GqTdujloxQXW9HXvtmb6EuZqameYjrERP+CeKuHU9Wx2LU9FELpQZjd
Wf3pf+dw2Cgm/7/xLp3oxr7wJXuIcAOzg7vciB8dv/lqZ+rGQbg2MB3WLYavoja2vKxUWJmZuYKb
Sh19xC+EM/fHxnZb+3BvIywu6YmaG7NdEsF+0H7+8/7/yeVIGCyHkMWuR1sZDk9x3lVAFBBmWVag
p0KVjFIyfHfSEi/pvvZ6sDFha+njLMQi7fvQ/2o1pbTRcCtvtAc/+aUNjwZSvHvzJrspnv3uLi+8
OjoZKWYhp/4B0dWNYa4k5rPfoJ3vb7sEgpP6/IZeNvZmgrRv8H3Ay+T6ZK6Ao0Vhg9oevRTxEFnc
ZMd69sPYYTYFQljoTY7z5GaK5MU/51Nb3Pa73lP32ZMyf5mGTyOPhLTbB8OnTYL4+mf994cs1hBY
BiT6en4I8tT5U4X68w5fnOrd9fGuvSfPxrs4GcBgN5ncMa04LhwSr3rIo4P6FQnKnbwHm4b0Mf2M
LYjI6tgM5G3omsjk0MUkT2pQ9cHoUJZ22ie/cLwsSDc+5NrlEDvSf2Ms5q8yfaNqHWKINZujF1op
h8h4FhbEADaOevtodDfXJ1P87EW+Pgu5mMvIr4XXMpXGRLqfk/yxiOrbtMapIpX3RvTrerD1TWlA
hJRxW0ULcHFTaZTKmNqI0m13295nnvLZeheHyEB6qHnvw5N5gg+iuQCiP2o3xdNW32vlHLSARPH9
FADFF+iUwUH2xVc4B+dB2eVQYZpY/RAhqR1O+sZTYgV2w560oCmrspALuDhzUxR8kCbC5UTdmbSD
CvRf+4mOartL/kK0F8Ynrwqa+7TDVaR7zxMN74kqHm1K73E2joiNF0bi9l2aHqjyFMchSZybONGs
O0nDxTLEcXPfj3lwwN9KOQxN+nPIM/X3XErDLkvMfmMu1rIgxWX6Rhb0vAt0Q2ck1myaCN8Mxpeq
BREXS56xyUZf+7g4wYqjGFHRi+5DYOdKqGe04GTlQ2+/GxUSoVwfcuPr9TW8GgflUliAolm8zANz
wMvXHHD2qNLEOvlZgaUfI/oEbld6N5fI0F+Pt9buYK0KeCgidJfCdxh4JXqa0oCIQrzZJH/fdPn7
ccjfaWGqeIE/PeWd/BPZfGWHwIDwcVQ/+oHjXv8Zax8RrDrMECqTghp7vsJ8PdPnPqB83klJ8JkV
32A0JdOOk0t54+heDQUKGGEBbqsXpOkBo41AM3pBle9dzNV2qHr1+nS4PqC1fO78G2Up+gD1MJbz
iiiJEtSy21hFhIrWaLb1xsytLBgubEB7dRaNfbE3a39KEMsEeu80YX6vT/VLl9SWF1WqV1TthvDM
WjAFQB93Kq4CF1U6KbAbLU+AVIxaN+/7tJZvHTp+72bdaTrckut042OtTCPysqQ4DWKxc0EuLq1E
Qs27E23TR0mp97lV7a9/qLXrDRQT24bULpStl8X4Ui8zXS/BYg87g5tpYO6n3+P7ioSaCFlkBfam
W8PTkPY2Agrd560W1dqxfPYDFldJvZa7wW74AcqTfcyfK6juSCS8z27Ew3O625IjWSnQ2Jwb/NvW
HIDai2RuhJIdYnjF9Sa2g/vYKP1dh6ckBuWaeT/FZXPSWaU3SaqO3vWpXss1tpAlBoZOBr0gUTch
Z/aQM1LpNB8QEYQ5qB2to6ANbrNxV9cqRUrLwFOIbtgipYSZZCqSzqHVWrYXmr+nPtkllKRquo7X
x7VyybGpd1mgX8Et0ws4T14WTsxaIU3cw4vCOsqB/Ogo5UNQlC36PYWFG92W7rL4RmfXKnq2QNMc
UNgGeLvXJfXmZS9ps5NlyWi5ti3J+1hztXQ2vbiRrS8JDJVDH2TaE0aPNRa2U7XVIr/IoK/R0YPF
QWClBhzEc6qGTme5Qxfnh0HCr6aqy/ygWIVzc31qL1vIIhY4NZR6hX/mUl0gisckQYbJcvVvGMtN
2V6IiyRHXJB2xm39x/lYnrq9Tv9j+CFvQe5Xx/lv7KXeAE4kae8UxK40idY8PTOsEQE09eq05Wtx
sVjFMGnHUb3VBJd48ZSL7JFntzRYwADUUxPFN6qa/qpKFaWprWfAxWoVoVivr0LZXJfEP3+zdoJ5
iOWqYVRJwozK6vxNwrTXtY3xsWmzl3hofm18Q5HALlYrPR3Kd+KMWtZm27BJQweyGEA8eacdQAHs
xjsLTrbmxS9bRLvVrfEm2CKbqnrEKuzYGqn2KUJEi1K1N4XZTrMLF/sV5ClkN47mjaf4RVIVk/om
6uL7WZQbpFEi6mAiVaLLN6XR3gwdcuhG+ysp9Y+4d3nXp3VtdTqCDq2iNUeHaZHHpxi9QKuaLVcz
27vYj778H+q+bDlSXdv2V1asd9ahb07stR9IyMbZ2lluyi+Ey3YJECAhev7gfNf9sTuQXU47q055
r7d7IxwEaoA0IDE155hj1IP6XHbmJ1/gX15mQgDgAwkX3/nr0owuMVVMLMCe0aDnyRdQ5IdUT/6p
ZYEbiBnl7TJna1OSe5woA/4b0JbMQfv4BM3QJ8iMHmoGrfjf37lfjQC8/oguObAofvoM2fjg2xSy
wX6tCUD3EwjwRPTQ1WwOwa6N0D7NZv3ZpQAWXczUEqphIS4y3eR3Y46DJr+gHl4PEx94Z99uJqWJ
+hY0ejdjaMZAv37mOPx5LXx2yWnGeXfJ1BstY7RxSZL57kLYIULgLWC3JPGBGxQheN1n4rl1QqR5
X7BArT9nyf/5PoMAFRY9rAwsyn8C4NpOBR8dvB2+sq7AumaAmTlT55N/XQkraEABfLAc4gA+j4Av
PluN/3xxzNweEHcYIo7504oiqUlhQffa8XNutHuickgbDpEzB3KGPLSNlc0ryD9+Ykz+PFhswKkm
lyOQDzAmz56zx8BOw7opcQIfxA3oE6HrqsbZGpKB4uVS//XY/zd5ZoeX+bP6979QfmR8EAmJ67Pi
v7fJo2AV+17/azrsrdvHg/6958/FsRbPz/X2gZ/3/HAgzv96/eChfvhQCIs6qSGo+CyGq+eqyWp5
EfzSqed/2vjHszzLl4E///3nI2uKejobZNGLP1+bVk9//zlZ6P/1/vSvbbuHHIf5zyJvnp6r8yOe
H6r67z8V2/wLKyGEVw1EAmH4TUkn3fOPJsxhUz4U4kvIBJ2aCibq+O8/Df0v2MKwSxGKAWwK5vif
f1SseW0CJRT0ukzA9MAQBZj5j9/24SGdHtofRZMfWIJI8d9/2h9fS3zdEXNCbjagP7BqplTJj8Oy
bGCW8r4W816jq9iiCw562S6KkAACGqMu6K0r+OiDlg474kL3Lq8WcQ8y9RFMu7G2TR26YAr404ab
Fh8z8ONBOMabxdSb5XW1jCo3cBXlgsN56BlPZn3vOaBtLpslbP5bTsV1A/xWVNpzEqdLTUC+Ezyb
KSY+oONqG/rKkQIHSr2I6/iWmFUwaXGPrPRj5DNGCdTnbWOR9saGrlLDWwobHHmu3c2QvkzAUom5
RS/SLxiMd5HXQp0uXiB2EVKvXkPP2KCGX+Mj0uA8Wvc6Hj4Mhw939oOR8fONPfsCIyG1tfOoAjFT
yS74QPElPphNGrblZypu5idXmtrfzay85BTsXXiEnn5Q9K+t9gnY3PxoDE7/CvIkkJyBuRPTIwQ4
Pl6gdCCQqKcdAmhkC3nDWe4eRzqnWjSzkdmGtEgEujwOaYKS7gBmNFg+p9CNTNN97VYzUeehwakv
MmgHKggMtLeNAXJC7abHixMD7VABD0lwfArnx3Suuhw2SIP07Zr4jnGpIP9xwiymcKZBRzscOIQw
U4h4miQURgF4MV0WyLmDJwDCZWsDCtTvBvTroHn/KM8+l683AME9jBFYxfCofrwBEzl5xLtWzIVN
8IuTRf+YEhWm2y00IZZUK2Z1DqGGHv8jkA64KVCInkf4eb//Hb98Du9+xjSW3z3oHNFqeyB4Dil8
5nBPIJyE/BGQUSDLeP77S00fhpOJ/PN/fGb+MG62XkxAK9YbY4DMHT+atKTVz/6jM2fHj+sA9oul
IxbG6lmGmxcDhF5T3NlK/xJzcPrCcZRBR0/J+UKJb4W3sbVxVpsXcEpcjcqOsTasxlsd+pCjiXvN
of8SQXH2W9RW/u9vwUfD/eefdgaKNKumb6u0EXPkcc9AnxnQGMrMsNaLkoQEWqCtrYRKS65+f9lf
P+TTHTmbkD2lHyLe4iGXdhZYjPlMT2cVb+dZ9Bmj6c8TB8Y1wi8/bv7ZFFVYSQJALS419IVfTQrr
n2EoPrvC2cwRN0KlnsAVuuFeOF8+paj79c3CmgOkV7CurKn93YiY3Cw8dTDJNtq+Hh4bB28HsXwv
evz9Q/nlcEA2IQC4yNIGLPDjdRKn9vq8wnVKYAG9dsGbG3U8/v4aL3CZnwbd5AQG/h4usXNfO1St
wUKZ443LBcUM1805NKHjxF3poxrU0AAr4BZ3R+RM5t08sdeQDfZHkiaYJG96kmMOdb4DELdPusZ3
BU/hvO6v27qpfDsRla8l6OomUHSM2qWSWRvgTFKqLs2smENpFFnn8V7JqiBvaJhxa6HyJ1J3c7UB
da837mrnUS2fFBPHO/xC4SqY43aQREXCHtSx625mAlELl73xVJnXGngkxaqG2zw1aVCO3qot8Pun
LIYSo0bxZjBY5mSM5l2eYgrnq6jvpR54lNSBGG9KRbsw2nSZqc2yhvgcV0NWZTu9eEbqj8a+JcL5
bpntjW2NRzfqr2pnUeu7Lukvm8z5njZeECO8AxHlEDCeYwzHt5vGawhaz6vYWY9MBGaMdU4D9Fuu
htCyCuzuIDLiK929oBAvMo2F1VkLxkfw1cBTR3Z66YV4RQ55TXe00je0fGpgQoxL57IuH+m4gO61
/Be6wppHgJ4PylXDHgr7kYz3jXkrqAdN9AcryQ9Rn/n2AEdR7wW0G4ORi4B1aYhoKNR3bQSp0i04
3NZNry+6+LoroY9M2YXtLSZKYLUpZypIj1NoU+o1WE/xuijJU5ngu+vShasrl3g8gYtvZjNFcAcL
fMnWZoj1J7fp56YbHbueZLNEdSCErNENuGO3zATbi0K6ndF2R152y8apFn15jOLM94Z1rlcBL5Ow
0bsZnP/r3CXADVJYW0sV0tLd9HkAdjztwdfCgFXSQbIfiaBXIRZcf1PyNBhizOOAvJVPPToleeGL
Ygjcb7WnhDbpwsTTVmVtrhyyZhhllhOv0vTBAGWs1iGOSHcFXOEtskLVF4sgA7mU0iwdks4E5TM9
IdPSKsxZDqlt70ve7iurC2CHeEMVVDD76uabHociFb6n71gz79SDirXuWCqztIqvWA6KPsOETwGJ
H0Z7lxITXz8T+mIYZTQPWEMgx1zMdaSFR42H+VjfenEblJk+t1i2E475QFUQN5jjvrDZjo3dVdUB
vDlp3puPWkRAQQoRbhihdfPYYFGWF+LGUJD16Vy3JXDiMUgK2Ld6eO6gdKLyiWE9XUK9HYYQ5JFE
dTRUFpJGnWWeCOJDA0b/Kn3SkA4M4Z/ZqGlhgp/v1DMYTguzg2xkyxeaDUvaS3a9osw0CsGIYWaP
yCoDXgLp1xue0aXQ63VeQjZG59ueFPccZ2t0PXTZHsgV/AKoY6e+S+o9oxXuQxe6KfNtu50nCpBp
6U1mYe1Q5stGyfFCWnPK76OBA3JiwNFtzlk3BIJwgC/TreseOx2azKo1U1Rn0SKCOVjQVwVf02RM
6hWk6rNLAR2Irmtm4NRfUdKHiSjmmQ29cjW6MUyxtMG66+LtH73BL+IQetChWfYbb3D2GQLeMVN9
i+ccenF4LfNq5TkjGNbyJRRdZiJD9j7+Q+rWR7vqIQV533YEAtxHK/MpHg7vdhUrDkmerOIiv3eF
cpnU4gIZpJvJ0ZqSbtErGwVKKiWi+dV4n+o0MPAULEzX9SDC1upmGGM1Z3MNF9I4n5t5tzKjbC4q
c2lEzapPPAzhdm42XthWxKdAWLjqAYZmYJQj1gqjnyCUPuTpkoA5mXQbwy1D1wRyjjpr0P3fQhF1
oVDACvTvag9ODfUAF/h6gNq7AuaHgWyshFw6erszyntLJ1ei6Vdtu+Xu5OnwQgWwmEEv5iLLfLVY
FTr3WUYXBqa7Lu13SpreiAhBEC1eC7vda06+HSldNpYOmrwk1JVslVRHQdrl77+CZw52mF1Y1AIG
CVpbC5LUyEj5+KmtMP/nacNgMoz8IoUSuw0he0uHFxMgb1XP5nmBJaEO0lbQUSkNDcBQE5puvKat
uu1hKwm3PSjxjUg/U1/4ySA8+2Vn5rdD3SKDQSbmdg7FcBHt1Wjw9XT0reomw7P0qnxeQ6f79zfk
J9Pj7KpnpofRpHBaVFzMlR7OYvOmbtKFqWefGbuTrffB9pgug1gYJmYwQEPl9uNtj+EbA9iC4p9z
OAia7aWlwNpu6kOjipApTsB6L9S6bj8ZABCkDgfd9L2xWbele0fwKDIj5Ho5awc6c5q1XvMZROLl
Gh2hYj+NRtCumtdmaWDRWPsmlhWMOEGpPlkx3AmDversm/qqTr7UmuH3HmJwleYbGljSoes7a91u
FomZFVNfZTTUzDsehYYJ64RUYcNNX9fxAAxjUdnDDpodB9MBkZfxnFByiJXqMI05W2tvLJLfKRUN
rJEcssoLMy/fRm0x94APi20tdL3usuL6fUHGmatd2WTM/V7083wYjxVCW3HbLIshuhk6+y6rydWI
pYkKwVZF12cZVmPcSb/3JQymxg1IXs5qRoMqh6GBD4mRYkDHxuz378dZuPZ1wJyenFxivbOBMQVG
YlCz6bXcgb93HoujqcwnN447upsW93i8aS6aCpAc9xh5n1jGP/mPgHF/cUYhMQLAn+n1fXf1qnR7
S5i4OoA3VdLM+SreJbm1qYvm5RX9Rw7GLyzH37nP8IOv8T/zQS6e2eS+q85P9f+g+9EEpAqj8X/3
QB6yh/r5ofnjqfljwbKHD77L14NfnJGG9RdoV5AD9upsfPFDohaeaRDRTZAGKCNNi6gfbkjjr4lC
ZUqbmzgGpOfn5IYEQyBwCnAMwXH5D1yQmvFxFQc+VPiUEKqeKFgnb/V5PC7hpQLftafOYgv+lQJJ
IIHeqFCbqod93tXULxvQYiSZAK5MHfZ9wtOgEc61S+xL3WgarPeae2HA7jPFkzJWV7R0Jr+A9a0R
+cZrzTzo08QAW2PzBdOaudAKrUUqoJ70y3EUsW+wpH3kLZb7vj7q2nUPTfqFZZXFzlKYddEaTXXd
x4AoqJnd3NDKyzOQZeTIy7caCAMRgYg3Ny0QbROvA58mbNf9KJI+rEes0QAK7fi1mWbiymoTB7rH
4GxH5qqifq9TKHewzCiaQJROGWPOGb29lgG8207sv1lRYnZDkp2eAsOq52a/LYuu/ApviPbVVDvq
K6rWXFAjUo+MaojitCaszHadUeg4D1AoKEEpgtm8HOrloLnbjPZfc1hqyFlfOkmjLbOOuIFDI3Nn
51XnK4r9tc3SI0D0l8BYYXWkD4cIadmBwa0C2nuxPeOpDRULo4XEig+rlj9WxmgFqQW8lmbyaqXp
Bb3hjsWDasRKFClNcCMV6n1vGto17MJjRQZ12bW5srGgmKYZzZEZ1s5sjKBCzreZjAePJneKPlJI
rVpHzRqicMStx+KMWHdIAayCpu9LcGCae1ZgseZF7aJS8flNEUOZjQ74avBL6Bwhcr5Ou4hfOXoE
JYAkireGOZhY+ZjjzCkrABZqskfO+6TzQ7hf1OUrlP0fTVv/30U8TDhq/vcJ5//8T/1QV8p1kVQf
oh7TUT/CHvZfHghzEQ82wceLSO2PqAfCb3+ZEOtArBMBOCBGMLW9zjaO9hf4cRArQdRVBkNepxrN
/QsqqhD+Qj4V8riQH/lPphtk+34wdUww3gCehky+iTUQYZlzZ06mpQJ0tNR6Lg22tQrVuMYXWw94
PHoLrbX1684ErjAfBfRop1bVBdpCtuqiMF5as4y+tv7q2FPnXx2reQ8J9IsC0vJyLTdulpUcmrg/
yl4/lGtn2pzVpWTkPzoq1cYu6n5JzFFsTpuMe++LiZkra0aXXukZt4Rn+QY+bjJTpmI5FNDA62Jn
oduleas7gAYUdbcn/ehrcRwyR6RzOsJ3Z3HEdWrNuwUmfG55aQ2PPcj8zCCLxmiNHKxoLfds7kXr
IiJgbT2VaaQZF20LlqUBDmTTgdVcCyMlgduN2rrPNKec49ujrWUZcN29wiL1G6dJuoSEQbFJx5ht
smkTR70DnCs3Z2cNsig3cHWxDeVUkV4vtuFL2HYUQDKcKENKdEjiPg0JGdrJt+3u0kq0c1Cfurt4
2hv7Hm58z2IB1xasMqobTy2VQ50xuqAKlA973rJdO20ihWLjlIgb8wIaLXVHGg53ko3wcUm8hVHX
O43U444gSfmoMeh66W1E5qIX1jFGwGNLeHVdQuY5UGPVaq8oTauLHpxrtlVdNWpWX+H/aJdFArFC
WSc301jxvSQlK1m0RyzufneQPFFmwY4WjK263kD4zEqaYd259P1G1nHd6d81yLrW5Nevz9w1dkMK
yTety/bCSOJjFCnWokJO2UyYdnzsq0Hz267qg1Tv6kVJa4hSaXpzwZ2uXbpameysPrXDwh3ZlQ4I
98xSaHxLMzg5ut5r17wo1YDpYBYG7ie9kXtQ+nzdqzoleak77U3CR8s0i+1QywQW205hLbwY2n0z
We6K1loAzUGWrQaHWzvGJRIxu/jo9LRYjqItl6RX3StetQIJY3n6FPcdPptxfl9HgxbEppJsrVqP
NsSgJiSkhmjOGhNa7TwiWKCooErAS8/mPNPZLh5itlMdwXbDtIESgoW1jOBz2SDcIdYwbtACsnQw
nZX80WnwSY+yez3Nu3jGvVK5mIpF0WIlz5xRuTAado/hiX/orSgKU1xW4wrpifl6tGqjBK7O1Nbg
waAEnmJIwhjdOIHtUPnSnlbaNwBN4qWTY/nOYsWeNa2SugtLeVTqvAeddWTscsRu3dTJxps2g2Kb
WiYAmk+eH0RILT74BNC3A5Ac/cumMAMckbyvIT040ksBZyiQfoc+62c9TIhF5pDkkkVMh/9J5I9J
R5Z92vS3ViV2TlEu6DSPyA1mvWhtTfOILOZyMjmV8QD30VjA5y20dFO3Wr6NhQnvrWONdyRSN3al
209xMh7N0UpucyzoQtUCCwIbRb5NAKd/6doW4yY1c3b77kP4q1Dh2XIM6fWT/BUiEeBhwDIaTMYf
F0SOlidNbMfuM7UT+Eg8mmZQuksmj7nNLmoKS86Xu+fl867vyj/tnh9bDQi+K3VvhlhYq9dNSa6Q
etLv8yRJrxmWznmVzyIGOyqbHrPcwDFoYg7L6abIwNAvH7/OYsOXu+50RK+IKJT9Toe9HXGqt/SR
GL484vNrlIWYbNjiOLiC+lXLustEF2IT2XEKNvOaPxDaXpDeIDe5pyQreKvzOREuf2jXdULoQ5Wz
al4nzF3aGa1uFCVfQfIJoYf62JOxOEw62Vd53GxB9tPcDfBCLJGPYYaaUzd3RVvmfi6qeJ9bFZhA
iKPNNKHlvieG+L6NgAvKVbXftIU7HHNaHpypvnL7OFTzMVqViVXcjnDByvrGS535UKf6AiyQ8b1W
77uhd+6ioVCWbSPMUFaT1lzVKU+uiefW6xq8CAF4xZJ7A06sT94+qRh9cuPg7QOSGTMeuJuwmgNA
9Sx6OKaGWwHvnDylGoUq8AyfrlSl470Jns9ZN+iwGXhkXAFFh085G+7VzLNnCqmrzVgNxlVMlNsB
A3audQwee3CsboShUviwxeuerFPc/ECLkSzP6mVfLDd6ZEtMx56aU7s8CEPgjv/idLJOrdIFj5tL
gP5Y2DdNt1Fr+BGocFP49EdyV9spmO8xuK0IOWIgnbiVXfXYfO3ajvq7rszJnCemGIeU59qtPQEH
NK7FgYhrAq+/YiojLw5u060wJOddakK5edpTMxMKGYBKve59bD3vp/TJvKcMR3zsx9xKu9BFY85A
6qxugCR8v/G4BryKLVZn9ae+NOLQV5kOtS22qfs8WiZ0GODT+cXpZJ3Fir3eZf1SHipPLOvPD8s9
9UqhE7KHQVp0zIYv+HimMwQkxZ2NbDU/qd3uG+E1/L0kJn6KPM4kUSCYmCcgvQVFxZU24VgVq7jW
0j7d67GqX7+VRo8Y10lSXuttnu61qTS1yZKOL9Wp53903Dhd4e0sp+sRXEGW3tpO15vaTqW3X2YV
mbOiHBlhqZbEW5cTc9ZbOgtyxyRbWSf3ThsqG0hmzmytf+33q85xH0WfuMEnp8s7fyx0dxFqwjJJ
h3Nkwp04ZwOZNwNz8Pa6TwrJNAtBNA0JNHL9wbRF1ujKF1mAS74D1vcLT2x2TIaHNnfWERKKtrYt
YE+8FXmkwp7AUvil1UsccemRIVAxU1ljqW8MM0MWNFf1jTXtGVOd3JN1p1bGI2Vx6if3uqS70oox
2XTOxBhs6iAwLUW1pyN53cgG1ng9lhM/6mSXEdPzTDZwKwOuTEzHaVOlPI3sLTt6kD7+xOctocLv
JsvpHhsmnN1AvpnweJ/f4z5GiCUWwPUmCBHXo3AvXSdNtxXi4zM5a8LsemwKw72EeZlsy7d6F/XV
W307IqbOSn2YzLTH3km8d/1lvUGcxyx6SIR35dXZCP12N9c20dtQftmb6lSIZIZpAo+5F1cqOk4T
h2yWGzmi5Z7sCAvEBD2viTPKypeTuxoCN+UYq4ECaN4RiXtwbLResS6nhUfODHWBbPEkkEW1cLPL
WktfSmzqYcCn4yd9ztaJdT/WGWJZg7XOyrrad3qHMF5C88cSjyiN7P4+x1IkPPWwrafIuqha116B
Ox0OHM3Gi3cqc+MTi8v+6IGeRsqEoQQXFUCUoEN1zgJGBD41Re1j48kqajKrkkTbNG8bu0pwF2W5
rk3MppyECJZWF6eqssDwypLWCMfEMndKQk2E9zM/NeJqaw6NudOnjaxPoKgXeoNmzs4aZGvvZVjZ
6klYN55Sr9iYOJAhg+5TkOj5Xdkn2spiVrWv+qbaG9PeVM9Me1i+9KUAS+zNhq5bs9WvR515B8dJ
1qLjxrVBBxcAQroukQ93aqumkml2XxjLBlCLKeWq6ni6lntpN7zuZW97p9bTHumcdI3Yq1j83h5x
f5rFLEQHgM5BJpuNqUxqRL+LDgDBqaYDLaJHOhQB4IUQgII2J9YsKhYuwKTma1ksrUjzLZEiJjTC
SvZl81nH1I0dZ/bSXXbqp3PInqfu8pSyKE/pcmuf6UY+T9J62CWmwXW/jrJmx9eyZuyMYUdltcPT
aE46tfczDEEw6U5HyHb4sRrfcRAcHUE9u3tpfj2LhnW1LxCtDhkJuXCbGmvIRmy0lJV5IHflplKy
aJ2TUBbUzhSbd51P3YapJUaK6FrJwoRznE5WvexGTYKJ1TEALawytq2KYphzWDG+A2/EVtbJjYW1
Vu/LXbdzNlwdxMoGgPa17tQx9urXM8g6j1ufygSc+fan0TnlMYI5Fwkh8AeaZwC/2IkjMBiq4onW
xViZocO9uYgHZZu55YErfbuSpZcqR0OYUBQNcgEM15tlL+Wpt2xPaTJcdI5YDYWrbI0cdP2LwWPv
TiMbZN8EVNBBzTqQUHAB7Cgbla+WXlwxLsCuBg/ZUDsTnsM49CC6uYePmMyyulCPajz2YcGUaFty
FXlPSVGuXDCibymsJkRAU3E08iKdDVVMEFgvrmLqqNMZzYjQK9eIxcJUOJDFXZk/gtZxUfbdcJe0
OXzYitNdQBc7Osge4B3odlmapn4t56tpfurNRt04ctLqyoH7lkGyefPWcurI9CYLDNIWQEwb1aXX
MyCr+vholl581LtGDxLPreay7q1H3Zc00ProCorg4tIaY6BZoigJqqko65LMyeelB+PfkS4H8lYu
sFS/lB1lneKlaTBqaXUpG07nyqXnokB0WKuU+sKclLVrt9g1pIdDZNpz9JztEE2w1hqQlGf1sods
nI6UXU8HWdORYjry7bSyh6yX3RDSeTmtrDo7/ONpK499YrQhC/jcapsIwLH8wvofLyjyET8u/ok3
ppYHVplvtKJhDd+F4SvCLQONNX0gvxGnb4nbev3OvZcVCWRRIT86fWeG3CgDOo6v/WWdPHJMxn7X
PuJFms46faVezvXx/C8XTVLnu4MJjAK1eJlPm9a5ilUTFFbS8ps2WIKfapBHSA883ZiNPusxC13S
OrOOHuCtQWUycJhFnnUsRhvySKUO3bOptdd66zgdYEZ4DWQVnK84oBuh9FYVC2mhKh5tAnwh2FIW
ERRHICvT2FKdnOlx9KNVet5PrdLzLlvVqfPZsRpVi2uWd/lq5P33aNDzQ6zGxctGIe3TyKm2klWy
sXGzdpXq4nuuVcUhQ5Jh0CN7Dv8JhEWaeWqQoJ2smrSt6GzQB2tfDmqzdiqLh1YVkfvKUWYiio27
cYwCQkq2iPoGqUJcxMe2NOIjZFZCj9TKXlb1Sc9gZPE4ADAOU1zT6aFXI9UhVpJ2ZmnM25cmlK+c
aY9bhPjwpmSrU0NPPXNbKuCPn7qd6uVJmrqAGttbA3yFow8tPxgbSWSO61aU8G5Q2OQpZwdVsR8h
NtbfDS0DVS6CaQub8+EuatjebtzuisbxJ+PA+YiUgRL7pOMAMkaw9CBsg5jux2HQdJELDoCx/9YL
ePqBmO4VgNjM3trCTrtkVh7xmVOb34029tZjqrZHuG2rJXXybiaLctPyL3YxlleyoCd4b0zHieay
GGuFtSWpdSlLTVS0xzaJvtOsBPakVfgOvlXzxc81DErIuk5ZSx/Wi68qc714HrcZnZ36GdKL5TVR
WHpWoGQgYYARlntY79CJHkbaXexj0Rs8RJ0djlRj3dpCw+konftyw2l+IK3gO1mK8AigN+HY4Us0
IBX2qT/TBmTxwkC9MJHMEsi93O7dL+UgNt3kp5H15kDNC6+O3C+1y8/rjU7F1zBNxKzTVBJ9Yskh
gfNsapuEAAEPUqFzBN4s+Dc/PlPoc1f1gGyyb9XQuUERRYD35s0u7Qc6+H0R90gwF/1W7jHoTa9s
Ue2w1qisC9l5KuZQ6Rp8z7jKIF6w9ViSL7nnxRe10uVbJ0XKuFPk/RF2lAfmryR/cPJ+TRsOgJzI
XN9pqf7kDEPqF6q10+ET3MKJX8DD5Q6IK+GDVI5IZYFSz1AcCgTaAftbNHmk+3Gr0+RZL4AtLqbk
23EytE4bO06qjTttTnVtwcGtAtzBlE8Yevi611estVdFJJa53hu3Rgp6zgFh/5WVKcYt1Ng3ke7x
qyYbuqu0jtaYAqc4+N5xRrrBT6EbuSc37ghQlw9B2DWrMm0p64TXIkKkE3XxsqRD4OlLxqtocVoE
ynXjqXhaE771lVWyh63wMLLaelVxMqxPm7HlgPNm+TLPa31pGISX4CD/0eWl7MQIWNnRuLLSztyP
dhc0kNDbGlNJVtX46qzVut/KEuaY1/qWqcl8SAGKONXJLojh3GvNUC06+HjFt9RQoTFS9/bKKGws
v/hAvuZGYczguxzWbMiLWw1Uh7KeRRFbDXGahvDMxV8NVsEXBfaYvZkX9qVm1tf2VA/OIEQrvR5U
UooDNil9iMcOYf1eG9Zt39nHAjCPayTVSseTWWmyIP1HZuzGU4ssZFM30r7rRpJ5mXpx+PvF0UvK
J1ZhhBVTWuE0TWJuBOIGfDfQgwG7zsch1RvgnvCK0fiWxxgvjqm6G7lR3DGdl0NW+6c6M66H1tfh
CH/pU2SZusHIs96Okn3PirK/pQ6Fn+X4l5yyPsbKOEDZyoNjdNoMwKcgU6HfnarspFJ9UOsUy1Jn
5ku32LDp3FbBmi/rjI5qgVV65Vz13H7G+ypfaX3pfSmBagltgyOiOxX5CLAurd0YVieK6VAgHgge
Cigkodggw3HfquZWlmg8si/EejlQ1uR2u4zS1DkQL3lMwbG2zm04nRsToGEZAhsm+/OsTp3q6Md+
pzrFQuT6JdZ2dlxjuMPa6nSKfDLytaE5vanaVgk1PcYnZSDR1h7VNgDUWf2qjmQF3I399LErFGGb
tTl1tcq2DZK+7xauiB1EXtp4506bUoU7V1XjWZxk8c62yhypVVODLHduv4Otb64UcPmpSP1AH6+1
4p0A0ndmxEMRvjuuVHRnkbnAAZRxnO0h5HE/QuXrJrVhppk5HDeyKDhy8B0aF6EsVnqWhIbbRYuX
zlkUz/SsFWtZJEp551hxs7eJ0G5iaFpBSOi5iRoEEy3DOg5WmWy5rd3Jr5isQmxujeVNsgfPgbMh
1LwyB4Y4p7THtXxUfa7BI3gy1E9WuWxFWgUwBZNlf2pQIpWtei1xL7wxwuxTN0N6USbmKu7BqpFC
nwnRyGptTBuS8woBQ+yNjDLMdh6Qlz+q5J7sJnvIotyotVOto0irFoi6J35KGnehR44RMpYkdzZj
g5+Mw7ilHYluvGEfO21yB+GyaD1GRTGTRd3LzQBA5v9L2Zc1N4p7b38iqtgFt97X2HHiLH1DdXoB
SQgESGyf/v8g97R7MvP+pt4biiMJJ3FASOc8i9iasFQFHDCd5MJq9g7M1FfuDHCGC5N+B3dZcVUg
Xtd5O3wx7XRqh13Rv7YT5NR3FLIqM1MO7UPIxpvQ1ERNNdR03Mum9zY9qo0c7S08dCEDaWflCi8/
uOZO4f0Q/w4BxRezoPLp2vSm2PoOt9F15YKGQreJrLwji1m1THu/WHqjFx177MJmaQcsGvaN45xm
YbJvkV++Sp3gYafVu8+BtGNurlbNaMv3yvWPFG/2p8jP4tvl4zTs0+VCA+4+tWOp5C8Dyg60imDO
NUEizMErQWxigng7E2Il4Jya0cH/ASOGAuyHYMQqMdIpPxF9pX0CT3LkoLA5QLFx0VMLAH2GApZp
g5IdKhjkGmuoNf8xrAjeeIedzyyTVvzoD5cRyb1y7sSFteCuR1eBp7MnO66SqbOasA9JG/6Hkw3M
Oj4tulwkrACRgoIfYJhwi/2U2yTCgmZX0covEurYc4H1F/zNKYzfPOrgeDuHjGKwb4mEiS/YFvPA
dN0GmK7boQ7kmnWgOqP4Ce6iKPJbOQGy2NCWwr25NFuupAwlGN1NvjQbsrAtf/WyVpSPMR5Vg18w
eAZzpht9rYmm23v7HQrR/dVpxg8T8uE+LLa7KxubS+mCAFZweuWsX5JWjG+uk+OZogLmZ2k9vMHF
t5/FyPE+8Li7DbNG0h5FD4qEWfBgdWGvksABv21Kqpu2+0roU7b9PvjTcupTeP9kvKfoLcN+/1C3
bw/KY9Ep7tWDqUsK2j06Fu9e/TqolsB7qkNs8fhgpUMGyhsTb41XP9AGZRptEsQFjL0vCd6lM0eq
6uQHWPt2rr3DW3t485pAbJqhRtVnCs0wF1Cmg3Rgs1sm4JogHyjO93s5HcS1lT0k0MzN7IHXv/EE
9rhmiDmo6cbPwvKqu9Le3dvvY81n3h4aKyhvnwfrQTpvxqwGcyjnF2SinUXfBPFSxgG7mIMr6JdR
+MPeREnnROeEv5nAXJORxN16Km4AlsE1//Y5fcHt/1hiBZ8sPVE/A5gQwGJ4HkyWP//YtfCeNyLJ
SvlFZa7YIQudHeEjmh77Bs5oHJuPRdAERbMwjf/WbTqUDN6bxpd7s9FU8UmHaXsxAa/rZuEmUbY2
odVr52iDj3jb5HIOCZySpIe2jgIAcAM6B88RtDQWa0BqK1kuunoAPJfpV4qtz7KkGQA8I0DAgd85
BNly7zUqfLYzbeGULmCDhTpRUq1NNA6+nrB2wDZ1rcQMWJaNPyuS2H+MAMg1v5RwkXmweZgtzW45
KXX2iEL2PCzT7smMAIIfZbgiL7cmrEgY7bop0WNCx8uh8MBpt879sThIv18orJYeQjkgR14pZNWd
zO5ATbPUPIt0ES5MFwgTX2IJseEhBp0iTdNsUw5Fu0j73rmAcQLXQyR3LikfWhAFcQYqb7sok8g9
WmbZTrgT4x1JUUrPs3OQuSibTIdmqhKadmz6ziYaKYwEIQu8j0JOzqPVvpupoynTcdVKS6ydukv3
WrEQpK7kUeVwSDGQNQW08jaLoXAZTlO6OVgieeScNEcT3UcYyJu56vdnmBE07YeZhyd+dp8XzWTn
Ok12VMn3T80mJK2bHZGqMsF9yjTzo+lL9Pf7ZGnOKv/YNlEdPkwvKxkxMDdRcd1h3wgwDAu6o+1A
eyGN8h75voziSw3Yi87gkCKgQvG1Euoc537yM1QfLWD2QEE4cM8DgvB7o5wvRRgX7ykP4T+NfPdO
uthQu5ZHjoPLCJQ+FDnCVQnmkA5/jHgBBk82tZmOInoKM6wBW9uaNuA9SJlF66bre2quL/JVGbdH
3AWPUZr5336f5Cm7tbC/TqYu5ZCTlbV8H9p5dLSyRoOZViO1qAMLXJepMYazCHwzVSJXRUfoI2VB
sJN2T2eZVnY+b/wgXVhgoK/M4gCzT/3IBjAEo3UFENvhPv8RfBsrrPfE/Db1tc1FZZG1JA5glh3l
+TPGv4FpqT80DWFB7CDXDxPbZkdscE6rGiUEIiY4PEaUsChcqLrmR6E1eQgTGJOAkeBurajESxcU
jb3EznVfTwcT3g/Qrl93Xp5t70065N3agyDP+OLUDXgJBCBa384eXFQjzz2qrOfIYiG2VCP4lMQH
/7GMWLvKqtCem25/Gkj7jGHnkaKQWbF1RGHV5bVevAYtYdw5ogA6lisHRPoaNw+Eo+ZNkJDXigTf
+jEofkgwnUkMGB8Y58MGNmL9B7eApXB1kywGJMXhyVPWT7CKArvWhXlBE1VPJdN0aWvOV6bTo4qc
EgvU2anTNKUO2HwKCcmtCS077/ZBGkyaUBwUsrHLrznz8uNYyWIhA+BxV1VjiyUVKP5lOUqJUHRC
xdCcmkZz4FP37QwKwuVMFig13seYENNtuI783trBmwbiW71f011G2VsPqtspqUR8aqezyqXW3OZy
WJqOjpf9JqlTa4bdCwGXnmJaifrhzXVROOnJq2zdZJ/2EnbASPFUwmfjy1jY0DAJXHYxh9S66qRK
zhaSzhcVFP3eGeov936v9qNlJ3t3Ydpcu/kalT3DQoEAYLbOB4q6YCq/qkCA3hy65YF2NnlwnKGb
404R3/5lhExtiB9L/w0EiPKSIv/pYZNxNREL0j+iqQ8rDZScp5EliML3aOobwpD/EEji7vNSs7MG
Zu72vFU5kv49MqG35boBHhdNu098APYSKR4G5VgvwaQJU4/tc2I17cV2im2elxAULoL+UHm5M+um
UUx2ZM2qTC5Nbw7K4SJrJNDFEkAQ89FumednR+k/Ngdt15brOmG/fgMI64q1SjmbNTzyDv3oXrSA
Bz3+MzRftiEqfQ6kTi/mgHLZQy/LYKmS5hQYUEXdoB6cUYXk/bSsvDXmQ1CuWxeVtCRleIWFFvZm
Li/O0PUqAIW1uhPLtqbl3nwfmjmBOJuOXDj9NNQmVrxuJbgRG1ra7hI5cliOh2H+owG4zCmTH0TA
ndsJlboGeQzIvqPHQy8dZ0+sWa/nWCRaixvQJKe7OBzbq52Setem0R/tfu+xYzmWHyIV3gUvn7kN
xuKzybSUUQJ2TCcvJmIJeXPaJLnlZVwkQeethoqR6WzhfrdA2Tlfm5BC7W/NKHEX5tNCeFLsiGtB
WzFKmlXrlAwpzRilwqQODraPykoN2UkoTKnsA8/eY+vw9Op7eIFJV3grm5bVcZgqXNhNr5sasgYk
98QMU7B+SsbUWutsGDZAyLSXfATH0QxhHNkWoEC+5J2F/0ibAbzmivY/cuBGLa38I1+HxeTETIZU
1iTl5RlX5T/QDB5wnakTy/wLpXwWwor27HgW2GbK5TvZ8GoGRI26mDZJGgeTfq7XJjQdo0c+X9Vb
zmYoY2U9BWE7g5V81MeCgyl7P0FpXTx6duoukY1CRZh4qtmbQyKCalUG9tfRspp9kZIePDHiNnt7
OpghJvQLhevM6f3iP64xn9MP9fv/zm86prb/t++L4D0E9g9w0ECm/uP7amq7yTrhde9uW4iVSCEi
4E3rCWc6mDOZ5XitU1tdakrY1rRBbIUcuypAB+oAzZpYkIAwjZrT6Chcjxx4S7AFKlNsRkPn9Oms
dXP31tb/Pvv/H9e5kO4K0nFt6pQBAMGzzEdizWyLTZj6jO9NYdKEHGoNf4Sm9z74fq0qwT38NPge
pk2NHwQRg7ndO+QQlWV5iga+EVNx3xyQr4c36cR1RgI2e8rHuDiFxJuDClp91By+SMAoq0fwNNyN
5NhEZpHPsS/wPKhztOF3DsEt/Le/h1xbM5H3bCcdTMmhbCC62ucF2NyY8q2sd9YmLHrybJWkeCxc
FOOAHHuAJ4d4o3nZbDJLg2pgQgZdmrBLhmPH2uHFK34wMRZvXV4Ue8+PpjsbHw2mAV2Ukd3sTO8A
PZA4K2oARu0e2wn8BubDbEHTlfkNbqEfP5dRWzzquKguTRs8iDQLlkHA6FYDHrmoexKgpCGTM2UT
RpZX9AMPxzuNSu/Js5m3DamTrZqA1V8i8mEpuI59ujDRzuv/vv/hs/Ape4MUFfzKgHwKXNv1IR72
9/z+6GHWtOJQvIQ91iIvsKP3oT7DwmEFOTzd6mQP+bpkn7XVY5am/tpEph2VNVJP4nbJ3sRg0yDz
DhjYput8sR1Chj1e5pdiTlztzOA83my9NugvMAuRZ5iiztM6Hy6mCUae7aq1CrUwoenw3fgprDVg
n9NFBOScQ5ONVxOZQ584EuQuZFVaQH6XzAVviYwNWZc6GZc9A4wPi8xsXtsqh9IE9197EGyRQBmu
QNKl24oRaOG0baAmNMw4d8EhX5iH+PbIm0eZqnLt+/UekibupNYn1lAJbU4+il63g+S+O/PzIP+j
I5uGmCvIdIUZXEiYFXsJqKmxBD+uTTWKUzGv9ur3WW16TIxCbxTNIc34rZcxAN/TQKu3H5Qdnj/l
AUx4b6PDbASI6WBaSryOjveUgYJjCqpskAGBj1e2AwPEeklZ8sXH3H8ykVYnWKtGV+Em4tEGRRhl
J+vF1Vm/hxszhRC4tl5AUqLrEKnWpgNy8gICTgHdMwu6xPiHZNwOniyGQ5V15SyWrIInJUIh43Wp
xLBOmGz3EE3Ue6sc2n2cu5Gc3WNzdh8TTaNNiG3fQ4Yks9s6/ea2icuQvNhlibwaGIUBTpgzP9PV
rC9jIM0Hic1eilTyfVxQggHWWGzE8sDxTw4NgnlYYwXlTaE52CD1ngpfPk5o091QBxTKty1PjjVU
mj4NY5UaZjd2nD0m/p43dXYyh6Kv+UM0nE2AbCDSzsgsv5TaHbfF2AmIyUxjCZ2KT76DtO0UxriZ
9hF0aDDjsEsPAnAOq76ziWTIBeoXdJqN2MUcRI4S1wh+FZYXf7X5MsNaXkbwDmmzY1EP35uk9a48
lJGJJGXelVnjHxFqbreoEa57hc71H30tSFELpF7FIpXhuAsyZu/Mmer68XZm2sDD9GZ2lwOgr/MK
JO9I7rzSSVBuI7oAH9ucOz54ioLlBUjmrbuNqmHY9kLnBzdKwMeDKPyD7gRUulDqhOKRpAvofKpr
EVRklnSoW/Qt/cGwn/wWFA5u5x4SjIyymd9SbDqaGupOPBUp6B36ICor+oAz8c8kVNFbEZdgi0tH
XEuwxBZJBDLS/55Q/8HchXV0BJ+HaVLFZIruT/AqHiYZ2O8NuWYqsWfm1dtJiGFBMTDfmfR1b4Gp
Km0735lXr+kVtPnVazv5r977tabXDfqtdkv5+G/Xm48zF2QuEMZBXbvDvqggC1WorJh9YgSEGnBw
bIZbF2bbU+05YnF38F3azLFf7q4SFrLzFA6NUAQIoRMyTA4mJ9+n8nWM6LjrSTlVZBEiUwhlstQb
MEkiDFMCmHelquOonPI1gAx1NVT5WgcqXqYqCzfg/lTroHXDqx6Di9kIDmrMwHGHVA/rgmDTpHa1
ThUjV6v1LhRUqU0aZJAk6qudDdGj98ACbJximXv0vcLdZ7EbLGPY3b6IJnwxWe7fQ0UDRTczlLSJ
cxsaxf1r2UlrAcYkOfqQ6obJeQ7uFCv1XsUZ1nR6SKOjixLs0VNd9OGK8RLiofywveoHyfrw3ZMC
ig4iGV/BWgMlEjpT156AhCFiVz/lDKJhlUaSwrZUu4yqzD8VhdWugAvNHpIa9iy99tUh7Hyyca0+
3kGOWew8q+y3pOvsfVRV5WYIQQaMKZQ8dS/Jg2QBNMiiYTy7QIWiBNjpS8HKfMFopJ6bGqpUhVt0
L5i4vJkWvfNGiZUDNdFZX8g4vuEvqb9hAXAkY0V+BJ2ArlOZ7VIUbTZVhz+n9Yv8NJRD9VjI6qNn
nvPupL69aFKn2nEoTb46eTcz7aKHlF0NbNuqT4n9nqXBJsuj7LnTpx4P9xZ6L2wjQZUGU6qhcxS1
+De/gs1RxfWPoYIsmw61vNIkT1duYHl7VRXpMUoDAbHrKn3l0NnpINzzw+JspXXgr8KSuZsBe5p5
6XF9EWXirTxtt3sC7DYmxFSudJ1BtkEwTJeZJz6Calw5slZ7DheZOeEy2qPwT24HE4aoxmENEmQL
0wHR+66emVNbQEkWswiuuZ3G06mnxmLP6R8fYwZHFLqCxC7zrWvFUP/t7Pohsam702HhrlKgFp8B
eIR4peUXP7zsvRuz8VuBF/O8rwv70a3GYmMxP9r4Vgpx3CzCowedjY8mrefmmiKKfmrXLq9S+Hyl
cevtAw/MbMspCADrWY90dG3jtcjEDrPhEzWrj+ngTasU017r8QnIz19N93ZUJZ9M1CUuqC05bW6f
8f9sMx9ifgJMl96EB5hASKNgAZB1+qzbqnlQIjq7FsueTVMYqF2DYvLJnpqiuBYgUFJ7bTpZEAnA
yVAMMGHsDsjHhWuf2KyZN327BL3uATYd6hQqSz2pjO7TnCON5bT5pnICb9lOWS1QpyGh5sbNqfIg
1OHq9I9hegDSUsSvHifDRiJNJ+IOmHW3iupDHwC7Zg4mFBwqfH0Al2Gkj7xz4pTpmdEdqLnIV5om
qwu+wJ9a/WobQzzogAFUS9OLVYb8D11j5Bn+vkCHgSDEtUGXD+EC4TmO/QmAU3mFGEtWuFfUP1GM
WWGulbtujNYh8m6P1fQiH+N4Ddrmr2jqu0dTnxkJH2332v9t5D+vMyNhpQEFib9+wu/rKLfgGFIX
4yxpE5RTEt2hvBIf7KYFZjKCppVpMYcBoCiYieaQIvh7RxPm2AWYRHEUCXsR18Uu4wGA7FPJDQ94
+RDUycZE5uA3NFhjooApRZB1cB1QkZ63cTSss8KZj8AtgQOo4xMZaAKvZPZICxafTJM5syjKNTod
LbwG/upAdgsuZCIdHljcLH0xuud0WqEOopLwhLQqwE6K4ClzmL3H+oHDQsX9qJHnfaZO9GNUbnat
nbZbDUXi7JyEQxfG9zIghtNmK8sOGmQ9hA88FVwIBP6euCzWXITla1h07BBo5AZN2AOviFkrUKu6
L+TrMLrQEnd2YSn1g5UXYoGclAu2SQnBPacLyoe0Xo5OA8hoY1lbLCXUshUgwa6HcfwauGU3G3ir
lshMR1ct3YuHYus30aKE0pdgBAAaFG5yD5X0fxmB7Ga5UInjrkHkcVajVChquEIcsQeWSyFt8YJ3
2XfwBJIfrvuulW7OOZjF/iYhdYqtkwyQvcmDc5eXzo4hU7IE5j54s6W1gha7+OZAzPU2Ar+9vZuo
g0sSonzVSL+ZZ4JjCT5BfpFS1/O8xl7ZlQC5AHNKYea6v0HkkkynBzr0h95OqxQpAjpTVgM+aMMC
KHd07s/U8R+QZuYfULmG3x6gsK+RrIo5FqX8eWips0jwx5xzGqtVAej4McjEsOkVoCwDbbN90gfl
pozK6Ih0Y75iNSQB8B+DKIOHgvKQirBZYQ0+Hr1qABPILb1talvDG+/xDpB9jJx5Uh97sG1mpt1P
mnHhZT2GTRNXX/V/DLN5BVm5aQazhgKfpoJfwzgHxZvHP/Fq568+vkKIKNTvKeQOlnkYZQfFqvoh
d3gyT0Gz/HCgPJLa4Tdq25C0VTwGMip2d42qKX5Zt3rlpXgQIQ+/iTz/UVhd/UyqSv7X0jf4xCzA
VAVzRR+CW5Dhg+2J/2mqUj13SK7L4Qq0Tnyp/ZfI05h4IZexC9oYjIGcV++CMoj3WUqf2q7yHnvX
gbQG2vnIl+3QLTKwjuae7PnWbERMSBuId95D0xuWal9R+RjD/OSQOHQSlevlJa95Pe+R7Xj3xPhI
DS43jrYyINXPJpRfvSGPXi3QD+eic8QWxZ+fSjX23rIbFG+0HL5kpLg0UAx6qqf2DGD8Rep7w5f2
ULGkPHU2Uu9mR1/y0YYCZJnOzX7f5AVQ4OqP1IVKeJgTX62D0i5mVeCxNclbrCxBHEetMirqX8l0
0jkLoKXbA2FFigWS3XcHEydp2R3SPtCoSvTsc4cZEsoQl5iBKq77pYj6q/LDs0ESGuwhWO75YWqy
QBp4zCSBB/oYdQtQaO1jRFS1hPECNkO2LSEBQvvvioJV6abBTxJVF5ZE1hsEBYI5Z7VzHkFWx/zv
IBf3+3KaADNmLsc3d7s8hBP5z5rCycAb0pP2k25DaF+cGtAKZmUaFm91TdUqIqFYQy+2eMtI+K4T
vzvTaqRPMSidpnmIi2gD8QRI/EwXFQN2f75bJwc/s9UrLTewKRNvcSnDParE9dyEvTU8gW12YpMg
UFEnD4QF1XPaqXzfOV67MO1pkZ4AqquePTUsinh0IJkG9VOlsATHSv4A8Pifh3ubTVS39Mvam5kh
9w4TAinaLcHQI4uia4ZF74r8Ma6KeInlho0XJW3XlInqkFZDCcFYrHwEkAt7Dw/oxmNaQyNEONCK
bMGlYKNYQle1v+R5nMxlVDRXuC7CQtBx9JudNXwm2OB9dZOpBizLH7VsVgNPEigFB+soABYVjt4w
huQpFIftEkWYhKhvOqVPXjsW7GcLMMXWVMz6BnWBRPNHe6qmlRHdJZjfHk0fKjq3Pm8ixf/uMzW5
f14X8zpbtF3h3tgDsU9DgErjbGMQmODGertSZqAiTvxdlRJr5Xe5BNQVd6R+iu10i2V8+hNEtW2W
lPQduRAHE0XPH/I493Y2pG1WgrnkKapRxaaQZvnBwjmefvK9diroH7uFdYE2XblWWAzs+hRySWmF
9Wbl5sN7WaV7Gufq2Ngc/nnI5M2Q+Ex/AnIqCt/7aUn1XqK4/Eo0l4sq0uPJI3LYjJ4rt1Dm9Ffc
yiHgynK6yrPG2Xu1Q4+2qvIlQF/81evyF+gA6B9Auaw097OvA4duhwyH7AxiBGaaqsg2ad16jyTj
GbbFbvBBui9YMoNukBded6SGphD2sttP9clu4iuYDiCCfp35ztBD36AcZ/YQhOe2U++1jPu3NhqG
FSl85BonIJZy/IWtrfh5yLvqAF4TndvKp29wqABcDbfHxoTxWB91k3aXOlHqsSv5kzuNiksv3wg1
QJRmCpG8Q+bTyr4VQacfUE/AVyFBRrqDpEYKnzJoyiCX/xtsNeh2YUFy6mSaSEHoBuYaa9QKPAj/
9SBcpCRe+7LBzGDn1qJxtH7mYR/O7LrtvqhUPjLcHelscs7iHPLtBZP7wWvTDzU6IJ2n1L/a48Nt
YWDxb5ioXxLle69SOeNGC0gumzCOWz2HR2uxv/Xiz+qg0v3wv/M+4T/efaHnIUEMI1YCW8N/MLyd
bgRFOqysZ1gaO8A2Tc5N1die7E7wXQNz2hXIweVzUmJZ4ruCfJfABaYKD/F97AAW73aAcDuIwStG
ZfEsKyiby9IL78OFDUUq89E5+I2729jpo4OJTdIkyp3fiNrFqAGpz/O9Qsb3R62cXa9L/kU1LbQF
FSvOPq/dTYl9xyYtHXZOwZGeh1aZfhFgZKdYlJuL2o5wZEGB0xiBm3CnmUAGgj5D03zmTtX5DIJX
z7xD8XeaQUzf72jg4+e+6TqgXP7LuwuQuc8bJTBOPChR2IDTQa73s6gR0jeJDzghefZQ2l1wPXD5
msP4HBAzvgZQrNlHNvSaZ+a01ihHqulw6yn8IZ6bxi5vUIkcB/gWigBI0nA8GpyLgcOYs0+YmE9h
1wUDlA1U6G9AloI2kG5bLMDb6Ik4LhadUav3jlWRg4Kt87KB7MMVUiWwbJm+cCEPkNQIvpuLhEVx
EWF6ZXvY85uLGg4VejuLvCvJJZb6+cl1ZfZdd9A7dxs8JVVazsMBYBiw+74SFY5vsQNjZ3BZgos9
cJDAOQ2PivmwE5Xc3nKbZ8cAcIGVP3bWLs78lyxBQi0HyOaAFF28Bz6UrSwxds8FOHF4V3bDjwTw
ZuXjBgEeD3iPll07HgeQx69/XYREOL1dhG1r9fuiwSAFakh11VA2vV3Epp80bZtuPymBpeOznYQo
kQAAtG79WCwLADvpy6jSr+CEOYfO42w3ShZjsYssY5NgLdv0fbrxpxxkBQX6WVAN8S0HCXmp2bTf
vMo8WHQ28JuW5YRvsv3ZTDh3pVW/qpFP2UQBI1Nz5bHynPr8TRCRQB4NzPSmcV8hY5g8mCZzMGEs
8hUS7+zwqd1vILUMA4x6WQwXrr1hn00CiKiAgDo/nd0Ppo2nrdzw4oAZKmqxb7OfCj4BjvMkODgT
BZWEwNO6UREe3DZ0r6Z30HZwqOOntO6brSu498rHeIUiXfhk9yR7rLPuCX60KIL5TQxTLB4urNH1
lpaGHlAp62LTIf++ME+tEw3FJh4ifQtNrwhheOEM60Cqn8G0NesB1F8hjROiCaHFnGMF/OclKb97
A7EODaTtj2aBmzkrSuzqeFvzQstbQVm7ddsFktNYznCou3U2g3pakwFdjaUadpnpAmz17CBZJp6C
kf3ZPmLX1xeBeJrGB1rE7757yAcg/IUCx5brbOmb34gKucXSP1p0XmtvwjHAP0Bk40woFR0Vz8qr
pdKl2WcOhZZbgfzwvOOufhr6TMJWzGMrUyhMuPBmgvvxgeMrey3YWdrO8AL02fMNBAOsl7cYPcte
YW1MdiLR1jFqFbaXTFVvgeLndMp1tkzuQlEE7x3vGYDiMT1VCU22sdU0a5rG/iUvcncWAavyXbkr
nzc/C3Ad3ovygmRwCRLhXyeW9bnlz64C6AUYEv0xpqgUebdB7jMlB2BfphoRQbp1up2KBiUjlzrp
yvS2oElW5fAREQgbY6+e4N85B5VAPeSQAj7ooKTQXmvIuxb1ssmV8w0W6/Ysdvj4mGORBCBgGK1y
2sVXodpnM6IWFBtWml+VzKu1jgq6dXJdXfSUfDMjCHQHZNAOR4k5baEmvZF6OnQ2yDR2JpxF5GQD
9vUhQyMJvXmuCbuKnj54bl6dzcunRIQL5NncxlPfPVJe+kf0+7okwY34v9/+MXyL//H2meA2qPw4
KNT9U6fHC6zGSu1+eB7jXW05nd5SAUwS7M7bRVsymJEMIEaYs1TDP2AFfXy6YA284zrVJitdQJIG
5BTw8JGb2Fd+H6F6bj9zwuMltIzBm/UVW4VJgazwBC02IGM2KRWpEto5FQhrFII7+xAz6wvx45ci
4u7JRHbaw3iMPXOKrI0TFskO83a9SAsSvINx/Z0AKPco48Z64GPbzwQYZg9DbEG8mPePmWobkP/0
9wBKte81MmvALrTDK/M0ndM6P/MBhiwlAwudRlH5UMck2TCna7Y1dqcCe8jloKv2qXft8ZBT/cUZ
3fZpqAoXZmltugpjVBUk3nXf47CZefjuNtxh1qZK1MdQQwdO+ELi+0i9RefE9VcHTzucIMgrNJKT
NejAxTqspH7MQnnMAeV9hyf3wtSVbAV1qaErszNh1WNnZWzb97AkSgpwUcwBr08gFMsKcmsTT2ji
VbU/OxfvW1RoaBW/wfkNQpueXe8jMqgTSmJ4lWo6LL2gr1Y1JKlPNWaneZdU0SrqgCiYgbUNRSHN
ySVK7JMHGNxXB4CZWSlLCDiTyTR9HFalHb1mQdF+RBEtZ1VXN0s2wjUhrG1njhmge43DkM6gZd1+
S0GHr9Oqy2bae24LP/4ZtNYjNsUbher8YiBgLAzcnSvlqFknsmjNfRXvy77pN2Fk7ZKxLJbOABZ7
3rQzG+jq17GAx04LXNyqTDR24IU6uRL4vQagww/Nu3OEYusPlJyQsyHxPE2yaAW5ILXLAYsxbD8M
+IsWWAxjC9pCfuhhkPhoDlVlO3uLA8I3NXHLqudURMFSBqVz7MgA/kEn3/pInquwkM9A5T47dZyf
IKJkX0vLeSlThzy4TDbHIajPIAIA0i8YwxbuB7N1cbBpeonB696mRFAfROzSP1hIQMfLMQvFexci
ayxhC7EyoTWEp0hiexi6bfegQ9XPUqso3n2L0UVt62zvxvoImGYE/DMUrgyDJotxVkGzicvs/2g7
s+bGcSUL/yJGcF9eRe2ybMt2lavqhVFLN/d956+fj5DbdOt29/SNiXlhEMgEIMsSBWTmOcffpWP/
1i+MMUFMwjWzi2jDhPVNsvJs3XnjJzIj2UOZRJ/YndT34xDxTZp65dj3dfdZtnlSUxqe7giS/OJ3
t7+kdqedh8HaG4kehC60aAT0dErQZ6M8ev2lGyzrWEzxD3KMePQwJBycEM6sazuEEXc1gppceUPW
bQoiy5/ZxrQbSu/5WZubyPKh5uIo7QHZiGIbOsXo9hBoQ3ZkatnpemvpLcckdly228+9sc8PlK1K
btDfF33gHLN6fCzHyHiw02bH6XODwvOvvFfY4UXNj143usepgXNezW2ECMOvU0Whb8RJZ2yj+vde
f+5tq/9Ux4FzV3oT2OEyAVYRI4veRjzSofDz9nIfpquCr/NjKrXFYzbfWbrymPLQP4kuYezyOt31
vea7oklxU3ovKdUPRIpPeW0ZL1Usd4e+NitXNK3Qn4i8xd8jKTNf4Bbun9I2d5O5VeQgNkO/azeD
jGzONF+oJnu7S2Kt23WB+X3pWtwWXwdEMakNVn8faZn1iSre30uvsI9DWUcHu/UcIKFDug91xT/3
YYhWaaXF96QS0fYutPJhsitr46RQe/S9/+jwy7zPEYw6wUfcHAO+/vs2zO07DabUrTrK08NQNogV
Ufzx1E4x1NN6L78U6BNVBlUH9pRe4LWO9p1eVYfId5qHMWxD4l5J9VX1srNc8k2PE2oLlKz+FlUt
4ieWlj5qpF33FFLJ+65okeTNVeB2RFEPislsvSHNPxl96dqWpnw3OViocmX+Zhfps8Iewq2JCj72
mrSBXKT4XQdUFvAs/Op3vMI+iPNHIwvbfTU29zZfpV2s2igWGdTKyJZNbMEM1FfZqH+oZhr9npln
qjQhWODL/GiSe/5qBVrhlp1SP0H30qJ4h8KYPVQnJyIn6PlS/QjCqHWzmkxAmSPallfJb3LAMcvJ
2JOYtp5tgRfmp2nSjLNKHck6cHrli96PZ2IgNolKR+GRva1ls/weBsa06W25PBKmtJ6yuv8NbAUP
SrL2nIhr85LWbXTSQh+WubQb71NnPr4Yxo9IKXxgGc24V4Km3SEh5nyCoOvSjpn/06FMbqVk6fg0
pnpPhXklb6usa18JT5AgwSOcN852macXtUcbpR3qvWz5ycGaHPOgTFF+x/8y3o1yYz44eumsw35m
KxoiZz+q4XiXFZTjI+PkvRi6Xj9a1XCMQab2Wr/SStK9/tAk5xAaxR0Z5GYjirt83kt05sLyIEq/
WojNqRSxGziNKP2qW3vVwmn6Istd9iR7OSHTxjgZVZe4mt71h7ZV/M1kK9lXgBi/kXUZHksHaEeu
Bb/C+ZlrxCjQdFLhhipx2BHpjkMXduNu6OLsyVd7BJTytv5pOhVknq3ym0TKopRD61OJHsJGUeKv
9lgV6zzTnMd0vgCw71dIHMl7z5RUaUUgSFlPlVVsAq9yHoWj45j6zo7QM1v6IPYC32LwYJlnEW6J
MZiP9nXu62SJqex8qhq6fnodJT/Y2HmRnSWfACD4QPbPnZbcOZHzzYo15xxqnK+D+nnStNBVJxXC
WgeUe+UdLcdWzgUAFXeCX5vSE0jxnaRWD1mXjA/FfAkR7UkRu2qScF9wUljrZqu+Qnf6XauG4Xfy
cxOVymxUOG1XUpIiSevkm57YN4/LxJ+OEroSgS4Zl4HnyF4epWidlKbyyYx8a+/FUgbVZsb3VUm+
UDOTrCe7ZsMlF+Pd5FE9kmqGtY1MbYAPKM63tjxad3nZth1MSu2zkVvpXvQtF6W2/3CpbZW4mkX5
F7sRGAnr+tWu+3qVWXr4uYPUfd2lhvYYOwFHVGohqOfeRdoERABAAvU90Hn2atmvprA598ikPBtE
qJ5T8kwrQNnDQfQpqWauuqkBVCzZj5EWWr+Ri0IFwW08337yNXbJoSp/lyVpPFJ5Oh11CaTJyoM7
ORzn0EQp9WwEY+SVwuRrLwcUrFMONBcu2wTAgyNV6R10f5rpxoNdbUxq6I0gJCHpp+GdXAzZIZzQ
nLYLWVqX1qSS2nO8p9Hqn3zTP4ON9gPIgSQCLHG785QqvxBPA5IslRk4tgbYuMmuCUht9cnMx+g8
ENcgFNJUn+Iit++dWH/h82O+TCNoHuDgfyDErZktZoGClZzi1mVHAlgAxIUhKmvvvil+ioYZBGhR
Wn28tqxqeoyhxkKnqhlAJmjT47UPto+dmtjUXswuwsBpAY4UCQ4Yeoo+il3ZyNgAz3SBg2OVd22b
vN0lyCVvoI00oPnq64Y8LD7XW55EfK4SGTlYfgnPlQHlpCQD7U4VxzuLCx8D59CCtNLgFjkblckP
QBpdmhK1RjnnscgO1roo0wA5Cu/MwagM6yL6Gjs/qnE97fPIRtxOB9nVJiZZ+AHuQzmDU6Uc78k6
aY/yOKLx6AX+JeBV70ZrTPYSR8tS9SfQaOMcQniggnXdof3DzzSVm06hgsWJ9K8doL5z0P0atZxE
azsWW8cmcFuEsXWsvZq92HynxNDnXDtFW1wa654s77jt2rDZEDYlRVGAhOyl5KsXB/E3xARmRhSp
+czzXnGbyPOfqUVBHDBCrs2U+VCE8XcOVyTg24ri/dbgp2VuikvvqFTVGg7RAXBtmNTBMo9Zv5b6
RH3U6qdQrwE2yibUKx5vMJQIMCfLTpUcPFPtwW8oUugWE/EAPTaSdThJ2kVcygBIILutdqv48ltf
1aBcVA1qeRiSSr/69YpyT0LPvItzw9kW0Vwnbin6sQmJtDhwWL8ogVk/9XW/kiFofdERvHViWbrM
G3WvrZVXjYrVOwIE3rVpFGnqRmMfbVO1QPky61DAKKD/30HBlJCLzX/aXpSjHND3R75rISdmfbgY
MGm4o5NMO8Px7FNcSZ+DKI+fehCSelvVL/44Vih12YCeGuW+8KXqxdF6w+3gqOYJSxMVFm+ndIRm
vMa7N3KKqoBuefdZZP5Spil69dOoOoRyQEbI8eNXE7TMRu/rcC+sICKgbgz0guoVrMhMwFUcS8+y
rctP/H5QxkL3YHXgFoPcXJkcNE+WNFEw2Bna3tDqZA2LiAliKq4hbKJ6DBy4+SkllIB+hY086tw0
RlnZFTk/71JsGYRYAugbKRPdiLGq0/m7QinazXVsS9EZv/bE+WZndnj1Np+ojBfWuCP2p49TeW1S
psUP1jjIW+Gc9Qn5zUGHvHNeV/bjbFO1BMauY4fBW1sktJF0ZGata9R1Fdje1ZqYdQu/RVrur2PD
nsRbR0pI/AnxFEguGdZ4hxjP3rCc7qGD+n6bhlNxZ8cnqk/CF6lGC1fuXyTkwl/SavgMispB8zUb
9mUHeFPShv6hbaCgCzsH7JAUIgY79zXK93KCT+3a1UFWcK+TbPbkAp7biBMzhebB0e5tlAFn/6wK
EzhPsnBnZ4ObWlnPFi+01pRPJyffB/gN6u1nRnDqe1EEyEEg/fSQoi6+Dwf72DRT+tga8adWjv1X
8MjqEQkL2JidwUc/t2m2xNrHrbBSPFAjFZ84R2HN9eo5rfPu0Q9t7XP7vS5Tf68GubwueqOCMcSs
1jW41V0dkeRE0wIaJKdAHWQTGdYft8l8qytpqbofHD7c6qlSbOOR8IFvPHmAMD8jT0lmXaeMF9HC
zxqftouX5EfRkoxef4j88Um0oimDATPrf4pWxR8NfDssSbeWweepgjvIHsjRiVmjZtK2HpUp68iU
tIfRk98uunSwpN5/WLrZ8BfHxPM/CaelP9FbZROMZIpvDLkfyavSAy2wOAsX4hGcdeAx69+X8zoO
jEalKJ/Aw2/Dvhm/2pPpraeGouZRyeSzrBLuonZ6bcP1Av69CtxwVkERF3SV3u4SzbD5emf8hluw
gAir8n6X5KmzGToAJTcG4SysfSv5H6yAfZBfMXs0HOfY63XWukbVrZ4o3GsBFRNgGafsCF3Y2yVi
q3BM5ou4WwyL32K48fsXLsv0EwXx6PnOCy/jRHPxWVb6Fy43Uy1j//ZV/u1qyytYXG6mr/25MO/G
fLPSMs3yYm6mWVz+u/fjb6f555XEMPEqlW4st20QPi1/guhfmn+7xN+6LIabN+K/n2r5M26mWt6w
/2q1m1fwX4395/flb6f651cKvUPF7lDLXQhC2NqF89dQXP6h/cFEKopRWWK/jbq2Wx0FdDHLtX0d
8GHYX64gOsVUH0eJ3r/0X1ZdfGTyztNmsXyc6f+6PocZjt69HrE7X1a8znpdZ1n3Y+//dd3rih//
ErF6AwbCKGcNy/d3f3lVN31L8/aF/u0QYfjw0pcphCWZF73pE4Z/0fcvXP77qaipb9cjCj8rPRrr
+3YIrE1FRbwrmkE3UwboWU3lDlZqtAxXLm1vLdl1ru6SGlG/unLYUc5m4TiMPjVxFK/cAVKvjmqO
ZtNamP1uo+uJc6bmFwSd6OomJzmVDrvAQi3UnTpq1lonqYQCZ+mSZqD0cpZru4q5CV03IekGZg9K
T3FrDFMsuYvQm2q9DVy6Fik4z9MiWI7r5LsX1hJy5Y7hZmka78hJEY+S0/yJqsy9XmbNPWRL2ZNE
9OXOcJpHYRNeJd/crWNWwxpYePYk3NQYKbGAYMtRuKiezBYpY2vKrMIhKXJquPRIWS0T/cvVVcS+
LUP1CKL+xcoOMuiwcfzwM40IXGb354lKrHFlwv1xFm3EJgN3SJw382LQ311MXcIlH3DJ+7dhYqy4
CD/nfRajjINtrgPeVQoQLVoVkQUQt+JClBCS0qX9wSm27TPVl+PuwxgqT/9w/9ALuWJioz8rI9da
Q+GOypt53ymhdS/uErQrui5rzzf9bIjCNftTPkM3A4YmuOtiH7aGP+YQHuJScLyFBcrsdkufuAsS
q9sDg/ztpl9MUtT2qSom8yiMostK+m2KPvWhpN6emknyhAg5GbxFlpuZlXPtF0bRL+6WC+V15kk0
J0GAJ25tkileFb2NFcNqPfTWoVY1aJ6lw5YSgM4No0l1VvDr1Y+rUiFIgqiRxKeWEmrCduawjZy8
eex9uXmslMI6Wp39IrqWfui3Xoy0sTlr4CouKeXIW1P3O3ecR4q+6xpipqVTrGNb/nhdRxjkYvqS
5lW9EzBdcQcP1OUNr3sD3YWEzylWV9v1XmB2BXoXWliqHZq1Ay9nQA73KDealsBrXqb1USolk3tP
kqs/3TeKVqG2PLt7TdUNpwaV75Vfd+m6jrQ37HQstY5NdAN09HLRihqyTqL5ouuDyy3yWtj9yAaO
/cFVk7xeDBdAbOgLViGqFginEbPWNYDSdWKbp2AuikAhUv6W5rADzUIKiwcq7QqkwX3qqoebop84
pfh8KzqtWS0U/KtBAGSdv9cGwWl0ykyfzNEcAeSb8hSSRYW4Elo8cYGQPUVXrumupHmF4JOe/Rqy
YVc/Si36DawnNdRxRX2ZGQq2YVNF6wCq98ClUjCjHCSN1r3nVJeiH6uL6FPmvhZQN3I4xGi3oi3M
N/MMcvRQt55/6My6v+tko7tzejLEK9GOYKE/2ep93uZDtr4aCD5RDzBY7Y8AcRsS92oH/7JfrJcZ
2ix6m+umL5jn89T7m25TDiVU7YdL+64S+uF35U1FtPImlxiC8uEX5vqzQwrwdPUR7Q8jrz8yvRfK
rk/RkwvCD35ciYxpmoSvPbiwXTaLzYlL8n43ClG5pS3MXR9fR9z0iyYn6G5H5f+Xum/taUXgE9SU
A4g51UPpvFwyr35r6n6zaikTuRNG0X8d24HGcf2pmjbLMKLq3rorSsW9st3qAA6BQfWQAepaGFIE
rJQbyaq/amOb+scms/q7LMo4mIZ1eYimpDzEWmLLT71B7EAe7MwVPtXsGAuowuhQGd2SdSMOeS+6
7EDNXTajPfQgtSKnrqOa8BUP1rTnZ055AMyqPoi7FB1QdQrb89KvIt12l6oG3EW4OjJFtStlKIyd
xcsG4kfnciGsx19C1fc6lCCxvppD3YGq8n014V3PSw65REqG1ZYXEFRZfdfV+nW1D/1ZUlIdgy5e
P6mHKQnLHXFq+dlpU4gqJc/8pSJeE7Rp/8Nust6tAPU/eu++oWZNN7699aVimaSET9lXSAG0NeRo
iVMTTsr8vQZfU381l2ZIRJJKh7e+HGBVPpQIrMwjroPFPH0wB/XKwF7Vs6WCx0xZixnNIdgLl9sh
89xAa0NY3xkhrLlRrhPVsgbzgZr1bGPXEA3zrzN/mQE4ESUuvwdmBK+HUScPZRWj/YuY4dYA5/Ii
fAVdy5995W4ySNNQ+iCplbSyFH6SBGagRvUAMExMcy4jljV41YRVoA2E1bIpdBBWMTZvyUPKjqY7
lesxj6uTJ19Vs54U8Xoi8CX1U0tTWMtZiUpY0xwNpUqnoKlWYPl12pXuJfUDRCUgeOa7xbD0BbOV
Cg5lZ0agFYSfuPSwMV8NYDd+TWT4pr4niboMEEvczCSWGGE7gRGaiYXzsnYyvyiqr+pzSVmTZunF
xhwpxwvNIfoKDgrxI/mrzxtAsjCEarhvla+loVBkVYzPY96Dz5PihEy4r3y1Mtki+Sl7Zz+ZZAQQ
+cDOw8WsWZNVh4F477+b1RtUuDEkCTUrNo8Ho7eNneJ1ILOpz1rBH9bdhWrovwbFdPBLov2NHU0v
eZm7w0yMBn4uv1dbVIP82QvQIntnE40ZYXViteRPYUphFVOCyuvvhDXU5Q9TZmNGopg57Cb/RUoh
IcPg5FTQW+2TDOH4obUDc4vWkflZmsJ78Tu8eCQUfh6K0DK2QW1AuqzDTtWvqskod2KfPEWhdtKt
zL3ZKwOqZAc+ybJ2MqI361ufsIR19cEyDvz8rK5bdRI+ey2vn+NZvlFLElh09PrYyL3U3783SYr6
Z3GZMusAOLo4mxKqhEyU72vFDp/ExaHAo4ipxRMtuC3Uc6k3J63TEYBJx3TYpW3f8ZBlwMT3/8lK
k8ad5Zd2OVR0iMQ08rFoWussXEbV6+9Ne9otA1Rzivc8QUHViwFAmQ23gT796nNdd4ofijwPrpNo
0Ds+BCOJT/EqLMrwkW33jJXwFReqppM1tU39Vp+nnyS7cAdUEZ6lZC1H6Kjkbd0/j36lumGP8K3o
G6i4vaMq6pcz872KrjLXoQpK5bM1d/VUp2/jymQXOTcLDn1PmvFF2IS7HoEjdVIgO43s6ccx9b7C
HdKfHN/vT6M3UIUubsWFx7skoWvx7nDrVb5bhI9oennjlyvRhuos3KjG1F3nXHzSPBo9dxkt5jWq
8e11XKcQ7SK1XuS+8nc3LmYt84vqO58Co0JJpXX0o91JIbWDk8ytuCxtYReewmxBlfXmKdrm4nk1
CVcSEqOr+PCMCCcxh7hblkSbQNLcv1xNeHJGDWAdpDJRVuvhwYJgcB0NSrwRzc4J6Ou04aGzJ2vV
w0GxvTF4ffIrIN9yuO3Ph2NQpMqpyqrERE6FSQb7WR2L/t5X/YbipNTaOpwsL5DaVyuvmvqDaIpL
3NpPst5Fd6JVRpFyaY1hnSEg9JDPLUf3/QvAzGVICQvHuW2NvTfWU+g6bQPLgJN+V4B/hy4cLxNf
ERWyPzF8XnjQg35bhyl1SmXlUt7TXypLDp4BAlBX6T2LixaZDRVEhndM5j67plB1miTEXeYm2fr2
IfPVY6k7bwPUjhIGAx050QUULd1YUwdt7OxP7W121+XW74s/0EDKu0zEzWaHsitH1++CcS+aU1O0
FKOZoSuakp1oT1nxOY2Tt9VgRSoJX5rWQUuamKqbXCNoY88qfXCJRvxlkb+GYj0/i74wNygiXtr6
QQMoB1c/Dt48SHiJprhooRlRR5P76xvD0kS7Rd8GhkmN4GdNsdHJGTUfqRSbZNMAj71B4eO66etp
SxYe6no7DC5yaK+isUj/wyrG6kjyCN9Es/1nMR5w/+144RFATnv1WFZ4X18YlzkoCobLlyJ0B6r/
rRHA4RVXCEauTMA7Z1tqNiAzfIgEjP5n1UT+MZprrFfCuzVDyx0DbXgUlwbW1HPh1dDaN+NjZgLy
SCMv3YnXBMU0kgxGdXdt2aTRaskYVrF4O96t4tWlf2FNCIl9GNvOY/v5rcvk2NiTq/ZBOCVAb+Ki
OlIuGD0NFMA+DYGbhHPCf+7J5cg5mkP2uzBdnSqv3SSlHW6WMX6fJ6ux89/mEQbIjP8f51nWHv73
19N2k+xqBgxlZWJod3mt7rpINQ6Np7HfSrpOuxtLpmHrlWh3ialFxwEIMKqA2p3o6oX16iPcS0A5
G6VxwJLMQ4SnmFs0pQH1iHXpQ/jUxOW4EZ3CfF1RuA+AkDaAr6pVaIfx21O6GKnzWRW6Nu7RxNig
fhfqLkEN/RiWqUHpNs/8xucnD4kJ2o54vgs7sZzR3hRl0+zf9jXeEB6I8kn3fEH8B7tN7O2QNxpc
x3/0ybMB/TuQOZV67c9g3kHId3ZBwfxLpxrFQYwXXWKAwsdnzScFWpR5vDD0XWrfmeoobaN0AM/R
F3fUSpR3k2IUd3/VFAbhMsJqbVYT0Nr/3VfMlIT+d8uEEa0ynwtJk1xxp1O0cr3L5r4ikRD/e7f+
sx9yoBJVwQQz7WRzw40lmiplvFIWUjA77+NEl7hUQed/kOFOKC1IPA3attQ/K5YP+Iz8sq6n1DgP
ukYBc/Sszd1e2sbHkbO0K5pGCfQejiSJAuYpf1UVgvBEgSAcnZ3Z0V/nmNjTPEZW8OwDVnrlEvO1
1dnHoHBhpui97fLCeqo9E+3UpQk45ND5EJrspNq5Wn3Iyi6RqRt3UIQPjxM0KcaotSdI0MZHT+dS
hxIs2GWorq2u4OE1RGZ8N9lvA8QocbG15DpUtMT4wYijjUUpzbqwy4RYZzvuciXULgVAq01bECfT
DQNJvbnPk/TGLXKzvroIw8gEK5jZsmOhjr+1vqEcCQ1rF0hNj3IUyGelbezQzV9HsGKXZjaNbSOd
FXPYN5rlhIg8p+MxltTfr546YC2q0/XcFWsuLybx4fqOKF4pqGE/if6kcRq3ROJjd51qeTHCLF5g
ZCXXF7JMl78qTmwdskj1IUzgYKfN50k7lLo9pf7gtiSO9KulUxkn6m7FeVG4U/ONJ6T1V59lisWw
9C3ToPYTrSa+p2jdD58Job0CqJRemnw0dnmrF/smrZIXmPx+qBQ+/vyzwxAieFH5hGUEFdAog5PR
IPISZIByYGprs0w/NvW5KZyFVTgvTWG9GZublKc31Fi7fWto5zSmHmjw7C/Utyre0VegSwfEA8tX
VUgjYZpIPxPb1c7Cux6adVxp/Slvfk9yQz8GUDydQJLyryoldCpBhuYVJGL0okY/nAgJCes4u4g7
calqQFJXy23bDBvtaHY/kTQzwUXPfmI60SaI1AKFLo/R6EPX7sddCgyaizYpgbQfSgL2E78jbmeU
mf17kujpiWrggtBnmKanmoooN7Y8xRWDajtxNmHbhuytMkvSz0j1glrvRxCAs8793IQ1anxwAq9F
St55sxpyV10mpAHOAPBeOXXmX9o0mlZKHnqvbUs5ktLl46tXhsbKaers1bOQHcxz30FFoZZWkgFm
t9VANJE2cI4KWsxXnLYeRd61qQiqB9hqPjQXq8DV/duxSeKHrtVzJG9m9KfWUh6jVaHCXsGxzubM
dkL6jCr2kZzhqffLjegbKLmc1lfzPCTtcmVTzTPoALo2jqJWG7uSij30KfYmBrb7VY2jzzUQg4vc
lepDn5bJSvRnaaevU5kycmcu6gX+zNZM+eJNZXPkDahRKknjr6Db6lXtO949tYDTUyE1F9Hvq2m5
TTzdIDDGImHdbFudcqIGns3X8JsWRMOvfvKRK+CxdumKZtqjflLuZT31nzgOUkNvZuav8JvawH8i
PKE3Gy9mBC3M284avkmQT2g6rqGwSMBAJUSNqhnDJzqBGiSbcbSSM9V41kNWSpIr+Qa/Zu93fkao
VPSF73eL9XoXDfm5zSDHCn3zErB7PfBZ1O7FBRC7fm9EHqqNKAeubgyiOUbepShS+yB8Fw943omE
GdScdon/BLlf9qxUSbTxZMr+8xrgWCQVhWt0VvKzGSJ30sfhm4+62Gaq4o8e9Zwi+UcPwROVRKGb
hgFqor4E4CODanMHu03Kt0iSgwdPqIoHjrU2ZDjBrpLhgTicWIvCuA++QQqNkwNnaLt2ZoOwOonN
lyapzqNUVIBC5jPNh2Hz3OSAh1NdnZtZalftCPhqpVM8jRQmHnpbUrfDVEifiWBdPTRAP6t0hHjI
jIBEZeSHlZlvHam476SelRPMus0TPIrjPdzney3jZbtyPuZbY1T7tfAVF01OvkNhp5xEq2zDCUxl
t4fPvX7kcOl2U0Va0kPMTQjlNjVxuFwjOjLVzfjJUrO1gEBDj8pxGDmVtUA526qlrGzTlM8AFN0k
UDrpOfTGcQPrfm6ClIEWV1wCU5aPkjFfqDVPeYpwS22trgIpaH+kPBvJFMwW4T5j2v/uNvMRgayA
w4J7LcfhEs7Pa8i+DHI4icGxHuBC9tvkNdl2kfScqLtF3a9EK3C09qL/VvVTuGSRNpySMdBXEywc
a+EoDMtU4s6P6130PtWNW2w/SI6S1uEOyhU1WjepsW4aM3s0ioSDph5Hu0ptknWthpw05QTgfCuj
M6pXP/oidbZqJ09IEaBPLbSrRV/jdJM7SEN9EYa/7ZPnsSD8gKYuPmJIUtW9246DshaJx4Ug+pq2
/JDHDFAv2np9/0lkLa/mK3f0f95f05u6hiTdlXO6zVtz2+XtJztcQ365MtQhOfdj1wWbWALqaWX/
0YxnlHHWE6FLumYnWu+uzfwcEw+z934xo2iJfuHx7i/69Vkg6d1fLClcnW9mCQFTMbNWi0teeOam
7qpptfSJu5k/86zmDjS2wsew4SUEr/82rrF7QEHCs49LpLT62NrkZfzRZ5mxgXhtRzbqF3oJ5rEs
jfvr+yGasF4Bi+YNWP4ismxXN9FlZxbP8/eh16aw3PQR8f3u+VW5UtRe3tQNTzbBLlDU2i8K6rsH
n9JialiVleAgqP0yvdN1eEKFlxhk+R3sCzOV+X8Oaur4/JYqUUIFpW89A+5WxCMaUsgzr+LCHM6i
7SOPs+1GUomiT5p9PjqCut7wtLKuo4WZmLBCZpH4G7XXGsRD0W86mbeDlI3ao7hMTWetrb72N0tf
BbyOFKLsr9JM1jkWI9Xez8Jh4kK0Gr7Viph3NngwOM7CYYEZa4hRfxMOH7rbTtlCZ5u6om+Zg5gc
dU+1ZV3nEAYzU5yz6rPVnJdq39ejCijZTpPe3xrYc/wk9dodlslLh69Bobd8+Bx1D4MSlDCzaCuk
htVFU3Nw1pb+UGeo0CMOWV1mB9ElHMQlsj52Cdd5IMXKxnXgn+dapv/zXGPefHHCSDnaarCyTONN
YjJSchTvFa9907VpckiR1MnRD62cNE9dlzqPXRrMMSq0ZHoffVVPxvvaJnBFLj5T3rwt4DiPOUeZ
W+9lPTFCnucXfaM+OI8D84tWWyivYRq8DnFoXYae7V4Za8FBNAV0x5msEyi0+iwwPGnk+JdIOYmG
cApgpgfLqL+EM+5H9OPt7eKOqqnKAAzmtkjnrZWab44YIXxAIL8ttUw1L2URxEV2mxejNHlw8Spw
fvMcMsiru55lUmfObMletvXlgCIL6vQfg7S7r6ZkPIkucSlgddohiq1C5ogbkUe45CP8ZIPigViy
ymM56JGFkjCy23txlIjFT5y4FRc4HL11oyjKShxTRJ84loi7pW8ZcdMnJtDJ+q1kO283AQBQSobg
C/tAGgZY1DpUcoISw0wnBtz1jTAsH6uNYahQZHaIC24l8JPbak6QTnGRboEZxNtyzqYu1tFXfw4K
FTSk9EIXnJK1uSmTF01hLUg5Xq1LmbwopydLG1zH3hiuU83WeOKTjLYh0S1QRGgafZ4KmLo8BUZ/
u1OMz16rfkOQKXsQxrZRV5DkqS9lWjlPoxrsRHeQIsSn9eBwBzU0Pw+5XB8yuYjXwmr4tbTxnYg8
2ryAh/bxdYHrlIN1swDJxA8LhHZtb6EypeoVmEtzZwSxS5Owi2imBgV9o6K6SdwdIfC071pvDNe1
EYY/SoAckwr/KUJw+rZXcxNSizz+NEjVRThQQGlBduFrD8tI5AGDH6XCIdjx9C/JlBpbxF34WBmw
1idDCj/MXLPSzcUuy0X0ZQivQG+b7ZZ+J6z6bUmhJHEuxMFuhoqmJIop57HgdNGLep94fIpCPkxG
61fFqp31KcTFzFsCVeK2iijBaubLYhZ94+QH66knECQMt1Nc5ykqEsVEodeaWpl3y6Vvu/rYFZQu
vff7VCPdaQNEe+s/boEcdlP9wSdvwmEXN86Pzh/ye7iS1XMlbUUDamhkns1ZuVn0l+lO9IsecdfM
Y/q4Vs/sbZZuH0FJOO1Isv5p0g/zLf1/mtRHEKvL6tC2XBXk1HymEAcQw7PN3TDE30TXcrk5fwAU
/oLoF/W080jqy9RtGA1Ei+fm4mvNs5VB+O16AhLW63mmK/s1BU32KdLSkpBOVj3XCQA+WZoAo6Sl
BY9wab2MJsh0CGt+R8LO/qTw/CSGp3h3U1RVJ1WjEBL9Iu2Z97xfBVIj/5KaB6HzNY8xSvVtjKdI
3l3th0hzx/m4UfrRHdOcUzER7W8Nz+dVB4nLQ1V30HnIPqevIJ2+1RbcD/BFjm5Sw+Vo9WO+JqMS
PVB6PBxMe5R2qlXnF1txSk4+4LA0B7rlmTxsDPvHoavVLzeDlKaSYFvV80tTwXtgj6p10HtnTFGd
YAMJPqiytrGRaZ/jarhPRjv5GWsxSEp2b0/wa1ZgTPEIJPl/WPuy5bh1ZdkvYgQJzq89z61Ztl8Y
tpdNcB5BEPz6myjKatnLe++4EeeFQVQV0LLcIoGqrEz7pZXDhfJnf4t4X+M/RqCJLViW6AJeBSJ7
Bi9FcUdAB7E2Ud16cVXXogGMPxGgouKmdxjBsTXDHIraBtQTahgbewR7lQDf7ra2y2FZVQ7UtjUS
Ii2TeVGa369oUQW0JC1KGAo0dvrzosJSYp1CtATQYmxTTF/exWZTnqBtgBMIxMnmIYnUE2+sBRNy
J2BY0dsdsmtTm5rliZZ4X4dMEPRc+qlh4dcM+n4PoEc0XoHkIz5NHsuunRbSE5yX3wUHYqoPwy9q
MqNVjoPWHOH25rDgAOmEQNptvC5FA9V7PhV0AN21qnMLDsjIKcqf3owueLAhc2ng6EKzUbRpFgyc
D/qFHHurapyQXlNFcS1qcImSrrlo0hGAqn87Ws/AWUI7YmTU5hnZEOJbrB1xWjsnZoOH+DwiVVVU
ndk9vuV3pO0XmxEFatK7W0WDMr/22SuUQovvyPSZyyRU08UCvumEBnZQhL0FlEOybnMDeD4jDbaq
FxvX7P2jpyLXXyFdkm1KECkCZQSNeXInBvOPCf49oB+CXmWO1rt9ztDETv8ywKzXNtD/r2IE08fN
Dm6ctZNn/PUv8Z62sySsgGzswEVWgd4jz1r8leqcJI3NIG4XKBu7ELRD7iKsrXHheEUPydjGfu1Q
eWl7JCGRHLjwVtQLYtkEzwoorQzwHdLQ8Zz/PqmxHIDzSnVGkqoC/a2+GOCpBLwQ+hn99MumHSlk
yqAIIwF7Mr21ArtxbQXNKe2Uuuf6Uo7uuqsrsLvrEV0A+HeSDptObQkLYV4FasU0AqUj+DiA7IMk
cny8mdKxLY5yMD+TiS6eCKt9YLJ+ntklLd+XrfsDEj3iCO5PyBiJMRsgDlqJJYjQXdSYZI18uzaS
hyLpbg6nsRMXP8rcNIGXycYTjkzWupkGuSCspSXRfYN9OTw0phi6owtY0sBbkJ1uZtD3pmJRC/E2
oe0gsd1M5jVjPqSMjD708Uw2GH5zoo3WqomDVZrZ6qkbOPKobnjPTGC5+FiDPdSzjCM5J2maaKiE
0Dp5A9A/7SBaHS3JG+BVc/aU/xWdxerJBRf0I+QAqrZtxbJqjWsjwS1GkZWL7uxGleae1mEt/nQ6
V6o1eVkn5MFCvyvYMPETAceR3qWsPtCyFAEkJAj7jOaBRkkJIkocOZsTrYaclQCJfaNAo+VBb9SB
Hp5rDTiGTZw9R2hmRcEjAU0UlEh3El/kvQ0a3TO6svFobuP6qQE5xsKUUGar8EuLkPCJIRfUrcw4
HXciLgG40DlVHKetZZLwBqx4GBas4vYCaIbsjJcS+FpqB802huOv0j61lnlU/BbIfYgARE2xMcsG
KsC6BGfoElykS3M5ckDhMPYXMpHT60BgY4aO3FAEOTwBIieaT7bbIpYrgNEtxIXsZmdISNJAMwv9
+tapFU25q3l0H02GA+ovorSKCwYiKwscqVOUfi/wLge5ivbwLsQttGCyjQft4AUZwd2McLqdQ0Fd
Wa6FQFkK8tSrMHzlVa+utxSAMhy0BUSJsaPEATmSzhkhhN21Kzxg7Tty5KxDzbuyXkGQkR/8qirx
4AvZ1ilEeKl76BoUbgJBhWialmbrp6+9DKqFPxXR1yZoLlIiIb8Ypy81Dnz4rVY9OkiG5kfmFC+u
zMovwsB/LfqX1TPOA8WKl3l3L4YKCQHHtc4BH6edin1xaMxQQpWX/euTq9H5+Mmu/mSD15daVciz
VPkXFO0/fvIgspe0LsxlWjrDdUrKDUjMwMY9OcbWqZTx1Zb4nociYyDDboM1KP7DE3r+hwPq6NbW
lql5l4HQbOl3Tf3J7cSrBm1j/k9QG6HSOWVfDcswX+PBz1YMf/R3cR4ZW/Rvp4ckS7vz2KfT2g2n
6snnEQijuWN9g5DG249h4ccwojj+JmwkAf/4MdQU/uvHSJyg+u3HaLGxOdvYJy/FiL/nRkK+AkWI
4glUsNW93eOxokdOaOICLF/pq/JCJuy2ulXY2WJLQ5rOJ2CVaNjb4zwdfd1+t9RT0RiAHnOQIvuT
k6wGm7uPUWUV9zhqAZjQu4/QE3Afh1gnYSCCdCRbG8ca9au5rkBy/AiEUXHvRW/TIQmGemLiIpvg
CPMkeuft0um7DPB3zxiALtUjLxkm5FZyG4lT7QE5D1R7LHNvgqVyRboOjoXsAkog0wlssNDUM7+T
GeqikIrRUaRTQ1HlpNSpbsx77FuiZVLX4MNU0mlPg2ZQoQvrhwH7Y5BBJ6B/3N8ckEZAtPkercZ2
XfXRDnKdYmkjf7an4l2egftqcFECIrpm8oLzOtxT4a9gE+R4A9DLelG0noEDk+R8EUUy2FaJ1dor
0nu3tBGaCsGWhN1JLJ7uyMvA4rbotbfpgZ0RsofqOkjCrhO3nxix1OqR8swnorAlnx7dfDrSfI/8
fR4EhufI2m5tNJIBFhZJV62zHhxKtAWcd4NkHJMaOiF6s0ilcrrM0U5vo8sXpfnbJVSGWqsau1/J
vV3qGDZACon6AmDXqs7D7FUlbY1WP9iJmzZLQjBZNPlsD5RmGAsi9UXbb/EWc35g+ybxDEPuZdSM
7XTpM4ZuESkSpNtgu3ljHVf4/QSwA50Wy7zgl9jCi6vvJTotlD9+CsMoXo12wQ5U3fGru2lS3esf
UdJPdW3xkOMEf2/gP03YHgoXQeI7q6DkKHBqYVZpd+N9o/BfSmWNgeHMRuW10Tb8+9wx7Uew7KwN
vG+gmeKKk5HjvEZKNSy3sJ1jHE1EWscGsi8loOm8O5K3z92DAm3FQxxzh9Yg8wBp0RMvsAYtaSMP
BjxSViwKXmVQsBL8sVZNA/odAJUaO+GPFYj7QdYSLKcR7LPLxh6gaRhF/qZxvDdvhmM1TSXT3+br
CHL6aLBbu9CkQe9A6/e1/qd0M4G5XznNCf+UbuYsN13ensg76co4eVEdRzAHv/nNS39NNOQ++zj3
b8H0t4anWnaSxzLxx2XphcaTEat/3amRvdnk+90fcUYKLfexa8dtV2b2kY8BSHf0lxY4iAdVj+rR
HXr7WAuVQ9UQX84WdN82Ti8f7PRljn7FyxRcoNNQSc9c156PBBFITI5Tx9lRsd5bQRLeXpDt5vjb
ELkE1ixo3s1tl5O36jkUsv9wWHr9HG/cVR/YkPgyLH6lS1HlT+hf9YF4/GWiO/C6hUtwyufrivQy
yVinHWhTvAAUaL9HJxxg99z7djPbKk5un1D41dsn+C6wW5o1LlyymOdrmnEL9oziMZbF3jDAsonu
pXTRFGO66aHyCS25gO37yWwupq70GrwIj6YAxEBXevGm7R465Jwgs9BAt1VHkKPonL2FHrJ5EtqL
xaqDuJmypugCOdJ+YeRh/bmvUY50WcGPRTTUr9Ajm+2tgkoRBImcdZO1zecae1XLqqoHu4zAVlQo
II21fdDT0QEV36Y3kFx9jD3xApGLagXtvexRmki30B3ZpLYpbaO7/5s4o0J6oTTBNT2O3FqG9gS6
ff1Ec7fToPpPDuPqqExglsma5YW1HCWeKDW3oV+xFhNIsEOI8BggyNu0XWptSehi8u2La1XmQ1aM
2V3SsX/ITFFBEpjb0nHUJx1lhv7WLoCHqQznEXvN8mi5eAigHu8+kq3ifDWiyfHedm33MYVQ88oH
6npLETTBUUh3agHYR7LpCYMH9tY5DxCwOAGIL1uDtZu/Ai7d7qOhZWuuU18+7G7vfrRXOBZ90fF/
s8sph/psEy34yMUlK2WwydhQrauSF8+gMbR30KUMlzzqi2fJWzQt+7G/MEIM0ylCUqIGPSYFWzb4
fIZCXsiZ1en0kIGELMbWSUJna1XEFXtiQib30u/lbsi8wEQazusPNV6W+UJacbR37K3ldt3wDzmM
CnRXx4KN/WEOh2wf9GYgQgX0VAMWlqkeL05Sidd+5Y2OfDWNrofg1JgvaBjXQjNMGpCB1V6oktYQ
V0ArCw2LEQpmsSsfUZkO7wPhncmM3y4YimKA3OusxZIBVNAKCMHsyOtb6kvkqH6T5Tjf3V63yI7k
apEgQwItgA+vYXrb3l6+0bjWTb0fAsjHSYEFzgkyL/O7miYy5KATkCGdHLC74wxpyc2gq2yFGPuH
ZIo2veDxlUzCDKB3zNt/yEem26Sb7fdJ/Tg1R0vIfyj+/3dSIoAWA9sDfjTRBciT+uM1TGNAPepO
2s031cZHI8Vu87GM+uqpzKKflt51NX6bLAJsJs+gE7Tnoff7kLy3YGSsuvNtKDN0nFl53KxCYx85
urN4tIPpDqOY+oyHv45svywXMveaB0BC2NItOLsPmKU2kJVuTyCCGw6yg1hO6AfdFflle2UAMPE8
NRDSUFXTfgsavu8s4G0XFeDc4CeAUGhhf4PyDv/kMZ8tM5Tb5iUHQ9M++uXbknICYElI921JtJSf
Ynx3k76Tn4yKDaBmxJ1CD94COgfyU9nhM+lOattf4yp7Ak1sCMLS5dgXfEPaYBHSKmfPB8VFA+Lk
NQ1b0UIoHIqcpBRGmmF1wfzzu52kxTwkMPAyzlLsBc9BCdngBW6cCO+fBaQ65puPrv8SYwLwcxim
xN7EwhYrPvnRPglD9cmHnLWQVf3SWVV6zsEQvRih6/GJwpIkM/bgCIbOpuMvajaEuzRj0ZajWXGF
xmRnncga/9d1PomVXeXQ/aCx6h0BWhHHWY8QFYIuqDetbdPfAsv0T+SqeE+89QBd9Ve6e7ffTGSf
XGuOJ4p7MrkaMDLCjrdqvCc7mcj5P+1/rI/v+Ief5/f16ecMCdHxvrZk7iZEV9vGMjwHX8hflwFE
toqJqygz8L43MkDpoky/tbYfZWtg25H/aQVIRvSEOcaeUgi9pD5UYVI8pf+91M3yvtw8PQWlrzcW
UAjXaghO5epvUVcvQyvIN2Qj7QQB5tOLzM2FPTDwYuNVajuxtUdp1JxxYzLInYXbBeLsg2X+OWns
txdwWr+FzTAyHRb2lTiDNcR7zn6FTf34r9V+D6PpVRTjv9jDt9+ecDCGAtO1r11o0tuNf590iXMP
tKdE/zC+6JV5ynswW1Bk59j9zvPsAFyJDIcSHd9OCagOeQuuW4pRhust2g5oOoYayxyjPwHsy+6H
TzBXc3guo+kE2og7iqZlxxDPLXsuDpndeBh9oFacyCh2OXQwX8waJYnIj+IzDUH1t22LPnk0oEj3
WCh7pXSPa5bbDF1PXbWg4TRZ9g5kzObszUcOIMxYljvy0pIcghtnGuolVQ5OPlqyBL1OLuL+7MYR
aFGMEMkKvmSUN9GXri0AE4cc3IlyKSKuJ2jiJfGGhlbG5ZGZ0CwaGl4+xagbPTr5nEqhgLYB5fNt
etc15jL0xdrqbagUxml4PzZoVWNaLbSWA2gn/B5AYzGA/eHfETLoj+2IV/0fEUBOIS2uSx5/WcPH
+X01Jjb04bFnKdgaSBykVDzbwXXStPtDamyISH+2zX6Q6oNkv2nBAuuWhrV1GwdVCQZWU9TBmpNP
Q5RM5iEhbAhTw6U7m26YmvdJhNahqHcTjSj0fSJDO8KJx2ilTll1FXl2hPyg/whosP/oM/aCNq72
DJJYH5LlTbBGfntck7P3jfCskLLqtZNMZZlfKj9nYKXF7Cxx0zVa6tsNTQ/MzsJJtP02z9aTIKWx
Bbw/uSOTGQzYVIH4eUs/wTgE4sihB7wgL63BUIMrTTbck0nWBjqIpJ/t6EeAunZzcJlnAgDy6ycC
6Q9Uv4wHsvRmAdWn6VuUJsOeEnAdCHK3UyPqOYEnE7u/4EV7T076kqEaC9H3lN/TF4xnPdo+fp/e
FXW94h4DfXOZBfsE7wFgd4N9HzbFk8vS8qnAPskes/EaNza+4y5zli7j3Y6cQEhPOxtECUua8D4d
z6sCJK7KXwdelV5s+5FAEwwvoRUgvRPYd8B3nzUoKrdyTL6BBverJ6DvA6KRcF9wqDH6eW59wUTy
00RVG8HKTQGaKVeGmbK9qyH4ltGoHcriloZedPeoC7uLqG7zTQDWAgkZpE8iS2ywneaoYORaSUpL
uWg7kLXsg/33eNQMzyxsudijdXkEhDUDUkFn/v7IAdZ+Ui/tBAWNm+NDsrClTKAvwapZJniGD0MF
Lg0Z3UPFK7r3LFRZsD0OtwNkbO/BEYCcv4fWLxmEJ4pgUWrdjeLrpFw3XeYh9zR9+I/Il166dDU7
cKuXpFhag5Z0mxaaffoTmoEheSug3h0NaHrTJzs8lzzI+MX9noYtM1ccrLDPCU4e2Lb8O4xeFYML
Be2w6P8a1ujVCMj8HqbPMfNqZKcPNYTT3T6UVhMDGJWHTAI4AWGybT9l2RG6YPmxsAxnq4BCuHJZ
AcZeWcGjiJC6bphbfWYJ/5xwWf9oUujdZf7IF/YICHTLqx8ibD4rg5efi6ZMIY2T+Y+K4Y+5Nnh+
hUDF26c01vjxUzwnSdeog7WgP/7S2OYbawyUpuURmC3iiPlghjbkTCvzNxtN0hQcQWxBYiMM1jly
b48QiakOLko2EOZxnUeyxd2nXjrDg7TwOghdyA63E7iwbvGQvgKksTOxS22t9n6+vA79BNHSyrlz
1egdbL1Z9YDd2FiZSlHGnroriu0j0K6/G2fxeDLaOjJdO4exC4J/qsw8mWA5ud34njVbwl83v8VU
aahekr75Qntk2i3TRlkNEJvvInNPdhkGV24HwD7k02cRQ3bglt6lNLC2Owxi544Xb6jzQMmXOoZS
BaQirFWCOiMk59LpYkeduaQAN3zJ+sZZ8hLN6m0X58tuMuPNlLjOxQDidr5YIeOnsHPWQxEhvUUO
CpGQW1qW+CPbkG1A/9/KdJMYwnSiuw4SdCG9m42bquzw+2sqAwnITh2waVSfwJ7rQ6LSNQ5CDxnb
NOHov9Ygrzm6AdT7uNaOtorJX4oOFP6Tb5Rgwqp/1Mo2vuibIKvfbizw42YdBEFcC9XF0sqtlybo
+xUXnXOVFrQFsjYpDigYgNEhmsJ1zaCKkFpRucxrkO/EWp6u1HciANobQB6MTQtFv3Q0rfV/jqFA
uqQp2E64jr4tRne8+FqWfYjjln2iI+dQ8emOGdOJZMiylKk77aMTJvlahm+LPpy++/7bPPChgOV+
dL60kGVYgPiIP3I7CjYqAMZGgsbwzNIwWYums14qQ3wtqhFq5gl48LCr+w66Z3sx6kkG+zUJ4Nvx
jIaeFMyahvkyjeM8CbKq86S2QkILcBMjGrJj0rjGMp9kukTOKTvG0QiSdvL0Uarebsk1ZSYSKG4x
HewRBbRSt1VWBhrBEwvC69ACS05hBAYNo+jaB8NJ62VVd/yLKuTVd9HrtRjk16EL+h9omfrJAzd4
8XMbPMzB6Fwz38yg+9TxA36z9TlTNlt3TuA/srR7TaJ4O+n6EV1kpUJgazj6xmmc2ygXZ+54sKgC
9SHm3c0Drg406k0ozvcqnLYECapG6JQPLTJ6M0JIw4dAyfJ3W+eBgYJEqSmY4sb3uYQ6ovUo7j+u
57bYowdZfwL/BtpTTN9Y3TIsg2M+gSUdmBudpCkdgAIr1wNVmUZH6wtNiqDttL7ZpjS8WMaXBsfu
QxKENU7JpjHidxiv5uEoC++qZJGiczcJkS4AcVKiL+QAk120sN2Sbz9EY7e8alU+nG/Brq+JvbP6
8UMYhNyT9egWLbjAX0EQE567qnbtRY98wD60o9easeiiOpxbVoDfbzwbDGRzCHqupkWaRAaeLqpY
AU8EUYPb82lkeQ0y6zU9mHqyO0o4lzLvi5XUweSJclTgFmYHgGDazcF/PPxo9YLZFsgW0Zau2Q49
TY8YsxJ9mXRrEvHhzUVGaaUOUH3AZugppIH3IY4PVsVXFOgmFtqD7Nq398yRs21ewVb1roVMm8MX
RV1AbsKynLskm5qdm/T5vrRddZ0gBAmNuLT5PELu0Tdi40cgm51XMf9L7xfjkiYVXtrsZG6BeSQU
6mpjyXlSYXpneiI4Zb9DjsibJ0XAtd2FqVozKPQtCt2p4OlOBbrUY7NE0io82460gKvRR3twbXDQ
X6H1AISMb3E4NYG5pKsb4M2R8lm8TzarRG6hjwZ5Y5RzrsAMj9cik82ZeVCo71jhQXwHFChm0qpD
FZr3NPK0ie7AW5LvhKfbE/RUWoQcpRFnG7MG/M6P2vJtlTDP+xUTyKQmVhAl69LBQXPMGAgJbx+F
2hJ+GiBodrTaqNJdlKbdpQOpwjoIZLKmv6hK/1mZSfkIJTd2olEbhf25bAR4/+CjS9iYcu0BcbFO
q/DNhs7V+6gygvlvEV215bme7CvF058iyOO7dcxls74tJKPuzoZs8ZnWQXIY9BvKT5FkAqVKrfmv
rCz52cnUv3MHiHd3EVjryd55rr+0Wosd27gcn1nKt70KrM+5tKBkXbZqS2EZSui5hYN9Ow3s8J+W
nZhRLzwJGi5atohkebAJFtgawt6hazBaF+7Ub4iFjIYpcusfhlwPibLMbJtoffNGEkkJs/wZ47Xw
PEBT6NBl+FfS0OHIlldegEYE7U1dzRHJa+AS9dBMgT3sNE0/DVEySM5Z3WfzMFbSPMe18WNeCRWP
SxqXX2kUd657GXrzxZ+m6bkvu/5qQEeMfNyy+V2bhxfyjUAu3rXKBmcAPhGMGs09Nli7CAQrz4kx
GcAUqQ35ioFZDx4IA2mecEX7qPpkSb56ipMnr/hZ45u3lSmw7iIqh0dZlBloufLh6GlyJ8CG7V3K
nBpaOuCLmkPQTdPYrntPo7TMGTCAibWh4WABw11m4YVGNKnEBn2BBMFwpCEt6Qfi3s/SJ6VpT/Kh
zR4MnbUta+5sscEYIHfD6/2I3v0LhaAowy/QoNjfJvRFZ27RCAAEhV6ELqJIunmRuGiGvQ3o8gIM
EyFK2bW3SJsQaObacYwFM1wOka0uXDliiu7qvIru0C2Z7xLIGy1MimkY2uzKWlzISxcKVocyjL27
OShr8XBp8R2Y181CMCWZbhbvbpNun1Xqj7FSUNiGWemu0HAFDEkYm+zo4pfzvhcoZAK0No0/vP3H
ROVr4SMJXvfmNhX5sPPQLfQYc/cfnk7F99IMUTnwq+cCdGl/C8ha/zlUVT0H4MU77GqFQ5deIcdh
6cEHj8wi8aBpX1pxffZzw35l3WaKiuS1bsbmMiYxcNraLErJtxmA4xsUo+zX26S3IXbrKTJZ01Qd
5zfjyEL8jSS8Qnsf5JE+XEQEwBsfFFR+4Wj1u5XuIPPuX3DgSewxXJElZAz7nKyqtlFeQg3PdULI
uubd2u1Y+twV2Aomfdz/UyFXZTDH+dmhjFX7Kv3s9khq5MBn46QtcDzE9vtg1S2a7fT0CGI38/Qp
MNtnlDyGdZpjt99qLISn8RFd6+B16YsLjXwTbApTn3VLS1nAd2ivCOSbN47RLt+4FRBTeur7/DAY
y40ZgsE0AYU1cgFohB90j0pug1YFfyCPqNsH4IrCWWDwmflFyCfyR+B2WzE7nI40MdcTe2pumcan
Jk/UwddtFU0flBdX39Ew9iL8nUbDyZqgtQ0WDvAzNpU8URhFTEZcbXsBstg9wEdiGbhFg4qnMube
gChPq0VimfLOGoL6AuyLATQrSqeerCt8P2stTvprhh1n4T0IAcFhnjvf/S7ojvRyEm0SXiCDtu05
3vTLlsXDBkx67eq21dMTPJn3RzJJ0PRtzMAGSBrp0S71xi9RXu9BvGP8sFzrBOHS6XMHZoGlj37/
K3izjJ0rzGGH9lKgNvUk30XfYmo2+2nk1XWKnHKRqZKfc92VmiWAR0tIAs2jd7vbuWW3KmRxKG1w
Kd5IZgALha6PIXywq5rlgRw5vl7rKndQ42cRlFyFqc4NGNJexc9aWuI1ZmMMjlywooVNaL924P/a
pJYcNxQE1ta3OcxrnFfruxPnO9mUyb1obP7IChvA+NwEfVWbJo95V7UnPHE+k3PivD6Dovpcjl5+
slWWr6CMC4FFPQwF3oALuqVLZKR4hGmPGjN4fAh3aqEeb03Gwf0GSFx+7yi/ueTAjy76ITQ/8XY0
VlXDyj0NM1QsoI4pnzNLH8GAs11wMMN8itJmBLbCDPY+D9Ijuk69JbZDC5F13ctUxPxsGioEgS5g
ABCS7VdGFcSHSg91WKfDzLjhZ+QroYkWtyiGAYW1ApUNP9DwPczSqwEsBm40AhVM7Td0doBhq66+
hh5y6jpjnpqtBNJKBJcxLKsTOuK81XsEShJoAUilXHo6IupBKU8R0CSqvsbN2xoUYUBxDlxE4EjG
A8l86FFMW08NekDGqrEe0EpvPeRduGmRpbxSRJGkNhAH4bhAdgo8u37qTQs8bdSegh0bjdmdaoG5
wlSa0eo1kY5s104lp2JZe8ZmHNzPDJpa+wx0TIteM8O4U1QfaQiRGvvZFd3bMB5VsknQqrwam87b
1SUEw+is7uFfvesqmazoIE9eGtJp/Rbs9DI6IqmTLqiq1Ts9qILTctgkbWAApFyIQ+fYwdEEamuu
jmURKLlGVFhpAtmpdNaqMdkqYIDmlW4T/lwTmSKoEq4yjm0PywF048WQ3YUZ3mjj5N83UQkTMATH
kQVfbqYh9SCJ4BRyGfe5SJc+L7pVavTZZh7X8aQ5yxN7P4+tCC/fpiovtERVeNmdGgXOh3oy8Hbz
+jlabEFSNx7y5FjEMjtht/N2mYIUYJ8/x7yqh2PRHslOM/ootEGjahLVjH3xNdh8GiIIBvvopbQj
gy3I5moH/vurZQlQ1PpGA0J3SKOjjAqkHU+Kx8lV7tPYASajkqvoDPeJLLYx7UEfIe46bRpss1mk
tfCPFFGiIrFqOyihtUbrYUeFVsmuAYcUTeWQkj2gGStc0BAtsdblf3ySbzfiLgHEpUUVPhS5i07p
qSmOvb4ko42xULwAZmgqjnRH7soRI8iJ7RG8je9zYgonP0XWUw0+nz9vyW+0Q7OGlFaydfI4W9kK
rEn7QneH1fierFhryrMAAP/s5nm2yk1mH0ev+tFFmThZUrxd4tQRJ7J5Afj1XCc/knPSEQJsDcij
vYeQZ0QHHSidwatWGPe3MtU0+PxoquZz995Z7qDMQCYqU9HF6EFRqaNoRKE0ceL9PHGuaP1a67b8
72uR/f0Tb2uxX59IK7OytI/oxcbjEw+jJkPnLSF4g/chjjvsOe3xWLl5sZ34OCQvCuI8Z+3ZcQ15
HlkX7fFqO/QsBWKHbPNtAIDKPrWsA9noUno1+pn1BW0GICl95T1OEODt6nz1bAB+H6TGa9031bfS
Dl4DfBG+gQp6vgGedL75zWVGo/8CqYyDdpd65v9Y4v88BhJg6PICf/faFa57akbPWRDRQ8Fzvmmh
UzuzQ9g+lF3q2nQvPf7JLyx4SiZmv/5tUhSwdmaH+PekMa3t19h2kpMs0XwpCmO8o0uf+Dm0Mpc3
y4RE3J2X6A15xrXoq6nZLMva2loJzqietNSHqblYGlFTRfOSgwWuDnPUSQn9CTqnd9dE3NpmEYhg
yeagQrloe78ENWhZrwf01O8jv8tflDFty4YB1Krtpp2FN7uMqze7D8a2fQN83Ytb4Qz5br/F/26v
GvSvUfVqLnzp6hUoL6HJrOZiWQPa2pMI26db/SwfWLMd3GBc3upnEiVMZGGTYHMrigkn/pzHzngk
02znyypCRxnV3CYjyk7crp9uHy3wwNk2DVfL2zJtNHxcmhzKyuelaSETVM53wmPLyUKHYOdNSAzm
gKRc8trzlkbbFegDGKPL7METSu3R1/JcaBvFtSyCgiIQJFtaYZ5LC7yvIsHug4Ymvej7BdvTeaWb
6bZmk2RbvG/8IzmBA3tI3VycBrTxr8bCx45bb2TmnQdefLVyUJrVpgA807sqV6Dq0kParrhljFqb
jLIj2bwABAcAhV/JOYfpdT2Uwjc3W8l+3pY1VPBxWZoUGkhmpbLLcI7CNoiWHcBoTU669O/LRh2O
CqrGrmrsDXdf99jZ0X4miIGDoCHtZ2joBYNEIxJKE7chedHLhr+X7BTEOPUM6CDeRuP0NexxJIp9
cziBUBx7PBr72kh3dEmiEhKxWbulqRFY1vHa0FNofFshqkDwbw/twx/2eeUPH6LyMFn4QSk3SHEM
+9GPH5kzmF98CLGGkZt8L0Q6LNsxDS4Q/O1PoPFAO6Gqwq9Wc6YAF6rEy8oHp3wz1vW5hI7Iihze
1obG1DcoOzcrr5HJOeRxceETsAcobSXfPfY01Nb01UZT+go6tqXeNkdblIiRe+gg3Il3rvpSmE63
SDI7vitLz7mQA0cA9FZoh4EWu9lRG+Bfjhj6KMbm4Fsc1IquhkCNnXwgm+xdoOzUoB4aZAY3dmzI
a5RzdrVa877Tm9oUpSQayd7gGwOM+VAEhshj7PvsgKzKnppabo0uNIS6s3sA+fnspHiy00WhtHRw
E2/3p10vC3Zo41BZ/e5DvLbTB2STwY9oyJmdf0xH9y7qx6acf7xbvw2FARJZHqc6396WZcDUn9NA
LhujG8+eh4LOCEz+dYjwukajWfLQZSFgvxUUG8Y2LJeWY9WvfteijU+2+ZcgAApAyvJ7mIE8qfTE
T+GUqywrfOiHPqAYlOKUknfLOrSjnyidAcadZ9/G5B/06DXPjhBqzfFoPDVmWR0tVFc3U+BgUwny
gUVcBP13m8VLY8qLn+DgfhGucl5DY0RyH5n3y/+j7MuW49aVbH/lxHm+jAuSAEF23O6HmmepNFiS
XxiWZXOeCU5ffxeytF3ycPaOdjgYRCKBGlQkgcxcazkGY9uCA7ovsSc7x7nbzfuWmZ9H3m17x0y/
Mznt1OhVn1G0CYEusB9K1czCvpvumZXHa59Xya6STXLD3TBYmF7Xf0Yl/Xosk/QbG8Nnlcbjp64f
Ruw+zfzgmYofcGUXS9nJ4kkqhAO1q91O20i64b6qIzEvg1iBAls0+8g1p/u2Me/B0yE+Q6MZak4+
bw/QDyvvQNP2SnZ8GERluqo/5qCtO9dNiELqyF0YHsB1IMAMTkaWR8fKDLHZt+3utRZLJ47yryiu
gUyWdrAaZ1wDQxkuYyvJbwF+yW8LHwAvBBxKxOtFdmtCe82dlRne8ZTekAkYLgOZ6d6zw9lgFJvA
aONVr4s+8Kc2zpabRjOEjfudrZ97lw4faIHJL26pFTp+ccys8HgdlBZ46o9hBBLPHxPlSBgvcDHF
K4NKRLCgfp+YfGRoNrPMrb8S2duk+TjLRI37NpvlQlO+XYjfLkfyocOHdjkE075Brasy3R0kbGbC
AYtHkdqnS83CBGkMBAfiFdU4BLnVHAHQ+ESdZHJC82jZ3bt/gwp3pMkCsTdqV8yJjoIX9XMRcfPO
QtDs8Ad7V+Uf7bHVPou0efevUAA0J/YK/G6ePT+27oYAaKpLJCv3u+ad3xVJkIN0wA1KNQkEVcvA
v9DWLbgnfH6LL6Z47CDJtGkB4V61o20+T7jxBkqGr3iEgT6lSYzDqMR0A5VqF0QZACTrkcjpFo+D
HtkUCAwFTnkZSQ7CBwiMRtqoqLhRMUTH5V8j6TWZRIkijRShy54bFB+RA1Z6wF4Eyyyo+R0qxOMV
/hjeoU8i8A1DvHpjN3aJvEBoQy1cMehR26BXta3kK6SLVmMppwCYxHAJji7za8yBLETFbPxJTKxf
eFZv3RR9YKy7qWt3TtWOB+TZIT4ui+quwm0e8Lwuf8Ey4sFPUNw7C+8mVYMxrJSlVhXhL43B8vmf
3tuk7N/eW1CyD+8tMgyI7GrsF0G3wqHJ5o0dtrsLOEs3UTXf7gj21VjGHXAkzbbsk6SfIbIKCjkK
17m1rJZ2BMaAi9FB2nbpDqExQxo7x661lasBYmbzcPDxrZOxKSI8owNxmLSK16APuWJy1QQQO5fl
sLYHme8MlIQce0cNRzqjg4oLMJT5jrO4dlSV/xo1zJ9ltRxWdhzYW1eW4Z07akib3rSi8uQAiGf5
RB4jty3kN+1HoH/6OfTYg92AW4l9Tet/iPFfTslpghOlAGQciVU/hNj2g41uRHBXSBcYFD9dVrqs
uLGbdma2qAzsUBb04AiUSPNkeiY3n4HmVJQlInAd9hpR1LanVrt1AbB8evif3AZc+escpYiQsZLq
sc6yNaDcyOvhyltZIpzWmW72aTmPoRvylOQV2yWWA9lxY2IvTAzfxthzb5FoHm7Apg3Euva3Tc+Z
N0oic6WnzVS+Jv8xlu/TFogbb6YMyHZQa4Nhd+WiZmyO7GK0pa0tNUsWx9vLxlf3ArERfWgilhlt
44ohE10BXepS4WoQiW5mmp1YernHDoKqXfGQ6JwV4Bm3768IdZp90CJOk05WewDIBPQSGYiqDxDo
9K1VUAJUXsihX1E/HQwZfYmd0loPuaWAYcEhyoPuWDRVASh/KsAg4zrDjIxR0bz72I5S87JpkP3V
3tShZDCA/xJKC0mJ5C201tVR9T6KCaEvNW8LSDT2Car5kbrHKVZe7QqMb+3MRWhymJGx1j105qJS
ZltU8uZqL00L1B+XXmUvzBKFhgNWBgKP8X1DFxouofDYJhzXHJ2G7n1ppzEUzhA3pwNyVGmPkO5f
7Rb8Qjl4/cnyYSS1pyQyoVk+p7muYyAkhFC8PliZtJd8SJ30BHqwdsXABX4qTd8+MvVo6nIvOpCZ
zqawt+dOPObLCCsViT2I7x6mIJuTS0K20ctr6PeEfHmdoY7YI3YnIWj6XJXPDKiS7Tx9oLMgEW0O
JgUHRuznvCVZ26nmKN/VXkJyKJ0344Z8yMRF8ddomvLaJh9qFkUm+Pza45iyWJgOBCXrHgmjPo/e
DzGikTXw8ming1uBcCj4drGl1EPuopbFqsuM7xSB/BCkTKIIKj8hyNNbVLMfsHf8GM38JbhJg10R
PBqR8QlV0PbRMsAP2NvhCKX4MT5WY5qDe0kZZ4DQrHnVhhZiPGkwA2Nk/jYEyRJFijlqPyII1wg/
/Kbi6rUInPa5HpG3N5yQ3WHB44J7smH4OxbJFg+tDiw4NdD8Mlk6eLjiehA5vou4Hw+XU8NWxs6s
sabKkwpIIt1DB6dHZdYIWrwBu8E2sgDaAx3GCwovzxDrrO/dqfQOAAvWc7IbCuSLRR1WN4lvT7ee
GLB+0QNCcAUgY1SIPQe++MEtIKfbs/wxKKZ6NoCR70CHsTeyA9OHq42aqlfNXKTWqphQEN7nzbFx
guLRQxXsXeP6c2bVIepaFrWTp49iaItHRF5R3liqO3IMivSEKin3hlp1XL8NeTVeJoFeHWhV0xDX
oZ6z0Bta3Ij6LTXTSUwL1ALxNTVbt0R6EAHuFTXHyG+wG6vdha1fFFyh0RbZDXtOvcjEG7uqAL0F
9bpOFx3bFitU6mWDVd8gZHCmTixdo1kpRrbJDMOewLac1ABk1LsWiwOEkrLEP+K35R/pzOjLZ/Bl
9xvLLMQ0syq/QwB+BBO8mWFjmEGZWZ/RIYAqwM6PcLg2/+R3HUYjyIWGXZv/+6muL/nLVL+8g+tr
/OJHHbLp1bYz7/0QIssGVEKKGZ1eDyD+EIvCLocZhBLS/bVDRqCkr4rsryHUvna7esZrk85+fYG0
RUbSlGA5/PtpwurHG6NXoXdyMV5flYxOXfFi5nDzPKkIezf9Jq5DqHlxoVMaUpbxE5Q3q61hR8Vt
C2lIgVTQIdeMnXQoR4EqEMMv56Nlv9t6OouTlQFRo+OorwDURqtmVasEWIkfY2lEEaNabpDW8Wqf
GLDbU4o7Eb3qtWMEvU7v9Mkpd0OszFXYOcukjLz55RV/TIwoFYDb4PDu6bVTlWOXXJnx4jIVDQ7V
Syr78OYyVarMchlGRnVx8QzvZIOEaA2GCbVzFFO7y5lMu/ezP9jIZXC5THFhYxwd8h9nV5ujp7nO
Sh1XWwWW0HnMccWD3s27KzsJbqoQTOrU9EXi3SkLEtp9Yt2E2qOCvNombEU3p86Ku95dgXhLVvXs
eBnUKygFAsSDyBdKRHPV5DeubZ9Ak1K9lZM4GQ4r37iSp1DiJIfF9ePmIKMU3Ewe87eyHh6pIJ3K
0ANdi45IwMV+NZEH2bNqugHKfMZGbAhSEd+CQI+f4yiWJ9yQltSigzGBzTm127duDBJk+lpU5JVe
1cxdxweLgcyCfZ1yvZ+vnJf2x1kSm+82OutS7ryE4ZjOWJHJl0tvsGamd58olZyFEMkZvNfOoWmn
PZkgDpGcWxTi3/i4l0E1bwjm5NZ15xBkTLfkRYe2bjaJXfRHag1RnJzrvHgqZA4mDT0zmYYGnBWO
YQXbq60r7HruxixZkwt1pCoD6KIAiIdsNGdYQU40aHmyuL5qIJW9TgYwUF/nC+zU2kpzQL2W6eIN
x8Xk7rnTnmkYfSTURVRQKi0/zG5WoOGNL2/h+hES7Ch7sH+drqbcr28HT4aH6ztT0o9mJmgSgUnF
F0a+jVP7M8Nw5IdPVVk+ykgt0FWRCx28CRwgjdmYl09Fk8rOg+helqn59WVZm7sbo0Ld+vWTdnVn
7JjbP1+/OARIwfuv0u313Q258G6K4IXmuvwNvaHUUdfx5tKcSr4Dw0avwTT9VloQSTCKbPgSN+2D
lWbJQwzJxp1kDBW62g49O9so2tOEdTiKP91m1YLKaOtmJX9UILojJ+ZY5rx1WH2MbGEsDFFkMwUB
vvtuMD/17Zgfe91ySm9aoVYEzMmVZ97XzlDfuiC9at3EvCdTZ4LaK8iCaE+2oQvKTRYVbH4ZIKzg
fjBXvlImmDhRood1dRdvaXJw4iY7REXMGTVpgIcfi+GYw5lM3YRQYjp09ZomB9okO8R2/o066e0a
kblHCje4ubx6a/eoNoucJU3myqQ/MV6eyJ8OXhx/KRJpHqg1YHm49qXVgU4EH2gyhuCMSpUFdZKp
gETmjNf+sKNmMpX2RkYI1pELvYUeyDg23ZPBkNB48aqJbegNgNaD7QI1YCuJPVUfPbHI7s4Tl+q2
nPo3v/e8Z0i7j0soAo6bYEAzVMYCpFuo0Yw971DWGRT4gKB+Bk8hByVu1u7LLkLpmnW+mDso8Kmq
Al8IYjTz9x03KNQ2lzq9a21+gtTHvsvL2YdCPTtuICZu2ncG3nYZ+E+Uvw5Y/qoaVTyUSLJtVAOJ
H0RpvQftQKltrAFfefPZQJDzNRYogEx6/j2x05s2Ha0XFbcj9ECt/OzYUbd2K2vY+ZWTIE6RMLAG
8uEhGaGMm0Og86seDo1S/j3CcJkhGIyfqL/y7RQ/jZQBkqBx5JFrgNnCTAA+S8PhEzQqwOUM+9Wt
1+jz1JNIIyKgdnFzgL0nN6Aj3mcbtdt1tij+6hPRASSPR9B8A95hzLLxLZMhqks96wmywxWKEs1s
0wxt8qnq+EGWZvgKPE86L1EefVLSYsfCHJFas8fo9cfIPoUYBY0snABl27bNFkYcI0EU5OknOssD
J7mc9X+w/ckvYCbDfbNMP+TZDMce92AG23zI6l1ybGK8N8TkbCm9dumVyJIthVEBZvIjR0fONEta
NRuyD3E6yyckdk9lV5ZrB/QDT1ZWXvisnNQ1l4nt1ltUIUGcNy0ufFZYS8MetyDQtjzjk/Z3EScD
Sg1lCmIswKNslb211LXz89DxwINdhcl/aPfzWM38SPl7L4HsCEplkuKUTQIJF7NfUAfyhMUpgoag
vYinYYEaKn9/dfNHEa7GIJXzgQPN2aNQY6+yrnsIeytfgqVsWF2aE4jYuFPjLVmye1C9OYHANT1Q
Jx16CcIwgLrO1KLZhsR8n42b/ftsgW0Eq07lLSJerpXMiDML8kOH3jXrE7Ualjab2MvqOTXpgCAv
iDmD5sQrDwWb2qMBgdicaykRsv1hjouHHvDzHH96FbuC9mvZgXsyHHl5byTmnrgZfKiTbhJgrZaD
viig0RfpWHR/U0G0+573055B/HWJm6Pch00Qzlt34ocmKexPDHTpF9o6lRc7sFCWiwBVc8/k5qcV
P5gsWLtW0QFU77zSFdM0EK6oELM4t4y1+zbo3AULkuhVZceisr3PXQLa1amdoh3L0vxeD6T+Oimg
oWOhXMiOEmebpJjHaSznLUDAJwzb/hXZ0n7ecS+8TVzThJjrBJZRu5ggopy8+woosijIMeYLE8nT
Dgy94P7gbDHQmY2tap8rF+ECnF169ZkdfhHtABV3FzAhfQAppgrWDQp616LlSMoq3IlaLCPA7y+n
tYf7zLmSSK1rvrTLHyNsx0XjIOhKf8s07OIzlOW0Btet8Jj4nIJrF2KK/WdrGthcJXEPLb2g37RO
Z2wYMp03PSDhc+TlppdqGA7Eoe3lYO+Miv4zq1LIQQJ/YfRx9pADeg/oNs6CuoRsKG7JD0as3m3X
XjrLGWuWfV6DGYjjRgmIRrajt+w7aXpwqvrL5R3rj+KUIPsijyxUGygWxI9eVh6KwvAeYhA+7XBH
0VdhP37W9pThaWGFId85ElQpP9snJDJmhdlUG9z+hiMW/MNxEk4PfWherBOrjGYVGyBCQD0yjKZZ
W4lwXfQjdM0M6CC4ng5q6ebVJpN03KC2rT53+tCAWB/ZC9ioSR1XW9HIZlX5VjenKjeqd8Me+Cy5
42+pvu1qN2Q8rRlqh2cp0bRela08uz4jt9Ysc4W7R2CY1k2eCGMZ6bPAGd/PyPanXhSWgj4HtZLr
GL+enYvUwaqZZPlY1/mbjSjjW1Q1KwTi+s9m5icL1E+NJ+W6iOyZRbPKU+nMrXwyZr6bmQeXGBEo
UExtgYgc1jnBjkx0kDqKTGdIU0DLtZwgRIvi1VUsFdDKGnBHRVxkAwEA9G9s54hATnHy9O03V9aL
NbVsE3OBW3JpDMmWMwNPiSqBBnrXBBxiOmb85uOqcC1HfCm9MF6YQmQnL2HuPpyKZjmoXAHrDbw4
1DzfeJN9H4uufXDDqF37fpFtg0xAKU1PRh6TDcX1qBFfENqPF76c8oVk7rgBhSDVqNPBy/Nq6Uth
LanZA7x357w7cFusnSxDufjY3k+5D2h/EmVb5DQAMITCwxnKIO+2Sh4NP97mobP8k2aFb+NRqzsn
nYqXecgWKFnsjXtE1/At9FFQLgj7nyB1tUGu18IjDCpPIFKszyGCMRcbNakD1e3txp4bEgQIHe+s
R8DAux23Ss1N7SJ8WEMa4tp0QKCI79U+xnaACmnX8eaJZhiHVOsnp6mDeyna9NCNiT8nRm/nL7sq
7PRQ2FqeCRH4Jbh8U4gSljNctuYr+DYUav6t9FYqZwTXC/4QqYi6e+bWIBzSt9oxfPftQjAa25YK
70IT5NXKRyILe8PpM2dQ5hnU+AS5mHc7FWKAI/NiJ/8pj/1lYEzAGLRtsuF9FK6Q5EBez51wX0Su
HOw2AIUkaboxk6x9Jo+wjfg6hjjfDIutbH6hnm8NNqz/2CbieeTLgJIRrrexHFDDhU4D9TP6SlX9
sUm9iPj3W/r+q6j/rfeXsVfnTk9VuYZaT8G060ckXSGFXu0HRABWeW3a9zlKwiBznE9vhX9TDr3/
zZ6q77Zw3UeVmthZBoN/QBV4fRmjstJY5iOQSnS9sZHX69gIC8Se9BpI6QVPrw+pN9lzxr5cMdNX
XHUJMoltVkHchwN53TtZA4HiUb0jsa9+0GTA2rzLHjlrGH6nfQ1umsxepQLFxVFSlUeA4PMlyp6q
T7U0vxK00XC+4raVvF3HsGgKF4YvXpSDPyah1lBhXK2uTa8ZqhXkkcNVKoPgIEZAr8TwRNXvRdFB
mi70x5PL3f5gKWxkoso3vzTJxcEe7tlgzpAtqFAhgkuiwAoTYWFeHkiGJtNNoZvUa3fAdlIv9orW
I/X+aWzihMhcZDkIVI38hGUC1pUQoLWqwd1XimGpqe197YAwYGxfKuUW9neVSPcOerQLMNwG2TkM
NIBBRQcwdQv+NQeGeAFaDX5jlFD9Gw2ZPAZpUS+hJDUdAflKd06ZOOupLOxbOy7FvBNO+NJZ+V2W
Fvw7gP2ob/TUW1j9NVyGCuUbXWKByB/PCvAjeAjFeNlBtJ2P6oHhE13+ZLd47qxlWV/Uh7zRym6B
7d7nOYSRroJEWRm2a6FCkOFOECS6dpglh+CHcQsGGzBRlajaR3BlVomo31OzHYv3JkEP8XT42Dv+
3KTemAEe9h/HFhNqdKo8W4Da9iAamW89vcBCNSIU2dwqC4/UpoN28Ysp38aJjA4mFp/EZxCr/psv
ivDW6Qd+x6bkRGQIdt7ba5SNxivyGrPpG1B6wS3WthcvMlujDa8hhZdeuf6YC/wVF6+8KZ2Vcht7
iQglCoSHmj1FNrjhcF375zxswMeNm/8RGBnkoPwuRNClt48TSsUhjtjYd23RtPPCzIfn2LO/dJ5M
vllVi+E6DyXSClsllrw5HoRWh0AwCLIFuKaDBtwo/Yg0SWdGR980vqSGzy8Lyi4xs0MRh19omUYb
BBco15lrd8mOFmsex28QYPhySWxexOulBj89GjUeFZr5i+ztoADt0Hbeu/OrK9kh05niweBVMxD2
TmuAZrInCXnx3HTD18wHDFqCi+0Up2F/cgGgRqlBG77GkAYQDNwbloz89c8jEzOabvPMfsqxsjmC
gik/YtWbH7EDiTdiMD65dhTt7ThaBVZW3adp3N06iURBSw9l0AExl3ntM7ahXqMT7SEI3M+XXjY6
bw3AH3ssjrBrcbgByUtEyMiXDiCuW4k+N26oFVWes/j3v/7v//y/r8N/Bd+KW5SRBkX+r1xlt0WU
t81//9th//5XeTFv3/7739xzbVcIDg4L4YF9xHFc9H/9cockOLzN/xO24BuDGpF1z5uiuW+tBQQI
src49wNg04IKoVuPb2xPsyoASX/XJiNguErJN6TOkT7Pv3bG4rKPDfow2QOxsk5ohdUL0W1QaibS
kzOF2dolXjnIpfJZOFbR+qIymETtT23giE8hCmGuy4w4EfEC2ZgMAiFgJqJDkPgfbeRcZemC4Te+
gzwxqmf1QeTZcLT1YYjbelXgpgdGpr9601o9g0w/24iOYcUuMqdGPZLbXVxoLDnTBFBTYLO//+q5
9ftX7zjcwS9LCOSgHf7zVw96vMLoG+nct300bpAEDlA1ZU7LjBvVS50gaaKXE/0EHHTl8vqWPBxg
ngDVZigT+7NXnfvGLgvdD/P0TNNs2IOCWLGxE6IJX9KothaxnfRHCUnMfVWCJ2NEburTBNJnfL3O
m3YF/zRqvLUr86E0EqTjgS4zsx5vVBjbO84t3HMBaZD/8Lv07F+/HM4Q9cW3w1Ea4ghH/Pzl9G5S
uSidz+8vi3SnFMDlF/wTMhTFGYqy3RlQ/Ue6HUZNbqzolkdN7YVyrfw8ltAqtkLvC2LAaumILAdr
Gm5MYd5ArEGI9tlS9VHqNSIeind5zIonYZSQDCp7uI4F3zfyNjSK+haF9isk7MV9odn0K3Dbgu4g
8fdkA2VYsm5L8D9SLw2oo2ElNC8/omZQra0jDtyenc0RnIq3k8zB2u/ngDwOPjgz7D6p540PFGHY
3kO7Xtz/4svN28axti6UO35Z2pPCnKWEt9OdJD83dQHQST2CHlj+soPJo29172UPrT4gUljWIgYB
GBpZ5HSzDtDDXeaV+YOlzHplmFOxpF4a3ffpZXQB8t6bS7yRlxZbWrxNPpDLd63Ud2WzXVFHZbHw
H34R3PvpFyEYc038F1DMloAhS1tfTh/uVLizWCOoZIJ7gUcU5OPYcOpN0CsTzjCqPpleY32hRRg3
uuEQCH84GaGHJZpRQwoyTo6kKntRiSXx2Is8LJ3WXlmWs1arvUUoAoT2ThVDXCap9jSIOqj5H22X
yQKW+OumcVFlM9puupH9ZO4Zd809nfEhsatZHo2otkKiiG24G2+v3b/5XAy8Vut/uPf8fNvXXyYI
oBzOHNezQETnOT9/mUlYMzPNmH8nh2ZEKjbzZibwC7dWZHgo+s7MZZd6+UvBxJLWuuRR1yFQej3v
wXAL4lmkEUsX2OOu3DTIM+j7bK3vrh8OABkdOwXxNjiQGRofCDqZIcJpwZTP68QEvavFsrPpJdGM
gi3UwTLjvQPZmQhRAtC6G1zl87gswWXje+nZQZ3L338rnvztJ2ZzyYQ0LVDuMm7/8q1gRcWDvE2d
Owa53KOtBTNAbZKghE2r3BInauDE8WIoz5EzpYsP1MsFBA2ILpls4M8DMNYFlTxRK/tyRB3c4LSL
po4NcHFnzZxKAQsBeg5IIQd7oSsG42AtVSmfrl6Ng+o0ySDd2OvQUOnHIMWIjGBDTaVtvQuEUjja
v9nIr9Shpouz9iPb2LhYanPjpdb03jMZTPwet2HoilhBDKYup9pST1RBY8uvIcNFvR+8Pd40EMjl
3iFUlv4JjJ/xcypXsdVMm1ygUEXbWTE4uEcgqAjWFOz4QdjvohhfuLOu8YZ7SwNISgCRkbrFTkm3
dF8/QkEpbRGWg0RYGOSgd+5Nfwtx7/Kk2gg081Pr791MPqe5au/IVODRtUiRw1hRkzrMFBAqZn75
+9+IJX67dDzobXgmxAU8wbEL1/0f7kOjx/C4G+3qLgxNHXXOn+Kmjl7zHkWH/uCwW2R+IpTnoQAY
/HrhawlGDOT3/ZcSaaUVdFPBkiGd6OHnkV7dMWxgxoOXGREwruBicfq4RkwKdLXUdKNpGZZquu9C
CVaRIF9FWhGvLIziCJpYlJrqJnYY7caVmuVGN7Ma5KOVK4YNNQE0ep+SmpBCXkYoNVu6Nn7lhAiK
fKtZRpPTfoBeAy2OlVFdX4BDCFRN25QD6naBXosMRBJQAjMv0GuozRU3vi0+QK/LYGiWqs/U5SXo
dUYAc1D3bSXyxbKkOjuWF9wkHfCvA0A8L7ayoBTOWHZAhYJ8MINq64el+QJWkXaFe6q/Jrc4Bv95
iVxX37qod+qwgyC7w9sv12ntYEIEWA+naUtVBAjFl4dG8Ql1o5BuHKsufADnOkd9DqJ1tWy2Y4OM
AGAFcg72i+gNy6d8lk2V/5h0k7XwjSG9yVEbulFFZ21pJtEiA3idqWdZcOeVA8DJ0Mnq/GFuQTQO
wWlgk119ILuo23HZCFvNTWd6t1EH+Q0YZTNmX+ZwozVErJobN0AEJecq+wwC+B0pQ7ZxuxfD5L2g
iNGZx3IMgZ+AfKpsa3MzRAjYm5Zt4x242Wc3anaNnz8CzJDcMNwOzyM2RtC8gMC1KLoH5LkCyNkF
xUORTQ1kAspuTU2nStW26VA4Tk2IMNu3TcNWsbKLMyLs5qJgqbyzqiK9YZVcm+Mg78g0RH678C1/
WtnaZvGqgXLHxd3v0/xklfmWgrUQDQK7YepsKWAUUoZM29pBoja6YwCEY7HkgrrtxcjNc1QLBPWK
Zmv7dfW9s5Ivdjy5wLw2/hzbdH5bmXaz5mljoB5oAl0DUJyrMlLF3Z/mSZPtkJXVGgGLbll1kMTL
o/Ku1GgUlEFCJVkDUXKjgGhjk+a4pGCjg4BwAPk6E+5SblQhJz+Mz25RLKaxGB/jBAANt3JM5Fqw
Y8fqlgOgUeBBqskNRVouACwadn3d1sjA9V2fHJu4qOaNybwz+EnDte2WERRnivGQWIjOoyRR3jsW
EgVOEbqvwFQt0yzg3wPl7bsWGRkajnIA78yDMFqjoGla/f2d0P71aYlVA2c2w4PBMU0T95Sfb4QI
Q1WtNRgdBONNhFh7H+klggyAburWC5W5AVUYIiJk66AdFbbdw9Q6FQRvwJLvyNI8x12O9UBfZV8L
/CpRXMafrh6o4Q+QqPajjdQUK8SzokCyiv1P5y2JVEVpAVs6g4QjhHHnQdNkl3WEjerjueJjclJh
a91SB0MG5Pbvvwbz13Wp/hoEw7pB/3Mc2mF/eB7IYUCdt8vU6b2mXXoaSYpLnkH5GCReCAPY1gS+
zOtFnwb2gg929evNgEaUKYr86eoPS/DZIVMWz//+LXPzl3WONF3TdfGXc3Hz4L/tPIE0NSE0GMWn
y4J+8mUNJvQg+oyYcKqD8mDbSdaV57P1X2Z6xtcmSql+NwfgbbyYma2iz5DauHo3cSsXIqpycDQt
KcyZSS96tAS4XIp0OYYNiIOR8ljkiRneGUH1fgYhBL7oFWAeeWDyxajPrn45JPL+YTtO+4drJETg
mY5tMMfGwnY8ztD++efcj9MQ1ZNINqMPqJeY2xBl6SZIbUssNBFAknf91ENQVwNOepXcouit/nT1
8A0+IT9kDbM+8KHaaAHKEA0DpJxCEEyneOYABVqE94Jl1a7XvdSkQ4BE8OgMwSHkDFpVP8bnvUiA
EzbNV9bv//43YOnows8fFxevK8ESwi0pgcn6+eMCapGNyGQFmwuGyy7nl4gMYvve0QpyJC7BoVLr
QzIFDXjAYe/GHJg2EFTPEgcsjoHqQMzHJMLWgWWvR3A5h9gvALr7oX3tJ0yYW//Drxl/JFtHAz58
GMEsfBLPsy1EeLjr/hrFYlD1LWQUNutUJXynIBc+R6UQKth6ETxHmQcKPBSeu7IGUpIP0YzsqACS
K3AxIgEd5eGzx4oUYkfCOZnIOTxmyIuSW16IfB+ECLtQsxCgpW7inoHUMcJqeWjLHTJmryi2ir9n
5QmLRjyR8sBGRsp3XzTV8ByRQXXH/bRdZayqDm3ayR2SyP26rfl0C2x2sMCt3HrS83StH32fpvd5
LANMjw6SiWV5MoMQDxAwSHYnFNof3SApdhaublOHhxQYqAJ1nIzHGrwbJ/IiMzVHVU0boJ+/kJ1M
1EmHsav8hYll//zyCmRs9JSNOXQzlefBmmwfXsyV7VqNcbP/YMu6PDu0rFqIvoLeJA2hlxIAf62t
tM4+2sjHEHWhNdA6BCx+f9eQosae0GXeGiutahswsCCmQI5BxdEEPtNN8wXQfpY4xKWFcH1i+qDJ
U0a3p3bhFsG8DcwIq9txmfqNA1W1KRnnIFDGE8Vps3upQnmcuH/j8BAtbVKpb86alglohYgM+ZuA
7w2efb969IJ9Bwm2xK2dJ1gvYiQScXLbSsgs0xyengjE6SAtUOJIHjytkg1i4whA606y2QlfInQV
3l5eKfPGVTaO0+IyR4QVbzzFN7JeR00Cpjg9zmrcfGl6plxeZij86mxD3/I6qTSnaAGgZ7mmWflU
+qcoDXauYKKYAw4IRYrSHzcpu7xOG/j8AOmWJ3KneQak9WctiDR31PRDl2vUDuo69VugQxWATyN1
rAONCtzA2NQl/ib0rshmW4AjINd9Iv+IRyDn8M1wQd/NOPif7aKJDi644XCP6VZWyPkdiB75nT2B
Cgt6Et7/p+y8ltxGtnT9RIiAN7cg6F15oxuEpJbgvcfTnw/J2k2dno4dMzcIpAWKLCITa/1m3ZpG
mK9GKXFxbMkeRRcwBhoUNtxII1Ut1mqst1unR024Sb+nQ5puxlmP9rqklm/p7LMBsdLvICAbz2wL
9Yjr6Pgk9f0PpfKT7+Ci2ErkrXKxAye5sjs1XdGQm+PvvrKkx8gvktPctKknLkBk/GgvcMainy5I
9SFjP/JViIuk/ktROhrqq2O6TcvB2Ta6VH5gvb2a5NrfqGkDtdQhjSO1xyGuyD10BANXPF3ivZJY
MhxrPjIij7JbjpFcrXweYr4S5I+iVTGj3jN589+KYig54JkwXr1NVfM/XBGjudhOJz9jiBFtfJVA
nihWeS1foTTubn3bEX42VgHFxm+0n2I2q7SkLSa7xoq3cOVZlUb9KdOOou1Wk8OEyEC83W7Vltr8
wDsLVivLnWsp71eIiEAbalg0icd+3fMSE41J1m3FfXSFrJ80Pf+658G0r8CJ89s9L/8OG7QNirW4
amqAYJ8ti0z6coHlIO6bePNwu6//ds9i0NhI/+Oeg6RGsJ+827XNx80gJca2q519SW4ODlpXAuyQ
erYW4nRKuxrYKjmRMrKMnSNabKmArZin2LrderaQOmLDDnBtW3AhyxwDiOqNH9nviRZiJC3qZORF
w5M4vdWWvSq7QO38XEq8MGIB0JLnuKngc9SovLEFSZ/hXabPVYYj5eA8ig6ABrS1DJVqLYqlnKhP
DBYdxRAcwGxvCId8I+oam2RxF62MVpv2RZ+uvoYxbxO24HK6Ct1ttU+f5cBor5Nibu89smrq+DO7
Yifm6ubWOfOJ5P2qKsuj6CeG1sGIHZs8NntRl4/ycJr0+HOu5m5va1XqEdmNt3o7Ggc5ybNzMNbs
1EfPz8u9nRTYW8l55qZhOf0K502aW83vKZ1/8gatvtkFyYW49nMw4QjfzY3Oi6XaBo+jj45M3qvZ
N1WxyRUzCMAsbzqt+j02NIT42zl7Elcep8I4xPFo7pEG3Ja2ibyQOlvHNg5/aYNakSaVELc0beMc
sWps9DJQYNNhmT0llbOSfTAPUrOudIQ5UlAW3+1AviChvaQ/idrYIx9yDFAgjNTiL6kLflY4u36Y
o5ys9GHynxv0KT1sGGRoH/PXtWHxl4d/XDfqAvsRPgS0uTAc3kAJQ3BWQBT8f9fDohs+X9GUG2cq
UTBH/XxTowHi+SkWOnmvsOGeeuU7xDzX79Xm02mg2oeoxu1kYhlvjm4eqmyZtXaUlT1jdKSNvXLN
o4RcjhhJLNIPq+nZd5TyYGEmvRYDsnw7q7H9DWpJikHO0OyB6dsvs2M+iPbZjInpKtVwCUvC87Ab
8TtfrpQ5AUJfuvXCz67dj3KYbCq19r/59eY2ULP7tdrNxUGRiXBh8vdxuxFQs66U88ElvBCcVfI3
q2KZEODSoYi6/G22w2mnQgXfZG3XfSbl5IoOkgY/D+++7Ij4UvXk2JhPiUs1BuTthl3DQwAG4mSi
gOmJBsloNg5PzffO1vStjVTpNkxG6b3Q+eaXayJxV3lzaKekcEH84JFc3T6uAmN1F7xL8GRKONT4
i4mwGFHHIH4IJH22sxlsx7msd7iQTG9zgc/K8kEnGboKCGBmZ3OWHCB4serOLEmvJKteqwkHjwg8
wa4IEmzDbolvst8G2gnEs0xSl4sQjGhQAutZGjHnXFbTWoqNp3I52Cl7u0qLpbVYPiOnp8H+GZpj
c1tQyyyatwW6PysxSPTqQe9ObCfPomSOnYPrxsAyXBTqlm2ucoBB5VqgYl5TXZIek6A8Kn4fvI9W
wYcD2fMWi6xrBZiTnI1r0WpmQepJpO72IvgIkvR3WtryRZSWGVVQFK/5MiPydAirE780Kq77H7J4
GuI3CSnkBPbUPnVGz+60r0Z1N1jdVV0a4LpBIvujWRrLHQ99cz+XMR524LLsk2+o/zmdQhOXnXn8
K1C+DXqA2HfXZwTBHC1ZhVbYrmzWyG2lyXqywo5xq/a2dmngmzzNtRyetUy+fnXOJRJ+Y5d5t7JK
vBCGZtXidLNM1uT4kMrxYxo56ROpcQL+ofOrM1Pa1M7O1mrb8G8mLtToxc+ubJU1SHR5Dd5ZQ4nL
jN/TQDLXmeQUGNtQrAYk2f0wKU+iOGrqDgwau6jCN57zuVwXU568B2FNJmMx9WIjnbzjlmBva9n/
ao3TMfFQbJr2orWXre96EdZXMVQK1rMmw1hIq/KB4MuruE6W69VB3FS2zA9l/N9vSrRmRB/FTUko
fLJZSKqtP83ySaA8b3jPpZiTAHd93mRuYgGiy01G4A9kaCD5BNiXTpYQE7hPdOsk5oyWTkaWzV7V
Bmte6VfAkuJncCDzqwbaPWlhB4uSPBRs0VBjFyVb0fbaLCe3UlpOJy0ohgfR5rfOFb0u+ypKaiA/
V0hL3kqgKt+70VIuoi0Psh9KaEQ31XAZh3lyI/pwvl1CrlOX34Z/EtrgCKzWbu5MAEKWm/O7As0C
JbWPojVnnXeVTCdPI1rxf+c3lYK07QL51bScdJXJ59askz2pseJlNq14m0iy4olikMrt2a79D0s2
I/6L8SkNJtTGRKPccqlCa5xD3kjFy5j0xSaPCdGL1sHXslMz8US7jW3RSbHTF9E1y5EqJ1DPxn25
aNgN/RrHh5TsOxM5KDAcQP+n9dBcUg1rgTTJFI/8enMxKnx+AeVwGodgLCYcGza3yip0aKoa5SHO
en1P6GHCEm6ZQwYIkmnZRz2E+3EGo444Yv6sOEN2qaLwIkuKVAAWnXlhUzTshJZWI2raoz+BOPOz
qngWdRhdfTMyFSDWUhU5A6bxy4vQJCaYFFgLatHw9GX8qACd8kPMHUVRjFDLTZj08pOoUUL2epOR
JhvRFk7J8EAY5NZd9BhGDK+7kkiSKNqEPRHu759ma/yGVE57EtWtBKyRf9D+IIpBU+kwjaALiKI4
DLX6orVpehZXcmboFRGrF5QlblQcZMPDe8PjHyV9GPRRXmty16950lSbvC0sTwzsC0V6Gn7d/tqm
cmZvgmwOLI9Z5lhTr0kab9Vwyp9FdyMnMavKs/p1+3ag8w5kvDsJflMr+KLw8YMVzk4oe1ua9pBY
CzJbsg/3KnGWjNYGJN94FqVbFYYbpA3HcQuh9ms4Ov8a0PGpX6F0sA/L0VqnOjyHCRTsQx/b2e3g
N/ZiuOAfnK5AZiZrkLsbx/yrn+Z0w6azMPZzwjLyhiRQzuSz2zNIwMxLxjT86e9FmPneLuv9f20X
41maM17+0mJDlsvyKlJEx66Fmy/c0e9FIaJzL0IdQn5m6QxNkc5sv1/vrWJsAyzTqx153NtksK6N
pvwWKWHTDpFoq2tzK1LC7NrOE0YETy27UNHLj63XaUCvOMgGZ3PzUFKV176L2kdHd6rHVEvfBBKm
jAN7Y5Wls+lYOknJupMJrRKScbG962ylUp2dQl5bkiQKS1BA/+kiNLaSMaw8pHDG9TQUyeRaTv6A
7mG8FwCpW52ASZlj23g3czc8vwGIlCMK6KZs86EhpBzOOpDdHOIMun/aq2jFYgyDY3wd0mQINmNA
nK6UBtQ0FbWQz2HirBWyYw/acphQv3gIsvLHpNbJQZREvd2pX0NFnTjIpjR6Ey9tV0ND6zhCnPo4
WU3/YiRds26rsNkMS1GXFGtvxkG0Eq2FHjvXqtYPolFUlX3vOZqsPIoSfjnI805ZccSD/c/ZZGUT
BbX5iFN2+yQl507Nh0dlsT8fMlLojt/KrmgTdWYgYWMVDQSElv6izknObd2ppz7OLveB5jTKrij+
Y6CWG6TFGQQfbCBMMX9dSQyIs9zfFaptp5ecfQKiCwohrMDaSVKuHnN/MP/HGTv8jWL5oL9aokdE
0ohSLCwE4AFD1RsnUepGyThijPFdlMQByP+0inE632rZgFB3bwdPPfHUZbCYxo9aafl1R17fJKhu
LzO2oWGchkEKn8wQkFSa4wE5v6niT4qRtfb00LSRQOXjE4e4ro+ppklnUZoGeLTjoLyJUm0N/aku
7Hmbkjk7RUGIo+RySP4+MyKn27ZJ9Sl6pEr11UMUpzRdGXoZY0uot0jQQgKasax1HdSyL0OVOld5
aciWhkIHzIogLDT9YnCukI2/RsB2/T2XKnQdI933C0RBU2b9UUf9clabp2yBKVg82ndNSRhFdBB1
wyIGJIGFvQ1qCkl/tJxNbp1NY1yZiRoBls71izgMzogNGx66mx5DJV7oaQjtBeg8LS06/MVRI6Qm
+olWwIUvPa5sO6GslTsmliimfRTCWo6Cxr4rGkR5aZX84CeYT/j3IV5CuTOoz/ezQJpCr1zqpIBW
PXH+bL33GwvjhNnNj3AYqk+Cs6RD+Pov5F3Vp4pspKiv8aAnbNaUO3mMqs+Q16RsLM23vmPDgwQn
r9xL/X14jkvNsQaa/dCqKNbM+Di98yKBAPpyVi914kzUiVbRb+jr8J+ttjN8jS1qv145Q6hupVmD
JNeGiCShxH8AgLIWVfd6cVaYbXDubL3ZOkYyv+ipf5Yw6fhrOQEyOYgTTOFvNVaNk+/Nitznm+ji
LjxItfKQ+rxDROKbE6eNM2PWY08DARK+U3M5iAZtVsOD858RNn/p5UYFsjBuAeOhzZ5ajO12sCvl
ha9S2g5pkHuimDYgjQ3CNq4oNmPCaxo7haCO1G6lSepmGOIY7BBDHRCObsUv7yi1mvIiJq7jisDq
UgxNJnZyYu0+EV50gif7AYGxdRmq48VZyEHJiEWobAReD+uJVLbf6to7imFIGiZZuVKcVH+XzJxo
rZRX8Nwq7b0um8/J0NKHgPjny78MkpRJ9vJCNc85ttqSFCfslbwgAHXJL8aLxMkwe6xY5s7UTGOT
SWq+ncB4Ex9n8RVFrdF5s1oWX1Fs8VNdzVlYPU5Tqh/U1JFWyEBNHzKiSau+M7ITIZf+HUxaruOZ
IHqFpS5BN3PGD8dGtBfBp+yk9ZLoJQb/Wy9NgguSK2ZINCTp33XpLGYo2+7rsqL4j8vSq0mHYlNJ
g+KRP8wu90OsoQdXyud7TaawjrtgslZ1bZQn0YC7SH6B/N6dZIR9P/KM3zLrzCsuYeYumypjk5D5
/OjrxksXzFJsYWIQlK19ilGCvY49luc3MBMj/TpOXtOq/Rqp+NltpOiQ/j2yUjPtNlKgnbCYfJyK
dhfhVfG9ybcjglW/a5wo3arszVcDlY510Q/Rua6k5FhLo7pxDLN4JtJCbsvq9Z/d3LliVFJMn104
R+8twXgPVFl4CXVSq4pB/A4SbPIUN364CrK0+hENNioPZM4SnxVVKpuPOXIqNFua8IpcZL+36+KT
TX/mVaNOLArjJfSeJvsbG04wtV30ezE6SWC9feaZYq38wogelNZXd7admLtCU0gSgb/HpncYP3Wz
wMaGtVWR/M+OBaFTDOfiV0rx0kMhWJV4hOwUpyheZFJV0D2deVXqYfkyTIN8bXFL5HdXvIgexmjv
gnlKH0SVWTvNKrbtcC/6z0FvbKtMST3RShC/vSCP9iguJarscPSw2ukeRakNNQe+ET4mYu4oqqWN
iacy0rDcjBloBSDY8pvoOxZZfckiA8Z3JGmY6UTZC6GrS5/mxTctAiOtI+lzqG0bbO0MqaNRim+T
P6Hm2en8U+Dl8VHKP0R3SQGbNNps7EURXQaraIfPQuuqHc56zUZU42PqtXqcwaXI1H2hhtVaTNpL
xqHgx/hi5i2UPE3fgyFLnpJCx7dHB9zdWD3+VEXvsxRWrNVEk5/KFpRROPWQvPIhWZlB3e1Q8ZJI
kC7l/+Xg21TL1f51AiXABTRuC9RXFsWGFmY/ehavsYIYWaeUhivqc2WcvTIYtFu3Oh//6Nba6Z/d
TDZLe5l98nmKhCU4ScS/oqR13MZS8EtoZ/1dxnk3Rw/6TZad8GqaVejOy0OU/UG/deBmrEXRrAzy
8AQKTqLoa699YLZvoVbrlzELEtKYTNabBmTiDonDuHdNcv4/YbN7spoTnADYdIwVx/mma7jJYZ0o
PyHW0m/GpJWOvlN1R8jd9kaLSukxnhB8C+F4fzP67qKK8XOCDNQQ1X+VORYVo9UOKLTiPVz6Tn6x
yqnbI2M97WK/aa/ZJKEqjBXJGwmiX1nch78DeWeoGvdRKeqrndojbjT89qSFZBbHlbKFGdAd2nDG
rbXPjXWE9ueLvDwoeHsff0hmg5Y1MTH8Ivtdosn+bpLqwGsbVXvNo9belRVBCFGcgJTtEimJb0VM
TrWd6jTJrTgE/EozrM88uYj111QeyZZrec76SrE14pGiWdw6W6SrdxVGirdWsw7anUVE6DY2LCz2
eWmI1eAytjTJnjSTgv3jclfQezJs46T+1poZEEk7W0aFcml1nDLaBYo03VpTx5e2Qa/It9Y5jf0t
KXbIGMvMtUUiBEtw7dZqKDg9GyqC42KqMJK1rdyioyqKrG3Kdu4aZAuWsfk4zFvV8DFNWa6r9Oq4
xb4NqtbU7Bu7bHf+lL/iPTSOLizL5iwOfL1fZ7F2tZp5PP2zh+gWQnl1SeSlW1FsSkyG89DANGmx
j8x01T47cwvOqPSvLL6ahTiKGW2qAPFTUSn6iUNQxD+sCGSpKIlGU0J/ssuGTbyMv3eNU2JRaUwu
7F4nzlpVflFzLE3vczc4sx7t0Dg0kc+KJ7r5MZzbCq0cT0ysZDx83Aj2eAbL+ni/mF9gP1JJxUPC
C/kf14fC0SBylMdr0fd+MUtN9obdlKd7fRdI2QHt6jdx5fvcUa7aKwJjym0O69m3FKiii92KOEgR
Tiuhg0v2tLDK/lOdpqHRuqKsYpXx96lBKg39FiQHNCnzZAAWp9up6NqWqeSGLX58ouW/TNem0Vb1
A1ILyyWnZR4z6HgrEmV9kmwkRhx1rcQ2ezN0cJ1BcfZVwH+5KJpGYvHeFBZn2XCCtxoPN1GvjLa2
r2qZbSzgqw+lgQpmNsCdQTnrrxnRAFGfZM64n8MRcqCYHFseciTgComBsKFVSAWIQ9nGzqleDqLY
tka1kX2I4qJuqCqS1OT4S1dWZZ3IVGydY6u1zknaeJ2jzUcWYZ3Y2NJg+la/JvDFupLk7LNFR9Gi
RNg2Lr3DZey9Xpw5vvI1TBRvY+vAOOgFmqs/qrTZTpMqnYA0pLaencVh0iMEq5aDOBN1EQkjDxx0
vfpHA1LjEBCXsaJzLPXbSS6Lwz/qRQ8xlDS5v6nZLt+u+G8XE2OV2vlBAHGJzBH6TQd/2siLPeK0
HMB1fR1KYaCYQivZm4G8rkXx3mfQAnklO9KwVRsrdg3FiDCUroO9VWbpdgiD9C3yk0dBKZkbP+bf
ov2zhwMY/b/38KWq9aa5RR7WQUHU6VqCV22Qn1TZWusaXrv3KiuNEUe4l+8jajXpdlpRnaHHZCdR
f+tsTbLl9RmOdkbXtQ9ozcNs0XHsGImdOKT7amuHLVXhVpPRPtwqy7zZAuhbhFypK5ZDU6fRmnds
2RPT3BoUC/+YBDXtWV5snBZvp1Ga5FWa+t3qXhfboWXdyoXwbro3KQpyqq4YKSr/aBflpkEL4x/T
/WvHcbkD0SIOYkZTsb/q7kV+dSzsoo+dVzjCbBIIaJ5DxmV0y2AqzyNujGR2iko+VnBTZC2kKFo6
v1E7L2hruJV8yxtRadbmYgoyabGX1GifakPzVEUyzxI1sva2kxAuGerkUbU/RJuoAXEa7ywij6t7
nWng4xHlsOmUxKifQrACT8WT6C4OqeawbZdt63YNUaeHcoxoSNjs1MIedkomg4HJsvRMMC49N8Q+
diEqEJVfKAP/uzZH0SL6gOVswWP36DgvvUUD3EllU/QakmFZqh4KI+mbFz/D8NeosMJz7OA5M6Lx
U8nArNdG1pKHrjClSwMAEnkzHaYKUj0bx+ABIU0MGiUYmAmvzu6Q6dNfEO1XkFCGwE27AayR5oBZ
0hEUSKPuRfJJ4vVajXSHhfS2nCbxXlr2XXCXirU2TuNL2QAmj0yU9RU72d9mwuiU4IqP4GPHzy/N
8os/Z4iotuVRM1TyuNaUlmSH/lMWZ+LQRE2x0xsNsacgOJt/HwitwX0feaxlka1uZbv5FI33+n/0
nccqXLBt/zrHfWiY2P0BT761mPteL87udXNpR6cI2ezlDv5xpXuduJlkRnrZxoXw7652rkfbyswR
2gqM5owwLEb1VqBtRjtr1nU8g9/PHh0LIqdUtPZLmasPJfZLV5lE6kvTKbM7W2167IfMeZn9rvGI
u1h8BrTqzWBuNLb/a3UpOouX7iwBwREzxX2t4BsTfheNBlJBTz4/F/bcpzoxSmzYAn7qeK9z9Bc5
WzJQYBlEWZwikz4cQLQuvI/Rec18fL7TcbiIElTO5yyXh+utFOoEtuzx4VYyrV02F/KjKDkJERIT
3YBcs97Bn0MbHtr5Kg4qQNh17msyEAXq8kr/aqhBVGK5YtvrVjY6E4b/0oKoihvwhNrdZ6jQCbjG
QbjN0wgz+r9nhhzvrHMN9KWDCSd0p0xfoz1mPrSAbh70wop3k27BLOtLoCXLQSMqcs6wnld93kbY
lVLXacFWq+eR7Skl0TeOdNWtzQi6OvY+Dx2mSbE0nuRoGryMyNYPVHgqxfxRo7TnyUmmnjSptC5T
T1pNNFSwzfHtlD/7wYDDObe/IGTZ26lpi0OGWQMigPfTGHj2gbRuM6/iQC0OrWLi3TVK/h5LB2LO
ECpNoy5fwh4YOCt8vSe4V75kbHC2NVbYnmjNIBee6yF7IxidtqtumF27i5qnckmqojIzu4aFi2Mf
OJgCwJDCVqTL5UOj+PPtkOTDn8Uf0mxmCP1KwZGoELyU5cyfi/CPomj4R1269CvtHAtaMUSZ2zXP
FmNXAwcaw5CMx5SFayuUa1ixUfyoGDVMmKqpfjS9+eKMsvaSdKO+Syzd36Rl779L0AhGoDQ/qhnJ
0byf2kssZ9p5JNu5quoxv45RKDfbIICJloPyQg9j8PdKk+AV2aj+g7oceGuqLsNCZIsJ96/BwLJJ
bwZcY2gU3ViifxG+jg9iDnEIzQgQeLCBlgouLdRnvM2RMtS16ZtWlihtkkjHFaqLt1EPItzvjfAS
o+NwKaoQzdfGN4lEULw3hEsx01ugTxomTPcGyTSqswRw06pylHPzxvrQAh+t5bC2jibE4veh+2Eu
1T4eUPtuCQ6SJahcEMzBToHrigLWIOGOakonyMP6eggyEj9Lg6gTrYbCay5i7fQBDlut0CB0pWy2
rk4LQty29OiHPKVPTVVJLyXQrl0z6+omrXLpIzeklegw4bDtdVWin8RIPweqI6xXsBl5yhSZ/O6X
FURrpKx2iXaNTUO9EpEcNkEm4SDyd504q+OwWi3hjM3kTD0cQt6M+mm0+cdkrDgYdapenOJFFLSC
B4SbAfrbj4X1l1VPXbJm352udRh83n1UtYwPtLJ3m8m3tqJB3IoP9gELnwCR+cUV24KKL3VN+Dbh
+X7tSyVwSegTcK7naWtVjbUW3WyfFIGpO6y7S+v/eZTRR9Vrh/mSpKn9A+JE/QNsBKQ+NHySySSd
7vVdlJMonmeb10G6iYYkleUTIda9GCTq+XsRfWiHJcRlaVey3UTYB9t8lw35Q4jqxM4W3QHrlxQ0
yPcrdvlmNZLp9Q74Oi0I232DY9QOZJZ2NcrmazSf6Afo4d9a0P1iuuB80/kTCoDWIk0TGrg4RT6G
nndpQNHQ9uM1TxPZU1MFMHBjnycFVTWhSBX36jaQI/ssSqJ+qRK9nDn0t7fEr5oXAP50M3wuJ9V/
lLInQMJQXpbDjCWTF1djtBFF4KKLjXI1bat4RtjS7k6N0k5XY84QsiTrvoJSNe9FY2SN0wYX5nwt
WvG7HY9Zjg+PaK0zFL0mcFyiUVTBtABqq09XUTJ8Ygx+c/J5vclVb/GbThc7jR5AqZcCSF+J4t2v
+mZ0I8rj0qeppHYlPK1lyx7hRivTs20j26lKGJmy5Z2fJVg9vEyMr9NSElWyqr4hE5ueRf+Gf9kt
NvGsOksPGxjRYx/qBPCZzIFMgcgGSDEVGx01umCPxRZw5OlTpo+TbLJ71KMzeSnZ44aGR2TtVDa2
Ls/Nx7HuS8CVarKasgm/PanHJaD7CFrDeUgOJg+bRwtudzpNZFvTzNrqRNc3tuWYG71IP8q4lADp
m9IqJD25Ix27Rwg4enR8Hu4KHMVvNoFuvUWhWVF1DY0LfbyIM8kAblSVCDiqJl9rLA0Z9u3lInrs
rIg/sUoTiiVyxpI8yD5ux42ve3ahEsVNFiT5zhofJ2fZETlI+wZcHwmMqThoaj2vXtUIljfyGQd+
/6MLjO1ngcTeUylrwT6ws0+nD76HceBs/UhxdokvEdvidZhVMuK/aH41oindmguawW7GfVyX/K3o
59gRNsW64U7IST2UMBE3IbIHiQ/6vFJeOk355iiq7cogwjy984l2SpZbaySI5AngzxB0q37g10OU
IMdzqsW2C80Q+cFxZOTPyRO66hxCACIRsQb0bEE8LcfGI9OxHoaOdVlO4+MIbNENi/bcEY4PiNj/
lRg5ErOV1q6DQqk2ZStl7qADMFXTfoWuJECn6FMxu/l7W3Vb/Av3zWxctbKWj04DtpXFqV87UZ27
SjT99rvvdY76Mu++v5DC5rNoPlEZ3MZO/t5ngEnUsoOKWzypoNXcocZcXpXegzxZGXXFslK12I+F
+vc0/0D3a6PxyeQOpnmj1fyS2SZ4hv4GG6A6ADnm7QSzF1ePe0IGkjSs1DlPAVgZ39RInQF8s6d0
oiJc0eETMum6zFlgpwyzqapMLpEJsnoOyNsZCR4FY9FtQYt+l4Y8f+n83xUSultIaK8S0VH2CfOl
HAkgZdEiODWmLB6z5cmKegGPyV8yV6gyEV4AIjn8SuOgviiThhla+tL1vfKqWYceBOVK8sMXBV6I
V6Bs4I08A4h46nvsxS/6PB6KUMaJK8kuQ4vnkwJFZj0nfBkkevttBJ70EAV7p2rXlop5ol/UWOTo
w2OnRDWbz7baRiaig33fPQD98PR6GkAh6welsCVXjqIMpF33bM0FCcupmL3Oz+tDGA/7ugObi9QS
qVng61In74YBjlmh5wBfwXUhW0+2P7KwUClJE7UdbnE9rgyRb15sC5gzrjlhV5nbtovQzozklQkC
MkR6YTfP8Bh0LIBcxc+VA6/l9mroJLbufr0nhu3qVTuB4pAPsRPCD6+qSF1XU9UcugTh9Ks4reC9
pe4fbbMqU5EXZr9t5G5flAS6QEcySsyiiObbBAEeQbGvutk4D1vIHjlsZ712sXof0dGYm0PoROrG
6OSrrJbVASD5zC8ssrFL4f3YayZAJp06/WKtMqHJzM5jEy5q8uwMXFa/4GCqiCvkwcovLTyoUvuv
J/ycPmObF7jJqiI3V3+opvUc+p2rktPbB3BV11bc/ywbvp7QmR9K3UTAt0S7mQx8kS8i2b1zrdMk
Qj8Y41UzfMmjuVqnHUDkuvuVWWiWANS1kE0ty/UsRfa1r/19NtvSs4/Arz9FR0XrXnOjLTYol3y2
eSqtLb/hy0PYEfWf/iybYU8Kn0S10hTPTdR/C2q9RckwMreJSUKlHLqN39f5ivtNjlk2bp2IDyQr
0WxRM6M/VwUflpKGL9lAXl+teHXxw20SZ5uZgPLODJtTlhVI+yTF61DKq3DxhsGnEpsoPNPIaCab
tvBPdYmqRMKPUVb6h9JXPiLVIlTT1EeZ941VN/f9GuaicZBUKSRmn+j7NETkom6r36FSFC6e1Jpc
/0alJ3ZHPcaavEkxTA0e21xTdij01kFneCggF1bzLKfhW6XLketoI6++dnaJLDPY1NqAvnAANrV2
sr2qsElI7OSjrZ3Z7RJ7WlnNqWxT1zYn0w2dHMP3rLQ3BemeSwdksQ6a9pIbHdFc5EgQU4OH1YYy
mpRN90pMP3bD3vjQigBGFiGnayg7uyFF88RuDoU0/XIs9K8M59MYMuw/tWGfk3lyo5B0MYvzuJoM
4HyF6tgrwtDjjjevlOwaajZpVh3joeUZbI/6BvMM1e0Wp08tVd4gdI9gV+uTPtmOF5c93hkJ5NRw
iI/i0IdGfCQ7ekyz2oQ6bGbAePtnO4FgQWTJzUzJ7dr6d6wZb8Yw/azVlhxYpJ8AYx9LWIjWRBxR
N+3KQwfhvcFsdG3l6Quy4sZlZLl32zqtd2XQZA/ZBA5PirrHsJtdvcvSdcamzlMhZiGKFePwpQxg
aTNz1Sk4K1dqqCEIZCe7OrODE7Y0Pmo/WnScncz4f2ydV3OrSpeGfxFV5HALQtmyJYe997mhdjo0
OTXx188D/mY8NTU3XeoGYVmC7tVrveEUEamdRZJp53Q0YGgm5XKp0mw8loggX4GGGwdNiPlpSIqY
YBZaK/CYZj+MGCNSa9LCOs2cl0LGSRi3T00PrccUNsVUDCDRziAkLht8DhPEf4MVBRnITKVubgKJ
t4Sw3mzDwy5wEc171x0HxcZvoEzdd0nRPmgdq0dtP0FjuAcGZMxYMiGRr35bGnZOWjNU35WGmqiX
yelUW6a1g/La+ZLp8vtkwfRJ4LV8h1YsASeDfQCniutfL4zvLGA4K0LV+j7ZfY+Hr1Dx1rTwzyAv
8j1GEMVnWh+/k09nw5Y1w3fNiwa/ACX13bOQQrIWt/0eV0wR6Bg236GQTYhqI/EWK8YZw0H9hv6k
R0LCiXZbNxWLfisVWERT8n2RWR3ASzLBdMdy35gTi6xpnhObPXEUm8NNIuJ66/hfL5Pb7gGcsVdm
AdrVXgHVMnesJ2JtMkrei7K0ypvM+MpGMxhsPiUSQxlS3tOIRjKiMH1srFlQ1HyARgH7jXHQsydT
C2wg43tVVTqMU7qf7pBTYkYbBI5/9UpNZ94P6InsQArZAW5Yhj9oRv7cWKPjzyIzwowUsG9Yw0Gv
Mg9P8nTcL/VtyJr52HdpdFv4X5TUvoJZfM+TSLyQSO19NKlYslpFfUYKHUW/cnmxzZkFu2rngEQC
6DqUuylMsZNVh7QPIDPIvbGaoPZlGsCIz57tsa9O3oLTKtKOeLDUyz9VX+EzUi2HBle+cK69D8DB
u74dU4gvPP/RAuJ3blzBv2KDDcFwWC6gtR07jLIk9qOcRGvXooMjeLlPUyhDIkLjSxvzF1vJbvo6
dcc5iSu76Ntdj3aogg4bC7eA+EBCAC3WyAp6r3B8tagoRLI8yDSyH2PtkVS3in3XG7U/ViQ1Ki92
dxkGcH5HZTnsktrezW47nBHqsJ9SoaXcdAu4hY50mWYyoZaE0M9OlV5LowGka1xnpOnCwZrTC9yO
5kDgb/HJntFNa44aihlC6aKL5FFFHKr+bTpLjxGbsI4DUjRJkpJCnh0tlDKqDlUs8sBM3ztba17i
edJ9Mmr/MHtTYR7FfC4tf5iH2k+6WHm2666/Tfak+CXl+qdOjCJAs5l/XPXOCdYbZUWaJ5PtC9lu
wA09wJ+qRYGytDDQdjQNZXo0L31EaV1Vy27QG/fcEtNNdlQbsVH0znHk4phauE8IuR+GWMn9wVWf
TRI6oWHPs69J5Sy96l0I27mWUvnbTvxQk6UZT2bdlGE3Z386A/xOi6g4zjkvVd+m13wYJ19JZ8ef
cBmQrPuoQrCsqHZxxsg7CucI9yAxwJTuowjTNaQ7hKP8NSdzvJgR8K2pToKkn6ygE9wnfa0XZ0UM
UEANEqPzVJ3cecAZxK2aK5pjN7VlS2UAFTGwRNSx3AAsS0QmCvvSTh6OLhPBk9YO3QGSbZhMCpS1
RizHwso7oJX1m+yqu6ICeENguzs4XfdDE7keGK1m8oTlPHye+bz0Eyy5JT65Ma5Fa060H5IsRA6a
CD7W5p3K7qP2EnGGo6RSvVr+6ToDrBxhwY6HAg4FPuvBMk24D/XejzwqTV86A7kOZJqmHG3ozn6m
VDrdJkCGaBZ1+9yNPxzEasLJ03EzFXm4TLHNZnjgCxoGsbfjSA2Fk39gCDTtGlJmIZKrapgnoAkr
JUZoRa+v5YQeVhexRBW2afgOknB7JR2cQBapDESUHMjB5ecM6V1b1e0LMf4Vs0uJjHn6Ymiacqh5
kPxofskBcIxFKu4d+9nYotBsuNRNBLwS2XTsWNVWJ9JnZ1cb8XQoalvbpQBsfOEiJ5s+x2KyCG+6
IShASO4sJ7snnrjYltuGEolc6taFuh+g4x0XR/Vg/CJywhwOlWbIin2P8PvS2xVyXileDOip76NZ
DTvHbX3oyvk+8ixmkkjEISpPPzR0d8Km78ZXrSAtVMC+aXQdqy/Pw7PUQPiridJph/njKz+VS47F
/Un6M98LBaeL2dg5ORiZmKQcaH2nxdGkRdBOjwpgPpP4SMjPwHMNFLCBgNplGwyEFPvGQsG8QQkC
dHglH00OhcugEOhR828nEPT5ZM6+SiRt9liDMf/8QmZhvIg0vytRswSDqkVPojN+2CZ1+GWoz2mf
iVM5M12bCnCuimpG7VwcdplQTy947+40XOiCptFQRKoiqHMROKWsO0u9BOQ15Wg6xo0fIbB6UBX2
LENjtZ+NtYCCMKsCayTbukdetuzhaGKGkUFI7ReFnfpUpAABvOaE5WV/nkYxnLdXX01sm/25SIFO
walhpXZIt4NvP8xl7h74ceuzkav12SbftZdLdZsR+z0jibSc04JNmwcvKdiu5kqKAX0+HRoKjMjQ
XMheuD6p/pvQvPacNeVH6xYkUEpzbI9LUrBF9mA1u/mMLHE/n0ejR8vc6fDCtbWi8C0LdRa9NE+D
shri1YdpXsozq0jJJmiKQquvPuwEVIAc4orrk2rp8NktzCpQkiphL+VG560hfCUOTbKbRdp9Hylq
e176Fr2s0Tq0TIfnVs3ALiaEpX7TVm9pJn93suw/v6vt1fY1JYuF9vkcLS7KL704RKsb5bbP2F65
a3e15uP33rV1OfGhaewpGs92/A6pqWaiCzWk/tldUJX1nPTDKONSCzq1yU5SLhTcl502ZndN8VLc
7PnHKL5ZyFCiBEEE33VRFDBJrR+geR6q7pYpTBdI6AZJNkeFn6hRdFjy5jh2DcIKJa6IaXIaJbxE
hWANGOxknLdPgJgHdWFneadsV+NXYbhLsL3stKRm+xsZfiIBUSIVAv37rSo9tlajSb4GQ6ozQAf9
LOCYB7UDj6355S75L/IuLt9shIbcoFsuu2P6eGBhg5qI0/Zb1fpUndu12bpbYyLmwW2+/pT/3+EI
I/r/dfboeN1+HgXJxfKg1WOA2fIPNid90JmowoW2YiIwUmbHoSk8ijqcENf4f1duilj67LdeCz5T
OA2QO5oBxN9+/iPwlKACOGmKvEZ5n5xypUDO/bnHJnDfJ8O9jOprxjxwRiUbh7S6+ImcXEyivIOm
1eMxu+jPHdrwpMMVN3SyVvEBRlNOiNPlETVFydy9FHttjO8OVbGoeMV3/b1VXeMwrGkC1bKK8xQj
E9m2+mXWsLY5QERwXvuWZ9gbXPCSRfXmbTRI7AfKGCLlMJ6Uys54dNz5JmYE2SxH6YiayDN6iDc0
Q36OVIEut1QIqyBjXfhqTmjBKJa/UHX2lQmQlmvofubF5iuKR2VdZ2evWv7wY+NPA2j1ZI4l3pp6
KncJJTJ9lN5tFItxIKlcwxoLUrYQO6vtqme1gNQ4sI0KRF6nfp/H1bOVUnFGyArR/vIA0X7ZUYXx
OAvBZ2NC2RaPG91dsu+g/ttLVKZmgCVyueuUpblmCGcYWqV81Eyze2dq3VOOL9Ed70xq0tYif0+Z
ODiLxHtemq+OI6oDj0B5jMijf1RlhGJCqvzsI7MOkKcdQIyK/Kao7Hs6bwjrPBE/4zp5J5MU4MBt
/hhicUcQ1flbCPJprAt6qdjPeUT4UsZp47cqtm1mZ/8iM++SC2COclTZH0mWPCgNwnHpG4hWZEt2
VdxlJx3F+Z1TmMsRFdPlsFA62IHSNHaLIruQ8HFX1WN6UJs13+GRkSrJtErR2zeA/tgViuFRwicx
0ir5ESm1DROcYoL+mtVqtZJXklA17OXRjeoP2Wnfy1E2qJNDmKTaTx0Gr5bUTT10gMZyh+Zydhdp
VkBuzWYmqVDORX5pinq8WGv2bgbqOxptc/SGVnnH+joUnkFKFcbeLurzcIrT+B2k4C+B0dST2erK
m6FaCvYZ6hi6fQGy0aqSfd5O7o+W/HXruWDru2i+kPiMd7mJnNJABfmIIv/ORcn9Z+eNRuBkjvbM
DsA4tXXSHTq4Z6+JKWG9Uwn/2yIfbHnpnxZDYuJpzbh7VV6v3iPm0TMGcTeaiNSGIsrfef0XWYGE
GmlS+0tre6+gjaN9nDgQhpsFj60lW55JMfyZdXlaZiFfx0669x5hi6QEz4zRdHtACZzpaKt/53zY
81bzzqil5f5X//PwduY2uPW3Zjv9691fY//vJbbD9hJt8zxiZcopJvMJ+2M1Nf58WY3YHW/97dW2
3gyJyklb/3+9/Dr+dfo2tjX/Z2y7zjY2a7LcGWo9+eztcrTfyrJmUV1fqg4hDOnU/x41BpOAYD2e
K0B2Q/zY/tP/fOtnK2bKgIql7ONMNOetqddldjQrxMe2vtnN/91HvZoockiv1azHD0tTeRzcwggA
EcWPbawubGb31BwP29jWqHDT1WSMrp9DhZ29xExjX2+SODeeTNT8P8e2A2W3tNR3Vq3j9eKfY6nS
+Zo2qKevMXacAWL2xnNl5lqYuHV8sGqkxiulsW5qbaq3qPASlr5J/mxd7aMAiPyqq8p0XiJRhDYG
RPdqXtg+xbOPxFv1IwFxcUgxgDxSGIG1DDsRk72dpnvDbmhzcilR+WRXQ3c10/zgssZecPIkRFqy
/ARz7JCx5b+USLYeEHd5L9vcuUE/VEOFbRfTSmw/jXJKifDVp2ySZ8RQigvuvQJLHYDcoKiW0PA0
G9OTAv24avkpHGQn+aK9VxL6T6Vs1R/orZU7MdplqC7aC+Xmni1mj0xjlU1Bh7rhwWwrKj0qgkya
DlGO0HuXDYP63jgjgFGZrWwKMkk5/lBYUMXG97T+Y3R9x04ZQGMfWx/LaNa7Au7cI08QKain6he5
/PmyDbWx3t+8vDhtva2BKBzvO6jfu+38bUz2+rtnDe116w1JtVBhmp6knD1walLsqiIbH6WISmiw
yRgq8Tg+trGkItgFHHXbeh6unJekKf4iQ/OfE5YJqWqykmBQ1mtsTaH/m4yWuG+X8eolOalYF/pf
Jww9dg+m0uanbazhub1KJbp5HTX8udqhlxi/aEuhYuKZzXvHjdf0BNP2NhZbyb0oqaBuQ1Y1gLrN
q9/bvL4NJeMyB2qt6Yetm85d9ZjJin9eocQCWweotGFeN5ArcNCXtE6dY9oxvyLZ8t+g289TuoX4
XIu+fY3/3/NI8ZfAIQ19v13v68RBS14nqnHsbIoxQMGpekIy0DwZ06qf0ySTv41tzVCp1ZNcmzhV
gHPq87JqPkHN+Z8DXydr2eIca119+RraXs15VD19jblp8Vf1WqKfNvF8t+3Sp0qnZCww6/189TVm
KxIQQeudtzMUKkyfp5Vxkx8VHTCM1FEdT2sTMxS1kO8xiaAwImbYb11NVAVuCD28a8fq3kUUrSCf
NVe4npyMojimQgCqXruj6Gscg8GZINXE3kvY74aXg2+rTDLMa9ekqH7UO5D7cuzt96lsx6NQiNi2
o/nUZUfZ1vMuNuHKD9J2zlFLUGJnZOdURROIpOX2mzOUbME88bH1rELLXtc6wdZL3Mh+M0wLlSRZ
3Lehqo+JJop6uW5dEFNmgIfjjwadh50+Nd6blQwKkmCJElqe575phEZHtSSo27oVUi/orxHkbCcb
TBcvMBgu28EIRMfbN53begjG2eC5qusXdb1oJgl3peeV1+1EbImJ6eYeZySMC/1tbGTlCUWHCpXH
/t5L6gESDUvetC1s29rk6k5EunMt48gBukhg2PpydPJuL5whB/sZJ4cStZC3eLzXdVvsPQVj6Hxc
dS9H+5UkgUXxV+vDClTWu5INZKdy9VsfZ6zuc1m8W9o0E+czy2EakxOLG85lSaA7oyOavw/KRLHF
iz6Qg8aCY0L82evNw9Zr6rF9c4wTs2MS2nhZOqCCzo6ue9C3MqSoy0i8dxOZrLyhJAWNRj9qZewE
gprAmuVzggGkS5jkZr8njbXmxlzC+eJ17o0yMPUiPnr6DvFR98Ve/WC2Rs+Phqk8G2X7rdcVrHjc
Zn7mQyPDUU3kq3P2LooBLTKleBzEdg3VUEdDENWs6qcsh5coatQ3nAw3xI3fml70WpDXyhpidVVp
+H5mDXTR2myvxBpj2JX5FJdx/jmkTVFyVozhkXb579p2jWOHjcVNWOjDzYS4l6IpvhN7d79dU9yG
qdD+YrOxz7zOYrP03M2LT0BeUsOWEriElfke4srf4hV/LcrWj/HGeDfT7pQA5P2tFQjDKS85NiYP
3a4uKPOW+0ojT1sqaRm6Y1pT9E6+EfQ1h8GFyCCkJ9Cnz+SLOVQtiQA7+d2Kn2q82Aev01Z0funu
ZpUcYZmKCuNsl6StCjLWXvT7ko7l29inK7swF+etmzfojQKauMK8t1+ifqYO1Y8NXA1jeklac+WX
pd0eVHB67Bo0QiylPGL3hIlDbrdHkn5taK60cnbmxoPQnz+/UIOkQLEDBBWmCoV+ilq5n+oyIXlj
+6Z+x3XwES/MQAZT7T6O9Aq37xLUl6LV77oj0awtyrvFbu19WFztLjt9vx1D+tS79Hho+5P9p2dy
fjeF470WNfL8WGS8D5Yx46KNCfN6bEIIjlwzrqZrT0Vv8dEMZO7X3kCx+FHixLv10AOuH52X7UVU
W++yajDbLYvDdqz3LPXuRO3xs1ebzV2Oy8lUMxVZC/2YNflyK9ZGquNlSaVOuoZe3XfDfnAVGy0j
3b5Nuuaw550Ln4wOmgHboLEeSS3WmHkuLoXe2jd11DgazXIJzSQZEKxd+9uhraGAic3TcNs6n5cq
ms6iqFqRRi1GcRyHgrRkJzBMc61WQBhCOWzrVusfoAhg8+4V9kzVAjgR3UnqnL246nLqxfz22d2O
aG09nBMruxX58N2s0upUkPG6DUPznwYFTCfEV64J/s+BUfWmJ52P8nWuNBzN8LtJa3wA5EiLrFdJ
JMmgSU8RDDCj+NnI3GkvBsiUWq7GzzxJkATsYZmvq4fRNrad52IN9Lx13cZ8gXFHlmF9/9f40nTI
F7W2gi5j3BLKRdpOzJGAcUpTprIEYAzFcsxrisjrWGIyeyIEFAPnsOVbYZXvddSI29bzvDlaoZU4
kq8HR5kqB2W0UzbSZf+m2qX+ZOP7AWJEAnrhjAZYKpvj160jWmpM6NUv162rSaAckPHyw9at5zI9
RaMHcnh9JzKexfMyJp9/eBuyrTlI2jx+bD2rGEmxjmiibN0E7/fQNtdE9Pp2YVv1GS6G7W/dXHes
lxYK7tbbPp+M9WNuF+3L9tmLFec1WamCn+b6uVdg0axrdbh1a8zluTVL3G62z2YXyCClCEGtve1q
STS85DUpXgrLlNYsrVQDpenas02xgETy3DBXm1V3VG0qQzHmn+/OVM1+GsfOTwDEl5ZXeNLxPHXW
8i95i4+ZTOiPuocuQlFevOLzzVJPaOjj0VnfQHDkx7qyo7M0FnGJIiU5UocsjxUins96kX7kyLP9
kbPzMGf82h23/lMWlY3lcjadtRpTYzcFfUPuJ/lzohDfkcFnY6DFbnrLpzIFiRPHF0qkh3Ra3uyl
NHzkOIFv1Ln9JJe+Wvyi0bi9eVKHvHjeGsW282eyoUhkRz8dFB6DIYOB7o4N9bS4GQBcAT2HQ6ei
sdnDYvHkdAEsv5zarvmFbaZysrRifrP6httuetHwg//Ad+13ubgBBXqUu+toL2zxt+mL7DlJE3Rr
c0fZQ9NXP2or1Qha5V5zdftd2AdKYvk3Y1nGvaEkaegq+SVWvN+E6+rZbJO/ZlL96idhUt5pnKMG
YpQqm4txFkJjU5vmKDBBfvCEkf0zUiTKZ8sFitRQrHR4sLNm8na6oLzUAAR4VNWBjHxKyQ/Tc1mm
mL+gTkyVQPvWLLF3tDwqnwDf87ARyGOaDmClESx81w3R1frHhfV9G0vtYajdGSJ641OFivdqRUbM
Qu6SxMtEvlclNm8d43ma/tFxPDHulbTd41z0yB9OAJTbgDyjctQU6mpwmpo93HkdeZDIOP8G6qHe
cjJgO/SV7F1pl6uP7HJieURi045/NIXbvi46izZD+rND4R5wtyPImNIo5iSuk5f+nktMF6cR7Vys
Fv9doMHUUvdwA4y7wBqEvFO81Q5WY4lzbJVk5ZPa3cWlanyA/Pw1Wmn9r4kKJrWgv0nfN5C/Bcn6
qkYcYpS9ryJSd8K5b3yolZa8NKBUtt7WNJbU9hDnSY6tZ2xNVOsgXSbvEkFWeSCjogH7S49gI8IU
L4bnQTPV15nSaujp1Lq3roWQ4q1I0YJfDw6gC19HAzL2ZA/XbciAfXBwErvZdW6mvXqDIUF5AiBa
e9uQZlgIvsk8O29vWFefk8HKTOySHCstWtU+6/51joC0mkl933p4UsVh7kZY6KwHJ3Y21Kvleet5
uta/JkoOQsBBkn4b0/EIOQ1eacOi4Q1bQ1Cy59HAXnR9Q+wqc5g1mQoagTOIqtOXXqf6sB5U1mYa
SfwpkAZO2xmkusdzVKEC9XXJ2M3PiK9mn5+5SMYqSLz5dU5Jd8yWpr92EdZoZSvOeSFY6SqZ/mtL
G11pYqeHI+xHPv6p8cR9I6cZzIY1YU1SGm/1VP8WGUIT2zFStGqAOKV3BDFqvtkafobK4I3hdm5p
6PG5waYm2I6OKpUe7NetQ2S+sN7XgGHauTh7gggCKlry2BrEUaqwyaIqzP5nTJ+Two8bD/FuW08e
czyB8oo8tL/NQy4S49WteuM1WxQmfTAtp62bKl5/0hbgIdsp2mgbryxgs1Mkn+eXHWXkCZXWo72+
vYnbPXD3CEF0uG2N0juPrcnSjtmuG6eTE6fOQ6KNfptSBZq5DgCtMmPY0TjSHLaTyQiKO1py7Gki
WQagfruQL2gKATb/53pt/29VKFEIsx9gFLYpD7h0OhZ3Xf/Z3cak2e5ajfVs62FiWh2WBoDdZ1eP
eNdSHCKAG8/b0GQslPP6VMXWo4lft7F5ic5ayYOx9VqpDEdptRVn8Ee3ZrDn5xpwyNPnECxIHK1G
zzecMnlxXB5ziXaWPeumT22XSrExxo+t8VRxUCtjuW29KXK7W9K6h0rPkyxYujUL3DaOvx2tElb5
3NJJnXVZuv8aM7zsr6eqLHpD3d21BFbZXwdv0alTH1vDfYSCx0C1+mssMsf3NlGnK4o+6mOIo/Ta
avb3rxMy9ikob3Td4WvMxa5MTp8X7YYRwQpkhAJrsuernqQvcvKKG2tgcaOEfh4gQZy3HkaZtupv
L71cPDRpytP/GtveZnXVr1ZG8U6rmwKQT+nct8ZtyRI6EAJgqDNWqwogXWox7bjL4Ki+tmlUv0ZZ
TXrNS5PDNlYkJbnKFIi5KKs6mJtI9bn3o9N2smng0VqhUmyYwH9qFTusnGk2jPukfW2X+iFJFD6h
99q+Vhkit6ZQokCFDorXw3hxenPgC+CgAD61o5AKUkqz21d1btPnLnVP28FtCJ8xjeR95520eaxv
szld7FYM/J6j8d6ZY332prYHFTTHxVMb12FZh4o61ruuc9qdZsULwKOo25uK4TwNGRSNdIiy1X4s
xMftW2dEFXz44RrVw5M1xCi2C2pS8BJ+RX26twSCB5nFTqciAvBqrTlOif1ncUsQbO1JHWKYE4oA
060O+k4SgwQd0Ufp4S+kF/4CSjiYEgUiacRqvlX7wMfArjfBoKvKeAYx8a61TnKIWRBIcKtA0gEp
D4N+URe05qSmGBQXYCe5yiGf9A/2XUw2oBd2taHeij4/YUatXJu+hh47jO6pGCDAGcZ72o0p2z+X
fTJoz2IQ7utSWNp5pqJNvkOSTDQqvyhnCWfKVyecdFEnpnw74wbg1UPmy4U1ks3wkzrcNdF5L6sI
3wyJwZ4bE95jbFzNLlX3CsYofpV8LMvyRkVol0it3le2dC9DgRsMiQBefjXziAK8bTQXRMu+gbCY
cKGTw752BD6uuh7dhvIPlxFn5FYMH93nMXBMg8ptpWjXgli1sCb1buRceWyK5WIhOBsLQCKFguVi
psPJm7Njp43tue2jNsQ+ctx1jhNfc7dddqrUv8UT/gEgpvowXqBoqEt9t4B/3BvdfFfSpDkWqDVe
kUkEV8KaEuadI691VZEl0Uf4W0sUxM08XAESHPsWQUbZZkHZ1gevmLxTaczNLiduYGtlCt/ATSto
h/5oNSsiMO610BztbA9A+BdSTT9XM9GjSZU84NsaAuBwfYA6Gxk87hu7U4DrZVJeNFp0EoBroSXB
jr03WO0NG7aN+qvJ9BlendleRoAGJ2VNeBjdfYuotTWsJkThNuqpg+QCYZYyQzIiGaX6rhc/B1u5
5Tk8X8RRgjy9g17+d3GN5kz9TWUlzFo019TzXDXaw4ThYXLbU+612zEDf+M0gVGK5NqXTXyOJyKM
QuP5nQW+PHlfI7c3rndvXZCycgY0KZzkHaNeAsyMHKrdtO1B2PMv11Td6+RmMiAVKAWp0E+wA95q
1JZs5xQPAkeIGDKNVmJaVrVrpuQbRIAyGNPkT1fUuGQn5pG1fMhArCBv1e75Qv9tcyxiJtLwVB8w
5ZCN9UJiRPdT0GW7KO1ePbeDY+Z2uL+pRnUSLfNgqpjBMg5dUPfkBNryBU1T9TokiXaVa+OYGFY6
kDDz0hd6HIVmD1JPaDo7FMXpmXutLoyzzA0AZe2TKv6jUHlAiSFBUYhUxu/BGusPiaw5i/axL7Gx
c1w4TXpMDUSdoKd6hMdPcQeQZ7mzI5EBdc+mNm/Ymhc+bgDveaoK/rxjrRDq3Qy5+HnySLC3ej9T
FY4fCKuwfMoGhFKk9uDwzfQ6gbz0sc0iqmBT2GcqHB5Tkrxe8nhve6v6bDP8id2oQKDMAN7o6jkg
BrMEeBgdxIJVow5h3u81qEzy7whpMAH2G3YecL7Wdsg6O75ZSjVAaLoK1aoHodwrGLBoqoJ8JHox
cRxRWKjd17mZH5OwuyupxiJY+hlRtEI+w15+kGnufAs9+ZM366BA9cg6ObZ7VqLBOytZ5J6tFafT
pP3PzvWudcI0a3YK01jeNMcFhSUsVP8ZAaIemr7/B+8DA06wHYdKnc1PI15FV4fkcbUSiONcf80d
9wL+YSbKniK+wfGfiV072Y0Y+FKahrrRR35XQaIo0oZEhYxNqm61dWzcpvKtzJYHoOsVoDjPAnTD
YrCHzHx2SopSeoXmFtKxr7XVu2R5Km2XpemhnqV5GNrG+557b3CZelVGvxe73cF5Zy31VoiM8jsx
hqC0ivisTzH+iI3a7dipe8cB4NnBAgcK7oSSlBKxeesh3DtWRdJDNXfEjE/eZI0v+YhGkUMPMZks
lGb8VhaKfflqmrFyPrs2kf/JbqGIYfN1syJiR2+0wDG6BUDPxvP2URx5gfBQX9OY+gK2zL6uxjyK
kWlcljalbEr08Scv9bCMs/msLsg3IRR119L4r7U6REHVuaJbvN2M7M5YiNdmFc8xy0m7qmYr7+Mg
55tM15mbnlfH8t4mhLpNmx/q2FFFkDv8jGDCTopk/9EPOZGHlXxkuY7OoVm9WMZk76cyYf+9NpH7
tHg9PDSppWHX33Ony86C7cE5j5xkZ1QQAGBjJxfLNu96bMDe8CbuKOweRxBX5PfScFTa+4JBJYk9
Nmf9KnCmFccNA2avFWmowsASTWv1ugKB+T+N0lMvGtA2rTzsMgyBpFZUg9SYCk+SZsGvwUH2fC0E
KIse6hG2rhhuwZHADNSDYx0PoLHmeJzZcUa8l9TIFUHpEzdqdenM+UUVywS1I7J3E6o0wbx2kSmY
g8HkxzJzF6CZI3J4JT3Sk4sGusgzqwuIjOM4w0gBrnTrzf6uSPyfSjPNdjommkuwYebESuC3wJ+F
zjiXcAoW9zblmkYo2BfPHqW5c9o1Hwtwo3e8NkAbVj/FmOTvaolLjCf/uFXEzb1lCZw1VdAuOjud
nBvK8VztaWtmljAAVp6yi7az0QDHXq3eWgWwZwRSYG5L87xdBtfKt6SNy1OR1kzZU+/sMOwGHkJJ
ARBctQQVimmJU9k8F3ZgMuU9jRqU3hagAP5r4z7r+HtIjkRPKQnWY7aID4EUHOKj+xlruZ3jTBDc
V7wRAO1dpvHrov+bK0E+tP+yr5EXORaHdmpZJkEFZg6W1moGSUjC42zbkyN+VGVtfENCHkXO6aFn
sXXMR+WxkARY6a3qoTFX44H0H7U3jqk3Car1O++/GDuvJUmRLV0/EWZocRs6MlJWZskbrLq6C601
Tz8fi96bnDzdx+bGzRUQAY7j4hfx7F3DyHqM2UrbpzqySq2aI/xngBi3b66pT/daGr+NKrPUsAqQ
UQyhDC8mTZWPrk3ScD2gQF9WBYggq7uTzYY3WK7SXoUj0ul3NzjaK7BdF2lsZWIiYNJPawuuPk/7
5lCktvcMC8B5Uqe3GQTfswEYwc6D5lTFydeSgQHylRHQypLNVEnOqZ4x5iszAJqKck46N2T8ZKTA
X6xDHnTGviqL/gI7onjrzLq5jLBF9pLUE6cBb1xb+IUqzQPDZf5P29kHvQz+nGxlOhdxOt8Q/nju
Z8DepmsnTwFSLk9Bo9XsDCOF6fROerRquzqX0MCNAHaGkiAxl/HzFqaGOyAV7IRsMhbBzpnH7Mgs
+slgnYNe/JBlT10IWOxnbr9hWtZeswUzUy64uhCExdV0nqIFN1obk3oFGBEuSFIJJj36oiiGf4z/
myX5Uj1bXrv6rgy4r14LnW6XFSmhAD0bHeS0VlfBwT9NOEJerPAtbkAK+K9jE6SnADqv3Rpwi4bx
FaFy1A3xvFt1NQQjJLihzGTC4MYOSt6L4IYUdH4KSXL8Y3Kb4A5cljUfGazySyQqb7RVwSW7SDSZ
WUGChcXfG+oCtK/b6igIlcp5WiCFjGWzu6IHbh00eD34u0TRlnUEcgOwWEd2Vb47Sn5I1ACH3D/N
fgDFvNy4ZjmjxDZ8oq0l6nwUqKJkjnM2ZRepGTktdwZZxODv49vlJFJLC9VpZztZepBfmaA1zQYs
wmeLq985aNSzKIw43h6S+3AFw/mrW57faEbOJUeNWvaAJUjk/ks0ZorMlhbGd5LMsuocloqO/8zy
m3JwnwHeGRe5pPwMnJfDqBoQJ+mro1eWf8px6RjAMV8e4/qEJVPwUrnProu1kEa3vLHUuzNSK3gy
AfpYsb/SGqDdskM9Tul4VPX6p+CBJRiAUXc1/DrWU5EcyarBxoyoclL6eLc5yqb3ivMK1eBHD3Px
6DUhT9RGQvTUJs2rPHs7cZ8G1n1Oc23QrVtDhN4eQ3e2t4q71GH614Zotm0PDeywDoS6CQ7yuORp
SKzE4zPZSVRagRXqPvvK3c4r+vwOX0cP9JlElwAiAm1DOVd4vdO3DMkMEAGYM1bDGIG+i8rRDo4U
IJFdI79bo3Pag4ayo4tcb2wa1qibQ9wmX+dRv5M7t94lqKW7wkqng9xruStJWzD/bzXEVxYMgDwT
OUJikrc2B0lLYKQ4hjRdCEQT0ceh+yQPfm2acmu21iAlNSufuwoM+0FuhfxIva+5P21Q6HtW0Bnl
WtUf7WIbgtzlen/N3OlngFfGKWM0QKt71aq8hWkbnvIZonOrT5/0peuQz3YW2855DmaQwNjx7VTo
nCjhNugJWUle/D8XfvcbJIrtFWR3PdTXmuvTQ00Gh9Le0A/SBcj3vUNu/GIDyBo/pXB515u7wine
vTXvQBUf76DBNl4RwZqcm5MR5tp8jN3wh9Jl6nG7w3SCd7rjQuneOhe1f84wsTzJb+n96im1Z/WE
RmM/75ssvG8HXQHmsfRDy2stR0rsX/O8rpwRDgiTg7SEPk5PDGGYuiwNQR+RdjLhWG/NZ6lgVzMV
TH0/IMF2kRY8dtZwmXKLaUl1zJ0B4yN3AVf+63XtIr36IVhhLzeAKyyAlK3tzfGDqy8ARqOw60Xe
hu5t6ZalJUlyyytY/Vl6JEufnaPvVAOYlfTZCRT6SKkvwfa2vmuia1TK58obLl5j7qUlrIdgK3BW
vrQNGwTSFzJhb84odF+3N3xry5InyWBphWrfnxpAeufQiU5SZkpjlxrb8R+boKTlqUlsPUbSa/RD
uSQ/5K3Ntqxs+++uB1s5NvhT8xrAldulwGOKFJBbb4NwXj4cugfRNNCZqE76CR8K9ukZF8gTH2wd
Y1DnKZ/bF4exAfPDe50Vi1kt8NhOXnJAKUPd3awFqzqP5Us+uN3JNGeGEo2uHtSgYO2mR2Bmxwbv
SXgHU77YRZrzUB+CqHxyMC/eHrxcVZLr67SlJXNrJh8OKYa0vfTYD0pjlKBeumuJ6Qn0JTOG8yR3
X05SgGecwKzQ7HofWv1e3hJY7eRK9F3u4BrfcgsRJZm3TLgGHyHVfbeFSxFyw7pYSa+sg0MNiRd8
w5jon6MeuDsyJke5xxLIY4+X4QlCucyRp/SPfNLvvNjITuo83hKzRKDM6y7SyWj02i2c3RL13ENY
BOsXwGj/hJSfXeWE8uQlRk/fLmwYOxr+nAfvGbM4d8Us+4n96uN5dsqlRWydgaqpzpXjtt+nt6N2
6CeI99tdLDOHnjRZPjOZm1kH34IuJKQSeAHfwCUbjMQ95EelCntrUE4MdFFGzTquOmYy2AKvW50n
17lOAHPYzz1Dj0SjOLL3GY5h6+hqnUVFWlCw56ZraycMl/qxNhLjJOeX3+Xb0Xht9afZyNuTahov
8lS3RyuxvOt+xcYU7caiQOkfCvnfE7St41Dk2y/pdWDH9LTEkYbpAxj/o5bZOez8Nh8eEGQ3L0DT
qjth7QxRV93RFn6XYZatz1eexNbHbA+GD/RfKfRMc/LqgwVBGlkMx8DhpOAlcOnBDygEHktumTwZ
adaBytqjBTzYL/AN+W9nLhW2Hn17kmuDXvr77SZspRKTKv//UzFWG2EvPWxdvfwYSa5j8S0tsTVz
jrD9YECLMIMMdJXOvqh4LEoVuew65JIoDpu8amuUfe2/YfXrh1J+57tRxnpsmbt7YAH3bAhij8GH
XsavbI6wdC2vyVwgB7MPJvMHWiusJ4d9cimaMFSPUn2N+ssXNAIM0gXpOo6Tliojui3Y8qY5Y8tB
QylSAya2DMLk72zBipKU9Lux7Prry3mEifMwFui69cQb4Oknm12qeY9eb8Em1B+u/BCzvtNdXb3K
sEwGdRKTYD31MiyUJBtBaF4HEEC2ylJlS0psC7bHuOVt1/hwbJR/7hDqoA+jz5SOswMIkF8kLW8e
dzxhGr+Urz9+LrViFymD+m4YKY9wbXnzzwCi/VWaa4SSLqDp5RmEXYfkhrSUf47K0WtXBSinubhl
evhIBQlgimxTuA+cECF4SOlWsM0BpUCCrZ4kB//XoNX5df31S0teyR7bO7OOZ9bGLLmennfsn/z3
vZPYWkuiH9Ny0HrWd7U+XuDjUYrGxkZrv2kzUrPSr2yjBzn2n/K2KlK6jrMlugXyPLakxOS4fz3r
u+mM1JaKHy71T3kfzvrhSsHS4WM0V3chjL7lFcfDmb2Kal7nqvLCS8BSCuRMaERM3pdlti3Y8uYM
T1Dod9SpWoPoWkm6Wzn5VvVdiUR9MwAhxBb82qLlZZH3ZHtZtpfqX/O2w+S9k3r/lPd/PZU/5wu5
v4hB+40HF4c2hrXLWFg+XFuwzmS39Lu1in+q/iFvnU8sp12vIOf5UGe9wpB495oy/FY7L9xL1yBz
UIlt32jpQ7akxLYB2Vb5Q96HpNTzewQD+l9ajSRCUtgQ+Xg52XtneCtNeI1KrqRnlrKZVmdVdtK9
4nXr3gFTQRvf0sq80MglLT0/Y6GAFSUrs9x16cgPrHbeS/fA6j+SrA3KwH/T1dZOw1ZZQ5DepShn
SJiIvx3+qbvdmoIjk/6tztYMtrwPzUWSUjoGTcqShQvTa1Bn89A5ejrvZf6bADBguSgZ34J2iE7r
Gy83ZQvWbnVLy+3616QUbK+uJAMWUv7uviX94QySN2cJ2Akt4TXaOvt1YL2Wy/PZjmzwKmHyll0t
FkaMZYXk3cxxqybHSiADgy0psQ/1pBPd8t79cSn5cMjgVcpxNh5ABT7XUClwDZAarJQbGkiO5cNV
4ojXvkrX5WdJll3kzpRJn2eXWXV2TeZYF3nZtye6vvvvFjPfDRW2qhKTxxsVPSt6a6V1kSt3ED0x
4giZFB2t7GH2SrZjUHPRpkd5Rdd1SmkB46zHzTd5kf9e1arV4Ih1NlsnDZuDeZ5dEySCYYlDWpOg
btit3G1p3woU9M9Ca1cuusPObGFARoe8rXxYuhacTd2/CWfbYgMgUtGukbsqz6XOoDLpVfFWxvBM
hE+uLw94bhHdadf1zA+3X27qu0e0Tl3Xuy5zFomur3nE5uTsmdNR7rJcdgvkB2xJubEf8tZZnZR8
JHNuNaV4+0t6GOp7G2u9HTaGWMUFuf+lK+LxbCAEeNRhzJKEeoYAaXHFZ5JSS2fvzHCQ6VlKPQ+Y
p54keDfVwWukZWdtOYea1NlDGdTtTmrNXTZelLk0D2qfAdIbhmLXRLzqEniZa+5tD4CnBqboPk3c
kxqFVn5EMgjDZWb2R1YlQQ1PzrXRg+YJThZ7zYjGQjzPHNyLYvU+9ce3BdH+KUAG9hP8m/qAatyI
KgdJycsQPMoStifqERWI2K7ST7HnoCxodg9TjBaCA2zhpLO3f/Ysf35Oq+YXfMdLb2rllzE3cdVK
/R95yZC8xgf+zg9UkOJZ89Z7s/XTY7WenV0/YMNBa1HHGYZd0NT113oG08uUvPysq6m9R1EHeFWE
bJdaLLYAJkvJc25V6Dep6qFCIhhlqBIcN0aM1eO4lLCUhJnAgKNAmGjnprDLx3lKqkeJSZAVhYPu
WZ4jLMwivFXEwaGskB/yp+G7yebZuVUXKb9MrQzsSFDiOCwLwDvXZ+YWFzGq1yqET8PHSFRFwfDQ
ZgWYIK8dmA83hXsHUoPtNY/F9hbVr6mfoudhCSC6RM++mvxAVlO5SlaZYdKN7iKqXAXCZ4bFbo0T
PDeoYT+r7IQ+p4qm7adxDJhBUBDbHtCq1OZe5liK4iG7m4ahe9SSznual6DOgO3ZtC3Y1dTYCkI9
S/da6eCKNrA7Y06YzY2jji6M/9eURPPjmgLNgfKvQ5vbjq8iy3tCZSbaV2G7Q/fUODqaZR6mqcnR
eANMXxiaeWc7QJ2BtWoH3daTdocVPDIYOICXXljeV1Dt7psl2JK0z3NSsIY6IG1kw00r9bt8NlNj
r5mGdidBMQX/ySz6StlPHix3L0xZbEbU4K33AYy69th/T4b8m8FWOrhw6P68WyZ8ZpCJoBWKCpWY
fv6L7c6vYZ7o36cmAa2AIM5bMGbArtHBepo19pKtKbFulZv3d3oft5c0jYtHHoEG5b9VPzWjQuPK
UvNBNfq3GtWgBzdKnga7aqC+KvWnuGfjyEHs8ShJKWAr9DPy6/mxHnc9xh27aakeaymmfDFYruU4
drDJchRot/QZh3cHW/kPJ53Nm5yqbkzt0fHCC+QwnDozZNFOfHCqw/YL2iD5HYZzsp63Nub2qena
Y64ia7P3sVjug+wVo8KZRfuiYa5smzeIFs0nuOf9I0vHV0lhtNt+wrQOMlQ2Ita01JA8xyg/HpS4
b6qLHheugQC1of2wYrFEFRh09+in9ff1wLJymaJ2IgUOShZXZDAT0GzcCt1U2jNim9peknJ7slRd
PlUOmLDl/tjjCNClWgZ68dkef69/J01y/2wXNZyz5f6hOg0iL5s8/OlpM+NgopwiUQmqYIbhvqWl
tY0tEpLvMqVYSjrIHYfhCeAMCLxg2IHrwlKhrOiU9PpbXQfhpbeHAI33sPpRlicpj4ewPqU6qk3V
rDgsWCsubuGsB16bIAruuyUYEnRPXMM/vyvo+xQ7mS+Bb8dHKAzxrRwzPAyXQGKSZzLLxrLBRlEt
1qIGv8F/qSiHrLW3o7sRc8D/yyGpO4CvULXzx9O0XYHI7cv4WKqsBu4//DqpLReZilJv7tN24VGw
7WhaLQxYFCkfoiXIEZh4kOTk+ygWRv4AeV2NWVxfiksV5fLdVkliOOjd+PB17CNzcOyyqhKWlYcn
xqQod84XCyg+ylJS+uFQScqFW1RHLw5C4OuhcrV3R2S6eexKABofC5ZfNZUxZMeXubC/pdiTglya
3fTWTlV6c8cIwImG8maXsc+osltxTIpQe1XLcLh39fqPPNTU18Eu1Fc9rB87OthH9qZhuiA6yNev
N9D/cupWv9lAS764GadiM6d8SFEz+BJVylf4yMGTFJpl8OAXsf0sZSCFjymEuk/5UnOsvySDZr5p
flR81pKrVOGbk72qTQP98jGs0+m+D7T0YVwCxP30YWcmNVG7mXf02aDxlqTUgWjKRo7v/qUmA+6l
LmuXMJfSL5lXo6OtGe1ekkbfDBcD19RDaVoo4u9sq+s/YWOFdJE16scIQuWXpscWQYWvd174lV+A
gpUHO/PNy4hl5nNpj29AaLrvVvlzdhv3q6W47V1WRkgn2Xr3vZkBUqiOlT8jooOWbtj/Dhy7/Q5k
Sz/MMS7iduO/aYDP0LBtB/CexOKwPc5Yw8IX/k8WtMi/Cz/k6ZYDKjab78vBq4/4tZUozDnFW6ZY
9l2TdhOa233xpsOY/oT1+04KFWBsbyAwvsLkVR8ky/Yb9hfcoTxLckRN4qp5U7KXZB275vPMLp2k
5IzdoD6oaL3pMKJvwTSDSyis0LjVaMVAi659VNjs/IFF97g7gMVD1hNp2WPlD86dlPSt7x1NbbBo
d7idzD49D4Ix0Zderfo9HJ/oTpJOpNrAFKL+JkkbIyJ8IHX/XpKzMv10+eY/Smrqs2f66/zZiMH3
+GNwCaNBeUmzVn2IfGjEoY9d1ZBXzwB9jshO9C+l135O4la9AVYYXnS95VWJUZWvEvdeKkg+uoin
UqmzR8mSwETlKLIhMNSdjuFqgXtsZgcvUj2Gjvacmy9NU5zczq0wLKyPyJiXN3tyilvUQZZbxILL
m6ISNF3lIjOrTofY6xEdt6PmKdQcrMAn6w2FsPS7alXeEd3M8iJJODpA6vXiS2mOSFIaPViCpZrW
T/4OTT9QNfmIu7LaAhSv0u+gqLMzdHznpLP38d22jFvuKtarGWbOQ5lYACyWau2k/jWBlrzyadMe
GNZpuBERc5dg1lJ/zwpeA373P3lbFYlZSvtX1eva+Z+O11sAMJ0dP9Xj3DyOSgVcunCRvgPVZfIl
+itX/c/mONhfGmdEHyjXi/ssNGyUjasURNwwf+0r90WqjkZ6X0eG961ucvXg1rH1kJYeBix1jVoK
urCfoSP9UhC/OsbF3gU2dK+WvFTuGP/sNABiluE2T57ZBXeK7STnKA3VV1RV6p2c3pm/qaXX/OrY
NwJGZMboME7GhTXbEtXd0nrxbDTHed0dhC21fJdkdYEyLhpV9yV96r1dhofe1+O7GnHyvwvWOlJc
brnwSAA/I+N/UOdAjQ9SHoJ7vJezxY5Lpl1BJ6wc87ompVj3tGQ88WpHa81A018sM7HOqj3A3d5O
YTnmzQZefueElnJMtULHlmpwLhZ43yteN829ZpjOyU6y6XnCx+XQt2rzmbdRBfrjOj8YO7+gzaP8
brw3d0gYko6FdXp5tdvC/AUnEbFIk36e1sdLmyUOJJVgPtZVVT/GeltfTKMa7iK3tXD39UtsCToH
fSzAqnR8MDP1Elksv/e/x8H4OYlM5S8FpOV6oSzXkIorrD+ndPgZKorzTbObDLVjbX4NbbTBGaIE
T1Co3XO2iIqrip/e+jS2ziwHpE8uVCAwzo3F+hkdme3P4Xc64B+QD5U/9QAfZNBJjLAZhCeBa/6V
oYysd/1bgDVH037qOzDL6BQ3b17LnLDrK+0J3EYHPAeHJXhXzoHFNd+/6LqBB9XoLJIGaopbnNZl
N4k5Ts0WIBIID12CrAv+NZ80Z/De8tT7pk2x8mD2nsc9QL63DtP6TpKdgfJc7sTdVY97hKk0xmXX
rgTqVjSu9zmAkL6rhlB96KvS/xzV83fdCvRHSc0LAtzRrSep6mnOLdIs/1lSYR+c27RMP5mF7n/2
Z/YSC6t5LQ3H+eyfRz9zvsd8Ks/tqLZnpx2CH4V+rofa/lGCyMIyp6ovQzAU37C52/dW5H5iHnmP
yUPxWPsK4vkB5I2uD7XdmrcURAU7zjjrLkyW8YzY0cRLhPCaERl/id2hhZha6ATd561CY9TGobI7
6zRgKfjYLQENYzo0eCMfJCkFbNgWj82M2xaW1TfATlw56CrQDRiO7li7Kx6NJbCR4r25ivGQO9X8
iVWAb10ZTT+maAF6tPA50IFCci/Vv8XzMP0Y68jaj0t+tOT/7/oukktbfd/1OQ/wtH0TuAi+/ef8
W/6/nf9/15fr6tUAc9szj2ZuxfuBCftLOUz1i+6Y+tle8pDLqF+kIGfyu+ZJFYQim5dyyftwLF9O
5KwU7xzrfBMlsBa2pVc16omWkf2dp2If7eXmaasmhWPsebu6hm8QlE9K1loQJuF8jVo9BEeHd/3Q
o2NzyEateJJgNHleRf9F32lNddTDRL0PKoh4dFKSQKFdvW+XQJK2oUC6X9NZdeiZrqH1+J9Syd+S
coTkoW13yyMAbVvWeqYtndLpzaP7VHK7fvbYf6BI5n1P4DPRqMr86vlwSfXR+TTZvffTQICO1UJv
eLJcF8PRBL2VIlUjdl9hE0M8vjalcjJ0b/6KIsNw7jirCJ5+gZZ1lWuEGXC+vmqtB5ywvUe/09jo
Ws6NecWTzl37DG7EwnXAME560453eh2i2b0Y7oijzmquY4UF5FwmX1IgQY9W99EFZAUTvXeuZmqW
iOu0/kvmJMoLAtHdQb942Igl84ymi4F2DCLkjrljCAIvJh7rs1Jl/ZnJH7L4xu/KbH8gMTJ8jWKc
4JOu7Z+iptcuatxmV39Mzccw0PHEUMr5SxqmvwEdZr85OMQO/k4xTdSxsP59wU/mbIxd8FgVTfNS
LIGhMjwMC+QSlwqGvlCRGiAbVls+aim8eCST1ePgFd2j1JdqGDwdMY2cMEBDnCZZPNmBzOMl2ycv
AWId+Ko16TOiQxhEWBijGZ06nvBBqx+toEvOFdSahySDVGGM5nzvuCCLYcfbNycbomuBlPHNMyPr
yrJHcedN83CXVeN4VdSovGVGgbGP30f3SeMj8TQ47n1STni91iySRF3in+K2VXFgUOuT6xUjRFdE
lxGA6p/ZnyiPaex0Lz5qT+gGgx2kxwENVPX969xh9YO58/gWWcgjd+au70IWpYJC/dywB70PR9X4
MrouWt7onn7Fe6bfVdE0Pvj4UCFBnaeHagojlLDQj+PbBOHDT+c/ksY9+viRfWP3ukHXJlq49nP0
Cpb0d2Sr8x9KYvzBwi/0citgoTxw9VPW8nH2B/PcL2dwY/w7wIGVWDyMTKjsCZFOICZ/FOAS9c78
6YE1YAqYDTe0UcfnGiP1RY1/RnStfvCsqUMKmTeAmVF5yRoNIRnE+8bHGLUWBuXjJTeV6M1XPOfR
0WDTihF8aPZQ7ix/uPTpMH0zbeZOmha8uQVvijblBbIB6vgtAgB4DMqhv8hRepxca2PQ7nJHGw6s
JRZ3MIJipqoLMtjyMOTw292aZU4IIkoVib3LtJcSyfxYslUfM9En5ALbeSSvqlx4aGzg7TMcAx+t
ssXKsVW6Lx0Glnejr2bIV3BLMvS2WbccYHosSRTtvOPUFvhcLkndnCAtmVZxlaSf1toOdmK8w+QB
kpztMClYAj0P8Xsqzam8jV5S4WBBTIKtjsQkD6dxajc6EKUhB431fzhuRjCqhKD+v84tyXeXdvAR
uDIS2r3L2w6R649ROd9l6bdmCsM3+lx/V8SOddV9uBV9bryqnuOfjSFU9nPOY3a8In62q+IiKTnI
NLzXtsu8B8tSLkgXzY9e10ApbPP2az861c4YnOBnGyhvEIq8P01NO+Uu3QE64PtAy/WICojydln8
m8WMJ9RB4j+qqI757DTtt8Xufp9YXfnAOvdNRcT9AaJA9ZBrVXhCznTeJaZaPWwFUsoA6+96JpY8
Revs1e4LEBmcm5czyCFScUv29ujsnKFmz/K/F/lwamVM4Avp/pcUjCqCmctFthNIMh3UC5tf8d3B
HRTnvhsDDIiwDsXxRelDKCS682yi5Pic2kvvqxUgDMzQXfNg+mKplLoXh6WCB0fFuCRWkfpfk0se
Tt3DQ7QEkgcEUzvii8YuyFK6FUg9yatqNTuZA64AkmxtIz9GyMIcunhieb+q/4ggLniFWn/Xggn6
W19OX5ySSXs9Nf5rPuf9AahY/6J3MWqYzpg9uQaiKjEibg+T1Q+XAlQtCo4RmH1sq65W6qEJsvTi
g6NGj3mqVqeMue6zitYuKwasXqdWrbCwXmSf+XXhnjVv92tio4Bizab5A0/Rb36T2r9Ky79TWcgM
UMKB15TUCUPpz0XZ2sj3scjAhkb3e5y8ez/Pi19GE/9UTFap6S0B0IMasqweNywTqQULSc9szobP
fj00aJozgZDS0QnLW5hBBZTSHAvPe7+fm52UxmmY4XmJppyUTq2dPtaK+SNZzsSOR/6U1tWrlMWm
y5oTQkuMyaOnslWVxxgnIeKBNUdPEpNAzYLvs65W1y1LYrihhocYH5/1qK1UdTLnHLMRtZM8pwmR
m3QbeKeIg+63ett11CF7aMzCvvNnnbpzjCsVTKTXMfFKtoh8Nk+0VLt5bqfdVHhUcNYj7ZzOSMVI
gQSji2rQXlnq1IoyVaftGM1XfpVzibLdf0/zrorlxHDI5OTb2XpsOva9M5WH9bxS7Kcxl3hXc7YV
ZY8dlnkwbA8i2HJ6ZaihCMJgfXegFKyXlB8YZqp/8kzzy5pnyC/YLj55CU3Qdzr12oTt4R//01b7
7/Nqf2YBug3rb1jugsTe/djlx62/SUrWi3Zl9hQj7ApV/Gy1rnorlmpSwTdrlnkkKiUSTHL7JWq6
HdINwx8eO0IPSjecGG1gpzY2D00SVfsaA4sggmoWNPlPq2gmNPTANPbq1Q79+ex43V/AcqdDirCi
Gv3q9QTrSNPGj8JDH8wbumuYtn/Wme+dGDPdXCRMo0qPDpo9LVK23i9bwSI77nZKTUeO0KyJHL7r
scbY4G7l1skX5pkXSHifzab3dj2vHboe01vtV4CLu89aMHIyaH4oYiePvdrcOzH8ywrUEws6x5TV
rcLUf4bFcK+w6zkVWCJOSDCUy4ZfobDpkMD3vcAjZprqJbdI0V7qNlGe1Zgpb4mf0XPl30zGItjL
LVnD2EOTSpOHNU/DxGU3F0N23Y4KWMk7ZDWSS/imKs9SAAftZzvDuKraHirn/NpUr01qDs8DA6HW
qdFCz5mSDzOQEcTLYn5I8FkpMVnBIQfbg6pzUHZox90I1dT0wBta6WOvjTiALcGU+i/1AI8/K25O
MFig/gkKVov3cMzGk16gNSZ5OQoM5xmXNRZM/5PXzQwkkDTVzxUueoVr+U/ZEiBH4ZVO9dzayDWl
Lbo4I2OY53kJotQoL+7kTDtJ0oMYzzFqFBCGmjVry29s82tktcadZLlKpaNLNs7YhTbFUfIkMHRf
Z5sIzUap8q4AxTxjatYLS7alF+zvTkV+lQtLnh8OO9trjUM71exYLz9SCqNEzW+WjQDhkmWxrP7o
OMphCML4pSiPBYTg51bTohf2zH+PUeVfB814QIg8vR8xq3qWwJ3R+kfWyjpteenU55i4ocyfqEqs
QGn0DTyvu7vESqxnFvut9dguso9z4eN+FLYNLloukzY/xWNotkr3vKZxSKpOdZGae3C+lIelpd+W
wXPcuE+zx+ignyv2iqrOfPa8RHmyoluwJIwo/jsYrfp7x6rl3WSmy7QQvg/ufwAztnpjgspROtP1
yokctbDxroieMbzrHstiOqwtai6jAKxxu0MVuXkq6ix4MVkke9Hj4rX0g/Em1SRgSKbvsAUqL5KU
uhoq6werAjkuR0kejIoUSkLywBxu3Htq4D2nueE9o8s93xlG9yPwa1RClnzdyXqcpOKdH7sw/6Ua
CphXdu7DB6nByO9ZjTTjFs20v2KK2osSePYzZFHnGQex6qiFLl4G4+w8S4HWIu6plmzOSFIKEEwx
H6uUASPOGwrKsWHLVrJh7PuI/jfprfutbsjaKWZmjXNO9So+uROICeQsw5cSNsQBe5bkaDgoo+2d
tvJPhmegHI5+ywtSz9GL2TZwQ42E9YOR9VDXSDEVWrxMJGDsMuOWhZunPo+MNsoAOzwFsxB/Uerz
ER7+O7Yk0df7mrd4+eGt4YG/W6xVfMyh7ySGXXPG/vVdu7CEugXCKDEJBgFKLgGTWoCTkol0bXf2
dHa8xxjBl2J6C1fg1YLzVhl2199UfWaZpWUWuxAftoAxMlQHSWfCeujN7Ku5EI+6hUlTLz8BbyKY
R7bwj6wKYTfUIFkUQHf3TgK9ascZg6N60d/4b1RPvV9RoqOB0eTIPkpx388wRCUaIzuD5H8Ss82B
cD6bdqjsrXfMnbAgSdAZiV2bLUS5i2sxYi+3ZVXmjPYJdgcwzKAvmEdlMhQodt1fU2f+6aMWkRbV
ecT+62BprwG+jndF139zuK23CDuwU6uZP8LJ9I7jgqpNOE3h3ehxsqP83+1uS0yeAHtY4dEMuFcK
Lmk3tdMPdRKYlxajtjvbKMqrzSQhqeJ6p6jdeTDtzyn/2rJGGPqQOlSeME1AqxmTuwjSz4p1iGtI
zAspLV8Q187ysCSWIdpwrJAF4bvba3cNyhZBZbPRZZQo8SXpeP/uxkBR5r7ZXoOEoqPtFSXzWe9n
wa0KrV9mFipHw7ovhnq8a0J7WAPDjMY7X1/uXDb9yDS9uoPyW915eYXouERz1+u1o0TFelViEiSO
X4F28lDDWLDzxWLHUhoVBB0GHf/YsErPya9RhhDAwhFd/qYE8oe3ZJcZKMto+Gb6C4dpXjCKcjsK
4ZxKtJ1Z8MozZzpsT0ba6ZaUmKcN2FtB4KXzLtAJJDAW2N8WWJ0ZnjvTuiUL9l7agQTRkhzY4jjN
UXMvWaVvYe4QuIxGxNagF0cDW+l5vn1RfEq1psZ91MjhgC2ssTXqdPpwTRD5giTPPV30ISoTGwMJ
JBlHqBBrkfK7Zkg53DCGbHdz4/S4oijxeHPc4mBg09UW47QLMqx1Q/ypD6pbMYvRVf/M2s+fXjq+
aeUirMt4BN/YAsM5qPQTW+dHPevhjSYPWVGFOzTK2Cidy/DeBgvzEPjdnv32ZjdM2WOm8YnIvco6
eKis3tSq3dNllGyhs7JYVt0VuYFlajurL7Dv9cs84CBku3jSOl/bus1PJpswoNi7Hi+WJjhFLUaU
Zr5T+oz9EWCCBz64dBrxk6lr9n7SJuXoKy22ML1+Qvsfebr5s2Gm17wsWb/DkihqzO/V8D9cndly
o8CWRb+ICIYkgVeBJlvyPL8QLg/McwIJX99Lvt1xI/qlomzLsi1B5sl99lm7I7NwKXfgl7Kty6Bf
o8ZTmvTmhs2RyeS0aaKBgYx0PAF+xU+S09I1TFqvSY6owixVCJQt283dJSNaObhwkShoTodra8/k
G/tD1IKoGHy0xkn/Dh4vjD8FRKXw/esUnJKlyMOMgK24zk24pkSUZhZy9WQCvnVy6PiEZnbTbx4z
kW3ipAr16vr7GNaN0aqDslNeBDh0mZC80iJlVnyYBb6Y+SXwL9IlQZDUY8O3x9Z9WVssC3aMJ491
sXeMhUFgA7//OBt7Koo1pP/4QfGcbv2F+f3WkAVsImw6/krtKZjN8cGjYd/kD0/qYDkU/r0GgXSg
42meMNOSnuGTwGDWvNEtU7rMzI8JwGA/8U2ytkYBc4qpp9T4VTHZMr0+X64gO5fqXKbrj8sXw3pg
o+w4ZBtefNPY41dXQUeyuUVDa54Ia1pm+o2pR2KOmYsIQfTUFAMJuJI5MSa4oxI5wREMha+FWYZS
XZAisJY32lavMftFBOV1Qy4z+aAVLRyfnyW7IIMJsU4hrpwFopd7HjtjVyVDfL9AXF87/19bkqqX
mMnnMhk75XMQnK0puhSAk3TSa7xyOzdIvw04rJtGk01s6fUt6BAsECAt48cjIhGukZMdHQslL8jN
e4gLfugsZRSn09Ni+TuCcLGPpFixDGHSbeWEZBRfRWeNu7XTY7SkZbsz/JfUqOuNm1fxti9r9Jmp
3rnSaE5ryhPOCmUws6zbROcKNOVyHM1PTv5pGCzetB37x6EgqrUnrws9fyuD9t1SE3gWAEm+Q+ix
ml5w5DrAjvI0JMWz2lANWuEKf3UTEJi6UYuuNrmXHlxhmJsJZJfMxQsgsU5gkgTzVVIfdWZU56Sv
+BBDTWs8WE7i8rXlNQmmzzjpeqBOzXe+vq12AXytTL8w51bRYD8Tofg84Zek6wItdb4OQKZeehtK
j36E1qaX0UMywwQsY/sX+QaEiXzPZ/em0TTty+AkbB5WWfPZMan+WdPz7UTqsGqHU7yOBMjWy554
Xkm6bJ0eln8kZ6NXPxX1+GGNBMqbarkTOZX/uF5wvQ1CINHoNPoEK3QNZHLEMwzYMOGaCPtmBAiW
f068SJu+JRTYcIxjqymyUmF1odrz2ptR6SH4Eylw7bS7vnLje7IN1ZbWTh7qznuWuoqcemQhMMDQ
luUbGfdlZAU0vIdeZZthqF7xizLkqDhD6yIjLwn3puwJEr7kxOKM1tvBKF+A+d+DTvM3w+skIdB1
WcHc/Xz0M/u7MYrvKrO/hs4hLLCHzG9yhkLh3tfzuOz8imZBZuFl90t8ROmSvFmooLoC9jcvzaOZ
dzfdRaiql0sj9scZPKIXZn7hFKvsMIkN3Lt+qw15GXdub6c032SNRC25GHW7RB8bi02hwiMkgffB
emHVlEmYW8e+ym49jBibtmxuqqL5rRzv2HXyc8g4eGlxl/plFQmzPGBUQQ+KFXktc8xcvT9fKdLM
ElDVUYcDfTs6OUSeeSoiaZBGbxtq2RhuraPYMb58yEZpPGFEz5ytIFTKVp7cL7p/IuaNNnQl9qgA
e3dFyUzr51qbO0Gq985PJf5hPCuZy2VmNG+B2eRXU5ik/oUh9jA5KbTx8mVZVRnBn3lK+/Wr0fLV
bpb7SYZ2JbudTPR5Bc1ZSMhzA/mTlpTnBoy13wxwBhubjpoYjkUcY9OW+zkzIj8j6/59ydqPICmf
ZDuetMTTaM4vqSoPAx6cQnNN5GrYgWQDTTOdUsCBGNoAo/WlGxUtJ3Cjj5ye+xOqvFseuqGZEXEX
mHHwoYEGkF2RuB+L0h9kU1cbrzSeBx+Qjcrs96EqvmZwek6n35kv+8G2iy/W2a9TdhxF9bQwRh6W
ZvPQjsDLMzhMU4GjmtfjURAitm9oA+D5c9COhnVPAxKY2nBMxvGeTCMyBH308Vl5P4MYQFOww5Kx
TdR7LUD+AlDeGGIm8tKswTaVJ1vV9wVono21zu5WBMFey+D4Xg0A+qANHRvtKnj7BWb5BXtESo4m
aezXhGI0N8wNY+HzwKbb3JFtjLKDKqzcL7NSp8Kc30Z+KY5+rxkmDEif5UvQG9esfI+Yy9rNOHq8
9MmNRTJ949p7lc8H3cS74TDM9W7gZWGR4ORP71Bv6O1l1P8zKGCvvclQqQ6KPDVzIFhMB6eigfU5
OgX9lHo3Z9y9sx//lCURygX+tFr3r3JUJztQd6NfhuQ53Lcq+XArzo2MkBHdMJfvHjP18EmbKaQ1
Q8qDIPpz5dqgIwA2vqZs6K2ZikZvfcfEYDzuBeeMY8BpualuiB7tqQMyE62K22V8lQpReS19vYHD
c1vmeth0HkRAU2A4cqrkqZHlT6t0v6lUOUddMJIYydBhn5rHyQwePIcickkhZ9fJdO0MVNntGH+M
ivtuHe2dBObtDdPZQb2DnFJEIO6kUdIN7WJQoninQO6+wiDE6JQgoTloh/3k8CJ7vIxEnqws6FYV
jbYXMPDv+5spn6uoehwqGFFTYZg724HZMPTZAwHwKoZtzwZHJXkffJt6HE8WIDJOY+7Bj9WTIRaw
m8H4IRSk8cXI8L2MH/0Q7JIJpOiQkVEcFEFUIhH0NDhKjPFRbRrcPBRhncjDLkERGE2zQrEuDtU6
+UdCJl+9DHgPO/g4td+WojZeZm7PBr5Onp2E0ZAwN8NQzLlcuuzBYvmJmE7C1UR+z5p1pyRrfgkZ
TTfCGmkrOc/x4BNUUv+zINf5a8+UhEUiWJz55HPW5zHpriXFYqLqmymgaUi+CKirMwNEL9TaLz5N
i9BNLlkRtv5aXE4AhT/pGz9gq5FLVPjjJWGQ3VwSIJUPcFS718LuuDvmUPareetOlaYYL4uN8KnB
ZIlvI8l+J/Rsde02F0KWq+G96fnZbeatZbuaworQjMyD7SDHO2PW7TEzijsnoSAnk7a23XrvoEx1
3TpT0KbTniFtZ5BVhCD0LNPkH3wr2KkFnr3U6rgDuGiMX0S/z6wpjrF0NMnAim7lTdWCMQNxLzYl
btvD6iZ9NEDEDOY8zFf33I8B3tTxxzWuiFo+ZQSz1ojQAB/x3hXtllHGu3wSYmfW3TuQhauxXiE+
NxdE80cnCK7WgcWwfpM+t8KjEsID5SMSbDozoe5sMjCTWNBrf49pySUa0pvDXDLcIxemQtzPfAQB
Oc0Lme3S3glnebJNeepy7sCUV7gQhErQlfxxvXiKSgVxuNqmltxnUn+s+grnzHOJI3VDLki3rSxe
J6LEb5jEwDaycl6XzCqp5SLBu68GZL6Lty2EHvJmD9eGtZMEHm0C13gUjdhNAG4vi1SzgYPKKNSC
gXp/ocuR/lGwsBnONejA9yl1/tnSWHaxPQFLZoQUoiHH07IEb0dF6AZc/Y3B7ACFCbGJKfMr1Pgq
S2EkFc6vI1W9kRq534WaxLqJhOiCF7TN+8w3bahyXlSQcroxAq4Sz7U/EVx+yFBur6eCrrVN434h
qqiwrQeAfVWEVYYBSseKzKJxL9+wzdCII9umse8Xe+HCpbW0PnjW5FMH5G0Iam6AnqLecqsDR62u
jYyrrenFZijb57ysGUeSV4Axo7Whfp5VQKovIsVGlul+JnEcaud6I7Gwt+J7sYKvtlrzCCNby2U6
3nv1/O4N8xck0cO6LKG0rY9GZy605BlEL8MXse5d+CRzHdIHMVvxOBXe/Tj4jGXk1XnyRxoonUkj
O3jPXUWifeU8xephFCaobhiiJIiRuGN6caTT+ly64iQsya2bKPKc6GP0pnfbcuqYmnqO0sy8I3Dk
2Z5IxQzGepeky0MauxNeQO+ehgoBLnkMs3l984MHXxqYROwLi69SOlQqp8CmwARfl0S53UQLFFti
zjdTP9JvSPdGW5/r8hlsXkCzMz5wTYZ9mzpbnVucxCaLh9pZvTVs6YT+1ZAA7ET0w7tANngw4jmp
ve3cmW9GWdJqGe19rGHu6ZgwvBIMWueNYTKpr7TDeu86R+qLoS4pMGZv41JVcvqab83iSCXtQh0u
SanKgtBqJsmPIQ+hDIwwxptbd44V+n7+vXjpW0qfclnGKjQm2IB5YC9Hb3ltRFZuY3tfChrSNXOo
zKAmW0kOTCPGt6JOLgo1J/84510LZB+yIdAr6S2UVvLqjH3OEOkii2et2b1dUr137UzJMUlFm3Cg
PZwSEh14AQzl7zYmI6NI2xuVpDuHIJFdsOjrtrD/lQYDu2kO+f3CG+rUF46kZxrizc7Ao7LpuOO3
geFxNgy4leZ5uKmXXQAFeFmQ2/FzdVFcJNDZGsYCOyYRSrpa+cDsXxmjhWTZdxOXJ9MzgJrnLclC
sUvrKRsOKYCNDaYlb9M39vfsgJ0qny3p1fuksT48yzh4q0Y/CXDzOO1304A6hdf9DW/mk4p63nV2
erOCHIbsWxQhabBQCNbbPiXC9U6zm3IrMnBYf2KJwfo9/ZJveRMHRCxnrFEWQefV5L0Elr5eemAk
cObIknf626kXnzVvFkiU+6wI7L1xiVxO2+VUuibU96wed1nGOc2k9m/b+YV7FBsIpvrLcii3fbLs
+T664GMC+DY9Eiv0XFi2EZGAtX9hkDTezF2Me+g70K+d77yibT951Ui1iTHVXXGcEV3N6MR1WQQc
U1miYoeCl3sTky1ab9djr3k3pf3RWXipKjwTCLYPDS/epp6de6MskAyF8zbRt7SSeYpI/7nwVILk
lLriKVnlwSop0EVCKB+rExUApD3OsL4Nu7UbHYzGkIQRrO6CNLlvf1h4Yzo/M5OVOp3uS8FJTfbM
0+QzsSjCfEt7ghoWuyEPan4CQFru8HDd5d50oq3AoJ9R3ogyURGHwNN8IbcuzqP1mdT+pzcOL4PJ
hVm4L2RfPNqyjkRCTiERwFDACZJdroaeu4WxLhzih8Ex30bl/jO8CV0Zp9vgkF2Xm4gxOfu/t2YO
ExPTsRtvig4OOAsANrgLvNl6jy+HV99ITiukQpDap8KWK8Ld8NV2etd5xktJJPHGS505nBsKb9PF
zRBztVDFjHUTMCouzI0ryqsmVv9qwQhFOq5AKbE/9eOjV4prp5JDaBsjNVWN/d4EUK1zw4jEJZ93
DKwto+BE0efNV1qlB8AVV32W7szC/U79Hp2qpwtIkipRitneXtqbQhIo2nflsZ2ITB3Ndosr/LOw
BuyiNgndbrbNCxrPucL/FteAg90tv8L1mN56WY1JeD7VhgXfSVrphqHHeHYeYsUIRRz/rrXxZBMl
pGWTPhnFB8zE2l3t0EhM3FizfbPAHoscZX15ozraQfbYzHTWmQD8VvHlxU7Lj8WaXouauWrSFqBf
NfzN2XyzFPO5ybHnxcknJcQnwarpxmumndsuH2N7mcsz2ciNKsARuDawx23cdtTmF6VS7+nipZGz
IM2amU0AvI2akH4ELokUxVCfqpI4pcZ9qPxZ0EE33tdkPpkdCOmgPtss4cLz96pp/LCagdzVapvN
2VtW9iL87dz2y3XKf3Hb4rW0m/sKWqPyKhYX2ZO25CrweNdrPW9j8uNxOTGrbbXXzBk92saEOZ3J
X6YsDssMljAlGzTPTUS9sZ64GvGcr8KJTHqqMLgSZkHqOTRDteqcpMSs2K2Jd80E5acU3Ue5rrcT
nC/aavLMHfIqC2htxhgFdYMH00/2dp+H3jxiODZIi8rXG4aXrqDWrvvOdbYueAP2H4s8yjL0be6u
aTWnA5kOUPSxgWt/BLLOH9U6wYP2EG889JSNQ0XHVVyfnfJlFEVEgOpdn6q3dKIFfrkE14WIKYwl
5i6RXCjMT9ysZbxHEX+LPXWDcnsbA8rnlMAcWtlZW1KIrktRParUfq+0FBz0Uspa5qn8AMqTUGyM
dfb4ZxVITEQZxOP2wGnskVDtt1blX5x+n5gCVUew+WQqr3HE3Mub2576Nn6nPMCPkVKixAj1J4NG
Tm8RtjIubrH1K/uAywhZL18cSoYuIR/SODVea9xw1nzVFdruOno78rLrqHHlzJleB7tqBUWzirI4
1P25bgwaBDzB1i+ML869m4VZCJHF/kGvBnOTFchKQrIS7SdXUzZzaIScQG/fCNvcJbZ4cffLUFlX
RkkHq2MSgU6Ex0HNT03GM6z9sgTdkfG4bNMvZDBpy6kejGUAGu8Vw/7vw/98Dgx9zn05lHHkMcIB
iL+12asUYeNe1ZBlcEl/0m++yIBxE2AhPb2EXbAcG4+RdIacPiQ6siXwn3rOaBz4e3arRaE6ihil
D4g9R5uXteyH/USF3s/sYVOPAJmpR/KFP0dVXia72H1WYz4Kawr2XvzrkdkZLqX1iY+MvWbA7pab
IiHnuHw3RoCqjUNpL2frJ659bhoq7CqO/zm5GEMkIj8CGyACB4izWfM3SZYlv7vK5kvJlhrXqYeH
L/a+0sD+mgbs2wuLcDzGR0jMANJRrFRgvwYF0G931y7Gubv8uOzSgXEk9qkZ8n3gv8DPA3tYkyyx
1uG05KfVlA9Ve9vmYtrk5fxYJ3SfS98/9q1A0vRuC5tpcs//7rULxD/p7ha3vM8vrYPAqJANdX8t
zGQOh97hjghIgWeq7Ip8jDrqkk7Tw1cRxfXMbe0c60kQqONyejs4SSqATeDsMCVEAstrYaIWjgeh
Mem3udve9vn0pqtL0KLOp33sVL9ztg5nBWkjQd42XU7KThKwwS4O/QHH2Qap+ZYt3jlIfu3BoSfb
k4fmc+BsM79mecwfq/kldjLoQj5ntDRxkg0j1hutYDnoRod+kHN29tx5Q091n2em9VoErNawYznd
IrHoinwoK7sWI+qLnMQNZ+wnaVavQ+WXW6MXGUaL5A3GCCPsvr1nmskMMXqwDF5Mhx6xQyiHiFRj
eJE9t5PNsLrNe2xfuq2rQTCkWxR7gkz5LvvaoRe2M335uTLJX81IlfFEcwWECiPudNxnpTnDGeQu
+XXph4WUFhNN05NVAgQ0HZAvU9Niq0KwctvvIu9gv9TzoVzQma3SDY62OKpKjZsloTE1rIhPnld8
joh87DaNsakxPQxlkx6TfLoU0Pa7y4jLBrUyAXei+zuzqmis2O6/5tJ6ij86FJbQKgxqV3Ua0Cyx
yfZXCaOBI8XIfSy5KusGsXM0mTuZbibm60I8Ku02qF0o6QttD3lJrBk7FL9sHWf6ZVwwkBGKfZ9C
qaC82+i+GO87MtOjgXijC5D/Gl3+nLhdWI7oNhqihjUja1JLtcd86iB+sCOknYjDbszMs5rNXUVN
uVk8JqezlcRyYd4GrXD2why7HYTI49rl3kYW9Ta1CWxZEzaHJBHD9YzeXvgY3PNCv8gak6mpnuma
8f7XK9YfFNk4G/KrskFW59wKpzaXRK9MO1gMUCS6Ojspj/5p1yPat442GIqFB1kG1XZVDpvxPLyB
6NnW7qX+bBiNW6ejW7CSllnzUsvVOXh2g5tZNMuVGC49oR47DfEbePi8oqeuLckTZ3ZjK1IuC2MW
DGAPCIHcaByzpPtSlX0VelYdhyBXarycTL22eUhkWw0A6nJL3paaH1Es3MJO2buhEOKSp9CdXJG/
KslrG1tKHvKswMDEbc+Yz0sv+Ys7lx/JPBFKTCJZ1mjJSH96dQMXY3FRnUB96uukuTeRULii6k3M
u7JNiwHc99Bz3ONnW+2yI2hkoutMleXR69lKv23CPJkOgoM78cIVEaujqPc0ix0YMbtgOjcp4S3M
yn6aUqiHyo63U768OjNTl5M3PQ8xs57YgPp9TRANS7S61dnKg4xfQUoQsk7yr3XkGHn+eJXQQ0U4
DGzAKMmCbC7bb/jNvERLfjeZo0H4tM8EzOQTu1EzmNC1+GltFDqbsJGRhM2aK9mNwa1xIzH1357F
olhudG0fAZU0K2WFyzUnWutbJ+6naf9Oev0GPUO4BaBwt7tbB2lCxonRoeNP4Ft8t7DlziyZoKBl
CL1mYMgE3cOYp5uZHrMkxSdPp+2QGu9BL/ztaPUErmVFc6bz523L1ScdT9DToe0VmhaVDucchnup
WDnX7gH7iBAmRhGxbR9zJ16uZGzS2+DoI2osOV7S6J0BCx4f8qMySnPX+3cwLigMzeVl0tZhHUxU
Yd0/q4mOiJxVaCf1EOo5sCgUy5XfPjmng3ovJS0y59eesjuf0z6HYHbFadJYjTgOjJoGdBoY1OyH
nrnx24Q8EqMhzJpwp2gejO++md6dhFyvMj4XI95KMX7PPoJ+myPB4658UogC5L0FcH9rifjhPE8x
x8McesOWAZ1P4zK9lnrLtfaILqjy/N4QLfR8d+GSW9tm02BFiayJM593YeIPbf1jOvM/NZlULHI+
WKw9+wt0e27Kf3g3SK+Efkq/l5Ox7fUP/EU5V1WaI7+45T4FgYvZMCqM/FCZBDr3sXPXDUF+1Qxc
204XJbzIm6UNsAfSBLe6wN2map5vWn/r4J6NfC1I2xg/l6W5ZYfNqYKdjWgZn+ubGh9Iu1vyy8Cu
4txBaBsG+bX9zhmy4qiQP9pmEIdph/SaNm7G/xBOyqQZb2vJZK7xhdY+fxjJge6rCdpJ3EwDbbZV
11+ed2GzCI5G/YCxbuJdscx1nwTrcJtd/nFR3yqctFd/n5JlR5QRykNbSP7a4RJBE+tDhf0RT67N
Wkqwum8EUPz7aYnajnU4bq2nfMxyrgPzdQAvEVm27YWJc/CldCOxBq9Jlgqm3NC0m6Gat33MQaaa
mYPIN71uumOnh6fJa9e9nTvZdurLG41ljN4x3TmnL7s9Nw/Bxv5YwBHW9GrpxFHCscYypQ+mAnV4
6/TDeDO1/kNZ84LWa7mpWqu/UYFqyfDe+Wz6fguTRdHegDp228cLIj8yo0r1v3m0oIh7tOXz0Xpx
JM7CdvhoO0guTHRRClXboPduKzpiUbuKIaRo3caMDk60WGHmXII25p+8X6JYTor4wquiH/UO8DfO
xfgmWJNzIjmrcCzbFXabhrNRoMdY85VF/gBFjv5hyQUe5fl3ltPfd2OBDCOTl3Kh/ynYlxII0r2x
/Gryg/PYsW4y15kiVVfJzihJRugs/9dz8WhW6kWrKd4IMMiht5ihNyysz876LbR/6B1isvNfT3KB
rlX51Wlma01PUfsZhBjVS3I9O+1zX2CmUFxc9vDEHMd10OPwSeJ0G2c9FI/R3niB+LpMnFCIQycZ
AtsJY9s72TivS/ov2ymRxwDLzxWDis/WJWY8aQ267Q0vgCe+h5JhS+aIGsTXnY59oDZ5+RRI+tS2
R0YRLJAr2Sy3k0P3wBXxe3qHA4VVJYzndTvaWPen/ryMRbnHlnFcpviWuBBGX9AiCktj1fF4zmRZ
Xqva/elXfRZivKVKBVucXhcxj+DqNDAEDbtCjFzdl+qMPsqtzFNBOTtUKCfOoXPV0dLkoFf60VhW
6zziBbLxAe+a7FD1lLgqcH7swhk3tRxejUat6FwFmwGvm81kZofpqffTa0UvDc3t0xZKnSzCYvPU
X3aGUkE0rE0YiJSrJbsvITOECWt90+/BKh3xTLKVF6bNfH/7UUrixGLtkDht/CTu+FmI4p/q05Wr
397PHe+LyAgvJG99J9fhI3EQIfP8Mk6f00FzyHiyGz8JBYgyFAY6ti4v89RPO4xPrLBXucqfef8f
vH992wdRgl6ATIvoPwTmxpg5VrnJjx70w2B7P22pXv1leKQLEYd2bsDJ9wjOCiBKdTHHAWFd3Dv0
UQ1Sg6XAkk3kgb8Zq7XjyG/SdfZi5xpQ2j8rnv2wq/GJXbpZtWI8n5NaGRG7c5y0BP5wtTjL3uMO
qpNmX7Fwx9J4c8bsF7hZjfLc6X1jYmtj/D3tf2pveCVnCjW6bm47sbNidk7WdOjKwaESE/Tj+p9d
+HjT9Xb0Myx1pmjJZWDutL3EzxgLBrvY+vbsHxqa/jZdg7PGkhbVFmgErNdZZ+LpDdIr7a7WJs/S
c9sYpFY61UkyrVbUXbVXi2tusc25VBdzONZyb806gTbWdkSwdA82Twxhjdu/EFc9h9KEiU7SHVMG
r4NOscLvlzb/SZvuAp1SR6c2+LtJ5RQSFYfylkPYJQNtmV+sNQ2uUTZCPZA97ruZtdVe/ZS2/Z0z
EgQBpppfI4vmCq+rj1rOvLd7lgVHoY52eZgtJsFVTnGCqXeP/Rvon27pWGmaGJpwJ5xT+04Z7XZu
b9VqWtd1Ne3m2kiirqAoa4dDU1vUrWjCWZ3x7ul666frOatYgOK0q7dmq64Sn+D2xCR2AceRFRjD
NigNxpWnt1L3234aKAFUcmdYFP1z3XwnNPS6nDDKIDGyyFjsT6m6W2GqQxWUy1ZZ1LulKiR6kMOw
UAmRJZ7vVOL8a8V14rBqkhPo0Q77DfA4NMJlzH0KfshI+UT8Ep3/Qgdlr4mBY6bl2uFQmiaUETqx
bxlYuU1n8zabR9we1rFNympnIQ/ISt5pO7hYeShH244gxQWva9vbr4POnnBYUo7CoXLVxKBGLW/q
1XmMnfxBsKbsfG/cF/26D1rrKmYnZ1g0HBsaZERTbvMcNZLEzjzrN3annQgbJR/5CcVOiy9mqFDN
meXOmnS/TNbOU4qqBLExILNg0xrlSej+O86n72KgV5GvG6t7KLtx5KZh5C9u3uxUfmfa/RmnBl6/
HTlm2e6B39MvWwArdJzaZfoPSZaGfVv3iGfGrdOsT6nrveSePpi2c+xSSlVD2SfwO4x7CDw6Ixui
O/jj5vRrCWPbmS0bBmiIKRA7t2OHNed/fQ02sPgnHEEOW3FE1L2XHkpcqZrXNQ6iflnFPlXWc0AO
a9cF7+l4ccRn6cmYMVJgtCMFotIntyL3tLERuCv/2YTiNsbNLcCjCefV9NhNaDEqYRi28eSZwTEC
7eL2oWKQYROsy6kegyhbXVKUeAgdk5MDJ4U2q79z/f7BcavPfiCrzDA9WPsY0szpKRDIy07AWIHr
P87KomBzI5ZcOtAwErDhiueCgE7GTcCLuU7/WZtjZOBS7UgN1Zl9Ky2PzFC4gTma+9jGh8uWR1/g
da0LdyPSmtl0Rn3izr3vnOHG7bUf0mvk2E1o3cbonLtylMO2xtMz+zgftbq2R7rBCe2U3viC5EDU
I9rqZu4hSOJLtT3e2pl+eVlanEu9IxI8a2Nmtexr6360xpfKRAKDinSZSN8bDHYPgaQooVCcmVa5
tAHhSWVgJ8xkQRyg+o2Hj863dmMvTqPnwUNpSYYsWLMBWngNguaoznMr1NlqsvGMALHS1puNA/aR
eTMYrT5Wg2gfcmEUDxyrL///+0QzMP8Ip4htU8awIOM0scLeNYf9/36ZBxp62hJr2N3+fQo7AH0I
V7z/90nyOclZx329ddehfUCH6R6wiz22JvCOv085xLvedIF5+M8DLo8qCTDd8dum0X+fCCGdKf3Z
No5/j8Nsre91R3z95Vn//mG25JAyUEnbmt/s73ODHFSIw84F4/J/nyszP7SA+tz+PQJ214LbJUfQ
dov5Vujpf//hbHfvi3q++n+fF9QGoHRmGlr/93irk1AsxIk+qX3z30+XRKvdJDiM/p707/NlsxA9
lbp3nEV2rd3FdzmZnk9djHGqaWd19fehDJrikgG3bjOdj09Bn5TXdoeWWCfzyM6h/HsyEMKS8RsV
1p4+zyaL79+3Ln0whAlmvePfh3kZ5HsGG0T0nydO4vlEViGi2eXH9iXUucL6z0P/fpQftK90XcT5
7yfNGZGNa+wnCBI8fB676sBx2gj/PsyYPD3Pgf1cdQa/h2neOp01PP49j8V3ImX03envidwaU19X
B/Hu76sqd8MFTy9TNWVz//ePW3b9rui5tUBlpWk4ygbWxVwN4d+XcTQ39/zA7NCTwcwqfnlMla0p
riuaWv99nmJYNOeBeo9IYe+UcrJbJPZ018y6vKMFf3EOtO09iDovapJseihAakYDVIXHpe9kGDN9
80Tt1YfJLMsXhfrGfefOr+kKz84rXe+t1m69KY2x+RB9+0OoLOOSff3qT3n1pduascHc+a5XjOyl
3/wqTUVR/Q9z59XcNrrm+a/S1deLGeSwNWeqlgAIZpHK8g1KtmXknPnp9wfI3bLdZ/rszNVWqVB8
AwASIt/wPP9AToUMR2H3YsnAcRXP/siKZlUfiFYByc1QoVH1GPgB1sQsd3p6XwsvJBfyRiJir7TX
6mtaGxcDhP/naIhfzDysX0X2BKzeGutFJne7SuJ0WkdlgDWKJVUXzOTR1UwNhqDZcHmpC5ISSuVV
YPHTV9VlaZACyWCQ8Et3KS4NdURwKA5SgeUOl3rvVwajqwMxc5ZiO1+gMGTT7UcTRb0/74HXcwF8
mjyaNlRFaF9rQ1wLioQK8dxnub5FTtAbK61/f6tLQ974nZc35LSWLsv1R0EE59+H5PuLCjwbjPTN
tU+wiyQFeoNbULbpKi3GErQMj/zMBLcVxvgOEYPIriWt/ZSlwknWyiEgR3y5mn74rcq0VwDe1tOg
yyYWyC202cFIiapY1V7IC2VvyIO5ZvPa8/vPZPLiSv88+P2zViDlEmou7AH+QdfkesmNUn8Zdbmw
g2C43lpSVKwtPUNuJ2v6Heh+08O12b/B1rRxlCoRH0EUxggmhedKTG7zqyyflDJDaEHRB1IT5AK7
JKxOfHFIFAVFckrYOnkKWgvHJFFTr6tQSUlzElxZMkzHRFNaT8lBFeQqyf9OlbKj1E2yh7JNcJQs
Wff4oRiHJIEIUDDg8ivb5YBOvBJq/0bR4vDCaoQlnWToX4J0h66E/rVlH75q2mC6XbpG2lUgKvNH
17FvfumqQHO+FfH49vpWY/TtkjvQU/EB7zNv8NE2RW2ZcMZSR8DT66tyCN0Bu1CnrEWyfv5wyeQG
Z+XYv7pydB0uywF7WcNWkJNYL0Vp7if1MHEDpdS8kqEN4+6YWDaqPsFWjqrx/bwwJqhsyn69Iwn+
9YqbH0JVRPrB+p/b0kL2Bp4Su0FzU+CiAsZygAwML+GioCrsANoZ3aVuKEz/wuoejD6Km+SE6LfU
GYPiDBPyTEtpCP3shETZZiktF4KfZm1i3POAM3ON5aCpmo9xM7+hjzrwnDWpXF3edn/2I//hyEjb
3SxVpWXmSLrVm6LGQn1M09YR5QF0BQGUdi3EKv877CBDFzYifEzhmhDLkpsbg2kBIMBcSWwysd/L
TVUjwEcc973nUkQ4n1DTfPi4xNJQaEF7o5NSR3PaRAZmaG4kfxI3S+A+F1LeBF/M/6Iy0HRxI0iE
+JcTl47LYWmAh0o6eD75ei2BjyeWvg3mDWgV1sqpJ/5zE2QVsBZUAz8RNWxI8mjFWS4RqtCu8HGK
joSjYuRvuVxYlyiAeGNVxNOX+syw7pD7EO+seblbVdBihLCjf17sixJVKG3Cbdqf8spd6ruQHdHQ
lU9kcQzEiUbsVWNSl5mG5awUDsK+Mfg2rZaX7YRzaT72SJlrwn6pquOE1qX8/nKp/WjvLYhraSZ8
+6V+Kf5Sp8mmtM2qxB1MYqj4Xk37UJ6+H0SxuUQdn/WqghfPQkN7lmLIB2KZlJ9I2n3V1FJ/FYz8
sZWkdqvqiuqZUhy6Vqag+oEG/KNaSKTPYHjkssl4GkjoMtVp9ITjJabGDJigMgS3Uaa9icqWP8WK
Ayqc8S8fT1NVZW9Tiahn18jPgdaIIEgLkx37IOyGp40s9ciKiqTuV+KgBBs/y9lat1C7TDl7LS3p
BX9y4RbB7GKfy8gMRsYVQMLYrausTJ96kSTaJKTSWoDC9Un3bS6Qud1TXwflTqrqdC1CENsWXZA9
mtO0JRiZv0qDUsB68v19Fvbxra8G35bbXWWT/2A1FjdGkfUnPyDLMM4nzO8DBCU5rRhsYK4Hqoec
5OcYSdLjclDysTtWage8VjOROBDYpVcAJI+KHKnjaukDl3N+CUwbDpy6/1788xJL96wsn7IsLTYf
l04VYMGq0LduV0ENGMfrFt0W67SU8gQCmtEje78U4xoUC/DU7WA2J4OEYLttiICADhMju6iE+mnq
yavGuVq9GFfy1tGYNq9Fmj0B8xi+YNF87FiPvjW9DiUrD3CwL66rwoQmsBLYyM/haCuA35KNIGTM
QJ3p9hk88Rae8iwuVxgVCnOyVK4irKW9pfjRkKRChg8yOMuecPdN9Cj02IgrCFIfTD2srHVTAvEd
Rr3Zhkq3W0rLYemizf2WYjWzi9QhIF7WGpdoFIVtbsLrymCps0vvEVGQIV850dy89KkFX7TTlJho
rWn0YVr9wpZe2L2fIkupXcuBdvPemf/TScJZQqs14wJhiIv8eY/38wc/q/lmcY8GSMF+LNthbbfg
sG+DJMtv/XnLEYk1WJ0/68yma52EEBjQHSThYK7I51o0zUMlx/UBLssTe2LtXoRWhd6Yfi4bA0nZ
GDy5wRfxsDRqqNo74EDKjViCE2x7pfRyA7xr2irBQ+QXhlv2iCPI8QiPCnon5jk9VLcx0++vKSgb
qwiEtzX5Nf8t71mSKnWr3WdcywUgmxxGTQmdMk4hEIEUuCOa6Y5c66xoinZ3rX0Cp4bMDhOSHXtz
RN0VtY1XS6uhkOmcWsM/kJ5HYDSK0lPZ6PXJALFGCr2OPldGtqvzWHusldKAUxEgB3LNoqdSIIAw
dzB+PpNcakNQ3Qw/gxd5P1NnxLLLqZHP5JaIuBtVej+kMJQQ8Iwuse+jGyW1BSmS1PCGSZf3MXME
cJisI6MdFwfGt9abMtE4qTwf10gS5VKk2N9FomDcj7NkEXq8q6pSTa/p/Ou0ymYPhs6YpCOpzpTA
Japbc1UOgv9Yzof3fm2tFnhbCN/PWFraacIheVB9LAght5PjdkEkdre60oV3pY5mRYTQm7sUlwMd
VEPvblnZzywghIc+Oix1dJBUwoFEQIatb3UqzrR9sNfztD4O4ZC5SZa2j3IUf1n+1ZLyLdKG8GvM
d5Vg+oTRxXyOiVTRXp3PSQ1iCnWsNo9XZU4fDP6bmr+fk1uptJLN7Ps5lQ4uJUnzPZQqay+1k7Un
5Ul+a5BJSFRxHqwT5oYaN2ya8qXp15csghVH6KJ1OlZZh0mBCo8PV91Vw6dH5Rkf9SlAhGGliSbH
fK74OLRphAEwqNf7K0RatxtxXG+iUTkUuZy4kRYLT5Dkbwa+hV+1qD+rzaA8wVvISYs3f+nqZ93N
snRVw/FcWtH3rr9cVb2KeKwXVUIY8VWuc+VB9OvyPuh/KET9q9Tr8nuLZP3Q8us5pVUOXlP7gFCu
VY+zeCOOzLEw/kmIiqq7vEwkBAGi+VBaMQqT5o2Ibte+Tub92vIyR4NWwFP159qljDJ8vbsqhKyt
SdjlWrCHMqJ6KaniHVl5YbfUQ3wneLpUStlooos89ybpZ+WrpVenS522WTo0S+3ycjlUpkauzOji
VYlyxvf+S8skBZ86qw73E+P8OeCnsUlHAnNSVuVnP5fy8/KKVehjSzJ191E/+oG0MRUS98upP/cF
bfq9b4t27wqNgw7ZYTM4LgcNoU++R5nqGlWGdknbwf1eXn70aSbSHb/2WZp1UUOspcdYJgJmGNwL
iL/v87wViU/PL2UBxNfyajk0AXMX8KRw9VHXy+ZUHT/KiX5N1nGGjtlyMhRHlJp+uQ7hSpI0TaMz
XJnkyH64Bgsnw86nUQRfU8LVQq6vt6IzQgb5ORDD/FylkwFH3Fcca5KzHxs2bY+A30dtqSiGQ6ZV
cZYTlwPSyvm52dRzz6WiGcCH6Sw5PHgaGU4zT1fSjUfMEKrVUoTKVHiNgtLSUpRVKKMCXM3DUoz0
yGGClO9LS5bPSabeL9VDhHZrq+IhF0/59NRIpHrZQhjbpVXQxBucNK8XjLLVuya/vl/aStVuP8Rd
iZ4SJ5HxmFx0hdiPzm9LSlETLDRBOQ34Kj3JPs4kf3236vxuWYaFazJJ49PHu10umfBuswaB5gqW
vrcooWdMF+u2CMBFz2Lp7+ros576R7FqQphoFhCapXVpuI4pI/tSTsX8JZXSfLOUpqzaM1RC8Ukl
14pZ60ILjKIz2m6j0xDPdsfGmIAyhZntI1RwKlgKYZ3ka6QfauSzlt7vJxpKCHa6Mmdfj+isCU10
Bm8WsLUYLgn+FwcE5PedMJpPosztJ2uEdWRZ56pPHpq5Orfg2dQJ6fS2S8ynsVVim0B8dFhaWz3G
E2NKHgMJ9HSrYrEzDoL5VEMaW+d1PK6Xs2R5IBzZxfHJElLr8RoflluaQi8eUHolAzjfyo9jErl1
LnhLcUqmlyu+s2hYNeV9E/juckurJTcmXXG+7vpUflRhjSWReWxThYyHKEIuxsjqiFO2cRwqjdxL
LOk+uFD1bppSFbmhP5tHAQzDxynX63ViEEViX2NqVTRYJ2F/F4Rdf4fREqHDFHCoH1BE8gYDmWF6
/eghdf7DECvpcemP60njKT1Ey6VYzxecs7jztZZzhjrTbDRFLM9SNK/tpvpmzOHbswAAal8L/FpF
RDI7RQ++hpcu7IuveDhl4ASD2WtAhW17bU2I/kP8oOnNZ0sR8q+JLwN/0atnRdYqt0WZ8EA0Uj+W
V6nCA8kyPsVC5SxdK5M8nzyI5u01xRtuEiNmEq0ebq+l1a+W++mQFNNer179EqiiUI0sxoRE2zeQ
Kt0i0s0ngAPHpWsbyy+9KcJBlHWJN0VEZ/kMhT9UtsE+6o/PkLCHev8MRcaaavkMNayhhyivPgPf
7dd+lajrVEyuG8ABmSMj7PGwFPs6yR05FOUHtW2+t16tQPmhKCZytSFplK1hO5MnUYT4UcQn3REn
sT4Bhh+2lZQ0G2ST0REVotQx0M17nqb+CQi0+s1s9k0qXN/aimECEfIYQjlnXy2/PjXEM4sOwYVB
yV+HrAo99LIy5O/SoTwQmcMyan71S7FD5BmbYbW12QfQu6qGCXYENtB+m+mnVFJcfxSiA2kj006J
u7pLfWXKYIEgOucHRSvcoh2wjAg6zlCsCOMXazTfLzBsFUPFVUua7fUMQzyoKljQuVTFASieop7e
G/s6lNy67lEkmBuWLkur1cvFngQCKvoxCSqUwNZpHWhHlfjmUZ8PSzFMB31/xVxyKS31Sw8pI39E
0sdAmTqPob7P5w4FHkehlq1DXG/sRYAdputDidD/XRQAmGwkcBaLELpxbR50y0zuSKeH7/Vlatid
JDefUNuAbd5/RW2cOQz4yyUoVX8TIB3kmWGa3yUDSY5WEPuvyiDaCEB3ryKqTQ4yjtIJ6VQc0Lo0
Wo+V0DzWovQQ1MmApA5GWVNuPWkxHiqxZCSHrqwGPECUCdX+KTizx4CMnQcXaOXDQZFb/aLNB1UG
t6gVlymO9FlRrDsCwdzD/wNrWatJvZWvLCs++ndNE63Fli3bUrec1oeg8Keoy7yluDSIUf2GbL22
++hmgKQymiK7gbypX9LKb27MXrA/OqAsw9Isnr58XKZRjMprr5D6lpOWhq6LRidJQx/KBRda6qQ2
HzG7jrLtUuwLX1/nUQkaQsQbxwq0J5Mt3X6wAAEsxWaaQhelGnGzFI2keGhJd50hU/l3MNTXTdtp
T+UUQGCzbqUxVo+kLpDgD8RvwLBEL65LtjRL3XKIorw5wLmCtkxf8Vooa/9al9u2z1/AAkM9t3zZ
kUQzvh2mXDur8ueO2ALEGewqtsiYQXmdG4u6SG5FNRIdkeyQu9S9N/jlizLJ0n4pIaWona3889J9
qYk0SdyyaP3xOnFaiKAiWsGtjb6HSNo2LwEcqvdrsLkArl1dXyC/mHZtkZmOSf1L8wAUofd691Hy
/ffSMlaNqFx8tPU/lf48bxnk/uy5nEfOabiTB3LV8wD4Z8/3+81ts+DOPznPGgPQj8GwDYYpOcJs
TI5a4t922dRvkGNJjh/1y6v3umokYTaAbKD7R3VeM9KvlnJz7b+kAcB8/BmOfqYVx+XVcmiqCU0V
Oe0wEPujwZfEaPyhrBrRphCDbBcP+FC+X+bjCn0jTK4Uz9p98/WXw3ItFgX96vff/v0//+PL+L+D
t+JcpFNQ5L/BVjwX6Gk1//hdl37/rXyv3n79x+8G6EZLt1RTVkQREqkm6bR/eb2N8oDe0v/KxTb0
47G0voixrOmfRn+ErzBvvXqnrlrxQQPX/TBBQOP1slkjLmaNN7KewBQHevHiz0vmcF5GZ/OCGprZ
vUXob5csa+1c7nsmGOC1S5flYGaVaec1eN9qJUSDxUIFk4B0HcSJeqqvmvJ+yK7SSWVo3ZEb5lmj
lqSeQOWXniAF3eqj39JAzg0DzSJCMrmMCIpq+abKzeGo5dl4XF4pf76ae6CckrOMA3casjU5+rK0
baOuuJQRUFpfnX4oWbm41UJrWv/9k9esX5+8oSq6rpqWppiGrJjmz08+0iZwfEFkfK2xcT3qclac
hk5MT7hbzK9hbzfkN+aaytUmnMmAbYxIh8yH79VxbSEbWDX+USC56WSqqCF4MzYXKzJqJBSoG31d
A04q9iGsvj/KZVd/qdK6w30mfKyA699EZMMfRfkxTdruQYE0dZuA5V5qza6Nj5IPxXApphJJlVER
EM+fz9HgHrhB2tSQ9zvtEaxFal+NPN0vrXmR/HD9sfzh+oIiboeuhmjpS7ie+n6LWEfTH4k+//2D
tpS/PGhdEvmeG6opQflS1Z8fdGfmJgvWIH8jIjKgF8PzW55wkFk8VA0pC4h9qOUtz/ijeSiQRW3y
fPfeL2w6mMLoiO5C9VofCOvAh034wmX61GGaOVf25owfXl76vjq/NOTvvUpNf+sr1l1VUFpbNKsU
tzfb62vbrqaGePgVg5i1mMndtstU817zpfPSnrHLIWIulzA5ff1UI29sN715ffWb5H4kxnzPGPDL
BVPgB7eipQA0tMcU3dKrNp57wwgP3VAelxIigdP5e31/xucZBb6+zP1Vr6D8CMxFcXz1owuntmr+
fqosqLVzZX2yKWJQHiHSIUjYR+Ot6Ff30yhJGLz1xJLMdv4sgfBsGO7UaeKLiPr/BrCQ/l7Up+iU
w2G9U0xMgqJCyzBM5ex/dtX59FpBC2H5avz7T8NfswyHX4pyqqMgbH8p/ud9kfH3H/M5f/b5+Yz/
PEZf6qIBJPC3vby34vSavTW/dvrpytz9+7tzXtvXnwpu3kbtdOne6un2renS9o9hfO75/9r429ty
lfupfPvH71+KjrQoV0OnJf/9e9M87EuiLkmGxVzw51wx3+R7j/lT/OP38xtv5+23t/Y3D0TW17ff
7rv88z+/yNtr0/7jd037N0XWDRwOVBDNqqrxOxzevrdISKsZlmFAgJMNhV9gjiRa+I/fZf3fSO4q
CCkqpNRk7fffGrg73xsUldy/bhgIh0i6+vsfz+P7tPb+j/wvpjn1l0GAX70CaY4RQLdExQKo/vMg
0KrsOK5tAE/7rqy3qExJwCBxT7NT8Pnx7mqt2KtLKdaUg6OhptvtsoIoMuT2CjyijTCYesGBYKUd
kAxE2sAubMGuXXkNB/NlKPhNOmh0Dy5cxfXgXp3cQaDQYaeIYA2JPhsBUbQpok380lU2WmuhjawC
cIhmBTvfgakcbFARR6dlo146VwD/tobP67B/ydzoEuwRUhXu2mzNrzPU3ewkQ0pEpB8NGwesmfqY
XZR1aMeODGLTtvYZmQN74t0QanZ0p7wRXcDCtnU7vzMyrsom2Xff2kMU2+lWdOPn6/rqYHrKjsuJ
CRYf0jWWvefIcqyV/0DgSXcx+txkurAaNu3RdIfLiFnfpR5gGaxQUsP1uWBzw84EeKiH3pXZ7xAy
92Bl7PpbFBFXWeRNZOK3YEgv0efBviIwsfIRkMpOxC4uzbidgBGTsYpPBtF98a0rXEDoJSDe07ie
3FmC9ZSu/a3sApxYI8Qu7eEbA5DRqYDb6xlrbBxtRE7fsAeZHuRdtC+3GFR5AGqb2+sTT4bbsXsK
3HYzHaGigoc8BsdiB+m0sdx43e5NhBA82TaeEDUG9bRqXSxMe1Rz1sFm8IKdhEROC2JIhO9lz9cR
t8GnTNmHwcFYV3a8xv7kgSkGjD/RPg1tjMnLNAQ2YzsD4gzjAUB8aCvFeZIcyM4Aicdt5aGiJG3q
jXCbfstf2336DblmJzoYnhHb+Qb47SFwMwZzp3sBCSndopHtBofok3YiiGj7a+JMLhGUz0AYvjQI
9CVrIJae9TqsEQa0NW1VyQ4k7cdyFdjFnXAcX8tHXB1fO0dfT9pX0z8GySE5C574nG+ES6tcdL4B
qMlsAyRH3YoMN4L6r7IFUnsHO6OArPgt11b+V/2ue4keIjd0wqcGVR55pR8EF/XYg2LXNl+ErnaK
zgaYLW+rgEQ4mPmd8IgciQlb8gYWZ7DKtpDn8e1wpBN72ZViG57sTF+0k3oDFy87QIf3avfqJh4c
5+cBCrIXmBuIBHCYmq/x7fRFeO2slfjSfcnogn6tE57wrjumt0CWNmgEq/jmlOo9P3FbeqzQX7pF
kT+7r/ckIm24IVt1Q/5siyKDegbiiZ3lSp+nb+RUsWKYHqr00ABl7Q+qtSlJy2B4qUMgXEeY5ICu
brcZCrSyg7zN1UP49VwDDbeRYLFDN/s8qqvuLr/VBgcW1ZpYLJyfZ8hzgd1fEsd6gXkDVL3GXDVl
cl9ru9bWn4goO4M73uibCFbaSjiMaxaFOGy/gDlEGYclMCBbBxE35Uv5xYRMoG5T7Ozz59RFlM1j
3g9KpFXdOudZXsGM6ccw2pW6HdvyUYHJYCGFBwUt3lm7bN08sd9gVbjn/7yRP4mxPWuq7FFIcqsn
dQNnhGxXjsbbCq1lpDcPaOrkXmdjvgklyEY6y5Ft/M3bAGnqPZ/KwbfSoUF3uj05f5RyzsW+cQcX
wONBIZKFWo9bP2e+nRADwvUl3gX8u79yZ3LdCvSVlwIIerHLczvfxi/XOwmt0WP0KBWr5lv+3EwO
WJHIOpfTWY43iGA+Iu4Rqrey6IYIeI/GgzodTRk7DBji+9SFHEpA4KVpVx0KdcIKosj1DqbqD5Pk
P9lQScbPq83vE40pAxExDFP+dbVpXmOlHa/oL6kX02NL7HQeDAR+rIoH/DXyWlexUwbGKrz5F3ee
p7AftnLznSUTEXlZJkhqiuY8Bf6wlUPsVorbCtxSvJXt0E7cyguddiUczRVCIZ5xju2/v6MqMT//
7S1/mVWbFAo4wnWq06+VdX3Ob6QvRXQ/rssMy0lXPuq3IWvAVefK3xy4LrJylEhur8Cxn+Ni1R5C
j/8zX6ILNUSqmQshGk6vaMAVp/n/jurFubRzW3ctp7PV3XVbeCJfQeAA8Nw8C0EcdJHsyAkflNWw
G1xmRCTXFUTrezvZzzp+lt0fiJztVHf+PWGq6ShrmBkuagq8LVu1U2eACaetsSRn/sRrEAF8KNyv
wxsKr5W+irfoUGNw56iPISQsG51xG9In+hWOfDO9RDpX8J3IBoGNONw83aDdgDSdre3IyaA+yb/h
hi/d2jygMoDCanIpP1+fILKM4ueQiU21mT4cy06/IeFR9JtAXsvzW2EC/hpjfHrONuMys0mr8K56
gItOMHsVvA23lTcAUPdtJqbL9T5mYdKepU3oGC6uwevwG/ziHvn0wmHjZzrmXb1nANxdb9FGXcuZ
XW7SU3TAUGQZM8vH/PO1tKfsVc0PVrZKncC1bONozLEdrABXxK7JpRR2FKzqbeaCgs8/t7vME7ds
MTzj0/Qyyw1IAAt5h6p73Zj3qLN4uVtt4324qzbpTnC6Q/9NBeO06m3o5K64Fp36EWczLImRRp2c
2p42wrrRVvLtvHww7rInRM0iLIJ7u/hspkfZETfIkN6BE7RhXDl831uPwBBUH5tr2fURkK8sHgYm
0NEWPPWL5MZu7SKqwOrJi73peThkDliufejGD/OZpZ16zR36pjZrGztZQwlLVkzWG9HLj+2Lte3O
RBzo7fWi223VjgmCaRNtELtwIgdROgb6hHGufPBtBY9YBIHs+gF/e7xY3MEpT6weW4b7GHkvG8kJ
3BJXuKrawn10Iztwc3ldeqnd7fRdt2nXwY3upozDyhY6JiN95VpbvwFl+aJd7zGiAKdwd3UzR9iq
zwgOAyVbZWd9m21FR90LzgTe08Zne1s70lo+xdv8C158y2//v7V1uinf8ru2fntrj6/lsq/5YQf1
/++2R/5hlPvLtuf/fO5+A5H1+k92Opz3505H1HRGWNVAUossJaGbP3c6IOtE3SLQwPZaFwn6/LHT
0f7NtFBbY9utw/U0ZU76Y69Dk6apkiWBZFN4Zfx39jrSX+cBJgBJExE50kGRarzvH+eBMWZaEn0g
g9MuO6EUxwIRitZ6WCu2DMMNGXL3hyf0z+a8v04D8x1N1VSYfwgmzkHGH2YebIiy1uwCxWlcKPlr
3WaXsc4861NzIFHPPY2z/y/mHumvG7qf7/nLp0R5I4ELzj0ZKnaoE7FIRoN7Vb/CgVjNK4+//4zG
v7zh/IZ++JBGJsqjJHLDwWZX4YXHwSapv+sRUvdGkoSWm56R27hNkg04U8BhdnyPaAUMT2eeWsrE
bu+Kk7X2L36JExmyUOAFXpGWYx5b1/eR5IXRwcJf8hU2ow6qF0wGg/TIqB82ruQrK1nepujpGoqj
HifblDx4xZoKzIIs2iDfCA2mCe1OalwQ9ddsrQ3nML+kiAOG5qc0QoCoPwuKZReX9CV3gnFlYOtj
7tD7Uk1ndl50EFBao3UZ3DbLf7EsN0nHhKnhy1MyqpPPckvb2KJHO79naS1tA3IGwyrE5f7hirjE
RV1P+rb0us+QKJHQw4J9O74WuBes6gfjHB6sG3PXXVrZFpVdGTmxQuriMLBjvRKpdKZiLVkOmgKk
3BFn2kps9dQ7fdiIA1DNlXiUDqwBnOKCsP623hI4rjzTSeEhnkxUMPfs+DbgUtptZLkKOyjhcRrv
QQGAxr2DpTy95eMZWJajQZ54DPbiI6qlMRxS9snibnTQ9s3HfXnf37AZt/0tMXtx1vFxjc8yAtYr
uI124WH+eTSQPLIRGbFheViwgAUkWaQri90zFgeK7nW30PnFIzBCgG9edDSemmETbeaFAh48Bvr1
6L/sg5P4SFZZ+xI/FCyMJ5TuweOvQoeNKaZCrB0hx2+K5+Qhv5kjC/OHrd15qzV/09kZ5cUmucgo
bNn9TeXVnwkWIE/L2gQr8H3DurMIdkjcOrGDBsYUe5DN8QLH9psl/rAbd+rKzw/gQHxbkG5jp92U
NZKZEMiZvHUnvuP/0X252sjXr9tTfaSEdbqtyk5SH5VTc4werrdsZg3v6pY7+Qlpv61xEXZ4OcXs
p1eBBzMJv0qUTmzltTsQ4T0BrFiHwdFik1ZjV8Yi5FW54rY2b4SFT/ln4bEE4l2vmmfccevm8+Ak
XwWI0MfgMNpXN3URWjmhFY/SLMEXBV5LsrUuqen4XzAeYT/I1ZQJyD3AbKfwN9cNnCBkyvbhq0zo
5KS5cGh19uO3lTqvCVCrebZYeKFfCauPeb2+RC/6F9Py9Oh2CjwN8ZfjvCfs3eGMJqij2aUdMOcq
lR2MliMkT50sOVlPgmMTakQ0MLRj6YsTuAGh9EGjgahAvUncfhM/lifhOB1Y7xgN2pFulvCNCFnW
YNJhz2owSJV0bv2547+Bheilww/EDvcdSwWvcMJP1Uv6qdnme52HKuP8gaXpQ87vUt+w3FmNJwiQ
Tn4q1r0dOggisibVt6j+rDPn+jgvuBp+k+wZHRT2XLiXrrxC5mrYCBvhPB6LyI2eJRdNY1zsVvpG
bneKre+l1954br8ZbssOvN5VWwNBMkfxKn+VupEj1Z9qompwbFEQxgruhh0+YtLx6LQRDLVLld83
ulejGlhIDggjWJu29AX1tlfxGPPpoXFnIGf5spMBGl5QnlylrxVGIQJwb0whVoa5M08la/f0PAfN
SpbS6XY4sjhvZYSs1RXcis4Jb+Gyu7lXJ6sSM0nBEbnXen42gXLT4a22iiDGeEwM+a2io3KT2eDo
jJFxeYX+tfRa3AeDF6OCxSr0MH7TLjUuq3zi6JmolfIpvJUVUi025ggWsuZ2uoGZ+ym4KVx1Jx+R
4phXcT2rU7a+zAgGcIUbod+Im+kO2Ne8ib7eqJOdHgrgnTCzt80lk57ZlGxD8YwGhGKjy8xuHyr8
S803k0m00+3h2N4jHiv6boVzBvvv2jgoqEnjgYjBXrIy2hsEGkFSqKzX+TX7jsDMx55qr+OiwFp0
xlFka/0hy7c6KL4S8nGQP6viLfoMQCeMN61DFG8T3Wks1fEKcaDsDf9i6lT+uiWWYZIphH81Vj+q
Prf/MHO2iWbg8izITvvcH6z7+lk/tc/jc/Ao3Mhuf2hWN2RR75GwPtR77ZN14S3ZK9CYNwSY2Mwt
GzyZ0YO1iycf/35e/6fTOgRjVVI0HZrc8uZ/eHOTpGZaOIVIAKwToqrapt1/0VfprbyalxH/o2XL
j7f7JeuHpIUR9RbPgozKgTjgZtxcCXrJ69SdgybCv8gyLvnbn4MC87P/+HhzFvKHj2fkwJQHgfvV
jr4rHpW1siE6tyOt7xqetetPbLhW2vnvH+oS5Pibu6riz3dN8RYwqvmu1bf6YDxPu7Bf4ZQQnUI0
WJlFAVDxBkKn8jIPabjNHLPrDoiguZbXbbN7QN02oWR7WBu70RP35Wtgp7vkLLPdItnlNf8iR/hP
18y6bBiyNAvHW8ovj0lsaqQ22kjhMRGh+oo6yz6z0Txk3ZwSIRvYiv1PHtHHHX99RPJ1wGVP53un
3ZkeMLw9cfmb4i056g7Bii0WzKzbIadv2hvzxSJGOf8S/i9557HkuJmu6SuCAt4sB5aeTJJpN4y0
IBzh7dWfB1U9PaWUjur0cmZ6oeiokpJMEvjxfa/FpGqeDY71i82R7vCk3M74bsJtf11lj+SgRWBz
N0c+lm/a+cc7/n964+Pu+u8Zrv91+yAA8fPXTY9//+eKJ/1hmKLCwibCG7OVSaw0P1c86Q9VJk3K
slTDYgOBvPr3iqfKfxBmaUhsXhakFYzWv1c8/kpVkNjzg7C5/GC6/gM6S/pxdfxyg8mEO5NRoCoG
G54k/gVllPFJNurc8FwCDKeXfHujvthBmExlDHGahJHjk64iEognEQCO7Ll8qdUrnCPR3WUSgs4g
LYkURk/Q9JWqmfnuUhabuDLn1iCdmP5U8EaVjqkwXFNrWqxFYj4sgmUNtTfn3ChgvKwvHEGTI2+o
VNyDGmEm8dA7IQVV9DFwFcZD956J1YvSVW/WtItL7aETRtaftAsMBeYmtXpqc3GTYwwmni1ZyPHu
0gPBpTcaznJtEO8EsfiopOhFUOXgprNelBb4B0B13m96WCIjvhO5i/z8qt51c+jDpazWkklwYwl2
3GNMKhDe76Y+/ryQ/lnmIHJ5qLpaoeT0zgj6NmEQzGQDNk9ANmfJTeHIct4EfOyMgw32KoEW24s5
BGN0e0sEE0yJrjfi/sdjevsQ8y7eKFQY9dQOelaP1QU535qu4uCS3qfoaXfhZEZ+JjEUXxDgOuIH
4vwb+03oVhSeEzybjWiIL27SN+sKH5skKovKGEx7RBzvpSri1Uu94jNhheyr0IsM5SEyz2QrXdyC
jwtwLgvw4jgltXdHa8oP0r0UVV+XBPtG36peGbcx/8JAv2ekfbWXKhhiQiArS6Agop2Lh2UoosTo
FxahclhmW0YDCXdrRtv91Jm39X9+lPx/ybsDnPzTeRS2UZr+GXriv/h5Igm6/AfQvqkSXcg/gHA4
eH4eSYKucChZlM0okOuWrBkcPP+CnSTzD9InObAkWTJQH4rgJP+CnfgriVoiTRRlQ+Xgkv8T1Imf
xDP9/xxJ5vy6Fm5OxZAtUTJoIv3zM18SxKymLUIFH7mxlzUtsL9kvpmhX5RPNDySFEc6KGYY1pCm
IbBzg+vAzbIT9DModuSOM6PcEPK1apinb+bXgFMvtw66EuSMpgiYIJGkXabcVebSEh8oShlJyaXW
E9CWmshMW9GlpdU5LQUklclewmIUYPlX05nzHz3ijrpqAXwCb9DCGWtrLBqUxz3RmZMMr1UbRBl5
UytavsaF6URfGTC1awJU8LPnUTpa1HfxFkLQ4iGLH9NpNpMrseFnC5m/qN6j1wqqAK7ab1dpANaL
8WRZHtHA4Kjhz0Fmbab3Fp20XX1Y/FcMRv1rAjIASeRQ0eQSp+KoT5clYn8nO6freesdzyQrnhmP
Pf3QvlN2iYQpD0nBxuoVxFpQk7+nMjGnWO16V7kT+7X5MRFQw5BvbcpuTy1dec/5M62FNxMwKvKg
A+ZINxD38lmQ9x28KtF8UOOadyGmXF32SRDBlIgbqWLpd8fwmYQsr6kXs1AhUW1ZcdOY0ogVUbeZ
NywaW4uWFRvOSA9lIBlO/658kYH71c75yQuabfXTDIXPM1YBG9H7g1efyRsks+l2Cu/Nh/Iu9tWb
05PgQzwL/KHlFpij44DKhtstSCmR+Zwckqk0B9BLSLYWdb/MjfU7RD1m9MDCRJd8JeMuEyq6g+yZ
25nBlDF14HvvSdVFADGz8DCIS9MfpU0uDXbxNfGRR9WWitRGvoMnD2KwRHgUFP5Ez1JhacZgVK5p
52eihzOQAXcqgkQmMdlOyA5Z6KBfVyeiaptIZpqUaaSG3hQOyovkIIW6yme19nRGS0A56rHCzFct
opyY+dkNU3MzEUFaO6lD5H9cHEHQ4mgRsf4uqsFRPiNf8aog9+PF6OL+4Lh/ivZWMC6z/TwTFnfS
AzmPfedUd7dPdSMsiXtalzjG3egkW1AI8V19RqtuDj5Re9oL6IpyV7NtdfGpwu1ouckG7CQ7hzO0
4ROxdagMV/Ly/fBgnnS/uccZJLLRuvEO3f2mBBU4EPuamcsL5Aq+9pg+A6dTbeuz7P1bMCk7Kdt0
xf0Nk461Hogh/81KOY/j388aReShxACNbNX6tlGWfToyaQnglbAkddAAf6g/yJ1fzt+/AbblGbj+
y+tIiJCA9GWVSoI/n2ljzbQxyeQqUktwqiH6neyOWWudBNpOeAC1wvDdu/PSH+3je6rk6ana/fN7
+Laa/DxXFVUEVwdfZ5ObwfdfNriQPr1w6MkOum0kH0PjInIakKvneUF1GbJ+89F+W4j/9XowFwyL
2FNQp357PbNEHW3xev0qkVcgWrOs6OJiQB7W5ju40yIOfvMrzlj9Xz7mX17yG42sdR1lKfNLxstJ
Pxr+tFBdwtI6T4ocMrz+B6/4c6P7/pq6aaBL42kKYfP9NVWpIbKG3kOCBwALJ+eS7xKO1WlLzfMN
kVF1e9ZZzKzajY5U4www3DdfR6rKHTz1J/pOr3jD1cPkDQHBHy4sAM+vnfARf8Zeck6PpU+V+bZj
fZ1BmX7VuTKZDrcAkRLfIkDsCcAJLycIqXiQa/96sScIBH1tRcRI3AvpMR2fsv4jU16vw7lBZ9FZ
x657vKLkkr2COKjYq/PDU9qNEC6MnY+16kboZRSiTjjccxRUH0P1JIkP4rVHkIXRLDCh3eElqyVw
NVKgdC9bZGXCoF/UQENwprVOAgGpu3X1gdWVLsMr8cC6muFlpUswr20Vlc+QP0vxS6jylrJ93ZOb
zVu4Hec8D8x5JmkGCxyb9BC7I8EBA+U6PBaxUsvhto6IYDxjQiSNzSG8xBJWur6OjQUYtUfXuRVv
MgJlqrcb3SsmnTwRa4gEYZoXB9E6DSoQ3VA6ekeaMNGZlyuSmya3Bal2uwEKQiG//M4sV+xGNfjd
4OTZlua0zA+VaQaiifFr5RvsiU19+JeGlIlQhc7pHhpn+CROsXopyUwM2hVSl+wLqcj1eiSH2nom
0N5Fu8fjMK0XBMFjLOG7bFb9bYfT+lo9Nf1K6daG5JfrxJ78TnjtlE1L+UOyiGQVy47Nc8ge6lUC
QX5zRPXl4zJsivwYCms19erC6XwQwIBzBkJHpcvPHdyMrCePuq/k8XLdNs0K+UrsTPXKLB6J2S8e
Rq8+WvRIiygpbjT5vifSQoJTQC2O1sQln/wendCyDYSj/IyqwM/gIeZep/V124F4USJIfDtBwn76
aTrxMjpmX/mrRQos0p8aRcWAaBhpT7QoWSM98MMKNdOjBlxG/wC7o1c6EfJH7hXNrwPzuTgToDWd
eGliyM/SCbuePQ9PgK2X+6x9E4f71EJvuSiUDVmPMB5b+hbI4fZwvDwZ76JnrEmquMnEfgT9OveQ
XmwuL4wgnRsumnfJp9qtApg5koHravXygj1BoSuFeBlQddy5No/SE9iwoKF2jMYFNxj9Mt1OIA0e
IdXVkzOyZY9lv5lhWmi1xcVB4oHPiioVpJ+3d1RdBMZaTtkgGHTJmV2kS6I/I4VvMct9IKzsOG7b
wS2QkIhbRJDsUTXFu27+nAA6t3bzVGPUmwUsjKRUGMjH6XksPUq1UBlI16O+TdEK9KhKuHOdGhA7
flXkDaUG6KgGwnS9rgks0dW4mtB6uK2tG9S37VNhWY9LvhugHu2jJckMUD1ZjN29Stbxk/hSpsQW
kitHIxRRFGep3IdoFuTtaKwxUFZiaHdITjDw16InU2tT7E3hUY+xBgeEvGbhMx56tfU7YyPQ6mxR
bejTXYMBBFUJOg6iUxHsexly7IcoQm6BdmIWlJFRMMs5uXkjw0XGWn5RBXYTVqO4JDaRH5W83cJ5
jqTInVwBdzonr+VXdBzOBjwXZ0Fqa5JrvSu0P56zHXlRV5uZLr4+QwJQWElLNtdTVYM1uP0DLSD8
xHWBYjzzSo32zQ2tUUbiK5yyfCCGT/lKcrp4Eo1vUqBDSp8iuLT39mv0oB3nHjyS/iryZIlppOEG
jQxHgEq9ME1Rurjtb2Q5HEghc9LLaxIj9ePsmmzEdurto3oasue+ezWMhVn54eh1Cr1cxNLuGZMp
YwS8l72ytOs7UvI52JDAcTWLTr1L8I3Z+jO1PHzjESgLLOMXlblXcQcfik6Nstfp3O5mqS6y03tV
5k35BAXfuh297BkNPmEQn8sHfikaKLhn0OMa6iIycHfi7/A6skx4ovS2/EKXO0S1zPVlUGUIv4mg
0KcWSfGbQ3pBth/0CXEI21bzIYAfqO8patpR933NG+eLn0nRkhTceH4Y6K9p5FWT32heHJELaaeS
y3lFDXHY7C44I6dNqC5Mr0r8OiKEEq5UOCrKTqG3mWSxg5RQiLNKGPX1/qVxQzIkE2nPppcMtHt4
bEcqyee9S8Xwkq9FQ/cFAOHqBQ01dlRAmsK5tQZkrQf7gQzrMgo2NIleEVpDUvxeAXHiY3T70jYE
SphWU7zHR42NPD7W7TGtn8gxNpC3vqCEUaKXeHCGl4KqPu59Rfca10Q9PH5GBA6aLpkkIceTTZJM
o7hmskbcraV+ZjoCIlMvuVL/d63XGRLw7oluUAjl2Je0L5J3JnVxpccdYJY+TD91fWj/rHJu4k5S
PSq5iBXiOu4+RgLarttc8JDJIUYX1wQQ0PHC2DOrkgIVTrp/NdOF/gAgh9AKUeyGHg3Vuz5fP9iD
qyVeeT6eCP34cgLvIwvxo/CvH/3uei5Rke4mGKb0hIbs2SrYuGziPK4rUsJdzZNzn346inNZ9ioi
d2MG/GOTnIWcZmA7W5QBV+xoXy8utkbFOscJddgns9iUaXAzj1XIXrRThcNUbs38MFQLGfYJg/EH
T5320eDRYJFix6FB8RYB5HYfbStEVAjrUyDty06WoATB2Y160Y/7WlszPSg44omT7RyDrk/rsfXK
7DRcllJG9rltWierDdpsRaw8Cm2bA1irXIt7gWOwM3nyjC8dbSzFRzcTiUaxqCG9Q247F3iAk4i8
CKBBFJ8ACYQThPxycSCQOe7G9TKTn8OI5TzxblWQdfhAA2KTeaiZfI6Jh1iB0WsGJ51ZlQdh0XMq
uOQ39Qx+Df3HgW4xVnhkOGfTMurpWQ2M1EeWjtRcn5uYyOktj9pC8edqX+ACxR+WMZqtgDpx+jmR
5tDIckzwB2wogJm5ZkYANq3rg+5eljgM3PSB6ukYJgDhwNWtFgNJMajsWOr4PntI4sYpdj1shfCS
nVuXHPrWVf1oaQSa6dRLUs/XLJHo3Cr/BtEkuMoy8cnna14Tkldgw81luu7fq4VqwyM/VK/ctl4k
u1Zlixc7PrLmHZX55Xh7DAY0vXyIDI4L3afIBzL0dux5QKz6pwGa2PCELTgN1zkkjxDUrujXfrac
/6JX0GZTwOyXdMWduSIcY0U2bnA51cviixXeu33JGAHugVoCvtFDxqORiRY2SEcj9xgRdrWggTXa
XBqUK2fj8ohmmu01VlhVDqp4oJSYjA9Vuacv+nJ1M9ZToAfFyeONxdPWsEkuBEGZ1QPQ8HzcLeVp
NF8jGr8PV4ISKAOJoB06UjTgYVHYNfxrHpNrHgji9qprnBAJ+gLHIMZr9On7Sug8v6vlLxLgKtek
EPp9eJvu5NojME9m9OySFeFiZIf78qlUdglD6GDexQUxNX4/BmrvESWWogvWvDFdMcBz8eRUI33O
HL5BOBrTbrkkpCynGOluFgZ00ZL4VcuT9YU5k9HXx/4T/Ig2LXEZGcuBEgI7yxwacOiEKO/ogZHA
Y0hI5m3UG0AD5mGSB5ppQae6q62GBcXdObg1wROrETFBv6bCCg6WJ46AzjH/NPNtX5ynnqKZbdzs
FG0N+IJJGl8CxkChOjWYFqb3q/zWvEFiOVPQkHCHbgZ8SgYqi45G+2ox9JPg7g4jSdV0RsRYDW8f
423fFghRuPXF4Bo/UjjtCPRX8gzRVhRa2YqwMSk+dSfzZAUqPX9bQaQjFUY7eZGNJd5wuI7bbTH1
mc1jAVk3cXWX1RCvqnHf8PAWKRzRDNfYTlASLuJ6vz1U22KV+CgdNu2eR4TLJmObHJfDm7WDYuPn
OwPxMMPpwi/Bta1Iq+pBHX/caUrhqxs2k1nA2h1J28b9QxGR24g2laiA9J544JbmG31BF6Llbr3F
XAIuskZ89aS7XDI8HV4m57ajvvIHgoA8eHKIFtZZsGOvgBVZEFezAn27B5jyuyCB+x5CvjKP4fRK
rcdBXOYbY2cekABra2nBEeUqx4LWG292UfB2Bs0ng6ZLV/CoIlkRhJa5Nw8DINQh5yHbkIaMiDuj
sE3pC6HXEfFVMTpk8s8Oiv4ULZna8aigbFZ5V/LFpTNkPKjl4oeodnVxjM3tJX9UYpRbi3J6oxty
RJBE59OwQlRRBEV08Q2eYg32DoQ0bMfL7PGa2C0RgRebOBBwRZtf8YtDwR7pqnJ7ebYSdUhTrq/X
hQ5T0XkRo4VxJyU7mpUU9ZwYsh2iNlHYpskAaXuLPfEtIc0XKkRC0uZatDtVyIck1G/P4/AIBSK+
dw+cSCiUFaJbKMlhhlA8A7OQyfmmr4siMCofFU5IPZcBP+Z2X6ZBY9SxRHTWBI3ljiwzyenGz75e
eVgNE24Djg+GvJwjrjYZJNYaDz0sLeCwnJXchH7/GFs27Y2gAzx6pfWcxNt6NFDcPus5guGxuX5d
69er0PFvsd2eL/ox0T615q0CHdfix2vlWzzkaA7rA4bB7DNz6CqN0PbMGiJBAlGg/+uHgSZ6xrZJ
00TeUv68FPCBlAEgp9X4gyM/WRGir1OvL8rwVaro/bHWEWV2QH3pa0PNrLhIAlag1eg3Dwoz9ZpC
ah4dAqfX6vLeGwtVf5OOxWPv41Gm0AQZPtZuAUgdxTNOTh+1HVmGrY8gPYvXAOskQUJheZmwFEqf
+vkpd/WWpj9iPmem/+pcrCAGfxc8swkqeT8UJyO6QxaVqC7q+sj6rPPzSDaJ8lFUVMlxMCU8B5LN
xM1MI5yM2aZ1RTfjOjJ35EO25mKGb8tHHvB5RQDfW0YEmEkIdBXK64TbWL2aJPZ5E7Ls4Yfe3zjq
e8mJbbm1Z5LdtPsNyPr1lSJedKSRqwXaKh3tZs2ENTwKTu0K0mrm3KNmvqLRI5RUZ5NeVaIdjNiP
VWds+fabgGSLm2FjEfpQ8A8yBNlXHzOCZ6wi/i8WgQ6Qm+VuZt5Ws+xp5LE4gYdT94Iwa4Z+v6rx
hUdf5kz3tbJJ2iA/O1W9kVXvRiuJEFSUbqGLzAZEPjg++iAnRwN8xxatFRQMzx6SqFI8VkA23Mfz
Z9UwF3KkzoBIv+bjN7k2OhopPX0xq53MN1JLOq/F1sTtGd/XrCJnJSAsJUiBYFr7FX6Bwliex+VB
XoSudbZc840nmiN8cmrZ8+ePFv8gtJvh9oBKySb4a5aT0W7FHIDA6Ag4r1gIyHrr/of23vSQpaVg
iyaqh/SVlr/HwqPa0dHuxasrvaRAKBOl1UTg7KNwLYA188uFDICzsD6XWOmd8ACqLZ+71fiEkeBI
QMehDgOFBxpbJdg5cM8sl2juRMm5eErE+cv3178T5vzPWKY8w7H/hCt+g2vpK+zJtc5xJbiiM23k
FZ4xeIic72dWcyJyu8MiyJTATOZPK0x4gQFQT7HY75Bc7c9C8J9ILuEOMpycaSq6+k3UMil6O3U3
IE7gS0rrwct2hBe7V2cgUcBvtwa2E+M4tw/w1qQy6G4HLnWJK//2MrsUxsW8Q/YPIKTr0Ic85uGy
B9sAEG09cyfzh1UgBe2m9eOdwmOPpzY/m7vmd7/Kt5iKv/wq2jdBEdl+U0HCDiA4I+pKvqP15rqG
eWLXwhdJCsqa+FKHoHVfdS/7mQu4+Fc/cZi+PHZ5e/aoQG4hJZsBi+Gg4WvsPI2JgNol/iz05T1Q
Bb984zT3XOPcC/pbvzA2GKdc2o9+D7T/HYfxy7ejfeMWilSgwaf/AUDPyDKBJAg1Z4PKP1+Qf8sf
4MLCXI0mBU3LtwuyIHyrHeJq5jCYNPkVURWz27gNHw3nQLsfWT7/+TXlv7vyfn3Nb6kiqngtO3EG
10UU2S3y7uaEsDlfscp2hyv7TON1D9BwnIQsDA7lYzPOurqx5uu8n4v3z+9Hm1/v+01pyJqEAhFf
nqV/MwuYXdGaYTQC9m/LL/DASkHgnnkKG9QjczxX/TVZXB9oTbohxXo0lyo+3/bGA4EzGxcr6OgX
W0d4jl9pn13OhMTtqcn21gnPocKjY1kbkAK2GBjv8Wa2S+oAJTZ6WJizF+2sJrYgOyBI+Zyy97u7
AyL/734/VUMAoFiahcedv/+FI7qQK9Tn5qS6teq3TBjsHu80xr+TQkt17I0pBSPCfiYYKCh7UNbI
bt1qDY+xVNaDDaoV293b3MmzpjneehOR5khHTNgxAqHMVkFsNvK5JAXyCC7QP8kK9l4dRXxUuRDv
MTZpEqLWt1cWNfTL+gE5Csp0Y1FuEXjPT3oNx55T30tvfYDgcTFskpXlqSdNRv2YbbM7vNi0Tm4Q
zCc40Hn8swsf4h3zlXbHKEvVar9k2OahEM9Uixt77DRLcZFvZk24tczeRKbl3aUGiaV0w0LUjBks
6MIV6cBz+wufgFO4tOKMwQBj4Cmr2SzW8WonIQAB3gnBZc+Ts0eomHMkIP7EXIjKHAcv3+HOwGIY
+Ylvuf2d9pzRfrcVtvS38z6QGdyyvYgAoHhHfhcH4Ukd3en5n69h5e+4SNi///0d/7gGfv2OozTp
GurFIaz6BxETj3qnLOGE8cAldvTFw8atwdZ6QgpqitVt+fn6MKBnCAETrtAxPKs36f1vr72/vdUJ
stNJV1A08h3+fOmNZRfWTSbj6fNT5JmAR7gm8fThCWW+GbZX77enizFTkH+5nX95zW/Hi3GR+oka
QtW9co896F4LtHldVpt+ZRzyRWg61qn36Jwcv5pl9T6vGWHhCRJRc7NfFC9yT9nTMfc0lYB3yntR
/QMLAdjNVOdPmTlI7OXcH8ZDj03/IYcF5dK8G7fdOX5PXkDa2BjNE7nANahG1iLduOzBE8DjQJ58
5mjNrn19g3MAffs2uVMP4WqgvSB3h7V8sGBxDvWuIDEg+WSJA3kPoGbwaYXnEdBKCm7HG+Wv3EB9
MMdJlHfDGmUGPWMbsEc0DS1TuLYdn2v/ctI3+vO0NNYzhik9Vuv2dRZk1D7R4um66Bm7TD88WION
/54+DOS24LCyE66Ut44HHs7Eu+aReX3ajf4MQi2p5jzO0yCIzZanokt11LyPi35zJH5pA7xLzDJq
91tQuO1X8pC4sxgCgHjmUjxWnUO7VqMfVxwdJIF0uFw8wS92sxVsekaZL6yALl36LdLdrGS9IZWp
8OP3aNHtUAoYq32AXxwjHqnpMI+2/jRuwNDfCLU3DrMgwlr9sP0Cme9D1uNbkHvZg7K3Fj3AFoDf
Nn8IHy7b9Nx65HQdAAzW1vK6UQN1FX5pnF+e1nMaEwsfRHvDRXa0u224e6X0xwgLlL397ZP47y5b
jH6GSo8a1rzvTP6UjGJZXk1OaaYwFREO7iHYUCeEy0fXjJbP/s2Zof7dg+/Xl/x2p4iylZVNz0t2
1dMNk2q6AoYyLqtUJdSdc2JYmB/ALkSWjUpgjafL7bNK7mXCMYinwODlRquY0ubJu4hnPl+emdHr
hUQTrzgbtM2s2LnumzUR5/j5yYOnW6cn6IFKRO+6nBSis1mXbAUykp54e/b+Dx/yg/I0spJEW7Cd
fASHttMVCzIV8QEaccu/nvBCP6R7OmZgsWkEA/ClK+uGBhU2I6IdZmYFWi+KHFBmRFYgzN74GtE3
bys6RIGw0V8whRCwQBMsfYsvlCPweUOLufx0ZSM+5Ec4QCqAhifJ54lHKneGSw5Uap2tuFthPRbK
OCN8VbTEljw5PMLGkfoiW1RsEXFkEJGkgXpKpo7BLXDb0r/migLSH6/VvPxQ7a6cCAB4lV283U7j
PRExs0ZKWqnmwpr2yTblCIkf2Us63eXnkjNCmuTrFAiW0xtAHjtRfRQ0qmZsbcH3tcx2Ah30ZwRt
z0ibIqzHu/mgRw4SRJvb40igCmVzaO9EyBlPrry0AAVbNIadTq7aLtFr3ZBmbThW2ncNv8pXZHjt
e/nO/J+DKnJO3YQ1XYD4tjhYRbYpgxAMNEMWaCokxpKTMH8aK1QMPO6xSMyGOVuUQW7oKkhfkE+h
KQDX1b6wFe2vL91g73QrKJMNG/GslBE/6q2wy57gXmDOCdlADwZ4EtkGe9/jDc3g1ZHfJQeASnuF
NMEn4CRv4U5dXdnCZ+70+tkkIFmBVEIF4e2BXzrD7uHBbCD6l/N0QFfShsopJ73rF+Hj8NAFWrwT
yUTkwb6f7ebiwjxKcG3lsMl7PuzbggacfIFg61DuQna0kLx+LJR+zCl/b33MA4WyB8qo430XLtRi
NZleZvkDAQu0dzoqPs09YJ0X7n/nFlFmzeT3B52pI8PRNVGfY5D+/HDNRUk2+lRQ3RJ2nHiecG1+
TU+KrxK4cnFpjFuZS2ygi9mp3/uVSIqGPWAuY9cn+IVsDzR0sWe85ie2d5QNTFluE7s/RAS/OWr+
etLoBKwhMZVVTZTRof75rTZVYWVyzKUzvNMVtcLnuprXscJDqudNAUBRGRxhdL96twXgyN9nbKAH
gYW52GZuvzDB0yzYaUoVA6zr8W/OQul3b3AeZH6ZnzpiDuO4RDNGNNJICEXnXlZzVkPFHcLlzMem
eGBHb7+dkP6qbtJNXZclTn2U+pL8bThPS6ajIuSTMU7hUfOJZXe7lfo0+5qE3xqM5Fn69udL5k+v
pnzblDMzEscs49U6v1mKK/2oLWcvMfks9UQjOmquiDgSi6xm3C3D68CDXvtp/GKOmvfc313Es/j4
b97RLArmyhD5KP78wUeJMSYhNeTudLJO2juZy/EB6rL/mtM3mg1hHEg33jt/8pERNEvmdW9YVj6m
QYZZPi9fOTFkHJuLXZzL46xlCV+KBUrZh9Zn7rBW0AnIS6cdVdUCikXhLtxk46PgIYlFX1QgoJ1x
ugtrPvpM0N5Z6njG6MicMJ2w30z2CjRJnJmx08Uxf7d8/nVwRzwokQaDng4T3PfHfnK9Tb1S8AyO
ECyjB1ZFT1jApS9vvpbZ2mMeRJ6x0xbaptzNF0fpNg/DSvqyvD647a8+ByPZMZ657/mrzrO2cHMr
iLsl29HIsmnuNOSfznY40Mrz2C/K32Xa6PMM/+2aQv44n0Oipuq6+e0KpsRqSkr98hNCoJr4I/oi
/IRsluH9QsJLsZyWjY+eOxg2s8q52Q/rMmCD/sFVPeqMcaRcMerkm4xUcFtaa0eJOw/RMZPcY7JN
vKvPtHsHTZcUIJOMZop922R+5KpHA/QxcW+fAMDH8JT9tCL8KQHw1wBURf7r7myaqOeRk1pMSrLy
7eDS1VYvQ72EkF613rTpcVxszKDNiRSbFhW4IXMEMAlDeHsszEW8KZbIQLGZEkVWBwbAExILv36p
zu2i8zO21HN9T9PDcp46LwFJ1K8lfMASxM1TX0IfwdHK3Hau6NXgmrbyJLAyXA/ySto0LakASA7X
vbFOwUbPSHe2yhNIQgjUfwmwkgfFqXIhvYgjo5nkON/N2TF0KXv35R8BdTrTUrxsxf2sRvSS1ZVU
KoNMMxWMb0LyhqtNXyIYRyjEN+gWpWcS5jInhdwO3eEiLguX75ZcLRs1F34f/MnP6pe5hd+Y6DEE
R3ayh+TIXPAjw06AdprBq2kxf5/zblIsjLvJm+4ZfcJDsYNeDVdhQKJXZxePl9McrOzTsAS8/WIE
TehfyFUnLOIGfutXq+FOZZMwZTsJGDLe5w2y5BygM50pbPLK0wQMQ7zYhF9Q2RY3D8uM17vSQwTl
rZBDEzopPPv8XKyd+GmOQGIP5DFTHFtXcgbLUUjYcoqXG55hlBYSgsY343705/CYQHkdEY0QcTD7
MQUXKdN6TlrTURsR86IuLkec0ysrQJu1LM/qOm/AFUfX9NEMQm5eF7MQdHwzPXRhsaNurqEd3Q+r
9v7qKzvSod04ZdCyzSdOJfPqzXQ5AeMv2JZdOAT0rp7Wus2aEc2NDtQWQiEQc7c1Cp9bo9p1W8HF
6ZshNJpdvuPC+AHqjY8zjv5vhPI/cvz9z7Iv/69LglE5pP97J84matrXW/T5qzVQmv+Tn1YcQitN
YloM3HwmgIw4QzU/nTiy+AdhygZPYEkzZFmfgch/GXE0/Q+szzgKVdx8+kwb/MuGoykEwzA6iaIk
Wj9yMP8TH47C//50WjOB4WVmXqTJEC8ryuZ5Qvhl0DElqZGbK5olOdFVJ3mI4Rf1DLf45aqeZFLx
L/lghzwlCMB+HS9mMCQCEr4BCmwmRvJaq1aZimMjPKs8YiLoblmYNgJlmAO50Z6hf5pkTjYkbFSQ
dVExHHKK7frGeDABvojsxzqY+ENlvE83mhlyg3xY4hj6XRZJfteWVIQy8MfGXadITi2aroTHIi1V
yoIP7W1NvvRxkqvNTaGfvacesq8TgM1i1RXjJjS6VZnEsFzGxS5hd299wHML0VuqPJUDXgWM+AIu
yOjyWvb1jnDlIE4vq5H8pBiFW45CgGGktBVz30m1X3IiJLgFG+vD2Mv0KIUxtiB+fUqKEIl2uXVs
CsJAETImOukaYKlaGe4sHEoNcLXZ5Q8TakTmCvSj+lRvsipxy1pBA8YpPN7cvou8HCpXYPG70Gmp
66DwNQqSNDuUMkUD4WqUmrtbk+y7iYn0pvtx1L8pnXi+EoOlWcmyfKDXh2zJlsz3C6ozcvb9HPms
2XF4j8XdaKlAsUV2qGIAnFsKm5k2u2saZLDc1CSEyIdTN51dkkl9nGvOuHyfZQwoEHrh1KF+SKNl
0UmYSRCBJiyMN5Wkx4t6NtLnhKumaGP2NDRjF8uZ6ANxc3LaYpP2ZFFFfJbiyLlQ7mald0nHFZBW
tWP05VZLqXDNiV9UeuMj19AFZdE9wdaYUmPEZ6IzCqc2fryo00Y342XZmae6ipwIzWdUtedGJxAU
co8q8Df8ncT0G7ddQoVEbVGda00WhiUMUnG+6q7lgQanpVLF3ig6pjE9Rtplp9WSneZIDa29URXs
dNVdF6qedmlQWxPPFrPVM3xm1mUdK68VLsqSvoCkfS3qBIkgpRNyR02aRD6GQowO7kqHXkZbDquA
vOLVNT5qpDYUtNxSlLEWlXBnEGdDsjthjHgzoeunTvOyuilQ9tP3bcUNGm7tFLM45/Ll3FWoeyrk
PchSclTvTFmBOkA6l+NpLDfXC6kebRjaBTLgmwweR4yLVYRrPX9rB5GA0gnFJsueIMT7q3Jv1ea9
mo6r0kAxcOuy41Vu72tJOPTRugwXFT2Mdp7pSytC/tvmuyhJ1y1m3TitXq9aucyN+mBcc78e38VU
/9AiwxmKGVUQ/ouo81iOHIey6Bcxgg4guU1vZVKmpNowJJWaoPcgyK+fkzOL2VR0dLeilJlM4Jl7
z40fgIx/lFJXKxyF4WsWWLuphV2RCkp2lzHsLBDVe0n3ZuD+rsfYO0bj1g7nt3pIt16gQWlTwPd8
srbgDpz7kzMEaP/Mc5xTdwcJIwsmlH0nPuqyPRCci8QJTI0j4fmkf93mvb9D1WSGi294byXB001k
8E8YZFnvcrHOQ/SYu8HaWp7SzvpV5YxRybvWrr0ZM2drsQueskNYKPKBGVDZJVWCl3zb4/IJRmqt
ZPKrJNF7k66BLlHodMS5iFi+DZLFB4YCx2ccpavI2XS5X23m8V/axM9tlxzaKP6ppEDHnXTb2rdh
grjJa0TSfVqwH7JaySKj+WmzYxPIs20Rue0gB80zKLQFSmY9is9l7Pfp0J8Lz1YIioUmsWlEWKnw
0W7KrC7O0VSxlgmTlyGuTm37z4vzo5v3V9sfQF6dRIf/I8+fo7a/BZOKNlWgb77u1iKvd75B81CQ
NlcT9Js3L3nWvM1jcZsrNiFZAfMj2tSduuWe4YuLm5EZjz1Eh87b+qX+8i3cZ+hxFdavwE2fPUbm
Hq4T257fg1hdvLrYyBgZkQfpE7WDSbW9Sd8Hj+hrKVMLSAxZ3CFfg3xpiStNUf3YrVY7CxVQYr4q
h61rVJ/GFpX4v0jb66Q+qp4vwvxaTa9DnpI+bbaWBRSlptD13HPrYP6jfZKcSq6rnqcWqWLZRuQb
2ed8SVwksR2qFnQHrphPRfdhh+y1s7+ak03MUHXoFmfPQ10LOL9FXcpyoEsYUmKuMIvYS9FcBmN/
utlMidgIMObWpR1iVKtUqYP7gkZw3JMbwiwu+m7k/B8x0A99zcWw2FW41pO7h2M8b0jVPAboBrl+
oYBBGQmDfj3349UtGZGo+k9J5ejM7mG6h+O48zZhQuI363aGCFYna2dyWbz5N0+hnitTouw5opcQ
mQ2+1MB0nx755lZT/CZB+ZFN1W8M/nLKaeqHvCW9irbfUgWuv+bUwWPW3i1OmQYVfr71uxnZdV7s
BjV81Un7jcEX+WyiD34aZKuU97hBkb1MyqzK6tMDeOjWzGEJFR8yaz+V/MKRepsCZ29cSLvCu3Uh
aQpN/9+Id4JMxOc+fs3TBC2QKiFIxo3Z2o35z7ayazpTG7TqZ+xnqnuUt2r+LqfPZpCbWeidDwbT
7/H6o2VtTQiguc1ec+A7tVO9T4Cu0aRpiY+ULO06e1wCYMVpB7Grt758xJE4VVVBsGsc76cqfyFd
HVNO/1MJ+FeJaHd1aF10nfD3AM31p3WQqmRTA8ASQYI1Cp+wWXokeeqrZB3atPONYI9t0Q+7VLpf
wUBqgK//LC4WGl3xiVj1O6G5Z4JYzrPwL35JC+Wkm6GudhymYhd4XrAunW9POvGqbsXZimn+hcDm
09aE9AwMQatEHqRvTgnqy00jfTRxUbEntuslJacxrDCmifo10szGQQRot3yMgw5CVhlcknJh2Fyz
2rSGsx+Hf8DvI3163shg+U2s8FTBGs6Oxg32cnavJJCfZYnaIIWR2qTAgrXVY5awi9f7QR5ML+5I
pxEL9Dx3PFKmfsME8hTes2AKjv50q+P4PTXQOGP94LTFdmh5jDO/Zo1Uu1eHYXVURpfMLZn8N29t
7L16+fhXRchV02pBKcUxqaz0TVqUATzSPPXUs9QRdJGuv46x/lXR24QvIM0Zc6PytaNjVP7KsNmn
KLP94ddp3a3vs6r4CnKEiUvHzVUQZxiD3LaXR+LiHv2mu7gqPkQWzgxii9+NSHYqFE9FsxwxTBTR
Wzvnb8KEcNFc6AvtbtQxTznwbB4mIqA3A2/Gkr+20n0Yy+yNJehqEe7Zcofnhoukt+JdXETXqsxP
6WlOXqyBoT0YdxndWt+9WDDlx2ROTvUkcEo9JWr49IuK+iVmL00pFXQsjz312bNw9kP1jwiD/hhl
zTYcAyRpobUlCTeyStRoS/3duBBk2yxAUEUjzzUsyn43xf2+8IJtLZq/fDUCVjiBJ77LnlWnFzJd
W6K15ePGapZ2G0tY4FE5/u+vxS1a2Fsb2W+Ymreoad/kIM1NLwMh9HAGPYbwsfazrdc3SKCpXReP
pBU/SVftyCJGp7uqBAgbNC2eOCYMAV7mJlilhcSon7N2MHcHxLIPFhaolZ30G+Wl1qH34j9+jOTV
GdGOOmLdh8lrgQSqC4OLHde3sXB4CGoPiIa6Vp7ZFguyNLphdPzGosTtXdlsGd6sOrdPt2NB1W2y
n7iKv/NEnHKHGW/aE4hd6OVsZvSrof6XkRGsRrOKg/ZlLERCwjbS6zKt1r3DylW4RwIo1l4D9n60
FAdaAMLARcKI3LSCFBbf6bpB+EbyGWuGIdiF+fjbBiwgUFCZ+WpBdCvRGK5dRjhx8jzj+QuRkmfe
fy3XTYxJgpXDtl8kuto2OArOHBwx7o+YJ2J3wq5a1y7ztdbsHcWMxvQfkcrP2OLG6jYP2akoxS2l
5nU79RrgShcSMf6S7ZbgR6MpxmFnjfWpmKwYk6V1zF2011xo9zCPlC8R5HXIEuZjWKhMUbE3s3cq
XTns80nu57jYhAPKfE9/xB7+Fdos6+zxv1DRoTpm8Sb0sGkbilJHcAm0h6GsGEvo4WQ1Q7myl+HL
xysdh/OpSsEP4sYrSUQOgMI0cbhzFRoLbAwDunc3+nAGa6ejH7OoS353iOJz9MPhnUiVlUWIDazj
lEnpkmMhCLjMVG5t+jJ5U/ZyWGDrz/HNnln9teNSPLtyqXd0b5cy1h+jqlHpujsnzD/z50TV2OZj
oMsa0nzmZK9+hGEmqDES8Ra+Bh0yuMSXu9TlWe43xJ2e2g6Prx3H4iSc76USBxLUgr0x4pjN7+5S
H7NsYMITyVsLtVLzgUuaXNdr//MBBhThQXEeiSHAc0W4Om7W4a1I3OMQqaOfvwwhfjhKvNdR92iy
+/0EDXTw8sfQoMkqAQFjJLpnYfK49jaLzAjTx9KISy6T5wKLSe+4V2nk0XbIDeWwDrbcZQMWOUE1
vATEJnXviOid6HcWfAFwAv836ezktRCxeeAWFzk78v/OBw1xrVkGuZyEbox16u51EH/IZ18FlLMj
wIwIjCL6wq971aFhOs5yAs8ApUG/tsE6kN9FYJ8CZr1qTF5m7a4tG9nUOB8ah+Kg0LtAi41KtjN7
4Eapl1qQGejclTfzQ+INtzjskNiziZyY9eb5JnTPAQ/VQmkhhnea6FXRoORFRCtImwzwIBnxrIy6
SMHMPykc1jgJsiUZFZsWdwV3Lscx4VW0n5U17vmv+b80MNCOiMJT+Tehe16FY4+o8mfiWsljXo6N
sAkGg543VrpZTdW/QAx3ONG5bOWj8ZDxN9HjZMpTMFSvpWjO3ULCsqjbT6cPLoJQiSVxztrU9uPs
QYKQ5cQ1OLc8b7lhhNfxIS76IjJ7o3W8B6Ly5OYx4jLhPdrh8GiPNczw5V9TzBfZBq/MiVhc2Onf
tM+Q6wI7jJgWu+Y2Gr84l3r4TsKOj7sszGpQCZdBEZ54LRs7kVtJoK4cvGbFH2+WQ2U7+D+Zy/ha
NcfC7147yUJYLDYVf7kt5/aPbuxPmWagGP2NcxcNZznQJ++QEti36HZXRMvekcuhLvwX6Zjj8DSX
EezueHjMRu/sFBS1UKkHPXyUTDuE4XmdGv5ST2zczvvsvergLqyDW7TAZdPe2pLlh+quxR3Un5rh
ua4WBCT1cI6j9CxwNPQDAoV4fhqGnCzfyXpC88O5QDG4Ekn+MSn3NZkbSh5LlnufvF9HWYR9OZj2
CDlgPoCTro/fIu3vG8MiWKGFofJCDnBajOTQDb3k3JXID9rQJmlJYrxvZHIZi82i2Cc1Y/7oMc03
kMHJH6NLaGFNFiebBG9KtHNfZ9hCgpeZWsPNcwTW0WGBDszFBy50FMhU0mQrwpIdgJfE1NJAMYKF
DUGqLAqb3xxLpL+Q6ZiX+X4KvLek/ieLgkRL3Ax9c1CEFIqw+ev086ZJxbuX9Xs5cWMpwAj38Oxs
/pew1m7qcF/bl274shB5T9K6Rd3g0/e8ZwvSDsE0TPk4xX1/AMvjfGe5dSSNFaElzBAb7UGnmN0Z
8dObAUM1/dnKLcfXqIcV77nH0eOEACuEwdz6cuiZKEaG7lB1zy4mZOFt1eCT1g4GVAFunTdZxmHk
fwx9g2uLPidN40srVmlJQOh0ySK1o/zfSha9YfHRxH8bm6xRjQI+xfyQswBAPlJD+BrdEtgPeWbw
gR2UGBRPOx2fQk8xKU8yppKlg4B6fOs0ERdC97dE0AAScLsdRHsl2fgi+vZZG9AzmStPTmqRqkw7
YTv1cYrzD6+PHrv4j0WFQzNuveVqinZp01+KGEvusWViYY0sTgIbwBnByjfPVT+hPf6GDS7WNvOR
1WUsBVLOrQYLhhVkTH4gr83NfJdZLv/lkLpsZPtj88S5fBhmBvpoU1oc4CGROT3tNNPVJQTUMpEo
E7RPYyo5i+cv5rdbh5dneCKpZoO3bE6+ixooMyTSMj3lcA8qzM6B9TiMajNqdc0FsP2seCjzAPi8
/S9LaX5DqppLMRv80ehMRlufjUgZz2WC8WQL7ZfGpqvVKW3plQa0wIuYHzssKdNwtZg+FFpv0hCb
X16fqenCeoIk5uETd3cxiUWupOpHuDnKeSvENUnKjOvoaVmuYa4pI9i7KGrL9Cfn/M9U90hEIcfa
BLY00e2mGGG32s4L0xq0s5wbPk51PTUPZWR2bXMzyG+GGGXDwlWYp96qYKhB0G660g27wQw9R/lY
WubkFv6vW7GWMdS+Ms8lYp78GjNTdmdz8nqGvU3Cud6Wel2Gy6423i/7GjVPGxN+hHlMTndcINA9
BvyVuSrJP2vXdB6Y2o5TP2yIk6Jw6bd9Mhzyh3TheSCE6drShw158xRAfbHAyC4l+9feA1aN18Fa
N6HYWM1Fj296Qm0AWmpEl9qOWw3ToN/OJKRGAduvlcaGJwfsz4qSv9lW4CJSzCZLvBkQyUS9u240
UgnAP+OIAZYxmgWTulfgnADSjos6GLZDFUrEybd2EOX2uEicRGwm4MX9vRJhcOU1L0TA4iDatpNa
hTZRBhikpveWiQQ32t4jx8IUFRFscL5ta2urN8xjPJAHEaP+t+XaMfOqt/tdV0772X6CzTfy15bx
Rz6QUMcwl7Id5oLNZ2fWIvqOEY5lbPWSKXxs9DkOn4qiJ7YJRrz4HshbLWQM3Cotr21KfFHvvqmC
pWPVXqnOFzZ7jZ73ts7WWYRpX8db28O/luf7Au2iK/kaRQaDf/zoeP/1Vb+10tc+Cw9JFWxpMTZV
2MM6fkOV8BKVqwY4gT92t4ntnwzkjon8icjlQ5F/tOPRYOYD+UcSEmQpWADf/vJgDW/tmF8ZdR3S
4intSWxZ7PUgl9fBvqu9YD5gnrPDtfA5mXEH63Tt2ZDVw/rkmr9lN0tW4Dmxesy9qwKuROdfa1yk
aqleTSdu6AWeJit/iHPvEk/xJu4ss/WcPAJA4LmnJAseHBc9W932n45MH/wWrZUZOY6aOf/xA678
pKkt0DU87FXyWjO6bhl1dRRj3pw8kB8Zb5MxaU79zIDCYgHU+M46UPH7HI9fWkE3LBF3xZ0sTmVn
eEbvzV5c/kwSG6MrKb4LN1rHyXzQJYvLNprlhTZ98OEH+JKNP0zEjrXHwtZoQS+YNfaqEsutIuh6
ZWIoNz8lRJUIC9+S/a2zZV/G5a7h+EgQnVZLvzP60yJNbOp2TQhTaabSY1XiBQdv+AMoDj/eKSoP
SOI0qAEnZVIQrrk/ywlatnOVwy38m4oPyoijohPSPRlJKZbdoAMhzyTAtpL9guvMZbKUFc92QiYB
2d8y+uNAKssbZ5s0w0awJdNOsLOn+ZgS0GFzrlSI+xIXIUCFQnjjCLlKcrzPZDrDUoeCh7VLzfiS
03bbWe01TfvhkmlLnYTlvYeyv+kJTmbQOa8LJoCe2eFpETnIeceaSLxif+XkBXUkj7jj9AzzOgLI
RRTQOkpUf0XchGevK94DIx1GCZZ9T48lD10jn6C+wtvV3skfLaiXaJhY2UuXcUDSIEnMHJJXsicB
e0Qspv6uR8Jf0q6+9Bkq/NRi1BVXchV1+fxav40iqLbapPNzmbuvk1t9a0OhDL4yOISjkns989Gn
LVLo9F465xxYeIdPoQXwwTZT8axgGLs13DG+1nMfB69xVvdPsfcSxtZRlIH4bbz0mkVF94mW7V35
4gctjNK985A1XsI7llmo87GZjUv2RDZytCbuGoSoaL+Mwu5thcMlysbyIdYxBl3c9TyXA5NbAE6o
Ip6j2uNYdMsBwoH9t+zrYaMnPG0ho/yTgscp2+4aFRAD0mGB1iFrvKM1BfFym7vMPowO7Tjh7d/C
1kcqadx9CWrUQSbdZUwIV/SavfCiz5jUHaYRyy5Q7p+xB8vnLf2m04BEhwazeYlhnNhwFqbIU4dQ
q1U7jEBk+unVtztyro5RH1S7FGrTqNxDMBaHqMrsU0uMQ1eOyDC0+TM76clZkmml0si59MkJdUyr
x3WbW/2W2GGULAoPoE8k9/AvhszZE9yL9qDaJwNm43igXs+xKkhbbAK8X2tjU9E7krvanbzHsbMV
pnPBt7h7UVEDx18ysRa2s0Xjg9g3RiIeRP9sr6EQa+DT53mXbmypb6VfCcaUFSkIS/NXBbPauy2X
ren162JlwW6e7ze2nAwwj4jSKEgi9LMtj2H2ag3UXl5796JgNZG+c+7s+sr7g2XMTxwsq4aydqhR
rqYWKUvOgr1vSONTxsc9lEcC7K196DMrbF2CDwwB4asx7v85C5dCO0n81ZBKjITsH0w7po5iU3rx
b6z5BZ2+7gmOv5a0s31TA1+5E1CDineJvSen2PPCs7YJY9rjaSFPca4QjORVtM4KCzJ1wc81DC4R
YtmrsJtxqdcsO+LkV2flcK1JZ9+F+nNelPlPLZc0rffuXJfnUhokLx0HSTan28EpexTu3bSTRXJz
1ayPDfp5G+OQx7SMqpsuZo4w1DAuWcLqX3ovljpr3PQ8xzhW2X/YXXloBnLcxRBu/YG8j9GnVOHo
pRP8Skobi5c7UO74TXuy8+hi5NwcJG/kOg3w3U7+j7XQIJcLMYtYdWbAK0S4w4VXI5U5yTUMfUKm
KBS3pKkemYt/R235t5PxJYmGc9l7/WPWgl4a7zNTsqVqhSo1y7Aj13JAFcvQymNJTB3vruu5RDcT
FcV+nsr3zuvMMbdtswckulZienbA3V1dA5FQpCPffFJtmfUuyw7TalqNTKKkzSsM49cFXcJFJtZ+
8TkrgrmLt13ZvwReU3J1ciHMdhHuxmbYeZUJ9w0ba5OlDrOtS8qEcQ3ifYIOph5SHXkEL8KAYizZ
bif+ceXXQXRIkynfTsyVNnGsynOLDb6YsKy5GKq6Du3AlAVmm3v0IvVk0ZQLBllJtbCwHOijcm7P
cUEf4C31A2W8XLvGn7jFXgJeh+dq6z8EI2yF/5iGyGWN+BIJcn+0S8deB46Tr++HQFTU9dGOfwrJ
57yMcD+iyhzT4c6+aB+0sTdW6kDJMsCOrKxJ2MWBLbAj/CY6BUzJhBDmU+ps267YjqlXwpQh709D
AUbWxVv7SFYbFu3hLW+8f3nYWYCb7K82u8ur4rTeef5vHjGoGWeksP74KQvAZvZiX/zXeQwF0DGb
JU/lHMPYPyq/D/fJsuChscAajb1E1ZhPD4LDe53pRuy8wgqek3kJnodY/zdHZbcZoo50rtal4XCa
85RVLhquQ+4FSA/6CL9J1vv7fhoMHcE8P8YtX9fZzm+ZHwMbjcrtkH8gil6u49i6D6YEwMXsVPDa
x24/efWlkt5rm4C8yRtQ/gshnWyCEgiek9nJSRNTQX92EDredeMIfe3+h5S5uWhP/9fI/i02ngR7
aqWHElXnbjZiY/Nc3HI1P4QV9urYKbNDZRuyYAMgMd0AFKFDWWahfi+aYFqXNXO8ws77s52ykJGV
X8DbIWkwR8XXOGgeotShAWb7CIXLMFjWLcAG2W1o7NBxqfBtpFZlgmBHfDPJX6OF2Y4hZ1o0Mk1W
6chyxQ0eZof9ZSzw3PoCdYM2v6EJHhWgnszULLK6Cjl8J+JV3Jb1JTQK/Upo2EulYX2eyscxHdxj
ngVI1w3LH48EeBZDzm/tpjPiiL8aGcm5tsovAwliWFBImpJ9pn6OE31q7Ko8LnbS7FXC6DGcIjKQ
KhBBbn3v4PbVMB/nYrAps1Pq6RkLkgm67TiTcaJt2e+Kxvpaaq96yJwvWXf423M4Pktwjlo33Ep/
fpDFwAapcNYTL+VYpyWaFElb5A/jfdYZ5/vYPIwMhh5nQWRa4TLCArPChGhsgKyNNpDhNti2TIMg
SVL/ViOXTqRecxVSb1dsqnHj0H+jK9nqivTMfLGwFbW9s/eUd4vYb12dKj62cHtINueu8ur7IUjS
z4zVsQsVPzKxHytF4V1MxogrzDhcUn9IznmGJMYeYG/15o/dRBwTYGTRjG11g02kQaofMCizs4Vz
fl47TehuC5GSPziQm4Q+d8JekgVXvwETMyTlYXZftDHqKc+pTjgfu9NQnWdL01qAr2zvEw4DsGPW
4fhSePKShy1PejO8O+av6lIBFvhPpOz8GPYdnNJufCgLcXQiNe2LdC5pnceOr7faWIklzlSZ6zao
L0JH0C+8mpN29Bn9jxF+GAsTQSH4AAanK88qmjTjSkidQsMoCS3JozCQuNne+TE9/LO5tcv1PcB8
U/QXhcBrhSzF3wcYc1csYd/m0L9mC9+iQiMdqmL31aoYgJRTsZC4SyJKGXvrRFO7lOg6mJOTwKWJ
NcREjfRbBrCj8UOaNHp2YmJlqcCw0NTTsHFM6v9t0X11bhi+Te34wEGfc7tBQKkn5+J16Et0AzGL
eJT3YJw/nbj+AsP6p05T/7GCIDMyccjDLH0b0ulDlCremZE1NIruBnAI8yij45CleUDr3sDVMtHy
pzHiqeqYbwThuGmF4nrvq2xnKfdW2IJDdtC7cPI2CNfYGsmNqtXNSQOMfXfRHg93qFDvCkIkkzFH
9JDwR8FId8iChvVyu+5L+BMtTdOm9tPupDPnQzOyP5Ibz8/EP6aSpMn2yP/GP4Vy/pustTOPGHzr
otnMsrwtc54yTWGoZGZNv8CVz0ad/F55dAn1PBdFR5yPFV6ZFiR58MGQG6GQRvccezUwIHSzpQip
EzplNkmNQ3EpdiP9DOM25zZmOTKAlN+6QSVGlCx3qrII+ZrZSqNBquSZYl+dc/tFqqZ5kH4/X1V7
nlv6qzBxiWMyNXDsmT84Fuj58q+o6ttzCxj9TXrZQ+TEnMKGEKJKu/Hj5DDKBeBffuWSmXKlLLK2
dO3vojaPD/yOEH2qOFl7wiv3xdzEyGNKdx2PQG0KsOyXqCDjPqEE/r9/+v9/R4NkzoCZY96wCzk2
Fz7IHndY69gcirRjedDOZwN+fWcLsWYYx4OfuNNOe+T8yNQ4RwclDuFsx9rW9lX2MK7ttIPYsxAO
bsDC+U53icT8VXWQmupUkDiaomKT5XWws+xms4juq+rDWnROIWyApbXCHHsJDCsBHoc6rNkgVoDs
F75FxuOjoL4u+4uvx+no3iNGFtdfNTm8r1hD9HBq523JSMN18+Dvvcff+ykSSJnE3j7pEZbzTZ6j
RF/LsKPWHvV8beMEeJq3nJrWOKchqKBlD+ZkO+0lUuFz55noYZwgVQmXxsGP0ubkSLON3Gx8biQZ
P2nF3tNmqz2pNNwPruFBihdzQa//mLBqskLnqnPPuuoBnoqgtGAjtu8qv3vudHvUJdvxpa6sTeOE
cp88Li4zjXBBEOf7d8Q8CJylGzbSrRFrMHpdNShXkM0D5Za1n+3bsGTZ4Qn4e/NINLnfnWThkFIn
eLFJEOuVtzBVt9I43FoukFjagWFn5UQvezg6QRNVhzYs/uYWFbWaO+KxYMR302VJY/9syixizxJc
msEGl4VzHlCnJ1pq8d7+csd/LoEazG3tiTlMS6mt4ud8qcWO0l6tmgkaY6UmwVq8ebdsLNtWiSS3
DmNnn1NErLRu2+eY2QTl5ntsgunYqe7deAE/ovHQyR7sRiXGv2FPNZCoh8qGUdv2wXtZ2NV1tPkW
R4Szwy5Ob5UhlCsRcP8S6+JaEerOGjXnLG5+JDgUsA/PPk8yY6+SiRrD7AL3+OxQYWbLVbjWTpYo
J8dCPgtnubPskSFYuojXS9x8LFP6KzOy1xz6YnJKxCHz6Cs778cLOGvbKf3jeD6WQuvb6uX7xMyv
7eL8OufWT2R5T0vUgGIQSUNhLl586h07xAY0jIbtFts0pjLrqJ0c1pnWfy1EXLZYWMnyHqclRPU8
5iEfXJZGLeJWd8Y7IaW3tThycVvZaTGe2HSS4+WXOzUobteE0AuT7qIF6atKkq/Eb3c+cZcbvyu9
De6lfEO98hoVzcWO+n6VIUdejTUHZm9RCTdYkhOEKOkCgX3+aKA9LkiudO8dqbqzxOs2vqn8rc/w
vq9QBPlpY63rqv8SGmvG2EebskKAWKHKXGXxBCS2u6936FYqklI2go+h84Nly9t4tlrfABa2j17l
TKgzgudMmRsq7WltI+pukDbM3aNBk+vdPxhJqHpPnLkbsObi7m0hwmUuT1BhP3bMuftsfJp9xUx3
gUul3PKDHvmnh4AHhHb6k/QT37el/qeyKWBzSeuhiHhOMZfIF2PCTSZRFWQe8mxZhfG+83rkRiva
q3mnfPysruNtGF1CjBqoCF0cuUo69oE8mVMeh9Yu9umjtaudVa3HcKekfA/jFHLhWG5CNTNh0Yu/
9gHO1kyWLp2LiZSb+3EqJ1hww3zKe7veW079VWXOY1BEDK5K2z5OrP007Y+scv+SJObJTyL2Wk52
CmROJnr3ycfUIEFE6tQouZ1Tge1DYJ0qqpfKyxdq76jfIgNHW9MRm9J1E/51haLC3LdslZacFPcp
GcOqsAM2q/B1r+sIc61Sh64agk2kAkyqgwuYGG904zaAZwTHsLLqkxgR6LYdew0rUajATLYrRjWv
R5rvjZc+VamYmIg67z1PoDsCwu79lNuqhr5hoyMe8wKbdgvEoBfLPhxzWG+2OXXZtz1r1Coq/6v5
/VlOZFvUCcToWeljgsaytl7DaBMGPfNtXRzDELZS6Lrw1Nr8O5q75tDENXO/sLnWfDHRqJPUWQEk
VieVsvkvWnzMbckvFA/ysZp4PRXL/pVb0QQh7plwCA3BvpmSW+Q/zEhTb4E3Yv9eigsvblo5YwcQ
otH1NZ+T93xiYksxvHbCLN8xduFBmOP2AWkUgrqMgAI7eJrI7tn0bouteijZ77YOtXJjjpUFQnAJ
WrHJBw2dN5cvfClWJrQiyGNgRFWFNs+K7AuDlTQHFmRxagdLhxdqxCre8WIeewsB9vwnNxlgg0qI
cypLtSNHSDPi9zWS7/bo+e78lEGB6Yr80rERJgPI+ScYNfVhT9btmB9YKA5V8Jh2Hkd7+zbUty5b
tpX8bCzKadZr8GrXnv6U3YuTUR5xllokaTILboOGeXS+TeavLv5y+K0Xonp74jno/63ov7hAWAW6
NtJPWbhQ3kLRBcbgQg3k8/CC/+LuFnq4KetfkzBuKcd9FP/WbPUUb0YY1UcTgSbre4I9s50q/fP/
kHcey7Es15L9oqClFsMuraA1JmnAwUFEikgRqfPrexVp/QTN3uCNe8ABjeRloUTGju3uy4OWOBhM
Sm0DccJI16j2SOM5539BjI0/fEhQUCqcojvsBQHO7GJ+Bmi1toIbHUJewOE/Os6dh+8j/XBoJ4KJ
fcFltE2k8xk6cK6uLu+cS5JXv7QST0cmbiPfug8m51UGyA4dyX9d+n/smW1il38L15xkNLwHuAgW
tvHZoH7KrD9Fyf3QVXeSMF46AXnCzKvz6imI2a/65i9lLtq85sUfq7qkKCGx92qG81CHSBXuax3S
YzWirhcldLAcQrC6EtPXSYn7hPRbQZ03i4/cRSSL3qpeHvI+2eGBOBorv1hzviG2upqaCKIfeOWN
6snbDz2Ix/cQI0wLmYB99sa4YhdHf8e0uZcFHXZMHbVlH9y0PbEHOJG5uekUkqfY67GiY5M0PVpG
OvnX3wvAjJhoA66jAPJ3IG9bxtEpeyipPw2/FwtKaY8n2bDwX1IHajMrQztInnLDArizsLNF8sg2
8r4t6pPnDbATiomhv/GvorXPxnDIMXLDYJq7/WL77Pwy2AhRd+bZ45xGLW5LRT4kiRgieqGv5q/D
BDBVtUuEWGo/JA76RWMJrBNB9OMWsNoLb8OFb8fwYCFEd0iZS7JbXPeuc+zvgLQzw6O7Z2TZBPDw
a1Lpdaa/Eozfonv3GaGAVEaOugm86maqbaIrV81E7wp8F5rftIH50fNvA+9zKjE6Oy30f7YcM3Ly
prfKdymKr7Gc7136usbrWMJV2WmLb9Fnp2guLlkbH7TND2vA85oGDwMTqjTzwWkVTfVAPmjTOIwC
GDZXzlWFFnjGPgS3iDN8hWmI2AeWgE3ic0TI+KFramgHCy7szh3Xxh+PbcIpHcnThGm/m6s7trS7
AheYr+f7NlGfVjy/RCEJZYSo1egDEDbmRnkNXzTGPYc9WIqNxKBOO5M81iN9AJ54E3H7S2+KKNwD
1km2n5glr+4W0xziBtY1Diwnbc90eW0DX+BbRePIvUPb8ozphw5GhXOujDiWQwkFkvst0QRRvejg
xP723IHY0r08UqvAMIxk2+fdfcoErIfw1S2Zc+Mk3xjfv3TGe8/nP1kJJaoojr6DvOhu4sR+Tsx4
tjyMubP4yCfNUjC8ETzruYO+uz5U0jRR9t5S2QW7IyDDCvz+sJ2EOJc4rYOINts5QZYGzp4FJ89l
ihy64dbidITBe8jq6qubUA26er6e5OBl2/T9vwT57v8VWv6ved9/w6Fd03Ee7ik7pvDKdYmP/BsG
oCoyZ65Lb9mgSlGUnL1IReKmSTBrVYLy7vSj8/jwWf3GdFloRQC3DiGCxHzjrTnd/PPl/K8ilv9f
NqHxtv/P+cv/03cm/aP+LX/5/+KXdvgPO3CoGSNO71p+cP0I/xW/jP/hXxFUfLbEGOOYRpn/iF96
8T+Q+i0KaJ3ADknj/2cA0wv+ASDR8shxuqFjkef83wUw/f8OfMAR5FK3RoG86wBjYwj/t0R5JtNO
RcsEmUbm2GJZlO5qVoOLQAGqEs06Ycq2kf/mkOHqknk+ylnga5vOyWCj4gYBTruq2TPaBKuOKo5Z
tp+uVrCLajwGRVSeItb4YUiTdR3aam2nJEHcxT96MqHuIXjs+jQCpeS89n7xbEEg75TDrlMh6bNa
1zgcAU1JbjEjDJ3YTR8GTz9MCz866dAdn6f9ZZbjVxKRLHJGxOJpyD8jUSN3jE22PlOU5N9rDS86
jPAZ9XG1YhWfr3NT+qRJX0TSGcoD6EGoWD9pdm1miH8jx4a3HrDc5Ewv8aPpoLRvofWxYUpizNAJ
tWoI4azoKYSbvbhelWGHu8UCERPHDDQ8mY18AW5nR+njdTwr4zulG9wDcYCirVSzYhxRYdfctPXC
qm2+CQJ1O/n6VZdNcvVjvNtq4M3q3r2Aq5YgxOQHGdWL/j9LDai7sQVWYBNQoWI9TZRaIgeacp/L
ZqOT5NsOBuZnrv1+DYFWuBGwBguBXSANVrICZW46zLuuStY+quQmGBc2VGXQbjxnudSDqo5Oh1++
KBBl+7Q8IKpvsjhkFYQRHxLrKC+dTvbezJlmuTiAKbcBYhnND1RWg2NyERiVQPDrfkr2WGu/E7/u
Au/Wnq49nyzLNmZmPgpQuC9hms/bsstgZ0taTdIsWM+5hnyMVdSPeyrYEzoljVE0bgoEbXc6NVmC
OXnAFMtB+eJqYvJ5iuUwqeiVaUsMwRQBrqMO48gQyGU/cPwcrIiomMM/ya+AHArCO3MGgE4dq86D
qTtgMQ6ziFG7RKIOWP/e2ip7npL4ERP9Y6g64sDENIl2sEHOh0O/HCRXi5iVJunKgIzEHMJAluFD
5JTxziUnW7kuzV8pcKZQYDIirAaguTCbTIPLqFzC9VGQ/02ceD7asmmwS6UUBdpVuy/TGuZZzOSS
l95O8NfjJBhQqzxzj8Vo3I0O3UEkZgcw7fEnO/JuTbOo/RIv2ZsKW65pCRpbfPEWrEYxy3T8/RNU
88moXWJ7xXFux/WEx23dx517alKsGbmD1RKTmcc11FmwAVa4/or4Q6WC5RemeS/n9Ik9PeOwXoq1
b0jt8cOhsabJNgPLZkCLBOuiQe6Ykdgys/kS0YyDpcew0PjYvEl3FhNGP5UBai3D9nmGW9ATU+n7
KNrbebbpbMIoJnX/kAuAghPAHMXEeCCTt800PHNOzZUIJk27m4C4mCDlV2R5V/3V80bQB1vumJzj
GoOpcAqMXEGEs2qpN+2YIHqTHmR+TgEWg05M6sdpMeotsHL8i0QBAp2y0LPSh8AMV/wutxWsfZJK
Vv4XAXBvZplJhgXeW9/sRUQej51ztSWxts+XHjNZnrtbcsBE86SzmcOa9lumLMhSkPNLrmAEfr5U
TK9s5uqfIiWkWXaKDCt5aj4K2qjd+JTF+CicJIH5jICiokBiQsK2bZrHoYmYjxWrsjxMbprszWD8
yE1GbNNRP26gzkPTLTjx+bpCVSO8NdTrUGbPDgknhD1Uj6RxoZlGAf13nsU1ciRRgYevjPP0gMP6
1auAY1P+qukoEGQY8uwrybri5MzsSvJd32B/TJHHwwzTXTXMO/5IVritfZdRquEyUk8CfLNt4mvC
bcC2p9VbkTt4t2ghSOLEbMjKfPVJhG/LCa+eTfnWKESUwSGkbKnHqafxiAoCChTgb/ssYrL6XFoO
MjE5zaU36a6FGbypCLVy3RjLjZa9c5oSQ7RNkJvlIR1FJmJGw2PUjJA+y4hiiZQbddGpE8Fc/xCW
yPQB6j6GfZfdRfhmV1yAYqqJr64dijRqtEOfwstq2xs7ORQNVy3T2TcaS9AmKob0xtZ3JmiijYiw
mM42NKDIxXXkAYlLEJhTC2SBX7SvafDmQ3X3CoAprtWUx6GjubIAet7NdBXOXbpxMq/bjqXc9K7/
WA3Nr9Ug26RdapN1ty6DV4LDjiG9TOK78pH52HtA++r2du37K+NTJlLG/X3W//ObhQnc9U+Oxeb9
Kg+JkmPT8bM7XEarZh4PiVhuWSj7T2N3iXJusV0G0nF2KElBSth2HXrhUhfxmm0RLwAsCqlImF2F
mbl+uXvHF+AOKDbeMQjbHVVw07xdkE2xD7EEB7Vwx88BakPi/mLFY5AX9ofK03HjetVatvVDapat
3eQD8j80bzmPewaffd7IbtNJl36bhZPbb69FNMM7MhflogOWJTf1QSkLxvgkc1dppvSxXiBw8+Bg
FEFuSlgGI6GeVf0x9sQACv9gV+xVNGy1tmexFPZuv+kXlhNdRo6iqLBfGhxPJd8CRQeEqsrshGLZ
7HzkWWo4sPZwyVnSGlMai0MTbfF1tw9ctWIxLVuvkveyyTpkq42t+xevTsTOVfk+CNW367cWDjgq
rnMJJU8NDbWatQdxPp9OLLAvlHS/MGWxSHqbEyTHkU9AMUdwPRdbZWMPtPwv12fJEeGHDFvgg2V0
mdiOHSZPHEYCWialF8Xt6NNovgbloP2I6p6UzAWn0hvmsRjrOebVMo/AJ3ThNscV4FYUwtXkg9LO
Ppcpz4AxgVjow2rPZzRD42ErJ8dRrQcHrMI83UHe6Ne64y42ZJuc5yCRuIKus6LaDWNwj/+LptkU
Wcudw32D+MAHFDk7VP9VSeWdmWzsHrKgmQt36FEM5NJaQz+SDLJDEkav1lsUFOnhakk8xIHG40wK
cEmtiy+pUkpH+WoSG4a3LrAIJfMHMwz5OklMvc7St4UZqJUzOwHykwdh88LTtmR4pKllGJ6kHOmd
cecXq20h8VjSolaWllL6JXpn4sOxRjQBHW3d3EWEaOruZh4J5xWa9iHPVvNl4Qs2O91ykmkotqPf
tFgR+F2OXm9d9JQFB9fW8gZr3dkUXIKxAKwbo4hOSD0yb+BAnRVuR7AfA+ZgEtKTdg4sxWG0ZhQN
DTweuEQAbm4BEY4LipBDh6yqbR4h0o2posiJLMHl8Ur52pXWS2e9Wlpyvw+PcYdum43ozAUrl9JF
eZ7sjL0Qnp2C0P/JbnF1zFX9XLVM8LWJoGTYZEKBxzicviH1CuBJ69DC4RG/xnL8EZO8eHSjs++2
98MUa8yrBQfIUrrnTCD2NUEEzMyrIdt37Z2wgCMR8tR7XMLUJSXtnRRU2k4Nuy3KKWVbHNve/JV1
dDFVTVOcBW46C750ZyWHsE2eHDUmWAzQiq3gMFuJv8qM/4bFxeWsLe99m7ytf81rucvCsFFiuy8O
i1+8IZlSXRnTJmMZD1nPGvaxnHZhXA13HjXvfGlpdQDHn3Y4QBYetW6L5VAQXiQRxGanj20eb1qD
GfVSYCHuueRwX0lB5m7kyZEIDn9bts6psLx9lBPvZCZzbavc5N7E0zEzOGIzHo9j7LIqVAQBoxCk
r8cWRyzLeFdyVUiDEFwC/5EeZUM7Y0GDrzrPlnsdiNncJYHLsySoTt5ItzzFOz2F88cx7g/CoYDY
oAWtrY43TU10ETAgb/mlgL4f1HsF/lZTD9S1FMR5pfnNfCow027Kj2GEpOlNzq9v43MLBwTozuTY
1Hj05b3Fc3mmW4h+d11q4GYwI7Zspd+tQY+rJKI7pa/uRKsonc6WZ1m2FFOMmETSOTt113chJshk
p0l4zr1qL0sqihr3Tyf8Z+1EhDg0rzcU8ZuXdd95w2k4snTEO3hwdfJ7nbNN0/0WJfiUyaPYzqfY
HcaUgys0PvRuMq2E5wCgi7LHpasTqkFY04mK98CLXp1mRE5MglM4sw9u6oEbm/2EAZiGK6/FcIiL
Lhe/fdl9To08ZtwPgpCnuVsTcsI9N0/zPtKXohryw6QAw40YjiI8qtqQm+tc70twQ94GMY0PICN3
7ejdOVo+uiHz7EDVh93SfhYvv1Ey7fMUJ0phgJ5WaYk3rWICLyuwxh3/xcZlHkwtzqwJrWSFd5qh
cHY5JJbPYhAH26MGZe7tE0GmNVYdlGQKX67YkKvq+CJaKAiI+HQNoT73tDwZa1h3/9xy2zGBqeax
ZfTZyK6+U8qNDqOjDlUQcgSbHu/Oh6sDXo17TaKlfMoKt/M0zvz/6pj33B7DHSkxkOoj6LWgxkmi
Z9WhZtf9eq4thABChj7XWtn2w64khpDocjlOMvsxFrj4cHTYn4WKBtRZvEe+uiuynkcp0U0ewfzT
2IwOskN/7/pDEnmXvApuZRz2dwW6Y2JbxFB4YKwJB1WkZ0oVcuAsYDOi3Aj6UeyaChwYCsOI7y0r
Ny34oXWJ/XDlGEO90cytOBus/GwCWNlOP/3MylT7YHBu7c7PzxrJ1RnkcN8y4d81wzOxk1VqZ+J5
5Au19dIMdoY7/enDiPpN+741NGjeLj3WAVcQ/y5kBUchhJo9J+OjK6yXqKv+4GHE/9zwTOl5nCXD
QVgAA4xvnkzBjyfS0Z8qNEwFxYtYCApCLqCMkt9D4zA5+CpSyJATGmgcsm2fwusBHx0xGy4bsUx3
aB04XyxymJ77JbhmuM548FV9yFj8QTHWO0OJealp0BQh/h9f0IY94/RoffDJVlUjd/XeuiLWd3au
AQOPm5UGUQz1itfqww9xyvokvbLeTz3rczskTmxcB+N6T6F2ghSdtNfaGBqMjJ1/gPOqj32NIJul
z2L03IPs3CcHlIK0NcFQd8L3WOQoOCVueApklVXbN2q6hBMLfHmDKYiXw9oXtkZ8SSeFHGTooU1P
S4JPXnjdQ5Mu9k030zYScXGUV3WTXQHJG3Ml9wf4VuH/WD9SJVcC1nkm3bdNI3EIFG5s7FDF1vPH
jEIhPpQgjSCKFkhHXckMH+Uax3dR5Zh367Ua6xurNmcXfTCr0OqsPHzLZ/SWDDYSByXasIQVikcc
Ks84qS2O3RCtDlcZSCsIahd8iK/xzCSFG2hvembxoQm4HWQxxuT+iOQLDk/IAxEETimC6jCQriW0
eDMd1/skNLclxSpPPeZ71XjWysf8tlo471YON7wBilNekNsuGsp6rNG8k5LALzKl4IGGdWHJ5DhF
O+F7BE+SGxm0vy0hFc+CEj3IketbBVM61LfFDCAobY7FMN3q8frU9xDdi+5quc2Sd5nyEadJQn8t
wRI3tErS4+JcBPFXX/Q3SztfoQHAAQteMqZbxboT4cG86WOVEIkLRPQ3h4dep8DrPS566wo/6KC9
eF/UttzEOes/Px7OrU0VVVahfdiIbmFJeKdpnQPX+5cenbelSi/SbLQXkvXWED7gSTq1PK42RYbi
s5jmbmQAvnqoJ0o3J2fry4lYqDC7Js4m1mr8aQmHuVB42XH/PnZRyEKuKL9xIiINg5Fa5bn9VD5k
Ll+nKsw+45HEs7DI9Ub+IQaiwmkSfQwSY33PGYdJgfZHfFSbEvzaYgzdgwocaxzyOcXBl+8fRxcz
S68OZdm/BFxDmNRwkVT2MYSwkC64Q2Jw8T02wtXIEZ+T4VjjOOF26P5oLlLcTdKle2dfRNuHNW+t
jEoy1+wyq8Kc4UXciqfvaB5jTo8Ae4nPfpTvEhetVSIoMsBVNhDyow1WoHEIf1x5fk4GnKcoXMYq
6ANMab2zb0X2Prfqdw4gIPSi+NFJ+tZbTX/yI/9XeOFJsH6b8Oflcc4QuSDMtKIF0xzHEJzrKOTq
mfg7r8deXyzLSqdnPCUTdHEs36ohMeiV2C6DVu11fmUVc8Ba/bWwMs8fQzl5iOuQ/HP2hXFdD3cW
0/EylchzOPhQ/BrsJ8wnWYDRvLO9xz6UNKNyk6sbH63XBq6SKToeTZQwj4MNltdmycj6yqaEykx+
MzYFFy3ZXs9ynkOBbZWqEa7FmAVVVzJvEdnv8l5T2hdRlOuro78Q4h7ih6LCK+bF45/83ikwsLkM
VYF6dFlHbZAFkZeUfuq7mNSbzoHlJZRc8mRwIu8oyhzOZ0QoKraudaayRk5vc3Al7Zu0s4cAJ/Rm
jKJq5/vBcVTsmzno9HmIaeKzqWvIhqI8JX782UOG8Jf+D26oV2dIkhPx657dXmNff56B+gnD8mkQ
yzemgKsHlvdEq1OvXpvgYrkJbPxGALCD5DEz4d9Y8S8smmArhfNOQJH9mICfHqLPyY7vHkWFLm7/
dT+BH+ZLdQlZtQrMPNswhKqAzQH/dl0uh66niEqMuCgN+AGiy7GIPng5Zs+Hv3Hsag9gh8esjLeh
Z9M+HfwQYxSqtXCAkPATPT6ZMvaveZfx3Elen2tHF9vL9MZq+DbnEMeWigdS6nSAZ7DMMEP85JKK
u7hxH20ZYMKq+99GM02i5xNdD31QSTi/pwV6LxZ4MFOlt5LkWK0mK7eTL57V4t7IECRJfXWO6Phn
lu52iAbSkePAqJjAo895CITKGh8KY5wTv3KIpZX3HrFeuMUGf+lSUH5sdPptDHvRZjXY+kNz0j36
6JViMVclYbTxYzLNZ8COXrw2pNzEOBLFFyXVrqQN0/tBAJbzZXJLJO9FataoBbx9lxfBDvxd9phq
w+gbb+aHnCjm0HnykgevQ+czvlvpcLVaX3SXPrS922wHB3hRHJcgIyBIsc5dd5A6Vwx5/FpH59vU
fxPlsl3p0Aq0RZiUaHTvq5fsap1zRqBGifkg1dWvF4BzUuOibF0vx7M8SlYX9gPGwB8AUmvtOTTP
l+l9le07qJrzYD0qg6c4qd5aDzTe0OcwgNHkQdEcJBruscZI15RkiFna4ok2KD5dOZ493o1nrwjA
w+E+59M5sWN+LniVBSb7XZs1lM2r9lNPPvcHElmrKuZmo6mvc+PlPI8kYCVDbDYSkYO6ku9yABKz
eSMZTNllzHhrO+mDKIMHP8+PFHTy+fqYRatgumVBQcHhoouNg+NrSkmgu+LR0ZqjgsfJ2md5NOXV
Nuv9h+hpqijiZrv2FeEjGO3508/ms+ah4+eQ/T2eXGUsef+fxoaY9uLeF/Z4qB1u/0yibu/tc1Y3
+BmiVRU0t62iGlD+vT5/lua3IDNmRuBiscuFlL3L0bfN2eHMst34rsqd70Asz6Nl9GawaULkX357
Rf+A8VoNt2PF4yHXezEP1VNXtjNheUnTvLwt1GEs6Hzu6HpNLf1bRDP4+jYAHosTg5tmcUkj/tSx
O0S1tu7CJfpIhjiC32Y51NS67SHj/HDYpjyVDkXcbNb2GP9FwDsv3FlBSs3j4xzfBV6PcSoL+p1X
mfmxr9hPSYYbYjKMHCuoTcT8DFm/gVl9guvAIhNHEvLfGHcNoSr9siQWTW6l92h8iWHH6e4bluSn
Ir26xXRb7lW43MJyCVmshx+ONfU3prL3xgeuBGd1pSMEkaHNPkYqV0ij8GCRG6uo3LOmH9O35mcT
Du5b4rMICYae+mPejLa3DsGonrB26HVs/LuwllvoX96F/Mo9kZIAAzA2tJa4eqJjipE+2PgTh60S
dohoDX0+fWOL+K1sxyJANB10Mr5Fpt1Etfs3KgeMNUSs+gZ75NKrW5kVNFsu2RGtyb4sU/cRtvVN
Pmp3W8jpc4kSmiHHa/d4fedkmuyDbbPxRLUznlmzX8Oxq3L4qdV017YsaoiF7Wu7HLY68+mTavLn
qYzVfT3xiJk40Q8stS0Lq4zHQvexEXApMrg0lsMvND9LLm0IsGQP+5xsTqsMvTlpQlr43sPyhMZH
E1ERe1szQ9Wbrp4G6R5GCwKZMC9eIb5mJA+7139FEh7F7B7AsHnY3NTessiXa5eZqi7ecRI3jdzm
fejTgduzvx0KVs18XwfUru8nJ/DCM05lvavc8VQWDVQGEv91nV5nI4/GqmjakNEKsYyxFOYwuh+y
FJakrNyPrL+EPaQS1euHWo/lCsgfeizCr1sE45ogwk04B49FL0BbdpKDu6vdbd9QuYztLkIu/S37
impfAIbBsKxVQeQJ3bKBgDcMXKm8l8TqQDKMZPM9ndK8o/D0uoHzBwMv3a7F7OyFxH5qhVN7Z1sh
8h4smkLb0TbGLrjL2nbcskLeDoawtkVRA6+yDlBol7EZcFkTDWB+t6HZ2TZIgOma2RjSr8HHIN9z
enM1yN4cVuur0VXAtxOQX0aHYFytP3OFWzEDQtYat9ozbkMrSUu++T4U+qy60byLRy91D52Pg9TE
/CWcVWIjwNTxxeMZmFsHVdneAcvwpu/DXdMk6W0SRceU4KLtR2++bC7AF1kBO9kd+hkUB6kfO9+6
1YaniZnGE898mqMH2yc0G32VwehfAq+8qTx1p/lMt6ltIFuM8h13GsM95KAkFkfPl7d6jlimi/bC
9TI9ppIVSG/5H6PNN9gQE2twsZPpLL747YRYSTlSRtt9wF/w41WNw3eVhgFeVsX3P3Uccyr7hV94
gKsfgHQAXaoOP+WIqzB1kQiSNPsDzsjZRk3Kg2mkwAhL8xM+jRbkg+Jr1tcwHHBeTyilR7/w8BtZ
INGuqNbiEbniLe5IXquJlVt4pXT6bB83jQ3oRImrT7ZkWas0CNYENYkbMmMSpzTdHCaHZp9GFgbJ
5mDb7sVpp/ZBK/U3fjDqjrjCc5lyv7DyDJM+qI8hTJ8E/Bmoj7TQTPTI+YL7C99R1y6ileWQyEP6
exswQW7aiWWoRD3wyF1zewBoqrs2eGAMscfS3kV+/j6ra31EzHhG8HvHUB3eBbHzjpYYbzu4v25B
L6af9du+x8XWOEt2KsFGs2KcSRfKgktr3SAwJu59HIO4ncSHiXlOGFQr+oAt7PmtegAWmd6nI8Ne
bmuKzvkprVP1m47LJ+BXWlsj9zNwdH8B/nc1I5ZfQ7/422WCO42kk5IL91qwJWoz8fbKpfmzxFF6
KOLhkooaBqfbrVJVu+8x34zWI5BvuIim8dhs0jpstzL14MDVV141knzYW5sx4HYgLPToMqW0W8kP
tzr2EauKNjsF0V2bAnnravCZio4kLZqf0mIUy7wGyrZH5KMaaC631USqOijxqNIGzDoquTicXWRa
tmHKZsBCmi6qWp0jppjYg12RG+7OCahWrkUTUxccPjhedBVy8QybYBfBps5D61g0brbv8/rJJAJ5
uxzp6+vjVQ6A5QDqEftimyS42+dnNwPvx+vTBdbQuPoD7/UZpCWWNduBVpYxnXil5a+X2HpqA6bs
dqDMOa3Y4ZqCBE3mTDhs2eeR9AGBQGpxU09o4EUnXhbD2rEZg+00k+ZWmaq2+FNYcqzcpPtp6Z4e
+4EW2JHBihBNus21qTZNx9o9SCz2RhHxFScrjkleB3tnQlX3MRdKnipZZ2EpSUFC98s+uIKgWvgB
HIX+QL+fCfKN50liYQ99p8eDAU+8NSUAOAHnD+NauewXpa5W097aFVIuOztuIeIKqK02pfGJrg9i
LP9ME2yIQMzxWoLNRNGDZqyullFcuqfcIgBfUe7C5ufqjPDYPKqMy3VZ1n9inQJ584aA3RCGomFu
2Sd7OxvLwqq153bXXbXHXG28xGMCDjXfTwi5bcB9TuJESDz7bcyTblXjR9ilkyzWIZC5jcj/doE9
AkTANz8038nCd3KqlocKiWc1dr59M+XzQ9zBPhzOagKMOHCBqNPgMY3dv0OSR+hY9snpTuWS1dc8
f7dZrj6ETjdc1wup76Iy/MHQM+3K5C0VoLzFFYZZgx0r587bQYfpTBudOoeVsTssAwId6eJETQF/
mrybnUQdG91vZ8NUNCnGm56fZCbY/2sidk7IvqGf0nV9FchlDeqIJVOrQ545zfwdVxhr7YIQ4HUo
KcbpspQCbH7lbEOXyUvhG5sR+LlVils+guZMktvjmxYr3vtlWE5z7pdMtjyTS5jSbZN80Q2WVd14
M16zssCUuRHp+Vsm09sQXp3yEFXI3PXbCmDJanIo7HSmCY5k4eId70Dpo+RR9ls9GA+/rJVXp8X3
0j10IDwjA0adOgud9VDxmJqw6RowjnPQAnQdoIq57ZviNICmkKFyum72oG8qOO9e/eQvLIBzObHn
YL888S3IQ+RwVEwACII1fPAuNSpnURs8AAvtVT6XmpqwBbY0OgCn/itGudlgw4dE1Bt9jCVzVVuQ
L42JQ9Yj0CDwEPX2MU7a9qlqXqZaXBSASa/Hjg8YppT13UyQet8LKoVyu9kSWWIb7DJo55mzy+bk
Rxu4uyYeQYIRTvFwfDTIIkO9MLpEqOdZPvPh5FwhlHp3At+cw4ITHx+yb7Gk6Xws0tzwu3MjNAGW
V7tIKBG1GKyjia94Zqf+EX/EKdyXi8U4JqFRkshmQdxFj21gHl07PWd56K17ztath7uGTSC4imLX
KHEwmYlv4ooFZYC3Ssn6YexqBCqbTQ83BTYsVXYfJ2Le2ch9cB9QBV1USAGZettcOVXoqsXGiiWE
JWDT+CY2bIvNxlCoZ2WPGVQz3/IgMwQC0glX9GHJoHClfMwY/fZp6DwM6WjYYBCwTtV8tnkA2VVz
zvvlRhpXr+e+CE++8qnymYvHhhzrJmqWr9Qp570qQUzm+qKm0SeL++WVJdCKwnoa+3i8oKMe8VXS
fxKAtiIBiIxF5mxxhHc96gboRSw2BXN10o3blnR57nVnWTE+4Ki4ypTZsI3sBNMJ96tQC74V15+Q
Z7NRE36OJZM0eqzD12RsaYtKgET5ojpbsniqa/mLoTlfV3pwtpldh8RDcZHwwUaJM37i0vojhPny
Gt5kq3Q5KnMSyxjtvixMX5On3K0ja5yB/t/WzbsNCVaKWJMCBnaZ7g1fopzznk2+dxNOv5XHEpWR
FyJTJ1BSq2bemSyn/SZoWHAoMC9xcxr8qbqDG1utgogPP6sOxawf52HYA9bYFWP2PXmtzRmVPkOh
O0XMqxB/k2HjBvRk+OoVeHJCFP3WGvBt6yAbKDtMdk4WeLcOsgqQo9Q+j9bA1NYORNOV8+nrCZxf
S/jlSuIbXRbLSYBdLoClwNN4VdUk1QLPcPIG9QupYUzz2n/qTX8gBQ3ZKEqRY11At7mNzaXvCXdo
WBZ1eTskJKfxjwEN+L/sncmSpMiapd+l95QoMyx6Y9hsbubzFBsk3D2CGQUFZXr6/sgSqa5b3VIi
ve/NXURm3nA3A9V/OOc7hg/R0ob1U/AdBKAFL0U78u579jkXjyrj22QFzYyoSfxD6nWXFqviCpuh
SA5GnMQte7kmLDoUEWx1mdonBGc4J5a5YNm9ucBhDNcJxiLPigYvkYIHyCccZJPgzxa0sIISEui0
cLay/z2M5i10mfGntX20PGxUg8dozxkJha6c5LWGfud5ZzeWDb4Rgo+xwVVo6AiWDRbzLicsQgN8
2amA/yrDUIZhG2J0TsQSNquN2dufXluewTVvkH59z2KFrFXTQdROfG4o3qCSOcmh9fpnRrf1u2Uy
R0ZlCRi5O3WFfkbsuLeCuELc5L3zBHRRWiw/MAoe/ET/tH7B7kGIFJjZpeHcvdKcQcEsxegfUckI
6oPxmjc+T31Kl2ixqCPRAPNEVb2PmXfmt2BTHjgu6ku20H1xF2CRoyYgRyaw7w2L/ZoJHa0LWLYE
muF4WR/jJP/KF3yPEmxHLWeq89xsN15hU8s026Xxw1M2MvicQu77OsUtB6XJihQToW3ntGCd12ZB
5zCMEnZJnpqw3SnkyX5gMiOXoH2RmIHkbE8+xtuZ9+FoBjPHB3633r4NDa03uo11qeX/LpSkBlvQ
K7DkpZeuxJdHoWTU6RbbnCQxIoNQXI2XVD1hSdy5HYyxfkkDiCf+MTEdjKKaa9yJCcpbPDy9IrwE
c+qSqBg8+I11nduJZ9t02juQR7vZvcbl8tCWTXpYPOJTlKKvRs5APmqSnrvU1uRRzK8wpRRGvOTC
hUtkwx68drbN/N9NAeMHQfJ5ZO59sOOWhFYWp9uuYU/be/LOmkl2Gduu2GmBr5dI72x5LqVBqKWJ
3NsgmgCgGEl/3Ok53djBN51qh7gW0FEVX9c1q4/F30MusiyU3dN6nUmj1i/Nuo10Q4KyzVxtKf8e
oV8x8mEEzeohA8Sa4g1CtXe0BwR9bvnVF2tJ6k0YjMM4j1LKuMjCmMoSqgcoC551Yn2MHwrCTI3J
Uw2PVej/Xf9BmefTsRj0n2n1fScysIglG9/CBXXIkiVbKJI2UC8uDEzqpJaiaA0KLo2gikxp/0FK
uxzqaUIw4//OwToj5bLqE9tHRHROiet7VQUFaXhjPh6VBYTJOLbR1rN69EBaqOVge9nwYRIAtJ43
W8mTCq4QvpbEcthXDoDJtucpqHDHd7N9zSS/R8Aioy63hmDxucwduYSopaFOibdsmnDUtvRfyVSf
7BlDE2p7Zz9YvC1Zk1zLoCv3o+m8xBkK1yVJ7KhzrAvTdYki1LKZLbgwYaqM+rK7NUnFpiX2Y278
M1bEixN4z4kSu3rxbjPIHGaqrWanrQlcCbwj2g9+ucpq9tKBAtcaII9sCLZlW/5k5qG0VHHqJ2dP
QBTy2mWaDphrxoAQpiLU4KZsgmqFbx6neoBOm/cvZHdwULT5EbgULWeiR1iA7CaoyzkgWrysorvM
pgZa1rrn3AVfZ1OAblIVWsCdyTAOrXIPCPzZnQhzmNH/77Ha853gDJCtyg/dMLyjwTomNHALjMcN
fCnmtuYazG0a30XttafWSt7KDLQsQcI9SFdgkhBrrEKwygvC31YM/7AxBi4BUFrnLrZ3c81+ckBq
se+tmyRE5o7H97F2C9CwmIm37hyS2Vtbx0azQWa38B3Dg9jRi4eR8rz2SjmLFAKcbD/aZKO6OduZ
kGaD5CGC6RYHAicLODYy37n/5AzVr74vrYOb1GzyjUfNN7hF9onTkcyBLe+65QXQIulsfWzCIeFQ
kOMrSMZejHKkOmU2GjLln6CUNzddDQ12ECM9JDY5xfz0+9CTRCdX5ROXGBgDb9jNCWmDS3NOSbvq
p/xDWSb87SDgKmtnNvOMdkk1F97WKvu3PqMpQRkxc5dAQmRrIjUissa1Hk1HYkEY3iyW3u8azZQf
YmyaWaGuhTSjd+9dr/KAReEX1ZAjOmhVtmUd2VdUG9WJkQRodi+jzQ3ntZ/0GT+ibBpAuShlhfUa
1yyhs2oqkKCQYKg1m+gUlQGXCBWBAx8vqBYv6kI5H8cE+eAkkBXTQN6NBF1s2N0ZZ7sufAag4XNt
qCpq2hN9ncmPNP4geEYQBox/DhiaMhKqO3jvs4W7pRgvo+0+NAa5jT7D3dl6sdHPQH2bzJsPxG+z
GnaoqlSN6LFHvLRKfMageFAojyOr5F3ymHhULidTj+wyycdffaE4S20UXOh8sXrrbWwbzkPetEQE
WC5TgNjmoKq7Z1Hrd+WCuMXEyRDa2Mvy98rnZW7RHpqiu8vCUJ0zMTHGSuarOSVfJvbSWKZgi63y
qwoaHh9Dn7xuKg5siMidD8uKVBZmNUvBtSmVwINhoQonx4qMG8/61ANqWdgl1Pq2y1nyS6YkPBQ4
DVDvIbjtlxmLJYwjjhuZe+0WygZG656Ai+VVk9ZD5ZsqRtG3scd4idPjBmYZwXod/MlHneIJp41e
FmQwKeSKbW+QFjKy+mIB329t+WPMdU3D15DQw8CQae5ibd1S4c4vSYDLphgOug15zkd70b1RLVlH
zkCyfgLE9VzPtuoGIj4AIfBS0qtnIFOQZGpzebH06jeyJ1ZlI7ZAmQ3fDLHcXQm5vjRBmLRS/Wb/
LVDz/y4XIBQjICpSFkauEka7WhdfixEjJzHST+KlROpYJ4bf2GK4bLlSLjxhzT3D0zcSlz8snMxZ
0H5mRH08F6DyNjPv2KEjFXw035MRC1ac0Sat+QVw5QBah2o/QjPehjNbj7gbpyuNQ0rbmmXe1Y8h
woZV1R6mTA5bl4s7dqtTy5Rh5VYfC0Ti09jxVBcwp1zmlNt+CVOCHI16H9IMMVWveSCb/mZUFGSm
AMUWBpgTISBh3LQnTNumn0TMOxnADp3FCw/gsfT4dOuRCfKC9B3XyHTo1hFHuPQV7A5A7PQnPFWl
hbDPAU1aa3TAk9/5JF1oySjpyysdb2fUGYOVlCVZG+K/Ml3Rn2qjvmYFk/PCcegVW5dmFEIEsgUG
Ye3yEyvbpKns2NGG4mD25b1TYo6eMqGuy3hOADlwk+L1meNdlXYHJ17fjwDrrTfWDcw4RA+GlVzs
Cd9SbWq5H2fYkNmXlWr7AFycaYDb5WAkK1B+DeNk26xvSQz0wi3QSWn/DqSzvNg5S9whHtkztYeh
orlPIdkz9lLhaRxnoG7EMslpKHduk/8lhKE+kLxV3LlLG1+IDHLHzL/vlf/eWrCcWq/N9jpZO7uO
ByfP87c4wRvlTdkzdwp/gnq/1/hmy8mudlOdMs30/Khv3MjqdHux700GTNFq/BmrpjqqdabkyOeg
hUHtLtWPy0PqBmW5rc2Qtu9+ns3yITHwBcQWgjKTjKMse/DF6NLPhL86o7yRtgRKCkYXE84301MP
Uym6c+LjGEhE8+1kmEry2H+Ojfa4eEW+E6MgFHUJy90UgzYrE251QmbgMAv3R3B7jyOTgrnlenFE
xSdmTAUj/aS6+j9A5faq9yaiGrvuQDkuFye+co0tMtTn2EFkWAIRwmuBkFeIu7BlFUsT13JoyD1j
SXWGekYUC606MlHExiExhJUmGwF+EbFVJV6ilrlqKlGx9/NkHkvX2E51HZ5r40cYyFaTgV20Xwz1
02hyVQP9O+oC/EQPD0HbYXmsZ7KsUBxVLF1fxHKCR/xY2SnubeBTuTGe8piv2ArlLptQyeGFYduP
1PHY5yN+/hx/fDxJciUH9oF1OAmsioJlvp53LbE4XMBtezENoi7XfWre9ZIqsU6PYVzv06I6MhLp
70q2s/CA4u8k97Bh5/8k1vwkLZlzZD8jzbVRi3vTqm5XqOqFn9T7QnY36S8uS7FhuCq3TLZlydbG
HLByBa24WuZ0pQB/TVT20DSobgVTqqhv/dVHkjI+1vKhzUgb6ANUAR6sv4FwJ0s+V7mYt7NnXDyk
Ypi4qKEmZA2TCtM7ejQq1ARwbt8QrQQP78gl1Ub/39Vc95gJX+bmz//8H98SZTOL+D9JJuv/nBFr
/bepsps/JZo//S+u5vW/+PdQWe/fMCAT1+pZQSj+yYf9d0+z9W+u45heGAprtdXi1PkPT7Nr/psr
XAcZK152IWiJ/yNUFrszC0c/9G1hWY4nQuf/xdO85nv/7/xvX4iQLbYL/QmytYdH+r945gVuBVLs
1wi7EngZKoJb0bk8y+ULMLhzmDvPLnhlOIfu6T/Zvv8vbn2b3+D//Js9M7Cc1aBNw/KvWbYZnloW
x4yIs5GMNuYVL7mRv7jcIubyt7EZQVX9nVuybZIOMz37XQzzb+0s91NCmRGeq3OGphVZ43AO7fHB
t8f7S/dAqOY16G7aYm3bjieI+RQnWKs7ehr8Zg/s9j7/+1+EE/u/foimFTpI12zTc5kpAQ37119F
z0nskSlkbRZnxT2a+b5mBh5pb3nPB2WiAAy/hhpkX+cP4IzXnB+vNg4dS3q6pq/RCjYO7zAhs9KK
Ir8kK44IyA9YKQ2A8env0GvCHuOGqFBiPFbkz9VYMPnhHT2mq2m3iYnxiVPWhJWJoLS8ZLb3Jwlt
/mAizpV02a2rwm5rt0W2D6aSorkPXXShIzShFAcX3IkggbyB08JThb8x4Osa/kDt/9f+cOvHUdRw
6QOGwirkanQRQiEjp2zgB+57HUeOWjG1/mYAbEP1RPWXGhcdjw+S02rRTv7Glrm4d3J9r7uvqUdH
M5dkQ0LfLyPqIcD2/nNAlYq+WWKyCv9mmuKqXMCnJWvARxu+h4P6bFnDMtDKHsYnhLNR1VX1Nm5Y
xCzkeHZCj1E3lFfcalFPVQRKVFwEuAF0WxRQBdTJ+7wD5RQMxARxEkQCsyqPfXykf+D7y4vwnKlx
vNlTzYAlwXrL8EA1rDVC9KYry2mTOIVz0AvQjTIe0J1jtOLDOLkFuWtUFncaf9UxZLV4S6wC7SQ5
fAenckBoErecNNxDLYuGXcGYhuTXGDjKAj6S6X3rmRg58vJj1mO6bRwWdK6a2fS3y0uTfcGcQ0to
J89hG2suRgogP7AeiDeJRMdKXiVxpCoHijxsugRSnKXsgyEFM0CGIzLEs6488Zxpwjp9NQSnpWH4
sd9jjM7vzIpgsSXAop+kIXx6eN/BEKCKYs+CK7o5UkOQeOYBEJpDdw/+iX6ULWCEG0aR8TYuL/WE
t4wtzyOw4zuWkWiIg885MX7FLiOZwWl2bg6gaHbnY+P+bZCabt21/xo88ySVfHRUR0IjsKZJH4VR
2DemGUjH6oUfoC8f9DSd0OXle8dOb12TnEH0A8Uk2QluIkag9rmBaoPW2iXg1Z//tv26VIa9PAMO
2fj3ZSw/JkZ5m27C+LNFejdvwiSm0hx8KndNp21OQFfZj9ZNPzAfXYpj3iFASFrvOlfUzP4sE/QA
mjhfxzrH83I3EFy6yWrCr5WwsL8A3Exise/raXiYsM6QmxK45jlQ+hPQKHuFbmLrl6fvGdTazTiV
v93OgYMGgGisqjvHDMto9sVHQmIPxjc09mN3cuRAe7dq+q3a2oFC/pCmfz/5HoRPN2iJs+KZqkq4
6cXkfteFriOvxUct/PqzFPbW8S5L769IBZRyuH2gNdNM92Lc5kF758sMgfRkmEduKLSlaOjrTpGW
WuHlhhKzj4NlRBmonlHo7ciia5H+UdW6IDhtqWGEhyjRaswRm/XtKOAToym3B+g7497H6uzd2XSR
G3Ot2IViA6LFTMqSf9M2Sh9vrp9T4lL9Ov67JNTRk2P+lNhmgcwgkR5S8nJ1ppJtO6iDndjlfvLg
8jkonMeJFnmJoR7QXq0Z4JumglFlh8y8aLRjJPrZcwLeijRglOm1InnVGB9ignt9MT93RmWfwJru
bCJGeDKWSMbgiU3kbyJw4PSigxjhB268xqZ6iPttJxv0LsFXYaKZ93LTe19dNtOPLMWvhkxjXr8e
B1LVM6Du9D3S5i/bjj9jhS5HrD7LxI277eTFEMfOTrm82/2aspcLf5saj242fDGqt548L/hNpTlG
efyaOXzBFWxnpG+9tW8gKKGHf1UGmOV+qPEoe1dsngDgPBpiB0tH9WH5MHAC4L+sgCB/r2LwpkE8
F0u/hwaR4rRaCNpaNK5LnLGLbz4Ws3x3fcmoXgXmIaxPs7yofkCMnDqX9tVseLiQXo9m+FbZAd/t
LEFHr97fRuFTYnNc8fcgDmzQ4MEWRe3kSdhvr42upghXPynCqceE13zTJZ7sOEcFY06tuY/d/EB2
JZkddnNWgUt7KqYnXJXUzHhMpoLqQ/XzsZQxufXNpyIYFtS/cacuNQmwezOl7x5xdvp5+7ezy/t2
po1JsIUQX0yd4FRPrSSRZok/0fDbR1c3LsYzhJY18vEiMP6OWfiRc2rAjlqe62GJT1VDOiWL5gXN
BBV0ZzHNAw0NTsC6BEssz6Td4uEWJEK0+hNgzKfGQU8AJQW8UTknGDiISwuUKA6oJxb8rNegd1Zy
+CVBiJ/CKX20ELEcFoj8M27+nQCABmj7rKqrkZI6qXQ+QavO3ifBPCLFnLNtxnifY1LxC8gzA5NE
MU6ARFTF6ghnaWrYXxnokVwmF+VrVM7cxcELV2WE+CnKygE6IjKNDgs3mHMyNBqHQcyMC6Qe/UOi
HHqmwGYQJiMHpOSj02F78LQDD6CDfsJmPt2jQYfI3+W8nN18BnngoO3kEZL+XO5s+bAGB2ASM+u9
7bVkUrfxU+AbX30aZltvJok1DvyPbvKf6xknV1Whe51QZw9v1Gv8Ls3Mzg7kKVPQrTWW4X5pyZkM
hls8JskJYPwjnEA2QJV8TddVaj9/F5a/nErFfc/ddtPtMF+zCYSOGgu8HOlJEyJjFv5vM7+Tg+iv
LcCdRJgPauJcKfz0tsgujkJrAbGZW99J1hRnPvNobHEpdbaOb6Q33EG6PlnMCWFfmiVJBP1f5uAI
9clf2pL5neAq5bIIxkrBvAZE1+Vpfx2Sg2Ud9Dze2kCr52xilCoQ61TmWrhYRXsc8a5j2nNAqpco
ztyGGjedrzAuJLNrvNLMcJiovLBMfTZUEzC+ad4aCUiDs2wj0v7N1wTWLLH7NfoIRZtuj5D8HuxX
NE79t+lPxARZjK+TFC0Kw/PILupf7gRiQmchGJAxJBJwQackhuapxTDrsTvfqSIDJoqkW6NSQ61A
/tUJQGu5asrqKF+Fx8FYPLnuuGummVGLld3WH4YV5iHtkGm64m1wrXtoMO+qD+Zji4viATgJpcwS
BLucC4vSxYaGSJ6Wmom9BzakD53HPSbs50wGy6Wr4+Ewp91rZ7MPRBB4DIshA/CcFkeB589ONvPU
6D1hYPX2gP8n3KYBJ0ujwgQ5Q/ExjWAjFUMMzNlb1zXAbk7KfXZMHMXZlFtXTpLnnBUscnzsMLoZ
TxB3CAjo9XtXCg05FQDeZLYvjBmbo26m/OpV5DnP8ZJerPBHBuhCGbaDfxpZ9GVovTFYaHun+Gk2
pOGiG6NqJEunG9FAEnuDQY9ICJvdq107W7u3fizcG69z/LcbPPA1ksVuqQmPoULFt5Kwk3Q1qYYk
YPUEQzgqySNMgqexB/X9QsVrvnBdn8in4lFjP3O3lKgMyGl60Y5tvPuet8t8p/twnCrYgjRgNuRp
deQjAwpckErAHP+S5jGtlBvB0XWiZoK4WxpIB8P6s27Qr4jpvU/zkGy03t6Z/G1xmHyFGjMVOM9v
FkbhsbYXhTQ+Rj1YNX9gGvQPZRG2CJe9q1FYj9x3y0fbMfFdmKu6zTrPCEM7ChLSNDz2O5UU02Fa
AzDNcOa9Emm3Y4hyrONpBABA9LY2A+o+4l4d0f4Woz3T4RGrg4qdGsgen83JvzaWxIDoItxINHkj
doKW1pCkm6GJ2xl2JLma/PGQk7iasQbLYxbIJAA9LwT+XF09nnPT+sUCc58tSJJakfgbfMEg52nB
jy1z8VWfjC98DZRboD0AT/me1+Fok2MFl0XwYaOCRgHYg/dEeVvJ9EKTVxrJterzDzeGQVoDa7BW
SVIqVu2sQVH3z/94MwB+6HmEPoz4z0bhPQwFANy+cFkS4yHrmJt606fTd/POT2a65uwYCvlazv06
IuqDC5rogiYEbtNsfggah30Rs55nOfyiWG7slbPuJWdYqRgyG52vmlTYYLh1kjMg3TYy+XukKrjm
cu6CEbYkpiaBVQhq8c0V8SteSu9pluoVK/FZDgaywtQ6+cZdUpfLZVy8b6Pk2kkMfPRiKBEtQMbi
lAfZPYAVyKr5x1htTarFyqWXLDwPowrPyeJ/2GiW9g1ELbTQiiSV7B4rDnUYNeYEUgevSXXBZcdy
kiLvH3Jkjow+xwcK/1keGiB/NI6MwQnJYfMWPkiVWht4xtzzVnNxNAydpsvEoRPLp47Tv3KmSpYA
renj4P0slApSdeEOx+cd4YnBxvKBqw4dyd4toraonFCb205zQ2wNZp/UExhAk0lBuehLEfjDwRBW
c2KsDQOBmNsLmOsL0ZfGh5hSgG/GYO4H21ZwltMlItOFlSGKAvQRNGyOh0Uw13m6axblRa01qB14
Lgrqf7aJZnNIOI09vlLtoTFogVBC4iAVfKAzUT1TV3MGeoJ99eayje3w8Fu8kwwc8QMkWb7HRwGt
wyP1FHMKuzB1M8LgxW4NCeXoy0xYS6PuKZniD074bs7Zt7OI4oj4fQ+e5g2ZKuvA77ZpubANhM9c
g7zCbHNwIT8YwH+OQVWhyglqvKtwBQCswKdqN1VvejuU/KhXODeR+x0wxLvxGsdc9t8FX7ylUyq+
4YX1qX9PiYd1R1/0zEC7t4Abk1WwKWb7wQvq331Ihtrgsvt0AtN6LobTKFBAGBlKB595u7vcepF+
uD2bwM4y16H1cexTcah0eee0/o+N925jV1QebssWQ5nujAZPnNEgnKYBeZiRDuJWDJ69mshLAudm
G0FuiNaffDc3a5A0IciLakbBvQyxgDc62bLPRfaYC6QqVAxZ1uCnqvVnhbKJi2gI6meTK8trSfeY
xmey+XaO5s5OlX/GYSKucgVY43y1bQ0Qw09YuJgf2O6YiLTsq2nwnOPgohvjYdigJ8gPRhl/1H5t
sIIhWcvIs1uT94CQU/gPptmdF9/wLnHGbk+k6MrKP0lKh+eAZTBVa6/5ctYmqPMMDTKw1L5RR+1T
SlJAq2PQ13SF9X3RTlwPBXu9FNZTF29KaT23JghBaeV/CY58MQl1ZVDIO4fH0eBV7ZChn9BJClDg
CLuyKWzObZvfVKu6+6p3j2Ihn6M32XlqcyDuu8TTUrVWCE6OzFGRsJhFRmk9DQ1Z7K10Ly06RbhZ
zlOO5u3kVlipKzun9C/1C9vD5KWZ+gP/jmpH/RAowz3xYZFaWiEAXPqlu/zzL0l6eoy5AHnIPtdR
OjTVrau7w2AivJXECCXm2G2TodL7hkwu3w/CB/gzHWmqRbBrev/FV2F4IQNgK7qaV6sywxN0iYOT
qDeNUJZ01/V/Yuetb3C7YDUQFoaiwHaQDBSAUYBkkGoguUAsYrPLwTzIEO0umoH0FA/tH0yG6OJJ
zzFDtzsQc/KUZz6hMqCziLGZXlieMU6ad5Zrrpk32ZXyxSYZXH40Ni8/qj7YSLJT9+Qs3834fpZw
ovF22mjprE9v7K9uivUw9FhYLSbXeJGB1KfekRcGItYmb1yaZNjKolQ36JbQIhBdFe1Dr7y/Uqev
7tSNrH0IA657EPnY+PTSLgeViKeuvuSkDESx7/wUTeXCT8Msm10TwUxPrmwFYRBMFHfzsSaEY6sc
ihgcWUL+hitCnDFveO2LozsjQpy7kt6yB1o3Q2SgYV32SLcE0KMmw77AJ1SN5t40TPuA+biPEg/V
dcVKiLSIQ8n+KXLKLL5kkrtrkGsEWpER8DWwnql7CCNOPXFOiGOomzyqVlJ2SfuKJL5GpjB/NhL0
RFopTK4WQisxf/FPGhy2Xbnz23QNnQXcI3lFskp/kaOboQiHp7JUL1aGKGZaXZx+i3t/7GxzB4uo
2xim6+7ClbQ9/WbOz4tHbdIoPPGhpZ7cof12THedqTqssWrvpOb2u6P0VRbJqmoSx9IwrA3Bhu0u
I4MDwekRRgh0OoPglaxa9gWiWmy21k/d/K75a2++h1GnqkGy41EYcfrSfDHzeCiT/MyAU+xjBOgc
zkgiiDAcO7m7mFMP0JdJkoVjftK8xg4PjwIygvCS2YNtit8K5kJZFh6Hf/y0lDVTLkGkUemy4Gz0
fWjHywbUD3+Xzh7SZb66OZz5hkTCA1lHSAL7jedW9lswwQsNh686sg3vM7chijNA/jVOJHyPjWlF
6cxpiL42r0iPTmuyaTF+cFxXmNbQvkVZM+hHyQCuB11+birMRG0eBFe2kcdmasHrNEwka5+k2JLx
O6JWeoUyb469XeNOKKodUFXCuzxkGl4Ov0fkiHkyNFwY4GVs4qjkLlpoKJqwsnFKkc2B4eUOhwQ1
PRaCSb7OaUpk/MIHzRx+2+LCSzzWr6ZrPAV9jKm89iNvCgwmyv0qkSJnaXH0XYrGJs8lPJ62PeXZ
MLG2j+8yViSRT+rskmGpzN8qSe83dcBPvWw8VBgH3ICBTAJ5PMke0aY+DT5+JfrOc+gFw8VrDv00
fY0oeCIvn6+DJMvCxhlwtB3zKEbnl8dsrExdDrCkeEKKQB2FzYsDCK9zOcIPK/l5m85caEqSF5zD
+Im+0olTAUzEvZ+MRD/BnihAZUdOtuDs5YtccHl6pCI5RfqKxEki/vZvLYymiEIyr9w7Wffs6btD
bqX1AUPce1OF28XpKClt+B9leWfviVQUe0xmAg5QcR0LOGMY5U5SZh9lafonbzJ4sbHvY6C6eGSJ
bk0Onby99/vyuc0659wtxSNskfJRVtPNUAInN/h54qDyvH7o+uJswPLsUiLAk4oS1oGmUyzXJp0N
Mnt/cNADNHJxQ6ymLiUQxxBthwrIXHlvDagUH5ydu0hOEARFm44RdDQnYRFRMfo9kriKj2okdn2f
xfpbm9UhMCxOgTDchzQ/3OjsulNvIOwAtLxvo4MqDBbpzOu24bRGweSMh5AGrmNXZJ5eyyZgAAXB
d8VGmrSYFN1KdpEmVn/CM6w+uNW2/Z31AVGxaN0ZxYCgcT0CHlbun+9Tc0vPQ3yOE4V5PFbJ3KIY
BDtobmCUS6+GpBMC1bDjCtmW0sSv62HjOFevpQUEc0a5i0oYFFPKviHGujfI5Yg81LkLKQTzMiPZ
D82OlNUXIentnovuPZRg+uNRqV0N8SUaCG8nRdE9tABNNiTiPnLlfbmordRI4u5yq9rgWCyiviO4
BeZoqp+Ujfo+5GZSzrvIaGTZinMK1M5f5S0HIyuyA88+w6aEqyHI2TwB+ziZCw0q/P2Na+a4/hz8
ni3TdN/R9TZI5mffnxHqtBx3XfY0L3inWPCtsvbF3glHHn3GATUxMXwu5DOHPht7wIXvNfxMiki+
vtXg5ppmNLdHZaCJLUYkaKApGJGYZrUXNUwNpe/nRt2aZkpxWC2fuPj+2l34BoF22yCv2pk+zQHY
cQSjVRsl7vAejuabTpsdOx/YDJm672jN6r5/nwsWiUShJBFslOcsmV4YIR097Z9MlhyRFWN4rhwy
Z8vBWsHwz54rXwvtGrBqf4LU7LbQ9MdD4YqHfG0uZKfHvS3ezKWaz5Ox7EJ32BLBELkuwtc+pU1O
0N0x4DTOiaF+mT7QnwxnUgRrb0fFQ43pDHrf+7N5DaJkT+cEw9nP0t3syNtS9R8L0YcnTTpLvJC0
UtfiM87s5k7zB5bP1zDTc8N3bDct7nXIIYjQgfvvHCv/Uj2eXNO3wy3eRG+2iLv357MNGnXJwzoK
/M7lWWK+6WVzFsnW+DWDO0n5Pzpn8W4Wfcntkd7D6MHPWvjewfXHL88fh8sEiqJ3bM08JNGUF+mr
UZjpLq53uHD+qsYM753aOWJmoISfkptRDKxbpMWcdvVu++KlyDkVHQbhFfYE7sJur4OJsBX2InGs
FfJxHDyZ5AWzRz7ojLndRjfFljuV+dDK/TYyTGEmHoEWXfQsg+DSM+fheikZxu7SJn8bpuXWLGjV
myL5ID0nvEeBhbmBADbCZfOrXilnjKypfIS189LpJZ+bp1xZBKr68qnO0qdsoNa3hIHLEY3dhPgq
K+AmU+x9xaSCG8xF+CHkq8zRkNp86KuR8m/t+Q/zmhadIL/e9HT2Y0IDksZejwElQPXkZQcC9dAj
tctjg1YtDmk3JsJgTwvZB7qTd+DVjGhk/7Zxy4aUF5gRIYSyXeahN3ICeBQz1UWe8MKkKyxXKfvL
atvX0VxnCzUBXos38UCRY7BUBJ2F8XmZc/vIYuEhBVNcJDW9XT4xBE7KVc86WEeX3JOhzy5EbByF
RB0OzTHbNu0dFne1s33GcaNNZNMcHJRqLmbfwzghWA10CW6JrHxmoFWQueQKBEsFsRPSwPpZA/zy
+xg6nZsePH96CMf6NSzWcPXYnkAckM6TB/u+LFIK7GM1zU+s8jTUZv04SBZxffbqBt6XkNQa3mSi
mPNyBqFIrJqS8IXFzvHXX+PKNo4tkGu2OSgbBo1Nx+jqJ57jryxI/mp9C8lLxom7oP7DYiDBrmxJ
zjQ2dSsvDZKqK9JYeUDpCizAVT9+ica3R9Sge5svNpBPC4Vr0D9Yekh3Sz2+i2VqtmqAPGwX42a6
qopolD4c34bWjZle+49wuBpGgepHWtZLafwv9s5jSW4kzdbv0uuLNmixmE0IhEzJzGSSGxiTAlo7
HOLp53OwZ6yYVUbeu7+bXlSXCAYC7r845zsg5FQ4cj67r+D+iKQGEbY4c3mYG2iAQUHNUOZs+MFO
vxSLTE5VoDtokGosv7EZRqzaMXq2Z0bzKpDQsgBXieIQZ8i8UAxyNzrWifTzbgtuBqBpZtyC1bwL
XsPcZONTREO0n1I2p17Oe09HNW/bAPW+6HuyRIbvesYHgkoE5VVMnztt/lAygIJcOEQf8QQxujEo
yTT/ESdyejvp9hlh3wIFjL0308E87CysSmlTvT4ssU7FJQ12afP0otejRRhLd3AmHM9Rg/2+055l
j5jbxpCLH9frMCY2j2ISdzj4vrTq1v7/+qr/G32V+1t91e5L9b380uV/VWSpf+Knvsow/41+ilQI
j+KG3A//f0Ij/H/rpD6AnLN9kqcRURHnUNHDJf/1L8f7t+eYUAJND+GTjZbifwVWjv1vxyGxAF0W
2QIeuoj/F4GVp7/TORm6HegeGivX8yyHxulXcZDAh6IVekEuXaXOwRxTi6PN3aYYtTffp2LTLPnd
j0bJZU77PCvtMSGRkrUOZHgfOxE7UKTZolFlgWZuS5hHvlcjAGQq5EqobgJ4yiIStg0VcQElVdbg
Y1Vl2gFKFR3sbgiKq2NzKPtstKGEr/9jEwGIuDdnfpxLqi3v4zLWOKfGIabCNUFf23OJ5xH0A/Nd
epG5O41uq6PVwieW23q682FPu4vYk13cHyx88UNW3i9eQkRrnC2hjYATiO8Y2q19pf4DajtZSrre
fmMgS0p9xzBhTGfSsrrp2mrUnNB8EDZOD33MuxZPRfTJlYBi3ZZNzu91W6bK6vir9E09GLD3vOy+
bwVUbL8+GFtDAdwm1MGLx9B79FKMyix7kLIcmxLJkSh7GGdTkWC6A3gxEF7lUZB6ThIc4kTfexXB
BDGX4gGk8w1q3HMLHfjerlXGns/SPVqYn7GGAO7Pj3L/+49v/E10xsc3Tct3PNezXUdXv7uvXx7T
Ku7/61/G/zHdJjJIZGRIrZ6Oyap/M/bwKie6A6oVdh5thOdj/SnBSZpumZxktRUcRYITYY7Ke4Zz
ctfL/DRn2ObhuQBjE+Lk6vIPWr9VAPfrV42a0USraKBnRLqoYlX+8lkzFqnclBIGajHeilpnMDOQ
ZkvcrKJDeC+jQzpK3DNmMZlQEely9Mz2U9RwERtZ/RQl7XmR+oKdgf6fJGeLuPQK1RSyAt8k35iE
IlL3YN+popZEqYRN92LAS2sRvOREDLaopJfmUxE18pC6KNVcSHR1iYBB02pJy3bQZ4ZNo87MiAzA
bQ6/6SDlm5jLz8h/3DAJmkcD+xUeZphy3CdkFgDXsYrxRnfg4MJeenFd6qLKBC6k0VmS/3ejSX04
4Gqrdm0DK+0Pv4D3CkpD55hSsTgu3yuj4vcnC7uyPursYcvER9smfcD4yzNvRoUgGdqCvq0x5Y7C
uzlawfBj61gYI//wGf7+K3TZDTD3NR06WctTL9lfnmwgYGjR+oltl88kdvdeuQdMeBsRf53P2Een
MVnCboy/mL5aCFmMWFBLp1tvLt8w5mRskJ1XYP9MLtR7lZZgrEjSAB7t7f7wUbkG3r3vDm541zER
1Pq28f6F8aGdD0hHSRubeI5Rg1coW0ycngSlLOxFMXWS6cb6E4B5K4Gaz7TqFrBhFaCnHq1vcab5
3nJZAm3Pov1PH1DJRN+9JZave7a6KVCUGu++y9SmGLah7W7Xz9ZGJPWNKIjZYo57jf2OZpuo5Rqy
4CLQxAm7JvpQyzwHAWt87MNY47vgCXj196JMPzWKbv+Hr1Adie8+oWeZyC+swFfKXefXpy3HfmiK
tBiZXjD3n/v8x5inCalCpJMOD7kFrM5lZrxxK/wayMbykCTxRpXA8cHSviN/YHs5kUNujvMf3gZT
nSHvP5vr8CZYNrrpwH53Hrp+GvXlCO0UYMENn1JwG/oEmUjGmhxLbHBHdP89JndLf03tzmK2kSH+
gqOLKMpojw0N0Aa1xy1ybe0wF54F+MsNQlcFiQ0XaWGpNp3l5fffqfkPT923edoYbgAPWu677xSJ
a81As+P6r58mJyB1A2VS2Axksjmsk128dGIg05Mk6RZZEuibcOTNR5nJqtE0MS13PmGyWZG8eoXA
Mu4BoVM/hDqgAWu9/mLYQ3vORvi0XNXC6kuWQRa2xD/8OoK/n0euwZvFj4MzCef4Oxn0YnijqAp+
HZT0p4RkFHrLPjjYg3c7DvXXvCtPbsRfaIVXM4qnz1QnROeQCb7+dZkzObVj5x6f2ivcy2ZbJRzD
9eAA1l+IVyjc6Gw2Iw7AaIK5UYh+p3DfhU0P1Kl0QkOiLCF9Xpuar4KiD40MBGREq1+7Ol3Cvub8
LmBpE4VBgyzuSoOudK2liphBPDqZ7VJnoTdlsDH0MoAQujxFcx8/JFBA9mLq7R0g/u+Djf0j7UH0
59AgADw9ra+fG4GG60cFkEdurs+ol+jWCdyAF7DBfjNuG7NZwnJcXqLARzKq6C821J5ZVSBFE6Nm
RDMitfqh1rjUPdRwjPm9LSsATcl8PlfSMh5TAzFbH0eH2m6zmzjl3CwcnmoWYUIfBqc9aOJmfdjd
BD6d8YLSDXc08Wi+Lbsz//Dq2f/w4E0uI8u0OBp8KB6/Hgt89bj8O3pdK0dVpZdafTXa4KI5rnEt
v8cyfmzBqN6yk3hzRjshGjGCpQOhxrJkyLBa7B0GcJF0F4KVlycrD1hreAwRBd8b4ZgPhP69ZurH
Uuo8xpw/AdUb2Uiz/s2QwNKrLLiZ7Y5TXYFAYCkRKWUCSJ1cVtpkK4A753aXjddu8KqGdUBuk4xA
9zXoLv7wbfi/XonYOVD0Eg7HH47GI0AE9Ou3ARs0sm170uEDLPO5rcXLmCE87D0HoVklDU6i5cta
tMEX471UTjLjibLOO3ZC2wn1Kxd6fdcL4W/n0dtWI0wwLFWEb8FnHSpcgHT96DSGFkp1k4B1zEqq
+AA/IBoZ7n52P2Z7qORbwqu6bXP/zLZ+3FN5lUS5frRcTph+yCgDoa/LZu4QjaRfreqF1GQEucjI
/JaA0qCrtjKoLzk5B5u+d82dbTFsKdBInnmbYYt1/ry1keAx93EP+tRGZ8eouhMIIINEjf7cTRHE
Zm+Q34cIekDDbJtUg9cc1uHFnm+D1DKuMOVvA4MhDJBktFQg5PcSIIsaM97ny30VvJh5Cv0UYC+T
A6byaSMO8wIYSsui7+ZoYb6GDmaq6oxFZcm4d+swzLnXdYT+bs5WXpj3vz+17fe3DYYV9reupWPp
QWXvvTvrtL6buxkg7HZo/As+LpSG4D+EjZKygH0F4iKj0AWTOrgX8v26k0svMCOOODo6julJSXGJ
FrsYcwu5VRLkhw+VyddsfSad87W1CCFfwCCwCjAJeuujx6GpxT7zxYOxIH0MSk5AkWdXV69++FKN
5hvts0gGTtbIuXch421BN7k3bMbY7ARhxOS7RnSdeoD6XADSv/9CnH+o8V1aEcRUeJYMmvB391hB
eWhHE7vPRQzzburndrueQYHPdt117C+JHd9h3wXy0eWXbGz2I7NCtPYLxyy2kALe3c+izCY0gDHU
t744rg8VZQSd53Ljyrw7VDlOOkGcxc725q+TZoMNQ0G5X/QhDnsbTUzUAvXPn2tH8KZrusvkJ/6w
nuYMGZPDqC/fYocnUgc9jZJyLFf2nZaK5pgjwdy5y97txZE/AJiCYPri+jBt5tn1NpmenBF5HGLa
5EOWxR5HHeC7Qqv3JUtxkka8qoJYITZmn+a0IqS39v74oJNDPDoUHAZEpJMxJCjo1WGmxw1iKLWI
IhjozVOJCKyO7kZWoeCSQiueyZor0is9anfQRp99RXEShm9c3ZJUPiz+tw3qWSNgc99Vb5lZDOcU
uIb0I/weEGt2UaUzu6IQ2JKE65whsnwA0YeT2C1ALscmEmMfnRiVcG10+B/M/C3JqHSNUh2Xxaql
0D6XVWZfNKtg3ySp8Poc3QyMIjZt1Q8GptMuRwYKObF/THoq5DHLvmhF/tWkp9M7ND9tQUAM5mVG
5BJWVpSIj7Sez6NyJ04muddOytpoHo1nac4CHTEyTtsnntDyxDFm5X1OUG+2qWETM9zFF1eQB4DN
4ok0HN4bm/V3xIm/XsEVnI4DMKoulhFwI6YqQE/7EABH4DCn1+T0kqYAgMxsCwSsplBkF1pyUWsS
7XxR268SedrBDKgt1qIfXZ++F4KkPCxdrKMNVpEzpxBlbthN3CO5aAQZ3+DMh84j2pgaa72ltErT
8MVW94uqA7zIfmgFlz4bKBwQ2Gi3ZZq14ZBFF2Ok0G+BdfVa1e+kxgEYqNoGqZ3YkywP37ZT0Xjc
852Jx8ZgW0zY436iKSNfj5RpPoGlPjHzlL1w02/xwh/cyLmDfL05tupj9rb7qBc4RMup3Veq8wWp
8zao6KOuKvk0LtdiwOAbajYrExgdru6zuex5bEY30J7rer9jih5mbXUNZKafWpnzHQxJtVtfJShD
z7QAiIzdsblrpv7r4HqfjcYgE1vLtNPcyb2d8BoM9II7rXEvc4UMwXKE9WxO5jWrianrSj50yuN8
xF5b37WldWhRz+RuXD6i4W3vs+lrQfobkw9GLahByfcknzwLsIzPzuKErnyIZ+z1/MFJtrDy19Ku
goO/tAi7YKRONkyqzsENkS2gJVljhknqeru1T2Vuv4QWi1ZhCnnRkvau6pEfaBlzbAy/uYRTac13
6z3nAc3DI4ACIoK7eo26CKpNb7zNKfM1QND8Cvwm3mRIgxAf8Vw1KZIriQENP1SejkcsMcDLFNN3
3nOVBT7Cv1qzbkScPHmpqR2ypgmNif5vYjvD2h3UczCjQZNYSXYDyac7i/EhU0P2yuvvBQc+rwpU
WweG4b6IcFzHDQ9bd77GWK5//hlRvgSHBSBiz5JnSOMb1o33FcqiK6IYNE8Dr79TjybAmuXBW5Zv
w0yG1Po3cEFpe2t6bNoYW3iEzs/sdR5gwouOFBPRvbXAGbSZs6foqb1JZc5H59HAGCctJD4g+Uk/
rQ86M4WtJ/s3Sih+mTV/p61dUJuFjdFB0Pa787A03jloAJ2vw0dZ4hPIzBEhmUdulV3GD17TsWBj
7QdQTyN4JAkd0S9HHXvCRpOc0Ggt9KEhUIyMjOMw8FgkS/Qd6ojrjIFpPwVpcPBcAqTcQu+uxmR9
sAbihGoLKWz3YZ13EmxC6gCsua6csWDIoLu1QPFnOsAdNeEsOQU1PYXEUpt82+b8eSlh9oiKWE6R
Ro/BVF9wMEGgapZPZBktZ0Gm29bVyeEIWqSPhtaDw/YegcCyClaZFT5rscwVOGOG8mPqpp/7Auin
+iLr3r+xzYI/v7o9iH05xaYRzogf9usoaz0Cfs777Ds40WwbvbjZykSY2/WNrjgHCCYYwz7h/YbH
AJBXL7+u88+qAyMzeZxkMHOzQwCKKyQJ1HjrO+ISp4VSjutyPezWw7GR7hMWFpwGubxbhz9mSf54
UVivRVLdkA/ziDmMuyHnURjkEqF0Ia7XZj2qxpLriWFzjChxT3dKgait04u40rYFbXrYE8VGOKD/
NVPdjp4nT6WkARc0trrgB7eeJGTfiL2HSnxTl5G9t1sE1G3JFLkFggmm8sDrPuzKTtuij4DiYvFn
HDz5Mrmy/nna/nzA6nVdz0xpdqHeGB6kQE5IoWNj08EtJSobR42A1sM5cfmtx8Zj1AXp1vWE2Lf0
4iAiqACQfdadJItUgbqmpdrNWn+ZfJZ9lZ5/Xr/ktS/UVQc7sRrl5p0+i2G3XhxrczvN1l2vj/kB
t2rJf3oilcjUj77GYEXPMt66pKW4a3irMgUP0FyazabnlLN8pfDZpH1WnTUO501sZfDWCg/sCgOu
LXdH1Bf1TRG04VyoGC+/Bh2cefemIGJMUtA79rEY+c7Wr5JB2cyhNpd7F9QcmKNiixc39DrqMZ+C
S/F305+1phQIr/Dv1n8aiqkh5q9jHcpKhk3I5BiSsMf5tZvKQWwiyJRC4RbNp8Y1Xhkvs33g8Qxu
om1jHD3bkdyhfVyqfOYs+6RlpB4TqphsRicgjSbW/jCzMf6+03Ep/9kNGUyO1Mf79UMlvRUNgcS+
LFl4bA1GjieLvjuMoTvTbSTEgi3GCySijrYvJfupnMLf19v/MO5yXeVc1h1+ora1dqF/GbxaTew4
WUnUdiSZ92QANyZMr3ZhPxDBuC8WJEZrK7WeB5wT03GR6FP5nS4yAtJKuPTge6cl0k6xPbwIIrYh
Wkz+Gf/cGY1O9ugtw+vvP7Tat71/mIypmW0GLp/bVyu8v06Lh7wWcxtznMY1UB8EfXvTn9naU4od
NGM8RA4hUZVef2NAgGRSrc8Huh7UuNof+hXj79Ng14e94Bseo2Cmwu+69H72x9mexwFnMiEZXHI6
+BHc+ZVf6fh2UXn1jd5uEZ7fR1pUHnnzu2unN9dySG9Sb8hvfCRYe3xw2xi1VlhmklgyrIu//8rW
1ci7378PJcIk3p6n7Jnv2qo6FXY6pGjQcHOlByxF8b6r23LbF/3PGQ8iU2Vx/6DFGUNBV6/JfEOh
omlRH+pdMxxGryFwy9MNVnAc4Xg2ODMnqsUBMbjpL0PYE4QdujC81lOvb0v81M74KFoODLuxv7bu
BdI55XsM43E9fVuMmpsxN34O4Ui/21tmkUCi4fKtkJHYA8DIoOYYyjGVWpX/hDUXGQRyeAYJ0XCw
UufsFTuvZiKzxK8LBieyoxLrPC4Wdo0ECf/CBCwAg91n2t7Nu5f1ZsefN+wSsDLwnuqd1sWUFzBb
pOMQMs5l0AD8N5oIoOVUAPOkk1r/MmE3FWOjw+8fjvEPh5MP8QGnp8PQxwrUvPwvL2E0jCnkSx7O
2uLXJdfyeoRbIwFYwLkQRPR3o3eayjfhDBdj4JgaCS7e53n/2czSP0wlDPVjePdj4UgyaLVN29Tt
9z04G+YyZzbO7nhanB2qNm1HE4deZwKALLEsdiYE62oQxwEsMYDj7/3cUXKi2UlqNkc2DNg2ARH/
++/pH1atrKgsBoS89oqB8u69bz23nZaBSFdKTLLaZ+g/+LI39QC7jKEpJsDaQn9MyaHbTXtAXvnF
r0G/xn1BNmpsS9xc1nPd+UL9G2RI9IK6dgMSFnbpDCSrD3Lvgo/jQmyhtfn9p2eS+bevlQm9zpoY
aSADeludJX95zC2+78nXlYMXmMaoN8NuVu08Tmm/xX2s1dbrOulm5qGIQPaXdILi3BXZ46iayR5n
4MkgUXOEHbxNtWrXNHDBoxlbYKm8e4UF+tWhipnGpf6YW7SX/Ac+FbGl75jh4DZZ/AXN3hyOpEB+
7Ei9uGXovTNUIeRnWBUWp/sxMJHc/pxNxN1jWcwfSZQkWkgNzGVaunxTZE3AUzgyLnuEywWAmygu
FysDon3ykVTNileDgPDnGnbswZmpUdbexQQedrDtj4ZjPbcIGq6VCfPY1usnbCzfF4OkKKBLBDq2
FNiOJngN1ATBTlsAsuVy9S0Cj1m3LGEEN882phrgfN+dIHl127Fanovva888RZl2sMiE8a30vq0x
Rtvu6F89bzrWVsf4gVqSoZ+FK6D5BNUiXAsqw0Yoi3eThGVN88+0WK/dnD/6/QQDnn5olzjWl5YV
aMha91sbUaC3CYxuuaDoyqdPVlVWf7herL9VCK5r+SbrHG4YHfniu/kgZneMXjZWLyvrzoaVTiEx
VS4TIMAajcdszM+w/xtQx6Y8/mCSjheoBR4FZ3TETNQd8FaHa8lpkzBWyu5bIrkEHR8xBLjPQ6DH
p1E7G7zLhFLQ26zdWxWj7qtKWIGOzb/MXp5kSbH9h/fBM9Sn//Wc8SzAgogFjcBk+avOxb+8EC6O
R34uZotEGGEpQ62A8nUXj/DaQSIPV/r3aQt2i7V6gLJN7+HPzJm4fdGlMdx66Wc9yolJwNaEUEQc
TZA5dwKz89qlWLo9YbrboaBjaaKL/brrz/Tss75gL9fn+DSMLjuDVpxS3Kb7dRjOu+SIptmvF13X
3SB3pc+qL+scrzF2qbuAYzORSg7AUFUL8rPt0RaEkw17QjWlyQZ2OhQb2HuIAhwRjyM/HqAHgegF
bXkaO+NHHbW+Sj1j1enI72uLaklgf/GAZUeT8X2FZeVnOd+MQ648+48yWO7WdVUFKnZ1HCbDdEWA
Qj+mGu6U3zuWh/hRmM+rEKHz9FusZJhU1JZp/VpsDPtMe9rsOpk5kafDSDK4KPZk0m66xrw10/oo
GEIEqV2GmTA+BbX5qfSqkriUuP3P7ZjRZvcqUxxzIQWLvvc9xNo686Dd+gWsxSRIjfuJzgJfM+sc
wiQGFNLdx74zjmMqbvBMYIT34huPXvI6ehtk7MFDloAYt+HmNXTw+qKY/AScrrOvwkXYg7GRX3dy
RzdiXHUV24ZpM2Sthn82p72CANPvxiA9p4t5pTMlfqCBX5fPaAlnhZdABM1Qvv+4fk4AdpfJojwE
j9mEmro+gthKYNlDWYqnMd2vk2OzJdtoGHFkLQFoTM9p4Bw34rNDhNbOIB9+a9hTu3OnDqNRtww7
HOQMhA3vM0x1wgOIsYDtmO51JwAyiA8CRjCu9abNyVaPKgyeMUUN8/Smv00fYifrTlOdPOteF10K
Cld482fE1YwPeuRMFabDGILpg0kjvY1LFhrmQmfsywzOjRro+9rEuAutbWtMyl8jEePkYlMlxm2C
9I3gIVl9WFCNN9bRHG390bTi/gMq3bAVzL4WHDDrIAvwdLPZDMECutdiHp3akhtGA3padDiF7Tm4
xsFyXEySM+oovzJoJBBEDMjduUwcd0ZFj/R27W0dSUjijKh/2+gdslA0MgAiaLQ10B474pi4w7iB
p6A3Tm5H25EurDo33SS4p2uIFOsbiVmW9Y/JojpvWyQ+VGi+5nyY9Q23drddjynmLGi+mgT+hiO2
+jjmx/U3sLa6aqNdBU2+pYcBxQgTCaYG0XLr0AsrFgrOvNkr1ufWCyyDmXSBAFepTwgJpOHIuep+
yur8EVw+VOQu/bT+PHW/es29rNhZajiJ4ByIN5x0plLH3M4YLaiq2aw6jHt6QJ17T6ZBsBMmeuwU
wlJu1RD0GzvEWwOXAzgCS2iQJGp9LNT6i3XHEcrtfLAFn3y0tVNtDuOtB5Wgb3rkw2e+tn4zEuSH
w6NdwiWLHhgHGmx7jANrH8inRnJ0lowP1SCi1dS4wnSB5rSyQgufUs/7ilJMqOg203CTZXrAaCcT
VH+Lhh9VD9c/enRPDUz+j/rn65rM5NjBV6UnO0pbpbVPL+tMrG78+ZJ2byQ/Q2ADyWWrbsGpOJYD
UKtAPCybC8g6WwG796q6X9cF6wgyI+wAmJAojwuLeeLdp50kInaVJCFTY+XrZkVITxFssHjAW/wx
TC5xGB4A6L6ao2PG8gbQJLAihqnbPiU5ef3+h1xHrFiaT4FDJJaWEhqqWVgGosr/6DY5v8Ye6ohM
BjIbXZ0p3hLv1stjnau0avs/Lkxhq6p/ri2JN7yrvYOe4lLpVVOczLfObFfnePKesjb+6iwuRhSh
xuAm3ji4RJnFypVL0UPW2G9ilV/YTBN9of+U6556IAz2AspBrCR9HZybXH8rSg3/cp9452VgaoE0
utytJWETDY95EbjhyJaAgMCeWRe0e52wV7UH3820VLukcc+umTZss3yl7cSlYYo7IieJGqkjUlMB
/dJodScbIMSHmv3jesc0hkl2lxXdWap+sxG/7t00Ibhsn+YUzblvfupZJvy88RJiE04Q5PrGZtuU
azW3eMptDdjEhXRz3+B18O7n/JtIO7T2szvdD17/CDcLz8m0wDFhi46xoNqumox8is7wWZvbtvkU
u2Qfrb87GTE3r+W3qpiSY2JK6+IGffdz1dtwkpsjZh2hZpJZ2pKchFkJP1gK40EQTmN7oJzWKnYt
kXpjfBktQp3W38V6dAu2d2QT2QzDmWaoHVTjLsBJ9PwkbdZ4jQNxoW/gc7Ym9W2WpF+iSj0pOCfr
44Dite11C1l6Cjx6fs2KOOCBEg8Zuwup1dbZawTn4Vx9W+UqkFWf4rZ5zkrKk/V2BkyGO9EFn45Q
v905ATGhrpc/4x7EgjNg3daR6dwAaL0hdgIPudTP9li2hEQWBKOAgNrjNito6bk0rbm/BN1/XnRX
Vj9mF0TgOlk2BmqmMkHwBY9mRlQFF8hiLFdE3cMQ/JCVzm8ipkKZp+C1jczbfqbUyYKMtE1zijej
8tR2fgGpxlZrVVaWD3YRvObxnJ7N+nndFa13+PrHaiaPGYGj4xhbrGpfQrraEsjq7DJiuHdrBSWn
qTnhrrXh1/VaaPRoCDQR30eolA4g9IDazz4mXyBRnEm2rnE+03VomANcs/jMM5aXxTsYFikc/iTH
MGWssGQIBLIq3uKkqm9lYXzUcKKdCyrFEAIDIk3VWCXQU44iZhjScsepqWzkWPvaF97G61wYxxUS
rlwcOjUmHqGHEG0XHdffjRfw5NbTjqbMI3U0weiQ8vVQBa6lw9rmrGfaSJ7sPrLihqRlwz3gkVfL
ueCuQ+R7qDNoTDgbPnneM2gW9+s0ThD9iL6OE4pA1hPrFGUdDayLoqaCzidHDs3OtbCD6d8dk5yx
CQEvUmhiun5ul+a32SMzQtQMsmebhzB1ljxAPgH6B3xv6xj0f1YZnbKKe2gheayDGL5ZF+g6RsDQ
IXme4Vlw0R2D6FO6/ydypVTFXmNClvJVDiqfzWN+aWOfu1v/0KBmcdbhQp7m6BO6tGRvrz3gun3A
dTdZJqqcTntJ1h9+3Rwdz/yS8GKpubzv2yXlOUE2PnrO9T1ERv6lTrSvadU2p75kpN+ovdFQpgAk
xuSYWwNZPDPxJ9Nd6yKQWd9zjWSgkFaopDnqHlsdX/d6jNdzTqzTq+3Wb3XZBiS6cdys/09i93dt
6hEnJQ3w4ZZ5MF9iFqZXJZLLUh3bP0gyuke/TB7YZ2OHrUtm77IgsE9CcCfrd/23rdtC0nHuLZMo
2PVtKHvtQEKqgTXEJtUgqr4LNjKi9o1jxVYIELP7NM5EkRW5Q5NcP7lafU4Zze8WRRVL1CAaa+zJ
5ShJUqB4fonjto3wUKExDdefRtDV37xUJof/PEX2Xvr4nBFots3VZg3lhmrFm6e8/tHnuKEbpQ+b
jPnHgKPmNDlc5OCkv1WOnm5gMQeHhtXzthINaJzsNhcpB68Goh03EHvxmNWRi/G2z4+gxfhdqeYn
L4a7qZqn46QWduuYb/1uGw9LkDO2txkW+F5VNKPhvNUCI4+BFFXpaNfKCVMvDRsnaZP7Ilz/+QA4
ivBBnLuquo09+Qbj8ss6UvB6dG+eoxPKC5UZBQehQKSgIxZKyuN69sDi/OaU/afM1JHPeEQYd+bw
fX0lLTy3ngv+GGQM5tfBhe4iewYtOT5DuElROZ0ZOSHy4tQ4CH/ck4YelqLpP0KWTjfOYD7PVP70
a/7XdXWCWDzfuGYV2uzcNYcqbJ0TrCeENfjXlgnlmTNZ4sbKSL7krsqJjaaIlXTcdVSjtsdMtxYa
s8hR7CziQLTD01pipqp2WIvRhm31BXEfw+/PGXMkXwOzosqMPsVM0MT9GZKJIbA8eRYRRPNHvSHG
2E7zl3HAFy1JTFhbQtdr7iKA9Run96NzkEiEib2LZiSuwPXzY2dWtq/TYGG+rSQb/GR8JQztxuyx
KGlpMgCCrNi7E+bYV/DqzdZsE6qQNXAFscJqWUhLUrYsk6mq8HfrMjFt9kDR+S2OjG/sPllhScrR
zEpPrcwIavQPBe5VVoXEd40+yp1KTNtM1KfOM8OBSM6DH4EsSHqJVsjsGrSuwy6TZn+XFvXX3mdk
bY3AwtO0Pw1iIC8ZMoQLQzGM2vGDF8U9bT+aocmFyongpu8kj0yPPpAPJ09wdJ/B/lQbx24OvHLj
pa5+aDb/gDZOBxcrzSU1saQjzWqY9LdcV0ebzwyHhkPTSOsQAS0C2YroNvUvNko6ojid/J2BLnhn
SZSaaw0wpONMAA3VLXGKz/6MsDXyhyWsMmzXqTUy7JTAUTMre13fkSVPTaTcxvNaKEEa+YphVBJv
cDRnlgiaUD1JlWXHNi8//OxUHAiEnSYegpFzJFJVOza822qUd+NAf2gmKfeAbzzagmy4xf9CmFhF
CnRpXONDACFhAEQC6LYGUa63GrmsQe0WmEC07siv+1rHeFcshwC2zBPejd7wis1uHXXY/Rjm1xAd
UdQuPoRWMu/JjGC5OlA+wFOhkfSbh16SWg2gEetmYWYXR/Cgu/wpjRhZ9i1KVy1RqScTGgrBzNcE
jXAGKjds2xnRZtYtvAZKnZEhAbzGjjzmQzedcg6/GqX4/fo1S1NQzXYueb6u+o2xy+47OCIOf7z9
YsmntW6sm5LIZJ0w6YX4ECsiJEWC9yhG+8m20+YjrDaxg+O0b5dZhrOc5FnTMNW2YGbCtX1pzJnH
ybG963K/wqxVRKonN/gPoY5BCYgjgD3SQca+tnMhSvpDi42hxpwKJzc9OB3KTWy3rVqTk/ohyB+E
DGyUCbnpfmVcCIgjXdnG3KsiPTY+M58Xp0vP+KOSx8zprkWjDzeAwLBycDIVMm0PWd36d6BQvjjE
OtNzaPaN4/H/l1ly7y1Gv/FSbtN8NPtrQfkQ+4qcsHzrYU5UfmRvHX4RxOa2pL/j4NhrXuZekmY6
d8iJI1lIbLfmtWaidhTzYtDypt/dFhBSphfs6ZeaUL+lumY6fbk4zbPd7kyXSbAGGqYlKXaePSMc
I1OCk4jYUmtTsI/lTPCm04ejFe/qIn8blVvCyIR9UrlC8zw/Ec6IBw4Z/hk2KMf4jWV0eTj6owPx
LaATAJcGQLVipkY0253Wyz16yGVjdyPAmoX0YoFEFXufs7cWDfoSU4QJ6iuHF+RGsdQf6PjHnTS4
r8CDgrbzm4z2UjyMdse0r+tGngYMLSMnjqxMXa48AI/eHHQvTZciOHdhvZBIenTou2avcD6yUCvz
j0WQY3Zvg4RQDipKYovCdvZI9zCTjQ1tCT3PMB2EhRzR0NhTMfI8alqbh15TfV4ltahv9sMMucUY
SAbUJ8ZQNm6iAwiSq6iT1wi1wwNZfhve4u7ZMx7IWY735jKicInE8kEH7oBh5ZpT1t8kkSifBYAF
Blvapcj1+FiSjPdEpny8ZDT0ZJadClE4H7h9k11aANV1pfdl0kTyIH2OAlQrMDkT4DCjARoUz0QB
tudoJxzGeQ7nOGPIw75RRpcqsL6Cq85DchuyiySHIEpkzfR+uo2DwbjkpFr2+LURRjIddKfkwKha
e4LxjUbN4j+/iOJ+rqvoZFY1mQx9dygqUHqLVcpDw+R2M8UO750JZwFAJDXyoiClOUHcdiKQPCaP
ypuPrGG8yQaVxaoX4pHkmouXnSw9Sa9gmbKd7iIW4dS/0khV+7nWjmYlEuDPi75R7rGdIW0tHPuU
/L+c6DK9FuVpysuD7Y095q5RZ1kH9gQq/5EtjnttrIa84tmcP8wO/nkgQx7qRnFkWoFr2Gj8s1ML
0ur/m7Iz260jybLsrzT63bN8MJ8a1flw55G8nMSgXhwSyTCf5/mP+jv6x3qZM5GIiEyUqoGKRKpS
UlDidbdj++y9duo9Z42rg6KDb+0pDrF05+ncU7idao51PyEa3c9lcGl7xuXM6Ywr15L+29CHFxml
3i0nfB8hzE1l4V96lazPqBhjAe2Ai6ICmb1ffE8+BQBcF/pga+rEPS3/4RTVzqzj/kCbrHuqhAng
LGHnC+UyOtMEmaz7mPw0fwfBeY4n0NbJkO7Z4PAyaeSFT5B1WL5ZM8UdB5oOOLyrJjtamjtc8jJ8
bGbCTgOfh11epNlTkpL/1Ea3P2Qz46aczPnoaDhBWEWpAyAFD+GYD5RsBefls9OL6nttjng4pQ0p
u9U/Gl8jFqHjGWHf7uwy1wCsJO3hzmvj8Q6ONA3lKm/qyK7fjXwGOmFqN68BWDfr/gzbJSSrEwQ0
Ynj6byX7Sz/BhQXK0rib6/A2wN099liz2WUrLxFfeig6AOYdHDIvmh310Tg2UdzcEI+e24nvCZgC
89EasHeaP2acM/eLvbOry+hQ1eWAbc8NviUk7iATPcUkg54aoXMzoWaPisCWd+PMqJSncLyxR4dn
8NVrVDoYgbpnvhAVt7eyGg+y9ydSbzUlogE1b7JKaX8CYYHqDKRdT07o4tshYijvzGDnRRmkyVYL
riN92K0fpJuaVPqt16NdV9bvaMQWQSHIFRA5rk6hPaWF8xkCGaIBLXdoB2uRELur2wfzNcv7CKWn
GrZ2h6Nm9ngeKqGf3TwxT8gB8B+5790kXUVDE6QXIHPZZflvRc7Fs07DZJ87ygG0mH8GEJlrr2qM
q11EBvUxzx0bq3NsO9mlr2kK1qhB4OFXGLswlDNFMAbvbu4DF67UO9wOmAicUt/7SBhnraq5DOB2
OvQ1s3gcASqkNfkGNbxphTxOZRtsnfndZpN81yUa7UXSfCm6WlwMPDK7kNCDL7sfpT7H92nvmgQ/
6IoPYabdwVVT+NTKXbsdxHiL6g0eQXe8sJcdvOaRMaB9nEF3AAqjQrR7Gkf8XZqcjhiNWJxWmMOb
InOvJOPCFZb65CDKEpJfNFBppEnlbaT3u7YBd3HBSO75VJPFhPwzBHZ+AAge3GESCe6snoK8MIEB
Xc3tpqU29AZ7CxI89JmzgIJD+bINrsUNsYGzCy6T6Gdme0ifhHfY3kMc8wMyBCrAMUCTA6TCh1M3
rtVIcjEPx+SuNdFaEi75dV9ka4zC3Awl0Zhlmhpk2cMaOxPBoxYe8FvWQoRH/8wMlNAIyGw6OiN2
GCZiooe4DFmHg45F/b3kKqjj9IzDy3S6LJ9ZBD5XQ2xfxdTezT6qGWY8jQSO/nOMS+t1INKgJZDL
dPORisd0nUdet9WQ5LdofpfC7sY7evtuLjeZpjPiD05mNAlQCxi3KuUFXhS7spx+CK/3LikA4a/V
TscLfl3DcAl0wig5yoPyFbLh1Xw6fso3AdzlHGcRGzouqMUUHFszy3+wpgwpz6H3LvNOJGzobvMx
xgyjCtDHjOxNfvA1/chxUHF/Qz1Y7raTrhJhaCdEWKrfWFORDo6zYx9hSdRmjNFGZlNCGh7oA2db
Jkd5RPrdLN6TWXOeYYWwQ/D15pCUEwicKljn3s16CFpDu+/MT9t7soqXuPC6+xisKEFkfzWJIHju
PXdr9sOxs63sRC8rTn76z2miRNoC3+jh13Sw0PbaK/ZiaqIpsloJO3pkoRLeS4/lktq6l/BoIbUV
Pq8JPrZk+g2uBq1B3rUDH+LADwx4BR+z5Blrzd4jkm2NZn6FO7/l3jHuTX24jl6+N5i1Hipdh8mW
psEWpLa38gspL5qoKb1z7y2/KY9Wk9xX9dTsdb3/TGZjZsYQJDTYw7D1g/ChG+cRl+KqnsJgHZZ9
vEYi/I3uiHYXdVBeuzAa94aWn3PZRZflP2yNcxDmJGC/hDUb7tddB1gQiqfI7pKA8Hud6mdJYudM
QJQ5tLQ/WWu1pw75RatJkI8EK7duiys/aKA7tZ3xzaN17mZSqcalllRGB/pun+XTvI20CSySNmg3
jdE5fUnaLNmafpUffrFLd/51lc5rThXgsEr/Nz6+2ERq0/H7rhdFxxiAIEo65/Men+9kQ1AKirua
n0W/unV1i6Jc87F41CIRITzP7lEGkHxFOuCT6kO8G32PIZFZk7M9fzZqctiwputHK4ww+6VJvl7u
kUHdg3Ydy6flTeLE+o/U69/ykdMqErqnMKL41MNKg7Yl+lVWVzq9renvdWCwXxVde8qNJlz1MkAP
TIp+nRrY36I+OgRp19xr3W+MK/hiZyY8x6OehcIVbZ8UOemx0HirpdafEA0uKbuWlYSxuSprNluZ
YaTHRXRbYh8M8WbvmC947vvG+G4IsCyL3YWQNPNibt+Kxj4SIVEo99J6eEvDKxEeSpct72yVdsqL
RzT7VAN4gOj2LfRSdvjkh6a6VqIpVPRoZmjEitYRREsGXu6hi+WsNxERDavbR2b/VhN6oYZHpySa
2KfdsHlshOTwH8VGUK0HsalhCVqnJ/zfNKCoaF7AFLjTynULYXYEsr04ORrP/IzS6bflBz5MbKsQ
n4uQncfBc6eyL8qSiX8TT5E2BptlAAmUvwe/Od6x+mvJIhOkF6eDnRkrScAp3uwKZOlUh4eh1A7G
6L5wHhvkoijoTKyJBVOoSoq5Fzgo+XnZ0VnLsZopOzSsqDfbmNDslb7g8b08Uc258Sxj3CIEPoVK
yKxAC2+HLHztY+NxmMyRPAuw/Jik/mKl6N3yN5YpO2SW0/LO0zTspDLHIsT9ILHz58Fqv7bGZi60
gyuaD1sbxS+eJutf/KUOi0LLQ9/1HR6pv5o6qYCz8siiJCFy+2tZhiA55Rg9REn8EZhad9Ct74vO
vawAFulkOcoiJJU1oYxLFAEI92aH+IjxbmHmjt369zEIfo5QYfclnHxiyfdghAF9KZG0LH+keX8q
ZqNGC8b9l9acybXfByu2cOUv7Ibmv+Rs+eNZLq4irNCW4y0+tT/YbgqWFLS3twqDOX1LKqfYmPVA
N9II/VSUfc+HMxnXrb1fxJdFZl08XG5W83DKWh4TJTAlMnmiPnggx71fsk+tq9BIJjn4OXz/xQvu
XyySfM3CJYNGYoCYu/sXi2STZT7ve6x/oWYfkmA+dnPxTG4D4Kyf1oeSAiSJdWA1WUiM1AH520FM
xTnVOt7QIXf3ntL1X3xNytv7J/uSA4kH9ItCkWAt/6unvDLTMaaIBuOLnlEerN951N0ipI23SCoG
ONmCQx2YJKqnGayirq5mVvCsSTx/8Vyff/HlABH5N1+QY5qQXAyfz+7yuf7DN9ZwYVvFSPPK3WiS
r2kpReWJOdE6fMLYJdlrgTzDm5GvK9ugmNk1dRrF1ApAxRRDbEGEwXsf/D0b9yHEmV/n/bflY8Bd
9JoabIMbl94gALgzYbWNjf2A9G24jQeQK0YFnbXhJnSsR+0hUS4oK/gpdUbELoJjXo+oMvmM+8Gb
9Xu9Ko6mkX/GtUQLUq8N/glOi4zmZuzJemhAiyEyLvJko3gLU1vdl0A/70eqLRqL3V2uMcsGjHwr
I8zAF/cDQLNYggoiOd4UyY/EDvXzQFJ4lZi59jz57gsrDUJjc9AfqnhoXvNweCuyoT0t+mpnZvrW
QBsk1Iz6FtvlPrYfSRt3L2MlP+y6zdHB4+JMmzuWZ8M9LX93wjVBlfdGqWDC0EQ/fZlaa8saetjk
DSxWoj8zqFGvJlIdOleuJL+PDB+1cNtz4Vs5YwhXNN1PqnPN9jFLrfkyZn1+qfz5SCRN27kUPq37
2ZU3wa2iqDABFx2bFzV5grBZ2flobfO65iiFbbmfqEzaMA28i+YdGGd6pfaBo1GX8dkjoQfzg2KW
2dTwpLcCaVvnHj9QXR0pNI7jM7dTVQA9trmHvA/ssA/vame6hTjYFREe64qU3iaMhL+pKjM6Lcuf
Oa+1rS1CjESM5GTr4YxOX7s1vbYIh1CZXgONoKZjNOnTFJIR0ozjYaus5uiDC3HC5P4/sEs7OeQg
MrUk4d/MHWw2WQHZ0TXB3rJaDNB06BLgiHvgm+qnkdg4YoXCBZlpz72VvdEjQuuvwiIs1mp4yj1C
Q3EdWvHTKCL0GjYLI/MjCot2EVRgbJKW/ZlvXqxm29NcxJ5VMAmxBMpZF6168bW6V5aXxfvS0bWy
TjjYSCdam35wmteKA6PD+ba2Nb89m9+SrDK+7D9RwG5j+agv14HFK4tYQiATDHtS5++1QazO4Z/a
xzpBl6ixtiPzoZ/DfltqFFm5AJBWk8S7gL+Cjr/qbjmEtNkX0OZp/qmKXTyE5sUzewCMdrBbFsfE
nfnTQLGs63m+Sf3km8Sx2AW92YXjEO3soGp6kCl6/b0aCGem5o2sU3xnl9VNdp1+MkIiVZFGZxvL
j3WlUQZdzfN1TpiM8tGxt1NtPVdmsU+QGm9WXVzqBgdD2Sbmjtil2HU1TTV2RY0TIeYj94MD3EID
ucTKD31A4pRN+2JajEwRrSuJBTE1HaryxFssfJBMbP73VA3gF+i6b2HJ3dYSwXtm3XXVBES8bwDt
JchSpZ9S9VZzQ6bo/NgoMcUkl8jKSOM2NdKGHT5aLh3kUzDu2TFE51iTLwpZUIuBljRMW/XQvQfR
0kWQXwUg62LQIoi1V8bfvajEeAPu2W3pG3xiyTcc1Xd/asTFsSrraJCCsLP9opjCuni15jC8L9Dj
ZamGceBHLBzC+akymBVVN53X5GJnKsgq0FJ59ETwWuP24gp3cWqQMVERsMQLCNW4eAZWvQHLmIju
RdKjkJpSPvSWVZ0y4osCYkcWGoSijWm4FEb4TZ+JbhrBFrkQdFzJ4ltkBnpiR/kKE9mSQeuVmcMi
x/2IQVitUUjKLS/vthx+9h0FESaLw0Wrrsrqc57L71YGBr3Lc3mMy+iyTKJVYL/rWuNgwre9/SGf
sdChu/5YBrkKZQX1xd5MdD2eBhIvUQYMtZhPk6GXXxk6YK+4ErKkon6Wy+bo8axEhvcMJYObNR2V
NqxkPes00tF6vTXYqVXjXq9wD3Z9dxSyPYbKmZR5KZzXqr8EXj/emSN7bWoCupa8Smd1tKLwfViH
8bxNypmXuzql/mklWY4Ab3AfYijYzLrsHjqeBh+G0zJF/2MBbxxqDUtWo95KLEqtAaaeg864zErL
xaNrUe/1ALCo5+Oyp1hhvSgIy6CItrafsQ9sw7zh+1l9atnYHHqV9szULB6bDuw93oDH3Cq+B5U+
bgynuuv82DgxjG9sjycrdkxEA7WR7MrxokzE9EGCLo8/uoritADkpiHpjJm85tQCeGnbvD+EbOsH
pqO9RtvXuqnSc6DoQNLH2goxcNX69QbUuFIH+etazKRRyIIykQG7PiCCcd+9LeaKyp+uDpmbzRK2
l2P3lJiMf6HkutKoePmCSojNMLvvfeZi3SKqlc4gWWh+4vuo/roWbVbDNIuXEsHam4/Lu9EEpXVy
ROFewTSu8rSL7in02ecqTKC4jJyzaoYA9PeVuTdbphEun8yt+VsmsMgCHp3WsC/Yrim+W1zQXFag
vVKU9jF3tJi3c+nAx/LEoc7jn5MOsxlD2XmOxvmRhsWDxlPOKx9ODdsNn53E0DZAszPrTOjc3+t5
f9M1KzqnMUWmkYX/Su+BPQWpsSaJBq59DIAuuOl+2daLNMCKLuJjOxiE+VvWGJ3oq4MyFVnEZJCU
f1fOGlIE864DVVwKGWyGzmeZp8q3FcbRpjqQ3iv52ToIRu5zEuTlnjvzR5bIjr8MhPqKpAf2DVqP
7LJ7AZWhU0ey7WYKXSMcEWrWyTICUv44Vefceq8r+ibEg/8065pxqVT0k9XMsxEHkAtU3GM5ONMq
MVZWrBnnKaJjr9FrLAjzuVQWuAI/7ybzslerMjNyUuUp8+5ttLmrDeKYoWQ4GYYwQcY52d6YarnL
zZi1Qou5CV/Xyijj9FSaxl1OzmRThs1BDRzURhBTDrz0tSmNHIirwwZ6bg8VqN9VSRak0K3qQR+K
dy3Oj+ofJSVxsbQ82jybnwn/VHoy3vQgv0s51moFlF1ci2AI3rSgzHeLkyTmig+G5JANIDbG4YgL
1d+PEwv2mAURJoRcfRks4+1Yvx9oXOAvE5I770hW1J95OV2WuElboJ2FrcV1VhTxEbD38zDK7ojh
7blvGKWGEvLWJD66zDD33O6zdWV4SlzbYvAb76YSkwfcsbNjUoL3tbDwItqVMKQvifQl8oIhwEHt
dHeLdaUZtBwqO0OZtKNTP83Py6/r+OSdcINYQHS1axR45iHMg8MyVoayClety/5+TtE50xAWAfIb
/Bddw5+f8UyxTA53NMRF1JcQOi1E/BB41Gz1Vb0VAGN2cRlGV59L5T7wtR9yShUmqYU1ZafeLrFp
G3RcHGjLMObg6Ubwwy4QaM7B2xpRLG5ZNh++nN2LO3C5Rgv48amDecGOACzqmv0QTiHtvZLKynGK
d8TDOcuLmLGsDfeLzWW0EWs6PrOWt+ElhFStVuVyxIIKt6AA+rw8NElf0uVuaF9eZb+EKTQHdLkF
E9o1x7nRd+DH1eNlQm37Tn3FYTnLMPHvM6PB8YKBAXAjHYQC1Xphekweewir0SgFIaaZHYuKQbWl
vX5j9/gzl+9OjgUtCkeK0tTv3Xa8ReI4ui5PM680tlMFov/MMcRqS1ldipqKXzVuDvBFtn3K8t9t
nOPsxfZa2BruLmWKCXN7rdMNsB6d70QCJZx5u90TMrl+JS5bbi1zibdyBmBMtKBQsS+5x++cb/qJ
ZwfE36njbdaWtvXFWYpE/hCCN7vhfGttn4KJPKca0Rbfm9CsT8R6mQS4B6axWLsR4+YyS2HHqAYS
DkkfPiEhrVq+9Kt05HbsWAmIybJz6qtGcz2Qxu0KDxRI4yYXYi3ByhG0IBtBVnBPoDmTiO632Ecs
7luG7TAN9oEIrstztWh0vV7P+Pn4Nbkr5BWOpzyYashWY9lyXCwpghGLOte25gC4UaFKavbn2jEd
O5+aP/Mr+jJOBAr6zB8vLv0OdlWKO2eQWKkrtgSZqH7AzIhOWsjWiJ3ZQwKEduwk79XI+BBzZt9M
G0tJ4TavRkIgwPXZSQs//WgTlrqBOC+nvxTDtMm76jHqne5SzxqrKuWdXR6JiuNiT3vUDCyOqxq6
meP5t0q4lwU7ZmTUNQk/uPaVfFysUd5kv9YpnTChcq/hIAPLBJnQsk4L621E3juBM3ka8JAfo5Lm
CpbebK/DH3HUHmJ9ojBjpIzKJXCo7vlz7rRUGMTpIfZZUapP56JJCQSTpknuQjaHfK/jJ4iA6Zn2
ih1xzGztdNYDy67XJjBD5lP8cdKfqm1g0AzXRIDHS1SsJeZBf40qALK5IgR8zyzA3hsrAaSig2ZY
l2WuvNBedUKRyAEJ55yKu54o0K5GrWnNaqQhsH8enUieKWsDWlL0R0OjoFFL7PG40BoSEYBzoy1k
MW2Pgl6zoHUpShF0n7fz4NOGggkqGAprhzg7rMLaRghRVgsUjeIw+9bDbDcFlwFatPKKometRISl
umdL9TKWgbhwoeOo/UgH8Tvj6BElDAZ6j9nvqMtkaEpMcgOic66x9CfJ8ZMK5+JQ9/q+5wp/qbjC
JFhrYVCAMbPAoxlujuDSKUJX2H/0VP3FCmmxvFd0Ka65Ls6UY2rcRnnAG9FZG7SB8xQA+wDg8KoV
obfOp+m6sE2WGTP3uHVHdqTSEyyS3PlGnU6J1MKSCAzY8yT6lNk/OC+gj6QmijAW3yrFRumm7inq
+nHr9VGxybQSOS+yPrjyvWQ1f0etwavchhm2GUyRXLnfGQAdqscyaLioDubXa8AZfRKTjJ53WUBO
I4k5ZhMvc/ZGyYP+oOa+fSjNge1YWpy7CPnc4eFmi8prAGLdfnSH+xS73brRDQcyoRQHJ1D5RuXk
N3CU7ObolvScR1HCRd1E249KEhDQ2Ng7NFRaxaa1z7kHdZ1df7l+245y51A95VTfre3htDw6i/6c
xxVOkei9CLg8TkV8JmFV3HG9+kW08d8JyBbIF4dtDFVHuqlinX8Q4iijorS01TkN6YQm5M9YEr4b
apWRwNo9FetRYW2Ww38hNLLuUgc/Hnf+/zcr8t9oo8ZaDEY7j79prkYKgPMYP5K+CqApkQox3yhC
jEkL9Q4NEGAbRZVyx5oTc9WYASsDu76lU5ZchP7LJPNCYvyr8gnyDzCSZ5iCjPif/3yiTYHM2OYI
d8v9jeQVhvyUctfBe44NDiqYtObO0JFjvRliuaUnS6fTdVkRU9mMNz5oKNRxaHnpE3HSPOYet9bI
uMfJcRTNbsS89dDgJCUPCXi5DtOdxrq6dU9Oj5tsau3jFILMrCJ5XGYIj95qimpS9e+AopN5F70+
R7bJlh6NaKMuO5KLgVllj2iPxpGugzOHZrENPaWScuPR2RhvusTRYO05d9QsYQogV26rTaxOq9vR
vKVugNpADclW0/R4jaFtlWZNt696wWQlu+qc5NYB1hOBiIKXO21bHPFJn53hpVzykfUyAh5nkNMl
D2Oj0fbpqtYUACDgKU9V4zxrk38wsZwffEmjVWN1/mq5o3sY/uwAb6bffbcUHjMJ+esX9WTQkdkE
lxEyc3RPjjLzh8eB8CDGvXpT+tisZVJczHBItpaadizGntI0s9UEGWfV1xiayA/3RBajftV40zUc
IgcLXGHfkZDDS4LP5EA98E9yqTie1bxKCRZJXdBSBvYMGrLaeDMZHWDheOTUE3vTKgvMX3mw66Hl
7mPelW6Z0U7dM3BLEbA1SJstLQlfwmCkyKPtBIEhERvamX/DtpD8Ikht/puVjksAgp2HoK0KPvJf
PrEZr6EI3fQL+IP0nCGxzeF21DoGfRFQSk1LhKvgaIniUobKcrz8aQ1MI42STgv8iyvdbQCcdcYl
Hvt9qk8kgms9WLWx/5FyVdgA66m2/7WwbxlqufHnx81jy8B1QUEPgJ78JSfN+U9XpAk8bUGrhW7n
bIOpZ6b2p7uGAE3aeNVTJphuOo17IAcIfSEep32B4w0+G599LlR80LRzXbeSFlL5oc0pNDCbYKVH
BpzYFomsFLATNEl3J83qMYhj9xC6x2U/4DWA6DsvcnBsg5iyBF0nRsOjNJ+ikr13FcFD00vCRl9e
bSf9rs3cbrk9YKV09PtW8cIwOqmxixxrGo+ctdphqqLiIsR3UytvnqRzfkgmBHL5Epved6/BarXA
fTv6hTYpw9CGz/o+KX1jXTYg9FpQQ787DKokpYwnAoNXxXarfMKDOd+oOfsax8vcEQCI5E2qgjo5
gDQSk5MikX8rHBacUzPgdHc+WUKi4E4/CBjm6GUg2ZPXuBq49hyXoM8iikjYlEWCT1ap0Lu29EMM
sQ+OPx6WRWistCurfE15krd2nbskf0+mzxSkyHqopWTpFK9qzkm9YOv7uiKMVXJC5SNfolZvcYtb
dsARroBvMjIwLMd1thpai2lEkYAXCbJUrhdFd2x8Xj95PKAdlLmqrNQ+rMFyz4UVuhsZfhbSfYtl
cOxTPBEMiOPdzLXBICj6Ja4nJqziCb+hsOvXMIG9vszVtrLEuBVSVUJF58IpHvAnrkQZPS5b5thU
mI9CXxuD665I5mMeGNBnWYFyNVnQg/kL4lR0SlUTex9FW7YXIU4Iazq3M0tfxKmdFToPHaUPh+UC
21g706Ri+esaVQb5DndsHfbjLeQA1KH/Bjq7CxUnSrKY7Xuq9kTmdy8e6j3+B47bIjwtv7pyKxSn
un8Oy1Pe8juAa15Nre4c/RxfDM76GVf1nhUUwkoYZLBNBVeZKDK4H9BzYfcXiC1QJd3hiBuSk1dR
BMqaeArr2weLpQrokPRRzshbC8yWEL61dqyMCHdJlqC5GG7i73iArgvANkbrYfyYwXnWADd43X/V
XsRqge4a+NW/HkOW97LFnTWXHtMVKm0S46PWu3FT+WBJlkRU3VohLMDgTc7wHvBZ4mLSXVU8WJOE
qo3wrpo7+K/+M3SEf9Q3BArGNra2thaSEN0y/TsiPE8cUTst73GeIgZgRfi6qC4fgkXi1IHyb8q0
k6tl16UjcBciUoY29RsGqDa2pM9DKWZCD2CXBO1d0PIqDRwqyBPNv42S0mTTHfpDY2WP1YwbdM6D
F11yNWxSbPaNE1xp3CtP7HLIHffFOS+an9o4YTSjVJjQ3ISg7xG3pU25NG5ziN5nVbr27PbNR1iP
ybnBO7/MAr5OirCDRnMXyuYt8qfoa2ovI+eoj4b5mNv5C6zPEFBR5VMXhrettkgY2i2f3jCtsTb1
aJ1SJ0jV4KWaM6fYh3HRbtwKlHbWt1eZh8dipAgejMmujJX4WAp8lmwPf7VmXjAYf379+5Zu+cK2
LWHrtv4X7M1cmgONB3xeW+ARpPuQb5NJGHeGnlWUP7Uj9wpK2TO15Sjj+XuIzf3ZQWiD8zachopL
lYwQrmxOfUn85tmA1qk1wB3nLKMLd471c2KJd1cbt9zfi1ODk5SnFFskzWaQo+ojHezAv0UUbGzC
BBtvwDmt0SBz0JwOx1Zuv2jadxlF9gYxwQXWEsa7HJllX7oS729219M8ct+ajCvJ7J7agluLO3mG
KrYlVszAlIRCQGBw63UpO7GNM7YwShlZ/keh/I6yT+pT2WWPw4BJMVSfe8t6KQct/UrMkJI7pRrq
ZxPShwjPMt0PcUGXE9e0RSOgDDGjlJ4v16J2KnK+L7AIbAX5JqCSsbEf2TZTbKcIKmVqB9uacK9b
yGm/vE8GxUBZRPyOqsXc9O8brsLrOFJ065EtQeNSycd4X4GlxPzfrK0pqWkNA2c9TG7AxZOuMExO
wRzdmTZa5vJ+t/ImO9uBP6/MonvxY/pa3eC9M16qhMMjsnsLVs2qJwGPzwfS7n2uhjqhXJWLV6QA
VFiayC4tSl3dzK+j7Glhr0vCIZrc0eKzDJALWxFgf3eeRPiwrB+XDapW9sPW1JIjtLWfJdm8dV7R
5QeRkk1XkF7tCVW/Y1v+hYaZuqRZm80S4mzxSbKflDbhZWAxeZJ1eylqnr2Orewi0cmBfKLXDUeT
V/1d4JQz3ZFBuq/1YjeH9o39L9JjhPCLsI+5JBro0VEpQlxiSLGWdal0i05plblsxv5jrCO8HNL4
itzN5uisrblWftCQLyZCjgiS6oNph01EgJFmsOgUrrLdPIzWgRZBCaIoB3pcOsllmdL+4338X/Kz
uH09j83f/5MfvxflVEcybP/yw78/Fxn/95/q1/zz5/z5V/x9/1nc/cg+m//yJ12jd7Sf4vf2rz/r
T78z//Z/fHWbH+2PP/2AGuKonR66z3p6/Gy6tF2+Cv4c6mf+d//H//H532ncMqFc/ccff/t//DL1
p/zf/3NVNHn0qR0+6/n//h9Z9FH++cfyLfWL/1G+5f/NMR2fhYrA6APdCzjW8Nm0dBDZf3N5/Qmq
r3C86Jgu/9m+Jey/ma7q6tBhgpmmYzM4NyzkKOYS5t9sMg2Wy+/n67w9jf+f9i3TEHxlf5zBTQiN
SD6uZWCvhXVgqwvGH670rjmlo+lY8ZpQofagZ78HUVc+RLJ6MXgrHwAB/CaxqO8qpwuOZZqepmEY
HvsaLpoe2LsIrCQVq41/7kbeKl1hZgeZlDQBQ9SaO/29DYsYIqtVX/yJFY1w50Pl2/Fj7VukuHzy
qX4m9ftiiD5nRsNw0u3HYRS4rS1rROOo7/E64IH0im+uk7zX3LJXjh7gBbknB2o/pXX9syr7aR1N
+HOS9BY1Sf/UFBJCbFiaGwcyCV1D/TdBsRPo3jFjJYA72BzK21gVtNXE+Pljbww4Y6hXntjDjRzU
T07opixIIjAp1OpSTtkdq8lxT5DtqYEtu6Md+bt8SvLzaBjTfeZHn9hvacsdC/tSs6LcaQZCn13Y
KNDdgOxUke4R2ab2x/CHXVqfRSJf53LoXyk2IwWnIMbJ73VfXpM5zTaeoHvBmyklzGR1aqLqBwsp
k3WmbCnFPeha1+y1FEdlgqXyPituEf1OySj1l0w/2hpb47TI2fhZVFR6hbgleQpYHzYW0li0jkzS
rNlMwNpMGe5q0t4U+DrbuIleBP9qElb+c+ZDpio8OhYd48EhOofNxj/Gk1cdXGNuj2KE/owuuCEs
81FEwbDV3SS96BaXr2ECLZr2AcG1QxMysSakRDeaCfg1d9OAXfj0AFYGFmINpTzIB2dLXpdW1RK7
UBx6xL8GP2MV1DQnUw5n03I+54LQeda8B8oumecTCwGqeZk4I+4dmtVtnGxKmFoMqqFnSHoMYP2h
bOJu5cIkesGcaVT9cDHKeutaTE9ZT3S2GvRnbXTCs5Slv3W5v2xywQwBJRJuqJZtZZGgfZTmvbDG
bgOocD0iku28xukQfkGfmC7SN23Owc6y0vjATZMFdhlNBxnZzTH0RyVOFOuC+ltil66x92N8Zj3j
HPN5Nd+HSFzrpv09H1EMc01QUFywP6cUzNiS9+XO1ErCAEywu7wv9JXRJd6NmOyWB7s7OQ412nik
N7XbozYV+Q861Ug4M6WcwwBiSdOVN2GFw92uDXxxpJpogg3U0PvT0dbdVWBrtToDhFtWzdnLmqvL
2qKsLBYMEYgiMiPhBJDcQ5pz3N7YYhj3Z4zNuT9xhJeZ3FSWWPGDBPo0FwEwSMfSYmUzVsNz2pLN
awfzNSw9/VhDXV5NpXQo8zbtlTXaL16GdzptRnhiIW752feTo2fMr74k06DgOFoyU3rfO9+5EfG2
ae4m6R6nKvm0Yo/Qapg6J4l+3VfVTzsAfz8Ot7zV5xsHZD3iOCuRxPmzoePENetBeL60503xD2PI
T7PGiI7HszyiUXzrIutYNmX5jUoeB6ANlRAaqYBDxw17kqO+pb+m9Yb8kpmFuWkxpjzgmH6DPHHM
3WAmjT8/Cj/Pfhp5+unENNETUn00xo6uOSf/Zod5cdJk7nKEN0dBvG/DPUyuozz77lnRO7iexJuf
yhBMw9SVV5vC1dzBK5sobn1C+fBq7kl2elUAewyWMFCpnAiVRWx0di8+3fVQzS0XpjIriXSAKRiN
ONHbYTuONO06gZQkRZsHp6HcKKqNz8ayvrGN+H/MnVdu7EqarUfEQtAHX8l0ypSXttwLIbNFb4I2
yBn1OHpi92MVbgPdQF/gAv3QL4Wqs0+dI2WSEb9Z61swxNwCzFIznAkobq7KN7sz1NmLTfJFzQUR
wlghAvzV4zyHncBk1gTbmZBLNj5g2HdYL38AINTFvOOftvdS2OPNWrwU1Ddhy7cczVJMmE+uRcMk
swqG0yKnm7zFtbsYyaYOb/6kKnvoEqwJQZxjkR1P7F9/l3h58t1sJ0hMOxHpfKqgRRWd/AGIQCMT
D0xW9AmS7VMemI+so9fZpKHt6q04XG+WUTSsSXg6uuzRix9VOzsnq91gLPW4YTVdGblp9yxsDf5c
Ex1RQnBG8ppZO3OeT6lJcv0mJ8z6BvI5ceVNuxu74E1AktgR7h5nrCDjBengoiCo2dhFpJ++x0vQ
h5giUUSdvHXh0fNTvm3T/JRpy8BDcbTT/9ucGcdawHhjuXCLCRHS5GifgiF7LABE4Uq3EeESE3bF
C9oeypUtnkBbhpj+BOASnT48QwPSzhVQ0M1Gbr46Y9OGdTeskUECKxjfz8z2LrUDTd9QxOfMdvXd
dyrjsksAKlUA/scAxJ5omU22TU8WEDNllHF4qgqz2wFE0GGQqvupJfG97Pyw0vNXOus41NpsQ+Ri
9y2FxcWpnPuZ2n1KpbvD7bheMTD6m2J21KL4sc0KLnvJdnm1M3BmmiW/q19bwz5gGHjKXWONIG7/
qiH4aXT2Rb8LbS5ggAeRCuli/OmveDZk3OwyXWZ7z4hvnRTrhceeKgza7tVw4MjSwZ/Ld5k5P95Q
tjerd5M1fESSs3pnFbAymoA5j+8yItHceJlqHyahCMbKecAnJVZgMptuEmuvi5GP04XYyNbzj6yQ
66uhGKcwa5jwewMV0nSOex4vZGVsorN9KU8lNISzRTQooqlvy+3eQMxlgMPG5QqgwF/hpPextq9z
pYon3A4UIdaZPUlF6tZcAlAYmHPvCRixkLIgvYhj4w+uu5FsjuCFyOZD13fEJFdjvm/KPAC6NpyK
JYPrhembcxfWoJUwhRFNfJ3ntqBW4GdqFEquTr3wSdyNWyxJMTvf9Yi0y7TLl3qWxB9KPNsWcYO7
YCE5pnTtvzogYXizMRJ0sJy0mD9NfC9TAMS9G4bfUiGC6Ez3qRPqjEe93Zt2zISTqSNmiTfgf/e2
aG8hUsBb99IXaMQ5xn6BOhAkhdONb8xk4jDF2QkzsJmJVGHGGg8gjVY1JDs9MR/RQ/GHqIaCMIy0
P0ofqkLf/QK4YxVU5xOTvoR0BNrOfpOp9cVx6qzIJ/8oksOyHA3oKZigt+h0zCm55FAaKte7whh4
zCYFpsJ+HXK8OvNoX6auyc82/MBwo5VTVh37kvFXkKRdJPrmQ9REIaYiP7BmxD+azgdP/MXDD4hm
WUBeFAQNVuQ8t9puLlBX2gs3YHeIwdqW298N6uU7WABAwaxg5/4eU5BhIWObLKBod3kfWtp0QyJw
oqqGcuYTYQ69DbohKzVxIn39i3CALz9NrVtVqQ8b+70d6Jspnn+KCZ5IXTCuN2qyYWb93PHaua3x
pVz3kZlcHgItepapLg+jid0sdVHhEP/0E0/NTw5OAAYGB2DXqz+OqrozsANKPfvQYZkgjQrDHCCn
/EpK/era+VN83SMUA92Ok2m1fkmAkUfDj0wYyQSpxQ/SE7tNrrFjaHbrdTHxWZQ0Gn4fRpkbODts
nGXOxqtkbMVC2bHcGywmzs2oncvk5ve5zQJtxaHvgQNbR2+XEocZJL7cTyvqwzr/HYdd0rNDMph1
rZ46dRRIJUnyEUE9io7CvWdOcGdTcLPwQGLXJJ+BkCNC0vWhLrx7IzAOXrHuNadoFo9L1HZY0lVu
fgCDwraKLmdQEXu6hyRgsMIaD6fwg9sTpW4H3+XU77FafkFAvWNUdyUy7zarvRVZiF6RTQKa6u0f
aUM6Cdbga02HKJ3cc9IxgHER87DnTbFKrw+GAlPg+jBr0Q4eHAtS+eCGmR9kB9aAd8hvm4a7BW7G
OCGj9SoYY2KZD0u+/oEYflOQiNxQ/IVtfbQbYHTJnACDaXihmC1eZPyZ8OOl4BNzantnnUyQGPxh
ltnHKQMYOfiHOYCSFfjbgxY/NMH6wZDB2qn6cySPTqvs2XeI/K5cIpnxMXO0p3yZlfjglHxYAHCQ
MkLWuCGpjWLPvRKD/Bj9ng1+/FHntr6UGEvDaULrYXbBl7uQw87BTf3OzG2hptEqYPbpkP4+4xuq
swH3Jlcpq0cIEXb+O6z6upzr+bgUR+iQuCJbTgIas0fBPb/PY/OMIJHWUogro4QL6Fr51yyhNncb
cnKrvAFBfZZbliGDpSdnKi5mgXylYgJtjpZ1gvsM4xFJa9vxT57Lwd+cLYxj2DWkDRk+avwzb2AB
WfcnMhEBBsxo1uJnaI+3bdabFyiCTZTnd4nmFs19+ajBLVW2pVnr39Y+Z1Qv2JpWTzb3plyqGAcv
jwHnxO0MMCnsmhoHmsRjzDDgNo7JkxOpK8PR5mizp7w8pv36AhX9nhXxl61THa1oJZF0q0tiBX8w
k0L+ZFGLFa0xUNTziwNJygR5mX1MiI6jR32Ih7DJ1a0B3xQlwoaa5zi8XXycJnJ+XRE0PzUlF0nR
EReIfM8hzK5j6RvhSQznXvmhMpgm9zZct5UKxu5hWpsOxKKpAjI/d3Yc+X437aYgQUgVBH9rK3Fe
ZjOoz9swNipu0A3pYwcuAJcr4Ob6n8VrhxmODNLQW7uHzEwxVTfdaU3mY9qa7lH4vOeDNC8DPAy2
3mQTWYv72xhhOg63gy5yWCotAgpgtO1SkhnDuc9Ptsv9+AayTLFjwH1TaUahtTsiaM0qPEvmAESS
1tFGz9b9cYaMIq9gaF8kPgWLNq63oRoODhskHIuFAadbuKru0R2pR7e5epGfgN69xz4EITPzT3rF
LW16wU9aMwweQKDmcFVOdccOyw2y0NTwqYWpf8wsfZ0l3cmYc9fWyC3oqhe2Pen6ZXdcQCP1MRxU
locLkYUol8BgErPQEQNM5Zdaexm0b0jOwlHRbpUjUnULtqXEZ6Ap/VEcTTzoaFczzg+3Q7HAkR+w
ZSpFsRsGtt2OWf/GycBd7ciDOy2UahUZbZmit2NNURnLL1KjSHkpnMlmPiYYiCMiNbpIWvmHn9vb
Pdd+mijqfN0sp2Bpr4QLaofhzMRe0L0yVRYgaR2JJFvNveVa6U1aIQAfQqAvhPM2/keNoDlqnL55
nj0A5ZNFU9JU+AN12WR7XzKZFaL/SVLYBGtMmNxMK8RPPYaqwINCVgb/zcHUIOvlMtKvcMWOQD0u
YH1LhK4uSzI/eJo4uCy48u0o5BUW+BufuydUVfyLcefBrOielW7e6A9PvsL5ObAFp+1LBETG57oo
aBXAd9JhqzdPM6kYKgZEg0ugGfyOWzykP6NXH9dpdsKhxg/vZf01nwI7HON6zMEmUs5yz/rP3jw6
LJV8lJviO+7prRr+PzV5IqGdFd/ks6ZHmmIq5G4567w6S1zrZcWkIyuWG9/kkO0DVMWufpkqxEYl
zEoIkWukDft17B6mAtAQJx1buFrzhEuesCWjknC6N35m4I8Ze828XpJwGOJrcB3N1bpgpSqm/MSz
f2gMNGJxWxCzqr/0KOdNT3FuajVdOhx/Uw0wPBNulGkCu3s/RSA9r9yRhdyrwUrupunb85hDkOG5
Rsk6sXuFaDbUW2GXfhBDBBZNQhKA23qwBIqlQf+S3N4eUoonskHSY87ai7SQ9oRoqICashpA4tgR
hYO9LUBd9zy0q9hD6KYHUg9tJwQ6f6IitawiK6kzXKp1H40x2pvSNc6rbX40/CujiQ+Za42v0ZzN
QxDP3aFt1+QKyR7o8mbAv+Et7e6aPXoSTQkA0rysKEpXK8q5UY8eM32yPGzIsiN8k8UnOlETLLl+
i8nS+6Lsi8ckIL/N/VaGmkmLpwnwRMWdWGTdzt9MGejgpd1ZNP/Zu52mj1WA4M4DZHuVYytn4r+5
rRXNpyKUy/YPRKZRG/M5QG7IAeZ1XRjDWi0DRi2o92YGpQSGD7u5onhE2CAZ7sHYsMpPNFoFXyRi
HYM2VDKV3o0pvJCmDD4Xk2fJKl/MhUgQZA5MYvgpczN4pQWj+K6uhpJduDXaXICMqqxUsOop+pbw
gPJ6E+iQzGaFuAJeTCtfQ8N0jnXPfsJerucg/VGmN93W499xRvfcevmTPcRViNQKwEwPzp4dFwIw
vo6B43LKkqfcuyuLAvyOI5aIasR1AUbNaYUpe/5MAohhbAd5Q+Sfsec37lYgE6iy3sTMbwyY/bPH
q26605OceveogrNb2bgyOJejSjBsdGvjp566eD+Wj2sg4SxsoFsjiG9BQGQHw+cutdZ7qYjum7z6
PUv8nwxbPipmcMzDtJVjjCxn5E1Y34G0lz1OgIDuae4F6oT2sgB8o3UBslh7W1bOKMHSY7Os2L93
Yv7FPBUFNFFk9J3s3DsuACP3zmQmIVhqRob8y9jJtCe/qg8GT8hO2lDTBvDwds3FywUsgYomz+T6
vUmenl1fLR+Dsl95bvlAKn+NWtI1C0czfAO0WccJHqagfxsp6nymS1ESVFCj609d8zBufpFcWO8i
QUKqtHbxJokPG3ZPhTRzTV7BslAMP9KBrjzu9Jm9vfM3iZdNXR3WQXkXB/TvOWrc3cJ6r4XMBUK9
wSGC3mRGUhnWNUANeqvPfjrSPrTMQiBPpytpBGbnvjVJ/VrHmhuCghIlDRmLif1uGRQflNMOgvHl
vVPE3kp111hqhznquhrkLS0OeZ3bcxoMbKYTCUxcUIa1/blvgl/boB2XgznufWRts8Mmkpn1ITd8
4jdTeGtIM6+xC8MPstzvOU9BCOOvcJeEdl9i6yJN6jsrntE9ZpEZUDBoNp7tZtuLa8Pap9QhSTKf
//kfuQdDZuL1R/vCHDrL/pbbBEZZxU/c9cAJnFej5R+cT5RwmulPAus3dOYUnHfGA2NxPsKDGwE7
Qv2Aq2T4aEsxrTOQwn2kg9wPB3JAnIILWc2XIPPNaOCs31W19eYv9hPGpzDh4gu9kvevGQMkdfJ1
cdkbz94k2RHWVA/+BZTcdzGgqrMxBnE4the1AUGAtT0jAXkCP9xFlYMwc0rOwoH9DbscEiB+zFh2
vyJX90wj+R0mattmUNxb1BK11N+68xlBS8CciBhYodS4U/j14tEtCEi6CwpX7WzAW+HQB/hr8yey
Xfwd3X4ZucW9XSQPQdYc2Su1GySlj9AauSH2prgPidwcdzAJ1Ya6j+u8QapIfjCA4xBpDVCGkk2w
QcSqxcx4QAQmayMJS4UUd5KQ5hjNq8xZo6HzZbgvF1bk3gT/0G790+AFD1ZTriEPOO+PabwEAW/5
ymm2+nxZbU3ijilwbiXdNfroNfRXSnj4BfvS719wojxiBvvJ8qCLfE0l0rO3aoG+R26bPXl1+rS2
5rmHIpD7fG6ziwvFaWHkOn/HhmiSgje7IPs4qqqJ83q5NchdDJ1u+rEDaz/01KSL1X2m9iuEdrU1
np+eV11Wq3k1+4Y7rJ8+58IhMt1qrtAQM088FQj6d4wD/7aSbOsWymxOrwOzN3sAGLOvkgCsKPzK
pIBBOUN7T5wC4cNcv+ctv62fit9tdOAwMA1zZD6MNsmyBkKAihR3/bHtgk9R5SuZ48VjjDVRuQWY
dPRksFFDpPQjzy+9HEuzvUNgDGhd+YOZvb1fZr5eKCzfgGfLkJZtY0D+bRrN5LIdPuOSBZ/Dpx4n
OEYrZzx4PR9aT+zLPrGdW1iIz278KKhi0DjxpA5MRmCNjeGUTb8VHhkUEdinA8+Fgcemp/W5CF2c
+73Hn4Htfp7NFGZH9qEAjxRjy7VHpDHz2opzOn5fAjy4viJyleg1olrvUKIyPU45VSkod1NmW1Fb
yi9ZrifHY0zZcm9AB0IuYGSMtxfntKId2aA5xWFN2AQJMh0Pywpaji+aWvnRK2O0z4mNnKK8XrsP
2ywd7AnFxZstwk0yi+d0IHjA193FbN2Du9o/go0yU8DYiLDcnWdp4r01QFYj9lRMMB+Ewy1n9YQA
dKt79CaNVjkmmIzI0yc0vJ9JmtxJ28sxaXBPmnmPGpRMkswk0qP+g7+eY92tfivC5ENk1jSeOW24
QBeR8GWQC8qZPc2nxZj+DsH2UsxcqCI3blDFfg7ePV+txSlMVorRITvE+HtikvnKKvz+X++PXaU7
eg+1pYJ0qv6B+1azdiJcovftPxqAGBWZLhmKH/KUp1r3lEV98ZAHv3AT/haLa4NQtO5tlX0tbXE2
Rv9pTEqIBqPcU2+R2ViPV9QW4zaQkD6LZPB3MW+aRjRJ3TOkfMoB5gSVbE2y8dnkyR3qqS7KMmRn
sVHeBjlyMW4ueEK9dZt53l2fk68AdzZayhTkA7NHu9u+LDahCJrbd9Eab4vpYIivwW9bHrVdmcDF
WhpETEJGq0GcEZ6AVCVBaEOr4Awljlykxs0s1bVYA3RbnNYLu4YwA28KQP4WgvpxKkvBRWwXe4mU
M50MLh8UmH7N5R+0y0XlgtmT+7TiFN8byE10yfdODMrH3PQ5JTEuPWd7Gkylr1gW7Hh53tXMGquT
6Gu3Bm5uSWsBCQtqJIflalaPlbtMzGApNv1nTAmXoedNagZczIUhcFkSQSF8JMRxyecMLW7PZOYJ
JedpzTmxWsVlVJNPPYrkcyj5KzzD5Wp/0TTTzBcSPP2SUkPB69z+C6y0bysO2O72nPDmwocDz/Rv
OT9PRkE4AK8rW2srnHyyrf2+egpYoXppHDae+wDGlqgIv0gxdPcYBoRxWEVt0KTNECIM+PsBYeE9
K7B5Nn4auJoHjQ0L8DIo14WXHifCcQUmRzPuYzsOIC32Jf1O2iAReneRxUSZnb7i/d83dGdRN+Mi
iYPyoR3lcRnvm5pTPomTP1WsH5zU+xFF/JQN6l5aKEVVynpjY35nvbElTyT7rOH3d/zNdGYkn/Bx
ixDq0DdwBgP4vfGZ9+3BFyS09NMAWzV2KTZa+ibpvHhCj6HrJcU+ENhPhn7MmetM32SBRIK9A1DI
5VWDtMa7LxQ7NG5JuqncPuZzBjMtuIBnA3npF2HtCCzdOWJClqdmu7dq45tJBWGX+d1M0zJkKLlW
W1238a5a4vs+oMa2PKCSVLc7N7uzJkbyFWLKdQpusi649qcYTqe81MRVl4W+7VMgzpn13oL0y1Lj
uitq68Idtu8q528ZuKCrBEge870EDIz/0Y2oUd/xH3VRGrxIRVW3MvsRPXYEa+EtBt5y8OtHMhGM
o1t4J7PzVgACA98xPXNtEfucltl6HArJ7D0cjLQ6BBWQ+qW3bxldfXXspXaOmz+tU1lHTc9IYlxJ
2p72xtDemVaHoQ7xa2gMHEZmOmLaMm119HB6OvnwPomXmf4+NMb2bu14GZ3V+7Tb6VQHxsIHWt5r
mDDnVDDucHwyX1oqtdwa5c40dGia1r1ZfaHFoJDjMeU9oNr317MRTF00poYHFp4DfeiXU7dRRz2y
OWCxw4KS+RN767cuWXp4YSbPfp89oiO4xoF1DSiIg7JfEpZAVZSO3PrbmSu8icM3857h2e8bvLqM
Jgi2T4L5retywoYKesdefemAYmVlDrLzg3hfxZs7tmIXX2bwDrQds6j0lqix/ghJclfQCBpyTLg7
cpZVvwCMck/lFjigUpvMy44cxAnSjYsZ2Ji29WaqH/OkPbfooEO1EIidiA+CLqnGao/dxKa8g9QW
Oo3x2YOfYT4HHJ7RArS6BHtCqq8Qe7/mORN82+ho6BP+crElEJl/shL4QmaV9UHQPziBmSJ7bBJu
XjIy5pFanayPw+J5qPE0OPTJPBRVu+58uw/tZrxdApvXsZa8AYY6OlVR0uKXHalxv9m8lbsxmyvl
oOiNkTHVeVeTW82kHozCiYgfubf7eufNRs9k10G5yA1SNB0KHv2SLZmJMhQjTjpU/7J2/E8L7/5b
Td1/Euv9d/K8/43CO3Rw/w/hXfbv/0YSCvCK7D8r7vh//UtxZ1v/8H0Busq3kHZaNCD/V3Fn2f8w
fQlAyvF839/yYv9Dced6/JGJHk84jIdtZqr/obhzzX9YrkdEoeWgkkMhZ///KO580/6vNCv2y7Z0
LTzJJn9oOv/FsgP3aIYu5Lg76gKIQOxynxAF+Desoe6kH5AYPzvJSQJaJU66fvBL63vdgpNnnzj7
3C2wk7bmUU9Ajkezsy7lqqI4Sz9im3wuturDoYUCKfWT0Um6v9k4QYh5GuIB35znslV/tHi3o9he
EFPVaYhs97L0sPC8noC61TW+RpuUh6T+ssh71yvT5IZBXLDEPr5rPAxC+0/kN1h71di4jFu42I1l
I6SFrRChxMWLgUCPaBpwgKxNDYKeOfT6VyvI00NJtFls+i+N9OmNqkHtB8Wr1y1LHBXCubOTjxoe
UDwkW7s1/aiHFXds1ONrhcZkncg9PdpyJrZi58459lP4xRWLj8UbfpSb/1m6/n6uv2YI0rQw8J1c
lFSu1e/TudmbwmUMYZvEkwRnG8U5aFBN+QaHdR23HXpFQWrps+0wNpiqlwGKDkIv+7pRPjgB55ik
GFF1QaRQMK9n3J3t3smXc9KYCgfcd4ENNg/k3yxWBookwvYYn4XTzhzYwWQxmZRt87p9I9BBf52a
bROFO7YLJzt3CROSxJ8/HNiMliX2xvRSm+vvmzCGLTxtYNqFkY2w8bGZf03t4pYfu7um7e87TIKE
x93P6cBamtH2PjA6uPV7fwAKoNJWARupQnBn+vKCyL/f1yZh5pDbd8yinlc2eREks9bidhhhJS/4
7EKW+q/omh/BMF9SP49Z5qI7lnhTaSxPeYbfWvM3YhS2n3XHrtbur1GW7cXofqZxMZ7gCZ+zhWHQ
2E2XQLJMZ2ew7SWNe5Y4zZ4M7GzfkrmEEIMdJOtRm1FBWcmbOO7v0THc2gYcWX3XgNcGUYreR2f0
fhkc/yNo6u+WyC5TsJqNs/XLkMkd8FVS3mbXhxVffbWuR2WY3tcz0oNBUfQlakbb505MV7p0H3OY
X+uUf7tlgoxykjO9CllyFRjYONjuRgdVnj3jTDAoNZLxRZIUt08z3rsydd/tWL6B/uiPmRI+8kM0
jyY7EYEuq8vRuYP/z9F1J1ganeRPJ4uR4Xv2bKYkZckMpT7REdcMElEMeeSjJISx78kpAVCYp7gY
QXKTwLg9Tuv40KeQ8iEkR5ac4eguL6Y74zbLtHNcJcPwlF0Z9qWwBMu/77fbe0rhbM0i+1bukCKW
z3quWmEdjIWoiKmQlyBYrYv3ARbbuZ6Qp54RRGF8n5AX9DaAi9UIDs0idsxZ7TvRnJscErVtmQth
zsyghK+ogg+DlzX3HR53BppzDjfFjOxBm9erWUNvwiTstpD285Il7DCnWLoG98GZFbs0joHUaNBT
LPYz0Jz5aNTM2BnIP4lo7iHCA8PBDQ/tDufq2rhsvtvfok/iO/Zr1zrPvVt6cEwezisVvdhP/Xgx
jCW5NGyil3WZn71a/gGsV+2cxv3K1tU9SxezqGO4u8Ka3/5JyxNr7F448vEpSSenGpyNywCO4MQD
e4VwYrhWc6DPS07QxUB7jZ0E9+lY0hjRFe/cBEVWYTy0Qduc2a5Xd0GnNhd9fsQYcJR50mEf4Aei
5xB4+H9dZa5XLaqyijnRro7z8aDmm47QVITCKt+XQ5FHRooCBu2yYmlVvKrt0SWa6oVt+Sca1ZUc
+vrSA9zx5EyW7ISJyPQ9QkDW8ZRXaHC9EiqOS11ewELDZfecOoeeSvFoNNV1Mz64sYasHg22YAaV
x3/ngNEiFFcvZNq2NUjdGjFoPkA2ELvBb28tM/VPTSIv/eISS6ZZpASmpttt7Te5JbERSBUfD5Ke
5cIqETmdqfCdnv2Ak7t0GQNSyEcSembHwC4Uen2d844DsMLBTJpUNCeYjlzqOqRb+7Rbr2woSdT7
nUsWGG53m5UBDc1Hlm+UnIRkN0eOr2ujXxfl9Jh7SJLBwwcdTe60haALmrCNbicpyb3sXsXc8hkE
ClZQMoZpjaSt4YRtTfsFCEp2ifFbljJ1b7j8bpvJah+X8quWIF7QgM+30jIfyR47V3y1CF9QyOEu
8irY11+tbyfHfgUMNueKn8EgoSxR1njljw2uPudOjbF3H5jeT1buJ1v7V5Kv2jfG6qaKA2rhyYqc
Jg52mHXCImXYLh2rvasyyoBMFS+qZ8kAxSq9KNuGsT4jBlsYtrlfkzUWwIoNhDLTcgly/ld1pBdh
pznVb6Wv/UM+gopEagONB3IYQrLQWektxnxGyloVUKhq/+i6zf1IfN8Jm+auzzG+BYbJCbgse927
+qs6rnk5fBVBhy8OGsmxqKsnGDIN8FfnCFR8U7t5AK9lUzCa7NedbSXX7dS1V82HwQNwmUHaJHZZ
3aFbBZ9hiZNuFisag+nBIfLxnlXF0Q9K85ggoAWykn7PYFci05B/PQlwxizHs9221pFk9pMV5/6R
9cR73LXTzmr1A/ebDpU9JHvCnnkwxWjQUxck2rHbS3qgz7EnDtzI/Xk1uYUZd1yDBAmF2jZzhbrS
5vy33ZYBI9X+86rsx3n7hVwRV8ck6YhsaPo7eBTmTe1DR2Tt8QZcbdekQPy4UhA6sLVDPvLLlhoh
RfkxWeb1RGxK6NdBgv64OQft1NxUZBdqmcuzY9LwWmhLAW4ydieCNt0pK/6WBlLccvSnS1zXKto8
p4eaFbyZWD+cd+9dLJx9X5Eq0jGhoE3fWf7ggURTIKTKF1xfzpVSqr34yXI2SVe+ZccBiauBXioG
Ql97J3d2Y9K/mTNndJNhya3YaRFE8Egu9bTT9qquUpEczax07qUmljBYq5hPISdAeLKsSOmZv71v
S9KhrCFMmwpHGi7XqNi0q01HgF12O082LmIPvqRriLvYQpE7sDPAfQvelsHWUhDgIx2iU6CZmd54
X6xFcqr7YGdOFHbV9scEWvxqIteugkWcxrw/GOTPXTl+xZDacvUBmrvaxTbyoxVr3Nk0AuuQLx51
w4qAQwlvp3DN2YgzYnd5nqYOXoC/bBpECErjwn1v/Va0/fyCCteZeKg1uROWrMAWemLdFVPxOdra
CJ1cVIck36QFXjvtgf/gygDM5Pfzepoq8AOEMeacR/aVbu9gulV3FGceejysq4LNOgoUYvbAra1d
fx0kYq/cFfntlN8IO0P3UGbkcXguM2imjZmTkn/WSELwivQMug6WSOcAO1MIURUO+UiMJcHBPmsr
6JBhNg3ffUJSU2mwPhaKzAKnZKqhoMcDFAHKOTCRdzmaEFVs2JplulrbZ4ImLAAHJ6Y7xcGuKQZ1
p5lZs5T3thum1M4viIP7uaivk867Cxoi7qbito/br3l0yn3ZsWJhC+FjK0yxUeK7C7XvXsVB5fN1
vcn8Zs3i+JQJIHsgNnkAkgaiLgcr28SSbTRXAptgDr2hi68Ml3HoqD/XWFcnNzOIXoYmWQf8Ag6u
ErR2H6WZTRf97Cwq3m12vr0c3QevNfctHHag1DiGhmx5mEndhsECai3LzyhRHpNlWA596jpYLOEL
VNn81ZHcGNlWSZDEEECtEKjIPMJ/RK27fTbgNvArE1G77HZqGt465PJQ4geSrXOfjDAsnmssmS0E
qH769pRqeQVwnnH8MgaHmeSTG3JAQEJhawAhkCfqvq6b7B6KkxfhUBlQo4O1NGR91g3KnSExF/iC
1KGZpPBqpHWDzwGbdZkfBs34AeUqETfDFK29kV1XqKKN1M2JdkYd2pXjFhRK2OCalaz567uR9cFB
TEhoVizTphU7xzZBmd8RoH6EGRJ2bgtKF5WssBeYSuh6EJNlSxRX6e0q9XWm2RjAm2A3Ng3jTQIK
PYA2uNii38cM2pHVkFcDdz1keQMPTAa31mRYUWe1LBJ51GrfX68nuSTHwqy+XYZfukIYzHCy2ZOo
VvbMrmRcoVNZdozkTBheBatMx3jK3OY1BkSwF8GKt2AsvvJew/nnARJAUqIC2oY90IblkzqOSfen
ckV9SOQMeVpD2VT0Bbu18dHBwd1vcYxPp9yy7mqnSI5xv1D9ISTzmWSrVc2P60oEjQtlcVCWGeWd
LnGkDa+dJBhihjWF7Z2ahMexqpVxGlw0FBo/736Qw3PVCI3h/t4DB3ui/tr1KcsQ6CF4Up5dmg7m
hi61pxfcap0+tB6b8hT9djgZ021mHKZsg3PR07OzV895yXtfV2dXJ69WR6R1IT1/v6WqlUmqEYhh
CCtEeScgiVA+7aS1jkeiYirwCxiSelmdzNgjv4+Z11hlf4I25RtHHD1b/g8oV3Z0Dbo8E+WfXRbv
/jTs4mR9SqflbYiZpZntzVKTFG8V164UHJzrM7yuF5mj/iP671GKgO7O4OGZQHR5dsvVy+waDiFb
3jDx/imuU689+e3MKYyjNyOgHs0yWpYGvzEb4rZAaUaZXQBokq4fTWIWu4WoJha+cK1nSf+VVfi1
U2fHsRSjwQr2krswL+GpyIQ0BWyUYHWNdVdicknl8sZ+Ot9Z/Ux9Xbq88nKPn9/2TIedvvOCjO7F
81ljG7O9nikYr5rx/3B0XsuNI1kQ/SJEoODxSgN6SqREmX5ByHTDA4WCx9fPwTxsxMbuSCNRMLfy
Zp7E2VN7+qrSBCutysfhn1ZfbYpwmwP73fgmmbaCHqRUI5Zd8EoR40POE4nsyuAD7Yt3x8vuPHY+
wOHHg08Yi/weeES2dvxF93rvHiuv+OEW4sC1IA5MzGjLQL///5+u0gETW8ulmuhdh6qJ84UluLzg
XvE3uZuAjOo6voLnGYfzkj0ute2HvvOLs9YM9XrUfcLpPXyqFIedGGMOJsnIs2NIGQ1nz8cR/2rp
HMhjzyV7ETYXEsgYfPriGiYaGmdufehdQqVN1fwKryYSnSICNYPcD6WKg6YtjT2mgxceLDu7t+xd
gjkRMr19a4Ae7yCII36gaf9v3eNd0F//GkV/zaJhel6qwHOWhLZHxecQjWfRpSfWD33ot2xEBC4B
syH3Bde6cbUKn5T1pDscB+Oc1IiMejphcuum++WOVCKEua74dS3RrUWSHCusMa3GnisGJVvO4dKE
V98q+J5HCr9uTdiXW73IbuZQPPs0NWyNlk+A1SnytEi2QyeIP0keYhrNn2W+j2qAdgjxK+hHdP7q
5qfM/GKvMbkFup1TKWH4f6VDlmpe8AzjmEbAoHtx9PvfJPO966yJPUjXaJtaF9pFONSayZ9QTRu+
hg6nrgTozaLOSCAKVukrFTg1JYQcnqb4QlvZNbSNB44I1iKZ/yDEsOvmWecJ0zEIMUd3MsiQbNYO
NriNnro+y4/0kpK8ygtiYzq75sAaJowFpzalHSub8nzNNv81KsU/0Jb4fRmWsmrHIHlSnOnnrv/k
7ii2s1UfB/6PrMC6kiu7IK0l0NG+2EOhRmV1EInWoeLuJEfypb1wtip13zxD7dVCfhImTsPpiaPh
BqrDNp4gItLoDaRjJhXYl2uAO5wnrG1l9zczDC0WK6TGMu9AdV68VibPIyv3UMY8dy3LQwVhZ5PQ
1VHB7FX4dyov28CFaIzmnmLlwP7HxTmrTR+X50k7zKyqDhZ63YjZOBpytdZqAXzLq/aVyUE8sd7C
Qh49hMe9mzXvTevTlTyQE4hKma6LqHPXhR8zJyCB4fSzKZVJObLr7Is4RlO54i4vGzqfEFO8GwfY
+GpZSCg0yRMtraJnL0mqq264p7wr8qdBU7ccMsrkCOdCpwthDibok2PDDjPkfBKKYw+mgIguxwTb
QQ3e3rHTo8BhsuLbsZImeIcfxI+JUftcypT+tTSarPGLtmt7xqE9J+obRsHCj+allNMr7VLj+2KD
Q6bRfYaKWVvQlK0rDg1CjwpMM9Vk0IhStqSdNPtjMU1PaUqsx0gKF1ZqWF0QbFlACope/Bn7xxLz
cevwmQpDgiqIu0jCBSDnntqfjNkEdOdXXJf9OW9P3og9x3iTEshp44xUrtZ8F5wgXA59sVCcOaZM
lO9SloS83V9AOXxg78X7Y2g3kiH08FjFs+C1yM9JDA9tOkgNPvzOIodkopdkHcfbaXZwtzQUQRZc
EayLLp5OUGQGpDL5byjKpHp6xDcYpGs+3PiQGOJSOXrDNQc+iffgynTpqCugD+LTvBaW624TSFh8
TM6yDVzPHXg/V0U1OaqEo3U5fPFE9o/+BNK1p1rGwN+4nXlLYFLkdWU0HscPa6DBDj8wbEA/UKkZ
bkqsUeR/G7ox8A7kkZOsynF2A5AL5NRs/qRO1jA3czldceif6IfkqMLdscMM8FX1xTnix9lwib3w
xcQFrYgTxjB569yySThpo01q09w5RTv/0ZriqqvipWa/eFlaEopIxWvb7/RgTq17H/eowH6PZR8g
WGb7gT7XVE93dbdFOj65rmyutlW81u1D17Gx6K52qnot2SdFQuDKNChsCSEjV/AKE2wOIe6yTFbW
SkZFtJ2zr6lvyXQnREUS6mrXBm/gVYyZ15s9MvUiCviFmosOoZeDqp7g7R1J17ndgPiq1r3pE/iw
QNTNxtHUxEQwjnZdEx3SCcejTTEArkzyUTGntrUz4IUB+kvYnCiZgIUeURE35E33HFYWJ7rWXjdl
9UxmjVAfWZK1g6U3d/CxVkm368gLrDx8GhiVEMuahO3HbIc3Y9Rv9U1ZYDw0tEJC2ey+9XLezITj
gBJER6mJXzwrr6DEdjSO/APWuSrCebjYlvGHvpJis+wZw94/qeXQ2tf89anMvRBI6Y+TGgH91PcU
kzNJQo2h1PednbK0+9Sy3myVSNZ4lvygMT7Kcqm7pspxhYk03hYpUohKcA+EKmtY278asJ0Ouvkc
GSMjhmkcKAriUTyisKnJX+dJO9NjYu11OtcItpfedkxfabXVD8/2xBjMMespVsmddutTn+MCwyZ7
FRx611K6H4Xs/+EtEyvAafUGMZ2XGOqANSXNwYwyrK1aDu56TglT9i3SWRIneyGhl4Hk5fQ46/FR
lYRvBnxLW07Ray1LiZXlzWN0BZYzzrekny5q6O4JRvTAyOyroTCzYlUArW/RJ8ZJTw9kBu3RMN4B
H91UjwXRlM7RyysS0gPj2P8kNvD6gfK9o8zDZG9SD1hXFCQ7kY2CBNTMqWbKG0u1Y5QD7iZba2+T
fcZUoygUL++KJY09GOZW+KyFZFOzaC/+ElM69dYxcSirjYkgb+eYyc0wrZ5qz5mR0PY+EKE4AAqq
oWrP3SWDTmmTia01JtJf8+vSBNVOztbOICp0mC69Qjvw77Foh9w5/hE6XE/lE88FDorl3rYiiqaH
9E8k8v7Uu/LoMNDwTvR/0sbN98w8l75o5Q5KE02JjmT6y7nS82S4StISiML4h325tPGmiJuaYLMN
5yAOoNHuK5ZalxJTD9wFeYgG2HFOqweWyMSb3/52ekHbXQlL0YxWWoJd1LNprEv76CtZQlms5ul3
XS2KmmthLoHJb/Eb6swynFEwrf0b599U/DTVt+sRmvtkXsqKqxO9121JfspDhSsbyftT8bP7WkZ/
xrubJV8qpF3FNGdo/wmH2NFI7bOuz+9lxMYgMWmOsdVvQ3flyi58bVPZEQAh13lUPve3Topt6rUW
tVZIfnVu6YrwxIYge6DoavZ7PdstSLaoPUXuuBel8+U2/Y+0yz+j3Xb0WxofzmymwV+YBE8dVWKX
1DfZXlD5QJAidlDFerlXSn6KZB5ufvYhF/epJujnzGQ+7o2k3E2R5h5dUiqppIJCd4xvvBg24YLI
3JFjpRYt+4M1SwXJ4HLwGH+9lqG5cMyBRjecda4gWdlLacKq4LVbYHe/jFTHd5PxzhXHG0th3SaW
/Zl+IfPga7JvkSF+kO74HKw/U5e+R2SR/XQcVzHvPDHy4/Uk4TBR0WPHJxJVVU7PzkxUf/ZeujoO
Sjd5KY0iPUPjiI6dinGlR9oVAZ3dSxQ9jDw7Tbo1s0CJ/1HlU+7sBiLg2NT8gD02B4ocd27dUhvY
3M3MupY2lYx9S+lvM0n2jv62MIV3NEGR5mW9sDGif+jjr4zGZlCROzl5Fk82jET7psPk2pvywu94
0xiQN51hBgVoBOInxIh1LQsacCCn1mHxheIbZVb5E7FupOr3PI5hfQTMjoqA2VPUT720EfAzZ2tq
OLcYufZDD3XGhylt0fyAf0l76fTh0dJ3cTEspySR1DLq6ZW69AlQiFkLbbKlNedP+zvP555lDqa7
PGONWxY81nxtvLcjH8dgWGsHdEPgNwXhmDSeUAO3A90cryUa6+vYOPfW8PcLGAaNF4eRhpRy4kMh
SgdWTUO5OLnCp92ZQvUKkxU9eVh3Gl5jY4KfH1x352fuLQR6wlKNo5ly8vzq5vold1//Z4U3BcCw
di6fMgCzhyquLn3HsJ0SGPS3ous3YY+xjW4VD17mXP5BbDnTybazSHxRar/trOw8JG8YnuBqthBy
2iCPgU3HBcF+8Py0c2LImSVLo/HiNg3yT7h10488f4PMj1R9jzvzzM6A7qo7LQi1wx5OwzVak6Jn
4sKDRNdszMhCcoOwDIvKtyz6bkzuIwbe5U0o2cQKtvQFdBv1FJafA9SypWS4zK54OIh2Zy8jf9Te
dPZwsDL6lOv9HBtHTWiPwhwWKsK61lIj6HT2drSRVTgKwQNnrMsJpUBEtK8uTqAe+7qO0MWdRvB6
AW3W6WfpOf98UCoYCnfL/ybYrQ/Iik11A/tEAqbddHp9AXR/BYZeE9imdopATGT+bQk4ebmFA5mg
df/rY3zvsTkpdg2sflemg3/a02/NCLikAejc2q+V+eyUWKiBVOpW9DNN/2rT4ZP415R/cgSt1Mex
EVW7qv9I+zNVQRs9RtmNMlzNvL5zRFlD+1NW4Ydt5JsG4g/LaqSyN4E8jZ1iO2bEHw5DT/R0xBUu
TeC/uEjwyLvIN1npEfmPQeXoPEhD4vbYusHkNy67CW8bZz9Gd5QgLmOPpHDyPE7R20Sm0/cSWqDT
awOwotKQIlEkoy3AklXKIUe9W6wr2/Kj9AeyPJysRXnQm4YunmlFbzyPgX8dPvGu3RtG/zbFXOPg
dMHNNsI5slIK7Ml4Yx0HD5pDn2DPQ9Q+6DuDKp0scMBIV7AXq3p8jY3sXWBLRlArJvSWHMQv9y6h
gTl8pm/VhA1amPs4MluwNd0K7WlTNYvberi1iD1W86nYZMRk8SRF46Rxiig8mda0YwDhiZajAYrA
iq4h/Rigbm3xcFpv2egcM0oK1W0qb+j2z6a8ZphvffaVsj75/auJ31VArjaqfWl+2oOERf/h1fCa
abF3gaRjN9Predc59wEbqs40QsSQIu94Z8thOycXCieeM1YaHCJWPqKjZoUbnWqQqkPQpQusKquD
yH7IPaBk1oFlf9nDkgVnIezq2KH5FVAJ22Mv/K0moJKs8SMh/A+bBpZ5Vsp1L/KzQ7IBLs0qSR+s
PpYM1kpgm3AKCBHtv2VV4KBwR3aDC7N/MACzieTPQQumsveOn53Ia3HIXJppL0MFCjn+6TiQ8EWv
Q0fEWcvgQ5cnPCex8UnYdJWxyfC2lbhziBuIIGY4lGJqXuK4vUmTwyP5xcKKrJeGd+JrGWqvep2p
q6QoaDPj4V3No3GhQiXoTOEfGhJpm6wp5RaqJR04XT/dEMB6PvcW4hfAqdQZkquV+cmhBgsx998Y
7w37Txh9zdDCFpFg7iiG9Q8T8AlYsutU0r0rVlLkJ0MxSdQD/mgUb37csY538ayfmZjYKNjCxltt
/UlGUt+Fnn1USE3rJGLGBg3Kw73FeWvF3k3zI2T2Ga+RU41buXgdcx8gAxeMo3f/3Bm/LQJ6QLcV
Cc+42sgaBELN06TDUhNX0al55IAAM3jjo/oyS650n8o/s/7pSO17IdfKSmkRLybjUSpxSgo6XrvU
8Db5EAYOj1teMrwgzBmkqZiCdMy+NMlK1rQRB+dpG6fAjYf6I6eEOyyKVZqVB9Kvh8Ho6B9fCJde
cSogCSbpsxl36DCY5MtH/u7N9l1NDvhDATm2bFn4tRknFHdlOZzeNJYV5DqgfPF9ODIV7q7x/TVk
TnPDwoRqWPPGNu8wmCZY9X5PBfEOf/shGd330Y3wGyQaO2PjohWUW+d7EJz4y61vqZaOqWnlZoJL
aTyR3wy6eDp2vr1x5PDdIBSPaXOavOK5UePf/sgi9k2q7M0pmh1KHp3H2BBGbAFMBkX83eMDpUTA
hgaRcNS0nFWk3JHuhMfoUedN/wY+DFRke9sS1l6R0DuzeSdZZS77IR8e07j4n5jwYB91xi53vSCK
jQ1/1gX6E7TyvcPR607jQWpkB438xlx+FRwebPlttZg2Jverhke2GguiCd3ABBfP6FHlZ1ukmMYI
KXniCpT7VrlpUNQTdIcOFo0DfCY22wdp52C2ubS40a2pCfSUoEjxVSXVlzE73/pyHh1cxKQWGs1I
jg72XBCH+sdoYQFxnXpTRCRVPO1s8w42/fDkxtwRddidu6QXF+wT7L1b6Bcyt95p8Xupa7rTydmf
FvKPXUHXyyZ/N1MRlri0ZNLYFvcd9vdEvBdKNac8jh06OLdThv45cODuzSjQG1IYusg+bKDOpWM8
FXku3qCnPov41fA159jnzItGxxIpnlnS5T7cL4+DmNbT3uxWDYcBculzj2sqRzkIfGVv44p32VDe
m+5QGAc0yLWt74gEQmfD1+bfRhRA2GGvqd7wPZzmbmnmm0nRx5GKl/ZclvKSm0Te0zocV1rIbaJS
CDiUtBIwJV4SmZss4amanwv0m8bKnpwEh9AwHQbhsvmnO4tKJ51WzeXfXQ/vtiWB9mW7MElv5vRt
QoZqLC0Yc5dwc7IeXABmbjEEOYztcXQOtfpoPhIwFuqSgweNNBDLa7ua153Das1fs9OZ5BG0RGC0
72ATm97ftCOtd3q687AZRd1l6j/TTgURA1ju6oFhs2ZO510vPr2xx83FBPFnYjRUljPgUR/vpk5k
d6a9GVtbk7vrzht3A9Ivh0iK0WmoK6Rz7gDgbuCv7afc8FnQk6lwQJ/Bj/3p2EjkClYMdpD8WEvQ
DHPKSNg0X5rhvsGcBcdD1GhibtVaHOEja/CtNUXXkgoYpxyPUQNVpyTNOmcXDboJ6lzuHasp+xEY
Min80rlWnORa1s2nDCdq7Ur76nC/HZWreWujtsdtMfqbAlb9kKdXzzWfJ2XfyXe8RiF9iZNxcXEA
ldXM4ptaWCOsnV2XEgSH51eknwaTNgWrDv2O1EAAn1nZHn9fOg+IoLySL4dVDm8jfzZAAmDAuiyH
z/CaVd9VcwZlJqoWms/izeLd85HHzPrkD6eE9IDXBsPY3iv2ZLzMiTW8WC3UwZZ3KeAURr1m8Pdh
8qoWY1z5T+/CpywijeBom8wx1kXG4VVMlJSH254YCSGNdWvNu0mWW6d+0TVFRRX7YmE9JG/VKSku
GWrZWg6MXtXPmDRLEj3wveeqP2m995QAjvFTtPnuG5j9eqkxmSFoiZllZyuxvX4sqeU8ujvac9mP
Ox0Atk6INeqROeaY9yq9ez2LvIeva5SFq/WAQm7Qo9DFCobSxIvzbZ6Lrd7uFPEYhf2ThKMhXxYu
gwJjVOFd05d6RL406naWFu1ccxHKAS3M8X5iqFCEtBnx+R7UDeD16oE58gkQw0REgdnSztrGoafd
VftsqIn3JFuWn2uFz4CzlxuM1H1jVlLdtsYFiINqSNhwMKIr9xHRWMNiaRm+8C2Xjbkv9eyQLsEY
n8rlVD3LPn+KnAtKP/uH5uzpao/7eRvPzi5iXSnzQ2+5L71br3Flbh3WtSHSWxEXrEW0XVt/JhN7
QeyhtfO3SERAYG7dlmzMZp10UZHNRzZnWxLuFzZFDltqhlNiV4TESMdo47EZn5iPUanKs0VIk8kL
cEjC0W0m29KEHC35V0p5z/0x6AZ5rVKBMzglz8CTcRYvWZdaeDb6hV2No7Jc8EGxekpJIM0JYWb8
EWa9aWq8Dv4lpSIVz+XKsi+tM22bMuPuziF/QGYqFzHC3LkVlbXI0hkZNs8Psr7fKDBjzdBeakW4
mK1Pj682rhehMz6KOdsOodr7KRVSA1ipjRF1p7TDSC7DYaWbig7fCv8uL87fnFYQi+7V3PZeQ1M7
c9IgjuI/uXQ05ZgQjOjIpDqSk9HwxuWh+wALH0FMApqgBD/mV2FgOjK96jkjj6d7OElquaIxYePj
sUxViLkp2sjyGeV7z83liaUmgumiHP4lCn91xZE3dFP9DN6X200xB5Qp67op2tIwTXujp/5aRvwj
s/mu+Vxps2BVLV02Hns79f6RlDxD8/KDWIvfQoKu+JI/iOQ99WH2MYvqgF1hPaYIBlpqH4exUXur
qW9xr59lzIqdSz/qHXY+fXNv8N5so+RBdtNg4UTtHbS+ejMLoo6EQA0dq21iEcfqDQid0odiQVdT
CzbQ87OXSOGN9It3v//j5x8u0XSB1yTzEf+GM0/rAAiNU3u81+kKgtELRPIjS91tzXrSiN8aMCEY
gC940BYrmas9d+wd9kZsyG2uLw14ncCHDTcHpTls1KmImtfcQ1fQVaU2bf1jdl1xbAbGRqJ9aUNp
2yJQp+n83VsWT7zE6pAU01s2e79x+2bPkkSjo91nCuE090vq57rCNSnYXE2/mPq54mkpIGazUW69
o2jnzWgQoT35B1jTNrPqvcUKAlIam7if0TUfeZHtbGoSAm9IqS75O5A+46nfMmCKqxsBbWgAnmas
6kgS99hlWfRdENcjPDP+XmTZdhLjjoqHl0xE31N/ytJQ3+MROwJl3aiUU2U+5jty+vmUPLEHYiGM
19EbojP0U3cPf/9Zo0EAPEcXnTTBldpmRxLAHO11HmHjsPcojXGb8KF8zdpkfGer5Hi2hEFNTDWd
RnkklHOUu9h45Xn7EVEax6gvUEwH7Vm2nMpsXFhta60ZiVBK4tNQtaeynIGCDOoWE9RepVJeOGJA
Iq/uNeBXcCAj0PdiX3j6p2ZaHJvFDxhWEOLU5MSJ+tAX/SQHfGqLkxc3T0lmQkKDYDYcosh4Gbtp
H+vTju7NIKlwBMyULY7JCdvzCkLOxsVjg1/qs5zqd4qAtiB5dNLf08Ye5Ws3lwfT5BozxY9q253b
mg/+w+TTlYGInC3Lxg07vWPDZmclDMwtlVPhvXTrb2Po8xOW2HtLBbgnGW9CWtn05A/cDhtwkP3K
zHx25l/PAdjvaeqJTM+TyEJrReTmmT8rFdP6hqK184wBNMjYYNDeTVIsXRie9BVzvKsoaI/ESdjl
2k79s4rlJ+Qlgn02yL6SGSLOEUfdp7YQBFGcJyl78JnU+liL/Ap+ImQz59cZw/Jh0DCAjK1/m2Ff
ocrck+wbPwDkqRHZMsp+V7PR7koL7yc4AzShgCn7ii0Yp1ZjniKPp6tN/zP2cO3k9OatKKg0smlP
S34zIMUVqwKlv03YpPsWtKHBn58Dox5vDLpeO0u+VLq6z3K4jqyYLQ7OrR/enRr+lMOIx/ko6oLW
AriYjHv6qda1EOu8Du8mw9goCSWqb0xSff+6cB1nZwiUAR+TID6uni+PBHfLQdGc2rU58wHa7yYK
UIEgbGoRu/1mJfuL2Z1TeodNJ9r4MUgTMzlVWnxsLG5IvoSKmL9ARa3w0Uf61Qfq1fD6yIyz57LE
W2cazIvEPjQsdaU5Hphnns3JPLcW16vSW1APSHooSqnadoXceSSHpZs8RTQVaBVliJD41GC+StPD
UmDdY5zk8agfkviR4ohb8zSgWythEpE6jgQCT2H5r27tK93V62kZIx3rTol4txVzdUimtzyxKCkR
7m4q7b0lvueQZMo0oMXZ9A2nJU+rOIgiywlK0z6Bs37t82axlbKiLPv4Ncd0Tkw4uWlRNW3Sm+5l
nylzQR9XL8bQfoguOQtnrgLZzfltnohBjOF96QCJ9Hnvhf5rlGmb0EVWmLDMxpa+jV7CEYNSyurF
mtTbxMp3u9QMhbQedT96qwVh/4HhKPDZHIhY21WhFzjjALmT95PTbIqk2XWKVBPu33luv9yiJsnZ
t0fuakSeRO45S5+ctA+wosHc8KJTiaJH4elxsuzwFAJAXzmy/fBbJyA8D4DG3qEpUKrJP9Ir5o7W
DAa/Gz/yzjt2bbhcjDDWKY0qV0CqD1J36HEJi6M2PuZFMm1+fAIulG0RYkjPYY71T2anorDvtR8f
+ya/x29xn5z88F2OFeczEi4RYatxAWRa08CRejB+Wh/7AtEsuNLAz8oBnArhUGnw35muSVfNdrca
Qi4pItGUAkHFlls5ThfGzBpjNWY09n5uUHaaBp/Fe3CNZOGzJZgOJJ6tbUgFRAcrcuUaSFOtiyBp
G4dWiF1JOwbxCMgw/Rxtfbd+ceNFC8vwQ/a/AxFYSibm02T7xybtuYA780gK+Xvyop9CphtTAxnr
8sZrDQd4KvYT/LNMjjj/4IwU5rj18/jiVyyUPNtCvOXh7rlnPhP2G+HLCDJkbdJmYuHgybL4Qxg4
FGcnp66SxSWF1LABZMZpOesOILKvzHR4ypw1dtt1KdS+KJJFDOEyBP9hgmA2DYrfXRGNW1fWG4No
ytY0Oe2x/CU+3R7t1hnvnqwfbjI+Mg97BNUrTAiwKwvc8BTBcW6TlISF1vwaYqx0nXFjjFgAHdP+
5vnx6EGD2fLP6IDxDDl8FU2Q0H2bxMN6iVBXxAPXk5Z/Y4NfAH6B6Wl0DEIN9VLJS6ZhE+3Fvwon
INu2z7KqnmxKQLwwwp4dc5tMDOP+U8mqGbY/QhlzirSMs+n495CiQbfYjdFLfCyK7Ojn/qWxCDgx
ToZGe5ts1DOodsgwD+kY1yl7bVzQODTAeYpQd8Wo39M5MMiAoqWTYA1Mw9dDDg/lbqQzHiLPfh7s
KPCpNfS0CTQEtFyLpiSVi6duFE9Uju4aeqtY/daBtwBeo2/busSV4JD6N/Ug8udqNxp/s+I44eB2
6B0bLVYnw0PDJqBYOw15v3YAEnFMrznZO6B8oYYiCiFPlTRxJn5m0d2n8OaaryBUH5kBZ7bwzwa7
Gb2CFmph4+5q1hRxDWci7a41PW9lGL5F+d0Z3IObUcc0EQFowt8qxergio3ZsR8zsxdO/xhy0ldy
0GCVknxcaz0pCXYuu6JWeJ30i1iKnwgK9TcYr8c6Hf+uvCcCo/jAJuddQx4aVAVuBGtD1ttngDED
aln11Oh0mHAOq+zqVbfkcWqS/VjbL47IQOXj1ITdREKinjF0O/u2pb2vIwC+OGmKTU6AjmK809Lg
QHfbN1V5uJ5zzEQx+KRWwAMtis1sW2fhpaeoEESnirdoQKAA4nJlv/+OZnp2GvsLJPHigd+2rX4P
9WI7xEionLh54OxFC2mvchrMKhTTFSg+vFOppYkDjrqXKFS8OnGUme5PTDkW+/PsRQ/DXW6MB9JF
ezAIotG+3ISriQcTFzydkM2xc5B4B1YV3BqifENl5MLPX5M6YuwP463JcSLiZDbafSAaF6n3M4+n
70ztjFnwlKvjH4SbQ2PmF8b/fyrkDJDQJkGuH1G2DV8bUd36uqUItvnXp/PFtM37hHkQU8ZOGtor
iJ5Nl2o7XSa8dKqTMc7rQnyaEYGh2gNNJ8pjlIKe9aKenhlPYNKsv3EEf2HUCGzFcs8mDqDRoIxY
Z95RTgwlj1GS/4GfPK+6rH4ZM15m0F9W2VD+jbrsI5T5X8ur/nmj+rRCYotN4xLB4FHeRNd0YA3S
3ON4Zq/EgishdlhEqPfEPQwySYt0Xoh9lyDMxtV7AeYvyQf8s/ydkHsLqqTLim6BIdX2GnmCTVqK
neYkGBwa7hrPF9c2GgDLO98mq6SmX4zUlf6i4b9QLcJLFp4t1/gIra5BFp8+E2omJxaAQ6Jg6eOG
wxLJentnpi3kDHOV8Loh5L0eeMOkCG8QLkb/vajGIxk/MrocfvOZI2wGq9CwcbsJl+SYEd/cxcCL
91LxGZsm7hNsLVHkcl8hSrNOqIgwTq85E19cHcKed0/0a7hsh6uj4ukwJF8zEijQmzjAkxetdLqN
aOug1shQ5q/rIKvbegG64MUXUt8MJrgqel6Ieq8ApWzw/Z/RBd6QBdeqZ140IqJjxrr3kAe1Khj0
5quGC9H6+yLSVlqe73VEk0pqN3fwNqmX7up82rI+ulOt98C/8ZJVOo0oxMyGEt96GVTs2pTVcpR2
4ZZX9V1l2U1o0zsVD0q2666pL+mYHhL3h3TlkaKxu7TifGssK6WKt3WkveCA2c8VEbI47uk0t2ts
8mrnhsZnHXNNoTDsYQpvsRBmK1HYp9rd25X8IbVyJbeGWyWXX5yrXsB6Vts2WoZqu1krP/xRKtqn
MI/n7rfBXrAZSl8wWKNc+TV3Jskuv/QfTdJfpjhfj31VQKaFo9km4S9e4rXo5k83C78aZDVbsvrB
NX4jm6zIekOz2lomFi7TvBBqOieT99dFtiCniXHWCf2TW76VTMM1XRu17cNY8eq3xklR8NK14T2k
/tnF5rIJ4+bkUo7cat/4xofh2HjVWd1qWblt7fEWD/YTAflj5mODmeg0gN20slAsojaGzjY9wg7S
hcEamdDLbFWP0cZW1xhgYKknwYJbE9+ZQxZTo/dqMPmQU3c/ahYXEDAxgCb/P01/2+mnhEYLxOjZ
p2+Al9WXkbpBnOUModXVS0q6stC0C0yQMtozugFWw6zWPUiY3aWLXmPm09FrvEdkPkItffJnl3oX
fM4tW0K7+vYkOzDsn4UBgYeFrIuWwyQ9BGN99vPhxRLxpveqXVnwdsyHTaHqdcdqrzTC14SzBtHi
Fy9tL0Taiag03AYmXiylBVGrhXi4sPsK/Tyb0VXleB21hOGIsLV5SwxGM0uiCIdADenxtrDnk6/d
F1p2LJ3UJFaS/dG1PwnSdW0Xu8SkrjY8jcOwlG+SESeg4JNCjSw+cHVzFLYn031axjBLX9U4xX13
fkdYVgqBe04PgFGeiXEega2epO4h/tpUd/BkS9zyKmP2dF7XfCfAzWPTZZfSvCb8ZRs9XjvSeXE9
vkMy0ULyRnUCeYi1zhpR2dggNPipBr+0bf2yv4SHJ72AKC3Rw+I/us5jt3YlS6I/VASSngQaNTje
G3lpQsgy6W3SfX0vPvSgq4EGHqrwzL3SPSIzt4lYAb2kG9lupAiygXHWFighb4HNBGNci7Q8FWy+
I1bbnEqVikkt0B818w3Y/lPByYYoZlXhf0lTRrfGGO/lNI9HEeiRHDOm3nsLUT3M1QPu8E0BvjOI
tXCVh/EqSrH8tJc0T5nIxCwm2ftMPjg3qMF3ocp1j59bMnkOSOQAmZXAYiRcOXpK+3ivG/T2xfiE
tfOrzQEhI9yNh+g66e2d/FHuXCb12U0w7XEsAD8NABjbQ/7jM0VHF0eWKlTSfYUhMUBqYE8NzxIs
YWzAYpNk2YuNeYTVH6Oe4KzhT2iiDE80Hm2rOfSF/9Dp92a6Wbaxm1MCDHRU2ln50My0ZQ3Bu4Yk
686IAoiOFuIKs0bgm84JeR6L0Xrr6BWGYvezJs7bjO9RWT/bpnhTExNiJyBhuXyXabAYZ3GqVSrm
n/0JgsCB+oQchtjdxUP6ZDLGVk73oIKDXtzszHiwW3PtCXdVzxJxiaXeQENp8HMmHFdl6jLUqB7s
i2Y6ewAk36yZN0SVo1QbGAXYL1aWHqKqu1Ul7dAE4QJyfF7/wobGy8AiIyvHU2yWG2veoabhE2mJ
hdnj56YpNwcD6DfjteVIkh5Lus9COAuNHs10xYkK4THCFDnTkz49CmidRWcTvU0gblXJvFcNoT8L
iT8RQOp0asu+7S7IcuUyjR0mpvgsRm1VyRzYkdzogiXE2K3zlDB3nGVNI0+jcMTWsmGGl1bEyCx8
mJR7Tgci7EbtXQfWqdX9MQj0J40W1A8vEVDbBNp8On6r2nprbPsE2WwVhxCBVGK/VAbHflqD0WAn
grtvy7WzUx7CeCc45qQLlc8lV4UKCLXpIAS6LLkN89jBsG8bDROjtQO57YHN8J/NNuK0rY4jpYYs
zDV2j52jbSKBHCQg1jxEqGJkQLKqv8rSXn2TLUxCoQJV1LGmnaL1SkIiIqH8sTOpzxzWy5bsDAw4
LdCy8bkFpWxl461kfqHx0kgju6ZciEWj7RO/ZH/W7WXQMYSmfip7uPhe4NwNhplByGwV4B3HGbRq
VBsaib1eGjDEQCMzkOEQwsIfcKzQ6+Ji14cdeZT3NHLufXfPdcweSeMzIE1PNQej2WCRn9NdkMNa
PY9hPt6kln7ipnybRgk4YP6jMSsa84knyrE+HJVhZ95mxQi8jo0byZJsZMdSZx4e5udG006eFZJK
8l6Hbz6pUEWcffrGTIFQxxo8cySMbcWImjNq+sod/To2/mbIADOHy0I/Ec+7yRh3pjDEI8f7qQWe
WBxtZAh7+j1qJoT0xNGPtdoFRGkZbiqXbqzjLKj8C48IYRdFw47e/AAkay6DEhVBLHeBAN2WJzaL
YjtaJ6zVw0e6hk2dUucWwQ0U8k7SuiahTsGoe4+pzEi2BK7TQYDDyY8ebWRK1TBLes2G+N4GOOZR
G2FuKHGnG803M8+ZFwwuh83vfACDYz172lYxANakdS6H9oD95IC+dOchH5Cp4hGuboH3i26NAXi6
wrRDUUm4FsWV1y4ihYHNWrFebdnljeJPH1H1B9Gpbi1eBp++P9wJ/dWzBow26KfiLaNclEWIo9Jl
INnGJ7MgM7wNjNkrpAMLAvte4spZUYHZ9Yvkt56KU5x+Z8GzG+9Yb/xGlEx5UjwK6t5oDgDK8m08
ZFcx3eKxOSSd/NE0c4ngdNmr9i206gMOT2NEEZPnNlgSQU0yCwxz8QIS5JYU/iVJ4tVglc9eNS4r
LkFNmymBxkc41mve+ZMyS3JW38PmMODzDLjicpzD2HBkbC+z8cmlVMqYHzHF77asSSgBu8WIg6Mr
tOVDhN8dnduSAcfa75KDA2EvyqxjG7JSaJrDiGqaTJh9BPCsZN0VBL9pBsJVEThr/8xJWFn44NZ/
A6NTO40WMWZ6Wz8Q43X3/O4m6rXhFLsw+POV4poFHjZx9zYbE4Jr/On6ybrmtWLmEjpwx3mTjFjn
93u0undt1JZh3ewqTpi6+DBTAfjnQZfVM0hw6k37qiUY+ZJd3JDXBGNS11PeUMv2ae78vYmaZCF7
cWkigZQ5W+eCs8tK3f4WD3ilTZkdOjdfsc06Efe6dvNuJWosbNGFDxGQA5oj/4MFxiUbXkRyDrmS
tdkSzJvhJI8aAqHe6ulMmGCBlIztbg2iYBf3T/MpCF0PyuS4NAlbc9MfLnhMFAM4tf4vK/Ktxqq3
I+zJGNAHlKuhSJ7M8ubGOFr/IvadhjmgVjkW+UNL6x2LL8/ZgTpYSuuxtfOtDhWcu5EC5skJ7jEC
c24nGKfFypHPvcVcaLxScxP63tYVwDxuIWSxRs14AC2jWWfJJu0F1ZHE90Ki2hfiwvdQOfyXtbc1
IueR+2bZ3hub/XkU45tPy/E1zrs/wzHcBbYVtQJ/ki49phY7M/2m8yJ2BQRhxjQCXSt7trb9MLrY
fu4H7wK1YNthaTu5PebBXomLLIp7pQpn4YfVW93NiW925r101fijV+GAzBiXWBCR4azjZQNts/fs
a6Ls4BFHhsKHwWdrCOt9SqffGNCM1Fp+Q5JiggaXEpNHua1zA1mHmxeEbICI9gDVidFO97mhO/uB
ARkDle5bYDIHzimanVs8wBMqb1n6xLZ93LCiRDBb1YK8tCaDrfBsc7iOwVfPAQi1onC/mU0X00fd
7bTq10hIkN33yK8z/9lApDjmtMOEj1s4q3XGF4HvLnLxlxpvasw3TMtqQcOULx1/Xztgw5IN1BG7
/Jw4+IlGhJAKsJ41O9FraxeUzrRBQMVKGDrporAQNvKxh84xtN9wJ3rxzoghcVRXB75EwBCyuPc8
zZqp7Ufb2+jGFj4l7/0hLYlgH5ayReNUbDDzUijd657p4LWhsa/sXzTFVszqHlu40z2jFPXRuYKY
MJJpOaGRsJ5zDH5OsK9zwEohJIge1jD68/o3Rh4C2HKLeXRpw7HV1KYCe5CgmctKVlkNz+3vkIeE
TW8RNluSt5wUeJcaFx0c8dxzzp4IOY6R+Qz+b9yfDfnckpFVRodS/rT1Tau8lUUuD4FW3WPCNBhP
yYGRUewjAtSBAngB39tTUB8r0lICNofFRC4e6eqVYABzDPu9x/lLyBPulVXfnGNMNorgh/aiJiDd
v5V+9H+7kYZXP/CmLLV4X5RvWVkjwYpOOZs8eLPHtr7AfQT1/UogoTBIk4o7TlGQRhUZlbxbjCLp
1YH3dwTdvQLEW7jle42XUxsJqz75lN1WVG1a5va27FYMW5azlkBnU+3Q6hbOQ1kx30A6Xi8EM38j
vKTBRZU+wOB3kAdAYRYhbzybMjyGnkKkTdNixGiCymX7+c+TwzAj6HEWimKrZ1QN3mwo3zlVh7bL
XBTtmiykFYbOnlFnW2Cc1x8c+yNsvFVvbX3YY3M8qsOF5E9XGgkweaV5cvSt5dyTRws3YlUj0KEA
meIDgCO8CfDovWWs4r3GLc3y0Md8jPmKHTm0HHaM6LpsdH4HMWH25qPJsNaMuLebCe0BkH4jNlYu
H01SvDmzgTd48geGvwzSQupRQr8LY0B+/pESouTPSeLyLt1TLpqT29DDVZyV2lJ27y2fssUlZXBI
lfx/j1dPuffQxulaQPpyF0o0ew8xUV6+IvNj5uK1lw4FeWZ/ohQIBDdERdXZQxKLcPli8EhgQPTV
1mCiH/WbyNkGVJGVtWtKFk5oYGgSQa9hsSMjgSKnfw4AE9Rw1LLyJy/UPsVm0NsfMI/Rvex6O96F
EyEqoIIHhKMzEttlVWvSjuRsP+cHxlp5DqNiAjhZMWGrXUb2p8unVhLpV46fouYPNT2QsLMAZ1A3
JEZazx138hDzzHR/yDRRmiDBZcnEHggU7pqITF5qtNZsKg3WqKZKwLGAQBxBFLUHtwO5yB5/GhBW
zdld49qzaa85SSLe4TnMLmXBPFKlYSoyGEpLsgt81G1+8VTI/KnW5+caWylR7GtdT8Syy5H/sa3h
vSYtwkq0p1yCFCJUhAW7JxleGeqr1RyAION06w0GhsVqYn5ZstwpVQHk/dGG58U6YkN5F9XEY5b4
UKoARj1+pSWBkSQKxFh1clC+hV/Pk0gGroFEYkCOrdrEJHAwGsrMbRUnWKL4g7IlWGnpvs8jbVuF
4c2KcpIeySwaGPnIMM/X6LH7VxKtMXw230VaUrdrVbkqEju6REq8BI9BaSpWG7F4CWGhB0j6nxRt
1tF2u0cTNXIPcnCGqcQOk0uHDS+qWcQBdt1TsL4mtkQRDJDeJtsEmxL58SBlNcB+Jz2+5p2FKN/d
mvxgFTs4ej5GReVy9IY11Kr9xMKKwwQpZHeUIJq7N4WRMTAuZvGDM24RnlXwghL9IAgVcqdmHzDF
MdGGcdWtCUSZFjq2QWETkqRDBslcmZz++R9CCVCvdyR60cDpbMl9E/+xKKy/pOibVe6gEA5FLSEb
6l+ErXUbu2KFFAYQkOzefxCOTXUf1T8+Ld9CkV056EZ3n8sz1gPbOOzE0mwhZ2hkBFeGj+AVNP3G
rOTNNYkuVvF74qCzKC2oapjvcDArc81jrM6ZzwTJrTXrI4ZeVUdUPLDKB+wgYTGVjzVpI8RfZIOL
76kFwxveRgKuHFHzArZMN90RtwBhgw0RXeimRg6LJhuXfWEDNuywO075q5yCt74dT+Qw/fQ8vi8a
3k0ocuF2dNLoqJXlLU4a69Wt+mxtackJOhLVwLbneYoR+OD5B0s4Iy3HKUXqfFAKW5DAudWsGqRa
vMO+OR4TiygLkxO5kOd2qkgdG28Vdblt8bNTJ10AaUNJKqT3BvxGx6ajQ1bP1DKw7cc/VlsXMT3U
eXLOs9CD7dh8jcERiPJHO3abKg3u0lTn3OZnWaUsGwlkzT3/F+VOuwgR2xWJeapM6cyYk2tqWy8Y
Ru8Vjd0cftETj+fq546KoeUPRfgUq6GdNaDAxksiIL9J0b8PXfNl2DFS2ZawBrG0sHpgjEauwCaG
hzXM+qPR2Y+5NKE+fjaIKquKf9xx8TMpbLTf2lL3jh57wCve4njPuTG4p5ka/2bxp1Y8jOIhai9B
HW1S4XCRhXu9fMrdL4XCsPJI6SVRd8z3+BzM8LHC1IDjb2XLGLygsWyys56wm0BHXYYIsQqWRMg2
y1VpxqDQ7V1lJ/eISxrnFMSL55TZIvGUq1Kwn5JIEslv67fUeAWH/Cx69wj1bJj+t+rF1H4H63UK
+aYAIDnirUWOGecWzc0Pb/mhkCZytXz7Qho0Zh59W+MmsevoORtrkgv7TRf85Em1JtGFyRfxbXPd
D2Q+bEgCsPcVt12ejhcTZAIRWebGSu1P0v5MnR6U+zFEAWmUKBgSxuMqmXYD12o/YqodARFBKKlG
QmCFWNd8stPgblXKNm0S9nvkDg9kbO90C4VVZQffRZsfyHR9il17UdVnFpqrDu1S6cUvhXHUK6ag
9AlWJFYDO8cKMV/1PgbvpPW9d2JYkuPzWAeQajyWfJh7mBKt8nuGWz41iaVIouXEILS0nIeOdpyd
KQza+9RAi0va6hBgQK31lyiu3yIbPpcDy5zD2wWLUX35pGoXRn6tCucwx8EVpNyGFKwaYy8zwkXs
KSYKHUWDi4I5xCuMCKF3Gbp3mzDaS627xgkcvJHkZJoLw7rUDLMs1vIWDk8vvDgNR5fer/MEV61a
1aH2ErD5MKpyV9AQSwBUvuOuXPQUiogZoL69YHqHUjqFsaNaeY6su503MPXZOalVyl+avPZEULF2
VbnGowLutsHT17QUVPp7h2OuaHq8HVu7ZdgEUrPhbjfs7qOzxmW8hU/Btd2tUt+F4EtfYgQ4hZHv
5o71kvADyGljbXLFJ/brluYvtWlE2kvCkIjPJk04bRL5hKssI0uxbl4o8X1N8pEcM6PhsWoP8/49
7lhCGoyfyXfHTx3gTiBsScMHM/2M4y/bzAMxQyg/zkLvdtHfn4xNfjE3QfMMg2AtMxbshXnKkJKW
1lGSC5TrPGzISNKuXMvwx1b9esyZjEGlGuNnzv9F44VnlOLvbfzYk/PgoGPE+3EL6FkcY7gppgNW
4tzhva41ie3OCTCnU6+PBUtXFBk1t6MiC4RUaAhhyfsse1JC3ztusB608hTE+W22TybBvYTwWHCW
9bW+R0JLIAioJ/GZJyNfF5Gu0KanqOM4mPoDaL43nVIo1tBMECU2CXdTGdkW0j2W8uZhgDDHnVKR
1MS4iTFJw4LLlMzsxHFWSQv5NUARcDp6G1ndCUNfdyOwHvNOGtECj8J+C4Bw5Q/qW+b141xa6QhO
ljJQ+wr/ja8p1OFluEB1vzKA6g+Y/3NQAFp8NJDrtqG353DhuQGYqAX86oz3vzvC0Dk3vMM5LEJX
HgsbcRBklMKz9lllkxrgL+kxa1X/aQgG47Y5Job+2NALjME5zK8eJNdBpJ+E+2ysn0Ferabde4O6
5DmsQ+xJGEl73ji4Guxs0IUZ417Y2oPVDUf2bKcGc0XaVBDFwOQHhBrmVbHPiQsPxNXVrWsraGjJ
EhTDozmBR0g671fSxEbq1bHJjwO6BxvqGR/FLkIo0TabgcGoTRNJfqRmlfCe2FxqD8z0ct/ckHnw
HPfjrv8uTHfrYgDChrt3DJ+POhl3jQMm0q3flc8sZmJb8zKInU9PklnVUeoFNA5zE9X3ePBe47E4
VybhPvPPBy6y5R1s7yWgrBz06erOTpl5p8Pr4THfYmuSa+1V8/pV6r3JYmtNv+mYbTq2FY4EwhBn
v7HKn0wefg13Ay8epfpeCCgpaKMliJtkbLajIDXHVQe9RaDVat8wVW8AlUhueCTXeOdY/UFXaGjA
YOpdtOssRLVdemlTwh9YRofIVjGAnAvmlE6BKpetd8znU21MqT3JHgCR3W07y8AOhiXISpHly6We
3zJyfasm3WBBYs8FH+GgcwmYv2E/4yUWJq05OeLrJH7GQ+iZ7i4pIRThUSHz5Mnv/W3TVZeu/PZq
JlmSV5/2oIK30yV7g/lXSEVrtg9tWV2BN9ONqrXTwETRdXL5xmumx2/ddK0Z1BfGb62eE+nAq0lm
HQJn6taQ5aG1WrhxJRqFAYEs9zV6XpGQGkpfkpThT0iaYUDx42fTazhdCGr7tesN4OstCRiow15s
UkB8A8XyFwINAELBbUoVuOfgJ4Z+UtTvOVkUbN+wJ0v0iF2UXyV80iMT+l0bZsu4Qne/oZHK8UBH
JVmtd+BSAFZZ16A+MsJ3d5wbrnDtfGlJu1VAfwS6sjBVWzvia+sflHwfFTU6xkcMPtDD8T7mjDoz
5qHMsdn5cRVdiomhL/kZKPcyq2W4/ZEQjGplH0aBrzR2X4ULSXN8q4PfJtdX5L2CSdv5zVdSDltN
UVQL8UCVqrNogsO9d51XhFqbumDN76MhpuwtklNR3yc3fdCcx97TPjXnlg5qzeJ+ESqEMe5fktsn
SDUL3JVlFX7myGQN0tRFqQETBqyt9YuRQyqY/gyu+SHd2wPaHaA9lNvbyvobpYbrVNs72Ogy49ks
ngBWQvHTUMIG4BlZ1oJ2hEmEvJBsLvpQuGuoz+PNvJ7vcIL41WW2uTm6vjY5zCTa5ZTcP2+ER9fE
n9KARp/1DxmhQuRCA1+UO63cBD0rhRF7nfPY/JMUfDNT+z77lnLS3SN27gNICFE0GzuqdmBgDsNv
UAKqVIA3oqFZhVgSlF2vBDK6BctIuDPWBinXPgkFo77+OwKUQa+HF7n2E5SFIMohCu7i7iysff3M
okWjAE133Z3vNJjEcbgMuILd+Bald4TgyE+1ymYc8xLIa9wBwvsRTNzCDTPb3n+S3XWatn1yiiR+
t5X74RczjOu9QJinavaeRrXWak66A/TCvclJ4/wZg7+x2K9bEPwbbixvPHW6WjoglruGZ+sqo3lZ
7xO5xkBqSE5sL8c6PlaWvwW/d/Qa5kn2D3IAHh709z7lgWYuupqhZOPceaeojzveK7klXYABTXO1
ur+c9LjaPFvcaTCx6D3MZ6nLbtHXVyIV2rA5ulzo1YBVtl8a2rWV5WZotYt3jNtnB4hHYjyHzDXH
zN2j1XezA8DFFRGfrI6ONSvHjJWod2n56kM9fBO1R8yNNJprMXxkIZwzbQgvyCRy4tHipaNqQgf7
+NgR7naIpCIrGhAv10KQQe+iancRJIypvRYoWLpxbF9CvhO8tYznIUONJJgxGoIThI4jiTNjp/f5
Exkw2lFU0Yqo5/w6hY24o6pbkY4LewPLzdqOiZMJEx1SouURfzUyH2l0aFcJLnHyKa0C/cpS8/O1
36DgzlIbvz9srBHw1rMot3heyWGeQTuN5xqHQQ8vygE/NkBp48jWrGglw+qTwNyZNZu9GXowbRp7
D1sn2gTS/GMn9KlUHp9zqNQc+OFBgEc/BZAUWd75dI0A11E3HCIAX8cWfBoS8bI8S83OyKFoUtY6
tLlm0IWvttXBAoRLtP3nbxsX5FjklyhD53+LN2Cnx6P5QHZD9oSu3aGybxDPfMcFWgC9i8cr6Cfn
mLQWmmgt5/2xmYPZc2SH2+b3hD5ljy9GeAepl87VS6Bxte0Ub3KbDHvLKfTV1E7ethh9Jhi5Zx8Z
Af9E1gg9zvQ+dFIaKK96by1MoR2bUgJBTAjDqkijgC+mx7BQKvurr1NxJPRoOvqF+ssBZW4aJbKV
0mPEo1OPyxNaE+4vf9jVJV3EaEzNrh/Z5Q1+Z+98N7v5w1jxRW0YpV4YbDobJL+qUKTMOcL+DAXo
urJCdVsTTtfEJU6H0mXyYmqHVCmNP2B3r82h2Mw5z5EE8Cjn2ZzwQKum7WgcwjR3djU4uiTTnKOL
d2FUkJML1z5myGR5DJtblcsCsy/+SepR0DNRfwU67B3amul3QOoYtYdhbTMZRicZXex+0o+FeokI
uD6BYDRUhGrGNBX+VuZkeg4U29Uj5g7BhPRNVdU+D3fQ5HADYTbaWHnz4UcdeFUuXCcGG0muOUnW
Dg+2YBd5m9SdD84+ino5RFG9n3iAIXRC1DfItDJQPZGvaZ9t8QffhEOsKN+RmU8oYLRbA3yTEjBk
s6cMbze5XEOYg84Tpp1J2yR68D2IEg5mSy8py/4grYSjvCw+IqRW51oLdvpUZwQRF7/9yEQevTbE
oCA6NoN2cFxMfk5QFevYsNYkbplrWlXGalqabNusO3C1PbYQcbQAZoYUrM5kl8gjiz2YN2BwfGJd
yabDzZko+tpyNtqo0UcVtZ0CFexajYq9sI7VZMO2x/XGJt5GhZUFVAYDQghwfcOUzLJCqAayTvcS
jwy2r/6MTxrDEz1Dta9T5mBWPo/bI8yGvYuxI/UFFhE28WNBNCFYJyHGAOvLNWRXuXMN8DuZ+97O
FG9vtjBaU/Vka9WM0unM7VA1z56JmS3Oyit0P9YGxUCqp5FbJzt/bqBj7zsH4SYDxm2RMl4rwC9W
BRi90DqnSoy70maCZHaQYuHAk5vALUrCBWdVZrF/1QCkThNVkaOARAwATkkn3rB7A4c6yoGpnY4M
NEJLXqHKDKygfnUoaHZC2qt+NsJGimYvyaI51IPVbTgUFyOdRTAcyUIquXF7Q1072XRXZMXfVh0n
+wk0R5gb56yG45J1Y4SVCpVXxJXlpbeJh2GBTssnaRQZbxPBFfQL79s2ONETqc+dY0iplBGmk7nQ
qoEPsZJ15tMhfapV9gK2jc0mtvlKtsPGM3r8964kvEPrXw0ZOzDbE7Hx1VMZiepiyujXSqxoK/CW
omrV3FWjbIBsCYMKUQABUMTajxhXnhPMh77bTytDK3CbRs6Dr7FEM+eRReu/RE3trA1L/VRpxz66
E4Tp7BC/khic6PZKIB3LM/z7oMqizUDqB7WTz+ubKW0tUu2HxAbGBQZeQmAVEcp6BCnNKADCBhDZ
RtN7M1SLXQjI+D5w8MYy6lvEBw0o14lB+qpWLHD8HMih1RrPZPPhyvD7YWGL4UePTOKVo9xBzZ0/
TzRhKYNaqEb8rPKw3mrTWc9o1/oSqR6UJlzY5P6YyseGX0In/Ydpn6vqWMrh02vcFNM47UltIl/N
ZnPoVPQ/vQqLM7vm4hzrf0M4eIdAH5xtObk3fUiSg+uAstVUfNLqijmQbq5H4OFEzsLy7VjAURnj
4lZjv4cGeRwZep0qxAgB6pCgEY+S0ffeb5NlXWJwLwH1LKwvzEveYn7Gq6D/STT9mxTZgxmCF/Ya
p9xP7KgTtEJhYj8i/bAT+OTSxQzkaOMDojLr7lcfY2jsmONZmD9hvoUDPZuSOpmRRr3GidVDfSQ4
u5rN6+HA1aSyrW62DrA7ceBnJta+yNOVx5y9rYpLUFao1rlc1i7rc8Okd5GZIuYKHnPUIwuGembR
CNTdQTqwLzJEaySj+5sw9WHDWxqOcsAxJvGp5CQQrBsl/UI6xWF+yC+TDbZLY7CFKo14Ze+B9Mlw
p6Foc0vg/gWhlG6qnVCDvntuyWg59clZLNMzo8iO6Opr5NvpsdIDFpJjVWFYIN2jFrAStFdnsA5Z
XnjYrVzugrAlSBH38qiptU9+Lci5rKSrrT0MIgrKpmvQhhdom3xXtPvURyvYfrSla52tgpyaBsVa
4JaXyiPe1fQozLifihULqIx5fBiuU63UDhk58Lbe4fRNOTkjbbaLFQZ8PFY59dB+yLb9S22XCjq3
AALnzU6MVBYaDqQ1yPXEAEfW+M0hC1Fp62ETrX36fSuXciNM57cM3deYaHT+tVxy5nvbQKB6SzMd
FyfrWVyk72nt9cep9R4Q4JHs3cEbdTwfxLrNu6Q6Bx8iCkC/4p+3rC9Hr+TyxMloBbazqJIBXAU0
DnwquOU9r6H/k9UPA6V7ks4ApSG0dyrDupZopQVzwS2ZKeJwlRBIv0fYW7Onps6QSMqkv3WqbLcy
MZ6aMrHPOZEKIG4QwsLLFoyE2DHe0OWfQVubz0HI5rW3ASCrxvqCSaXviwZ3+TCF/nmaZdg9zYPd
Gbu0DMyjjUon5mucSpQnS4v/nriWsSXdFvsdySQvQAmzTQXzF0daeBUV5McpmfjRlPB0jeZL+Npb
GHeUNRAAnaKq0UMwh6yrYVOZ+DfiFlEkcwsg06TTBl4EVZieuens9oGtw14nEAsLk3+QMQB+soCL
Le0+6Flax1WVOT185UHb1J49w9vMk0ATwqa1XUCNoZN29T0fIeKzljW5G0VAIjPC150hwPGa8PQA
+8UAaF115ieLKCW3FYJsttHTa12V1nPtwWQrAKxGhhaviTvHCy4+pD0M74zuNVIFVqJAflanXXVo
c9QSlmG8YAp4rKgrr1MSHWx6hwtg/Aubn25DqfaMWp4kNwMdVtHwHZWju5kc1ACAuYHmOW7Dq+Ww
A2jOnVmcJhs7xQh+dekKR6cXTU1U0Rrz2GAyP2Cqfg7ja9cOzrmN3XZF7V5Wxk8+ZOI8ImLQbdaX
tgjP0COaow2RS3cq5NaFA/SDxiAaorPrsXy0U/+oC+09GFDt0WQyS9RnQ4L/PCrynwuvh644Jg+M
eRhsiurkOgFcRHhxwNb9QxmKfafRt6BDVmsj5SbqE/M4DG1yZdO6rLTgvYSsjh6HxExYej10qkXn
a+icI9RycNj8zmdaQSrezZ1IzMRn9973QXbyxzvJhCE6kjkYxWXSlNGQx4lvrKy6xTmryW4fkUNt
gcRC53XCLADHR+/eMcDvxyg1N00w/uRCs7dudOxIucotFjmtZy6U7bBWz9Uf8Sp4WiKmTB0639xB
shMplL/8+IBDGNUpg7mKdzLol4lZf/SeRYNRBIDOwg/DG5+5O7cNzfjOGTm7egUSzWwJfzPyCPF5
C7/U6DC49k2pnWu2hvmQDDCunX1aj5xYiHqFNz06euFfs8FYgUt0ucBHQLwtw3yAJUQ+UbWEeY2I
Ca4VAt90T6LzrI2I3qUKzauLwKnUJMC2Wh93eNcglJj9S9liyiTSHS3mrHP09GHvxYB3cy/rd+wk
flrBQB+BCJjqWHdWCeYeXTYPbACBJgGK3PX8oPHgZ43bntxAbcyIb5fwgbOlDLWdlB2j9vWR0MTl
uNOyQMfWabIwsan5eJQJXxPmNlfxpjQeUbujIEEDu0iq5AuhOBt6zSdiLvOvtZ08yhqZqskhs5JO
SnRBLUAGDhAADbdWW8+3fwy7Zowpc/jtlX/K28glvy5ZVYMxrQaHuAemmcfQbMv3CE1e4lc1TUBa
IALwb4am4YXfDxomh7YFBzORyTTUKAqZxK4i3udFls/kqkT+kXIEuyRGpDS5MHsH3Lh932xddHcV
+erl0LyIUCPdp5R3x0KbmIQWC2c0u6079K8epP0WDmwfsk+hCSLXQm8G7Fay36CVxt6b16dGoV8x
nGavT85fDcFtFU642hnskETbdWRZ0qoMg1oMfmWs6WeQccbHfiQv2ZbFBShkAGRhS+Y3Jhc8mzjd
v8nu8mEZFkeeE3PzL0FmARk/XbiW+oOuuacSeyLWuVWNwWjlTi26mOhg1arf9JySuwJ5WQOlfRWO
CCnhzbQrdMjDMp383b+KNDaA6lgT2a1U4Y1PUVG6QKxtMOUO+lscqa2LWpoE2lx7KAOEKUXUEEBo
PPmB0+/+STCds1XD3+LG9jos8ubf//W/E1n/z9/+G3Ucf/3X/Gu+i3KECS7b//wV//5/k17/4xfx
G//PF159tp//8TdrnqJ2vKv/puxMluNGsi79Kr/VulGGwR1wX9SGMUeQDFKUREkbGDUQ8zzj6fvz
UC0ys7qzujeZlialBGJwv37vOd/51S4ffnVD/vsv4BLN7/x//cX/+XX7Uz4u9a9//eNHNZS9+dMi
QOAEsN5+6fTzX//wiVb9v4e4ciJ8K3/+Kb/V/A+/81st/5+2jYafBg37ufSEwy9Nv7r+X/+wHPuf
hLBqpYXyfS08j5hW4iv6+F//kPKflFLSD6CJB4gKTexrVzGI5Jecf/JbHYox16Fd5QXy/yfB1SFZ
lmrRPEPzk0nCY32hfQjf/B1OIP+a36qLULkaf9GmVFb5Ei3qaY5XwsUJbjhGNVSASnceusUGhQ7z
VI4rZGLZWv+K6JPtVwcwDDkLh8hisBUhs8RAVKHP08V0wDHyh/v67zfrf8qheCKxou/+9Q/957BZ
c7FB4PmucCQ/uXaV4If58faBvYjf7fwvlRd2mbHlgAZlBytWRqMALkCiycsIAvowD9kCpm8mPBSh
kgoXtVUofbXOn6Dswsbon0MiIrcwSL7dfq7BGvg+bbvakqFiTg9PESeSQ8W/5aBQNmZsuaEx5M4x
84GCsiLwWF/D5ki+krwEvrdrLPKVoPlq0JhHlXblqXadq0bjvPHgIO9DK3nv+NbxVvYOup2JBc2d
mP8rCC2qkt5mYvLku1aGdnQajhwMcTX4D+5cYRnCDnBJYhQ5wmlfI6yRG6e3qwetXf1BtpY+rnZG
tkTvftMZmhgv9p7Z8r1TxB9SNEH12HDmySLNMQeXDunX/r2ccaeSs6vgBWGqD4Nlvwzsu56s5aVd
pUR9Ujy4LWfvMFlwoEQKMWyM+LI+40E9WpkIYO6U32xYrWOvMRMAAzgjssI2G8bbv3/orvcfb2ig
hO1r6UiPiGEZ/Pmht3McWDrjoRPzCogJECq2b5RLTUL7+vYPlzHxBdvrGThafRnG4TqVXojCTUv6
VH56DGnEIeYHFgNk5kLcAV2JBsmWvV6TeXHvV5wlcRCE95Iwxb+/fPN9/+UD4/J96OuBg5PeFvLP
l9+oOM5WFzQYJ+XuVOUlky+ZJo+0f+56ZP2QrMVhSUm/WsZnuE14wFRW7wMLzEFRI7ihGM8z16cZ
aOV0hcD5VqL8Hc/9pzX7j1/W//Eqg4BYGD+wpa9t989XybEA1FwVAWVvVmS55UOUNaTN+Wj4vMVN
TrP9tiaei8Bkw4BmOEFdkJew9hlsNtlj3JEDlkf9R/j3j3kuiovHIO34X+7kfyxVyvdYKc2Hb9uu
Lf9yjYGdqia3OI2rJXb2qhve5FCE+9azs/s+YNaUOdyvmU/SolbYZxYw3CwAUg7g83YrFwSTEVmg
QEHz/hA1z8gEmPIx+//7K5X/8coqX/qC4oUn7inPNu/EH9apAMO6p52ZHGERvDdTzRkvfpDO8Ohg
9ayiYVsu45dRpPnn3qn5DLvsvVpmxSqCAC1C9kU/FUHZWEH+U/4vmqrv0htXllvS3n2K2OEqCFS9
PYTJNevQyPg87qj3jD4SSinHCdo4qBvLUuxjFX0kDeZgh17HYL5Sd13thltwU4p2b95dIcA95TRV
96WYPq2zop+STfKpaC9kmHlHx3j11LuMguFDF8N4lyKVl9glyIyOqpUl/+2bYeP78zdj7h9fO6Hi
2uyZf/nkq6rPVrxfBo5SNgfw+P6FLNXu7rZm2xNL2zoUnwYtMNTnzbFAaVRnPuBFERVHWyIHWB34
KQTFttby+PcP9z93TOULx+yYLo172w7+kniuwV91Zc60rqzt/uiVnKoGduo7Ftt7VY5sOfMMyACZ
QdyaLHQIEA04opEcgjAWpxGfNO1ZXF0WM6vIsNRHYk+uY0o9/PeX6ppL+dPmbi41IJCVf2mPS/7z
ezh31pJ6sxHXdtHPiY7XJ7SoRXvnlmXO9zF/6Tss9cKFNZX2o/29CxExz4vAS2c2IXjVHOOJz/Yy
tdVpSwes9M5lazOfWnOg/Tr/Lzu8Y67oL1csA0fabPWuELYwFcAfvhxa2cDrRYH+D/7QgT04J2UJ
pWPnXMfS6fejLcd7l+hntQRAnkSgzq6f4ZPOmOH8l7tnVuY/X4tyBFGXga0BfDm2WY/+cC1Qu0WE
9b3Y6IGjfVO0OHXdbDlZi/58+y9QYe7FmtOjXy/LY+86xsVof5YI4qCr8fUVMn+fFk6caZh7RyK4
YfDZ5MHbSwv2NbQGqFlgyhKCfgcfDusE9kaUyJP//idhyfnPL0oLmx3UdTUrk/bMivWHn0VGulN+
Cnp+qMlh7VuipxRzzkXYqD88INCShOxkRWZB94dxii0vrqxz0MBkTZkVhmSSL3kU9ZBqB4gPk4RY
j98Z+WPlEgawoYFRnfOlvZTDgGggyi4mT/5pqouTGd2rWrswIUb/VOO439/qLuKhYbLV2BKsjLZS
ZyoPL0k+kbfWsyOKHzhz7tMpD74CizHFFEJu/63jzM9KRkpMPEff3cUjIDQKTkKPHzRDkKvoV2cP
Z+IN+MKPcXXzI4MvKpx4uBdwIZHEet4pyfrksUNDtO1CiL/5RKC7BC7K2B9OIXlZD6EqUOTwEfiB
VX+tdPk1Hat41zCsucu65KWZA1wyhQQtLemP2nAW6kle6LImUFxR1STug0laF2DGI77NfcT5lmlL
Me+cycNhUGUvtwJ1ooP1mIbdNfCVf3Cq5DVeOnHUQIhRk1l7SVIb9bRl/75B+H8PrSKAN9MO/QTG
ErYt7u0unvdjXjJgg5z3iN/6LVlGIhBrCxlAQTsonY7SiikDi+DZU8QEBLr5wc8Qn1Z8QNqeoZKE
WfypgIJfOGRT5Ga2d3vEyq8sKl2FmpNlLq7K77dHNU3+g6f9S8EjnpY63A25XvaNLL8LYc0o+EL7
0E+4M9D98PfSQ9umq/zYhe4AhMve+XLa+WigL0XCdMrc6tmljMjC5qPXFzZCHd3TnKto4IHcyLcV
8/2twogV0dE/BqiwAeWh+lIOfzyEFThx09gR885TTZvlxe4d5Jd98TlxgTs1SeNsBaFTUzLowxIG
3suwzveot07dHC7Y5w/DgEydYU6Ae5Ip9tKPeje32j9m3MkIqVLAEfwR5zH2kY5o3TZerIeIsNdN
lQYJ4iw0/fWMB3OBWFkXqUQ0oI6DR1gdZGIeRjcc5hmFEPya6Mv03gSEldp8GSjOObyMcBZjgcZ2
sCCPBBMK14as4xYE1iZUMqYUWMATtak4iXxCcxB63NvmRzAKzwxdzoCGOQlIYmxMFZmi1WFt87Z1
BysgIhvwbto3GBahutZczKq+O50Pzdnc+TBsqxffVvu4ceRlranmzce9ZP65DuWhU9PDGhlWt+s6
xyTHsKA4VOKO4IPy1z7eK/LVjrcjJFONoxvBVJvU8uo2o33KVufa5nNwIiT85zgSe+BXA/JnM8TL
Ys5oC6G9+8H/0oviU1W3GlW5+oCMIbgioE8S5z5d2/Jwu/u1wLpUM1pfZdvCoGrDF9VUb2DGHiuf
eWdt/AC6onuva+YFqg0Y4EwSd07gndM6orvo8cGXcFTdssCo6XxGcZD83u9QUKKUYwIfLszZygrM
RF523cFDXZB24m6lNXyeVHVB8FRfZ7y46fDaZME7Z4f71MkJb531DtK4CQoCr85gYStrZJdZhz7/
992Z/XFP2ChpKQsLXyYgg85xfEWcFafFPjMSAfOZ7j2JD1y2RN2GdhDA8IZWM04SvcSPJgGNOCeQ
ZtxV7ICKMLjEl2eKX3hR8jLQ8mf0VdH3XaoXjwirpiwgJXXqMQLH80Rk7QxAQhlNMu9y3DaQqfBU
tXnx/Xb7byvZGvrYihscvDVZG4EMn4bCH/azMUrloV9xDSGwB9fH1zcm1ZSSYsKblObD7vYS+Tq8
R7tS739/zMRcFaRvJNvE5wUmbsC456eqoOdr3rTWnGfxJd9WZ3x2e00LYJd26beuabtrytbam7e6
i4pHBuLQV42lLawyQsLBQ9iaqRghnFuz4waS6AsXlSud9Wwb+GzeHCIJTA3QbmceifVMjWiUt4Bf
4vLcNKh8mSiGe7lmJKrOw1WzCZLKRM71atH/v30iSaqXYyt9iPAJLoOR8/7tQ5JefIw9UUCwjA9B
C/euDqyzkRjli7wkE8wu3wGV0mYApW//G4cPcafJyzt0zrjuFFhLtG6ENrKuDLk4qSR/X/AFiGzK
AMtdbvvvbcf0a7IpRwKy1YK/TqxzeU4UHY8AL5UFzSmPHcKi+elCxKPgbWQF/zB50WhY/v0YhvmD
ToGAzmG+0E308g0nql3SReNHxRzkpVh+pPC8w2pJPydy/Zh1lNXMW4dd2ePviYiPQLDsH0bfMmT1
4GjNBafSBDdJlI3FJZzibmebsNZaPBGuSkC3gjhFCugVNR0pQPphxCEHeSZ0n4Mvwu3zza2qhytE
/GxE/mLdJVgDbIexCVgbJ6Shz3GAJm/J8E0HDc+PxLenLhFv4E1tiiYfF0iKzS2ZS3FyzOxHe/pH
YtfT3uezcRNiLjED7TxvQUBh1tpIJEhF+xIMP24SmEvRsc3Ded8v9rSR+UiNfHtUIwGtBapjskvL
8JCSJqcc1sRoBCJSaBb2eYKT0NTGQNQxVs3NJxQgTJvJ0d43Af37xOEn9WfwpbUV4o1cKWeymjJo
OFg4819lwEOe0KPndhs9pHbMfBorSVEdcu2+WakNOq7N372i2CxgjjKs73jM+NZvJ/TbGyH5gNs2
z++5QxQzujthU8vOKiIbhAhRUgoMe73AF8JOsZwG3yUiKGl/JBBAmIwSe04m53hiUvAlLzh4Enp4
XZKMBGbzvt2aABXQTKelC59VIaUhGMuDPTmHTJHNQ+TkvLOthSRKk/sVrPbXKgjGowizIwEepA8O
c/8hzDo80gtdhVqTsrXgDhCszgepTlOSkkUQs17f9smaJAMCMsKXfMZAU3buvZDdLlbpdCJ2KH5Z
EUzkuC2YsgjvlLXRN3uCVulm2euQs5bkHdV15pcw0V16kXG/PsvQifd9Dk5gJH7FapjJpzUUllUS
+S6qfuOqyGJNhILbpx7uUGhCg1tmV+ngbnwJFumduPsNy53/+bZlW86bi6p6Q3N3v9JdYENFvDo1
gAWHCNuns5D/das1bp9vpkDji4QRUDpjHaTt//uI73UTXLMVj5zU8aOsXXsHdHbrpFFy8Ire2Vql
qZ59vvKxlPbeQgC657TSnNDBtMBSogspaRuSEMD2sLHFhaq2VSVZikyxEoeT3KtoRibgaevh97rd
rPF7BayFYWKAJr8PyDBYFryjZiG2yRk7YOt/bDtWSw4U3smsqbfjoYz1u0fayQMjBxqZ6bj73WIl
uW0X5kSS+rrG9+YnzyacruRUeSvGfEe9IrGhDtSDmWlyaPDK+xlxQTcCYUqxFJPfykDcVCJeZ3zl
hcf8wmxOEvWBqwbngBz55BFyve/dnS/a9kIGfZjbOMPMJY45ER0MCzV7w9U0XLOqIisBYZHugHIx
bmvABOxv336XhmiRGBRiChe4RrP+48Q0k37oo/IxumQ1YYEsJLfWzO11r1qEHwNkVM6sdJKm+H5C
XhzElFFFFraP8CofME4Atxmia1F3wYONPp7CRlZJhi+l+kkCPIbZjCkq/caTJMEOjZK/8NIvKEYK
F4lZFXlY6Yhwq1e0T3lzWkmSikm6jUICFVKR70veByIU5PJQK4biMBbBhZsed5NiyBsDYA02fNPC
GWn0+uiHnZTsOFPuTi0ZEYSXH7oQe1QMCRo4r33sR0Ev2vGxYdGH5iMghg418phgdYrXcwPuLaD9
Aw21enCgM9arcgy4Lyn3owkNCOa8/EKc2JUu7MdlbC8iasJPc5g8OIv4KObwmxURJVPRmoKkUKE7
jsZRfEDzOx7dDjuw0sinadGFNul5AdlpvfFmW9hfthONejPpTndCIZfq8SwF/je3oWIlXiC6SvWx
aVA0c/A4uD4U3r5p3mVGhmfJPIYZ2Xq0MdxCweFoFnfoRkM4p47d/qgA/t6B2D1x+unupjVWuHTU
01Kswd4bRtiXiWOkvssdTjI5ubvUBuTkYdTvmfVHVWbmgINzsczYNyWfLGlMjJhXwj5pMfJxcgRc
yv+SO1jtMn99gdxH6vaanOyQQauy59cZ6TXkA/cLUdW4mzxBQiemLMRxfBMDITzjL8nJiJRc86G9
lJ0Y71DdYGeU32VDWdkQJoLFWBO6TlB45sND8LGV3M1e8xqHJdRhmDjwoRGakVp4oNojqli1IOss
M0C9d5NflXe5xfZ1Lv8zOeHNRh6DPFV7Rf0ZJQ06XjfDSqhr+hUjA8puipHSMVpHPCrwjF4SDNOb
jLR4vgmNURiBZOuY/dmDMMZrcHRLSPXFUKV7AQHF5/0C2CjxixU16JpsG4sI8Jvl3S9Afamflz0R
lBnYqoWhSNOK3bq6KyyUzdRnH2hcvKcV4aHeglewofW7g4SJDhRVvcY5m/omZrhw3pRaDNWGykqM
1nmt9dc4XajnkmTBACWPsCN567Ci1hnkhGyiYPWm4eKXxDji0vQHDuqlKtGrpN3XzCbjd8YBSEQ0
1D+dfPVH+3NgRjscrQh5vaPnf+pLgqJcoAE2ftFjHWZgwbgvQHL0tl3R5rZr/NoUy8F28+W4Njky
sel7kjwJZLAUmY0DIIB3dMyG+eh1eGv5ZVJ0w2NT2Rc/Bl1bkHT55EE12czVO6fdDCoYkJe0vPrk
qO56O/kVNxgzJ6RiQ1b35F+T8DMXGm5FTnsjBDHkSh6Hs3yzRm3MP2iZJLxiz0+jrQL0WRy4YODs
6oJk4yEnn5y+zWHGAIDas+EwH72isdgsKQOASsA3MtxS2XPQEB9WCTt1WB7apD4n03uIU8pv2+cR
OXdB4XDXu5VAwZ5dsIGE6b3jWPY9veUXX5cfFo38mFUCTct7MJtFewjnu8KXL2j7z7LM8tMA28Rv
wD+nTb/LAughje0fJU0i18FEyceCDayiadDa+vskxaems5tNMKrXmlgnO0p3Mv8qZU0zr9RvQw4l
2BvoWqkQs+takLcZnKiVyMpjGe7X+aOt3CfNphQW6TMF5kNSEaugSRdVkz4Teb7p7XrZNs7U7Ltc
otsLyKpWcbcZwhJ916C4qFJ+no3gnQJ/DDg2zVl+DeP6na37mhHbxz6H9MwymEo3QL868KyKjHY2
upAsrp7J4iXlA7nWnjA1atwxJMfYlq+tix9UV/tW8jNWOTF7RYG6f+pzbxtFNOWTiUQfSXGPSObN
lRVZov3gb9k2XooSrSc4BGsnqFFZzKnKYgGtZwqPYY0H30rmk8+bk+LLUk1834bZu8DpRTSS89Km
8Z41+NQ3/vhQLern4CMqgSytD5Cl3qPM1eiisnFb4TPaoCMb2NB9svLgUm8S23ph2nZO87W9RCJc
Nn3d+Ru3bR8ngjnWCIscmN2IA1QtiRRypoOFS2gtgm0vEKeAiMJG3e4golKu64lNnDIBAtvrMovl
IoacAGvhH2sIK+XsQBQWdBbfW7OUKYNIRn650T2AT542LVkOr5QoTopOn6gpwhwXZMMcFWvic0JV
n4vpnNKJwLqFb8+D8xySfsFEHlp9k9Awyoly64nBisflAmHcoyiteYBr/cUfxHCkfH933RfXbcBv
Fb67I+mqCtpvyIjAjfv1Zs2ak92FzHE4K2/KpVqIN5gPZQb6zYvEetcW0TVDc5S4rLNDoL7ggAf7
MSRon3E44ImF1vlEvTFt5pZ0bQrJsw5ik9rmPdBn3pHaZVOULNOOyTh++JwZd9U8AZjh9F4oELoL
vm53ZsPH8rsRHV2AwCvfxdhfSzQzNb0aIEzlZnC24PtD4tGROR9z/Ias0dMLMV3o0hQhnzVdw84b
T5zBq/uxMmHLnKK4NcQCr32LZ7HBKW5LeRjlwDKoAapp9L7rOH5PbWRsUYCqZmJyU/Qf6GM/1l6P
Vw2Et59x5CZQikxLOBpYGr64fKtZ5FbnoE+QaAU+prLn0rNWcCDlezDi4V7qtyWtP7Z98k5SBE6u
2O3ProUeGz2GYVXYziayHbaiXNa7Vvyis5mQU4cEGlUYUjVK9yPpPiDdzvT6mMV5+Maz1H8rFCva
VLkf7MQqNqp/R13wrZ90AfGs7Te2z8iOEPFdoeFAzaHVX6ahWc5zafzW6QU/mQ3zBDQ8+9PcxbvO
yr+tPQZ5KJjrlgAsPGEzMRt4SLd8AgEVhAt/Cf0y2zHk8wXgBLSNBRUAtMKJw7acntkryekQ8nMn
UZSP/kghVchzAyOIYpjVRTAvX6L+vlZ2iHKaq5aEonLf9360XjK1/JrWL5bdqJO01csSnld0ADs5
YTvpa0r3vkjA6Mf5BQjIbkIosM9yW27qS7D4431RAwunjfFgCcoavwRzmkKuIif2MyMPFIVRwwLa
r/d4Qc6NVfaAFNIFQTMa01Agui7tdRf4sI7m0AUE0zpExhgAx9LDBtHrfvb851Fc/fHYluP3LO6N
6f15MSYNcndeh5UjxCTGt8pH9Mb6ViUD3J7J4CmXXZVEmGnbyIYMCmna1z6TQ/g1BcDYa1URhKqt
iaDlJceZ24XlHfmbEAM/VNi4+CRoRKDNzwjnIkI2dSRYimvM7s/8OGapCm39EGM5XWB47tMEcm5W
KuqwxreBXLU/hzFZ9zSKnyB+zhetg2eEazBG2vxTNmGKrhPoOJgx8YeBXskiwkfR61bB+kbZdA1R
ye1m1byKqcJjkmLxXMbqVxuQiqMqsBBQexFOLkSBI9x1rVzS9w0c2iETKsY4cLeQyd7SAaW9FTQP
5Alarty2OYtdWtEeKbLmDZtw6ODyD3t4/l5kY2LPdr33FtUFFmyFN3m1x4TOcLiAelDdkeHl0fGm
H2vjvggsbGsTUg9FNAG6SLJYsV4HUfd57GjzxS/p3JwFBRgeTBIFF7p1/EmEEsaOuPNqYkBkBXu3
bTz7jkO6sxHa3mZME5aMkjUsshF6dXGdsYqAZdjIYkm/xnFyqvH6NjHqbF8/MZP55MRzfa6AVY91
jhLfXTF9D0gUvaajN2obdHrjtwdHobJrxjb4uNZSQvdIxF1n/pNBqfUYq+b59ouMlvVLn957XQMm
ObCx6Obx+nT7nW0lOW3kotsAdyYrkcLmqTP/aLNxQaUrWlwj2iOmYxVPU8q4rXG63TxPM8Y0k3o9
xdMWf86UJJSKKcKqCrzc4fc51oYLlejgAbHmvoHX2BJscGZxBlYyomL0M6MTCcPw2NEv3KxzuJvW
HCCfIn0iEieEgF/iACImS9XAITAiETKH4I+XfyFbCa6uOdUPizpkRT1dw0ESaVpivlNezSsBfOTk
ZF/anlRCqpInPU6YBvNl2kPh666lp/a/VQVM6MHvXACXk4s9r+2pSOEHp1nVHDLLTmCrEpvJmqNm
tiXsf5w+G9zTpGKI3WgOo9mq+51twhjMob8p3hIvSQ+UuKQNeOsIv9Ob9hgvN3iedjrjJuY+2dXc
RMP9xqHPvA8UqZ+J41r86tu+/cTGdNOemeN/MWOVysK82esaBZPCv3MgnevrmPJT05rjlPbGMUqi
6qQftOYg4PGEXbJxlntviSDEoIZGJstO3f2M2sSldgr6x3WOqODjBUMKgWBlQ5FXhoDkjm6i5Mmf
YhrPY/hrdQ0OaGg7VPIU4uAjMIdnTnkfW+WANJromM7n8kVhx7uEjIonlzBcUDUkXy7LhxZC0iHS
qPDyvv9E8ZaMjbXzJpesPoOTIsHrs5pfORAwARPJyiALa2lV/WxzDv06b79YapieofcyDzFtpZqz
fRZFn7PEbx/E4npbO8HduLqf6qzXjzURYQdfp7/6JZshaYWcp4gqOa/zqwppc9+6JqojuGWOIwJa
BBOaONTRroyHh1sfHgKsQ+M1Rklu+hG3rk+ZoEYJwnQ+CIEvDpFcsU0t+5Ewa46XMjlFsWAAaDqM
TtHxCruhc+0yw0UC+iEapzjWTjRzFVP9+7WNYs4Ok4D6NZHgXYJ7XtzhSzro9mOfBY+cI7EqmrBZ
fUiop/c6O5L1jONWR90B3hcdX69mSwBgSmv9UjI6jJhzE0sYt9HyMDak4ihrzPej38MiRsV3n7uc
/6Npuackj9HTA2EzLzODufkpc/svRBJ+DH0FbW9d1mMi1Dut7/0KkOFyG9TVHmOFHM1A45ZQqzuP
fdK0QBV+P6PcR1vcejjNLO+EX5RZjJF+pX3F4MAkb4GZPOUJXWr8qjEx4DNvcfyisoA4DC+G22ki
eqVNG+P2U1M3k3PBVHBalnxX1QD4e71irKo7k1pNagHoLe4exkrz90jy7fgNGUfBJMdb7dHNAOeB
oLlLxvvfQsWK1qshzd41glDk25tQo54OHSXPLZPSPhk+UERqzJcoKTX342yVIFAmh2HWnIqNJzt3
Ty923oIFpMTuFmenWHDJc2pBxFd+vsEESD0/0L20ZMkjWFrQWjmVTZ2kdyRScuy2W7N7M19HXIBy
oubInrbpPsyCX71jP8WBTaihJL028EvD6Dav+MA2ZOQ4QifTNso0QNTlXmYrZkK7f+1K4BsUy5wt
YvtZMGs+5YO7bETdPPWoEDHQikeBk0Gtkz6hkMecXnkmttfkkI6Z/8G0Rd24BR6f0eweXADiSee9
tz3ebN/EziU9P0gcIrFv6/geuerXYF2CR8DX9MO+AM91r4sbwpEfQL7cGqz0oZq7qm9LTvv0sEMy
DQ66QhweLFgby8o5+uOSnSvjC+e4dAyXirhvi0005dz/JBN/fCSOiUkyq682MCqB1Z/lloku0ZIr
G/pKEJMMxXNQuiZYj90g+Ebc13KpXJDAlQru2walWYakqp98wXJenqXRVwYdmMaWMXzeR5t+wcXf
JydLEbPN0Z7XQ6trmFRnQpCK67DWu1QW0Cq8Qu6WzictjGapatqfne8DMvOtq/Lan7eXZphLyJhR
84ne/WuEX1FPY0B+t/kSWuP0qq1m17YRHC48z2IIHon9Q0LXPJbxS5drz2gsXkUrAbSZNQTODeRF
BLfE7nQ4Cj3x6ikQF9Jamr1T9vW+9waiD2fjssdfG5pZpgbmDzJkjkEisdn6QlCYCKaXlSrIypLf
XebaF+3DmQ6L7pQznMR2pjm6cebm8A2nZ8zBpmCjlws8B8yN36vM4E3N/lZmiB/coYuuXr0+x777
5lD7PgZOMpxL+NS/HxJNU+fgTSOIWUYhpZlWijX96PRj+eCX7U+PJCEsNV+nitG30M6LnwzNyVvk
ui8A823aXOF6BaD1lPTVT+Wcb1IF2HWICBD63ANovGvHFTzs3Iu7JbJ+pU4THlflPqMzWZRHfxIY
plUX4LYnmgNRW8/7vGebhNMbPNx+lIisG4LC+aJsyM1CabVzm8bdEAjpHxuawUfZ9l9yvrVnR6rd
0kD4KAekx3FinZTHMH9cxMOcddaFBOS3qvSfb28B+i15STPoCZX8OFHPN1h3H8Os+B6NE/yY/lyB
oqLv2fwoWqK/RlKi8DowxJ5RT9qe/RECj8XdHEH1BIRXT4B2oNwbpwwq5yS2YVDgHqhGDHzLnReo
7BOOPRiwyEUa1e8c184urj7f1qA+SYg/CEFyyaDCKBdzMHWT+dc6Ze+kSxvst9HDDIydY6QZO4ZU
UBjNJOK2ocEoBG3JupEXzfVWlFSd1Z5kTTDagGvrzo0QVxcuWk5VEEire6ZiinXDNsKrNgkfbL28
Y3+Nvtp8Sjed561Qui3zt+2iHpp3R6nxaVoYlWgTj67C50LAFPEw0x4sgqy7YZCXrAVoqUt6s1i3
d3ACuNA1JEgqTCnvocnt1EDqVF5XX2a4mhTVxtAl9K6W8dfBL2/3N+3hXNbjvL09q0Ip74i96SRq
w9bviufbcrUaKQuW+m3ZWw4Wk2yg+cFUv5QgARid3I0Sb/vkpq+3feS3gB5llPXNSRLrTLz51xWB
AgWdxQpqCoNAqpoeO669UrtfNS5FaevhOBUWqXttYh3DVt/T2ydq11pgTJWVDcg1/gnTE6bkQC4j
dMWwVhnADpCJvgXFRny03IkvXrjoIrMad5xujHU7GjRTQIFJwCyYYCwYQ7WsuJMYmDFTmQlQ4p/J
T2J8ZZS7N9WetK0PsXZIN6Mrc5hwbl0h8FAj064fQO+iYaUE5eyc0o7YhuG33AK6btb2wQzt66n9
OSdyM02AZXurvY9qUuySwH8aHe7Bb9UQBUXltCUIC3IVAxeGZT+Se+uV1nSqbGitET6n3AKkyOke
Qa9ZcNhjokNQ62s1vbpL56Edc/EDtM2WFZkoDM30v+zz6oJMmxGgEXP3Q8/Eg8CDuz5brN3tIQwe
/aZJi08T8aZNOrW7qSZvJ/Ih5ZmHZLbA6kdXRzTABpxOt+fqU5rs2yBMdqg/pq3l5fGjOxFIeyGy
29gmquNYkGrDiS3GXN0jSBkoc9LEv4o5OPcRqmdvbas94TLX258YIYY6lCTQl0NIdwZUx7ZqogEP
2BIefdJ/9wSY1CH6CeDrWF91bG2hlwjqTXYCmmCMRXkj6Tflj9a8HCZCjs+oOABJ2Z9IB9PHqLKe
xGB4bODWkOfGJzGBHb89aH9OsdjNjGY8s9DNcX10m6XaOC78Mlu3p6xy4cVPJGgzWAYtkhxup6xb
6c2zAeA6VW9SVdNW9zMeu7hBYSkpIBssJlTCPfIP/aWCfjHguXiEfoapuZvzSxb0gMWIDeMxY7Jg
OYAB3BCBPKdws2T12Ick4jbcxpt1YyUXe41tWhx5E1ws1uLHPOVN5FhW76dCn5MoizYtjb/t7elV
ngHa4la9o7ufb2/qZLG+LHQ3nkoudFBtQlwyftpwbmimS9ILbmUkQRAdHRMAPdYjOQjnZHROdgIU
5FZrlJZsEMqgWqxXZjnV+vMmvp9Qeu4qkdxjpDd7u8IwZIsh3N/uqpNDh7Hm8QqthQVabewAhR0p
yuQMZTinG0csZ0muEUde54iU4rlj9zy7df2ajmKf9M23OJkfHDFmv7dcPm/CTJDA7BCCEdIsiobA
0du46lvT+vHhtptpzopWM/9bOZPmNHElRj4CnykO/OmFEELr9xGnMMIIIj6gnUXT9XYKjobyAHl0
oH+j7+nj6KtKn2Umq03QQzsadKe3Hb3R2xe5QOie4FtWngwfbjtmcVqt1Cd2jOI/SlvYG7UxwLeK
zJb/zdx5LEmOY136Xf492whqbl2r0BGpNrSU1FqA5NPPB0TZVFXWTPVubBZtnZkVwt1JAhf3nvOd
ubw6ON29Oaxe9Ol0ZgOjwxihE5JBtLWL+iuUA9RsquwuoOHb+XDVK5feR5bGc49mzZSampZfvPpn
z2w5WiVruC9AuNqIYMdWLuwR9NjxcJ8sKwbdO2A51MuBFueyfB1Ngugd4c77dnK/B3Gzn4zx3GYQ
mOYBqNnoLAwWaglqBFIXKg2gcVUiP0EKhJGwVgGH5uO8zPWZKEMAJJJBeFKifcpiihAwBcs+Vdk1
JqAC0mIAHIU2EXcBJ+POQ4zLvW4f5ZTcZ3b7pO9ks4GzWfOqaGORedG070ctsuAJI+wQv3bX98G2
QQ8eM+yd9kPpi+AwbKVvvQ9r0ofRUAEZBnhE38PYoCIEE9mV4aYLCu9I2NBu8SPghVPy7LfTfZmY
mD17ZpFBOn8RgmAorYJFim09x1Gw9weXgYKdoI7DtY0M9h7XpQpxZG0lhNzYD40Fs5zlJfNzOLuB
j5MTG/AmyQqe+QopKckYZj9WJ6M37buygAuuBC5wNH/4StXrpBO3J2SefRUn9cW0mQtVtrwLl7M9
0apWivNCVcy+OrXrJ9XL5bwdHTp9vo/T2ctBKbsO2kTgP9S2SszWtekJfYS1mdP5Q0jKybYYKTSz
Yc5RjlCOQP/8UdQtgkmXPl8naMbFniKPzOUv+vK8O/WnagkfmUOySIaUv1Ff/XSLfCNtZnsMw2Ch
Wt9q9W76oHlLsmG59xDbbWpOPJSOPgzW/qt+xDxVdKt9ZUWsnkr7a8MKdNfVjIW1hS9A43Y1H6mJ
EQ63NXTBDKfFlNUqan3F7Brky3WJxNZnLbjQOP7UgZbv3fgn+lxmvzM/lSSoW4l0eWd3QOtqDmcE
npNUGHd3aRgcmlp8jw2wzd3IdEfv+Cv9hM0cYPRLFwWzlAaHVaO6myO/u9ozOXqmmIqd3bhPyG1f
cxBbEEjqBSxQhYOhQOAzdFBx8uw7Q5jiHuhCdKjh0zFcCSGUNm8dT+xBqkRRg3CL3LMvzmAA5QlE
djI5okL5F98zL6NhhA6ais9X+Iug4AyMM9EzMvdeRiHiKwcrZ+79Uii9PpbFnoRqdvM6oues5N9K
kfm+aLjmdCr7udt6kfjkFIxsaOeBEFTczB5yyk7SHOe8SG8smZlLlSaZFvE6MGPk9kfmEylZ3LyR
NFt35CazTIQ2nR2ly1I+LCXQJBTz0E+MIZI8l6cp2eWtV+8KpWGOhxIxflQEu8n5XgJ/eDCsgWYM
op9hFJtpRAjXzGVwpG8LvWrkfPZ+XKy7PwoN3PE/3NZwHuvsCxIQsD8JtEm3+tEmo0/dlhTbvo5p
pZQjoQf98LQMKxnyBpt1SEfK8i2IH2PyMhCzVNfBTtdlBkEjdsEYM1UKgtAD31iL8rlIBnM72oNz
aJ3iSyhxbKwmASaWq2JZ6ruRPMYxL3lbY5ZsJCpQOumQt+An70chb/ZMhtraLp9IkE3uKEnyLUq9
uk1enAt+muBcihxMod2hY5PZoUdCfi0Xj7wLCUaL3HXLZm9qZ85X3doc2yV/WhLsTwWIF0GqNVCe
6bha8tliQb7vSSO2RXrWF8/IyGABXwd0thr7Y50NnJqRploRqJKUueqSr2SiUy1esksz9oQxYAdk
EWJhZXW9NdB5vfE8Jm78iNfTA2fSwMlqUaKpkEhiP21UBS5sJmEQEP0u99Waf+RUCA+n2QzPbhul
l5qhhEGwXZXaP+g8WvuOLZQTKyMWZlbIAZdQLTJUanM+omHyByRF1nIx+RiPWS0gEaGuuYBsgqDl
oNz1gwoCZo0jhwpnsGdSagfzgY+zYTJntQcLGceGoT2+jin4koY2yK+ZLZbbbzfmaXA3gnYIgjm+
gIu+G/pQpbWSlJ161TlqshqOPNygQCnZ9NbTVV1/cTmLQ4+AMpCp03Lifp1paty1NKMPPfEtSwi9
Lq5IldHfE9K1OHcxAmF918zjyVyRULal/+W9QUY8cUDucIpQ6arL4SGYLsgzDdKa0VWssoSk5QHm
dxOGtREg1TB6RChYEuRETVIFsbwW05re2jl6ys1lPjamN8PNjD4VBPzEMKL3oRV9E2aDi24Rp8V3
f2VBal/1aXNerYeuqf1HIhEOnTniscgQUMdh/DB8cCq7BcLKEmD3IcpKs1ZhA+g3/ajKLoUP6Vs1
K6sPmGu/IJXwXyYgXJt5Ks+0UPpT2tNVmJufRn2V1ZSigc/Lc02b0QmQxfuOgzwTXdqhSweXZkfo
7rj6Hamrlxk5c23MNhqhev9+v3YlE2E7u5N9RAc1tn6MyujcTfUnKGvtDsGHtRvH7LimdXatc+sJ
8w+nCARPei1KiSoz/dg5QPlpt5PlwJ2l+qJshRAMYFC5InSlOuIEPhVZ/NY7LRYuK7/XH3QyjoCm
5+lzmBPQWMImvYHK2mZKd98maXhtKFG2xJK91K334NElDRzGKa6BREj1IdPZVUnH84u29qY4h8KB
wyy6/aNuXZuwqtq8Ogf1QD/XA6Kl6zk44chTbLSn7/2kEKkCw6RjCnSBPjKx7LHLvFbkzbvjc4CA
yHkA/HiUeCO8ToYEBCMdi4LsAexzWN2dDBOHWM5qUmI3qCNcXNznyEV5ppdY/XbzwbzMzAehexnm
KTTdPXIvgFa2O5/gYJR3tP0+tApcPlODoP6UKBLq+rCWdnZf9c3bWjCXj8aTw8u9oBT6mMyqpOcM
tR+iGCy//cMrJzigdfFdFmuOLosxRSS+oWZr3y956WcZPF8STGklV0TDyE3GsG9n0I3bj+NXq0Qu
r8u7fBSK+ZgMBzSUC+alML5z4/qyyLC6eXh14dkmN+yFAbOPBrHKaj5E/bNb89lZqieIEA+KoUIh
o7CvB/s0BVD19NkEr+K2DlzjmijBVd4xkFKt6Ahd5LZA2HYCU1SzrxB0lX3Wi8ug1ldav2SLGzFC
aHUkr/NPyQIfhP/HxvFayrVmUedh6UvMytqOb6W+e1bAsNiP7EuTvbsxenSCG0BR4Y5hZQWAzl32
oY26wzNsRvjRTX8ACArSe/2nbjLR7OacdyZU915aBI/o5F/C0c8v45JAi5HO1YsX76rrAE4E9bVB
e7T1fc5ssp7KC4rda57nCMP1/dBO9k5XoEged8ICRC3Ncd3FqQcKyYEViNfraOCJYe7MM0I+7Es3
gh4gClr4Fq3jrM0Pemait9jINKf7GU8+w5TMVXiwHzySEw9fKc95Mt3qAClRwqfKGQ4V/UBJEzZo
fho/3en2QFiwivQuLAQXG7SF1htbc5ezUvOcVYlbvJeBSB9uYdpHx3k1b/aQM1FULboe5Y+7fqnn
cOfjAfys6IBpZi5bxmfZSYZRv2Xgmw1CncuAkOa0AUiyEQWcpPlnEMeoI7mPqlDlKs6r/9Qoabtg
j8xkm1yrmm0kkutynR372BRpv13XdQY/53Q3JO87Xd6nUZOcbJ9ZHRlx8B0Z002dKx6wv0HSp/7Q
n/wUWYxOyb0YTUIZJyNLD1OCkKadFnGYnRFyrZJ5w8eTSEZQlM2V7Zwjaf/UNZbRmtVxnKNu25gd
5HZ/yA9pAl1fzciSUKZwi5rlgYd7Q1a39X6iaYfxA0PE/sSo4QuCkobJjUsfET/93mU+h2B7Ru9a
s5xAMjQPSeJe46FDd1UjKFI44Yn3A89S+zq8Ov5On9N6yyeisMnX3vgrehp7AkzTmetC/13Si1v7
SxsRV6jsZ6mRPeoGxTQaw+McTw9ERlpgZ410L2ZiMAPDGa/+SiGuvX9LOFa4r9tN34buFUUjKOBk
+Kz30pK+2ElmKSSyhblDWkk4nkmKtIm+VV449wFVlLsO1lsIDrDct6PPhqVYISxh9l7/F7/8FXbs
5mbRH6oaA1raZ8YlGHFvw8aOpRnQDn4iQT1Gs01XrJ5b/oF5iBXGpz4CCj+KGR+I2qzT2L+mqZk9
O7EMDr2av/Rl9yE0WJfHXn6LhYGPbmC1jxGSI6gmiWOKDTha0jMZejHj73pBQ5JS62AQp5v01Q9G
kmR+mcvJd83zILkw9SwrSi0U78RsYRDPt2tlAGZKvjVgIjufp4Z913ypu9J8iTn7lTS0zIbYrTGM
Kbp6cybSM3x1TVte8oHirDYRKjBVQdQe0i6WNjY5SvTuNlfZV+0caEAIar4IqabuTv9TjDUb2Xpr
XjswdQQFsmhIBsSmqiimNn4esHsjZsNCvDTBfRL6HOyUJn3CLHfJ3JYzWL986eX6mkbF3eCFXzyK
VQJD0mlbR8WnGXQTWqoJppU3fpFxPZxjBXNyk/6BButl5YMAQ+qRML5y8rNmeOi2YUBIMD3I+s3s
cdPgL5NrA+nUY4BoxV1wq9XrBtJG1FOwm6vgyNQk4+y0QDotXHlNB+EjGs6ekiqDDfbNDgiWyAms
Sx1mGzZM1nEkoSR9LbtlPDdkJ2/9HFkEaa6Mg2X5KXGIP8Et8wsm5byvCxOhFJfICa5WNoGGDePq
F84X90S/OLhhGtqRvUsqkpTElzpbz/L9F9ssW9jt4k7vq23fQGA2g0emUvEdbQQoDX4H434OGZp5
1qlfzQsxE+6zvukquZBqL4OPJTPbW+cn1sUNRbPzml7sQLEQRwEZgEXcxiAUbXIlek8K+gtFER0L
f7lH2Ms7Ls0LueTZTlDJ7Z1YrPuO6cyTewdEkVphzj8i3PyOAKR/mNDoN3GwXPyyqbfraJCNkHD6
TAwYfgOmHNH0m8YcaeJKBeVR61pf8LMLeNZ7fQoXZMtv7Gr9uiqvnD6euh4jvrlm4gdWo6UCwS/g
ZM0lQPXrVqb95hTiS7E0LxnuiSPennRP2yrcEFZSH2O7EIiFLYykffFBzNZNuC1Dp9b6biZOdhqs
YeanNNDQvPGRubT11E0WM0pR7R3pf4mN4KL5GaRFXauOVsjKCovCGj2jU2eKl29P13X1LnWP9Cpe
qopFFau7YZYYnhaTTAIUCjwJy1Y/OVjImNpkTKTAVqyJHT9kq/guBomSMUfc0C3cyLHLeuTRtkqY
cutKpOqQHPvjqTY54Fhm+D13F4S8jnwJyHpwUGvrArRL+o9B65NT60wI/5B58H3dU27X8uYww4Xj
dUiXsqB8sggCYohiAxvy+ysHpKdp6eXRq8qStls7n0o7oQGIUeLkr4jKBWbvPSb9/OrKYdjCix32
fVV2N5KDn9Ozo+quzi/bC1cVVzkxYXgWJPJkK3jyx68okOojvhWI0Ia4egGzynyA5KGmYRrEVBXN
WxNhP83YXHdNYvUcUlmaosyn2wO50ed9M2REPFa+FiERRusIZ8FBSuAHMt0vmYvrauq5btPAKw1k
dzLiHAVjCgcdlS9GByCJTMGc6cGYmmgnXf+rHgXadvbTR+x5yd3pTQ8EDMljOIq+ubFq7mpQqVcT
b/fONipEAp51Lvwy4t5NVcwO1FXRcu0jnLx49EDCrfE3B2LvabU7UiZV065KBU1Id/olC14W0wQi
Y4z4sFSQppmPWRCxLuGKSKdxVzgINkt/25YPlQO51W6qZ+2iF9jE9YHTa6MHj+7Zc8YsX21nnd0c
pZoO2imD03KBvYiX5EZzFk+Ron6xUqJ3YMoq2EhOTQ4mtc5ldRlQbjOwRr06ZJ/CrCiOmYcjuxq+
628rreVjJKR5UTHcZd5H95UNoWmKLXEgl3K6Q39ofgMaAa9zYP7cVtwp+OznxOM4D93ug8T5sE2L
6iVamNaiYWbhKAIyskzi/JRxSb+h2aI+9yKn3Q6hT2CHjVh2xJZNGssL+Hfn3htzay+H1SO0M7rW
aPjvooT2s5zFzOl1d4yY6YM05vgRtg1I8D645QxD7jqH/NdkZD5XRr17TBSuXe/OmNzGJ1ESFDZe
+pQL7IIxvjI2vC52nby0pHtHNj2crqQh54zj8Li4vPUu8sF5uM9RD7ekszp7B2SS6Yw3kw1ZINPs
oEcu6FOyb+/7HAprTP+tnJgNIK+A+Pa+H1VrPx1n9SPZu0fm+YQkZoy9JNKf/Ryt4cO6CAKJUTw5
PLUE/ZFoyqJyMiC+kPiAnlaDIALzSZM3gKV4ZwSrdK0AkEKgyDKAqyg2qyIuECNu/BYjGtFsVAGh
Cr3JsXclIZ6McMraE5aL0qs/NkiDKj8yn7ls74qPac4uwjGbizCG124KsHOwaeFJti9FwLiKCJRg
WB4Cs3vWlXJE3347RYSWxEbcHPNI+ocRLN8+WVEtAXgE4EYOmGvX+xrHxMFZCHM3vjgWaPICWxMj
TqZX//Mnre/xHejyN/bVP5kzqDktDB1w9bgjNTvlL2wUgBZy7tjgt1aPpaMvia5vWlIzykrW+Fyo
XkIfTiV9W6K/BqI0u8VMjxDEIfm/M67+n8ETAX79CVw8/qzvv5Y/+985jP8fEhYVROn/Tljc90Nd
pX8jLKpveCcsWsF/2NIQRzhuYLmKF/U/fwAWLfGfgF6fH1KRAiFFuf4nXzH8j+eFNpptAaDLChSH
qP+Dr+j/xxUccEPX1z+N/6TRlWhD/riZ3mmXf/79rzeXpVBff0KEQAf6jIHBEAkXgBAL8m8oK4Io
MyOnSts1zjI/lhPayWZCtWhCpFv9HG27wwmvR5JatMHP3pvfnC4gupLmeNgTolRN7sPCNAoqTVjv
MQwV2FgITjE8iWaFUNwyGN7P1nDFz+mIj7tai1vkUMdBjEOqFsH8/8un/394YkAa/uNd2abrOMIX
thvwYf2GaZL+0MoZF8kum80PVjMR4B3SdnESgdGsMYHpGP10C6MQvRadLxsujyk+r66fHac4gBJd
/SJJBGkXX9oaJmnDIn0pOpjGEyucAl24xCKC/M/ibD0EpXW3+DO5WyHiwZnAjbJpjUNcN5DzuxX7
2STig4/AakOk4LBVZKPcQe1S4SrZ6h/rKvRPS4zFASYtQaLSJBoQquvQMrvxa0KFqPP8fWFyhEZn
hAnQ68D7RNtJ4QIse2J+10rzZFrNawSS5FDFqhkWFZj4WEG9Hi9Abobg1dAxEDzYsTNBxdsQTrdu
+8p/DpsQVMVMYLKAApUg1H7/3dB7dhVj3i0fN691WTFjj/ERiZP6gmY9eF6HxsmqfuZT/jlR88MO
LslSUFgUFQF6wppJrM9AjyH+bZvyo8VU1nDJAcwamuhuzIlH9Z8qV8ns+4YUy4YB1MqsGbXtrynb
+4vxunYfpq+VZMOnVL0yYmkPsRg+BHjKyOnz0H+qj23pAT9D2UjVHYhyYdwwMWX825GunNQD/RiD
5OM5WyQbrS3xn04v5mp8SZDhAiHxf+rLkNGkpdpi8JWQgjejK7oGefjU8ZxuwsSfjuaQImRVvzDD
EbGPqBb7BZF54RjPFQaQaApiRHctKerq8mVxp07ehPGQEHLxkq65Fl1+cqUgKgmyYxVO3wtvBQRT
8a+99RGr9bgx+9K8ui0fXmBn53hdv9u9gWoS2ulcw9tcJAdNTqDeNpPqCKU+w8HsuKnm8g3Lb7cD
qN2dMxN7kSPs7/r6BVb2zeN/i8uDEI4cQ/JEgbe7syh5DK2OVlYLdRieOiLo1iLawJ7eCMCw33kT
fZ1vWSdCOIv5RawtSVbxa8r8LJQRyjkOJDzz/CA/NJHPj0iL6XAXjbEczD75YM2g0UdJ7Z1MFbe1
oosT77kRWf3qZcNF38t4T2VW3YfTAklJUUuTWfZkfHIJ9eObZg1BDerBHLxTTLfvGETYR+mZA3ch
BB5HRcAtW/Hbw5iEeDu6EezyQ98SQw3MAeHT+/dnFjlBTH3pj6O+6Inr4kNpCE2KxrTYhSO/h2xC
OqPj195BS9x5UFP0vdrD/1+D8fHPr9F3b2bXhH/lHS25mAdeX/wgjYiZRLu38c6cZDC5GcV6IBj2
qSxsezsOI9DwqHhMQeBsmPCQeDIiwu/iiVuFxGWUgeuyWYl61pdev3H9pwLtNrM9AgRhKN/pxYhM
CEIwAWuR0st9p9+Z/rKO0/Q2h/8v7RRemiRN0LRE+gQ1F+muGV3q1n1eseBh4bF2pBgbnDmg2gFj
G/b6y/WP9nMk86gHRn5v+Lq6x1qlAHjossC5GFDwyx/QpV9Hu+Wf0xz959KdffUm7AaB2uyRdar/
arI0w0CxgAfNcjr6AEbVq06Q38eus+5jYhsw0DAOLsDA533wLRLZxwU28V7Wb/Gw0JRRz7Qn1OFc
0kNEE5ST1lDjJy++VYVxqIyRURcHt03aeR0rXoj2CM9YW6XHxTMxCJf1WeLZ2y6MsralZ5PJOzF9
YWPaeLa3pw1fg6vlqapNhNKyMIj4C4+FW3l32KB6sqkIqqVNNNNKzNWS4Yf+bcyCx1YtHXY4fc1x
hRdqwhd99CKurKOe5mLM3+x1eaXVR4YgDtOP9J+6M1hNwq7JKa9TtzqsoS+wrd0KRHnJ0jzkNStK
RqqSehLRWrDniF7c9MsTXX8e4vhX6jGMsjEFjAOKAieRH7z0LWuxKlVzFjJTHg76U24VVVeiYKOn
yiBjJowqyRGsspxMokd6YShUWWAeJhSCStTAwqU282gixTtb248VqmoSORhM+QWErILH0y0Fpjkj
tRCG8eaN5tgYirGjLlJTyOwEXgDilb49GdqPYRbClqhZh/h8saS8zin/7LU1jI760nN3xT0ba5Wy
TWgqXu+4+GXb+bEBkbtTbaxOrb+z7wdHtK2PpUpGC0bvvuq405qR1dSrFuu5kumd4+CMUltVh5Zu
Y1nGST8ZeuOS0zpvRhfvKBub+r3z2oDiV5sq5mKo5jtUONbBp++0s3hqD5En7tZ15MfHkp5Tgf8I
oeTUtjM+Fags5oJHpuLeYNVeD19pUHa7PmFrU1Lh1cLs44b9jMh+hefCBrcd0eqfu3Y8eiN4I9pK
p6zDEOB7MDgWg8s+FKji6PildJ966zFx73h+Wx6Nod+RTIGn1UvOY+NXPDJIdtSD1Hhldoa954PI
BE+UhTbZBo73qiuzeiEzyFKDYPWlfk82TtaWzyJwxEXi6jBb/6PZtCsBvlwcsssf6kzuzfbjYkfy
tNAY25PBfCpdsW/n5WRneMS7Ca1SJ37p5clA+72pZIy2f+MLrjnoUKpFk+yyrkejaTfEE8009bel
ifmQpEvaVg00MItrpK6B8Srzqt0zJuqdlcYMkevQEdhOMVu1lJ1fEsGOIjJXnknaY24wUHUkZsZE
si5fR7UJ9g6Bl+QSZteeNb9GA3sT/nwVJZ24OW/ENg3KZ9PJnvPZ+6g/iNpzEbIu4k3vfSTdQpRA
QIKCGUc6y2rBBxw5yDEkkdd7/UlWETJ4r0PeGWmfsTlsBxRJyM/nT401HcTYnvDDYy3hTXGr90cB
fw8x/epw+cS2LbguacmJzQk6CFYl96DfczdYrN7qe1jiB1SkVOHqb4jwkGeDZnMTzAaqCvN8/zVV
FWjegiRJEjXvVoVEaTMm74SboeoJX6eGST7y0HdFoXoI9Z+SxGxYsywsBapckpJn1ZLFqQ5Xllqv
O2PMpvjIbDwVbVchKrLHAylt067JzEe/7qYrOvUqeNW7oO+zOKa+/Rb3L6l3VzgsA74qDSFi5MwV
VOwMg6Gq86nAg+WttAGiRjkyc/1r9P4p1VoTqq29Rj5WYIdzfXtbxtjbBpx7/QwHUd9hbo7SDCl9
D7bhpZcL4T/dtzZAWh5xf7mG3MetzHGCPZtgiZnyewMZMugyCRtrK9mdHcGUt0zTX2mPbmsu4BLy
QVkMb7d2lt7FK2uzvitG9RnI0fsl83ABIcLf9FLiVpD17O65X9nN5yw1uMnnx9b5QZ6Z6nryHtrE
/jrY6aH3WNr0ahXlwCH02iNUyVVT4CVqUW++x06BMVltD7auRNiJRwWw0JuEXvQ7s7jCFmcFprW0
02sXOlbS0molcxnKK+A4LqK/fg5SNH7oT4Z9U3MAaol580fnsqzBKxi1COkGV/vfD1zW7+ctTlvI
kTzHh0PrBb7/G751alk1wWkwOVE1lL6R2zl4iYNo3M2GAzIU8/RimRG67AjuIxg406M4yNLkHNZx
uTOd5DPcYtYq0/21thYpUSxvZY8Dc4irU2x2D50Ka//3120rIP9fT7+2ySgCr6qgt0L6QfAbKzmp
QoexqyA8aHSuTVmVeBkQQHuMFrjwByNcL3mO5zW2r7qeb5KRCEqevn5gptck/XoMctQ3UlBouAAU
esO4s3xq/ciV5YmTEKCeEQmlG2ykMbU7LXe1h+KYw0bc5ql44dGdSH78MbHfHKHAftZl8Qqm7t/f
q/V3xK6PxcRj6BUIm0BH1ZJVOOG/tJFCziouXF1EJguPWVJSoRsxZzqthjMaSTxBYnCGVa+XM8L7
0ZaxdbSJHbIXVb2Tm2hi+yYjElVNH0sFPYm77gyQnS0A4by+8qYYzlSPW0AtBWBPwDrlPPyXd2Or
V/vbleOmg7bvEA/heKpB8td341VUveuaRru82g2p+2t0BnBVFnahGN5OLONH0Y3T1uzxImKqQSiu
nsnGDM6j15MbuRQPqSnfSoMxvn7K9LNdGKE8eWELi836jOF+F5jlQrkXq/hr2Av94G5IZcHiSYof
Gv/wONBw3aG30R+qJj+2znFKvv/7xbPVA/Tb2yXoTNiWJzwfuPdvxHYZyDzDnpLukQ1GG+FPGFYf
7EVtE+V4rZmZ7SHb7OssuseBPlMeU19YAkWj3g51AaeWOH0pykDpbeHYoO1XBUumyHLZpl34qyoM
MMyLjUM4jN2dgwJGYBbiYtMLDI2kZcug4sUiY00G1q9/f5/iH+9T8A6F69D0IkEkCH67SeVgrpyA
c+9dJI8XddglExvkwq6MzbKgoTRxpEymwywuS5i/SCMmv3yp6r0ojA///mps/++BHjwzvByLJplL
OELIrabWj788MzI1/TAWOdEanvjB6Dk5pqvBSaNRNXQkkS0xImCCMi/jJm8TD3vmshzaKvb2buQ9
hqYomMCJ+zWO6GsMJvP2AIZwRI5T5DjdOXH4xqm/08tmlKdf+owSuDLDG8dUqie1gXLyDDpYSLo8
mlo1zQfE0R6zhbNp0yBQH8d1o88WutozEHKciVx6cuBqsl+y32dkEJkumAnLpIGO4Q4fKj9ZP/4B
3RVMkiapbAQJcQiNmWvjb56Bn7jB19zhHJiG04F2fLJt1RFY1etZlmP7iH/11fzMk3N9P+sO9p6C
7Jvex2FcZDR/aGt1OHP7GeRU7LFVTSun4/ijfl66lGKlnWlphCJYDmQUsbKu8hhhMbvoHqO5SryE
wU1/QLrJYE3pc1RTjwAD2OQFOKSsRVo/TEu7lZi4Gjt8LUhLnG3qDno+6rAPnIigNHoYM4ueKoli
CRWWfMgD44aLBMnNuaX/oA9iuq8Dhv5+zThJSEJc0FvwiNQy/Rnn3g3A3WfbRfyb+/RK+yyGYxFa
8JQjhG/uNBzz2mOeZuFCHJK32Dti0JLvJfBci30xOt8q+sS30lzErSvTxy7G6QnNBolw/oyrB91J
vsz360Krr15xSKjWEhjbX3jndibsItm5l6Rwkp0VUE+Aqh6AqC2wgCStxS4xXktK/Umsr7FFBaiu
FgX3dIKiYjBjZG/SypMe3CGE2LORorliOL0tJkMeph6vgcN5YBuZPSX4o7uwdgtPQ05qkmAgnjbT
tlN7QDEgG6+Tpt9aJBxsGFx80HuJNwMvReX3Qy+5ub/QUzLa9+JJRPy4n2VHG67HwQ2hi42z9zED
Rmb7FBvpq5+CB7QR9pEvmK4b31+eSZXyL8Idt22VkS4RmazBLihMpeBGhJ7xBOWbXiBK0ruUrDmx
rfTc9Jsdety66Zwd/CWcL6S4Bzfnhy7QUgNNPdkHun5ViyNJUfmuZ22FqnTNquRZa8L0+bMwkRSz
0DgdQKx5qSky0TsX5XoUpHFuxsAnNI5nw0uGh4ayHF8I9QviJM6vqnFqIKSnxE74bXVgHYFawoqg
DZPPKbCqaDqPdfsSJrlziGx6EiQuYh9TtdTgGPcZErutXsKNAM56g9Z2KavoIpMOEQr+u0nkP8uW
CGTk6eIWrRZsXWwGwDu4NDQLjJKt2XfiO8h20DwI1NGnR9Hl9sac20ifuE0qPLIzM7qeLCwxjKLD
GO7GZORkm15pYcWQBvDo+D3TfBykfKsqJKoIeELdchRQx8X3Lm7MdoSJ4qNoh2SzwnBi0m1DJUHB
swLK4KHPKJgocZtDI8I3zq6QaWkj1Fn41NTuijE+QqwMGU+fVMaCFaJMacEO2B/cBu1IP2TlmVnX
0ShRgnndzKcbkjrcuI8W6Rx7Qa2oCblOJ1s12ie+swov0LKpejib4I4gqE69/jzAjBkmALWbMAwv
gapVgGBWW1wkN3P1H4AtPzpu9Uu3GQG1DPuRLT4OOkg0nvK2TWf91qVaJWB5VYQsuUdhxgznIqJ8
VR8RpJ+49uNj/22KHoOs+5aq8ovJ/8c5H076rtWVoX5ikD4yKOCAtPGs2TlIQ5wC1xM3fRB0mvQT
OMb1aLXut5Hgt/+SxSB0+MvfSg3BvMkOqRGDANjQ7+NGmwDUwqoADyy+KW6Vg+yMiM1aHU6H2vtj
fuKoLccqohsmtlha7yfKCgo4CDGoNk6RmLdoz1JW02aHxcd+zs0cLD1fwCINz/fOS2HwWATt+v19
y8H7plbuzoC5tCTNTbeOUFkgHVZO+FBQ2fVkPXn1m37Q8NbDmgm36gBK7wwxNofxUbU9R3+inV0N
2ygLMISqq+IbeEZKgqcFkbQX/XH76jobQXEU8xxt9DGvsjmygg1Bx9zsBRAvCyjb1rE+mvks3sMZ
ZgD9vodYUoj6bhbyBU/QW5gGb/pAZlf0hRAW/NEl1mewmXbPzmV4KwMY1IZjE4KdEJ9pJSefYILR
VqLmwjhanCh2HbZ3HA47tUWpT8ORxqc4DeT7EOV//6eroOd60B3tsGgJwfJB/KvBQEGkI/5Tg0wS
nsW0dWhDKfBadjRVMczxlngf1x6e/71OEv8oxrllfLU+eC6FEIlxfy+TcPMi4y7IZbdNJlX6hGsV
6YuPb1GdSvW9UwTTl8lcvhsjGMpoVImE9K4T1c1PI5ot3VSc/8vL+mf1ZpumTR+ZnJbAF7+HteC8
mnG6TNBIGSdtcd3uwbu+Ou5MB1LfKepwTzlKvgbSnb6FGgDDbPwv00gK9N+Ld2GbFrWe4zHjxbP7
WxUZJsHaEYUI2Eqgay3zOyvDnmHK5FOddptStUp01YGYklK8D+NNNSIeDkf2OQ6XU5wnW/J3AfAw
xlIlmv7qdRZn2wqA8XoVEu4fhoGKeXHzL6W5JpuC+0O8ASDZ93LbWvJzpBo0xkJjo4sjZmbNszda
bxxcaSnd4ZjmrvNrlEhAzO3QvB8Cdicwz9epFM09IvFUmeKg/j2CuKuuSBNBn5inaaSJPxsSYq2b
uhcRLW+jMFlxK6QwmW/wHXQ29BO7qBZv1nIIlvQ5WsFoIYVaeAjlt8UfPLTPy4e5tN+C+DNCnPh9
0jLVjXLhZc8z2JYTtiY607wwWpsfhlGJJWv780zn5f2c6lfHomdjkmqmLHAoVP+LufNIkhzZsuxe
ao4voApgUBPj1DmNCSQ83B2cc+yo19Eb66PqKV39s7r6S816kCGZ6STMYICqvvfuPXeymVLIR2OS
QLo0AjOQxfNDPdKVowR6QsADpl+Whv08RXLzBXfroXvz2b4hRTobq9Z3hq5/ceK4xCBLYGXQH27r
Pf+DM54ByF6N1ohIqbec1X7my8KzCI69mBN9fLU2VHH45ETte1bY96pK/nlEq+FjLo3fsjlDq/pL
C3/i9dQJUI19/ejkhxOr7ESvUAuwqGruT9tcPVVhRAripdR5ptRjJwtcqRilf8wBX5VsulzzRjT0
KIy3AwcVvGBs1PJvS8QFnRMU9ubQ0ZnqRojc8oFUE1D1slvSkpPGQW9WMrxpa/tG7XW9G344s013
g5VKjmlbzy/+RXPmPzeVDJmw5aKacFTm29+G+GB+CTbN0d6GcqrhiORtSX9B33tN5G1jyU9IfbRq
q1BjZkJ8/urbqVcZLtGXOTkXDCveC/Dcfz6vDD7MZgAdr//vVec/KSosA5WOx/7pIIfCXfu3nlJA
YJ6ujYMF5pxwD1UYma1DfU72n99AfXF7Ckg13XL6h7mTDQq5uZqyVjI7+8Hsq2UbucGTemKqZTj7
TtDsflqqtIddvLErR64ScmTe+eNtZRfPaMi2alDLfPZfdVv+Lwu8LVd2YVpMM2zb+Vu3BbxQ0QsH
cJ4aYacZR/TIEHcYGJadM+K1Tm38YKot3xbOfpwkgs6w76CPM7aR8yJtNp9bDlz/Qhxlyav5z6cV
W5B/ZbC8ejZdvL/pV9xMBnGlo9iEQflsM1dbZp5931MTclBMOBtuOib/yUCjR9WbScIgJpV6CQ4L
y8hCS5IKTBvLOObMk/fZt6yf1AahGkNqilm57f0YJdZ2lt14dRRUXXPD0TkKwvpvEaFc/sWdxOX9
+7uj5UMzhC68bHRhSePr/0f/AVLQ3APzpj8JgRqGe8OIryRmYAmQIhjztzlS2LmMpHSciUiC913s
3osWvEyansKGoOJxehZu+ex1vn8uZc4Bsr+DPpQYJh3dPqs/QoBG6Ak2FGfkEyXRrxy25K1Rb4yq
mS+1vdP16gJL3Tnp4C9698YVAE5q4f/RMoJxsB09ZAPDa4OgJpHOW/sKUinacakSsLE8ZUYuDnEI
UzAg52Vgt+U1B90KXYmzHgatWdtauBxbWgSLMZDdbqXU0iODHeYiT6VzZR7P9HRin8PQvMlmw3jS
06tvkJUMt2Y5dO5469uyQ653/gXj7xZzU3ApASyuSQunyVVrn4Yz3NuiCAlHjc8NYRYHbCYuCfCb
xpydlebVyXHW0is0u3BjZOXEq3KwEnGU3dQ9MnPIDVi7UpKKqRMou/eprp0aLTs02BiH8SX35n1H
9zT2H2K7gTQFTdwN2IeW27RNrx2NNGMTIL+RELk4LD6tENaX3X8vLL6ooDe5T6s5iirJ3xlhtH97
mvaUhN5t1G/dkVvTAiXBhhImNqEvLoPLMsIHxB1IOge6o1WbdfcFEQyoGKZVhAuGURVsRe1SzNZt
G2eHGHSM2CyNSe+GYIwkOczZfMq1P11+rHPCWxGa//Jgg65ATW2ABr4xfN9BbHxFOOFHm/nZIn5A
0DADiJA/tjhlEsNYZTrEeFhksReh0TW3VYVYtXSvzdn87h3rRp9Q6LTVXTSBafAQ7zcHXupKN66o
jmuO9YX4rJPhCmNT9Mt6Z+QMM1N7dZ2Tq1+9jXQnkXtbN4EG6Jh4SnfayeuYhS9Dl29GUR4LzvuL
h+/DGL7dsWLefHExIpiLS/KblIqaBxve4iqKcR3bqPElygq2L38jnnZu3+I5bfb5WSv9rT6GGw7t
XnODnveCVvRmxuwZ9YMEs638VDtwiUHDoKsKALYW/EpDoIfvmKcZGT7aKeaI5vrXsM4vILTODK6Y
o4tzS65ayi8va/vDgWii9e7vDGFxUH4OLfYuOz3O8FCG1L9bdGCzCJW3tTM+TjYI8bSyEU8MhPdG
G5DVV7fJd1003QqzA+XsvBCbjWYhO/Oy3smzeXB4t1lAek16h0NhXdTOCwzYN42cqCHxDuXoiRWI
tz0soHMxYTDNK/xZORlhaWBTnxeEiNmHSVDAm91NzWxj8pZTlGNSE7rJrN0E4EG2jwPiOMfKG9R0
sYLxxEx4a0Z0a52Us2U9RIcS2kHfxBvfrB/w0iICujjZBJbcvw9N/Zh7d6iCb8cxIFrnDZUYIfDl
Q1paa/j+77qtXcjFgt8zYloj7Q4C8wSwR2vvqqUiS6N4dyTMoCF5FKI8Sp7iNIlyHxTFrUn2Zlq2
1w5LfRjexwEKcEBrlWfs63pXxvol8qzbOEvvlzJ6nURw5xc9wEtpcNFWcoiP4YWFZMMmz8E42KX4
njSm7ZHPZqI12KgRVpsEDt/7TfwrrYwPPwZ9Z+vdw1j558m/aBFNNEktKB9LYv+sZGsMr1b0ZUTP
56IoV3HfbiUyqc7sjf4Ye+K+CDe35vCblz4FWAotmt3Pvf0cFNge3O/SHjewpnZZeFg64tz6EqGB
y7HB2lYXmvuwQvuVd+0w9fnmIwYJbI7B/GA2f/TqTsfLo5mEbPHIdzPO5GlXAWcosFMHc3aPbZg8
Hrl+huuRXq8MMuaoEoAO8BfE313z2NN/K/r0lnTBVaiTVjPuu644B/7ZbHDvlIARcVejjptJ0spC
qMRQLY2OMLL21PBAV1ibXINALMSS6fDRoUXHJ3du7XAHxAF3V3D2+IQ810Iv7x6iCpmffb9YfyZg
KdPQPDg4x1vACJjYV6NdQRHKTkTcQe3yANUPF08r90X4XfsznejLUvsbYzAAS3Ubn5Qlz323YVt5
IRIfs9/6xEDQ3SfV56Yl1GZwWqhYwxqYxj4r0EegZW/aYq0Hd1FwpQd1qA34r2aKa2Sv4+cFwn7X
46G2MLy1TkPP82OoTBxnzRFX98YSNicOrkGTnqYJFI+1LSOtWo8uQm2f3gG9bXZxe49hER+46R2b
Esc3c2rNWDaJ1xKS1lE9tMSrDfTcHA2fjP5gOq8JwxeIQatxgGsUwu36LuuzL1cSrEMLNmXX+8SV
sDZPhkn1RywS6UaAa2OMDkwlHfGntwSok/JM8Yx398WIPAq4liDnW2OkI47WUiz7aH7tYng66dYK
NLi/+tGdvh2aX5G5SOvhGszma+xzGHWCbVO2Tz0v0QjLEB63jriDxkrZPtgM3TWUHRMtNtSm29ko
nkN9fmx01JU+HG4u3ckZltOoTVs0hDxjtAyzta1jNqmTCP1jBZ9FvyXZBCdBvTeaeK0TsWd77T7X
MC8O790SmGQUEKhcVOMZjtatbpl/QLNfdKs6QBdkc4aj67O9WNCh/HMA7aqwXKg09l0VpX+A9GGM
KjvkPIX7kroBeZmTAcKc9m35aesyG6aQUbS8n959Hf3y2U37E0YiiNXp4xLLZCbkuIaR3JkvOTBo
oT0s3bQxA+sGg5q9qeLm0TbCuwYjC71K+7M0oO1FQKsLh5t5adPLoLsHq0we+vHaA3yJrOdBfFZD
cTaxoWScUU03xWQrm8Kca0DfGdWpLV57gKaALPZRYbJz7ghtW89p+dsajB0pLO+NJzYgTPECeyQf
puk9htVhSc4eA02TOAfG1XeRbTPhzQB9LRvIM3cGP+q9u66zTVnPfJ2EnDOKumtspXvBpZcu4JA8
SI0RSL2Uz6nXXUqCAjkGOR91533UQX8SSxlDhRtOQwgZD3PH2QQYvOXUtNCkhbvZhMYDA3gy1DL9
fUFBjySUY9tAROt9Yh8M9qDRT4mTM2QyiqmztiTGR5dNzD1DyAZ20XAOiCxEg5u8EfpvlIEItEiD
nvwsOBEHjZ5gHlwypIrmMsKtYO0Yi3MlqKqjKJ+PaWHEiH7C+mBqgfbYeNOy0pZ+OmGwCJ+EyPu9
lXnVRn1VZORiYBc5Dfkctmutw27XZQV7ET8aOD6J1cWEiFb+J+mG+rmy5nz1883J/CWIM9sMSH5I
uVzSJ+GmbMDelJ38OoToRVmJ4RHHehsAWU3FGTNd8QJ5O4MqAuTbGvP8RR/77uA11UT+UFaBROi0
9TQ42P4rMlbUtzRGC30WcNNe/YKJXi4LxAJwZlryFzdhQWtJrzupr1py5Evgg3FRX/UTlNvEBlC3
klqMXi549Utzm44182A7IDJIgD5ezeMhsThRBO9zMH+0Oq++kJQq/aUq46OF60nkDwkAWR4HjSxx
pHu9Ox+YG+ESLciR58A/4JUesz8yaaW+J1qyJR+n2gviz9iyht3YAj8nT7nwmo09WI+eu1ir3WQz
Cmaq9ZagOmOyFb+O7Set45M+FY+RF9SoY1hJ8dSipCWjcITTyplkha5hb2vLl8dOK/8xmhq0IrOJ
0Rt2tU4MblaRPgfqyyBDEb0XGq2GF5sdotEcdxm4U6cgA8Hrc/jIYKDFDLtt2sFEYRwXhc++1e56
s90W8DxjN3ioAa6v5mQ5DSUQc2gYGlKJAtINqopw3y39aTbzX5G+C/pF7KQ6LWoJ88RduvbKdYCL
zkXZvHYrVJqkrKB6Ne59WJbE6VzdFTJcApRMDfmWCN9hBKM6JhQK6Wq8IUcVh7u33BBh8M6ac/LH
4t7KifOg509IZeMj32KNKhgqLM2uQwcV26y2YH/uQH6Y+jhgCmjpglfiyhQTyR6j7n4kRRZJf3LS
o1fReOz8zKRQ0k1/ep2hrZX6lwlDucDwr9V3pd9xW5TLvtOtjd2igGxwRE6V2+wz+MY1I+YNR3gQ
OCSDkvjazN5XwfHAr7HqVsc2yh6S3LvCX19rqfOS4raoR6S9JYZxU1wax9rMowNdIVq5evdo1xCW
Pyt+aVjZX0yXSTIPMMq5Bwre56LId2biBIQJaPsJZixa3nrr4u81TWvddfS10pnE0a5cXhyc4Y1e
f5mSaN+4CXw0znZjM4CBkTB4mwc6dNALJxEjKzY0u09vxhj1gRNgPS2t6q1kIwTQY91p8wad6zbw
si3t5YG8IE42weADC4GPtbQPyxxC/ECSOtXRswuWb67ak53AbCmSxNhXL1am2WQ5rkBLljdxT/ZT
HG3z1PSvmmCNqNERXlGL3PX1vSWWhDxRh6hVGUhLkaHmesIUC32AbFNXpjgbWkXQl0QAdEYX741C
SJhudMRuTwYH3PYD0xVcZNMG7epD2WnlfPQ7t2MpIlfIjOpTWs5XpV9d5JhCE8trAP7lnIElXwWh
ZW+bwhuBoAen2SLDIRuaYOOmpn6DJFaso6UN3mt0htCktPCsZ9ba4UQV7zPZ5c0tp76OPdGWEO74
E7vFuM5JiD5ZMt2DdENqyDl4XBCz70Ojqg+EnJ/nuQ7OhMudDSYo1GyMv2k3Wfuu1q2z2Xvs2z0B
NzTXhkNkYN5jegPg07MdUCLua05CMzECNH1DvbvzLP8rhd/WY0pG0835fCAE4aLlbItxat+PBueg
frCGgxIuD9lg7ZsiPKtr2ps74OSrKrdAatm2SU9/mZFH20gu6DKvqm4h8NeFAO9tp8ov1z+iddXH
9NqeyFY82JQNJZ4F7XfRevfFHHwa+B2YTKJ8XEL9awmLR84mzkZdygpx9nam01IyBRBItK25NFnT
xmdlR1FddyVgIOULhzA6jo7Dpe0yNZXf7aUCv3ygbQNBgYhv9GeETejtRHNnsrbCJn6BBj5g/NR/
HwebY8rSHgeJbBx6p93+yZWjIbWMzVLmw89kTQcIvw4JDtxDfQpOcZbzGKbDefCJmLfQleolNggd
QAxJd8SEoM5Xno62QeyKKKC7oHL05XjOjvxDE9cvuauRxqO121prIFrl3rMSNakGdR7hDp1NL9ko
ma5Ph2nFaWfvF2jvnAiugJSsqPcLM/cLsFlxngz7R9ys5vOQjL5c7PZYfoCfxjKaWf7lSqSh5Ar/
0ShU77zM3TWoav1ntqV+s7noGpPIYateV2IW2pMeTlenwxwt7U+Z5zN2obxSHwlKtZxWOsYbxkVE
ATT37E/MxH4EF+pbIgNzx+KhcvWkzFuT8iyMJTUL3LR2pVWB1Bx2QyLDMcCusqQqNpXIXjviXkir
aO8H2eNXk/7S0g9jFDW7eDw6PbGd0/SnkxMCg5nDjztEX81yCUsNh3wEBkRyploZiL9Ava1SO7Uh
orX3+PU5P8uxQmiG72be7pUAw8WpxoBU5i7E68YnPMeb0pOLZHjD3L5aJa5OSJmnpLBaA6GCOefE
MqUl6TGVh1qXA8rYvilFQtsbL0u7nAHg5T8aBXBD6IqxWRFt2r4qm8uyPAiRLFc5olVvUfVqzaaC
gS30vVqf1CQgnOpHOhFCaWAAzH4OCau/umKh5Tf7MYbjJAW8akavuu0h3gdrmDMaOSh0lYJATWtm
v9nMTUsR4+tk2aEwVxISDfE+tgTagy5imLVmUKZVPmS00XnRNFr0SkmsLrfyFASwdMJ8OQrNFgT8
6AINpQ++gVaDRmwkG6qOWY8c032QmfOqHTRqvz6/TD00fEOOl9WwQ83Afnw52vJNVHRBw0t7Gvz2
xw1RNIlGuUjbm9AeKXUEAGESK+vz3Nb2UW5Rm0pnlh+GTPYD5E8DywiFmFhNUeYSnMlNp/gVnL+Y
sngFUTzWuFbyEmX7DKSqoSii46Czf+J65gQhf2vnWM9O3LACyu46nWgGa4yclMhQks4sq4TnY9IC
kDNuNdGeKJaIW/5GScSQpCdXyaA9vVb3Q0RcLzcg0vbBoIWj7X8me8Ks1lEILPq1jdtqo2aJavwl
9JKFAJSkhlMl3zdemB7iJje5YbhvSTr09upzmHoUNU38pBYH4ctjXU+futG46/TiMBOM1HbUxHZM
T89sb5W/pxmY7MsBG9hHqBllt8vq8ByNQBYyHD1r0/IP6uPJ6NFh+kHX+7MJW2a7YjPzfx5/p+LM
PrkQEEPapz7KFbDHGvOUcFw5bXXfVKxFZhuaD/A0WGVYpn+UNmqmlU54KqODGgb5U/vZL7mzllO4
0vef9N558mJ3B/Kco7DUp6UumT9aOmH2mRFfS+NKMJYtQi5+J4MSpu4oO6X2BtJpT1mdDjubBUWO
7X8WTenk09iJva5sCOvpORsbQKdwpa8TichUi7zdNDXxcm67Vzd8Az4UxtGt+u1BjIXUGVJJjRAM
mAc6yGYyfIal/T6GQiPbkIgqaUFIEsJl7DHnMpQfhrXcVHn1btC0ivzmrYxQh8cmQgHHIKcstR4t
Ql4Pul2HqzasNppeVUewEzgBmeaWdR5R8LYgo3i+1QOmc4I6mhw51T2kA/AiA5NYlSzpdw1nvz40
r25hMW0w7V99KACx9jnDgWqsUEFJf1mHWWiNg2GlVkkl6VfLhLrNE5MzV4BtVveMG6U8i9BbbHq3
IqkiA1VGLAowifoa5EiEYJBziGMTdsV0a8MvUibJIRMWeUcUObCIPfIoqmqtlryUKGmUaQJbG7cw
+tvlUDcRI3I7gm9VpaRu1aTZI/WUOoQ9U8T3Sh7kUw9XqjRRTYPxPbrP9dDQYmicP7ZGaG0w9r/A
Oe8KIePreKJXNipPusqMFWFgw4eZRbGGTVBunEigArTIyVsoJZjQ0XJLJ2fvGaRKqDeiHn/1EOoa
psHUBAGBvEqb9wyzD35Ylj8Gl3yA8F+Fjs70Ytl0UtyYkOW9amxuy0la/ALrd94ve5AyRNPL5xZU
KEE0BLZI5Zg++LTdedy4nh9qQKeGwGq5UEue+lxMXB5bq6lP6vMnwOVTM2ChqoOa0l5ZAp2t+V6I
kdgHeWrsOoRuJm4wlFnujXojaiwrN0PhmMcKqQkKjPhLCAdVFFHncDKfe6mirGl9T5BSrm1br5Tw
LwlICosLWngYnNTyrzYkPYVCFvpEG7HLRqaDTgIfFVcbp7pnBCu/YGZTyiG2mtEr0KB2z0TlIS7j
117Tg52NpFMdEdLUYfeKgLoT9Kpe7s8iZSEbGWcdup7Gw+6WFTd8zqEmRB+9UldJ3ZxKxZQVQJeJ
fO1OfXNQR0ql2h2L8C12+m+1zahVJ+n8ex3lxs/ug0AL4EcMwZl+L1JL+Tl70H+hf4ERWBWLL3bJ
Qp0r9TUEZ70VrKJqV1OfoJIyiCz6KEJajmrv1SeHRV7ccEp/+I/NuAu8zUzWzz5p6La6zXhQ5h1L
SslE+guPIineGO0X4tC2ofRqS0mlE9uXmZKJKh95Y1sspPuW9lWukW4bYrCHYQtikp+V95aGrmFV
hMkppf0QiOx9wHS3z3mOa2MuDupaJdUwo9QMjupBH+ihsW4i8sW1R5hpZDMWJ6V7pcQeSt3YEDm2
msI++MuoXA79epz7ZyU0URrEjDCqtWicWyOC8JhKW70CyugJ/sFwJp+9Gt0DgIKNZ2nnMTEfZpz9
amlzJCpAuQvV7pI5AI3M21Q6tpX0zav4oNECfwKnJBDZzVHaYbWJclILQQ5PXPWd2p2XpqdTrE/r
GFd357LW2LnpYxLl6IisveX8rx3VE4aWs9qaf/oK+VIYxC+WlhyNIaG7lnnglC27WKs7Q0llXYNl
KCLHcq8eXpExsdTd8S4hTVK5nKXuZhk47cCpe2jT6Nkm7n5JadFI1ZpFlihHAoCNmDjW8RyQ3s1j
/7+PCx4KiAVh+tT623jInnmnZPDa4ug401O7JB3HAV6mCNrXmarb7KXNCA00Oc7oV8O9bRJvMDTI
nLXyj9VZ3T3pDdKhxioZeujqCy+8AZyw9Q0cEqMZd9wEn0pqoVwS6oK4JLPQrKHPlL4tYz8ezAFZ
QCVLDdS8l9gmk9SQ8l3l2VM3msI8KAWKb+L9y91wAcGdBe/hghulWfaANphtNf2X0nn2kfTPBijb
Lb2I9rWl3wmX7mniRIwKGnGZAW7VAfdqqZv7tiovKdSXbZKITSsVUvItW12FU2fofkyBXcdOGNbu
kwMyAwZ7t1bX2/b7l6GVgeusSfIhUbJFdUoqwid7KVnDjEYDbvBL3RnqaKAugjpod7JqU0/aXDoP
XiAg1slfIvc2unp0pv9SJplO9C0IcVFfCWa68DMA9miojQM7FHmKUj5NFoyse+ROoFO2NNNG98Wp
drtH3Yj2CaleSsHUFDr6kqb/1kqOoTNZ62EY9PtxhIeeB0m7YxDAI4xoWGrrflYw6dD2entX9iBp
Nd281P1c7JRac2gYiwNxMlc5F+vnYD9OHp2DLqM2ne9UHUDWAkkoNWln6glUa3ji5vG27n6OfW3c
X7U2aLEvYMmEa3KhwLuIJL8JpM9KSU1sM3kBZMv8SUh/fa/HCBA5r4yGuEdC9Vam3YU+wI9mjXHj
Wx04+8BxKCH1cqNWh65vPtQnZ+bjQzYZB8uoXZ5TzmJKEirtV/5S2pgfrC91rlLLjjpHJJ3wCUDt
bsqWwcPMgFyqqJQ2d5lbcBojfnlpKFXmEgc3MFqj4kdMplTY3SANuHp9VnWtuuHVBlaU4Z0MXwgc
/SX2ScRbXtRdPy6UNoCcyCXJ7J8FYURuG3TF9rmeNHPVyPsnrSh36cDuUysnIMdCbpYgp4lb/XUM
vG+1a2BJk+HgzDE8Ld+qyl0J1QM9vwv84tdSYASIu86/YwwSIiOURXysw9QKquUai+6BW75aZdp3
I73gOsWj+hznVOCfwJNISjInFW2tivxgcDlRoxtU1w6ONhSoe3IRglPfa9gVC1pYUPbUjSGXpspo
APWmiAqi+W0JZ9YSPKYHAmruyZHDO56BYE2y9Kze6qh5T1aWvIioBetYMT1Tf1eZZPqpdwSZItIz
StyR/GxYE2HCfTeaT+lMz1ot/ep/137IyTVxV6I8OHIZ1DQt2WiD/aYlZ23U65MqsJwpw/wc75NF
N3eBTcOxL5FLKB+zzcIplwr1Ycl/SWQtoHjUZJHHIzOvxg4f82kha1a+FN3EPcGs48e2q3a7fs5K
+hDpNw3JK2qe4qgLwr3kMVwdJWfCB+luVAw/TJtcPXnE4cqGmkZPHJMD0n7W3mCyijXSk4tOSNQl
NcFew9miq8iW7aCZ8Fgvg3KaQaU/DpRPdHGLZNs5g7azh+opHKr6HHjGg7fo/V+mYipK6pa+JetJ
DWI4aqp1XN306vUlThVyTKRA8VKbXlTUvgUV2cgzzfCCCM2ks7/CJX2vs8B4iMd9OPlg7GUV5Yjy
flpgjHsCabkkA42olCjzMD6mDeGrrk5OrsPBQSCcYiwfEMrVmzEJCDnhjWTagIBdugxVg1gqptzd
Ro8Qd04hgw2velAcAkqF8exkNFfVhyU05DJw/ajUueWU6rRPqEkHWK6p7V7VfotzkbJfmTKwg49w
O5vFeqrt+Dlqze9IJzBDbvCqZnbnGNF8jLRALR+kjuRbN1rOWcLqnXq8Cyy5IdNE7a5x6PNoaXXv
2HwgWaEzD6jYJwWZ15JkMdXM2Nl5bZDD7rAqE/YYkuoJcdq71UtUGM42N+J9NPCbw56WT85cU53H
XHDynk9r30HDMXEuP2hWjkFjaB+Szn2kTcWloV7Ngj647aTkq06rg28NuJwZUOVwSI8JrbGFvbgt
gnxjEf3MlB47ZGEtApA+CfDW2NBrjvq9AeFq5wJ52ggoTA66ApLA+2zX5CzCIyNTyxsqvCI0+UxX
5FviJu4yGOQ7Bse/tcl2d61Jp79wD7D72WDG5IO423GDGfvddRriHcz8NKCB6WvQQKmWFru+OWNI
O1Nysdx5SbBhUnpLitTzqEXpPiK1KAGhrjdJvYrCLtwnFo+XJhzyM0H3bYBvLgnRconnkteIpWeu
+/pcIxUTRXoyG3rAWT8ws8YE1WtpSHMXyTWRgiTIJJA+QHY8eKFwj8nSfI0jkVSNA79kbONzFJI0
O7cQjEgYc1xvu8QTQyyr1I4md+I6IMY97EB7mHBN1jSkyPaoiE+XDKu0umtzv1r3ZuVtk3Dbj3p3
DSzQjE7goPtw7vGY5BT+dJemgsyijgJjY5DdbUYTWOMpOhhH0l3yzbxoJ0HKCfkY1iPPQ9h+E5z+
J2p4SgZjss/WaN91U/22QObeDiMIB/VHRQembCtWYVMrd4T63NFhomHdW9/LjMYwrZaNpU31MXD1
Xd4a6OxQqore7RlG89G2OVZarkyBh5gQzzk0++OEoDWPSEfKPOdO2N5j61Qu3uE5XC3Mx7thfK3b
/FI4NIdMFxV/a2pvlRtC63KqiRhIme7n9b88v/7th2SZNG6BvCnjrLegkDb7FCxF0meH1jd7JoRO
wNSNloOF7mQso2d/BnHloQyhxWzepUWyEBAWIfANiBep4d4A5197UwUHQNZzjJ9+h254z0gcNeCM
H6Zoc1iy0SeuU4JlgR8AhD83XhRvfVTJOHjGbOVBk62nfqBeSKZV0J2jfKBf2PuMm51wnXX75NqR
jLxPqLO3VkKkbdTIn6tjS85I9kkyALJ3EzjFhoZ/w8ebN43ZO8WGs1/65kWjz7qMQFqa8o3csmaH
Tm+H7I5Gl/9ohZ8uYooLeQTIB73p7I6t/9Kbv/3a+nQm39pFYfwR65N5jTHYmUsQ3bygNF5A1jMC
wjoEjovWluWWm86j9kYfj8iAwiVl3I7aiBAN6rfFNYmucaPHnikAQB18By6k8towCfAuLR94yvzS
G+DyO/SOBXCmo10loGJwOI+NMazm2hiuBmiIEU9SmhB/kkQI8X1I/25lv030cM7FIPtCLSMSgH1Q
coPkj59p8dHOO+/kWiNRoyAkY05RCEIoOUhayyszXJs1bTw9ZbAcld+pO0E6zfsjvbHkPNUDbyOG
GluTjUnTTKbiiQV+h1eAbkOrJauCMi9QM4bkSw6pfiktjygcUlXpYpjb1ulfiERz9q0ArYSpfAvN
Kbh49IjsyK2Po1s904rbW3Bv18LBpJYHpsBgHIVk+o3tNaFHr7XWfBJu3qEJY3Kv0+04NV6BhYa7
kMUNjUV6bmNdZuYiSMv9ARWPw4Wo/JBsFI3woFJWRm5t/xgD/lsQyv+KHflPgMknaC9l/ne85D99
yzX+w/Gr/O7+/l3/P0IosV391xDKpz/R//wfdf83DCU/8oOhNLx/eELX8VP4JIfotsCjNX613b//
m2H+gyIKpwW+LYtITskWKOizRf/+b47xD90BXemCjRCeb0t25V8YStv7h2ObvuEbDj/mOLb738FQ
gm74u0kKCb+n7B44/y1gHH+zGEBC56UlXrGuowHeK7o1oyuK8ygToLoK+XELU1vkCC40Pbkv29ec
1sFaj4dlW1l9TGjfQuekTJlkesQccYhcwQl7MY08PVIVbKsof+w0nCwLWSh48R8SHQu/oxdv6QMC
rD9OXxrouWi35ekZVO3R7UKXUo9ZXeqZJAgUDJw5TQ1EbawEwjQKc/OpIenSMFJo1NnKIlqJc6r+
uw+zZE3yoRbDx4ojmI29AdEFyNpAm7PwVr0V3w5N5DzIY1Ro0gqJkJ9vtCBr1vME/msJ1l5VkTa4
lCNwNYJpEOszHUqhtCH2hkFJqhmNaBew4160PTyHoCNcrGpv3Kqb8Didc0ILWNM7htmZgGfBVj/7
aJT0gIFh5UeI/ZAyr7rJegtTmfPonoTnfJs14pS+yiAnl5/Cpxm/tNF32+Zv1MfmfpwXsTZJoUjJ
+wjN/NbFRrOCe35lkIHJwhu2QUdqGXqgTHcBgjo+ukiLSBKSTva1sXwkmfZqMVDH8t5iMJtOrT6T
/4NLEZLbG9nyh8DepcVXlIwoIw26zXOI66FFkWv5+BepMhEwF0RzGwRJJCdSk9AaFv1zS0p3XU6/
bOc4++I3T4IjE7d2M1jrcz75HJcS8EJzM247Au/p3M6Am7x3z2ZXKFNas11o3Qdjtxub/FdqNYzO
7rPUeIzjFClDahKRkRUfjLPiFbFbD8ko20u0Rya6r6vGZyuFbNru/GDaFIJFV6SY5Gx07RhM2ts8
YbjUDXG+cWPe9OTfOwvB2EOGK3+xkkPg39BqeG5a9MRojQiLSdHIlsmpMxClcYWHc06VPCAj2Yw5
UNaRYJzQIYWxjim8s5K70ta+SpFwMjmhX3kNTaYJjIdRRi6/RLycdArKdeAP16oLPxjeXRbNK479
OB8ROc9rtMpEAU3he5X1UCXtBTlQxdVOh4lsv5pyeZKKIAJdy27vOiNiBaIcPAuQtmi/Fyu8CRz7
QGxEqocB1sQ1eNP4QLQiA5qkeqsWaoUkmwI27WKdW/Z61olSgA8t7b26vsoXYjW1LDyV5CEYFv2m
wsDOG8ixoWbLc398qPkHBgJRTyEpj13iX/qaWKIeMIjQkffMhsQXmC9Muy5D6Fx6cBP55Lm7bCb3
Fvz6tpxZGZhiTDvQtdTkc52tltR91dwegWUnbpeqOYdjda29ah3W8KHcFJkCtiZtjTYGfhu2iFVe
0xqy8PWi3nazrRNReEfoKyek71sNuzxt0t3ymTkRWuBWcty5nZo0vf4v7s5cOXIlS6L/MjrasEYA
wigJ5M4kq7hWUYGxyCJ2ILAH8PVz8HpstBFGHaWt+72uhSQycMOv+/EkyUna+Svfk0UcVLZat9il
+i0mtoipq5PWgdEY/URRh1FTjZUxa4TGndAVYUp9l5jKuuU52G9wsqQoiotwdLWH2B9HVrP1gzlP
FOg4pyx7HjjzoKgJ9mJW8XteYyoQRpb92qPfcfSfpiAYj6bc7KPbXGo4NSB2u1aXvBsv2dxPJ8+D
gTetAe7vGl91nF9ZQrvhKpnvOq+8mPSs7+wOP3Mslwcq5Kl+KQGImxUlxEis8D9wWc2nWBPCdp2P
OgMBNTYg7fX68E9Ftoz9s6PJskjDYbgjyEusA7oGWDR8e1jTCMSOr3QAuWHpPdM9i2Rd+Z+Tifhq
BMNTbK6MttNpIEycbD8U6dPB67tYC53lRcfzI9LHBuRsrDucmStf+KAv7n1H1jp2rR/KC+4dR386
Wd7vJnumxMTKN/sGwP3puVtk/2BNycQdcDiYg0eBwGTf67Rrjq4zflUV/fETni58SLhTqYpnrQ9k
YXPNCXa7nFPTNL8Iz49yLEsss0Frtg5BFY7BPHRlRcfPM2Icdn0LDwmnTmT4cnzIG3Efr+JuGq3x
1KXTTzvFF1VDUrA7967IR38vvfTBXIxfGA9c9H5O3gnT9g51+WsEa3he15b9vjUdghxeA3l3vLg2
bz1WN7arhnPbEEiCI0L0bZYLjFgGVVUmMONmYZyC1f+bjzghmfXXyK4Et9DfPBf1rmYofJjIryep
45+MXj10NPhgG+aaOVHB2GPezwWCZ16QGpAP2sPMFffM0KqLXzLOxLHw42M+5+154ESjueiiDa/c
p1l8kvP8nvX2wTPYc809mmZqpoAQM4XrPMeZqrkJDw1pmTrbUF1dg7sjI00gY014f/02+/kDu0zJ
7d2CRZs8drP7YPiVe/AC/xwPqb9XrfyomNZh0fBThEx2tZzxrmim4jQG1yBL1qMxXfPSu29lmR8z
Il2Bk54rd3rPjW/uJz9KF2yIRh3b9431JMRwpoKP4iFMqyNVv3im/NfGaIpdU9I3QEDuZIn0UaoZ
MaDiWYfoULP+o9bRLqPZpWSL7uLiLltx4BH9epLKe266VODt7Ta6VOyeOs053hNnKqqlO1EcETqD
tR7+8Qh18eBeOZlx9NHG6HNBvdJCMz/EHh+FHJxG7hfeRyblXuREjhZhsLfNj+VQU1E2GBfKzcLW
Lvxnlk96zyUIMUXgLnVVXaMGtMvBn+j/Sdba3Fd4TCtd2afZ4e+gQfVCoJnpZGzfuRB14ZiRTasZ
S3hJzyVb0+zczHV/NwIqsOh2DEeXEPW8ktmpm/g+Nnn7TKaR4sHkgMd32uvZOq9p/QFgkubEknAK
m+HblPU17qexPjiZptRjnu4WC8BAndNPrmb82KnqbiMg2oOKMbJ6k/+hHCJvVgG9dS3EGM2UMfDx
Bxm2+O115SNgJkFwzmhuXgNzOfcYeBHEeGV7pDwagR2CxWWo0i5jisOSkvF6iLyioamyHzafBJqu
n9KAoVPzkdXqt6uT8l4FzruPh/yISlkcdIcVg5cqyM3hDliVewjQRQBiF/2hSxfjxir82K9t/tZt
TOQUnj9dQJsdevVwxzIfTrFYHuAZswaorFsiA/wz7r5YCzooLMQjv9RUEqTyZKU5gZ4BabQINjcF
rQL//iMqGMOy2eyjWswnd7Dcx2Zt9ysVzicRzxjxJV14tSQo6eJ4qJaXPNsELfNSVnUHcWsuH92u
wnpdp+PmqA9CjTh4CmaQa4WTAc6d0W2qOTiIdX0SS0yQpi2LkzL4tBpVfFX0hJ6k3yaXov0STRuE
2AiSi1cvdw0dd8c6pyveWidKg/0eNjplwuN8xyWlvvWgT38YCR/9epR3q4N03/L+z+McDPE4EFWi
5PVkKdA6eIs/uF2st2C2bm1aX4rVrU8NVu4BCNHedcyzOalHMy78q2/gjMBGdoVY30RRH7fj1cus
lHZ7Iktx2bcPRpbckBQQmVhQXYUgc4XjdiMz0hprusQKTdP2DsWU8D3pMLYonAld+cFflFRKx36h
6usLovvf0sr9fVAjSrhq6a+5m4qd5QhCjl5mHGNr/OznDCyYZRSI5P6phjYM6qm1WBpRyjYo82I3
hIUas+72XWs85N2QQ4iiu5vowzhLKIXNX5Md4lpt2RSU7Hq4q3rWbxoM3g4yYKgX5qwmN15VT1Kc
lheuEZrmqLSlQgoPzK5xuqsnlrMGoleDX0QONd+bDNES8tx0cJY51JX2IlFh5RgSfXS7wAkTg2N4
EkxLNF0lKrsjOZvtByIvwVYwgz0XUuty8oCRHWIr2UnkU0YHxodOHLKVhV7VILQvRnMh2EGsvwOp
J0lc9FmFnNnTMMQ9psEtyHbf+jviVIaj+Jd5tDyUfH3U8GHjd4tLK8qCjvj2NBkDowGUCujs860b
Yu4I5Ss+COwtQf0ns8ixtt3IJcleh1NjjDFcP4fYI6JG6HY41sGvLh+Y5sxlhwMHr2pMy+7I6bQz
VJRYNv4+ZepoSfjg5TRcA1PAYEFu40/pdkCyvOVnrOSDSvQYjsb8GndWu1uG5SXolbuPKxrGDF2h
qvp+Dm1GnN3FIHqoKZZns0+aQloBhKckmrqBg0B1T4iIC/cyxwhE2Ksx36uZ7Uq2rg8sP9sj8VrO
6bm4k+QSY5lOT2u5lUPC4Eg7KqrEoD9li1tvsBX3odpli4UH2qepemEznrMW5xJ5HQlqNrBc4Jd+
u4aNpMmU3FkN3S0GG36o0kk/WWi4DNXsD96VDZrOd7f8F1GNIo6vcPSf8NEU9wa9q9wTv90Xlxkx
mlUDDZhSuGOqxMF0KMAp8iXSZr+3jhXdVzu3zl/GlN0/hH0XazuzZw+ZYvsbaNb9oL8aQs6QTUIH
Z7EuWUX1/AD2W+ZrbFcu6Vp8bFHvZPINrB2oq/Ps/o1/59PrrNk09zNfw1hgEPOwe9c5gmsTL+3Z
XclPt/J3MGHhtSpyn3P8qsziT+kxN63b1T/9m5X892SmnM+Zfq4Db3aZgPFP5/ohcZuAXFx/MXmz
Oh75oSRzQltUPxfBUZwpPlhNfOiG9sMz3PeuLA6UDR8z3eydoT3ghSRcldK6s0zLZ7843watiSrl
1y2a6JJhEh4V+Gi5poK9knyEqoJ8a2Lwl/qDzEKJ9ND6YTrarz4hkxWwRIjN5eeUUx9VJPPD1OTO
Oai5hmbmFJMxUpGS1KU3Eox/HKizr+XREc2PtoChTSi6JqbnfCpL5aiBLBAEzLNc0k7J3sbFj1gB
UmGYCoGjSL8Ekt4Aaw7i/EGb7rHIKB2FB0p5GoIEIfHnhJiuKjxeLQEKr/G7k4XmNCq+Jg8tu2qz
W+pvtwi7v4sL2isM/+R45n0/KIoJZUxcmZUR2I8jUeqj1ycf0m3hUrrFL70GJAJd/buNE25y/nQ1
VvXBRiBhiUsFeGOzB+1471Vl8zKk1lcSMM47iYUTPoVYlhiKL89rnnHQxVQGI8+0BupINpegRLlx
UszW8vmbhkh3BIuMCoOssRWJ23Vy8Eo0lKwh2T52/Uo7nv2mO/fBy1Nzj3Pvx8IabLK7j5paVST9
ZuSvMUHNER0TLLKtBVxRlPbJd8gcr9bR9EZBDncs947rRWUDpUcOP7QfjIytRLNpagqHPN+nXKvZ
y03behbugKheGxxtx8ljsyRk+02QsesRoIoqN8mFPdW17fDBxK/Eipi4voQfymR9lAhNRhJQiuhN
X9oie9Izs4Zekb4XRZIfW5uS6d6XJzGWsNoObrzOEGicJWxqpoBVATAngQF+qv5tW+WD9HrCp4m7
N9DtWN/xr8Wyq5za3QfZbCFPC+fS0KVSx/RLDxNFMC4p1MWcqBxIygYjeIYrzt12YXFd7pvx4hs/
VUblnLCJi2KnHdtDnvKXWUv9pAvxpzNHa+/llD77thHSf4mZJolcp7xOdfLlZNBq6wyZY926rLkc
j9a3zVL5gPuQ1uE5oHi652Wp/O469c0rfFVo0HK5IiU9zj7iTZ0vO7Z6MyEmlh1VwEa1YitwVGSy
uiTz9v/8P+y+ITmNfddOgGaYJrdwQdeXR9qGPOM+nTuswhbpNFvzAaIn7sUfUVgm3vlM2726MPTf
iFEuZ5A6j/jfx5dy3OLmzdDuKzJhIySZZ8far3a+hk7fzuTKxmsWdLx/TW6bI2D4LQTxIIa8C1nY
v3euR41G9yqLgnpD+75PSdeTKi9xUo4lZrXSURN+w3smCk4QMVG1hYY21GCmYEhxV3Hf08Ir9nOd
3/su2xsvZkO3NsQ7DftPvPL5L+VM9WqDN8X63bfvRducpyQvo66nyw4CS+RxQEd16a3Hqkp+xOMi
7z1dUQSbUh9gOUwb7XNSohGJNvlBptVgKMgrvsppBxvyMJUY7su+hmZrD0du1oOoilew++APgYDS
t56xJUv1XequmLtZbUACTvZinbLj4uNp04A8Jv75XvVLNBRJfBLWfe/zHvPzDa5tK+eAE/CNgzYq
ci+5YaL/QYtTep1HsBe6ZhGzrPpbZ8Z1wY5Ga7GmHrPz9/bE2bbVfBuIN7t2xTaz4ptPeC5+6EWy
OG1oVNMZzZS5ehIjC92MSw77TnCvq/lZtA6WcAv3rmxxTMaksIn/pJEr0GdcJq1l4Cy3e5pM1lYc
21JVhGvOeLsNnBbk+KwU9brb7IwliFxDkfkeKFV0aEHE5p7pIwDEaLDpF6Rv5G20cIyTqM1NyDC2
fnP8Jo1kMpthPlLrFrjNdSgIO7ZMdcKj1a/0xACmhIvVlP9ocs3Bym/Mn8wLgszrQSJ3ueOw3E2e
/+auBBDHbF6PBYyX3SiQNXmPijSl6s1s5lC4/VtedNWttgk3erk6yo7mYy2KK7fdn8qF1DWs9Xvd
giIFnPg6T8NfNsmD1fCWKdNbLIf63gji24y9zSsLGpi39gEW9Dve9h8N4a3IGhnE8urAqrTal23/
NhbTd+9qBPahuM9RfQ5D0L17DbW85NBAVdOnhJu+DwnmovyB02A4L0IxzEG0FnEDwoOvO1Z1CFOM
5SeCQiiobOkGflr5or9nfPU/7MI8c25deEngXqXRNs6w8wY4m1KD9o7ZQt6SFTj7hqUywJUDDowu
mihb3xhsP9C3n6xR8xpTWHIKz6BZFH4INFSNclY2F7lU0wu3kVPi+ITQ7ASSoMyx5mYhbSGPdPIy
1pr5N48IXvG+W0lTk5ES6DUpFxZWILQQm9gRDccEYlKIcOD1doKsjPiDRBapusy4Y7b0++o0C7PA
+lHH2YKWxf/SqftuGg2cDPWzGCXp2Ww0wr4wvlZR/6gkL8vEQvnwgVQlc3XQtrr5EzcV2XhYIepn
4seEfe283C/etWnpYCw3zEBTllH9BFQKgR284fZypHH51RaHoED8M6vBIK6JaaeQyUDBDwwwapNP
7mpjBEdi2JlNCrdgKW/J9CFbv4jqTB9Sm+3pwtbBlLSdd5s1pvpZYKkLjVZ/2CNjG1lrrI+jedJO
eqB9wthpTUFXxueySkR5KXIk80x5J9FTXrY9HtxYKvUwBFBeh7q6mUTmb/m4WKAimg437BLGRoBr
Fn2w6SamFDh5iHCsP5OxUEejAbO9FhaVlsNNOc50xJ/+kFnxs8cZFdYGj66bfDop7g8UwGI3AbI8
SqN8Ju2zgR8ZGUydPw5xybEy1yrEotHicjSCkyEIpla+j0dkcC9pZmLm6RM++ghKQ02Krk0bnCQp
cJ0ht8PW28gx67me4Orm/WqfHS72wlreVU+XoZ3lJGaKGbF9vmMeGElvo8GOzUL1jBU/8h3uSAHZ
MjRyeeMNYO0bq3mcW5wB3MLeEzurD34+YwzX0RAb1kV6kBBmAqPigRceM2InrrA6fUwXgXXk5MY2
75dvGG739uxU+8HOPkt3JgBUAIMxV+eBzhkI5v7AEzohqltoryXJGrSYviSiudJ7gC4Bl7csmnBw
9PrTLh2qzYYT3R1y2MDLLZTNIpjfbZG8kZAgTNK9WQFpFFZirNN7frWtfi6JeANYzdZKYXdZJESQ
jDlU4PnvmeWJO0vKk9ke4uoKQjWQce9pPG9sBoF2cNbQpqYTclDw6NnyVJasTSyDX7wSnqZFjNPW
5zNQaG4r5NQtbA85MR2fW1oNwCqyhvYx/WO6CarMmk3o4MnWYhN0OxNXgckbt7Wu+VzL/YSlaDeD
r/HriqhfnqoT28tDs9YvLvYB5LPpoOzyzQJjdT1PpdftioI3UzXWkVg7efDvLGWSbkJdWnuWlARv
HgfDwIhfx3sB8SpaZ2iYE9AxQggLr7nsSJKBH5XtvFbDAyldIJUKTPjyNjVljLZm4hmx5SPJczBs
fG9D9gBRXOXBjwE1n8bbYGCFZc7leLUStzrE7eKEsOPeTaxqMf6uS2axeqLZjT9cdTi4zO7F18Oz
tdgibNsGXUxB9TdjMtWGZx85SEBPzM79SmVuxE081ftlpHoWeSYC8cMdicsGOhWIjO5NeZgj6urs
M6JdFBO6JiVr4vc8zDyLs6g+8sz9bEVbI7vzcUulePeV1RPYBxs7cGROLY9Kp9hPDaJ2oplwDnek
ookmIxj3OYskBnf1JFNNn1Iy/0Cfv5PEiSyLWdIj9d/EMTpo6qXHDsAstXjvgGBuRfNnpTuqnepD
1cm3tBruTdwzR9st3mlX/uYrpyRG209Jzd0vdqbHhaXmaUqC77LTVztGsqrlL4f9ZRx3mIDGu8BB
4SvG+bFe8jvDWnjTjqFXYkErBJ7VOJVYIGcuwgFupaR33kzMWq7XqbDZXlebbltjKN/VsoUq5Gpg
/61JDDu171OLStdstFi1U/53tHpT7iwCUZmByS4raNFFst4bc0buL6AIubavorMItVuRX2E2qn2L
tiMHjJow9M1V7CpUH2CxN+O3Hp5wuJrOW0Y4wVUmk8eaP5TYC3fGkib3/AY7pdVwhZD6g8wQ0AfQ
vA7YI3Q09424C+E9esfCooU8SALic1j7y7yUcdTr8bscjA4BgKEkkMWLKVv7XMdPdWZQLub9rbyg
uVDh+obbpoKTbmE/ny3CeMtWqMqLjzGt4xVkUFzsDEURtXivaI9xf01gxPbC6tFuOTSm4At/2Hmu
eV7LxfvsMAZv9W2/AMy4UV5vDP/Ul1wMcsgfjvkzMSmQl5ICpiLGVp53pDVX0X7kTYx4UD5vLzhE
caqRMtCARw6FqN2Ncvhdu6Sn5YjkmduAu9L5yemy5VgQ71BS3iHJ4XBQ2YUD5rOvKSJKOwzuwkf/
r0iICioT7BpevuEyoFvza1caAsFJPKi0/onn8M0VjN7KbucjPeF5OPb2pUxiJiHXuPnsUTqiGeYA
HqEjNS5w1flpjEAXo351q/ektVWBpMA73BQMTRbRY7uvXusRbaEI7LeiLL/hp1/VOr5mVQPgLaV4
B5A0X+1y6xmyYDDvuxRrgW0yY2jCiUgGX2ZdmCj453wZP2uJ9t1+ebQphV7HTVN09r3VVtfcUM0p
W6tPJYe7IcAVucjEhIwLO3VauEVlOLh4yvtmPw7mgWNvPE9G/FD7/mvKWOWNxq8uDtZ9iUsl9Hra
pKvsl+ORrwFRgSDRnEy8wTvzLFpXE5kcMX9xrQ4HrSJHZg8SQvAOSfXSEQls/AayeGFcrH45DKqC
OuVLCa8n2AVzGelpTqO4AcoCC9qs6MXqW4SaqE0Ni9+QEJuFvDRm52RYrVC7NrVFtfzGZ5dGzmrx
I6zKH0q70Vwpogul5NFjjcGWGQhTHlHnxycQcgu/b3nWqf8pR3HRHtu5OQDWV3DT3zsmu/gRTMLV
wshbcIfCXUZT4+KZVxkn5yXBBEfNCfimWYadZrqgouM6CK4EwmBrbhn51ywNj0g5KeK2HH5pnp2D
7fJ9doNK4YVRQPvM9aNQdGTVaV2yQua6J4Qh8eH2rBO7beL0KWToAK8RKuJ0PUwtVs++4OJOOel6
sr1P5Xky5GQt9hWK1F54iXs0xuKtd0yYxllaQ/2CyVVPvHc4fPY2d+mDWwOMz+o8ysoYuAglbFsn
3dE3KLt0FNXmTscIW/7ptso6irLQM9kGox7bLB08RW0l/h5aGUOXk4mv31mjQhRPtfYxzs0YlxEa
eK3XYF5sP/4NnE2qt2VABgoGhjDNd99aBrhgifO4mhZ0OUKDu9qEH5hsx3PCC3xP4Vakcv+paGs3
0vgJWBIykwGljGLResiiD0MvxzDuTaBkdOCRh8W8V6QB9aycSfmKucUC78NqhocSROYOfg592imx
Xpyoyc6V8ZNgZakaWUfIgW+VUSMFaRSG7nF2sf0XaboF5oZvqdqHWgwSZWsdkRTXU95VOGRlnhDl
OtZ2soa4KpawsuqzxZ76Igzr3tL2a9bN4AGq+LAY0yc/2aMbGCY76+37lkTdNH7EJcoEpARS8lPh
urDeIP31+XtrWff1MtkhpUsmpleNsZDXZTVfGjZoA1affTC6v1jtEOTwSe6M1tMcP6O0FeESfFn2
GQN8ahA1d4wnftCnwlCv0MC+1knu7XHj83CbtFvW7i082x32L8zu+Vvq8ei5wIbRMmyGIwgTWjt3
PakhYsrIj83qw3khaNk6sOPMsfhRe86N2gnmz0by+Ikvs2ex2QQ1frspvrUFvvftOjW23FHcF2B0
uNAlDic+hNzT9/OcId6ZaR3ZOKageFH42TgudjTry+BsxI5RvzVrua9dNgyrxrVT+exjPS7B6fo1
JUPkVRUGOYu/eread3k7sEJ3XoaYoqLeAKvp939bTmFM8ZIrZ0YxejIaP4FlfeerOJaF9C91TCna
NDxzk/J66DMe7gCRq3BgXWP0zb00kTbtWTrPM8CJQQBmjO27qq0qdL/+AyM9JTd+EorJra4KH6iu
RH4oJ0m3lzqkkLANvjLiwyaYN9eyIxe4fuh6SKqBZrJtnOXfNaS7NOiTaNWSDsT8mk6lOkh2VyTO
g/fCSr5yR77OmKqsoHnzsPIk4gsbehVNNr4527jkqiT916gXTK6fGEX0FbxZsA8c99Nw3CfsgoRR
APdlaw3o05NnN3MZfrYmZh46jhPOGM9+9VxYfYMCOJemdh+ubNZcy6meikB/oacStHWdW+nhuOVN
+rU0rrFfkaJx6kw4uSd9yZMK830y/tEGqjhS863bfkAcfumWZiiP/qhtukXL8mg3mMJI5TM8cQh1
fuvvTQL2J4g7h1lNjyM9xTjGEbKJVERNXXWhP4ngouHm2ysqPuZHxieshqy3jv1myzDt7bgnKZP2
fL6bcvV2VtKf/cYwdmpenx16dZJuPoOnwgkoBZnxfNpOQiRFyx2+5t9ej3tjSYk+GlYsjyNP1Y7I
AV3WzBn3i4ZKlZCQAUekqp3lNRxRpSIUxZk/87q1TIuRMV8IfEMNZwE/vARzqploinnnF73GnemF
cVUbUZnlKc2SBX55Av1k+B7t3DV3qUgsTD2jTeebBHLME8dC64HI0rVU7NICmz+qmhOKcrmExWSW
duutbKdf2mZdUuMG22HiAEc7Uug3tWC9uopTUQEPoent03MxEhb1+lCVq8uFfR42XKtJ4+hvc8IA
Yq79EU95dlBkeMyxzsOBgQPRNogqGIp3wuQbYvP7RtysSY+AAfAIChwoSspEelJCfYIn5WYyQGHM
Bc6pQXK8Br17z+rykDYA5s0G50gVwzZIKxxMUre3Il9fZNec21zw3emfpim/z5kEhJ6zO1woURWM
4pwljC+Ox4XJ7dIvjDlvlbRBT0EBaGJYBaZdUiuAJaMysUz6QUzHDHnSOrDOpF1oioYXGG1NX3we
Lzp7s1LgE22NGiCTESwVcNtmqqLGm3vuSPKaTd1LPJPw7tJTIRHjKrBJKe+rg6aegxIeAFQGe3+e
bDJNTQBjtw3+lMt8yzQqYYtPHen+xZvSDecZZxCvml+0rLCWTLwz1Wl7u0YwdmUGVW7WNE56zZkt
jrA23AI/oJ8D8IvWeVbLW0xTAgYIvAPorJbG6eYNLc0vAIHqNL2bs9+xL9VZLagRNW4XI3ikPDUh
tUxAgucuZ9g7Jw3SKW0RyKsLjvzBWPfTCEg9i7M99sFqn9qyJr1/y5L0xwZHwf9vQz7bBgftjtc8
ZnvSKu7TUhd7XLQJWMasvvhWS9kS3X3OSGAJH8ZeuZvXZCQ/CpwYly4TVox7l2wjTkO2ukWCI5gl
8PamHC6tMfooZAmZ1VpyjQT+AbPuL+zKR64MzPR9f4Z/sCNF9liumO8wIG1hqBpiVn0e5uZnFbwg
5G0UM5MFDK8PI/bsB5RChjndtCGOvb+dnX52M85ZbBE7MaMwF8NIaMNBWO/zr8Rg4yw91kP4HXYz
/xi9cx5ZDdnvizVzZXDfXLP4LksNjWnDso1jB8EAC0MRWMkFP+zT6lDGzFo99wgskJTC60yQHRGX
C1ljwrGr3OoEMZR7QkWscYZg3lQzX1duQMEwWGF24igyh8cNqIA5w4hZhMf+e14vahAytDJsH91a
Yv3NQHGq+mwXwXRnLiVlX8+zCajEkeP6yPC7PgbAnNIOwiY7kxz72/JPzsvfpegeCeCLg+3NNz06
cSjykt/A2DprQQmGqLXwSnuul+M4nTNf/am6mE8JVr4ZhAs+a6Atg8bO3eGZTIwGhM/YHLUB7jv7
FYz9nbSUz209fZsV3tS+Kn9boruyY3wtXbwldbH8kQDLBmCvyTrcOl5vDq7YBUYsrdznOB4Zlsb3
UrJpjGPSSoUMIFNp7iaZCF6GPPk51cRDqh71ZSzF18jID30mZY/tv7fzhPOwUqz0EDC3/J8iWXYh
Mh2NrvFYZPkB3vidW0iwCBaMFBC/SQUxqxrmG0el5gJ1xsKNH5sdDQdqn55wM0ZBnlX73OA2mOUe
AsHa/DG8Klx6DM2t6z9LL3lc3YzCag1jkLf8L02J7l1tBAfK6IczMIbtRbStPDost97XMBvLPiYE
FKXFbB5Tw34LWr4sSi5I4cVclrP+hz3a5AjTZYZ/za25tLFOjf2nPc43gd8IUx7Gg8KWFzvrqXAx
Qe4WjKvcC+rIsZDEk/I2lyWSxCih0/lch9o5eTPAbJNr4lFP3d+650NrSJMXlBBRAXDmMqzNd5w7
8Smmym+XK8PZr+w6Q0dY5TX36P+aljFSA0cWPrEjstGFT/xPu2Vp3FacOy3btVQZqIy+B0w9l5zS
NuQO1yHO/Vhzu3VL+dd3Y8LVvoDw1vMfraZsU3Tp2zADKIvNh9F0qPizh79umb3HmZZwJ9xLbE/g
0PCJpMLFMsstB/ke1crtL8F5rrL1mmDbjaDUiVj/CFKexqJGsVsCMgCmBD9LvpNoHQ5KlNaCWkuB
RZc63Z8JyUriBlVF4C/zj4tkq+at4aQgbYgKzwDQR0CSsXnzYoxhI3IGq5YyYQnfpceg0Olb+U/b
18as6/9ZpoKj9jKutMS/C7jG8qmaeUMrVTwudC5SD0ATWpOkBwIJaFDTJfNGzFy49X2XPKKrNi11
v2j4o6b7OPTdeXFw+vqOTXQhNsErGlV7Woz0HfUkqjrjLmmCS54Tk7Ryi9mCQAA72OTsTXMTkkBL
p5vuh48kyx4NMtnnClf0uu1OmrTTJHclyd2UiRW9Gi1jKc7MZk+qqYZT0j2Ri6ZwDjJG6m4GaDb0
S8FdNdG0xtiCG4sG8dOo7F4YcUpNQPpJ1RarryPcuypCbtqXBIoJtOX71k8RGcsPk+qWMJu4SsG4
pfZGRFZN3MCxe/ve1uIQw/W44COjhoENdEM+vlrlYz8WR20HQBcBF8khXyN/Kr6zgFm+tjilgs3i
Y9vP7brST5gcuyQcjNfYwvkQ2zGMwIakeZyxdSl5KS0tPxK21d2xKalFSzP2aqb9UFn/MEmpzLHV
yIRBxzXeedoQZctT2uJFnGC0rsl+BdAYKSVRzwv7VgQIctn6ajuwviukCx+7oCXGfc/YDT5V3kkg
6fdl4/5iOuOMYgi8MC3NP9MCk7yK9Ym147SD3VgeuTPvMUl/9aq0CLYW12RlCE+zFxyTBD+lx8UX
5pqJhZSLErXonIyXFJLAZIOgV1QyRDwv32bCweC3zmOOG4Xb8Vc68+pxaiwyYEq5/DfqEyourzTI
H9Eai7t0tUY6IVCsF94M8ZiN0Wps/jVrwvRJK/HgfBm1c+6o55wLoib2UB8bgM+ZDUNETsbvIWdW
HtdzYLCi6zeZhKzSqbfrFYp9CZI7pzxOpFZE62F/N2hjb9t4kKB96LAxj8KCu9dYGT2zjOnJ4P2a
y4xu1uBbN713s/G4mh1ejgKwy1HRS5m+jlV6aXnvJnoDTxnrHyHB4or0S23yejWWqO2hNcV0qrX9
K/kOVNLmQJr/Xfl+dfknffZ/Sun9fwvgkVn73wN4h6wuP+qvvyTu6iGDn//1n/8h+RX/zt851r/A
qpBxA+qH+0wEJPP+O38X/MszfZu0mEmQzuT/9T/5O2lu0TxzK36R0gMtyL/67/ydF/zLp/3Y8cUm
EP8XZ2e2XDdybdtfOR9wEJHIRPvK3bfsKUoviFKHvu/x9XcA8oNIVYg+1w7TVSpbwsYGMleuNeeY
jLut/4v/7o+AHyEtGyQPPkAbCyDMgrdBM1FLCEFkIJVIq8g4lKZD5CG9fT3GalqbcOCpadaVgRNF
lM+RpjgyjHmxLf2O1I+2RgROgAl6TUt9EOIm34e4CUsawnRdHeOiZZAs8vbKOJQru+ptYx0b49os
S6Y8yv861VZ2KpKCThHZ9A9p1uczDRtvgUFvvkJnEGRt8Smx+kcRMHpmhAqeuPb3kArD/YQNY2s2
Dq7wQTxpRvPPb1/83a/4of/J2vSOQrOpsVDyvbxJJZovWjekcnTpYqhU71KJ6NsEtg76FVtMsh4N
LXqYtBy2e/kSBk1KN8dk85yKY+MYCBo06yedxeGKxgiVJTrZFA1qHA7zxw2vf780+d5nKVBFYIlT
yDgMqdviXTxVixaSnY78EnbPo9n0w70K+ttUuzNqQM0GA6bToCKS0JqXlsHIF90K15x97IPGQyEC
FxwvRrYeL1hS+OGeCeBPuxPeJVc2/IFh1g3POB3R1g757XTMpKpoGuIryYNuuPvg08yu0N/jn8jV
s03TMoUhHGP2tb59OgLFsTQKK45YrnCPAusM/HYkx0i/MoxCk3nK8gavTBm++lUQM6ZlPgo8cDpr
LiHsdQWkUNOD2x4m9rQpeU+fc8mhJiRLVHCHTrEWRqc67Tb/HxduC9ty+DKUxIz49sKFXntDimqd
6F7bXvtDyPnNZ2CKggs2hCLfR+u/o2WPVti/3GBma9A7ijIO66lm7KagS59r6TyAlTo48XSrpYG1
a7UW9XCVPyaXAYni7d+v2ZhjHN/cbEtYjNNgFxuzWfd9CDn6gmR0MkJhVVlSfXqVxoZfbCzKpAf6
psxFZjWDKiTEmsjwjsuPXhj//OLJjAjcqqDzL8ZAX7CAK7tNbWA9KMBmboH7yfO6+DSNtHLLZFip
QTdu+3jq4AaCcvInTAnsoC02R7gKnYPujYDLFj+SBrwuqk9xBMAPANNuFMy/YsGUNxgB/eIeWVim
nRElL7Q/LpmdaZdQS++snktFd6eoxjF79YF758zJoQHy8Q++cDU/iW9vntR5/oh/ZEZhYqV9+4WP
aV+6VhhJtJ+IXyzimlaEwJXn5d6IWurwHalnsd7ndyb+sPZmKLr86iNscDwU43k/QND2tPiY1/qx
8DLzpEWQ1hxNHSfT6i95QA+JRkHklxh/x6A5ysIgwWQyzdNkx1RLkO7XgvMctp0G/YVro8kzAb02
WbBhA3r4++Oi5j3jzSeWtq0ryyTP3ZaKT/72E1uwVbpK4AZwYHjrjHjPnedsUlN7FmYxfaLVRrun
Du6mWsf8U5VEtqVdoj2mIWwyjwlikXfeqZp/ZK76trAbNfwtt7rh5/eWWz3QkqleSJCYrdNFfme0
u1SobtsF9TctKqznfoTUiGzKgQKy7zvMzJFbyIPl5OipW7pN5QzXZ43PdpwVAwzWDFz/fhf0P1co
NmiplOGaDi5Wc454+/bPQ5j588bxv2HBUZTWbbSpvD6FozHSr2oBU+gVgqiZg/QLSKtK89Tbc5PU
0u5tJwyvI7bij6JI/9hM+UpcZVNoGLZFt/DdcunQOWnxFGPFIyXwblnsTd/M7twUtmsfeCcjS4dL
axJXFRiHKMhdzjusKR/ckz+eDLZHth+2dNcVSr6PGGZIInIs8Qq9Ab+5Sl6z2uhPaKSxZ9KBfH0Y
HfgqhWOp+zRm8s7NVcc+St3dCMT/RqWoe4QT69cQgfKxSDAlO5HxQfye/sfNshTcA4PSit3SZHt5
+82Z44ieX6DFXjY02mHhdVmJIk3ap44IHt2U6oC3p9+FdvYgBP1d24ru/36z/qUA4jIsi2XD4qYR
GvT2Msq2g1Y0WXN6LEf3yHgR5mCsLC+JHrXhMagmtXOjUmel8AP6d06xGTLe8SJH/SRaddRdT4Bo
STF2msI9Rz0smy713ScdT22DzfYb2QXh7oOr/uOx5/ES/ItyVs7rwLv9bUBAA9YVuWZRYXui4TaR
M4H6dIR2tZdpaDP9Izdaj9rpGYiMuAaT9qqD/b4Mof0DY3K9n6LYPgcanThpVt65trpi11hMC11b
Sw964ONR9vc1KtdPf7/4pTx7u3JRSVjSVOx0/1JzemYwKDqnMatiEe68CJt7O3Esq8OAdn/Xnxlq
jgdVRhtrQEOsoxrR+uypsMc7Ig9obcwVn6aH5rZT37NkQo9suN5J15gU2Ql9vqTYEEyWIjYlf8Uz
KZ2trvkSWNo/jT1Y6yppIzgq6ATQCNo7EVXfHAA4uDqjBxqRjHfI+H02PHlnRuLx7x9enxek3z+8
tHjmOWxIwDBKiPcbVReqMmSFpffI9oguAD7f5Mb6enTwFGjw0qwg+94XoWRXIVhSk6/LEsHB01xh
jTfWf7+eP/JUuZ754TewfnM+AV/89vnPhRglsgGxCelzItfCwx+m9s3k0uIGzDfY8HxC4vRWqOlI
RNFtpCCqDR6Vwh2RwopG0/U1pCreV9EoD3KuXVojxNDrYjzG/kuzTuSHIiShTmVfkVMa9M7M4SG3
bG9nCbzZjhYNH6yB9vsjwvyxUEAYkhVE2LrxbndMPZ/9uMnGTT/WzPWsob4ROz0vk5fZ/h+iccCn
WqT5aqjxmymLnh+coDvkM1u/aTdeq6Fwi+i3xzl2inYMdbHSoXecYEjfaSj7s7T042Oax896jmxU
sj2t8EPmz76pepyHuNtwdfd05Sr4krmfaQ+kA6+Ei5khoIt40ETr3uKPw1A7+RfEB8wNmcltqSjU
VXDbb9hImSxFLgsKnuuzVuo/o6YTX5Ff+3R+O2YPPV2jWSAAZ2Fjo2W5LQ1odXZgHqUXp0fZYX9y
mFXcCD9rt84wJCfTLvZ+YfanejI+6xg46ARHirwtemPW8F1PwpwPl30Ok5KsUM8jtmq0A7rkRG2J
1Ep3WjPwVjXEM0syTuhum8Wv5gZoIP9Hfvfrbfj9gCfnau33l0QJQ3KSJ4NEESxKEf/2ofSllvpt
7jjrLvPk1g2Z6eblcJdXrbnuTPcZiJML2cXRNkrVzt50mE14otvbSTPcaRwKTV/n2Dpl0VYjRGld
JEwaoxxpVDZYJ5mhaYynu6jwon1CltAlkjXd78rOPypP3j+Gywfh0K8spZuma8/r+G/lSaP6Kacf
D4bA6sNd7Lj6tonCf9QkXppShDtBI50w44owxUxecjv97ougfA4ineKddlRUai+BrVFjuUTK/P3V
XzaJN3dZ13mOJOHy8ICkbb7bRHDHW2oc/WojCbQhGLA/Y0CGa1ed67mqdfF44Ce1vpNhfZOkVs2L
3+UnwxB0YcvcO9aG+dlp8WFlqtHABEUvH1zg+0JGcYHMDDhPU4HMPKS3d0/LJLVqFVQbbXTR6Za9
d6CPrbbFhHwraRG0Dcp8Kp22PEZeGd/ijJiwcnnaU9mUzJLG4ks+hl9GZheM1fwLUTnOB9+wnBeS
32+imB9UOJ48pny/tJreXqMqeJSpf9nM6hmM6ZLRaRswOrs0fazYbW7azIxfKqffCjQ92Ed9c9/n
ChGf6I5IkBGCBR727r51r45lgP+RBcKAtD5L34muTUmSxv/xtuJHdgyXxdEQOqoQe96ifnsofacu
Rr2YbMwJo3PQAkyKmZ8cYpNTcmoY46tyIEjSBq6OVjt+1kfTussxNFRxYZNWFyY0TaM82o5ukG5T
RpWvA8q12LM4cXxwqe93S07EJvW9CwuQe8sU/e2lgprk+KrF9trFu12P7jfAbwzEexcd/AxNBAJO
8eAhZHMtM3uEz4zEHw+4o1nX/6Jdpr9/Iuk8zUcuQZFPP08ujb7fbp3Vs+ikQ0JpTTzmphNJ89Bp
wc+mM2DtFGiAo7gYv/jMG40uGu8kd7THb/3ZQgopfAYi09SnMxZRTDfoX8V56LAh/Fe37v3SMzfJ
iEnnKKJM11D2u8LWyIUdNJ6UVDOw95bVJk/TbNXhyzhlKIrBOtHWy9HMPpaZhz1fXia3ZPwbOF/9
ZgAbFNCKaitUyl3rVB+c2JeX9/cXBxmPbtGylcCaXAzq757CKqNAqhMUc8GYsTk70O2djBL2V81c
deO+LKLjUiLqY3iuo/JqICp6TguKxrYyuPTMvy9G0d+alU7qb1CcSQ4ELdk7O1dVA6DTexzrxWc2
BR2NlK8xRaEUSRJxBuag7ypQJYf/4gDm/PHU8sCiNGTJd+an931TNc3LaEgnFSDgssTWH3FCal0R
bC1RWIc875AfDIiEtPjFMMxxN2KMsJOTZU/xGYQcDSAbQUPiRuIWTvYnOU5YDwd5SjienYUz5atY
avoTo+9XOSZkqoyuPAo9lisuagL1A2oFhx9PZEhg7Kp0svGaEtRxwhG6Uzp1r+pzY8fsa7obaCM5
6V2kBmatDpwKwo4xaSJgSDvvQAkQ7TT1I6k789S1rXmyB7Sb8eTXtwn96ptGCjBftY3eqvfAVjEB
c+EF7wirtdZJYfWbqCYbVTfr+2b+cybOYDeSm3HSJxApmoi3+XxW7sAVg5JV6yT1jZ9aV51cOprS
Ml9Vxcvdh94OTUZ5DnNsHtynXdIb5hxFzoh5RlzOuyuafD4yQS0cvfNpOBtaHX6wHqk/Dq18szy4
QlcAJ/nvdy8V/fHWNzzhw0RCAqz0jBznRt97YzXH9WEKNHv8XAX6u3Fsjstloc5Zi3FqbuFtwPzM
p3w3zbr2rgofGpnWz1VunKN6+NJKimVXlgOPsCPvc6QkEsU4kRyk2graZ7MBsvyJKjiRLuoQvThR
D335+4q7gAB/fy3ZHOisA7Sc48d07IhvV9wYScYQJzgjS891zgxAywdLOI/Le4gRft4KEYgPyGkL
q3zO7ZEgRSIR1IH23z9w5Lrd8n90Wulsq4rM0jCBymLPpaw2jWCfQNxsdEoSurLdi/Ir5zzvrWfJ
snNWoGNQP/fxNgwbuYF0QnFRVPG5irzX3i4RO+i9icspuvO86AE9Zr1PQ9M5+1NFsdg6lLCF9txM
wKyteDb0Kbg63jdbNfVJ2rI+eYn+A8Q3x98RcYpsOxqsoZOek3kw8/dbqd5XsXTPaZ2zyAmsXLhg
3p1BSrowk/CbYJMsW6M+2c1aB6h8J7uvIsblyJnu6paIAHu3IqMmKso1bOEkz5u9jXYOh4zTHACt
804Xo71eiv+5FUbGTsaROVKPS8E7NfQckipAfodJe7t08pxQ3pupWKd0sp/cLo1vp6R31nGsId8Y
42zX1yWZV76GtT1tnv7+yZfezZuHiE9OK4zSYv6P9b4DldMmYVCLm554imA7eJzAQ+b1O4Yg5bpx
w7tAryUoa6/diGNGKN/92FS3GbIIFsr6rKIgPU8i9QCpUIhyve6xM3AD0HxHMSkMyNAwJzHyO5uq
Z5YQKYfRqzM561HmzH7L1L2t/fHJSeVj4zRfx9bW9o4GLioOIOtgiYpzHSazAUltTopdCcsKDoWH
HjlyI7m35vUkoRDb5aGxSTWMMH+/Q3/2LXnNaPMr2xUGqpTlBPRbIeEXTVSawPXWMaffh4FM7E4Q
1ehPsz8/NaojSwAZ2ZNJ2rCw3X0hxas1+eXRpT33wYP6rxdjGkrYhi4kreh3q5qwozbSKt1ak22H
2w9byWpMOYJUFWPwSXX2NZy/L9U1hG2OMAuaNHY3XRLEh7xAsPz3e2P8y/bpchV0SAzTlfPs9U19
qiHziEK66RuzPsooJSy9e22c2sBRixhtOagQIE6tD37wsUDIFqA/ROmC0hgIlzckT1Y1vUZG6D00
gf1jkFLsyxkGhV6DTcP90Tm9f9vMPwxvnw86Mzn3EVtE+jQhfAZk1ZxFVpBsbXjOFQC6xgbExACi
FjIcIFqjY7br1K/JuMvHc0DKs5KVdbYtC6E4m71TldEH7dI/jsSCoSK1p24Rr2nZunh3FioL10zV
hO1fhdmwqkic3hC5BQ9B6aQTON4pbV6WXkXQ2WRbOe1rXRPUQoqQQymPSqu/7emAk+EJg9voiU0s
pUgPVhHcNUgEl2KZZigDLr2+TYPsxzLZ+Ps3K/+lJmXeziPG0FZQmr5rNuFxKtEwEpYnBYu6JdP8
GoR4h2On3TcuXomy+BTQ+viqDY17gxickq1CK5qYSfOY2uLW12DTabLnpJEkwZc88i+k2U9HA6/Q
3Wc/xTMvvKRZ5wQmPLmx90XqJUgqdqC/f5Jl7X6zwvH+2orSTlpzK3Z5pX57f2tccn7btRYi9vJn
PZTq2PVaAoBThxWjW+c+cjmwaALxVm92CMbnMMTWfUXg/wgT2rhyHn/WmbvCmbCxvA1YQyxsWkMU
v2iTSTIu6uZTnqPHHyuxN7VO7Fp2RsT0dY/WKTqHWKUObsF2aEbSPP398/35DgJi4MiNmoLJipJL
2/y3zwe4YyQNtodNOCj7XKkcrI3nN2c/bB9GNe7jgKHZ8qdnQ4Si0wvkxYWv1FfxfTfixXZT/WB5
Lb4tLSdqyYSKB6o32ZMxFz1Nekyjw/N300DaSNvUzbHnVb0xugwDnWmFjy1GGN/UOYb67OFRZeNx
07CFORgWL4w1yk0vzc/ZSAOYNuCKAWOKdBhn0hogjLGXaAGazPpZGtxmfEd/vztyVoa8PfXTdpf6
fIvAvHE0fb9EpRA9AQWJ9UjW5hznC5emoxTETaf1GiBWEU9fokS9MmBFMgs7a9mpl4GMBiL5iplv
YzcBMXUmvHK9nPDY1+54C5U340YsVayeIFN3E9JHMqGeQSq19MM4kxfWrEydJObLrPhUcNQ4NBb3
hpyr5GUZfzF3RVjt3oJig0Q7wAC07WBFt50gL2pIBILA/w2Cxw9+qdKnoeD3Q1LLFDiIr3pX6pgm
5pBgRgeMOnzQV5bn+DvPRZYvUTfmq85NsTcl1lhu2b/pGAX1l6kf7EPLqrIdPWFvjGEKmYLQco0z
Vcsbt2kORSq9A7j8+uxEeKIthvCNNnwuCiTwozScXaAwOVoGxJ0MAftu7KdPZVySZwnh+Nw41h2m
oEPGo0jGT7iTZXxROD6uGieP7QBP6VCma6jCIHwSUMNjYburqvFP6aRDsYNstyvm1JIgDcRFmNml
iTsUvABu96VrMlSwPXvb8utLqZUlLWISu5sF6gJ6kgbp0riWHQ8ZOSTNrqZJb8jik6z0lyWZWSFI
/nXjqhpz2K+/BN0GVciYqrMPZXGmQjBH1e0dHIT2YNnd56rR0qtWxe7ezer+kFXT13rpJ9C1L1cG
sLzbKNYG8NNuDMmyi88c/N29GRLkE8Y2mxbmhXVCOSfiLxmJf0hFfUl9nlR7OaSYvq02Pbb1CJK+
7LdZ7WUnf1QZGM7YRJ1JWah0jBUt/Z+vWNJekLXcLqcyqw/KbehO9S2OmT2hEtO2YldhYBgWn8Cv
rLOx/trzOHxiSO2iQISBBwsCW3bfpk+tOYnbkAFUXgfNjQqlfgqa3CdfQZpHu23aG7TAL05TVRdZ
znh75R7l2LI0Tol58LUqvIn69IfV58NDEzXxKZxnM4n3YHAcPBZxjVMPzwxGr7vEJRjL7AmB6ePO
OVktbi/8cs99w6kpVMAOM0P+2lnAynwSfmjvcndyz8tfNV3zswcW632wTCwN1LebBP0XRzGJsGhj
owd6W8hA4yHAjdEB9xcgiTYZ3kkVkJXHzgQFZYG09XmBpRZoEGD4hyNUJxH3zmeXqJNRKKTt5oO5
LG01vMi9iZea0CEAJ3PjybfGb6Id03Vq9vW+mHMPgBo2T8uz6z8bBhgsgvSMEywnhMT2aKxbMYT7
bAScSZIzzdShy87Iq0hlxI2N5ZVJ7TYSqXoAJQIbOhqMrxMxDtrom08onwpizIZHhikOGv1RfM5c
D+DMCA86zVFdOv3Jp29zg/xBe1FyJFHJ8LYJ6QdnLPLjpoAr+sEt1uey5+0t1g3LojFoGuiUnPdd
JNn10qgVrLSY4cWdnHTg9ll/aJvQOIRd9mLNE/dpXOe0BhxED/4EncQtxeuSbhV37vglAoiP44fx
TjpshQRirDep80GN/adcg7mf40pORARjOPp7uYZO/rvo8tEEsDNvVT2JK/sFP0nRt+85ggn41kFL
yk6GSXGbu8OnqfGKnY/zdd8YGEbbcec0SfC5JLfb1vT6iUOxfgm7BjT5/OuGDLRVM2dc0D0msCUu
Wbhq8wyWFHQfDEN+PINhTM+4DnFTDORnE4ELg3CaG9ODEz/6mjxm1IWcOULrFh6y9UHd9Mf4k4au
izoHyQb/1s33FWDfDaYaqFnXrhh8BnHBDIQMPGcVNRXQF9ckQR3Z/mrRtomB1vTkKZhtkdXsvRDp
Dfkz4qOG+B8Hdbq6CCYYN6BF+FN5lQstMjQx0Cuo1M1SlSITbFsGb4mlO+ci7mCRoC9nJdVewUn7
O5f5+w5V0UqLNffoKE3bkg6frf5eZyzn5LdP9zw44jAkTduiofiugzDmsOCqfkIjMYtaFimLhm2R
MX+inzkScGghQCXXiGYkEGUp/93Ada8dfbhlGSBy89HLXHGuOhGsLQM7NfdAPiHW2WAADV9t4R9F
YHVrQzNREM3aQgd6CjiKyr8axsUgDHfV4YMmcc8lSr32EVDOEaqpafunypkO+MDGq64n3gcNYvuP
Xht9A3SUmA34bgxUNW9XzyzJnMKpzf8IRJAXdvSNQqxnsTdgRQxKnLIa3oY8cAE2qkT/6itQMJXu
C2h/xTPFCSyztCVaZjlTNBXwfN3BF8ytDo6ploQbU/c+B+SwH3PsmmcHPiEbzDzHMDFSLUXcNgZF
cZNMzVeaCnKf6sNjAgz0YsiO4WzQwYfiUIN5afzMRPuUe5Bg8nzMKVKKz5HsAZxHtVgPGu5dFVrl
tU6022Xkm6OzuKkS7zXRy3olIBUjGk0jTO824e4kXcCaLoyrGIevaWfcMssxT17jdLi/gxI9jxE7
BOvg0h3ckpxDWs1nmTVQFgp8GLo6m3qfHie/8jA6o9LyYbtnsu8+mtX+y9fEPIhBLW8z8/ZFYPDb
SSFC4FlZSEFhywCZ6b12P7bROcpMd2U4UbvJvLpGjY+vKwxREGR9upMT/cJRFMMZRMSEX0Y4q1pq
D3We+hcNJFUIw/eQTfLsejUPajUFn//+Zv2b7GfemR2OWfz4Y7DUDbIVTdFx1RO5npOV4AZwrXrl
Dw0o7qKaDpEeU6DE/bUG+tRbdXFGcfzQO2lJ0Q9wH37UanJ99VxaxzroLKIKiHPO2kvJS3kJ8aJ/
8EL8yzVzELFNzs6Wa6N+mpex3+408bKjrtjwgO0B3c5Nv7mNhmRasah5q3Z+PaPchFM/CzELBFvY
9yBtSTxCS3J2jYfi4NfxiBlMxfgZs+Ci4notw7I4LRdtt3sDC/wHa/4fI1LGtxKlNi50rh2ponx7
3dlgS4Ojjrvmf4ZHMgESC1DJjDYpBEB90uS1bNIHkpvzg6KGcEdTHRo3ds9E5pyaooRQMWlVCxp5
Ph26sdohjQ7PTH32kE85iw7R5YPH448WFKg5hizWPHi05v363SWnEQPPSqA2mDX3jg1Bwi06jLXh
K9Hs+YwRC1Z1DczKmc+cuU2rRbj2tXRsFpBQHDRneMFRCZSy1aN9Y4pV4pfmGaoplOPsRjmtu62z
8T4onO6DXeOP7iv3m9ETN90k65em07uRtKX1jRZ0hCIsF+973a7JI+tU+HG8BzRyX5dVfRv0mLSh
asGq157cufrE7FesXdBOh7Zuv8dZ8OQMbXha5LH64E1r8gvzawGEKXHr4JJNtnEeAtR5Eyb7zq+I
NndH+4Ilj1ERWvtyngrUOsN538eDWo3QCRnxki3CbpOWFuFvnFPHBnJDizKmlGV431uetvP9wLgg
WXQR19GJNIbwg+4GHfj3W/58jyQvBmp9/A8sXG+/4DxO6hi+KQOD0bC2lkebue3H8FAqP4XjBhL0
oJVpfi5tB3PY/CPLrUdR5Q4Hooy9tiGcssIJtfydP//S8le9H31VONCOU1xeo6HvHjtRFyfort2R
ZqJgM7gPLQDs6JVPZts2d21dfLKbcDwuv7QoR7XO+tIpbbZA2gJlDpiKlp7g3bI9B0YCHHwsNRZ+
SakE1hr/5rCcX1oeyvnLrTRIyTg6qt3yt7rlAXyDdL9rBCog3xIPHKXjTSubDjQlOqao7G/CWjHX
wvbNQ5Ws8jEQ5x7k/orRbXQN3RCz+kTX1UCptncKNZzy/gsH1mK2NbdXByvn08SrqpeOvvtV3Skc
VIyvihG23DieHKaC/7lQx3NOsMq+aK5R7/oBebY7TVAUQxN2VGvvJOUH9vT5u+hlniNsH2e4GJVw
1amLFwnziKuOcPbYuGpyjNZEKKFHj7FNmqmm7jpoVhsUsnBd82nrJkn8xCiG/Ie+CZ853PT7Yqia
hwD8A092cT/hNL6Yyfjq00Z+akx32PZJoO97aFW4HG2fisL+Hhhq/NIRmfmfS4sNHcw08YOrAFDk
ITZQOhv4BW+FX+7qWBcPjOW/amiAcTGv8FCkTw2yTPqCeoW8tVHEyMfhJ9NsHkvox49uab4w3t0Y
HBpfZFt4a1gQEBAbgDSAc7Tnjqqkr4OHcTCgkNSeeBjIhF4XXd0iingMDRE8atM0PKT22jaaU+ci
AmuqMr+UkR+eGVPaW60x1CcbcTaKngd7ggCo4t7c+mEQbV0XdlVaeuvEcIGIM8VZYVctt+jjgjV1
ibURupdtbXsQBOFqwf2YEycIbXpkuJfBf2lZBSorq4G8xC7DXKtjRCXWlaWnt6Lz4Xl3xTpJejdE
WmSgpguzT03rEsin3yzFUmPN7KBZkT/3wTe4GPTT8qPstd3ycpB6L3e60INN5A67qvLTS2A/N40h
4LPjTakCkNTL5lYa/b1JUX3IYpgefkk3Z1DWKRzLcEt44IuTFZ97NzkJd2zukyy79nP5G5OwQ4GI
vr/U8ZWXoJMBBPjwlttnOnLDqvci/VxjAMRmz7jE0PvhLPDzsB5voqR2XgqA0gSDGhqIYcSDy+/q
LMcd36Uv1qguPMRS0gC0Mo3gHjaQzirIfWyGeKvrGJQgtuZDQ8CJzPQ9RzFIHXZfHCEw2ndBBR1W
oTDe+HZu0CawGWbC74HIkEbf6STurWF67QRybhiSjlnn94GVW7h4ywiBnBFv1SRtsp7D4VTBvVj5
aR1sjYCjTwZ0ZaTltvV1iHRaThoEmQ1wMCxa9nBRQcQH+D5NI7cvhtYWu25+4QFwY6So6ck4sXbu
M2CEHtr2DaetbwN2y0s6XZY5Hjpk67IcIwoOVL9abKJAcO7h8gz98GcKy2wNpyo8hFLQJyHGcrqm
POfX3K/GY8rsdwP0BJrLRCGpm2vXLcCWWlXHKYSQumU5oLHxCtwDwATn+Y1mZebR9Xws0nbdPSU9
GT/FxIBnDG+nKjFu1ai+2D2U6Hpirc5IKhBh5q19wlc/j/1lJDX6GtDQuJTdWQJhvsI/Y6btXAl8
xzUyVvdD72eH5YSxdP0ySOkQEyBtLb1PVGr+sU5N734QpuC7zdhegEjdlE0P2zneFW43ffcc7DRD
OBgPWhDtyOMJN7WZ1ky6CwPZBkf8ASTIvqChtLWC7omajWPQ5J2WHwlBVTdGE1c7wwHy3RXxuEkb
srkTd0x3UATZU5lwUewG1vCUyzLDboy60o2/JEEmfjCq/QG/irw1l6wnFnD6uQ0HQUWC67J6DImX
X+KxioEdzt0LwXJHEumuV5O6wxBWYNjl/SsAL4AHZCTxSxBFoqx5Kh2kW1NtPfaCtm+ehvtlcalT
4tNs0Ca7yiqRUg1Zz8JArZQ7uloTte3vQRz2NnKJWQi/7cMpODAK9AdIA6Rzwlsj5w4M8SEY4cHU
VfjVQWi/BqZwh82F4Fc1X6jvwoiUZJATi4LVSdPsY9mPuxZPlDW3oYGsaOA9wRDYmk+cR+790Irn
pf2eh6LbDiV0vV/y387IdovBqmoqeH4EK9FUI/YM6/5G+SAPEp0/e+lHTgmY/SmU0P2h4tKJxgMy
3xaPBORFSIsNqtpKTT0ttyhRxs84rGApqyi5wFPfjsrSTsvzE1peRzXZV7eFJTeh80Qs9panunxQ
/mg+Noa2AgG5vGeqnzUpbuvDahH7KA+8c18CL1t+n9rxtiGMiCmXX6sWEGUsE7ma1We1n2FjsEEy
2jIQe8MN4hsLSMANyXcY76uAgac3nZOkhnJs50fI7EdCqNE8WzwfFphCYyyOsoGD6vngiapkOwN/
XUqThlgilCPol4+ZdeiVDxPxgMaxKS9F9YTkeVXQJTTRmhXWbWABnQ4AigEQ756C4RvI1nCX8zvy
MlRbrVyv0UgijZ977FTQP6x7lX1mjUJnf+MwEilAErXZIKgPyEgMxQSgZvjSkU4FQ8P/zuYYzJFe
jPgT68mSXY6wHeiJJvWzn4xsRDA4gAD5X+sy+hw78PQ4YfRkERSls9M9Sg1fjqiH9WPgrUlyJjtF
35axItiZecrdONTXahD9pvOaaEdR3KxMwBCH3gX3lBbs4RjGo43jCu3o0AFs7euEdIl9/jCQ5L7N
3OjVqJNrGXrxriJHZOV1486sfXwKYVTdQIQL6MdQRlcxEszOmxhBYG6EAH9LTX2XzH0K2x8/Zd6o
dgNuHhIvaXhSH0CPDOvxZdCDsxlQ5ENTHrieyEIHkmbnEYU67ED8m7GqN7TD+l0zROJlkOmzVusv
TdJtbcMil6JEjgP/RLrazgzHgbE62yDfuo+wtS+uQxHm22SyThFmsTEM7qjP6hvEN9sJ3/BASifM
1mZl4A2uEJUGqQAe3+nzvP7i1PZP0+rOvYAi2Ok/ZxyUXaWAJqpDIat7fNLPaS2n9RiGd7453Lty
hJRgcs4qiIsiWeV7OfnsTm7fbWWF+cUOyqPmplfFZHkqxrOayPvrSvEUNypd4bUFs5s36a36f2yd
2VLjSpRFv0gRGlPSqy3PNraZ4UVRVIHmKaXU9PW9RD/cfuiIe4nCBYWxpcw85+y910C2eZT7YPY6
pySwHD+oz9anIRqnyNky8ngiNPS5St2X3wsF+yqTOaiL66TTwUI0tXf0GXYCswoJ8WrIeicnukpv
mlftiUfayio8zc6P7wzP/ujeZfTlqPBE32fLXnoNE/KEyJlnVrOZe4xZNhTiQVs1NhGJSxABFgu8
FliMZrMdr7ztdmrA3M5IaxwQ8a2GkpfFMv/h62FyFwORKaT/lSXzFyO5SzWpx0E3X1wzxc4n6eQb
zUYRy8koybgMiV6d2nHapzlRGy1eTWdFXfnudH4He3OKNk7jibvWKSL6DMR/fWrItSGrlhAIA8yR
lMnbQu0QTu2vlQ+dTif3db4SS21XPyU4T6/8EplzJNucRkn8OTY5NYZpX3yYn66qN5wcGQv3e7v5
nupspU93XGHQXM7Sn24poZma+dMxU/IpwvOdBbZ2NpHylHn2KCw2eq8bdmNr0wBny1OqJoaLRPnC
BC3uJMSHzc1Fham2n0zvDZmUs5G04WM/nw650+HAXiqpfDyhuJrXaq7++YiUPIwTVv8avbQhipGH
iIq+oFXCmBLc+brL9ZXRY+dXJDGnLBBL7JLHWdB/77LCf42MaetrxfhSoK04RY1vIOophg8zZF48
RBN+LLZ0rem7mxW3z2mddR9Z72Li0lBnEuxYHEtJjwa70jmT7J+qceSxnie1pZi9jy3mzMLvcHq5
r45b8jzsdQHDT+FiAku37h1u1gh4CMpy+d7oZeBQkFtkWwOzW/Wj2Aw+KyTNzmFLYJr2NJFWZcEE
NIxgSN+Q7ZJ22Zk+EDMsFAQ7X4mQPUMr2U5mXD5z8OzAvtd6EDaSMKpmHYP/QZHRljtoDoeUXhBw
EzhvU0RAYouLUK9C4jFawk3diHiibj/K+d7Jjg1mYjqp8eKVwn9NQgCosWdteif/Nw3OlUEX4hpi
Cbph3DruPqySIJrKPc2MbcnUySaamAk9/lYORN0/PB5bZ16ImyT/9MSrk2vHwW/rWc9G/aEPxWec
vjChyB8TkhbXuGp6oEdUvFcvsf/1AvVTo/ZfKSl6TlL+CQlxjIjaJhVG2veEwOc2F/qLrxPnSejK
xvD/ZAUOfrI6F6jsMr+jEF05HARWDsKNY1/rJ80Cedjo6XejKLnnfV05z0QUhRfIhTm/Nern1iTP
qG9WqXzighEkOhOFgjkIhumIevpQdiQaUtelZA4DDbST8pwL1KKpact7F857Xc1cbBHFYix0d9t5
LwbKaqNmuYGnFwv0vKTMHADkemcH8BSd685AZTD3ax+yw05AcXNzkkDnycwWoOM9T4uvrs7MbVVF
CTyTSrtblTwjaoxPCirM2W36pQhEjPgryHgka5NzQfmcqoVndMG3M9vxOofXKMjNsRaIEqGzXAKk
16MFZY2rI8a3EGV0MhIpC9aZcfSINXA9sCZ+vk3TDsRpNbirxsiBbZLOs568WW4qUNBMtkleTuIl
sIdtvdD0LTIYlIAl51+u2g1WqJQEyHhuH/sqefHd/I79mKG3khO4GKvdw/kDyJWQtUufGu5XYn8a
tDE3vLKLp8ADVcjj5fKbuzGsOoadGbVNGyXTawk68qCF0XcrzIUgkEEu6yK1xYh5iRyWazagR/K6
TS1703/64cfw7glrezR+5Slz2onUZ1gwzsAZPWQQTpBte9EZwz1PGatrDJGreC3U30prCX+n9CRm
PM6PVNArq23o/WacARnvEpx26hywpZFPaFjbN9vM0qtNTJA6WcoSYEOmNkgIsle3IlYsoj8SXnId
PEveowUZPZI4J/fPUJL8KOgJpA3jQBkM+mUOL6kvTtaSRwBfeYBjU1lwp0SVn8vUujtjjAqzjrY9
7XBD2y1Pyxutt3ii7fVm1Zhp0d4T2ENr7c5RYFdibAKIxql/QK4J6oD4o4hSprQgs/bj+E/I7Ev3
egqLbtyPJkdIr83oU4NycRtux4Zf/SFlPopXyybytma270fOihqW8yoRXeSVjfdp6tddzLLXv3QY
G9LXtPyXFu9WbJOnDgNpU4yDuqVa/NrMHcBKIh+OM4lIb/2QXsq63JH5OT40IjWfshrTDvc8Udxy
xZ6fHXErXbxUKMpN4iVbTzffmri72dq5NfNTOY949qJP2dLXBIL9kkAGoLxfZWJwAzBSJ5ExHolL
G1yvy6QnnkksatkglhEnMK/DlAdm0REd1xH6OQU5NtUosJDCAfEetSMgcegrwxDUvJVQgMaCU6Cw
TgnbEM+DuQnYrQbJf3RvFlURh3viSkkliI0tgU0BmXf+kWRysGhlvbE8Xb6QmUCCZK3cf5r4W3NX
/niV9UxVSGVsvvXQc4iftW2KzjUb5zDSWTkKGuEpRkgCqGyeQf/tJltRbMISmehxtG6iIJXp4BpP
HXmQlvGk5z+RxtGf+S5HF7oRi0jqVGpbVteBnOmBuPvxIZXvQ3jriX+22bnMeR+ZOy08Ygme1ItV
PUdEfDWvzC1zbTuNm2QAsRMY7BuRvs9joFBUYGUPsqn9axH41Vds1fLbFbgn2XmM6+S9TzQVS+cP
Kjpsl6Oz8zIgcYfBPanoPTrNiKAQsZBvI3Zsg+1riCfDC7gDXQnwIbC9dQI7rsIZ+TSw5OYrwcvt
G9qVXO7AJR/R91n8dUvj4GSj4FZbVUTZc1bBEVLskJtoUoTTlN57TRBmmUArNNxCbKo8ajc5IjZV
7DK34/2qqLhgvLeRweLY3lNpGLtJQEUg/Suo0sJ8tbv5X6lnVM8OWvw5KgCJt0xmteo775bXLy8S
aqTs0MW5f+Csg+t2sofrSKWyI3HWz7UNrlkSajFeQ0G7tbSihCBFG6w7sAoNhDi7AWSMXqYkq3fE
Fkh7Gw9Oci7IXDmOvePsrDG2r/MI/wnCO5uuepKhjU8ZTePFx9+66zWeQsyCs1ZDWD2GNtk3AHnz
9Vh7J1KTSFif6ouljINuckzOo5NAqNERElKqcIFO7MqqJwgYbk/+Pgqy3lEv2PR9rI3Rq+2c4Nuv
CBCrAYnJ5xpheJi/4fslabjb0BdeQ13wQV641qHoLyGcA22CElwpUv30Fd9OjLvcZwThVaBtmzg/
cVghj1q26R0dPbSKBvUlWWMFiqVbNe7zFF/UeE4JA3nUEcOBfffanasisioj9j1Jmk9D7T3vTO6X
zsFJbb+wrgMkWfWoLogzwETdnKVOj4/Yng1h6C2x1zkFe035PuaecSTgKCWRUVENlFtBPHmYNhve
+5U+Zxfpt4fSmnHioGJvaD2MHszrEpivx/4V7ZUJTZQhK8ksQQ0hdeidS+KO+8F8gpOxi5W9m0KN
pF7K2HTBvyTH5XVmHgEs0wwcCBI67SnkcGe1vCd+HSCsXyPIphccncoxJJAWgQZDWmJnPUTX5Qtp
b475aAAjIlZjpfv5pocEULLMd2FBwV/uTChvoUWVAIOyVlyfpDiWGiY4yDnjzE3snbuKUnJQwYKl
bxkLjyWJibxRSX0eVxYkBKIag0k2u6a2j+xUm2ggQxifdNFc+C8pPpPpqTIZNsfAdUiqHZROR+Kp
wH1QtBwrmSwyagJkYhCsi3wBJ5G99oYaNDviEqWYUhgououtGSdnDg00D1G9GvQa9mH7KVL2aIoj
PFbcpe3OI/LTGV45u7MT2bsawnShrqPKo2OWlPJeLB/a0n3rwhNTbBOCZ3mKJY1aVaqG/aQLatA8
hvGHVodf9qw8iYbUatgDgp8vmp8aVGnTmoYbGMUhPOrg0dsctEs5kZmJLtMtyO6haOc3ynHj5wQ0
C1Ajo6XTeIi4CN2D3xI9CT1DOFpgzvClyfortyTw7eY+QipLC5c8Q4+ybnRJs+cgFocuIa3WVnGN
xNGHlTxnBDHI2F7j+icTl/CbkiBjSjib7a1TWPdIpiIcd+MLa9OENnLeaxx/tOWj4ycbKvd16Y5B
IZ6XRIZUJ48YmXNt5nguHOJbv1iUEnHjOnAPIiK/dBinDdxeL9A151xaEitVPGebqZCXmCd5Wbb6
guPzVhnmX23gEcLio7U1EuhH+A8AeFeD7yrAvTSVwvZT56ydfJar2WDK0HvtAykozq6hk0bkYmPz
44ZuLYTPWMBd6f1HZjE8TYlXD1pHmYdISlA/jbwUGcEaw0wip07Paje61kVMUfTNdOo2uRMH2Hw6
ETCLfLsB5svgqOn2U8l7q3r3KamyB+76Xd3srIRAGNgEJO0/9JZ+LmV89OidqTY5V7QoR6RfTHzo
OPfZcygXScnot0HRmFRSbkdWPWK8K8jcFzEwhQFMdhobe3pQk3p3jcp47v3nJRd5JfUn+eao8qpl
3Qm88gPAr1Oo/Rv8eGtZBTHqxo5p7glM70qP/wJmAAFZbubK21hkT5W6v7YwcpUEbEedeMBJeabb
z3rzJFOxgTgSSM5l9KiY4Fyn5l9EvrthPmoRQlx0SvpwJ7WAoztL6hgeqWI2I1cAWaj0YqgNDoW2
KQboY+uaXjgyvD96tqNm5Tjat4EP5VvNs7lS0R5ZaXJtw/C1gQu2sihmNv7YgmgiR4+gn/zY2PW7
B6DhYPcFfqkCP5jZOpylvemeqOqrUJqOZSWqrqI3ymvhNtU1tYto49kGzJzlMSi6WBDQNK2dsTxg
y7aPbdglDzUzsojx6WnslNQ50rU3f5prDve2vLUV01lJ6AhbW/6GCzVCjefXj22j1B7VIkeBf4Sc
eoewJkvWj/k+rW3FvknlZ8zA4NozXHg1q1s+uuKFH1qcSOO8VR53m+jb5Oq7JMMndXvCcm9fuIax
5MwPpTfXAf7d8qYqIkTyqQki28xfvImscC17iWg1nGZVtkvhHG36oku2remqDViTrUOM1vtYeS9R
vE9icYhi86OnZX8J7bairYOsMBzyZleZJ8+JZWCarfaYF1W5NSIEDCBqumPsIz9mjCtOpZf/DF42
nWoTpN/vnzDgGTulazdxg07DqsTebzdEnaq+GQPA4BRIWGCVu8mdzKFz6ti0LwnkTesLvMNtzWjv
VLo1WZ49TM+WQNwTzwfFt17CfF83WfWnTEuO4IlDobd8QFW/oL77lZ1anNWyvDzHpMyfacFSkAtr
O4H43hgdrEZYxhnYwra7665261COvRFSqA5K29fMzcADSC0IM5Fs7HnOuBgLfGPKT3Djpn9ivIQM
NntrJ0p65EAJdNpCEhSHOMc1MY5ahxuXOQt17wjj0QV+gtuNgxcMIo9U9KImkDwkXJ2E/L0+1rd0
69BTjWO8jo05v7vqIdc6fmP5PFCnXsbMOViRmq81kObznPkEjhjjBTW2Wg/JW20Ud6ES9LcxJprW
ohwl/JapfauLNfcz+bMKXU1tcHpU4k/Hdb+yE8CrvE7Zka2mIp6KgZCdeBmIpuaGrG3qP4au+47r
OXuI08gPmjqaLrmKdfwdWnZGlUe/S9ivgu04oE1ziQz3RO75n4T2EKfGqtsiSc2Owmz+Id8Jj5FG
JKuXjDT8yKCGl7eVyrToflgheDJREXQYb9skFxuiP3+GNBREQOenShOQiTyzQlhm0CVKwuL4+6f/
PliJK1k6UrUVnGQS0nOvtBJ7RwY0VbaOkZYPqKMSC5uh69+5D9I1NUEYKHf8MoGUPGgZzDSMJwZ3
qqJ8mO2cKFypvUUmlbvW7R3pz3sP2JSgQ3eNDeqe1kDzM2JZwDe9H2JNvIKVp0Bsn0lvfqVXZG5k
P1q8z77x0Ctzl4Mn3cyhnd7c2eweapfXnynBbZJfUUzGsSJGYx9N4WOV480EgMZAJdfr4++fhJGi
KprJ/f8VjDQCqGgx1nmg2aCUS7Jk8sHy9+1keC+DTnY6WIp6i5Jj52CQRFJn1wR2mmJFmOZaTZ9V
fhhSwiZfa83h8OQHGjhg3siWlpFgs09HQgOAZ8/cGVvYHOpejUC3ub3jA1tj9F4zC7C9UX6yHk7b
i9FEw8HN48Psdwux4p0BxtoKrWfXKP2tJRtxoTc5k7OKD8PszqKHXx8KQcy3TfR6pCtSxnOrOaMy
IlW4BQ4lTa/eCb88IUXpj6gPv90hGtZsLwhzG43VhNcT+IbPgN6KAy/LXg3Z2qepdB/cOinuBV4V
fmeKa8EQ/o0OMv7i+tWnpXBakrywfKy8Afh3/VjkfvFcQKBe0Vv1d7kh6YO24stOPeZJeUG1Uc2A
PbZz7ySnsfCsrWci/IjmK3EQS4vvZTCMz2hvmKC66EQBMeYtpf0oDv1Uz69NFW2HAqRGYtwLPVYP
UdyZhCYyZwOcIV8To34kEepu2iPIqq6d9zmhEevGQoYz1hQheTvQ90Y8SmPGnZ6A9JgPy7kziYoj
7+EtDZP8g6V1p+AmgOshpjOuoGGoae9xkgD1i9uPXpye1w9V41YPOV2PTe+TyIx3BH3s74P8dOfg
99a1a519LfO/Ux8/5Az7TGnRL1q++fdDq6OQgHvGUchGNtKd+7+lBD/WcdPSHVo34Yb0sHe7aj9r
lzTvIn0uWPpDAqtthbRgY3PQ6glK34L+2SgL7GINjxmKH+JvvW/epsh7GXNyUpyhybfs4pBVXb8K
TGRNxL4QUw8nN44Z3G1oUOqQZzQZkPsF9KMZsOBF379kOihKTh0+mZwGibrZSQWctBfXgaka30pZ
35nxcUyjb62Rewu1PEBYRiBpBQD7V8VX7xSzf3NaOQ566lmj+SdK8kbycJZoniyD6SXNu9gAOEG0
Ahjr2o8CTdE+clxGfP6lVvOwbX0i4vXsL6qwayEN/cXiwFG3KDjDSt4TzuPSQSwg9V2tYWQQddyv
gGDgjx//2mKpp3S60A3qYC9HZESEhJ1Cl61KCDlRscCQsWila6cjhpwbYVVl1R2TqLOmeqrApfCE
fdQItZuexxKxXTpsCWMMa+0VXAoTrqJvOSpWxTrzGcTbNU2SFGl4YNh0OKrCeLVSIGPpHB8ny90O
PSOjvHiA1n2ry8R8ZsthKKtCppKJPAsHcUufViw2bfnOnMxgNs64D3UXsT3xHDiEB/M6u/sMJfMV
uM/HSBVu5dZPURb23dfnzdhbKpAjMSnuppkKbSu1yH6VjWQYzdRE422cmb1T4lSmvjF4CyLjPYRn
Moq/NvMBYb0rv92TqLRpLXtlTpAX7ZubPZN0E8T5BRCiTnMjwvfhMghPW5euOQNxwtmxJsVHh+GF
DJPvruJ90XPtFS97cer0NHrI7sCZxCoZFiVC96mKr2ScsSxwf4owPqVXkeCP8oxQ3FgIrn7u5S/g
JY/p4JGzVwJvzJj8HO3UBWHUaOdp9sWW5L6ZjuNMVmhrUkWQaXMoEJOvCCiJ3rC7+yxVswPemuK5
ctBjyRo8x6Cl2jMDsxsta7f/Ltv5gxbPmo4j3xiDCKuRpiNb8ii7LO4L/VY0jyVJ+UX9NWEL0wpQ
7SnvvclflHTJXkXYBXry1+XFiDMH/fvj5ADugopNJUgQPJKLzzaiiZ8ggQ0x0KNqx1yscHwqVnDu
N3YBuJbo/R7jGraO1DgY1xoImFCxUpF4Dbs+bbRD5bQbM7sRhkSS+ivtD6ISaYxwIwngqhSVndg0
8sFfEBnVn9az9r0n1uVM7hkKndw+gLqBOtfr7k2mo38pdq7NpuPHUfZHck150fiYjHFxQfSFAKTy
O6ByVvwnCr1DLzz/hQwNdZgzwAdp5wZFFWufhqdWnY1eInYyhMWoGGIbXAY9VGJGil5fZ3R0ogWL
dwuzN2839I9as/OiY+g7AWT3jSWuTA766VXm7rOdhlYgC5IDGkf/yVh0UwvqVDME0ok+EPgdmuiH
tF/EDGrdpDSMjS8uWG36NzOprpLVUDCho9fbJ0SAsGnCSdlWYW0Hpg91m9FZd0AWgDox6txdV4za
ehZN+6iFz3nZlneTpu9F62qmqmCxkxPq9GlBBW0LpT91evLSW2VOiwzHag/n9cue7UCDeJ9zgATy
F6FCWJGMmR6UMEjSJq+cllEyfvST9x0jPr7VHcBOM2OE9fs4dECizJhdb5v8SRuaS78MQolgJSda
Hz46NDO7tFEICZZPufmPqEbVs9ELC3sxtMzfxyeBikS1LPhG7Z+nLJpuRQjWMvQYSYSQJTHcWPcs
Hu9LVkSf+MjFCZG5OwPuVaWl/ScjDqA2aqIPLB+knzHkqBnpv1InryT7G615G71ox+SlGi02FoLf
RL7NsBqj9hHtygHHlhJ4p5PKQ7LG2oueJ8EJLXr3p1dvenHTcD17LMD8Lw2qQC4f8p4ibjOBjsK2
9YC3ZF3qZ8e9GAyK675cGwMzmvQN8cFa94pN4w+c9SkO6mHjVJwMKwSFyLP8s2QiByxnbVCC9B2t
Ceyn5XCbWz8Y5bi1YuR7TVDRg3P+LcYKWzE36+g01hO2BRowDMkimkIaePGJLL7ox7LgRWefSwde
ecMmQogKGUQHURLSSCItZ+0O8zr5nmCaG4W2rpa2jGI4kefbJtGD2bnGCylt5u7QwI1gmnW/EGoF
zRRBuesDly86SY4YMmFPfWeVTI0HZvurVnt16Ht5HLdazMIRL6hk2qDkE5Zdnnm4Il2UtvVPxV2S
Nu9d9QduIUMqaH/D2WhTdJgetvgrAqXtBBZpZpeBFcEKA7PSQhhrerBb/3cLLFx/ZXA7taBYxhkB
arezqNtRu3LFpYFikV/mjWwTgcNgjoo0aC2CGYdnFCwl8/usVXTgEaQbd40Mka77oLPLyLqi2Xbg
RgB+S0d9TJYm/MpukmB0HonaXin7zREkjB40AFeELu79CF1J9OSK5wgO9qDTEWmeeCVXDf+WUUss
bPV6xhAdeVz1rJp6SAaj/YnenLdQkVMITGbeVF6wDE6n7NhzbRvqaFTWWiBAGBpiTvVH29ouuWcL
wjtLIcvxZCuOciL7CTuB33EgVYZOCmkBrv8v5lfXRlouy/3EoG74I+xPK/qbS5CeQTK+qI4xq/bg
5QcLhWf7e0z4camt+XcWeI5nIUmVNxTzK1H/acqj4+VbA8URh9GVppMTwIFael+p3qxHQimz+p9s
cxwfUFWQH2jGN/mAaGa8YIxf4DrjhgUPzhsQFxqvJrFRDT+ERKkWpt248Pv8r1C8ewBxOn6KLS2s
x6BQ2q0ATpclkNHAbhk/2cgIw4FWmFecxM2NTt+HQ84OtCSYD1QYirB0hpwQ611+woIq7ek6SwZm
DhePBUR3jAPfe5zEQDeTAV6FQrfBEVbaDFQK1FfbrEzjfekRdueU/kOpd+2LaaAnUThet24Seh9h
/cqU1kIM/0jaL8rspqcYMmHR+IeZscszLoPheYZyMjbDAR38+GLOprUp6DLsoJsRzj4anyGX4S1R
tnz2LGcDx/iL0JPoBhi5P8qR4aIS6iJtew+AUTuwGD90sZ896llmM65tT3ozZo9pU+h33w8QNTe7
TuBmZdKPcDOmNqNf4Lo7+JjpI2LC5BHB4sGMInR9edlsGnuOH+vZ1B80Pd4Z5MA9/n7oOYGJjhlG
lLX6RbRJfTKFRkS0MfrPhpzZqtiUvzkAc8YU4Vc+4Knn3uMUqo/ghmj87J3R9G6xZ9a8dd3w1UZ8
RS8wlw97WVXG0Smtn7kDfuEqmTAsc3ALkLB30bEHgfHkKIS3/KVJRqzwU/ivE+l1UFyoTOnBfA26
uPz3odZDZMYwj4Te/O/Dv4/89wX2ks+Hi2dc//cX7O2oXWiMLxAp+zIsH+Yx30dDPR9/H0pblXDl
LH8xlgl9XTN7//0yRcwoPf2/4SArBpmRfrFcZ5hYibz3cWrKfTKY8+X3L5q50S9QL76aOGzWJE4X
SN/wg6Pkfa+yUd8JGwSgAZ/2vVbJc1tbf5Mxyk6GQ6/L90KaTsaAtEmK9EMTgxNULoAph/nNkn1R
f8yrtOA2M/WERbtrm+MU9z88hQ+n0dy38tqP30Udfkc9jEE2UHufX7Vpnm9G2f7Ybtt9dP28Q+xA
9BTZmx8mu/8g5aOt7K9qqsPNOA3NdvQ0Xt6JPrvZ3AsrhG6LtJZ+WntMNZoUpBzU10zQ9gRbuysF
7cssNOw/rWhJRDO0VQ+R9ARDdCE9a9kOSeDwbvpD4JTVsa1QV6R9zeClbq+oyt1do0GsDZX5qPsZ
9G7d3sQ67B8gcdYl03AomZlxK6MQFij+YVqp3T6u2u+xVf0jIXjgb0kY3EdtOp9RRMznOKKjvmrH
PtpjaDeHR60oaPt76ABK01lFjaiOQ2bSObP8pD72uEV2IC32BjxzqWqwmiCI8lJSX/GV6exusPDE
+xGA0GrxRx5nR7MehLuRBTlfdpA71sVWvbY36tDedXXrXX4/YJmio2Hi/RyQ7P62g34/aGFCd8ab
z/RKsVKFTsuaKzNnH3ZE7JtL2whPV+et5qyE70RGJvp/Oku/3+zkdEHC2jrP/sJI/P238pwf1MPN
Y/DD11XxjOwTLuBOlpqgiWC7W6RhHqtGAhGRpnGQXdymLW6oirnYKmVy7NVOdiWNu2vYSNkob92u
v1X4JIK26IwNs50q0Go0C4b3b5S8dlDTjLUdp4ep639KwWBcdi5pJ8k9S918SzZkt0lGIpc8bdns
5/InWj77fSjqHv1uR8/QejRJG30Waf1dMUo+t0OB5LFoxj3GmCTAO1bu8yS2nmVeEc0EMh34KZ+K
DI2tdBnx/n6acF1eAU2d6trBOFQTOB7TUX3y5DaWHnv8IEmLITjCdGj+e9DNPyajIYCo8uOj4XUn
p23lFfI54NJ6eNBKVIoT9WbnFigPE/KWisl9i4pZw5iyynua15Nq0ZmBlEOfqVGv6u7F6s2O0aJd
3ESZJpvJHOzH2Oi9NYAINmC/QizhDf17m9o0hpSa/4gKkXFZDmxI0XfqiYAsYxpOVW5dXJu0GI5S
uKGk6PqD15sP7fLZ799iyUMY0SuuPH8AlpwQbxf8n+/7/ePvN3Nh3+xmKA+/D/334fff0lxLOyJk
3v6/39obfrGJWuBu//3g3y+U5nStozzeVV2081z7E9z8DMnYBgQ4aG3QRgyjSBmAaMSLx+B+aK6L
xOs6w3KVrF3H388qVy36FlPbM4Mw4ALW9yj2xQ1WbOLOzr0KjXzv1LQFCI2xHoXyGM03U7pXnfNY
EgP22fsEDTSsZCtpgeybq7m498awJL98zzk++bjxO2Rc3P5kLP6jkmyPRk5HyZm7dgX6mqhh/7O1
temo1EWMcUy+sCUY6aPQYKFHg9vkf6XNod7RzZ1rzg9qid02OhpvtdFqWz9TkmB6uhamaQfG0tSg
yTkAmLERPgGONfrMWoNX/yvSbFEFdM25bZJi5c91v5FY9Y5Ko/viTE0UQAWstlCOxUpE1jtaSm0b
x+4Zje5ffLDhDouIh3uuezFDArOt3onWPidDK1QBIizz4Bldd0piWe9N2VxCyHDXZEny1Gc5rypJ
vt4kafGPo3Md7aq+VKbch8jCdlGNKiyJWsTqJqqdunrvWKK3rk/iqlvvZianH56FjtHK0vhALG9Y
y/6M08A+222ZrZFVoSqxRzabpH2IZOFzlkhvacXdrHrk+XUFO3h2IslhxykuIcSrqoJqm5mLImHo
0iBuO05wLtpWNjAN6U88st4QUJ141HVttwBDvb/WiD7EETS/GWsfEVL5OeMOo3XRwCf+KZ8RjZaj
hqqj+pqE1tCU1IZNOLTVvszdQ99TZJR5gyg1empQRqzYpX7M0npG6FtuIcH3K2RiqxL/B4Dh/uBC
h0hJR9k3TmMcW8k/aIb9OVZ6/uDgSmg63qxOSo7HVrJLjLk9tJiD+7wzAmVBUaywkbDN6NO5LdkZ
Uy0k4G35VIwhbYDlT53bceD/73OsunowPJkFWMJYn52Nbvcvg48ciZNWu21ntDpan/5pOnNes0rL
lU3ce5CaJaBlpIJjXmuXesIuKYfBvprK3gDTpn2IO2+cRHkfKbEfDACvU33v/Xi8WrSnMDVrJ50A
whWHNrMnuYauO+v8c0nsNbIgrFZpnA0XI5u/xk7vd1XPuHAUELoRThPPPNGPh1K9zTUnu+ma/FMz
zD/Yxg+S6Oac1X53MXEQKg+oUBNm6lzQuDigTMMqWz6btsMLMzLyanNsB4PKKGordZ19a2e3BYz2
QX9vlv3SteIHwuPhb8rPsGb/GjV0B0NvV6eSmhhCFR2K5Jrb8ZPe+/l+SCJms2W6H0WzMsgRvZKe
q7n8PpLBAE+Xwtp28KyI4ckGqyyi6rEOTcKHFNY1VIr7fIkelyMjOIvFapvp4S2ycbfHGvikzsP0
0rTtjITbnc5AqCMKBdnsk77VHvw52fethdg47F4TTqNQRFEdCLa4VUQ1DXpl2QnkyRupIWTu7Aun
p6M0NMUG+bJGuTp0sj19NGRerRuN+zity2yThRAVpEFzVoyYnkbsKJIuutu5PyIs9Avy+Irpu5Gp
b2boBZOiOUq0TRmRJtHPWoeRwf5XDGl+ZHqyjTMYWQTzniqFkMvLDeC1eZsEZgT+uKMa8kKFCy6E
uobUChEJvdREnf+Hq/NYblyJlu0XIQLeTOk9Kd/qCaLVBt5WAQXg698C9G6cG3fCkNRqiSKBqtp7
Z64sR/c5bCx/jsnF6EpBgKYsXjs9vpyhBAQF48/YTSiPu8Yw90OPLx6lVbAtjQy9EVVJNCdlGgA7
gxns3DQOdfOU7PBskKRWRkcEPtfcg2CTQ/lAowwBORHkSzVB99ErtYWrQQaR91IQTDGELOs4H4/y
19CP+lWM1jMn3vIjR0OzqgrR3JZPS+OHV/n9nBYHyk+SKUrAVTEE8ilORueauYi0Juu1r5TzrlqX
zktSafugNE9M2ejG4czcJASJmDgl1yKIPhEQ4a32xx9WGtB7NQxvY/a843qsdqb35teTs4rb/ArG
nhvaHGActjbGEnoZEpFcrbiY9TSQVMz6pYiItJBws+cZLi36RLhrP87YR4riUTiVWAeD/14qCmwG
rfZW0Soo4ngtaacRNuIfHWrBjSkH2ohwyDD04LyM3dcs8gqaDuprjMo3p6vBkpa/+rRlnE5zdoWG
cJ0nLeHrNmhjPYu4duLwD5Hb1cGep9G5/wJrWmy86dg53biJkXWjfw/pqICc8crbkPjdeeiDpygQ
u0771bAEXsraMdcTMIdVCWdjLF0DI+xwd4XlPkrL2/opBqvUpgvSKxovgzTMDQvDYAjwiPrNwIVU
0S31gK6vATYfsYvfVWLke9XGL4Y7fSWxgRg28NsNuqU0NccD9/NBJmI4omN7Nto/IJRywkloUxB0
iPfZpkZXc1jIEJO3SmCwrBpjJcbOJ1KG0QVsioke32BsBR2Lu9H6H5jk/RM7ynAS2vSmBREyXEzH
HZb6yQkIuTbh4zQFHky9RDvdwp5SUwbO8KddjNamo9ehV59uGXjnOB1fzZamwWjTL0oayKQV+ao2
qaYPi/SqHJ6ykbXqRI54vbNbZgTgMcJD32UcLLyJeyewruaYeE9ayoKqheeqaGY8YOg9srTxH3Uz
/AOiEx6T+bPl6xNm4AK5RNs3Fy9Ic6TZLMy5pBkp0///UM8fubjbyMQN6RSnlWJR1SG4LBiXNI7Q
RM4Py9eWj1wSUY6mkTOIHoqTSHVvPSqDJN5AvGqJ0W0HM/8V1Ln/ZFGeAHDL71JDUWGJ8QhRrSNz
t+7PmQHkn8KPtroyDqAAEXu6QMy4s/XUvWWxnp/NAvEogxU+LEIgNA7DT6TysyskASwBoazHt0or
glR0n39timvV2XigTF7kkuX35EbRcznIZF/0XXVuPTplQoG1jIUmrpU0xHX5CB4Pe6vkUvQt+QPj
QfrBun8ArIvXOqWfg2yg2qjGSd8N7hqb+8li+Pu34PlzCAi/enw3cjhPvjeeixQi+wjyriTLb8h7
gdx2/jqG4+n7O/RAtSc9paKYdxhU9tndNVaTgRCLjmx+/+/LVdA8cscXp//zdVPQzG00CBfL/x4H
L4ev4yCP6cwPexZtpu0Hrsd5zEl3bPmyi2F5HwLm3uWh4a4NDYA1FZ9+Wh4CLcalEeo6HVjeUxoF
y+Py5UyUWAKajJ7iFMa3/x6KKUvp3bEnFUFQ6qseFoi+QriUHdtJvSzfGDoFbx1JzLrXGpepa1l1
5xfeJ+fjXBCOvXxpeUidBgRMhkIMcwvBw64vDjUbbUznPB1QAA/QEWut3lcl1DAHKQjKU/utSGvt
0rnsxyXg8x+uygiYtqboPNKn+iG/cOkOVytgWBmNr2GoiXdOn2JnaOGXmfXqjBCmWpeRMX74tjcw
BgpcQDR8OrmMC3DGercQ4Mi7wi40liMyZGVdRx9B6vd3YZZDW8WMp+4evklaJjTcCTE9cUFGjRHL
UiMuoAbyESR49DWVXPcawWTlGOb7dIqMNxyoHMw5VNtUCBHnqnuWcr4L0HR/CnQk68Et8Bv1ME9j
N9otX5/o8+yDgNyeDP/Yp1HJbcbA5tWrPnTcVhc/af/3g5SQEpLYQc+REp61/Ksx6v/zLaDJ801h
mQzjKZYolfnPy49pq/JuSywOEnVkJ22PlkfmP6zQwZLtVWqTcb68FOWwx5GMVDws4/3oFeOTmh9C
+n8o6bNd7zoTKnbpPAUK34jniifXYZ6vG2Sv6+Vz4M/uoqnvVoRBV6SjB/TKabdtnGwUvJt2/zsS
H0nThb/SYrj3Kr93DVyZCUDtk5mLcFt8CLetzmMV6lAwDWSkvl4/0QihX+yg2EgHjAYEPHm35YEi
pt37Go4lvxt5g+eH//61QtWsT6nCRv4//+H7oy7uN3HIIvbfP5Af09+CfOMRufTMMhA/TzJ/djRP
Xbr5M7od7UPmgrY9ny3flers2hJZFC2X/sPOkC3lfffihENFxwZzhWuQ+xR0oIY1UWebFAfjBmVi
c4yDbrcIiJYHWl8CX+gwrLXa04/MtdfK20Hbknei+d78pkqvTsLpyUv7DoUFjIQpcC781cV2MEy5
d3POr347y/zpQmh9T2pHb+YH10bC3bSwulK0Q/Dpmk3vMfmZAp/LW6UOQ/VS7VQ7EemtUDblScoI
O+jfJ92cNYxEaXmbWGXyYubcuohJvWufPgbtL4Wlvkelka+DTH3l0vrZ0m/YaaDDYL+ZZDoFpXsO
kJw4KdeAHKlHSZoNysw/KYEVskG85A8SQzB0hGtEOHEe5f7JzrjLar18SjmYocLkwM5A9YR2/Ulq
ICUqd+AOaYd5GNZhwbbZ6DKzgXU3I/ttyeVQKLoZPvXzCrJAcsLV+2nFYFso6Pc+sRiY2eir1vIv
U/7sYCf3LOuxbVCib+FDVZuYN3ft6wJoJU25SxR8RMrVDzHnCXcuSeif/CIxIoJgYUUbWLUmF42z
Na3QeO5jxhVdk/1JRNS/+oyMUjduMfNjmNNHaV5svGHnEkuUGfvjoRq/Gi89hnrQntL+pbGs6uya
WMCk4XF8zrN1l4qdrxeIpYS/7wXZr1Xt01oLUv1kpMWLR0285Q1XB+o3ZTjvM7eLyrgv1Nqvqn9D
LBjlTwZDlEZ+6JS6iR/MSmzdWct+gJNeE/GWWqV9qmbFM3b5M+wtmhsl2Ag12PnZiFAYdEQrsQHN
0wdELCePfV8NzckTjr8fO1bNSMVyX7Z0yfrimcWh2UcVu7tmdM5bZYtjFzVfQGiqVV6TtxVy+mWe
pHFYM7Pf0nInCnts8K5C2JalLxmA55OpEhRgrJAI6zChjSOOBjFFuzBloYCFmq96L9hBnOC7BsSo
BQt6xWxir2yCTaqcqaGfHMYcGZa0wLe6bn8gJLjlGDX8QLuRMQu39F1tKPyH2Xig71WvSCVDGN2M
1YbjILX3ZkAH5aV70oOca6XbgCuwgKR0NEb0jjuiZhHr6MK7k28CHcUz0q0OxXDrcYBbow9ybiLG
H9NBydninGsftkUIUomdfecAxsIly9PE6WLfRsU0Cm3eShIOtwtVeZo4metk5GzreUdLPbpxZUk8
rOy6LYrEZs1zaQ6Wyi+UePm673VtR7zSbkigegnOJnSJMgsmVizYkRyzLNGlhk8kXjkgG5q3qRtx
UpmTzcuKYnaUtD69a+GW+kOM2Vebq2rdCfQhJXJV7rV9NuTEZeR4zqiEDjEw1avrutGW5hgcyIBF
w8uozRyP0YaGG02rHbKms0Dty45zjYV+UEvhhtDIQj8oc3+ttXK8CSbiqTdpLAiQkym/DpMKEcrG
ArUjXfAHuSPlujVlte9in/p9NF5ql8ky5UVI+zGdgycR4WewyAfbAguka1fHzYZL0FMKJAr3McrL
h0YyAApfo1h1BisPUh/YQUyc0W48DZX4bTfBZyUn8gHfCgNxvIMDZOXCiLCD17jG/ZdlgX9NS/lR
ldBhvDgprpEX/VKJ+cMWWbU3MU5cJxZXgxrp2VOzV0mgWCtbcjxlngdnuiXFMdXzS+MIMF96tGdn
XAnOwJ9AXX/iNnqjhE2u9vxQcdaGFuivDYdemmWCdJloWrT16GCKwtAEL2dnFrE8kipQbJ3sBBuG
wX4ZYc9Q/ESw2wdI2wDL9ai425AHdElSeBB5BKYqa2OP3h+n0f+maRAx20vWTpB9aE5TPXwF2yOO
yZSePgYfxZE04SDRwX8OogMWzPrESZLK3oeh5yG+PoiGNpiotAp16/RgGvvbgBFEU0i/JCO4h1HH
e1JP0SMeAdh2ruCZd4J+RCi0Y1x8Dd5FxkZzi1yBvximUKA+e6NBYgrjPCLmMGjLlLwP5NhtlWJ/
+PDMUSKrjmZFGWKqKhI4HUPksoFl7uKpMA6F9H860+ie6vFQGtVAtTiP82np2g4kxnQmCVXNa+Zn
yORRhApkYUo/Tz2imW7Wl5Biv27guPB+4lXQNXoOgutVhylz0LNq07jM/CLmXqvWFqSZq/pKYvNA
6SKttQywBZdxq7As03qemRdJzpE9bBlUEvV1wtEfnGqLg7Cu7QeaqbeQ4bfNHX+r8VAZ5WVoQvM4
OghCyihON5qyzbPb/44Lq742uiBlT6hsY7OZbbAvmSs/9q4xOPuTBPh/IMgpRh7fbIEq2xtfLz9C
t0X6PI6fnRJ0ZGJ8rz0gHhxSNbp9MG9el6FEyJM/6Jn6nc3Rmw0iq5nEj8VWpzqlSZUOM54gJmVb
7mtSERA+xv+kaUr0v22F4wRXcKzB08t8sUrG5F8Rpf6ujoafVAbiOPe8lTFntLkd46lce6qwRu07
ieOp74N+HQF12ggjeQLL+NPG4Id4rH7NsYdflCr36FR+J/rwC17GXqsQ+oJJNDctfnYU1sd89NQ+
7vuaoptuBYEj8DWqo8jpiRqoz7dlbDh7MVUWPf8SRGiJrq8e+JsCNKuMHbVfmhZbBy1xnY9a915q
J8XLUmmAM8D2Hm3dnfb9PNuWKJt2ReSHd8PysDcLWPZyNMaDkNN73WYPA2lwH9lyO6iMdV7KOVuS
9K4aVQcdaMb9NHU3siYEvk83SUx0MQamp0aKF1cpdTxQYQNsUCRl5AaoMI/3mx1hDzQq2yJt0PX+
d5Mj/4/oYlM8va57EdlnLxcw+4wt3Dvv5mj+H7+Y7FUtgSk2jdLWme6/hw0agKTWYPWjaVY0WZ77
EsprFX9mo+pvA25o2nPTGleJceZ05+/Qo21cohNo8rSvOmYg2CojrsXxYRRpu/NUgXcbm6Q/fARl
2myKzGD8BDrEY/yzas3pl4qicRWKjylFFudmGZSLitetd36OOJR2xKG0a1uZeP0zE6CPsrZT3D1P
jOkYsLndehTzQFZZ1soJmn8pJqOV4dZ/64plQJfIi9tflsXkHLm72JmAO2nrcRmmtrxoVdqvLLdG
JJfE3tFqd8KwAGi78Y3p4heSxGkrOQlaWRdfwtQ/mgNE/bbwsXJpHASXBzvy8kcQ6X9rk0jXtqVh
W9fv0J3/wtrQ1naVDjtfmHsTajbrBx3xztRQlVbJIXRYlq0iYZiR9tgZnPdECf4YDmCoi6vdFP1N
XNldB0vjEKrzDJ2M9xRJ6z5Hq2sWvXbOmahAPSLabGLxzv/YKtxXtcExKi5/2b35i1NIsk0xqDMa
K9W5r5jNdMmno6b+3lJhkC8U7WzNFuegSy6gbA3EcZyo+kiRK1fd1EiEd9Y6/SstTibF0bjznBE8
MUSMdz130B2L7p+ZdtmmsK9l2/RXTUNtT71A+I6Gp29KrpjWpw0qqhSLAqFPSEU2Rl74qFGc3ynb
A/0xGD4+r53V0PYxBvcwmTU0mrSEISaPUQCKESnouNEjgn20BvmnVuE7LFtekYiSHJftJhSYeILG
eG6D2NwykD+oJgqJtIC5YKXaNfTY3oGgMceaqeDJF3EnEwN5DomeQwMYqCY2KUGZwBK/8vzmhb0A
jiJRzwzMqxcjtAmMS0m4yirm+tzyFbUUGlVKUZ2Jqg9krgRrIyoDs6cIDWaH/YGCkeFBQT/WZN1p
XQ61Qo3E/rnBR232cldpUw7hyzrGHcYKhD8E3cZfYUKOiyubOUVTYVaTo3xWZuBvvbHfBwU5UyhT
u2sTFGjGgYZ5ZM+clgfGmj9dM3f2KuVKnekTLN/6S1YhDY8nFqsMTFyl+Q3mVCDXTMkzXAf097Oh
MNetA3sPswe+2clxoGwEwb72an/vWHj1Ou856iP9ZQGjfQdeZA6TWzsqd4TLOHtXGejvRrredpz9
cQmq2HuBOlYRE998VjVXyjZOpMI9j7kFgXuGN5rEnW76Rlk7G1V5ZrnrnqQDUKNuci1KrD9jb0CO
QOndBSrduOmg3b2cHTKrrfw9an4PJDW8RCSk4tYBXgdcES6Txdkd24C7KgvL3SR64D9FOY2Qfv6V
BnXuXnrI+kwl7ibJy3kf7+05vdgtGdIMTlzc2xyYK9CROztYQVuxjB8ggH9C67uTpOKcFLX5LDpb
CJee1KuNhXnlTsDhX9kGPZuveGmivOReEOJl+S4nnoYd+qLwXGL6bQONcjLLCDQeas5dWnpfsG+j
r90WSqFrmSeDeQSyTa29Li/6Ev0RmAIBH5wukugqDcIS8YllTLO67OoPvwO2HyRwXMI6fGKNVcx6
om2ZWyiYPO3cZlkCuYCBT1Mz03Xr5iZF5F5pPs85ODjJ5hyBJUuEVs3a1mBENE5YrRuzbtag1VCf
dAjC5xOoizvV4a9bs3JSHs/ZOC1x50o09lmrk3uknOkkqDy7Osf6ZKXplWq1OoZYJVIbyjuZAV6+
bQZNP6jaM4+uEeI1SYTzHZxp2c7FbjXGUeRJr6okfDeqerpMqJX2RuB/tHDsT4nj0v7LbFIMazl8
MypVkAR77IV04th1L8tHYYz7o3Xr4mmQ3jYyvf6Vb18uopDQb1xznOKWh46FoqzSVQOl6G4K/zkr
CUYP6D6spp5illyvlAs4FkwlvXoTaghkpUZkJmeWJwOzEYMaV3/BDILdzIiLTV1QfBZ04s+TNE6e
jup0wnV6nNoA6BO2KZ/VFMvOcxNY+rs9jccBV6Sc8eCJxlOLmBCMWBFWS7Y3pMJxp0tUIIWJ7lki
3EWAHY8Qf+cAIS3tIDpmM2DLG43dYGOtb4KowMjKrpIM5ApGOlLqKP39zfM0re8onCUPJ8kCAyns
KI86GiIyzbCR2Ha6iSJfY3vn2O33ySeO7LtmacjWuAev82dDl0YIopntjukIYBQ5YzO0zosY/dcA
7vRNcE7Exemca8xDDJnrTdfRKsEcO1AgjqifNMwddgElRiee/YGKf8OVgHyj0Hx6qfx3x0qTrzoh
T652dkaIUqbQUu/7HY+TOKAQIlxQZ58I0qy8RXWofw1RzhKCUG89qRichB38qyt8wRzJw7NGmHwy
GkxIc4HIszHgPY5x1O+mGdxfRlWxAaTmH3zMIu+ceGiTDhbnk7K2SvSt6bjX9HLaJ7V67YR+IqOR
522h3BwUKWIps9srxUB7SPTmKEVH7pMK/4JSW4fBakl5C+OIkBmV+VdEVOPW1AfOwQTDP30D4XtJ
79UnCnZ50K2R1BdSoUgPgG2U68mNMyuH6zF6ZieB3hpOFhtmkB+/n78W5e+6/dwwGuFsiUAriJKD
A/91E0tMsmgEeBeF5FwWp/lh6Ewcpejy0FvnO9gK7bZUI8tIq6Goa+XBLafwSQFrKvAgO1Ng/GLd
YCgwWeN+8p2/nbS0N5r6QIDm1wsqc07TmGvYNF+CpPKest45xHl0NEnfWmEma5B342cPYntrJTlC
I2b2N+b6j3kHP8oINBYJc3dLMzGfh5rD8bX+2wQ27nIu48fycntVLw7L7Y5XmKHj3Mpx2Mlr5kPb
0GTsjDTCo99f4KVDPVr7/tsUvIRjF28M5QsCDIAifUfv0vEi/0Zo3v57bwsRsFRrXNkPquv4gIJ3
wqFqe9uMALNd5uCkqRlsUVu7zUHjnw/IjgGXwLJadzWq5mxy9kGOL3JlaOkfLM9kbwe0IyjFJ+S0
rZ/TS+jEtC9QFb8WQI6Po7LbC4hccF26vukxN6HJLx76nMlVGq1zXnaA7zi9ZZHGhmWdlF/vijAy
b0sCYNDiYxs801lbjeNujCY8WK3UNloi+s2ELfoeCOMvvx3aKq+DTpMH4EI4RO5mGivjFbAD3eTW
6p+yqjpFyvhwaZg+aR2ikMpQvwYVk8VBZ0F6H9+QZHs+W01JGVyVHJ0zhtwADzDyBJPOzg64sfdo
JSL2VCvQVGoMJgNXe4OwXm+Uax/YZL4yxNUf00gfG+sGSWsIqcCwzqt3ayLgJG7grWJSImdW+oSb
lZE6R2fcz2RJWk7FSa5JqkuWTuNvX9NW3WimyJO/IjBo97JD49cNkXcJxYC6ups5YaG4ZB5BhbYV
ociEBwXnFtoVGsfG5xelb2YFL4T/Nuq7BPfIoYoZNpMCurE6MTwtaye+IKYMaQpa0NIw8kyMYwEu
PMp5SzaTVG7KxNkukUVDAhAqLp3d97VmdriuC9v+ScCLh+nQgnZTSHwokhno5IwYxLRAHYbS/Nkl
Kt3CvBgeVdGd8NRxyIhwcumTZZ9iC/1HPVr48TQ6S2mS/OGFtj5026A8a5yzAVGnpudz1EynO+h6
iZk+s8Hak1QXY04szdB8KssIz4DZVk/9odQJIdMYS2xJWUVp0Nkra5L0GCynxIioa4ewp1KulIa0
ZY63rh2gVkJwXwy23m+UBR7E69s1Iobh5vrNWfT7fDDlnYyDdN0kiQ+6mpNSgV9mebWWpZCGqP6V
22a6CeaVITQKLAiu052Iivhre2mxrWcuBX2VHn3rZP6OLGCtarOwi3nbuerMIEbNO8Q36ZuQx3r8
s8vLluEq23rWgdTq+u7rVN9dZG3LVBgHb1mpWpLoGibWu8bEm+PPTNm+9uAgOxH5AX5w0Eng5ID+
Ncok2RCz+rn8VsN0gr1t5DTh5/wORL8dsWgm2cHctbVhtEcyB8lfG/3fkbRfrc7vnt2e2yAJY2a8
iJ05jQ/ijjd1hma0N7Mfj2Zdunt7cLKvUSByTMoMf6qqjW3U5fVjLBEcJXrn3Lo+/NRgan4NcInR
Muhqb3AxrFQ7FDuA98Bl5ptnoGTCGICXNG2idVyp/Dmr57BYVFqlI9on0TMBNAr32TdGoJpzZ5jc
nk3tl9GlQ997g0b+pelBd6wBlNHk7vWvroZsMnoxSSyEdmfEUdJB4+ht9WzaisPixvRmaw4534/l
pWFEiQJriq7tPImvdL07ZBhZz1HGUSiNbO1QmGmFnYEDV0ApcNac6ho30FMHIe4l+GsgYDxZL6co
GvwrZoZNB9dx7aRWcywMkKdtCsc+90LrNuHuxXcBLTP3+BFZgcLFJjLmGJmQMvoyxx07J603hvcL
UKT3Ih0WBbOM53klCHZXGCws0GJOTRW7GCQaGxVeHTDOht07BqUNZAXp2BKYroQ7rXy/SS6ywK1n
GsW7M4rh17ICMLyqzwOO323XcGeMdt1v9B4BtDRZ/kU6kPOKEQePn5vf6iLuOVKzduWqRT5ukZEK
SIk12USxR7Dc0KOtcBEpYFDPcR+XZXFJZDLB2BhRskbqUc8mvhJ32sbwa35EoEFtUg3pthl+pLhq
h2v6T7KYutmn147dLUhKb11mTnEAt49Bmm11FWAdfrad5hogCLCGyrjZ6L/WJb6eHU/RONC3Xo2N
2sYeZe3yirexXWHtx/u+BE+ixXB3U6lzKp2Ue6W3iWFPR3Po05/Z1m1bH6t2/EPXJlpXRt8SKfoH
OjBaxp60AQfET+trwTb00F0xnW8wSpVY+SPBbhESt4e68wfJUPp+GJIeTydRQzqMLoQGXFDqeSLN
/FnHdLarenN4fL9aZT/EiFq5I6ymwyoDJAChUG9zHWSAY8lfk8hojQOt/4EzAbST2i4PMBSic+bb
HIXmvVdnod0Iju7bZT/GP8UPwVmpHzrkrNx61JYOsmz5i9xU8xjPx3HdkZhchYZwtHaxWA7dahi5
NGXuvCSNg+5qdHjuBjrqec0D+N3qt0SG/bVt0JQHsACWSILJprSeSN08hEBFVmB+mLxQLNhmdadD
FmzaAFOpxndsLUPF4KVnSpceXqLai++VVAdbak9gXlOmXz18kgTxC64h2qoAbmutsF9S8nIwHbXG
TsZFt14Kzj5O737ciUskGmR6CLKOS5FaCQvxapS8qPG+XOulj2tXqRruTzrc6ZJ656VEBUqNFMwl
F4owrjt3mrGhSdySYAGYX3kaG+LsFFvCFJmG2ltNYk4I8NLcKxVv5OC9WtxGz3afOFfMAM+tbnTH
3jIu9GrrdYfg7jRBgEO/qIlz50TvTVRua2fE4l129sU3nc/KG7gi5iOU1bO+q8k4Q2toz4LwJ4Hj
LLLpRoIYofLRY3in/XAqhf9wgKkQSjrqa+x8vFu9dgG9mFxh+9FIQPyPXs7B7GLiIU1aw74hhu9R
iWbakfAWe+ycS5w3zea7Q8AQzAODdkul8Z6MBVDEPhe3kvnutQ3nFOpPLsaKLS3Q7vFkY6awpnez
R7uOggPErtshNmsiiY30EbUY9n1cCVFubnofxgIKr/CsUKiiJs/ndzbVKJb5i8l1eMhK+VtsMzZC
LLUdwXY4ba49ctPmbfHdYJ0MjvhYlvZJyveBuPIpzYz7gNBvXRi4SuupOkrHsZ7rDs6US6ww2Nnc
OumR9tuv9I8p0eMvx2fkW3aAelDXvKINaCTyGxcW9l1vmjcKq+FiF32zDwl3gOpHm2hMgbgYeq+O
prBXo8CFPRYQO78PuFqVfGrcox9l40+rJBPulR4o6NCx/mz0XN2mlrTiTMTI5603r++jqxyL+IFR
0duaOb2xbvKiR3MuLsv2oXxIOd+Lf+ZO4d6aR3O+FPl1+Uh0uEx7HJmHMO7th9ZWH51uJj8EGlJv
UPfMRr5Jpjf8QoD5PGmN30t+fTU4dP7g1yuq/R3fsXM4MM5a2+SMv/BAb6g6dHB2zkOsxWeqHwIe
ULn0xnGY2uSZWiB9zyaq1kZ/9wr3kIB9s3xXTiuT7mpEEtR6zIzhopwRecMQDejX5KvwDUgtqnnB
kMIcAa8pNItIvdOCweLcqmMaApxZrhMzwsYuh43bZCVhCjkg8D60V1kW/V5KKTtpv5Lyc/lNaJeM
l9JmSVTdS5xOZsASN6RXdNZ7mkvGJjEYvGcaA4cyggxmz3GdtM2G69JAYLILhIOLbVUQW3whmfhf
YzCKi0yZ3sakXsoeCg/fgMDnDbAeWf9eeqRL2zzT+p0xTP3z98Icu2vTwlm8XFwafNIcxb5qcPCj
77WioyE5PSBqKl6xTtsccBXV6BhM5pojSXQtuzdma6tIhdS2ufEzlqDPnaH+4863YYaIaU8yAemR
UPJeYGCshroNL5ywgHD1bNlxcxwcXHlF43zkUai9jz4Hi5h3E+1BFtw9jqLw48zo95S+m8Tw/Jkk
S4gus/LZHzPKUqKZD8viqJP2/kF+77tbDflTHbvaE8CxJ1Ep8SNtGLNjAYt2BlaLH4k/ICTT9ASc
lKJuREQ27+Hokq8pIKxxKdDmhwrAyYhm47iUgbpJflFeWuqqxSMop6B59/GCLNvMlMK7tu2u1VZZ
RQzBd9yHb+vkNNewXkK5DfIE/diYVztHMBSigNwuoRe5bJ1TNYgXM1r8D7qBxwvDXV835/8e6oLE
Ap1B1xkl6B1VikmfIs4uJJcZ+8wtWZxHgLNARDd+yOBy2RjbkRQ5TuPtobACc10wy/tLfBfAsrEF
Ny4Ino1i2Ik+Y/WLXtkJg+W43acBbxk+GHUy9bm+EqhqqyBhok+Pi/LJrtbelKKKoDPtnWGDBXtL
ylMfJxokSrvEmh9CYdFLxlY15oREr7N9adODqCoO/+HcVk2VU9Ge6h45SXP7PuCnuajoVqZbywft
requtx1Pb4iSn+UEmUzr0SHSZGa9seRz2rZXIkCnO7BuwLw5vvEEldSJaab9yr4TbgILyXEXOPRV
ODIspY87yUM0R067+igOLjQTGiJYRarIHQ5CYfmo816eu8mPN7OdE1PtAHm6JC8BXdxXW2ndundp
k3KtZW9dfgqW+CKsnEB7Ug+KUG1jtoE8G/XadKwrVX/v8FqJFFa6AqeoafxdLibhQoBLe+4/R+/b
p7JPf+eUqBuLJhwLgvWRhYR8zS8tO+smtfT4xwhsKrbGH6xnh9hp03WU6c4LGPXXHAzBifZd+4KG
NDwtF1/hgrVqamLGTceEro5Wz9ACZ9+myKxQCpNI/sfN8gNMCAyNw3VuFX5PJJa8+LSK4qNobWMT
9pyEk2ySNysVT75VZUcj6j32eD+62j74G0C3gQM2rSdbcu1isgC8YYlVkYriaodIeiDfXBNVRcfl
bWg1BN/OYFyYoDGX9i1OB62CNkPXLjHscK+rIlwvEW11wgGNFsIrfChvjwMiXrvk8zIlwdJCOOpB
xxcSx+Qkiok5VVLpT5Fbun90t711FqgUSQNuw7lzTaVmPjiGeseq4pCbUudGQ6a91gzpV+WAuAJ2
6jWr/Udj9bQYE1pgSy8VxmFcPmwxxNux7P8AsZoxmpIYphhHFDIqhdyaaLYi759URdUO/C9DZqab
b2Eepjv+SNJI5p/h62tlhVsR9tYbNcifrKCLjAR+ArdBYa4Tpbsfgy66LPXcd2eh+VmR6Pbc2mQF
zTZ2rTDPS9PV4gA8Nz895cxen/Ifjc0OFboVXEdFfsBykS2nomV11OwIvJmJdmv5Wvb/mDuP5EjS
ND1fZazW9BrXgjbdixBABBAAAkBEiti4AZmAa639ELzHnKMvxudzFNmVWc0qjnHDTVpmhnL3X33i
FU5FxSW1H+fK+TxKJd/EiHHvJtAlkQC+Ihn4RDPa5SEazj1lOOQxalTCl3/qkYv1TKaqoon4NUGP
8HNHUgqbcroBuncLATc/2ljHHDUO++X3ZhdJXuxLq42fq8PRVq0IaBKGBgibY4/a4cJjx1P0hBXq
0dZDSIWZx2g1gspVm41qR+02mPriGvTFsMI04gtQedhME+f8sqKtyrqrDLzDlBnX3c7+7vvZI+Tr
jkO/cqkh3pZOb3zGYPMJCjBat4PT0yNBDixOWnDscV7trSl+Tdoi22voydy3PhgnTo89vFOkbVWq
H9gLbgKrfVepyD25sA1XTWJoONRQiVqGcPktq8eywCe7OISO2h+Wv5k2rLqPiqcNnhu6TPOAES/4
LJ3yb5VrJ7RV/LuC0I59iZbD8g4LCF6SopvhBmT+Ef5vgK5gikbtjEs9eHREy6P7gIV7jQMAiCnZ
0Ow0eZnBYS12UjP2C1WT4N0HRPiLA25JPD3IIfW82S2XnNEA2g32jWpG89XH8gxEB79Gf7XM+mS9
bO8gmsqDMQXV7YcPMBBM8xAVb7UTul9VOMRXJUB5HUsZpIWSqyHW45s+G5+zZvxkElIuaUyeTvN9
r4Asr6+CriIHVUfjEPbFTBrD3zOdfmnyOUWW+Q5Q0OtggDn9CFNKD3t33YuGY66yXuw2/5LoQNnt
iLwRm+r0eglfIfV6hAROf9Wmz4aCOUUlMl7ListJh+HFU6af6seehsDtZE7fIkjbR2hMzjFL52jf
mBq6x8n4UqrpHVIr9BU07DSYqhoVTv6wYJLfF91I3uut9N7Wz7OrHj9Oe9PVDwZaMj3J7n2Tm/Wj
zUxZ6y5WGkvR3EzBjg8clFHm3uLxW1C5Qdsj0HL7YXFq/fdv438P3tCnSaegyJu//wf//laU6HKg
jffTP/9+F33DbqZ4b/9DPva/3/bjh/5+/Vbcv2RvzZ++6QTFvMh+fssPX8uv/3Z1m5f25Yd/bPMW
ecrH7q2ent6aLm2XS+A+5J3/ty/+29vyLaepfPvbL9+KjmCfbwuiIv/lt5f23//2i4sj7b///ut/
e01u8W+//ON/pG/Nv1394z/r4h//+fPH3l6a9m+/KPavpJK2oaoarV/bU008cIe35SXnVwpanseB
hCaj7mgmDrJ5Ubfh336x9V9xenZ4Ubcdy3E1zHybolte0uQlWlgWslyg2T3zl/91gT+M4z/H9d/y
Ljsid9E2fPGPFryWadEW021wcrbrGY7n/mT/bfdmYtsmsvhNNRMpE6A2EI3XcM8+KwVJMkGqR++m
2hpO+6hHBJp9PqHnxQorSkgXKMAAVR+CzWhNhICZmeDVC38aCqxapwf4u8cS1ALNzvElxtSWMlq5
DUx4tNVUr0gmxivCXPyOXPVqtoN7GCGrqnuj7vY4Nck7XKIDNphQy73sTjH4GMWlIzLlLjigekXX
/uTBl1qhDDCtorHfk2NeoDzdZKr5GbL/XsfzJdIMenL4+yyCIW48X41O+LVVMbXxg/yiJcVFQxJr
I98WTd+Mpv4ro2MZr/JjVck0Wh6zDdbDcS1Qwwyp/aMRbl5HRkp91lgjTYI+r5fKygYdXKq4Jtgo
FXo+bhMOrl1GCAvWmdEeq/J30yfuQS7zJM8i9ni4kcND94r8Rq30z7nHkwXiNq1RMac1dnIqZWvU
Fil1iJihh3hCVmKulGWcHXwOaRXkg3D7nTP8yWYDeaXafairjhJwyPBb9LYwdsQIWq6yVNJv6fwZ
UtuJuvx73PunLnLOGkjxwaR1HnZw/dsvehuc/colSQSYs41QOQUadE6sIztjT8V0Bns5lkhgGQkk
G6A7XgDdxwqGjUagu8pCcLxGz2mR+8p9XUIJ6AL9TrMudQHZMvZB/7juCz5PyGOEbJLwMuk5owU1
dhmyZO10jWA93sO7EE5mQnlgpXjuqe4Y2JmugPzFzNV8NSAKR6002RujPewaN/tMusDJFHMvtT2C
FbW6a7ZOSEZmetFhDtA6mW/8qnhqiUaxcWy/DpZ76YoAzn7x0A350eLZwFl7M3L3lKOnp4/FqRmY
j8yIBoiQAqcEB0BU5ng+LrgJ06CMx5sbhWb3HCq0nXEC7wvnNCJ/R058XFYVCIQL+sKw3keYNgQ+
doxTG95opWeuob+tO0zIyM+LtetGVBrM4N3uGVsPGNEq90BmKS28dqmIMstkXgPpP+opLEgQ0zBa
kDtLh1drchpc72hfUZjYzRiJQQrlQajB+5RT/+iMcy130yXsBN60jtz6M4hoMLaBc22XJtIB/lPW
JJcI7W2I6tgfq868UjTum0LQFyCvd17Do6XqSEkhOXQI5IOOfOpJPxT/ubFhRMSZ+i43oESgtky6
Vas2QBIYUMFgxuWWLgUVgiZ4r8oZE9O2e6ZMir5xik6laRZXDfY7aaTr28kajwnIXnpbREQKBbau
H+6qoHhe5n6v82gM+iFQvjB+LG/dUHtZ7o7GzeV3x8Bvu+zvd1VX/cNyR6zUUU1sr21LB6j843I3
FQU+UVfoYCDjvTMQSedB/uK5GSgSxTiPhX5wkONPwulqohStYxy3inHMoXfkHqkdBqitxi+O4Ult
V4FMia5z4c/wseYOd5/iyXpSkQvHizFB+QWxHUc91BYo37in3gfcwkBz0dG0t9bkJ+mHHeVdCRwV
6g04OKcII0RgCj3/W+aFW9rwrI9yntZenz2MKL/P9jXK0Zs+GA/wAw9dmb2EChGyAjIrdqFyJtkL
TYiBnObNUbTznOonPRT/IPRGprYAV+ti04UYGlTafucLTt9Rc9yAYEnMCL+F3N/MdSn0gFbY1+3l
Z/TBxzOm+W7K/dYONFbNHr/TqhFcrty9DUTxz4dKU3/0KJetmSKog2iR5ukaZ528/u2F1CDgvNT+
G49Nj+bIJX8r9TNOzi/ymCApHUofzUDHPQ8hWW2hXVKq8fTksquqmUnmiulOLceTvBvhV4U+XJKv
PPSZPVUsFfVLNICmTB1COlwHLU19U5zkxXbcraaYL0HOI+8lKxxxrhFdWnCCzmOD9pJRmGf6oliO
s7FHVf46KsjGgbnMyuJFs2hGoqH6jAjoi0Ohdq052UtrOHu1dr6mNnPIq3h6EIYUGr7IFI44jkBp
a2BXYVbFAyTQwEzc3A85jxSoBB6Oun5uwnZVOP0RQM1Rd7nT5ZU5Kh6tvDnOhn7AESeEcSTFLeTg
Bhutbii3OeBM0EPExUj247FQaEdKpkIH31ZWg/NinLOv8bZusI/6NO2B7+7cxAH5Q4YNdaZYqzGu
Dj7q23YAnSCszgiX9SviZyHBY0EMGnudW/qrMzDlaWfMdH4TgEyen+xmaFuWCZEmKZOvdZrc//n0
cIjBfjq4Lc4OJodmoNutLrPnd7ND7ZQoUCpVWxsOB3QeQfhwYRe4x3nmGdlYHrgG85ucZQ31EiUd
rL2WRVcwpwOO3NKvV7aunVM2gCJRD8uLWsQqbGMGyy7OLf4kluocYCK8yDu7XGNWTNmLkvITcGr1
lW6Cl8eIK+nSl7I1z3QPz9HgHY3aORYWgHekuo6x5vIsEx5WpzDWcgHFpJ17XT0YIROU/i6HZu4U
WIwpV/NQgWjnl9r+nFQtsRT035WSuzf4HvG5aV2CsgJoPe5yo6dEGu0dPedrPWCTINf2wwDsXO9F
15Iv0fgDr1SxR+u2UY15lGwCilFuJhtKONuaLf4jbH6YA5z/fJC8fzVIDvQJU+JrR9PNH5fwlCsN
d1Lr69ju3a3i4xNkaPetlh97J39pnOKl1JlnLbq9LbSctWYyHyP9NmuQdmT8WNZG+iI7s7xfm0sU
RbBAQHYIExEoXigRu69UGjYzKqgrMTvf5HwgANiIoAcdlc8giJ88v+NFlqWNKQ0yqYyB4idfiwqR
XMZKNnyqoyxIi8Y6cuKJhkZ7s/MBmMjTLSI+VdjDOfGscye7Z6uZx9YXTQVUpqbrqWrvIrve6Sra
Ko2cKR0aKv2w0dkwwoENg1LqGTjYIYfDkw/x2WU30yxWOTogmzwB1lym7NlTM6BjrCASkCIZYg3r
qmCn8RVGN4/6C+oTYFWD/g7NE1ghk4uylZp8HYAgkELcyvgBnzrKhu0UM92ErlxB7z3XnHVjwXYO
Za/YtHp/SF3rXAewzx6rngn456NuOn8MqlHW99jBMbo0XYQOfhx2HmAwYAyGzKpZHOe2uKhVdkGZ
52hmxZHE5VyHwBx6pSCayw5lr2zt8myZM4XF/OB3QDPCEu40VLAYoRCihrHGNKeq2rMf7aF6vpd6
Vm4dyuxa1z4TsyBblAUTPJ9pG4Q3hdq+xFV+UOz0yDlPBOY90TmdiWUK22vonxO0VFyBW8TveR28
g2snihZTOSwKE5P6vovqsRaiKBp5Kwebk8R1nU0bDh5bJv7zaYbquAGoyusKIF4w231ATarrIzuz
xGV6+SnBglhHClBx0sc2wHe+ah6MlmzI3BdKrNIFd6nlM774E2abNB+SnRqgpGjSda6m7qJbxSGC
SrpErKbHUygHBEl6NH1tq8WAwQJ0TbUAPUHC+5agYu12iGwSro4mVuhJcFZaelLKZ5CiuxCEkVkj
qkpJE0PlTqW+T6MJ0XNuDC0Gd6Xn4yH3O/tmgnu+qvCHGiBprJF1pYyunMMOrzWBZKIRHFcR4q42
enRcld+TTRg53Lhy/KbgnNarAaQhXHCRhy23LvSUdVOjqQDuaI3VlLoyCZo5ykrCvpBvA3ZB0ikw
1RDa6eyfHI3ItID0ZKBZsF3yijIrdlbvHJKJk4ZmB1pbafGs0A1QZwo5kY6BFQktM6mSKHPUmXPM
PbfML/ZIjOwCkF61uFX4VvJOK5/+Q6L167g59YFzE3fBHUi6XaKUhwzUAsYWt4WLaLCfXFCWeW9H
yUJS7aZOws+aXPMYNF8y29p3cX7dTtE3pQXsga3JyosIpMDBgo6LLwh0QxQgDVky7Vn4WtNEymc7
19O7NwHGVhKgjVjBA0TZYlH9FT/7/WCGD8Dk3+0IEAg1JiQy4ifyMLScJJUXYWvUBMDzwOrdGViE
kPFxSTBzT2PzasfgLCFBDpu45k50c3BWhOKMNvK9g31Js+xS284JospOonuf8UXOnWxDwZPvO3Yl
R5unppjpIQ2Dq4pHGndQLL3uHd+Sd/QpVUSJvsRt9jn03dMyH5BRu7LEKawDUeME87Fzs8sgcX3k
kNTI0BhD9qkClo2PZwLDEuHqtsWaMUXdbRuBNzODCxKz7xEtmnWXWU9DF39ua+55kMGmur9KJ+2L
pDTLfJPUe4yL51FotPI2yd1oxmO2Y+ExWBzCJLqkjXvi7D3B4DiN1lWn50+RGe8gbGyhcZIL+gxr
XYVPVKTWY0SBOnd4mrMk0W35yVHR2xkA6K5U+7VvtHfDb3ZBzAerjPxVdhen5f2Sf4cmGpzTDLdO
btoDIhZhHtrAOcvbK8VIPkEsOBU+AExS/mWLmB3gbE2aX0a5wRGJ7cmBsVVzqI1G9xw5wKIDD430
wAMZNEUHSyPJXpLJJEqeW2pSjKt36qP0AgON5BrtKHziLEjv38qm+aT1xVEpVGpAzuciuI3y5ov8
HHSF4+AY29FFapu0+RSAGgCkjquYwkJB8+Z94KuDDn/WAnL41nPGXQxbuAQOTN7A/bkBrZRRVY6x
NTzYpfyj5b/RmiO8Dd7dSTnV+Gag4V2uysx3VzC+OMCVZ6kBVaT9FaxqEF7n5faxpl2DCCBCMrLb
OMEjoBM9J6bZyGm8rmR06zl8l4pQolJpAc2CEjoNoukJ92G2c42aCcoPjXRgzSm/4MJ+7OrqaE03
iKMdYX1sU0Cdjpcfm56yE1xqmbEyLZWadk2Uvisli5Hq3s5J4R03Jb/EdzCLExi1mpOepYiDeRK6
57mKjrmVbGiyObjYGMcQIZ+xpMWTUDne6L2Cj/v0kMql6gaHf9A336HGytUBkOlRDXF29CEYnFbf
fh9F6qjzUdIAwXxvzwx7oZB9Y0+GAA8OUS0R36zykNxa/VY4xt3QqPo2QidPCXb4Bm88s85vW/jS
dilVA4bUl01aJkdhbyn00exmYGTviLTkMnToR+FsigEwj7eLvJPMyYkzQmZMI4rZ1gziDZdQL7no
r9ZQxkshYxlkHRE/kC/B1Z/HDPq/SvY8iygRJUZbJz//MWRAQbn2Z7XVhbDEGa4mGxABWMci5laM
a8OjMS1H90RJQB2SS5ahRk4H8Br2nbtZFmVXAB/yu091gO2UZ7XRthyQqqLcg2YVlqtMU5D6HPLV
9QQU469uQJUr/LGSaNmoH3uq4xoO0t3Oj3cwW7qJmw3pqqrPB/o+NFnxNlF09Wyi7F6m5GJKinZA
Up+q8XHWyDGsmVwwGFy8UBpg4qEUGiQaLWx1CzRjI5EoRudHX32JOxVdEbqLq24EdWjM40kCytSO
QVTFCQx3EpcgUOwVC26zxI2zRv+eSXo0Rvfa7+5ndcLTmBRUGzA9NG0CwiWRyYkXpT5TWe2jVVGW
KNH+JjbiSZJza0SpSyYs+XSkc1vo7kNVjKqNabDqR904J8CwfGgh3pDVV3NJxB4RiVsxwY2LUn7R
mwKvqJ5VN3yGPIovdFPsrdEBRqIV64QEoHLvnTbcU4KiCkh8Psfg0lL1PSgFP7NqFfSYDKN7T0E/
d7g32sNEGFB/mXoSBsuG1Oqg3UUZicsfWvwcKX6bKprbTkldSTHPUh6Y/P5ZMT5J1WWp2WgWghda
952VyV3Z/OyScrgukhSWgzWFRN84QUllyr0v/IYoD+kfNExuvBzB/wZKzbao4jPKFXr7lCbjrTwk
p223VmYfpadm1SGbQEY3mYyltYAKOXufJsp6jJFUM3vC0hDhLfYmKr6BtZM0s6WmM2kZeCRnyU2U
0ThHyB9F3R3W7+eg8L9W7kNDjAMFQ1IDrdzooUJJGec9qN/DHWZAp4Lm1HawFXr/p4qBtPTiBV7m
dePg/seIY8tOhxzkbVVcyb+H0b13c8q4AzUdvGO4ZyZIn9yX1uciA7VjMfeIDLEHyq2jZ9TPoWpv
qp4H3sTpIcHLZ6lbKJKt+BGzJlUZm6pUz0EAmYA8nmhXEmsDaIfUV5bUdOxPoEldOu08azCGq6BI
36iN0ovLi6NJ0obJDRNE0tgIk5GpN6/HrLgdmHapzeaLzubHuohNa4+U7/rPNyZDlu3Py1qlP+CY
JuRJ7ec+jGoMAeVzbFqlWLsEmSmUU9fUPmrH1IO+16Oz14lpl75Mbw53bm/fB7r64Hb6R4w8DJmY
LN6WDTE/ms6HZS8tPke0lsDaOjdgN3axxLZmjyT1mLyD7zkYA04nmbqq5dSQDTrDf7LwgXugv7Yb
PfMiB+hf3K8rHY+fb1j3VOS7PJh1niol1N8VVgoDw9UgtPllCf+S+Hsf4sgt0bLFYerIcb8U/+vQ
P/VcdjOZOzhcl7iL3iW6lqNVkirAVoi2bwf9GUgdMSOBPaySozwodKduALrva/z2yAqOVRAgbm+v
pR8CRuEKfo0OPD3QroWTlk83EokuTSAJNK2tVXV3XkC8CWb4ZMSEfH2NMcTMz3iw761S/RZY6UGy
SaxMeeIhfqZe9YRn9zFEhigJzA1owWtkocvt5PonqLEGrA3Ls6i0FpTnddwg49Z6sKcY6lxCECtJ
Y1Hyl/gVjD1ZKH6GS1cthYfXx/pleVFx6WSUOZkcZyvcr4M8DbktDo1wPdYpRGdKM5XVc4SPHPrs
MfdhgHe3hDhmhAtDjU4UZAG8zhv2Mct4GgPJEeoSPMDimCYzKL6JgNzJcb4E5EHHzzUpOzAuVx2s
UBcGxgYcq0vTwd5kyB8tuVpG1g6VoNkO2LKufCV6byjWwacGseSkLrVINMOr2blGQ4hSDTE1TSRc
Rg26YUXAFICR/+yMQN9NwrpOI1hXQB5YSngTtcEe3RimeYOaJA5xt7JYJDaWtAG/1XAq73QiDEzv
74rsVU5yyb8tYOXQZODhEVgsiUwWcKzItUHwTDbSJoppPKwgjCaPdodvBvVu1ITrFEhRtUslBISG
zodlqAsnX0c2bnNZbt5Ws/Ue24+YmE4ULPlWT2euktHotHGWVpotDh1g375mJsrJJqGmJMqoPz1S
eNpRox82cyU/IGG/xIAqlpgY3qwHP/zmS1PH7oNrAI2YuCqnJUtfElDvqbTKW/xUwJ8GV26q3E5R
cfYbLrOATMWkv8eWQ9ZC49s7mb1hz8/4+nDO+t0/v0fLzINt11+Rtt4FnmTMjIkxM59YNuhBv+GA
pnfod5X9yRoPwJ5OBuvyI0PmrQ6pHLPkC6HTLO2kpYnVVyWGAelRvkuy05D9ZsIwLa/sB8NAYrKz
B+xs4Dwj3Tes7cHal7Zy0wTsTxIrtlRyuhQgPHpH6Rxe6E8dU0XqLDw/CTtD3PmulmjUdQg2Xbcw
r1LPuE9TWkaqMSJ17ECYdcidUAkKxRN6ylv05qtrNWAdTvLIlyxJUSGQGu53SUflp5WYJxjJo+qS
KqR+O+LjTptYhX2KnxHnKtuk7BSlzRubsD/a1EWCnFuf6uZLrqIFLsFxxga1ZE1LBoGQOB5WekUF
Elxd/9ELXrZje6znKzZ8Ht+EfE+VhNeZ1G2kuBATw5tVe4+v4QYB3tfeefWo1bsBsuEk1Tnj7Eu5
45HSL59AYlT6dwlJqTyjYRp2VDMukoO3BalbwR4aVeEDcOa7lOwjMKL3hA0rn/LXvMyw9gYxi6ZR
HVkRi9GPdktvXHIqkwnBkSjdiCVx0jL9q9kRTklaVmo1RMcQQQnOU3ZwxS1enCgkX+QJdWjLbK22
v17uFgg4wbSsU2N4JhB4M/2a5cG9qnPz7OVPVURSsxRUci19mHEMvKoBB+atRYrgoDu+rAalxKKW
qoOULJahhKtPrSVWb/vJP8pGB/N8N5ruGl3V9z8/v5aS8g/Hl2k5KqgO+nwuHaSfS85dLf9rEM6C
SmUGMGdsZ3pqxuxa6gvzYLD7mtpZxfrXRh+9fkTxZGdg4Oai97RUWZaSgWx7Mkx1Fj/4AW7szjav
sOAukncvS//i0LX+1Znrkl56kjfQDvzpzMWcOUJAagLNm7HOw/SozeyvYCRJXjSFRmH1zemUdW7i
VFW/2152GE+C4qgdc2dLgRRf+QUHUINxXqUdrDy4EnrP6cYZtNRo5HxdNnP5Hwjo+0iZ7kuVITLV
7tZOu32VOzu7yg6yKy3nV+vFEEPIryKgTbs0iTZtrj3IclMSgPtO9ZDqdHMD1zrJFrAk545cTVbB
nsmM/ZJ9LcssNpwbICN4bCBt6PGjfz7qpjQSfhh1zXIA7ZiOqdsaaeRPvcIIES4YZSz1VjfPFvDA
EmhKV5CoSEvI99MvXvbVtWwSopiYjIK4LR03W8+hovabpfcjGI0yaNH9IdKd9GcU8p/7AEljlMT5
GpWkB0eGJR9QpG0qnQaR2VpyJmkvSJ+IAHROk+/SN4g6+rbNKA5afr+rtInmRaKf6UDqmFSiz2eG
07qXXp/bEPz++RMx/pCOmsjbGaCQ4Ei49FJlyv0ujJsHnIQcpdfWvj/hamVdYxPKFqsXh65g4dPC
QMpcOfnJBNoFVc3SGR8/6rlSGoO/CJPYPMgRQe7VofeIwiG0VCguO1DRJ3WK2FrcEgwzEBIoezQ3
7zmMFpzAEFiIepvPddvfI72HNZ1EgGFKkAIM36/S9SxNcn2kf0z36C8mg/aHWoJsAdwx14Ncg7pM
lt/deqTWllZMHlrtQ/yqKdWJHiiFnWKTdqDwcoKi3qH1YnnHBot15EqekoAzwQqxXJjt8EoM5P58
NDTvD8ADrkl3+X+aUJ5D6fDH4Yg7Dk0X5sQ66rOLl+BkLUgeqai7WIv1uGYugZwAkBBieMcYlzqg
1KlHO3jwgqe+bL8UEUgkKbMWk33CM/AYRQhRDuZBKiJS7Jx11Ebcw4wvObOTYlClpMgl4Vz0ES2n
0bvWY+aez2tU6vfquEBefBlw+fjkAu6zX5cgbIliFmBTr+g3VGI3PgpYEju15ByeFBxl85H/cLHq
oindwj5t2LCW8M0Gy5TiBr+KTP/UwnZaa25z5ynOfTZQyhoT6p4Z+msdAo81eazkRWkMHd6sKVmw
R8stSby17FBR1O1BUVLNmT9KrksY0+Wy1RiNjscz59zST5EorCmuAg1ygoSQyOdfZjweQxbBqpeq
tILPgeOqLwt0CKfx41wgSsjREMxkC9Jmqa34kRDpIZeCk+YNX2PQLAkRGN067TZQOOYGexfr4RdY
IPuy9zFrG3dW0nC8uqgvgPzmEdkyUEvxMie0FChLPKXHMFT3iCzh7Ee0Ow0Lld642PaOFuhOa+Fj
4dKwWWqqOpC/zodNV0pHg3ailHidteQwMI/fjaB4t6zkEJIDoF/y0Cn9ugX5tUyaUBoPqRF+msLm
Vsr5SUIdpUEHVs3ec3140l0TBUPCe6mzmiqw2rS6L6lRS7tniXAmI3kzI/OjWD2k+RpL6RxAbsaD
MteoFrybA+tdUeMXiPWoMC+xrZwnle/fhSWOj1lQQXajurUksHhfXzqVQv4suZEmaLFqwgnJ2vfh
bzA4h3wglI5BBYEDNNpftKNN9Q/JPC1J1dQ0NGMgc2raTzU6KqWpaVIUX8s+GMdItHLE+/y8ROmS
nEgaIL0XKyGpGW4smiQ6JlE4Wp3SMD9MaXLEPkqMhMEI5QfpZHXtSxV4j9DJLqNU72XLrDTaf2m5
qqVxJE0LKSfLWpHGlCTJeF08IEVIO1R6TKaGofgY1+tRxSanVR9Dv1aXL2q3KeZPMnMG+lR4Nknh
Fvmud2mcyhUgiHYC0Snb6bJucxaqOFBIS/Mj77bD167GIDm0cfZZcIthTHfI7xPEsahaN6g04eLQ
viTAq2F4Zxf8Z7ASGrVN2c475kRu0RwXzGJPIWf5SzA9KFrwdYrqi0kNYF2OUhnILzKLMxOAXkAS
q03NzZI6S64CF4j2kKMsE71ccmACkgRkg+dX6NmycSwjr0vUZpfPHi3qVZWSk356owJM+C59Asn3
ZYm7Rnls2DunFIjVhCONYAWHIr7I5hSEMK/AXS6blIxal1MIjZytUd0honnS7GiXzulj70z6VrIl
ZByzZUY4pIdM6met6zfkDSd1KD+e6pJaLlsirDtwVihcFl56wb+U2Ag13UZ2LGnCKdio9TnCGxSt
YCMQ3obJPSw+GDYuvqAUrwmUls04o6MpmkyZhFBUzshckn2QUpZ/pl1Hp4XOhOTIeha/uJi3Sq7s
0dRaWok4hDQrJ0yfWXg5EeXakdRLbl5HfRib0bXciu8gtLm831bNB9NgF5O03XGDC6hnXrpF3/9B
8dgaP5rRFdUVFgbyyYBBUMLm2cWKNCTY1nhOcuwssGNt0h4ibEg+0sll3i3tBUkk41h503rkmhvI
EZX0A5kXsiZ61X+qPTQg0oNcHGJuRwciPPXP+Jai8CeX9owsEQNIoj2qmzLXvpUD9ybggZYmXTkd
ajN4XgDDSbMIrKFSk/bcUir3pfLeocAxgrXQ65QOUAxTnuSih9Y513VPacf6arrqZeKYBTfEAWlF
HLOF+SRVBhWr40z99s8gyHFxYfCVbx81ECtwVt6dXH7qyZQX8LSVbjVQFldL1gUi7DAGLIDJOgG1
XmDWyRzftaZy/dExpJ8i/ZbETR/Nut9Gg49QZXaqFWIr9KIt4K2zq9xWI3pJFFuWGaXRTJ/JPKQx
Kx0sVPp/61y2SIxqaoyWBAmMtIElSRZ0hN8ZHUWoaivg5CWns432EXn82rmRJFoOBGkTyfvVkpiA
iH7mvB3iU+2HaHUBCI2piumjidKTHOmS8spklvaiy+ChkozoKsU0pJEjOqylXV6kKrHk7EEbX+So
zaU2P0XXc3yfoDk7o8Apmg4IurBymvzZzLq7qZ/PREvbGC12raZV2gIX5kslb5Mvjmt+tEUMk71a
zi7pXNuodICKH1Ft4NrkwfkyhZdMcylBdGi9GTqfWlDco15+satn1/xOFeklL5KroPduv1tWZaHV
ST6bz9hrO95Gz3CX1QRJP8T96zjyxS1qFTFrGxGGU8kX4lt9KUv6S7ZNoYy5gconVxnlOLcMKjrs
XFnr+fm6HdhipRYB3Ye14z5mCyJcWrRlH35HR7Es+Uo52RuCI3mWCasvS8yTpri7Jfr8L5FE/jWz
4we+yP8bj+T/Q5KIZhKF/59ZIoe3ti3y6O33BJHlIx8MEd39Fc6+Ay8A6Kdp22DbPvghuvqrZzuq
7lkOlQRDV6Fu/EYPsdxfVVc3VM/RKaET6RPm/0YPsaxf+Q6XzZhOgs02rP1X6CGGIffyu5RX0hok
cSgWkFSQ52HZ8WNGAdASkrBNdbc35+sQucLbWknjVaOn4xaYTXALxyq4RZViNWXlzew9Tka6CTF4
RGNHq4GVtXu8V/2pfGp9f+XXlNXzpLpCrEFZo1rJgQO6Jm4gHIsdcuKhdRzMnb3VOgW59bTq1hgQ
wScLT1mZHdM01T5ltv5gBrSrqTjOTa5vzB6dt6SjwIch1qRsQwudGb9TGwwiDQhgeKOmCKA1pN0b
zLWrCRGglNgqDDnwU6O9xRn+zkmUZ3RMP6f6jI9WjbOjnoBfn9Th0CdNjheWfwvtbtOpFLmCAkOU
aqOxqaNobXxxbAWs66SDzle7bYvdZYPQblZ4r3lUvMzZyxwb3xERvjIbEF01JjBGRP+hP6OqtzeH
SSzTsGkeFJQ9g/QxMrE2tfNN6advmfZ1TA0UobwZUGxIvb8g02hS/yUIS6Lu15AWQaf494OePhZo
0eCSsEcgYdOUn1Geu9KJkxQg8wkGmpVpIO4/bhAOuraRUjRm5a5ACCaIXBqamXHAMxkL0cDa5oWy
MYtgp2X+tWeflQrl+mpybfoG8SZrcJm3bBpw/SuSvyk7FXDgKzXCBrDq22tPBYWTt5/igxurb5FD
3ZaHjOTMxvam15YiaIv/XOeXV7k23vbYDiTTjLMS1UIDDAxFs8pJd/Fw69AfwYBxMzioV4Sj8xmF
rT2FresWWGpvIM5t6vvaMR57zIuVcDY2rumvMTy8Vph15ory1s6PMNoFw6TfpLzJ7Whru7J/av2h
mmxz5czWU/LZy8+cR5uZRpno0DsB9SYUTSNr0+t8UWpTyUryvZchlIi9SmF+CWKTs2GYp20/2eje
J+DD8pfUma8cxBc28eSd7LTWb0vAtpnuUN5qe+TNa+22N81z30c3s4+B930GWKBr2m/onW4ccHtT
/YL66z4Z++81Xdjgtm1G8lMy98qNsRoWB1iA5b2h4tI9xw+W2r2jZ7k1kxDEN7A8HcWCbdvo7apO
o2s5FfwWoq4JD3Md0mXcIJvUIq2XfMGrJMHAjgYfxcytAuaPtace+rFCWtW01DU14BKcEyVXtrjb
RhDQw3Vf5pxU6PRnNyoe66AFUR+nxtu/GNYFKfbef42a4brI0picy4nuVSs7ZKpm7AePDlTW9dNj
Xnn1Xs1bsCpdlW5gNnt7Lc+u1FG/U5uEQoEdeqiHd/W9k0Zn1czMUxa05nNX3LdO1956Yf/YKj7R
T70Gm7Qa0JsFgrtN0SlFWWuVJpdZOzR2cRsqye2I5TiIsBOMFjog4be+eArx58MaMp+Iyb3kNjHt
nemswVaKlvgK6Y5z0FDICvGgdRC4a98rh6YC+S5qtrgFTlu7P1ukqhbCiINGKKEgDzvo9yhTEdQb
qzlfB/qXQfO2/5Oj81qSE9mi6BcRgTevVZiy7a1eiFa3GkhITOL5+lk1Lx1xZ640UhVkHrP32oTJ
Gl40IByVnv48TUtIpNTOcSA9qxjyy94sv9lCH32gyC2cO91sotROQ99HyqFzOMJs2tz0YeqvbjtH
qikSH4Fv6U4IVrEC0Uh0W7LUEEI8BUBLRL35uNQfLm2Fqv5YzcFkLOZtmKWnl2E7tyQyVTwwQr9L
M/1hqx/7xz5lJ1LlJxSfO8bWmjOFJpxmdWc5QOmQoaWGlnhwB6WhnYtZISG/h7SO0BKzSP+ZL6zN
0vWRr4lMPUpi/nxFZpEkYh02g7qqfcyRSTTULjjb8luKxSZX4oFlz1FQA4tBSeDSL3vAdssyVoMV
3rQYraHRMaEo1FYRDoH9thKcpqNRXwTNBLT1Ko3SbH0jJADhPYjoX3A+J1qNHXyhfSdadhN5JJaF
y+WjUWW0qvfCvfoy3wn+xRLXmohVSyhfUd1hpUKuViTzmr1lc/GAsvZY9dFonYryu/PRvmbRJpxE
UknJVdvVmwH3K0efEbDPIfrnVqb5jH16m6UrMpm62g/NsRpOZVpGhK/uO/k++8XzQCvJTg9KWPYp
xy9EG3QEkHRdiTQEwLU+tSF+6Cz4wL2UTMUUE50d6QYt52+3evtt/e0H8c3SfLcubjIXjwULOYW7
cCC5bgrMRzUZO+QLt/4ELyEPG0IHzpOeZOvSs3cjp4ktfzdC9qzNSTR833tDjXdmf7Ou041Q7nd9
8whzLSQIJ1tdHqvEGdZmB1vmVzjV5///LCCGoUvXeBTdgzsZMbnCG7NCoTMC1te03ZN70IBM9GEI
Yr2CilXtzRnxspa/TZt1UoE6rJg29qr06djJfc7KZ6dKmeqXdzOTqMX9kxqfKVgjOaMc/jtAPi24
gyHvIbPF/Tb+7Yu3evBpIIggYuI9om/n7NiZIzmXlWbC0MEj7SGxfp7qEROfA5zySbpzKKs3V3zw
BkVu3+/KYcPOA2sXt35+zND9jEbzt8zbxEFaKYMxpHxjcfNGWtOlKchOYEq6zDVO+fQyOZ9EmaKh
4KO9mVbo6/2oxtGdqfoeBhIPPekyYPQ0CXrOqMoDoVwntVin1oTqm3GR4mSxetITALa5w72+2qG3
LpHv0jv/3Gr6HJTX4PyrOfKaAmJFb8WLwi2q1g/JSFTRoduIxQPeaWOO/VbsMsJV7UyFjU4Mqs+y
XzQJNMVD1btx05SUbDdlenuU5nQ1Ur42XZV/ycGYuunTGQL6FTBucGQO9DFPDXiNzuUOYg2fsWXr
uD1F4+wGGfxm9npI02dR54jF9dCV5tNVI0dgD/LzuU+Dr3ydXwjj/juPPOCEg8QeJk/Ah8FVlkEC
UKyDSPRc+TyossnQn5EVupdS/0MdQyGZigxNQ498yZrGBysvJrgvHNGzPe6BkUEoz7KT103E8fxs
YvmpAsA8zuS8dpn9kAZduPAE+KQcSPRiWDKcUwXVaqxdBjrG9JQVG7kgSb4GXJHZpfIUWKPW/9Ba
QQIhewjlb2QzgJufYZQaxfPo1x2cm/WHNEGyn8dbNccUKQheTdHdUz0eiA998vT8YlfB88K2aFrm
PVrkGNXpGex+t013HVxUy/zNWDqTiR55xAiM8C7UrP2ojFOSoJiWzHpyMTkORqYNC4s6/8OeEXBS
1/inYbtzWnK5coRJU9okvfiGrBiiGIsZOO0Mv3t3y59xomnv3D1RL3sTFSDEd6plfoORdBOSq5vq
bKMY1Md+P+UwsdHSwFFf1r9aQZuZP1Zrm6R1ex7p4dtpIVO0RRVLoQZen5BKC+PaDta7HvrS+UyD
3yZoLgRjHGaI5WSHOvpwlGsfipxnw0MAXKuztr0VuXlmtMt5zZHVtgcOad4CBgAseoIS0HCK/NSa
AQz9jKTw0FonnbjJDZ/xWiKsXt486sPUS+OiDledWVNj4KQV19xC1v3WkdE3BT9F1SRinnc9K3DW
IKdM/9MJN7LhY3vai+mXh6Wrjqmxxs1AZClfowR3v04TN3H14nJurDxzhfPV1PZz3hw3m9PVSN2Q
2ntXQ0cvt+UsvWfSWT2WIrcpBEPowKz3oMjIErcjcGN7VTQvyMFP/MKYEIhHl9d/x7w9njG9taPN
hGcIO7v9mPHGphgpRHO62Rv6TezHWT8QOfeeM1cJRuqH1D4iw3OOnWzvTR3bvDDLfyUJQMJfniTi
42zmMilkS24nVYyzLiE5Ctle08Dqg8IsH8dineLCZXTYsBzbCcxvJ7fSPhj4fvoe0FUu+IdutZ6F
CyY9dbB8GjCYu+rVZw6UEom7fQ8McOV2T3oFUwZKL9eMbaTtLF0xinghzHdrpBSltm7yH0jCu4Yu
jiInWDpObJ2IsCrk6CRI8NFhZJrNJkEzP3X5OnhIstscYYSIt5LNEQmpPLwlt5fp2Ajksy/k/FQa
NneSsQvkweyeygVKkxXp6NXSFtCzvV4d+yJGbIr1OUBR6XYP+AWPGsxEh2zjYmue5pQth5fusXQz
TDwuM3BvfbzytEdNzZvCiO+W6dkIE9bZDKnvbA44aqwpGpf0tVtQiwSELbInIa5vbxpgWrf63gOg
ihcj3orhKoHUoVzg9+V0Jtb7oLvZedHfB/dW/AIVYRDONKlPx2OxLk+ZY1yc9jcTLcyd00S1Qe7G
fuCwmOpfhK68mwV/wU3gE88OlpMnTNd3LVxwCG53fZteCZAhBTDkND9UxEWxB0M/55z7DIeoy06f
IkVuJw9Qa2W+FcymS+8dOBIZD39lkO6HcjoYjfOq6zyqBFmYza+oyrhoCC2ts8irnwz/q2cQSozh
vrW+VU32XfBVG+c19RNJJBJ1f7zFpfXi65jbJPIecdQLQF3qYZzeWmowx7mU8JcKNUSp8zFlebS5
3NjIireBTzWVxKshj/cFElMc7At6f3wza6ILJv0cFb32jLp8P5OuUbUm0DGUr6gWKsK19ep960ou
ZZ+cEq7U5VPTUHdN9yvfj/CyGGl7Yqdo/lp33/Qz3VIWq3xKWl0myr9KPfg7bZQuFbjYegMXfhA3
i+l6bcuMNdoLhNi9bV3H+q9bKu7zH8txY60mzqtHe6USrwAETgjjhsnfgWSnTIL7BrSoDea/8Vy5
kdPA1HICNGsD6ZGkPUKwdbcvjxIeJjAbfJm4FFheLQ95sVBJtvsBBLHs+4uLSg7VXLVe/PrJKYCW
My13URPbwYNSXtiZ1p3hUFRr1V2QB59Me3dLWnIlM7Om7FhxSLiLeWdCyin5DsdmPG7jGBPGYdq/
qtquqwQZXaoEIFhY2A3FVnGZxjndzyNRpkMjUCKqe9Hkdaw6MuIn7S+q5kdynpMF3Rv2GSdMHZtV
okb0DTyaZ2DeN7lwsnTTOzwMYIZ8gpXHkUEwwH5u50flwYAwBdBfKNP36zghiei+pfcK4ZYFjo9v
2ZCPxHGefa2jPtQBYK2h6ziJQfcC/eGUWr9qBu03rHHvjZBShwdFwRmQUwUMMyH+5jAvFfEtzf3i
Xoba5eIc4pbDz/b7JIOeA7qTq0U7dAQTMTZ4XLl9FJTDoaT+XutH5mW79bsfjhtzF4vuiqASKSA1
2JzOjfHtOyO3VHWyVorDuj1mfELstD5xJe1MmPENPUIA0RtnwLZ9Q0WFUixPNoiN1PpaeDZ0PrcW
XwVtfZYubCOI57SsO12T75wJOwVdOvf/wRhLiHcPHagPnYC42JK4Roho2xPhlylelJHQ0RK6isDS
vZ1IurhL1w8XMiZJ80Rq1B86MDxBMGIL8AogWJx5TpRZ68sm/SPeuQh7YIjCpvLHBLnDbp4/A/vf
Wv2sukiIeTwwP37sMbguOtFtYx/WeCgy5FbIw70ZfS3ToKzGrtL410IbvzwyQ02GXBhXh2h+qnTv
niWNORN9Qur8/DXTvSrjCSUhNLyBHLxWiN2gyxjTADypBnwxTNhUm3/rxstg73ZuWOsu6mBjPK22
oZ+vbH5ZPgLy0vTji9u9Cu9HJ6iVvBr3WZl8KprL+qChcc3NTR7zwDi4mbaigGOd7Xf/LPufhV3P
sktks7wwAxQmC39cltI90Pe7G6yS0ntwV3Rm1OhSzH+KRntzBAJHFIUlr/fC7aB0QtCMZJyPTdWf
FmjiZdfG7szO/o4KI9IhZrrIaLGGnDYCOAp3+iXdjXrbJoOYvE49zCxqMIahs3woOvu5s0o+vGdi
Ng+G+yNKKHvO4RaErPkprlEn8qdPF+uuVgpu3ceqL55c3oPF5pJvF4I/7OmG5L8b65o/B1geV39J
zTauMkpa/Mx/1i4Lg/SkT+RHYDMYxPZDu44SpGZdjxothfKls9wL3fGide8t136q/bp1f5Hph0mu
Dy32/zel3ol3rRdJgVB90auDU1vcwFQQzl9gQWTTET41/ysWQcXoUSWirij6LR7t32W6uprH4nMG
T2oZCbX9Hf5bBrK0aN72kdI9g/KCTSAhRjaQLhfsK09mtdo7M5r4jXgaHoZbql0DWwjI/GumTUiq
C/5bvsYmrlRQw/svVc7/OlK+LEVnBoyGCTZ7wr0j/5hbNGsJ48HQTIHm2i3xVvaOq7HjXUl7RhlA
Z8pNnoC4nmviXUwKD8awIEbUe90GV3ttz/zysy7Kt5mWUSesj1RsNwCSO1y8lRH1cF2kk6yGSUFb
hB0ilGUrHu30WTrFGec+uR7vZRSg+cAw5jngdypAlG82nqL+p1P93aReJLY4h55W2pTL3rYvF/tZ
zleTZot96dks4OtDlWz3t333SkgZlMj8YGZTfvCN8rUHyZFJ5yFX8kzWNnhkWbDO/RuswVkjxJVE
IswR1U/LxEczm+c6GHZ2kUX9tRPfI1g4g+lZgDrfgNVK9WXWx7zXIzwmxFr1ELqDcDTXs+34FHmk
9SJAM0hM612LXpYsGvFol289CFYkUKhf35rcw/TevSzNzLvxLZ0/vdnctdUnH8d5cJO1fnNsAEK8
qcJm8PAlG3aMJdeWIEMtB3yn60irp2tGusEcLEe65HQen2ew+1Vjs1fz91XZATA3g1hswZ2fepyc
f5Boy411mvomeiCBS8QRPiSe0f1zpBHa1WlNF5LwnJ3bB2BlfKyQ+Hb4iszgqVdQDbT51ZoS7Gqh
XpH4R3FSEhqQuVHl0VmxsV/Fn6x82+g5cudPAAILW+1jimKmF/9qFgpkzseVU8djxkYEk1LQ6j/F
XBzBP6rjCMgKt7ajwtL196Q07FRPrAmeOn8s3/JqOa2teaVGf+hNRc5G5s17L+W1t1r3BB6OJtck
e7WqIMinFh+V0ZPNTFCzeVqB8U+GdYXcctdlqLE3thA04rx90r5XEHdHrb42E6GkVu97l1HL2qMg
7swQYKwLwclQ1B/SK94G8PCcLyiSS1KxCuC23vo141fcVH3i0lwf+4UDnjyGdw/tX7R5RGUZgXWU
lWdxmy2JZVI1k3VqRAP/AdAut3KyYyyEbgN2CFGQO+C+cbEe57w/VUjWgWcldYGbl4GIrgiAdrlr
lmxK2FslmY/7svF2Us9OkomTxo609ywaUO+daWuvEPLLYY6XMd1lzPQ88bGa2tEeTPzcdcW4Qm3v
rQTEdOM8//+DaWqKSky/iDR4xGFGtWBC31blIbOmMHCLRKMYJUWQQKPtaqYEI0x53FnfMzc+a5o8
2yl4yrmAk66bZOK1L4BOCnVqvQ5dfu3/dRX6wHZBS5IiEFgzNLW8+eW5lfWHKrTvcliRiFL7MME1
GYlmGisMicWS4ml5XRb/Hb47MTcTJSAhU7usbcOa/DJ/6A+jD04i6tHELfURBwsVKRerlYf9clII
Sxd4SbnLEdQu+z6dYe5Ul7WEpll81GzcAjbgedOBIcM5MtZRx/AZG92+08ek5Bya0POoMSZAGOed
ho8FcTbFKunM5LCJq/IKcUSd4uxMjHstzbIFsfpAJOHZcessMZ3p0ei0n/SWXdaO3F+48cnCS0mS
0IfgkiISO4/efD9oarthg1iVl1cky8bLenuLF7c+MO53wtaBSOmrl3LuGSWVTIWNicVbGVAEZ5jb
J40Z9XKDL7iQaucKKR1S4SeRIdsz4XU3KwNDzNFiT8wjWkykc+lC9C5KTUdx1a8ujO8RY5L3bRks
xxY2THflcehS++SnSLSWGKf0eiF3U3Zdet9s6efSK/LFoPVanUfvruzz/z/0htdd62j6dBKddJjD
Z3eTr3b5Cue/eta9Y9eQquNkziPwN5EYQei7xtWap+mQ+9PvYCK6GJyR0AziVvvRc65+RxToPM6H
AQ/vjqgw6nsHvAMPgQKtH5jxULCqWFlsTF15mhHER71fRwb2qFPZkBngeZKg18ECsTqQsOrPnPZm
DgI05Rbw+CxQQfIRljzti9e+OrnXHYOpu5RWll5My+Tt9exEWzoHv+H4Ng5Ej+nCiVqYvTvhGZdA
S1EfyJrXGm0ZXg/ochTgs7v5gNxUF6oVLdFcrCxYsPcR01ZCQ5DjsfIWUoKtX79ZzAhtdYG+wmXq
uOAnYLspZN2G0zZ7RFPM944c/FNaacVxSMV3cDNWETICdGICyb3y2J/91v6QGLkvwW0IVVHwDbNN
eYWAmiHmNXOplUqqzYbwUESaBB8TmAF0FyW+N+tvVWMFoTJMPVw8VtO1zXM9EcrbeDnfnBkkBDC0
JGNV7dG9vaUKM6Q9nlqBtq2yiKEPSvIYh7EA8o2pq96284O1EdMh5JaI27qryIq/7hJYcdpZP+R/
8lUEb6W/3JbSOACzGv1f9lNlWvBMduc8SMpv/K81YvPJMq+eww1Qtm8AY+wkyMVnMRnjvh/dPjRt
/kClILESeHWCetp6KBTnrC3s8kAG6co0oy6S8prTekqGGIHw3gpCSnfacJ489lyuZZBd2VdvI1pQ
8tG1ed/7ObTeUp3hImwHm8zMss5/ml4+U+kHe87lBRBU+pAF+ZdmsJIMbpnuPurGseMp7AA400gT
dlGzOCM07AH93Lx3FsQB4HNfJwtGnTs6VzYt6cMQgKxVYqwO1kgBkG8s3LIMYiv20oc069HIBt1X
gYLqT69wFDstW2ovg99vah8QKzUm0pSUrkmqjhjfa++WVj1RuvfEx3ab+1z6zkOV4zxHGhcvmTke
RT2jecPzHSqZ40zKXRK5R4TcBOq47H3W39TYYpsn/1gRRKuvnCz5aP3arMipRGcMNVoTt33L2dkM
tDOMI/7/YQFp4wPvmOHaD7Ox2OfhNusci/pby/rfZTfn1jMBQoiZ8/SkVEdZinaaSs665XfD4R65
t5lO4F53J4IGNm+RYd9Yj4iNuT7I8uV3H66TG46jgD3h2y1Wx/pB+D4gbOE1F8n2lfTkPcchbey4
7iXolj1obu0IIaSPBpT3qVuTUzWrqOLvQ5BTcbakBk+eRDLNbf71Gy5Uu6u7J38kGkp02mkjr4hW
P9Vi3W2xDpbDm6VIu/eAtSgdEX43dmeNXWvpg5IhJmgO3YFxbQs/csUpVdsO920hs8QXGYXKWO2D
ugj5WxEUrm2vjTPdWw0EArvtcEho+HvUudLKOuZsu+Fj1oiJlzxNY3cQqvkk1gjdqZ/9ZbNEzbHx
MCA9zVbbI14r+5Jtl8ap3z2kOdHG+pizUNvI9sychnKJRtq0mKFXpY9vgx2VhUgHtXMZxNwhQ4Ir
nZis1gdbOPJBt34TqR6QTVkRMoGm8EMboESUmjoq5b8vjJp2xCDDUuQmk+lIyjQqFZMxRFgO3s2l
/pTZNxthOx8zYkw3eBz0DyWSjNnFONRYOpsQU8V4SOkWF4DlilX6wSMavRyKO0Ijj6QndueCBM7I
JYSHd9cyXlzA4CqdzaOdTV2s2d4zhul/2lSOT41Hgo23lnwkTUb6x+oFsfS1+tksUuMJn2Sw7wbW
A7M5uoeuMZOgdoiA7IIjn6CWrKlEOxNMd7nfv2rCHw61kutMQ2EdUCzKw8Jpi1yHuFVvc7WIENYK
l6QXPIopixC35jtGDsaLQhVFH1jed/CsIo3s2g9AWKJJl08z6DEhWyh1prb5Tqc0+9yE/KM1P97U
5Nd161YQ9dWwL0e+wbJw3oZJ4UhcObNTUgPi//9nu2KwrVZMSppdPBfS4oSRAJGw05MqbjjQ2xbW
c22ff/A2qUStrR8L3a1fii5NKIpZoRl9C+qw5K9egro2iER5aJcWlgAW3jizjO6BChkmK/dsY9rF
NV8KcXVkuuIKyLE0rnXH7IWBRqDlxJHefni3H1hHtaOf3zlO4510VTMjNibGggSeIvLU/0rzFnE4
1+xcelYAqz/e2dsiCMlIT1wqBXZm87Awdz5lkpNAsdmKis5wziLPSJwSYUn94dXXzc+6q3H7IXsM
h5bQCbEW3LajWLU7ty+GlzlP49wO1pfZRl7juF9khOYvqU0abZ9qXlS0VhPJWjlhY5SM593GOKFI
EDsb4GYyO2o71033MBmYLhzWJssQp5VpnlrFWGBVtI7488pHIzeTbqh/tACRKQG6pxZ66bNnQt11
NUEolsiRzBDWPU7TnU13l1hd+bkxXgNQCAfWgIJKoVY/bO3yK1tQLFllck8Xdf22ZURqltns8Vo4
NiB9f4ykGVvTxqTPy+zIbBf1Unf252wBQhtqpyaqMpNvjivgu4jBOLo4KnXcnU9KE+IcDEyHfJdM
kHKqn1jK7qs5EHtl6+ogAEq84LBjejo6U1R7NcPHdK7gt5EtqUwQugIQJoqtMa4KZR2IxPbjpm37
yHJd49RZ1e9mi/wsxkOh2/U9YMYtlNNGnui6kgJidyfKtUc5z2a89Nw+rd6yamum/M6//XAn68+2
mLdkQpv+RkPh33bavXH7US4NalPDfhW0BvuFEuqhz3VyDYXL7IlNkm0F88P//9z3VprXyYG7u444
0vrSw5LiMfPSSxv/EMQuWnxHXlGtnfkulkfEqMuj42fz2dTst60XQWTpXCJlGwxXu17Ga2uYaKKk
LBLh9mj5tfVguh7TkLYJwBuOKJmpXSLTd3prL0ZwVBOFdkwCpkVY0moxI07Jnqx19vbDar4pKw2Y
j8lD3Qr4Iqv2z2Nhyq1VmcRSEcQ7KcE4b2r+rIygu1v8Kdj/Sw6A/WJ0Nf0AU0+WbGjg9XKrIlfv
xzuj4F9MVfbOhqGPZ3PVPge6WbH1d61NKTvPWOmYvLC5Rx/QpdkYtZ4mT0svspdROYiIVkTUVK9X
yBPBDuUBQ7XVEaQlo8rBKXE0WspsF/Qj4jvrY1jGHr8Ucy4cXy4VUj2TbcROo7UymYcIIAnEzbvt
rrPGA9YxEgR7Md/3bWHu0b0RZz+mYQl0J8w3uX3lWwPQ00zft4zIBNRj9p739y9Ed8q0ubkvU3d+
8zauEW6gg7CgRHEYew9rAJU+AOeHy1xjwCcc9tYo9V4ya3GezWrflJioU8PezgD34BkL+1CawABq
/er0A1UZArG920/0vmNFMdHYKwO9JaPp9jsfLdoEvFO4UBjNoXtYp7k7aimx5G1+y95iAHSyZtV+
qFtTFrDuXhBSbnDQHrySKQa/JfHH/mpdZbEkPfCXEw47I1GW+pOnJG5pbOhIuFEMuMm7A9HnqUdK
8hcIjO15QLcWt2lX7o0a+sGChgweGGPrNU3vi5mStGJmsnR1EbmWkIe5Xp5LM33MfCUSZ/TZ89ql
/VEUZiJqZvCro4CctxWjHjNVLESnH6+rvI8smK9Y6e993Mm7fGLHkS1FeRgWTLVZ6RB40wkax8g1
txU+hx0S+DbF+eD/wxL0JJ1BxN1WuegRJ1gLgg3p4jzMwfYuW1pXN/PaaMZpEFqaVKFa2NsMKChA
hTac0vP6oS9z8covBBqj37dFgd/C8N7NtPmqU/2zGNc3PqBiL7JUZxxvXVYfYUhG5kfUkL1F6H3w
6sohzIPZ/rNOxu3K4dJcaqblmRyDR1f3os3SvHBsWm1nk2yim0Z7xJh7oR7J48kvWG1P06fZjNtJ
pfBVFNiz3Jt6EA2zwarMvQr+jNrNsIlzyEkqLWPxSjpLWVJIdTpasn526YsYXkhOA31MCc6eaT/a
m/F4UDq6NlOXZ7IRMIzdlF9lntMrjPYc91YjL/YUDElLPWuzQkszjf2Kk4f07mrflpaEMN3Oiam7
x1XOd70/zfxjvzyW6XsQDM5jnn0hpX3rPQI52tG/rHozPQdjh96Bm1NlOuoWsILLfFZC9CdRotEZ
lyV/WMznJmvkwZ4RHtzCUpAgQREAgn5sfYlCdywAnlnADhkiWtTjaPF2SjEqh7DmRuVw8SVnBblS
Hu3pXvdKK15NMzv37OOjSmfCLafJupQtzeNEiBIVGig7M2Xm63Td2WrEFra3bIs6PfpIzK6Ihp/y
rjeYZtKsjzC9I5F7dZT59k0KAhJR5KwM/PxFqbS5LsgF2B9JbDP6jKIsH7FqZWg4W88CXVrxOK9G
cS/XTNyP/t2AMSqxGQ2DWndSCnLS58lHqo9kdO2dinGNY2Pu3nw/Ii4YqBopavyBcVR8rWAG7spW
+xp1t4+H1QMCNXsKoNTqx1Ve/F2qQT/JYT1WwQIGhAHwUF+8OYCMmblMLvSshbNZy2OQTSdijadF
riy44S0Z3bFZ2q/NRQXqL3+am2ym7Ix/pjAddEfMMIVAAzkUg8n/8V4vq/aspWwRfKuCYsFO7OJ1
0EgqMYhIqxZ1ChZ10afgXjb6v0HXWpinLPIHBpbLGtxVNlo+0AIbc7DeCRVZCEywbbJCdF5MG1qd
zP1X4XMOpi5yK6htSTkMMNiHhUCawuBDM1btmdHTTgSrt3Nqu0Ij0Nw0B2V/Zn42oANmmjtrxsaz
R/nNZMT2SBYkBwDscz2KQ19Tj9Kz3/X91rHtccNUJyZlo40+QG5y487tX9Wy/nbjuFyC3F4u2u1H
YGoxHpD00GWkc5WU93EryF7NbQv4luEeigrEFmjIl8lqLpTLID1X+plZtlyfY2febYa5Xfvyww5k
hM1WxItePrEzWJDKrOu9mgfmBFhySXgLhggHPqY1hnSiNq+Z0Z7TDJzhYoPk7USvbsGKv3aleY+b
0/mPWjMTCz8v6HW05W7si+w436AR7LjsyKh0P2GQcZTlbBy9Vt8vDDdP1kumb/rFqcaoscdPE8QN
ilBjh4GRg7yOO79HyeMQN+GzWhet9eO4r3mAF4bd5na/+UcxfOTzCKeg9GVY9BQkijCyimQ2MCvA
b0Y9EFR3NbJE2mMIhHXo1ZjrBFd41/Z3HOcwfOrluLJDL13qky399qumOba4zHH03QIWDH2vm13P
WJ9+u03zN8t+1x1EEybkPnd0Y3PAbmAzwitc5ONjdyddFBBbudCzEhKCVpDC3rHprGZNHIUFn48Z
JPMNlfZIOZx4adAbFoIjUOvkebb7Dh2RUUZ2LVLmmzQ4RnWLSeqrIupgBCMVEHecXZgJJevuVCNI
knQ+goSfgbL6ydAOfLeVj+8YgLdrtfLSyf6Z9WcarbYAQ5/R/llEdg+4tlpXh+BV8xfx0WC51JEa
ruO9UTjiYfge7Zh5unkllOiRoS3ZB96SaNq2HDu3wYPXV8lMbDIkNfitiL/5NG6XNIV7vaGkbFKA
uMStgoo15es02E+mKAZCU6eztWRXzv4/Zr/9LXQydlLquqUSl/7mTjB6hrnlbcddNprBC7PnU41F
5hexXcMoI9+8y3BbVJPbHmjqLw1DhdNEwYLsmaWbaW2Mk0I8Awr59oQgEUU0WhxxRqwtDyvzpV4Z
qA/0knBgQnJ1vwbMxTAxIB9VImWBqMUfYwKHOozJ2LrT0amyJ/KBubwMyfy/74sooFJMaXUAIDRs
8IsmybbLsuXLrzd91qNBZ4xVDfjUPzBsjBdBrCYyBzu1maQhwVZFb6OBY6b+vDWZK18Zun6PFcIa
OF3Y+4+5rAoq6fxVAX1MVMvrevtlHJF63/SXYAK+Xlnpv8KUTujOMbe7gTJHxO3sBuBxrSUc0v5n
hhKya7HT7Txb04n4KLSkl8dCjIk/FCiVjE2FRgGruB4aI5o9do05eydIjttK0dddFTXVWWDd3wiK
TfEywG6A0NXVQKSwYJNJU4a9y5e/rERHrHjP47mfXoyOP2DmrXnibO0fNeB4QInihHqwPPnszMK5
VcAbvbEJxZb9m3A6VAxETrZuROTdIEYg4unaq2diHJkGmdQucnTuddetollHG+TSD2JWRn/hw3tO
UaVSfME5JxSs7ODSyZlrw/+ZbnwDmuGC0+67LbU+Ivxx3LPpoPcuAuOib9lMCnFxE5W+d3L0/z8E
/FrodAC3fpZhcS6i1scurJ+aGU1Nsa0vRbMFzFIZKSO+mHdkae/kf+yd2XLbSpp1nwgVGDITwC0J
kuIkiZRkWb5BWB4wj4n56XvB1dF9qir+v7rvO6JCZVedY0skkfkNe6+doYvXdbdtOIqhszLsK5qZ
aODlPRwU7zFTAvq3DyN26kMX/dIqai8GBmlubg98mDkc7WT47CxVr1se82G+26BVg15V4zbuGPd6
OdtFSQMesXtyx6E69ePAslRXlISx+c20i27nwe2A5nFrukZSiEU9gwjebn8IDfZ6ffEYet1ljDP9
4Mnmu2lrbEW14cOHWnjy5+pVEGSL4t/hBRq09egi1hPyBzqELwkgnI/KSa6igCnlhsbRd178tNLP
kw7dVwZ3nyMH1SXCNTCN+c018LnmUXGysxA8ZDJmL3EzPve4AAK3j9Vh0pP7wFQswqVTfuaZ/dpP
yXzrJDVQ+ea12fyqQrYOPrvbbZvKu5u0GI/7PmCcUn2Ksty66fOUWsuDjHj39bpB97oR6SOt4HYB
eBJQZBKpNjC28wvMEI4CgagmZT3YLWGIYe2dLWXIg/DdeGu3C8pLi5fk/6yV/6P8LQA8/29n5b79
Xv74B1+lxz//d1ul/zcpwML75Hn4PnxB5798lYb8m+UQuOW7CBFdNmnOX4yVFsZKEyihieHJctSK
nP9PY6Ww/gbEDzCzYOnhCFep/42x8l/gMa4Qnms6irPIlML11kiDv8BjskaSrleXGJWKccbKNikO
R5wy7WDHlzHp4gvPqrOvend4wRePXPabgx2D7qFD9cCYZn6c5nq8sDmM/rdgG1cKx7Yc7BKuMnkV
/wlfYRZG3XFJDJuyqB0QzX0ZyLB7buLZvFU5dnziJxrCkZyUvMHFhckzGEyBqbZ8JpXBYIKN73qg
IRFVS/CXd/j576ylv0brrO/bX/yovFSA6D1LkMrhr/9xefP++sJVjUwITwXu7dfLRIeKa9JchvYx
LD25mz/GzmS35lCrZkRJBVFtiJcMcWIp34Z6QBLVwsidxN7wCovInFNIeNsb5UYVIARpjg5LN4iI
OjpOdYsoc4z73ZKPmPdmUx9yESEdJ93QmYi1NaBbDUtJtvZA54Bw2b84a4z7ny++H/kEw5sYDniv
/82LYP0zYMQl/A3Ij8k4k8ALvLn/+CI4Vc9WO8J79fe/2ozMo1OhqV6q99it3McWLEqei1cijp03
L7XOFjmjR3PMl+Ofn6bQZnLtQr+9ZWkY72Vs3f//b5PkQfnHt0nZgsfEWt3D+JQVD+Zf36akV24a
twa48UGupPik9w8AWq9RLRbis1qxr7FENiaLkARP42ORW/lukGjNc5kh1wDDDpeDthC1KFpH7XTB
NPXIsLJZvmAg+/Rb9URr9izahF0LfdUV9eszSgDrjjHtEI1k28ew8zagtfXTGE4kWMk8SDVpnTFB
JhedLlBnEbe8mVZ5Wmq0aLg/7eOf/E9rYuPs5NZnEy9E45TDU0ff55m4dkOHO7X2ZXpntRs/EIQK
OwehuHb64tXpyRD+Ny/lv3ziFa8hr6Qi8JHMv38Jk5pEVYwKhm4ctz8h7nR3LckvpVlCwz9byILk
c1gSdtK2LA0EcUJPdaZ/48wan3qlIaqtLpLCJ0MgbCFGmlV7LZT/jX+XlKd5Zh7vxp9EmeqrNWln
twwNxe9I/VV5An8wI/P/fjtGh5fIT/OS/eAUv0w2jiXV9hchjKccOQn2HEnW/S5fZPUoJ+y19Arl
4DQfi0vgcK9n1NNok/djbXd7z2uSPbZa0zH03VXtbRim8qktipdkobtWU1I/xrr86efTW+5N1imS
5Nn+m9fX9/7xw+oyCsJeb5uucoH5Oab6Zy6elyh/ksTsspxbAjx1tGCd/zhN9q3JHIEFgmsd3oZ9
qDxNMRn7O3JhQ2ZNm6gjt1SYW8NSTNtqC0i+v5XhUFxr+QN0VXKF+4PmrnKJwxiXHUkf7pV4aZxi
lmEHQ219thEBrXLC8qVi+3e8PsgLQbgUQDvXJe9rsRgCxDI7ZOVIZCJZ0wGaO1Kn2Ybi9V6jk+oG
Sbp1qQjVPfd5/xozQHdbMt+XSt69FYufktGQGd8ac1GEN9teQIX41nbmIaL/cRisFgpCo7QdFnnF
Y1/v5Djv2hjpVxK3mJmyaxJ7dWAJ9yy0TXw2Dleh73Ex3lBE5luWchD9cJ2D/iF9zPvM05S3LH/J
4ujdQNlsAR43YBVBLMCWGpEhk7UvrvWy1ECflI8ZI6d5jpGl4/hMb4UavlcAFYvu0C8cuxpH7lMR
/x7GRHyxMKC4OAyQa8rz4lvPnkGL7Jt4HOqhxGecgCYaKtmRb4+qN86ZdVBlljdIorbppXeZPRHI
3S3P4bDmkljSZ2RAS7izSr4JTgErMIzE3bbKC1cbjb0jagaosBkdas/4PmIXQCE4P2WgNZ/SuvzP
L9I2/4BynqraxhQ0FMtX26/xpvUEgAtbnMQS5YFPCsVdx+m46/24fnKZtrHssuTFYoLyUDbl8wqd
PIw9ocaSJcKz5zkGMV+5JhRk+R3nnvdzXUdZ+V6CQnjUyCye/nzxuxBs9cyrHCFoRbuBNbEIEfaq
Uqgdf0DBojmMeJnXIxexwqaeMvFLZO+4U2NMk0WN73yOfsId+EgJnfmWSFppA1Xll5Cx/BYC4Pji
DWFgl4m69KLUj1iicYNbBbRRGu6o9om2C09WLtzX2Bzgg9bTozUo+62QmBEW5+z6E7pdo+tfkwEd
jmrEe4ZeOok6cr0Spzk0yCHeDNf/gnEL00a7tLu6iWMSt5ChrgPcVnbL09AxIUAU9EjSA7FOEpmO
wuDL8ekhVFpo/D3EQHlC47t4TrzvUU9CCiQeOeYz9CbC6Pvkrpisxr4Rd5U+O45kZ8WO41TRge9E
1/7+8zudejVUmPX/aJDtl6NA8RDjO6m0gzDizxcbXeWfZc48SRHE6zPeJDU9oVveeta1dlaUT5Hd
N5eGNm3T4MB/98NHzOr02nVHFIG/nCrpd0+dZhqEix/970RfD3Zu4IO9LlmSAdu1C23+8vcvJLqi
fGOPs+3Jj4Rt33fX//6ibSylbMsh1zS8OYMOD5GdjV9DbQKV41vZJmVsn4yhCS+ZYO3s52I4uzaM
fjrBGxbeEgND3R/tvA+PLtbrxLoZSffLLfBls/O4lePcPrlFo84SxTfCXIudm2V/V8O+muLhM2k8
hPTdQgic4AFgkWNml5oV20mkGpMDvytjNltMBKfn3pF7Ix00efCJdUEOea34429dI84sqTvYC2a8
TbMZzIfEyN72lf1g+WCNC9teCxyswA0A+SR+qWdzgmAq5q/1QmwbKXZwb0JFgWbicjwUbdcxtci6
k+UN84NZIJpDwL4a0se7TuFhQxkwD1MfII2uP8xu/GW1+jOxR/0UO1QrFuPbNW4hPzUeH7ywLuwb
EZ0nVszdPUtUc1DtwZ9sfc+MwNSdfydx+146gkmcX3XPQ2TiUpmxidihHT6kfumf2H5H+zrydq5I
GcgRUozHu/hRcQmjWwrtI8GIO/ZnJrz+NSIH/9OAXlPKtCQfZtxOwi1CGvoo/poP/vxt3zpd+SqH
zmSZU8FSXH+bFRml++K5d39Ofg09716xLAermCKkCOIF1/l8/vOld137YFVN/sXp/CUoi766wBTv
tm3f6iBy/YZudy6DYXIoLEYxdNs0icl898LvpudU18XoqPRUIjhFS7FTY2k+8C5H27kVw9125+rU
CrwoAIWHu5FGBV73/H2QCnUK1O07ZuoZGxJZa8aAYWIQcXNcmA6c5wzqPwsMzBMUn2fQExMpG1zX
fl+m58QQrG6N9Zd/fv/nV15ZQj5lLDpVffScj0mCR4UfLdQZYFvx3jrN8N1KiYb3PEZ0vKVj1KL3
rUUR1Ek27QuKF+RElo2RlnqTp8M/xJnFdNiamK07C9Uql9H+D60eh9J4aWecVJFiv/6n9lzWkLnc
nmFITbvBXtDssZo9LD2QlLB0bwbLk9sKoltvup9/fk62H2Q+eSvtbvXXaMJQ/XXfyYq1CAR0Dsvu
0JeNtfMWVzVNJCttJ8z1kz+ebEs2+yTPR/wEXnlBlcehv0BFaIrqYpslB+w8FqzL4/I1bBrMz8mQ
IgVFBxIxkUOQGyFVUk7zEk3BbDvW3ZAlgV67grN9www/4dGOXxcGKVxpwz0lCfEA8b1l7+Ld6imE
rWCOeAQaEn+axekP7DcfW1QMN5IO2XX1/YUBNCiFqP4gEf6EisKxh7e5rL2TmLx233mywKLecBOz
s3l0F3wRNdAT9qjzi0+7cOVprO5R+aurLfWeCWwrNgjE59ZGCL0Upn4xJHzLcop+ogVr93/+8aK1
k1Ok1upDj5894cCXprGbF/JNvgHcGi5+l7QvWNT3Dvh6xJNWte+96mZSkgawhX55C6aTXjyl6TI9
NZ1ajTzIuG2OnEL/WFL7pzNW8asjx4H1ithGTS9PyG4e26GFCmHV3tXNQbKyVcDvgdM8ihk6ju5H
knaIoW0URljBn0umGeelNiFqVOUhd9q74CI9UaKMABqqeNMN2cX0awtBLcRRVAIEp7AlTF5SwbpP
fIPJyBrF9vg7E0rEeukS9rZPztj728ql1ZpKP0hRaVxNn9I0b69jnGZvczdc9VDdtGXwsIwa2+4C
ZCAk7pH98ZfUiuRF010TpJYxctT2i0odHDahPvPaAQbcqwniZpqDUxJzcqoRWKd7d6hN/GPz1cFK
sAOajQJ9GT59/pwoGoAnwvdnxsy7htdm6o191wxbMvJYmRhX0Mg736QndPtiuKiWtV7Cqn231POT
8iiYxWLgCktBt7Bw6N2uxKaWQQZA4TdpVkUorjgafFZL0T3pLfQYvkERW2KRKG3jjFgZlE/1ZObY
Qmod3XK3QItKbin1HsvK/gU5a8Vn6zdJes5+yE8hrn7LsTRyYaKg5swM/IU5cpghmjXn+ZuZmend
KQ4GjilR3RkCuCc0IDBeKr6VPh5vzUI4T+0gWcig6tihd1ol1nNuIt7t3U08lk+0ItyGrT0F7blJ
TAh+rB1p5/HcDcQOTOELGk3/wVisfVQzulV+/02W7Jlkkf/q5+hRqCp5ZJWzbae+3CMDbjZ+GSR1
K1lrmjDR85+LX0NYiQlsdZbXGO0jUj9vCKYBCQg5dA8o+i/oJxCQ8rF0Zz7tXjwpIrbGV6vXFR7X
D5e7ZdMmNe5tV8BZsqr3NEf1NvgGwdAxZUzWupux/dYiOuJnCFPuww86a7SqoBQGNm/sL+df/kym
zwjAB2HjF1mwCE3TpIXbU19707vZjOsD2wkhV6SokTL/GrbWm9s5UTBWMjw0On1KLdyMia1+9xwi
u9geyKdFQLuZrQ/yjrsNN/zXZDZgYVey38/1cnI8I9wLktmQny6nRnUIUnhWQa+Ozzr7Mar2kWl1
8TRnn7BnvQN13fRSlMzI33o+9w8+xtLV9A2UFxSHiedjrJvlcg0HO5hC0rB7F+W6KNVTL6fq4s0s
u0S6fHre/KBVE+6sRnuBSiJ5mqxyNxPcxMSGFioDzVTLbD/EzbSLO+duzTRoGfo0SGVr/V5KjssO
dwxrxrJu3a2bl+ZjmnlXbdWvEpH+XjUOcIi+OSGM3/TAmQiFnzS9EUrZ0mLSWM7nKOqmi8tRb0Iq
tgXy7nGef6UYtu1IThhk8IabkHEa12/Pmj3dpqGYTBE3H5nyvSWFeJ5Rdu+Hfk1DrXzosSP5Cg3u
E42Ut3x17dxh7WB/i1bsT9PErKxTjlPUIEsPcUXPlneqCbPLcJI9mAsefFtFimWBe86XmuRHftow
RxaCJ+niF9lAj5u2wYB0ilL/VBRDfyhqYpGM0H/xh4QttKnvBkJAUmw6f+cVn+NCqpOOPGerYsZ2
xPhtSCzBfEVPlBrQykbT5c1PeUgyY8tQ2NiPHtbPZeEj7HMckSPL/s3i8lZReE8B958Vdo8NQvOH
duD8R0JRHVzf+E7Ad74tWWGxgCvOuXZQt7CV2zI9/Z0wWwggeVbnbjK2buZdKgPTtZs7rMdFeCtr
daOoMm2j+u4J77Yyfe0KS3vl3lLWPBsUWlFAEOeKm6Ea8WDLLakorzpnEEuKLRyrkWZqkcthaTyG
gZ11iYfmR+WPXI00VHwm543VYxoqQ0AX7lRhfHH77Kp8D6SUeHcqvwPigRYkD/PpIe6mH42J2mIa
mmPmIvBe6kKwWHyUKVbxaCh/ko1wj2YYMOVCia0cwm68qmAuxHeOS5fizrSCyWlwZIAqg1fJyxqH
9taqqkulF46IErmNlxbHYZ1HhCrG+YbxMqngxHnKZatWIl5NQ5NFLYCuIRPHeeQ9k+1sPTimXBla
9ka0UXlyOvnBUABMxPINhF2G6Cjv9x269tx2iXSV/jHSbNdHsfzZMD/UMszuJbl1df+eqQj351jp
vbfImxdSJkfUcWBHSpaDNhatSSa0ys0feRz6yjEi4zzWACHWQYQ9WfW2NHkNCl0w+LaSdGcXqA3w
04HZFgOu92RXGuO8Hb3pwcK+dFitXBHtcwBmEN2O2fIezMnXFnr9MNSfhP7y3BpIIQdrtWJV/r6m
Qp8mbMyGo4/I5z4GA8mr/DUnRbNlVVXhelUeKtQWokaoXtwlpoUZ02lrDdZROKhnasWmLkYT3hOz
ZWfJVhK4hShf40OhfsVdsB2bBCLj7Id7lYqDzWDh7tbzLUrJIfAy+HgYOlkil6kMlpCzbEx2cZ8i
EW2mbZxhtPJGRuwS+5PE6ruLUgRaXQWnL9Lc3crojpmmZ6krwT0mABM6E4gLC46NWcJMVAigH4gL
PFpMAZGbMYFk3ZB4TXhCPI69I87fRsvdt3ppiRVgDWrGTRaMcYWVAG2yOdbXVh8gciPsxK64Q4se
0BToM6MhdWUs3A4cpIltg27OmAYLsz51q6HFtab32eeCr0teux5GguPRoiVVEsy1m6BzXLhSbHVB
ujsGpoOqvLWojLIeIS6a2POIczjyUJBbeYv5TVQ1F9wwBPn6qSQBF5aTGL7ZxXAWdv6tTHS3r0qD
70Bi0c8bcY1FhQqYnYOnAIRZYi88vBHaY+cesljUC1TL9UBjaC5sHYyOR3ZO0elt+q5k/Gkabh8k
6LmL2X1Bt/MFaQaUGpgEO5qkQM68w3JxrQd4IIZhR1wN4RUhTrInTfiBlaf7IEqE4bMsIcNJ8xPT
WRg0rYUPWK1lncmYOxLZSwfmg+JUbfCHGiTE0jss1EEAcTyHpIZshyAIuVrioeJL5kBwOnD4R/Ra
08To1Fu9OxYi7KlEOFU2ECLtNzyALkiPxaB0Q7VeoL6be7ieltEjxXVd4zTEnHGeQAMzzv1ZT3G2
VQjA+QFdYxs63KkFjmUv1YiaMsvcZyb/DnhNx0+7U0ysUywX5AmWRmxQ0OrimKaeVQCtQU1odBxJ
NmImttPhRAAfzkDKaujA1aM2keL40gGasypwMIgtOzktO/ymsPFGxoGgfevRDZkaVsmWDTEBYdyE
IA1qhwFOjV+Aua7mbyB6nBBlXCzzR+ONz2bNdAWA+cgkBrTCPD3FXnZKJAqK2rCbHfXmHBqH3I7d
TZ2Jqwr7M0sCyZGW6YOXwPiRIkF7xWZqb6lFPDLG39HOvvqWtzBP4y7ho9Q0xoFlWhs0LlMS+j19
MhxMtguhZBw/kTqVOXklHWFlW0zP5RnxcnmWLl7PPuIAbEf/ARQ/SKe+gzEGHQ4HEa2YjV0yrTwv
yMwWb0w0bcw2zU+iaz4IJ4+vpMseMxkfiRWvDsmqBZqyZTvMRXpqkZVGVvPRTUj3rM7INrUqeOhN
8GAG7oLUm3EQCRm4tUWSL+1l2HMA6yEynmkvQdfIKoakSpr0gEvPiKxHu8yOlT/DlFALkYBW/jyp
Z/hMckVr/o4Uaemdwm9hR0Evx09Dto80B4FJBjaEIN/j8iPi77s2STNsPWgqKVCNuUJzcY178VU3
9Xc3i+fNBE8hlJsFGUjs/phm/idUhQ+emo8eAIh+5qRW1WvfyB9UY/eM3pOLfcjVL1RwMZuBj5oP
uHbEzouGL1oi0wX4jc4KvBtxY/TsU/nKiseCIuhu1AiYbzJBJuah+5HOGRJ9i/5Ypr/6Ir3PjX2x
0i0Kh0cibHfDnDNW9lM2meR318wmFWRz8akHtLVuBLXECivmteV9/oHHsiH+fXoHKa62lAyvnaZt
keBGZtQ7dPFzYKsiSKnLNqrgx8x86yeCQuaJwHBKZP6Kc3woGoxKgKhHA3RUrPgm0zkORs0ltBI7
5rmHfubWIbqdQ5OZb101Md831wcjeRLPpCrWpzCsIKnnqICdNH+FAfVkFLcUlhNgEZgNHZbkfeoN
8hg25kuelV+w269cm/qxzZDCtV6yrFBORLpG6xAjpRGchN2PrOm+uAliMoZM6+UnOFeGl7DM2qu0
jYfYQrrmAD7mIhnYoViOhm4GjXOQ1WnUMWy0wfrtJwoFCEvAjekG7qiR++kH3U4m66+M/bBwe6bf
EUcH5qbOx4eXTOKTWmfat/En66SdM3riyf2h5TppUZ04xozlkY6hyGb9so1a6lLDXe/X9LGnikVl
yA6u5HbZTP6asZpTmiOSDR+TovrVLeFRTfpqmNM+HTE+MT/n+6lbxFyjIsc2xJlmhu02lljsoOk9
hjE4UZMD7IbvTQbxM3JnSFdRLw8N/y42C/RWRFMQOhIA8P02EjI3j55+MjW650nkv4gkOo5m9j2k
PaU4n77W9KcbTyumGOzpd5AyENQzIA98QKEpaF7EUUW8jRRNeQVgEgLqfC5wE72HTrZ3HU0NRmrK
SarxXSDp890ZM36FcSvOGAE3Tnef7aTeG8QfbVPZJ4jgyQjQwxt3efSgKw97MyDL7rPTyZuaRHY3
S/qrCPhCo8fxsNhfSsjDTzjjcmpV2Jyp5jXJY8xn4zwlexcVCKdE/yVuaF+J+n5img1CPv4uWuap
fZtl2zkGbcoWwi0beqIQyRkLYz5kJA5cHOUEhSzgsOxU0o2fJsGd2I14oyJI2WUbv4Q2D46uU0As
RDS8wKv7qVE3Lk2+fE1zSNLZArZuPHvVyWasuDE79zLZ8ChncKNd+4L40QxIF9hXSWM8C+TCG91T
hos5vGu7H85tVd4r9N9bH2P3Fu4GdtUZkVoxnsD6HoSF86XVDiOCqir2Rl3NFOojnWDWn1CPpEEj
+WA5riBcpYpPvgIXWljj4+CuwrU3t6rGvZUtciMUTsgu8pkseBRL2NS6lowCTiy8DIxUvB7VBSvj
AJMEwR/193XPGIqvTlQnD/bq7ZwjvV+E8Q5DGuKxna9loh2g2/ndxX5FkIHxRlLfY44z98zSHcVr
SYtQ5s5Ta1ydvj81vQlN3yPllcAG3bq7OvT2ZYHhl53fRmHxCgo3IjY1/Jq78Voxh78jxjKjzT0/
dIRdGpwskkrVtG7FIL9WYuEuygQIhK4FCY4VJsEozSdEfAux9s1Wi9LmFla+vUstDiHe3PtcMXym
jv1QLrU/3zHY17DkhbhXGVYmFD1fhWZuqa5WAo1DkeIHeIEpFl4cryHDgyw+yUhiROzqvWdm9yNv
WpzeuIhrrQ9Qj1MsWzakp4TgxDwNpqRDnxxCZCgGqpNpxM0/pCja9J2adBtOYFYbU4ZAzcJ8Twpb
ufZPTobWEZUxVZzDpg8b2a7E00I5AuTIb5E/2I4L3jct2XmKHjPRGtYsOwE9sEZM1GfO+BTBpKod
HNqZPRPF6zGTKTl0J7BaF0enj1XZJFsTFu3kDsjkpxrHm0esC6NVQKc4JKsNSuMBSsaAl9Zsgtl/
j2P35oZQmCpGEowl+pTBbEWRmSoSXMfwjM3+BQEEIA+DTaXIo1efZiyQUqEZmNudj/oxsLrY3iYA
yZLcwSyAEIfnV2wHU7sBP2YemBzzeB6RG8eMcTMEwZtxNcLVAJKjKbwvbs2L1BT7dAWB5YyrfStZ
3oF0a5QmzPwsjSWYduSuDfebsrvfHA1ouDU+1oGRFjJA62vOXHkruzLbYRe0XPbKE9ySBPRWY77O
rnWIDUYBasZY5uX9R74MCNbBRAAJgi3hXxiEErcnljCouK4EULwwXE7Jp13n1qGW1W+Ft4gLzcQx
P0W3niNR5+xXSachphqcdyCUeYw9qlc2ohvEbN4BdTPnZnGyDFL0ZAJblFvYTBjBgYTdjhCT84RW
bIo79bDUGlTSxMPfFAMMkqXu6TrYpYTPox1+khQK6qdijFYqJAF5tMyHSI/fUrPc9SPbPqSf3Slf
srOe82Kn+DicYGyfqkXYp1Qk4SENsw2ZKAfXjShScLYssf29N3oeNJPliwqtLRO/MaoCNehjQ3jV
du5+oIAbmEv4krFv/xbzZEiLKs+1Z7wuTn6BIprJbzmb6S9xAdZRFz3wbVMcUgaXuyadQBE5A+oV
Ux2yiehKEhQwBrn2Y4Q6mdr4QzpGeRyewy7DncqMC+xX+0rFL7io8WRVWrVb5MPmsRauw4Jp4g8r
jcfI9J8yOemDs1xcesldVPhIroiYZLOkbZ+RgWOQ5AihvBTN2cX48+e/J1h3lA1x0Lbtu9HkdGKi
7jYd6yNjKLoTsWQKg3X+IuP0lmUF9MGZ7Shblt3o1dbO8jtjv5wXRvJe4bEUq1K0Fimr9B5ZTutn
mj6oWvmuSXbSxTsVVAl1ZDgVwoRDzhKVhxeY5mgcq2b5Lqth3EQmRfuyYYmD50sUXzPNHjjD6BF+
NoN/zWkeLRX9iGvNHWhMEAGQHyTce0HfWgkABeZffoyiPqzFCuGkUBG/aLkDbTHBZxRSGbdGfU0j
S6EbROUBNEg+TVF+UNBNZjMJiUyQDM3US1wwEFJuXe1WHR8CZ/1gruDmGTmI9oxXIiPynQc1nvhk
SNt0qGQi5O2vOm8Ypf2BjLNV9JlI849/tTrc+FZmLIceGgbEbUQQaQIwl33vsX2toTlf7do/ZnkL
ya8nmohPE4fJ9yEnHw8vxrZcdfsI/wR0dZ42Rpg7X/KkwItArVEC25Zxc0UXZlxG72ujm+hiZy2z
jzDKt1nTP+UjOg5f/Sx06Z7cVn+PfNCxkFORlXrQjBReSsIRlpbPZSI9oiWKGL+zH93ilgkHqC7z
a2oXXwxpP+R1XR38jo1v/YwrlBl5NS7gQaufWQnjXr1rA0kKNAhHYIux6+VsZpJcZvr0uP+McGvg
7kMAl8T8SofJzwIUpo93MFKwXXktz9w/l7xUXWBmnNUJZAOotb+BsMXHOMfFyNZj24DLNWQyPEIB
AJhb5buoH59bE7qLqwrCDibDevDb8FwDuzliA2aViQLAkU9lNxvf54wRmRdRT2WFjG6Tf0g8jnsW
xOYpa5PhFLdRuHOmadd37tl2/VPRW5tqsBFGCP2OFxhZXtVtjaV7RAS3r4vK2ZcY7QJc7YRIx6Ui
3JKJMNlBy94UQ8xEyyxvuOh9zOpovx01dkycjH0L53yfEVe3E7F/7VyOcgdWEG4YZPfabTZ9CUem
9D4aVoxnPGvEWdJe1XY8BVVa7dRi/M7T5NnClDDywd6bjX5IF/Zs1UgsSIvBmPGZs+kmaN+LLZsj
+3rA5MvEi+ihiKvWdHHw+9M3jissT7l9K/2GeyADeZ9X0gmyxrOvWpPllXd8q92ezMOHUZJv0CrK
AAdH0YZEUS4dalrd5fF2nghRKnB1MUkIA/02p+p19vPP2cJupuCoOEzyAP9jkDKZEW+HdSprZBpy
Oy4B1+uOsZzfzGo/t6zmMuyJqeH58G8ANyA5zFPjE+dZvIWDwiaWli5ufKqC2dPMo05TlqCIyF3o
ReF0i43umb2xfbCb9HuyeE8+YydGNABryTS42H11x7F1hSKZBI4J93HImZwq83Oa0ue5MkxyPlC4
0QBtBtOpCeKYE2xu/XUR1KGR34LFNIHt9Sc3FqyvfJukZknwSS/vDuyiKlOUXWr52vNGV7GJX+ar
u/ayLTm10CSE4bjXEotXgGgD28raqnY6+9LB0m7yJqgqZlL22L4Zy0n38ReOCVKlW1hHrBBPpcYa
JrteYP7hsCLAieiLqxD+KZ9Y2+q05Rqbr51VfyQGJsi8qHcs/F7JhSxPomnP2Bb8o8rcn41I0cNZ
FLpwHvDAEwuxRSCiUYb178qe6VQb7t808eJt1U5I8kL0NcDHjqXJWDzJDABzyj8grURebIg7YN3c
DWGBLSHD37p/AMeD473mTEK29UD/SxqOj9VkcshkV0h7zLloQUSutqekepaQG73W/05xRpiFquHp
+gViI4quTYTjbWstsPEL8jHIGIEmYiqwwyS29ML+lSt4tBiHzE3rf4zNqj1bJ6cov8udoHsiiYwr
AWzqWiSg2uu5p1zjuYWYCZJWrEwf6kbuMSQEJ4cxEuNG46xF+x5FPh/alW1VuN5xXhTjE3QwiYQB
nGbhMQEfW0Zs2eaI+qzwuxitpYSW8+DlSBWLxviBURNqJPjwaUUhm1ZIJ8CN1qCq34x45S3GniAk
fFiust6nDAfOiZd84c0vmX6Z8c4eBKmBGLqIQ9syJcf8jPSB9gM2NidvWgHCsIChHViOgsVNw206
NT7rcyD1qSjOYBpljxxA/QdT57XctrJt0S9CFRqhAbwygVkUlf2CshyQQyMDX38H6Dq17wtL0vHZ
liWie4U5x5z/5DFhQkEybRTiTJ6BH2njfLQ29j03NA9RR2/ZimQbNqTVRkNOBRi9uFZYbdyq+OXC
b4wry8JSxdKJIB74MeZVaUSIkviK/Stm7Wgxhcy0OfUZ8eS69peARXljIiuU4+esSzONQrplIiz6
ku3Uem4C++rquY31iF1zzs3RRsTtaQmWsalYknPRQxmLh58S6pzYAyEckgTLrH0Vuftz7rI/rGDA
y2lFh4IEFFomjvRR1rocTMJUwuK3quWrM4IFckzegCw9/Sj66VlIEeJOZ5OfuS3HUNjtE4lZVjCW
m/PqiTF4P9kKCkuOtscMELqmY7v905nGzinwmrYkm7JOAZ/euZjuCDHlCZkZRnikGGDALrbJ8rha
SvFrY6Qmg2qL/Jw7lBzV1uF7tuLmTYZwjpyI01uxXdeG4DkxBGqrpTi13O/aHM/R0q56KKi3Tjfv
S70+AZL4GyvT2TVDu5vbUxMF16hCMo3E5XfRYR/r+y8KMyRKwPr7xWMUFgCSpHoek+Q7XGYFXEd4
nFE0bYJasXnxrkZM34rsh70PxNGtB0iGyX/1kTJm1AOr2AFa0ZhwdOSReNO6aC00CsZiRu8/gpow
WPTaJabHgTvIK/aZWZ7GmLI0Z4HUOnoPWl61+O2NcyqHe6k7UC3aGsRmp74mj3VUNQHcNgFnaHgn
Go25p2ZS+PTyXbEkZ0X2mRIH2o7hfhi40vvoe2pmSDgO5grTCX7xINo+tk0GhFmtrUAnIMWa0r8K
eMYmKqWfWz0UDG2D7BbsKKTf0e7uXBkcdOny67LERgIWn5wIVYvLA71YFEdrRO1xIDqTorib33Ky
Z8nCGCIc2dHnZIG4quqWqkxAn3OfWyP600XaacbDghLF+Qul3K55I3Rth8DYKtEqGLTzI5fDhrWv
t7KWIbJe/LKK5/o9t/4gZnqrB/0sCUJlAUluEjmWP1npDV6EjjbpfkA5o1QdM6T2KsVjWXvNph/g
2KDUW0WemW4SU6KpTU+MoLZh4PLQ1PZPL6LUxI60h3gSQTePL/kyEG+LROyGFnRB64x/AUmiigvS
TzcL5X7nzHzD9lh7NEowhz317Vr6V1Pjwy3MkfKi8gi3QbJWSvmdsjza9XIGhI5OYGTKpeUoYGs4
bVRI4mc3tkTMV3dRO/XBrlBdMQaqmIJF70FX7wTKp43G89kErF+6aXzvetZoWEua7R2J82chAFFk
Ngg1NaLdc0bGrpNuHZnFxzBCtbsxxhubB3o1e13w8diHN9r0ItrxR9blzkoksNH1rv7D9v+dn1q2
adHfrOGpk6OVgH+29RJMYZyL9Xp8r0zvyUvENXJSZ1d4jO8Kgg9KU5BqzlJtZZbECc+ShpYVL2Gp
I/VEyJKLutWgmClZB+gcbHMfHYw0eS9S3hERsL4NHP1upVOZ+A3fD8VhtM4m+ekthtpxCRvt9dei
Ln/3XOCgTt3n2qBN77zhfTlqV2A9zHRZRhAuPLPbgTL3YVhVtBVue9MJZnPLu0HCz6bLiy+thLgZ
9N3vuabpmmFl+oqj5lKq8jTPUGMHzQL6bXZcrLMB5AdcEhxkYAJ/MXd+My28D50+89wDiqnhBq6A
WEIrv+jmkoeRBYTr2nJk4ZtsnRFZUtrqXCOl9W2L16EEwiOc5pmNFpTybrjHrm9bMjyTarIL6MmR
YtPewe9bBUPxhkX7ZjREC7htsK7r+DR0KK6LFNKn1DNAvGDxtY+8KF7cUjhMnWf6nomnP1CnBK6D
D+7AcvgXqJxjVSkCXsNFbJlF9E/tvg7Tk1dTFFemsTcqNSAro6dsPOU9QjOQEtz0CWkN6+ejzs9+
zuVRl2O4gwbHlF0sATBKvTW1+Y0KjKM18rj764L9a87WSLKLCDzOtTjJSW0ARlNqBrbiptTWeazO
PWq5tifiW/OGZUXECqYWz6RNRWsvjxJfpw8RSdzBhUck3oXyHhWEFsyLf7SUzq1Ae29ZIDKA5tBV
eADHB9iL5E2zRZTf2GXpJ0awMbYSrzgFqDIScCJpcseSdY95F1G/10wRZ1jc5ravoDkaI9MTXEqX
gR0yMS7UF3PJqAGu3aeaI7kbxvkaV8l7mZJJM2cH/Dz+zNbtVIP11QUjN4lPgVqFy1W66pS3IDy0
OV8lI7wIDFTxuumAixpOVp9KONrMlHrAMYiyEY1z/GnHRlE92fr0avB70Z0RMe8IhKIMi/C66KFL
B+VrrTzICRpFDPdgTwc1RQj6ubYbCyu7SFkHGTSUXtF9C3OW/uCmhMTBGFM9VShXe6aju55CHayo
+0OFC6NGKxh7pwCrNAc5QCK6g8uc6Sht/WKFGwbW7O6VlxOTGn1LE3lLtTRWtdHeWtJtoCKzdgmg
UW/yhq1VW50dE3acMw77Dp9bHwIXKWwFwSm/yswju6srqJt3FHvOJC6V1Xc7V0swEhLiDHosJfYj
J9pNq39Ui6gfje+6i0KA4DacyTLp1nDFNhk0F4PssuNcvFsmgQ99wg8aq8FN1rL3U6dvNmbxu8Hd
g30pf7Pd+aUZFAJAl7941kHU0MQhaHQOPbk0dNCvrWW8QCAMYT9Q6JRt+9FOnj/G9RMgOsvnStgG
g3iP7P6jV4q1na6BP9YqUArsl/o+3DiR8+4Y+d/Imr+YkUfQu9orPKUnN0iAvrn5DgtRQPYKh6w2
8ktQKN9tgokCira1Tv5KouojQIIP27H7C6oID3I5cw/X6dfCKvdlPptbw7MGlFENKYIA53u0w/zv
i6lcp07FI+pSQqwmi6QsTnpyBuZFjjN+UElhGOMiq0Ju015HvJ1gnPOLcUImKf6yeOOYilOEWtbH
SJ6QBqEJkdRwFzHDTsZFRMWb3n7wrlrNjkt2uO/07ygrnmWK0d8amDJCgoQPTdaHxspwG5SlBpdI
+5C4m3YQ7r+9iPLadJNL5Cpwu6SreQxT9vbI6n8mWWbkMmaE5OVr2DAU+dZlCJDZt6COCWuQawJQ
qTQkb6CKKtaBIts3tKod4XQMha2YOakEfuRgDWyRElGuztW+QEgQQqRhJ7Z0cqb5y2yJ5+54S0uC
Qi22HQWqUCSWCNGQnm4cRaFcNqH0s+XWxlWYrhGFMoPA359pAxIIM2XmDuF3ER/f2N5Ax2V2B1DL
23kaoRO9yJm9dr9GPKy7Qqu+zRw+bfYXWi/EoUbAjwwiC/MsJIzEiSAZFJROS/mca/RKoGQA9ibx
0a0WRFc2Mfe1fmFj0SAIjpeJ/n2PXv+NxQ2LJWfbtinixOwWDQsWxaYK1NdVPl4xp2TPKaT7CYzY
0aySl167jrAbnG4q6YDiU5ROOTDTwKdncA5VGX8OiFsOY1pv8zq9EMTB27SOSNPZ2s5JL5PAn6yG
WKFF0qOZH6kRFT7lpl8VLVlrmO/YKWcNLW9lX8nvRKKagpOVYLX6gJmM/W7jCvOzjPPai8M1HLsQ
59z4FCPt5DCqvnsUmm3I4yjnTR0grAQPuI9D0W8sbIorK1c86HF+zyObXXCClS1yfiSZubfSfGIQ
hNxrcufLOJDkDC/q2yE6S7r9KczC48AwfXnv3wHrx89Mgnj+3EMxnmPZ+WCi6l3gMbDpknfiAZqt
O6wSw3IBrblnc0Rclbnloe+R2bC03EZR34GSanwtyRPfwcmG0JQooibmA+JvXkL05JOcNnoAXo5R
P8P3KD9O5Vs8dxqrPrlxi0idJ0SAoouIWqwfhu2nKhCFb8Gtt1r9hL6n2EroiMz5UigyARXozDh2
rMjSsIo9f4YmMunrVekQbRAs6mI1Kmu3xA/VQGcvimp9kcVYx2pZC1R99wwRbF2wTF22pWoVcwas
eg2jBMiJeMKLg7jCoHYlP7Prgh8F+p+1pckvTC8eovHR++vYufnesl4zE3Jvhgm+GIxoGJPTRevi
GxF8THfqWF/xGD6BrVqNUFnWvdvqO3gjL3mWyoNZUd+U5s80dhk3CF3bCctSSI5iwvB0CeFja4xt
ufFrbAbbgaxSnjv4YHBxk1Tf5WFy1Nr4ls1ezO2YLPtKfmGu5AeNHUxcy+qnPti/MxPTMpjnnRZY
2YnvCW2lbcDlY4JPk48hxWUQMOr7xqj6E8oTv/CKXwq3+mGszW1oQY5igvkL5wTZyTLZNVytawA9
K5uAlcohAWbZrdcOgBLy+ba9p6EdHimQgfBMqyl/ZY+GT3/ZZaqp/q7zEjGoh7bEVFQnZp4ByUqq
tZi+XYOmK8YbtVKoEtgmTF92BVC5yGrFAC89Bh2MZG5mAj4YqLQ4O0qG4NvG9kCMzewZk5LyzM7i
4JRTaWLJRwIcgV8WLR2YxwQWMaHpFwMhkVjjVx50w21ETPZOK+fd3HAzVK3CrtRkPWszma5Lh7/M
pKQy0JsaevmTv80KE+oSSDdBOO51r8GhM8HliPjbVsKML3hbsgpNo5Eav7WQZIEmOBYcOrzXZl83
byXTPuZLXbxBQzHsqi5662r5N0rVDQGGPiaI5LW+vs4R9ABOBW1AYOpB4h7oIWKS7ixrGzWsNWSU
Eo8ytMB0jK+q580Dl+Y0J91ZBEsCtVE/ZRp0JgHonZyY+pNYHHNbe/GFkbKDbor82IBJnju+AroJ
18j5AT656m6wbvADC1waxsxX3Hl/EtOKDha+KXphw58MhusMU3EfDoP7lKTmyWP8v8fx8KUhHUNO
5BrJNWUMsnYnobZ6GqVXOLbJFXbwTWihbe3JSCiZhuManS2YSeR+E81JttcT9ExQeaHn233J7xW8
0PPQ4xVpe/27p9FkeBQdUZtUa6sLEPBa6nkIoL+hTHourfYSjJCIq6AFwOVV02tnKY3tPvMRVrVH
rli11wINTwk6oUm0pyyLyqNXaGyQQmMucOi1XkjDCp+uaJM/eerEB9ubx6WjTPemjbygaPs7XU+N
LIAAOVzz8Q+VDi0QTmt8kpjTr2lr/iBsSi+yM+/l7OCm9S90geEBXO3ZDjyyacrsu5Ijlprls94m
M8U2vFOZVvqFLNdw1zPZDlis7FsM7WocEE3aFdKsmjFOhOB2ywQEhWKaEP08a+ReEM9ECLkdZgQd
VLCsHCY0IlXl1VxeHh/1goCKug8u/3291qzcx4hP0vWFLqt5URKLz4yCn1yScC0Q4dytESVRqo9+
01to+Vsj9JknEwcaeQHJsnXkK4/qARU6FlWQEJtcGN0NQSFUn5g/h/OIjUua/Gw8m9QcMhi3GkPS
FXYbF5diHOx1wEDH0R0PEBI2PM/5N6p/zjoEcOTJydcpn9HLm0v/3Tj2q1F4P0A6LfWPMb+bGQsD
XaTx1Sqq+b3gdBvivL3HgyPfDNd/SPlYb8bPJliOx/+ldIV7HoCRMpetpztMA9+o7OLo2KgQBSG2
b//vU669K1z197oz+ue8PpihIABteUHQUZJRi/QGoYQ5ddY10N3yZE7kU4cjMjXhnTpNhtcub51r
b5pAMcZgV6DCPAWFZx1SQ3/N09mUqyh3j0NUoMUnvO3iteT+KFDKYg7sE088P1hYTOs4c5zTfy9j
n7qnPnERdTnxvMUzwYzStdoDpjzrXqSdvApH7j2VG+sir4d9LIvsrcLdToqGeR/JgngDqHK10sF8
8lzyukAPvauJXzwJ8mJft9p4tyGxPBfBB+no472Z7Gxt5TBriVZzLiT1YOnFzNH07r2COV1R6Qe/
BU+vS8LP0QIvc0hnEmoc5cIblE67lbYb7O1FyuSgG9m2VCd7Uv7UF7EiDC7q/AOD2bHsPQiGGD02
eRSLrxizOKklBL8W2EzJlCCfAqYfu6u4ec5M99eDoYFAb7H5vsVpiVEVSIGDkZjR/+QhuUwNu9ir
SCRg0C39/HhpeRP9++jxqWAFsIrjai8Yhu21wfOQQqFE9vL+zZui8OJ6bLtspA+bzgIPHgk93WGN
0BHTyOHdUDVIMC7pg7TabdRV3Yk4THX578UJeFOTvMi/tzgI1xRoRP73Ei7y1MHTLzW64UPxsMij
jG1ojaAZSOIKQA+yUyIjrWHF27ZnNEvbDmnJNY275Z9bnWTIynGllxiJyKUh6kkEWXSWebPHkh7u
LVPZR62JhLt9fNjHxTrHT7tuPIARYijTiUOQC8IGx9JUzfOUIb8rqon0qYXTosngG4pQ5QvLFSd3
mMUp0T6NCnLC1uuH4I2LXVvxLLfPNGzoWJIFFoSkqjrbExmN5LXrGsNZEif0dWkX6ZNjMjub2TkI
bpvHJkHF7THHrbzTs+qMsL77Y5j2xckt+Vzq82dpTFDyw1i/u5xvyNPdbT7Omm/YVwf/0Dv/uA5L
xjiABRWbPLE+RNrpeFYz7BJah+5YMTl1C+/nSGIQeNfUYrkwsSoE+twX8XTosRBQNkS0MXlVLi6W
A6gf5HajsJ6qqnD3Rk4lnmPrW5OTiP5u+Tk8XkIdCU6nxl1j6ZQfi1m4N+QFRT0M/MUDHgbMaOMY
e54QM0mE+FV2afv177DIcA/MJIYQjJe9s4FhTmDN9VmhKNjoM3Epj9+8PgMX7ZOYDFnTROCPlUid
2F3VDSww8Z7iTGL5ZeY3Fo3WtuCRpCKSCgawiUc8LS4JaPWtO0bjScd3sx6WiWvDehapiXdC6xuc
hIHrdU6KcZMYOhZheP0IyIn+UnZ4RzF3GMeQC9yb80sZaQKuvBOTreBPQ+fExE37lbzKWtTP/16G
snqKnRL5cDEgAVC3gRnILalnnXl27PnNPH/JSpr71g4K36D0Y1Lm3HLiNZDndAOK4bk6z0NScpKN
h6Qys3d+UdExXELg8ATk+wyE5GCa+juJ4q19CmNS7N0ySM5jWRMBNFlf0HgZEEpzYO8kX2sZ9m+V
UycbOVNXtpb5IWKyelKuVKuwex+kQPkibNZGbBbiVuveHYJmzaGHWo8d5NMcTSJ4myo7QFN+j80Z
BMRkvNRiiK8Zb6IQ3sv3nFm3hHHtIRRsd1zo/R8WNdZWm5qCTCyib+Y5O5mzm9GIuth6IeygNOdT
V7lqPw/t3hoBmQJbOQwzPRByd07tEo9MV/SYqCYD+KBj30plMRMeGjK3SlX7HUrwK9kE8xUTCd9L
p/8GYTVvsSEgdKFFAE4c5+c6qtAlOY2xeuCY0swNyZ4hZ3pi0OXP9mS/1vEINtPFtpWTBXZWWu75
dexQKuUjmc0YBHgcWWol7XRN3XfMi8Ol0G1tnQ3IREmgEGeewsaL3lu91C4Uov0rkQo01dVzDxZ6
y8CI2kRGNqaeaUj3UMoFJHHe9iKbO5Zr7U9ba+0XK/k9LKnmNoPpCtEFdB+8cgZCSM4JuIhentDo
lslFLUgHfKjG6d/hk4Jf6BZcEYPDV4aujBKDoUGNE5VPlkB1TrjFCgXY9EMi+TBML9vWSysxdnCi
Zkq7I29NopaxWwn2McMhylP9VmjtbwG1l3GSKc6kK0OlHGv7xVDk2OC8RpgFtsHCuuooG7eHN6ZH
sAEEByRRRs4Eppqox2hgi/avU5losfhXXiZQw5cOYsS+zs17b2A7IlAGv1DZB6doMA+xzB42ZAZ5
PTAT6erQYUqbMr7wMNHKmOxZrP8lGpMVFjJj8/jFBm5/N/UBH7zK51MA4t7HPJlTpTnmlgMbrnvn
0QJHnXaOzKlYDgfGoHpDsJRFBZbIAMlEU/1qDC75kCbgcUJ1nIU7KuC/hoi9TZS44EpmB69B6wYH
EZEejeOIgJhhwAAxNRixo/grhHABv5oBNsWfc3DoT9Z6bwqYD7xoOYmWqAEXrlWPKOnJbTwaLo4+
zTMznOLC3ogs049jxoS8gqo2RoArYKauHof/FM3p2m54DtwMqUXodeL0eCGpgP7bywuGMB5lcipi
9vQ1xMTIGj7RcGAOq4nEGDwbOlIEN5nEOnGMWCVuJzJyz8PyMrZuc2wZddoBdAb6aGcCzM1ILzWT
q2R2JwGHXkI2Q09c9M1q1GV9rJL8M4NRdsFdUhwLtD6rxpQ6D2mUM6tTPZcsCgobt5+fwVW+TuVS
Rg/hDdiP55ehsP71Pg0EuLcC+MVianwHbmBfeiGb52Le15Lq73HkjFFztLtWbQuRPQVT0B5sc2Aw
GNXjVR+WLHmOIr9tXdfX0L3qq2V6zDiMVUyQp5suFdO+C6uzQg9wRwKurSv+lB+a6NDropB+oUC2
RhQfTU+6pDfKgV4se8k5eDYYmoZ3Chq1y+o5YjoFEDrupzNmF82vgsbeYQBx7r3LATGnS09vxzSb
MtpIacS+kclNG/R7q+6jexFQPzS4i8uEaBwV1+emtqKdudAv/n3nkDh/jMsJiHz3NtvQzh1g8kCw
ogjQzlLiaciD4T23u6Kuxo2+PDICI8eSsk4kOUGQ/qTFao3UJDjxgUKzTq6cKhKwF6iahd10VHwl
7LImQLvZMhSMdQOZRjj7skL0jfM5PbP2TA6hKj6IIpj8MXJNoklkcua/SPurKuuqO1mwcbJ2xAyU
v7s45fa4BTNafzA47oRyvgrm8JJA8PJkdu6Hr2HunCe7ZH6hM6kMMeo9PZ45x6jEJnFa5xIMVnGM
dOOtTozjoI36x4Cgatd21gsm2hpKMet8KcF8UZWu+NbGm8zybEPU4aLixSuSo0AWefgjnycYTl42
710d2OrEA8tAMBnPj4+a6DzK78ULNMswfsL1JW+CsvQmU1R9qjiNWSCQ+fzvy8jjADOBXcvGnDZ+
tLdJWufHLuvT1WDa5WbSNV+PpXmVLYsxOgVzn/SeeRON2k00ZxemaH6jkuoMUrd5woIQnJy621tO
TckD22JT9HUKXi9MLxoaQY6zzWxO8hWAvnvC9CNJ9s3o7Xtnw123zb1CPrtMpf2uxSxQy6piXxkH
58kmEcqY6/7mJmV+cKnlQSaH/e3xokiqDPX8j57Nz4Bi2XlTXHpivGXBHJz6CYSwa6O08Zb0Vdme
ysQuQPWTXmADMn5cBsOs1Obfe7UryX+T0ZOh8XYQbZq+KtvhlxEaS8pCYfnwP9OD6dn2ZgQAha55
gk5Ud2u3GuyT0WWQdUae6hnv06msBCtzr6H4g56HXNIo7sSgaV9MP9lZ2DL0ZTEn6yDHTKXqZHFS
1eH18SJNEV7b0JqOdVofWLrqm7IiD5YBItzP2BwRaxiJ9syTRy2RBndPINETHVrf0pkVC0M804kS
80YjWWWrQSq/m9ZrBjAOhbfkPoQW1LIl9Y3SZZhSqZQSOrXEqROsfBLBXU0k1GpKoiVMYtLkzuHQ
XkXLexoPLOAGEBiwtOW6DuvmOMdjdh6XFzjGXxwKI1dOTEilU6qdV82Yu9FhvE5UDZ3dsSId3WZX
DZ23x3bzLBsRnDqDDtBCen1s8J6uHpkJ5iLCU476UQCaO9lmF73EuM3Xysijfd8T4sip2ftIhlDm
6gQJwojCsAMCCOmrmd0GaV37MLO3duRNO1jo2c0T8voAQaX92O3iXp9OcYdoq4wtx29TdgIyI4zI
rIt31akhPNg2AV722JfrvM3KEyIxAMLePKw1eqdV1bX9rmJyWpRGfs1zIiuxPZHoCRoG6ZBxCWL7
mRFP82LOzDLiJPtD6Tt8pXiTBi3LAOJ53KzQlDQx0XsZmTqKwfubECB+biPl4Lhgb8V+dz4UAUqz
vBbRRkyuulkNMfU6/sxjLSNgF1NoMnnX1lpS5E9FYLsbLTEAdtWuu3p86x0DbcaUWbR5fIrBhhOt
iJjztkgrECClG7ugMewktia+pwueY8bthreBvG+dUuGU+KdNpLCSTHURmHBTncC8cuyCflDAFvsc
m20yas2tbyGKmSFOj6r1wNlTVrR0exsxu6gTFkX92jRqeaZck2fbDOLDGOUvUpX7NPDi21yI8NVc
0PJEB2m+IGF1VYIPP+lRq3ZRRKp17RKpphvxJypSwBQINK/TqP1MZKNtc9suboMT+Y8DlZS1XSrk
wADiuQpD/SSdOSXxQF6Qui/z1OVfGWM6sblTNppAGDJ3ZvP6oCup7DB4o3WFlGSd0YLBmXCs8GIZ
Mbt9j20xqtRWTTdLpuZT6n4Ftkb1Ug8EYmtyn8VkCImciVXL34GBkKUL3QsjFdM8Ts2pyhMJOlLv
MFk8613PFnSZatG1rJiYaFfRtQT/gmofGvuzkdN8sCNcx/wXidgxD/S1weZfo2UU9XpmUID7xQv9
2s0WzaaXD3vB3vI0Gi6XGuc0w2Rwjeb8Y5rBajwwUJ3h3SpTD095YEdHmVGqh408GGH2R3X9JrQT
dNIgZJutnQGyl6L0noyA7DIvJox86QFqowfMYM37xkOVgzC+3Ay0LscHt02azpeaazaFuLG3jQII
DnH0PcIAeU2WF9nIp9EiEljBEzHDwTedzH7iARhADC2DTHx8+VE1kpGjkr/Jfwa3kA7Ry/TdYefY
ZQV/UtO7GbZ2t3V67pgKDufUCu1dmczIYD6RzDCL96DNwxuQpPhjbTJvPqnayHYGooNdvkTTP6zI
xVREl45zLSt+OtA9IKTzz29E7D7992murP5ogWb6Rz5LCQTxK9a4OHmywI/kuiAH7E0YaG9tTZu2
HZAWfqFWs7b01vUNj8u3SZEll0tB0acqBEWQ4HqNqzc9nI9alKAKy14WxeoVg38MK52XdKIgkGll
nvAka2+Ig4gyvmmtE30DbGUFGzZ/jBRvYq+l9l6UI2M2y4/InCqQosZQBLD9bYICb6YkW21ban3A
76Vi4D5PXX8M/qih7I+1attPNtQ8q+6n02A8rbIgf/Hc6iz1iD68Jv8ySD0L5beq97be189ZQeap
WPqUSf8qdZPflxff3Zwlv9P0r2na74tZA2ankAS4kd0cO1eF3Dv2dKHtCnehBR4ukB2ZdcrAjONA
NTS1+rMOu/4QoK96immO11lGkEk+kjuVxsFfJlVoxj0P0hqHJocx+jPRRy7aoa64auPRHnQFlgXQ
sqZl7Iaohgk9JKLZ0mB65EL+LBw13+3YvIJZtZ4Eyn4BFfffZxkGWVNksPihE3zOxZ0RqvNV2DrD
1DEbdubYOF8dsyHYk/Yb8zRsqtYHGLx+W06O+ZInUA011ucnKAZgYNl5dnH2ZWqTOtSYeDYF53sB
5edFwwe1eXwUJywKHx8NjPzw5w5bq0WmnNix8fx4seIaxaCDimn5Uje62XXZy9bSZUmp2hPFYn5v
SS+/xdzYXdIANOUGp1quJ4ADvY5ObHmZvSViPcT7S03xPMhc31kp+384diUSHSz5LpqBMxIjZ5VY
IBrkEHmHPJrJfgjpCNrBZP+rDZfSHc+ClPTAMiiHxu5Ac5qciMgSLMNoe7w6fZUQj75gkHzgM9Yo
BkBUxCJrL+lE9T2wnyf5O1c7W6FgN6GkYIVw/igsNreeUroKfzN6jJ8fL6xtrX20fENOYXo3/e/o
YPmMtbB/tk08iRET+2dUy3SXS1WWjvBVSjGukjDJf6VoYZmxN0RJYibY0Nf+GkpZvfYaMYCMsYk7
DTzoYeRp4m282SjPnIy0X9Sym1n3/oyEpJ5NUmM/NlZHMYVg1b3Llh9iNYJ0KJeHpEzVM+1V+N33
1GM1HCj0CY3v2FX+phI29ygOxJLggKgQXIU+t9tx1DAtNI4rmDNaEGBmEllAbsV4rpF/ZGQu73qU
g1vIq/Z5rNCfp476THG3rc3oT42a+VRTIdhN/Vzo+H8fdXBfNldoyDQAWudZiLcqMkgEDZfu/sS2
jGzXQXXK7C3Y9qOenNToJajpiTSBy0GcZJWfqDlOrIR2MGK9Q7RMy8QclfvHxdHESFwCKu9tppXH
PhumT0sv2nWTe6w7KC5SDVJzM+sTdz86vdnyEJ5jLD9iwTL4+//oClDIMHr1q41aErJJfjJErsHi
3koVDqtMRw8wTaV4dTAnbZO2EbvHp71BxodeixcwXPAQXbbpdjS636rqn2KzL9+Hpqr9RnORYddt
8hq500+zEfa1Se18hf/MuuYT7qYCTc2+nJHsEWI2Ztt00i/sgnGGLHNRRf7K8wKSoW/ka5odNs+j
IbMjbCLAZLHDHwlbbd/n/DpzrTsb3jgBFmQWmmet/VNPpm/qU3UnWzjy5uaJ467aA/DMkRJXzVPj
cMBoc1z5ucFsnEEUjuUFMm41NGTAkHEhTkyeh9l9TzTz0s0y/9VAzQqJQwUJpN+p28UdMQUyfx3l
teWxUXBgDDzX5SKDVF76U5Sd3yuKRt1k+0DMxXzuLQfT0fJjzZ3xRExb5ptI6JDDdsauMtU3thCc
gWV44OhxjxFr3k04O/2LztymxsT7wRIXAYvAIh82iXFixJJvZ9y4t7H647ICW8MJGT4oAmBTO46y
fHfkFxyXZbfrjDImemuKL25Qsin973OzS15qhhb7x5f++/rjozJq2aloYJW8PBh2wGxs3E36fP3v
xWkAbTsy+J1oYbt/fD2S/ciSQPzRjTbV9hND6NOIevk0SaIXg84Sdxik/Vv3szZQCOIgwKlZt9ON
nzTbOpdcdE61+ikoQCZ5rRd/9uCRNmFkpQex8PLrttlj+trrI6UFRBT7HgTBhcth+uxZhFJnCOBj
pfdSJkh5DPN3af4fdefV3LiS5fmvMjHPi1l4szHTDwQJepGiJKqKLwiZErz3+PT7S1bH9K3au7dn
IvZlO+qqJdpEIs3Jc/4GXkUgd/qLGrPBR0OzMRWkv+7nVSD5wrjX8grqtkw3UHONQ8rwnpSoZHQ/
Jjgxl0qT2sfEXytX9Km7j3JSeleNySYoZpHugVIwHEx0IXtydfcfgzyiswHAlg5/IS2wdYrOOVri
h9TLJX7ljfrFuNSR3VcLefnzGRjS62aQIYL/56uR+5qRC5gJQ/qmPI/W/EnCQ93e/7r/wANT2bAd
luw0hVJChwLLVZvj3lTqYqlrsC57mL/AB2ptR9r8sUl8/XR/6P4jLUKFyY/czm9PWH77opjVqS6R
3rbbMDxKsxaguJK+2nPV7Xq511f07kygpX4N8VR9h71E9n8OzG1lZNn3aZmK+mWhmziE1eWZYJXM
sKXql0brOX3Pin4FMcMIk+TyJbLyy1zjxtqV0w2fo2YFVZvCNnp9W7TpvAlG79M8FOzR/qR59+g6
zvegpN0iCrRdm+LHY7eptEgxxVJgirKkk6v61G285TM1bzfBBEwCHbkvdKwE8a4uULfR6ldZlrdS
gHhWoxRPKLI0rlbyF5KjFL0RaqKEPkMZW8S1fk7iwK1k7Ws0X0n9C28bK16nLSxA4kugyXqsAZjv
452mAp2W5HqHLSpt0gIHHGEq1lQwqhZphDr8zrFChpJvkA7WOwtUgAYSxF9m6KFBBJ1rT4rfNSrB
Gy2yEbqjMg5oZRlaKKmaMexzh3DTBjNHcRtCR4mYItIsxV7WmrM/CGfcJizdYgJb3TJBisEXioFA
gg0U4qfKwdIwjDQXtGSCzoKgp5GlA/bePpp+RTFcvDFH8pMURbJyJPsjF9lPvQOUT4nf7ZQa3Q4O
hquqIWYLQ87IQ/A5kv82iDPxKUJkEE/CZd3n1QOMKzSNSe/5zmnCxxhBTNveymayjXQkSyiAlrvU
0NY2miquXVdIlIwHcpj9KYO8VsR6tajKuYWYaqngCLNwNRscrTvgaI7SIIgJ4cWMCaDYyd4Cn7QN
rqstUAhB/dSn7z7wt0UuK+VxKoEqB3rbb1royOkALZQEJB6yevY4tywXEfXcUicVJijwjh5vez87
NF1+qIJmcFvi9MWsaahgROyR5N+WU/ej9nEcIaZGYLcIzp2kOQcZg5HS7hBU6TnlRyVMbaIZMpYy
vssdNN4Q70g2iW2syOtixPhEtxvJKwwZWZ9oxPMSjZqlgRq922bVTcYvd5H2FUIvaumvfL3kFaQ2
JeUhspLSDQMwrCYo6dHU9Jsk967vNLHbzDHiwUqzzUBybArcwXa9dg6p3b7YoQnvYurItQFdx0xr
LRmtfwYrTPJbKIrOviSgV+xoHII8ORmcbdWrJ3Iw6Zpi5EJCkn/rF1G07StpWXOmWdr4DED0Qn5t
ThEBmXz7e1hnbqtr7WqYdWsTldhZ/fDhjV98FC6Hroy2c4dWgG5zyS30wF3ewlEIYmWRCtg3XBkD
g3Y4Itmyz63kMKDIWAct6VJIR9XUIfcSWCPCrZSfp0VdjDXoieSCugGVq6z/RMbuhggHhriZ1npl
NZ7GEpIcBNFU6FgqILOWkzV+t/UQZcTEsgXKeWcbyQuAPX2F4hlrUU/gOhg/OEStVNX4NMFELB1z
JqQZPX1O8J7qm1YUSZOlySF4oXalDpUs82St93d+BWgyRTCOSh9yi0gQUuqbCeK07CWRKB3nWvAd
hiqpxuIHfiy6Zw1qd9LAkVo6aolz2f6AcW5cSxbKwtHW8+y/xhlk0XqiUGlAxNyNkfpdsqDRFaZx
DiIlgzQHARunyR+RZdHToXRzSJR6uEFvrLB/LFEVJixOvaSGZ7FTcHs7OZyQytk5KBz7b1rYruM2
tlYKay9SUYw3vfqBMdoPP6EKiWdI5/YBnhjlVK2RFnjD3vR9NFIhBCKEkVBdd0PQXMdCTAVb1pSV
gZ4soJe+3iIG/DqzLfeYTKw667kkf3DSYhT4AxWpBVTsPTXEbyyKfIDT9YiACo41bAAsVWqJso2G
3lcFTtucYETIfZoumgLPiEHHyaB3G7N8xxrmIdLM8oyyOjnjGIEjshqI6NbJZyOEfUzqiGRxlWqp
1BYQbGPbylKH8Zp5mnL9UCrA4KkRnW0VnXLdwdCwVU3siKF5AiMg5EAUFKRBf+zwplokMdBvuc8u
OOjAeffLW1+Bw5gqSKD+3FfLUFVXc53rO9QPAT3H+xzpcYHmeRit/Ox0bbQqzWCfVMqXROpnlQ/l
JhlSaVdPNp7VTD2SOvO8hMA/kNmpCTuKAeB3BxoZ4fUvCfFHpL+cfdXaEZh0+ZWR9FpF6BaCnfNs
Ex0UvVEsptqQI89KjzUKrqgqKD69AJEmGeiJdNknmmtoFUZuXgWQqRUVud1rUyIom2bdU1JJzq71
T1UN0xqeSOmCKgWFZFDBcBIkB8fBOqUVijRTMICBY93xtLPUsHeQYwoutQNWUqUgT7ynbrVGSreQ
DGHxh/VBTnPnAcOnaOXbmDXoly7AAQJl9eOsMteUeoqP0ih9jWl7KmGfrUsZ+4hpUL7KPH8l8wIu
yk++yq5/yev5Wz2rD1oIlx2KTqkDfyYiFEqnGro3DofsBCXjuvo+tkjTdPLwrZpMa6c0cNMGHodY
i65tSsQ4K8ydsJh2j85cUIhv5XyTWcwPq91QYV9ZQ6TsmVpPCPpwykgbDlkThAIU4gDPr+NJGna4
RK/tODe3yE8fTGt4MEH/78ApoAvuR7vMGcPlFMA0aaUq33VR1HlZzlhKYKOOE+cMv8oeksH0IDJ8
Yi9+bvvypASFerSbZFfVwcaMcuXVFvAQYDopcOno5jgRjYqkZcxzT4Mf5CStWNbBzKmkcBeFFOEZ
q/nygzq9TMoEuDQ8GJYMOLFgDVY1KEqqDl4E/XRJvsDDg7sOG3ozRvm7g45PLHXWymgzV5ZVss1q
0a5tlcijkgbZ9acAfFlrrDrYzUe95PyeIwdl1ipwESAjfZH9IEXYP/Qt2FYdDwUSWK4j6PiALJfo
sz7OJvYXsxU/9pDA/PEwt+95iYlEZupek8nrMg1uvlx+5sYImglZBFLv6EIoMX7aerKhoLBIJMxN
OxK8UpCuVPgXayotj72kXlGpi+3iXY3LWzTiIDkaIGug5HgkawfAzNNxqJGItdLyC0beV6zlj7Ch
YCJQE9jYIxFh3zqU952o3CljXe6ImSghHyv4L4vSQeFHq/EXAIhoeDa1iudyVF8V1IWhcuf1kuxy
6iO8nSeFD+V5vgCuhUGd5JskQpg07O3HOAUU7RQOkkyIUaxUewAEZoAgM/TObctxm/VkZy0Ffxif
QPBS69QOFBk9y3GZxNDKKV09RgpyCB3pU9cwgn1bN/p2kPq1ibW9WWMeXmcJ6KraMU9GSfZ2PoWA
ZD/7QXqEAL4asKN5aVm5aiFAqZrPDOvmoQJmP6eo/Jq97Q1fbaC0K1VH1KEFRVKAFG57THlLFbKK
PoaHuCn4UQVrC3rsDF/r6BBcLdqkx9+iNL3ayBBolOQ3OyiVU5n58gn57taWgo2DhuROyRMPNBWh
zzRfwxmF0VpPblB+pCddadptANhlMfrma0vZbpn4yoUEggkYzUg3IE2MzdTYyClgiWMxSzYUalE3
LlEm8bVxOGWwWrOs1XYcl/9HOFAY0hMhodLmHrKWw7aCixoHuPpMMlkwNOYiSO0SCRFjAKiOTUwW
lA9Q/bRnsyj3vYUa1ojFd3hVNeC8o3Ia8zDe5JG15SztFalDcYVS5iZIcFEo5ouZ+BzkdXKO009v
yo/xfwU/ij9x5FNMrNyKdAqKfPv5H/9KfsjWVBMlJUexVAPlO/H8H6wMAV5ZyO9B0K5nnGbsDuGc
MNGtlY2jDtUvcCUWOyKgwSBfNXQ16GYQAnlnP6mT8R40rq1GGkUzkCdJND78tbuX+n94e9maIfMF
igYd0qQE+2vrkIrh7DO1tC5g30jiEbX+IPUfO8ODXEhXNlbkGZm8yhJ9uihaC7IhejWU8Mi2I3lN
iaoe2bcD1AEFaRZWklwls5xJG+w/5NcZHg9c5PKfmJLpijDI+6VXHVs2bdWyTE2WLdJov7a7bkyk
f9IO6b17wQQd2uQBvjf4M2cyD+C0sguL0xtU0nwzE2H9xMSgl4M+mKTjHAR7jsK1MZCHqydPmmpz
N2C8vKvHfgUaKXnW1eQ5cKbMC8ANU7TqPFbxDrxjJl+gOMqXDmKX1KBBN0PWxsUCZQS5shFpTK+9
bPSHLo8HuMSNivaDES6NFklQyEqIQerYGRQF8gK+HR0AfGf7oJjHZQWLgkBJW3V+VZzbTmme6AAd
4S4cIKQSoa8mLqmFK2QoUzmP9hG6hy74OQPq5BCxZI9o0rRxxKqIWtumQZYLDTm4T1Vp29xdA1W2
Cho6Z6123+coEyWRIgq86G4WTrdCgo21QU2cXQAhEMVZJG35DBWekyqt40JrjrNZhGs9nAI3TPXW
A09f7YxSQoNf/Lj/iYz6NQbH6P3joTTMQ4/c2RWtBupibUIajU0CPyrxrvv772+1QnynU3xjdH8O
T6b4UeVQgFW1O8x1CQWj4GiqINO9tKec8iZlJtYA9aMaGvsM4H9RiWRiHQz2E9khzD0UxM5VTj9J
306IpPMjbdCd6AyQ+RDYHu6pr1LRpq3SAyUJSGSsRilPCcE7rEgilaxCATf3/sNUzBfwyPoarlS8
gs1ToLRSWRunkT6auM/gIaP0gellsbv/qSfRaaIcYzfyuJuz7NK1RrUhV0seVXqYW3yxZk099g5Q
UBTEvinEgtsp1FBsV8oYRwNk9sdmMh/VugS6YeP0gOyEf7j/yCss3kurQdZUD6VDJhfExHKLcwxx
1mM9lNpLhKCiI8Xz05znKoDCWV0GxFJKGFi3wFEHeFtIoGgBHj3qSKmprQbXFBbAKRlvapwg/Cfu
hTPrZ7U8JrZjn1q10M/N9GAluuQZXevs7BFAwVC3CNdq5siR2tB2uNGg8l7W0+E8MioPcJRrUM5G
gH5AU7ceJRAci2cr0g8t5zJJFEuheqW7Ow6TzZYMzLwfpSB/wFCsonxY/0B0FC9TK2vhZJSuWg3K
btQcuKTqJF3IllAWJRvqkqKMSVRjp5BXyugmYp60YnbkKycw0w1OfsVrX+bJIqC8pdVZedGRFUQn
Y8ZKQQgJUFFyDgYEiNXAco6jVoUyPh5jCOvK32wF4Qu9V6FnoWN9TgPYAkVeWMvQFGeYKEWtr7EA
ss1Z41rWWO9U6LYLnBearEFdtrYhUsfgKyjHRrvJDj4xTB9Ap0yHedZB8qJVr6oVRhlmsW3tuN6q
TkloTvZrI01R8xD5DVzSAiSZXzlUTMRjMesN/mVQT+rG5qhCCA0C1K4q7quk7S3JecBoLqG1ZXgA
Q/HhG8lIMftI0KAffN0Avprm36nDG3vLHwLUjmoIgUmTrWodSuTE2dMXjrBaqXM8kfNmFeHCtR6z
HACGpPwATTF9C4VculNkOtqCAwUcNIIbY4RqDBo8A0oFztN2wi9Yu+qGumW5zVCRXA4sN24zSWh6
DnJ5jrU52ECZ3Vup05y0qMZ+vS6Tly5kikjtrtCz9AC4MPb6xpYfJIs0h1076U6zQPHqxXDUYIFD
SdUwdSlilG2mXWLH8fdOCDhPSWdhY6CQ1QDvAB0dLIfqd+93HhCGr/Mill6xGxjRqNrZE6Ag9GON
7grad0/Czdk42WitI7n96sM+e4zSsXrIFdlatJrWPYBg1FdTq0UHY0imTa/234uezEc/QBYerXGZ
QcycfLN5bfJvkQ5kN9A4Y9RDWhCfoICZ9g+t0YnqilSsoWv0J9t0dn6oHCMsVE6+r0vbKbdrDEXC
hexrxA6oZj0QS1GRmzl1KEMuwX+rey8rOtGholSpQUyTMFMg/29+lmgLHeIB1ag2CIZdLX7oZNDc
rleNFWom7KBWpWwotmXPM+rcG4sDB95AhIqajzRTqqIxhDTmNsIfYymRLniX+g0SO/meXE21zgx/
doMJtBI5fpDWWXbU6YXXbPARNPX9cUehVv3p+Ps/f4mymr/9O39/FOVURyQOf/vzb89Fxr9/F+/5
z9f8+o6/HaOPumiKr/YvX7X+UTy8ZT+a31/0yyfz7X9v3fKtffvlD9h3UTs9knCcLj+aLm3vrSBa
FK/8rz75Lz/+KwbgDlas/3cD8HX0Xr+l7VuN6/f900RAKt7y0wMcp28NBW/bsXQZHA6Y6j+agGum
qSmOaQBWUWVL/ocJuGb+m2IYtiZrRKjEXjbuyoAA2/A//lU8JaOOIsuKwchUdOW/ZQKOH+kvUZ5h
Wpqu8Ym00DR01ZR/i/KAioSxURZfCjHzdt6Wz9lF+UYm0mlduMmk4FefyS7bhe58UDYdSoPrYZ1s
rL2zn34Yh/6z3Zbn5iF/TrfY737Gn8rS2KTP8Fetj+Hakot/a1aIy20nt1o5GzQYtlCRVtSRtv1n
CHRbXZAE3wGHfKx25lt41r+iTXE0Dip6Rcsuxa1koV7rZzDHO2LhlXNql6mH+qSbbpOr+lgehhWi
WVuMyi8g41fpeVqxNZOp6Zb2c7aKNjrynF5+AozwMowuzzSP8wGpmEN3hSt3IR33oe50N/SGdXtA
tPWBsHztL9tNspJ3lgdK6Ss+Fzta+cA6v/Gv2UWi6PFhf5EWC2yw/G6w4eSNIpCAR0Mv2FU7dD/h
F9YnxzM28kswnqpd6ZzfuyM5ED42eGCf2lEiuNKFB67hC4lkz9+iibozXXll7POTtUDCwkuf/Gd1
W6xpoNu4z6hDrLJVeZB3GlK0vSt74YP9DMfYQ83d1ZcIbK2HH7nv1ZD0vxmbYqd4jof/4qY7+o81
CvzS3r9Zm2StP83pEsVEQkVj4XsRDlVu2bqRiZ0CM2zThccK6fL3VNlrJAz2xrZzgSB5416jXQCE
Bzdz7e/tEzaMGkLX5sL4Nh+yTfRY7qs1Djbxttqws7gx19UuUrol3oZby8s2xTrYq7v8ublJD9nR
PvMNr46HNJ68CrfU9W26PVlHa3NpXbQNWPr4U7gCviI+fRrW9td0hCbevzoXOMqv2r59qlnEF0oI
MXWhyxvQC5RapI38EHkoSyzBTbqYy7zZu2kHuJ+E9irbKyfpifGJ5miYn6JsY3kQyo+8fxm56iLw
zD2JDxn9q0W0Tpfld+ici+qxP1MPwL9FYxPBO8TFnWiDHFgtL5VnuJ1hjuKVJ0dueeg9kFPgad8B
9S6rNTKPOBwez5m7QCvrgh7uIvWsTfrptc9BsDCviMgEiPDYdNMN4YhwYa98t3Mpo60kktK0orpl
x3mfe+0J6TyiPAR0mW8MI9kdtyMRk3KiKLRI8gMqUsEC3RDF/NZZqEW35Ezxfna+UH0HqGAa7qht
Ru3YLs4fjYeaB2nnDRs6tvNLcFnaC7SEJ+MFhItNhifb8xhIM/yIsFVqPmCvLPDCXtmKu6mLFdqi
E8QihmJ6yCrw2R1nvkVugIpaDChTooOA1MvHCEImYujKK3+tAyJ8q3bzKxjhmIPQiqgOx7Wd/4Fv
xRkSXIjsQ89V7KptDhr0Ld1FJ+O5+sJfbTNZT/4D6O4VIe4uPyDE52nyD+MFNhJSTqfuqVxyGlM0
rzn1R4gtZEKPxlX3FDdyUZFDUI7VyCsUL7coJOJaAHtK2ISigB1buFmTZXERCzASCEvPOhoH/Vp7
rnfM4IX5AgEAhiEWhfjqWNQVSMfb4JiOxVn/tNWFuYL9BwoF0KEXjlu4vOlb9CRtEVhWPfAy1Xr8
QhLXlavVa4GiBGZ2i+RRWjGnCepxNMQn9Y3+lb81NfaPr+bS8d3sR4lw8wp8J4ngCSB9vJg3mCmr
NjLAq/x9oOpmbpCC57C0qPeAuJvvo0vVczVckGvB52RphnsNidx5BW2BAdHSff0iUajtGm5S3AAk
ogadIPDif/hR6mme9oTUYBaeSaW3/U5dJVdhTf5d31vqMX+psm322r1GSKKCjLI3JcBeEDdr2Ku2
6d4s1HCiRXNNQs80r23iOfIrOjQFvAcOT6QyVgivyfiHfesc5NrWiEcn28l5o6+nJzLXaAk8DU/W
lTGFbqc7PrQXynww+iVzUe/AKCyfrK3CgXxB9gwnhmn4DG38Wx8RGR5em1f5kdS20ChYYeZIcXfd
Se5G65b5i3S2L83m01kieZvJSw5E5VHS36wj9RC3+1adOiQDGw9+8lEJLhCcTh0YT/zFblb30mXI
JaBjqSJRUPSSO36QKluLXOzC2lKIcNtldBlW04p42LWO2BswkJ/5nG/Y9D2GloFggsfkQPw23KEH
Wx5V52i+44O6wNgB7YyUDZhlA0N3NzdftQixsXVl9is0FLBOSKHvHAcc0FjeYMejny9dU5J/30FM
IjqrZsfom5x/U051e1OCrYWbS3BovrQWNbTyw6hfnJOR7DtS8AddXi+rVbdgUnXLfnRf+tVq+Mia
FfZ1C2biYiSL+BqAwjiCpluUMAUD1slVeUQzmLUdvORitFhXIZmhDO+1sbpA7QyDoUg+s2GB4/ho
qB7b+VWPdM9MsldO1ZADu2XyhB6UBIGBus8aIGu867bDkkz6u32xH9Asj5btsUIICXPid360x3Q3
HfwTBgTL6h3g65av4qaWrrlKDzZaGqg1bcqtyeai38Jt9069eNh379p52Oh7QwcwQql4kZxxQERk
89tgnJUNGO+l6nGtoEEVzxrX/IIkEdQ7EAvoH0qFl4O+ad0yQiQUk4yNYa+ow1TlFmEifwbWBV/1
FdWq4BNpgnqJyZglwbdFtAGurVdY6124Y5AxmvujjrUzSvqbaPlmb0JoL4WHDxqmK357hqmecnBp
l5/IZcj6+h6L/r+O2f9/isYJT/8iGudAkP9ofky/ROO85e/RuEpYbTuaYwMVkSnA/SEaV/8N/Snb
IqxG1EYmKiZQz0HxEXLrzr9ZhOGORRIXVqgs0s9/j8Z5SnP4n2UpimIrPP3ficZV49dYXLd0co2K
QlFK5digGM6vGde+tgpyX9SOwwLdeMy6LBVtg3QZOedZx8pPqdBZvCbDodPOAWKCjn9WDQChJJ4w
P9aixxj0oQ7OLN/UokjK9lLL12j6aFn1/9Cxf5Jzpzv+kBw2fm+qyZHnjyn3AH3WEHlnqsv9rYGf
N996g/0UiDyIRaWI/snXqcaffqGOipjp6IajyqLv/pDjTyc/Kyf8c2CksqYPNZww6f57ii7ErB7y
g5xt+hohaER384+6fBxJNiYYA5OPSSmZPE7VR4a6GfWVuVFYOA5ZrCwkIVFfLa5D9DqwkzrqwY+Q
geBDcvWqtrVL30tVCJb2OkkoNIWvVnTIhg/QBCCMPob6wwwe0S5Y+tG8dFTcCMLDAH+KSrgrPqUr
rypnp+xQpa8RyDC7wwAUzvr4MWIxJe2xYULRbhk+Va1XR8vZ/OhHxPnUD7W72gZkKPWD/OEwXgtg
1nw2VSGIdwlloMFr/Q9al4wfAZ4Z9UdNOgzsLYBISoFH+iDVrll30JLDDBxAawK3D1nE+w9ljBdA
7kXoQ90b5SR8iJH2TYuraV/V6BH+LLoK8TKJPqTg0PEY2KHhYMkP/pfRXgvzLM0HnkyFHNmAUEB5
DbsRYea9D1Q7jj5swgEetExpYUQrOUPiv3IZlzpW6tNwDRBHCYJDzs3QoJPbJsM6IEt5qG0UjhBT
VqSrhBdW5pGBJG1Godl+V9p4LV6ZjRJC9kSYe6LZePoYUAdgboh+7CH/hxu+UZR2nfpaA+LjHbp/
xdRRomc0eSJ5r8JLT/BbnPajHhGDmddJOeM51ZeHNEFOiwAKuB5Xk5MgVjiuQHqkxzTaURYxqt2V
q/iCzIVOWIadBqBVi/8q+Wo77EwoY7YfRvgoZqBov2y+A1aImNESuHKayRdWyrUdYTGQFVTiR77e
MCGiM/4M7QP4nZj+JS8pHrn3dfchvpq0PZyTK+RMmKfMa/08YBoqVdwzHyDVgdZzDYxMBg5KlLL5
wSIRpcCLqPP36oKHE39PQr+CmMdqwYfHzbNwTkYxtj5w13hEHfhjn0coC5uq+9crhvpbpuG+ZNiK
pioyZToTGetfZ7AmRXYK8YMNEFu3CFWaCcmQg6/eJPZYvaUJOfOL1S4+tEh5KWmOajDCYdmtYvyq
tY+If7bkTsRQ9I384Nu3JL3p2O7+dUPFKvuPutfPpc0xZFN3FPIhjvZbO0NwSz3YL3RwQcEUzY1/
Y3sRS1tLLbm/6ZQ7//obTeXPVn7HtnWdrKmtUnj7tW/atoqGgdEEfminoKkqJF/lCUTZsPZxazHi
bOOo9Ik4dpY5u0CGQiQOLvalNS7o/yDRcO8J9NRR0gUhhmUZ9Te0724A3mpwoMV0Ee/ir6jZp8HG
As5wf3VEAQPEhNNfYPEtWzTUB1FwE6dc2LXis6uGnCpUAgsxu2KAq0alPoYtnDe3CPkCnKHcJn2a
iUJT9VAAHbFKTNz4+Pk2QuAR6DtjmfuXlsgUWyXexgtS/4YkrGiWJHOdtozUBBdo6gssCd1MzdBK
hm8V4PPWt4vERlA6eBOXJPoj0C5tQAM5ZgbxE99jKZc6fTMiWmNTF6XRhnEwGBpQYBYK0ClM0tCK
vsH7cBlqcxFu/ZCcgcyeNV64w6J36/l+v+nKmMuyBd6jS6GYH9DbEfscT4QItMndTTwgmkX/46i3
yCrgJBeeriUuHNdQGbXdG/eOmyM6zC5vRYUyDe2RkQEUzSYU8fw62PYUzozwE/0E/BRpIbmGiQuj
XUpiARkEh8Vxupwgxqz7+X6rc/3CXRRYRnoDS4IyWIpJQO2GhHO7oHl0asW18Co8Z+MCXxH42D9n
XGEbkBoMTq7ozqP1HvWZGyT0QpGjpcwZg6sKqWl1QbYUPcpWIHHM4tpEv2uaAlQf67G1Rkgr2k5j
7gOUI1cqK25CZkb8nSE20kjMGBokHhd/jxV5KLQb8ulWjvYzeTNDenMKEPfzh1/uUBLLP2FWrbjP
4q7VCh+H+hlmWyLikWRP9J+4Eu63+B4xBAdOtEvxi3j1zGAJHa6LcSqGQJNxLXEn9i7ucM1CyG90
IncN9smioKOh3yvwmcQTCjJgxU30jQhfEvYUmdmGOCkmG5gKjhduwmjeTHT6Z5My400MjgzqZkuT
EkVb+nitwJMjh8Bmvqkf/PjG1tdX67JcazA9sp7X6M4iOI6MEfHB9yWOm/qqNzfR4B76gSHk5WWo
ddbFshl96W3WMwyG9AWAOFIrrIDtRbSQxlJzIMHB0T29qbSVR0SzA+eSq6rQGIGF+nO+yDZ6iDgg
5K5YvMRIS5nD4lNQLFoV6G1KQns6RD1Iu2AzAmYQkBRJWRZe8aoyi7BMp/cjbiu9apekUphRYuTU
iCDS2LTWxHJUo/zOVUsDb+B24M3FvCb6qAJvgAvGtJDsW4BeQ82iIq4qr7MlBZQlc11mpeC+SHhi
pfaJliRoz6BaqiFBRAPEZ5bCJ4TP06ObrxKnceeNiN0QVbGO+DNEaFITrpgBuU26LWfy9RwCeTmd
w8wQF5GKiTKsxXaTKP59Fohr6Riq4mlINgtxK3kPyHzA/ovBJPYW657K2KPLJYV1cLqgN4g+P4sz
65VPohS/HPiNojNFa2m+eKKWj7b6JUvp/QmxrzGMNCASDKg5e6JVIZ5vXZWjd34Q251YoRhcjXQp
JIIKAeSMb6IrJfXmYIzKHtTxEsDtSzF3OgBVLBp2j10XzRS7VG7J1GRRZqJ3fQdaA7q+ou/FrWEl
UlmCg/JJXKq4X8wKnBfvc0fstNl9CIl7XiNFLBZU2tUAILbQ+5E5y3dYKDcL8Mmg+8V91NimUftE
c3zNKODi8AhZ2HgI2s5bLJ0jDZAzIvGiUeKN3bBOmSPi22MslDgPLUL92ZBWg6qIncHhQkRfiw1M
DwBnG6APUm0pLnJmQ6zQ7KVrU5uDtmCTsl+IMSb2D5XIkKfEqjibZ91fCndrWNmeGeAwOR+D5hsi
OK5dyJ4Yx2Lsii7iFojWTHyRWAQdFkDR8xSBGaMXsUba9HPBrlshoXGfP4m2pGfwKWD70S7320FH
iaWTXaLWf67DYuv6uWl0hKtiUzZgIIp95r6+8pjYKkcwVGJXF7tRWN+Yd2K/ZjHjrRJesINBpyti
6/TLbBkyJ5jKLH5TAwefxZ7eFx/NE8F44yfj0mJCiEkhHi8NnqtvE7M80GhioKH8LLJvJBGHxL0y
fAy+qECMmikp3cQ3izABICVSBCwpbNHiQsS6lnRgVVnHxB7Ol4m7ww1DAIjUe/xPIqI/O+7ZJnGi
asuGrGv3o/IfjntjUM4DGgWo//vtQjdYgNkSRCDCNcIRWDSkm5jPojtFmCbGFJut+JX+44ozTsJT
8DTrB7F9ifl8n9tTKjZn5tfP7dRR+CTul3g7esA3MXHF2gG5wjH2mYSTxnixB8jtXCzLmhiFYrmv
snol9luDQoPYaVPWjJp1cchvBoHseBG9Ih6smF6MoqBlqNJJOHT9LMv+UpX9l7zLzkWUtw31P0qB
v0ertmkqtmNYCthyWZyb/9BRaqjmuhxgypSFgSeunw2OsSM2XWBK677+juMh+5YxH1h82QfFLirW
IZMtW4x/8TsCCPf/L+lgVlsnUtFVtgFnsvMwIcWiJ0IM+tWisMyg+ev4VzH/5HTPVdiWCU7Ocmz9
t9O92o+U4k2knMTA4m7T1Ej5ntu4N97jNu56iEw1PUrAIa5SEkuOdZtYf0XYQmgndn1eRqRSfkrW
pQsIUHghkaHY76yaIIT1WwQ0nB34GnXqFhw+xAwxGmRkWFzm4Clv0Bnq8SCZb+Llg3kT93nAoUgM
PvGfWDFF/McXUaNfWhNhODONCEIEPuIZsUMyvsSiPdAKEWewNAr+j3hI7DP3NZjFM02e0UMdqe/z
CTm7YEEaUUQGIghE3dHLfdY38yJi0ftV8zIRTBLNMOr4jfCGAwJeF/wpthuxN4o99N5TPyenCFNU
FJoliSXyZ4CjmQ8qGs6sWWLDFANXbJJtli1FRCH2EbEBiH2DlBRQsk+gwGxFNxYicWxgk4jocxGv
t1yfmINSTDDMf2hBoqezMDkn946PLuRFfDLriwhMfDCXrPCsNGLZpmQu2qOIQ0CyyKyzmCcon7EH
ivW3ZPvhaYIdWFGLTDuIVZy3o9yxkuULu5K4RoPe50EpehI7sbiX+D5sxFWJnZOvZ+EUt1+slbzl
r4ftnw1aGYkqxqyK3qLzG7AT0gKsl46UFEsOaxH/xA4ndgy+VUS+f/11f3aAhj5iGrqtAxjgJP3r
VMcEPLD76Of3iXEWkH9hxDPUxC3gWCNiyBZLIQ3KWNXstAmeMms3XW8XJwIpQhpx1KOXuZMT2/8X
fffXjfyzPrFkgWkgdcOq9Fsbw//N3Zns2I1sWfZXCjnnA3saBzW5fvvee5cmhEIN+8aMxvaL8j/q
x2rRoxIvIjIRDwXkKBEA4VchyV1sjMfO2XvtqHOQFTsQyTFAUqfreLsUP0sFweXnvHx+u//uDvf/
PFUK5/1v+uDq//z7959/aoLz+39vgtvhP3w3WPqoNnYdj3bHv/2v4Wer//e/WTSzua8ck+arFQha
2v9sgVv/CDweSGG5iK1Zn+nt/Icgxf1HAJoK+UrgeI5nef7/Vwv8z6+zwEYhLbzAtx03RC7Nk/WX
exzPbEllQdCYnJh5YQSdYbA/uUzGMfrBo9VjvkkWvZ81ET0gepdqf6pelDfyvEfc/CO2GYodZK2W
T6acQZROgZB6vwAvzeY9mKfgXyi8PztX/+wY/f5DczLpGLGILyfizz90VZgoDCdsBaXjYE6G++9U
M0US2ZNu/LNVhrMhesRZO2Kgbx8Oq3r0672bdPs/XOX/oim/XKE/FAO//yBCiNAUHufP9v7y9BFp
GYeVR1ZjRvLFOscK/NB4piIkDlGCB+EikP6vcNCklIQxoRVkCq69cP719z/Gsu799XSEpr2siq6L
Uecv1zBKgGzGEQkXBZa5lZLNZoiMi/JmUFxl7P6LvqIV/LmxSI1o06XjP8sLuHNM7y+nH0s8Owxb
ooW0kAg20Jf7yP1m9OqmDE34oJ27DxWG7ZeMsB/ev9NvtplF5xlh+Ynea1345rEchvcEXkNSZ6do
YTG7lloFBaWfz+RnYxeTiUutmVYwBX/UEcqo1rIO1pKSi6mfXeQ8rdRIKA30iQMUCn2Cw/5mdqNx
rKSM93lG4a6zLH02EbQQKeCf0gbuhNFe8QJsh14CMUhIc7NaEZyr/KLqvjzVCo7ecwml72XQ+Bkq
R2xakUQIGcM33Q3uGsDJ3UuZNJYFKZfpgNM6LVOksn67Vlbsbdqo/9XJejza7VPGvXeXg94NiR1f
oiyzdnY17KZxrBjL4whvg+RZZ0bFz4Xi3Uqi/GiUOSb2AUCh7V3UBDansPVh8MY9fiOkEgE0qKJw
JF0SmlLRNF9LF0JdLvNwV5gIZYZx2HpWehlMhEXuqjPG5NSq6GGssPZZXhVvBeq49ejHL3lfvxQu
0U1usvNc+XXGQ4WC1HuP7HEdEq3ytelR3fqDH5NUClB6irHuklmKeio2+u0sBX62TuYH05buxQ2m
k3ZCOFkxIbso+6ubNzZ3Q5TpjkyQ9hgSVDoKCGnSqOaDE+jX0TciOD/RNarBC1uTNo/Koyx1eg8q
V7j4xU1yr9p3q5m6t6YjBTuxsTo04fSsA2LMkrpHSBdiFxdavYA4M69j39gnksBOAca+HcxYBHQt
wg5rwco5Ju4fLyDzzCXV5sFODZgsVQOhk7zD0u5h9XnerwgI+RENn7EKRN3vB5yIfSSsdb+AuRHV
qkd3MD5cq2OUIeTRdGxCNeD1rsygb0AO1+G/qkX+3CT//Znj7W4hYBS25/61mV9XgV0SCxbTJsEb
VmSHztb9yXWjh6mHoOz57skB1btVwde0QaBslnV0XfKGByvGSlEOLxiAD8Af03v00qQ2DlLy3mMO
tTL7k4JEsJEvZtvi2xYY+QFOm/t4bi6imrBhiO3fL1nWskb8cc2yGUuYjH1933ehu/61AW+ak0uC
EEEYPSEL7PIrIBZP1Pb0vOTiQmshStqpdzDQE1Sip/0xM2YLo2hTN/nx738Y9z//MLaFpNnysO7w
n78seH/Y0xVtXaQW7dKV6aG6okdS0/gT5WGCznqbSocMsxxVub0cYBZNZIWb1kYbXudiryCtAXCr
TdugbI6iUsmFGKdkoxye60Gc2TJY3xunL8j2YXyI/+bBGG26CBim6r6uz3NmOjTq3NNgdNOlJxPi
WQ3SOGuanSu1mD/afCRTxjJ/BQ6+7M4Zonc7Lt2NUSUERzUR2YtN+wUOgrq7glP496fHcv7zzcfl
WtxermvbofPXi8X9PAoChXjNWXMLBBzoCnbUs6EN4NQLbUtHbrwl1N18VcL7no4i/xlmHn3GeuC9
wGYcUHhwIz9sOszUDUXZp7tGVsXN9WHfWZmwX9IpeIeeWF3VkoPQiKrcOtH8HBMKVeW+t280yZ4m
WJwnGfEdhQeCrbCs6VlEd7JV9PSzcTz/ZgxD8KiKasCiixBz+QRi/psXlouK0bdWU+Kz/ixn1U8B
elixc8NH15+9DqWZ7WhzY8a9vR4E7oC1TPzngjnRuiX5w0buzb2oxDcnIaTBdeafMc7abChXsx2k
j+NQ3rAh+2BkMEI3djCd03pID5kZ41FSwt1Lv2t41CZ3NZudXJsDgBQ8Zc2lNCFIlPipN4tweQsE
5Rd2xpUpjCBccU2qbZpjugqHgXD3bi5WaViIxyhH+hMOYfObZSB06fS9KcDzxg35YXM4HcKqVRe/
SdXF4P1oRKV1CJUrLzaL4xpfDvh1JPZ7SatfS2wsTQDfH+/A9jPfAW9TuJkBc2CJte1X3bmPwFP9
53DOJGHe3Uoi4solrrpBSOsF+hk7nqI0GMHkymfjilQrFMiJPd3Rz22zJyKU1HMEB2nfC/CK9TBB
rRcO+HRCptKEdEQTg83FdoV4tF3WcMI/XskNMAO7PQWObkmL5ytoO8Hh729xsRRqf16OUJpQheNq
JO/Jcpdt1h9XAH9oJ2kAfs087yWRyb7FpHVO8rDZ17HMF1YQQkn0k1bjNQ+GGXOlwja8zKH9czBB
etVd1SPM8s6g9omGSDC4TCURzWzdGmeFZUIdlUt/jGjld0d0TyAczUe6XMZjmbZ3OxvB3Jt+tTeH
lvdtNB/TVKNYzQdGtT2DZuURQjCV4/T0ecBcuxUIEG5BIfFTNfrkiV6ci65qsFoIsmTaZf4z/3Cm
EXFeWlRPZNy066pkg9hOX9rORoqpoTJDv0OKvTDZ2xpXcp42b1NGAOnQlA9AgcRBjsZwspQ9nMJM
vAUZLxfCFdtDJazykvtuuXWHkptRIG6sp8JbF9MAiHgcAG7FEVa/qeu+9uDnTZMgr8ipHFx4ghbK
8ute1+5T8pVe49Jvjonuu39Vrf61OLa5XZxlexM6bmC5f90g5z1BtIuZlR6Qg92x7t79zie3CAVB
McN7iZKhegL1Ua3aILbvajLBYA+RC1wIS7bydniz8dZMKZzD0Laf//7GY/+33Fp/uvUcl6aGGQSM
wP+LxZUA0TCJAhbXAQeW7l1xrgy7OFbkjinKJGq2Gbnc4JTRDp/RKiUT611nVcryC6gkaPdxVTvH
z4NKRudY8aZcS3O65Qs8mXwmZBs4tOB0PXltzbgPGtxrYLMCpzibznMRlxe/KLYAqVHXCuriECDZ
q537464kxBd2/9Rhm01tj8jA2JZvU0AAcVzXIAgcdY50iFA2TL2tu4CQP9GnEkh3pNUpsmtY5qiH
3JNdqnWW4BL//PR5UJjnMNxRwEWspljjBSadpjBfooQSHfRghOmbLGCabYh7sJkSSO6X5y4K9Lqz
8R5WGJBie+yOQHxJV6hY1Tq/ejdy+VVP0D/jocE+bwX9OTFJ/xq93nm0KZ4fCHQN36tRfE+DdPyR
Es/sF4bznjjeeGpyC8aRPTrv/qzh8+uWGstuHxUoik04yOlhWKJ8qgCTkLcnm3yjg2Z+khn3eh4S
0gT+0j/5hp0dU1n/8Kwm3xk13G4XQ9G6SIDrNhF/oGtLa2eRPrb1y0ZuEgnEwJTIQScxrqNMe7ep
cXfAu80TOiIL8DVfmfW7mXTq1DR+uq0FTDZUdwZnoxN7DC3NqnKgPGkV28zhQE0DgEyeAXJeajZP
cQV8g7zYAyio/hCKtl8z6rGBuaTpBbIzY9VAW7xJyl89kxmrgWTNHt8+GjVRtqMO8pM5OfN2KGZ7
H+SZvLTN0DBeCSCfl1Zysip9cmHYkUKKpiIfCaFaWovc9v173rjfjah7rA3US2FZM39X6hARc/cw
EGcAQaCwT59fNS4sA9zI+t24htEY37gEw8aIBZdBt+9JNnrniYKFyaG0n5D4bUFd4u2o01s76eqU
gYqZyPY6tYYi0HwKR31xynrYGZX6OYtAX4YWQmlbgYiJXQEGbYi/A2XOidH+kcbya3yCtdPvpm5E
Zb1ggwEw2bvUKOHmEsmLnD01xXinymF3B+2a5D46Ns/U/9WNKoI02OnRaaf6tyCqbXySs7o3mZmc
k6Cd15//w2ZeFtTbMfGdR0sRr2ToGr5n2ribuAR7pw6iGsL1WFfqZtRxuC0iLWivMmqNrDQ9FlU6
roljnrbSK4J9rGDTSCOynvFR05yXGK4teqUbKWZzN5QAgwyy7jkBBRLeSVXWroAIvO1VFa1db/Ae
XDXF0FVxxE39/HNGky9JQnqJetM8EWJNRFVnqA0ggo5HQAw37VxpJ1nXzw8FUEu0ISm0KM8ieivN
vcOQZOd5CeEYKJKv+agWKHIYPLQuSb/CLs29ufCyTYNYhw6oQovXd182cDWTiKC2XiUQReDlHgyb
lLCBpK89wAGyKca4uI52GK9B9OEjygLcJbZ+rGKHPjQ5gyzZ3d5s5BLWgV7bKSu5BZeCjsy3il/T
nh2O2Iwe1LOmxOA55kjHeyhqZrzzUshITa7kly3/3PycV/Zrr0vnhArg/x0KfI8rRBXt2jSLW0rz
58nJKn1zneqNZnH5zWd9WRlFF9GkhsyqMkeeWsEjFwrjwl1Sg5ZoajoHKxZa2RAnIiNUWV6BQTev
g69mSrgCKp1pq3Nd40j0bnCgmIXGfXUp/BK3DIjii2/HfAefwnIWrXdqEt7yNuAcM+iOYyBPiXTS
vciDX5/XoPHoToRcY4IySxTkUbnP2baMgfgwG2MijgMA1TjYvwShVKcWvorR2m+4J8VxXA66QLeX
Fx0yxiEO92k1eTs5JpibhsC9Fnn5Yyr84CpEnoG8Q1vTcBUObsPwmQvERG8C1+pU49sQokwKYMQe
AMm1HyGv5HQST5mioh9BYL+Lqn4uWjTeoL3enYzLjDTHOOTJOo77+aG3B/MN3u7VJ5Dq1npBSsU9
3nVreC+xE1/jZorWfWvJV0idx1Ak9aZuTRvWiyL5ZjngEgZv1bybUW+/R7O6sO3ZGIY1n0rkmbva
9Odt3rvfGbxW38y6uwW8kW+fgVxA+MBEIQCydNif0yKTG9JKMcYsUASHOEdbNPkj74IFVgz5kACh
XRCWSPHb/qX2B5OISUsfgtSnl9TiM6gt9ezGFiFRefToO1jlJrpm28BqmhOvjYa4h9bbzlAhwD8n
xBl64X3yk0tuiWRNwCX2r5khU882fqea4ieztHPh1qSTYFhfRwUY4W7I321DKhbhscjO8TRBmxoB
Q6fzdyftnY+UIBIr7OqtpxDBVBIhZRQvILikAUrOuSO5NEPsoURDFy2O96VXWxc9df7W6fyFBpqd
RCkxJoRpgq0FD06aiyNV13AIqoAFqoErH4r0W+RN+mgLv3qqMn0zVRZcbbhWm36ckMIUvd5qT/Ja
at4IK2++poZ8HJXW+yqcDMjrhiB2edw4rdGBZxxGVofQ39UWIJHCNw5FO9H0VYl8MBhgA3OXz9Py
mvY945SN7+ABACs7+tVOZcP+sKWrxfMC8rQ9TZ1qL47FSp2DT21TLbahUuaZPiOpYC0yXDcSdLcU
YtkJNCz6oGjjSVBCRSW2UhbkQZb4Y3SdhCtc7N1d10F4NJzG4koQhaFc9eY031JYYYAgu4wE1NB/
NNMQixPp9Z026B4RC8jAeBbXxMMKOvJc/qZ6bBdxy1I5zAP9hIqmDQjTVz+y7jro4wenGLIts/SM
M9KMq8KHPzuN0j2LSL+kwPDPOXsQrEdePa2tNp/XY5ke0d7TkHDBvAXM7Ea/HY5mMmQnv53AJbfy
zJwrvvfKNW6t+8g9aH/QrGnWBbFi/hKgGTqTcXObpwCqQ0MY0s63ZwwyXbVpSLq2Z9RPdZWgbJHd
gXSKfm3jEAd1OzdHIOGk5M74o1qoIapjx2XOU3arM/RR5B8Fl8SKx+dADBcpfPYMNcondi7ZyVQe
Gb4pqEc6JPPKFwRru6SmsGcU2R4Wzngp0bNNxarWpYGhpjOzB9Oafagc2uBVF6THfq7HmzZyB3UD
VDWvLSZ2AuxTvaQsrrQZxncfzH3QALzKx+uc+xsRdcfBMnqCxFqCuiA6jCsmkz/9xiJ2pQ65HdTT
P7OPPr8KWlI2NQtUJhLWd4tOWmN2r3HiV+faJeanLodwT/Lyj9waI0onkktzgd+wJ6YuBfx6dXT/
xffoBkuXYZ4mBG034Jm4fx6EIY5uWsBHz3L7JsevivjZa1Jl4S3rku+jbc3bYIAsm/rWXiceadzc
Vw9N011BK7ZkjsTxY24G4pBG3W9GSZid1xq/Ijef7uQS/bDcCmGzkaojQBe17yq7ewhVnK6IXylf
TKVktArN/gyIGire2Pm7UoryLNLYvRgW49JkDGcMmwZiMuZFF22UHYCI6SH0wATWtX8O5ip7LE1E
eeqnsFCr8jNFJS+7OL7T4a93Zu8bO16/zgkOBDTSvvqaWGzDDVpfS3+DgLdFghYDm9gTc96ssyG/
T4bi57Hz7hLMWj/1Vrz6PJnDkPhHLzDuZPvFN95naMsH6JehV35PkIlm6VxvxnLi4QUSce/U6AFw
8y+TQynluNaHGOFQ4W4ArNZrZ5uBWx9WhoNePphpbWA70Pexzmwa4CaQsB8zDPltFbZkBHeYkXJd
AiFr5uRLd1JxNl8TCVZ7HuuePhSnIfhlg029wSSpcQfOZNYGsNgdEn8tf6r3vqP9J7SI/t7G/e3O
3hVB0DaLmfBmdojGyLF5l4CZ+Zb1FLvtQ8SQ6EtaW+baaQYC4QrEBHXsq/vnYRm+RFapz25bhyff
c84tOXA3VGT1rT8YBPlt2aU9d5Ak37z5QCil3AySUkZ6sX20DGeJduEr4vhwVqhg3KDk2HVZIe8N
mvnfD4nMTplO9A0mI3mKTdZtlOUb27kv9abo783o5xjDGyjzo/8tbYP8Ixze5rhyEuyy9Tb2aSF0
sD02o+tExxj3x16GfMPOp7UOSbX64bigNGT8qmQ/re1Kdo9pVtnox2WPKXYOMRzQacg0ASNytAr2
JlWxbaVZbsfWes6XHsxsul+IhsrX2hUEziw04rAir9Xm7SCz0TlLmelN5879G4X4V8NlM7hWM2bB
cmqbrR7NfPf5cfAMFC9e5F11L8WpruOXOCAcHRYJQYPSxvrnK0SxRYH+toEiWarXZoEaxmzxVlOj
1bb+PaUlr9pjWsZPmT20tzDwi9t0+wye/cyhnZLyZ5B1AiY63poi/dUmEfuUPE9OfRh0D0vhD3JJ
oHKDGlLTWcDBaVIfuhDYeaptChnTuYWuJCS8Yb/K/i3EdoKoYaAXsp6bynsh8OIbnCqi2BDrkuZX
7KKghE+a8wr4LKGETn7YCLP3QZm163hyIfPOZfgsaV0Nc6PeZJSNdy7sLbBs9QYSpb9IAg5Wn/+T
4U4YZM46Hj3z3Z3kcyH99J0sur2RZ3jWCfU9tnmIm3Ya85Xve/3Vm/BTdG3yvW9z8zoU8eJeLulY
4B5Ss2HdmKAlR0wEhK93ZDw4BB+t5nTwjroJQMxnhFzByzryLdW5yeb+RVU+y78Cefp7wGsyt3tw
WGgmaE2fUmeKN2lp5h+6nVahmzxpkHlnmt/JPgzG4IdE7rfJa8BqaZe9uMOEU3Ou0m1bCeMhK73g
3ju9uHt1lR39ht9vTL2x6islby5BUr3oA7xBcXQIuK8uhvyVZWQO+hkYklB7j1GfNqvazNigJblz
/Dy0S1hbQATXUIvocSYLrFr+DEP9I1f4I2GauJ9HGgBeD7B+1eGQHOgqrrKpl4ziJdWTB5NloF34
OcSizdJAs87ys91BJjIM+hZwGNdzRt8ub8j3CKG5PsdJ1z+rcnwo8u5QMXd6s1XnoJ2NnQfLs/11
0QFVkRC6Q0+17w0gxLM0BSYj0ukH5f0EiCXyLv1JNxmwaFz4z8acTNsqztnR4+gOTX2SdWntp7x8
HJvoJzR949a7Xvk0xTQuy3Fr5XDCwg4Zge/qR5Z80lFd7tdHXQ0ElHX8xVNvwp6O6FGay0E4A5ua
PvQPfjxmK9uO2o8qtigKxFeGCsltzIqM3LO52RB/0D702PaPgzGPW0FsyaNZWE8EYM7vpYadOCs5
n2OzpqjxzWKnPFBNfqT8W5sYCJI1WJjMmF6tWbm7nrEgidxOyhukI20phHyJ3SueqHLCkNAWkUIk
o8ZOev1s2NGFkI0lrpfDmDcVpWDhvloymD4EDx4Njrm6jxUbilra09c0y3546GId/opVCGeHVFFD
XYq0OlvmHB3lAnSVZv3LtFS9c4hxH1S9dTstL5qoRRp8/UNDZu8uiEia8HsCGpp0+lHSjiLO0xwe
IyNlV1I0BztT3RVpSHf1A6O70piY1x6MtwvZEmxeYz2+TGH9ZPTui5oG9w44pXtBIrq2S2N+lwP7
w1o1D/MCDuKtnp0zbbIHqTru6PGatr15KhPeyNRjX6FGBmfPIHsgFeYXzoD1HJbkm4fDpdA8yO4S
/JI0QYI5nIjByiwvYPz2HZP0N3dQJ0Uj+Ve+NOQTIRJk26/j+INO52+BMfo7y5hj3EtL8ikTVCJh
wgvnKmS7RWNsqCjGGGepXRbIfJthFd2ZnqHXOSvAUZLP+dGkSP51GL0kEyFkY33NVNFfYudbO8jy
ezS5YDfNOb2b1mNOfN4zOiAoHiawemHtnKiPd84yuVboYrCEMW0Zyiq4tXEYwB0D6C7YHi83tOLx
/9BeOW/bqGWb5BVXRdzKUcj8G0zVlowKcH0gLHOeh6+6q73XMc63iSS33IAynHBiiXaiiYlC5KUp
huCeofd5MHzOSUAX+ITsAUJEBnwTlhXBLYQ7bIqs8A4NuY7ANQUdScnrrQYRuXwCS/e9rdp2vWia
NpM3i/eE30ro0KioL13AHBDkwJgY1oVQ4vGdvypPkSmaM9G4Mmq3SUr3yVW0DXK7S9f0FawdZ9dD
O2iT30dQ5KqDrIeyCGliYhjzIfKH7NxGFbeONWJcWwSHqvzu94bxYFWuh7e7+EjAhwFXaNHZphLT
waRoqMgq6C5wufsLsKX6mHbTPu07QTE664e6nZDrM9EFTF07m8Lx4sNy9hriCmmVcAr1JL4Zxpi/
QLfW71HgPuo6o4v7+aAsB/BIvApiXOTUMA+E69Q/bQGR21F1+WqDbd0mbvIdw4C1r+y53o+D+F5a
gNuHpBMfQtb+ShhGfgxaB3Wgn16hk1mAtiBiZC7+pCjPWf1HF1WMbCGe8nq4dEYBbwW+LW/cjQJJ
S/jWtUWPs0IQ455MvqHIhuHqMeLYYHFhjgBFH3JWDHUgLS7CHbZFMFEvpuyN+/fAYgzIMEmfPr/K
RgJ+unJjsZpzAzn2aiz7HDOzYTwOxJVd5JRcDQcpazoqgwrRt9Zs8OUFTC8eBTsCJWw5b7pUL8JM
zSd/TP0LQ+gIyU9abnxarUSiUMHaJlffshIor4xdGK3Od9ObvJcAc1JewfQGsIYSOOjerN413/qI
2hDfZoxy9UelcpcKO3GucxES6xtGiFBE/eaMDGR0XHTLC7bFl4nZsu7Nhy4SPyjpjBcPFdI2Fm11
rLOK1Suo6FjYTgkWsEq4IwKEHmN3y22iimH7TgbPoDlQ7Jel2Crf4RYbvPbdnD90yAYZg+LFGXWE
nTPW91SRWBXkxmMYx78RY0jiWjJFt6pz30piM49mRj9s1UxIBdosvJhLEJ4LKv3BCYNop6ckeQkz
Jrsx/5yEMPfDNHf80tC/G3b31qeZSThw2r+keb6Jx56AC1bgDxUsHOsoNV+KAs1w2Mnx9PnRSkt/
rSDu7si7eEzs1Lx48My3Kk4mWAvJQ7r0ZT8PhRuBdHbAmUxohuOpLcnTioFNFNwNezG7EwWr+lrQ
Mdu5dRG/xhGdH0KSeI1LLCe117JTWXrOYRusOtGzFY/r/j6ULXAY7qu1Aqe1t7Kh3kYi3LfgZ58G
slVQzbgbEIL5l7nvmcFN1jrq3fyYp/2wS7ICWox0xT024aUT6lhvMzeML/wc2D5KuBNzXT4NQYgp
1zDDfaFpQjHY2cR9I0+aGiWq47VdZPW5dSk/hpzGCwPY6d7SE13Z1vSSx7n9THWz8ShF58FF0Kym
ZhcsUN4Jp/STBEx8bln4nWE++EEGLCnt8vPo2R/Eo+tzPkw0i4avnx9CObzPY7+f+/+IZzFcpNoN
+S5HRlMw6tLii5u4b1Fe3Tus041Rd4/WSBN0nDZNJsRrVCb4qAdQ1MonHnzlu3a/z0KMKrwymOAa
ENGLqU33ETVMXfnlWzw4zoPdANseqBEug298VECN09pJf8TJfJtG7AZOgqw9835BPyVEm8naQzjH
0ZsjfgkSQNGljx05jT7aKatI1c6zXP8JuZPF6Mgej/6IlEl3cj5IN4AmNirvmb0QCSw9+Q1h/RqK
ungyZ1M9z4p0yqqb5TaHg/xs5q6JFKYOGLuRuD4M/fkzYCq12crEyyHl1+NYpDvij61DCz1pN4zY
z71FoiBqmqp+8JT7WXubYpI6R3LHtnXthMSf4bmedBPvtSZ4apzUfAIpGtJIgXqsOfEUMig6AqUZ
StbtMZlpRJOhAj1f1O/zDE05dbhRAKBbiKKBESv4cfuqkegjMA9QT1AGq2Pks+Nqy6K4OvJrn4ER
8Lvgq3T95Pkzt5R4NkrWzs7JpMvDddnQQ5SwCo+fB0/n2FUkfJLPP9FH3Iw1wWzjAinh1Z+XNYgY
4srXvHg+pEW+gR4LtniYA49dvFTb+Ts9xeIakNDDyW6WRMukvnZ1YF+M4Pc2Ntl5e8MvnEvkaOPR
Nk0ALDLzDyWztuyhJCKF/T/4/CpoHtPcOTAWmn8zyDlYkWPi3wBipud4xlYiGdTDDNfj7ylUyOk+
uZMOEdU/6doTtz00pCbmDQD3qjp0nVqj2souFtb+U2JMd6e15k3Xmf7eKEX3pTMvUTukVDgLIhyA
5d6sKI8yJDx3pv7zWZbmxUnSeFdGSIbbyOruiSj3nxPofkwzwiLomMvg2Sl7c6fKiek0++KzEcOQ
t2wEom5dswJqy8QgRRmkAEmFuf1SGlbwDd/AKWoF93XTranO5JeSjHVd8VQqboyjtqEr7ylqNXiI
YD76wRRuSPaWD60YYvr8ijrXGM8+DUiim9Ly2PRNy2wBPM5oNWCNqnl+aOml33TOPs8gk3XddtYd
FWi6NUwd7fvcew0+B8mhpJ08SXHkHP3UNfzP0XJvsdnsO8/7cLN22Ns1ElaeBJZNc2rItal6XuJ1
TRZWfzGzuluVsLc+Xx2CvTdJLN7aYi91dHCb0kOCAmZEVbjPxogkIlqw18m14B/p7vD5KVL2e8ZS
f44Hl06cjPOP378iWhOuvH0PBVrFSesc50wQYbuSuz4JIec4TfKjg39lCT0emcpUayY21Z01GxLw
xNzbaatdt8yokgr4RlAiVeNadWnUHwLREZqjqzfLcpJzmDvmyggYPcrSYZofIC90NZO+MOOZyPN2
02If3Qx08GlFNb+pbhqOXuTWd2kdP9ub0B7rc6JdJt4ElUSh84b119u3NhogyXmdq3MwhP61H2vz
RpCqeWvyAJiclx6DjCex05V5KorUe1C5WbwVHjiGOUujL/aQopRMJ6rhGfMk+5/dyD9zS/zKfKvc
rlplvfUEqte+F6B9X7PmiZrI2zRNghDDydIrJT2exGEscIHykaBysdemcHfWNFvPLE+/xgqRXmgl
AIyEa2xEl/VfIq7WFBXzb3L2Z3KX8+rqEBsCNQOb32xbxoEkBLaUnVfdI94OsHvt5NrG+qa6vr8O
mK/Xga/vQTCNO1sTfJPXNhlzox2thzhyzp8HYqoJOTFjhftbfsvHLtqPjcPGlR3Trh+t7J0YPMTB
KY3Az49yzPdhRVvI6J91mpcwRaz3ITSHhzwOpgexlOOpnPXXoakotFR+6DNR3oNo/MLwPTqWsq7I
lLZO/txOjxqy+qNLI7bxKdzDsL2OBVKMogjKXYFkac0iqVfBkuAbLoe0BMceKUOj9Ziji24ufsaY
d4i7gx/+X5bOqzlSZN2iv4gIEpfwWt6q5N0LIamlxHsS8+vvYs6NmNFpTfdRS1VAfmbvtSWf/feh
aqh8m4QbtpP1fcB4JjNT4hojPdyFmdw6QoIrJD9mZ01uve1qYT1O2WyvQ0mvWBaBhmBmik9TlS/1
HPQ3YYU/XpGP1wS9x0aU5soCv/1MWs8lNLv69t9nfQVoWpPtuR4cfzrNlreSnQWozHNshHgLz9+Z
J+/034dMdYSdDtFJDzGCN2ua90pG6FndtkWDk/d63XfjCIPNih+dvE8ew24+D3Z1lkP+0hWaeS0z
9JuO2bwZGWBJ6ErRaTBpEci7GRq6HVxx1fRUBLP/NLMcXTn03EdkDP4Tmz37QEpDz3VVHRJyt4j0
tDSp1agLnML7nTstDjo2DLbLGU+uVBCz03TZq5GBkEHc0n+zZTqWmJ2mghzwbKnB0iVM979f/ffh
v7RbOpUXjSdiV7iQ3wDN8fWwpqXmI+kKzDwKVe67JFK/fZo+wYXGUicwlIbhsr1LKg0YpWLw7uXc
5Xz233/PQklAegrzjBC74jGixzwYTS0xyxVXZSWs8I3CfBwnuQSLudVzJokwJ3MNxEGx5KJJOTyG
vCqQF8RFRcPwSJgc93N6LerCOLIJ44TR7LF09Ssx25mJQaLe1PoX5nOI9EzlPKTeHB5mn0EAqWCj
1Q93kVq8q3aNW73K1a2Mkfa17azRvPuXgbfwanlefGq7WbG/nYxLge5yV3lZv1ZhBR4tZ2mxYyn2
L6wnvTJCf4lJzeozI312Kh1xpdpNxl0vOxK6Fka7s3xoFbRue0Q+GTbOjkSO+OiVPoZHUhfXAg+h
IC6sbHgyEDnEZI4wkDas7zIRPqNDqG72wJPOaZiiDNH43nS+Pv13ZbGfJ/6Vb3iKuM0Kzwa88t8v
adegy5syKHZJa3N5V6Ryc7EeSKQLr7k0LOB7vMf/fRWG5f3efarPJREj/x+vbJdgLv/7fA7YiA8O
m/bBNHjuOdX0mnbOs4+l5KT0xEpr6tKrazFebTVi6JrqIC+8fVT5mBUhWZoYQNZSkDvknwY3ONQs
/9NebTXamlXl6seAExEx8NogsQvPpJjSY1pEj+TE3hSGC1+xmYWBgSlylaNUqyexh8iwTWd5l+Jm
INl3q5u3dmSQcGEtfz+axneOuiLJiUostEtW1XvKQmaaCvZZ3REJhw7sE8Ek/aJVAb1XksIzbXOp
39HmnJpuq7PoJjRirAUNI9dF5R4zx1j7+uz7wALe45ZmHxG3LwRm5lPVB3fd3B8GkfG+d7/8iJvY
ce788KzmY9S9l+LT7qx7VoA8cKKtYH45FeoclB9OQfKQYmYCVyiEIi4JcImHU5+kTCa+w+vcHFJy
lQSJkn3W0qajz2Io3ISvLmpaNpETr0QktrV6KveSGm2m/ahhNSGtovMe8L76Wz3Lp7b+bmFtY9Bg
LOCviqDft/rHbaYTCEaR733B4zdXu2RGwzeaKxOGsGEF9/6/wfUJfWFK9jLHL6b4wL1waLOTCI6h
GUKsMPbI5NYxkTnmWvYzgS4/xVc+Ef5YXfu8gAID/2E6+d1naneXwCOQlrefY3rbJO2PSagTWgDv
cbL6jXQgQfbdJgCyYE3ECdCrLoh21tWdW12VsXA55n03GFSsuGmpGkavP0nhrQIS7Ec0YrM5raOO
zXbGCLhH9WZWJRFb8jCLesfBsY55/HdpenYBGaQCz2mzIwBi3YVvobDYBKHebGniybzlucePbkOU
mqP4mAXzHtXjuslzFnWMNcM02SYuo9nqORYFk48ChGwSHtnk+oIsCubM0BRw0CZlQoYTk08Prd2Y
HVEwGQG28ii/2DgmbG2BsdWsajRJibNDGxJuAmDmXuIRwENwGI7tC2SpXxXmcHsxJ427gnLesA9e
T0Hoav/FGsvjBEQ/N6ytn8D/D7nDBo789DflZkEKdcfkbWfFFm2ZsWpc8hXsYz99TzHSxUARp6Ou
om6/BjPZp7F6mUw2Leqq5m6f4VDBFgyW/5BniVjX9JVKt0dw9Yc6JiqcV5QQyQ+PM22cf1GJPZs+
ISC9/dgAN0Pf80VwNJvL8TkLlHXHu7GdrW8Q1qxR+IEAWeuhv0Ors4lH556MzhxtbLp1CXDjnu1T
447zody1HOyFUR6rxgDriUgVWcBgQwsl/Acpy4AlKnvwSdOLJO6skHEcyPzOxCQ0RaeqFCBh423i
06B17XoKy6fRq47xAIYUvU4SpquUAV2qiGeK1gTHbTxihLwsObVjstYaR2JQBifUhfnIEwuR+Al3
xN5kAcHEc35V7NJZr5zzIpphu4HcLbGsJ4H9WVQG78d4jWN1SYz51EbBQZqMpt35gYixk/QGrnoe
kUWg9mwyD4RXHksOGGc4sNU74TPZiaZAgDW9sjTGHNi5B6/yN4lx4h/D+6qyZx0M+6K27sWG6gAE
xwJ9CqG5APl0o7+yDZFdufdjLpHQQWkgCaS23Ssaw2aF0PGJeYUysm0TU9uLkXlT1+6UK0+ZnT9X
M5KPCNkotxZ64VVm4BIl9oWs4XBDPfYWg3joweB5ePwny4DKx8WVOaxgGHC2+CdnE7ZpJt61UvuY
VZYJx9Sc9dme5L+M3BB//Bjdr7IByTtnhCBxW1ozzxbt/alw2umcTBTDOHML3lhxruPql2ERqjSx
D+oK297bNBsOjD+965vyJ7U/U5ALlnZYB1W3OPYNCq3gjAJ151gKTIuJkdvjyeRCsU6jdqeTutx0
fciyi3kdufcRl21c7ETA6FsHG2k126povgOGtAc9N5cBqYTsi3VWWkx5Wb60aHDqyVjwLdsoKq52
iTrHAH0aNofCLbZDa21sK/8eeAKh/d63isBEG38tQSURUxyexamo3wEq7rlVNk6VXAzZHALW1EY1
36uyvoikeGkKfZ8jteP2v8TCvbcjc9NY5c6AjTsXIzMteZdL8zdz5D5NnpSmdg4jxjUWoW7p2g0D
YmamQ29br2na7D2JIHq8oUL0a/9vMIO9HFmftjDePXcvdE6+LmdBX7JVSscKXaKADhMjhKmOc1n8
NXzHyP1hVqsnlQ9/1UjERAXB3OmTb9zK5QajDmPFwjqRb/s4C4SrUQzUtSFYa2HzApR0wmPDCNBy
PHILbUR+Hdto46OXJKN5rAd6l0KYLAm/0afpV0Fa4GCsH5Iwe/XimHKK55eI98LuTiGhvEnMACBP
gyW6Fhgwz2kD7ZYsj3UV/ziRfZlrWI/RXa68tR8NKK+z58CWG7dPj0Va7xPTuJRWyFoaDIpKieNq
eD7ZKcxZ9JYyyDDKIJm30i2TrV96wdMkzF1l+K/abL7QCqYle4twZ4bGXyraSwViwpVq507eQ7fE
tc7jISOa0nTc7RRVd61vMMWAXRd09bqY/rlWt3HCv8nGGEWKapwH1xRgTty5u0HWNy8KnirSjkv0
kp3LnD8kxhOUWmUdQtS95L/mKBcaTIOkA9TyxZwwcZd3ucfQI8eWS0giUSEXCwMJaX8rHN2PBNkg
7Ru3fcBNE/S5ZiEwPQ2z+Bhg7uHtcW51bEf8fkQlEW6TvDhmZU8PVFnjwWLHsxftWfWVt9UxBW3O
pm0j1F3EhJLMG77dfO0F0yashn2Zst4AFu6kMTIcpLfVd4cekkna1rVfaixWljvvKrezCOGsd+5g
Hl03XJq6dI1N/KoSubayb4/uvScIuaqCU2W9xEATQkynDSFldS7fIupPSI+XhhOl6l8Li9JGmceG
BBhVRzsIhrDGG3wMGWtpffMK9TiioOlleUgN+YBgGJE0OSkUXG49rBvmwpapVkZafHYuoT6Wkfw1
TshBGxyGCq9UejXhUZYpE62oPHUayFL82Mr+rFK0P4oDD289EqsIP6Tu4qvZqyfHQdfCed63HRjq
zP/NEsoQwZRsBciWKSaaDScx/0ZZvagZNGffVNOxRa6ymZvha9C8yzP7L/ZrEl1Zj8viMfaL09Rb
DLNAVURUSGFXZfuOPBUghBuT5QICQtKmZcRKGu/FiuVidCX89ZzP9V0e1v9SbABrbyxvqUEcwQhw
RMJCVagR+gIqd20ht5oY+xZkDqRtp9YEoZ2cgV+g7PlXOuVTjmp7Se2FR2Mc/WistnZd0Y4QGRkF
fCMT2YfDQh9zZLs4uv+8Bnx1b/6hvSKQPBLAC8aMpxcB0aZ1Fh0ihtIEeK5ewqZ4N0f/ifDDQmiE
W1wvo8EDqsOOvxknZFqle0syCd+8TEY82QUBZh3vPtG/qOOZ0xPPoUh3RUuu1q8t469F8/VPeCks
//gUUAltYoFTZ2rZPOYT89+GjEvThRte9zSeEUha7lp3yrq15xNj4bdYdzK5LzAaseWHmztN8Kxt
zkkhBrxK8I489KZWaQ94tiAK1g3/tWm+ZY7G3YjSjWUn88bMaSgz5W1d0n6V1/1VqBuYkVAAOaOC
8I8QxCJNUEDOsoWm0B2ady97kdpAJTWh6s45j4aIIAo5mADldM/G1X8LVGogGCTOTTSXqRIJkY82
EcNUX0g4Uh49IXs4k31WMo1bPJzJalub1j4ocsr5KfDWEasOIhPHjZ2lr8sq2Z5NsWEj/DEyBQe6
pd8z/rJq+R4sNd+7A52yOyS/caQWK4bu9/GFhbqxaovks2D8Ak2P2AUq3Wl2v8ypOdpmc/tvERcj
sqtmVyBGZocff7Y20UBImekgBvE6NdM1J7sNDRYAnslLos04kB4ec0sWrr2eje67RJsfOv8IuPe7
+CUNFfHg/D/YGENeN86Oyk+ll3/1anisp+kCIYfOkFFdrHyeXcYidRBoduLGfzfCZteyPVsxTbjV
pvtX9SlIKO/QZ+MR4QYlVuiecbxIZrJ639jD+2ipiZmteJZYfPjtyWdh5bz0o0RCZmX2KhIOpZvh
HUqCmEOKpLXD0G5tpuKnsNTzMq9beUI4u5hlbd81/+rBBUKFAPyYoZiKXfvsi+nBKp7NsZtXZlxv
29L/MUN63Sy4t0g1zCRBBg22i7XBgE13+Un2WHdwy+crwVrUQ2MwmBDX4kreJo3VXfePtSZlbCAO
E3xcz471mvRYIeOGG7tiXlIz5+2SnADzkNJgejOKgTj60RrZtEZXNyyXSiTbhCJkVILyLzeLXz2F
LU34+Fd635UlqtXgAs1v7O6fhGzP7K1i/dGmyUsWs99lqfOZInZGKYCo17QNRGQRp4C0v6eMoAi7
u0sIEicxLifz5iY9lpp9lnCnka+bqhOEaAMKFe7AzJnxWCDOMnV6V9rFA8unmuBs51MlXANV6631
yGLRNRzY+OlGpxTKIQ+AnDk+QCpqPXvov5Ly18wqEgZyBg8lruBVjfeO9Qnu+ulU5m59nlhY+LYx
rA3RjmuDcOEJ2DmB0a+S/cFm4BbTPAfIRs92TF1oxF2O9cK2V4lVv1UBxZsddpj3w3IfZtNX7rov
7M1xD+kf6pBxPX837ILpeupmja/+2zR/zUhzNZuzvQsNl5yVmsyHjJhLt8B6UxP0nNbll1+QHoF3
GXaHPtgTlQWyT/jmM7EMDmqt/Fk27TZ7iF3sd7XDI0ZEOQ/GZ0KWP3TcvwbOg245Mb38PU0V+hCt
sQDD0iVgJIfw0SJIAn7GevpeGhD+h5ZsrTl5qztxMmLm7MyV8Yyznm8k7KLakswR7Vu1/KttQuaI
sl0VOOP7iI2wWXy5Hv17YkfEFJEzHS8p4Ey2kFxG5X0fkgRTFjfBQDdN6GgqJ33AtRxFw93gy03d
Zed5ROCKCMBwx88Rb+UQ9Ncu8k+hWR9dH1WBdO7dTm2Fyg6xUbwFZl0i2R+OYsTxAZAgGb6sDi+M
LhfP9hUqN+YSz+W2tbvNDK5pmSxAVMZs69b9Z5zH18JiGdLoT56Swzbv08ciJOsD0v3KDZbs3/Aj
CqTFgAwTbycBbAUWkOvIP3i1c58WAL97w3lvePZ1wLh948Ptp+OgH6rcuI6k3neJ9xTlxneKpsxw
X7TFAMIW5Iwk58HTOxmyjg9RX48jE8+6YTPb4G+ghrDHl1iYz+QKX6xwBg2WXiKMiavR5BrxE97q
au4ObWBvKhNFsZHQqBbkyw6S5EuD273lUB9puwc4I7CymYNVMChNpupeDEJXVN9p5sJTRGGLHX9Y
DU12LDLH2sQoFtd1/OMBrCbCsCegYuxevbK9mcHCRfPKd1HObzq6drn3mFMl4rswbK4VCcF5+Ynq
wsajH6t/Dpm+LAQENrLB2wMEwrIkjCeRsUAGEMPItH2n7UFVRlQtBYfamGF27Mq4R0EVslZq7sxc
vMRt/778LxXuq1GTEIN6q3G9Jy8od30vXrFrbUM3+h5t/VkUCbI6UuClgYZkGIyNlRRL0vUlyLM/
g3O/yUseeWG/GQtajP9+BpVj1Sy7B4WYEti45YzXQXPihMvrTJP0pBrj6HSk5Q3mtbOT46RGOo/8
u6FgMEf7PrTQvnbdtomoVFJB7HFe+jNpRHSMNWcnQ7IyHp6NvPyxeWfx1rshKXZdiqGcQ+vJibub
baeAbJZr2gc+S8PVn5YMck5GZ+1aNDi2efDrh7gzwrWdm78sIE5BUxwMpDe+Sh69uP6h3mCMNP8t
N3lL4ZWZ73ZDgTRpXNMF4R1V9j1oRdKS+NFJDO+9gwma9vSJCAXqdj/SclE4DVsoNAys8+5Wcb3F
dfEtekquMHuAE7PrO4ZZYr6UISnQWXkum/d4FiSzzAY6myR6rh0uwtb5Wb5Hs7D+BXH4VYTJEaLQ
j4Sn7400I6PVAIHPBVYZ+H253W9ERIh1DvZSVxHiV2pXHsTpP19uY+JuXd4uJxzfW8c78Ybe4bo9
2hqiW9yHlFbDuNO2ueEW36PoPs0zQA+1jOWcVqyqgohx5lyOCcJ1jMhl6pXz2Trd2q6wy2irhy4s
g6u7XNIySKnUgXln6XX0fdbMmsiprtgXBiYEe7BIZnFdejf3NqbNn8BNhqvWerdGdmcwxPaNJICJ
PN117NjjGmLEO+oFBoFF/27L7G90MT0I/MHrrtEbTN7TDjnVuKbWO2vEs+zoLpY3Xggyx89ruw92
xOxYm4OHnoH3J7PgD2qvu2XM2DXumooo9ZVRQDipQ175yjcvZuqBTRkXWErlX0INLic1Ga9VAzYH
EIxlicRHmsEqqHkXCrLhqqZHh0hSKcOxiVwITcsxDuF344z5lllALLxiWxYO6Upu7m7ngM2HU88A
pvG5rB167LVQTYsVXapjeqTBCbZBFQw7uzwXbguiwwJCm967UfNlKR2S2NRNG/WJixxSLxjSxnAR
EAzoHgYbv2ZugluhRPFl9q1y46HseRQVTJmRtOVV5zC2vsm40puuhQVPuCpzOQ/YWXyX+8n90ENu
StyaUZfznGa+ue/jwd+15rygNWivplG/9NKxVkNJxJBkxXy2FxeEa3jHsszDU5+b/l7l+i6aK3cf
1Rwmcsn1rJ1wVzHvWwf5EWsDDVJmMvRnHYj8sIv3LkJi0+zLc1t/TuniTNDUB0HF32TkxnFs47Ma
e3KAEjUwOvmcS/NbB47mJOHPiOkALsXa1h1FnRPJB18AtjRnC1xzIs6VMwJtmHA9jRp1OcPO0fLi
de6p34QF68ovcVwr5npmMN65Actsmy1HwJ9NvfYrHGncaoS2lFh5KH+F/86Kn2/uFT6MsTZNHa8N
4lVzu2jxVoKDlU4OlTd8RYeLhVfN+5gGfT9lwzJK8FG5VQ3qvehmB+gP+o7OqvLRTLC9qx6ZXBFC
1U6/XQEwLGL3bDLt5WXN1rryh1UmAMfXBplkXvKH1o3IoOIQp8T1Zng2VgUZDF07bqdxQEEPKGRl
VfGfmePTqIsXe3JPVNv04k5dbsP5LgktY98Z06ktTYRb6fSqoK6sxvSkewqfIqLpMtrqEV0psjZc
ZjUXIoih4aXBCcUJoSlbFsACdTXeRqIQrfSoLBovw4UpOdKKFnhyCIxYR6xSEYdTUhWFue1LXEe6
CA9E7qDCz94GBPsri4Axj/2xA98gULGxsUmcB+dN0FnhLHkgI12K0w8rK6QpaoeNixdAjt6xqMIL
U6GrQKddzVKt7z1NJkuXp19dOJ0sMzp7drTLTfb5dvtQ4mkLbf9SL9Yf/nKhlykCcze3X+SuXkeW
nstQCWryzuNEtFMelfV4yhgn6Fuk23blpvB3UaCxJjmNg2zQgmHriVKxSYT3jq3+24+7P8rDjyBO
vvETrF1MinHM2iJmPaYnskcK85/kZ1ui3U99j9ivmCvM9YzaTAuPUY5qUfZQbVxMnwPyD8gA9zWq
03U3rxfB2ea/342F+GGoVq8wXqqODVijWLDn5BShivSIbdPM1oeTp2LcWAgy5+VwKqTisSRe0I5+
m6WVbFRsH70m+fKVSUKL/gD2fxA1iRkGEXBG84ygbO9QJ+qxvdY27Nt0fkvS/s1ZQrLpHvGy0pvT
bqNjHp+aDHtvMSYA4ZJTzhCR22D4lCrah7gGLOjDHD3YbssI8Ddb+rXOYdjH+IxWtA0B4ZiN95QX
MQmRcoMn1Fy1Ne7kkltFtM2TBYiawTtwIt8tmJoM921LvICY+ePZsdTpU1rkL46FONFYXsDBRtHO
+QujoODRG39ls2ALjKYTp2XyMBfZQ9dZr6EzH3y3vp9FZax661KlJhew1WKMKvFBsL33Br6kMLvX
yfuxdB+smk4+t1WEICdj3+IEBpQK+xxyz4XABUNmqn3bL5D2W1WSsOip6dqNG5PsC8h9ET9a9tgO
/anuwjPDIpQLr0FKQnOG18aN5as7fFZzfLO98mw49XNVFBdLYeGu+p0xzLwYA/QmKfWXY/efsH3o
/RJGMY0RbCefaZHhxzPbxu6+NUcW5RS1cD3ksk0zav+eKoJ7vIvw8Waw/+vb7FjdWiXma4OONnBJ
AUyjDtII1TFBgb43Xmdq35Xx6WQUeiXeEkbkKxKWkPZzZ3uVSx02hh+JD7BQPNgDCXT42Arq1nxa
+R+FwyweiL6kP+Ruiyfm4Fzcy4qtBkaMPpbdHtO5Nnwk1p7vbSTLISHTMZAPWHX+RF1dO3/6AUeD
z1s+J+1C7bVd1LG9fZAROmtnSmJMKvILwtZLosm56pZ30xU2XIU6fQXYxk6FB8DK5wnHkHvAxSOr
Z9zZnz2c5WMVo8QJofQBlpu3SbiFjOpvMXiGKxhBh7ZKri4l+E74/r6corNlM1GaO3okwNdzfcm4
/RMQVSsgeOMGHAUzkJ2vwrvRME6DTJk9S/HelHigLVaT0WfatjfK4HSFoIyLOfZP1sAKj5Obo9Hb
W27+4iXoAofkHqjMBmHE/VtRGILetcIbVwVoJyR9mMKhGHT6PTWdZmt15MglTZ3v1DR/onh+zguy
nnxt/eQ+K0SQqLzrghdmKCkqfG+vK2BNgxNty7B5BQSDrg3X3rnAEoJ61zhy3+3nAnywp4A2a44u
TGDMh2fyvGzvB5vq1mHsJYLiEGA5Km0TaQCZnT5DWg92vF4stJ1d3dukXtWphyYhsl5AtFO2pOqd
YdUXN+zeGJ16i9eXCD7jWNqyPjpCv/VekhzGqMEZ4NVkTsqzGvyGfSAi/U6zZBHE1A4p40Qs66sp
tfFxF9bHHPpvtXPxIjbSos+YetTGk99nGO0Syofq1E7TPcEU0SoIQPPp6AHD3jJBDp/nZhfM4s+t
BhwXLu9aPlf7xmjOsvffrOKmWi6hoWT61JjcGyhdTqX2r5n0Ce0obJCG6EzymkeE4WqecTFLXzu7
Glm8m8piO0NKondtH+QkzsrlGCLJEsH7yrTlfvBfMpXC0PSRVXSV+WUhaIpTINFSDX91Lzf+glFS
5vDiW/11GMi01/wtbqCylZBmurK8C09Vxl6NrVeej8elEfU7zhPqfks/6NxbA1cst1Wo3sY+ewQG
fUaMdZ4Tqq6IvDFhFfhdoXKtJdcMklGGjOo6VRZNZMIIJbeyH61tbNB4AFhtewotJjAAq5ue5OzJ
dVDfNVX0MPg5rsD2tcbrtcY0xXUNuXtGDIHPt/uEXfNpTNsa+fMKL5U3NLwCDQ/GTpLzOkn03q+J
yMjfDS5U4ReVpIe5i8o1RPVznAGWsgwm5fiLwhPIXE7skLrivy8jsrcpFc+4EqjZvfI6K+uvZ2dB
slD+yWwDENNwNzV2T3mPxyYe6tfQJ625vvcKXLrWSCKbyMWjVALRKwOPIT3Dh4MZxzCbirO7RAwE
V7Gj4CfGJ+mSDdZTVeoUU0EmDOR5CVQf9RaVBFvq/DRkA36n+o2F4G1qjG80b3QlqJKCN40zPQqC
R2RWX0Mrfyr0RHPg/FMfsUUzbUzM3WoT96ltQcwb9yTdvgu0p+AYuQ6kBUZ4bL9jDngE4/HZywZ/
i048XMNrsg7E1idUUshW1CZJ3tKaKzO2gmflVZRU3d5tOV8ri9WTcPp/uvBfa8+m4Iktk1rS22Ua
PWiKPaNv2++ANb1BqkPr1A+9Hn9ZiFxNADGAfA6GqFhx2BXLaXKcrfExSZslwpYmwJnk2awpIHtw
w3jZxkcWagZdGC4xNDs1ApfMTbO1V34UVP9jUHO2TrjBjX0R4VTxvZbXIak5ZIxqn5FdXEXMkZzO
v7aZucdsS1JC4GTbUvTxqWGZPdBRHUxSS7yaLBDU5gsOHz7VEHNa+1OysbS1JLAxHkRguOF7fyyK
EqVgUz3aWXkXqpA1MqCdRMtyFWbGhjFsuxFp0azD70CizEoqgMiASSOK4PJapQFwCuUuwhbvrkx5
qnAVVxRhBR7TqYl2c3lxg+pzrAYshSbV+izKI/NR9rU+NNyAzXDeNtZ2Snmopp365/Xos0PYfKsg
v+9rj35TLXmqbB7R8fqY4lrK+Cx9NA0f4EZtL1Z5YzU+co3xsLDoYLjvYqK2uk+tOWLLlIPJgrZO
3WOXrIfkdy2da+y5d03Nj6kMr95b2vzBOL08ZYhCbhQEEmC7xUjOqmaiCNiMAlE4JzOOX12wj2yV
LX5MsoTXBnrsVWh7a3rYQ24Ovzz5IWqoByECUEPkQ2naRTVn6UkZ7LQVEy9cNMlM8zXM3PwAiNAA
9+LKVubAQ6LE+LGyFdtrdDYVpXBY38aiNXaekvlqYQ7uzNZrrx3s4FWPlGoniDcoY1+RedSnm3yE
YKbquyEP3rtYRBs04W3sBlvhlh3MQH/eNMDjMiyDx9ZeEwGCDEREz3FA3l9SmJvC5VUPDRMVTlqj
tPYFseLDGKI+mNttyRAtKGAvUGwZEDwk80SmXqh+mueMjv/M4bKL3OyJXJZuL8zFtjP3xkPrhrDr
RMy0CauWUz3bDLTOcU001VxY2TatW1xwiTccesm1EMuyoetzvlM96K1vOxXNYBptnYjVtBkmFxZ/
pT88UMAHW1u5/5piLraFVvhDIvFoRc506FpuA4wpUI37Hjm8U6Gwy0i6MXwFUa65FaJiOzwwXQgp
7ljNnSo/N+443Kv1FEww05beLpxuTsF6OWGpc6IeIOekAy9sIUKTefysHQYYyODdDSAbsVGdkqtc
aFarAlSZZRwprVYjFJ6VbLviDaliz2gVSpSOHIR/XYT2ZZq3Q/QxIjU/pQLgL/X2OpGV2obBPJ/R
XzPFSDM6jsD+imwCcVxn+ogzMiSYO43byJywtkzl2TM2nVgiwrKeS1i54RZEXwIXK8pecMix4bBT
tUcR319GH0QF0sQw2XYVDCWAHvQRHcYeFrTNvZe786oigXVfY3E+Gi3E15pl4YtfzzstrTtjzvI/
nkw7uDrOVzI2kHKLeriGRfoTNz2jo4g/bVklA21rZNcTKPt/nyL3yfEFQRgETnXNhZE+ZvW9o5rp
XdX+e2B/tONfDYT08j+iaVq/49c38Pk+O8JEK85pTGBYlB/hvjJSTkt/W8kuPjuMW5EcxNCww7J+
tWT+oCJNFhtfay2q2rj99wEdfXaMUuhj2G9XyMO9F1ZH1RY+VnNl/c2Qrna5FMr5VMDrJQvNce8t
fMjAptJ3M5k/jXb2LjLJkBNmYlzj+CV4Y/kwJzJBKkswcug8TW22ltBX0JnV81s70ycOhSyeDcYN
Xu33X8E9Qu3mp10KRjckssrw5wkwFBHKDNR+ByluIb6Jh34IjqB1p7smBHtVtO8UZAj0tWe9GI0M
D/99mtpWvQfdy/Own52jKThkLBtAO5V6J3eJ29aHycsE41H3ak5pfSy9arzqMEvWRddXl2IawLM5
wRHVELpV7C0fXXoOYDrKpS1gV01gkmP6l9IH/yk5DhgZUoUPwi4OCUydlVvb+oz22OXpVny0Nega
gCT9nZidB+JqjasqMMGV45heRTv8H2dnths3sm3bfznvBIIMNsGH86Ls+0z18gshl8vs+55ffwe1
7z2nLBcs4KKwE0rvQjnFJCNWrDXnmDOM0deZOShxcnMPPIL0XgMPCkocJ2JZRF2xTEPOyHWg/MfC
Gx7Kqc7eR4FQvlOYkowqn84CGvWermnH/CtQB9wSCF4jYuqBmYP81ZyrGaXlLSmmR922oRa07NZ4
GHQ2rmqIVhZkznVuILsZtACp3QA7JDdoQ7Qyod6LHPJjg/wSuVG3cbUI8pmiRe6WqXtpZ34hIxPs
qznKJrdxXMIG6TuaDfFy2JMwYQ3lMq4kOjPk6yucAzkD8SGG8O+bf7Vanp6l4SXn/n9+8tPa3VF0
/OfPpUymXWazRDr5kBySFEu3FEn90tPTjMl6/eEyHe6aBbICdYhBwhD6SuWrZNVuJxt5CRjc5D5H
/LDqSwLtGRGFwDcCk8jDdjPaFc1CsDRjFAw7jj48jTQG2PkRsc280R6YzpMesK0NjMnTwHhRHoLS
kOk1p89wUZHhc8W0Uux46gVimMfSa/KrWRc0nGZOsB89Dr7j8DeFwI1zfpnCzW+iyuSTaQ1oTfOC
f6dGFwGSdqVxijqlDV1ad6DXakqPeXbv7ZPZJjWE5yiu+f/zAFh8GyYLbxjGtVNzpuxByPhatI/Y
aA6W+14GA4DuxgofPbqEJhIUplV9tvTaCYHx8GLpOWu6PXhrF9oS/SI9u0AAXwWVaNeDSJwTHuCQ
1PMJn1ucwnaFAVHSAOLH2Lb/DvzkgANx3Doy7Z/VAJWqGM0R5PHUP1uW9gYaFsbd2IU7KGXVUnEe
eBrzcSbMNS9ur2urElHzRsVe+oKA0o5N5IxiMBfSIoqmjGCzxKaLw8Rwt4Urb9ZsdzGSPNv4HaeP
2u3GRcUwAkvCCCOj91cRf3ToahCH0Qi/Meq08eh4THF0b1wyE/L3Rsl4vU+aXSPLaP3x9RCKnMoh
uBpheq1zrz4biUa8gW+LB8misdSqOL8G/cl3kKSBQCvxfcBzGilKt0zu/ek4mkW26TUDqfjw7GJ8
eshaxig+3uTtYNJJcbR4WNLAxzTYe5d6iLu1l2ku+jsFuqFP6lXrW+iuWi29GVV/GFA8cxzJmAl6
zslkOxrCJx9+3P2IVgmssvFOXaQ96SGfz9GrXSSEthnMRPH1cJzxxm9lsQSTqTMh/38GUGFzm1lK
Hepg9mYWxoNwkLNMdb0F8IR3tLXtzUCTfiddlIdox/TR6/H9ojdygUhvR396cvGcb4Q9OAf6Bt26
iqm/C2wZiZLuwiJ3YjLr8GSb2avXxfLBGmMsZhpOV881CLZWRXYchvVUBCurA8DbXIwnjoV1cpxs
OWx8rXP3mTJdXOhkNHllP1wtr8BTYduw+jgiI4pcVl7N2jIfYysEWbce8wbyjzFjQpUtDb9EQIoU
KBjY10gHX1mCVoPHlBpJzZif49J4QF8fbz5MT0WGWod039uH37drnPoSgOLKDYNmGmamQI7VpiMY
A6OtPrtKGWU2k4MS3+QWyBNCHVy/2Fj4mZmq2teZ7Lm29Y6L29ADcF16UJoMIraeYm/Yk3WEq+Jw
uC6ZRXscre02vmR55GyHkY741FJ+mkm1g8JXASGtaGCgRBZbx567aSlqoa7siISN4nzVz4wFg8PY
wnZ0d//xFhXTroI3ebOsYjg6admdMpEHRxqQC0Seni+al7GzxpNflPNVI2gJe06yLo0c9YPqw6XR
IIHRMoY35hj0OIr5hnH6dpskaLsDLokVUJ/gOc8hyKQ+zJw2lP6zMWg/uRH5oLNMwveT/giWS6xH
ens3D8kjeKNRfyYoaFeOYuMNKLirxIkfhvDSixzkd+Igz6SLWR5Tu8s2kEA5NdRg4EDsQ/AEi3iv
e4l/Ynb9UPvcVkY8jEd6Kv0uodBBrCjpY3QxU8EyXCtLshL1YF4nU/prt03iRYOSF1xzmz6L1kIG
3TdrWVm0lfRq2GMN19ZMrC/ebOqiVSfXjEt/fjCW2rLeVjSihBXEL4pUB22YxpOTL1td8/GFDMGa
xe0YFjN2uhz4fJyS8tZ7AjPv3MMrtgrffegFW1hqFMZ9Z4+XAhgdWxTd7DaHSqbctSB1ZNkJbJdl
zT0R5YDzqubdqJz8oslmOwVcrm767guQgrbCl9+N0t6Frb+p5oc8GFVIg612tibE4GuqdgBfDyNz
qnMJN5ejqGbuwYndJwX1kNZztLQ62uFJ3PSPmStBJ4XvUy3qFwSV6DxbAGypg9Mnt1GKhcMhx3aM
4CVpNl1DS8Ec1vxe8vTBpsFH7LHtosTPHBPfnR4Gp4+fQlJsIdzg7SjCp8YMs4OgGbJEUkIyXJO/
0FA6jkz6mtGEw2eVCN46OrUstX4M2eBOaVO8H6B4PLRZ7XCnJzRl0Vs3GfRWGjfnMqkqtofRhXUD
+dkfzObcFso4DyZIb8+djWrkFDwELOpTWzGBsMBRNTRp72wiRe7tesSxkrUghOq0hSmuY4SIvPSd
DItj6r33dLpzt4Fe4vgZKT6zOiYMUOL2h0iz+As45ar5BelvAiWiszGA8BasCHEq02RuUL9AAU3y
9/+sp/Oi2vj5sMtYke/KEN6bhTty1TrKfsC9ASVChs+ppVkMJ+TWZIi3tEfT349uFAE/VOdWxjnh
2Q1iE4QodGlLwDqzlMXN//Zi19rIqVPkvNZAVHViZMK0fMzo1kP6l5S+UA2QB/fx8eNFNz3M26Ni
kGxn3bHwRlplDD3fpoKZVdXq8qwXyKNw1byNrSXeRmR0CwcNb1IVcH2jjw0xsjY9wr5rEjhkC6m+
fgUv+ByOUfRuqmBjV/FmVjzdK3gGJOcgC4f6+vDxbprdkUOYP368g0ENNL5+Kqqqv6uquuQonaXM
KQumjUFWPrZRxmLs4BcL6MncnMZmSDgjpjR3rpn8RD+lZhCuqaBi1HSpQptVHDqzM54qussmndOj
G9jTqY9icSoTWy1QUzRL2kpECw7ELFqBuLahMv8m4GfJQRbz5821tfE9ammv0tZZI7rBj1sOHnPZ
quIizC8ZkojDgHAfS1WFPNyoDh8/gbukSAgH4LX8OXEguXyzodr9RLmnmcZPzDt/MQD1rmxb3t4L
lHfK9OYFgJ6YSVHeaeiDhsFubhF8G0UXYAakfff14zi/UwgB7lyz7jZiRi2JePpBGzB/toxxdkoE
9jZywvglKUAZATopz2YTPAG55PCpQWwfNNN5VWP8RFmNnQtZSmgK7TbqgqFBhGYxdU0+BvMAD8Ja
qtXeQQVJex/03XdrFjWHZmWhZYzF4eMlnn/SzFkihHR6Jd0G5vLEqMIxamtrZUI+VYkWLsdJWNsP
3r4WFdEyReC+TSJimcah3HkQN5kcujxAaWpt8YnoJNhygNAb5ktxUebw/6fKZpt2krtmFNFRdtZw
P4IPEQ2OxjoFSyXC5hYnTbyNVBRthKcjORzy98xCJDpC7Lip0HrpGQbe6YNlvg3kvcZNCPXEy/V9
achuSaaR9TboGYK0vr3po26dO+4DRhqqmxtu7Rozh39x69E/RXa3EMwCLx8vqeL8b0cuLc9O+zsm
xnRlZHp7g1pXLhulX7gDjxSq41mUMd09EmS+CwbdIqFPF8fQHz9K06xxgD8QuaJNsKw0YezRkaQz
/Z9Ofzq+OW31RZqIRaTfL5EOiMccW+gkOlgWr86cN/SPNBG7z7qkjStqVk9vtmORdld3vg3aobnv
RNLca63XbrRQ7fzE+AaffevUSbcLsyw+ME6/ke0tjqEf6AzE+Nr+920u8o4DfPEjK/ZO6ZrvRV+6
S8se7YNZxe4lVcw+4RZbuyFjut+4RYwRxI9PHz+J1qX4Di0eUVl2e22KOF5k0dHl7HdPgflXxaa6
CfPWXUK4AGKot48e+nrgV5m6eg5MsQDK4iLVnmL0lCmrt5bVvbdQ5oFUW/nUoUFbGUzzdFaIUxYV
cpkMkfoigvdzoocpTak7ukm1aUL9EHMo3z+ubl9NXhBZwAygDaqtZbZ719V/0hDQsH3gaPxzQofx
ORyKv84hIJxHlKwqpcSncKgW6zAHCGLQMvwkf8Gvv7NU3PyVl1iYQsj392PvBpvAbL4VDQJkS8K8
HLtVVRb+C1MJX10nxrr7otTlLjSTv4o4QaPgJ+4uskjYMdzSuhXTEM+VxhfBVvbnfEJTOo6yHBsK
jCEdYYtPlypKe4fRQLdwG/3Yc3H2nJwDotiuFMWAdxJXcrrn+5LammsnoboWL2Oet6eRGd4Uscml
g1ktUsgFOAoqbW3alr7iVO4hcrmOibDePLsslwWBRqsyCXDBmV28M0Hy+cEQbpyg/ClqZiEWIuFF
32jGIvU0Oqg1e09umxONBBLJorI+aFPhEm9Xuyiy5NE0HO/ZJsw8ye11mNL7lTRoVlSRa7f3ehqu
+Czbcq6TCyjOBZZXzgjCWqe18BibRCdTt9ZGEIhTaIzFuo/gvFY5fk3hJoQllB3GfB3r/J/vFpTZ
vz37tJCZiCvLlELonwM1Yx3UkS4xekhbP0teaD35Lq2SNlwPuPRwplKitrDwLgaQuK1oRuoTrElp
pmqUgNmSzlN575CmRdJwyawxYTTYlZxJ65KFrxjG7tqANkcNguDST6aXyokmcrsNd9lmDFjA5tp7
StvmRKdNPfp6RIcZNakNcBjzdH5pmybbWVUVblAWuk91XTyAq2r/StBPGjTH4nM9RforKmiSqqcy
+W4gojNAq3TW3EXwau00jrQZVGAc6i5lVj0H5Lk4zVY63OErFsCL0fjyjrYLx+raE/eRbumXAc1F
US0DVcMazMUB8DIkV8PX9moqtH0nRx8qDu3EvleMvjTl7m2tFbu0D3vcBOk8ICOvaxXWclpCfKju
8d5VywmDhPSEDso8bc5JY6CCCXVUDZhak/xqiPoYqLB40ltPv28qe0G7T+06iV4I08WFmV34JEut
3BlGkNDB29PPGTZk5lD/BLLfQgoxV73PeMLVRMG+jwnQZ814COWAlEIEJtkD/IQ8qb2wE6s7DhFb
TansAE6tOfz5DjM/R1WZRP2aum6z8AnXMo05rO0fy18hpd4iOIcgnYpH2MT6x4FvVcP14oCBY7ft
q60EhIsxkMDDGKTtXcMRbRW1pbdope+cc806hTDrwjF99SeE4Gp6B6UxzllBoZNuB+zrx7HRljBz
mEMQDJM1wrsMJJOkwmyPWvgidc+94rCXbelywcRslYekFZihQWQ0wApnDxXnVbOgeXfKpfkCKZ7x
sR+s/nw9rHkNy5PRz7Pdj//+L8fgeswhuUQcCsDrSnxKPxXk9UAfRq3olkBAfdMd91rf4VEyHW3R
+/2rqyNT8YK2x7IK3k6iJTwjlT3YsJuPDpd6W+ptT9+8ewkSf0RjJ8wzEt5oKQiwAkNo/N3gH4BE
CRhjWFoBX7NVj8VjZ++FtJ8xdGhY5tl5QqE/RUtamfoaDJgG6vXqTWCVoqS4RYKHXdNxq5WBk7xj
UoQqFROvUMbOvR++YZSzd57rhlhy9egcm8F+EGb2M9JbtdQYeX0Rovux9n++blIarFXCdbhsn4oU
DqqR7nlxjgWFmTzrE4HhgZ9/K+s5AWs+Alh96u0SXRwM1vkTB619/t4DeI9Rz0RqYUMtoQ+psice
2L/z6C2iiDUC6xk5hbHou3XWZlAUGl3d0TPFE+t47qJwlLFUpAXt7R4nTS3GiQtmeYhHsDW77ZtV
1eiwc3Kbxo4sM50PSCH9LbTnKAqMY0nIUaJqWOZAHq1GvcPG3wGm8ugcMJ2T6cYNXWPj6WoeQtnf
80i2R91IltJkIiiEnT1z5LhqsV5cPanDVsuOGIfq+7YLzwVH98Wf70/9c74XdQrLvKG7AmUVgJO5
WPzH8xojdBRm7xcLU4TdceiccFfF+KWb2D1kZYh9zgxSZtegRQHxHnJ/7I9t47wneQTLPXSqm55U
4cLLY+aN2CUgd/f2FvXwlzmP//ZJCUibC1YgsRRXv35SZgSMO7CK4hIIBuA3AW2pYJG6kf7oOcV7
z2zk2JaRs6K3IVe4cXcVMTQXdxIPdma3q7zvEto50TeMp0xz2pRJcenJL8q/34prrqcyDNY/JS1h
2p/WPy/FquY1db4IJ5BKwiIUKCapeenXZGkGOCEWRYqP64tvca7yfn1a6LRZhqLe5H+68WmVKbLG
rEZ4Gfxd5cab8oBzKc0PSCitSXgODFlzbXRJAYsFEFw2jcbOHKw3aFbgXmvNoHeBafOLD/X70mfC
tHJdi09kCsf8VN51UV5VxghYI7KbXeuU7SkGmr/zaQ6tRmJFtoHeDrsiiRrkr+auH9unLz7Bb8Wx
zfLr2rplGVIpIl1/vWWaRsDIpD+5SCIsjy7ka2xtHkQP/ioTSdUmNy1an3G3o4HCthkML5w3t51N
3AvpYvKLh82av4ZPX5PLfSGU7TiurpxPD5tqUcQYSUieStCeArsrN1ncRvi0EuctqQDjI4XZiSxM
T7RBH2EX6i9gYKGXR6Z1irXJ2QNyfbHTLtlxhtFpRcTB2iZVxmZYfoDNEDDPcyEAW7Xerho99K5D
96xbQR9z1pZyR8EH645BqOXdN1am/VTlqanN4Jn4ttfJGMBXzAk2HMA0mMpRchz69rWYW5wfL64D
9iW1LVKu4RneV6p2V9EUXBM6B2dJjNZdJobwdZJIHrW67Q8fLfePFy1s/jZV6m17WfvHL77n3x86
W6ekYZ/lOMQp6NPtb8UyxNmEUMHP+mzOmlzJQdbPClHQDqD7tMSB3d0ZZeEec9LOvXFIH4x5rKyC
jCbJK2eIwPRKQG5KP6k2/v7nzyd/fzxt3VaGgrkllcO29ut9qGUFJKuJI0GJu+CknPw2ibpdBUMJ
P3ZoGUg0mb+sQvWDrlW7VnOwd19XSETm4KGhsLqV3VKbqLTzLrk/m+4p3z9eoFGj+B1Fvv142+TP
IchEaSDfJ7rbv/fVW5VK9qMB+hzsNXcXFnTqUnMKz45wDhQn6kz38ItbXf/tGGzb0tAVAak6xzz1
uQ60OS4J+hAhw6x0zwIRXWyvdE89JOfoOuLL2np+TrJ57Z2hYe2IUaoPcv7XBn16x8D7iqWFM+2Q
3L74Ln4vUKnIhGPbqCVNnPyfslRBMEAtwH2+aJkmnDStdoGmo0OWpNvwdBorLTCHI4/ktHMBWi1L
Wp5N9iZSWEGElxTHYBqnY9sLeUZNkwHFDM1FZSvzBMrIOs1jezphjrfOqPTTrANqNA3forabVjYW
UNoooXU/1A7WVaDES3AgsGMcsr8aJm5//l3/ZXO3LUtSQUlLkhn3OV20rEyzZsoSLhzDXhCBR6O6
MdClGY52Qea9HtrKvQ9KaJ/oHA9DoAUAZV7jVC7bsKiPxKzJcz80eCNShC4IWEhn1UN1+fPHNH7/
ShyDHgDFmMOnpdr79fFIAwRL3JVzfDxGEmoH6vFqbJ4njzlVSp6GP+bGjQGLfkuilIN/Hi8dFqW7
KvYeKI7oEeU5FH8VW/S0YNyY47RrIdGCNubF4kBGE9dEveESv/LnD/8Rbf7rms4DzWlHsq5T7Zuf
1h4t1AgCr0fE73StQc0iCW/b4bFxHfOIwekHhiPwLggak4roPE78+ikLS0K6I1ydf/4s8veHjgMB
8112O1Owp3++kLEZu7rZAG+qTilS6bs8ccfn3kf/4FpWD+Qbi6OWJ/ta6cml85VzgNv6LDyXHmsU
Gse4VNbNbXUgIo7/A2COtrOzas6bDqaVoSfA5Mr2+JE3Jyaeodyw32DYHtOOA13gdOFr0goy7iQU
kbi0hmOa2m9AZJ1TW1QwZ9EJrgU5iGs/qRkR/X/8+uys3PNqtjCIT7UXvrM4Kas0WVSG+nuaLOdE
VLG35cCsQ3cxNXiIbrGuAEDc3NwwSRYduhfdZqritVa4yYuAiX5VzEng6Cm7QD1o1shA3nojzik5
xbRGFrUWgpSa3/Zh7uzDWLb3to68cRKpc0yVVW2rBDWkXxuFs4K9vuJoH5j6u0PmRT+Ko4mWPEes
a37RCXR+r48pjefT5kc5T9nz61M08nECmPDZwmsBR07FJS4d/xUbVXKUKQh9xe628SxIWXx1w8Io
8lcwTM1JTDkakzoh4SogT6EZovDV7Wr0QFZyCuZ2WTK6eAhAdVsaNsWYIEisIOGWX3Y4mI03wUQM
26c+RyxWF0ScGQsW2RUpJAD8PWmgjvWJ1kp195bhRFhaTuGca80v9oRn+GCjWvFgprhygbcOa7+3
WHQblZ19s6HHASpAkL6h1b58xt/0RtT4Yyc9EmPwqd2VeV2jjdSrW+gUxVahtuvbena/1Y9SxM4u
hmy2NtrY2o8QE5w8kG+F9OyNHbdkt4xpylksYBjJZHAVBXG9s9IZg7sisn5acQEDMB9uh4ult5/d
UHXQH/TpQdcKc4mX3978+Rb+t6XQdti86RxLmu7mXEn84zjWjjEBjIaAtUtEpVV49i3rqh8iw9CX
IbjZxNY1nYxiU0dDjC2UCANzMG6Q1OSTYkDXZtUey6p3P8DOh9DsXhOCig65Qq7X48D6eEfDcbr7
8+f+lwrHwRvqKhyy0nB+q2zBbGLGb6EiSsDHFT4EOZSLdqz9VSwKsIx8FdsMcOVOz61dEEB5qGum
OTUw2oXQbPcwv3Xm7zHuvL891SPlaEYSvSqDjHPMfotobBE0GeQxdKJxNp7EJ8Yog5qPu73BzHrQ
fRVfmQH3c8TsgD3A+CbDZGJKUVv7ysS58udf2vqtmTqX8cIU7K4GR76P/vY/vixGR2NqhmA+XUE4
dg+74RCSCHzXjX67qokK3DE+i07Ko3Wi+uA2dCYW3cq5Z7Ijlh8RM8WceAqpJ4QdD0+duNRooXpS
m0PObIfMRaOQN9iaF+Cew5Ut8vg0WVg4G3yKzsqIq2jXD/p3MzBq+kd+TYTSAgoAee/Bth5SRiDg
8Pbcy+Wu7LoSpalTb8bRI2+hEgYVCQQdN6CitEVAVJfqbq61KEhFfJXdFpmMeNHoJdFtw7+FqLP9
4n7/2B0/7Z7KgGWpTMugPpafTkRWV0OsUVm2sKNQsoOQrCD0FG5uUAfXMKNp2NMKANrew9/R4vYB
0U9EDnyX3U/tZNyNfjFuXa0Lb72BbUlHHczZJMY6V0UOTSDyF9YjuctrM+/zg2HESAW6LnpSVRWt
hXKnQ9cBJXFLPdfhl+nBOvcZPn8cYzByuqveywxYwa5a6h4G74/2clWa+Ra15PvHuz4yXAJOvXKR
OnPmRiX0LQEP+LfmxpEPleurh+1f6iXXob9qurYESmt8WiQiF50jM3EIBgTvIMd9avMGZ4aBOOHj
bZYXWyv022vp9qzqmrJWGvjcnV2k9sqmFb/NOnBtCZz9b9iUzUrgzc6BfyS7xOnts2/F/cWfDnSM
IRMwgaeXm1/7cPTxklSrPAKUhsB/2PkTuS2RcJD4yC9+Sf33szvFuaGYDlmOqczPZ7rOs+2siCX6
jsKcNkGc9Ds7tF9HK3/j5vjP8+GY432Yd8PSBBZ08G1v2HsOBBr83NMXtfTvgzYbBrSLmYFKFVvg
54bkoOVlyPrEGUBLNlRT+YMeBeHFnLDH1wFCq0hWW3MYxSFIy7fCkqeOVeFVa4ejN7WvbTseK3sw
2ZVdc2l1JZGthonggcYhY8uR/FwCz+v+b4hC6tsXC9V8Q/z6lCndpjDgQlo2x55PNapNkB2eyRGP
fQuzG2WWWgOGvx/LHjBukATnkeTkc0Zi839eLL/qwZ4W5WIAC4UzgWjTAKSCczGkrF74Tbt9iSgM
phFvQ2lhNpxcQJGHxjeB7xPTvbajzHmcwMMWwPEeRELKzeBp5dnW9LfKa6z7hkCZu9Ktkot7s5Ai
v1DJ52vbMHQcLFOzrBsed0TNpLX6KV4W95EMgv4c5tm4SbSXMunynQ/lfRHL2qa2KtpFkakGpKhm
32JSdf2wIZyecfsXi5b9e5nNEM2Zryb3g4Mb9NdNerDsqhiQjaELBjkMgmNGm2p7+h/a1QRjsRKB
Yy6izATKXuGQYlmrDx9ZJTWk0I034sltHRMnqCiD7RiBep+bEdrUhFc5XRMNnLSmdyFrkf1/czHD
xE6PqdUdyMSq/xOViWyYUksjaTCnlj7878sos54Y0FvLKOBOpmn/1kRM6koHT0rTh+qpiTiLYuF5
c0IoTWTMvTNqof8gu+S+7MFMk7+BsR3RUASS7wBTvFwkyJA2mnQBYnW+Sx9YnQZ0+1HsNCtRtXIV
GwrLdRFka46RxgnSN6sC1VsdMlUcy4cJ/CyRt8Acvlgp5L+sFAySDRvxlKTT93nEorTMQ8vBcqhm
U+UoIxxqrdGdZTh0q84ZjRvaI0gEq9bGNQcKpmj78qAVhDxofF2gmvRp6424TaYYOHLTE53m6CvD
HEBxki+L59gVR/7edBlURb3ORyO4OVBCrGqKLrXBUoiy2X8g6AGKJKroOndgRkxQUcGkftXr+r2H
OPeQLP5RFgvk5woxbghDTPE1oDh2k5ut6u9Rqpy3ctaPBLHr7NMinN2e8Y7bDLIlUu99pdp678i7
oW7RWMs2IB2ndVZ/XmXs37cldnGXD8euBDXV+nQAoW8Px4jcqUXZR5ugw+lVN9pwbxGhfNA6GHuQ
/+4//sh3CqiioU2+UVJTWYT+SStsnWzvRF6Eb1wGcAjErIRXXZk/C6RVsI8Tex0zwLvTmW3fVWxe
+7JwINFG3qmMG/1OTpp76YSenwaM+otgSqd3mqp7EuuSZ6PXxLYh0O/OU+k7Yb3DTc4vTmx/g/YZ
ELHRP8ci+AtNanaxSAMg8pDRUOItSfAiFamo0VJm6qkixWFP/kG1Cmw932Z9V6EpVf4pDxvvLqnF
Jiny+fzctt+YhIZnKGO7IrKRsPkXTfe/OPLTZvhtbXd127FMrgSiHvvz3c9D2LNHA+6px6rb4oDi
PFYFo3aq4En5oXFSsZsdU4wAihCSlTlp484ZcrDqZthbd4LDrGFe264H6FyWcjtMS0xiUOmyzl7r
RPn9kKX+zoI9UMVjDpkKH42mqgwYSW3x0MdLdwIzNIhWPmU2jqegdcUP2ZPdDeR/4baChoGNyEln
ArCwZyNBClJtoxozXSUG7oCiK/VNXaZYz4ehuK+5fPQDcTf5cETI39jqk8e4OJ6IaMxMCFENdPkj
Y/c5N6a/1chc8T84ODeEVy9l6/5VulRzUVGZt95jJlzKo/DB+N213fxEhBCF4gAoyhSKkdMosiev
y71TTtYQwtnvdhrbIK8t697FosjkeIL1PW5zqxV0XokgZowLr6ZFX3JKZj8H4EDnjmxvWrtt5G5y
5rSIPq3ZNGMsQhWZ2GgFPC/YUrgMq3BVw3m8Mgbq1ykxU/sYhm6KWg5iKS92IED/CubRet0wo8Li
/qza7HVsPP2EYTdkeFm3m5RVfGHTR7yQ94pGMzf4j1XG3oKlz+LVRMDKo2S2KSFvAdQDx3GKl2Gi
Z/t2iqFl1qJcd8VobQYsEBsz1cOzkZVbbjb3KOeXcI5oH0xuBZlk4z6srO4x07a2wFcwgMh8ZELy
3WnpeZnttm2pePr/eamF/vrn5eVfCjDX4B9r3nUFqv5PVa+IKyOqO5tjZSpPpI/DCmkShxiWgeTU
mjAsK2qHZ8R2j2TJAk0e0fBoZfkzp866mQTNLKcaypZlZU+hL/eIMorvAFyI4sVCa3nPjQG/fT51
mYX5RcXwMX/7tQBjHsIwkOacyfnY+fTZI2+YbQJFvUiZwa6Vxk1TVLNIhkph2UYs3TqlxBxU3N1H
3TBStNcBtrbMRQ9l4yRhA2rJP1xmBLIw83cSDI/I7sP5J83vNVYePdkahZGcymyAZd45yJyGkRF2
ev/nL0L/l9LcdWgpU5pz/P19rIbq1tLpxvJNBOF4UnLUd17AEBhvQbAYXJXtqsysbjRbBDQQOISY
Y3cdipVzOur71o2dm+zK6DwwN1wQEzIxa4oDRa1C8OrMCqrc9zZu7oOgm85owqdHO+F4pWzioPkv
X0QUyAPZK/IQw4C6axD5YeHhre0Vf4M1yQ52WtqrQAvbzRTkPx0s2NdKnCsBcbEsMsxRg3/0RiO9
RlPFCo8oCikspgClG985MK8nTbPfrOG5b7Nha5W1WkvNjiBDdJtMRPU2NGKS/Pp61ZiAcJhqphfi
ICWmNweaKG48OFQ9LVboTeUWyE27MlSNEhzh4q4ODDyIaA9y5KAkRIXdNZuUhG3va1SOerqUpas/
OEvRduODPv9cdlmDAiQ/FumUsEsiAyGgM94TfZI9DCVwAOKu0JNp6RxgYa6IJ+lestnQxADiEKMj
X7kVFKBcMznL5j8CBtFnQrbGY4Jnf5GG2Qwod6vVRCzfktaicaDxd53woG+QEQ0YIXRSkeQ0vEOL
v+t6C3HAGGhkYPRMNLSgBRPoRE9mDdTzz3fb72pVB20CZ0BHGBx5lfr86IRlnpQGdCjTqLpdn8Gn
GORLCRN9mcSZX26wJ/ab0S2Tre7EI+ObLnnVZ9RVY2CezAc6wDGIhLvcAhDdZ336HqN9FKiX/vIr
65AgPPypKcg9UQH6CrcUi+KhLvyREOD/Q9iZNrlpbV34F1HFDOerJASaJffgtr9QiX3DPM/8+vcB
+943dqfSVTuUWnaSlpDgnL3XetaILJbr7A6wQOc1RfRiYGD/grhr3DCaM67keasPIynvVnaFLzIf
ZUbHKEGWh2HVzkc99U24LjItKiMmuauhKS/ov7qgoEo3z0yCt81q5MqbyremamZCenzxVTMWZ+Zs
gLgnC2TmQ3+0B187Fti48o1MWtMHizfxrpfF20xTgakdIpNlkPrrniYEfxZ3Fjfsoite6Bdne8nq
G8eg60WTJR8QZpOAWBT9WyfXPZPqcT6vh7AIsWSFj169j+q9qZdjV9/74C4rN0oQVKXchmulH5vg
ZilXoVwDTJf3xoQZwUUshEhgwFGrFnzAUbhm+IcUSvCbgOA4RlvXf2EwPPmZwMYTJibtdUm/87f/
6KsO6XReDru4Yoq1lKl80sInvV1KXcsynpLsmeqn5yh7DqSfNdcvvv/c6C9j/VLpL3n6ShX6Sza9
UnH6Wkt4GyCRfc6lVwqixkaqs34gIgmGoYD08BBh4RJlJb5mGepGjG1vpp6Ge6w57XP3YdtHld/t
Oy02GQhmUcuqKrqK35pliqHShEjQtismAskjqeB46SBKDtlpFEeNN0k/cWxBU0dnH3MZOVPNuZHO
pHMZJ+IG6/LSzEuN4mLmV3rslG5f/fza50gNb7aNkehGzRhFxa0Ut6q41yyr5/u41jzfbX+psnr4
PqcBHt+j5bHyCJhLOCnvybMJxwWqW/bctJl+UJPgLOGtgrxsVoegtMJbUCRo4A3FLdSDREPuKC+w
u6PUHy1S531YiXzmlwoJJxFHPz1RdnpKUHITEqGfzIpw8XPgn0t5KY1wivyi5BdQWBMkKwyV6ZUC
pqum1868Nu6gnURyq8zr1N+s5Faat6G/5QROmrckvVNReo+He2EtFQ73zLon1r3NHpQ5PursoY9L
kW/Xqo46PlLxkMeHWXyKxaNVevUkiOtIOo0e6yJB5WpDOJ4Ndj+R4p5YJIMLkiUHLkSX5KFKKDKC
rh5cHBbklX4y8k/aWkr+ifItyGWfbOvBpwylH2ZS3XroySMdlpKTn5Ub9x+VGncRkTJzt9Zj2N60
6C41N10jEeyG4zGLbkl7TaJb1F6poGV3fO30S9tdOJbdpUmWwpCDgMoczvpaKUwycaI9SCX1KapP
YXRiSJwPxyE/psNREA0UfyALf6+SQQ+FakCh+cdWUvzuT8gC2GF1qCPrVMPiKSwS2+lbeXBGTBxP
09TVV78RvJzUeGKCTgzZovmrh64jeEInGJ6eioLi4rQ+tR4IANIuunaKJkOQAm8hF4d6QYJdPz9C
YTdXqev2lYJIO5xgI6aQYwCIFNPXsKm3ppLYn+OaAQbfzGi/GpGW560MFP3U2qbHpjf68fdlFtah
2RwDlJf7BHDxRrfK/rYecmx6t6jXA7dVG3MzFW8zK81rrVXpHQMYHpjkm6lX6edubOpDk30gfHi/
fl6G7GjETA01s8ac5rcrfEPmL2LvYmvMxnOcxALB0LzXFxxaNLB1lSewMHNd4X/Kr2HeN+zhyTmZ
SOEas/FJNY0X2zCSB3a3yGCDqyWdo5edAesYrtcIoPiGLo/U4uKDe5OyXNd+WT3zmyMGV1CRMPB4
t8W16QQXXTZC+enCzm3nmrtkrb6k2FccXcfGkWSleSejBXiyCF4N1OhgOOhtWn3W0ujpCfxdYrUt
FR9Xm9THakkS+Pd1ivr+BsoIiLYMgAdcBvbvw6DYmid2FMCO2gmEcGFicDECO/A6GW4OXBrrOnV0
4VgjO4Ocx6BLimmbLGxp2CQSSYVvRpXV7qB0OrSZnryFITvHAnW6OvlfANfc2mL+aP7yXqbDW0vj
DN0gkwR00L8pBpgtBXNTa9k2lmsfLxr4QNsgF6HRUuL34G1uGbwOB6M95Q00N7OaXKPS0YFm1nTO
bcmrEfFjuemIWR64L/77m/pewMKvx8JER0KNgvrdEGDGDk3AJNy2sPPLF+DfRGsNdUzLwB8cvdGQ
I7P1u/gmkYaYxK5qz2QxblTGi/b0VY46YI8+Pb1CNxnvgsrwhGHT7RzVD3Z475uQ/KZiUV1w215F
mL99uzJSr8Yavmc4LZfYCgWyaFDmWYlR40zT63RjW3O2r5VWRY5GgBSeKjz8PSzSWV2u38gUluGT
smvLHt9bSCRrLSbroujqMoaxQYh0PQqFMFNkJ0OWcw0yArcT2Zig70gbNln2Ky0cRtSKrzyZeqzt
+okxlypFgigMI99bIVuUD07RP3zuNST/yA0ZWOvsCn994XJW0jlFR7elj92fuiK2ibpsabzKmyzS
vsWIhffYkvH39I7h82rtFHzWv/8S5j9cITQuaqyAUBG9FzqlyLjsVMkWoEa4l1VCayDUe61RL6kp
ZXCE7UlLmi0mfUOy/bCE7lHSxC9kQXwLiRv+Dmni2BA/cm5kuJMDO1w6wlBP1Vb/syBz5YGor7ot
jZMNXyT5NAbIlaY6G57AaqPwbndcP0un1Gl7hc10xs1cXkXQEaSY4W2flnZJW3ZkSkBJTlKcD2GF
bwNe88G2W/mupZp4lqoy3mgI33FJx/6zZTF4aTRRHNY/1eU2djp/E7c5oi3LJz0RY7jHtTH2AvJE
dv6oWbc5lM6BXFavFnYZJQvlJWGGHl2kfEIbcxlkSIuTnFUeQhLxyazMCXkuiXX/fkIwfLy/ZhvM
amBC0Pmw9N/b1NBou46GUwn6DDHKHIiLraP/Wx+VevcwNZatS6U98sADGYPU2C7VpYe5PfTCG4XH
Z6fdq0SKt0sNmit8d9KWYu0EM5W8BrYt2GlK0vYUVBxwF5THRMOZrLcvY3n6UXJw0rSjsVZCyF1/
RJVIRf5BU5YylAOhPFOLzc1b1LWKR/mtF3Se7dMcJhTeHTV31ghhcs3G1RuX0MbCcklQnJHCsJGP
PPyuxuhF3/Ie4CMpSgeqDQ++cZjHQx0dbQME6dGsjnp17Ocj28PMXiqhulOYniLSlbrTEJxT7UQh
lP1R1XzWyqWK+ZzNZws6C7mgUEmyCwWeJIaG98EpXNcDv911bRSa3Hm5sC3zw1+/2HkTl+UEhRbF
ZjPeBPCXa6UcQ1RnWMNwVMWMUh50yjGvFfZfTa/tkw7ceehHyRnfaXGMzZScrqCNnmL/ux5W2YV+
anZZH0lpOp0C1eJG7idHs4i+SHh3nkxywHah1cqf5snQdhWZLF7FiuJRnnEv5hvki5/xylX3orCq
+9SIygsjOsJWOlT3INAf8gTKWxdLYqjdmQS3Nd/iuJxvbSTJdwQQ4cYSpf4FI1u6K/MUtVDGfmqO
5tHe0fvQNy0vFtQWhMJE96y8fVHB1l7wYVuX2GotEDG6uc9qAccBASK8PeOP2MRkqmIx2GmkkW9W
5YaCrXfDlr19EEn+F4Ha4h5nNYrFpVldYLnDepobiMyBRTe9mnv6I5XJu8Z6mUsuUbnN1mwTCyah
aEA0wFtoIlXbY4KEW9bj3U20vrgrmfTazmb2LbLLb6h9oYepPm/JR0tH+d2QAY8pY29uNYaNrWEV
Qf5N6QJAS9KzTCF6hww+2Q1i4us8hYtI5SG4aKJDS4IQEKDoYE9L+dOhtA6Y2O34iNV6bI5zc8z9
Y6McAbJX+akfTk3OrhUv5C6Nz/NwwulLlSScxedePdvNUlVwmdUzVVaXLliqRrC+Vl9xMVtqWktb
IPMXy7+o61H4RCZdsvIKdEsSGwX8SXmNpQvVlNdIQY94HcprKV2oeq1WulA9WzeTYCGn4e+sNSgX
aiLOL7wg3tTDixletHo5pvrZX4/MOCihwJWpS/NhkdP9ZbJieVuJpnhkBH8RPj3FT0R8qhtAfOp9
NsrPpQbH65TTyyzPXXAW5dniwXw2EBmLM196yT6LtdTsIq81Dss3vh+Wagf2a0s15mVMrny/lnAg
85KZlza5xgPYStKEL3lyjcxLYIJVWeqBdNE2LuZaUnxd8i6HrdJfVOMy95dxrcm4aBa37EuX/qzR
OlNVeiGHobXOSKRVVNLFUmFxnvwTNfinVFnKr092fbIiAmmhIRw1No3sFdfKiuMM9F86JPiNtYPR
HQg8ij6jU6HWJag3c83F5dd5JYRQ7taaq2susqWPblHLhufXC5wmK9zmLFwPrNl/l6iP8twbsdqx
kzMtaYdt+0BjUz7HxFKtFcI1IKgNo9biwVuKhJkgW2r03dknFsAtNDcclsJkLeGzjtwEkpq8lNnu
63w/VXuN5Nudqe11bQ+J60c1KcghMp/hk7mksFumW0WegWyn9IgizoE7Gui3vChElLlUWP4sJHQU
OvLWOJjhER9ersdiP8wSEFm1gk2RKweqVA4Qr5P2ELWHQHghEb28HFS5YF9ar1S8iTtq6g2+S02+
m3Jn09yAF1Is5YcuSDiqkfdGuyfjBApeRDD0njJ4IbwsbY9t7kd1jUvN3At5RbPCTMIexDMM6tD+
cM/Cgu4fThxrTUNnt2WhkvxNf1EpZq9LBNARA0MHejvBKiFLGyxosIPwQGnVLkDTqeyigWHmjtiB
gEtpAD/T6TJnACzdOFPm0N+kFN0ZG0fTlzLWsliY6U4iOdlaBdG8gMzWIvWq49ogORZEbQk+k0My
HlUbTmuwDHd6Y6mRH1vyB2hcOAPjDcTTgKHZreZOiIwP7BxJtyQaazuKdTo1Nj+rj3YUFDehb1Wx
rWRmOECgtwrsqLUCiO7BUsyDpHJnJ7tWXqpeq5RIBdz5iZOTQZtgcVtqrpyBBgrbdBIoBoc8G5pY
1GQ7QGlLnoQqbDvNWgrzjwgBibPoH2yHogNDRWsFtoPHntLWIi0c9WALccqBX0oyIqXGTo8IJnam
2BEkzYpdgeRp2mX6DgqLNiHt2aXFLiK3L97FPksGcni3GaSdJdVlC6g+nbAHb7FZ+55NiARBhpzX
YDenO73agQlHsRvDeld2AIyAzKpw4aydHjgks1DzWkxnpsbJXxN05w19AocYW+Zu2uSwYUo5gxNv
kRMYZOkshcd9sblzyjjdxlLVWvnsNAbYcqcznKZdqp3JDHWgsCprTUzbcPZGTmvvosgByxNoSymk
C467oWFktWvzXZ9jqtghCoEya+soE7e1vBwX/de0HHMLHQSJxjvBcj0hWnQX90s18q4iVM1YqpD4
Iz6WOytxqIkTOizHgVKdenC69ThyHlV+EwiP/FZL1WvRvoo46TSxbAfIEhXzN0FpEbYe7U3F0RVH
WI7SOxaYt96RFVZQuFidoVyqW2uOHVvsQEoigc71Xarv9GlHsnnb7moCoFm/cV45uz4us61yoPuB
mbiTt6L/oDuwSgB/u4DrAumPaeCtpqOl/rpCLacyzcDnolLzVVy8uhw+4Q0Pn/xac/phyDwyDkIE
Z7bsYDxhedIo2ptkPQJkGL7P6ivV5gfDwcK15fQwIJ1zkz5gmQpJDGl6ePv/Q4ofYmtZb8J6S7q3
rOM/8zYHb1X3pgRv2lpkgIE/XQmon6X0s6m/dvNnrX619aV8/dXisf9ChdOLOKbhI55emvQlnV6A
2Fr6M9U0DA6ew+A5Dp7t+QkToJE/WWvZ1qdwWCoePmn6o0k+Gfqj0EjHAXRcFhmZy5FpPyWTRFRG
4f8nNqP8hdxDr0a/d0eigjSqa+Ntio/507/fSv+hY4vwijG6wPyq0/v6rYsk9w1gTX/peOXWTS+x
cq2HKSVvpkiR+hQDAudxUl/l0iRRszWUU1XFX2rBBZqQF203sEKSFdCSDalNJMsk8dsE+GVnk1B2
SCN0KtDMa1VT9oYP4zwulvTAIpMfXTqzFBPJKTNG+bE+1fDjxoI5SaprKBgm2OSaSCi6LDuyn6Zx
NDYtu+DUj19JWDdOhIb9/RApu3wJc58rZdOrA+tQEm4xSgTHupXsZ7sjNzXta64hUNN2YGU9oymz
lxp19wcfcOt9W4OZCW5eRvCoBhjL/foBH03VT+R65gNe2dznFpFmYTXTgcBPahSHTDnMgvXJUqxb
flQA9VfgdVqKpQvFusVPlyPrFkq3d92VxYvU/1y5oAKMrD0rF0onF2ddubB4iZNl/cK6JRx/rlt6
f8+6pV3rx7qFpUvBBjjyutHTymXRQqWGF1PlIViXLn7wc9Gy+N8gsEb5tIc1CK3JCs/roZAQwPpO
1SGvsyfp1gECu/z7p9R635LQ6CUuIkEMUgKbzK/vZkK0dgsasiQTCwRJSkv13CDdPU/2vUcRCOqu
nN6ieka4a/VuQBgL5GZ7Pq2Hrk4Zg8TJsK3gs3m1HQ34hNCZNamq/9GqyrYE+rnT56JzLUY8DD0x
M/J9+B6mCxbrf0+tz9d17W8LwMnO+gcEFf41qhNhInG0b0QOc78j38MmsPqUc9rwJk8o9d8EQOZt
Fo+vIoi/FY0RO3M8+U/doJKgEc1MG4zBPgZQXhhBm/deRQKTxHL+ouaSfur6JY+3zvMXGSnoxf5m
NvTHikokX8ks/sPvpuzb2Prnnj78S42yYCVulDmaLknMliciFZlvq74ojVo9RJPXfxlyJW8SHYVA
YsAqR2DXOGWblc//fuqgJ71f8iE5QXMrcwbZgv527mSajBJh9uV2UNSSdrROo8xSixumiK5wZkYA
YleZrP0clvI1yfZrZSNZqg4mZapmLH+JKtyD+3nYj0ivtKX6YS/E3k4wBLmW2JPopScodF2tdu1p
qdR047WG0OvWkgxWyB7FoIl47WHwjMLT1moGD1Eghsq58IrBGwuvJ397WI7R4LWFFwyeHnglwsEC
06WXFnxVXMAyw1qh4aqjq5QTDEtoTnDS0bk36c3g16tdDaBp7YrJVWs3M11jchPTjdbqQ69dqw49
u1iqDL1+8HCBtAP9ADx5auFhKC4HbyqWorGS4i8ulor5K7yIwJN6Tws80XtK4IH9GhG/BV4fLA8C
w6V8fakZKWDlQqExgMbvClzssZvGLrh7KrEJdF5qIsgo3w/dfgj3Xche4oOx0HtECG1Fk3u/bApL
UcXvpK00tdK8r1RAzS0ybDlLCBGIs/ZJYX6VQ6X1SAewn0wrlhDezNETMwaSJIYo8wykpce4Qn6T
qETX1PRvv0IIPDUmIJOwJfVssmblFgZfBJlCYCGnazn17Zn2TnAJZ25HZSHCN3kYOEEhoZRVq7Rb
XwFz18sQH6Bemjcb6fWxalr6YqJPXgI7/bb809NJ2zJFsm6IjYl7ytkxd7IAFdvrR9Uoic6lsVRm
cnOSzT+UBXidtjYxGQEXgjmciI2ZAu1LYEjfMRu0fzIpvQ+Z9C2MjflTkfDv6l2Z3AGvSh/5dN+3
+uEoCG5HzGeR5KwzkL91gSziUVK7k3k7E7P3OmMKjy06K1CA0ZMBfVYOp31Vi/lzEUQlXR7ADkQp
90jDo4T8IqRFlWZqHiqh6bUIGxi8BoSs3vBZyYf9xUgk0uVazf+gffXeogs6V9NxarHfh3K/6tn+
9nuHnMwShwgCNd0CrTcF+nbMmHZKWlUdwQTCdhnjQxyZ/SekXMJVihf6gfqDFEjpA67Ne4Mfsm2B
eFvFTMRt/XcAl5KMs54MiQTjED9GGpbFxSyjb+gB7L2Rajkh2VBqI9FWXpySZAoAPHOjCT9GCoB6
mUnH2pLl3SUErljzBmKrChOtMQ+xaURsvWbxpU31h12L8gMLDMu5d1dhCHNchWUdOK76riXcBnna
5KMWbIfZl6ttAF8T4ag07Wy5UvBpdsA3i0UKMegqLR8Onca+MzSJW17/oDBQ7kUZOAmiBfdKb5nH
udcqcFqF2MV5lkNuDWgwLHY2bTkgKGtuXTR/J8fE2FeN1Z60gWb5+qhThrdiaFrXbMl8Ksz4MxLZ
6dAVBI6XJcJU2I2nquj9U6v3AED8eNib5E7T6k8FaFf6dZv1YS5nzVG29kimM/upKMRYuEEpyQ4z
DIMMpNI4E1icMxpN6IU0IJ7X56YpLnfYhcLdvGCIx8LEZcEszLHDWrnGtg+YdTJJOwq18F6B3N4G
dU8SB+rq+/pcpxbihj1Xav77REzPAAmCRSCG3ZIjy17Xt7nSKrzOXUe7HjIsB7NMNixpSXWZRyeO
rfIhZyQyyzIBinHRcGfrmmuNo/sUakp1h1tO9N1IkHkqpH3bKp2n+0X7rGikAfaFjbvG+E+U00tJ
Z5DvdZSM3iBka4ODU9vlU08Ly1B6+J8w9DVtQfC2bqC1BdkP8OOtlIRTLmLHEbGOEcz6U+Zr7Mdj
xlypiYg/kYj6W6iRpN2RlNepKmxNwdrEbOI3cxis3ajSRO6Y6oMN5TaZWPJzY9fBPdck9VUXf+iG
mb1k8KiDyNe8RG/C4wDy6rg+ohP/81GZVYKrb1/98MRYGVCHqi3tQ1nOg5M3WARbte1P8Be6Uwf4
5ZQBJScbZhYuUSIbuH/x1xQvyb4X7XSYE1ZXEOA+47a7ZGGMp9bvNSaJjQ9mSJ+SIykhMrRl6MeE
Mdd/yoLBZzPZ1ymKEelkeXu1WZCsP1VTNu/sCqyUmUotQzpFx3titAqKRr3fhDVCbgkuSRtMz5aM
kgJ/2b0VOFlNcyYQyGwKptpsnwq2n71WDEcwfcORHe/PR2o3Dsdc8CFm78oNl1f76Ntyftid8k3S
G/2ItHp6/Hg+bTDHF+K8/rQ+P9FvsqOWGBN9RofFfrcV6XSPsMMcFZX7+GRihODO9hCWBfJcYege
aJV/TIKeqMZZnkkwSCH0bqLl2Wh9NiSoJ1VQbK2ObotUBHdC98oUBtLKj0PTz/tcCkCYFUaDMIsh
HHY1VLWa5IMqomEsc2ljLjoSBV321uhCybtVfdZchMw2qBhkT7QDr0f9PPs6b5yptgsm3DpW1WH9
oZP/Al5hHOSp0xUv0Jfl/6AQPZ5OX6opzF6kPNhzI7ffamxxVRkNh0xiZs2OMg4qccIUFfeb9akZ
cMB5PXTR12qwITRXeh/uVor4sMDlG2aA+ZLkNRBUI7ry58FefrQFCTdVog9uN87Vqa2K791CXOWT
mTsNoZSOubhzhtomjiarbrUO9Zu5jur2UaUjLSFrO5CgVpvIrzetWSpocYCq26EWHFoEBhvmUOVd
JjI6Suv+ykr6PxbwwE+VRrw4kMvmnJAJdoRw8MSQogHsZWGGzUF2xY0EkFdjY5yFZu4K/oferJK7
ppPmdhF5HNGYU5bPuaxNG6RZAYMrhS6lFmB5rLr5lBA0dpxJ/wNGMqE/jJlkLI/WAxJrVrWTNtMp
sz7bUpR7BIkaF1uqjYueq9oxL/oXW2nnk2RYGG3ZxG3xGc0naw2gtOeCDHFTfS2z7HNlIj4PWzWh
feqzBSt15KRjeNKKpj7KbV9sdQA3OxhyhJC2Pj2v1iY5hXQI1i6FDAoqknMcKFqFNKuqnK5NSVHv
sHSVRoCpA9hcCxAfvTcMI7oV1q4Yp6OWEdbmE8Nz7cu+uEp6ElwtBs7KlpDzbpZKJ6TrtPdFg9R0
6MtDbDEPxT1jeSEwyU2vK4LQ1frnoSPna4NcA8C9MW9HO6iXO0XYekWWfdOX70JMEP2mLcrcIxG4
uQVGRq40KwsmKCH6jiD+0xr1/+Dj0L/0utmR0jCFr1V08EvOxmRbE0O1dP5xkDK/lrZGZm8tvgOH
IChjYmXLJf05gYc3F/UJUqU/G+kVXXhn7HQt50OxNTZxMv4hojAkorIJ7wENdBFJxrE0Bv8Tgoyz
0oDVVaTe2ENaGq/jAqKfpnnc2R2Zy/YsH3yrgrNuj8NWSvR8D2aq2k1WMdHD9bVLEmcHJesmmpv9
f4TEZkwvY/C5i8IC8cgnRQuYO8a6fywCzEhAd5wxxt+TdAShKXoQPcF8Z5i0uB3ysPGfkN38KSex
9acR5ECDA6KLe0Gu35Jqotu9fVYhf+6qkbi1MZS/lq0ovje1Tnq7Fb6lft85volTMjW0rYrCgxNM
8EWWSZiC/ncoyaA7xaUh06iPTccItG+zqZdP+qhrB0UjhasgVMTF0Wqfukiy+FCrn0YFOWwRWShs
cfZ4rDeDTdLEk/fBbvn9tJYAUtkCw6CyX36nvSCFyrTbjlSmEKnWNaxVj7dU3smwJ+2oYDDSnTTI
fVv+XZJTBfYBoDw5ca6ADJTpUsXxV0JRu23Vi6eiUb/K+ME/WAev6oFfe7eChTCcPFPT6Mn8Lpeb
Aaf4FvKzLatkGvxSejWNnA+bjzCbvdvLqMfhaYDF5Zl86vuTqhIDiYhGGGNzA4LnTLQLtlrPXn7G
gOuE9HJ3SUpyXkR6ECDHMNuVyqdgdIlMkWHRs+jPsoL4o2jU+abE32GgwVbQhg0wyciRW/27LXww
rf3Sx69ixhiqitB7gPuRmucwUTDkCLzblRXSqC+nLcrv2ZtxQNBkiAoXrk3s2iYer6lRXYwGk6OU
rhoxALPC/C0UKbNjg08g0G24WY7ZVC+KP35Ly0n2kApoR92HaT5MORTbAcgBRrWnf/9kqO8X8PyG
JhdczURUxxr+1xZYocytzV0jY18GBc630q9QbSOcgcEuZ0RgaDUqfq363PV5yYVhbq5854QbajlT
ojQN3rJRKJu9U5sx+mi4tYfQDC1XBgZ5z8T0ouiYZI1AIasef1l47dIqvJZpZX0gTjHfzW5tGkGY
r3Gzm7RI9d9GgEqewndPrHxbjor+TPrmrP0VCSN7ijViq6w8Si5lJN274hvLzuS8HlSFbTRx4opn
DnZ/r9q/kjHHhdQYl3FUyE/CE+rTqq8nIz2IQd1ZS14SmB+sb/gVrCKSd6nWEpU0g2wG6bo6iAJV
+UKMmvxMn5ntBFbjP6fuHtpcRpSUTKQZuvxTnJHoQucPZUTa/oUTZNg3fak45RSq16whfkeTf7Al
tMpmQT1wd8+sKHqGdOoWxfTUZMm5lfriGKrR+Erwt4PrxXrJhuSLZEj3qAn659WT1/t/kXXZfNBr
URTj962fLWM6sCwdqCU653ezFjvQA4koxK1SO3CvLW0psVYEi5u5cL1UVu8nfd9Le1nfj9J+ytxZ
2msEkbZkIi5lsXFIvAxSP4oGZ7bdJPFgJmWJh5eXUpFo1h7dRgK7wwZLj6dZnj2jvfbM+GBZXsBq
z/L8+CBZHhXaXpQcYtvjhj7uUptVhZfbXkmcs0yX1utkj/Uh3zDKaiCseqLx8ApJjWcJt0s9IVxp
LVV1Q9/t+6XwPXVr9aFLiXmvmnvU0lTT7oFYTcG+ZZAL+M3pq4m80FEWkFDblzBIsvPclLuid6u1
8sKl4GVX/LfMfbMeTWip875MunETRgbRsrbefJ88i8i4D77yxru7AcpMiBUmtwQ634r+GxWr0IJJ
CiYBdLK66PJFA3MoL2VVF8Qxorr48iKLARkWKBeUMclaZb9pmn0GrKwm9/xS1pcKEUx6RNQWXtr6
0teXCT1MeBnrRRgjwUQPL6F+7rpzjNgTz293nnicLpUCkmQxQgTUdII5NpU/Sy6B9pyQAlJxv0gB
qSk7/lADskwxmW+sgsCB+Vx6QAiokJK+CAKbbKku8xAESv6iBmwHCF5uaRF66+YWF15Pjry08uzR
M0dvNpYawsNYMpI8qONBXktUR8s4WByro1EdSxt3LErQY4Iab624O1EMLlL0BWepPfXBuQ3OZrlU
HZwhApbzOV/Lts/whsxlmbHUmF1U+9yjy8kubXaps0uFKCe7FMMlzy7J4EQkwQyXaLikGekSlxAt
H8GS/cXuL1J6EayOgQXzZYj0c8Ny5Fykw7OtnZUQx8a57s6BvhxbUuh5nC6lWPzaZ806DdPJ4J2e
TrizEI32/1VCIoOk0EMihkQGSXgxesjAP6CE/CGGHNh+kZ32XzHk/F8l5N/FkP9TQjaDq6U/xZAo
ITN4VKsSMqGzWv1PCflDDIkSUiEKr/wphjT/SQxZz0c8yyghKYlEEm3RQ6KERB0Vr3pIpFFV8IsY
ckY1ZZ+NtaIZxNtFsc9Ux9s+ufKfDe86bzmEpWw1j6shbs5//46tlKJfFjN8xSw6i4I+I4LX38Fz
YM6zFiZcua2yMCFKyFKf8kyEm3AsrRMRLvEV9XXlNElYcu0ZSVhUMS13S8g78Cv9hhRcIyCyJMhI
o5dHftoI62lMb7lASADpJNjTITX4xBXpvjFMcZtC8rDaIqixu3BFDgT51rie9ZMljQgqyLi8CDru
ZeIjhJuDfi9LQIHkvih2ZiaFr7MlIBLiBf1gXcdE7d2NglSBhV9GKDgGHnv58781WxEo1lXcNgSd
9LsfNTGXMXd54MxsUd4C9g+144+OVDsNVvoJTfNSVrIXa9FEHmCZT+wD9r6+Z1RoSXvaVpQPE4Bo
wJxejRvlbt65sMWoSXFrJgCKq64VC3fs3BQroeLmwrW52axVC9fo3IDNtHBBWSWqm6kue91FP+/Y
OX4XF8ABFRRuGLqs6eLQxX6dhm5l7meu/RAR5n3ULoWWX1mrCvbsAALZSbEcMw+QnQJv71o+82Eb
GuJSGfGEzVLsGSgytw2JLhg7p+UIaJsi1pUqhAObGvZUH+9biqYl6bPlvoz3zyADSJ/T2CSpe0Xs
pwRolzskbpe4Y+32a7X1/1F2ZsttY+mWfpWKvN/VmIeOU3UBgqRIapYsW75BeJAxz9jYAJ6+P7Dy
9ElJGVZ3xA5VumRLIAns4f/X+hYVkn3X7dW8Djnv+/NXvBu6vc+6/WLvy3k/2ft8Xv8j/e8Rz5g7
CG7bm+069HY/Z/ul3YPzYAAqHr0dY/AIW9vN+k7RjZe7ut6Zcmcm64Cf1bpbRqZvE0azjeRW1OvI
PpMQO/gI4dbRkUU8hARqQ2zo21AfQ9rujMVZB8RxRtRtM8B/xP7OWyLTGGO0nc5j6CBI7kBvTN3O
t3akgQhrl9jrwEsTx3Rv90m1T+N9xs1yHq3cV9UecII8j67a4z9U7M31/Sz3vr6fqr3Q9wu3gbG3
5J7cUO88ZoOmaeBWe4Z/HoKMbn4Fd8h5VA7yu13jkIS3Q3Z+ncU7xQ6h3GXDjrpSA+3S2abONucu
ketIzwMjkOuFfBW045GAcRyeiR5exzSGlraOgnhxJ+wgTp4H+V5pt03NrVBbkiYKfyuzHaPPaF6v
o1U7YZB5ufONneHvXGOn+buJm8Tfjdwn3BLdXnJvcLeQscb0sAeST/oQM2Xd7S17381/jmbeM0At
KXtfcPtw48zrSM5DcKxq9/60N8gUb/ca3cBsP7f7kXskw2K+lx4BHDtmWg9jnbdzJEazXVVDYiT1
ZB1asoOPyRByi9wibrY+525uk2wdxKwg/2aIfh2UCj6Ysd9JCBG0Y4SzXCYpkyPEG2VFNpeT6GZc
fCBhjy6QkcsmiclZ1ybCEpzQGdr88vx/p7TH//NfSEmnPsDvcr8Ytdx4PTt6W8VPbd9GV6NBfmRB
quwXazWhD05KK8EW1iYRLuISr+oOEx/1bLoQRov5Puus0zLFyfU51cpOZEx1I6xgMR37OKG43A9e
YDvi2csNeSv9rHowi5XmvnzUWn8PkPF0d4Vn09ijs8Mu8fWE7XdRXGTCJcfbSFIA8jpLrBmpvWM7
n9L1T+f/y4B1CWWKkVvHJDmN47G2jl65DuJrU+MwrtHAB3c4OMU6XP+ikhexcUEjJofRZ6/DJXk4
Obh08JtD4xx2JjuxlLT5dXjL0VmOi3ek/KyKE0MWp1GeNHMdfnzZtpdufFm365D+Zdle9v46iuoq
na6y6qqHpNzs4ukqUlfCWUdeXKfnEVPWGq+j/NrLu4Rwc1fAHpsMkLAUd0JYd6I5RfEpTtZRWEc5
HtV4dMujX3LkOkg8yfBJ09AsDt5w4Hzo+MRlrKOGfdKugzqOZ6/D4eUlBzGto3YOenosnUNJh+I8
puJE6PbIC/SOSp50NjeS0ts6GrzDLaXdS2u51NpjBqznsqwA+VwykumKkVZXYs2p/eCU8DcCCw+O
GeQkVmw6Vu+w2PpcqagpSJ+nxoUKcRQ5m5TSukkiJcKxbsyHqRc15lboCmyBnhx004uXLrcRSM77
mggRMybYvDCafk/lcABBCZdTQdrfTjhLb2RsHCvb7R+pXw6PvWDqMvvh2lkqZqwUQTFW0ovaXerP
XlvsMmm9DF36VDt+/AibsSN7ZK0VRQNlk/SlLsfxe4VecXYgd0xYpFY4A7XduNW/50V/sC0mtUEZ
7W0DhG+zjJ3Ax9OWQSqmKsxtq3vkMXXYd6un2h0+ESBBe82gRkzpE59j0jrA2czherGrZpNWi/3N
i+rrxHwCneGviZ7y2BbxneEpd+8anAllZdq3cylU2Onp57zq3Cs8lEivOxy+jUBv4danGXoD5gal
PXWJcQT97ZAPWAJlmmuMfU3ifDUEbqF4Nm9mbdRPMtGm2/OXrCWosKHStfWsiECLHPSg7KpTMs/a
Q9/qn3l/1HEeSxqeqY2WvtcvUU88TM6sQY3owcY6nhXoTF3I6bpVSivLo6kAWcQy7R66X+MM/NcD
A3R7/iLmODqam0y1y0ZG1nKiQGZ9bpwTO2DrSz1EzXG2Jw9hZ5x+paXzWWvK4npIphuQnA1TqtK2
BiURUuChSGhjd+dRcryLIypoUd4CJEkimWxYJQ0ynwxVV9dl5NQ4OLAyNlbtfKF+9aILs/ox1fOR
0J4YTLN95Xu4Kn6/GPzNCZnSy8pw1cDHGdgHX8+AgzsKp7R7YhPi2bhLB3Qy0YKx3APg+aXS9B/L
AterEZmN0UhoDxmbxwIM8pZwC4E/wt+nXhIDLLtj6CWqTELQRwopp//5Mqx/xCRN1x7n+96M0oei
1t2veo4puBakWA9K+ne0Q15U413F9ie/eIrmJ7d4yuLPyXm0w2fTAVi9jl4Rnb0v6y95/UXLnufs
2dS/jNPzcB7d9MxqVjBJqr6+dse6e+ht//b37xuQ83d7fbb5SD7xPANEhLr9+o1TLXG59oztctTE
Teck427WFmc/2rp69mC3kokNXzkfdRijUwGgwaUGqo9Hmd12jQePpyNCXLfqLSRlqGSDDi9oBuKe
pMl30+vj2yaLjU2MyOymly4pjhWM506DoWjb7qVjmNOzrUwH6o4RNC3vR+KiFSc8criPXfHVBx3D
joOTa2aUA+Gq9kuES3azOLBNBeFJud5fW87AMmU27Cvrzrywo1K/78roYRky87M05otSVNoP3fvu
aS6YYm+Zybjmy1C382VZOC7Z6kZ5yHTyuuY8/YSeOPnkx3dDWhacsMjxNvJs40xddeNLxNAVAaub
0ZFgKmxHXWnpVF7SZd9YRvlCtOf02Jdpu7dzlkb6RfWF5Yn4Vuc5DKAsoguzsGiDlz2Zsll+1Fb9
dRwgTlLWH9jlJVTaZN/vu9VbHCZjs5ECveomKyri3eDBy2b+6qSqxrxAIW1C1Y2Q9rwHOX9xdCML
coVG8qNb5e2dAsYB8xheG/oSpE+u5cW/nAr54bJRfic3ljO1F3MknqxR/UoWIJiE2ssrFBE1EXv7
3HfUppEIM35/Ae/pB7RE2OtxCdysrHVvjqUxOZO9DuZhY6YR3oTYPg5ui3Fw6CNAHFgOKptiftaw
LW2ZuTxXhankjAwRqQ2VEYcjYdpoTLytJ5/LAZ9jgdrEYput4h9wMUu4mHNzL5fy4vdX/q58x0Uz
Jblsz1BcuW9VbgmKzFHH+b9hk4pUzQEilJZRID3N5oht/kStMF8JibH6/Hv/14/pf8cv9e1/yhf9
v/+LP/+om7lL42R488d/P9aYEcv/Wv/N//07r//Fv6/SH13d17+G3/6t/Ut9/a186d/+pVc/md/+
59WF34Zvr/6wrYZ0mO/kC4TIl14Ww/kqeB3r3/x//eY/Xs4/5XFuXv71xw8Q2MP602KAsX/8+a01
sg3z/l8+oPXn//nN9QX8649NV38b0pd3/+LlWz/wj/1/Wobj2z6gCsu2Kbv+8Q/1cv6O+U8L8RQf
JYlIxHSuwVBV3Q3Jv/6wnH/apgfphF0XKXH26qXua3n+lvFPeJpUUjRWO2+dZv/471f+6hP8n0/0
H4Sb39YAu3qu5m37h+KvDVSYX2YR/PpOTz7G7rQgoIjg5ZXbeoRWkHl1s6uXtCYfWxHE2TTlAcKJ
s5nsjDQpTzXHJRoJ2B3SL36jYVoxqGEBmL2rE1//iG26Wor/WkdjEbY1yme8Feg5/bddHWprLAmT
FwV+TLdMMnOdxL1ykPd6iUVtxNxQRHSGU04fYDTagqN6ERPkltIm770Ppox32JH1aljzCPXwbcJJ
ee9fzVlurYD8ku8RWO13upQ/zcQ176RZ3KCRLMLYcPp9tIbxiMKrgzGF7qcJ4ucXWYRF8wmidnIE
h7uEshmt0PuoBfb+w2Q6IPLVOhsuHESFry9vrCXCGw3CRTRjP5vnPV2HmV1r/COPHLnpsyra5joI
4Ihwoa0sku+FgYPabA+j46vQKo2LOkvvRuejuf7tjMX7xjtA65k5i4t766tkswzeToBgV6jnNvVg
hcaUXOlatgA4dA+1LFxOh/qy4Xb8vixy2HqAUWk3piSLQJn2XHxSYH++FqiM+6FoNlE8/v9qWblI
HgITkrfPgwBo/PW7ZwOAT5VZimAoJaBU3yk3sTEmvD8q2yYheU1XK5fuxit9cdDWxPS5+WRY3fKl
jI1HNGrdoeqGlxqnL+cDXT57wPgC4v/Gi9b2HzLVzIe/zDN/Ps2vnt5zGfnN40G8C/4FooXBYNrG
62uODFC6WuXEG8uKKTXViDmWJMqImhMQkDBIVQdSTj71Mv6U2OxKBdEmW6TyN51wrXs5ifjQ+lbC
s5L/nBRHrTiPrp1M+5LFZR7ag9Nxm1KQczkHQh+00cSkpWDFrEh7THVUP+SUsznXu4vai/LQEBkH
LznTD+9t7W4KXyhpGLsi7ZewzGS6ndBLHwgUQ2rguj1Np3GvF7UbLqZZ3Kqp0oOcVIaydacr6Ypb
JkLnYLq5d8FuoQkinEy+TbGtml3s/AQr7+YZMYDppafInvQTd99FPJJcToPLxKsD9od0EJTxsYh2
cmqMmzlDJlkssGCnJDTjtA04TA7bvJcXkSwrCEhrJaepj6VrI8EbRXfd8FeP0qw3GVgWpPxWfuhj
+rV6K2ekk+WmEKZx6YxD6K4BJ5AAyl1qgTIXedNdjJzz/Vx70gutDumX4tMkyJ5XbXC/OHO/iZV/
hK9PVZqTzNHwmu/gTNkaW/OLV7j4cNkC7mIrleHMIQlpQvWU2PVlTpDNyZXFRxkW77TRPAesWFD/
7LX28+456CaZJaWjxRB2YBiM3WWBuWIvLffInmGhGJyhbleFQQ1golQZTT9rBYUnH9WHgNe/mTcI
PNExOq2oVCTSr2/vjpb/QPKECMqyk4dU9sylizGFncQVVKLtCi2rBcuiOagz428DJZuyRcJmUePX
4vpblCGoFGY/gvx1b86rlVPCQq0wWfHZWmYgynRnrGJUtxddyOP+KXfILBm96mqw2o5+WvpRoXG9
6LfPLAQUyDjQFdfUhtcvyiP9gpDtBCc0jUyNvQOvzscmTd1c6Uj/oXJHSKp3Ui30FJLoCWWcFSq/
TkLdYUYx/MXAKqwsfLPNdD3Xzx5WxGNZrL0I6f4S7E2hvQ4UyRveizp7bBeMuEpxSnBxsGpzS/1U
JWNoZ2QCO0gJheo+UIa/c2Ku/nnLXemcRMsDhn2zvXdLz1H9nGCR1KeFREmcrqKT9sm1cDbL3A0y
vzJWdPfd0NPXB1P72CzCO0Y2/Ku8RUDeehpxwQQEF5GZ7rRYO1hu3Hx2y/GnQk4NpwNUjmF2HYXa
QZKICKfdn7+mmNYTXTPu41yDLVjPNFA0ax8XYwlxofRPKc/ZBlHssm8LjD7NNP2KqyG701sdqbRE
ZF0CsXKTiEBM5VPehTYwKm9TjMQ55xPlOJd0zMESVyS6ogi0oFQ6WFvyWKu+kwDOE8KpFfNGczug
Z9wYiTtepgMHBDEKcRFNA81tBDW1313ZThNvdbcat00aPy6LZd636EDJNx6OVtKL56md/I2dUqTv
lJgD8DlYQtKKkMXUzb/MyTOQAloBnO0cPSLNiIyMIBm6LIxI8DpN9nIH3Vy/NJkwfr/2vBMOrR8w
3A8P3C++BeLzXt/GyOqyqjfw2pgQowOTfHGcyqm/q1PWAbDaIbVxIPRJxl2XnNKxEDdEtZrkwiLX
Kwu7vdALG4H9TPlpdEifql371tW0JchMW+0UvGNk5MgmTIEFzs5OuXoxJhyBJGx/BD2z14r262eS
kEiX4yDBbayjZ4/GXw6jXSmmsWTRROFQpNtsyK5SZ/hcZfWXwYp8uOWQtfkU8KO3XXqVNx7ieZSg
QV9EX2dTJHf2Wp13BaaWvOxPBrGYN6C/KN4YB1q589cRQfxW2MW3WB9p0g1LDjGyQZ8gk1Ckk0s6
cPU8DuZ3gNtIaXXK40u6ppC5XwTxM4eKSm0wCWD1Kq/uTQI9h9JGKhP19dYuFxuHcLdrsYiRfD2Z
F+wLkCEsgCp92YUkoR662aWP2Bdq+8F98DfvHYgv3zaxrtAAgHX1+kao6kR6uWi4EdRnh4LJ3pSm
FzjecuVOBTBt2vTwdp5XGfOF67Kb04nbCmmQJ1vFMv6c6fYPGZWgKXl58yy04yCL9GKZq+SGxWbT
97K7UGUBEqBW9RML1g90uT3CjAw2STSDX+XEnlPQTPqRClNKQ0WcWmuqn3/igmanMcanpbDjp2ny
7my+Df64+OK5yV1qiAL/V90FcVL8mr18xhFtUn5u5isHhVG34PBKCj30Ovg/XRf0g4UsiR7IFiVr
ELXTJqYMe2wzXPbZ0jzXA3x26sK0m3PgCATRYO2bxu/6lGInWB74VfmxnttiC/dltb3aNimAmYRN
3iRHC/4I5AKvR1ftXDZjbFxpczcfMliG2Tj+yPQqPnLIgUXA3is0IsVJzUa8qJnphWqN/uTJ9tFt
uu4x8kd6Av4FaVJXWpW4FySLIYRcJhWk8XjMqFVE8aAfyz4Zofl2aLXdW2tYaf5LK7erjvVJGakb
OoV12wgF47Q0jE8557zQRfyaOzgRGwkso7PQZlvmrAVRPTW7MgU6ERXSYxIn+KNV0XOh6OvSiIam
hGXUr7fwPcA2UwUe3AZtyaQOg3gQjT3eDN3yveBd3xWaf5O2lQ7xM6X02vzwpBKfcO6djAVtJlFx
n0HsD4GDXgoeP5iUVSXPtuTTUOk3njZQKo8snlT63ujz050/8Kri0UEOxM647LUeYVlT7XOPEviW
qJ4IIMeIIr4lm4ttKRkG2TceIZLGp6YMlSz1ILVblw0f5UWV/OR80H+aavO+Zl8eVJEXnyaN0ple
ttNtF4/R0Z/u+vVN81r7MzXOz7Hd57uRn2h07ksRaT3L09AGUdcPV3rd3066qjdevtR7o1l4S2lO
4CLWNrz0eOupCblELnhfYyBaWImxx2vqxQTwneRCg7mZaoGx4Kix3IgdenLkuTwNpDmZHImDMYkh
JbrqV0zIV0k67N4o3TIg1+EFb4YRRO7ChnXyWvjsIj7GygtqUopwkxGVfJgVpYAsnuqjNTLR10OK
dgGbOowctw3GoiTQUpAn5bYC1eIyaJsl7rqHhBfMW6vfj13r76s4caimUqXyIH5QSXf3bdf+yvvk
wEKK4b8e73UfkpVwvUNOTNLtWEVW4GfAd8DjZkHkpOOLbV3bUXJTsY/79vup7O92vrZHtcGmEqJx
sniz3YxIi6pmYxBBzHrkA5Qk08pvAr9Obw1kN58cXlfnOo95NkRhOns+3qNh2XhJ89Em8R3mcj2M
UkEgoQm+1vtMl7Hz9ZppSASq1wh8mzLOzslkB52ePHcA4sOusZEGRT5t/7GqN4ZLcgpNFQDi6G6b
JQtbT+07HcMlrjlto5lfo4zE49+/Y+8Qp+tlOtq6P7d1ls+33J3SwaiQWvjMas1TYTNFEwHFxlUG
3mzrK7ffTRoHTtfAcGs7ZHQVHrKfVn9pyLkVBftUwc8OKtW7e8KjJArX9ls85vWmjci5w7qTXGJj
+P77q/67z5nzDYJngMLUfd9Wfh076fqpxbRoNYqVtyb+zJ+HK6u9bA13DpPZ4inDexr2MZItPTEP
3HFV0Hpx8UHD5ExTfb3xoIDLrob6oE1961xx+svGYyoqMWO7iTeGLLQ9eVFeIDz0pmRTjEsLVmam
DiIHzLPKm/SNVqnmNu0SusouLVI3scPKL4YHrfd+MF0Pj6k/fV4KLHWV0WUPid3e9wjkGh2kU51y
Q9jGsCUJpD8MOM6zNFq2nkvaae5rMC7bHIoradgxSKha4uTpPKu4gDwbNL4avk0JZpm0ja3rSuTG
QXnLryKPsXXj4HB0yHmSADis2d21U7jbyh9u+1Qb6SaKBuiHjI4SFUvdyO4YEzd6UNZIQ2oqjV0y
FHAMC/Idi/oUl80P1TKX9Hlt3/UTCbSa3NR+k39yY/9QmNNjR5X1cvJJG9DN+VtjNB8V+sz1dPLm
YwFwSHkdOzk3yFsvQqma2jT6dT+4TuSEnQRy0vtTOeZD4LYOOv5aXMaNNWw7F8lIWqlfcB7QaYHE
LYxlW8bCDBdp1ydlGtuehYX5DjyPXW4Nh7k9sp5dOd3QTKL0ABx9O5h1DR1w4M4nTXQ7VNgWWnA2
O7yzSzNtdIxk4Zg31ZXMo4YHX3x0LP2bSqvnswNG876mYL/tx0QdYv5UQ3/qjrSF48wCoRlrt1rc
33UcZiE5a/VmWHmJIz7Q7WTh46sTJ7/K2VHVzEFBzokAnJQeHSFF1en4Nc6z8SFPgH/AiAiq2rwW
ZRtvayxNbPSw8WVTze5jRBo2TvWyobJnbZVdJYd+VVA7FVmTY4WYXj31sdF+pHB4fxDnbKrhFMAA
wRHmLafWS4gQbNMJTu4CXivVWUTjxkuD2MY5ZVHLFRiWsWIaRNebY7wRKEW2huofzJlP54M5aS0d
v77juBiD5ZyqC/aht2zNcu40o2uVCGas8netl+xoYW6KpifcR8Sc7FeQhGFcDza17yZKwoSVdF+I
lxKm7Adnu/Mrf3sxDic7d4XNUHV/s6X33UbkWc3FYCuDLpCb/UVXdvekI5Ep0KS3XflSec14yEZw
q95SObixeKItMRdPsZFRn1meWz3xbxO0DCfysJ1Q5caIXMZMTn6SPgrAyztY69FR9VikMZlNt/PI
dsOdEWPmUlN7m2Y43QewZXbSbusy0m5nVsUrA8mfoRaXlDrTCBRMzI3RdPrNYMXwkLFKeKX8hEcp
oru7I0X8ITaxMdbYFlUXqbCi5L0dgIBHCFYDWcfxZtG8g+iKS18rcHUDPkeCAhYPszmr/ah9UBl5
l/zDAZMiMy0XZhgizt+CS6RYRsyFVEbUuima+yxjso41fNHMAxXnasiYfkAGI7maxuRsAMRjcl3j
XpxqedD0dQsv4OdYQh7LiUaHnST9Tsv0MtAmbLZNq/F4Of23qkeTKKA+bTlBb7KcU8nvb1rjLY2I
l7I2oShkoXX2KdS9Pvr5WiRkLcE/+CQb+NXFMEgCJjDUB3TDbm1ayc92tNEGDfBWonlEGLqI/ylg
1g5rQ7Rr6my4GAX1fh98ThCbtji2SRKFXjaTHtEbTyPTkBgqYyf0inOO6H5NhWc+wyT54KW8a4Tx
UmiF6Z7pWzyAZ97pXxZiov30fJx5KUUny3DWfAW3JCMMxsyfWfvz1I9vurh98htlUA8YwljK8VE5
QORTCv62VYmTFSVPVdf5x0anVtMlGSGwjnXMygwkzhDbO7Z0/q6oYLf5lbrJXUKphoi8p9+/Fv1v
azOGRkvao6uHmPFNidFBmFIqSSMIZxv0vKKucXZFT1ZPNc3NylvSgCC+1aio8R5uOKnOiHczvErJ
5AHdqtLbfPrpZuGiy/arYSAFzWKdNaqHvIfcMWDftx3y+yp/rFawt0YIMdsEstlmXd6+oLIkjCjq
vxRNglJWWSWzaVweRsDk94bDHetnZnw9Dd0Y1JM9XMwz2CmK3sw0hvPJXuHkkJIKpBQPkWDiXdYg
VOYplOqy8S6rdnkec7JLoqG5WnAjequaxU30hzmutx1OqQc3IkCNHU6nWRWKsmm8nDrXDt2Fw9Vk
zQCvDc49NCW8pb+sEk5DMlnAKhbas8BqFYxjemm4nbZrbZvTvzgAZMiJZ9LKPXLohyRrbn0fELIj
NG2j6sbdWBqEsYxqQoxCFoUp2QID50KnksZucXOU4mJOQ2ROtGqo7tvtUIPgpkNotYt3nfYYC/Hk
rFUztsjGIsuvYkUkVJZ3iIY6OwzpT3piQIKHWt2wF9/REAoio7W+Om5J2SIv1Y5cLINgok7bCosK
VQUqbFvFnR2OSQMSg+UULZv23OdTHbRF+0lqg31KabuVLqimvmyJc6A+M9lT/VGn6v2GyqYKTJEB
u5jjEt/zeqZIE6oBfUYH0KZsv1Gqv8p6+zkWBNDlY/5IR+L4H1O7WJG06d2wTXv1aMnpa45jdlvq
/oee2PcrLpdEL5JdHgpHZL+vLykZ8Wab4xCjFkxw+I1PSUPdqlMEf+WpwMsJMTpWOaEjvsKqLRIO
5/4IUbJouDDlfLADOMPGXi+6NqbXtbnPsY+l4c1DO0bCjtO84CylU37ggntCCir1FHOSz7/A3FqD
hlCi8GrkZsmSsFwd8H3GRecV4CJyvX+QubWdBg84lJjrQKTL/cT5+64jHmjJfbamPBZtCV83jkq2
mp3HSiFMyhhLkFaYGceq13fOxMpuROY28USITeVuMLq7Aoz0lZrVw+/nKnN9Ve9eNW1XZzXK2DgJ
X38Kg6O58+ix7bTp6qatWpEq3sF3Urkb/ApGZEOAyoyBm86PlYcC4NBNlSz3UtYUHJvmUOf544A/
87qILRgHdG8ObU4QpG+B8R4X5h1pf9UTKxzJl3yiihQRGmqDy9aB81rS2hCpMBI7ycszpy8js+pH
9/77LhYfrEOL1uMEvu6oXr9EqmtVSmIZAeSR+1VzKfLMjrqZlo6lY63czAu8A0g0gd0yC3RL80Kk
as2mgCowFBw9ADiRcZlSbkdnOYhsa8s6/aBH/04OxWkHczhJUgZqCxONw+ur7LsWgsTISbSwx08c
TPaJhqg5NxYgDUWQx6S4amlKE40nsSK4PZDz9IhO/Elfu6zso/aiRsuYZ2raqNwawkpl01a6d1nt
uvvCMyQkffGFtscH6UBnWNPrW8hlXlkbamv9HrnI6yvXYndBN8uDPJMlcHBX6l0G5hGPS1psnE5V
N+WKlVhKi0xEHAnKtLaO6aCAqI/QLT7MKX+/leB6iCpfm9NkQZ8Zjn/ZSpRpYaMrZd2SPnz3kj7P
LldWFiIsCZd80i9FQstdCfexgPZO18r4mkJw3593b+dOMC7yZoInfD4a/v6B+5viB2o70lNWRY1F
e/GNuF8XliorJMOBryL9MtGmwC9ckupj7zkyHWoPM2i4sWw7lgiCJvDxtPGnWbMff38dZ2nCm0/N
Q2eBAorXzf+8ud9QIWe2qjlim7J9jha/WIKedK5ZdQv5odhqjF6nIGR7ZZiOpC+RXkJudsvmTMFW
ItlVN8HwDvdKXyuQ7On2TYTFZGkgKOLi5uhi+4gHUfTFVGH3mg5tNWMHAGOexkuAVgtgYGt3IUKF
citb9VkIQc0JoD5iSfOy8eL6pPUu4I+yX3ZL6fuHqrQeRiO/m9cFXV8D0nOPzarpNRsRSUo3VfPo
RbbGxpYQ7Czqh8CPbCdsBTb+sjfFcYwWY/f7d1Jf36l376TPzOKuajLvrXAFWUaUJiW1QqeqqoP3
FLnGdASh1vVUUai+1KHVmZvUrI6a0kghV/XtWW/d9klEQFz+kbLynOTx5oI4UhMeyD6aW/1sjvzr
A1CDnVUauKApGymB5yGd+glFDZ4mq6Oh7qJ/DYo4Jz9PW+fsfIaKWHRliMCezaUBR4fj932TOj/j
tlIHtnTxnbno2w7CyinrMEC5bNfoMRXRaapK7I3j1F3kwrntmEtzmR/1YTYunJrwBdccejQZ9xUg
zLsZWt6GOPhL02N9m4WbfEpFU23Mov5m+VoZWn3T363C+I1pjPHeTpwy1IrkI7fR2Rz/+i3iszJ8
GK4miNp3x/0snfQ56xrk7lggDmcs2aDr6Umz9X4OyoY5g73G2qwuH5bZoa6rLJbpCTh+O3REWk7o
Ymwn6N3mPq56Ioa7tNi2SzdtzKrf+MY3bywsvI7KCQm++UVxQz9ohffdrDzjSNNIuyMztcVqTlJz
l8tn2UwZaQFuhv9bJ1+2X7fp6UQHqnANDKPQqKyBgPf+hCiovEjysTxFaVmeRm12KF1NIJ670rgf
HX5jRpXkhpTMJ0LH670b9/DJvflnby17iXmp78lCizs9NK0Z9irA0tDRBwd+z/CcDytWwsUvZYBs
o09x0o3hqcEX2OROQM1CBNlG+NPRbJ3mjrSc0PDip8WwyQvkZEi3BnlMSpaq7+QgyxNCqgs2EWYG
RsuC8SzkiXMpWkGvvWjcrDsa+Zd4+Z51awGr7uqdvybr/ueLb4a/f1T/5mC2asIxBaMx0NjsvDkw
13Bs/AZ9MGz6e3J3vMCrfpq1IASOJA278gNVKHFa6mTTdQO7sLS6TOsZJxTdZS8D45zK+YS0aAMn
aiv76SGdMuK1jeiurJc9vn7M+GtVwStTGXhG3yPnzD/YKbyD7RNZzGbB0Fly2c+gQ3293tKvNfIW
xtQGwWeNK5JCUFf0e3ciTA2LPX4tN/LuJQz8aMimaxopQD8N9qr2VZxa0yWX6Yc5VbbNtNTPaNZK
cj68H79/q/9mnaNs69A+YXPpox19s84lhIlWveR2qYC6hY6YPsUzzelWejYm0hj2dYqED1dHGRTU
0gAENPdTE4nNUNEZ+P3FvJ+h4dlwIEdmaxMn9vYdc1qrALdQxpwsxBoAgjGz+uD4oL+vWTOVaOuS
utY0cWC8ubdar8hX2Gey8RaNMB7kB+Q5IJK9bFNC7lG3QLWq4K6ZtR2jZHd4MJHSaCO2t7SYZahH
xS9/bKPLHKLSZZezty6N4ojCqmiCpGqMi8HU9z6buCEweVQv4/3INufSmaefTUqpeoglmGIEw2t9
2qDAoOYf3J8plqSGKp5q26BvWhVUhfJPWiyZ/p1m3GMj4rRHFBvOoUU+zXMfsq0yj8b40Ee5vJyn
Id25Va8CpcyvyuKEog/spqp0watZfHNMjt1+xwWk1pBsonynCm42i/zrgzNn5CA4T/Cll6Apm6Ox
oFxs2+j/EHYmS5Iqybb9IkQAo52Ct9G3Gc0EiSaT1gAzOoOvf8vPm907uJOSqnOyMjPcwUxV99a1
yQvIJ6hyy7dQtnNqG3Z1sEV5PtHsphnJhUAz5kDL9j5lujCyuKJMIjOqeCm2AU0bDX/XxO6fIeTp
KjIZ7kp/ZC3Qsp/8hgGG1Pnt2NKzVcXI4twlWbqJt0elydbcqvym1evt2iIcTmPdHDrFX7zxM+wH
uAzmOrqdW7bsotWr97pGdOjmmvO77IqnPLhCmgBZUV7PfVzezZJptTVnz5axZeqZ6n5Ggj93l8jR
sKZ7UDZr017tOdclUJg9bhPgZDm8QuiiY3zDSxHAxSQpFQ7RdXgBTC+tTgK3UVeF1dvXrorcxBPE
Z2C78mFFKP9KcwDnkWcdjevnfI+L/L9e3/99ylxuRgGfle8aeex/bhKZ2bTLFOZFGgTe139MIqAK
7zoMxZkWq0+cH1Zq16u5qsUxQ7hIm7C1bpp16Haq3vi6qovJ9D8EYWWtF6sJPaEbEmSY1w2x1sMN
ulF1WtBfWS6FCrkQ3Jl6Ufsz9HhU6BCjcbYoFoIoWXodggYc74q6H1gbra6DDfT2XONRhr5tfzqj
ZIm1CeXJG927Miztk2v03ZLF+tGK/e0Ip6cFowtobLwlx2K6wMtsv8uvCvmXiWhNrKbp8RXYFXJY
7zuQxM9hVGRX3oVtWpDqfeBaBufdWu59VSlxb+KKBffxrtL2mpTQH+6cUHd3m9t/561/Z/CSockb
da599QgK68sezHrMwWRXVcOr7YOSbRzIKNzKiVpIe+hXmr8sxnCTnyufwrk1PmYZ9Hh457uBnzCb
GTy5w8Xcpeo6aRDMd3W8zafSyRvmYJDbXExqmorP76c0zlnmW0cmY2j99n7T3oL+1/towf5M2BIk
t6jDuStMe5BUPokgudnvY4o6HWTnBYWpUI5/3dM8XoMizXEBkc4dSJThvKEZyNv/o1cXkfO/BhIh
TJyLhR6w8cXd9j9utwtbcIWQXrI0donW02cH9J3unDcyJOfDNIRpsK0/xYDEHtm9uYw2631Z0qt4
MvyDJ3hLxVBSqsTTWSysKFqA5MVWfLvso6Z96fyEYuazs/KvLqsZevc8411BXslgbfu6QynThbWL
3c5Oq1GBSs2eKUN/28w8Fln+2rc4rrfpgYsMTFHzOCyz2RMw7DA52PaVKN4CFnvS7IOBVQ21RWEY
9RnqxDz6iAdjkpE0ZK18C7mB/7d63aFvnBH+ufVLiji8yY1DgxRySpEGi0mLJFXZ1sEbhhMI6Qu5
e9ZJH/iP1LdJVrLjPMjnJWynHftELgjKDWmDlGO5vHRZ/NeFfQbTLiMmMcNMAbjzJ1yLZB2DCvxk
SfXvwbwRAMHkJr5Fv5t4KpPZ5uNBSVQKIRVtw0/KgZ2Tvns2ct5bDQR6J8zAS5jy8lnaX/1Ipsk0
uHliFeN19FLi9CdCFcsDEY0kZBCt2m+CmPK+oJLM2GTREbsrjPEK4X0Mst8NjjJnn89xdEhpMd1Q
YdGzP9cGOEautsRWMCuU/6x5OMhigVsEIC1lw26PQxmbCgPdFolwX/mdjSXGB7MR3qmwuirb3GXH
vyamvco/sdiA67FurQh4qdfz4SCpk4CB9I28cTUt6CTzyqyxyatUYMBfWpyrG1f+zumtd06gj1Wy
hkZ+KPhPAgbYiB6Seg0pCom8qYLgHvXrrvI66AkV1jYLkl5VNgxaS6FZLC3uC9f6Qsu4Bim/mwp+
G3q5IfF7IumtLkvjEDv3PBTbzpLJ2k5nOVB693IidTlvPvI5fN76msjC8tsq3IfmkssHwfhvHf/z
hvqRh+QjjvhpMwd8MqV/JWuHpGvxmg1LmUrJdqiVq9+FhM1k4LgLioJUG5aLRBDjNWvebFGcKtCe
tIdzs2+73k2ngCzr6supLIhJ/Kgs4rm0+PPfoJpPtaGTCXL+idPciiruUgbrddIKRp5lXv9bdMcH
7LWvlZMOYX7rVvzbaVUEsoqg2hVFfp871Ve8dc9lBpUlnLHgwnQ+ioHHgU9+Tv3w0ZQefwolC2RO
3pfaZFeZoV6kXMbuuIlft/cPkdHX0+iS1FO6WxouLE86XXVdDLBabf1ZbO3NNiLshk32UAv/CTAe
zU90Xduqw+PsMLQd/PpgMZ5NNu+UVxCdHZcRqJJbccE/QGRstlO4+N8bejL168TEP2SEH0OY7O83
zsSLdbohV4ihYZt9bIqlEHvr8K+0IwYiifDalZ/GYay8li//va58gwWMFkigRcV2UOATYsebRI4M
r3I5/4uzKZlCzSc+RjjcQnY0g+zJVeMLL88dD2G+D4ceiR+kB1ukOck7fBlWo+9zNX712Jd22vy9
bO0nk0O1xorKzwZdgMe67B+6Mfr1RSsZi8K5yGHmBUJOu46YCk4TYP4+SDtl+FrkU8DiDXPr+IvI
hTzm5/Gp1NKC9YmkfvTXyU66lkDZwv5X98TG9GXzIQv+WFNuh6IesXXVhLnkcXmc62qftfWjsAGx
so8PqDuC/LhtbBtuJIed0JIlkmR3NrXHD5OZL/bSeYfd7i0M5LWR+stg5E5K8eZYw9c0RKzsxi4F
4/yb95xYg7vetZxWTYehKav5otnQOkaz99fvYe1Yc9o2kgMzr5/t3rkK2+I5bvJnFQkvbQZO+Yhc
gKqKybWx+l92nJ9kOPxpSWGaI8ALaqOmxWZ349rljbqE5Nghn3q10SdmMX+8Y/1RvfAxVTHe7yPr
0e3D07pw3IK6l7vbvrN4cO1o47dKAxdee5mBgA0YniYTthcPHxRfacA9VINQ3JiuNWjmDkKfhTU6
xYJGxMG462Q3sTzGCX8IYzxqrMBh3Saag9uhO8LEfQzqB6tb2C20WjStrXnuB4u8Q8JHepWpneXf
W5Nf74gG8NgwbL+Lam0TZobxbtXhvovMT1/rE2ZJDMJzUafbxMPmVOrBivQ/HfHI2kIS2zZjCMiJ
v5PVzlp5Uqtwec7q8UVz4Cdz1qPQ9hj5R8bszIZ+yji8ZiHpYALAr5tvNWztv/VTHLPUj+WnmCyQ
XCOKxCqe29Z9Z19K7DLcv2mrluveq7lcusMKVisJCp4ZHXRpHrFF3vZi2c0zBoLIxHsxH3o3V4m/
8OMVYU7SOxJ3PfNl5Son9tl7szShi9qtf6Ux+DpLDtNsSxd7ZsvGHSKcVXC9//sP/ix3aMR+2yhR
LkY1N8YjSQb1ReF/oZL+CSJVp4S0U+Q7K2Dcokmo0n/mPmf7b4G4Bxn64tZcEUg3KBuXSYGcILU4
pLdbNhE3XfyPMdjVYmcvpPWxLYh+7VucBY3Nl9qO0R103ptl0zsDk7iVxX2Y2R/aBm7jhwM20tn/
YAjH5LRm4koCD5dV/4b+8O6sbKLgXc6Q8qOedwmG1PTVtUWVGhhiSbwO5Lh5PNxjR5XD2Km2Axzy
MQPdLm7ufVfxPDt5m0YRfFIGJuO4XTjK1ZNHAH1WvjWSIWP2J5L2p77kOjl5sfCbuB8Zb3cE32dX
R/2XxzzJ6jSLPniI53h47zLcI0TFXjWe6RO1yXSQnKr9iEF7UuJtlOsnfIqSjf78fdH5y7py+Xst
kI6JF9vO3IF7zvB1MUJaHBsoQVCQklPlTOZg6m6hJff0EgzD5ClrVzaodNpO27+g1qxuu2C6e5rG
AJ5QFVQQwQM20zZXXZt6gZwKTTgZyune6i8YEoMjiXIIcxpvd7U1VGiUCKuIf3WvPuzYjIcsexgi
7OnNVtA8+/l9NXVUc+SV78fmSc46I3nQ+m1s9jPw8M7gsbnllLwO54H4mcp+rieBt1t/bQv3ZNN0
75aneTYGG8hRGb32I/tEvH4455evaIGtO/vkiQssbgsLPHXd7MqAnIb8eRgR27pVJsWyFLvcQ85F
7j24IzUcCQ3PgNrXVE5/eyeY7+a4+HWhKAy8f5njHW3iKxIegbcgU5xtPi5ki0e4Zi/EKWy9y4B1
SR5SpPsmSlaJK4bntHTitzwm6d2f4emtfIe0s38Yud62Tfw1xWzsSGlHuw0USRL3xD/EmMKV23wt
MW4Zh594lhVVFT4P9BCfB4dLwq2aOAGgMdCi91nFiJIgQWBJJAjbB0ycjKE3xUqTCZy0lA7XVFmd
p01vh7Cqnpyh+QgFdyhhVi8tiJdCtXpXUlUmfh7myLLrcsz73xySF+6h+smZXbOPtx9PqX8C0uxB
yCEFUYPpHS4yr3IO3WISaWsjZ2zt0KaLMZztyRasPVGRq79bxoL6pSeLwSxCH1oGOIew5ETjQE8Y
pDAs7rxPieumQCy6ciPo5Fmpy3S021S2+ZQ6K9HmrvNYqx4QMlLJntSNq4GZ+j5fGkHqDXRUT9pn
H0UFPrxgou7aBURX4SZknZBtYf45tmroc4KDxsW+o2kc93L5JI+jYXGKjtJa54Oc8SFgy67YHfpR
eVHcq15dAgmXDRcWdjdTtzsVkJUw4sJWhT6hec/XnevCTIrIwDXfSMX5AXA8cpCODwAJq5Nlwl0M
Vfrs1/ntTJeauKvPIEnhJg88/Z5tTZPgXe7SYVtPziaK/29Uy9xHdPG3OKCbI8+NFKE8v3Mq+w9T
tavAIQ5oyjcGOeGY2lHxvlbyytYMI1weurIh+dUt6x9JvgPeZloDPulksn+WLCQ7UbTewe38l9aU
vyN4d/q2+MaDPuWXw01vAir21oZVBIZw2fpfOqH7vnYHzhmN+dSQ8mLp8Z1f2Cayrr1kal6yJreT
gf2KNFA8ER17Fmum3o3MSJUZ/ccgL/JEaKtKvLC/HfMBUwlfdSh1UofxszXFS2IcDggVXBcFC+LT
MlCPrJhDXCaJk5xAgLDAFucjktzKiUUPTRHPKbrZwy+7PhntYlfuWyaGnGZFjVI9ImHzsr8A39Zp
3oWfpsJbXBLYIcc9M+TiNkPS6dTkQf2T3BFzcI4kTp/Nz2fekv5sKaKke69MMCx/zTGRD3UrP7Vd
UxFdWriCGJRylHaaxzKVvvOvKphmNnWpmHJx3M7rmaHWIXPQC7tZ/RvGouQuqElB1Seb581pnMMG
io3TgBSgZYFSbxHnEgXcctk60JmdR8WmcQaWnZTw90YXLi1gg9Mpah9y8A0HXhB5mD3vc5Qx4Uaw
uilqne8pZEQVrpng1BgJgWOrA/m8eNsc82sbVqgbco40CM9kVpftFQ4jjEMQn9b8L3EfcOfm6CQ3
APyTrD5UXZ0CvyYyZ3pelX4yYLm5HbN08leF2BOy2gmn7qbKyamqUUFyzWJTUehXmkngLtjzHQT5
wMiTDec2BwiVlN14G7ZOvSuJyNbLtIOxksQ14Coast0serJPTF0d8mnE7504q/9Ph5tOir4C6L2I
69pfcZQ4kX+ce3Nc50WfStyq/qYfa4e/x0wKRWPxlNYXGrvSPUF5rKUfq9tmg9g0O3F7Jd3c+9PH
8d+JRysJQj1zgQp+LklOGd9diQq8MIjavCXRwj/2WGFxH+A4trkOFMkC6JoN5t3ozuqd+NYjNqXV
0mZy/MaCFd+2qMI73yEofvtvXNF1dwCWfTMRX7hylxZ2LIGZp6NV1cRoOdZ+Yoq9E+5S0ypbr7mr
IE648QvAApNm/vpd1cNDPmx/3LlqjiOWuGQrsANnhZZIl+FdSPnFiBuRbl43Xjg/u50kqb0ygm2q
w5gTQT7HRLhSlqfB5V9uJmlaOJ0ieLIWqtuyukcw7NKuHAjFXMc7cpMFnZG74HVlEH5aPDUclJpe
c1CkWQ7bt1y3dG7GMO00Y86Cl1b17AsXbPacAB2RZFHDdygl/v7tWWIhJSN3/aqBdw92jnujIHqn
UfK7aqxyV2Duty4kWmsWV5FnWgqX8kn1/M6kLFeJgREpJjKuY2x1ovo3ecW0C5RuWIAcd/HSSYhW
/e2iaMS9FVImBVJ+Mfs7a4QrL89/tiJeKYd9STZ6vl6L8GsOh/KqtrLPge7znCHbeBanrOkU01c9
PXJhfmaXkUTtdyXNhk+T6AGvVHSwbfTdt1/bQLHcxtvn0mePVPZjslwCOjEGHKbyBZ3zGIBESsQ2
Yx4AzJovlFoRc+LsqxXq2vPrJWm8rk71RKzOOB29tmQiGUL0tsQtTdVra68L90vHxk3BZ0bp45Y4
GGkui/G+CGNCkl06UuGSc26Vh9xHiwkr53YYnUcGZ3+CnF1eHhNWBIrwigOShcacaWBYckOIX09A
LGBZele0rAhsZXDX29bZ6+U9gPpvyardOOa/cYf04Y2PHuHe0AT2QCofg1GlSzCohE5oLpbPDiRL
yv9emRXoi861j1g6dWrvQVhk/9gQOGWXf7HjtR7dNju3rXVvZPjQOxrIvAMPy3K6m6UrNWOYFG7F
pczebS1fNeFSUR6S7pFV30vZB7uhym91KFOBvMQ9/TAa71ous3eLMne70V1gL63PfVzXV9Dica7n
t60JY9JRdr7O9FHY2V0bW9sOjhZOiuzRLjo3oR4ioyE6VtPl1Bnutd3OJ25JZNwwMizmVufIW8sj
+QM8X404mM2hi1ewFhQhCq1jLqv9qqICbAhxUL8Q1Xl6Hc78uDAYa1q2uIahSqIofOIM+1bNkszm
JWuZHsjaZvA7a6r2dvqtmuU2lOGJIKlPJlXunefV3xDMvplfg45vEWcC7W5YNWsK7LZNHUPv72vK
x/4SiUa13qYxH/0mPzDu0YJYByLQf2g8lwMxT5+uBlaLUa2/7khuum4oN/ECuld172+HWVw4FvY/
ffnV9jj9VVMA3VUJvlKNscTuSTqnvuU6+SRaIbz1icxKeqHhfWN+QJcwN3K2PpcL4EWErLFa46hY
ahiCtOqqPz6GslASQxUI3l2Loq1lof3Imhw6uY5w171ZNUnWfkbWezPujIFnO/Xqy7V1sxs3oMMq
EEy8s70TK8g3luCl7LnbSJ5P3fLGUczBTDC9ks3DQAwUDIb20GZD8o5Oq8ChrBc6zDjfBT4h5JBF
6jSbGrNvynlJeuM+kuVlXVddU6Wd4ToTmS9OEihcYio4opqJcVXEBJAVaKuYgEmkzg1tFBFF7tpw
rRbUupZrDp6yWPwMN+a/9jNzcGVdNg/0UD65hLZ5QfgKAY7EwrQgC2If4KJCEnWJre5DLITA1HKm
YBbeqRt/HG5KNvQ3yWGAo4RdyGqmYSEz8HFtWSC3cwvDDVKTlp9xZsieLyzu1EjtmtD6CIGmsCtf
fVNl21f+oo2kp7fHCxuTpC7fuQs9ddfY7XisbBwKBPqJZGMTqmqYU9AYhokavFt+6Ohqza3wynXV
rwmq5jBa8pKUrjlm1p5RStEx6Oin4BD47rffbF46JKjmEpCn/cRVAX0f8RG+gYqCx8krH8sCk32E
RanFLMGcb4fDp2XSgbY69tuVduJjVcbrU+z159DhJBZmlXvlMClbWWjdg7ujucusu7BmXF3l98Rr
NQfL9tWh0A1zyLarPr3Wr9I+bF7rixlorId3K80sKRNhOUASBCWgHx/KyIdtyuqdCX+mgGCWWMrU
3apv7NpPZvSm/WU8xSWibwSLHVTPTw4EdG3ya5eboxy97u84g45T+7qZP1kUlnu9otghNYobTsh9
5GuTTqzDWZ8uOUJWuA3oJwAZmF57F/aAPkV1dT0IGqJpISi+GPeDq4CHlj5kJ+BvklFnV3hoJSPG
uVAG8GqL+6ZXVxvVCAqIXHZRpK/EOF8+ZCZkfmfuGt/5K9bpIy6p1FTjBallrydG739KHp47V5dv
fRN8ckEEOwTEeym4KvTAKxaAI4UsV6VgW6cU4yOTryHG7s0OQaEsBwdk8Kds5lssJmxmz1671+q2
JGAiY2/L6WrOAhKq28l6UG3+2oQ/mWcnMdQI9HCcbqH0MOj7VBAs9jEvLoHlZPGNvdxHxPBwmLbW
sarsk5ezNt2yRJno0Hrs56FL54E/IVqLn27Vd7NQ1jGyETDaATs71q2KDdQWLWyS/yzBJoRtVV+5
zYS7BZHDa/DQBK3E8+0t+3Gx32oP5nsgo+8BChe1DJ3+VvKnGAhBKQXWXxTbl8C1CJZsY26metgP
oYcN/pLeRnrRVnPLKu7xOa4VsJPRpdBheNuFzGub60zHz/4434zRVe/NlMD82a4lDYV8R0nosVXp
SPjvLABN4euW5zwTHlml9asKxueuvhhHMh8mlAOMZlnKiJMTGx0KHlJo7H3mWKv23RIST+ldaX+y
/mAxZh2b9UX2QrQaQbc4KAMs6CT5SB7JinvVniZ19nuIU/1Mv1w2LGD4bcluICVn0nlAsDOWZAbP
bXeFsJpd71qvK0V7Hrc+OLSu2S+tg+bdc6/VW7/3DOMSTm9ImDOIyFUqJrncavMSEDSRbUeHQ4ZF
fZRQMloiGAPGzndOgBbmX9BVYqyuVh3k2PLYhjHTcB0DjcwGgPTTMo/or2WqiyU7Mxe/9wrn1hbu
e9lO/XVh5Sbp/fDJ0uqhGbyZzZewQZWp7EO1EKXRh/Kw2L215ww+z85tlXMqO/nKKjs3Jr7dW/Kl
36SGn04941txdVOu/tFe4/ygPNScarG/NWPBk2OiiuEkSJapmK444r5yyI4sh/kkXyw7c9EqMuI/
09aYz8ibHya1fmUtsc8OGPwNB1gSSC+7y1tKuWBIdAdgf57iN2NzAQjxOQ0W0YYxWd+o9KdA5v6p
Y6UxVNsJKl58tY7Rz1g2L25EHiTBIrSrJXmGDHrppEimLmdAsV14xg6t9pgtrscRZ1s9Hh00JzbN
mTEzNYJRrYs9IF/yZl2I8DEwGAJvqDxbE10HAckq1rK9xIu6GWVoHRdR+tzSLRPk8i+JkR2LFcG3
qoKQknW7q7P8w2gNJt2BBhfyyrJImFMXRP9UIRGCPf52iHfMzVyukwif7AkPpH3URfCYBcWhMRaB
RFqjMAS2wDhU0YCv97QH8AAYXe+G1aoPw7JwUUPQd4DdsYxIKk7WVyy2+NOfGBrMU9hYN7FZz4O2
/TvGoqfJYUbj+9ubGwEvz60gGQX387BSPePRuoLGjHWvb177rg6PdeO8jptySFhhDawb6Lu37ter
SYztehgDl/Wi2nxutviO5UTZyKY7oJCPgkSNk8fYKWlZdQ6mykfz6r/qlSVjCi2Cb7yzhIeAhHZy
e7pJLw/QMdrlpY6sG6vS+9hEL22MaByNFqMtZg9gyHimY8ogDP3siajihveLI6dCxDeRWx9MLF5Z
2oFwE3zikWAIMdfPpqBVaXhY+GCAvFA0Od3fyJV/gGGMXFqdOI/19MDliahcoKarLLoLpp59YtAn
FjWUVcFUnnyOhWg6dxLkJ5FTY+rWyKdBQWiEISyi+xfh8TgW2s9pY6efoKrVTdZBuIKfxyZvdZF0
6Dm3V1OP3qnK99B0wYk37IcJYbHjQoqDx4SBXaqnCZNN6o3ifurHT5aUHvDAsPRmb8zcVoMURpus
i+jXBowJsLgJmfiCUDoQVPKLPIaay1K3o8V7bPcEfIT5PxbRb2LWMk7UQEweQYKnvhsN8HPOoRH+
vr/wEw3CcADcKp2J40zJmN3NyK1cxOoAQOAVnlN84AK5LXJ54YG73Ht18EDBdW1c3twxclkj4wBB
oUAHHFf4Ze1lbhs6dC9gcyg2o61HmifEvN3gtBRe9cIqM+uN4z3WSaZA/5HGgse2vUjSKJX7XG7r
vlHLa0XBUHrAUrayfe89rNxON5m0d5l86fhkU0Qn2wyCyTMMo9il2jdO750bcBYhsj8gabHDv3KI
ALSWleXytJGxCFW4RPNjO00RuHi56gpSEq0S6LpZ2RYQ1lM5xCcnuiq5+mEa1EldoDnS+Z1gUX9A
Ef0Hm6NAHx9INTG/mL03Hy1IRJ+slAMQgkmeiOaWcdYH/29od9r6N2xdlZRFe4rNlna87SspIOGc
T+jnJZOMDNYfYZlMD+ReGMpqwqYZ6zX84zZ45a07TrYhj9EjL2U29UGI96EYXuyJQXSFX5RkZ2Qj
2YQfmRoqtsT/tZ0yH3r1zizkvoxq9a6y3P0ah/xqrBFpms58KQF1MKzPRt1ujGsuhqEKWAxDIZSq
Km8/m8oAS3E6kRaDdxbrk7SGNwxqv5fg8LSRxwF16hRUIBs84SBFwVbiZGMiuAYr05F8Ppm+/2gw
ApxF2RMeSgl3+T28Mq6JB7GOgTvfhI4Fzsv7dkhkrRj7DdofsZAQxZCN/Pqiqn+VB59qygru1uFZ
x9cO/23UbGV3bHTYy5jGw/Xg2MdqKx98U9g7y2ZSXoQryeahaFhKElMinOZRw9WfmHKmYEdbaL50
LUUksBTNwy+X2DfOMQ/b72WGh9rgf2IDSmRlsXrZ673vWiS96vGwLG8w3QEAOXRm09Yc9fgtFt5r
px/IZ0bNZAUz3zOzf0bCxxAf7Ww9DzcAbboSgLmxvSJFEj+X8faySvsnay8bGE6UliDbn2JpXXNU
Ue+V1R+QCO9VNPyA0CI5haDyvHybo/ixnhgXgVAOktoV6TasYVoIPgnv8sJJ3QtGEzUKO6MuhAhN
Wk8x7Gzxg/7kMHXJLqoIbbKq4D0FjWS6gs4JnKEiFdQ908XS8ujLcmMWxOmyspdUFO2+2EiH7hbv
kqBxru2GWTjKZjCQ0o17MQlm0kxskSqXSYgX52j3m3ivCsj1DaJgZ9UImEH0GC7U0ewxMLNcUA9j
IWmaGDZPqtjz+6BxC77i3jMTewbq5MliIsNu/cHuMfo1fresJmOCJegqIkV7kOw2rPh764iBVG4y
wgFWel3Ol7gBdBCuLsc1o8fyMiNE475iAY7IFZ9Ik0ivirSz+qVxZh9JokWXy4LH3Dg7f5oYoEVi
oKQRxy0KbgDs4Zhd+lQshi+w2H4C2R1wOzMSwAG0E87o71S88avEgkrElHPx2EstB0LoNmOTERPj
BhubD2haEc8XuMcRcKJofV4ZULpTNXCd2nhqx6GBFhKBRgnxudFCU0W7hienfl2QwpljOZ/0R9ZY
cl8FvIDL1FzFWIv2RqMbla39R5aZIrKqTlbDWa00UgwEH5lksr63M/GH8/c4OgCG6nb97EVc48fa
wh0OQKJ8+TmTxccL69oMe5s2eiLtej1mOEboTIeVoW+AsWDqKoREhnSY4f2niRjK2N14tADLU5qN
6AVNfBhic2sCQsExgN3KJX5ljQs2QKl228hCryC9Zcb5VHb8VRt6ogud7XroyeZQy7tkOyjlueJN
ZjqS9DaZItlm7/PQLvbGci5/GMPx4UM0vrXvSfnrGr/H0yB3cKFaLEkYCmen5DiI1nRYNqb3A8p1
oPnF/Rviak5ME8rGijreqD/g3rsDhRwLeFvL3FBjp9JBfcKPykPv4qdsA+6S0WIA5eGE02ptj6qb
72IDKpUmy9kZiBtYsglzdcnLyI1gUlxw2WdssUrmhFmA5Sfw6ZIyYk7hQkKAmtq/wsrfFhH9lRkt
kTNewlGq7mXALEOaZ/8RoC8Ym4FKGVmHoBLvXtORZ7Tq/cL+OAq8naVdhH9MgqXZl+jg3Fkih6bY
JQ1gBGDpfH6518FKKdyLG2+cD34740oMWtpks2QX+CjOF+y3lipPpcs7mEUcM/NaU9V0900xyRQ9
zGeW0D81bse8h7e2gK6APwNZVc/Z3diq9zDHsZHXLqJBj4ONNrDC8MGjeUZ5WxOFQfbgokomjlDe
HuQXf2s/LPf9Ik56YZLoovtmCMK7/47KqFx47+OKBD2Y2UXh/12q4TSLGmWdwAzRbW+MWpx0ar/C
hoHaMreXW7bkW+7rfi/rkJgqZ9+idQLHI+fQcDySycjMYhog5ZTC30FLQC5a7l3ar8QOBeMGOn6O
bip/P1RngT+DJm1Ky2xicHlBBRbcvNc85hR6DOeTAKMVbl5CW/2xe5AlYaGFv15ri2RymeNxEHiy
2s7a1ZJrlQic8uJ3sU7jJaU08zvcKO52ZOCG9awk+691yOyaa5zY4xHHfJHGGm8cnccB8b+6wRst
4/oaM0N2ggv5HEyxC3gAgwwZFkk7F0xLhpJAe2E7SSUBuWJQAWTR0Er7TYuuDb+wFVN2cHNGUMFS
79h0oxkX6s3Cu8rnz/Sic4ffwnE/YVrO8IRXe5fjrfN1cG4nDgGTBCXiMATVMg3y7rYwlZNIhVFh
dAccJpgJ9s7k3q8ZSfdA1MqCAATCIywcDRrgCp4OnArDic2JYdea/KvBhCUt1kWdiR6WcdW7K1ZS
tlqqtOYySCFN/VhFGtFf6V0eWl1iPAato+OiemBV2wNo5OLsAMRhk95Fg9FXvmU/6qHWt14MC7DI
aQJdNH+s6e8uyLcuavTeiYbhzMIz77L/uYULY1ubyXTQmxdV0nRA1OJjDM2DN5tpZ7A6QQUcaUME
+ajOk+v+P8bObElu5cqyv1J2310NOCZHWUkPMU8ZOY8vsEwyCTjmefr6XmCru3WlNlWbyWSiSCYz
IxDA8X32Xhs7g+ZBunebpOeZwBgOpgXQyNgly63nNVMcDCezffSHcNPW/tcCrO6SrUEpDR9sa9jh
YCVzPJebPkh3hkapiPIaPajoT0L4PTNy14Jg9pmuTFTWsefrQTflTMG08DSMtDBx/5edeJrZPTrd
wEYCNGsCikQV/cHwSY1B7k05fnAmwYfrssVeJQkONJzuz0mTvLZAOKkskcYmyUMsQSq/ChBcoeOz
0UCHZtCN9sILUpbwRzPsfjpTic1qEXyddLEemcVPN5upmBmByCTVdigIJ8/27K9Hsgu/x5vAh/sA
GLBdx3n1xOU4g7NAyilgWPO4cjFV1F9eM72r4LZ1OXfVGemlnM6FOvRRAtnrFimsxjKk8z16It9h
7tOKNUDKyYJqIAQVLVoYM7yssIs5WPKrlBxHOrW0qVGmTGmbgdKtx2iXeB0zTMAiOgsqgc0tOwtR
vodUrIUux1bEciZAHqSsplJ+BuSafHgWjT7YTKDbecTuEKR2eyrdKFjVrLEFPUcr7Vv5Rh/xU9rr
yQofpwYlSMzPnpvGmwZbbUVijie63Dlt6cBphBpfmFa7TUeeK24CXwsT0H3jYefIhAOeItNMutk+
7Stq04mYHqy64LNjZd8YraHrJvoHOtyTwqBPM1J544nythq9N455v8Bf4uRh8beW3UzIcCyNrU66
LQIo8QBRPWeR+dRGGD87G2hjmjkUBcWsWePmBreYXpuhW3HYQfKVI+KTg1grrWbvYxNf4JbdmheQ
0ka3e9CshQ7AkT9T3/npuZIaTOdcJcNXnsbNRrKi5oBAPMdEh8Yc/ck3X59GfOgrjvY4IqQDd8n8
VZdddEl19uEGyI8ezjZ8Y+N8Z/h08J3RPtRtmeq7qEc5UxoCoqGSt2DCSdxnlI8a4tMK4P23Ps+y
OF3WtUl+F8WO8+RG+ZWQxC8tUWccIqGfveIR6EA8yzE/bwcxnGZR+vvQwYlE/9W10hnV1kZ17Bhu
B1f8jBozW5PXb7eglVEEdPkxVJZ1Ro1GfjXULVBY55xDXBbx6B5s+wjksMfzyKqyl31/Dpt8b8wR
ZDXk3iK2wBRDCiIW/KCdBBdTQX8f7hjuIFBwqZx0b8EdELZfMtA9rMdbq2tvBwxINFiy5iHUwMYf
h5WxME/xSmy5a9FZWbsU1fIFpNNd0eb9jdfadNHWfBssB3deYA1HosTldm5pSIhIndFpWOI6Ddzr
AiEo0mbpOFF6Ix22s5kW2JtaVN6864kz8ZWLiqdtM9rXJGnkvR/IY5/RgilZQu5GOSW72X1NPBvM
nik0kEnayEa+6kqhsgW4tFygjnTvcI5dNCCv2U9O4W1xa2z6JkdNKSm7CDkj5cpojpnFnTSrc5fG
B2Qiz3qlKcrZEknCQ8eZjS1ivcXrTxtjNM+bUtNI7ADfKwU16x5fijGaZ/sIuGUdGIm9qTVzszR1
dEBvRhFLHp3MsLcpEKX11FvYGdriAuX80lqjeCo+BabgLS6g4PSbOpdU1ySi6XqKhscIFWUvZ8/b
uTVkDa0NecQlehMbgcEYNsMcqNqYaDpGGoCCHttdnkJ+VTPJNyNGxnxk8gLsHhok2RKPcFKMR6zU
xlEu2PpZWzivWm5yQR7h/R99H9pjtdEpOz/yC6vFOrZyyPYcA3M0tl7X8kwUDPEzsum2lAz/0Rzr
fRCkaCU2ralVUcPAjvtLYVD/2EjEvLJx2SRQlOYMLneIYpi3tozzp8gXa9+8q9uBz3bjf+jEBEsa
hy9+Xlskgs33fuqNnarKlw6w+ZWUMuqP8u4S5HnsijeDnsZHwt6Ip2CQQkaMF9tTj7+56JWjfoFv
yNeSLW+IIn/ppCTUCBWkHxX3hJC31QwJ1LQ1glIc/kw4/17ngrFAdlwuLcinbTBgzZ/MgKc54+wb
fOJjatbXaYQkisGUEXrmzJEsPVeYdOIPTdtzLpaJfK7UWYXYRXyrPKSW6b4OTbRGsgu+7WR8EzEn
Sde6ty1sJQYx6tVUm/LWl/l3toBjUU2x/49Zd62JJ+glho3iT8ti5jy0mtqNCgXfZDI4eYv1kWeY
eYufycG1Efnbsp0vIICzF74z44rWt5cS6tys1FvNipZJfcW+j70WNpxzUTAE9on1kneevR4TSrhH
yZvIsNNevYbsgryjEqK5y4ilbujcamhwVe3WzdpghWJYnPMw3GFSLVEGB8k+335yB7tfg+NssIl1
F2ENhCQGsctVhOrXqXhrFQ8kFPoXJkggWx4lr7y+l0GymK4whNslolD3DODEvjX6jLIKTovhaL9V
HZvTEvzcqsw8f8PxO3uZG2ftOUHxoLHANVFp7Cup030V9+IlyuTGh6k/x3gIAoOdI3kYtnwIOOJA
pl49Ur00Xbt2mYE8v93ijrHPJiaFiZPgD7FEBzwKa327Ma6tn+nbqMBv0hc8HIahCA8ZNKa7tLOp
u2Utsw1n8WCGor8R5Pf24ajTjZ9Ts4kJPOAZe0mgo2MY5SQ8BE6/LcIch7uQ2UZa1YM3y9e5Sa5m
Tk9iP1Yg55dPqU/8mZowfHDDrxQRO/Q78xya3wrq4bnBzTd3+B69wTI3qUMCj1tXfdTwCJAm3ylQ
tE50RGzTvlVvGa7s0mSjaeRZReey/V3mY3XntT2pP88W23HIW2QrZ3zoYibp/jz46KZlasR3iDAk
xZOVWQfxCTVqPDi0aASGGz9gBLmYtBSuOJAYIN77p8myzwknmf1YszGlQWAtQ2G+kPTqDimAA9sd
jD0m6YPxm6NCqY3NWgVPRzZvg2n6rDCw35CPLyi21s42ilnk97Xxrm0i/4ua6Dh9cp8UnlzJyMgu
XjunHC0ob1ZJmBwllHTmoCDfcwDrqZ3V/Y3PUawUvtizAuJwarO4aoz+3CucpS0nH1OKw8Bn4SAx
ydeNu1GlQ9ttLeTWWpzsfPR2hBsw0oWqvPyG/NVO3O2UO1JkEaYY0s3AYqYqowsIqGM5l+95/zL0
k74Ls/7amRCN8MLgU2V8Bp3Qv/JhSGq4GRmbmUEvhLDl4op1g/GqCMzHREQ7sDenuK3KM5++g1t3
8FRtdgNO4Iu7kQ0gRUlTSP8cd5DcHt+tpL+F0nniXASBuwVtLFpH8SGif57gX4EkeUaA/4iTmKtA
ZzbWhCV6lnzUgbBYd3M9kVtB//WLL88wn/VQ83HN0jc6dZ0T5GgkOPfGNavhBtfIuA28RX1rcYRz
a7HuRJK/G5In+UQ3x2XmmX1wpqWsue2vqH/JJVdTsdO+PE125V3yAgO4h7bYRbo+iwH2IfbNYg0L
hNobVz8mcTodq8HEbTrm+a3x5c4UqKDhTZdwZEOEJMWaTZDgKGUfPdY1G2ZLD/e2LZKTB4fplDls
uawGvdHOU4ExgOBUHFQIiX3PhNFd+hkbQzQO4U0H1WHvdyReGb5XgGw6yNp5PPi7KEC2942PKsnY
aFTJeBcH6pgTs3/JE2KUJACWxx6pmr6MnzOrnba/6flNyr7Hkgvv32XRF059e4PkEK2zqLxE7AJW
LoLHKifKmTQDA0Lh5ofZmstznKkfI0PTJiwJh8x+7G8Gn64PuJflBqs9jG6XYxyIzx/AXAl3cCxq
jC75HOKXmBGL2JU213A9vxoLDGUXBfZ2QoTFdxIxnVvxPYVAxBQ52/FRAkASNu0LqfNVN3rodrF9
5/jNeO0WzFsZFTjxGNY9zrXdPMUsf9WIAwX1VU1I9PRC9afsuUsL8V0IfdJ1/Mv3ZcdAIjCZZu3w
LiYusyA9JQpWSte8NlU60qDDygN2zLdBrIIticfYMWXhRpDb41PBKDxNWNOLR08I5167IxqJ5BVi
R0oWqecjrj5kC4/XTKJ5Zyvc4H6NMqfjJ8ce+1ubn8Ct+lvevaewRigy2w7bowUh0HSuNXf1FRCZ
L5xwm4lA5ofNA7sJ3S+23OazmJqviGct2bDXiPjC6zgmT31V+icHAxrpgo49uqfeWNZvpgxPEfjr
+W1Y/tdUmhw9gqA7hWkA0NudDaJ+/CUsrdxOBUObQZDjp+B808+kd/NBJdew6b90OjMYT0uJLnLn
2S5A7MI02QhPyw9MOMdUFKcxHaY3oG9bBNwZKShOYDY8RtLHme8kzbHwWd8W5SEMyuxiSFR50wNL
pkMonWXv3BQIl/cz67eLAVrGRaih0bsNczaGi9Do8sTtwF7V9uI2d5gD5/FHKhIH0ya7U1EucqHj
n0qhoyN9vdlKn+Bm8pRswOrNDHeryIQZLtvujcN4hCvWAvI2VeWRCpK3IE8TuqVhNVZNU+xwvF04
5fNTZ5m5k/RxrTyvRH9nSSPyF+2UIVVQ3GTYD5AEi9rXOJzNiwmEWDPZFGmRcZK0Oe6XVbKd6Tky
kCY6oY5xNfhnC8oxoRJaHqLwoWgc96nD1oRZa2knzicAAv5M46b1mQnXO8VYpjNXC17C4iYL+sc2
CIBHBnxi226Akm/nH7OZqy352DqYoGFguJ3qTJwEDUu4TT2PV6EprxSr2wws95nJ2+HZtJ3EcKVz
ZJmDzhFYw9i4GWeWDryV3sZKarxtpvNFYSYWlQk1DgL/yjAL4uRaEdr1kidRoZlz9sQfWL75NNPt
Ix7WhgZsKajp2WWKJRcJXfyC0SlPrB9cF+xzkf1jaU+btsm3ThJ566Z7VTbpUsBNqAx8JytgtRQT
dNEvxSBh1IFzdfufEsjEOjaT7AD8GzyQps7Lb7AgWwrby1g8ddAI95k7PXNcEzuH0NZmYINC8W9B
zhcO9m4aFsNLQysoT5JLF0bldsDvDs8Fd7h9taZmOsyF/ADDSvxF+nc8XpBhVN3tw5bLbTRHD3t8
Up295t0jcXdVckKYzaaTxo64TMHxunIElgbmJGiAO8MwNO4SmIleNL2LQT+qaXFbtCM7MoTUzMbW
kYXu1nKz9NTysDPqGbjXAIz49yM99ViIdgY4lDY4zMbvIxNjIU6BF/W7UtnLYy4yFi6Gi1IWmVyu
A/LIfsqar0GBl0DfPCmzeLICWsCMHlIrejxKuhG+uorjFDy37EkxoaDkLXyXZpLBQWdWc+7KRj4Y
Be6NriXhHOF34EjNPapgi6Knxr5MToxUSkBg5LSwGWM4OMABfr9tdWewORHFY1XwMeGjm3Ayhtfs
xoKPNPapcxEPOwv+9sNk8NoZI3RYjTGK7Nvairt8XfPGr6nqmh+FnsgTRjtkqB7T4HU0JvsSl/gj
sKZGV3x3rCoMevWGORLbyFS3FJIsNjqvfq4cSraT4Dmq6yv3Id/GvN1oDvkRp5h16QoMrU7gIhZT
qEbGA9s1kXefY5NPTXoKqx77ajzinrJiaphbR2wCjFx7Z27cS5Mmx57SCFH11n1Nxcy6nE6TG3s/
etxgTv3BdnD6mZGuXkgV4JgYdZmdWkD8QXBKoyi7mInod1X9qqusvQkoA6Rwhe5xHqbIeRYurCKp
3YdiobJOsgUrRZBsIsT44CUEQiXXzwWGhW++9W2b3xlllBzS0awXO+ZdBzv+cfAgEs4jnqUKlfKm
1mdlzdsK7vxXtswx0j1RV2B+qYHlk+AfxOsn7tvl9hEbZnWt4qF59TBHgeycnLs+4kIRLSVLsnlY
qm7xtUny4lEW3okwO4k4fcuHNP/SgTzVKTAcYwzvzRzRpHR8OqmoslwOKv8ehPSbRfcn7hl2dtMz
aIqQnJlN658gRXhLtecR4FyzyUP8Yd8f5j7DUrQFYFacOIome5Dv3AgwOJTEN4KCUEI9DYfWdA8R
LUTb3n+dZoMpEt9lKdW+7uBMhnoy2b3ZV48CsdWwQOh5fm1aJu9LiQlj2zYNT9oqG/6bn0j9S3WU
h5HItZSEQ+P7hvdPpZv4cXwzLpAlJ6N+HKV3K3ySJCw6bYAf62T0EE95fB8FlUapyHfcqvWeH63y
nRhIllFdfcoBgnwrx9i+MWM8oYFGZNAdGn7TgOLNZ+sZD4t1wmwHZUSMYh9m0rkN+35pIixewQE3
hCj4L2Gzfrcy7gJTbOcXegRP6tg6VnHfZGF5yiyuA3olsjN7uA+FufLEyYQNTAVOpW99hFvg1OHk
3tYZ+WELy9km8+zwJhIjOFgDHEyVGV+9nY74VbGIpiAcD5rv8iQnef79R13ro0lVc2wqMrssR+/r
ZBqvWJ3ZWhe+ezeTN3Ew8V+yEPeVSTEZ9QjbltPIOXMK88ZrZhqVW0DudAIYtw77qZ2ycyqSlDxW
E1TBqcNJ/O+vS+tfmJ28i7D4bAmx0Foqcf/MNCvRfGIkSr0GenbXWrU6hEvLHhGSiwhJRQR0gl6k
yvcgtNpdG/HRz01roSqSH7cNKD88M4oe730KRBw2pBq5jyaHjtz/NYCNH2p6aRHOKEeaI8iEw/uQ
209kuPqd7upoM9rdY8U9o7bglbpWi/O/gfPX4M6z56y9NeSwh0Oo/rsShP/X5as8ilAMx4Dq5vzT
5es2kx3DMV3ebDLyjDbFfi6rjgKIyeIJzm12jtBWvdRmAB18lG+H4/F/8+r7/4LI9RzgZXQk26Yr
qUJZ3p5/IEYSmzQGNxxwvNUJN59QAJ3FfQTE13he/Ew4Xy912l28sTZe235+IXGBQ20cv0mNv5AM
998zL/oxytLdLyk7OtIqAtYDIMAjbsNq1c6SeBrqNsbwbA0uCkqUYACfRfeiZfHpzmRrPZseyIHe
OZt6GrKdxE9LPG9EytHFl8Gv8c889zBNBNSOxQO4gbz/NXCG3zLywppFu8ltgn84ARnAuuaKQ2jV
uDHpkEGDLRu31TQNRysgsNLh0pqJY26ciroWxycKaFZoDhKFjoOYuyaN/pzq9ynES2sT+VwnMcmc
1rdfVUR7SsL/HRhLhp5FWjsjRDmF+FzexIKKllXHfL7CX1YiQRKFn4iUz8QEE+4CNHI8hIyPIFNg
8s7GLQIeC+OIfTQhcLKuzqFu4GR2Jkcj1sVBYXASULaFcvts4KWa+AG2maastcsijEEBwLTc9bd9
L5oNOJil3PUT63O8bWrUmcgf3jqH7hd6GtHrS39raPeJtDeWIUgveilrbppsnTRTuGuXaT4MywvG
1guhsIfMBIPchBSlgod7cxQJoOXOwrTdQqrCNdgyDSru953CyIklqAaAd/IS8vbuiA4fK1AVMvsq
pXG3HKgT2SnwPfiLAtsbuRR6Qu3CPc0yv4trNbH2GQ7O7H4aNUSfsC9vB4+i2zp/sY3qXQsSd+MA
RdjC5R92g15Lh39XkuLBtlveSugcMyfhhhQD9Jp8DWf2sRlNvHMSg+5oXqssG3F2RtmOk+jYeby0
7rSnJKDckU3CxgjJdbQhAvROxQK5Q6cdaCQhrwGpp8iies+CFTc18HeeMa26LeJnpy6zfdbRHIP0
uM1anMpdxfem/GJ+4Cg2PyibPO6UxvEJNDPeyOgph4t+KEtcWqUwgnMleT9H1KcdvouCju9ghOMo
oQrpZD+HvX8mZyquUpLMtofiWLp+dhMGc3bTx/dxKb0TF71xbgsLAIRpMae6CZdnO6Jp5BrxJY0S
ti6OlEfHlOHVj7jsE7t8i00wD0OBFNo56+U26vOQAgrq8q5y/E4LLFelvXi/ALUuUTvGvIGQXOzf
lhwnb6PeeywaPADB5GK7XtwURuKyckubW9/GKKAxxWxzy87POrSfLHOIbmWU/eqnTB1VymAWtvlt
S9kXCmS0diZ5Tbqo3MfCBc7iRPneNDFFaKAIR2K0Szobi7cPHNYNaC7NcVywb7uZUgPOM6vJHatJ
d6us/icxfmw3OWISDQGSHrfvPusxu3Q2pYx246qdwmRg5lQg0Bzv9is5Tv05B2AAgYC4QccJwtRI
KjRTPjQKqWKM3IuUS9gKJ9bazeTH0DnWDdCRZzGk6pTrFKtXCFori+z6iPeyLcejZL/JpcBQ0fZT
e1CKUQjjTEjPbP4xujWdITj2YCQg+GRzoO/ymu1boC3zQhpdOZ3L7tEGKp9lv5rO0kedinKtgvYu
tjiP4cjggObOT0Th63OOC5hw5di/x8XOw3eUBv10VwYudu7YISiYtvFZD+20SrpqvDdUuG0xTjwC
yejqOL3h6fAMYbG5a6r5YYZJxB2xPYpi5ixMyGRJnfMKqiC70X35zlwBRlQ76cYzwse6jT/mooDj
aH1Yy3oMvZZUQ1Ru8tjlDRtiIAm6pqikN1NEImTg31DIMhlvypKZJaGAaWTjufUaBQSwKl7bymzu
YbSdp5rLN3ejeBOPKLcUZ+TrbsyToy7Y3eJcBKQtHNSogseKAZFkP0/UmvUuiTQc+NErgeut54Ak
N0bLPzQl2nlfAnzK3fg1dzNrKyqPKxqWhI7xawD6jLa5RO8WA67IvFLZU7XUkS9S679//v5Ljcvy
9LVsjkM+Zje62v/89B1aNVEs3MeYuMGYNBTSAbBOBzIhtXkgtnTvakag3//m//gx/mf4Xdz9r5m/
+dt/8esfRTmxZ4zaf/rl356KjP/81/J3/s+f+fPf+NuN/lEXTfGr/bd/av9dXD+z7+af/9CfvjL/
+t+/u81n+/mnX2zzVrfTffddTw/gndL293fBz7H8yf/f3/yP799f5Wkqv//6x4+iy9vlq4W6yP/4
+28df/71D2pK/uHNWb7+339z+QH++sehoJBDf//L3/j+bNq//iHlXxRRA8+AH++CTF8OG8P38jum
+xfqAqkUogfWhi1s8zt5UbfRX/+w1V8csLDUy0mPEYtmwz/+oym637/l/MWzKRo0OL4YyjA89cf/
/sn/9A7+33f0H+voLRIwXCn/cLwDEuJDneYYxP+SjmUvc94/zHFhTJuRnYOTT/sEVlNplXhtnTfb
lTdZWd3mg80mFNhPpyZOtIRTt3zaqIfvzqJIxp0ucUTHAWy5JX+EUoD7qINWWyl1ZxQB99clr2Rc
KQbdxyM5pJyRZnI6PF8V0M6ZLmuiHEFP2Kva4jIifv97GnFbClfbxQ7LH8Dg/WLaSbZpPC/fUIaH
Q6+kU6HFd+infEjjJXlVLRmsNpuwkIPhOYb02K8LxzyMtJetGKeAxyPKbxx4WCoJjmMPF4KcV0ng
Kyf4hcRZbSOiYHrJhAUIdat+yYllS2IMJjzZsSVFpkX/qMfngHCZsaTMest/NkK8SJRUAX6kX7Ni
mhwxzERehHXb1yc7xQiGUCz2SUKQzMihdupQf+jBu5BxGM48hddI0ECozZMb4OloxXAY2WydiiqL
DmM3vCtOZSBjL4OytoXtIy7BbOEulSFesIhJ5+GgouQ7bYcna8C4XEwdXkaQNpELVQb3Olm5b+VR
WTfxcrCe/mTQhFnp+L8w6F+5DNm7FNPRt306b6SxhzUOVCsMMTVTL78pHeN9dn+kVhxsgyzak+nN
sTHAg6MDZTPlZyNAvKxNbpYZnNN1Gp0ws2/LCu+mP3l4q10suEbT3eO72Vk+dZ2mQ9V2UdVM6q13
HJV31JDrcK/Ui/0WunEH6HnOWOaFFmraGHn3Vpcmq2HqXy03Dwhh+VRXOaSKFKtelnUoyzx0iIsW
ACMdJu8J31Bt/eIuqtZmHT23qXwzg/duYf6I9EdstXjADbYPpVLbKZA0dq2UIbKT3+6lU447tyNj
3fuM4maWruKWfBKbuBdfDM9a+HdtmTzFFUyGaWRfknUAmkfrI6UIlUiyZ65yg/o5FyMPHnsC1m0t
t10aX/wOF2MWRUgDcoKcCp21HV91rmiN7v0rubJvDLfJZr7tcaHuMLLS9mpxPsVsQpbCtTZwfZ4J
c6SXetkIES9P7mT3FY815iKcYounZWMTI6Sdk3ooTtF7iPQ3if0uDQz4JqH70iiY3UaxpSqRQKIz
DNukbViZuPVuDs1XGikZwUaqEifVemSDIAZMbXXQuLXKcfhSKr2TCnK8GefMGr6zzmSOSaTioS1+
+gHririhIXCu2dN11HDlzpjtMpMjxOjNYicjDKvVaGyKXjMpLuZnU075AfF3bWYUqDUtrH1saxkU
UPWdJuJQtUG6mfwKLqmfYNR35oF0tlnuptDH2Oe7X2j0j0Fcqp1rGDGmPtKUaqIDvlHlumepBmQt
6k+GzxLeerFzRoEWVBt3Yrllz4bZOzPu25G9ZhRv8xnZzmcgJD03cWE0imobFb3Yrm1i/c4/U5G+
D6Fio+h1WHFH7zOhdrhjbignUuZFR91r7dm3AUMMTt1s5yeiYgqG+uho1p9lxKu8XN5Y3pZlcrWD
iFUBI8CLQazdmvD2YvmdwVnvzHjvRSAi+6W1MR/QZ/OKDtmuX+5mkJUrSodzOvC4Oskp9JxYbV1/
WPC41hadlLhT6bmS1FOxWEL/HVh6Yrli0yLcZ2G156ST8GvIrunAJFGGJX5REpWh36Yc8sysURWc
TO0DGc68m6yGA8zZrqfKc7tUdRkpvcN94kFQuWu9YLok/XOi3W5XsZQmBPE1J4h8BKMIrxSwHToW
ZLl35xgQtiJx9E2yb6qyj1E/odA0Ka8T9KA9wg/INlzoB1tHz52NtSMDDgWhGCD0fceqbu2MnLYs
/GHrokcpgwgRdtwDOgZHwpPEFSZ5X6XiOsY+PFkNALcW+hl0+D7MGXWVJlE+5+LVTPN9zoc0ZPej
5FsvL5bZkZz0BEwTUtfKwxHXUoLtHUTrIk84eE69DNRbXKhvMhtImM7PTjQ3mi3tihaS69ydhCRL
aDlOtSbsQvSxv5YthtEswHspqDcA9cF21VRnH8EHu9lob2ZX3wPX1ZAN13xc3pTbcUYM+VRPOGkL
yX3BckKEFke+EZMnR4wBFu4nUtDgYYws1P3YFuhuvbvtrLzYZMC90tF9hC/A1KvCk1mNZ56TbzYN
Vaum+zkGmbEZ1HtKz+FWAQwoJc5VXDv1mq67U21x3UAEAnQwRqRyQWWvk/QtiMxHFRPf6Qfw8k1O
1rujuJDbSboBHfQgieZwWEbb5COcGiAgE14xbgdcsWP2otz2Z+jgVfc9oJKR92My65iMNs1EHU2i
IWntVdeEOzFQeaEIPQ3dyM2aZ3o6howLeCNWpXAOVTkcDBucCkYBPORdc2P6fMGJ9jXTICNTEtQg
n76kACHFxCk3RyegPwKtPwtPukzuJW8lVMsei0L+3GvW79QhwpLEWFq3gXUQqedARi120gQ5Uqme
zXYXbcPCDfCsSxQVfcgznrIc+cFCmPiuC3/IGM1nnIpDsFNRe1GWfhSz9e17MScr1KmgvqFv+81e
tANDLuEjv32gdeZBGghMTn07MCfwKUiRGDQ8LUFA0M9p0mmDdWrfuI5NNtmgtxGwngnf9qN2sTGE
+HtByERfpMhuvZCRiXWNhUmyp8tvIkJOL0CcYTS2IYMMJc7tMa/fuR2shx4VwjWOTVdxPAvaeiXr
9qEJqwkpC5tjWJL86Y+0jPChsbwXDAI2HDZ3X0R4uSwasTZRTT7ALet11zz0Q9gTBDcD6DTjsZDp
tObwWLHixyrgiDuYJtz/a/PEPqpcSd8+YViPt9RssVpAQpp8qgKamypnxPCtwCMttU0XLoeHmSov
uCF7Lgj2Ng0eq7nj61pLaryjK4F8cxKIY64KiXeovnVYsviLhXOuIayq4X4iSrnUbTMPG5uyrS9I
3g/Tkv1uI0k1pPOjgOjJcX6pxwWwFaibSuli5WcfMo1voQKOcGscVOYCqSX3SWX0465wGm6Ijtgj
PrJCdlkNsm/DrFGAMH2weSwTF+xLKrdaqkTwy4nlECoyQVOLPGLQ2Lbz9AYZkH3jJAV0E14JSHqj
PQYXDyLYKguXcpApBVAhvTXd64SHjgWufKYl2oJcmA2kWIlSmk+wKBUB0uJgYS69ncWHzZ1qrcLw
RXXZESLlzMBBLxOZ6TUM5ctiHrU6QhX99BMqM9dv8+DDTEV02YDD+qZOFsGTe4gPZ9ERu7EP3imd
qrdTKU7YQMo1KLiIsdfDhGeWj8GgN2X8mWfFtGrgN22WsQZK5jWPCDuyjI7xnWBjSiGvtYAGHewH
0dD+Yrm7dRdEpkiwu5fj2WndL0YwptaooeHeDLeyMHk1sSMN0r+MwROG+AVelXzOVrwbDXlovOnV
ANTP+tq8cpNEP65r8mupx9bUyfHh+qn1PUXoxL722HKzkdZZtmd2xy3kPnolmyGSo8EmL9RBYzeh
n5bNsTfFh9gVlxbh6kD/5JuFqbyx8gQjEJ/7sIh/+KgqUxp9UDlgrRmkFiptvhgwiWJ3zRPr7PcU
WzFlOOmO8w4ob8vbOpC597M1LGbsN6PHRtvjiDLKfkBL8H4k+fLMLIl5gejtG/MTMN1j1KLEBWr+
Gb9T9qOR0IK94XFvrMjy8/nSoB6yDvuN0dxYY3BukF2hR2aUWYUe6UpYIEGrN03gfI9om3Qr1dax
GXgs4sVwXWb+1AGGlHJrEMUPFRo/Hc6UmPNKknoB7X4o2e4UkDvSDhwonV6hh+tdMeSHwsBzM2SY
jUz3y1WlwcvIjt4W3T6xkQuBMvEUKpJh2zPLyimqYBKl9GmkHc9IbFUTzvANeR521SDPcDa5ItNs
N6NL4XvDAZ4VCduRl6lbAiFdk52j8QwP1drLZjiHIO54WekQsuPyNMinuHBojzEDiLxNX+zT3IPt
p+ZPZyqYrivmRfD8a/axm2pQrxaTLzULd4NwtlnJxl+69+bo/Mqy+lGQjUsl+Ah6jjgP8Bl1SBqt
UMBuG96FFftRbzWkFIgk/bAr1fAzEHaJeza4wS4eb4aGF6+rvGMAEHVTILdSJEqYT9NYnZOJq8aA
q6a9TCpA8nII1StSM4nUMD85XEYa0bZIH/v/ydx5LdfNpFn2ibIaQAIJ4PZ4TyP6GwQlSvDe4+ln
Jaur+q/qiJ6Ym4muiuAvUu7oEEh8Zu+1M84CWYL0Y6b8A9jbfVTnz+nos61YxqOno50q4zItvo32
GTnEkBIDkA+X2K8uVh6eE9u5JpV4at3irlziD4u/ZxWsqwCqmRnlYpdXwSFPcfK2PfeGE6PaGZRa
OV95DAnZVflXq1lFnrv88KQkBcHF288pqMZfNL6c02n5tHiASxlR/WxG9+fkTWplpS7WU4Lru5Ig
GpVtRkXXPfnMA/ogZLdukQ7PoNGp28vooM70Pe772C6So4tDGPFY2YJr7fvNHHYaIGUdFuJXigUw
iM+/D3qJGnaJFYKos0AkIUfdsuL0sP84PPXkxat6dwfe0ti2U0yqwHDfhc2taSpnncTK2WKY4ZzJ
cSsjTguEh9jJMawN05sHU6ey+C1sjTHfFwMPHhFVGcrHhcuqMO8QQnVrEnc/egvvJrpGjTkCU9/2
0Qav8LtV+D/DVylHSd0excjj6je7p8Jp1fhgNrgm3cbf+Pk8HCeWzVT4WJxsCNlrXL8ogJmPoF2E
rZ46kD4LrogiGR6sxSYWJXrElsxahtEEz+rFgn6XMKFHbB6HL7acDh4UYgy3h2w4S4mMJM2uTUnQ
JrdH9GgFGesnWvICsySan6mx97zva86/Rznf+WTaS7JDaDHaaWsAGFaZf2gm53A92ikDVzyRpGEG
x9YEUCSG7dIPD6O5CVr1w5qWax1519Dp/6h+S2LoIxYvhC7kb6yUGR+XEdFrefIMBjqqrI4V1v+N
Uu0Vn9ZTjobFn6INmkZyJsrozZjKn4EFUqxMDQjuDAmEDgBj1rz2hP+z7j25NwNiUKe7saAdxlhi
ZFvDqqEu6Zy17uxP1kdX5+hufSaLcjpnoYtWRv3xqW1Z2W7rqT9PXv5QEEcnquw0jMMx5XFIQMFm
8bv7BiX9HDxWrkCeDmsja39TBd4ctzhD2LtXAbOnJs1fyNO4xuPVl8PRkugzBzxvhnhA2otG7eb6
7oUzDrlj5fDsM5Y7x0Us1dXBL5sYyWmhsKuac5qEx5oH/yab2h3rQRu+25Dnj7VRn52whprKJiIv
3VfTjh6gxjw11L9LMh4qmw7TZrO9mj1B5B49cg4faoF/XoTnjCIhbc6RuXcttjhB6e0xxjSr0aY8
soQH0JTnX2MpDM/CwLsW5vhyDWheNhRcnBlq65gc6i2WvZ4fUVInZ5Pw5kM5pY/5lSO/AQEwX+zx
UbLGzV0acLfsTr5yn8mk1niTksaAxxZCrThY4VULyTgQP41YfI0Wz1MF5XzdceQt6qtv5SUsp0uE
NBe45bBp+vwykoJRG6GEgxS+s2giOtH6mHjzy8Kl37UAjWXzLsrcnVV3v93BOy5ZcWYhskv4W+so
+Dn4+Z/FYIDjsi4zBC+ZzR2h13LlPEJYBddlEc9UdueKkBLeFvNFpWdjJnNhMr2ragXvFRXUJlDB
nui/7SDihyx1f0HaRdQvjjRuu0DhPhlK+x179dHpIUmR+aDwggFCy7OUhY6QWwkybo6We9MzgYTG
bDdIkkna11ATdSNjPABdp/cZACPb8pqK30v25kWPqVTbwXJfWQ4AhiqGjVjK78UyGOw45ggyvB9W
xWQS9VTk4zyBqLAFdvAyqfAyq/t8YF0bUfJjLElPJJ9MC4TbzsNjEbAokiV5Ug1NYVLkKF28dWRi
cZd0WQamfw+cCQSrBysVLyiuHeAEc3Xv5aim2lJah46BUmwbf5CqcxbXzmuT+e42Z0FVMoOnR2EQ
1ARMYbzpracbxjpLVw6Kb2Wggd+yOM7ZQNNGOUV16E2CFcOF+pM+cZcmrMXRRr20Jpodj/oaY8ge
Btmj8gjNxjRCTMDiHJfJPFoUB4iEXZbL+lEgaw2c5Q2mn1tn8auqncNESbAp2/GRqJRdaTIuast5
+EiDz1LB97J896GVsbHyauzAA/0J8lI4vLzYDksY80hflgAnwHslwydYFPb7aBg5QFGZZD3pZgPj
gcZn4h3yb5KT9dzm/q3oaT4D5w8jFFQ9wCe6tvvV4J5sQmJcQptqsioxSvi4grY8x9xN3/TTBqsB
xKO5iFhnw/QJ+hCJfMtYHWXE4vDtJ1KPl1aWxbooqi8zbT4SRrcHnhzbvpk5wTji7zPRkiUHHCqR
7b0iK9NP5VOFtJLgIGbcuY+lpE7cV9jG49XgSVc7dENx6Ny1ZVOc6fVswl0Y58AqjG8Kfw4PdJQ/
fTVeHa+EVJLyUlA7kTjZoCvl23HLp/TmZISaiKxiskyUAvz0mfgurad3iJFAZT3fmbXDks2YvmJm
cuGCD69peRI3joajMENFl8ooqa2IzO7lPsaBkSz1qaXYvq/YDKNYND4g8f0s8yFAicQQ2Er8r7x2
duRk4HEDVdRwZghFU+cxJxqzoLkJ9qyUyrggLOraNmm/ZsN8altOrkCpU1l46YY9L7opXKcrMybA
h/hR5pI0GFnCM8Rpp2CVKd5Up+kVDEwOsIKkRbbqNSZo6cPjC8xtUmzBNlyp0P4kg26h00XBj2aQ
FwRIthLyPYCtEXcrCUpCa+zxPaKtTRlQ7GuUE6sqHSmB4gZmDUOTMdX0CmNm+GjJDIvyAhjTo8iV
w3OZRvaD4AKvFiC5c3jDb13pf/uEXNMQawarbEUZDAmmMmDJeEbUhPqJTmQ4tlnOeoCRIsR7uyxU
n6FD8IofzLusqj4tfGPS4O9aZjQDcWz/7hXU6WoJFw7ziMUHfn+s+8vWqeKncimyQ9ljTe6GIVtZ
4J/KmVFDi/RatlyRfUZ+RRr+qpOIkHTV7TA0yjU5d8smRvfTetNPRSwBwwfMxkWPxTa25dofAKrX
HqMPYhf6bW2Hd4Rn7g1MGTtuLy7OmRmZ07TeOhUzuui2dWhG5i+/CF2qN3UkOtykEacrTJEzMlq+
RSwAGHho2GoaYbEkfQlQwaaI+i9TqWtaR3djTaE59sVR8fS9YJE+tRXMA5F1MEJRvRPZ0twA53FH
MeLb9sq71DK6YCy9SwMKP3RSt9zReFn0YQgO1mPLTc3oZ88bZJmLvbIOeZkGO0VDiJeHN2ASYbDr
6uxe1uOtrPCyNikLCk54OllBOE1kXJiqkNRToXLtTxar7tkALE+t7R8q8yG4M2Kvv2dr1q8yvoEa
if4EpFFussphW7LYl9JJf4WYdA+jv0eLgAbEf4gBqqykEb+LlOol7ldkLKGzq5FnLS6Sz3g5BV1d
r+NB9ZsO8s2pVkZ6SOFE3pmLgs5qIiCm1AbIo8xj68YPiKBGbK2M9Ym6A334EQfFrRTjfCnNMwEy
3i0kZYjwKQ8MGLsUBgvEFs3exvEHJkBWeRPKQb5dEi9l6VLVA0wdBzEBfGw1125HDWE29b7vC3/t
xrTHTWhBu4ANvhqAcnbZD4y6bMLm+USG6apiqkqU7hVQUb2WtrNFNJ5ekTsfoM2r88y9hxqngyfP
1Ntl+A84oL9zRGPo2dl9G6UXKDAjv23nhZvFDOAWFdqN28wEEqCkRIyyROt64D7tI/HgSO5VhCWS
AlfsBr9J187AMjVKnc+eWC2MiwO5UMFnKJnCMy2aDrnREHqLgzkgDwMIDy9J5mQYzishZ3szLK+E
gxDaFjYWE1sXoIBkUcBFvKqn7C6vIGgijaw3kwVpu+90a/A77dQEZCbTFF/301Dkg8x+j8N1QPUx
lv16qZmQYlf4QrH2XMX6JKcIxFDsrxOev1MDG2fym0OTUIrDHnjnRCHGmiB6jNT+sDLRubttxZ43
rU3ybQCv2G5/HUC5mpBeJowN4XRC4oISKrXfUmDA+2Uhb2ZxscvlswEjuLmDoRMiUo2+UhmLfUcH
1uTJb/ROBHhh7akBnC0zaetSS/eWmRwWBIi3hATPNcvVaj960XPoVgwAB0kGEriCebYfZ9UNPI5z
nzbc2mFQpDlLYGtZpfeRmi3NHaDiNRgJA5ZZStB6AKpopNuumyvBQrCxbFg4AK0wFhTROQYFhGOL
FQT6wiQMwPebrL/DAeOBZfJWjt62YtaFIO3NVDwNopa5r6SJ7DujPSVN96vomJpAGfIZ3LTPcUBM
XWuGOkdsIndrACIVUWixMWZPOShEwCEbCpJWtnPRmdi1e2clI1oBrlnQZjbXQkV3EzKYd5oHiXHA
9up3f8y6l0b0T14U0tIHOfJViicMT2IjC72t5u49BH1w4qpDLJXjkI+DlCQyToO+YiVhkBU8KCov
yGIEtyphIoZkPIkLDV5/Roj7tyNPiJMqTXU1KtymwOrWNdJy1LXhiVTkH17YKvib3seQMZn1nKEg
AzHcQqFHJ4mahaGS+47Caj165dOQBXeOSVc0es+QBCEUz8++3d/NRfroRmS6NLvcIpiIt2BrDAC7
lMvBLwCErchsvZFQ5VfqMXR/zp4DpZjYVKhQ8SN+7B66DEIA1NONOd5jg48bKr1I5M52dlHNlvDW
PLf/VbaEfMflc+p5L2RnacRJToTOcCac8Gxm3eOQ4xsqk53vR4e6La6WBXswzn9VaviDuO1rNut3
xtMr4tp+WEztV6FgpmWrpd7UjFzhY2bXUDIarBx701Wk+CUjlqDaMmnc6DKoCSBe15zmJiu0COTa
WjSxsZcZtr+geEiN8GVaqkPkpeexQcaMrRBzn/mY1KRJtbmG9M3+b1K9TtZMD4qwLbIDejPcy/uh
vjFW/dFbs4GxmRocSrjF0xlaIUyGZTt0oMoyNtPrOq9oHAFYxS7+bnLqjms/RaPrpiOUqUS5x0gi
KLDgJiE3B4vWxlH81NZwBlm7nGQ++FvpsjzPmUzdmQXL3lJUkOqmuTu3aFGVQSRq0Oo8VQKaEA4O
zLtcqNTIk94wr6oLSuYnAyDsIefRh42lErtujv1baCgyGuh90MvcFJ7KvOvGE1wxb9/18xNkWefG
AbEnMRCoSQg9wPGDAEuq3sB5/bSFot4eE1BwkvgWBrWU4q7M50sSNwtB8uR9hCO8MNd4Jt0kN+e9
mqdXd6ZOal3wIMxzH9kSLTtjAR8fLPZBscugKG13fk5xsSD8nPrhnMUwbkrXeEwj+vjRHR9dra4s
oOlzVQKBSQhsA9imdn2/bwMWgYzv2VONjFtmH2wvo8Kqp3fABruKe4mJohGfiavY0sro3aI4cnu/
YdLO3QNNiX5Se5o1S6Yhg3KYqFBlXiBF4M6EgoTXYELosrXs9hUvMLYmm/FenIYISpos3YVe/+an
FIF6N2V2cXGPkZcJUvEDBfSxhq69No0g20+aNI4AFnDkhCCYm4I1OE8SeCuOv1fkzLE7HZoMn7oV
PoVh9+ojI90no51uAm94KOMlZFg0PbGUYQzDAsEr0h2sPpQ6WekcVBZfxtooDl6hZkKNJ4+pdrUf
2jB/KcPfQk3LqQfS1ddLvTfB2m35o5ERVONACw34xCPpc2A+sK5Hm4xWI1s4bgyggl5fHzyYhFMD
YZwn9hGAAzyT3t3AJV5HXufsGlEdQQHWh8CnZG16+Vhl1S5r3e4y2rb26UXIFhBwMU5HVQTzMtiG
KZu9ZqrvggRUY93Oy032JSpDQj3O3cLTNOnN/Bgqcy8xPtHHhRcvHL+SkX2aWAwsXvse6pmWCJHA
agqmLg3D2TIfp/NUVk8G3l0s65NzyoJk7asQBdVMNHAFE4UgElTIUZTssuWYSimOVfHiBNMzkcbP
EjCPpofwnJT+Y1hhkHMsTGAjuKY56Pq1o2xx7akdwOzQmKB+3IRUyYdUxTfG2MN+igqCEhZ65yRk
l1Q1UbVzlgCKFcVEbiVny8zDa264zsFmy3pJBne5hAMKLVsags1jupwG8PPfefJa5blVQc9YqmVj
7oI6XBljjnrfgNjXM39Mkm5BknYP35oDsMVYIeX8PDYsIIK6+2HJ36ohzzjpoxIeX5gcWiIIVgXg
0cwWLylGDrSpzBUnKKopgOEt91WPmTl8IVkJEsMSGxd4vwGwqdXIvPbgc7UdzFfhei/4gpMD017B
7c+EurfiIymqHkIoJKglU5+Z3bPA3LJruP0p/NW+Is9yldUgK8zRuXfCYofOWRB2ASaGQXAQAJac
rZ60p/yOAyLhl/HCReC4a6NmPF07FLBDQIRXDHiF5uvsQslhmprdDBWs6qFzt4uhjl2vHbnYP1As
zQyUBWI9o7x3a+MSjMXnZLZbOSuIrO5xtsVh9lxIAN5FUhEivmo/F6BVjE3kZ2jyZK4HsUW3fJrA
W5PuO60Skby6ziv0NqZUzgV0ynSSlb0KIVrskpAK1NeyE8shDIeslJ/ERu3HIgv3Rt4/42MTFXNw
WYb3Hr7urTlyv6LFNfAvQ7meY/KEnDZrN2R52ias33m06l3mDMkp5OFMYD2hCUzDAZmVz22CEn2x
YrB4smfqR7JkxhbfKIW/Zzt1GPrpmLlvCSdDHYc8RngLuWo25WKQopNE+dGng1oE2j8rRsScDKRW
KG9mgxy9+TkPLwsuy8rpJm+Tgg7asGrckwyxD5C4raNYEJBTEkLeMOeCCQHcVQNxzHeq/gqkh/xj
ALXch256F00MeIp5IYJbIP93mLswiivMhMxrlW5UZ+1R7My7oOAKNWLGekQNME4CRjYRwEh8BCO8
Ba5Wn8ysT9MEL3l6GefZIQlzvmknHa0XRUxyh/CGzEo8VtJAgmNK55QCbDgNHZnz6K9ZE1EsVg6Z
sUm3FymrdMBrm3kSPzMWGEh/eAH9fJmBPVK3efXGNos/nXQehwLqWWIjhEM4sWnn8BJlfrfrO2BM
Rg19N0O9YnM8ROrVhBD1gvVk7aUlN4Ux2ZQT1kk1EInthEK0IMMj8m5tk8XXjE3vZjCWKz5P+KEt
XtuavD6CsGIvPUo7g/DV+9hKShDpje2+gjlgCCvNqyqg/DlR5BzSLjqlMQtjVYDN6yqMExw/90ZY
4len9ltwTVLrdOdcWdbJb6BZloxRKU/bGsFTE+96XKk5bo61NxTnvCpP/K60pDs3JWRKwOgPERXF
Wg3TyfP9l1zXrQS+00mmw6fvUzX1Kbs5VHwrK49evY5FvtH4rPsguSGHGCApTRo8dkeuw3AcUQ5K
Tr1zzbyEwqMiwSqh6VgHU5qdiOj69DIo9kS3UpuWhGc5gHqBMcYHt8MoQRWzMXLb2EWeugV4xBHE
MW6x7IYnugqfqIuhTcuWJTH5UWPdLUSaR9hBoi+jcmM0hOU+tl4yUsLMCB4iiy0Iv039CGTpLuNE
3bGbPknGUuvUF+3WNU5Br7TR1x/A3nlUVazdNlxaXx2EKiCZpg4+f2vgXG4pFqEeeJRKceuaG1tS
6Anf2iYLEjKfLazfWOV28bWjGZH5PgskrFb6avQat4pJIYIGZrmVz3otZ0JQGOGDyt1kXzQo2eMu
fjbrIHyNveLRINCYf9S6H8aJJB1Z7n3V48phe73QiW+diaPJi4rgvCi2nq38ZjyO72kDiSAilQff
IRxWGTnjZqYiXA8ld1mZClIY/WGb+6SYw529YJlhf4YKjp7yTKnSrfB89Bus4niXq+HcBvCTkKRV
83zFVDHsfDYWDukpVOUMuIHb7afR37azgdyGNUHadxuINMzFTNbUZRA5W7vEK5KlAbfxwpNirJxb
7vbZppAw4w2ZscqY8huFdLXJOqA1WfJmaqFxi2RKOf0BTvlVoNVesYK98/NqgqNL0Vhp62yaTM4G
MNUnPKp5DchmiwGr3OaNx6qJ4w/k3KPtDgPSGfkjXVCM2URJM1Ac1EHkJTBsOJ45J21QqTPMkHeC
CKvNFIwfECrgK6SITMEVM5vHOWXUD3Z4M0JWG8XkPwyK0jYDGLuP8aLZDbzY1vUTIE/dvgpeiiiv
L27MhEQO2V3al8Y6NlmuMTGJU/u+6ryfZaopZybCAMvxNqpBgzunyKGSXOxZzad7EgBQl9UW8we5
nazyqWHGjoqpYETKtbTKeh2AO4dP/RzQGAOIQAoD6U2ZDVxE897G8oE4eI7Pdt4nj6GqHiqJejjE
JJWJBEBUJ6pbaXQW2wXGEjHgcselkIg1fcgHaj4DNzfD69Alx7ma3xyz/2wZ9q8mssgYoX22mo6O
GfqJ/x5zzU0voj++5qhnANVlCVldth6Xqt9CUSn6pwXVo4nkQdPYOwMMwQygfQHU3gFsJ12JWLau
EutQ09xBmMDLSLj6+A4NCO5wuzl7XC04kZZ1BBK+0Wx4OoI/loQWn1PwWHhyNEWeYD+eft7HjB+T
jAPomtNXB3Z+0vx5GxA95SspuxkCOubduEx4Xxf2Yd4pav3DDMo+00x7bekG9A25eBjZRQG+jzQB
HxKKzlhGKAjPGP3FlxjynQ00H0wud5Zu6zVPvwGsLzVhH3ZjvWKmktMT+IcSDL+hefwkHogTCTBv
kWb1CyQ+TtQ/iwwaFRyHDG0EZP8sb9RDxiZSTHrPAf1/cbduRBoAO3gIKgQEEClLUoDODFA6PSDX
OQKtThTIOzB2ZEohytR5A6OlkDkTQRAQRRD3DKVDnU4QEFOAUZTQNYILFAEGvRIchEQaLCM6UKYf
FrKWYl3q3AOlExB4i8wGmYzU2Qi9TknwdF5CSHBCSYCCp5MUsHi8CQHazqagnsr2i7inXeqSvtCa
LsanT1GBuTSow3Kd0zAS2CDHkMlv1NznaiAXzrnrdLaDS8hDq9MecmIfEq0QwVG/bjIYFYw3uzKz
D33+3BEYYRIc4esECV9nSTg6VaKd+1+hzpkggGLZ1/bvbIJnQhAFugbKES1vhmfAwqkeqTDhGBGr
4MLVTdb6eHKItohVcAtUNR+sZaI+IP7C1jkYHr5GIPLVi574tGO2yYFRpERnjBG614AwDfDzFbs3
+RHwJ47EbYzfuRs6gcMv2nlVmDwl0wKZgc7pwN7JW0ZyR0ofwT+VIscj1iMg3gPe5TWkqx9LFPmm
TgCZMUNmdECGfeTKrZDGkRVSqeZzLtn5LFN3lDpPhHXjcIBf8AFzigt3slh0SeLgpo8BjUBSkkri
pPKc1M1XUJJX0vPWsf4xzwlRJogNXKz/2TN2+nLrEHeCBiDetToBRQSK1SWZKDbhKOADwt1AXErT
kJviEaCiCFJBcRc/4sZ78XXGSqrTVqCcVRCg+n0zolSEbJHuUp3Okuqclp7Alo7dnBRKomJkRJ3q
VBefu72O1IOl815cnfzSWLjMA50GgyG521U6Iabkhi51ZgwaU+MQzqz0fIx1Rpu8u5Z5AwPK4oHI
Gbsje0ZU8W/bw+uoU2kIzib8iaAaVlFPselFVzSizBor+zq4h9EUT3nJqpqoG+iM0Vb2oNESCpgq
xFTT0rZODNlYEZ6bluyusmQmRIROSJROhwp0JtRqPVdIt7v5EOS3qSyeps77VcGdPykulpKvOzql
h3WjbrexpOoEH0t+jPiZNn3vvwpjSXb4gXiYsXdyYnHjO4AknQAVqvOaJcn86drDPWHsH77ODoJx
x087BLo56hKCI99HufsJP/Zk6+QhYyKDqNZpRPFo/KyAm9JIk1QUEVlk6+yiLviwItL8gA2/xjrd
KCTmqNR5R9jm8KBfFyZhY8CN68mIbo+IJGJWjV2hU5NS1kC7oKnvSwKV/v+a8P43+utMCAf/8Q8X
23/z1x3b7LP4+ld/nf4dv7/9dfiS/2b7LrtDg2W7cvn/Pwx2wrL/hrzTsjAxUbVjpsMl+Z8OO6X+
5tgGP4XYRioJ1+SfDjvFH2iY0sB35xqAQkz1/+Kws/6V1uDYpJUayjDBHjgOyibp/Ku/LrGzyCd8
rtlGVeU9RLZ39Wc7vXgN4xCKmK3v9I9VlX5lKnXPwdwVt2axjF1HvTCCjUPrgpiso5C4OAaRYFNa
/6i9hijIHNHKglVv95c39z8tgn+1BJqam/FfhkBeMFRIxTsAv8DxLPffuRq+SpWisEqxA8nx5FQD
micVnyPbeAGZXq08a50OQ7hx/aDfoFNUO9dXtzSExBQkjn1wiRr6n1+S/j7920uybAPzGzJwCTTJ
1W7Yv3gUmXL76QjOcysGDC3Rgm/C9I61Z945S3EHFWh4F4N7pNCnpwiHZ6Ea88by8KVvvf2UePcL
jC5p9e/0D2cWi/N2GKtlB+383OYKxuosENg18vP/8ro1Gudf30q8mtK1LcX/LN/ExvnX1822JO2X
qhUbd6K+U01x188cm2CW63d7zHFgZ0+2GDqmIzxrQ3vMHkybpt0swVnCZ0biS581ZP2TrVFSvfVn
UP5FMbYoRrEw9W/f5nicz//zy7a9//6GW6ZyuXK5OzzFe//vF21f+1WewZTquHxRuzjEL/7zQ1jY
3RF3yfG/vjS7sX0x9AdlwcKD88QP2SMEm4ixGmXKP/4AMcG28nC+crrXbKH9bjrnWkZR6VTh7x99
f+37065KyOmMSvR/+pd8/wQ9EzKp5a4WMr6vyqZBj38SeCbvff3h+8uSKeI2HMqf02C8d4GxPECr
w9g1wkVz7fyhFWxfMzl0zsGHzyqRh5/hDLIW5GJ/YLuBKWUp44/CxEvh9Xsvqs035jskJVvQIOw4
h3s4BcQ3+cObGS/WJfUY8uD5ZmlWDBAJ4n9+bphJ+0C/9afucvPguKK/tTHL1GIhwbENK5bhU8f6
ykjd08TM+YIdt1nZHVaq0Ctr8F98LaRTreJanWYzGi6BMobL94847MAvY9856RG0D7AHC5tn+6ep
A4Tg+ea04QZvz1NCqmU4dPgB9YQk1R+skiHhtgkzNFrfXx2aAi5O5r2y/Mc6lcPkMgm8LlfJlMTn
7w+OEDaDJsHUuY2sMwtc8y8fBgfGcDjftXXT3qUdtHgU06+SDfpWEIr6YVhPcWSKN2Dh44F8zXL3
/WWTeOTOG+rX2ZDGIZG/SV83Nj1M8ZcFLtUOSwu0WkMVL6KmwQPhSQig/hSzQIAeaCAUxAHJFTTy
Ajk43TSWX+/TWLQ/Qs73a9Um7Oqa7sf3l3JGDZqg2Z+/P2WUkhxHV8tbURBTQU6PgVVMjyNaOaaF
POP//rU8B9402pvvzyL9ywiuL3fjEsyb79/ArEthZGUIiKbnGYkAtFGDLeFUL/Y1n8a/f9aRA3eS
c/DaeAZqmTRcSA8G4HiuKDw2TcTMkeXLSicH3Ru5b1+pezap3mMFtsAO1uM7+v40NDrOXP0TQvCH
R029Eb4erCVAbVxy0tG2LhV6D/3DcBR7aIvhIUH8xZ4mtshztEa8ceWE4ZaF87R2EwYdvv4QBII3
pyFPo3cbbr0oEqchsQNSMevolMUfHbuaM2Wslgia4R0cw3Zvz7B5KLWdcB2g4WGlXhHbE5uXtmMK
CWs2PS8jqSLCszdx2DuPuaO9u2H7YDLSM8cS9K0vEDjG2Mlnf4RvYdN0VknhXCfzZTRjl4rPVrew
GYyjl5e/Oq9L9kNShNsxTMJnp8BI6URYeTPVeWdxKJLABk9FRFKshLNWiGLPc2LR0n//0JxJaHHx
s7HtarG6D9kjIGK2klV5y0s0NW2eorwyo2BXuKQLIQgh4Hx0Z6DiQP4d81k4LbL3dn7XwT+DyjCm
kXBxCRysQU2lR9UWtwBp9gkjXDul9ZDkZtOJr7rQc89VMNzlhe1eUCDgT7Dbe6C54mBIxbA58J0f
LLCtu7pwkdPbxQ0NI/rrLo4BN3vjlSgWMnQCJgMhi6nRMx8nK9qXLQZT0AHxkXin4RpV9iV1/EeI
vOULSqeCM2C4hbDk7mHXaAr8KV3uW8sJNiNk8GRMUwQReAEW0r4DBParzAT9B2Z5Y2kDSVd1WECs
QxRXMc1sNGxna7h4BM9v4jEnp9Gspn1m5r8kwrCSJdCJ0LaLFKxRLbDmDai7bY4TSttsyBhjH3Jf
BsHG6Gx5xOMcbaGVVVtAT+nRh0Pq57V5X4/Vu1+q9mDRpDAL64Zj1MfjAd4QO/kB+N7ZgWhYREnM
oDu2QM8KVTy4MX2HndtPhv7ATbDmUs0QdHIQmn4fvAaRTRD64jw1nEh1RidK7BvC8WR+Meb0tYbC
yibFx/0c6csDtd4pHZA9tMjTqyFvr16KaLUg0GULwe1nTfNA2iNzjSBjskm49E9bjP1NKXnPrRE/
fX8oQusQALNCTncR7Bur+GpVDGtclr/XehnluGot+7Wep+Up8dTJ02262Y4/smm6AvxLttE0O2tK
xvocLM5ESFBsHcQsHsXS7M3Cnh/UuMe5YF6CwjcumG4OEc93skoYn27aaAivZY+FPu2vflKbt8BC
8lnak3fNEwVeBQ4wbe1AXmrQiqs5GgfBlgeUEPRnAsWuJdHzcdKMvwJktY000otZBO+NkvbOQNMG
OnRftflyX45z8zD406ruhuAUqcGFH79gOF9mHQHfG0itCWkfk2lTw6tZlsA5W6EPisopoVi1RnRr
9YcZ6CKC7njZCXu+m0tXcVJON5Z3Am38iN1D2u2m9GnzUzeju1QtQjcbVNIcp6uAgCIBrunB95do
3phTILaBBoAT18isMtsI/W8aEECxaSoDsLLNfAEn8Qu0HIGkqBrAExH11QpQ5cFgo01Q1dqS95Id
+qayK+dYpkzsRNNGusv/CcxsoZKR85mcmLqKL9Stzbn0fhikQ1/xyXyOLUZCK6nZ6VraJ9X17SEv
eiQ2eTbuMZLfA5bF/CfTZCtK/hYpJ29vxj2p7MtLMPUhz/bK3S/wV7eM48zHgGKCNc1XGpnxlSiS
TWwDLGPSk45n10TNrzmcvdk9OGZHqn0qClZhM7q/xfsTM0u5D6aLtmb38fwWue6AlRRRRpb0qK53
qDVRTLsS36Uw5/mcjgzzlykqdyQxAtvnCF5UMa/yOl62WOvdDSpvROJ198uPw5wE8Vc7WjTo0t+Y
Uqkd7dZFVb8Mi9i5CGouqSFdeDbL5hIBsoHo00DVJfePRJ/iAPwu2ORytBCml/al44aAFq4R8fHe
r0ssynZkXTrbeZm9TJxFXTzXdusiv0W3VENLCIF/F2a4rAU5F/+HqPPYkZtJl+gTJUBvtuVY3nW3
WtKGkE16TybJp7+HpR93FlPQDAYy1WSa+CJObEO6DgFPY9SfxKqLWpYKlJ2107X+jvImArdRc1TZ
IHfumL2n5uTBzIb9tEjK1PeZ7cUfw7+y9vNgbN3+1Ef6Z+HE7s6e6K2pOFdUln7lclKQSCNgD+Ip
3EU2YZfMpZEJYw3ui74g2i8KmzmtawhABng8ar1ut2H9U9HdIobqO2Zx+wQT1ScJbVnMUElRhgbG
Oi9xi3c/JIIWjeh2ekthlzv/pYUgPTXCSk9V6eLVTgd/wxnTXLq91rbpOgcZuSrAOv2sX+8sZXL0
9vWHboDD0lU4zPTlJRiACaHV3W29qk4CmzOmj/qX08wFW3Uckkwni8L8staEgc2GQyTmFkab7jFP
wDRVQ3RarrUkYHzOj9iG3PLiAU89zmpI1z6L4iYdQ7CAwj2kI5ai17GiW84WsbXzssxmil33xY4q
ufgYGfGDU7h3HblWr6paeDc5b92wSH/gcvhJbAUe561SSGmuTyKhmpLiWEV9u7VqSQxCg+w76FO7
N+P+faJmjw02PGf+0OxLYs2n1jHTdS1yQhzLWqk7RBLrkrXSUzPjd492OfhtOrVVKMP/+4AcOjL6
SMR6nLSDjblvp+khJvKuUkx9oFEwSDZpsuQFSn1z3hPCBmGBU4DjsPoBpc85M9R8N30j3ptaWx5G
d7qPohBUjG19F3cQPC4cIIbhBErhv0/m4T1cyDhKRt+9coSc4jbldcyRrnGFERF2TfOO4IWn1tvX
buUF1bL+qn5s1yZSfYwdaboAzm7OcXqxKy5jGiVKuzhdevdiMm2ZeRMcFC1Yne9YjDe1bpEdE/Gv
llBEAPS4IMaGY3+w2q+VLzDakP7lNNcjvlb8U7icOiSP6cpQm4GR/1spQ6DFOsEkqz95Bg9+DM41
6EXzrWq6OGDN0LOerAzGu0OVJJ+v7SiHi3KBpEK9zVibR9O0bxolOxdVM4qb28QJGroguePT60cv
Mj0BDiTeT8swu4//3jHLcR8hHEOae515Vw9DfM1aP9/SzHnBqtXSBFccZ2I/xzz/ZijKGyPT+kG/
/cmP++4okxQgrS8ROLOao88s25twyfVNi8OcbMcpYqfgR28Sn49UQYPayCPTmT0EQnjCGz2y5E6D
1fqs9errZEgPMs4Tt/jI6RO+65DWlMJnzIKjVpU3ezq76o9jtfN3O/GPpBdxltsaQ5k03nUtyc26
E9bVKRieI91E95gOn81c5e1n63S/MEOUv1wvHU8SK/y5DSk5KG0Q4AYeXRb7BDohe0Z5MbAjkWGZ
/XEdgps5vM4Ibld/QvezAhPo9TkE9VA6I4k3jUy9G09BikkTtaJqQfiQ19/Gy0VQjIya4Y39hUlX
YaUOsY/B3+GFgd5JdLveu3PrH2IDq33o4fN3dk7kiS8i7nEOSxbcugrPHl/IHQsojq5yEDAEqKfy
cJjxI3GCznW8g1V2b9x5Y/Sb7B1/P2bSJmdBZvjbc3ffQvrJzl6YkYmDUdOnBN5Jc7uXFtvtBvo6
UZm2jpihEcWebdZkueTjaADCgN8s4A3Ms1+EbZHlcJ27pBaKoGJNkCXsuXMi6+NCKfRtZgxIQ6Y0
TiTGf8hUL96l3VzlSBqbbqDx3GreuLEyEcypZd4zn7fHwNGzAEF3w+A0h6LLylNvkCsta6sgDkzr
weDa2T7ujixL+rO1fc7UmbdT5AVWBlv7QxHZYCIEs7EcaC2PiOrHrWp4AsmKlKXjbq28pTW7atIz
vKHX9iKNnFxXR/VhYUbpJm2b6NaYsX6sCd0dxt6393r60ea2vu3L7G/fWBAhl3exywqffdjG9t20
Rz9hYrGsgGWKEyQuGSM6xgypSJ/rHQSjHF8mjlgJxmMWbnvqPLk3heleZuzLNHMu62Fj0MA9ed9L
YzgmeGUuYauZF1NEx0EUcCQL1TER7Y+V4XeXttfC2xI9qSWOVRE596GrtGNd/S7GwnuEGfYBp//b
RAtTRIL4akZs3nUjK8L5ox2YoiT5MPWrJiQ+Bwl/PEz0l+1MhQqEAyTd1st5UDBMmYbUO70+9AjI
fRqSVDIJYj+p+Eg2eh2D1rektYs7at+0Me1OmUm+NUlxmr2EnIYvN7SKo5Fm71lBKg0/Bm299pRD
h2zG7KIl9ELh/LjwWLzBD273jtTTNxUuSkKuGvKuQ8hXq5UbyqHaNcV183Y0Fc+jkbiXdOAPl0Z8
KtxCXGQ7MoqzIQpsHCoqgHUJ5tagMb8M9ZvQIYt0WLJOs2WQ6Cor4KrYW4NJyTcgHBn2v/mSGVI+
8pZwrt7giMxrsgB698sQtvZTn7ugsNPikafmoxzdcI+JnrrNOazeaiaBVSepchdlvvfoGXgnLL3k
APLT60AQkiRhF2BVyaBH4QG7YEvMWGInIgNJRIg41/1jKrvba7OykMWOtT/djcExPkIT5gwmockf
q29mnR/jyaTMIUNcTobu1HRTdi4r53OqWgr+Mpff27U31CiF+4hem6ByfbXFlWjtqrB/ErnPN4Wr
gYTw0unUzPV70zr1QSz5/c4kvxnBoDveX2/LnMD3BZRaHrR0AOmIxUSLYnerQg9+xbJUum75py3t
a5XlXFhS6532w/zdBt7Z+fUB82/935tJRrdmsnQJ31OiDU6Rj5fUppBXs5wuoDPMeKjID3TBSsxx
Oj5WXmk+YJ2u8asSD8u0G6jSoyENVLO0XLMJO/zOOmXk+BHkSFUWF38WkRyQD2gyDuJT8aNH6mL/
t8q9rIT1BtVTwYJvdyD17lp8FrWRXBw6X1ZGMRSBH7kGJi6iUmaKBO0PpXaaPrqa6oSB0BK1cqYR
TSfSTnTmRGglfUp2risFNxO3vUnfKbY0gsXRqmB0tvJ9Bs9eGOtfU7CZyQgskv6C66A1GRBR2Z+r
WIc147uXsqoDOjvcYzd3EeUpOGf1pLnENDidNEqwkCxGjKSlcXebL6+9v0tbYNtYBg3N3xW1H+6a
TPzhoMxFMrw3Ci2F+q8WKbGawQaCK9NE23BU57Bk5J125W7KfTZ9ex3uMBMTl7MlTueBtct3N50z
dtfOBTqbN2m/lm4rTop+no2ngPuKrJh2JMj4R2bQ01cxw92HIi4KmjWMrzatLqmR/kqb3r87k0+V
Wj8SK1ww2zjtoLaIVTkv0lvaeAFR2hPa+jLyBuCuiXRtiXDcAzL/lZvVtxJr6Nlvmu6Y4FD0SjwS
vHxyV6lxencLxhF2kVF/QqdWUrdHr1L2iSI8hKs5H959EkW4gIazMjWeTXa32M7MzZwRLaoLq3lE
RL4uKXPX3su5ApTRDgVvuDaLrytccB3ZUEA+BZTHmN3uzzCygGJHZR1wY51urw8AItPN9D/5vrSV
T0MV1MRoOhvLBfl1SwaxhfbaexBICznw0g08aCqcD3R4SGhVjnYyRW4cnIL0ZUsVSuFJMxBR+mZR
nUQ+g3ASxRUGedsZxgDOdQoFxVRtHAsWIv3SE01/nnVLE534XzYbONSow6Gj+p4su3yfU2bSFDaH
FNKIHPPMa94M+lVag8K4oo4VfLsDa7t3kDrng9iVAL9ehzvP+XANYN9Wr1Ji3q28azTYUH6lLgLl
M8r0+ukDIiDtGj/LMf/SlgPZwGXdmqLpWhlzs6952pdKIHkyo+wLxsk4QJWT555zPvQcQsIbx7cC
0Zqf/zs0UX1b4OKxf3UcIzjETuqTSpI3c7hmRW88eiv2d2Poumup6/1BLg0Vow0fWdfhOqeWXxxB
I6Jk9tvXhcWUCkenHO4YRl08sL8KW79zr7bu1DU0u4iZ03rsDF4Mnku8mTLKk99e1n2KKnx4+tie
56lOWKddGwHB0s50VpCEaIHViUUCdlyV78aJGLZlNM45t+wWuBh+Z9tFL7Fa7Zk5zd+ZToujmOsC
EWFPck3rk4+eAynKl0QgBYPpeFH8BlgG16yvxKZ1bPuIrLpl1FAeO80NqaizPGBUbXZKtOZKRoVk
Udkxp4iHMHBMor0Vhq5AqpzojABzPjGCOUZjnQXuYBfs9Gv0dkbyVkmYzKA6IkRu0JX30LpGw9wk
OxoZuqDXujfTrbh9yL9F2D4Ft5gdv4s+rrsoj1BJ9B3B+jmAFWqe5C7WNombUBzo9MZWyxBB4qxt
Li51Mn1VfVZwBPh7envHac7UvQ272Uv1a6zVOP4d6waNUfvSzLZ9shUao19A11C5v7WcJAkgnqhV
ZkJwyEL7iMn9+xwWgKbEfIiK91kDguIr6PlxaJ17YZC6wp27aamA5A6tPXIC39dZ5Bwsx3BvuA0N
vsReV1KPeIhiUqRZcX+dNfqpwX0B9/ru9jNuhwWPhY1kY2he8lTDTUUWpRXCKv48IWjm3DQF9e39
MgcDAx578Y+pj4agcMQXdzadQ2UDDYioAgnTwlo1wumDkYtV4GTezybO75WgoNOstUPRc+3qSUJg
u9RrDtcOBjRma+j/Mx1FntOelFkCdOCKiKfTAvtYpd1+ZrYdY5deJ0zVg9iqwPXgeg8G0k/zcJyA
i2gV0loG5YEo1Hwz55FwnKCCxyk7NJIBhzw5rOja9eWNoORO6o310JeqAqelLpcGvralClBRBB7V
Ho+ZMbNd1kUcmKou9wnsStzEWMbbBDwlgEmqTKeR3ZcFad97pVpxKD8QVqKhRnVfgHnOz9odKeHI
PKxWP3qjfx+xPK2KZuoPIwDcnZHFzT7KU+KhWJpiE1dOVMVfab0kwgCCgaAAkyDTGvstLQGAZMXk
raow5fYns5NK7WB2Xfp3DG5bHK7s4E9TkgRpOaeD3wvnXQSAApdtAXBiORKSJKe0lSDFWjrMDhU3
9JO0mqdlTd5B1wyNrzn94Theuy0HStXQDsEHFo4OviPLNg3NDOsp8Z8pWJa1pWgoqGzshxn1hGuV
+dYZRLy2iRZV3zE0mzQ28I2EBPnGm8fk5qeLI96W2W6cizBImOAmQ+I9vEQ/VSQ88675sGf66/Gn
pgEg2vIU64XaNh4+P/yY7bWrmSFKKDZrJ1EJT+yM6FYDzEnnHMNxrXGXBDtzH8t/J8qxvOpz4i2U
3Ybu1/gA7njGg6jrj6puDvjy4YlPFEdy7j/nfcPgNz633HpniixZ0VyoW5P8FLEECSeB7iUu6mmc
HkgOEkMx/L3mDN+UzgUtLcJHx7H4zXrZvj3v3Ri/EGmrzjlZYUIiFGoVGQnZsC03vd+3G7Sg8ehX
H72gNK3hgdg5joqDFH/HLWmtN5HYf/AA2xD8+wOMfZM3TRI8qSQytdQ56ajOhyXgj8QTOQdlEFqC
jOshKJNCHWKn1Q9kAX5XUqWQ8Yluu3lyTKL6D9zyP0MZPYwqzhaWwbPjkhg0ktbYUsKB7W11lX5j
Ui7aUGc1VSfItiLoK+uez4GmD1e/yr7USFjcVGKFbYqiZ75QdRy1lIKcq9W1vyOyDsdhAA8fCSWf
hUMlk12nu8bRCWBTvrKPvZAMdbh5qQ56zwzOcgSrtK1OZdxohwaWaDtYZMZUAaRAjlmAlwOzS9MA
gGysgyGWgFpdw29qTBfpX9sbDMEmrKrUC4V59r0ZVb8zbVDNZgcewM1Uta2JeT6anoppic9ghRzW
PXsMv2bS4VA39fGMf5iBB/A219Z+CEIWMS1Vjwo1eNUi3W+NLiN1yBz9qGcaFjEtBqfhYdCmMG66
i9kNcWfPw74qIhdJOtLXTZMbEKcG09xZVvm9dHGny0E8Qlcik09ReOVWAvCfSuEtYkh66TCfg2ht
Twk21bVDmGzRqTamtLpgDsdmzzgT2UJD4RuGW8Ek8UhqnmpwdnVBCRbTv54rl4GVmDlozSUldR+x
d1RW797wE5FKJnUISK8VW4c2IEerCNpZMCMxj34biiS/1DEeDS1nu2cVOmtqim+GUdxcszKeKvX/
ElDt1/UUMxtOM8mazqgtrYzhRC9MzAmupBBII/kmpTtcSqf7OraRf7Ya8emPVk00jmUQIkCzF2F7
LMpqvCYNQTA8hgecd3862K6MA6HzeFlrHV5nkcjjzvHv5pGMDkJ8qx2TDw17JKKb/s1plFj3Rjjy
zfjnhuJOGokjHMGoUEGtgVtF+/+0M52D51yRp6aY4zjnYBkgQnIQaXTi6AiB+ZSn+JgxKwql3vhD
gNH1k6BLwNCOMyPVlSPK6di26c50ufbnESd7Sabgpc00MsG3n1ZRUBVk+1g003OZEYKAgZx76QJn
hG9k6bBSwlFQLkKdIVMBIsuNVA1bwJvuWdW3yCmbYEbT2tB7YgYZ0dstQl77jMlvEIk5y6x6i+OE
MKVRJU+iOO4x9mqxnyHKLQUh0SNllGu1+vwo6DB83ZmaZKJfTyp2Z8PAtK0G+xpP2heQjMXHTGGL
NS2oSHRl6PjDo3Fzc9/YuH1Tbpj316klG+2dGmPnlJISXvtGqtEupHrC6TCZMjO9INq1D5wVPgwG
95DbZviW5n0wpY9EWp+ECdU17RaA79LrQXv4repysTUGI7pGJUtl4sC/iiLfoenNrc7haDaMdAgr
GKQG+qE0djK2HhlA6y0+C9JSOnlkyaUtMHtp8oOIzqoc/VtEYxqTHakCpqfWLU6/DdKm7afpfxoJ
FI/Z6NpjTunON7onRdE/bW1oHmkHyaOiWyeLKa8XjoH9IQu5IrlfbSS5+9quGvtESivfuszkGNWU
3d2vt31evXfLn+NFtgl+xmfPDWeBVyvpL5YlJtIdtP5EwE9uGOcN9hzG6VNPxY0/Jsk+cxukjJBl
Bom8ceO3whgQB0agH5RZQyEYFmd8X+a3jGrnVVtxMsLHlmzp+bSp+an1m/QQ5MKqwTo5TN8RJs+i
/HQoAgItKO/WNMxYaXehBwZaJNF3RWzse9uxXZj6byrOxE6KyLjorJ0XSt+AQg7cLaJJXBTa/sqP
+hLFwrO/+PWg4wwHCM6UFkxYlH4MgstmLfsx4IshtLNYcnp+TFtyvxoOXQ2BIW2B/Xb4YTqnG2/5
SJ81cH1WxQLfiEMUzCYH4uM13rHLgwOvwggnepKc5gbVnNturoH3rppq2sBgPDe10V+p0wR6HlqX
0Y+QiudkP1sieYoOGA5IYWeXVlpyjlqo9G2s/g5aqp696e/jKCsOaW/gA3f9Xx5uqjcZzflGRiMN
UNCJi9R/FzMjB2m7lBBZJEdMbVK/gpcgRxQp3iDBG2guGKmEUwKcGWJA08t4qdVoTSQijuqoQ5zV
deBVlTMdrAEVJ62xdkOhyXcGGuDKnbWQfawFVNx7Dct3XR6Y0apDXgzQd92y4O+TgjpZ5vrd8PDi
9woKwFFz+99TOOlvBaDkVZsOTwZ9/k0AEliLhDCFyh1xSk05ngFkXR3c1TgBcvhQkKxOXmbgTgGy
aG+z2W1Jc1eKkkcNPcCsHyU/7bBpxM1l/+NEbdIcRbnMt4JcwynOtEMFc/nONnqvQ+aUlA9CUF4O
fSwuhJj6HHMSE6LrlLUQMJbpgHr0Y+MfTaeHp+mW+kobKvQlnUs94HgjyDzkJtsU1SrzeUCE7hYB
LtyGMu8BxacHrUtg3Lm+RjptVwiiewxxO6s75mFWk/rwsU31M0hjw/tN1m64whSn8S5nY6WSJfin
hWPY+zsuYu+8fGBkTPeJKi+vh2v+51wiFOQLwzzXALPWesQo2lp24bqMlx1LVN9qqt8OjpGXV1MN
H+Poi501T86xRUeE1syogDLTyxCXXCwYnJeHrukI+VrMHskfRW802eZXv0ehcGesnCPxpqPnVtPa
zYAc0QfZnF3Lyk5li/jrtgNDDghgNYyrGPfKmoGhuMCJ9APqI0mFjWp4S9sWMwynlKVJyZ505FkD
fslLtrQL/qfGzPeZ3gCJWuQPoUjj8oxITuqZfZ0WLrZTQjfx2SGvFAGSisNdWDNSPMeVhfBEVGUL
EZC7ABfZVmgQlIweTlCmnAu3kEOXxNqptfSfJvhoc8y4KYZlccijFpeHan0Kk6yjL6hOp0Y724++
R4BftDDN2vFgFbG5q2Y8iqMG3rMuIuezceXbbMPGJ2Q6BVmscVad3F3p27BCBV0HZIZ2fmf8lggb
aiXhGL30ZIJmGV5oTdspzxVr11yid8qcroRm4JDHkk6QpL577WgdEDLafcdius565R/bvD0Tx4FN
aZfvFZPfTNbWCUFmGafn3Gz6dQL36FHN+kByIDllLCYntfSqelrtrsPCni/tBJaqz9MHtQwn0JkY
IiiIV4n50EfvU+Hc+Iz0SB4d7BuM+6E41h7YEqg5zc5Kxhw9jKgcvRjFLu+Kp1Fo0MnKCLpK3md3
Rhcd5fWjFVg8/SesCvwtaIS23JZzS9sngSpr4iipDyXUrzu+K/m1d7gouZ2dbMe83JlOFdBseiyW
LkibGumAYX950N3JWtUONpbqU4xFwpkgKq9J/Qa5I30qd9zPCKU7jGkW5SL0HxosR4HOQJ2fAiBr
5e87MCl7v2bAa3eGWlByPqX0KaEjG/pivxywnVBVNB3HBr27KlBCj/5J5kzIgGz6fM86f/guGjGc
FaKpA8Nh/j5b18HU7z0V9Wcw8M02r4sUT5IDqZt/STSyJ9TQOJY9Q0Lq2YzzAO3BzU7W4qozjKEP
BEHB3RTxMwSX6F+dtPmCyxsI33L9NHuCYJrFC9Tg/Pj3V/IR+aHSUDCGLcArgQy3Q5BIF4/1wBbG
wLzdFntEmniNOAzV2pPlSUtwOLyOgLaNbgRpGX2GOsJSpytu0WBNiK0bxjoO9pXZOczL05ZkGCGS
6tE187h1vr6ugC0B8bMzpOqsh04K1YZRoiurzzEc78STo/vULgZwBpac4Oy3ruDsIZE/jSTDk6cQ
lUcBVsQNzWusb/1FKSZodrJh7qycGPRW7UIgNEWvP3qukAkTPiiQabkprHJihy3qtbeYHxqOCYEZ
s/1M4OX1lPxcpdV/Gx4nkkI9o/NKGrusTPc82tPZMm0MJ0l6f7W5DRHx65KzIBm635wp6G5ePphr
eFubfi0oWCDdgqnwxAW7VH1u+nVhApXqMvuNg9fObif/rko9MJY6RdpNXRLo2CQA9centpDiTiHi
tLZx5wWaKHAxLyPVhOf5JDU5bqYKDxS4g+TpuPgykmzg3agWux+eRSeNHiMweSdEiNOzDAMb++x3
ZGVsfNM6d6vwXpfGb7vlrN55pljXSK0rrw3rKwxaviBr+PGvwlgjb4+VMDzBhoD2wOwpEPGZ5sri
Xtjhp4hM48LJl74Ir/4V4tXdSaOMILL16CIs/2tbq/Ar1fWAKE2h7mybeMvTRTvm2mDz9R+z3IUN
MiOSzbI58X8vAjDNv2aNudu4fNRGxlGu7PFZEl9t7B5zjebTz5dDDaajeEVXU7jvI228GyXeZi9V
6Wp8AKcJTwhNgIOFIeDiudaeqaB27WPexpfmZKSozkIv/F1Sm39HUf2G/qBtPSwX26jXnTOATjhB
YV0tjtcOClz51hquvgTxxt9QkCNypSHa2dQxd8g911rFmqU23D/kaV4+4sXrJerqqXPFxIA/ayha
sfzM0QkI5l/x5xF8j8kPzF4/7TpkV9r+1PxwKeL2i4RtxPI+J2uKGGyV7e4rNBb7UoW/dfrzLlbD
4mAsH71plTP29+g9kYO372SoBTDPocosRYKvD5G6GLE17SbhuNwiaJucyAq1fxkXY6TRlWUp/4Bz
pNmZg4b8sayjcaMjKtUMUrLBw+9MS2PCAYVv0INuZ8QNBuxiwh9olQ/TQyGrorfI5mgeiy02W+tq
O32073p4rTFigy7k+MVBvVj7nRmdrKYH0qabfmBOTbenH4AAc6WwTozWsZ/dPJBU79ELZaPteOUH
07MxmHQbyD8REgLqxvcMRmXceOF+dKp8D18WnOhQu5/99InR7icxOBtHjmE9fJPxq9b07lajcuWS
dTiXJ5DYcBe5JLPNf7QmDo2CkcyWCbQTDJYRGBi7sPTZ1iNXCBBWMQYQ0PNgMCzwrmMxHeca7Vuv
coIjfs1ovlboaqyO99Tm8Eliz12Pikz3iH6+Bxq5LER+cSYRgFziz+CubUddBt1+9DJ7y2apHzoB
V4CluAwSDHMYW6JpVXZKv2mKnCalUx+za98cOzeZUXUjtYMQGZqmwRA2QGiZLZOWj++OZZaHBB0P
6Mk7p0w9wMuTBvSYmvi18DL0c0P/FFcD3ll9XrmGFl77WmHTaaL4ZE/WN3oYxAeSbrSbUkKvoWaf
IngOZ/L82XacQA0BeVC/Kttzz+DSFeWvfL2VO/xRcf9d1ba/YcwFxtVOxwsniQ2IG0SO3t6+7t21
L6D0TtN4zFr7B+F8EAbwQ77NxUzzWFLjsrLDu+EXQWNnP1zKfla6U4qDio0b087pmc0+3V5FuW97
9uHQitVbJ+2/s3DNNwsjEk4C62+efpBo7M7w98NtaThvHVOiZFjUpcQzbv4lyxyqTbjC7bJlec4i
JyTT88eDyxhr2pYHyIduxCV3Jpi7LlNnxO9DUaPWaOZhQufeslauYKQ6794saiCHhoWXvMuOJGmG
HVIPUGbR2FjRp58MD6iuYZC/GkccG7o/ensjweK4eJOtOtsPnByMtAb+GHlB6wik92YsDonnga4Y
xzjoQ6aHzcg8gz183DHxXKpcwunQyvk+Qni5OdiXKExBn+PuM26rOtWfAiMbVUJDxHXDwLz7ra8X
96ZPWVPnC/GIy/7dzO2lwo1gbCQLNyizADBgReNoMX1Edt3wqM7zcY4qBFYvfJDr+kjnVN+YRgkB
VGTOU+UoLNyZ3kdOE6cIdkjeTuHWj0LtCq2YwvTFgpPho7oS47c+mBTapyLmJJp005X/cOfx1Eeo
QIIMuRgOL+P61DUne+bknU9dvPW5sUMwWC6jg9Oqs/M+WGV+jri0n4eO4aEcqTImNqCfzXGoAdQN
5cJq1646tfUjo+xzH2HJgZZ7jT1/DqAV0LU7TFgOvMyhIMSgKer1oLYz2RGms0fYTZQvSCR3TcEF
zyVZh5J59+nf3ctjyUhjiGhMMMNNkgp+pqNu3XyFDYE/I1myuc4eaPUtbJR3zvW0DcTUODBxAWpa
muR2bqfT/XUTjom8o6l88BMqT3ln7BsLBgHGY7DzPbvwMJOQmNNFnE17nxpusc8niSeiICWRJQju
GdHtVZNyV/I9usqXDyx77s6pYIa4YanT5tKN8QnTGTabUR1rLkez5e/VENU3/AURbRj+99qKxbNI
5TukH3UUQ9uC5mYtUB1etEgzPvCRd2vDqX/QkJxSCu2Jd46C2sGn84FAF0iyzPLybd6N0BttOuLN
9ido5fRpgTNe+z017u7sDqwYrjg2y0chIfQM0IIONDFSMCvl27/tN7+9DMiZx7PwTySl93QvZD+8
GSRkt27Wp4j7HKwlXPAVxcb+Rtmgf18TG22WV7PRwmPhkXLHTX6IOxAympCUYktO2h2tUsepT/u9
IbcAKANr8aR1OMRe10pVpkEcY0mXppfvX78qiPDvC0XfUl9BXcW9iZ5S9NVnyGmefHtXo59yrp2H
g9/4zdl34i+UrnuBGFEfcX3RaGyjpTR131265cPkITstslsluz8TMOqdOfWYCv7/QzqmdkrhYe7c
mCLJl87QpLSo/fvl679jlVBkxOPHBM1/Y2FauMe6bG4pYZbKK6ar01UbbnH2Plftd0f7OaR6/EM5
jXUyqlJbuTW6hunU3PxD9VnJGptQXzFJZ55cQnr5d2NLh3qBCvHPqkZWU1YfbDUNrmhjcJ2jU3Tu
cehMZrMeMf+h6Ymw+naeslhj0hA2d31WraXGvKKrIYuGi/QpMFM1UCf2CgZ+0EqucZ99ZHpb3LOE
6riekcR/mReOCeHn5L/jR3FqJ9zbwxRExgDQYPkgidMSCVT2tsibZF8s+qzP8eQwLWbU2PLMHWa8
37pAnIC4vjVCg0tw1H6rEmTziNHmyiREoRXVOU44z7xcFYs8poHlOg10jvggNj44XGxyjiNfST9B
bmneXRpiAKhGoAOh/NxMCzOb2mAVhwGUh9pdtZV+HxJ9A0ZnXsPlgNJujcnVlF5yff1KwFxeOcr0
Dl5/gcdUPyJoWBcL4H46SV5dlBqXnzU+WWEfe5OizbVXsuMKn/kMGcszDAGdrCcftlTsP5qBs4Fl
prLs9Di6un3gJWWTpfBOcGG6ciUXvMA24lPmB8yg6eAzo+ZSqPZDcuGbkpGo6YAMLjCEQLhJf3au
vDDd2w2ybO89CeZTbPa/ep/3KjYqhvOhfqNbHMvyoPs7nr/o2md1dDVG95xV8jn0Ij5kaBZvKpOo
ZwIs2ZgAZa8NPO/tkoltM4x9leZIICqsoiacONn46ab3cARGy+nVmp38mAvvWoX0TqQ5+u4/75pW
kKSC5SbXbBPVT5fhhZdXcl+RmFvHi45n+tHPhu6uIM5x66dD8cwTrcc23z4J/UQHkMn1qrT/j70z
Wa5bybLsr4TFHM/c0cOsIge37y97UZrA1PCh73t8fS6HFFZ6UZlZFfOawEhRJC8vAMfxc/Ze20BL
MO6bpLAeI6ZkRzdmDFCmmndAdzseMBF7IIQVuQfBzWaqSZ+TPmcvtvILMm/IyLr+HLnxI3Q9lzAV
LNdLj7X1Y3Ea02xapXnC9kGrfaAuJJks5qbZDYcH1MXcEisrqGtmnFrz1MIUOg2ZKElS6ZodlCRw
NGp7InuXYsFEb0CT0bqmpQbEzOCioNq4EmTK82WkRKDqOixiHouGCdS4LED3aiPFsfv5OmTBx4Q9
hi23mz0wf9a2Px9qlseAp0nhuif0Vp+DksiXuYZLbXRkl7vc0UjMIulYDxiDScjF8ZUSEfLcgPHt
JrwTtt0bl9ZAx9vjt22N1wQnyl4mmXsx3d7FHko2SK2dmYHIi6hY4fF8HRyHXXkfX+SkDzgxNXOn
Md7FbzLB2reTe8I09MCG6VuZQsiW3jBhNVeWrkhiwjRdSlTTGl7A2jP1P7NhIDSlpLOy2LtK1z34
AfR3h4YdGb5DsR8xN/Jt7H8rWsCMh5Smpn/GVoWSOhqvc61w9JBOYqay5xhRwrk3y4C1nwDOTEBm
IvZKb88d+z7slPIUYEZkKF81b0FK9FDTSGwmKAnMqp2AWfmIMdCODmAFy/bqlnN79dWhLlE3WwmZ
WDS1emhyBAETEl4mW9B1G9MqnNNy0NVHCVB9HiRMmVZWEb06QMlPZWd6+GmJC7WC9hCG00dBIxMG
Q8RU1YNovrAX8DBOa+Zg71FmOQ+OmdogcNFspjKkBVoEL2ajFye2vWxRELyRfaMuVdVrdiEG5bPe
kCtEIFEbqsIvgNuTuuZM+I0UO4TQ2rWNyRUyZn1fWRHRYNJ5taohwxQrnmlKA/FyUPJw5ZA2NFFO
aMcmq0cmhgTsVmqp9QJHPhJS4ZKhO8yHNnLlypwkiKaIGOCqbJiHNyQD6uz4lG7E8/PXNoYHawWz
eKSfeAn09rC4L/GGQpNhyA7DXUX3+pjhUfZpX1IyjoAazVgBWNWAsFe4iB6IO5zDvnxo5/AwN+l0
DlVRatdrQomIei3M+KhZ+auwmvZIa7I64FYnypaEPwP/5pMV1k8aQM/1ojXN69Y+In4YnmqDRBNj
PktMKugQAZaiEtz9XIvC74VptQ/YE743cxmeacoFa2H23t4PsZynUfPZL7VHnfnoWyKcrzx4nBs7
znuDuHidl+LYE8X+RH8AGM2M46XDuzcgamKRaMkvoIC7RjO+Zp4f8zEjX4fihqYiHfXvY63vQq05
hlWj7VEAmYDd3eRQEN3nsK5J7Fb6VONsHcWq3/cCqHIatdjzlJxs6bu1sVHsXQuKkjlb73kbZ8gR
OtYLTO5bGiMYTNGwHoKh4IluYUdcqv/lrMH/qTeJ15j7Np6mpwk+Xh/CbdRtLaVx0b+kY4HFs0se
kCJjjStGwib03Dj4LHlw2fz5M5kEl9CW2htvRbFbrh0Cj8Ts+rR8YZC6DAHGOv8TzW65aw0HfWlF
M2+2+8scaQeCt+cznb3vEeDdQ2nBm8+Sxr9NCt3TDchNRNpER4rJPW+6s0KR2O6CJnMfOzTeiqc/
0IJmsw3cfDSK8LkLbdzSaGcSr2CU1Nf1UzEUP2IfjXc7IrXK9I0t8/7FnpIBRRtNOEvaHfIJ9oxm
Z1urFoTlw6RW4J+qIITm39PcQKRZ6EzRhUOPO3T+lB009NYYa/J9h2EXYuTF5FJ+ZrCQH6WfFVtT
T8JdDr52P2H4XUPCnU5iSL5pWkqCZRiCV9a84aHDvuqabINM1OwEbZnaxYBkuDbzjlV3ULESPiyM
piuQjdWZ3HgG2ig7of+VpZhQK5eHe9WTPEsyTEU2TFbDGdNBihHpk7YXZ+LO1kYMRwmDrH3QD9qh
UeLAuow1iog8PImSoZTCHdPCeUmsQL8xFXlP0OES3RDtqXMRDyrmwkJfmAMeEGgQb8Esuwf2zqvl
AV4TIbEWWiYwUpf4P21csdgkroZMYHMjMtmMoDMIYDnUKbnnev6E8dnaRk4Tniq14nbucI4zd8Qy
ghreG6P4Oj24fs0IQovis2fH0WGMhrNb9phnk6regv7DJ92weySGTax1YutujNAUoCqpVVuMqrQl
ykbEBJ0tM7jloAs4EoYzqPnoRzWU5pM3ecYTyVKvJhEJ5WQzym/7J50ISyF5IBCtkhx+mpqsJuFe
0swXyxIu9Hw6YIAW25HYjxZrr669ZH7UvEzMpedi2A2ZGTE6J8LXoGy7JBLJdymmYB9N8EiaVLwJ
t7H2g9NjPaMrTmSKR2+t0J7dMmpOS/dU6FoOanws1pH8ADu9ZSg2vGuIfTcGXMeyViMTFoltgL+R
5kwr9H0ixU04mPVkQ0XCzvEKs9lCdtQ/9qmGcQjFh9j7vvia948DhqN7bkMIHjJwzKuewSaPi23c
obztssE8WVVBqnHByI1gAYDO8MSy63IobO/XR9LiZsXSf0nbVuCv5xw2qURVwmfSaolwyBDfxGbX
nulJ0RuORf+sNUl06+riMxYRHms/9JYUm8bkO2JKJiPUccHZk35BCLwDsm8+uy5le5daqFgaB/Pk
4DZPpdaAagZ8XzXBNefpRMog8nQ2KCu98dsni3HXZjShkHAL46FUC4yBm3ECqLX0XcUs9LuKKplq
ugRtAvSw6O3iU8YzdS5wB2FEpNy3bZS4GXL+y3JYkNzLR3TJMBJxI5mqz7vUxhEz9LWeOGim2ZAf
0Ye8WmUxnvwp/bFMaiy9/ZEZmblb5rO9GtJGuo1sKGZ+RmPwMQTGczSGGtur2krMaUPAHqmu+64C
C1tPbFFdJ/1W2tV7QqLzyVTsjmiCtF1wFx6Uff+uaywKZogYZ/Cuy9+9KMGWg1s7kqcUr21uyStF
/Keyk7apalZZLYZcq6RBIfxwJ8YBPG5cH3yTbrFRtOZ5sDBAENWLoJw1cXT6WzENxq4AXLL+uWw6
vByQIUFzbwZGjAGwmnbiPfda56Hp0u8hA5ptKi2ERODkC68EGkIj+JYStbdp8MlS96nJa2Y+LZpM
9Ij/XJF70GiLNNzS9fKAaYtBVGZfusBxDqUov85eumkItXwUunvx2G/v4lbERyLpP5teI/ZWgiQM
HxkPTNoL5MPUO4a3jGy66MlxX+ZRys9Y3Blhwycg5gZknhl895s4BEILZjJo9Oq5pq7bBgx2ATzE
qNg0raGQZhb1889vzG6P6AhFRdt+zxgNlFSyhj8Pz1CVECFIEr5w80Mkdct690s8oIb5oj9ivHpd
rIsE+YICd6duZ7e5iTWd2nKyvWpXBgWlbz8dF78tMIrDNHg+JlIWX9CTZzvVHic1HiIht0PliHqX
uDW6lkSv7UB7JAwIwPIrCRQLiF+w14oTVcIToxDlCHB0cV7G3cuUVk3XrYTNmcOUWh168qHZmZ8i
XAFIXPxHzJb9xfDSK8o9vFjoN1eVOSS7mSD0jTFkhON15NXI1H6ZC/LOuWzwrSgzNMYlecjQiKkt
80iBVcdKQT2E17L6tvwPkIbVGV3pCvFIcaxJTU9Hl+Wcl3Q0GCydeq9AGdT09MJN50704G25qQto
TaspsYxDPEvGy2M67/P2i6UZySlpiQOo+pFcvq7XQES4w903xl8HLpZ8O7QTUkHgD46owJqk3rQy
KU+2cFq8y+ImTxL4mYiI+JwH4LqITPaMZel/wtj3uc+q6k3oiMvoSOwtlJU4oUz71imgzKAOnfvs
63X2E1nRIlFQe80Q7b+zlXigzosqxBBvAMPWaYGMk6bEq1Zab7wg90AcAO1YfsB5+chx0L3oRUJA
iRqrLgdncZeTdGUINz+5baq0WwrRMRAlUMWRvqddZ5+WgwgNBCbG9AS4joa3GoLCqfs6dA1dD43C
eSWlOezyGAOdskySRb0mM6clgVoPkS4wAe8n/6VF13iZvCo+OZjSf35GV3MXlyZtDJAer1ZPRqQs
ULc6Ta7vCG9Ho9gI4yoGyzmatjzpGu2CwfZ+2N6MsyHp8kNsGl8YKBuffI1UzaQBiIW48WMZiVZ5
e6vcZjq2xABsnTzNEWgzKk3sR0xsGJhoAdkdU4EUSPHGMty75bVkBs0Tsp/BbHdIulOyoz0SYfL4
c1gCy8ORxvjZD2Cymult5OxdOv9o1tjTIoKoN1rFrMJizdiDcYUmT1LFxol9yYCBqMUmsoMNYTbP
cYe8VA/Tb45SXfuiYN7KCteY/i7hWl0xi3mJBAObZTUoqpbLW7TkrCaa4pyZcGNRVj8tX+Xnydsy
Lu0mFwKaSSatFvUzVjnEuywpG4d53rYvXfp7DH+vQyiznSUxpgTWPDz2RvFiIfgpY7O8JgZhuW5D
viAPUf1eAH13v81IuqrJsd7xod3FiEIy6b3pS3fgjsTuYaBs0I3x2CfcMG5IqpAY7yk64KudAA4r
hUih7tT2aVFQIfyg3lateiASDh0cygc7DXFoWfC+LfWocsXetLCcjE7H18m8iLwJi9zkH2obGmdg
jszbRC/gpKTi6kommw2Wghyg/dQ5wTbw7feUxgxwXVzV2BeVxN0minuQ6d1CHXIKGveptWlp+B7w
TtMQ3WGRqDbj9MUh++rkDiSctgmMcI04Q7PJpmMyZBJ/V00kt0VzuLPcLxXT4KG1mrcpY/PgM4M+
lH6JApyYLdqkwdHRiaJb6FVI0KJdmXAOssHHpOpkmbJ6dheyAXg/XGJluzHp4Y4wtk17NANeUAzc
P8inmLnBXzPkd2GZ9ZmmUrdLNQagWlF+0JP1No7gpovJs9gDffpC/8hYOQ1PTQQnA2m8+hU4xHqI
J7bXBYaoZqa490ECVeO8GR3zrfE+0bFrETM3h3ooHCSRo3Oe1GH51Eio+0aTLrGLj+voQdCAMxTL
RzAJ8rGuibxzkNPFmiXoNATes0eLhSrOunSDdXfCyHtM9NZ7LNjpeT7bJM8jNiacNeMxc0v0yMBl
d9Hs6tugYIPdsMtHb6WT/KGuIotkWpwuUG9TpP8YgTLo0BPNy2mG17R3ciPddz1Fv5gNeBDK9Dbl
nKE8m/PDKMkJTEYyPyLl+kaZ92mcGGhVaA5WYhrPTufBVK+73aTWhjqbXbwmaC91dr8rkflYc4jn
vPiXGBoykkKnCsjmofW2yOXg1q6yOclOi16+dEwEjAh/ItOOmBlPvGmduCzy8TGgyAxtD6l/mO6W
rSSiYpUd3NDzas0nHLvpJokAbjHVii9irC8YYTZ2Cd9bFPGLEJZxxl2zFiUCZCSOSCsg6vkecw0J
yz9XZkOtmbKdVzL27kgxm2JHblvfqx99leAIzLeN2iemr2tcpt4TpKBtVGFeCh8We33ZiGmH/vEz
GSkxFgEOdG3VoqzKxmyAXl9H96AzxZOm4zMwzBreloAHz3VNp8FnbEgo67FE6cUzfNDPOQ2o9aLc
DmxMws4k9dvPioZe2XvYkd1D6YLzId63geO+61qyHRPWbfA719T/YMTAFMifsS2K8IVEpJVD9sRZ
R85BG8aFyzRC23Iq3EOsAOcuMYY7OpaExmrhMxFy0kvvheNdK+JjbTHyXKSivL9PwRwGewIsb610
9VWV4bxeim8Pfu/ByaG9s+dOr6E2AQ+u5cnsA4etYa4/mszDy8GoYJwMOuN6DUcQI5Sd5RjmgTDi
7Mw6p20JmEut+FiCeccuGdovY3K35wJfn541r0IT7XFkEIoGdW5eXVTCJwu14sr2rPpVlvkXR/DU
M0qrXuTva4N4xjNd1q2RNOGFjICVgVAfGXhTbwIPsYOJ0XwzejQuLWuotrh+JSkFTX4AtwYGFXER
nRfGhR5kvECIS0v4qNHgvcqUz8ssBZLMhCidSkYPXh2E+zT1GHeNrYXiFEa9l0G8KkOD+avd7dim
MWNsskPvldY5oz5DBqHbaD/C8qZXFS5agrUfJiM/EnpoKA2ytqdGoMuK/RP00TqWaQZt0hTrlNy4
SrQaHAG9wOVDcFDHhfAwcjM8jjYYUviRBM8oviMGRrSEeoUdoIgOccO8pXHUepj44dqh3ToxiUBi
bH9lyoTZJEPfXB0KR56xbORHT4IJly6RqTYK7c2o1orlwOsLyK0kdCZTMR30Ki8T81FD2QRyRjFs
9LaNWpUzN1aZrCQgYz8auMxb0ycHVMOux7A2yLAhtKW9sjECn0Mr8k6D96lgUHxbDmEjPkNQwCTK
jXw2hoiAERChyWTZ117RFvSY/W8VsWsl+5VqaqL7KDIebGleKFmBnOoH+vG3IqurW6N6v24IWNb1
gL7jF66gcCH4o+nf3/wvs+UWj6awuiMP+xWAmC+678qdq6NuMOxkvMTs3y7Si8HfhQVAJyOWd6N8
HDOTUhpi7RsNok2RNu+QwWir4wEOVnqXo0WpFP/Ij14RhxAhMndEAATGRzCVHSVQVmB94QAIMYkp
tJZqbzkYmhgPNTFTto1USeEJqmUobsfcsVWT0bfMs8dxSO+zVRcXyUePyz9Fjv9d15X8QA/eiGBo
94u2uwJedg40St0+C47/e3TBJXEqPRRY6RR/AhUBfI7W/S1q4v1SPAsF0hg9BJwGuB5XRxWIpGiD
6tHh3MvxyTPWLfuib72THvywlJ9Jr/rht+WfeZLfupLohWZEiIeIdXpPwYHgLKRm0YYrkr90k3YO
VeCESkarVGpikBXEdozRe9YkjGVb8OQU/xuqhvguR7DkRm08peR9PGGC8shv1XxaOSqgwKMX2NDn
ErmtMETMcHLVKbWquT7qlUj27QxmXYiwOwwRFgYuEO8ZC/fwaFjTuvz5WeY9JyYeaiPDlS1q9WlS
GkiDuWuXb5hzz70NU3ldvhhKJj+ZqL7GaeWDBEQ965GANu3bwlXIsFGRjUgtCYtUv89J+3UsZd8j
dmBw9OtD34Vy5tGRXP4x9qdsr0flZz/x3VNcYCFwwtw7wYQgTtBLxF7iINpXGaXghFpocNg2uwI7
2sBUbWUbcwTAIDQO9PrNYUhuGhrVW9s4tc5uk2pCc2poQ7EQNHj/+WVfyHeri+TBnN2KcUKYprc8
Yi9VCAR0y09Y/i2IbBI+E4XPy1wiVnioVWtNAs3AuTWihK0KkFLoMi/L58shTsu7EZrdIRHlt2kB
0kU6iXjY8FGnmU8d5RytKNh+y1U/qJ1xpw61675DrAiQzbXpAWX9ddmRWKXHtsSffx1+7lJS2f7k
aCt+evBR/AJpNwu1/HtBkA3asPZfPv2PFwAYRfa//sJc/+t3/Mc1+l4XTfFn+z/+r/1HcfuafTT/
+p/+8pP57b9enWKo/+WTbU6tMT12H7BsPmjrtL/T1v9fv/i3j+Wn4Af7+Mffv5PU3qqfFkRFDox9
+dLxxz/+LnXo3f89zX31NUrT6Gvw8bcfH387fdTNx/R/fPcvsrv+h5CQyzwPVafBU9WBQj18NO0/
/q7pf6CWBOnuOjYQd8NwIWv/Irub3h+6LV0J802XtJoFPPim6NrwH3/nS9LG7eZKWJQe9DDv3yG7
S0Ud/53u7ZhohRykCZ6UuiNMBVL/jUru2HWlSRxA3EbET81vwUEr7zHFgo8/pLc/lHiEPQsG38ZH
LV6c4EntbPFkiGDvYNf+7W38dbn9zm23Fpr4X16PRVWqM6OwdOmQj/EvtHEdhtWkxXQ/AhJHa4ET
mEqeaFkUjLtSHzAufLcaWjQ+N37DkyjbEOp08MXwUMNazkiLSuZvkaYz2oe/JXMGw5NximJMBEn0
WFn2DSH5qvbse1rb39DkXGavBpmnn6vRewzBZKG2T/rpIPuXpvsTKN6KYEZcuPq6yJF8O9Al6JaK
DwN/mMOGo+i/GQaZHITIIqhkVpFGaA+bt46sCL+9TwYTYsNaScQlsU/0CxFGgcyQCvN2u0edNL0w
gFYz7Js4YvQLFGomzA/OEx5TagWAAvwNId+JAnuDYi5mSVPJ1GlRb7sxW/vAbSNkwegZ2RX9sJEO
lNaMgJYck4mUPya7sWw3IQ1sdEorl86nzh8FhmlVjj/wjddFvtYR7dLwZODdw8q2wnuHJz6eIQho
JGTxUInubofQjAqxqeiEyTfkFGxt4TSGKJoJrYPjskLQgXKGAmRdC3zU7KAS7wfDStREVJZE/VZv
TG1X6v0LinvbfolcVsCEoTu/ysBq0yIQ6Qhg6QBAxpGxcSe5tXjH3eQtmqHMiJ0e0zpwv5QugqCe
d7x442/2k4eBwUqfrVtmFnrwYTL3md5SMoglf7o2kL83QiTCEG1huyj7ZkVCHFkfoB9492bCcmuo
gkjyUtWKYv6vk/cS7OXwQ+/R6ACzxJfuppuCzHFzImuHU6FeggnFB10sNCFjVUI5FExZMxKw867f
SLStUUr2Enwn+rxGE2xdUzvoCEjUnztzvcxolRK4EVGMXImYbkTMZLH9SPG1N1+G6OL1T0n1iCqw
dpo10ZPQfbGMRUBAqzt+hpWNKDTPf/Rzu0JbsXGIG5lJQ/GGu6Hd9OKLxdlTNPXJTzZz86bNGAaI
XwLhEctqK4MPyWknO7ONn5uBy4Tz0oQZxi9OJz1VLbKY2HvrlNDo2CD0nK8NNSGE/D91HqLWWvVV
tDK6pya/a9yRtv/EJeHD6Os8H7OYiexLAtKh163yk2a5U5eJI7lR2Bg7VrCdab7kpMeCCjwX434m
SMUrmbQlBFMNKIhwkyEtXQnvSf2FMv4IOcuNydsc4nKFqU6Y6L4U6QFV/l631m2KzI1Av5J7lgEa
Qe3pxoIL1WD+n4hIJtqRXMWPmos4Q7A54Hjlr4z6D1nsrerHyIkV9BN46m98LhveSugEzEYDYs95
M6FEKKFvM6M7dspbmyRbwQAlNtNLZblvrGhbu5xfS238LutuVQDdbOvx1SjMTZaY1zYwGYXzo3V9
b0XAp8RaelBMkJFbAVx+jf2MsRGy3Jbc+LXzeSiJG+fyLIn07vWPBExbkn4BrrauSyABBgVo9SaR
0ZWAOtPiR1HStOUdbU+ulFuTO2QcHx3zWXK6ClzVYcCLGj70tl07Q6Ys/usIK2zEWQpp6IFPiuMC
aFG9p/G4YnaBoYNaLsjWvL7OTh7DwD2KCngXS0hPpZVxefVEiROfuWbGzL3CtehEyJchPVUfENhX
jgmN/kucfEWiuy6JuSFy8lteMwjs7dvcsQyx4PmEKecN0v/dGL5DL0Z/xwrID1c3KveBMLy1EEy5
eUnq6SQLVjs94zpVinkWMMyRNdewFiPJRCsquauJM+ZeTKsfDhNpf3yrxje0lUSfc/lmHxM3oOMc
Y16siUK+ETpCOVolYbYZe1YwvFPVeAwRQqVasC2gPDG4w+3NCqi2MwwuOwCA+jQjx2O6U92rLth5
GLeGUbGtQmaPhKrs3NzYEWe0q9PxOyqXAVE+HiQ7BW2A+xRWwLtna5suCNYOkv/R4aTAM42m7KDn
Fo0M1t/sA6f3fvC5gjkpBm9M5jwVbH47/Ql9gbpIUT2s2BJiLUMlF2zVGoT9Cf4ZcpvAPupDesgR
z+NC34yWhM2UIbxEP8SZS1jD7FNXsCZaXPBgJwov2LdRfRzN8SA0YzuiW2GY+bm0IL60kHxgnZB7
ry7tYP8/P//d/6IaEa5LQgpJ51RLlD2/VyO4jVrLG2IU8vkHndcI1jZJAg1PRYjkK3U9//u/T+Kh
o5BSISf2v1Q/wAtlzHAPDHF8YWI8iPvcv036jzE790wTl1/2/4vp/0sxras4of++mH7uv6bfvtY/
fq+gl2/5WUEb4g/LcKiduSws3SYd6Z8FtBR/mKa6UlxhW9K1LErrX/Wzq74kXMteCmRDFd2/ymfH
/INPoXQDquOkW/9O8eySr/Rb8cwPN/mlvDIaZx6JBKaKTfqteBY+MxEGnv2OG201Zxa4DXWQ1shm
FwtAvp3csDuxpZQUUbEJK9Kzbhm5vfckSySyVhjqU2Ga+9Tomht2oU96liBdKuS18933MCyLQ0Zk
GXOLiZKKEZt17CbxODfGyBOJAatR+ScpZua1fWjs2GoUGCKGF0hUwybuvejBGjQP2zzFTea6NCnt
qAY7r31xlClcQjc8a7WxEyQpPRI+vWXIH26Zfjm7PrHzlzxBSV885I7boiNrCa/LS3S2vTyFAWGy
NSgAWl6YKBF/O6vQYynMwtE7+jg418Tdkvsh9SNcvvxcZE69rnVrXvdhYpxsp/l1KAKpgBYIdX0v
Puu+iNEc09KrYxTkkVHi0nLaYFepKWVswqJ3+iSFQ2L4PDLd4Om3i++/2IKYrrqi/nJaTcu2DNMT
XFnEXenGv6xCpMy7wTSX0N38AX8bWNg+9CkIGYCvLafOjsOovca04tUUKX6Mbf8Tfzh6PZjnm1S3
xBUl6HQNUWrQnQT7hHAd6AyP2eTPKo/dQ6nr/s2yCKPsZ5itYx6OVxr6G8fmMRcXOVmayme6uOdt
WH2UWLYgaKntdmWTNKfOst6HGH2R28U9Q053pClYo7II5bj3zfLiGLqOCDWNyHsI7XVpuEuM7Lvb
gEpXCuhjmEF3SgOkd+B1w2fMR8lei+cIa3F9wjnunhLVdRlT56gzKb3HbSguDCrYOymTOKfcBuyY
1xvjO2JcvLW5TxfVhuwHYn9nuoxVjWAmFCeDeozbN3ixAxsazJCtUus7Cgb/Vqn0I2/MXmvDkkds
558Zpkbvo4C0JbyY0UGAEUpUJoGoZp7sdKdPX/Tp3iRhjH2LxyXyBHMXznb8EGiUg9bwp9OG4VU2
I+mKrimOZEHkqy7Xy1PrKlBiaMVXKxvetLaKz5Vv6DtRgVLNs7Q7NL79qrtNi2fLbEBm8RNjO/jG
a/Dx5ihodNDdEj2Mz7mWj5fChMFT++iXikg/QyF70OvceI2U20Ar6Ar2E5K9VN2CvW1ku1QHC2pH
E3Njr3vT4/LYOYSs+BGjJfqU45aheHMY/SIFFgWHoxviE4peFHtmobi0PRHPObYmAqqSvThRDBkv
gTvIPV2lgeoSi1vfDz/AoIS3VFOxLNgoBxMIlplluKGmWDuDa8T5FBjX2WvxJzVQdGwteaxcDd18
FX3zDRjLCf0zHa1d7gXuE7Wcv02QatNdw5KT5NqRQay/D+PkxdCS5Oq1gCMmYqtjpCSJPkzHKmsC
hfzTIRhTHqtEjaV3rWUkjZNChTlfAP8PUE8R5sBfa0lGRGQqMIfn/nGzGaOrFxMqbc6A3tVhro5x
O3uwoYTYw5s1Xtpub1a2huPRGU9AucMVz2u46CzE94kkupPvADhyU6Q1/vjclNmwInxo3AD6YUvZ
UEikENHXZaaBlBgNZ51YNmZj8N8rUjbGUzD7tPwm+YmWpXd05pjFIKOkI/AjorTCVCjm8ims4+YU
p97NM9z5pQa2yUyVosj2oSJHoRfcs4gA8srxKBhLbHIzmkhUYbDbxpsj4zOG3OKGFnHdz/0ntGnD
l85DWYGRwGTu0aQPVQ/hniBQp44fRmusf6R4/GqlunCudqx514mlnVbH0B4J1Cp3PuTvrSZ5/OTY
ZMguSI19YeXubZKzu9VMYuXtEV50jkMl0nNIVFFO3ItP93Fg0EItXenb1iDeHt80GQFxV33OMkvb
l33WXLEcJcCqCntTqgiGWh1wxteCOaiR8wsaO8bSEHTRJZgTXOUVbrmShPrtPCDtEOjI4If55bSl
+ZWdfxrCvZbkHhtU4IIpQV5ELxWgR+Par6Pf6ap/HzymwAo9ZGqYAgrk2yqPrBej94DBbG5xKJZG
7XxLbPeTVjjG2UokysO65HUW83wtUnCRY9Y86nGEO9UnUjfotJc+K9dIDlmZCF5GAwQMRZvD5q5l
9Vvrecqr7+IGETWQ3Nxlj4OJk82taF79aL41ffmnTiDqoSa0cZ2Bj9yRf5CsfU+pjf3kT4bOAtBT
lp7TKXss/C58LFt/b8myOSPdrmu2o3YVw6210sjbJ2SnUAvo5sXjOqDpNH2PW4Jg8hLfr+2c2IkX
28SNcWpobMpreIYb156tgz3PN7fyPN4I7qshfwOOJC86caZXHXnHWraDjYAb1WueNt/CSADlU/6M
jpXn0seAnxL0aqJhEFO5gQ3GMxwIkW6+BDqDnanTGHO6wzUm1B2/WQQ6CJXQeTng1SR8Kn0gVwa1
MeUWLRMr384ybC9Sy97gVeK4BSN5hRRqbzS2oN9YQ1bJYIaYVL8VCPuQMuLIbeX+J56gskZvt1xY
KhAWHx+qPhdgZsqEbHmzmC8ffCMQZ29Agj8hhyMjyz+RKtafq966j2XnXAqvhzMhPbwao3Ys+Rs9
Im5L1MinWh1632COYBkIqydcYXYA389w84vfeaBfZmGemJaBleywtawbj36+nLG30giA8jSamCcg
WHLPUa16l1xjHIZ/zltVKJjuXSa3vV1/GGHWHmK8kVCAMfxy4dku0hI8D5ix4TpXobdBg1+efcaA
tnJ0zg0axW6yLUJKwEUWM0Qbdagxd3VGUN7yClp4hoV848XDl2jgwVDC5L/2mfcOLHb2xH4INRiw
rUl0CLOyKKXDA+e9hIHLPdoI+VBrAHFSFD3XwnWetDSct2nWNg+oEExkD/i0gNOr2aajT9HFHYG7
sFODTaYNCKPCFFTMciCtZqUA1fcc22k/VMmVMHPG3AFzOnPuqv1oBwhKkkA/plPagthLsoOISX5Y
tXZDneASm13i174sh4GB0s60qwetBuXQ2SOYJ+yI66oA86ICvCmoozpnXQcYMXmASaL0hi9d7nNv
0k5t5LxN7CIOAY4f0af9VfQygzQ47UmCqunYqM1tWGobA+smyR12c9W7N5s4xWvJs2xq2vEQlim5
Uy5JzJpHCgA2m22f46DM4bltZUkUNDoYyyycKy6XT4gwi0NnmMa4mhlGr8ummYBQtDSTh/Hamjjb
pOzDTajgNELpp32YD3lRzGsxF/aBvIHsOS8buCWI2loyUwsnhvFTNvpTMPKIDav4NSuGe10nxEsD
DyeMBBPPpJLOGC4e535yz9VU0kRxw4PbfxcYI2/h3i0i+3MVfk59jNr6EIzbXoXL2dMNJPfNKZ0c
pnteXY2i+JwS67145A1At8+wctFCEO2TkUY2I+N9DZOOMmiaviYguNa5ayPbQxPq2xCpQh2nEVOK
N4ZKD7Y7GQ9iv5SyEjvyVc+LdYio80RDrLsIk2RxSelwoIMToUc+J//J1Xktx61kUfaLEAFvXstb
slgU5V4QsvAmEwn79bMSujMdMS+Iom43JRZRiWP2XrsaxvPosGRsx6F+bwxLnEy6pW2js0fQQJwD
R3XXMEQj4QbFydVk/jWZwJzVz6IVMKkwg288wuv3qdFiPZPoWoXU2SqNx5SuFCSmqTwlOcaWX8JC
xYf1gJMtIsyB4xOCVHjziFo7eSkPK4idiIXJw15dWcgmocFioNzIThkbwO/9S5mLagv4otz7eeDe
SEANAHICoVm/73ppoJ6XjnZwtDaVYEhEEwMaqvRstkyUC5Lh2YIu5wXaTpWkyasBNoiMCJfhNdVu
kSXQNKO2uFOW/yZeYjwoWw3UngoEms0BP5GtCLnoZydFc1/dDVoys/v37TsfmUtW+dbDZOW0n7VX
r1Wlcyo1zLYxax4ojM+WW2yiCi3BrfgyHeDr8cnVvsuaPDLNwPYGysL14rY8skD13acGJIDf1/JA
pYej2yiQrrcjgY+1j0CkzZ6DPxpXV+VwXyYCRNYjzbaRJCqFWy/2+RFZmpCnNetkNIQBmIixkBkT
3rNZpscqt34M09JxqiJGoEcbXhgq0z1wvLbWQqvBChwUd4EexABZtuvpBnc0rt8VDPsjP0hylzO8
Wt9g3yAbh6NFX9ZXQzTk+6xhdO16sXsodYAca5T0XgeJve87/sNqRjTMIjiH9cgIjygyJ+QzGg5T
BlyOEqLjw9rkwYso5ukFHtar+bVk5f1VLRADkyEaGdJ+SgRvv9JZrfRNUPXUjNA6IwdCW4ri1s5e
C7Lp4E8ypTah6ACga++d1KO9CIoVVdmr2ZGyS1l67eR0kUjy7qvW0BlihLAprKE5MB8RIGLUtdVP
2AfDH5sO9RL64lcmGB2GeH+NDv2TmqxHYsUPo3KJeEMjw+bMjO5uS71IB8s2j28uSxUeZWl/VAn1
ljANgrHEZJ8T7+c8YLHDPMv57ZR8SqtG7KRWz5bF5G48nkqbIUPQ4elyw9IBcaA6Rqy79UxbIMcb
gjI4Xwv5B9IqHtUoLi3gkjcsw/OJO9FipVUZr5OzgYOg7ox/Wlja4DbLaGR42vD9Bf8Ue2sWREr6
EP5Ax6MUYW1UpFdwjywKeU93fa/n9K2ZsY5YBnGwtS8mcYe/7ugENxhW3a6yEOO4c+++kLPi4u1p
wkPBk2lDCsiexM7mQsFDQ2a3MxFkqF/y3H9ZL2WcD6cpSP8KWIPbWqRQvVZJJo92v+ETk2oDzlq7
LWX/gqDLOrFUMo1LiWJ63dKXNvgah+fUnIF/GpvPa2DqejG8KNgOWYZOURKwPLrytl5i1lpBKiW/
SPgDLNj6W1HW3VksjXvPtTSRz8QJQvSLMSrzAPmtvqcLEjc2BsuB8J2FEk9P9K0kwGfukNWY0kSG
5mDMO79BwIzwv2h3HkiFKYN3q8iEiyO7uumCf2P1Zor0Eq1Rs5jVoWAmtQkAdNebtFMxuKSZFZIc
cxA24d8xtkzwtrbc6zyOPfu78NnBopHt0l7rJcersiANa4OnmsAZe/U4XHCfepSEafYtdH7o33aB
HORzZPbffT5TuyBhsRKCirQ2le2eavKWFmE599rx/tiDT45BLZ27vTxQAU3e1pJkiSZ0776ZqpdS
hMs2qkV4IF3ZYlHUUYLms2TVVg5YoqiyiZT8qou/kxVOzSFtmeDZ2nAQY+jf2BGji7j0pq1nLPZ5
MuZPs2njG6SBevekcwsUMRH9KMhRJveIKi/FAT9/C6a++K4TuDxSeEwspUc6IDZbMCRI4roLFxhi
Z9zdKYrwIE5fWttyLrW+EFWI5Nu1wXgCuYKcHu7rHJs0LXJ9oSEidYT8CyTW/d1ynhMI0BvNlLhl
YSNutS2Lq1kk7ENJtV0KxL+BMwz7FRcGP2STSh4rTutmL3H9Uhhe8YgLyUfC8Kv9+qXqVPCSRV9o
xshm1jpiNHbutjZR3Q7AOFvVFx8Zouu36QBg954qOf42sknXdZM6GlS0m8YqxCfcvePTZu3jcXwF
pWucsww+Sx738Z4pGnxlHfqb6YtBISAItbxYUhxmPMvntVuaNKQQLauk12ubQ+8xkLSbfLhlMnqL
cox945Lg3DNgwADle7Vz3MDc2pd68ksepVySpKhuYiLmUY7EPK4/1DiiGCaY70+BF8EqnOJo6zQQ
L25ZKE4tsVB947zZGHi2y4LJkTyeCzwk+QgrEW84BZcPCAyvAUgnBVHh4djghWJ7IZM6zaPTYItf
7CDzV5R7Aaw88wMbfvLwZLIcoUnb+DNNBHfAvI+MXXpCSPlNevXU3xfrhpoB7V8KX0sT4wtY17tM
jvB6eteGW8G9NKTK+Wz0RKt6CQ5Hf/rtIFAp/Mp/QovHAuxWdIO+89lRgs+LeaZmmZ74tRnywZTf
8cR6NTORP2GKpxtnylin6fout+r83DnOjwUp04c51Bqc53Jrz6zPfFq0IKvEHc86DCCmDBvDEVDk
Z7QPU/saWh1gzxnvIEKXP4GYaowe6cGraXODNkm/Mol+LwwGwb7VYiuOIMoIRE9O43Tn3FP/cqSQ
ZS57EXKjdV5OVq6+lMF8IV7uC/qH7AzzrnlfXCsmqgl2coMo9Dh74vE/E2bd01r5WN5IAIMZlLWu
Q8cHsldEviBnB95tlzviumbf/buMx6Eicnx92K2PvRrRzWUwL6pu++uasjTVsMKX3jyNsfHT6Br0
b9WQbO2KQIVGzzgml7TFIp4CwIEYHidtfRxFntxcfJeJVX/wMA9+nElVbm8hwxaYK/7ObXrjqxuQ
Q5Y70XIIffrrtvE+42x9iTtWrLMvgfNFJfhfgEhIxlpUCTuHWxxtX1QisM7shoQIMzs2MngHddQT
o9P2N89NCV216VjZa3cvWSZ3IGr4NWoIDkeuogKPk69VMqaXJWvSpxvDSST6REIPy5NXmF8dluzS
2A1MU7ZQNpb7bDin0BXRfb2UOtkrC4BFurm8D3Ginq45t1snSsedbDknjAQYf9XzDhEUQXHWFqS6
GBH3BMwMAspYcqjhyKcmfIsqlW1S1TvHFe+JhD+5o8f9mzfgpiFUISDQb2hajtUrw87+OoCqEjnF
pmx8qvsAMDo+bbAVoKDanZ26+AVDbh/WvyZcesg9V4vW99pxRl7R/O9Lfd9V7YDXEO2HcbbzYRuB
z3axGaov5J+ZhyjhaIGzMV7jRiViY5HH1fPMBBSR4tC68Y4Nt/XVarYosn4i9MWCda2HL8MINjiE
wrZZvHTcr3p/PBFiV2In/UfLtX35Iwnr5rh2vSZgE5LSB8Y0MS6qnVQ5ieIWbYlbqv9epRkxYMIv
rlm+m9Gg6Dp9dTnw1n1Xjhdfa2yC5x7N8XZyyY6B2Xz6x/cdAYlsYIV0N4Bk4zbMuuieZs4fs2MU
yvwnIoCteU2MofjuNNMVVyIetMk3X+Efo8aJdd5XHZX32iDPbHaeqRHcUkNOV8UMmEKMtkHOzKay
wgTt5LXvlozLM0l8n/LS8+moqDx4gPv7An3A05+/4jHxXuyYjNeiVO/SzXzGjr1/TIjZeTdHmJNp
uiuXxvs52sTZzsz53VDt7AJ6GBhLoqM1jYcYF3uP9Y89ftIwl2+i4FwCSVqRKShT3X0ZMnJlJpvd
PftMzWde+YHM6/oq1cwl12r+drZTHwiK865rdDO+BnzsA/pauO5HPLcO0AzfucTpMl+mZxMqQ0t8
c7Q0CbMe25hnrIjQPo/uFJg0M9J95CARvCVipGIFDZkvBNQiaMCg0bvUhNEIEoBWMwIhM84n4sG6
zZo62Azen5LV93H9KmDm2qV5sIlapc5ZCZUqQmfw8OvlFgUiPxehW93XSxS06Qkc3Vee1t291heF
x9yPWmaZs84hx2b4SSFTP+Ru1+x5Ouf3VsLJZtz97hGWdvMG3qlJFd/s5eQXNDMY/9jRVOVnwm6K
lxL4jJOa8oalqHhZ/4iC/FM3WZhDGhueSNyY8a0KauNWY1gK/E5e0iyOb67b5iczcZ8Oo6vVfgYH
SMOAvF5mDJax43BQkKda59nDN3qcUKckn9qbmxfitr5SqXxt0yU7AehOb2EZ4GPQr8oFQfzs2z8n
JOfn3rU+hSqfXtbDhzk0QBN0G4fGLqO7ISFgLjlR0fori1nENlBetiv1ca9M20eVLHl6NIlbI21W
PVxc28VfpV+6BSnSQp/3q9Wn1Hrb9eJr+W1laVR+/HmcnfQwwvBJ96OEJSytD7tbkqulddP2hHbD
pG8A790W2z5DUBb0qrqVIoJqFXsV8oyZzYWvYDDriwesmDlA/jOvoHP2deZeHczS5LwhTiRd8wzi
g39gIFWKEQKlWa5QMa6Fu6Ezu+JWs5L+n3MznhfzVsw/Z8nkbj031ktLMBNIefmeRj21Xj2/TVNX
fraYpcyDuMy5kocoKHzw2lH0wl2+wU3fHNefPgr9du84WNYW3woR1NVWv59TaTC5T9B2+X5wXG0z
JBMEtyJJJgsragKGlSCCf9PDdYTIiRl0g33lAd8yW5gEkXUhRUI85btAxzevF6o9zvC2JDN7KP6u
Nt7/XbphwojqD09hsgVrqmJ8rhcHcF0fOkA+gtF684w9aeEDJig0XUp0WiUDS6qOpxPhrNauKxG3
e3wmPwVo4EvmgM/Q1dAlWIGpP9YIEvOBrEbVkZAICW0FowWR4RyqqcVqVRX/cF+hpn/JqTr2lvHd
lOl3IvPkDyVZg5IH81F7oAFtsMfX0C7d7WSH/q4wlmGv2tl9EwENj08G0tvA4yxBsYhI0DO/edVs
Iw4iJ6JEjGPm/mztkjrjn+YI70JrWiJfDKp927fePyLaikVjz9/cDFZkneOdOSFNttYNaY2l1AUN
pmp+3ArqRTwcuj5uP82x211coioyFcCacaxLubT2ZX21XkZBipJBc0J0dzZx0iRWx09rsxuMhlkd
OqIq78tMLEY6jk8zhKqYh2xx20DZx2Zk2xGJIHsrLXLmpkY6G1zR/w1/65iMw7QKYU7CED/PbXn+
38NFoJc4AdC9Zh9roZSUtf8QRfPA4gydrPem07oicqs/sADxOFoOKTLziOgQH+eFh5S8EpJwZhYS
v4DGCObBIrQ+lLiKNPa7gBtN5ATyqFrzoXH/18d1wdR4pIYGOatccxDGq6UD5nX/V2Uu69C0ZilW
QwURhiT0EQ8HGg35O+t/Kq+ML1HJwr9mHretEo2wa/gEN6L4kokBVcgwZ491NYzF+5zURDfH9Xvl
E5vGZjEISwxypp7u2n34G+dG+EL8NkBhWqk34mrAm5jRW09w1iX3Eq0DpWqanPvgB+FVTgn1h5xr
3JWU5bt/Wz4/f7f8obswM6YRiKXNMHBJ93PWi8sknfyisEWFc2phD9QdBB9U1HHMbFfT/qKn10Xh
s0FXbbtf67X14hDFjF9tZAKOCzIk8RAXt4Ug253j94wEjAwZpZaUpqkJlSoJzoOtfq5cMnfQa+vI
yAjeowQyxKIHguJcdV35Jqv4p98pRhzgcIqmh/o90k+2Qg+d2GT/yAfBlKv2X3vF/9vWc4iix70T
Wl/+d+fwxs8X3B7S3HhjXn1l6kBFOl1Tc6GyK+fhS19FDOh9boySfd4x9rpnwCBtQwpMxYPQt/f1
73Vz6MaAtZn58GZDDAKW77HaSJsORx6bdEWu6Fn6KXGQBITfA8HUuAwM/ISkgu3ptMdPZtug7PbB
Ere8FZM1ee/d3PycTQ0uYuV2TAsDh54Wm9gWvmWLpcuuMptvcpyGvWe0rJbToLs5ZYVSL2mm1ymd
XvK+L94st/9FWl5/YbZUvEU9vlYM3ta+IKuabx8+J0fVH5iibhT3hAPO5oJ9eExeIzswXiozK7G6
obLDyV5QkLbbYcIL4FbmX9TT3a4VNUJph3zecx3BAe7tL04WYp3Ug3yvFMm18tmAM5C6mEzgL+ur
sBcAoRMjInLnvCY9rhecoBVBrd7OSqLyrTPbEBKY731h1LFflmK8upT1O0kOHoxaRbBWHwzXIaB/
cwdUgej62/sSJoLYFy5BD34/rOszMLfpasX2CCwq/hwNo+9vB876fayftOvFl7KG5kZVtkfPFR+b
UMoHjnACwd0WPogNGsSN5wvCzR7UWoYAWSDmusTalpYX42FQi//i60yMrq9TZDKFOCqJs7Y1xnlv
lQ0p5wXgoLzGJ91XpFHtRp8OAhsZ7QwAra1g6PwhAQFeF46+DbyQDb58/Pe6hF7v2hbWFNwhH55w
wX2BOJaQjSQs8CKRq55Yxdnz4vhcjnQ1SqAFnmaI1NTx3a4r2Le4DBE5yxeYHXQPMrYjbHV8RpjA
HFegeV2W3nmpKwzLiDR8y2Q70UgBGWVugiONGueLcXBiq0A3a2SnRDnd5/rzwOkA03d+60jc1E1d
xv8Gn+MSd8Uxn1umt1g6EISrcF/C3X0gebIOiYCPb8vmhNO5p5pMmYsFzrSXA6ukNLDCbVKxCzel
PZMYkysDErMxblthOjdlD8Z21qrgsCjkxW5plAjxbZaL0gyh9UbLFzbHXYw6daWE2rpIEiPx2cAp
n33g9bveC/p3qyzaZ788yMDyL7MW8uQJg9uODKs7mJHi1UEUVSI0X4Oc8yY0bsJaLn0s2/faJh1m
KpHekm6qnrEVnCMb8p+SbgqrwDWPcm6pL5GqvMzchSjUf0W9Gz1cF2vrQIlwNheKb7XweMkJHz+r
PveOZR/2T+lhLVPSR2PbKM4xfNZjWMEXN8qTE8fuxjdr9d4OHSoixy733SItpE2Me21pvtaNl0Mx
Qrk82IQ3ueVA6GAl2FR4sfHeJ174WjZwLy2bp+e6ggxUVm55NjlUeGwko/7TOI/W19hlfGFzOoZK
MyuN6Au7OvWoiA/ZFspqgHqSnJhj7xxk8jvmmbiVvmk+lsod9y0qn5UbnMjk5Aam9TaKocfNlqJv
J9BemeOndAmPvi2tUz+okGlW7D9kT9i1N1GHtbW77BfdpBSsDVya4X8/CS24ePH0p81I3TcvHdQd
z56zdQQ4lV7Zglu4r/9o8BHjEcyUnXzD2hs+sERQEhS3NUZwTUZbX3UdftuJ3c5xLJ3fTg8OiYQq
uKb6Uvh8ZxKMyIcz09/L3FifMhzpzxajAr/paqMIbX73bTTf9CfhR+ZTqZlYvKUS9klWXvfFAhnf
W/iyVcMhFCwwaJz2aoimQ+bWB0/IVS++mKZdIfpwR0Nlf2QViAXVd99n36xOLIfaD9OKnmNcLj8B
Yj8aM0SHPHPy6H+jdHq+iUWyHSna5AVzzyb8Yp4MRk9OxNzRBmC0p8UQe2iTNUwz+bpGlvWQbu4C
x0AL1X+7VKO9W4VqSJdq1g6zRFwB97m200Nhuv1L4KnTNKMGzDk2vsZW/74w9tnBbaXfW33NbJGp
p0+OhQ2/K8nuMtjxBKmbHRjukbkhK/Q6Rh+eIyRV/oTYZ67UF4zpsOyidNgJJ/cZqTcNBySVeTvZ
0U6Vhb8XpRfg1hmDN9skmWbIxcEMUeuJsL6Xoz0+FTu0S2hMBQigw8LH5lHrv6wZ9jRYwYHjQl0m
lXv8vGmKTmUSb63d/h4YTkvXT99xHpVbYuzZbthOdY1qPJshkrSzYBJ77v3qmzUiUiUPIIbYwMSK
aUN1JVfgRwuf4RJXqyWkrj8ZVfXX7pyRc8pNLzUVz9bXNoBs8N2Ljyv/MzOCz6VbxK+5JIoPErix
z7vhSxCzN56tunmPaUGw0pBMDLYFMe+cpp8mS2RvRhjj2gqa1zqyTlPJG78haM09tiOBDmCCANPY
PQ/XLGP73YQ2cqi1J+CubC5WXzKVSK3xa1pbzdmO/P7hiY6dkFja09yrd9NRxnE9Kz0fbUZopGe3
QA1gWnACReqV3504w01V5MbBSwIe0G2UPed0eWNU0r53Rn/43+o5oorG+5GTp4zw8N/HsLE9/2gS
M7NBRDdif/e+zEjXYE82aXirQUkdDTv7XeNx2NWxj2SpKPPDXBXnrIfct36Um9YgeRicQaqFbmna
f9EfnhOc5Yxif/5bKzN+FdKIX1lLlduhL0FA6z9rWRAi3LDvdhv6r61LaA7qAtYJZfQpYPdEUdtU
HyyAlu3ol8G3XHwOxdvcA+wMlx9wUGuyO0hBbQkSsmbje9RHkNLGyv7ci3yXqaW8lDpJKcmN1zCs
C0j/43wz9WVIgRvMmfPOX4YHZS5CTBgVvV+Sk/vKaI0TXR9ofgEQt+fZu52mwHto1sKoBdHrhYQJ
5yK8mdAkLGk1UxUW1FzWYLsyLT5HPOYbeOMESfDOTFVraOlRsgl0jvca5m1G5LSie7o4zNkJgsCz
xJSIBO3UKT5VSQPSk5UAFA5uiHEh8MdF/P0YzPIbiyPzgqLbe6yXfHbvdQnohmRoSw0YFkNGEBEh
VF96p8ITUvTZ1YeVfuwzO71GwVzv8iWNN+RLKMpjLdXuK41cxkyyDnXyOqiwufXBqcR9ifx9Euc0
VDdXK0kVK3iw49050KWkWJdihahPLt9iJUsgtLSv6ytjhBbVlUzT8uroSROrFeHAM9QwLjw1oSGX
yGXWtpWFyX9drDMxH09CSEIfXchAd6BouU9DvdwZ58GTR0cVu2/EJzvHdU616NQ3xsDvcOa0AxYc
FRTkswpsX6c1bhxB2UVFfddS8M0YOr9KElqv66XInf9eVfpVLQLmos6wD6AGulvUvm6PYqos7EPf
VtFDo0weynKQsC3hewQv3VZsjwaUHG/BkM9HuTBjRjwCHgD0Iv8xf123TQy7XOor85vrzyxyGuMy
+NOiaR//XdYvzeZXN5IL1xIKg+20kQDW3PnNnGjPGZv/9jUiBfLbeLX6FGDz0J4EYc7cCzRQcwe1
Y7N+3VrvSAy6SxtqBNGUDDl7XdIvmxprJWKT7OZPdaUXHjxCAmB+2dQUhzqJrI0qVXAd9AWVU3DN
wZKCwYGW1zrCuDj28hrlhf0ao/h8TRgew5pGkEh2CnF7kaA70Zsx0ymcF8c/KSecWbN3NgINsjHm
+YUY5gkay+clB27Ee6xOnjd8xjbinXw78N4MlylPxDFFiJlqVfG1Csz4WHXNjxLk3tbVXP86YvOr
2tC91YR1nzMNGE+9uQHmxHJ43UOse57OlW/0n87R7wUrh3SceBOL8dKhuYG0T/4xm8uK1lmw1tTr
fFNf1mVAFpPCMU8ZVgtQOf+D5siBkCjYVHjRJpOmRq8ayDogQsymUuYL+x1NiHGdV2GcXzdfizqN
j/WqQlB20u4BWJfbvp4uwqnYLVOhXdZLgyjw0pPAhFKaraKq92UysoRx/y9kSOOG1mgNe2KY48i7
gPPy4gKgwVSXh0gz+bJsXXcDSG88RI5ybRI0vCPPv+EaDQK2fc6cWM9G17Ho+irAyU82lpvv/7+P
bo9qc8uOFhW1JjWtqqP1ks/F36RNXMTWZfHEG7acbCLGu2WM6NXD/sdYohRgqPyO/upzYjAozupq
AwjcfxqdQXzxoH+/QiO5U5MuyY4cHNBE4/6vHkzz5UTXbp3XR1HpYF6Js3bZS+n+jFMve1mFBbbh
/wxN9z6MUXHp62DZyai2d6O2SIQ9W621Lh3owjaOTNuzN8oWbHpV7VXlAYA38/SSjJFzKuLAQR6F
n8/xCQZe8UBmGNMoTWCvXGkvZ0Yi8FZQLBg9uDFECDjd+jl48T0YfQbxuyforlb/u2R23GKqeBp5
4+PkITQEQ2n06KY+us3x38Y1kSFqKJ6deBOfESb8PIHXB04Gc+uI3gNcT+B8LGZv/1xfFBnB8HVc
U2TlvGnsWglTGRIX97Pd0OURjjeN44Qreroxcvane5eC3lurSpeVJJ7MYmMUeLaJPUyusQwkkU3z
hW1xsVezhxMp5Jwuw7n4pwgJYRLu5i4uj0tYhU9VBXvGsM1pDsAj+kWbHP+17o6F03Md9NfxAuUb
1RcKo36EPoNsYL0oU0+zJwI12KZYtT+cq3jkl6Qob3EhaV1ORPNb8oQyWj5DIHiv/kDI4qz/mnIS
JtsikMVWbYyfnFQe5nzbTlJhNDW6p6uRpS2jYIWLbBt6BsvIrgJo85bnS/Ev3Hn9zNSS3bUvs24T
kGl+9fRlfTWSc3JNSlEeugUNfDRKKOBVkJ0WEZlvppO3dysP/BNZ7POlaX6tAsaJw1l79ZkMzt8L
BgXbGV35JnKbETeBH6EB4QI2J9m5bRHtmqnuDk1IViTaE3AsVhx+Cqfi434WkZc/1wvID7TGQUFf
LgeojuycmWkv4uIsroYJs9jTF8J11bUIIuIX6DTAIrr1dTRJWAXW9d+ltMrrmGCxVekv9BUAzxr+
Pa9x1y3bMJwMjiDpvbpNZVyigelFoTmqBWOkM+acU6oKgHMoMdAaMaVaL3baxnABUCeXpWKkYuaM
AFNC33phRXfRFL+ZX/unzhPxW5hlBqlf7ulNiDa4KPww97H3nHuRuNW5QoNGHB3z6OwWW1F8twU2
aBESOcmkHC955hYbf+lCBrVifC6xax+dEWwvMnrm3+vwwh6RXggQ9okpajJvFYKDOAU600HEp2RC
C6Dj5yyOv150vPtmZBFVifJ9HT9gNKCL4ecmqyC8rBeTGeX0m0LNfJeLaPfIIN0XomLKU4NZPiT0
88afm3epwGwa9YfgHj/HvSDZc0pvud50rZdYf5nRCRGCkg1IiD1zMzbGeBrrpdxT1+ljwPvlJN6j
dSN0zh35YK3RvAhnbJ9BkJNtjXwB+a4Tsszzrb1kKgcLObg0dEObfJ36GW7KYxlmTms6P0ZheG8h
wvN7EeU6/tR7K/iXXU0r+Uuwrr/ry8HBcK+cD1GQlNZDMjkGDnYZFMqVjplbxZUKv7VMNSmva3gT
5+nn1L7M/BXEPtMLhu+se6xz0HNWwPEjzrthAp2Reu+a8jixHILgRsRPDot1/UqITntlJOY5EoLW
36VCmfZQy8C025qPTo1LYcqaDvt8nmSX0s2RUOnadVw6ELdEz6XIx4+xbH4uRTfPYAbASYctqmFn
TGcLgjAhOxL9UKz/bJ7tkJAlKoy15iDNjlUhevMk96ZryHPmVAbQXP2ZY3iRRgAmaPA3yxQGW/4D
Y/WRGPcqzII9vh72J0wyNn3pxm90AdvZn9XrZI0OmGUnxN41ZL/D5D6Rf80EcchOHlBfvmMLfzrB
f0LPAMSDV3Ofose3Eu/d8Jpn0MfxNwf1BW817vshGR7rhbFshBUp+ehDuOGhHu4b0VMYoXsPWle+
kPte1eIvKGwCkLS6TBnfK1sZTxQlMOJlXL07kf21DpBQTQPGAFfClvOiGkJkuLAZbMExwT+ZQBaE
IiEYvE3vC+Kmfdr8WfLevzbKSZ5jMyTYxQf5o2sCiOHFZy8t3VMxL9Ozpp2lSdKPyWaIr7ZDsuzY
UuWW3LMeff8bvbR3sozsVXl1fSIWMtp5rQPfkHyZxvmLf8L/NuB9PPjlYJ1yp7qsEfKqbn65iarP
dDLL1ejN4mFqF15V+fO2Qbz8WP8sADsxUXScmjpi7ZF6TnmZQKkJIzF3fTE3u7KV8TvIXNCKWfDH
XBT7UMj8PUtvtkrlwESNjnxNbLTZt9zVNGHrV/Z0CETX3ui929uyzKgmo0FDyNkWNGGS0OHL7l6F
74XAe9FrtXDmMMtqgdVwk9Z7UkNNDSz8zzwnbDfb/AsP4f4V50XM99gt5kdakw/qDNyWSF6Liwjs
EDX1YpxIwmT3t4bv6EuYhu5OWcO4jazuYjXZTGYaR63lxxBbF+uG6BwSSafkfv3zAkibi/G4Lxxt
RK2MbTxTH1Aex7BKZgP/RhlfkWWXJJoD0l1/f1aF/9Dz2KbppWQNzxvaM6klUXj/J4goO71FqGMg
hyG6DqLzym3RMPJvWCoUPnJuvFDWvmO4vVkXTERZaYk254npJu02Ckq0bLo1XJvEyhyf7LAtHW3w
YP3YHOHoRu2GaE65rWd0V9twlu1hXQ1keqGQgu5gjVAFh9IDfppyB+MR69SRZOzghBUbpSuN0GHJ
6vJU+Tx4RT+gu3SIZnY12279sh/g5o29lHAD1Iy3LptxhpascHE81zljV8W2jVSLiH+HLdgspaKs
jlUqsfXpoBzaH//Wb+2AOHZTX1avQ6PY8ix2/pZU/A//QQSdDOlL6QMVZX7+yTLEcJ8zQCqByvMd
3m6ynDOjKI91qz5XPZOXyEDzA0DTeRlG06Ng5XiqR69oeEPIcTVy2z3jrDlXDTOyTRd9JF0GQUg5
ADsCv/wokMyz/GlQrTLl2iN0yHcDpMirm/XzNUjVCCcD9/mstTGpVskQK+xeZFd+iwoQI2uPF8cl
IqvGBY8THkd0DtNk1e/Z0NbvaMYJqKpKajVl2+9z4QwECJjZvuvFH6Mf3Odg5ibhDExHZwwvT7hH
xZvtfM8sOzsTpX1pHJUdk6j/jTnKJ36IR4tocT0JU4lbPkd/LItbwtMqkvVS+W8l7vhLaNqol7EF
WbsxMMh31DVa2ffGxa7qV2+doNd9lRzzsj5Mcjbhh0cPlC3lueGGgqMS/SGmBM+w9tuHfMjONQFR
RWKwbSIo45/TJ7Do6dHJGXPWvdjrIwWhAIKskUdUW+JaWPCCbw3jJgfL3jmYCw7CKMvPVRcjVAGA
Roxb9Eim4TyVYKRCtrbOGCI41Re3dIeLwDXX2lTVsWVjhEJR+8gihqG+LX5wcOWXuos/DBcX8fyf
gg4ZXWCf1UAEDiEuH2iWh2OUt+gbY6O/Um4DEspxdaxenUGLCas4/+Wn/XtD93Ed6uDmUV5vbad9
aXVtibCJg7slywmF7a9qzliSgda/Wrimcbu5X1l4o2scgNTU+M3+D1/ntRy3ki3RL0IEgIJ9be+7
aSSKekHIwntfX39XgZqjmbkR81JB8hhRZDeqamfmyrE1gnNUs+e5bVvuDYn9sYwcjOdEnsASNs61
IaNDaZ7jbjwioPRg+9sw4TAjchALK8fqi3M/ltBIuvl3UM6BvbXiPFiz4XP9ljFIpdoy9o7lmqd4
qc6ieWFNpDqnZQGrT6OTaqjUUtTQNnOG0Js4aAX+OBV6IEacIUxxoeki+18dFYY+YDj2wTfXKIGM
uu0T9yyxzSuKwo3l0uQmNrY/7xd2XvOUYWg4LR8ZXJCP88IwmJznoaV+DrFT33RNOlClTP/8MOG4
l77zRGj8l9EQYa1hih9Lh0qKqINqUOEKsFvxMEP2+sBHxl4sPsuCNkopaaJHW0ZtVEXP9MTF1WCS
99Y8oKa2sSEGaF67XS7hswv7+xKj5sSaXgeyeSd4ng9uOvhYcfrxem7DW+Ak3HdED0qJOtTE6tyn
YJxtQKDHhlPGbqhqSDaV88nvSYiJOq4dnFM6Zc64K2H3t6393TTCaj+GeT3Avpk/6XSK79FTEUJy
lo+Pgl0nanHRlYA7q8X3EyJmWELB1k6VsxXZtK9Cg++D75RjMg4euNOEEWL8GbhGSh4ndNd9Zk5w
MDokp6Udj+FeunUc+zcqa70alHjn0xpwrz376FXho9bG/parzVyPSOBZjc47NPe3qHA8/nqv3cMJ
dv+M0kXVTEcGpDnQigmyfWl9gplMl2Be2clF68svruuOz75a2sQ+xbI/V6Fzrk03vg+jtMi+oEPm
3Kwuf5fI6UnDNgMWLTe3zn+XDMfUqg6x4/ztQhkI7V+iuJ7uUE5ew1ELSQYm4gnK4APgg7NrJ2xp
jZpFDgy+T3igHlOEQdw3de0Z5yBTkACtjhTKtVumPSru26pFa7OfGqb2I/6j4rkB7L0aXGfahqSw
zoKjOYq7NR97POLLN18FaY+YzJLIWe703PgVSZ9wEkIt0K4IJpaKxC0s1RozA0MLEvnP3QDZbWyh
QXcqquYTqtqONfDhNnXbp74Tl7RT1S2O4x8+jt76xFmkq/U1e5Y8d6knMcUjR81ZdEL2YvdWW7hN
y965NB3eLHGnHctcOJsSrZTrKJ+SOKah3uhdHhytfSjNWN4XKoBhDc8EcLQxaa/QzD47szROf5eu
9YxTnigp0S2uH7VKlGx/Aj4TbpNh+Ey6fsbBo3/BijtiePeySwwW4NYY7YA2Wv1CCvLOuKgatDwv
2A2If+8zl0Xd790TeUt4fFXDfDbFSZLi6f1kfA1UhHlZHEj8RyLd6ymKAcdlQF/22PJXemYxfRug
fNV1cYlw3u2yuERltyiCczC1v4zcUTmkJPMXZpArU1I8m3U44e3WT1UVWhXfxgq4vEHjU+w653Qc
YwapGYYZ9RHaIdi2JgAHHRvaPlVh2kyrtJORTx72w7DP1/TnwDVR4zqj9NHS0rmIrpazyWOvxSnI
OaCPomf6vgWoOwJLuuE9bOGPHDhLAoi8vFsOT3KmUVhX1DY7unlqWT4yylcaWggT+P6V5yeXBgCC
j5Lv48BhkZ7IAl5Fbw6Y1pixLp8VqWle0ZBINUXayVlyymohjY+LiYP9uk6DnyOJsFcVC3utomcn
xDmkRZE4Ca0rXoeOyjyKSD5ncfOoK9CGoC1vsxOHRL9suYl1o7qb+2XoHMY99OTiUasbCpOoIwpI
enBEzVSLVs29VaJpLn7LpSSDORa9fsgyDVoQBShD/0QSMt4w8oHD42DwTIeEppkMz6BKHy/LlNYv
6ZDlaGT6uIWV3OOtHPHI8UughzWTAvCAL978FietF0vt+kcoc+Bi8qSy+tXCIm+jsWZEm9PO2/mf
Ss0qn3Urr241XPOVRtzT13VmWWEQHoaW12ET4vG326I+dQoiE5hgnJvCng+Adb85SZB/s5rjPFbp
foQzveLCF7MhuT61ChZZZkb2mK/4TR8aa74Bi7QPfS9uZdq6VIKTXSVjwSMb+F92mKiU5opLy+YK
pfL7MJOW5uyApUxNdhLV/ILhhtSzjeMrxAyG3QAE6ay5dPMZnHWVdlYbwJZmh8KHuvrxcaVFiRmO
0jAfiyF6sOLi6mp9rrh7JmzvlA1eg4fp0Cx499RS6rq4tvlP2eE/Lcocr15F9L1M0vypcY3yDIpA
XfjzCFZlWpDf4R4645fwp9vUgHEME3LFmBfYhzLXjTa1S5LdowiCyvv0rQDbP0Plp5SRI5i1qXIp
cH3EZ6lufAlPGS31puOY1n+m39CjrfPs/zTUPUCoxVPB58mvFQOkCredNlY9DaJMVv7lbhjfK415
+1+Tw+Jv+BiUtg6+666c24kgUFBfNagvpFDlK7XLvAc62zprav9ZFsSqjpEH99utRxXgvmQ0fwHt
lF9iTX7Ke7pYRAXHgvrUxrybnT0og1L70kszPvOYhjZpGtrZnqpXwEZ/7JxLtEEOBBDBRGHlsoww
fpUx08lk+AalYALvxi84Ux2UuXJldpLD7JA42HVzydGqi4zvfVd8/S0deckVUGlZkpwkmeufw0Dm
179L05py43A3SrGuLdaQaOQi5UVkM5ZKrcYqwD14vvEin/B+C17RuQPRaHLwyBAXMabmFA/FM6VP
3mNZeJ1ml7ZJbhxTnIetBFKaGNIHJT8iiyaemJYPb7EebsXcBAbDapddLquPizg8WdpnwTmx6D3j
TuVTfxswsnuLy9mlFIL+tvLnR36AgLlxDLm9W1qUnRvNSs+OVlBF6EfZZyfk9BGpUGqpadbFSRzs
rK6zYzrNaRdv9YY2YKZHcTm+jQVl4ss9l99Pv+dF94hNgIz+XE4E3adPNQiWnTUO2TlRTBJ8KjHZ
paJBOQ3icjVk3jacHO8gVWRmyc2MTBSOgKjgeJEetBSIJ2zikQAqx35CYoyJsyZ84TZ9nD0LX52Y
CJoPw3zNa+1nSE3LyXCgWlScvJywwIMQiepkt7vBGsgag5Lyo/xWauBYZ9zonI2MMXwAKHeNRyAy
xs5Y0DBOTsRVB6o1wg70YY+C+mLbU3fLqS22gKESlEuuqZaPd76B8S4JaO86qu9Wy9cmfDAfdj4G
QXj9/+FXLF50HDT1KlQ5S179zWq5s6VMtG9cDdpbI68Z892TJjIOomk5vNOA18PiQS2tyb6fR1wA
04CByIA9FBGPvAVNWu31PK6vvXTupeUjuVcNM00JRzNNOOZLv8pvvWgC6lXacKclUBtWcZ939IHN
cCdr+sCGXP609J4WsYnb4VI67k3xjeSi/kRLR78tciODnUrq3bRpW079SbsYFSO8xdYoqoSDrTdu
vUrwO4uH9GyE2c6M8WTarou+gH+bc0kO+Wf030YTbnrPtXT19/oHtojoTkJAbfAJzlVs8OsMLxm3
DqBDvkqEQUjZ1WXtbKTeDTcS62LDM8pbyxiK5Wq5C9UDoTX6D8DcuoG4WfTNNhHpNsFccN2bMGFD
lddblqyie9zRgfZPttjXXZzc7EwFVusYa2hob1MbSJFP8P9pWbLEPiZDP503S8knj6rh6nqUMSrf
dIPqeOYu6Z1LjmbbxCR7mUxY/+oR/P/y0bJ4ikIlxSg3hjLTC7X4vE4OKYVcGNOKbE+8nD3XxoR+
/PjiIKaPw9ByDIrDbDoPalylVHXKLMiIQWL6+AjBJ9pq/Podl6hPok5QfxMY0oe46iUu0G2vQMpe
/hp6SwXUQPHhgogjgRWuPJwHh2XnyrysXpljQDA0nWha6cW5K4LxtixWNehHHATPsV9QZGmE1r+V
VegTw++BSt1CKXX4RcKzo7QqSy2N11CAah5CJRr7Yauf6AKkftbFOrJhfkT+bQjleepsF027mTcC
lZVvBFoxZYfi4lReApah4cHGk4/0EWAmAjQM4o5J7W78eYrOrlpAk5Hcb7XW3UVB/Co6T8fh3kp+
vOpDnDyGEpTNtYO/bZ2pezkWbBNiGcIzpdwvMSD1DcgsPAz//MPlI7dz8t3HMTaazAP/FZJWQpBz
IrRx9ltKpruGBoiK6qrVOFnZmYmmC/g1yDdCxdhstYxlCpurZiRtVbglKC+88oKUxwFuyS0VJF3y
JgKHE9Zy7YgItkNNENZhfvYJ2cFdO1iKXjTaSzayQfuXLh0kH7J/Hmhng9ulMgJEwvqGHanZmUSb
+fuzGH1MvG8I051TRD+S0ZgCQsjYoRMwdwQI6hLlDvOUA/Py0kU5Zio5pW/jEHNLVhliqsmvdgIc
oFuyxUkY0cWkNvUpjh6zCosvS0ag5hKpxHgN72xfzvGT3GPvIzKmVT3luUkmoVWFT65GVeuSZnQV
WWr5aEk4aiOgXUJLB4Qi5+SpzrdlsYgsE5kK8ALwVxVC/7PgTSj3gTReVcjwY39bNrllu9NksyZa
75wMN4amkjTtqeTdunwWK6SCpAEJ6Ed3TNVkZXHyFCqU4uAssqt6PCzubN121LtLc35PADcOg2ba
O8NkJj1zPn+AAhiYkncz7WZ3jGL12oRes7WMJLoMds+Mhr5t4wTRY7W4IqZ/DBH1LHiJIGxt/uqk
dSm1nR85Xwegh0ffnt+iZSrRMHfckTa29iZ0y23tAPscXSEeguLJxxzRfDkN9NLMLixQFMBjhzWB
mbshdxW/ckulncpJlB/LoCJPeAGqMy9YnqCcZTcW9RyXZWkaKQ9T19x4biXMtDq2wNI952WMZsJ0
ZrN8Ota9ttW5ea88ixykOKYGmwRE6ga3d52VJw0nWCBIZq+spOrOuEN5pwBaOpkJSK0Q4BL2ctbE
z79znteEjRNGlWWYajFU6Kk0IjWtbMPnNm4VJG28hl48wcGaq52cMTjWfp3uEqTg18FqHM5J9N4P
NgN/TPQCMDnvzoxrSsUgnXcrz+p+40nFkf5nxr98pDcYyuRMpug9zxykMJFOZza36Twq15JjF8aR
cDTxC52qOa29J8AOsFnkxPwJIz61BET2eIQnlLRasaPACzVwBEnLED/j53VYPgtd8TSFlUC2Taxr
rzTmqBLtGULhZomhldb8J5WWFMWdpy3d0J34GobPYVxhxfeZBx7SOsK5B7ds06SeuR/agfSxd8J7
7zzXNKg8Z1n5gy273tRV8jUt+cFv6PqBEe/xcOUg1z/XJaaM+QVmwHDNYjG9lAOs8IKR0UHvmZ1q
BvY2ovz1wzBcmtV4XkKvCvJrzvx0ETqWo6BUQxM/IShB6sWMgxLcJL6Z2f1cUIDETNDYBN0aC+u4
oqpuLPfgCq0j8KdjqWb6Ul3t1SXmRHRHX/s9T9A8ACTL6/mWqeZbmiRnEhwxLaIqltxZ0XzxKA92
uXFJs253YWt2t7aDBwV7UNsV/Wxc8MFEh/mt76Zu63LpvftqMZjUEdq2k23rBg/2y+StaOrpUNLZ
NVRxtIt8W97HoG3AJyK+hZUb3ZnQsIDmX1VmrkPWbO9lOEImpHCUzQ1EhMsWdfMRdjeSEq3K1gz+
370drGQ2rUsooJlTEaIP635bVZa8xFZnnw3zbUzRgilJsz5cBovfYKIQIorj+qjpYMAHBMxd3UFo
hwnpXNMRY45r7AZitygh3WtLU/CzH8WAPqmcWWMiO7WJAQ2YsyDAPi9GzdLsD21lEVgGxfQuHHLD
qABwD9WTbqHVLceqnFs/t2FyedGC31VLJ0R/mDxm6dKBB1IhXgWFxQGdz6jVdI+F5hOFoUE8uHHB
Nu62hqKpJ5/KobHe8dK7q5Hb4g1fa3foBrwmcZYN6IzC+dnH72FnvUpD5dDxQT9cAxJbWmL3mVVm
mpebRsgG03NUE5xOZvMH3k99X9VhCZ9O6nefYklIiG27XiZN2P7ij5lTZofVKnZtbxdOzT6JrOwk
pR/jiHF4OFnkWTdBoBBxi5nL1e0Cp558hUWO5V7ZOSu1FACFTvNM5bAHL8hKobWVplHwN1LcOXCl
Ne1u1S51u/vHwQ2ARbKDi8J02g2xKKHJYY1VtVrLYvXUaFrhVCBo1fXBxsa8Q3p4Ar8xHUkhAOML
s4pqM/drhG5+Z5Bbbzm56QfDYqwFWp5zIoQTYz2hvK8XnS8sa5w2tbc3Ou03pQIl5EG/ebLnyN2A
z6fpG6pu6Bg9baREbJbhm1qWj3I1hqtdEJcVmii31eGwQCrMyNdWYzACSVKnI94cuzoeM+qAuLMs
VxikT/vYmOlTNrpMIiPN4JDraWIVaQyIU50rJ9MmmjhsQFlVh4wyxx3GoGmgSjKyXVzxFKyFbfiU
w1Z4uA4Hf+asLifKyD5FUtonBrmusqbBNJMBmWZYK4JCrFeebWcPBMqa+7L3MkdW8qS14waIgfcS
Mj4g++i6a1vlp//WF8XuexzGKHvp8AYH2DsM+GdQQHkx3pz8WJZqkJ9a77VHqmAR7kNu+MC124ye
mATwbRNte03G2xgw3efKcd7trJVbygz5exT0eC00MZQr76LUJNFgFWs9iZmN6fFh4rzuWIN2Xxar
olTPb+pkR3rT3YyCtonIguYHdxFr/WhCxUBzuy4flWkN82+017pmsJtIVx6JPkF/6/ViZJjekomG
x7fvqUD1WmQuvcuru677jy4pCXkiLH/sm01FO4IfSrlzLFotdZcIls9k7fF5HAM8OuVYnaYFPFmJ
5l1JHjc5Utw2dIO/qajwg062dlXqmxx2y3MV8+qCZ1oWb+rHA/enaKX10U+a+2hAX/b7yMlP/5uf
7fwnw9/xFT3bNikXtWzT4MrwX0z9ROD3HWfD384FF+K4CDNq1xuq7CV1NNwxCIirOOkSQoKRjv8E
fwmXFu/Ecdre+mb9M4eFc/L1rGO3i55NzCC3yYCZOVoOr2EHx7zPI/zatuZt7j0bNxgF0n1PAI/G
3tQfqXFoSCLOakEdQTSiYHyDEbM8L4uWJOHGLZtovaDMZZsbsJZ5oFKLWwTDdUGuow61nOHglS8s
gpZjC2LUrG2KEnSBKPUvrZITJdigkwt7cj9JXP9Z4z5069g5mn6C6kzScqKyb3lEmmP9zeTWy0TN
cS41+dsTv6puDc9rwy892xb6kB+Xd4VhvPzv34owFYu+5KxOkolCK34tlgMQ3+IXYwvDcJZ//m+s
eo+YkhzsTt/yOMPNOKHredSVuMyoPk3MVtjkA8f7Ip1p2uPxYcKJ5rgPphLfGw3c0xB9ais5XlvP
bFfPSZnrT6U96U82aFmmzaSaPaiOjBiZCPkOF6Riik6DIDWkTgvWYE/PXtJqpA9p43BafrZdSPuI
7k0PfVrnQgzfg64iq0utYJlaJ6+KRmtNtyYef971IQWK1arpR4Y7uvj8kXyEl4OVxBVbrdDWYsCp
xr5fMhkaGBdoASnvohdPAcfBvgfETk7TzPvgQb7V3Po5kZwRTspqEHHxsI3+k+c01t0nvh+ps4X0
EbI+TCR49r/WbXbHtA3xtscmTrTYfOlToN1BtS88Aqo6+YC92do+Nn2hXwyQ5fBRQ8Zdo5v1mBPy
aUfpdhe5/SnoRHGoBHWSbm8xTEBrNeoMewsH2Zc6jL9X+NYYI5XG2plL4l6Wi8YiPeDNYsQmBc9U
62KKSGnHpbaoWfs5ieOZ5pGTKKIaYq1NxLYSlFaqH/QCTWlrpjI4bJJtZ3j8RokY0iA5TdGjITYE
z+jSe+PIH1B9EbnHsG5K3wUpYVTyPtmM+hytE3uMblfAiJBqahKj5L3IDY9+O+6XhPiUoKAi2pPN
c+t3rTKmo9+iR9F37J0+hnANuFoMQy56qc2bZW5vbk9xlYPIvZ3c10yNiSja7S6zOWOfSetzZ8XK
rDN8a5QRZ7IEKBENQEIzDeBtXRdyOXF1xgfwNn/LXPP2vQ46YaTVYxeQ/eRKFNORrX47euf9Yrwp
aLvEeYsqxES8epc+yaURw9iTXnhbtPNkW2VmecMXCLhHky3UZULzUdrQsFkOr1kTXOM0olc19+Wl
0rawR3I4DiaXgLqfDuYoGMmq8JzLdWEVJwgbqe9ulv+pqRuAgIhl7VMAI0c9hu3Ad/rEaba6oMcF
TD6NL0g9nx3U8ANN4uKTa+K1CNijndo7WxDZrhNj8lU9QFRTSIdlcXr6fEoSiKtJBuW2ZqzwNQ5c
4jrpzZVViwiWcd/TIioIC6j/YZMZ+6Hy4xtYJY15jNuoYlA1sx7fgYet48o/L45om5zi3kGluREo
gAUqggs3wF9Ykhyeq02/55BMtLwY0eqogzqlE5EQSLH2G5i0F6zniJzRU8OO9SRbDojuYOEwjnkE
r4UaenuVw0O7VCDoaFtW+WU5a/nqwJUiynB6ZQy16GsYuAmb9wE61JETQo+PGrM2rg2HMSgVWvRp
AWrLSuyNZB4n0vxricHkI++6bDqa35+mPNyMlnDuTW3lz76GHThDXUzN/kVdhw9mbGubmCj1pqyI
y38UulbutPUJNay7+GxrjX1NOQkhNPFRfcBxOZ6nsTBWwzQ6L6ZPeFzEaclmf+wa7bcWudRvlK2G
9Xrix87PWm4sxww2Zi+Tx1BKExpiR50Uijd3RjThhl5lPPbflo2DMH2yyvo03GGKT5X7GJFPbfUT
imGfi/HciXH4qH78j+bH/6ji+38tGLiBXcE82DJsy2VH/89yE+kNlmZSK7AVFfGmzB22ZMQ63Fks
RT3au5D21w0Inz9fM2BJc9gag9Pyr/ht1N/Vf0WTIoOzNIzXXavZr1nXQsAepmw3qE87DqaHZNCM
j38q3NG7hPRtrXQVCrZmTb/yKniOBY6dzZJFCYMEbyYOV/o01BeXIpPli4Ss/vkiYeaVaQPzFQHt
nCPTWWI8Vfu0OLn+fm05ji9918vXRDM0sEowey3/8t9/b/na8i8vX4t0+qr/9w5tcoT7ry3a9m3f
EAZ6lm/onmmqk9W/bdGWGfdMFES410C871MbCN6yeDVjmMimhmq5+iXThMUSxGLkQZEQhDuXQK8e
vMXtOD6rL0QihMjjmeyKgdkATIyxaMdtusFfKh8GJlMo9GCPe51Yj5vVV2cGQVHk0Q+pzkwNvrbj
6E1/ZvlMNn5JOlF3f4mTI5PtVeMgKbUMIqcGJJ9jy/xYWNkP1Mv52dTjdu2RT7/w+442nTs8+2HQ
gTW2tOeIPCH84WXKGmq8NWqzPC23ykLHCiPiHNxXpMO6a1IiONAHTQxf06qqFoOj+FLmFoO7tgcX
3dsmNqYAqiZUJH+jz0gQY9BNt7w8MbQHbzazBZVd5fH0m9/iMMruTe/CmGbD2HKvpFC7LGsgjVhj
UuoYFjqsHhYAS0jXrnR1vmMIUhxjx6QYjss7ODR3640xm2hsypOhlhBuCjxNmzMlG21x8May3zc+
BCEnl84pcaBrhanTbwAZVFBAt4PUXYAN5LUNzbHuhmekt4Hr7xS1w50xdUzKJzMP/KHDXTquOHq6
8VuS6d+TktYIucTz3eQ2tiTmYphjK8ngfZ/XKBoIUOO+IsKLNSeuAKjWzrWyeXP4OWT0WqEn3SLW
dhAQ05VQDPteZvBVe90/AszfY94Oz10XbRJ1pRQqnxSnxt4D+rWf6mDayWJorgbFmaZhzLfarfN9
EX0vtJrttrTbO8AqGikZPt/b6Mp5dC2Stv8F9/aHKKp4FcO7Pgo77u9MjTAJkRBoLQN2uTDqR+AE
a0ahb3OlJ3tPKU1gFxGtKqP210NqfivLsoMDhreqqmGhVykP9L7BrCKsUj+VVWc/h6VcnEUBHF6N
SnaYTaVbl3dglnebHoGjI1rt0uMBviT+mDESZkASTUSfknxkcxzpAKxHYkRz16LbEclCOQ8Yao16
Ifej0YCzTFFt2zDGEGH3xy7sxpc+Uh62wP2MY2xXu0V4YXQvqQThDeAzclpKfTTfmjfcqo2Nrlos
mjbo931V/pQ5qpP3L7Bb+vvjsgcElwKCaKZqqJgarM8UcTI6XHlE7c64pqbDPLWnRhEOl2Ux2sEt
efel5eycKUsuNbW0p8Z0aCMlIC3uBr+bx8hjnSvA56YOfmOweTiNI1GoK+bXDj+GaIpfHR8+g1Z4
5truQrH3+KuveO7ndCpk76lyROZYSPfS8OsfiAHjesHvdQ5bXUwqf4uNvWS3pj+AQExCWXdl3RxG
vTs6pKhSpKmzb0V9We5ay+I6w3QsUcCBJwanv0sNkCoqy/mwaCWZmw57gxiJqZxqbOaEjBMkSs15
V+zTnkFvl5n1HUTPtAnjZt4bSGzrgJDWmgxXtBuULBj0kPndSCER7JYjmZnHNJdYZCNP0fhzTEvz
2Rpey4GICihK82pExovF8XaFy7Xm1YMXBXhwtvFHzgnY625uGQzPgwHvLMybK7sYS0miecxFxy0h
sahM0n53DSfhv0sdGZ9KXcw7ZzCIUv+zEBQSAGO9ggBsUImt9Lz3RAcFcvAtzd94JogoErkcZtJm
FAcdX47EFkNsafIysi4Qvz8nUdvvTPzHp2WRNpvBmDA5mirIFLFyZcaeGzGT1LEBteApGh4rTD2h
YapPB8k10SKgv4HjUpScXCaYBeWMBTv27nMtDqTr6kvZlv6qZSp76J3AewY+uZqT3IeQlJx5KqFQ
KpcgNiVxViTYAv75sYUYxdhKDCd6D8dT7WE15Tpy0LHX8QimRQHCyS1Korfc8vv9oBB4lqK79PhW
mOCZ72Pvf7Zy4HxVhKCHdz2/JAhVe8BO+msfV08imalT177DmqcudX4N/bDfh1z2sFxxgrNncTR5
fjfK06up0g8nWo28zs++QTFNElUW82sZbAzyzQDmpi5mo6PNlW6hGAVNxrtGHcUM16AxCPehQ6A7
A9BfNfPF5RkBVbq9/sVKZrqFi9Eo9jLaV8H42sQWucaWbX3QteboNaZxoVUK63lKArQYjS+ZEfyY
8T4QpuJkrhUiIdCEdqBl3tVL83kddCN8nsbqzmUJwVXnAb4ttNZbdZCWpRypKOHBy5W5AW5duPeO
qsiH0/d4p5wDHcW0M0Ct38Xo+w8Y+qSp8OhugN+OGDkyj6B5bD/1lnbNHMs4WzVlJp0BGCIs3rmX
zemaIqrPi7eooSl+t1iN7L5+q6Kcn11aNJeOH9YGeeqPaG92MQ9hrCZVebfG3ngPS+NrXdCfgoR7
6XIkGT+Ve/gQXJXy6LjMGqeqozkh5A2rh/4jkChHMAc50jfkDzuDXvZ55CHCxWy9PG+WZUi7z4Gg
R3ZTlq9LAltzHXdXlsYPvLvu0aH6FUjEfK+LXFzizOJ8aqTQREfCaF4M02UOJhixI21JNbjOtdu5
08ZFoF1joXBOnKnija052X5szRmIk52drXG6+nT63cfYouADr8UuVHnE0VAiok40rWu5nCWmSD54
t5W6bIVJdrSVtV3iAluPaoteiPwoJBPGGe8tLgj7LInbzDVpledZzhmr8/aSx8l6COsG/n6ZHQPk
fjts88c8E1fWTbCWo8y+1x0J7oVW6KMt1hOebTFH9sMb3Z9th2mhNuevvi5uCSgLQGfDiQYn3ghD
ypBEBodioLvXzOSOoX51KNFM1wldC09lHslT2hX3fJLTUZpmeJ7UEjGpNHVZXBY6hV57z47vGHuD
QsQjCenNX9JyO9Q/6BAA6OASOGtSUj6Tmkv11C1x9g9WrmbyHlWNgCWMm105el8dJ50ugboY1maB
P8vYuAAI/M64ono0N0nOalNmJKyW+EsOuvSAAqyqPvaWDzqq6unJThJSLX3BuVIkIwXmE6SlZYjo
ZTASU+pvFxVc6PHPBt1sF3b4rPqafHljJ8zDbPtpoKh9Y1NLsCMPEa01jSC3J8vw4unzPqfA5U0T
NFgXcZl+aqPiJ1RjauSohWoKNyBe2RZbEsuoxMpOWTlk7DHYvuUoaiuvD0+aPY9HitCZVStGCsd2
d+NMQn+aA0PbIDzu4zZSXEdufiuPKFvudvmTloGVy8MJ72mZHhayIbY1aLqmuSK+HjNNGfWbpb83
tYN0bJY2nupbAoRHxT1a3I+E4ybY4BJBXhsEBR7Ya9ZVYOD6QDg9pEy+dzakaMZR8YCQgWLe2pTR
QQVSGB3cR1kV/tAweq4bTuackHBbpg6dE1atE6qkKCpLPPtzbATPUR4cW2XSiQspG7w54uoXYXrw
w+ILKQyxSyiE3FdCvsCQoikliez1hOCf1SiZrcK9FY7YzT6XlQXsqpeersBuElZOnlIiyevGArAP
YcXeVUrpxeZB7UehfRMQ0bDHzwfdSe1L7jQPO7fNg64UqJE0zsklpm2ZxjCtJu2L4B278xv7+zL7
0zu853EyoIaHOhsarTNRg19En9tkpRtDBgOxeZLoEReGQgkOce78Uz3Z+2HW9749edekFEDDmVRv
Sfgs850W8tVopsAzqcPbZBSS9UPxG2BmCk38KXKH+Etb9ycsFvFWS63h0LfatC5yCZ1qcnS2tCKm
EsTclG5vcGXGgW63/TaoDGOf9/mZJ5h7tcr6F5I0VxYsauu8ISuYD9bvpBDWpR5Srunm8ALZAumC
K862HivxycPBO3M7vFi5r28T0f+I6QJeG4A62a0gK5slOhPJ4l1b6uU1tNkwTQ1AVxz6h1LR7kqd
4mw8zBfLB9+HZTpe55gbzsU8JhuR9cVF0DSCfR6kzrIQ2d70kWHxJsASk6XUzSk6HjQ3gqFD39KZ
bklgaeVdONhSA5uxHS6MfYfC/Ux7yG4QTb+rsTluNa+tt33FH+RLY6ZjvuRVSqz2UilieiLI9uhB
eKRwL77qxicYDwxs0Rj5w2ivkNAbjWSQh0Yv9BMymjzRsJgN3wTm88PIuG1Tl1Pygvl3+IXbgxqj
ye8OBP5ouMMYcLb96dNAMOIlH0l+kXTOC/tLZL2SJH8AbdosjjgGYoQ8RYJTD9/GUFTfbDxz5Fdi
edUQzzbW4FFOEQzybLo9yaBQvMbAua601c3g1dLh0OVOj20oyLZIXtgSibTlzvBizwx+S7Cb1AL0
3xsgYGuvAe8zxlH2ktRkafW5GNZrfBjJtVdL2jJWSpK2JT+lhys2L+2Q+QPguqm2vyfS4vtC1r0M
rdnvFyHSHShpcDQA0pYK23Wq4ylKRLwLPIn3Xy/lNpWWfRtUk4o7ORQx0Y644/6waSqnvbQ2T1z1
MlmcDHRzJme8ZHfhvteDGfF6gjhtq+gpkT0idiH5804tISnl/f9Rd17JcaRZlt5KWb17tmth1tUP
LkICAUmC5IsbCIKutfZF9D5mHb2x+X4HKymqKrN75mXGLNMNEQEEAQ8X97/3nO9osvEZERQTXdHN
X8es86IlySx3oVWH5lBlxJxFGXcpxr0Z4ijfxn0F57lgTJ8a5UnuyDc0iqZ50K3kRSUt9VCMo3Zl
DOO7TCJvjt+x54ccB92S+XmqHPUuiUqSvPF/yEDK70K8amTW3hqGk+4mDXmPbBA/xBW6etTWyPaT
Wr2XBOgw7cnM7Hr9Gtuicu7j1DqQ9LkfYrhPhRj2U7u/Zwc7u05IeRhFp/7ar7OHcgaIwraJ0V7P
edP7Az9wRZ+jvSKeUMcT7ldKw+VRPUgmhbBkF93ViARd8AO2DWFVy66JI8SnQoO+bSKNQMZI8ziE
pbFHc7Cq023U0xjfag/uVhFiEXTBa0MWttjUDIu5e5JmZDsnutBYepKqvm5sJH+jlTgBbSWS1pJM
DY+FyJQR6wzoKZTFpt4+z2YvGLmSwrAJZM5JFkuT7avcueUPrG+lkpkSLLRDJGWTV1IYIPHBrl1Q
0Ls4GbXdoKLqIlqUdqSdoIou8zuZXJUDiztoNS0poIBqvjRiLLdVGpIgtjfretb1uDkNhXwmzn65
yQeHKBdHfVwtbLwzAqJNSqTo5ESmNaHzm4JmTKCSSJr9KNvYDxrEl/5okhJnZal8JFIBbwI0i9UU
CA4r+5hZ9ae4mrOrSmuTJ91OTq9YdvpLbTcsFloCEmydQkuTkt1ahHB6jO5pu6eUEjx6Kiv7XkdK
strdGf5xdtIVpb5HBGth2ycCuDyPbdZf29Z7DInGMW7XtuB0nG9JmCbZJ8cXyw0uPCnqWHqTgi34
OyRbrbIeRbh5G+sGi0Njnd7kb1mKClkSaZJb0Ql/GCHGtpzXU9LlhfwpTPX5CAf4Zlug9VX9MVtj
8MLtPOyJ2bvuKSwKodyVxerTZk62ACre8KPGAH146XCXZco4UrBG77ZBVJshHx9JCiDQkVywqWOF
QFuqDFpmWjtlyOzbqiLz16Tj7SNqy320sLTKHFAwCTeEUIQTG4o5EAHAEmMPr7gLVtFPhHfp8Od1
jJ3sd4QlM8HPGQhvxQBAX/SHbX09IAnFb2ZXsPxb2VedCB8Hxi+szl1pJEGNeYQcWQ7/RDOFWBAw
6qjp7XUo0U7r64md3c+3NpDfIOYX49P6lEzz50bpFxaFsFTwXz73HZlsHMKpW1KaXnfMYy+zjSU8
sjMpiPsONzbs/FqaP5hJcazj2TomX2nahGcDwjM8ZcjKcBdfUofYNdumsTVMMn8QeCtEeeu15Ywv
jTYcY6GTLBXTBQZTn9JMy3eR/hVOTns1V2UpBU0hxXe9nH1uJy6iE3ckd7WU6GJgBW3ADWa2mZz1
NeXapo2HXFluSg3lEKMVBcRbuXCutcCaZCO+60rh2kY6tMvy7GiGEklTQMabmulWX4yV35vstoYk
37Zc2z0r/9FfpfQ0LAaRxcn8mV9F3bE2DRx9JjVrirtrua1sRpvFnszp6r5ferAYck+SUdLrbnw0
xfmqy063Z2ZIibU1Y+kOnjLwkIhVO9KCz2lDlyLJFpIK5DK/TrsbG4Am1dGQX83UPFdyS1siCYuE
pTA/O8XMtyYdHQqr7fFcVjpLusNm/NNZDh8pnlevMWCeYsYbA/tNvY6w4Roa/zuji5ZrTZ0+hE5M
l6ZZ1cAWc6BqGB6YXOYHdR2SYxOF520RxPzyi1NN0lFpZdln5kFqOSPufMmkjzGiYUJI2FM6WnqZ
t1tjJMhJR7+s6/Hzlna9Ymbo7D1ZjrcN6b77JsNhAM3yXafSG8H//3Wxpe7JqIYnOqo0Qwxj3a2i
tRhq602FzPCoZtQCmsC9Y81dT06lQLiIUXshonH2CWqzy7Yp+QRXeFDkDBVenDbazdzJKoA1IIa5
jAZpUpZXqGjpScob7cK63MNLWl0DPlOCauZUK5CbuVE9jbS+KSnkRt4tgnU+SbgoHXREXhsLN5IJ
udcQgtZMja5tSZ4PRDpUV3msa8G06DgaBDywRTe2t2Xnfab107W0lodEpbIiMoww+nYsUCYo2X1R
6CwUo5iQMxkqRo7ncken1WQlfW914C0lbSE1aG6NhwOZsPdRiL2e3U+AX0GHewG4j0uSwGQTPkqU
pKhL+apUzwznp8s2oUMbdYQWoyCvHuU9CwVmDyofdDYWj5jE0X5hrE/T0vSsuBYMCzRzjVIfGQI+
wgWNgnZHOy1G7C103uUldAoUy2VR3+ZmdW2TYCZEqARWqxZEQFnR/DBTWeFV6XQX2cU7G4TKrlz5
YGdhBmj74XnTKqOc3YcygxkR00bMBtlzEoR7Wh79SUVr7zkpHB1hBQts1XmUx1jfJ3CNsBVi88Ko
gYc1xG5dEZDByB2p/2nDzvdbi5RAxb28sAIxUIAugLkRLVeehdJE9yLJwl9ggiTCv8Idi0Hw2wYN
ZXvIgGR9b8dsX8lmS2hfiCuqtQjanRhiHfJ2JRs3vc8d2fiwcOSkLC/9cfqmYCaCgYFwwSAPE4J+
Sm2bwQPxcDLxSidkSMcBX543VZSxTg/Fcds0KQHW9YhdZVPCqU5OQllkobKRU2r0VspwjrbTLp9P
WyfDWJX5ANqkdyFqzADgRha5ZokvjSkNrUvYeGNGaFCX7peSERQX1us5KbobupLGXteVW7zjEOVt
+1Jrs3Ox7ETiE/0o2wDxDVpIGLh0/dqQ1M9ShrWxLIoQQKGkPxBI6ZVEAvgI9XCnNQJpLBa2mVji
jnP4qI3yYnh6bte7RZ6ii0Mwza4sySQYogfsKRRWhnSXGYgxi2h9L9izey3K+EOEtDxN32FSg2/k
SNlVR/2/c5awvLLDCXyPPt5lKWDjseDUQOgC2Cmj+s+L6lMtHJFAmMPT9tU8nuVN0CZGJPAiZ67t
8A+hFR87KpKbykL5N9N3PZN5Nj7QlGcvl4zpUBRNJIOnMOXCBHfSgBu8y6HHaL06XU2ce6c6tQID
y8SoO/J+sNSwJSk5tJjMyR/aJS7O/e+bFSoA53Be49vNcNO+QQa0EtGctEgODTvtPbmE2i1x3eZ9
m+Zuhxp+1ar2Yndhc9m+6hXDHSp4Gg7E3gbZrh67yOeMXWjqNaynObOC1qEBrgNCZCUfdnvCyUJO
KgYov5vgV4AjhH4Xtw7g+INK5OWs6vC8yNsYjpVGWrGtmEhPF3pzSTxl+zmZHicM46dt001kRGX6
/L4EbbWLhB9t28Qmfdsmz1E0iuccEZWSUprGaUpfW1w4tquHIvwijlFc7JKeMio8A8WsHqU7PSSj
Ba4JCwEKPKQgmGk2W80C0Y8VLRgHCCMGGsHRRi+qP0hwaNnD8kALcSgyP2M5TiBamCaHzdnfiMY9
ImaS4bWs8qG8f0M49H1u7ylRLxScOv963BTXcd4/t/nUYVNtDKDspXNZHBTUgzGdelkzOKAxn6Jv
jD0OhMnbwMSRXik7c4IstT0cOALbbh1PZW0T2b2tekYPLotxypQrfcyKU1KHiJogJPd+n6AFVEXZ
932jzBkUuyUHOMaMahb7fNz89Ar+9MlQrb2kW8vAh07nXXeoIo38MDl9fK9jImSIt9os7/pnnVSe
/dyREQ2iFuWOxD+6oVRoURWXdvjIRx0o9tTepGXf3DM8/1p2mb5vuY+cGBgEVdRjXJ35a3Myz/zU
yUuAYL1NvBaLHB9v33JyOuCqQzORAZNIDBG2WLdWSWCR5Dh9s3j2ZzqaAXev8aTEXb7fjIcxDBSK
7ey4qagMh4lxlciEAo3Oad4GZzmCKiJ5OkL/7OSqEhtzqAMT9u/REFaPSMD+BoVgdMp7HJ70muVU
RwmswbCLhek+jBDqVATm1qghO/JhrulSe3I6TOc3T3GBeM2QMu6rIviJRT7/djccZxmPyVDaDiZ0
vSVDdF5vrSnRzokq33R2YvsArwkelcHut0LVu05D62OvsL2NrrdBpXLJYpKSo2KN1cKwUcVZ9Rlk
sXSc1WksDmKMs61IB3F5YHHLfTvmbej3TadtkxbmdDLX6b4BDPjDEIzC0fEwEaP7FPWFJDTiqUZn
TqniD1PR9qQhqYaHCmR1NUXSL6ODai/EIBTUBuhL6LhMUzjydlGNfbUTAQtILRgii02uWqOvYyTk
tK/3mzZoLSOTUFt6dW6tTe/BNIQ7mMsnU8mjW1tsIJuCa4pW+VCutPByiAk+uWv2TZqZncdsG6nP
rFk3gzbcaxbtAgI34iDpUT5sciEbKDlTzw2YEVnTPjOXe1Mt9au0WI0dv1HsWjN2/0JS7yNWZGcn
m9hYs8VM+GkLh9qkRAYRBmRDN05gYH04sHZwYytKr4gr1PZ5rD0sJJKM7iI+4ElswhlxDfSeIiDL
h44xE7PNx6mILks7qRPjIiW5QyRwytZUOoY5YHxBUR8ZPNx0TegwUbfKXalxLjL9KO+Rh8eHsphK
L4zNp1Ft78g/aUm1uVKZl503FkljShCXBnKQ7Sr8QLiJslsbpPNWBMcEc3toIxcFrmqIWeq2UXR+
17KyGa+sOA5UYbDfkFuJhoTk7ZbSItkK6gafOFdQuw+WqCFufkxwR09riGBLmW43Qmco2r6OoHbo
9vIlF9MVGmYDiFCCGIyI02DbIJjh+jVPsBwG7hQBowW8lnlOooKFSwkXXu6akqZhddOc88Q086yR
S8gMO5iXhiXg7/L4yE5psYVr4gltGm2QyTL9sKKPG3OCcAM3V8A4ev4B7BwTGQPJEGsgoczvyVsI
kVVlYfsp5N6wq4VjGfTcRFOmOsydRkgoVw26Y/bcXxEtJQ25GagqwnurqfvrCKMmeU5kqpujTpiR
zaUGlhldQMsmzJeu8jsyhq1dUSP59PQB61YP4a4kizePX3JkLMCaEvMyVYn6JoCOG4wiWYdorZm0
6KAIa5wk7RMtuc+tdbyZdIOG1KS+U1lSXo0mB0YVqtENh+27Pmw+tJGu3JuGWsJYk01g9dBVerQR
nh0l2t5Yyy/LwtE6pkjaXKXBfbI0wv3bRntF4tqwoTbyQSa3VeYs3QqRJI7mqyi2QW1Mqu6vzgAM
hNF0sNb4V1cAl5g6rBqkCNo+z5FL2kN61a6H0Ep2tY4dbNuY4hpltOV7ZUDhUHSILd2m4NvWpAuY
wjlXHcizY5jEx+0RH9JdqgOo3OSFiSrYo3RK+hWTXJ9z0hOgUN8q0hDe2IQEomvHhEO7vCa716OA
mmnrYmJUU/oConkLQLs4kL18t7HJenUxS1euAgvY0aUZsFZEdUocBbkU7Tg8KPB3Yz/DB+Cvop7Q
UU2crUY7R/T/Dxs0TRMd3VmZz3+sctONf9C4aaqpaxpsIRkCs2L+rHFDAsav2zb5vsY+PjELOFiE
1nkD6TzDUne3uS5/KaP2kTp7dOsp4u9YQev5sZ3HB4rkM+qn5dRVpJ0MIx3lZgSRmcsZJzb+uzjT
vWmm384KJtyxwmSX6izLwrg/i0PdRJKsTdRdFqeoa+J6AV9CeAWCJF+yofbTu4FoEo35KUsPlTAY
Zo7M3DU2eyLk6B3MFmsA4cwEfNQFDjMf4L5clv9kNzm/7CYTRg4dbMMBeWkrzq/iy7SXCTcwWJrJ
ZNa50KP9Ucj0tk1hjN++2h5SZi4kuZ64rJJeK6YV28as1J5L0niX9qJf3cX1jTHq+oHGDld3OcEd
y0yAG0Qtpn1lToKDXnM4Ijphbk+iT4qopinIxegAw0UlwrFCmlpYhNysGWQO14uMSM0hwynYVoid
sAxepYqUfuypmUbp1HXpmVmV8UgyALwG2twcvg4NPAqUfmt9S1bo/fGeU+VfVZSmrCmyIXaeanI1
/9V/orO+VI20GPc6elQkhsvFFJuaxeJlNblkWKkl77YXKsv66HSUi6Zkdadt0ytZ//bV9lD//YXc
Xulv0KP2FeAgFEx5cY2qFBMeeV7bU3o7f3v++8PtK8Rmhj9XRedtD7fNKt6kSw8yo/GTQcKW6SXR
nJy3Ta4zPwELzi1VUFRmgfT/vvn+nHLTqQAHtpeUNMdKpiA90eTunrNCuoF9ZPmK4IRtD5Omg2IW
m/mp0LBKbM9tG6cv7OOs1J/gtblmSr887ySOeqZ0ytXQoYahb4VXDnV5E0hOEjFWuAo7Wbs2Wuym
Gl75LZR+e2pLpt82bUt2hJUpT788H5Pv8BZgryrE4sJ+Rs/x+3Pbj24/saYtdSQd5GCD2Md4jU66
kyPCG5YOEwGmne257dXvDzHwAvrYHr99+cvr28NtU6yw8bev3t6nmapjLuce68D02iY1WnQ3kGrL
OMg8BowMysRmUWlA+duXkSrUQTmz81H8zPfvUUWixfeH+PiPo0FbNWpFvpkg6gyMuK5AQTLTDWWQ
0uKhxeWuo/TNUR8K1XterfMVvZj5SsE45UFAJZdLPPf9he8PU/FCbKgjlGE1P6WSHV/UvL2oVclN
t41vSkRB3NtzilulZ11q6KOYEsjNW5p1JMo9KVkPBC4nx7UnzeEt5Vp8tT1k8VCCurXJaTW/cJFv
bhcaZugYWT2WDpwZxMMdatMlBZglNkufsxQJ+3gH2vhMCIl+iIRlYxtyGQ5Fu2Da6rEfHsxLg5ow
CKNU83MSc28LkexDrjBMMiHj3p6jFzbe/PH1wvz1hmQqjmYjczcUixLesNSfb0gK4TmKUbB4U/L2
tgD191W6WUHRPlDgRm8aAWAYISt+Tm6hGNg20JxBDRcASkjLQ8hPDOm3V+qxwUJLqm66YxZOTysz
8frQxyW4UFZup65WbglxWW9k9WF7oEJ0uZ6qOFBEc3vbdGKCFYlW9b98OMGacBONE7zJHmfbzF9j
DVEgLBchwGPKGveOeSHS8dumjlH69tBjt6dIyfj2vIasja4vM52iNm9MwXjdzMi0h1TsgjTdItYU
xjmH41VUBpqPVayLnSbnyzAnZuaPPw/tn3weuo5AybZ0zaZE+OXzWPQ+ZTpjGPuEYvNS2LZ6F01Y
zTPIWzmam7vtqRic3Lk02qfvT6VVqBySGeVkJn6oky1QRVT+3N0ZU45CobBNLUOOuOO8die1LLLZ
3V5oCn0e/JSkBLfTKRd/eIk7dLcjvAdXXDGlQQPgj9k9OGM3LkkPdVon+OM9oAtjxY9OPY5IE9gX
hAPH1Bxb+WUPOBk3Ltlu9X0J3rnNv8gj5MFt0+h5JkJ2l2+PtyetLCZeCG2Wa7O62DEDiBHFyfk7
RI7WHl06xNHtYVJJR1tHhpRST8shw3aRZVtFCaPMYtva2xPmPIH3iHZiRYious2s0/bCD9+zPfnD
62HhhK4i/FM425J9g2Jtrxf99DEvMqySsfYu11XjbN3+ya4Su+KXXQXhUtExbFmyqm9e1B8cE6Gx
ZIozmsaeO2R6ZOWXPwAfCs+rnH+J4lapPGiVKV0ooAdp2SKRKBlPQuSi5gcZwy3Okih4LcjgODCf
qQMp6kpGtE6OiYsxRe5rc+TPM3E6nBvGxRYbbUkNior0os6sN7sZIX9vVEIEJV5V7uLEXn/4TvEO
zgrBjpL9pszTd3Gcmse4mPKb7altoyBbcP9479iilv5x71iqItNvUC1HJoecQO6fL211j055jEJ0
4H2ZBt9vzNvNduGxF0s03PncohXjFPfz7XviOC6YNowf5dRAdm6BiIiWT8SNonZJ1/GRGHNY5Ena
XW0PDYRhvh7XxX57WCutDT4JFe/2UKmX9SLeCFv7+Lg91UfP25vhF/nnb5an049vBnT025sRJLle
mKrebe8zkyovxrVhf1SZ4SZ20j0mxKvsJ4fVxNyM3aMsD4gDG+Upa8wJscRyqQyzfdi+dejszM3a
JrnavjVKQU8saoQkVrwR3ksHUZ/QS4s30kdY6c2k7t/eqFSdg6k65e32vXaNOjfOZ+W4PVznxWSF
OYT+9lCRRqA/+J/e3kmTLPWBCfj2mszMef/Hn7rz6+WDK4dlKZouWxrma1n75VMX/5w1z1FDgF8J
Sd9GcLJtUiGe7qTkY8/SgB4VmmPEmhni3iYj6xAZ7KXqsE1wMEHkM/vq3RiHLK3b9INNHOUJXILp
ldJ6cCDJmypRIIiXjZF2H6bY7avR7JjqEmykpqjxsjB/QC8x3mwbKHHTDeNM3SuVnMwU8QJl53jT
ik3f1S+J1fgJHINjIwITWw6ry9ToJ4f2H6EFPFWrVULxjTPWEs8RrFdeJ5IDA8uarjKZibIuBKLf
HzbIBv0hrWuvEcCIN4e3BERie6iIr+TuY782e/ZYyhq0qd8vo4E8Wulqv6/XByK+qquxavQLuiNW
E33YPrEgbBFP0RPMZ0IiG318QlS8F+EdH2n22LuB8dC+a8m/HEtkixZRAVeO2NhlTJPKbsDiJxPJ
ugkaHjdR5yJYnbKnYQCI7UQe3LdNmSBw3w6Of/vJ1df9x7/z+KWqF8JdkBL8/PA/rpOXFlX+1/7f
xY/9/m2/fNdjVfDfr9/y00/wxt/+Yf+5f/7pQVAyn1/uhtd2uX/thrzf3j16rcR3/ndf/Mvr9i6P
S/36t7++VEPZi3eLkqr867eXhLMdu9wPJ4h4/28vXp4Lfu6//jN//cvpufzL9fPy+o8/+Prc9X/7
q2T95qiOosB/EEZ5AyvVX/8yvW4vOb/JFin2juPo3IplRcEnybquj//2V0v5DcCBY1v46iE1ODKn
Wlch/uUl+TebGxMxVabGSt7gLP37Lrh9u0S/fSzskm+Pf/RiatbPVdH29jpVi0bDBN6z/etJXc4N
eEkiCn3Ya1+AQa7+mkB+dNr0uluryR8cmmUdRnpMrfBWUIWWlN1evkxPGmakUtWvWxGN0jJXtLvi
U1i3e+wbu0ZTIGus9iGJ1sBuGVmOLJ5UbotBrN+jKmfSXeNpG+TlvMJEzXOoiPHXzMlvw6j8ZDb7
PEzvQPNeGtN6VKP5PpX6U2hkX1s1vYBLiyh7HxSTbktaD4iG46+hs8BoohBxI6nfDV2fuboGOkGi
Z+wSu/Ohal6oxnvnMdJgBkiElquMOlsQ8/pQMX1n7LWGnqFmbipdG/j0ItEbV5AJo28CKTDk96Qc
PMy4DQs6iuD8EeeGMzPpsaAnmWi0vSoF9X4xD2DcsegpuWVcy2E8BdWIoLuMlvraFlUjgmbSJcuY
tB+603TcLYOo6OWpsJxAZvwdsDb7QJhKvzNCKBP6zL3W6q57oXoqa37rSc8+x9Grmis+MICvGPye
MqNNcMmV95NNTqGBhoN2jCtREXtrQSlnlMX7UpkMOvXJXsXjeVwntH4F7SlapfM7Yw6XK1UkHZrt
fb0SEmq3BF80rRIYiPhcK2YCvqwZwmBbBF7ZGJvasgT8r5QHoy/eka9WQ/9fP1Sa8UU1mRjWmnpr
5sjMp3yJfd3ODmnPhb53iLMLgXiN+heVPeE3c/FJbQds8UhdlPVd0mo6uWFsCNNgtnXumCe6sQO6
Ua2glxuH2Rgf10zyV7wmnio7SZDOT8i2Gj+GksUIvPUQEKL5LYf7JEleyPAAcDcAL7geI/NJH6WG
eWr00tbVlbMuQMAcF52DDvLyvV3AjYi+QO1DzzU+qZlKJi4qUm9G2LlaeuONxF5QwAWjCk0FIoOB
8Bnyy9oS2oQD+Zx0jKeXJLoHRUVYHOth1xyU0gdDsEstVIeo5A+2ufrZLOGqWPx4Wl60kRHRKMu3
Gs5039JP1izAQTgHcSeKIKNRuZjOOAaNNr5fKo69Agp5sAykaeqFvJt09C2q1KJPhQKF4woNXGwY
hDnIncvcnjXI1JgPc1ePvlTwp6Q6MYnElh7XTs48pD3WAeXxzozk+z4yrWOORM9o4vawIJXRjfCp
GumArkD93TWt38tqhg7deUQRizc1dZYgCpu7zuR76vJlkMcbiwsCE1jVl+IWLRwT4D3GzwD3+wdJ
Kz6la4MZtce3SazBqSYSNoyfGYmMoFYy1U+nKlixM7t9BmBaSob7KJZsl9nqTvw/J5q0Ay4KCQ+L
Zj70rIu5tOiwBwIGjlc1ffHTVN2N0MhO24RTT20o8jONfHno9rIRnbUMuJOhFJ+GPvpqhWVgRf2N
oee3+hC9OCt/F4BFpkiT/SBZTu6xnKu9EkWNZzR8Iqus35bIq1yj0zj1TBH3aR/RJkheXCKyBT9e
BCGODBdC5TMQGm2XAHvqnIC4oeeREb+rMRP0GPg/TiM3ajotkHQs+bZvWW7KsfyukUbZnQ2ubIs+
XHEe38PBMuEcSa/lpB/iaHmnhMoZ+YKtzIaXEWTrpWn47NDzC4qO/YW98yHRrecowY8CvQc4HuVb
bTFfq+TGBVQUu1UNe0UWQR1ZrurufILTWzEeYhWSpSSScofA81wf9DD0GaPgUEzcVefvaLXydS6f
sxbl10KIrQvG7KWW809I0WQu99QCcflBEmoQ/IbvENx+TBr7/6T6+Od1xU+FyL8sUP5frD7EgOPf
/n5r/4fq4yp5fYn717LrX5Ofiw/xc2/Fh/ObyerMdixDNqnbbZMC4632cH5Dg0j3X9dVCwmMqlHq
fys9dOs3FTiDjtbJFIWGaFt9Kz14id63TSlDuWLKsBv+J6WH83M7nch2U0CcbN2h/DCpjbSfF5GD
PDmmjGcIEXLR+oNJs3ewtB2wAs+pyrvRxvqA3x7JBaTEQOfeWhiFCq6gRWehN3PQzZXip6pnr4EV
F463QGtLJ+hjcm05Rw2OIfI+P0lZjWDylXcr/RkCzsmA6aPPSV4enAENJj5fjwwsJOsk+RWmceOI
GIYsrHHkZlcj1HByzYxD5KwaeEfzhM7qad5qBC7K5CHNpwzEirsaCAmbUj4THWUdIgONbtftErLo
3CgDmEa/C/WypZByqNt0LUf7Piqqr6wqdwrkcpK2ulu9BMM7F3noddh7vD7Up+MwSp+bXH40rD65
z1TrWDMfAPtrwLw0SmKoKhSYGWpGO9cxz3JTiDOTkM1qvnVOklSxLJAn4r25qnKt4QJcSQh7nAEj
RriSayqloezW0gGA31WCU+56wRaRR7PyNj75Vqf/VHr+Xvn/ukD4vzlFfzqR96+VKMK7/w9WEYYC
L+tfn8cPz0nZS+4zZf9//a/8tVh+XIFsP/ttIWGqv5FgIDOzMy2LhpTMYO/bQoKXHL7Vgdomus2O
OJO+nc0K6w+LpqdjYNegTyOWNN/OZl4Cw8VFACYIy1qblcHfrzY/fZr/fCEh3qj+3hKyyevDU2Nj
OWEhY9NyE9CXHxpmg7Um8TDRsOkCGArPxk24pyjYj1elr53xVbzM3hxUvvRJf1G8ajcdiod5j+nw
T6Z0irhq/MPv4egycA6TneSI13/4PWS9GxJp6AFFPiAB85pP8zn9rLsg7AOOc9NL/6Qrov7cKfz2
h//wD/5Cs2GNqubovtGv72A4etkdly31lslW/dA/qY/MP53nPpD2kJafhHmJ2PbeNdCafP7huPn2
ify4lGNR+Sd/uviIfvjTS8zWKgph8REou+Rc7qJTsZ/PxiU7ddirM1cOyNTbrf5wl/pYmPfQWbz6
hioIIrWbBP0hccdjFmAU9fRg5eni2tllgbEr/ShATXYd79rPzrPkGZ8JJ/bL4+pbB+wAR+1sH40A
CN9x8kN3flWC1Vt82FX+xXTn1iNIrdsZJ4Y3N9OZou658Mvr8B4oPViP28xfDt153Mcot8FFU+14
mU9u76V6mJ5YUBydU+siVfyg7qKX8Z3y0SRS148D5zjjgvCIPDvYnhm9dTS4jvzzI1r5+f70jx/s
L+0uuWauzA2EFuQ+ul+CYZ+9693VK74wAvuTg4iz5Ofm2tu/poBnVLFsa5zh4sP94cPjRmfkUs75
0++cm9q391B7P6BpdfX9EtAOzP1wcTvHa2+GGVqPNyxufdS96tOKZ+419+S9vTffc7eavyBbnh+6
d1XiZS2ASS+O93rQXVsHkNrX8SdcB0i3OEj4mwLyLbzUF5/g/AV5HiQ87cPcHsv2aBPBUaxH61HL
yLLewat/kneaJz4mXEtSfEHzOvmG+AjHV4KCnszP1JYWlT3m6WAgXAYX1kv8Sf9s76y95sUmKT0H
WfEsXyMcyG2eHdUvao8bUe/rp/CrgX8EKrePYlpzXtoEe7i7XJYlqBZmk5SPJ/PJ2rODTE/jhobQ
iXX6vG+CKVB8ilZZuZnyL0Rkoe+zXxGFa7vm1JySe3HYM/EjMIL5WeY8CEcO5sO+OxVfjTbIlIAI
ianycRXNVNamZxNkI3nWc/m8+CSBZ7so8xACe+vNulMD3aNmSR4GV3OND0CLZ8dl6/REje20V+tr
6DrvW26hHoBHADL1p+7YkiYOmhBgoZt+AiW0l27A8sM5+pS/A01e3GH0vTct16nd8lUoCR+cj4hP
+PSXxbVtTzpLRzMY/e45Rw32IXsmebj3w/1wzxh0yA7THRE6x/5WeZHvE5/e6vW6my75ruJ65K17
0H/vx93oY2Q+618Xgt08hLLGTg5gbdybrxxbfuJJl+UyPOsIS3fH1ZUuMINbjsMydftHjqtu9oAv
avEV0hdUh414DxlQ/x7QCWF6fvxQ7mousSyGHBdFTP+FwgVJy0P4Po/3RUKP3AXaX+Czs1i27BX1
a5l9IuxVRgecU6Ydk4k2AfgyWBr9PiHhs7qtSXHDG3hV+OJW0aIWCThMDMR83lQ8qJNPK91zHnr4
GQEm//V28uh81o/2cqPkXu+4y135YSIwB6DycpMVexOU9hcH+Frx2TA8PUQZ7zcfra+tW36aPkOe
uTVrP/JVpNlcWNDBrbv8VvvYPGAaWmg53cbHoQwUtB6JC6FhkkhyRknvzo/RQXqaTGK2rqIRl4VP
UHDNwYWqtwWa6hbs5MSLX/iWNcMDI3ZR1HhJ7o6+sZN2XTBzKuYFGage/q3la3wKAwKSA05jQNPz
F+nFfmZcRyY2OzIjvQHtm2c9Ed/uXBrO4fowHrm8P0WYJr/QVQDlPwSqB3wi8szFxZvBnqGFsStv
P5mty5ERGATG7JhvBO15TVzd60YEtHvlwHhW+4xTSIVQegan9jRcSh/4XeQSGiCugZOPWfvVuAO+
vrKmdJcKtwUjYretzpBWQ+1rKsGW8XrAlYyoYg89D01D/ShdMg9wfP8ceUvtk6H9KfpgmbiP3e6x
vc8e+T6r9jQLa+ZxttwcEQcNyfwOICb9CgVDU3rv8PMFBquADEeMTbHmMyKcIk+wmQl8mEyQteyY
5pUAMif1IIw99U/Wve6ml+f5uVp2Y0F4qWthc2ba9GjQyHIryVfNfYxgVqEp5ivecMssoSMLudiD
iDJv/jd557XcOJal6ydCBby5hae3oijdICSlBEMQ3pB8+vmQfXo6S11TGX0izsXEiajOzsosSQC4
sfda//pNss5O41Y/dpmDHE3M1jcuigwsTDA6DI0d+SmzeAGRsZVvslO4WQ/lzQZ3uV39dE+2MHkb
Rm8nS6hP3s3HQAj1c8J0dIaLh6zYCNP0mz89V2v0ZGIpLRu7zSjeI/OvwdQc9UgiKO/fF3V8cbqg
JTKdoXamFLTWluCbqktNCvM96YDJF5Gc7YiUxr6/3FSssb2xd2XNVT85ONSvAZMP3lh6Dh/K9HAl
GdatzFkmuxed1CW7Q1hJQgxYEsChC7doAd9JzNxWsHEGULc15YNh+hw0L5M5KF+T2vkHpjXq53Wf
zdCAOrlLXGe3qF3xLAGVOF0LLOaIqFFS8jxcQj2eh3cthmbv6EeUgCb0oNibQB2iBWQs1O3uS6Bg
2QJ19IKN+gyZl/pSfo57FiXurYucM7JwBmf4muwvWgc/R9xTcUrs3xJHId7AkR/sMbbs1QHgs1/4
CXtc/oJZj5c6SCDXUKK8a5DOpIHPK5pFfu/irUH2CMxwLjOlluF0C9JV6uC4nzxsGVFHmLL4izWB
KImDAQ6gZrxqvObhVFC3HUXxx9FPav9iYPdKdJerpE6KjKvwrrI7UuAgxKUiEhGEB3cODv6lg2Jv
ukxuqtKrYuRcdsW894ENfohVTCkDsa1jimrMTipHerDeNzcRE+znKkMjPG/KMNXcbANtldXf/bAO
eHB9CQc5KI4CjCNXIhbRpv67XvBNRsCLVAn/axtizPHKBWD31AcT0Vhx7met8Pqt/KF27m3Xc5vW
dIrbLDPppDiiuG55hvUxMQFCsTplVmfXlX2BBVY6ivBZXhztlLUYOmEg5pIujJLJBgcl+1T4ZFef
nLxeKtwTPdzcrp/m7LHmKUpOHhbz4i07aa9Sg2p4ylGZq8MMdyA74ksSUgiAtDBq8bBHjkxPJsC1
OV0XOIoPNoq57uNcUDj4lg84/ugdMATnvjLgziw+WJyO4rarPnh0M1w7w+ZYber11bt+lvPYEygt
3rV9NMPbHuzuA0W9tYtC8zDBj6eeM/5qK5WHFwnPF9dPHEjkC2v+dixGfJtC9nkYjcngjPV08HRn
DE93+ao64+RhfIAJ0gM5mBT+fEXc6+q+wldh3gbmrt73r8wmFG7to9qCrnl48Lr6aHesPNxLEJHx
aiSn6mTlQaQiLlzVil0g72V88Vl+JDXTsOkoQSrUX+z8pZ43iW2txTdlhHJgVz/wDrzGkFZt7f2i
QnOyYexjWbFmOQCW6/MR3s3sPgNSuc15/5TGxgcohRqYPkXLXvUux2IxFfR6Qh66q015LnD8zhbf
iVhruQ5RJY0iIldYhqH12GeFY7xHWYDpGef+WDr1Z+GS3y05MblmGNixh+FSeO6onoBSXm+feB2h
vKXMnIR4ds/OXCxq6MMcrdQAzz0nmeWX6BZrW1Sfczh7IjpWG7UAhpMJJ5m25AMRUBP/3JwwGBIY
jaqrKJ4XZIBBwmDGQpEpep3m3ZIAD//GmBMsJeuElXt95tGY4hdK7RlOu4P6MYRamPl8l+xZr9GC
ucUX2zLrgKT5GkvIu88ufI89kGo7eubtNRB+5VNZjOwZiZLPmIb5V0DGee6Ohnsjsh4ny5wxxKzK
HbSZKicSRv6XwJgzpKntLMCo/NiNoVA6aOAuZwYXRuyIqU0Op9Iv63hxezg30+mN8LGuR4ibnoCR
keFZDh80kv/phUaSNnjsVs4Y8jk5kZ0hnEb1mdn1WfTRh54xXs4OlDsQGAmc/Zoq8liyYUtz4ril
VwTZPN50J9muHOz8bxt1R71IAT45XNqX58vDFYgQfyJowccU0R789ktOHEYKD8yeGKswYYvDpic0
2sGRgqZAJj3EG8OCuT8J4WtOKd0krZukCSd6Lhy+KycYF+FcfPEd9Z6+L7+GdRMIfCR8kAw33h8b
7DAljmrKYsGOD4/Ktop9atpAVFTTUKpmsh0frdxmcifaTMCQZuO5iJcUxWkepC8IUl4eL6Qr+xhL
P08XL7uNZwWKJy/aUJyDfZEUuDFmzUpzO1emr1TDq0tDA2YYYupxorMM9DXvuK0AW1Sv5to4jAcx
7EPTxh7Uzebiu4UF/KpcTE+GS09mV5ap084KT3DbhRDeO5s14aUcMBoXLbijizHBZgzTZ8WhE3ag
y9DMai6jBYeiyR1RIdlYSryoq8sbwiknXRN3TTmH5d5aCC9+5F2+6hCvzkChfKxcYZsE8istYTMr
TwWr0bdc5Xjl+D6kJ92LfZoHv5hlTu1pLmxhjDCnXoyrD4iORgxkF0/1tqIqYU0lYXl4eF1wf8Zl
8O7Lvuakbh+i6HVpu1yL03rd0U0INgSo+16bId3ifVjnK23GGrlwNRi8EJiWXAiP95ObMwoOlgkT
AHoYXSXARB9aI/cIa8rFFclDy73sApagI++aHAKUG+3zT+GYaLSSJJAf25oXVt/WS4Qf1dKYybsR
of11Rk6xczkk9Ym9BRh5/tiDNMyKGbxp+/p69ygekrlSzaNd4rD5LwSqVy2o7wFJqmK3jMML/i7E
tlBG2bWDqlnZJMoM4pb0CAlkhId4QFPmXH1lLro3BLA8rmJH1EWlP0vyoqfK5jMdPKv0r9mGKe/U
I6bP+KHULDjUB0L1JBfMrxagJexq7FSODLfY4bNeMtneX+kc8PlUQlwPeVAElhmg31IwHtWz5FXz
ikIU70kscUU382LTzp3Gr4L7ZuRzkUPe3BBzd7fx67DGeeDIJ2lKnjBvAssd6clzTqBPyMc9c5wz
OHhrzEmXYgN6bCnGrKMVUDdTcjqlm8y1LT/HOJLd06g2z+RAE2xVfn2MPqbbMbBXBHi2q6cp/9wT
w8i5bctntLjLe3jn7oB7Rk60p4tkp362EoKr34cL3Kl4l90iKD2TNWUuULDRAV9Z1+aymFMT4d/E
spEd5mg5wXU3JOsupv+I1NY8CVeYX/0KhEPgoAAWUrZkMX81r+kGkxxApGlLoWZ1igCiQnGmobq8
p7RwKMyIP9zy3ObWDFf30u7DzjfXySzC85jtteMefwPB/Q8ojmHgtwx5UJ0mLn9CcSoBdc0w0dYC
4zwc+czjr8rwcAiNN7gZ+1GAFNcTfM0uZtd9/MBbxta9yGvn0asVamdiJFL2sfR9Qmdkj+5s91ho
IByy0wPi0Al4Nd09fVoIrX+ueUP4YR6GWfKRerdFuldcUbVb1nL6mW2U2FY5FugIykBwqEWDmv9H
BuyB79n3c36wPDqtZbs0KIhNm1MnZDOIVyU5KQ5HtU8xp5/brU6WmOh0uzGxE89w//6hfePl/h/k
y2TYpMBm0a2ff/8L8qWUZo43Ffl7mK34g6/PaxJffGFj8LSIGAqvc/y5X4Egp3qdF/jmxEE8K2cK
e5Ux7ywnWzye2K+1OXssO9rfX570V8C29MvlfftIizu25EJLi2Qd8h8txZy1B4EIIlvm2Upe48Su
9Bv26U+t0ncQ+9ef+c2vm7QYqEQ4ZLg9W3kxk7j//IAA2dFWgxc7j9WwKoLL82/udLqTv/up3yBI
RX9cL9CfaVQcNPheM8PWYw7XIcSTz2td2S95/Xh5fofZyxOS+m8/2FJ0JhdwC/WfTPpfVoDRKqM+
ipLs3uf6E/qR8wjNxCGdgRa6Djo+8qvN4OAM01H2jTfZsm+e4iVh7o0RSeAUPf1vwN//4ZKYmkpM
XGRR+TZGuNVk3FqRAnMhvK5hAezivezl24Fncg3gd8z0DdaiTj7PnygIqSlM6gPggtnjN2vh5+Dk
3x/Ov67k23whSizxEiN7c68nJKlHwgMcRQaswSLYp7fwVVc8McoPIvcyL1c/GSQ2BmG80+OH9gWW
satn9w8yWXzKLrSJP7Q5hcmMsEG39pN58pQv747ukezjFkuo/LPUzdli6gPv0u/2x7+alUjWv+7l
24TCfCRjJiGuZIUlx24GsudW76S+cs5dDv93b+4vP+0bgH8tu6ZUpicHE5mpB/QrZrlsIEZwX+Il
EeScGb+9xb8awkwLWTVURmrK9/lTgQ42zgpe3fx8OQkfzUtPhcsr24GoAmwHwhPer4aD4x51XK4e
lN+sF5Xx4r+9TL9ewLf1cukFMiFFLkB+nQra7EUm7+pHQtQUjR5AiBRa534NlQ+7tF31nn0lp4ej
fZkb8ePulv7tyfwYdJv+A1ALxaZdH4SpBWBiJc2qp9/t/j9PxO/L+9fL/bYkikqTKrOeLjcY3BGo
JTTOIsLDU7Vtnf6p21z391X7SSj2BCmB9RleuaDS4+PUZb/aTF1zLtqXpXmGNo/T9rYJ2avOOsom
W9lxS662UnbiWfXVsFZDoyS9EY00SmHb2D088dg9ZaUTKzOGCiZgP34b7QLLtEXiTY3O3++xsjxt
HN/vF0WBDPlCIcbq+5xHJ47rKvHnLjx2oOPBR41KQg1FfLfUd7el+ARYCzjYkApgA3I2MqQoB9Rc
ieZox2kfR2rVLwJJBL98A8dL149lsp1qAgs/cJ+hSDJTtvkqCTT4SqLdO9IHNMDak+fqKll1Kyq5
n28EqUFzs7E1H2MIPw2nlinbyp4WptQWHfvZktPHHWbdEmTYyQ7XkMTYAIWLQ7pBkDqFLdHRcxIu
o026TNYGf97N6a0CbVE+NQswsuVjwiZKZ1joruBNxYjo3mm0dbbMqShEaQMYJ3iDI9KYlU9VeF0h
JN5ME8cS2I5a5Yily6Zw+jBZ90trTn2yM6hNps0WsDNQ5hCLZlGoBNZuatCwHPHM81Rukv4QhSWo
w+ij0KeGTWlrw3hVuGQmkuMjxqH54wbw7FpUVYOTTb3DmNqmfz3Q17i5d90agepeZ/GseJNxLCrs
8gVMtXdVn/nOrs+c7BW/1DFMluSGcGOFdzmwxQ4BZXv322NSMv5qImlMxB3RpFKSf87gfzknG2Ji
0vYuy2Q02FE1oV/quvUYQ8Ro+x4OzSpI31cMpkhBfPOv0pHyklHJ7bZghsgsJ14Pbv6SHAHwfBDS
+ynZdjPGOKFAP2d9UH4h/2cwEAVY2g0Me7w+naZd1Y+SQF2GjiHgNS5j+C3ZJWcyEmWqoAPzArCn
S20/1gKenE5+GpcV+0o3HT9eOovc2p0qNxxf8LarBv8CMw4qAEbBLkZN5bJYZ2sT0DvUgsRlRgcY
i/KGghV4kqPe6Ry8gBg/NEAgvX9hTWQhXzFTwttSC4dF699APzrWUs/8+T7L1o+APYy8k7m4GPgG
GG9jEwZHrgDkcsBzsMTiswbUZW4BGzbZS/iv2iZlcuqhkGVCcf1Q3rpd4ulrBnVC0DEVdNuC7r23
S689wV+uwXFUF1/OpvtNTWz81SZumCZUCj5thDbfSjFJK2MNQwZ2xR2GzJJlp/vKlffwsZOVdTBp
Ba6vl9X9pDUUHOXgP34MZ7FytGkmdd3Xc+b72+ZZp7V4YYaSvesH9IJ7k8H6Z/aMt1cj2tI7hRVI
1/0FhTY8IECU5/pdfC/WkH+d9GC+4zkA8Jue8c1W+U8ZillzopZAl65AFdfflJ/KdDD92874r3tW
pmfyy+qui/TRwk/luGa1EGqoUeTg1LthzyFP0maEzfYzNfowv37I2/trte3f7uvcvTzpB2tvPGnx
Kn6J3tnBMSk30gBk6u93b+z//uIaTbglFilTqMH1b59Lr92mJDUG1xPFQt53rh7k29GD7bK7e+Oe
uChnA+Flif2wX++6bbW50rANYbwf2EVr57K6vqWLSzoHlad2q0JrLT3DuTil70xlj1mgBviYbCZm
BeYMC+ls+MZLBiSk+BPn+yv1TUejbnhNnqK3qrSlH+0zE6liM01923nnE6J8yn1hnc/68LooltZG
9sB9073kQueelWuRkQBU3DkeENhRAP0XXix6ha88gKc7lI8EOdrTCKfwp1/xV2JvvYYTOnJxmKLz
/LV9Y9jtOaInVZz8wPj5aRrBk13nWd7H6FenR3CDR8L8rQJrqyWIKLzx7LP5xljXrkYW/DSRAMzW
IHUzuRTWsPd80a1OjH/eGEBitAwQbpHk5ipeceIannF85JkxvAn0TfFM9ZJ+snuD+cKR7nfJAdrA
ZaXCSH82PN02bWOerjKfsPG5sOo/7hvmipVXzia8Ay8Qr+GsYgCluMC9XBu7vEMVwZm/g+dtR0sc
NR9fxuvQUKqpPqxjmulDkznCq+wz33GF2UXmAOQ8ogEcgLEX+ubGbjWH9+IPDG4iW+SoHJf1UgD8
i/3os3ltmSzGTscd1EcZkOTKMPU0XaziGbtmLa2qIN40mXc9aR/CjFQ17/qMYSkhOPmsOeI8zeZj
hfKyCUxvnE/YIKjWBzyMqx2/UR2M07xHtuU3Jsg6rwxo+EeHkZZhdz4Y7yxbJkdrCaAENAJXcgbu
knmg1TEcB2bOITSLxyFeY8Bl39/zV/nhAnJ1jvQ2+XASynaeADBz8WA4BDnAzt8UL36ZSsXzUNvS
FwiQn30mnPhLHtk7iAy0nwk66wJpd7ECVFYpJI9T8RZx9x/qgpDxGjSxDOFf2Mnc3ANC/Sg5vLWZ
GBQez3StHIazCaIOIPy72lP5q4bXhLSmqLqsStrPv/9lxyFXV++GK2+zvCrhhCzxAlvlMyucAMaB
Vy6b3T1hoQdpaDxjB43/YeHEc90tQoZGu3h10+w291l+pNA6FpauC07/OnKuv/E2+bndf98aTeh7
oq7BsIOf++etUUkilHV9RDd6qNyRTg1a0HyYVbLT3mxjr6zj1+hYrwQSP1lInM3bG2We2Rw6B89s
T9zFmzL83V74V1vhL9f0rc8gt+/WtgPT9450bIY39pADGyi0p8NCPjCKhjmWcNKrm2JxO05TMJ0y
IDq2Z9oNRz8zJ9ikx3421WoquH98EF+1l/x3Ledf7NikNBs8M3ZsCcHVnx/dI5esR0mYCy0nOwjI
DTWLn7nTuOc+7TFGQCRCZw9PGdhXMv/dGpP/omb708+fWuJf1hjO8lZStfx8YieTreRePJxzd6mH
+yEEi03NvpPPh10S4onG5t79HsD6C3TlT1fwbfFkoiXoj+bnB5UcJ5KJ0Dqc/6prsn+NG8mDMeCZ
OF39poiR/uL1+tMP/rZCirG5Xorp1qdtCZuqL9krDuUcgclMeUUe4+KFc2aU87vG/6/e6z/94G89
5XWIBsWo+cHVuVniI3XhZCpXtYu5b3ALzflPohI6Uo/wdMQ29OcTbWmqUJsvpp0WZwQ1EaMZSED6
/tIuqAxX8Z5RFvvmz9foP6JFb6rP4tA1n5/d6q36X0BpliD+/w2lednfPq/vZd/Ev3KZf37RP7jM
+h+abMJgFmEJs/lilvRPKrP2B3uxpiKJxPzAmDQG/81k1sQ/4BUje0SBS/0lW1zDP3UJyBlUdkaU
DpZqoXgw/xMms/YNcUOYgBgBOQLiiZ8EafFbIXqvNNIQ+li15ZYS+XbRB1fuGshMcYHSusZy8FKG
GXSEAaY9mQxk7pXW860aryG+5613rSCvqcngqc0DykykFv4FRqOAxDeRrpRrl8cVJ0vEen2b11gb
R+sIIdZtMmYpyTyxhQeqBkvO33uj3Y2XDq/rhuGrNMJIUdBNRreXRq6CuhJ/xJjLYX0c4YiyaMYO
7oli+KaWfhVis9D7R2heutKTkgqWknJbDqr5jlzISUEgZtEY7aocyXUyUpTFY+MpafvUGkyNh2Hy
by9ujhZVHqEBbpNHW6O/rqMhz9y+lEk0v7+QW7pOc2tm9ABpihZei2F1K/S5gOp400UMHgH2EQEN
Ilmr8UvfXjL3fh0ddFa3AmKJ+sBL+5oWpZcWLRWmsLd6DcYGbY4pWBfkkuLkJCv3XlXgmIeZrnOr
2oqcJ+OHdIP1ZcYSQrlHApTSqe9xhFZMjEQrvAjlez/WBM8qF4XI9ZHCUSv38QUUS/nK094vxeZo
3cX3RFHHoOlGqrnLTrkBMUk9ZA6J0ZWlq85gpPBJkxL/7BauE+brP/L+1noE8kFJGm86JKDYUa/3
JxWFep6t60uMmVuhnnPdctJrsh7w8eY62wwngy/DEN/jGGqXIGyGplxeYNMYGilIyDKP7U0/idcY
RsmD0logaN2LEYlm8kRva5nBjD3Meunxo4mo99U2bJipp48b9R7sbDY8p8SgkGho8w3FZvTD6svR
aSuY6IZxJObnh1BCHEJ2Q9ymSAAU0Ql3i1k/sZHbPq44D6oeXZvAmr/K5HEX2LpiF2+qe9jMbI0Y
Q/tX7Q41TeuXUSe3dg6tK05xuI5H46kQYdfSNtn1DfZUiXrHx2a7cLRGYTQrQlaqGqqjeoBTaUie
3kq2wTMXhVfpckYBVPjkUpyQPAthImMCGkWwzdVZPFqeGaVkdd1Ht9WqfX+DeAwZ8BJ3pVthtW33
jyHAQpKGSSQvGucsOBIdLb76VGPW5GhVc1LussGiTuiCP4rqvjNwkUyt+ok0NzgOEPHyNk4csddO
el8exSEyHZID5/VoLc3bZZ8nw0lWGGCOKsYHzXGslmYCUHD50EaGqcOgxj4eSamk4hwbkWWmyvpq
KNpnc1Bs41qfLLnDfOjOYJThchqB76nRlQm5NDwjvAGBEVQ89+pDK9XgF+2w6lQQpOTSLxFoY1Lb
vhfkw8EgZBJXKL42XXZm5m9SM2wxhLg6ilW/tJES3JRlXSfrXGz8qB5MO8svHwoJDV5fM8yTzO41
lrI5j8d9aOnb5AVONlRyqyLUze5dDDFCmvdTxG0cQ1soLOm9GVLIplfSpC+qJ8QFbTZAWYRRZjzU
wb3P3koiK5z8pn0UeUKiknUT7VxOG+9uQNKIH9YGS9RzIxOm0uJdpZWDvJDGdtY9UgBEorD17n6O
R9DKeAq5UIlvaDECv93yt0xKSR8lri9pGfPmxLx7Fia5F0ILUhnSIVRf/Ni22IP6mkCSFiEgtj5g
wtYLAvvI/bHEs32eIDPlAaX0joIGQjyqK0GNk40kNOiRiXTGHwHXPwLpO6uHpZ7D5Eqw93esPGe5
J25zm40PXeIPr2dhRYjNNKWWJLvuBHdIxq9uhGxsjfDVLB2mMDYd7iSUJCZs1lTxPI6E1bXD1bG7
3WbXIdveml5wGnMCH0ddXjck4EmPMlCadl405a7XpZmK3NUtR5KFuurrTjiIVWP0ayJU9iKkYelg
vrai9nKJ43fOnSWekbvy1kHVHh/HVsMPG2cVjpo2qia2FbkKpOx4iogxTRfRb4u4/VwaFXI4Cnm7
bI2FUJUYSdUwQ7JLkS0dAXIj1r7NYM6SHnlIrYuHgvGtO6RV60Sl+Cw1TDOEeN1Bz1EmMxwBI26p
NdqZiQJhsMStnmVUTnUE71VE7ZGwIUuPt3t2O0pSD0SZSnTi/ZjgupmfUw3yd4TLvX25P0j9e0Q+
DkOBfqlpwti50PJXfqmZ4E9pdA8E6XKFpln2azZl5Gu4raiXvnUFqZlFCXOle/3AfgoaiqDgwXXp
4aWTne7XRADaFfC2bMQQpG4wEJpxXCtXw5wrCmS4q4hImCAqOFeAnqZOp9oWoLmTq46QSxp5NnSM
pNMuNCmCvS1CXFCyFZZ0I0xiwmCUC1TRKmFgHSPc3kVmCoVlzMiprwg41J+zRIeMVLRxUMf5TK4s
xPvgMmVLR14eo+sjttMigbqZS7Te6iA7svUWFy0eWsllo/RNdirzCPJJv9Wi6McjM3fdRfYwDgvS
1IIj2mfnuGZWL+OJaaf9gxQkDNDv1QwbAS+naLFjk5PUgISuVcpHSkIuIRfgQEIHiUrr9w9RB3vo
HovCFNyrdIPLagQ1u5bXtMVXmV9K28wbAVKj1QIhYlcvG9FHhkU4nmFwQY37W9mjGpa6WxxmyZcW
x+cKN7Bs0E+xAK3GVIYVUQUwObtleYfOdrOulV1a7YsV0UkWotHDUBz3eS8v//N6+/9HGaKkwSH4
n2WIq7J4+yj/VK9PX/CPet34Q1UorS3cSCC1TPKkf9br/I2IfhDZoWlqBtF1dN//1BErf6BFxN3E
wGRUMZmi/6te569kFQNi0VAN0QBH/U/qdetbu4cRJ7abCpJDHE0tUZXlb/W6kZDoHg33aRvfUUYy
tVvsNPfuPHyIgO4Qru6G2zO9iQ+mQ04ZkxDGV4Gxedz9B4KG8W4vTjGvGRkUDK+wY+VlQQRlz3s/
uYIPjmecvKBAdPMxDjV9LsJyxJ1rfWo9kNSQ2ATP9KUihQrsXfVQvp7Ee8iRTM1NIeQ84C2tBg0j
JLh6d+fO7GVwYWnBBoLN+apB8tj1XMIO0qhnuXlAOI2XBETj2OUi2Skj8o1lv4Cb1dunSUIgruVd
PhO5Fw0eJt6nS3DnoHK1l4XA7D4CJhSf1bCBDyO/T/hPH55GRzgotmJPPwEliLEhz0xZRr6Seqlh
i/vhRV4xGLF3wMietGGKqNmn+e50suwV7S9ALDSvHFbIK5oz27CbZbNEdDNHKMC1X+2rffaPx9h+
Z5K5xMPSu+5pjezLqYYiahROa9gwwSZFF76eD4cgov6U+Dwzg+9t2K+pfeRZ2dkM/33+jFDUD2y8
bXJPTPu9eVHcC2B7aRdLik0CAIiyeZJkuKCwoIKMirWPR9dgvq/s6o9HIM6qsFuomQvxmRBBLPU0
vm6p7dItvX3QwheRNghWSWI9POrY00rujFoFMBoaxbKwrRmAVOd0N0j/T3G+aN3YnMsHQM6APLJn
Xfak3SAsWk9/uYXHo8D57bYBPRYADtTtWeaaLpKoGWGzgbqQZe+EebP6KT3nzN8v88pn+LoS8LV+
zEcUP3Nf1VzBQFo3McLdk8kYltEavyBxt6Ho30LQbY1fKEWenwjkJYqKL0ONUc/zZKYexicmcPXr
AM2STZhoSKDXHDmObdVhgiJ1iN0OotIY1DRMpHZ4w/BMILCWr63dREkldvy5WiVLeaUcmuUY9E+6
sRXerffyIbqiiRkl9HhH4Tfi/LJOXGFD/+Ngk0Poh4gGkDQAW9QmqEU0HX7P2PrKmL0KRuiaBQae
mHcnnmq5d4w+pZXSznoKE93uvyZeJHWBxcnjV0fUG5xKy24DS70pZ+MdF2rSBkO86+fJlgdLih5f
FO34lu77wx7s7XY55/prRzxQm/PC0xt0ENXOCAmqYzGp3gnXddov/VVfkVmJnjQyffpuwQMP8gVW
FJ14KnjaB5MyPjcpQFvKqPJKlePHO8qiDn9neIi9faNOdWtiyJ+lLbGA2osr3OGIih+ZD5SI9UvQ
h+pqgIDrYrqjfXBjlo3yxO/97T2Et+TElwWsap4ONSYsvrWyiZ6EaZzAKysqT/fnBOWYaLfvXFeE
jYpTnTU2Cmbr52iXbSGD/5hiXT+FdwbrZBPjt9YyaroxOS3i50mIdD/KCrOe+6rwVce/e3dvQHzF
QGlT+drinfCfFe9Jush+XNa06uhx3gpmN5fPqOCRiKNjvuTvV4FZq/yyjVfWGxIWpshQA/YKhQwt
02yQXx73GcXJTlnJL+ayagh/Y3je2x8M/R8rc4P+1wjMc2RT+S7xjbWrd3k7U/aB4Ujr5EtZm1vG
y979oMzX9QxDbB9yqhjvjcussiP1NCWNBs26ojcJyWqD+/r2BkTaONZMtA8wlLfzjLHus1dBzF7f
XU/byYn3AZIPXZfp4JLfQZlVz8XbCxQBr5T5dO5+h0YZgvMb2haGLhOB4eZREoWa8/DG5VqGKbBG
I3BC56JuHnNuwUa9c52VS15Vz9yUM3TkDjozm6AIR3cZSVv8Nwy28JFda/PR5YL453mJqsXOkeaQ
bKnMUChdVvrLhbzlefeFBojf5l8vRvDzKtbd6S457QIuvp2fDEbuNq4NaCKwQVyORBOyyOmrhq9M
nrfYSthSA72caPdJkTDd03XGb5dWMMCb1DiYOjJO7WiTIw2zkQ0hWoCfD88U1mKO1JCga+b/LE9x
pX7EIj2U5jPH2WrBi7CSuAdLdeG0sRmiz2e3CIjgct+UtycijucHJ/wSZhD+5YW+MP2ndUHXgGKR
Adkb0+XZNFYzVtIaX+P7FqKH2/s1sD/UU/6HDH7HGE545UTl8o2Acjs+4h5zdVoraJdclHnGymc9
LrEZ0ydpAePu+hXprfBjUFEGuzrFsbqJvJ3l0qD1CBju6WaIQ5VJIwcgcyIXBTlUntb0cbVQBjjS
UofDcTnXsVz8f1JMBv973CoYkPxdmbh9uyPye2v/VChOX/LPQhGHSFwowG0NeJM/bev+4VGh/KHg
PaEB+YqyBFCr/QLsKn9o09/whSoWEhAu/7tQBPOdKHQY6Cnmf+5192+4rojfDT4XFnYzP03wvw3v
JfPR3u6XhtJjUG5gYAUDkFzcC4R3ezUmzIXUW2FxV02CASja9DLrvJIYDFROGe5s18/h2sMUG1pz
icMnqXBprTi6OAQ0ZxDp8z7xy7hijmoIplM3fnZph01e/Yz7bWZjU7PG1U5z2ybfSrU8k6RodRl6
ON8JQqBeIz4pKzmMJUlg3IlkTmjTLfX4bRXjtEdcJPyBKL3Ps5vZLRsFwRo5k4sHgamBEacErXZy
c9R5LQQdY5dMy435LbupEF2IPynBs61KhOfEtO6Rkz74y0LY/mMY+Sf7CZqAX+gbBtYFcJIVggUM
U4dU+b0KF1WaXwWjP3YO0ueukuAVuDrjTl9L+6qHKWMpdlrXXmeCX+DFfJY1jvZ72zEoz0tIe5ny
Zkn5Si7H080obr+5Pp0V9u/Xh++zjn2/ImNg+udB3F2tiXYY0fqO1rNWNzBftXgTNZK66G/xvIsB
900rBUnIkHp3ZGnY5CGqwUOPD71ZLS1zbN02Jr2MaJpyoZ2FtNlVaiwvyW+FStmLy4tVn/F8w/Xa
GPi8094KqgqJe4XRfHTRNz9XACnVy0f9KPweo9LgIYMJJBAFjAp1T1cT8tRv4zglBih/hLcxefiC
UeOc3Uhhp1xwgLjKw1rOFAX+1eDHAyFnmp5ITvJf5J1ZktzIeqU3JLRhduA15jHniXyBkUkS8+Rw
AA5fkfbRG+svsq6ZbkmmK9Nzv6QVq4qZkRGA4x/O+Q7dRRcs6tH4uArtLv/jT8oCSiuR2hbErYKc
uK9nTnuGxkEaTwcncTHRGerrRZTMz2aVnL4uEDKFpv9hCytuW87/WGB/XRxh7CLxB4VOq+bfPpx/
2oI2qbAnUTLbzAvm20Hy3JVRdQxT56FdakLpHBoCbwjjg2ObnUgInk375aUuxJsXAJeNiZjZDkXN
PCUEYRT4rEOcWgs0m817LEyICit3dos5ZhDU7uYoho/uRSnieSG8rUfSRSktfLq3PHLbIgYxNOpX
Khyzb0fjrNtoJuopz9HlinJfk777FShrBxE5oYs8xuwo7hShd8ckQSyxjIx4lqod9rkPoX6ZR9AM
sm+vMnWxaMjxd6bz4tqClboSBPrNH/twb7XqM42bYd8lBhXi7UvIWoAKXuf7r5hcmTpI7Ux6jIkj
PsjBSXdDXTvbqhKvWWgAA8fa3RPewcjbSbGvNIRt/Ou7mA/kv3xSIahSlE0BXbVgv//3T2r2/Im5
U+OREZnNuxR8iCAtcheo4mHM8IjK2HvwaR7ilJnVQmflzVgQRRFdCYIU26VGUzcOctjZ87LsfPXT
jft914bdXaL1wCZgkqQuSLbQRYfaxvLUmY8ZFc+A1s9UA5G1nE5rGVvyOIE325VO2++H2LY+Krs/
E+/onbESSJyXSXeM8mLe52U8npPSeon8oeEfCNyYJdrXnrLUiit5yB21LUaj155pyp22Z3dblhq4
RfuS2+4BCLh3zOipuhQWacCAoC6pfhdOZiyioRM3+7ot71pRfpQxhq/IHhEiBuoAyeuP1Y3YwVLH
OTo5M+qkJjqmbZxP4gKjjS+mn21AjS0Tahk7agX01Luh7phPdv6nF4x08RLeYVAAoY+X9DFp3ehS
wEStBVufCkfoGEfDthwAlaRkSm3iaXQwyqPqARkZb3OGdqs6rPRhGFREoNyAmskFzDeNYCO/AoVN
SYKs0btAoni1Jv+JyIWntvV+QlN8KTP+Sxpa7wIz046fQOW31NWhHJihAonrt3HRUPHbPZW2Lr/l
g5edA8zu8eCX29Kis5IgT4kY4Wc2LhPsIHG/kdSdrPtc/+7lEG+EBdZiuimSCrrk28uMeyu6lPU3
4ybzflHRb7sjcH6UYj92SX9ye0OcxFSlq8n5cAQ+Ven2NGTZZvYCTO7BbF+XDCuvN1K5WyO85Pk5
HCzMeznhVFHznIYpxJq4aUjUy3NkKY2F1b2gu66r89yNKQdG3O3rIgRKQJcFkDQGlaPSMxnfL60C
7tqSg7CrptDbpPlk3y2cX2vC646zAPPsBMvW71G8FlXGDCMCvEmeI7vB6jIR27KPetyjyruESvVr
EhI+yPO583F1JjenLrPedTEdKXrc5zGgiic+JVsHESb4xXuIKvYaA8ZmtSDPzEJ3PDfJARC5uO+m
F5Li1G7Ikg8TTp9+4rJVQNfcTMQK6gDaDBAQ5YRbNF5TLxoCp27O6tlD/WvKcxLTSi+JehhjyuvU
xwNtLQxLur45538gk3fHKQb1KYId6aAACJrqc/Tjd6iS2zRmjBB4p2b5UeSo6JM4erEGeVd5S/ZX
Xf3fo5f+LtphA89j2gv9wAlDEUIavx1S//y4YG0mRIsEL8k4TmJ+GYZpDAkcbuRMMZiBATgB4HbZ
i6B6y/yJqVtrdjgvSLLOL4Uefyo3QB7f3rmEOpLKF4Alqt3rvz4unb+re/56oUgFIqhrGP7C/1xU
aM9qeYRiOLYfEyn6bek21guDKY/mj/HKF8HcjzHMW82wmWuAprR2//o1fD07//nZypvlAYP2ARvf
kI7hfxp/dmGaayqtdA1HnWg6CRck9gw4VWAfqI/iYwPxeDQ9qacszlZymTlPRHy1GrrtsQspQvr0
2ie5cyI/47FqOmJn4bLGBAAtCp1/YvYUk9O5HAnKdpLO3empjM6Vx/AyHvRdQaG6oX5nrFPUYu2m
sQuOi8g6dUvYBFd6zGXtPgEcjZUASuSTXmfMeBu0UhIr3R9YtIlVFl30qH6PJN7t/vVbdOsu/lZ+
AMdDaSJ4+bdEB8wXf7+ebCdMXbKniRWX/VHpcjp30PxbIoDOtRNgXWgfk7J8bSbZ7M9/VQ89B8wm
6FKCFaJ04e62gm2YBMHZAs63UkUTbCbpI5W9/Q6EopmD46X3TYIUP60JQCjLFsFjw+6+yzLr1Ny+
fP0TH+Kwh2p8tdnWn5bbl0kRsNVpQ0sx2cTeTF7fgLa6n3JjEbeMbdsXw71HRQmSpb+lCDLYjKkf
OnFPtmpxClCtW2iWV7bO4/2cgsbv8fp4Y/ZsFGaExYr2//othVj2X95Uh2qfcp9cPFYAsMz//qbK
mbhl8kV5M0z4s1YTaGRZ78ysMdYAoSZCF/EG3YgC06vGiQV4COezd8r3fiw0t7Yg+66+ivlkDGFs
fU35YLEBdsou2kc6e9RJddDF9HZDmK5FB0BXM7ky0cstbNZhFOVnjDtEzVpdV1G2VuLJRDGzlmVm
eDJX6LI3WcUkIrI6HP7lfM8WlAXxGPwIpUvRNaURS0j3sxPOuO4FjVE7FadlhmfjVanc8WgG2RA4
KxXGp9bKq224LzQr/bQsN+HQM8eeQ2udD+VBAR7chOC+hpEZrFVkb36KIJgZ7VR7Hx6sls5lHG+1
u94vfnRl459RzbDhhF+ShFqsUkt+ZhMhg36J/9WSrMbpplahyyKiiMmq4xPYhoLHRxtzbnuD++y7
3n5Jg1OKzGLVzjwmI9/mPe+86VRbeyls6xzFw58hHKdVMbJQDofhUscMMIcgwzXuAM0hPZOPJwjy
zeAPuNP7KduPdvah55gWogE2jso1iEZgvrZVbLjRqg0BgWyBYPoRmk7CAEiqMpnGLSzwNZTsFaDg
+o6wZ2ghBOeUgZHbsfxgF/uL+INPP4AHpHvhn1o1n3XyFhYsADv2nJs0eQCPt67dJdzLKmaaCu+m
bttvvEixDnzXuo8/B2gjYRPYD2RRoJBIA14BH1+SwzsOe57/QpQnJr1DXqzjAfw1crLVNIhHKwQ3
kOXeYxWPGBuqIj55mXV0yyF8yN+sxfs+ppV/sHx9zTz9fQ6IZa+UuuNgfOJj+MlBW63Rrm1RdBUP
gojxdUXqC1ImYgCJd1/pCUdImPjuKq7b7tGPqp+t3SS7TvM+mhrFhAP1mWjSPYfjPgXxRHUEJsLw
gbR+3V3jRV0rAu1Xbt0xgF3sc15DIpjq9J40xaMYKjhAUVtdtAmf7ah7aZEqvI/SvIOrXZsgQEq+
RClhKMOxrZpxSzAFc3ELs0vpGnw5dcTSgehuaNzBlqIsQht7asenuqjCXUnawjrWNXi9S5/p5FpX
d721nePg9xQLQFURqw8f4YFi/rAyXc9SHPyHVy/HSjMJXZADbdLuDQolt1VVvCulPYhH3JkNt8fa
SEtsuHjPXoyoI1iGa2plCNaodpIRgVExO965mSe5ccOHDvD3k5+EHUGC7nZuLHC5kUva9jBv3PyX
1yfVuRmafpuSKrymQJQFiYsLvW+2oNdr0orEcvhL0dTrnZ3Pl6ABdeiAbvAc58EtQgkEt6yYAE09
cpFZwCzPxf083/YtfvHSdB5ckybDJ8bwpOQuXIesIFcdxo0C9x5Jg4jzExzIdffHtpgWxMa4XIqq
ewTzu63KoDv2Q5/tYnd66SiRqlp86GV+gckfn4fIRfjn0pf2eBl7q0e/ktYbP8KLNw/PWUElXHVn
azbdzotn1D9Ruxl9jklpfk4mslY29Svov+oxq79ni96PNyGaNLW3LlKIYroKEUcRVMpRvCrS4QcB
4Om+o9eu0/nDsZb+EsmuPGVju9G9s7JLLDblTIPn8whiL6T6rZxZmpaDx0K1BdpW98THuzUJdU7j
NmtbsJiwyPzdpMgXFndAj6OtcD3TIGbu+ObZ7hYW8s4sVXIdVXBNllRReyMUgQOAKRazOUdfzkjb
91AfC0YTsmgO/h1ZryPwM6yOpevBfXD74rBIgz9s5JYfsI/VgDBp6HMKiugepRxhnDTsuzgCKmeR
b377VFH8hI8cSexTtPlBQNuZBwV/rc1oI2SD0oEOY207ZcJyENqknWbcNKk5TTEUv5y2qrHiAbNg
aRDD0DmEvqItis+R3V2DePyuo5nfdoifQ6MhSqTxm7Ngs51SeXmhKyMTMnoRQ3Y/8QzCdeYG27yF
nZjr9NGom9NV09AIqDmxtq6hYQpPzsAlYCqU8v5tnVYy1ihYVU2RddJD8FLnxWdKGBDWqMXbydRC
tc2CoVCRd4x0u0UIA76qSluwmnZ2yk35J5yFufbWTQE9tfV+Ps1xnz5Fjr8cPKJvViNgfVpqd09i
EkFtqmZdMNRo+dm9RXDyPDWe08H+4GG/CYYCLaSjnx1CBCYH/peNgYLjJd0HwYirSM79NiEbsPIy
RRffAdGafPoGnqtFmNYH1LJvNm6opKPkdN4DQ7Z91dNpy+mHmthjotRk8NNQ8OR961AeOnd2ihux
sOqdS4NIhk+LtKtLt4maLHoC+9MiMGlXj+GL49nMxNwourPGnUc626atghG8I0OzuVmQH+b9N6fm
8I1nF6VnjGcphG1Zcx4es2y5iI77ppUVVpQU1eosWfzl2i3Y65LreU6ahT2Yb8TRkOEqMuv+K8az
68l7m2QYHfoAvmcklvNNGRkKC59qpn85OT+mn5NjpgHgxY1v1kUGeHXIDHZ0gjFtVKbEeD7MVlXs
x8j9JhmlpGV1l3Q4hMOF+VyZovbLjAP7ROLzjcL+oNoMN4qdfMSfeop+cwCMOBuW3yL64xo3Oowx
g14VQzaPynhn8pBFdtkw1jLx2U3qTwFyY13lO50VmPGXWe71BKeyQse1VjL8mUw6X3MBID8LI2Aw
xmvYvgF4SxPgo/n4OSW9IsnShuIjH+KwrbZ23/AYr5sjI13vIigZ1pIdXuv8bpPJ3lqhqg9WpvCZ
QvmdizzlIlj8LSfuOa5zppfE3hPjwlrTkfI+awl1g2C1UC7RZDvWYySXS6/97WQh1aC9gIWYFG+R
/abHyrvakrPOk5XakuO9LkzvnFsm0oS4Y8rK9GXJy51slDp4UOMrFG8+b4s9P2vGezwycnSVbc5U
ngO6UYxMUezuWmEbEGKgghxi3moftUIw3JBikUdetrDnV2topkO/LMMhnJYEpORzL5Fa0bAeDcX5
bgyZtkaMDjDf66sz1NeCIcBj5vXvo1XE9zjgonF4MKb+6WTDwTXDACuGIPLJqc/MHB9Gr2dXV3SI
A9UpcmYfDBImLdnbb9lCCsYqTtGfDb2A9tDAOKozdnfIdFZNEAKfl3pDcg4WK6EoWCsDI9DFEV9X
DpO59M2rEDiIJjQra2lZLxby5Ht7znWbv2HeTUvGZmhA63XRfS8y2sYWhXWtW2ZBhjlXFd1/RZaP
PXeOk8EJGAbSJ2T6kM1zd5ry8FBUS7BxexiLVhRjV80I5zYJORZTedY97rXbn2wRJRdtZehFdEV9
pVssvb7ON42FxWlnJzIC/0lMSbiwhwn0/MSj5KcTovRt0ZdS5Hf5oe28hRGe/K5nUZzbcTLHeRiW
k8dqhOK9uxTDwHtipchmAHQtvZNsXFZPL7E3WIeRSG3GwJvSTuN1EhYpkyjhX3O97YSw9vixPzJV
Bdey3+mgjo8IcHfK0t8JV51ewhRjpH5MhffsDNaRgRP8IwszdtYPwYMvSCqk3CjHgDW+Veu9qzC3
sqz6FpbLUdx0jXmOYtNx/Be7bH7ZJjMcfrjrwkwd0ttKhe4+L3ikkKkICI70orHROdGwbfDYLDEA
XiqyeU6aPcsGGhsNDMoOArzdW/4Cbiwarzyj3dfNXd9Fy9phR3KMyw6UtEi3U4Oghiz0notvKo6J
DfuzcOfhvtVMOXmO/vaLOxlZ4TW1qaBUpYdrnaKeUsG7HbOWzu3osSNi9iESY7ImVOn09RKCJXhT
RJMdyXTYsZPB0I+bwJmz+7LhktFejuR28YkDYg4++q2PdvEtHdEsqDY/z4u/047zx4rb17jBt+U0
HjWAKhDylAOenRqHRC2yktBg5Lt54oe7APmoduRw5bmcbovAKzaF0uE9En60yvltszM8+R2i22ZO
nuDs1Ac3M1D/vr5hbJDk6kGMrISYETQCF8DYx6SeuJgpUHruew9Xb+SCWQvlC1ES9qpOe3FOYTqs
Be/6/mtvsIzXriLQqujqzZBl0zGtFuwaleUdl6J9TyqbZCR7/Mzt7EdQ/e6H5XuTDOMhjstDKaEX
Jk1sX5TFwZvybF+c9H7gQrssdhmu2zay101theevL0SYk8tq5/1uYY14DZT1WnWh2GRN9dJni3Vt
RIMIg+4aXBtp5v0trTq7RfXS2ZI2oQEABqQ7P2Vj954sdXN2NLtNfm1sq9byM2jn5jQEhfNgZ9aW
5xFKnK6nUYzD8SFRA+PYJHH2SePLOyJ/yEjM4Lk2BWeNoNTaM69kO+bZ5WGoSmQVWh0p47C/Ktii
jnPvE9V0ulkHHNl4r7pD42uBcyTKCDs/ocMrx6qdcwYYuEqRNSBE7765IV6s7KUMbH/b5DykZMC8
HyB6MMZbb16Y9Rpr2HNS/rENaDnXGTejq/T9LKhAkbkNLk/5IaS2JOxsP5REQ5Xh+CIhN5twyMmz
78YzCdjrtJX5xsmz/JAUvjzLFDiHp9D5NalV7kkDct4Ihx3XxmvJASmKHJjAMN7Skd9ib64eqqEf
3rQ5mMmr32+/RONa+mHCtaIIU3wxk8mPS6ef+tt+oAo6dOqB4bEs8Fnw5MXpm6lLPzE8KehzVoYp
3orswXE7pBxa2GN+297bnAlSR3HV+MuGOV+8/ZqxY15iPdDOMaYMB9doxh+NqjfaqLvCB3lS5hlj
fJXJNcmRyd4sCPRNNQJPB+9NBFW1F5MRG+Mkh670Z4YLQce8WGxF1AEYGkN7O0BTnMcn7rOZdXmG
dYmAs3hbKpr/uXGuA0PTTYmHBC38VXqRJhSbC6azw4ts5xPNHtzE6tLlPsdq7JbbTjX6ZRmy35Js
h4tfAdG2iHE8ph7U1a6JyUMR/VUEVvzQ+PawjqOADF0qFIWZ54ojwuaJGI07JfrxmuG6uFbjRJmr
FFXibL33foyGLKlYzjFYXlRR33u+X90nHF4Mq5IdfZB/qlsGQ5M/zbuhXYYdGPfMm9bpmN+lhfkz
Z4izQzVGm5nQuczNwsOUuHdORT6Uk2KuSoWC0t70NGly0gCW/e4ye8BEuTOOJu+8V0+pi7f0pOQZ
vn9bxfYH0Q2cV85I/5W3T7FAxSY8lzGaixfJysTB9/Nk38k6fV4KDr8qQIDn+8sP1ZALW6dc1aFd
33kZs6BSZc0bc1Vc2kX0IVlVHbusH4/EAyNVKpAA9j4KK9sUuw63wnslIfspwleRs3X1gXy58gE/
DS3SBJM6bZfvQxdd8xLsrTfRiwTQYfu+iI5d4g6XwXU7HkUnX7rWi92TWFou9jd78UnEk+XJbtjA
TZ1N553Oj2gm3thgOduZt5fDXPy08hkka5vvk465Xi0oPtCT5ft4Ut/SFABw53GHd3bNdxE9z8J4
HnYThzy2t5Zd9tK8Cr9QR9vmR4iUbZztSrVlH3VJ2qklsfe1Q1IFT2OhmXPe69R+KvkF4szxGAqm
MG8DccyL1sJyEsfQ6Um+8h1/Z7VNd6y1RI1Qk1lRsjmUjNRzJmPbllL69jyWsd43OoOXk/UQJcfT
1xWv4qRicbPA83SD21JgeveTZrqUPY4qdB6MTK2IcEDBhlXWAqOUZs6VLyS+LxCso2kOtooRgAqm
fD+jB9nNdtvtVNvB8W0Jr1ZVfz/30Xzu/f4zclZDVsZH1/AUtIWUh6+bkKxYnP/SRcVleFna7FBg
AN4pxcd8+z1Cu7GP5mQb+TSE/JmjbXpwBMa5JX5NO5aec4Zel+9wyZyKOAQ2BYXu54MN1thqWFTR
MRo7iS4ZDH9h4zEZPaLKxvZzEnRRIymjZ0wAczkTOnSb20QFCPLaunSlodIn0WbNSYPRdlSPbjtz
fC+8bVbQRNwyCscu67NwMuzL4+gSVSW8ei8d71IFR/9r3agj1rSpJDo36dqzp1tUn40G0VvrU+OC
vqy7gciygaksI2pSGevbO5bMZ9dDTpBMkv81icD8tnzakZUeHAZFDB5H2Kfhn6bN/GPQOPUqcTN5
8QWfTtd8dCM5E0OcPU6tn+2WcDharTTHVFvRZhyZlfQaJXodXC2nQwjnOd+YxCU82hF0rHFslut2
zFJks/iuWET267DH43e7+oz4aEJPwrxN+63XvDYuxKKmTe7ChTtIteRHM3Q6E6Ht1MsGnwYc6tv+
dJ6/E/PUnqXV3OV1I3fGC/W6F/FD6rl6oz0WrnkQ6ydqyxKnISGPdXrliUx/a1yWHI2LmNg218Lo
iT15NR3sfvIJj0BtIv1H/DMXtv3yEHljvsd+N26DaDF732ZpOTL5kPFTYfMCcs+s7bB1TmUPApQs
xHQ9uXlxisb8qmbf3YvM+8WIQRwTpU6LpA82ecNIhvhf1r4RgyCGC551ZfAEY78lYC/PrO/9baet
/eYtz3ASOb2keNJJuRu7CmZvGSQbMzTNrr3tRJUdn8ZZxlxeGbN7YpNWWb38GluEWLUEc+HDtKCB
H1cWae3EzGMEmrv401cjeTfdVUWde+wm61NhYw1n9bq0afgU2skrEqX+Li5sYpttlUOc9mmOJMIZ
tw92GU3WeqkKhi5B0TyqHmlZEaHWkRy4FjnZU6ZdtCjZ65B3DSMspBHj4nz4pdnHUQ/vqPQAo7ao
tjNciZQbYbowFGYUsw30N29Y2uvEzxlIHBtLu923dvRQd9RY8yyJIVn8eedZmOu+vqS2XW+YLWKw
nKAatEV4RiHwMbCrvGKOCtH+JuU9XIRxJ110Q/OSfDhzOa7DCOiqXwSfhvHFqoUqokZg6zlbzdWC
GOEQWxYWzon6EK0DxUzk0mS63/1xPi3jYK5W5j3nSQhtKecczvlNxbxv6FdBPniEuMUWiSSGVzwL
rhVuDKQ3LokMthZXnpDPJecE18wYHZ3ZW+4Cu//hD8WyMaND3kDmnOtEQylrh0Ni044GnatWasnq
czIJvQ+UeyfSkJ9gcO1WmSq2jbHrNacAPmZpPpLSfZSJuIJgk2dbhQr0r/ztyyH7Jm0EFp4n4wPK
oM8g9eAo6eKna7fHAr3ENjMqviuRSVQeel/Zfyut6o2eFPBxGfv0ZFB76+bURaDbSxIOcAMShBQi
FCEYc9jNNYx/Jt3Dh+dxtvue9V4H5mWpMCg4gV4uDi7LfcNPQ0XnvDzPXQoEWQ9HT6ZgxrTVbBpz
K4jz6SSZnuInpJ8cq0PdTtFako+918mfRBaEsLrmV9Xm2LodxhRRxBo6jXbYl2+RIf7BKUk44ChR
SGhQa6LBnrPp1DQ9kM9x0XymMfLx+Bdhegg9qIQwIOrimvpud5id/qU3igrRD7l2gvndaWv4CsSE
Vrg0sQbWGPAsoMlIEa+ew1C91TJ49gML1TWqxE3fc1yV4bPJ8g+VeukujRA057zvmzNvGeHquht3
cJJNEh3LJSvxr/MMlHo4SM/WJ50Nr7LBFpi1kTkbvAoh9UIYyXHfL116nltY4yjbyCVmaXtbl237
3ANqjnjyoVfRQq+p38fAva+m5S0d9NaJKH0z9Ta6+Z0yAeNBobdiLp/ynOgN6VcY7xnHrSKcogQE
RjFm82n+0XSUCr3DcyQE/V+q5qljkrWZ5hjNdR4Ts6FjxvBl8x2XI1u2gabN9xjHCA0tIOo/Gfyt
nQZwVEc1I8R5SYKfDRfH+vZiCoo7bKg8fb2aV9kBCPLiZxzJz1KRw8XIytMFJrzR09d+bN7rStxr
4+M1UYFej1ncHdzR1GsXp+Sqb+3Xxc/ls+uNdyOaQ4J/So9IhHYEuxl2EoGoKA+JVabbW/wz0iqE
U8XY/6n6qdrVmbZ2MhmPI9E29HDJXSrVjUkGK3xOy5OjzGdXz1w5igHjkMGYyxn3ZLbzINPhezsz
KOzCs12KHyoPPprs2M9ltM80YgLVT8sVZ+ldKUFJFa4wx2H5TEO2DUXdvvoTDVXfTI/xnKbHKpru
SPLeuNQcu7zxkBFlQJq6ZaPcW3syvUnekzGg5JsR5UgtnmuZfIQDMSZDFrNXn/NPS6XPguHQqi+j
Zqewz68EBDUbypI7ApnzWo8ai7GRHooKiTzPZSbI2W4YWkCSI9rgdOZcbJNGPDK/xcULj7rnWUA1
iZ6d0flgIkhTaQvcfsCjzJZjs7hMYvgFsYKSZhK9DNGqF+M6b9Nzhurt3/iHdqaLwWVVN98QCT74
Q4ZfLWSF2YLADjSWC/8QD3dDnV+Hp33kzWidloem0acszZJVddKXyoJl59JSm2n54ZbOe95ipKiy
TReBqq3do23++NmwL63ixTPlS59i9vg322dC2pN7CaSAxF/NzLjrwufYa09zBZGMRaFbBXdjYpq/
tIb/K/TJ/5dWTIGc6b+3Yt61cvq//57+/rvGnr/yl8bec/6PHRLTHpEqz2jQCdEx/6Wx93FVwk5B
iO3BR3Dtm5D+H2bMW548f4FEedtFnoJU+z809reESABJWDH/YdT835gxGZD+TWqDbNTh5bkigFV1
c2P+F+lWGzUWO0dIZaX/KZkKPYYRmYfI6Mkj7OyAh0iArw9uwEPhlPfubeqzYCVnrFLbE5nfiAjG
PHcuAC2iAz/lopRvX77+VckVva9jbtOgsb1XyAJN5NgvzhS6r+ADVLMSMVVWHzxOKldPKuLR0YoF
4qMH7WUd50I+elVOox0HPLoQ1nvx2O/7AlJehXQAqAa3bt+qp1DxAK11lF1aydOoXgpD/BV9W834
ZmjyL6s3NVxm64fFInYg4XFgL/HjhCbilVITYQoMnO6b6NxwX94kHXaceq+qzPJrU+FIJdSjt3x1
MUwMnhIT3jFEWaVZVH1mFqZEaDLrv176l4SbWei2CnzQ/Eusu2966MHO6T9pkcVvBvH4epggBqys
lBysdBolIpYgI/4VxCAT+amI6ofhpr4RcdrdxjNvXjHz/y/VgE+0nRJqT76IQokdjA0ksRA7tkVe
3DtODj1sbB7cuvTeZdXdCaGFf4QekR7RNg/3S4U0zCvMEwIM/eQx4Rcqy65fX/qaPBIzMw26fa+v
b2HlFmFIoeyZdDZ3U9T9ChmuExlmxJ01efatydTO3vYNLDxQDle7oS9WofNSlqLaRpE0myiwGlwD
yBt1QMA9Le2mnh13794uhJFCY0PbdlKliddNAJgCyUx67t1Z7xY5Vagw3OzeWuhYnPytvxUoyFQ9
JhLipllZcEfFt/lrgpoAcX+wKZGUEceTZwyTgP65Y00Jd5N7hz4a15W5CepaPRM6UNT7rEzCX46Z
f6IyXvdqGj8yl4FoYC/uQ1fEyCxy9p8lbAo4p0H6Us/5rAhFMdMuQdy18jJ3uBf5JSnJgJJ5cFP2
sK01ZcNTIZzibRX3b8FN+HVTgDWy0Mfcmh//uo9mHyJMMctLOhfZNtFCwHWUZKvks9gHhKKf1Nd1
8nURpRop/VgnKUHj/fwLCXq0WyyMslJM3ruXFiUzwS1F+rTOuw4ciQizASpQOKOYxt7iNoZetGga
JJmkqH9J2B2bwWVbioAMt2qvlqDJNsMi36dO4J293QHe4ryNYonu3EB5rwF/Kh28D4mmQt82KM/X
YjbO+euLjVaOGLWl/R/Eazde1T/pAb8OKRF5dhQSPh17UXyzK/yTvtR3R9R9vk5QbDmYlb223YnF
LnZfJ4nV5P/449ebKtz+biSMq2X+d7FYLu3YbfxIItERunb7d5p3Z1hp5QFBNmV+QbOPa5XpWRd3
HT7BdOzPSkLMNRahZer2x9DMqHFUb23S8GffVPnVSUBmtGJri3T5PmpzRoLukeecoQuU6imaqtep
K5kaCk9s5DDHa1dWdrNLFrRhFspWaB0JQSFRVu2ZAbX/j7DzWm4bidLwE6EKoZFuxZxJSZYl3aAs
24MMNHJ4+v0AendmNFv2DYqkZywZbHSf858/nD16ptU/zqHrnVL6T4mP/W/Gn+W6gpuGkn9SazkW
go5/3zYfiwoX8gmK5UQjeERWm7YaCWRVfOXR9NVFG8K2AHMIN6oWVbeoHLtda1vsfUSyuWr6HDhY
TikWk1JEFwBb0WWsNffklWLZanG9T0uAgfnVfBElk4WZyO5kkLF8b0xP80Va7q9XoaUDFcSj9uxH
G8jYuyix5dGsc5yDWpz3iA4orlraNDvLDsS2a6fewg2d7VBQkVekU4BPs4vVanBScPh60Gnq17WO
sYUvghcTWvHZni6k0TWEXKH+knu3dSLko8iG0ooNzh6ReLm46ciepeqUJZkF82MGSonn+jhGKxOO
LkymTl2rqJ4WSRW5q0GnuGycCrtGZ0BP3Qw3kE53H3qx/BNH+POp7MLRNC0YypP2xiZl9t/fnDKY
tm0EEjPTjD0I2+8RFJ2Ag603QvYlrrnOxHm+hFGjH6K0WLNnlhg6ufZ+DMtwT8B6BIVe6S+MoREU
Y6e5MrQ22Xaj6y0hgqNZglWzZIyIJKqGO6Y4EAPrAatYrz/FVsRNrvMUbp27ixU6r96z1C9uGZFK
prE9tVXurEIHQ23sW1j/4/hij3QsXj6c4QYEH1iETUyy4a0OxnFpVNBKVM+PVhTA2tH0v1Zj7l8b
J4puv1/2zr9J3ix7NggMJgyHnYJbaH1K4/Br11c6KdH4QLE76LHdbr1W07d16H+vmuEZmZZ7mreO
9EVEMBW1vjVv0MK3jrTUaxDroBG9ujeUAlqoisBHKA6QuYuASC2tbsUvTS6BzXbs2nb36DM9fyxs
Ipm91rnO76LBSRFhoK41gpeo84xTMebiNL8y/QJT3xiTti5wUAyPJ7Xu8Z3DRG5tTqdJpeEHRrKH
QyafGCEJRhoVWWTX9qmFmX1wnWYXyyB/zHx5yGWvX6um/2Y6UFc6w6CRR7G38zW624nr3Cd4tlZ5
txumI6mnH01lqx0GPbJP7OugL279zR316tGu31t18Jg4VcrZz8X3LDKzg6v2Pn3nQLawgxEyT2R8
aaT6Mv91JpQERvPhxnddsJBWL65qXiQvv/9G0aJ+PgBUNE4qj4Q91ct4Cv77ebAbrH68XBKq4bbv
1piU+HNu4J5CdUCzOZetPZTCy8ggyKZegp7mp2s8v6pjwAR111vjRZ1KV2uwDCyOiuYwL4D57ch8
fIXLGCbL3VDeqoLRAbMTdNfCvBqF6CHMZGeQSE5ezyJ6N7AAaPL8VY8rsZ8ofHO1izkY/g5lPV6d
iuSTLmOCM//fjhpS2KRJ9GLg/NWKTDzEXsV/C4vgENdqBHUL5WKYogZ1VDJw9Ypgn3lHStMAps60
OTueto/CHO/4EDFsKNTgSQXF0l38OprCCJ5CJx3wmo69pSY88s+iMf1eKs3Ga2XzNTG+SdjeJwcO
8TFXe2xFo49wCPJzFoEP63CUFvPeOe2Zfekb2GuKYydN9UkwAXA0+DaTAm6+KI2//1WPrkVmNV86
11nVyHXbhyTL67UlcvvEgM8+8fyJA2S7uX6hl6XAcvAr9wOs8gKJXCUi9nMqAgVF6s7RKF3Aey5l
3pVn10MlpubjXxmugwsGHbjST+0J+93CaEtoZrIMnvwiOzkJQkDZNhmK4HzcJM0jfuCk78moW5WV
gq1U5AKw6rpyLfJAXUddoWOKaeu7xncgEYIx/EGWp+mTOvVvkcdUsWiWacCpxDNH/HcPgr8A275t
glValcM+bfr6kV493yEPujaN/FmILKULYXqXGuZEPGlBcgQwZ6Wp8c6xWwBPP8TQQFonALEUonYF
kb3PQ+c8TpeDqoX2/aVIR3VVGD70RDMyX/qAwaNuev2qmApDRixbXeZvWBV2Zwyeiqs3Od7lhT68
p/ptHOBFxxH1QRGN7bOOoHDDuEVOah1lY5hEjc61rNUURGyOQ7pA7ag8ZGNfrOfWKwcL3402Rm1M
Bb/npSF2onS0Sx+DzSE+gZ5L4espMtmGfcaIJpL4upjNX7GF1WEfF461HwzkHR1BgaVlEsrbQM7p
uoNTmd4hqpPHcXoAKuZl5zjP9zaI68IXRXeOOhY/JFSxa4fGW7tjJQg70JIv82eQeE9BATFbCCNb
zSs3VEdGheDrmjJCv0cePDz0XiHfDOfctZqP2Lr2YPy78KemCyr3auWp0aNvxfq6S+xmH6nlpHLA
wiaJkKaDyVH/DfzrkZJTODVB+ORX22y6uwEiL7PTScSCBPYQs5nu/YToOfztLqV0+9cWX00cwN5y
PcxelKz2H734S0l2k1IdvMpOLnOzU0n8u/6woU5GT/9an4wONc5JhCBE1/9XNloISUxRE6G0guMM
ACfKo0a9c6jqZJFG8qVlCvID3HtvK1G6vLc/UadCiPLJkrWmCsuSFvQHeCcPqdHdSkvKeBm5J7sV
BuP08N0Y8oDhKN3FMYKBZjXeo2x7IPC5g7KqaONVOl5IWg4ukIge+9AgXvPUVNs+xzfCqUIVX3ON
weBoeepWH4hWUBNz2EQIpq7zpWNXW3m+vkDvWi3n7dsoFQLZkwITcmN8RqoBZSBQ9S9V1z+Dm3Iq
GAQkwAbEW8fAlr6kmURoQk2p0tozgUAUY8ci2tlWAxe56SeheJdvXCP09qHwnu8NshK3z2UL8Ek0
PY76tV1dUOJmi9QcgPCyjlzNePo1MflzMDAYjE04vRW9bx7vQEFp1T+yCRzB7Nk/zdtgMr2NNeNi
K5m1CxIL9FyHewL88Iq8uN6ZUCzvO23u4FmTqYoOj9QZ9jJOro4vVMRjkNTRAFWPrcFAbl7dGj6U
uyDDGd5GMniVGrTcoDVPwZi9MMgtb42H65LJEIn46amp1qzW2LV4cLgesnQKwoyYcS/4CO3kazMO
9d5Xg+waGV9/vyydz7vmvG0yesaVwiGKR3wqe+PMErXQZL24g0tWMq3GQomPlJgY004HeCFK9BBm
PTmDBwXAKzzOzO9W9Zhk+7QXtxCV9o05nZEHLuE309NtCrvb4jMKJuMkzmKgCoWx7IQXnYL1ZMKm
ISg7hZZY+i9j2DNbj4X/AjySgnGDIgVZFa/Tog+eREYwrVqROR561w6z5AUYmbvRq4r4VonSvdVz
jNU1dzvkNXFdjReuq0iufHgCm7jW1YuV3trQVh+roNl6umadu9RcJoqOvNN7DGNmmhW1c+W7NCW9
zqgy8ld156bPg8xMyulJmeuWN1PXBjKsW2VZTEhQFcLRTDqCqPPi1CpNefQ85SODL7qDxBBgDOr2
V6VLm0PnpzdGzDn7EWPueaMsKVWwGrXyS4XoUvPew8J3zhLUf/n775cklE/bDschZZxKZyMMLN4/
WzWro+r27UBOqFQy89QUAbrUOqhoYKz8a0IzFaDG0SYg7l7/BFaigrOMEOVCJv8iFtphvoxVgCtp
jFNXqQ7D1h3KF+TI0TGBdH9EdyG+9AZ8oZ99mEXEs6I8edB1OMIzLOQ53sQASQRnGw3TwW0V+EM9
thA1PgfeAS6Vs6mmfaH9LpNKO7aKZezsoLxpELKvsNHIhKx9/IjYAXbz23y61X6AC5bv5zhgMcnY
3TeK0Ee4NJ8+njrA4rPS4s1OR2gVCaJj1OLlVnolW2abl/feNs9b0jmMEWcfBFHLxu6c1cy2Ixky
cIgdd2JJrVVCD2DaQkmUu7W+NZsSRYCeB1jaSoP4A36jK9SsZTPhsdV0UfBOQ3GcqJteM85I6lnk
pWKDd0qbsIcyeMkt7UwfvkYatABGy+Nl7jj7FmrH/cSUTSYWYkAk7g9YAriReQ74rXyjMbZu4BNB
rbsXP0beKMUA8joXsZDE/INWDh5CQBKF0uiRMhQ3FhmuAk8DrSlzd2uE6aodenPnCfXp98tOfO4e
XMPA4Ual2HQtrGQmCP6f8FHkFH1jOdTp924aquliLkpiKJin+dUdnBsmNY7SDA963R1hUPS4Y8PR
nC+GV6Fx9ypschMvPnZWnC9dJYNQ7finsUddZyoB6tiY5JAwFmdpWsavKtkY60fY3oz+mDimlbBP
rhZeNC8UsGkJ/czc0NsGI6xlj54vbq34BVds8+DIzjxoTnzTerQQdYC0wEwwDO3GwF7kIAc4z+r1
2SoJ3Z7eDZaWXn5/6/7bS5saET8q0nZLY1QgPt06S6YwDkGOFg4siieZekgUmHVdmjFSDpGtfSjJ
oKx1byRNu3HWypiPBxEO4bZv7dcS6uXBHmwC4GTN4WP0+raoMvdsRxxjY1ZdXUBtjq/hMHdQpl/T
MTuIYZ30Iguj3OQJDJrcC8J972I0TZ+cnmKkJeugC0FNi/gaDB2hGXC8v9eQC7rcU95zI/guSt/f
qm5cHHKHCa5mJ3/5tpfvE5vGwNDCc9x3+rOeePjKOcmWDREdmBc/JX3aIJqrAxBzqzvpLMgsb8W3
rsves26oL3YqGdulaceGHVrsyExGDi2GGQuHHR+sGi25oGc8IBv7GGAngubHympy63zo8GQ9S3hP
5/mVPoSY65kqVEDZInwvvOsg2nI/tm6L9+qAVq5DRpwWf3gePlnrAJAwcEKvj0AWHbphik8KdBu9
gxmzq2A8tIvoNfau9iMrA0hjUFdtQugwtyD1s6ITxH+lR0lBncrdn59mYZZLD/bDFdbSTya+w7XV
TbkXDoYShhppHK/NU6pl2VE1s/xSdwPE9U5ZtOokopSKeErj+tI1CRqb6RHTW7karBw0uWtGY1M2
0v9VIMkBeGoeJk0XvcauuBts1L159NZpvTk1f/mRdICvbZSCYJeosFvGyKd6ulRlTn5x1v+gwy1J
da8PWlPUnC4ZPBPPRpoBVD6ek7Efz6FhbKzawPszLB5Lp3YW2ujQTuFn25xi2zPOpi+8NfSQ8g+V
OFvQ5yORMZ9JEY5rAqM+8TmiygmsPjPd1l5GISCboRj2KSwUdWX3dQAp0SxOKJsbp+MYs0z9zcpi
jPvjCpoZhiVVGLZHqesek5kmYaoCgb4oHcB/L68JAKooCZS+NnetLNCph7jyY0//816jR0qmPmkC
3QOmDtqTn9NvyoGdfFTzi6rn7jUV6TG2Mv3aBf1S6ZhxF6X93rO8d3lYy8sQ+MRCaVQ/rRfDPuob
quDaRuJsII+bERbNDw6qMqIUnqq36Z3A4+Cqj7s+aOOrqcjqQCfx+HdNDw/vR5S1+RoCByQYDXLq
jB9Alb1yXDon5CbWppmO5J451nL+5893ZL4ETntJQxAGp8FGHAr9+N5Yr+gR5EGziuZhvsPadJsh
N/n7rnQOnVG8FoA5N0sm7DnpxJzyq/ppjN+RH+Ic6UFBnS5wgIA7WWybdrLJ8pjV4S0TXhJ3uGGt
qx96p2FaOlR4fTHEMzcyyT3mj+KjkTJatxGGzTi5uOSSqHixZiYnopk/uU4in4xJvV0iBzzMn2lV
Eu4ZzGGnMf1pQ3cPQSsh0CqPXrKmKM/3w0yVERGHTkKZHhboJRVNgYZbTmMoCns1ruvlHRrQAq1Z
N6mkyHHKlR6XxeXe2I9yz+I6z1BVW4TNxcjds+oCBtiYYMRYIEGG8Kh00b1eEWn113t1rkaAaoWd
hpPLS3htWjRn6JMvndTLBXKeWzkth6CL28tcfoYp0KmkLkYGqWBlFRjB1Q2DX5cYfKsoxvBoDtBi
zSjut3GfVrcC0hZsGsZ40/oJvJgAd9PJt/PiGp3gW6lgahql7iMwGda1dX4sVYd2D9LQGt8sJMCN
0RyUHq0lzBUsmnInvSray4yq1aA0C6T4cjXT7mbDiHYi4M2v5s8wB1PWQah9vf9hZez7EuKTqnuc
ANMGPUR1QwY9TjzhqInHxPzeFUH2jAoq2eNP8D0JwO1H0HjYxN5ZWh+ONynGytC/BFZeEbdTRS3Z
ZpMZQ9VFpDMZ6ZoSq+a7bNo1BMx86Xf4xUkvzjelsIKnwfgqcUrtipd8bO3T/NVFjv8URQG+HNNE
E5+iBO8EzTN/2LK2d6phfcw1CBMnZ23ijLdPTQrVe+npJsE3KX2iomFAXZus9Fc0yD+bEVcbHaAO
L4LsuUrUlRNI4xYm+RV7guHVJrJgnSI9W2Lv0p7LLO7Onj/sXasTew4QPpo+h7BPQGhTR4fa6jDF
HTPG4nhLdWalX+seoZiNm8JSmlWFh5udPneFHHZqSbBbrnQZpmHT7JtkjIHxcFXehrbx1yjucALF
L+BZusky8ZjzNzW0NIW4g1ugu83Sttvb3CsZdptOUn5EXrEakc7gEP9mKNXj/CpzAn2vZzzKzCsY
/kMzJN7UiQbCNEZF35QlWOOojv2KHdHGVjlN/C+Or9xk/h2negae2BPcL7rUx32D+80MWM2/K92I
pg/dtAeUNy/A9V61q3VsxZdeyPTH9CIHyNwGeL1h+lDWASin16z6fJJ+1E19UM38Ri/g3WDbhhst
68hRzx3vVrqZcqtlW9HJLEt8sY5e2I0HJ0Gm4CttvuQRkosBmjq7JqTweDrsR1s9+krFUrVEtIXg
/ahMU/PRJnMwdhAHYUiBxTE2GbvpV/NSxItxVSIA+79LYFLEW4os1/NnbaxtgjQ/Gr2BqtICdaQD
GV4Tn6APvoroUk7yY92CEsWI5DxYvYfyoelP2VtnqOOiTZD74YpR7GFpaht4UN7VdD6i8A1uRLjI
ixGJ2fyKQIdwiNNngRB5NRRRvXbLmliKbMTPYsJv5ktjw0CnCdeTKkPvMLm2wWSFYjqxGuQk6Zob
I3NMDKgthnU1Te4SYMGTG4zlZsQdaZG1KAnwv0Cy6/KtJJYdX22o7ZhLp+Is8mQvxtBfd3qiX2I2
XJpBpmKqJW9Rh18Xinmc1nAn1xVIKaVcJN7occi53mF+lQ+eurizQ7qOEIUUtOechnRQ7E9YDeCw
XCEoOkM8H6Gn4+iWt/FTHimES5o2mqxQm9J1ql5jJ6XxGGWGmnhw7S8FMUhHDKfChd9Z4IiNpDUo
S7krKzxoAiIb1uSTUAlMqx/U7qmmDsLZRvGNPbqUTT3CH+8N/jrHL0NEFmW7F3n3PIOhegZx5H4f
XcIMVuiitU0mkYynjaOBKuU4eHUOhlWqvKH3LY9mYZ5sz38W0/KdLylrdvCr9qhPH7Ut8xDdwPav
dLtVEDFGu4NbJtzF7Tyh0qeDGkoiidxh3yxsq7/YhWiCBcYN2Fdr2jlr8g/A4M58sFRpweSf8Dco
6jF+DVMzXNq2tfTgFnkQX6Gb1xNZSfMZ6CUSqEzeCSegcmRjbNhJnYMJGxYNSvFX8A3ihLIVM5DZ
+Bq2trmA1Su1py6eHGqnktFUW1hKfrEPnTBbQq/IT/kA5z2P3XJrZ0HLvM0tYRl40STVQ+806fW7
D2U0/NN8sVXj+Y5YBxGUqAlbFRq0Tjph89jE7yFRKG9h3eGKHsEjBmFBp+vG2c0Iy1dFq6E/pQGc
8ZH8irwL1T+gNv+pUDF6VTUb0MaERKAany0GnVbr3SQrJvJ6/Z1RhvckqOF2HjPqh4Fa9cmvjfop
tRlXqla5YEIIuTQkBRvSmbEXg0f+raPmDyVy45tdalDMgrRc9bq9K/M0fSwnL0jLzK2lGY4QtB08
BryJ+yUkJhIzgpckiFEZ4KE6N6uvWmVt5kfWKYJ061JnkI7es1UpmbM3yZ7a5jw7CycR496JfAtb
crGSBB3DF6PI60Ftad3Ba8wIz7ICdBeRnjeu7Nr4EZehcf19Ez0NJ/85C5ruH+QxlXmQqpNq+Knd
0gslUFLLZtKqGely9PhqhwyiUJEij07d77//af+Zlc4/DmRfxyNDpdObGo5/kGXgquhZrgMR3Dk6
TZJ/D5GJsZELc+0ZYrx0wyUbFOvZdsPbGFs+srMy2YD9KGscWAqPnRJA8RC1kTzGefrTwUpuW2ZO
d7Ir5xnDk+H+TvebHXYxCPMw4LmO01ED+65aJRNb9vf/KuM/GI6ggDYEbAgok5ZhfwIiGkjr9Cai
XviRIWgtccwdgr/UUDRrKW2YCHHkH3L2NMQLWIS4kM4vRj+gBhpiBWYaFOnG6YdXKwBoQqKM58L0
Vhf2OoC5ucKh0TvQop0CEa61uMjP87Zc4nbj+P8Lxvh5kD+PEUYMDL6PY+Y6gBp2CyNjWOtlUV+D
yAL6siqmfb4KtwaI+g8No/WZC8XUBt0fTyQAOTyHGbH5x9drZKmZGv3Y/irrA8Ry0NUx0hlK0T7O
F6XXsCPyG3Qd02dNVI3XTH/pxt08N9aED5TTIdAyvPrEsA3XKCjOdaUGhPNw6dxSbOBKYnADB+JI
mA8GA6ntrjpfWKf7hZYVL4kRBQBQ5+2+68rWG+9nLiFp6aKMi2atVehYKwjfByvGFT0OjZrZIzzx
RB3K91gtTnnYH7JcVOeyzyQ0zzM2DumLNV7TIaPjy6Z/n8p8cCw6caEkxn952lB7eHYH3ZI2AV+o
ohrQ+iuhYHh5jKXczidWaFK5Mx48DjFGWnUe91ezqbZane/+sDr/szxNXQDW2xqPugOw4nx66Cpt
GHBZCpxVkFabeTxmTiJ+COnRckYSFUGuuQjAogcH7Fa0N0RHHQNKVFdqlqpMsHxSRiuvvuVxGq6Q
/eEhRQHUiGzTC8wSKS0GFLrnuRFiYTHICbOzbkUW7IsIYGNatEwSfyL1jIH9G4qCpv0FpJcVqjJ1
wOxYFIhuAWCpunUh1jIeIFCU5mMIeRmV80RLNXCYuVNRAPYYGmsepvSus9QFycae6Yl9aW/RQ0uE
xnmN7kV+rytL7O9wrwWuK4qa+tkIkOrjJ3Y0knQLK6HcaTXaaNxlIB3SdF2yWqQ3Rjb2r8Xc4bj4
KjEPfhimxkhUClxgzcfiSvcN71Hxrb+qrki/q7QCiocbD+aJQ5gbX2SkJWsoQQFJ5HX8oEQtM6Aw
1bdZT4pZ6lvHHlEiDuLeUZHZKSqj8AnP6nhFOmIw0SAG6qdV0EXmQz0jTlORkKnpzS7CcakNAPW5
chhduLyIkZpFKpz13w1266bwW7XBPKWCFMA26QZYpAriazc++RVjUr+WwcnHFk+2GATnhaviVE6J
kkMYXWsapH07rTv4qmE4PHCvt4z3sn1vk0pRjD2JHqmuX+eL4ZsPqYNtzt8fBXo0iVANXO3qwLj/
Z07Ut2tRRGR+cK4vk6r9yQy7PzmF0NZBj/VLrLbjWaiMQp0gWAsph9emzg5lbnjPpjlWWwXTJP6K
YamEY/ikhYNO5lzS7Agmm/GYwJz8m7XYfajhtTxDFmOuf5qr6xkl0NnIftVO9MnxEqM0cE8L7fc0
wHIMvV2W5WCs+oQRCE7JU37nSOi6hUtAUcbu3ov49hWt2+hIXdZWZORLhBTgXZPutOxiKMahfe1l
Ym0LNYu2RQdL2cvDn3ba9yd1ADwaJ+w3q427Q0PYRu26slOK7N7+K/NN52z0FYtgqs+93Kq2rYiO
YYLibhTvszWEN+jpdaiHbzM2j5S82cz86/liDATSwSu5amZ3UzuovU3t8StDy95kYQLYk/YKdoBp
lW9gdvkfStR/ocMIP6iTH1xVHd4cu8PYU4HQkI8WZxU/bf6580VX+cfCktvcq2LU98oOdGJncBCe
ZYhrH6e3OHsJyfJK2xVvVhLggDXZIfmt4u9t3ReX3Aro7b4UtVWd8MSIBirMMTsYsDvmubKtNz9N
/u8F9YSBaMjbE2mKmNHETmsRN9mwklWx9/VeHivX83eBMrEsLGVjhnryZfoXtZ7dPnmu/w3zp/Cj
jFp0hbJDkRN/wHCz1tLv4qPiYorUmq67SbUqu6qjTtJEwqNkdhrjCyRraWqMRyIJ9SUPbbC/Y8K1
kVj7zBYIYFMHutcMBWRmXa3nxtVmcrWvG40vTgRfgSrR+8SpIDwtfe6t1OyWvRmsBzMJVpoKEaeq
S2+bhxg7eGVLlrULxrjVOrmyM3tKB8fqYBl0aB0HWqwF4VoeKjAfAp3ayuEgzY+QB4ZxmVyrvl6s
oj5Pn0tkykeD+LtMZt1L5Lb9Sh0f02xAYjqR7OYW5k63azGiESLaMyN91eCZrURkYB+NPwan6PDU
Zo31oKRltYXQlf0hlPxep/+zDjWJ3DINC6RZ0y1MVT9N1/M6yPMe3GR1x+9y239vZzo51OUHdBPY
GxiS/B3RaTZWga56UNvuWJAGh4iVnFPRKc2+sTLm5ohPVagItJoJ9AuLAQoua1/7HuZdN/bNfsTU
6+/Z2SzdUDSz3CQ19hYEeT4YxB1+r7HbtKRDxF4XRiskVRtASqx01KR+5NYat/tx5CtKiPvYaKwt
NyfbHbPmN/hUKWzSN2N0Y37NCdiuNYV1ipXDDGuqbb1pC8dFxB9/wdbJg09PA94PhXfgqMtXRpHs
DIjOteMfDNTdBpS4fdNm5oESEdvNKMgPHtk/eDnQWxoqbjvYyFsLqIj2eb6MBh14J/NmoQOuALSP
kbHpa2c1Zg3yE/XbvG6roPVPie1/URqPQMK0OuRdgxlKVF1Jhny/fxcjJegXv09XOYdqUiuLAJ30
TxiuX/C9VM+OtNkcVNxUlbFuv1iGIA8t9vBt6eouxgRy4Gto6u/3A5O6v1z004BkiOR4bHFgrxwn
xQAv8hdO4bprzau1oxiQ/YkUbxNapo65AGz/PnoeSq87m534YZiDsh3LQl+7Clz7npkkTvG98pH3
cEhDJT3jF9QvAXO+GTC+boijx4tl25iRSEvbNpBIgoWWC9yqyGLcqJ6y7nP7S9cZ1i85i5bowxMw
5CmyfYZqQaPtFB0JeJU1+q5mxEMgMbYdTEgusyTmTjnF0bNwNO+h1fVsO/fqcGQaxhxSPPgJg1VB
gjLzUPxQUv0agkScFLPyVrLrhv0ddincCg50OWpHeFg/9KhPn7Hhy1d4fGIMntbjmV/yNSm05GAR
c3mYf4AXttnWTh08jfo+PpBLyWlKW1vLqn9OhH+sLTxv4xghcehUxgGv+5ci9Q389dyv892d3/El
vEqEUQc4t+ODrYyYOrODLoDl5B6yFVhyFBLgJNwJAgvfUT9SSDnKi9Up3nrQ+2BdmI3yAmlDLAa/
eEF0Pq6knTgk6FUC73GfepF4ixnoCDM+tkrYUFAHvV2hmg7qbFN9Y/t4rZzQvsUkAlWmXh+1pqtO
4pqWIM/5aGprd5btMOz5cScsNc34lqVt+2HjFmGF4UflUO3UogAWwrcNk78JZJEl8Xe9bRjXXCup
gSTI0/wW03WytJl5bsow3TMGsX7EffCVUAfMJ3GrWA3woDEOmAhITm8fB7Ctsxo7xgO2bdX6XqZh
qNRi6RYwzzrklV8clOZ/X82f2RH+SK3WMLwzUsB/KyS1QLe8al0w/3i8/4mJU9TWmzRD6Rjo23vz
ImoNYkLcYrSekxeKZVro2idz4rJWE5e1Iv/2184Zhcohxi9vrkV12h80w5vSM529QpSaOde+GbqE
4+x2Nb9iNomHQUzYWqXiHIPat9oYto+FE/f3ITIMpkZcF9l89tpZfLrfiNokiLA3wSY4+B8wTVx0
jQV2brz73hQqGpR7w5S2dxjIz4bKzTMch1hbgBoT3zfx3lDtuSAzk8m9rtRXvUm4v4AcJF1Ba91i
vnGvaIQskJhjav8d5/mdmbbpaoaiZsouxWW2uR++44CKt+4MxNtN9ghJFF5D2pwqTxd7FzHK2Y5x
P9PjAeYWVpwIvdSdPqAav3NrzIEFWYQQpKHjQy2Z9nqjq9/n2tqanIp8YRICO8H4ede/zqXk77u1
eb796SA0BIIiqg0Thu5nUkPcExURtiTbJZ6Fw3rrFjccBDCYLVzjK+EUuz4ayHssUCXPo5wQh6pB
76ID5MDqKE6o/b92rckDMHqvthnhBot7wW56h9gCU2V/MtdWE7qTok6o7ZJJrsu+kJc4syJIoymU
JCdQPzTpHrM1XGu9/ilo7OAD+9VHI+BAVkTzqrQOIZb5iMS5tLyjj8QD+mv+B8GE+VkwQVng2CAr
qISo8VCe/hsxQlFW6VnhtytKO7DrBqfj+Xz2JYEDWJa+KVqgroSqKnsBJ2/tRtACoMBymvRY4mh2
kVxCLHwvaECTCzsgp9HkqT7/wfyZJn1C4Sf0vVBGsZwPRkfS2BRZeUiNv2I2YwifQXwKzGBYRn2o
LeExtytfw7Z4hp682qSVm/vTLmybRT3qybJ1Xdx4yNmYks7BfVOyOhadAeydVrQRuAdmK6Bhc5Vi
F9OUWr4IcAhZhNOYq5B5eu9k/rC8Jijq38vL0vRJwYOcljrr8/JKEjN2Is/peGYnKmzp4ChXwyh9
aJrJ3d+xPuB/Qe/BUWRXNwhdS8gkpZszFIBgDVETTF81RQerLcRWzxh+mhIGmB06MONNE9sPu125
cYRRG1PNZttJ66kbqEUSK6qfra5bxCCzZHqtErtrD3aYLudpuZb4gjYqw0LJq732iKF7S/o41Fqh
hRj/NyO4f9Q7G0sdJ8/8XhJBNKSbjAf/mOim/QcoSzP/nztF4aQCmGjCZOF9UupYppZbilDnSQVa
2Ujhx6bNNz9xwpWmWOIyX1TcTy9gYa9aB+4Qqm9Bq+XBUotta6t64ZNDss9urKZH1knrW+RiH6Wr
pMdkQfaGTB/jTWEHu8qyV3klm1ug1U+EG4UfcRaKhwYP8fsAdTIkDDOJygNrhMdMECj+P4Sd2XLb
yLZtvwgR6BN4Jdh36ijJ9gvCkm30fZv4+jsA1j1Vx3XC9cJtkdoukwQyc60155hWP+0XIWCN8fJk
K8UTTO/S8w3RPOmpCxYBmsg6UCftUsVaeNWV6WmwG/ytlYMRY97BzATCgy3V5yKjOcVs9biIZuBz
kEiQMShdHprQMo9KqH/zrUoesqYcPaVSYRrjU9wZIFkWu6aLdGmFYDtfI3L+JB1quOpDXT7WZVyt
AvvHfYWORsyKRt891xQ3BV6XbUCNfSw4hFVxAzkyPYxO7Z4bK9DWU6lMzRV1ZeItWpvl6BAk6gnL
JemoMq8PhEpwEcwK0iH0MSqq2DHmAdLykGR80EtVVohWkAgRFJf7tRk1w3vbJuWafm63RWeUvDqo
Ox2fIsFXIvei53p2AmuVQL1H5eoKK6PAtxi9LV6SGoTU/SMMkKtGrWKfNWBsYNBCsFWKjt4kM6oX
IhiSvV3b1b4MiUDJjVxf41uUq0lXrJ2v+wHKNPb7rPSR/Lvs2+uI9CnkLDvg8qCh/2eHzxtiIEoN
1iT7hof2Z9ou82MY/Wg642fWGqJAcfcii9bbnRK02jYfEsLphfMlRG7g1IiFHf5COkVsxMuPlVn+
+PP6siiCfltfSHKguQ8BwOTe+c0MJQHYkp7MxEyoHV5v0bVnW+RIt211u4hj0THnmz4kknL5MRQl
hjMSEtZF6cwFXmnb50YONMVmReokOHtrQadc85qcskAY8YMDZ80rtHZnWmXxyFpaethLGS/JXN2P
87R0wL5BD4rU8q4MV2UWHYwsJ+eFs2jbwyIEFPvqJrV9WSb6TU2lj8wnBbJj9aul8WC01biHyp6r
/MXL5d0rBbGtjo7yTZiIA8vpspzvB2GfKkt2p97Va4QB2dsisRxgtwS9aryiDwaUpmhkFIH1eteO
UU85pSO8b33C2IBE2x4d8vJrpUAAbZUy9GQ/Pba64f/XkqYa/1r8XbR8hGVjPlTdfy1prcT+xsaG
ERsfGtJFBtB/a03VJpoIg1JUZsoSkZZr+NWa3m3u5bTXqtXiog4yZB4RF+7Z9jnLh3YDBqyOUBMl
kSnOdoeRP5yCXZ1bMWeO3LNFR70Qmbc0y9TTYoJQXIsQmBpyHd8IydR0QNfprGMDIlnh5EQU7xST
c9JBgqN1ad4TB7F/bJ2X5nIq25cq8K8UiMbWYOxLVE1nPi6n+G5wu/PkQ3u2CA6bRViNRte0q9Bk
mLN70ZCg2wLiurB4zYgEmiXIoNj5MTGQAcQAYO+HKYBwUTEs4F17yzGzwXi2CL9VceaJ+AEPacpa
Wj0tZobloR5x/qT+e2UbyW5RANZmWByV5uxkOOO6KbRf2RlwsQgdB1yQ4RzR6RIK1+9hro7KWWmF
ws2iEjIKbknfCF8vd51dPSs+BUzXpsktwue+0nFGfrfTBM5aexyTdq+KybxFMMXoLcfj80AhvF7+
NDO1/nx/O7/btpkTcm6wDRfhLSNS9bdRl2DdqDMoqpt7Od9E5PAtAnlfeyqlGb9hE7AOiHPw0hLo
8kRCI+dTl0as6YTDbjRq7bx0sacMLpvCmYK7n+fshL7A8tlbKcuWw+yBFldR0xlBJl7WVXIqYsP9
0FX4zSw+/ZaKQFkjR+r2GfFvnhyy7KwksBStRmM21LEMtFnzANNplyM4OFPts5V08jQ4yT8flIkR
a9uR6qJw/jugHJPaug+/oEDigrn39CLz086yn4sdp5219wr6RnqXyYNk5q7OLsG4Tlb3E6CDc2OX
Jd3wgu1vBeDoxNuPwBe2yU7G9caBBjU7Bf0nIREr4lYjbUI03QWgxmnpD0ECII9hyrR9XbeHFvcc
GhejfmzmlPkEdntvTpw8C5KzlHRqn9Q8d3Zt2yT/Mdj8N4AFbTpXHKQXcqkQqP/2bbuB7U+taaPl
kDhbMDslZml1GywMLz0gwRNC2QSu9eyc0zr3ATjLr0zxjXNcW/0tJ60Cvm8IHwnRH07cmIBfGldq
3xETj72qvbRqvuaSsjciSrtno/yeQf7+EmryounAoResg7Rcc1N0+rc/X8n675NvznQm8JvZa0Yt
qS+j6n/MKgWSlTAhqOfuBiDbwMLziRBeYvnAgop+7OcUgXUuzF+Wmb2NiMvCuNxZy5g+Noaz5aA2
NA4arahnTpB0tBpjb1fJ8BDbYjy29vQhU0c9c1bA64mAiGg/I/+PRd35feSK/NXlnmSq4lqMX53f
BvimzpFcK/Vwq5tdsSPbEJwoKw9p6NUk1+SLrh1HTU4RQXx01zOrv/DZVwTzuKVtbF0tTo/L/I2q
n/wF2kE3xOzeUCXlszZW7i32xRe7VP3L8loeyqufyF2qagRZTu03iHqoqolDPY0CiGTZ6om36O86
AVMYEssS0Lha+urDGKUedD2iHP20eYiVpllgZpu70bKoTPul07MzkPvwmJhJd7i3RIj+Ca+JLFn6
mk7ZLXI1qaKoT4L4yclV8MpL6XXvSph9D2FlYsJoEkhwIcHHPLiAnz2rtE6+FvWHPCbocfBV1Fr2
kVSUH9pguifDKc6LdcyKrob/2AaQE/VCPSHpUrcWkrSvWH6tuRHPvOs1e1nkNlBx+kdpIWSNaVos
lkhNC/NdaRbIU9Xg158vWvF7NcxWIki0E2LGIiHb+O2GTKyxbItBibd316NIE/WBDuGc8MUBq+mD
gkHn/3/wW5LLC/97qQ3+2epNcdNoNddQz+J1psXii4lQaaV1RrwTsBDKVa6+kkjVH1UFk+dgogWe
WXObPqZlquhuvi9n4LduO/E+F0Rs2KWU14HPFABnTQkSukSUauOeTJnrcp8s+32lAfLLuWD00CSB
oNRHsfYzbu8gSsRBLx0vVJK9qQbFA5GqA/CRZtoNecrgVq/JrB1tVNpRpx9rEivnH+LOcT2O2+Y8
3yfPOHHPi2hs8Es8TD5pNQJsP5gycb436QsHKKuqgvklz+1Tl2OOhhV+Wq37JrCoJkuuf/6etP/j
tuSoxR7J6ikcoNi/zTMco2+Zstjl9n5RxpBatqH6aZQAN90KyY/W2U9uCuB4AQTA/NS3AtbDGvFX
w05aOubBIHVrWxogwbUaM9myOjkV5vyFgq0CSNku1pTKIY/v/t+plAHjkugcLts6Qknko/iK3Scm
fGxm84NkOk2SlNcWbnlVG11eylYB3QGqB/6qCvSVyxgC/GLK+rvqWv5U+s2+EcLlAV0nERDMYHVz
ZHt2ODCCqYeEHof2/fYmobS+5vp3R/pApwfiAaRo+lvSTcGpZ6iGytidttBf9PXdWECJdimgbZ6y
MqIMer5PHwKFLSZ3RPfIyLZYSYv2kzujfrnZ2udR8F2qKcyAbpwPGnevRoQGezm06+TFMx26LDj7
bqr3yymuYNj8eBcXWxOl2qLNRP9RAzb0ZpwIw0TV2ZFEzOScQpDT26BGQMkxYS+N6+XDiKzsoiEF
zepOPPkKVzzWqvdKy3Y2OUAX6i/fXCRcxBRAh1j5Q6PsxnwOmBsGlpGy0X7ejxf2V2gq9sUZIKWE
sG3/aqPWcVJjcp8bqG0dzZkc46WeR+9SwRyZG8OF3tN4YJT5K5V1Bf/gF90c+EBSV/dLph/Tc8Nb
rLOhbAgLTidtb/mx9ILcuJ/CFKUE1A41FCERmTQAY501chUEBsvDclJbzmeDKPvN3XhCJDumQQSJ
qkNgaGcxPyW6s8AIsMxANLcoVtXg0rvO4vUYxOK6qI1x9qoeAzp4i4dqj7iUz2CyED6jB/4u3bz1
htnUWsdDdggW7XqlfA+rEeX5LG1A4jquqRPnb79QNiPaSC+g/7shjWUXQJ8408fRd9rUEGwo13++
n5eDzj/LWhKtNdVxYOIZBJPjUPrfXUgnqwGLYWHY9CWepX3VwU2YPbe9+QqiAZlPBeO3obGGZbQr
X8kWgiY5+OI9V7HhSVokJSky8fzQxa2GCvs503HVVVFsvOJMsr04u1Ov4kSKE0dYmAHClq4XnEfE
8ifV6bEe9CHNW8SaBrF69KYXP3VQi+ivjbIL9Aa9DZJvQgop2dKAzsmoainVuItGP5X6fjlTNcRY
GDm997IETtQ40r4SWzM669gH1tOq/onpMzfa8oqfMUkJXM4VZjS9tT1SWifHS7SvSfLZakrzM5tn
4It7dfmTUbTIkVNhMwvrPv78TWhLB+H3r8KA8OTQG3dMTZ23yH+c24xocApVN/1NMjik45HsevUh
NF+d+UHMuZm5rR+W50Mjjq5p0qBSDnArIHoldKhIgcFMWnIyCM7cL5wRVDy/Qlpg+yAYh3Wo5tV6
WWxrCcFS2Am7e54mASteoG5koj35I9kJdiadb0v12Jjf7rMRjA/I4zMNrlfB9IPWF3zUbPjVt2p2
ItS0uxoB/XLC4tZqAg4k7GvnjWiIZlaXdZrM1qDlXepS5bS0/SYcMY4lxdUOrU1D33qdKIZz4GSn
7O5IQLZlkE9f+rrD06/5PkLqsjiaHJNCeEpu2/XaPrft9WQ4ntr/6CHXEz+fXw3Q3NdlH7k3tLL2
az6V7jpban8Moj+XF1HiDdtFgrI8xGOe3W3rXSaTc2+pcJjtdm5+Jb2HVyB8yZMMJZ0yIhPW0f2G
qBvu+D47s7dO5Bcb6SMxz03N3iINhGJAeQPhZm6AgcotdpQx7kZr/eYYaAQzhU1WYRzQ2VWMJOaU
ixBkyhjFNKXdraaEsiOjNL40eBLxU7sPoWyDVYUCbF/ExUD02QBwFTrp0q3RYr/e3ldd1+n3bqnF
u7CS/kveI28GqLDra6I20BoHR1ad8mvK6nS+k2XcIGGmLZnmzjNQOGXal/vxoiElaz2NctxkTlA9
SEEMaVw1OlRBAGz6iJhkAaA0UjwjGUpBNsECsEPA5gYJTZ9pMXp1TUI1RVbBP0ezEG3Ww5a5z4+7
e0rF8vQfADb992YQQwC+AaGp2Pu4jxYj5j/uIxXVmlQ6qu6kgl2x6Arqps7pggAUL1wHKs0QiK0c
hTyQSoqKJqsJlVU7bWdJyHCZTbGs9dZ+GHOSphzjNBLtfIykiio1S7InIN7rqkfq6s6Qr6ww9P84
Zf17NgSZ1DWAL1masIWzOPr/8RZMJRVp1VgJdElMuEpSM4pEaHhEs7ds9A0+lBMuu49JdcaThBx0
sZrwS87meNVxNYq4eli+2+VhQJ9r9hn5AKUbEBrbaStzzhdaHsJShCD08K7DSJpQl3Lkogudncim
syEFz38sfJ0Kf/bldMGcT28jI/PoxvacfPTjcjGU4UDElPA7uG9asKkLnJtKRwu9q0+QQNXN3x1f
KiHGIKziqj2ZV5focYxxUuA1cOr/kN/8y4RuaTp2Eg2np8u0TRW/bW+tGVQW5++UsCSUjAyxLxUb
xsWd/0QGzc9UC0Cbzk8tLyJwNiAVmeG9Kfg3ZLFxK8w5lo/FA0XrOvd93B2IOzt683+35a0Mm51K
LdhxYR5toocuBkPfXaMZXqkhuVCscttwkMeomNcmai8XQ+KgWAenw+cgEdO8dT5hrRUDD4SrNnOr
kLBpVK5rIp3cp6TMzTX4x+w570AsDaLtn4eQKE9tUrT/KMCN3ztiuDp1zMqMaeiHaebvF2GqVFJj
85Brkn6b2VUIKQbEvQ5ocxkgq+n0Q+8pQrPWOlq5D3s5UqYdJsQOseXYrwR5HtfIij/uKzEDAAjh
ZQdSClUUBjyfTmVLnBNL3CyAHbPJGzIKmrSBNAaFxMLegLajd94AssqDDCcAX7PGYXmIpFM/4oy3
/+tMZMydhX9uxPMbFza6dxvdC7XObyUOfSjURr06rmO7/rm8VSvWXzJg6ucqJYyittR2J0oyMqz6
hjCz1ZJ0axsc6Aqbe6tP1OnUz8/VJNFs9XBMnwjAGjbxEGxjwx84goZ7UlM7FpDIPoqhI2KmSsRb
H41Ppp89uWWw0weyNdYGQZm7Px80rH+J+nlTHDFUnWE8jc7fSX1G4wpIvQUGfn0O015KHGmm0ZoL
f8NxWF3rdmW+g6eHs66Z3aYKm/5kKa1F9ICEW6FFj4MRWi+QTqa1SHucey0JFXEK3rCeVTJhj6ii
NWC7mbOGBh/1V8eR48PyYhMcoc/Gb7EJdF8JJygMCgfrJCTf1FWSAnUosQTqlzT7uagguhbzatF0
6kbTexJkXXvuA0VIiPNujgQO5Q4yYAnV3uhWscD9Zbqj+GIRiAUGiV81xAPt7wgm57UwsKxjHTW+
5X21Y2TX/SzEdCsntKJ//pSRiun/uo4E/h0O15YO7enfg1Y9kzaBEcx07j2NnnYVbNQA7oI/rLSm
S1e6PkXvoR3vM4B2sAhC6rAA1FOfuq+x4TkW+IcsIdOCigQZQIWAIyRMe78MN2I3Hb27vgMiylfN
Cfb9/H/OWvejtPL4yTRBdTZTU97Gru13fpEkB0LKfqqjT0graoztQA5NDjD7wc+TT4N0wiuAlb2j
hPGTVffXiew1xuZmSOGWHNEf3gRsgvViZWjXDa3VLYTekGCajvCRUC/faeKSumS3+cGqZ9wLmnD4
EEoWelkTiFNhpafGztxHs7LDFWN0yqv+eyJU6xXT9vDYC/XWieBJ64vytTQrfRWHeXtMfcGpGNbj
EGXWHTxoOX7hQejJN+xFr8sAhVUy8ZwaejbK3AX+hvnRfIB8BYIauoBdJERMydZ5NtPgHbZi+QLG
8jGoOoQMUcGdOpudi4ExOGYoL4WrugGmkd8yS1NOVQltw8cs7XWFn53oRclvikmX3xWcwG2/brZa
FTpk6uicptxuziPECrXuAG2pI3JFk2Vyncyr2iiUkN463v18FqYHfHCPjB+0TamE1c5J0hTWntDX
nRtYN8Zl1iqK3OKbbzsvk243v4ziAaW4JmvxQXBc66UM7Gc6RLVnLtJgwwLD6i7SWqk7j0Q40URJ
88dFaJObKBSIjkIyqtNHKcqwRNSHa37PArQnPlHbVEpmQFoU6sNIqYL8KVxVAqZdGWXj2ZrQK43m
Z8XJw1mFJm692dqg8i2cC4ZQ+6ntENQ1iLIGHKuluGrovpiMq81Rm8cJy498yKdUSdEnLnyC+TeG
1l+LVomOrqiqlzxqbgtFQCBIWZdNDne7EZUXa0KuzFFqe00HILW0SurYGVZh6vx0J9M/oXT56wFM
7HdsxadBB262sNCTlBuoEEilcy25iKjlXYu5m1Q0eFfnf4pdEhufQ31hcJf5178fEiW8yYKms+9g
jb+PtcFeO2eXJPK/4A81Rpx7tyqPHWBf5iA3pLPZG9fEUpwnNZ98O8TPQrqnOBnK90ix9Q02a+ch
nHDZhMgW49mK7ZAIJf1+8LdBE5EMOi/HSml4US6MB7NgXouUPbhYbd3vTLMkeATV4AdtO/Rey1Ya
6/XbRDPxaTktus6YeoQx+OcknYiFyiwIEIX9sGDYx8x4dFv/RGsTOGblhi+hgpTB6AqdkUz04rem
8a6NA45M+6+N2lbr4GERaEy1zQFYFHKvVbGCDiGsyLqxskczb+J9lNtoIQa4go1skodgjLB7T+aL
gv7+DSrEw4LLrDKDTpWcjNXiYkCxZV8tgVuwnSrclnHQk3xeFm+ZWuIwTaqvcdWF64LAI7gIuNVD
CsO/APYpIRQ7tIfxOR4ndDiMXvE2/lCS2HjxcQJheg2RiMnD5Fjdp2UoPxD+iS/A1gPyHIRy0scy
g5sXk+o4Mh+GeZo8J2UVnKTb3hbm13J56XgLTyneR7gSxMsgjAIX9BWEN5Ej7QzoDxWX3Hqk/PbM
2WsnIPzLn5LJOFgCWA1IWbkVOpdF1sejv7WSimlaMPRXvbDClUNmu4L54VttxBoHQZqKXVDR8moH
5c3nxaER7jGfXGbaWqWdQbOq58qvXu6a3rghEBMhx0nODEeZMkWMervd2Y0SnVon+1rESXesuoSM
IaPtXge9/SRdBg9h5Ad/aT5hgOBqv+CLHc7S6dh3w4DuS4wXkDCWPMiHm2JyTULTJ2QacMHaJCfu
Byo1gpczZ0LklYLLmPFoXRxoXmNa8BumJtwuZlQugW6TqAj7h9mYknDroIAvN0adfRtMxffUqYsv
0Pq6h7GFNleK7CimRtzUMvo1Sgfw5NiVm8XKm9vxsO0h0HkoD4x3vycye6ain32Lih1IlbNq4m0b
KK/aXYeJFuCzR3x3ImGVxbW0QNyOusNsM7jGIP/2ygDxnBFaTTgfvC4nNn6aCbFSds7CFRQqlqIZ
yYGpNdgvsrYo6Eu2buWVdCjA3dDfLqmRxkeFzALdsOKnjK58SZ/4dDdpoSb5pCUDhXL+ewa+ohNy
ZFrVbhsQ5z1Fa5dsH7vR7R/O2L+PMfnFM7l5opx/iuiCsyRgtu24EI9KOgTHYMje7wI7nOcr1YGf
vXSAUnomWJ51k+zCKMk+J+iOqu8ymDXdF20WzBhKcc5QyefNNFw4JLXXWnefe6yWy38+UrObUulU
9MuVbQDtXBafxJABclnSaB2z/DqE2i/SWdGymSqRNer8tdOVI+81G998tTNvsfvLUiZ4pbMBT4lo
3bVYWj0HYOg5iMYi2WYojuelNQ83sW8+DANIBaIEiH9E3OkYiZcWt9xunZPjBF42lWe10EleHKNP
2JmYaPXpqmGd2fsoHAXT2YOmh8S51mJj0ttbl87c3athaUK9hLOOSaX51SW0ciel/joQEJu4sbkq
bJW2uNPKlZVMP9GvrKrJRDxtDSulVXVaGQkg1qbbkGoxeaS1Asgb83PlwjhsNKFtZOaXq2TgLCwN
fEi6n2b0oDVQXZUWrglwFmti5sG3IR2IrAuQgF3ZDTHcLJ1mRRPityLIZ1dp9oALrzjF9KBb8hTX
lqmQSyY8w/Tfpr4aVgAK3JXyo05I0EnguG/HqF8h5/yeZsVDPmQ/lQ6JcP09sIPHPKKF3I17F8CN
UpoPmGUqpfpuU6Kq5fCzFLkXB8mjJoKTK3ZIIQ4doGeXGqezw5vpSGszTO3HlARAiicOWnqb3rJ8
IlBVI1V2QOGUVyN5fhlyUPRyrG/HOetTVs82AnPX3kHwOCsBhHKfgZxqoaNkdpB3xD4Uo2A7GK6j
NpU7UUM3qlNzNdo/fGSKHjmRiMlnJIYzzTaqIqWxjt1TTeVWiggQJWpis7GOYNKCNclReNBN0hd7
E8ValqsvYeZlnRlsdLTmO0woP8ZGP+AeZHw/Wf1zmk5PGqT30g7PcFm/KnkF3iLYxVhnkWP265CL
Zkpa0tna7jEE7qyM6tvYFw8jBA6oNAe3dylXyYhDhoRPrjsTAnoz2uQQqNrRTsRXaVQje1cAH9Ly
ajkMq5qDG4wy9ydpFR5rFUj9jr0pNuAb1jl/VZt+M4nR49tUaD82CX5PPjF/0jESeHU4qKuqMvf9
kL+PvE2puGehVj8miDwuqpEVVhIV8334VmlFtTXNZD9hNPAM2QSezAVfCzQcNe0GrxUlTCb5RF7N
e2y01yoOnJsVZt9rOsNr2eLocGmyr2hXMrTonyC9bqALUO3p+wZPr1rk62EWOtnonmpjClb0lT8N
Bwt3mdKHz8zkXD4aZvkifBgbHdvJFLo3s+jr1WG0wDI45jUGAXbJWhLEjDSt0X/DdsEvuWt1M4Qj
UM4dau27A0ixNYeK8HYyDpEqBeTJqSy3g/ur72zoFB1X36A99bn+A4j1e0o3ynrWkaWguOAYXULl
ARBLi1sh5BNjH/1zDALNjAArL0Of6aseTi2uNZBVulomGy3C1twE7TlUFLkrFJUs83lc7IITwPvB
aoZ1sbzCtOVWKt9gpD91efypa5aOIaIpV7E8JQp0KhaF0MPIPq4qzixj17+WTUB2lm5/xLEKEUg9
2RrJJjEAQzTJQ4bjbfKvRtzxgWZlhkOzfBBmx/cvYcghR3jEtfwcuPpXCJDJaoqti0+wLpcCVPIG
gYTfXZsU7guioGhLsJiX20yhBn88+UJHD+uO6tYNI7nRhgnEbz+8EsiiokeNfkahstNqe6WV/oHJ
waEVdo6ePmkZDZRvdixpCFmAs4LEZjqqoXJBOF7K8zCq4aq2Kn2jNvE5xCMyXwt15jkivJLSmKMg
K2vsXXqVfIgqfu/LbKvh4PY01IubtIgfk1SG+84ub0YSwQkh6pK3u5HdbBCJFOAzZMsoqsEbDiG7
W8q+ruJfVuh+wceVeiagRDrMaxcVwDo1cUPYWHALxCk4e361DEW9AAMSAwUY/W5cvvC/0y6ZCEVF
y3Kb4EylVrRTJ9beKcT1ivz+nFlphYVmWzkpEc2cWDhFMDjxYfNPeuv5eAcAmBZHpyCY2Df8GJqi
O26D9EWFYBzqdXhs+V3VSomUD4TDREyee8CSdCKQNRNxfLUsZ1PS61mD5wIFGJavxVRsiiwfmGji
g3CtT91M9I0VgUtl+qgctc+qxiHZWoIoes0ShCvqGOZ8fB5mpYqVUVs3RXU5jlNA7Qs/XefKUbWh
kDJVQ1iMCq3wh4wLODIukxG92xLtCCfQfN/bUbfrKm1c48QLj/UtsdIbbO381VbkLQ5ZWYCOR6Qp
8B8kfXfHxo9MKvls3EFeUjn8dIn7W4NRAvir8Ys9sF2TSTCXSm5vBsteS+ZPR3hNcFXanjxUyyZ9
KkY4TKky57yyKIQUC8Jm/sCnToifHqHZ0CL0EuTngXusPN1NlphxRrG8mQz25BqdYb6yXaQHmL03
SkyL26x+wfzMQDKlwAo7REN8VTNXUxBP15tHXKpypcbFfowUASFG81ykhnPVnqIaaZkh9inUlK6k
P02Hk8kNPnScZABo1R2TjvSEq2btakmzz2wM9z6OFqdJygs+akAz6kdIMxCgU+HRKvplWcHn5Cqe
NLvbUKlnS8nIkxqp5MJXmQrPycfnrNFvdONY/Mxwh50N35WePSNATQ+2H1wE8pUD1Zn04iHVv+tU
Io4eK6+DzSIMxOCoO35+bHQwTgQDgz3PrW+RbLNNSNNtqyfBUzOawTsiMXohIEZdO562dlF9y/jH
bGnJfoDz2NT885n8mCVwW6CHumy8ODxjnvgIW1KMkvGl8+nw9+VYrnPZc8ONXygbi3OVh3zyaK2Y
ml45VYi1zIBO0f0m20BTyHqOurWRlFTC+Zdhyp3nvifbvtbMmJZIOHom7+aqzw8Jfub1pHJXsDq6
F7d0wmNfhQyt+GmSNvKdaDh0YSz2KpdtQPmNQ5LTiJ2TO+IPPRYyPlNXsABR72xaLu6DEkXpiXgi
meH1dURzyX2bVCuWehCP6ho1BylFpfbRz+TjjngmbSDsqe1A8Heh/a210o/WHcjnKBlrh2ILBUev
is9pThtnHJSsTHcGICqzt4oJ5pioexkM+yHLozUq/73p5sC6LGohLbOibaU2zaUOm5s1owBQHka7
PFf0rTH/OE3lBhCgF/ql9Urpp13MNqQuM2L7tWtlhWgiw8A5v1pbDf2AAKGLTVP7NSFogWrPMI6B
Q8wx0Z/Wd1v3j4HfV28KaE5SwgPyQyASf6lrYlVG2/pey1ntBQbj7E5q+DRy7lnV8wu5FfzK00w+
mwmOhsjMk83y/NQ90g8ckcqhLLYBW6yqcPzpwEY6Db7S0iOzTc9KCZJIQeaeDMDRbIi+OzfWCwfQ
BIe82i5fMe42j3bVvOHb7N9bwn8PictIOJzK/t10amIR2F0Oxfxq1lQv9aCIx7ZqzVvTwPKZn54E
QlhdsGct/ye4XsTbI2heS7sO4cQNRFGT/H0lmniNwDN8wikUPi3PT/F3RZ9ogf7PM9j0Hpy2I9BZ
9xM6A47GMlBmoAGB1qxCI5ielge7TX/1Rjgy6Wn+ekrXqwcxhdP5/gvz85Hqr50pFde/n1IALEVt
cVKQq3MK7r4CXDM8INrFXp/S9mCrouafLwnQY/xGda8hdlHzD93GYYmtOrr0jpPDQJxRJSxeH7kI
zqmZdW9qCwUBLKWJNNif3jT64ssvKGOXeC1BrLqRKJesUlU46HTF+15tHsNemTxFD8S3wrV25KF1
O1lkKlUAOJFumKzLhJD/HQo6pIMMJVDDhL0heNV3U/VdMBva0eRxMfIyM7FKDQ6x5TMJm9pySxXT
Uj+CibdycoCdOmlvbmMbj4Ga7jpfHS5c4YQZGvIUuq76jdXQoN9XE79EgsJNd2EDzc8jWGQxIIXz
lA9adnNb5YG/uqFIh0uc+U3mjWU0fZ3i+tYUQUQT2t3GpCgF8CElN3mQfA9kb67M0mlvalQkGzR4
uISdoQfs2jMU55Q/zNp5Q6FvE7NG0sbI2guacGVLWKN7dayU+U0XD4+iiOBX1E59SGi4ns2cBLM4
m6ofTWwjfjeUX3orrpWqy3OrgpvyBzotberX9G4wiqVa675Ytd2ttQqNREmWyU64hMVFtUJbUu3K
QzU6w2EoLHFOw3HcFpoTPVnKqK86u9YfxtAl4t3oqhXDu/zLmIJiKnpp7Yq2LL50WvVi6c23uuv2
pei026RCJkormRzNZv5M2xzQbS2y7fJqlDlbE0ov7QkEIKHbd2unD90XtvjRC5yofGPcZa4m4IP7
Rk4uAa0ObjVylbddVW4l9Od3qrtKtB91U4l5CTVOEWfJR2QN+mp5gaHdQ1Fo1iv1mrXOg+lRZ/y2
67Xeee2T+pHXtY9EGfqVUkX1U02T+khDZ9zktdV+yzV4KfNv0AwTXmJpxmXApwa7bpq2yZsftNmT
lHYDmi1FXkujC+wHpR85JYkeBE8FuLRHRq/ykk0ofBtNeWyS1kcbULyZo208tFsZZ3VITRmX+8ms
b/qQufLaWUG6LSErrCbHUXaZxVKFgv2Mx1nhqOBovBN+JGUbMuQwR9spMop3eTJ9WV7IMQxIacC1
JQfyrMwPRA8rp+Wh5aJrVrnjzGfLrF8r/4+t81pyVNm67hMRgTe3EvKmfFd13RDVZuNJIDEJT/8P
6H3+PnHiu6EFUqmqJUgy15pzzKmjKcjYPS6Wicqr/t2s5gkthXCxoaeYny1USutLVmvF39etx/qu
vNDILr+1CDEBBM40sqMviX4xY5mzC0wijjdBSqZbJegNBXpzwoxk/uqs6nmo9OaHP4tfmu+09wkJ
QZhHU9jatcZMgjIHZ+1wHQ8s+LCtL49T4Q7cx5aHdVbEdN/iCRJyhV96PWhZFnVlwkeGzCONYdRd
jKY1ntP1YUvH75rYn04DTSTpyYpY4qe9Ymwe/W6xD5jtP81yaA4cyL51bj1Pvplc1lesrwVEkx9Q
UCZbTM1avRMdy1K8w3eQv4QHp60ZCkMjgBT93LnmjnpXQlZhbbTJJ5S1o8lk5bclIGF48fiNsgq9
D0Dj10LHEmsPJrkM8Es/tGB+WF+KE/Fe1UX3Mfec527qtDdyVrzQsnBCDQ7VwhLt7EfFW+fckH4q
ogw30ggCmKe4rvIO6r9UWfxax3TJ1pcADrwWXmq9g/D3d/QF0ZmUg/4w1a3cLm+EAC36NgREQ0vP
fhvIxDjlIBH2XeZVX/XVd6zuq3CSdB+hKDjJkWrukFQ3dzmuqsraWrNPkqqGycKRVKYzgEC0TfhU
YOFOW8/u1C7H4rObpOADXjY9heCcUJQHNL3Wc9p46hh/RXo6EPbJSVNJTbxSmxavnQVsM3Be1h0l
EdgSGPnp10ZzmgrkzHOepSjYBd3d9eG6IeIuvSAX3DjKpTcTGwVsMzadH/37aN2FdXiwqyA/F7Vr
jgu1j/uaRR8jI5FvM9rV8MYiItiKuAGAX+XVlpAfizmGBtSBKfR31gJiE0++9aAtax1crk90FdSG
sh3BkxRPzrohWMKOXfHoNTsWqlwgHe1UeECFPMVSGo/rZswiQFGGIgwuyE2IU0WaXKuGutkAucl2
gq+5dPTzuqFzSsVn2ViOQnm8Huw8X+0dIrX/vmR9tL5u/Qlkqv958br/P0+vu+sGHGa+q02ImwPR
do8snwGVd+leyEg8RqPKAtaxSK+bGKsa4GPxuD7TBKSVGE5/XffW4+vPI8wj/91EjbDuZvCyH92e
olWRtm/rob8/UGR4qZsOyNl6TLPUC4hNaFJ+yweut4+zoPBcJtZOhwB0QgINTyAe3sqU4v+ghl99
7jUfdm/T5CfWzwqCt7qDCVUz89HQ/9zjRrdCwBUTcZ/Wr3aQ+Ob86Qsl3QIccZpt2tg/xrktGNkj
81LkRfSiRmmBBFuibRdCZmEP3NIlxjiWMkGXti9NYzYvrD56ymWKlseym87Rc4CuFmjGooCOquHF
ReCQRDRBMXIYYW4jQmx77Upa6K8xNi9mJLKfAU3QTeVoLGpngrskNm88dWl7hG+ZPZMNQjOF9fMb
BoLvaU2lUpGrboN9OnRR1B9SMZffCUZB5ZsXX53T6TuwUDG5NTrrttJM3iIx3nW60l+eibATGBGL
PRhxj1o1N/yZ81ckpPGSS/O5ayfmqx1hul3+aWSN+5lGhgBwDIajFnVH2q82vDoqKfe61Uy7NWRs
bpzo3KKLX0TfetgW3Dz/v46nrO36su7lOmh1h7K7u8YZLWrcmABTCN7NQzNQMaBaJp7Gya2eAGkb
e39srW2yaPmroDwRupfsUwsncyeSpRm4PKTOhnHcbtDuB/6vfqrin71Xf7T0uF8L1kzHyfC8A5Lz
4g0B/Nv6An/h7qSjEC8T18kJQ0F8mGoI4n4Z3JQy459Z68oNZSP/KTbBbg3tRHY2sKWP3qKCtPwS
N284vZ09XBhEO4XjksxiYoS0kD9oYySegJcUW1lk+ZvXwC3I6v6ybhLTmvZGV3yvlCJkTC2LmZYa
H6LgQoNRgsBm5zWLr8SEHCTT6Y37Wv4SFBIXPVkhRjVBBDZfiTUZl+uz4vKfyCVMlmE/57YkVaO9
TcnI2ZDF6a8e9cxkzlDwfaQFiWEeSIss30aBDSGgRJYjFaQexbrRCn6SyMZtSmK1lLZ7QdwcMWUo
QUbM3ffETYjiI3lrnwaW/J4b2nmGi/ja+XVxE+7MubscZ0X6EqBGQC1cP5QEWv7ZKLI1NmkxBXt8
h1CGO60H5dJND+uGeCJBHy3V0DGRvwM59DlD0/vcCFKzhwpDa/E5NE7whDoLUWDp/ZObHZK1ZUOD
fNwTTpiFf48BDj5jjH3FaUcHSLi0+V3VnyISnQGMs8AzUSp4eeXtAzr9mglpMukCzqhae6UwcWh1
G1SRZTdbVqXT0Wn7j3bhaCYFzHQAA8wDrDK/DR2r/iH5yS1DUk6d5H19ZCyP0hFFLW43I4yV9hx7
nboHXabuES2L+7qbDn1LuYKYJDxXtHXL8cGhJ/AgSwIPXOBZ4TQMBd8Hu+sx1Wr/QBItzyklLaci
VWx1RXpKOjeiSs7SaQB3Wq17orNqbzkNYRpqfn8TMLAxN7TB4qOtT/EMnn5CSYtal3u+5o3ZVe97
elhAgihVJ0Aka9apmplZzPTm7KmuhBOOdvczyOPy3k7qd5Fl6RvFMdZAVQeLfW5+GBD8tjiO6rY3
7nXkvDDT9nl3MUfU+h17azUxOQUJtL9QBTSFYIDaYaF6EkMK7Yghtrr19fjfm7aZPwdIJY1hwLPV
7MYDtIOAXU4xkW+F5TS3Pw+nOfKvQO7rXucJSHovgPqcC3/8RZYa39bgqGc9H9Gf6v4/hNpUJUyN
CMHN0M6HKrEFZTzo9B0Fvo5MyZ1JEQgoOBsNd/0ZftW4sWm2h+sT67GOhSif8vL0+sIu1muioJf9
yCqILqH08IQIRx3ruDJvJgRo+pCW4rxX5m095qIQ/PfRcmwsZIBTzrZ2aNVtxpfl4N/XCNZyemvo
579v8OddlpdBVFJno6QZ8/dH12fXTT4RRh0M2OP/52f/vgGN23ETqbQHysZf9X+9ziT1uo16LOnL
f2h9mW7NBI4TQjsTqzP9+b+gyRoJqGWJ5zQy2NuysW8dmcEHZjcPTqyN55J2CeGP2mhdvAixVczS
92hYkburVD/CDrW7U2tSzKeNBZBgdvOziiVqVSlw0sMcmOeFVSMYayLNwwSct99YVHmJoL65wr6b
p5K4nj7Q3gc7RcqQFVAKVJ1F+7YfhjvoFbT2Kj3PkREZmxHaJG2cMj1wMUwsop1pV0a/BwyTDzpc
0qd1Y2MB6Jq+ubqNQ3MnCSczBtBrNRWS4+Bb6+v9c+B1480KOlxO409HZZ8aEuYj1gDjMW8RTts4
cIzSci9eb+PshmuFsv7KWJd+9H3tn83SzkJ/ypudHczpkvEXAgdFSqGcs5Si3THaWVvDlMXDwlZp
azwOohs8ft/w1LZNswVJZDIL7917WfWvEfkmfW/Y34p5icZsO+Pdy94yQJk6/+9A5N25tvL5xML+
YMoJGbFBidTWp7CbY0HACUBkhXwKmJTceIRlmTacx5KUpdKahmd3Ao7YFNRJctPXXj1i7ohrtWUY
NHX8RmSxfUZX47JW5tm6FbiZm+ojXfbaHM5WEcS79bk+9ZHnKWepIyi0vNKaf5uWhQ1s3TXXbc7I
e143/7WP5ZPBfnlmSPvm/HfX9TKPIIHlmchWZWhB69kOpF89A0NLnmub/5BI5SPonuS5IDP4yvL2
z3Prq5I2nH0iLyL0bn82cWT2YdRDgP97bH1E1PN4rdrxv44HPQ4Ub91oEZHKwmxpQfznnVIVl8zM
HBIcyBSgCxs3T/GA8iQdKwO4nw4T+d0Ccrhbz7yhadInkgUegLM8oFGKvhL5Plv2wDyE8vlseU7o
KJrbQNjEjhoILUywDZvYqp9TqqKnSWW/LQ9SDhz9pwh+0lOmYnySbrGPmGRtYjlNT7T2JuqWfXLA
k5ZvynE6SL+uAARwTYJcWHJhBh+Kc+rf6hrEbN+Wl0ZUDzMOlauXtmQ3ZUoiyCMS3hOiK8L1oD7p
/z7tFhloLC1JnJPsIgzs/Mjfzfo2rnjPwPi86ihzgR0CVOWOd5jMPj34dTJ/R3DAetSjluHCxiB5
2EfnwfEso+mrRcALLDtFgYgF/ZrZaLRi462EL3sAbcE9DGlyZxaE+jV0f81xGjZ6XeAaGWhMBFUz
nz2afDCaH3s8jLvJoJItYmN6VxTjNjOUNJpQ1UQ+1WHJf/pmesIjAsNLSIvlVUBe3INne5halt0U
A9jWwJ5LYFL0w8hNuQ8iTX7TFMXHzt+zyFM3+UNZuvpQtLcvzgiLofQM96NzLTLt0J5cMbLbbxhT
Qyxa3ZGKSX1AnBscoyBTG9H5VkIvy5fHUXgoTPIB33BGOGnVGTQglk3ZxDuZg3eLWu3fQ/5oQEqs
roFT1vpmnLGKN/P40qH6OPX4aZB+BUFF7x9w9LZgbY1Ag9f83RRN3u7yxe1WO41x9iIdpk6wbnWs
XIzvy+F1wbluHIMpJolANNIt0q8cAkAOVt6b77HZELOeklZvm1n7TodrPYxRgTkDQMZ0oZClrubu
4TWhp1p2kWjmDyuKzKFbShtCPv7P8aq0Mef998tzFCeUS9tzlRXzBV3ufFkfBVNCvEtfoHWayksE
MuvP8TGz1AUfdZ1qPyhHElhrxb8xsfwAQoLapsy/uQMkpKT2rV2WZRE3juxo+n32LovxI5NYX/16
7m6Mgx3EaD749ZHuCkVdWVFSGOCel6ojYjSOacxZ2rkzUx3VClxSO2nKWzwy8NvMj6jxTQOIPZ9O
bBxwLBEJumW+uSzRi4tR6sSjrA/nzL1DwSgZLo4TUw9KmwIX+hzkm8xgJB/q4aK7DGIM9SepLUY5
1y0ezHbkImK1QwDKV5SSH14E8lWNJJJiNqG7T1n8XLrlngmdcUqTWF0HvVbX9dG6Ucvun2NiJFE6
ggnntIqikOiy4Mra/t+NBTD2WmDHo5Va7JuhIeCzqEBDbqQbeeD2G/8RQF10wuXxT7bsrcerEraM
QXRglHFrnaBcloF107052PU96QCiEdGRmS+Y25LOgI4T7AyLEvaB2lhmBS2/7v9ZTWLK5kO22jkg
DGV6babSv2RZ+52pIC4Vi7X+Fyyj/JQ55gfW2uLqOB22QHPidAqGU4m6vtE1/dQW6SEXSI4poZ+F
4frn2o7ewYbVD6NvGbtU+vSeR1dA3OppwAcdFmYsYwZS9s3ic6psmpVtW6HzSLFTa9AfTwk5aUb8
krS6OpUalb7MnI6euREkyYVZYqRbpzd/jEP2MmY+TJ40Q6ytnSwp6q1d61fOi2MrzHvpc28r74QF
LpIeTsVBb5HkYAbbzy7JCgaU7dki68vQFkabumsl/P42Cszt5JoGkr0fgnkg4YxPXUVGDPwCkQEZ
GIlUIC08Cc2cCULln6a8laESr2MNNHJ2pWCmE//OW9GdSK6SG0f2ctPFmGBNBVwYftEm86svgoHC
CRX+xPWUxV65SRL3VY+Vt+vj8dAThBEWJoDxcgxOychdW4MivY2ZEE85teeRJoqv/G+FI+RWL8tH
mCQAF1Ppbq00S0PJ7AgbL6Br0GbXOQN/GvgZt8QouMDaosRnEBZIjeKhEeSHB2l1k5nlbEzxDfD2
uDex7pYVxdesJADGrbEs5jWt9xaaRerGWyiyzwKdcsiG/6NDgJgaiKSYYndH6p3zrcrffH2pgaPi
vpUxhDoV9xjD7F1uATzyYcHfhfHhy656r+k6MlMrc1r77JIf+tyhjb8lv4LUN09ok4Ay2yeMDS8K
2zEW8F3aBP17JjumYLm5LUtEkaWnK/rF+s0JqvhUEzVl4bpzZwoGqjKZKrdxd4wTz91kkqkr+Ig+
o5kezLICQ+ybNBZQuBaUZqYKnGLgAQopyWloSZbeFqMN47JC6uoZ/nOR9lc9o/o/tGXYNSzrfW18
6jv5ZsWi2Ta5Ak+V0wug44WWlVbExYgA24LYLlNZnJvE/uXF8KaZkhPv2OBLR6t8kAmI0f43JfCT
glgQK/1WiegfnSbNRtD+J8ZL7aRBVQewE1Q3GsUpzC/kfLmxRSytdEKHc+h/Dc6AkZrFiOq7Fsjw
dXt67ZTVXihfbWxXbl0msxs+GsJ9YLQwCR6/tUmgEa2dHQk+0e6ZReXN2Sxo2sabrq3ElNn73JBT
TaJCHbQMeXH81PqBtreQD0Lw447UW8PR6jraYT4h88gaxDN/Rxq8iClwt3UzTOGQsh7yfDRhmTya
8dw+TC4AKlD3ijbDyRgC0tTt5IUyGb1fey8SpDAD+LlJowsJ5qzYZHb3uXAdLZXd3dl1LhocxRHR
3rWqlnjCEV1KjSIwckCKEK4BLEaLQiaCryx/75EzZadp7PtrrzfTOUqDrRQVK3Aida9YV2CpZcEJ
G+cXzlAsvWpBLSJyzFJW+mQOEPMQ9dW+0L3h4NjGj4rmyi0Y+Q/NoLf3OYnpr8xsUx0ZV7CXNHo2
SSO1izcb95nB+CGlDRgVm6CnmtpphXgqsrZ6oAu4JZl1V9GIeCgE3hyjnbVbRJetqjuyiVXvhH7H
DK/tzBmjZPZFu7C7OY2Se1tbMtaT6a1zqepYJQmS6sXitFgEm9M1LcV8VVnS9pRN/7O/PhrmXAvJ
bNT+PDFq6Jc7K2vgKXZGSAIbYQizPBlWepBtO4doP4BoSkL4EN7eI4aKqw/53KXUddZ6F4tUYB8M
SjinErEAulvSAvKBgjHtUDM2Xid0ynXvpxvGePLsbYoPNvrRwjtFuU57nnv9buJmtDGCBmsUjVUY
f3uRBkuDxkWshHFBent/GIOzDSVldRRUrf8TvAlnNUGAm6jOty7yxrCoI40xIIpglkyIMMalPpY3
dK3aNIO3IHZtlVUwQtr2MTALK4yi1g41uAhEWBSPApETcgop77MxP7Rp62xiBQig0jT7avpgRrWY
Mm8LhDNlDNRd2NYM7wdrCQnjJrgH5Pgx6Fwf9KkQpvd0ytBxH+ykOwbGVN+KAecc+GSMWsiyZMmV
3CyMsMgz2ocok7eJVx3zRdtRFinudX8Ia8b9mTo40nQJjxBvliGLgCEyZvBFGVnYJIIYyLXd3vmQ
aAfR1vRiHwzIfHo6CH9qNSTtDLu2YY3Q6F1zJZiyuZp69BPTFDoJK2atltivCSliB1pJKEC5m9LX
cxlMGENy5Nsa86AZEVBXngnmIXab8XNAj15q1U8cw/reml0c+zE6UOrkCH2JnMU3fhbBZ02rcU+F
go+sMNHZslw691r9K4pKjzVJ0NHdCoL77FS/e2O8TRT2n6jWI+JE3LTpYf2GZaSKz65znv1myggJ
9/lqrNZ6ZlBrt1VkFMcELNeTxbotDtzH1Kmf7KQFoRGZGgQiZDxARai36xBiJ0nsxLLntmPz0CkQ
Y7XJVdDGoA4HTaILTzzUSw12Ss8D2NDFLIeK5NCY00MvCuu2btp2sG5aW9fb3gjKHdahf59wabXR
E1heONn1PvKY5a4v/vuz6yOroZCaWRAc/68fTchSQ7heibDvHeuGnwl17N9f7A3mvXE7kLzLD//X
r+RqNwlxc0PZxL/Tqhp3TBh2MdTzLzKE8o2JQOOjCwQ1NzAxVCsGf6vM0X7G4JjujMQuH83B7Pb9
rFNfiSGPEHa/yLLkG5J4ddH1DSQ5/DyT9z6mns94V1LTmfRNVNHrwydxRw/E5MNI2oeEy6Cz9eTc
2GXAt1+U38sKVIODBvFiNhkFLJKaZbE3nGR+mfSC6kw3Ouem1i+44IKHetTNV5q0OkLZVjuvuzXR
0CEOyOSw7jauBha1xdWGdkAd9UXwGWMevbpt+Zv+/PhKFd58dsqDSJ6n3C9ex2VTu/k/vtQGUpXY
k5be7XJDL/aeEz818IVKV5aU+IZ/rCQ79aB/t0UTF2DLfsF7o6VWL76CtCI6oRv1UOu7R9mM3tk1
KPmK1njSSBYvgNHtoPEUG7eR5WN2AzZWhX6QqgNhMP5TEpPb1VTaQoPHIpW08jgX1Y94xIaQZ/Vw
EAOTs6E9LNGucWN+jkYrWKdz2YydfS/qbl94ENBIDJSbuKwP5bA3QO/70v3ysQtuXC/+5kXMKcke
QM4Y0Z5GK9nU5B+VnvNdBEAQW/9omUn/UMTd+ObECJY9mpjo+5ND4c3Huc+hNovRDJsa80A7MvWP
mPS+k/7zaGsL2shEhi5ulV0+0yl6KPv2oOaGdfNwzPomzHAoiXw+d0by7sro0zCYARlCOwlBErYc
7+SKgxhDw0y+1abFG1JaYo+r9zEjvJFO8BO0t7cmEI9t/DxTPJXwFrczGcK9l5JXL+SDHxdPpnnu
uZwhZ/xDqN6Jr+9HzwS5bK12IwLGEknypiePFRWgYrQwNzxi293rtXYuWhKA5mejmkO6UScvCvEM
Q2NRuM8mmuN5hFIqGZ5QjjAfoFTf8SXO5lV7RvGKYg/vSV6SeyPH4mpNLA30W1om9Ub49TEz3a+m
oy0+6C9irMsNbSXEuIMLxLjaE1h/V3J4bKhIBsX8GXfRdf5ZjjWrBee7Yz2Tqn10U5IIG+FyyRks
rIytrdAReR2oLLfdlEPwU59vyNVPTWG+ITV+71NyPDG37EWJeK4vvseO/WgM6kx7+5vNgLksThD5
XNN06ds1e0DRuwZfna/JR6jdLgm2dfA8dpu4r6615j25XvDomdqJWsqCYqU+6TzoxMAM9SSoIyu6
cG73gM/DV/VTBXQ0GNVLalOi0Ce8eRFT+WZfTNrjyNBv6wfq0ngjvRnnQnEe0/ptZM4VtdHuUhX2
bzhuZy7y8wBWF07rg57RpUqgieN8olGdlh+CiTPiqpehaJhyDaz0fYNbzaif/JxSgNScz8amtWAD
6UUrFiqj4fZCu3KRPieUy7xG/+ZVtIy7pRi4fF5UgeSm4LLaCN3+heEZfslXVRLF01SI3lxGHxrL
O20JclMdinymuWMnR1iX8mvSg1NppDuHGeCYRiFYLdIDlItai5lNxpiYu/JcY7UtWbfHhXFgKN1l
gfk4ggl24KbAxqs2XY77JI7O/ueo3BNNAM2dn+eg/CFt9U3FzgkV3DYHkqYm+4ZhcVfTAo97Wl+k
k/FlhoHTH5Dv7tMJ0gXhHDSGQgK+juWEg3nUAbypJ92juj4mlEwsbNz9KzcRohsioGKfdGhnkh1Y
taYmBLV8PvpD9gML4I6c0LsnedarHQQrFF6xPDGcz6FI3F3bFw9c5qRqMnAVtNNSUjOr7Fbo6ZPH
6QIbIlQ93Pc4+BgUwNKU5WslHo+9vnGs9qSs4do39skwtKMws6vn31g9nRzQIFsvX6jI3VflltbF
MH/V2qeDUvBYG4yN7WCEpknMvPGzM40fjZ+zdsJbORd7FKLPjiOhEU+YLofhErjFd7oViCytGOF+
clOu/so8e09g5KGRpG6PBor/VFPf5x5vl4nWiKLxB8KjmAu2+oEc/VS7XLRNi/bSozduIYgmzGQR
GmIC3XjON89EqRGTMD+m82vvix8owww8KjMzgjLvvk/OdG6xhIlAXJyf2Ij2cT3eDW5MOL/KIsFJ
wXWptA7l0VVUipaCFtqdgJKVjx9TM6MJFZDUgzs+mkeHNHbO1kVykh1MlV6Qs+x9oo/jeF+O892N
7BQrWc4XkZyrzrnqDW4EL+YmAfYg7Tc0Ml7JR2PlSbdy9H8mc/Juxdl9Dqi8qn8qZkozoS5d+46s
or9UcfzbjKJ9rvJx4xoxfEJ1d4Z9DwyoUi7aCM63jtLG0PQYBJqbzfLV1wyM/OVuvtcDqnAXlQTy
YCKyuFQcChROTtAvC8GLMYxfLFkQmhjdrpsjEXZJ9mgL7TxahFlA6lvuNnoefRhaF/ol1hhP/zbZ
OI48KnduYYkN95aDS7c2NnNscFr7McginLxX5FpPujIC+EoP+eD8sEg1cwZgCR1nbJ3k+D7a76KI
njKXKQQajZ0ldcQEiP5nEx2TXcrPFFZljSIOX3+xM/FIa9zt6kBtKBycwMhUs/Vlk1Tuji12Suk9
CwouhkJ5p3fph1koUre5vW+rjsKV7Twqe/yOGIBqIaWzxJTPk218ONWVRbC/wdId4z4pj9bM2TRQ
FElpdnsiv9uu84gwYieq8YJwDft6R2IKlV5TUBgEv/QjO8BWOLTMbJlX1Z+an388geyFa64ZLLuQ
HwJjsUNpc+Py/eIrx99JreyOPfVbW1X/zFH66KcF5aSZ8lNvuW92i825AsXSSLvdePAcqvSe6nQN
B9aJrQh2rVLGUQRxOBFGdnAK/8AyJQqDzryblQ0JzMmpNea/q0S+6d4eOkdCpYYJFU6au55aKU6K
+eC6+pdex7uqMHeoDbcpdhmHyXhMtyLKN65mhjHzz+67A8PeQaFojRRScqTREBamodkZBCgO47DF
kGBBYIvyeq9N+k6q5CBTue8zmq0Yo3IvhgSV75EO28U+520z3mjW5p3VJmEii11v5vu8zRZEUVja
lMSnrUxQ8xs0w2HWS9ruuePR8WgPUpaowDukLNWBanVOmmhvc4OVdYj6jzhGI8TCe7Bs0nuK7th7
1k4SSyNz2LPmAa3r3hDRIfF+VKydQDadXGTRSownsyL+yJr3SfrG777mkj86G/a6Nu0mFT8xMp4n
wf9bwDcc3UNkWIeOootHQUuO0175iG1Tb19nYh+z9q3h4JvczqQfWmLa5UKdQO8dC5y7A2WMMjOe
en67YdnEjUKcSycC6XGvt9pROsh35GtFLXfi9hGhTacofIrzgTY/xZ0O+C13cGF5uzFnwavSI72E
nS5sBKPpLq7vA12QaMxOnR7s1WycoqXQgHcgxr3BMm9fAGpFboDeQkcDzhdIuzHmHeDFG1D5K3fc
p2Z6qn3nMro1ErHhYHhdaGfTXkvdbQVLJKlAGHKCTxSiWqoGXvMAe/+gGtihnr7D3rSf0F44rJWh
7IdSehSFPZhC7k616gg+Y9+aCCqEfxBECmmRv8vKbe3MCxR4Z5M2kFFi8bJ7WsrdDChFmC4qY++o
9dDEMpN/MSYTClohkaI8jaF53tk6C7AC7mScMldfolFH9B76iw/IaHleeFr4rKUiBLSKNedUaBie
iymsteKWR96JBdxBuIRSO/Nr3IeLlduwLnpnHRcT7qKaGsLl7/GS7EhTkaTKKUx6+5DX4mQDNck7
hPkAq2MCPlignwevgGibQmHbVpZ57Ej9EYNgxSAvsV1e88G+iDo9xjhXQH/+FKytDE7eRJ8OveMc
3EKFzBmXeIQJ7KT0d7mmh2mc3CW1WugOxH7pRz+wwkY7lYDTdOdnnk9hXpMupDnnHK+nSv0T1284
6keptecFTpvz6fiKaZ2/ya1fatG0FP2+YtYpRjfMMeqajniXQl5xN8fNpwLoV/G9WbqxK2dthwQd
x5QGw9jhOw3aw2LYoEY+O5IvvcfnrQvED+sGF+VREwWNrgHd7IL0z7oyOa3xjn6ZxAd6XJ/0PWx4
E7W+gxTjsb4mP6ujh3rrkOT5SJ2g1EWIiQlGbJ3peZTDd5pGOGxEq24rcfUPdtVw9iuEo9Pm5Frg
FIEgXH+M47HtqfIXqP3XHKyOTs1ldtB59HXhwW8EOpngqMIfUFFaJb6dte7UPtlY1DZp1Brn1qrm
u6ouZvmFbg9TmSAkfpii/OwU8w/MhdMnxXrtwU8CERo6EASCPvCbUAM4lYnGQqcbfwigGFmsNrRs
78kC1c2WzRryiNcE6+uCUwXn2TDeB/pVBzBwtYf4vRlr682hrI1Q2Q8NMyZXzyarbaXdrtzbdddG
yrhMFH92EpjampZRGNOrY88tbatCr/Zud6MVCkF6/RTWiDGqrzM80+AXqLL8Gis35xwCmFZQ9mfF
M5RXO030M8DHgNtFT0WmTA5MNtVeY5QKVywNrPrkyAC1W9GYVVXFZ5AOTMBFWm0ZfcCVGtALVra4
B6eE0v6C8kffwy3HfoyW/6zml6BtKTFKryBxZKH6yETP0apG+YEl+EOtsb7BjdAfMCPaDBU08SNK
9n/eqzAzOyyDZssSH+NBpyLmDmxwHKPDHmjGM1QXgGzIAgeWrMHk/c+mGvsJS3Gh8vdiZBEvunI1
Z+cvcQlDZuqPXdw3F9saiuVmJ2lWByYliKj3t4WWMFlZmOlj58mHSueu/+cPmgam4kl3jozpd1LW
zj3DeDn4WJuWmk1y6giEWeGGKw/4L+uwazosOK5U8CA8g8LDQNYGoWAnM2j7hz8fjGr934735vew
6yZby5jJsLGfWNUPN7OIj9BIosu6WZMrKy/9Uuns7DtjoR+ly7PmXaeYd3dcxCfrprMZJui9nNe9
ZhEw1ZV7J6+BLgKYjj9gohpd5yGS8VdXmI0VPv0hXyST8b0JPMH9Ok1uxqxrNMNym7UTv6ldf+nf
P+nPvt/rS+KyivfrM+vfpCLvSY0IpNRMm+dxmJh1xLX090nWTXcMtb8H32uP02gtnVIdtbwFY/I2
BLq2c5Ej3ld8WNMUz61KhtO658b2z6RpRhx9ncIwaDVhuzCxBtt+a6cmOqbpFFwHt/lVkjd3WPfW
jWN0TRuuD7GUN6Eu2m3vT1gDstp6n+yBPBNlHnwnHp5s82lslXkPHFqtwIjAQ+qKBYVZNzgt400U
U8Zfj/O3/z+uzmu5baXrtk+EKuRwy5yTZMnWDcqStQE0cg5P/w809z4+9d2wSMpWIIDG6rXmHHOv
+lgFB9rW2ijGa9hVSFDRtysz+El+0pyb7GJ1hIi4G7Dx2nq1GX1CIPC7myiI5ofeDJhRNMJC6YUM
Btew36zCUjcAzuNakA9lj1VBR126SgUEcI0gwGzjl/TC06kRKxvAC8yryqKcqaNHHgevcRa+Kk24
gbSs7zp64Vvkt/gvi5npMy8+VYz4yunow5HrxoUKL3U3f28UOt3e9zoGP96wo8UQ/aiISWTxqG/P
BB8SvSusO7SHWj6cG1NRsTEhfy2q+Y+PfLT0rviM5iM9ERt98VljLxi2t0WugYucEA0UXaDgbgDg
b/jAc90WUOXcjtUHYZ6Z3hhnUx3+zA58+mb9a9hgRLUp1XdtD0eg0h0ay4U8K8l29UkobTta+PDs
xtrotwVRqw1odxYMfFQkX4Vvfmi6CN/FA3LfodWm8RAZKad9maXo5wVh0118jdiw763Z8GvMD30Z
sM0WJTGdFvTJFRh1LKdzZeOpGayCHNf3MPFDjJhY6L8w7z4lnjVGTFQb4VEGf7rZEllOOGw1j2wy
wIZLJHXO8UnIsvUEnnzVsueoMvpqau+/1q1NOpA2DoiJI9hvcwBlO3b2ronSdw+Bsjrz8AydMSyR
1ckbAaEXOkyVPUVnbNLlOeMkP9fYro5xgzSlztX8TM+FTHUaqovUK05lCC6PhE91O+voTkW7iaNG
p7WC5NQJuVRNo2roEelDuMZv4GGvSFIOOfK/g10q7rzHL7/qVWugf3AkA8iNEfy7lflPOYJPAYcu
rqIJQE9Vk3NN2oE/PeVj26qZmR2LuvB+tG5xsjUCMRy2SIGhdlvdMdRdgwBy1XvAoghwjFdVlxho
TW13q2pas8wGvKqi6dRPvBs3Pi5B7w1lsBLfIgiHU1BfPbO+B6rVHpBsdUiJTPRy88uMW/RZp0Xm
UAGpxW3sB2c//8aiWIdjFSJGg3+glyZ9SUO8cLtBbVc3Ss7MqXa27irXc2dPiJF7juY7vqEYNLyp
zVBEu3jdkyY4xFB5elAXxypjrs72aO5scZYk7m/Xyb/H2qu38ni0SZLvOnhZtDZFuAex2O5EzSHQ
kbfUPspkeRRDrWIIMzenRvGp9Q11/PztAgEM0SjC7szZSFINAPyDruL2QPCQnJ4Hi8zA7FD6QbGf
/H4z9PEhiF1/b0n0OYkjUHOBQpBnO8+up/9wu/JZ7TWMBRk46nrXL9RaIbSqitPykDfGQZYr8qGY
x3QELb2b7Xxme5G31bvmJUdihnM/owFauvY9Sn1jYaVts8sQfvnMZWD8ZePeUZkiynLFTDzcmIw0
EorBpS7xfJ1mMlIdt07iCLRlhI5ppR1jmARSWTj2t8CliKUNnBYs23SuEXrbdw9mH4AJGx9+ob2P
QyWuakFshzuG8xlGsFsTjIRjBN1OAq/c3NE+oO4uLoahlzDGnXBTNHSSiEM6tC0h36YD4hpLLwpG
V4f9E/rRozGpK5lRoN/GXTfFO1ixiF/Tm3yQjP5ZsjCfo54efSWahpaASL4t1s/xUiZuupeL8HNB
VWMPwFKCXkSupwOwPkXvkdX11fg8n3vLSwll8fB86319fdZfZfmtNDimlFo1zt78gAAxOzmd0t16
KNxbuTQ8OWyFjbAMtYlxG9OIPyeHG1LquXmT76XpqO9jwusKt7xJ7EGNfAmW0bwMKgWBNhpRi3UV
X7TKMsAjY1lKk8R+eKYDpCCyskNFOsrD9xEHsMbdQiZshOKUyU5LUv0SYJ3CT+sZ78HYEqMT/Cy5
OF46QBIpIXGbJEHqbzHvWbcCOEdMl3U1IePbamP8azDzdi+TGWLm0rthmY3eJ5qw4EXN+uhuixz5
oY8b1AVQ06bAXhcBSYpnQIH2cSQVl4RLD1gFLUrEA9HGEop3lu95QAbPg0iMXR5ar7J8C+Fvsxmn
sAZUsBMsI6WLnkketipK0KLbtAXZ1ufVIY1r/2ID6L1g15txp6Gr/ySlnoSiuYQJQPSovkj3MhhE
pazcmKJCnG12fbi2pqzGAs6AoiNZ6r83Kzo8+jbqYgAgcuWy5ncqhaw1C2PHXQKeG8GQ0gqRZjES
RLqS5MHqWXmPCJgG39WOjv0qlyD50Ea2txxKBmDRSPL8EmLCvrF151CR60rqVUUzzqGR4qQV0hE8
m6+V9YWjp1l306zOmInvEP3UcxfHSxnvBTE2XhgTkF5rNkbt5Y+RXwFqmyJnPLQ6tqxFCR2PG23p
H7SI0dtQQJcnTPxFLbr8qEfCvDmN9h1GjBB2vTkHP7PFuKEhxqFPrPDMZ6O0Acfo+vXWavRHrw3+
1hwR1EtWPpymds9Wg/D1PhUq88Pc3NMXusviI7KwUnVEeK7D0joE+OI+4lxpmX712T2l4bGZCAI+
qnOaHfJcphLz8tX0fbUJ0Abh+StbZEvweaYRIY/rBePKjpNylVIA0Xoqk7d2wDlMkKxz0y20Zvrg
Ec3ptjawE3gsRIDCpA1htlif0Rjml4bRwh6b6BUhcHSRy4NZhF/y4IUVrd8mNIMNhah3U+KfVZwz
+LQphpukOTKVfwNmww4iKG+Wrpg3Xf8nmgCpzIvlSEveSmR+xfwLZ3qiHUuAISAC6cPZfUaXq3uT
lD1HaMdR7xM8XBFEdNV/NeZPG7jvsuC0taNAu9lT8UlwenWyVS/ZyDxiTg6IOfN9TT7Aza4WTS0i
om3t9pVYv/sUFu3WLM3hBtNno+fazRE4aZ/HZ6gQSKc2fMUC2pOlhbBelbY6hRFAPL1BO5o5JFyQ
W7agKk/eCNyMfvTlNBF00L2RfixeNbXnnxPsqvfYCLI4X+EmUe5B+BXOvyrxIOkhFMURB4R6MadE
WWmhRqjWRGlqkFQpOd6Dk+Os0oJz3tWCcYflvgVxf0fBMj1CYa3SwIt+s2i0ufoiN8EEXLh0eVKV
cCs0iqiNxg9b1RIac1F2BAZNuJ4ZrxyzT94Ck3iJ/I3qVvtlYKDCpMKkTKl2nh1b9PLd6jTY1Q/V
8PLLBHhxhyPs3SjTdyPyVu1MjFQQYC6EIB7YD5ip12gA2Evz4JYad0+jvkfz2iYXONwY1bqhm7DU
0JCeA8LgdkM/0PRWiEZOKYVBeqabin1vrXEVEEgZrtCQH7jlWT1Gke5jQoew0zVNXMG7ovQjyki+
ytoqPBhYbxMYBBdXNLTKLOc2eI3DLc7Hwp/76mcamrg/+vRUN4350rx2yRAAkymzm1OIZdxAqtFf
ZCJsTVvx3HUswfI/1qkD15XO/TW1Q4AOOoeiDCf14pfk7SVuh0YP8sMq0JVfitpBLQl+hqrGAdfw
5aTgeHYQ2P29XfjaPnTtjL8W/L180DKmctmYBAVoAWJ/Aae8pBkx6qhn7Eedk1dLxrG7zeb7F4rW
g++SZQJj5ysvo+iH68XurRDkz8yvBHHeVHWUaNwEme2F1ht4znlYbv2SrzK3MKCBujUIc75oaXa0
LAt6bZ6Z4X5BdBSQF/X/rbQqRniMysNeZn941fTZgvZKjO8kbB95i+poKL7MmX9N3QFDh2HKqZug
17B1xRqGmXtXjICN6dPRx6dqDkdsZDIecWIcRNrYvox6HWlhK1ZW1xD+a4XKw+NqlfVOE1Qf3ugZ
jxowxtpjxraWLxM9q+GeMuUD6ORtIy99T1T3VqbleOa6sF6HyfsUY1yd27gI1yPk6a1duRw8nBTH
EbXwzmxERvZcYBysbnxFUpIytWZnhPd1xghFDMCD5FRHQ722gwy7zNTl26r7UQ1JcQJfcIQnU23j
uR00Wl8sCdx7EhxPaaAklwh9RTco3aXSvJ0FUn3H3Zuhn0Xz3YrCV19Y6T1OjJ9WT7C6PznBXlWc
8d0NmTu5TJ19fayWMvrBNxv9RI8M3KrS7Uxh6IvJH1HDWSP/SewqvVkzk0GnH277viMpYKq/+YXd
OwbKdFuGcb6OLCSvcgEPHF39ZELrwKW2oUPTFUYKrILuTvS03LM402Qc0/g0YRPaGqJBrVwTmSs0
Pd/o9N92qa7k9KfrGrUIqlmAwNGBxbAEFJFGB0qhgZbBVVjEF5FtvcdRFK3sKjLe0RvjRp0Lxc6N
7GtVowNm7PKdF90uqZvuNsUpQOOWeQrbKmdZKUm513vBZCcxLm0YHo2JGlueF5oNltifW3dAbtfV
ZFlHjXY2QufwEYTfwhb6Nlf9bKvz4eHfA08DoTpaprr1T52POSEdWbWbfNU66tn4ZjZGcs/AxGw0
6Dzgd8zjEIDnz2gAm4HO7cEHJ9n6KeoWw7wbhROjh4JuFxnmbwqL6pRNVX2SzxRbdAwaVH3pEMS4
EgnGRm+2lSO6xQ+tXvm/k8auL/RB34bFNF3M5mQq71D21u5U6GdZCNtOhwWPvrM+b9qMeTvqDrGA
BEw/SHWy6UetU549lw7T4kMNoM8xOwneXboIiyzQmaWl6rdsWNp1uWvx99JPLpk3No177alwmh6h
i29zSGpL2fYDXIiqn8SqiAABDULJO/qxtXvAwtMmXvkOtNU4wOe6GQ1wcwn+7mdIeKrpFar2wV1S
J3oLFwnRpQekvu7U1F9mVg2aJm+J3mnCdtmzr6k3vd6rG7mrMEgt3UytJVBS9uJI+Ilgu81kkc7o
M6FuiONuzTXy3Y7elyTBGzWQsVSlkJyci+n5b7lL9kigOoKgYecSgfpek3ecAxkcwiNCk38fSC6I
mKoEn1kWQ6qE9nbL8KvgRehi2JHUB1FKDztjYLSySlS2sjZmE0O/oQCFD4t+F/e4GD2thokmOu5w
TfKISNdUXRD78n47pNUfpPrd1Rg0NNK16W/bAMK7VbVoqyvYBaLVoeH5FHSrXiGtwmMYtdQzo7om
oEEYZJBR5XonBKjc5/RCiHrt5igXyNSpqWBYsKs673ZBO5waxToxQqDsNrpHUDqvFaJx+HjuqcN/
Ga7YHlvIOe2dWX7FpgMk08vxhLJqasjhB9QrKXtZ1bbgEHT6ANLjHvYDc7qqu1P7vcuegY3vdmf2
3YuLGKjn6N6Mwu0fsa5sJ8dT3yji61WT9OxZPbLG5ANGWRfyIImAtmtszURorxbdqYM5l29Vlu+I
Mc3X5YR5Q9OjF52afV82uFCxKTXPa4Czh7VdNeyl/I5GTOyZO+rfz3aBPuQ/k6ijjh6yAbDvlAFU
RGajN3b/lpXhrWCwe9DzGBYkZd7aFyqTjCLCWzjlR4KCfnfODLgs03mS2fr7yKqBZunVQzRNdAsq
zE/zFrRIaPo1dBgWSl/BpnWxA5eKwhTVZiPuK0F0oN+g3bVG5b2iOns2NmZYc0tZ6HW52+xtKP/V
UFkveHtRbEbGYmizcaNX9aeXkR9QYb+oOzKpBOAKBqhFf64Nl/aQY1o7aJ2MG9JqzWzE/wBi+RlS
+WgaIxIvyN/ZbH4n3GoX4zQZhzEajEsgjJvZRPUh1oS7Lk12BjDeEOfO5e5UtidaxcaP0lfsi0ju
KI7bBZFZyo3oYOtYKQhxtQIrT1aQRKKTo3ixyTpzbetHI7PuvSR70VI9XoVOF/2MHTbZAAPdg9vg
9B1BgJLhni+fzaQwRQtuuTSr9IqUQj/3IDYnIth7HvPssGtnFweujKnXvhiupq+aouTnNrDcbVBm
/d7KEInEpDuGapjdgOIgFYlwTTcarmmT+6qPas/V8g89S6PH82cixFuruQcHFb7vMYQ1caX+jn/M
qEQ9z86yUiZnBlzkkMWrLllFc2KxomLllLubPKuatWKoRLLPvUwnUlDjsS1byZd1a17jNv5jp4A6
XUexz81UN3eklP94+3KldHPSEePAN12SvyEUYW8w3wFLg0KYn4CCJnBiOjWxoZy13PAm5BGMhZrQ
hjzHjjH4dOY9ubwcgrRM4C/MjTkjz7BZxJ7zI0vVD+yw9h/0L1CiLPfVGWtrg2xyvDx3k4J+dgUG
G6ak0y9SC3YfcoVWf58ylSRCkBWPNBn2bUB1Zvn9T3l2amHMlIkMya1cs+Omrihtx+L5Eu4ofcoC
PDbxZDDsMezw6bwawl+bLSb12O3f+Z6CqLOKfj/r5SGMxG+yKRrYqom2Cee9uToHtFH4NwvLs/It
vM2pvphmxJ6adAQvC88Ve9JraUR00Ozhjyh064g0NHyJvaI/cCunOaM8ojasvmCHEU7VV18jT3pC
2JZ1BOAkI1aZQHV85ordbDybdK5smBaG1Rg/GNyil7NV3lOaAXBTv9Ja9mVIsmS7wmrY+U347pdu
P2lHzaQ/IZ/xEZLaEmWfJasAHRAUIX9nxn2cFViwIACppTWsRivF8l+RixEGEu0XEgms5IxaQMpX
MUqsLMYhO7fgZPdNDKhyFrU5Ddhe0g4zOXEpblbbOwXM63EkFRvMvUXzeaRznivmSwtGd11hR0Xk
qpQ0vPqHjCourLJh0JFUOzEWWCw1FSxC7BhH0x/S3YhdAJI6s1mb7bu8NIuiymatCslaqtWdYEbB
I+MW3J8KyOCabR9rkufbQNWOf88uOSiZaoq4wo1AReY+i5OZcJrDGl/iAyOutShIgI3E8N3brDxy
90yt6C7YW5XbNtZIacXiswq9F4Baxlf0imDJ+uNilopIMbB0YW/d2DJfbPgeR71o4EbPGTBQiPMN
KnIPjxtmbuwaSFXlDA4c014TxTfWz+pVVbUlsyT3Ll9xu5mANgDHky9JBA03AKzUNSK4Dvg2zR9g
RPUd64i1s2za0oElOrJ3TDIJI681AFLZhIX8d2+Tz5ixYweQC+JA6qHsTMkeFRVlc2r74vmWfD9G
RLVs2o48Bltxjn8f7LhAIV+X75TVIX8wr+QXW/W3Nf2ShYuaBeDRPUXgFDL9g9yh4o+OjhVKULlV
BYmHR5Y6faVDYT5lPrGxcRdnL0Xe0YznRCA6mJzrpRx5/X2I4nqVhID/LZV6DQrvolX16CeRWt2m
VjGlx41uXodat/AvRF94/cif5wK8JIax9Ru3I6oOgyE7k/lYA20OYXuE+jq01WsMzvFd7d16D0Bx
hVx7RDdN8NjUDNVNhENz7aLb33fk21OPVSofuDG2IxwCI2KOVmlsOZiIIGo2yFm1+1bdmIVHZhra
rFVsNSAiHAQBBj6eFZwfKI+5gCjX9lp61e7MUmt+F8rtan5WOWV6tV/izHTOpJ1i48v1VYbxGMUL
ymOaZOY5VIDbCNuePnKb+jiwav9gKL4GPRm9gFRIkDcTc0tI0pL+jdOUO42dNyluTnXHIZ1thjQQ
K041RCwiaLbTHPretgF1Q+iDVZpP6yoPzZUdkrhOl9B6qU3OmdIMPr0f8lIxiSLRNiziATp1Ak2V
LM3vrlUscwsiurxjNi4T3twBL0fMCL7MXpyV3mvumpKXb6z2I5zOxVDTCTAtsugLi24ekB4gX7Zq
MfHNh4LxYeee9JiIQ7ZCLgH2/72MCuixxAVoS9hLhOrIS7whq2Yvu/klf/UBhtQFlFl1qsVQnBD5
T73Y5gKEZE48DM2TnoMeholGP5UUPLlxc7yh++3kKqV8410Go8UZPi827bz4tDZq2K4m1t33bZCr
pY1X1codRpiWeODhgiDa5GjWeWWXPjjP4CiXqlp+i/khoQWIlw3OpPzCyOQE86wafg8GyxO9hWbV
5Jng2843xAxTJKs2V3rn+hjerQz7mNu8uXqbMjvBtlXlxgMmMI0gMaEHr/x4PdRAYu2pPcUWTZ/E
YTo30bWitGBgqXVs8+u6FZec2SXuTrzBsIEouwBNhFfdT9nyhTUUbHSff9vgSTT9yptfpcknSIZz
f1bH4gOV0nBMhNWc/danDRcjJaM5QLZWpVJIjM1bENJKCrqLGPL0VdVVhBARpHJ2e3D/Le0aRap4
lChFvHS8t2JMdoQ/Mf6OdFRtbLvOuVOLgxbY5doLav1q6t172AscL2lXnNs0frEdY0ID+BDzIIc+
YnnNroijPf5kegAovI9PzdRcJuVwr0+T86vREXNZDZlPoVxFLaP87eB4r0IyW/F76T8GgTze0Guc
5kX+Y24n5k4wvDIe7JZjrX2iEEEvIheqAYnQgGid2Cau3fBcti/UV7AaJ3MvOv+bhNHoucP0CdMB
YocqP+DmIhVfgUB9DGHHPE9NB/gtZpygjC4mMqahmY18wW1EtDWnMuBXMV/+LbiYm6X1jOiY/xm3
22aTVUzPQXAO5+eCn2lOfB/EVOx1UkwXfpKT4TozDGTPusBkvUyzOCIfmff0+U8eJ8aevWa5G9nB
V1IMZaEyUkPP6a4eS2zV2OpWVO0zjE5uPKn1U2xThbL2VMRxPXr/hxbQlADHArHDAe1e6ulnkisQ
8luaXT460W7OBZqmAJphGjVrc941TXWoH+WzJGknplWZuiqZrpw62haR0ewazeYq0KxI23VIo7Ok
uPrzfEb2WPiXLlN4QSgVNFCfWbkeX9K8eJHnnQ6YfREEfbtI5ugvNpY7roSeHRav/LAl2qMAgipF
IIHv5ts4mt5Up8ovqlHj7smLAjF5nIAjixloaIwtBBjYhS/1LA52TPmsMPAL+4a3JTnExl1amDs3
U6kaO+uSl870QJMA4nE8QzaOlnBSivcKfz+Z6ylieT8FnOBkI4F8yDXkQ2RrGnS7yVj9fS/EieyY
40pOKeK96rDEqhM8ec1XxRGOcbqqJ4UOh18Jgtgigf2bL8iXnk+ThJpIKvg8yMWsA3g4OuuAoxP2
0PzgMkp6PpMvbSP9BULB2/593w/teCkmJdmODSZ2HMv+luruQC3uH0yAUke4z+wCSCc4a11SLEcr
/lBrt7nIK2t+ZRGYd3SM9jl1GhEbHe3CmzU+AGyVIST325+CM3aoYAcN8rUZrSxc+SGC5Ql3StSh
y7cZlJ0Y05RHuWzXRMwsNVCEeGHmNbDT+x9cUsUuYIiK9JKfuO2x2W+k8LAuudK3oF7KdZmZ1X3Q
DrUfmUv5rfyY6XNQxwgQneDqDESMcDyjMWnfMAUURzdzd3L34bgvpugK4vfIz2x842g5SXCzmzY8
IXk2F0VhdtCEfIF/jcCywkB4UFctjJo4/tMJEMoAbiwYsDCe5zFIFGBRAd7R71va6sdCw/8awjZf
jFbZ76BlZnQgechyTzt0tNNTd3jIZQQQzUOgeY7gdZ7d0mfyFxgx5IYoDzaOqmb+onIjIoR01KwF
u5eGrlrzGsVedJJFazCCURCethz8svilePhgCs6LEUXquTC6bRAWLhjnc6BX3qvMhTJj9Z92vpAb
klL2ftUh1jazZidsM95aeuQ+Gqc34/NkUsoOQ1GcdVMpwFxozsdQBO9Qn6/yJFYa74pkKF4M/dkP
4/Gnm2X6XkyYQPvAUX/xW72h3/lTRS4Ody9AoMi58fchEXaP/8IkWi2kkdxG488xSr7lobTLnL5q
YtY7NfLtq2KpCcy/0j2A/raWNA7GIzMY3IgrEBT5PcurmUOk4aXsW6LQqGuI7Cg/dX/Kfnf9K91B
7ROTPJvn2I7pEYnpYqUhEFq2YxeyVfydvLZUA+uAW5OEJV9ac+UOWew++joQGRJRFuac0jykJHAS
KgsqL+GWXSqVsw1hiS8gZHHHTIo/85MaxMSN1SRaOG1c7mqiq5dkC0048Ijey6NoX6uB8u1+uaZA
79Ir3/N7FsqbhW1a0Qta5l3MPeJuAtJk0S/mWANSGvyKC1AeytYgpkGY5j9UeBm4lu8ATNAiu/kh
vfFlEg2UJKANVrkdfg1Oav3ys4x7HIgAyBnd9hkfVlvptbQ13MsNn7RLGPAldeNNVMbwYAwcVVrI
mt9zZoIzxhCl9GfdnyVIQQ9LkEnNAR1fBNRjoGGThijpldw6iN5pD4VX4l4CLOPp/JKlJQ5hVpZv
vt4gUsBLyiyEpGGuu6tV+D5jceObdaHdRbmDxWseAya65mAJD7mcTLFnJ+VeMNOpK0uJs0eHi5H0
63+7GbKvUUAwWmvghzj8SrWfzP6ukPnTPnczEJ3KRKgfvm4o11oxropG/rvuVszk2Jkl+dj9LtIx
0+mHNNnvPrXmzB/Vyh+sD/qzCneARpw02yJDzv8TFOItwJlyCA16hJRgzR0ZYjZf/NNvMpKyRWoy
eosi/58QE/OLP8wzCptbspTxsK+QAukJH9xZVQYseDXZZyNqP1rexnvueuO6t2HVTbOOmnoZDwh3
H9PKlyRL2K8+Xe/bc7tkdmK8ucyZAyRQo7mAT2pvp4DRrBsaxppMMBah3EdwlMNYbDTsskHBCEnR
dO/aTkvhsbUqWcMWvduN710TFFtIq3jjm0FfytsQiar/3pD+3qQcZGRqWJ+Vkhat0ob9RlNghy10
N/COzyUcxlD0FAbDE8Y3N4LRj8vgPA4RWXEByTKyXQFAzDm7BlaSuXkhp2aIQT+8uLC2T5WxneZ7
TwECrIVgWZgAxls7ikI0C+afbmybQ0rC6cIDjFcwjiFvxIysjZ9T1NC0bm9wh7CaMii7PE9nEAbR
dopRNmXCtd6qHq2do4bjTm56Ulb9Rd5i085I0chJo33DgREvwyg27rFCTg4SXBKCyMXS5oqjbIC5
2ai958xbdqRQnFZZKbSlcOt2z7bBXniuCjE787B0BvfnNoFfiXw9Ov439C3BLfwtV1ZRxQWh7cxv
HRQmt34K/VUyk826dHIOyNdY+BSUAnaHH62Siq4yBe48kdq6UD1a9o5t1Q98pO7VJ3HDQDPVmbT5
GINOpNsWzAhcACMwlITxgxSEW8huF36EQ7JJ2s/4KQd0HBIvOk7ycGB0Nrc5ISVPKXhXdmtFzZtN
NdXqQ8x/LnPttEKfzBw0dk56uSpdnKfYM45WU8YnFQIWwFZ/Z2nGVzOFJZa8AW83HYDupIbs0R5u
GN+KSCNovAgxxZKUYxS5exJjm5z9qFHZg8fFR0RiRuJmZJGG/Yf8M2cj/5UEnU3clOPyeWwZh5jF
hMw67GgFz/3dZmTv7RakVfiR+9NrzPSnULOdY5IXVfqtunp+Qk/1t+kl4MdcBaOi2SLzU+hFDVKX
o2fVUg6T9HmiJJ/9z0uv4TcnsPQDQCSoH9cS2Cp0I1vLGV4Skp/kmHSr/iqklVkmTdbkPuj68jyw
bSTPTy+Bd7gKpwHHVIlC66rbxDrPBb8dE0fWeSNWl8wv1inQjZU1p5o680Mh2ve6LLGHG4Rb41fI
DgxplrQR8Qng43iWaP9zQx4KQBXrtlGrjaMl7bbLImv//ESed4mhppaYP0dqhXtrVckRL/pZUYb4
NRijB7Dr8b3vi6+UabAXdi/5PJIoe3925xI2Y2LBk/IgsOrOzZ/wL0OqIS14lgwFph9gJE1+SYHH
X/cHU+x4WxLHlom2elaL0+zQ6g0b4ZBxk5JiFfkJ/B5MOL2XtMtisky0xg+5ARZeuXMs2BmwJ64x
mPur2VjeMiPCgDFEedd9IU7k7xGLHBU5cTQAG2oTi4os+zSDxFqA9wCjpDdG0TEkF271qcdlDga1
ZTJnevUqn+KJYqx1OL0UF2VFte+nJN12Fg4uxwVDnOjIjOcBlG4jMLUNqleRGwquNyA6oIkJB8vN
B5Tk5jK29AZqareMiDgRpxiF1RjI7rz+P1v1ReCuLbWjfiO07zRaNZkRxW+l8NOHb6rWqZ/Z5D3z
3H97Z1HFEKgtJhAoZUQELmvXUmq0zdR3tqxLxn4YOGyTk1kv2Dq8VZoY/WapuAMZzoOVfgmysSvQ
pU1eqxcDRzlIuYCOmVKVzUr2JWEXrH3uSgyrEX0vZGOym84u6oD4TJfRgK3nodPvE7bvs/KTQdyS
Tvk667j/amXxyEtDP5d28otYm+IXczQUPTbqv7pGPxonFK+O2zzY/qof3nRG6z7LtgDfyvuoLdr6
wSIXJ/1X7uPbDbK2eE+Hmqtay7xdnGn+8blyIVj8GcXTzVYovWh3gJXSlWPTwpQGfoAybUi3A4Wm
fTB6skPYp0obT9dhxhlGPV12MSv4pjaYsJu5qhOZimeAwe0/jtKePasZ7ySOEuo3hj/CftQO6Nvj
c6bMvg+tArU5t9jLzjbZXwy/zGzAf+7ltOFSdMuLCaI5+jQLZLYd1+seS9TSni9qxR7G7UR3BdM0
L+M6PQFGxoUOnuY0YJhfmswqGSwzjbRBbd5UH4IAkd18z3nn0c731J9ONRGL6rgwbkqCMtsp+mJG
CUDk/70FqunYw9eEelGl5IP4Pf2rkshUcrf2z/1HCElIdEyBEweYsZwpiAkNApO2zKS1XnQegjgG
wDUEkgzMHsa/QqncUx1G/3gs8K+TT6ZaBY44R+3+msfJgZIhOMirX/QzNaQjUkCrnNcabfHheYEg
6kFpz7YLDOBhyhPnVTZEYFIQzBa99CFrpUayC5F2Nd1zS4WBP0T9dmrM6KY4qn99Tq0HU1g7aZGY
qPmAGJomQTwqc8lMDTa2Uolne8CdewT/0yhgG3J/9itDw3H3yBCu5tT7d/nAv3e2JSFQYIZ77Gly
rtZx3i+kpY9rJ1qkgG8OXvqPHCTXHbfnCnt42XG+9FlzAALPdGnoq3U5L59xpL2Eah7vXCEyuKP1
CJ503Mtyw8STAGcXJaYviMnJPNaBjG12QhUFXq6vnrdk2dKXD5xpJfnRFIWy3LBIOeOiZNL27GwP
Sn/rAqhdWJKtfjYiqKjUcegPa2m7W3Zs/Ri/tJ+EQ7+pJD5PZtydkiGtyR/tt5AVF0/pj51xJ+7w
6I8FIZhQDN6Y0uF1mseGeNUMgGQ5k515nhhMTrOoVTxfuMB+ZqHdnfsS2a2Skzps1golCGBtgAPD
OCAbj8K1Oh8z+VDH1Jr00iHjzOe7rxjRDThtSCeMqRWAKMZOviEWybzz1DqlOCn+niXKOWAEdQ7y
mXzwtOHfl5qnwCSfvyrfK3ICfZ2i9lZZFSZY3mFYH569KqcD7WuqGSlZ84WFjAxzd4anmXhO+yCK
8DgVJn6PnnmnaBDsGKOjbWvNFZCzUVg9Z0BWmiCtdzQoO0L9wnv43CQoSVJesqQ5ybUtcVaI4UhO
0UlGzRrKv86HPhjF6JafTxvBpqL5P67Oa7mNpOm2T9QR7c0tPAiA3ki86ZBETbX3/unPqmp9PyPO
xSAASDNDAt1VWZl7rw1rZjdE2snpAQl9P0Cn4YCuY02x8qFme/HwJ3ISmSz/Ex4/y4Ew4k8EJv25
7TKifUPH2MHVmcpj4Z0d8zUwh/k3q2MiEnYCOnIcuQxS4gI9PZRel9w8kkl2FK/zb2vcue30S7C1
npSi4nustXhIQ+IAuX/YAW7WA+5rtFrDR0ukxoJu7bml7HxpopyA2SQ4rfWnS84QpvlB3JQm1irb
l1Kwp6fSk5cDYFgPGAQd4TqQItpAeNq+7uFujGb/1Jgj/jidE01QoogNaRZulsFKjhUwezWSHWy+
kT4ltWspE1qz9Kz3i2mKS2xj3lLPJvlypp16igLrpN7H+x8S18nmT0a5ZRxRSo00QaC/VKXZXlUJ
X+b0sN2i3a21bVIuNaE6GOP5Nzw8eMH/LMGyvW3kZy0f9pWfp0g56acpUXdhM3BIFux9fDvU7tBZ
wZCgcU5K93O9O7IAOyk5CermUrdZYltkOGcxoxI+8hNFOs1tOjnbIh2tKxXyLY/dhinpRCeOHD/n
5iY/DCQcmLfRDgt4sD6A6O8zmAkKMgud4RzPzV/MDfNBmWyxOgB2kMXDYJXJVs3fq9gJHmLyPBhm
m+lWr5wXCPMxjlq0pirJpIO2cyVn/p4eVy8A3oDdRpyqnXSOzft0QB5kkgOOaY8zCN0icuTAName
netnv7FbVWebOciReCdmqGrS0noEF1rhtJmycf7BmvwR+Ew0M20hCy4jxUYfcne3eBG/tSHVUes+
gH76RZWaatvBG0rRTUHiWiTvqgmjmjeGszMQrtGMjNVhobuN0TxVsfmOkTw9t0ttnscJw5oQbfGg
WjIIxWqq9/lmgZP7tGxUVlrhRy8DU8RD0jgDCASp7cgnjK5eO7zmAWD4wOYUOLT1o3CIquS7aW+h
H5GQk9YwlFKv3KMIareONpREmAPmJBAWgR6WE6h6vT/NPxLyOeU3s2F5ZlTY+wRnthHhnsZwbrNh
/hRm9CdIgvxqFenaNv7uDDvdQFPNDWuiWPFsceBeYH+/Igw71dMQ3WBYIftngrttpqL6AOIJuBLX
z3HyIPXiiELVpdv4QOAz+e1CmnqasN+X/llodfWY2hN87AJPftB0C2of/Fb/jr80Ag6abgzHxUED
R/XBZNBvNkWedK9Fbu6MxKju8Hnkj2XG8Xyt4eZ84UtktFlYQX10Z7vahW36qyTwFg6glj/arsW3
FncUir5GvnBLNe6BFnh24ElQkNCqUDeSnZT1brIKYtIwQLx2eUtAOoMZMB60MEQ9ftUWOAjVC6x0
90edcApCIbAUB3SDWw16wbU1kPEKsx8OjovSQ70sO8NGDJVsupjSXg1ll6z0nmQevTqHo/PBLGka
92qfX1I4zgxN0S1wcjcIisikTraL8mnHqgtxDOkI4RHDoat7SA61QyJ1K5KrLfV8ud32J2NhpLcz
xE6J6sba6fELlNa1nSeEAfY8PcZmRRRQ8akFWnmq5aoDY9C7KSFwJJcjrYeBiL/zl3o/uMIbamDc
oht0sQxI1z9ngWxb+M6dlaNMUh8oSWItHuXmZCPH+Vdhz+LFFKCxoww/Zx3N2m2OO4RIHWmhN8+b
PLhMLScHePv7imS1q5qfq3F6Xc7d1uOsAWaTUWXrA51GyjiczcrGgOhkDpguAySX/NHVeFCtpKnX
fuiF9+pGcXvV8z5iuFFiNA+m7lC67vRcznpFrpiofk6O9e/Z+t5kR4fINB1Au8t8KSiqvCTAYYZg
hInSJze92AG99C7jhHhG6OLHWthNZdHK7LdpF7FVXMlCGPZxxPyhlWMJn4yWY8Jit50gf9Jt8xd6
KkFubVXHwh/EQlETCVR44Qc5UdnbgCbfs3P/B64VACwOGOSxaa2bQ+rfxqhz8SLl0NDkql/wfKIH
xiT6u8A3jBbSROI41a9+muBRr4DC0GC8dAFjOkDZm7Ak3CuQAoMhasI7vr+jRpP+ptGEAIzRgWip
EC3+30MV+/9eCvQ5ByQP5k6nr0yIGpFIgwcDT20oRh9OexqGxTbAfravU0hZ+M0X7+QJtJLKMOMD
4mQR8MDtNu4zftkm11/U3CIRmO5Rj+x6AzKszEy8tWXv6Tt63DKM3MboZfXRy2KKYLOa4lsTDeU0
01xLLIC0uf+C8Hek6xpTUOUBtsax8fob1PLJS6yjlpG6lhWDHAXA8DvWeIS2sxSajXUQrNyOsmle
MNwTtlbVHLIlc4CzR/qcT4iNkDgEywiWk9aWemileXg2XewC0o1Lv7bGjduJ/doaooa9A2tOITwl
Do4VC5mteuk77Xx6t2KUmkqujiRtU9ugOtazhBeNzdHn2Mq3NJaXui8+g9q9qS14GILfiMedc8ex
CGtneuBzRVc4RSNqA2KOVGGk6iH1zMvZ18fJHzZW220686dPZ/8zoJW1n7XeOfd6Tp5LDFqQxJXm
wE1DrycAwrbgc0SwC/FkHj/UhqsuZC/y8j0ZMvEmJUSSmaZp/6p8DqXJ8jRa5oXTRv5azYt3dbz8
j9t00Y2ZeLSvfQdmpNUNAKCzLaMjQUjkwKJUSpRNSBhtg0LKYZAs7/Oian9rmk/LSr5q/BpFfJb0
hx6UJ3b+kINLIKw31rJ9WTlnpXxgXhK/WzSrtkKD29366Co5QVwWEmLWzlDGK+y2Jiy/0woLoQPo
kt1Bmo/fkMQi266p6/v3Xf9X9QjVQ+mIW0LiGprCKj+XelxdkmFpQGQMv1TRGLhWe6lG50/ITbhd
S1DWX4bUOFO2BDK797T/9yQjSh+pKMFWcIOpZ98PJnZxkpGwNmnFbD120MO2ZAL6h1gKg1uDgT0O
3Ilm1//KSmfpzDdr4RQ8/TeGxfykwY05xb5O6lJbfOjDADuU8/HVcgDALLlRXrrYexubwbzLcqLb
Q5PTDdLfn5iOOGXqxlcU0RGPW8YUFkFkZ4/o+GdBtJsm6ZzYt0nhqGNacEAYNiJd+ELktEXotGCV
a8f1QKwxLdCfh7ksH/3A3qpXOZ2ma2iY1UmtO25BG9yuASrhS77nAz8udWWeVRNqshrjimsKFVMc
g0u5W68NA42bsovWBCzsupkO1DRzK++HoM92wncwjsZRTQazVv0k3MHeBeyM5yEnklgEmHfWfQY1
/Pv3WZ+In7LexHb9NSA1OzYWhrTcFH9r6WxVD1Ey6XdqAInVHmkSBM2k0d6mbIgOvQkMtnOm/Wi0
/pOOKJiuSJX9Ey6XurbRAjf4WdkxrZ64Cn+Onn42yhYcXhtfG2jxb/30a53e6YgQysXt/muBj+sB
bWutqrQbkTzIlY3ZfWjjd1XIQRqPTh6ZTJt6dAMc++mpsRGs1rSuYFjAcsvzrercsXrSoJKh2pzR
g5G1uQdC91zkApRCwi6W99leH9FQSoKJI08ZiqSyTHADFxvsQZeiNRR2iiRB3W21v7eN4GecjhWc
3tHYT1MzHUe0ZzcR5sGNqGkmleCevNqsMdw04pIhBOFQjh5FmPl4Vm4NFk0yTiwaDxYlSDDmP5qx
st68ujprwnQ/Ys+7itByvrAzX4u2J5fJ9HaDSJrdlH9And7Z+MhuuvyZIg/EipP6DJ3ky1QfpOZp
p4aSQdch5cNeefW1pYM7kc1n+u9O7ZZvjcWErx37R5NEMnxjrr82ZboU1VFs0FVDtgpF53/zadUd
V0MqesL7KNLPxHJVoMQNMAJaUB3XM4RrcqXFpKufatO0UL9JWzZHno0yuRJvYZK8wiebRwjj/w0m
aFvgn0uLx8EOmn3kkLW5XvJluRxRjsLxkSK02LGKe7dhLj0HxCzK9i97ML9uiWlpbB4gCILSIQ7u
PtOr7uRJRXF+EZYHX1kKi91UYweNMcqEUh3ikC1PaslMRzsbfXMPjJSSszHR3w4185vFgsAaBUDu
SFiqB47D0A0mAMW22bhXo+nuDNpPJyVX/lYvp7VOX8a3YzZJKxF81qG/Wz8abRwRWXsJmfLR2F+C
qjMOaxnkzmBSmEplp9KRAUnTXOCiCzrthVKm3ao++TrLJTmbND6aLOiKxcWcDPtBPdTOjOLbgNmu
Xg54u3LXra6zIpFQ5ZGnkXgf4VJhd+4Qj54K+7HSTfv43ZBQzyoschtjRlOmOr1qZqBzAqon/n9K
jjlxttmvFZ/m6sn2++9lKayL0MvP6lqJUn701iACpgGj04bIvm0rTV9rzd11MTVmyyYP7Y7muE4n
7kM9S7uhwVNIgNEoDeGzbqB09CzrUT1YA6jWrAhD50dsZGKnZW7G9LD6wKcO6sY2kug6xF10HVP7
vwwklrHrM7256PgatgH11hMZltarGnv4NfoclpJL7WfloXQK85J0MqKBfhytEvPDiaLuLU1jjixT
bL6m7fTaSw0ibahhn4qRYwwh9NHW14Dxla2oL34dBf42T30I5D7CW6MSz9IPfs/4L39NiueiBb1e
mOHwY7RQis6Qt9Zn6j06tcNmlO+tz/R0Nxrgi2G7JqTHXtcpKqJWojbpkHGITkKOIeZA8H0c3prB
sTfklpFhron+2k7+awvp59yZkQFpXJS3VpZt6plDUCtlJUBZk/QlEfXDS0s46qMT1+sr1yrqLSel
eUbmwl6H+CMFT6o6h02LbXw2keCoI1Ddcd8wQgl36jq155KyU/6da2lMhZYhU9fug6QGh9mhEEI4
/lfvvOK9RVXNGamfmYbOf42ihrslLeR9CJOjW6js6wHjIzyPhFbQUu2qdPlYAvTsCOSqZz1CHhEl
xJR6dDuYuqKUZiosDs2Eus2zBPMzuUR4rfXZqcuDXR9c3AKpeBN3osWJQNXWkEJgtQwElQQwEQiW
1D7eWnZxV4Duh8y7lPkJ4x1WWrZgG0DO2bJz11uxKFi+iIK0zB/d6FTMziWdGxIlf3GmnGFJOpn+
ZN2tH4vomRRQAc+HvIZNaHS1eViEXfubxLGd+6b6gx8oZhLTxo+VfNYGBEu4+cYRhnlQI5wZSMxG
6uCulhFauy5BcPFf3QzIH52a+FR5sEXvSBiNkkoZC6zrxBuOWU5+bBuD5P+myjXa5OG3wGlI3iZT
D3EeZM5wMyfppUC2SuO456dql9/MXekoNdH0IyUaIZqS87oCrGQGEwc5RS3UMwOb9yHuAWAy5Xtj
C5t3ZdVp98NkOMfU8/dsk5K3hVJWPeQJfpEWjvvZbn60JSc+Wza7fOGSH6yOiNQ5nEyiihDucv6U
HL6GSMJtNvv5zvy/SUOURuV2SSPvWNUmxtjasSF31xOTm/4tsoyfWuJNj+7ofrGGbfjj6YVjIcO5
iFCYlugWoYnpRReLfUc4xXNF3+IyeMOTGsbWMk9KPUvrI7MBnFHYzQdfX0FealYdz060TUgrWrsZ
5LCeymR04KEAYxqLloJjXOCppzXUMGbGUp1lWn13U68CsgXRRksVE6ZPazsGRQEbzKN8lSe+ovMJ
rxDzgbns4zh71c/YFi7ZSQQnOTbrpNI8C2OAiUTMXJqnpJeoYYvvBcHVtPwrMJjy09VtsnkE6Ona
NsGt0988CwnHdPXmw3SxUa+UxUT7VJ27lp4+WCttqwptc3aSx7Kn3zD290UftV+V2d7rDNh+GD4C
XT/ZqkllpafVqWaqxz5LP3hKjGkXSrV+4sX2xiisW20JWjO2nVSAaM32wcr90+Q7HPlE8rUqT8Bw
wRxI2rtVbh/Uf3rSN++n5hxrWnT9Zq2BxRmv3ELBMVimF+rclmg+QtVLp2S41Br47EwhKE4h1cyG
R944b32/n5rXOQ7qA82iae+YRNxqtM13PhLKr6rT0zMT3vFkJNlHKRb3OSZpaG/2GdIv6oeQ243S
tjVD/yc9V7i7Q+z/xMeL/KuhPJ2TlzYdl6PRAdc1GW4DmfHP5YLiwEj0C8N8UPP91D2rTnACB4z5
0zZmvnNbfFACsUfxq7l8CVVGbegZEh7vTe9FBPlGIlF6oxqY58IBxeAgcJ91y8vAl/wYGe6e0Ibl
JQp5q5IiILFgPvdqJpd60cRXwXp++v+ejRMpAmMlSWNdpDNuxFPVY0a/JBFhxZlLo63VB+8qS/S2
dvv/mPYeaSWSAofV8GBPHp5KUH4fuon0psYD8WcM/IOVxNqnVyQzRByu5mCmn9yXHKrmHjCLa7j2
3YiVaYPSqX7oHd3Z1mNJ+roaKy+6jRFRKnU6gw5QFKbOSbUMosl7rVDvbQez6c+L4443D5Dc2Pm/
rYK+HvedLYJwl8LMvkQNHNpKw4FXhyjs9fydpIUf7ejd+8P0R50f+pJ867yYpZyQoheRhWRwNwxX
uf3usxke+f8tW73LxUVaRb31DZIxuiSsXtpmaLeJhn5dQ66uBn/4I/Lz6P12sNUSWWLad6KmC+yZ
hQP807XAzYCiUMPLnF2egcsFA/mzT8G1SlKgZDlotrvhqEUwp6qg0ndiHOufNjULQ4k33c+ai1oy
0SglxKr5wz76FXjouFUTPwWhsq8ixLD4jJiV2NqNMPgw3c40Bw5D0tU7CwH/s2FbHbr10ngr5h6p
ONJj+HGVMEkPTyb7wW5oWheDk27SMcN0QP8ZgwZNrCZ74ZJwzniD28d5R8JMALwBnHWG2595aXAE
Fr5yG4WAq8Cd+qOZUwuTdow1iW0Vmd3wPlqL9ej3FjSNMuXgy7+zVr2kzJFSyK+mXvZ+PdwhObto
dhxihHd/quVTtS0smZJU18cFyDcGPGidYc05wbLN6tARObixbfeczhVBFEZAD/D//EWOx+mwp5mk
5mW5YXxNQekc+tC/VwriuJx/YPTwnqIYb66EKwxzx/kjmtf5vDu1iGzy7q1PhexvyzO7PL0PjfGv
CI0H+MYinz7Kq7ouAKk/VL5X7Dxs2a+m1jxHYvibJo6ESFKLUQx1YB7yP7SC++lzyUeQwP/lY3jo
3N5jLS/vm4iEIDo8m6BNwTH0Rg0JXi6qfeC+jGb55Kg6DMICMUqRXPVhv8RFeM90NsZTYGGUib30
mNnayX9ZvFQDzD61X1M9YmnpDGa2ZWqlIKO0N2foX+PMDM9+1wMDcxKY2arOsFPO1Jw1wgsnMvx7
iXFTD0bfhnSBM8JDU7F8Vfz3bnbmjeeoF19zPzsk2HH8tsSc/wF97jQ5cQcxExQDRwYwUoEA2c+L
U2OZfxEz9fff76uXmHvfCi0FJiKlU+rBTpf3ubS19a3Q7axt1ZFPJcYiI9G6yA626OiSj5oTH4EB
oPqn4xl5JRB3Cg41Yot+EXt/l8c+vSxV+VHVO1c7dWiUQmYU5Q+LBLCj7LeNrtOBMrclV45nIziI
M8UnZmvMZwRioJFpugFXawyZouh/m3nKZVMa4mTO84/13Ks27dK2yp0Q80dpevVvMh5V0WNUNvER
ywwDXR7q2wi4htsC9CI7xDxw+XWrSf/78JYkXnho2+JWL1N1cQvvgkH9PPRAIA2NJhG8AKZog0b0
4sgyj+WOHkdTZ+UuqKJn1P3NTZeNdxvNlpHSOBl8YbHMmOQDFO5Xl04/2TuwywSwddVNpzvxcjPI
dYHCjAZOFjVEtV9SNHl89VL7HgBuSoP/WsZvcqrTPQeQT1CkRyfLTzQZMpO8anX8qEfNhK2tRTqg
a/N1ILVzoyqOYUB7CyqODlVP1Ys/LD8zbiu3dLuNQ2Ea+s4NaD8tNbWHPmvOMfHy+YoUa+fCTbhH
QfLOSROxrJBBmRx+EU5h6zhBaqu3uktZ3LfOT7seR7nMEynh6bTPlYNRH83uvtQxsXcG6eEsbC8I
xBmLVTldSolV8LE+bzje/0AtihF/eJjJfiKODIwsODx/T4DO9FIOwTpYw6hwTgjoPOM9j3dQ7Vyp
aCmhi6CUXWwNw/XMRMQJxP1A6/Bs1Q176+gZJ3zl4rTKfWlanfqZXD21RcULp0ADKOspg6ULMzXN
nvtiebJ6E6NfhqkvKcwHk+74hVExvhSHRLHUcH+3sRnjoGPnUoO4MdTNS2dnl7Gx96uiaazo4Ayx
M90XRuPuQhd1bEU8hyrw4sbf1u7UvYdZdmdGlXcMxmreqQKd8+d2tLCgc319+cZ0Kwpr+aLtW/5u
hfVfx+DtoqYYSDqsu2pyy41GNNimjcc/QS8ZN2b1VNOuvynBYQi2GTlFNz0mBknuagAwFYCJDAST
O9uCrRp15Snk4lPmFx/jxx1sAugdljuC506sg5DPCp17WEnGMzS22z7wgtPkZPFT4dLJkocmlN2v
ipXUML4onCK7gJdzNnoa2wQ7Odk5buzqlFUesT8NUaprg4YyY1saNgE4pZ4f1Lo/Jyi28fDYEAKE
zoKUuDu9xXvqxwgHRA4sk/DqRw4iEf5sfbhTfixUjujMYijytu8d4RhHv4dEX1C9j+1xDgcWf8/s
/7ImPHhViVgsKop9rkHi/F4EkJ4ie1mWcFdi5tn7JGOcYgtSPJaE+XOm92Y7eI7QZpj7lKv1VgRN
tXEGWt5cp8lZH6xuEyJuO5nYi5gpSQzuiLi8pnimNo84VQAYUvK50hXtZRXCzmjm+47wMZpH9nPL
EYQTYve5zKwJWz1Eet5A+D9ytXKm0SIaHyh3rpkMAIzIjbu6dcYEYyKrS76yQlhVrke6PWaix9Jq
o99zN/gbrGTdXVAut9WZLvJPQBf4ack0+ifNblLzIW/IIpy8+c5MCYGzlGBKG6f6RUssEzVe0z+u
aF3VuzAQlTd4mY/WkPc09Y3sBTv3U1kYZC815ktvdxRD0joxAllOJM+G84rOnVvyu6iX8kE968FU
7WMNjV1UGOmTVlj+ht8g+cq732ZbRxc2DwQVVUMnJwvTq9f0DfYNqegiHufdQS+8jy1drB+vVYjt
+unWQTjdi/C+HhhPJGU1Ag5HqGIME2rFMnkrIh1cBsQbQwxoSuQ4QhEn0RxSfAqyiKRhv4kYP8fV
5K1aSGbB5d1QdD/Ud2kYtQyDRvi48bj/T4LdGc8DZ6rFX9xxlyD45nLDCc2+uF3fs9EjNkhRHlwg
GgoQn51ps4aHoaqi1zGz8s0cJn/JyItfh16n+6wj3N/XIvpcj39E+IZ7/lsnu0wN/EfMiAcx4uhR
pyvNvWJtAbE5EsvjDdzp20Svj1VH2l7rmOGFNkzxCnSVaPUQC2IRJ9eoJ8PMxLrLMKWeL8QwPKCn
WphCgcP+56ruiWhdqsC6o12Bx9imve936T8dcWqkR9UkEzjVdg7xX1vVLlt7ZtC5AIAwRjbxEPaa
yDddk3QEDfKgJXl4RcR3cqXWTL21JMsXUAQDaVb6oLYzpq3Jo3qVQZJdx26ofMZ1rlkJweBZRmAo
o0ddMg0tsrnkNsA66PR0U5M21J/VOEl3xV8r0uJTE5bufZYLE8MXv2juDi+Bh9jcHN791ArulTaW
JSF4yIbxo6pw22LyDTarno3ukXNttWsYVssqqP7Xkg+W/lKilqBHuWR/uso4MvrKbtoU9tdhcJ4n
0lX+2lBywm545Q5HJlEPPyEXFcdlhNAVpcVRayY2Bb7djTma6dNcuTNZWu5Jba/qYYwTFDUVrs+0
/DV3RrNRZQSCI1SXSk+dcJUpUaqeYYcnb9cft02H9k7JHfgOmZ9S+m2i2IAiJpuc6kF9iYZBD7DS
jZq8OPzUQ2wAnFEchaxHE6eAuurBnALs6En5c7RTmKtSWuMhoriPMEB5iGZ3mp5jdUpiuP9aHB+m
gu6QMuxCqSPnRB3FPT2pd/To4nS+WydttIiJi0FmXUIEWoUgUZfhHQY0z6lKorclllw9eMRbQTGn
HThU3X9Ckn6SKNFIaJvnQyBJP+XS/YmsnVM6Lc4OxPsOQOO9x14Ics2P9n5NRyjvwHnATOQHbQLv
Gjtkz3VVwVFepPHvpV3e6qNI2+xX2bd/GEJUv5awuu+Dv0pbMnZxdrHzWIIGA+OaeILzjBZgIl4F
PtVc7Cw8Kheh5c5Ne1MSBfWgJC0EniJu9Yi+K8Hr7pJZ+E8067Eak/ONJYy9HVX0C1GVCzvFzO1e
BpdyymJSrvUr2Sr2e52JP6MrHqzY7646bexzvExfSm6uzmsRcWkbEy3DWYlGWqt0MdX0w66BVa/0
SwgWwmMCVGkTeyL5LQiaRdIrITZwxuoMaYTT71KXJEtLW65jklqPYtAXjDj5H5SKzqUU+U25Opb8
WTWQU8Z6evjB4jofW3muMzx2xcrKi7WPaYQk1aQOPXHVHwjQzCAfkC7VqQBFxdrbQvrZqWrfSiv9
WB5p588vpumBQ4u95z4fTn0ViGejNsK7sY9yaEhlvLeCueHiIgIkHznFiXn8hdgfzIxW/5pScUnG
GrSCnNiXs2MQB0mFr4qmgm7tBhV9h3iKuKhVV2ZW/rOay9g2xhsIQQxnnWpjoPa+in7J8IJLRU6L
s6JIbfta0Sk5+kmNU0UNUoTeXcxuoMcLJoOMqCw+FWPtbmkZGcSVTc7dtJBHhtkB2EDOslXPCO9R
0MkgoDl5Whiy4fRuvXMrgzbqAHP7Rj0VMmgmH2w6OTnxRBs9T36zsdDrIbaoCUkVYmnQ3m275+g+
0ltUL2OfT9gjStGVtTgVA9rxq/oFETp9ZeGc7AfUXqv1zpZ0ubUjSnb1sBsdYq48fX4IQ1v+RlES
EoYMdEzVFpkBnHqu0fZBIZPYQ6G1ICDNyDqg4U33qh7tiEoNQRdtAtrrJ3U5lhPNlvX/sniNsffJ
y5Ud6kRLwydjQQLtuu6fnAyJp0hbWmndCHYk7QX7oU0XPncLvV9dPcxZiVXGXk4x4q9TG+glWD8C
r4SJ4iwYcBGqBx9d7Prs+z1P/mk6YsqoIEntvv8AfNWJnMZLN80lXgH3eVTagTijDpAv1XoMFNMi
iNZlccQ6fw+0r/Txk7PUN771a7AK7dmAG7UpDJ1ho5M/QpYCAZpTq2iuQ6064T8uSVq9FomOECOu
3xZ5fkWspEv8KEJ9+dLgsND4SUM3t57pKBO6Az10K3rSFMyl+kM5Ph5E3qbvKOVSoIgp0IHS1Bhs
gRSfD+PJnZv6K5UaFwMdzQb95gFSnPOjMOEnqiml1+fNYckQqVSzjaKWyuIUdd3yluGm/TN0Ha2U
MMDaitEpiYz2eRlihsqg0e9MlPHbyGSsHpCBgCHLRRFJcXWrpzvVKQRObV7L3H1X7cywbb/K0PNk
GhXTs2oIH0ufrWxoOFnYU+Od8zknxIj+XeQLIA+LMz1Chqzv2jjNNpoFhZ5WzFOa8/GCvzkbnblh
qDb8dHSQ2eHcDChnAdypFYSC0bqGaIWeeniKm6bvfA7SjEHV0tSVjKqyNHr+nvFUI1vOqKXTQbjp
dHMiFD+Dma6CJpmg8qBDIbW7qUe2HEzHpffeal/rj6vtD4/7bUDA+zDa1SWrmvBFPYDXeUZ6HN2r
VxosAXCTgJC6INFeanAr/1SdbpL0G6PzvKcK67uWBdXPHI/Nv3uxBBvaEtdVs02JEe0jl45GXpLc
dxoGkIkPissAmLfL8PZ9TjXIxo5Q67z3DkoP/o1baDqEmKt4DKzCZwLe69UkCLi19fnfqpST8vqt
Z1DP6ATUZXB1HGJW9ARyvejj5qU1YOw1M6KcpjbrlyTAilwF2qvu2/5zDktS6uHqmgxHGxPN2hZG
8NkeBqrTHQFkkijbGcclTk5LawafQgOLyHG72FRmMwL8lI7OJo6XQ1OjSSCuEHu1XnsYuXXjlBdF
z4kpLBhoF9Ex6IPp3qdBifo7ps6SXrGlkFFb5GBl9tgtm5h7cWM1bXYsIgS3ObUxAiFpN6J1N6K1
iOYNaOjqASkLNSVwYwU8njymwH2L4wulaVls5z921czPWTg9E1zzsgrZetKAq3p8BuBARNrIiJpE
5meXRteT1tG7Wnvzqd2RMh063UUXxbup+XRWHK/Y5iN6Ny8X9j7ivPgEG1lAItMIYfW7nAwt/n/X
yGt+OXNTHNUrPdDp4OQZHVj1eiA4cddDy9zSo5uv6o9tbOWOlMXPV2/xnGPMbDPJ81MV26dhORMR
CV7aCEz/sIRNulNlc99qu6hwDqC94WqZs9hF4GXPaUDU02w9eANjD068WX3p8byp07Gadn8/qPdG
6AiguZtn9X4pJwVttWh3Zsu5K+sZsdT+kO5bm0nAJupdbP0BtNP1dZ6Mf6Y2/S8sSGtbKyJ+ylfX
6827qHSbu6KuoyvJHpxn+srGIW7Fu9bq31nuzBfHTT8b/GebHNvcVQnyLQtlffI/4qAT0cVyFwC2
0hJrOv5XaS4kdDPE2EWhBWGXIvF1LU6Hiqt0Cd2j7uYAv3Fl31mh1d5nmEN2QIki4pn0noxF4ewW
ZK2XuM8I3k3JQl0bH0JrOLCbqbthK//TB8PPuc7SvWOFAcDa7l4Q5fXiLbF/HHUyBggBvhOG4X4Q
5HFO7Ny6jeBYvo0sugZXesqfR5nlsTDS45/qnpEjPhRVU4QJVlYfw5QjjZ6BBorUNJBjKF2RIIxu
iq2tnVWEdPneB1umtjIFv/U5iI/ZJvolR8Yg7xqvJ23FFvBdXa/+ggZH+WNri7lVwKL173QgDTGT
VfuxBonNQMH6sLwIn4XwDp1vWQ9ZfYX6sIHhnlAck6zWbQar6q/rUx0m5cY4C58T16oAMN085HuV
k14dN7iat4aD5t3RjgERSwPRs7TgEPh0clRISgBN79Smsbu+dGVmCixbHN9YdfdenvzMOrSRRwsS
z0lBIxG00lNXOS5Obb342qxdJ2gNz/AffjfK+CBTzbEznL1p2K4iVHISFuJ9EeExZkD9RKBbdUh0
zkOMVqlSuinaKpOZaQk8Q+ppUmm7nnCv+3kAPQ7eHIipEheHn2vDqmmIEoH58xBOAwAdW5TPSNvK
e3qGZ/VqkW8lgqtNhOWldIa/EXtwZ9Pykye7yquyTW1MJj+Oy7SyIgslHyIHyhZ+DUJN1EPoYx0n
xsrZf79HTzolnQJvyOA75a5HIHZq6RHs13NYLZgqjg5SzdoAPVWmn8rRN9aZu2098N0FQqFbkS84
GpAUvxWIPxI3epyMh3UXRSdyTM10ul+mnql7nWf3aQJwno/pzpg7/1AsS37noPY7WyQ+Kx8tsgjy
GQHMQzuRa/OcaPGRgGwmpXbgPwQWAswoEFyY0s9aZPBHAie07+zFYZnWW5oAUu8aCW3ZOSkBcFwZ
X3ZIFom6ipD+XLK+dfdlOJFDKz3DRikzuN2sx+2cIvstzODONDig2U3Qktma6nuJR6U1ZqBLks/K
xb4meWXsswpqBr1p8xHx7/+j7LyaG0eyLPxXJvp5MQsgE25jZx5AT4oU5UqlekFIZeC9x6/fD2CN
6ZqJ3t2IboUoVxIJZN6895zvgCUE1uiOzGbfwiy9ptawW+6rPBx1lMizuk71OCkg82C7hAsTKf2z
MFP1IfTpPXEpT1r8hUBKax2MJhh68W0RVCPi2rYlJrxC+AI+2kxYGGR/jSwsJwuQ23Ew6kbKXVLj
fL7do7wYrbtU+h4x1CdzJAu7HFKSs+nFdkYYfkRDgwo03pJLce8DAdnd5PlVgqks6y+DXTlnBvn5
BVDtBfBnflVoeG/+8Z7SNwjoJQSrm6zF0ZnTOm1JCHgh1N1gki26iLpKHR3vbYFKkjmD3gyMO7u1
4Fw6wjyOnJquBro0JjLGY+TkzZWWcHP1oFkdEtY616LYWxQdFvCuPXoba5PlzXAr9mhoghGenJCY
F5WIXsP4Bj6OHadvvWsr8mclKg0O9Om4z9XpM2CDclsi1CJBN/M3tseSomhAKBZTmFenCOMcyClF
mm39BEc8mX0XZ4pe/T5UHjA2p7ugUMeL0KANYyH4sLC9ugicuVhxauCXZDnrsDCPwVUt429sVAgV
jNF4Brner2j+JjC0FeO5d8W7mWcvy1DeUO1mx1rp7ZqyZqWEL75PmSJtbx0eZOjMbhJnD29zeNNC
+VSbRRGTq4o+pQxpDKJ/j7OJPCVtUDZQDocT0Gq4PlN9n/pfaMZUu2Wi4OhP+MWgo+mcO5b2rkVi
TCM7pmpVJ84V9Qo5rtyeJx05QPnzaONb/o/MTtP7HKOf2WsEHGLwwjMt+/BmErG5RZ3K36atY5wb
0AgPhYQ2CQP40205CX0STmYbxXJR9yWiAYZW5b60CShEsSr49qA/EVuSruI5w6DneEWW8vhYCIVZ
yTyB1JiMHxueQ8JkOI0zhEh2jlnH+GGc5hT2JfKGzqKVPsFo4gKIdj20R3SgxCoHc6A9B6tAIQ+6
ra5+qLzZs+ImYzC2tSa/2MdRysm6n7rTcgQrPwowZCtnXolZd4wnJUa2olXSIfekJMt50plXmm21
0hMMM3U+tZh9EzzHdtPXZ0bNNZSijNaBOCwPlg9zGtS2ZQfkz5r7HsvIXtMU5LfYhJcPhaJ8GCYM
TgPpEYfGgxJhGqcsgz1pFihn+1kB+I83OqAyl9FbupNylvNArTgsLbsULNi2Lnux8gmVcJGGkV/m
Fd49ZVl7FzTplrG4RjapbqwNj8RQdW6AxXP+RANOFeEqKIFuIuSURKztTW0sNURQo/1FNcN+f9ut
ye3BnOvdG4EK6ZBz8nr514nJQWuw3FVLi0gxUL0tGINMJ9inbEYNFmj+nLdl7/P8kti8+EJ/GiOq
yF9p5iQp930grg4Ro5wxcGh1QjX/hqWRYCBwwOiY2Y3nLGeZXS4uWlszWRhhI7FJ44pVOnmQg/1I
t0J5nmtLSlK3mBk2xIkW9FP525VuKO6X98oJ4ZHsd02sVTdvz2LwaSB3wNYuP9+wrxTlEUV/MX7W
YzRltDy2IAa1qw/hwuU7x68BRsxbn54XpRyCp2JqlS1JmC7W8EkR3L/MdJ58v6OcHu4wPwwPja95
WKsnrvl8Ds0mDml5yhybzLsFxsFMmkxHuChwPjt/N8xeUAtPy4FVgXJp9FJ35k0cVYr3LqmVy63a
GGgvDvgsuoagz0WMt7zR4NNv4WHhhqlV89gqGiiA0QzeyqpADFA6P0XmaR1U92mijmvQctaGVvEB
zTCMvhb4AXCAhKOLQuDJ/CHLCVvmDfMwThlEd81Tbg4UuOEB5BD0EdrsRUByMn2s89J5DwzgB7fL
K1TMcQYVZ+tpUE1SWKEY0KoCs+DQ2j6T6iyU+pEivzqaZvfj1gvTFOlskztoNaoL8hTOq9dG342s
0t2mseUFF6S8CK8gtm0gFnExOVoy+Yi1JkL32Xsc/fsPDTLwY0ZEiu9ixRmRyNI/zkqyGLRwgnGT
I7jXWvxIi4tNKN1PQzAjNPhXwvnJn/I6thcgUKule0swKtUY0trdwoQbTdOhPZfl9GJZscEHhwjN
umy3zMqpt4BaLneMQt10+wnxHPfUlQxtbDzKnF10+6op4BcX9c7Cv4Xx+BLM3XuVHJQbOyWtkAYO
NiFrVTc+l8KaCYmxTSrcck6YNbrjJFBFLVP9kbb9JZoo33oIwHlu3y/zE7NCchqaEUKIeaYSWt1j
xuHrpDW2visdqbt8OFxHlOvxNiLjd5U62rMoDe/ciDZ9JlwR8LjTP3bw0nCbMMNfZFwTxyxSg6Zr
HTUUl3U67D11jC5+LB+X5VC3cVXQJQF3M9c4raKSWUre7trjgH4mNbDlnnug9rO2QWFqpwSHzoku
AWaV5dnDo7TX5xglh0MDC4QGBbXQT7ZSFi6SwWqOtmPSn/fvQ00gPLfLdWkR14CBcWUCoCmVTTwY
OVaDqjyGWkddTTwDAUkdqEC7Fo+Dn/RIv7qzFeD09aSOqbpPMbDcVKZOPtwTFaD4mnXVPYQTLaHu
xzDKoYV3yUW14PdUupiYQQ/5WlF+KAi/iIEzPm4rRgMlaX7V423TFv4d58396Ev/0BsMwpYUDVLF
u5uCK55VKjzD8ha/7ClfW2b7L1VlnZE9tw++PakvpfPJo490uL3+RH17u1tbt+uT/bLuaoA6T0Qj
B+vKssz1svYuAd9d0Z+WRpCJb9Xt+rdcT4KtE5r1cVJ9OCTg+lYKTf9HyEegUNLMWi8PnYF0dkbm
Jc9lBMB6fi2XYyNcknGXUhSdk1WBf/YNvXB4KNDgbAxPpE/qNIHRcXQCPAx7vQwaMAIfUFBjNy4y
uE2Q4Vfm7MyuJjkcFsaZNqmAfOLquR1MqBoDQ7zQrl6nUhPnkSoIKejFQAeyg6Q8uMvD5Y0ige9F
iCH0ZBwPFrirXVDa4xYMLwiNckzdvNCibybHQX9s+jeV9COmGPfZSIz0MBeq3fzGMqPhqBfdazgX
sFMWeHcd/g3j74apxT8lrZBZJaLGsMiSB4YX70u7T5uaGdzu3NEkNPeZ2lv7kDHhNsvJ/a5GnCWh
NT1aomCfAUuyOIzMwroPNc64k8MxeOmtq3IgunPZ95qYHqc5wv1sSnYJKB+u/0af1TFdM1DDOX8F
1h/Kytd0AFdWQs7e6iGCfEJBfWnKS04/Y1vTsZ6VzMUqrJS7nP74t7bNn4bAATJWhND/JRE3qQ6H
KsRzEHpZcWkCn5aWsM07R9e9RwiYjyRHpV+1KX8N17dZPqExODLzNwfp/APKPXHRQ3N0izn3bVKN
bgUm50vkj+V6mdLbCvb5RviPTc2Fl2jTO6bCYj0ENkGtQ6Kvb1uyroXeZplMxh0JFW2IrmueUzqj
GO6hx7oVSTyrcnbUkQ+eHprloT+8ioAu8TivTwkAZCywrbLzZQTz2qkOi/U3xufrlqkzXZSp2JCB
/JbmuERJC/oyoXwOm/BRbbt7gDU6Mj8KD5Ox7RxC5Z/Tmmkjidv1dglW6ERMKrmfAptygPczK9FO
QRsVe0vmp8709YMs8cHO1K8yAfJEKot+NMbJNU0pfsRR9bBoZOGEwLXMLOeQWSYor0RX7zFmkzOH
jTRmrd0vUS9ZBfC8CTJ1i7xYcwWBqK62aAdIbi92ueWTiViUbPfjtKnqztz2oVgvdXIpaVCDLDdQ
L9EpA4f74kDbcE0lLZnutFQmPhIsgFVwxXxjJCsvpvVv8HGDLqZZadVDX0PSqY0Igg747DVZV81B
UKlHcYw2JKUZnBu02h0lfXCEQmqXsBn9qgEpjRZZd/qsrR66jtj3+eHoeTEBYBQ7tB6q6lBFeb42
QhOBvP1chQldRA1N3pzcqrQ2uonCCxiYWMGHSaBH4QEDbhs65otb2CBKaJXj/Z+doEJ6+SM5oGjn
fQCXGiFsrwnF9F716B8hBPNfzYBKcmZ0+jXc0WwkM2swwZTCjY32sTTw80CMVFZd3mrsU5yZi7A5
zFd/HsVMfUahXRKlIqzOxxgf+b2zhaTcbEel+NZr8uJ1JB/B08AK5EG+dDWLbJjMwpSQdgOlVwul
rXqq6sZe32aNN+AiDqsEOfeQHUHYjFtpFY9KL0N+oymi9xw0q3gk78PkF15LjCGbrhwm7kJUIw6h
suvbdmNpWfFiV95dZjAvMpMJKsUMbMVsHrhyipW3IM230SStZ+BCw8EbEMG1kmtAs3VidqO5DRk9
Va0lDvi3dvWs77WlB8oyF8G6VDkf0MAhHwpRzznAu3v0/fTzghsaMr6isjKyUGdZSDkadAMGFjKW
oTu1giDSUXTcaMiJ1cTbzHFIyDRV5Hv9i2fIedbWlvdYTtIvMfiLZUQbyGjcLiRDlYEYMDNk+aZT
0IrXQ9wlWtGuHJOfP3NxsLq5E1koTgadbJlP12XVHdNEzgeYoTrmXRFts3Kit5+nSHjRSZvIva60
s5M7TlnvC3EJ3ah0zbCiFs1ET5xk/xFE6W6aIvtcAYo5dTmX0Kj27aMsYR5BA/T2dUheZZf4nrvc
ZUbgi1VjhIWr5uYrvkDzG6XcQVGmdyb1qC0IKD9UpbA32QyQVuJ4bVTTuTBUwoLsQT8EiJRXpZV+
72SnvyA+wa5SMRHtfGLkzCqheJwF6mnGEo8h/8tNydi1HKTIjrivm+F8G3qiEW033uCs69QLjlk4
tivEFNtl9UwT/cOagkve18YzTLVs1wBsXi8Po7YHawt+yG1s5i9OZPN8zFiSZeSJf9MHbi45zBlh
tNMHBoh55UtgMEFzoqFIOhCJrg++SE9ZryAlmR+FRZPzB5NSCbpO6OocLzhjXGyvv5i5hfDLMZ5G
4asPiy0tVjjthtGUflWQfncAPUh+Py+RtOB2pzOzc2zl3Bp20tYvy3v1IKdrMLF2SWtsXSVrlFVo
fo3E5O9McyxIyZpn9mNGwvtSyDJTX6KrGhA+e+BthL+htt/ocU2astRppNRWv/Hjxto7WjQ9IZB9
FEE/XHo9waOSyqPFcPxcqLZGYTTP8gYc9/tbTDPzjTB3uVpRvJGat9YHiPIel8ouoI/TRwFhUvOF
i3yyoMVGAKxiYESY5yxZTTCc37XxCS0BTm/duLNU597H2HL1o6lkwiZgdhvQRZarNCLrYsNZ/qUk
T+CYJGiEySGuz5YqnrknGZs0/QcJf9pjEaD1Ry5rEpcMBgC+Y8hrMFSq+gLioN0s2gX4Jf5WNFm/
DvPCPnvUzxCQuuhkka8V1QzCl32hULyjMQF99XtM1BaBY6ssEVcBD/1za53UoIc7AUzl6IXlRzpT
EnvUlkZ3ZC7XQeG72FbPOVfoOlf3pKwt2rTbm2Sxqmo2xi46xDVk7PkdX80Zm4z9lTpOUkFLEhRb
6xIP8Lab0rnkuArXSjBQbBeM+E447RgwcCBw64VapNglLctpWOcJmT2LCwn6WAP4xr4DSDrHHuNV
WjSCZcWMYen/KVqaHqWpBq6lqNOLVieEQipntb23zS4/lnQ5LvmI9B5IxirSs/5leQ/FGRKZASBR
rGnhXV8NDzedjBKp6V2WBhhsVDu6V5Rs5zeiY33N4vt5zqNOM8lntMxym2ACWnVKiqqyWFdG1n+1
84DgD29modcDN5w9PEQT5iVP+OaKNl28C8vRewIOsLmNKj0U5113jkutfWMpVXaMcRLYv/aFVRZV
d58Ve8gbjC19/7CUsLVKo8hjr9+Fo3MC+6szMWRMJTIagxSOCmVthUOgJ+x98aEOwE2pX/QbMwwq
9lOnN7P+WbvqMQX8nAenQsxEp+J0Dcd2AH9FS5Jpa4VPNA7jjcwxVbVN8USMt/ih0Pvi/4wItYQB
sxLLq0LKuKvbsngrAivZ2LCLD0uTn80HkokBAcdqKEWlUT6YRAyv02UywxIwcOT1r57pfxpmOhiU
5GpVgYftwcocapMMIqXUNbdAQrUgzMY5QkxIs0Y7oK/rsfLWRZchb2+tx1vFkgOWU8gJiZEin237
rY34kV01hnAq6UpOLWAGNtTQDVNOVxbOwaeROpKSbnqnM2TgKSLRY2663nmOFbq1ko7Hcrb8zzXB
Ua3Hd6Mwcc+RbrG0BvrGqu+TmgNPV0uo83MlbEd5doFRvIYIRi/aCPWTYk0FgkzU2BEJjNyL01Nj
yuo+YyS2Jgh32pQdHbS8eDMMtEuprsl12DTJ1aifMWqC9SjrETcYQwlHr14Uxm67iiSc2O6QgHfZ
nTWq3jEgBc3VpV1xZQAZXwwbmZ3Ut4fR9BiRaXK9oSsy39m0XoSwqNY27Qy/n5eFoMspYkf7LRzt
GlGt1q+VLvXRe1cnOhPKOcna5jG3UNKZnX+H/0TdddP4jZaKmmAZmKdCN9PEXPDFTZYeh1h4931V
HW2xYtaUxi4Cz7pt9PcyLD+1MwGr7PpTbWjWU+kVqJXNfT8WDOPnMX2iJTsPR+GqFl15F9tVcWJi
am+JN1A3DTQe5AlDfee1fbPqZjuqBhcaXNdaG7PoVTO1Tw7jp6/t4CDhAB+YJcZdOHdx/PmNPZLY
qGT6Og/Q0BZ2Le+rgH91iv0vUInM3W21w2zf7MoecgFtiGSmMEaPFABpW6v7FH0CnnKau1YaihdJ
0IOLYvyum+l7VkGjcbnyLPE6WdmDZycl5PO5j4HZko56WkAwmB1ifqUax9BSLrH2QhvDui6giV7F
olKn1EODUtU7uonI6ZYxuZpCve6yFRkt8S6eNSnRdwun+HbosATf/gkzJFJrmDJaqDK3zl0m233s
VZ8XwFhHQxgaazZsil6UiDQ7oGRmgfRtZtSVYaDCVRJ79IHVgwKbdqMU9YgGCOjujVeVJ8jUy+SE
tb7d+xVAEkdWr8jRkdRhvAe52dJpKHs2LSnjfW04n/w2/b7YzjRdkMxg5wYNKIcWv4+INNAfS49o
ZUtBoc6kqgUqig7ONkjT8Io4Oyea/aor5seirqxSe1ui/isRwx1KJiG0mg3nflknUMs2axRqKZOV
jPYxmhHW0uxZSJKoo5Lh9Hx4nBBn3LiKiekX9NvgRTUK7gv0I4sVtu/nyLkUQVHVNO+w+kj+I+3+
hjtCdcLIAQtrKgamkPMRdH6jKcHK5F785EnLTc5+rVnvlsIO2sYVMkA87a6OI1W4ic/CperwYMtA
jJ+rRnud+O0yBSOatsVFM51vrWjLsP1HLpH0J+Ocebk9Y3Lkh4rclMPMbEjVa2vlE3F41quSSa5o
79RQ25U4fRqkiXrImKt2VgHV4jB+1oxBuL/96T//+t9fh//yv+fQ+0Y/z/6UtYD8wqyp//KbLqzf
/lTcPn749pffTMeyTVtaUhi6alu8Jiaf//r+GGY+X679R9uRlmrlzbgl3hiNGkVLytW48vIpOGSB
+Kwrwjx4MA/403kOidBZZRQo1+X0yXK2JSIpPRhFF62aKRzOnaglEeSB+a7/8NJ47eiEVFAhnSs0
KV+mrmrdqYtPBrmiBwJ+6PBrSrsJOkveLQ0nhkw5bMbeII+GnpRSc1+S60b28Oy2pP/Yk+k8y0zt
IRj2Y4t1EkCoAfStMpytIVMizcIkWS/ba8u2f7gdBevARpmGQWqbt/RI05qOiuf72qNRNFzpcIpP
mrDkCZ0c61MTnLplaGnH5gVO2xqgqoJZ/tDWYX3V2BWtRu12Zh2V22K+DmRPjzyJmytNkdfYmTgP
zjgadTDivWmozwvSWR2ghGvOJA5NbLbPZcvZDlx+ewnyMN5M0DFmtqkSFe1uMU4rHX4Zqgy5XVyk
XQz2uPm7OVTNjMvST1UwmhyrOS4PTYV/XCrvoppx04XMWOiACevTaF/hSjG4lYBb5iv+H3izBgDo
tgmsEZNib7u3HblpMULMZXSVVDzDOjZka0jvFEuLn+D3RcSWyx+Or5U7g1j3VVu2OWIg6xWRsHLR
K6b+Vt5uIn1I1oGTmWQNvNdTUDxnnNUxoAMCifvvC0PTK6JmRTxI6C7n985vmnVb5Zj1AErxNLLe
L1t2WACNv732ZkccadgnZHIODl66eSFWHZQet9/dMKPirvVaRgEo3ZbZqIyyq5XVd1GokZqYsSXc
TIx1LOx9KTOeuprJUdQILDHRtO1EgBRuWRl6IOWsRyWQB9ngSs7lS77IDABdFitsVhlkerN/sEUD
m2Bqo28Rd680zA1iLrdd8pfS0Y7czvLlPmK3O96qYDDPaMiFicVFFh96UWQuB7GFuZf6hX63HE0H
MABLqNeyeFNfACQuRwQj8+2Qa02HCCA8KHSsQ789LwcfHJPKGWdQbSJGb+ZdIQlH5NhFfCZTfncz
GxhhdTAadSfHgLs2YhKlJSTIRF2bn8gW/vmGvhRUO4jYiBFy4iOnFLf1Qmcua1TfUVUTRjkrXGsR
PKiglE7WGB5SfyB8i2PKGo/f409Uw6DfT7lMjsAZxSUNcnn3x0uZdH5dyRw094YqLEu1iLkz5e9X
Mq23otwDirAtjN46mJ6Bexy/coXyB3NdXSCnXj6ImsNYR/S0VrdlDW2To6ECWUZ+mMuUE+InFYLs
7SMMrtWTT7aYLswnVQb+GhPntmXMXc28zMVFEivgRX100RGrS1ldgmYcXdXu+EG2WkYHdOx7aDq9
So+xjy95oeIej2gxqm1ksP0GKClUKV57zhjUT0bLVIcyZEBDoKXwRzVMtR8eAIVMa+Mvg5gMAL9l
v/vjZ1D79Rl0TEsj/psV2TJUB1XF759BBz6sYYSkrSz7rGH1PepgNb90BSX1iBHjU9MbicsWmd5P
QDM2pRqkqC5qmEcpMKMmDVHUI9RYSVUv90yUYCPWpXbGLY+XUOz/+PfVjV9e8fn3tS1Tk1J1TNv6
9fclz9XvIa0RJZFxu4TNYN5rzrkfdOWyPBj6lMjbsSkOVZZ+twky2ZC8ZpBVMqumHXojbSp2HCpj
4A+BR1Yxb2xVJFjVgpvn1ghT0/W60dwoYWbSqyFCLlIJF/1f/hTt3/wpDluwplmGaUlH/+Wp90Rh
Kb5Zr5JYPFhBS0Nw3lZEp78bsY8JjUAor+s+rMIrGKCrnIi1GXww88Nb+5AgVv+Y/BIyZAs0N4od
7RA1jnmp7dG8KKZ2DkuQDX/8S8t/ef41W+iG0LjdNKFrv95xhq5lHCdwmE5cJrQZ4Kgvb2Bl/Xxv
eSizns2oydFboCu7ep3XozUkYlP3xaw8xp+kOoP37KnJ883SRkSTS1xxfsDAlHBjhcVhUrN7MCX9
6db8nycAtPY4gjFUXJreGNzVxy5NkpW0iZD727lSFHtydZztUCPlJvZzTYkA3Xu2EtWafMn8Yyqc
16W9GCSauEyl9bpUbX/8XAn11xdYCEK9VFXVbcMWjpw//091lt+JCZFuJVdTxCknMFpjzyQuXZkg
W4nI8K4d6pkOX9cOyFxNXIVFv3re1xzZb73GaR4qHTUtC7j6EbeeT2abkZ/VMsnuNC+HbJ3q8hLX
6UWE6TFMInFnoqlciY6LQMm2y9nJdpo7e+ByKQfwBX/8B1rzFfrPhSRiNJX/JEo9oTFx+GX5nUDa
T3UqvFWqOvK4qDtJUxpZgwkXsAOwI6YBEXhxadrJWnds55p02F0o5Ko10DzvwokQZnVQNNQbPMw1
cv7SBFDyv0vrcKqQtKiiVKrNOHBU+kesyCD1H0gZ65OSZBU2r0yuAH5jJlU057anYxEhMlooh9u0
WOQ7bT6s94o4kas+QVAyXwyUhXPvHmiH4iSu9FHAL3PE5U3sv9+KAIeLx8iTFYzlaGctwKy+DGlO
D+XeNz+Yu8bqrsySkGDSr0HMGLYylHKLmEEDkDVrH20A3SstJkp58TK1PipMppblaXm4vDfW1z9+
teS8lP/u1TJ4lQBo6ap0TMP+db0JGo8AKEnQe5NH2SqcjyDZZCaodmcBsaPUxs7w/a8EwrarcZp1
ZbZiHGydbnYGCyKq8gIBjY3kG2XW0Sf8FXZvy978YtBHOgNswPtC1PnLAFD6FMc2xJekWJM2HJ5D
uyUzdJJLTNkXrKZ0rHG8E5WAfrRJ51K70EyIlLBHY0rYTT4O7U0TomegG3TKAGrYPrm2SfVtELRv
9B4Jauk9q2Hb3OmjwvI+P+Q+0P+XTdL4l5VaCB1pkdTMebFm+fv9jRyXaCg9iRtpIPV2szxdDYcr
qkOQzEFxbxd2Bq9aFPc9Rot1FFUvPTsG59rZKJT3ztciwRYlZseovVwvmW7MTB7U/qHfHZc2T2FU
wzoWEnpxZ+Mzk0AcVHQtn0NL3RuZMm2iNK52dWLgT4OJdTfNb7QCKSDt7W6tiaKkjBtvJfw0JAml
AyHWhTN8zgGzjCyJK2Pu9dzOoYuRYTSTbuUTQE+fH1lv0j9pccCXqd3cV+Bk8P+9Bm2HkGqKNqo1
1VK1X/a8cCJ+sOzThr4r4Yl+kAwPpe+/LLIx2yDJadoGUTDtikKLX7mOsTiK7sHMksdq0Xfq6Ul2
CFuJX4NPpYenVJTJqtSrt6UoW0jmTkdCuyOq9RLOmYTyGWkRbQ/MxQurB5FNeBS0S4VaxfvbLd3P
rKvFxqfjYDqXSvy04B3As3V5E702rc/xr5henco7lwkBhEVF9gdHZjTkqJb2fUGErSLx+SzP2H/+
7rheL8f3r3kxwqsJml8e/vWZZOg8/e/5e/7+Nb//jr+ew69VXuc/ml+/6nffxA/++Q+v35v33z3Y
QGQnUqn9jlXne90mzd86CvNX/l8/+afvy095Hovvf/ntKxa8Zv5pfphnv/381NyA0Bzur793LOaf
//OTl/eU76OFkfvZ93/5ju/vdUM3Q/5Zk4ZFCwPsCJeSQUHLoZHPaHxGn7cQk/GE1FSNtgZxpU3w
l98M+WdbwHRxbGFz5Wk2SyMY3/lT0vkz+7NKDWxJLjCD7/rbX84vMvdSbq/Gv++tWHi6frfKWizi
Urep6FRD2ggQ7Lng/qdN30J755s4N1ah19wrQ3OKEQ5iSTtV2lOHaGIlFbHSkRRnvbX1dIIS7BB2
TrCxBLxgUPNt9a2J2rUQjDx0QKmYtMacswORz2ZLPEvyFnFkHDjgHfA705bXVgJpj8pgE4lLFov1
OH2xtHepXDxgZFqiAZtvtoxe3DYJV1ELfqZ5L9BiRi1MyFF/Tz9rGFuY1btxbbu9/FoioABNsOkE
9cn4KZhqqNX1XUwCBv8C7iKlIUIRZGWUfhlgJrVi3NrFY1G+Zm30+CX1n7nS6dYAF34KMwZAJzHG
dNKTVYjyrLAfsvqS0vkw0BjRKa17kp4q19SjtVOxETygM7Mcf61AnjPQLipfoDE5Ott3jOMeZGuG
hiO3Phf8UL2978xHB76DWIfFew4thBXUw22FASw36mOJGBnlv+eoK1vN3TZA0U078yhmHA3Kc/Ut
tpBfkPlQPRaE8vQRp3YwFGDXOu2HVe/RSrpFMXzvmGMTCvHYxsZRBuegogjB5kaDoWUYgfA8Nnq3
m7JNxtE5klghiR8c5Mqgl9ORK6biCnIlfyNdzV0qXlGiuJX+pjPuQiTg+dux99bC3jZhfdLpAOto
5uVrmH51wJvV3dHABxKyxU44e1Klvy8VbO6Au+GFBnrkUk67zYAMCYMhAWErfSTVxwk2GeezxESU
RsSaVyVnXSeId+BFGNZWva5Uwe+qHkLh8OwmbhKU69yO1t1+FE/I/smEsnFT+ytsgmc5kknbokQD
N6h6Z9t8Gi1vlQC97yC9OK2CoWmm4Pau5z2CESfotwXTmboB1l65blBtRXh5Qzeyn3EHDeJFSOPa
Be0DZh8HLVdAS1ulHc1QcKju7Ki7TpQZFIerPsQlXt5j+KA/Ht+l0+SWlYLReCJMLf8GVdyytiOQ
PPkp8kCurUOQrtVBaXbEM82qBTsEXDK4FWE7HLcw1IQu1u1HLaIQUbPtqNu7OiJGI3mxYy4anJfR
MGzUCcXP4K28vlrlDpL0DGkFkM0QaiMU2Q25KauKYPoZqVEEV1GRJxxANTWHtYqHS8WfTNVoiZ1J
cO7M4zmTvlnan6JSuLKgo9YOwR5g/ZR/4qiwKe+ywnTJGgDcAu91hf6Mi5f7FUjH4KSnhEZxor9X
0w+hv5QJP3G89iBBCW3ZlqW2SzvjZFfpzpDwESktatB5gai3E5B+m4xAB66PDTqi3Dd9/9w330Rt
EvE3wGx6BZi1lkOys4IYFVT1yl5Gkg5SDPUY4HJRhvswe5cOrObyua3x+EPfRjcxVRB36v5LFB+b
4mswfVgq1ZqXuIbHped8JHgcxuSxq4CCyH7lcUnRCdmCEvdQGFa4jMtBQjAat7FqHWP/yQDp2GbV
tiA7OjB0XEp1xCXKwVe5HzXwWbHNS1AdkzzEwfmDeN0VYRfQ74/qEG+IutkKSGtx8VFbMHW6ZGvL
jHY84w3NOfrdSy879FvNWtUfQMPAU79PTeK5SXOdIDKgCDpKlgtmJAzLxNmrra1KqKaMQYhGZKgo
p0r3TTcOewQKIa2wavqIUqau1ucpMCH11RRNQxPge9+YEcKwqGOO0JB6vGkY68/JPNwuTdxu9Ul6
nC4QDNbogokbkpoLkdoVToxst0BLqllnA8z7hb7icz8UxQ4zLTVyPl6rKj5khQa9t7O71YSha8Jn
qY/msMN9Xp3zo6LA9Ebb+xmC1dcuTII5unfrO0S06Ub4Sbd0Zxf5ylcnME+W4SfHQdFPtem9pAZF
ZmZVGRlNCTW3oWPbSw+j8jTGEaiI2pnbOnTE9Gird0rtJnR/0U+JcVZNrLSB9jjTju9aPRlujkt0
VRjxgGMWipvphE8xW1cZdtwf8L48BHaf8zFxHZ35c9YE4OIwlQnVhk6fhz/8SCV0EjKEzVAGqmlm
lFcIB9CgJlB2HSp6D28HoDeqftogKEnLNCD+2shZiWmKKIWJFfFBR2e24cTppDltnoHwcspkg5Ep
/vrwRz2DvWSxoXJN1kOSq4eS/my9GRuewbII9/mc2qTAroZOAYSlaXa18dp4bwMdEpwtsdtyLpFI
3Agfjb29M1TfMJdVRC1MQXSdOMm4yeggr+xgGcIuDbD5fNXD5qEf5QcEVvngGOzg0LABk2Hwhl0+
tMe2UL8PGrteWbIweuMFafm2aWprYwX+TlZb0imgsJTWDxa3kvNyZR9sRLKs4f1jEpYgQqrk4mgs
9qFTIOZFpad5wOtEfU7U/+HoLJYcR6Io+kWKEMNWZKZy8UZR0CVmSElfP8ez75lu21Lmg3vPLZZN
qq4KpzfsT5JBQj1dYa7Pzks+V+2+sFhSTuJbXQDcNiv8HGUyvWZS+Lzlcy8A7DyeDAwFEzTxZihf
+0h9ofFVfKO1n5LufZgz3gCyttRUq7azzJk8WAmZ0JwkhtB5OfTkraUTeGTC+sQcDpspm+wXCZWA
G8e8H04nEAbBkErk8ZClRR8C3H+NoaefUCJH22jKOACHHzJ9xr3KCqnnyyEDuiKJTvhy3LF4ybtX
owZBlLTKmzCgUUsOK+eRnLii79ot40xSa1kKJQwA1IeowtT1jT0XSO+LM9Kd5BLBczpnypkZp4Lg
lQIJw/EXYQhwGu3612hHORA6DAr8OOOsSR47KUhwSc2Yf4IoSKZiMOSauMilfl/iB4e2Yuqfalwv
SLK8nmdq5xTmnUznfJN1sr2RWyCEeLZUWfTMjBmjDL1suMJODISvmu6NA/tovRHbOerj3ThzH/PH
sKJ0KVGbGRJWK4czdbQ7Rl5dhRt5nQQ782w4d/xhblSbgeEAr5VPRw3Y1vT6SoZl4ddZ1buO99rT
s5Jk2Wk4GpI2hL0jjk5WT6epbhmLD2GZLs955nx1o31WdUiznXbFUuxrQ1aHSJgydav3e5sFI0tp
tnWYtLiMVBVrrXEwim3WHSuN4QJSbKCwajd7hTQCFyWSxGe1TDZiSFYIcURk5A5fSIwFUQzjpW+J
E4JMVHJiMvL347q9sGAoks9E+THrg6b805yLk2w6ioaCT4BqxC7vUmqFdBSXrlf5kBgAd3F1dHCP
S/mfmZ3zoTmXZIcC9g/63I0a1R/N66Tsgdb4gMl2Rb0ngx5X8D0ShK9U1Radv0s42deCnmuO5/2k
GVv1oWGsou3CqL90DqTYfFZD+SXBazZKHt485JyBGY6JcbKpKeC/Km9d+rEUmE759eBEduuhl1oP
VSd9Z3zI2ydKaEt0b4R/uEj+Q8n8bFqyKMxzq/T7HkXwtW/yZ3NYvZanXy7pbM1gnD76CT5sdplX
KIk4FIsypM5x7Wx1IYABgCfVk5JqQggzJtdxlENTn/1eJEdLaAQT7JX1CSUVZCY10CX5oMsHJnLP
Og4h18BeS+cUQNphLn02Fifo2w+nKX1Z0dAxRgC7Nqvk7GXE1WApz5k0MvM99qW0JfuGgA+93hCu
uMjGO8I8b6acwFzaKZQTDgT1ar+j1p7trd4M13QmPId3qHJWn947GYikXy+RyozXAP1h7dTkG6gz
z+uKCMaV6CvmuWUTwxwk29nyDa54MI6QeCbV70zmcaE2zsHMbwV4hg7mBHEUc9Vv3htwjGi4Vh0E
w79RbtxlpUnqimDmFjMt4eMQyB0GYYc4/po6NrRXuTHILTlaxWkqSs/WCYm0N7n51m9Qe1Pa3Nbk
aRSAq8cXCcF2pUAVzV4jUyLuKA6RjxPBzgNXPl4Yct3TzLfVCPw7BqrBq6fpDBP0vCAwKq0gt2yU
GbiF0elhso4vCLCZPsCZ1C2WRtn6imjV5V5m0wVJhdURYx/ge/C+6l2L+zZFjgu6jT9iUKaaAQkV
qCf8VNlNhEDa2jk2rkp9bXRuO+kqx0+2fp0EEE7ydxJn3wrl6KQf6lx6ckrklbZ55LDJZrYXWMdJ
1fT73PY78WsiArFMryS+raQBmPhbo88ca73K99lYIkzbnqo39xzy/zQWrIsUMYRqnqZ8uZvNedLn
vYZXEvbJturhkT7I3MDKJELiGmR0g32C2fdmS/UGrJgmHawE0nMSU3e9c3u54wKo17zmFR3acE7s
nY7WSsrMfSFre1k98TISIADXlqhqEhDLMtum5ftSnRUFpBeodeuWjrPf1pnrxJ8A7netMHD8fI2Z
49FtTuZF6yL+fVj9FOsFOCHSjjZM6b5aNSFOg6fWrvkF3o1uetFJYEMGHtbLRUWjtWBe0dTkQpzN
rqG9gEfMfDwc5VPc0hAK6tx1M5qlH9nbdJqeVet5pvJBKktYGttuc6uNGVLDR9PgYLHSdyN5x1AN
+5KsTlxFhU43Ws1eb6UwtJr7IOnPUaRs0vV7bo2zSgc/4xlhqrBCw50PFv9UTXmNOCX0ZOBUg5lb
WUOgwNxjJDGDa5jnQ8kiIp6eFhzuk/Sz9iIAr8pb3UfoJHpPECY7d6NfMYKI0m2jNBvYwmFnYhg3
iuSCfBmOCOgnnds26eGeXqryQwDLQc+DUDt32xgMp8i+65SjXYmtYImtY1uVh3mncXgpGTKwewv4
kU3ZxupJAYp8IyEYTH5p5mUndfFuMYyjuuvMbuPoKzg96bCakeeUEgEFMPIfkty2vnMshFLb36u1
cNnq+WVfhrQor3IS73SzuzVczJrdHrHLEb/5ujBRmOvDomDMw85vPBnWs9EPXqPmLums2GSW/N3J
iGzCEDrmIXNPDy/6JsrHwCGiCDPxzZJRlrH5XSJPVnIUjZb+Wdp89Q8NGyZOzkaM3GElWQM943Ka
AAXEcxdkuoOtEF4HmTOG8TIbKQ/rQDXJTCiOLdcstd9ZJaNr5CfuX9WCi4ZEmSSSfhdbCmaA5XVl
37BK3WxayLJETG5/ZPItJjHJqH9n87lf37tM22d2Tv37YkZ/BVJ7SG6c9g7nBiLqbCIoIq28eqxv
U6oflOWvnYyQRd4uokuIjfmnyfTAxvrSDJ3CddKFpkUhWwSqjWaj7MYAv9MpKbhylM5PcJ30xvy2
2LNL3qlAT/YIHnc7xt/W9G6Dql0N2MA8emRdoojzpuqiGjEKb1b8julr+lNabmXxCM/jcceBRMM0
UHNMWhFAvigq2X9V9OWWq1WoVB+ZI3kJpTImAmrff7PzthSs7mXNm/S/Bxm0ai61JsIyIopi3pnz
Pha0bDppb/nCV5WEncaCgcZdPkXL5mEaZQ0SpOU31t+g6JKjpBsfSuKco1hgvI9vyeMmI8001Z7k
FiV7r59XY2tYXJ0zdQucNaugMY2tx2hqZ1Qn+a+jxE7VMRCUGXFZbJmZtfULevx9VuB4k9FcdVuk
jwHhxah6K08zeYtVDPKPZHlrPtaWw02ke05/luybyQGoe8xp0bRDeCCKwtnntbOpk+YoYywH545E
9YCEg0+f3KLlqiUdByyHq3ZpjPJQV+q9FvSKV22tGbXDRd3XZe/zVvDKPaURydUy10/37STjs662
niYWf2g0SsW/EcscgVB1snzjZ+KJiHx0Yaw6IjeFd4zG7g5sgXu0y94i53u0vpPhbDnPpSqCdVnY
7Sv7ctw5ZblhvAZITZHe1zZ5S5nadGvNXbP6WjtvY40UX4jOcAXCSoPKshdVvH3wEpy7bYYxVAQl
xMvSJwR6Rkf9avaXen00moNXxYxHS69Wp3233IuccUcvSDcR5mbhMypwcZpU8BnYRxpnhebOGjH4
49yeIjrSKTulpRGYtboHtgESUVU8JhMQzwONBV+TpK8Tw6o0upaj6t7WutsULC+b5hnk8SlrWr9b
c0/Ed1llU4pDIXt3Uj2YV3XXA99qtH5npeOJt8HVlt/YoWTTlU3Dy7li0H8AcFUbSFC1qzN+lJ6D
JY5CMT4qr3Dtb7OqM1CmJjRbd8pvEPdDlVKlkp2ffIQHivCpRjuFwzVc5TclSkkzW37a5K/IJRJm
9rSVwdAdso7mtp9CtEGVmA5golx1fu7Tf7JM/LOGLgQbpSabvuHULiHqqKEJOFSvM+SbOiH6qGLZ
jzhQMj8sQn0ShxkAxyrKKJysDe30JY+77WLYfJKKI9WhoctuT2uR7NIKyO5SMyajB8IXQKqS100j
JiTmnPkl00DSpgbePUh8vG51Ut+WoXsysZvotKTEC5xjBIo/0PtgX8nWQSJOxxEhYxB6c/yhHEe5
3Xr1v5qjj2sJyhjhJyGzIWrWfoe1NxwV7GuIjUGpxPTKDhOAsWBYanR7qGmpAFyFILChxokp4qoL
SD13tQ5Yd0mqOVVq5dnjRSzRvidf0OEPOz5uEJIX3bllrKIPQcf4h7UjQ83TkrPbzqctUSg8iQdH
IKSsOxDuhKss5wYQOV4Xr7Z/bWRzy8MkVQkm0O1GLxGYP6qo5q+Y3/pk3WbJiBZcDUcmvACw0L2k
W3v0GxldGW/pKKkBGzTKxY+VZxkyQ945kDT6LdKTWOl5N8AJmeXWareq6Vvc1biSyo1WSN7QvgHM
18aCEgqNIF/D3JzEKjOEa8FNhgKdM4HRpzm7pMuXlU5eizvmMfRFcOVONucNp/oUlVTfOV37HrBr
aIOhNk6iq9142YvhuJL/ZVvvxpzDTxI+IHunuAwmvgqFSXCNNp2kkQrhy2smFi+dePqHY0mJ0RIP
ap7wLfPVcQXbF3lpOTn3NpV0M5ABqL9W/QXg3FadJXfAP2F8NqxFC/5tcoodkRFTTAYPmQ9KeTJX
JIJGEBNDSes0Fj96+roKLNEa5nOYlQl6yakfPzTnFq/ovOIsoJWhmNkUpuVmU+eqFurDXS6f2xr4
KZIj+JYzGgPEHC7rs2BxpF15WhbqO2v1F/M+GfuG8WyMhLKVDy2JSl2Nsgqo3X4wqcSznw6BbZ7F
v9rwr3Cee9qosXxqxLIplK+kva/dt3DGjcgphEBX6IzV7EnbyvO76azeMKTbNj20yV6OzTDt612u
xZ6SAjqQpOMSqUEPs1RVbc9oMG0wQ7CY1Nj3QbQuFx28wSnluSv9eAVyzTdgnDRyDjKsv8X6D0Wd
p+k4+pQvq9th/ghjaWY45gqj9Vt12qDBeRnqKaysJgA0+wl2snqMeyU9LJl+ruvd4NwCnsSG56fi
GNfIMpdUxgDyQkhadTIJaePHdxUjv6eWsc+UdjexNsN/mFB3xWa6iQasPiJ0kq9S1CcTWCtZ9OAY
VAX1ArRRGycWOyCbWE/sVg1i9HLNfKxBRrYEjl0dBoIj2+eZSoa0dn/Gz6+knxKL4GI8aHYTMhha
KFGn5dprYhPJ3WYdnMdIhTujfcNLSOfeY7qdD/3UnJamAwLB9qa8LPbyYg1tGLVIAUg6wr+4ZcA4
OqB8cOzmGHBs6H/KR5LM1GmQFE+2Qoxpmb6Sb+haUeQX1a1RrlXzrM/fwBB2PZR8LSVARxJs8kyP
5NBKJ+tx+GvgWTxcAwx5juw+3VK9RTjE0JcGJuQ5qXcCZXlfpzdssIa1Vd6j8cciXnSaA9NgUR6/
1LV+L97X7tJzZs2y6q769IJzjcdZvsKe8JR2YNy77oX+Zg5W0OUjzD/7KV6/RMnLVduHuuuPExPM
XCr8ThkCxrjLJPONT5rblM/IfgJlxdhnL93HLK+vRcJ0zORON4CPVv22ZRgUA8FTFxwAox91HHJc
tY1K+owwgnr+XmkX9ex1ERfgCAup9w/SC3S2ICoG12nfNAioo1l8CAZzFsIGWZuOdowDfOrvhQGP
Ox/3dgt3tSHkQh2ErxZY6bJ9TIB8lae7wThKw8Gx49eJmh/gJ5fLW0dLMM7dJm+Jrqsyvn2EtwgE
Zqtizi09G7TembRfCFOo8IvSVaIfzV6wQ7o1BKjR0t0KCsqgik1VXbP82W5gzcLSp/sL42jx8jR1
5yii2LGfk8pwHVnfJHJ5UBh7K06+Hcx3fU4oIJOtsOyTUPKjYd5WjONzzfiS5k/uohDkm1/Zz6YT
BZn9UbRvY2a+LN0MDWN1HSI6dE8bkTibB61WAwas/jTtGwKdSosxdUWGxIsFACEfXpzD0CSXMWlC
tb2qMuhL84AnxU2gO+fRvVbhLhDQUGgvpJgrLnmXvJUUdAyDpz8y5S9ESm4S7HDZNL1F/O1Gb95E
V4YwsV3inkAKaP6UrH7T/vZ9FnRk6QCV2qxddhhMP7HTI0Fgh0Rnnfw4/i8Z90lrzB4zfs9ZjsMU
7QxjQLqVeKrOLLvl7ZoALWc7fgcMCxM+PtWe9jrT/Fj54CLcTj+cBGb/ROilvG7S6TI7z2DEklDh
wlWmX25iKbnk6avV6XCHw7V9y4qbnV0XFHzDtazVQ2u64onMWEAlA768F8yU+XRSo20ubYAh9s4j
HrFwbeYf5ldbrD85GpFZorJLiLdXNZjuPfwQg57ITP1lZBZelRupMbjf/5WKvjfTdkvwcUji2VvW
4lOkdmJzx0jXugn7OjDgKM37Wo4HCQpb3IaC830gkr566Aia5SlFQIBq+8tZVBfUBwGZhquXhF8q
SjBJKvPHM9j34LH4qFf8+6JCvs/9NzW7nGKDveFeZuEADMNTDcqoueC3uVc8GHHNhjx+xPyxnWQp
2s2bou19rBmonoudFn1I6x9kJvqzmZux8Xo1eQeIEKy95dctS1GcO9RWeWQeUwzrCTM5UbNynEeG
etfZlr5i6y451ZOu3vThqMMBz1lx9wQXtKbKNPfN7pkcFNg319DU1CdrlEhtWzaG9U18wsi0fqgU
v4/+ydhoLOh2GSrPuvVi5RNbituPX6qYTpwFkOXxudG55echu1Q0AipnlMWDt0ag9irFs/qGnp02
thGfTf5lpjpZRRg2CM4F/+3HxbCxvklMpQkmLz7+mHSLacdDj0EYT3tL7ZdasT0wdlMwkWL30A7K
C++uekg/cWhcyArz0SdkxXCuy+/a+KgEro8y+Se1XJZldHUILE7FtyHtnREqq/qaWFi+auB4PNuS
+k9ghF+VN6pv5CXk50rpr0VKtT2RYsCSVsoYac5svxNudZ0YwYRyQtrIXOjsUyFZm6+V9RKXf5WO
ISK6lIzDcm25ZIriLtySej4FgjQeQlDpzZ9qIhkiGVNPT64SWUIkZ3eFFMjFI//6x276sy2cjRkl
z7Wx7G3d2TmatZXHoz29LFnM6IBZCrWdcN7M8s+o+A72dmqHGTPgvggj6D0GtytBs8QLsdBEYK6h
7qDWRq0S6In0jBKDE4Ajkp+Fdk4QR2OOp3qkqbUe6b3YEouz1dQQVMxsmxSJr47zztLFPsYuPUrJ
va8xu4vrNEg/6uAErTXC7gHnbEIdbIr92uAdk5n2sWgdSsJuifAeLCLmi+epw72XrAwukBUsZWis
/4oJQs5HZs301dNF7jWsB/9UPDQ2vYHNymjQ54uUdpRSr4bNlhtseYGZEtEFJIeT5kRvi4pzTw9T
wub5Dw9NXrCS4VO8jevzo2FgJf8xmHx3+bK1VGfk+ZoYemGUSujq/yijSGBvXkpHCzPMcU+QI1JU
+83OcH6B6YChTKED9iiR9v2sIVfrX3L45xbig2x8KxCs5rX0z5K03rOde92wZCKl2SYpOo3kSy22
NeWGHmWw7fuHlardDPMUyEt5ZPB+UAzpKVOXXd/VO0R9XqxSOjITwGC+6caN3ItzbY07kVy035qh
L/ahL3gKPl+LWZ/ljgpcVe5aDLSqWI7t2P3NVQgDwotWc9PY+i7p14fHYxPbyQGe3sCSOE6aUzId
VI4zYljdRiFZeWYvaQhzpyGmj/NDjbNW6dQwqu29A+kMMin6EWfygaq6Ss82tlwlr+aUUrrhjkz6
hxgh/4C3aidyfp/sae24YIqKSV57s7jWFo2RvPhGDMpuUyFdNn9lt/Dk5GOKnylybfgKCD/GcnxC
LxJ0armRKSU0bfAlw4Q1wCBaVd6HVewzLi1yBp4tQyO9ELWOJH+xEPDLyPKpPncN2iG2k14R3YQo
3DFtrgMEZ8tClyUru3Hq6Sg+bCKG3NKMfbtDTC6pM7Q6UrtBCTL7DOKUhruoA3S1t2kc8QbPhM6g
z7m2EoFKFMxIlKY7ks+Pzo6pe4Xbihel0Jm7oc8aRZDGvwTkBD0Pf63IJBWpQasfSvaKFUFMijp8
zuUjsvWlo9hMUfTCpeUIGAmAY8scBSbbuXX5N6+/oyTtqJh8YozClVSgRCXEL5+qf6D7qHyILlT7
XU9JJiUHyhLR9a/V481LKOp6cvKsPxv5EnFrG9A8fo3yqMpxT3UrqKUyKCzLWyf1FZGfrxGePlcF
r6djXRVy7yusOflG0JpE9fA55JiDM8U3B1at2aYhqTUbCrZ6H/bA3dQxjI5jaTtVEiGa4czMoqQS
YFGC7wvVHjqmlijE2zAkp3whpJbvXSfttqO57pm2ILWIYKukcRk0dgoirwUvyBIull45NP06v5rK
Y+8swrw7E5JxMFCdobwgI0o/k6AIg93PyU4v0vESw0NRIE0K66CmcWCo8VYBlNv3kxszomce4sYp
ircBNiEmtxLPeVeb+0atLhFRid23zQM5ogx8rIqYtCMLqt+r+lUSKkz8x+XOWCEVtyYtAoF+C+vo
U0Vv/shGKukMKxhF9a3tYvahk4uzeCcZEt97c89GiAR1xQDhQ9c/0pVC1KIVwRKC42leQZGrB5YM
rxbFb/fgmyun3DJc7HHPzVDtOyP6UXXe4nputqk+PUm59kEMAwiuCpglM5hSlgN8PPjm8k07Sud5
oSqqSqZZ65aYVlelVnLB4gZ9pvq6whev0oUzvyANx2pWxhqtIA8SeNWsgZ1jmGMnIRlP5B6TzEol
njNDiH7TaAxLmrIij1/ANnittaJ+afxr61QbbJ7Aw9c9mUw5AjasCmjntfco203stxb9TZf+YSV9
nVEwOtW7rSybOGPT3f6SYalhU1GSC7wu5le935B12anP0qxsF2CIqZHeGryB1pi5RMGmpufU0a6N
Caxi7a2ioxvKkzJpnvnAWuWl36GN0+O7Znyu1Q6gboihfleWE8q878a5q5m0bQyCH6D3suZf5ae4
eVLnL1ExFNKDzKHv0DN/4ZsVCoIvrb/hlP1nAesAH9dRypLx4ebVV43rV5uMOxbaQyIZLuXjqU5B
6GrNZrFX5mGDpxnZcZn671QWH5jVXEUori7VLGDMLehgX6EStJyNJJ1mZNUGOQUdh1mzDrd5pHYx
OfUt3WDSoxwFgfCOiIFx2M4/YSUfEHmCGv8TConx1HH4jctEn0CeacSx0H/XZUwpVeUnFtS51p05
UA3jLksor3tF9daHJdyeovdCV7yEV7M8Iw7laYgntymW67i2dyzvJ3zVJNVDbe/lw0POaDeuwIQ6
yT8T89qu2a9r8dXPa+Y2EdmVeBKYd3fcNCHeUrL7yuOUq0TurIb+xnD3ahpjesgTOd6sE82rOcuv
wtF/YzKKwNp8TH1cv9lkldar9Vo5LQxWyWi3cpIwvR0AXWTmsok6opIWkIIPIVX8ZEgOKSUqhS8v
MTWCW3dSc5cFm9EmCTRSkyvkoJM2GJ+j0GUPl9N0Uvixy7Xv/MIcCwacM9oqu/gALRFadQb/cUxD
VOis6Tnm1gb3BcxxjA2spTYINYqC0yDKB3+ONIsWa/i1IRxQNNrOU5QiTXKw+WOs5fEr9W9Cd5N9
NpKwY49KD2nT+uMaNreGEqPcSOh8YLlZ8mO2+kCXk/AbQyRs3hLe37xnDmgscqAiRXAyzQVJRhhq
HsjKuh+iV/IDE8Z/+q+jntH2s7B+B1o71/OByid4yC/UvMHyuQRFzySZ3Wn5qNDR8PA/RAmpE81x
sbkvHdJTrYnFtww7KQtqVUV7lu366G2Y59AEZSxTzzbmjhQNL2Hyxyafbbx2UOLl/oC2kqEuimed
JLVRFfJrmdIslq+LzmXTZRkZpUPjwwVKNoP1M4FXBVati7fC7KuAxRZWNRCnkJuQtSRXoTb0hoSm
zI8ToR72BCRsc2fQNtNEFICRzGMoJVmOcJhlby1YctU59t+MsOAoZ70za6XpxQtdMPnBHBYdu0qm
dCI0i47MyjuebNj3RDCgNoD24M/gDGaFoNWs2yvt/J0xkNqKumOeNhP8h2BNelZkFOYkPK5pY7HH
yMlIMCotMEzcd2gXGjgzM8qXJT6nrG61OPGH6Wdl5lZmMvt+1M74MRXuP4f5GnwAUsXQI8+nR2HF
sNDTlb2DfdlsGGhMbAVF6kcUQtYjvwSSRY3zxDK4yUAtMIxlO+4r019BH9rh/Jn0FyLCtmLgZsb1
sz71zLqc+BuGum/za2XGl0SIy8iap6jRR8i+rft5YlMV/Foaq16T2jA2vGXkv45t9yFmr/MCCfW8
7dP9bHwCKQ3retxFxs+EJlsy0OU4L0qGwt50Z8NifUfyXczF3zBn36qc8Jm5yUTI6NOb201RraGi
0XynjU9GJhsAnGkMzG39vTK+Mp3d03Dmgu2a57J5sxkaTXBHHzrWtd7XEQhi61Yn8wP652o2tjKs
ZwZql3SikcRb1241lY8j98fUOnJuNyztSi3zc/lTwB+elLeaoa2Wywwhka9Ez6bcsbF5nwhYUrgc
IW77cBqojrnQgZ6VfGs92/O0OqjNHy0E4Bw3XTjdBaIDxe3Mi8V1oVn5rkvY6BM1w+i56vckuQVL
mnuGEF5BsMhtoQcewFccGGEY0cVkVi/nYCWGCMf5RtDpW8bnBCmLAKY5M9xkCR8M/HoNEk0jBBei
Q7ZzJChhpeo5NrgMyBcStyNJLG7yy1gUVPARvQMHfgfu95CnvyTuMaSDgYcVIP8sCeY2ajK7z48F
ksSCA/lx237VJcYDthclKze5CLSx94CpsvdCjpC24cxXo47HiMkpGbWS9e4wwh3T94avZjb4M/wq
NeLnug3HKfVtRLYPJSb+zNF+WxlKG8q56bNDrTWuOaXItpkgNu9Zv2vLHOjMPsPowRCqUQ5EdKvR
tblG7G0nLjuhnmboWCiY+2UGsr3DsE+UrjvQozfrE5xYrvzCl7qDFT1jayPXIYMYhk6ueC6zaZ/T
oifNfRGB3v2sLTJ69domv2267xE5oTPKxWlx/kUTs9W4cUsdDrsIbG5YTRgue4rQQGW7gHneLBVC
439OD5HsoXHjJe7ozCWSqU3nj/wH0q4Zcs4GnLt/MmngtggGQtonWvi22mdgw3DTyvMm4joDz7SH
DJlEh5Rw0WF2DdrQXCX54A8lqFvZtE3bWkdYQzYHCkGzcaNi9kqObmVfM3JLos1qoFB+ZLJwlIzy
TYKqCZUtVS4Ye93e3iwI07p3sgwOoviJqWYfMVZR/TqLg2yG9rKRU9BVPDorW/aMFkhucaA2XzNO
kC7U5sc4bu8w2YQB4qLvgydbqu9d/sdF66rGFMaclhp5TmvF05D1QMop7Yh/Knda/rya//oHr/HT
QPDZ/oLv8GvHQ39qlrovRS9ag5DEaDt5a0396lkrQB/GBX06N1e7foL61G+hniF6b6efRTSxX6uK
uYMyDP/OThW/ZlfbWgD/ejqh0IiKBGtMJvndQz0nDTVZX3xE9iz4LwnNlJAwL+nIWsKI7o5xETRJ
FszzVyl1/EYwa1fbePZEu/wmRmm/9hOdVBS3793ImjKtaxYCo8yohq15bTNBtsrNPMMzmzLjZRw+
1SojVaJQS1/MjKZs6daaVfykFz9ONBUs0DiqQAXjVDLB3ebV9Fc2y5tZcHsiD+MXvGH04us0733U
2RtSjUIoUR8Ki9Xvsk1qt6RT0Fln0Vg2zNxGDnwpkZUAcncclrI3ClQzF3Ajl2V8kXntdf4hGlgC
i1y8lJcB+YTD38O6gsEtTmnPxhIlf8+5vK2qpyo/js6C3JMFk/1nP5y616XOnxdMRACi9x2wmoGZ
pqgJH/0DS9iJ51Y62sWvLmW3lK8XTTSoxPY1F0hdoRBrYzCSh5QipREmpLdxcE39qUdIEmNTSooW
vfGpml+dST87zqeEb0ea/l8sPi5HrRDMkfUgT8Sx0/k0SbnPZ+Qn6LhB8clT5as0skMqfxSdel5L
9udDR8+8RhgyjbZBGltzzPfo33rTM03FLSRb+WXcutGNMSdh1cuiZL22ab9LJEqe0sq4H80yCeMa
MkYxZwBuu+VtkPy+aMXFGIHR2is/Ttyb2yyXnA2Vcoxv6ZhW+Tl9+NHREXH5KWRzQAy9FwOll9Ua
fi0Ru6A2zbxzWl6QgZgI5j0G+gWRYa6RrWshZQTEcgQuHM68C4qrMmuEQLqQ6tTPYBXiV5tAi5M6
dskDxS5c8iSPtgZZaWU1Dt31zALrKS0GC19cL3ztodgiYhfvl1B1VxrMS1cyKy9bAdk6NdEV7pVK
nX0hEtV7yI7BKzanYkV+jjx6m7T5NwRm9VEQK4SkFzvH6ld+KX+spWfol4mdX7q4rHHJjlmQSUT8
zOWnskwxTeb3Ysgz49fcxyi9bvq8ZZ2dF/8Y4Tz0OMgyeW1ZqPAP4tvA5KO81qkheIaufLiUas+e
HyGuYRdxv3cd4hmTKCne7HpfsvZ0W75Omu7FoGJUNlFisZoBqsC2cts4cNTTNrE9By6st/aS48Vw
Q+dqMhk5MU5+OL+koXl0J1SKsQxcmY4aZFGeoMBIijtGjC16CeoIhJ9rizSBFILG7ZT6oxqyHc7A
ffwfV2e2FDmTJtEnklloC0m3uW+QyV5wIwOqSvseUkh6+jni7+me6Zs0oBYgMxWK8M/9uMOdL4qH
2zRK++JJaod0vaUMnRRuWeCjzyARoWyUHh7pOWIyzb3PTLA7jE3Fzi1Mzj+fO41wkCMycH0Z08Hl
IcuNjtP68uHPF38ecpfCbVg/xPR/Pvz5omrosQIgdw0okDpx+NDu+ufDCbsNrGGTCKOs0hZoRsRO
pmKm2YlSnPrlYamm++fh52v/+fTnT//raz9/qpT+v/+sLuf45MO3tXkLruXCtJiGEDOL2aXpBuhs
QlZP3QIzIq2QsOFb1aNdnY1GpP/6UBQe3u5AtOroN+G6p0UFDjSAnX/+wGR5FaQV/Hw6GbUmG+eK
fjr98zCkdMnpAW8wZbW4kqR3+vmo/vdH/3yauNSv4Mgz0qE4x9n/PkCjyNaWHxmcLR1wW1iuEGbd
MxO1eY81OiyXDhvDIF64PLgpsz57efivr4WNkR+NYkBLTz1utco7/3zEOR4ZKpvQJNAzHM41q0mV
trVbigH2bdq/69A2acGKlbr0uZ/jfQzLpd8jPSCA3uLedc7+mCULiC0ByZIBdaNF6v99Ho/RfI7f
/vMXfv7Vz1+F++2sQlOWW0A0xgUN918P/Vy35z8QplZ2KNLzz4MObE5C//nc5jlgPtojHDjkF/Zj
KD6V1Vpn1y2J1fheg6GV8pF58N9qpfAzcC6xHBCHhXkf0s6hDapHB9uDG5Z2D45Nhpyx7YdFLgiX
GA51jC201ikOIC4I9rtIE1rtreA0U0N79sjobDUUHw5DaXyRqfWJQcfddY7oVgQsEFpRMM8/DwQ8
obwMBtaHnkj/mBQ+HwIrt/oyUFtjHXqtfY7m7ivLIoU7GrMMXokurIwtdeAvUeg0DOEywEwMuBCs
2MeTgL8L29bYxiiMqzQh4yfq4bxQmO8bQzzOg4SP6M3HotTYCrqxOkqPPVqA0bSWE0lkWr+Ye3e7
qrT3LtDlbS4aioaj3GN03F/T0KmOiX6WsW+8Rvi9y4FThQVeZ09XLdDcMaE4Lkgw+gJPHZgvb+05
2JkGFFk4xZDbE85mNmcrZVjXKCPdJ4SgtT424pPFqRdiNcMFf6KCtRHLLCN5LANks25WOSjlht1Y
0d2qu9lTBpt2HW8TF5U+MfE00vi9/oGlxfnq51tTmEr4IRSUCNVkEXQyP5cTscFp6XZz1fAsDeIs
WFN+/uLUIKObHDaPpYXbhSIauXdztNYhQNGZCCX5nGcAiScNQ75K7UYnxOzSBum6Rmt6oHJp2c0X
761I+y1lFc0upo2R3khDHgpZiltpsDn1GmoXyf/Mt8BTYJ2LAYleze8imPWDJAm5wPEyq5sg/3a7
eE7/VnmErdo0sxt4qbthru03XgtrWxW1t45nRpOOWUd7trT9xpJq4Wpnz1k1dlg5F69pSIeVmNyz
hVU4LCgJxqvTZJBlUnuCNxxBWy7abPeDbEvIx3h1SU2Uyh4nv/Apt/AAORoeswSgrsqyh72FcFTz
ZMejJR+coJFwjbyas6Fd7P7ztSZdVGnLxUnVj/21B6zx0282zMzvyb1Tdb1URvw8UD9GWwbf0rLF
TObMi69yti6htaRGK06sHYRasD6R2Bd10F7oc8x2pgKsmwAOPBfUhZ2RyOmztLuRYTyKjceNUMWX
vJbRhR02hYBDJh0G00mwnFKR1Kwp2ruBV9/hnKnvmohdRFXXQFjzFlWFjfauUyOY5n/XVVmO2+7l
Iql1bVPdhWGDm9frMcS4xFcixPJN3ffjhQ1/crTT/E41oPt+WJr01Fe8J/wFpmirZi376OunA+Gn
DYHYJEHU0WI+Wxp3gzK7i0EwfHR6cekVteK91QvGhD3SjH8nuaWcczPxbrHJ1DTE7HdY+n4DAoUP
WR6Ldd2a5HKX/6spLH/jOs5NNQOSUem0D5ahvBtlp+ZgiIVJLo4//YYeZycmqR6Xy4vb+ZhSO7rJ
HDaAMu292z9sHC98AzjiMZli3MP3EL5K1u5CVkualKhQ71soqfC40z4xsRUz5m3S+5FirPPQPXZt
jk5UBP59RPL1LCD1nrORjgciteF2EmK4z6tmuB/N6EFSRIElE1dGMcUAhDJophY7wo1v0g5h4Nw5
+Fa8JqIooaYHr7WC4kt3akVcVVovndbD1vGPYmBtxouuj8xIHu2eoGkg5F0VKOswat2upibN8RdN
zwNW/EvuIn6kvb2N52L+rP36WVuEwMNUQJFLivSZrrZbgmTCy569sFcqtiG7iKMlsgXNghOlMegD
ZoB6KxmhetGzHyRLXxA0/bgs3H3f4J77WaRCF9G8qGmEcWPrUTadc1A+VCIq9KKeLCFZQ6+doGIV
vNr96GkIrElG/ZS3DU2cQ25LkPCfJrKh483lgyBCDmYGBmfROWUYEsw0Of+8vzxSPIal+xPKIw5M
PcZ3yrh0blTxTxJ8gD8USj2n4mq72DbL4YnKRuQtxdBfNt61oWz77ucNFWTIYaJKRxooouTA9vyo
h4AGncLvtk3tyV8JXvrFOFUfOhaua0vJ2770qSEZtZlfsziOrvIpqkyDukyF5zHRVE3VDZ8uX/PZ
Wxwsi+hDECIXm5Lb52Db3r1aHmI3xyCbzOKfK3oanDufHtuj6jHRU7L7c8HNIKB3MHnw5Q6KIIjR
XWqDjV00BCAPGQwnnMqs7mrqgrZf3pwrBmHkgcTwGqaZdeUAY10BFLAbKAski0buZe4k9ypUCf7S
JP3no05RHxf3mCGR/bfRD3jMhT62CYzszZ6AOI+eZW98V1rHDFRAFLfWelSCFOBASH0ch19jH1V3
OsHM5qOiZTZIENIzyTJhye5HNTSbqPb3NsBRBFeawdXk/+1iL91LPw/PoCwGQTk9aOY/QbzABDt7
F4bCW0tQYZtkzhF+PPqRhJHsGrzIB0ZgN5sxJy5CQbo9LHBRR5Th9pqI/VgRlgKwdm5cxBVb9r9S
upi8Mv4rrAaHT53YL0Phc0NB0Z3IwbkqpAKkjtJT7mJWplSPsBa3/qDDkBBiz917zrCbCn0dLWcT
lN0R8y4bncm9EYl6bHq6a2NKyEzL3FmCU1+tgsc5iZ5zmA7jXmOVPiXhh+MWwZNrSqxILXWQVbMN
EnyagMPxNBZw/WTYr+OJDFrpJIJVZb7ObbsbMjtDLKvpiB/ch6KqD7MPM77Fu6WdQ+mC/SzjqdoV
jLAA43LAGA1KgRS0rBzc5mImaXyCOkBbV1KH15Jn2rMXs8hwmUafLqQU+GTq+1en5kwu/ESd9DAR
oLtOdsYdrhHHYsxYh9sbYjBgE0UOHbiAxOe3rr382g8l24zsG/xMdK5nip0z6hVgYLwCvUCEy+FA
R4/SLwXe4C6Fgxt9WmkOtLvBRyDL8BwMlnUw/OW2M38NEdxdgSIpjLm59LZ+MyPcZ7U535mN/vA9
TluqUyxGDv51v8d3K+p6lSqnOTaC0aCD5TYbCb+lrvtYJjJgxKSBanveneCq2ZqJtE5TBUaZiRJi
Q3YJAv/JsKJNMM5/rATpHa0Bs1fcR+sUJv3OyN8mCakEs0K7FqKD7jzZZ0H4oGONfLArfd85XUfl
iXkflUH7qvMB6waU0u1UPwT+7K1Y79xrRAHNei6pWspxjp1yjKbcrRXetGJYhQlwAJlYuw4qADpj
fIydtt8x5ljctJKuPjd4jy2wLVPWXgI3bu4B07L1xgcNdRPBJTQwWbYPbZob76JL9pavnvLYutZt
22zyojsZhP5IYlvzBrgmP65OgdLO7YF0uXHshT6VpoB8UoCV0O78DDu/fPLIMl7Ytb32AFR/tn8/
m77QVNnJ8K0v366xn2jJBhZWPQOIEZeQve+XoIHwwpyu4ynBLYAnnWYKHKkVtz0/ZYBVVHcjtkHG
VGqd0mBvyaHfMW6F7pl/CdW8yhjwQOiFBEFatR2HhzDthpsf2NvEgo/b5+PE6xMQquEUOggJ72Wa
PkUcwlcR4xcWAXL/EibvQBn1RsfNIlaTTqsBDGl+bny1PTt4Ija+49qHbvo2p1aBNCoeecJ7dH2m
VU6gfarOidQ7Kb5wYoR7p/O+vMqB3jr+nn0XC9Z0UjawVILb76ag8SOrapeyCJc4+kQlqn5XJe12
gFYxmE3Wfhornm/LIRir2z8GLIbNRFHy2u8wPcYPs4ufK8GJSl4EYGaOaAWGZ3gavWxeqpH2U9rf
CApbK+orfsWT9dd0POjXaW1vCgtxqxAY71Ms4WGJM39mNtfjLvZZcTeBMvGR8/Y7QwGxGTErO33r
OERsVdo0mxLl/Xcw3cou/6Yn7tB75LlKkxcVmmO6Llyz3bYpg668aI01FvKdsFqxoU3MpnVlfI3h
EcmxKdceRe6WN+U7J30PGKrudd9hCeibu6AwMeaoCg9Cz+G/M57rTDOkS/Nfvdu/xhWt9RNqreNa
T91MjYfstqilosrVL9Faf8xC5xdF2Hspdl0JNgZwRXJ/5db53m3s/jwBTuhN0CBOuI2zvN2qxt25
NLZubdwpClj+3JfvscsQfXAxFOqIwbWPJk+OkgUQ+sY6yZITuMRHi21pW/2NPCPcl2njrIQJZiCI
/thZ8SuZAFHAjYREMxWHuHeibR1A5Zn86K+jrXE9ZMTgHcP8U8kYmVmPn6ZnvJS6xAxeMq+Z2MlI
K77YLRCnQDvgJck4x1X12+l+OVKPWMubryZg8x5O3MENs6V0nK2OSQO27CtcYfiKapsd8TAI3BmI
YAA519KidooRcTXRNIPFmyzyHO5Gc7gvC5BLzYpSZckJvRfMX8ruFwceojoT90/PfgSxEW4e3DL9
bPOGpG+Uo/CzwIdS/4riJXTYe3+iarT3UY7SlJI+E5wi4YGYj2bynUXyWXly7wzz65QxVGq6wkZZ
YEhoNgxTnKPj0Xqk5GCcsjR+MTKPsaVK2cFUn24f48ynUGg1+u51iRaZ9Ju6zghXOGwfUstFqksp
qks6FhcflTVY0BFdOTFBMcWurQnS6375uRLn6NXEbfwc98EY26/OjDAmXaCF8rvNCu8ULGPfuWYu
y3HfB2ZA/enW6ZrXlN3oFhrGviqjcziOmzYLNzphZUhsnIQAZxK75nTHANit7XzHnoo5s0TO9SZi
eBYZfTMj3tjpZoN59CkdvXOEcXDwZ6gIoUJ7G4ILqjPB3knsMmN6qRtC8m2cc7/RfEPqauA9TCm2
FM4tedh+O4ub0/pU5lAQavQ+MhtTj1du3bHx0GkRM2p+tCJMfo2Dep64dQJ+kQc/Fs2WCrV9xbIl
C85FJPKB1yQrh4rzTHp3FZbYkkO/SG+9D/HHr3it05JTW1FHv/OWi6T3aqIb4tKQAgDPkZ8g+WNo
D71DaD7CpREUO3BH63BROQgGdfmkWxwbtD/1JjBIM/4dxeN3geq0chKs7Zw+12WJ5ZxlDg+r2XxS
ZcZers7pEpxOpRD7tCyTZxoyj5pDGM9ks05Kna/tkOpHsI/E9YrhVYHJozCrtbmMGc6KAg8HbLF4
O03gTsCnnNG+7HXWpJsxy1+csj1gVP0Q4lFTOlOXJZgEG96t39trfOXLE4MzsZ2m01Cx/tCveRBN
POz6kJ46TXMf5YrvfhaIlctNatV15TlvNZ0qyecEZnhr28BZ3Gl8EAmJBSsccDcDWmM/SvVEmh/Y
VaEDc/9uO9Hs1MiT1HjOXoxqKwScJXjPfyoveyoTamUxLsHeHjJOrkF+pEucKKB8rGvcI37a/UnC
adUvaUIiY3gUa7TClLgpKGSJTe5BcwmEZUs2I2u+83SSu9bpoUOET0xZyIaNtI2Ttut7JimNbu6Q
nB4AWcaHdnn+Bg/GjTlyEI2D9CQC4qymfI5995IpKrk4avxtCipypDnATCm/syX1Zztesx4JEK+E
7bxZlrJX5UTX8Vhbv3uV37DOKYRF2HZTHN1nNsJeNadXuxbFOo7cHWzpN35Iqvb69Fc+xQXIJDw3
kzPfAfZDL/NNVEMugP1cmxuvJcBK6vfsBcxBYXPpNsH9mcY4Ql254RS9rpcdHhCfBgcL7KnEnMx1
DzZikpC9bIe9Q+Xhw6kqgTaCJaE2wL86NCNhnyJ3YIi3IaBDhdEBb+S2gfRa1ce8pnXXyJhdwT2g
8+VS83bybakP2dhfAhYpC0OcU3q/zLA/szSf+yj4O0kGciARcblBj5os5wmlDdBhbHPnzj7muW/3
UaHu89Z7y7wKdEu5T6uvyKjvuFY/mh9ED9pkScqGQFPB26wWZz+y7vK0v0yRvtED3Wxj9ntMNl22
i4R5+M3JHnsMUVwcVKRlepA/DTSwLpO0+WrQQDV3VwAKH8TgkEcGs7zSpfGtu/pzmPyVz4R0R/+T
hbZ8pQBMn4riWLk+IZj2bWK8ygsoP1OPl9yanW4z9mI90QFrrg3uGOwJcvteQ5OZtbnPkCY4BHbR
mt8cQUSOJJ2c4Xnu6hc8PsWmhAO+ic1GrILZV6eOuzobsw+8Z0A7IgpXZmSjs69GumRokselHhRp
cCsoqKg0KTbt1zANLe8RwzBGEpwWNIFMbwFRZ5eFPldXbdmvMuL3N9kahwaDubkHOJhxhXNOmXAx
G9itsGAwTnucOpvUhGGAZqnFb+/izi0r8NKamWYeFxAcnc2cO82ZTdJbOzKMhwezrbz6peSsWKcx
bfQ5ZRga8IqXJwi5NqGzrDvPhvU1ExhTTtQxec5I1MRs/mfKurfRsut9LIyWtcDLmZhYDWbsUprr
dIQbK/003wJioSaMwjVhAEOcHNhhYMMOsw4ezZhEgaQQaq07l1qODkW3Uh0MM3rAG2pMNy2qdYZ2
urYk/7gbgkNjhwBbDI50fWqBAvHfCvNBeyF7RBAkKxFkeHfbN3+h+FhD+Eo93UffYDGQCvU1r3YZ
dXRmbj919jg/9BSwsFvkX0+qwBzvjPuRus01DdS5tO7bJDuH4YjLWE3xhjnMtaYvfT1qgZmkzb9N
bbOa+tFW+/kb9wzeyFFgYswceTO28oxE2WyhRV+tpr+zu1c3s03IesMmSDW+eL+gOS/5IOq1sISr
xxDBYRumFFAvbt8qGVuQt9GTqsAkBbmN1TNEFZ86cekAKIaYYPZBZOFNK8wP2rQfS9uzjsXAYt7X
5pGLkGWFWqswlr/rmIpPF9YKuxAWa9VF+ygBWVmjWOU+4eVQtiTMQoNn2B1IOLhtzUaNe7U/54/M
7YgBBUSjjLx67quQE4GNHjnX0K7s6LtAFmRPCemE+cdzM1rXykauFgSVKfM0dzM6OipfvfctNGKR
qolEEx1CrLC7wAhoJsWBKHpC/IbDfJoO8+yuK4u7LmDyKbuivqYjeyu3w4QNt989pChUecSdPW57
wgVAo+hMN1aTHe/srBSHkA5iBlTMUZ3+M60yYFUPDem4NXsXQtY2CcbISs9FMlKzaWcbHX2WgqZQ
k/rRykJ+rWYwdpUG7RCE1ib3GEiWGeqMWTD+oGQk3oTzri2i1xy3AixuPP9l/1Bwk47yTV3ggYM3
xoD9XIDt3nYDHlQzziElc2rDkIpNiVg3oEZvHs6xSQAl9OAwClneVGb8FkVtkBvxxnXk1w9UhV6U
Nj96ZLR1FSbTKg3M289nkAKrTZnDI42YKWw8RimrjhYXaMxyHdqCzigP41Y3EXaM8oglnapqEeqd
JSHz1DkjcVukf1WnQdDCtetw1NN39Rf0JFY3y58X8uMBv83w0lv1ic1deZABhp/UJd5m1Xia4sTp
d0LinBXlraeikfE4frUpTXczccy15UEFHEz/GC23q0TwyvURGakSCH81qHszGU54Io+DkY23ZBr/
NpxM2RfYa8/yuGd2ZAfCEHd27Y3nKSMy5iodbGzotJgisQQl3JiWtwfslhqszcLZqdju2bn6SHo1
7gzoAK0zmmuVDX+TuXwbQqfY2sZWcULgMtXzpicOV1vs67UDqNLJMXukmHmC8I5RUXlv+cni0SYB
wbI4qD9CRK8FxKdLN5cfeU15IAvSgz/K7Czb8hL6DVa7pQ48a4s7pmRvjaj02o1jCEIGHYhIqexf
cOi09rx3JM9GWhhvbDWnS+lnDDVmTqF+bDBN4ZKr7Omca5ne2FSOOerwNIYmu7Fy3NdDcWAbfTYU
xAdjFmI9SxVv+M9szH2kQ92DojWtQg7qYMRw7YNkolJqnyb8xy518KntkbstaTFOsFlSZZSt7YC3
WayKaIvGwlukOA3CQ5qJ3Y3s4XS4E7+LBJDQ9kAHQ9JYhacdvHwT1vjGps5tFt8112UsjJhll99D
lO1TqBrucGXFEQmDX1zP8Y2Ke3gjRMQjjE7c5RNWVaIDhW6pm83G3WxE+jglcIbm8e/ExHM19p2/
k8wfzsI0bnnqRnf4bIHkpG86SOxdltgJ4Afy400ELYh8R9NNG9067LEbaIEM13CODcm+J+7RkYzZ
JPQWr4I4Hi+1yZufP3uMNc4jWBwZrFt+dI1tkmq4mSoFzmvLgoFbJ6sL/n1K2LCJbhwJk4Mjm2dZ
mTYzsXjvjCzN/eTd50V0K3IMLQ7jPjAeHFVp+9z0UZqjkFTHtvmo0w/RKBeO57gJ5sDHXmB9TZX7
5YT8Hl0J0UXHCzHRBanumB/0Xz12pUu+s+xfWkmifC6hxNZALPAPsXKjiGQ59rkg+PT9EJehdS+z
7Bv//asRSiqw04+Js8V6tPyrDiuIIiPJ0KksueQE7oWu0afJgp1oDhiyyv457+t1WikGhZjVd1M3
9y+j04FzrqYjmZk7LPsY+vtKbTMaD9aqxN6L8rzKzJA7CbjBnRXCLuF9T7uKXLuY5rWHxp5ExOq7
KgU5yOFqILSwzecIx3o/7HNGg2u7S2k+dtvFnLT8DZ+MZRY9moPg1ooT1FskWzoeGVeNK4KDrOoZ
tklLQXtS5t+6TfC55uFHkcSXuSFjAIDzm7gCxlL4raJ/ZwaxwaYA7Vj05lZn8mvKxycMPWQjm13T
YWm1pqecOf7GMx4C49TZSKR5iNhb5iWea0rl1zIxQd/lsPK6YTgWYeieI/bpZZg4J0rRF2eWIjWA
FXsuOC/TQ7aeIrgPbgcbkslMkJTvhUA0HSZlsAQNp1n7bPYNV2+tfaLreB02GZ1aGPJFWqb7QKQf
6MU1JAg4tsodfns1WA1JqE/orthDAQ9XAwSNsYDDVpSY7RsiRdjJ+ZVQ8vG/N0n118vDAIZ3OO89
nb02mJB10XKjLgEn4cfZJkOMtRqokPYDhF51yyoig7PLZFBWiCwG0rWsSTZavPBGYB606cNwwxLH
C2YJXpJMUsswZxwwcB9+JsRFOIPe8thDc2qdqyitt6HFzNk0Fk+FF7QrrNYRCvLSDW9K8lJlhcWV
0MGEs5J9l1mxg8zWCbr0iuYptno1QcLBRR+iF3Edx7jGrAiTjOEvsfjY/J3n1UsDS6y0jPTcW6AF
SPrwKhQdDpHxLHEzrhxnfM9pDd55TvZLOk17dLrok+KLvTA4CffdthKwcFpVDweKJe7DyTtUbfts
WkjSjA4BKER3PcddQkbl77qNRoBY/rtdBJ9V5oK2ra/CT5/7GBd0ZjQlCKV8zR5y39mgtzS0DsZK
TOXp0GKFWHNpUHFuEq5k4Kl3g2xJD/kZqZg6xcCAGiSww9QZ7Z4twF7fA4kICvnoKPLLAxVhteKI
HTAlJqg2sN61NtyE8TpLSiYZrz0YGUmsDKew6TivraKXfnYp84zzLyP8k2cSt5FnEiBApQQSSPq3
FR4IR4qtmxhPVjRUZzXZfxM5fKsBw2Fcj/3aq+odE0Vc0QElGtlOGs4HE8DPSFBy1iCK4lHjToEt
NiIeU4ZsRbvmy0j6k2FXwRE/z1VGbX2eqKxdlfbwYAzE+JSBTBv9wQRyTkcoc0GUfBFhep2txCCH
ZGBn995xk3HSnJpjwcqBtupgzWXK0i593sOYQ8YaXoP3QTt/pLS4Lw0+uysEkXyUnyFb+PWAvyeb
QfGSrrDxL4b7jHbhdV0yGtLYpol9jTun48Kt6cxGlnZWKh5/1q2XolgI7Eea3rbhQNB8tqM7PD07
Xgh3j/mAyJ2YWMBIPPyFmgG3sB+ZMRb2UxoySCqQ9j0fYZ3SR7Kk7ceYk5fXrjA3JmQWya/QmbQK
MwkHSOaAOXP/lsFkb1Rort2uP+ccH/fzFD73Pv03qj+M8A5PnVXvQEHFR1eN31ErU4ZqgYfwUq4D
6mGecNXjEtPZJWdlnoK03TfavGZ9QASvxp3Z4s1dy0yfDNBlSj31LR1mI5lHx3EDxiRrKOCrFAMR
TpYbWtKRUghAepScb3rRLflQmHVJrl+CluygMvRrjvoDjy24OlI8ZA7cnTb0v1iV0YLtGWPMxM2r
M3oMS9FobMJ6ozreNnMIZaBGRmLrSIDuCiB1+rTh6m/SvmEl6ODal0YfrpnbqwPbDnQBy4k3dlB+
lTX/QZy/NsxLGWhi0UqSdt0bCmRO2BygJ2agy7NTMhDyzNDC7KTBODE0fxQiMZ2nf7QBV61kFeVX
YG7dcT/pJhw31lIUM87QJoiYyJlDmZvILW3cO7slKqmZoi/intkA4xtRrKpx2vk5mMxuYEsBW33L
lO5S+6ywvbwz+B1XdhsQmYvGvVtU1VYXo7ux2GklA8b5MlHg97T4KOQIrB8EhoNprETZ0egpAOAa
f5OO/r6dwelUHDC2ZWq86olFa5ZwMIjfQH5Ac/OxWlQKxJeei7d53qdZ9Udp72RFfDeab/YTKCu+
EfJrRK8WJ2NyyDOTMhUeSyM4mwnhrxxzdhAJeRTR9FCO8EZMTDsruizXlSjf2HuI7eiTQMLRUWC1
V8McM5v3GSm6TN+7Fyq5nlrsRMArADmpCYWst584X+172wQC3xQLP6I8c9xAVLHdrcHpB1mDJNSI
6QrGyiWc52dWmm6VTXQHpKzoXSIFQ57lYJyRRLBkvpsMVgG3dY8Dm/C1Q+fjyoCDs3Ks6iHX9CqC
1ZbJVaSEOYb5VxW/j4a1dLnjvRacksuSUuXOse8SVFM2WCD8S+IsLtULhs0IZkyYvjOn3wXMerhu
Mn+7vDlqsjJMsgqcFON4F1fvgjskFWoEbybyARbqTi3JCVbp9JrkvVqPPSuLptRJo/rFoPTT8Tc/
xSVPvOsSAtbUOgPhfmlUBNup3WZJMBzm0iAJiqadOwCb50i/e7QnrrC8TaVHLguxtg69CqytuLXB
dYgDoEFJ90ppa78KnspYf1GAzJ7/15yyW6kVQF6vlvdWHv9i01mvK4t6x975xQpq4onUt1kZNwN0
KGYXZOfmnovw7I3uAQt7jxFQErIJmMzrMv1dm6Sd8VlEi4xgNOMuNjlqzzaWIzNAR7Is6KkeID9T
2J+MzDZGnDARTcqDvbBZs68RzXXflbQ9l5oE3BCjmJbBIjHpA0VkNnCtPYcmKFmW9PeN64LzVSCK
Z6ucN3KZNCrj1czrgPQMSlDUVfHRqF9yCkKPOdReiy0TmygoIzZDGaY4e9HCeE5nVhLhOWiApjqb
zBengeyUraN8PTXjJYjyx6hw/xbzmcbel4A3eYIyuW7jwAcGBFldahTaGHmHHTbZvkZ2h7wILp2p
+jPR0uWgDnARFf/s+86bmLnEs7IZtqn8NhxQfoHb3GvTJKER9c+xjV5QD+UrBniiTSFrzIzaumqL
cCMkmomHHMkAQDOD8pjSaNjU8NE+nYz5Ev6DLz9i2+T643OOdLSJ9ZDCLkCRd01UfbZZFIx5cG15
sdvmxlACI4Hv/C6kSald4O/QeMhYtCSeO6ALdEtt5sb9lBHZRCK4FgFWDksMoaYMUYKO41VSAkca
mwzkv5+z9s583WDJXumDYUx/Yrt9S2N3z8HmcaQ5pLbCpfTrxpU94K1CIY194G2xiwxOfNAP+w0D
nQHjKleeaR0ilwvJQywpgZpHS48kDZrGnroSH/apvRmL4WZnVnMzenKOTtweC2acsuj6fR4N92aj
km1TcRDWOjz6bv09MiIwJkZWaexhCu4JPebDtSKYxeF9BB9QGhv2L/ymZmYehYPeA5nmyO6Rtj0U
Z6+zvnHTSZ4k1gMqDLbdzDQdmKKxqcr0Ox6Nh7LKn1JneJtDbANowt9VYFVbxcasVu4B38V32gbZ
ESv7NidrZ9mt2hAm6g6BlFtrBOJVx5+0AnnwZsqLC0aVDF3oY4UkuW4Sc4SaP60KRXqlawBNB1j5
GWTdRWI2Tr1jvGDK+YqhVW4jPfyakpEZQPwiAN+u+4J0hvk0TwgFLiaPOStAQCskAY3cNo8eEh/F
z0GFfTars7cwY4veYq6lfcl8t9oJRaj84P7ueb/LsX2xW7bqRkhlSdrdaqM/qYwDSDWWH6kPb7Ew
3/0xzbgkGfBnbWxvGzd5HOy3SuSHuUmyC6b8dR9uTSLQ64xAl+pA5xv6c7DN97JVVydzXjuTjeSQ
2Ces1pBCq81IBJVz+yeR6Sezxe3TDRYYUTfd2hWeWZNZgid7DpKmuGdMMGwsNJdtwhMreqfCWFFe
W265xli+TsqtT57mA7Shkyn1NWnwf/cRXPzZDW+pS3w8AqhElA9Cpjlm/8PcmSxHjmRZ9lf6B5AC
KKAKYGvzSDPjTG4gdCeJeZ7x9XXArMyKiCqJkt609MYk6Ax3Gg2A6tP37j33odUdZqm0NofmyXNp
nSob7bGbxK9lTnZFVJQUYhsX31+A/7vYtBVsHOwtOMvGmSkBGbhLwpMKUbDjAWKBrAaoEHBINvLi
ZB2T9tmUIUoBbNLKX12Lxsc4vvgSFKfIgyNAmIyfZ5Vr0V6VTcJRyxBBYrNeRR6gGDL3OMmPPrbc
dt5BaX71Ac72WqzdUT2TmgI3N6RplL4ieSw3nc5PoiuCeh3lKM+Ppfi2qofvbIzv3NQtFyId7zok
YKuwimjiGr8QNKZHQf54W9F25/aE1WHKTRBje/cyddHD5Nl+oCfo7sCaQkCOEC8SHeXk/aUYmuuU
qGLjUJKb7HeUlxPWf8IRzZSxbhld+moubkb/sTPjbdN15p2E06QEJmynZY/XA3Ryc/yyUUbfRh7v
6vo5iQuCEJsAylZ7zT3eUtqvLNd+K0yWmxKp5ioJmrlxXHCBTXfnCePb6xkBibJaGX1EbyuFguSj
FUdYt1GtfABA/1y0cJjARK8yxeEqK7V1F7bvKk5pqPTDqWmSbJO1jVhNDYJke21EIDAcRzor1zBf
C0NbtZRqK0SGT5FOl1YQ/7TSCsSubTdCgOtRbyH/xHZjZ7ir08+IKf0qdGyxsVAwxbMUz0jHT6JQ
KDya4bENJz47mggLJJzHRMhpBrriWJ7RYDZIsVEvjAW0eWU8hQ46OFrb+sq06T6LkYEl2IQ5O0jb
N3DQkSGsMdb98omSCj37TVrQFDuHXkLnPOu06reFYvSYQ8864HvOclUsUTRUcFHq5yJ3UxStICP8
NlzZM90hGVHi+BPq5NGF0KqVT7KEWoKVs7VgoLSRd0gD9m090tiVlLQXDsWIZ6Ja9UImv03d7iJT
/PJ7suWlCXeQ8PoUEIcN9py+wXALw37XRw0NsJniNYZWiUO8eC8LmwuSlYRixPLL79X75JCVk6uQ
8R7H58BI2SJkfDrnDOSXScMmkJvy9+i+RWAvBGaaFVit2UAmHsH1RssBhdDKRMO/GjQddYw9G7YE
5LiUxKOGieAAHm1FoAOmvwA7lhMEL61lqxXb5Z5db1yZvrafKvdeM+nxYsBwK2sLZ0Jb+FF8KuZc
M2YbWOkT54mePhrHZuLWNDS64H1JQAm1AtGCgBABmjKwo5ws7a8BJDx5PWT1GFjrGIkzp3oaiGld
TBHc/xpoJ53ARt4a81Pm7bfkQmy6VDkrI/5dODT0SS1aJigpQg+tIwfDdul2MLsI3LI6lbAoZdjP
cn3DHuJR16KpdIyBw5KlHFxuDBTqjOgnH7UEOmxz06ADW2p+pm1Gk+GlKfStntcGlAn7OnWl2Bo+
dIV8MpdNOywtM71K/9Xu6zNolKMCqBeVT5r3TWPxaor0gQNsCHOC3rJK5DqS0VMrmfFVRfiFp+RV
EJsEL7ElbsEwJEgVAAhuN23GgHlQGBaCkE/ziWiyXKVHO8fHUgQF66soyGzgdo6bmXdavmctq/aI
PqtTqOdsA7gVivTJ/yh9JJT1qDIGbsFT1ta7dl5QnPSoVe2nL0b413zoxLDyubC0yU+n0D6MwrQ3
XRh9y0gU207oCMesGDzGxJmbreOcVq26o8m5l/gCDwhHMSF7OvW/RfO5VBhaaZGcGZyxSLtIxhMP
eHbwZkntdeAEsVFd/ozc86F29QaH2L1r1NVmEu23GPCCljGpHFaGFKXgZktmMAd6EOQ/au/YdrNn
gDJxnfjhw/2A8ic1yBOA18jgyjeHPT2YT6RN68z/xfIFRnzG4MzuyY9pzvrr7Xljvp/dLkE0vkxG
gpDnrbF6hqKQsvRiH0JOslK1DXxEXYV7RBiBeNEvDtT5vJ380GK2xNcChhQosbUkQ2Bq46vLQtKi
Y0xhSpvzAo/tc/J2VRvvOjd9K6kKwsE/jlP8ZkwsSdqwyZ23SnAs7z0oGGbwK9bYh36XmToW4a18
k4V/NYwX33zniTv07IIJDCD4jEwG3QOSmjsKo1VUVL8UMImaZMf+BcMsAX5t9+R2w5kx/Yr4WQQV
vEW4yW2fvZYln0LLcUDW1RGUQ2wlyxTVAZsM1am+HRrUw8bazNyNe2E2spYSpERi3Cg83qvOWjve
1aOV6frWTUIqyUwKhlmVoAZGEK139BJwxmH6gIN7sNtv32QM2rnmuOhJ8OkJIldRtGtF8CILMA4U
qi2fDCfStxzVNWX8wmzFNrCHR7+OD1mMjrO8tqL7FMaTQdwRq8kiC+N1FPN4Qh211P2o+5xRxkWg
OXdtdjeOHIH+3yat/imddfuVz2mm9U/e6u9/Bbv+M3H131/+/xLHSoTp38WxVoTbfiR/zmPlr3x9
zKmrmvqH4XCEpdZn/OHolvp3IKtmGv9gAmrCBpKmsGzd/ncgqyXmFFc1f0cJ13HEfwWymvo/dMTy
gu9IMpcVWa3/F4GsBj+DUmTObZ2jZqUigd0RuiOE65ouBfRfMth7xHeTpYMK8F1I3G3xybx40eeT
dalFo9aJ5T6yGWprmuiUjnlx8/JW7pndbPHOPGYopqiyMUM6WNYLRaHzh8/y+s838n+yNr3mSPhq
4mblX9+fReNR110ldZt3acxxsn+IiwUDEWYBGrOlxnR247dRtan1wVuUdEqZUGXocDec3XddhZKB
UXJ0q3yDB1YDH1Y04mBPjDDTcJ4hDEsUMy2uHPYaCJGPsYPLW3fS8iKz/eQPwZGw9kvpZOOdcquP
MjcZIUfAa1Po8evOx1qp57As9Kwk3rsMP/TRGO4yM/GfyyTCSzVr+YIYfotpfPgK4akLxvra9aZ5
B5F23Xn9vRn26f/2Ef05UZdLaIGZNA1uMcOWljHn+v7xIyrVmNtS5CjTudibETf98eclUQ2WlB5y
j+zpZap6VrBZXvKi0wCAldeXW0UrbpkXoXOMo2hLCTAcg5EK14gT/zgwNHPDULsVg/Zay2Q8xq3w
brbWXiYS/R5zhfcAK/W2Hnw4EEVB+lSWcQByonxRucF4MsKGvKZga6eV89LzLtgcTNJkk95+mZAj
I4dC9Ww6lFimqeNNM4v7cR7D/P1N5Fh/vYng27o8fCbNbQ5Qf72J8E3GiiZGT4Hf/7JcooJ+Mso9
i2g5cA7ngNqxMwagbj24vjHjiGqEN015v4PQgQKoecHt54+mzgYCqFqTwRJ/9vOSqjn5ijSylTfq
20QzQ7KCSPjoothaOV4cPWt1rlDIhOvYai3GG3K4/3mxu3FfaDiMaRaP923eqUMpqLl/vhlUyXhv
2gENVJ6yLVkZirTAawqh5qoqj7wLt1erny9/XuyKPKHcdnzI0yPRxnAvl54y1Qe5z9d4dIIn1P/d
NjMJtUUatdZcJ3xzRjZiry9vutHmVxLSIUGUMGaUBqq/comrE8C5Ur/A0JLlT0meROvaN8Ue2wYj
gySZWRRTepxMavOKFWGj2+29woh+QQHoP/v4XlrOlrc2Kv1nNExreqvyvreKz7+/xPZ8k/9pHbMc
4equqSxXSGHKeZ37wzpRjmOd+oFJgc0eOOBriRNaXkhi+nuMP95d11CztzI6ohzm0Ih6gYmFDsNY
ayFnW20fEYnenJtO3hWMFDZGCwneiwf/nMB7QkAZn1VTJ+cgFe9JNKCfmv+oCVGWU2UEIPkG/SZa
N14lllZsAA/pt2F+4ayDap4m225y0XBLq4tvLjWnYJL+PSb1VWZdcasm/dTPLIQfXsLPizSK//xS
ecWaNFPr6IWxdVdN0rwD9xLu+qbaxUGRQ450coYQDURl33Q3DWTKyMnjdwk3YmOlMTAnUxqETBbD
aQyDfeeAQOnmr37+KAx81BNtGB0CGxZUH8PLnlkITVFmRwQI0osILYh9666wverk5Ugy/v7yiTn1
+0+XDwYO9xLPpsA4bKu/rGFa7EJcEcOwLB28tQKN410Q2Fc+lnHhYljb+noO4Ywp7FNvNgTROSW4
p5p5eKDXa08O/oaui3xIejipTePclxNwHSsc7wj4iU6FWcR3dUz32rlLuq58LuYMwjhXOSkktCxN
H2t5OUMACquPtn//y8n/YflhkVaC3421x1bz9/9wb3K0V6HuMWTqHMl4rrJvPjqdx3wk9XGqX/3M
lm/+hIY1iBAT5zZJcvMLYzsEPyiXcQMfBovRapdF00YjspC+cXCTTuecfl5EnDonM7HyXcrpFE2l
X666RLxjqmu2bmRbp7SrssNoN8ewIneJjlq5V7VpvAbTpWhdcWoVTg7C2nEYWeSA+Hb77Cf0//HF
/EpzaX3G+b6pzF1T5NkZtQ5zr7JYB1FN+rG219BEwDBxaSCP+uQdaPf+68Uu1f9yr3Dq+283iy3o
JNDJ1ue4+jmt/o+f56DBGqty9Fn9sA6U1R6wrNLpBGvTgYrxVMLEvmv2AWHAUSblfTK/OMYjSHn9
FnW2f9c65a7lXz7+10vZN6ti8JDmNoSiKYqaJ1Kut3mkjBdZ0mJzUqJNMqAuoU7O6IgKdMuTdejo
oqHwWvsSfKTj5tM9+iF7pZkeeONhss+GVZx+UBkEQBABQzN/maBXdw2Wb83FMIIOFKuD+QnFRO0o
oci8mN3m9fwiRdcv2xotWMl4uWycOYRv9PfOVN2QypbHtiVkUjc8HeI7JKdCK5CEDOmzCIajhmvn
CnixASfaHsKS4/XPC9Fw0I604F0Ocz/Iq7VzG5vauZ5M+rH4IpvEA+NvhTdIwrjpGv0safg69Wjs
XK0UV3t+QQaFoLwxmYXnU7MZukxe0gDodeQW7Q1Lur5yC4105gqIm8fUhHZBlWAoSS5yngYVcgZT
dFZ/nGxMY3WS5e99OLy2xVDdD36RnQNXL5eTZ2XvCKMeEeT1pzoYo9vPSz4B+wpLcUirie6AZ8tj
P5p4tCPtt6Pn2e+/f4jN//YQ24ZtuyxOwnSEzfjwzzedTYB0NmJOWwbVapBdcY8eqNhVBWi6iAt+
lq3AneFGA7kVwA2DtO0oKuN9x7jmaA5JjYc4+65kirUowEW/i0P7xctc1v0q+GQiqG0Dzbpl4y2P
fZecVDLLa7qN99bY9xzXERKFo3v6eQEP1m+8UADtC1T3VKC1rGB0vPz9r8zd/9fTgU3hTeXF6iWl
cCk0//xLl27Tt441xqjo2AjG/PHnJQGwCBNf3IOZYkwxOG91Imk8NIFaVspJ90ZIvSk7wiEkGtmT
5rmoILshfHYwx+L1pRn3813lqW6fWLZc1r0ZPA8ekDtEBpLMk81IwPmTEwXIWOp1ix74vtOThtab
TtxQk5MoO3+Jc5VItiBwKeB0+T1YpgVTl1psbJxrRfI2+rua83o2IjBphmWGBtPohp5oSWxXXfVY
Rr5PC7n8jDwak35Qvufx3b4Owk8nRjijxSP9M/fdk7i+ymmBb/FtNN3Xmop22X41mvOdYeqeCmTo
g0biUxCP74NJsUUHdJngNyE+p5+tW+NH2Ye4Z8x8aysA94OJb25S1tbNfbFkjEyMPeYeNgDn4sBt
nd7dBsb4mIWMvdC6piShVN1bVMldbMcfDo5Xt0RsaTAowNqNQpqpF2u4SYZG1zt3lYOfR3oaHZ/y
FvYTnrcsCM9aSr8jYtYVaICAizx+MCQzjc5li5XecxRGr5X2qFT50I22tY8seF1VBhR8zlXqVP+i
ZZwdtDZZRmWD623QLpGDpL7VQctb6fAUWXNXaA5P6reimx7AwC8i7SlwQekGmUtCYHGL7aZYDz4C
cwNNH5UqLVZGajnyo0WJlnGTViXiWcPbViJ7QZJqIkcLSTZOBBYGWY7MzKdkp7t1DEHKdJYmUwaz
CrelYW4MpGxgcdDAaKXckTzJAAYz6sYs/N86CD3Ndj5Lpe/DsSWhPSRqxGhSb+/fe65Vb6xEY2zY
ocZLZKuvjfzCmYfVKV05dkRbF4B86uqM1fGmOm0m9wkE/AEV1NaoZoCddCTkTF3bCTJ8OoSqstNO
FhaKQyaxXbc5HGVgs5ynl0ZCBguAlwWOY0TRxeCftCI+8pvZa4IdaKALVN8luGUUbdo2GfULg4Dv
QMOJ0wk/3ARBXJGGmt1Xrf4INQhYUbVwnGKnBAoXaPvl0EHYKOQhcGlsRoO6OsVIl7c258k2poWI
caAchXEn4ul5qrpsXYPKQ1rGn7Mh2hvFqreTgknVgBXE4rC76wY5rFHia2H27DbOR5q7REbtoHmc
lclgpGn0ZjvAqHwkVe47qbxjL63gMtA2GCsKjN7iciJWPDP3AmgrAu1qTA+lzH7R6t5GAdLviSWk
Rqjm+a61G6dogw0D0YdxLgaXPhgy0Zr+WBNgKJ2wqTCSfNZ0/UOzevYi/yXBBDAG+q5T3SJ+DAMD
pViDNQb/6oVm9GUwHOzTL0zZeAwL922qFFG9ozYrHVfFvFGZ7xFhBwHeaq0mALgfi6UPh7MbvlDd
5W8pb7wfEFZqeWff0oOPnumSjnhdekwIC1HyMI8yvxex+6HiCadpD4iUPgaiRx9Bma85/ipx8O3Y
oWacO53RXD7kC9T545MMox00bCaULhshZFYEVb0uDnpFjq5hxp9FHFgEOVYgedISJZCn7HU/ljc3
J59RweAMrehXjSGPljDxv6i6scyR7Tp2HAH8ZFowK3gnFYvskyJ5ngp1TQ/eoXd4Aqt+2KUlTxo+
B7E26FgsOjhzBE0Bpo2/yExlvsaEcWqytZel+lbSeXS8atNIRBm4IMcd0QOkoALx7AXtWcKPbmnM
FMS3JrDkqffOxBaansdUuSemhuLvmdJDO7u9oZ0Hm3yrznYAk5I1Dm6o1skrRY7/6tmVc6IFc8cF
/44S3lcNWmlRCo1YOHI0Gq299QMCGSVLfJnVFhZvd7bVyJouCi6C2+4gkIMWJnm1lNVBJVvwjeWi
jflnUtt7RQ/V7KOx3GDkYhYV6MUq03MdrGDzVHu46WJRgP8j7083i682PLvGfTiqbwZD/iYM4UH7
FbABo0R4aXjpuSqmaWN540tTzBE8okcF5/UxSQY93NaKJ9fQyEvswoZIUED7hpl+OU6YvKaQL2jg
MQ8Kp/SamVdZZ0/4wu4rocqtjxeibm9hsyl78zHLBVPOInywG+vUIzQromjad2KqtxL2YlNX4SYd
hn6lqcG/ePYwx1VaXx7w85nHSMK089A6/bgjVdvBf5sADUOHkiDH2bZiOKK3sBduhEQ3GdEPZvDZ
SB4XCZJAlF73mkO5lzPtHvA26qXhXErr0bBIYYo6LV1NbnKLRrI4iO22tDg+Y3Vgah4b2drOdtAY
7DUNIH0rNAbR4SdulXIfJCyI/RSme6ssT3lLQnc65PraRRy+4VEogMO6Of+RdIm9LQb9F8ly1aXx
/HXEXf7IZvtcdqD63c42z1WonSXi+0Whe7dO2P0dHLV03UbxVxFgw3NRWvRJVS9ti/FeFHIA08fh
yeHItUnN/LfZ+ni1o+zJ7MmHmxWfJFIrJqXSLJnIOPaqkPV0boW25lJj/tfQl7WM4voS/kMJRsaU
WGykheE3cMGm2zlSE8piUuyL174HjpHV7i+9bHdVBA/OizP2h7z+zRDv1HEMBoRJREOKdJesErob
RYgqzQm8TZFxUSZsVKu+i+Gn413b5Vj0BJn16Xhu6ewsRWL1O9X4iISsHiXpYIAj8e6nIXuM9ZEx
HpZdVSF77BHsEDR6yQegemMY/Yomda0izd65pJGQoQUZWWbW0a3LCcXrRzIHKfkRWW35II5N7Ez/
fDHGlq2Jza9I7eSkyMO4Bgz83ahNTwjY6UJmRz/u0mOWWKS1NbqcJybfNoKFhWsSHw/g2CYyCXGu
rWMTQSmUaYosabo7qwITYmUhRFft1vvAGognteNEn3Ug91uze42S8dVOzGrjwO7Zhd4Apbd/96xo
7qil+y6fj7i1hnJEk9myimIiyUmEDjGzJXhcahfSAjqF17qY5TjEjtuJQpyBPLwjBoORiymbadcx
aFy4Ft7Fri30Q5VP5M+VN4VaaN2Rj8j5no1PsdfbIQkkjbZOecvguNGVAZr8RStIIcJlzaxGGzNJ
TLZsmpEKGscEGOLfwm7ggUF6xXhn76zaSFbC1relsnqslig7gJhBeCr6axGB/uyqQ1GjjWmlDngc
BaQ/1ndMD+lET0jPixQgD9lplf8eIPqKwPFENuFdgnqo538Ye+qYUdpINaG/2BhP6vYz9NVOqy26
w/ljP8WPjFiJnnbNJ5cBNt4+H8e0s+6V9i2aCXYG1AtbCHCoho2xuejQN5ZzB/6UTQ3eZmLGiDY+
oC6ZdsbQ/PYG5xRQdy0xQ74OulPtRxINWpoHPieapEbZHIzTXibd00TknQtpIwL8Vlhms0nKFhd/
h8qt4y0xIllPEwqoQltrXkRvFcPV1sBiFVmIPMoQGRH8Q2sTFxz1bcEj2UzZWn07+IpZoTAOoEqH
9YUWHOAXJPm+lfZ+BIkI9jjfYCoBcVWADaV8KiL4xnTAgXiBKAgexVDhwc46bT0NqNUqUyOENxMb
1yCKopu8EICIIhAiAX+B4AgFGn+19khXHx1JzDJm9wkSUT+inhm4BzvfGlDEY/qNI2MdTeVL6HWn
PnFxG5CSnIZkELZ4BGXthlvNxU0Kae0Sa+JlKtd53VY7cgUvecZ1c/p668DjJBeUVkEbdQfFLrWu
dbXl0ZBgvklAsLTyvXcU6e0EznBvIworLatlsr+PNKhORszdrnnMEUc9+I1a4T7JC1TVjUKKW+Qf
nE1ZcMJyWImUghbXBiCAOEMkqtWbKeKYkIzVpxnk8crg3S1iogq7/gSb7G6C0oCJJfRWArjWeZo1
ZhnRAoqtgVMQotxOLzm+rTLeJGV8Dpyd53hhGUSRQIs0VvE03NByTQdzqi+Dg80MhwfWWyIskaBR
F0pSXMfpIzV6Iq789lxKe1279YwDDpq1qpE42IjXUDhOB6XDCoND9DYSaJpCynDTOQ6KAbUXOYr5
yMzSa9G3urKD3Gol+7Grn4ogWWtjOG1wOyPVrYjBs8J2VRM7YGh9ctCq1MTsWr7XmQjpX6INTgWC
Z8gKF298Q31yiUrs3oQf2UuNc4Eypo8Ea+K6EgLH7XQKxRBiD2ArEgXPWxPcVT4oeTVNSFgcxBs+
RNJ16p9BxH6GI+66VLkb3SQFvRhs5vPgIhm6hM+pvqOuv8TS9MFTDk8Wi0oxZOm6yvhbjk0XzbsN
iPbJK7lP4RJGo3nfhQV2YRVY21TF42KsOAHbsdvfy0zbdy592Lg+GYb4EH63N2Sq2P2w4jdZtNOt
bGWzvuwqzKGcZYkTb8sQwEMJuMPWeIDkrdKCNypwZvPWu8fQZylN+RQLaxd3tVxppXXphhfivYms
IXsVJRGPhcaIEdcLk3/6CSNWh0CciIIytrmnntq0uKIvnT4ToigyBRQeUuo1aHgbWeCfC5wfB1SB
u1E/66IN+FA1AJsLR/LLDUDZxBRW0DKVvcd5BbqEpAWEWWu2uee6sD54wsJV63KahdoyLqWOhBSx
zkfi55Tm/XIyETzhL62L2N4krXeQiUepiT4LlBWxtT4O4jZ4jYtkV/T8A1rL+bvR0LflPc8Bblco
6dNn5BevyEsIPerbE4QNeEMeByFlENU4WQ8p4pJK0/u94yWPMTOzIAqOVgxKxBF1vAok0ErPn17G
3HwcHulZ5SvBhnzQFORFhiFIIPpyA6eZC9T17K76m1HKO6a73tLxWK6mNv3yKUmrZCN9L902ffc7
twZy1OsKj4++CeOsuRNXp0VuTge53jB0Az7StiySjEz3msaEDFfRVssDASMkp+fRcbD05bWc9LWD
opk3POC0Ys2rIsQ6LXGRZccRK/fhnsYm4nuRkgDVVWrXdPaJoubBy2nQj6Jb1xgP1y2tHtTEUUg3
X5bxBjXwgzfdgVqkPTCG5bHoMbfHMMiYiEaXuOo/ux5oMBRZcu6cYBl37Ck4W47U1ljL2+/a6Z/K
oYT464T4HarvAF/ENsOh1Xn6W52HRy0F2Injs6H7pBNSYECl8PENLAoJdHhQa5C6R+5XOgIa4mER
niOPmj8JzQ9zzD60ImMIBiPWtXnOcIp0E7NoBnEAnQaLVcm6qoGUNGsOD4G0tORX2DRYU1apMwl0
ov49Dsdo1VXJE4htzLuYttYx3kyKl05RPaT9TPAiPCuEaD5xO2p6za51pQ5mwGHZkoAdhh6NyDaW
IEiY/5Ef18X3lRavm9bY9AICr3Ww7RQXtienlUfySOig9gfja6+VevrhlbYjHWo9h/QckrejWjLg
4K8/pB7WQ9VCCwr5d6ac9rfqDSpS6teqJxaAc+18n8CkhlG95xnCxIj24ERanKsVFgfsGLyYT7Yj
05hl2SF+zCgG1j1TZltDixoOVz8LD2BlBnKo9JWMaRFAcRiXVZh+D9TSnXrVVHKMYQEBpkS8XF4I
jHntSXKkHvGvjSejjayMr0S4VzTi3G1j+6DXQUlNjdXIS5P3Gk2SmwJSMmnVca3j9yC4NH3REd2C
th1v7dYdrRWPwnNs+TOtpUNzlpinobEQ6oQUo2Q2AyowXI544PDl5P1ielMRhRwEpzLw0JHKB0So
4fW+6PTsULTFfRHWZ01k8XHwm3PyC4pN4g0uDxveFxiAy0DBH1RVhHka+lHmP+aV8QhsLmzFZhZb
pfQ0+CL7CN1yj3p1V1hI4cM+ZvfLSaYpQdJ3aXqZYgsDtGFxLuE0+/NVPDBerG0opa3aCrP2d4jX
beCSbgGdD7IuSunVPDoSaUyPzg+fi8r0OblFj75NHCa2a8HhZA5yCIDmEaBm5iUtb6JXVSe+hibU
DkCViFz3iITzyq0mkZh0DjomimRzQGxfxbvcIagqJlgRnpJYqGYwF0PFX8o/wp62EO+rXCYDOQuY
MTiRljgt1YcZMB4syBRYCEBWaemLm9+T/1DR22Am1iFsZHIdUdkMvXiyVPWCj4sGsAu/GIDs7ASh
ksv0rzrFeTNYxFeLSYC36ojgnPRyRfv7KSP2HXm6usSm3LpdvoGkOu18f9PUt0rXx2MVl+66CUCC
ahGti069bcM6f411/5dC/70wteQKCsLmdg/GZeqJmx405DeRH0ra66uHVDNK0qvRYNt2+xh1dt95
u9RXp7auP2Pju7T9lAqaRcQEpW3j6XKSACx6xxIRobyIs3Ft6RyFijJcV22T3pow2BLMiM1sEbX+
QR9GZy9rpCsdTOp4EEjvpuodmmGwOum6RQ9/9v2ItELin/HJ1+QMBdZTlqJaHVqbhAVDOXfWgA3N
NRQnoVH3FvGhZLro5FeLQQio7q2Q2gM2IUrIMDkXPWcvhIfrvAWV7U50dBwFRCA/AXvMl57jPrOR
skoF8bPdRxD1zYJGoE6N7dHit4fyoo2sYtlAN4nmgaT7i/JOJ+AsxV6w0DGKsx5T4hj9tFRF/RH1
un7s58Ng1MitIs/Up+OysBkv2G1wHqYm2UwWCSOVV8tNVoGLHHqTETLdCdPkKN8jUCEr/E6LvBxm
KJQHl7nDzg7L33lS0yKuofVRE/vGgzkbTBQppKi5wWcm7qpJkopyNt4ZbF6LXIDewnTwpTtIDREt
7GgEkBXeW9U+MqRapFrR8bsNH/jF9hGN8iWoNrQ+/iWBTNpiJD+FVvySQGpuu8R/0K1h3yPI3ocW
8sBAL996zRv2zQNOpPIcrAb6ZUtlad3W6RGskuxyFxgGSQz4ZbkTv8qVcrkYsY73jV3XnhVbXwwx
UFenQLKhPmh60vEcOfXWddn3U8zvevXBWsYPRjQy2SBMU+cyGuEh8sKHkIpkcLiBpMfK2Tc8gEmF
dKgyWsYtbo6/rRsWKUpfowvJ7HXMfTnINyKoTATsk72Tk7Z16uoX24GGDV0jUcrQlnXtnKq8dbcM
C78bbfoq6AFCuWg/DIMaOQ0jYurq64iY4lCjnE5caqVsRiZweoX6YDloc0LnnIAT3YBTeLWbaeHn
0Rn6DZLKaT9FHLwi/4zu7pnWNS2OHMB7RI+ur+wPHDPhKsSkvDKSHOgw44+DS/uyQaWMgtOvtz4B
KcIJ8g3U8mhdBka0icGg5tCDL6LBVmQQw0Hac8HA4sFzW4i9nGm8Ib1HPwrSKrna4b6yKYWAH+A+
rPwMFRX4ovorriWfXUIriw9y2zn1DUfczE8Cuc2g5SnVfojYeI3NtvxmAuEvPKKwfDmIa+9MZH9a
9ncaY5x2jIuMHTSuVYFlVVEuM9pEFFIGgL9pac0sH/Yy74WC30OTj6fBk8nZLsLfTjxa2zb26N/M
hxWtHjf8FqRiVmjwGtN47J3SeDSifCuomAGlDoyXHM7oMEBydFX6eLVJ7MBc4d+zfTR7pvXcA1bg
koI7aEvUiN6dpHC5c/QJS1M29csICnfqjy6hDXpzRzwtZzM/P4FBqO40h+TAuOeEpT0TZP1Nrkv4
bOSyObFwk/tceSSzUbnh/Xe/ZBAdgQ9XpwhsXwXCGCI6Mnhghxl9yoKynab62je7X1qfHzM1ZnsR
kBTSx0YFqtKQS4Nwi98RfrK8hDpmZvoWebfc/AdzZ9LcuJJF57/i8B5tDAkgseU8i4MkUrVBSKoS
xsQ8/3p/LC/c3bY7whuHN4qnp6qiCAKZee895zsYI41jZdMTiFDmLyqp98cej/oVwsGi5FR4LfI1
kOj6yqAQLyqB0IXKHMbScf60btdcixeHUIZtEzjdC3ie/kU2TrVpJGfWNv5sVWOf47iKr5E12fvJ
Dh+SmPLr3y9xRzxlKCjaYbtsQydKTz4H5iv1AbIHwhTgB/pMpCO7pgeU4V+JQmLHjGK8IH+2zm1K
KWF8dKgadnCkoksChfKicZCdDY3fbp4/7FMldppWM43pyI7rSvzfssCrRK+rX9ptAlfw6Q7X+rpe
uV5SX73nl6oWPINhf9ITu7p6+ejvefMP1RB7GiS6tYvg6N989zsoqJkZkiMjZzs7kIgtFpUlygNC
a83pW2YPfnY03eGoT2Z3U+nbKIvySk3d30LdAkhUTBFcbL7VJxhkpojUavTc33nLgz/XiRaUGTZJ
Ub2KJP9JvEw/yLKuXmVmuugYlbf6+8OgKVm1g+l1tOIrtEXv3ptGQ0O6VBtv6qxXG+wjIwx95UuO
oOCOBjAPDjjaSGQ3M+AjpBZhVQ5qUMVmq81x0IuTEtwuCQHCj3yQ+Y8ZEb+DsFEdQxtQEE4+Z+HE
wXDyQsA1YR2epyCuGaC7n1b3FJUz4ZqXldxUiZCXTDDkGDrnt09F/dx0BA/N55CGv4JY794qKzLQ
BriXWGpQBgC7oO3D1oIzLVs/+6eHEALdTjyFXKo0D0WsCgSyeAsqEnZdzdGvEpU9kYtah+24IKTd
Ykp8EBadcqH1uymWr2FgwX/VbLRDLY/1UJ3cmLFyw9B1zm88rvtmSQeoequaoLw9WRaGcWyjsbvn
hp8jszvBn07ZDlS/GwPCfY3SDPYN5yYnQ6seoWpcpParjC3yBXMKZFgxG1hyVyDw+cnWfGT1ISkl
iZaYRy3ttkHKpeei4GjvVfOubGNeupPNvRVEy85hLCUIeDH8wr/bHLd2up3LeWT/FLGAARjn2jWJ
q9ex18ydRYY1TTegQI1VhAfaKxfsYubC1wfCUKLBPCK3NRZE9gjWPIP0vjLNkWBl68qGUZfbVbnu
S82+jE6avdCAXg1lgyW7faaqFe6+w5pgwyhfSZpIM+8p8jDbALK4KpdqbK7V+HeQYjL2kHl5sCZl
78qWZR9KP+pCEC66kHvlMfeAi9qtrEgLkfCJDKXy9Iv119+4iQvQOSLAzCFtJdA8dTVwfWyq5wwz
dx64op2tXSCRLppB8CQA4DfEI+a4cMor6JlepuR6ouZf13V5ThoEKkEV/vS1IU9/v2RwD9xSaZsR
+erSl38IUmczxXQ6le4XFgQOwlDQ7UwyioUWdIC6AyWgrU6EcixH0wt2oxPZy8pzNh4bHnjAvl1L
hxu10FwX6zs59EHQk0M7Q/7inBNwzlv2OqwtVIlFiApmDDS1IYWuO0zgchaaiAoIT8W4dzUXepgT
UQuUT52nD9uJ8JlmGyl3HRSl9a0ya1FgulZGrd9TYxwPzAcRQcRYPu3cWRhWDK71+SWP0Elrwb3q
VHZxVSCumRloRPY+AoQs4KZTsYsAz2zMvP6l5y7cNBX/FnjvsN6NzkWi9p3l3rOxM9Gord3mkJEK
OEw1Mlw4ok5i6qSo0YopC5CI2LGys6Oj63JtWF96yoCfYqv6NL3mt/diTH1xTdiVRZ8+ofHwsISB
pWYc3RQNSyVhVStSGoIWCR9YLqX+ZEG2GZNpfDETp3jze+23VqJV1+LxRPRYv5NJsi0isM8p2MrA
tOOjrpHH2Vk2ftnMPpSylifwojyiY3GcwujNapjw9UlgXJIG8xsMpGSmWRIixBAY6wz0wxFjKx66
pKUX3Vo0QNB1oowAdlck0yVAqHrt5LCvcoAM5rNASYwoJAhDBEcXZaJM26VjdvYysQIf65yZ0cMj
KMoO9X6RsEKtccuMl2kQ23Aq3FMw1NDm6rQ5xFB2iFbsV/Hz/w9WVqGDmIk6Eec0Z5Do1dZEbx4W
SRERAW/gCV/WI/ZSg6LyLSievfVY9IcxE+5+qEyD0UzHgKIW2kbCun5PBRkZoRl9zhvb6I+GPxI1
G5Tm3NBdGFapxkPZjsm2z9OMiB2+pH5MsyEzGan2iLO9FuW/jL+k/9Yaijw65TIuZz2HjgX9koAA
Agt7Mu9WhpesOhV4r7VTe695+WEyZXsRk7xOBkt8NrXpqhsKgSAWLeMowW/EVnCimqc2LMvoUm8m
5vlBahkgNDvtaOj9qm0Na6flvsVIv3qfmHKvQ8lnbrnySQ5u6TqVmTpIHdsh8p75OKlX0payfUaL
DJp3iwhRCDJjk7YgAjEuiJhUG7N+DdVQ7evER9utB/e+sQGWhcGlwwzyIylEyzpYZFkNhXyy7cX/
POdAS90yRf+7JxBia/7S23aXMVJfOL7CJPb0zxUyQPyut2v+NUBNjkYVBwn6ze31bjnBp4BjqARU
EPJBmS0MMwFO5Mw+1LC+ZcOrN3BIqVxyNxzN2REPZZ95rqB+4zBdRXrrr1XqjstcjPWKvxDsSWp2
53HTuK9O568RNZD/xpPxHkywEGtnZ+XOn9Qb12oIczin4Fuo5IpFP7gwgWvIHWlLtnDlOoohW9od
/WHpdPLmMWzEU2vfLI9+VBVEn/AG6AIGWXUogTceW53UCyPYjJV+UwYJSz0HpHn1qNzIXhVua7zC
kmFB9DV6sFPk7Rh6zhtcEzCQ8BMLnV72PPG9ZRDQOkJVQYJ3qujV+XE8n3CfkGfA6EkZKOK8MmYu
In0goOlUmC/eQGTm1ITWRqig2/gFzskSbOMZ2Ruz/qo5/f3O9EsDDrMu4Xdk8S6P/E9hdy3ys8Gh
NxG2mz6c8jXiQGtOf7W4ll5RXEX3G21o9uJxbjgSpbQkO9I+BGbBF8ZM84mkLRQlQXc2ERqdZSKb
vbTscyDaq+5Wxsnz0/61j1/NUDff/n6TWbfCI+0sDcxXm/PxsbCfucTx5H2AadlSxEDLU1G6ru3S
v9SEr1z+swKSGQ8Cx3/Wpbu25QrTokcgbROr1lO3/k/S7RJWL8QfBEQwOS3UM7V+gazszVxCHZci
BjDtPZXykZFBoW4DqMIjfkA/HLeOp+SCfL12xZaSz5ISBj/LS08bDc1KaL2rOEhpShjufKyILKoJ
cKDzkvu0FytrT0P6KdhY4QlxCUO8uklzpD7Jz8VAbLsqu+PfL9rAMCwbkNP8/VaPv4qIQb0y3W7v
B3JRd3W9yTvp7BHlhNsqCqO95wprOxIusFP1L7tju2pBK/f8/pBwRNw8FF6uv3k63TNUJySDCXii
MWDdlJyDucnSlWXR2bSIa0CznL2lXWPv4Uuilsk7hK2+8z60FYDDfIKPMCWbiSMHJCP0qxTNxHNl
nOf5d8SH5XobzS2eIzh9j4TPmOUylmvgms09GwBGEkWenYp+ImC6y8mDhh96bekQL0gtcld/7zwr
AqHWkNgVDA/TH+J3RjKI+4c0ICPjPiCsuf79IgWHMWwX5irf52GannK/KQ/EKi0aV8tvRYNx/T/f
P/+LaNh1UF0L13VMadqO6Rj/dvtkkUs40rM/Qprm3K+IpS8jK19+dcmkfbQO1MgOGQ7ILf5MHDcA
rz0WN9OkS1XgweADi1duMsCIYQ54DCWQQRaV6Dy6EIesEJcuJC4fiLb4yoGsU5ognAh9BHCF8fBq
cu2yhv2rVvXT7VuscK3Smi6ZkBuGdQ7xDWz/81sWz7f0L08MjkQPJAVaDcOzxb+/Zb2UsO7LBhJg
m3d0UZ18kXhY57scNLJBnEI2IHKsTcprohb0g5vZC732oxfcxfFLpCN8y0H57CL0cIXn1PchyrVd
XurJIuB88dEGz5FHd1IttKZyxFAsc/5eEDqnsPrsdP/XlBVQac2KOWRZIyPNhxeLg+M9FK2+g/x4
l4m+MxTRa/ijCINSKDiZWsV7egJ3KiJ1+8+X5N+9La7UwSFJT7hcFWx6T//eP60hQWGaYdxxL2tQ
5Wc0kv44SvshY4wIdO3ZoDdQB3R2QD/egqHzn1/8r7ftXz4PXt2SfBDIuy3D0v/tFhSZV/dRBO/A
H8VnqkW/BkdsO0jmgGSBTCSGtiMqYyK0hCFsj5d7+BSpJMGmwSn/n3+X/92FoEFh6o7hSZ4K818v
BMugFucBE2ffzH4PdcXJHrh8B08IANzeCcF6uGJqN3lp/j/2Lv+3fzYv//9hSzafVt3/sy35mrfq
M4v+/LMt+e9f+R+2ZNP7B35j02LUhOdXx3L1X/9L/+dpWDb1f+Dpwy2J18GydVtixcryqgkx50p+
ZNuO+zRCCEN/Ok1ZQv7+yPqHgytCgihk04arYf9fuZIZS/+rycc1hYlZU8cs5diC3/HfPZthzcjG
B2UzT6jgFnUr4w2+thcecHtbluqgEmPpBQgqiYsmhsLv97J0jv6UENoxduWarAL8wPitapmUFGMh
VhmKWZvhpBnTG+61EbG9XdYEThPrpRJi50om56Xy3fdI0mfLhjt6RcZFkjwmlWyEEGgczHfLNUgw
yWyd2d/3aOJ8mIYUgIqZ7rwU5epELciwvl46ugPcKanB9xvhEQFxyvS3y9HFeK9mTy6OskmI9VGB
9qgzlJlelVuKo2bkC1pg+mLgSKdx6F50qictyeloc7gufQGf4TgVYQL5sqrqZpWRSco6F+18PQR3
2Jk3gh5QBsK5XNKnQlBdb4qhdhDXNWi3a/0aWDFS6wApkAMZqaWbwHT45g3GnVQVWOgD+zXGDm9p
JZ0xtypcLsET79oC5XAmi0GVzhTWim28vfyBKclRXMoUzMvQXAot32TgqRbEP12NDFt53k/oxQja
I35raVmYNUKnWpqkGxynVZR54OnqBLtwibwnIlZHQz5BVbZoa3kvsCuvlEOgLvmXWFpRhIb+eNAl
E95+F9L5Oox5ejYiScTsyOjIyU5DWH0ZETcPBshg5dfi1lZCp4vvMggeu4/G/LFzL8ci1l6SnKNS
JMZNxBygQa9RNQZz7Z6x2TQAu3bHiQnP15A0AbzedFp63p+kYjZs9wXCK/djKCywEWZqMVRtD6Iq
EbEhMJuNhf4o4R1uoow++SgKHLKglBtTknY9WFtQc2Le66QrmArhzKBZW90BtdtYXrDKQc4IEW6i
ZDrGiOTWsio+AyEpA5nlbhq2yaROPscgqDdU/ZyDSVCRPl0Rvf1ttgkoWtFk87KlaYOa7mAZmAsM
7ygFBzGV+ZhEB7HAQ4RCjlYvssyGeGqfgrKT116Rz+zjsjfTzl3Ujf5oIzcEh0LGnIaRc+HZug9i
fBEMJqFeuov8RPSL0LGNBbwxrlPRzFKA2nPoe7ugA2JlwUomQiZbdAWclTY01oT8gMmEWs1Wg+Qz
BI2+MMIE62xbAY721YraDQw9fgAdciMRI89EQtKO4940l2PbPcy2xT3XCsLsyy+CbBG86xLYvJ1+
dhmUDI2cm+fuhyFDgPcynJWXTA/Z1sa8cnEw1JV112uLdcR9S6bQpKRv3gqubKgBTx8KRLd+Gp2H
vvzlFw/NGD56HblKkL8Aq6X9NBLBmGaEWEWMSZ00MhbQNAF8aK8p7cZ5+iiZiO57RGdtUghMlWm0
CdSlJD+uyqx3n9xNJIA1Vmxu7JEGF1ET/alSZHsyFZp1uWYcKvlZx06zVhFKPdgyIKoxH6Duf6sL
b9+SXIoNbdom6Dc0w/JXOc2VAp3pgVrCafLdZAIlB+a6j8g4jGP514NKg22ErZQXc6Zxr70GoDol
BxAWunhwRHuZ+uBMaI2ziTWCRgok9czQWfNoYcyr8qndcY0VtSIt7g5BFWMg10K4XLv2N6goPmgC
B+d20F96CC9wcMJVET0tFNgb5n4HwtlrgBMOVnc1kqkDoYe8skn194hBydzAoD8H5EqCYTIe9ab8
LEQ0wKYeX1WiD4u+oaoIQzQYvRGR0k4cIgUTij9UcYmsmVCQK1zAWlwRFQF6XeLrDEKwQZT8dK5J
/fO4pYSLwrrUv9F7iZ2yEG6pyFsIYjMWuKaTjVKvE9OAc9amj9RKjkM70WqX4W+nKgDrevjy/cCe
tV5KK5FJ69LM8E77ElZ+p0DfEup4qQvDPJH3vahqoHayV95SoJe85MRcrgBiRQuBhZk1UeXLuEOf
BRs/DFA/hiMOUmkptRwVFzD2VLTO3WBEhqHfQnyDsV+QIVIE+qHR3AuNdoyZ5qCttbL+sqvcOSXS
B4HTtY+JOcM8AIZHmgRAx3IyHlaTiLUb5nffCKpD177SWY8Zx04L2ejBImkFMr2I36mxMawYfTju
RMdh0HHIM4IVWh8J4eC+y8ihs42sPeOgI9G73+NQeQtLS72WmebCfyvWTPlNWq5VsSKKveUAb9Ia
465uFFuPFSTyMKrpVZfwlIyJTlzlwybmIH2yyuqeWFC5CW/teS6nm2uH3cYTPaTX+q5ncbBLDSjB
7hCeHElyQJVeDGLTcPqM04Z0Ica4Tvxh26hvEUlpZzNA+yatY9Q5gnBw8dFHAd3csdgh+/fWwRK+
lAX9ManfLAaIejJEJ0TVi1Q/UR0Xn8LCsJ0S1I5dakWf3lrUBaz8oZyIA8XCucGabZalXAmrU29i
UgcdRx68uxmu/DYV2wx5y25wvv1wgFbMEWUzNgkBMdUAzqnSgaYR4nNteM43WkXPsmnHLe12e1W5
ZXbVzTCH6OoMv1xchu1Abm45dZ+BO4i5DXnxaLY+majGU55Uy2oRV2H7yCv7QqPR3ue6MJacS05d
FsT3jDAF0JzLDNvKQQgrPoYWoV7GcPdSNKgy2TEfKx/1CNKKAcamCOl3NZYVnks9PBZgqV/QDEO4
a2x63s9va4UeK9WQdta5nh+bZ8g3+hbkankcLvpCIenxrWIpHRYtrwu8fQ/Kac2u/+E9u/sAOPrD
3/8SubXUbYuPT8f/h/GTayV9U6yzLEiOofs1PDkdSQPfFsHCMnnO+yITikmmhfqKRhlm7LjsMI2y
U4C8WZG7w7fk2zBeKSVi1XBHGDYStglm18zPe7EifkUc6evpkWljdUKXoyn1wbnSv+AvrusomltF
/TLVjdiibhkTLTh1Is83pL+TAkfHcoUOfuPQfmYy7+XwNtEwdhpCprQtn9MOZIkc87bl5K1ND3Kx
Y3n3snqmdLjrWKAsEaNBzxbul5/fmiEjuttcZVr6pli1ZpFFFmtpmvrcRKktjKcWnZG+6doPoBgv
fiDIOhTdR+k8DOmczRJnPBN7iz6g/zQViJoCM7Gd1zYYGPekDYIJ6dAGf/HsX4NWMh0ql5mRQQkY
F0zBwcDBoBOzqeIwS2qKwWrucjQrwPDHUDP9gOAplDwokAwmyEaD2BeryhMDv/IarC6ZLO9M53kY
beOPjiJ6FZfTxlNms1KWD4omArDhvvbZZ4hIoZfBscUYgMOvO3RlshtluuMgd/DJMSjgySjm+Gnb
b1QJKbisNzZrO8LQDfbXdaU92tDZ1DDxsgnRU6IxGbXhkZWghbEBdWFzdDVgrSNYfJYi3pnTnXkU
UfKkuOfGaQKtnWfeuuUwPIXfTknzCGeUzcijekamNenCYM7UM6eHdDgPycd88lNhaBfeGfU+hpkO
g0k2d4Z8oUMnjXpQIzsilTaG1i5MfPvPhVNk5hK0MhcHcCXYpHkT5QvhDBvtiQylg5sAEWM9WiD8
nRVI/mpSmlsAqU4rdYBq9O1jGm+RJ8KZ2Vg09epve/iOyUqwiTrqOLVPnDR0L5hhPSdE6Oxg1InL
Wc15rIq5A3t8cgNzHwxWCqvi0+Pqmd0RGvgsN4jfKqY5Seu/BvOiPOoNH4zPsqclbzgNAkicynX+
5oJ34GCbbPT8bcyw4xNeNjXwHs1lZ0OW0wgjGZmBMVA5BDbY4CQnBpwricdMmPRIsY/FzG1KdHFl
RafU9d6dAZBzbF3iNNKWIFlQrOD8c9ppnSqVEz5Jhhfzg3ltezs+ROzNBOEIzoD6d8lLVHp4EgzD
WvN3Y+k8CI/MHBcJUQ222aKZMlijrZmD20OroDczsmxzRvo8mONEznHQLQbONhOhTKWxDtt87dhQ
ZAYzXHamPa8a0Jdk14Yi9jeWSZzm88SNcoLLnAw7g6JB8xqCaVuC1RSmXZvEYMywIdzlELm1N6LS
lZytymQ8uA0o9PBetd7NFNPFRSsFiRNNIESTtpTHCDt6+GK7TDRLB1Y/6+sW0cbbhBR7JggdnpW1
eQspFNEJurPYHq809r88nyawn0iIkYPP25SKhhjeygKmZTgN6EXRHTFEKC56P/7qMV/NCpFetEZd
0XugBwvLd2fkwNVyOkYZrToo9AwAcEvW2D80YucDSbxf0r6kOvNIbFFja37GdnWEEfqI83nAfoI+
zwqXbWk+CA6RD4gizxVhQiuIMN0YEYNpZvqrKPWHqSmmtaiKSShuQOwOTOi5pyUG4xx4Ja/8ojAr
ZYXZzxEoRHOBcyhCWwD7GcZFpn4o9rjZeAzjoTHXqW99+1XprIlP/V3Vztp53mYIIWBWeGxfGIVJ
IU5CcuX8tyDy8LA5xVej6mY7hOonLDHJg/LC5FMaVGb6MqZnvBWa7cyJk2YxcfKD2ShOaGP2PtSa
tSOmcZEYxSZsbO0yJh6zYY0Rfczgko44v6NjhtVsGG1zg3mYR5EV3uzOpB9hNSiyBT3bZFmqJAPF
7mLAy+zVwLyEJ3yuUkJykgGuPkdIuh9OciVWY+E2AyMCX1ySKLkol2WmdPNVloEL9jOTggOsaMi0
hCPiCUaYJN6mwQZBIKPviBejp+umbKWtoEQ2c3TOuK/CYVzgLKQqtsHFlOVuyLOXkIeyiR8kYM0z
DGt4ogElBQzOK56txLp7pPb4DHGlz3g9xKu2JVidd0pGB0+D8Rk2pzbay55B/3Li515xG6jJe4/J
MylnhXhJglteXAd3VznwcRNK1+hPXX4O4+9guOCNqdrzOOyS8dFl2/ItHy6+PBjeqibIwXFuNRkM
Q/Crmn5MF094QyqvcjGnBOBqqSu0fUC1UjjVHIP8Ime7jPqPGGNS9aI1n+n40tXpjNEfIZyvcTtS
BW/Q2vMWw+Rqq1+5w0bYAsQ/rczg0U33sN02yPXThxa90p6g5ofSS763hty59K8jazZIJl4ZWTEZ
K6b6Ez7lmVShfxOE8tcguSv/1qK4rpDIWD15Kt4jlkc738joPfF/fO07AFHQm/ee3o2LMXdg9+FR
AXG8rfp1OS2tcZUia62HL1Rfs4zrnZd3e9hp/aWIlwU+cLH0mp0tGcw9RHZP3esRyiaKykjsQRRY
PpkpmYecHuJD//48poTo4IH+II7dhO7GZS5oywQr+WmclnawVxDf9f6aYvkJ4kdk6rMOdCwm51nT
r3SDAOJjrbGGsqdv4ItO8WtE2BYOhLYXs5UO50ojFayzPhXcfbhGc6//6fRDNRBF620H52qUNWoI
ekb+Z2ntWmvF9j6U687e1XaCrAKvRoGWuVgHBoJ9hq+2N9Pa89NZQ/8F6eGuHX8F7WdVl2xeaJeN
i/ROSfk+WjzHkoGL3AfRkWa2bA918zsyXwiZJ7sJHgcWvWqOq7Riicn2HYYiMVBJFJLEz8/GBkjh
fSGtnpn4/nqHqNxHGb8NNJWeD/NHaFxrCWnWgP8QRbNovNhik3Eyoi8C+ZeIyI80OPjplx+dFWek
HHZCUX65wzLL1r51wCs7mQ8MsoBqT2OxzVChMK5h7lzUX7rCNbsUyQkygeFf/GRkOsDEWzCvmyOB
ZnWkXWRp56C2twX0T8JBBnOn2Xtg0HXPwgVQASf2HnSTn6xZPx2oWfHMOvqst2rdUjtM7oOk9Jhj
r1jnwR+bNo+u/WhwIZRzbq19ka2A/3nityF+x8zhqWdRj65jRgIEgXerSNv4/c7tfqvkZBbtNmjl
BZbEoqpuSQstBbWsHSKWv/fateh/HOnv/B5dfPtSBzdK8zKJsNlGMwpXyUHFFxppTRCXyl+dtTWb
F+b3FmpcDbGZUhwA7U892g1AmQNNJ/FHzgtvLWNGGGSYorcPIvJl8zNCy7ndwq7LjbXo3vgzKngx
hrPd7tCfs7N7+PLb/L2NtmzZfk8rkp3MjhBX8R69Ek8tB6tOP/XBq6fe0KHxGrp3cl38PL9cwnI0
jnkGLQSZfZvlzYjXkbrkHNkHeXbza20hmhFkH/gLZDJemWyypNuUxR1AJg9ZkFPAMwl+NUk01X7C
4Y/X7DVzodU4mugALJrx7Id3zbpm4vq3DGwXTvpTe+eRc2Z0trtLVRwG7wDCwtPe9ZGz+p/SvRji
3LTbcdwM1twjsh4oTXhJwUCH/ltaHrN6p9G33rvOWzK+JCm23iX50SQt2FB5LdwUoJx9Z1dMjyC5
TObJV6c+3tFB7bO9Sf1XqBq3KEvYQe8/nIBtboPXs1efnUnSE/kfKO3NbNHDQ09XXGUWQBIaZ7y0
RKM5IDCwZDjLxMEgirHi725RjZAMoyXoda+VqeF+WjokRBbRZ1ueFdRfLp8wLrla4zlvjl54ABrj
PWOJz0l5alqMJxe9vSJXk4T8MoAesSkcuv6sRR8NI474Oy4rjjAXYZ3H4nK36Q0FrMPGavDnBJoX
wUfbXVhoRvWSylMXP1S0n8ZrKe51cdDybd8A/5v3E8jvN6c/5GxiHa0p9ccNrqN3Y41RaqfMoxHu
G/8iis/cxs0F5O+5vAYehzz8KbSdCD28FVpwy7jadfkbhMZzQfYWYU5JqN9l+4V+jfyzP860TXmo
4b9rRNVlc06kvn2CBV44uFIXz1REIBhEdgVrehTzqWFOsR1jmC1fmQGEdsFv71W3YImRTyQ4hd/B
f664UiD5/fZFDZKgm3SpyJDKxj99cG+DF6SsytjiKqObD+nZXNO2JPmGwo/LqIAudbQ6MuhFHW8q
BhSZrwSrw1oPcDWviwiQ6cGwrh7GfUv7FaFJ5dCsxXS+h3ub7PCkOuV3ObxN9Wsakbz6UsdUPcmz
uTTrbRvQEstNTzbK+BthsZ59i+A1UvcmbGeA1MihGRZ+eeIZoQ2fE3taL0ZsWcMLbDU4Ngnm5COb
stWvuH9A8S/7AMpCsOeqQ4S3KuRubwY1fuZ9ts0VWRO6wSQEBntl/+LKNGSwqxufCij5uWlsRLiT
HVKv/dMvFH33Bmce+nbe+NUUkMfZn9k3x/JNDpencJvTOG+Jj2DKl2N3SyE3aHjTxVEFOzHufAzC
/Zdiy+H+JfCh/4nROE5AZnyqsc2o3W3rjxFge9sRuVRUSxefnLFymx+bitVoTk3yOliY2LPHtK/q
W+u9C3eZ41cpekxqI8ruFx66QG0sufH1bT5+dnKTmgco1YlctdMXI/JB+07li+sdhbPnRcnBI0ae
O9wev7FEcmVhhPgZnt2XoGAbA5Wn8Y/eMK3SUePEDoGR+9Wi7VeRl/vhj6iijR3qY5bT1PuakrfY
PsTPh9tdZ84adQ4mHvod/I9uNcDnJ6MrQsrA9ppkN84blv7VD7sU5Sw3hL6WhKMloT7vSGIoo7di
SUaymLAbjRu+NYkyIJ+LQvUQBLT9JR5AHvWEpKiIaApSHTcIrsfuWAncKTdNOXOHlmyVOkty9+Zo
9JecwGEUHjz8n1il+XN8Xi7QQLc711goYgIku22CM2JY6vLTqTTGWTfXP1CaJ/F64uDcz1OXnMZZ
6fJrgTJv1XenvfVY6YziokJ8dCsPR1QPHMpW135YVsZB0OUx1r1+LAcCS7T7SPYJHwuA3LjYsPvF
3bktmA0N+sotdxCWUdP3/RuxLU79raebptmCnXKCOUMQ2mloIHugqjrbTvTHdrG1YJR21gwHuYst
/zXNNyTTUt+m+jqqOIewIWrZaqh/ppCYeoS55ClSGIasa/mSjO7QXlr1o4vfWIqTDGOWT4zbsXUX
PLIm+RoG2hv8hWS4bVt/2LSc32iitYjyqWexdq79aetPRylPzBbdelNxi+vXmlRot4NxpS/a9bPh
jKt8zb+VlUevYbToPEocwOYxBGPlvLgpNr0tRsMkWSq4+T55AdmxHY5D8lG57iwUG73DhbikbT+L
4nNsvcWQHxbVuNd3ch0DjEhZ6G+F/aWiu1Nd8/ysQ+aAwqovLbnLhy2/CCmIo7t37evEScGkpY2Y
bOUS99amC9m9ttqmtk+MH2YNNchEsyqOP/rkHNe33FzxklRm6N/3nYaHd2G1a8FzAFg6uFruZw29
RCEdWkH2XJpqm5EmQqqQRXuByIyeYAoq+n56GYa7Sm9m+2lbEBR+NUwFE9AKLUwtwrrCc+Uc6vqQ
mgvzx5pusfOuE1ho6rRv4p9Sn5Ow4YtXpzwP0TVN3/ziJJtDXhH3MisRzGOdgK1ykM01ml468YfE
Exj0Ybkbu6Vj3ITxO45vUXuUW6QW8RpR34KEb29WUl4sxvDYHHwHs+xHoaH4P/j6MQWhMK0rksL6
H6SszJtYqQkb9fT/ztJ57LhuZVH0iwgwh6mYlGMFlSZERZJizuHrvfjgQaMNt9uvSiLvPWdHG+Rr
zNyRuQvxVPzpYtwkKtJP36SSYo1VG3vl+MbqJhMAg6WVjok8BpkW+NcS2Y819G3kvwblnRh/m6XJ
VsU71nf+CQewB3qQSHykvsfYOhasZ7G0DaFjrff2ubdqhy7Dp3Yyh34FOYJH8W6VVCDcx2yP3JSs
5TS9ZKrEq/xtcELGwltb3BVhZm59VIrPc05+YZ2fquc9FPYtZYVd8qdYBySk9Pr13RasIqCeFJee
fgoXdD5E6IsRO8JhrPF74VdQ2KfW6eilgy93+wBceH50Bp8Rpyd9uYp4NqUDaUlCuVnmr0bx0Rez
qoDrzydCr/h39k5PsWeAnWBJk4Of8PTWa8YDo7t2m+BCJKLkejJ/WKQQ7luVW6sgrt17J7zFUrka
0UBRTbaagl90vIB6L3zg2fAih7yG9Jk5ZCWs1Aq5HJtx+TsSRUYDpJ1KZ1lGVnko1Jeh8EMigVWU
o7tkG4wv2pJQKJKbc2mI3IXJC/WjmL1ZOhV88TZtb2b4l0Hw5E9MtsPHBHj8HM6Jduxw2GeNRtol
AWwpeVBP8KMC5Xq0StNTkm+h28Md0C5RB4T2fLRRYD+0+HViNZb90LIrGpvaXWXuiSNbLclLCncH
XlqOd4ALrMHznfMfBNv/KmzYqMlt7CJZHhOubGocyJ35CagMfNKnM8jbuToIHEfhOSoOfFlquJ7p
8oxehByiteea+e1of+C5Ayw4RQ7rde/S4og91cF5mDITpy7n72R/NQCivQfp/3wvjbUSbPVloqUG
znrNqH6is5q0FKx3FTquN+aRoriW2kGMd61wX4GLQ7ofFuB6+xSvBm5lsGicCD8sqmitL9nACB79
iVwCY1G76ZDvrR7cVqeSZM8tSprmTCJMc8zFV4s4BdeyMyhVMTkj4wWOwSnoSZ7oitV3CMYEsWGj
5l0l/Wff0V2VAsYDcbbjex4ctPGmlR8apuwO9Ijt63nOuo+wn9xM+GlixGiYxI1pD5G3PDp17AzG
LjVA+OTzsgFhoouwBMXWfckaKkgwSugqsRyr2irPDzE9m4MrD19a8BWbIiBw7tD0sEJJ7/c63Mfz
auQPuTr2zhd5WrXmsiGP9yrAi+8b+n4a91LxKgOsNCSvbMxXUdiTc0cGKCM0k2ipbmbzhT73ovis
NTpocPgeBf1Ebs6qkQiRW8chTgOQa8yM/AFaQIsNqR0Vn++61bdyfynbv2fzpxh4/C3giAz3IVx1
zbqR7+bovcBJOPxMfBUNN7BItEzoJvVnI29KmIWRj2ItSW/m/DEDgDFFOJIGYpx9CMaGyKcwfS95
DgqZwAvaokg4+DdAQw8ChVn5dml6ARdTVaqgw8IlWB9FN47H6YW3g2zLNkGNrfDW84osTNRPCh5t
BVupfGlnj5cnYogxzqlOEX10m4x3wdoUqy+SozIC24wXLX7DZ53o20I9cL6lylvU4F95lDXb/k7T
12bFzrM2zQ98OHbUOTXnpxQAagDTyTdTYPkWLyJWaGs901hOz+4SPqGC3tCVwDnKEBmcyH/Dsbfm
yMq5R2MKZvJ24Cg6w+zK3AHE3hDiIr8a6kOb0jUfqThuy3KrMXH0DtGnvFQxDt/cXGMT0dN3wLVJ
e5HmfV1uCUJbeldbyIue9rrCIRIQRJL3VfoGOxm9huhNFFGdOxTbUKSlhfLr1NMh8RkrOem1F6U+
DAF4f8lPKzscEIrgVX/ic1uTAQ8tX/lG+tULvxM5Xup4DfHlGXACCj1aMg1eZCio00PjUimPSujX
5ZrxFSjoWREhWPt1AwQNUYdEmc2hkk+B7Bvab6N8iNktrw/p87WYCL3hfnT04btOvtogdePoxP6o
8yrUtiY7xKxHK/H1Wa0ZSwVr3dC6GlyGbN1Ed1oVQt2Lnp8WfvAy8qXBO5njIUjRw7/EeHZj1MD3
5b23IB05qg4s2s2frjvJZFu6Gwa7jlCkPN+PtdsTfBH6qYzhAEIH5lp+Zn7dbaXeB5cTwSADHBrk
O3szXQHdJigupv5aiDuqOlVHuFZQ7c1DeRpOlKqexLEkrPi9eAatbWHsquigheI6M6jtVj7y9FV0
EyBkdadOL4tU6l9q1HKIkwVJE0htbsXhAOAERbTLOUeS/J0Hu8GLU7Lntda6T1+j+WYlD4Le9GrX
KKe/N9H8eHK1KAsm2p7V0R3rdc2inFVA80BfdHapb9WkeEIa2EIAKjk/UuNLMxKsXhfdOrcVIGN/
GwL3ySa74elsrP04vkVLgGmGyW+8qOFvhwhsIEFOQYbc8YfwouJ3guU+GXyc8eocaQzVE0dhe5OZ
U2rzOs632ZsdtfrGs0ZpmkfmizdYzrBiQsI9ZEQYdQzk/DQJ1dAqsmSuBJiwUfkhjSeUNlnpK+q+
0j1UiXhbUqawoArslk6JlEaOcQXGC6kQu+j22ZGbJxIWhrUER7tNPS/fuzs6z+piyD9ER9gjSSF2
Bx6Aiqh/SZeXG2qhpdZawB5ERi4BMtK5nG6h6A7uVyWuSbgFkAfZ72pkcOz+sqdQTvBcDwoJdTbh
jvm5Y+8Xv4Thrc8O6QIC6CliuBeJ6oaI59SGK3bUyOTC0bilSTuMqOgdH/GI3rCEdni+WzYVE/Jp
+XUSNhACc1B1ZPpRIq0XBNERjV0jHZrlQidSR8auaZEb2bjouPdFtm0++/pQdnc+Kr0Hx1e3MtEI
lnlNS7oT13BiJO/xdthx23oKGczk8WXTXY12iLYE1iD++F5krV7pA2GzP7Nw6+qTqX1qiRtPvyHF
VcP8o3qEenTXzPrKhE+jrvnn2TVsvrFpQxpju1M3ek/0Hp+oBX7Ntu1qwWZwpZUQAFv3IF/qnzTe
kuE1BL61zA0z1iRf+Biq1LXwprKm92ttwfKlT4FHIk8ruy1vCkRM4mIa95fAjo3iPdlAKIfApvS0
iwaj9oavzIivYXVs5IMY3iEBhngN2tougSykm+xCdoO+3qm5l9mUjbGtroMNEyMLOxejyG1C8Pj4
DBYfs02NKorY2xh+hQFEdQV/KxxVQqPj9jXCP2XFuP/Tzm6ApKvs3CM+o62KSkC2H2K/AJnjULBb
xnS9f61cwgHoifCLtVpsS39A9uIP1kWZXqhmXGk1hgTpKgJepAR6UsmjDD4xYaB7pXxEFgsCQukL
8q4PxOhkbvnc94pt0stQOETtQVDDmdLH8WQHXwfC3tTuVkdBHWHdL2p5jqb35fTpk1e52Kn+4IqZ
Hxt3EpdWY2KSnpfwBFSIYl9GDzS8upSOClrlE+5BsK8fewExuFs9EEi74A4xPnS8AQZVRozlGpFQ
zKio1TaDwZ6+evY2tHZ9smQ3LzdJAsZ+LcYXVfgjCTQI3pRpr+hbvUMq+Te1B6n41uOHIk0AB8Ao
72n6h8OVBorfHCPDGcgBAM7SDuyUzBjhCEb1EdNxrnDY9b/IQFeRHSMH9qEz+MkLl8T358UCYaFz
xC27CD+0Spz5H8gRs76gngYRzd1q6QLfzg6Me3zoXMJsy7MIPyf5rUh4wpqALLsD18mJj7RDSNCR
VTkPvsPmVxxfK/E0KZcxE1xiF0F6G1bLAmbrrOlfCX+VaTsADnsY9jX8ZsPCi7rFAR4FurMtAlbW
2UchHKgzVVMvJb2vJv/6Wf7VBDr1odfl9zq/auN9rk9B65nIEBTpR0bsJFRrIOGcg/3Zbhr1paKU
MiouIjLBCNqHbNydYNQ+J6NDqMZkR2hKAQL2anHmRqa3knXoZDIibyK/JLelE6k7h4/pLUb6/BAX
a2rYxuJAbi0HMtqJkHyk8mbSa+FFfogP24m94cf6HV1CH7BAkWSi4O1uujtlBAFqqcEX83OvfItk
9M20x8T5Wc5cTtHu0+QK64H+a5kUnJpQpEZ2GgCyWfiSuntrXJl4a5aRyKUchyUUROMqCE4keZL5
prPVKz2jlOYrfIFtuU90X7FFeG3y0hxeEOKxquYelC9EOBdnnUGFQgGpINx5WADjxK6HhmTG31g7
hPEGYTxPhITstNuh+V1lxtlCxcyT2t84amntdiTrZPLSBmuoGZD28zO/dtgTTctOVZc4C4k/Pr2V
sPANZJz6AQWE9IY8cs4x4qopIVc4q+JNKRC3R5Pdin2lPeTKRqe0wLHwFHsCDklTyNki8oCzhLFh
FOg5Fm+j06wwzj/RnPnRJss34Cl+gxGy2eFFa5Vvtf5alGYiqqWu4zai7VYc6SyF8TQ5dsJ3HUfU
8oNLoCfDgv3C+UVEN5bL/Jx1jkH9Z8uuG3LVCOgKn0vmUl1vq3x2ZSJCmvAlkx5NInkgjegw1pLx
lRKCPFyTcl+qvlo8SlxT6njsVDeI95V1GAY0QdcFMBEza9NmrNYYO+Xqtc7uWb4AOF5dez3LUvbe
GT+d8V32X6Ls9PIBlaONYalxKJdOHT5FUByH/jTSGP2nYzpdQpYK4g2dR4DHNv5Wo7esu1zf++dF
xZGQ+JITu4w6GFFdPdmmND9lOOsGRmlKUgvz1irUDBhrlp6MbO2jCbyXc9tRrLFSlNjGEcjK+Z3A
8qLO4sAlnq7nS9Aw/nIV1Bl/E2M0WI9q2uiifYSt0EbIETh/OzteviEDPymlBKeqbN0JOkWC5y6l
Wx6DrW81uPZ6TR5KmB3hOwCre5YF/tCluXoFWYdVGgpHIC3gHl8NOgoG4I/GFW3036sQ0JEsgPhi
MFwE/eDIGBhipj0x9q3Wk7kK0UEM+0zFP5ueyf7qZz8ycCjxyh0DT4EE2csfFTNihPbRQEeffi1J
PBzvT4frwJesD5ACiPOXIP0Wx3g/4uaf8qvQnkG+7DgkNWmC+ma45Zo0L+NE2D+Wjm412ZL0o7dv
T5/Ttz3WFfHLyFpWKtnxiVem4LjaVxXiB7aZtoKvStjN7Umy3vKMnUnm0BB3AWmITXmrAhVcZcmG
sSPQB9Eraz9FGPIcGEjIq8AXWraY5JR7avwaDWigeG7ZwnEBU3MMYpx9ATivng/SPxBfrAxejTp3
pGGNVa5BsG3Nml8grK9pA8o4VyN+qJr/6ODo08Svpqpc9japvUXwp4YK6vv1YB26aWHFOFiyjtxi
VMamT+gDCaA4Jmdf1SvUOIo9+EBrC84T/f5/wchvaIKeG91Ph9u/CxWyMacN5rvkOSvGb6Uk1l7a
mvmutDYhD3H3F6mPcAXVcWJFX/pzfH7o6pCtThYyqTr8lIxXpJBo1sgECfmCi3VY5XxAtDN35DOz
x8vCQ3tuDcvm92ED628kUzlxygUQX0kTSOYTHQsQz/cs/QXHdgTkGvDk0PrEOasnpb9IZ5E5AvQL
fSLBvF6o+NmSisqnGhZ/bLEjRMNyoQxg2jbNSEgaeBswdGdPa0VjhCHq3K8bgqYQuBLXjK4Zd1r4
axKTZ5NlB8Y57Ub2bp6mggeXoas3MidbPaZ/XB3KmgSulri6zQxSJqStKxCym+IFar8MaPDIDl3L
3C4SzRRh1mjAuXmjE4K0kv3Zv0lteYoTi4AJ4qiKz6F8R91C6ycpZahcuQY1p6MhmmQv2KF1xDWj
l6CmuGwQpzuCwfoLGjmTCRneO/kST4+q+JGxr3TjQxdfamxKIPqGo9dHprYgv8bwpD2igAV808lt
zNnsxPwzFCihQXkc73XcwdlfL31MKI6zMLARmgFa/zU8AplN/2n1CFlhgLNk8U6uo6vNOxSsyBMV
PmEE/IB2hOXYItHTA5hM2r9rP1P1LhP83GSbgbjv41C+6QoytYYU2/IHi1Jt+VoEs38YUJ/wXVed
B+URSo6afZTmMfZVxzBexrW5CdSbkN/leDu3OpLehrA8KDwNidR15FxmFSrwwADD2zHvfXfBHrog
wnKMXJU7RwvfZDrbhei7zz4NCAiqiBwhzVZp8cInxYm8IG7k9xrbeDrI2gvxjkp5Sqfb8q+2hIcJ
wpAjBxpNKto5+IToapVPZ2Kpk8ibxbyqX9kSVMzMS+7rDnWkLt1V6HUo0iT8G+OPL5ha6vU8pHks
GxkdR5q4aZGAaCBEaUedOV1uDhLhWglchSMKhUHRPuoAgA7qqIhu8eDO8pqYWWvBOybo4DHxchAs
IlRwYr0a+Ru7wCp7ukRKjuuEKisfUTu8FCMxGa52hSUFSTOyVV/c5psBOt6i/PdqRQYNCYQcRJ8d
qsZHA0NNaJedKj8dCjEjesxs4lM/M0S+z3fIwyZ5l/h+MRoh0E4jFpydIJCsWXgYBGZk5HFanAra
Berm2I9fE+s0ZT3sRwo/qctlGB0oGEAGChOVw1lCLUxkRfakKe/4f/Xjd4/kZFmE0lIAyQVf1s/L
1a31xwfyOBWGPBm+kvotLM6NeGL5VpOfiHxg8fkWzVd2fSn6GGu647gxgS9I9YKTpIplhQ1o1QYN
LBzhUWjt1xRtwNZt2eHgsoXIS7jEG44E7taqJ5N1+Nbq3ll+FgBW9GsSsGV3WuZ6Allw6CycUBce
CsS8lG6SWnINZYq+4pXEydy/wrDV8x6zHwpYYf0FXKkxEfAmDiotMQNlL0t1AsxLJKI5c00acUwE
r77QHKWSE/2imuRh0KKXt5+m0xMZtOJn9HkTJcDnSHuFixdpBy0ZNLMjPT/VJBLW+BGM25wyIuXQ
TqeAWbG5i+JZFE45y19OImy67RwUzNapt2lDKS9ytw5mxS6qTQvEA5u7etZ+w28J/7FgTS6JKbCk
GW4j3E2kPhvyn5zdajK1PirhijKKQEaY3mvSZhyXL1Rt68iXoRyAOygjraojBT0qtFNBkjSSe5m8
cEVkDpmpJbot56Oa+ctuFxEA5GDZiXfl82yoTjr5RkGIXsUkX++EalNlvpys8awwCFUE6xDjRzX7
8t5JI/DPu6ETxnYzkKwmiWwH8ZtifnSxsjKAJM+h6aYONGJoQxAtMxS6szF5JKhUnNGr4k26vFh3
KT6SR+BWs9PhLLNjr1c8y9yH0pcQ/bTyLTZYbwh3ewgY5YgRBlEwkREFYL6oGUKgveojQsDDERES
UP4g3KwDwnA0yyv8roTP8pr8RMEZIS1g3AuHgV1iecrQYoF5uGnJW7IpQErKnZDu6943Mi+BQU7q
H7ZAnvinxeMef+MSiyKvs06ShgiONhpGk+Jqaj41CFSOAX+IjNkO1llLJdFmPVmRN6jvAwQTiWDP
l+e4b8droa8zfQ9yBM9EYBZP1GxtMONQHjJ7unx58vdn4lD1jjr0ZJ2obOzPfdusu9kevcnlZ0Fv
37h823ye5ma0NsJXCZQ9btv+jSkexc2KeK9lEE6wzKucHdaUggEzwE+yrZsZCc7gPJwP8LGCByuN
rYSvYMSSZi5Pfc4C1DO6tE8soHZIbo22szhANFxTn/jKMOJuuww1nQCsYQ7kL6NP9EYJdHv+I/0T
7j+2rjWvV01HqMUI9qS/Ij7yIz69fv0cf5sL3TUM6arNtk3g3NNa9BzJ6BLePhkTECIvc7WdYVfY
xqCY0FndZroJwUQNIH0pOzAxYDX049zgaUDECsE1sF66cDHPvSQ8gupr0j+mUmfV6VwjkFdtA9iG
iOYtYeIro38Z9sgT2CJn0CFMmCtR2k08vpM2rtVKXfX9jyFibdpzuGK94cXt1/qm1/yK+WSl+xNJ
8TdrYgPIj3q8mWBfpY+U+QzaWmHzoDIVVfgjFU6RrHANelG2xzSmyK8Jy9B8Vfof8i99jTDOBSlO
dyNAxIAGU4mRtlds9w0QM98/IrsoedQKqJt1mOjrCmnjiPFrjf07kVLUKqJgGhe32aqIv0kKA2cl
ycKxXP25axgioOiWvaKcmX8YSFKyfXr4bPLLm21WnK36vgxc5Q9HXBt/PA2WbJPdL+eVX2D40eEU
htYYB+KFStYRmPLwibCswgjBq8d6h5pIbB7N8qUY/lec+NxDKLpcTdsg4WnxuY3bJiBvlmG2Ds5P
AdJiRVY5Fp4vNfhFIIGL0oDGPKIEXy7wBbK2vwxYErF6rv4haM2+1r9qglYr+UNJIMc30F1Df+Ux
6FJ/euTdrcmOItLUoaC4lrB5NPwNByfEFHkf4D124ETRXrZp43leF+KIwi+ykkCZzwV9IoScsHeh
vvqSSbtMbVlflDjUg1Zd5TcJlyOjWVx6yF9EhBBWoKBbAulejrmGkmxoNVDOxf/s8DJL2toyf2Jx
G+WXoH1MsO1LquvyntC5zchYV+SEpd90xkD+Ije+kcnrTXyPHmjFtEI/oFCMVLpafM5t7LKzQxAz
pUFyBrO2HKczCFDbLMIQNvapfcQwHiTNzNuF8C6Ct5IHQphQT5XwqvzuvDao6NwR1AcOIeq2RIJW
BV+VQ4GJapxH1D0aP9Pw0qEfsd54YRtSsYN1pVzj8gWUChuQIXCApVhRz/n4InP0Re2rqX5+TkDV
ka2qb9ix7VD567wBVJbGT+UYrr4rltSGCuNpaGwYpEJzmksaLVpkUQL9UyFHX8Pu0SIl0Uc+UMTn
Fr9OSjJ+GXxD48/9uc4OVN+lzV+e/3QBgVYlcvvuy7TIIfVV5jepUe32M+cM3ii8Fe8xknvMob8S
JFRJMqxhgq7wOvB4CXfOnIp09W5Npwb1SFX7+xy2Q3FkqVT2zArcrT8KFVUEVS+3H83Qp1G8Lex/
vBarEJYB1HC4QGCKVmWTG0XfQ+YONSJDbZtwkqj87y4PFe/QItYAZCJ2ad3pdy38zCAGyfTmdwRQ
wP0LhUI8z6MiEHWJy0wVV+i3nHmqfqQoD4z7tGgbiP3g8nqzJNLjXVbxHiKPW2XuMSXx5/NGeJlP
2ZHsxSwTYKUxdQXxYqgAZFTAc9YMp4A+Ur3TLGQOwcOU/uacfcxHw7GawwMqNBCXzP5uVX9ct+uB
rrd5n+C1HtJjHy0DSB6jirw31SYR/IQjSXcwirP2V7clETW7LKyLkANwmki24H3eUQVU5bHCI1j1
nwBulMQ08TuA2vBk31Q9xFS8zWYJ9zX4yyH/JI15kd0rhPspAOX5Jp8cIT/n86YlN5vvUP5N24C/
NUGT6Ks2P8fijkDulf6xNIT27Y6pjQLWQnKimpZDuidrJPxharKqXvjQxue+crlNp/WC2gTdG620
SNYXwsRDrBDR3R1hZ4JMCLELonDiFgqNvUVGLwtD/J4g0R1u+gS357AGND3LU4BuEcJucfoduZRn
ZFxC/UI68MQqFrCXOf20rpHSyBdF8vUO2RTTB1PXMvuhLh9cIdxDhy6nPnrXOqN4AAyov5bzzkj2
jchyx3A4HfvygH7FAVYWYXeBm4T0i4QJXFvvS72D6eHI0rUSCeAN7TDAv4xNKO3u+p9M0Fa6aU1f
hG+cyVZ0uPckXOP5+okE3MDjTIuerRCy6c72UB7Is24oM+cR4+rD3KQZf4tLQqBWmZ+fbaOBB89j
9DkRlJ15TuWvyLzwSI7yhswG34QaU8n4oKMBFOPdcInsGMi6xNcLOZpclvOUi6tHrDD8ReVG5phi
0esdgSdJXB0kyOEGbqZUfgTr06zfqNNj96P6uc/XrRTbWvu5hAMBH0dsvFrx23kEfQSc96MN9IFK
PwBGxBbQBybHu4lV7Rv/pQ+7yHoyudxr3X7RxXWZryBv6OP60FBdhixCWlH+Q8b+Y4Hsu+eLzp8a
9KjHrxz9S21b6xbg0wPYJ0aFhYEQrxHNH5ncewlVU7Q28RPMhg0Clx9FC8Um+JqWbzTtRLEP3iCk
PeairvuBY+QMNrSNzr8xBzIUxxKlAJes8Woh5op8EofqdPeMf0PrIkvT6pN0CqKJrbU+74LmEHyz
X3Tfobgjw67wyavXAPNmzjrs9GQRAqNShkmnakmjyaZmyGNiHBLRWaIWMO0Bcv+D/cBS2LXabssK
tyKQYFlWG5SkVvnSFL/TWy2fi8obIC95FiRXJ+l7Pmho/Zt7jWpTfjNsdrz0CopRB+iOPrPDVHzm
TuRpCoR+4mDNHJOLhoA8+LYIJhwgQ+HEcHlwav+awoZRWeZreqYIVQST7RhCVGCtZz5Ldk/k7QzM
zAXmv7FKE8+I1U41T5hAEhPy3p6n4tVU6rPZHqZz4qPqVDeNX/jAKFz7WF0OzAyBhDU+siF4+qrn
e3sjB4EwiQe/m0gaIbn5pqeBFxZEWLBsR59R99VKj3/otPXaIlojXWQVoJnDLMLDXcXnyLNsebD2
5Fpwfl103ulcOi61jA6jxlieKgSvzEwMCVp6GgNgyRqlY/rCXZQADWXUwEYgwITnrGolXQBvAZvb
IukaUJ1I2iF7xBarPL4LAAykM71DcCEnoqf7hANi4GD/XrMMeGazI+7LiWfcBD9WSavFx/TcsitT
UDhI60o4LoASf2XVpMkxcrZ7KOWiA/pT6f5gajow3WBW3pO22+YfRb4r1iIiBz/6lWOoX86cT1NZ
9wGKm+d33B2F/BWMo9K86XOK7xpjavVRjK8DG/DCVC+6znj4RKrBcaMgTgPMr94lNbCJ9V3S9/rK
Vh3T+vm3+4PIJyR8uUSm6FBYPHwo1BmqwL4bd/Z6OBRs5BAVrxMvv3BJxItQHqZkzYCnI1AjNvZD
0B5yNkKtT6vIDEjC/XlqDyErbtZA5DUUoSe4fb1wzIPwt0yGWfwjtqfml2EXSo2+T7611x4gShhu
5LmvZu2KZlglSEXfBvFRkU9iv4uzD+JNUNOMvhodZZ1+BUiVgN0tPsMecA+kLQEfp0H5WMiTJueM
YOzWDYdUDQajbINJ2TaTAzWOf6ik24/Q09DqI8tQD8S+riqonZDXr0Y0RN0TPC/wLiveIrCbzc9G
fGGbMcigFf0BxAlNYOmQkxHiGFL6tyn6kaVFE46/5r1Sj1a+WYafMb8sIjDkRn2/naKLjjq5FT6t
aZdW4qrNXmONCCPMaa/9/CYw3qvN5KhgNZWxb/r3Rtjqz6uVHtNZAxrlzRuuwIs4BKCE16rgLUcA
I6MFa1NX/vhVJFi4ts0IJEGBy58wnMfmXUHdp56q5BzO3HzrsveeBWPJPp1cuKHMQk7QT3aOIK6D
QnIVCqYAMJp9PCC3CbywPc0iE+7eMK+dfoujv/j5NkAldMi7gC95RGoNFowVV+Wfg1smYxyTpcsr
xC8eVj9968LYc2B8NggUu4zTuTrPAvF+FJFcdOUsiDR9KbaBOH5R3KbNTWc6j6Ljwskty5CVvDYo
GhPlEkok0a+NyatcLhJY8lsCscJG3Za4DvRzqtzaiSEi+Yr7n6RDXX6GBUDrxNo2Yn7Tagl2+E8X
1n2zkxA9g/NWtpxsrOJjWdPF5hoYt5/7qGtO4AJXaI86Bm7uftGyTegsLtgYR3mfcb0/hc9k/CyO
sPxLViKzV6l/LxSSAYYzQ3sZOfKAOkadNq0W22JH2EFs7ZRFakHpEPTb2qjpmLzX5XuHybJ47flq
FOn1XEb0rlGlBsYuM2t3f51mLM+5RLpU5Bvsncv25DfMMu0eiKn2KNxArI2mlcMpDHm6TdcKfwme
8KC3a3TRKJMxFGJuaf9IX12pDCCt9cruRAy7IH3hmjE6IG0JocVilC8fS68t8cerCovtJB+F+GJV
MPecBQvYTMV9s22bc5kcGnL8i23kMZ1yAYw+2IaeuBP2uZKrZcFIqPfE67AQ5Og2F2RF4QuREvz8
KJMIkwwACxaZhs3n1dxE8nDn+lPU3a5xYKPVc5WjLH9Nn8w2KS73DBB8G44vU8GRh1FnoX66ioEO
bFB2lhEDqhBFMnV4y8ymFmshWoMfafXDrEdGiR+J5db46nWYX+NbaSGpV0q5AcN7QkWFFCRqOMLm
6MjtZYExRyhpQN5iBVXMutK/JuNLASyQk9KWhVPPO6OVb8CuXI7IaSub2bd6XZbrHm5kzB/hoMDN
0dLOP6DrfI1LWbm6h9ltVv14blUG9dXSpaZ6arWRnjREYZCIY8wKzR8bAlKUlVRljkEG6MwPorEJ
N9Rc1O+m2pPespu/+P0X2MHiQmHXFuOB54AjtGatWGkn2ToTYdJ1P4X42tf3XNiW7ToiuQIYE3kf
/KhOMoNndfpKYf4e84MevkAf2BI0T8fRUJe8VJA4Yg32jjijxqUoiG9TcNbz37Bm3En2mrDtKqwr
SGrwFhJPzDJiL/BFeAu5J0gYD5ven7gsng4BLOOFdPJlByZRmOgUfkOI4YDfOe1+RmCjRHL64SEw
XcI4S8oGwXaoeFFqmz6mcJD14PRPYTGfY8ZSgmZM8GnESKLy0YDvBC9QqaRUo67WoZ2MIrJNjuhn
3roEtds1EWED4nTDBDgh32w2tW06o/au0Z/IEsfyvW87j53SIROn5jduiID7NwZYVONQmQdxHOq3
p0jkO197MsBi5ijNT4FyjaZTmD00y37O20QQGJY5nGzIamSkduTWJOGtMEfIW6rlpoXkcHRxWP1+
1+SnDw0pJCLFYjbYYkeDGI6F5NJOV5CxAkQ1Mi6dcotXvz3TPy5qZEPgRl61jjYj0eLlaxXsEuuI
UpOPnjwcjL/J2C9AwyLlngMaDNK7Eb3E6ncrv8zI9lQbsCBu13rqyd8pm52DkCXD7uLoBIBQsA4Z
XaIMHa6Gsld6n1xddOLUtBHjVSt71P5o5LHvtAZ0GdetEvspS1MM8NogqcVyAmGUh60vSzOmQTSv
HOPbqnzjq4gsbm3Ol3qkFgtZ7AScM75VKID4oqEfXIgmBhhWQSD/AaBP6q4Wt+hQnwYHwUnkJAZk
nzNA4+HNYpeCHFiHft//DuVrzPph6naZvTwN5OHaBXEy3l/nycYbLucTU3UtrtSCXdllzSZtAhAL
pA2RIYP7AC+rPEb1nkAc9a3iDtWLOb3rBDuKMYksv1lEN4uH9MBRip+prRDm8bRSsS0wYosJ8MDq
nbCVSi68NqrXy/NlsorGZbExzXnDs+Z08lGmery7QPgzaG3MD5QVy4EWVHyyt4G1SZ5PJSEf0cLN
RCVu4vKe9KflfA1Q/hHnaP8K6CnU9DOQfpMnZ1KE8qM58OmB8qLi29PfosEIURCHCKq1R6WECu5R
2/duahirXroqxPSG49UoNop5wZhQY3UIVbIWr/kI7wcJYtyQ4JIuxtH/3BKZRCTbfWq5uvBwO6lF
0uOC/1vuv08uV9a845QoIinibTfrIz5A2GeuPmAO+IIFF1S5dauD7M+eMZ0FT8TR5WbGh5z+wc7r
z3fiBELk+v+RdF47jiNZEP0iAvTmVd67kinVCyGVofeeXz8ne4AdYGd2p7taIjOviTgh62ebrPhs
J8UoqAj2IqODAtDl+sgTZT5UxcIfqBGQU+byzXV//CFdtHgIEVfq0o/u/AXZzQOJwM3P56qFC8Bv
k0HbkDHF48SZ2X1EdKiYiUflLqpGLfiKp5Qs1ekHbVlW0oIE06i/kBIGNJ3Y8f7A8KJBIFL/ZOMS
dY74IuoCp56uAtGBDkPSWsLg8FtyMWTzUDjoudr9gPM6SnHsg25KUS3HmKbHbcYZ6HOysGst56Bf
RA2WRqvuyAmDqQnU/5PgAPRek5ePco1LdJZze0MAY9hvzxxO+MJ2Zq2UcALE03UvrN0lqV7M4r2n
gmo36qECZhgf6GjUq+5ueMulF0+bT3Hu9D8xcxeHgZfPINfOq293ZKxdgRfirffhLAnbCFCtkj4E
yeiTpBM0AKs+P4xMAtramnjdAwW3NOUyYvUoDCusjLuVWBzUwbu2hMPUTu6VJ/hEDqMMrDG86tUo
ZPOsDhHGYYdcmm66bK2znkI3xJ8Givob0BtqG7GwNM999NmLZQlnrRjflvhj4t3At5j1L551Xl2G
HeaWTY3JVq/kCo99cblqBbuLV/r2LGZ69R+XFQ9RMK/CgdJenRKtMo0wbw49sw4qVLX6NIfDuPTW
lfqQ5sFyNPZikFHES3fJrct+T4iEFJg+DYoMAtjgeSBs4eqy7Y9A/BDc9SkoOGam7sItv1SJLYuG
5hLiTolx69R46Fzsv6gG0KD9kWjeR3crPPGlzQD6uVwWCD/sya10D+3U5R546cabsT2R27i4tu4M
yTIpFNCkZooyzoOOH4fvD/4h/r6VODR8pKUssig2au2X/4bnDi8Ye0/N2tjBtjcYVXZMxdSvQTsl
EjBjok46s1p2aoE0blv5yHNOjA1n9MVTxeYo9VEnziJifeO1lqOc5+Fo7ZRINIzZxU1/tea3cFab
wSPF7McnI7PTj8VJwet5Jx8baQIiIVozZhxQXPlJHQa91blFT5RlW3ESlBYkpHmM1MUe3mrHJxFh
i7e+0hJAdoViSX+TA+AYp1A/SMkul/+s7KoJnBHrTu8zKn760oMpw7Prb6vkVNHX03xCKCk2RnRN
E9y/y4Fsv2XJgDqQaUf5HBO06BGvMKMc3vdbke+L4twY3za/8GEkiw0FQayIoVdJL1IjXKACnjjT
RqPI4nbktxCuKSLWnBhL8DZdu0sv/hj9CyCfEKFyvXXbc6yJ4So8WX+ET8D2sADwgKzHW48bq8EQ
xA1Q+Rptu8r6KJp17McKdgLhgRx4yCLEZFfx3LIKDsphacvSSvC+DBT5JscFfwSyGGZG59BXUNtD
uerZ8dcU8zLFVTb9tsWUnLstgCAm3h+2YANaWwRdRTxpWCFy402JdUFex6KleVpuBjsQ0V5MJDXv
yOikc2S1JYH2Q6DQi9yhwhnlp6s8G22TlScW9Xp+wTFjOc8otvj9pcUQ0ni0/kSTpw67z3rh0V26
aYv5bJjaLJjc7oGbkMExE7kvOlloVkwYqRiP+IcLbM78zB7m5oA1sKpeDVP6p/E2RkZyB9K2phlL
ukhtJ85Oa4gVo2OhDTKLreiE3BGr0CYne4SdMfnxexNpGzueSl3l4S6S14a0gPQr30djBa/XtOl+
kYbyTOrjl4UUNF6la9wc6g7woGiOMBkPoFIQd9b+wmrrtRNc9ArRWM0mfUXoB09T4OGaZdc978TP
InPkU9zZLRNQVPGEcGDunbX2k3ZPWA8yvmVRD5PvNumlp5SvosSnbL5W0gf4qe5uuwccml0AInOY
dg56byecOCZafzWfa3EzQ7s7t5gEMeJ3DcovLA8z8tT14tVIpEpdGYen2alFy+ExKDeQCipsYhkZ
ENW9dy2E5Ycufqk2FSf4z4qZDXZNoaqyKGzL4ZfalK+RfpfFrvnKUxoubS8Z/CEqrvY2YMRS4Pa7
uHwf8ZcfopRhEtsuGmsXt3958aGi9oCPxbMF65OMgBOXN5Am1OuAHSm12MKaswzJh0SmxGxE5cO3
jzeIOg14yUp182nCtw+CQrdJIMxwjL56/IKTd5cSOspApPgp+ZWG9mYNH+LrKM17F+xz9jDR0imX
uorNbJMOu4ihryb0p+waTdkmoIRGDNhv2HIhZo8ScpLEHYUxEjlgGiy0B7wJcZxCn2fn7MBxAZ3N
HPlOSoadHRqXTaeHJx6udYFZLl/DNM2Vd6BRVjhbSX6V7XejMX0kHUUnFEQgnXIWBrmFhBRFpOd/
2/DEuCaRpnzE4jomwLa4uOq+SEmTrpF49/8eeI+rtqOvSOdAAtHaGeYvg1YvvzDI0Lnp47nmHKDA
ItsSrEdjIn8P9otOkjiHY+Iy8Ps2h89QfRlyPTPKh8bmAEAOY8lh1zoBpAIGQYhXxdjTy//EdxpI
D9iT0x6bB+AhTNRrjme+iJrQMsafOCoSmnljpQcLAsPc+NOWPnPnz9S3nAqZ9HDRVVi5PBnSB5+M
JNLVaeLi9pSFBzPnm6/paCKYJMtoHi5CQAysZDS08yhzAo8goLVlvLP6pVO75P5llBg4gMOZMeBi
Li4hSiQzNh4vCp2GNjDcDNE+hgTp7fhPxBgoRI/YUjHY2kMNCTulpNFmEKUsnznMzLJXSrUmm7Ni
LmONh6zVaGIilPI/QYJyHEUH9UNMRieCs5jwFG8D+Sdl6BhKLYKRcFrL/CPqNbX9EDImDngyYN1u
r9VXy/gL2Dj49Zkli+uBBUNKaJ+Cbue7Z6+6YUVj4D0nF5NMWInfl87OfcK8E4oUJossJrgKouzl
tnvf3GvNqWQQlPxEME2HVVVSVtb2TKtEhM6vPQNZ6v4g0JzGtJthkKPMAfITipEAcmfjiF5SdLxt
pWKjwtyXIs2sETyfVNBZhfSlVdqktD4JPh3Hck2+K5LKcZ7a6EPiKwhvDAEzRuZJgX8dJR8dBZrw
1LhUvorhoNrFJbNq+PY5iByflyEaCS+tfvPgzzGuanmV3ZvzNywGMqU3FJEEoGLTFeM/x91Sq5c4
yDg2JpcWJOybAUexCQmjaRyD/cBeYDAI656zWBP4MOOnVWemtsElEdJLT3Rzx6Jacj+Fet1q79p4
UY2H8PONnFhq/Y01SzTs9MNh8iX5b3+4dwNWrS1ZwC0vBw+lijq4sgnp4KhOsd47H0GFM2nf92dr
CKdJ101vbOuCvwqNaHWPg3NaBnAzXnoC7GmSU2J/gAtHDIKpbwXe2v1DzQidFLyiydJsuKb1h1x+
MVigDluMGsOwZYfEPpM/Ay7n4WZsa/tccEVrqPZEKPxK52KWjvVFlR9+9WNHBInO0ejuum4ZtGJy
6M3NmVR++M6ZX0UGbVHoE8QmExUBAL5Gg9ytHLURzhK3Y21ecjWtFXXTQSxHowsVC7sG99lU4a5+
wdj2D3J3IGiPRp7npC4RSCzs7rPCs8lFJe5lpgVItBZyuotjuLucZwA+vR/V6hmeY8zj3ejNMyBB
b3LSEcBKW+0BKah0MXu9yVOV80Oe8+4wWJe+rfpzdG5MT2t2LTYdWD8eSmYsLpP/e5ycOwaJXYmt
Y7wNxVoaVq16TTCzheXEILCAqF8Irxdqpln1ROcFcBOYV7Z05kLlMSqXAVMlY3a1dqaK2s4clv2p
wVp4b6tbzM169J2rb4tmokD6yO+awh7D5q+CsAnnIAjlcJdUa5RMbb4NpQNw7EmJmVZZZTFadU5L
gzgGxIDie9cCZ6rpCyNYu+mzapzJ4HgriymWEPzWLl+VNOeDE2VXBnJAeM0RM0gPMbPC7TCxWT3o
7kF8Ep76TKxtNgKYZOs/7LOgnFXdszLhb1J6WQ5xMDu+3sE/4X1Aq1yiVAvRetfsJWwJhF0015Bb
SPlBiuZNf7dQt8BoJ6vreWN1nZ6HWT5VonWRH1OVZuso/gBh8CCXBS0Yi17lxkoMeDCbDY4MhC1W
/92vAsZHNPNIY0+Mk6cRpMZCOlV4NlDHE7KsjPnct9kvTEg0JFsvZptzYganedzZDg9I8iKJ0tGr
qZw8E/2SwIw1oEd5+ndaHbT8Y9S/fCRsKpq45kZBhRZE+gT3FnQzCqGgXui84MW+npGsTOKpS1CC
BlqTKDMoYSpOH8Zbym+uXWp8/eE8ZZrsYkSK4qvCALfKN3ZzYnN1A7U7MYx3Je9T/MQ1CXucV97n
UNxVtI5C/qTyMKYaClsD6Tqj6pbdOtoElHEcpgVS7zBfW9nRQBMeLAmmoGhgyQwWkO2Nvw0TQrY/
EplZ7fTl2CFwIk7ygSx5VFiV++WEe4k3l7EtWrsZuAO/2Oj6hxCuyMGn+GydDvNRea2Dl5PgD2Rk
V4KdmUF05Wb/GvK3Ym0awDfxu1RX/bAOgtvQPZLqU0p/w/qdGtxC7BuGcm1xO4UucocjaircR9u6
eGTMp8lj+NctKirEbhKC4RZTH3O3Z8UJ8qFX/th4WtP6OjJLonkf9JQFzttTjlmxNfSB6ewXsVgt
2ia5ecvZloEDF3gaPEvT3bdIRfyNzDw+JG4T80cU/Rb2fAwwkS4s4Ijqyhfd/6nKjlJ3s415ZgMc
yM5xsrInNCv5MdL/Gtmc2lgJv03kfTdrbszh+Ynlr+v/dP0ZsecoPlJr0zrXAmMLiQ9MV148Z0WB
JNlaugF9Ix9DtRHDIQOdBIkdNFmav0BPMYinHdVA8QhRlg/xoUo3Zi423u3wEC8i1o+BOSYGZgUa
FR0IIYS+9Q55ICTlXrBpbfUfvplRPjQoajwb1Z6KR2KhFOIG26rZXkuW4XiUtXsuEcU+8ix++cgx
2C4tFOCIxjzZGcZnlj7jcW9pewyFZfSZcITl9hnVDezVJRWDri5NC4HRqa1XfX/KLZQLziLKb0Qg
pCghaMsrmNv/W7FYkHDYJ/FGzP9rjifdWIjEl4j0kXlTf9mkk4GLEjJIlKSNuUAs1RFcAtJJOuI9
GLA6UzGRgKZ8lB3goWdV8tgJnajYRXJ8zUeDdoU2ogprskZ/evNN7tcsYvg2Jx+7OfUZESnb3lwJ
J1/4peE+xu0LStddCnFy5O/7dim1S6dl0QhFA2Vx7p1qJFBUP9/WZ7T1tK1w9JOTKn7julrb8spT
V50+SculJr+Jx3DqUwAJG9UOgN2FbJNAcsvYqyAsn5ToXxiVh+rql1q/xqQkDmn2eFb7m3kfcPcZ
uQUyGxzuhiD7sC0EqWwrqkV1t6p1yIjNI6b1YhlHnBrxOwNBIjMRZwBVeP8mm479v+6AOaR8hHGL
TvM+qEtDpUihZ1g05VeC/BYsd39gUduqGxII2HCsEegiZWDvNM0pTW8k/kz1YqVpFCLbvvmlhENI
ymSXHzZIL3GI7LdjYHELMy4a7irTCxbMmmBkHILkm+vBT64W5B/pH3Ml6nZsW9FUhcx7leUIR+vq
yfuch9hkOWz1uDSfA9MMC8a1Up4RTyXyKpUFTlWKds6CJqa29haIxrC1acXHqe79le1BiAMgQiDX
5nP6dz0dxQwsTJ8W2QvC0zQC5zWwvSVPo2MSheUay+e4T+pLml9dA8DVd10KgNUhR6RuMrWrdNg7
bzs/aUirpY1FfpB/YKiZRGscNn4AXexY6ztqpaTiEMKYhIs3X8ovmYAg5BuOID4A/yEWggngFRpA
3P/k7tamEieQoWSKJHPt1Cx9ergebKep7FJUKvsygEgkZiK8/mgV8dHyeS5G89iDF0J5mpvrrN1Z
PqA3Eh7hHXb3nCrOUbkKWPZrJPKtMPeo3YYBf45+r2E2pjM4E+1M3OvLgPC/KMMdGc/G6gFKzE3e
4oEuSPSINQZbc2iJdnxqKihxfsqIfylogw7jNMFiLQdMItXOKxhDnDSTgLw3L/3Ux6zErpsDskYc
qilfZYMpYNk0fx4ma4olEolrFMsoHXDdim1q6n1ofDq+c+qV9bDQF46HXT5DO1TPPev++y3z/6cz
jLsfXWg1Spt48x+XHRgqyVmLcq6Tt52zgT4dkuSUIKp2fjrrT/wMJkwLt/CmVXWuMsaMc5cS8VrM
0Dxm36LvbICGtdeQWaWkvuAoy/kOfzosInWAlePwymnLQT/30m0E5mxp9yHeeN4ZjaIt7zVNOKkZ
iXjbQKRcLHVimrNdr9zq5h47j8pBfPqRyQfPXefB3mJ4OC1ByK1RsE3q7Cfi+h6rS6HPde3XSv9S
DTwDmT2Luv4Ki5sTv1XnKk/8udecSWyYDgttGmVPma2C0Dma6BqsPqXayjCtPppmrwGvCbaWyKdd
4K5z01vLbEApidnmMSJikk23NPWsk2ZgxFh3PlDNGaLlGeAXTlmsLKM3b5hJMfP3641OTaDVS+Ob
lSvMGjSG0ICEYdyc8yJY34yAmOaiyiEvwNxb9rVKLnH3HQynTP3pAnVdV5e61FgpgwMihEe3XnG3
G9NDxaY25tYbWRHkylX+MNE/JOt/VyebMe9DkK8S82GgN+xXgKR5pA9AzrTyw852Le1D6eQLgDdA
shgjiz5Fbb51DBvDQ7Bf6m5Ztcc6PsuAwLKdzAiUYZY9M7B+hB4zPc5KNxXwZYPii5cyWXJfh+2h
HXZjhd42hnDMK8XcTAaDdeAIMKnBEFYEF9/441CAmWLpKyJsXO+X0wBB3e+ISKNnqEuh4mKH1H9b
auaR6WHH4jFSn9AGDNaQVUVl122jaNOMa8wF0+AvrhARPVqXldZ3X60VlnX44Lt5jjxPf8T8wvpp
CN5SslU5LDoQg/1HywSlkKlmQS3oyG6d9EdyT7mxqEbkSCy/dsLrqmLaKdatxH1tcWYf/smopCvT
o2lawN5cNPFW9da2dFcNcmKWWDXWEa4vAzVHwwsUn4H8aQ2KeQGlPY/BMWMETJMgGB74TIUToJOB
9e3I0Up3wQBUdIk8cg5xIm0fHVb3Kt1ayg5UXJnvrfzcTGASokUAD5Nf1erC1j/Hcm6hN5+FyYI7
FJ1U3R1IZh24X+SGgBxqRxbV0O4+GyrGrLhW1edAPV9drPLicIlq6gp2YMKQLkKjIwZVhXQx1Bv5
QFZzCPxymvTPVufAGr9Z8wtod41aBnm+3VY44TbQ28014++ufZKwMMWlkDLqYzCBO5CWUCvOzoc7
4C9YEdkOV+5suX+2vh/RR+cd4j5OLNnvJ35+VMlE1hAnUHet9HDrNCen38HWHFi8w29nmhm1j8jj
vKsONo28SsZEGxxNpvV5WiMfemjaWso2iX4QDuyxXKrzZI7tWWgWvIOE1iEUogL6i2iRpEvo6MI3
o/UPizFrBIJiiiQmY+oM67jbjuaKyHgzPSnFPkSqJZ1MOrgcsfndML6U4ZJI69TZGvC7KgakSrWQ
/AIalA1gA80flsD6QEk4Tc0vhVPAcp9iXwauF3WqlX4G3RFIx0RL9mOxiTCVxGh3aL3nnXa2X/8+
wOEDS+2c/L/Q3cvOR9e+IL1wxUjuHml1qiDvQ8qcLkXLpEcfws8c8uLIWDkr96E4rwCpSwUWmVeC
k7FbWAYeva3n/wjiXAkZINukeCAd7dOr5CV6bmdT1SijYJ871jSfN8nRry55JdxC5qbByjGoD939
ruxfZDOzGkGghdxbnCp6fWQNYoe0tTNqZOhVYGy1nmk6jmUFICIpTC6K402vsSi/1Lww5i6x7/mj
j6GnWjiG6C9kEHt82z4sHZ88kgYBi8tj2evQMjCcpPyttbP7jd//dHbBdBoHDT0rFjOWKiVMTmGh
TkgtPoyEviMWqhYRT5W7RPuDK4nfW6NCYLsRqB+estVpuG3jZBJuJfR8CGWg4/LzZj5YA4KdpsQe
K+YmYeCQMh5rmJvlHflk4AjNhZesM9xu9k4co5UzVxasZz7r4RE2a5v2qL/CiowlkPYGayWNNcA4
cDzuqV8S5m9o/eMSZP2ZRcOU80W2djlpDzOUx631dEWjDgGK9dPcgYYsw5Xdahc1uKf4gyxsd2wZ
gxPUviE45M2isu9oaJDd8zpiaXWGixJcoUs7zE1V3z3k6kuEtXACNZQqsAQahqXAn5L+LDUHObqj
V535zJnBTEVbZKWBeaqm/gLLuIHBnHh2d+XVMyZ1/qJe2frBp+1e6fY8jI7U7AnIjQaxsYwSRtwS
LXRNBw8dV4TeAE/E4Yo42rB9JMJgH58szbQApAPVmP1Ahs4d1cQn3XjEGa+ShRw4OsbxFSEFTF8V
BKgLlMDa+WJxEbGGh0pFkQxM+J9eyOeVjg5NvWBiRZeXxJgJFp577zWgvIehWYGBilA0deXK2uvZ
3prd6A/tyTgnP516wsIsQ3zOso2YBW+AamgU69mm9a82knfJmXUuqUpfiAzDKQPJ4Cx6eTRlKoNZ
9VAajMrvNdIHb8XSLu93osrHiSrxtvHG83CO7UYatmBqeRg1mHrw0wxrdf8iKhCuo9whzj7F7TIT
hC2oRM4tThbC/ZdfOpKavTW3xvuXT2J0rkyGeHVAZsO1/QfsQ64L1JZFpIV8JiPWHZhyf4K3gJXV
M+xpisU/A2wvk+VscjMaWk2UwYQ6ekIruYCbR/PMM9k6xM6t2ujMyuShwQeneUbECC/CMx4Zb4g/
fkchwXrC5wDlEzecO8v6/eBv4pLuWYxkISm1RwLt03ap9YCRYIcQVQN6Hm897mqlWfLHhkjTJY8h
3NvxFgm6C+bAXtkIncwLzpFpVbNx23lo5CGCJ9omAEBsEFJ5YJHBPF5WD2HFpJedCJHyFG+QlPkD
MCGOUfl3FPfDrEYOI8aTSFS6aDkmnynAO6faBsNGGJCVYi7MzKq9zatzoJHFDMsfcScIGx7X8lbh
zyW7nCJdJr6yoF3YOBZ9GuqBgc6K1T5HldqeyeLIBwJwCbz32EUKMAXLCMngvEA0/780WqEk4tvr
IYwCUs/n0h2XclsuxyukSA+Vadp/lDq4Em8f1O/eWbbCMcv+0XunyULJj2ayIRwGiyR+UyTq1zGf
icGLm8wkanx1H8WPjqUmoAJVWSrkZtLs0SsaoKiEmH9Qro3xKbxY4VeG6tsez6Kbs4KDNAunSrv3
kFl5hILcvWI9KivbvfX3lKGrdJTcj7LYWs5ONpZhiM0ZOGY9ILi4xELN7TODCR93wAJs/nvtO3BO
JovmyHqGS38J6XAMfgqJoy0zp730F8P0y1ZFA84RYXCV495zLqm81TuyA+niwO0e5GHtyDMZKMQg
tH7Kvqnfez6Gmrq0Kk9gD7PhXJDl0+vHMN7LSGz1E+KXuKgnTALE9Rtqa17eovgin4avOmJh4BFC
JfBiPk9rNxe+yqx6JcQOqhT9nJrg0DIEBkx7CwpDL1vWNLBCPykdK4Qe0of4AzaQBBJ5OdgPjyjT
AOulmiBhgYoYrRCgNyXaxmFlRAtJveuMAghBEYOXYmchJaMRsvA5+mvy5CY1TSDKszbgLmsfug8R
3j2G2VKD49o7WCCw7SnI3QAMMk9sY24o+2jOIOWRCh5FU5tDlMGkABeISRL3eYKdMhiWrMa4Spng
LJtgRW6wVp6xN/d09Hb5hsMnlPD2xyhqlZY1qXEROube+RYtdrcu4HdUX3rTzVPsmm/eEvfcNts2
2SvaTdiGmdh60dbsN6oO/nlG7spY/+rFZ2O+PdQOGWJbpYLAzOjDKBaDPjfMz4FlKug7X12Kti0w
LsK9pBczyduXzoH19rJCecxaB0yBqJMV+9wpnwzvLbQBHjQ+lsAcocU9MxZd+lt0Nwqi+INKN6zh
ngpdbxD81colcO/J7xge3yQRdwt0m+n4m7W0NULOug0Jb0jXIZ+XTBwVYzet2eTJtHJwgcksqzeA
qSBCMonI7NPIpc0akKjN9k53zMzOTI6wRiIAmmh25PRIRski5iHtq4vs7qH7CU0XjDXqaP61APHK
ggksWRw8anwVopTTVF6xvaBDMYbOMcsYKNpZKT9S6Vk7VxzMBoMH9SP1nxXQVvOKzqARN3CAsxx9
9Ea3SXm4ydG6EaMBEzVtfY6LTYp0BmyxTlU9vLMKEaozY7/k/XbkrVigHNHzCGk4iDiKHov/iZjR
PuTIYUcNRYv9ODwtLziIekOO3iz8YX+gWu3WDPnnZDwMzLSaXaItCybMKkXnd+Vv9BypLNqueMX2
xzH2wCUndbERfkW212KiTYtvnksQHEoItFi7a+W6bgQ32YgXbcIPRMbIXzmzoc+q69h7mQI/4u0p
1vkPxHajIT9ynQPm7NjK3lJFYDVZBFjXWgWqe7U8lR0ayzjuY48hcphlU5WO3IQh3DkCwIWKaxGt
aRVcVIs09MFJ1g5qzeuWQvnc2UAgGF34xl4YpqPqSzzm0Zx/vejmND+wkdWMJQbIRebH5RGMuxhu
asGFgAK62Fo7OUBwM6oADYEDJCuxWQi1X7W+JB2NDitsREv+epbvgvRgWEeMi0TF3jy2ctQz07ag
5ZLw/Fo0K9Cvy+AuaYfaRZvYsVb/0uNl6rGcCjBCEXgNokHSkSIxkVN2g8nOhaFXkf60cJDUHSM5
Lbj5xiWLVqa6KaSPKkNbsTFQukCOtDd2gtBHmzNXxq3ImVGF27z9Hah/k/AQtyjBU9pR61VGHNLF
uicmiLQy0WFpyqtMUjAyz5irzyJEq2VhCm1LDwbsJe69NIuXqrDrJA57jR6MtUuHMzLcliZIqbzk
Q5xlnXctDftQSeFfUxZfJJdwV3mpPjMk5TSOwnVErZik8p+mOyc/Ge+JDICqVIA0MM9XQ/RjvrSt
uYjLfE3c80GxVoOevbvxqyNN0ubL1XpyuTzpYMKSHzPzUSXg0fx2aTPP8Qtvm8G4D5NkX1JJBnLD
SlW5oRefNrj4wcR0FxslKdhVpIX439KI3A1MlgX0C3fcdb7KZYoNpNBXDsuUpuWBKyMOzWFBa71A
/z9VA22/9/vm0MrNwXKUpZfbl05NZBYuDefvPEcbqPkSuhkMoW108ftxKSk6uFFnKUeUm1J/VNlF
IsmwMwcykbVoa3PR02cJ1mbHWVPK9Y+th6warLPliN0OvURM/jnCNwfd2JBkayvALwrkD5m5z9TJ
zC+FCil2gEVn9sAX+3mYQZOxhmU2onMhe9a1kV6BlnS9cpmPbIBZRdXqm8NYaruVkpA5qA2bTpb2
sZ/u8jYgOGxcxcgEG4QPise9yRZhSDqy1xxeKqQ/arJocm3Z0HMWAF4Dnd44i05jYt9aB6tHaxqn
fOz2fpgvDQ+wL3pkK1ZmfSFic3IauhGtYYzwUdqbwUZPeCKosBJ8b7RgTvIZ4z7pvf7gYQqCtrkz
YAjIUTGvLZiicB/FGiMLlXPlgGEjo4x44kXEaxT4xa7j0aAwAaCnkmlZLMPMwngGlgi0PdziRWsD
0mJ9MSok1wsRUEkWjcJNqeD5ttudor8k+T0CVMnF2fOjWABsLCIIKnhaFUtPJqYuFYXOBRhRKbG0
Ben4dH9EWRIjWzHY6/en0GdazmopRG3oG7RJKAMjm0W5wdoPaiN7C525sR4enPgzp68aHDpngjb6
g1SjfyAYcjSh04DWqjE6GwxUTdbEw4hOrIb5nESzsKHD6cG7slbPE32qkk1hgwsbuLNVyg3n5aBd
KkgHU5ASdggUxO+j02HlztOl2G/yZu5HysTAcMUJ7Mn0xnSawbhwx+0QP4uxWvCDzonZnMcG8rqR
Qrf90WtmSoxJwqNt7dxgm+L6YJhKpTxDmqRV7NY5Pyz8Cr3oRv2rb6wshQwwNpfE1lMRfrXjhaI7
ie45Ht+GDLLAQmTHbAIZWiB1M89PlhXpDjafSIzXIyYDYOIyKHNlO8RjZyFEGNY6ADcvmVdoO3UG
IVIi35goNhyL4uMdBdeGKAQJBr6FutrS+djQzosfLqChjTPOB+3RkmHUCfklv2BuUqqE9KFC0hKT
NshijESTwUPyjt1joKZq4O0N2K+5rtts5nXSXA3Q27r9IkWCN+IVsNJV7rN+rBiv0VQizM6RKAQD
VQloIBU9e6oATMVEmQCBakWlxqNUItdCLwBBAM1Dy2eupysNqFfuRju9VOZJOdBt0MAxGJwX5keZ
swcLfjPAxyYzDJUnXNC9jDqZjaxzMxEB6dBHV3yAHO7gC8vhEtR0xnQiisXYDZlpRnKGg9QhR7tu
QbGzIBj71Mvor+o/PXnZWIkFnaJSmQezrBQVK/t7JX6ULchZbQvD6wq5vqITBghEiZh+SwGTYkbk
SsclxkQ7rygNLXRg/VDNPXB79atOthYAtJ55V8VuTubWzvhZNUAkmmytulae2GGNsiKcYsbC1ZTx
ptQlKtqvVnn7HizRhI/53NmkmNJKVnO1xxYyEg7Qqdu4/KxNXGGsEbr63bmPtj84/i12jrl2z9R9
FXwqxRNohV3epHjPw6/RXio9VYpBw8KYH2lCrlIPVmAG6D9qWoKev8/6RVPpXBlIKHp347Qu66kf
vQMD3P02iNbEBFXMROTwHnPP5BYPEH7Kc8qXkkSnvmCjr75Sm9lDrNzyELwrzBGsFrMQkoKbYjbI
CCVAtpFBEe/lb0G1YJlpmHsFotRgATseuEVvaY6oL+C7e4/dyTK/EtTQ8ejOhfnD0QN0JW8Dosqf
r16bRoFswczNZxgLManG5RgEr6Biak8kFNEG6V/XIJ40UTsozwqjQQ44RPlVoj+bqVT+lSIDDWnm
rnLyxqXAFUA65FmKjkoJ0+sZoKoWJjz1EoRg1zHvKWU2i1TAbMlkPeIILV6tfjP7K59EhxeElTFo
uUgikCuYpsaml89efk0I0gV+FG6JgFVMcoR4A9l6k3iUrQfGQ7K/TNjMRiclOrYQtSaN+ikrtP/S
wmchGPMdAb+w6OM0HGpFtTTQsw3aNAncqc0moKYK9Qv40TIhIlIORwwDqcxngaOyZltg2J/8I4R+
WJ/MV8Ip02dULfZS46H/J8WO0fphMte4sRvbX2ieuU3pdw0rn/mM4lxItlFcsVeCGNl/ua1AA8aT
mj2wylCBphDBMKGILLT5yxtIInCzVZ8Vq6icifwQGhGLjTuyiiOjKikiTOWgE8NGm5GsyHuDGg1i
eWIl9A/dnpybAQllt8g2+BzHZAGbWVTs6o1/U8rmxXAyw50XXCTwemjam62MexFXj56tMwdu3y0u
f0ZwrxLYz4YxhaFcxUOe5F8lthSPHzlzev6SSNaFIMI+nAjZgKlTTJcbJuMqRB2ErkKle4plUPoB
CnX9poXFTGtPupstNOUi6TeJdElNfSvu1UzeivdkVT6a6b+jp/JxgpuU7UihcnRPdf/KjWdaHhrL
g39kELRBe/ircYJk5yAl6u1P9Q86iaTitUyTX9m6qda76reqe8yBz1jbFCGMojFd/I3LfDGo9yja
SeG64POtvLkW2AtTQxOh/LUMv90HrDOgsKW75bMM7B3ThP84Oo/l1pEsiH4RIlCwhe2j9xQpQ2mD
kAUK3ruv74NevJ6emegWRRJV12SeZG3HMqY56N6RKB5897U8VNgt03s5X7Pq06LvG81nUbynKSLb
P35nbzzm1p0nZJweOddsNn73CPnS8gPQbxLfURhOcDH1syVrArpJSzZ27vBSUwekpB/WpnWSLFKY
+TeCE/Fd5/qJcLZX3lVvmVGd/PLmtN9ZuS0HicGXvkVh4iM0Ppu49tlMlcWLEbo8MS9Z/jaO4KD6
u93c5gpB6Ghx1zn2TXHN4nTphEdD3Dr73jBDSeAW3zqHdLO9XBvBOepuBsX7eIhKerkzCen8s6Xc
9aAtpmvIfMQ37qZ8rwqxsLlTk/iCoY19oqezC7xUnF7VfQy/0/RTpFt2mq11S9F306zb08Vodjjw
TOOgkxYiooOvj5hqN2X7pnTEjsckvsp87/q3kMEbVLveP1SsKrtzUa6tGvjCvrVvZovIUn+ZnOce
/YLIzlDQK1pGKRje1Jccww5vvC/emmxfF6dEvKvprA93i4OgVS98ZQTHAP7n0vs1PPsoJsRs3Jjz
r2PSi9bZV8da142fGZqAYVfBn9a9MpYX40lFLE7/FWARKMkC8+iwrMO8yBIlwHDI7LLPnwvxTLwQ
AtiLE2FBwnc4XTWwkPPS4tmRu4ZhkHVM8PpG68JjXWEf2W2P7SNlI9/j+KGznfWu1I3xxrcv/E0V
X3Xv2WEUK21GlBknOtKE5GpXL65zDiuYQ09heUhDVPy7YUISuQWuJ8NriHyRyAjPvES2XPo6VfiG
S461uIvqd4CW3/dPTvIF2CHhE81bdHlkuQwFtRanZ3cnCLvIfhP4muVPzPWXnsJArVoUCzJ0l8J/
9a1tV6FBWZdYlrxPrfoag88penMk3lTt6KVXuoPlhgokhG1ccZbm5k/BXSPxYA2oaeocLU8frRTb
rTz4tAfyoSn1SMNB25kn5zEkp54ONGb9EIrPOHzNuzfHeSlGFjCrKlthBvLHQ9MdjeTDYjufXYLw
ZvPvIGWbgYLRnqzuWedeib45HGt7aQR4EhaKtRQYveZSWCcGLDWTYgyEyEwRJHymKCilf/NYoNX+
LRLUT3A3jLvh/+h8APkL34gyvVktH+hfwawMESMfvYlIF8xtu7cQlgd8a69yOAT+p1XvC8F8LP8Y
g+9G39g94+/i1A/niLiYbhdFF3jGNPCy35JRh7maAz7+nZ+m9lq3p8A4GtWDHluH6BlFbxr8Tcoo
y/zu2tdI35SoJllreIckZ0O8U8Yr39Wk+K6rHbK8QZI5mv7LkSARLIGThFRjhievCrONAGsnnkqc
kylncQcbEpwtpPaFA+c5hR7GKHRJWVjIYBFJyazqd37A5uFB0TArPEX2IRMbjrbWei3IAEC/aKd/
FWt8RcYkHeACJQpoHV5ZIfaEIQfaTneYdqFI5TSR/b7u3vFBNBMzrr0vjgwPPVzVUfAwmHFTAf+r
e6zC/JkGa9lG6YKOmkzVnWwJHDV/rTlQgZqmR9sXw6/V5ayy50R13SeZ3WwGC8U+jJ7nNo0X21Vf
dKkBPHfJGHYujDoUo25FXoaP+uqYJb8mjqSO8a/CWGir53580N7llD/RNUqfCGrL/HVZzqaHNGCr
fZTx3Up+W8F6X38frO/C/i7zvxJBf7YQPamC+7D/ceJhgcF17g9b7WfOPEzpw7rqbhlvcMFqqhCN
YX54w7DKGP3D1BFu4iUlSyrZ+XKfNju/BmW2EQT6uMCrNsNENvytie9SMux+hN45ea3IXYCqqMO4
Q2JHJZ/9Jd69RelbfHOL8sv3wS2HgwOoZmbMQjK+FkxFFMvEIy/XcdZADQihdHjiKOz+8dCE5RvP
QGJeNIxZ+evIXC/ZGvZ2zAhHfVbB0YUJTY1S7Sv+piRLd/ViYY2tT1zH1B8VuHFEuGSjQybj0ylx
JLChYR/1jw0e9A2DlCC14W8i9zliQMQ5MbooV3Y2+ZKo05oC2Ie2M0dcFByMSVCwRqm5EHhkRqTw
yn1srWJcWWOEHsT76NLpzXOM10KvGDKxrDSmT+l3M+vwSXIJGCic2zQ7j/xJzs1rzNRNudapM7GN
9hJsULSvTZNHNkfM8e1XNhXEuLNjGHHekO5SWR6cgdqgyI8+KvpUsiWWwPQ0RN9IAQZQlXlSXR3X
vx6LNj22tju7sVahntnod5xr5Foo58i34o+g34sgBTTKMLZJvDXT+jD05rHXYjx0/ybpr6exWGsM
KT03AmGIijKEEBI+Bp8WxcUMiLYAR+vGtptN2hFCURXEV9tiWXQ3CGTbyQ3Pwg+eatk+NQMEDm+k
5T426T0AKt19Nt507iiOmhCQQKyvWkrTthj2pfrQUQykI3UtfKfW2GQqOaVEspcZ2hQb4TChbk53
8TnrBc263t0xCBTuZQyGbcporwmBiCC1GlnqmDCAouZTz59m+a7CBROTGpfFxr+SJaJmPMfVCAds
fIujDOfOdGzRcIgB02Rz9KYXlQTLKSMaKSeRhzyv2BoXetGgSh53dfzV4QpjZBOTKYHVb8tHuc4T
jCr+bI3LvwNgyLSjBfaV+M9mGEImKFQrA3ldsIn5QWlOSC2N7ghEHSPx0jIQdgGu17px7ZFf5hD5
ZdMa2hRjBUJH18C1jKyiJm+mK4HyuyuymTmP+KCZxRrUjf4AesIvJ3a4BBA1fXfXNex/bcK5Uzv9
DZNbl960atrkiqSyNjiaYtzLur3jT5zy4Yg886gnIw+UuGRZ80QDvLFIqcNZg2sUUsRATj38hDy6
6WT7lVJ7S8b+rjW/g1Tb3rVfwOvacrwZQXLoimBrkaPVYOxtEvNYWtWzVka/WkLclTPLe+v+6L24
Q/FZ9sT0Ov1XVGf3QvDdoS7F5t/L9tprw7kX4pw50zmMkRhzSjYhMXtswjxntgmb43cN36kl2WjW
4OsrhA8ZKUhJmXzWVcEhwtpiIJKBgkbePchgAy06krnOuwloYqXNkhzWspupR1OyOjoBOvtkQrAS
WvpB0ivm/mWv4ucx1P8S0wT8FXfn2vsbRH/vpPWUWzYk2m7pWNO2J/k7s/ulpw8XHGaoInRoY6aF
EI/youNFp53NTgEVdI4E1Fbx0uc73Tsa+Fn3HcUDTp700/SPwGXYbtmzBMaCjFl7RDcJeCXam6HK
O6E2MKHNYxqU99bDfJZaxiMf4+5gXKDuc5uW+SPopwob9fegjT9DTzAKAsVdCXbuyJXpMZX3GB8m
bfuvKudyA5FOkhPOVsZSHX1/enFVSnbDqJ4IQETYpFn/clJ9wwZHXM8JmpUE7JrsWwW2HCJpNnBo
7la1jaheFlPBqsayq30RPUxCqjyE9YAHyGtRW2mEW2vy96asdtUIuRfaCpLPpogOBi1tm6D6Qn+S
StbtMt1PoU26UQ+tz9o60Ck8/dSRNuWbuO9gkBSsR1BX8Q5tZK12eR8tpwKnfVM96SPG8SgEfBIs
cJbsXLM/OgGsfF1b+qHzroByJX66UD3PGdm3el9vKqclMhOHcN3RhUVHRcM2qnwPVucmCHDny7+a
XCzJlkCG+lxa7XZssT61+l5Eb0PHl1tU4ja1w7se1uR80GpH4UUX4rtEpJsdpO+jLAQiXA6rMml3
sxSAsXzLm8bckew1APJD/OkELNct9h1RdQ2Kat+p6XsiIYFn/OpZzm5ouStnBJvDDW0Vy6zrsCvh
jUcNI9LpVGt83vZ0tEL9YAfGoXWheyjo+hQILtt9K/rooV0lMJZSZCrhSI3tQPrpj20RnctI7XuQ
k4NAcgsaAeugX4yngWFjaDdbc2zXWgCtyc43EYSAtPHOdDX4s3aBVp7n/9oBSu2KiBThnhWHOtut
f2nYyVfDtEqkxpBv2NVRjUao2U+sACVTzxIUPpHxa6BKRJEKZ9GA2k8CcTUqwDqXMN8n4do3z8Qn
89fQ2sF/6NqrkdNGM2dpzmSBVmCPlPouBvR54M5H76c236q5jUw/c23j+o9Cf3HtJ7w1InwelGAI
DNDCP1bMv6vySzGOCuKOITuDLee9qZxlwvBgvIacYyGsyVJoCxdShxcKOKssMCFlYQPWBQ4K74p/
tvX2PQd7oD5a8zrD622fGYq+t3B5ddnrPNkMvJtHv2CC1hjqa9fML8hiMlqSvFpX4M/cz4DDtmF2
zoadBjtsyTmEZWKqpwb3GFVRM6JvP5GehSefOugYEjwRlIz3SxDE8brWPvghZC+ErzJ7Lrh4Cvy2
LjG7zcLjkrRqDzH5MR2f3HLV6tuJdpbKtyFh26peY7Hl46iTveZfRPBZWX+Gibz82bU+S+vumPSu
0Ht1lLvm3VA/fN/TAOL1RwrWMnDfYLrhO5pqNGPHtZpJcqccKGEZqiWI/nZgWsZs3lkjG8cEo7Mi
juPzgMrLDqGPMyjIMDBoLmksbUHuHw+4p/1zWriE+FEaKByNC20da3ZPqu6UPCKHCdIfvwgjIE9j
HLs3XjrQkQbXmDxpyXPO7Fh2GEIUvrgeZHM9+6MfNWGjBgUSl3U5z9qYCtvTlwkIs2CiRmSPRYyP
Jj/cGDEa+6I0QOLkV4uvKBw4luNlmDurhCCeivWcoyVkVHsr/zqYLORib6vGFjMemnDeXHSlJC7w
FLHPGZpsY/vJOmpm52y1dphfy45+Ydwh/SARjQUx2RwxDl7Tf4BaJvUBJGwGpDjYg00emLD7kYkW
qVkEDgEa2N69Wy9/w5RLUWcbBnnHYpRsBwNLpxfe/mitELe1xGflW5E8acaLH6XsKD7T6Fc3HqKl
obj6w45sXW8dcVRI5xzJj8IGDhR8W+NVphd8J6wQKeSnAiqx+prRbgaWtvY0tNeMHczI+ur/fptO
TqbvgfrXi9cM2N9Et9TBQUjK1yzA9f2gjErlT6C/OQY8kZeYo1rc244tTIOn30lpkZCa96+Oe3T5
GEK/PjjaT9IQJ/waxk8TbTNBGZP5wtMh5SHUntT0HMCmZoCSGJ8xS4dgegQ59lc41Wz1OWkWkWMv
uFCZmbN51h6EQSFGv4cp7iYNSshjYCkrEfbxOHqfba6vp1jg4Xqu0MlUye9AOksnOHTVn53aLP5Y
fY8aRs6FZhFUxYy0SJ7RwTcoXmznI0p4aVMARJM8K4ay7W/sQrhH2sE6E7sLYvqlapIlO7x17ni3
sUk281epDcvVzCBrxCqg1phHb7UstnaAhnGA8CU68mAhocaoTxHGGqvJCFdMlTDLhNh4sP8Z2cor
jJ2nkTqInndwuFJFuxxtfx8ybfJ76zDExcphn1poAM3IQXU8RpJWv464gnuIuFY0kATC/1bPNvy9
KPVTH/RPA9u4xOZhwfyckuA5hPGOnpn0IrKcOsnK+h5EnJeTdVZWsRXINzQf1TwlhivCtdTTNa+a
zPFsnVfUyn25ySJnNckE4Yt4LxSsk3IgOBzyndyMvX0OKrxaecgGZBZAsJIJXgKoFjJGqMfYt0f9
QXmwLIJo1ZR3O4xJZSTVLkRzo9bhxJYPu7Jvo7BD4JvQQOu6Bm0wXhv8CtHAE276hzK7KJkdsUCD
HCm1tTN5r/yjPXRPQkXxnDqLSUcVYMAFMSBilTHsa2KuIIXYFlQ4QAgpQKbJQA88cAAjj0xYGOU9
qzYsOEWyglu0qOGC2fPouSmXOSUOtVnYHAcSYKKsPzdqWqWoPLII8l3A9r8Ty74ZV33v7zUmQGhz
BXCpip839O5WgfC0k3YjRxeoJyt2U7+0zNImP115i4r8Esu3VpocV6NHvjpdtgOkkgZnZRf9duyx
vaDIaDy17kBH6khdlWsgXppw4ZwcB+U6u+8c1FvQyE3JJIiRxShfIhHt01Ju6UtaPV+6LdFvmvuo
a2+pM5ikTucPQRV8TaLtMNX7UJL/uZi0o0ND51BWxSwfR2YgHuAfnVoyIDj9t2cSZKE46WeL8p8W
v+kFU6d4WPb4YmOX/RBGRU9hh+u+Spg0xQUyrWQHZzqLfF5Rxy3CYva7RLSF8cMtCSj+UCz3R5yi
bnux2jeHLVHu72rnFtvflvbR0fPHOtWMeKrie4R3F3P+wRbx2nwKg1OQx2wJp47XVJ8LW3tWUbVj
PpOvYpKos1qd5tawKKalh19nICQlv5kAZbp1El06kAqJejeG50p8ucnJ7H7tbDuoN11bR+azJMEz
28T6taq+U7mbx+5j3u90OjlTO0b9EoS5L159iMHlk93Gq5RkFVF+x+zMVIPgTn624jibjgJw6ShA
dfmV9SjCbx4bDRuVoW/NkpNg0bT5ynMJXX8PTXvRM8qL2c319rc+ezMxMK2ttN0rDd+coqB89fSX
WhML/gPgPawIe2N5aJawJdhPZYYHMT04guwF1HG0gQ70SUoSR+AQ1GvCi0gKr4gwZgs2/5g0xTzh
jqwnPRqMeeK9VQr9udmRs343vesYwdinuGyAfeNAZAOBFEt30p+W3bgw613DEarFNqt5tU7YRnZ4
jbRzLdD49c0+qEhhiWAbBAEDXLj7sCJzyBiV0Swr/HvWwDrMecm4D2uvZf9eb0Q2bQbPXPWDjjZ1
WBdFfdfMD59j2mXwCqZcef3C9CLUX/XGK8115/hL01dr0VjLLpbrrijRZH+YI20JXBzPO9fqxTfC
f5N3TXIXqb4L5XNYV3gPdOlzqJr4HpLvpsXwFvPyWeUNNXUgaHWrJ8yHWOrkksfWldGwPia84XOp
gd2DjL3eIzgFFXGJjJRNLrhJWPVkk9BYZ+hc0nDcpD5D++A9Q+4UIasIrDcDrTAqq5L0s6nMt2Pj
gUexV0MMnwm1hZrIdxwHAtsR32N2LUqyzUjUIKc3NRBtZRjW2VzlrOE9jsdOZzLdoEL5G6hAe1KP
5vMkgls9sPvF/zav2atu5BZ+bdgQZZI1iz2t6tFfDEVN7B9GSl5cg9miJWMyYeusULQYByPhUaa8
1hahwf/AVUcruonVaxGhfsPIQXnXaIeuAyf0U7Ahyw2MN+mf0VB6i/epbQlPCpYozeaBarHuKvef
RQc+DUTXaWpbuNOKO4tcoGMDt9shabQI2mPVy4OssVgY7UYRnDGmoEOtQrDcYA+THLs4JAmq7bgE
pgvIuXekIClTZ3s09rnIToZbXxQvnI64iuj1XLu+Jpb1OablqQAKNomLJWDDuDwa/4wSX8R80duJ
tp5arpmaUUk1nJO+3RQtuUqJOAdeeC878To7j0yFyNGI1EEmPBR6gS2EiHrjPD8BIjK23aj/kN99
8vMAnJncVvrIg9bA+HLArKmzI6De5eW+n5zrZJ18L/ya4vzuM5hKtfqNeR2T5xwSfwNSwm9/QDaG
TX1PcgsFBcA5fqomxu95MNg27Tn24CtFMy+gOgfEVycvXgtky0O3nLykXrRysUXF0fDa5jWYE6qV
/pEAbak1a5eM7MhRRCGrwlwYj+s8qC9GWCBST+oDD9CxEw46E4szDUmyLd4FQozZZqBV77rL7sru
Id1OB1HEOwapKLAQrXvVVTn0mjY32FhVp4pGVEVk2TnJo7MqxBmB+VPLcm0HwZsV2K++6G8+uzhP
fyYA4JbwJo0aqC2Pedo/tTEczhVJ80jA63ePpqGxmJIlzsEe8YFF8UaveNV5dbbF/D2g7MzEc+4h
hhHji6cR5zIYtE2FSt7cKdpIi8rYsf76IN/pSbkWvVpXvX8bcveVH3uPreBsoogKSsSCPdpNLYFV
l1LsO05/8Txsei2lPBuvp0rVnDqofgMMh1UBeREpd2h+hzXJYRW5Qa52LBK5lsUTDP+lJA8i5mGL
2HPWZX10oWLRqc9bs+IWoB4f2aKZbYmX+GZOw3WKsIph59MqVOQz3jQkTB4BEcP4KAF2woqy44YT
hjrl3fRACkd9Pp745qNNfOjYnRPGm6wtVyMp8q1NMze59xgBhW5E4FzjEz7qtQSo6GT3NEg3OMu1
YHw0iBSi0FqjcWXRS668Xz1PjPHbgOhLwziOsXeyGyZxLVPi/OBPBIb3MEyhKzpgRZ0B4Y/JsVia
XxPNnMCc5ff6X6UnK9Hb26gzD2NsviSBvrZbe1cUbD3JaAX0j/JgnargWTTNGR3EX5BbSzNsdg3c
eLdfd3zdOiLUYbQnTbgrUYqEaLMi0sViI1lPdvMVNnLduzckfsuuTM4VtY3Kj6OXsSBi4cFUFmb5
zsXKNdoB49D0mndkE5T+yzhk2pKC5NI7R+EJIuMV4B9B08b0SndaSmaypNFFm0N6llH9NORbYmTh
SA6+dk4zIKEmgpQvKYetyfM7pTgNgW8otsaSaNyYyz6bkLhM4lj22OJaHSGvfcCH/Wa37t/w5xJs
akjmUdaJzaiAfsGEb2HJS9U7t3G2bzb27zxdM2L/YLBfKMPyWk7uUff1c66PWDHHTTMA4nJIxs67
6yweKOmqem2CCZ1dZQZdLwNJZUltbTr1VhT1NeiBMmDOFl7SrGlG/tUAA0TgAyl0oTKa6wY0gRi7
Azjh1p2WnSXf8gorqM/+Jo/rBTMJlG/TSp6zDNm1pF4NMCfgW4ktdFFNcfdQqqkUtQHaQvNhd9V6
IPOA24p1X+QsYtnuO3bQMOzFGIOt8Qg9x8URe2zEW//WlnQRUdsvy3Q8DqyESHz/LBty4uqDzNKt
7dVHc+h2iQmdmZllZ0fHKkSa2RLmLk/lgEfvKEL0SRn7q94mIKfYNRpUXy4dTaH6cZjjN8aCPPUU
X1/OJUjmQcG6oGmbs/+aIFiMxu+2SNfF6C1AyZlDs02nfB2jnRqVRdSVhC1ggpkwFl3lrHW9Wxfg
13ObDz5l1+XXG91C/JIPyxQCfzpsaCZ3Nam7DTN+h5jvmo4cH+axJJhKpysrMSzk8bsLOrHGAATG
VH6UEor7Q4tyOim0EQJFchAu+YjXKnGY/qVLfzZOovgr6wbcwvtANoO/JHrew6/XQKkdwYzPVXfB
YJPkqJ5G1GaqYM/EBVx1ijmJOUvWEGGXn02FKgv5lqKpNUlnzRSOjQK248QYjM28wmAraI5S8qun
EAd1F63fXBOujs6F3Xgwb0qsg8hXEUlSMxCZ8t1Vx4xFtww/xuirnh7dPCJKwRg6GH3g+fFrfmZa
u8wpcrm6cOnl7BvztTSxdToHnTWUqiTzGQbuuo06+9lQ4VYTT4ZDUl+lGmjaFIihKUjZaQ1yn9M5
bJCIhryd8CF4dGDCgvVVaEW3y2ocfZ5CBmS3QKwdWPtD/nArGS4tk3o9fEsn58uMmvcEJMxS6Grp
Thh+G6Pk50fBh2lElF6ZuKiKjB9XxihKJfyTXuPVAj4yYsQctWU8OSWQs1QyrMkBzZX8CnlsUwa6
CLIzPYZEkxZnUTbXGhJkUCpEu23mrpvmqPlcYYY1yIWbovLUCFTtpnmrkvAlCy14KZOSxTojfsRM
hLFV4E68suBUE4i+ZYwOM7KyiH0xZedgi3DrcPmQhkoxCeHXD2LiFpFWDU7vMtqOl7Xr18ccc6Hh
WiR3YmXWXOur7F1QrQNBjn7yLFwyK7S4/Qbat+wSZx0LYyUNzMoMmBaSBiFTyAacH6eb4SBKHXmS
ZgqyA9C28LdGCI+L+hdrM5n00kMMqz4aN7vEhfYcWzagnYCePz+GfXOM7HKb9AVVtIOQoJ7Go8S/
FSbdjjdWrKOUmscarrJx71HmQ+gw/A4UXXT3wvDJFekqTvHqT45Jq97orEsQB+D5BzSJELDXkDMI
SVjcMKNHCR5QDvyQQLm7AE+zIXBslI08pTE4rAaUvU7gRm8wtjbsEFXg/Jcsi1iZugAKgoE7REfU
a0dyX7WsVcPibgz2n+k8kcgBnFGzif4JrpMOdzxy3jpibA0Huj+vPLo3RgqPafgcUiIT2CTnm8yC
jGaGfEmC8tmMCmwo9rCxEh4us+4PmtuZGy87qCZKD2nrb6TLGDl16bGCRO+3QxocywL0ilI+svGl
5N5cDAGcz0gHip8lBIJNSbIWYwjoQ5mA3/1u1VT4FCWT6oU5Wu2m4ikq58Qju/oKWjdeBeE0a9DT
bWzP9Broj4MxTctxwqPpzConcrlEq/p1k2nDShbDT1+m341BJIcjalp0pvgGY3o9eqlI/d4lkySQ
KzF/fbCUpcOyuvXZ2Zp1utdLRGIu88NSlicRlyzVW2i4KgbQFbsNtDCcFJKFwMJ8pYT+CZocB0s8
IW8Qn1mPRLsvllHG7K0K7O+6KPpVBRJSt3mbWvhaPaQSMZG5mBJPUaeJAfcmRjvqsX93onfcyc+T
2xoY1VP6J4LQ9Ik19yj8dxshQD4F31WKojU2SaqLEG97afoousjZmso/ZjmLNAd4VjkCXqxcZ+uz
Yll2GQ2daVl3HcIcu76NIFu0cAHrM0abtkWj/6LcmJLnckI4NAbgFwc1mdTD01n2zHTqrsddK6iF
iBRK1aedwGjt/efOgJkbst4UOSLLTgSrISTUQ+O5txrnKzK6Q1SRRJBNNlGKGCeM8q/3/b9RMA8Y
qAtUgXiujGlLUQ5kgYKV7J5rWq2lqyPH9/QPn2nPMCDpiQxjaY2zmtrAuKxMb1+a4M6F5r57cPM6
iDS1dY8lzYRp+7+cNSkXFoOK+mbjNRHd+CPMUgNtQrwg1CzDBRXBBZb4+sRGJKEm8V76micjGz4i
B5txNJELKyz3lBfPMeMpJ+oEkm8+Dstl/Kdtcqrif9J1FmYeAOLXiRbWKkLWhJb5xwCbmglRTs4s
tilPWfkk/aPzypUNzMpPNRo2tNNtYFDZ5A3e265AU1GXVAs3L84PrgXouiaGO4oVKJsO9ayfu2iR
+vWQWSw0xwjwxGQeBwndwijCi229KxMcgO+DHPVnXbckNgJCQgSKWli8GyUEDNcdbo1ZHE3L0Jfl
RJgp263ahWJjsAKWNP1JUr6xpr2kMgcK7Gs7A6S211qHnHeck5OZU534944vD8xPqKyaiYPDrsvl
5C4Hnwre0difZepkaNZEpMpT+f87UVrRyqjMfdwyN6orwtLaBpGHrV1LZHUJZRfzUzwLbYq9a6C3
caXdoge9lcwYEsQzWNhagl5svId9ifd9roTixn71asSdXrcTQYHvFPl7FTD1ElVzSwRmn9qgWEmr
CSYTuB5EV8LK360wYIs2BJjqYkUbVUH9InRonJqdqWpzmWmc7CWuOnv0ScRm9KJlSG96+RHViBQH
PWNVb1slGpBTNxEIYkiPsbwGcQ4JctDhQtShdc/vIyH0SwcVWO1Utxq9D5wlNkuWlz8yv2ILZjKg
C6+Vq/+yHLjLqiJg0VsT7Yt43+tT9KC46ByH090VKAd9N9gqNjl5TQ5ZnBLtoKp2z3OJWTHEkFbP
RJ3BgIIBF3CMMtTNnSeXKABeEr05isYGW0QkCGf13kL8S7P2yHhM2Y7Fi1CR9VHUerXSdWKGG/Vj
d6QWjEZJzweOl+1buaiYF5eaveWJY1M28FX3BzDkHXv/JApYO2BoMnJtlccu/78l0PCheytH4oy8
6htZLZPVGo5jDCk3zOPXzmBKqzl4DG36JzfwkfQyG+p4fJjR3KwkS5Yd5lcK8HzR9xiLvKgN2EaI
OxjR3FX6wq68hIBi5ooZ2bQoFlFSRwzqS6Mg3lJ4ACSmboXHcPRTfdm0P3bmUwRa3cPmlCprODYt
ex67su4ZIv/OzACVj52zGpscFoJ8CgZ3DhifoA10bKsTJBthrT8ik8rIEn2MEBplXouilrp7WhlZ
88A4F1sR1AcneDKL2uIgQ74Uh+7Badn++qzG2imuFnxJMWV350hnpG3YNr5twwazleyJYcBsyEKr
0+rTYNg//sT+obN/tbHW2bcOTP8TxmSWY2+LZJf2EOSb+rvQEKhM3szYp1Np9Qfi14k9oO0lG82R
bxQMUOMU30QrJSxXUy8iHj2Ge8iZxsI7q+op0cs5AwQwVNjiG+q74bmAPWDFbLpxkRM7ZETT4jY1
cYLn08dGaCGjtVX4Yksz2DomM0vVec4mqhOWWh0eCK+0dj5X6lGDGpek0buZ2dex0om7Ln/CmitT
iw3+Hc2Xygubb9oEdUS9FJkYj1V2DXKfT0NnTtMOsNVcCVGKlrULcsxVRkBEJjYJXbEQmTLFPBAU
5pAHxPrCFRBjyXFAbKacGLDF9aE3rJfaTwHxWHh7VaZnc63I94YNfNTWBf7FAU/6mH+40RzCmLJn
MPBQQNxlnK4HN9Mo3ti7jA7lnBbB4ekqm4Gi/5RI08c1IJ4Nn3lnGQ/nsJPEyvimter6+BRXDWMr
qS5GPODFou4KFHuHpKqBZ7QtQTDMpwv9gywKtcgdo+C5HHBV9dUP5kXUsRNWI903V7EbNns/cZ6K
pvnMu5hJG+q9TY2soWsdurLBubouEuI+z7FF0YZ4iRQbv6WC05m2FRzqVk6GbxMF82xDI3y1kfM1
Cvhu8NSr3YY/rtmMa706TjEWoZZC+Z/DgpkOB9BUY/NEMgxIW5rJqjlpU3EZNBd3qxnLpRERyOZD
F/mPsfNajlzJsuyvXLvPg2oADjnWtx4YWlHrFxjJZMKhhUM48PWzwKru6eo2GxuzvIJJMhhEBNz9
nLP32ooKMY0KekQjpiah6DBkIRrc6eiJjsQeK6TfEpg3mckBXsTwVksK6DZHHYk5MEpKRntxvycN
Z50JA5KLRd3b28Qqj+mqRqa9srT41KJnTIrRIJwpM41UbGo1HMG1f9gyxGjdMoLKSjhrJhsK1iFH
UH52ixSuJXvAiWsTeKD3GDnouxMZXAUqwBJYz8XaNjalP70O8tNoirfSaN66lGZBFOJkqRL1GsgY
c1vHyx8r58lyH9MSuje0V+ICfdajsdtYmf175ujKbcyOkBrtSpJ22mkYhlknQqQ0xS5Pqn2hFKRD
XAZYPysDD5wZWtuJLGksj1dKQt+ILvXYwm2Fzbl8fqw4JiIzJLTjPC7BeJ1DpzxDmLcGLR2F0HxV
bRzSRWkhF22yjHDruMv5eqarXC8G916pdyLXv3w0TOYcnKwhX4+926JX4zBCe2XdD0RYBhUn5Gm0
HnTMgJwUd3oHX44bWMC1eHZF+OkVmljCiVBKmSABoiEJF4No22Q58tJHZMhE7oBv3ahAvKOk/Kzn
5sEz+21Kf2mVj3eGGBZ1pAINWL2UGoSBZK6l4hnZQL7UgRqDtLDI6+5gpiTdrgfcgLpEjeAmixQn
iTduwxiWx5QYxIb3DGB9UEu9fSbJbQRR2aSUfnKghLYl42KVdtDWLKQmzsFOax8nSllsSoPL66f4
mrPA2VsGu8g42pr02Xgf9AGCa1PgkwqC7VzjjEP09aqL8lNW9JvmliEJksmXoFJYzpydoVPCPoOQ
kQc9x6SM9j9f1yXxhpjn+6owH0VsPzLB+MKgfupdTta2oCwsyp8qaS9lyWVmFjks+e42jEoz/R33
3o1qHlIaBQBqeJNN8/DaGPN3KVDFmFgUo+xJj9Q+Tts9VQJHd8mxTM3MgrI7u3FIB8zfK5Idg6Za
hzNMgJIOQV+4aEpCd9dBlC149Ctv+cnCgA5lsptMTEMIx5hpFi2klSxb15ZBfWuPu8AgZkAILHhp
iObANFmt+C76VZ9KOl8FatYkka+yCCHXPrgjPk7Hy7116CK7qxLckzUyQzYuhr8MO1kK2j6I141U
7x72slLiH24EskzpDV9jbTypMJW76qWPUk322hkvwIcnZ0pMBaSlYWwgK1pQsRxhKobZNyke9qKa
sRNqH3roz9Ss+wwBJBKnzOH4t+p7rJ0ANE7OMMQbAK9ggXyHgHizIrn3jJ3we+jkXeKYxy7rMXdz
gKlcaAV2rxycyIiGMh3Gm8Jja5GbziP10seMUEfhvgkpXOoxKDauy8btL2+pzn3Et3tjR6NaFwOv
WRh0T2JAQDb7X6bh2ky3II6zVrnTexfjJXWx663ijh/J7pODgiquRUZxOfVWcWrG7rUIn4rYOWZl
ucrRqU1eym6nc9qAmMIrZqB5WU2buaESz3X9u2/9Vyvet5G45RmdshiDovYQtkEopn+dbKtJc/To
adGMmfUtSCONOuZ7c1gdk3BaupDg0IzB3wsfcVQ2Qk2fOQz2ItZrP+KQLAYO2zKOmEfpdQPX1PG9
13Z0oKkKp1qzI2nG+zZzTLYu5nqsuWqYVoKnRH84jjdE0T+6Jk1MZp1PMTQfolAm5hyLks/NX7uA
5kirq5H5dBuuiiHhHd9NxrqhZp9rK0K+MP6yDda6NqYY0vO092qQj63Pu62vqfwdjxFnL09uztlD
J0FzFZt5zW+/nMCsbS2NZzPkHFjKmlLGEvvOHRdKB6qOiHgaRjPpis4yzmWr+j23iDmKwqKYd9Wj
lyEnQjCwr7S4hCzqOCa5Mk3ElfNEjtWv2MzEt4AQHSF01gGN8xyMT0FHtGmSYFfDwNQ1zqnc3Wpo
DkKat6WDULyODHhJmrDKvoOTUsOSrU1mL507bXRLWixnQSspN76sI4SF77l6ml2O/VkmcMzZQA8E
llXcoNxrLjPUsgCqr6BolG2FYIF7unaqo6UJee5itEeG8g+U1uu44O2YO/RCxhRekYzpGI0d0yJa
cXgiFuRbHCBgLKfxObB9/1hT7Psp/Wla5OmM0tXDSq/6Mr2owbjvWMd2mW4+RMO4zfJ5XNfrq5Nm
nK9SwetlVpxYrekh9qvqEGr/1PTVIrC+KSvTPyYMMFduZZ0myVpVy7jdcz7cGy2Z0HFJk9eMDEoF
UqDyGDqtOzn+dlYsXyLXb6GJttXzG3kVVkFAAx8bGsLfjZtyeyQ2tOOqh90x8s5k5GXewDtI17rE
cNaGRFhU46+55qjXRc1tb2BqyhhrVgFZjxVxM2WGHi/pO3V0evcumIbqoUSMxhC/Z4R1Ta0DWd8E
hxxJXB7djhV/2pgloWJz/UZvi2OWCOjZcESfZmyeZo6fkQ2f6ML2CsUNr2j9QBsqoJ4N3tzIunYn
vku6FoVy668qRAor7DN7WpI4WreDJDRDm02PrIRm0VxrdFwuqZYZBbqWcm+7HoA+y3xTUhgoC/rj
HLXf5aJdSA9+SqVZ5qB+/WQBdY6cksRVVNmcZqYIKkE9bCLuSpEdMo+PAxuWOEyOdoOen/WLLNEm
c14slJq9wW1mJu7EvLb/TT9nRsMF9pGltkQUHRbnjmzdYLS2RV3tu0L8mquZWMCCFT40NnHm35sF
KS6OXlCN0vwaO0BJ1Sguo4Xc1yq/o7geV1rDRxaYDm1Aj66VMPiZEMNKKuLGqnKybutd7QZIYzPF
0LNMTjkYEDDKOGpq33903arZZY5ewymJ94oTMoKR8HfGnbaZ4zeRtuU+HrLlKVMmU2rd1bFgNDo6
6a7qBPngBDwg7TLstZIFObXCKPbCQ+zWdDpf1QDYAtrGJPtyVJ6CL4xV5WBBzQnyL95VIMLmgbW/
nFdT7ACfdzHBxVR71jiiuFcFN71icWkVCn7ubKKABvwemoLZcDVKW4oVGNZo3KICdEdGN+UqaDnD
iHIiEEBmCtt3vY2y7t3sqY2SQT7Pcmj3CbFcLr0T5dOkTaL6UuCjkw0y2XhGVjBN07gaGxJzMuMx
13RvAtWIPXsP80Cr3MREh7dFOl8Sx8I1H89HeC8b3BTkopbhVxo86wYCtWei3ajj7DZOhsdiCqBY
VTbjF9S8pc+6NJeLPDMvPmqrvQwJExmr4G3T2Ck4lPJO5mja7XCx0kvx1HnpTovpuS+9r8KiXooy
FJmOZmYPi6knrGZMeWMyAylmsHUuw1yJZAD1028zgpReCBJYfCQdYagXq12frFMGdbs4fGPJ7FYW
pRdWGppTfZmtwqB9czX7t3BZ6pXlvcrOtE6Njx7PVijmE/uDvWqrHQCergNDIJM1Wiokc7kh35qY
k1c2bEWgqnUVrkcX+aRHGVu1HLQJxw3YycKR+BsJfSsGrmi0zAtkALx92VtwxGwdxvgkoZ6SvJ/2
M1XYiq8+uCUizIL1BLaH+xsZYj4AYhlLlOC6Q788PTVe1O9S7tWroG8OmRvRCwypfnFL3pa+92Tl
Xrdx54yZo3Q2MoYb0xuEr/oI17t4TjchfA4tI/CPnsN0L+7vsxwVKhYMXU1QMf1fWtCCVWG1bV1M
G1McPWrpkrSUs9E4vfyubeXSrzSOYxwRQ59ikCHWULYRu/VE8yPTRG/anKyh1VPKtT1tx/DeLihL
oy7n6kuUPoM3NbtGn6PQH9nRTRD4TkAQWxFs+maZ4rV5tJtmGmdTiaciyIpmH5mboZouU4inryqd
g2f34wHQyc1gPndzSQr6UCLEr9hAMGPRAvCrLaggt+aOagnqVIRTgTz40gBsm7z5zYAx3YjY2Luj
DQM4pLdKPeTsqR1wZtMsThL3zleQF2pMAPjr0VNON9JpvCMqyuEwT+13iuoDlmlurKeR2k5aT3Rg
WxSWHSsCZ+Ghc8kyNNfRlJB44clNPXbo18khFoYf8TX57Vx1wzZB2e0DbupCrifiMSItxnIjpPVS
yLrcMHU0fC8kyE/dayLWFIQZUjFIxvZRoc55951w6jla/nBnkNKxbvPwNYuiz1i16Vl0ZEXEvowO
iVFDQEEolzsEouGnQ8VXscJLm96nZ8XbOa9oDQ0U6Cr/QrsAntS2wTc4utl7QfgrG71Dyu3IuqRu
RrJqejMH52mgo2fE4a/78FQ4/Aw7cE8ygGriTolgwugDPTJM8G9za2xkkT0Gkw2sfgJJXcmvdkDW
V2YD2DHu9tx0QyDi+uC1J+mM8a2ecWfPnGYR4uXsU+QExRnz5hgnTFGVN85oFmstaVxG+AGOre7w
D7KD2XSysPJNQBNQr40wEnb+ANS7q529HwzF2kXBlTvwH2w7AjpU0qSmN+H5UFq9usVUykAUR1T2
5lkcIpzeHteer/RWFNVr+5XM4S4WeFgULt1hqDfFdD+HSbIJEJavba5mkMFUiBPy4uIyWc818iU2
5A/u+w+CwzJO1fp7chzymwz8QTPz5dAy6rM0OKQaECEyBkCZPV+Xrb/uvtrcFVvXU49OWp5n/J1z
z2gdOxPzQZLFnE8Lm+gmUBlUbkPfT/MlUNSLVTMDv8sRM2n01hYAxiq2xENIVe9IQh3c1D1nPQVm
4oyXzoCIKxZJ9uQio6as7Mh45qzYI2mjhenbq4UbYti/iqWzjVEPzE7+meIGR+wAjo6Nf1EeoxSV
aDPDji5MmSK/Up7w9lQaMsTdFapmPrLK71OfkSr9UTpibnmnbHFpZsHxc0SJsdQwOQpMLHKU8lVj
z2sJS9Wx9C3eqzfH9SvWQIm33K0h37VoBkfY7iEXplLDoYisiXv6Nu+RvM8GBpoucuCmRsjUO2Cm
i0zMTNsIWKDeNpnXISCVRzSu4Jyjioa6FeAaGFtw7yi4w5iwHgfJex9x3QorK3HKtzBDUwv0IiTB
zGV5QDFHGE1SqW3asnyMs6IzERQsFxHzT3x2W9Gin2oaOp6d5CAKmxbhJ2V0rUfyA1GJ+VYb76a6
e8oaCE3YPYd10fJ/o7KfWuYmUqlyM/jltQEwbt2mmwaJ2hpZdYLYgu0oCQt1NuWW/OH4PECXZuVq
UTT2UNJaWjtGsqtjVp/QK8Z9KrsbZ/BZpkoP5aQXPEZxgYi9ozXSN2BbplafM9uf957JcBcnsnH1
5x//9vd//7cv/b/j7+q2yhk0lurv/87HX5gJ2yRGdvivH/79sSr48/M9//k1/+1LLslXW6nqd/f/
/Krdd3X9UXyr//5Fy7P5z0fmp//z2a0/uo9/+WDDTtJNd/03+Kpv1efdz7Pg91i+8v/3k398/zzK
41R///Xn11JdLI8WJ1X55z8/dfj115+2cH8u1D+u0/L4//zk8gv89ecjdMM++f4f3/H9obq//nSc
vwWW77m+45scSSybxxq/l8/Y7t88X/hmGHihCKjDvT//YL/rJN9k/80yXVf4jkWnyfQD688/VNUv
nxIuj+eZ+GTpBPme5dt//sdv/i+v4P99Rf8oezRuSdmpv/50+Rn1P17o5TfzbUf4HG+cwDQd1w4s
Ifj818d9UsZ8tfW/cOUMvS8wd7VB2BO4h2Z26vxjHnng7hjzdESfZ/WHYiYFGzesWdsGBxLEQGvT
iUw2oRT7t4Ov88a2zUMesDThCZzbc1Kn+hjAr4NabGkyGDKU5paZfdoa0VhR9P0x7MZTY8hfbZAX
nLTVuGj4QFEOOqof6HJvVDChq5tbtO15pxnYxaTn9PBv4DzKrRhCveN8cvfzyYgVLy/mdlNXzLzD
EHIQtT0bSLG3qiRFkGgPyGBcMnJIxw3j1ryESWlvjRTIYGyaqPezy395H/zzav/Xq2ubjvk/rm/g
OTQbLc9CpW96wb9eX4AFNqprFz58Cdje0y6dmUxF1y272LUI6mZjtW2yMfrxM3Hj/NoaPPtJDuNn
Z9Giabz8we5IamvHRN7WgSp3dlNgtUpJclGlxZapsrw4z/b55xvLfnYeG7zTbSmetP0c1AUhmJoD
JBIo8eLAJyznFufDEiahNUA7LpZ9+Pnenw+LsFQHlkTlBPpuZpPd5BWBivNs8jJEpnvKs+ToWWHz
mNXPI8sSYZN9urdAej04dVYcYgi8onLVjUtQFdMWDXOmcCKIIDH+SzMqmNjaFp2FeSCQlM7O2tal
fhYT2mrOV2LrTL33VBVI5TOJnRJFoiDt1nORmDLwRtONXgYZw5DR4hjsFftR+oo0Bs4vco1DiJnm
NWmCo40pRroe4X4ZNkF0gVDDq6atqMWcCN46frO5HocXVLsGsgE7Of58WEX6pu2JKqOSRclOA249
1CAyG3dmkgrD9H0I1dYNqITyQsm9dMLsMAuaMnDff37ZOSvAmXvZoQy6E1oayetKX95VMHbLweF9
nuJ5XzVTgjC+l2+pg4KO5Q30WRbLN8Ps96VME7IgJyPLt/ZgUmg729GdgJ2jsC98ZNdrT5d7Nbvj
NWCA6NZENFP3jnMp+vCtRigJUqAQGwux9s7uZnehOVIdJDa5hKVPffLzUs6O16H64NjA4ex7nLKn
1GwOfqP1PvFRiApD+BdNPIUdkNXjRa57+vnXbA7sql41rS2fqCyZZoeubapLKGOXmcjWbWrnGsQh
FHBFlk6NWHjs8m5TRWA/I7Ml4blqnGrPrPMDU/y5lKRJyST0OdBId5d0tEAnnTr3jhMgI/Wbm5+P
jHyQBx04FJPsqzircHCZNMWuGhd+5Bxq4oV7KL1+U8gLM9prTpxvc4BqXES5utG9/zCg/gbk6mOZ
TnCor/SXkDboqJwgohq7qKLGSce2ufSWAr1WhAQ4tbPHESck7MPpnXMsiTI1W3GqvPyFgsck5rUn
7jitISsMD4UVhw9ZVh8GIGt2HXa7hLihVd5CoJ7i5h72zEejycAyAp6E9qbhPfaDBzcLFhM33oWm
IjzUCoPDTC1YTt9IEV/dBm+CM3dkdyF9OQ8DCZx+2D6nyk+2biWSUzvaUPLS8AFyrHyw2/rJqhHc
twszbKgutGyrSzyL6eSgNfHtAiZPiGajn3CKq4DWpQhGDCR15d96evZvNW2UrerxUytHo+Tz56Pn
VD7iEmKwcDXQbes0ARRpa12TzFgvHySNSUigOVxIE/RvewRPawuh8ubnAdPlkJ3Ghr9tWUBWOS2y
g1la8WPtcqFLN8HbV5n9WVf6PTDj8HbIodPNpYbE0VrBLRtNeNstxc9ED5aQiP/4uzgfwr2yaUL/
fIlAk3ilR+KMh6hhkChKtHNjWT4aOHkO0Yx3MMv84jG0+FUdDIg/n8wnio1KGagDk57Q6pHMv1nS
8P75v3/8HQXRap6Fee3it+7dRP3uBOC9zPffjApIXlvSlfnHihwqNBMGvZ+NHu3+rSAzePSCkVRr
e9qiWRBPblZYhxQTEHV6RsiYbuv7DK3oqp37YtcBClhx7McxyHKJtzh4kV5N2psfm3s3H1hCtJOS
pxuFS34N/+rH8i2IOpCKiYfTybB3Qi293uB6gnY4hsD4OqQyuC+fQC6FHugI6r5XhcgixWlRRMRC
BBxgre445fKkhL2RzrSTzXNjlffWYOxCh0QE4MJSkVgh1XaC2J+XJgwwSIq0Snzb4IydUam/d8N8
0Wb+UoXodUpyY2Rargs07b1ePPq4NwWqgqw9GuRIFOGHnbbbLoLPy0PZ0GhLh4VlJFTexBU7wDUW
ELRqujomWjAbGmYPfcawDkbs7zzX3tqg3SsFNTdnha+m48g2YI7FAVn+XeThCEBtDQySTjsaKObP
eDqyQ+SGa0bK3ejesJxy0vd3Pdpp+mEH03UunHPu89jZ5iRDS8zatYNuPl4XutnWyEaRtl046OER
WnDFEYwyomKJAkNwIiJ/A/yAeV68jwAwZRgkxUAKMIFlvRzPQx6elou4XIjZN24FQ9G+L/bIIYFD
eJtkRvxHe9Xf2N1bH/Lr6VcX87WXPEMdOZRkRXNyWCUJvvGm2kkLDT7Dg4WGxTH1khfBNs+sbbsU
r8B6LKIoDYmhwdp0qQOvayl0iH/FGdsJfRK05mq32fggkGpCvHoD8XpIkhPgnsioD0oTGdhkz15s
4fCvLmrWvA763Ml5NUblIY7SLf2AtdWM54jueoJjyJjgUVUBqC4EXJhy+wk9uhq2UDc2KV78UFRb
hUbMv4WtTYsVlTH+eNhbnpCnQFeHHlwWJlEEVSQ6JeewYlSN1x3X0d4RBeke7Yb+JGseLeliOxFy
pwzsIiNAHZssgEX1mM9kDfh3tJI3XWxe1RPdZD8M3iU/zeS9ZfpoHBqMZz7NchszTGPlYJrwZ9HW
6hK4MrwnMd4IgwfnDBDD4NcmSTxyPImlGRiUm7yGGcwQJBiC+6Y9SBvkF7/Yh7Tx1hBB7gXkdxHV
HIb1J4AYlOYk5y4/kyr9qhf+Ppvoo0VqL2qH3NM1b7DfXa7ekyA6TEqe66pds59v4IR7cm/6xlcz
inVQUkgD4hiAuph1TSANrEF+K2kH28IwblHePqexuiyPkhBCkO6GqMdufG8hyaT/TZDosurFd73C
PRy612Or911cbhWWgsqYdn1GHvEAuSW1t1FsPAz1r0YFe1rVwM/GdVSAwFDJbnk/J2q6lB0QM1Oc
omS+ZZ535JmvF79ABvO3K44JaQQt2ygj191Qebvl78PWv2QE1zWpfSg8RC6VeaE/fEz7YutyQ/f1
eOXQJBLedOPkRNpo6H78V4GbTLTDi7cUKpeiDA7CkZeo1ccF1rzQKpBErVpeyuU1Vi7Z1cVVjYot
D6ajpc7Lixwl+WFAh19DELdHeSZrcZ954qYhlXF5csiU1nrQRzDmV2NdPC9rYRFO1xWFhXqVlo1b
KdkG8Dx7v7jLin7f2+RzoqaztyXGZGlP1yONl8BCbdBvJ+trWc/yE7vbnTN6tMbCw2Cjhg1SVjFs
R77BIMt95NAGHxai8JRBuh3WpjdvIVhsR1vcuu7iEwkh+MxHodPTXHPUfG2ZfEOZuiyvAvTiOyvm
ET13N6MvoJ1yCcMEd0b5OjBAXP7BrLdThKug4cuudG18sdHuxlK/KZxAZV2uVO49RQ1xsBa+XPqI
XdLfsEjQ4rZ3rURzOnPjxOqoA4GavN3a/nCD2BkR/Yfw8UpU3r1GZrUuRXQtI+IRifDrU+OxAmdJ
2nqdnMm5Ak/vr00jIlXAAVccH2uXK9VPGNXG+9oP1rEWyBPsTd0i89bO/OyawyGzrJOwx709CxIG
3Dd38C4FEAAG7DbwkaCggcOxRl6J0nxJlxzsHIrZjFl2mhned2OwGSesguJJZdldFA2nPMwpdbmY
o9/tfJ3DqnUCRHT2NT5EIIs918p7peVUrjWopiTWbx3vX8+sX8tpjwyWsI2aBFQVPKD/OtP1vyrx
iqi7KA5fOmAIZLrceGVzaRuPSVd1lB6wT3T8kY1cTBbxG/laT6aBmYAmEQKSYecaYM5j56Oy4lcH
h1iGm+UKMJsD0BsjtfNo2JIVEX9olO1johLcjKnlZJvA4vynWiILnJydXFK+29j34V2isvftu6HC
3yCRLXGI+uasf47IDg294d3tk80wDfWVy7EOocuFXuZ7km6FyVUWhsflz+6+7SY8N6b36ZUx0YJR
/UVldDZwjdVTt2MuduckSC2Mcj6VyA2D0mR3ubMzQCOZQMI2+t7nqKMHpa+1U9/FifHo9ApCj3Xf
j6hqvcc4kE9MRfD0Z9uyJVNgMAcg0mC7dFPft9HKKjQKCX8+x1P5XZf2ezW/TrP1DAcOykrbvi8G
q1aaHwm0W88Zn4WPqCCNqouR+Y+dh2xIptssqfeU2Uxh543lmvupEh+VH38IXr5SE9YDpiVO1G4u
jWMKsIA3FXZdAVy4eTV5E2JGaLgdr2XTPugkfPM8pECNUR6TX00lCZVxt2VNRjA7XEuZXYnnjGTQ
1mGaMqbXRnWt7OBeTPmlC3Mi9tJfQzYf+zb6bWZIqQ021yq9deFP6rFG7NEeK45naDTPGJo4pFjw
shFmqLvUmj5LXdw0kIVc1r/Rnw82mUbcnckMH9eGYoc5K7S6XyKhlCqs57BG2m90EFMFYaP2C51O
t+PwQFiiRl8RV+5bla9iv0STpV9w8r42wXDPe+a5q+o3y+A8Psqrpsp/zbq+doxFcdIpPKUfomSH
H0qqaSfTN5QRZM6vTAOEGGCnyXvvQ+/YztWvURmAC6L5OrPoVTcBepAm2c+jvKZxnNTOTTBDCtKA
3zrOD1fOL9ziNvJHtK9TgGMtN7+qtocP2+WkNTLGc3ilcAM+wieCeCPPXcRiZsWXPkZriSvCOmaT
JsC1xe6dhhenR9qfhAY0oB3BEeY6zsQn3O9jguLR8QhfzQbomh0agr7PTrltHGfbYfDbVzdELLDS
UoDtaiYjWM/WXeeY2DlQYfQBwom5W/JyA+5irOjK2ePG4fYnoTMN9yZLTFKgFe7KYT2b+hMXyrbD
MtEhWe4y1NGCCAJbsLlWx8zyP0JD3cKyW+MaxisABt0PDsrahDjBZsKbKlb9gWa5VXckeGkohKh0
HOs86ObFi4c7qN9TLm6tomPvfffjkAT5nLP0pWiYt3kFThMmv4ti7ZJonJNxgKLFIgiI9t++N8Jh
pzVA7ZKlkzkfcngzx0dYAP71E0BkDn/lNwiRREpvgrUTCmWDLwH+UaMKsSK35SsLcWhHKRbLjIMJ
07qdYYhdqcEuFbVJaY/GKpbkRU8xUbY86d2ciYtd+3dtuauAec6tvtMa8WaR9e84UZwB+GFAjj1e
ezCZQMRwdl/N/decwRuV1YEWxx3WsjtN8Q7LBmXQYD0x3P8MCm6EqEQvDJuw9fsTUD12mXubfJSY
WJkZyVF6GWp0hD4vVuNEG4s4G+WG1VWUle8RAhBoGicHDY2T0/hhreiQ7aaGf2cz5OSdeHKZRPXJ
cGMVNDoVU7DY3hIoBsIm4URgHgobVXH/PDAPmMl0CEd/Vxf+SxMDCDLkVoLxquynqg4RuTHgyNyN
lX8abELmVF+S3F7i4KMLLncCgTmVciy+sg1zW0MvcsRTu+RgjJKg7c98bNciSzZhyl6U+ZuCnJyJ
A72FYFd5+iEvcRnZLD90T197bNvM77wNwmREruXOr229B7bMsa4oDyjQNx2yQjg+nKxG52agGYMS
2nqjiH0I+mI4dyEvYVPSEDDi7TT59/gMkTIo6pH07JF+hGucs5vajedM94uV2X0KNFZJMlgyGOPh
bIPdr222mns6a2yz6O+M+MYiG74JvIfYqG5o7m5TZKeIGC/+kO80ynsR/XbY94vpV9BRYTCc4tYF
y1GW1ybRLlqjSC3HfY2R05m8O8cHCVq3m5QD4BwZv/EmbtusunDuNFtYdAgkLJOJXHRsKvWNnH9j
IqGDaYnRK2Yf844M9Gz0zRGIg5bQ0KX6MiHEBNXO6bODZiJYIZPwJZSL3F2F9sXQiBWkONd18gW/
FRgfhFBwWqh0V14BCThJ4puQs6kpumPdkwCRw4ZOEuQf+XN9p5LPEYiF/vbbAYIxS4UrcEDX+84H
o81C8+bEaj+a9qZn0j+YM8Tg6DAGuHPtemMBMMVIw74Y7tLQu09s81h69nyVoOpbj36MapiMha4X
m0p1v1srup8KoD4ieCmHjI/rgxsBKXCtW7ygLNpVvau0SZUEPHvifJmpYBdotddmCJwlQKFzIU2t
iYlb8AmEVSZ8Lb0P6+BkIshJR1x4kbxxunqTifsa+RmC0O/Ecq/FDNsRu7yyqy18xHVqEbPmGaco
t5lKdreunz3hBzjTkbwNAjJWRm44U55nhoeNTRxSWQEy+EI+cpAaWm6Mu7mOV0OPIAhWT5uCh1U2
FJpiM8zNvg18EGiIsev8oqx2w/yVFgartlUTllzZLwzpEMpzgA6Z6ubBsLfm6nNYyskhQPDAcBFa
XAQZiLnPdJaeB+chzokbpR+Su/i5YwQ562wx9BfRWwTZplXhKU3ALI59fSNI5Mq5ZXLx3tv5lyZ8
z/N8h57HswuZbYzNXcxaNrm/QIeuZDzd9E10mitIY45m7fd+8ypykQu6l3N+KNvyc3Q/fP1W4/9u
fedXYHQntUTQDdiS3GhbOGjox/RBhZKmqItaJnfgQ9Cyj+H4ubTMCNucmLUafvdSAY+KwT8Ah6dh
Aak39PTKiOdVNWP9FcWj4fjHplPkplk0sUQEuQTYw7DvrP4hlAkuNeFe6hJRDwlaoUG4XyxuRx7V
p7nMnYqZma53QSUzgfkkEti+7UPKgfwx8j5K+8gfRq1rHTv7eLYg4pOehzSbAFW9rcizF+O+xF1b
FfIwmc5+zpLdlBqYmJCMOZY6pu5855lAhyTIP2M+Jl106vLxMqMfo1/43gwBzmJR/o5MOMgce0/O
HII5mZ9nneaAN+Bbl8Mx16Q34sEhq+vYD8tRWqcr3JfHqcFaj7p/gtav7HOG6sTgjBt58Chpno5e
fWB9eOg6Av4ClyFysqkqPPJkqSrz/xB2Xjuuc0e3fSICzOFWYlDO6nRDdGTOmU9/Br8r2/+BDdgN
b7jRoiRyrVVVc46JfYw0G6CFjLIldA3+TtTSq1owtS1zzN5KzGQ+XucTUm145GWsFFsUY1ptIs4p
sAeB5kprd2KEbLVwSjjaXBK6AbjTTgi1aIYw8UV7PslfI8loiRXIp3x8ZMuxzbCmz6ob7aRTbrMZ
7mljP4b5t6JUVuPwfSgwu/q+Q8OVIr/ZZhXd3RQZM4O4jayShaJ5Q9V4SPoZMHuibqGqjDzO8phv
/YMWCieGI14/fanbhkJineoCKqb5Vquk9JUlCaDEdiS/3TBAXwgcI6YeF2RnLCl06faovfnUOnVa
+comg0Gr9INLIkEM53Muxd+4UQ5RTz4Jmta1L/BWmcLXKDWk3nSMXvhUe2o/tc7RNWWHurcgjhEg
lG6lVoKJLpyEIVorBsPLXqXLLlrVsalBChFtUfMSFXxcxbwntAMjJkVwsbJVg4y1L3CMiJOXiyT1
Trwh8k8IRPJ0c6+K27DAlSzJbkhHQKOhWcJHJZshkhcV5J7CAmMKWtKhdHVLQ/pZOKi9MXQQLIKt
+yLwaEnEO9BpWufo7ie921HtbtQmW3eDcIllDqk5wzOthHQEY68gTZVoFwHfrFneJ+Trutrao9zZ
RnfDOJhEhyZuvi2fONhOsMOI5PQQ+kz7kU67GFlWy9itmI+wxBzjOyl+9I7Sg1zi4UoBv54zGrwi
gmZpa5oAf8k8zt8F6YF5W0w+e9668ePL1mUmq8liK+h9IkAXiBiQ9VjKPBPxz7RjKZ5FdLWjgfCR
mVTKedj4HODRxIrhAEfgayAydAKnEZYrMM0r8oGDexxKzjDGDkWgHu0bQj9j1My5cew5b8lST+9v
Zka7yaDLfmVNTCup2xEfQDIs+okF+TijsUyc0HhjXLmXJU4IkCP0kEZpK1+C/KMVXtVqa/n7WFVP
dT/bRvs7LN5NLW830mQQ0721JKQhyV8UBzVGyTfDdBJtT0bf2tCUrSpiZk0+tB7ORimc6ObKhr6T
2/YtzUYH680a0NiKDhI8ilremQY5sc1WZxVJ0RqGwmutKoR1gmBPM6RNovBllvMF1Dmtt65+zSea
VT4qdEU7JYj+olL0UiaK8AJWEe65BG7gAJPXFAldSQXEmIQgAIAzMrp/cAiIS25lMl8yiryErx/v
HfopEyc1Z5dpJS4GXxnhUVSivu0s1dOD6QC1a6KfTXOpaHdy4PY+nbqh16zN1MzITqsFe4WTA6+G
cinwvkmVdAiDUCLnzdowiG7XcSf713D5gddHkbXuil/bXOMhsyBAWDUs3z7jYIoNlltxMs5ZN7Y3
WEu7row2eM3wJCS0M7FyJ4exTsK9jBdV0SF3WtKgHxMGK1CpixYfQ63dRSlM8LdS0TaqcLJySwRd
FMiMRZboYiXfVuPg/zYg9Gl1vlpgjjZClKgnUQ0lTzCaP8aW0x5p+0StTtLNP/+sFREsVob98J9/
/vOjsrQPXM+vei3V13jQsotBlHJffTHFI/VilO0KPtz5nx/RgFwb811o51Kt7TsVYBuo5NdUSkob
Xux8hrjP8w1PJIqkg6XKqoe+iLk9Uk2C1RpfvJFBSN+vBPVoQha7lbV+y6epgtOHezev5OkDVROl
+sy9oZVECZSg8o7pxKahFabqqqVOkDE+ypPV+todzew+GHxkr/1znOjPoTrsVxo1br3WyRmCThYe
Rr+llm+asyCJwH3HqP6ykh9VEwb6iWNKY9HUHdPAr/zP/8pp63qBnHGaMpgFgHNhxo34zYzl7FG2
4AmTCXMOsPvBqURTfhLK1Mmd9sBHSA+rzus9Ajw3F0fYNhgy/pfM4v8jsrB0RTJFTbFEU5P/XWRR
5UZoQOfo4JyCNe6UiD0X5+2LESORUxHOEfsz/gWlL5LueszLOjkoRP4dZs+oCw+qKQNGOb1kPSo5
P8GRELcNNkCJGDWJQt79H5dr/J/LtRTUO6z9ssS8Wlk0Of+iuUmEuVUCcYCJpQRZaA/zOhjKmfhH
LEnBFDiiMOUXbYj8U9Ito22c8udEYTSe+rO/1+eWan0q4R4jmYgJtcgnsjHWulr91EXPL5ipv0ec
YA8qbgeYFiyOeWyd//kxx+0vGan//R1J/1dFZKlIknQkTnDnUBX9+zsKctmMAAkQmBksaVrIAc51
w2UWBcGnEtMEpSB6LTEKeq16Ge0AT9VrXx+eSZbRizB07cYXuy7UabwobWl5/+P6FhXTv6uceLI0
w9CwLKi69M/1/8sn3gfWYrGpccfxZdP7HXsnV/i0lXhAy5TMSxCyRN/cUAXzEPYP2C0VUPbMP/3z
I8DK8d+vSEbA9e9X9I8aTFU1ScH0IGnLPfIvVySFgtlZS39Ua6TB6SSht7scJgPe+Jmcpg2Dve6B
6jSgztsVuBq2QUiQaRYsubbxUG5zdVcr6SkgYOaoMdytO5oYmlWJL1pFZnsdD8btv1/zf37JGhdq
sY5zxLM00TL+45LlsmkyMEboyjHXL2kUxrw2v/77a8i4T5en9V+/LI3KSeexMi1DR3qn/YckrShG
xJpWTpwyc+WYGTK69uGap+e+JaaU26tZYexKtNckQJQLof4DYjjYQ7xxKzJ/sDeW+jdVGenFuunk
pL1Wp3aBTVD0Kfhqk+Y3QFFE/pJkbiz4j3hnMcevaz/CZeno0kaN/iTlbFTggLRq28ahi8TvVZ+J
q4P+o2EzMW4sc3icPvLoy5wAHo5OymHeiBdpROmY+G6isSVzG2l4zyu06pWMsZ0mq+tephcbfEQh
aQC+j23hbVV3nIcrBPM9EVU5+ojiXR+x0f6tcnPXmfSJbKb9Pkl2D0Cb6zAhVXEjWRhTD21yiG5S
BnXlmjDEaLFPD23DWWZ8zfOODN+yfHLiKQOoF/1utBCKN/Jd8Vu0PMLequtnbGRPaT7VAnCQG6AN
J2lJ0TaYFFsJgr38PcdX0UpLYm970JHJY/we7VbILliMsAaLaUQaPTgk3D5Ntrh00ADFFYeQCqG4
CstyUmxVviawQtV2mUwqW7FIbBIlGbhqkQnmA8dI4lNbT26uhR7ovK6bvpoiHbBfEFMqPyOlIj73
ZRDZYDPers6UUkxUj9BjG2MxR7o31qfDwF+smx1aIKJDV4bx1MV3ROMMd0LstXSayYaryruAlHwU
G7tl4gwRnRijJY8wvxaz4t/Zrdf+HN+zuLyEUnvP/FcE05dKjElIMLwJjl5+XoqOjM8qHaGuFq0F
BAXOqpY8tAGGLCS3QScFnN1kfmQ0OVWe7AwZhIAGDkAR0/xNYp18ptph+Kn1J4vA17Q6l+NLDIpV
UDZug3PeL/HIytmuCnu7J4/LotacyYMDJFupO3gR6yjxV8WI7T3cGugreGSWcpTPCBkCrjgMlyRT
KfS0cfcI1UOWP5rkp5smR4H2oXfHwrDcSmFszTW6cv234Oiz+JhaXtpdJVmGSWmByOEDSR4TPcz6
kRFuA/yDOQGZzZeyYlzSAQfBGpZMVxMDZ8O4NFhrKnKHRVARg47WX6f6L5TJIU1pgYwXrIWuGQQr
d5g+s2RA0Pw2lvWK0EUPrDC9YZoJUmFLRbmal2TVYsuANlHfguInCK4GeSkEYybBHzB/U73L2h4A
W8KIqFZe1OqSoEmvRDpYChoFJoEWhUKcDHCvwdDhtB8NzuCzsQsTLDcVHxzaQdxh63l6kbFvgVhA
mM6qDDKWG4YyodNru+a9FNyqfoGYQXyOXINh6Kscv36Q/AqEHIchVOYtkx+226L5EFTgurBksdes
muod2Drpxd/z5BDGpxL4mrNPG59N7EnlLoMu3JDbV/2MCaT9S04UWxIDFWvtsDwSjSSTtJfhOmah
KcGVysueZWwnXpKODgxyKUOOgsZmrwG1E8LNmLxP1QSUMnFUWjqC+hcKupta6hpJm2Ove04Oc4ND
r3+UzO4UFVcQ+3A4/VrVEh1coxv76JDrqgJO7JGsiB0AX9SUhCgwHeS4PSU4sTpnnGB/0FkK0Z+l
Odbmva6Qko1yocL6VsSvGfFQCgOcqfxZ7hGcfbWEmcYeLcxRbjRCiqELoyp4bgC/hXUOg+amZn8V
tRRQ9Vr+s4bTEOp2XnMTXVyUcTx5lnqpKNRj/xuESkOedXELuodEc43QMgYNq6Xr6CNx7eVzh8Xa
lGPX6p4d2ZzRJLLOkIDZEzBTvmiM9yv/ktDLE4db0X20WFcLsLYKbP4ofjEwdUrFC31sgIpl56nm
S8lTKxB9oMwcJL4SBGM8fSEO6ERGunKQ5zcpx/giv87JuQIruiRPXJrut4jvBUMoiMakU5NSnbqD
+LAjuV3pLQJViRiauy7jgEvWabe3hsPW1C4QzGO8DNGWgOANd1rQH4bg2C8QCRnnLbmviQFL8HsE
2lVAv8V2PRt4t4Gjjs3O58Tgd7+UBzUED0bjEdM+udq33IlwGBpWjyTZyZCjhPEt+QrOWn+MDbdg
4XoP8aAsCVkji/jU02cLf3McvQMw2xaNWN1Nh74lEE0db7O+zSf6T+YuFE/5EpyFTBiW/iYWzyg1
Q/2gM4KAyE8JmrL3WUDqJKD0V4s0y/CrGp8WnDbu4YZdmRwg4IoiZY4aoPVo1gRpke6bTrd6mEnJ
udbZ0+3w4KcEA/jKzhReEsyS8ngMsUvq5Y+RnzXBW1yoFbkJZQckxiDjZGNoG23ia5Pnvaa1Nipg
yOzYTflmycrT6UqOi6aFHZyoc7O6hOAoTL6sFP89gCH6toe2wHk7AjePofi3JjbmdkVLqyAxgBOT
TUqoKvyEJF0JwKtKuuy+2azLmXQS7iiosevZ4ly8ReEQA1hA3LBGRnrtO57BMld/QdHeIyGXdsyS
b0A2PwQTb6xZ5a5qiHcVQMFGlAzYJh2vKr9ERLGpXBjnicXc3BpsxhPtlQEdvk5jAAFkkJF0xWRl
jcBS76EfbHVA9pjdg5Lp6m1mlIZsDQw9Yz0OZNxJE2ZjqF8wZlZl9VHH0k1sL6P0q5PbHaPOFt5r
CfQVjHKkqJPYAnoXz4BhUD8AIJgdkbhRpDuk1eP+JW1yU9ZbFaBggtE6io1nK8PqioTDoF+DJtgt
7soi+5UhW6oVRjKaWXIAWzCgNzeagOxUcJIEKBDkkCBho0cgQaapq5ydhSZtlHlM6127HGNCeiaI
JTXOa8RvJK+/pAKMZVM4dIrkQJcG5bESK+vdejQbrdBuJv9Gd8hERSwGmAsEZ8129kmwoLQxaOLS
XZtFy5WrS5U4lyXUpZaeoYgjS7uSxpXGljMQvITnB/9Aldc0thOsW29Cc1akhkJZIGQVJ7hes2GS
iTIfxfl9MmkrMgc07RURhm6EDLYhUPCl08FJCCBpxJXA6p51F/hPTgG8m8dmQ/nUMWv469OvLqlG
UGgcDqEiAa3llWFEt5ROe5mUHIZOKNiAaZYfytw6AmEDPW0HPHal1yMjqIWVwpwyPtbBTgp2zfDL
wGv+ab8xf+IGnYTXSPQE9QdJwE4X4+0kv09AbmLhg5IUmtiqFgBJwUGtZHLpUy1jzJct7SvfY0Fk
ip44Zma7o75ZTJ2ZD3CR+hbv+muZb3KR/umfVe9dUpPLYLHC2QqH7JooYTUL3iame2r/ntDmD3Eo
yw1mVMQ/JHj+sJamJfvBDKGHbnsV/LYbPUYoUPwht4AgwXOgQJpWKIKaigeiZNsTXHE8k6R36wMC
cLYBuObQ/5yXY4X+ZOjH/dWkgVOjufVl2kD6plXfECOsIBhce0K2Evz3zK4fIFPXDYBpBXoOhLk6
f7Fm4ZE3N1Gerxg1NhHfxqTfjYEFYUiik4y4SGRX78Ho+pNuB0X9hgIMjhbpbuYApsnaYSaxefO0
YbvMjmgFj8Ym1Q6phQVTexG1V4E5mxDulUi+Mj8qQeLQlgtgWeFQdny8ccxqiE0L4/DZgXVSUc3F
+yDZ0zBDbYy9BffhXK1xujA0cs3i3FmeXGxL/ZIUb/iG8axHP9DZf80Y5izi+v4+0k9Y/eNuHSSg
jYgHws5mi8jG4itquTApN1fCWfjKepE2a7wvy+IeaoQPxoot3ET1ZAp/qUb3+lb3v+1X8Uw+qt/w
DpU5NP2jmpS7sX4ddUw8e17UrlnMW4a2GHU2aYbHEVVs2khoUxlSa7A6ctKiDC/J9mZ/7lS6Gu3G
YMbf9bih5XIbWHhSOxlWYZ5+9dhPmYXvAyYMQjpWkOjYb8vceAzhxBBnzC8q1WtEYhmchjUsecZ2
LJCKsAY2m2r+uta5UPwYjlWkDhFuBzNE2CJYMJc17NCsYvhjmURmwTajWwEyOfA6Rl+58b3kvx26
G8jT5TWBJRVs13b1XFl7+UX+gyTtCTp6lMlC1HlgIgkVBSoDJ2ZWQaoCTWB9/KjPw2l66UQcEji9
aVvBXejZdNrZXcKBAwW+CFEV2RHKKpohzPWhu4TQ+AfSVcmESpu/wNO32XFhWFan4ajBxpRJpUMI
ZrfVNSgs3O4niZks0dXJa2yZDnin8EeuyP7IuGknxg7p3n+p6lNdv7fJDcum16/ls5xigdxx71wV
EazfIztp98i6TMV9rHWG9C4KyLXVkfRkcVrI0l0n78rAYxPSNQBUmA9IY4Q4Yj3QjjOtJ7HuS25Q
Hc0IRWtbw+QktYCvn8bb9NLnGO9zB7+5w8wM41TXGhwyb6HO3oIKJJZaEoEmDpLdpN7NADmh0BII
CH00MX+kNL9K4fxRMb4TRu1gmuQeZIPHZApEKzwFJZMOQU5aK8q7YgjBSnbBvmWkYjS9sWLKeTHy
yUkrYWsaE7osC1TEdO8GFndMuwJtZ5IK3CalmCTbwk8JtmhvkbgR400deWTN9/GpmL6l3uFDk1n1
mA+pDslHQHXs2fRk6y7Q5CawRGveIuWRVD8+0T6tjR/ON05zc85q6hpCQZkYgPNClAIq1yOkaaT6
ojsLIoS3kx7mZtO3EHe2k3SWqSlJ6g2XClUAotnvc/MpNW8Vaky4++Z2DJyk2Gn6QTTcBCIKDMJ6
k3U3dd4CyEgmh1wi9MxDcjfHjxRJcb/LjfEYN5t5AjR/BKjAXhLnt/g40RkZ36rMKdND3nsqs6DA
y6btgF+3cnpKKN9TZ4ddnWniJBIQcSfUdPSP6MOLco8+Ho/ZIkUaV2QMlcV2lp02sunPq8IlyO48
V+GwA9mRpGhauf1x+gBt5ASCChiA06lOniblubUFBj/0yFbd1vxMWw8YOwG4fbPLEMWlNhpTZYOM
K0sZXLoKzPySrsWRC8HsyIVrYBGJ7Nb3SXZvg/0Y7PNulygPmiFKeIuKvWZ5hBfp1lolECbzCCbC
I9GGTtK4fGDkdoX+qsP22Fxpx4SKDX3CtSxPUv+q/lb6X634qovnINsAqFg88SLor+8c7z9adBbd
zKUfFJwMn3G+U5Z2tCgMj0XhVPBlC3ec7DG1w9zTJ/wHtlcJxKa7agHQwSUEDjsMvxHPtjtVnxUJ
LGPzKjHxbafvkjhihiA4MCQdjCjKzn1UfBoF2XhOwwHihyUAcikVId+RzMwKsww74Miw0h4sDgz7
PrtO42Mplq3K49L8YIOJgBezZns1/thKzenSFnG95TRvNliumTHW78prQ9b6yRc2SvXKrKmvPBep
NVx2pllpdKM3ZS8Lx5q6hTSGoDyg8JBjguU2UIWskkRM2+1KF9+RVsEK54YAQXkMgKSbzwBJcK7+
GcmHOp9H9YVbwJffG7J0WtoWW77ToTsk5WWsGYzuiv5QIUKZSaC06ZEI6o1oG246UdqIsgcVhQrT
pGpBRuFSOmYm6o9V/U5LhNefib5aBERENaIk34mIfEiolw88WMRVqWsYvGb4KxGcjKGM47xXQJGb
PPwNjFmkZtPFWw7JjeqOBjmy32XHGMbrm7eBQzGmkWWSsyLwYEXITOsSRZFNj9Ry+WqsL/mTj0qS
ViKmSe2CQlgywAPZlNlFX21IGrAchOK14oiYNWZmSOBWNqCUQ43HjpMWfgvEKHwbLK0gMGYkrqbH
oxKSC9YTAWbTw5ixv1SehR1AXvNZ23wmzNZ7y4vC48K2WxOcXm+QmtHZqH5lzZYeaoYe8Yy3Tsf7
ENmuMeGDcmsiJOEZNRw1GUrc5MLxfcQRTECpjlbiNTPe5cJuf+1SANy8rPY9hae5Tk7JnqefjxF6
vEluI/Ia86SZ5z7nEE/S9L4gx4dfLZcvl5k+ap0InVkGYR/fB9Z6hNNuIW5NXCe5A5G0bu2OqSzU
hNxlZUKJQh4G941WM4M8S70n0w4jZY2U3pkpz53jTAgznj4DB1n0Ll/0JPkiBN+jBTmT5id68UiL
lvuVwJnkCKl1qNbtj6iCm14jKBjIxZLpF/EHUGV4sgFA7QjdIRYQetu8a/RvWOhoLQD/IiONCqO0
ub2BTyQq/Q5ksA5DsaWdjLiYYk1w0ga0/ZqdFOUcNa3G2QuTEXJuMJKcD1FVshqs+Q/N0xh0XHBL
mi96UNz5OCBYHVEWjNKtEM90VYRvki7A5NIaZ2gfvk0n7QstBhJMoj1oz9TJmrIRDy2VLC4kfNdw
xOBzJ7Ob4NaEv/8lIfOBONQTMmWHjP1ufCPsEoPkda27nJ+560tsVqpNAY5sxnY53CyGKxOdjfZG
UVUJjjDgeNoiJkxpQPdely6375ge6z/OpMDqwW/GpssaP7LLMTOHbRq4IowSyoDsMFSHhAgW7QLd
IOwudbkTY7T5Byau9av/3gdfRbFeAQGJ9nKy03Ub1dc3INZBcsrADpDmypy0wFDLV1tHrMUTFl2k
blPs8e8MJIys03UVnZvQJbQIm5YeryUDogtyQ6c29UvdBPG2EfFHxEacnWoksMAWpWZdqxREKMIG
eVMahzH6poksTgy1RzMzb1qt8722yby55mNOcMryY4gm86Qicvab6JTC+SZRxID/ShZtWh0hxFBW
IY+YPmKyLKRpUyS7vt3V/GEgfAe1YzAck1nHZ+arEFf8btWO2/ZjwiMDHpOlOb6EsO98uGYbYdjN
0QvgqBTSMbLACmPWVSRuJYltCXAzdsb+DkQdSWPg9wD2ZUJ1W6Xc5H1o3lE7FaSk3swCdph/mcFS
Zb+DeYqtz0VwVdS6ZyNcLRVPWwSmJ1GjWNqAC8sxahV4Zd8VMuk2NB0/iU6UxKtf2dlW89bqXXMS
IsQQ2k5reueMlKtHea1J6hFvhoAl3I6NQ6cdQfvY7VE0ytOgCp9YcQSnlCDGiQRhwB/D/yheFWaH
LYtsDxvWyXyMi9sOq3Tt5l7kQs1tXgk/pLQwoy2S9EHDCn9IDB4tlye/ElFXbCY4R9reUOyR2U65
ku7S1q5c+Ub7CP4QfwLh86U497/WD7KI5KX9br3g7H9q55aK8y7fOPyZH+jQyIW+x89QXYk3CGoI
7MS1+kHXGEnmnK5nYYMkWL/p+7Vx5FI2JQYFPvC79sMFqSd8j/FT+xmu/oe+m88mAk2D4RNfAYMF
SuxVQHwLqSENrBsHvZ8CC8lw7H5AXGqTpaK/IXBGVV5csLj8dLTsUBhYCF2dgmqGgtckK4ZSwK2J
EaFNYVy7kESAJhC+Bj17hJJ2Fczs0KlpfeqRdQ0jZUJowHQE8opCMNqJwfg3o2PoA/o+/kwDiGW6
HlIWCNy2RJNBJFu36UuSGbskTT3wgfOabINkySOzwOO9mLeagKZuIPxGjexmTJgMULbI7pxj9He0
1tw0SeaFF0N58dWSM1N+l9RxFfcSomXsAX0kEv3H9CEc1GeBKKUTENPF/imDl60PP4XxYQrpEZk4
3npMFo1wkUguDdX2Q1N+bXQS66RCp0SG7l5KnEj81tiVyD5LJFhC3Ailo3TNS2UKN6mTdqlirlP/
T4PkVicykyrajE1rUH+r9LaJU6OL6aT6dJWLCiXWSCdXUPS9ReVpCvoTj+N6BhWvYSEQosbxQSHl
8b4S9uDZC2lNwTN92sJ9vmQok1YTTtT2PUN316w5Hshk6Lmcl1KOMrqjlg6UX//N+Au+8airTEXl
4nXOzmF408oHZxQooxKZqcpHO+XPbJy2VU+o0ezuNQEILymjFZ9P8qYB/ivx65bWH6jcuuxPSt6y
q5IDp7KhkjOt+A8i7666gFKzCa8oBndVrt1DjhmiWtsy1gSzr36lQCMbqpJ+VUP/TaZ5F4sty+xo
/sAGZuMf4c1lCtEaauiiUWDLzDa9ZTFI9b8bU7qWFi41KnlxNKpdxFZeh31wDJtxWElgh9zeJChJ
bNl2GhrQmqXSQEUhYCGwWi9A2XmYYD+g7t6HBjXR/Ez0hxjQ3pL6pXn/WYqvbYFnuSUPN01sRS+9
qDzBcXRb+uMqB7ZcqeH1T6cm0/Y1QVcKRn4sOO9+EH7EfogE3toaY+mU9Ad8pjgyMC9GQas5YeIg
yb+6KTwapb2h0kPNVz+Vzn8vmvqe1Gg2prliESbjkYosFsDE0+sZtXGTk3GUWrOHBV8DJb2KjWRk
7kImAwmj8rydR/HdYr+VYxWlvAAtBAHaB4MHkGh7SK9XgUBAiUZlMUG1UIIvV2Ofqmgzq1xil7CD
TKwtW5M+btT+IZkisRuu1pJ9jFjOpx2XgxeqyFMQ8s/l/9KJn5SQF6Xi7A4SPW3cl0OEZM0xrKNP
G3muGLC05i4mvCslgCmAWBbU33KO54LDD1KWVcuZDuEFPdpmpTEzmBAgBMaDI2FLVNnEXH6Ejbdf
DrSqncp3tXiV9cfomzQx1ADMn2baQs6Zr27Nn4yg56G+mca9Sf+qBjjVDBLf+DKiDCmcyR+PGfMQ
rETzkT7xeGmGT5N2hkY0hT8Q3YeELzAw6UhLuocS2oHFwQhNyKomn02DpQEPB9yqKXa3yBqfbK0y
qIwl/HsGlv00eRPIf7jndqpcKV62BCvRofGzX8xZskRVThAw1NY+742d1i4d9F4A7fXGXdcS0VZD
aclNHE5sBkobctIbHKMDbRPwQqP2VUt/JVxuif8aLT7WgCQaTWXJDPLfSnpP5i2nGMgrCmRIFr1u
y5GYflfMFtmQKbbhkLEL+rehxpMyKuiqR/woCtk+x9koDqJCYsmdhnwnfinqq8Uu3Q0v+o0dw8jX
8nRjD1Sl4qRTsZ47TE16is1T4Aao4kego7Au6Vty5B2YzKrMWcbm2sJ1rw8SLiZzZxTNn6Byqkrg
TRP/eMqrbt/mH7V6cEUJQxGP9rNqD9300elvPudA+WrV1xF6HGe6wj+p04cqXU3zhIlCz/YFsoF0
OpXBp1r8pANIBOOrI0YENojxhOu9mhvGN/mFJzWbzhFbP2JvdTwPcIUJlPtZwNDDoWsvGQzKNsLE
jNyhv4rKOcxu1bTtsj2mbUwSwGsyfGoaYyNZc0P1JSB7KJLPFtz1wLPpANCJaehdiKrJHcqWbOI0
+7GkAwsEKmkn9ymdlgLGPOOpsJiB6Qe53mvZLYfM1SEZee2Uc6ycuLcV7QvpgcgmIU4f0AG06kHW
gT/Qtz8mdAzD5SqS+9TcgnmbV2+1T2QXTOXgJWFib35aNcPUT3QstIZS1olAPIvzWSx+JSKOip+c
Y9h06mjgCdDa3wLzLTW+S53dmoKkJlXXETm4qaQ7K98+PXpN/hlo4zcQz6o+gl8arWD5nSM+jwCU
jRA8k+4FVmiDmy6ktasnANY/4/AF/70wnkhdVlr/3cjNzcgCpoGaK4d7DkyEhwMTxTmQ3o3pxHSr
aQ8zUptxeg2mp5Y+dSJLzUtmkC9MUIN8apnDQGBdlfySLWK7s4xtM2+AG67ymuNwLm1a7cvUH+rw
zWmZvJDmjKdKtPZ0y7Z+SXt9nRmDI4l/aUAeU/Y5YK8oVA5IlPBQ7oNmOLJac2oLXkyJYzw6lmbs
VjmSbZEeWyS8lozKE3aHaFcNkIYoYKezNF/6fPwU+88a9UQKHd8Xj3J7mCSPFpquscgJ8m/sAzsZ
XjWRScwniXF5KO2LpYqXM+QOXESBnSTRy/2wDLqVxla0CQ/puJaxTCcjo9O4CZDOWxoDOZ3iM1Q8
IwdXYWHe9EXx1KRVeOLMJ01dvdoPaspKSybCejopPAkC/ZSqnz+HeKeMwXtd0b5kPXsS0OeY6m4c
8EddKokyMSwI7DbgxmmULvqbuHw2bfaAv3gQ6zpwuwalI7K0iy+QS+ibHQYl1fA9OZFg10Yyu4MB
oUEgmXyeB/NK0d8shWdRYQWXp99WgvIn6TJHeZgG07cK6dvsmbgStWH28opAuoiucN9maxEOIJ+L
z+yh57ubNEfPiBG4VP6rKhxYA8RsX6bol26Q+nP14kcPJfmKALaOnhKfNBJzGOiPwZ2tOcmvQbUJ
Rc9oXhLzlvb0a4ZbwjoaO8PQdVu5Uhc2xSkqS+MCqzhAPd5tC9oi/ngYc31TMafoKlLjp5jborfV
olrHVW6bFesh0WAZehXMj9uG5axcAkTIcFRh0bKFkffBzWzI+5x8JtCDnpi+zWEZvQUJ31DHSG/N
EBK/HM0a9lQIgyVOqTyoXSMJ7KKk0kbLppKEQ+2I0h+3qqvDixWfg7XPhS3ZLEg2MVlS5y2pt2jK
mKQKmgqhetkkx5SWgJYDX5W65iagSKB5Y33g6Z3VD/RpFjCV8CPLF0UGgMcUHMeEXtnIGtKDOZUQ
filoTKmEF7W+BcmMzKh++GnyBA9epDdZttIlf9eVfQKx824zLWBfrPzix9gVdjii68LMiIJct0u7
wIS6SvhNHR+4+BeRuirildSfwxXMOHuGsvMN8cMacW74gL1NvXkng/NFy7RTl0YbOaAzOyIFQbRa
ZsOP0mJNUo5KfUYq6AluJGTJVlNlZPvGt9KyUFA7HGoJ6xC7WCpzMuckgcQv0Movqhh6U8iXmj74
DE3wE6YK6VMxXZ1eRtf/6Dx5ckh9Ewp+tMXG8G4m5FCGPtVb/CQs5uL/P5LOa8ltK4uiX4Qq5PDK
ADDn1HxBdRCRc8bXz4Knxq6xLbWkJsF7z9kxTTG6/Cmj/pVRsDnLG1WZCc0tJ/ijHAmBJc1um7Zn
xXi0xsOrDqF5pFrvoPYYsFN9X+OzNzXxDEl5bBOAJvXVeTL0pO7UPS2lyHqZh7HviS1GIJ3sS+5+
7P2yI5IHS72jvA7UZq0k8nKi+FUq4/uKwSio9nrB4VjL8r+gyn7MylunTUF9kgtLLxZnk+ZvoQiJ
UAi2Km9qJFTIJSghQWHQxtmRofPglc28NdpfUiznC4O0U7wtCSAN4A1NrBu+ldgVfrHH0qbGBzzR
KCD2m2qW1kO4KJQpdyo5lZmPHqgDB2ktcoZqvtYKblXBhzMbcJfw06qcA7a0ZgbTEy5BhETZWyzz
J614aU1/qCzsu5JbVYctBPycc6Z4IEj4UsZ8YyBIKXtpl5Gs4FmJTTYmgxrAJXgpy7gokIWK0hzO
rDK4tJAExuqVugXm+GqG0TznIavveqEvAqNwOrE7FVV7bXxzwzNrIhfBMBYXr/qOUP5oFc1K29kK
HGrNoVpi2bVgPOkeZU1f56AdLB1+1c0WWfPdsRr1pPGzzynkyYY10QpBBBGItkkimwPAQ1pRJXxH
MN7PE5AAmQuHhDlMk/7wJZBqtyg+VBMQNQAcGH/cmGUUIaUwpfBU4Yu2wH0TSEsi+/lqVEG6DsTL
31Xxk3q4G0IoDW28EMBwUYQz9TpMTC53clBSMIsYwC1zKg5pT2F0FdkDBmwfNRNoReyY5F/i6A3i
I+T7UP4ofMpzthryh6jdYdznc8AgiPOuNX6kaSoJCDFN64XVFRxPtTMiTdRail6RfSXhsa6wnfKB
9oa3JxfLERVGXq8lRbxRAeX49JWANcQ/btLZUcj0SHkIsRRgUOrIk9r02r9JWicH6m+FtGogeU3y
u1/c7CAei8HoL0KtYcXKtgN6SX7p6b9z61KyuU5gc0ipmUe4LKtBuGdF+NPH4t3jjtR5iIzqrJZs
f7rKpiPTwJJXy9BCGCBAYls8JQMvD8EL84FDyeeTRhXY2R+goCzyM/EpoEu8C5WmLa3AOuQukMmw
zORgixv3RLr8Vo9A1QrbdU9ydsr7Z8c4pSgfmk26b53kOUV5FPGzNX6B7zhX5U9TkYi/CFKaA7cj
xUfa+FRlB4pOkBhX30W8sqqVLWYfod7040HNH4r8YPSDB3wqZICXtbKROS09iiIETtn4M3TvkR8w
8QtHdtz48GLCndrCC5PGqacBjR4zO/bZlLLwh+b0rZDdUqtG9EHXjKgQchU9x5JUkhARUYBCdCEb
OaB4wrNeWj4lDhX/1IzHvFqFmfLSIx+TFs5UMKmGRMWoQkkCwC+nuGPTW5+WG4yxqgsFb6iVneIo
rad8rioAy2EmN9rrlFoG+8jhhK/Uh4xFbaYiy4YM9yi54QmQp5TznmWiltyr310NxX+IHJpSSUc7
b7ZCL3Vn9se2sO4au28YVt/ltJIjfNNzarws+nYNU3cfZLXJM0V3n5ZYv/UyWMXIoPtr2DgJ6R4m
c4bMGZzwtk5H1lgtp88S40BSQBBlfK8qtt/CIMSus2ayK+/TAE0tf9fkDnWytZb5cT+fPO4nNMIO
oLauegSDkzM1Xof2UgMSomlAQgFZwGsBBOEP27yWlyTFsHJLe1UubaJ6zpKCaGfU916b/TasXdNG
oHN+Wm55SwcFX/jcN1YplbRUWDdu9x8OEUQkIX2qpXkJN+k47uRtvC+2xE/PyGKfpzuojh2h3nq5
Z/TtOmm6TX/rgpjw1EqeUiQ+qBojOFR7VfxgYFh/cqlQ7U60WWH9KEg93aA4eilGaw32NCJZ30TS
IoeAw7VdFt2TpOaLmIINF8QoQ8q7JXLpzC8dLFsTeTE1yIUIM3AxSkQcjhz3porDlasEwbT7hxBi
qaEQaSHKM7YVgA4uR9TyOqBKI+3KDjHWVA8ZBQQpZ93bUH6r5B9+pVnSkSjBlwMUOBPqQGnhoi8R
rYGEwJ1kXQJNAYdTCQRZWcugy5wW1sji+vRIhRaNm9VS51laJGeushjvMytRzNVA8OzMt/wHauq/
oeG3ZQw6VZwqvOlmRV9B1kH2W+RdBQtfB6oKvX0guzbOVicdirXf1uuQIoIsWrlxTdDcv5ZTtRGJ
iEj4KHuH2uo3KmbJUXxMK0wM8Z+j1MyK3yZ/4DRfRtROFIx3MT5fM/5EFeGNu7iHp4OVHYY1EYC8
FOawV9qnzsKceKAZfM9ctiFaUJM8emx+XES/iT8nkwLZEAl4RJyXA7pVX57r4dniBW9spd6zEZfB
u8keSnrsKKPlFei1SygVc2TOh0A4RBb6SRzzHYCymMarzjRugflCAhHFm2m3QhJgSUBQmIbn/N+8
9CC+MSwfxuycMDBRASOse4nO4q1lPaYSkilVXO8As72NEjqlgNV4b8KphWcGFzA7d6NiCFXLfumm
LRayKZJ8Ur2jboxQrdKwym8rgPCI6cdHfF3I5xrHlI94ATxkibQB+g0SgINSUtDt2TGKxI6P7Uai
tifaKgiARu4mP6X+V3zhvzNKmD83eaVk5xLcyz0ZUBMaEvUaUOoK4QDKlNHzssmIoJDBsXEsLtC3
5uVtlBeABrq077XHUP3xWHA/nZPuokprpFvGaJcYDcmjqezC2A5kaxT7Sb6yyDMMnFeiswwgDGHn
lgbxJzrkFDdnSYkngntCOhyVonqhVTaWPB5VvaMulYPV0Rj8YVQKdAQwAspLId6ociJ2Gb619C6l
d4EmtISXUJzC2FXM94coXakiWrHViJSuxYo6m34+yCkv7XBS00Mbz8sXJEmXODmq82l4oNxp0RDs
AgTPE2/MavW3qHY6QYzWnktoeiLLYJeJjjiFxJ07hKEu1UwCmWY3yXhMv3kiwI1QHWSiYJ8m6KDN
93j0aLggqRDhthX+DMHN6jbqpQ8i7i39QHpjMBMySBnZS/Zq1i51/Bya36xdnM8D2QkJrPQ4Df6F
6Wx7gM0+uXTq3ux2IwLZ2Bn0LwvpC9ZcJ2z9K33Z6DDRmtLgpYyoPRRqQWVyadfsyXV6x1kwH3oe
brDnHB9DlD/p/LMznU46kDVr9K8msLU+IjhulnRqrmPrQ3L4okWawKR3FkvVyRTppMnpfsRMgjUZ
ez6ZbxEPQ17Ha1Ney9Y24vnug/bQheeetHgTWqplW8VuzD0LnNGewpwJDRHGajTKTRqna9tEIuAS
GyOg4hSTDMIHjMZkPedM0lA99pb11lBZtzUqm32fk/nApSxK51K91LVTF2uxv5CktrOqYwAUobpb
Qd+p1uJP0JdwXWlv15E9iKQvkAdJ5Gr+GwPhFgBwHEDgbrr6kopXoL4y3l00KNwvYvJbNah0QU0N
PzrlSFlcoEZLYCxs7baYmdj3B361ciptOFBuV14GGQkPLQ+vwSC5ohN/m4EcP5NFURU61D7NAY1F
Wt286EcMf6lZ1k1pmwzWj+62n1guV56k2SZvoIYGG0S6JOjJZBo3RtD8VjoWZv8QXJcP3Y/KRd5H
wmxhICIVJUIl2BdURvYg52NQJti6jC/SYmHdvW6bJcmtlqV9XIXYd2OTEC8NbRTPLB23Cfxk4MnZ
JtdNUmsD4DeR1uCCoOO5PrT/JHiyrrkMlvfSNIBwuoPyroUfKv2lNZRP+qEAlO00vGTGVrCguPkH
jj8u7viTqPRkBYssga0SuUEqfOTqIqQzIg7egujP2vgSdb+usveVS2edCvYaTyH+oCDtB57T6xyy
ZJcNYxHk2X/jewx9kGBxpvRJGVLksvWbXmFuKs79qkW4Eub/MIp/e33Pegj8AuiHDIVp0xU3iY4L
G6EsdJkF0M9oOLbK1s+aAxbTTdMLIBgXEQd1Xod2xp+x1ENKIq27kImcd8aSoXmrEM1qaWx0lkSG
LzzUgttdM8x95ienPvJOmcS3XKmsltJGzR2/5YE3hnbeN8uubYiWIhBBkv4UgeGl9eGAmOgWQ+br
Gy3X9Z2V4+lLZFRBZrxAPxkROlPPJG/SnAgyoj6TOmxJcPGS4yswiJFSRSD/GO9LiC8dLUa4zsVt
ASnTJoFDb88uS/nViNNWA5YUaHrUOuQRTk43rC0B6VdZ+hf24UvCZ6kPPUXXEOscbR1Ub0d5TJx1
iGswO3FiyvlvD5buc4CGYbzJ8BeBTEnQRBr6VZ01f8L7LdiHhGg7YuufucEZx4sXg7vDAVAJt206
Vn5u2aHTga2ZdCLOzoGUIlo3cJgBg/kMYe44bkQRpp07wORZ6Lx8Tb1Fq3y63qCcFVIuNYC+ATc7
FrlaFfjjJc5AYuDYAmR54tVz+4tqkpXoMtYkJDAGjGA5KrRUG5nSKQ11n9qUYSoarIpspFWeP9KO
hAZDOjZSaY+DtpLJ4Bm0YLsIhOyR8N1XLV4jesw6auFbgjpFo1m6tWLrzHgldVw6lX9cqV76aaSv
iWmJpK9uXBv+xZPQrJjRzk3Kt896ledE30XCIXWB5uVlG45nRW/vBekLCioN0zqQxr2jqWjjVeFX
0BQrpgQc03OjRweEBktt261RIUAk3lBkZDNpXfcl+j2ZE1Xr2jM66tYhKx7x8FSyY1U8mA5RsU1d
HWxtDaV/oJn/CdtY4GjPNWEz0Nj8yh8EUqCbpbww3Ws42i5dp6SDG9vmUa7r9fBd3igsj3Gpzfgr
b+chu448w7Ba/nlbzR6W5dp10rVwFD8l7gOZnzOzft2zcAwO6kay6SifNwfskktl1e2rvbTCNLT3
r/3K/DJP5lo/mcqsfArLfgsyMwf4mHtb9N3uxxWuZMl/VQf1UV3Y1IZvJK5bacEwhDXQ2Fbz2E7O
MyilGZ0ISHWxcO60F+pa7WUPn9b/HrFdFCgemzlyYQDj9OafskN+Sy6kSRGrzfSmym9RuLofI4c6
wJVsW+WtOBDdvKiWMPtzLdmlKavBtqasYPFAtMX/gHXyrzD4TrWlFFyGJV2hs59un/UrAP///2lw
M5OS8FGKsyjuY/fY2wk4fzcXbBnwCfy4meOMngWcov//FaVJgUnFySorH0kCMokmJ7x22ZPPUhox
SHfGbMCuCpeYEe93doNmV43ojIrwGKD06IToSGo4Gxe5fI4fqE89abadZFxcCA0v2mTuqUy/xprX
i80jQ8zBkkQkMehshQHZmC2C4ZhIKJwvtbXJBaaPs8zUIwFJBs3H1kC+u4pno/J2ZK1+tCJBoRqh
ks73dX4LtV8NdjCvXl79Y9CunibCmth35KTHab2ky14hrUsvYBm970g6g+L5eJYIvapPcrVNI2RE
EQKygMYta5aJv6ZFUogU9xeLfvZIIJFcLOiqriYDkMhBQ0oqRYKJU7oadANPpNYiqpM6Opoibg1b
0IIfipy3YRghve67EBnX1KA7V+mUcgSwTchI3Sn0kAWnIzHLJUN53mqEaSoUOTLSTVLuFCe0VWHL
JoZhGGpcqxe+a3xW61rf9fKhwlwSd/jyMu7Y3v1EadfM9GVZHcG052JNfCmgcFMUKwPmANsaGCDi
zK7fq8z/JLfPa/FkiAelXuvjklWlKk7JJArlHNWJsKQdKPJsdCUzPIx6vAzKbVFc9aycmejVXcIE
LZsbYLMICXoWQBPTVNyE/rgW0XW03kVusXCp4kJQ2odbX8wh2Q0omnpUBF6p0DQAb+xqi95jf6m/
Je1HGsVNTpU52vC9EBM+FmkXI8aEwu25R9RD9Sl6w/YPGWGGwbGD7WcLZ+tE6zllktanAHZ7bJ89
4YkRquYIVa5QJw9FN/epVi5VVDRJCYBDXpcV3M2zYazH8VQQbGT+IMJdJcMqIUZACnJGFT4MIAhY
XdiYFsH0Uog6OSAsw1C+9FXJcBKgviKpay4nf1IhCa/bRQAHI4nojet9pRHLaQnm0nUyy5yhOsWb
LeqrRnV3qkyDFQr0CAWRhklvcA9ZLn4PYvMUCt7Vqoy+PR4UXjYUYNKcgLZfUrARSNZkzai3XGVF
VQmFVoaVmXPIkv2FeCJCaBCpIMCT7CVMULFRlNSW+xTTbkSANpJkUPVgwLk4k55oViPeAQgW/KME
FUORBeveuhjWhYjmVkA9uvD9ZftSlGX1iS48ja5+GqSX2l08cUm6WV87JvayUrkkpe1+c1T0wgo4
MM8vcoysGPMxo8Ea6IqRE04IvI4CU4OUeP4KbOFJLRnMEJLcojq0wSlCcsqGoPw2zV3ODl5+4LXB
qETjhqUAnmiLvH622lrvzzL4FV0kXDW8TcQRcDVHCNb6pZkucFmrHTSGExZfnpDPTRPHlCXP7Fw6
1e535u1Ffh5AbPVGSlYXb0+lmvxpuk9EgVzmeGZvXkJC/F0gUJZGFmaV66j0jOTSKpA3SXRFKTNx
YMq7wMtO3QW5rPIG73+avBHse5kTRc+IrPoSSeKlGgmpRydtLRs6qZAYpsCpwZeOJNVwb4LwhboU
KUjobyvasLJ/gydvNZVy0ZixFjDVO4M1ZuAh+BPLm7bTtu2PUrjHqASst7tL/uX237xYffmCPlzk
pAaFxTmuaMRcSRrq/d+0uoblsqQ/flziX4nGfegGp1yoZi3dfB2f6mzV4QOB6HVqEEhf2GP+lKyR
noCjN1x0KiSg3PwXmbigUJP+bVMzIEkgbBl5XgUzO5jsjsx98t6uqLq0eha+bL7rkssCaTPNPBDV
xF55zMzyWaaJlrL3hAXMDnOSBKqd9GzOVeY0PiQGHWWlHbm0fDmgyWQpcr8ri4Twb2IaT7YAboGZ
B8sKzWH12pDZrNiTyepytwH+d05WdFqoPqiWy1Ff1TaLQsK/NKQyox1zHUVlA571OGU4/iA9SVAA
NRn6pUd4nss596kyDlNHSl86SVO5BGGz7Bkl8CKKf2nHAPVToDV1wfIYTdxEOvcLV6wIQSA1pvvS
Ne+UJtJT01dSqmD6L4CsKjLH4nkdvsfhVZr+sgnKlSwjDy6WHm4006CgZD/ow0JVtDl1h1usoo4u
ubZZPBIFAeuNkA5Q9jG07ckT8pWZC4T4kz4sPRjSVTf4VmBIXdB0K0E7oN9LLKh68VdIlBL8VYHi
KLSy6RB+xNqF7Aqe+GYPJbyYO0E/UTln26N+xMzRprcW+fBwMzENwJYaR/Bv8FPpV0eKUUPEeN7I
imfGX0oBv1H50FJ1jTTgI6Em6v2F2fwMaExqibS54kEV8UIZIOloPhcTi6j6GlU9qeIT5CgKswAT
pE9LNJ/qkMPaQoFRGS/0bwnesMRO0baHraMwFLYYeZiBUXLF7grJp5G/q4CbO13Vw6EwDyAXC9FY
5Oon0yFL6gyBErEVlG8m5ZaO+jm1PmTUlE6hlYuYl4vZntxgbcY2oVQb4ytJnCJc6Rk9wHUO78zc
Q99pjpcyniCZpmp/yBUY10UVOUHXf2KXb3ZY4dQsBCI1/+Uac99XT2ovyi32OZEgS9iFX9K9L11E
GhRE8h0i4qjiNDlEPWcJtStIcYn5U4OCxN4oouK1PY0ww5J4Mv29Et0TtquGC1rpezpE/gxkMGAY
OZ9z684YbXVbtr4e18FXw3YrDmsNLLuTjxSAgTd5s7bbtKiDky9vWCJiMcsdZluj27DnQfeI/MqS
guTpBu4H3KKZkKQHuT9yQ6qiE0ibAFRUkj4Wj6AZroSeg33bDQvGSt4GYK0+PQrdVdVeiQ9xoC7b
coHiDHonG9cxjcg+mRwHQ/mL1U+ek8aVH/MpOJNtWVH1uaA9LCYPSZ2i0j2UZzg+lK+4etX8W6j9
sXXJ0TrAm2UNZEysOs828rVJW0WZzL18W7RYJZy2QproDMYJeJR72cSu580V7zLt+wrfc/fu/bvg
vxF3gOLI8V5TF/k/JKCcb3FG9fOKTZ3u+CBdpyGL6S7UT8hqfOsYBM+AKw7/jVbGf0XrGQ6HXiFQ
AnYIi73oLoeEqftGTJnFXAWDJfB5fcXqg9RfdEWDci7HA+oDEJW92y/JIcZuDcME2TDRF9KSwbgX
1mF11OSnlu1lGPD2GujnhExW9gH1V5DZnU4IQDVjLb7B4EDfgFtow5Z4A9wlfx5oDsRdKNw0dxW2
Z97jB52ZYNCDui/CKx0uc2IwWmivsHgrXPM1lxAp8Q35Pd9SzlPwF2mbsn95/dHAz43TrDXxiO+7
aEM1iglZjy2a2aP2Hka55lhvkzlYzcgqyEg3U+lw4lBfxNqSjBKegAV2MuIVQhF1gyOibmb8kTbi
cOnTSx//6PnTC8pl0hAkscIFU+orldtiOHWIDsnF5aWjX8IjtcfRuo1poV7iT9teY9NRumvS3hH0
kslyLlrb1ZymWIYtaW6OR8Fsne9JjY0IFwbyv2o1F/Jazw5J+i/Uf1JilYEU5VWa7y3jSDFsHzjR
yFawzMErqDuxtmzdReG0/qrCma/X+zj3SxwfCFdy/JSWWf2QxWxHDyBlAnsVeU5mYPuSXojBGsT4
H5ITfW8JiWUQmqLMoc5VtstvDzz+m6WEiIEOdeWTLrIp7TmNfsDx1XRdRS+UI210IAkw8G0rOwMJ
eD4L8rnSiA0m4swSeOZpvjnUEYdoxfiRFT+hu3fbd89IqosbmHdFPZU0STQOI/aizmzErHVybNwn
6uPc/G6LNR/8RlnLxItKtlmdRO2tdGcLs//bQ7QqMGTt4uyOOASvD0TLEak1Fmvc+aNsEEZgPfBy
w5/Ady5UuaKllJWp1PIS3CnYZ/AiIRJCP38Z+jhPGz4vpcoVBz3XW7OOi6Ez2lXX6k6WY5cLmPAs
itjrYGnmxargmYCu7mGfk2wl8Xlt8hOZbSTMwdGUHa3mgo2nsRdQ58yHCm4slmF+Atn7lqncWaaa
XlOLVr1S8goZ613UmQJ45mBa0pbi0nMTJtk2CzQyLShswlInA+uTY9BpTT9lQ3jIgLtrrZLnWns8
POaX3I8cdRfstXN5WKraQDsDPYQdsacFvUqUR5DqRl2sNx9NXI4gYnmAC2MIVxUkXIjxE1DXasSN
5qPA97EwV4mPzZLi1VKC4yJ70hjmvPk401eh7H1pFoB1OpJo1bgNmC+S4lhpJzloQfoP6wOVHNzg
hbkosmBpGP1KbfDTwhHnO7f/l0uGXegoNaqGq5QwkqiT1rXGG7IT8VvuBpYSMlxlBL9BUi+iAWlf
9ZKAwDHneQGWCrDXhMsAVI6ZcpzB/dfKRRTP3rgSkB4YMQn5NRocl8oIZNMUW8Xaj8K1M9XVT8Qd
nEg4kGQUcEx39G8F64w02EIqAbueCnSbAopK8rdFPCPHJo+8UR+jCPzZIljgR+z1hVr9piP5IuOJ
jG20pSITdfPl+39RggehPmSI89qsmWV85jtzm6oCEsH62IW4pyLbEBTkY04NPmKa5Dli62iSpYQC
UEt3tWwXFLiE48tjfoAD6Ru639968xdoG6sKl0nAFtmMKnA4b7Lxj0h/LUJmipqB8Ac0kvtBe1vc
rRo1mBQysoQQDxHpmPhi3pt43ubhxbTcnd7Kxja1fIUZedTQUr263Oz40DsiT/7dHS047uBkEJws
7GHGtJrn9t57PwIPjrlnDvX8NZryvU5mqixhyWSJwjNnXHQBsVqGErB5e/5+bNASmsA5qNhd66qg
1MxSgIoZjsO+cXDnkgiaaoi6tvKwYhCALRzCteY5UvNqAd4Zopll3HwWtBPsoyMFnzpR9n18Ya/C
cwHj5/UjFTD76dmr0y+9BfWW/lF1tUiDR6WfScVWwn7OJiZXeAelf934BSeOgmsv8LonQO3KtUqY
9rgwEvFuCP9EFWyUjmu2kZII79uA6G+S/ud8/gUR82TcUeGdbaNacuh6WfUmHVo+0cL1Em+xLjms
K12wF0AmuXksQATeJr84xrTKxBNEcORMHDt93oU1xTelPT2MpsC1b7IzHX3zK4JV5s33/0QJApsq
CcKyDEI4BETefNkkWwoadL7VwujEZV10N4PQEptZtjdXuGPTvMJDccRQaQon3ngMzrQlzWph4+Yn
sAI9eeb11ZK8leZ/ufW7UWcN7x+KLxyDZBSOGgsIQf76ZfQv1GUraMkY9AVr4zF2EVpUyzrL9MIU
vzSYPuUvyX9zXk0j24/DgVeg0e2E0xHNqVnsSuEm1Wec00l6FYmlS9n81VXm/bO0o5l9m4Q3kc0F
Lpsl9PDEJ8JDiPJvFDBBddcR8g4APuOdYLlouIRIw5BX05+jAikMAJyz/NkPL1H6hpsoG3hL5I4J
KRb6b4f8QsluGsym1NdzsrAOo39Sqyl8hQcq/mTpo4/sEjbIcylU8cH1oidVB1DrjnSjjjbd4dPx
yMWy9nBren2fIKLWv/OfSn+BzgTDRv+tDU+idphWx0Rk0iF0pt4jk0bmSUjLqWl+NCho6YVhVXaX
9IjOs2+ZBIGZ8suw5jPAlPydkWftYSL5L9hhELCprliowHGbQ3M2yPBFSfDQyUsmcwbHS62w/MBf
8xEa7eJcnJuH96C9pNp4h/DGsCP9NagJcWrFlDasQ1Q5VF98klWywVfOZwkdoK5NcJr7ZgFdRJsc
uBex/gaI2K+X+W7hg2fLn5JOMmWuSk73qaY9Z21MGjjSDtaFssFIjpgebwZqatzRc48Bd5XfQNXx
1fMKuWeRSvKAdZ1kMMh0snTAd2YAlEfUebtFuchW5SJfx7t8MczZf8GUohVvbMOWqz46J1rFp2bf
oo2cJ4/iG///0/tQV0buFMWsuHaiy2ir+7JcZWTsKcSfOBapj4YtgLDukytgayvZFMMSBUsQdrRs
2C1xijFEANsFgsOnlBffildCvpXVHb6R3Jq3FwKC3xE9Xgs+q4bnZCZYw4Nm1JSuge4s/+CAgaTT
bQqj7P7ITavk+/E1jc8GIRbkkZAyS5CDzdskcrpIyXGS3sHtgKBltvcbsFwTiQajurQ+c/xXCQba
dnL69egHO6AwR5zSFtd4foTuRZA8L/OXH2yT5uEHhMhutPbWYfdVPFJQwp847bwVzYALLZfK2R7A
iZdS/kfAJFdctLWrh3RlVYN/DoxFAALshlc+wap4R8LCUjp+B7/VNSWP0ZhV7gnJdp7eteQIa2mp
S4vH012o7YIjQMJJYCxzMDtDR9UzB6gAnGe68yk3rZ2yXOONowMFeUX+GjndfZtqK2ypoLJ87fhb
RKuSfVr8GLMjYVYO0YGn8DZASSxGwQH86T4oLUDm3E27G5YBf3Ls8n56idJ13TvCH+w6G0qNxz5Y
e+gGGJOGCXFDWfNFuu88OcD4/eGkrh48udbOXAIK0QBThGtWJKW/6h4ClbU12Jj4cYWinNKp1OP8
Uok1gnmfEQRtK4jINJ70Jd9/kJ0wCwvFgj0ivpWvCjX1NGw6THy5tw6Q5EoEP64ZlaKckKcli15F
ALS0Dbt9KG0HQmXkDbPuFN7X7Ot2jwK+bL5c7a1mG8tb1cqBlWS4RM/8Lf+w4HvP+KUcu7N6gWEE
Q8W1S5twMltYJ0jQ2rySEzUvaiPnhMCnUAoGIv2l/Ob1aO1sCWPZkjqiYKDbK2tKMnu61gIW7Hn8
z2MxAXDtZgZDw8FDwYZpfZ5tF5PK5Ef7G87gtDL8AjJNp9pmP9WP8OVuQVXq2b0QCA+iTIMj0RcG
SAopXfp6sy8NhGkF7R3EFTPIDSfugmFAUwiv1s1GZev9tQc+ocsPcUuEpy9UMChL5zsyUh3TAHfP
f/8gFCnhBz5i5ZHFfRzJ2gn04I6QTiHcQf824TN2bp38ZtxjWtCL6173EXwAf6PrJXJP5dEPQ8gz
ASi4i4urwQc18vJs1w3aIZtwEFpVeJdFNXJM5ZGU5UlmDiWYsfkICJRQhaU8wrzTydR+FyuIdmS/
OVv6lPPR15EjdEzmRIZfiluhKpLtKRDUEnEsUeGxByiEnHjQL1ZQqYdCEv7QpK9plNkI4Hq+9GjS
R1a7CMWoL8IZkFaE+Iw1mRUp2qX3QoZyqX5KNfjWEOaY2OWVT1uYc3MvIfEdq5VXjMsyeWflKdce
NTlM5iGxrinXitQ9wLVK45dqF4p8lPFQpf+iJsL5sFNc0EIGU9VGTCoBbrhkIJskyzyG7NS6R7N8
xMaqHKaPRC3y2eoAdSqQ25XqX8EuBjJKco0FbNcYuCIAGhOLwPK1QadJT/xBfYGV0KL7UF8Gsjjs
GIsov7zw1GGH3Ym4YYaP6t8cSK0xk7kcg7TFV+qkGdB2Gkl5Mm8ftZm8aewhTGOjRyoKfEeKTqNH
gaMXjxKUKt9WLdy1gZ9s3ygbjki8UMK0+5hPa1LEsn1pdbpMGfOr/NT2J4KDgcBRJZlUNLQUt2yx
w0Mh7aifxgkx9aQQL4E7SL/n446eVlPnNkBZ3pPtiXdcDbAsATdZt7HRmccAF+gxQdw9bzRpVkRT
WxxqYP8aDfcg+tcCqfFjlO/Y1byxhHsokXpEbtWXJE0Of107k83SEYaTfQGTk6LQUQTSvzPzgMBH
1wlm2wJyVeZTMXYBjTkXnRq1+KyFJ2t86dLS64V23qUE69xBPB8t00tjXafUoYRyQodOkg9Dcwk7
kzlpky57AnLsun82PsOE9CX4d34rpeMjcMeFRdNZOkM2hlqwKW2OyOGdcKTW1h18S4nfpI/28C/d
XDTtofkM6pavRpRs+k80SjzW4FEIzkRvH+K55YtJZgAkAQpMwzfZKkWyFoKDJqzZp4aC9mu7iDcl
YcB4j4Zl7h697k5ooes+JYUA6HSG3AObwiMZgm3TEkGLDK4xXya6zICuZs37ccmI0rqtCYxGFaan
rOpmRlDTIayPcvvw6HfWpKvAmd/K5KfELH8LA+gO7DNEwjwJPzuRbSF6k8Bfs9uUZ0++ycOeWUGF
WmzvOg56wVy3wgY5Yj5pkMmzIGqJuCgJEaU2l6I33ylWRzW8ttXRSHaRsEOzmUpIUrbReMMdSzeU
KoDlo+ncoAbEDEgf2/84Oqvl5pE1ij6RqsRwa5CZEzvOjcqJ86vFjE8/S1N1+AwkttT9wd5rbypx
yLQLfMa2upDLK3cbBsLNsVU4GowNWVBIUsr2HEn3fkO+by2wui47fpXBXTC6STjU+G0xSKaIubyl
QX9cpf/i7iE7D8+4cFFxnWEp3RXlvgGMIsHrhULE7Ao4CoksIrxWjFiDZfoLLarK5629Yji9tHuc
9Xw/N6dhfIgLm8OERnIOowXBY4hEjeREdYFrHoITOoYKiOiIPeDoJYdg3PMJzQESULI4+k+FbTPd
DBm42mOubvqCufAsPEwD1K2qrOArBSnQ/mWSb5HReIj1RwOmx2rSAqt1Q+T2iT9myunQ3nRUfbu1
g3eHp6tfB+2z8d+ptCOmojVPo/kN6QQaLpgbJNtMjt0AaRbo5ehZQULYTsNq8CzRntVPAtSmv/GK
YQIED+DjyHduNVFn9EhsKWhz/BcPu5DPaGAda213YDcRJC7lkXmfW4wfekv6zA5ajZQ/mdfwWlB1
ML1TpSUZyBZSspnDUPHVxGdJ3zjxJSr2GKxZprmKfGR0iztcX0k+9Bcixf+N5aVSDpaxTGF+5js0
SqayXUz2IqwCpIvCOaRYM8eTKA/2ypcPyFKqduEQDUKl08S7HhgynjzdDc29BBuSkDJlYQ7Tb+Rn
ZzgtqvrkVxjVM+9bKb2yeGPVqGuaeQgECxcVh0QCJaerzzoZ0hh5t3jsOEvQQhTtJ/PbaqBsoBE/
iWat2UzO9zWqDVqhIoOgv2HWXgVPRybGZAsZQU3x0G0ZR8XhHv/BfCRUxGFae+OgD6JbQ1HB0CHx
vuDApCrzCAB5c9tEU4grBm8Z3fCaK5dn0Qu3KNl45zz5hJMvAOgIRACOhDkjEp5CbiGYOoak0ujv
DvVIbq2d8ShH6/pLw7LOelf/B+WrGZYkZ8/1dGkM7oC9OzN3HnMGDVU1DB8OV5Ts8TSVGOnQGhwM
gXyw0+PU9BGdjiLcWI6gAP2vyNr5wRyeXQ9NyVvZykYPJtCO89O9aHFoFQtUDU94WglBx/YSWpqM
KQU7LupiP1ojXTIQtMmc0/ydEN/GLuWk9qauA3rcZi6VEqIGp1graAWFczWrs2EuvXhFKRo71OEu
8jPu4T6gCF8hkhDmEnENoUWdOZMF3CoWHIeG4k9eKPLJi+nM0FhBeTET+py5b3/3fyEqFoMYMP9l
I41AY8Ie0MB6hKZxv+DaQc3gWaR+oYSZ44ubV+N7tDFFqPnOi5LskMc+wgGLnV82vPT6x2WPxvCZ
VAJnm2RnUJ9kcMJIqBH2KOanL18Cz1sIqV9vhSDwFfjIjgupyn9NdooBbZNRIwTi7uXHZ/o95BJl
LjsGRhOi1ALIei1oBUOBITWXq1eF2rpbGhCt+UfNmIiV7JKiNrCvXuuhJDLyDwswMf2TfKhvMfeW
t6rih03y5fgIMBoGK2vv0M6Y41WGYKVIrGh6Ro6Kg4u7Qg0VChz8+8r8iGgj9HZOmeAPJQMAFAk7
rb5l5tFGfpjz3ffMQZtQ2xhYIPBC5ww2A0rqMdgQ9jzrHIfxyz+3fmfaIVdQ7L/H7i3qo6a+Qvvp
hzGY6e+eNXSuoRKO2ev8KjLG5G9fSZYy62FZOVmojJAJhqqHK6KBb0zbSzOJKJefobPIo0qddZKh
HKbv6COowik4AHqBtKG5EwBLhpekXh0YZeKp8LTH6Te2u1kYOlBmGQupcCSKfu5NwDQax5LdhcT0
aELclwiGBIj/CD6mrvgLWdcXlMRzJMkzagwIym1qVQs5v3cUgE37Ggnp6/LoLiMVLMdJp8MghYEr
W64C5SsboboQXIr7lCg2ySIZDEFXUdyJSNECeV46jGk+zP5VdVf4/ekwYYgWVYUpDgYpS1NjvHnS
OZePZf1VcUUzEsMIkM6RLHOu8HkgUcEJRw4zVkamZfKZgox/VZy1yRCxMC4UsHbxssrHOMASH/5s
JHZZr+96Ku8Hd27SG1AyV3zHnPMV9PlK+VLqWzn8S5JflZNwUsmoDqnQjHSerT5uNW1dCS5coc1j
Il8MduEV5hDbRDOOJ2OG/FnRSPy5j7wUqp9vO5QeUv3X0/F6sNp4dNrw1EBnTXAx5ExYVO+vi52D
0kBn4x5+14iwcvpp0yE275TV1KTmQ/ZvaQ4XCgNlMQKcg5ilVVfdvwv8cuAM/PyA9PMXUWXvAmjx
vN9IO8r2n0R7Lwg9AetZ6icyZbTkS8ZhHARMnu2nl30r/S95wRgEvnlFZ7r/r1ehIxiPuKrnDpsy
KD+Dd4UzLwMyqbFPj8VtEL/TNornhQiHWa47cyl0tujlnWuB5qTh4+zfAKSLq8lyScckmvLID2jI
Q/W3028dirC2+tAgoinsy3NkFcJagWeRK6rk7thDja3NUxKvY+mgqWeT7Mz4txVikUABiJFberaY
QSjJ3do4EApDcCdzF9tee5E0CxHBUzbJGu3o4NPLYfrFwo+TDDUABjW4O3wLFiCaEo+1vikjMm9B
u8CcDfcjxfHYvvxqYxmuSsdD6R54f7WWzROPUEWbR6nAe68g1AlWUrlXYX5pHfBD8yijqFb9dq2H
kVtI4JhriRDFYt7V2opbjyVzCho3RaXgiYsboTaHNhnuk3Q3OLeQrILsK40hkPuwrfbjsMmagwWf
mgnJgPMmoiHjC5mgymN/HzpGfDGPxnl6JgKabFH3ixIMNPSMoUgXrfqpcHrwnEvyz1gRUmcgZUE2
7/R3UOseBbG2HLIfpQwXtXonnCCuNzZ9u/lIBzTF41dQGSxtDlYE3AXY3pAnPB5/g3ZrwQ8BnKnT
dQsSIfBo7Jk4h9yAMY+DfEqxukR0Zl2pnazoX2V+FupNt0qE3snBhF2lOxPAaUAwFrGbA0yIZhCu
mutF5OWR9JhFG9kcQGGzNq8XBi9Jlfw0EsLC1Hcx87T6b8jEt6HyVQxeYixl0rBWzH8lR5nlQKJD
UE6w9TJ1MH2F/0bvx+MQE9HLBGDhRW9hvcjs2MiDzTwQNpv8NpNfZsDStMDC8a4mSxDC2ykTENHT
0EzB47tiQGLJqgvpJJd0gObPX6TM8fhf43Vo/g6TVq91rrk4N0RAD1ctfaI9DRjrjE/L24aQEyKi
oS9Vj5rlGSduRg7L+B3ia0MbQtBI6R00dmCAC5tzI9aF/kFLwPHTdrfOdHsUB9qlSrC8vUEapxxp
oj+X1jVIt6p3G8uDJh99MM6Ap5TuhrwkQaUjXb75NwwrRrNNLKZcm/7t2Xz5cDipCXcqTELL3+UE
eg7pQ2Ky5S2AO52MelnWAHVppzQsbqz7vHrvMTP2AP/gT9iDVqe5YfCcToHIxtVgal9ZJMh89i3D
sDWcVjBRMqtkk04R5jGT7F1mrmULacM9w7JWUEze3US62uotRpVcGEihM5/Gcc30Z4RwrVwBiWpE
8mDGcBYy627keJq3kqFFtauSETM5d6p9LqbIdhgIS6uHFuo62iRIKeSVV/+hZZyBqOADojJWGuYQ
S0ncK2Pl6zTEB9DoRbzxKQkGeM968dcEaxI/bOMYZO5grkv5k4zYMaaqPUIji5CDm8YCUIAJd11Z
4ndvkM7hJ1W2hn1YOM47G2SEO7NEp+Bkj2Ny+vFUjvxCyk/Swapz8BadAuZjxqpPkENcfGVhjEjR
dh0fdClcnfAGvtyGztC6FN0zoML2KnvrGc1GVi4qnpBCVhch2FipZcbLzLlBDWYr66H482iCuk0J
aJ+L1E4e06ZObfYxP0POHlGWv40OUlXNbkvhDwjPWUHvWh9V8TYHnhLj205/0uRL0fAD+TguoxX2
k4LDf5D8mTg5SXGW0opEUJKgS2OWIXq2g5/RH+YzFF1xf8/JW2ihQAaxNbd8xJX2MNc8BTIhN0IN
W9YAeN4gqev/auvQOxpifjgDI4aPQ4cHsDYhZ8LI8+JnxqPlIwxRbyH5vOWUzbkRLMYMu6R1/83H
vw4AeGugnh9fjsWbO9khGKon+SRJZuFv80WgqSEhjIdFG2+2g3jXPnPXpBgugguTs9y7dJxbRXUP
ewOCDSUpOpIMgKNZQ7TdNsQF/VbY+xy2zvaY0rEBfmfYiWUwJd3TKD+q9IzVZN6IZDUEG1NeKeLT
agRGUra1uHyECcmS620kw76fmdrHwKYqxL+Q62+FnXGDODivDkiiFB2XWcPfB7SHL+9RLGZUZdKJ
bUSPsROrPFKqnkTHYB6hUzTo9gxprkjgMZgJFoh7yOmduJuItGyEEDhs+RFxswvOeYe2VoDr6zNm
k+T5DPkcWNpKRi2I9x7t5xWB27SmRfNOze9tgMatBrViPfxXNje4s41gflHwZDMQAyxHQB1Jl1to
jlEJgXuCk5FHFBGdS/Vis/iYEnEaia6T6I6CLVj0k9RIAjHEXJvox/CezXhp+mdVfRfBNlF3an/J
pGuUY4FkdcPlFsImlD1qVbrW6iVoS1sToAdSyYRACRkEUGmNYN43Vo4t2AjmQarT14KOS97Rp8Wo
Di0+kmR9VbPnavNVj5uNoi/fM97TnCcr1sh/W7CnsE87d4c23t9byUcvu3ruRhZuyckU6Vd5ufCY
m0glvXus2KsQ+2oCQQk5FKnPuxHZydpIWT1UC+EA2HXteguTZ0ayqsXudOnb+4LUXYa/OYyhriI5
uVkViMNk5hfU4FSLWCF1SrGEOqznYq2wTpkyST4YjdON7621sAOB4EY2eMdZl+9NsPAUmNrN96c2
9KHAAwlPir7JAOdr42+O9ncomUUgY0djuljoiC1yGhA19FCTvisZuGC4t+BCdrZGEAcpDjHyXIB3
PvG+rDQsVpuDSmK79W3wDXgd/b4/j/CVZFitzSq9FsWXnAMArYqtLKarEtOoR3FUoZOTdkQ5zrKS
oj+9Oi2io3NfPargLTVTlckvPODNZ43Q/ziORTm/aEpYU1969onHjH6Fy5sFSiEsVEX+vH6k7TuI
KR2RetjOtSThB1MDK02ENd3FJFzIcFQ2jri37K3SrsJmXTvriFuBIk/+mWXjNq0O0rCrxqeGYQeZ
Lbkz0+FQomHnP47EABE4LEGf5XWi8QnY1F5bQJZUMw0skJAuJ6b7UBg/G/G3mWzz8pkQnkOYluJs
mPK3hJ/Gm7E75vnaVqbcq+dg0JhulQ6x3t72N1XAUJqrpvyejtc2OdghAbUIv8PfhNWJ0/82vr5o
OSD16DjUJ404g3onFJ3d53QyaH7wAThhFjHAjZAoVJXBbN9bNra2YETEsVxpv0n+2eaPfIxZrKJk
AKzcAm0mGA+pb8NsJZ2xTs/OoZ3fh3PGWlXrvrPhK/DNhTxFqpbyAGC+/hmdBHUf7hnfWnstOms+
eh12cHRheR+5NeB0PehPusT5NX43xXMeY3czGAKq8dzANWzYt0iCl2wTDgDrmndQlUD49iwnCOZi
RjmiK/L3MVWrg5+5oH3siDNjCeYRkJuhqP0nCjzE4W8LliobPoTUzDrgy53Oqm9nmS8r3uNoHFCz
D1Bza9SbXo8sk6lV9haQ6XwMhnRB+QNGCSNyFGCMgvrmr8CCPNBL1cHJDu+zKtk6bUETPCVIvLXh
liKTUqLPEpR0oJsbrQq2CIkZEOVsIr3kZnSUwJTgcXdviobUtYJR1WeSv2SNkQjXu40vglqL7/T/
J58w1tZElBCgirKbzzC4NvpzTHF4O99SjDR2qkzPcn/gmFWKQ8oLxvpPClHTYu4N5TNza8IpKNLk
4QWOUqp3dvyuTyV5exjXmRy3xSEHfwhdjAL4Wwl5D6zPVEKwvZrMxDTO8J/5SLWn7YVzObvbjBj9
y1QByuIGgGnRG/TPyFh4HUxKw+Jc5X89ih7d3KnyUwnYEH938e+YZnAN96l9RYjCHMLP8Bpve88N
qwPdUUVHa34aqL7HZIoef2jjD8kwafaNVGqnNdvAYX/UbhvlBPV6omlF8kXofz4ODknLJj3ZLLu3
cUtFKpDrH4Q3zgxMJVL0neAzMH9wUSkWj9ACr+ui7d0eIRFh2PKh614WapxpYLXpOIy1W2bAweV1
Sylb9yStzdnCTMyIlAmklzN4P7K1H1sy3uZg2AfLmLnpuJPTG6LTFA8eEXkG8acrH3rAeMYvTCkn
ZlK54SzN4lvLfV0OE73hw28wrhwmk1v3obF7AOItLeXuikyiC/6hUhf5cib8PQMHr7rHuLYaIMQo
MgvFxPjJ7AZkr711MxuMt/giOzJXkOV3LzgURNNwILUSYwP/w4lPqb4PCYz0jl3zCqARJsM3n/Xc
ZKLZkPpYpXdi4F1Vx21NDpZds+WsOGz5vwuozhUrm4bqIUN4obFGGrzHyGlSYz6lkB7T5YDfOmGs
kg6P3IRbiLyIHJ46/i6dz8r+sqTiKOOnHNlET3pKhbknkZY+KYA+IYBrIg2i/AL/Q2tcmgCAZUIw
pGZQ20j7inoCjwesmXiRgflI91XiuwHHRgb9QssvLfE5DCqT9qUgfudzR7bLwslTLq12t0lDd7ZG
6uKbwPVs4jWI/C+cBeTZqPIOURPuJndqExwwc+XepYqpmj3omvZmBku13XU8MaiJrOQsd9vuN8M4
6ieMp46xx/uyLY2Np9/42jNlI4qFnvyM0iKtL8O4dNVqL2EuFRiAVawUVn8T/NX0AnpwCIa73v4v
ekBY2HFXc/+hUyf2XCHoGkubrnwwUedNMZaVdcz0C7OAZLp28zV3VWr862QALPZXUJ7ZRU1fz2Dt
FGDPWv1hZVS+CWOtlKSk5Eduv3kYd7J3pF7zzV3nMSLZygWf1N7UD//r/2CN6G4T33JeI1mCQCbB
0GtWuIysk9WpKxCxtxCjuNUBsVT/mWAmvQkfU1HkE8Oqg4L3LY9wAXlOWIHTfeXiKul3R712Pk9S
qM7lZgFHkAgE6dCgz8Q+7yZZtNR0B2e8t0zUk+PRZPzEOQB1WznbturmJfDH1kMHns67Tlvm4620
31BltiOYguAjx+CCMCK2P0kIgj12Ffp5RJZhqi8nplbaypfGO9sq0AOAUqNzVT2+ki1sEZOZEnF2
7MsbMJTiPBk4a/GrioeTM9cS1U6V9mHxEXvRqoTCKRFRWsANWOKPcVgdWywjxVhjSXlJNOT8dXTl
K9aWenfSbJqr+N6iJKJXMGVglsONU9SE1hkUK2uao7Yo7v6pJhqbn7p4dOpXnhIdeXLQt6v+rUD8
lbpGdzZrwj6UpR1AUIx9Vx38hQPeWye2TTZvbuMrG7XJeCa4TJrfskARyQGbjBdSPFAXr+IxnG2m
CwYM0CIkUBKngkU5pmBQGetL3CULhTmPjK862zYl4TUXi30crkb8r1MjfFwQfqlA5/PekCllaSkA
+cwyERxCoiZq16kBLDSEAKx9FfO0ZMyNpjlakT3rlaMFFGhE6yXKcsk4aRU7YtXEHDdc9dh8/3LL
mik1gMakcpOcvtjcdMGfzS69g7yXVHeZUU1eftR83flHFz30NFqY1i6U7aXiWTNgzsRZMv7U34mZ
zDXwV35KW4oabOr0ZwXCmBJSf0B3pzVkIaJnAwtWciF3FdFJ5IJWaMU6Y/iQ23CDppNgKsk7mQ0P
U9Z/JtpTo4LKs/Bjkgr2rbGeNBPIFzTfmOfOC+HjJHGflAl5L/Zo2qLybvrzYjsOe1aQsc9TxKyq
SnEebnOcEIIJ/MvXNhFSA4HpdmjIjswuGNcVBMcXfHxy/zRDwvogtkpLIJQgCXnYDygH6eE6ImP4
4pYd82opvMpoOe2DOm4x1kUmri9K5+CimnON6hnFXLxMZaIQvst8zc9u+T+koY2jW5XzVvmt1IOE
9DsAQYDvOV3auJq9rVKs8wGAKUsbLBZF82nLAHApt2B97zG2k4kXCFKveChc6vHMmPvaQ0nWRn/q
ldXgbObonAo2wRzJQlmxU2PPIenabJMzsjGcZ52TeLsQ7bb0YeVg9nn1X7l3CELIRsz9ZYS6eGdo
gltkMRk/P/k1DkAb3qLmX+Hd1e7DbMCH2NXKSN6Ksa1zYDhrQ981pD7LBtElzGhQmeEx+TTRl6G9
SMJ7qwNPKG6S9KXgVBPHnolBZ98FpCIIzIy8OCQ77QuzdxSu3E5kRA3/jISWquzqR1J0cpP4r0cl
7IWa4IrIabg0lOlUmQp8+YmMnPb/nPacjOhL0LCKmJnYjjhRV6IpHLi9vKiDi6cRIwKJQ0PdHSqH
gaYe9E7Gm66uaizBBqB+H+yeJdAtczVkxm+ALDv89p1DWwCUDD49ogcl9Zllz7K6OgQRVd62LnFF
MHC3b1r0TzIugCxIi9voqfcsFW2VAQNsTChnk52QSDSGXO0/E39/ot4Fcpm4+EnST2zfD41vKfFf
Rv5IkDo7lNc+G1fmyXVkzDjCh1jbZGTSxuQ3omzhw3fSc66uDYMoD4bHA6mrw0fvrJvhIyG5cLyq
7VIYB8PZxSq5hR6RrMwOmes0ej0vEEkNj2bYeSOKVvtuxi8DBpQjx+ua+XsXEFW1755ade6BU+R3
NTslVFT5Sgk2SXkpm6tSWrNCmzUc3cpNEw+pP4W6O1BW6e2yk/oZ9uaSRaKN8H0Q9zH4mKIGvexT
Tl4tIIC6vKnWPmVbS5bg0ceYmfZ/VsfepGHWBAKw3WZYKnv5UfbechaST+qRpU3uSHHRWZ+KFukS
s7uek7bLr1kwqZkGQE9sogMUd8aZP6htmVmxWeanOKvhg1ILagZSehKjUA6zMj1SgkIfwGQahtTl
H8yiUCEwuOtxF/Q3iTeu2E3GZkzyErkSn4bxF/lETLMhulvexUtvJmQK79Vy55kqCoIWO1lDWET3
0Ktru1eqTcdOALkwdFEzdlifbgP/UbM3TaNr2jJySX6F8sNDb2ifJTIcYUGQ3jbiIVg4D+3J82/k
DmuMA+zogT8WKktukd8GA6ieNuhV/aOi23dWDQw8U3UNc1umEZKaf7L6YK3pNgPz7JXO6Aw3Y28c
+uJBnKeSnsGgE42jmme6Ctve987TL7996R9R7FG4GwbkJe4kB1Pp8c0tq6JptaEw0lOzq0NiesE2
noHYAPsttEiyKZGz7FnpYsTMoHY3RLHZ59SgCXKz7AYGYtYTziFbqFQB7aaqWCj+vaiCU23wYukb
S5qL/i3cpJ8BzDl50TGT18iV6HcmcXOuYzako1tWyKAiPC/lgi4R8c6WPT7ONgwM9EplveXmAyPG
RhAeUwCGYtl+sCJE5EACRHRnUYA8Dcgw3y9G4Lj/6v71MA7OFavJFm0qz01lHAF0oh2Jxs80PQTO
Dl90ypaPQAEff/qOLjbJ9gmb/Axpkfaw0wf9jJpBlz6oIOw5cJJ1pa1YlE9H68mHsyi4JMZviygd
BQ9FaCCs02cOPGeinj12vUXC6+Qs2/pSR58yM4nYPJnhuQt3PP3uOPFR5zmwVINPx+Tu+47lK7O6
PrxkPUixY+ZvfbEmok/S95PfHcYl1tHZQcrXXbeM40tj7ymvIKrPp/gOMTdhPcW7quPD/TM4cP05
9bkfLwXiZEw8KfaThI3gkgzkgRG0unP0U+pcEgixFHAc+Fp+0oZdN267eCkPJEIsIgGaeAETllRp
DRMglhHkXYgqBIM250sllTtzvgzQk2aCa8smKgXPwIaQKxQ+qJS99sXEwEVWyXSwyfAsrhp1U7FX
rAqgnbOkWw/OXaJVGZjwV8bNtYptJh4q/B8j56rDVHnTfDy4fE3VIkkeCxQnQMOwMVCOvJX85Oja
IkgeQj1raLBEkcwbvIhpvSyal4KoG9CPj8vSB2JjKx+99ifH2HyIdT4BOlOY8kLRxJJwG+x9ojPo
m+5Sf8/HbvaLiM9bM69xeeiYoSN2J+STj4cgaFY6Pajh9qMc9i1bPrtH6h3tmEflxskqb4Wzp3GE
MBhiTaPGJ+Iqs74SEo3j3749Kg7727ECzgdmcW0y7tNPPbu9KlyMHAQYWuPtCEpMzs7lL2SWSbIX
RDjadtXAxImsoqUZHAjZqFMcH59K/GFUK6unYC/PZUdyae2OxTMYcrcpz71A8wSsDjUn/8z1Dd2f
2RG64Ty5KpjylNOKkodX4+4hgNZSly46DDgdFU+tkdD008l705/L6E+T0JJ5a70+Vc3T9669SpAS
tgmetarGycVwUNzL6KLgW5SKR9McEiTxygDrbqm17x7ZoGM9JR9b7bZITgGgFxXOdxhoCw2Hk8OB
T5Uz8FFZOWGg3jMqXmDNiG38NdunbOAS3dCud/LJIhNM4+CdSkNUwj03gERX5f+D88uSUoNZ/u2P
3zpbzfHTF49QOboDezQD50ikbpJqRB2KP6XVge8dMow49SUpzzUvi6Lvy+qjoF0gQycLDyo3UvRb
sImxIOa1m8E8TzulCmeH3fNI36r61AfYsEijVhU+RAMn9AoZkVycMdt79BZDvFWQuSmPlFCKzs/I
gKc2N6D5dIfgO+VJtxHZwYYwPhuWK3LYuIbxNgUTqQWroyXb7ZnQT3Vxi2QDlMumdI4KNwjsTyZ9
MVOvjOeIP7uETFtz8dj+h+Igp1451nW02fYw8i0N4CRIfZmfgW4W0ZTnZZFheQJWIbfXLH9PBEMB
pQyrVPZQMLVnwejS7SANUzBfBRz8yWNU7nl7q1FVK5vJtr92ThnckQgZAlGe2aQ5BWLmcbznyTPU
r40PrPKRilWBVSlrpwbV0JD8uIsx2GnmHvYN7aAe5xslZMSuPisNbwvDNest4a5V51RJdnDO0ldt
bpNhC5OkU81jb7z0HvQJueCsSKI3GZFoF0gtitV/gkeS9nva0mTYT3tCX6fj9toTBFdrzKAGtD+U
y5YbpwfB6oa1aSPvIuVgm8OazSIgDWzsSEKBQXFmOd7FFrci/ymihV1+5wwzI7HuUWt0qcVTgd7h
kBFSS3NgNgsa2EFmetMhWDRJ8yaV2DWbS6TsSg981LCl/FfM08ACWydIMrhm6mrKq1UxHSgfqomt
gGlX7ajniGU7fYWBqc/2oZ3QKiJ/Y/CjAH9qjkaxdcIGVfypJpqsWcraJS4vjDMy2uXGeHrKAYN/
wHoOfxGmP5W5FZvwcp8hvNa9r9Q5+Pk9V+4KQV/yGZFRzL0WNWi2EQCsEJNo9tY3FvV4tVqXmT5T
NVCEVDhKuomjSwTq11jVJiQVZBDaZzhJPMJsIQermdyvPRQPBl/NjmsokJlFu00BEWw7mDIZ4jCP
u3+wOy3rw6zkWY5VIWzfrJ5z/VTiQByv1R8TZppfgRZY28v9Z63zxzDOtfQ/K5WXefuljjB/HkPS
zdUA4qCEDZWR2vBTC9eY/FPUTjULnEmDLlmEv6R7tflowcVjpmD9Sq9JJ6QHx7Q+D8kL5RfZ7jcd
NwtPUFs7uxwnaFsErqjFMR5OBgvJctpRKrfUwpm+EeR5AA0q/NcwDSh1kGADoGKc5FdRQ97D/g30
jOk0CH3vzq/F6eRK2OsMeZ7j6+HmQGBYzD0VIhHn0wU74didWceRaOR3rC7cqIHO13S8OQylm36e
dgKjiXArZWNZYgs+RvcPscqhkT5y/3vQvspiHWV0DM3OcoggZPMLNoLDCxkfwVMP9DF5ikUb6xQC
tZaNW48rwuZ4kwh/ZIRhR5D5qFV0zJrSZAGYITto0L9VFlM1n22IDBzWZryPE4e1pVICnlFdKqMW
Vp3CO1YxSNMTTPnLUd6FbI2ABhGu5q9YZJFbGWhurf0kAgM4aqQg3knje9opi+aWXWgOFoXDJa0i
jrbKXemQ1xZctdyaNch+RgYO6AcxEdE4QygjXsJyzewn4/pGBEbk9l4WaInbrSmsvY5cM2C0O8K1
rXU6I2K3Mh1a8CEYNjLk3USwocFpUtIoRWGF8hTZqHUZHcR2Il3HLLFic1lIf11LsSIxFFn6lXYo
w/RSmn88yI10bhEmxcxZ2Vf5+T+dyUs7WbMydoUbn+CPpLjHfkOsCysctVnWJcC2E7HLrlBfVf9h
eU/EZBG9HEGwtTVpR90AYwmrEH4KSdu0Bcz+emGWp+knjeiTtFKaSzX/meRC8X9Kw0bjF1AV6rfy
GIauUpCPRg+dFRNfqMGdowyP0vqX6JfS+GexnVb9k250s+K6QG+rDC5MbpGe4IUp0PGCZY4fBCgL
8xGXKQONj8cUv2xwlZJvGcLhZo16iSI+OAb5ygJjqCa7TgC4mWiiniUManfkMcNN8TCFWt5Lx44S
gr1QYm8XVgLR7aQPdTaEZ/mQpNFKG0zDLXtd24fc36tk41V/BsVVXt06706uGIkTDCzCgbNShQ9j
ztOphtLRopmCWpMdb22ToMg2muDAfkTg3QCeYnqPY2Yv538evXvU4zPCvMiu3JPnnea5BS5Nk4e4
UhkEQPXhTpYG9N/Dr9Fgg4+QDRXTG4OWi8Z7GJ5BDEKRw3o6zYgGY4GEKuyUGA8xbWTk36yEDd8u
uC9aea8S1Mvl4cB8IZBVyu+KKS4OUQ/7grCyBUhQprJQPw0CbfuBLi0eRUDmN4ow2VhVW7nnQA58
AvAKcphV140zME4EVFQuy+enPPKEzkUH/axDgQZhLAUtlEovDcBUchblc2wL2KG/qfnHgsUfnGUK
gnGUr61FwCXFcWfgetj72x6hY8RnXLQb0FlLSzC9SdciORQK83XjUxQIziJ4iA1m+x7EoTJsbA6I
nL9c0T61REF28sxbCigSCJJj0/Pz5sfBiPc2fJB+lQ7XlscZDlFb7yxjQzB01G+wZhgN0+gtV2TT
g95we2VZkgXoBICxE3Xdlg85sBB7VcuyOds+ui9ED8xItOijLPn0mVdtVLsZDnZhrySE0R5BoBGG
0zRm5YU2FM+arJ1lGbPaurUI3iUM4EfjUJykNXD+NX0ntQ4EAfJjwG3TudZnafyxm0O+zrF1qdKm
E5OgYAJcH7X4kliqW1FBGxawnfFDRKcprs/kwxv8Ryh+WBNq3bl2GFLCI4Vq4j8tyuacd9dvvHnK
oVuySCmhTcqY86M5f09UBTFkrkmx2ddLjFQFn11x1In5Je6O93TaVI7WNrC4J8oFJ/XAfz3F7dck
Io5bdZn8R9OZ9aaupFH0F1nyWLZfwZgpQALkhOTFyuh5KM/2r+/lK/VDX3W3zj0hgKu+Ye+1NS6/
4I0FmpQ/3aIbfho64APKqTHf6/nfOF+xWO2zct9Xexzsy+eJ+ZKeXPsAkL0jTCzpmChsqKm7jJyd
NQ7TipFGFj3PHd5W496jsOp1bISb3row/ozmcSf004KYAIWSkqT5y0Q16FS/4TA2+x0W4fcsctdq
sOscPNBtsHZUf8IJvgBqk+20wJSe1HRr1G+dO+6yegsoDli0k7BQdzeMOByXRBRxwBTi9C+L3AXF
GmDwBOZodbaE9a5hQwg/B/3ed5z4sMnvtGpskgZ6oWpvaABIsmeyhyIXKRwB0PUpax/5HPOi0J7c
Mhd3XezZYl8twedVeyiMf5DDkf93/VNgwwoBkjHizQB16TJEIv2Dxo5VHQMOh7ltdUKYpJmnHP9a
R9y8dcFHA62LMPJo2PKHygIy13xFjaLmDPcHEO4viHtt/JloU5L2r23Y+ALufKvBd2qs7XkigWVA
w+e86eEVnToM0WFyRFygs2BJeNZkwjcHKviJDyOgbzAUBp6m4Sf44saFwzb9ICalpSb5Y8RN4WQH
rrGK2CAfH3B3IHVaNN/D8DUaT+AgXeoTHFuIt2siTYknGpCFQtt/arUvc1HfjbtG21UxhRjF5wRm
sCKuj9gUA2XFua42PNZWufMtnWrms+6OdFFJDcHiZitHMW5Tw+fdTI+YO4OBGUGxq8fRGwaCwqZH
2dE9E2phRtYmRkYwlmRd+gaxQN1b3aMd/Mqg7oQjZd9j0n+q9BDjpIyfKp5h0taHpvBs+0oR3hFu
n+1qLLVBYvhGBWKWjyZnirkqEGLY9D6Vgyj0IadzrkEiZgne48xJsfwk+ezD/lgtczq3MA6iumZi
u0iYM24UhbrdZtpCLK+ZPS86MDmhf3e+NaDSmEXy+NSVZ7ghKyNeUFtPnhI5q0o5zL2z9gLxQDbD
t0ei6mTKhKInxRMROgR4kMrgJIf+XbYr03mRzA45iIPur3jKy8AvC/6DSCwS2xmHwihg8jHuofvp
UCTfh5E94cg6OEZrxLayjG7l8KVJJEx1zCoUMkLHfMzcdfoFIxnVkucA3+rxi6n1cBZ0e8Kg9Ga+
JhdyVJb6nfUhg3BjaeqmCzFtquNbhURqCt9bkFKL0497lsXUgEgAGa3Lv8fkey7vCZaogTiSeU4Z
u/BjuV1qtFL5Vx/VtEnACkpG1Rx3XNvkBb/l7YJ3GzYCP62G/dAtkYWEnzHvCOUdrgTMA0SFg9tb
LT9U1eFpVmFM6DNjCDgvPaqBn6xGXWrYW/IP0ENDPsDL00y72r0YjXmZx7NSctKwnNei8iAS+wR3
ygmenKC7j5XJC8SQQhwTkyvnN3uv9PofgQPEqnWEqtgk9JmQX1JTPBUST4v0VHs9ZL9LWBCQJ2k+
cGU24EXVRZIQrTytYpe6DzF+V+6hWRYomN5B4o5IC5fc3d2EW605uh02F7LFd4tFHvwPxRmLKFeS
lQJMAkN1ccCjb/asJ2OO+N0MqZrbEKp9chP99xCdSwsnoWUzQUMH32Zeh9Qn6fnGhXutYvJfrrVh
188TVNUzsdsjXtZNHPttxdYTmhJfUKp5467cUyzuKyBUX7wZ7AKdzi9ZruGxhGOcvFq4fJWWL65P
KnYFWgf4fcKM+jxTWQ8sopTfGt99B2rxWPGEMOXkQv7yBvax6fe6jQ6p4vXztuKoSLCfpoa2GSeO
hnjWQce8ku6WyjdR415B9FaBNQ8p+Azb2grx4ibIczn4JF/DsX9rAYagGaaymsKCXtQEDw1pMP5U
MeCOyDmXoXpCJg4YKk9Mko4TTZ2+LebxBEZeSeJDedSB6WjQYzOtIeiqenGKBS4BKsMxSBUqmVZO
3sDQf24ZEkXZrk/VjQyaXToVO/b9RSB8u66ZSECLl+g8elJ7QAJuolIFR7cMSJIVJDCR3NziFDiP
gKaUvzZB3EXUFmDD8ky96xTPVkcF5VXyI634aQnK9eRNcPkIFNdOwGYoAVczmy1rhobpm4roOfg2
ux8TnH8Hf6nqxjcV3lyYCF+jrtBf4vhBbmj1UDf3jG5u3PGXTNnKK5CE+VyclfSs3Fe+jGaN/m2d
D/vqAhRT+eoy7N1esxOnDMndKvwkmcLwh4/YJZZ9xRuFnhOa2Cp6MjghD6zCbg77ARQbbH7xSOEp
/I6wSpOJql67K/pGHR7XNmFsSovMSbJm+jF4Ou7C4sASyIEBQ02OzM+3f3hkjaPDm3muv7npFUri
jfqP2SfreIocT2OysQYf5BzKf+0PtpDw6Gzb95H0phWe3YAylcsQABoX6XqRoENqPQh7E3/4oN2m
PQdHJxhmrQmfHbEwbKZX1/HzDSsEgXncUz/Ljf61gKm3NUQgtt8rf2Cf7mffQFvSF0D4Df/+S156
zQfDU3OTclc8Q5ZGScR8ZsMszfju99mlAbdNHhriQ2tjhmu/fTKwiR4iDTmZX65OmBz0jZmu1EMB
4Mnv//pd3Xg4aokC95R/8StRklzc5RWb7PxQ/431vuH0pBukdaMIebA6kBievtxyZ74Sz1BEyAL+
qh2/7It9bqs1uzm3Xym0fzwD3ip8RZOjMwPycoUoJY+FtjpuKcG0Lwg4/CgTOYR5EPmX6Wy456jK
Zm0DZoZvRyyOaX2G2ZUedTQ1SEG5KamI0h+t9+OOaEPOTuzNOrkiWyr1HlswcwCsL01ykvIpxltU
Y7hC6uo1wy4xIH5tg3Hr8yIScdLUayH290y7sfnJ7G0vAMeRqOEPjFUzcaDTRYyLLmdjyRFiRrYe
iDuAY+GrZKDLcPloKTiAk/X4H1w2oUZqEvEIkq2PuVvwcaFBFzBmrGhj1UByyL3qLf3ZzIHGdJuM
IOtJgRmUvlrxpxK1BGQ1PHvTxW2g40G3ktSfIYfbs1MDL9NHACugrPisHPB+X5qJGRMHkEkmL3u5
Bn+U4B0yjWOXn/0eA0vMG4TvCUzxOSENOED7hnRs+a8M5xsWC2aA7PmSmbT7uNKTgp5+cVSN6S6J
nurinjza4ZzhLAJFUM/XtjyAnRnjy1y/s2fLavQQNNszvY5ePLMyyDMbaS9znxs4akY9nMMke+K2
c1KIAGzAGCBL64bZF1OL22JZ4XTtf3nbsvwxWV6dvs8DQyZKIZXnICgNgJ4sRRCxlYQEGJFyG/BE
4xbg1ZSMIHLU42Ptt8RnTCOfIrabejdK1+9j/UY4pbccXObwMaWHhgp6wjsRxGTSBD0rqOCnQL/j
9tZdSGXy8nbwCT7REyyo1dJnPJbBKJ8tm01RbWcBfajWVI8kUj8JhrthyxPSaAzwC5GNs40hKPrM
XvzhXiT5ZRJkwe4xIBnWZio2i42H1RNbJc5jxGGLyNRpv1XnyEPcMntADhq8a8F739xUHQ0IGrsb
65UeCq9+zDMea/E5knninEze3FC9p6RwOAdJTZlce+dUDpeUSnDK/+U2CTsMyLqjm59yYzukv2H2
Q7/NBLcndx3kljyHHRMC51kN/2plevVL1uUhHw+j8al5xQyIwhnu9zqfyYFlTxf58ALnHRKMlSpx
K6I2T18K8AUDGHlMKotwJo1VpJlcYZt0sNdCNc5u5YpLaI97HZCbMlsCXKZDVQaUYYARvg9TQzIY
KaChTTBPe7kFFcomn+ldny2k74ZPkFosX2LJK6VG6OUCqbAwUMaVdcRg4Q3i6NIyjUfOFgbzT4V9
ZiTaKccRbYeumVvDujlJ8IDguasycTeSjmOLJUDLBMQblZLRKIYCRkYoDERG/RGB7WVGyeeI8MiR
g8T+m2H4DDctGUSM2ND/uX/A0voXFJWTuKxnMiDVtUMM6EZFjnr0hOOXVMlomcn7+q4fGh0cMUce
NWv8lf+DzYSVu36EyppeFwvNB/y1ZuONmi/QomH6xvnxg6u8/RbX6oN8nvFUwWnqNgWGXUYncs/K
Vf/HrG7QgUZRc6/5/PrginQB43OzZM4TxbTFghgwAvgN3+TX2vhEkJMCwv4WpTcKqrOVfjSWnmkN
BVMRawn3nX6S6gPLqU+hjLcwv8nAQ+aI0h5jxhF0UrUN5RbbHscMKzd/piD5B6Ukmw7OB5WLHf1o
eBhxB1K2JVvR+5EDoR45/Sq2Tji4Jaqh7jLR6QiIQq5qnWpjXWi+XvzwbAM3pyGjMp0FrdSXNq5F
7vc4OQTbTyoNP7YuE3BJzujBfifehXpuz1wV6fAO0AQZwe100OU2GTZlwNCCW6M7uxnSLC+x11OP
enDnzMAV/G72JGKgYOGJlDUhS0h58lDKd7hvXWJvVT3CWc7FYz73yo9rU+vierReQwMDOYLoDqBE
gwg1CygIanknMJCtFGguq95mbX6Ui0aocwv4uLBOyB2qw2e/C6gvKBkhCCphD1VUISKaoWvuwiUI
kbIuW06OiALj+G1Wp50UfKdYpGpo0CZkJ7ZN9noFEJT1GmM5fn3lDKom/GBK5oDMUPhjBNXHSfI8
G6i4MOZIl/mlzgyf68sRb1UzsrpU+GbTK+X/pvGk0ZMubL6q6V71hpup8pqYGHhnE6CAEwOagrPR
k5LMkO3FEXyn2Fb1DJGlmHei63mcaD/4wkPWY8f7UXVIqSgSiQCCsZBdCwqYVIGaB+tW4Uif9loM
HIREoLR8rfie6ctiF42YGv2N8Zfhwstj8tumBF7037hyWpQXVnMzaTeLWB7VpNzkWIyM4A5/A1zM
U4LHLbVReVSOsSFYG5bfP1Mz/ZrvYd8S48xSRg3KpyCtSF+cADTMNP3LHumeGPMGQNOlV3MoS1i8
MX6GBrK8+pyqOEXU3L8WFp/hCOMrwJLZMgDWOswAy1HKljE79EBlJ2pvLsemR6RFJVbRZfOIJyzx
wyQEtiR4GD4nWOMuKV1d/VVzOQ0IAmYSb1RgtCYc9j511qxuqDV+Tco7a+LdvIfw+B0TuCs4u/cC
asbk0YWsywShc1tFb9tuLvZdpEMvRgmGw1kFso4nW8vFJoSuGJv2Qa0tnu/pUi7eHOrpMJhfIn6l
esh2TAU9ZpzPkYWBogY+FPHhJUwCqvCkYyRwSLWogJ9pFsR/ZnLkCQ/mW+VcK+c7ZtLmFTVGxCw9
uhOPBdrULsQ2UdU+g2Lk0gZpxQXWTjQDDxc3QwUiL0S4VLJqyEaT9RsW9gFjc0J9mYQHGaUbnuqj
iOONtfh5dSTEEZNwcnpK6zCOFHX4AWxqBkc5z/iVXSbkHSZLQF7oePqNVvK0Z8pWpBWmw1LD9r01
PaP6Lo2/RkWIP2p3oznXbOT08M+JiTbAK2wwmZo4EWP3d45t2MBLYwK4pLvFdg/+4z3Dlyl4oUzW
adQ3Q+Y+QgAcifEZMe6sQuatBITL+EEeyUoJP/mWBfVPanBW5UugAaXVPx9UZOpwtiesIZa2pbix
1s8JuY2JCuLJ60XoK3gBmWGsnEYPmdQRomH3e7lUdqgEVC1Y63PmKbJha3asMQcqmeO72j2GRdsX
j4iVVvklC3utjH8mv3rDTcDpE3OPR/O8NinQiZWio3svul/Fwu3OpqZINLILFkykQ5ATQk9rb5Bb
YcOZKXG5KhLoB7p29FyliI4mG8tyZlCisMy0YcDkNjGPfN2G9GSNTwa28RkMLkuN/QQSu1mWeovf
XvXr0sOSeqGasBt5DeNjXx5MB1hawBYYKeOGAfauZ9VeN7yn40yvTDKk/T1hYSgda2Xz5Y3QR02s
scce3dJAPa9jQ5/DyDNiOsym9Bsu8phSwunTE+F/xEoupudPIjU2MOZK7qesRgKipbZ51GN1n8nI
/KfTXA4cZU5KO6H2WEK035DCndAVPwIBMLT6k229GLGyZH8HDGaoJ1yyN6OS5RRbL3q06hNnqbTs
Y4vaAnNCTMBTbePYcNDmtmBg1dK9WlpirdEF4OC0WZ5VCY0jSdt8QOy5TF9tHiqDKxE/4/wbo0vX
77vimqjbhKDetd3GwGGQbov0JTCt98YEU5LVYtu1eI/t4be2DLTDxYjRQu+ep4WZANnfiyb1XCau
tXLbwi9qS4MONvtZgiKQZGMYuTSGkyV/lCjfszRhGjfIZm3kyFPnQEs9V1FSr9XI9xhNGh45dLiI
+Bahdi2GiSkCp1ibdfeUBehWSNy6RFGtgDnwZl3sa9/jnbVs9TPuDERYZoY07DI2qX3I5aMZq545
xsi6S2mOBgF6rBuB3jrUWCmFcdQmxaGcgps+Rp9FKF91C19OUGkANpSdlrp8g6IN0cEM9Xv3N1LE
diqLiV6wgirDYlnNlmcZUVNrZl42M3skItEnyHjbpv3PLO1sk0V40XRn/BnDigVLyiIf/Yw+QvYm
MkCrKe8bd3DBGYb4cSsbSQqreaH5LqDzEeSpC5SFoFvBOJ1HKBnOEqe9QjGJcqRviaGkqsowqiDP
JJoTxIrLjo71fmZ/sITa8hMN4xL0JyLXw4oMBiJCnM9spvDr8NIgUwtzcx3E2Q7o1WDQsHwjwB/r
ExDbJrkRy8dmAAPhVgxY4j6QVtEPEQID2YBTAV1dVF0sxH5GhmIsOY3Ts6sDDoyIxdH+THXbsjzW
oU1UebBN1QqxNrTdOLdJ06GeKN0XlIvnevShcxrpV72of4bKX/IjPTV5Vph7tbsCNYjLfaJqmGBT
uGHuablR9NelpWOMzbEcWZ9DwU7cQXh+shTjVXLxF2i9SB3iSqjUD7XM0GjVws97B51Jr3wxJsNF
3JDAQ5xDDRdnh3cLqWHsND/tzjqzUqp05mzrJch52OOTK4e9xjlRopCV5luSPpTkBhcDc4tc+aA4
LAmlGFk2oyMhHlF1J6t6EndQmskM1IGM14rCYyTikgD7fUMEzMxhqzbXhBGVnUS7GkP/JkRX7jgl
0J/QOKk4poKyxDbbQMp/xUYYRw8Z/8rkeRSHgZ5Y4vGwH9wauySLdosrKu3RykS1p1T7enxL0BaO
iMR7/WlgeGq0D2IZViTU1OJl8U+G8U7DY9qvfdz1t3y8FPNzWn0zDm4MZkbYuVWCPHXoxqeaBMbw
l1WtsIZLjdSMtYk4OqOGZq/9sFPjbxrqd7dUUS9PO5H8ZDMcEf4G0mXusmc0EO6Q5AXchk7feTN3
eDv8M8vruBTmi2A4wS0b0V6VgXvFkgsMQ5zmJibKtIOIoylsRNVxTq9C+Vb5Y4ttiJE7v3t6mHkP
9TnhEuvBzxPusYvQdIFYx2RB9CYCf6B7FqZ5Er7tqvOa8YRqNzJabwQGIoHXWi+UdeeEwPvslsLw
bZcZoMlEMVJeW0bMEnserD8XlgY6d0X9xsqWadB2HAD5HIjDMskz8WGhuWmvmOELIODj9Beldz19
7vJbOsfYyCxP1+81OwD5J/BHKJcaVz9x6Pl3kr337muo3U299oBtBhYcrGk3y0NmI3BhAhzOGHF6
5SyX90jZZcOPqD9Mi8v+WVnCrBxYc8Y68aVkK518w1qhxLYPcls3b0mHg135avG2z5G6wmAeEFGk
/5jAdbv3Al5nln70HCUqclcTsVtDD2m8Ep3tZ+TCGPWtY5/vMN0EByzSY8yyXvR9AWhNgyJAIgdR
RKh3sapM3X0offAwWzy/TcZUeI/NRar2AYl/69yD5KzQULKgUhM+4oBJAB+onkm/UBWEhVDVAFeh
tEajFBNRyxoF06iCgCL+LPEdqfgeWrFjWjyXHw5eSliGks3gwQn2OUEt5KjWbH49Pdwo+HVcT0MT
np8gkfg4sW2UDTnjbEyf4bwHREeCQZrs+C8KPgzE1vYUbkTpQ1+Uhr/kgmU+i2bYXKi12+Dgyr3M
/zTaJ8SU2YMkqjE/2YQRpUfWf1Poy3SfcvvXu4Rsk5E9i2F/zTAR2qewuYb9jxcUu07EtyA8DMM7
Q3ghnw2qNosnD2jw6GNWYniN31ThvRpftPkGoSYiRtLTzWPFJ7UsYTRm7THXWMW3dK73Dnw8Beqi
+2oi2Sr4HXs8iET5lsae83sCca7hMjGIHeAeYSacoYPvuExBtqojOHh+8xyFfHVONR6dY8TbrVf/
bP23aa76MmveFNQ/+n9hAMqLoYSXlQ/wjW0Eyxvg92V5WLpMdFr0J3OAB30np31o36fxOhHmkVjN
V3essUlg8ouBXobcdGQrgWlVoJyH3c/glC9arD/JASWUtJ5NGincZs647xKiAHSvV68hagE1+RcJ
dsNUlMALNsgz5/CTV2m4p0BqO3XCOD7iy37F1HOvXmtn43THAneAkZ8tHONd5w3qqwqgRaCmJuyF
6ah6sNqT0t0tA1rUvnXJruVYQ98e/UoA2xmfviNwuUCBCh2w+1yCM9r+rIxfYn6Wci1dhNXxulTp
qlE6VVubah2dcDCpoASW+pFOTR5a5jwM2+r8tQLR3DY93yguxJsLp0VJ/SF1CdrJqdFi8io7ltLb
hjC7vM6mVSFSFdSvZBGXsWqYkXojm+h1kFJxSIE4uHbhlYvVzg5mP4q0gaRws/aVzKJM1NpthjN8
0LkKmfer2YzkHjafq3wt1C24SQxbE4QlBLBzhO+GhOy/Gaxeqe3QT+vJ/Fum/Y2b+jUarLfKmHhX
oua6ZT+PqaN8CYE9UpJDASBU+2y6q+gv3yP1Rtr1pj4J0jXqdVHulDf6Q+uNCeB4C1/73KMkNgCG
89PHtc8kedC2uBmC2sczwjuCHc7VKPP9nkmZvu7+Wz8wlRPuBngRj0DmLdZsXvMB2A8GAgNoFCvi
0cMMi4aZsDGyIoqE4D+PBRAszqhaLUUZ7CgUfQiUPHTnUeJlGhKPVfhm+LPN7AXbxrFy9+hiqtdg
AdBvMIlQ8DW8VmdV+6Swqb+eUm8IxsUM7255cQUvkVNi6Wu8/E9+JpBVK9JI10gF630AA2/aTMgO
iSkiw2E1/vjs50PCEF/N1m+dbV7rRwkeYI2Oi80Toi9wKslTw2zXfDaclfGmnAWoQrHGBs5ijAON
AESA+WpGmMhKf+10f753L2xS5C/GbLAStUS9sEpYRfAlXTFldpmre/13dbckAZJr8BfsJX95QUvr
EdD7LiVPdjFILG/W/sjegzetW6cH9dn4II6NP85yXH0fUN9oQEdWGRhnaKPYBdeIPDFkkMdu46fo
t8B5MLrIQ/2lEd2urLBh8VZR2tCaJ7iUcg8Ty/jGaYbkDyDuOk+3YEgMdzWBDoSchy4Yjhpfi2mZ
X9DAog1Yt73PlFeai9jKAfIT7uz5unBanU2F7huSS+Xxr7nLUnGFhmup1pgKoy5j1QfJ035DSGnN
vvhH92oRrPgZn0zsqT+sMlu5wcJj04ynPJTsr1gOcduB7UxfJArMzmdoKw/incKGFUP+iSF+H0cs
ahiKLsGT6bhadvWgO4gbb672I3mwRQFN8b48Fnf5YTIQxkxOQ5+AcMWPAO6VEoNoKvR1NqUZHxnj
fia0P+UHn4DW/aHOX4IUY+xyW0ptCmeJ/QWtxjui+OiR/hpv4SvYyfaWEzm5qlDFcQIsle0SQhwf
ErGhWYHyCztLInXv0RKsS5eyhpHKwhRo6MOgj+PUC9aMgMlCWT4AQbObfHO5sE+IHiAc0B7D3oLx
uh744bD70YtvNISMfGpQmpiDarh/+R4hCVml8JWZSPIdJd7igUSBrWFr/Vet/YxHZgUsmaof9q48
8FduhL1rbnEelpVP021rG3bqQwImeLXM39b85qSBrAAI8/+DXeP5dXmqaAI7jzwM0lwdaPIIcEmg
1smg3SjmjqhckW6Q26iVj4qhRvlufPpMY8Jys1D+xDYy97w6QuQ3kHtDhBmlvjPoXsics9dEuE39
Zu6e2Ss0/Qbz8Xax1oxrvNZ8z+b5HOgIuJ+1/AETAE2gSbYUHwz3QG/sW2MXFk8pvVM7fuMx+PPr
DMAzY2+u49n4GvJD0t7i+rV0J/gmrPT+zbhznLy9q4Tqrmf4dYgsUcRMYXJorPps/Of7njSArEj6
JjPypsrkTW750rA+em7CzO8R2PWsmmwXFhV7wzH4QqHYQe3ScN/4RRHAkzpgLVDkxWm/LIIMDeJc
5xjqEISheqctaZoNEwTkLV24NzA/iva90/CzR/ewB4tfIRfG+FXtk/DZrsAZ4w9FNyKpGdv5RrYN
s52FQ7VJg6do+IuRh43tPtVQBDLCsybCJtuaGci2s21KMOT/WYnYdDQixv8940Qtkc8Be1AjbJEQ
NFmz7VTKBqsFIj/5fd/xRA7YzsAWEPl9SPGbl+3gwRaI0Sh2tGNZxdQkOhfxRSPoAq6+zhwodv8J
wZPINCBnbDRx7KvaDZuZQxOIGbZqrK9qB47RRJnAfLux9w3TxHb6UI1vnJkMxRUkiCwbnPY+1Djl
0HQNIXSw9Kp1vaeaJRbZrP9pC4I+g7F7RCOziVCvdnnfv2cNOly9QyljxducWXqqMGow513tVPT4
lAAuz4MJ3JjXtbj/JyV5MWpsdrFrfKYTQhGDkLtGyZ+iPrrYscEEMwI80xNzOIXlizqIs0S2KUpE
8U2mLrZDbi/jo59+HEqQPKnXxgxCrI52FUaAtOKaKVv8OonQvLptYE4MKE6a6Ekx8hdbjg3F3YBp
CMRFPbTwGCRThiLZOSLBHRTAPM4TyLvRAF+nSi7zEFzq0u1IDwURlEzuW5lXXLM6tJic5UtKDYNy
kgFfgB2+HQizAnpsGwyfMqkcpGuyuLI6aGJhiifWpc6UaaJeTJHjr9CkTvMG8c1yincDjQpF1j5T
Oc5zLEh9NqEJZ2XdWWymcW7m+yTBYjDUdfjujFSTCAJGEaSQWgUsABWpBfTxyKY9KlQ1348h3qo6
59vQ3UPB89e1yMKwZvyTMgYDarRfQVj9FnF6bKT16NRsOLQp86pEy/cz/vpCn+BeqM5OR+JeD4SQ
aeLUmcbOcLPPRL4ZU8DkRVlmV2SDOJLVbIhyj6HAsEqWkIBC54tt6xehmR8sSIRfGxXeQpzMSe3w
FkV0f7Tx4SYUQJxlrD7LIKIICuB8ZHN2Qxs9WNrOISnEdbj4XB5d6TZykyrqhfjZALwcKOuKYbNi
9fgAWVjpRbkubF5PmCkPLnXZqAb7ccoOM0h4gMc3/AMfITl7rvqWLX+wXP7GkqlkFmjJxmWOhZBo
+gqS4jsog49kEs2TyMlKi6FwYJmc6qFC5kXF18BKXdvzeNGm+AcMLgSlTqLECt2tqyM4cYTW8HAg
zYZ+kwztu6W5X8EonpNyly75CEwPXSovnrJqqH46EkkxlsjQ6FEXZ2/6tLQMDe1QwMIvM18cTVDM
dcOz21Bn6CVKiilcLmfYtw4XR9m29I0YX7gjOcmQhnXptISs3dsW1dyyl6liFLAtLm41RHdRW0ts
2lCdRaOOBCZj5HNsVlF4Ka6GSrg1cwGmFqXGiNQUHQGXEEc0naReN+S6CiqoPwE7p2ivWhCv20z5
GXWLnkcABAnhC4YZf1sXYOwyXJbhRfUdNC7xFQY6RlcBgeC2915TmfDVbL1MBg5GEQtydaJtglJ1
mFGKhvWy8CrhOg7Zdzva63BqH/2UP/QmeAt189+rzN3fLBvqs2raF61xH7FdsJqdqYCGtGcXH/hT
5Zxs1kVE4SFcZOS3S8rghzSTj0KiyiWH1OxobHXC7wRCBlVWBctTmKVx8citisQ51laFFvHvivEQ
FvNL3B3K0d4OrMFqZvjqEEovXX7dXBBiYsbmsU2p+ic2s4kC2r+yb8KsD0G/HgUVZJero2+Vh9Cs
aas1Sp2aHqzM3J8AsLjtVIfoLyh0fTOb0A8kFWpeWGBcLAbryAns+CnH+rpC0x+MkAPiFlRB4bD3
dKzSt6qSmhCgfhA7352L52OvsZ7i8EPR5rjNn1IGIQXlOMNcJoTCgKPhlBIiiCO3WVeeChpONUbF
BtZy1l8jUz6NXfiZEOHWm/SlDtIj4MzIIIV8GDUtIefahzsVXmX0f7JHvxw+qQXnR5X9AujMFXr3
WsN3qhuYhZI8802NwjsU88sYMuEaWjpuo/scdZ3tclWQ20rQVAygMIyHco1qwtqnjNORPI6rZzP2
SOultO1+GIjv3LT+HIZdYCb/4krvoD+gKxJmg+Y5VCHVoyWIVISRaY5AHp/iNmO1pLVcTo316N0w
9DidCNRhXYbzbgKksWDYopvVBsAzLEk5yAbTUvHnBBiTCo0kUgvKTdNS4qpNxCxdOVST9hdTogqt
xTGYiHOVszdVTDCJsckZNXCRk6sII8MkEZqWwFG0NbWJScCFg9wvelMtEMxlD4NBAUBp5EzJ64Yw
59nMHnw6EH2DCQAU16Y6vCbJ/J7J+eoMw59GKlY+5E9dZCLn4NAza67cUMve3bysXoIAjeds2hA8
5tkbqPltfXxNcsXvBKvLzKRvsUPDOgmLI9zlAeKGCxaMKg4PU2ckiOXLyZ1xpVmolCRH5ciCxlNV
VH9jmB/dAodNqs7WbflfptvTRlXleGgKs4YZGjLRRw0wzVzgtoE5u2rAhimB+Inweym9ka8rNRi2
odstqZ/8Ax5dmQzGJayabWl32n0Y6uzSqe2tj61RI1c4ai5OP6lXR0PfleEEXbuWu+tFPL5bTfqv
C53yL7Z+aqlt7ZyvVF86wUvBSbttY1NdK6j2p1ZzT4mSO0tHKuDgcWiwPvz/P0RvnqqUo1x3cxb6
Zglo0Mq+endhK7du+NU4C0H8IlWaP9fSgmse4ZUbLJl89lBo5RhNbwRJn7SGyaeQLCxtVUVJWFaa
e9Dj+FW6/YXypTxK03UuRU3gMM8yGw9b8NXUZmMftrRTfUaCSDQaOLSoqfQqxvbBzqQtUoiZhh6+
hKpASNFXABurcFrq6Ocxd7mMc2AXoVtnLyLHrxXPZHtaRf+lM+ZqKjd4rRrsdJNVCaQKChO9cpgJ
7UYGpUW0GssLmBWhAWFlO7BJXxPXnR5oBxCHkfKmzdc45Qq2nGF8jieNJLPOEEdkUeY5bnWGkFMW
YrmxIvb2AUlL1MTsVPTXJujtaxbbv0Ftx7tWwNou+pZpRNurX5kQwVWJMFMzz0U0SAX28t9nR0jU
c1EFBtNR+3dqJyhIZm4w7qYBS9pR3845d7mMLfdixfeyKYDjjamav/yPqTNbbhtZuvUTIaKAQmG4
tTiTIilqsnWDsLu3MU+FGU9/PkA7/n1uGGa3bJEAqipz5RrmYjTeTQ+T7tyxtm2aYyMBC+VMyNYt
smd9qcapgamEQGxoTeNjZoNiIquLiytLXNVjj6gMQk1FU09PnQ7HrVGR+jM4JVBvt2QMVEaf7b26
ItUqQwTdBQE5N2lxGuf8DcA/+yh1Oi4x6rSnkZFfp/KNFeU+J27rPrfZDEhN66R7jsEqmEPIS7y4
Ypl3pmm2M11dXqnjuidIWjtYCuKPB8M+gG5y8quYYbYgA5aPne6ciel0AzFyGmxNTDgTKQ+tlqQi
HAWmZNVT2MX6VQa0w5X9WN+0HrnnaeP+i9CRNOgJqqI3ANskH0M2TD+dIXlqPFOdvajnFjtW0Owa
DvhTA4q63h6soizAz7JPD1PiiU3FKrtk05fVO9a76toP2chtLpgECZ9k+y6qH/neqGuqzShpOTBI
2bYqB85QHJoE2IzBtVA8UkoXp8ZAmJx2FEheH4w+6c24TZeJOk8Nl5sIUWk4yc3SQ3ILddkiWVue
OTk25dYc8nOOLljOnY/VRPdw/PIvvASOyCCH9F2PU/SZp+LOpHd6KWIXSMXwvfdFjtePrUltbVzX
uxqbPTR2I37rjY70oK73dsbMZLuBtHTREzyetjhSevyupmJ+n1uCAVKoZ2Ex+j9L/w/la//eFeN5
UCrZRv0YnAdoe72Osq2NIzxYsgK9Wh6UCLzCnMy8fIrAccIGhn9lmc8askbeWP4+mLkwSe3DIHBx
VY+q/k871Pk/bqQ+Q9+CdzYmCFKRehLXTHUzNLcpoi5RI71QX7nzAeKOv7dFUvDch0JfRjv79Ef0
F01hDU+0Ms4OfU35SADBhqx98yy7eq0tpJl25I33ordpikXNxN5NcrIxMn9m64E3LZ3xnreg9UhB
2mdEXNbGNbrsYGXAQXKQLmw4k6Qd27roUavXafkNkx6ZLNgWhjQNw4jlpaXIOjTK+DRdqyHLqmXK
vfwpsKZrk4YFiGMIdVlipFZa5EHMo4cpHa+b2gNKHnRUXzKqJ48t5zAUHg5gfU4JCyUm8xW1yDS+
hbKutz701F1iwFzoGraQ0BYvi99hVkiEfctLq0jm6iUT9hgB4M0x+G314BN8Q/sth6h6N8a02iqp
9x2O0ZdJmMT0wrFznYKo9TSej9rhww2wPl7rCN+ZQRb/GYK/gp3wweg2O3swPn6kEjV0I/VvlPNP
fq7wCu8iefXmqcFoQb/VXoVtltMYvzI/ZNTrjvd+0r+TSWpYoISGJ24I2pgo4OhIzcWuKSEbZFFV
YrUQtE9qdouDYfV0Vi6wkza1OuqYIJ45IHWi1lVy5xQUL3z+D6ubTEbvXbyvaIFf6C5IghsKSYsa
W3tp0eQbyp4OGTHggHYZbNE4JkIxaym4UnLHnMS8zViqvqQ5VbvZxvXB09jFyARWb5cHIRkXon9G
3RKcdQ150TWdZDf4rXsPqrLZG5TxP/q5JnNninICIucc5ZWWeLe2RJcmIfqp3M2D6/qSdsi7ZAeh
Odfk/K1rIauAmmfKU+UH5/WnDLvB3wYYprawwpxNcFBTGs1jfUHXYjETWVS4wOyRsN6TeuFTCEWk
LDw2oys/lKZ4C92oPCZOxHAoTpleCio3y4YBb4ediV9kAoktwcBjUg1ta0TohTNXO+Xx4XprbNAQ
jq9J5U0XZRUnUdTDS6oBNuuyfQSFLI9mBOsnbX2O8w6OaFdtcTRoyHSMo2MoM/OPcKBChfGHdNxD
qHwF6y7tDk6fjMfQ6e51S0BT5+vf5pzD5+qO2CoHRzli3hDG/zE8KzxWokLLCHvkHvkZ0peZ75m7
3s+pf/ZiU2N6pezvF28sXmTW4jomYntPS/hrcEHPHXLZfzUomyzTmP7ME8mXSqkn7fbyUy4GcHNZ
DZdc+/qjx8EUI6RetPlJWaho3OUlHPL3KPbw4B20f3IxDTitfxKt8NHdVNlhCnCjDjt4i2CD3y/F
qBGkpln01/Ot+eqJMyKwg+mLLzl2qEqxf2TFxsZ5yRiB2OiQC8KLngbnAvIG7D8ssEQ2Y3j5f5sK
JTAZYplDJ1z0i6OMgcfgaIrT92Hi4S6FQd4hD2a4Tl6gk7MbpoxtQkAs7BZozBKrl2crsOUZj015
Xt+GWRLvtZWBjRTVRS0vIoszsLsYQmWUdwMcHPe5r0oUT0vDFwjlITkHpVFe710S+ISEyQt0YQ6G
wnACjXE/2MjY8E7LyplIFlGNF7QSI8EWPpIaN/Sgz+gOkTHxBz3b9dbALdN1FEh9YbgvNh7lyxvw
nfYR9X1zqMM+ears8Vj5bntZi89azA7sPHhLLOcFjs8JilxK4bLn4lbtIzZdArCAn9ygwchtLjFp
GLGO6Eon+Sy9DLYBdfIe5Lyt4As6AuezKkR3tr41MN4+9k1+q1o+JJ6U1BTLXaOn/P9fvv8b6jun
reGtTwL/mQGbxmbMDvOMsM4e2vnHWjbN9AfPbG5Ur4x8OiwxcLvGoyaXuP9BEbXeJfAXH4m0e79o
jopj+b0ch0XFoM6l0d1DOGn7Nq+cDzeX4zkjueoSuigtehwzRebzlbMJZ+YUxVvfxSevC6mCywG0
OokLXAeD+F/+evUj9eCb5q7ggEkbNqYpwuwfJ9sfRoap/ij7Q1vr5pZ6WD5ndnRNIkL3SFARp1JB
APTbRz1POOsGlmaMrfXdqjMbe3oMjnkTsBNQFBlfdVE2h1l0PIPQ136VbnqZ62qXtEGO7KeQ77Ei
gtWxvBcIsCDxEbOcXuE6E7UewUvF4jYlZ/9QGR6CbQuZqpDZ+CocBoSuk2AqFiIjU8lg34YM1UjY
3hw/4wzzMo58iSdfmzrdW+x0e6PwrPvQQaswe13tv3ces+epQ/rTRtFzGgrjya3b+NDnJhMtAzRF
1dp4DgbTeDbcIThOmf6nbehSfOqIt24CgLdNL7tYyrAQJyr2IUG9kUbhyY6xHw5ObjolL2vFWUqs
K0F2TFRCtM8jd249sV0pm13Wj6jyK28xrucr7Syzf4AEMUwJcrrzRUKlJhQKFjjgdq4D6O6iCcOD
qdQ5Tks4gzojohH2Z5K55qWYJQaDmU0y30CuWrW85dybnv1ZvgeaPJquw08pWzyjlZMPZBA5/iZK
+xyPgk5B6xY4frR2nmOqjGUDOQlMO805RRphM7wTo5+VeImOf5yGIWs7LWYPS8Uv21lgsZz9axUy
vAkNvXq98Ylo/ymEull2Y5xFHFFjO9CzhoVDjnTNxGc0TWv0907JJRinRby3fmHVTiiclq21/7/9
1Qrkz14EcEtqSvxSYoo6h82iFfEwYYnMc2yG167GEGmtB9zFoccFJ9+0cWxevGxCR+4z23R6kZD2
p/WwM+L4LqqOgBDnEE9NiWEEvUhdF39h84UHg9oLjCS192GY59y9yCwvRTNupxKzj2LWf/9XC3ap
pCBsu4/Ex9S5ABm8BCZNV2bVcmO3FtLXzmWqWlJMBLMdEFQu8q3vYNpjtT0ZqRGmSbEOaanpsPYN
j/NptD1vo1ARuKlCimtnO0+1CDUSZg6R3ePyiEUuQibR7eN0vtFjdnczQ4RQ5tyGCPIAyZSKiGXL
OEVT9IVXKfTRPNYvSZ1d/ZEwqpgDeNON+H/nizqzGa+2yeIbi6z9kkzRe6T91NjmG7Ly7CVBqLIY
iga+RkzeaRzjNbn087TN7cAheMMMSRhSTDaxCe7AXF4wZ/sd0Xx6Qa2x8G8Rgmb+gGMXvFTTD+V7
hX00NVXs70uTEA8FHItum3AWsDEVm9QZZeCAZ+cWK6K0p/FuUHAnuWKhx1QkP6RZAH/akugniyp1
hS1MhkdeaT7nroQtyrjnaHuLy3sTWWc7tc1z11poj6o6JVZ+FsvpT88Qte9zEN1Uiq7g+2+BSvwc
06K4NzX/b2ZLZal1tVMcajS5KJ342KYHoTbslH0FonxKTQiQA9Dl03d7V3Xw+9YFP6NeOAEDHeOG
HVTZsbP5fuwbOW7k1KtTCoX7u6HGj4TmM8mP65nScmG25eI1aP8IR7Q8lRUPdx3DBrPi/meSN4oD
C8u7KTJxlbZemswj2QRkkFZ8hFuctSOpK5iGO0vjH4kUzy0mSTRehIaExeQeO45H17bV1Y+a6O5C
deiMILuOk1teTSNU9gHWZ3XCu398dgySlr5LXD2nn3Go37+XM8YFeNU0xMj2lU1eneW+w+QmRZGj
+vtYN7EiHhPR7w3LIDI1c3PsClx7Z4KZERmrmxOwyQWuenloOgrdtS0f+/c5wyNx7F840fRLTDfy
bE7ByW4IW5ty+xdJdRH2sANrRDfqOVOwObMeu4TQZo2HsT66w8xcxkTnGOJSYC1HkGf1BJoSq5D1
PEpemZ4G1hvD7kBeaQkFO3JjncJ4tj9VAWjsT8eqyHKMOw3zYnYx2im8PjFYgcQH/QA6Dn8ZTAHQ
me64b7P2vDYXRh5cvs8lJ6CkR4y4Heu+e0wVxNP1Zxt7/Jz6BMDCGbyXgUHkei6vL34P81hO2KX7
mfvxvxrEmmzmP7NCSNra4hIG7B6Bh/vt9+4+lxCF+yKaCOFjJ4oc82cUdf2rk6X371tnDfu1av1f
/TrbotuqUZX6opjgjnYnLt3yj68venDoXZdoSsdJxwscLqo6D4LlHFX1bv1vWOPIQxRn95R9+Qby
obdJy6R2hSJk5yF8BHRY2FF8OF8wJ7dHZgRyqq1j7lJ/GJUr9nYcoxLoypsu4vzFKsP0EbYQcOmV
vawvPoRDeRnlbYt9bE8x7TApBiDCHlN8FjWMcrcrUOMZ0muP7sTABisrXBBxvJhyslbHMDx/F9lJ
jV3pxCOrlfFmlLNzEmWdfbDpe0/5GJLdXFvMSrSyDkHIjLWZ7V9BL1C8F3UgMJ3I06OTdgxe6/Y5
qRkwZJOWl7yCPeEzOtqmZv2Iwu5PxrTtNlgIPBrHzL+aBjsczbQtn0iZLkV9TJS/+Oj4XwVCC0ag
9EIrwEiRSJIilLpzXTaXtbPvYPGsRQ5TlWFLiEm4NxEDHGawnSceU/bLPDUAbEIqb0f11xoQeK9K
gyjP5a2w5F31yXQNVdfDa5M4L8eNJIBD5cewaPz9WCLO9aRU59ZIbkYMclKHpf9ceKb1cET9Wlne
wKSY4h34JwPLFsO1was8ZmO7hEPxiHHIekSYJus5kpdS9CGx0A0GK8ukoKmRwMYLpcW2I/dHXI8O
HiIU+XpuQYA2ZU1eRRs5TE0wTCOGqvq9PuFUriO2AgpDuwzSV76ImZaFE/X/CSvDfjWqEFazij2I
uj7syo4R4GY9zmenw0gqQX5UVj5MkUUbbOeBs12fS0v5fxl9IyMudXDQCg1oSYTozQqcs4MXFubP
GvK5B/fYtRsTP7hCXowJIz279pn62aon1JCyqFBzeFzXsz1pqJhLNGiUZdlRYVUzJ2FxStCfX6IJ
jkzlUQeVyGKOHdxX366i8zcqbbqT3pUm2maVjYzi7egrqWT2YYWwk5SG5G/5cH1W1DWAfGdN4ZIl
4y2pYrB/2Hn8E8MKksMk83VKPjzJQqt7AoMefyrqx6fCQu/Yhmorp86+GmH5j1VPNUcBlwbztNtc
qHoPq1jvTfrx8zW1e/8KGEOzEN6lUNPDRm/AKHxRJTGifqoU4i573USLYU63xoAfPBD1eFfNP5Eh
i0M7mTBODShuGpklYX7QfNt6uuUgXujqbBpeU9ge0fBWSmRB/kUznz88Q/xK09HYqdzVpxnL9cSN
gmenVcewlvlb0cDoCrpXpqqPQhK1wkrFyw+p/UOEPmTOyOifI90PV6bBDyQdE3Fhy+/KA9FCbBbe
vkoDxNdihB6WwbbNh4DCcE7yBKM1KNDzAuh0C76z/smzoGollnMPR8jZtMqoa3oLxUuoLbktR8hi
s0f+BG04Qwfwac5dtjhX5geRFv5mGBHdNEt71SYj+QLAJNB666UgNJaCcG75SgTajAPe0GLBpcAq
hh/rD6rMze5ZrIgKMr7cXrNmBqChEK3Zfw8wXbEghhqUwy4j4qYDB6ElpP3qKe5q3B8UmKVdMbOr
SDqP6+gGiAoXOI+nuy1c/IzKllMTnBlZrCBA2LNhSfuCLt8S217WCkkaXYdVeqjgvm9aUXo7a4Ia
FQnfusSTXgC7NzuymptSJDpaYdZvauM5opT5m3nln6ClsKDg9PZjl5MJbftIjxpSqJqhOPrCwZeZ
j/cj7EsmjoCj28H2Nfqono1akM0oovpcDamJoVQdXQebVZOw9Vgt7atb7CyScZ/nzEOQMPnpBhM2
9Rog32Li9mPy3H89tD/UVwKPIBbxXrhRe2IihsNPWJP765M6vRYYSTDlF1n898KKNhD/sRcfgKgw
zz37Cp0MhFkmjd3R6JsPY8jnP0aS60ddStgWS0OUe4k4Nf6u7NUyRlZwiRbaiGEXPvYBAZbyZCrU
0zBe/Xo89sAHOJmTfuIBz2yoxEs81Dr1kaUU89qnD3TtikxwUPytE5CuyoSl33sVgIOrMfgp+6R+
THHw2o8k0MUj8wqP0O4i6zUQN2Jvv84PaOrHOyr76toFRf86KLl3Rss8mMupB4m5OzauOiUuNx0A
Td6roWMQZFH1y27YqHh19H/vde3vC0xMyIDDSh4WwY+8K+Mj2sCa8axFwAY25WURxzcX/XpVao9e
E0xHu8Rtc0AGRy/8zdbbbtd/qukgkbkxMZOTFsmVL4IctPyy5h60K+UXF5zYp9iS3r2Jq55cL/cn
SG/2rpmsGCpJNl000C3gBkjpCn/egw65jkJGFyZLVEbdwUiIsRDaw+rcJnALlZIRGupcZ1Z5nRwC
KgpseWWftz/WSyp59JiIO39rbZr07gzEcqLz6M7wniM/tnn2W0ymmA6hk8uT6ozh4y/TAPn2ajFe
SKFgP5X0xhUx4kXlgJeRniaLHK2/nZ1EBAXRLJD1hUk3v3dTRyzFYJ8DZTs30/EfBeQ40pcb61o4
eHOun6ksWhwpPToAOg/57GbIW+alWZWLgf9Yuth3SG1eJMnDvsrmM1kKcFwbnCCNdNvE0EUV1e5n
i1sjWZfqlMnGPhiVw9cq9UhqO9mTtYcZy6bL7ebJd40Wr06r+CHTPDwkeJEcomFRGC8z07CV6b4N
aRStxq3v2fyNjq2YmBuo4SCG19TpH1MXdQSHAp2el7cmSqu5lMj7xhG2Vrf4feqqw10TPw2n4lhR
Q/dRA2cvBBL/CPOMc9nEpmvK8TbJeaZPdQNz1rdEcKwNcJaltRkGDNL6uS/h95OaxpK23ou6Zebf
qzPHmSS2wTKOtoWWurMY4wmQTPQIIZsJ/YSU4loZMTmLy5SiothHGls2GOTDqR+A6mEhBM99AGGc
GEcbJ+YBsht+Zk4p7UO5nHQjRqiCydK5l6F1Vo7boNDGLjptJ9iw3WweOL+7W0N18WG5bGytgpTu
dFF0ddDKjpTVGyXw9Eyzkn0GrrCZ/FvVClkPGWl7ap+SaO8m2xM8xdnVeMSdQBzdm3oGIIigh9tB
mp8KbZz6xMvv/UJTKQz7H2OWtJRi/vQsIzsUSD7ZFAJiuTysYEYvfaB9J1vW44fMJRIzafP7lFqH
Ia2yn3Wn9tp1QhSExjtCT+jlHiG9w9xe2DdA0qM/2CQAKFBrUj5A5wuIwUlK9F21ecIsqz1PmBFv
QhvW5tTKh1sG3r7IsQOfMc5Ni+or9oxbAEIGYJa8FqYX/XEJu7DFsLHTmZAEBoYwzf9d6Cl7rQLi
0YzxFa2XOLmyevg5rHpRvjtejJu27zQHF3P/zVio6hATikhGJYz3ZYYQupb4E8DHQAsX1OBg1MRG
PRzSCLI3Tl+MjJfNtC7H6OAso4w2H09F7gvKDExQolrRpyg/3PtRaSCMJ95L9ufCpuduQeD0yPoJ
Hs0y32xKkzNUWASKc3Om5TYlifgbLXO59aW22oNNIkmd6vpXDGsSC3a0LrNpg2VZo83dtyQSDOxl
HUo0T9mcBh0D5mk0vzLPAPII9fRTTRFmv55bP62PVVUV4gpbAjSUrzrV7pvBer9CtTrNCkqQl9e4
WSCdPctlOEqy83CiKGZs5157lW/avhvA4fpT33vRRfTVL2eOMLsaKncrBcBo29bOFg1b87wWdz2e
0PeOyC8bq+HXEhvpw0jlsYun2n5ejxSbTNFd6AbwJirrN5doW0MT6OrRfDUdKNoDPSxsX4OkeTTj
22ZOCb3BxP2inTGAhpHibA6JmvFWQ7yChFyks3766n1yp5qE7qMx3ENXFuapFc4dD7XoWQ7Qy9YL
UDam+5pPHO5eOO4C8LefcOZL1dxcF0HN2unZUIwufqZbJqfUN9bwYQeyOjh53J6s0QP2pa42CBTf
5NAGnlqjbU5Bg5BPldvB8puvUDHLZJPBXi+T3nOYD91ewZpXRgDSt1Z6UzQ+2cBQm2LB7MHFSYNZ
8IEs1thLLDN6M/vPwAfTrGikuetFGYaBrVWX03DqrOhFzNF+EJbAFy8gRjouz98gxYwexhsNHM1B
xYQdNb8GP/wQ0z9aJ7/M0cHmaekd2MqDU54RoQY4BV1kntReGv8OAvf0kbzd2aP4KcD+aY5dvZct
Dl9VVr0MWYrzC4QDpisR7PKFQZCMc3jGmBUEdyEGGnGTvtnF/BkZiEfhT2j0/QNt/2DR36yba/fs
oxWHaYlJV1DLT38GkuAJXRwiG8a9Z9N3BdzPg5EF+W9IfJBCe8B0p/xdpfEWZNb94df1TY9F9bmw
Q0zXt5/X+6dxynUl8cKzM6q9PT+E37A7ckDTHrKFdIbYee4c3JvUdB8ggPyz7VDuS4W0HFbYfB5A
S/fpjJ1L7VfYU2j0Sk0WY3Y6Q561I4ie6yUUJvU70DOgZhbUYKFIpyCmYqDNpmHYKR4vPmwC6eYj
UwnytLJpxj20m/27G+aMhkrcUfrWwjvOK7eTG1THLDLw7sUIcr/W1akXYioyoXIyZFCcnPmf0JDp
d6OX1vVmsi3jLbIxC7V609vXbv/I69K7RbFD2m2Os0zyRxfe8OzXiM9nDWcMwIcqDV40LrJTvgvD
GPV75zXnqKImK0Fx7jVUsl6Y0ZtlUdFBGnqOVGkfIHDB4s8E6Ww1+4tnE2+gYW0+8KwfL03Y/8Ft
eHjCUXU+J31inKU4dtIadgyzBNoOLsqCAhpjm93JieM3I4uzu028HLB9RzteRkO2jxfOx4Baae6S
8Y/n/KQo8t4mN+QmBOoWB8yehDD0oRp67is4Armg+NIVpYvsaFnvkDMINSMUJlApAUMhvAPVeXtn
xlWvG8S0C7zchA36ZnUZ8HFqpehusW8ABPAcb1PSdGPHSsEL/IPoYm1iQw9xsmOW/q1wTYLBJbhV
yNMd5j4ji4W5HmEyeR40UBioLYN+MyS+QIX6I07K+WAMJPbAWDuPUx2c46jbJ3Z56qEO2YeFwthY
POP9PPs3MZbDpUuHXbcMKFTY6m1owoj3a7M9lEZ6t1M0getqsav+PpjDeLZIu92JQWCQZyM2iJJx
1wBF50+fYY78WbXZ+BI6WQtVDsPorBanaij/mEOY3WJcJZdQ3/WJ7ghkPauCGa/GR7qExXFwy+Wq
NQOOyEtVBQiyuPS0xzoKh7euycONbvovlx1gU6TjRxHjIjpZRr7J2mQxZXX0aX2U14MstLJq19NB
rIdFCgqYreAUmsqPzPB+zfPADZGwxD4yRsFL0SJ62LbME4jcWc7K0kvmi7Sms1nN/kdFxiXUsZ2e
0Cotk8wVIANd/FzBxtmP1CZXBWLyIEEkHZnVFkCIHbc3YZcSw3MoUBts07R3nqqIjXYdChUp5CZv
zK39mPgJ+Q0G/3AEZN10uBA5LT77hjXQSOcWj3E5ffnAN2jtdmvrYkxV+dTW1J3rlk7H4t5s1320
LkFShjc9JUJfXfgvR6x+9IXcFHxWmBjU+J4prJPe6Rch8i0NVdPyUPpDN57X291IK9vgf6dejX+T
TEHZLfAGNx2wBvz/d65ogoPloJ3KEpJUKH3pz3wcYVvLMzZZ7BN7odovk4S1jTdmziawOv8s5Jec
HVKjA1RdGVDFyZ8QVNkWWjPVCBLaGHds0F6nUMYWPELg9eMnMOMnAjYvKXTrOnOxtM/jQ7nQ/gzf
p7l2Y2I+JCZ3E0AgI42+OBtlq390kUOPXPjfbaryXOsOnIEAJ6T4RuwcEDHhGhASDwx+DbwNoCyD
H48Cl26vSu9VrPk0btkeWZfTk63CV46/eiki4nOr5t+DxJB4Lo3qZRqj8CpLaNffsEfRaeyCjaF+
nYay2EVwrD4kuH9iVkwVoyi+2H3y/D2gSW0UowZZbonwxlMUmAF+FB6osZL1lUeufm20uYxY0cMt
d8oU8XCDQkScYNg2lz6Y/pYDsQ0TIvyHP4p3lc/ic3YMJvGQ0ftuITJmwW9FYdePTv9c9Z56jlOy
CgYTBoyhzGtGAsDQv3WwO3/OPREoI2StHyv5hTvx5mOLxy9X4Egj/lWWab57HZADIzfEez7sviRW
Od40Pukssrr6eP2mkwBpW05gJnx7P0uG29DkE3zYMXgDPIDBPpDYTLeRr8ifMtHCx53/XUwwV/Sf
06uAUPQ6sB4IJKx+DjZcJtQCFBuutZTCUrePHBthK0XglhTwy7vGUFga+AnKZYn1P2j7LrWRFmeT
257KCkn+emTCMMRk1o0wyBACBz1CQQJsOWP5SSfVcVikSOYVFIY4rObD0I6YsXv+R2wMPyEyb2EF
kIU0zt45WH+qLmubQ44Ch8CE18gb3sMQ0wEcPdRrEmdP2K0wPuoyZLtuMx7Hwvgl+555OQUI5BK+
0Agr7lA0KFCZg6OEcCCv12QxlXNdYxcvxNEbE6Z7oCuwuNNb1SCIz2b3tUKoo8dxekxmfQlT8jJV
B3urage5W6vggkzzCmooMXegMnP5OwqjkxXa2DzEOQavndefqGEyGtijAWd6Wp7qFg8ETBTqhXDV
JNZVhI1zrG2QL8eF8rGeam3mXI0hvMaMaPEfziFML3WVDiPmLIPcLhONW9FQQENH9jeG8TdzCE6K
/bnBEm3AQcsJTn0GX0cK+09Zq+xYtDCmZSLCn1XeAVFgrWYo/6O2o/kUYPmCwTNRJCtxEp/iZENT
+W/mLe5coMFvhTT+Dgx5ncZycNXDA/qlsebys+yM9BQ1zbv2kUemsyU/u8qDtz+2KA2FxHJmKVPX
smHdHw2fgfJcRvlWRZ7xkTYSJN+K9t+LW5a4aYD+P6MpQc8aCEx+lslOLSn+/BCHR87b9ODZUPzW
VoegMcRZuWdCp+f7ZRYGcJA0fS9GbpbjLVt0brqZAkIo19bPtPLfmu9wLGAIFSxPM02njRjj+pcP
X/bHM4BN+YBUDilJIXX9LhvKzCCzNBmsR2K2R62Rg+N+Np1YlbvZG+1LQWW2Wx82rV0iO3p4YjM5
WoOJTxQuRre2TBNINZxDVjjMu3mZjpex8+96dRwNvJxBmXnYwxLNqSgCV34s0E71jQQ5kG3h2BOp
s+7XTULC6zfiXfoxgwvVyndY7M2PhKxGIBfz2oSGe4SO1wMwoptCk7f0LLDsctTUMRiUN/g7UeNa
4FhZehnHwj5Y+OjdoANPW9ys4nNa3bURqUcaMUV3W+9qWi3ej+4/urCIchpxYM419iSDgxo49r2N
NzlkTObtS8zY4bBOYiGsHXX94hvjHZu36UvH9Qe+UxcqruqXVVVwM1MFbbvO6dTwlNEqDd7RHDLe
JyQe/BAl1uB2p2YqCmrMUmNaytjBJ7s0n1X+M0AzJsLs0vqwcOreRSaBlnJXddX0hVBe9xCogxT4
I0EfuB/m3ngJE+BLjM+aThnbSgYeU0/SQ+YcY8/O1PZ90D16vapmFEUVFb5Ubz5h2WfsIu0fveNz
TetFEVO9ynDK/5Ed0liILYs0mjApNtLktD4KMz72Z0cymjfnMbuNwAUEFMSXusH56ft5H+bIOIFI
krIQ5P3OAUP671EN0zN/mrmtNT5wCPrW0oHzO4cOI+EAVYyUtUNNBHmHyQNOe88zxhknEXbQquMq
QGKB9ek6FAF8LI9RIjZt1CPDFc5PZ87SR+Wr5EF2xsuCoedTXOK/WAfH1ou4DoVJBo3sP0McHac8
ugfJixHm8a2bUfRlKS7usd0e5qqST56ETuO7Uf+KQqRhAIVCLTOpuden/Ht7YwAMgxnKDIfIG2Ls
/m5E43FI7eSlifVWEhR4W19iGJWtS5pkAzS+zY0x2rXwcXfj3HYnz63K41CSrOKjPoI0OV3WPqOs
g0NRGvUz0zJ6LjFRpeehfbQ1c8O+6aN3k2w9E4JLL60SzIqKTVnk25d1C3IxFeUmJt5+j95RWhoL
4Vognp9sCAS90e97A+553GDyKtyaGeWwCE/yKM0/o6K8+12UkvvZ7GIT1nwVJ/I9rbC8Cf4fe+e1
HLmSJulXOVbXixposTbdF6k1tai6gbFIFhDQIgLqjfY59sX2Q/JMi1nbsd77aWurbp4ieZJJIBDx
u/vnQ4a7EJRtRFT1hRRBvqptFJw88O9EgMBznSjZQYBmG+E4wpnFwQCGmBWF+n7kycx3BElbdEQ+
2SRqxxlMW4r4seiMJ9uj8bwQWGKWmEnz8anpIvM28p1bMiH61bqPCelC+8QqNVrrfsBysUN6TXbS
Chl/4hGvUL7WHALkKm41/z7KJLUZQY/Fi1DlIvYBc4w2ExxlxcUSUErw3AJpUXMFW+tVT27gG2en
tCyApMLzDn063BlQjC4NoEypGRF+nxj8lMmYLwjgMTeoyUxofo1iIEIDV+I64yYZBc+sgJ4+2hK4
Us+kKBaBd46FVZ3/PLZ5nnkYW/85CPropXWqYcVpksdqS2vcOE2Af2XLUZNE1T5n8eY4gYG4CZDf
6MBIahpY6/popMa5tHQ6zkzCnLQ+7foJlKRDlQ7g6wBWdg5Uc1YREk5TqUeWyzHhF3iwtBjsd4+s
mDDdlO50J33uZ8NGw4Q9GMUqwPvMTcfOcogztbJzczx93XtXG9FOZigCgariu6zDkFlwHlwynp+g
FsxdFZWu3w9JGB8KVbykxRTvwzr5xU8TP2AlkosuMWCXuF717DFvXg/agK+9Yy+gK0njqpkQNfFH
58Ftb7N5x1fRKnTQfIrs+kbc+/STzM8ap9PtE2aD9s6L82at5eLDJ7F6z5MfddDSsy2QQp6rRRke
pXDHFdgqdBqHQgSjyydODy0A+7aejtgLYe5M8WucTPm7HZS/ImHzVrizk3vUO4pY2rw5qjq1T4nU
j0ZPUQKhvuaXj9Sbx9lvK629FxvXiVMk7qc36s+z4kCbnJ/uc1HdZdDEo8UZr33HuYo3qsBpvjIa
ngQkralgBzm3NGZNkGhNSo3XNHtDu4ahrMSZqmdW8BjWlEBZFcrl1KbuEeNWvR+azH/p+hTDsh3F
P3Wl5YfAADDdKQO0f6dmv5JtwHwU5Zk5erLKdQR87oOEntDm0Z+Ril2TG2t7MDto60a8cW0qeRrI
22ELtUtBQDjR9KF3Ar9G3DNm+LqIfc8Dy2vkZIOi7slCPT9aFTkI6lrJAMv6LLqwu8laAbur0KY/
tx6NhkX0KtmRe2JKSrPcljwrhCkmTVQyiXKnTPygSjfFq9n7jKKyPD0HnZheoKgy5mTnzPF81c3p
jz5SJ1dWDrI50ZA0RS3DtPOge8RDSoykj36gF4fGZt4lu8jGwFJ6lyIikTJ/1OV5cSpS0ggcTZ3n
EhfpyrVRGceyF4Bi8ASFBMtt39P+fPVubJ/K+ahuCsyclsEvJuXAUogHXSj/waYgUsSciYoG3p+T
DueYDlJhkumwYpTmyGLObylV7vKY0q+mCDWYktwQ1+NTQrkxIZgS0EwuoptBN4dzh/JF6XPenL6G
EGH2ll7thNLx6OgIsqOtcmtXJo06Wv5WH1W/bufpI+uzhVasvsbboA/BUMCoaQe2t53aCUvpN44d
PE9IqM+x5/dHg+wBGebhptGUekxxGy36sp5eojQAwcDnQrvk7DhEGo7PFvNNEBVYNltrg5pv/EgF
41iV66cxkj+m2YfYWwY2QACLh8Fru0cSLG8Se+bay1rC+I7SnocemDaC+31HjwI2e+JVjTTveNJD
Xy8z1PW8FXcasMaQFBbXuWqAtZXmOuSbdq4acO3k+/RqHzACAZy3gbBhekFyE+QNmZcke20/mLcN
5wxDxtccxpoyYi156ZwZDtDvIEttbyDIrdKeDGKM33gTzOm/2HNKqCodT6S0MSEtRtE9D4ZfbMcI
8rf1cOuS+8rSjE4q3j5nnsIlZvpbT0l2lKI3VkM23l+FykmK4JJl5Q+kl/6k9R5iOcXFuQNMshtB
aoadu88w6+7JoUPVmnYMCbJnu0I9b7q8215HyBMNEZ3SUQKzFIiUHLqtl3nDsixTQJRDUb73kFjC
Js6fQ9W+0gQwLZzOTG8TXxNnwm/uclkMjv0rAqdT8HiDtU+Fh19b9Zm+CgrCm/Y21lt8ufNHmU7T
pTVkB3s06zWLYsZDGoycVuoP4VAaT9iB5Fai52WBkW9yAVE7pvZrRH6mK3Z4oq3pLTBnOhROlbZ7
6vSxhqZOXnxuX3Km+DnhKTk0a5cFsBPw6J86GzNkQ/EdTuY7/KBMU/vHHK0r6g9Z8YTYV+OYmZMx
9qqf7vFcCR+f9QUY7RAiNN84GhiY3eD8HrUH3MdrF683M2Y5yWVbYTxOoZyBumKWNNTUf8jz4H8u
05ukeTrqDYOzoXbOUfFpeiTOeLE1VbRV59zbDI3WTGUYXnTAHxrAbjL3gaR5JGPcPj5U/Bgsr2wu
wVPm7JagsexKZFV4JfEmcbRdY+OycZrSvUy52e0NqR6MhMlEb/t4LRrvpQ7gETQFxVMTx3mSwzw1
vcICXd5rSzAny29//Ntf//3f3of/GX2Wt2UGyKVo//rvfPxeVmMD0Eb+pw//+ljm/Pf6NX/7nH/+
ir+exTvHv/K3/C8/a/tZXt7yz/Y/f9L8av72nfm3//nqVm/y7Z8+WBdSyPFOfTbj/WerMnl9Ffwc
82f+q3/5x+f1uzyO1edfvr1DhJbzd4tEWXz786/2H3/5Zhrm9Y36ep/m7//nX84/wF++PWRl97//
VyE+/6+v+cS795dvhvvdtT1sF77lO7oeeN63P/rP699Y3y3f0t0gQNF3Hdv69kfBchX/5Zvtfudh
GBg6PBZ9FoF4BW0JFYa/cr7zQHF93XZ02wowSX77jx/9n36Ff/+V/lGo/LYkTdvyYhwv+PZH9fW7
nn84D0ukqdMn4fPinMDzA15F9f52L4po/vz/wSQKMxakePZ7EJNDA5wbtO5NMlIwZdM5x2G4g1WV
9ZDg4X+NrW0sGpyvrPrgyEJJMWvudIDbINkIaJVJQ8d5FqTHVF68Pk5OtjQ2ftMa9HFg6GUDs/Xi
4q0xq7XIjGwPs0Si5gfTdhBQzhR4WaE06KMNt2GWD8BdONmsbFCeEb6KliZ5TDHOeASXw6O8vM1D
zOOgCZJlh5UHfBygNJHoNnWutMkmIf/MBXQz+6lXg+PV+6Kg66Wg9tsvfFasAlyYrg03LqirUVg8
kA3u+HJMoSDjoCtCYR88xyKYoHiOcLT2IBqubY+GQZyEdAFmHFlk8RbAsF6CEX6JW+hGiZ3R1SJ3
InY++6rN4VTQ1tFCMBoRM1lU8mRlUXzb9oO1qHtrlwtTrOuJgLXJw31tubT5NakDtDRm3CuTPfsB
HyYUQ03G/3Fq4p2JUNZVAYu6Cy9ThXsWux+l1+hLi0rVaJPNvVbSRD4UmPIpZmwq3K+5RXmca/G7
wMHNsRWQRhjRSSyx8PZpwzgznphaaZCnzQp/dukS7ePgDFGwj0Ej2TzMcOaynYUEistRrDlhgH50
Hb7ecgs0V/haGfMFhMvXOom3wQwTrQcmHV3zQ+piWo1V/Tj4QIRUyrOx77VPxP0XTRafBDY58IcS
5wdGd7MAKt4Db19iKXlsymDTJ/5EmwQ/Jice3oo6XvttZaAEMCmuyu7StU6xtaC0tBrFRV6ZWUhn
YU+Wli5mLO47fsRsldaon1Lie61kV24q69lwkEc6DhL6GPGSx+bFHShL8ODBuvgvBYpHbwhrUVpJ
s48b2Gs+2RV7noAjfG/tjFmK27c/6GkNDMdcwIKKyachGRp033gG798oMfCEyuRGCV9l1dMPngze
ccrm6EzSoNPakBZE9lIgSTKRgyWOC5YhzZOehtRbMlRLzYkOTrx3XOYUnVQ+nDgi4V3sUZE2OfeF
GvsNljVqrNz5rEL1xORWG43fTDmiA7n3OWQd7gMbnIVOxoRrkaSgMXmrGgYc79L4UxlDSaKm2nL5
P2t5Cu4DTcfNOeBMAzOAzqAgZCKNNw4mp5Y5oF8UXO2cJEIL7GoykPXjAWs41s+BeO2S2NsTA7GF
P/G7lSWSBMcViDCy3JnGENMyTg3NUGdbs2AlMSSySgs6sda44E2IXD4xKexmA/60lmGEjW98quh3
CHvqWiTjPQoogXOag7lKyFrhtas2nmm8N+PMTw70aglUCT6Zf8oyoMG+RXeYN8qlDTS7j4I7n29L
tgX8xZCnjyRK68OQqnHVJdPAPkQ7CCj3a8LILqkew4T6x+7OYa8a+hfgTfNkEfDCYHI92oS4mf0n
Haxsik9Scsd1CUaajhTDeO9Z5LfSbXZZjm3ZhMixnA1yS7MWSCzctU4HkVJrIFePtFv5zP0o6vHv
Kg0B2MhiVjdDP+qx+2rHKZpUgdIxM/j7HkhiWNaLNBjpnuTybtGCymkftT600Zg3hiAu4tgIzDx0
g2XVADLUZe5RHmjuTdtldYVh4nBywkw+J+fBdy0JrYPYL8Hi+/nHQH3YysbBjXmHXyVxzWXWgCq0
fCoVIqsnAdqO3jLh6m498KJtyTLThNqdFwmMeWfHNwu8Xu27nLTXUiTPgBNYeXLtmDkm5F38UZS/
wzDI9fckIDoQBfvrUslAiSoINPHARpESa6t34IL53cNEiB12G4zHKpDHJIU7Wfi/MP5nW5umsN4d
xS4KX9xmlJssjmna6Dif5dFGWrw85ycMCA9djKohh9RxQoNL135EvgXJN9RBZGpYS+lQxZUHv8k0
sjvqOuCvenh1Io/DDsN5i5AHVBUxiVsgBlvsB6nOO8Gd+sgJiVK6bFkHxzBtH2RI2MEmI4DF8CNg
nWaLWSI6N46k9YEn0NxAULwXE4R+h4O1poWsYkG6pdr4JecSmjddaPx2se+r6ofKom43uBTrzEA1
dHGcCMq1lyLmBmz0kPplsOZWz1Gh0j/m72GO91Fr7wOjRLIBabLppVZdci1htCrSbY11bBG71Z2T
c7yKOcyh9QBgQxS59QxUS0uBrDMie2kS8GcIFj3miiFhMtj8KAYFAGS0aE00y8c0t9ayAKk3geoj
cJpuU3LwdUS3LA81+KKm469SnXKpKrXPZFZ/6Zi5bmMUzBnYqMie2V1GS60/22Xy+lSHz2wStpJj
2qbsQZMl9LnmYJwpH5L1Ipm0O+7SDsbeRRnt3dTQMav13PuhPFUGLGDZTT9dQS4HKscPbKHHMmcb
bsYcDgugP8jmGC0MkBNT56x8IM2IUYxdXO3eB4C2KBr/krtduVardFtq1BmZdvmWJVCq6pCZ5OS6
OiiTCu4Xx/AoTubYa3QZs37nGojgQzo+xFnymksMGjFAqGAgKWxlFoAKsvyKBq5VlHkIsrS4V2p2
ipbuTIktnTVbVgaiITxKI1WYO9MjmeN8NYK/aCn72grwARyH+PeTDVHIQpt6HM9FldUreKtuVnVg
w6lt60yqQ82ImOvoHdtJyaNKqA0ZwvGk8ghcN+jjxE63CflMGHYVV5Y19dSYMa0TGTImo3FMqm7/
Q1rxsNJdOsT6DJZtTkcOwxRCEyzHCwx1dMS4eX4rPAckNdkmnktrcAsJlUtqh3qK/0VYtF5GbMcI
35vRLPaYEp8TzZVe+2jABqNkhG1mRTGSA5Bdk3DDGod8CvNKsMMDid2hijYV1ElloX95VZasTBqe
pB8Um4Hh/mzrGXH3ltq9TOxVJLR2mVBj8CMsV6C+ohWyAgy0NKtdWGL02mG8sw64czpmZZCtaSnc
jwPhTSaN9WqYKo5iE4WqIZo4cpPwWrpnp+SlV9J4KjKH1c8PfjopWsdgUh5IvKTf2HZz202ls2FY
AEm9iezN0DpAcSESNkPcshwS4RwICa9NYpD7wE0/K4tWkDQvuHhNMHauRafp3EIzH4cWlWVFOzp8
D4FZBBsvtO+sghbDgPkXwQbToXIXFEazk7avcCnjoYlpTI2ltyykd09m597xoscRi9ulcUCTaMpk
Op6Sh7N1TDdGvLdGQm/GpHEZ0a+mhfSldP7Oa1Ntl4zOuG17FeC1hkbtVClbVYZrfCWzxLzgJbjD
k4cVb98kIY/C4ZBr7UyFgNXXiSpliwkqWYuN1QT7iSLbhPltVLyXMvGRvoBu1YL0YScAD8uUGKdJ
kGIxCXrAXKn95lCDDTV4ryeHJp1oPPV6DlvU6++0hr24PgHOshP2lJWPKbUvopMyI0YxgTetEpjQ
phLFLuczLQnjj9Nyuaff6dREc01rD9TS7ee8uE/rzaCKBodNWVJmy66yxTM1jRZo9M6ktNJQJ9Pt
AmwD4a8Mpo/Wp8VW6hDdDBokA0qVY8dBgNNgeOP9B2RDWKqBP96H0G6S6BUTHYs802PTFlRbd+kz
y/Yl18ezrGB5eYxCwWeHMbulOnDZdOgJ1sPxhsTJItN6cd+CyaPJQQGkNrgW6GctPRnv4FqxJ6kS
3gIIFYsgdRF4lE8kAVyfiQfl0nAbOLSiTXa7b7teruou+J3mdPiEfvNCL9omwRezDKzHVtNsJGX6
L1SDJzcpccM3pNlSCTp/S4iY0mmtmihZT39afUENcF9J+oz6t0yoU+QP/pJ2iYhzUHrnWNGdUjwA
NY2IjpAbbBDgBoJJX1cmEV4d0JOakkcymc9KCZ9yc5BYiX/TpPY+znISVA7bxEKVYHlUQlQce0/J
95s4l22JY/5UtNdCBXDn5bXeCuUwL+WmNsqjNkC7bMOR8jaANZ7zkg1i3dtBj3s7b8mWsMPLY6ZR
YcS6lzJo7HQmypXNViaq8fKVY7caGyK4FqrDvMjBc7SDLSr0MbTYJJr+PYa8bShEssYyb1JkmMMp
UyXTvplx6HE/WZx+64rvHTdsFIaASdiEl1E/mx3LW57Bgux84IcRmZYzFW7OTpf1xW/pECxrnglj
YTCvsmCYY89HHarZwJTW8BHGGDVibiMAsO+xSgDE8hs+ZU66q+b+QZaRXdqCTWHVMQ+mlmzcIKqP
OC+0tdYAbG27mdUNFZzjHTztoUS1SeDBK0Ati35I6JqPQXYnQ2UvrYCCTEajSDY9Zg4CG4zwV1bi
3LUNPYWF+WgZP5oatGkHlnangu62SwkIBao2dwNFrX7aFXBPsDQbGuGVUvtA0g4OOSM4hft7J8qB
JN0U4/4bfKo56u5HWBMbkj6SQzD5aMR60a8zGR1aN6WExSw3WU1GLKxLY63pxLmgIdHmSuIPA9zO
qBs46jrEoKGi9aYckvtAmAjX0egv4ro9dIHYD1V1irPggRlkNhetzrVo6X6QRc7jcn7+FTTuEgSF
dhrH4bhKgoLe+An10jKlIMk2HB2vqLexnzHAGLKTJeyHKAn9jU/EeWG1uAI6fLELE9/HstT0x1Sy
oVaN3Edmqm7TDlCpo8fxBt4iKcztCKX47Iwe+/baoI8jGNelGro9u+ulO+DWw+2Go637DCfyO1Ca
mJ8j+drc65kZ60fCjAvD5xxrqHtG5u2O+t8njezivugpXxwdYt3DjrfAO2hAlgiGRVDXbersWsIj
PYi/nQbYjZCszsEuh9qJyPgxqYpCY4yik8XGzq5ae5UP4VuYj9FS0+dCBe2tbgGbej2CJ8fZvvSO
PNwCD0HdZVJKR6m/6TLD47twt8elWGdUDS5zjeZAqsbee/1dCbvZmlZ8Z3RtsHKse91KAeBjHu9B
riF6EiuYBRFqykJartaYnPPtKGBGqADas1F5wAphAzE3CTl7jMo9GmG/zlM2f4yWklZppyKJnhLJ
E0Y3CSIOI+Ed2QsBGDzh+DSnuzAFeWuwBeoMZubeKTBgtIrHCpMOHjAkbhZkKNNl06h6OSYc3R32
GI2OexX41zLg1ZBx5HTld6QRsv73UCBRNkOKlzrmjNUKKsaZ+oT0sL/mOKVqOgUvdVPDLY13zmx7
j8d1NfqfAATCDa6FnpaPrNybil+qQx3kRmtu/CLMD7zmVT2yP8HGCYVYNu85ZoYm/Axl9+7nnKkb
mhCVEYRQK5f1ULBS26+qaZ56tJ4R6MVt2MPw9+TaT1GRyjwN1waR5lVB0UkQZuMyMt5TxSk4kVqx
tiINV10jnpwA6bjIPhpOgDzak3k/Uq5rSx76vmvXuFgJazCPmVK4/MS/V5Njbqg8k6swh2imBRT7
oSftSz21dp5hbpA5X1uE67UHzOA+6HjS906MgMoRnLnhWxGbPwwdA+fQeekWcBNXgtswRwqdu6iq
nG0ViLdcy27RwKaNFWfoVxHdPj07spNv5dt4JhTRrLa2TZC2pTZAkJxBsEEfsDe3B8Jx0JBHbaKI
w6mcddZosGFKvBhliwlGsZ2B2DDQEckZ+jZyg3qj1SrZwEbCXgD+MChH++Yl9cOXKaLKQ2HmJGIr
hy2dbtzgrFnaGHa7vMoRi8b41Ej3JqVK7QD75JKmxj3HVYfv+cv0FXqHRkh+iPaDWR2wYr3QvuZU
8bInKcVG/o19VLDE38FRn6IlAXKEDc4ttYlsalW7UqZ+1IT+XLnWThWzk7qkCR5H3AZaKs684qdH
2nTeBy3SAtBs7L9WdQ0rF+EG/nO4GyIuQQhV3Ki9dxNruotMzQTWYcw0VZHL9js5FMPwrA/J2Sv9
C7A/fWlUz5gybmttLotOpLnU2mGVtWx8dJ5EcxieFLJHHEE3h/spRmzy/TsgFjejl+9G/4ksLiIP
wPO63/Nu4GZodq2RnfJES6hCiV5T6PV+CgKBSYeBeLLIQXSQCJbUiqK7NArcuWAJ1BinYthcDzY7
f6u/dxvr1R+Ti5lbv33TYWXR1qB8eCqKi11HoMS5Z9P4rsmwfUx++uoJTV9GXV7R/QRDpxP+TX2k
gW+tMIjfuop4mxMW0O3G8mfBgnVycvs3h35nk8mejY1JPAL4zaGu1JsOItlLJVctNxzPetZI3udf
hkcC3zXZnjofyove4oEcnSDLHXALbeOoI9ujJ1CErHZrOJA8bHMI957BwhWRwOTe5IzrybOO1YJf
jnenwGuuqziEh19aj30hn+KKgCl6MjpTpa/zEShM10g6JEpFerMvfzeDh+O0uulY3c+Is/tmBNia
CmRBC9xHV31OZttwoY3aLu0ADqU6YLEpF48Z/QKNR7VqV/t3TgqJPx2YtsJjluuC63tho7FvY9Pc
VLEoFo1M3lyXM1o4PY0atpLREw9djVI9HuLAKlZh12g8K5kO2nTj4HxQB1Aw3sr2GbxNVrJLgiem
qnCtCkYqpFQ2sKY4XjoVPr5o3IZa9WNU+ZG/0ag86qmS8BQTMIF7irlQz3tCL0c6ynFb1cl9pSVq
2U+TubbyCosCH8mQ7z5YtLwMDTM4QzO2VZk8Gh1vmK1OWk2Z5pRlWIHDG7LXwaoqmCD61W3hgwDL
1C8lmYhZlQmzZD4M68a07mT7yAkIo94A6fg65goERaEzfzZyGEkGAcy0MsKEVBp3Xdt8ZFmVrLAH
wGR3eTcGq/9IiQ/GFK9mUxVvsW0QOktwAtDi5M4cPz+IuIa4c1p8MsukTV8qw32CiAwEK6S4tk97
F0XhicEg/OqAU7tXdruEGIHTEhO3Vb8cDbkylPaYgkHtBjitypOPQYLLZo57sCxIgNVQLRj2K2i3
WtDdMWgHvc6jDmoh4xgXU72tqLbBqRxoPb1BvUfbQ7rODfUDGfzdaeNV7XYPoedotFoZLzndHMBC
IczlA+VXkKIp3HYzLi+T+xpryH1WORSfMx3rKSiwOraGwkNBN7knhE6xEduBxxBeyUJzySoRcvw5
TjbD3bbdF37WrGfjqar0V9vMhjVPZk4eKj90tWrOWWwx850THShXXMcNcgdPgNxEYycLRz0G54MV
2hXXRtmuNEfBVfAtZ4tdBKAs4w/DGq110tivurK7TaZZ9jrlaQJY5Y0RNupP2e7ccaR2CJ//ptaT
6+LKtFBjFXfLi67MG0Jvybo1W7h4NaRxYt8GfaZQ+OyJX46g/ILLVjHAj5zG3WvimCWzhwpTL0Bx
k3Wn/Qi6Mj0xz/UYwNYvPruXxX9rvv+a5mv/l5rvG3Kqdn5rxH9SivmqP1Vf8zsmZcMPbAuF1fUN
92+qr/ndnsVb/uO5Jkg25++yr/U9COzA4Bdlmai8vv932df6jjSrmzyeAtPzLNv+/5F9Pf7t/yj6
znpvEIChdW0HRIcXoEn/o+grE6cwKUiHu1QWx8wYY8bnzt5zf01OcOg9Jm25P7e66LRNpd0pGT81
nJtegQCMrAXOQVL43DlbnE0Lo8hQZ2W1eWwi66YTmDiHBPTo52wVRR7Dp8DQxhsaAgzAZIqdlRPU
pDuBdCY5htmGkkdvvVu/x0HNRDx9wOjIGIsUxrKdk0UpQZDQZcLt0z0+cBKuHck0gHhSrlD3zNxc
exrnJWvi1IsqM+jeb68SjNWDfGdU4sgZmpc9bjiN5jR9ecRD8u4ns6Zd8OhiKB4i+dutm2yRtaQZ
A7EZ2wtxpaNJoasDqjzPrW7lOtWdG8JSFvrqv2+yf+0m47LDgfL/MFasKZ7GOfPPtgq+4usGs79b
3CDg+LkOAtwQLr6GL1uFZvjfDU+f/6EDZAUXmvGPd5jn4X31sGTwP9j6/naHmd53V7d112cubeiW
wx37Hy/tXzBW2KY/Gyf+bqwAg2DZlgFWjvOL6fmsAv98j1Wj3grmwb9FTVLcMONwK3pIa91Mfy2C
NwWo4kGQfgNW92RySc6+21bMvTGWkOtKG6ZL6tgT01JB7t4NR4yfebEnwTMs4zEuAdPoNwnb8k2g
yOPE9oPlGxbMF8ygPLCUYNiv2OKdnU7U+L9n5ItmvSjNmMsfBtDoLqzulOH+G7Wbi7bpix9Zp2lQ
q8nSS/hhjQ5rwjaciggjSNOu8fF9KXdYdJRP88Cy08dRs2nCs9+Hph5hrznGTVRecIBCxpb5c+pD
wJdzGrSO9HDVZ1W/MhNTHLK6uG8sPT1dwxz5nB739YNfymjd9l56OzU+GhJgc4q751yWAq5zkOoH
+I30rkut6fyVjSqj8OOaNr1GWmPRv+vK6+nWYmZc4Ow+5jXGTPbIai0DL9kXHjPPrtWrlVYa3S4m
37tlrbawpWLG84uSkVql9teXXCXUMcXNsEN+8Hc6O8W9qiS5sdQsEbvFTTVp4wUQtLkLxpCOrVEF
+0gMZbpJKkbijedphzygkOT6/6r5w8G0mYxbLa2ciErJatI0k2IhjUGoX4wXtxrHCxih8aJLlxwh
Fas2NgakcAZF0t0IJcZXbC3ZFsXb2ipgVDjNzpak+p0B+GjdRoiZD6NAUx5ULXf0ycQPudYP59wJ
brNEUj2mKq4p24ia3TUIef2DrnKHw7R9yPo7HQ3yC6fiJ73clu2oocI/Jlrunng+2VtROa+9+GGH
K3Ns8ndpDP7i62VagTrV2CIYCbnlSbfHYBPPQyPYXCzYQU3F+Ux+MoVLWwUuV2LHqbl2NeEzUuMq
sYLCv/n6afwgj2njaYtb2XjD2q0nkCKt0GfAXrjD+caRJJzC4/WPKnGMzddLsGezZp1o9iEZGD+P
dafue3tP4h5WIiOBhdCqTWFrxi90mn2JD/0mHuxzmtjagQi8vksdhMBoDm9fkxUevVBf+Wrfrjnx
iWQ8cDkhNwUOyE6GzrdOfc7G2P5oWuQwOaC31cmTW/fxNm9bi5Ea1IarTbzgSAFoVYctcrwaXoM5
g/1lk3cAuMAZb/kBjQ9Hr8UpwhxLS6arDl/viIaXtptTkFNZe5uGdDRxuvRHTxPUs9aBr9c6/72g
Fe3y9RFlMjsfXQMxa/ZPUVJxLqC0Lj1hPKXXuHI8o2bbMZhwKiWStshGrHRn0h9ANHjkeL4+COZ/
TI5erDRIESciVn4dGI/QLh+VkY6E8IFqslRXP3zl/mRyWt75IvvtD10CFYCPnNQHnJak/e7rR4XS
/NwOqr25/hFU3q3XjA+G5emHIincuzBTH0Giecu8YreAS7e5o3SP4pyVRlqA7UNd3JZtYq/JJJP/
a4KELvuS3sn5M9HNcXBFEYP5tC4vHSQ8N+Oc6Xny0y9+x5HTRvRbxZe47vqfYw9KpnWpjBEF962b
DdapN6oXfkXZNoBFhdBZlb9gm8x1LVlcOpxximZVumAfrvEuTXofcYLfVVQURhsz7xqKwoebc6i6
hqA8uz6amh1cRI0cMSKlrukK71+U7C9hH9+6wmDPD5b2IY363yNc+UVvdt2xzFKaEDHm3BAOpQUJ
Jid6VrWGETCc9ao3MKjPwDfJFPvU8nxYssWK9z3H4og6oFuPFi7etQl8NxD7JEoetIhjRDkYh6al
2ybM4BeyCrkPZZi9IkKm6yYetfNY+NrZVXE4LfQKXnXkuJy+IW0VtlpiAxxf1YQUidwR7JwYj/pU
TeNxKvRjJaPmkKXy9xfezfFZ766rN1pcu7OHkapthGFVx8WjSOAgNOkNUwmxJdAgEEtF9cKBpl4a
lt7uTMdeXTlE1z9MF7YONXHA95TtXsY26un1dcIE3h6gL03s7axqb/CNtLA0WFM9mCOUKmH4Tit0
3jol9t5FQ3kBjqNgMYfmsm8j9yFvKjLNssOPy1TekxiOr68+kgzIalw4cCBSQS7U6us9wx+ai7B3
+yUWIr9o4rMMUOepJLq5Xnx+QbKTJdmI2l8wY16imvmdHWgOmVVoVjCVW27rWCwDvFRBpsl7q9eP
ftpYrIwsjbQqlvnPJCvOrl3av5VsVoH7nnvarCqji1WtN26qBi0ltRnaWpjeyAtVcIb9hh/Ip/gn
Ec2ttLDyOWj4r6U9PoZiGslEoCrEvRjApOBct7h5bQ/T8jUT6VjpuCev9GOo7krdUJdr9mDoMo0Z
gttsi9DjHSiH4Q5XI/WxHgy4cf7DmbTsNFqwBydpPQ+xeANnUL/qdnesPEotLY05YVp5xjGF34Xb
gDhJNNXEMGL9gldpImyTjM3H/6HqPJYbV6Ik+kWIgC0AWxrQizItu0GoWxK8q4L/+jmgXsTMbBgi
+z0ZEqi6dW/mSd08wg1D3kUtv1OZ49wVM7mk03ZwrfgVYG56KkJa2JqHWBEqXQ8stQ6ZNfhopuey
3IeiaN7HrjdBdHr/cHcWn//viyginc9tTbnzHQ2hywR9V4Z9APAIucKy2N8iWjB5jDi8sXVPdEIF
UqkdivOOnJQUSdZoDp+x+CA77BShSXzzl4FgbyrCfUCJo8QY0oMlUaSXLkYVCteYAg51p1xQSI7P
T9JQDelWqB2axSRn0D1fziWHSZPmztS99PH2sLyUQgs/aLV88GU5E2wh3jwmijWNz9hKMNMXff9H
eoIdM/TvwjAzwQe59bHUSUcA5fNk53N7HQtUq3RREzpIyPD0uJ7vpwYYPWKCR7O0P7m3fHGM5kod
KrMkzcuRPjWPre9t2llbgsSmQIWDue4LElDjwXUvftKjrHXqP5FZxQzEWe/ihesdZ9HutjIby/Lc
HmbVXdK4KF81OHegcc35wTenZLdAIz0mbDHH3OekVSesNvIz7AiPxR9pnudwHs6hqbCN0EOhaJKo
L4iVT3TtY178sf0SVyabfq1bgN6tYSwumVOKS9Uy2qO4qV89I33vbW4IB0NJMKZT856OWNy82sG4
RRM5KupvGDPWa9IVzs4YQvzDorFfDQtDSwkK/KQAi1eCaHc9io1HzVPGY92mCy4lu7eSqGfEDEty
nAaq5YaC4+ZUm4fOuMQa2NO0vgP55bx4sFNXTUc6pCXD9hGVTLa24bR8hrZ1qGNi0JWrPsexCSxG
9DTrTDTXKH9GRoRfPS9XXR8/AO4sV+Ess2MPPI9WVaEekrAJdzjG+u1QndCJIYjiCyD008UOay/g
iXN7FfXibTtxO7NgjjuLbdG59tooU2h3tXTODUK1Mxc+UulSwTIqyv4yYnk/ZpWy4OXyFjbe+J67
xrIjiCw5llF1vm0VWi/EueCUvAtNjcqpa/sr20KzgVpZbnBsm4dbPM1c1tMem9q8hHuBI/Abd3vj
d9kLpdUV6Br7m6ivMJz95HsdiT8Df7ya0weXHWGTj1313LVsGU2Eb6llbrluIYodY7jGt6L59jC1
aLZRKBL46/TMiedlfoG2z618PXDa0r5Do002s+Gx8FQRLYtoUOeZ3eBr+WLsUvUmHO1J2tYLo3Vx
wBKrFjdKtU6kzmwzL1uKjjQ7txy0MqNNv2bV/mRx3f4hzqBAfaBITytGcfHMutihXv/vq+WDHWYv
Pt1e/9//gumxLT3vIC2mtYyhYipKcBAUfQA59AoiezMxsZlw5hngH4H5oeu5ldBmT4+YNg5NGSsm
2Domt7oD2ULJAEnIYCoeKUhvTlwdf+uEpo+qD+oMlN3N9E/5pMzdjg3O7BMDmcpn5P3q4df9OZY/
xg2cFVtUCi5y4yad+z+cZfo/pj7tdJGb98jFmCmZ2vn2UULLRp1egidl3R+SNj7fHtreZNa1PPyf
11oBwS4r3uLakGubS/E4kBXiiqa6zMs5MrHFuVcGWRITPSBn5AO99bp/G95RGm/1oVvFOb7a2/71
u4kttUhSRBZECDaxDQvgegLRAZg4JJ1O6dYFdb3NpIynMTfYFicooyjf3Pm1TX0S+9GfBH1RGSdw
A/ipAb3bj8rglCvrdimCMvIqGWW/0vQ7NlFDEJCn3JU5hMC84uTa+57aqjh3YYGBIJ3ydL46qLEo
Q7s2Mf5okBweiwiU60Jovz1zs4r8EqZqVU2wgNN1UOdGYDmyQJg0KdFsc7TG04ISyRknp73moqWS
e2Qr1UMW9sk+9BYRsWmpu2x0tr+V19JJKGX7+9Ktm1AUYUUkCSbQNsqJCOus6JHUhw/i1T744LCY
taTRhZbf7jGjoIweO/k0G0I+eS0ZwR36fcqg6lHXa8TAqtGC0c98RHb8Gq1LhKhyjT+M3w2OBDrK
gL47kwCZr8Q4KLg6WvHICCPCxB2B7/DH+t0Fv3Zt1CyCIbI04rqRAfdLEsoCoigs6xBqpniigcdm
7WRVdK9Veb79zdfS517e5ZgtULE6RMi73AmZ2z6XZcnarv3c0hH7Zt51tF+DOMFn74XlSzXjhOuM
jikySb7gzXoySGPoYm+2Vt3ZSCEALTNyIjFgfaugrRy5v18bQ3CrueMG00PUKZ0tom92BDLqRwhR
31MU5Tsd5XYwGcp+9QiOmFxi8NK+9Y5yDOFfzOa0UdY8BtFIfq+FuCZZqdgH0Dugeu+spgMKjns4
Ug9GpvUL8GSVFaLeFChf6umxFP0nkw9oNyT/FgaFKraNtV5jz/GMJ6CJTyoynnVoaAzQsPQ5P240
boi3eY3t9KlI0+faCf9GHvMugflhntHU+ogkEyK4dVs9ohp0lAlAzXZPaQy32tNhVcfyUcVQocUA
w6replp210K+IQBQj0n62YLGP6pW300yfTZI/9wklhR7wqc+UhBUfuo965Xz6EkSaIBfE5Mo/1R9
Yp60cD6HLkmocoCR6jZ4JRbPtqdjsgNyh9YRKqhmjOzFvDMn9HFbPBrhe463BNfuDycJe1P59ICl
Mf0NCZPckMlnr7LFND8PnGZbCMZdi1nFQp5/yZt/RlIUF12iSbOhYjAfPgt9ZsCSktSqozEEK2TG
/hY/0CafHHMXGrMi8xEg3zCaD9bo3iWCoW6cowCqu6AsaEeVhbHWkHle/ZqZrh+hofcEEkOczHci
RSaCJczewx/P90lHsmcaGo9Qark6QvEa57ibHEO1B7cctCdlZx/JHGc09uaXyEtYVQiRDAkOPnae
FsHuWjeQva9gb41rr+mfyimGg18L2IJ9dAgnBkh6lXYXL9J2WRPtiD2Kzz4byrmh3TY2Rn0YuAFr
Uig2RC0i+e7brf0v16Bco0bkl2W3a+l7W+KPkl556sjVqly9fMbxsSW48cEvlP+lqms+a7itJug7
ACDwJ3rzWVuUp2a3G7XUxpVKI0Vi70fN7a1Ta3zIUwsdYDtuOLRC17Y3mjeb5MUuyuq+QohRjwfm
FB1WprDYWN6AMKtBUlT5zOVyRXBM7z2Q3UX6F2Gee2i5AbzmR+TRjCTDEA2MPDhAHDemlhM8Opqv
flE4fzJvdgKbmT4iShvBbYzuppkK/0JUmp/Ux6iBzDTXFnkGIyJqRxJ3SO8Kb4FVPmjT+MMZ4ydN
kQvOPjIXswa14NnD4pZC3zt0ga819Ynp5qlJbbAXIfoYVMWWgXLZb2pOIhNZa6Vz7GuCqvKQM20d
7iiHk4cF/Fv6RFXq6CAVrYd1TAuEWS0E8aYd7J2seyoczOeXyQBXyufRFPV89AzekbkD6ELi4j53
4dthIlll3ZisSfNmlJtO1aEPJXNQ9wdab7dOUiPdIfewEUzFb7XX/pjPBDYTsKJXj4giGEsXqGVR
QEA5DTcpjT7XeukGGW1rvNFrlvLjiK9diLncKpdWn6lbyDLsUz60J7+FyKYTx2qFVPmsC/STAafg
5NuEfqKeSjP5qOIYl59ySzpPpfEqJawUlR3NqDIvXV9f4d3eu675pdeL/qW4m6Z2WFuZhuW4LB77
JME/qzXlcY5khFyMSTJNN1rILq0sq+iPrjuAbM7PmRU6B3JDd5YwhyO2QnIJkGhFXv+PLYqR/GBe
nVE9eUNCuCmIVRIa2n3pfjBq5QQ5Awt4TKrpCDFS+ygGxfsLZGmMZbMylU63YhLusdeHNzr2+QYJ
6rsGDeVUO9ja/DywDH0xcDUkOAGv55sf1WzeVXJ+8/P2OcySn+U9QG6XvU7m9NPoFoPhGDXTlLdX
FBY/VuGBbbMG/EM0ti7QTB4cjh70QbQEtZyRl/4dTFt5zjJ8Z0rLD3RjDwCjJJ89QaOzNbCpt170
aN9PislCkqAYqBner/zJuaK+JNy78rSdXctlloZRSkBLXY/z1VMmzNBYPcm6noPYf4kN807OnBMK
N16Phvsn64ovgotWVrWYG0wuAxydcpPXyKm9AUXVOOJXyrk0XZVQLuLhELH5Gs/Tq2w9FDClf4os
xv0yLX7mjigaWdGVJo+N86A5D9sOmRm9NbjiagKXlg85pAPC4TH5kMo0wKET+NjtEqOUW97nlnaX
TqGxG8chPWFB1ClcEYSaW2yLzWZuCHwcQGUTaFF/WNLG8NUXj2hvaOaGJmqVnNPpgCqzqprpbSIf
KLbhkFg+TPPRR2JIYPM9Wp0JMIt97geBB07rjoZzMKW7gEYNgCFKlqsW/vJKk9kX/XqE+KmVBfUM
lze1RH2flP0dte7fYu7XVGj2SvnXbKmlElKv143qo5PuDGNAKHMdWDNJWD6yiVlHsCAktKu4ss9T
ki1tEXcjjYHcsa7Rrr37Z5jrHI+l+cy3ey3zUh5IZqK0H0djC0vFwtgn6PlTOa/NFonx5ABJS9zy
L0sKZP5mR9UFq2CyurXGgoJvov8m3v57cLnYYbStszZ1uYbbnanM6qOZ/XPIoQ1QQna95hJ8QEke
cp41eAgirBs5o4ZCKi5974MpG5yAxP6OxpKgzMQg/F04kHkqKPiJ+Y4Euaa3o0z+V1DfxH6/phV5
xE393CDjeNHr9tuiNxbIsNlZtuyuVV3aAe/Zd4MSEcz2mw5c8MBN8iyMpgLjgzDTEgRVUVhj52K+
lYkC21ZVBBZKbpYJ8G6Qz7ON3aslhjUziO4LSBJJV5ieCVMwHUgwNMkt81s4xr/OHGlA0MpBMpQ8
h8I6tpJMTZWFgCRV/x5X5BUUEfR0c5CXieNf04wQJKw2aFBmbaYOUXzRf3kugrJOZI+KAI0tYvma
VOoyckfU/J21MRII+Spqd2MtHobS5cBTaHRccTWvwp6MjoKcUWNVtUCHOy/3jo43Niv2DDqYXZ0c
yDdZaTB+HpP4O603nBzA2Iux3SYSdFbovfcxnYN6XFAVCQ7Nvq577o2Q7AsRH2ap6YdykWu3pGZz
Rrsa2eAfvMTErg3Yla5CtOoh81MDYyrltwrvbVftbE2oHcOujR8LKjsSJ54HC6Bl2pFv5ZT72FAM
0KCwqXgxErodmRCW/WGLYlwlkfUvdbMa5xcMhiJATd8wOyKoq2CmiNGhxe9aNB+CwhN78pAybudP
rh0kXI6ntKCGrRkguES4VB2S2AX42tH0thc/XVFeEUlr66JvcUL7Vbdlzku/yPLPywnCqTAwqdDT
DnP3nbkShnNc4YnsHGJr2HhFPwzrJKvPom7OYwGzfxklcZq+pCL8a6U0MPOoLR70JD/GwFIIKpu4
j4p+LxRtGaYn9SVECMi9N0CARfRbGThrIuLDVm4Tfbqpy1IyV1ygKj/3hrXSHdA2eV3EyE1dOnj1
3B7rlDCDUvrvYwUMh0/z7Mtm7bMeMjFzdt5cNEcI4pioqoJUkQyTpIsaOazuw6jPA8wLyNPG5s52
9Q0hZ9ZiiZrWmOqwuqVfHvSi+2SsgzqbAJIZEnUfAEXCO6d4XbF1hJr3D9dMtsVWTq4wJY8bQpkY
tfZBiz16mQWO8FRJSAFLmPDkQB8xIbYw7fTx6A40IdpheltqpUItQQ9DC6jFbpDJRdXJ9ad2NZsG
XHvHQM0+2tgC/a1v0pSrvWlDnWofXM7Usp+8fZT9jcUsA6YHdGyzcAMx5A6zkQt72ZmpDjAwdyJ9
t2YX8mLLHcsRkWxAH2M8pLmQUIyjbfp0+wHSmTGBx55JPKoDuIBfQk93RIoyIRSvUrd+chgkGeg7
CG4FpXp6FycaM3T6Ewuir+0Nxo9O85SGlIo6YZwGcF6NAglvHv6yA/DJn3jCL2kqTP9wv4i1dNSX
MTVqmxRhctQlnn5U6mRY1DRtxtA8ASUfz4OpLYRWNsbZsdhzeQCPNJwin9grO8OjpBWvt5dHsikO
2dw/o2ux7q3F1eqEHmeQkrnv7bUKOHQtEFDCuQa1rbcO2mCB/HaCg2Sm7oVZP/XKHHNu5Vmtx1Bj
M6T/2sJtuj3MWfeuVzZgoMisd5UH0hl6m/5YCFsdRbPE9C1PXRMdrMWIC2zNPaE05qsg23pL/4IO
FhJ1qi6332aI7FbEkDBQLxOmz/htaqrMY+hxzi7qnj6dxopjp8gPctiBp19kUax70alYJjx9PZKt
WobdoTbw2sY2ciASmQyeekGX4r83iGtaD21eQ36vrO0te1IuoUN1DRrphmH2W1QF2QhkbzH6vbrA
FPAWrXsjttE1gGYG5Y8bCfDc+pYVYUQ9UT9YOVZJ+F0sE+h4mafZ9vxhFhO8dh9oPPM/YF1hU7/T
7tY49FjDxYLyUEZ29F5i0coKvz81A3rLZqEM0t58EJIANXcBD3pzy3rlDnZ2gdU73eeye0d36jz5
OOQfzfB7kWeI1kVjsEBuI20vUmEE7Olh4A518y7xMzkVKI0ovg1+upnSzoJjM5nRPUX1Nkb3RALq
Qu3EatPXnNduD3HnnaIKYdXSI4pMER11y0U/PbVvkR4Vfwd4AHpu2s9hi5p49MJFw7GCFWQfftum
SEDZrlS0pXh2L7cEYE/rc4A79b4Za/dkznqC1cexn+BZPfRDEu57jSSAaZmA+ZG9JuUjXacDeIPb
VXj7FmZOPix0iOk3gWWooo5Pz8My11PTOb7Emx4S0ISpAszZ5Hh4IqhZwsD0CeOoFKam20MWAWTE
eYgFXjWxSWOaVsDGpkV9HnF04OBD8L4ykDLQdWGADpQUTyAKk7sSDs/d1ED2J4edlW/RFkwL41wT
3ZcFmzfwaE+0pZmfwURbd4aY7btk3BWAL+NN7IwcJRQgvNSt/c3tO94ecOsxBw4lhVZDABlDQ3js
PlAFLpkUiPomLUzn8pugKvBNR7WX40E0JGjfdl7/fvfW5+SK/TWostB4isKQ3oDuzjYYDa4jseDY
b7+vr4fY42/dpZzk4fXtfccGKs8q6CZrXsd2faoInFiLRRcy03cEekIUiIuIhIMOW1ceBsNUNgsC
WKAAKJfWdMbfbWKdiB1iZKfhqcHBVftDcw19o1+lGbbWdipHEsv6ItsUw/DPT5lyT7rgbo2Uf7JH
esKd1/RHRHb/ok7We2fRLo/F0i5uJhGUjpIPXRjtw7Z0LiqHu/L7pxNXAGiVc/+phtp5uxuy1km2
LdP0NY4p42Qtiae3r+p4nILO76KVptz4ktn/bj/F5kR9idzDb0bFIjriUJOdq14+/q6WLc6xYoHs
3pjqt4fINMihNdKTNhGgCn2KUiUC+z0uMdm3IKDfr1LAiJ2bb2+fwe1yuX0QFZqJtZ6KycCwzTmu
oTFXZsvlKOhM+T0IEwG6Mrjdha3jzOzHRmteIXEhRCTF1Fse+oYiSngY9AnoesCWNOwLIhlPTMfo
bpvWqzcgyhytzr4Uyv42dWfcMSFI9mSrugz0Mu1CvR6vbIvG0pwIbUcjd3orZYklRsufeuWJTZ1W
At0DjqdcZ36GcmZ3uzjo5jHdP6YcX7pcCaDgNAJbJjpIPvVN3OoCaWUzBmVa7Fipys/SBaYzItwi
WpT25ZRPWYC0rTpCDNz/Nm4pR8/twIzmtuxyoMsI5EKavfLk+J1pcbEDKdNC3M/RMOFrjv3Kvlds
NBhmAfDN9R5RnM+9SUJdVBUd5n7ydFHb6HujKM2txwUJsr0QVG1cvjVyt0NvJvEBxkB51y3j/6Ts
/LVyMAm0qt5hQ/SekV08Io8o/tVztf1d5PqweRsMm2OYpY8YZRedxe9movCLHI3GH9e9bdonuVgp
fAe1mUSi9pWGT7EK2/1gZCrANkjkMtx28ANxRLG1dJ6npfk9OvW08WwRP1SHRujdRUMqfvabZLre
dGg3LVTdj/YGEv+mH1CL3djNNxEBKaILp4flmWnkd4Qr9fX3lvfGchun6dcN5a+LEic77IfN75TH
N3G231RN1jLT6klAy2IonnygaZ5pr+ZtFiTi8ktzYZa4ev6I/pYpBc+igdI87R2kNwzenkPAULHw
K6r1eaSVPl4coYkA04J3Qpy46e3efB6Ee73tlshY8GPxv9VFOu50pLZrsi3A6y075rB81YCUX2ea
SU7YOCQbe7TMD1+QCO7h7b3t4INFpXdbIm43DIhyACTYr0ABYBa9rXK3hxka8abv2DZEgqeFrKx6
Nxux8TyaxWOU1f2/yKkeo5FOnDmXzMZszHFthprZ54cvS9DsQ6qw7CW9Ww3ZLrQrwkCXmmxSNMFR
Ik873sS/tmKqoSOtMvLUOXTSli+DG0OLY1i49PZNmd4LJ2Ifxz4zh9J4on35+yfHkRj2Zjd9/q5l
hjMd2CxxBC4bcpt37b7DrJ2S1QPRoc7fq6R/IHFx+MexObDsbny+qYowP3r1sWWK9k8mqAq8jKYR
n0g/HVjK/MOgBHE7VfhjQLV9cVyNQqVg6OyQpErXlVOA5/cLEgFCOPoUNJzgTrqVr4qJJQeyt2Fx
OB4bLfmTWMOu5eC8Nbwj5F+XxNxyXoW5fNJMA7napPN2JT1rb2uXZPnMl5RNKdVIcmgtedSMlCP3
yJGNxR+QuUN4WhQ1gbFcXsmIlIhQvoNR4DjqYss/wvOpdmGGIqaJZm0bWQ4qSscrr9lAvEdF/mRA
EJ2+U9gH26b6exsndQPpk06ESTqpOFsBwGIDwQS794iteJJW+ldpsiGArAYPIa1gWPRWzlB/Zomw
zpbRP2GiZ0as9/Ihm+J8jRxQBkRrvzUtFI+S3jWTqbcCWD+lVZvty+UpQJ6nie7L5fY7ZEK8ZZPI
TqSvvN8G3bbh1Rern5ivV8lnZdsTfpFy3GZp+Hmb1Alq9E1fe5wi6CPdDxI3pi9oMiSN29yVXiiB
C1jMGyLDueuRGkiFSBVbngHAFkiI85+GzmAQSSvL3GvF9PcGYO64kg6WNbBOkn/n9TMc/lYH1u4I
zIJj91doEWkuDv0u2SyuJwteWX3LyCAOuCIUiZIgIZU2sLEWkgMSK4Qh9cDk6e53sYyR+A75HzoS
dNGWKrUqATLf1jdvKOJgIL/4LvzLb21ALo77603xmKY2KicmPbt0yRL30wKhng36QXPj6Coq+59B
5+OVnol9kIOnsff7x04T1iEx9RfQh49wtdMvrYie61DkLwWAsMD1Fv6D4WK+Nv29npb1f1WQbbby
Xp9ewyFN3lDyU/4xjAX4h7l9Mg+kECwNsMEObmNvVhN/47pFvR0GQ0NMQUT4skDdHpLlfeTbH2WY
hBujyu9F2yVHuw1Z85PpOZ6L+VNHe7PqNFAaEyKHgOZj+Si64Y+a9frdqPM7lVLYewPdeGOZAWOC
YmaeOTA6kuTJDonhAHQTAe5JyB7yhFqDCYRBP7zfjhqIn7v7Eqr1vRfN2DbRppwJpjTOhab/+w2w
8Itq106Rd0EO517M1nQvjUshKTrTXU9d1x9Ht8PHOF5LyVnYCheTRUPrsCsWXWSU9ivlGdcQios7
hT9RZKFq0DzzvgtzFAkQ32TVMhlBehPqOA9jN36BCGjuOV7TE/a7B2sZVxFOsVVS69Be9t+M2TU4
+3d9hCmjDwk51pqDFbn5vRM9CsOnMctsJ/SGewPU3NOYB46moZJu1abC2HFVOUsrIhqIToCuC1XR
y6D9QlSY2qkJ2Ar8nDVmFg7ZTMuReubJJhdNshlC/xNlNNQGX5yKIieZmpGoVl+wE/ucvw6TP5j0
s7JLmejkeI5v1B96kHn+hSvN2kVuiysMifAKfR2roaj2dkn/xY9JqwU/PwJz5mw1fraRCDexbX6r
Tv40FUEjJCmdozHaaCjt1uSuEFqtD3/FrO363nX3qerp0cbee0f5ehiT7GRa/aokrAMPelaTHttv
48ilI9nW0bqtOwVkCJ0Hg7NNEiZPTR4fqZ5xzprHHi2iPicjDb1PVQArRDq9M3JP7QBUIUim8ww7
qIBtT9/b6L/tsPFQyM8CNFXdb5stf9u3Z5jdKjKM+9afwDZy9ndsrd8NiZ+sgV9Ju7moJ9s0x8NC
pW0cI1zZPckGXj0cuh4HfE04H/rs18JJNRLWsdaUbXRF+qylktzSiUFn2H0WI6120oqxGzSDPEjU
9rS6vWWZpgtSz99RLqe1jlF3Rbtqz+xFbmRD7xobaTBlunHIiexKC+tp2rOgwzXKVXjQLPVP9mm0
TyUolDCl/wCj7q4aYHVYy0wfU+UwWNiWZE1VgE0BzrZmb9ER5SRAJNzXpGCRNLmaBhMCpe7sbAQm
YCz0U9+Nn3OjrxNAhkt/QK1Dru6V7k0nKQ17m3p8wGlN2491lG4jsuaU9x0TUtdtCdwDACRzPhrM
EPpy0c68RTH8HzNtzlPsP4nSbiCbaFtORWiW4vmjFTiSBigyEAmfTE3sLArf0W3uJ31HH2vS4Z21
DBqjHC2mzxTjjjNHvC8KaCWR/TxgflgXip9VeRKlssVIwWvF5a3uuYDSrPtAtEJYO6aElS+dja4J
71CCXsfv7hEj4NQJEzS7eOCYvrVLE7lgVuIG92lJD3mQDaR26bAeERY6L8lUfxJ3jlqBMWur1Fce
iTODihDleUaruiUVBkLVvd/62xHyTUbbDTxc/4Mi+qEtGRxGETluDG7v2eJZe8r0L8Ggb6e5F+8p
/xITfrmy3NTfmmUynTr1YMPEUmLa17IMUjyZUy9QEQOqA01EjqfebIjaCoyZ9c5vspmOpT8BxoLC
ScWEISaHgeREu8E1ye0outfWsZ+7tOEuW7aNrEBqi8F6j8oUXyZnt86L1o3VLdGCgP4TR3x6pPjS
3mHaYgwr/NlgXQZIXH31OcgZiy6dXa/xANZluQ01YsIoOmf70Jg2S+BerxPd49LEwKS6i0jcsEtj
10rCTafK+Z7nOTAr5sosOjOUya0943X1nYQM7l9aaf7Hpze4tevspeNC2jZoxV0HHxxX9Itdszxl
VeEyS9e5H2x3h3DsDvt5s9WccAzcGCG91KElLs+QY1+bhgm7SSIs+zz5u7ZJz93p9pQah3JSn7rO
rI9oVYppC18LXFTrz6ywzTHAKoGh0pnGGNjCzZhmcRiF7QcyX2d/h6i9hIgYToZoL/4gH6sesDoV
Lqg8xthPONWpqZr4TDlDYv0c/tVJtUgJjVpPxI/gPmcKN7Q0J6Vnk1fNCRqk17gdhPkST84GKMWA
Ds1jNtBhiI2vmso+GE1zsRdDs5HaGPhF/oHwlaVTxUA7pu4pmaWEoeff29L4hseVBb6fQKkpAU/U
1Vsco/ZDqkXMBmOFktPd+wBooUmKH66dad1K+owp7hmn68bNXOZH7tf7yihEMDfXKlc9kU7gA5mK
zkyZ2pNWZ0BrNEZQjLJ40T7PcsLeHBri4AEjsZMUwQLHm7U3RjMRzOxeVahtGfi982cRPhcyyan8
8uk3wAedhRqgkxSpOa5o3msnUb4g0XS3TcFtaaZRIBqC08q0dbdlfOr5PqpDwElKstVnj2OdaGvL
pJGjzDIgLJx+te3iaQiZbrV3KerZFRlMAGktsi8aCwd2AVePk6IAWhaqVRPXy6EYjh030jNKhJRS
KHqEsQ9RwANeWrFECNCRVQNFrQEktnZpqrsjAgmfdh0isG5dE0tVKm1TkNsNyDOHEJl/jr3+aQ3S
ILLt7DSRttGRHB9cXzu2+rZy/JZcLHCDjcEQQlPIXRPio8BHtgmT5ARl3PTOZHBlIArcqZ5d2EuC
emz6kyQwK+t+WodZ6Ggw+k97DyW6B2ANtD2HTLXOkvnLraPsqirJVooR1JiS5tT6xM504V1lRn8A
8ZJGknh3urlvdedHDfGwnexh61cwaGbNfFK9S7DNjACKY2VqoSMpI2+BgS8sE+TjlmTS4VWcd6xs
XLvgnk7kj2w1+34GI7xtU6auYRVzvbRYGkJNW1GrWlwm3aLLslnILEMFZHLUK+Me+meLzUcPSthL
pT2WBzX0/+woLHa2vQUJEVhm+p2RCY+xCmk1a/+S1fdeevBgRx9+IPlxQZmQDAeb4cAxQKN4Ihmm
fZxiA1/98NoWuAN17uANVBB65gP/hT3TtkjJwlLDoYB8k3XmE/MeY6PUAkMlvFcMsBJM8EHaVLxh
hvsqJHhnF3FYpyHYop2Ek4BTylqFBMTMr7lRcUJetF6FxUzHcL1d0YXHllyIQEvgRzLBM+SADKU4
tugyyLZQG6aa3Iw+zZ5IzsnGNI3PyileJAlf2wmRl0zJ5XNG91B0iJH9Nl/rVTytEFErazqgbY6D
qbmI0dnzOSMgqcMzWuGZGta4nxVg6DrpN4Mq56+QVAIUoM9w+Fik1blKHZIZqgVQh7JoJRpI2dqi
7y5fVIjeLM1eI2lfyTJyNnTR92CWn7WJdhOuuI8eNLDS4nfDcx7c2NLWtVOvuy7e9HkOFdNIevZh
fg3PxfYIgR+KNiK7OUKyTfkUp/onCzu5DsMzrnLMASNkE/iYiIH440SGIRCcPzsSduVHPJPZpD0Q
e8U4OXxwXYjRPSQyeFpbi+Qv0CzPSqjo3hPWtVP7dnTiF2w1a2DW3lonuXqTM/UPJqhoqaq+OvM8
pCAt2oR/JtaZ5PoePJA9axfMcB4rkhOwKCUnnagSBfej0PVo26TjpwuUQLrEjCaNhsysyq7+9J77
9jU3fYXiXU/WBbLAnZs0H6x2TEW1IT/KTP9gckFanjQWEBvdkCkhxQVEhSqbZ3I4Dp7Tt+e8Y0Wj
s2tv0BsS8NnRlPEKQcqMfybIdGPq9rul194ummfmV+DIHCT3LEpxu5W+EmRtiC3xSpfQQ58htOHT
LOITLWliwWvPW4SgWws/ywFD4xX+0XTMpv+h7MyW40a2LPsrZfWO2wDc4QDMuuoh5oHBeRJfYBQl
Yp5nfFH/R/9YL4BZVVLe7sxqs7RIBkVRZATgfvycvdfu7nqd6Sr6akpR2hsr+GOcE6RGfCNTeL28
LRLwolZsQMUOO0YX/rQ2htIkGJGz42gAGs81eV1kaX9VMfFlU5qCiGhvO/+hObzfACXrXezTdI5r
dUq7FlCEjAfSOAieFUX+Li2v5mVjkugX4n7Qgw/Pk9VKj5vpEGoypfVzLCSSuskKeU+x2656jeyE
vMvfXIMQQsQG1lovrT1LFp5bictQptrBMf1qFYL32stZFz1p1xlHmgMBOJFmvgzFwKXdE49cuyFH
MjFugPOZ2zD0mJu6h8DrrsKpfPHiyNjanb1rfUlNPfd4mNzditE5SwN6WaiJG5g00OiAKa1D+3Nw
uxL1EKvV1BMCHODsIqnU2HUTcudMJ/ktdkHWmVbUH9y7uiwQO/I380hwg4D5SIaYkQaqJtjWOQBU
RgMBt7/kwObCKwACyENPnQRNDifYMfwRTgS5AbquNrWuzshF5G50R9bsFJk9shnkgBFAXpQL6yD1
UBVBcZsYamAQGzYNK1/Z4nyUCD4g0LJDJxQi7SahPYdo6Mh5LVxpjIzrVmarYTr1ulMdXbNlSWR3
SFlwgqz/MNxoXnROUQPeOJ2YlNNovnIw+SnOAp1hA/Y2hmQjiJPxSunja3Q/h8Hd9gN3qjP2a+WK
J12YA6E/4aM15o8eyWq0GA9JjYcyo4bM/GNJPOrQk6Fl9lO/05j+C5QQYe/d+CpdDZX/NnFibov0
UgZ8QZjPRpcS5ZL3ykYQr5MCfFugFScjl+tBed3t2BRUwkONsIctkOt5T+sq2eSmow7Vc8sZx8k0
ndGQ50EUn5nWyJK32Rw/6tPnZOzbKkwi/feoZdhvTqNaiQKk2yyg9zIBkVh7sA18xGSfzhyaW40z
5kwf1k+qobJuash+psXFrgzqWfvd4Hi2wpSuzi0haaDOV6QqvVauQeuRZHh+1hXTmZUY3WI3Cqzw
nBz8bTRnIPphckwVQwjTad6ypnmyU3vu7/Xk4IqOeL0GHBSJO9hSJqx+BF5p752pWpRhDMzsNbhd
eC+jyQre4fou6E2SWNYiCJGWs/MEWmp4eAgnP00Kh1WeyPQ8r8XnIQ0oMYuHYD6cNxjRS9OfbgHH
JpBNtYM5tvq5RcT69VAM5hnBEbKK1DSBDb979ZxDlclzpnprBSHO23ZB5gDZULd4Pb77UEmAoJHT
QMbpKtUTBdGLy78a9l1F385w7l05XWi3Bker8WP44hKHrjPGkOHS8UJNs83WXcAu2XWxuxkjipg8
gy5oB4SKhSkxigENxgQk27asHEqEGk1XVQPpzusPN0YrUNLeW9Vmd2DK89HNtXSlFa+eW2jn0M4x
qrp0l2Qr1qaVkQeWEB1d0vNk3rk26rqlPTV628bUKADr6dI5jHIFp1Irr59DMnrhlD5Eo7yro+zJ
Bmi4Ip7nw45NgLvj8NRFGD+7Rh830kprkOdzZIBqcV8EPwXYsy0tsf4atcIdo6qEbqpLn9QWRNgO
5L71E/9E1j7WMMYTP6tvMnf4HneJvXdysGZ52X0wFx0cJ9uBLNW30rDoIRg5Cp8wPfo4lkCUTSVZ
Mj8MLSB4MNT3ZAgR2pcdwL1l27xGVyO0OAbgSa4jrY3RTe7CDgGYLkuU7tVj3ZTOjSsGdiFONG7V
bXF23hsM0BEV7FIGuhCt6BFyn9ESQDTemNAoPQIQJ+4KbP9En4HPXYGD4bxcPMZDxbw1US1vlfzp
2pCWPDX4NwkqSkq4ChNunPxszane51E0HTuLRMZGXpFu9FAVQ7gpC+MxaHbkzN9p0TXDckBkWnnv
xslTVN8C2Uxvi5b3lKtkqxlZ/GpptJakTXWd4sQgKG4NTrFCFJjAvfJYW9i6Dabn+bCSY/+ijfW0
s9KE9wDbExOeCaF6JraEaPi7YFSfFumx4UXX0p8SjhuiVNJBAseir1c9TX6iz3cpW3CkEojHxY5q
uzl6tfOKJZsdBWkoBPJda/TVKdL3TaTVOEGNFqVR9i4mUj+M0W0vBWDIGrHPyrcBYXhTe8c5JSyJ
LKhLvk1mUP55VvY5JTi4I3JWzS5/BX2BANXXUAnyxRPNULeVB7chS5pwbeO54OC680YieRuyKKvU
e9MIJFgT68SPSu/ce+j6zDz1gtG3WJfWOB6GgIA7VbJeuu2953nTvrKybGtEZbljR8Cd9DNU26ky
MGJr/ExAPcxtK5F7dXjt+2AAWH5MTmOhbsMiebaFVR5iN3tL2mBaaQK/J2Hx7dZuSdOkiaC3nB5o
z38Pg/aAGj7b5BNjV49R3JiWOF1Z77YkR0kkI/GPiSjeddbj3DVb7gcmotU9PlBgaWF0mAgceUpz
8qJaffgEvmlcYgdQlgaknDFNLql3OMINESnNVgz4Djbk+8BsjtKEjqruxSv4dlh9zUq/SU5e3tl3
3QDiIEEFFLV0INvhp1YYp6DndKVrdbvx7W/h0H7U4i1n9NuF/Ybgc7quhr3vC/db48KfDp56wxlP
Q4PvPHVvBjbGVVhLhAvPUUtKTEMUNsM3g/3LnsZrMhnfEygmzVQm65ohlyPEHlwZtrzBvQVPc2EU
ulJIfls35qg80R0YU1SJcBUrGkKIIb8P2YNRm94t2sO54YvUo8iIgA916zxPpxliBzeFSdSzJT+5
HsvHIG+avSU4e0ViujBWzUGRkSz2XlnxM7zzqp+GrchEcugjsoH5aTA1tNmh6BsbgRDwsrqkd6hX
nCl5aZ85vBlYratVWaIDljXCuFhSuzBdviVrvEDuK04qy6ZjC1ZdkWBGPjmgho5vZO/LVn8kuvWe
NbjEqaOCnSt8Eii68XNAMGrayAXALvJGsdYGE726vtbUNhKEmLszgVuiBU69eUOfSO5AjQ80c2u0
eUFfnRQ7j7ho2WlXHH73pjJXBjLrAxlyRAOEfr9xLbvZByO/DkXtsZHUMIkLyhD2a+2Z9hNeAA8R
5SbwcFq3/IHHXTuLQa9N3HM7/zYgxf1oFkrsIKiSrVlNx2ioHXwsK1pN3+uaU7DDPIugCpCRZc7e
ktpcFJ25I5AarG69aq3RWdfWHLKX1MlB96PxYKuxBh9PEMCY83ZqJZEtlbvn+KIRPYSuVbpkgfha
nzNKCja6SyPQFc1e1+gxamNxF2YuFDpqiTZ50gH8G930UEbdXk47DRvdWqTDkzmC3seQjpUfNEof
0FHoFFci4l0MOe0LKv5ZuVy+hYw+8H7a8mip8qHUHmEzvJKf/gwaAicIlEYC3x6SsjRYUn16Ji5m
YVyO8AAmBVu6vJOe9k7AdQ1Rxrk2RWog6yCTICvjhvjL2cxeOuz7pdjXRfje8Vppdo0KOrkNMoix
ZXDtNBkKXW96s49F79yQhd7jluJmdnKfppaS+14k9VoDtQkNNNuXFFJru+neWx/CupX3MzI/z4mp
CZ78eHzrERlzjfKZhqMY6ayfzc8q5Ww/CPeVOeg3XNKpoPbPJvWGRnjruLQgiIz6ccjia83nVUGc
B+u0/KFcqC9WXjxipn1mGkTrgpYtF+Ww5jCz9+pRcm5zeOcK5BKLPRSyPqBgVx4XxyjbkEY3rB2A
aUf2c02rgDagF8WHoFcno7FrkpHB8X4hiTT24DQPYB/iFsaZMTKBWx4qphEutrYDWwKn835U53LO
NKR9fmGVj+6QxXEyQDGOlkTHLhwiGJ8pCyJwrdOID0Hj1PhgWRHbxRBfQ6G02DR6fdspT3Ch0T/N
e8oLP5DxselKZw0P2nxankoGQvRFYg02tbUC+49lotbSi5Hrw7lOZbyzLdNnzeZSqtB7H5lIcuuh
Kk9FId9ykk82oWl0F2bA/p5QrbM7mfX91LCWK7KYj5YDG83CEU7nxUZv6cloHjLtsqod74Y6/I6s
LrxtCQ5bu1lqXw0emGHLWWsEXJwckA43X6NjWUTXHjXUORRsK9HUk0dkNte1yHYxiWn3gcRtMq9b
kKDR0zQW/2JchGh5qhFn4yyv8cPuGSwTMu+JTOUAmwrrUbFlLYMH45erMLN2NTq+co7jzmUhNyIE
fQ3HGOTHHIErRPxJby99XGrTvKhNIFaBw1HC6g76mEUblU4SQSBtI5V+mB7jAN1nzOdml7J1rOP8
InF1V8cFkBQAaiZXZ5zt5ZlXbtj/cNvPH5Fif2UPNc3eNPyGY7U/MXJCMBxPNx7pw28eAq+N6j8t
lVpXQMKzY9AO6bEcfPti2xKnY02nyizRtE5OxJqUG3V7/IKuUM/qGyUYBhmBG96UswGrizjZTpqX
348dN0WFEO090akHZeSMt5N/6uZJO81yq4sIAnVIQZWz3LQ1uJTtAvHr1/fWOE3SS7wKDfOt7UZ1
6+qdOnlBY9DZ5Rf4Bfv2B1vt15A683da4RdJzZKWZSlJVJ2t/kQrLHMJg0K4Pw1XskKO6pQHBmPb
zDr3kVTHbkq+RcC6YK+KxwjJztZCTgVcxKcs+VLdLGqjFC881sPhKnIYn9m1iI6Q8IM77nRipSWS
LO8Ov0O/dVQGFbu10uPf/CKA5/6EhFMO8F9luYbS7QUK+St20VEdm3M+oZUrIQsCDd+baXkfNKSw
g6zb0sIqj7NcX8/9R6ds/RkD9gliOsQ4A/SFgpBDJoKHzKI89jqKfAgFbGvKvNFC7TwEvvYFAP1C
7v1fXnsbguXvP7KypbB0R3dJrYWZ9yeKXY+d2Q9KGL5WMktvZSrTfVym2Z4w+xlhHiNGbsyjM2oC
R3nsH7PJiC95T6IWc0sTjy3tmn2uCnQUVOEn36bfkVnGQ21Hp3SWxCD5Qw3pmGe3d3xGRTwURbBR
HtEaqeN5J7a+7hrXAF1RgJur2KYnAFuiInZpUhvHjh8CHZSvKxUc2FmJIiNmL7oLaqiR+lU9Pywf
qUa8CSAXsHckTSfQYRda0e2ahIRhP3rArTIK54n+9C0TVVwRjk14uTWhX5C285q1PR9pwU1pa9XL
vAYFdZE/NLV29pIQvaaKMBXphPpNGMGv46AfDsNALVsU6MEQ1HAnms90tbUzgp3ovlNmc5tTBsVC
VH9zz7j/dM84tiO42CQRk0gJ5Z/uGSrGgK6XBlOELT7MyyPRIv7D2KjqEhbjDUaLlRloKt2bWhGu
RcURp9AZsi0AOTAR1oPvePSzJajrcCr2/UxtaqwMLRAjwePytFXQbIdihjnozX3ZJvFRCzSMMfRD
78uQuIrINp29dCq2Bmn02w78KSsR9rpyCB7qanpQox1fqtBC2Tpxfp0lmumAWVm4DPFCN7OulMoY
3iEOWpbr0R5AcU4GMcYgcKCItuHZktLfEm5Dx9ep0zOijEOc6PazAznvUDkJl23a4QsKEo2ubgID
CcZJF3w9t0pxFZUkZo/Y3h4qFZaHqXNehtS9W3SoywPyYkKFW1Q70iMDKKXU9MagfSLOAdOg0oen
pjJuvRKStRpSVBvSpCdD/BsG6YxhR4yb4sqPCKkLMqt4Y5qzKTLX+nBmlV5H9MladdjQOqWxJeBM
xzSRuJcpzL5TUseHPz6X++ry1wuS+qcFyZ1JmJZLqA1Tb7gV3P2/hH9qgeJARNYRwj/b3dVorCEy
qnqnWXR5Oxnoh2ZCtOPbOm2GvnYvrojbBzGyGI1cYQCNDQdEY1fgviVt3bZDY0Mo+VPXhs1dq43B
zWS92lgj78uIppzvhVRfFceeyLjT6yYFnKMln0WffLrFdEGZqZ2tlqMsKeX0g6ZeOxaRqLdFgMZ6
gbFMNUrO3hB7cnWTbe8n442DlSisHKJ35oe8bUGGoH56NAtqlnEYHFSk5FcRxYCCc14LBlGhm5qi
9Nhbxs8wCetvWh6g0M6bFx/AHwyGlMS5SE+ekeOOa0iecv/XL7wkwPX3ZZWoVcPVLeG6bGm89r+/
8EKMrYWzisAPx8VtooqCAI40Tw9kZuhp/xbp8QRLD6p+lOXqyis8EBpZ/V7JuLqudBRdEQI7BFw5
Yxu0FvQ4bf9SW/atH0fDfRSR0ShTzrWywuw5UwNZV+2T7Q3fFvH18kCOBm0Ew//ujCauIdW55hMk
oB0DeH2t1+2w9qBD0shIK9RIiM162U9XEHYRXdn0Y4L82heEkf31a2Pof35xwJRazBccC9WRVK4z
70m/XJU1ZLrCK2MYGXYQ7LXR1w+AaCi3g+KwEKcc/IKKIzetPnttZbp44r2tY/acr/qkMAiFoff+
kIqwR6JgVeepHbwrYfcvlvIZroCAMs4LIbBt1E8OUAbU0vpkpkb9pGV6cxowKUE6849R7Y1bI87n
cPSePB6kjHSPw1ecTwGkJ2LVaDGmF7N36J/LPL2ErUefc6If7o5ucKyDzKcJ7qRbjfrkmXMHzOPR
2wx63F+6RDSciV11x9wRNQ2vKKuoeeWURKOi/6eu67xpY6Ef3SyEssSCTolVANl2BpYoLgw6n52h
r+ciQYDvugknjN3kmvU7Y366fM5h7nPQCJm0Z9uFX0awYC0F7LxxV0hh5Xf4ultOq7m/Ggxry+TJ
R7EwGOO5VMR4ZE7QE2/NsdBqlHysRHUdFjUUzdZ+Q4vymXlRcadrnGryGCnwAinVMMAzzaYNrqZb
nJTxfTH7oNA+/gDOGJ6XZ35BGsjfXD1i3tl+5e5y0bCQWZRZpqVLU9d/v3pggU6JG5TxCgej3C94
03J2hKHZJEukqB0mSnZ/JoaUsYbMSe6NO/nh58FbZ1nVHeMeDxJDA+EsndyNaNBKsnEM+6rS2/PQ
dPZpAr5JviKGA6ORd72CP59XpX9FLlPKBGZWU7dOzlTt2/IZm1X+bKXQqJanYxhVN1ru6d/duN30
cVTsaknKezgYxsnhStyL0arn2oU5jIGp2lHKBdHQHNsgyD7qXt3Lwr5mx54gVKMi7XSbfS1yoTCW
/URuSwe6V4PESL4IWon2xBCq+B5KGl0BXbRnnND5KtSnG3wW3pUkq/LLB6OhWfy66HoDCZ0LlAAI
XxaPm54W90nPyuxBV8b3oLWD7xPUnnAc9gwMx1dGNaTD1IY6MOMj8sNm8hrovblN+IN10DZkD+gj
gMWhjsC7lBhWE6hmjAU15/prhw5z1JylbZQ3LkrR2ZbXowhbjyW4leXKX5b/vm7rMwemGdsy3DKn
qAllaOVuedrN2GGEGnfCSa8Wpa+Y5b76JocReBFZ4fIKSmxqodvcgGYdN1ha82fXMpjkjcMtTmLO
9arWtsuxsy7Veky0EexVsumigVfU1NAdsM2/RDS1N+gSvT20TJbONtLrPfO3aU4PnL4lCXHSopef
MLfWBnvc31Tlhpwv4t8vcmmzN0vyxKlVlfWn8m7yByO1S4NTQEREvWOWySbilnoeAHmSnzH6P4DW
YHBuiWewQUUyS6/xapvlnamMm8E0oqd2vGmA+N0UenTIpgAICUNaWs++Evs4R6fRwF4ABg2EhIEu
4kgLOisTiynY2olunpsoWpeTjj3QtjsoMmFIpcmwIjJr67az7PapINetnol8ieFal6bnshOog6Ls
sWA0e28Pxtcd0ZBlfPt1WqhcouvDHse0LuSpLUXwoAykn0NWnYy+6ZqVCqP0KvtmN0FwWR4WDqfV
UCVxS+l0zfAy6O4qyNriZaSnvkttriFp+8VL3KhH5WIHC6QePHQIM1ZaSChW1zNwXkxC/FzFhnwY
7CezUn556H2LgAU7Fl+f840hRiqP9M6CX3diapNs9FK4lxrJKiodEmroQhBhOZsJ3KRGWVV1cHgs
Zq4zBthu8JmPWWdfa+HIvAh8GPPYu6/2BCExl1R7H6Q1Hiw9dlD0m95NlSp7nThlAAEDPURuGMne
AVEJ5yCagaeITu3sIWx7HfySyPc91Ta1LAONeh55syBXJ4p1eQ+khIidxnwyhe1fV+R2uHH15fxE
OvfqDENy9jzYaPqofwtByV13s94zHA2op1nvtgcnjTmbKXYs9NTM9qyS5GFzMvYmzfsOhTsau2sE
4drhr9d1EzL7L1e8berKZCap5Ly06xJgze/LetAb4yhjD2URDpDEtA4End12+XQfsOcUoFoPBb1h
uptYZAfnaMg8OjT+rRBMP73gOUA5HcFTG43sbPetePSS7Nr1ne3XVmmgtzJq6AwDFlMwBeDxCmrO
lh7uUTXZ7q9/Gfd3Njy/DHetstifhKssXqz5l/2lwpmYqtJGqqOVG2pIRtGevMiCwdhiAzELlkt/
hoGFopwgVbR72ZcYWuZDk16UiBrr/mQw8sVhwAnbJ/Vr0yxQQ3y64XECbovEcHzpbNgJCcmjuVA/
cCswfY7Kt6+vVF2jMeDTCkCK7S4xvAoCSWlCNuym7eI2GAfunJatZMnjDEPjSpQJkrDF1kiuen2u
LGNv6W50VYcQeAsPFZcZwpD0mXY+0lGxt80QyytneEhI3NOijCtHa6wH7Cz9xWgTREpl8olrEz9X
nxLuOJQ4MLjVKR3G6YSKJr/W+n0XkCXV57ArDH9Tm258GWu0AZw3CRvqLXMbSNrijfcjiD0Gw0Xf
HTTXOk6gv9dDVIgXFxTdGjV3durTbL3UJ9GTb3n9YXCYrC6Q9DLRP8CuuWfMQyGU0/h2McpVJh3z
qPKtw/K0gJ/2Nxe28/tJ3cYjJQRRHwYDYoEOSszV8C/XghUo2Piq+ZHPbMxx6nlVzOW1KcRMmmZ5
WRW6r91GMx3Kc8yLjc36XiIzXkcdgRwLRVsb6eLO1LXMHpCBE+mLMVTz1rg+4ws5jfa6b5t9ST9w
F2WUEpgUvHUSVR2aeDkSI1p3t2M7i1SZShkUV0fKPfA6XitOeYymcLkkEI/9lw2vykg170Z8C6Yj
i2+zUI9A85XZ6/2WG2w6mS4hoSA9Uc3YAF11WyGUIFx9NiFdIabOOOoT21kM9T4Z0voumoApx1MJ
53gxTKviRjFahl9aAoUOSRemQqlJEbgjznOde0JfLb0atPrjVWimjz3ul5PW5cw854/8XsmNatv8
fnLYcrIrU9UOeCcf8os/nRtvWjshrI/E+AzIm6esi2jGo/JyvfcwqR7/+p4XBFL8toDxPjs6RakN
WNmwHOdPdSmoNTshTP3HYD73wu6+TjIcvosNe2p3CJOgukknDhZtHDzbZnAA+Ti+GR1chSa6/bok
+hBvSdR01I4jbSlJSlreifJb6dEmSJMKj8xoF9+QRt669l2V2sk7+puPSTnxg5Z08akYLLGFkUGC
ual/9/1+WMeCkxEnO5L8so02Cf+yPDjzBgt0/K9fBQ5g//QyOKDxDYGw2ICZZ8+3wy+XOy2/kKMx
/cu+SlHNGVSOUWdO71YCjd3z37JMn3ZplLyMFe8NZjC5s00csHCiiwNqyRx2AaWLLlCFhczC38ts
D4rvIpy6+mYF7E5JIoGSBsVrEbAhj2k43i4PDkrQkwwmwFzeq5HmmAL5QK+pvxvlv85Ppv/4LNVe
jWX6pc+qGF0NmCvck+V6KUjCuT5RUntkOJdfgypJmdBNiLboF5I/6e+5oxxGeHCQM+SUqH2AaQVR
i2IRqnD+PqYITPBAVhdyBFdyHuM0XfjaDlaM8aP46MusvbGFds+wPr7KBu+1m4gFSXh/LzLU2n3S
sLNjGq1XS3cqTN38XMfihyDYGpc2xm3UlPTio/yA/Va+lJ6AlKdwLFVVBeXea62nLpCA/yKo6DhM
D6Z6oeHwo5pNqIVoCvaQDGd1WMFUQl146gTmEG5yt1gvfbKuEXK/3PZybMxDMrfsGPx/fZGFH/zk
t7MpLMpum/EPPDLxEgiX4HYejAHxyNB7P4cmPdQJjtSqAreBK7o+i/mB03l9xoFj9eSd03o1D18n
FNPL7X2aqfEpVOnGi7rdl9/Wr+L+fvF0ToN14w7i2gvj7NJVvnchRYQ+ZMKQ+ut7xIN9o6dRBRP/
pUDr/oJe5oJcUNshMC22UDSC7xAvCremyTyWKKL8jAKsfTTp1z6lQYC1vnUOhcSrTHRdd1vkagTi
lshToVR7NGXPnIXzS65PyT5rAwJSK/sxy8f8TohkDj9GcZLm5kM65tqd1diIjcrmMs+ooP/G7kkT
OpObQTTXuY0kcSKsfQuKVG6sET4rlJ9k01StjfY7zE8Ey1AQKtuHsYmBV7M0/VJkpf4MnqI/WJ2d
fKgMCfkyGfPIWAWuCSMxbg5pOR1MYY0Xbxq9a7+H/yktX+yzWk4nqWurye/yj4ZlC2PC+Cypj69r
2GYH5C77zB8xH5WueElgmW/LumSuqSBmjJwqCKwcR6+CsEj9ITotAklIB6oU1Wdm8nJoGXAQX0h4
jvkOfel3f4quweA2V7WlN/sYz+7Oa/3+UFtRc+hGHd1PWR99FQ+XPoRN0xjJvYDwB57Lvq+k3W8W
YGtkpePpi3YsHZ2FwekvmacTJR26f9COTeIDsZPmj7kHbzLuk63fu9NzTWefdjRcQ4MDE44WLxlg
hgEgfNA72dwti+D/+G2qUi/pQR95MVYhps0/Pf33xzzlv/85/53//Jrf/8a/X8KPKq/zz+bPX/Xb
X+Ib//EPb96b99+ebJcUprv2ZzXeYz1Mmv8INJq/8r/7h//y87+V5WTSWv5/Zzk9tP/7f/34Pcpp
/gtfUU6m/AfjMFfXKYGIMwdy96//0v+sm3/7V8P4B6BKTr860hraOnMgWpZXTfBv/6rcf3AioG1a
5+383LL+IegaGo7Nt7H5n/X/E99kzvFRv+7WOtYhm2kj7kDDJYZl/pd/3aZQ18MVDpg5lRqQ2pws
3q0+zDCrqeu7dR06/VHP8uE+HJxzOS8jSZ7D9SdDcNO2wn1spZFsmzzJ97EJnDJfKpphYHTip+0L
w0n9ypB++MA6g7JlojeyMOSZWTxKqyfQIbbPKkRGXs1cII6gWwmSM5rRT7YLML2v4AgYYczEzyJF
NgYlu5IVnPWlJeTGANiDArx26jgQ3uZ5jhFEJCNBYFiDwNEzExxJifVzTfJpuF3iK/IZPBgp9xha
iX0ExRseUnIIbud8TEVs1Znoaqr3vkZ+k/+Ipjo++pAnIXxE4jhYyQdy7umYSNe/UOyma0ews4hI
Wy9Ui/9CW2CyqdDhyqx9yw18xRhmjXXX+981K3Ufyt5lo9UJ7/mCGuh2hSRMo8+QJvJV1LRZ5/SE
HgYqjPnCBalatlviL6ddg8Jv3xh2PPMgxVOKOmbvuwb84IZEjMLFaingLH1qdf0QpD2hSUtZG1pe
sI8qCx+g3Rx7d5DXSYRICMPJEQ5Aeu2W1MkqQAxco1KO/H6tBdn4Ry5PMYe2h2lXXRUezbr0YWl5
mNLFae6n8OyYkN/QIkZ5QOH7LfacfI2aF+5BbiGDCvp6LyQDQHj06tYmDsmJ8bQsJ4DWdWv6eNNd
Qk8Z8b5D4nHo4qVTxWs+OESFTEW28YuOLTOeO7NFfy7nz2fKJrRLge1DKuC1+6CiSxRikWfUQM/C
ET1ZvdKH9qhb1UzV94xV7wwj+PuXQRX9WoKgP2iirO/jwNyIfqQHQHM6LZXLgdGZ+flGS0wl+zRJ
BPrbhJ53HQqw4hUxBA2Trgo9w4sVBHcGjcj1196L/2yDO58iJeqFeYqjHHFjH3e3Jq3ap6lDl4iQ
JnoMg9rekhews2JRHEPX8a+haCUg1bz+nUPUiryDBs8JXcnESbr9RM70dtmfl6fmBAxvtkvMFwFh
oH98QZuJ9sbSx8eJKC6kE0mzXwqANjPBq09bOirZm7RUyCEkDRnJSegACSqrM5mfyamJnIeoissj
VW23N4TO5Cnur7989zYy8legS/mmCEV000htn8e9t81xa0O2rptdPdNfpI1MwUZHAa0L0xCOy/2y
SxlifKiWYC6MY/XJJav3FmY2qa4Le2bQo49cNX9U5ogC7WMTYCNfbjV4pSVZwaW5W1aQAere0s50
AmDCBOjdtHO01oToFfU1578cGdVm+QrKWsKZnbitfmpji+NvAA4+p45fpzMNa/moDZ18o8LG3JiV
8Td6CMuwfu9jslYrclOFa5K5h7LDWvqcv5wGgOa0thaYxvqLxRBgtLoye7R0OiBNcrym7jGZVHmx
MZR1T1NFOoCj60DhfRaxL8FV07zqqP97v40/XZFuctwqJp66ywKcKJLiAR8a4U5634jNEhc2zFwv
eoTiHIFbDS1JJy6W14aFf6UgPmqpVgxoBxe0T6cxhnyTS9RYZaNZdOCyp6qpm3Dnm3QdsBXeTP3L
148Slz7vc6utp8GxUdwV2rrvMNog0eXUi9z16FlUgGbWqVcGRNt+MrvvoLhvS7f5kXlIrUfClO/N
RntzCu5dStdrI+qzR+mRX+vHbXzVWXKnTQ2efBd+CqxWsSkNk8QIImj9CvRijTit9lz8yAs832vQ
8fV8/UJ1SqPpahigr8DIb4hfz5LD1zrYRLrDZaflxyZEAjuNU8nO57rbZZafllhcq6iMNpJk9SpM
4dsxMzyGDsF6etLewNtpr5bXG3e8jShvAAZWJz9G9qqLWNhClLLrAoH+ehltWh1WBrDawXYqcrnT
K9qpS9gJwHbOKgZZyjUhB6sloI0DtX0ihuPZ9If0BlXSB93L4iVvM+0wZM5dMRaOPDpOfrfUoct2
HBE9E495uukL3sOIhXvTMTa7roRUh0xV1VGRAxq54LJKE0j+6AwfgbLELcOaHwKbKebBGn8aq0eD
Y9EVGEXmq8jwxetyn3UJgkO3hstCj3r0Bqr+uchtlgeTA9fXr51B6AVo0I/oAfT4JTCbEuAccBW/
Ntz1V1TFpOLu/HUv97gqS99xtwYS3IZz0fjGqZ78Og7o/AHTaM607k0RWu4NZsrunBnGNSRMRsEq
gY4Rx5gRExFgiExoBMkI6MMYkoEYQ3ibq4BqgvsSVp1CzlnIa2t+qEqDXDE5By3OhFq6qxQU/xmu
p4h/2n39Ka6H/P8wdV7LbStdt30iVCE1wi0J5iCKyr5BybaMnFMDT38GwF3n+29YpOztLZJA9+q1
5hzzgLMGVimlyRbFGX6dOZE5j7pwH6j9hxI7JC8yVPvMM+Y7WFRhwEOx2lcTK7bTRCh8MjIDdOIf
tJGQx0Bvwy+8W9slIi9LyGMenPMSkvl40DleoxfedsxVWZc4hE+lDK86GBQSECCbmCRlBSCaWibi
76AawAVwHMRpuIM9S7rM4JyWi1hWTnFuDwpsTIg1nX4PBRLiJGRcR/HphW3YHlT65TeQVvVamD+q
xmywqv42k21dSs3ut0H7OxVO8ysgVGKL9zjd0GGlq8mKhcVHwb8WI/H6bYQD3B4zApeXkdwy4wLd
AicLyHMu/wFAKS0BbRtyl+BwMS8l3+vV8cFcFG3DhSIj7I4WiVaOW0OTenz2Q9AcdMH9RjYIKV4k
4+7yQiPUVs/foUD0ezGWrw+dm20VG8XokFmg9y9BNLlabXu5cJAqZ1EEZrW199VQGm/1GL3NAVx9
Fs1ED5+BZ5nG0DnmkUIWttgIUEsCyJ/xAtK4U5bJzdiIfJ07brEXFd6cRQOW9vYzBNA7wVT70C7G
dyxDx15E0W9F6f6wnTlonZNNaDnDbwVxOWSX5netssqU+S+af/ohqTCOqGFUP+VCKIesbbEv5mgQ
I1TrcwZmPpTjc6HhggF7+Ly0Ix63mIib8SbmKidP029EywLL6ueyd0yN7e7rxpTrx1Yy8LE/kHP8
Qs56ULuXZR3Nkrz3Mhsk++DPVkLoiFr/PqlSHmTsO+SywrgohtC4VqR1UDJjyxwgq2wYhj0W0A6t
AAJdHb2CBbyyVsw1iKjqaxThRSkV9WVyjWgfl+YrTVvckbQJ3wM/f3MTe5eWrOCLSKPrX+kTfJsA
v/+OUkVeY6bbjITGUxMgJMO4IZ8aoxruhiNQlBXup1u0YhvCKtpVvuV8joF+sYaYgGOsfWXhRAdD
khaJAqV66guD34Jdww+EehpD27yELoF5UZFj/Kgxdksb7VEepTrTKpTJiqru8z6sd5NFTnpQg3Wd
rJruYjFsSW+ztgm649rU3V1kcgfpoqXmrnp3N06R7tW1uPOxdudW/+maILiNJlF9vvyTtMGwUVrT
+ChCC0U/y8U6LGlRW11u3R8fJyGw0bYlce2eteWTZk6vFF0vjcyh7iZNTuQ9xxE7xH7cLVy9NlMq
4MgUoUVm4H1tBBIRFgDH/+OkML+TTDe4oNNpnyN9Dhx2yxrjwS+1OFsOlA9qdrgOdmy9o/zLb+5Y
CyJ+old3Ht+hr0OIP5YGhOC5SWMS4hIZSuxJI8pPbm1l7xi5GPoL9YskSh02AZLsU6YFt+WoQi7E
01h0n2LIyUxjQtJs3LB1VkvwnEmC2z6IkbfX9q9GqyJYEHF0Cybuu/89G3KBPtSyfxYlpW4G2pYY
wP4UhtG/RYun0DC6B4yyVTNWXvXWQL+Lvm+1XCRYGyMvMdDo6hAQPpM3O2jES9Ek2N2HcoMgxj/m
aeRfsR0xeu3DChkW6qyHxlqJiWjRFMt8Co1iLpORUJSKiOkLjRmJh0H2J5nhf1qQWetM5XiTdx0n
z7mGLP5/IallcYWLBqXdYzcM3pGOB5JauHDCBOEVz2h1gWcrBDygkhqP4EJUpElAeiD/n8eONi+a
VTkSorGMKgYYE1yVZo5VPYbuL1PH2jgJdjBHhH9lYcw2PBqXpW8/t22MrrT2pb8p8Rd4pmg2DIr6
YMVUddPAQVknTm9e44mbN84YOlj+UHpu9G5EdvuqFlOxC8EOzJAz86r6CtY2pd23inOGFjV+zslt
orI+4EWYjByt9KjOyJoJ+3+HLi7LHecU+t1RxfJwbUPRvADDqZWpBoQizjRGUSUPsaOhauahiJ5r
0YtTMguvBLyAzWO1a/J82ISVm5wte0rOyViSQCnl3YFRCrsjWBEXmbNMIXYPuwT3uK8QOtUrl8Sg
m0Ffs/sugmA9tIl/z0YINjWojBWYTOXdQVOE7rY3bxb6sV2dUOwRIWhDIk3wU9HpOppVXd81y7+B
oGlGNX0rGiu8+kQNm0nWUg47AfpxI3ttlTbYl33221eBvGJvADA0VfZnUq31JtaQZ/PjFnLiyVKB
KqUCkgkJnstpKFESzrEWlCawDoQLEFW3FI29Tg5OpNLkgEf45URJTFBc7HtNik2oTDmosFPY+1Ig
7Knx4x/pJD4ttFbSjuShH8bTgm1dHsjJNfADli2J0EGfWdw8FTZ9Dki1wCi31Hi2j/WATv+JTzlj
9esyvokC81yRk8jFkPC/8N5RBLNnexyvsbB+13LgNzSc8VrAk7xOakMXQtTRpQCRB9KFBmzfoZhQ
x/HPNEDnZfBUbACQM0Fbqj4MyJy5hgq/5zDMD8KlQuYsW2Ecr5mdUvS+WT514BKYUJVvA5fxm5OX
6b1j8tmF45ZGf3BdhsiYCLDfB2cgMBi65m4SB22SsHql5o3gKCF5uLo8bnUwtFgNCVp6reG02J32
uiR7wZW4qa1ydIpauYHIL3BWNvrJVCyVHL2Q2tiphz0Hs+hcaEoHG17YT5HqtlgpNE5XKQwlKHN0
nBzbsuC6tuZlxD297HmOJd5auOan5RWsYHlOguKIG6eDyulAvapr/Oox//qltLTPpSEWlLMVZn5X
hQyfgsjGQT6A3Xo0nwoX+DU+w+OjIeVW76adxi9JM58tXKu5I6IKMcGm+CtDwsyWqyts9p1Tnke9
8a+Es0wvZUBBnMtpOChuO71AGacsnmbonc/LlAHkqpvacKvRC4BFlWb7QEGu/BWUBBUMoRKeYio7
LHHz03R5Ki0GtkOYFfvOkgdl7p9H5BIdQgWQrwSHtXzNJrXVzk3rjVbo1tzBCcdVmeLAJywjt3Y0
UBEvi5iaf0w00OWl/d3adnbwQyStxehqWxu75XwzUDbVnSBLKY6DI7RvQcHZcBLwAZf3jfluCYzn
tMbFB9MTFQV+unUHg8SltrDBQ3BCSQoME5pSNXvYhaCAJN8hRpe7UziQR5QExiN5hKtMZtIL63S8
h1OCAJ4rdG/2Qt5VWwbPSZSsJKeXDMFi1q3NkCZ/FVZXUpzJc3Hz7q21DWLLBiP624X1Om+GOJgV
POeqMrNbVfW/HCbBpxbf8AqLmHihQFo3YMLxDs+fQwm1f5222iHPKYcsTvMfhfTf1GZI8aO5L6pi
ILBNWq+KGnFJWTh30k4wRc4Sg1YkP2YPhv1RBCwaDPheF/Ag37gcxl86AjIM6XQpNBMglVF2zour
lpdoyLWvFj8d6TW63LNF4luFvkIKF4byWnDBFknF+SpUfgdu+NQESvmKACU7+YF8Gi2awpuUOM5V
p1m8CTfieEc7+oVCs/SixM5ekeTmxwodMQ2zOtg6TsKsZdZRmgRArWqnqvhTXlau7UEkr9etQrIC
6e2OzcKfh+thDmxGD1N4NcKg4xRV+Ro/KlCfoAesDvhu21LS2LNYbVSaO/+i+pTEBgCsMKO28mnH
BBiNSknymTP5w9WgvWJXZgetiN3G60YwxTVGx4emfvkr88skbXEY5KRiLUx+y0n9k0GFegiD/NA2
Sn+IbD/YDrVSAFRb9U47fcMMekUu/R3Q4XPK1CeHnWcU6fm7DaMLsi1vf7IbONOdMC66jM1LV/fG
Jcptbafl5XelDQIHPKT45VmHOGsTwIRbL76Q5QNuUwUOVd86GzFA6PBnIPvyUNjO3o+q6ehW4VEb
4ByurYHMGmHuiEvJ6X+xAteOku1HEy3KIju2dK3470ABhQl8Eg6pOhkZRlvYGjVbWRmGEW36RqdX
M3KRrdNGsmK0NxUjyk36jWTA6tJmjp1pVfqdvLoIeO9Z07yB/Iu/luJlnGz5WTURSG4jfE/o8p6z
hrTxxlWVT85ghHNVyINxqye5U+/zPKWs9vPoPOkVLEEmeNtFJPc/zVxC8LufFsFTlPS/lFj4P2y5
q6bxp9tjMuDLIFoPA0qOPlD/EKxBZoVj1O8StpZXi/kmm7M8MrKDT3S4uISWp/rQ3uU+xiBAepEf
/0Z6uEeCCFpU4ttoXUwOk+qnSDhjXEzT2OKaRsPw6CgT0pzsAvlcOGNJt4u0aSCJuMTT53gowqMq
XAOkX+g6a5sO3smdH8ZHGQhrULdzRotAAG66Hs8JvvWAbqJzjhNf3IrNLz4izWWoPS8fot7RlQa+
yjkHqodi2JfgPf/wJyFvuD03pQNvIhTJeFOH8O/jSBJoxru7XC1ORkWmdz20K/rz7UgLrh84oeAt
OaLNeyfSb9ouK4etf7tFoHxCZ8r3y48Tn4D2EZSivzVG4Z4Muq2RjLsfU4MLotnDVzow266tglC8
VMIXIT1cZae7An82T83ISd+hGXnIAvQ5CTEKd8JjLNSGVfBXU+6R42w1wID/p4EjQwdrdIUdZ0lw
jiZyEEIQao9AZw0NIrA7ACdLMnYP0g6VFkwTHaU5Xe36NIsjk3moU5TWf5GcmFNJdFTjdF9U8E3n
AO2RC0YO88RV9x0v6516S3ygf6mJBJsL1TwcY3ySoP2iuXjFjfA6ltrkKTGkmKVBw8gnvcRdC5iZ
4axmhwUDHVrXy+AoI3YXzU9NS94IQ1QOaQV6ipgJ0JN40BqHdlDNYXdongPklhtHBP3jWZs4uD8Y
3cHx31P3m29ZCiHLibCcy1y+t3WuXlvf+oNVy7zSA9QIhaNBtzxYpOMyvhKZp0RkVOV6kayW9oBR
5f3ZENqnq4/KHUYIwbCXfvbVjn1YfpRZ9RbPX2vM9xEhEd8ve27Zavpm2TXH6ly2dfJi9c4XFVRx
oTIjArgCXVTq2mthEkf3f55JidhSnWN3GtW4aGoOLjBBx3Pq+ZSWnynuEZo2h0psajdDxjQ46/qJ
+XL6pPdXpXa6585QusOjjSlG+4QOFCC+Dih0jMlbzP282aTQc73J8Mu9PSOGl8MH422ccSCGbbfR
1nQYs1cUKggT6gFxi4oVxLQBmJqm2R5QymHDnmUkGcQsgtJmkZ9DTLYYMxO3igTGH5gNxXOuPA9k
I0FqskoQp4P/nIdtTKLIHAhQ6gl6eA59GqW1h9+7eVoeVKDE+3S0qFzrubfn5rfFEGJmw9UKNf8p
G6bmLY7058QhLnPp7cyvCOSazo+GuGO+INM4oWim14ChBNEYpITZQyKRo3iMf56XH9mG5h5FknSr
pa+Nhf/uj3V6tJFqZAJPmZQW6VFNPBAw5EeHTICMFsauxaV5W1qtiYt1IzATdxv4rnhxR4YTzLZP
kekX16rGJfJY95baY6wJsJQGziS9kZjK0MxvA7R1ImmOVLx4VJJX2YSspHwTT05qiE0/aXSb5slF
o0NmiCXmPGBsP5oS9FfLwjyVkwjmlX2gfRVl8VU6uXGi4/KJUNk/525nrQd4m9+tqZ1hYMq3IDWq
Q8o4eVsM9jrEHEh4fHlA5558UPR5up5k5JDG6t7OylTd+S5BZnq9Xxq1ahIS30xmlc55ctMPLYQ2
axIwcGNiqLPG2j4+/6ipR+/hVnYmchMfX/hjRcxdZZbS+Mm5nnM6ghaUP2dPWis0GG52aMLsImTX
e8jOUXk9NqsYlm/KDMDhknSeMkuZQx7pj3LPZ3v8M912dPDYxYkIz0WkoAe2B/EuLFwcotPCjZ4Z
yYs2OUzoIveazh1+Bztt1sn2Xqg95XQr+3pjzLx1Zpb+84Lgt2TwHbXYyxb9KG3q8ImGDgw5uUbb
CFiKngsC25nRSxk+6qZ88pWRCMV5dtE45RYvzvQyBYLR4jLle3wSujPm++XCpXIHnzy0x9xESLkA
47MxNbYiDOQ2CtXDEuehBk2zd5wZ0SvZWQlsKD0b/tiB3lu4XUSlxFwA7Sm69MJ5T90psSXOEyFy
eCWIOZk57MLX+oMdjRMqc8KYFpUuZgfsHSWEUm1sfxSRW38V2GOpKV8JuW5PVjFTKRKTeSimoswk
igHHCXLw2YZRDfGPGpT2oe5q6Kh1SCQBTtV1T28YJ7sk78tlk2TJ+WKKaq8Tq0WgpfFPLuEXJBdu
89Jxz3Gpf2P+Zg3LuSRrrRpOiYJPeyBQ3ZyyM1Ki4Gd+IptW+wiC4sWfs6yWB7vs/3smv7TqGMVx
dERw0zyPTnIPLZwtWyazXBeFrx+srseZaIlDpvX75erLqvhnsOtpu7xyifV5nJEZ/8utrhgaxf1x
ufRDn5gIXxk0KJyEmIqmI8pxqP0TuY5/zCL/xK79l2zt4cVHyMHwumDqlysbJAHn/y7/MNQfwgnf
aNI1MdnlNlI5/waKtLdZ5QPgm7+nricNlWYExIFc8y+wEOLd/56ZcUOLMjGGY1W+L6f35SHKWmgW
A/1PDZsXoVzEQzWxvhKGlb4YA3dm6/dvopisTVrV5h339L+cUvA1I9Say5VKucVts6xpbrsbXTdd
m3AXj9Xcjk2H6kIzSXtSFPOC8pvYIKlN2Rprz4coGblYjhoclIEfPUYOqqO/RVkT7QILPbeo1fci
J4loabiMqR4/DZH5nyEFiTyHUxDu2OBAPiWainpOH3+xmNl4sL4CvTRXKeicWHc6Nj0Sme3MqV86
QLhQNoILoSXuGjVu5FmFgpC4APyEMJPoRbxDMCFpAD1EnJOAbuwPitdpDfKUqg+fyxBxQpS2zcUe
G5vKocuOoWmAmIuCzqs7fbdUJ8v1GiZj5bUVwhPX9iNP8yNUeO6zVYzavVIHa1009gtWIfwT80W5
RK058IB3uKK1rdS19GgllbFpUMC+lH31JmadPP1tsMJSAx/obqxpHC7+LAzAo5jfyBZIgZDo/n4U
dbGTLHgr4PTyUipavamchlCBYdJOQia0FSu3+XEBVzFUdXt6Y728500IkAoZyymKob89mgXF0P4U
kZ6e8MGWh+XZpFXzszaCR2V8mnPos9JHMDTHegUBpmFs62ukAqlgNlxdJSlzOC/6zbboq2zbgZUv
zeqrGM2ftufe0K2/FpL2VFGcY68bbPFLz+vRFmuQ3hECLc9TVesQwyvjOdUpbt2qfIJHuYjb+3IM
T342qh62anvPATR/QubQkSBYxTtXQpDOtLi+ZEbd7oZO/JRTW1+aCmwbeA/IEcuZKiXbZbUosHKn
hG005MZuGeDSZ5I0hPGDDeEsS0L3dDenUtkqAx7ypBOfS8uzI0z2bFqkXs0Vw9KLVhN9vCixypB1
cK+WICr9IXtZOgqtldUeYNECw2pjbMGl2McF+DCCeLwqdjADc5LxE/pcSA0Jfykgq61WzehqJjQL
6bI8a6GAoMAQdbXMcYrhL3yG7HWJUuGF20fZqz5PYXhhMpzfDy2HtKULKFkmtoBruBILlxwXphTL
JjMYkzwtL8ucZnDXTwPxNZx0E942GYkBDou/TuufE863Z+FkxakKss00tNPbNGkGZRoEs3Q0gi/d
0BEOGVO3Yvs0tnUIstBulHwbTVSjLV5Arw774KJWNCIft3XVo8g31Tnki+H8cMCnuokWgRCjleb4
EIUs9VFKkHLs/1tso4udtJ5MSa5g2K/8jgzmICKrQfVL5dJmvbsOgaeagZu8YWSHT27iRYlDwkXV
HitHC1xwJW0ykNAsmzezHvKnoG2Cs17qKaayJr0sz9T55eOZWxN6lYb9NmkCySCHKAYTIG/Xwbz2
bWlvGhGkO8zZvRfTTEZKr31lthaQdchhMbOgX9ojyRHL+XEkU8xGqcS3CK5mgL9S676JmR4U1aat
6Wot0puiLy9DVeSrWAn+hQmH9EI+Z/Uokd7BY1OmUXtBxiG3iUSlAoz1cY0g9oDXNGHZJhkUcxgN
X12Ma62Y22+VLY8hggCSAozxV97IvW+F3UdKmt26B9sfRgnZPwCL1u4AXjmJcSKFho6tnoxqEZ+X
S0Oo+b//6vTeCaERlb85OM9OIsaDK0NFQ+5mxo7/bpNkU/YMSdl8QSG8Wi5UxNEGUzpGyonxPmLD
+uwMVdv5pbS8JKqyczk7RUdTie/koyQbDWUPqG1elo4Fc1l16wsnc7z9czCkaUoJ477smA/ZWKNr
u6HjMTmkFc169dNy2CS4jJKShKq7KMMUUFluHSlE5CVXOLB1CUz2SLFKT+nceyXi+BQlSnuLmK3e
6ilvtnosx/XjJV3rkgCIt05EDDLa+g1T6LBe4n5kNCo7bb6ihvnaCnHNeX45ZpuxpdtkR67mGbPY
X4byUOrjcCQG8NKmOtuRrWg4nLhsBtv5LNE/r+tcjrco6hTWjKTeWemImyBqgp1S8un81+bmm152
OKrjbK1y1tqMzHEgP6sk5Pk1rmMN8nPAR7bKlJL5JoR7EOltcRjn5cQhDMAj49NZF6RgrIKwr34F
wxBxIBzLx7PlZ48/Hagzi5Io7bjT/eeuZXwQJJp2cKJIeW7ArD5bDjCIeJPrCMyL7mMQHXPeIi6u
GDZo9U2V9sSQDtpgp2lPedPanmUr5ddjgquXyX/8jzKvOYza0lOCTnmWurHmffevEeOwV2VKz6P/
X1GQ6n874cLHXXaQIcZbjDjFugrRgoQZq1cWb0LCUDxCPbIzzSss090n5tuifnt0e2uIW+h0Dbpf
4P33Vq1NRBbE/xIZEZTbQQnMmvzY9JzJgswFAmhFhDoFyctSN1iNPm4wdjtSRLtUMI7OTXSKSmrt
AfaQMo36Z1Ogwnk1I6jugUKQRY7Q6152FDWj0tse2JnJq4bfmmFJoEMuaxTY95I3uqp0IlI1y/1o
SStaN5aFf13nCzVRlZKUzApe9yhBfM1rUYIwTpbMV9C2qGW5Tq3yGTovQJHWmnZpsR9jOMYsM8yz
s+LFnFz64VEO/s6piB0FF4HWlAiXPA9WhhZ6MN4J+cq0ibCP6HeYGF6LRl6xUcUDTlIugikWLX04
n/AeGzekrVFpd6Vx9SPvJ8yrCU88Rwk2/5C4Hr5rLWgUGs3h6IVuBsgtag+irHLGwfi8NGntoTL1
a5ewnQb+a9IUODI18UdPM2fbh8IrW4A0Oigdz1XryZusifa6siJXgBIjcI0tHvyez/9ixJDQkqb7
p6UiWHHyFe+OWOQ34zYEE+al85UkYQuDgaD93+M0MOxorVm2tvG76CwUszlp9IC2jOppAk/9k9VF
X+yZXl3mw8kIicXV0c5shkh8O1P5bYY0osjr2YVJ+hd8GexImLAS0SQL1wnV+ypR42BnCj6RWrUP
I968TWy13UUNfoALbsNeckpVcAYH+Qdn3GxrZ4CsugoNXGf2sxCbPkikEIKsJyq+W2NnuqXcZiZq
Q9NQf4ypfu8BLeK0tI5S6D9MmbIb3X+MQ/OD0jI+Iiww3esT2enSCM8QKJ4MqU4bP5h+My+Mrs4o
nupx2/Qc3CbshB68CGKJuhnrXQzHjkggyJZDsyVSEgJ0/a218loRHrsSY/NDtFO5ao32H1HmwC6d
Hmy/SSdP1Vy5AUl6l9McqO5yYh70eN3GVGqTYD2IevFLFiC5ksTaqDHjJKX5kGAimE/q30bNphKo
7h5RY7YRTVF5jfLRSW3f44DB/FlyFNTUW9iq434OAGEBb15HC9mlWiCC952taKV2kokKrhHub0oP
9VqGX0OOOE36WnovgGzHKFCYyAE7TFXnva4GoP1t53guqDcOxM5fcBD2VWob9CTNbmgC87RNSuU1
lHylaeB6mtr/cQcYrxnyczvfuTbdMrzU2mYcklcXRcPuYNNSP9Rt84KAwX6OOYkRcd6VmNSlQKPJ
eoXBqmTy18WRWBdtC4slgQUYmO1GV6hf6+TWttM7V8i4jxA3rXUDETdJE/5T5yr8zU4Hdqhyyye9
Bvu2UIwNO1q3qVQb9B/y7iCIDHD/yrdPH5WFOpYbleQ2r85I7EAEQZR364hdaYdoImKiBQddLw6D
xbozwADs+5Jr0R52uWFx3tW3U9jhrE7sYtP7yW7M1G8agX8Gs9jRY0zpG9avAW7ynayMX6qWPA+y
jb3JD4e1XqkBjNnK3TV5eB9zXE9FUhteqbjrSGD4KQL5S7dLZ0ty4L9sgNbbDvLYZ7A4h2wo2GuI
LuZ++KdFARue3e2kC3HEaXlPGuGkKwYROFbLhNHiaKieTfeZWz7663RcC6mwNQ+W8jYOnGwdTprt
6X0fM7igdFNA6ZIq/KF2qglGodoYSk+GLRkP+yhIcfiH9iX12ekGk6mi4O7xapXvOwKXeLEJmpSm
fmI0zlsVGunbFS0GPT+jtjzS/fCvOsi+1qkTYCz+LsVQhTOYeMUsPyo1SuM45axm1DquPX26FiGz
DIJtu3WPsGcRxm7Cobw0ZoP8zGX4UUOA3AGpYQiYVXuYDTi1ao28X24xyyA2xrAKKJ4xv7BCogPj
ypNiGNbNhrrfWSdTf2Uv8D0hRL/RCF8Ev6pC1uDExE6GBRXhkO//0tpO21Oq6tteR3YxmN3PqETc
t2EQeY7OMhCPH2kM4ZUMQoQ8XUwiRb51FOaQWpWf/OGrYLhO60V6XahV19E+R9lv1W+Ug9E1ZHda
DSkrI572agpuTIrMTVT0QMULHbZX2vE/Kf4khXZzGgQYbUUEqNO50b5MFt41cbSdL8sjOcJd7N87
vXc8LEchJgtctbW8Niah77ZW3MiB/FBSsgXMMnxrY+OnqPy/AccZD6I36buue+RO8grI909FqNow
dt127yjySxV44C3qgVXbHt0izDcI1NpDNiRbbKdsjuUo9iqIM1Ofup0uwA6LGPZm2ZDYHQfRxZ4f
oHG8TWr0qxVj/5UCbuxUbKOiUe+Jmp7RiWWHLk3dU1EzwxUNpB8HJTLh8oZ1n/U0xnwyEU3CwT/S
P0M7+HbCKMP4N4g10TAfaeI6M+ct9YT7avvlwSoRYOaaOjxXb2U7gUis3K8RTnte+886+HEvagWp
aWzvQ4amIJgcscGtdIuHCpFMU2ubNreHc2tBVNS6+lRoAx9WkxHBHoe3ALn+nswt7iMOJX3o+LdG
b4vd5DBvTupcudW0nDYGNTEW9uDgDKm/T+xJ2bZZsg6altC5lk+JRmG5g8aNtgQ4btEFwgtSd9gF
lZjOk4IFvEXJeHSS/iqZFF+TpCK9yLKCTWS49iViCo9JKDulMg2J1tkVJmHXfUOR36QDLNkx+Z1b
uXqzc/sytTf8QsZO6px9VFZUXJXVWyES9K4hxaye55eoiRCl2iFRzZlfXNRD2qXVsW5xrfSqsnX9
jlbYkJ4tw6n2vQ3guCP2DZo3ikM74rIxbZYiRj/zjgDLID9SO2NFiBBzWoFzAAOG3iwVyUqj77Ct
S53NykBGoKJBvvVmMofU2fpaWIW4kjvmrDXNCTe9rcUbpjaRp6iN/WSNrOSTEsFjBAdPGpzGmVq/
YaijGHI4xLcbIivzFH5dhRs3Y/NCzTkQ2WMn455J+Vudko5Hylq8zYf+s+vS+mxFmNI7wz9NaZAd
E4ILI9VOVgPqs0DIcZcPxsWQJYR2aVveAD4Oqtcc94dFqp0CEPwxHppOJXBqIlvQVxyA7UGH68e4
20NbbQv6/KvOoKgVevLHNUl3VcbEXDFacPFz5gWtueo3B45DoGNYDgtSuSTSrN2Q3Yu6QEQ9oCOZ
cO+gKxfODv3MEYIIqeBJwuBGV689XEuCPDSAfAMR9XmAbZqxTr/JrNY5UbasEyM3jzm+rXVHAQY4
XiXMz3H5oKgwUbV9GMxYvFSRDQaz+p/NUc+H2mHFm3TQxHuGvSNH+NSbGbawDHVtrB7L0iF6kkSk
bdQ4O1fNYE/EzRb6JeMZzGkHW2cqahjFKSxfFE6zx9qOD+WIbNwZ90VgAysW5KZhrD6TkUPkHnR7
vLaZx9mpf2Ue8ncIZYi0ytfuzqzORpPkTboR0NWEbcmR5Nvu3XQf0TSDUKzuh/7DqZryrCa58CI7
JzKLc4JX0lLYpMCvPBE9sYEn+6BqfwY/fUJ7ZK4Lg4I1JBPbF8NXq1vR0fWRzDDbBrDX6vWuoeEF
qbAKToo5ZGs963LsUpyUS0u2m07RBBOjmgaeK491rFAtaem+UvNnTu/Qm4PUOTLP2ltNmlzc2W7b
VxyZZGPuCLh3+C6hB7ZjubUFuXO+hfAlt05lqI9cHVAm8U9kW0bbv6AH/e7m/S23S3U3Kj9DfCOb
x74YaSzJOUnac+ADQ3IQN7BmDPn4XqY5gJexznfIYLjDp47CrczFqkeOta4bi8xQNeNwjPlmU9fh
webynLHg6T7gK9+UCdHpjLhHz07x5Gl6y9kOOobqinPWQa5zYuAj6JB0FAtFfDGFeGuLrH2im98R
GBlUtgoZTsp1w8aHBKQuj8uDRqLMNJXVIUkzhofkYHFA5Khma8huTMUA0e7LYpv13YtIAu7qrP9g
2AMVXGf/hKhXHiOl5J5anhpkuh/h5XNjzH+yvFyeZSjs0tXy9P+8LpafcvIuN5Cxfx4vaW8kBE07
6itNduU1QfhZJWwa4fwKxsEn92J8Xf4sTjneKGphHp2qDEhdo1lAxhTEivnvllxqjIF7uUmNsb+n
PlAPU++2VsNorSSmj6vG5xaEtj4FxbZr+9GLnfCqIXW5tFq1K4xkOjhF0h4n7IqRcK658YpBQP2Q
YTOusqL4f4Sd2W7jQJZtf6XR7wSCM/nQL5pn27I8vhB22sl5HoNffxfpup2FLHQVEiAkSnJqIBkR
5+y9tvEMPHKp+TX5hLF1yVWEy12QliBMmwcDE++5i2yU3zgcCNxN7vSUhonowmqdE+N5SFMWx0Wz
6p0q3DtU2EF9jtEKLQzeKIqrr5V1RK2ebnSSyrem01icpSposzYn1KpT76OE0EU1CN6LtvlVJfXZ
tCMEEWHRTiKNZ2DDTAEd0V5hGq5MlBN12ZYnnXB6oMzBw7xppdDuEu8biY5c06ikcgcdetuJiWVB
gg7KGnUID5QhLmXbdZe+iDzaFGbHOjEEgNS4pLkr1qfr3fuGrz3RN1NvcCowvT+3uPbPIhLdYzaS
K2u17oKCGInBiHwevEDGB3wDoKkFNAZJ4XQ/ZgXC3562kTGkYMI0ytcj4mROy/Ty0hRafyAh8BJQ
YyFmwTcmqg8cUcNl6aekk2Mp05C9yjPg2XGv6qMpF7brqOf5gdoj4kbvSVicnvZnY4cDlJvpacpA
vwv1JeEW074/T5lvzfu8Dq9VIlt1/efR+QEhFcg2GqKPhjrn4a8/MN9VK5XrtaESNc4bmP/Hf3pp
A/JjPSSoyv+89s+bn/dlCnGPujpWm/kvMHUadposH1pfkM1VkeV1CICTkwVgFNZhvl+kcWNwAeYh
4mEtgCQtxQxPIsSe9s1PnB8YRBisiwYSFb3rPDAo39IVoJZDWiOJMJg2aE44v9W4T4+z1BIPRECp
bTxmAz5F100fSYKueH/WisuNcxLaVIMtzK48/9xMDUNDqhkTSuM2ZbKNFLnuzP7dY1pHC/X/b7qi
z85p75INa9RnYpCMVe9CE1eDAo4l1/9qPTQmGZdIoz1KnKazzz3sBVWrXrTmQNZjvERBVn7KokYw
jYSB4SN4Usz2u3DU5JJH1a9ED82VR/TUQyVdDdlHXd71GrkNYugIDwkyh5yJLDqZcHKBF9ni0Dtk
lgmtLfZxE7pHH2rUzsDGeo5U3dm0fWQsM0oH+2aqTBYNl8AB6ac7FSutTNVxz7VLjYrCQVbK7yZ1
OiAfbMYOrqxNHsFq3mfR+b8LOZTvaHBHCyPOX7iyV6sASQCnFBuP1eZlvgtD5Go5g7qKKMEDZJT1
ZTCy+mL8760++NU3fbY3KPx2CbEJIZESVHNqEVysqn1NEmYAgT4lApNghPA73+L39m5TCSzSqOcM
sAaVwge+2iOtcPrWvue0vSRjgbCnULF2DdiQasd7DOP8wJrApcjLhvzMaEUSSL/5s6+ujd990GmH
SGtcFDLRu2Ok2bF07xQzdq+x2btXKDp7Aah2HWKzw3cRSiTnbEbFpmmB4mZr5RUzP4I3kACr+d28
Kad2ndkCX7KbxxDT/JuhIX00ffRdSlOmN+a/h3k/2uZxQ+1PblMnad6MMVlbIvaekrAjHQHD0hRs
te5l7v5S7JUTgvrtuwgKK6TtVobpE2cwMd1I50pZV9sUZ0rgoNgLp/wNR7reU6wlVO2oni3UtMQS
R7I5MTQxrdTiVti5f+pto4DfU3youhs9OujoyaYpdnrEZDHpO3cdeDZsYENG2SaB2I1nWDFAfyvh
W4JpZSM9pTnOG4WkopqV8ZNbJMnSjsb8IQ30Zmf1rb7L3Ma6F6TjEQ6Erb1k+S8z/1ejBzsFkfhr
W8lsoyDdOZC07jyEFfkX/aD5v2yUyANN3Wc0P/4WpHewD/o8f0RcF/z8DScdn0QUJk8D1X56IX28
KztbuzV28Tr/J7rrfAmjdI5RIJC49PZ4BIOqMEGdbsYEwm5SN90nxQAL3U5h/UB72xhJlz3USpI/
hDUQQafK7wwjGTfQKOtrGbT1VSWmQuCFvJt3USosjqLtv+Z7Skv4gxaRdgyGgEIene2DRU3xFmP9
JMPITjAUjx3jd9IwEUkIWW67nMWPbb4X2hs4hRDlUmbeObm4eiRzPnoVSdwKHfss9s17y9WVE3hN
lm6hkX+kbXvxoS4+AWklWi7HBzNomaA6qMYfbp8urDJJ3woc/VPXf9wqmuu+hupANnD0Rieve0oc
IrN7zQ2vWm0RlMQimSjFJt9VKiGEBSyLheeZ4a+8FsdQ2l+tjJUTjVF4E4pYJYFq7kKzObam3T6y
rMdMz5JvU3bOlZJM+RiKvD3kDrFg892i1MpHzyLqXjOY7yf6JY0T79HwPAuqECIfavfuo+fB2aTv
StdLVT+N0SwBC8fZjrSGD1qn+kUx9a8G38lKKYS+8vhqL1Ux0l5rMHjorvs0/cp6ayya2C5f26H7
SkKSmz2/e8ISQxs5Nft9grdI5kTZK4gY72GCkPjn0sccu8eeAJT7clqfDBFBl+10d95n53l+H1j5
U8kZeEAtkt/Pu6zU9nf87Azz0zP+vGCImhNsdO84v3zejxafAxr2z7Jt6I4t5kf8Aox4RYtlfj1N
UouJXQeDq+nFYd6I1BQHOW3+3J1vFYgimcv/Xw+7hYe5UBs285Or+cnzn5lfMe+cN0Zqf4xdkx1T
FKYiCYNTCE4FPDbYqhWhcuZaqWr1ft6Ahq33NbP0hWXFSr0GMKl0TXI/qrRtqU8ZB18M8mDYDLwZ
MrUHm1Os1wb9LlAdOjWxp75VFXBPUygap6efLY04coDRG+7SV6z2SQeytDAHMmxLs7RZ5KZozHxN
xAca/FPDOTnPm8FX/3FrvqvWQ3eENEUxvA6P6Ob/sak6fpaJ3x0eh4RQTBtU9h5j+3uTR9lCDGl+
S3Vs4jSM5zu2J9lj4MYAH9me+tdyGIfdWOf6FR+WfufZFWIFRyNQhA1hEXwBzI7Xo+XiubUNCaGL
a2/j9ailIbTd27pMzoR76dTii+ZjLBKMaX771JZKuR8aG3vgtF89mGMNmXnMM/LEGfPjvjWe7Nw8
oiRywZpnO8uF/mtVsbjz/NxDl6kjVKpU7cWv5YlCiEUGIf+1k+rKo4PCeyucEOM0cvurayBYn58y
/aE27N3XyqFjXnGRpvlJJVjGXXVWgPBMvon6VQILZTbif9u+vFOqPnz1bcRCgalHZxCLytEWhrru
yJB7rhz9ZX5qxZ9uetd/d2k8r9AFDZfWZrhl+JCbUjAstVEDaQz75iVrPCQLnKzr1MHcE4V2jLvb
Lu8t5FX3g6MFx5y6iXQp22Hr5YFUoxzRIIGYnzE/12/7nVEWsNeM9zIO9BPue+uMILfCsTbdBG9D
QPJAC4jaAZQWF9xFpotl6CPNzqOExPV5Z5BboADnm3z/zanbzrdNvFKrzImVJYXQlcX6aBXJrrrU
bvJVscj8DGilsJjXvsy02DvQUPDwTGHfQWjg4MvWcSmor2f9ByHOI9TdiVPdWclz15CGKQbllNvZ
PzbjdHfex7Jt26uUdPwocjtEMfY/P+/nZZr55OPE2vUy7VjnO5ThyI9HmtMgyp03vhX6Jy7f/mmU
xJrnukl3gVZfHo+v/hhG26HRw5MiqFw+zA/0vaOujLRTMLjxPGIbnjKu9Fv8OhSzJnIuGkVbXgim
v0nfybn4e0WwBSCndfqdZT/1XMvv41pV7guSj++Bt24jUwFg9r/7U2IQFi5fkpBjs61kdMCNUT9o
IkgfnEc0KuPGMAUtM63Sz6C97aVu5+onuhoWJFXzbkMoXitObx4QXpUPTt90qPV4hp0UnGeh85TK
3tiCbr7PpGGuepy1Tx34ZwqAzWfUkYYh+7y/94NcP1J0tKfKYPMpN2gh3BctyRGZ5tjPOxXkmt66
y6wMq53qoLnrkWo+M0LRMUrVyQxFpLCLq/yBuIESy4K1ITNSvaF2IcO4DEhwn7yEg1HEB4VfFssa
j+ohrlGtBkhbPpLWmL9mEJm3fYLgEL1O9op7DbdX4LaXxqq0O7WA4ZeXQ/gQsI7ZUNKje1CIHjYG
hxvLb+bUdVxtGlqDW5YmAR1GtV0NaE8fWzQ+yyAaqufUwmaJAdFk0dnIUyrNi65lym+nMeluR+WX
H6TkhpVNfYorBxF9HsbrsI36e5tJyoY1DgphJVUoCKfNORwMhjuFhhUdap15DGMnR94hdrBp1Pxu
lynAg/KG09yUoaO4CZjoIxjlOQwA2C3QhiP3Cf2FRCLQFyHocNZdOC8plQSiIuq8B90TFelNCfMJ
zUzwNtJF8a7F6rmuO/Wm9qHFd0rbbN7fRsMR42MGDlf0gDzhRNeWfg8Ro7khDwQgWybZQVh9c7NH
EjLxdjRrg5UDRcJuWDFQuWuFifK27YzxxaFitwhJQ7+Ympe8EBSjuIl40erCPOd+R3omMOZtb9N5
I85k62k+gQAdhdy2E/W9q9FpTEogAqoeK+c6pZ6ComeZiSj/FEpxTHtvfI67xtiOTcPM1UjbZ+YP
p/kJQ4TCpkXYfEfuXnimsRXw9kT2GdPYQiOXEjMuewZOu9qoY9LskxDeJboDZj9a+wYpkqK6H+dH
m4+g++NDk6rygeAK61IKd/VnF+4fjgPivecnzPsj3yTwQISsC3nNvLFraOUOipllM9CvCfhZkVkR
33pC0nfXyyR4aKcN7A3zLlPf/+yJcst/yIS3spHaXOb9lh0Gx1pLoxVcx3bjj0X3oqJoJVTF6k4I
0LuXqp6qQ41xoxFt3yc1p8i0u8GFvdedqljNL4rclORWCgz7+UU0TZ/Tdqzv+8oqnnQSzUMrd8iU
iSTOgxyL5TCtVgDF4AvVPWPpRwVWiGlVg1zx27SZjFYYWTcMq8O7bO/LwTI/kN1zCMeUazHOyGtq
+r/n/eQKVwtnFMFDGKfhqUTmtKqnF5SVskQNrb9i/Qq3XqRWAJm78pmD6GA6lfmh2Ba+uprkyThg
UsNS0HwCkZTixAr9cxO4xlPnQjyCNFmeTTCAT1QWfqsVmNf5waKrlh2g94o4oFe7NbQNTfdw20x3
0XHdQMbXZ6Z1IUlZJoA0NxjWbg07M4d+YokW/7jcKYp0MWJX770N7atQSXEgBoaFu5r8SmB8TP5z
O0rXA5SdII0+015/D/KWFldDyVjDQjpddleNKj8Nj0jwSh8JhS/IpgL7jQ64Po9TwjMVX/iTyRGe
ZbbHTkJNr0KsFQf2sjUaUNbwUzX6YUvDIxZI4CL2OEZ3o212+66jum8QYkYP4ziYY3CY73V66a8E
6FPSL+vo4qtsBAPBUndltJ4IaoduzJzrhOHRYuYUWkg2uaEqy65Qwcuk2RsjLetpNOUXzwWNHLic
mlF+ctLhNZUdkgQU+o1n0FGKh0e/adZ2Kz+ZCpuapMOkeRdsn2TweZG2SvR+7Zo6ZBwl3Zh5+e5Y
0bjpKPaAJLVPFZfIFzX2H/xAiQiNoUo+sS3eTavDPIJpTHW87JDF6aGzfGtla5HyBLniGPaJ9qG1
WGKt3tD3xBqfzdZPaAalVztEl1gbwVZPwmyb1NrNzoYrxMal0QRPVjScDSU9Ijs4hbK+KYGyTBLv
c7TEb1yd+PjFePRGGMoRRb86Lkg16ml089U7alyTyB6uAAknx0oTsFnCfK8IWDTwa3d9WyDN6xBo
pIKfvIHOTak/op3dU5ng44LfSHdlTpuzj2gtCbOwF7Wj50t0mCuJ+BQ7qUdyvYKCMlcuQETctcTd
QeMvg9yQ+quGFULVxshCamzfmiuhZmCjXaZRcHRMz1kIhVIM6Eln5SguCUAD9PSUmSDsIX0rKrwm
SEJGBmu/WUikUofcMldYAi3ar0W1aFNSqNQ8XNZtEy0dMAOrWPbfldvLM4vlX6kHZ6gxu20PR6dg
+FsSWS/WodnfImiDTwQn3bKrRx/g4CkMGbYAvjA0eYYexSHjtfZf6OJpZ9+maBDxYWARJls0D8QX
a1Q7k5X0Md7YkQ4SLdZvOZrHRcQJufSC0YQlLmjz6SPZfCA4FsFHm1veQZVMejThqWuz/NVnrbLw
SfZZ5jJD3ZI+NZ5joXjjrGg0e10Z+UUSSomGUoPD3PUnFk0OoXqB5C8PezcBRkH9FCjDNch0RFS+
GdGgZW2u9mN+0Proqrs4D4Qn90PmN6vCp48ElmvFWNN2Af0EIU4i6LsTilcYGYj/UMMcBre5ORrA
fTPQxi0F8McYWNfW11tGrLjTlrZr/WaylS0yq/tOp4+MUn2lB3G1YuYQDLQKrWDKN41+G6ayE0H0
jOuUQI+KTlsRKhu6nRayu9JZJ8mjrXq00UR2c0QZ7IIS25lmJOvCJpWtL9KNU0Yvehl/UtdBakzA
fFqv49C/0P9jtfrLL8pjjQwsU2NtTWZusEjGnjiKVSKBjeoaZRlBFc1KQBaEbvrMWNeQJ2FlAHz7
vSi8vWDECgJl2zThtxh7FCNd/yT6UVlQZZRr3R3ExrW16tB5wzFl9b8cY3tJzzncOEXtLbO4udC5
WQ1K8OiqxDt3pX52FZ8ucyPeGNi5gmn3UvYOlC/kGMVEhE8LWo1RC5V/9C6Ehi+Mbpnl2gH9Aj4H
T+DsE6smND4blirLJG2eiMNd+kM8oDxIgmVNkY0LPYFQBeHHvqotNen/UuLiYfqQMgk/LO8M7PIU
EFimjn3FZFvLdnkr30mrklt8iKeijQou2lGMcTDDIKgBTiVDSoMBdorqFLVbtRihz4NJQ/lXZ+mC
vkhDmpbFAR6RLxS0XK0OwulfyHP+8tqROW2RrloseVbv/nZUQZaSCjXD17x2URucpDZHdzyqH1xY
pxQEI9gr/pBtu5IcqySpVkkDcyDE4H+2IT9DQl7s9Jz3IQP31uT9ycIQjvYwe2wuiQFIMKfLrjkJ
AdYcC6VOMSi2oMJ1XINZ9E3ThT0gqJ2O2haD1DqBueXX6YdjIyYeGgPeVJZgGwnSjwIB1S3Um4vp
aC9eLh9quzgTy0MPqFSCxZDZfMVoS1H0c1IZ8a5Qc9r/XfBs9FxZqO0T6hHaV0uUX4PinvpAIIBK
XixX23VNLQhywtGBljrw8CYUWQzwhWiDnO+x0N90oIIAB4GHpbJGBmEgdNGtbjmW1rcylsFSCWkf
4RRexr13LJtkWGE4e1MQSWhNvA9iCXKrPVnYoAcwaAvii1cYV/YUDU/JmN6NtIsb+rtG095LqoJL
UC5Lqiur0IqJ1vAVTGwwQQOM24l/Guz8HMTDg2U03ZVzrqMfJ/Z5kH5Buoy2HEA+6pIlTPrHCKEG
4loSBEnNZdeUE2ZY+sEeyf0FCoVn3Rs2YwbnrQiTTV0CYVWBEtSuh2WxJpAlqb5QYVAPddFdyrrY
hn176VPz2W5ZZ6MI5iTtEcFNsofG+2C6fXSsLWJIfpgrBK1lQPbuFN4CqwLX79CdKanTRwwHINmN
XGpZdGtbA7lRzlrFUMrPnmyfNe/2FlTd0Yugv7jxfhAst4Dt+PF9ObWFiv7bTpVzpZQf6nj1S+PO
xAhhhv0uDbWtYvr3VfVBevAZ5Ni3WaR3ogs+ElS8SecGmzoGeux/I4J3cWuQg2aQZK1QIkPMvOet
9Uh7K8i6+bFSufYCh/C3SPPDfCUkAB1FR45cS9ba/A5oRDqMLlIJbKB3KDlcH6EzSR7pgvyqivp+
FW7G1OPrgylN+QcJkjlkGMWpdIRiGHHLtOuxihlvWqEtakbBRYVtS4higaf/G2wFaBZLyEXiRgao
AoC6SvXWxUztXaX4XRjJyu7GYSkcQfCx2OZlifCCutK6SKmAUFPbg2ddFczJdrVNNynhKm84CtEE
HWo2NzvFZLEBknMXSdStMmrBR4hvTOQ7ciUNSEt3liAmxM1a98Uz0uegrurfcU+Eb5u37z/G0taW
97RqfnK45FB5S37CHd+FsuG9pXviMXLQMlDN9MlBZqRpsbKw+OJ4ZZnZQTPyHYf+0eRWyXoW5aGB
Ik0xHPvJn25lmiIOs5clVfR3QoG3lmXov8es2ZECMXwwx1oEdU6zUXjoa6VyVKLBeuuBsRPPYEp+
zeRbm3xL5N0Q7pRy7Cm985mFegXPj5K5QzvCVPqzLDRBrDTcCi3O7udN73dLTb3+WKn9wmzvGsuT
h0KOyqoa7Hqnolh59h2ATVPccd51ECmf3NonNl6a9ufwm/z39JenuLSRwfK9F4b3KlVHJzXawko2
0bQ6P73+mD+1sCi5mMCVjtOOQDe0CfDgMIv92IdhN2QnV8me5wSxyDTPPwDfqiOR2FSzbmsMFIsN
axzO4CWh31e5w2FD4qwCKvicTqzPVAxrFC7y1eEavUhwJIAh7SOXPHbP2lqVDba6pnqsqq31VRgs
8tzu2SltJjMgof5squ5h1EHHWImdHzOrGM6dfAvoNk29feCgxSD4KWXc09eSWCQcpJyw+Y+totE7
nGkQRQPWh4TcvvHMTdjW8i1j8ukk6vjhN8BbOzqTq6Id/YeGNjYmmlY5A3r7cKfF7Jy9g+2JwQNA
GbbQ8C4tqvjEQkrb1IX7azbWGunXgHdRqVnvAR6VJ1rC1m1oR4tLuC52RAmbNwRJ9cbOOhKMVIT1
kR0SHhDa1YOpobwyyaCUThZCRWKae6+bIGmAi5PyOMOB6tw+V81wszItfarM8bX3M3k/lCMuEeKy
Q13WzzghoGQ6FGb7cDwIryqOutkriwTPSuNbQC0nCEIi3LOZURtoHPCrTULnA1UaKZDZNebDnOYn
VehJF/iiVvmcRZw62qEQ3UbYxWVOdGE6IRDGW/VWSiLUMo7T0rTt+zqIxANRfRAuOh3ZYYyk62Uo
0RF1hks3AtDAiDJmM0B/2IGCkLhF8AzqecXQLRDsAbJ/rzOMvT+2OdBDC6cLcPNM76MLB5NUkACq
Xl/1Z7DFz7XIxWHO8wkcjNczZ9brtXcstu296hYVdFiwE9YZFKc4gd+k+xS1/Lcmq8xQGlc4zSYG
hoqQZ68hErBWtzaNTdO7zlyxOgj1R4x9TOY58Sks0QmgHqdr9cqPuhDHL++QxUzGRSWYDr3f+Uh9
p+ItG7kyfvniKiPjOWub/pN2/rPSGa9486oruAVrCbUgod1qwAfN4mKAdOSQVlsW/YNG+Sqqu3Yd
5ylSq/kYiH0DeaWC5CYj2eHOo/k/m9Fc7zvTi+T246fsvqlfoANg7V5OvrmW1FoMGcE+aSyFtJZJ
nZi2DuTWYqlOEc7zhjYwSaCq/Z3AhBe90j/K2tIAKxcNZbEwv+RI5pidNIduCucZA9dCa5mUGFEV
oKszpSuNXeVs+OYHYjmyboiLWlnNby2XDhIKs0BEIeJ12ysnu7TNU2t7RPX4acmvsuuJCbj9fBF+
nxo4nTLzMU2YTdDzDLdKOi5lg2905qNPuW520gz3hkFB/geeVSGvhleY0hyRNsDFqOc7xYbqHwp4
RjQ25OOo0hzVWR0fIwe+h90RqlWz0m1Gdy36QQLUgXwxJSMSK/CRFgZ9OB2cVFmNlNvyEYJoB0tt
ygmVTR/wq7evmWUNV+QQwYKpi3zWAyxOxQTntDK5wVCQ3oAE6QesexfoU85tKMhyBQkR7y1UUGsv
9F0KqwLe0UTFmMm3XY4lpm1huTYhpp7W6pRdIHOVVLMJWS8xJHp5ZizqWG/WZTPA266pbi5sLTNO
BAFxc7Dsnip6Wa7mkxWCJVWud7VUuq1GUm/mD/4u89voqCg7AC/ufVHZ4xKvTbrJkl9jXDosMiNr
2Potx8AIJBNOtPVR1ORtuWalXWoHvU4PcXNd9r31rLTmtcthtQYcYW0TNleHyDLcshe3cydzHTqA
+auEnNfivWcIFmpItizn/WM/SdscdOZKYDiHNq/VnWRWumwxmV/K0nv5QQf7aRpf8dhGKFJhWEoy
gVZ8cLG0yzQ4N+Qc7TQ1g7TVE/TtjD2kJJE3m1TfCZxI+bJzZLzOYer+mHYdeGD6QGShUkvrUVMc
Su6tjcE0hRwhIDpSDqOXBtdME4b9SjZgPoXq9NQjl47TYbFK5J6muv/ciQHJd0LSs6e8gFwzcKNi
sqaqBDUWCsutUJkMBmmHwjqIGfQZXnwKL7CADerr88lv0fvaVvj3L6grkPi/4qR4ihx168DHPJiD
NWwK+ho7QIZ08GXb3uAuqmslInfVp/MZ4/sHL+2HCJAqNee4IBB6aRh6TvrfgL/bqVNB6KD53GlA
2qA/YAeYB1nHN2763uE42s1E7z8bcDbmlqC8jyBC2Z6RQbhk2RJuwAdA63So0P2HQFDrrxA5gQjH
wdYjmJe4Aqr+X3nSDG0u+JpyWNUZnIgFWSTknLpk12GelRcjcJTnEU1COiQGV04t26rT6VnYdblR
0NOmFZW+qLYeZJVWy6ErTUBcGPfynNWUX4zDexRjbhhqQdqe6mgYjDlyvB7OmGEzRSBtsdqyIG+2
pse3hepEngy7oU5VYxHXp6kdmYf/uBuZKZcCG28NzhMKNmdt2sSqKNdBG3NlVRVgaIBWrrlbljdT
mNpxoOe58BptvFWlVz2giV/P97yuEzcltddanJQPLtyFW1fnBL43lXoExSBugfT0VTAyuXUHFDPz
qNpjnMQFrI/n+W79khgQTP8p4Ob+J4v1v7KWHKcwa+r/+e+/Ir5tpMSWaTio9cl60y3X/SvoTB3K
3LDo3K4bxOynmYriDkl7ykrnjAVhDvNNC1Nb4nBtLuxR3dBdtaUePPqJn11H8nwn8wpCAW07Mrqd
nKiC0K5yFM5huF0tvb2SJ9dsQl0EtTluaL5Q4PYVdec3nE20brwlsNJ+haMCc6G+1+yu2BoWKyPJ
fCKKGg4WH9WQLpFhcIYUzznfTBwRguCnJonbZff4778X/a/sSyEsNC2aoWq6aajCNf5K1hl8LbJj
Vwcj58AcV6dUrUaT3b6xGAFm/qXl4lf9mW8HBlURkFQ8GNZrzhysrgjm+kJ/al3boCxnV4RZR71x
R0yDijeAYBWta/FewH4mm3u+8AduJRm1kmMx0KE328TfecLot8L44kKingWhDbtRJgaux2Y4oxNQ
/kPunfGvJyjnJ6wUYVhomOy/Ux6DIUJyn5jtyqo2WjF+dZrK5bmzEK2BOtqQO6e8mA0d3NTFtRFU
VvTSRntFK4PnBK0k4adHQ6dkx5q4kKS9UU3krGpW3mk2wrRtqf1YYrrJF6PnDbNKP5uktYqDbbtG
zIbGGeWI552DoiHpfryoil08x8LS7jwdc57UrGc/WAUgws9i1O/mpLdWS96Cof4cUw6hwrKHhUs7
4Cm2Tf9MXuS/Pza0f/mWLFsDA2S5pmm6wrL+ykiMsNYXOs7wlTn08SoyE/1k68nEb4K/Duq33Pd+
8RQG0nlntbyPO8dBgcQqwY3Da9LH2XR+Q7sJGrLEOiRHVVhRyJzvz5tQWLQ6M8t5KV31O8OtdA3D
WjsoCCfWGtrc5b//RPM7/rk47L/+57+5Cli2gU3Z0Czd1hx1Phv+KeAkq5xhMEwDpkyY4DJu3Its
QtLb88LeMh9BtNUGpGRmiceYk8odF7q7rstXc275n03ROe84VJUjIQbGFqAK4XgKjr4aShDGffOo
RjI480N1IDyJD+rhrVej6jPLpbAS1IY85004Mu8PL0xYql0ytlcjkMiJp6AHxcuyLXnBr/FEGZrJ
d4BHf06evOn1S1HIRWlFzrtr40F2KLbu+jw/6JKEvdQktcGFa7rH7Jk/1yxas4Y5WIv+iIqSSQBO
31J6phpIC1k7j6TQfFEcflG94T9cdDX17yNItZFGcRAZzvTvX75vlxlYLDVbWZqeWxykQutB4jmc
MS4C/MER4dcXSyW8aYNU8CaWI5Y8lYZVoJEBJ6Jq5wo6EqnLD4GQUyU9BZ0pzDn4Or1XfThxxXXj
Nl+n541u0qepNEvZR1UUPkr49Kdayrc/zxC5Nyw6tfIPPXFVjNXdKe5c7WTbTBZrzyjeB0/4C0sr
rnKI1ItreOsxjcVFyZi1NslI6oz5PXMOvVgzdpVXjGuAteWbaqfPlSq9h1bXszutdktW3ex3PDtb
jWD7D6VSH/RosuJc0zBJKP6L8sK0eeOQ7ryxxKAhZ8DCbHt0YQqNHJJpExuDwtHabsK46SZtyMo3
w2ORd0TRMMXdoEwtDn08WShQgSzLOvU/XKVb52jmvpxh/IJ0Xz2ZbgHlzGzDoxWJ7KJieF2JIDbe
Ys3fg571vtK+fTGHoH/2Q+hH8Wj3WJOTjZeY2n2BBKTFlnfAxBpefOFjdR3KS+uExJ/IdWr4+TcQ
l/cWOG9jWO4OSDuen4nlGRBa1voUJLo6o8QkrfQbH6RpmDnWTDHubBsvlj5h1DqGz3pa3pJW3B/F
8ILuuBFd+uGxYFk7PqEbrgUNB6YjH8JLP1rHC6FfPWZhmgBfnPIpceD+bOZ9lhsAnAFOcEFbdf2x
bOlVhBpX5X8mZkqzkvA5JVtz7RtWeO5cLz3aNKOZgpIC1QUJK+jWb74G/daQmJ7hFfnqB6poruk8
t4OwVkWtJfRt64CiaqRuCeZpH0bYVkuq4PSvM2AMLQEMXSepK3cDODB3NF8GO8Vt5MnP2CXHvUja
9EExfNhxo2PtXDXMj2E+HONWUeiaJ+ZuMER3GzX7OYqt9nNgbkBFOmWKGJbiMLQK+nSmMlMhp1oB
uOFwjk31FHr0Usfg/1F3XruRK1mXfpXB3LPBoAmSt+mt0siUVDeEytF7z6efj9Tp/+/SmTmFwVxN
A53IrCocSEwyYsfea32rfohGCIB9poud2bcBVl/ObJCTzLue6fVSjplBnkGh0On3iDRqLOZIVdwA
I2ciA7ppRZu6veCf1XZ59bODH38ESUEA+vSiQJDiykxvVUPn7fz3ZKr4R93pfv3zEj5vzb8v4RL0
g45smXLFkuqn2rqqIpQ7QqlWajnZXAI1pAZOwbZXlX6uS4ejImSqDSnLAIBD39rDLyWuPbTNF8/K
C+RUyMQDSSToaLsuw4CYO5P+trczcwsLa4DWsdaetbKMb16k7F2k7MgbauIYNHT1YCarR/z06UZE
PN8pJtcDh3fl0JTVuGqT3vnYs/5KifyrdP2UR/np4/9TPOVvkZbbn9nDe/Kz+v8hw3Iq4f/PGZb3
bHhvkp/KcxqQXDmHYk5bPLXsv4Msxb+IdTeRVZN8OwU9T7HvH0GWiv0vqasczbiRNB3HvU365b+T
LNV/sVNZZKEZxGAK5Cz/FWppOP9yhGahZReWJKPS1P9vQi3F79HLLG+mJg3LtAU/m01F8qm6Umkr
SplDXoib7Jfp6wRM9fji9GitiYVr1tZJe8yns8T8QuhcvstLM3lItRr1XOtj9ppgKkoYfNOhav6p
+DN/37unn09yVOKyWRanA/1zjQz9w45TN6tIg2nrvWzblJVAfegsaEoDgvgFcEQXuRkf55cMdm1c
pMpr0QmgY0GJzZye2hKLCriYgrHrjKvSDGIKnBouJlZvNKskHX9NnAhom7lNlLY88b0lT/gv8qUf
O9DJW+uCxfk7oBNGd7JCXylVde8nerf66ICQ9hJsCrPbQoEKvlUonJZ2WmVYJoxvc2IZVuWu1RQG
G7Ss0Zx3q9qgjehBsdpWY528aI5ylWWFf7auBEj/YcBxSiYAMqI8GvYUosdshOBqR029JEUxuhSB
PtLPFV+jECBPmNsVc1FLP0Kuy5doL19mmB02mpUijPYYyNRZxdkYvSQO7CIN9PMqr1Wx0UF+LDKr
C07V1GHpKNCW5kTg+ut3K6W3sPD+QBKOm68zuk7K1yEIvIOBSWWbN9K5Oa3HYLd1Nk4RKN8UJjtm
UcKwluKXyqD02RY5JQwGQh8d6gaX19WzyI72oiJd+AytnhLVi56GtdO6HsgA+qqmrvhYRbJgD0Ms
2Xidd8+KtONL8O7INYed8IlEl7V8iu12vBUGtO9UePFJy/IUXi0Gscqp1y2pwNvGB1yAGw5mpSIR
Mhf4kiBvLT9UpwoQ31jL/xKhRtJLLguldqAkcxKVYeFeZKl8fGqYwpx8NTlYNEPDIacXhhUJRg/b
3xYttCVMvtkg94+kcO1H6ObSHsfnsAI+axgp/uHu6ET2yGbogY6dXqjouiUN1nNfeR1tIVYS2qwZ
UJXG6s+yCfTFALDnNWZLwNURkbFpgku0hPVk9MCt52FThFOP41CxIJzBPs/NgKHqACYAt0UWkP/8
qNzrOO2QWzDUtis3+CFyIiJq1X4N6yhBJhavqsGxHlE1PEahEV2wDg96eRrUojrx9YwHpdNRyS3S
pGBmxRu4PrwJoiVqctz5c/BSqyGxrl39qbHDcVeS/adtukLeUiMcvg+8UcJufMOXt4JiRBe8qlUS
m1lKAgPWCI1fWBMfXThLxSQ/YXHydo0mobgFRm3dJFHw59xMz14Bkk1zx+hsDBkcLoTjK+Fpd7Mf
q+P83cVe+EMGcDUS96ROX2bKH4ROlO6dpnqw89w66qk8z+VeM9V8DkbJBb10Y0U0jnLESTdugxRB
SmYhlK+bMn7HBcaTXBZPah/S+/Ygpyuq+twjAl0Qexu+Z1lx9eLE//YfW8v/pnv06SQ8rYWIgdgy
dGHqnBy1T2u1G1G8gdkh0QGVz4lmTXbyfJJ+pvIWkjB0ifDiapPwvb0rpa68FHbO6Qr+rrjNgZ9z
9KeHRHuBq0/b0u6k0Y4g+PtgeY9RjRScSIZiSyLp3u1hShRZ158tJuP//IuIuZ/z3+XT9JvYjmkZ
7H62sKby7X/+j/9MUqa7HDWdOlCdlk6yBVB96HVl2OkBNdTCVfVtAXr2VJqhuOqhKTedVVTLolW9
8ygRW3s+QhJftuGzB1gBB2ZIC7JCWs/Z81wmOhEOdS3WwjHIAK3jcB/Wjr3D54KPnDSbFQQa/T6/
E0zomZCu6kZxtnWiac8+W/IKLzyE55CRs+2CRMzTZampweNfeDj7a8wKbJWivM0vKtr4o14gz/Cr
BJBL2zi3Thm+c4LXXkvWUlUN31I/EG8Cj91Kz3Nlb2YyfO2D95K21LIuwu7SRgirHT91XpjSQ8gQ
hGWQA6MusHiVS7scm5dukmqSl1mcVCv+NifKW6ma7Csj4yqIl9LSjg0tyC9xRxmo2gPAF5ADKUYi
VuaJvQ6+dxXC/vG7OotWmesfAs6FO8B10zZjM9vRwTABdIbliRBWqc6gScYwdHdjHXeQdVgZSRzZ
QiUx9tBFtFOdxMPGGTg5jHpHozFoEb5b4C4N+ClIe23ixxCWrlMFDRnai7UijqDitW9DUDbL0FKM
FRhqbT2QorlOgyC5dtM7hUWePR93aGEAHUNs4O0yIF6XAroSYsWee1gq0dVvEutgpTaK2jLNH+At
8Q7pgl44uzYhHaIFJXTRY3KkoviiKlH5UlvOfpCBctctGpwdzWoGoAkRqrUunkKIG0vbZVLU2YUA
UOA6G00xlZXTZLRELONqmwaEeCaQqzG0/9QSpOTLf38wqHR0pIIGbQqmEp8e8aaQCqcZsibrvNr6
Ll3xaiBLbCzbEqELHNY5HMog2GqFSmBPwxmQiV21O6tyGUSkpDmzEEevvm6+0XQk1Nst3+bsG+Bh
CyRy/bPhDv1FogPnS1uIQDtYmglTK62dlcQiu24T4xFLNaj0XMqNUmVA0jnsNYKnx0aqu58CnDXN
G08eLomV08o3N5cXk/H2DkxrcPjnxcI0Pl8SFghLcwSHLQFmxZj+/j+7ZY6mpFKoQEfxoS8ahc51
O0psOnCJMZpyW0SmxkLIOzhm+aosmmrVSe4rhVHkW13GG6sP9KtCbgWw3xGCvQukw+nS9Kkx/ccm
U8XRCJq9yVJ18hDkcv6Ot1wq5mU1HAbg9cVKaGG+YuypIVUgTddU8JI4MkdVrZdvOmO2lTaW/YqF
Rj6MzHVXjFe8vUNXoPVq89VPuK1Us9oDC8heDME4Lhi+GiWRaqa8fvS1czVGd1rH2RE7eXac3yGB
4rbzvT/cZ9rf7jMuKg1VBzSQo9Ef+7QAq4yBE1B48fJDozKDUVVXJQGGXI5FI41v4AGc01yXpaXy
RQfctqsUnH+Mqnr9YMbrmPvsmKkSjhV/cob+jR56aAFpCce6pUWbYBPxtMs/3w7zJvfbE2JZjmPP
ZwKGPKo+HRj+43bIFSpUHYoVTCsQQvmUade6W6I3jIdmqiubKl8jdh2YKJwhstP4CdD0lza/L5On
mhGhY765VqXvyULCA4HqJ92rsbLxVD+99smfNjv986VGiCQY+AjVoAlpwHX8/QdOZZj2SYfQNSIU
WWm7gmwPv1n0I9mKlvaSCw8UjoAmzlmHGxEfs5a3xsYF7bmJdeJoLc99gZFqA9XH9OoGhDsg6WZO
5h46AxDtVNb4sRfdp0+xabPIpkgKChCIkz4qipSUXMMGogozHtDaYC3/+TsRfz9FTkMM7iOLcaMt
DfXTM1rWuqIickXE3lrGs6PJckFeqXab32le3bBrkW9YlOqXwO1UOpnBeERfWz1UFpFOZRgFx4qF
76GYXga9Zr+qYVzdgS+1LxkpkihB1d0AHC8siPkStu0AGyf5G9Pkm5LTefRUktumlT8VpXlsanrg
4SQIM5HRbeY/G2vRLgFB2CsDZ+oi8JGUQal/4kcoTx9RdD6qtR0apqLv3J+1LB58yE03YkOWtteP
d0wpTAX8+svglGAKHTs95A28FSJx2gdNpxwwE500FT7Nf95aegibo6Smn7BDoA6BxkzrjtWCF1UL
0tPhXOLDyYLiS1uWSxRd1brJC3/LbEjQ4TWYxYYZ5zfPBFUWZ87VJX5h9TGkC7y7XmOi9UzG+Ab7
BGDKuDtNehUs1KDElRSt9oTTjQkXWjhJeG2nvGd0hBaegjT40A5oD38lLAp0nJ7mfCB3C5JoHrqD
DescyfOUg2FKCiupgUf9i3rbdOWGaDx1h4VTLmd5m5XGr42qTrtTKEAVFmiOAy9tLyZxVPQR/bsa
ZP49Doc/bBPC/FsnA2SxI6atk9YIyNtPS5qINSOQsFiXJRnCa3QYwXF+KTrczv/9cX5ntkwI25xp
5M53KEtqk6W7acyHcoqpqYRnbJDnJRgsFLw9Qa2u599bK8rq0IYsE9Nl1PUfUhblff7Q2s3ICNat
dvNHOcjyoJeolulDZPuPBZ6q/ugFJXztKhbktYCrLLXcvoxSilPu9w+WDXA8qUG6krsMIdG039An
EhE8Qb6YVblbZUTn4XMuvvf03OUhQpizINHhJVZg7Sy4x+Y8mCSWz5UeWbit4D7pSOhuupI5mw7l
8TovyfNOaNGejJ7QT0/TESGJ13HsplyeHoG10pSnur8UsIEgpNX2VnGM937CbRNPrNyCfUDD864X
QBDQDDTguO3qDu/r21CEw1F22jopifdr7Wg4zi+emzOmdLX+VvTYJADHNKB5LcRa+sSq17yHrrcA
MASwmJsIGFablxA4VHzpSuyIxayZCBUYykx9q62i1MuPE6LtG0tf41StjmqkbomnjhB+G/QOpvZp
gpZ376nYVOezX8uauy/NHELqfK5Xs2pLZNlCq5Rqoxiqcsu4G5YEvlWvhRy+6rREdh9xRSG7yAFj
RnmeXzrEj5ue4cniI0Ng8EEkZVPkh2gKZvSx8V1H4YW5IQyxIsCV2QQ0J6wxxpTZtr7kLkr2bWH3
e7Su8eRizPtTYhb0bg31WDoD4EK9AEY8xqSfAy/eOXFl06PRydGyi+JD/6MlUPy6vrkkmSf/cEjT
puflt41WwjbWqb3oTppYJj/tW66SRlEFdXIZzYqADxHJxz7q/ZxXMScfuks2Nkc16/sVdkbuBFcc
I4yTX0CjpEeS4L62dkj0S6pq94ncKODELpxAy7emgQTTDxzr3Ejt1z9vSHMR8PvPTr0odM66AqUn
poDf99zWwAE7IP9Y0qfwogMSx/GgG+oXBCvVTpWhXGVl4t7md2CizU2YaO5GxDNdy3zRIyN6sDyL
Jknb4bzo3tIpsxgvFia3vNbWTt7kuCti8zEGsGtUlXwirz5cBQN0bgXTwUIQXy/GJvxRgHLGk+Ab
G82XcsGdX14xrpbnnO59B5ca2YWrR6c/XIFJMfH7FVCB09AkQATkIDP4dJBgJFSgx/LyZRLXu0yr
fASVxWbIO/U0joBhgxrFKRtrcCPWdxV3sX5UB3vSmoxyw9w2PKlNUWzQCu8Qp9r7OX84Yvi+505x
bgDg4KcAJf1OP2lb+Fk+XeriFMcqhLbM2PW9WZ4DpiRrtyVNhoESqMdJD6ulNLfM2j16Dsljllci
RhWRWMBNRthHGPwfrgQt8b9fCl0Y9Bs0w2AltT9dirZ1TERJabakraTo9XGOfUerlK9plrabjvPD
Q1Nmb3ZU28s6qTgm2jBheAivfdB5q7lhnLakxs8fbY0nPNDBHaCWx/9Lr3U/Z9X1pXeGMwfYqhbK
i3TZOMtMyc7zRxbAjWFoL3IwjVOHNQGRb+6sXNeg4+5b0Az7AAJ6Jkt/U6B++6+WO2Xpe1KrnNIs
d2PNIZsyMe4MhYyHWURl0D9NynrDACJ/c8Xw8yM51CBbYlvq1iKf0hT7xvNPw4BlTMXC+WAr27lD
WJfKD71xh93cxyiGBClx52SrqHV/FnmhEDcr82CvSNgQ80uq9IzFaaEuxrTpN3bakfjuZ9mXyF5r
rv+YJJ7xC/HKYpCV+JHn8ja5JciQjt96oy/Atw7iNMu+epv0zoYlEIJZgJRZJcIg1Z3kngCGKGxA
U7hx5n2GEC8N7hU1y7wFhWETb1qlUBee8INjW1hySVPWX31o/9ATeydHsxKki77xEg9ULrFFYGQS
E24DyIU55xjFm8DSr/O+OlhV+0Rlguw9qfCdNDuvIsQwlkJfW8x9t6WLVCOYdPQaCVvQO0NIg9NH
0Y/rKFfFRc1IeagJtRJ6V5wcOewtS/Fuff0rU0J1bWojgIHEh6H78TMCneYrttv8miHiXwyNqb7B
a01WHhD0owo+AcBN92MOWKQ9554+mhSS7vK/QwjDPP/u+hTW8B/rvd0n7YOgOUhj264PAikdlqLU
ubaN+6pHw4tqhuULXCbU9qH3ZkYKINT2pNT5pSzq7AlBRnrsoozY86r6rphm9xp4xU31YvnYpNVX
4VsE4vkJUish0ZrNn9vKvtDBAHs//3622SsfCRsiN+4InQHglJl1IylpFU2CkmB6md/RQWqXyViK
ReUo1sa2rWLvYAMUw5QOIasMAUBULfTSG85mm3mbGM07x8xAW1ONqDtqgpyqP6FSdatFAXvyi+lR
UCvez5C6V4Pu5gy5elEUK7qgZBaLBgX1h/C14T7ek5EMBdIj0z3rq5i8As5UjR90axlP7d/BTLmd
MkD/JKnFC6Ouox3wNGULh2ZfmNolYYPYZE6mXj++GTJKCDkxXLTQnoG8Ny8Jxq49Z6mARF6i2Mqv
89FiDIKXwSrQwtPn92y1e0mrAiMmd5M8CKY7x9JNLbzzPE7pQLzu/FFS6d3aqCnwrSU4HQWCPoE4
7FBHkThVoU4SVCpCEMIDy60Z9WdR9yzPmKbfCB4gLzcF07EI/3DsMz6fbE05qUuntgiDSFP9vMt6
BIHwfz9fjhwr7gqrp6E09sPoqCByaFCGpq4izMZH4AbslxpzobXAm7e2KipqQipo+xdGdjfc+bho
/TBp1i6w9D9kfVKcK/7LMzfM1UnxnrMy2ev3QaU2t6gzd3MRFxQuSB0Icss4kF9jM/D3VYQAYGHF
HU6mSi6I0Zo6tWEfkBAZYhCYK49qKrFgZ/5J3PVJ1Edrm4si6HgLuneWZclPR+EqKmpXK+m1Vkhk
l5y2K0I1eQlGh0Qe9zpMZXTv+u0ewRGyco2ExikrY4+A17/FUCkLnM+PJYlTTRwHN0O2hzmKcv57
ruGuS+oDvUp7K6N2Qk04HDuraxcV3plYN3yl20iRuIoqK0bWbpXKQ0PMNYjiCrz/tVRV95yD8C1Q
0S9mn1PgyqsZqsmLDkgai5P+UCcm2pYehp6W+yNUXxT2fyhQ/je7sjUJlKfmHlXK5w6UUH2VEzPX
Cd2u+m3wtZx1cOo90ay7x2rLUdOj4+30xkMyiJy9t2EM1sU97Jx8zdFWLhyE6Eed/84zBz9KK1O3
9wWw/5JjGoI58au3Q7kDmluuu7ByNmzE3sZI8/AYK418MAo6mo3Bowrs399l9aLTExjsaB2flXwx
yZmJ4s5R0PpN+xhH+F6ypuuxOZd/qrURAXyu1ohKxsducNcw1/9008C0CyN0W+SAtfAts5pYLRcX
4SBjwRfMiw6rh4xe5Utr5z9U22W+ptvDcW61fdTktrN1Mc2aAEPXTtMT2eAgck6kWZ/xxZ/JBnBJ
bEiqU6v09R/aifokd/m92pSTIME0DbpzdLs+/fyoymRjqaxN1WgiTEOgQ+dTWUGm8h9NYuofTedW
9jB8FJDSaywZ6VGLCvqrShkd0GFXl/lGNKbfnkEgLj0Da3Nb5OpqbsGyCGHOFs/IyOx7W0gIMc4U
+UdYB/rGDBOWus3zkNQO1d1oNYG7oC00stxgOAihbYJsDI6CVsvxn+9i4+9NB1qoXHzTQNbN/z4d
kjD2+Aq2dcIn+vF9MGryKDBarlt1UzMVIlZLNVd94NurKHJJs00Z8dR+l+4MUuvJhapcpl1WsIta
td7MUdxATp/mixi6Nva6FMIdYij1ML/DkjJsfSfu3f08ne2Hdrg4Mr4b1RDc9DJ6UTpEfmXlyy+2
h10sL69+5eREamEgmo9xSoAFeCzgOODhBE/oJL+0Cktz2r8OCEHWPK3V0dLr6qhO77BDd5t/vmba
3292h64zomebtj6N0c/XzMstz2xbopvZteDdacuwVbBp+wQdh1ljr8dUj2Cjm/pZm+Lc8bDFW8dm
I3Yw15yGIHyd5zmtbxnnOpuAA13UbM0gejDdMkTi/++XiCCiozK4L//8G8i/Ha7Q8OrTyYqWru04
n7/10KZoT2D8L824pa1cBvZr7/fBrRfmG93gr3qnMj9Cfnmv0ja7I2EG0NbX17KdDAxYLRZZElQ7
nexaWafJya5UPNjWZEZpg+gOCEuu5NAaa5c0993g4/Ceh9NdlEOYEe43ZUqQazBTHGJjOIYmlNK+
cN/Nln1SMNv0e706Wam/hTOSrLquEgdfkxWwOPUJlysU8ilPtrLeCOI0l25TlZekRZtXG/m913iY
ggQq6cfCUrGbe5FqPtZ66i4HBv+rj45APcoPu+bs2bRiR8EMUtbrSmjKbr6HZ2tS0IPtChvSYZLE
P6I3Ivpkci6MUf+nW4t99tNCRLMdgTR7ClImQ1r2JyMBY9HBpbccL3uCyVcGAS++R5wQ1LeE/nqb
fKN/nS4+5rhKk66hwx3mIGFshva0vvseo14/IbgLSvJHoJ3atWDkAFCR9YKbje4LRyD1nrsT4krY
1h1n4lZJw8283AF1Y7mrUgXhkFFuHS1CujlJafy4CLZl1hIBOxpEKBgmaL5afMEAh7VedO6pFLn6
5OgMLo2BdJ5eg8GBIYxH1TxKGJoDU9v9fCjoE4fRniHqHe735CrCxgeqOHn0cvrM2jg256SBTwl9
vXgzDabVdp4RodRm7xxhoB91/LNCD6MHWVvf4r4LHpCBYe6swh911VyGLOnuEcqoNauTeZDY9S51
o6KpjG+2Mj5Cf4z2QArTJ5Zge5vGYIZHI9r2VRA8mg0DW32i3AqbVncTFBffoROqVDK5ufhW8fRm
xLXrkG8RuOYBADKLjBech6/56KGDL+33WKjaxqvSeumsgAi7P1tyvZK4TL/aQ/HsGs/zEuAQOS6a
iQMzNfQCFKPszoiPO0nz1pw630lT3JFirolK4aANMsZf//NiYE/L1X/ufdMtJ2m1CIf5x9+1DB5+
zAYnUrzsnJiBYvZWuG6/r/qGsTPt0qXNLc8V9DYO/Ylfad8fVD2pj04hMmaGMCgavEQX6LTpgTG8
vcEZXz2ZiXfudEK5hMi/gFPG21pG4qZMncrYt+WpMGhitZb1DkLFPmpoqbfCCCjvoo5brTKtJ9fP
zIVRFuamYEfcZYaAQiTKI+j6ATG3452VHJJJmTrDoWEUEpHx8gRZr3wUqVj3dmO+9GKQEHrEr7jg
NIe+FscYffU9igSI+FOXg6TFM6gThguj3x3zMPQnBzB5S5MdPFEb7rkuwmAdIGOwYV7zbQ3lHuiZ
fmb8Y+3Z2PMFugz3FioRkvWSg4EqxENZBdEqIOX3OQu5QZyyL87zasJLdaAq5EVkkty6tn2KQwXO
zVUdXfNYksG5jIEarYbpY+gawx8q1781RvnCKVulRl9N4OD4vH85JUYK01CjZaiU9bnQgmrrYRLA
zFAbt6apftQSXrgOguNpymGCnkyUkQGmZzFmmbtV2R1QXjTJ3tP5CWWkfU3GONp6xoh+WEmxyhbW
lX04WgrXTf+gqBRYq/52wxrSmHZgxOHTsORTc1QVvayUxsAxBog0sAjoKfwhvIGWCm+24Qz7TgUO
BFs8vOmVE94ItYtOtLou87+Y/yhve0pnDq0TIotlX0c9nvZhs7VTkV5t+sqwUqzv86dBuKeBtX/r
NG6+HUcAiIXx2Ix7WIv6VS9fu+nr5xlVboOT2QfzYpaXfEzP8+49b+aftvXcaokrYd66MVS7fAro
K1tpCQVM2UIbaI9wyaiEIh/8S8DIL4z6cTchsVZ2rVgv9IZ+hIR4/wrdRR24+PlDp1mS12puAJVK
OLLBQ9pShvBvqp2G0n9rZkR7xM217Din5fr4rqT86Chd9GtSFUw7GNLswQzWaMyIzxzgCJGKFto3
D0mKoYXpkyMaFwuxNj3RsFxyZJPQ+mC2KkFr38JAXwWTuzltpXLkL+mfwWNe8i25+zIO9shF9S8E
Gz2lWvgraIKrR3X/HYj+NWU08LEde+SyJVXk3nU107eOqa6VuPI3c6/EhVph+Wlz9HGc0LK0EVIh
yF8rjnS2hlkVCziqw7ccBmDGUf+V4aO5SlsVZmrpPWklPk8DxcIaZI6xp5lMml2ODEcHXssR3Xkz
7ai7dkN9UbomWpOFdFKIdrwgwEy4FY8xhrLjOIyCCE7rp9oaMBcBIQk7uEdSxrBaDCyPFPg4sy1C
vHIToL8C99Mq3I3T4PIj2dH50uEzAu3kFLQMTbpcdZhcQp8lVu2nAXFlwnTK+vzQxjIjdLkyMUpY
zbOWE2BXxTbxgtK/MbPo9x3mPpQ/avQsnZCMXwLCF8300WbsSzb4XmgCd5nsXbgOUvz1opP8ts8z
yAWEq17x26mIGzPIoNPHYXpxtTBjuI2Fq1CiFSLB8kLLGQRCC2LIVWj9tnmHyCS4YUwmXpNp44Pn
1CUpi0H18S4l/Yf+WtSu57+1pn9SEsGJoZpttQDZG7mG8RpmcNZaVSctbsBPoTgDrVC8IZtKTYwb
tFZJ/IsffSkTn4ywMDdfRuFcbYUKMUVWsTWaxj277T7IourFCpuTozf5N2m1QNcDp7m0TShPPs8Q
mQd99g2B5ELgB9p7JMWuHNMfjwzrfNBkuIgJS6K9Uv5w1WTdyMh78hQ/ulcG+1LXlcfEYwY55E7w
gHr5znR7K8vY3riu7ixEZo1rGo+nui2tJ3y84ZPMbf8uIrO8x1zrXV9yLJ4/uk4EXz50wBm0VrHD
sQmEbbw3diQe55ewjF/Qzubn+ZODJngjFEB3QVE8Nu4IXMtL+mWgCmJz6rx7CH2l/XgZihQ6VK41
Byc3rB2+0nGbhEbx1BIgBfF9meaJl646PcerO79twBCSZI0uGonAPitweun2cWC9eVZLU90XLWHl
Zd39YojZryJY7PiabfVYJ6N6zPt0AMShmLy6ocNkBLQjcYPuBlcm0Sk6uV9ZAcoa7at9nl8gRRN9
Hu+oyd8dYmuLJix+MT26qkD93txEQTFI290FZ60wCFkleSceRloHD83Yjw8Q0zs13Ihaa9ftVLcZ
hcxOgAH96chBcjsd8bbOh0dj0r3LDgFH3hj5EdpMcCL6LCbPEqlZach6i6pneNbTsmKBaRiD4md/
HhuyJ0IDpomeW7+K0Xo3ioobBWghxj/KjLH3kATySGo+T2ik+M8D4g1dKFByCHWl7KMdFb6Z6NZD
VMiJG12azmoOfWQTphM7a+gfq4YwG8hCowoMpEVxlQcBd1BPzGrhZgviVSYwW07tGaI64JtzbPde
Rnvbq17YzqxVBTsi9CAkp71psdKVuzZWH/Og+a464S6s7Wrn6HJY6FkebCq7BsOVJbDW9PfRi9YF
JslVYkhooMSwOuM+GdJ3fYRAoYQecmzdYARBxkN+TmN93GIXeDcHoTGuT+UerTl+itE1tqlZkl6s
jcMyK1d23LBOFzlK/zb7GYc1h5Y8SpeID7+AoozXEB8vRta/A50nSC3yji3lIpAqajIcDbxR7n0Z
P+seQEV31l3lPVkEypWpCrd/kf2o+14FOmk0MFH0aj00lrepSS6YsaFewanN0TmZOGdYpfHKjvRg
jZQ8WmRKI1a5IFhGJ5wNcRcSQ6ptptVrF5LrMocd+xCzxi+wF6sLKA/PqoNCxFExnXc0SVcaBk/h
aiBWC+ZFNbQ7rz/2RvueFMhQpWV+kUOh0SM3iD2tf/IMfjPbXWNcOp1+tz5smBjB/cNBMRG0xKJz
NSiFxKEmCDwcI52wkUa07iOEurmS1ivddg9+PZ4arwjPWYpGfhisl0BBDpBOGFs2xFVltucm8YIF
Eo32hNYu5gTc6ma+IRJoLXwM4SV6ArAjNP47E2otAXPrIT2CkHq0gtHet6TO28NPWeGMIzzUNW0w
s375S3gd52NQgG5EEqZrKWwghr3OXRq/o1NfbF8HAlTrL10N01M1mhsXnq1N1OoiMiceTnfE0UCs
G7gRoYHJdIjZBPKX96sCOWjQ183SAJ2z0jsUgVEbfiWgfl042YjU2c2Xik+j3Q2PQ/rcaf5wmKNJ
GpNc3cwY+d2ktuxEWS8bJHRLz3W+OvUvECLJMovVO8S9AIOafK8bu0BegPGe5V6fFI7BTsqaaQyq
fPSldk2nQ89+BgXHQ5B55qIIuB0Y8LL82CJYpmVNg7oinhnh8U+IT0+Zl76nvQoVKvpVOvq4G90r
54sdT1i6iz3QUmhV9lLNXnWvNZah1IhDYQczKuwTWAN3tdSZz9zJuHcWRt7wz+tuMbQtjRC0WSPP
YmM2w5bm4zYsGHUMdekBPsj1TU2HZtFkcCZKS6FRWOntPktfbZvQw8hixUzNoXuMemhkSaPsPBeP
JNq7lTumKS185Evk7OhtfSHJ9lfn5N2iLWsmVX2wlwT2LitKh6XVMI0cUP1n0BGpgLjLmqFba1rK
DwfkSA76GYZ/vDLU8dCVQBezyuqWpa5fbTRgsU8gJQmpsiedpCbt3afvtQw161Ak3kXjYLAgmbHd
9G23TYZs2CTScZdjRVraEJGQwBkK2pJ6MIr86xjSZ5GkJWkFy732GDnaL7MxGlym+WuuTpUeDSJq
XhUW7lS75MR49k1IoiCJzE7lPmuEzDlsVeCwUZzEOEUHwuJazImE1ofMkjL6IKTs4dJAO7KlKbSI
4MTbdYMwjH4+5iN/QXzD/yLsvHbj1rIt+kUEmDbDa+WoUpblF8KSbYbNnDe//g5SRp+GG7gHjSaK
JVmnArnDWnOOGaxc/TcRf6hxylXBp1lMtnOwupRAIopWaaHevMSS64qAZLsoYaZXZr0N5LfGptQn
J8broDnbuTHsC7cUWzmHDMJgdQ69Rbekru+asnHWGvbVdZxO9ZlA9FOka0/EqrUYCyh5jgkS50Ii
p67CqgdM6fiEsVa/A5eA4Y4t0jpX3s+xGvqrUTnHKol2KjGewiCDCGjlv2WYXHK2bDFME4h647Er
vU03BIfQ9l4HInVXGH2HNWRAbRvAK1+3IQjWYHI2Bvp+GMvVj0JYSFXjoYJ1RtmPje8mayiUl6kd
MBbpxBL4LNpMcGMGVVvRa2SrqWQVKhnuiSylhhMVD101SDC4+zBzKtZh8a9pJEBshHa4SjIgqbk2
3Pyo/E1ixy1pGhBg8BGMhPxZ3wSWBTqlDWAckVPXMEqYO7CXjCkZuN1Rg94FW3jtD/6JtRuJBEX4
ERPIgXvhIQrUvfTse9YQz247y/IH8SIYA7vWytZOg3s9p8vVDeFbkPugHdNs7VvfjDDZElt06L3g
rWx4j0PsvmhF+FlYTDzoVnxuyX5aGcL5FDlW48Qln6lqIfnKDtIwRfKqSY+eH5xyRzwBX8ZZM7qU
yUKTYZZhMM5OfKWPTmE90Q6FshYklxjXk8T/UOAoMGoCCRjQQGk/UCfdJ8NvkOgnx+7UlfFePDot
2jJAuavBRCXvVEAXCYBYj278plvVXoUJFqFyn/VRvnKb5FrHxNRg3jDaPUs100kArlIkW1dYs10j
QiqYGd8jLHyrYNzGut6v2z6sea+AnEENtSu7qoiwxtzc6fEv1pdiiyLvZrIQbidedmv/dqHmrKkf
VPdo0E3odcYZ8g4Xm1Af5A+tOtmNB4dsuLXSKiL/6t7aRWwF+bGq0h1lGHVgwNpXU/RWTZ691hrX
R4wjdgVoZooPkXVAJ7Nq8szdM12z4mLmMdHGb8pN5ZivdZO+u6M/h0xRvkx0rI1J8555LDhE15Yb
OJl8W9Y6tIbunAwdw8VkrWQeMVFn9cYKrEM5kvESJsqcF/zvrt3TB++mLVADagOZ8UNLDVARIUKX
Evpr4BDo1GXBFhZsv4oLXCxFEf7uW/moJ2s1mdO6r2p7yxgNwZ8QalaCgMBIqbljNWpdCDO8sPXc
VDmi7xiuLgom6nADGw+HIa3LBQa1gOnLEia1L2RzRCOzAUJ/uHwuUcc4a419c0ZX+nsqwu/cstG2
EbVYxYQfgYOjhJbMskiyYtCquDtwVLFDadxkxJe5UgTKnY34lyXOTexWa8erT37HkjUMJmuPhhs1
L1xi6oDRabCqN0GjbJU4/OPIJDO0m3ykPooyisecoxefESaClcs2bOX2TzGi6hW9p7Op97/qfo66
Dr2twtPXB8k2rIAJ25X45hPKvXHhFEDMslaa6cbHUlIEqzP9SUzGpvcMPBwBgeYaOP3YystNVBEJ
bxSEreA/XBMpbJzDoew2kC2NjZsg2uOfWD4F6A6W2wTk1CioAPT1biLxfpfQxw6p2uHLagh8cMpj
3mS40rXiM0CNEzZco0ZqRSs9mdqVkxmkAwmHXS3rnki2vzvNQJg8aXsMucbK9p5bcppuDMHuynG+
z65FCyvSVulEyFYybZ9avdYRufTOajkt5ucCyFZVfixiwgYy4ZjPo9PStR2cf3EcGP/Tqabb41k6
3SocM1C1/qqXxSPbYNsBMS2ywNuiZLNfpBUeRzV8kr1IHd5w6hcWd5/uMH4f9CjepbHB3nQm4gXs
K4nx3BSlgMgIg/dJJZV1EC4qVjNu/6UdKf5HkeHqNg1kNHAYBcX/lCYDhzVZjo+MjxqV4UDfaBGv
hZNRnpZT24NyMiDcXlOpN+Bx+T9FY7e7hSC0HNpo/t5y98USPgoTgmrO8FMI9RN0aacqXKteaAUQ
3Dq5H/oYUqnNnszNtWtihy71Pfl7OfM0w19RJ2tp6JrNzRwa/w5uj/EwhMYRpPrcH1khbhtuC6nJ
KchCiyOHmX+o6yuRwfGa2Lp+Xc8fY1mw+UzTnKj5+XRw7JcYIcZV99r2qGnmv9T0/9dpOX+OcLqw
NMzGhr+VLWbD0tHUbLi0Sx85nex5uC83DNvRtSvM7KCF8KT7GpbyOIzlY+Kyz/F1AD5a3jwXXaBB
mveGq+tXhyaDUrwU3BNxJkGPjiF0XZQfrv2YgIU4/unMhpjL8qIiDKVQ1r9BcP7uUghXFwb9LoOi
Nf/7+x3lxFhkQ4VD40uKPrQa1Bu2l1OEiQcHMHaatE/WtOePqZw0uCuD+s5XDS39IYrTeFtbcEIJ
ktNO1qiLd1EUZ08n3UO4HejpxYMidoQxPP3piaKlt4PprZns9/+/4fI/9Xeua92x7VnfaukQof7S
c0b1BNPNRGdptuT0jeg40773ziEpyHe6wB3iy5ClBhz0fjA3laSWEfqdcdZK16xWkg98GM8m2WWv
xKfUG1dB9cHB1m1MjX24NqQXK/Rz3p2R/Mv9adrza/vvZhGvnT4RF5aNLlmYf1t4cbUOIYocCpWZ
12GbtOVlUfE4r1xK6VvPPrMbqwO50dEeigfzZWxTjc5JUw+acd0Hfv0wuMkTIkeip6kwp1qa3iPa
K1Z+I/Jz7McOhRyQkWVuh3ugOejZ55p8kBog+RjH1ryt5kG54JBJOr86ycGqshwRPRxh2utMF20f
H1EWNetFnG+BWr0fiVOZ9UGqyS49W9z9OOk3s66cq4mb9DqafXjwsza4aMnUXAmmZjeE0FuMyjkH
Rpw9112/CdAoJlY4XnLZO9s8maY1W4XxmlfZZYgN4g5zRxKTG+z6RhPP7XzwaaBUcQJfov5gQds8
NE6q1mEdFXuvQKxEkY6gl1lSJSKbehlRC2QVxGh79OgR5GK6z4Sp5u37lBBxPM4HMe+3MoutykTW
5SFiaLol8yE3A28TjfbVm7NLgfo3N5VZoG+0oFgPVtTfsMTv65/w8IGuFmQmAFtArddXh6DQ5BUd
iLklGJd0vKGYWIPDQfBQWiUDq/eprS5a0PunAF3m16FMM+2gqexCgQhMTGXX92U5NHvXBryTBLpO
J0GVN9LJ0g3Jav4x6qeDXdnpLQaU2cL3vqB6FEySTS6Tb0oW5iaewyMJKqFXWyTg3qL8nbRB4t2w
eO8E/dJ3FlSPsTfd2DPFG82mmi5r79diJi5Uzfa2R6ls1NVh6hQLn4mdIbZbUST+08Lz9gLTee3S
oF7rpSruht1CVWhzWoWpN/AfNw3zsKj1ospmj28nD6nsojNj/mbsK0kYhdsfDCcVb+QivurwDVZj
5VbbReJA540+TSBhEPpamG7rmeIJUdw5xzOfEcTp0YhJq5oVBL7pwb927hYW6nIghGdI+tsQevYj
Trz+ri3Je47j8RultfQCKZiFq2M8F6kHTi3xalSyXXXI6YitF7ZrMYulQ2/CxSXjeI2kuz3aov2Q
ECRvRUYUEASKnBVsIw/LBdLlFH2gDVVGl+9iW4+etDAeHizqOYM/PORFU8ptaxcfY04RtbFU8qx1
lI1p9Hwn2gL7qUWeUUhlW/BpbJvGc61t7MX5Ruh9jQI3rE7MfpSROaOxhipWHwWL4dQ4i7mgPPkN
iUtRaJ/wKbD5jYBe+b76VrC2/v8HXvfv1YXju7ppuriiPNtAxPmXcEer8cUGuCLY2syI5b701tLi
I2eEyE/LTZj2tXzssi0rBHKqmza5yCRXBwTcLPPwQZF9EZ+WiZG4p43mEwbteJCeir54SpsWna4G
JCQYfWvnRaI51RYXtzkL8pbTCmbalyZj8C9BKo0zHKXnstD8u2hClV2ArFp9qa07p4MoOrgGm4RV
UVZAQtWcS+SFT2IkI6XVyZ2L5u+L9v1DMdUYp1MdumLZOveSXbjXZeU+Qp+6SsesebiDSKKT/A2G
Q9X2e92VrKwRYZf7uotsUioTMSdvmodSaO9cDAQ7duV7VAlBq3745kLfJT47/XNwc9LeWsv5l1ne
+Lu1y+xCZ9fGQA5FFEDQX0tVFbY1bRndXpWo/srAQkvqu7xXkuCHVnh7oBlIc6z6TjO1dDMgjZkl
VkjwJijYU6+l1KKcAwPUv5gwjL81X6ydWS+ycQGIjEru7zW0xClNkEJHR07G3aFj8UASy/Am3JoR
R1fFKRwDdMpO1p1sfIlfa4iEPBjR6xTzJevvf7majfmz+O+pmJfkobikHI1wEbbQX1czUh7HjdAR
0+nm/kVxY9/1OZDiPMAP407Dsz40n7rhnmRaE7dpWFdLJ6J0SgkD+f9vLNvU/1aUAYSEh+HjT7EN
x7XNv3RLfUCcsRordtMahiu9Hu96voehK3ZtC5Wkq6f+VIfhXUiI3hkbrH0m25VExTSyH7wU6ovO
ri6F97HJYp1o7s4HV55j2Z5lKGbmNEfoq99FOzCTKDfaikI0ty+NClkeDR4JmYdEd8RYFJugt17c
iaLRcprOOdPukM3+tnDHqIDfAYrkzg5Kb9dbztsfJSeGeEGI3RylAaWhr7Du5QWjJMrFlSdDOsse
Zgo9jbg0jV7bNi5r4Pl3KagOVKVyb9sMfbmtNSAEdkbWLXKeD7/rYdIgzAV36xPyTQQBYWrdLDXL
1Las7GhTKUbPLwgT3kvvqmTn3/T5kHXSYgGLnUBUDyLTHswkQ3jfBnyuX57W0PSeHOoPNTw/jBAJ
DeAtscfkD31hIUyJEBKx91mREwQoML66w0RDG8+EmKyW9Y5hPHtO92jj5b9TcMWfqQGxylbZGXSI
t0F9GWwioj52ImDxkAUIt4JBqK2mg0IOqIlSnCcrYjJIG1gA8zGm1Dat7RvQ5LwL6xejwDhCVdm/
JDIxDuDNA0rHLdIqoV29JopuNe3s3degPHlWtBtSzb2PfH/jObF1riPb2veUa3K3/fVF9DcN7x5c
WXxCEMg1R9VhLX0FWLJp6cbZ1kBQXQjtqQ1zkuPL/GLV059H0aXVostkwVhaTQGBJT5z1CVwyuk6
Fqg4YytGwNGJI7cP0v7QyB93y5E9VPHoS2hEQ4JMts2T4eCSb7Uv/fa7QtR9s3ulbbpI2CfgM2Aq
86jCy2Ed7ZAri3QMZk9xIFSTGGW0LVS3SVdarBtaUNY7z8+9o6U8jBUNUUSaGub4ChFuE5MMslr3
zJe6nUKUC1W2R6a4sDOHpHsEMjI9InGrkXBggJv3xV833fxIs9WDqvTisDxlaC1UCXd4Hf3k21QW
9o5UbJBFhV5A/auKq98i58cPCB4hRhgiKj1HMhlgqtYwjxKbNiHvVqK9r+bDkHmnL9hXEMyBVIMc
rqOXtQ9pKl7j6kkQVkwNrqJB7MdQwtVgqbtJuSTtZsiDZOmfMb8YULE4KM22NoVTSUAmto4dg0Nn
s4bJBnW/nOmCMlgwW7IjYFKzmRE9THC3PGLmcI5FoD95jXNzisB/lgivNqPoosMknHdzkdnXxBhQ
CO1d6Nq6nmkXXVbWGXYu3MtQC65QXO21OefNYp9VctMrAtkKS95n8FIeGysnyGa0p5vXdN2KyLz4
GFyRXTRnXD5zYFHbA/wip4CPMIuP6Bf21ezTMD0HHE2m6EUWFP43dkW0EYLmsN9NBohWUJbjvTB7
HZAa8x1G5vAW9N/dcFKnWLDVobNC6Ws5x6UKG1J1PxddfeaXgAIsKa51MQf+2b24Y37F2UaCw95x
a2fb2Po9rm11WihuPSmvy9wvKoCOPe74RyUoeMNpzC375etnrB2/h8uOIhsn6M6m2qTUHGnqxWI3
2HRM539Xj3b2MKr7dNbiuZTbdzFqfV4Dp1LlEQmPMt0Q6mFsJdGC15Q2MKYO47knmumpyn8pkTEw
zXqPdvxZBwSUUeRtdl3TaJ9BTjdA9f6NuKH+Dl96tQtGCFZLiEIdj+pilfYvw+vo/XPLa8EBBAUN
rDkXpHDT8qZ5XLnq8Z9nNbjl15KhmFBnBxGGk+N3SxrjmC9Wctmkm8COyn2JEYCYsdFfs6V99/nm
v+GwXblUDb539VME+ulJiizewBIcH3U1xtvYaLtdoM9BlXIqmcz6mWfdFlszz7R9bg/rIJ1QjE7d
6OGh6Ydg5wR+93XfBSMWUqscacLOd2DR4xak4+yvvigFLeXREyqVS1a5GA4qDz00gQ+UDinP2ANR
ZoKM7Y2Vk3IEQWgs9obggxxV9z3Hrr32CSyGCsbB/c8j37bISW16cG9hbl6T1A/3aM7ylaDBwd63
rdl1jLE0L6p8CojAPYxacp9xf1+K+SBNLNGmV+6SGrq3P4fblL4GZI4yBnw+aoZYQZ0EgRVCid9Y
48Hve9690pzffgv6i3Dz4YIyriNFx9RXy+nygyZonz3014eUIEAATpEhLwQ5retIaYQ6oCyKoOBv
xUJLo04e7cHq71LF1nkqo+6lCbxmXRpWc/ua//Ab6If/flOVrIioygE9OhSaruCSeafLQ7N7pbK8
JUfWuuipCF/jwv/p9aF1/FqxtxinVx6etLArjY/5gS6t9BYEoiBAnNJS6HQvbd0hNBblvtMU/RHo
LQOdmWll0Q4m/gnmMBkmE6SqDBG7XhYf+Dog0ug6Tcgkqctb8bu2f0bDUL23cW8ckpqbp598GhOs
8LdY2K597k/Prh3ZNNOSUu7sKp2u+JDMrd6a4bbpKmxaek3/Zl54RYQnb8YE+CoS5UPcBembGSCT
kEp458zuPMTf6iUg87XTqvzkcJdjYfrnofJpDVa6++2r+LTUoQhkEacQaScjddN0B7GMZo1OBtzU
eP421ES9V+hP59S17H7ZmTeapW52+YMATOMV4cp0JDOl247nJtSae2HgAQXZlGxTYbMvMQpzYOjW
CY/NW1IR9R4BX3o3d1wd0tRsNArGvD5aXKwSqf+uZ7e7TZfIJ12M2aqKKBxpZR09UVtJVqi5/Yuz
LMVZyBvnDDiFU/rBGfrHyivD4bQgwyMY0IyJFavJ/zDD/7Gstu574L2pXnpQbshhrHSG8uU0dVpa
NtKmoDOlRDFKzB57J0BHgrLc3SSpyE+ktP1aWBKgmtQXVaIw3fEMQ/0V8r1xMQi0frR9jNDzYq5R
lnx0OGv88aYU5DjX6cFPkLlyLBu0NMtpXLvjg29M/aGkkm2kafatMvTf8UgV7evyoIFHm0KkZGPV
KXIxw7vDa/aEXsQlOVAW42pioW7EtTjVJZ3B3tOuQawlkFQK9b1NNSZc32B5O3i7xfFYpA1swSyS
X6eDPdSH2LTp4Exh+aSK/sMfaw8OOvF/rONOy0HOj1Tcv3V1ZF3BcSX3fhD+qiJLfSPFaL6KO3Mv
ILJ/c2N1l+ixibKS38KJ+lGY1ygp4mtlyO0XbaKnXPSdXQN9p4CJi22zffTdQezIEvFeQtW+RBM9
dCq+iCmdsLol1XAsaH8gvcnkK4rmtW12/kOLee4wmf20L4sofg6gfzEYOJcadwwRxH5EYSN6qNKU
oDVVg+dOjGvptMY1pTp6XU6TnO9iSKsfuDryWx53OVRTUOTCon+/nC4/0JqHavGjK68/qMEJ1lao
ss+pWzdGZn5M4/irxge2QPag6bx6bJ0ekww2OAs0a4VSLNn9GYcs5H9V41hgV4r6UDqEl7XK0YEY
NBavXE3bSg4WClBYadpdkTv5jlUcAq0aEGbuRivycswTN+rX/olVQbPVbWUQ5SnJdbINex+4RNQE
TdEfw4HsjDAMh2vREf1UhPpwZV3V7iONEGhpjJ8Td9mVZfG0lq1Z/yj86GZwR730cWog7TDpE5Mg
CN4qeY5KLdtkoGop+pGeYmcOQRg5BPHFA7n8VLTNdACWqu06OhtbDEH9vLIHrSkC41WLnZ856sI7
I6jNVzRDGzurx6e6GLtDTVF2Nftaz968w8F8AN6zkaflbHneHaVV4XLmV8Q/Dz2ErOFm+a1W/xE6
vn5yVEteJvLulZ+64Xk5uPOjIqHEu14exoTQ/fX3l79R+c0vUklgSszotQXCVkriBcbCzpkFoaZU
EmoLnMovG42iz9s4nnPLXOndGwAMFgVjOyGP0Npw68UkwgXzQWRjvmbrRVxXUT0mUYIagQiioCA5
Me2srYLOstNnq26YlX8OyylLx2HdFuZIWSCw7mozJf5d1462o9XrpC21M8CzcCuMqifvir0zddiQ
HWyxdTU/m3Nji7vEJpcSo3a2zacqgWfTiS2VrxDeu6W+S9c5cu+oF5GVB9oyHf1Cw0L3kJXUcgPn
p9eiYHbb9k1goQ4zVR1G2yMxbsYQkXT3IvXKP9Pkf0BhFV0WiBF3wR65Ete+Yai7OiHbA/g0uT9Z
i3yj8u/n/+epc+9IazwVYaC9dkbzase+dvNg81zrEOI9KnJ0fs5PosF+11JGLxL55K6tSDa2eoJ8
3fHF7e9tOy7fclged1EfP/PRbsl2c3+VDduFOYhr8sybI6S+C0qgeK6oujW0ngaUyACCv0uHbZZK
pKOzZcIy/PSgjFEHGzmiJ6jRf1QlG6aQ5rMsiSLCgBUj2yi/2WCL9+1MEEqbBliDjLztAqaZMKme
1YC6A2VS9mxl47gi3w+4RYaOkdS77LMd2EBgd35pNfFZRvVblEo2RXRk2EgOIRWorHoK4Ss+MiFg
bKoGfe95XvwdEOliPl2eplCM8dTHWB6I/sWS4bdhHLQbPXb75QtQZFBnOqLzsY9eET/m2M5vvran
75nfQ8jaGGnQ3LuI5E/UHEGfhnSIqZEGj2Q+F6/4snrmWps9VZxH79wWwUqbXOJk4QyunAJ5Rz2M
EvtrSfYb8ugfkRoO3lDpr3pLqcBk+bEOy/J3KDT9BnsDUdz8CHhIuJtoMNzYbPNcqbMLl5Ae8cMz
soLM+dFoPsjb1P2JQgXxv1+ZNOtleyCh/GpYRXSzkhGhsNuzESD+vfc7FpiU10+y4495WaghuKvA
2QsQdEkLS6JmRE5DK9rbJlilThjJXtZINAnGbm6tsel6O7m0aZru7aL8wbUK4taIekoN6S4Z29Pc
hn+VmcT0Q2LPmeE5ejVdWv6xBTRm+WnZ6h9DIfJLiLDFm5frqJL0SzgaJQIJRE7SZ3/kR2O7l/xp
qgqxsV2MF5p6ROtEUgfsxk3iFNkRC+DsMSZmnTKwVfZ7jyiZDSrTYKtKleyVJ7pDjrn4ZaRaZ7Dl
+4C8OYd6KdJrdXUd8aXsMD1Mx6IYnFNYsmgrPHOXK3yD5mSX19Id7e3IVPgU+JG3onL8LZFReefN
10M6Xw/afD1AC6RzFdNpBvfkezY7wZmCbEpXu2/ppqmY0PZJa0bI2/wbx88O/6zuliVebpbnfkEz
NxKnQ5WM4O+GMM7XZidjKBpmco773n40iaO+VIV8dj0DoFXs13tA3uy1U+K0AasRllGN7Y+68etn
3+/Sg82YtmeXT7Khl986P2M9ZOTlr4ivLOl+1ZrsV2YWhHu7bPLdWJCD4WhJ+pPAeS/DZBTb2Y8G
AfrG9/3sMkElu5OAUdbCl9nbnwlb9654QLSbo3I291XFfj+WzlM+WcFT6BvPGdP1tQu1/loUNjnj
3qWNovFNy+vs4jhAJEgH019pmGxaoyPNmxJ+E2TDhtCVjbIy40lF7WPXCO/ZTfpLnLnpa9AYjACN
8RhV3YOYXexpNhLWbaltRXP1uXe7tef3xblnf4uNqMYuRLwSjJPcTM+hjW1LE8QNG07UrmOp046t
ivZR1/xDUQ/7AXFLRamIOheM2VYQXZIneblbTq2FNtsP9uajmANacZCG0PktB9tIUQACLjyuVUIW
wV9V17FqyY8SkhXxbHDkOxn2Wk0I6JRTCSNSEBWoBxiol/LThQu7JF8myuLOBN+6AnxJiw9R3IID
ylLrZ+b1PcWzSb+URtsfp7gmePUuKTEcABq8o4jbHMNRr06cRMuzU3cXytJ5oSCQYDl3S9rtdnSF
kF2+Tgy/Wsq44ZRdvJVliG5NNeLN8LF425XXb0KPXMQmmS5Vn+mbzpTGJrWlv8uRf5LUScd0k06m
9YZnkv537mq7xKnRCPa8W2PAN5SY8U904Lg85DXExPO4HLgLdLqbdrELOtU/+ncI+YN7I3G2y5TQ
O2X+0JBSijZW28Q2M7kaPUlws8tfH6rms1bw8praIa/YcEeskP2xAcb3Q48By/YWhm1WhsiNWCst
B8RUkoVk52yXU7rep7EBkNdZA/3npfk8muF9lpq7Ds3EkyH+OFQbHXnhQvUsSBq6o8Ww5FZONbYT
VUX+ZmmSx04m/oQviaGXV8AJxKOyQj9WvoDLN+Tp6etlIeS1ucULQHNeHa+j2VZYclluvLpEshKO
kJ7ZsUlKm/OdnalMXhr4zvqATH1C2cPSlBg4t5PXr4e2JuU1NQABBAPDbRWjIwzjzPwyTjPUdptS
lZ59fDCo60Vra6qpp5i1tm1nuYIumu6Ko//YzfT95eAnhrYVvPj1P8+1kPiuaRntap0SKsV1mgA9
sKKNiInuNTNV7wTz6oYBvWVhk1TnbDTrDZXyj7K1ossSddDbTUn+riT5YW7t5UY30NCPqn1BRCn6
R/XNSiyko3FSbUhgzC+17yeUHdnpj1YNhNGOftMHCVhVBDCzJyN4thvN7NZSkQmxGMUn08P4EoXF
ZjltjUkegP4HKycK6p3VDT0N7s54lnVZn5DMMq6rPn8ohyQ4FYmp4IaH/Qe76u0kTecbLvJm185t
sDwi+lrMm9uBC/G/Do3Z32cGcsep0T/T1g5+6cnnEI+PDTPUqavlpmRQPscGKxjQQ4S92nj6DTzi
O/KsmJ/HIj6ga4semrj7otZ5+Pie2gYVEplfE2oP9M1S01G5OgiZKaYuB1heD3oz0wpS9SIbXvJX
eZPM2/h+WWR24ptI3fS+FXV7G2gFM/uFZ29e67vOkAC+m8//PCyhj0n4Z9fQK67NpPS7rjC6lVSN
f4o7ndYB1Fac+yF4IwzJVBeh9d3yqtkbQB5OTcOub9niVkpH8D5oxEbH+hOB9T439gUGc3ND5KT3
+MPs37QfsAjkXXQZuyq+yDr48PKaHWnXqG3tGvZKHkg/MH9Vvvfkavr00trlvtC7X8vX17A8evTQ
UjhzxXW+rh/8klE22lhjgsC91Jyz6zfthwEze9WESfoGrcfkQnHlaSAVYpO4tF7mroMk1uAeGu65
b0w2BxgC1pgtwVx4bY+5woNHnbGvIr77vNR+SWKgEaPxblMMiJcmp+MuZBi9T7jo11ll2WeCbqun
1md/6YTNg14G0SXrwzeD9/HKcp2mLkb95Uyf1uNYZK9poHfARyEMeeln5PnJzyAFxqek9hZbybS1
UU9i+RHVXQ0x3mni5wWTN1T2R+ySVRTWCL4lMsbzVEEE8gyiiPKA5FZbif4xT0sBNZ0gxUSnotnm
Od2M1Eq32BWqs+siE5vXgct8VouXqjWGF0PXP7XMn1cNMZvZ/gppl6QO9ZNe+sjQXplPWNuoxFdD
vm/sfE+Itn+x05Y+mOvPIWho4Nf9NGCZmp9cfhwawrsUlD5W9tRCg/4PRm95VCBVdr0ORmsltPQn
3pZMK7XTYDJhs6OYj7jhqbnMzzpD5O2mpnuVZlBdc1vHgT4yqTh1g+p3Pl1+oHSzGleNU1XXphL+
qfDS7fLTf35FDjRz61F7GQDE3ivQTkctxy2TIwe/X57zrLG78jXukVsSAqMjiUn0sNy75dRdhtl1
uDzK2ne6Py2hEz6NgsLzukuTwknQVIlOGbUsGnbMKSHN+JcUhuOxiSjDl6P2k/4KNoa4dNGPyBDT
ixOdNd/MLv8coEHUePvcn0vBMcz0GcUGG7IazqqwzPPgOtZaKKeTb2ZkdbeBZcOm9aASLqOJKBp5
gff2u9LH7tg3BOamIRdJFCU/F3JADqjsGEuAipBWgT2Jrt4v81DXCXkZUhPDUXfFI55uHauLnqiR
HXMwk5cF5xSpdsQ6bw44QxgVfNTSzVsbjd6hN0+tnRF9yaD+Pmr2fTHmZGkmb4wpp9DFBrmEVsbE
AB4GRW191LsfYSHagywC8+h2/XEQpruu2TmcGgnOlvC27klXbbq2mrZ+98IUpRIZa5Mz41e0qXzw
OgR5s40SdAYG8wFeoDsm18Hw6x9oX7gXKiO8Jsy990LjM08HKzgSYllsF/HLxO5nZTl0MP7UftnD
bzuLPl8co4FG6TchC6+ac+LDQ+iCAVpmA6yrtIYbyX723neBFi9z51IANwcP27FVfGq95p9Lxzt3
CQ02KqjiTHf5I20qRcdkRjPZIZL70K5uRvwjiOsR37Lvr8EXnPS5bFqroNzidqdt2NEUIMSy+NAK
3mI1FL+obv/u0Eu9MDYmu0pAfKD83101e0uu6Co2seV9JUdMDkVe1ACsfuZ5VLUR/eDos1S30a+P
7kKxXKLmU1hNVjrcDXMlYwGqDijTO6tx30ORd5seG+yl1th8GMoe16KIX8Zx6PZfze4u7eNzYZ26
rHZeWwXDHyGPT8KTeY7YfR2x1tADpzp2ZmSjup6B1WtMiJzzf42E5/qkMgrYcga5Ls8l4pN5clwj
I43uGnQp60H1oJQLQoIxDW3JoWe7nPwfY2e23Dq2XdlfuZHPBRvABrCBCud9YN+JItVLLwiljhJ9
3+Mj6qfqx2oAPHY2dtgVcYJBkDoSRYEbe60155im+TR1m/dIf1CLTYfB4EZ3ZsieT1SboUb0AA4k
x4E0GTjoeBoPnY5+cHrWlrF3FBV7FGbv2mOGGM6pneDNgSSwD3tk/owg9EMARWRlAhSKLBk9O12X
bI0iyfcMJ60ryeUjecmA4S3P2CFU1pZx29nroLSVaC1sJHCtYq67RrwqE2zGmW7me60tQtxfenRi
iPeCdGO8VtKKLoUpPPgwrveupH66TmPz5NI4uks1F3AccLJ3B3TLslMV/Vi3TvCskgQBn0I7zDKH
G3xGlfqw47Im2LqFw6X1lQvTHuVFL4f3Ponc59INGUd4zUK3wA04Fh+eOE9/FnqBA9bhjw313HNU
0qDfYgx+ruxhCviplG6fWj2Bg2e7VIMF494OVJTHhmIa/s33Wqv4aGwGV3O7bpSad7bUY28p51mV
yGRlEY7+uGBbYJ7yqN9jci1XzRTb5cOF96WWXmtN1fb1NHumPwwocEyfG7LDV8gEPrqCOKzS1cbt
HDIQSiImA21EhZem4Ph7FQSEEfYaMtUgm6JkLo1WjnwIWC89pcgQVXpjcQpS9WgXLuYSE/jzrgwd
1uW8jE7EzB2zvNZ3Vpu4h4pCvMDaje+c5xIkS6e8qM65W4qGesgdWRFUFFKIWg52BU61tht/GytY
OrhwPpGnDEx0ZkwHthiX8jYrkxD2M5l4a8Vu30JfY0W0f1OG+AHTNcxGYe6JiAKpUQGRTXTvWxCi
sEEe0S/MfBjOalEjRwijPMTu5Bl7URisJIj8WiXxD04a4TbI2I2WiqbvI9X/WZ1KguS3t1PlBkKF
IRvQWxDd3RD31UaMwiMuMZdLg9kQY1KdT2jD4Bzj7maWAXpwPB6mIwGB/HL7vRr6F1fLU69VD4vV
9MG5a3xAFjTh++1c13aWR7iVrhJkPE3lBX29kytKuTKQxi5dl/0JA/ngBP0Gwfs0N3HzJyUb0tfI
qSpEDkHC5SEXa3/0yGJswqe447Q2q27j1Zo4zkN126MN4wGf2ud59JTG5ceADPVei0NaILmaXRTG
hZSOVbXDoZkcrdzC3VeKq5Lq/ltlKZT2VAtjzFBxMlTOMiy3dIJlXte4f/3it1ynfWpQCT4xP3qM
NT/bO+yptiJxUUXRHN3O2HM1bhe3d7ne5dNAPx+Ra/M6ViAImrcu6B5uT49ovmPFxg+fS2UhRlnt
EXDfov5qqbzgW3S3Ps4vg4wMq9KtHzjNUersPceNt4U2aWUnXgLMxoKYompcK7J2Xrq+fUIaXtm1
jnNQqy6ZejImAY/I5oUUe8ENNo8swbnV41Zn+tuCd2I1ghxZhZHq7bQ0Iuc6UM60e0wiy0d3rRgY
s7qWMVMXTvMDPI2tjgzLRux0po/xosZVcslt5WKn3XCgqYNYpMuLdx3Y42K+8bNGrm8UW4gUA22x
m+gBTRaROOx9Fv6kDx0KU9vP9NHOYULkMpsk3calf1HamXZnKFuuANm5svS9SQNwP4uXmf2Wppdt
FbcxsNyrh3n6MEt3Ga9GnsNHeRprtEnbw4Cxh22EMGMd1AV5oX0PzyZDESQCf915LtBsBuq3VkyB
hGjvl/JcI/55c+UQr3O/Xd0+RGjvw9DwATHk4tXP6Mjmig2WGeH7I5TNrVGOkLVjrNTzKELFWRlk
HvE1Hc1LJTFfOyUJf/gxSpSWODiZMyecaaIuctNNzTmP/Q0gIPia6liZubnyCnYRZmXVp/nGV9UP
nZEIW3JoRiyuUb0PBNK7wMXTluGCIcaGBTAhjG+WT6qhNaCeJbme2JRxWTSEuJhDvmH6FvNpS4x7
x1HJYimt6/zRciuDK2Pa3VfuSpoo+2XjTpXZdEJ+203Y/fBSUIqmpnSo8e0RPynxP7dzzFOVcJEI
vJJcPcWymVoSnp7EuyrG+lawXC9qhMjHUeRiF5Tkb3T9iKqXmmxvqrK6Kj7qlflQyyEJzBBz3/O1
U1CDMyNXZlGVnfWCNmBPM54ucDGsZlRVRR2yVhgPXulf6cBneG/ykt8pSpotb01VOvdSSxiiz6rE
2GofmsJx/nTIH0C5ZXR0SRbTJGKv28WEmmWtFR7Hsvh9PkMzpFdMNTpaY2kIjbf0OpjKNoit7FqU
djOBTWt3Hw7qOp60OjNpip5Xs0uCBy4A5OOxDjOxFjT6bFActg612Ol95wLc8oumzLbz0LVIx5fH
MG9+I6YZDNm0a+o8rl9xDHSStLzsFLax98BwdaMU4kdtYuYNDfHvwrUoMk5NwEAzLXVGzTHmEF41
MR1BITCVhwEYMSNJyBgstXDRtvFTntKQJRLL3BN4224SV2te2z5ZM3KMnnxynB8hTOFcQv3g0+a7
SafCqPGOt08GJK3xqekAUAkbwLc/Xal/blAz+g1FrIi96MjQ1CYYaakh7/fyPqRXHz92bu3/pniT
/rsVk3vbbg+BMCHEjPqLLNmcpY5DmqQUPZY4trt/3Mxyhvkw7YxnZYq407wCAMzEuiNGy3tq4HVu
g6Llim801sbXuczKEBbTDJYit3lRVSStzYQpvPjOurRZMYDOE7AWp/p5KKHLdGgQazoMu7DJgk2r
g1ScliTHT8xlGoT+2ieOC0NomZM8Ad/K2Lt5sSKgbaQ0mIbKrBXHPHKzbYUT5T0qnko3yzZZ1scM
W4JHTWbKt4D1VFFpL7TUQFiB0Ipe/tSkUlwRKkwgQ0QEBpZTpfVseByCT80kQ/DBv9o5+e9WDqjI
w/23C0iA3+qxoTy3rXMNa0NDO5FmFPi+gyG48nAaytTYUkbcA4ZH9t0aeM6Ago+wx9ts61i+8VS4
73nVqt94cH70/NHPCtJhdq5VsUzJCHqe7xFHW9LNQHC9N/WiW3jTCKUhrh3t/nCNE6t9lDVLhBlH
F05VBUEkQ1qvt97K3NF39ZT95evJFZHDsL/pyApUFnzivSMEMxMXiD58jBESU7VXIMEXjTw3VmrS
BVzqeDi4HvjqHtSYsoqy8N1vG6JOXbt4s2VpnyRu79IaAJVYOfYg9iObuelkyFHuOhUOquXxgTTw
T20QsOcXKMjorakbJFihpZ9r8SadVFoexHavDev1rNlScIVs5nuekPGmY3i69Irxo7Wa/q6w42Dr
+hFwqdBnJNqWj26O3myoYDfSDZEHOPf6dogFPNWUQQWmJ+2aJaF2jXRoaix2wq31bQXtY1lxtdgH
DgG18wIU9PKzKS3cNMz3HxLHuJNj9qUSqncfAj9H8BvxcUkRfUeGdHd1YzzWY6gcY79NQN3wDdXY
yd7wT3xlBuNuIO9LP5L+Q4BffMuA/qijKtzBCS+o8IKLHpstcbDxj9kd1FrGJ+lT5q6njEUESB6h
wr4YuFuUfEWtvcOAHL25boPkpi+zQ07s76IyTY/pT+Y/1ub42agkuCc2cWBR3+OaLXxjoUe4lW/M
QRs0eRqWF0CQd63R6s+xEoWrSihyz/A8Ie8lMZY9xC3yJZucUTgCkNUoHHNnNeXwSAd6E0WoqnT4
f6fOjOtLkOOwV4FBr1GmiGclIDs48d9wPZMm2+XnubZngaeI6h6V9Lub1ESJNr00mdCnbSQtZaFs
CZl79OIqeopjlQ/mZKG5LX1Woz/PLfGC0HGCiVBUzC1xEnOX4Iu2mlo0+yao7RcrGtYoxIcPy0Ni
ibhN2SuN+FKw+jMBVo2L5dnlSu+M8sgmyn8yeCMIfryonh69JuTW50nYv491GYKrCsdHw46rdTsE
G7dtDrI1DWiz4sNEmUITuvbPrJj+uXG1mgLWyrapmuGjg2pwVjAIPvkRAgf4fm99g+hL5WK3Up3x
zHXioegLWgk4c6+JZ6MOlrLdNsIMHmMQSlQOdzo5R8vBITHHS5X3WVZ/6xMMea7CXmiRBjdJsrGH
/kxDMdlARyW7trGxE4QV6U9jXyx7p5YXC1vpMh7A+BUJtIkE9f+dUErjGpfjj/lvkf3H4x2jOtgA
ARMAjwDmGWSNHvEYhF3x2mrdSVjup1GTTxe7tjirOr4iVQPEkpiIGFOrpcPH2bFi14mulSCflvYu
ehXMs4JZYYBG9y0kankZJrikoCq76x6b59rw9VfF1xjhBKXln0CL2f3wZhJa0LZZt2vrOtzmuk5s
Dbqzc0MnKMyTc9EH9boz8JIO08VCJLRK0WUTDRXo+r5v9U8/xt6tF3w8UQambzhCR/jBr5pZG5ge
CTntzDp98ZwRkgntK5w7afagIV9eRDEx9G0Gs1XkaXUK3eQaulV5GaqiOMkmqVYKQtyVUsT2OnJ6
8yAovJd94OLEpXm+LaUh17lToW+wrFetsMsTzZLq1Ot5vGE6T26x8z07V8RkX0mgzS44fdwjBA8X
2sGWrJJ4nZliuBSheEEDm1/VmGQGXXe+TEGAi+uhO5z7IH+0RVpd2eSqchrNnP5kL7axVmj0I2kY
KS3JZXBbpjlGjFJdevmrg/M2pNEFE188U7WS22cbVGuAC5dJloy7uSXvhYhuQ6LrPMqBYNotxllp
7Ae375Z2ZvWbbGxZRieLKbFAzVK3M1w7QXxRfOm/Q2Y0uogELaX6eSdK16oWeS+hUjf3PjgE4AgN
1R+iN4KUFxoNpGs41O+OPbW3HCSbnhvap9uuHLXrxB6X2SIoDLEsVbPbWIwxNr2fxY8Vu1RHeOd8
ynEHep2fynFkpzodapDodyPT7ZXcw3ssUrIrpyjV3tURRBIi3GzBOJdPzPEZfiZG9i2Uh4GL/fLm
x7mtRUbAOhcKVz21cZKscqy4T8LNnmTEqAFpyYe0fTZ1EV2aokA00Ub54/zWIIFbI8jbs3ZW15ae
HBz8+IXpnXgexcSsaRtOOCWYdDR1s2WxQvMMbv2p4q+zloplb6BPAzoBN3AKCGA3HHQ3s2WCksTd
RSNclEgEaIvDtEVwlJqPSm3u46rt70luMR/JyJLMn1VE0hV0uRrzwiVLDTQ2dIdV5vn7IQmGC9t6
uapb08GqVAPf43q3ldJm0m8BNiq7ZrjeRmcugJKVl5X9XR3T/EL1UG7Ze1gb9t3DejZZwM37edjU
Y/M8XuaoCi1GOReOzB/8KTMr9NJoQuzgFUrQQeBho69B3vzJtoyEZEhsVV7uUUfyxDKZdb1Im4ql
HQRsRqdOL2IrsQgw2h1DARmINOmb0beiHXjuZveTqnf83i6JRK4uUePEDMAqT8IKMMIPYft3ZjuI
H1x078DZrwyZidPslXQLUpXK0T6LEs9hmg7Qo4APD4TibIjRtR8UlfItN1kdG2+f3KpqD+WRLSyT
H5gdjM4Pryr+GwT2artOEwPhE8Onl9u9EPnSvLxrehkxzM4QT8al9RCx4b/5ZufXEYOaWNHjGgkY
QvWideaR2Vq5r73iKcvUdYdWlfhxa1yx2gU/8rEFt1K03UESrU3T02HBaLM3naDHdVIz2J271Owg
V7f3p7ENsuimK48WesiGuJoces3dlFpRvYwIQfd22Vdsw019GXTQYUO9WFum536Xhf6Qq/LJy4fi
yXDiH6TVRZ9Yon50fQGdSeveFSs5cHUzXsOBHC5Gjczkez9ckhW1AkEVX1vh08QeHEw6da9u08wy
wWASpeH05EBFfXzfogbEbQuoS+OatQEa/3s3pSE7fmnsnMoBYhgmF70fEfJTYd+6ZqqXNpzsgQG+
y21fPapx5JEPN8Or3VxyYccL3xrjF8pp3rk0Le+bQit3elgfobCVK4WN92PhuOXBI1x8UUwSvvkx
r/2WGRlxlSlf1CI2Nkz6XjwsZzjyCvHq6CTIq7oSnrQmpqwsogQZaADELUC2tzKnoRD49mF3W1uI
tQ7vZtSBTf29BWN09DK7X0wX66+ue3cbj43dMIKAWFKhjDCgcqKLEr2lU6tF+mMv6d5HcSdJR6EJ
H0BKxSGPx0CdQANUNggXp/cS5uq9jVbl2OaVv1azTv9oQ7lomjjbUg2jtJ8oBtICpNe7ot2J+TKB
nUxknngYkkxdCreN9l75CFBIPLse4MaIGfUKC5Lcll5IVR8M0cmw+V21VDZXo+yYIRn53RinysrN
IXcsNDseDre7LsPiNe06sO5QnMug/IEaDY5jkW5rqPPAd5jVTmumqg8NtpGzbHL1XDDK33ZAVE63
N7CTiPpliPAyQyd8cwaZRXUqLWGs8+lmtsR3gPxUsXPoxOz/JsCPdDVd33SOoz+cEyVCNu/AW/hj
llQz8SA3hEnOZHlKmr5+6NmkIvZncNdUD4kIqZxyu1nERDwcb68MBv7CnSRIs++m8kcCbH21Xdlz
8zpWQRgSA7rr/FguvLIXJ8OIvV3ELPN2by6EcLtU7Ijz6urbvnbU2VyCRSF4d17bnBSJlu8PU9sy
P8xwCFeF0+l54ERDLUFtUbS0ci2wpaPveuTWjsmCisn8zUXI53A1fW7z7g2uMGnTqSfXc5tvXnda
V69WRS9/G02sIq3ZmA8ii+OlHWVc6wxxDkJVXaoWE6RMYFrQkAlVuDBg3Y/5g0gEhGBtYnS5g+It
U0f8UIGsHhIvqldhUgXbWJRoeIyoOsXEnVFnQ4UPdM1d8s2Vc4U1mL01VT7NhaOSWcn3dCeFD/I9
RPWRa1I6P/LXpxRQvfPXzF9M+4uxL7nnmWbxhoypdfH8mI4mU/E1Ms6K5QHLu8iU/oS3BWkWTah3
Tilsv9Bo7x07lPf0xHJmGlJ5J2STzdgfBvj5npxM8aFc29m9rRD6EtJmvDcnar/0vOokiA94Rg3o
E4TU+nd4pdxjnWYfLvXycb4JA50kFPRABDkZ+9bPMW8VrrHHCUMvsmbnXiJZeI4kLM3aYq1XCE+5
mw9hP765PWDxdWmxfSMuLH03Qhd9FvLJQVXcfTzJRnBoNoshhHBrdJ045Tpij7A0um3cwAR0JsV/
lbQvcZM4D2UXlKtEreydbJvXcMz7Q6TZIe0SVX0AWUwUDU1zvV9bJXlUdGDjAydkBLy2hBphor+g
UQsFA9bF3E2WMoS/hWec8xE6NAG6ggRKwQmcL0n6Yhivt0ZCP9r9GERLuA6aZbEsaG5s2zL/3cEh
9zEoHZZtMtZuNtPG0jyGvTTUUKvJFRTL4h3d1e9uzGvp4u5BLQmj8DtMHtgwiXPGPlYEyXM/HSgt
D89f4HVmeLv3x5eqedPfiyrtV9itilfMxKtwYgg5tW6t47KPgSfGJe27buVp9HFxCnSg6Ijb1QST
1cACgJak7RQu9/fjxsjXj1Wi689NdK80TrOSohaXUg4wC/zxKxtU1otcUS8yyqqDAppyA+UStDGD
4V2vdvGiqaYk2LIhe0SjLd3kd7Hqj1MymLfOGja5UNnDV7WQxQL403AXFEn46gekwAlGQbZeF2hj
s0PheNFrTgYu5FdIevNXuUX6W+Pa6TbvQFYaDsnC2nQBmW9q13vKOXOOXtT+fCgX9QMZQO4xdkaq
TN/wrjgxotP89ZFkPHDzhtU+pyN5qs0jqWbQ+GoYMPqIuD/qzpZltgh1iJ5ObKaS7HuilTE9xobw
oytjmG5lD3kZay/zcdp2EU0fRpzoDrui7JathesIJGT7mFVoeHSz4qPSl5tZ+jHf1KGdXGyBYzBM
omGTNp+3iWPnt/5iyGv7B0hOg07ydxGi8+Kt6p4KNLiLTtWDndKjL3GmG6UTJFeZHu0YnFNRypYh
H7T7IBFyr9OTJN0ILUfXtPIjGonEgRH3Uup9T0O31dYJbuyDWhARjnRt0sjJUKL7s6wjEXl0jerO
Wc6HWPfAoCSDDk/SKTdZGI/HPqYpiPo4Y4hhVe9K3oz8GcIVe+BrZofdxQlTptwBnRhYnGQishKV
eoopE8rZvL2sDN1fhz7IIqPWu9N8z58PLS4Neptc6Z6bDxosF8OLt7XzUBWqoIjhphX5eLSKg82w
Z1mIjNpGeHAWcExfI/yu29L3OqRfmfY+tBd9tOyP0ByZvFjXGrLjnWS6j4EG48+iKyN/Mz+o+KW/
HRREvVFekOeI6Lwow3GhOnG60UXcL7q6yg6JMWBJjh2qfeMuyFtthX6fqY4hJsLi5BTrekZF1UJH
BPYeKbbcZaR3LoPcimBGNca4brHyFwZLZp0k1kNGLOLGLwtxqFx3uLP0ErdgKMYXMKufuqEo35XB
30jS+CVC5kunCzpkKdZiHPevTgZwokuc+76x0J6W0zDbc2B/9HJfY9ddaBM9rIcatc8nFEJYm0xb
maQMZU61zJj/rEBroscbuGddEt8surA6DBLaOK2iYWm1dXwIKknETBevIxoVj8Ko0q2Xk5tCtfab
FkT4ERoabHUyiMOYG9Xl1hnKdWvRjiOoCJCC2N8A49XTIblezkrGmdjWHjmTut4WR9zNvHsw9ndY
SImJr4j+rTKNeNGAXrVrGekFJn0A9wb0jhG15WeQmnuzw+/XMMHaZmmebofO6/dos6yLOlTBstWs
4kcIn7pMUZY5sXMCggnguQ+yPd49e6umg3nU6ofJIP9ZDqq7GtEMHHsVMdWgj/tKIs1SI8Zz8PiC
JsdsIfv6Ufe8e5GK/p2r1FDa6JqnohlhYXnAS4iX3vac+0Lo/OLTvVoaX0lLjs9onSYj4AsBPUe/
8e0roAfzmRaVl+FYwklW0pNz9WXcEZ+cNm268TQruIs0fdjrcDkW2GGHrda02WIeRaOPEqcOIc0t
oQdw16brvey+h5kU+A9zoCtzMnbfbrtSzKDAdNB6T/ONimAW5+XjfCBxwuHh0YyNV0zTxQSQrsxa
beNF+rAwZkMzrW9GCqhI13922+rUaw1F9aIMxbtVBuK1zLVspzDX5krMoaAJv4xMRz2GhXsi9Eii
rEU6y7URNlCx95SBtozx23xRJghBPRXqkC4GZWhuAsOmnSyF2JUX1uSJna2ww1C4x5QlQHXs9ADf
/iUqHOO+b8di18qazFFPust5eq9E0jzKEEXK/JbpVhQcjcpfOUZPyNToTS714lQO93MaLv4dcZf1
xXE+ojCCVD/jmG77WilKA6Af/2sgNRFDX5RtZuO61SLKBZz4nij6xzyV9CftaKxgvgBfj1EyF8a2
SRu6sdNVOcZWaMXJYwnCtRrV/D0gj2LjJs65GQznNLRhuBtsu9qnmlKsCr1lVE0XqShy77W1VNBM
BrxmuJD2A+l869nxFAhv07R1flfFwUUZe7kLFRVmp1vVK2MOkfU1i4uAlf1+O4TxMg3cycZKM+cM
8Rp5ayOQZfqNub1taTKtfZwb3QCj7WXoVO2t0U0mIb/IGNBlp6vTCVJFmQRtSXe55vhkqIv5JWkT
kpCXnkIUXicFPCr92+muTf/35E43TNbtrYirl9ZxmVzIEOewY3jgZov8vdI66s40uq/1ilojLr0j
bTb8WGJUVtAZlrEN+rGfyowkBlSXgZOjm0RP2yZ74r40w2I31EqzrWRGJECUXoLaSBe5HIwdxqFn
y54G00rtE+a0uaFmSsxoacB4dmji3FiIGqIE6oBpQt2M7gqSUV4y9Uoq+/UmBhsCP177RW8tvM7b
zzMArUZViHMLAZE2Zto6VWLkhJ1xN5UASqbmX4GtPHhW7X5q7guFzB2ynvCHqdef+IPD51gG3pbB
UrC6XdKckTSVtmKbVVGofvGhuvi4NF/4vod67LJlW8jyOR46OA1qaX0bOCYlfrqR+eYq5VqIh6se
yuN803by5z2Qmo+0GMdtRp1g3tmkcpyczKRx7gTOGnMKDpC8a18aTpDdXO6aUW4QRw3nnrfldzwH
2sXImhDvly2PgyVeQ90zT4YOcsAYddLNx+5n8hAJUmBL2YLe3hZUDrTzp+Ta+Qahj7vFLNgtkt79
+dj8xCBjTLMIM5aN332w8qBfl0V6jNLeO8/FbiZRsGomJtsuWM2zo16PzGsQYziexOFF3L1Uvmag
o3ZoKzqWOM731MZ8GuCwlGtivOxjlAVyia9We9Vj/7uGpf1N9brEUbJKzbHHvYg1KTRRNKLc7yDb
ex7SrMCMlvPPFA3s7CoGA8RPXzct45M0DSTaAuIbbq2dZiCizY+Tj2xyxVILYK9JK/1YJD1sCz8B
NDImR/xFxNnPd1nJmHypB8D+4q6FFUMvpjrN8rDCTgfqIqNfQ8yFCC4jC5a0P0zhARJzV9Wve0oZ
AyZcR7zFdFPp/rHCy39kwOjr1rau0w02IPqDjVD4S8UEUWJ5HBK56aBrn6Xf1AcCOeirF+15mB7y
pzgXj1VzVY8C7GUJSEQpT0XQDqdqummbeLoxiYzOVGvdm0PJ1Y4BQ2qYn4amZItM5WrrBYCsVXID
j1k1ctFR+FBFiZW9BiqCX8q6i54Y7ZERHLPeqaETRI27VEu0WRHtjEeYOYtgWkUwhHknZBKfHolt
m/noj8cVrSf8SZMLJDq44XJ7KrcGQaJAHtnofRk6KPTNv/qwv0R5Kb9a7vghj+AoN7mUJSCfL7We
JA+K9K6zMKh024p8SHYyaBMSctzKN7W8BrSNv3pAJUubLvlZTUegNnzaRWtk+gKJX77uHQ8ZzvRX
q8PBWZDFBlgyS8x74jYYmk4jUR2V5LJqs2o7U/OUMDIZoi3JOQA1mXZUlAU0Q1+KAcWG9pqhEVrk
Vo7JF/8XgSsFSRga8gKvoeCwRroxBfO6Y+dQBjpauuoTkd1pnV09hBqDTc7/PW3bKXlDY/xPf/Q5
c1jr3CBHZdaw4EF8Uc6pbO8YI7gvPbUviFK3R7IfbGaNuD2UD15Mk2UWGFpduk/Jz8md/q0yLXcF
ov+HZyvFIZqAO3UR0dIbUuBVNmxIR1OSO0tRTjkDisdC+p+Fptm3I01FkGFjTadJxpORH/R3SLte
5qP5pkUiZ46dcT8fyUQjOSElDcQM4GrFcX/N++J3jdZ1GJL0RRvkdW7aquT6pK107nwFQVjBjv+D
/fAyn3KyEqXjhnw95AiKtihctOhLwmeh1qb0LY3IZfBLUpihjXCUpdlsdGhn+rhlVxZzXpvGsZDv
ncAMswqnAKHa7Cz6khN/LWT+wILFZC9JUXSp5nUcbXVvGM4r1tIYexxxSGw9u7vaTt7QrdsH/FfJ
RjBvXfR9622tKQKXwOTyMtZ9eWlaVf8fKNzyP6ENDVt3AFFIw1B1h+sMOL+vz4cg9apff9H+V9Br
Oo0MTha9GPBO+/m+glN2V6LbvMTyOZhmKiNTgKPexsswjd4CAliO9mBbd2niikWiObtuSpqbF/2c
3JMdZj0BJpXHGiUmr6c8Z25bY5GmYzrfy4ye+Qo62JsjqwfVeXNoISIaQfUh7216mWCiwqBodEq4
1ZX2cuujx263yg0CuAs9/63NEibTQ8+8N80aevgIkcLpZtBDeSftSB4AZP1JT+xadHHMEMgxlhxG
WXYYcu1G/tTAfKBdm7NDnHxptccYi66buCQ14KpKousPjQvhJdGaQsK44Yui3rUWBOek6xwNWAU9
4l23ipwQBnd4Qh2xqrtErCs/V7c1pJiZbvivX/3/9r4zIk0GL0urf/4bx19ZPpRMM+u/Hf7zKUv4
92/T//mPr/nr//jnXfBVZlX2e/3fftX2Ozt/Jt/V37/oL9+Zn/7z1a0+68+/HKwRT9fDFefx8PBd
NXE9vwp+j+kr/3+f/Mf3/F2ehvz711++sgYqJN8N9236y8+n9j84J4FKwpT81z//hJ9PT7/Cr7/8
3/8Tf//jx/c/7j7/q//3/VnVv/6iGP8CeZ4UXtWcKhya7pz33ffPp2yhOrAl2LDYhq7bfGSwxdf+
r7+Yxr8YYL6pLRzG2uBV+V9VhuZofko1BN+U/6SaFrzJX/79Ff7lb/nH3/YfaZNcMtRZfND+jhVH
Lq46nF6WreFT57v+9VOJBl2haUtxHU/xaOYr9oMVI2/yIvLln96bnz/5zz9peu/yv/A6VVVTDRB1
gO1NSxVTFPefFoBGV+pIgjtadEp8FB0GmphBArumizdkWz1IjkEWbsuuPjg9g/LCmPwkbNgQG8eU
0CTGdV75wynU7wg+tR8Nr6Oh7Aox7gFbHGUeXnIlXMVwfln3H/77F2+o/wmAyqvH1KwzgzZV07Ym
tu6fXv2YJ3Q0YhXtfwHmFzj+fdMjYzZGQGi+s41TgmCS4cQlIwi/yApZBYTTx1FwIWAM78ixyONX
NRcntuhnIAEb+8NoesJGAm/PJBylQA1UXLXznS/HPci7hdUNO6BByC8fYvL9lhpz1JDh2iKBw4VW
i1HbkNI7UYej5/kfXVpoCwWW3ErmsJq1YCMHh3CsEFIhFvHU+hgo+5HqMdByjh7CMQRa5GmY+lrm
DOsIbwhYEXHxdRT7uHIPgyCLAzw5avyMCEJIFHUsvv3UjxYVjgDpK49OqdE4YmuORrgcqJLShkiU
oioRzfnLUNOzVenITzn4oDEYa3GiXa0YZ5nUuOQShOSq1SFSSV8W3rs1EmTj81Jqq0DWKPGwEiqH
4w9G3cLxurXahuSXMd9L/OrQtu61U0CPuYa3YAK6T+x2AdJ00Uj9pIjwgm/tqkHLdYgZi3T/HNNa
mk6OdMh3aDjJnDMBVVMFLIjd3Tol3tC0Ww+V+xmp+a5Gw5001G092hRsZuus+oAOwQaY889m25XJ
lV+HDyW4C83pNwG7iQ4mWeL5+z7RHxM0T2Ec07JVnnQ2+W5SX6hYzprar3LCYpFR82qsYwHQssut
T7sn2RK+JnAEUwHJJzCq6cEFdSdUxc6rIY16D65TbDyruw/8AKFXoOzSQv8AtnyK7IE0zP/H3nkk
SY6uV3YrvQGUQYsp4HAVrj081AQWIhNaix/AjrgObowHWWwqs6aRExoHPah8rzIqMzzcgR+fuPdc
UMkjhle1LEJPzNOxFtQLxhGJF7bIBnp80kPoRTvtRkPnlTm8u6rHQj/oClSvHCC0yXO27OcvI4ru
ock+nqUJ/2HjePWQaUyA4wdF2SnQDNa0BRcsx0u4VvGOAe0ZN3bXs1rGUY+NQo2BoXUbI+iVdT8t
W5cEe+TC6vACVMYrIqTLtZHPnpSjY+g4O3dmUq6boJM8NmnvU0sEgPETJvNvSj4PSfS9lWJ9o8+v
9cSoswsFqLJ6egc9tsXDK1yWcps+Tsc1Na/j9TM2zuUOxZzKDrtWMKZjHXclto1qVrx2hfHkdMpH
PtSy54TVKe+YQ41e7tQnG4KxnHBBMO1x5U7Cc1uerMn8CEKHJNPFA9HTjxuqzWQxAxFQpk+VCN7K
iHdCFtWbqddbiiAw5emmyzMQmaxtSpXbvLDte2tGLxipVrZafUcTAoT2nRrmklj5uZ8SVMbCx1Tm
w9ChqK5ORrpljLYLIZEaqfE5VulLEzlX2ukXmGqrAf45ljc4DO0bixs3L2F25hnfrwu2YI5I7A5+
k7bze6hn3x6yfV/FL9Ns3wwrvViJ8cnckxFud2Bhj6Yb1K/92em9j0oFTb3+Kanx9wScoFXsX40A
XFQZn5a+Foxngkg9sF24yF31M2E7riz1GrCxUUJ5J6fWE8BonwHga11dM8PcZkP6wqg6oYlMz7r0
wQDkzoAEtFi3CWd9jdn7qM7jygqUXcv9Nw/oXSz0XJXCaI2MpXIId06bnQnS3aJgv/TTuRNQeCVW
+eTmROu6C3cottb49x56mZPQy7RdJE+OkC6W6N442D/7Dh3UTACctZJ4rbbS7os0veBnX9dzemFw
dzNBSEhEBOSxNGL4aE95njwVmAqKPDkhmvhQdMmfAlZTgbSqLVhfZbi3yfURNSdWFV0lJ3ltvzKN
2X839g2UNpgvCmrKhphozaA8kVbF3ID7xFGhBakLbpgoKsfcxAAcWCtBXI7Na9MjhzDi6gSJAwSo
+VQNzN/MkR14ZX1OCMb/f6X3X6r0HFOh8Pl/V3rHz+9//IcfSijqvf7/nMrm598Vin//8b8LPlX7
S9aAiTuarqmmYi1pRH/Xe6r8l27qpkXSvA123LD4lv9c7unqX5hvlvbIobQzHO1fyz1d/stm2koh
aOkm+Zv0Vf+Nck9R//RZ/1qGWZChHRDlMgUY0eG8vv+ATe+VRBtwymdeQ17gYIYTc8XOdC0bGHPu
JrDSgWSuHJFcZAKAmUg9JsnepCV+5D5p3VF29gaIJgoWQjHssj/3UvRhqCdpSB5GN78NFv50IUl7
K4RPDCTPStxmGsdV3Oiktyjmm415kmSeDtcjPh6Bdi16MvJgg2aoZfqXHcXsbB3hBET/JY4/pEyM
zNnvrYk4Q2c8BXIJLVOKPpu4fRZYYaGVKeVahbbshmolVtKcv3Qjuy+Dw9tFB6h6edo9AtP5JL8B
C0aUkobca9uKUtVlr4gPdXSeLVbL0aR8y3V1JPvld+VY1ypKxn0+HuISYUQT3ALNIgpuLhmKGVDM
dOa3eA+ISpFYHRFUUVguWrfUo1VfsifJByuYz7G1Q9u1gFucMXiPhc0IrhQ1S535qjauYPPssrBC
r/TN3A/nozkeSa8Q5mJyGcldZTiloLvdik590TJ0QwrC05QIAKAJ10IhHTNs7ItmVORbzPaT1WGz
7+ZjEQ+XBOMdytRqGUcBbddLxU0Khvaa1n+Y1vApi4YgNzFHXtmvRcrsRBkzZuf1c9LXWIXTcyZ9
KLgCDZ4pUcYvccwGpvmq4/BA/BMMpILpRhmtbFHcDZBMxoyeTqYqa8Lz0PYHCXGuyrAzT7LfOgAK
klhOg2KFW9tOZSbKIORqANszWYLB8BJbKTWQnic8qp9kBUmfI+Mcz8MjxHXJlVn95RlB47r+IhXF
FR3ntcOb7RoTvipZfFpmjT25JcLRDnOXbX4O3qlcCFj5gwzMu2llJILwRMGTmY/iEkd8REEFo18m
0bti91YhsccfEFMdaZjLKASj3AT6bt/lIt4KeFD9H5McwuuOqC64E4Qzj8lTLmPBVuXhXoDuI7n+
gyrO9CpSMEqIAloSxdgR7gruIK8IsF7E+QBqqUJwN4hXGqLXmtxnq+qPQjM3QZtv8Jk99xDO5Lo4
MBlBlvLehti/UzP8xNW2g2OZrBLV/ioK5ZGDMJQSyhI5Hp4N2GBMecXeAAYFmXeV0Xa6dTgRpTRT
8hbFuY2c2jVr/VsaO96ioWhWEVJ/KkYvbqtL6eCkDcXjz1eNDuBDS1GgtvQEGs74VaBpm37M92xs
I68v5B/4yW7E4DOKIQrrrdhXsu1VavYlrPZdtoffNiCDmNtfi9VV6iDcFWwKdmTHwmFCBZfmRNIt
aXT2eDZcLJJ7MrkohnlINt2a5jqjPuWH0HsIxlrK3SYPhGRSXkzO5OdDcBBgUFRDXHWrPQInWit0
KZGQ9xWMMmOIW/elnC2uYbzzYHUA5IfHIbJ3eoZpoBUrpBovkw55SxtRgus0dMUQRa464Su1wxgl
VaiztVFXgdBekTi3rsw3p7Hnx6fSmpe7G4Ad4co1jipkq01GhTyGKMRH1qVIhV19hLQJArOZrA12
/MHjX5haloMPBKpFyiYelUGvJM1MjwNoS/PQ3BIrMt1mWcFm3b7MWDMOvfyShoBUJX66sQukDd1G
26swJJKMnGemUeFUPYDEeEGc/VZHU2bMJya3ZXBPuCwcGHxHEeh3dPHF1pr1fWImv/WacidV6gNy
PoFugF3ITIyjkiqEoVkjN8z0q5yFihS8uU2eQjuTDygF5tmYcJ0l5C91jUcsIj6yApVUi0RvYCSF
Shsatha+FhX5tjoeOhVXNq4EY5PSHfMWkbZWvfc5KdRj/Y755tdYED7X3KUxg83TDp9hq1ZcVEQY
d+UZlfipIM4BzDAAt9BQ8bAnvzoDC5CDMyjmGQBZixtMieWXJGEDN6sFLSdJwyJxSAOALT42ZCOO
Jtr4UXUzNDQcyEhv9Q8ABwINzJR4NORPej9IOxsDZDtAJAR8B2s+97q+TejPCQUtpPFEV8/JX8i/
yId4FAMBsvOAnhODy9SqboN3CkJbXdI9071anC02YbH5bCprA0dG2o6PjF/cdoRWIcUymqj45lSt
8CpaKsQw/CP2uhkN7uBwvQclpWfeEDic5y4f2bMNGXbFsfCuAGnkCeBVzuLwst6SHGE5PheGzWTo
qFg5yDin5NYhtGuKvG8N5czDj2hWh9BHR/ti3lasTPbQK1BNj6xOiZIYwATVKf5LrpjWNPxaJIcm
sA82sFjcld99tNcJRLXqc6dpbzNte7+IYOxcdXW9/sB1wqdi5K9WL54NFf25+Y5h66Wp8ncFt5nL
zDvg9rO9Ok9XqVQ9V0H2ozrsB6ISCYulNgBfx5h01Ib4DPB9Csybhp1F2PEAFUO1q6riYYWAZZyG
dyRux5ck6rdDm/JEs9ofc6wrzyxl9Mcym0zOTI87wGhMm/RCzQJpjp/bFGC3FB7YlpNCk5VM36js
z6idH4v/lZa6ezZ1cqUVJUe+p58qcC7Yu8kJHTL92INgc2t4Q6uk7TxRky8ys4mGeIceNbB/cP27
toQyInsySsUj0Yxiv8VSTJgjDWPWTx6maKY6LBtdAr59TrszobWjO1i8ZscYPzq8Ffj8zGh+LtSE
T4sMj6Bjbyedw9m5wsvn4jK4wvphfHGgYhV0mJ5j57cwGsC86xtmavjrtvjsXjRSThgs7smRXElh
xzya1i16zrGBuk2kbBxozYGuP5JX+lJ2tBUqcAE1m7FQutFla2+zt2QagGovtfuCIIDurKkQbseC
SyymtpzYNePDdzyu1GPYlq96CoDUSgvk2/Iis5YI4+0RI+k7lg47CN4QqcpdqL79KcpIDUW/xLgL
PnRQyOuywuuVWIcya36wgt9GGV4SSbrroBi/Wzu713L1Rtb8jx2/GDFb3j753bVG7Q0jnbFSNedu
nmAqxAi3G+Oo5S1ICmpYx8x+s8LhKWyby5lveyOKglUQDIHbhySjFyrGJ7W+1X1KDalIA0ObgVO2
huNC0nUjCqisUuD3RSMw6saojwDo6eE97sOLkA2AeJkDTqsnVHdgGGQQCWPr75KenJUu/L0QCJOG
rNeZHUPgKM+CuLilTMxjE6iR+TyWnD2j4XB61CXW39p2OaS/kiXojV6BteYku/x8PkamBytPuCYW
E7uGzYGLP9efI/Oni/PXQZ/3eseDuYzmX3YDCpIAZL+I7A9VI21mE4zlTWooceHz1jx80V6iF0L0
qu+kKio8O0PaH1TJq8WDXSn2STdkG9Xpt206Mb2b618kCcR+ZApybMyAjQrJvqXQOMRmHN4yte+q
bpgJqWGQ+bYWvEtJTm5Eg39siGRrqzOZU7UfZAUIFmHXkkPgbCxF4RoYtuQFd35PNUcACIpOYgUY
K2jUA/AB2X/WpLhsybEmq70zntIsZ72mE0Qqw9idEsALDUMnq00xA4rJWEnZOPvwE58hKdokGBEY
3xFMgtWaop4o0Ak6vzv2FhGryvQjjXAalWw8mTMeDVw+2zKwjw4l96qwGrGKg3xrUon4Zpc8wij4
ZdmjhxSm8rQq4t5V3vOZKy0VZE2MPQ9SKhQwtglzlNCBaKTfF9ObSz+ZrsplEJ9AkFaHcUdC7CY4
WCnhqJp6lfF6Exs9nzEr5lu7p7JQFMqQkLO8AS0VAbWD3cm6W2eS581T+WNapB70Rr5iyL+UMfq0
nhE0rRb0RyNbPZDZvRozQs01zmEDbNpAVA3AB5Lll/IU5ytGwPk4BksBRLS1PleVJ4125APyEu1a
/zONHoJHi/mKQ+SSMC6DOVy7rMLGxlY3jAJ/2p64+hkqCKvmcsce7QCC7IpzLJgycDb2LIOEiMSm
bwklZbe3khru2S4q2b4x0g77SPaTWX2oi21b6sWehfmEqx/Ph0mDyJxZ7/W3uUTOZmXXOMIxH2Ou
1ycyMWG4dGh8V1xWFB3tvRTlfQp6d9bxrOo1nwvCYMZAHKg8LJvlxwpdp4QzzEjJnxvYEAqeVzck
88SzwSFgPHGE16fQ8mrE/V4kTaSFa4zOAXR3cKB4IDgD45wYrwUoXg1bed3nikfK8bC1OTVTRT/i
4XgJ+mw9Wv2TUWBeR83rZ6oj+3FW78h2T7wBbb+HQfihxZjA04aPEmCGw0UdZaYva+mbBMPMdwbi
n1TmE5upwmo4679mJrXbyYhnL+oCastBxMziUjoUsmID6xiJJPRUY6x2kFl9NvIYq2RWDnLX6GsN
SKpWEjqT2cZT0SXJU8duAxJ6xORW6fxYN/2YC61weuGP8zIa75reDYr4UYDChO+7mqEnR0SX+jpi
sXND01RIhMHU9kY3Bz+ihN/kxDW6FcpqdM9IWytbvhJcSnmBJt/DMZ1YynBoV2OTPqAQYUtusWyt
SfLY2AWtSqi0CeEE/DLjx3ItlNFbjO1+GjjknHfEmA1Z368JCX/TBiXcZbqcHYBU1WEiEF4sOCZJ
eJ7oeLTlDjPnXhlnN8vVo56l5kdeHgeVO6oC1hJkOyKtMpb6Byg12UuriS8+2mZDCmq1LsJM8gAs
He2uxoEQQrKXob6Eg7EVGdQtHsyYltppupL22uxpiwuNOfWiGvsJ6qtqFtVDFfUpgc0EUsD4FfXO
zBwzHlwJTnvyHMs8oBti2T38d2sNlS7w5OeEKawL34UhQF+LVR9z0y20fyHLtU8YXNZ3mHF6Srpe
LWTcda8tcCU2eliQm7q/kcy8igfjkWQKWoDy1sk5KLOYWJg6vLZ1/qMV8Y8urBvS9EPHAoH4lCvY
leFKXgoi5bFHM1rejRBFB0cvo7BtKtPTaiV9X032X6UCSLeJXe0kwjwK0nzs6dogPVhZVm743FGo
8h2KxGHxKgwVxhTz3a4msKwQZv1Jt25FDf+h6hLZSzJzW9iUSU3fGMxBYIkHpeZJPMZjrKJwkmwS
vEf1bYw4v0OtXpCSyaedCm1fXFWIj54ta78lo2yRqpHqyb4qog4nSYP2sg4zxHUl7twOHP5gNScN
8relGlhfhFur2p4rLwxjDkKjfNetiqd8BslW2OEXkBy8ybOHCPcbW+KHavXgffTvSarflUFKXb3o
f4Ob6gIcLPTMCKc/I0EckrpJ25lnDfY4TxVUH9VyGjpmsWsn8UsoWbulOSFY41wOnPw2oeo52tQg
KZ+dujpoc/Ez0OJAL2k9pwFLMMrxezgPPmuQFWIQhXa1mP2CwQDVANJFnUZlAD1txOgfNK3SXKgf
C/N+LfVnoxg+aAcpRkVqrZmgyZKEl2zFDoj4wSb1iAVOGPJEDJDkho++u4+ZfE90GC91L5gjos1r
E0TPVj3zzvY0nUTbopWb2hWBEWTrBtbDaBN5jQS/me2fCOjoCXTLKloG+xPBtF7eUiZhc0ZpH8Xq
Om/RfceMJkHkQz0xzM+ADJl9LusHtcx13+T996pu+hnI3XiS8wI5z6KMDp3neJZfx4wVZWHib08g
aeVmTaxF83tWrYtuY9ALZn3lpJzZLUAXL+oDRl5B0lM1Bv2qY/WaGHRSU76nl2aFMaFr7gA9XrvI
+ib4srbp9wIGmaRAMHKKRXVrqP6EoVyxyGs+roxns7c+lBYHF8CIFux4T/lHhEDa3NO2rm5pku6K
xp5Xc0d2A1Z63gajMTYWBiRA4T/W7FTkWDYvAFQI7ibXIrXNjS5KFFyxIbnGmLOTmoy1NajfwUSk
QWG0z3E0fgyGyNdKB8q6HdEejtCmsjDp/85X/x+ThPwvVHss0iTkuP/ZFgC5IDm2/3by/y9/6J9n
/8pfaIc1x2Hwj86Jcf2/mf3LusIoU0OxwQDeQF7wf2f/2l8q+hDc5OgvdIX1wL9IPfS//z6+xk2O
akrT/1uzfzDR/06Cscz+LVMlgMOw+Su51v/D7L8j8VfPdT33tNz+pbGqOORNix5crh69eh2Suf6Z
c0En7eAIR4uq2Q4PL6a02E5Z++torvBLYvsFHypLg7WS6/bY2JXkJaNWreMibjdtM3/llN8vln5I
YIHhnch2tXUSy0O1KI8ge3jI8rQdlseu2tZICs2od9cwOzwlxIYCSF5Qd72yE8gOiXDCnTWTi6TL
S0Ym8xPyqZjwCs2XsgaoG32ei/YsOf35JW2YpStKummpzdYj0A8mOXP+4OHSSXjgnYvswK3qJHpy
xeF4neXFXYO7SkW7zreN+o0OUY9c9TmbpydJCe66QkYnexUGrOgbOmDFq6R8V4f0UZqsRfBJLSBL
eLsmiSW1ZfnUCJ1fYnqkDA42+VJIpVRU6lJaqdRYwFboWZayi4BLOjkqMSTGYPmW4qxbyjTkATCy
GMtSvkHhtRYH+AxOnuJOo8obqfaUpeyzlwIwWErBmZqwLRvT5+1zaTFUOimrU8AFhfELSgkTzweF
ZUKFmf8pNZei06T6JM7iie3Fuhyql7Y3jynNX8hmYBvHjULFgG5ftQ881SwYboRYZFw+RtGR8UIU
ahYaTPpMTSI1EtsPjCLgq3nZIymtCIlZiudpKaOTpaC2qaznpcTGPdZsgqXsDmoAfwMcc3kpyWdq
84oaXWvv6lKyV+lA8a50HzrzMxMsqQn+3SXg4TpR72vU/cUfocnSCowL6Su/BXQIQTvQKlg6ns9C
9suljWjpJwAhMAyIkFdT2bxrYQXLsjLkVQBE1WPuNlni2sW3mgRf2tStU2asQrC74SGTSXAnQWKd
avWmAOJlDNKBkNLdFDs7BK1Y3euPIhzvgCb3ScyDvAQXmR3JjDo3dXN2ICBFZNNLzCbaSd7QQm5p
lPZ1OYBBBSDeYzGRNL809DMPxVWWPVPMbfIrreN+iPNtDR9YDueVLpFEOZMw35XrITtEMuZyVXKL
9jkYvpqpXoV6t1FF6PfmWyTXwIPpcEt7O9War1nzVg6Tgxb1rI0UF+nLUTTRbYiKpYIlFDjZmCWd
hJO+GmNBxHC7AjT7YxcEB8TJgTHEPsbsLQS6nbJjd5e4tnA2YaCv0lmlacz9ZAj2QyZ2pKDsMhLZ
5ICxBMB+A/cHRp+nEQqcbBSrqh0ZvdrYp5NNRvIjuFkyW8u1ib+7lPl+dbUaoo+RrqUcDcStkFsd
GQ2rTSc6bZ20fnKmgbXWFufhdvmtPKzWfS+DW8KAyoBXaautyrvV9JpnNi9TYKxt4BR80y0jTy9m
B1Ur4mDH43X5/ZyST5HiK9aYXRVIa1t979UJ2brkq2RLNSwMl//N22qdVeU+wcStmoteKf5UHNxZ
HdoWKrGS32N8isnNG/BGIOB1bVUGsjCzNYMUApWB/BvLGUgiX0toxdxaGb3AcHYSDoUwnnYao+rl
ky7HcC2icrte3o4kmFd9Zm0drQK3aVzMfZVVWycujqnMhzFFtCqfrcK1h25k+WZliD/WBHpX+syq
d0n6YVQxn6zylM7G2/IqTXu4z/0iBicwiTwqHesyg1y/6HZSDaVnYfNG8cYZ8yMw2XrWsDI6+wjL
n/Y16PjY53RvFflr6lj3JGpBU4Z+Pc/4x8TacXS2A6zyQLs3Ej4kAm+HbN3nyYEpHw5pOOf5YiHQ
fWsxf+XmQRoHv5OaDXCqlTXXbFJn9FUtIm90ZKPz521SsXm1NFH0kajuOPqcHcm/7CgigCbmoZ53
IBgp5OOrGXfvy6W8vOfaaKxEdbF0Gh/HNUTkY7VMlkw4gqCiuxI4G81uNkminVOlOhe6tW1a+1SV
+TFCmzvrZ10P9rMUXUPSlqPFVL+eW/0wD/llitOrYalncjw2c1Nuw8hyremrLDj/ZliV0sacwlNo
BxtwGTsdfhopViuK3WXk5LNy8zrg9/y2Ved+kNlbDYoL8U1+N04bBJNH/sHJ6g97uFcuLxUK3Gbm
XsYOsc4r1TfteYMQzK/C+XUatdVyEC//3qOxM3haM9PzuRAQxWSrkvtxkdkUkCh5oK4n9YDSxLOw
OQGR+PNlJWUDWAluffmophIOrfhCCOydbvdcsCUd0q1amDDrzcOYGGT+5DuDKWTVsvWREShPe0l2
Nmk9frPa9ZQ2PhlCPUdK+KIlOSF5VepaUXNrQybA3A0AL9uUMDUuqmhiiOqU+0jtH1np7IMUI2Nr
7bA0rAwTtiVBjSm8T2Sgm0HjnE7tvT4TlhEYX4pEbs1oOiyImbiYnJu82Vn1WqNtE5PkO2F+Ccr2
wPbrWS5xv9Lv2jJI43XNq7ZTiJ/EPnXVu2SxcTvZvfoqSn2f2gkzhVuRMq9VomsZpZcur95DkgyE
oO7I4ls7x7E7tfqas26vryrT8aV0Ps52vZHH4UUGlRPJ0GbKJWiWS0YhLzNkHzKRHYw3WD/y/yyH
j1OWfBuqLh4Wv49+pI5DFqke40knx9wh/2SE59Wl7hHWFOrpWp5Y5KNepNuQ+ojED0S1xnpUQb8P
fCSZvJUHILwwKoeg2IVStUcmcW5msRMmo4OE95E0E6IuvRzTV1hWTxrNCDHiPHmE32HmyUB9tasK
6JNrDO2KeTRhh5qf0u+qwK4cVpg24y7laNUcRFmwnwy0u729axVwL1uDLNRpoZhyMofSErfQuT0/
UolQMVMfvCnu8g6one0WeeHBH94CJ/DEcNWqcdUkCEUoGkgJdKFTA6+3XNiVfpQs6YAOQ/ruz+9H
mGMHJF+EsnvSdGQjbRMUt1wFSvurL1hZ5/amZDy/XDn2IXB+ql73lk/BMpTl1sTJVOwn0/m1vJjM
rp6S0FrZ71PPjvEuomJbj9MR2eEmCfpbMZHeyOL6rfmKsvySagmrREBbtdM+Gxl/Z2VhRujuXd49
1Ei66kV0sIZvw5RclcMgUpxNjHOXXBOPwZ8b/lqu77xIL8gAznMfvQbGRYItJxCXQV+/Wn18A199
S2zjK2o25pCegmoito+EgJm+M8n3ihMeBhNotLWzgogIuHFd4/JB48IKgAVfVu/z0tqGTn02NZNK
PMeO8CtP8hVLU4WEHoMVjimHD2SuZEpkrsOlV4aFV5LHUkwvs5lxkMMdjkNfwSHcUpT0M5PEcGD+
wzPYDA8dYmwDo0ITr5Mz9GV4xEo83Ook9jrxI0WGC/rA7WWiC5AZGr0fJsYhKrtD31LXMFfzMoYB
frpIDFXtrCEGnHjJWLukej6WcOyRdwOfzC5J0R24G72pHffwyldM0phacEDglvBEPu4IST/oCelC
zHMIIt7a3ECztlKdaiuxD2AwwsGcqIk72wIqwchwr9zadfYmmdbWKjg+2aYIBaEtsxJ0MrWGdTS1
4Zi3nqQPzwp2k+V9niSHxBS0h8O50KxfZjMiHCiYDFbPpkpdJjGSSZSfsXiru/KiW1yJUZUfJQOc
p6qfVQktAvKklwoHH5ZvBLHtdwu2RDOoMERyRYe4Q1q/pMysZXxoQVE86YXYybPzLMW8CVT4Emep
JoWbboYwrLIyzJfxorFm/3eUHKpUTGxckF1N9OVYrCO4bgOB7npuMAAJX6yWFb9oQ6xw4aoHEqw3
xZeZsGoAlKGb70YYPezyoSBYIT+VpMxVb1nMxhsypk17iyp74gjN+HJjCIZq03BaHoR52z7I+mQa
aIj5qe9JDOj4E6P5DlT4nSCH11RP36YwBKrR3gM7PBnmvsnUq9UVbxjWLoPxEeuEuNXhLZrln1A8
4wbdgxrhVgheDC18UfPiCy6s37Ecih20Zmnf35cvjKJ/0H1URUr5uQ/b8RYQe1Q450QA0ouzi5xg
foqmOxzpY1dNV0HD0ObHZLBPvFuPROQXRe9P+hzdCnu8Q+pG0fB7KqXHtLFmzMavmpaSHpB+9RCV
q8TwxiY/DjK3TBo+L0+u5XUuP4UDFNuQjP3yskRJfH34C3PlTeowzSXiSsV7M1JaKT3fLH+skPvH
8sfSKXh0yGgMqT1OCZ8lHtsm098zJ72EXETBYL5HxoxWqLtRMb/BY7nbCTZ1zEy4F72yFrug7k9N
2z2ssXvEEUQDHQRcFXOZI70X3X1Is0upKV/Eo9yd4KJG41OhRKeo2ID2eh7j+VW169NYZZc5s9+J
hOkNfOKqeM2D4K5SRqDQppL+7ugA06H8mKg4o85yDeMN8D4TXGVTjPbdMqAtW9mXg1zLyXzIIte6
Md5pne9FKz1Qx6haf1kuCj0LHoltvy8fo4TgiSjga6PWdDGXSY8vhmrx4giM4CWAFnoManasms9U
J/De6e9Db564mx+q3d/MYLyCC9xHqNuWrzn4Fm3CxttsuNl5fiG466ZNXFiVeg5h5UDeuHTtNwiJ
o+gKRGGCcHvzPZeaD4hRMB2n8CUwszcxLPiF+DBo46uki8fYEqCrhTer3AQkC0VBe4p7iULQvmda
e1J75VWyCKqSjhKwbEdVV8sLhwh7h09wVOLwZfmhsqjeN8pHVIUHYd/yKbkQiv6SdDkssf7OFqtS
lKcqd+5//v7GOY0411X10fJBLh/yDH4A4/RF4coe5/YkrG8p0Y7Lt8JCjEJBucxx+FqN0oNB9Elx
XqOB+150J0vmwSKHtwbUPivHWy4MgLSsjou/L5vaDu4AV076KF1Bs90kfgLCHZJTdgqL1ltej2zV
O8KdXNqq9+U/DaP5IhnSQ5Y61+zGfYeKusqji6wivGvFYUrX5sRJb7J6be1mDx5jpSrF0SweTnuh
dbDt7jg55+UHUxqOyctSmhKZLn/jnX3wkBAZMafZXqB6F8E57d5KdRVxl+HSY9LDvl26jlGIaAUp
QwfRhVSYHMRASHtHBks3AClTpKuVOXe1b9dRxOvSTET9w2mMpteUO1JKzEOUUWoX4WoO5Ytm9sc5
8YNUfs25QYXM1cAJ2uinUWJD2AVXpuwPQWVQK+3dZlnCtQmqkuKKi2+5ouQ6PDVG95IISBncUb0e
XJyjUpTvgZZSDe6rCV1FcHdkbpgsu6joAJdXP00JzpiGkY5yXr4ezfY9zJXXUQezX5AJzudUhb7c
EsLZidfChtGiymzHs1MaOQ+0PZep6xD6zNtOZtOhjXdda577lGtMml5tjRjSESlPzLugpNIH+SPo
j+qVpQtfr6EecJfO6vQ6ycMtCUIvz2WCgrpb97vJnOtcgWHxQyW4dDoWyahbaWX65cTth+jkzfJ0
0MYvRQmOBX8FkSKtwrA7wYlBqM4xzGx3UX/gTwXc3QGEwqljWe+w0DbLZMa26oepBvflZ1yu7J7k
Ds2Z9su9ahSITlJ1X7QWP6d4tBOPzASVTyndC9s8FapzsIkEyOqnlksbCeqNtJFLO+aXusuPeqOt
OoZSSrxcA8rr8u5GlrgYTv5Wlf2jc5oP/C4MjdI//87QZnaphMmEqGExNEcFpEaUvs0MdnjolTzC
gyMSLVX6aZPaN6jN44IG2wpPgOIucYlEESzZd0P5kykqotwl/bSszgxOtxXsDI2hYtT4QRN4S4E6
Ah7tFqggJ2qBYuHPHZBGG11n5LlA/iYgwepLmf4Te2e23baSrOknwlmYh1uRFCVSlGTJ3vb2DZaH
bczzjKc/HwKyIatcVd1r9WXfwMjIyARNkSAy4x/4WPM8uHxo5iA8Ihd2AMm3CKC8x5Hiqtans+V/
RM9UhyyOSvrnrONnIVCPy78wCvZ5CtIqUw45xuo9xZjQgWlm4mydnwZ4pgkwEddwbseiOLR6cRtZ
w40yp/vl1onoGSDTx9KO9158BtQJCO1S5nBp5wkbBuuubRB/MB/gwSfgL/KT0vK7ZbPEySLvhMrk
0YNq3/IIXIztvQ2mUwGcyl+FPZHgHsgWdHHK0KUCQSq/iXr7us+Lsxfz2OuyY9TfdhCTsa2D1Oud
+PrtW4xDzSG617oC+SgL/zXlOIYq2Jv8FJWfjJwdCHvfj/XexQfYZNvJLv8OzfejyrI+3C3vc1W9
M4PwnNURwqrBwcC4dfGLsdhuXN6tVuXPks4nalo3mVPjquRd8ysFumzGr80fhttiUT4FnZI27V1F
Idp1vPfLSO5TQYUxkM12F29pyC4o9C709K8Qy9jDkj9MhrJHNOE46NW+hLeSpOahMIabHDsBI7lf
3hM0To/qUNzYlO5syz80Tn7CyvGAXRSa5P5pRJceQKuacjNVTqOl/PDz6jEo0n9SuFCHRMtwAEae
X216TNBG7a7Ios/pAjAPHQB1PVAetFyTTm3QV6q+6jE4vxi1QUSkriLVxaWOnfhoHA+dXl4iDxQk
n0U28pNzhij3AnsAbuQ52dVUaazvkvIQm8V7y/f+0eawOhgNSGx2/HapZb2zYJ1jdeI9d2Xw3PjX
vpdQHGssY88Tz9EKku6AgcE+VvNhX1m45laG9d5vsA1Juh9d5Ed76rTuGO+onCJwbLLMnQoX8bEU
6E85fC/0jhNV/xqBGteL6PPk2c94096gkYJy4CUt2CLSEN30bHPXGxrQTYr8Q5zvylRBbVFxURRm
LY36fMKsi7ab8T1t4h8BSwRkn8w0bc4WIg4KcNKZjTwwRQBNQM36mfrRmbtPVZ+gMmE1Bxjarl1l
F1gMPFxYzzHunAgBZAosNDQvHSW5yVyXfVVDBWfCpiEeGA+Dx4tIOmeXwiYDPsg92qSkP1JLrzwn
hzJhn7EIMHaBwkaCrrj7UOPdaKH1nmMr3htxukMoRrtCXpYbQpGgJp4/Rw3IX1T8kbgy2NEIx29m
Xi623QDF9CpBe7HGhQdxmV0Zp9n1gHwa68BqZ6B4cpUpE7hTMOM7+JW3Vdco1FPHH8OAKrKnl/uM
DYU5LOddbPLXmxNsmuz2y2B2HxJ3wLwJoJ3NMvRK+2APBRA7X354x11iYObgWc57LO6dnaJ7Pbu0
HvhGWLNIIvm7YnrWbfx2igrSZDN9b50uB7JTHhssVne6wR5hZqbf+VTiXzH51xW/X7odtDs7hTGo
TR8UQKVXoImxBgHY3hhXWIicur5r91kGMGxk+68ZVCSQk0uElwAiRpX9/5nzUNPg3/8X5rzxH8uo
uy/5l+9fXpdRl/y1gqpY+v/YOn93KkMIn5n6Rp9SNJjuP4umrvE/mqm67lJsRYdZtfXXRVPbsSHI
L9x4Ov7v+FKa8KE2vpTpuNRtARra1GwpqPGifid+41uM14PpBh8VaBoIbl9jjRl9YDvK4PCq8bNH
xPBoJEghfnjR0X1JGxOd+3dYXblID7OZaO0bPcoQmtfbdA96PGbncgyf29bOpVda1uJeXkDBfpWR
NP2aIZ2SNhhTus9sHebJModcocgolqFxZivOecSx9lxiztlh91n+PA2r4BgZRnabZc6IrLI7OkDP
oG9OvY/Arze7V32sIz6EnEa8s/oJ1Ulp98p9zMbXu9RDcgpsDGJuYHAReOvKj0PJnvpkVTUlp6D8
GAWlQxHSSvnBpjdtrCewohqO6QB6oFjw7Ft4oHTQskcbRXOeyyrIbj22h9beAUTxk9JdpE/yvQJU
S1nAPRowRHt2I66nWxowktZJH6a4vDZqdGFwFaxPSl01wCulrTl/OJWuGuHAk5xNFGT5RVva6ynK
2/XJk1nkVGZF4afaJc3k7ftByW7UalZ5VCzMx2o5TIk6UEAwdnHvGaAiOWQZlsMV9ghYqRZ3ID69
Wytww9sijYqLV0x4SBs+hPVEK/YW7IkPBe5eYJCLDjnQ7n2Jl9M/Lg8rSVsDscYF9IhG30O0KMA5
ixpt0yC4q9bjg7TgOzXAIYHMLyExNJC4Aa8ATGL/NvRroKm3BoWUqb3XnLxnhYF7Z6G78WUyNbTx
56H/pOErLs5dia08xe2YfdxSqyU1TwdvH1Z+/ykwogugTOd7rXtPce4m94Y+P5Z91lxA8NQX3cps
NjjaL9La4g0WFP2+ZFPbnqM1VeX3fQTFxFDJM9Pxx7iQI8bBo6MHvrofexxi+gL3Czs3vXsKGdHF
KL14P8x6/7VFL6WJ6vZzgY/XwQKEesoz/LM8tJGvQlBQX+2w/gSlrHifGpjcQG10rs229T4Wpcba
hIRt7h740MUuEYL7j3NXGFBcdfDvr2ewJddtzI84kr/pQ+cm8920GKQuakBf7WHH7S/9mnk8LM5A
Hs5uZnvwnHkMWKxtcGqepgPWdPopm0v9lCwHOZOYHHoc7xAT/kMOcKjudq6HBxcXuoPI6aV4FtxX
g/VuaAL7WUJw2d7VYIfvxTdB1VL90EamzuO+aj1XULTuvdF5Fya0inKYTyxM790GiCL7BrA3plQ/
FUrgoaiD7P+duLE7YlW1dGeZoZ/WpnTzEINt1q8eia3d6xxD7jc38BWDr1rR7hES0D6j79hTNtPa
i4ehzF09+N4+6bThb1SpAJ2g/6/4QD+sYuyeAYtRj0Ug+Maf9O6pcxdD7iXl99nURmkvTaDOdwGP
0vugsyDYeSUFrH64TEZYHlGgvZmZ6CuM7mnXQbW5qJzd25Ze7upF4zR2McfswvEv8DKsWjJrhIyl
39mtp10ao23vJgPl9gxZnl1fz9ol8aMbtByKd7Gr5u9ApgQPJvhgR6tfQjE2w492cpF+zF64n3XD
TZxZWX0VVhoWwF5un+VMDkqmwl8Lwng/zb71qkOalud808MIG5pFrSjpsnwf5wagCkD0OOJwKMMU
bz9pX+ZFzUgypWtLkoF+MoHmSSL3ZYwkWuxNN1X7cbJgS5h9+TW2ionnadt9CEER3w5ThFD7RD0l
UtCADewcz7/eXnMDPEZf5Ua21lx3SfWQh8VpXET55cANeLzE4wS9dzLG4LT0Skx6RTgqlN4+t6nR
Dtk6NpqyFPAjoBeMyJYefyzXHiuqT6Y6IKMLevdUhU51wvARDoCcpopSagfpkoOaYHhztaZCnVrz
t+5X6WtmwPb7AbcQWKEdavmim69moKYdjKNO0oRNjdirjfTGIqovhxp/kqNbBaB2a5xy+PQpOyOM
7Ae94Xc1RSHo71SP553pJNhlJnn0vk9bjJCz5G8wKdkILYw7bXQy0rz5EDtU9CiLfkbaYdj74VCc
Zy0ynkG7P0tci/lNTotuuEOAKn5qK/Ub5ov2Z7VcljauYl98d5gWJ27IT+Vofx4GJEfCOcsfxtiN
HzLusHBlnacyL27dHtlVSwnKW3XScSMJ/Dt/CTmF6t9tTTmTWGIebS9r1iwZLfly2LIqe3pKArXG
w4PJvKI2znY2HzwFnFiMHPhXX+lvKsjVH6POno6WOfpHIHnTX07on6KsPg6BcbSNrMu+xR99/CzO
XW7HI7864SHpqR4oCsCPwHO7z3pxPXpW+kVXx+QaL5z4lqe4DMVX+KlNkX2x3fBZaSuU6oZveZPz
QloNPMFQpHfe2P/d16H11C6HYGIDcio7xEZKZW+VFTBbXQmV1btZPIuC0Fuwt4uhc6g08SGr2Kv0
lqbEtsOaGEm6XU31MTWrb0i9wf/UsUJ3VUyqWC5qOt9tFzCqOBNXOeJqvQdVNowapK/J7mCVvWSD
WdCPihY4V0UZopBpPFj34inKi/B2CY8s4Dgw0tMcrKVWx+ZORaL7Tc+8dEtOjasTT4j1g2Q4WYks
5pu5VtNVGVL2PKNJ5hrktg+sZBi9WwRkr+3eSb+pyNkCb53mx77WQPzmoKIMALd/c1e8hvGXrRk+
qIUzzod31Vi3T2UPHczFVOZWM5TmSYWu/C7UdkaOfcOOXwV8MqshQpeezj8NmJYBsQbPQFEv4+jd
sMSlytY47d08439ReZCupSkdcqj8pLvb8uQsXUZoKebrdu6APv41i3RszcG1DbgHSzcihmeNHcmb
bb4tT4a1egdSfirZc1QfXZi5ZxZP/OUdn8+xgUPJHobM+Og6SMCqM/cU3J8QaEyQ9/Wy2v2IcMqn
sAj7R03JoveBC7gKSbKPmZmoJ7sFaO0sWW6F0265qLFIbxS2Z7wGzad6DnTkTOZHVtDqX5rlZmwu
WtYZ7NTLoezb7+At2+uuwPhA4rC9+bGSvDxXHN7AJZsXDPffrL6H1KaAMPjPmd5Vx7Cb4+5WMua5
RAHCC4uXFJnGMOz+Jq6Qfp8mts4c43MZ5Sbi1hrb9TP7JvCQavtuTnWMXIaw47cwq3qo6N3XOOLH
XHpH0U0cys9FPbyMXadbe2UExkbQYQGkIcwFyS3Sg9tegya0tOQweNG4nsWZ/R9i4dIrKTNrF+xl
uQftNR1NBgkWfOthsUT4Mlyt50nhnKqutm/iHkFUM05VcFLhX7YeoHe0tLa4vjTfxGrws3Ab0dLe
Onqzez1MJpCYPdVoyjg4U/wfJBfJovGk4wAgyW8uPrVlg4+Cfh36MZuvXRp/Vv2w2ln6nF6yTlWf
Bs37UFlh8nmq7H6fWL2DCYpuPpbAtkA9p7dGirh7w/MTj6UvzdJKR1ia4qz2M2ZWwwCzLdSbBwvU
jwz7U0xkQ9tlaJLCgYaQWV7bztAckiJt1+/JVMMwqnTeRTWMTqt/ewvt5LEph/eOikWnfJ3kIEPr
vnoZKjFfQT985ClEBhVVC4k97EHcsSg9oO7aHkunNz7OJtyUAsjDvYtZxV9d86lewq6CMQ18Mdir
i3L5Nkiaug7q7rdBjEN4TYPZAPfuqlgsVl2MMSLEWs3vY2mH8DG64mfPOIH4XHLk0FnNQhlrxz2+
gq871mmW2DpY6crqHPYc1sEm5IM2i/sF5mvusKmxboqhsd7nGiorXgukNowt670R+dOtaWBmIs0y
CjE9CNy/JVdrdA1xNPjny8g1YbIOfhYN79bJBrRNbJO3Q5r/Ly7VsTHqAknKES1fD1U4vZyxb0CV
HmHtV6FfaQgUQ5zR2hhK58+hcibJVsLzJir7563T6kL8SaUdlfE68da7Df2GcsiCSMigh+aqol8Z
U2feB3MB36uOuFNbBk6hPsVeOZ1nuKNDEXQHyVuHJInr3SleQDWUsZInhyBOzHs74mEoyZru8Kaj
rxdO2c9rSK4fMeDNdaQjaNvPgd7G94bnOFdNaY1364dV/+GrSfQX8Lj4welh6MmntFbdkZ1dSLiS
xY/JnwYFAB2AHQ5Aq3iSjZoA+MxkmhfHHCmmWf370Wn6945x1Rl1vDbqofnaZUZ6kS4e3ikFsAdz
lKbOptiNzLX29t06l7RkQuZKIeS8l2tlCct1t0bbW/eO/lxW1knjZasGt2ZX5KwtpCJ15X1H0XOn
hENzW7Zd8oFdf6BOlLuOGc7JH3qztq8trM0PaajFVF1r5abHEGInTRXW0Rn6IdixpRfrR4xf8+6j
DK1MvX/HruK1tNwgDj6M15InF7LR/R/LurjUdnSanSF4NDvET1pVw+4K497YgT4KFfVeXUIS97s8
POlUeams/UzjZqAeXdMt8FIhllgoMeYzxgtLYWR2QpjSyxOSujz6TLp+LkEUXCTUtUV5pwX4AMkz
03KQQW5UOODdafIZ54AdQZS47mXqBu8SdV0Eky12ceyDfc2a3gbPKN4U0uSVAKVcrCrWppugh70Y
//ixdv+Ke/MnPVF92Xn9fWcW9Sqd4pVpapaJgNbvO7N10lp2Gg/1X1FQTwfTwrsm7LpPtRmNN0WO
G05RYfJcsvZ3DKf75Cv2cGNpVX0NLWX+jNvOVfcrf4v/nl8t8/SLeW/L7/ebfJn/13VlfuhBL/nL
/E7pJHvDVUfwznV+F8YQHpHcKj4BUpr3A2JWKI7j0Tpa5TEe3fR9ZkfjQ+0hniRxX8O6B4U9cJzL
KH0uvzjUCh/70i6eQ3AWoMiKT8bAdpU58cGVJjgM52ocSorhrDM/evWNDMbEgMevYGETL5csJ2qi
U6ipSIpo6EH7jXKRQ1UW9jkBoryF4P1xu5P2MCWfoRA3N9J61aHzhzjMWlvCjjZeptKzUdtZOWuC
QFV5WLXmkhqukX20VHZqMDyI7tmMyz+y2GUFNCOEYjf2Y6+VTxLW+8Ulhu0K1JimHKtilMMjN5iP
Mgfbv/iCZ2Fykd4FJJiY35O6186rm0jVYsUkB6wQlSK712Y1UY94tSwNB1+h+9WGhEInOtr3zpyC
EPjTgBL7F1aa5o8cGRg0URKACvagwof20k4BJshyrMB8mzJ/5DyGMEt5UPfxM66hiC4hhDfJC5pp
B1FUu1+bU4es6lAj64g+KjScxbdYsmX+Eqb0YYtt15DpJS/wxxASbHW7hWTAcp1oHrT79eWt1xmG
l9ciyY4DBwJZ5Htqre/S0qvvcIKq7/LlrHNTjBmknYrxaEwJ5CYkccvZhkhsTf41TRcm0Y2qluuA
V/NtebmV4VjWgx0JESzb6Q1SCqpv8cCileU5UE1osT0qCmc55Ob0ctYDE8aSbmsvOWu6jJR0c5lj
RDfEU3rz5k1cMmaWIPv/fD/SFiXn3+9H6BprrsXjsGvZFtZvv9+PIitsdW8c0UNQPRvjLbeIv1pz
jUnKUgGQykA0KeqhNGGcbqUBr9S8E0Xkv7aQnJX6Px6foIctbPcDyyqZES4Oxrh39eLNGc8NnDVI
zPugVMznrKvcx8ijmDoPab2L7ALfw8Htz1S4/pzcei5+GktyiobOq+QcVBwKsbdsIFK+GKb6nRyi
Sk9wafsZYye2flebbXJCrxuzv6X5JiZN6ZCxkidT/Sm2jZVrDAU4AitHYK7LdfusoVImquuFbFxu
Kuyu6uY7mwLJQbrnKTXn/eghsrsMeZWN+Hs7wwAgHRfJ+sBuGq5moun++xVk7nWgTLldYZ1Cgvqy
iSrjmGYnQ3pf/az73VcjViADtbj6tn3Irr3jG/dyQM7QvC9mW7kG/T9dSQxBXOzb5bQbq3WEDb4O
S7quCI4xetBXfKkj97hMiFGufrJkfm8Ig+M2zzoZlsX3cEBmrW5u0grtZnFflUOhVndWVdb30pIM
XcFaWJqVaYfPPRsrbzKyrnn+z98Xw/ldEJzKKgLmCCwvophoUbKD+fv3BdhmFAM9doDN+v9YmdX2
t6o9OkhloxCIPmoxgIG0CygVjnOuh8I5S3fnAWC7fpWpOjDOp+GMOTRaq9IxLfOsbRkoU6xttlAo
arCDdbVeR7oiG+fC2+0aaWL+wDuqvJ4rVQ/32yuose1+ucaWrYZUN2qEJXI2Q2qMZaPodirs45Ri
C1gvdmlZWb+cvYn5ytReoU84o+BDsuTlfVRdzz0PAWx8vThlil2m3jdKeS2nvR7w/LjkSHM7mIo+
L7okpXrmabWv0CsY0ItYz8MCuKrl+8c16A3GvBpxSj7KzenJhKboGIl5ScfSvbJYBv6NrBYs0qJW
YQurxvtWj27HPO/+xnQVt2cj7Y7SjPPmMEAN+VCHinHO6+iOTZ3HcXGdwXwF0HFXQB7Ac6Zd3GgW
X8HiyhY7GokiW2w6O6dBmwXZTNJe9Um7WYKISyDyAX4GVD/CSdcyl1yDijcTbu3tUnImOdIrzVcz
NtSnLH+GhbJc4N/mbcPeXEM6JLb+F2QGCQaomB9Sp/khrbVXTtf/2qvAmuDAz8j6zr+Ok27f2a3z
Je5LiJCIaGFrxvafqSOXOvau84VqxRe91PPnKcurU2NDp2N5mN1VQVgf0Sz6aneZexuqIMCVeTko
BUg+A3a1xLaOLs2/xqEPA2vJzbQmZysxwLxORSaD6ln2uHUs83oFNBF9crGqMlvn3ZREzjv+O7dB
GSsXaSH03T4iOXfVWFYb79hd7M9u5H2S/HgZ5LGRdhxyu9nJAOnAnZKHKkrwh21eo89hjgQwH/jZ
bx80gFoGipKwVZv0orWdcYw0xJiX0BZnCwfK4q+0SjUghOLcd9jypHdwXH24kqkw/t5xjwHIsAzb
8qSzQNjy0A8Tt9l9/SOJIoSFsAQ+TP3kPIRu4z6BigpuopoNp0x6WY485l48XFzbdJ+mFiccvYMk
KslysBal0Nzt6rM0/Xm0znPffpMBhRe4T7qh8tSKccutZHjUZC4I9162OZrZwyYribSjApnjKZpA
2lO33m0ZZh64e5aFMUYvhvou0O6yUG9PqeG3pybii3u1teVsO/yXHOmW7HWerf1miq0pZ/82TzPS
T1oKDf5PaWXdvrzqWYm+KjXq44WimHdyULTSuhtx7+yvpD0q7ccunAx4X7+lBHWbsCusk93MSnMb
9zH16p8p21RvYmoyVTtz6tT91iGX3JrbWLP6NOisl+UqW3i9tLT5/rqHsDZeXuyWiOAUFDW1KI65
0qSHSUnKo97b+ofInF6aldlp7BaA48tiP32A4JQ+YBft3HU1NgtLS+JVhVLKf/6p1kwAWb8/2lI4
0xysLwwVbJXjqr//VIOtMdnpLKHTFLF7q5jJQ42K4d9o7U67PssLGAnYT6pZM506x4gvuH2ry5dm
fO9STL9isWl8C40WhKFp/jBTE4rzNxz1srMJ9rNJ7ZMfZRmOFD1VnSmgTiynEpS0N02l77jXS1C6
t9ESU2LmYWaEMOddA1ltVy0QKDn0SeaFe0cgUIoVomXkavN11Y1fQYHxeC09W3opOVtwMud3CDtg
/rbMOGdYJKKxQC2xqJ9DC/LGuvs8B81C/G8elrhe6xmQDUJykG3sX/lbSM5+xWUemeJXfJsHqh57
5AvGP16uKRmSK6OWOLXvDLZ+jxadrSxampjayUHJf569icVR6+GTliocpywk3TSoI6JWvF+DiWIv
utUI+q0z/bm95srcMovkuyhc3Jo86bye/tdLkpT1kkvMA1h8wNUCQcugwGAsVML10OVTUbDHQzvG
K+PldOvPvfxL2w/Ihf8a0kbY0r2ZRnrfxDqZNIJ7/1++OZ79L6tCB/F2A1AjQEJdBdP4+1cnq+GU
hbMRfLAzu5v899OsA2yz06bbN4VaXNq6QnGs7z90/gRPUQOdf5RY0g7Dsai9b3NTVS/JfhKHoI2N
8YNS1uWNTBA6oUvlByHAvvEtNkEBHu5S1sDXaNz691nS+PflclZCqLgJKdZcNRhKQDD61e2gY9TP
3nSR5LfTSN46BCnS9KYNSdfMMUG/YmHX+cbFb/AQ1NQcm2jF+JZg0HP3KiQpLmXJY0Sp56qaC/Mi
sW2sxBBVddA/5Ba5dayTSjvLvxduON2tIXxKQAFiJf0yK8+g6Lz6WXlGSss7uirVCdhn4cOgmOW+
rdL50+j7j9U4+P9oQ3UNGm/6kqvUq3S/Zf3aRD4cfkiuGNS8DEqief6k++5ja2jfktRIUGeg1Ah8
wdfU4i7oKEFKZJDyopy64Zzvs0Ch/LzkSs6ghIvCwVK+7F38FLM8rPc9XGU0jZE9O/sI276c6ktb
gkpKdU3OthjAoQNabvmtdM6t05zlbJ1L2v9y+iZVZnS66r4xECJ5NWS7VAU/E351Xx1TNS0BMtol
W1ZUIKIc47zM78t7HkEh1rZhhcpvho1z5ZqpdiXp0s//DYpri7JHHzjvkLXEgm1oUXvP2TC+x8TT
3rM3Y6ABWYxgk1xFvUWF5WFtBlEa3jd2up+yycHNkdY6WGmhNgOqXzfwh27Ra2WzYV/n5Vgco6nK
b8IoqNBPyHAKycWM3muXDYE6caAQ95jTByMr/ngxq9fjDK2QrT1oSc3HplH3QT9+jse0foqUTr9T
KWXt6rSf4Dc1n0HX1k8I1+l3yGKjbOoE0+fc717lszp5la8u2qgBvt8t+1vNjW1UPJpYDmAeM7og
vfNyyP2iGhYpnugyKINziAodTbCl+SZxayK4U+6bmhLdm7yk1NCpk8SxRZ2d3bDssAZfXUb61bGO
rjrEKK63l7JdYYuxzwn8z4RZqGbXuVvXj4Gi1zzlJ8WtV2JV6gA3WWPSG6Xpve9F5rmz586DgYml
ZZ1QC5M8RCJA4ENaR45KfVhTWi/hDz7p00Fm9n2mbyHQXRRnPgZa7NyglKkd0g7pzbIrp89eY3wK
xkJ98lEEpqaaWLvANNa4orrzU5AT3/Id8kONuOR3fE8hY5+q0mzuc8X24VXdoHBC5TYZ+IRh9YWS
ExVb6FXlNZ8qrAHtyvwI+JTfJTVqfw2SLDuwXwbl8IZuSkVvbyiyXyEUErOMN62H0ojcv2fVhPnk
eP47JIfsa1WtJ37uArARRqJfd7GSPVWeWu5a33f/9iGoWwrckaKwreegCD4P3D0AWhHCLLO9pvQe
HJylibpg/gDj/pyGMLXttnSPuVrUl0yHn9ov0oY4EuMzESlRv5cgGpRgBpCqvsE3/uvsotyQTaWL
vM6y+IuXxd+2UFxXiyz+JG9bFEpuNfqvc6V3WVSavxag63DDzG8lV9aj2+S/FqvcA7m+8iuvVxXa
v+aTRaqsT9/MJxl15WIvVqIEmDjIycgBZ/OUM6QqhpeIaWNFfDUnOFvsGzwfdgrv1X4bkZcu/Vv7
380gM9o+Gym88zxqsdTNvvnG8GGCJnSWPU3Z3dxCms29Z2k6ljGcQyt+aQ7LgK0p41GHfuldp/t9
rKbBtzdWO90CaSdY1v1lUIHcmkr8FEVq/KRR4DmGoachOkRTOoAiJzvTplIhMTnEaLllI1XhNfRz
om3Qv51oLMFXtbHxDxVG9YQ0inPPpjYbZV7sfl680FSts797Tfsj74bggwHI6zpyYm1NDcPkVaoS
+2tqY1Ej3VLTCfHcBlQX7u/Tm1kl1QcNei0vIELoB0plMey2hcKchdCXGlU7yBIhyS0LotGyMni1
eni12PjzqcxXlHzEt6nWZYksU2S+bDttGqQdjJIbHVr35r1fIJ+sjdazHHgu/6sDmX9J2tR6zlw7
vsbnGH2XJSNDr/LeCrVX+XNc/+WVUXOJb3GpWKgUSR0jp6W2jzpSfywNP1INLj/aYELvfZdtfkly
mzS7aR0zOYQL36IejGBvdb17Ow5z8RG5+w+pyg5NaBXuhzn9JGPmYXyZolO0DhEXvz62AYrtsCF/
tF57w1bj+AXwd7DzotR8Qihxutaz1qCgXLtssCMKq+aF8qQ0jX81d471pWa493O4H8bT2+FIzmjX
eefBt2P/IgkG/6RplYciTOMWNzVUcL6pef64Bn/ldLGbPSI1lD9KXlOjwLd4tSBItng553x670dH
AzdDC0uW+X4oTXQfVH3tW1prZtaufdIydMrhgR4+pLgDvAVBjoGb3S0dAnoULOOWgl9tfochJMRj
nZLiL/yknEmnqhq7yDFMsONshC+yfPz4AD4wDBR5B2TaNf1vd0R+r+M507YC/5+0/qaGXvw9Lfgd
Kse+fu4N/Od5E8JzZyrFJfWm/ABe5NWYsv2aVk3yPV7GdBg935RVp3JzGiLY+XUAN88zw/waV03r
ebB7yImV9tFNLDHatJ7ZAwUT1Xr3w/J5jHKE2u28eMlHCnnNj8DAw2ydUSVXQQgrVfJ+WD5XKuLW
p64q/Z2wfDy9R11mchBoW3ox1ERtPzGVi/R2w3eryvUPv6aQqMVS/cSThr+TMVrtIPkzNpQS8+K5
hwV5O3SWwYKpNy45paA9Skbzrhs91gESlG4Ykealya1nCCzOjcQlJJ1yyDTfPVXA5d7Et9xIR7ms
1RFS2664Xkfay+zwQZwbNG7Vm6CcqvcqDhYJmzbh1XIW1MgSvjlTVKRcJEbR/eVMNWCbdEP3GXBD
c8YcpDlT22jOTt6yIJD2eirRoVeIyqlSDjtEurRbaclhm+LPQyQJbd/mnEZpeV1VKPPimtE88J9t
Hiq7846Fl9QI4i+W0iwtHuRs65A8GbF19Bm0a2luUwGQ9o7SsSW/ucaWvE0lF9+ua2g5HN7YbM6T
dtCXby+S1vGH4XWj7/H7aY0PbRRJD3JIfOXNLv7AmHlpFEuDMVvPMiaLR+Sn8nDmibtFJ9pTkuI+
na3i3sdM+XZqp8eu7Iv7LS5nY+99z5uyv0WrKAn2gddpZzkYfRkHe9M3EZsssbqkfPLS8zZnTf+9
e+rqJ1y5NDP8Vox2fBtW7XyKfx2mMZlP1tCcSq8Zj6BckUCXXslb23qkvwyR7K37zTSS9+cpRnOR
mNuGS6o0k76KDvAGu6NnBdmupgh1TPEleNdklv/O1ZP7olTji7TCUWseUfy/koR8yQIE/z2AsJR+
wdD0nhtHwy4snzgs6JqHeDkrYnTxh2g0bqRDYtK7dRSobgMAXYY4i+GrZI/DwC7YFix907iRphxk
HgMHXlXTuenVUOqBZ+L75U3OpV4ORmDC4LdnYFqFc5E42AfYMNIuVRsNgzKpjpL8qrvxUFlbxkms
bH9YaGR+1lQcfeLS+5SBdj70amcsqEH9Ua1higt03UUdKisd91UGjvL/JUPmMNLCvopGnjJrkx2e
cg5PsZejOWcN7qnHKXo9mzt/xFLnV1u6JfFNzM+HCdPWZbQc9F9nQbH0SHs9lX6YRSa2nWG2e3XZ
MII596r967KvYpIjU7y65KuX+epy26uRM3nFftVX12laflxDb6645b2aEd0UpQX5ip4QmoFsB1aI
PUXlCKfd7k+V51xLzJ/sEpByV13YC3Aw2sFLecAB8GJ5rnYpkf+iN8aHJvXOEsd+UGNtjiroVTT4
sJAs6xQmMeV7SV5Pg8y1DpauoQT3+1zSlENWFB42LJNx2GIyg1zYyJVdpSqI+M0dlj4ulggnOXQY
2KCYmaCwHho2f/OsR2RzOd1y0NaytBsJGkvPq3bhuiXTleHA33GZdJ2/j1gbTriwpNBI7frU5Gb9
rloOPkYdlpY4dxJCXrzm0z7f4S3g3ElL4ktW868hGThr+AZI6pK1Dfw1/RqCiXTbF8AUoGWq94mv
9zsej/pDOQcINDjwK68gZmr3ZYw+qZXez2aq6lf50usmIwDoCf+cUYIyRKZx68X4yDJvZeg6C/5O
w62GWJ+MXaeRZJWFNwS4pLh+dTn4YPYFjOkakiEyfdf15aGzcnVXaXN31xeGdWOw9XhqleVZ6385
+67luHGu2ydiFQEw3naOarUk27JvWI7MAczk0/8Lmxqx3eOZ+c7xBYrYAaAsdZPYYa26HRLkR+22
OOhqmOaiNf66JBXNyYumNKBWIkW9Rjeg7Qu/O6BJ4PdfovYKvC6AfF7ZA3Bk6Hc7lD6Ek+rW7Paa
1qAB9I6wnnx0fAamv5dZT7KbLWneu2xYiSpvljfV8EGQnUAgdiKRT+1GBqhceOrgtUV6YO7OIhmv
Uw5MZZd6VNgg0hNAa09Tywq6MJIT4PGGhY72ZpTU2tpjCtSraxODi8CKuxp1tZDRYLQojGUy+kWz
XJkBHRHI2Ag3ktNsyo0vmS2Ny2xZZ8D+MVMOVBf4kVxqPojinKzY0ZQUOj4PILzBvdD6pBgDgHT8
072UYauhVK8cp/sAOpDvT/eMezCY35+81BE7EGIBLrVwfOvQoB/ZACOUYQIFDsNoAc0PLNy4dC2z
MEAL15qHGwdSTfMMLagoz0w/kWygRSfN/VKTjqTzcLMV7T/dCt0VGd1sSjdRlmB76O34U+UFGaCv
Q/m5HtDZ4eHL5uLrOZ74tfuB5IlsQcg6umJXjXrxOct+gWVt/OTL0jq4fpatRuXdKm/TKt+8Gdc+
kHlXMTA1Bk9s8LJlbWmhRAN23R1LutQ9riIkmBcxgiMpkPMkgMYgnDVuYvAtuK8eblzqEFjty9nm
3ntaKHGDn3hAJxtS0zaTYp5bQ1jiu0DtOG/7vuPNncohqNYgOC+QFRPIO6g+igFg5uiZlDjMI0m3
JVmmejJmE5rOw2xSSAnfeX5nIyO3B8J0hFC2WpAGV2/Q/jGNtMOsmtcxQfWyjvyg2pYl6uZR1YMk
UgBus23qVoGGSt8RoI1CRKtJLxiLLhZYBHcOvBZBgAA+MJRxYuR4AeRBCW3hx5cqsmoDTfnDbuR4
452cwXiGGEEo9llSg3TWSG1k6gx0Uh1lajYrS0MbxCRExx4MWgBwBpuCjCeXadTNJg02kyUAo8Kj
Hnc/RMqdddwj0knDtMJk83evaYVJTiu01ipuHXa43f7WebqJ6YbojmMcL1YjIH3RAlTjG27jjiYg
gjU7O4cjkgVhr/4AqvhzC4DYAylp8KLeWPdlCY53E2BCizLNM9XVsAVVMNoylYfd1SH+TxN0f671
uEJep47StR+jbXjsjPJEAzjeq5Pq5DzJ0mkAracuJ42y1gAOiQbnsKtvfEjN6hY1vJO7sgwqWP55
ofclp8V1oDXSXQByRKzdyG8BrpfXb5WJqAo0Hmw1UJlh0NkbCxkIFOahoJFENHAu0k3TAZtttiUF
2VWFtcHJ3ziig+Wn64weenfx/h2Acf5MV5YFxP7C6fPNrOD07s5l0R14FOwRq8R7eqXe4qdL8hkq
fHBJKJWmd4Awq4Wd9lz1UXQuWbQjdJZRt9g18wOkFHTxoQVW65XLcEeYLh766K6gMdoRdAvImCfd
7Pdu+e7npCbAsJJ1qhUhkjEosD7QYDrN21WfusaNrAj0OFuQkGwaO2brCkmqJbdF04POSJTnzEPP
JM4POJNhRqJyrN+uZhm+8z45zIl2WhuAi0NZ3Jk1meQrFAX36DeC9maLschfyxz9cWxR1saTEQWg
zJYlSHQYuDO0KgVpYAkkjR7QSXhOCe2L0IsptDvbJmU6IpMBjD6yzVgnlql9TMO2AuxeBFa5ogEp
rpcVnx1wdgTRmH63Te6C4/BfLAAU7S6AIvDPa8wWYW3hJbzqhPzWocMCRxKN438uRAYHUakPNAXG
tb5ojZZ/aJJC3GtrHSGz2bhU09mYtPOUVi67QnywdHTUzL7xj9FN+Wb+GNBfO7rwKjz60+njcfcB
MkPQuoYyz7Z3n6AqDOqDSOOHCHhnD6i4tFS/gp9G30Sc1juwlqCVQU1Tu653AZjh9K05AC5DaVvk
xcBXqNoZlIlU7Qt3MnIzhxyYyF3a9gsrA1cXgSoMiE5uhDcy4CWjr+rQDOgy1Aug0Uw4DEm06p3K
fUY80gFLQWztKAOG6qEXl9vOYxVF/ktkoulXpc/KKAiOAOsaljT9J6de8801AmFgDzPa7NlGAJ1C
NpJH2XPlDyp1gh7vvEUNFzO1YNlZFh5pRqid08HwzjK2bNCgsb7eMb37TDIaZpNEGfdDu4lbMz5O
DrOdWQAjz5TpuJpls6+eDt5e7+3T5DYKLdlXqXsRaP46hQVQsJuwDk40nWQJEpm1AVA9PEpvFaSd
jf/ki1qSa65lxvYfXclr3oyWQ6G4s+1F8/jHJdVNkNmfXGMTcOQRvnnWs3a+Ra22qpWl59UW6IXG
SliRtdVVZZph9saqaRxzKlQjLU2Zwsaap1TGNhv/P/kmWWgdUi35mQk7rn5mFueHtC8d4F8Dcd2s
RnN3IwOMPkd5Ix4FI3IQuTi0LfpTa1TbwC0IQY08oBFiCQimevw8IE4whtHZ820OlEeB16gUleqb
TG/1c2SheG3RDYl+prkTAy0IwNAHEtmdDbBtZUfT1E0QYzAn88YFUsl0ScoxsTtwKgJiWC1250nT
MhzqjcJLWoSgz1kGApwQ1Ct/00ZP7fHzMLfgA1ky2EvWoCcqzEDl+N6WP5tMywR9zwHZi6gD78ez
7mfIv6PUeBVXZXCJ7P4JRbnBIQOmJUInSjbGwCIBwHuxLkF/cCEZDXlrWlsn0cAiP1trYJcBXwYi
iIln+bvYaJ/8pgwAVYmlaKBVnMo2lzkHqUGVgfqxRSAFxc52+lIM9jNyYeEDzdAz3gJCCqXMNM2t
3NjjQ+cvK9GkL0Yv6mvativmNDaqJiskwH93LYa23JJt2/i3ruh3bMiVlO87D6UWPDhdlr0gDtas
7tx1POymnYVyL3t087/v7DbS3sRa+qV14uFIgxE2b1c0zbndH+9kNGU9/26ORrH5R1ffK1RZ1/vK
8/KlF8r/qlWzf6cHAz0WZzq3dMRDLR1difyuytPtwQQZGiK4JmODspCqqRXEZRYdTN34UMQRajVI
hlAFmK1kbi8GlBhG6xqJwZUdWQwMi2G3d+LAlNEmNBLwWmtV+AgcHOsCkls/81gGzlIUeGlab05K
ssg1ET4KDwcup/WOJKJBeNLbJYgqKEz08BGMNGBAHnQUF6VDKHezYVmgk9wDAwTCENjDApEbwEj5
sgd9AfD18+wjWBxxlTv5R/D+oixdl+VH5MhBP2/31UfgB/1wBSAwVJMTNSD1bVqsTB/8ITQlBclQ
8aOtpxw9euaKFSAkwNpBSXrQKb35kLlZFdV1lt2t45cgeiC7JE9N9IWmEgm3tD/LHGAsje1JFDY5
3flmyLt+mpJJwE0J4FB4kAn5jh0glRZ1DaAVWsGlXud5CXJEv+hvjq0OiKRSLY4uUH+puSwFv5FM
S/tBxKO+MVwkdTuRZ5cMdMcXrRozDMBJMSr5g+Q0kDwo8uGYoGcsAT4peIPBDXtizP0ZIL8BhOAi
2hkqztfyUn/I80B/cPJQoAJu3NzJaeoZ+BEdrQTyl3KgoX6/8jlby0r3jnrnRDgZg4zFps78qckf
Ce5N4AByd27NT22wP4IMDLAAk5QuST+pSlW4Voe2vSEhaFMGQBh48VLD0/ypkgivA1ehx6tZx55a
p00e2qE5gmx+RGakZkB0dGUIuEc1t4AFVBt++0i+XZ+bOzkAXlbKmD0lCS//o0z7vqEKn1+uW+gd
cG3DsTg6EX8vNa2kjrfFLDUfzWHoK75sfceYWgRdD1xKnAHln1oEc7BQHzsLGTZqICRZa/gbvATG
hx5VVHCO+nbP+rLaU80NFdnUQoh9XPffqQJnrsVBo62/GIH9seLxaKGZd+hKsC8rRAmm+aBairpv
E9QEydCO/A5m8TsyxQ3MxQRFQYAXygan+PSA9M+GhcCfptxeqGl4MZbxI70p+piRjjKCmhVcOGpf
Jp2aVYZhbh0bCWMttlx8R2ndTq9K8WClZbQuQT74kgExETAmYf01N+VpBOEWjkOAHffD9pft9Z9E
JtxXT0eUspZx84STV7wZ+0I74T052v174fB9xb36XVqOY4HVTP2z75vb0cML7pDaa68ZkAJAohL0
3gWFAGztOVFzNswE3DE+ertLdDBecKQZQZWVJh9dE6i+rlsVP/CIWrYGor8o88oOeR+iAAOVZCDS
6QGKzIB/xQb9m22boOlzonbduS54uuMIpVFU3pSZOSB1QQaIvwo/P0ylU1QaNRmBLqdd++htA5uy
+zUPjXUSJ/lnvwGicQJQ6YPLtQpQVIALCLS+X4Gcpl31YQYS5jJo/bMjx/4kg80kSm3DPwv747//
Lwr+90caiDiFLvBz2KiMMe6qr12/98cSiADXKkryVSVRkg+yIRC8pPKQm359cbumP1bJ+H2wanD1
GOLXGdk/41eeRt9roDZ8Kjx0e3tGFV86qbs7K9W9HQ5A0UV3QFVkNZ7/qYMr/rvBYGtJsfN05ztw
bpvPDNBdq7oO3L0sbf7aAjfcypvPCRpa924rQZahrOKk/1B3PHkC157x4HLWLdLe6h/AhJkjTq6P
IMcLi1XmFtlLmnv1Q1E016pz0xcR9emLdPR1jePTlWYWSnCXQymaPdAa0hcXX8mgLslQJ6qm2pg3
D12OrIxajBxsc1yzvAIUQp3ge1t1qOpmXj6kESiCRgCTkIip8A4LigxUVo6+Itms0BpPKgcHDHMD
vu4s04yveDOIr3Gir3o8/R8qgG8AzjuOHyOcw06kREY5vgIOCPTNSJjtUW8CExSQeQtuoYAxUmqy
sew2QHbdjTeiGkHa5IPUYx16DngSlQ1tx50RpH0uiHandZwR5RlekLdgwoYNbTgAxuAQ6dbrdDfB
WBfIWpf7tm/6R9Zrmm0vgbayA8gfENrKHG8iDS/9HTNRO69mJJqHP8km33c3UA17R9BYeUcR6vom
twDNEIHp/UOYt0ujKIZX3jtirys4iBqEM6/hAJb73GzKM5khP7EkeYBKpn1vhfiTSPtDg4fRCVUP
qugPOE+5Hzv5CjxDOcgIuq+kNfuutjY2QF/2qBr5lIf8h423vmumEPuZgcwO0GyHL0oOjlTjT/IU
4Pp/kns2Tv6sLcWSMJAoHaSDC152iAlPmZ7YQnM1mhfxO6HE0BCX7m4EsMlimrep1j8Cj2zhGSy+
TDI7CPJlF5Thqor5D0APaq9ZJ06Zo+U/NW18yN2hewWjM1vFZu2cE1ULFTKz3mSh1F/8nseLHkA+
HyvOvwClxP6AUqIcKBOt+71zQjCYBJW/kFUA4N3Q/eq7iGmO6RC/oNe3W5dezs81ir/3aev1O9d1
wkukOKqdzsr3qV2+Ktb6Y6mwNyM0HUxXJHN8QK3ITheLWWGlvCgXsXKZLsmS5jfrDDJZWshD41v2
3bCUYXQwknp5g/hZVh7OdjPkZ531oDfJLX+dIEoZrCrd+KRrer1Bv4J56HEkP4QSTVU0BQw8Ek7z
PEKLCWoElNFk+e4TkIaEs5qmtVmj6rn6XLHM3TFVcwiKme9xCThIgnj+ESZe+im07OICTsDvJONo
4t6jHBI8CKoCDDxaQLmvhQY2SPg78LeZnb75D5aRfTIj0Ax6efy9aM+GhQBbewCeNeCx/aI+0IAE
MAP6jfTf5jHv60NWABN/QfriznL2vFPPClqCpvOyY+4N/3W44vSo+Q2uxrYM9MnZeEczTLQC3T2K
AsvTK1Ts1R9Zi6KGro2dI4DAPqGVzd8GCVrcPQ50vm8D6y0wgQaPTsVBeJ9r5To09OAZUM9ghAC7
F816kaNPv07yJX4T/Y5kjrJAMfxkwQw/fLZdfA5tvOTiu1DPj2/AFMOyTyLnwZP2rwoIn59q/F52
oO4yVjRF3L5aaUYj98CrQ8Vo3KHzIWYXBg7jj9LBXyakFq+dh4GzaYVYZ2Jn2wgIkZJWcMZUgoYR
MFAV6qin6GHrIaEio9QGHZ4KLtI8Za29JCzXhqt4ZOODcBV9A4tK4T1GYXJMhdZ9EqEEdnnQgIE0
iuwr2qPeLFKG1kHBw6uo9ANolvpHYxjFnhfyFy+iqFoXKagMfQBcaZ7MQWg4BHxpuqrJXoHB9Woo
slLsi6i+9+Bpt3n7XxtrV261jGmX1tWKE6it92WpeRcaSF4DfxFoq5q+ItlQSG3SeoGJrEXun2a5
g2qoQ5bVr7qyatoWVHZRmqIdUSbb1gQ1csZt+STiWD7p+MJDCk0396g8kk8yBHOil7OHAUxzj+id
AQNnHzVbL2Oolk1l9ojSUkCOWsGJLGZ5HfcgnxCy2ZJZ0vQCmLemta5R7LiKKg5sqLxITlkdZEAq
d63Xsqv3retEP4YWIIPDWIcvI2/HbW0oJKwwcq+9FAiWK5PYjZa+Z1VfaTWeVu7Z4kNyAihIts7U
agVWi4Gz9kNUoHYAgnv4kpga4G1T+YOJ6kurgVavH0f2McSfSBqm2nNeCf9lZADwaFL20XdPvOrX
eLijWSQc8Beohk4NWafgQEM0+9Csz5wHbXTeLGIOntHGb5LdpEXjhVj4PuLNIIxBuO59qVALXlAa
5BwIdYUjb6r3ADyeMViKsEUEIi4FMHctX1sAYhTtoyZCHSyM1Vwz89OQejgUqOn7Mm5l2OD+UjIv
KZ1FY5liOy9bZh4yEJa25QACvvoemkBQvaN/DeNsY2u+9nMMomvWyuG16iK5kqC9vNSuGPe1F7sK
HOTeKc1776cVJNfaGNBoU1rM2kZD9qsqRLknYGK/BUCZ5oLA7i8M4h6kJru+wpdK2CCtsbTxN7eI
wyDAH2SycbPEuOAXZFwqsDEePWN8AOiTcQGJm5jkPSCtNzUHCcesIC1QwVAckoBXeV6EFHVt7oZW
FYm8L46CLfOEPDgYPbDuvFAnga0IBhu+mG3JhOUGA+Bqb6/vFB6rnxxgueGj99dt4purfzCdr3dr
6wG+vqIQnZF4gAAdl9RB2fQrwFKpTrG//OnHH6XzsxRlsr+T69EOafDo5p4LLUwOrEo/3lni4dyt
fdtxb/6jaOnWAuhJa0hrO3tMP6TTrsKkk+f5ZwTgOD/mEVoA1f/dLBelr6Ou3k9uFqc1gLoAfpi8
Gu9/CyP4vZwiZcd5kRTBsDNaiFbz/xRQcqONTEDsi2ZZfnY896vexP4uLQMwRpEs6Bguy1dUIHdn
knRBxc+ThVmiYxWNp68kQ+kEP3NE8kHfWehggzPbcDX5kyPp/3GjeQnvA21Gguke1M3RFW1YCvt1
XrAvmg4crgG+9twiPssQcf5Fxj4GrjrIKpFAKS/OMS1QRgurPsfIyoLsOvTjc9oGfYfKSK9cM9N1
Fzcq0tNg43O+KGNTX5tIRb55zurW9o/oe+j3087MqAFiRmrBUoGnWDXNEjDaIi3403KNZEtf+vQg
GHtnzZAtvDTqOZC1eX40HmU5ykMhi8/gGKofIzd/G3RzfMycokaa/S9534oYnX42cIrITCkSVxOX
FBC7StL5aC4Z1OAV4N9wQ9RlzQraKTfLz/Mm5KB2avwRO71v7rs4rnVqJ1qNFAFOwZsgRx1DAMwY
y83HpyQEAzJK6vq18Pwc/6/6m8wP+j046roHssisYTxoNrCpaEpD74O4Ws8bifMZvBzuddfCvs4G
KE/ytwB38VezDAngT6wJ8xOJtBLtnWmOI4C6DbqhIgTqpIPuAlA6Q0ZD5KB+LlN1aUrUmibfocwW
dV/vXp1EGbybBemBZLFn+5eed1ua0TD/jPPPbbfDPgSP183PmGrN7c/ombqiv2NyR15aKvsrvrTn
jQvG/a0WB8HNz9hH+s3PyAODn2S7B2GBtBscYb+b9rPFUUFDZ1NU6JlvZ935rDodceN+DFdp/sKE
FRwRKceZeLImQxAvyR0XlRmfTTa+VMjfDmVbPAZB0z7X+Jwhlo0yaJq61qhfEi3cpeimfPbsoH3G
07AHA7FZHGjqBra5T2rLWKCGAoxmemqvWREXj5qP5fQhatD5CTLNyVgt5xTxjpS0Ay3XtG83VHXI
UBEogm+hbNwOEvDkqtDPhJsQvgu7AS3Ba+a3b0YT9nDcmBK8U9Q7w9oB8A4PnWME20zFqOysc/e1
Xu8qFcQiEQ0xC4ObKZk56MG5kydqjdlLAt5yj/fKGzPwJSBERm60RdygKAadHx3AY0PwgzlOdKCo
bR7p484AndySpm3msCf8fVIwlySA8RMLD0HhAwA/gfzm2n+zD7MnMqUhNAqAAqj1/2TvSUS8YW8o
FLlp/QD8QnQ/jhVEJyeKnprI8A6mTJi5tIwCPT9NW9sod7y5RrmOd6ChU8ax2QwLGTbj6tbo79dZ
EGiT261uXmzaKNBtbBrRCHy1b3gMoovMBj880yU/mqrzglcBnwb9/YpkpCW7u6lwQb4XCYbWEeXx
JztS/PseAA57GmRcb2nbyhwMuSC3/+E2yK6oEMdLCr6ff4w/7fgnGW2B8EZ4rKPD//BDzCZlkeDT
MP3IkRh3iZvv/3EHcqPB9/MN12u5HxUSG1NDpRDcfHXQRfHMofbEsCMRKe/MSFER1trsi5Cf3KIv
/GXSvi83r0JXtMVsMi/vRW69yEperSctLf/vzrSWoaN4UU8v853c3e28BV0ZaAxaDWPlbEIWbBGr
QvhQgfCiH14eOSt+3CDu8hadyACv28wyUfvb2M+0PznlMtWWmgkKwcQq+nOmBsPUunNel7uWGeA1
UTP0+fZn3o3gZxVGtev4+AHwGxEoUfPoEchtRdrJKzA25TV2M/0xRMWympC4GLrkKo/luwlJ627p
5sJ9JDtRjHJjtng2GaKx1k1gjAsK4NMQq684n8usWv1JLbn1VwrAjkS0AbI5gKWt0Nk4Vdp/GoNq
z+ycfaujwUPCcHQu4xBpxyrIzVVdZcW3OlmQQacjMJ+5Tg06LVFeUKSG+jnN1L8horbNmQSrK56X
AMkz632feukz+vR+kWcYp98S7pnPDvpn97R3BmJn2tsSIMe+2zvrQ3OF7s55b8ACvu0NGPfyUjl4
22Z1FV5ssGij/Q9I5IUUXzXJUAxX1u0lQdLvYLAMQAtVlr9YHaKVfozGZ9bxyRYQAgJIsOGbrWaD
Lb7VvScqn/FaICKOYWzvaJoAvmCV+xVAEcYa4MpKO0+HKghvjGdflDa2D0gWeKCHAM9m5Wb+l14H
CoojOLBarQRxevDzklwA6XRRZXr54DhOe2219LtU9vg6BxMdIMePOPenH4AHg6AE5NKtnXUbBSao
ZLX8c9qiDhNiAyxh29iwerDQoSMUcEJyGY2G+eACRGKFMDTQ6cPGfKiyLhML1DGW5xyVONOUNImy
RlECuM80XUPdiDIkDYoRAMrusgMtSHaT1jOAIegxwbbgqygcAP/bzg6xpa/TWmWGgO1glS+y5uPe
8nHs6wvmH4ulwxByacCA+MTq0Ny1VeEiMYIpDQB98cCFGfOdq0tjlUY2X9VuwPdVGwxL+sXkgITe
N2pKZU7zlH5PNK399Na494D5PvuSdjampUhbqo3+B98KFO1dGxhXnsty15lOtEVIqXpte2+Vgijm
K5rm45UZ9PppDMA57wCQGKWYUGhm8cnuLfe5NxNjXwAcaM2T3P4SDijmhD7vRLj2ks4/2m6WPkW9
WOeh/wCYqOGLboKbTh8qcR4QarnaWQUiA4XSkWdxBt7A8E3Bk/ZNUft+Nnk4PqJQAs00YMwRhQgA
260L8BJ5oAZQVzTwukQKsc6r5axIdPk3u8k47n+FEjy9NCMzuppdaTrZusfQ7YMTWXlVDh7YWUlX
AKbRtkAGeTFAf4v6VXAVGiimstFI2AGI1WO7rEZ52kKPG/cS5kO6NjuUhZSh6V5oiPFBv4yauHZj
YR9meeVJdmz19kQicqerJAPlMIKifBEimlCXHb7YbCn1hYYMyZ5bmRsvzeYsAa2GKGiUPaHZGHxs
HLgQ01TJLCRiV1Y0uutZ1uEt0O5kczLjNnsyizS8oONiMxv4Woie/6hFciiR5r4xS3+JCoz+iLsH
2/wY8c+1FYDJygc7XQW63UerqpG/6xn7HBYsRflMHR0jxoqPmaetSK6PRrQdkDvcFsq/xAEcNQHd
xzTMtEPSCmDXKbltBagP6cA0A1Bx41JKHQU8EfLVogQIfjICgjRPh/zCmswFb4XtrxGGEV9M0I7x
oUy///9ZMLWG+G2Nur/WcqgnIrXYLJF5mbIsxKdm+ONnxzbNja7I1nQn+fXvGWtm2b9D7Tk6zvTC
RvEViiksQO7dpQmK1BCAWTLj56YSmxRVb0veZ/1HS/ONTZDkwcZkev8xr5B89oBwvCNtayCxWCqW
cdJ6nnzNATJ1IWU+8pU3+N1zPnbei5X6i0ncVTi2R8UjuYx4nJ4yrQedX+F0Tw7OPaiHdYPnWBqI
NPfsgIdp8EyDNGS79AoTHMZK5hohR6/0OFmQk43yvKWGb5rd4Lv9qmUFyPp+PyE1Kg3Vp9mwmRV0
4EGgPK9Ws7qkFwY6M3Wjn65HH8ca3Y3lsfYbeWzVQNPCLVBX0g7moyFYsZ1N6Gq2IzeSdY0V7rSB
H2bbO7OS1iS1MwhQ1TtvC892b9uq2zBsuXHsxt4BzhH1xPNGdM+xboWbgofjBZ1u4yVgeBYaYDze
WHrYROsAeU5gcEf46oXJbDf2gNowyuHEE88Gd7rurUGxVyq+apaeBiQbxqYzNxJINCcajMB5wsFH
wTj75jJUfcI4OzsHzTX1rYiz45A3mgF2F3T/IuKUesCxh01HzcMkzRgSQYt7g8EHoeyOpOTQI7pe
tan1XIoqPEd69DVDcfqLIY3kxQUpRq/7xROJ8gYfMWE4KRI+ZfLiSwfcL0BiEZ0TPDI1FHZQI3Rc
1suu74NHGvwuCx+10LnmY4hykoRlDjj02uBgG+XnOzMUfGpAHm8u//5xFPfwfY4OgmHXsVxX5y7K
EO7pf8ew4GaIhrAPowzc1TjYYh/4HtDl/2InZDl74ykkGUjpJ4uJfnC2o+p50qK74jjREpKMTELF
cdjaUuwVfNnY5h36gpoA1Z+kvjEnSxe9puCZ9/PlvMS8Dskk3knXYATPp9QauZFiWmte4f4HUHdC
a5EJesfeVvjTTmQyb0JuNaHC+GgnGHJ+bevBQw+xOLuRzq+2GgRaovYMlJKLoqleQmkp6oUYyFcm
8ItQ+Z+DruNCs5y5zQl8g88gogV8UROYyMaZSbqaHRJshyot4e3IgxT/sAgZyBIs7yh277ZA2mu3
fYUHvqma2bhqeqNB+olzREPC1v5dTmYoAkNhA3DJZvvQk/ElA4/LYoyMcjcryAFcQRkIyAt7NS9H
inl/UYBmKzLyYkMKskNy3KabaMe4NRYVNe6l6C9K1OZkN280b47ixFBDWwZ4PmnP2YauLGNstwBw
aAAIjp8ZkIzRYUQL4RbVhBWOKn7DD12e2+liKqtXc+De8ANNe2YO7hHt6fzQO2O2BxvCokZFMbg8
aCSj2ZwharsMBpDbDoP0jjjSmttSZ480S9FKiNZzpQgzvGgs6JIGUBGIHaiE9zeKCC2Kx9kkygLv
SLKYnLvQ4/sBhHidWnC2SzwfYUua37tETWccItQ5k8u0zGSotko6fMm8Ob5vXXbcPto3e2R+NuCo
xf1+FVYD2repfK4dEHTqReajFegvLDKkM3IXvbxDtx+icR9odRs9g12tWfh14G/aOAGRHZlT8R1Q
rdCrDt4Y0VuieOhBSe04mn8cBYj27ATUWUgdaNUCYBLZSROAIFvR5SRlWvtQNVaxs8oxQzKyxZHt
5hIHA5SKgFL6dpFSrURGtBBdzTLg6T8I0CDtbkTzsobwfbQgvt8bOaeWfHRGy9+7AVgigfEEhNAs
1BH9NI83opDgQ3FYPiPPmG4Sv2CLrPf5sCIPGjpuJQsUyyRbTxkynCfXfg3uTLtsBKjyYnGKfJtP
V6DzffIQRt/NotgDZuWqyLL6JJ3PjiPWuhY7QDww7Ws3oM08ZUm6oOk4dg4iI4DZH0Y3W5GMBrez
+qWHCPd2ljlZ9UXGQXlEfBb06APONrozVI9kYSVgUS0Q1p7tm9pE8GxEFmmWmV3N0Z5ZGKv5nlqj
iJdlHPg7svOtLj55vnGS4Jc8pqPW7CLL2dEsVyKz70WxEF3cIBeIV1fS0CBIQ5eDFRkFMpuwJyMn
F4BkAozEmhxnxTy9X4LmNNxsi7+KeqeAVG72soss+K8CGuOOLsJh3EQ1rO0I13FRqnZfP4NkkNYU
XPLnJnCaNdr7Htt28H6g6WwXSh8VyO2IRnsQsISAO977HC8ki755QA4qDxexzFaopvV+WRFKvJyS
/ygyfgUnefdNlO03ZvDiAcx6P/Ouzh50EFKiRRFV3xVv/W3ugaHGUUcmAMggYO4V48KVUu51Pc2f
SNH02wCkNNdpggDIgSOJtJidLAddI2GR5JuYl9bCbAqxixvugTdFfk1MpzjyDoBwS+RTfbxzXCcd
t6pTpA1PDN8BYPYOQeAMF9bqAAbO02ZZWKMdLZE70ZatV/NNbUrviuZr7SrT/KtlJ/LYlWW20bui
XIXK9+/rA47hadob0bC3dS3+LPloP5LLvDztTnuou85UVV3sWgy9HpkXmXh38UyF0mAJD82URgtS
Gzv4kDdGtarC2tsGLA8/cH/INqUATApNUf3a7DoHpeODZOEHFJOATtuzOJoPYew36MvRR+1V09Ws
T9qrPrAN6WhwHmp0srzQtSefayNPD01fHMOh67cg5DUOtRpMmYN/eUzQ3GCW+GU2Kb77SZOXoyeW
AGqAPu7aUt+RDvE1VOygbshBcwsWmC7jsf0KXFp3Pa03Wf612+x3syWabMIMPbVqexLbDWr+/v0d
lXFxd2REv47BmGUygUpxlJfdE6mUJTO7UXbPtvXh/xj7jiW5dWXbf7njxwh6kIM7YXnX1a1u2QlD
lt6CDvj6u5BsNUu1tc95EwSQjtVSFQkmMtdiSc7SdWiq5wRQsoM685IzDUjttHhiqPXN1EUp2Bln
R9VJ+I82LVTFLuAR/uJnRfWzqNB52ml9Okf9q90c304bvEMi9oqMKDiqKV00kNJHMTWcySFlAfKz
zJ0+IA0e7kcDaR8C0NR6vT13jrguLTn+b9EMmElL7o1X6rMhMxINcFowOP+MQ6ae38yhnbaywa1I
7S7ocX7oMvyGAUznHdGA9o1WruTiKU3K+NAIDXwRbQpSxcnJ+M5POmSjyKOaqkPLwWnGM91GWanh
oEhNK55dOyq0XYVzN6AWjqeJAy4UuGF5tC46UJgUIg4fUo0L8N6keER7kX6NrVa/Nhaq1so4imbZ
oqjMqVjVVj5sSZYkYsLXWqidG54RuShuh0VWdfnXaMAOYxEttosMdI3ZmaM9ige9iRsq6B777WIY
twDs/y/fXcv4x3fXNx3HxZfWdmz7H3f1DCeg2Ck09XNNDdzYXJ5iwe0z3h3sM81AsH67JAVINb72
PTix55WyTVKZgODhzbfSwFWMLNaN6C5cCmbuIeCGW2z00UVVlwqjRwM6XaPKxuY7Dy9xU37quOa8
9Jrpv3OSMdAd4bxgC+28AP1/6ya8eiKRbyP/lhjNdKYl8KLZqgV48Z6W6OzstuDSGjdca90XvZzs
Q9QglUiRBsdKtl2oT1qxYWaCw+sGIAKJGmhGA1IK9hE41M4RJETAD6DpoqEZychw8aMwuDHmZbCE
WPzuwoB/u9kAiiGZ4y+xTIpAfkbHwABaTPziq7P8vEQ77oS91LwS6BBw497c0rIbs+LBalAYrEwj
qg6wuxT9u/F0ylU9QIdbOnDv9WZFWr9uUNjqIjGvgLiMwfrKiyraT0JDaZEXDblYZx/NEjyXZEBD
HZXmBZtxFP4YY4W2NO0TyUXXwkmn0R7Lap2UeGYtfjQjP5qhu/u/3Zv/kc7DPRmJDdN2HXzN7bkq
+PtXHJRH/H//x/h/YPIBMbxr8WfhSBa4KQruuroOL+WYy1M5gKQi1FEn+SanGQ36ZOIN2XPK3SJb
7Pw67ne6hpPtRUuBlyWL9Y0s8vZ0J6crSmS21JE7bjvq2ktgmoVmL3Fga87KxX/5sDXajYLMFf/h
001o5rj5ixdfuoT6dG4NCpzl+suHGBJZrzWnf/105Lp8CpCdyZOcjDWJpkbD3gY7vjz2vx7QH8C+
MpyLbgCD2uDllWXPQzV8k4Pwvup5gbQZmjDQa4o2FM8ue6QS+LB2WTttGIu6aQviDHsNcDcUeNlV
lXz3JdjZNZRsjfRc9E2RnGfLRj0i+zreNFHEDq5uG/lHkmkJH4Ow9viGjX6TfBcJuCIZgPED9HO0
2hM6x9qNLmoXLzVOs+dR+23SwEnJK1k89GqgpYjxAohd0dMiInk3+cUD6j7ZkXNnTyI0rrs62h8Q
xM/98myEw4pWdyE5x/tTxDekW8IuVtH4MUa7LShiwbJTtu24jbgtLn7Ti0uIH9MlqTUZGEOTb5sK
3a870kxR91OfHLkLtRH8NDwpkJ3OTHH1OqB+k0neJRLA/XU5oWtHbLQRxByoTq9/W9s4swWy4wXl
3i0Y8cySbf7bo+aOicMz8EMEDAWzdbw/4HFz1x4pRQVYViBRPoOFpj+jmn2vI3N58PFegNerajy7
QHLoA1qztMS0ssFZHdtAIl6MaIb/mfE826D9Y3x1t9w97qb8QMEW+eI7X4CidiHe/e+vSmEXc5q9
fc56BLJY5ADqNPa8X6wK/ZdcN8S2cBp51DXfe7BQXrxGK1H4heegTOSm+yOFqa1PgHRpPLHFK8Sr
qa5V2IRYWfjFKFp0OBfuD+SgEqfQVeUCWy8g7dkQpo/+ZgZdV1RiNCud1J4tl17QfECJwavlQODt
i1Wo+Q+vZUxDHecbrUzrlVBNDDQ4Znyp0DDwQCvXkQMgpdxqtohV+0Ojaec7i0oLq1Uq6qJa/UVL
V0AJWlYBi/sf0cm3sgFphSd/Bs6B9zY4mLNVBMbdo29FeJPX4ugd07voXVZEbJO2lgxiH6DLuJGc
cgmamTApkfJTS0/RCVWq1XBe30xxrJck6xZEaDYyqUcynwAdbzzRdB6Sia/8DIBQtOyD//zNt0z2
j12W46MK0vSZibdoA4TJf3YGj7lXcRAf1c+2UXnH0KlsQJIKdFLFXYnMbGZeaeiNSp5L393GeJxd
ZzOj1sJdVcgusNKhyjYTS8f14CCfSS5h2L86A/ilDEbG+/0SkLTqQsiM/eNC6Frbem/u5EQXAw9s
F9Cydb+lfTucKa9M+WfcbqtThgcTiWi4SbQbpV2SdslVA40DDfG0ftPeeFgyBUmoZaYrR0HyWdNY
4X1NTZE/d4+VGmjmuQqsjzSFDuYUPfZutJKw+YB06B47Avwjx1lK7oJg/5aYmazeRymgVNDtUl1o
EJOv2F3tbhvqsZbOGmz4I5B5+3sy6cl4YngRoXWtRz9Huwp3rjbsxsTJcRoG6J9ODTPgj0INUsou
TUC8qORmFaIqqAOw91gCxI+FvtxR24+V40xpnDi/0LLw0hVKv/yXCbxQTxYKhwAZgV4hHLwcixHw
/2RFMbSR63OMlGe3MaTMVlln+S81A/bOzIJiTS3QlxUpJg1Ee1nncbuJnRK140pBMqLCdJtOgBX9
jRqT1OjHtFdhyEH4AcyTjWjwwJh6F28tpK7fYt8FoyW5pOpSd1FBcIZLkc3N0NoblqPBpXa19kB/
cS3Cz8mQW9fI0cwPuFXSPwtw0pyHqEWHIRmhGd5Ae7ntrFGkD8SELgaqgOZ9ieRQfnbCHEgmdd29
6CATRlHTmD3GqaZtdZbyM/KkziE2vOwwAjkYbY7xsAUDHhp8h6pZ57Ls3tt1b+JcKGu/ZAZ76arU
/Rl14BvOUdkeTH4IjPA++eUjVYbEwzkBdOOJOj6KNEJBaouU0dzfAVJFO8APLD1QD4jDGu+pLza0
IIdkGPgexQ0pKpF+N4mAwec7KnGs7JJOrNoNlRBroniPbS/BIQwXayKAr83udlmaLduaflLshnDk
L2ENri7UYX0PS+8TjvjtF6dqwp0xedn+T4Ox/gz8e+vUemArD3TWVkBW9JOLlX67EcUKdn8SYF+w
eyRvnfTbEEVIVAi9TC9CfCN9CiYl/NtYfEa6wn3B5yDfmu8i6tgrppsFrX8r53vFzfkbFCEaFmav
5T5DTqhdtkF0JI+DmWkS7ZhxhfpyC4l6gNKXZwe4kmcXaJYNioiPGSkyZUPaUtejTW2lLjYbaMRA
jU4xgQUX+SLyk93g6Reaep2Hvj/d3jIb3YGx5urvS/zTBkXllb82vsuLX8NUp2h0K+X7dLCQS7DQ
9Zs7tXf0mlTbGoWNpCL+wUFQYwGfp+XNluiqzBYpT2c4R9JGtmAhuGpxQ1q3RuOsjAlVneuhHjdG
AaYYnFzpgLtkQK5fBqlQ5mmJOjkZJCD4WzfWJF8N/+pzo7+ZUhC3b39xi40g5Ml/4fBQgroXFIQn
Ped9srW0OD9p4QBMLyWkgWQ87lq2omlDU3C0XkHS1uLO6gNxsul/Ed+50PzE3JYAhABiop4l565c
aRXvCmyllGw2ijmmfKojJOC7AMc5SkP62d/zEu1Q4C1CuAU/32r8qkZ1TglUTAVkkaLeEQ1vNP5z
zqWHuoFIIWf4rXXUDDPZezpDGpcwM7w8b+qA1Hla7niaDEfPQBtC4FVegQoLI1sjE25dPHXago4p
hkefWut9/a7SEzTk+nxqd2VlDac86tf52HsCZ4F4K5incc0slAPg7Wdep2SAd3Ic4NZaGYSuUQYo
+ohXlojHa4+s15VmugN2L+mgvJmWPh5NLvIN5a/IQ1qP7ADUBirC0hGPg2iN42xC1jiU2AIhfgKV
5e94JNfEI+hXxcMi7go8wpr6e+Kaw83VTTRmn9G+tmvcKQqMLmsCKlFP87h+sJPqkarWqTS+j4tn
I23dy1zzPhruBixwYkPLioHCo42bRzIlpzd7EuUWczchOvU3pCR7Fd8l+nQrr57B2fMaO3uLTbYo
PK6w07bd5puppeZKGGJYxb42obgMJ980jNFwlKiCuswrcPw9uC0OQ5UBHW1rVenuwP7QoIHpt9O/
BWqqwr+QF9L/cyBsZ921hUKPDXAr9sY0OTiO4+0M061EYVc6l6YEADjheytR3fj2RRP2D9zs8OkU
qneqaztPWZIRRfgzniWaTW/hnZFAYvI6w/42RxEovSzQANweMGaFzSwieBmSK6S5FQfG0lYbJPMC
owqLS2ZU2wVuhuwoZqPsCqF4oygeShi3nWtp1QZUqq+XXPzIRIWiAPMbyvLR7uxUKBlG78fKfvDT
ejixrN80fQng/0oMJy83vTpwhsoHYC+OG09WGoL7hKazlJxorTwnQEcdZsWN02sUwzvoaI85ObEJ
SgTgsAdGmHu70R7GGC8ev9e6OaKbhTBMMgN7RXR4st0sjJ3+PBU22Lzr7H1uOv1RqLbiotPRnywG
4zR6cm4+rt9alnMPG3n8nrW5W3lRpEa7j7gxnBeR5wDQ1+rZ11a52wLFCUgRm93K17xmS5cxSx2v
RGCBDnodT5AOXSxnmvUuH/HhSr71Bj0LSOGYI16vST1P7Qo3NjtFGpSEvB/BkuTqgLdBmCUWze5k
wu74NlShE8A/o3YxHQEBaQNDcmPhLOTklX7xyJiBDwYE8+/JmG3yPy1cwKrspWjisw4A9sAyC/aj
jp7DNOTfrcwqQWmTWrgT1TjkjAobwNMee9emzhhUleW+meJktEQp77bzUTwP1JuuYWvubFPBu29T
w/g67IzoAv6k5MGvK29lRaL4/ocBKO5QWOIa19fuo3RgJu4WmfyEEvv2HLXxjwqVJNva0ibrYx1n
P0Bxy7aeg1rOtcUsvhYV8qhkHIY2IIDf/MiQVkXtt+cJRBev2mGZqohFzsR2TDcyZQJgkoV8pFkR
/QAbQH2lBQ0o2wWgIms5MKVgNZv6Q7Yf4xSPAuUu+0k+Ctfnj867JRSZG0k/og9Q8v1i6SUs25XI
bOHFIwfkmA4SIhQyABhRXaDphxb110gkBYBGGA5DMk049EYDAgPD4YkGpFZeZ9L38jpYNHfqQRqP
aqe+u5PT8t53ibrEI1noIxttZpWx0kp2wf0FR2nYk4WBDaS9VTw2gKoHLHkYGJNkoE8p3WBe4yQk
fkAzG96mlfnELOuRx7jtqxC0omEJM4cFUPRrmN7SXEA2AHVSVzw3AyBSW4WVSlxW3R8rDyVVrkJV
JQ4spGxnS1opPzbw54kPwz5WmT58PgA5qhkIuMQlbcEVFA5o1iMFyUhLA4BjxCXDaR5gjpp+tQS4
sysjANzZExvXi+8SYPBqkNSXH92M4xAmLM09d6rinTPqxTv0ua9QFpA/kgiIMtYp7cHPETtBnbob
cFV61xZFlM+qMWVXSGS1XKuPUZKYxM/Y725cu/OuJFosyIFkbzEWi3LsXmO8WVCMv12FLP7jVeoe
5WlmNdaoddOrB8DTfbbRkbmn1YDyfkAvKwWqxGZFazCwOvWmt61kr69cMPutb15L5tcR3uU6SCId
Yz2/mIBOMKi8JC2SB9mm3i6Ku11sovho2ld2ukapcrjRCif6jPr+beYpMmKR4PFb2pr6kcWfw7ix
VlMZTqdBuOXHKgX3kpKPUVqDbDZKZ3dDSpwLtaN/BSOF+8S8/j2FLcY82zpg7tqR19tVmGnnF5Rt
guJNXX2wemsl/7gKyekqeHnemL5/QFPCZ1n02btwSDKQePgAV8Qr7JqWs0LGKJvSJ3DGKhNATDza
Y+yfO+87yCydR5JOfWaCp7r4HKN1Enm9tzjzeoryPoibWj+4wEnaaD46RDIePxYaM17Krk+Orlf0
G9xdy6+pMeFGEkafxaQPKKAN5a4PLfsTKmcDMtC7sdkA+L085lXfvzh+8eSkYfEVzA9yVfR1fdEi
Y8J3vOcoVYRCaEMTSE+3HxMfwOT2kG2sClmGRvLy658fw0BCbUNy9TFUjvtcjOO4tb3omOajvDL8
tz07/titS5QQ7ublqAMbKXN4QEuQ9YbYlz7HLHXekaRNbdSaFE13oCVHX+QeKZ5xRcs6S+wnvDHO
KxIJB2ymug5CRsMJnHHMHiw10Ezrfwg/Cs+0wP72VYwDw+xBm8AVIEb7sMjJjAY+6GB2cEdwqyrb
O38N+KirhA/+elEsdlqBPbvAGe9qiYwGfQAjaQaozJhr/loutJho+D0eBQd2A3262BX6/OdoeRM/
JLvFMgEi74WHMyVOKUp+AP1IE4BnpI9Xy9q2v4NUt0MNcFVr2K1pOTO2g9a32G4pyH5nmMDAa7T2
moQ02Cn3jK2Pd+6sSjdAAkKvO7atH7Qo3BAqV8hsvEgqOftDHnmQkz23kK6fBDI7ygkI7+ILc8WE
wwo+Hbyym4ORfHF6u0iJd7dT7ohml6iOfduqD9xxjfOgOv9JNIW82eCNsVsnCiSAZGPcNA9ThPt8
KoHfTrKkFgZaNEx/jkTGrBixSxZJFmSeZ4BDXkVV14izyTjPbiooT8pmg34yXEN9Chr8Vm+AQNej
bB0iJ5ISXx90/sU4oQeJ4/ATZY84gnAG/6l33WdgfgJVJmZya9Ws3mkSVkXVX0BzZKDLQYJOM+ku
fgZ2S7p/86KY9v1UVitDGDg3QCnkJelY9kB38nttLOp77YCSkRXOU1RR9O/IDffPdlnlZ2AJdhtD
ovZ2UCSVQrFX0iwpP3dhFF/7ZHoVNwOOBBdTsopyAUQvCRS63u90MDiLJL9YwCYZA9zrn2xsq/Zu
x/OL3xUy2U0GkhGejZygsrsxZon83PWlu82xXzgRi2AVMZCND8grAP3MWDvEL0iMgDfTQUt/gGbR
2CKhNJxB7Dqc9aYytrrbR9jpIg9Pikl0YTevvbDoynXm2h/SohE7cpkScFREh5r1DlsX9nfUZwPD
VjrWgyV6oAgywU9jnuNuYVZAmva9PfZi42OnhgnfsF2su9GKlqTAUVaJzWWwSGjmI+MbGFls7hYF
wo5738DTwcXNdYfaHECKTPnaKBn4jMskDfBr4mkQZ+su8eIsAMyDIXkOCXqc0T6DutoW+UuvGvMo
yAq2a93O/Nlm9Xny/epHXttPzaB53wBO98kuwYhatewnMDbLL66BholuAEAozuWR344EX4VaFm5H
v0tfPNTaUlKUVhKdThxdme/fdJQ/XVZvOmX5/+fXAvvW5SU/4bgJPAgyRl8IR0oKxfbgjFPk5TFe
tFZN4UYXWVohybPBf5WjGDz+V7kHgrAljmNr93EovhH5oLef0p1mJ1dqWXREn+KnmlypF5Kp1Z+6
yI+uBBZPlmq1+GXABaQ+SFMAg1Xp8glogMCR7FcSVeQroRnZxzYbywDwZu033K5PWZ6AH62PN30J
0oJAAkhtqArje+ED98iWzSc89eqVpjnjM47okRrL+aM1Ju8so/M+Ze3kr7Qirx8tuy3B6SXEocs9
AGbiaG2ddqn8UIXlTxfPnV8ASArj4ZfTFb/wpt5/GEKfrc02Lx6iJ3zdsfmaHOtRRyHmqqhM9yN3
xVd1s/7FBR4+Cocwz/on6fQWeGCcZsVAgfRODu2wTW2/OIOrNcT+w7qN49gp++iX41scY5gUniGy
MQZDsY1MOrmPgeIZyI6xz9E45sGkZqmSRVPtfV60y+w/291p/zUe2aExFkBig9tuPNsDoUDl5+hH
Ak1GFBq3y0XbKnqOtnVetbRctFojgPWUeeEqkWCqPiBv3x6bFpXu9PaL9mJw5mT42uPYf5fbHbBf
1ICE/3v0CGsnWoksYU9uf4mmTMMNWS1cs7+wTp7mlaoBL0ASA6hClArd+AAidxO1Gk65lRcpKp0B
sFFdzlVupBiG/H2PAvObcAk70+XIp3UjoBk6qHVSH64D59fBQAllYE2GfdU/R/ieXT0D5GUk8Nx8
OLSj860FrjqbjfoS3z8c5ot1EXMt2yRe9Qsw0tlh6tow27zGYDJNWPDmP5suriOgLF1Xdgf8RdmJ
Blslzl1Kp0cgBz/RelHLyEWiPQQJjyEra0+Kxa7suHfkVkDi2fTOYolEsyU6BbmTDaPdIj3SATw2
btaUgMGXOgnSNppegOXpbP0hbY6R7ZVXnK2wVS6n7musNWvKwBSdgxJvJseXKksA8JSWK6plxPFY
laEz/ndtZFNGODm0W3dWU2kjabveyQCjCrueyh+XdZwYxxJHHMBgMz6VDeqHaBZZ9essUbOxmoxP
NFu0Qsnu7JYoZVIfx8H7wcCksCoK08R2XMOzl7IzISV07CjWVv2omXNCZ87y4PAEjbERDlyZUflX
AUj1oCrQduSoJcns2nZB6f6eJA2622YxAO9RACrzeEWKEafyjWPwC/n4gHMOYiCtz3HIC3CzTMWh
RTKUL6gEmF40AO6CoXrMWQ7EV5C7J43mbgZ0IJyLtNNOemHEaOOwxUtd4qRj8A3jp/ZUT+OtTzvl
bANcQn4sRxlQ0UfdDjJgwBA90FLiIXyWHu7ZQhV4gFvsVovmBZTesvxKmPpWMbzgeW6cZhT+vsN3
Ri2pJJiGUpc3InLisDJ0Wz8t1cPKqumGW9GfsRjPUPcUGwp5GKw8LXhOZB41jw2yObTChnteEV+U
V7bzylE8U39avq1I92aJEx9vnZpV9MDb+lGXffLCOqc9xSEwLP24kF+UvKuS5MUvkw+xF+e7CZ0c
D5XGXwfR41Aa2VgQbYyRpgeLxnVcADGCmnu1yBZnjSdAO3TSYtaSAkgWPt6oauRlc575wWKNe8Lr
9dB5OW6F/8eVqizlQHTWnwuUvT2UpsFXyZQ6m3nZTeEDzexkdPZhxL/fyWlZ43kcI+91jpyoBkKD
P+0V1uljanfYwydaF9AS9zPxSLM8ufoDoKFIEjsQC2sAc4dAZmgxFVo+7dEkh+ynMrlRYIcaZfnm
laS97vL3qaInnmmGkfl7qJzSP8ZKJol62IGs9UAmfkNP/CYD7aEHRFHji2OivjIBkyFzHf6Ohs73
gVY4DugJfJNZdvXBy8sKSXMctf/pRCLTsF6dOL4HJ166KFlYVziMXpU1qgTwn4P65XnKUg04q0WJ
KsBFiDZW0L/4wFvC7hQF02+DJrMnMy/5nowNlrwq75aGMWiHqPa3JCf3+Wp34ZaLJ1RhTZY3n4Mu
gOOfJx9vgdu8dib0uka656GB3HHWmuX6WxvJzJcKROnHOucgeVZL03Cyd5nv4Q8twfvS8PZTr/n9
xUhHoJk70lkLJm9dRQhgL3IFGbB8zHr+Y7DRVSAYH148Jsx1NuXFjpa9PqAe0OYCKW1oLeDlPnSx
+UQrGvTya6iFyTNKnKDHvhZAjb+DlY39Gizl0fDyt2DAUEcamEDGJQpy0COAKgV8M/Q+RmVZo6qA
aZ3bOMF0vNDY+XaDjPCbgmaV5mtb0eCmf+Ms0RmCuyNIGxIW+ac5Iul7A8U2I+uKbciAZA6So4+2
EBxsuk4CIiStLFDE5wFbDI2hwD70KkxtNbUT+11iggGSj6jBQaEwZJ3CR8SD2j45YQP0C6yi0VAo
zR0aCllsNkGNTnng58O4jos22dm6iZRuGvWb+TLzFdCqIkG93tvbdqraoywyczi26A049JFzWK41
XxtboWKT9EYYpCWIzIzWuQJcW5zR4FX1geHriqg4fh1Ioys1K370OOI+DW2JBzSJSEm2yxKlHHEQ
tXjNbSTKkYMlVM/ku6hi1REYFcUuHWstsCOGXKMa0mjMH8PeO9dg5DgtIg1nkbsRja8BWSwOIffe
oe7dPy6iKhv0fapA0Ye4KG7iMi/6Uqd5AsIL1/IApALY3NEUv0x15ahQslb0Mfi7vfIwlKPtBTm2
vMcecMIUnuLRB/CiqA28CfWUtCRFAWwBEO2IJ5llCEUyr2PI4+CcercEKCKunfzUOXWdm6ykyIcd
HfXWY4s7LVqR51xYCCTjK9i2Vrjd4HZLWrUkWzouRq/K7DBb0FL49mxBZhRjCfkWwxnFS2aG+ofR
Qu504Hb8gQ0ZYNAAe//Iy0nbIt0dnauSD8dEH8q9A6jWBzQ/lZuRe+wZZ/HIJeia/dlJo/ea7o9f
siKrAtfjE6hEUvtxVEcvcZ04OyMSONSk85i+whG8U/abtomtDt0h9YUxUZxnreGVckUR0CSM0xut
gnetgXnQCPHWZYnJ2uLglV9vBhO7edHn4TbyJb9mYvrkes0Ivud4QIUQUiv4LP2ZljQjWev6lwoN
cwBdi7wO5T2wm6dkOCnnoUrivd6U7xa3G5OC1+MJwPkBxzktEkWoL9O5Xj3qWQd+v57F3/TWeUnR
Ff7SZ35xSNuu3w5dM3w2ohhE5NW6aRL/aWji8mXs4zPzgKJoo+v/JSlsFykwo9qTshCAEBcdgI/S
qQIGhIjjR6tAQFophzd3src6CXaxJqv3MVLvSMKjCLdJ2ckD3sM7nBB4j2lqfTClkX2Ku9TYtX2q
bWiZmKily8qmBBvQBPTXwQpsZVahiuNkMWStabsOEBHAjJkxrmABxeXMbPc04E77OLTNgLqnzLtE
Goj7SFahMfkR/bbIRHJk/WlJCqHh/gRQ8i+Fspi0Jj60efpFU4WeVMwZ1Ql41UG2gLJRUwr3iNt/
a6+oEpSsonwELZuGXFgpa24DFAWupJ6dBGpB/M0chiIuBjSjoaGgf79KKSzkLSLgbFwmKm7SHPy6
1ZBGU3Ia35b5wIBObpYDbk1QpFqSnpq0aqpgtk7c39MMWeddO9UfmZd6+wrspOtMYb6bkduv+wbZ
80QtcZLztZO8v9aVH30sP2gurz5GQwwUNCP9SR5apLObAGWt9SBhQQDSCp3NASK7azchEDtXUuG6
pOg68lbaZOY76bMnYDg2J64G0tJwJ5s9SIMvEF47FstZqGK1KOhe5LMLy+wjMBO8XWyh6Wjl4WZY
Bb6Y4pNjIesp68nYzMKmwrkZuuGG/NXg1mOek99s4U0ATdVBBrBDX+zpVbYEJ/WtdI6OSs34RFHm
NVMfZPk0vLOQk1A2N/6kpjVpZkcSkndIF53/hN7VubsqkAiLU2Q/iYSD2Ds8Ybrgup4eZvYOkoUO
MGyB53yaZVwA/iQB1vyaSD/I99/cxpLbJ7Ig20ljHvKwLgMQmz490uB7mntCx8jDIiJbdVVyB86L
fsrqeL4n0q2PUtB05+sABGmB8eJwJyclJalpRg5O7citw5J4TlkvCvJdlotviuZCJAqznSxLIEbe
XWMJn+FOdkB5M2qift/FZw+67p1b5vYeTkGRnFwCLH/QncwGmN6pd/d3ny7kLj7P4kWXaFkDdgOc
EM4Pk7CethzlVOdOHUHIKJmunrufzxdQLwQEHT/s1ygCzja1xJ4byMbWiKf5we8raOnMYjEhv9pO
tZXDHXtFD68YcFRB4WXTjpY00JMuZFYfZH6GlLx6+lXMYaehbFhguOPV9SMJFBG3uC6Dp6Uo0Yj1
cLfIaCZcPqFgTFibRTEOeXk1ZFpupiQLAbaAJWlJUfd4yfPdUaC96/c1SJGjagXl1OX7O7nUbecs
S7FeYmgjnu9oWHuyZVQ/kLdMTlY95lc7qtsLaPPWediH18JzwivNwr4TGxwUaiuhj7LYFJr+jL9Y
Hhe7mjfy1Db+ObY+gtdFTuzYcGQB3bgDC3sItH2w7v0ejN4BVK2Razilx+5sRxqA4Hj7CEUSYeG8
GsfgrsKhdD28roHl/+pHHp7sv9cjeEUMA533YJGyNnWMHjUAUNXnAbdx52C7Q3WmtVt02grli8YK
9b3VeVH0hgbnZU1qn5vdEYxbqzoCQ9oaNVHl2nFrNLIOPnKIIRc41UEx1qmXQO/Z05QGP7H0Q8px
HKgMOy2EIU0XE5qhwOx3CGvIGlAyqWg0LOb2qEGTguIZxVb2gbSz9Y07SSWeG4C4UzHIfbaa1Gcg
oZD6o4hdPGnIcLmEhnJSf0/r+a+KsKUxUC+3Kxg2KprejHh5VVRANGjg3jvm5kdSom+6RSsQfpQA
j1Mm3Ix+T2ddrofVNrLMX6R2BiEB4a0spWdvxhL/QVaaNWdHDerFZB56bBm9pB6Pd/IGNdk3ZrOD
kk0oow0i1+vp7eZ8F9P18kvfh9neY4V9An2gBQYAA+92sfStExin8aYdjUdS0LDY0bJAvVqDgkT4
3antvEIzk2ibFSko3hz6znBxJptl2eL7nCNpAgTDPz7VTRTyID25FSgYWEsjP9sRiq2HfBSfEhNg
A0nZTcekT8C11XzkWpV/TEHtcPbzNkcfBMRIT71aMfxszxJQsCvuYb/stDz+HGX1CM4UIKeGoIF6
ZhXOZJXc7gHmCnhLUFarZVFUZ4fV4jmLxuYhR1IqiMBu+zkX4J3LMlCps7jXP2XmLAYMVXIcnHBa
kxWAv1rQ/9r1agqHZmX4Dj8LMb6XYYnOmiHtAOGOgeQ05HF3uySZHmJHrt7HF7N/tXUb9F+2Hfip
1aVooCvQtf4mG8op3fcyffrXkHcfqZp0Y4OkIRjY3j6rbqflusix/ZXPNaCZjgAlSE80tEOIe20/
pieaobnc2rt5vCVl2P82oyX45roKZfAQ3rmR7G8ui12q2fzVeQJy0N6pk/kid/GWZSpQ2KoNYq93
un8cxtY/0kyoJc1a3BXBEaDW8/ROTz6s8W+9daSRgtRorPWdgoxNCzt1dK7/viDZ3C3nS/27+Y2e
TQDV1dEmv0F9P8CTcAwcEMPmzMUJJhvsmQGv05xISjSdN/q/rksVqWssAO+Q+0zeGRk9LkUOFM8H
XfRxdPf5/1H2ZV1y4kq3v4i1QBIIXnMeKrMm22XXC8vt9mEexfzrv62gXJSzffrc+0JLESEp3ZUJ
QhF7b0PiBFsC0dwqUJg7ygY/dOlPwaVxe7ypvXvmQPKwwgPhAgNfFo0hG11McqS5n+xBgRGv4gYc
iQGeqisgLyN3bxnFsQL0+Nx4HQeYVfj/cMsqfWpCH3VMyQhsZq26XaRfzZc9DaoJovUIRdX5nX1x
5GYfrAGzNWdH2iiUZUfC9XGnrfiuCAoFUDs0GeIw+AqAt/+I8y7Uq6QZHuiVYa2pSw6JIhYwaTru
zk4Mb47DE+DVr6b6TGFkV8Od31TRI3XiZBR3rPLvh9oAMmvKY2OflhOkXfQqFGKavNkw34vnaaOu
LFDRPUKST5j3Plh0QebF7Wf8EaD7Ca2+baUFAkBWAppe7j0bhSGeyfQeX+gAWxkf43GIDcKFEcLd
erL3eBn59ZV6FM84/thpPy9RyIHREmNSgtFVev19bI8KJ62tD0RJ427EkHBUWfWTdaYLGD/ZGQex
0EE0Mme9OD4EqprHwYZcH6zLIBO48DPvPKCXohFyIHUJzScLoKtLU3f80kFuayVSrwQwyAa92LuD
usjyOnd++Uwdil+iqOWHQ7jD9wSCUtz/MdUQoqT04UKcMlOqLGlIYlyBouyp9AxxWLKQc9wyrtAU
D3KUh5Y1ACBUBnJ0DoqPUAwzJN35Q3PgQ7UJE89YYXvWnc1oTO07GmWW07DGwX+CE1dwOmM7pens
7NLzzzgAgMIHNa3wQSYQWiOnSA3YlzhqAbuEAov3sRhQKvxva/Ik2+GEdSj2lRarTszymuW1Au9/
Bnp2nCkBnzk2255zyIoxpzkYRfuxFTVRO9uC99ZN3Pj72N5q8UqRd9+ryQRJRMZ97MBNnDx6LVje
zN77rV87+uAozVG0R/FRx9dA3BEbSSlxxFoji0g9oxqQ5YrDbDt3pY3TwQkSPmDsRdVIFKDas0jb
I7GU5FAZOrVO0Kxm0hJNbgKpoFPK8bbga9GSyMC+k6ajiN5s5+mI86SYBnAVSvzfqVRsHFFU9LUG
qluuwjz2oO5Te+ssrcztqDmlTX0hx1CZO+BWHDDe22+m9/EUsNiXOcjRTNh5vNGKekPVnQheS0DX
NA8m8EIV2Zewt+s92W6wsdQlxzKMbHrUaAZqf2P/AMelOCnNS4ciqwNN4snqC6s1e48G9s6x1Fxm
YQG2RpkacOj/ATAH0Wxd2xMcCQJHlw+gOuq7t2i5GTm3+KilJ8rzKjjOiLo5Rmp8XgqoqQc0r/H8
7yB8+Q+SLpeZDDKIoLAzme2xGwh+lVZWjyrB8GkmOkK94LgNPOs/ZT2IV93A0ad4jTmkh6PQ/pSY
w7gB1VB+xLsDfwoHkYEeG3qITV3fB0M4fJkap9oZfb2vqrJcL5oyM18yEoJvQjNOVEOGOEyhKPc7
A/ONbs0S54O5dWvhrr3uPAmRxcZzdxVEvq9iLFCwTk0pwLYkrO7Ng7IJ4PJ0jNSQ86gGxWgkBlQY
hN0mBrHlpwS32TtnsH+EukemonqpPdAqUYdlgHOwoJIn6gJB0+5QXpduCwvUvkUHDqDUUvlDVUq1
a0Zg51AZgPOLwAQnRQliJcZEg3SZW1/+/S/n3GpIWyD0BnmPByZg10Ny5YZerYpkESPJDbG8grl3
vYHEDO/LcpdBW+ylzAyAggDk4YmCopHLQE9nFg5UkaSLcmAln2ayshx8MGdUsj61loN7FbSV3XNn
q8cwYcGDF6L0nFqsnoDIICgV+DAfXH0hh426JwFeaK/DmSwkBLFOL7XKuh7vNGOC/xNV9GKD5QT5
ON2FbJNxqpz20deTyFbh6AhcsisUqg8P4Atp9rLrjJVrg453Bf5leR93R3L6OqUe6Oy4WdhgyEKl
62EOo2Gqxx8EnBGQ0gwj5dxLYx62jGV6mJ1XzUF2JWavm8L7X6QW5u8/KJtbnpSuCypvyW0XOQfz
d04Lw3B5DVhZeIhK0zoNEKbjKKvcWiwtr3lRRS6+9CPUVYDX28x9JGAcEC89szG2r60oY3ejeiAp
QMdRb+e+FxnqzjOnjdSqFLOtVgChDHFTr3heymsI6MOhtrIeSPbE+zR6yavPjekHn7JPKXTPPo+l
5wGW3HbHqQqcxyxwB/A4teaPoGl2IdIXgFuwcju1MT+7hedfU09Na3vqpx8utjn9GP1wfAdPgLrN
r8wf1F2BTN+GF3b9Cma4TSCwWoLt7soDJ+bDlOB1N4jxP1t46TPP0uCEB2Z8Txez7mM8O4C/BBTL
3bqxRDmmtpF3YCB4a1vguOquAxcAGcPC4Ke2sS+zDeInAO11jB2Dfug2SZ9EO+g/gqvSZ+Dx4lGv
TsQJSRcWypVCjeQD9SbZDxcHxW8z96QmoMS5bntQqfBW8yQDCnU2qmzldpkE9CTZyjLreJ4Y2inV
0WkikBKPsbUakagDWriyOBAPqMAAsVm56hNW7sGEU15RclFemyyGrEXpOj/DJooPczR5kIN98WXr
HeaxegQNo67TQuGyx+ELmeZJqGkV8mhBTutkOlzrZehhNIvH+BcUoe/tLo7P3eSH1+H9AgKb6Gr0
mbmKGtbubhzURcqp2wYVy9fUpRFLnHAMfsx6dr2xL93WiHCgm4u7Pw1HGjpc2dnA9jQABXXTJgwD
Z53iyPdCF7OWG9cIszPEZyAW1GtW83eHrx2LCQKr8biyL5m7mnLzFVxTw/c2AsGeghbBvSVScakr
F7T/2gFuvGuduPlnCMxXx7gBPkiCRPN7BhI67XetHrl7kKCaUOm+JtnQXOUgcYkAPRTSAnGk7kJT
zBWbIAKW3JSBAoER1IU2NAY5z3uOR8NRuLjpIgWHcDsCeiDc03RkmH1+VTs48ASegIJoDlQC5rvE
Nl3UeWPxTmXpIedFEn5O0iZ+LrsDmDbvqxIKgSop7MdpcMUjjgtKAUIu6sQ54NW8TY/Ua3WQ0+HH
l0joFNIYsonOsXdZbjhr6pJDhLLEOYif7hYb9qj9CkdP+TwfTQpVmitSi8bdskQfr9s6aB5BR2Q/
lhGfLiUw40jQnxLgnO5Cg/nOqq0BjplsMJ1GccXvO9/k99SqgBFeOcwd91ERIpCMnlns1IhCq9km
DZw0AUO8J+ds6xXejoY2F9D51AuQS9kA6ECG3d5S98MqaffJGJL6NOiFyZ5NPQTVuwOEsDxnRaay
GKsjCrT+nm0Q9f4fD27mer+RS9qcIYHhWYJL7LfMfzJ+4X7PJA7J+V6ZHihH16ljpbsBxQPlVx+p
6ao/WanjP4Dumc+bKxBU7qsBJ4e1wKMEDGcfI8bIGr6WqKyFiJjl4X7gsM9Vh3p011XeEUrsqPEL
m3ZNXioHJO+EzPqRqvyWYE9iF4efFhiyUQKloh6i971rR+tkLPU91vW2aTWAoFhfBq5rXyYjO5At
jOovUQ/t18F1/krS3j8VImWP8wXAfKV4fKUehVOL5rEg9HItEAENWOehLNLyTHpl3AtbnFbHDkei
2tLPRAi1qUUdjfofVNVuPCNyOxObld3moXr8oolGNupSa9FOa80KgkJ+YK6WFYqyw3P2w2L/bS6g
GR67HAwvy3zL4h8//PJpixAlbkihnmnIH6PpY6ZZfGRZAF0pz/EvyIHy1QCp+m9uUThr6Gf0APsr
+WX0PIgCQkfLQbZ1Z/kmoOZ+HZ8jn+Mglpp0sXGHK1ZLn1pTmEAa1XYrFGEhD0+2ZYrBk9BBuvHY
HZJiaRsAHlRlw4PT8R8jdg/HESLn/grMX/Uu8ZkJMIGB/iTS8TpmzcoBUroAvqHui/IwxibSgxoO
Ync/k9aQs9ntk3zjVI6/z6yedytUZAlwqYLA8S7qq2LXWVDBoW6sbdSaIx1wWd41VjpB0BqFYfTs
ULL6GxQL1n5+zsyPDVRzj6uIsZ/+aA5vnvfHUGRzta5bG8AS7Lv2vJHevoOsxIvjyn07FuK7gyqR
NYdowKXLo+Chil083n2boySv+ta7FmhE7SE/uXUzbMmOX2nQ9vV3VNLJLVhcIS/KRfIpMbLPOIyH
xEZtGKuUFSFfGQnQ+mbQKhDw+/w6G138ss6d5+/JZjqTuDbcN9gKZI6og21BZ0BGclex9w3UvqDh
X4n5P0PUJnvNn3B2gTg6JVWhc0lmfWF2Xu/AUEUVl+VGeLkCRTaENFnLklcnq74kbtL8LAFbyvNo
OA+hM61bw7CuTs7MrRzAa9FCrOQ62zIhIBPVd8cYd/9z01Zvjlq38Lpp7r0JZ+UuxZGRxlkq/BFE
YLuu2jC4xvHdqGk9kOHag3wNtcwxGL4gEANKKt3NqbCrLqL9hPv11dSxIZ7UR59elBmpwFqeaKAd
pB7iqR9fAbeodR2+OnMM+aTtLbR1Z3usiod/f0fzzN9v9TjAw6uZcE3T9Fzp2fbt67WLZLZRgMLv
OW/wmIl0vk+2NS5KQEp+bur+4rFjnfVJiiM5Fzt1hQdO59UyLPUd9KHCi+vcXnzzEoUFsrOYm4Cr
vC/+cRTF2/oj/HkW7npptKOAEijUfWTU878AIGVxdGv7lE3Mv1eohnxMou57kibVt7bvsy2rga2k
boi6Uh8a8T0P8pPZG6DK1VFgzU/AhxMa90Et0mV0XDFQH+vRtUTlvu8h2Yf6Xms1hYG3HzVsc9Z3
boL8aIwuDto1KnNxQMkedQO5dbfYCy4AHG08tSEbXYx6goxgi5JdKwMelGzzOh6guktcisLeYzbh
WHGRrCZvbqqja3vm3WKv9DplBm75RbO6Y35F64D1EuvQ5xxQHLsawX09r9NUz7iJVNfAQl2CZlv8
HjH5rDHhn9wkUccMmcudabnZq4p/kL+xwUdh+eNja+N7pakoA31RdcbWzDWxTdLdJGDpvY6wRBA9
k6nSEfjKvkUYZgAJ0aY9DFMyrRLbBRss0ffz9ieWGOc3Jg9Z+0vgjVdBcgBuOhp7oPtBHgUw2awK
ILIAb7W5UeyWt6rGYP+JR7y3EUU/2X9NO1s4ToPiaLgu0wBV9DY1vXiRY5l6mef3qcmOTF1sgTbe
jboJWEu6GgIAv1WaNeFdEx2bKLLuZtPsbhth3tEFp8bhXV8dqVPaoHpEZohtpRuldz14EsIIInk4
WE9QbKhNumW/t25sPpKJZ0+tlqglgGyi7cw3N/XHumxOGYjbjZ55BzX15msNQsPIH+vXsu2mNcqW
+ENaRdlBGRAOdUGadR9AlHQDMHT6FbVXn6yxBO1ODj7vduDpvgcsGhxspvN5UoWzA3OBuc3cUH4e
Dbz0gUjDn73KhthpY4zlzvARjLI/e1uXwtzRWN9AEe9o98PGBvckS4PswkuWXppYCDDS6CYZp0a4
a4VU0oaHVTbbyFvVCQIppnX9vbCt5GTqaZa55pYe1ktodvDMfl6cNF0z9fxtEgBzIT1er9sfI3QR
tg1SpfdmrLD3D3LrpZhyA0WbHb+nSzKy9h5ltXMAxbaAxx4nKb5zxbDjp7ApFekWT5Z888HY4CkN
ZUOVHCgGs3uXlANCnWTupsiD4ZTKPP/MO+NE2PhsDNwNgFwDaDHN/HOGpCpHgucMMoNi4yk1bUae
eWf9evOgUFiOzeUQ/RUM01dzKlER3JrmERQc8W7q2uzV64DF1QE0csK/eh5pjDjBAqosAhJv+Ar2
dnceGSI7tIsY7g96JAXQyLKN252AxiNeBXD2likD9ANleWxHnIXQhZfAJEqIntUqVfmWA9gN/dMO
TFzvIdRCpkKXG1hX3Fgxk1Jhvh8hHgTJkQnirHNMYf5VTyk7dlosjUxphf1Kg/0qmeZPkca2vQaX
oAQ861ecH8gEh4iiDtjBKSCRWk+OYaydxjXPtZVa0LBDUnoFAThwM5TaQFbyO2W8TVjfHhfTHH3b
n0eTlaZI8/Sp1dLXZJogF7RFZTuOSyV4A7m+VE7prscBBSOLDQBYhe0TLn+ymQZIBlFQf64D6e/B
IjCW83w0Ypl0kiioWGz/Ph95l2Ba96abxNPXBE+lu7KMcfebnNQCYalr3uFcOz5lmbelHtl5P5qz
k2ymDqNWa8XJCYS8W98eVlG4c1MJ/VlkNs5DkoRzi2yOdlCLeX5UrG7cfxpyY5Pg1yhWpX7ViEac
q5CbZqS5JmnGyAFCrwclj82ZLp4WEYIesKUpuWCkPokGLd0lGtU2Ccrh42RDceCR4KcSR+qvyIX8
4GHYPyvu45cA8pgd9BGyr1A2Ah5LIMHtCQj5pCkgKtHoPDkAhe7jKUkhrOPzB+ECxhkXffdjMB4s
q3X+ptAGpcMfQvF+L+bQJA1vQ1kCPtAYAi8Z4+kKmcIId3UrBGMhAAnUKqFcvzWGwljfOKBiII5O
JT9RLA4CMoiw6bHMewHhkX+ZTWPUXyF2MJ0GyCd/WIFClxWyFjV2i41atEI6ep8W+/K5sAqDxOiF
fNJOcfJy82/IVBis/RzqOruq5AkeLe5Fs++ciOqUeFJHTZZKLT+Vs3MxLWFQxJudFLrYKfb3aclZ
4g3pSq1358zEugx9n3IxLUP1qGn0g1NnAk+HqsLsDg898HYZKMAvtGpwL+Q9mC6ST0pGFTguwJ1G
drCc3pdDM1xQseetgTWqzkGsy72pedsn+U3IHPzyUx+vg+ZWQHIWtCS/hEMXnU6yzYKertMmR2HH
2yDpmPmZxtXg2Fp5Th1HR8HDv1DrPiTRuomQq6TtzABYyl1gGTgVA2x43v/QVmjxShWZ7cr1vDlm
3kKp990RzZC4jbHnXemuRBeq3RCX/CUH4RjkL6LqEk2Mv0woxEAx7EvkKvwtAGJaUZQblcH+T4PI
i4KsPw3y9SCmV5oE9u2t2/cAaoKLny4KOKuT4xfbIQIX36zz7lta3Z08NmD4sc4rJqD5D/YS9T8g
hYUKuHKw0Yri9kQtuqjEwM9w6VMr1oG1aOAJ4mlfeLHc07jZ9qFJ4TdTZmxoTrfzzv35Os+yDFXK
ZSmOZ//wSWjqJHRR9RPm3iZLlH+tOXswSgbhUoXThhXZoFcKQH7JszmEbLMDtHXnoRhOi2lQJyMT
/gnVxo2/niTrzkXJfFRwgPMa3FAxRDiCoD9XZCT/oIPS0lf+mlxWmNsbNobdlSPnlIdFGKyYVeIl
y/BBJFFOa/xSPKDBwCnFfCYjYGUf3LAAYZM9guuEQyOkDBz/6Ed+dpps++PlTzYFYh7gsq23OOou
w8hxY/Ow+0FFNhLGNw4adrPGEjKvUbA738BRgwtA5ylmcX3iKEiA4KHuz00VyupUYAORrihgCaXu
YpNGk5hrcpuhGb8150ko6naSD1Gs8/Y4a7dRuSyDB7C4F0dkzYNVS3snbSNHwmM8CSpIsNW0cdMO
1yjBWhRZK4f2bI12ZNwG73IDImeaANRUyNv203QKQkiPBKmB+m0Umd4ji32PN3vrm12zEfAgI3ts
mqHb11k6nMwxSS/QKpi2Fni2P8XSwb0jz+0fQVnhoQZ6D2Ein9kF/1GA8h1A0AFwWStRjwZKhB9T
2sXHuUseqO18j3Ocun+wxdDSre18OMZeP6GMTaObPVe9uHUhwDCB+cgU4c3uvknV58lGymUeTzav
a59VNGYniqVLp0el2AvXmWxme1Hlp38/8RHsH3IeyMVbDEf7gnuW57Cb/G/sZL0NRfb6SXZC4w6M
5DpgF3xV0lAbAd7bTae79lA2bGNXebqTQyBRzy4mSKVoF/krOy4PRmf9RTOIqmjZxssscZocoDuQ
nTTnuftcoFo288DYtu17+6fQbEYmEw9S1eGJ6Z4RJQI1Emg1yHHtU3esALLxAxwxag/FlMx5YEjr
n2YH2fyuGfbOhN9vIVsgxd6nbosvoPPx4uxi1dOmd6zk2+iVzrao6+lUg/DvsUhAYDaZPMBxXnyS
UcTAiZNBtUX41hGYt+opCGQxRxRj8IB7S/GldngOprM0xssYa1A8KI6jxPsisTYuF2J3NMpkvBgs
Aq5vcM7kJDt4qkGmDqn67uJthajBVU52iuhiD+V7cudMhrpYER+8DSo/wEs/qnaHKjSwehYlbqcy
9ox95wXQOdLG5bZJLS96VR0y9tSp3wNopjyb2t1NfDVB3ZBmm5ckt2N+WyYRovhsWv4ntyrFNdWH
vTK8r/rBvTjaspghZQLIUgEmyA82HU9xo5oH0Qx0AbhbXEfwsm9iPYhsgidfmzFPj+QkEwZCjtG9
UKcMGveURMWZerRiUIO/ksJbOmsmT81vV6PPRKuhiOhtNQolx6+PGIZ+D3KFLElQ4I+sATFBV5o1
Osndv7K2K7ABR88L2vIxs+YOWcDNC3LBAYy81KVL2YDiyLImnNS8izX/Pk8ErPR9HeElXBOxSeAr
o7S72pbTXnGy0l2r2myOrJHPLSQbrRV56WLVZb5NBEC1FIcH8C+3ZXq434V2uF/mChuFE0rXTbdQ
HnXPyUyO0nhxvbEC1DkQx+1AnLbEpUJ9qwQxlLJTMFBrIt2Z8rbQRLhzk6x0cdL8Y+SHiSyzA7We
UPslmBagubsWgGLgOVLwYvNX2sXhlQq8mPV86kWWm60gbQrJVuN+/R5K5mVHWEAmpdhk3oqnP8Mp
trDhHIrGvJMpSCPT8q1imWqXoU5u3wE3DpZxNtgrr6zbncuzBNhtOMBztu2qEpTSo6rAOzOZZ4J3
VWaenwpHfqXeDAPjHvuG6iwc3byIqgbpCxBFn9I1tZk2IC38YqWje7Ecv//kK/C72iodD3mVHEq8
cd6LCogpM84eWIGKsLX0VbHxk0Ts7Ky3nhTyN0+oVOKsdx/JgqwQ24MgEIUwOkAneJ5SYX1jXRrd
kYlZubpjWfgiw4lDBVG0Yt2xqd2TF1Bka8snpLwzFDTsOUhAZ3CVVwIkhSTwG1Jqhl01Jm6dRm4f
boFUBJ9aZljGkYMu8wzCTB+tKLAPuRd95y6qQRPw8D/JPhs3VgnycOpG2lbb47rPkvJhyIbxqe0g
AgxGQr4iJ9myCmn5Ji6GI3hwDaQ/h3CVtinky/Slj9q3lq2GIsXL8q/+EhO/Ry9DWguCs/M8N+4l
ZpnBtd3yNA0x26IUID+6hQ/E7Gg26wDnz+E6rMCU8aGvapXt27RvwKek/Uu/6Mf6UahSPS5zgCCt
flS8SnYmoI1bI4W+U+tMn6ErgMOCzp3AUSvy12jKniqA5J6z1KrvRKbpYrUdH+s/RuqUj0Huxdfa
A+ie7I2DM88Ux0b30EQy7mXVAo4EDpXXEX8HgHm9/mKmDtRwWfBdhH1+9+97EAsH/79VGEDYDwkn
SKt5rovKHyluhZUsR1MgOWn7NNQK57lSGqdSXwYmfEg0Ur8Fgh8Yvl3mjcaJTAIMHvnqtj+PmX1z
e7QT6E28D6NW2rkYO/tpqdYSwzL/zZB5NlqURt/2yUNj/rk6zd5XUNp0hmZnQCppF/h1sDLc1gLR
PKjJ35pZXgYXstKl9Qpj5wnxJaoZjhIFyGXPFgiogws1G6fAyDCLvf2UxVcakpZtUD/Oo0vkQ0an
2811wV11dDM+nJssQ5Hlrx6VEeNN/tVuo+y+k5m1BadOceBBPX4d2vpU1oX5DLbH4r4L8SMgO4XV
72GjoU4MMMtnbIc+hnGWrFEHgjMKuosmAjBKryrvhL7ZxhojEuqL0UNHRduNylIHBqAW+JbwzUcJ
UXbirgxWDVV6Uh/SF8Fq/qEsfQqnX4aF0qh5DHXJQTZUAgcr+i0tc9Nc1CVHlTXbcOx/MjZ2Oxtv
lc9R3RaP0CpeddwBdVbYN+bGjgBwySDc8ZxoL6oXgRSI4I21l8YGEse+SQU5cVYFz5wn0WEcmh7q
aej6jAVIk6lz0Th4qGvTMKKST/asRCEgnGSTXYRyOm5cyARopn3A0wviWjRlL1BGidKQzMrXpcyH
F1QIs23Qgt8hKK3hRaYdztDSuL0KR9VP+PJsiyk4cpTDfgUuP92xGDl+r47qRzCgTvir4ivx/xaR
Bk54GJVh3uXI/iVqzL7GoBDesrJDPUPsqjvgfestWDK6l6gwHwWDBoCbFnNohHz5Nh/Sj6G4Z8+h
pdYA0KEtuO9H3r4AlmPtHKdGCj3KRwEV2N/7IXL4qyQsTwY2Z2uIbbBHNgbOPmByAr+Sm4BNJcs2
UHhJvuGE7FI6UvzswHhfsbZ6ZaMQ69IuoofY4N6hVXZ7sFBA8WAGKL5T4Kr5nrrurq6b7IByp2AT
1IAmhswOIaqWW+XRSbMD2WwNAaYW1y3qmgQYJiNdnC74i0PhZkchZIKkPEgmbRDGiwopfwHa2CPJ
LROtGkq+ftno67/0yU2BZAOtdHJsAte9RLLFW++2s01wtva+/go06b2bVPwZaitHpn/TQSyrQ2GU
E3Jm3vAV2S2AU/voQ5jQYT7Uaz+EQYAJVfNjtA3w4DyMJjjRIi7lZykK++AwvJtPZuF+jsA0j/8l
w7AB4ZT7uTFSa4+9ob+pRsv9bDYQY2vLQm1pLEo3zJ2tOmdLY/OgBjqwwwOfvFmBbYiqMntHY20H
W1uUnpV78gJY7mzGHiT+1K0hIb1xTFTupl5XbnkJHfcmbnD+LyKdTdOpAGaZv5olxFzBPaEzAoWB
otnUNw4UToHzmNvh1I814DsG2BNn8BATiTWKJ32/RJznOxz8hatRY3zIwRWwrh/6ZKwbpVakzUgM
fTzvdx2zrXvqdX7R7isoK62TYQA7svY2795Bey2r9D4oOhZRt6sGSA8u47mOwIEI7kvvs6fcDZ5V
0n8c//v6pA8ZicjelYC0u6h5QTl9+xJ2qAtG8b2BQ/SpeanSC3gL1Zesmsb7bDC+k7URYKBjsSM2
1AWpRAx+0dg5zmOi6WnoWv9hypXzSUAsgWZOPLkOm0AVCQqFoTmEch7wrtVvl0LFOA6WkBRcHHgP
HNSK+kbXgJOSwgdWvEVmMkzulnDqUshiCyobip0ptkRjLb4RcDljkNSJMz/fU9d126ei1Vy9dm8/
6CgCQXugyv8QFTpqjhpD136Amts8F0W5MQ4GIs8bv75Hvc81aEA1rUhR1P1nFA3O3fB+GPu9o1Fm
yxeNvl5/snUZQCK8TiA4+P6tpC/p/H0lo6Kv7uJ3Pdlu/BbPFpp2joxSngKKlzirHri5ZwCbngC3
4pciNKdnkNrg9S/MnA05m0naD12OkugWFA2gM2hRp+3hOUzePkTJCV63gnUf6qwkTyoUN6TuI01l
QwllMwHitqfgKrHtu8zpv81T6WVVmYiL7eT/fdnZqSNanCZ+WFrmLiRkR5SnzZ9E/0v08qjii1Z2
mbQnGvqnz9CV0zcaJPW87/98ty+jaxGwY6thg4OS7ZlaSnf/3daH4N3CBhOsG3rY/9fYP61RKvwO
yiTLtzeLO4RupCGVO6ACyGhAmyBjbJtkEz3gnCx8wiHAcyZc5+tk5ibOiyfUJBcuWOSqPMGrrcdR
wIdbqImX0ye6ACaTrJkAAgAoAGQpVRWe+AhWrVJM4VMdQjNXGNGu1j0y4RQI74SJLyCLgUnSqDOA
Qi+jjRcAMOCAVNruqj2U3uUPFKr+LEKn+TpmqsC5rTs+Gx4+R57m1T1HNeI+BBb03FtgHxgmAB8b
JHCvroMHR5s22ZOy8c7cZrX8Eg8mRKSsIP5rGry7GtJPwep/rVf4xfQcZVGybaKq3kR2C8EAnQ/z
1YTbHjUh8PQDtNHpznNkeaYL2anF8/BX3OKmlnyPnudSPBq2JaiymI2dh1WE6YPDQvsQQCzpgKKT
8qHNOUNRaqFeIUh8xNPO+1lU011Vi+EblLWNdTgEkJPF8czRnPpwM5phsK/7fIeMkndPF0tjHDvb
YFsIpkvsm35zTEn0Cr5aeVzsde/7d7/P4etDyNBryg84hlEjGtwUGqdlK/5GCgcoB7IRriH0rGlv
pvJvVFED20COuYS1xJmIrTQ+EEN1BPnarkLYAonwUOxDE9OgxR4NI/gfltnfC11zaQEV+/55aERO
ay8zvA9L/Bo0j3jtHVFkh4X0x/DGvrRP7xPM8yWmm69rbCnWgQthSdMRL2UDvmsztv0H2fXlfQAY
H/XIjm+t/8DsfudZ0KoDPak0VnhjiVBsApgPxdHFwX1tzU2UujYqR0yaZ9UOLwxyvcRE/Tgdh8mI
QfOI1cjBBqC8Pd/bzT2an8l8ZcVDc0+L08eo0vDFjqfgPIe5ajwIE7pmSQ8V3FUn/fSaiycLSH18
R4KPF2PIj60Lifobu5sAIV3GHPsrPSC3WxOEPhIi90Xngb7qfRaaFOUGzq4OIsAZ3h3gle33TeaL
y2ShfG/KRXxNTdFfwiIx1nGT8L9M8bcnav+1dqxiK2s/O4Pfij24SYzi4N5if6GW7C5Wnf0lHXi2
90HleWiLvPhk8u5bqGcojBpCA0OK16oh7o+ggoGeS9OlXyHosi/H6j94KXniIPR7iCqghuPOGdaT
YtMu0F2yDYM17tMJByHdYIsHCjasqrtUcbKnHrdRUYZqbrCkp51/AlL37TJ63M413tc/kUe8u6nL
6jHYR6N4uBmGSrT/MssUgQgGAHqs8qE5T5abAroIvw8lz0CDqJkNwWOM+q4dxZm8+OlO6bAN/LE7
AU3bnaS+gGEPrwbUhOoTmuSPqUlR1Cc/tZbhc8ziXqI/eOY5P6y0rEwjbxdapqOWw6efkGt3fPmY
RsJBDTqYLegy01v0TSpWdsHG2ZO/u2eOi0R4wWWJ+WAMrRIcGP/dvyxELZqDv6+zeK0J5OICuj/r
qkE1cDni28dEHR7Twor3PDazL9ID62IQZz/+NWI0pnSOGMv6s8Aj6FAlHjhuRtW9WtJ7Ym7XPcdB
4589yDZskLPsXvmkvihhuk9BhVdtadf2muxlkr6OKq6eIG7s3inHGICAwTyT83+UXUmT27yS/C9z
HkYQBMHlMBdK1K7e9wuj3W2DC7hvIH79JCE/q633PXvmwiAKBUit5gJUZWW2nyVz6W2G2q1jAY36
k52UDAIPeSFuJ6JeUYmbByCebnb64P46+yebW9g9rp/ZJ8uqj79EAonzb4FA2/EsG0B0iBbgm1m/
V6OmKJL1o6n3b7Ea6A5+06ZHSOOlR30GvsWfZznASwJC6htt/49uVvkhpgbsq/MUwqTtCAi/lULG
ABOVokHJZY18w9w62y9mI+AEWZct+XFyg4b0GGiX8zDipCbKDEATfdFxbuozMl+9eazM8Mt3gRZj
sQBao1p60qrWFEwwS5BTYO9Xchamcn6hW528E5Cbrgnb6wPhxrjNjSokECU7mQRrUF2ie7Oc5ahE
+tVVJrzbJ2RJKfLdQVvxaS+6YsSVMp/qQ1z28bogxoMaqp8mba8jex0zkuwarEvAV0dZfewM0wDC
rTy1tEkaKBdYVljVgbqi+Y63fL8WkIc96t62N8GfrNsUunihGqB7eZpQllmzTlPwRUVT9TF1eXU9
iLx83lCXV88ZXnfXaWR9jKMqn+2u4FsHiiPQaERnTS1wGwxFvNXNhv6FasB2/+1adE0Eox2buQ4q
IswLqoGydhSfAJ+9RbmvUE9D5xk7x0JZvtaEbwwsK7ANK9dnG899FPZDSv5nz0k8XkGaPus969iW
qLDUZUMIdo4BsyN1Lc1cXP9TRwUh+U3aNBU2TYj8ch/RYn3QzVFHf9ncc9FtcezgwaP9crZDCZqD
IaOKtyMSOFf9fKiQSkEJgTTXugl1lmb155uZ/V5ZPgf1UVJuEfDXuL7NTP/iXmbV6CSjrexbh/u3
Ga6JYwPq/b3T9EhyzbxFKF/mR33oCX438BGKRZPRJCTQl34a3R7Sb9z4HmE14hFuf/hqoJDirOJ7
o428lTWYzm5giTy6OXh4PRssMF9wbCf8mYai2RSU3YHGp53hahrn5rpxt0kKurn0U7bFga+mbBHT
UgK+BgxAxNNi78UVnh2VUYfMEulT0Sffk86OvhvVY5za7WcHCSdQbGcTxBMrtfJSbC7+/MNiQ3B5
ZRLqom4fl6ZPPdNzLqgURJwUsgEI5tapn1AxnV1heVDvEpTDrpMKId+smVDK1lTeN/BtoZINP6Lg
0VOLOtxnTyLm55oZEMtAHQSZjLyDnZiIc0cFxKcyJt60TR+++JxOa/O1Z+o+QuEF8mux/w7GIWwn
DPKEMo14UzpOu0YiyXvuhxzQcBSGmOBXWmBZEh0KSLdce65lB0VOf0A2tFxn2VRai5S5087jatrR
sp6w+qmsYePMbW3UB2xcvRUWvchS0OLnEBBG1znQfHDs86jB03KeyEUhtbXwRy5CXH408Pq+3RdN
d1VTx7gmYCUB/LujCfYPxRACYRvlYZMTpMgi5+giDgveXQGUkj+WG4Ai2+DkMk41pNM5Ckn0PNqH
1NGm6AyFj+8omOrAZnM0o2EIq3RKFsSj5KgPuuPkU4I8O7DrqF2du88++qypOb65V+4v7Lrpyy7f
NaOz1XNqkz6IJgay0XS4GVa1NEChgQ+/8NE2LGpUgFobCNLMLs0wkm03Zp+ea9rQwQRhQQe5mD1V
nVwhiV8+xDwqg1Sm/XdQRLpJ3n9COoIGzIibfQm9LkMslAn4ItKJpgxAFg8Gp3L0QhdAjwFKpcCu
RHXVHWcq9hBMQOXCr1R35Bk187WPX2IDrv7HaOw6a2dMAz3EZHdqqaz8TJL4tfaTDJU81oi0Zzpd
txWEDqJBJreoU3eXPjVMELu0GeJYrHqA6vqwENCZfLKdHvLBja+OBhuc1WRE3bovLHpoKJk2Emnd
fTn5KGl3pb+tRJnvUyedNxniO7eGPoDcY7k7H5Dfh9ZMnEuUD/7qweWflptzW5+hgAUJeH2qB110
n202BIOwmJpnK+woFcG563KiL65fTr+MOp1eDjtP+OWbn07PXV++7/mrfvmUL6ep/nv10C8f+MXh
y6me6/wpWaOSnz/V2fjlo7+M/PJn/eMXOs8M6Qtv++fHK95Nl49X6iHRzUzqg2jGtC5fXD5o15GY
SYfbOOE1bsbaAUePEPU30MUsUdcefZe0eOhy139WdTYtU8UMSExaa64ajjInHGyvfivBFrV1hfXT
pO2sBQq1tcZiedEh+orvsJ+5u7B7kC+6hkDVUvoQG9FzdIkZ0tjaIDdrIscFbGUEWpwXKKn3qxHp
+bVuZq589knrQzIy7e8K17yK/aZ+GWIktJTIVaibddx0gYd/zJXV8+GxHKKFtrfQaNpNPeqZ84nV
L7VEDVNWVc5e97J0UVHffe76uAchb7we0kSpYpl48jZN0nQtrQkyNyj/MvdpPlyBJLy6ySHlfjr0
kIYLHNKPm9ophR+gBtrfgoj4m3Y52WLXfvOaKgH1zuySQexzA/BnF4h5rvOEgkGGrC6zDfHMh2Rw
gCCIjbvEsZtjl1UCiVnhvhoJggqVi3pAhGGm2yxl79SKvVcOoOvSBbp2N6q6ffJQBVor5b6Cfoyt
vKhbITM6Ls7ru46Dnkkv6rjAm8chaljr5rlDO+veAUHKte64mABv7zzI0wQREqxztomlrroZuY7f
mBz6ueRPN09nQ+UAOGmW4dmmO9rZT5/pgxRSbixo37RhBprmuzFV9Z0x+uU2mpekXj+BplX247Bo
zNxan9osHxZeAT1B7Q081rAp8xtwKUIdDpAxkBijfr4LurjYE96wzakJhpvy0HgZerSTbuszPxJ4
53o19MzceiZMnuc4ecakV5u6ilXgU2KEUSzGF8nctc49Z4pYQR0P8W1dp8NOpWYDwSsUlKKaCf/B
1HCvIB5AsJnILMi9Z8k3T4p1LIDSREi+WbfI8258WYinslEH7aAGnqNQB0q755GJydN74IHToOTg
pB9o/IO07UsxiOglEkMDlkpG7xoXRI7Ipw1H2nnN1vS42GLLax/tXNGwQ/3i/eCCA5KNdf2ayPap
HpLhB/UfRmVN6zJOvS3wM0vWq+Kl4cjFqqqZ1kCaty8ZourMM/v3Aa/ZpVmSfG/GDUGGHqGAJu/f
ZaloYALLtMhNPizqKE9QPwxAQZdWsbX0bJle+Q2IiwH12yWD8Is9lnxdA3og3Ze0NbeWnS1vXA8o
OxajTA/ib4aPAFuSI8RqXCtIVL8PkHJcjNTqr1oQI121OYBgWJxZ764x3RSRZTwIgOu3gyqLFTN8
881NDwZrrffUQ3Yy6hYFECyo4MZ9dRJAcIeUh40l2iBGGWV/o3vEwIl8c2Yyhyxu4T8UhbOhimB5
BI7mxdhFuxHSaWsiUYWHmILb7ibovLefZgwOUgO8vosebBuoXOyFc6/7HQ9BLZAk5DetynmQI2jv
yAQ5jZSxB7NQn5XwxBGLM+cBmBS5qLiXbU+dSEKESID6IeR5nAdCvXxbtM248GdnlhjlUUnyoYe6
dpPdOSjF0iO1CanLP3+S5+Npr+cy/9Mn6dkScMT+p086OQhks3/9TZDI+mSATAvqmCurguqrPR8M
oGhOZxGITEE6O7f14dQ+OynAyL+4l9Oin9rki0WP+uIFutXFiXstbdiDA7hPWM7CyENSAQCb8aeu
dvnud7tIqPEo6zb+J3sLFtcdreIiJA3/wCVqBLFTQ8PDizBrZLyUnSvv/DaRh3S2g2Nzeova5BV1
7NM/2eNpkHctwAgn/z7Nbgni+UB+mLHNFzmq/4PEBPaph3wvCqMtLlbEJkVwapOx7w/9WODlpk+5
1ozppEDdQVmttI0WmfjZLZSDSViTgNs7+Tru1KHd9aGh4D+rIQuFChyo0GjbyUeLypw+MVfxO7TP
s/Xpu2jPhtUgdCYAMq+LNro7ZbHxZmo5IPGNznlrmz6IOUN+bn6xiWTNR6Pd5pCxAWvmW1umDdTj
/PYFfB4rxSwFxHZtX+HJVwbabnc5DT2rTje52XQvfuNCdQqw0a5rhxskid4RzOleSgspwYjY0UoP
qgf1IuTkQE3Yqu7I5FxXfZsAmtoVqzIVaq8PXjpOmxG3hG7FNbIMWZ8DWCjBhwDEWwWDtqIqHG1v
pD8HamNR+6jVH4xseRqkjaAAgUKAng9v8WrNsFeD0FbhiTeiSHXN2pFgZwuVKZRVUR4O4OtdCLPI
Ib2J7vMBpMP+opvaCsJErc1DXg5kmXagDOq7lvFwxB56UYJZdxnNIfMMAKN17RUHDylUO/Shlruj
0LCxQ92NOgkg741L6yAq/qAd9ABPugYgOaoLo85na9Nth1vTtX9AV0G+CcGbhTkZ3VHX5/VFUy5H
JG2XTuw115N032rWG08AlyQ7r4X4iG52qFwKkQkDTBeSk089RclVVNqogpqdmRLXg1/kt5NK/EeI
CbPZSU9YcPamW3pCZhbOQjctpJ5OE+qmUYH4AirfgZ5Um+ZJS4C5b6Uc/MfCvtKf/Pu3HH2s2vSk
F99SNyHkCsq7X9/SpMA4A5FzmtDGJr2u+PPv3zKJVbTIknyA3pSI9mnRfYyZUCsUv0b7BkvWvbbr
s7/YZH059Dwez1woDjFmhIZfTqi3A+iyJzUCsb0EZnzi4OWZkX/nXkOMs3xinhrLhV0M1evoOva2
biN3WWdNDc3g6gcytXgbJ9N0k1YIEoEe+bXqhb/EwpBudXODR+PPoUMELkU9FNuBH6wX8gal++MW
pLnVBj8A2Z0PCnC4XVUPzAm1EbcklAb0adyZZfNwdiUE2euok8/UHBKK4rJ24RvgHIFWL5KgRVAS
A9XRs0hO1uI2OODpD1Z7aRK+4gJI6Xryi7Us3OYaxS7FBrSpuCZid4QqYCTa66rO680oUA8Yz2VP
Ugn0lJJ1GwA5s59GPVp7p6inwMM4DU6Oego5ugplVzHkZ0cx7avMugUdYf089iMAWuBZShzihKlp
iy3Ucr7YUwUgADKLYuvMdtUCfOby6U3Mdu3fO0m9Q5YWDHVzfWUH6F5iGXSrmV3PVK4THndIEP3m
opldaQaJACq6md0IgHJw5i9BAU7WADs6Sy8F0RfWQt1NF9PuBhU67XGmFIn8xPKRWkOH10GyAvEl
cyNoCzqVhIhm6baQA01kdejyEuRS+nSoOtTyOml4stlTge4aP+vyi2ccTQeET9RGd5fKAXB2nufS
e/BEv7CdsljyAtHRQPd/OdWD9HBSIiA3Wd9so2OAQkzTwlZTv9FN5U4VIiDMDHSzKB12z703x2Xd
3YU/VtPs3hzcn/4IkyQL4FDrNgG1WM+3wp/UNc9sA9zO8XVJfXWtTfoAzjm19gBNDs427aIsB/lm
cBcsdcd5GJ6OUYDL1l+dbfk8qSzIYw9y1915pk6W5rWFkj9onXOwhOKL6EFN4niHpBrCs0mfcZcK
aJbTz/PU2s4cP1sp0nQL3VQJQCiQRsPjeJJsOs2ie/QH0mHOqnV2v9E2PZf+htWUbF3QzR7O03tm
blzF2H39+lm0p3BQ2J3Y05dfSk9tQJ1ojXiVQhEjyonMhvu7NBfImwP7+u4osh3GBPKXqLZf9C1X
n0kFgksK9qsn4kLs2UVu+ib2gJUdWwPEIIM9Hlqrq8GqmgH75o31AsSv6tXs6V3dTiMPUB0HcHqC
OlkHkd60cl5QPDMhkEfY7ZCW1soZXWgWVwN0tmTVrQ1kTG9kkyXLAlstUtlynQ9QA7KtEdSj+rSV
+dpBmmv/xZbNPhPovM2qsPfarZmr5LW970S1MqFsgV2lWvgeuJst1k1BXrXGKxHsLZId+VBpuyvd
SfEAgYjAxHoH8tf8R4dwI+p9h3gXgVH9IxqKNx8bt7cOTCQAaMbWVYOyGE1F5hpFhYRf0gcnprIz
P5lJzCsjU/XOBcDpCuSl9lVfmuwvJZkuuQw/2SiCsG2C28iyqHlZDOGwmCvbzbpbrzYeNUW9pqBv
Z0p6fSYSnoKweWKh7tWVzme/f7Kdx/p21uyjHMjK8rOZheOl10THX61hbhlZ/qkl53Xf3Mqbdgps
kL4GvIKogQVAyHLyBrpqZkEDvzD7AwAUH0rLEaBMalP2hF7bkPxYdCQ3QweqaN6BT7UbtvOX/5KJ
POcgT8aEcBMU25URppHTQ8jFyI4xpMtvlV1+QjOC3EK2Nguw2qkOE2IsYUfH+BHEuiLoWrxi47c+
M8zvVd5XQVqj2te0m2TVpla053nuLf4cLHQuCdMs24UAF/FNRphPHO8iSYjS2SQ12qG6/cmNCUid
ed8O5C1OVf6Reuar6kfywPB3rMdiSDckj8eHPzlg75BeTSatD8UIsB0yFT1uTLxY0/mgX5fU7oB4
z7xudbbVCOBvq7q/yR0AN4u8RF1iktLHAjTaQQ7CNdR+WNapee4F5YETIBw+h+O6G8M4SNtI75LE
TO/ABxtt85hVqLBCU3dEtnKWJvJ+4dlmjOU32tX1XpuirkEhd7Zw4xjpaL9gbD/KxAH5Cc4iU8HY
/2qfu0EOfRcXMcCuULnZ//l/ZNN/y5cxJMocB1zhtutDjfzinxR3dpoSVQ83mYkorTWXFlc9UjBR
WYMQqDczD4mBZBN3dNh3dQ+JvXN3JBTIDbukJQeELpZQRgVXe1uNS5maw308OuJuIq+IWQ33fVSA
QBG/5II12bDRTUIk21utjwL4udeBfAU4FiNwY8X+UY/Kyspbpa35lJRDCv5QTFQWeX5nsRfd0J8z
tSBIPc8a49W6FASFsrHAhVJ2Xd0FLTZWByRKm4M+S+ceP8/uUpZFa906+ekhuq393LF6K+OhwVPW
mFaVAHtMhcjNq0VtJOlF+0ziqt+1uTktu8kjr9yYPhhpxC2t4/p6UghO2GNPXlM50kXDIHaL0jHx
mNFio+fR05qADK6j4dEtdqOVGWqVKshHTKldHAyjXFuNGLYtKBnIUdv0ocAGD2+CuTZtdj6N0z16
cFFSow3m0UXm91D2naet0sLdKBcKxJOQUF9FrHAquz5AeM24MZqe7UuO/6Lu8PJvXAFtaSVtvKIF
o1vfTun9PwxsCWV7NnWI/ld0fPPHD9SvB6xWyZWGUtazjgTyS/5mdIH/O8MrdQfI1UCdJHC3XnT8
PonudPw+upykoSzbl172RrFRk6iqeO4VALVYTCOgNS+OZ/sw28fZ7v1mP/sjFfzF3xpt87lS1NgY
rjBCMfinec7+en4nt2N87XxcRoxVOUjTizWeCRM4HfBUXOnaX+9XT2yP01bX9WbdADayniKUzg92
7FXPrYynlRTU2hZxFd/lnLZBIln+8cvDd4Es1x7gX43vCgI9De0BqosDoop/mKOc+dylOKSR7271
IxLwyp8Py1wWTwAUutuRGEMczk0xu0ktPq+dL2z6ofpr2EmV3sNOPIywjlIAbrA4W55kH6FhXC1T
4CBDrmUhhVHn17V9p4uAtQpkn8j8Jprd4tlNdJIdwQzBUZCd+hOyy910BQLazrivC4dvUJblY3el
KmPn/X6wPfeIxHS7PtvtAolXcHlwlEui9Gnn1AIsTO0u1hWDmiVMQ0aiudTQ0Yxk2qjb+swrj+M0
OEeokkWUZFeNYvQqxVoPZAs+t5eu1WRLbdQHpNnRA2koNjTZFU9Bx6Dt0UzMoAcIOmwG8JkHemN9
3pOTiTKQ38ag/QlO53qrnjMjD4Q7uuGf9/BTBW6pZkC9XUzEDAqemn6pqOks0gHk6WBrQrs2BjAG
W5ERAP0GXj1oWKBebZCB8gwvtLISqnG6rbuGaWqO+gzPwn7v+XKR6F7dAeLIn726CcjyXeOAhjbO
QFyXzDf+fCjoMBcdRKO5AGQ1WmojnQnrh8rHIQ1GLBPx/GcCZN9Yei2QywYVEqJnWtqJKLtAoUzZ
gS4bCymzreXewi0YxJBDuovoMYoEiJxBQuPuzwcE5+tlEbFswY1f3Z3oUBNYK+w2tadun86UPc9R
5A/GwJu1D66b3WSRkZSIsbtQI+L0YE6dhfVG0kD6Zz5FMK9cljVRCwuy5UA9n/ubklqHGrA4MAcP
ZvilH7iDf40vRXLnxlOx+dKtB35pIwsZjCCS3AumgdXzR6AK0Dp9Gf2JkCXsd9y3kXX9NfXpWw5g
jVu7o/N6MUI3K/2HIKHJQ6to+GJqISJEqWMF0E4g1/pAzT46po0ddLKyTiZtz1yLb+sce51zB0Sc
rZlJqwxVicomz1S2A+QxjG7hA7g0DUAWzDMD0Fz/RaHD/TcYmuOZPoVovOU4tkkuIZFSOJnVVlV/
g5pbgOuhNntNWdluRuaN2Eg6UAkrlL/M7DZ9yn2a4G1ZmN85tDWBs/wxDf0zthr8xSJcLMceT0BO
42whMqSG7KkTx3QmwpIULJ6t/2RKr7vqpYubcjaz0U6BYp7KlW7qQcn3n4Rd7baeNxCTW++7RLg3
zVjRc0v3xQPIBee+0iPxCosqgBCRqbjWB6j9vWJZMGwTWjq7qMvlHuFmUIGiehQ5mx4EvQ7IfjLS
pZ9l+R1w3OobkbYPYZdqukqUPwG4TqewdyPjGdfzYfC99NPgzUdsGs5DT6eHyYkLeQtc+bhlZALX
VuL1i8jLCeCGyjz4hW8eLpqgiFGbPy9ArctNgu24HvYGHnVcy7MtzcHz8X4HPHz7P/9F/jsiEpc4
1hUPEvVX4Kwkh3gcQShMR7nqfYWaBJnUr2ZHQ16Y5NHpJ3GA0Nq4MAa4uY7hBkKkkHzzTRRzYjir
1NaVuVV/M3mDtawEVN+VdDnYg/WY2wcQvrWvwDjskEapHn2ZjDtROJCFU8T7y/VJrMv9KnZAQKJB
xwsF/MSnlwoykEZ3eBn1/MGtmpD2yUPv0QS10UV3z026QZDUfe7BobCzehsE/VCEfeZggFt24Jje
6d7ES7ZJM9X3sgUm2URNjvZqVKc2UwTCjYceJBw3LbRhDpwV/dJMzPgbdVVQgpH71S15vQKat91K
DsCSkdRP2qE0ESKhED+8AVluvuwEiGUrmWEDk5d31HOKu1bEfOOWZrk42xBYSBeOOUDxfnbRHdOQ
LnybiBtLxM06dlsCZVTgn8Ba+6EdSlFMKHYtSeDHCaRvvDqxVgA8yBUoE+MAD6QRHPL1+AxOvjxC
zsJ5BWFOiGUvUmAmuG5dC5porJm8J8dEde5sLwZbhZ7f9VuZM7GrY4lqObnL5htzUmWKywHBFN10
SVOs/KkSa81QV/MWXEAOSsyhkec8AV7E8IJ+ngCA21v4YyOZfQNmk1dhTO04iGaSrsSJPkY/K7AN
a28SAvoVBnKIoKoy86FVhrccyqm5bgDOXxux6+96lag9R5hg7eZJfkMyY88tqKbypk4P47TsTTYc
eqcdD/oMMOefZ9qGAhuEzm0LTJp+3qEwDOSjf77pIAJ/EUexQfzl0RlPbuLB6er+L3ddK0U3lWUe
PwDmke8LwawjpLU3lVa5080pBbVPHEHULipSeszbbpPLvL3NAOq75rxccJ4MN2XuybAs7eGGZ/if
6TNt+9LbOtCpbAZv0Vm5fy/KDuorwCiDPXc6qAlwOWtutigfX7dJk650b99OFaj6wSCkeyGxsM9z
O78D4hwAgslm6ygnuzaxyFVjO/G9yMZsU5X9sHBoH9/HTTEdnNr7FtVFIAYzf4z6xrkVhB+QQDGe
MhO675nB3EA3BWv7tQWKlFA3G6SLgM5L1FY342T8XheGDRpODJ1nBBG2tztBn8cK8dzbyuijbltG
M3VP1Yf6jZBLJ1t4THl7R19hY7sYnSJ/hPqSe901zrv2cmSL3fU8iJEuUJBg7LatO9rZEeCV+8IG
ORiPwNgGDdF6h30UFP+IVb4Q3P50akBOYFoAOSGaCVUxt3opFUBZZjRCO8AbgHRn2JvsgahmezIk
CDC0qqxQgw4evYj4ebw895cF+bDSKg2gPDI0+46zNcTKUC0x/9f9xG1u3cx7J7kLmvhfpkiyd9Rn
YHmtyQgKwzo19SDt9ss0SRsoVcRUsuNUeCCzq4ZpW0HKFDhbfIJ2VrxAJdqUowZ9/sDSttmqB98A
9B9LkCh7w6dvsDqY2ow/mkA7QblNNMeex/0OGTS5Bm11cdtE8QQZ0sR7zXpx5eUV+YHqIQCw4uIj
yyMVuLkRgWsZYTQb+xxgi6TYF3hMrxSAE3fMrQGPwfX7Lmq2zVLbfY6dYof/sn2MO8GOfeXibG5K
s3AD7KP9UNsc3tbYao0EC2YvdBQlL45Ma8TFUzqT34138kcVIZcOanX2CQKZhaKj897UzALdgi2v
aZwnO3w5aLMjx/6gfYs4rYPatUCVMdrNwZwPVeP1XTAYPcIZeBg1qZmudevkooBqGAueydvIgzYt
2Leslcxpv9R3ir4/rC5fmE3t3aAUs77t9PUGInn1c6uGCrEwUmI4nvdqBvWbFWpxxoXetdXTVToy
GvZAFTzHNbjE54vRzpAYtHyjBBdzJbdGW3lLC5drsfZ43axOn8OgobR1hwy0+hw1hx0Ylpa8Fuou
r1+FbdQP+k0t7NfKy88NFNXXD3rhBDfdA3Xg9uDk+XzDJL775ht3ID4ATWUbgwNcqvqHbWODrVBJ
67vFE8v7/p01FkibslS8iugJwku0U87Cr7Nq40SoqZd5E61IDZ+xT9VTSZJ+WTJiXY9qQniyoNkO
yrXJEbkAL0yGqLvvyzYKIHKQvLcIjc9XVzWIDLJJCC/GIgfz0L9ak5ntytw3QVSu8HaYA5YWCGdC
L+LxMpmbdM4BnjuUJ+Il3ifIGA7zjv3srR31EIFalwTSO+GILOAO2o/g2ZvPeD00SzVTkukwRD7z
kJ1JxU5Rid7cOxmkb7XdE1AIwx9oB8aIR/rQj3w7ctd8/eF7o3qV5phsrTofQyOuyGsm6ltFy+S+
9RLzCJI2VJLPzqLh8YJNpTwiMCbu8WCA8CD8obotQ09UWeBmnC1FjxQIZOqqhVKoQ2rlk8EK5zNu
waVOas7vR55Z62GYyq2DvRY0Rrq9kdoCLOXcPfIUCDd9pm3jbEtmmz7TtsSDqqXBy9v/g++f5zTG
+usn6vmM1HjK81guq5nczkmm8TqBiuupNVPX2XFtbbICIrLapg9g2oiXZK4gP9sQN76hs9byWMZq
SYqkAnsdsi/Slg8Rtombjhp8Y2VUPeSd/9qOEOf8q4MAYBXlmYFTWOknIrbbuEZOCnQmwBgRNztY
KMs8mrwullOadu8GtKkHI08/3Qa5TIVV1m1RjqhJH1u1lnmZPPg5KuJaGtvXXWSygDQdw8YD2cok
L8rHIuYUj0s72+qmKaSzFCDeWCNZUT1CgSzFw1vwle61c0etGaS0lrrXicBfPyCIuygSFG2XuRMh
m4pXYYU1Ne45OSEhL8tvYKyEoFfufELEGaQlUebcl8DqriUos7ba18/AbOoCq3vhWxXSua9n32H2
9f3a/Uspj3O5B0X4nDKIfTDieY4POTcstb4spfqOQK4n7q3707sN2ex1lWbuymR9/FADbhCAMTf7
PqUfdTo2HyBAxg9e2OWtzCK5AVhk3Ji1rCHE1aULt3e7D695Ow2Z6+w9lhn3LO9Q0yNZu6N4dVzZ
nsqWSdekb97QbrSvMRXXE27abzKBaoDXeM09kYRtUI2zyQgBmTRY/UxQQL6D/vxhIKR4iKrY3/rY
JobabkFoWJDifeynGG/CYtj2vnsAwWK8HyNph2A1Sm8Mu/l5hqyVHY7cSG6KzLbDaT7j0WtpUcAx
OisNNWEIrt0+aFBuc+UazH6w8haSIsn0koyIrmo3FZv9X5a3/u97SgYdINcGCbyJrSU1sQW7qK4C
FDABmXYpbwiNt0jZOzuU1Tk7fUZ+nZ1tHb4CiIeKzT/5nt3O4/9fNoCrkTYA1S4fqnp/EhvWmsK6
rSWB+1Q8TEUXrS7s2kPbTsN0+yQorE/P/Xqak8jwPNmQmRHIaKE2rF2EVjg+qQ/3/Bvz064DwV1h
8mWB5Piu+v2QYcWwG1sPIJq5o2sVw57pl4/uQTGms5Xd49l8MUp3aJs+A6oZkpvn9n8cd3bxUC0Y
pJ2cVjqQCtWqNkzByrUoJUec1YEwZOyidK5o8r/Q7lmWrhObuUyh//P5P//FsC+yLCx+KGITFnHM
yzoyWyrLK+3GvSkIRThXLouB5Z9pEXGs6XkNwj/BNpBizjYyYuWd5QCnjUouPKPwcMvr/HNSA3jO
7KMGiPIuxa6h6c2bHH1XSRTHwBEAOYoqPoCMRPqzQxjg7NYdcYWO2IrGG6QKVIuEbZ6ZW9BctGDg
yFsT6ZbSvWFSuTd2W3ibGAJYwdlWN51xTCYVAv3eG9CuhB/EX1a2JehRt/TBhaJBYE01QblB5N7o
8QI126GKe2+pXeg8lELI7fQR2qb9Bne45TP/o/pf0r6sSU4c2PoXEcG+vBa1b73a3Z4XwvbYCMQO
Esuv/46SdtOu8cQ3994XhTKVEtV2FSBlnnMyY8sh6/cUx0y7DxqGEunBepHc8Pa9BhgSmanGJmhI
D9GRzH9OGpO0WxWZ/31hnoNS0uhx5z6DvOe59OQrOK1R3gxWEhzP4vinxrvZurZRQwuQgvfK67AX
Uf1lBE0BkHdDsqHDIyuqv6PmKLgvozxHIrdMUEiOQyWarfgUgPmy7HUT1OOldDQUqhZV+snCC+cq
d1Fy3UOEA7B2+6ffBA9ux9Mvk6GBdA0UzvdQtbJ3ss7zo/Djt+k493ybPnnNY8rzCyuQoQHxxAPo
ZuOHIfGyTyk3IMUOd9LJ8YL8U7OaN75W4uzqCfA7Gm282AbJq9kcabSLugdLrSF/rYEqoFWU9IEF
4hgXsFVL6GtpSNRHKjgu3sUAcchrr7z2dYUvjV3HawfVFbtZgVwzCrAOgYpXKWZDXiR/HlBwuRpG
qzu3lsifrUBTsIms2FJIhqPyU45bFfSzEAyYfPdkYnOjDIqv4xKnw2ajvym3tbbfb0U68Pkcz5Og
kgta1E7XmXc2taII6b/Cc+IM2pmWdu4hUvyMv+RA/8FA88W7LK35jk4F1XRbl/aVgQKf8CMz3jhV
mSaUUKwXxAmLkgKaEy/0z9CoAKv26/lfZQaiECDZL+y3qX0DaKA7tfKgOXwALg6NabPiWE/5Qbji
zUX+XpmcQbY4dTugZ22c7QPuNO3oH8IocokkIFAl9E/SNBp7sMGeQxZF2NHwoPtDdyWLpudJMM7T
cynkocF2YhX4cjP5wTEXpXwKIK99x2tw7tfMGl8rDZUGqAbP9k5Vja9QQTkVlS+eSsBS7lgdQUXC
5tNrDq2Ufw2La8bB94TpjVoN241sjCJ8k5gV59vSj8uTI+raD9OoAuRS7+MK0nTo3tqtnbBqRRPm
Ll4tPnExWvMis49m8kpChoe6HyaR7Rag93DBzDM67mVywWwOEK6/9Trk4BzVUM+swNftdqV/HAy+
W/zgKIUwUzfGXZi3UbqhOOSskYuheUCJDBdLJSSw+uAl8FMI2TZA12uBnA5qM7AlXCeclaCVH4Zd
FOV/L3TUdYIjItD4gbdPvfrTQC/0YlW3Jj+Sj5p22EElWz7MRhSlp39bR8R/d1PUvHjmhN+5phsn
7lfN5zZiaxQf1F9UidmeB0O+dZSJc+Y7u9OSJ8Axi2tfADTfj171ZZnu4y3xCXoCu1gUP3Lujaj0
h75ZFUO6F9tNDs00E6nVxaYexagZUKuZthRHfm640NJ1UO3cm8gucC2KnqjXQXly7jXvvYpxdpgi
F5xNMS8A0G/rHV4/rBd8cXYkgeUGpgkt9Ea/DNXkX8U0ZeDSwnm1U9tnS7Qcddx+Ps8EN6r1wvjz
MIBLRH36m79jMWnUHN1kPwDQmk2VeUSpunkMEtBGhWVT4MUj48gcTjJKcDaH8dnpRDaGKNZQJcOz
/TbhfRnfSkHgNXR/E9UJ8ao0yNqvQBXabhf6EyJQuTEFS+9tD5JtGhAqgwDZATUtCB7mHpnCbCER
OcrLjf8m1la4IgZg4xZIq4/z/aa1904tu/u+HcuQO70FPmsePVtttKPbaCeifOc3ItrS3TYoTNQE
u+IZfOnpJYdUzXwXXqYnXh89A+y0Y9HXwjeGR6p58/BeoFXZp1Zls34ZVCkHg6PM7NOvMFRhvQ6V
v0HpiA5Sb/9z5o35g4GqlEccA4yQagIemkxqKm1sQr/LIpXr7R7Jh0mDi+MNlFUjL9fbUSiVvGeR
ss+l3rMnoJI4tGOV3zNxVJ5Z3TrGWzyIT1Etc26gs9jiHjjgnDeKq3VsxlWoKVMfE1Vv5t9B2xEh
5KM4u81+s3PzJcIG+EQRtOi8nFr+xjdfDWQxFVhqAr6aSlfbI08ynqhp+AR2kcU2iW1ksTVjfIsc
Ucq5TdzpBw0u/nmFICpDHEt/RW4WilOF6B5ll3SPI5AdqyB1yiOZQvfKezspQ7KogYZDvbuZZbnt
X5yhBl9f9XiQo1SDJ3znIlm2GQfsuOsi4c7VsPptog39UeuabjwiA78BpUv1kLqF/6RAK0ivWJ/e
LVNCsposECLjL/5oLWP/s3mlqHVknbQgFLqZvHqQ02KWfOlSI79kzEPmWrlb1NZvgB+ArKIynSl4
hMCSeMDOST66vLtQFF5a/b3udBqSMIgCbUqCSgHWIBMzL23rlXyxtehtacAZsydTG4fT6ObdtVcN
RBmjlY66mm0W17qBN3P1JJd+ey2h/FAbcXlQWkrmLuiQ3mq89EIRc3AUZ+I0BsG2mFBdvp7n1pOH
w3YjgQIX003ULw/gDTY0aJ+LycAF1Np0/aL33i49X+H9ghSS9w3qGWtL2+G1bxfHsYsDujx5qFn/
5EAuBaBnP9gHRuSsR6O1X3pL6mEFIYojRI6slwqceTQJAm7JQyFNMCi+utgX7I3O23t+BuypDt6K
k8TGe27wiwmQaZ4moFKVM6auW5tnVMiUb3OW8Ns1ZruIWBDayTCEFElrUs/KcpRJL9OXkfdPNV9w
CaHevCx15/FGet1JB2AzyK5BZGu7hQAoUcRBRBV046OBG9/7/Doo3JlbiMJQ/v0Y+yloGD3LuveH
qgp9EcQ7Mk1Ut9yXsVsiOYraVPJRY6RjcQmCZI8sH2jWyBf75sE0c/88ePgSrgJIqM9L0So1BBFO
QNs8OEFpbQUDlYKMWfog6zoBuhynHcjio4rUMJKHVjVB7tonVArMEeRXTPNXO8M/tppEDfmT5Hs9
xc7d4paJdobY9HBeXJUOeTIUEgIjopangVEU4K1IWbVbrqtXtbOGblG5CfykjkNLfV5nQs3MshZ9
Xvzq2tXi433qnNLEfVj+LFl6gOp1gE+m3UtU9dkXE2LWG5NZSFAq0xVVqLN++mxUpX3qUN8V+spf
dZ2/QlZouDjYZzxXWIL8fOr4rga7xpams6oHpSV0OwEk8rARc+0V+YHTdUM7tvtDJaOVZg39nYbj
xDtgsZuQ+XW+jXofvveBDmRnK0PW2o4GfDVKvaq3PjkFdPOWWPInLvIi0Lo43/gh7AOWjOC6uOMp
ERdhK/EmfIz5uuqz4JYSn4K6u5qDKS6mFaw8x8hAi9l+bMjnKYFbGvCttSh6+/Sn0PIPM/0RFRXC
r7fLsksYkNpGe3vVHvmQXcOmLzeXuDFHmkur5kiJraF75aIaFZ99mFr/yAC+Gey8OaCiN10Jpg/3
1HS5NtxP4C9os3K8Ln69AYQfQNsJPwzEQmZ3uOdI+97Oz21kekCOUYCX13DPDHVmgMqMPN72RiZW
8ThWOBMxG/dsvzdDnNcSNfPGYQA3w4EGaPYcPduyBgCs678Rd7Q2BdYjzinIIP7otnGajQnE0IZ8
7VDZj1k2B5CnEBP44U1N31C8jXvyYw0ouaKnrvTOxUadd6uyG6Bj5Ed8nwzQy7b1JsP9DCCW2mjx
9osSCugOoclVXD01SOD3WrUlX+uihhH7NEyO1WQIZMDGaWoCKlETu/xVi+pLO8r5aWnM300aCCLJ
T3XrvgoRt9vFtcwyogBwFBW2+Kj3r8vRjCWY5rIOciueQN1oqxd445HQAYnsVu6EB0JS7BpQnyA1
UE2Az7MIC6dtHtrCBnn/u49MGiBf12zTrNw3iXeZoH55NFRTRhZ426lLjTVwcIkmVh0d5+4yNIcW
Xuxi0zf6bwt8iBon0ezU8jQHd3FzL/R2mzs2wGp4puJb61hnFHrh4I26VZK41bqG9jbew6u94SWo
UfLtGKkw6qrweATBiYtE6TEFn7sjM4ym2INszR7HD4TFo6ZjPjSihL9vTBeQPfIRbo8Qfb+HkJ9c
HoQtdkbiPgYawyZonAxk02sDlIcwqVcqk3p/Mv/DNGvIjRxcLP2LiMonWVjGvsNm7er7vbZuDL36
hCo/3Ecg7PHdtBo8NUp8EWWagyJiHL5pPupaoZdsPPeOV24MAc7UQOQVNGRafz9qhT6vBDBm9Qni
Ti0I/ksoKEo8XEDCb5+rbnhrQFVhbpLWG1fko1EPxW7VmuxCBXZguVk1Y+ZsdeixAlubejbqdWq/
WoNzEITj7d1s0QAtMbRVgsDfF5+dGkRP96gGAtE6aitMfd1VsX5meSxPWvuzKIAQWJGLGr0rU3DG
sq2h4YadRJV+Jv8cx5UdBeCqXzFk0IMhno7kcyDnlBwpkuMYJcLoAZq5diOOScew9wWwvT9iMw4O
Eafoun0LTcgjqlMiC+oBowpQY//wkkNMwjNOFLAss8T3UMczQooEJS8PRx8ZbWEXLbhbgmZuZG9e
uwkozhs/mRmOoQoo1l2WePI7TtqdfVuEN34yIcyHFFViPc4WCNxWpbRB3x7iFb+4MG3qBlCBoZLr
oJWjPAGZd4fax34XpZU8+aqhntUABw/FdE18tGkcBPd3rQCg0NGTKgopnAJpwRjpzyhcFqIRyFwE
IMf+NTHIQD20opi5SzMp0je8blt4WTc/ASLI2jeA8V/pUTAJ1uwntwfxilWinAmkZE+OrZ1aa8zD
PoLuYxQL+RRXOd9pY12jSIzJp4xV0+OI7ydkGJ9mT4ZXxMRuwQGjAqCTmZ5RDf83WSibQVhVI92O
l6TZQg3vvCCZOPsfTgBCvsoIuikoY2LgD/D7i1PkOExTDZnU9DHYR3wVMgBG2ENAHYF1Cf4VGhk4
3ofHHmqC2Fj+WmKZuKy9jC4XWFYYBnUrmNdWy1DMqC69rMB143XoIDxOrEH+kET7AW9ZCyPQDUEQ
0QdRLBvAWqdiFxfNIpN6FEbmeyz5aUmOn93x7QjVFeBdLpP2Gac+qGOcfIZCnCg4DXZUPXle9VwQ
cci7vzTG6knFe6YDZpiBAR/qIiHvTmXYVfauabGFwVId1N3Rs3su8JXWzGq12NSbnTS+zCFzGq0a
RHw6uB3eF6MBF4Irb+tUaoSGZ+dik5PCuTUYe18z58+0+G8/Dn3aeRlnwK9CDyw7aMLUqA30wSRP
xJKLNDL5UEcXRnqtH8hamg/sleRsU6s+zeSVi72EL4SWasFW9G6o6a8abuyfgzHY5HrhfPFkZG1r
LTd2ZCaQmslL23pptTw+Oh2YCMg/mtnnCe+hj62extD+xK6C/EVRglAFOikX3zPMR1bGz6aTul88
HwUSrXpW9IZx9cFidK2m2Lgmnf535RRyH+M+6KHeujCOFqTnXBUx+4Rrd0AOFyN2/65uQn/m1wpp
aERseguzC1PfTK6GMzM1F0eHyGFRtwNOoEkN6AP3OI9b0XVRbTdCp0d8n5CWuQq986sBeTLvLDUn
OSXg6j2N3KzAQfRuk7NIS7x9UpcaGp4jycaOog7TZFTlH/91jWUhK8bJmqWjeL6A/qyYtHHFcSq2
QeFbGaI6JAL3bQ+Uh+uaX/oCr2xRq1sXzgNrBLUA008JNBMoop5K+0I9CqGeHPO3pcikpqgeEvMz
ITE72V4rNmYXQm5WrcnugD3a0Bg1NZ5e+2Ic4nDxtaNww44xtlt8vy8EsuP+YhTuDhVvYBjjSF2h
gPnUy4CfXIncTUhdoUVjuaIujfui4acpQOmcM+bBeswdHQd5/cfmf+RDQuJtLk3rjuMY4dn/vuJ/
WKyCskeOsjN8CFpN97H/bgp56bxObEuWADLGI/ehi4RYJQrOW7ccfFdO/5KXhdi6kW6Co8vA+ZcJ
uUHISrNj0sbymUdRsY2h6rdJGgdmGSfAHtfDikZ10A89BJC/HcAB80wNCGQPyDqk9xSvGw1KzUzs
pWnQwWvCvBr0qbtDnEdgnis6kD55IEY4TRrkxKi3mCggEJD1SpIN+UzPbE+6agrIT/I6ubSjA4Vf
1bhQGUIO/bHyO+TmyNWk2Qq7Vvc8+yRvDoC6WMfAqvB25xcAYnlGciJG3w8UvgM0aMF5cyR/qZjZ
l0FW+CAXbQMjTDT8wIXHvrV8hBxi3BZ3fjbUlwIguhD3y+QbmK42BcRmX0VR4DntcnDB+jh+ZXy8
UoCXYENEMyNU8iaBXl8qxRJQSohptX32Fe+iUHMfWXkdVc+zyvHwlgpG9Y+jrTohwDRCvE7qf+OM
V38QMIG+V5yDbAx2k82fyNISuDpikfoQ2I9+FcbWJNcfhqJuqPdpmT6WKhFNTRqjUHNoHXdHyell
gHrSaH74fsP3s6WoBedZelZdrdb72mlczIOpcjk1N6BChtR9644jHpppcCwcr32WjuUptlV3M9ay
fUbJfYS0EBtXNJqBP/gBtxqosWdTF6IG8+pXZnoXFWX3DGXjIbQGz99TrO5kclej5niNpCTOXGp2
iFGWW6+mlpknkh28tVnjZQcc/G9pdImbnA4PYnLOTVCBJcLl7ByVOsdztZPls8lrhRiBxKuCtF2W
JgeBzWwKHLaeXAgn0+Div42VYLWT3N7lNr4Ofwr7D9eyO2QkwTYECcLJGVb2VCebhUX7jwzcCyP3
zXCtVjDVCjSgVfTPCEop1BcOkGlL9OaFI50BZlHXC85tK0GQXDjI+Lf5BuTONnQHpyw6z11Q5URn
srkBZR4tCY6BjzfnNU1+C/enHxBX5LvZpBXnYTWZeobPrLCO63JNC3qRUZ11cPcEZl+ugNzhpw7b
rhI8aLhZm8JJT+Q01MhIQeSk4cyZfhgl9xTiB7f/Py7xYbW5S7FJjJsB8MzZFkp8nwnqUjMzAES6
zs+sK7THqm0/c4VIlvnwR/8f4mmd8n2dzJqaQw2GTuh8DWuVcfgEqJGDXFK/noLYWixDWfk4zWOg
FHmzfp+HyombVZZ5aizbaU08LasuV1SjS6y6/mK9j9Fn81AoIs2iiFesqtcW18QqbWsvAjSvzk9C
NYZTpOm2G8GjPuhTfqKeLzIH0IH3IGhCjiBSmC4uDXgtqDNWS7gOSiPAZIdy7Xd9eyktKbYcNQWo
6s7bC/moN7Rue6FeO8bNSWuwEVQTXNVQz6uhGjtP0+vpZEEm4TD7llWo10D9FidbAFDeDCzXoI/h
5QHS9upjLAM0g675/jGaAJRxshKALk26fTRap9b31LWoG4jAPgI5W715aciVWoJqM6exj142oFSN
us6kN+D7BHVCOJT+ENJUv9EcqEaoVeYFdd/gKyBqHdCusOJe+jzf580ooZpb+WBCV06gfkHdp4EB
B0Rc9+TC7fgtjkxqaJQ1oGXwTXZa/LRm4AusabTFPJ9GVWyOLNspmnAVcmF/+Ov6KjaS0AkH0/Vb
3DLfrYJsbziGXNFVl4H32MW/rMlxw96YSrVIW5ncbDY9IeUNp8MXoPCqjZyB9JE6GfhgjyptMmTR
GmUjG/w548lOxHii3mwOE9R/lhHNACuXUUPSehC+c+R15h4T1ZD5Jx+F9Pb4Sdd00Cm8x95MJZPm
UwiPXbEDh1og0gOv4mylgWoMey/34hcNQ8kN+9h88PVBfGCWP0fY6QStDEg54d6MX6djOU9lXur3
YD7eEHqbGt8s+apJCvM0+3oJTQ+8ogDBDIC3Rnp4wGXWvpYr/HpzQWLRhEoSSsNNhS7hTyj2jb4t
41UFVbA3cpkx0ux1z4ryrmirYucOjTj7ZtocEt5EB19q1slIO3s3GiBdlmA43pRB2T+Y0kRtQJF7
zyzxQe7p9/K1tHkClphUfBslv3Zjb/7soJVnesOAusP+s6sp/TQ9zo9Grw/fa234pvte/wVa3daq
AK8FKAW9IGT4DI+sGrvN8rFQ9afogLx6/liGjYxVa2dvH6uNCh/FhyYwTOBqOuS8cR9tQ2Hpe/MM
NRD3sUss97FWOihGBURjluO27aSx+ZCnzzRGUSnORzYcpHUbCqABux7WYI1N7ykiBlJqr9llG9JF
yMec/pPZAhRD8XiX9Y+Th1oGWoMihBIRdwcoeJHZCYj+JThdXa7iFH68jsoEsjDq445GYz4E5hOS
4SPgBiO4MUAazF7MMcI+PNUfmGK50Bl4h2WERDue+aD40KD7/R5hC5mFQJ4F297PJGrU7anB8Tnw
LNQrIQSGso5aC8lEfr6dB5Y4AVje/4fayEA9+W8IStQHeyj6R5WwZWPQReHS72X/+NaBrhgbhPvG
SaH7CoC56Wf9SrIs+wpRj/sJIro/3RqEylPqM9QJTmszyJMfkae/yjrTvyDb6K/qQFjPXiOntZjs
5j4HUxEK5AFK42xErgmipgfTD3mdsj0VQKJOdZVWWfLiJWl+ypgbr8nfNNCrMLhrX8eGSagKZk9U
6aOXkbcxWhNCHjhMyl1IU9pTPn4JAODscFz4TYB5fq2hoBq/97G8G1InCRs1kJvTCeVi0+cCjIDY
K+lHIwPZDwpJXKRSu+LO06y7VCvcZ3+ou2eZh5kyyCNtdsZxbnRXtp7zHCTto+inVV+z4tnV4+ya
ldUTWUK5zNFcI7fbPOBekD/3PEFFhsvMQ2N1xfOUZd1OB859TRM83ozbdGySUzY55TWzrR41xU6+
cfHyb60DjZfXGCxtYaacVj59Lf3iZ8ttlotVDgKvlRylttK7Rt+bVJvkHGpAYR8rVXdkR5a7T+vK
X+mqUokaineKSd93OkMtU32qjLx8zCccqoxIATq5FwJ1mKLUmONYThEQU0NmzBUBMaonsBdtTHQL
Of4UpQDyUAVOaoBGb+b9qzkvRdNoPWChfwb6D2EoNjmo5plO6R2NQHM/NIsPOXP3uJhL3I3vP8T9
hxAfzC07bGDP/yGWPgrFtRMe26vZ/v2PuVmm7s8QvrSOngFWLFAldyfqUcNdE6pOqqEe+arRDrZZ
m39aXDdTl4GbqRSHxz0OW5eVnRh0L57xt0xSpshwAe1Q/HFMNdT7v/iaKlhbhpcfaq/7x3JOnrmg
6077jeHpfdgIFvwlJd56yiH6IVx2LYOm/OIDe76Wgxju7MHID7i9VvtMT9z7YhTXvG/P3JHbxjNB
v5VUqHyuNUXPxPbBpLngsmP4vgvlwdgcZUX9tqrBDG9l7gl8ZMXfIDJ9zGImv9XO+HXEDe+voGDZ
CnWG/BFvLcM2Qor+sjQe1JUuPo+Ty/DlxruY1BNapoU9bmNrn3VsWNFMVjrxsHqbDzI0+G0w3oa8
aw0XiYmeuRsQVwJmB5a7I+GMZPHoYsPwAh7H+qzjVTQkN0X5tv8Tb7jujEUzvNgPIwtICq6AawAr
R2uJ//Gd03bVJ20AiQC382CDrGX5yfA8YyfANjHPbUv3DcdGc0GfnZ4gxwI5PjXXCHCqFNkezjvU
XBBhJLgxun8VUxF8tw3nDnJ3yQt3WLadAKI84rTLx93VrsDNYvvfjXE7xgX/LuQAVfZOOteq1aFD
BvLWNc66Qjw4BzxWwSYb6Hju4OA0uEd+ML8yn20WVxTAr1xNwfMrRdFgpAuuHr7DYfFpAuWAQYaX
CGiGBvcUl9d4KrumW4QUR8sprvxTULrPy1Q/dat7lu4c7n/vfJx4mjhuwbZlmC4ysG288E19u8H7
EWQylJMaoRX9sO5qBwS8ZYQ3hTrHbcyXPV74vUxsbyPBr/rM3MDYz4GAR6wbYHJOFGeDL/diVrq9
l47jqqP1ri/XDlszILVf7VTiy2t2AmIJjVKbhopVlgh+ItPN14FbslfdYt5pLCuBassK+h+NC5aR
RPJj2wMgjOd5CXxmxEGZBNiqjY8dd6P1tQDvdeg6gbhbYiEr9RYL0j/jpWXGYSZZgGZKum4zSNQG
Cupuohr+OKAAmV/0sToPfv81gcQbhATReEX31shY+2jSKMVRyJ9MGqAQV+POIQEGdxAgHQAJXMTP
0sVG2S8+54o5PcOhLzLnqtsowXGKyIoBzOsoEx68AExPK80P0gcWeek66P34Qo3LwRW3Niy92tq+
RP1ZO3bxrqp5dGCy9VFRVeYOyiY5KATNTp4ar6kj0EGg6y+izB/sqvTNje7hs9KkOYjGP9gAZwuk
VickyQyzkYBFcO8sGPBhVg6kxwdnYHfemYY1aXbQ62Omu/O9yDwYZvBE1cbYgnSPtQfkUxMJYyPo
WY9K/IsA+vZCIXHQj2c1waIXhyWYRkcNb6hFYxyXOvCe1zjo5SDZSo0y+iDYSVXiFDfLcFZpOaxq
iXrSxndD5PPLU6XAF0tDPpMAGH8aBr7vLTryhLVKywngZLXCEoxsx6nH6/Xuxn+7aK6u/mFaoufb
rO/5fdGBQ1+W9s8KHa23rZ82aAfwPz932ADPe4wa6j3XeMnBq+XVW1/a/mquqJTNz5TbYE1aRBlp
4Kak8qby8n1uDC1b7G5/FW1+WAXJfZTfYcthXO1Jq484GBhO1FQWH05Zar2ZIyTssdllmxs/mTSB
Ym/MZaUGmiD1ioahUxgOUtMPNIocxNslyPyTbwlxqzGMTbc8tuq3lgpQjqUeSubJLNSPcJQJGObI
nrtDbfw0605uyacP5t5vk37PJHCl0o0rVEC0uA2STT2QXNSnf/WZ4LQ5eZ/+FLlMbKxAbAbX6XDb
AH5hgShwiExsOiVXeTNA5uIDEc+mTWMLJxe/zdd4igd4olapAT+aV1nmImXU7Ac/7yBo5veZEaKU
Dbqu3GjPYxWZWyuKfpBraUAz1p4Xk3qOmtBWGtsALoCadrXIMrCYN3MnVGuAsDMGWE4tQJddgslH
5jIQYye1Aj2d2BRFra1TMXnHBrjSg9FzuTVZLfES0pwc6WXfmxy7EbAr+g+igMha5Adii42gfDGh
ot4qlD9FoLC+37/9gIwCujrvBcNUKjxXDf9rwbCkAuKbumOqIqYy5JazZgO6U/8UyTiAdnsVnMj0
IIoENsL3kQjnf4cebE1LCM2gBgXNxa4MICWI41o3NA1oaHRpgPfu0TA2wOQ4L/hTLpZtJn+3wfCt
g0zGMwM4ZWdbRX8YsYN+yOwMdboqwtZ+CBQhfsPRQxS6HQ5qkr6NjmYs5bosWP5prDxtbwaGHZKZ
gpbx1KaOCTpvPftkcuhdjlX8Nw02Y5/dtz4yWGpmEHfJk7BcUDd2+SdylWBzziywCGjgUOdu9Ozg
vPKSKCijXQ14C+mzfNcpEKSfB9qBGRwM9Wq0z0El5E4yxGMQyk2qMhGye/FWIk29nmsUeynebCo9
BANMi+Sz/9cbS2bgo/iL0GNIJg77EdlAHAX8QpRpLaAOmhd5W/JR4w72HUpHojNZCcvru9LXPsDQ
bhaiMF7y6MNCPd7+nFkYBCw0BYrLi2mVmLy4h0hAgE2vG931Mm1Os4lTpAh1lvVbTGNKHOeqGCfI
QeNfEd9nI+XLmPXjaw/cP+pMs+ey0Z3rxAdUQSl/W+rtRhvbCTIIMMdfYRDkdK5MDH/hNFueKqHj
NYvX5TWxI+zr89Q6ZoNzIL/NeALhGB68tG2anYRbcJAslhAwVPjZ1PHMbS5lNxNHQeYxDTnow2fi
qCblhwokbY/BwOunwsh3hKOVgAiCfKoNZtAtrcESs9sOSk3XCngapoHNjgbAZ3jLLfP1QqHiGm2/
KxrxOYpsHEgRfcpM+UpdowKfzYj6epZB+iVCruueGmh6goIfRNI2H++Zg4bctlND5KDDacKHUKAp
dwDwJDjZ+hVnIgd9Z9vzJHI7Drhvm6C/etUkzi2EybRk7I7gvxNncuG/BN9+Hz+B1A9wAycbJxLT
Tu+Kz2TdxC0+GqCluCaTsOgcnK6q9ex4gOQPDc/dZU4g+PwR/hGzXIYur6XZZ1p7/lz0EZdlmPdc
pEHNItQ6V4W+NZLiPtFrfsnF0D126cguo2PfSz0D/Ek1UdzXmzJp2g2Zruu0jzmr7h07fptkot7t
wlxzntSkYIh2AxmsenUST42jjuOpV+Gc92RAV83qNXNH/lizUsiTUcgAHdZ5HgN7yW/d90nLipHf
stXYR3j7U8t+mEIxS2BP69IlOHdRZZRbuw++uUvhAOjiwywzBRLpyPhHSNrz7oDtPNBYFrdCA5vP
2YSajwXlKIxaKtdH5jJKwf/LuaAk8oB1K/cmSnU2A+VCUkVlBGgD6FGVc6YIJirhrG2B/wB0bbMw
EC8DFM3UZPL960ClkBTtBFK0BKm6Bgi0HoWYG4KR5hcTYBcQd7ntptG4fnREIR8tHB0CxJok32Jf
S1eodsbxRIvns9Ow94lDZnhfkzLu5oklwOL3Vus/69ouLVtxsUtAMPrUi/s12XJku7HLIcmrx0hn
A4orUFGuumbL/k4gNguMofJlgQapV7VEOuTAQiay2MyBs/N9cWMCS65svSakay1XXeIKVLMCuY8/
p5x0XEqd8ezcPvghoOh2osYKIlT7p1xWG54iY9i4XEdiCcoeJ4eGqGsycO9sOxCEJx2ouWeT5gNw
NGnhsp7b69j16WVVbVyU465oZHYuQRI1tKcPiwRJgkk4k9qVOAzaU+CH61I4OfU6ldt+mP4aGLKD
pqoJo55IkABcfCZKUCbP5AdyLf7FlGr+Yv4phHz/IY4+hbpi6Yh/XDGv4hIJY3U1B+IJoXBYugGO
VL+4+ZcGaIqZ9NlSPPpkGmBLgdJIAA1ANboM0KTAfl08bqFrJtSD2hAKbcBysg5MDql9IPo+aoit
z3un9Ft8NyFkAuKyNivPmucLlJXPRIBLLK8cAaVxGeyB+IZCqDE9NkgYXHQdD8bM0swvUJJjIdgi
x4tfT9pjK5JH8k+5U2943zSHMY81kPHvyO3Xvdx7HeiectQKfAEJ2ynBjuGZx54845uIc3latRH9
Cidq8Z2PM6KHKbVQ2YSr4XAVyBzX64HEbpIXgJ7meH+Iuh2E4AHTUcvq4KlD9iv9zKcoA16+zdZT
iZ+z5lSgf+RNvh2rRFv7o1c8RXaDCnF7NgajKJ/sjvXrRqvtLQUwvCLeAaK2b+3p/5F2ZU1y4lz2
FxEBAgS8Qu5ZWavtsv1CdHu62fdV/Po5uqRL6Wz3NzMxD1ZI914JMp0FWs49p3ojU8agLVEOmnug
ppFm04Nj8m/UoqKUch8u0nXONOSymO6xssE4St5qnprnusIMMve+lS4opRciYYk7kNFDjaXerW0n
QSJawVowrLISpxJ9jVkLtp5eiGOlB/9yNjvxE5GtRJKEGCSriqZFDs51sZzIT/Ysg+COBBLvyLYy
vMiLMKB+AmWjC+HxuMmxWWrXyGjIwiU8gy4oPFOzNxZwkbdUkmv1cy/baq2+gDPiZ5+7jtRkZi/2
uh19GnuB00RZQH/OxmYNYCyg0+i2HITFV1tkpeDQXv2mBG0PWv9OHfXYs5CORX7onwjf0wZv0xWT
dXLxZlmLBdn9pwJrkRLcZaiSh2K8CrSZq/HGf1NNoE9jBmooF2JdyAPg77FuuRseA5baFk9WO+fA
dDr5ZZEF1VRTxzVBeAfsEsXVIzchYS67xGA6c/WwOK0OLTyMDURD1HBqEKoB6Ae9gSF70tO8WC+T
uG8s8sqHu8i7a1K8GpZqKRh257LF0snl/eJ3nnCAGpmsA859P1PLtirnMtm6hZPHYv475JjrOPk4
XIPJ7YJ/k3qswW0mLpgFgqahfwWUpPbp8DbX7cvQ5O6XMratnR4Pw5Ei6ggiM7SW/YiwSmHtnIrd
RtB6GNOBS5pazv0YuobzU3ve05597jC+cVq9O1ITOmgbw1q6z02U2hcuKbvJDv0njhx8F4THcr2h
51C0+DVslHbPwsb/v4VZcjTqTqP9etFpjvr1ouAGvF5U3RsNLi9KYa2GQwXThS5C1uWzHxqVeEmF
EYPItcYfqd04747tHfskK7Bbjk3AOfcgE/0RwXNwNzVF5G4IqNyyEkwUHJt7CoE8M+ySQ04bPJBS
ioaKEEznemkuz9RLzJBZmfT0qwoo8FX9DwPNLEdueA/qP5u5y7HQdcnNBx00LoshC+LR6d7IMs5F
GWgaGCJJBU3Fk/AZhRjVGj/2xjmO8uWQLUMv5U3MTYdP8MdY/UG/FQ4kSZBA0PfxXwK0QhNBbLXX
AI4FdwUeGK+ZABzAkcCraYM4pwc964/KXU68a7V3N1q0bWZXxkkvq/Z5KSCEShGQHgjEkIWvUC5+
zs00fahNsB/RHdNH0dJqP2KC/EwmIHAhaA6Ezy4OIakU4fx/62TIpA2dwjrHA+jVwW/5s01GKkx7
CsGAPBi+slFN62UXqv6uH2RBbMwmISwJQgFodwKBwv725q49ZE5oPlJBClxeoaXHgk9fyQS8rzyo
lyGOYf+NlUJ7oLBVsyuqy4yCWQ4pGExxoh09tSFfgWe+erLftKsWMtdp8kgviPUR3xXOP18QE4Nc
lj15p9owAzCPx48K1sVFFiMJ1TFB4qD9xIXJOHBkRchKkLa2gpIhjtwavP2DAW9K/bELoWuR8inZ
GW1cg0LbGbJL6c27aBq702pLe2Ted1BknDJwLaw24LHznYalMCBj5vN/ps/GGagkdfyFHc4zXUPX
TcdzmK5797zuVtyDwGruo6dxBDCxdLTRzypgwgrGi20v9/0LM9K0HQebKV4cHgscTYCCCnJ/E4Bg
THtYq+S3LQswyNgeg9XoMUzbZ80tK0pL3hNMgCABCivwr9CBYbKTDc5ys0D1uBtghSLcjeW1kMe1
3PgSIXcfb+ql+HZXs8yx/BZ32PouIR1w7+2a8m1OynzHtFg7a1J/FDkY7bhrpAopGWutBvwgi3zy
Kjs1qbCM+alrCvbMBBQqs+X71Hjx3uq5ubc1z/3mWFvs/ti+iDssw6waucwSOkb4sbh8BamL8UoW
k2MqCFJgbM/JgMKF6mEWF6ZP2LRJCo9Yw/CXLaIEtJl5DdrbWXcCDQfAWzI2RZs8gfMzecLxobGP
AZnFgxi2NTpv8+Sid0NAttnzsBmVZ6ADAormkQrkVFvBAhr/LeAxNfOx3X/1IPESW6bOcF7IQdG6
14ljVrVvqw3/deKRemAPLQyQCOZs7odxQYuQZxmQMHEDJVGt7g6gU44eR6++Fi0WduHQ4eAVliTC
khQn0KjKdakvN/Y2dR0f4wxYeUyMP6d9M51wsOJucBYuvluzc9I7vfoMXrPplEzgAyQlJGkfPcyQ
Oxz/70nkzrWQbIwdVP2Es1AoZeoVWBEnEFqRt47a8KVik6/bofbKkLChlxM7hr0jNk6kJwGvkYWw
SxMQhnBMgOh0LDbqZPLNsjVBmNEjOVcmTfTuhAvVSQgF9EjrDvkyFIGWF/Yxlhrn85BM4IXo+h01
hREtB+bgv7WaOvsT08X0gFxgILJkE3SK5cus6WuslqB/Lga/w7nuKwVMLP061np4ocHoUkXdQ/dL
dy6kHkeF8KIl3Qw48OX2JkP+bdCBweAJSIX+yWU4cQLHyolMOpsE7hssgWcI8K02O2agfZZFBT2+
M44aTmQqBzzh5j4pDqGnBySXV2SAWOkiN57qyBDIBFzKLRhkOcRgId3AHUv3jSlH7hRgde/haC4P
XBLhOyVIzJcSLPIGkI9V4JrzjdeWXuqrz9CbBHf+/I6ve3kgpnDV153YhLeuxXzNKPNsjyxbEI+N
nrO1Q4ZTnF4SWlGB7d7qUlWiAvIYu2fkjWor2SfcBm1GGi97p0xAS6Wl+pewsE+OzGvRkcwXxKyZ
HvVwRo5d0s4BZcKIzjjwWZTvQ18UQMGPy25dmyRywUKvIiqsXAOOrYPsy9bs5eOTli6mKR4dyFgf
bBykHQEzvKjEHMEZzqwpDUeHWNMRQMTVq9Jz6inLILBmedGlkSe0S4wfzzCAiKFDWviTKR8eVKub
BEfp0bhz7Ly0Vi85BmQghy6QXiqW7KHRggiGI++YmqqIq9ICYRsuIXedj3EFHr9wGXtWBRoDeVlH
UhGymCp9B94ifhyR1PIwkqKEtNdGO5Ug+EC1cIpxaxfa4qsYj8QlVBu4NwjmMq0PSmyAbWZI8r2Z
doKtZqaD6wItKiy7/7Pr3OUBSGFMAUN72ZVJ+1/xUHx2khFvWd4lOhZ4VFIuLGyaifM4vcvA8TaU
4YOr4ReQmuX82UAaF3YV9PkzzpWutUXaeoBWT33G3J1KjFN5cnk0L6DDkCl1yj2aAzipZw3/l9Jx
k1tnh2BDu4arnkh2x0/BYtvFSKCUk0JibEnicZuWkL/Jl65hyGeTRululuw7uDD5gUyZZeJBjmzq
/CEOrY0Ko1qILAEjxQXl74WKrmjf6qlqD6k0DfTwIof6FX6ErL819dujuAn5Lu0wgsW5dNgJkh3s
VMjaMGi8gGoVqp2qkr+PMxPnjv1v/EtC2kVylJvqOtbNsGqYqiifooRru/sr3XSnaHB7n0YMdAh/
lQ8iDSHIQOkPgyM+A/rP98pENSpIb4i6rl4x3cfGAjQgdlxAxFADFTEA7uljN5c4/Mm+dyAI+sym
aXjGd/aJrDhQ9aD3WUSg1+LVe7NY+TZxm/xAXt2BGPiEBHXs5gJa7nmvDGp0fozpAta3WBbTAnld
DIO5/Hl2UigMyCU0eVUcsxesPJCUAhXdMtvGaYtHUEF7s+FTSVwlza9NyNHJndvwiaXIiAxkcO/w
3Id6qp1d6hQoaR4mlXsETbGFkyWeb68KgpC5iBfJ0BZMAlLLxNtBpB5E40Ea3rEVd1uWVniskfvK
AQJGRYwEFxmpUNQfyqbbk+tPRtltV7lvNfjaRsrx7TirkQbCPBcpbjZOvoWdRUBcCO3UOo4GAAZq
ZGvT5F2rrR54Q9hxHneNmJkVliD2+Gc3SzRaCeAhIm+qamw1xti3Mf7KSU4b7yVkTskJJ0B029QQ
07Esex0IZzkfVcVqZBl/1aOs3Zvx0PlmLOqtouS7499TDsXJ97uQqQO0KsPeYjKAmLDT7E+aMZYP
cyYKaPCiWaSx91wnzr6GCtQY5ONfQNDXb7otgJS2oi9JC/5+iuyEleCcW4PyuewI4Z1mC7LiBe+M
ln8y06w72FYabfJ0EU8Zj4/JLMCNAMjedEn0DKDJJKl3ogTv6SQLoLdSgYMKVNsMrzNyUzQVvBtT
pI0bnyPI3J4dHduoINczPoeO+YfTMXBG2NNem+30O0u7egOgff3oVdgIaNz+vYFitkyC5cjeQE0V
NzZTeMGU2VFgR5Z9H3wT9zEA+GRvh/rdNQQP8eenLve7GDU0NPF+XNNF2gr5uvg+oIUt1xk44a+D
dBqmS+H2xUtyWrV16ggUAEv8PRxYvZ3B8HIeq95+sgyIN5tmi4xILauDfgDBai65VZGqwg6iK6Ck
KulWZUE1KhY3FZ2v2tSNGTZgjD97/K7bna1Oo+cMfFNPUTGV5wYChAHjjfUOnqNoGzqlftAgMvHe
iuKLOWUGtjW06hMU1nD7Xfw0QD5gn0kCSzd3wIwpa1R0YFbazCYbV47MlQqT6C4V06Xqt7oHbc9m
Bxi+j6FuGDX1nCfYE0GeTDyJZzc5D4CMvtSTaF9+Wqhhd3X30uMcVsaQZZKB4tqLGmT2CkfF/DKO
l7qfvdFqIyZXHXizZ4P3RJKx07jUZ+GIR0OalB0CvGwTlrW1GbDKRvZA5F0qFvWQzVk4mO4t8+hh
tgwIOQgV6dCUmh4yHLCCRBZkL/Ry9dKBK3l5DnFp8qbI86o90NZIVel0rvMjN2I3WBcMQLgcm06A
pC518uWLBgLvDQgh7Cc2G9ZaWCx+QaYxZAs+7B7UBy9WHQcUpexzX3r7TGRgLJPdlSMdYjsQSWdu
O7fkB1ZpX/vQZPHOCdv07BaVXXyeOWsDUCniXqhd53kZCCcss+wAcYAGya76cJpdy8l9IwGp4ZSH
1XaOOGBjdhj5oN8CafGsxcewtQE4tkEpFmZz/D71ENs1I3PcuLLJ8KjZViVDypGTxu9pDfoit4qL
CzW1GY9qwL3eTGhHv02Qwm0hYZEYn2IDOf+ggRvZpkoB62wLpB+PoxMHntz/b2fDWw69PA+QW+KY
gbSpu6UqboybaxT511BypbTrT1UrcgrftaxkK2T/AXth7paGJncMthoguup0G/IJE7umFNE5hqoM
D+6rLgV4uROd12oDYNfRwdn/7yOZpb17InEq81WL5hK8DzGgS2WEzc9FH7UAU/Eq2/QOMwOkaprn
Wn8VXQxGrMXkTxxKXt8nTKmxd9ks2PTQmx30WPoHBqWSE3KHl32I9eizXkBSsIiW6V3Lxh86AF5/
YRxeNIC4Ops+gXRVAjlBQyIGZGsCeFK1BMuQ/gaKEl2mwiQ4tTngHkEULJuULQOlEctHLlpyJJsF
9NSLC7HNrjaeFuw/5ZgR4nQ8xnu86kztRMXaJtdNe7CAQPdXn8U4C8YMvzaK6rGDdlbxykbdlaOC
/PLRzWLQFezKEKyXuW7sOqkVyNx02Jox1JUXzR6//MY+hWP45ERZs88IlBpLeKlYQvsMdjj7TM0b
D7WXctcXoKChsCQs34QVIVPpI57sv+35s/uAjZGbC9jG9NpBxJg7UIGOdR/M3/whMiv6A4aslKfb
NXgpYLTtZQ/VHO/I5tSCMlnGo5OhlTvKgq7rcdiLxnzkhntNjAbRXXGmolpqXvkUR24yUpNqZItn
SKji/wJ9KC+aalS4ox0HztyU8aadSzAH+14r0k06p8mZimbqrrU7Wzjz+AzpOBydN1WN8i6c/DnT
gT63Q5Cry3FuAteeXpt+rZARK8UHhOtBw6HAjB7pcXfS4UY257vYnafVoR79U53+naQz9ByBL3pC
nqb3VBSLcZFjFNpw6tMWMyDJtoDd9vbSdWE7Y0cXbRDhbawOL7QbG8WQ15zcKlgSKOr2FcTo/X5q
0JH8o+bmB8fM3ylQMGgM4yDgDwWvnQm2uwzlDHKQ58gYKpyrSTyvCiF8rou99xXJS01lW7vg72XX
90VyBDfxHT6JDCvwqK1D9zR794gnwhKx0PkT5Do/kPLqnqnIeX+t3dsSzQZ1AzLGVVz5a/C/96Xh
9fGEJzgS6GTrLtYWXr6NwmpYnxr0F74+GdanBP3dF/KBYtCzhQLa3aSN3kk9DiiAQm+fLWv97pHi
RNCjanOck4IBFnvflIS9VrnFkItYWkeyeVmRIsOBErfpW3VHwHFKzn5AG1Ts3QLqk0rcK9X1JjCw
6bHnCzTByBHn/GBCD++RTPHCvUsZtifsOoxZQINALDWoTWixmVIUEwnQUE/P3HA/SVwiGOflqavB
L+QF9xmkY/rxs6sN1nNhaq+RBEQaFrQIROYiL9Ft0m2VmlE0PGk2hEFoI3KMpx9Ngy0v2nj0IMli
g32nv7FRGG1ESnvfYfNMmaj2YacoMlEhx1bxqlPJsEGWtCeTj/aOzrPvDrXp2LoSzvLgOfu7k3by
qWPuhvfxDms7EMj/eiyv4sjhIcfZpwtGRpIcrc75gn/GpzSrrC2mEsmOy2aE1G1QxE51QN4utrpH
Q4Av2BmMTyNkCz8JSLPISLLMnD9DzNV7pM7FIJJAQJbzGLu9/twZ0JBqYryBBn3aUgJrCnjwg5tG
kBTEmrUL+g58i6H+Rums3ZDiFK1poNcoM2GxOZbu7KI9pbzWtyumdNXv4+CF94vYFiA0RHI77s++
KERqbE2rgwCoXmPXx1w35Xl+CJG2uNG2fT4hLcftww0ZY90BfylVh9QKQfqAyAbCcGttwZGhtlWe
m4HICHb4+Ti17qrLoMQZlG7Ena3iXrupXVDSk6OUCyOqUaHTwki1SdkBIIzbLuR1hpxvXBA6bJy0
Ld2jFQ6AukUMfPtSFrOU4P46YYV9wSltvcNkIPMb0sokP7c5tlZGPGJXlw6CMzANyK5TJTxjR70q
TWT+2uZSr9iKcNwgMoB6sc6Jzg5N9UDRhqmeajMP2zb+6iMzBcwQ/Tvr3wG746eIJo6qH5ed127U
AZJufwGEkeyiEHKUO3rgjPSUSdIXo7Ctk0fAzxuHpYd10NZOsUs9czzHfQQ64Hlo36jwsuRzbo/F
hVqdcN1914ZmQE0mw0bsRhnm4ryQCQLI8bZrkIWo9QkOoqDw/AQBhh05F4NjLxPYQn+IWX0kG11U
xzYxG8Uuwo4jdnxja34QocetnT1y5Jta2JXrM9fCVjU8ZVxq5SbqU8g86KD1krYbRzMMSBY2YvFQ
1uEA4Y643ZCtzSOclqWu7wC2/hUatc9e5SWv/dyOL4U1viH3pfqK9wnf9xr4nrJiKTFTMPGnFY7N
ozb3+ucqnjB1Qe+q8QSke0G2QU2s8LBQiJf4vDbj1k8St/6S5cK+hDNyt2i0yBI464+i8kBNeQtA
ykMr1xHLLrI4sgxlUdYTko9GpNpD842vDg2bBzg3yZEI3XGc5cmQlFsm89doM603VRXOWIqmMKpx
ls7wbX2OL06Rs3VochZROe4gQ+X4Q++kzgZJ68bjoBVvYpkMPB9ki4ayu648LlXyThciBw3FoLsp
2PBUWcO2CZP0Ytb4vzZkESLl9DTn2guZJkiLQ8PSBcSxx7tko+KoZg3Vn2NriGMCptWnAXvIT6Dx
Hh8ZMBQUoOxa7y37Ke6Al5GxaqAUwp2BG8bGTgWT9+Pm4nB+nJEJfDBD1p5Bv3gtsIcvEUYfbaqp
GGPG5p8LYQFlUrFkw+HU7Xh3ceS9s9EAUePivw4pgNBO/jnA7+Is2x6PVQt1RZn8oXW2vc1GCcmk
rV/VXjeKQYBoQ3E8g0iv5K+mPtDJ+oeN4nrMtjZaOnYvFExjqb7i43rK9p/HS4GJDHCCiTQvaENz
diOjRYJa3DbrczSHOxLOIsK2VViMHKml7dYwqTimFLhGaP6qXqor1X510pCGGx3m1qtP6jSxKicI
h5U6tsl/PWHEjKkZwEcGPbbaYAflXU8cqY2E8NvOrB6RdkQe2Q/4I3bAsV47bMjGI+dvKNp2DcgK
U+8yJU4DgbIxBI+PJBhIJZkA1ZJah/YgHlIg/b61k5OKwk3BFHDXTblpKOpMthAJTH4Y9oAWfVxD
BXN5cdU0iYSA2v96eaQpaROOwlTUTS811N1t/O7ivTt7yJxmAJr/ehsq2FlmA9qEv975XVPdqeFl
z0tWDXs1HsWqb4McZKvoW/xXdyb/Gyz8N1CPBQwYWLp1vjWCfrGX60czmUFfSm2N9RaoO6WVipu2
QVFrrNYOelAIswuYhUM/JKiH1w5rm8uxw1QDVerajQzOzOt4R1V1cUzrmllKjsou6+hrF2E1WJeK
2dmGBX68Trk8NukyfjINVwQgGnTwm0RTZEhMY6yBuqFsZjnrHqDRkoCsShs/WYmXvmEjnnxUyMHa
sYeYFaibwLE7CUnbMFTmCxULD991gI7PypRK1W07Sp80oZkvE2+a55T9rfwO5kGYt+bPytT2Wntc
eq8H95F+HZmBe3aHZRcS1uQ4FAwusHFTTK6Hw0vcATks1+U+qAfGA9kgftBA2pF2Gj0okgqkyDTY
80ugNefiVb22hzKxzmZoYQMMDGuNr9pkTNhonr141uDJN3VVd+cbE4VQYcgRqLYGU9AiImt/3S8y
PM/0o+qL3S4eJngV5h3AU0CDZbZngCuryfA5tNm2WL67D1bGq/rkghdjB0qNCFlVzCjecmPtrS/g
v9QgdLEBXR1I5QVEfh5ivFUf3J6522KQnAaadrUpbzkV6ehTYBQt4HJwTEBiAJsafQpKgW2oN5Y3
Vg9ArtMIq7dFWrxvWjPfDjSHHV18Fj0aISwuZ680uwUBQiMxstz0kahYbI0e6XLrnJn8YZ/ER8w0
Huu8Cp+NHqeObV2sLWtYwmfR4RHc6AwJeTKCCtMAssbwMM9WtsxjyBNtLCOgbq7jes+ONmcnNqV/
kYlirRE/e5tpwdqSV6Ba1GdbPhbs568Yukuur95zxQw+3qHHRJZee/Sec2YjCgwNzwL13rQ/bImA
4MKYeTaOVW0bwpUdhyBXUrY+tc3EQHW2tQevlBMMapJnlNkSWstM3wOGcMdzUT6PUG5FGlXv7HCE
C7SiVY+g8d+VKTO+2ebUBDwxulc+Gd1uEVX34NmDearrWt/rbacfgcAVAZ/1PeFyVnBOU9jBUpg6
smGB1YHiZPdkVMtNRIId8GCWEdThIyLqeBb0C5isFZSDsykCrksiPwgO4ulhAtRPNu0o5or8kECR
m8jUDEEMa4lHNQ5WMTOktSnzGsQRLDAgTXV2p+Va2HMG+lLVFg4bzgBqU5j5EXvTy8Rpu5aQRukM
tO526C2oGiSJ8dDbENfUi/lEJiogZAC8gCw0ywEii+JqCAoea2M83djWKrg8i/1UA/D7gkXbH7QC
LiqInRWRODr4HdsXsv3qiPIo6V9nyRYmg8HqAY3LAf9nnY7kNHuKtxARgECr0/ZH6rkuxg2gN0cP
iiE3+Z4A52AVmfRAgDrQA1mzRQcPep9l4c3IN140JIk6+vjgIcfxPBnxL7aomh7IG/bhiIcECqot
kKhEdpE1bagJuUf856rAJv4sqrZ6qGenHjYeZkd+mkCHV5OMOzkWk5A4miBEZkT6JSxtOVmq9R1Y
1TikqI3kkTmmg3edm/+o2z3+Nto/kQbdQwNT2PuK9QkGAt12jemmgBxSA+Zto96nwFIBCQhWbvJG
FYisfYGU4AN0pl4TauIbvLopBnnZBhi6ImtDDg8CGIcrkAFLFsCNJQ2WA4jFkaqTO2OLCxtTsx8z
cGGvbXJlAG0WWLj3EIDrhl00linErVGE+MmDetrqKp/aw9CEHGcjhX4cdO6TOwxzHH218oW+VlVP
8RTaoAchgGHZONNDHm6vQEOJOeSdXQJQIR0iw4PXKbpbMOJPB3VfKT3mMO/AX9iY+xgIFe7m4dkA
gcqORUXqx7EHlDUZW4lTuG+HC4AK5MkibAZRH2oqh+p8Z1vHmkxLbGKbtfXyhpQrqSLTVm9ezHa2
kxWnJBHeg230TYskAlSNlWJXSg3UjG1vPBBpYaM/GHzZ6nrPoKVoJs3aPzIx3Ro6ZA/KIagosBHt
O85QbWkzf929XzfuabN/rf7DpxlhuMe3c/pHkJytGfkscNomq0trniSe+KBQHJ78rlQTS1ELBOvY
siUHJvn4pgl4bNcNqhRJ7RUhIntXCbegOrew4M6hggsHzAj2FeBGWg8gg/zTyrC40JgB0NstAI78
mZ78mDOwDd/6yVNC1hd7STh2pCe04+DIyBTG1/WBvD617wB69Dxv7O4dK+hpr57S6jl/Z/MyI5ic
EYdhOU6QOzaBm6Ex6s3URm3pk5GK/2tbl6xyqvv/NIYhueYoiG4hm+oD9v+wNAm14axUUO40Vcj7
v7ANRSeCOkuNVZSFBFZUN6r9n2x4f1/HW7VZpDpMkRfY9+3tI21/qs1SEYKusnbtfqscYLb6uaH6
281T2lu991hzA9mpdhA7txzzo5fV7tmRRcM156b4nS1JgA1EFh54g/4t+D+PN7rJbmydDkTQPy82
Q5hkLljz51Rmr40UQqpkQTWHgeeTarXHIC5uMSdQNqSUQ/3oLlDPgf4cw+hIdipoPIM0lagNmZPm
CBXDkxqKajm46HftkA9IMAdVe8c2iTySLe0W87UbZiAX75+pzdJtTh4KWquk6JgV2Ey/jZeDJB+d
1EA3A699AJFH9mUMLBdPlhyvRfCwd6Az+UUVLJECYXXuLVftMGqTKNhYvZdzAfoIqS629rup/rYf
+amzvZTCDpS4GDiihhMUlpDALjaJBxQ/kY4T3fhKHd56kpmcDFRMxDgOyOIImQmqk5m6gbJN204z
/0EmIh0n+xqt4taRkT4YJztl/ceYPE8f3QpHzuqeaEzVZZYv3WdNngBjiYazX6pGjVleq9SmAvgC
CJKQJwR77Zna0axr23JOftzFlRUD44wyFuAa3V9ZSQzTenbAEPI09In72EH9VDYaywOxHtXcItxN
I5YO5DA8rjt+muPwz8khvETGIoQWkNEvdoe/E27VYH2vwOsT1eOGbi6tnSjerR/Ja4HC9+l21Q2p
j0S1m0+8fkQKz4qZAT6KQSmoAGzxOvV2Cmwga2N2HqGxACn4pEPWspXhnYgs7NWjz93cP5CVIi0t
zs8iAetqQEYI1gBIDnW5pUXCM+SRp3NhhQKqyZjCeXGLvx6apPEoHPZVDuH31aimeDT1a4qZg/4u
9bb3HanduH/0XbU8aFXeBAtSHDcJ8rzOszzbzVx7xI76R5tqVJhDC+0dD0TI0qkK6rbIvnc21Sz5
XG4hEIp0yY84aHHjhMvpAe3l+jhu81TnBWC+DUCnTu6+gzCiHJ9pAohEoh44hFqK9GBdTmn5aWNZ
EISDtjbmbOD1JKObhNk5SxkIZAYb++xJBnpdHFysgSkFkhHbhmBiEeY1cICs9jYUECh0QRB7gILy
8036yiSzwxRJ3K8hyk49dBxzTD5ygLt9mm2Wpi++LeV4qiqT/xewmV9YaUxfRiOzt6PF2Rkk5vol
HoW+ER4IrpFLWq5rrQpnyBUSpgT2yNriqNZfszXoDwa2VvS8bB/iiLGNhay5L3mc/80AIPm7bsBN
D2Y3fI/fO20a34uhbDfZ0I9P/VwamPiDW7RdihhCR9Ummkeo7v1GHAyE1NOlwfl1MMaGFObDYhjZ
PT8FxKhLw/i0uu8dH0JfdaFNAV2EBvztleRF1H2sF/4YgJo0Ct0HNVdRsvUWZGApL6Lc6whSx0yN
pe6DblX1pRCyqRDlvftcdKFEfmXKcX+1j+9EjazGW4M/PjA1lZcGBb2/cVw4Foofn0pdbP1vaOiz
fVzo5v9GjaVu9ebbUgOpDwtmaMgYtZLs9IORIwK2BJloQNBKU6YYNFYyDeLbWKurb62P4KO+Mm1Q
vztyEDC14ESPAyEH2pTLMkLSFOhvJB1KEoNmZM24o7ZNmUG/xvzDTZGR514MOc7ahWzI/0QKI435
awzQdOHZgaARJEy8NT1kzQeZkHOUi9eZYeGtMkQWae7Cmu0LPhT+fZ5J3hYgwMsc7BxRfxM60bou
wGFhNt4M0oA6xxQHHNrr/dx8MKpSQUFNARgL3VuUpsiIoiq5hyJ71aFfswsNJPDZklqZyRk91e5s
Wmr3ACXKGBDLDvve7gE6Q0vFURNAsetQ1Pz/2CxIcm5a7DxhmTlfMcmgptVOsfiTLCvkWJNOFdGC
RKW76RHlQM5kHSQFoqgtAMT/wDfjjD1+uBnDTKFQMdX4Xk0p/tQmbbP35vjFHUMpqyLVo9YquW+s
04hEXrwnQ23rgarYT8atBdj3U1yDqiOKisLynar+ViPf/Eg28lIRhqzacCSbbu4c6dLPhwJ7Ur4K
pppmyhyl6xUM0BunLm/q+GUukmVLfKhaBDk3P6+8Hzp2s3ZkmztnOA+SbZVqdzYQPaPH2s+tIYU8
CwtHEp7A/ns7AWkkAAXfUtuxzXC/dOMQb5ccUkf3/vv22A3lbulY9DlcunDrGENzsKa6+QYGYUiI
CJBEVHp9LpEYFpSj2XyDQsiEPCZTf2wFpCtBk/qKg0X30XGbeRI7baqAkMYuoLMvc6s4p7a30bFR
fqRWCe4gIG2kQxRIUJ9s5lT+6pLGSRrJQzYcdoSYF3F9PgzRsF+b5NHKpjxrLPvZmzrejK6BKtZB
fhzGXKwauuaNA8Knu9FzDVs8dLV1ZPIndM01lO5uqfB4XLqo2K4XkWPeDL92VfdMQeudrR9RXlR9
Qvl9pJheH9chYjPB+XqHCYo29sAPrySiRPabSz5RL/MSQLrjakceKsgBYTusdAonBq+eJCNV7q7g
iV9DD2u3xpCnTcOvTWs6O7UHTDXa8QXIHI+psMOz62PHWG0F3+wdV4nAT0q5KFz1vnOoC/xu2BB6
ZX6tR/NG96ArqcQfwe3/V2Oa2pbs9xqSKo7cd31Vk2okVkk1OegiHwB3dqVkqWLJhkNtcLMqt+pH
Nk9P39qpih7czLbeoHDQAFrQ1vuJ0i8L2zibRQkq5DbLW4lV2eLP1DuNofFiAC1+0eNmiwx5rdp2
AxiWvCjGioX4FPjSrO5YivBQUUhRHBWnjUBT+cAqj5AUawNDxIvR/pGBf9IDSddpfRak7vJ204SQ
1Bs0KnCYpSUQWAdd8GiBsNBXpMErpzAEiWG95xde29AXOrqlVx4UxTHVrKL6PiLDDXl5yEcdkGHw
c8kGmrRwk7jptLlby9mW/pyzRTspO9hAzHMYYx4guzdJ0+7YCDRNVOCI0KDdZlNuPLNimk9t+kZ2
nQQVkLrOU9CdAl1dRNC0mEKZM8UybZNDjSegTKm4aucL1daUqriVhK/STclWN3lWa/LVr70pAYt6
kzd28iK4Llu1dqx3mgl90WaZH0FQ0D9zWTCtqjdjLYatYSHpwY8YpPdAdAWkRNo/U0HBYQIuwM4Y
u6NyZM5oAZaeW/KQEH0pMEpcUDzoYJ7h2BChXRFZzJYFNvQULH1k02bRYQVs/uklRnNywSB9iBtg
pQFKEgCo9dAnrYvFx/4HKC55Xz0n/03ZlW23jSvbL+JanEG+apYsy3KcxE6/cKXTac4TOAJffzeK
jqHWTZ977gsWUANISzIJoKr2Bj2LArYMPKOKAMKSmasRsFigFIBFEY2AvBxme59mwGEl2Rxb8dYx
kUTuIHHrMWU9ewzAQ7BlCltBABdVgvfDAyoRx9fXZVlzbpICQ7P36/UEnJBHI8tXAijg6QqF+O89
JZvAFXbFd51hkwiY4544N+OpLLAxxVg34exzBhBnCEktUeSysuOg3GjZb62DFI9TQMrykyhsY4Ms
0GlvA7P3Cw2xepv21ugDb1FpUbY63wxJ6wjJvzQ/9OS5qmCmmyhZVK5lVwXLjSX4KLEWVvdINnd3
VlJ5Mzn+9u+cehCrgvpiXrZcellPO4YpwBsVAM/X3+0fSFZFYIcC+/n19+zLv/yXnQMDDpCcwuNQ
9uwyOg67uISRB2qFda+GJCNtGGT8EfkWK5JrBxqGQBpTp+7GjhSx140O4GpK6+B56V93xjTnFCMo
kU9AiFWXFjWOfkJgfe9HkbZ4DoH4zS2RIonjquSC2G5hriLVNUNUZzf11yQtkovnhO6EBGRkRzYy
P5IsRN3DuwPWxe7abYW3ISELZW9t9NQllmdrrG6qNX3GtEFaPpUpboBuMYavdx/+sp0ibQAtfdx6
X6WNrS6pAYdtLBZk1ijQ4KSxz2AJYg/gyAFVmwnI5AQpeLFqqDdavbmr7BT/rEpr9c100XYmEHPW
Rd+EyAmAgjy0Nkzqk4Ml54nkeuIh7+TOysoR5VEOiotBhkiU2ESOvYRIVPx2wQSg8Yfdjeymu3j/
moumyWSNagxy7tr3i9T5hAiVEHNnr/uK5QfeGMDnzYLy2quGeoDn+hbFWXGiESq7q6uLjOuD3aYg
uf8wI8U0t98MgRfdkM7llURNmAJiWtlKq/kcCT8+Lk9xXUI7c+RedjVztvpNQA90auj5TiZWn7iK
QWNaXhakqJYXyhSj+kpW7+p3oboCmesL0JCugrf6k2yCp9wwsMCyA4DwR1NYr5ZxAjqMx7xxbLmq
DXBCNbX/kJkclihLBYSJUgd2mwCmzuk3NCTF4uIMU/7gVf3udjK6TuogXC0SLvc3swk2om4h/Dtt
/qCVzM2yqqGVDi1/XMdBLcvN+odsaRyzCD+s8ceNiZfhEKpFHijqk4rexEnu3PirPMDZb01P/Ey9
GxLVTDM4MLK+3oNUD7hxH3Lqkcx04icT4XITyaHBOcx6e50qYNlYNcMInJnc5SWgrzF0EK29UXCG
7TnJqBlBtfTE2VQftIJmIV+tqAzkCy9+d/OTNSAZ36YoB4EsYOHjTT9xF5loaMBN7wKX1akeOvN/
KQfA8z10qiFb7B6RnUxj0piIBayAdpPvSK0N9ZDVDC56TD1qDMaHrXTjbplQK7Tx4hyH4i9w4Xjb
iUXyRA0++wlHq2oMwO+xBCQOCKcnZqPrpLZUX84vg3cVTF2z7VYjRzHnjXpxGpaplT/Nqp1oOj28
uTxpFvf7y9/ZD3Rj5EoNi3ZAO29OkeKwZAvzJRJxTqHiy7wZe3Yx70Hf97DIgjtzcicf6pGaelrh
5iBJQzQa82JRA4wJ6i5S7YQ8d1QquvZnndSW1WG8rmpkAwtKjPv3NLZFT4lxk/T4qWon/K6RF0cu
OmHutwl0E01ee2wAuGjxAOCJV9HghYkclfFsKvZnYnqmhuieqUeKCLAyJ96K9Z38d7Y03ZjYwQYU
OMbqX+e88/24HZBCVGdUkfbGAIS+PEjPONme5h113bnIzl3pnMGa1B/8tJpSVeuars1Oio1EMiRY
U5WPsKYO4TxlzhBLyDaTFRcA7AozAFM50njW03khfs/gEVmlpdVaR3dyrBXSXCNgu0w4X0MSn7Nh
DQoHlvHdIyixPhe2w843zy16KpEbytSctX5wUQ8Ee+xx6SVfbly1Gbl2ZukgTQG2y2XpYbhc+/2K
+kYWC0QecVCBF4eBh+m6TYTxWLHqtpmmzD35kh+03BuSSK5ozL3pGbuE5vg7V94b1oan0kd6zz/m
JGMgmjh64uLDQqTIY1g5zHw2UKJz1K7LZXs1adoOt5OeOeofcBBpA9Om8G37hIo7+zRbKBRE7SC6
i6qMB2DkeE7HtgJbjQNry60deJ0D+DQYkZp6Nz7BPJjhg1Yt9qigXcVtl4QtGKgtB3UWMQjIY2yY
Hlpv3AI+pkb2Ipq2D6oLDT+UZKrl1CMlEL22d3Kag5R4kSzKO3cDbGarORg4skzZKnfC9Jr0Qfyp
AiP92ffEk5nWyadFJOt+L4wOvAPKghojnSU2EEBURFDw3S71ratILAds0jDr8ry5hta00k65JaLj
lOXY0Ds8z9fAaWu2didKAMP8msQe8LZGmY93JD9SWAlbMbvOruM4mniW5NU0grZbJT0ihfI8KvIA
A2dZh8qsnmkkuqJxdqR1iFWgdbtuPSVZh3PrXy6eMY7BoxPMOweFisfFcPHpg7TaCO61uy6KwVJR
euxqoYb/WvcopwGFVrcl2aJop/JgeFgHa1nt2hlAFbKjFs1hz4Cv4aGQc5YXkpPIBkQrqOccfozV
ZRgQr6wJOHvql2FOc4GHQj/v4xLkKStd6mArDYJl854Mb9SeMP/hYxoyRrnPh7RXE99VVZBWz0aX
WaYkjVVii3lTfqFmIBs96y/rGndJd+1Z5gxWt3/WbSjH2xmbfhUYcYdMpQ/AMxzRgNQbz2SCLtMK
IF87j5WNU4h/IqTREEXVLyg8io40quWEs3JA2CEPEQj+WxLmRiUP3ZLDbheDBxjYGOtet76EvR+c
XAWVhwz6CWTTsl1klQeikBXy2RY7t83CE3lR8xs5iT7mJXsS6XlJtgzpioBLBIrSA07H6gfwLppP
1ITIJn8adtS3ov5d6oAD6yEI54s2JKU9JsMeeNs4xviYQSovfxok3iaWvblTdKhUw3MoE3s9O3kY
OPRrADz6gAh3+8j7YCOcOnmRRoN8t3qYTjTsTMD+luP0V+KayQuJgEaJNDjDvrUoSvkXKUH4E790
NhJmaA7ySnjtPXxYkBmvk2uPatEGICAjMOCOXoFnETVtZL/3tCwdeQLMDqTokKz7MLkzrtuo2jVp
DQTaj/n0pLJ3FVF3CkRrhtxO8tVTaTvti1D5ze3JeX59z/Uv0ng4Amge7wp6YagmUw0YIQAtRkLw
YONdEzVIcgSv/DIihYc0Nrz1Pxz1PLV6R5GCZDeTdXpexBFbZ31nSk43RsuFSvaUclDKgZrXOZko
ozglza+ellmAGNlwawAvjzLRCu4PYbkISXOn/n/J9Kzklo9x9F9NbYFJYDISJBE3AOFIkQ+dpNFX
t/T7Yz2a5rb0ukvftM0ZvClnwsZhwTRfP0YAc1xGBKOTxHhOFyXy5Ox0quvjUgcL3KAHf7TTYwiS
ORLdlM82nfM9B0Vkmz+k2BkjyQzPudgE+FRj1Eca6TcyvYwtd/SQit4iZe3Xm12/6D+UJLpz/9dp
zUge8X9q9McoDru9KwWqglRjjagPkqqhYRbPP+eksLY0MnHEsMhpSGbkQMP/Qha7RQtEFTX9+4Uc
jMlRz6OvbntYnkggA4HgaUbuDihDwqKIgOvjWslGKFlvOuBHQpyCPVAj/KHeh135RYuQz2gnm2UG
6mpVXqEgScaD2GjZjfnEhdXv6DpIW9+0ToCzaRMQ73mKxJwFtoQwSDR2yQ1OyR3UibbRLtQbw+hQ
Oaw+kAWJ7lxJRrAn7R1Uinb5rc3H1KS9uwM++KjYddzvBN/CnBELS+pSUwF7ion0TIO6CZoR1bO+
f166g8P5Zq5QHaY9qHc/TQqayhr7HG12b2HN4Cn43VR0udaTL7Ui3evCJn8Uw4igq4y/NSjWSfeO
K3PAH6KxE5Fs7NGMNzUOdB7DwpqB7BvUYgLNABxLNn/jNlLxyFr7kVLL3tIKay8S3sxD40gOAgxe
WEmsa+a2p4mnhv9agE63zkN5ThM8O4TXD1+kg+AkAsXRT6D+YSdS/CzSoFt5SVh8bmRQ7zoAOCPD
3uz38ZxKYCcaBUp4AA61BU9PAaTr0gbsUQ+ucWDgfvdrF1BgSJcHo0PM2XYZK+vIy5Cn69bZpsy7
6II8+ehCvdTIUGyFBLYdybq68cC+2WAdVtWAFNSGi2YA0FXJhwtXEywimsFAPGa3jGlaMWHFSDMs
Qj1PKrZg1gN/s7oPulAqAJa+aXi4980uPYMqrQOFOYrVLCCOnOf09X4bSjvIHKWFiDrNLhBwJ2xp
9RZ0sEWFPWMiVozHKKNQKwtaCwx1t8+xiHkiEQ6z5D43mbfWy4sE6DZF1YH+Vi0lyELPQV5qjkxZ
0IgHFdCA1VUsR/ELSkTQ7hLgsiG1TjZQTEhOqXOUGEeNtv2nmbbAjjkHGBIKOIZwBLYWWJ13SN0Y
UO2cehKVvXOwMw2nBViVN0+HArgh+6rxDr6Q1omabpbhvIxNp0F2Yd8FFgBY0xRICh9W2p7UN5ZL
l/Sk0pbUC52pCR600GnxXgFGUsz2se0fyMWRrr/yW6D66thPICrRn/VYB7YAaIT0T9IsUaNONPm2
sJDesYSJxhI81yOPNgARxIkGK6OLbhqEEh4z8UYSUVWo/xUz8uDtvjX2JOx80BithgyUlUCPi1ZR
XF6GqDr5CtSRGgRy/Zvhnawv8Ir9zybkIbIeyI561rtpaOh+XHOMCn40GrY4/Ov0RYzCIj7XYBlS
J37gk3FPXN0QDW2szKqV1lCP1GRIQ2pS5ayHpEVSC5y14Z2fOeIke/TMP7TF3VRcmDgh1Hfjdd89
B0dwlKGrq6p8y14VAtkcS/XVUnTVza2/t1n7F+XrLrJF33EkOXM5gDGJarl6wCaAIgjx5IaAUUZj
4DjqqxPADNU4YphQ+LkhoZvhl75DfAos4oo6NTMKZu2YKipdrMgLOHVsdWO/zDe0YpfbWE5PDXAf
gEhdokwM0aeibsdLomJTNLRsE9TZWCNuSUZabeeY/ae0syVYQn+5Uk+UADUZrHiZUitpDn3Bgfsx
MhHrcg8mUP885kUV7njGAjCyir3Ms6HdoBLHPy9dv8nlqhWps7Vm32kukwJYM0F+HSViRn4GnlUr
qwctNfnQlDztUYIuxk83X92QSSvY6i/55jd1o/LC9JsvJbKXWrzX1vSlL5Pc/ShufJYfWO0BgtqK
RbjhCi3FLSrArviC//QCn+2WIWl8P5/P1IsUzAoNi7jEy6wuQETyISMTXmL7tcwYp4CSadM/yMIC
nu6AOnJcSXu0Peqs+sicjRKvM7M6mgpBJ8FTp8+M/rT8Tuh3ADhslEZm0HRIQjvd/EyEcqFxjtvZ
JiDajsDbiEJGs4/XyIVJ90JE3RoxYIwNhBOOwDwC+ziN7ZRbKoL/abLCLl6P1jRcqsjbxI6TPTu8
y56nOMmeeYY/qbGuU8qHGGiQ5h5g6OYj6cjUDKa3aDaj02IxjKbAO9sUB5qDGiS1I+AbdvNuuRbH
HmLLkSyxXMzAN3GJknBlNzYYolDrgJNTxpEuF4OLUMlY30GhhtQjWdPi4EM44uHOjJSm8uoLd95P
ufnnv85BinyS0So1zYuXlQM+BwOZe86c1hsjn8EleDcWRf5XkA7yPPvtcO1k82grLFOpRjPnWNqB
HbKLrEXn88Q85/hEQV1pDfu8wL/zEOIHu2eB5OFT0VlIZYtBFmAIqcp53TMSxoMD1rnAfo8U6jc1
SPMxzzLKil00gScYlBB85bSNcwgpSwTQ0MXeAZzN2qAxYLv7p9J5ZekMzGrfx9nnmLifyzrgW02H
O7czapDm8YlEnp365wIHmzQiXt3Knt2dM/TYSyheXWp8z2N4IvjIILAtLDpE0ewG5NVde5UylU5m
jzU2hiRDYlR8LUf2UiYTXvhKTqLBBedj7FufyXQRKWWNfIW1Y4x4LXZhHqxk4EVP+ZoMxnlOroaR
Fo9Zyre9Y9cnNjSPZoPfrRMWt02UxXw3AhR2daewlJ0VAqA3BZbXVmtJQUPQ37w6jh0daOJgZv3N
7L37yD3TfLwXq5sB9cuj44PCsUDxuchTBk7mnj0DJWk3ovb3QiOzlPIpAq8tUGn6bJ1GMaKwg/EX
2fvcY8+DNcZ7bPRUXATupOh7kMI2+TTsKhz9Z/jXBnOSKMzsRC7gS8C+wWfeNspGvD9dp/VO1MxB
AuxXKT3gz6JHMt4EfyPLa97a2gx1SsBuV3bajXp3vndDMtHTaN9/nSowiwB7+DIHOG7YAmqRSmx0
M03jGqQJwzHNa9RPkyKsPDc8UFmOj5PNekVSl7p1h2Rse6i+xhPylasuRTGTKt5eqrWpSw3HEWMW
Ib5FVdwkwhaxfsQGv90MqEJZtSg+CsXeiVG4jLdX2n5jwwwkKBM4xJ00m29h2fwEIox1lXhSXqcy
+pvElun5m3iY/KNXO8W3cRsGZnlENgtyJ0Aqs6l5pWhaXOcVwPSP3ijzT2ErrE9OXz/0Ueu85jlP
QbEKmFmP1e2XEKSI0i+ssygC84yKSnPpkYzl9vRghj+0zo54uw1DywJFU1dd7eYVadHg21G5ipFE
Yztet50lHmckowb7m5+OnLx9AzCuYyJGsFy4MXadaFBAAnoYPZ6raTEBLxEU+Yfhb0y0iHqZlSaP
PBnfZ6aZJpSZywYgJgBY6FUzKCwFj1AXaLx0/Yn/zbmil6RK3kHRc5Cl9iFZhVil4ny+Lr4xgKeR
UlJvHZsD91W6WK10IcobbPzHAONd+M0lD4FXAARmMrGUnY/4yxY7RXtrqJxFgGWU1kvV9ua4LesT
LdgBCzPjUFWW+7Kfb9f6CYgG93Iy59Wy0L9Z3lOXzMemWpnh/GwAoQLclMD+NVgIfmJ72hMIMIlS
VI3vmkx2GxqSoivyHwMOvraiE8l2dOpuN+SV9QqMu5MtePmjmEaE1yRznsski47/twVAZuq1a1py
7+au9UCN7BJ76f1n2SDTFwT92xtXKzJ+uEZgAg43fa+a+meBFbbxX+1xnL+KMXK34JJ2HuLA+rmU
yIaRl56mVlUh2wAqxF7KP+sGZV/4DoXAUc6MqoKz7EB1DtGdBZCzb2XOlCJfJ+6q/ZCYM/BGjPkq
AIey72LPX/VqSArQbVRXoFPQIDbaOkIGBqKqVRJmB6CNf0ZU8MX+QBMfvdpHqoeBGvcPGfWSyUXg
zzY8wLj/gh6n3lD16xpUTo/gzgIwNGtD4EgW6XWkoYySlcORuJ7KpD7PgCA+V15fIyKQbHIlIjnS
kKpic9PFNoutTJBSbsI+hIpMsyY3ANrkWxxsDSMSARMAHQ4K0nvpqUf/zVAp2iJKNqxzg8W45hKg
hmTttXWGLIF/TsHVkGSBaQOydlBTjr4bgohOdW+kLU2lHcwSqBrvIEV+BOxOOttbzh3/FT5ZnxPe
HS3qM0GjxgI6N6J2/TvjidvrYCjaty5DZCLsrNewcP1pU6dpsivjaAKyUCMe7mgoeC5RvVqBshg1
Q164WsZkKVtUgu8Q+5Hg1jXFyfaLv8JSRC9IwO8PpnCtfRck5Zcxqr9mcVb+QF39X+kc/bsBSgyA
Nlx4+yoa96M3oAbHtbLk3I02imxUL46DHKlFH2MSmhx8rjlzhu2dYk77BPCwaMhuphlpPObYXyBz
eD923XAYk+AUTCbO5lowJS8h/WVMgf0lek/RfKM1e2dNXQQLgLdA3SU7YOmqCFBvqpyCxW3skd8x
WWaEJcqHw9IdrN46DGWE5U88jC/AQwQuB0jpQSoP7MlOjiA5z90tKf25dZ5Cx9uTMk5gX+UuuGvx
mz+RrAotdqy7wMHRCbQ+llx2k2xv9tRRhp249JFxcsYD1wLxTZB8ScYdcQvQYKh3xDvwS2MqDPdf
A9L4ElgLVQrORVb1KFhCdh/ahlkOYMIRhYlDgKlQmRMVOBU4Os6O49jl21o60cpCDRCI4EDi26wk
exkl4mAeymZWnsLnpqFQCOGDSBBnU1pq+o+eVpBdOBQAFf/PLjR/6iZHXtUjMjxj8ZYFOQ5keX1J
EXq9dAESFwBTUrkPSgGQUITMW9BdLuoJm8qHAooczA77JozzFQPS7INT/KQyV131uiAHabShX2Y3
4EKkJDfCH6IhDgdGNZvD1g2WTo/3yRqDFI+GOP4uPGQoXctugk7aOUZ87JFlJ4o5gRzwh+wzAKYq
nAwNaVFl/dYznfKoRRrlIixsVdJVixG8N/9wIxkPPXNtho4LYLh2mhOFqMCfpYKJdIbm+zQgw5fh
nDtZ+3F3O8zk8N0S0gfrFH4P6w/jtgJEJQhHuPZv7Dx9jgpUeaX2cQwBriz6of7Ddn4mA0v+FBJs
03basocBCS/XwUTucO10yZ9TFH9LgLnw4uKs/hg+t3wckJkF3rGyz7KrjQPjAk+aFxIZ0vrbqzuQ
rShRj7Ks3YRgARIKMTQApqztySId3Bv7zjCjnRchKywAj9LD1Ipuy+b4dRoZP3e5ZX6SrKvOaZm/
1V4oyvXgNN46QlLK3ooT61MC/IVPiEmQbnJTwEapSnvypAaQ6K+OH87rOmgPTFU/gUjaeqCeHpoi
RtWga3nbO4UeauMpLepTAgYnygTHOYhApPRzZjMQY/wa8aqZa6SeqH+LuFkTlialdOi8jix2V74D
cG2dUaLNYu6sxq4wFdmAAMkDELylDJ9G1dgAUgD0sXHyFWwCyWec/z5EtvFAIi1vYzMCB9swbUgW
Ct/cSxCFzs+5Gdon1IuxbWoV5ikAHtt1tiN31Uu//BH5yZ6bdfcYDHhkLzQL4DnuN5EPFlgiSyAu
hd9RK5BWm4jKkus+R/aYRgWKCQaIxr2LbxqH6wp2yTbYZuhs8Ot+0JVqVCAtW5CD9DjI/Hc/DRBE
PWDkqjzC0Tx63MuucdjvZGaOLzgaH18k4JgUMnN0nJXMD5Bx7uW+XC1aJUvnfu+CSPaJRKWNRHes
h+YtDYuee3gM8+bQJzig7iLzEzVjyPsdOOOmTZ/UZrmurPbSoMLxcaxb69PgOkCYdnl649GGdrm2
gGh1oAmwkUqe1ZzCk9a6C8xvcTDZG5Y4xkMaTfnVm0t/NaFM4k8jShCuc7uvRplhwSCb9ABIeutL
VvdXMgANoFwlZuteKzccHrpCxtvKDJI/OxTaqhloajGn4WbuBonP6U+jSNPr8myJw+//OkrD723R
p1cxJHhGwc9y+j8DoDXsugZsmoBwrXESpRZFNKbGF9EcnAGqcpGl5+xJ1g49pXDybRe51WsxfSaO
79hJ5CnxnRTgKqF4Y4wV66Fi3XkGo/yrG9xYpV4AqyEVb3aC6jBt1TdfSIysW3Fq3CRbrGSVv1uV
IdiLmFnuZkuOoEBOUa7ezslLZDv2pRnEyWRxkWxahWyPrSdtQpdt62iWYm8OxXe9Rb3f6JKJjOsb
E9q7gkwb6zsjPieK8ALxGZxhFE80aBT7hdWAqBUhVuDTKQOtMJsOVWY469jnrLDYKsraVYayR1Ej
dcYatzo3+C79V6KOFyXu87e7FGJyyFGliUtlKF6jMSvLEICUcwx0aSAar+7mujE3ZLLGIZt/Ij89
NwIx1QbFcFiOFs208uIhvQJMLED4emjXwnez76A7eu1k2bxEJVi2Ksu3kM4AeS7qfTYG3tcAqRYH
G5g8uwLM2N/lsA7kaP4B5D1v15usOYCGyHnFKcmG9GAETLcGDolPY8Xzz1PQf6L53LgEeOxYlo8V
d/2rMRlY76gL2WaHGufYS68onj1V5QiQJ4nAtdc04q3sO38LxNH0ELq5fGOt+WDLqHlpe3d+Ql00
4tuJ824m+JQeaPhPM7Pwnl1ebrAG2OFQ0vs8zElzwYHBsHDYpxHip/FUxUf6ibowA62ohSTcsd64
qWO8+BX/mlTS+94wkCuHbuE8Td1UPooQj1JSeElx6HmfvQatDPclMM33AkCzr/Hsbskga9IcNZCN
PANYpbu6NQLIQuTed2T5fk9RYP1iO1l36nyE00nuoxQRyTnf49Lwt43XsGPvtsaLN/dfIwTakwpv
8xlMdJ96V87rJkBaevpBcC/y/MGcwIFAor5KhkuDB1KW2eDRqDiC4SO+33UO+uMcgXtMUILA+GYC
nJL9NxPQ9FHfd5fULXadwqBOe6yry0A8ICu9fhyUiOQ0pCZrUQ7as7leaxn1tJ2QBT/PJrh7+SaI
oumkF5mgWmf1htab1HyYMOJW9YltVa9OP2xwjjefajf5O859HNt+LMRpSZ4Spw+tyWkNTmo9pN5i
o1fwcRGl65HNyUYbkp/rR6DdWuI/tgFIA1ahXjgOunabqIoaV1XUZKrnKQUzwDhFCpKRVismVWBD
Mq1AEse7R5wyleqZ5diVdW6NxD8qELKdnK0z0B2ecoMHV97lqG5VZ0r2jBOeybDe8joJt7+zSHy+
b1AI++YYPiqYU4Nvosi19+CAOU5dLkEyPEbGJg8Stk2Ao1liTdxsShYkV97m1qexrtKj6FrkjZA1
UiFb5PIM9SkeXPNTbGTzRc0ViwpxrKbqdoE6rNXHucuZbmY7O2vGyXX0oWVJD0QjbSi86uIPyHcj
UeBO2bqacSDquwjRp4qslHoufjw9IkZaDOIGZHR0ZSk2A1bb6xkVRBLRkl9u8EAFHWJMitIUlMoo
pyXlOPN3D640pCaFX8q39+0D1u3WBt+HeyGEJOTcOJvEM/INtse/YJMIEgnRF54CQ5jMFkylXBkH
Xl5sSHjjAWPhRcVibE1pdnkviC7bY9/Zwx47cCzcMnkNSjf8u5++syD2VJLxuEW19fwX0J6+e4Fl
vHEUPq/Lfoo/x1jmgV7cl09ekWITMTQe6r3z7mSCyuEg7QZlECUPtmNejzuvLRE8zS3QhygOEQBZ
BcfGiLZaRHJqZpfN/epm3I8SL9HyUYsIeZl8ExNlYch4m1FSjiz7uDDTC+68+DIYOdiivOltNrLu
yFzub4aZT28m0J4BA53JRxO8Q1+CGaFWZVYyDyxEWQCaCKOc3+ogRAmi4XKc36HS7Rj5dbSugbrw
mNVIkjVTPOyGzgIqFXJ/g6LKj5HJUdZBJtQYWYzD/zZ31p3fueOe/ICvqR7uvrlJJvtSu+HXNsHz
Phjw1rRVLXMh8WyloaUqnfWQtLUyjpSxqYzvfEmb5PkGmC2I5DYM8A9LmyDr5Vd/8uuPfgn2Dt+0
kQsTDtYDNY46+tVDLbv1I+mH83KN/6Uno4xjyyOS/CGpYufRmkecH5pxsg8tAKBgVQQhNYGCwC2Q
HNlbi0BLKeUib0BqUiB4Dyrf33j2E8PZJyrN8bL8NSWldJTYfAtk14O23QPkGV1Gm6CaON3GLsp+
Ji+q1wzoeYgqgLmjaJLxKVPNNCCaH8bAMCYFNaj4GZ+qHCjiSRMMhzuPVGRvGV77xzuHGKHxoMLG
WM9BPWPiuygV05lGXYbA5ipl+crHkcBF21a2hQwhZOD0qULNVw3OyADRi/XsMiRZVJQKp1cJSX1j
jQVcz0BH/8GWFZthBQJJxA6JPIsUgx2+DGPCzyRC9XW2CdMY+DTcZ1vHRTAJoDz1I+IieJhSVzfW
YO6twqhPWkQ9pp7Biywzb2chRai0eXVIcYbzKYxG/O8bHBFhtbHD/mU8liXWMqDTBBlPGI4bC+Wc
V9r7mTi83/oJAzsASFxfXCuunkoZHpNxANvs3VRm047HsbbDVT/j36PMbX9fdtEBOUDJC0gWkxe3
93GMA76efev6SPfvyvSpMILFQsTfUAnnF8CeiiIA+TXgDAP5TQTcJtNH6nxtRmcaVwW+vyGMxy0N
bTCkGjtSCyyCNzjabdc0DKoEjkw5am9Wzz9c1+AHnZJIyYyhbePby+t6j5cpklPK3sz2E0NVjqgT
Y0lX7GKwZtVT8Zb2Bd4VY+G4F+z53IsXln8joaw70EjLy3FOj/hv+GZanXuxVROBF/Yxbln5tWbD
1xxBL6QBrWbixqwD5wvHyuAt6g25tu1UPAM4I8QfF8mHIfMmcAVUxo7D8xllxtjvitp5q+bu65wk
rZpn5LP/TRr2Cx0pIB/htXWnaEcj3WhmR5I1YeUvFJF3Jm0f3vv7yE4dAKlKWzkfgadptWz3eGas
Ko7UEtLoLSAO6dg6AhGMouHonmwX6ZAezsU0sxqKU60zqIn3pQ3ICoOXwX6hhRCoj4/B0roBxPr4
2Re59ZiV4s2s06hf4w1S+NVnYpNAdgcQX+rmkfxC6fx+mjFQXFI8LI4s76ZDaiVyj9gT/2IPHPyh
OeIGRvbTyl3/ZTHwR7xGfBzxmU62t0L+g3jeGaWHECk8sb1TQ5oPOxJ1SA7byJJ7eBu0dZuAciNz
r45qKkv8dAHAc5yY41xJHg11sGlSaWy0TNR4ZYYOvlkcHhjRyiwj8xqgjhlOE3MhcXvrZqLAA87m
jBUEmKFtyba9TMPTZHvBiXr8N0NtQnaAoHz30G511q144phHbcsm/oq4bbvDdtxEsu0/L6Ht6Ip6
SL27uyDfO7sZBHArZ+T12lcAi32HKFZZBf7OVUPwpk1LQ1qSaRN8Z8C74QoRUBumAniZNAO5dL3s
jvhiQUYyB/IgjEYcTe4hvyTsx20XmiCyc7GKcZwi+ZNl9mFgMahr3RD5doHl/QB1MnibZuZ8aXGn
m7AIjQvNBOhQcSzGDFQVYTVubSS/XcKkKA/05PejMEPyt/xCT35qalc0O6+O+GZhUGQqlRk05UhJ
85IpX8+Js3KMtL6StdNVuZ7AygC3ZgBn2DMAcOX3oL/DH51UYnrcELwGNTeAJ3HD/rCHgl1yI7Y+
gbp9aJ3khZoG28Ctl7n2NkM60wvWoN1TU32vq8LHahTrnk0fAVV+GQsPoOwz4JpO4A2FHtiJK5H7
0VOQpsazYLiLoJeo+2+j52ywo+egBvdu5SAqQ0NShLKUm6Lzwi15uZxlT6iRNJGSh7hrco5CVjxg
O3x2aq976ubhvakDr9iGZb6Lh9o6szYQmzHMgu/z9NxNbfkjBNA77rgaLqEbgYbBxr2XCXIDLVa0
u5kFeMz7ITaoEeP+WqevAV4MsWTKSaOmQmJGKAU/tvJ/OPuOJclxbMtfaev10IYgCYqxebNwupYh
MyJzQ0tRD9RagV8/B5dRwajo6uyx2TAhLuCe4e4kgHvEYL51wNs2m5FwxiDZFh/HF70ysI4wnBP4
HgrolbbOycab6g+5DVVqqlvwHlnLjjV+0QCJ3PegdTrBt9JMcOYxKRwh2fRRqYbN6gE6ZheRxr9g
rFw/V31Qb7VJujguL6GlN1Tp2nbE8C1P+60WB/YvFcotu5pDo76YgBGL+RGZrf46xNAksCH8+lKO
erLzEplv08kwXyYPJyjTVMQX6sWnmeWe/WUZlOi8uJumMgQRWQnuQXfOK1ed0fYnnAOdMyhqArH/
3tYqub65/jF+Lo9QMDiFGTzxTLfm5wG/MT+Kp+xnlTw70jW+GxOW7EWUj+chZuM1hSaWX0Gmfqsn
IeSKVU7IU5LmvC/wJqgeqGwRlWAvCgPwkY3+0uFSRmmpU+nzFGUl5JZN1U/8VUKQ0iGjs1yozVMi
uKJJ3TWewW+91BHr0X3Yt+GeubFE2r/jSOpAkeTcyRKWUxVQB9SGddNbB5UmiqZiIfFUyXgCx/E+
glBYlSN/qZzjkSOp7xUSdW6zlL/80oalcXxomY101hJD3YWbaVeeC6CagvERmk1yWw4BEptJEl+0
yq3g2KRFX2I7/qNWnBPNeOotrflVgoO2AhZLPsKQR26NMc9PSYK8MrD9z4Y2NBeJxN/y1tIwn5uW
d0ZNpe0ePCzbrv/8x//8P//75/i/xB/FXZFKUeT/yLvsDh9v2/zXP5nu/vMf5dx++PVf/wSUEb48
lue4+NeEBbil+n9+f4hyocL/R5jWdZ63hXnNgHzdkdQOyeowM93qDBzHpYmUd5bqrL4TwacF9/Kt
k7TRLMhDEZ/EfnrPg8Arswyg+4LkzG3oHETILPp4nCZnnDHjY6YiTBwS4MIQQ1W6wOoi8btEv4+k
ZfkF8pXf4VHu489v/5LwD1plpVY+achBbfWGp0cjk+3NtBLcEwzIv5H1j8Zxuo+9ntjPjnpUx85S
7FPKXi712YEPK5lgJewo3JM5ngw2k7een3+xSOJtqek6PCNKABKpXqu6tDM+rAGW1s4Jbm4gXd7n
rmvcRyGs0Gvp3KhmZtF469vOdwQSBn4PSbcTaONPS7w5JHwPn0VQvikka8Jsm9lBsaYJ6AKPoXht
jGOzbd5fR4eh+coIHXGYp45y6wEiZ+mZptaZFV0HL4JClRc+Un6hr4pripXshWpxqTO4/SB14QRD
4f/+m+bo//JFA7rUBV7A9iyHGab91y9anXIhE+FNV90xxIl8lOx6LMPZfGl2VyrA7osiHK/M3XCe
OUFJN+/metizIlz/NUafyqDZgpOJuxtJGOp4vB5a2YpVII3sjhQNqSNpx5+QDjMPSBfArklGbCPx
pdpqYpXF0vmRqweZ0VrlJYR1/cVjJt4LgJeAN/LtrPHNwy662tWhGEHJ2gkTynSica11C/XwrQld
I7C9qljzKdsEVVBA0im1VFspHEVldrNTpFnmGvSEp10t0uoM49Dq2hoAC9JmTu3eCjOvfJiMtvP2
7T1Clywr/DRs0GtFb72Cf/v9R4Wf/ufPCgY/uBmYAHx4UB51VP+Hm0Lfa2ORWe54BSwz8MfJPTue
oT0aVeOeJ9cq/bIX7Cs2oeYK1N3y2plJ+WAb2jO1B6EWb6bCnA44JTReQ+1oDR37CkrfsJeREWwo
ysb2065SZyO6pt1badnccuBONirR6lM19qbmFqpLl5gfO0ow8y7dhAxyzWI/Vk/cAM53m1yUYi/j
0nwZIugSegDb5I1dPusdtBpVlKxHDV4xGBR00ysTTQtqcAL4lI77zloza8+nJW/huTiBDb1s3TD3
HDB9+Np1WuA3zmDeIrcOD3Ccw58fu9k7xipwx6pp+laE0aFUN/8i52dL5ptYC9E/uM2DZ4fJqnBb
dqQq86R1G7MeB6PAo/u1m4kdyCwBLJ1K7aDFDk7MI+NVlkH8QxWgx5v8iFAYVIsqUMt7V65PSwy6
dixPqxPtFpcL7RtxEuGs4dxT+NRh4laz/f23x3Ksz98e07aBUICNgmngqUKPnA/fHmkkTiJCHl81
IO78ynatCzckflIevJdbk/0aFSGJmqiT2qmax3p2MkN986mdqnQJh75dO12hzfP+XVzLksOog1FS
qFdehtIryBEmQU7CXj6103twcrc/xqXY8S52j6a66BlyY2D+2M5x1EYUqWsuUivVqQSNCfe4tH2O
oemWbiqBbLgXYPfu0yF8xM/J2L693r+d6sObWOb6NPXnV6ZAenfz7BS+vO8MArOZeu2l/UPc8irL
NEvbqEXPdt822wAf3dFLEhjCUZEuMbyTjtje6celjUqf2pBdH6GooKagy4c6TTHXnSqCQlOLY6i/
m+Pv2uhlAAbEKv1TdwiRulWl1fmWecA3sCL4A5g7pCO96Uub1tCjsMrhYo+TcwQcE55+jhY9Ig0A
nUQgBn4q65S0tYI/WMm+Qzd1+mK7w5+D1CKlKsd+25bOBWv4FFqkLM19J28m8F9wYKflWnhNBn5h
dD+XqrfokrferC8j6kWmOHykAVMXfhxPERHG60jIbQc3ibYjYBVnxzBTv+ghnV1HeIqPRgL7LdYZ
T11nAnJUVl+xPox2iQnO9iCd8quR23t7ZOyJhksX2AauwpbhHv7PNBxZrBAmy9jXzUA7puneGqbi
+L++Y+xmzB31uMzYVk7erXurSF/1pr86jWH/QqL1nmnJ8GJBmGcz5FYLTencPWemGW6yxkhfvbFd
QqsYlhVt6D67VWldvcaBIE8L3U9VS53AhNDShMNCWzLdByi+2lAc9dAF9DFw0jHiU/sEr3Ffl/W0
MQZg8TUp2jnLtWTOlgTXYHOsSDMsSlSSbM6fUVxvAonXBfHbWBrxKTmmxuIJAwMOLdyRVWCSaSBO
UrFHeq1dMS42TRvFR2orSg/UN+oonUk74Llhw5tl8koAbxSjuOIVO1KJqyqVlo5O8Y974h9TkaIt
og1TEKjUYBAvI7sqLVfSawCw9qZ+62TtT65WXRUb3i5TH8FVieo6zvjqVafML5f+sUiBbMiAj8kV
g4IujaJG1MS3oPoIyNrKCHR7kyj4yhIIBqF2EDh4n//H9J+PXCxubNw4Zq/ETP1B5j8ai9966C8F
PArz41ahwvquOOVt+napAg/K0kuduqWhwKrUSHWYuxgbLASj1dzz/zPHPJvd1NtY083k4mZlimNj
CNFqnufd4ax0ODKsTzeSAcwBpMaOANQUUeG3cme4kOOhCB0CmquyzrM1kAH8DMnVw+D13YFqdPFU
+1IFmbA7VqIGzhVMwdISBfgh+riRZldVK9I6saNOnuY6FcOK5+WWinTJkOfWq8LcQjy2Kw7URrNR
KQpKBRlXs3OI++KY1W7PeYNNedwAK3NPPcvr0BgcU9cA+A1a7NcDKw4Es5SQEDhUDjzECaVJbcO2
4YH+SGWuY3dH4a4SOAcH6mO4aPrGt4O09CEb7dnGquv7XxMz8UpYr++IohhNkB+jKlNIZ7Oxsk2r
eidVpV4jTosdMRhlFmTQJjd+M3YJprEuN46FSN1VDZrvKVHfMwsn8nCPRhYfjB/VqpdTjtQYeIg+
1VOwK8HnUl10iY2s3wyCI0moIqltyCORbKlOky7R85Bg6Ne/X5oxnX1emlkuWICGYcO3kXmmrZZu
H5Zmjh5qNo4ljAvgW3F7cL/q8avpVP6CLv0ESl3Apv82BLlh7aAmCQ38atsA3sFBf8PZUnHp9bQF
/9n1zok33Gfd2D5QU2eUxYZ3TbehKnX8zaA8kPcUQJdGDXLUoGWi90GD1VcrLNjTedtXWlCfK1L3
B+3/MjhJQDZ9CsMV7sPVgRqZgZt+PPY9yHGZq4nNv9h44Gnj4X55HMjUg+DwOSHhqWjAV23rWHGJ
B1qOfF3i/rJKByuCQr4UAjIKBjRB7k2IfG8T0YlzA01C+GO21i6eTH7rsXcHiJXZz2KUNVJwg/uj
syEujUNkAYS9u/KGnYcdxgk0QRi0LrnINE68tdVghxgWXIyrJUE511sDOV81MIL59u+/QN6/bAwt
17ZsV7d15oD7Ynw6LYqDoq3w0+0vwoPojzDB8F1VUwXOa5H6pilQ1aoMLtSOm0P2C4wTKH2XMFJL
M2tNjXTR8MvUcbw0BWsYtzZ+UDBz43BzwiIJOn4rSmDFHTSUu3yafKrC9hWYIXWh6KUDf4T2RiFL
B8XRiGWqUFl36SXPvwVNgaQnmCiPQ6TBXtmNYDRm2yBQgZTlBzoH/yx7hSJCuedI2/mNOn7t3i1T
qERt4JkkO1srHslKZWn/u9gPIWlgbPuhn1axlJEvm0w/l7blfmnMP2yF+0vhTXrMHWTsWumMrxRV
h4N+BhHH+8LzPywVVUlA5gRHQo6isBVTsqaYi6IwFzUvUTSI5mLQ2jr//pth8093FihLWNzFNsEB
I8bSDXX88+HOgiPGnvEUuKN6zMMJmUtgYeFeUMJti1nP8XupkOFb21L6t3GFZbUQdgv6+zx4qk0t
/TplwMZ6UW9sk2mQ39zquYBo61emmiMcO2210KwufZJDWbEQAfwOXO1sl1b7xep1pEgAzg36MDoy
aTXrWCF6jdr94UbcSC6pXskbn7DQ9UUA6xlHE/VFZDCK81hn3gXQgrz24PbgxAEv7RUlBOEgEnnX
ATD5oYNGQBP/bYS0IC1EI4BuyGBCjI4J7Nt5RAC/yW9pHGMqbDN+/5kw6/OHwpC+t5nJHMtxTYY1
918/FAMinl3oWd3FmhrXn5TaOV3CmMHm0YZu0dJGpUyOPmRx4ms4BrD+oDiGlceHOOyKszunljgk
bOJr50biMHRWsyrKNHvE/ZegDwRpcHG64UdGbO+oDXwJ/ez08bcZDTHZ9YuGz/RMsS2DLFKKn+Sa
Yuu8qh7z8xw5hMLzu7o253k6LLvPTdx+dROAWn0ZZa+uAyVvmkfvjGlXGa0G5SGnXhf4mA8NJOwB
NmfeQTpa8gVnX7uiMuS3oQs/tpegrFG7V+Yf21V8rCfTtyCVXzXePLbcukIOoH3A2UBw57LiJcIR
3qvdOMVOKUJuU9ZWr6awLm9Atdi0AOUTvwoIaVwIC6VqkxDBhYBS7318ao3n9xrBpN5r7+Mg6/hh
FprzfRwUMIIL1XIRz6+QJQDbCgFgsZrq3w1OEf67t0dv9v0tUOT725vcxh/zDiS91OF6uKqM0oGJ
r6vdtH7I4I7Ny0eBnS6OU9vyMdftt7aldylRnNY35n+4P3mfj59VosPljsPw+MKRFP/0U+gGECZE
NqSX0gGLj7U9tl6UFZxThZCT2xlWO8Gc4s+coelVQC7w8axNNbJCYAT5EDKznzRNJBf8sv4QMedP
lnSD+9Ye1w5L7SdPXUC1h0+KzB4owHOqn7FuV5e5NkIIoO/a4kChSEcDZxoysaUqMxK5MazhK7Rj
0hUUJs37Lu/M+7ppst0YaoA6qza6tGHlrZPa6TZLm9YFiS9Dx9lxzt/iALv+ZXQeP3amg8N/wIx3
aSDKK43Kmjy7L7A0Va9CLTgdrS4A0p6WGcw+FcflHSWch4CNiPw46aDnFk3D70B/HNT5dYwMRT59
lx0wlU2QvnhxFO3rPip2Vakbr2mg+xQA53JjPXIwQUYcfz2YLr421EFTOq6vaSGSA6s8SJ3Df7gr
mp/vigYzbF03LNOyLPA19E+PqqqPxAhjLO0ccijcL8QejswrR/5tNhFf2heCz6c2WKa3a9cVoBWB
WbgKMzF9kNhdCFZhAcMI3bPk3Lt0kI6vkcGmgsYuHSaAUWxFPTxKW1Bzm7uW0OSFDjRaEgO/1qii
BcTx1rOEXFG3hoPfZEdFWIAfAkOII95bf9Q9rNGyQitfS+hy+UXE823R9dcCt+5fgtefCqprjMvm
1zS1n7pGtEyq6y8xyFOlK5OP1b7e2F5V3khC16XVXLWmlrlC7fWGYet0+0sLUITxqtEVmKTwWj9X
cgSZ0h+jSz7Z7BxDfaolhTGclUMtJnGMH1WhOfsPcWqYA+D5pmdh508uEOKsrtlmiEBMM+Vh0RaK
yrJrVyRZRVpDy0Uxbqeh3PYKwxGUdfjIB3gcYskN6LGqwUVkH+DsDb/kzgZFGG7ZaQp7yQG8inpF
RbrkqpFKrjtBiCTu7M3njl4+/v4LbpuflmIGc3CD4zbYhMw0+efsjd1MUFh0ANDIRYHFDEQGnofC
ei1jw278BziDpU8RdKqeupyB38xjfmrNLntK4hII1Lji0KBBVdfgEgJcbAYQmg2yS+cpldIWBz1x
qnuA6CTVjhJrdCkiOzmHVXyivRWl3qhdL4sDyCXJeK+ncbDjUae1pZI32oTar7HFbQl3v++Cx0i5
AxEOMul7lXpxiPK9fU/cJ39GzDl6ioAy9H2EfficG4NWEwNiFmk+yqa5Zs7Og5e+jHQO25sdgxNc
/9YbtyM7d+itPNCgfv8pINvxLx+Dh9+0ZzDmMWhS/0vC0zY5VsoGTq/6xJpADYVa/OSLpG9CaFXq
FVhTgo8/K4m1YI1jjkcjzTbQz4XVEmBhj1oZmtgedz0yYhWWLhGbNoUn3Ic4h47BmDsmbCMa9yEp
tf6cYDEFSdI+9yeviuFQ6Rl7Cs51SEFCfWnfJ9WY+3Uvs3WZi2A7BbrzUKYm3wI+7+jfpyjX762p
b7cQJez2UxRghwFBkwY55W9hWLZbsxuRragH+Qp+3yrFvnluX+JTnLst7X+Np3nyLvk1uDA1IY6x
Dv/nnYXTOp8Tv3ipU3eeQUWR90YAb+WxPIsYFy5zmHxNNi6xNhyKIt1RE3UuYUaKmyZQ+IgzIhDq
3c5NTsXAdSBMcTFBcLp2hf5U1kV/GNK43PHcxNGBEBP2G6nenF0qjm0a7zpZf5+r8N26L6ZKbGUK
u4WVhlOeYz55+hFbOJQsD41U/1D8EDoXPwTMw9QEy1TzUOoJmw6mOxWQrGXFTlHUfe1laG7buIW2
liE1XKkHAFV2+lCfw9UYKtUmpDMG3Lg2c5WGz5PANBZSaeXq9199z1O5/I+gEtswmae7Ds4JOLNd
+9MxQcv1fjDtQl5kCnSPASNunJNFbnGii0zSEo5UuKQtUEMrKkrWbcYcfkoUomVdebLh8fQ27kN9
jlajKXKpNkHQbq1AC1eZ0t+MkNfdFE5V3OKRFTcqtQ6s+oowSNefOiZo323DEjto6kjU04lKEDAE
UBZbcRyv/jlVquYLZRAdY3N8XGanCA8+t+fcnLYf5lAjbWzUrl22W8JpGhpTD7mfQTodDtkJO8X5
OF6rMouQdSpwV7QzYLZUW2o0qbHCCrkCgBuQtIwhDVVk0vw18mhVx5YF06X8UR96+7XkQMjAnmS8
GwfQLhpYAW6YCE7I9zbmuq6Lb/EwgM9t49u++5sqMixyD7dVrEIAPPE1CfepMCvZbvQMHWsZW4ea
pmJ92+0A0XpYLO4604CgD3a4AJ3d5ggoh7BdV076KhsDxNKA91GT2027FnJk12mWHzDNnw4x2GDY
gKMgyfI1gYmgP41TNMIbUX3pnqFKqdnZWw07gG4FTcwJAqaQQ4XEjFesXeLFzaNcpzqVSI5+bbLe
8w1gfC+OAfgWMlD1uo+m8UdnrAmr3KkAXQXAsTc4sFi4J0J8wmbS2YKpgRvwqJBdCxZ0BohO8D0F
kB0ZYwWkpcuHwPC9ezFxg04m5omtFPR4mKb5ucp3CBG+aOEESwCqWROa1KWjxNAcAjLm3hDpzRtN
5yGt8wgWNSA1yBwPgVGm1Washmkjh9h9oBBjejHxqFhF3Nqb3OSPgWtp66YAgaKCks9jiGTneSib
bxDQgpNo3iP1mUfdOq5sG7t4EPaiFOJ7kGSYjqPd31FT6MFXaFVmTnu0PHaPI5cJeTwHqnFx5z0s
o6gkOzeGdljy9Km9a+ApAvrf84cpITYAskfrfqEXLclAq8YN59Cl+Su1zZOo9wWjov6gJ9ZXHgqo
STUNIDoWq773ij24hAFJnB5cK/jhVZ7YpTAuWHGV0WsUnw1uCuDNaQEAR5rtf2qnCGpLIpn7vQcN
R4eocdQYKrpdz2CRqcZS8IfeebDdvo2jYBoGqJTjQ2AvB1c4goRCk/8wBYeZRNbpz23Yj2ukdbTb
MHbjbuxj+BgX2C9BWqzaxciA3o1ibNZWG4gvlTvA+isv2Y/UNvYQAYrCVVfFqyQdtD+83HxNhsh7
lflY+3aSVVcQISHbCJXpIjDqQyfNF1KMpstC3ZBettWRJjhTe98EUPatITrma3lbbxbmxtxtdfXB
CfjLHLfMp2bJu/5tFp5sy2pHOW0dJ19gkDrBXHW4610nYHup06I0eWV/jLDrPLiKpDsseXHtPYLa
/jpHrWgxpVH+4nASwT45OQH/i2N4oJ31xATzLnPSuY1g0E4/wi0eBi8rq5cuRDKVbuVgGhswZtKj
5mbs7LUpxCvn7kAJV6rubIR2VgqFcN3JLqxRdthJZkQnM8ZZA7mPZDX8P+PGPhOdtQjgZDhoUYyl
D6iwdKGO2ICIeSiQoJ+GAYfgb6zYPxsL+g0YOTTylZDqrJ667FkGPXgxGwn+6qLc+6dIL040vNx9
iUZe7z6Mm7VYJQYyNXCOBrQ3W8F4DnIvfRQ+tAlUGaswf+rUxanYSxgb48XEUueptXCor+kDWDNm
mz/VLM2OOmshCaFi27QLH6o2AsQTnTTgr8O1CFSKSACebwzpJoDo0L5zR/kKtaRt2o36U9DpzRVP
gRayXGhnKsxVYYOqNjXfRl6iP4FR7WdmOpyhvQkBAV2Tr9hvpkpVztuHaTLPGKsZSzt4m5Ha6YUp
TMuAtkqhAYujmP4pjkJFMS9fmMbFJcHOdGU5onwxRFDvnK63N1R1KrP3gxgYEaq6iXeBao5xT3MU
mVhTs+QxFBvUHMb7HFGBrVat2esqLTTwfbDLpf1uV0CxAw/9uWlpx6GP6bMAVGlqm/fAYwb4Gufp
y1ydYABf2QP0l3HKdSvNQxbw/prXjg77YTFe3WQyjkLvcBap2XZ6ky2+yyB3jjujAdJgnRZDDLJ2
LzZYV8CVJeygydc74kYXAxznfdlo6arKwiJYu5nEX9LY9+7wFuE1GYjWeWJ/h/qbOMxVGgtrNbYG
NggPWRXdR1k4Txpr3XDocZOnsKWdqlP734kVW8DIwMeyBndjB+MlLEcEjMgP4LI+9aDeXQMtKa5z
hxf3pd8bLpLWwBB/sC7nAKkEXQnFQwIXf7Izn63LqYsGvkdTzWiqU+0G7tHbmFCE/UBfp5/nWyse
Xs1tpF+tBwnlobzN3HT6XdtruM5B2zXiz6IptHXd2gC7A7ouw1XUWB0ANKO5d1nUXWSuMqIakpW0
eTbjrvdtUL+3CWUwc9bMMcsmG8KD0w6bfdgJKAx9omD2n4TwC3c4QQypPizK91RqAVlSfI0j5HLv
wSKTTwX4hw9xl8C8C7W+4/Jp4PElSJPhRk12awhfH2sBjAk6A6BDN1iq2RvqneIaeco2/1XypIDc
TdJ/bXqJtTbXxakoOu9Lzwu/5bL/Gheat2uROd5SWOyKM+7J4imxu/SCxHgyh2leE/lj25fIKgX2
Y5JD0zLHF7jUHeeYpHH3ICr23EsdEk3gZj3oOAy5OLpzTnHTecjVRasqfVP0PNosbYbRPBiC8zNF
pC7YIzn8j4H9PA2Gzp9HR2+fXPaVKj0kBR9DEAaoxvGZPAJTCtX00H6OQhY8ANe1niPdpn/AHQm/
7MB+QvapSqDtEYGDUGoRUmJukUPk3ADTm3JXiY5ErcAt7NY62nSTGUwygsJ0n7GreF4kHgqR4GlE
YmODA9XuYE9yEHAkaLHoZZW5AzBiWkGF8g459/xLXLAYR9nAqMKIWHvgbZusCHeSBPadCYDlFwE1
tzmilKl4rNrq/zlCvUrA4YpnJHq5kaCuraD8rMO0u4HNUN9CBigchy1PRgG2Ih7iayQr5KYPx/jO
CjNQE0M3vusOY9NqN2qlS5F75kY3sOh+m0jFyxiOqFEFcXZVm+PigO80aBGvOvx6io2M7a9pl4ZH
mnaOs+PiODD7ZY4oo9RcZYMGKwmwcd/e4lD3kBtVE0Ba5O0tznXtWHSRdlumA27B3NSjjgQUDdDs
dleoN2Wko1iL3ql2WtF/cxgeVSWsy59VTa+qD7Uk1JprkxnGs8XHua8JevO5sJq/G/feB9WmYhXF
2qHjDr5z7fAj9nrsAVQNhvVi7wbgflN15MWXzEVaopabPMChkFSqUX1TQF89qMtdr+jIkkv8jjzt
yaO8WR1OP5Imq8+t6oxF+jbh3DtYm8izMFGpD34OUcidXeI+kthyVhld9EbdJsbCuYzOpEhK7ZUJ
LQe90MMNiZBS29Sn40mzhzsKW9rfh6eBBhJiVg5bdxwSONFP2tdhMt5KS9unUjmF4tsEBbl5hFs3
NydrTu1UWvAClsYXcHXgTaGND+C0Ils8vjh1anxRj/67MtQfOxUDgSHzlELzY2XbcX5JQ9ZsgO2u
HwpjPENC23qBHZ1zkKHAjlRpG2uTm65ZAJgWVVE72/HYPWR1Dxou9LktPSoDnzhRI/7nwbPoW0AL
QjfwZ/ZUbebJXjoQ1URqHOwQvb3Y6o0Nugcolh0+2FapPcfdjlrjsOZQMtFuVGug8X0OTXD7qZrq
vb4vcUNeU7UVGdvgj1/MQ3Ne4jQ9KvWjw2t3r9nYZEJLxzBXIDBgQdFA5GGEkLcHdvc0QqAH5ohU
rc3Ru4aG90eUeOMe9zxwr2Bqcuw9yGoNdTPcTPCtbzHom7tSh2V1p9qWDomPEKbjUDNd2qiUVkOz
ZhABXX/qcPWh9qXbplvqWHpNq1cKzThMoJekDno1ZIl+eElXHag9sp3p4nrTtOHyawCgFr7bTn6m
UgOHt3ZFRdGhJ/RwiL+ygizx2eRJKF2jkbrpElM3FfuMAxCQ99ra1AvASSGS3bgV31NNDDKBppO6
d1PdHB3vJCaxilQH9aZQT/sPQC7D8T6fsJkedruuzrnHPfCmPp2wOa4XWkMpo4teF+NqRlEN8LXE
Ai/fLpiptoDkfqUPV4JMSdAtlVPXtyUg+zeDACWyty0SsTAQENk6SEHeXXS2cVaCLEv4c2mh0hIa
QNneXVGYF/50mtKPOTSopBHeROuIp9KFFO00QhEA7tbhE/IiOmTzJRLVqneyvOARAAPVRQ0Qf8XR
htZYRwrX3SbFPS3Gf1eFw2nDu1atfaEajYIX8KX3phSIAZOtBhELGBngK8+HPDjWUKJ/buBhusYG
Odq3qgorUjCuLQjrUTCDr/3ezCX3qTrqyGhH9gguogouG6O6TXl8N8c2wCrApHKFG4gY/C7FUwz5
ugd6mYllz1wLhiuF9gy/WTz2kxPNY4f2qoFiC2A7EyzolWYKHqliLf9apV7gyIy5V6udj8GgpH+s
/t3YqoB6QdLDpjzQsbSH/c+jGCp+8iKnvseBWHOvmngW8lOCXcU9tZe6MTd5bbPOywRcJsOB2htk
O7zbIGCa7qrVedJ5t0ldwqiADcfo/jcFLO3Yq/WQKQ+yLXXMk7yPX4LDBuoa46R36xkW6gLSkQzx
N5LvpCYwy45aUxc3AoomjQRwOuXtdolHav4b1ao6ZvdmC1KhOoezibdOzB7iqAc98OIp5GLBEFan
bxSUt8zb9tj7+F0RZjfeleqLU8hvDbQO8efr5A2KitmtTSO2yhV+pMWh6NxBIyKI238YAe92Caha
ZuMMLtR3pLuL4w0strwnUFyM5zb/UPmzh8IqbU9hf44Zm+gB+WwP/jqAgks+mC8slsWxSnAAREY8
2BAUe8NseHKJJ/2VHv+0MgAbeKvZenCjWg660YYuVKUOFUFLAFokgJnAcMqjh0eqUgkEeyAKadHw
Ph29AmQE36aj4Ahf9Jsb4L7B8Uu2wx6/ypC5h661Ux9PDvfJiavpkpnjd6qZfQYNSUufoNrrBIdI
k9FTr/U6FlgKLKKqVpKVtxCLi7zsgBNMpuiSmrABMIEDe9KEUa5llg27vtKip6mGb0QMcu2KhppJ
lp+lHNeQoitOIgQ8pSoHOKBocUlVGRg4ZdHyPNv9Pv/BKMP6l/yHYzvMQwYWkjIG8LafEAZmGZcM
pxd4SAutPJoGti5uqf3yAm2rDT0EWKCZOnbAHSoeMwjlFtQGJhOMLWyIf+L28N3SPPHNsvD9AqaO
f2n0GCcNucYfZa9N6xyYnvuy6sW2dJvuGo/BBPl+O8bDu+oOoprEkXlWf4IzRLzvR93C7jPvtlLT
ijsAYMXGrMPWByQZWWwsN32nHvsXF/BlYDCM8gdPxQW6qFKsiu5Bb8sIOoOD2FReBncFG9wNUy25
WKDIf07zjPRqsU4CWdzLts+3UVVOF63Q2D4cWYPU2AB9lWlkO0vEGiSBkIgwEqy609YUB5tz4wSO
t7diQW18sUYn2jtmq2FtheqoA9iddCOHxy2qsLwHXRaHZieqep75xSor40a12O1WUBu1nuy6Tx7r
MN5SszDr8jqBezq/wFCwIzxGreoH5xbkT1atAU1DpDeRZ+oSyDQoAFbnxXxV2FN1IsBT814dQhy7
4pDxMQiy+27Mxpd0HEBj6SbQWJzIPRuwJtoAkZm8IjlwZayzf+GA6x4p9uElwK5g00P69QwNC+ds
Rylbmwr+OdTDzsiq/E4menZngg4DeoWEJfb/pey8mhvHuTD9i1jFHG6VZVkOkkO7b1gdpplz5q/f
B5Cn5fbMzrd7wyKAA8pWIIFz3mCTB4AFnD0oHjqrBj4pW9mUwb/jYqPqtqriRxh/xeNaycER6hbO
PbJpIqUBxwkc/HVUwuJdtUa/R4mSW/ncCU1laQRleJatjmXqtWXPwarERefgJqoJEjC5SPMmJk87
NsAu0ttDfjs2hr0axyz/pmr/zxFx6fYQY0vv364Rq7P5P6ryhvYZB2Z71L6Bqhq2BgnDdUTp8gNO
VfUhSSsVF66NAVXJq7CCFF+IEi1Zx27cXbQYGh1BhovKghy+SDDISZpmqDmaF2gvyLacyQ6/Q6Hp
t1gDJPJo2YIPX/lGoB5ccWBDOR9kE7wRoHV5KjvlcELtemXnNppfItA2PGLk6XXip+tcJ3umUqFp
kgZQ1UnnzJDEFxLX2UUGGPMo6XeyibZg/jAmk3Ej4ioZZ6dT/iDjBjLIu0unjEFr5+mCB42Ahy/d
QWwR/OmXBEWORlMvdS1oj6jHgvJIhkv/FFFtkP2zZg2PIl6CK7VW+9gv4kFrfg1ZiO/sMteOSj1q
R3kmZICOYbf2xin70I1D7UwyNfL6fZjVdzI0UHwMDw3nASjT42hHowMurXXvM6qlKwcFhJVsykPZ
NdkuUKYD/u75E6WseUVyKiUzPtDUqffFnu8twsrIngw2e8hFWEtbxMoJ4MmeSYHax+v0pHLTrYyf
0lDZo1n6Pl0LSX640Kb2Xd1jmNHhmoHY2ypLu+agwgiYKI6ziopqq0XExXyVYf3oKdNCSTR/Whjs
QlkIo7wvJ8vDhyCWqZeLyT55rWucvKpb6a+yX1OdZq8E5q3aF1qJsrXSHK4HIy7bD01LNtWxImmo
r65h8kzGXiLERT5NlSGfX0PGhE3grq08CRd9rqvl4jqxle1GiemVF5ZDUxSyqMFKgd1rd0oS14DS
ofaLylW7UyMO2BcVS9WZk51syoGiwz2jDU9yknBz2JWG5S9mPegvfTiUmKCt52Qv4xULpXuruYy5
FSjk2DHuDFaj+M80zbdEN258y6yDhauyV8y97meggvbrsM94CXRrhE4d9fdR5RW7mUXwlj97F9hs
ScAECRhyoXxVIYPP4mlQlP4vT/fdp6zO5k3OGpZtD6GD4SpLu7L9r6jGrOWDw8WOpKVgWg+l8YzC
xXSn1u6X3uz1ZztBuZp1xJfr2OhZXyrV1Z8VvURi4e/If5knInk8w09rwm3gmBRznGg6xkikQmZE
Zk/2XQcsMSqbLhLPGBz6iGXBRmOvJiZ3geKuq7qu14qWuRvwV85NlVcDtEtotCrKLi9Nq31rm9L/
q4vKRZiY5g8PhUGIIkV09g37Pu+H59BFLXQxKR0rBnEINaO5iUYK2YvPp3Icwl1zk8jxy6QqaC8z
r9M/xMjTCAmQ/17pWZ+fJo5qmrYOJcazNQfW+yc+VT/ZFuJKbnPbYg9n6G54k2tdtLhojMh2MY9/
t6uMZXUpxifqRI9SWMRIo3EHNXZR60ZwYQe7yuTc9bWDE2UKd9jE9xrZfq9aKtHgsXZUoMEuW9Pa
XHdGCN2EiyRRFB7RcOgyP47QeUuGy1YK6EDxgFYoGyX7aMQ11RPhJPZJCRGzg2kzZUZ5IRS5V43E
K8HIx8YPp7pm38Smevjv9/IfKQ2H7DzAA0OzHRWXE+3Tk1lHJUdDiC+7fdd10xL0ny7PMDfgp5d7
mb9BbcFzF9OM6ozbT+9PKfnoor5yYw8O8hr3UnTJd0P/NuGBtpDSD4GeJJupbMiKCcGmxjPQjWEL
eDd5/fzyz0kZ4jzLIRyL3SDgh74O+XxQgmJfCgUh2Wc1Sn3psxpkhORAYPwR14m517621GukwEK8
0yBGu+3GcchHekF2AkcY3OXV6C4C3p+3LE/grhiuS6W1rU5DNb/I/i5LrRXZyfzGarLi1evK5dD5
9pvWiH+MnOZWNlV1ZhdrRa9eqFY3EVyUlZwuXk7NtPTUJ2F4eTkZX6e4RMmXy3ywnv/9wfIg+ZSs
clQbWUvP1SwDssQ/NIaSvrJNB2L5rVcPi9kzl++aO7Ee3Y80pUKP/Dl4/5cuvnjLizCPjBDXkL8h
OZNfTnwvImRrqMAg8zkfWE4XN2iRJxsdxNcX5Nx3NvugH4aKt4LtBtVjPNZEFI3Q9Mq/2KH6OIdV
8ziUEZYLeriTXxyY1yq/2plXjEuk3rGRwEDTTPayiYrah0laEO8KQ1EWsOXbTewL9O+fh0aD97KQ
nZhHZzurHY7/Fnftq9T8CBDQtL9ShBoWkfC6iW3T2FX5/EW2rgR8zcENJxSDrLm+4AlR3Mmua5ic
OTN46feNxxGQyMLt7qTdhjt3AnOp1HdU14xbtTTGVYUixvc5uQQ0QGuXoV3Vd6EDSeO/Amy/Kvez
560iYPhqtvvvb9U/MIaOoSEnZEmdEdM0rE+3i5z8TTu5WnjAeId62mKI+pusS7SX1nQWbqx2T05S
zGc/1ldhaagvw4QZq17l3/24Ul/aevQAK+TooIg5XgYL1HWSGrNZYqcq81e8Qry7XNGC2axa84jl
DnPFxlP1ffX+98upvrMyRsxOr4DoqBjnlYeO8vral3q6fY86m+y5YqRTVf8YKgdkaDMsZaW3HxBp
tExoqPx8SqxRchN3x75UG3i34BLsynxre+5h8cD/QmFO9qIyYd4FPbnoAS+OV2DD2m7W0HWWo+mf
lygd7XKJThvlJTRx4chU3y8h56iNo14uEQh0xPWvSNz616z6wf6Kh4Ka9aC7NqAgCZS6QqhCT095
OJkYmQvM1XVAD5P/kYhxxXfgYx7G4bnsgrw2PM3WVSiKf2727Co07bmcmxvyTXAORAq1Ext+9H3Y
3It8a/NnEzzq+6iVq8aH4KY2v3sqYkBxaebrVlXTTeB71tlTfCT+zeQVCrd1RibPOqOscnSsFilI
0YXN5nu8HEygDR7jNnqVrd/xOcuMu8sFq3rAImhCr7uwOw1/Aj/aSdKEniqAtUbja4uWy30tDrLf
qPNG9svWYKXlnddHS6N1840z6Mm5mtnOJLEOLwfEBmRI/1c2oRuiYrvi98J8Jkucs64k7jqxe1IT
naPeUKDtthlOCOJ2iKiLPcVvRjadcgwFfzXp17CIs79GbsILy2jilxT+7Cr1kPfC2i3Yh7ajPGB1
8aUtFQeVAT/eqJHqbIt+dL6ksJ+UfEyegthW/sdHbnwmP7gabEfTMS3d1r1/8lCTcTC1OadC5fYu
aaBJOXYaiPg0bNX1lLsKvp30XQ9+JzTezOjntUueKaT8Vzog/dVQTC8DvkZ/9Z6P7y6F/4VXNqs2
tv2fU6199YM2fNNHVijgl83zHGEy1nRNcl8rrrXtuzE9hG0ZH6bQyEj+A5ks/se9kLTipy861E5D
dfgCGlA9WTx9+qInltGTEi3qgwlD7RZagLPrQLXu26AI7kbXEqtzrX1SPDK5aPTE31VM66qq7MiL
lfGKmpnyI8+gqOgNeELdUNSV2jXVfW6X9W6aXBdDHqc6wt8yQTd083nkjrmIMp1U5Uy+Sl4p7Ng8
4M7911xkIUo9lvsyBVa5MniLH1R9cLZ6H/c3JON0eFZRtrGbzjr5CcZgPoDYr66j3VuZhXSbrjz0
rh/+8tLsexiq1is2Y/5SXiJCl7++55fYY+8wTtsCtvPyajmm6NV/9DXClUwGy7gyygDcWtidQfN3
l1UdgqgYh/oERtGaa/3RN5P6ZHMr3ycqPqlyLBwn9y4dyYLxUZYvIZUOINJT/4334L7qwX0tNO/Z
1yKH78lEGb1x+5+oDX/zK74nbKejpUud6A6t/HgZZtHX6+KxaHoACHryVS4l5drxz648AXtWIOe/
DcJ6WVQq38U/z2IjgUo3FhVEE42zD6Nr9m1gYfR6aE5yGylaCH5/aMkxuanMi3ltiki5qfw9rxFb
TDEm58mxktb/27zfV/k9T14FCrW39zpjXNfRNB0cTRkPZa6mi7kr9UtfAPESe9W/DzLu2pRnsq9P
EfQmr7sbMNipoBxwvSIdU6Q6en19iZuqn67qTHvVGfOTA8lpG4VhQxaBZj97+SlBZXAZunO7k32t
6OMnsPD0rHyQXeSHykNkNj9kqwtimACqpm5RuCMdEmCnITJX8qDLZJU8bSgxbjvyxGywRJ4rndWj
Kodlu9NC4OpTE+GlIBJc12vIsyCBiYVAU7Q1oTjtSa2TTgQLfLQh1BzQOLdurDq8cM+KPgmmfduV
6qac0C9IPAOXJqct95NRIDQWuOmxy8tzaOL/kBpucL5GyL5MRAAoPst4eeC+86/XiJ3ijqzXc2dF
0XfDaFZOPJpfsP+2NoNrWruy1pLn0s8fZUCIQ9pi1Eja57GDlqDSRisMdsPvldauoESZX7JIt9nT
oB7D4gP2XdD5G1JuBatImpoZROcM7IVbZ0DQRRd3xfcIOSj7/oyQ15hMq1gBPq/vatU+gxlFXUOL
SCHGbf0Qg6dZmqPhfsedixQFwr9uA7cVfYAS87XxPbacQut2bLNdlNbjcnJYk5tpu1OKQPmrNE2Q
on711nptuBpza7pv4KbsqQJWO90rccoTkwYxqYVIhQ9ke7IBPPPBJMlToWR7NbetL72d+tvEGsNN
TZIR8cT56zQrDtrmdvnoKuar7IaGpYBpxPoBY6l7Lx2WqVE5j3qs2I9tYTk3ZWH9rFEejBGvqMHr
oyXqu7G7D2E7vSU4peiof2XmvNc00Mkp5hRvaq3/LNLSeFDKviFf0JPxEmHIr1srA+nHPSy2iMn5
nPSv/72a18zPmRQXURqL36bnWDrSNJ9FA33Lx6dQ1+JD6/UGMgLaIJwownSNuRmCKJSt1m44uj/s
xE8WtdnoL2oLuTzQkvHB8EIYXIbZHPy550ASYyuMuB9aM8U2YKbMpmfNs9lRIEQ5Pl9CMmmenX7u
D9Sf1UUimpUDFLe2hnjh5UH73KrdeMe6+1VOdfM2fyjc4ChnKqalPPqtB1uPiZ0auud8+NlSzVk1
YeisytEoYJpw6OagPPTRQOLr2tazCF7Tta1Y7a1qJ0ONeELYa8teKCx00Zg9tLaebWECKAvZdz3o
SX1jtHFJLYlYefgQi+n6XZUqb7hneYu4jqD4ZK0ebsIk9hdULdWJZeWkrC4WcgiDG4eK+610hZOy
kFeLAdmUh5nKykGByHztkhM+xcowC3fVlTWmqrLwa819mDTj2BRaceuydlAwi8MhCTqCi3aKaNtA
DNbcN6b3OY7fKbtKSfCv6fg7F0FRakdy8ht5scscNofLwDGmO08NvAc5gMpztFCj3ACUdTJb+ASq
RCcMZHBbezhd3OpkXw6bZmVlaPZ96OyGAfqprZA5EHgGgXMAun+Ze+2S/ZUvbL1jR/8fKrlyR/Jx
x+KyjmMBiyqwTgn5HwJNA4y4wGin+OBkGXzbimQyKeSMfWpYoYWaR6dOkJILRdg950jHhd68uhBs
sVNnxn//Ls3POygUXTT0X1WPiraKB+ynhWUcWVZJggzlIkdNbycgDnxVOcizazMrKmF0VZJiE6Pc
abqN55Y15fUJPwUIy3c1FtmydT24dveYRSF21SJKHmLokcs6pnwbZQaZ5kGxy10O52gR9TinJJVH
ATcVOnR1O+o7L0EgpkQgZiO5VtIHVZ5dCVamqf4dIjT85eiHg+gbQuP03++beHM+Lck9B4Ukm4ym
5losRz+/c03jj/CM2uomt1n/WtxLrbVvq8OxETBRdifBQjbbDGSoUSNDbNikzVsBDc2xVl4kaNCs
atjcC8TTwmMRtxTqjezg5nV4lF0U4EBwy7adKSc1Gd3HsPS97aT3+bq2OuVFVyfUA7CS38um4qjJ
IjEnGMdiNMXnpPTc+qlqyvmEnvbODl2FbKgKt6XgziibbvRDxcpvZ4Z1uowbCBI2UtH3BbCMyWmg
S9RW/8SPbBmFnfIoA4K+bDB3qfqDHIRyihpu2o4bOTpriQZDK0PDIFcWEBSLV3h5/qamuL+RpAnH
t/NlF3Mzl6PsHW6iMq1PQZKbZzN31pJLwe0Ms0iREMEN2DiEECSXaCMo5g8Knz/jocTpwsMUbZLk
7/o1Tmv7JPlFBoIV695H5LfqjJXdpqHAEb8EtqGDhcrDh7AYWExNRvBW5HBJJkBwe4CJ4ZsC1Vzv
s/i16SPtUNa6tpTTyRyEyyKrIxZkXfoMBnWD36HYGCrBrh98fq4DgBRzwAlhVjJ/10VDioI4WtQX
eTKtSd7cqcxuLlh/JD+jRWy78aJWvHILOWUCVGA+qli2ntQp0B+Udvwqu7Es6zdmlMILE/pGfWY/
GlEQsWglKuzGr4OY7GRmv5HX6sJp65N0Zo8l2FdNai4VYTYeCj9yvV2ZJl8m2UAlO12ZQ19vZVNp
pvwIzPU5UW08isZO+TYMRnvrC6vzTlPXlo2q9jzF7I6FhEBVRsWdHWsnhA759fuusuop1z4mQn1A
9Qq5/5n33pBDF2rKfjsNOJ5E7nSnWEqOXns0mqj4Di/+bI0P8qBgC/lQJPYOXyX39hKWRQYA+Tac
1umI/1FhRFYUsPivXhz2u5vcxygKe137baijvwovTh4xVsFVBO7Lwhwb581UUZYMTJSiWiNtz27U
POAk6LxFvoYQUO13+2yMeuSYn+VlorjwtophjxvZDAzefU9zn1vAZIfEMfHDmGCuhdwoFyQPPI1M
cOVtBi//cWkGbRniOYlMSbFog1bba10IIy8NJx7RmvZkdL23i3x/XuKpqj25Tage9cJ7ky1z9Npz
WD4rMZGyh5/dLY4Y+r2cbJmptUjzar65hGdWjaVevzQpsq5VLONPpaBKaJBQalTrj7JLtYPxNleL
J9JhKoLUiRas5QTPrrCbdMyXYLL6BVkDXiXIo/tSn6lZpWgDyAGnCIz7CbrvvdoYHwd0MUNRMKP6
NOM6UItLJUJOoInLte7VYbfHCGobJo67Ccq4uCsK9R9n8e/R0U573uzCTo4TsOslS3hy/H7zAvMA
h61KR3onqYMDOXtKYKQ1+YATjZ1SGf50lL8gc/t/hdQF+j55n2MUCH9RmQtYxNUmfqgNcyxXxTLM
vM5J2uRHPzX+zeCTHm5dyjmoeTl7xa1tOGAYrDbCNKV1Q8j59vh6jTDLwH5UI/9zRG3N/Rp8/K96
xJco1AdMPCzTaTddQ1LE0aYziD3tPoH0cuzsGmeYzlLfmqDhztOVw3FiV3Q2/PlB6XP01v18Wtt4
yezCgaa3wllnfNMVI967GnBeOZnN1yM66cF5UMaHASTGJm2MDr6RZ58DjY+8cizjp50e5duUNgDV
WCtYz5kX4hE2jOzhQrU9UIxaTeO0q/n2sL8jC9qLQ4PFGcat1oPs8rqqWAHDbbYy0wkIbTpMDroL
1qD9cDwnXpugBxcX/nFh7EZbmJuNcJNVjXSHQ25yd6Eq+2g6IDGwszzUAAHqo0L02wrk0u6CUaB1
hXMIbpYwmowh3bTt3PD3DPH8AtcS+IOASSn+ScNk9Umqg+bGWe+m90ZUn/2hFs5oql59L5vBqHAs
ctL5JeqK8iXP4O9YnREeYdYZr3WBXFlgvvS5Nd7ZPVKfsttB1QPBpSTbDMYw8leHeIsY3OLscpru
slzTV9Dc4pVsmqJPnslDa04PQ+J5ezWNhBeOGA3dzL+pg+jm0ldDadtbcIR3mm9prH7ZS0eh/tRS
K3jqlCGjQuB1G7WNIV3ZCASKgAYr8JUDO/q2gC3z0MPpHceYp7FSdechG7o1PDU2yp0/7jTdiYS6
43AL+UTFq64tHqtGwc4AX6QX5IMznvMYtc+CoBc3OeZywL9cM4t/BanyoiDa/WamcbrM0oLV1zT6
gKZYNERJObAeVJQdMJX+SW3gvQ5KYq3kKHqROY7zUbKQo4lSeaegJ7ElpvbiEDrGQx9Q4UCPaMBf
lixux23rmKTWIe3r5DQJe2BTgdhaNagJyOZlwMXlXE6QffKgz2gzUQO6k60xxYXQ1YZoQd0SNV0A
DCTzg+op1Uw0byCY+uWs75y8wIlWEExNrf2rsF610PLPbm576ww1mlsSUf4NGwd8smvNegRvWS/N
omi+xnl3i/+L+UuDJ9PVWfhjAKS/UMzAvNEi+4eltNbZ+V6wxD3Lcy8Y0iWQ/2zviKE+God91Bbo
aopmOajdUu2UERUTPLwGR++XZck+9LoIlgtes+5wZnNRsg1y+M1BCU0c7+X3s4i+AcgpAIMYWK08
u8b9ORqZtbkww77ZOlVj7tpUub96+8gz6eMjbX1QzjP2tWPtggzbtKiuwXCONZyxxMj+aPd+46wb
g9f2sFudvaML1fToDey6oWsHRzuZi2YVoXayr23niJfID82P69fRmp+MVi3OBe/3IWHhtrqI0PAt
UQdu93OrUYfNtHCFJWy8H4AhLAG1BB5fgyL8anYQZp/HSv82O37bnhHKxtXJ6zJEU6jeG8HU7ubS
NRZYGoCe7wywWjjRGCgdMnxJ1V77pHmQnCNj5CXcCBO0QBiRV7ENFF+gyr2KKrRhQSQwXCvc2bjQ
rWo/Mw9Zu8qE11Ep7miduIF9asqBa185AmPNtX7f4OWOHvigPHuAwaXejtUgdtxHRnAzgCm79vsT
EsnXfjfMd/Itu8Z7FlIoDbdm9AzvpZBq4COc4VbDXnZJWdXf/SMF2L3s0hHe2agip4RKVUzyoQ0w
4NGTR83Sv/XxVL1h2peu6zSo94nMOjWbIcW+gjVxduMq6rwaRRSb5Hgxwvqpa3T3rVorSXdryUOX
xt/IhCHkWrO5UCWwdWyNhZaF/UHi5eWobPKhIP8sgq+jqQiexFxDYPBlc/DrdunzeSzlwjRuGsRo
k5BqmFinztRbDnJhKpuFCvLc3l/EtBCOTRdFnnmHNCAZVxcIoEQVQhAo21qHWRxkUx7KvCoX7eTN
6xS4Qb24jshAOSUNeOTGWWGyMjRKtWbPheHsqwXy56h4ysIBDbqyM5aMEpsAw/NoRnEMDTYwTrZN
MVxgFPqoiW8ECGglo1BPqVZlXD3gtpONj5elUqK6wp5rzo8lafI13EX9CQBXu1CV3vvRhenS5mn2
ywCfpZbm+NZ22GaOjRU/UnYft9BWOoyii294JVskyvE8AECGRdx0a6tT9L2KpmFFtUJolkclnj9/
BzTlbRQP8ffZbP4I0JPTONvcVTwvR+SiyJ/CpL+X30rVwEfgX/q1HnkSvjfFodH5oES8/NZrStOt
QpcnTeG7c6NDKXOj20EZDmSfkZ8XBR9ZCRJdRlpAz5ceUL+bs4BnJVbj3V1Uz7qsy4+jn7GFoZb6
HdnvhSrQfBCTW1CBXXHuFGXYwiTv9l4Z5LspyGzY81ZtY7nXaqZ1U7r5xye7ng6bvFH1w/VhL5/9
CRsg5KmLF9lvBMbfj32otPqSR3m6llfKnbTiBmxOC3n/ceee5R2Opetr5ehTn7wR2b/jZFMGf+5j
iYmuDHznAvDTfq6UbyxEm/uLJkUm+ibD/de+QeitXEUt4qpQt75x7nO+Ob3rxd9bFqpg3eyf1jQi
kTPO3jmw22RrJoJIaevmPR4B89Jyy73VW8ZDBo5nlU9V+wAHmqeonSCxgq7qDRAehS3plNwrKcyE
Am7IEyJADsrjU/u1LfTHOhJLaM16X5PkTXDozD7+3k38Z2E4OM/jnL6Mvoko8Jh2WwmRD1tcKBqc
fbZyZSibclSuDa9NCaBvYu89+P9r7vXK8oWuc8M//wz5uryF7t1l4dmQNAT816DWI2ATQCtwszT1
MT9CHfuEpLhALkYyO0tQ2ONKojI8sC+HyWx3TaNYT7NGyqzqysfZmqynxkYtJne98bYTg/GM5E/f
zupONtHy5iY9luNaBnt9YO5Nv0RrTszVhsw7pi13cNFq49w9pf64kDPlSwmL5gF+7rv3sO08eWI7
H1js5OWZm9rfyt5Mb5y+ZNdvqbWyTirFW/oyC2AbyXTEXG/T9Kp1A27JWmZWA/dPrLwyx7Ah7ebF
UbGb6GXgr+pd1EFIydn7NLFXl3ePh/1jMw02HKCAm6HhOPZN6PMKiT7H57xog+XgOtG6KN2yJ5FJ
ZOodTRtZhTIYt9hdJA+YnzQrrEPzF6p0hVC6qH6gLLwZAKFAJOmilQMI9Wfhjej7hXryGldKsLLw
q30YnT7ciqLFYdCM6CCv6fb4ejeK59zmfgLH2ibrNLqdvtcqMjlU2uczZIQKiQ5+MBo2maFeDI+Z
N/tLq9UODlIdd2aFk5uulyXa1+S+pIubPGgmBquCDaaEZfXsJfa+7oP8UbLQBxVBPBhWj5JpPmjm
ZQyx5moTtXA6UEUM1qltZYc5MPVH2zbyhSzS1Z77E/6SfzKaoLxxnIFqstuW3xQNPwfKf2oDQQdV
nUejaLXLTwpFCdahoim/+LI5TSpN8fi9NuVPCrU9d6WGbbUpYkyzBdBSOiNWkf3oG0g0Xn0SeTbB
wJnC24s7owgVXRrMIki/3vtE0SUnkjIs72steu4UCH62XQ/hUm+KeMue7I92xF1iofRUz5R4mzcT
+bd8ej/53fPxRClUL2bJjAyAOR9JweJEo4MEU9TgTv658q+RXeSB7wK5hvQ1IkTz+j+iIU7Cyw08
6n6okM0VWrRkMp0VBpb2ug0Qpp8HDds5PZ1XpGSs4TLZFNDTJq7Xc9APl1eUFxVdNZz0S9TvLjnx
+gaFUbWWXaH4mCpFBe1ajUu2W8YrjwgsD8kO7mQTkapnsnj2g4/TIwTedCO7sZuIDqsUysx9a2vi
r01OM8C408S9dQcYyBUWnMlJHlJERJcd7JzNtQ/I/UMU5g6wX2blYVzcayNpEH4GgJ9DXVmOFBK2
WTWGZw973Hu0OkWaDIqFzPl0RfoIw5ov/Fw2u0zwVyWJtXPG974rzdWIa5JToxSob1jqGArmPzMJ
Wkoc9VsbP8g0VD1m1qU7G9P6Db637JbRJPNcmQJQoTNHmvazETznrsTCWK2bgxIo2TfoMx6psmlE
Yq3hs2MXfiw9L7zxiijbmZE931eO2q9MlEhfGgGh6hXLvtPV5Bd8LPNuQpSPhJjvbGWzz3yMCwJF
Uff64J7NieqeHJCH2TfTVZqoT27hzY9enSxRS0/YaKJNDBu18m4uO0ht8La9ZbmXLSNy98Hqkglh
P7ORwFktcbydjSXvQjblwU7n974rZD3M6/c+Cdkl542eetKFu1o1LfCJFP0rz4pP8uCr8QpxQPX+
0lIQzWpC81G2sL5LTu1AinYccAu49hk5+jEVP4OUqugmilusecUB+vr7WQ/pPoisY2SC3EEkg0Ed
0tzW9TDCucamXsRwX1IIyMWlLDMel+mQipWskDPL83S8jaEIlUINbWqMAXP6pvwWm1WwlxpmTVES
l4W5unYikHmyM0kme9NblbbznCjemSWLFm1W67PbF/V5xLfdKNHUSdkunY2ILZhPsm4tByvHR9lE
VdZyUE4CgBwtrcaI9jIC0UYD3V2xevl9ycz1X/QRPLstXkARL8rHc1tUOZxgPVIXDmIBqypsa2dZ
kSI/OE3QtbeGEqYHN8f/lWoqvfIgO+Ukoygh3zl+niQ7kCTqPkWbPIMFmUabOsradWRipDqb1B4T
y/+rzKxXy1RBklqjvVLKOLhrAxUlst4hw+Uq/cnNQoCGLfkMeyiXnaB8mJPzqrd58VpV0APlpNzc
2SRHJwNWVoMz2kM8UouQB7Xjd1eoKHbSI8dMdpXrLEUBxyVp8CFUQ7bUL2rt7nqJMA28degMUNRE
rB9YgKS1DM8gwMznokcQUyBAx3T80Po9JuGgk27+ZBnEqr7j59Mkvf4El3lG0nqKjyN2hzezUiCV
ZirDo1VE3VLL6vxrpum3hRpov1RQChAzre8qbLAFvGOAclGabuYqLrA+6LtD0A3GJu4AUo61Gy49
Ux++NVa58x17fsaR5tXp3W5Z1Ky9yD1bZ7OI4xsUYpHeE015aJNH11P0k2xc44NSMc+6iI80shNy
dDa8c6Or2RE09XpuEv/eFMp6VgFgQktDzFdFU4rnVdRvBgyx72WXnwIya+IspJYhPEf/ZbQSoxd/
O3H1Zu6p5BfNt5S07aZOAIVm9fTFy2b9J147NyXZ7LcCYMvCBUKzMCh77mqnR3swr5+TzDceAqVK
nuoAf1DR3WB/flD8fljadWS8uqHtr8j1WTwO4DpTa6pYqgBBfoVYQFZBqwfutLm7k8Z2VvqlKAfn
tVZy7YYfEyhO4XdXDZjLZ63b3HO3NB/BQL/aVvkFD/ZXz0zmL4UNIQFvi1PnA6uAlv2zwrbrizc6
GT6xsKz7ImwWaWa0m7m/y/TQPsm7K8VeNFbMWt/JZuYEIeL4s7kYjNA6F4VtnYnPhw017eqY6Kxh
b5o+zVZJ08QLPQWDK/9JtYStoAAE28q3oCQhuqi6XL2zrEF9ieY72U0V00d/iElQeDYOD9Bh2njz
LTvqh0rv4XwiTJc/mGY1LRy2QbsU5g2kGRfiu4gRnIgl5h3WRaw7UmIbMpY6bK+QdN4M99CF74D2
QB/L/aUwU9s13whwFihqRd/nWIHMFCjFqfQo1WUmZSyZYQ4Wip8H31OFXy9a1/oNqcz6JCcGOvVG
J8+jfVO79elERp9qlKhLAaQxdtDzQdnKKpRZDd6iZV21s63ZerTCjSV5NmZJMs3vj5d8XEmzMKfh
KHezs92Zq//D2Hktx40s6/qJEAFvbtuyDa0oiZobhMwaeO/x9PtDNkfg6Kx9Yt8gUFVZICV2o6oy
f1PO8wTrMyvwB+QidxyWk21kRMZ+7auASH8YtZyCxM8yYx2QYJnrLKMyIBcKDO9x6+j6ZNUOT0ZP
EiUqhjdX7/gG+TEmeIEJjCqu4+hT41fDNSnNrVlr3UbJzPoGSM9m09wgtkh1YsGnO7WLXt8yKu8u
aa6jEvx/mIv8JviytYoa8nLvUhBrrpy4QpRLtgMw6YOUVyWuc13lNOCZLC1ckxJc5prnOF9clMo8
Q615dsftzQrZVVEVSbD5qmfLeMgLyj5pp+AI1WTOP2wXIb6MHSU+t6Dyr4yWP57Gwqmh7RQ9WZox
Tr4IkqnJ5hbzdjCL0vS6gk9v2boXDX3ZG+Kp0TOMf9N2utO1Gr+ftvxW6jk+JPgbbWxXK1+kqIyc
ubEBqwNVcEnlob1uH7yBra6M8rU5RQ2lFJH6dAy92+VYlGxF61P6/EXkUy7uchfZZnzXOMbzNFU+
qRsPPeXSfuz8zOPABtln7a96veoP0umrY3FIfC2Zv4x68djllY8UM2L4RsD7sfS1q85R4JNb4wmM
bRuqC6ZJSSFQLDgtfnQvbBFYndnRWcBSwghZGSRlU52X7+fVcqr8znT7aPNHglhyyNJXuO4b1a34
uOaW19ixtYAUkrzcge3uH4fQeU94+2zHH2v+Grfvm8MWyTrYceeQE0BI3irxoqpL9fOUlN1zW6vl
czO0X6S7JKG9gwtxF3cTcnlqa2SfGjfon7wiPdiiMxyHaFcXk2MvtVbWO96Kx9qO2p3WcUpEJNax
nNNbhkDQ57qI2ePwPo4yb8QlOTPQ8qbZZrwKRxjm9xplD5Rt0fNLiiq6L9ViW2ojdF+1zIJHT3eU
h9KfPrvAeU5rF0KIwaPvOP2OL+qwkzAZlQFjmNl4a8NnE8gOSJMlWEIGVI3kx0gsyI2ATCkXDg3W
prNTC7ohzdu0ZmkXy8iHzt+/pDw056PXIbBjJ6V7KW3Fucxp61ye5XbtlOZ/6/sjxLRsnS8l6l7r
gPv70WvfH89jhz7ecaq/Rr3jb1AWNt+ljm8Zp1Q1MxQRvL3klG59t3STxIeRYd6Gbp3C7pE51Ov3
4SKUfJuzZqzWn0Oqezog4K1umn7U2MUMwRHCgf3CKxJWTll3P0GrkVliX2kjQaJWM55pPtqlbZEb
91GjZWAn2RfWVRl8hRp2p2izBeyvTF8zPd4J5GnOUv/e5BW0kWY9Gd5dnJGLluZYtcm+6j0OMws+
Ku+ziURPbF+TOnTOAX7G+wBxtItcXBVB8cDJEky9GBjsABkR6bzd3oLSlLS/3DrjVF0QM3iffht2
O+2gj0WwY/E1oUT9c3By2i7ZQRSaD3JMkoFOb14auNdX6QqTwAT6a2/XSe3ABkgeNJvhcwQU5Sqr
YhCTxEA1Ldsq5lLDWtud1KukXaYFBTGMVR44vOwkQRzW3XSU/jVfLLGoT2ZbefQfz5eamFvH5MAp
1x/JzGqcHqr6EEL3JsGRWNppVry/x7qanm59jYOUXqikqOODQZDLZM0P4WK5G9clUgipXC1rTLZJ
5rX7YdFRuHXyckNSYbnoWbsNSUFfpHWbeAvUMS3tNfe7tIIIUIiR9cG2zUmP3DdY627qwLX2me1E
4T7q7dG2dqaKIvG/gQUCJshZwc+DWiMfRY3uQ0iuK8VdYWl/A3Oejlhg+ceal/YXVEjOQeeEP1SE
WrahXg0Pqj8GD8bUj1svqaIf1MXvoP/nX4usiMnZeE+25ofsgRCKwjLEezKUiArL4L1K19TftYWX
vEqPk2QPAASmRxkCDN5t+iFTLzJoqZyqswQXQxltLLs+YHQw72VUa7BmqdBB3MpoxQvqitV1uLk9
2DgBmSh953keR2U/2llzheWCYU5gPpV9OV4QbUHfCBztdXQXH2Np9xWPq5fCJcvhMVESYCu44qpH
absqp1qrMEoDOWBydwZKP5ua1P5pcjvrS442+UbhQw6QhWbcd3d5oI4vCn+Yz/yx2MHSXUfx9OiM
xRvJQutL4jXeuYtBo8lgGGbpsaxaay/NqOvKXRCpyckNkZJL4pjjopocEpxK9oJJadEGeUBPG3wL
eJVgofT54fSlbrvF+q/qLmbU4BcJX/4DC35pckrcAqSsL2u/HYpM3TJaZWGyn0Fes8/+Z27WW+XJ
UMdLDzKc6k3UTe+3vZtMFArH9g4Y2UlaLUzl4nSLYZd6uaWxjbkbD4EdNM++m8THtuw5wDcBycy1
DTrCePA9Y6sslXMpn8slM9L4jNH6cS2rS3+XWv627AN/N5NweGzBNJsDZ69thGvpOTDxOkg63X+W
i6v7xr5oSnMX/e4LU1LwfVOrdxIiA20VnuN+pkq/hMVxYd91WfsfNKv2QWeqL3JRAk7WGPVmgCjc
OdtOin8cKds9yKhfWd7J0ZJ+s85oU8Bl6B+gZVwl2sswQcIdim4fB3p8iWLts+zJVsr1B7a1dPJe
ujpZ3Nz9EWd1lrsH71Ft1MIjfaO7Y7WrlVTfrqrKAPAY6XTn7Qa0LjA7PVWm5z46i6NFHYWc82dz
2FpLU/pk1HXDv6EIFqe1n8Qd/J/Y20oAiy3lDXV8QMlM45yalw+50qTnoVZbjuBt8mInyC6PZTf/
UKdwlxej/x8vmz57Wm49Dv1kbOXgJhtDHWjZLjZ7VAJUoKXrwCmkPPs0Vd5VA3BCgsqz7sx2MB9w
+PJ2k5v3n1MKzpsR3bafGjppAHfRPEE/8UiVvfnRKToe3l02vipdhO10DbHQjK0GY7xwRkORbVeM
cqEgba2S/030sG6pBPQskPxHtm0LgmekQgDKfDjpfqnmZ1c1uq2rsfXq0GLOz9glsdYOVNDV8U0a
ISvUdWgiZ1NlpHJQr9RbQOa4z+Zl33K4yP1um7UxgKSlc6xgWO7U9bYeCuciF+mEZ3HnV5FyJ123
p8ntbeLtNiAhpkfzvY3QZL358DArwwqzG8N6py9ZWATc+m3ASraXVKz0yV2UYVGpj+O2ldztLWVb
pz/1WEcr2uqGvTM20ze3C1DIDfOfrA/Btkzd9An0X3L5LxGjkwZbPRnTp4V0efH12d7qVZs/jAgu
PNV1qrCoGQHoKZpyUUc0hrTEeNGj2Lx1Sf/c+xtd88g3/+4n6T5uYEh0dxJRFcmDnizWXIsw/Zjc
W+qQ3ATqpUcubjrbm0qptYPNZ9HbISBrHCndlJs5z0dv12bjX7dDT4xIOKyYkh2WyZ0UQJTgv7Tt
fvL3tw1JxxFul7T+54nl4La0YEtfZrvbKpN5KBuP3a9QxYy7R/Bgo6nsL4EanfjqGmf2R7Wxk3M6
77STuvRpyhxomzUroBPMm8s4r4f9WUKWGfKUyMgq45ZH+P3k9dj/7yfdfoShwCLV+dFFmeFrz6qv
g8xBaS9MH4wBlz3ki5rbqg/H6axWvfUlxF/lqPadfvT6NPraO8mpm1zUofTq2fBt/SFKsrdbcrIf
9IfYiD+0ctbBiareneEFPRzfCi3y2AybvYqx5KbWbfgBSWlU1yl/vOEeRsfa+tHMtlI8t1LeF7c2
TnEY33a/x2+YCMvS3+MFMQHhqXjy9QfXMGfcA+Qq52M5Lpth7h2R8n6Vrq6r5z3lkZz/EqRXI0Cn
aFZAwJVfZO2TpkAupA/fCLSwfmM0rNY2NtInv8A612k6tNbElW7GWffc4lZ2TNJoOMgZEWT8X9ns
AoDnH/YSlN5zNqVglG/IjELnmF0DPRA+QkXa8w4i4MLpAzSmzZr+AKr4eVha0jUpvwLXV16kwUse
bNJclDf6Qxom5i6ss+SoLLostdZf3TkmfY9u5ocFApFF6z7GX1fWgXXhCDx05OyBt9gfA23zEiOp
OrDuvBRmaj+PrvkUOn30RgsnNn8ildJ60ZtdWCzAeeNeFyXcrxm2aFH0VimNdo1anTrZMqePWmgM
UaDeySglfVZOnuyXr7c6WusMZnLvNG/YlypHXH61V8vovwFly37yNflrACjyOkNxvcNAecZxo/ue
LzswzU+Lzdhy+pYNWUcVJnE08wUQmPPaTST6l12b5cPaTiL3m8xBn804D87c3HZtehWGR6P13Nuu
jcwa8p+lXp54/QZs/zq4Vqj/8qEGYdAN7AvGgBRmu2AVsihPHtDv/tIvLT9F/FFPUrSplHzZG1XH
yCzCZxlMkYbdFEVdX6WZkA7fDlh63smDDEcZFvswmGh5gdVrCipEXoc62+1NMDp4X/1+uUJeUw+K
SzVpfYsaVVhfI/76ILLMp7XfKVxqrI11L13ylm56w9mxxhf34Vx9z+LcOII7KO7ZBiUJZ168Nkbd
/CoR/jLgiwf8yEFxx67K2YZ9+t3ncHC8DUigXPqEY28QO1+RikU99PYEmRyExffQSRtSwhlw5iCD
7K+bU36qfMDq4F2XQ5tv5s8DNEmsUZdz4mimzzXIHbbzlNRdj6K0V7kXVM7xnW8WP9LbLYCBcq+M
IzO6oEDnjksndqVrzKRj++tErF1un15qV50f8Ynxjl6WZXdFk9avnjN9R+4u+xka81s9tTjpgrpf
gAMfAkSmpirHNz9N85fBy5J97pgYaiwXuZvgdPLW06LwHkZhPGX9FXJVgPvAL+oHZKLz8U3LlWrv
+uBFTY3PT+GUyU7RUv27BzOgLLX4F87sIDy9UnsmOZCc7EJFij1XSjIJyt+61/lPkQ+y0HOCLwFK
pp+AHKdXq0X0XY11VIg5tSZYLzZIZvL+GqzxTCHwQfqQncLV9PfF6YZr1FVYX/7ukrDWU5qdVyDq
LQMGMj2QKY622VWYTOXJzzT63uM08Uurlm/Z6MefFI0aRYCtxkmj/PGE6wSqYS4468ru73HZKj/B
uD95y0sjx+DlpKMgsJMmafcaZUdfv0iz6r/HcT99ydE4uPe5hYPGJEgGOJ5glnOUKKTgvtpGrz2F
ic0Gwpm/+nHZU7RROpRyuKPi0N/uEH74OqiucZB+S9Tx1xAP16FyoxRTf8nCIbl0EZ7rQVbeVSJY
jXqbtYEh/q92TlphF/VAj7vBhObfe9pGMJ2hEc4Xy1rQ8As8dG0KPFSCZbTKAoN9TvRZ+O0xxggx
2zWOtJDKk2HqT35B7l0G5RL+EyEtEzW2k22o7xFh2nZ3yRgDPwrmH25SDRfHtpoXJezNBzWyjp2a
ti/SBRSgPlSl3e7WvmVS2dm7vvmqL3YDvdl9I4WTPkHst1+zJscWHduBVMkREMUQZ6u0pvHVhDm3
18MRhmSoOce4GJsD38wCJZk2PGgqenc3C78AugZeI0vvkpkAgUyQmA/LXQzPwMYK5FjHuLmNCJZ+
Qf5nPuIeO+ylWSyv5Cqz2pM07Qq8Aypu08Mt2J02IdnwV1gP0cvUKWfN74OvNSeQK68va+P5851W
9T99I1Hw9ID/2E2eulMKzz8K4bFXIlS1pLnQIaU5zpqxmXUVJ7hLWaUv64ZL7hA0x/VksOaDbOBM
8SpcRyJSB9TGKeakdZgfuiLXLlW2m+dg+G77/rjnrdKeixgFEi+N/pbNmmkggaxGgfuMMWp0wQws
3uc9G/UaxxGXrIMaq186K9MeFAxFqZl5xlebkvxxcHPqdgKaKRME56bBv0qTSXZfuofIb6AKLCcy
JVSMhxj1I2mthzR/cdYtLLZMt76lsBZrI6wRKog+csonO7BYywXcMSQ7E/OGGznA9pR8q9tBeOqq
7yV6cccSe6R7Ra39GVcgbsmXt9u+7tN9lxjKvfTphYFrTEnd7w6Nga/vzSV6jVGcZG9n3XDBMjM4
uE7QQ1frMETySjKdcquSwgKGzaVfRv5b39BRcUjN6eWP2FKeIp1+di2r2gWajzc1RhOURSaV7HoW
J1dbx7kw1s/Y4cKAtCoc13rHusZ6kj+V+bCp8mF6kFYqXUqh722rDHbS13rTkkXqWQo78rZFE1SX
URK1a1s6k2Dm3yS3t6CoNra8XVpg8MwJNCg/G5CF78+Qzio5VNk0Ppado2zKAo92OW/LH1DXk+pK
SeYsx3LpJ5E2IMbueBtZ7DH9zPGKvK6Lt3SvzS7o8l2AVtV2Hbit9yHCS/+Amz0zj/ZdpY5/Asqj
BYi+Xm6g8xvKXPDnSV3ygVgmgvU1c+pmfRjvUw7YTrFxBmtCqi+J9h83rLJr7RNwkHXqRntprhcH
DRLF6f2LiuKAs8mS3DqrZfwyh0l9jyERZ111XE6445Ontb+0yXFPq49Mq+D7kTpo7UoYGP3pKWlM
B1uU95nzYPcnE5iXd9QKN/kW2AUJwzkq9knANsbxw6955mpHIAT20R8c84vip2dBLmZswLaAHjDi
scfkYRox1hJBEjVJTmx8570SxsnRjfv20hmzum0nZ3wLGza6kPKGy6Do/RtmDZZSvOLJcSz1aHjy
RvivC7U2Ucis5gO4YeHjzp72NBR58bL4crFUpzPvQ0Rfvyhe+wNBsvaI6kF9FHOBq2l3w1/20qlX
TX0UY4Fv0pmNWO9UPvxabbDaexjRCkw5sA5IIzVsfgH4hGNbf7Zb9XADPSAGfxzUyLg1q7y4OF0d
f4J/c6shZJx60Nwyz1IxiO3Kf3Ye1vLC2Jj9mS1GDG6aVXgL8wA/18Kt9xLfGOaI/7lYWUVUgDCz
sM8zCd+1QCp363lQCqnSrJYUT4imqWDE1h+p85HbAS5SQTVT+ZCBBR/mL0Ax6SLNrz1aQbhbJwnE
TB7U46yw0wXomriciapwaJIv2DgHL1A+bmt3OE+HGLzgoyzbdWV0RycIvO1tTV8W+/h/iZCdQDUW
6ZVNw/UGN87xgi696amb9PRlSrJn6bapIB1bTOoOQ4HmxcJe34mAx7QIbUN1MTqscfoYUIn0zIuw
idLgdSF9GYt37mrqfRKMX4KFrOn6UbTPq0w/qUA337r+fu6getZK2N2VaBEfpFlY/bVK8uhVnzAz
8zILFvMyuwMNDOdFrR86dlEvy1PL8Ftetxn227yiD6VSl3dt4LC/hO13FL/GzulVxE2Rp5KmORbl
s97i0VM6cLeBGb24mHg8iJtja7WXQcgk6IUaWLrgYWJ77ngqYg6Jls7Sm+pTuq+WJvoc00Xv4noj
o1qlxi8lhzMZlEsdI6vDyf1RWnwQwNMinKXPBvbsbTpdUsc3HtyqJOUWVrCvivhv6bL0GTSCLQNW
9g330/A04euDv4PyGgRRUX2Gx11t/WPZldNfgK+r49CZ3dFIjO4v/xiwiv5FLas6zipyd9JLQivo
/zMjbG2XjtccijZynmHzIgbr18FTnBblnRUVwApV/vs7zhpXlJ3Ywo9JcGgaFb7gMtDbzXCVOwAH
cA6kfbut7PqcOnp8svUhQGl+mb3OQdXCyBaHgiGMnWe1M34JosZJ/HzjugGiZG6dX3jPBnvB4Fju
wXCH4jvgaW0fW0ZxbgCQnnsLnW10w5HzXQDkSMBu2qiqf4ytPkJUSv3HyRzNk4/1xxHWjPFJYsvu
we/wkPRVCzeDJHOvWmZj0ZkNW6w7xquFbsXVWC72jLbzoXH9dgO0D2hOa4XNQ+rh/qaFbG96qx97
NCwgpqkennXKnOpX9uw2kgsKSACnubDBx6hLBoxyai7WcvFr4xyRnzxGPtmvrevX8aVQZs3F7oxb
yw9btDDrpL5rehRa8VG9kKNG3EZuLS/tWLzmuj1RCv2QvTc0p7tMmr65pfGTxScx1Eoy+nL7e3j1
SKQmzzFS2imcxSyYkSDzzPAOOMRbZlgVRib/XDjlNuNG2pNH2TbtqdhY/ccQzJ3r24yqnbKtG7O3
/DBtfRYcrOyQUUfonBT9thhAMCJwAMGNCkNSMylOArLpJLOcell+J4HS6S/w4RtEZ4lWVTc/GUum
WkblMgxdflcjH7ORAT20TjVA7/Okqv3DsFzcwIjJqJfePkXA42EdkDs/LM5Jw2lVBsNQwdJwCWtV
xb5YChoMS0v6JV6ancYaNQeIUElTBtwq5GsZQvOrQbw9wvH/gr8ESntNHT7KRfpzC3J0iX8QWLl/
D6hqcWclJTbHy4AEy50Rl9mDlT/keLaZt0Hpd6b8Dr4n5oSpcfdHHleOEGmnvqVUJO6kJZf1zNEF
0xs2eO5xLMkgvJpelG1vmRT8YZ/dxkl2wWxFD0pSBtfE9cs9KbH5ja/52W386JfWcWQCLFq8UkTF
2DBuYkwBJv2580Z9IyGIgJKF0ebv8jQSsfW2nf3iWASOtkN9SfmszTHO400X/6pCaws1mgpNC4wK
v1vju5kBgq9sQ/mE5gS2A0U9kRBRjZMyeiyNpZE9pmoxL/DFUxCy34tzzb0IJaSdBCoYfWx2bg0M
ZTmrSTA0vo/NudbGTZVa/RlpLG0bWPDEsI3bClsF4CHnG6sLX20/iI4BMJgzr4forAdUF6cxoxzU
dRfLxqDWWC5y52p9dklnDvl5MjxUXf/eL4N1Z6SHWqV2Ic11VOYHGroBDbXowzq6PuX3D6w5bnbs
yz/ZNhYzjdN2Jzwwgm91jYpFMnzNWMYvftfYW+m2eFewh/DqexjB1itwk6O1SMB4I440AMFBdS2z
3TR6VVo1fGkqtC5MB/9UZwmzCsQS3Cl8lHyIJDfWzMj/oU9Ccn1WTk5po2hMKuWWJxm653CONSpp
0Eishg90MZ6p6LDntmP2jOwB0sMfyWS9cLdJ2mn3a3+eIrK3VCdlBx9YyoHiXXWek7irdm5SO3dF
6N73SQrIHD4qvKh64UXlHXqKVlqOh1ukbtlo2I1IYKCWOT1VdvtMMqe9CLVLLnmeJ3sd797dyvmi
hpxdTUw7ZNKN6FUw1VymSt86VcPcYRcnvAM4n71Pk9E1bvmprVrelUjOXIRTV/oh0rRxUt5Ls/7d
FOJR4iXvo9L8MLpwhsVNZ50rwWpmF/fCUlqDE63s9rM68a9bvIFdtsRKH+69xQDY2n1ohEd8mzAG
d2NKdCQeOL4npnZZL3MT6h+b/BYgBH7HZAUpI+zff84yoM59tMubyoEQqFKjeA710T+bMJh36IBM
f8XBcK92CE03cV0f5aj6x8lVDr/hgmSSUbnYTZbu29ZDde33QC9H5bUtgTK5rQ0kYkDbIlSJ6EC9
+KxhW+ffcYh4lpb0i+maNNeI3mifpxHMw2YdkDhl1v273hqfPxi2SUg1Ydgaps6JbNCroNXtBbfO
cscXo0laEnE0ydhiP+tUr9KSC9KMlEZmjLJlVlu04f3yjDVCnoEuyPszJGJ5xvpT1mesP2V5BuQU
5zKV5n/UXAtevdT9bAOCuMcVLnyNKgj2Uz9XBxmMwMpesAnBF2kZlT4FpGZBbeNFujxOuds5jeZT
v0TUqN+RMQOWK6NVWDRP1WJ6+Hs63JBjY0EPXFjaabX3rTz8G5kI6k5YmH9RY82kSN2qD4UylRy7
vAmQUTk/8mWkEutl2td4nr95pAzPJlIg1Y8mgGSYUu02nK9uYZLecv3pr8qgij9PCS7raJ62c4ya
2Dwg1UO/o/j0p015UZEF4SONZoBm+PlBMGFpDO/T0DSccwVjRh7sX20Zd+3B2wq2zMyDl9B04h1o
ltHa+FU2nqcyeDb9gi9OH/W84kr/iX+D+nlwUk7KtW1s06aOftiexXu/t78qWKke06Er7rLYCr9w
kr2XgBZw/5aTMPZjWO5g3BOcnBaGisuf6b4LMShDHMvZp65Xf3Hj+eswtc6vzrBPsVk03xylm3b+
EqrZ2XyZOv9DqGiF/juUJTM6d+Q+Cj6UV7doy73ql9rbAAki0dr4l+sYAazjLn9FfG44uv4cnWAZ
mc8gdFBCWkLKxN2koTN+z2crZfszhA9sBENyRW+Nmedb6jiA9ay++EtpQu+CWPf4kqlueR9WyqPF
yv8iXQp2DLvSsaPDPxPyPRA89VFGQS4iLVMAPy96NecEN1rKhuqrcSfDpmHnnD++36YqnhaCrMKm
RgaDFk2Vhhr1AZX96K6b9QxUgRY/NnXPOyFJe/XaNihoL32YP/TmbVj18IGsvBwb4yZSeBfyEQ6N
3jz2iIq+x0SZqrLbq/hIrRPlxyg90hwKRjshwnRXV1WhC5NhOtlTgmz5oHEuX7JLSWuWuyq3h73i
L6jDXGW/6gIv96sgf/RLDARjr2ifUHwK+bp4HY5PNCfYTE+I5OhHVF0BX0vz90CC17UClwYnzyVs
6Q/UCF3aDOZJ7LoQElU+QNfcsc7ypFtc34BubHIXcH3feemhmlz/rKmzf+5QhYIFv7TRTb8f0rph
d/K7LzKq90CJlrgPwxWVQ2UvQ+ul8A3V2npNki9foBROTsTOvkwcFedr3XLPdqD3yTWESebzIT/y
ssd6nhQGiQgW+u2kxwB0FcO5l7tIs31UmOZPa39qDvDOQ94Y9y0uxZsszcajneTGvIuXTk2bblOk
9WFgUNxwY3n+cJQReeLQcRKyC+rYJM9ihFG2WTF2+L+H4/2tJ82N4dYG4pE73f20jKUSLWNy6YEw
Mibz1l537krOi96+dVMETxWLIitW8S+tUgUIAx2MAkYSwDnkg/1AiWApL21F7T+V9Wgv9jLqi4rC
0KUYne9NiPDHloPGBG60aY/xsJNMjuRv8At1jwauTBtJ+pTip4YiyOPUdu1FQtol92N1rXvM8lD9
IOcqT1li2zJ9j4XEfuHf4t2PbdLgAGYnZ/lldGvQHqjknOLGV1+ka7BgnLHqmLAL+XUHNFJeTCyp
ErvEinPpChwAJS6Q1s06izLsz8b8lbczBRw99Z/rJnzz2kn9RnLD31mDjYrZ1BVvWfy56APtW99o
vFMbyEmYTmrfSHIgtphWr/lYzlctMtqtzPaNgjoJXLmHPO0eRxc1hmFzQ8uRq+WDGTjumSO0stEW
bgs0yvem+CyuTRldg8WU0YnwQEzrGTJmORvHLG1VStMdiG+4Y98Vs9mzEvr/UeIJcfM5fyuDANGQ
IaX6lvTWaUQlZVvMACVmzirnfrTq+yiBZxz0lvNqp0WzSXQv/oVkwMYxC/PvONaenEGpvuWap20r
bK4gVDnq0fHQxnesBj6+E3RnVj7lFKRm++ddAl7v3NeBcvr/x7FdKg4DMlO4dWv1MyrIsPt+jALq
bP10aYRlOd6z3zfY8QeNZSBehVIxmK/zreh1uzate+2wPP6AZ7J+s5+0xL+Wy4z1QHvDQy0DKSvO
wUu95a/ll+FneIuHUA+sv9MQQ1Uq3N8ttIm3vdVVL20R2Qc1tJoLZNn8mldKdtDIbX2afdfaqCYZ
pmW6A/Z5T8UpP6g2pI9fuKq/2PhRFLNnnezcnyD00UwRuNykFAIe2N3VyGov+OKlSrZetKH7FLQO
4Pulv0xN/5B5prt1AlAeFlC+26Z8bcp2X5pVEkb3IjuwNj+MUoS+l92/jPaF+vc7F7ZxFOrdTub5
+9w1vbOTQmO5k9t0aQ/TiAaF3PpZ7L5HBejmnJOSw1JszM8DZiQ5pG36Biv0z4A27EMxDJ+cYUa8
YbmYY8ImX25V033vXIelb1CMb3rZ6hh5/DOttSNY+maA2WLNruSMDgi+pd7cXsaktR8rJYUCPlrZ
z8jhkKBW5oPn6D+A4WqPrqkgAelCOrMhJ9qAWekcBo5uQWK7h3os9Ufpk4s1Bw+uzZncqkq+N/Wo
6A+2/SxR7e9QlIghDpvzX+tsGWwth/JiZb8UXU2C9B/YV9LioZIn7fUGN5PmEpFh69wWiN/A0wIB
ulzktHk7ePppTiGtjw/St4bkJZWxzdpGGhq+F0yevQRWiGBTIp48JMF8cJFuWphnXYVp6OZFth8S
v0ZWPon3q1s12BHvsZ/nc17mygVdIQg5MY59d6YWmNAsef3+J8PBaRAMd+iXZbUZFvi2XD60P9zK
kFPoxXlcZJ9GYDveMOwK049/LD4SvQI0xXLBU2J9UMFKTZoThsj5cdR07dXs+18S4TgwghCLf8tB
pOzzstDJfObdg6NpylbT2eorlgIwzUnzLRy38gq5vf5qJ4vDEwwtY9DOccb/hDT/36gIGsEbUqnv
UdEiJStR1OWqK5hjeZZ0+4OlnXEbCRHU59FrVNU9pdDYTkk0xC8KACusDrTwh5sDwLGprrNHjeYz
CiLtvk9a63v9WQ2S6IdhJMgD64Z7NuddHXHah34LLc6JO/h6C/NOLpHSQsxOFW+/9pFjg6G3REsf
Er3gEiUw7lN/7xeJcxwL//P/qm2e9ypQbx/+4aprLncIuQb3N4X0qEIzRmLiBVXUDUF9MZBNR9wp
NQZgQuSnw4Oz5KeBmZOfNiVLLR2hpLGjEhw7RpPODgNaNO4lY50syevbBEfXoNTGug6Musr1KyKC
R6Xv1Dut1icgtUu6HIEocuQdqDO0kmo0GmvLvoNdxv5mnN5YiOLTjLrkPlARKPSqBK+wNk8f0IMd
H8bGI0dh9MdwQP5eNENEEmTtW7VKWst/j5MQCV7jpE+CpW/ikED2bwGLrTHr89dnxQM2hmXW6hQT
0S8SYphwyOZEi3dtDkVbmjJwI49VuqreRz/WULPys81oBdmhmzjuQvuK7YuLEcfGV6x2bwMRvkif
3MlFxS+rOcitEWl8/dbwQM+LeiNDmhem3SKp9h+2KdUhXCrnckmkUi63iNAxfVo03UB8vrJoVHi+
Evghpm58YtbpcidT5O73vNsUDgHvP8bJxp/FyNLBKZDPr3yUEcVyzgv+QD7i0nUbdW6o2+WDD4PC
OWcQn26f+9s4X6yGLDx+NY7RNpe+JwHw8Xa0jecy8vKjjmbQRWKMMCv0q9xqoZ2dgzGa2WxMTu3x
vxJmzabu9fA6RC3qOr/vXPbBClS60x/9scxY49a5scfnthqWVOLvp6xxSkDOETmWf4lV5DNSIIt4
hZo2XXSIFcc76I3yUvwWtPigdYFeFOEcBMdtLytkyDdi9ydDp8Mg6kLu+8bNEYJOIsDLTsMvYwDw
updOFzuK/bt6O9T1ctso0AzaoM//h7LzWo5b27Lsr1Tc50Y0vKno6of0SWbSi5T0gpBECd57fH0P
rORR6pyquBH9gsA2AF0S2HutucY8SKISWqG1Dw28SaQ5FFN6JhD53Zqz/iUo/fiFPaEMyUGptDdv
mM2ztOReka+8qK5mbLs+Vt7sqljHKM2/UjUd78bJwr8TPSZGFPqeYlNrFS2bzjCe0fTG7EZ5aKl3
0tcvW1IFJcQGR+RhG8ludF52oxm70QRgLy7ly2a37LQO8Syz5brp96093uBYElhHfdTMeznwA9ir
su/5oCx9jlaZ93MbWPeeb25Nr4JB8HtuCmbjtjXH22uXnBkpITCn77B8XuYikSkxzrL6DVV4SCRR
fOlrOHDTBibPeJZDGwfWKS+1nh2xHq0EB0+Wuj8YCJOJCGBL12datontcTpKMza9t7HLgofIiZtX
pbgJF3e62s06lHdOFX213YhYYwabeUpI5vZGj6bd61ipma3D+5bDVMe/hig1bqQl/eXkrZPcZRe3
XAQN0Lkj4rBtLKvFT0yneiXUCrBmy+VyATnjcRfpYBflCrftSVomocXWP+3D6ljn8MFW+D1jlr4c
Lm2DenJLoYIcSWWebmTkcprMYcEKuzJ3VhW+JxhLsklZ+iIm7cwy13lrwZZABLBEX4X2GuhWtWli
4GnXvqvbgfBhZUq1TJntjM+YOz6FRM9uYpcqVEF6o0v8hE4lfQ6KOTxlmBiCcoTP/bs/dcBs/Q/9
ULbCU9gmd+UYQFVzKNbtXH0rMNgrILaRzKq0Tc/XcFPjvaeggA/215lytc8ifEPxgEssSGUvLTWZ
HrpJvV2bOf83XInGVhg9VBuQsUjN79InnJ5eID+1j7bXnPSTXVf6Ji4n8wYbgR9F4JXfQqu8nMR/
nfweWk7wAqu+SY9u5V8t52vpD+d2USimdd0+LC1RM+Z/a/0eyyjPXPv8no4XoYKRj78U6Pj4kC5k
ryKGRjvF5mfRMkSujcdmfhDaYqyDXERa09VLBbmfItb/DVf8q1vmyGyZQLhfZo/DQPz0v99AZjYj
+gSnyH/VyczK1aQE0TXL9KD2JS4c2jTdyplpBIxe5uA2kSpr6W7yxDwUg0K5CtN1LiZSkuK2it3e
xw3/uFAmXQ/Xu0sfBXbASLPPk9/WNxE00I0k09pIR2RYgdDu8Gh81tXyLP3hmClohJKQjwg5N9Nw
To0PCJ/df39X2yN5/KU/Cfp6Y8xVewMoWfn8Lp1GyHdMknsPGT6mcJGFLWtprCws9iGLqOWt0D9J
dz5REpJQ/nz5eeUbvfxgcnr5tVx/kMuvRgPcv3YMfiCZ1ENm2mpVk6+yIRra1TyY9cmIG1fbGV71
SZlqde+GUXNKS3YnNuR81vk7KCjWM+7IsM4Nz1mhnrGOuHSbz1NNgXru2OVaRtuIAoeu3BLQt716
DZAKAPhpAjB+0izfXPt+Y61rQ4Ua/Hvg2kzzYG5WOKvMByfQbgL8jO11mU/B7b87dYHmo2Ye4mKF
zn++mbutdNlLv5zJLeSs0gGfwugEDTTD5P6of2miHQo65SSZRslARkZvH2GJfzXNgS2WDPSGC3Yy
KI3tpbNI4gezbDG0RY1bbSD0rvJ4k2f4NM2gMMxVCLj5Pp7H7/zowbEZ0/S+Wg4W/0r3mlrDU7AW
y/ml6bQWWu0CH5NtgpiPRIVDDniKDVyBTf/HPy4mrWCjyYH3mCDgX8mo3KYavbV8B9JFyOYIz0I9
GZ4e3hqFvdhYaA/9WGj+yvXNTaf44V0rzTSf03WZlOm+yHz1wQSC+ABCykLLyM6vX66Ti9Pc9e/A
6Xx0ybVl2X5LnaG8kWlycIl/bKkj0TbXPvKpl+8ClcxSM+W9jk0Nq9cz8n28ZG1quAlp+VV6MVz5
3WvYevE1UeH6Sm9XRsvcWe+VR6zM61VTAHhpxkH/Wvb1uXUCtAwF4H7cZLOffYQKARWq/5p3ermJ
Y1e5j+zew+uuq2/CWnVOjl6ju8B54FnuZDasKNM+rZoIxSxK6nBJmSTY1OxMxU1f2N6kizWM9d4W
8zrvZuvboLBS8LJ4vG8W6G4U99/bkY1ibesQUU0bFZ8RlY9p0QE/iiBcLQlBXFdAuy0zpPl7hrTk
oiEx1E2TRw8NpiiXR0Op+K9mO2eP/PsNj1ESXh4Neos3Qh2p1k42ymNpv5pZlT9GyEP/MQtylYX7
Ee4LWZyyGlue5WEWPGlJ3sBqoSVdxvJYJ3ny1PV+/Ud/1kPAagbMBobFVHCaAnvYDHY3nuELj2cv
g+GaRzYBT4iTW1yGxhCDPeexC4zisj+5bkD+2JDEmYVrkmxGLqdZspi1kNZeeTjHryZq3x9ql7id
SgHdVjCiZtITQeZdu3BGzbpLgCSE8x4H1XGbG5p1GBZWdzx+08bReIvc2bixe61AAIWfXGjzDnGT
tiSBqDmPkYnAZ/GTaxMLlcCgvBg2+gqDONFjoi8kH5cQoJYF/qPKj3zhnqYQivz5HejCx8zYSz9m
QhZCvmoSdRTNCQ4Vbqu+N/NGJ9xwvtQ9XEoctNfBbvIzXmpURkglxKX+QXsN/SjHBQWHPKB7Z9EU
qObXuHCqe5e9hL8q3Yr3BOut/UWioHSBhd5qidtdWLVxrOzBfaLC8Oz0JNVL6PFxpyJ48RSZqXbM
7GHeUVGWvRGsOdmlxZ5TnLqgGhAXLIq3jILiEwUd6hMfhOLUF85bIAXxmLFYa/AIzV5GbUudn97l
VA4EbCsUVImz7puE1EWiVm+EaaiErJVTbCK4WCXDnK9x7Zm3npIUd73XOetB7RewBrnenEDOA9WO
4Z1mmNFa1n5JO38M6GQ77gbWzmuzNiNMYReebFFB38997ZlMTbkCQ+28twNB/yJtvytU0K37KCMD
GYTmsdDmYh+x1ttQlTlvtHwYbk11LDfyeDGT6lEPDOdZ+lv2NwR9SDj/7kdjeYYsVv9wzTR/K4te
yY+tQ5LKUdv8jFgacNqC8yMSl5/HGh2YpA36aWUBjrlDKOLfKixvRcf1T7nXMhi4VJ0vhTBXpVc0
eOUNRIkMwtV2WGqr1IaUrJF7JUaoeXwYy9Q+NEZDXTDoORgy5Hqea78E7zWM2p3j2va5NEiNKi3F
vxgx7q2u6N6ws+j3NQyk5bPTvDoGktZizh/QHQyrfkqLDbXtJlJ1W3vTqh/NrMKq8xrrkAXjRBaP
pgFTiYCx+1gsEKna76uVNkaIwZermwgwkUUpzEfRbkQRCiUq3eESZVWt/KN9Kfrl8f3R/mO+bqjd
Qc8GYz225QQQMkaLgSR90+uw55yuCHaJU9u7CcPNVyPWSEPwJj7KKDGGBHJ7bp1l1InNg9En5VM2
ODag7YNMoujKedCq6l5ahh1NaKpDsn7L/bO+Jsaawt7NqYvoLKfDtsHLntUfCFT75345mDl4Sx1O
1V6afe3OKLOLr9KSS9wmenNMNcBFjflImPp9DGZxExWeccD9iyzokoerjILyiSSs1pKvkz7Jww2e
jWQBRvy1X1FCbbeEQC+2jDJXRvME4e0yV7ry1EdzW01s/vmdr1HOf6ryccKYFT0DHsPxpWlHeEKR
ORhR5Of+nVU2r5KCIEPp37lK+SrpCjf0PBmTbIW1zHSYKeqj/+G65S4y0y8oXLXIj+0iNdvL8lEW
jb4Csd6xw/gky8zQD4O9l4/jRkZZlaYPs/E26FgKLyBlOZRgrc++NuyvAT8bHp90XeJ9eEF4WJn3
e7/2INgkRXpI9eLNXyrT0tAcDn07xqggqVuzQiTkTajVRD5pUiC7NZuof8nNqH+wsJSooi8sfvyf
7vAzQbrxnim4LYWzVT5jh2fsInTst2yAIL0F1uJckTavvl3+8OJp3riB3azBghfIV3FvjXXN3jsC
nUE//re2jKfLeJfq/AtXlIv8Vf46132xkoK8KuyaJzxUePqU01m6aqUArxjrz1LAJ4dgybwShoQL
u9T5XQ7/nxeVIcnGUapx1fDeK2a+nSx2tnHTuUdXeAd657abjwrdHhH3zok9dndFWyFcmZRPFjXU
Ev+1Xds8QtWZNs3EmgUzhmh+rUPUgSmBoY3gTwRPdwHv9dOGHC1uy7Zh7amkf7bNwjlHC6BLzqib
cs5txcM/LNtp+48BmTKQZ8G/ydlIK89wqUtHICHpZNrbEDzbVgooxF/YM3cARxoUPtRbaKV2aEgX
3mgYpk2rq0RszP2jF5TRjYi+ZhmVU5GSEQZA3D/+bfRyh2VErpNbDU6sbk1sX1ntO7ykVAUtv1P1
mX4y+h8jL3cg8kQ+WVmwmDfkdAmUtloBCpBNRoNoU1s1AeXhWT/pm8uHSdqjZ+ibAgG3ur+OXz5M
Q9LfXYAX2ehRe6IB8gj6VrmNZ03ddYkZPKl4j1KLazRfBsN9ioUaze8vKSz1l+/0X1TQxJ/TMKe+
u46CxxT7vP04OMNhtPQf89g9t6KkauwGcxGal/9DK9at204fnqNSWc+tfuEIXPSgI7+vFX9Lnq2y
z3KVOLrDufay4br0pQmWLax2agDjBuLLoHkZxlF96zY8P403knU6nhl5h6TEM94wwVV3kdEYOxmt
XWy2zNBCNmJ1aLTNEqZC50WQ40zsBha7aVObwlu7xTlW/vrS19dxvDJsZPLSNFTnY4o05SB32SMl
Hg7arCbqvg7tr7M3Fh+qV34SjfhXsq6SbNxUKSArGNVtsJcicDlcR659cjZIibicah0GCcCOKWOK
tBt9cI5xSC2W4xo/dUU9JZUdvOcJEhgqOFGaJd/7VNG/2lUOY6DPky91QCn83KIa0xqkRlSMxa+B
D8pvJLD9MpS6t7a7lFJNneVGmrKjmkMei1k53mmeld2RACP9Wgfmt7R392m2qPkoxI+6Wv3We6zL
9ayxnxAujbuKb/i2mHjG2zUpYbE8a5UuOSr6eBAemXTJIVvcg66maJe5i5mQzBtMIzv2aXIQppl0
Vcr0Gg5uT+lM1z9PlMp2CbbT3mLtSMFTsvVDH5XA0qSiPL5Pw/7GJ40AeAvVNKlkhdhpZvfP8Pzq
o68tSeXlTiVREPaJxuLygeRV+y10vUpeg8rRq1WMBm9nuvmXq+xVzv6Yl/C5aoFvzK9ETIxlh+eF
DiJSJXyULV3Sg8ujXo2Pw7IjlD4dcKXuzuGjdPFBBTGY8eqTwQmg+okC21eQqvlL5OQzYSfq5vuI
95Wr42Y7sWaReqgcZ5Y1GonqaHhq9hKhf92Ps5FtFHVQdnplF+tCCbyCuq9IO4HY3flzENxc+vy0
fs77wbh3VqVhFoB/MgsLDZt04LKGsw3tV14VA+pGY34YLOundJMt83hKO/rRyIvwpa+q/T9siK1I
o9ImmKnhXfLWcgCH09+NYYItrvXRJf1ZGei7rjbSNX/8HonaYlHjEDM6CQbs4q7lqjUOM4TZ1kIJ
C6yIp7id56sOuAP5cyrry6I+d7MTPPAUDB/q5WAWkbc2LcQFMiB9MhqhrVcXdccyX25hByoPCAMd
/z/ukRTq97HwtKNcKIOGPnwCyWcctJ5KnMLFwU/yMpdDZoHFWBAackjsxkFY4hyvXXJ2zf1Ic7D0
X7X/RMlwfrjs8LQwmfd5MLqri8JcG6foITc3NkZjzRZGDADIZXbvNPsPy06DDQy669x6HprAfo7C
z23jD0/Sk+bDiLqiGQ4yFpRTfqOULoHwAIXlZQ+F9nneXSUfeTTx8b+2RerxhzikbfJXkk7B/jpF
H7FbxvomPYohHhxICyn6MzBbeDVBEWDJF6onGct9Z9xM5dzsZTRyodZH4QRuF+H4i2Kp1d0UaZdL
60mrV1mzaKHHwFzDkchJ3iyeLDYxjWPmJj9DuBjNllAOgvxYOV9+hxhnbtMZtmldaDb5Z4Q6KZrH
hzIo67uYqvWrnEf6VX4SatCY60EF+WMukZA/5vqLOe517lSOv5B4Iz8GMWUUd9Rij3tlUgqWh4R0
NT/70QRj9VCbcfeEjvJeuqM6/pglugd9Lv+cZej30h2SpfCB3m3CqjHA+ozeje7jQcry1kA/UTZr
It7l16AxT1mCcV/bDxtDV+IfYeHO/HNE4UuWdO4WL8JiXU/QJaHZtk821MZj2HnNYjXRPMlh5OXK
qqNX99SM4LUauxRGQr5+iBc1e2fb5iXfZsdsxGNzng+SdJP8meTgOoSrI/yua/ds+gH+yP2bTLr2
F5GTbjXMqzbXgR6r7b+SmlXjUxBXFu7GR1WxhoCEAeKAx8LlTIumOxxin1ILXO61XwZ19iG3Ph/z
0FwcGKRPDrFLzWjn6L/Y23b3uYNSsbSp6iLO9Daq/XxLeCZZ48FRvlUjXFBbiTDbsJvijQo5d+Wk
ZnaS0WA2d542xY9dCpPT2qSFn2wlRDMP4bsVVv5R6j+kpmSm+nJnOZ61vnwi3UCxz9RtXC6QKemI
87ICthizY8ykctt3znIWKYV7HgINflM8u+dpOSPw4P45GpuvxJuCNSb15mdIJBvxu/FZq26CenRP
o1bp965P5F7KzUcFY8BaSz4NLm4YftNauwCJ9truW+eIjs5cB0rj7/2AFySvhfY0YKUs71Z5Z0bR
/AkSXX6WlrH4L2sjdYXyfjUWd2a+AxmTg4vhFfIscTUZEsLvtRXu+7wzHtvlYLtejkG2ah+DmTfo
usnMU4Pc93xpesqRNKD/IHOtgpeHbw07ubxA2vk4l2Fwa2nj94/p0eJnTdhyrXUt2wNiUtNWq8FG
+9Ny91Tx1bV8B3K1XfVvk6FjQLGkKDMCZGunLYPtNTspOclr8zrFdRICnzKC1IZMgOQ7Xa3RNtNc
6UuQrTeqtzAdHlkjEJGupxtMtMtfs9Z+a8sRBlJl+mD5ExMIWLloFfDjjOwqI/1KQUmeG+UTJb7V
uuwcVFJecdLmocZpkDCvzaLK2s+T88+M9jQU0SYJeAjK/9T1QO3KC9vE6ka65D/VCfhtGv679JDg
AWIY1Jj66bNXrKSzdpTN4PnAsIyRqqt89r1Dn9ZnY+EggnOt+tXl9DJsYErZ83mACrJMp4KcLF0M
MTsonfDemMN6pSilvjcAON4PcPrM1TxBtIoNBfe4pfMycTkzyP7eKHr++MdkOW0sQI9z0p6vcx1X
sQ6N63wSSZNImOIscNcDOed1LpInAF/xrQzL4SJrEoXT9Zo/ZFHX6ZdOuadMzxrw3fxg33AQfrdl
Hx8R9YXgO76ryy4/hnEJpIlYw92IfYgMXOYlf81zqzk6GOr4PvzGA7d8WM4aifOzEhnvJpLGvQzG
whaW0ynS01Pbqqvr3H9c74RYXllljlvY7xtPcXjU4OydGqdX7nEwkWfUtT6tC6txVVp+ebgONKwu
9iW6hZX0dY4331fJWT7rBdUk2HlNTz4ZWuvGqBWaWvdU495c7O0w107/+o///X//z4/xP4OfxUOR
8sLP/yPvsocCeH3zX/+yrX/9R3npPr7/178s3XPZzjiWrkPTck1TVxn/8e0JQg6ztf+FKHosoiBP
b9B2Z1srSiihc/knX2KjEkGXyLlBhS7hav15xOml0dPxReftfcQ1zN1isz5/kwPpSndLiEI7xnk9
vXhWDV5nKWnVtBTCfzndaT768HoYQeOasfoN+unTOHb6QU9mm3q2gbKGG/h55g1Au9vSIa6Hffni
KoBP+Apren9n56qiY/WXByfokDtS2qSRcMe9ROiC0ccuoKICXMujHq3E0oxScEsqThFOYcVrQhEx
jhUckgk+OrKydI/cIbn0RVN0thU+/zKjqGb7bsT5+HoRCtLsIDdKU5zn//1fw9X//tcwVNUDzU60
xnItQ+Pv8fe/RpoYhF3QXdykCTqfyQrqh9StaxKGWrPBbbfcSp8c8I/QzmUTX7rgyFG11SG/1s0m
3pBxhe+SVsM99TT95YAhR45WtOC9i7AauEsaDqiUO20/RUMTbdumeofbu/nAfJRu494p7RisQ5Xo
MlAsyhuvbRINZLDmoLmvlzMZ0CviA9Ln5g5ChK7FW086L1eXVqtDDNinluFTisyG8bLFzCFmzMXH
hlNpedenmvGx4QQXGKM6qm9kqlw0mQ2bzrAzbuQVSE1Fc7ze8tLHLdPasx+kJbfsijHeSROeX3wP
seiyZ5X7yi3RShuXLyO39HTFh/HGplfnH+jw7//Umustf8w//vV48Wm26pDG0yzTUy37H39sdShS
/i17fTd2hIZ8EnxHrW0C9oDkEGzCVN8oXd80fZz+tK34Z2K23afYDKnDqDIQHEWqnV30MRvFnYbP
c5rfTY75Ps9DDNwOD4WJDdwbJN5oC08pO0jTdPjNhWxnWOkwaoTmJsfr47nUBu3JREMj3WFjVidz
gKwKD50KtDGbj830FQyS/Ulzx/6hiwzwfGr5htWSfzQGCsPiZY0XKiV89VRNKDdktOyjN1157kBE
PIvviabct+MQPkkPuFg4ZeMcECrM8oKN02VQHavsEAaoOjw9TUgf/3UYy/Gt6rV87ybUMQWlG18G
DWgNzeralmG5DM4wqCojcLaVVVgrU/Pmu9xrzHXjhsWnYcqydTZb7itPER1aWjqDHSYSXALZ/qq0
ww+V1OH3IlOfO+yT3svSvw1VP/pFvmqnq2NMBZRD+iswc8yOScGNavbaqmm9gtA7vLlAJxChd1Th
FMoTJexH6QaiGiJXUF5Vqzn1fT8Ue8ueqWvyM+249OVzz9JHp+R7RXF3suu6vVJq/g+Ihay40jl+
RErqHWKYbQfV5eXgVoZKJRuetJoGADD7b1PdMYtXtmaibFnmo0f6x3wnpEBGbq0jHzzoYftx679N
pX7Zegk690c01+opzLppq5LS+qTkxq8CS+uf1vAK4zZ/Lzre0XGqps+IJPtVOUefxtDgfefo3rEO
2uSlsOCwRLNBgslM05ce+vQdGpF71QS7j0FQeGiwKH8oSaCtdXJt+2bskEEpw2l5Wd1Ky9HCyVqV
ZX+ys9bYE834kqaK+ko6+puFF99PG7i/W4fmj7wuDIiVXfRsxpW769TMuQkL+P+WTTIiXy4CdP/N
WS4imbgqx+HjoiHo7U3aQhCTsGQCCAfwY36+tNDRHr1wxl1pCXX+fYaegLKPlOphMhTtlJIcuKTb
fjcv2biwLdGmkdmHXD2iOCl1pb8rIq18NNl+avtO6TMUgJXD/4Zq3/vAom57JztJV2r0NZuOtJm2
RIW9ddQpNs81DjI5d/iEplkKFmdIG2c1KHVwo3fUTFDi8Sio9sEtblQrYLu0dCkKJSEhDx8Zky4z
gNzQuASBrhdpk2du66AzNtKntukmGQ2gjU13Vk3futeXg5xVemvzv9cYa95M2mHU0ETJkwCvUW3T
jA6eb2UdPrt6WD0aETyc5Vkhh9ROtY3nsaaSCwIIQI8+5arXGXKPrCisbZ+hX/W0FxdaxU012kCu
pdm22X0/NvcNH9FujWVvV1nJi4yZdvKpo5r0TlpODSwT9v+x9bXqoYtLf6sGlbbJhxYWFpXFLaCS
Uj9e2m3+xZoT92EylZhIvjnfxr315TJ2vVZGU9CgT9frpY+UzHRPRe9KRbY3Ta79fSj4lmMqC57a
JKr2LbYNN/NsLNxtolE55kRvc2W9ygcUduJa/X1RZqjVk5+it4ECcF/pWXZnlwo8Pt98kkPmxgU+
2TlAF6ur77QuTV5DN153QEefm7EKX1FbdFPymoWK+jxo7dpYpuQY3z/O2F3IBSqRwXub9wSSXZBi
lM3jblkCEZkpa5Zmyeryti6Td2mNy4zBwmclbqrgNrbYKeOetmtd8sojnMhH1hnxGgsV54cVH+XZ
NeZwFo3a6p/yWVf2MtXu7PAytcCc94c3H7qWmhnTd56bBU5CnU5IMYzb7UWXmZNsQHajdRfMpIxe
mxnV0n9OXq6lovycRoF9W/eoTjJ2Sl8Mw0/WPIJxeYjK+jnOswfpV7Rx2NZuTgEG2fkvWDVBSIq3
alEA4aG+fF1NYf1tLJQDVnz6rwojEPiv1rcmqZRVPlbO0+jV084aY/3WWVJD3YjjRxSkh8i30oOV
q8Yn0/X7Dfuz7CDMbySFw2asp4/RlOjTJmcTQB2JnmymHKcW9PTGpzHPkoMy9n82vaVZq67+qbDa
j9FrU64tIUk/FyUvxyF0bw3gxBS5h2iCQdF+ifpqH1TD9I4i5efkp86L74X2LioKtgp1TTS7I6aR
UR71PR5+ykw9BSQzF+wQcmqR917TAJsyy+pm1CNMBLuoXZdLU/oCMvCXs3/fVxIIm4OxW7PKsHFc
JOeuQogK9vNy6lp2tR7yETPJZgwJmaTRWc7kkBGo3zpTq2/UYSn80qlhU/Pi81Bhi4I7UL9tS634
7BBdXi1u2+csq6NXw4AqtkwLICHcpE3vrvsp+QKBo1Weh6rUdhY0yZWjW+NX8GAuu251uNNLtaDG
lwFB+6lkPqFTKB8DiH6qleD9ZOB6hQx4lrtKZjN7DFlyPyEZP7I4c++k5aMuPPhBH6+lKQelaV9Z
Or5OPOZXdZj9EgiaINJETSyHwQ2RkXQYiy6ENOlqouShcIiZqoqpbBXV0V+oTS9WqWrbP8PNpBX+
T8uizCbqTfdFVfpxa0Q7MyvsB6/3TIqfQ+UzBO4nrRucX974XmGm8G7bbrqq+V19UkYHTwO3y+8K
wxqPOsYVCIy7GyvLs3MUhC5r0mz+jBr2dNHXDCX5pCJ5g0lfrbXIvjHCkrKxosx/zH1xaCfi8LzB
zqU5ENc2k+FhKlP/a69p6srHQOtTgefZZmI98pCNaJr0Vn/DK714kEPdV1Bg06peX/vkbAahOmcI
GK79o9Vp25wE9ab6fb2MmtEtTOnhHls7bKnRS+Eb3qQrVvv6WlNKapA9L/2eqYNxC/1nfvIjCkEU
M3qcDXt+ki51hPVn6UG/k6YMVBHOpLh3PGjLtDpu7INlohttjLAHEMZzKOtIMpax+qAO3nTr+SRY
Y5JU38OX0Mr779EYWRvFcJ3bcKzKh8GEHzUg2vyuDvZ59G31pk6bamfGPlRqoQldTlG04h87URz/
DwyzAJmvjKLLsICLLuAhIw2SQ6Dktx3gl21O8g1/8cpZTynVV3NSLpvD323yzSQKHFQ+FUHdVQbN
+tQVdvwGTQ1DotR7yr1JfW4AuvLui9/g4wRnpwdaLk0n0YjQNGmzzac8ecNJkLAbAn54+EzWDeMr
Fjn9vQw6FlGxUWF1E4ePOZrOlYr10ae8UUeU/0rxkLA420+jjmNTrqU3lN+ph7QvYd3GtrXV1Kl9
yuZQxY8lG996ldy0OjXlD8XMD/HoTHwAUzaF5bDAVbJ7fdLKb3aWjqsxjMxPUaMUm6HonYfZwh5a
GQb1NM9wt4bADY/85bpzXLCIp/jFfoxD21mPhnesuqoBiBg2pyBTm5OcXQ+Ojxk7lJZq1Xg9fhJY
OrQbbH/zTc9+S933rHcv7bJTC5KWyyTpxDU739RLJzuG9tTU6UuglvxufNV5UkPPfurBGUTZwEaG
AN/T7Bg9JWzJL2nJoaWyEF0mqU6ZH+dRe+cb6WW+ohTO04CVEsLaMdpTpkH1mVuON01cTRu1Uoub
XDX7z1ZzSBYVaGPpxdEb23zbi1a0iL4BnckfnRhPzHa0pp0PgX3F3qH4oo2s9zobLfCIzvpzBKt+
6Z5BX+IQBZng0lTbX0Hv9w/9rBg8lep3l6XBF7vLiGc0cX8M2qb40ltbZBjq59yoAdahO9xId+3j
PWv2jkakTp0ei2T4nHQqfoGjO5xckHjbOey1Q8ZW/LPvQ78m7PaJfy8sehKPZVI1W58Hx8X82wG6
RUmV/XmiTMsNis9Vrxa3LtJVkAR0Nz5axc5EoxYlCArHXEm3Pljd15GX/WsJUeDRnit8B+kyQyc+
6eytVtIEnBAf8rAILhdETQTrkVc/LsFMlnk2wcF941Qtqoz5cxSG42086ny+lkNS5as86IqHYalc
sjtsYkKIitcJZU0ewinRC1/7fNx0dpPbZ4ubOGsZDbUh6B7yjnIXmUg9y68C1suNtKQ/NOtNruPQ
0JoYkRuhPeQbPygGlK42cEuqF7TtlKbDyrT1MQc27/cnLSfqsIObdtCseYRHT9+s+ZNyOZVr/Bhp
pIzI3eRsIM0cZ+xgInfsHoKMgoRJCYevhpVFa37o8C4YNP8h10y8wpYBJ+JD5mgKMq4m7B8pkv8F
5WP46mZlt9Z9JTnXbqk81pH+/XKjBZqlZs/48qShO9/1OVImJ4Zums3jfFeTY9NXchqX7esiCTj+
0Yf3u3WjuwH1oVxLhSo22bi+hRvL0c2NXBYYvbvzatTMAj3SsHLQmiy8F2LS7y7VcoL7i9ftosdT
g49Z0jVbjUZADWkj5a4Fy/FGW+nNjALKTcvnWrXSW0MH0eY6WkwqwypeNcWC9yKTnbw5ULfTrp2w
S0rgUjpwmqx/kNGsdAKoKFWyDY22eM7COH0yzafLVBQy36NpeINGUl6+cmbU3Z0ZAZ5dvrDcoS7K
j2/mckMtyi7fjDTlUMT1H99QnQbNAQkW1n3Ll5Q7/f2b6pzuFLTBeQ695AH4JHbhqsnigXAWag+E
i7/7u0Yb1hD8y911wA2n6i4q3JVMk/40VWMqZNwlgswjsdJ14KxUHbCJoUk8PjuTynjClL0nVFqz
7CQeFB1kFG2pf4/ZFAUq7W2RD/VNBm9mhcAr2VrQBMxjVtXjNoxDZ9+Rvd74RRjthH4ghzH1000F
APePvtTTIIbiELQrQpskItjc2hzrXWvUzavd6s+VE0TvZqSR2Y9yoivwezOWOzeeG0cPyCNYVy8z
Bn6gslB/aI2FB5ne/j/KzmwpbiRa10+kCI0p6bZKNUNBgcHgG4Xb7daYmuen358St+nus2NHnBuF
cpCAQqXMtdY/9LiUkuQQeMHsE2Fqr2VqPTbpiBSl4311yEq+DIh974Vsmr2ZWI814mjA3isc81Dg
fisS5xHdqfBnYzV7reim76MAMWuypbgZeR0e5lzOJ3VRGmKzl5vL8pZzkfInw5F3D15z/sdF0krC
w7heVMCifxgTHbLIetHvn+TO8ISCbrbzd0jfxs7UMtQ3TL7rNYA59Gsz+WPE4/3/njEzAxGC//0e
MELyH4h2fdwDxkmwiCi/D+v3KdfkozqY8Doea6gBQQkxYSeNDEtte+jjB6alS89+X82TsfS3+Btj
xdddnX7yArvs8lctl8mm0AzjZ5qfZWFbfzmG97VzyvCrs+gwPG2wCQZluaOh1cNJXe3+vtpfr9b1
3Px9te8BoJ1Je/D6w2mtF+5GIeWLKgGtsVj5oxHhl6kGFMunmnSeWXSMVfFM61NnF7tjuu0U6NV8
ahM0dDJzHzttdtSNLnv3vBcVsjQTG5iyWIFhs5u9i392/2u2imPU7HQ0xGZs6/c+6hz7xPu0uOvW
g12u0kS+y560LVdih0/AFPH6YH+X5U9G2loHZyqcQ71GqItR/nB13uCDPZgvyMj8o2XSykAAUzUi
0l1nqlbc9NOPQnv2CUUeLMuoXnx4xgsxxNcoykzsG+byo9mPebYDHDgd1SjM8ZcsH6k1oNL2bPbF
YTB98TWxjPmM/ILY9nlK3nISxnZcf19F2VFsHXXQu6Q7doaFcIexyj1Wlmg/2p/cHrMqWli57F6d
qE9JH+YOCS4/hdpSoq3p2M+qS8xzCWhGVpd0naHLAYnRf18A3jmAz443pRM3iGS0WVCXCD3asb7c
RWE8wN1AoEg91518Hq3c+U65fAk6DLFgD7fDlQeAFSOW72j6r4ANILikLQAKW/60VylLE2bVDd31
TYo7cbn9HPV0M9kJ4J4HA04hkVQ/HRCIq97qfvxCIau5TVLXbp4bPk52Vb2BMvAPg6Y5OzXLJDza
DOBsry2O8psc9thlnK1ADYrC0U6669VBu94xyzUKAL1GVmRtujefm8HLWaeTJTxXGPl9HGo2T8Xm
s22U4tcIZulEgLUldwT/7vnzuqKNPTJC09UskBhCS02c0ARsngYioJsvn0KYvk+qJwc/eCzcMt2q
phpY4ggqUJGYR9WnDkW5h36DFHUG40R6/bwdZV1G2wVdoxMSyHj+otB6U4fRg545FvVD6kVVRJao
HR9Mk82XaqI/V+4p9pVb3W6dwEoc2IlmYk+btPK7e3Woy6K/X2Z9OkS+/6fqCqulu//HPDdMk0tZ
A61Y56opObmcUwodIi0N70ykuKALl4XeWR2832f/HVHTYzHnW3SFoMqvE1WfOvuYPSe9dYjQ87Ki
MrkAgk0u6ux/a/5/9fnpABnNddLg835wQgCXAyXS5DzeqwMpifG+XEElFVVU3rPe7nPQ/z1N9c06
xkKrx72ar64ET4fgnDrVxzq9Q81mo+aqS0cn+o2okRE888lqDKABtn4XWUsY9E2MVV4C0FO0id5v
3GRAtkMzDc7VBPKD0ccEu7YGUtGWB4W9CLt7Ahv5lOhadrPbpwjdwAzxDl2eQl3oG9NGxzBl3a+w
/Tgkc2vtvN6N35CnA2XW+GjhkUj9im1VyxfzrYmM9K4012RlXCVvQ5l6pLmK+KSaYT/d5Rqssp4i
8G3MjGdHdvK1tb+F1kRRuKAuIxq0JVTTwfRKbMJee0N/x8D8lynu6I0PoEOZbFUnjTLHRbVUPxBT
ebVw/lFGN0lSx2DSkcdTzb7xvKDSPefIRtWiBKl/8QEhPJaompauHhhz7l37oUQ8B6nzEEpZ+9Sg
UUx6CDBdkCD3ZK6aWP+AQUph6Zdb1gxf+0FzwI2P0dOih4B/OoAwXvRUJHn0hKFPjOif/FONj+uk
us/y/eDBo1Az1ECcXn3jVqXuCxnL6tEzx+i1nJ4VSs3EXOva6mVOdpeC5qx35XFGCHunmv6aiIgz
y/mAtK23cIUOmgio3w63lTKwe9t407LpY/cEw2tvafPwfWrxf3aSpbxh/6wdCMGmU2JayUP2+yLc
6z4uKufp4yKLtE7BzmtdANSKIdEzMf1Y3lTLysck6IClUg9lTUGdv7jodl5t1AWqr2iSf1wwgybo
8DvJ7ntbvnRR+kOugiNNFg5bYXbpfWT3zo1U1p9Vbc7fELvDOEiDbze0tn7rY+unmm92RrONLMpb
C946t9rD7lANxDq2PdXUTvdGUlWrbUIMIi607+PC8/eGMhRYDwUO2L7bU2dcvQQ++1WzdcpxgBZX
dAHuA1js/XtOQk0eNvgIj0NIjGbX+0k8aU6/wKGTZ/wxL92rPtnyrR/Fmjdip1wbaBh6w6ifZKLJ
a4TlKhCDNHyRPWBpb/Han53OBtm2//r31W5jxx9XYzT6z6uHLmpwozfmQCVhEBYvrwl6tVdwtOZW
wx4mGPoBKolKx9RdLHadZfzoUB7ZznXoPkCYhZghIXiwYaKkbsWs02ZbffEn5zpjp1FPI+lYLLbz
2Dfem/XCpVsoBLrurwvjfh4e/ZSwdfL88lLiHLdtFH8lnmN+E8i1Iyno08feT+Gn1r5+7fvYH/IJ
fzTVIA5j/imy03Enil2deO6jEA0MthS3n89W7wUASbzHbJLtDRWH9kbPbPVf2zGpHkqI3g/EFnJj
Rc38RmoODqMYCfTWZh9iM0Lm/VlNC0uqhqVtIz2GfvA2QgIHOUHzxZF8trE1j3eqDGL9u6lGUUQf
76asiHam1bMCSPsV06jshXovO0vwIcesSOMvVWH9UKaBclperdr8NcHUBHDdxNppTtTeampZj3P3
LFYNxs+eIX7+IPCpcVpqqDX68GCNs7bxEpfpgsRQMsTFMV8/CUcffvVVSVUcVTP8PU/1mYlO9qq+
Ir3nPSU9Vs8VxW/VQhYbb+IpYQnsEFjcOqP3voRS3qlR020riPEm6VzMckHJsXMe9Nk4qabaSKsm
jp/z9rOpRgux/4CfW5b56MQmyB1+zMVt+mO7ondUlzqL/Ua7yKg7kqntVkJmzas6jY8Vi8wxEeH0
xTfKb8q4uMxx9Oz85YuaoI9xAmcU3Bdh3seE3Ajfa2/8NUHdIR7NbLP6jtz9v7MmrY6PRJ2/boOL
9jdlQPr7Np8T1C/SyuabacnqmchK7BssQHGEzpfwghorkZnpgNcQbL8uqjObzH2FGebpP/1qUPV9
XKbaoWcesDs1IQtKw7gZsnPuoVZoG2tq3ffKB8wpTbyk/AHpf7aWbyMp+f8bIGTqvvcfcJ7t+r7h
gsmzHGBhujC9f8PBEt0vhDAq58Ratxxj5FiXrW/I4twSfcwfpzn/Bmomay+J0+FUgaMzzD7a28i5
7oyp9r+0cbjWRhYQArqwSe7RF3dFeddOVbGhIuV/kfihkDF0zr2LCO5WbrBK8L6omcmSXFwDKyNz
nYjSaAG3DqC2GkROw6Ey5dlH1aR2ou1ISmk7NTmZEHP2Iu/dRcVrG5az+OKImdClI8uumpZD2QuU
474ecIxVXXjKbroyzjG+Yz4Or6+owpdX1cIQMd4mpp2e+34GhUyq/GxH/nSaSGwFMQJax34EpeSn
ZR3wEcGe62Ahy4Z1u1xS/2PUjHwBzrevTmryUllbw8NmoUSh4NR3S/cyILMIC6SSFJxp+jpmePxe
ObB92b2Az4j28dgjRbeOmnkf7ks51sQ9NDVrtbKPsilIDT0Bg4tKDlm/9N5dD+yV0/tF6P559vtA
tRBG+NWvpn32ERyiK50RTnhu+bMvdYxV14NIyurj7LPPMMzHKXHd42cXCSdcC9aD6kMcBhQf7yAS
GP8aUKPaHCZw2ZLmTBrDOX30hcgN+RFG64uTPSewOu6LPApB0sMd2FspLrKq8x8jn+0Raozvigj8
Ktd9Hj7uYMlV7s3uH43J/DW6lB4E5gidYXOR+tMMc7q2yyfVyHjZHebYnreqqa8TclH/MJD7vagu
VXcrnezmrMLHqquAmxYAi6bovvZ1XRw/lkMVVDxgZDsfRCfTuygexyfSUflpkZ0NbY2mOmS2Cbqo
cZMTekHjkxAEdFKuXrJ/z4BID9GatRzGN33+Oi1Jqp/OtOAZuHaZGMFda3xSVEvdZ4LqtXPdtNyp
PuikpIgrx9/Lcrl3oTTfy6Tqn2LsXe6gi72oVuXpwLwwxAMRDxVf9akD9PDTAPHnqlodcPyLnzV/
qPmqCwHjKuCzfrWykaKR7rXfBvtPbeytt0mLFlw+ZLeR8Cl42k2YDbWnv+TuZAXIj8ZB78lvTlNq
Z9yjioNbZhP6N32F5ETcb43FeExGdgqatZAt6xr9fTCSe8OT/nOCyj163sv3RcMcrQHzyg8Zlx3c
xeE4TW0MVavA8GXqzuQQ0Lqe0qNeROI+csIUq2Who6o+uNfGt17KBvaV1xFi+PwSvtHmpxa1+p0/
ghEeG3mohd3eacU9OsVyDbf8AZlTg99oFEcjT/eZVWXHtHbSQ13m8O+ieVPNS7IBZiZueojPnaVr
07mIEyqSnvFau1P3HVE23i+VrV+xyXQA1UTsg7wqOthuY+y6KbcfMrlsq9mMntQBWpR+WgA5cPO/
+0BaZrumchogmH/3jT5ekrGWhye8G+OPa6PWIsWQ549qmg6U7Y7q9sPnRXqtjbx78An/vCgDbr01
DDc9qL4ZnYG7MPYvgw1GY2O1c32mJIrctWqXK/JCtdVBaFi+RDM+e2hI5JuPo4k9xNmA9HXOtMHQ
d6ptDnZ1VmeQTJi6rOOtukr1/rpUr6ZNKKn/qJVILVJRGqImuR5U32fzs+8/81K1lqnhj9PP8c9b
8GV1fy14H6dSDkhRGBsHv6Tz1Ha/DkmE6G62HlLXifONaqth1anOPvs+B7Kkga78OfzfW3xe/Wsm
CoeH2mqmLYLUmzFyvJuGYNBzkg8neGF/Ah9cHvQBRWh7iMygBeSzHwwZPi+5xPeYLM5Px/5ZRROg
hxFjKd7iUFqj3j5WflsdoeDYt2GU+N8kXfZn4R1Ty0h/1nIaYLeH8lnrqvZQGrl9srTcBJKNOocH
0Pd7OrvBomOY4PhJT7qmwX4GNZgLJpr5C3riJwc92fc4H5K9FzWg/kZME7iAenGURi9Gzzezb9M/
OuqAL+Ygd64tLcqdefeeLdlu6m3tZWyX+phozqab3PEiUF6+ILuJxbe9M2U3n/y8WEuuZDxIVBaB
JRr/6JjFKVlS69RHULvAkNWXSlhvK+hBvdjTNe/oEQgG4Qur53yQokMrQTOS97ShYMcH+pQm1TFG
a+BK2hTZYztHg32ZD0WF3awnl2DWunZXy7UwXnXQmQGXHawo0imAgZjmuclOswYF1wUID43Jy3E/
TJ+0xuiP9swOJ0xJ9IPBFn8gr3lMV6/ReIrHuz4Dism6spUaJgDG7P5covRm+5pNDSHd2mP2kkNR
+06ItUsjr92Qls6vZRWNV7wwKcmtvqGlp13CpC9ekTYojwXKHYfFJYQfALL5DXV1L+l/VGASNpPX
DDdLo8CXz+m0T0PcmUEcXLPRr++gYRSBDAt7i0Zxc0HeOX/T5x1vQWO7SB4YlCL8wImB9NdmeWjr
qbjkHsVsty4fiBUxX+uifNualh0YlJIeBsP2gwnVIV9UwdgK69Antn8Vpv4G7g/WWYeISo088Sml
XLaNI/NPV0zZGUkBZATsZ4/XGFYdxXlIwVNrlb5i6qLqVFqWh/pPUpNiqvSj0OTZHmtj24pq4yd5
F/hmUQclImlXVyT5WbChS7Gm1bp64+sC3NjkhV/7GpmfTvruc3pK2FciDECev/HZnDiSdG8C9BOT
8cOczi9WXxfPxckZk9vQCSz1ILKiJgo+JybvtBdZw1Z+0bxdI9mFzeYDlmTaObRaqjtyAtpXye9S
QpdO/ZT0p97c9el0M0UKd+KmoYO/meWc8LrP+jtT30Zhegp/9inGvC3+QWd1qP0mD2YMM+bSSzfQ
YbtzXaHqWEsfwn6RHR3N3jd2boqdyOp+Ww3iXWeCayL+PcbP7IQ6HLun8qwOpp9UH2eqqVWiPPvr
QTVxhk55jf+e/Z/hnAwdNf9xYxFTnpvVGYTQbi4+2m1R/hE7f7i1w3MQu1scKcxzKXPzvNixQ4jO
/jaPX1DzCjcAlr+hH4+5I28RQMGYhvnz5C9bdQrq+UWYcbWPqwleWyqsszvbY4A80AT+7RRmib8p
44EMyYjkfyq1Q+JQYt/4Hncom2qbpj2rfgOGuPaQnkNzd3YhyvoIwW15xwM04vVupZSpJ3kTo87z
rW90c85OTSMKYzvl8tWVLiYG62/g+Tvh69Vp7l7qqpjOfjROZ2094ECe1zFKK+VQnMP1oNYadQbv
NT70MynMjYg0IxhH9A70dOzPJIGwfVjPBmf4UTXlFzR3xabWMz6Bel1iyco5h5kVAauIhsd8DPdL
kl0RK9TOzWr3og5hApFQy23S/hl6Hu18chL+MPX/M+z61QHNu8OrpDiP81Kc2QD1Wj6cW7OwT7YD
wEMYkhjNpZo3WH2xs/Ue/iNCQufSl9+ssnV2hZ7OFDNwMN2ndfEaGX5z5lt6LdcP1p60i0ix7unn
Q+b67kH9YTFaBNuikuA/8F89J3W3nJ0Ojjjpc9QCvOpMvqI+s5f3Dm6asCEp9HO2OkfIpuo/PqZf
N+JjUmd5UQ8fZxkKb6fOIu4LIe4BxzflNio9MKR6s+xb4dysUqKSEfnIZmpxe1YHT6/bc5/FcJSa
FGwlJI1NVZabqOvas0zCb+i735oaPGAV1d0W/Z8AFNrFa/qNHnoXw5nOUSKf0hoUmgUO5DREzbku
SMsbrvPeCC28T6dh2XZpcStTOaFjbPyBTiTyhu14kZRr0X+MEMIRhQfbAzkpASQh07unOmujQAh2
RFhpt/sEIbltlLlUXmsb+jy4ScCLr7MZyj2kzjQwfLfZRQ4qtFoyRkR+dhBpFV84O98Xofc900iA
O6J7nstqCqYq8rjED7eNacYbLKLzfUxkLxZ7fI5dqqvTPIBCXxNga3E1cwQWiS50cnB1OB+5HS4e
qbuZV0ZY55g7A7HUPQRZ0FaEVQFfKnSkvcY5gkXW963fsTlwcHuO/ZhFQt4AfeKKo48DjOnJOUJA
evCjAOvgCHYL3wkjLKYDDGOLHz2Z6ETw96TxQr5zMjYRb3yswkz+yp69DFkmGT7mWYQgU+5rhyjJ
H6fU6Y6e6O5EiHdoFlenlDXrnITJoZdpx0c5uFsRYpqUYx6wQYBf7pqlxKvb1HA30KJrlkhc4ptG
3/FuFTuM6IB5ufkrTjD6TqSQi1KtRsd8isQtwXJ59E0sKhFZ2WVe9CrtvsWwudlEbjddWewe+A41
lyLGbM4d7tZldeP2/ruO9kWQUNLZFh7WqA277sDTXaqVhvFt8CSE0a6JzwC3t04jZozQWlipQ5Lt
3L7rAz+qr02cnIrYAiHg2w9YQkEWKn0blk1ubr0WKHmftwe+nyiSteXNLCsYCk2745+1HIUnnUMu
ht00mi0sGLvZUETioZYYrsYJ/1ctxWTd4pEzrdNC8nBPMHFdd/93bYJaQj5P5cmwBkKDQadWyW48
W2ag+z0LPZWN7VghZuLAj7/kevJXOvcSrP7KlR7QpCMvi42IjZeCDmEYqC4uRxmLnz8+RNnsbhxt
gd8K+v0u7x/bBTF/veLv7+bsT6eqi53hada95uDzRQbmL99OYcvnzQvB1GVpTdT6nDbcjZ7+kKYJ
unv+cjA1/97O43KbGZ1/dgwg75UBczRLvX2GjuG18++nyIhQjouTZ7eYQsKf3Dl62uAG5JAcKD/d
Y2p7qHgQn5kCe1sjQd8wXhPZfhje58JAepcU2bWuG+1hcVDIB9prlvV81vJ+Odha9a0ssQvGcbl5
HMeXMs9Rbx3xl2PDZ+zYR43bpnHuRB47RyQs0XUymh/TzHYlITVyYTW6prlTH+fpAaEMZ+N0Y31o
HDe9iFynPB7fu/7QUhLM7pqh8h7iCZ1Zq+nSQzeCSLLIwW/SMHPv60Xnrb/0IkB4wkDYnx3VOEgv
iHxpbrveqjYGALj9VPkbVBHcJxhHBij5Mhh86a4Lt7PtM0yw6wHF9ajGuobUFqJWYPYgXiEw1Dvr
L5Ve46F4pOCCskgUtjvDROMp83lOpKA0qWVJRKnPFWi8nFFH4M9HO3ipvXirLTa1/ZjisumRljPs
IVgq/3XOTJZoJB8O0VLtMcT5ZkL3CkK8nFk/QIWWVZI/lBNYQ/DQ20ifOn5eAcy/cCrctoEjIPaT
bUdSN9t5dKfzKI1HM+qbvWR5fpB+AavCgTHEIhA/RlH5go3NHQIX15708hWtqBk7AQp91bgPvcG/
2c5wyGfWn1rW1k7oGKY2dSIfZm22Nv7Ur38PW9GiFvO+0ctngP/tzrPqPii1/ntWyG4vPIxPEwni
wopw88hiRCEsGwdfSeTEP4JgP1z0EaxSicpFhb90O8I1zLyXpbS1L36qPYKTvpjoSN6T+hj2pp4S
AIl2vBpxt/eyyrjEa6vvkvEqpDVedS1yzgLd5TErmJHEoJ15Q2xzGJ+L1CAo+eY1iRfzKmGvBS0E
461q8tI+T3PaIjOMO7WxLPVbZIOv7qq6fauqcdz0Vt+/TS2/pS+s4Y2c7gBwMpreItbsDTxG2JBE
JJvE6/U3o5h74A4UN/0l6wG0DtZb24tusz7QbzY2FBiONO4bcKl2g2SI98b2g+inCp1g6gwkD21y
MxVo/zfiHZ6opjO+pu0C6NWy46+rcOjGCuXwWsUxKp/Z6L00iQawE7ujpq9fRJFM207vnC9xX1hb
Z4qqL4nkrTwL6mauHxbHqW3h/I7CeYICRwRo2xEIjHszBRpsNCC0HQNY2dK45oMvxnofmbBBYSMi
wZ00872fJvYhzbv5rnSb8WhjCHchy16fOrc1zj2wfLR8MBPzAA/Ar/LCozbnOGKIND/OY22dO8CU
OykF3vaOe4JH6AYoq/Ir6bwWx6LFXzXRCWOT/pbP+qGMWvkIQrs5dohArPwPB7Z18aXJsHFJl+pr
GSVNAEhI35YYcuaFfRGJfYeXgEEUZPwYWusV1O5fhcB8F61hNsH1KWP/AAhYBlMNm2IiEO9jvuBL
PP46DJl2LvhdMAD3/IDK6Z3jx9OhcedXNErGwAnF+t6b7H0ydsOuymV9ITrBLhp6heEa07FAUmA7
ofyx8Szc5GeMvrbuGkqkjjWe7FE+2f675+rmS6HNP+OByNzmeY21Y69F6UOTFwQTvvsWQk/cVI7T
v3gRzK8Q6MBhaOp9GpHS1RoT2LlmEYy33XVIRm8f+YW5ccWMURL528G8kybVELS/dfYx2ZsBfjyo
fXlyfHLr1sALNZFxvJeIBSHCkzzNlNs3Rh6/Vm4L8WBjjQt4m/5cJZpxjLXkxsIVjHY6bY25Q15W
b/5CbM0QTQk2pPuLhOzIat6BctOTZIPxqnOWizHslqIvcF1sLrHpZocyNN7ofZwylDewLHp2NO0u
d7FkrsBPamwCP6o24xo15uULCQBCSkRgSAh6pECLfTPkycG0381SWnvej1/qAc9PU6bjfc8DT9kR
G2GkCQ9u32QXaQFUHSvcVlMxvkx5LQ5RGHaIVQ/f9LYkpYAX7SJi3n1TONwnpAZE2KKxAet1R5X+
XTodfCCrf4nCOQHhsckXeH59E5IfSViZtKralZ2B66nLwl/3PzMq5jswqFQ7ShF/ab19nWMXU+qD
j6B1QahmX5cKW1FbJOc09pfHkp20SIcfmonogOFlaNGE/cYQ7rM0/5hckmbUwtlxTv37zY1z708f
TlqKbClIVogTRXQOWyOD6DTh4jcu/g0VF3HuzPlnMxfWIRvXDyTxmofZRd9j2yYkPVHyeoj8xNyP
xdKeW9xJAM0hcDWuuQJZtyOpIlIUEpf1TEzNg27qPOCJT9xRzYQcRYUPIIDq/sRGeDjMaliNNJCe
cGpqU+arjo8b/GNM3cWU+tlO5HwQ7l9ZHTanodeomzTeVoeGcrbwskSPG2qaUeniiCT2toKdvq0Q
czLiVByseZdRxHqKQ3HNUQ3aJl0PjKtAjWqi/PgCdRVV7AHOEv7aYwc1XMsKXpaghcjfHLRCuD+i
lNo/pkQsBOUSiKUkhx+irZsg7KaThNpkrUWcX42XKu6CfugfKa9V2Mh3cFANAKbC6m/9Ii3gIZUN
kazbxdEpjrKGMBefqDmz640O1XRnywzLYzBBCCfET2XOepVXVw03sNkX3bGyHQsFjiYMwjD+gk2r
vzXdczcMxkuff9FB5QRZGjXXvhx/2tR8MYSt02Otx5TPDNa3BWgTjgY7qJrWtpyAOWjafA19VEer
pn1JwobKXPhXOBbFFz0cvhPf9UgOtvs5ClcNO76LVZVdBeLNJ2yxoq0vxG4I9XficNTuZL/sejck
2G29b/gD5cdFQ83aSgdKR1a4bGTtRhvEtnmumtfMFhHxU/uzGRGcd9Pli1Nl+6x4q8vY/h7W3b1o
agRsUbqS89dIynKDyiBmNnP5hEZ+v3cT98ma8q9lge9j0r5nk/ES9t3PImef2kff9WT+y0uagh2F
31M5iCLqcol+wSvowXeSU1v3B130y3eEcxFmxNLLzAc8j+pN2ZFK0Qqj3hu11e1Sp4CHn/zZ4atA
4ars7scBPRqp5ylgwRr1Hn/cGUnbBpp5po4gM7zZpBP+1a7YLMeFSIDQm/449GTeeHITF/uzHAwq
Ol9wkNl9DEA2/MV1ia3Db3o3YjjszN6ml8u3nA8Gg0nikf6xrC1/P8kqfgwn2wExdy19ESQEzm9u
O50cMYYbG+LcAcWzF82TycNKIz2kocYS1flH0tE+/q3Rd82V76VuRaciDMunqMl+oPAybTwDd0vT
0i5/uLwg2D645Tmi1LdBjBMDNX/It97EC/7Irjs7ZZl9HT12XiUptW2JSQ0phQJwrG7xlUAWtraq
Iki0UfL6J6BKwN/sF1IugW7aaH+X9nRVZ1ZHutWFkaaPJbySsBmg8DTJDcfCU9RW7lEIoW3LtNKu
Vsmf6qIw7SBEzSOcW9c6mZ17ylLFhg2S9urPAOacPFvW/ZL2ai06dPVI5EfTaeNHLS1TiKaxQJjM
z40HYNEteRWftHaULs1OzB0/CXPC7hkkAep9eX/XRSE1nmzpkLYoQSL9Er7HgL7MhvheH3gL20ue
33mpgMIDlXVbukt4D2c/6ESMylU9pj91iGLs1mNyfwZiQ3gbJDaEwtVaOZ4pSJG/0FCZTZ2NAus0
kWwucwabSTGaS9+rLz1a9huF7NFTEtWfk9WoarKh3Dophg85idy1MDwgNh41Mkj0eNzLKfQfhFH+
OowhegegVj67TcvA5mUBOYY1tfJw/DW10bC6TGdoK2gkosTXm5QKyRTygoSPDt9hfmsR4KS05j3M
DbzEZkYWYu1Ws4THFgJHhI9ZHmHWw9I63pPpDPeqW7CHdH0qfxkcOcxfmhu7PRBRI4pOeZZd2H0S
d7qNjno+KFk1CBi9vamudQbpIjTDVXO9h5WZJyj7MUu14z6qgyl/1tgQPKAxyBqi8z8BMZCcPydI
10qDhbBrx5YLkIqde9MhnowIIYf1EgqrOAsgMqEuKaqlCkSaUUgS6Ru7qvm56ubmrJN2+RBzMsL7
Bh3Db248t/saZbGT4UQzrlDDPc/e8j2e9ZG0kG7fF0bbPWCn7m7UACSSN69q7/sJQMfsoyObtxn1
SQDOB81Pvw6DHx+WVKdINIGYDIu4eLWS5k3ZfaQJKL7FHt5LvI4DGMT9XR5+5cUHHwdVga0QPYzM
FA9rygHdPs9t96pGIzxE7528vc/MsMf/FAL/wfB1tOxXfQYbkc8rKJ4vgy4CDXjmU70ip0pE61RL
8QrW1txk5pNiIPye+QtjJQIbl88g7awH9OQMUhexefkQrl2cDj8IaRmX2TSK46/Odfw/YrfpJJLT
6iCiPAdB64rLhychDgbtgRT6sxqAf1iSY4QtdfmwKCyXBDr4hyVfPXru3YcynuEW27htrMsvobC/
myjUoaot3H3bHF3X8x9DNEn3lrkYW39tqgM0tew8l/LnZ1eUIMwFSXyLEoetodTCXLy8dm5TScCa
f185tXq88YreOVFJDx91Mv+Pi0emDke5CoFg5qmBbB49YmHSMN9TCxJIFcvplsnEvB+XoQskGdTA
jJv0wVgt4tXZ9D+cndd2Gzu2rp+oxqgcbpkzFS3JNzUclivnXE9/PoBq02t17336nBu4MAFQEk1W
AXP+ITIQv3SnavGPgcme81NipRsZH25W8WJtwxm8yoETyRdBtw3veV+YxOdqEJFeY8q9UWy1XZXw
RxZdN/4lNSfzcbbWpds3WwnuHSd9XFQwcM5ytAr9pe0o/UsxN+qj28UXTKiLt4R8/yHoa4AxIHY5
xXnTuoCfv6kGBC2lnUGbkzqNLIU9n3A3QBoWj0rTis6yy/tz0ju1e5S9icejPXzR0l57rICNyGDT
1sU5btASkI4KHIiGvdGEwaobY/VLOOU9ST4qbKZr/9A9BImzpq/4DwW/gtBU9pKEUwZ+Bv0/vUQe
fwiN96IAryvnqu5MNqmL3I2caxnZ59JeyCDLpRwtP5f2vXVbGo9F9uK0lk0J2XE2t7lkTSDC1xQh
RdG4cjoMa/0guXrueC1Ezysj7WXO1mhMRrdOlquv3KLSixyiaZYFxJC9XKx3QKqmoVXXcjTKw+QA
p1FZhB1MvIAU4dUxmstQDel7lmkh8N/W5QsRtCfgjPV6msf+reST5iLp8fPvU21X/5zaq271j6nD
1F208lIluygsgc91QfUAjs4GLlT8VIVKszVPAUb16bQfOohg3a8Mn5GPskf+KmdPs5KT5GIf27gH
OK72A+arfyyGZzrt5bSac6iFOvJ9tXxNHQb4Qq62ajJ2fZUoS38EpNYoCIJoke89uKHSLQef+nI1
61tbeJ6PunHx5iL6qFF3ENya5qpir7HALZI6itApVvuB5Mg86EvZnTIlerIw/pE97iPWc58MI5L3
MzzuQKGEGzvp/CVJr1DOmqvtGdXODNQU1qqOppsMQjOB1YVI7sJAH/c2capNzBqGlmc4JMdF0OXR
qR687EUZUnXdxq2ylt280eArB6Bg9HjMXhCjcZ9d6A+iIyeYJVk66n2nKW+ag6WivQ3rZn5vAzbe
TW3qB/mAtqE4N237xpOkAojX6g8qp/tcm5ULgH3jNe7jLzytFJi79MQYNlXKJcLJZl9hEbgKEgvv
a8v/q5rnD33UfLb2hk92vzd5gqXqYWrmcIsbhflkTcjzpkrX/DC4yWh581A20qQpHh9MZxVw100W
ub4KB0qTFJpJ12a3C6UXkZJSyL/NUTEr2JSth4a7M6i7viH13giWG3Yw6k6tymw1eXl5vP0o07Z7
bii/aoMkkVQln83gO6y54CxDuUtRiHQJGD/xRdZtVTuMqT3DwmaBIDA9odaD/VAoZALbr5EmaPFZ
k5+8pA0emixFK70Im+9j5yKkEqZfCqtztxTYra3deuWXPMvP5DSb740DDCA3FffapHV1ajkgryrT
6455DxVAEmUQze93jZY+9V1Ghtwpfw1Wviv0uvqlki/7+4WYIyMjF4MDXVzBpObBwZNqlSEZuC/E
BozS36oqkcBrVWoKCRCxhfwYTH1sr+Ih7Pay+/dp0M8+p43Nux55b0NrDeFaxXmbNP+MKtg4kCtR
OAEL1QSJ4pdXThs4K1NTkZxB0mFF9aDeIxXpYWeU64//uOLX+4wZ+VAeXQyFHwIl2Mycu54a4Rgp
eg1msU9QS3To5TpuSrixYpSHsSf2bKbzwqbHQpAQhE0h2BdhPZ2yENyNIZyXWtdXdlI+W9NxtouU
hKx2P4NR6SDbnkkJbaTMdqSi/J8oqpGcczVEHFs6rbbwy7bNxH0H5QeYT3nZRoAswPQB12jVnTKM
HHVClxL7CN78hHBUvKAsbZfTdGmh+QB/40o2nGvGjV2iNmL+jt1HxwZOo8qRbCtjJT5otxcwxt4+
G9EJ0zodZZIBVYgoiJ6yuZyOLU7WVUu2uB4oVoN37hfSwbMU/p5tkFsH4DWwPBr/Ipubs6dSxpfa
nKfDfa68Uud5XE3iaS+7QJm8XecUiIsWrv+YG81GGzgAdqIXUfG+YLJCIZCebCCslHvDJhF2j4Gt
ypE1pJGr5IBLymah5lmFJglrkX5Ir06fr92hIMfVG1d+XfVpRmZr35Y9BcywULNl03WcuepB2fdF
pT2lJjI/CPLsWjkawhBfZ7qCgwnH2GwpXi/Rw/6aAN9OFZxm+845gam9KuPswFvIMbDVFHjBSQQI
QXTlwIgpFQv9eG2lHX61Suh7+HTAtg8wBqSIafrIlZjjSc72xGvZjykH3NtLRnlkLGFNJBsookrR
OpfB7PnWWMn/3GPvA3iBXIp8dkTKFJ2KAr+ObaI44aopEM1o2BOunBGlhpWDSA11RcwEMt2vbs2I
kzVP2f54jw9UAPpVWQojGs8oeGuY3BYTBY37Ot+snW2Z6V/vIXl1e5l4bZubsK6Dh1b/634+kxHs
C2/Hs64Jgocs+5XmSJwu5xwBW8sOsHUDvaG0a11D68cKB2UltXBRT9yTc/R32HjM5O11PI2Stto0
5oRBqegmkY/odqRVl1LTg7fJ3SB+a7wZsGZO1ujU26lF1ENKd/HAfrndCG5GcoE1tpcsdV/x5Lax
zLTDZ8uypn2fjsaiEuaGIA747pOtWmlmED3PpK5XcTBk20hwe6PajB7Q7l1HksxrC60WWEmfo0YV
xw8+n1A5N01Rvek9o/uD4Qjcqt9oASQNyXBsBM1RXslG3tvr7CPDenytkOs+jJqhn9vUVeBZIaSZ
ZeFXyVtqweqwT+t/JENPZiDy7aeYvNkWibhj28T+KuDu/mwiFLkfA6BqiaBAj4Lp1hrLHJjgs4yQ
x8+XNqfffTaj/FEExhcSerh0j99jY0Qclb/v3OSI+dQU6ynLTdmPlH2hE0x/TOjbWTmbAdUitZ7a
pwbdCVy5TPKmQdAn++zSQUe+zq7J4REUwo+EhDLcj/ArqorlmpxTf4RMEa6UEWsuH7Egdida/Ryy
qd95s01pd9Ls16mznsp5TE5uyxlcevDqTtcLZTF1K116ZfOfBmQss1BZpEJub9zcQ1/TUNtFqE7i
mExXxuSVbBThAJ8GpgrQPOduTzHrSyzw6I79L0OqRNWWShlFD9LFauy79hA5oLnkDBlzKvRqLAEr
Vxz/IzCN6avfp5e6CYcXJciiI6y1cQXhcP4aVvkt7gqASNIon3GX+a2Yb4t4JuIx6qn7zGmRsvCC
eAEIzLmUiVJ/MdM3SDPGWzhEFgoBCLI6qQI/VO9xl0Odb2uJrjp6j2oZ5PMXch72CkM+6GjS7gUh
4WfMUbwU7aCazHnbwVDcg6bxAMYoYxtQ1XXtE6S4maxeiWCtpX8rcA18qpvM+SPeZuotHqmsH3pw
6XZuI2HseUvU4NUPV8GsUeyu9aEF6xgMXzOjQhxGL4YHs1P73WTXyg4LS2wGHIufbqASk9hxcwXh
ZR8y17ogtT3giTEiW2ogfCBjFN7YQBtNidKFmkTw1Erlp8Enq31xjNZ60gc2aV3X3tilADPU46Qq
8VIeT9PMrzf13Jm8V5xDKf2hPJen2Ul2nczdaFbtnTGHfNb4Lp6a0otX0okQSQd2TpRk84SSEgKK
FJqKIXhVC+fRTarou6qP9kJ1RuuqpUX0yRQLw3zaBXprrDkEIcPt4BqwVFOzXKAJo+w11Y2fZFN7
J0s1gE/VRfLUeX55tLX+uxySIctpRakDyok0ywt1hHPwNgq5w4zZg4xJ/z1INd81rXLhniC54iUI
8UbjRDYDlZXh7FKKKFW8rG6xuYArEEbRoVDhPQeJZj3er+asdFfhWFqPAVvY1Yye8iGeskukWRmi
Kd64LnUnXkHOzh9iPflsPCgBpRLYFxkXkrRL3at9BLvYkUZxoj1OPaIFYWpUG9/0jDdPAOPFHec+
Iw3GzxlGUZtvSVHcZugUWRZFox77LAdtLRnj9h8tJ+lho3lZApS5U0/IfDeOStbKx6txNqZgH3T9
Rz1bxgVlTfMS5yUDeLv9hXRMt6ui1tiRyPgLfZj+3GDI0tqGUqxTRemXLqco1AqwWsmELUurxdpC
y9A+jGsYY45hPODIZz7oopl87FLiksdyG6F9jV4RwJlOr2FkME82UVv5m9w1EYMRK2TMV0YT5np+
SE0fGCRyFBwvfVK9W1doD5J94rfFIHSRTap/kjGpRyhlC8tmbNekpqeljOno4puZbVbfk7795kb4
aCgR70c6TO8B2mEIfGX+SnYVKtYko0zu7VaIQO2sFIdGx96wRhhuCcEB75qmwSU68nFAlJY+FCwo
ClS9u7sN1+O0iJDiy+Bnw6XWvbXcIyhx3zzeY/esbSHmNb2Alcq07TwKBQvRv+8t5Lq+rN1Vq2ru
g7x3aZ5ysabZOZviTlZ4gwmXsuT7JO9mkxVe5aicG4aluWv9Ft1ZYArgUyjAll59Ck24wLLJRDcB
gbdECHNY3QdGO2tuU7R+nNd9hzrAoA8d0ljTuvO9+jFMFEoIt1tmWEXUjhvLAAodUPL0yvxlLgx7
A4fSWRniPE5ZoTpPdfPRiYN8I5qsmhdW05Qo+DE/1DQDOqC9jfVOgb0D7j9EmOBhntPPKxmLRWwU
sXiwis0IBPFH1YAJbrwxPFjCYRjjoOoEAP0jw9P42bHay2CpeNoNA/dMPMims0qhoR+UgI+aDwIU
VvGmEkd7DedVpFbCcSNFYe9dKQoLxd9ZTyN1Ta+Fb9FjVkp1on/shNIwpynElhDZWcluDFf8GckA
Kh0pAmuCKv/ppWiCuvDadO7w8OJLZYF5W1Go0k7yQSwfybZhMkzd/y+2ns6CPNu3SJvda6WEySsA
p5s4gmWX2IpMGCJ4wlGvo/C3thSNaqfQSsB4+bao1br/p0VTkGvHvhZ/YIXgi9xbBkCJ9rIrhV+V
MfnsytFw+ls3qVzSC2Jtoisgo4L4S1ab1ap00UzMBEfbLvDtjur5i6pYDvwkcCfKGGUbU5uDfaZw
uvRKo34qRhI0mofyqokH2veCIyaPGBx3SjihiolsnlU8eRM7A08MeJBXlVoBVUFSfkbv+aKG2rv8
DYt+Vi/ODIkcisIreuD/HMOp8T2sRxxQIodiptVQfSkhJZplDlVfbuaHMADkPvfqXmpwyTk9Hnv/
MeaKQo6cEvZ2u+0HcI5Y2UcaasxZdSXH4V6lgb28SiKS2HkMNu8fA3gqnjvESY73eAHS7GhO8S5D
M0PmUmUG1TKaA4q7lBVE2jZOQJah8j3sZKI21t1uB47HWMoFk9Jp12wyDnOelAcUvYellibIo9tB
uLeU1nrOfV3bc25BX46C83NR2NYzSqelmlVIAxHhuf09BrgXoEvwPbKXoBKzH+GAQKga5d6ZAnd6
TuOhWjk5dZRWfv5bnfdYH8gDllV0prKJbBc9uZWV8TZRb3EZGuXX9e8xOU2u+v0acu4Asur2Qsjo
rMHhPICuBbkb5T8GjuGL0WprCp9DcOSzOa8zU6k+xIzeNa63nFittWtYaeNZNlFRj+dANLJL7nsb
W8DPRzCgCxMQOSKIh7LJQKQIZb1e3A99UHLhMD2YTdncvG+JuJkzPbRiWE4kYlTuFnEG0sTQnNgh
dSD/bvkXtSyNnQMtcyHTMzILI5vR8qHqxN3Bn7w3bZjCY2mS0Msj73J/nuhOuvIpjl/k40M2ETSp
1Go+Q3Lq74W346roNnpzaPUaYFqmjA9jXU0PelNADwRTsZExe9CmB2gH0G+SluOcmHcr2zogazDd
VC96/X2c8I6IQjbslaq9UqEpDpyrorXMQYm41uWf8cRJozUM6/nr3+fLeMYu/wGMXLxIQvXUpqH5
PAa9dlYmcPMy620rJgp9npOeEIDTX1U2lrekeU0NG7GbcSOz4HNF3ktJVcSGgVO2FYpnq745ANYK
L7ee1Yq8oI2muCL2Qpi0P91u1Y3avqJ6rD4imYmz0v2KTDjC5tV6xIeGjOQ0LOdRU9+jNP/QYj3+
ZfcfapcKiAcwuTyNjW+DDoIjHS37pekKZVX0nn9RFLB64+zFAmlgUE8NKrDpPUASF6brL/6YhPNa
YSfnZp6BqvWa9SX0Yn+DjQWkeNlVk2TldW6zl6Pm4KC1nLn6uSoL64vAvpdZ7T31bqi/9FilyEUg
VbNrFlhf5Rr4T/NBLftuacHbuHghWo1O5l84ylarfsAfq9F9APMyqLYouMdJfZU92aDlRxpNrHCN
8VjFvXK4x038iClIg5OowcpbwMY3mKV61yrCTVJeBaGxiCYOffe41RrODjegeCFjwEO9qyYa+SKV
W1PLCKIH0tNTxTZQYE+UNN3dpYYz9ZhMrnocXa3aouf/XtcuQl3TYNanWEmhVPRKV5+6wLsNJwNF
yZWMmTGE3U0AmmM1TX2JfMhq0FXz0Ck+ici4V5Pj7TIVl0PvJUd5JRtrANK8vPWDceYbLCbdorgT
4CptHvzZ5tedvWMlavvyGQIMLm6c6PHfI7dHTvmrj6b48ea+zmTZk0+V/8tyhWL9LkpaDBqaOrx6
KYK08UzlVnZrRQtJKjIAiaY8xCa4HHO2gh1lkQXm0eU5nwc8v25ri6QBNKTP2/syOZCq6FLaYbbE
QGkEiK6OD7IxQrLPAwpRrbhP3ONWF+wpfjinQBGIjyBAIfK+VE6WS504+SJXTeJWJK9+L3Wo4CCh
lqATKZe6rTbtC75xbOs8g5S44lA1iOP9ratoxdUvImriDFqtZj7xmyMo5akBRdbSfCpEg2tCV7JL
l7NcoHM4IIT6Uo7JWSD4nqEIuCfZU9GgP6p6B4RRrJarEmv6lcGQJPVg7gcps1c7cPNaZIykfBIp
yfQZ/Sg5JiOYVUAD+v+Zn/aDD8M2GncOgJ21PQzWRhdiN7bvTpBayj+791E5WY6qYrIrJt9H72u1
OmeL5OrgkSrD2lhzq7/+Y+29e/+5YQBSutKdbSyy1VWqcgZssb+W6WhncvJN20K1LAZzyoDm+6fG
a9yzK+QUzNiyDgmC2wtDJqtLr4qXyO9MuwH13UfT+W4Yeb7TXCpSUjFSm76icaS8d0nwZzgKv3VZ
rrzfZ0s1yiD89o/ZMjz232Be+LfZZugaazQM+UQLnefYLd7g6DxVpSfUiaLqNYAfIMN2l+hnZF+r
RduV5RvYcGc7+V6D9VBXvClZaC9vr5F9dWo83UxErWKkNPi0tyZMC6s14wt2HThGDJr1as7sWhG7
L/6y0mep8plr+msfhPV7FSXku8sheVDIwO5qEsJ75/dq7fdquxzzv9zxOU8L85dYHSNG9h4HpBnn
0kkeMmhru6HH/1euDjRojn5bPmvWgF+OH4JhdPzxw9EwYTJ19a8G1h63WvTyR0yjZq32fnIn+6qg
G/rejhgdDSpAn8GiiNGQ6LpoZq5sUUH3Dq0JJsuJjXmLnWd7VTlmrZo2SV+S6c0DZraItTb+iYrA
AtCr8s2JlGAlsp6XvNfNo+qa3Topw+LddNuj2/jADTGrQqNqfEHSptxWuN/BXsZOJAZNABQyifc2
MGtqdmV4jBPsSATSKdUi5wFMsP4wHiIvBbU0eS1hvXwJnbk43mLI8vbLueHLIkdvK010TYoB8ZBE
rqtG2EV2gJ4lFrVKZH4NPO2XvEgN83YBJuWXpqrGV3HxX88Ry2ex6m+v8+/Lf89Rp2zdG2HwZPlO
j7pa+K7FA2dmNCpfGk5ZSHjHT7JnJ7CEYsfOD6Ye5y9kkNk2QBdbuf7YnwGcJysjwaJJmIQUbt89
+w4kTXFHiCnbPf8eo9h8G5NYPDmmsU72fq9DfgN8yhgVRyurMEP1SSGBpjBf7bm5yEPZXPrhssRZ
4ppQXjkXyJQtA7QIv6uoj5Cbab4gWbaYBfswLUbwFgXJ11hcgZ79vJIxOSrnIXvwv4zeX4WkDuSl
cGr3E6RxNDm0j95zSJjqUb0zo0H7aIzHKlbb9zBUzL0/8ZPlrGrq3nBnjMhL6P0lSKEhyjiFmwYV
y1o/6XjkveDWfBw8vMTTtNaevAGbPbvomgdLrxVkB3MVawO1/AhKDVUQ/J2aolfWyPTOa68r652s
MVPv2A81idYeV4Fr1VfZrRQdAq27TZMVazGNbbbxPNvY59QIntymzR7i0ImbLVUlNAQMs9gWaD3/
z1f/+zw31dQj7qZLpzGKLbmM//6VGhXDxhCRImQDm2uDr8iyQW1tU7QN1lopDMVFM+FnISEWQZj1
W/n362H7oPRK9YQJdfeAuOJ3V3Pbk1FR5zTURjvB1f0uCzyyiBNgqBpqBpRBUfMpBbPVAGGykeUe
xBu7RQjYagtVAaimqeYbWWaTaFV5Bfq6uEDzsfHD6P4clf6Ucp7WmOupR11YWGl5mkXWWLGS8Sz7
jkIOQIUntkmdgoQo/lW71PSCs2wKrNrPpEqWauChSPM7PpDg3mlGTWUjak6z2IxWcl9axLte0eyj
DMlGa/u+xexQDVZO0Y7I+wA1xaStfjY13jPSGOjtVXr5oHVhC72kdr4rkF96xbd/9tOznutP8n2F
PUxuzIun29scWdqV41z3VPRAiiAL/Kh0bDBzuxM0MPDS3uZeg29iXfgQab9k4V0W7VVY//rCV+tk
WdkFmNnyX0X8+5yc+2Q+Fd5Jluox8mtWvprYW8vvX/XOMb7Mda2vwTg6x6DkVjREjUFhXVfegaEd
+zzKvmku0qElzB1kHrOlVVjN1R0iZ3ppX6wKQ3Qg6gBcTVsNtg2So0spGSjFA2UsrfJx2U/hBpp/
d1KnubDOSV9BIpXlHVQRoLxxItgZc1azpfcwyxbN4NfddTZ/ZCMc/VscXdQvuT668OgL8zZLFbtO
owBSdo81bezuCordRfVLat6p+sDH3UiscBeGTQmTEoE8QzRyWA5EAk6uwrFalkhlbqWvV9Pp2k43
gL9PAmkqY6XX83iMNMo0EqoK/vghw5v6JKdEWLZdBwfpELEARyGg5xJIhDpde70d76e5ngT5MZ6/
VNG+bhOvwZE5mfZzk69xGeqRbJw5qLTaKYMUcaoRZz5NKVxSrfNecMwatrAZx2YhY3KKLeEVWe1H
u7FznieZpNEVRz+4xoTsh1Cy9qzEOFj2cMWmurlWOlY4sZYgE7McHexV5Tsh3jEfodmbaKAMyfdK
xL0K8bF76Pf8f8Yj0Is26eAlnhi8637fzJfEF1Q7fonfPfE7jKMSL/ABGlCDAoqjPciMTRxRnx1D
Chk2xfp/9agCNOuoENl5tixX20aPQOkyfKFEN8vS9giw5Hj7y1V/gnAR+nup2Y052sMNtpDp/Vnm
YDoNTkBIKmyXyyyi55vUCFqn330CBsR4q4FxkvkZ/quQ0u/rUFgDIc8WthAt5eUYz8nKNXqQfGLE
KfviLK/ujYwBPFY90mhikgrnefP5JW9C70MGb6+Jogrq1i4eBjL4j5eTXU/8CBWT8ZCEKSbt//qp
U1fV+wj6Q7TVMNCdYk09DLY+6nthULHOC51K90OO9hX52N//DjwIRH/6/Pf3uIv+G+I4/D76jlS1
e0Oq9xkoySjLvdUNiE5SwNn1gdaQ5WCPJyciu++dvdZc3+DsgRgIgOBMlD3OeDiz8/NmU0gpaxhf
oa67xAXTXgGp0Ydvtp5+jXRn2HR62x/bMemPsDUrjL6rrIQeVOIaM8waOrjoB8ure6P4FFZtZ9rd
Q/9pmowBAOrBhU3xDYkkkUR64XNrByC7lN17k+dTy7MhWt9DErqEcoN/SZsCKkwdIwUFfqkLTHuP
pAUoB5//hdjEtN6sINTZk4/Xsd5Sv2u9X9hbk2cJ5zpcu5mirrJuxKQI6TrVGO1rr6bt02zgyKzm
c7KQgzLmJSbkFdfFAF5MqSb1HQ8rl/r07HXDDaOqB/7a8qHZWIaa4zyEboFMw3UhYLIMlfBzbuAM
GLjlKRyGisSYAkbZwM3ODyZ/YdmOtZUP5ABF6F01J2/3B/X9efz3wXu8GuqNT+Hr0EPOvDFEDETb
zjpeGZ/8EVJqZzmqiiMtae4/RzvRva+Vo2gYPc9B2X7TsciAPgnnXG6/2H2TNgump1FBvDKI4p/x
hFFt3Q/jMRg5Opz6IU4uFm6CS3aKe6/A/lNtfIil0fjRCfitqzsGvocQIILGb3dq3M4PmG/NpE9D
9atY5A/9UdPIQMv86uA783kMFVjGIgvyOzUbuun30UcpSYZkE8RiK53NmNoY5XBJvGEVlfirUqH8
pKUMlFUsC78RuTcYdQUTiMYtLobT3KbJvzIY4gCp4PnfpinlqF0qAbj00aV0xkf5yIlHDL6nyP8p
e7JJSLmuu1IoIguzShmrcVldOKqeHT4dL811aWIf40NRv6WS5R8Rh/lbFmf6IZTZoQyBpfXsksC+
/51xZCinwkT1T7wlZj15K19x3JV8hsOAuwKRwHyQr/ztgZ170Itc8q8bOUM+tQszCnegcIzbY17G
Bo1NYY3A431HoLduiTaiplN9rrVk3vbIlVzAZ1DPSnuwLTGwrGTqvW1auX/JB0PXT7uaMvtR9m77
gDYe/4jJbQDsz3o5mBwqHmuIhRAgFoZZu3gKDfZ+snmi8azt39yiQQcfQMB/moGHXf8GceWPGU0j
dEStFqUusaOJYsU9FZq6N6KELY38M/M53jUpGtz3P7PMwCl5HZDOewxuTLi1HB87GLH1SXjW7Wc3
hjestN+HIa9f9YkMO0xzyiFdU1+p3YLxw/qBLNq0gJ81/pwal0+Y3cJuwsCV9Jtr73hLx8eW/7Db
FOGYqebeD/nSg66LooMLN8Gwg0WRRO+ZjqAjXnbtoeYLebCroNk4OIgizZf1L33Yj8cMT65FFc/9
S4329tMcYIFaRH679NP21GjtdG2sxIOcr04r2+TTFsRm+ljDcTt0GuCUPFYrmJbtTtaJkKH/nNGK
Gc1/NyPpsgodg+6P1/Dmsl2rOMUtwVwkW1eL02Vuw3EBLOvXVyX+6CYHRlwyQYv1w9jc3UY72NQr
s0o2mV6QxmtN401BKXQZB3Z00r3UfDMpPmVT0b1OQNOvZNN+yFlFUHpby+hYxJ/AnzYdcUhkS1cE
+AjIS7tX+Nhj8wTHRXgLoJ2x6SPBTRdi42qheKsuKBF+Ed07flmqkKea5SFwlZjL+0DdAXG2SJqt
fMfLVt4AQxgT+71jDR6AblAkkJ3zgH0jZjiQlIUgCGY4WC4iOZibr4bW9Xs0MlC5d4LybchB3hRT
Ou3CvCvf1BhcnBYZ6kWOhhb0zXn4Am/Rvfam/d65ET41mB8s1AqfUFsJvW+Wrx9MK8NLNRs+Ji9N
fzXa/I7JnPU+t1HHztNsn0IOMBuAtOHZzTV77+aquov6YYBCYqQrFZZBjM/lRrpoSZMsPc25q4oY
2gfsEfOg+ewPoqYnJ8qYjd3EbZ2M+faAnoSudxsJlWhTMCl6a7GRdlz/NEezf5oqPVhBp1WWCEXY
PafdTDnJ4UxHTRzp0eWkul9RgnOu96a26mRlD1i4yJjbcbICvxCeMIbXjvd5qJjPxzxuEZtjfZra
4aLw3bnRl36MKkmg9vG5s8t1RVbmiuiRdZVXw1AnW06xrhCZ+4x5pd4f6tj6OUXWUkdC+pVsBi4i
c2SiV+WN792ERKrZW+reFMLsHiqCCH89f4J3RKVY1o9lYdmI9S1fheBB9iwtUld4xXgbWVSuRxDj
mRL/kiVpLBy/UR1zzppo5JXaqu9+5rW7kPxfu+WEHu7UxvseOe3njFatpg1SXZw9vWbYJRwh2TAO
kCzsYqKaPWjbCEzm+dZFW568bVHUKzknR8/hwa5bnHUyrLNz3+EJjEDdGNrZRz5lFoIH83isk8H+
Uo6oaCZN9gGJdtrNA2I+po6hBuWncQFdp9nNBkunJoC0iQxpfeuTqeRj5OvGs+lrH5Np6V/GfH51
Gh3L9T4+8gUMPpLE11cJ4JCzNabOcfZzneoNKluqZ5geHqR2pYAlG7tqNYZYMhetcejy2gCEBa33
xG0iWQedQdlbzjH12j7BnBm23ApnaAIqcki6GUH0Ll7YN35mL+75ClLOCfp+gKVPvvoyWSiHOfEa
ha1+b6d8j7azo0YgJRJsa8zCOd+C0CEwFWfOJoEitCirbjhLE4+Br6hp1G/ADqJL0pE5l+FShTim
9U6/kV25KNSaemn1o7uUh6fcqRTXW4z8n2zItnX7OdWeU27xz2nNG1OYyKEIgO5XuzKeJ9wh/4g3
4jn99/kzJ+FV2nu3+IRaUZxv9cSH3C9Puak4A+e/G9S/xdFXtjA3ILxgtrGBn4bcrt2/dlBWDj6a
Yyv5o7TW3w/OPLyiUFn9ERfzQ2oiAjvdnPOaQ7vhm4+W44bPpTnt5Z29NT2oc50DaJQa/hv60T1n
Tk4Zdpkmj58gK7TiQRFpVgo3CweZNgJQrZgOajppQ0FrACx7w/zJYdnYaW4BlM/06rtfOv6+Qvtg
5WTZsPWEwMEc4lM+1Ra40MSBP1W66WOCv2RrdFD/RCjVKopk7H3kfBWtZr0uDymJgtM/nzGyjzCb
RgKoRm3TV+KNqjfKcohq/YJ+KJKLWkxa2jIAmCjdsINOi63zWFvPqdWOT77Lt4rODHH+kKj6j9wx
g3PUFc1yqnEYlN17k1D8P8su/rZoeoBt3KLsNEAUcHknLI7mm4pK0p6azJszRilflCre2gI2lyth
/qB6DgcZgQEuFP17Z3cquvhAPiRI9N7UaQtio3a+3UPyCoOc8Yz2xni2jRQVQ9O8zUAJ5Dk0bfzc
ymzfas30McKKWwEtds9N13PM1FDTj3I1++Kb6jsmcvZPKlYUNsKTrjRvmqE0T9VYt5QWg19FEKdH
GSqwdLu2Y76ZxQQZsi1f3cSJkq3ysDOQrBuadTCWCa4SVrCUeNhyVnGdiyd7j0dVc4oQOXAXRv5T
QSxcqzXnkaOHs68ip9vMY4MvY1oeJXIdOFm3sEVxAAk37rBBeEnyBpJoYLzWqo5oHj2Div2th7zT
DyNEqmf0JwS3JOCn4TS7GNX4GIa6/jRFwHzdXBe4YtBqqGHuawS0ABbTjcYuWmmp+39YO6/mxnks
Df8iVjGHW2VZwTl9N6x2B+ac+ev3Iei23J7emZ2qvWERwAElyxIJnPOG4Er8AKZJxmCgVqHb6A13
PsC90TGzAxuq4+wQTNaLd+r7R2R5kutGZPg6ZYNU5KRrx6cnPiHVcoel5kj99vKxGnkPRNkeb0QX
Yj/elRchdzhUYUHqFoxOivMIyGmjWHeDlb9K1fjqSFp965eKem3xJFiIfrQT0Qd3/fqqDs30pWpP
VpcXr5b90Kp4XPtxNLzEGm9dgiRygu7rPiKPNfcbUaHvqTGg0RBaqz6Ty3Pag499ErcVD3EKgX6Q
gsxim4b8BSgI0SOQEaGiOJtxCP3ll4E0R2GpLeVyJwZUx/V2ruHqVyr6ar1XPIr6jREv/YGG2Bcz
gt5l8Ygk5XhWFOAuU+bb1G8Vz8anip9etu00XEoqpVBuqqKIJzXd5GeJ1UPi6b9kqXs0+ea99Oit
IDupxjcOWk27WtO1PR4B4bmLsX3BpEO67lM0qQyUMU4UVqtj3hWPbA8RZZV0312NVWmsW2zx7sRB
IatgRqF5StKGFITt+js7MNToBJJD2eqJfQtdQ74W38gwNm/5+snkWvkOTmOiBeTNuRuVce11yaY0
uPMPloTlcM/aUolS8ypFHWqj6n76CGnpR+cm5o8ptNOrZJn5kVm8YfAT7VtSYedMCZ+MIvfmFq6v
2Vn099OgUfpPLvXCveiPgBErCzP6UWr6c+kMFqkYDhrPUFiU02kHaHHwZD5nHqBi0I7bZgTgJBcr
Fc/UVYZWzWaGI800PCsqn3BTL1aBwxJI/COtevjcvIyKgp6GHd+y7b2jmkb8uX98g1Dp1laAd1EN
+nMgVfNz63jl4dJfpXZ5mK7hDGW2KUZM7drG0E79dEjKXELZNKRgEcMh+dQ3x1RWsvMG6VUMiEMk
ZohTZCHSZRpa+bop2/cLBlvMyUEF+ZoxvlmNoe/cSeHIbysUJqefY+BbmEM5MqyVyvYfZX/Yin7S
9xSt8PDaiCZKXVdhGpUPeBDEJzG9tLynWUDAyb2T3Km+9Tr4zr0DRCnHe/kQuXl2YIvuIV1kywB9
2wYoAiv1APQq4zXpg3whTj+15wmfxhxbVhealmc7JDXta0uqb8T3MvIb+xrI242CCeOxD7sE8T7E
7JIkz09Vn7ITKsulXRjGA86a1W1ujSiEQ9EYCk++MkmpLTVbzp9dFIHXNRYPWzGp+aU2gAvGg8Aw
h6pj3BQRZEi3pcTbDMbNx5jnZubc4grsSBT/3OVQR+tSiq6QT9dIPChXoMANdG577y5MknMseGiF
Ne41F6iy04zVjV2g7KCPeNq9SGieVigKnt3R6G9CM2m5hfuvkh4NN6Jr7o+abcWW8ORTUJv7+VPD
FXd78kEIgJzmGo3fpVdK6+4w9pJejDGK12EaZkcHQdQTCvX5SqfY/M3QEcj1E6AENbw5R+Odshux
dzwOla1mSLhGJDbKaroa/LBtacfqyt3Py6Da0pw1izn3qk79+3pA/W+ttqgvaXqd7z5tVQNys71+
GGs2Rld5r8IENVLjqIWIUStyeBa3KGp04VHOhmdxixJdmaxAgiLXOt/JFDMsTl1THctQ3ZFg017r
MWhIXFXe2c6c8sBsDHYgPD5hfvgqNgIfoQXoWVTUg/fQynW9Ta9F/hNa85dQpy2s46hFP8WKCINq
b14WWbp0hoVv7S4rJbFcGkwFesoQwa7/YKzk0kPhudG14LAI1kppaeXaGpwMlC68ljxVzpJU27vS
VYHMWV6BVDOGTGu/ssDN5Z3UXiF99M/Q8V/1/aa9H1w1vLeBDyZmC8jAb++nZ+syHgN7K5pOJOMs
OHjfREvMqbLqaQiH8CQmOYlbIzaXhCvKmTL2MaO8Ji/tneoRjgtZC9w7p5KrOIgBcUbazj+aSQKj
a3CGhWuE6o927U3rLD0sEP1rNfs21+Gw2g4gqlHGki6OWRbpXRqvoxKUOq5CDzCEvO9/nGDm4Yse
dhrziZ0X1rMRJ9u8wZudu41xG9k18EC81tedW/tvJTzepsZBwaDub7CkuFINxFUbvf8pxsVEE32s
ZV6p8TVCvXuLteGd5XXNvTJJp4rf/8izMMcWZiGZVfbcjBPkq0GsQIxmMfKmZp1wA+iD4DGT9XWd
gkeChAfzzN+WLR65Wlc7r6o/d8vIsG7lKH7vJnqUXIzaXKVDBu2xmu4c7BWaBxpCAUE0Ah0lTVgS
baiKEcFH/93w3BJpSryKbmeeudFkAOlMCDnYpP5jxwguROxwzpbKrQwAICBdtDYf7Kr+hUDy8M1Q
XDIw/XOFmdJupHp4yjrQ6tuBvobHUUTy/GEAmwRj0s9OAqUmmug2ZyeBUhtLxMXEKHtTddOEUbLS
DeybOlVuDhaesvdJKN0UvKb0EJTN3FQiq/9HhGXOmzyCgRlzNGan5Cv/qlcqvMpDELRYLapNuPNL
GfFGt+53pq70tx18ILGjEIfYiYyVWhj5ppz4tQhHD2R53yNKHQZuOkWk5pCj1Mg+xLeKB/Se01tN
R5uk0oLqxHorfDBtpIYnsRAcVvRN1cT1thrBkvimsbFZ9UBUaZtjmJTI17VmhdbQlFDOVOUMhs2/
j3T2AK6LPNdsxDtU0sorMYURo8E06kmMCg/fWLO9+7Hy1mNhRjeDWaX7yCXn/USlPtr5MWIxmoxb
wQxJzRD7o2ZB2xK0JdFGPvV3e2z1VTOi0gwX3AYACRfXyyW0ThOUnURTQCAN7I7wGbgXPYmTI2g5
xYdTvKFgC3GJFyF2/dd4LUmjReBjB1pOFq6tpakrKa1GEhbO0G5mDHUWdQFp0anGqwTScYzT4Yhb
oNjfprIT73IqW8tg2u5qtZXCy7COYgcs9rxWOuJKUsQ3It7ALJAFi27uTKRtDxSUXxFYmjDEcvEQ
FnjZOhkIWiQaKzwYh6hcp7IyLs2Ktdz8FtTEHKFhsEoRGUZ0nGDMIQDAHW/lsYVHzkspb21ESM5t
bE3QNt635AZzUwyKMBEhJcaqhCm9LbUS7v60sOxLDCmcRNfWQeCQm/lYX4ozfkXpwXV0uOysO+cl
5zxtqPZqNJpU+KoA+TE+zXrwoA2PVb/RUUSnnE3fp0PWoQKWOtUcchkYehSuFnz/taMe629uQq1b
1EQyw6tnGEQTKIj3TwOi5m+lEEbhcNJpuUE3R4tqiRh2puKpGHAUTLZ+ZnZc4HSM5c01CiD6tjOg
Poh/WI297jnMghv4Lhbqlla+QUnQmP91EsjOZeIP+b6Leu9m8DER6Ybhhy9LyKxPa/gARX9tpaYJ
Ys3PQQhW6g1M4gDTgk2+zxdkFcoUkb/kAWYWqRiuqCnOw5fkgIguklFe2siMzduDwZfKQ8tjU7zs
px0DriysCALEb8RbsfUF1ikhtvKIAttpIW10E2E5dFWnLbbVfwf3xGYXc0/FgKPsFeYTijPeuo+r
cN8hQrgOJ90dAcmKY9s7gblddUWOAoNoSlK5EhExYH/bTibt2EA/i0NXtL9S0he7S5cMNursDX64
h1r5IvrTRIFDYJaToa93sovEP4kzxL3GtZ4gHHXpEwO6agTLPM+HTZx6yUEN2pfLd7pKkK1DCO4l
mH4IATrlkFQFJxvCDL9eqbUPKFtG1NMzikAu2rs9u/mfJuLiWe/+DAwoeXJnR4+dlhprNdOqo6wA
Fa10Z8RmHU0ARRsQtLDNcMaMOchGncawfBKAMgEjc3FPS1LUPCDK9ou4yc1Neo8Avg/WN2uuky54
0/VgWqr78R6ljHYlmjVInVXq5fZONC1X+mHZQ3AtWun96Bh4EYq0yNgiDFWbCPMkmor52aSbNGaZ
hr7cjaZ1UbksJu2kRGmDK6GsRBkxXTa+upEn6JhgKwhGgzibD4WBi7YUPIj+S5ikuuVaS4sSgldW
nfG0X8+FjC/N2Ct3ne4kyzapvHtuKOGSksHwD9J5p6HyK0ivnb+wgE39HLX+V8xP4xnj9AyiqxRQ
4KmtLeKm9ZUWOTr+aTilqbmUbMyu/Bk3qRPvzYTUaWSU31p16LtvI8B4FKJgR07oCpaR74dLMwsG
EsWinboDriLsMP4WJ/rUZo2CgncS9ylzullBOVe5Aeb2QtyYLjcwMSqanuOpa8wg3kMuA5WBeoii
X3vFkK1dqLIrlGjTmfMszsLgWgqs/PrSzW3oc6g0Ev87tDHi4lNoHQc3YEDPmKIOt1EryZvONtKj
NHbDlS/XLs9tLBGaOlNXlHjbx7btmsXIiuyt5hY/k4tcQ1loZpqjcNt/t/GXey67Ql82pY1bAElB
PB0Kc+mDL3iTEOaIO5KQJeDDjRu07l7NVP2OTTF76ikCPtN3VPK7+8jJm73jjghAq4320ujURqaA
IYRxikdHfkYHTz1ZJvcy4OTS0eameZImXNDl0NSvTTUkx0uPOPsUCqtrhe9Yv7z0kaVaWdQEb4Ky
yjeNA1jFMNPxvsXb8cZBoxM483jfydZwn1dGy85T6a9E08wlf6+ytgEV6NfFUmufFLUr78SgPu1F
+phst2iyauMGNxpvc6hbo9MpwT8Sg6XFmqxOvAOAXswrSXidkfBC2DkIa/SB8a+Gm0rSe2qNSsBh
CgnHrtmNUfRD9M8HMQvDnGw5jpHOqkpOrzIwUwszYwtoq05z3fCLXMGwaZ8RswaF5Bm/4mhpSHL6
CxVyxGPc8clxdJVEUKmfgenh6x7K7XpOf42kI1N3FU1OVk5X2Aizg7YNHWd4oSCPaDzOnIewCYYX
O1wnU9RgYbk+R03dOpmSP6OkoJA+X+sjamyR8hbX+v2KZeCv3ASeozSs7ATp3LEP9bsmC8MteslQ
DqbmCFjoroWpjiPseAralpY1YKymmPkCzxrY4hIe5njgqurem4Z9r2vPSltfifnzjKzCxAeO3SZG
yZIZw6pr8cCZedR9BuolbzHNifqeHH5IvmeSfs+wdBdLYKD76NOgxC2G42nYd/33YTI+sCin2faA
0U2oFrctVq4KQnc1tMqOkuSXWgB434Np1sb+y6P9UgvAZuSQp6qxF+sFEVaEUnfVo6jzt7JFpGg3
Y2vKuxI3sG4hQoC94KIgNuwfw2JADbMMm4+pIiJGEaqcJw8khH/PwHcVJXZ25mjVRofRQ6d7PhXt
fOoUZ80rrpPSlTjXJT+ee00pJf4SJYa/xIimJ7WQ2+LoNUmccv7Tujb9qYWoglMffE8//O1PnrIU
ctym8yTxh1zyFWJCl6ToQFsDSpC5N7kzyTaoBC/bN4HqHwBEvR+w52AU2QfP31x6S7tQ8K2dQucA
MTQpxiQWhp9abmyrCQi1bMb0SdYzE5R2bd0OUcDBRW2cxeLcCPjehrZxNYe7vZfukalG036KD6eD
XGmkrupAXYkZYsDzpHRpTS/TFlK7c3NpMs4BtzA5HqjVwUprLGLs1kUa2tZqMD5Tb2JGHk4tkrP+
OmKIeEgW1IC6lRtV+XUdaQWYkDD5XlL6T8Nc/acDcrUew8SGjkDp1AFavM80dVHITniLpakGyAh7
qc37+l7qviFfED27UZvv28nCREjcyPjMW16fLArKHJu0s1wwNWVi7dQhvhrzllqoYhvrIYhwn+ux
NctL7O0y0+QLa4mFX93wTexsZB94oGuLyURkSiSwcI0wiYSWTe4gdFVWZ8Va5A7ECI3LyO+w33Pg
AJICiVKN8lU7cUPrfiGwu4JOXQzwRbsAIXJXn+AZ/UeMGBZMbFNN/2UeEiRYh2vVvUtK78H0rBd1
KJPvzpCh915UD0lL/QIMlbPNqsxbGBmIPepewRUYPezg6sF+HlKD5w45ghR9jIVtGt3tf45ojOSx
KsMai8umup41fHr4S20LKsRWfEDMQvpn6kNUVzp+iZOnvhSj9q0vV2zuQe9vUiX3jr7UZ0cW1da6
jUrpQdPgkWB/7v40cPJWtJ9ab6PSqRTyQzzNGfzRO6LFkx3dTreASrvuA2yJ9znN8csc8TpOh+dk
aAdPCjf4ExhVZY1+BwafUxGg6R2KAOjmauQ6aY9d+tPvI/ZmU8tFYGRYiHls5tPjkGEe8xEr+ucQ
3e3OqIDuHbvdKUpj/ohU4zVDCAjNTcXfVIVcHBqt8/EGAKVBrVZ/nUKLdBwXbpz8ojLnVDgvW229
Rdl1WPO0xm5CQUmHu2J5H5bGt1Sx/bccd/lF1yv5LVa73cFDnXEl0nGBckNpwPgnrLTXIGx1cEvK
sJNdhGWC6aGI61lOGgMnBSSawofUIX8ohdXeky0dSirlN55YSMFXilWsTL9gKWoO+lPdgIUG+Y0y
YeahqxgPCeKK4A6jVaSSNR8DCf1fBurGiI6TY9tytHPj4Cv6faW5wV0H3e+aND7uLaj4v3Y+hj2F
OzR70TTzV1clT+YVKZroMVKT3FH8V78jqWkbWnUKQlt7wCdnK/rRqOM+GDlsoqeLTS9ig4JaIJpu
7sqsdQ/iYNqxiyi0/t4shhCGT6NirvURUoLaCFZ23y863vl6yN3mvuLWcVX3OMmJpjqqLQs5vGK8
SDqDWWnvlSxPsKDDTEcMYhdEUs4wl2JQTIpa1cNSTMr2rt6wg9GLnq/SiEGe1Vp3UtFFe+gV/tYv
ourJLNmCFGn12Npqd1VN7nWTfmE+HWzTDa64YcQ8KmzzVgyksgRG3EHPQnHVKlz6k0ghoi/+dm4n
tvIjyhrryhVyhtM8xJuXeh3K1+IqKJ6p5y7MNp3UZJsWmuwVblI/6iBKvuM48OS7Wfqot4WyrU3u
HGE4uvellv0toOiTZpe2ZCYVK9rEOraw0Px+Bq4LftIBC6m3Lkz+WHsLOrDvjReoj12FDauX8IUI
eW5t8zpVkf7owyPy6nBFtK66HSGbA1ZT1Wd0Un4gVtCd86niI+7HftustdBpZj1RY+hQT+ia27B/
RFM/wOpHzUBWx/Zza5p78UfBRGEnHCOH3KY4i7A6S4/yhEKwYSdlsq/diFZaGM7eDkzE8adBwBz1
HQIN/bLPfXl76cMs8OssQ1OrhZggwozexA+I9cv/OqtNKelACK4mOCkF5MuMuT29Rjk0B+4W7hFw
pH/fZc64MRwYM3IXs2DE84ofk8VXj/0AiJBQ3vjkUljATpCQnlEyed5tpaw7EpLPRsu+w5c7nJIa
5+jbiFq1k5LUGMsUxbQ4wtGSG4RGmBb7/acw0S/CmgTJB6q3w0sBQFaEeUr0frX+42rWdDXRnMJy
8OaLEXjxydXZw8eiAskD49mkYLTpLUS0wOOxFZD8yYbX9q4V7AseXTVein4jaqvDgKDQMvJZ5df1
oKzUIc/2YrTnjylQq7wzh16/Nd0eWAwXU0PqrpC+vLVo5iP1cMku3YNoeu0vPGsL8Cu8IdczVrlq
mYsyRI159JLwBTU1pB308mlAWO2MKHeNVGARvJQ94rVpmw1b5CSCF9WOXhVJb2+s1KZelEd70V0r
xbBPepxcxKTC6+ES5m5/EKN/XlsOM5bs02tWifH52sjsvzZW3d5Eddb97drq9A7aceIpfly7SV/k
jhybph1HS/NRaOEgy/X7mZZzH7E0SYiY+eekT/FsFIGIYLirWIsQ9puiEVhlRMzu7bjaB01zC/M2
OOtK3SgrMQVO0ELqfP3Y6YWxQ8j1KUD1E5lPKaZ8iFxSK5cG3kJ1nu6kLGf379bKSsQYjmGf1GOD
EXty0BT7Fc8s5B6m6eIQfZzpoxmvyLykid5v0kl6ybdZu7SWf2vpnXKrx9I9u2d0kfwKmYQclyQB
6aS29iVKTBZRMur26KBa+jLmnnVlF+WPtDPCb9NJ/vtEJ1UgesTJ6Dc/xIny+2QK/q9i/tNLiAuC
Lj3xmbJElNDCkrp82LEA6F+ytN/FaR08NMlUgVKCfCH6RZirITRgsnh64eGy8904fACn9i9hznQ1
ESa3zaewopXYNPnISl+u9vGiw4Baff/n1WxHrtfiRQ3KXKtcwr7YDzAiiwb4DaKQJZqGXktHUeaK
ub3Mo0Ju4TIqhBwGyfx/nSvehnghcWXq4tLx8rqXN3l5XTHafbyNIajbLbxCaxkZNpgJxzkZYadf
y5KpX4uzsMILxY30HqOWaaBtAmtROKq8SMe634pAVXRWZbGKzbI6XSb/Xy86vZqXxfr15cJ1GmFk
K17z48Jz339zUTE/Blg3v9tPF1VAEsuW//nd+hqKA54mzR/BHPv1z//4XMRFbVPut+KNX/7mf3fh
T6+fumay1pqVEMBv/ei5yUMZ20Lk9yQbD12ynf5WNCHDAfhISpwru0mOL6/d2zygPjIp8YmITPU/
Tcfu81+m20X6eXplZktxsY/pOJCMizys5JPXkMQ0J5BzpH1LxiH4TpWUbSyK1GhG2tAJMXDc5m4b
3XuUnf8SGpnVe2hvwscRoYNS/Iy6bqlbQfyoZbq+jkeoH3ix2geAf8BPcat7GKfcW1kOHTuSRc3N
/meGHhQ9SbKtWR4tlKmsMU4HLW/dpdrpmItNdRCjbOHOoQao4/R6L8JEv+UZ2OxIKiXTFruWBlXW
gzi7HDQ8EKg52u8hl4EvwaLp2lq+TCywgFSBu1PkljAePOcNheEKYZTfzRA4dwZ+1cLvr5XGdUZF
AQ2RGMRQkA6THWR3xeLRuHdREgMqhwO3Pom5ISAZ35GUh4z8C43E8AEKcP1QSk9i2y0aufQkNuQZ
KrV/jkTDp7CvcwQagO/fv84RC01d16oHuXoWlzZTz944koXu/fD030z863vCH0xd+j1OnrLcZEvx
dMKwQFoi669fiWcYYp4syNpnYGjJ0bEHvp0TW8HP9c9RinKCU9s+s315j5LH8i2uxxQUnBwgYNkr
e0d2jfuwc18oKPlvjQxka9Q6G6VTyOzDiHifEL8Ns5+9bGf/9NNE+JjKvkL84N727RcxDpLl88TQ
K9DDma7Ypr/ExA4U7CbQnqrRaK+qyMXMHG0lcDMKxCqDR2bvPolvsBQ4P+rci54oERRr1e6iE7sl
LDr/Mqfon4Q1xcecdppT+2l06ossOVi1Nm7UbFfpkrph0VHgJmQbhzZp9Uk+ATn3kt+YT1XtNZaR
coGC4i2ccpHnmTt9n15y9AResJnXl63cJLfaGEbbMcIHWUsm8VWwvCiPy6OzHvXJF7Lvo+vK6hWK
4F34Pdf3AsklBXG4DMJ+uGHZ7+wbdGU3CfZOj2buvIgIxVCvMw2kZt58k9JBu4kmptuYY8iGFQDF
W1qiP/MzjAlGHqu5XLNMl/CZ3Oix4i7FsDiYskb1PpFuSxEShs+9ibE3oIjwpFWZuS9aT95R6hjO
hqPHa9sKq4dqwBbHB7X3DeGhU1ZO+7OIfbyuy7/ybHiy2ih8HQalXMYg++88jf9mndiYlTRtuRG/
bXFIzbxHaJafupW9GUFaH3MU2PYyC4iFR1Kivh8GVP+da6kllfeGPGmGSv3E4xW6tmHYbAPFHg+W
YPqihpdvrCaU8MEc9TNlZQWl1sA7hCXgyKGpH0sPiGRkqf0uRNHsXrOVnwhkZDdeFA3LTG2XUFsp
7/15lukDCkBe1OAZO539OcpykT42ke+jf8ZlcsXtycYvdZr1NdZnVijm/3nNr6/4v8V5+TGxPLl4
A2AdQ3TR5Tue5ojsVV2PujFN00ia6z7D5z7GDnTpFmO7DlhTr7sqoo1X2rZiE3gtgrvCQ7NLJrFY
FpFyh1BXstUQWl3n1FgQRvxGcs9ZZ5HW7v3Ezx/V0TjBsKm+GXaEwDyyVScTPuINfk/NQgzECTfb
oTeb2xRf1GNuYn0uriRZ+R4UeIUeeW7s6kJvN1Vsaf/o+qouAPGhGVNse5NnDiS+RzKwSCjExQ8B
iU99xdpmiTGuBWPErDx/2t/FR4GfnyZVIKYyn6oeslEjq7H5zMtL+NEhfb3o88CyfhqNrIq6ja2A
s1P7tVzaFZAfcOs4EuzH0TXxDKCIDRsZxZnKLe7xJsMYp/iZmpH5XfGkU1FU3OELnZ9Yq4FSGIC4
hrHDUsKT8ZQKD72WgwJxTWeJH2R5NkYPzD4JrHVjasVrrvvbNAmt76MqQZmw8vHOGlEtZh+lbEOl
LB7w8v5pjKF7Y/kJMschrA5VNd4qryTv7JT2g+up8borqvysyl68V23J23dm37AzNYO1karBo5Fr
2MjykXyXRhe7zo6K9nSlKk7Hd/H3AAMOVNWqaKlqrUmiqvfPmT+gg6n35jeDra/NLfOJKnmzM8Ye
O0Svsl58ylH6zklOAnrb9bn24JgnoRYsGsDYxMiIoNo08iksOQmAbv8+8sccFTImDDHuiFGPNkpu
NGtKLeorafWVYGd0ZeEvCyw8b/5zxBhk6QFkfenXCEct8IfFLCTFMNrDKrPjM0EQY2Nz6ZcBLsQm
6uA1KaleA2VM+jkiLrqDXPj5c4GZ/YYUW8OKrVfuJE2K3yMy87ZOc/sR+/FmG9VkTZVSd+9tL/0+
v0gzvtb+2D0oFHN3FSDFLcLo1tKY2IOA/G4SzfLvPCuubmute6B2m7/IClJiJCd4mk5NBb7eoksj
55zYvvFQkuAV/ZlaWPtOUmoYJEb+gmoBJSTWaEcx6rxk6Pm9NApgkELGJd63neylMYRcXd3vxRzo
ZBu1k4oHton5tWSjKYytdfKYKb0OaTJDNvuWp+g6w8MS/1PORrXjzE/NT31hVGHHniMVdynU4Xud
r5Js4FbxURoThS/RNPvMPzbNgwI16VioI0m8NHlo+hzCytQFmLmm7jKdXkIuTXFmSzhZN/DaVl8G
Yjnr0FbHZBujW3ghaZH3B0Ss+0MVef3BsGEbzp1BmSwLRbX3YuASImbMcWLEElMu45dwkKM2kg5e
t/p0bXHqxJGzQHFxWAWFYhy4qRgHcXY5XPoiP3wkcUsd0SjTcvG3kEtfVbm/Y2rDm+cNff+jhr/5
UmLJVeBr+E8WJ/J1rt+GUg++Jtf0fYoU5gzTGpsEA/oowR8MiNellCvORN8UYYK6Oop6rugXh3fv
gN+jl4GvZWPn5p21abhavCcnpM1K97hcYslT2/Lq0tfAH4L0Ln1TPwTxxWClbJxeimZlfdEDXyji
hlzV+7GdBITJ3G4qGxVraFJtvKWkVSzmdjD42Vmxyuzcf4yIPtjonoJLoZqdxZxQx35y7vRh+a7D
Bo113GWu3arxX2yrC9dyjdRF3zQdbmwR5GEwTM+Ga9wI1Dp832sElN5D66jDmcMnoW3BEf1LaKlI
5pK9LrxZN64AnnfVteEbxtIKcYu/CD3P+s6kvMgVMHAJ/jIgLhBn4bis2iFCRB+0osD5dEDDlmMH
7hZuIMhE0XmBKxpq1S9NrwBI+ReAo+i7XOFyVQEX6qyhP7BHXOl53GzTHuCpYpvpHTyf9C6Cdot/
m2TyLEuyOztq07tyfKtMz7kRjaJzjKsiwdLCMlTk9VWK60DnfXvd5Y0ULank35uJ1h3F5QLAnWfo
cBvREhe4vGoM3H1dtJDOLwr+Qtr/0nSyCePn6OHyIu0vRitUKJPEba58p3Rg2wrGetka3/HeiPe1
p5kLJ42VjdD2bbB3mTV/Da/St8gq5YuL6K84m+OakyF30Rx66dbBti4oT4mHXQ9IdRkNCkbak7GZ
aDplXe3FQ1LvxvfRSzOYgqtUNvaWOi393BILFL//Ce7pLdbq6CVILGU5jIl+6yj1hFslHeCWdn2l
ungB+1gNokll6viiNfkjLofdYhz67G0oMdhUYBIv8pKyQRzg5yOg7C2wAKtqH+Ixb9ZqkyAlUnkt
oHWKD9D0qVFNowo8uJtGKvnpMjhPICneuNUwT1cKr6NACZMz8f3kRpXg0hRpgZKz2UPjy3C2LFN3
By5nXIom8DjlpBrKq2g1at7c1zaZDCK9SFEeMq1Fz1hWr+foCPhs6rbDVTANqo1frMuq19cBFQEh
oWDgkrDMrbq8Ek0sIW412fFuMQpKHkNr5DmG7kLRhuOpyaic9N2YPadhYWyd0W/XLc+Po9aVv1If
CJU4aJld7/uEbWOLysClP/6IEH1iFOFSbDVl112XY8F96WOGGPjSvEwDREdyHkb/6kucCLm8kGWC
vFkkvfLqQgXYXt7L5cUvFxWXmpsV6JK0QqZ7esv//iWM6a9tYLIhadrgZwcapJJK8yEZUnPZaIOy
ayvJILEilxsV+5u1DHv1wQskdZ9yL1iKJlx9+ySp5oto4c5o3kWtvBAz62m67IGi9+ziVgRIrgti
STeHYzAa6AfmfBqFNJQnIOtrDPswWhwS/6aZDhGAq9Wo+8pKNMWACFHHdqPbYPUuE3wF6jWlVsht
00XmQ48MWlmnNSYoYboTfeJK2e8XVC1/3c4uBn1UHxGZCpZzudSxMWOjqtSv53bu8BRiXe3sLvXT
SlaOIMIRNJuqqWQWkltkBOb4VEJvrgjVe1GcFQFehX4eaXpkSg1VOkMxWrI3Lo8C2Ipu8iTpTfbj
qi7sWbxbjKp1i3aiOJ1jxOlHoIDGlmLyPDCBab0Ifw1r9PRV2+thvgF1gHJD7V1pmodpbpV7w6HR
xyDfiFOgu8PBlxRI9IiPkVBDkHQD1XOb2Tb0rkHinoDiimFiMZ8hZFKEiwxabYBQCRD2tkYf89LX
I9x4Gb2c/V/i2r/Mna7XeSAwhEWyF6morbJt8/JMef1yllWR+trLerIYC/VfRvupb5xG/32cGCVh
8R735TUur/s1LkCDLUOIf8pVCh2Q3qhX2BoE1NnJV+K9Hq1gdaNdOTWrtIL901iY2/tNUi6nYCtV
/VuhKnIJFpeDovweLEbV+h8WXM1Nruh7FV/vp7Ds+jPMje+5PVRPAd53B9kc0CSaBgNc8PayYseQ
PRmNzciiJK9YazGaOga2fYmJGMAU3PTjhAnw8yuWlOVTGkogPOXe47Y9jYb1nY4m741odVUKxdvo
733Hqh/B64jeLK3NWxfVnGawHXi0SNlIWhlspDRojhRokwPGZjgkUai8k4OMPY1Wa/+gs3OwtE7/
pTXtOkWb9g0SPdZO5J3udaMJ1pV3N4nl/Q9l57UkN6602ydiBL25LW/bqrsl3TA0Iw2993z6s5il
rdLWP8fdMAggwWrDIoHMz2BhHuSXXEODZGnpCiIq4AvgH0s7nvSWiu4Ub2/NRUFFzoZRcU5NZOxv
2aVAGaZNOw0Ixg0azD20o/HU6x7MaEamc0bXMVq7ofHqOYkNQk2rwh3pA5ahstbylfmfTNW8E2ud
dsU+MzmLA4mlFsWuHuZ6K82gVXqsQod/Zpw2oDRZZy3zy1fxLpmnRxuC9jfbY+kQVaX9FmfGuGk8
w3oMy9aE76lZJ6XogosVgtVvdbOAllW567Zwxo8q9X8MyOd+b4Ji7XqLNYPmDHu/bO1Pw8CS2nUn
eDdTcZQ8ipfqTwjYjs8ol5avc64fwg55gtl1B2gOwGYlFyOTcpyJkxrYbb0OqxTn9rKB4d3qzrWb
Avd6bxZutfITu73MlWLO4BqJq+Ig2CaWMazrMB+2SaG6KwzL6osfqN+NKMC5b5wxvffZD19sOZ1s
vcQ4Oa22qcPPUY/OFYAPn7acFXXQz8sfmHeNFzTQqem01ZQXTthAK/e4cRFPcNa+a3+122o8hc3s
PxdUTh6GxgRtVSnP0hX2nnOYoU6szEDxn2XASTtvowcN++2lTw5lZVerxAcGN1LXiRfDxE1WxfVj
gPT2OlO5y+uJRGZQ/mjwqF11dm+/aQlW21XVJg8GWpHHuLHYwIXkZzehO1ef3dJ5s1w3/6evAb8f
lRjKJiqDM/oV6kg+FS2x0sIuT7Pi8LnxYyypyCYgPQWwGLTYPdRJA4WvaawcsqQP8SL9TyhXNRQ3
/RSZ87RKCn/YRQV+TP1YZyoUu2iNEsmrjUUbBiZqvdUrbbq21FiQOuusPaBZg7duYq19n1QvpNdn
eFTmPwrCw36ktN/ThZKS5GW1byqt2+BPVrGPx5XWqd0aEiyW95K+yTT7RXX4be8RATIrv0VYpvvS
8s96ywedpRu+IPvfeEJUBeB7sEtE9xHfBtLCH7nmGEgQVcqmDVM8ocbM+tT1Ed+rRcARmVTjyu1x
yRb9R+lqDEXbIKG+DjUv2EKJHF+Mop5eQkUh7eBYV+kCXdmdXaP9zo1YZGhaoe5ku16zl1gJQYVd
a3mtSyOIp+pg6Gj8S1MOCrhVFBoxlpdJXl/Hjw62DPeIvIazalZxePs59M79iBeABLDSHjSwnT5Y
mlI9NLAT170VRX8FvnJU0YZ4hwZh74ve0ve8+oKP1AXSugTIzMEHHNyq48rjG/9Lv1TO7gfROkW3
yFrPtl9t7gO/ia+SVjUuern3W1vZgdvEmTiPfnMaLfGyQSiw6E4iU90g0HWAAKmuhVHU4KfzEsO3
yAIKQD0wPpSckFFB2gWAPs7ke31plriTbn2eJzzSkFW5j4p2gIyiYkO69lewNJOsKfYkQ7HkdYur
q8769+UkB20rJ0GQBa95YpN7W0VsOGxrU3Sz+26YNrV1lDGvsxvVF1A68baPmvhLAx5iUGDXjzHu
6Y5G7bPVfWMPCsU+lHWevNg9ZncSwq4Uj/bZ+ZTrrG0MQ3c3EbWHD8NzjM0UWNNBmlMLmaeDiHmV
pme2W5676muh69WrZzb8lzTlfcb78Rrj+76Spm/2zUEuWRv8eX/q2EaGO1xsCAtgAdXu2U6z9pwN
Ls6NHaryig4WVle+WsiMbONBichkVvmraXh/lQgyfE7xa0Dbuvsc42pPqUltn4bl0Fk1Eoxueb73
m3mds3aOdagVxMqhHyP3MSl29x45G9MYucQKjud9IKUkctLn8nPe6dOGP3a71gPNmfNVWmvYn9QB
cH482rHyCM1oXyDlPUw7cKnWSpSAEUqZzoFTvElr0uLm+b+76sVGRhnmW5S0/nuiHpNmX/+apCxO
hFM5qg9Z/NPRGlm9l3zS/aOIzN41Z11v9jdVhkSQDDRFibNfagOnS53wz+Ays/WHbP4WhyTcDfV8
EwSQlxkAuTrbsCRNkKrZJe7wD55q9ll3PetcL2dNDWJ19dupDEXDYJ99qoOHwmyu0hUoQEatgdVM
mKjY+0ZddkQdAOGYmGZg86pR38nq26/SMbddgCYltnTDmLHwwLttDDdmXRYrE5vVc8LmHVWI/zrD
2vpnHwCb/zF6nxH4KZKN6gQ691/ihvKpr82I0iMB/+dQ+cB73B8/jnxgYFifETYYT4XfKFc5VB7y
RZrSTtivAiu5D9ya4ciKMSkAWP6a8Uccr1M8LvXrvRujcWdd43TGE6KqYwV4QVlRqJ2qs5zFwVzi
ebi0b6f3ccwQ2rURW8Ztjgy4KQnilZzKYdIj9xAV2qGdZ++x7M36ASbDKoSjmW1TXA93UzTgzawV
3qOEyFk4IvaJBKtxuA80SXeb2y9XuvfLRUqnztd/DGR9DTZquYgMyNWrPiVrgaK1M6tfKgerxDhr
ykNSh+VWjBTnRCnWTRypZxGm86xsEyqp/ckwYdD/yySJ8h3gL3x7/7eTAqs2n0vb/UEdBZsC10O9
hGrOiAX51xh2xcazneqqq6NxqdG14ZsXal+M0dupcxd/D2seHH2ED4CGOPghUR0ExeFzvJRGApJU
cxp0QrL52A1YtgzLI7JuMvMxR8d9NerzImPUX7vATt9VvfSBgXv63mr76d3y7LMEtEEWrtMs6h6r
cLIvql5kLLKT6i/kilY5H/qVMruynaC4HLVhDF55XP6QmdZCJbSqWX1p+wLn1rG10K9O+q8msj0S
QbKrRuuSQZje6AQV4ad4tG4OGLkWjQdNx/qlWkB0s47blu7CwbIHNfzUJeZB+iVsMvCxshaonupq
oO463Gd82wnkan+EiaSxtlztv8P0NPvM4hRTaHYvj8mEsJxajf0GJzHoF5JUvndKUlly0fcBA0A7
Yn7krO9Jai/GRDqrIMObKqq3fFWmfWHVxr5KQ/sj6owt6f75m+Kj3tRB2LqoilI+W2FWrMJmUr9R
BUKQoEAht9NNNIxBxG1kxtTh7s538jPFyQp1m1PkWD4KJrb+BqnCuzVFxuvevClDGey6PMvzb1rY
YxM3p354bXD3WnWxmz3Z6ZQ/zQl61mC635K0nk73fgOXxIPE8m9FP278r7hbX6cbP2OGrJqgkBnR
1h8tcPcqVJyCd8/l3owx3ZOmFzm8aZdDMmbNMzf32kzr7BEitfPMgt06lhMUKSvtYGmlZI53lpdX
m6BNu3g9F0AGcX4o97e2UunflAE/TMQjnGcWXM5zhgXvWIXhk1wQtnn1gGzSXsY0nkTbIqj8faG1
e7Uo53+WkzG1bif9f07+55D0qL2xncchujlNyr2RhWNxZF/3TW6IWdwQfvVJBIaiuHfzGb/FSfDQ
OtxCXvH/0A80BciH59S34oXUHiLdX17F2pPUJG7bbyltpBArjr4+P9k9Je5Vveg0zMo47IK+0Nb9
kE0r1cHQKLXC9C2MS5TZgLGLIXKNXMzNENnW1e0Y+if7JPuVCqvKTW876tXvtPaKIQlb06gL/66P
yN+1q58vjwIWwiEGwFOsvCjLzkB/lspk1KJDsnQGSZ+d5YCl888zaf42/Nv0e7ithfPObIDEhZNy
RaGalxh2kMp19ki7BHmp7GTEtbE02DiLCGyQwVmQmFu4jBe+oV2pnEvj1mO4qwBBlCcfhSokdZwH
ISCEAFHPttX9feck1Kg3b/hbdTuJmIOxPLld9qCXaCShl49uxVLGQAXtP82F/JZF88+moO3uTUHI
/Rb8a26+GE6puZmjdhqlZDqhDqUVjMaymKd0o0V+gUUA38EdXnj6Kqko/bRg0uyjOeXlhUJwAiR+
DrwdEhZ/3Zr6MoK+U2of0X1Dc8DP945bObsoiKw3Z/apAIHByPTura9d5y32QnsHmsg4wv1OnyP+
e6t4wXPk8Bs9UATfgrZBB6fVsqsGfRFFpnHcBOgaf23HZk2P/Xc5tbjW+1r+XA2ZfnSN0dnNpTUe
hxZKSNXlX20SB9/ttjgMtm9/qRXEKRzITmiNquW56UiFIZzpvf0KBeh0C+1M899DDb+8XTW0foY2
S2g3qD+vWtrjb1dNSVWxBwHpUMzjxUHM58AK4AVRVS/fREufDMhhVMvxgmrreMlsY6s1I0yZpUsP
EuiVf55OyeJ6GWXjRib/27VuE112rQfscNao22E7368mN0gXo0HjLcXfhC1jl1z6xbX4PioGxzJa
dkZyYRPxM3j0y3jTO6jdLV80BeQjwLHUzM7+8m2UztwcxpVTsgm89yXy5ZRhOcjIH/N+iwEv36/w
sw+7o1vqxr5cYFMJBJq9m9UsHjtTfbkdTMB6djtfpIUXhHJujOTrDZQ19UAAO12b9jKKcn7xgsik
XEx60jxDyLTKlDXiHWoGAjF9q//7ahVXu0G67leTC5TdBDE9XseC/yrYWO9a99lNhnpfF1X7lNZo
V0SRO75PBtxcL6yMv+Oq3bZSBLRDe2NbVfBd8zFirUvdelfDIkWcXVWf8tzJ9lai9ufS8MozZYJ6
3zo2zI+xwMCQrcajHKp0cnCe7fPtvS8onfCx8BR3b8eIJ/8xwN2k83xlG/3rIjJBmpqXvoa27R+l
Jf3tFB4KIDWnLLGfQ2gpzbqrgoMeAe4ZK8RA5jY12QV51QE2cvTJ05X4ODt2uZbRzneqZ31u2bDX
8adImaJP/qR8ziK7ABhKfDzxw2N0Vu9ksLPc8ayX/NxJZzYYoYUANLv+9TYIehmOj6/CN2VqZ+rB
XrepOEvT6VEQRqHvWVp1GH1JFuH2iIrVzk/T+Xki77BBHBdtcVLGKxuRhK+slT+hwTP/cDRvDUwJ
TlEWRistHfx/0q5+LMtM/zZXZrUqEMR5xzFNB3/uTy+sPcetp9bGAxYcNnLmqOzV7jyfBtbZh8Hz
nWuwfHJswHHqk5D9oUKR0+hL5wHJdHNfGWaHoR0pX7MHNGm2lnnNCjPeYfveP/dhnG7cptPe2iRB
b9/tqq9OMb8Fzdz98MscGd6An7UdvyeeEgUrRTUfJq20v6GPysJGT8KPGNzDuow1/UU+uchAvCpa
pm86cmPGpmRljoQHL0i16c5164VPVk/xWBkSn4K5EXwxo8ImMwNHPS/bHvj+fLBwSv6SKYWKDkyB
1soSliMNpqpW9dLXefcIPZhF5tIPRsvZZHqsHp1l1mhxV2v2R7uQ2gwtBK+UdsZaeGtTgeDVpA36
uQjt/LONy/BCc3O8vjhrfWmshQQnUT1EROhIefHZwsD3VxQ1M2MtbLZ7lFzLzW4MOrCFBfh5otCj
VPdhN6bck8BB8kq11kVs8b9Zltty6JdVkz2RrbsPSHCwzLgPTLIUk87yXy4Tww4+w+d/kt2EbSXO
anDwxgBKmLwXyIlIv9/ZzrGx/QHVcCxDEHVsMewN+k+mx37VM7IXGMX9pyELIbuqqnaWQUcHPBq4
lrYTKABKbf0RrUskKpaptZm1j6adX2UwKBTlgEKOtmZ559zyXrnpd3u/duatpMHGlId66mvTUZq1
ov+o+sR6kJaRFiulCTMWcqrzPEPYlQTbUHXhpQxNJNcKm+p+5Vgsv/I2rN60+M2n+hashnB6bFGs
+6rhHb1um1p70SAO7BqzHC4aUoAnlHnVPb9g+2S0c7ypWR58GH3w3cmy/LNDeguHHDJJaLivSebM
Tb9ydbXd9DGMKDuYopVSeB0qeFG2o7xUXBwEgM4kbJ1djRfFy4z7DhW0UkGUtzx5umn+4+gxkoZu
+xcXtVZeVypbZ7ZVuNGlu8tK0tqyY6Eogc3EWGSHqonNi+xOZEDiHBR3bnGFbF6mOT+EugWnb9nF
yL6nHjH+zkP32PYYkojKmCMiZDUvhd2/dnZ17K5uQRJ/jxxqbhBPydtTDiHwsUOz8L9tL/QC8QbE
U8nuLlYYBpJypzgevkTYpx7cnq1dVxnIBdZx9DrP06WPvPJBumrN+BkRmoswRlSpl8acfo4aoRcc
et02z04YWbg3Jdp71hX9obYMUvulob7nU6VuI9xq9jLaheTTHcPsTzKaReU/qEO0DzJY4nkTxEbw
aiTI6kbKj9sViiZjj1G83loaL3G0JPg0lXqcU2PRjhxIf1K8LF1LGvvelDS2o/FpMipp7N+akuT+
l7lZzPdPkty/BYcqS+vlUskyKh+UY+O9D/lRnCy0z7lCeUKqcxkuAlvwu8lBSnpanH1LGsd7VNUq
enNqVh2Lxr7rlWz9wjjYASoyP/rYOQOIHSi6jOWLOi7eTaPx4UclLluBm28saj8fjuskCPOb/rGt
oxO2plANVePo2FbzAiu8fUnzMN75c6LBXaVPDrYZfFEj1TtLS7VsBJaZlOZ8CfOie1Jcf/r6qdXT
8WuoDAgdGka9n7L0PNsF/uk4hqBu1VqfbLyAVpU1ej94G6F2NqVDvrLKwPkUwbHbJvmcXlC3Ti6L
mqE7zY9T6nTbrASiMoglnrTLEImg26a0jP10n6Rhubbt/Bkn8u5BRA6HAiPkqeVZLE0r9tpj7inp
WkT2cmw9n31b35Yxb3iUFsvnxFuoxyamm+4vh8u71+W8AC00AWcEs6FtXctB0ereKafksUgVy2nO
yvAWdL+Go+IjYGKgjXhnsR3j0vjQeTCu/UKdz9KM0mKDpJD1aShRIFf78osVJeaHqxrlwQu8wzS5
r1QlT/HCExFrIzmL5mkfxl19vfdnKsATz6jr31yRSlP1d36twFlb5ssBRoV56ePi5GZYsYXxksJZ
9Cup6JgbJ7SNnYjKmR1Snc3k/Z25LlwttOewAoGWKKWhe6xMVWcKdkusDEpXiKJc4NrGo2dU09MN
25FMrXeRJIKZefZ+nptmdfsXh7b2sy3DnQGED1Wm76IaD80s3VKdqW6a36kDgXdV2/Frzev/1OgO
zTBLo4uGrZrMqCLLe6yLGsJdY9aH/nPt5QoMn8F/psCinXnzfB4K138GNeY/98hr7uC+Wmvpk1jA
QahxFna+lz45oLf3FnhtiGABF5pC1Xj2v4YB4rs3yXU0ZZJ12FX8U2ptYEHAWTG5wz5ezlCn+Xkm
ffdRsDwxYpSJc/ZbNl7NXLdbMv7OU42NwZODSwR17V5nQU8fNXUGKjW6BlVxlC5EQFqFFxce3Z2u
PtwillijhGnnWnNzvPeVZj1iFs7TGGM/nFUhQ8f1NTOsCpMHtUYuYWlTPNNPPRvZ3/okppKYKog/
uTqKl9JXV0Uzrm6RQeGam/t1LQPX7QopJLVja2wqqfLojewY26HK/vYx5Es61fpS5hnOU/8SoQzY
iQyRfYtoVO6AkEXnc9fFX7xIV94rG882L86R4YbVdJr0ADi83hWvlQHN1SswjPCQF8km50dV6ezT
huNKK033ZkkgSvFGzdJTqV14OHJfSaenxtrKsqwZQhjy83JPycBt9u2Wu8+UcYm8z250t0d4yK/f
9SDbVMgqfaSaGx0bH8PhzosXeSiRLWUbU0LXCxG1aQGsbqbYzC/gq8kYoxG5avIKOVPp/G1c4rGb
IqVSBXvT1oejhNyiGwtIfGKFoCmd9iwHc4TPsprt2CxX0pGpiCrbxmJiLZ22BNzCbudBMbVnc0i6
8+9jMjliG1IWenD8PT4qOlTOQIm056Fm47uoHG0Esp0Ay0EhHWkvBzy3gLqlX0DcTa/uMyAt5z/6
JUIz0QxaZsrgfXo7Yo2hWN73wOu0s5FgIiVn/9aUPqV0KOXKaZl43iYOuUFknpIOOAxN/hNv3v48
8jY5t0DybmfS1ywD99F/69N0B6uNYtz9Eauic6KTwxormwyx2h6SGVQ1a8v8sTMH46CzarxYbu9e
UCcs/F3ZgljKcPlaW60VonxpD9MRx02LTEA+RT8yV40R39M/C52Sd90aK7vsb2tesGB8mV4AdMNi
NOfhVNeze4WL5m6wtcj5Hpn5pvSs+GVusR/y50rdzQ0r8nVZBC9KY8z8CCnmhxicPFYlXNMlVg5a
MNgH8MrWSpo4MLubsAfcj8Ilz+CxfgSJYbxV1vDK5rx+1JdFzzImLRmDYflb69eYRC7zzMq59v2Y
AsA0huuds3DnNyAK8yOY1RFeDRFyuOvVSXOJaGt4+CQV/V2iu8ExdZoHHj/6W62qGOcE9UO9JJ2i
ucyffo2ViRNfsAeAdkGS1tJxJO5Up6C616K+Kp25kytXvU7K/UjeEpYMzfuAJXldFRc2q8nRsGfw
1iWnTRSwoz6KftOgb8rIar918zhtQ9upTx7WHS/KoP6QcS9bBJ6D3H4OYG6e8SSMtuUA2QcXC3Pt
oEJ4Hl0XTfG4eZQD1pHNo/SzPTnflLlk4FefRNwnVAqcLCROMEhBsDXH+PRzpaHL41V2yw1K03Hs
YxKpwNiCTHsq0d0YQowNWzXQ9048eihDE4Xa97Jt6rjF9BhitPqVTBrCJHmrn+XSNvLch27s5o21
FEiL3jgDAjHPlenhLLF0eeh3nVzdR8iGLjl0S320DtQezyOFUv6vWDLI6tpkm70CxVps40ABghlF
iyVZa32ZM+NTllrTP3X1zoaO8l01WwfWqdZfQ5hR022n9n0cgiUV5rpPhslrYij67FI0YX0qHaA/
FGG1B7l22UfRerLDfHwenbB9RGbTPwQYzGwHnohfyZivqapqH9wj/qFUHLZ6ujV+VeiPizq5Is32
uWsxumqWg5zJwemVVZe6ykkMsKRrNDsVxVEqY1Otpjv57UOEyD1WcVf55eVvV/rVcIyi4W/pwk9I
RXXCSrV1mUTKVjrlYFrTuLKj7M0ACvhYN8HGddL0Gi1aytKFVQJAtMk/oFBpOpveGp4gfrIhYOvp
AA2Ohr2igfojZVvjrriLxsHCpFglS5O1wxePWhX+kp/RBYlOjemjOZ0p/ZfGCL9r46A8qWqNakXd
sbpfwlHKTDfOFERnFNnNd9ue1mhnD1/I35j7Gf2mnUwvwuak12r3yawU4wKJqlrLdGRseaZh/3Ut
OiV61X2MZ5fLyg+l5O6Mdrqtc4thDbZoLa9xRcOba1FwkgPM0hn7yBcxVRrjXDkkUYKLwq+Af5s0
O7dJEuXHCo4ebv5zklzIcWbKzT0ret2LPxQcHc9N3FcvLOJ+pEXWfOs6B0fzTlMfcexwrx43/bph
Z/QtTvqXVG2qT3DEk1NZRf1WJljz34oPcBkIWLCPei07AJ5vPvIu3ck8K4zGjYrOxDls4ZrPaDge
xJUSDWubEkFsUfr6L7vKauWgy/I0xU11uZWM8ePE13F5+arLIXb8swcQ9iStQHWdS4MiVpjHrHW8
3NlOQ4AP1NKsZXWdpfa3zlO1o/TxCPMeXV1Pr2babqVrWpZJbGfZZM8Gjl4KAlDyQ8pB0gd2N704
iaKc5Ke9/QZBUBwSRAMNhALS0HwTykwR+MHjr1Y9F+FjVNlvQraRFt4Ct9aQzaFEzqA/8IurcjRe
9Uah8lvoE3oihflZ0lVdXYFgp8B0kVyWH3vaxjOR/ZRRixruocXC/JbpKrF1eLBL4MgLSUYO5B7b
zEles24OznYR9qsWVBCpN4VdVF+g0FeSVpIBaQKEqF4Tp7uaxsRLfFbrV3usQ2qhsEJkUMKSfYlQ
NiJ2XMEOinYze/hjSbhTxNOD14yX+/XkI4uY8p2C3uwQhdmTkZDlHnJzRiw78T5piZUf4xh3Omku
ctwXdKzJzC+j5li5T41eHqQlB8/cOxaeedKgVvqALPX8KC3LdloMs2pWV8tkS5+ijd92gCSXpnzw
NO4t83Pv5sh0z2qi7vsC34wF9w6Iso7VvQO1fGuOcb3G+tdkuVXYCOI0yomvNtULiEkFAmgZjjdd
g3xDC0tMqRqYqX2VYQziFedhwdfxAn/yVcd9crQ2f6/hfKeF8l5MFvzI0fosrT6bi5Nh9fpaml0X
Lo6pZN9uscsFo7G+IKvXP/ThXD7kCraYiHs129aOgTjGOZaCoTEisM/BK8NuZ2FlhdxaND1ZbTRd
dYp81I9Y6UAAILcBeIWHAE3ofz+bkirqauV/NM1I+xn8x1wJltE+jy0M3cx6y9Y2u6Knm14b30qv
bl2bl0ndSLf03Me6JUD6uO+TnYZp+0pG/7jGPQ6AW4becK/v/ogb1AY0vjLss1BxetbKdjxD4Zua
fatRJJGy/y3/cu/8DXyih3azp8I/Lw/QLmRLjGyBMDrKzvHxDtkOlh9ehzlrMar72cpHtZZWpXoJ
whrjtkS69Qqhy904jjV/HvL5Yi3l1jTXXruqiT5y1xu2bq3Fl0LJpk3jmj/6xXrN1c1hi705HKOl
KcZGcVy/NLljXaTLgOp2DULjQcY8N8QOSNx2mqL7aBSwrh0+aLPjqe8FVP4rBed01emD+l5WGZkz
RTPXMto1hrXcV+HODmrtvVINDE0bRznIaBnOvIVnd76My6VmLXkMvMx7ksEsOXhp7779+rgeViGP
9FPmegG6iEP50f3w9EF5Tye/fySj9M1cRPtnC1PGWG27jTSVydRgTZcg3lut+HC64YdjKc6Rcray
LcfU3jjFQOlxNnMEoTvNZrk3lf0qRN6WTSd+hDgrko0NAnujd0eDvB5Q/wwi0YAJxtmKOuhCQTyy
N1lOHa/FdKUlk+Z5GgWyUv8Qc9abeSuY1noL290mibF8ngyNSLmzQFRK/FftRR27sy57yS24E26P
dpEG69+yB3Iqh4nswZmV90pahorexV5OE6X6awJdeLuKdP2WnaC4BYznplts8/DZtHjoPqujaz53
GWbIma7quzJtwI3bTU6e30uc462dOempa2ftKtF9VzYwCtZBDcp57ZQTYmaFc72F5i1wmLKljiyx
ckDyqth5Vl5gysmn2Zn7F+ol30avJVET4ouOcs819tKO5V/Ia1ENMv2gdYn7JCGBawTbiB8RL1/L
eQqWw0JoOQy1iS/qchUZ6NzZXywot/cu6ddCFqZbn8rURzvF1Q7OQMivU83POHQOKy1A6zfM05NE
ZHFV7fg+BicADvNzomLgQm49//+JCDPYCVHGhttyNe5d1dmkjgaw5XaczCg6Wor2+hva5XbKN2Ff
5EZwvqFdBMaS2j0SUiZ8MqXY8dhPP9kGaDQL6acfbUSKu/B/tIWFQnqTd2+sTYH3+OTuESvTznVt
FbugiLNPPLN/TrIRh21N/4dXw14rMxXTcXZX26Ay58tQaj8n6YqVnS2YJDemPnJa5S4jQX3n6P/J
49cW+r/w/fHXzOpVgjw/30DlwlOt3vhhab13PZRo01CCHzpSyfyRyZMDoLhUZe1+dT1FWU1eUL7m
PW8LQDio06U+EvvuEBywQXUe5UrwgfAeCVr1FANQPpWh9q0cpvpZ2M3p0oWgyq1LrLwlaumSloRK
l95hTdVwK0vXlOV/5SPukzBEdpKoyiXZ1VuKvs25v6k7sYC7dc5J9DVOW+d4z30NJb9pm6e7wKtP
he3rAwBAOwLyedPmwFstOWBmvNfSfv7GezfCeb2fL1Fm6k/OAM1VBqIkCiH6+8mL20TklmrVQPqC
GamP0znE0s/ZgLpZDpH5UE929NGyU9DQoFq1TRFjfm70T/XcH4V12i/U0wJnHtLYr9JjV9VrSinv
QXioU4JOCHTq+iSD1YAQQJWZzk4mRp0THfBbByy6EGJ5+rpnM0NxTeYix5FvHS/GVi12/24iJTre
0ta/KP9pa/3Wf3sPNoZ+67vh6QRmyRPj73aaP+UKRCanDcOrHKJI+VxVhbW/d7GMCq9ToiF4khcg
Z9ADAFOhFh465Xe7uMJQdlbXZqdkMZST/t4pftg+j7NhdtXtXGjeBoWV+EUOWcvDLkni+OQs2R3p
S42D1QTtszSmQEvP4WD9fZ8zmcObA70j/CdBJWE1iEmXUmofGkTD10hPqRBAr0EQrWQBZ1olgMeO
x5Sphq/wUA3MbJOOzN8ymk4VZBLDRk2Csmcrdres5TIgl4WLysqIOq3TW99T41IthkBj1Qer1urM
N9WJhi0oAeeiunB59CLodlnYAraM/Ac04/RNGtfTTh87+EddnTzaM1CypSWHIk2MVddR4ZCmY8Te
CYZjuZKmzNJs/UlpEucqXb0Vdnu3csHbLxdR2qjGdu04+d38Mmt2/eqqFembUt92gT7txXUyd60n
P1OG53ROKiqN80FcJ/02GU9aS8FKmlUKV69epGv/r5PcFK7etJSJ7pNyqs68qnRtXaGzj0su+Adx
n0YBLToOepoDgq/xpvaa5hXStj2jhPNn7ND00XFGJXEd4JTw2oWWxMaxSRrIs3kSIt6qbFRQe1X+
BETR3cboL+5gU/Q8fPFKSVwMQ/bCOkoNvMTT2j7KgB221BPv/CPqj9lOgea5+m3kt1N+6lPRkA/1
M+s/l71/llpj1mm4o6pk21oBJuCwTz/c8O5G9tbPof1UDsiT+kayk27LLeJz5ofjWmDw6RT7G7uB
7PBrklrrmInmGNRpc/znJIlyU1SzZFJkVto6VfvxHDoA6LURwVdsT0jll8lrvfDzsjwzDgal1uce
xjFrKkKQXVhpFDb/8tTBWDeYCT8WesTzWy/ynQHD6r3vvbdBCZrvvJvJ3XXThzdi8JvUjX4uIwOT
WvBPmxi/om/LB1OV6w5OyQvdyRI4TF6ZbS1NHd+nPsF4oAKorY85Enk2Fi9Zo/YnGZ17FIDMKPCv
MlqpwanxdPdZBu19+b8YO6/mtpFuXf8iVCGHWyaRoqhkWw43KM/MN8g549fvBwsaQ5/P7FO7XIVC
d69uShZJdK/1hmlskfmuk1f24hcJMasmeQxjtLacZfk5a7T73OfIJlPkxcNO1feVmZ9NNzV+lD5y
6osppWt1/0koLH8p3BwVF98x7jsF/6kYwu3hV+gwtc5fPqEOWZN/DXVy9cOqv0LjoXtfVemHRSfP
/rBqjvavriflK0YWxUlvc+WOrCQe1qBW9TAq38BSGVds1Q2MBofqe5Z0ZHXDMH1EEyf7hAHQk8Rv
08OBMNTo/3V6bY/v0w3TSmW6LOt7DlyrBEp4UxzydnzXGBHhEM/oXIw800/SanTfNECyEBJVBqyN
brjKQGvPkJTGosWDeuIT2Ev7PRBHPlQTPn2YLHN+rfDbS+q4kh4C0HDrz2JmUP9mKv67eJyppkdm
i7re77fJWAw7rGjNg4xnmhJc5W7W9fe7re/DbBn2XDQF3p9X4GYPlZtPj4kfeNgwa0dpbRcLiPwj
bNzymNrGxDcUsWCF+QzJrVPBnrSm8ML7aXr8MC32EfZwBzLNQKXkOeyPaNR4KE2cpCkDglrHkP7j
wPpczhvOJl4Kw+jDeVU63cj0T9uysoS7rP1/GJDgiG+50cuUa6b71U1J2SGVoX4vLbnkakF5dRmU
SzMFPTZpqnn4bSA31eomfQkLn5FU/oRMFPXYtoBps5PJfYHVyuTGqC0uVa/tstW/BrugzLW1txiY
p0hLh3G9TlbqqjnB1EY6ZrGild0E8kmLic+yschy/kq1EZLwkA2IdOaKk8HXqRtsr7XUX2f2fpHc
m0N/gmzbUKbDF0bMYVYLGB9qVqhm4b1T9Zn+IMOrmcw6XpfRYwfFGvewVA+B+ucxB88I0wyDzOYV
oJZn7/2OXhmqkCgpY9weuq7ygYMs4RKok6u8FGO9s8ahtU+SXTeVBrVPpA5OknEHHT11O6eJVGDP
S+J9C0p7m6Awdwoce+ufaaUkyNQYmJXFHqfhudW/bE2RtpZm5kFi1BdOyzYq0tZbc/V3jUJQ6zl5
FCQ1i9x9hdqavrmvtj00b1rmdK9xW92VZty8kYePsc72vq1jqr38IKbKr8HgjH7CJaUmQuKKmU1g
gE4YR3ZJy2g5knFR9KG/k9Eycfnucya2DstobmACFIZ+9yCjsEnekE/sERhjcJGglx8sNgrvMtfK
8C7KJTXYqGuQ24z85Lg2F2Gud42uZcQpzfeRMtJAgfKbvnf+LuS1jUjhV1b714VkZCbLuV89s5QY
5j2u1qb+01Pdl8m2gcLUbnkwJnQlpQknyXzOGss9xyjR7IylKQNqqnZw+/+UxhaKFeob8FXnXrrG
2cI80cZjxiLDdwba61/twfWvulUioGjEA/AIkmAQ00eMkJc+VD8vqlX+hfrLXoA8qpIrVw53iL8s
AJ50RrzT6TncIdFjfM3t8Y/S0oynVm3LL8ukoWqbvT225SerVA++OxY/K7DKew1ht2XzACyPCvFJ
50z6WY3dcIdtj7socBAy2R05U9xc8P9tXmHqcKpElDKCWX4sqqE/9xOG8w0CSV1Ypl/rXomvcWyH
B+mX6QkMmtyJdcSbm0VxORwDZKgt5NawvUXMzEnnN9+z7ce+0u9jtdC4AeznD1py1qIEerukb3+N
+qDKPqHVm5znZVSCA2ts2HqMtHggh3EMxelNqQf4/9ysPQyFzdLzMWYAKH3sUwUnkkwZn0nWpJRA
fA14NOQRzvWwvpI5/taF6vjsVn7m72rQ6bGhxzfpsypKF8Bfrj15uaPjGyobmH+qjGuxzETlk83t
ZeuP+ca4QZTECJgy5Nbv+N1hAks0Y8kedMh1ZYmZnNqA03uajxXqL+q8axZIy79ELDaKLz4+FluE
ZqIErqehhrBvVt36Gu2DX8RQIXwmfuEf0TbSV3bpxg614uBPNWqni5BIpZ/K/QQsJg8fY7P4K+r1
+ScHVwhUZVU8G0GvPASx4uypY80//WG4jEk5or+MwYthpN6ptpz6u6uPOwlQQuysy6gOr6Ra1Fct
iJ86ObOBtAGhXVXdJ82vfopUAWT2hi2+kr2UMWUw30SLrl00DAblNXFC/YduBt6x7EfvgpT53epj
nxrUzyk7DXskJ9LvWQeEX5SZyRaapen9bdXZtz4zm29Ni4BERnbnBYmNBEybBctd7+xrrGIX03me
vSo8l2OCxmsxo71IyflTPur1QbES+xQu51ETabHnShXV5uqWxkN77CzrDIe5C/fe6M83BxkRKIpw
/6Db/GvTbfXTwGPmSwJYFEFif74DAJP8yJGSSjDhJj2asrVG81O6eTOG1H1+/Ba9vEepsH5SIKDu
h6x+Uq0Q//PR7zygHXypr23T5CyGGVZ/3gAYcVAcdZzgnqSrGa3gtiyQqbGySxRdvfMmPXsOFrdP
IGuf3Y6PbKo1+dqV6H1/dgcU4vwxpyLJpzMBOoGqzvKgj0kB4kSjHKW5DUgzQgEOjSxPOw1lEz7F
bG522BZBPdYpFBgZUCZpuhUu2UqiTw94URhfM/OvmWzDm5drR9sOrAYxoEhD7h365DglQE6w17mT
pqX273350ucvIVGjHnVyfYdhcb5tB8WHe4W+gJtY5ifpQ1a0Vhr3VXrqweWLtOCUaBXhs9b34QNc
sPreBm6GZEQ5/bDs+L6Nh/CuManyvTUDChK6iu8rIIbpDiHbCA1YXd3PRtx/D+vkOc0C8+8xjvZ6
6Pl/+mOHPlcTmp8rpRyPvg3TxHDMaJ83LR6dZvkYqzYuY5Qmkl3gG83Vc8L+U9Ca1nmo1GLvlyCj
9wPw0QG0/Uua2f0nqJ/GwbMcGH8hbJQhRCdkWcrHS3w3+HAhN/JAZAfuETeaYS/EABlYmQaT7RwD
Z+TTxDP8lnnjHiV1HltNBukS4rt//dCuVZ+ygp3cSZ9crNLDKyvhDaKX/pM3W3yddlZ5H1rzj8BK
pmenL/nCdQftFJJ2uknEGlZzYonT3MVqlrjBjvS72FTxLNaD/ur0qFQv70d5G8rbMzbZxyR64pDA
/+etCeasu2ZN/iQRW78ba+ouBtm7vrNlYDCt5DrpZy/S7smrB7dKX+wns0WddgSBRzlW74YLef57
6ZNLsoz+W8hArfABRDpbxZhyvVo8rhwWDfmoB3B6u74L/4Cgo53KSC8XRZzgC7LzHv5GJGhjxJo/
99PCDsrtt3BpUY1MX11oSTIm8fr4p4kW9qcmHJTPzpQ+5ej6P8mQ0yB1kOuoM0u4alJvt4fcA/DP
WqoGjdVeRPlkdLKz8OxmTnlQRjKR74Ii81SHKCflGDYoeLEcYrUPDhVU4xuK/8Z6QTAFfzvFzR7x
oZguMuA3qnHb4twQ0KxRqfdr7DY3aIu7NreuUkBVS5U0kOPzxbNUZJ0xvquzFlSG6jh85ZrAruke
o1a/zX1f7KQ5o818jjpsBqSZjoA1lTHPAWlk2qNlg63xq7bYyf6ebS7yNCl5wMmG+Lw2tw3+h/aH
88F6CzcI12DdumIZlTzIxUyjqdm5Y0UhqG0RPJO2DM08kah09q55rGLHvPO0FLIcrn9XsdsKIxhL
oH3inTQHBx4gouXOpb9353HG2DsxH+O8DIxdgaMKQCWeN9IZxIzUnOYfgVYUt9U0eyS1wxmo9B1M
3JyXcJESnpZagtzFUkuQ9norvbXoA4PbH++WOTqlusM7UzkOQxAWfN/lmHy+1SiH3Dl+6R3TpYkL
c3rwp6y6THyI3zCIz5c61XyTZt/gRQda6rV0EYXwGjxBl0mTXVdPQRT+kCBo9mihLy8QIgp3KUA6
nzzgQNiOVPlNb1CO3UdNbcEE6L4Ksk4ZrPLQR3537mGdofrivze30aLWuzPg0GCfJxUPg8mr7bNs
7CL9AU0V/Wnd1g2DFuz5ANZ3sod738g5/dmqu24nE/plOygDTI2txODjtOz+wAEE+3JOalhkVYFM
Dbvvs08id+fIjtHlW+lpmq65XfNF1jdUY3EvxymwO1jZlNyJmbmpDy75EfAIhtiZU//Af6EIjo6a
Bkzto/PCX8YgdHkJ+Snyv2sotM/rixgF2XLHwtJcfkz5gbdZ6w+KMShfln/yuSzX30Oigt62KMCG
5vqby3RKY9HZs5qX1OwuMUQkHtiLDJ4o4onkHX4MuwTK20MBz/4ffbwlkMO9cogUd9gbYFnOkdMZ
ZFNLBVGwKA2goBlKeWkWXOTWlD9X3jnmOio4ya0po1uwzSP0q+u7PzqvctDoaE6+ZWKvYVjJqRxm
/w9wjOzngBFBJIc/VNtm84gybXTRKze+FN1QPeqhi1dBbHqfg9YBKo173UX3U7DQNsxxM3Hjm0BH
fVtN+IZLk5ugRWVUmvOCvQgcRrdgK1BfIE5i+91YTwi21y8cE3/IqaclUwFoI8gu9lBW3wf7njoe
zzYUQIeDdJV4b+4MO7YvupK6R61z+uIOfhcmuBllbw7tE3N8uINTjW+NvLHkXZAOByRr4/e3Ac42
LoWnfP7wNlZAAXMoY5pWB8dQLeCeg77PwoNVOck5mcDC8xjXkdVi/4J02DzwpVnpoGlQS0IQr3uo
Tf0G2qE9RSD019OMGqVAAcmlQzH1K/+8tuO8ix7BipPQBWW59slEuEnXaPqZLQIWImUxGd3XqQNU
Ki0g1c1LFlRf8zGurqschlODRFuavqKlF8ThVAA7CM0A7m7dQ6aU6k4QA7+DB0AeocfjdsZ8dAdU
SKO6OrdhASrcr7ElyXRFPfYo2L0mja++OhB2NbfHO2RpDSXfYIqho+RXABfZt2Hd7fimVi4BRZDX
KDedx2W9HCv6gzMMOHoc8E4A4JY46jOHAzhjWv9ZLlBgT32ses/SckxL3ymxq95LM5hU62i2lX+U
Zl5X3f1szHyGvXD4rDdNc4qHxrzXMYV7Yv8b7MeQTDfQsASMM31yAbCoH4tIHfaapsVPTWzjtsI2
c7j0UfdV+rbgQFG6x6zmaW7ZPNOH5AlY9Xi/TiI/oD0k2N4JqqgfR/O+sJRgZY0JPEiaK8iosT+O
Nv/d7JZmiWbyPjec8iHxtWR+o56pHVG441mv+ORW0N1Z1Ix851QumkvbpVsEmhIwNicAZT3PLkYV
tabEL7fmoNo36/FDj3TLLFlTneDraAPFDcjM4IGyxL9Foe3dsKjScTCpqIvLiHSmikJQnSCFASns
apRzq/JxIryNwuEAhEgBdtN7t20dGTVVtq48kdEhI/bDUnJb+W21Cx0yxNKUuVPZnG3FaO7MyYNR
5zTIQlJHsM02uzSW7R/qxWjJH8DvDCgs3Otmy5ltGqP1u379Ak/bbs8fqnuUT75c1MQb+FiU42l9
jkVe0PH1SvU2CvOv7zL6HIOsW2lq2R5Mbn7uFpCSXCBVkvyZX9K8a1+TyikQ29fhZy8BCRW7h6rr
XUqic3ipJkt5tdo2WXJB2Z+Boj/P4PverCKP7wqEs9Pcc++UqG1uMefg45TaJjgMy16UU/qfdtPd
r9/TeownchY2fzU4scDeZY2wVRefeqN56lI+XEOiUnuwFWzvHVSxqiTGqljFOjj1OvChlguFrE7d
+4yCxF03+OoLXLwW71Yv+zEY0U1OUC0aFoVJXsTSwYWBGfyuDm1zVJKA383Jppure8M5MOf6YQae
M3f1aWozgz0xaPGlYLLeSVMGfusrfVtB+4o/0DZQKbXPX35ZQeZRVKa9LbutPZS8rG+m521QltHU
Qb13mr/LAGPjbHE87hZ347n32rtsGtDB/a/+PhjZT0pI4WeL3GD22YmD6Gb2aX+ZyVCzJaTEIn1y
KTgP3uQujT0Dy8Hhu7Q+xG0hykA1NVErtFF+W2Zbywo852DrfUHejhfeBn5ralNr7DtHKQ/bgBoM
0d5MMvNAVcIHCRCho46PEJoXOqoFumfey4BcVFgKCOHLVTqsJVDu+IYprhVy2e5k7+Fp93tL5QBd
YD8OUGBR0dk0OuTufxfqkGFk/96lP7Z52xRS39G+DMGk2lW5Nwve60GDZuhC5wtI/r6YziVWEjRf
Z6h6kWXmVy32f0pL+kNdVU868n4H6ZPLnKXtHpjIBJCVdaQvgzcoS2PJF+wcF5DCdLIs372HRVBf
/ZJSsD5zGOBYZz6Kz5UHmAdLkWQ4WTJC2j56mHUVwOq1s7A7qeJHsyQFsOKLc/XvcezYzS4s+1TX
BxjQfrsikzXfmc+ZjgmLjFLKLR51T1lnxguHP+pvWmQZh74s3AN+Xf2jbVv9I2qXw6MZm/9xXCs/
S5e59K+DS1haHktbC9bIbWLPBuesjuU3WUHz+beTST6lv4OdzclhW0Pp3rBOYUe/nKH2k1IiEGJg
WZxb6IXkjX/WJg0MSKE2pF8Nd28YL7KR7AtzzwE4+SRHBp83pbT8XnF3phaY/BePelvtAzSHIbsM
o7feUsdHY0t619sm1vWj6tUoGm9RlBmbK1vP6Wz0RrHfYOhdrvenHFuFvZEBctgG9BxzpbCsbm3Y
feo1+HZSVhxaB5rNBGdVDfVVOm3r1yrDe1Aibe2XYqAUEn/1S1dbjyi8lkDatlJtz77XgaqDG1jm
P279U081BajOeNz6JERHowZwj/J96/dcEkQ4l2h8rhZ8LDrzOrJpefLd9vBJzmp3vJWaY17NWTGO
fjrOqJSmbyZZxL+W0AXs8yF08BPrCkTzPRQNsreyMGwJDUBWn/hklP0bhntxpRUPgjUTRBp8mrvR
qezbf3eZClsEQZ5Jv6V6a9TW9WviBlJbumTinGKnEtZ9eZxG4Ki7SRmry6iqj5sFCkDj8SYKYtLn
JXZ16ayJdzN14nWW3MqlqqL6MvrDY71oim39CfYYV3iAB6XWU3XnF334OHPqOrRG2X3sdJcRVzHD
c9Snf63RCO0sLsqLMJffwucmwgNC9BhGKYKiMmG5tF76TWMbfN76Yz/rT+WSFRi7oLjNbQm6SSn2
U0N6/SB9XhIvpp9AFfaNVUWoAhC4dmY1D5xdMSFqqjIp0PM0uZNxuQwBSHeIN+ipw8u9bQPvs83K
O+eDD/Um2CdRkNzINye3sg9HKr+/2rGLyRgEiWLXemVyk4HRCmEoyG3f5YucFgytdWK9BE15krcH
ffkUIV1w8VM4QeuSrtwqzfJ7/tfLovtQZ0V931OIvk7qnF27Kcyu0pQ76WOLgh7Uv8XgnUH+3GjB
PbNANBrEye22gu5qLvLuZk6xy0awfB60q9o33WORwnEcsjT5owFe6jZ+9JeVezYaPmr5Qp2kuZDI
ze9svdA/R076l0TYuX8t9Sz5hhQ5SjTsgSTnMS56Vcji4NPFmVr/76a6NEFhvI96hvsebNh1f0Ep
VOczHLl6fNRAnd+7iGHdlXk5AM9LqbJFRvBDHZybZZGSjlplb6M39mebaCP+4Xn5ucKw/Dh1qfeg
TxVAgXW9xqjLfa8CVHXT5TQVo6ErUrvSx4GqQsdhOWmOS4xS0V51eZfApgYlIH25xMgc0kdYpa9i
qxblyX3qNaFyoCap70AEKid9Of1EfsXZaLmb0D88Jn7kvgcayI2eVX36k03+e4jEqUWj36I+AwZo
9eZO+uQSc1rN2j6/SiuadeinTWof2xZa3Qim6qGLIvYbRXvBDgZTl19dEiGDGJNklMVfM/Y8p8yz
zMM8kmfYmx3Kn6Y2vpQL62ZsusUwAUwl1PEf0I/0feQE1XPV4qU5qAgf+F2DbUkUOfsgjdzvpFAR
2Qv8/4DWOwTJ9JDPSo1TN8TUsKjHW9dXKBgKizVGqysq82b50P3TJ4FyUQb9TeZujNd17rpMhhDK
srI6l7zbYJftBYchiI0hqd7xn9LHicFh9w5/DjTHBunYmnKnfoz6gOzYwtC+29aR14gSZFKjQZ+P
nhTNRvD8F04sNqcNfuFODfcJScCrtLbfA5TtfA+n+c/IfIh0vXhrqj56NvPmaxa7xdeEfPklADBz
AGFbfLWbUQGJm0OQXpqd1cQ7nXPJozSd8MbmKKa85ig7NFmRwrMi6060mrTJwjKitl/5Dlee/DL7
W7p72Iyn8VcUskQforQh/hBlt2SBI8+bvvEAvIFJfl+rM4K/Rf9pXUsf1VNp+JgVVUb2ucCY9WBm
YXzXelWGApkf3kdZ4QIoZ7TvKufFw4RRBoOlK3XbN9chh1NW/2mBWdwVST7cdTDBPzfmHOz6Rbl8
GkM0Z2LtG2T18jjPVfhQaEEEZKzlP8oep5/QFtZQpAJQDE1y82XqTWCgXeOzUVs2Y27cp7tqqXvB
1gRMHSKeO6X4tLo5SsHF3wE6izir9i9FEobHcfDe7+Zfd9vododE0fAygmo//h/iigkUBI/hOz8z
S/2rO8Z7qkITWEaw3yoSEPsYPaPvvZa9rjh5r7qbnbH/Ox+aH7WCGZse+i64isB9LtF7xzcbGinW
ABG6haxTKGq1M7PFprfFnGNX98B4nzr701pk7jkhW2bXohqaNA+d1zVfkBc6sbPHuHMwu7verPWT
Czzu+wJaaisv+ByhTX2za59i19KvpjNP9amqgNMWw8XANuVlnvIHvaisN8ON1AcU2ReBYYO8+1QM
Z3RNQQcvTWw+Yb0ohXEnwVM1UKW1cWyR0aAcX/M+7J5l0NRPHX/4t6YvsKtyw8/ISqsPZj+5BTuB
/jL2Dg+i3FMfbMOcO0rkoH3nulaq9lBAXpr+CpKxPgaqei7qXD+1Bmy+1MNSCwKYtosSJ/tsa9b4
WuXZTgZFGgcazE8rIMMqXZoH7rCeA07gZnDqy6b6lnF0c+t++gEOl62Er1tXciPNUzNOHLdcPzgZ
EE2OKwFnTEkyk0z9tGmJCD2ntHpK7r/0RUiMnXKEEO8/CoZIoNVnwz7pUwP7HAuk3HKReX7qs4eh
sGpxSsfG9FAMjfXZsDXlOlhpiSmFZX3O62Z+Ri7wLC0logvz6SLq5k/So2bxZxUnUEDjDOkaYimO
HRb3spbWk46s8Q08SVNeqQ0j6E5Y2VFRjHNbPU6UizeTpgRPz4wDF9i5IkvnE3S3+gEYlYtw2qIO
hHfuUi9exke3RiV86ZSgWIEjc1KXtnTqXfwes87ZIvPUJtEzJ3d46yXXtNf7loo3t3PA+xFQoHbR
+zI+m0pOU0bk4uWW6Z01U3fOKsX5sOrmKxwPDMblFkoyzD6tx0c7zurL78MfItfbIXIUHo/TtFvb
/mDMV7QaJmUvt36F/QUmXpfc+mV7aQx5ER6KtAbs1ugo6i0lL6qsZbgaaUpbLmuk3NY9xDWzmeOd
EG2kD81TtzkhXfAPISKAxb1i0Dolns/ulPwQpNhvwiF6o04yuGLLttFfAxv8bBsMM3c6p3H+Y7WS
lIUlzlN0TF2ylvcBalbgg9j2qx36n+TPlOToNimfnaa7GaNmPqltYD3BVMtJPpWPa4TuJMEJy/dp
v4W4WmU+bUuhdrAHZnGw5owj/ahH9yY5hp03Kf1nZ3DS57iYLzIoXd1YHF3Pbl6qeO4/e4GNTIwH
sUoGpyEbjwX6BaduVIfHXod4ZtqLfJiXhEcpdeOfWjwCfSWZsNxZ6UMwRtB+9sGYO0/istJ7wGKG
cvIQCkMfTOxXAq9EZ1H39PMaIgM7L+uG+3cbiMkJtUuPmbGojsUJCfUiSNy9NA07GQ9xEdTrqNqn
z749aC9FpOgvZrlwb5x/9J39EJGHRYrR7ENkjhZ9Z2n2czthxAcxdIDsj842UtBhfhQp6DV0gv4C
EH/65oZIdRqa5ZOLJOy3FZcwPJCmb5uwdKkhAmTENp83VNazQalupmVYn7D1SiBZUz0SmkXfIYyJ
Ssw6GCxsCtsd3squrG8SIPFgAAHQLrQMJAzMR28ebkgyW5+kS5tInHhauGsKlg4XnAWf7ekZKqGJ
ph4qOv6CxJCLqWrOpUui/2xdcofe0aExO/8mLVmj5JX2lrOwL5bVZAD3PediNcpf0iVhv6YbE4n5
9YURRS60sl5hzAg/2egXwgkVQPKKQ97QzGqZVA+T/vUDMnkDOCcL1BlBGxT0/Tq7W+duWOckowBb
8sYAIkXWN8kfIm3WrkXpoUiSLmlhzbsmS5eMixeoV8zg4KXNoOpWJ6v+g0eGdl2LZb5bf/6t2RmQ
SNfRasg/d4aTXNLR0F+aDhZOuYDhpbZYVry7Gif6r2YNb0dKjRIso1JqrJdgmYsaof+qalggA24D
YEFBDdWGKPqxpFBgXsTmTW1GbTpMdpuzOw4qTvCMKIjdT7t1Ttb4e1RwNUm7rHMydlb7MKsRAb6U
UfFJMkhJ30HQSZP4tPKqt7bkoiRG7nJ7qvecuqL3QGnLRBneMlfQqAG8SerITsnOli7FoFV+SOSI
fNVyH3zNze8RizolIlg0eOrrQuk9GyJLZFq4q63z0GK7ANy7l9SOJHPSpjXgR5bdeUv3VPH43hda
McdOzV7eXV3YnRVzaTe/xjvNpr2t8Xt75TlmiIjZoWecSosNUtm6b36Hz6xcQrLhj4riOo+THj41
plbfY02HDmoG/O1xwmjl6GrkpyVY+uSuKUiuRuPdNl3u1nUbxFs4KtanpCKpCGKFF5OXRp3srfe6
p2xQzSE8NGVpYFRnBSUJv7S48tcqrnK3XSrfC9+Hf4up7ZqRoNeS+34RWVxW2EKMCJM0vUkf5Nm0
PaC61vmkqkFx+eCMLKPLgEES5/IOsl6A278GcIb7Z8a2lAIoQmbIcxHdgeJc6wAHh0LzcSVPInyX
u/TLXKERRR7t0enQ4p9TVX/Fim6v9aGGMVx+WTK0nyWyasgPJnP2Ii2QOF+zsazXeRiKoBOOjMxV
BjGAGlDWQbNRVu2s0Dm4PaICMqpUCNh7Cy5KmrqJOnRiorhbyA8UVQhe6TWnw6UpP249o7ocujOa
T1H+AN8JpBFybPG18w2oBpk//9PhNuMfPrTC04cgzVfj69peIz2fJ+4eK7SYHJda7R09Nx+qdjQf
zBRjvogiTrG0NEXj1wI//c+txOjg79GNbqOjNLfJU1NG/W7r9OJqD9gguErXOrpFKypQP8XTePvf
ORNJSg/7tYfQUXvE4/x+vdv6zKaGz+SkGEXHOV5v/2ugTDb7KwU+HIyWlQaERi6T0kyo9XcIS1nW
JSTJPyELkeDLYNnDevk16ms8xqhRMRBLIEjQK4z0B74gjOaEWGgDq6UIP7n2H3oRay8Czy21Lj+p
MDcPMiYXr/xTXQKkgTbse4DEB1r/xQ7J9raHhSO+237rFi+Wg9ll+MIt/x2gbBE93v4rJNBdfjO5
m3V3p6NvcL/1rzO2tjYEhzrIktfBdrXp7E19dWnz+aVXFu6b0TymU519SzOcASMt8B4cJ2gf3Lao
j8WMl2WJEFmPNs7ewHf8VrqW9dpP9icEnJ3vlFoDMDGzexng+3/FoGrXzLPzPSu68S6jUgLugDAb
XJ2XY3bTZZp2D0cak/olLCq0H4WF+iR6tyQydZSOJB4qZ4zSYjLcsM85TBYY8N6Priu15sNtN3rh
vlQQy5HOFVoHvjn+GLr2sgEaj8mgKmfDxEhwgIdwMpaiuaK2f7uq7j9pYe28kiO6uV5XvzQOaqe3
wI18mDSZ/TBnoBuAe8GQn8b4UxPl7s7w1OKIMeKc36t4C59WdELvT1S/RuOrqu8miJVfYyeJUSrC
zZaEq/HVaCv31IFUJXVNMxiMYWdruAMNsUVJjYf7cYqNhXdPSjfsXKynYoTAsJdzMXIPdknJ/9fk
kV5A0GvXVHXNy5nBse+M+Mlz0uAcU7q510LXuoLfS+58sOILy6Q+IL7pfEGgo0Vx2VbghuXWAWK0
xV6kJ3taaWS/kHDBEUxu5RI3esUZyY8OW5/MiRzP2FWV2+19jKKfh0TTH3u+iTa0rNwNqh8eBjwk
Odv/A6PttUp/HBCplq4NMqtMcfQhFm1g81KBPziL/lxQ4JjshdPDJlg3RYuyndnhsjMhNY9rfW+r
BxmPKh9IZOj8/ZvGnTTTOc6O2VTjwLrBQQT84aGotwfj3R2lKZc1ZurCYoEG/mztxuxJ5AAmCW19
7y/wjbQCLB1zhhaBUrnkX9PcV5+3DgvoylT1ChkN5FBF8RSBh3kf+uq0zjMXTVSAjvZJD/sOTg1N
6cvMtLomjvJJumQqfMMfmRkjS5QFoMZDV3kbkKE/zVPXnKTZ6eCsqx4FBmm6jfbFyPzoWVreK4LL
5lviV91zpnWfaqtT3uJm9O5lPcRSUCsLEdVPhpe56dU/l5uiCNab8f/p+f/EBEPTfovIoc1ugAZ/
XL3ZAACPBnT5h9Qa8gc3icCHAcb60rjhn4OHjL8Bdxkl8OqPLqcsPht+gK1RD50wmPWz33QoABdK
szfRZv5Z8s4Oq6T7T1T7P2o37x6NDtT15HIIj109++nD+MbcybCeFJtTlBo5gEYwAvypBvYXH/w8
Clc9ehTuYr5Tp/nPKTIPI1CyrzbVxbMFRvauQu3hu2k9y4K1ojpHc86HC2rd45c4hNy2vFCpGgHq
J3WHB2I1vtgekGwPiajPSTBeWtuwz2FoN7spHTnKNh1on04xj/LnlPeE/HU5dJ/yuDNv6996ea9Y
0dAhlDfq562vDpPgaE5U4VVZrv61vDXPFHr86LL6D221xniA5eXO2p1UDrf+tcy4jA4TiVYZDTrz
CdhVcWgCtbxNaTge47QwPzsFdn6qHgd/ZWQY+UIy/56b9Dkove67oZvqPmfz9EKtAuQzH5H7zjaT
fWJo+pNp+dku7E33cwC65xh7c/aQVVn0gNiNcnRVR/9cuBVV4Kpy/hMckDHKvqB28ugtSUN/ySbO
LbpVEcnFo9um5BB9N9PWERTVaTsS2S1iKEvQNpE8UQ+XsjLvFlmfrTQ3eXZyaUcV1hJlt63WVs4l
pawtTka2GGliAPtPMW+r8MlITkFuB+Dh+zC2wV7AFwLDyPgIHSY3D/mMWrDr8qLELxzluXuJETRH
lahgNO3kWbrGqGluE0k5HPMczFR43px5/AT4QZTJnWJq1WNeqHn/lxIr+g8j0/sjloohbKzJeJZL
CW/zpmf5XY2E3Nol/akz3Vfs8B6iRU1bumwTI+X/Ie27muTUtbZ/EVWABILbzjlN8viGmnEAkUQU
4de/j9Texp5jn9rfd24oJC3UPd3TIK31BHhPQLpMXa4HSj9p1npK3MpgHgIeWtgHzJsVXrdERrw5
QuAquwxK178bgnolkWudt7zPLtPA77F60CQABwYwZ5nrMEvmoCsayXiAyKLijLhfhVLP6QxaQFTO
kOs8knJL6r68JB6S7imUB28msx5kV/m7yq/tfMZKH6SGumfB0mzMf051wL1XB9xjGyRDUSCN5UJ3
6qAyCCpnDitwsU0h+9JECeB7VukEh8J7AK/KP8IdzT/2IbxyF0SJqw4WHvo5K+AWUfVltxlJ+UkH
+ihOA4KhJugrbx9WDYfxnopLh44vHYIPSceMIFLi+ZX3O8PJzVUFSqtapHSvueTQBo2zLz3ksKAJ
nmcXBj0I+JGGehlzj9DgOZdZv0YUwATPCGDwEZP8E2e0VYra/hHWvd2z50OTAd140EM73IK+ndf4
/FMgnWFR+n271aOOTbb43yof2rQ1Ly2NPwnB+Se4dFnrgnmgbjswYvwhyGjxfcfq8FyVdnLwqt5b
UOyE3ySwdlqQyQDVDbviCDxP3D+W2huvajngujE74Y+Gr1IcvrQdsLCWYiCbTvJhrDEadvpv18Gb
o1tZWIvDAZCJU0TDcxNyD/m7XpxcOxMn3a/Pfh8MMz8CLEiFqAHI5njbRl01XdrVmbXp+/SV5VCi
6awCcu5AR/gKExGRGLZW6gyiqWDm1ZG/+DCgg3kn2jWskJLZdMU0i/r7Dkn2berBP4S0kGROb2PV
FFsoqIlFUQViC+dGiGQmyXiO6txej3UR74tBNvvELNp1D19waB5CBNfEX/JkxrDY9gbZvRVxfoQN
iZKTfS5hrhHOKic5F7kZvsGYzp65QMA/Sgp+C7DJ2BNXM2kH1vl+qE37DF+5YWHYLV18GEiAAAel
AvkUbvjEBblMRXvxknTA7937QhmQgwcVViic2mdmjrApSIyKb/Qr6c6BZF+AxynmAE8DgmbwpD0F
eF9NTk/3rjTwIMhRp8Ui5uEIOxY0IQg/QCwaOnBYHqcD4GEKTGPZwRdAwW3c61WrE9jNTQ88WEl8
IQmwTLpLXzA9CGOavnhhUq512j4i9nduwWxYt5AAxLpYn06Hj+JacV7/qNyx5lYpGSAH1pMi5e5b
5prIehhOd6We56wHqKtu3bFlJwBga+wBvepT1xhXuEMFsMoO6DYEGCqvO/nFgHa22gCVj7YPA0QJ
E6qD6Ut7B3spMEzSoLkiyQ41BogmvoZZDllASr7HcAGA+PYtrXr72Gn7Ccmt2YdmXUb52jftDBkF
CKrHSM9vGnVL1/flWJlS1hZ90jf46bY+xeqBKRZqT0+6NfXr2ITDR9Lj8F46WgHkk6AOAF+aLBrn
rASNSjeZNfJDzcJvujWABfYA9vqtic3hKINcPhAni9cM9HAoy2NQunl/i8P7mAcu1HwE5HNtpMQ9
wxhsMenjBrUDxuTg+nPU+M0UvBDl6Fcl5q7sq+Y2yufBiZpTMoYQG6YB3yBtC5/iyAZoTvVNAy4W
PLOqrH70NeqszAnfRHD8nk3BeFh4QdIfNHSpFY4LF5/w8x3x9AHOpIFN9Rjim4uCO/5p0PgpJCCW
WE/mM111N9zEABtzTGaDyBmUeB8LABMeHNT1HsMONqb+GJt7HdrTxAdZwbAU3cdewirWWeovxTXl
M3NHudMtfQAAxtoELv6q6SsejJVfDyEUBBw8Pba/ABKBQwWL1gKY645ajBIoZ82IgilqLKPFehZv
kaFkMOLoxl1JM3PuQQxyDV0IeAcxKApnVtVfwOhubmZB+a5hIX5ViYmmP9BzEUANgzcAXE3AOP1L
HfXv2GnqcoXqRgf7kp+/6/vyVQ/pKx0LktWJA6qgKhqbY/u9d5ruoCvEkK2tlrFHxb3AXCUi2YNe
C1KWqjdXAuJXVrAXqZtcUQJatHBDAyqIpcEiyyNAln5iYyeUbDrcemE7Rw2ZRWIpWkutM4alLLFA
5kqVJYkm+2YHO2jGB91hpGYyb70aMrdqPOAc6xsVbkPdCZR3VYhWjyWmDmXj5dC4XKZJ7xzpIPDM
0l36kMLDWfXrRggf5zt0oPLxayrCYT8dRlmAOBaTfi+qVpSgDqLtdhVEuwux03G6a7pCn/m9iUpS
cepqwvcti0rgQCE+3gIxBUuYPPoU5dlngMM6fM4/6FOUVbeeZt1r5CkGXhAmt74ahpW0IojLNy3f
N77cNCWlM5icQ2xIHVKQZk6GZMGq4oV1H9B9elQ43nBq4TzE4cm80F2N7yAzhkr8WlA/34AaBIst
p66uIqBwOu5Qt76XTnQ7qYp/2nHV5TvdZiUQVPNMxet2rVhKJZVwGqnDcjWYKKFQRwavtVdAzBN6
jHEqdz4qCJ/7WumSQC770ovRgo8dDJUNOvLL7xf1SvlRXZQhp/d5VBf5f7iohzo3rBLiBsqkyIBX
tmGfkKmblwX8T0w7R9o+xiYSIgzhEcQl7AnVofVTALbdMNlMfSHgiRAsqrqF7tMTOKBobaUDVnep
9pO6z8qVxShDEaGGhQKItDjoM30IMwLLRrfEE8MyfwxYfWgCzvBPEzlFpTzcKacXXKsHdMg0S+Fk
6ayhAHZOfR9mKeoOwiJFA57/PxNPk7Cw80CjPUw9ep7pvZaVkWw5GS8f+pMOm/+xiONtqb5R6ipQ
Crgu9+/bC/pfmwSbma6r2pOObe1vA+nSK0CJcleAADu7+2UGLjTrOJUM3En4bbp2X12I0c/v/pcd
OIWrjtZsMRlogsq1g1BiccJm2rxhL7MlInW2d4iEBk/cERjlQkCK6I6sqLoKqQLf2owWh8ZU5luz
2GpsWMk2w2k6jB0ZToItS1/wkw7VY7p7BFZoHZcgi0zxHNaHNgDnmI77GfAx6vppWM/QRys93dSt
z4RV/TrdhxebpgQq/4LfRLy7V5Ziz2dbg5Pbh+qUrkUBDHpLdYCqbk3lqTahxjKM/Gw+lbOm0Xu1
amrr0hhX0aQNjKV+IT3KqjlEv4OL4QbvbtpZu3utTcmPogT+RXfpkp4+qK6mhgHTvUIHAY17cwJ0
gzZsMOuShXl4Hg0WPdEOu1NU+tmeW4I/JRWMnQkYMls9yuKxXIZxRVe6CWd21H56y1noYGtEIdtg
lZjr0Q4EMkCw8O8aqqlk1RnAXTgoJ6NVRqn1UDif9dB9Mjiq+COeObpV0vqm31VqAc2OBOVLj/8u
kHjK6CslnQm0hmrCw5Yf7qewZ8IplAsP+gxalPwAMZAGeWwAJoXzbkXE3YFO/ONAVNMZ2zIHABed
pm+4kHr1ih/trgqr/zzVofer9AR/bE+vpGMsQFPmkH2WSEL88xaYfmHdZmwwYQVZzRojCA9JjZq1
T/voMDW56ivGIQEZ0O4v0uq89YcQFB3TenaP0VPoa1hPYrixwBpETa0v0YMfptZ904COQ6boPSEe
WU39BZK19f1dFpkcV56VQUMUSJpdDCPEnT77U/N/6fsw83+fKvrb20jrKEhm0xv879MkWYfnyZ9i
/vpufLsA63QYLvqq+8vdpwEN4LeX/nXsT9N9fKu/xv8ypi+9v8IvvfrV768IFzEwe3XHf7ynf/+6
v766nkZfWict/AymuaeRqe/ju/p1pv/h9bMUoIePX9Av7V9e9pdT/bb+3K7sEfcrFpTYkvJ8V6iD
PuscJ/vY/FOIjlN4sp0+++u1U8gU9+HV/jrVv7j2w1TTO51e7a/Tf7j2X7za//tUf/1cWsO4QqAb
oufqo//ru50G/ud3a8BNJQFT4bdv+l/80X/9TOHuhwzYv/1Mpmmmz+RP1/5/fh5/neqvr/bHz2N6
l9Mn/9ep/xoyDXz4uKepXGiS8SSEqEsL2ztvNmABcRqwe547XQ3vUeDKLcAO0RkpdIxsQbdPROYv
daDum0Y7GYProEangfsMQLJihDhA3KppINb8Y0LdDKHUM4fUHtwkxgKOFXW1KElvHo0w7w+JCA3I
T7Dh1UOBu8m5/eTDYBjwOZOcpTr43PUOccqgfI+WPnDQ2LHpz4Z1HsZKVak23PsV4QAwW0Jb6x6t
A/UlyEGgKimK3TSBa3ThGVLOH+b1yQgFtRQ+oEHvh891bbmzvBvbfdmR6Bkl4BL15Nw9xH0ZPbve
8AVqzfAUUq08hpgDaIdn3QIOHsqBIBTpVkFGZKCgGaRnDdMHs/P5TECfYFVUpTKaghjW7pdTGoSV
Pe8BH/rRK6dTHYv0Rw0xuRiCMRy4QoDDHeg0Q2Vi4bmBsQ4+hV5LnjOYOaMuVDxIMwlf+sbzdlEU
wwe+IhAyCrC9Jn3WrPRoXfRyzhPD2ulRu+dPPQpqFzdwgb9AUdNS5VABiddZBnT7G4htXyC+ZN0i
M4aKesSVF0LevbG8n6M0wddZBQ+sgPTdmUHB9gwThh2XOd37ZmHzJTEgLQCpmdMUUUAY5lRbb7rH
RYALOWfp75sGhqhqnkIqHWGkujew9PCPSEw+B4BBwFXK7B4DCAMZgj8yZB5gcndAsoGtKEzPz65P
gd1roKM3IiHDIuE+wejMhlhjl8EgEE3XRToaMlEAFalmGXnBGrBzewFpeefJdWCTCYOW4McodCXX
Y5jkIAUhmPTQ0c2Awl3q4HwAVwYSSs6P0WEsV7Hs+UoH5yPoAxYUWlY6mFJKllAxsO+jgKG2S8uX
ISRhTcxsWukyhQTIWgcLUfoLOpjWWv8JBEkt+CkZ4UbPnNp+vcC2ud7oaykBNltIh2xcA65dThkh
44+3C98mmR8K5BNefBeuLR62mWOeGA++4cAiUXVHtDjGtEfNdhzjF9LVfOMkZbrUo5EJq3kD6vNb
PQoJva9g2wQnKoru6DfByZR9vGCeFcAA3KgeW5A1Nx7pILyjmoI01inPvIvRD9Ujaav6UQ7ZPIxF
cosr45kCarYHTW1cU5GIuWxoDye6DrbkMu92ie/msBzLvkALMLk1gImvMwWeT+0CrD0+dPEKGH/o
rPiO9SITaCONdlYddLMlFLYNeCRS5aETDOJRgEtaMAC8i9oQj46ZQDEUIgi7NAEzC7+XYFWK3gX0
j5yGtKLQIrLplQDju5UuxJV0XwSK8ZWZoVyVITS6dZ8+iAx6VE3iIyGkrtVxdomsPIrjKYRsMZUe
sCv/XEtpHrgfR8rh7DaSDtIWFlgXCdvZLce/c+D2SC77AkcGtf+9Pughjp/uvdmY2dtQw5YsAjCJ
jzBPdOIyegBEG7s/VrfPaS9Q+oDp5WfRilfILEGoZ3DgwFOLZtmEdFihslCCNbObDnZS1/CvVp1N
UP8YCZCnniUt9ON6IqpTKL+2kUyOcHV/7Ss/W7sVlNNGHlAgQO1FBBkey7MPMHwcL7HTL3jrppt0
qKs1E014xdbfmdtGQS8iNU85eKeLCLjstUzdXUVr0GyBk5iTpB43rSd2KW3Y1a0cdjUSwJntEXlf
3WcJCilM3HJmdTTEV8ti6xg6g8cMH3DfpcEWGpIG5PBwqGhYrg0WZjOoKBhH5rhy1cdtPQPqqmmg
tw2Oyv1UCFSZCymTZQNlkEOr2C76TMd4yBEvGzNP5jJCPskC6CHv6DnLuXnRPUgxKEOTiAENhwA9
UPlmDxFCqEvrPsqsBOW5HOYVqiLe0y85bCFPk+2928BXjAPzstB9+pDnfn4h7Am+6snZQxnrkpN5
DpPwRy+hjzHkEE5l2lRPnYKBOiCkHY06rJ6gpQemNzhAkAzC5jwQobj6ViWu2Hash9hwjx4kDYAF
gJwifnQ3JQB5K9hoL1hhGotIVQPHos+3SQgMBo14q+R+Z4ASVsug8ty5F4bd3mviXVr23rX1/B5s
icheBjVPX6WRfGpKo7tGQ4WPEsKlqIJW2cwyDFSMcjJAkXJ4o13Qrh2AZW6oAUfUXMhwdL95hnuB
fQ/kNzJVMawIZOxt2m9TDykI2sT5g+4Dtuso7RJqiAWegWki8g3h5XgwB4OuURaJ/QhYjswhl7YS
YgFtRP7M6q6ewamuBnKnPkrWkVnl2R0KIQM76INZwyNwauozKli2QVb6IS9byKDrPumowp9L+kVK
HLYa4Eo2B6F6OAwevL5D34YjJLPST/BkmvuJkc8haMs2SelaT/AeixcdgaBGSA3nGqTGHCZR4066
6hOq4Aa3LI00mxlt/DREKkuN8q5d9f13Z2jeiNvaLyL0gbdrUr6BbEu+cgEYdvszrFD7c4T115Y2
TQ9D9chaiCIhcxfq9UeSVcFuqCFYP9oHCPlCDMUrHrhJl9KogVsY3M9UkvTgjMhUBiFsh5go8mMP
kuKyk934YjSwc7DWeJLYxizPiX9hi8Tp3Ys+ByvWv5SOdRFG7wJHi1YYVIiJqT8Dopiup76hYsUy
tGproa/SA1Y8mpvegrrl1AeFvGIB2uNrYWKnXACY9RSk6beUt9Y3x69mo2hrlD87fwYqSn5rOURO
e9+E17uNTJyQBih8iQ8n1Tx/zWHeWfgxvUhUQy5eyr4NnpW/Nq0VLm0quy2tJKoHRYPbWSBA6JX5
rWEOfaxaD9gqoN+Y9JpTg2UFRLeBpnM6Dr550oiFHs0DuJlHY2mvja5Jj3bZOzMJ6GZNIbHpyp1l
NfUlhYDQ4yjA2nS50wObxLxN1JXh0gMiZNGbjXvuoSO5NsdYwKXYd+HSBpJR09cbq6vFmpUiu0ag
FkLMLQ+/ZKG7K3PZviRphVxeRrutmWfDzetwe9QRJh+uTtj5T2bUwPQFpKINt4rwEdLA76kPWT2W
yeEEy/l4mdZtvLec2r02HsNqEyJ271ndffNpx24SnjBYTUKEvDLd8i0vVgwOaTMLToaPpBuOod9Z
nywntxbDSJwj/uvFHtJJ+crLOYDzESTzQgGrq0L086xmyXsOSo9SVqgvXgw1DtZX+yJtBJL5cbsq
pFXf3IgUEJtq2OsQuZexjkAUyNyj5Wbx99Gp38H8sl9G5oWLDqWfS2zDf57VhrmGYhsENDh0GiMU
X4w2AZmdWICfkeoE1fLiuyRKnt6EhNrgQKWqyB4ss3K/OYmzZIxYb8Lvyjkco7Kr6cbxxnRYuS2E
nS7bok3mTYB/VLt16EYxkC68asm8sfIaVlI9wBEAp2HJB4XatHrFd8kXPPQbeGBX1baVmA1YQ5AE
KqfEj/6aQGLsEexHBvkDDkG4shFLC1oQZ1sMAdT8hXcIc/AcM3xzuxzEeNxwS6BMu/AC7WrA1S3s
lmK4W5/LxBlWPod8fBi41boMqvDI7CLbwODd3/siibduFHm7suDfXReyMWZvHBTWFWoKNoTfi3Kr
W7pfHzoVMYW1kfuWJESup64pLAplu/STHg/ZmjmPmZ3PyzHrbrlqwXvyjUT2cOycFkZWkV3NCWBg
W930BnOPct77aNPsBG+34gIPlHDeijpb62ZqtMUltYFvdSlS7CpCd+lBVPSBGTTaAKCEtATGGIJE
OQ/lohy6ZpbUxDt0XHZPkj70bVx/BwFvjgcSwCT81RKeVuGCfAQqeJcxbt7zzgI2yidfW6hns6yB
1nXsnLN6uIgu8ndhd3JAzJ+bsXsTXghzQdQFvbmEubyCvQGvnKne+ykeFcM8C8diBa/TdusQwAtE
75XPNvOhe0GAzNVNv8/lsq+xZ45s1s8YVhVXGySLqwdi3UxazrCd+sSYvLc9Y7txCLqr7k9odHXc
SoCdgYf0vOvZJoXC4FEPwnv3K+R6M0BrcwjPd7V8TiEMsuuhdDiHw3GNHXz81MkULu3B8BQwkS+8
qP6soZFQOLMg1mTARkK39QEANXQWUbguIgJTeoTofo21hG2jt7X89liabbQnBtDaRoB7L1Y1/cyx
ZXdiRW7cgsE94zedvYoWyr+wuwHcRTX91l8GWJUKejDcjGM1FffDduThDVYW+SHyv4ksjvcypvmh
d6qLFRf1MQ8tBo9TC1x1y3wyKz89t6J6LFxIhnRecRm74pNkg3UUjrCOIL86y9gwqnkbRvE1SMit
KE1r36mWPsRDir/PkzsNt/JgZwYrboXjKtJ251g2DGkdAd5CyvB9wpKYOfjFN0l3qWBb/24VHp+F
MP4450H7qeXEXQ152+N/IKUvQ1rDT3Hw94HD82VZBjtKk36TYOewF47D1nUDA7k+QS6AoX5UZB5b
hDLb+I1/jYXwvwPiI00HlMOwA+cC5MovvUewswYM6MUFE3AuUWNau3gdIEOgiWsFtH2nuftiVJDo
gtT+LC8EpHJD+IXYVju+scA817hB3jw/gLSUgyfsDOq+gHgOZTiXYgR3VyCpqJQmlobn1oBoDHCi
I2a1D0WAsigv/U8jgSOuvcoFl98N2S1z7D/DmSHeaHoGT9vZ60PXc3cPn2rciOLy2neQMB+bLprb
YJd8STKySILBfg3d4uhCZx57Lwjdg/MfrMfUc18AgwEBW1ZvbsGwU7dgmVu2A7kNZfUO4miwwVrO
2kSinqWB5F/hcNHNJC/CFbc5Ps+2lA99X31OeQUQKZCWD8FoG9CfgvUv7jVbcGKCDbymxAlGrMUS
uBhIiNXxhZgl9AHsaHghGSCKPqn917asvjbA/bxnsbzykYHHVGb2yeSwr/FLbpyk22SQYku/iqRx
XgnnFTbbgb9L4CNwYVH06EGTGA591nMVudYZ8L5n3Sq7ssbiI21mhS1URbE6T1gibkIMldd5vBoy
rJrNAe5UWWQ+FrT3Zib3m30L845FkwcOXGpEsMprUDgEjOwWUPzqV6pMuxWqxOl/7WGdfIXqZeAQ
dhKh688S5LJWfs6waMGtuj5PnY5qBlHrLlAWLWYuJP1gPwYVPRCn4D7dQrpXAr5mlt1nIEfdN2Au
7ieq5+eQYKPze4yZ9O4bQzD0aPo5PBvyU2/30Qy/NwHsiMsuWUm/dG1QvppmHC1Du+632soKJH23
gpLZjMqILvAnIMNDgI6C0bUMthGsCc5VD4IQxPui9wi7QjGU/pPruyVo7zRbl9zzXzIfjPu64u9I
oNE5fLXksQJzo6oWWnFYyxDrM61CbJDOPeTi+UP3FIrF0xwaaZC4l3zmR8rPww6RopFDveyVabmX
MY5/zTTdDomZXeyszC8Jd+C2m5RvOgI7XEV9jzygFUFPzFchCcHPgHHQJShtC8nLsVxHuT88BGUF
63olW9bDVdDOBvGOhSZIosied6N4GXwkuHzGkXdjYfGS2Fm8CMKCbvUoNdtno26w/eRp/Jx2V90b
2GV5SjxoDAetAO4DkhvN1m+AWgOLNl/IjICcojQ0QcOgX4DqxEIQX+lg4MFlBEa6xhsVN32oCF0P
MrZOupXbvF7BQnqTRrAD8x0X/4ow3/tshxvDiJq30bEBPyOWtXWiwH8sEnmG2HnzBvRaPwe5pTt6
Q8gO45DxReg1ySsT4UoDm20LHCsLQCG4+BGGXxfkaX+PGB38i3ZcODuQD59sg9t7cCfJQpA6ek+N
FxACus+EcmMJAqq7hbxjvqx468wq0CexWcuduYSN9YOADOJ1gCwsNRrnoWUNlvSkfiPCASDQrspl
ZuQgOeOvnA0ERJ8iNQusBTzodWmSb53Uq7KOdhYUEk6j79fPhRvtAUnpr9iqN88ZPedhXj4xJDkf
8AsDqQK9rp0E5zEYHoocn0LopnJhh30J03kzK2aNZYi19EpnD2/mHPxPWECBjXLTB8uHVEUdQyYL
a0OZzD1QNRdh2acrd4Q5po4pOw+4RhM6X+qybrDai5okkrBvh4clLBh+8rEcE4DI0WtDfETgaOkD
UHXxLkj817slR+ueDREL0JEjfOSGw194EsAqA4KtL7ovt+Fp/eFMj+bC/TXOEOD5CC+f2YPxiWvX
RlLRveF38RlwTAe5yyReRmBSrIgSLRi7ODqqWCA04nlhd8nK0WyPac2iySEsxQKM19Sb6wHDtJEq
wFLO6BdA58mbPmPI7N7P/J9nfxqFYvKR6Z+IDE0sHdnMhTbh1yxH0s4MEvcBut3ZeiiwgStcCsfb
EaIYbOTiXcWCcU6xL1QOHQYoMKSlwJgTAsR1645nyA93uK9C1ahzIGNF1UD1+4C+wubmOZbxc8Qa
gIp4TJ44tMPWullntv2E/Y69LgWq6eALLka4V+8MYGgvRhMVc1FY8df0m1MQ+sUBewJu8th2NCO3
dxzIvJXHiPkcJOPNCCHXRILuKR9xu6gbKqHr0tbLIPOeeGmyAgzJCJbmhkmSY57H0YmkRX3Gd9Nu
jSr8LM0ALd2lDiG2Clvu8c+6K4vKYhNRuAvg/xI/zLD4ArsCfkwsTvd2LlrkKi+d2/ZHrqm2oKT1
R3jeoA30yA5Cvm6GH9s6gnEWhNyQS6/AqJ1bDTaIK9w8xt0AtKRUhBFuQwSaFn75wCwu13YIh6AM
5P1LrEB13gB6UWcMOUQLcPMGTdB+KmzJFl1OrbV2QhsgWbwwGXy5tdeZHu1VsKmCKxVc14DI20nP
z74I6ksd2pue1RA6UYqnWR/ACzZNr7yCnCn+Y5VnVcl2ehCoZ8Bxa1QO9GjT+flurAuobKlLfYkq
DhRq53UgyVMmjXTVpHUKxw586xBezFZjWBVL4aQzuGTifuW3zh5cSzhkqqa+h5lGuIIWd3fRXVko
60USefgnZUp7RoAaZFpxfTUlXeBhZ58mJT3VFYYpORXM7y5JmMxNF8xSpGryxx5rtWtMYH2rUcck
DZ6NxjOPVOGOKf4BF0VNorVu9i5PdvpSo4fyXA527SwCgwjZ4jE5mIRCXXhqZ6QZF8DjQP5ADU8D
nGQFCCOQ0TYZvDrqOB72DhJoT46FmzA0kZG7IBkMUFHwLFgRfR3D7xYTxrcU5EGSG7CIaxpgYklY
HcnAw33KgMRy6qh4yESCIunohl/r7ntTF9C9++camo3ZEp7e1dGsBNny5CoDv7piW1fM4QtTr+93
et22fCDiGjXsU9ZjWTL2C1IP2cKkLl9pBKo+oGgHeaXa/NGnsaU6rgPqajWqr0PHBQJbS5vUDn5g
qJ3ODQNY0DxoxGNIgT/VZ/zn2TRqdKhK0NhEahVcuqZrvXPhCB+rp1C+p5QhmVDbz3ED/tTYcoEl
tFs9tVWAlDsCegYjPWgEhtc+6QQyQ/DFGxxO8Nhb6QAa2AOU4XJjR9njoGy1wQJHgYNs4WWY3Ru6
G7WJeEMERZFJRU2hDaXeLOZFutYD0MmHa18KX8yCMJiHGDe9XtUfNL5Ob08kaKnqc9X9uovX7Hb/
6HXTQYQepMoS3A8atg/AakgIO+i1EPdptAt8y5/rps1qsawhZLDRiyDSw0OaDuCA6lGv/Z7R0Hqy
Sn+8DK3zkKWG3OY+B/M77aA6BlaBQLYdnsHBz7OsMVF4qche9+vDFKabWZxAAKnOy/k0AEnIdE34
mM60EG7YBvKIAufsboiq+7QmLp6VHPVvSB3rvmnAi5Bsc4GYn099SNqa2y6O3wR0PS1/ZjbemTbI
rmgoukaoa8A6B1FvB7/Ik+7Sg7pfn3WgVkC+BzSQX+Sff16hQzJbRGQ2RZcqWs9FZL6qFH1N6y72
QVruCOSiJ0lH3Z9ofy5orwH/DTYbcJ8AyiK5+xX6AuO6h0fruqVh/0LbcX1PSwJyPg954hzztqIn
Rlqg2gsLPkYsPIxAkT2b0Rhv/BHEQCr9FRZI5p63wtvkQ2fuDRn+xxm20N7mT3GhEx4a/aweIDXV
X7H4hmaPOBgCekh6QcJUXSJwhmCrFyQuL+gmDKx6rkc7g0F9zu/PMN/yoGWGZwWWkyDFq6Z+dIBC
2GKPiaZ+sPR5LOd1DZsFkkZcUVAA/zdguwwtt/igX8LhprFKfdxb9Cjxy/TCzWxNi5CeHRTD7gqo
Az1GTW0dfgigomkA43DQg3YKCfABGmtrZArqW+s3IFelfgQ1NTSh4NTcRHJFYa+66p6kadTzHOr2
eszIMgjV+i6k5lK4Aqf0tUYNXyylrTYhXhZuNek/d0djZfG8BSMVBRKWBFASbyh5ETyCChqXj6VJ
QDB35EsTlOSFdUpgMCXxMmwRVVVNi4xiR8r3+yMdqXUTEge8Da737pyQc1baw+cS29RFkPnlfmxh
fx2V8cUUzr78oeOaKv0CZ/TzkxW0xrpkg7uKUQT+7MEHsoPHtNsXZJUNh7u7YSzhDtNC2CyuMufg
g6G6EHHsPwkK1aMWbwAO4Y9aWAlOUaiF0PjeUmO6ZTsNefoZqUWWptY/Y7blUFjEQERIOzCRwe3n
fQYjzZK6MKBsBTu1FUStlNK4PnRYrf6IAIMTFpXQ/2lreo/QF01z6AuYAfmen3MMCSWX3kb10AJd
AIShZGfElvVY8XpcBkafr5AAsaAWMZRbQEPquR51iz45SRk8RQliTfgjPlpsqYd0eFMVZ1Oy9HyP
tqBNQ6DVvDODeRgpXSL4Lc4a1qcbpvMLpQNqrNWa9cpRBDyiDqVSs+4ir99jQTXXrVJJWN/P1KAO
Qx6v34NE/yNC9Sclb2c8hxXuwAtvXkYl1OhNWO1JBsDA4FVvkJUbj06Ym5uh8x/bITX/j7HzWrIU
ybL2q5TV9U8PWoxNzwVwZESc0JlVeYNlpUBrzdP/H052nqiY7LExC3PDHYdDgMu991rrThRZoBUm
34gSB6q9xGC8mYGu1MNqMKgeUYeZgSpWspzfiQ6wzKV0ywrrUbR/UQTjG9ylKn6fa6f5xUW4RbY+
JGo5SF7uAnnqdmqBadb73y6IgqV9uv7K9Zd/XmSl5XBsawagIS+qsw4S9NyaQ3UWWU1WkZwu4tbD
naAj1jyxQGznYmfS8nwD9bRdFcEkgqHWK4FX5ruRHuharTYc1WlSLYyR8XKRnG9bTtPn/NYeh5OM
EW4fqjmPv87oYvYWk78RK7lb5w0v++eJaRz7y8CAIWroGQRKsekk+x7f1sM0TeGexqZ4i4xXo5nz
6EGcmDXjAZXW+EaZnfhS5vjdhzl+sNtEOjkyhIixxvJ4WstavPmKkzveAAOPV6ttaZ/hVsD3lpfd
PpThk/UTLZDv8hVCEpfJjcUiAioHrXCNkL26n8m1dtvK0P6CVgsGxPjGP0uGplsd8LFvhhn+4woC
H3wIFhbctL6IREKAcjvqOvVghWAM1dmePJDYzWUuDCwqUQBEJq4girTYzvmAt5pLF6KZAxgJEutB
Wvxoaupnta2ReQ7k6lVStcQLdb35WBrsBFnodndpFkde1CHMkBD2RuhHT0PWZyTfbeg9MRzhTAo+
zQgG+aOuVB+kCjWFuv0SGMHyoHW6fLAhytgT0ma79qL3d6ljPacmAOJ2qqpDgYnIL9rUi8JyBjNJ
kubKtJdjRM9FGcJT01MeTC9Zmcj4pJBZrQHixlJCrKHcNe09a/sqTKxih/xDv4ttKfVrSWO3GcTJ
lkSNs5+sIbidA7TPDQd9LhkW9bNIMgKI4evMy7sQ3J8v9/kEE4/hfKgxhbhK2uR3algEHxIlP0C0
GoJsZAgOnMgXtUIdy8oA2tHVSsQfQ2UqT0M5l9tZHcAOKkzJxPKBezSpYrvWONVurmaqZyl5cQ4h
qz/DN/Xj6FomTiTlCs4Wpy2VUDpimKguElHzeuG17FpFHEGtXxCSaM27Xh0+zdpkYmqLuUtZm38/
xAvFo9gx0bXLGj0t8qKqOBJl0twB9H0FctwdVCeuzk49DSezq160wFH318eP02jymhleqq4kCHGS
bnR1lfgifOE8roH+2hoKbi7G11IxK4I3IsN1jFDyGCy6dcToznVrY+S75pPWhJKiKPLTSKgDZl4U
BBsZH7aAB4ibjouatH8o663xxOE17ohBOVfKfGnx6BNeWu8aPeohXeuTo5WwrktKYj88YynADJhh
BfIXaYFi+yLi1YlXLJKtUtCpfJLtWBSL+teq7AvN4yShGpYORX5s1zjlWTHy/CheYMnQ2gGr5AOM
PU5fRE3X1w5HRIGqVaHVD7N2N8Y9PoK1/Pr6xccUZdsnup6+nrmWiaNrIr7LNfuuXh/LfPMuMoOj
Di0DGha48/nA12qSaBUi3xNVNG8PnRH5OXt4dmpYabKBGFae+Jpcn12UhX1v/7hQ5MWbudYWR+8u
eZd9849fr1OGhodHjpCdazq9JLpmLzvRAjpLzRZvANfvQ6uBFaozpmwnPhfG7uJ8/dDXrCi7ftFr
VpIqAtKuH1yceX+dYzt+UQGZikO1JK5GrmRcrF0J/QdJg4+O9pxL7eKJAkai7sehnhPajDLLyzxg
FpzKs8HYfW5w39M410ORoDxbv83nMZTQfQcdqfg+19f1pptvh9vbLRpzNzjBzlK/zDaL/SFk1l6T
ZH0f2vo7v8r+qkxcIU6Iy65ZUYZF7Met5BHnsCyN34fUud16quiTIunXgUAcWQK0I/KiI/+qzq/K
oJLgs1zPvP8FcUbcdvuFOSc2sKkTj0g7rEDrv339pqITiw/7ruyaFUfvLvtV2b+91fX27y6LHKvG
ZBMObryOkbGM5uSPwzU/rC1IjJlvzlRsqjO4LTg15zmH4lKR324i7vTz8plwC9TcfhaKI3Wol0Pb
Z0dx8xrGUH/RdhJ0l1t/Ft1UDF3XSeFd2bUnX+v9qqxUVuSGaIqi4vU2ouyavd5GNOlrVhxtPf5a
+O6nrrf51S8NigpjYPiaaR1szOtsuo1+7w/FtW8Kt5n4famo8KaWOLxWiuJ6WLaBfBRj7JvfErXe
35WVV3Eagi/XQcNYg8Ku2XQdWMToIspEVhz9X+uJa8VlqZ75S6K2x21YvT76NqyL5/sfh+J7xGIk
F4choU4E8Hy+vggx1Yi23Sso/2gD4Hc5DGnMYgjLcKh1N2KQEPmcsMU1gPLnEFejNNJ3r9ehVdzr
l8PtOlFfO5qo8q7etY+JE0noSPi3Z3mb5N/143fXBrmEFUs+bw9vFl/mSi5P6+J98SAPgdFuxHGh
Ltlex9DCMSr2/1qsvVkeRGKBIR7kmointsIEVXFtZ+Lc2IuXcR35RfZdmSreItFrYnHWRpG8E322
EIc24dFHHevXQZr0TzOB7YsnVluoCEnA/dZeL6oHTv8yRrCqxq39Zg26Pb34ju2gSD+WmplYgG7f
VCxAxeHWmK9fukWWVwp68ygaDWR9mS8txQx56M83Iv7j7VOKwjf5n5+ReD6tWabTtTFtbeznmlfc
XvzstbWKI1Emzv4qK8p+datMbXVoU3x93duLhxNVu7T8IyQalj1D7W/DrVazw4NYwCGKly1cOswu
9Cnf+nV1J0YicYRqxNtsGeX5zsyV76Gm1ue0xwpJZF59DmDUPAYxloa7obZh34nwwSjSAmfCUB/f
TGmsipndrrOkmBqnMkkXbyxLQK74EVyiD75cX4w4EklrEP2vFd2+Ve/7BPT+dY6WCGTeE6l4ERWl
yVB8dHvZBwGn5tbrrJwRVXhsgTrByEWsMUIJcWw+1a0DlHyqD2LMWZqMpUwJgnw38MpE6xU92zF6
JqPFNNnn9+GfEqx1SHBWudu3reGLKkoLtz80iEzAW6I3/H43Kb54kyJhLQR3hnUSTym+zDZUzQjk
wppnP4uyOokdFxPLg2nMXyNQNSeue/dhslHK8Yl/FV08K6OdkgwdD+J48qSeRTdpnP6Y9piIlmW6
YaGUY5VTUd8s/2LGSHeYG2GTXz/39fkk4p53kFx8Rg/pleAOadciGbF4HTIUp0TGXIcmWOZCZfvn
5Djazmjn+sxCT9/RAP4QD/9mV7ctrN+Ubl1NLLev7Xts7XoNlcCy8HPNdn2LipXiGem6o+he2ytb
95aibYubvBuDtv4tCt9dUkm4baMKekT24jNiT0jeiIVpUOxLHXZo1LHwHSIuxSAP+svNR7vfz1P1
qA86diCiRIHtH40xf8Rx5ipw2eRhcGsmqZcv3aOZP5SxY+3Er6ZQeq4eRxe69H1Yse+mBdFY1s4F
rZRrGBXCfepRKlu2J5l+0qNG2zap2y52W1mIjij6+XVx8K5ME7sFUWc7fHdeZP/9AmO7RjQD3Ld7
OS2DQxuPe1Bk1rZd+rerD1Nr4N0u2sM20Gq8xuyPpouMw7WtFqbuETM0HkURHnXmEzGmbIeiVOTF
kUjMUKJSiIIF68dxr6sL5Bvo+eitsbsOHNsyWLTen0tutTSbU9pMJfq0WD9+2iFEM5kSM3R7pL1B
zWRvOuB1FBWdclvPOIucHBlTMC8anpNH01G0SAJgZqAGqgfRRHBQlGwvup/44njaXHWI7aNoet0y
bBXEb2cY3fyibJZtqSie7N3v/qos6p3VNRvfdgMzs1dNprwniut+G86acdjDXfkgHlvczWzD8pB3
P8wp4o7W1MqYkKJPalQoy86SFrz52WGBJ1mcfzPDi+feJsqt94hZbetO4j80lDY+L89mo/tdI5XH
q+UjHzTV7xelcN8siGUVBcxK14utWb9pgm8OxcPraVH6Yaf1ptvCAncsc4tJgpiDfZbQCsUcL/a/
rYpNTcKbHVbxHtxld0qG53qJzUPW6nutsFibitZktVkE8KaDOr37K2hWDZK6VmGbX3fWokeIH0am
csHxQzDetfmJhvW+ibZj/5SXgY887XFpohV59y+r1Zs3uL3RdfIXR+ItygR6u+3UoZ/7c9jS+3L2
yzpm2Pu5UiAa6Tzo+UdGemxBMKytSyKjMOPjREAB+pGMwmIPuh2Khd6kRybuhvUebw6XoMJIUAcx
Qn7xUYfR0he1RQuOwppXK/IdJPIr6m1b4ojfezPoXHt9w3LPz6dQ3V6SeDVtFHd+VajQW4tdvYEh
Ya7T0wBabvH0RJ32Kg5s0V21vHs29IRAmG3uHzEhoE3x6c2SayZ8bZf2sH9hc55Nz8ERjKlXbXkZ
Jopg63/441X1n7ulgSFXrEFFsxSvmac6R3Dvr4oCTn+4vn9HwZGUrPPdtWxby3br/wU5orrZQAql
/mrA573LsLOdivxeNAnRGiRnXujWozcugISO6LcQDcSIJH7ZnKx4F1kwPb7pNeJwS0rDzdTaOuZr
i8Ei5+xq1G9OFfTF6wJWauSDpgAGmmbM7sjO69ve37By0JSRzKpsHeTE5xBHagMrI4T1P0fS7aHE
ua3RKKm87MShKBSJ+GriSMOX7QXf7C63Hqu+9PGA/4lKkrpt6uxYLwhXk6qRoFA9QH1r/JfNzuo7
6dBaVa96I1SU4s1sKzsxHuk1getHcbgZKsXH3w4nuw3Phv5XF2Tj6brXQ/GAhZhu1u67TeDcBZCy
LhksmsryDP4z34XZ7GZmTtgdJqVI/q5HLxMOz+N8MNbvCLUPQQSinYhha/vEFnG4bnrT66v5QawB
VztqtibFmiyQ4O3iMPsgikSi1zcDagAnUb2IHhyHR87WVfC09kizaxCbyF/l5fMQ3U7NvQoE1E+K
/VDp90OnEdki4Va1LGIjWmXyFBOYC4uFMKuPOvHg0G5Grt7QeEwcfTs2W70rNQramUQT3mu2md73
i6ad4Fl9CFclrjgplkMgxV8JZjP9Qhok36lhAw4JTMKYb7W42sPyBe5Uw+v05ke2qnBmwUWkeXFo
+ODys3PS29FR0zTpYAZxDrwWR0W52NpjXzUV82WMA3XNorTzMVaNZq8usYtIaPCwzC+LhlZeQdzf
Q54R7iQ7uYUaD+63QZq5IYF5zj4Gsviczt9b4qYfqqEyH4yOtiJlTQ90O4ap2Y6dDy0QVp+oW5kR
TnI3PdA6DGhSMzhUKQSK2c236FTfFGweWhlyFRUWgFiSdeIUjIudLA4P6sfOFO2WXjtKYZN8qvSP
ixbJB2R/TT8dpSclDeGIk8DNaK1fFJX20Yz+HEAOtet6GAUlpAJWpyaytjj+v7djfoD+Eqz30HzX
kJWTvERhaUukpU/A5+JDaRZ6dZbU/jLvlVRdzrKdfIj7CVBTjiQSfO6y2yTluDd1PbkdFJSrV02f
QjLpq6V5KcLQrWYGx960IfM3ku6gII3oZ0mlIVwcFqdiUV54Hu08EVZwdgJcj/S/MhhAYOYiJRRO
AhdkOAisNfyeACOKZMwITK4XdfDM9Q7iNpaobXdflwKkApLt2atTfp4qgDmzM1qvcVt/MNQO/GiX
5PfdOBEhGS32xRznwtNjo91dJ/htGwUJfuovoB+8HnJVq6+KC1xu3hjyElD+vVHXT6qthBWhFWW+
mLd7PXC83NRmz+yd6ZJFSuAF0EX69pqVNfkBdEJFiI96knK04FE9xN0Vq/MOkR/Va1NgWUAXeqKJ
K2WvFnBILsg21IfCydzM7hX0MtP+mFcDFPTxlPphn5q+tTTATOXYRcE3vFyTHuzV2SlygtT4urWO
z4z96Yo5u5sDQ0GGBy63QWoeEYIAx9dMGjJlHuzdsac6RuR2tvno9EVyg3clcAnLJZJaGsAjWG2K
bfsx6JQEdMeUQId46Uaibbdk1k3UYsuHJFMNlLbiD92QIZzdVYZb2/kptVJEAEILXVQUSgirl6KL
XYXd46I33WObNLthgJRO5LRiUm7zUTvlVZPepmuSWdDiN/PDUgLn0Z2JWNzwG7EhxeOypMemtKbz
lCq7bwacogSU2adEHbQbCPHrI2T77jTVpQckOEKA2WAOwnOzn20alA05hq8H1eRK9WJcjGY4mFbe
npqxJKiMie9GHF2TKohBCmnpzuzRTh2nybUhq3wIyHWBrPuNZZTw8dovJWJBRDJkF8coG6+xYdc1
ltQ5KrXc+lAQAm008vAcaYMXVrb0JS2ds43y6AxlRyd3wRcI7lNCEBowM+Xc6YckSQ5aWYLSNXr7
jySNn5USDU1pCQdU61qcehZcAyMSFhAsV7Lb1RFU4isJvlRUxhENPlxVMPl5XVmEOOtmCAjjCrVK
UwrPWR96RbF8ajolcLMMcEE0Ql1a68+60VQv4GEBpTuAUCs+Y96b4c4KAs2t+v7TEJSoGWXpJ6lJ
drI51VBwxJgF0j7m33Zuq6T/rMdlDGNGgLJMQFsyTXzucWGephpiYZpoeUpztUWmyHmK8u5+7ufu
2APy80YkDm5BuT3VA05oSXLcBD//xVRkyc17omJB9a60AIzTWE1kz0AItksly0tNimMNx2cDIrf7
1im5p7DhA51GuFgS2IduXQe0UAnjWlghEgRBHO0aCJxDvAuseIh56h2SkKms+VUYuU4C5afSW4CG
1sZIHGjvqpD2eoTeO+5Sh0+12s8HJ+8a1yyJZVHRwk0Ly8ApzutTivyVmPocanmU7wy/y9MOVajp
EVPrpFvmXasHMBW2AHrg1I5dVTUmz9AJPmvzO0tLqg+R1H1RgLPdBOT1V5a/PCsafDX/bh0wmDWd
BPdsK41EiYOVCtUw2KWFi1vALSTd2Akt6EX7l0b0AFKxVycYFJrWG1KdXWBa+f04YDDNS4bstLS8
XgL2LQEIGLJadXVZMR6U0PzoOLpxltraeEBt/PsgJ+3eMnV0DVNPq2P92ORYE5L46wgjM/IY+Uez
HpujMT/kuq3sdRRIPNxfdFMinl0QR9q5UhfV6+SHrKo6j+HQvs165a94mGGD6BOC14I225VNmbya
S8B+A/c/dgwFh5iiVbeKiX51ptgnwlixWWhzeLZAY93KilQjIQ/TsTIAV1qAteSYhVTlaV7pbPq+
uUxlrTwVU9icCc39nkIQURreBPzq0JvSRck/140pv0KsO5+ivKx9U5HGQ6pgfDS6wbyz1qTQ+8em
r2/KIFJPbROB6kjVmZg++a+qCi1gPIq26wuc7ZB2unKT4ignSO7GaKGBMKSE0M0m9mo0771Mg6hV
KwvHoy+DyDXMz5Fh/lUGYbZPnULZOYo97rWkOy5mVXrGoEdg8caJYI+u9u18ck55Ux3ahlVZA4iP
ndhRgtb9lsVq4CXq/JCZU4cidtqjF644OzmBIQWYdXdr0ROPtWS+dkNdP5qRhFloUv0MmM1OGlH3
Wjr1Y4p4KzPbTOykTqSb1qTtjnbQnMfOTI9hoe1ULKNSaKg7J1Ofy2lYblREodzMmOTHLMTPGpTq
bdEg8GAs0kgLQ/Quq8bobKlfoSOWLp2RBewbZbg3UnliFhg+ApsF0xvbZ0LL0UD4mSR2tTQsPSmc
HTiTuA+g8uWliD8E4zy4WpvI+zwItVtjRpW1ncfcs9M7OWqdh2V4rHRicltgDgTXYrVBdMIfar7Q
Mmn9niVFVswdhPYaGmloC++BXuGzM1CdGiL72WbtWkoYROMWehlVe80GBNv7YbRPq+ylTzyBRCPO
TqUmX6TGavyslirXQCmHrxMeY9mbGrrdggCar1TajSFHxo6wHg98P7KfjRUfSrxefVtOQBOU76Mz
6vus76Uz4lCzr8Q2VKLtOswmau7mzicCJLxWL/CUoHfv5wP6wXLNiDiVzQmtENBNaHSxOjqmKIl5
mVE+K20y+zmWWcup/0oUHRohQCquUw13EnphjRaAFTbrj5ku44Qustumau07JO9slK3Sbh+1cOOg
20U4pTxWxD3t6pAwtznM7+ypAWDd6GN1nkft1WiigSfRJ6D+ZnVZiDE+RbNFCL2Rt8+KYjbPKete
OVeTe1E0sF6Dnhv5Y3FyqNLxKTAg+YkGmBqcRPLC1p4wUXGlkc/LnaQ0T/rUN8/EPmk7Zw5ZUTmA
NEKlSPdlJaFpggxFPfXBiRGNHyZSfo3Hl276cZIvbRIQ1G/X0FPx+XxRWZRpim9OmkMwKCg0iJIf
tU5qTrZR4fXtMl650XYQcNRJ5Hdh89dkFvBrT05+MevBkt1JDpHCKJOnN2Xi0Mqy5axF5VnkxGV0
cjSazPkWWS1cF8M4HAA6yE+m3E1Pli+ORWKELTy6I6a7a1mtmH/0YZDcOsRwPdWxPEE/Or5eK4xD
F/pZAwHXtczs91+RSid4fCAG3pbl4Kw66TeIGMInAqHCpx5V7H0KHtu/lmlNDXitJXCvULOYSLDG
PoyB3V7EFUupLRfWWgeRE0nXjliVZ1Wnvdrhk2nbvmoV8cPQQMehmlp6UsG4PJVBpt315nwvciJp
Dbhta1AHR5GVi2S+TAsPudZX1Tp87npACygwWwdRBpqgvwfCcGAVv9ag2lyjpAQGt9xq1ErePLQ6
CmbbPahBAHbv6yNa36IsK6TaL3Ip2NX990rqrScAodaT0w/Tzs7jFrF39GaIyJ/Q15GiR1ElzmHm
LZiwPblTiTEn/va2LVjmmkS6PantiDMH/TNXVN6ScVxJxIvgWIVgrsteex5V9JZZBAyetWYnK4+f
q+Qgj6b2nLKeeZaXJvSQwuhPosLIJuqULBLi3Wt9UQX2lDRw2PCGk37KTTV+kiqnOCsz9AdZ2sRP
yZpUa2hpo+clliqyIrEjdqg1YZVnLGJViqwMVBoA7gdZLz0CCvWXCvEWL9dUVoxNob2wmBt3hoIC
qDjLC3KOK7TeK51FewlTs7wrp+qLqIvE0fQU1NF2Lh2/yryWeYlqJL3N9Lboku8pjA0ApJvo3ARW
e4+LS32ekijfRQBZM4RPvGSu+ufWGNN7yWLDv+ZE4pSramZQjVtZEOoaAFb2HoGKHpm9Jp1a7sF+
Jw/bVYgj7Rig5504KSPL+1Cj8369Ze8Upks8qXISZah6zedoZfcXF4iyYADgH4Hg2mrYuAcKZCp3
IjvpcfU4BaDd1qcskM68z6X4qPZO4pnQ5516RZefq46QeFljY9bYqfKMyUt5nhza1qB1j6LIjE2E
1hczP4gLgskcbgdt+otFkfIsirLEudMrOobI2aplEsAkDTuRjU1ellwPu7pMjrXaKHeO3o5P+jjB
9FGpfzI5jk8iWewEZRijU9YJ80dZ5djeUirxw1ZjLm38CsTZa/gCDokFAV3UI1GtKEH0TRvuBGNK
Oct/AczWPvACbF/Si/Si1wYUf5GiHIBhd49Sh8pc2anOp7mOTvqyVN9Rrj5PhRTfjU7yJVi5mB2W
2bfWmpi1Fbg1qOJ7TcNvUtdl+9xXyZ9zJfHaQm2hlRdQcdSmLzlx5BdAky+pK0wEUQOLx6Tk9V6W
9MbVjVw62o1XTOqlHhTI5JrYOVrPfZ/vHOkTcYr6PXKLDQ5agOaTqZQfWt050TfDvRVItWtB7DAU
ypNlQ1DRfWkzJJ1GWLogh7Ywf0T2YzFA/qI7WgU1dOgc5Y9FS+BwKPszosnP/Ov7RjHjh5LxcUnV
JwI8Zx/wrcPW0ZnujKVWdulswBSyJJ4daemnIR3N/dgkmBvKAverYe1QVVYQccTm2k2RfqOBFdWa
+NvYq/I5rKwvdpveLKUT79RlAUGj1tnH0DzItsraDrGsEiuw5yS1/EHOLGkfJbGFzzdP77tY+gri
ETaZOobpzyLGMvpC31A/lMH0oPf1q67k80vZZhJaivVf1ZTLp3QVgWA/icomKpInxeqgLIMajcVo
r7pJmiYPBZAxYrbl4LMzngPThOphyPItURAOrqUJXrG4WlyxnM60pkAeA3dhPC0vow6voYX4azoV
yQXNnYQVolnslE5p90dIRuOvFuQenlzF5n0BScbqADZZtlVftTmaPrSz9ZQaRvhVyZMPhWEjL5XD
/wW0BM+DXkc3Sj0FZ2tosmOjT9UFqvYSDwo0nKxDw2clNwovJgD4T8eSXq2hWr4rEM9Yq/JREWS4
neEmQN19dsekyl7tetb9JY7aI0wCimuwNUCQtW6bM9SDLM1CGVGStEJTMAqGh37ou5cuMLuXeYWI
mfnwJHKZWrAljeTlRmQnVal2lVr1e5EdEQ87ZSAE3L4r+pfUXCc08KPXu9WFtE9Vy3gQ9ZXYMpGo
NSq4+vgpQ0/zfTQm005kHfCjN+hrsHdcz0YNU79hzHAXkRMJOmMXWx8xoa1F1O/ACEBQL7JmNwLJ
I6bdF1mkcJbbEAv+j7tZub7OYOKceD6jsj4uZqHeiWcPRjPxB5zvW405b9iFOzNWivWnSuaLS2YU
ryLXDXPoR3qaueEcRPcDymr3BC2kbp50BVYHykSSDIHiK3NIyEdjSv4Mmh5dQzm8RxwYzn0YVO8l
WSrOVq0/vCsX2QgkqjEs8+3QYSRwRVk4dKxUCGzfi+tHfD/E2DvJrh9q5zJPtXxoJuyOrWbRoEWh
SNCWcweZjn0twkDoXEoC6r1uSqztBuKsOKEBjD9l2fAHqvQXuakGNlZqqeFBj8xLF80vsy0vpzdl
MxilPTtaCAfWKoXamBeljbjEIrjBYt19u2XZnaBUlI/RcZ1+cAK1hkdYR83ua71Ga8vhgj1fZEQC
+Q8noSRBYG7ucLiIvDilznN+E4NIUnPVvOhrst2K4OLcHVXFOojCHn4+8OntsE/qbLnAdKueQash
cUpOFKmNegwHY3mYovkExLKGZ2fUX4Hssw7q5S2HnN+BVV/w2EWO/poayb5ezPJJ1GyUfLdk07Ll
4rn223hxtlxFJC5qVeWzqIkSuNsszfwcB5Xx2qtsHPXe2c5lzVc1YHO6OIZ9Ax1Q9Vrlyt6KJuUx
G+3yVQKL3adJey/OQUEKRxna2XdNVuV7PcXdoNvNU4nW72C4sUqcombaxHZKaYsbAAd1Flp+PFTP
yYKqXRst2hMx7ewYEnk1fc7NEaqKwoPvn/ZP08vY3B3VAbvKPCihq9kIHWlVWZ+cfmYK1GTzAQSS
cmtM7Z224qfT2Q7P4wR3p8gqZalCK2OyWDMI80gQF5wgqvFgVrT9iNDRQwqN2UGaPzVJE38JWf95
8JS1Dw7Mgi54/hQSQqs60IE+2C2cgqWUFLtKWXqvyFdwS1HcVODFYVuCGyR5rpXe+EL7OLGpMl4H
HZtCCD42ylLpIwH+4PzQKl2mvoixKc9ucrFVWw/dAYXIxlblb6kk3TmB1nzJneSPWtCQzehmtTly
fRhWtSPCWF8QL3kyQjWGdbhOiRFQ0vtQC7Q7p6Jhr0XJmogjW060A0CQxA1AesGqFDyD4HKlqXUO
qFkvL1PZPQxOXX5O8CWCiMkVV4NcybMyqYNNT+luVbWx/EWzIC226pmoQSnGOt98tEznPg8OZp42
RMSQxIhKgU3yy0KSEN3SCi8a8udsBuxSVsiPZ3q/7xW72uWMfV44jONRLkLLq8xEhTikbPbNhGjt
WATRazGkytFUge+b85AillEfsryPd6Z2qqqxeYFYijmmh7QSitVHkeuc4EMvTd3FtMzsdY6hhQKN
BGB7zaZS1Hu6Ms2nacYC2YWMnmMmfwzSQTsUS96/qpB57FrNNIiNHM3nFEpdjB3rjrkhRn14zGM1
e1GnMD6E1pDtzKzd//7bf/z3f32Z/jP8VsLNOodl8VvRr7FBRdf+83dN//23ais+ff3n7wareB0k
qqUhLmkpsqWu5798foqLkNrK/8PPDNYiieJjb80fM9k8CyrTepFt3qA6BS6TS4lo7pqfwqi4Xeuo
cflnaCzMa1WtPIYM/H6ZL/J2JMpKPQ8Io+BshN4eXxLVUVEPskI4gcE6b2w788qxU8F/y9bMyI+C
X0ckLB5YdOTtk6jR2qYr/vH/+Nt/3oo38aWsZuY8ELR/z/734Vt5+Zx/a/9rvepnrXeVXsqcv/+1
yl38pSnb8nv3vtbf7suv/3g6/3P3+W8Z6Kvibn7svzXz0zf6f/evL7jW/L+e/O2buMvLXH375+9f
ML13693CuCx+/3Fq/eKO9qaBrLf/cW59Ef/8/dCU34rsc/H1/SXfPrfdP38H3fcPnRajOrbsGJas
Kervv43fxClL/Qcjk6zYQBItVTUN8/ffiDnqon/+bmv/MCzNki3DxmRq6jKnWuCynDKcf8A6rdgr
r6ita5bx+7/+9R+Nd/tmv27MjvP3xszMZjqyvN4IY7iqmO8ac2l2syMbCUxEy58Zsl83c6VVN0Cc
2I9JRFMWdV1UrigUiTzHmu2Jw6joq5vrNaJsXK++1hZHlYmmd9uNt8UwVMdSnkKwWsUMGyFsGjfb
YUtfuEmKGSHBsJ53W1aq5BtLwhLKuMrpN4fbRZkJYeForAG0dZ3szQxiOXtluxWJYaCbu+VzCAsh
k8KbASvKfAOfrlyelZUNV4rRcKcvjL64pu60uUQMW1FPamQe39+nK0aDH5vMP03iThiv49KfeV5v
WPmUY5M1NR71s8iJRO1wE+IgWc9WVd8RQwols7QuvteKQgeramxOiDpGHe/7rsfmWM04F1Xo+eXh
Tg5Rw+yXpPoU6AkMEzGBFqFt3lhMwT4Y+PITJDKfLEDcT509NIdJCiA4Sof8RhoT+5wRLxfn+Y0o
SQnDOL9p7r8YD2nM/6MNWbphKTQfWcG6/H5AtBB0btlPKndmSphRrgXdOV2Ttlc1XMKR2p0rFv7n
/8/ZmTXJaXTd+hcRAcmU3NY89iy1pRtCkm3meebXn4dsv2qp7JDiO75Ik0CVuqqAzNx77WepI6qr
tohATRsPYN+Ku6A8qUZQsXpKk4Cgtur/sKn6XlE6pDCjdpsFBEHtZMdjOb1XTTcY6X0BXQ40ojwO
wpYn2XaJvY4j0rOBu/dsAtx5ACsnmLB7zbqjHHX7M7rllREZ+h/1NCSHJtVtNH1O/sER8y4eui9T
m1h7SqmpXM2kDwMnkxdb9vKCFFFe3rtqH8oGG1aBeFW994Pv52q2INLvR7Bd45q6hmyiqLubTgL+
9Um3fW66977RDRnixuX42yF1lt8Ame7L9n+nmsvx9xeprR/OaTG5OrI0oEbKse6bps+uaSM33PXW
fZsnUJs6B6/reJaE+wZJ4A/Y9SodSQpO8/CXgxrmsS1ZXpOSAfQ2Os75vcnQDP3QdV3mL9GEXk6d
Mswm6fuQ6mvH6mebpG37OWcNxM3a+6c2tnzybjSCaMfad9E/O+RItlTTJ4/hlDLkBd30aFud3MAM
1d5GtJ8GtB+Hcotn749DuTCkaQmHhzMwFtO2pfx5KO9H3fVH20wxzuV2dIag2duJf657a+u4iUVY
M/4cDOX0nGDpcCiHIKWux19iwNpmGMwv1eIRYvc54Y1m2ZxBux5mv/vzbR8wVDeqDdIFjySZ62fd
zLEwJq6w9h0DtcQ8hD1OtgmbqA2NbS76cQUT46mq0/ZqBmP4Eaf7P5o0u8stxKUgpNtgD+07uEYZ
UWhy1oDg6XGB/vqmtt3/+GaY3zAuoPjgtr4ZF8wJuNYo0/S6zPV9Twsv6KJqM8lb7EKXNnENbPtq
rcRcdOmrzaA3X5MkqfeBWSZIAqNh7eL9t7ImCgGquPuaRLA3x0n/cwRx/DJqzRmGCOSs2fQekr5a
p96knTKt1E6o431kNsvmaLrk3dVmgxc5ea7lrLfNH07A/XmgRn1c1ePMJFi29R3EeLjIYmiN1Shi
ez1H9rmDGrfzpNvdAy9wbJAswYc8IBIMgzUhtNKskAlBZC0T7Z9NRWg1SqgOFMxFqxJ51/HXX7en
33zdli6QBQnblLpl843fXIg+Sm9BfnIZEgYLdY6gLOB7U+raP92xANe+eu+rc3q18+b0tzPVTtN2
dtFogNX5/o5q6+Ztpq4w3/7Rhj/2x3+lrFER6K1JGdGy2mjapCZOVsVbq+t1nOo7O7kMRslz1ciy
/tTU2dqGxpJs1JF4khyxqUv956QRZPnRRUf7tk+9emksVHT/vOb9CCuAiISwcx+qt3HV2yxna7Hm
Ebcso8VPYmY0F9jIEAuaT6rvLDtVl1sSC0kD6VHfzu0HkVInYrdnZvHY25qAkgmSRvZRGnO+AZgu
XtWW2teV80cpWGb30XTfUWlStbF3qYvBOugLsm/pacsgoLaaCEXwb66L26GV60IyuBqecIRp6t7y
APthrTFSrk4lDwTIgTTHBlaieGBBZpBCbpKDS/qaWCX7MG0myY7Qa63nM9ALFBxUnnowqzO7Ku8o
inYvIcilZOm1vp1gMbtsFha2gQ1zmrwPMLlNBH4wRfB3tiRtu4oYptoiaOzZa2Bn3Jo/H+mhkuJG
QCEF6Nf5aGR48KImyfQNwOdh5clBWusaz6ZTPTnuyemYj6AI5KS+ePWwDMGobfbOmlN6Z/A9/kqI
WN+o7ntTj/KfU973MXfwznV0nDs4Q6Bt7JK8beVIjAnkeEkLM+dPWjbbCabnroTTN6K94RFuBuHJ
Xo7kepPsS8P6XI9+TC1D9WpDsj0nFEADvw5wW3zvj1P1z5H3fTHBlrVre4RdJa7zk5EVKsXmYekE
Ow2uTT/6/Q68Pw7mljiWGDqgeKrIO//6InFvRzHbMXhOO0KC70bIYS0Plx8uEiQYxHt90z12DjLt
aZN2Yb2dQFLsC2SUJIDMzlyNUruMZRKsm2K+a03X+zgTAzkjMWDBunThv3Z75HTT9u1oXuWL3Lk6
jh6QvMjDT6qoCRrNVXjiiZrfqZ7W4cJjeOVH1RuTguWnXQZbUWKXofaphrXNdiqK6X8mtMGmrjMP
I5G+D3Hb+K+eQsYpV9oFg6+P3oM+mJt+mr2PWUAexw2/ggwOiKsP+RnneuPRkAi5FP9U6sOf6dBq
T9DaX8I8ujhDW16Bk+292R4fVIN8ZgJdO39yfRBh7/uJ9cLKHxA5OBrawV//VqZg4fbTlIM1oDRs
TzpQJg3Tu50st6Y210I35iPSNJgUnsguRSB5wKpNqqHYZJTPL/Bh/G0J52MFcTrHOZrm9nQZC+JU
FY6kF0gZFHsEYbi7PUm9Ur1Hb1Uuk0ACqfOyDrFmAlUIEi+GWqaofarJhgjEvNp0wqi5hFZjHqIy
u7yfovab769T/bdXLO9K9dzbyflcNxct6+GpluY29pvmLsuJ4eBB7/G47bnXVFcdcRwvuU7p36pT
lWZz1yyN6mqpZx1RDj2Y2D287Xo/CBsf66pxQGj1/QXvr2fxaFAgg+BBHVUH1Huq7iSIs9ouc1J1
oACpsEIY3p8KgF9kuWp5mMuhf50i+anoS+8e0aH7Icj/Vntd0dVXUkG4si8nRZkX7su5g1q5dGur
RZyX5Djj9JY8ZYNwH8SIDHKuicD3TG41JlK9S+lsgcvVclidUyKLIRcTnnCnd68y7buZaD6ofW0Q
+OQsXXWk9Sb3imrEvc4twJ8ogCiJSmzr555+UY1cttwBSOTG7jrimpmEDmaQUiTGTBrMr665XtTX
mZkNtR0ZkD0yecT+liOqaQtm8yu1OU6Gg7rf/fy2bzLd+gA1PlilSM0fBTZlsxGKF3BSxktvRxu5
5GZUr3QqnN1B5wM7XjBcWpVtSJYEB9WlrLfZG22jo+XmqOg++dWQ3luotG3DHM7cKcTSytpiaTV3
xipcSL29ri07W9SJyzmZ0eQP6sAP53XRnZZ59UOIOAItUDesnMXehPVSeoBpHm5V1+tD9ORMzA6q
a5h8lZltWVfVZX2/MXRMVLwBHlq6DA+qqdTzHAxTdNbCFwrRGTEiMTyZRNbmj1HKAy+10+4YVYZ9
Ju0HJinqbHc1oFyHaat/jcO5OfS5W993OHC/NcTOE2iw9ze7XWgpYyXuxp/PHstXUbHsUK9Ph4GE
f9ue3tHesXHCoQagozVgq6Jo3+pgkHfTpi5sd6lacf85DAuCy4qXWHOeXtV5/+xazsFV6TGseUrZ
AGpn2xnemsChi+YWexLuWxGZ5Ozb4BjN1GIeTenZ55ghKdykBsJsUc4PdddMqwY94pNq9LGBulcP
81F1/cGq7uHZ75qq1bE/w+Np21VwxgubRM16DJxdVYvxaLk9eZrkRbnS5137l00K/iNKx3qL20p0
9WMjP8e1nHbCLubnQiI1SvK16afNvWr6llWH4ZiLNVPqb9U+fjxWIkvzfkDtU0fVAasgXPT+iiJH
WeJ5YJ2/YFqH8KdxAEdlaWhTdDAIZiBRLPepjgl3Hn6JMBW9KC9J3a2LO8/xNo2On5BVmCWa3WX9
uOzDdd05F9CpzI06ednXLeepnrK0VK8PE8RIvx6dDOdmHUI5i3QJ8HgusUXXEbfzza6e0olCpm6X
xQBn3YhyjtZlqN1WSBYzW28QM5JunkyqSGNjDonUdfM27qtvcdwOmGNH9S6W0UvjGMPJQNlNMUyM
d0gzPRUxKb9F5B95XXjCIq5exP6qiUTR7dwq+cTlON61JWSzZDS6a+7NPPzmjHmWm5JZ1EmltOvO
QjkdEeJf9c44X5Ks+KdR3cwcHvp5zg5hM6DFdrIGriRPAC2KACHmEHSHNH0aDcq6Eh3/okkzEUga
XrJNZ/G19fRxy9OxEnN8GalKbsvBO1JgCvbSEtu5cQ92mhMZDLEsrHB2cxZj8HYwglMwG+Cla7kG
ytSfzIzIHV4Ye8EiAhkoFodwM7M1Q1y3HfuoXspPX1DQF2cwBggVSWFd3vYzL9sbZH0BN8T1posC
Y9UtYFgj0ohs1hSZJ+2YUVzCyOp1SClzU2/2TlHh1aOLxXQEz5YWYTV0lXK8GnkgLj2pkKroMFjw
6xCeb3/MAs8/kdZpdj1PzZVcaiH5A3N+GcriDG9y8FREu2Ul9dlKgrZc1W5bn5OlD6vQPNZtxG3p
NvAotc8o2ktcSOjVQAM3pUaNVEBZ+VrLMY3T+JXPA/IgRCDAa9dxUz/zBGyvBB7q5xlI7d5OY+C/
M9O0tRye9YTanTGonvEizNZt2MxHz+wnfAz9DRBGSKtLE5kgD1TXowI8gvR9ncz0y1gLrBkTFzUA
ZqZ9QHnQHCI9reP5QmZnusy+5p6hps4h+q2VEWTirJoi9rXfzffsn6d7yw0lbdvlPxq0sjcLewYP
rS4lxG6nmZpvpTU/TcQUT/rS1EtQVHUDDM76zjwmTXBpxmqrTzD3qJSYVoRosAppWUNg0uRdw9GV
SE9676q6xtyGZ801d73QzTMqoY1gXbsrXAQpY5vX2yq2Wabr8fwSueNz2M3eIZrt6JJMcNlmTCM3
pY6CV/5m3Woa//WxpU1Og7wxoQ1SKD8uSfBWCLK+R5UMeQXb89kann347JfYrf+yrJ65DcI5Qmz7
2FqqS9G3nlTjLluzBpBBF6/kKYertTA0w1T/avgzFavBPJ1yvzfwDRMS862Owp6Ri9aGT9RSC3ox
kjS/YB72JTaiGNg5i0O1QgxYA/7mU1o3c3n147rM53UXHoplO8uP/8PCy6Xc1hf8DVSsGRpV0VZ0
Zy9NNfXufqi8r/UiW5+SEMOLnhtVdY1ArrJCghwvan1tCi84U945rTvMkQYBTjIOTA0EssG3xAz9
6OECsCoa+MaqYWl/tq1SnlWv7EDzggdGpp5W2euApj7CZe/O7Dyx8msW5ti24YIkJ+Nuxg8n2kGy
+NIy5f4YNpKCqh7pZxIFSAdL/uka3PFdWBGtoXb+12PLf10SrHYMLgg0JTrpsJ+/rMJMA0uTQ7tD
txriLRmUb43wU2pdsF3d5R3WRCjrm1XtkexntyhcpF554Jz10dJXcvE5oA7K34xmLxF4JfKBg4Qk
mwvBUn8fmUYFWTOoH2KmCYRS+VUsu1iXeveHjP9Qd3+XwMU2sYVaUxT26894G09eLgjPJs9nLcEa
rvybqCnKLOLnsmxZg3kIfM2utJkuVMOaVAjVoADBLqqJAyQGbcdnft8HONpY6zaih2DI0rM5esZW
SpfBtqubq22E5OIcSFyRv68yjFxjMKeRUwug7l50LUegTW007/xoLC9uTo3PIEZjmxZVf4elSIVL
ykJWDwYK0xyssEa3o8Lb8UqqV9sO7YYjPoRBeigAgAaWj5GUb/9/3C8kLU1uFeIUOl/QzSWQJF0+
TrjT4GNaI1eaBBBSI6Egg8KYwTXuZ61itu+NFMcsZYL22IpD62evCeW7+srMOqC2KN03eTUDDWGN
5BtlBoE37e1TJJNNo0nrMSvd7MUevxVx6T6PRPyGcGIuUk2APqgB6CLjQ5ME41mTIRATQzv6YbOt
ppScey5xDQx7A4TD+Cmu7K1EMv/NMvLdUEjrLwg0d5WInc+lS514S5U2K3dcW38T0DFvgu/qMnJt
nprCshyCOze3StyAq83DodlJCLIrY/n7LcsaT/ryIdSW2jcPS2lBNHjbLjk5gRcvutCLySNlcz8H
y+QsmedDjvLiLB2ohJLhRkHJc3kXBFI7mXolzjOysQOU61O5ZHLKKUyxLM5f7HlyToZdPBguEou0
duf1rJUHIb35vi4kl7iD5r/1k+zw65tI/PvTk5H2dCEMjxkx09Cfr5K5zPWyttFt9IHwVumUuTu3
mew1VNR7IOjDc+lXj2GSMAWyRHFEHRmeNFP/ky+nI6RAAXnVjtbFaqR2HIpxgRWEd2GUhncl0QfK
G/5GDmdf8qbrD0gmJFR5HGHmdNC3zphpd9Ke692vP5MaCX7QjPCLerphkhtlnBA2Qd2fPxProagW
c0kNUdBYlIVL5LuU8depbV6aAqZvAW9p9JnhtQ0U2W7R6arGS0cKl+3wiFQgXHeZNj4QO5ge6iYS
V43EZrzURU7e5b2Rnb1lMdqtRW+cde8ymEl3jsNgvFA6iCBcbU56OV6GpZmHeh+PEfxYrzuNnW1e
wb8Hl8HONtkQp+QZu4qi9e5q9yYV3L7WnZu0cTedoPDMqa2CldwuL6l6NQq32npisFZFbvZno2F9
6eMszEcdV82SxNB8N9tQAacdw8wM72Aj4zVesawMDQDJgiT3W1N34TdDH5PfPJ/NZdpx+zMIxBjk
UqTkfzc/A7CZrtS43XcJX9e4STKSq3Wt+fclDi3H/puYETK6tXaHYFG7I2von7ROXqiYMs8hTi09
OdLjzGB/dO3p61wI66Ka8fsWpMx6VemVu7VhHZ9wV99gthxfhqWJ6+kFQ9j4qmdTd43cmvrl3Njz
81KxVVSPv7no/uPTko9HouQyP0FfcvMYsbLQ7QBl1DvKTQzIYijrOvwHSFnIZBecJ2zGvNjL/p6C
8HHK93ZmVpe4GtCiciVos2Ye47o7hHU4XkG1D1qR3cHb6nfUixRHwvVbvy9gU2ROt0cu5Z3jYXx1
45SVaoWNCUqXej33vbf3TEqX0fSSEexx+U6XRphOuzardALUr5HeWJqut7ydW7gvXsRqQjVFMJVX
WVbXaZ4APJmYvZlDO92b07TL+jp5Ckqe2IPsMRxrYMMFZJCKZc3geEO7cfL5oyFyDaZ9UbLUFGCE
Q41sv1OA3S4pPMgralESPy5/c6VZ/54AU9hoLl86eAFCR+LnG74EUcCk14dLPYgDRRDhWZ/t4RCi
hZkKLwWoYox714l5vFNx0rqyv49ME42d3EFRz15xJKo2FcZ2RDTdL6VJbo7p7SrXe/2qzcgqYHvI
3YDy2LMrFBT+tA00fcKe5EFfHMu11juakxFTtNZlK6fTuxPJZ4A1hXmwtRGUeIts0vaIyhNBNtOM
r0az4EA4+aEfw2//90uRp57rEjkx+FJu4wpYwPdlWWb1znIM/oDmj7zOui+JRaGHJqbklOq4wSJo
vTf81Fg7o5R76cn42Wn67lI3Hr5g+aFCx4oQoQoPbqbSM45zaTzW0zPAAoRA+qqCAvfBnrHaSzIv
wHQYZ7B8+tq6ujioaUDMJUep7X6KJvPkIkn0kHs4rJMRgBYedgNmkj5MQ2ewkizCZ+Q3zb5q4m3Z
pAP4QVG/zS6HyfzsD0SjRhnap35pqjHBpGLUrlFJeTARMm0bGmhfvUoTG00Y074Yym6b1TbKKneS
T7Xjy6eZgnYd6tnUi3M/TfW1iNLyN9Mu+yaJuAw+tmEZBqmh5bl3O+3yqLWxK0+rdiIsj7Y9Zk9u
UP+ZjXaKcUjJ0zqEeG8Nsr5aRqQfER6ea0SghwaL6BXxnegB0MBLVsUXwtv7skI9nJLZOFDmNRyi
hMKPQlZ/2K2dbBjPIIEwd0JD+Zxzk/a59TUrbGyvAv2BtEi0mWTa7RmDXusudU996sZEJinnWAdV
uPPwF2GRHJy0SvprJ6gY+7Ov1piMKxXvcBOjuWCa58F76J/DIMSilSAJRtxiT0F6clYN+muwk65J
saogPPPra1l9XTeDiGs5uilJE0qXB9XPt3ZYZF2VoXTdza3Dcnqwwy3lPauug5usJazCokr7Czfc
T8VgwECwYr7h3m13wEr6PSaVV4FXQ5RYPJKLShAG+hik8b7LKPDF+jHBU6TSni0YWZCytw3z3Y1f
1/4fGcuqVTFT1qzBiTKNMWS05kqP2tHBIrm5tmYfXOvA4Ffty29RHZ9//cHtZXT86YO7zMsMtK+e
hZxLv52YcTcVIL64jpzZ3hn51J3HoTKPVZdeKcCJdi3Gc2uikhS5T3hKmgj/GPKkvqYgA4TI2KbU
oJeU/YGvGaW1r3Q8nNvAfGiTQV8Nk4dcb0jHK6FW54B5FiohP9yNFJ7eV3ld3pE53sU2gQuMP+3d
1FXRUed52uIMUyH0Eyi8vOkb/6B4HWexqUeUU3w735rafdSjDMfQdEox6In6bagN+XNmr8SinMol
HCErcxFkwdmYIRSJKsTPrGDJOdaY0OZxfIQN0RN7Kl7q0LZOXTZYp7Yi//Hr71j+K17E2thx1e3q
2Dx6blaQYpqbuNecdBd4RDuorL6WSF6u4DuqrT/U5Vp1mZksBRRIIK6zifeNeFS7deoVCKcvL1AN
lIV0jUP8sH3bJ1lSlswe4TPH+WMudHfta3a3M9M+R33PPrLlOu6nPJaZ5/vXzujwHtWsyd3ERdse
nS6fHxIPC2zmnfo3C4YUPsckdnrrwUvNHkNwmCw2S/GV3uooIQdS/GqrG+f7RDrUhn7fL0xfYNi7
9Cen+Vv01nA/MYSs8iLLnkPWkbs20zyKgIL2Gtphus3tuf+YB93Xom0SoCexDB9YQjB+RfVELh9z
Bs2M3Y9T33fMYgh21ZnvfpxlD9CqF821D8fiUkz2R1nr5j6w83idasBY8tkhXLKYXUlAEVQRGgRV
+uKKoXmS7PmVyl2M4RbZozYcV0xijd88VIx/r/lcIRECu7a+SCjNWymaVealZuIMjU+NFV7xfNj1
LXVwZpfVoP41dzcxrn9yqg+QLusvnpPNW8YL/1im1vyiRf5DY5r1F6uZwTFQoXAV2XxXjpBU/Dj0
tmbReE/gS/K1AevsEyvHl6kOqApJK37plFpAmcx3QW/Yn8nkYs2ni+AlaFPyKZpXYpDWbgjUlc8h
BCUri6o71UNFX8Bca9ONNxRksDye911PrbpGHnGb4EuzLju9uAOxpR+4qik1xW3BwLr4hbCX+WHp
sVxKrkZDfrXSopfeSL7K0ZGXt96waP0Tny9lOaiNvXfWQTisVHeQRMyqjGqffDIfPIR5YBjkF7sL
+/sAhSmzW1nWK7OmNC4rNeekE4W/TEtjkyzbeiE1bOYw6ZfUI0CE5xP+IZ3YSQSej405oEZz7f6z
Fmnnluv6707zNxgLya8mEYJVK4kuxBBmweS506X1ictZfhftXWu8fXlGiZB6eRh33lerqamdy/yU
iiEHLIAbISZM8uChBn9LiLuBYOrlwVGQsjoNszeeeaa7+9gb0dCR+NrajSUeudepsGy68kNqU96e
dVPxqbJK7Gvj6RtqlCOXQx7if3NuccSN+KDpBqsR5y/fqZ6ayagvZL++Zk2IKnr0ovEUGTVUomUr
+b41Bo3+m9mI4fxrfY96nRCQzjoYMzrvVq6SO+Hcu5bub7vKHzApsvPVGJnuPksa/84aZgfKWJRM
O4dZEhcLgbBNmk0aacondcrgYLFSVfKlqQh6vzfV0oWB25x8MBjv+8PZA1YBzfXtXNUVIoIrpc5R
/fezhzJGkWI0LbRKXvd+QC89hLIBvoBUPU/n/ntjRd2PXXVA7Uu1QJzK7qUnAoMfSxDxC9jiS+qL
+ID1cbLr44lZQtk+SCH8J0rE6zvHavSV2m8T7VybmTGRPA7Gu3JikAtwt3J2RT39OfRgyYxcIFfk
mvoWmoBG1SJcNUPnYDipNrNl7lQ2otmmyxp9HBFYRw1zqyWu3qLcXGdkQDdUX9b2KcEbDbZOQChs
KJJpNVksHqBjOM0ul42x8oPpYyG8/NLrafuES6N2Ha0WldjYPqldrTHI7dRCE4tLQ+z7yfIuwWAe
8B0Un30qOtaJXhkPrACbQ0N44Qibwbjv4wTwo86DBo3olzDPmgM8iI84bzmsDPUSKIZVOqfRYXxO
22jEyycCMxYl2besfpFdYX1p20rf+EMbHPrF9So2C6KZTE8R15kDt1eLlLhGLyDNtjmrRtdQn4L4
GsuV6YrmbCyNOuLm7bLYXPp9Gp6GKCwO6oBRz/6qyxDx8nd66zI0NaByjlnehWAaL9WmJ/ng7VqT
YRdoVEUQPaNieaW7xoCFsUPa6W3TCIf8GHfoJbKYI05CPF8d/uEctZkmkY8N0EgyYLSCaqt22mMs
fnNX/nv4kYYpAKboEk9xh4ntz5NaxspINIHubW0bVqUR1izF5r6xVs4IyzEXkqQd0VdV6oSKL3tQ
WwOpc4G3YVoBfrQH6Z9Vk2hTsqdEjgnDAiPVlKWI2jQVX74UuI+AYCjAanFcbY0QLFGIw9+Dhsuq
jNzm0hR2fuEbDp7BL4BJ9W3xUUc6tnHsfnwwmiHY/3oCZti3KXDXNHk8mZ5DrI45461AS7MJidQR
GMIxRUSJYLd8LYLynFA+CV2kdzHWIeOdOQVsoWgCrAVYrBnz8jVvnWAvCb3vwj6kDi4poq21KA6Q
nL5GQQDOkcoPe/V9n1cX1jFcBAdqV7xs5U76GnmpRtygfzumdn9/jXqfoXX/ec33/e7yXu+nft/v
mAMoa6V7wH71kGqgdSmpaTF7aUE76VnxJDERevJ6MW5wLkkY/uiqA7Y7PvRo2C6sMPMnfrT2Lpl1
iBn01FmUO5LBy23Mrr6/0RwyuiVZkB3VKX6evCwVUEQXk4poJE0fgJ5ql6ZL+mCdLZFGdaBhdX6m
ejNkXr+cCF5jRvFUbENLD58tCRiWImDjqJbmMFPMCwXGH+FVoLwcpwznPSSZR3UyRDptJyBCMqtr
TTiXkfaIztV/tDsMSqkLBaSx7Is74T9i0lStrKSyuSXpqgNDB+A9yep79Sp40wliWevguhUriD4r
N8qrtYOidSlHyiiUF/r3rjqoXHJTSVBtOSOwY6SO8f+6BQvBN5tdtUvO4p7MePM4IlasXQPIhnoA
j4uZm1GAtbChlnE5Lk/tt0ONBRNGHVI7a3L9xV7tbIb5BUuiz2nMlO3O61C12t1jMDtGfupJJv3m
ljFv14VktVE1shCmxodnyFLh9mMatLTNCPG46Hcdy+KdzWc5u9+bcNauHZiLUxYAJWLdRK28G9w3
7TyvszR1nrLZJT3qhMmqcEwyge0ImiOJPmohesYRwm8Dr7UfCIeTrRbLQ5v6WYygKO24eBCqN9oS
CPMHn9WfbbxSLfVnMrr3fmtGB+n046NqguDLMJflQzmjDM65Wn+zcLtV8JuuRUpP14mzGgLVp3Wz
cMNwcHALYp47sylTbVPLOWfdS31HuIDmdDwtV3mOrD4urJlKk8w8hIWOWknvrn2ZIzR0iAcuYhIR
mgx1pPlrNzP3ajbhmRGaRIpziRLgLmfPcqv15ALN0YcgswhvgjgHiLegPJ0i+ZCM3nScRfBX4PjD
fiwL75JW+qch7tJtELr9UyybclVMYgO3Rj4ZBiGbnjJqqvcuepdbhwac4koY3Kq1eV9605OVa+Le
Fpo8umn+RxhX5r3IjQ/e2IynxoWjaVhziNFBeknDFteDsRT3JZGSYx84n5XvpPKltBe/Sh+d/zol
UrsSKIJXeeNrr2Hv8+MinjxVfh38YTXjnpWE+wwRg5BbMn1Su8F3Ei0XldyqF1GOMq30RoxXpof5
a9LtM2fQXjtwiTu0t4e+tOEtVfNK64pVamriU5qST86tOv5Nxu5W1csjj0WggQyIxK9FcnMps/xR
CSDThnn71O6mWM92g3Sn8/S9cfIGLE3sQcsTeFbEoiFiFqFVU3MwMbr5tRhW1TI9eG9E6PLTjd63
kln9mTwnrkam/7FNJr7eFM4EKpbgTppGcFdbOED8ehhUcYafYj0Od7RcQthE7h1KRH7+QG1qwoMb
kDbUVMGvfDBnV9WEUQCPLoBQyIXm7NS+MemCs6c7Ww0A7TMmqvUGmKe/q6sxezb7EMBVGR30xsue
mToMADL75CireFoTGPc2UeS51xs5q5PFfyPrhNgPMBT9k7Sia9r/OUeTvIt0Ke/UVkfCbI82lEqq
5YBqcnDqa3fC9mFWLw3j2YGHAqpZI1J3N3xrCJtAInGgs4KcPvOTBI+D1xU7f4Hqwe2pnq0WPiHp
+VVv9ICPzAKNto9iZqM2VdN7VrwWUHF/2LfMKIhF5LH9GxWR+68lk0NdkEPYzTYcRES3kTcWDEMy
mKREZ0f37t30KZ6y5JIlXvzWlB7OCMUMIbQMmuCxbwGZuuUINpUPp08p/uezXmyJ8DvQ9hrU3BaK
kHUEvzp0/Y+k7CSG6XipNpXDDe1HwzYs/bMe47WpZ4v3CVIw0n/1aoo32ugBCx7TbB/bo/sSx8G0
Jy4ybzxZGYegwf+oXJ71JFjcQ2i0X9tAM4GvLvtUY9cS6m3XXVRPMxB1JRDFqQMAzhgwz9wWiRDX
VCv7LVjMGBEaavU5Q7ExY6ELipTwUjoAEjSs6Zpn8BBYYT+BhyyQRVMkgH9odBmqvnsCUbnN4T6t
Rp1E9Zy1YltjYryCG1vs+gkOU0Fyb16KVMHFt72+T6DhzhtUMuhiJ+3T//m2onZYZzmHRkR3bG/5
oX94TkCwtgavaOpdIKt9vBSxgCeF7NEsNS6qT/6w3vOcean6uDwMSXzG7bVOV03oVif3fTMUcX1S
O0uZQ4pK6mmjxWF1KhZZpdpSTaN57s6X8zUIHapq3w4sliAetdiTVe5DpwRpUjPUTosUdpZyvK/9
rKeoCT/PRVKlmtFws8tAnhMLXOucTgDZhfN1BAzfroqi7i+aowOPcGlU16m3Lc4B2MLI7PzezL7Z
gtq3qIDU0Lb4JpYRHngnd6FkV8KArNr6q8HlBx9EVlzK1JgPQhDH+vUv4d5O85HqMLlnwCYcjETP
uPklLKCDMJSDitI4CB1dgLhstv18U3ZIO21NBo++KXv00LY4RJ7TXLUp/H+UndeS27zSta+IVczh
VFmjkTQ5+ITl8Jo5gvnq/4fQ7JHt7XfX9x8YRTQakEaWSKC711pEDG3YwcouPSmCcjIRhNXangBQ
LqSxDtMUOd/aXsV9Zy2h1kBJ0YIMUOWocG48IRaCe+4zFcFWeQtUGAl0eIMXmpvbm87tg3MzN4QX
y9MMvGmD4gijcnHMpmA85LpTncuWIAJP9ScdIv8nw4lu4LMIFmELw1QzI7aKGabVSlzWpBL7XUgG
TmklAXHwDDs6hDlSECZUta7ItdsysryzNHnwn9zE2vBa62BDL5rGQwPKHG5s7gjzrKvz53wUZ8wF
tSXjdqQK7y6L1eP//r/6r70V/1cWVXaQJKiWyfnsjw0mJDptrHt2uVFQlV7YHmAPbTT7p7aYgr1S
ISc/zd04CI6F6+4kIIJbhb5WxoCgLapP7Ry0l8k63agssktDRqzrnZ0tRXolItdaojzaaaTsJBxZ
NlkYztjTzNxENpX/PTm0B2qbPBLY4luoRnsxItZmTIjTDiW13DNHQZIbG3aK9YvFfwsbmmaVKsq0
szsgfG6oCGK2bXfjzdXM1yZPGhDA17708Zto7+rutI3m/eMw7yQlXFh2r7Yk6x14ez59rsNpk/wM
RQmZ5xC7i3jgmWY3VFanXtQsRQYTItV6ybKlGLjYeBHBQb4GTpTkq4Jj1doNY3XfpA1M2nPxMcdL
fwO+CpZgm52epsb23lFz/4T4yxs4B6oIx4aqzdLVHuxk1lHJv/zvbwF0gu78H/3LrsQkYOjMe2tN
08iNUCb0++2T/Otg9F4Wb3lqLZKppPh10r5B32XdXxqt17aBSZoEjdYEQjpfU1aJCV2A67VpvDR7
+PCLwMx2l3HqNF5EX+uH6xI10e++8JyzNMGvT301OdWdVhbnWGgmFKi6OFtzI6hcOWdZdc4GYd4U
VtBcTJ/2KEeZHF11qJx/t42IkLddpO0jLfTPaDugzKIiPG2aFYTEc/c6MCoJZICdQom47p31pLD2
Qdk9qp1Bdc/cdEagH0Sfo+YtL00YBqrFMLZ3sJdOW2lL1Btkw+6Uzg/ex9AY14mPaLzsFqicKESs
Xvirq9tcF1RtEKN99/QRLmqyJreBOUQvXRGv9FqE7/pQjrtyQBlQTh8qYiD2D3UMm0dFb5rHQXVW
na4Pd6FBz7WVYU0wWKWmGQ89yJq70CrXclCa8k4PliVUS3tpc9KBYAs4BHh6mXBpsvC+6TPnKF/A
GpVsa3gCeOLs4dtm9Titar9TKTpJEGmx9KjaysWiMDaOY2+xB8KTvNXaLmvzzrWULxMwP0DEqvUI
SWu/CUCfrnoR2I/2YNbnVBsgFaUqCM7j6OvffOVUQ6+/Ta7mkMTt5nRdpr9Ak/WgTm38g/qjZ9Mb
o5fAQr0LIkcqUBzIBdlVFEvpwd/Yab35Xc1WRmJTE5Jl7t0EN9gOnm30beZuZEDH7+dj+s3Wg5Xo
3eYfX4th7Z2Sl8KelT8pob8t54Y3Mq3lAIfNb7EaQ4IRQeRYJ1Gzz7V0WIQKDBf8gKtulUxdSvSx
TR78LkoeyJG85n7hH2SPTXd314LyDgJt2SfZOvHc6V5trewRzNZeaUzjlfpBbkv55CxlV02op7K1
uAJYEJ6gA6kOJgLw/p3bKepNbIgq/jnwJjUkMR5Tuy2W1AHYO9ltEgEDecQhBnkDv1yKvDwNgYPM
PFCgx5BSq03p5CYKcXT1pCJpmIHjkD8p+UPkzgrn4gDD/UDqL+Te9Xs/BAK+bcHPLa6/20QpjHWN
UB68jxa0hZV1R2xdf557NnQUd1auGs9gNi5jOvyxcqwEKHYZa0bj/2OeXFOdV/lf8+ZXl6/w+Xry
nYE8K8+q3X6drAe3zctvcCWgrFoX1jGCnQSygsxYkWU3vzROv6Q2WfseRJSmdrHr3jWjEiHyrXUb
X7WNFyup76SHGIofjlHVT0OlmNuxskZ262H0qLcx9KTzGoXX3ThAR95Mc7LWRlk/T1HPvtXsqJ6t
Y6TQuJHdW4lHno+d7Zs5NS+Edqtg8ea7BVp7qqU820Nnv1EErS6VcBjuY8XyNoqXTQe5jN26/mWZ
ygy16zLAplnmeF2mqOcaYbX2Dlmawdg7uv9jLa8GMyTfkqsUL/NviLWEQgIvi4no26lhHFPPfgwT
fv/yl0xdN9XHdn1Sndx61OMISSaHpMWioDgBkUUvvK2i2HiuSTouKBX96MpR2RXO4M4Ix26feyLY
j5NBdYE1qulyyjqOKmHW7VCOaB5kY05Lo6ewBUZGEhTWo8X96caGtRB+MMV8rCEBeVTZdKiVXzzA
mhw91lH2jv4KKkdihNQ3S9Q7rw51iqOScCUHoEIjyaorL1MXZbvCHpItsEfvrfV4HM4zTSUic9GT
XiTxfbxA2zRUVZ1KnWsuPqBxn3aSBSo3z56nl0TAURu2sGCpXzZw6+2gXuBOrsRAKqHb+ApD5c+y
y4sHxWtiQAd9cMj4sjwmIl54ap88K3MT98Q50JR8tP2YnlVBy677Z+nQ5oSgRBgHRzkIHWkIAsqt
b2RXUfJ61evbpICTReh3PL8o3AtU+7uSErwNDe1rng8lRyChg7evbBMhAKv+EjcDyuyJ/d0iGw3u
ojPuQ72u975J6JqTU/EMG+G79LDD4cHIGraQdveM1js0VW2kfxk+rwJL+SlNnxfSK7R6/cun6XJx
Tkxhn6fMDZ9Ry1joTkB+AEa8Y5NTbgf3bvnKDtHYFpPcWLfla9M6s4ph4O0Tc11PlnGa6crWXuVS
VdRVM44Qgtk86aIjMm/VPkGnyD6pZUCNI1jDDNRxUx8zLf5oyrggFq41h6s9NfjApcfVJuzp1lbL
bt+hkgzM93N+1GfKtkzUn9xWfEriaEhjautebeuVYjUfNiR5lV3utEQGZhc54PGUP6ppuL+a5FWZ
fOuzUjtTAutdPHPbf6nSKuBE4rx2feyhsqS/uRaaQGbLw6NMC/8uIjy/zFUULgZKm5VFDYB93cTs
r+WwdEx1BzqcqisXOgKHiK24ijhGfrKjwNy7LAO0gG1f2pgUCZxUr2vvcsk+QE+fe+lvPT2GeXTJ
mGcl7Z2qxeKeakpx340nd2KTmSg6cVQ7cb1zZXT5XZKj/tX2BHFjPcnvZCMszz74lnerTuqyRlXK
FI72FMS2eLAGGIPnXum0GjfgbAd3p34ne0EYk+2rK56J82DuFPYq9dJ0K7u6QzRHhYhmhT7eO1IR
/aqysmRL7GR4KnXlp62U9Y8ioWpE78Q7ZRbob2WTcuuJzLpNFHK7WZAn7zoCV9K19vJ/WiWzntwO
cmX48e29G1XNnafMEJk8yH/k29QlZGpqBoTzXtLfOELfhlS0WzeyW+nGdsipEo6KGmLk+SocRmKz
n84QgArrRsvA9yg8a6QLYJmNWY1IFpH8PpVz4yNqsy7UEhrQuRZA2uRVXrUu9HBoHfxul13LDF+G
RB32HRrRZFxnl+tKUqJD2i4D1PVdVxrbwNxUoaVvqLr/mhWD/8+IZiZJV+v7xEfH3T+LHyn4dqhw
D92bEkFLMt5g6rqhml4+JzVwhzZ8OVFBAnclJ7nQy21aYAdr7kg/jFrVX+KiWBhBPb5FaVzcqElX
rsgpjW/wmgO0TIV1+xc3fXbLfnfrh9AgDw9KfbY7aDHcZG3wasFsz63XFC+TASqG2qf+exX76wKy
DOqMK1Qv0PX8Mfhw4cTJELxy045WbWlYpEXceOuo1nQAzZcehhyGMmuKGpecoNveQX17F81FWmqJ
VlzQ2N+QK7AWnZvGj4OujBs4f7qDqWbtrV5WpN9ro35SiQsvwiQUP8ICPSK9Ej/tQLyqYaG/9kXa
rrosCs9xbCobO0fP1aLmI0dt8otrfYfE2KWiVCt2Y+wPQMaK8Utc/pBmP/T+MBMmDxbTMDUPKGWJ
tWL3YgeBff5Wp+qJMHlNwYud3QdD9FzqVvbmiZhjot4FG9mFO6YES6wMpy7rKgR7wpWc3QXy6aNF
K4Eu0JuXwbzqdXFx6BIjfxARBRlQlRJXiFGzK8x+OzlCfYTOLLtvELqzqPF8jUB+76OyNVaxkz9r
oNGoaKDqN8upHTCpLzLJs2jxOSpSSGNN/R/ZE3XXIn/Vpd3RoOxC2q4N/CoICoQWJErUYEq7M5uk
nYoFCkiUTaUunLFqbqI2Gt/K8EfAjfrFEMN4W6UNIdXZ3AZhttKLqaEMtx/fkvH7v3pNvvOxVjR+
N7RQecn1kOqHWgQ7nRq6+8Bxwy0ksDzE0pYXKIMUcCm4zM2lD7Q4WwQVsTYpSlL5uXMfjfUGvIh2
8madks5otXPftKhDMYb43qp0pulWcaZyq3HUPjR21xzy3ii2PEDHuyZsgQDxK33xNeROw6rwvtt9
BOTN5+vOCXINA63zPaN+dNGJHSw52XMdD8ost14QpgvUfeeIcjexX7uzpzZeWVmfvqWa+kI2wvwZ
l2eLIzes6bNiRw5OM9e1Zq8U6n9djZ+j/+qndOYbxGTiMara19aeqocui/VjiAbTckDZ4z2PYSlr
stQ8VVOZ3Buj+09COeb7qI+UYKbqePDbOHgeEaKR/rZr2mtDuDa/HLN4bygZhXX+S+lQHx/kHDnB
WbiPbdGfSFeuB2tMXsYpUm7MKKpXYpqc90JtvsdpVN8TB7J4JKLFZuih+963fU5A1k2PqU8Gh73w
fTX788TL1rzVad/oZAH16rsZKuY79WNF5J6GtOG/AykLMiKGAxXebJsb34jMQ+BXUEvRk4O2JT6u
REl1XiSsdCdtF66iNJoaZJNFc1n5Ok9O1tHvJTS8LFPQgWY5isO14Z7T/HtXo27iMM2NnFHEqbWf
+nydedF3t+/VI/+gK7bgQYSIKjmMcxftR3vp6LW7k6MBxMTraBqpFJ5HLUisNnVt5mvZ1c3Y3bmK
i8aknafPfPIxBDeJwe5oXnl+DeKp3y+9qm9hJkkO0nW0wEgHc23j7JnmYfacUFUeEPre+AFKZ1Ir
iLOEtlS4ne9ktxJFeGyt4kX29FlNKIVBfdG1nnqQNi8UaGtDtb70JbjeMsSmpvQT3R6c9aoNN9Td
p+uo1vSF5SXqOVLtB9OPvLes9+wlAj3qnZPl7jZW2jlO3upHMTYlGdiifHYSlFTzpJh+GJwZ5a8G
FNwv09mMTXfQvnxMVzy+8kQMy7WlRaCGan5eShRatyANIOwC8vWiI7KzD6JEWVpzF6CUuQkSLdjI
UaO2UKW3gmknRztTQbMp1Sg4mJ1L0bwVeYgG7JAPLwOsP6UpQJ5XhvfEpnTRq5wASWtUiJEV+Qlq
CqSwZ54erSKxnPkKCED2gq9x5VRLwGzVQY5OYbkLYI99pB6kftAJCUhzFGnaTZhw0pSTgiDPyTkq
pJnmJQvI0Ajsd+jkDulDEofUcioIgMjTpmym6bXNq+FBdoYsR2IxdeHang+gQTl++EdWmNUkuF7h
3B4erCR87EO9UqjrdsK95wVwtefk0ciAWuapB2B1m4Oo/8Wm8BgiZ6o3S+lt8oGe9LmRAzXopVth
WEtp17pKPQjgF30V5k9DY53atnFPtdHkT0GZRavcH72tHKzUKd6nA9FCOTommbXv7FlLt+3jA7kh
Z5MqxePUWvFBmpRZpVNeSdu163tuU1ymSePfppB4UneUv/PVrp/0qNfeEaUrQe8WyQYErPYeaN2h
i+3yKRxylazR1CzzMNLe24DkTDWq46lCWvg+LZRXOV3zhnRZJrbgDEU5WVEG/bJs4vSQTLrxqib2
ui/19Il6SONuTKZn+TB3xkjfoYdOTHn2kpNcYScHOfrfk6RXBuw6mtnxSLp9AAfaGTB07corCSuQ
V3oYJDsb8RkJMrAQwgHh/H+c+8dSF5jCPPe6PMqmybrMRLXwOnA0Vt6p6MfMl+7gToAXYW+bslLf
2zwNkcGUxsvQLxPQLIyXedU1K2mUzdSbU3G8LAgOt9/mhftQlgoi7SNM5msLosqFiCDCm/Vu1VMW
utPJ9VBeztOBsFf2YZJ2YRbjzg6K71f7ZWrY8pvvHe5jRpOR1i/bsj9BNiM7cqqDShnJXegESV3w
YvXnymQGvrZaAsZoNl3WM3S4b8dAf4gStG7qhu9L4inJiTzEpC5mbsTRN46XnhyQTd1Ue5hVjJto
9r3aHTJJp6wzf1BXHe9MucbVxebDXSIz7xJR/XwJeSlav1uZJqRZV+/LbM404FWNBjlLuZp8BeQt
05PI7YfeRtetpZhvLetvZSVuIjykBRy4W+cqXcOpgqNpBvfXKl2AaeVaTmrCVEuXKN+dCUBnf0xo
5ulyDbs3yzUgRbG+LvL5KnbMZibmtjoW+1hTzU1ces2xSv23CETz7tIr8hbhh8iksGIejRy+PkXC
qmIekTbZZLATDYtJzahUUvVsaeTDr8PSu5qnQCLrbqMYmTy5qrTJFaRLFLrVIUyRYL6+sLyUo8Ic
0erpqRFpqIIwDac9hPO78hUf0QWf6AiYUxprHH+WI18PKfBtmK7ZreQogEMXYVq3ukh/S5vtZFBO
SE+Ib2d8EmyEF6Mc/1g8gg1q4ugrHfsgeSHrCWIWnOtjVPi3ZC2bk++m5WOTU0SqKXPBRZ4BCuzK
p2kC8XoZHBxoE3w12HgWuoiNlfczCehKDsrF/L5ol1RAw947r+YmYQBpcPIiB+UkXyHrqNRvDZWt
O5nV8nKHYB+J8/dR2N3+j4xWJ6yLXfpeo++f/r+s0fzH9+omrz7t10C8tGeuc1lb9i7vQ4cKqM3O
UZXFt2zC6nsZhUGY4/4vpsl1I9I5nbiXrpBW3UuT7MnIDcfXv02Ua8mVPydmHUw1f1lLLvPpdV1e
ulpWdVn+97VAska3v5vkRLnW5x/UTcYXlJjYU84xpk+z9JS9z7/gL+v926fxl7X+8kf92wfUDSp1
G3b41e6KrdU45llpoLD2Z61uOzCDtdxAKp3l3Sf5P3JMWqxCMZd22KOoM+8wu6RGVG8cn2RvIk/1
WOdjTDVQ2F52qBVhv3XWhCEiyGLpE907lgTTET9Rm6Fb6blxKxK+jXJEcqFcBpoGRji2rTzMpHva
aP+ZCaf8tCFtVC2kMZ9H3AE416R1sBTY6jHV7Btkb7x7J4xoIAbYIXauz1I4H7YhZU9flqj1SBc5
ADjagM0coPll2jwXtuFD6ZXjUZpCl2hhhWqM3ujuvZykN5wkqPj4djUN0NltYMK2l9ImZ7Yig5sz
QWDmapvMBz8AhecG+Vmmo8xpfJI9mar67MkxRVAQMXvK1NHcq3I9P//ueUlxdelDA7Qxg6ct7cYv
kWtEq0qZ3IMG4Pxxwp523q/2JE7gJ52SI9Cy+CQyNYezCWaHAEHWk2zUJEwuVwFFBmsYq8rlnwOz
c1lH7L4t8+svE2a77AK8A9gbIhn/t3VnmydQoO/4Sck3cnEL0u6gkNIsSFhkIGQ99WYSIPS4R4/2
OuDE9HEprXGcIbEnvaJGmWzK5phwsUqHwKh9fUm9wI6/EKnwealI2pzAJagiYnPVgaA4yEakqXcY
gZG28K79x5hnCvEWOO38rlH7fZRz4wY3ErGdCiavAMeo9mB5ZutlTK5yuUx92LHDpt81nBZOdQlf
QA9BWWXUsbPK6qndtlSCoaQmHHubONmPkuP67jI8NBT2K6F67AqdkvshKOaiusBbX4abKvGPU30o
IXrWF5f1K89cm8bg8IOEGajQ+2jjo5sDmhmObWmjAuzjSjH1USwKNXlLYgRS61oLd7paENYJsswk
FtaHZ2hrQKtCjXM1haUTnqt6eGrz0dpLryFDZw2hMegLzH7mEgmoN7SbNSoNzVKFdeIUCJ6DlhG0
l8ZMcxfVaao0/xiQzq6mHBM7Sm900A7aQto8vTCp2drLNaTlupqwbAhVXPOld8AQJ6H6rAgV3pO5
CQoFwafSGb/pkeJvf7HJy3qEsjYZkqXseZ/TZFcpXJApolCWrWAD7RCTlnw7UDvNHP1eACx3+rWR
bnoMGfDvdqfJrDV32XZpN25NynCrSX7pDImLtcp2bQ14L3yUgz2iwnKQT2BcOIH4mopxeclf6CgW
nOfuJdUhu5Yy/dqFX/HX7h9zfUY1tElQqQ+TG3J70yPJYn1ZZW28U41wetT1TDs4PKMXclTa+lQc
EpRhztIE8MBcq41NBZnP/DA02nPXV/urf9YD8WpjtQDdyZK96TXAVjkiNd27RQBfW9gEfE5Z5RQn
2/fSFXAwwsfBQPc6MF/J0TQA/mtP5MtWcrgL4mwVS+Ps8+e83xdMyEctQ32Y2lUSKcZGM1MPHaex
Af09tMn60g8sJLamchdpVkbt++wCCvTDRSZ/rNwN1gY1qUuN+lMiY4r4Hvauu0F4WdzGo1FfmgAF
vQXYphEukj4kVmdVC92uzNcpzx1EEVFPB/RpvPoQFC1MEYxHN0K20nVjNMpdokGxHpikb1PrhLp3
Bkyrjr4FM6t0UZL6ntxkFwWK2Pa6mTx5/vf/A27xby6tMfQbWP2+qjbF01QpWYLDz587RH1CiqU0
LjVScisnG5LPv9jJKmSrCXWHm7zwjrHtll+BL6DirWvJswY39IoiFJvvTjVs9bFGYygV+YFg37ht
hG6ctcxHLdwntdp1c214bWRfyUafwlh/UiHJvG9rDXaYvLE2MjJv+yZpkbbzj5oz9K/O3eW0Drf5
sbdBkshTupzT8LPbRPPR/jqnKJX+1T0REZsWWlf6pzjNplsrgpgLWEpHDWInHlUi/nPn0hjVoxIF
Ys4mMF4F+nLUkQ1UCYvf1AHMBIlX3gcuirmArhpS5MVOvtGYUDeUW6G1lG9pVr1eic5M97JrUYUn
J0Vj2jyWRrmTZsoOPyZpnLlv2zgB4JXq1iE0htewQb56jIrwoUIhclOhOrSSNtlEqRbD9mwku6sN
Ssgbwxvco5wVu0B1KANYXxfyAT3u9CDUoSVncdnobqit6pIHzdXWpOrPqfNIEQYlKiBdkK2rDHpL
4nYQ/EFNE9zKPoF3gAMxCbQRtT3IzGcnx8yg/Lw6GWUEiQ0liOtfnNQwKPhxzP7SM8x4FBdsLrxV
NnwRRtkeerPrw7UXJQfZRVaG843ZPsP6AA49q/I72fi5lt9lRrYmmNMfpWmqreYmGPr70ooq62jn
hbUJqXNzjcRdJULbRRYKDFlY6xtIPMYvjvtMjW36XuZpsiNI+WHO4+fWabn71RD3OSqR0Ux7AEPS
8q1T/b09d7tWcU8gJnfSo+nOTQ0pRYOGqrNsh473/kcDvmVnJR0KfMG27TaOI4x/7P4FWBUlN/2U
n/28zr/YeZBRIa/fqsqQrwftH3Uw6qNsFPawl6vQC6KVhcI4iI20OfQplXCgcH694dYe8XI0kjZx
3cWwpvnL0YF/FBwHG9UUYgZAwts8V/plBZxvLQdL0wCOq0ZaS5nrtJc2JbBnWooIhgoXBoVbp/VW
7IPML61bG0ukuXmneh08kI35UQSK+WXw2ENCQY2uVJZTMBBR6ConxGrrIQ+Vgh1sTaq1gkZF4Mk7
pn0JxO6zO4qAFH4q4stoLEdl1yqV46X76RyRmrwP+jigIB9pNTXyUG7ogzU8LtpT65vhYYzzaQGq
THtyhVPceaqzl4NBiykQ7aIcGvtBmrIk+lEZeXKUPbeBy50phzxVo5XDnZTkmB2om7BNi1unE3m6
kpdwDU1qahwuo0HcobgUqTwYEh7ZQx3b8BYkORU21Ve5P9cp9lt2s73uIDlPwTynudHzOfhABXPZ
hg2hodgvo6Ucyh3N6tm+TrcpmIAlv7123wRRfdf7mVjaXeZ9I+W/0LTW/uEJBHBMwy5IWVUkNz99
c5Jx4J4NV/oC/TWfS5UgZS6a23zOoVPItCeA0n0heUCplj92d2qZwBWUu/7Ojn37LEwS1Gmfd/e+
LUhyUpW1kPVVhq13Rz0HLdf4nfEsu3K0yXT90vXhFF4MwqiOUUelRKUn9UaJbHgc2167nwgHIiIV
5d8LX9xY6G2+/s0jCy0QKlOXk38gPp72r3wA5CbmjmxkPNzSswANBrDefwzIAPqgvchJbJJC47KO
HoYfE6yIfGdjxwqQmTk9XPP0tSxoOqAVeOzyaQPdtPFqQloB+RXCMfHcVQaYVkDfOKS9f51kGJn3
KBr1l0kD2jRKWp/LGUhqCaCjnk3lUOJl3SqUWNMqqP+7r6SiW8k5/VzWTZDUWEubpJiWtus6KAEE
QANxAeGVUv0lzFMpVP8mrPLh7MHYbS+qoKWUreiPSontMqCUxikdbi+T/N7tz72BMPqQTrsorO1o
PQ5C2wsvfG/g5onWhqYM2zqBmU06X+bZTmWujRZsiFyZKjVezSXTtoKpIlxn8TicpbtsglZ7GTLQ
SqmawS/GxyH/SFWNHCZRrya78o80usxZaKaTXWzSWfpJm/wIpDPYrw+/y+cp+8Y87/pZXefJKXKt
/BukZQrEWNGtiVLxbdhq9m0wjgRqr315pRd2sYjcsdrI7hBkqHrKy2g5ZMCt2dZ1e2o8HlWjIndk
gno/2XOTKqGyygCULkc5Io2yERTdIGvkGds6T/pT3Xbd6TLbcN5LIChLhOTQnlD16K1u7wSwPAok
a/U4NXz+0jyRhF6LsnIvXkTxn9skVUgDTsqDGqQH6QU8KQdkqo6LunbLVdilSAfbtnFnh5l51wlP
g6iLo/dsMmeTtNdetu1F2h6lXTYlRKxLbxiaLVlhCKSidtogewFaUtToKKOBe+/BlXh/tSVDJu6z
uZE2IaAbkC6ySdKkW7qJD1WwG1T2aVYKfKqiBsZ2TahALQf9YISDtfbion8ZU/OlKgz7R5lCHIIc
3/u/upa9/aKgGfaDsykx3ObDNTCg27mumgVO9zK7FvOq9X+vWja9h7RksbSoerjToS5bOXWXr6uy
YG8624oxanagiEeSMf+xQWgojiMqhsbsId1kE1UDBE1Keaps37kzsjA4DEXyMEyGs4kTtDtT+NyO
mVVoR1FV07iQl97Ye0tDzZtV3fr/MWaQ9h6l+xhT/UgsYNhKb2n7ZXY7c/TFnnYQI5k1CrHnddOZ
aq3T9A1ZHe1gE1L6qB11rNsC+OF+CLob1YU7ADKO/AF+HZ+0huYtZVcOaLo6LVqjLPfSxh4nf0i1
A8dDce/MHSCFAJ4RyFjIMemVBp620tsU8fDZRQ5kqvKgIWN+Kz28ApwK0ODN9dWRax232pD0l1eX
k3wTdo8iaMbd9dVBFy96rY5vVC98Cnt9OsqmNqmXWVQU91bDrMwwD+h8CPxXOLNSFIjJS3ccAvUy
JRaKvfOm8BH9U/UobIQkIfmBwN9Ajgz64imchpNs7NYbTlFBngDlTMJhv9ntKlirUeKgMkgsUobz
8tjsDhD6GAsZ+Yv8tjv4Gc9uI4jT20EJ7Vt9vg9Bk2L90vXzzls5EbKW0uVvfldbTbpBn2aC2Hk5
2XTzlQuHCbJq9gm9j35hEaSCZtMOH8M+Km6bavhyiVPMwYpp9gjYKNxI26cHBGvhoxd4zT4KM2ju
4XC4M3MjW3hhNn2pGsqAgdynp7QRyq7qlMaF5onI+IIKTfQ+DZDyjveP7IgBqjh55dp2egbyukGD
q7i9muTVVMQ/uyo0dn/Y3b5ql4pv3EP/Ru02KBzykiX3y77flFQCnXVKw3ZjAfLV9upqWVs2BZNW
Yt3ZQW/deVBmb8zMq5ag1dCqdKGUuPUrsPezi2woJIzR2+m3ehoAxjFg/NdLzrBSRzIaw+JkxBHI
i87Yt6leGSsNXo+TirO0SbeQSkmoKSoXnWwCbl1T2/vIF09/Rtyi6suk8i2PEWt4oFgDAQcx6S9o
zPrLHsXhe28GfkFHkB+hpYJH2RfBVlVrMD8TB/TMtH6M3E/nLUdze22yNGhvqfTz9A3y8q5vqAc5
yP5U3UQ6ZJtAHG+6uQl8wX+jvLRH1DHkVZalOpXudHnTDI+QUm6cNHtxeoNdJeH/g6ih+6N8Mbc/
Lr36nawv1AizoAzSpcE2qnq0aPi8tE4kL24b2Fs3MrytQQT52dXSs1MH3Tev5JiaiWS4qxB4Pfgu
3B8OnGDfgrUcDzygms7UWIeChAPZJrQiqFLooTeygLE273k3dgevJ9bNkxFTZ4uPwaubj5b5KgwT
sZQu1wGo0spJbW9SJYoPrg8fI1WF8eHalTZ7HpBXssn8iWIISogJj0ZGsypk/w+nfqrv/azOD4RS
ggc/jf5RR9Q8ZG+aT/sgKbS8m+6lpe869RDF3pscujjFHPTiUaSr65zIyMNlXwcEteZVZRNrYk/O
PDrJnmp79snXis11ITAyzg6hrNfMEduGTOa5nht5Zc0bOvJZ5mXAHXx4yqbkjdo3nUBdbZ8jM3TO
qLI1e8BKkOD+Nn1EA2vl5CPSsbPvZbprGHchEOqbj9UcFBijmBoQI0CstYoglFgVAo4Wf9a9Usbp
QwZLcTPtly4JpacBEYIoR+TJDcxplas/zFjVbjOSSceJGOe0KtxCW1k8yNayJMcTln/Kp/EDNDZX
6bi++zqFfnpMOIJvue/NOA+YypK2YJMoim+yJ5vUQb9iIS9Hv6M6TA/hQXD/H2XnteS20bXrK0IV
cjhlHJKTlMMJypZs5Jxx9fvBgiSMx/Jf3z7p6hW6QY1IoLHC+yoPm4vMYj3M4Eyd6c7UICyt5uaz
qbTWu3Ryd1PtGm/sRerD1NkD00gZ2CLWrWLBmjo85P3Y7MHZrU4ZR4iY+nXYUnnyeZfaspCbTKGQ
2e4fI7N13oxB5DxV3F9XZ4+XsJubJN8SMSaR84aXkBTCr+pd70cfEwcWp52adFQX0CMszcLTIklj
sLQS53wL6KfIM9IuNJjyVQ4O6zLxyUL1t8uWVmIn93nztfRL5eseL7otZfN+rUOCsUx1U6FKP7fu
XurELO6Oxu3Yyz39IN4y+AGF8KsMojzxmK7g2LBsJoNDqwyVE+QvIEq7Rk6XPLi0m9w5EyVwi2Qo
SUKdArNgGSYyGDy/RrI/If2ewPah3Bx7wqsvxBhsasDiYoeizH/4yYocEGqedNz9Kse3bkqxsHPN
EADTokRjkXlSQnO8h7R8vNe1kG/cLzEPcyWn6NWOd5RH9qujt5jFhz7crKNc+OcayzetYzqB4NGq
kM3sZEvApSq/Kp5A4PGeWl19bwOrebWBEnqSYWpiGCT05EJFIv/houvNDE64jufCC2Xj6e9DokJX
sK5/v5ba24MCxGISPcaNWh5mejM+OGEOiCVEX75VKx/oqX3oO2t+Lsucc8sU+ZRrZTtpkLSHzAa7
Om3eADBaX6pxKM6dE2vv61L/Lh50It5Io2Wfw8zrj0BJGDc7CxsiDbZj3tW+19z9FnB0xR7tF3jS
mpxivnOoHH8BVyqWFwClttMQbg89nh//dJxjgFkrLwZwkDzOOW6tP5UFR1QGd8EQ3USZ9U1HtwI0
0a/0m6/nV/MZ0uo/RRURYycXLtikv7bT9YGSTxAtRJ/7w2MzdnApN6X23NITfGgKPzmKSAua9pwB
7UMTZvXHppJZPU4wkXM6DqFaA/GnmPl7U7xyLjNffRaXIFtuAbzd7UUUg5rxSHAV4yCbG1N2zuAM
prgvVy5RHD9bC309uFPjY+XmVN4tAze25AA9sHZQq7bUd2IWR2Mqr/kIB0LoBF+nMAE6TThYHbe6
U72JSBWUe9PCwFoJ5V6W+T2dSUvp3hha431Xhp8bskoPFtWx7/0yDA7GPGR3VTz376Nxss9F5uQH
seZgMjzoqf+HGCtuj/eaEv2hgSX7pCt2/GQuw8BLGbd/uwTw96dBZmM95XfxxG9bRG+Gqk9m4ajY
9zPPU9kEYCLK92Wrbg7PAF2E91QXWA9d/LnMp+Dmgrh6s5dBZr/T/c5lTDs6C+P58H8vHTsQF3Nd
Pwr0w4YKsYkyW0EixLxhRAhQRLZgSMhsM2Rq3UNArGlwEWHd9orVCURzFyKmcDQsgJZUt7iEfUE1
GwxP+1GdM85sVqzcdXOV3aA7yW4ymxcLOGUn06GG29Ps5qCpwK5VTgcMYJ6n+iOdZktALqsT5x5g
Dnj6yvztpE3vFRKIXxJHM45DsvStDogE43dd6lU02vXBDZTa5AA8lfc2n61zC5LvrV6GOMun8iKy
NagAA3f6cIoGPbo4IoqTFto+3DyL/zqtm/yjYSfTRdMqcn1p6ZOHHxKHcgPQiDjV5Plz1WSQtlr+
bVwkUW1+Ilqdle4Vuy9vZeZemtLqPlKw2N8p0dJg1Jj9F52ad5eDyB8DVaDHVq2VBazTeMvf/ZsH
FMofWVvwrAjH9Jlc007Nm/B5dnwa7VU9z/eAZc6HIIjv16xpu2RIJd0ZFxz/R/C4RRJ9wCvajp6l
Yt8YjrY3bMh/gsSf3hVqM9/o14VZS/U+x9GYPFHSYd0mqK53IIK1HwkuRKRvg4wcLGICUOqppguE
GvjU3FvuZJxS6cJSVZoo86y9y6bQfxSdzLJM+xSYHqSpIUXFzvLosZahMj33yfLHj2k25NdNrxgL
bYXvnsUB/pfh0uuA+5m14r0JfIoKYwBwCBQGw85tBjgsl6baNgoTaPuULzSUP4H6ZDqHuYzsew2C
P7IM/nzigREehPqoLIx6p4Y0MFlzq3+YfGozRNysfe+29yKKVUS1pdumK+wk/pseioquidy/sxR9
PoQ5TZ2umw0AWuYxjJW0fBaR8ecYufWTlnfJp/5uHObik62ZylHlmMyj9dvsUD8kyBMUp9KPZM6n
DZqiJRlw1QfqyocpAN0CYLYS+EXgTxyvtVYEjDQYgJQPYrh2BQEjrGuLY+cwA/EDSoaVcv8LQvN5
jL2Qdly6xQOrjD5QrwWIyqILgmCEGeunVWaiK3yFDgiH1sdEL3z+zPqwn8Z5PLng1wHIFMD4WYdz
BLykgux+701ws0JzrsGUa/VL22kn3zf7die6jN6lFlxmr159RKlZmn7pcXylH2oHDgZQAKtq10Me
ezYWGIGymd/ArAGpgp+p4FQ54QPFQ8kxgBV+rwRp9GA3Cllz1dCia5tEBBjzuj/lmZq+m/PC3qnk
J/70lOjoA+v9t+cYD+3oxdQZmCaPEK5QuTSdk5ts72KSiA+xXqT7vg3zA/TyMKiWSWmdJzI7Jgfl
65RGVJDZy7PP5RtxpbMdom13ehzcLL+bIiOZhx09PANvWabyFLet8jQ64ecoj0HdWSTRh3liX2Pe
XAEHLOAF9az4LcUMCVwRcNVrIzU0c1P1yT5y3xugyz7Xef8YqJZ2F1YwzSZWzcuzTF8MYfEp93hv
3lTTzMmTcjFnaW24QZY9PzUh9xY3VoazpUZdfAzd6U0DFsQ1XqziwrsVAT41pCaho865dZ0L3JCP
hEAnleRYqNK6Mb8HNZhkWnviZqm8MQPFfwPmFSUhuvZVJNFnVWTCheL4e+gd/dXN6sd+r1Z5fxa/
vmr8p57eZm7m7jvTAlQ0DjPtZE5++TmeulNBhv3PUAGKyY7M+VHxvPqB7mFlL6/3Se/uEr6NX5qF
Rs4A4unapVl3o/fkc6CAu5SZo/FHAc5NI6nTdIaaCc6G722Ukp3yq+CjFpvaYaKs5ynprO5u7ksT
+NEIJqPR+NCYJgDbgvwJWk58ban02K25Am8iEvZa7he7Yi44oElCHEzWU75sH8vZzy6Sd4609NHl
reSWawkPFrvz9XNdk17qnAjUcHcMrmu6SQv0dzadyJe26mznAPgWoeHKhtC0Gijd04bsABwn2Jsc
yIgytgUFm7rx2YyNy6Bk8ffeIMjVBlnyvlaC6RxQkHnJ4jk4lBYvF87Cw2gSYOYknlnqVWSZ5eRT
fyhFlgEq5/hIPc9TRcP5VJhuvRZOmaVaHBQtjg/5GICVN7lPKi/C0Db0LVURYzJfh2WQmQyeAXGy
HYf9bgXLrTSClh0EtIJhO9C7tYLltg038txZEOUBLhgFpeCXbnOTVaJf9qBUwKVUsDuVyxEm6zrl
qgpGlsgyrHJoN0BsJu03YUGrwIXId/qCRr2yonEcuer8AX8o+dPbV7/q+dtNID1S7TIdUqfUDuYU
Dk993QyAbTGD/JI3f6NTjqILKhXexVydJligouG8OYq3Fxbf8ibJL6/0RJoeKrM3z4E3Pxd2+bXR
8paX48D44JT512JMIthcBX7Rg643DsYztBf6E9kx66CEkfGeegKqIECePg+9pp6CLob/lfzCV5nl
NJKvs01XbjqjAWzeUgDW7UrtjZeMj4FdN588n1x/7wDsJiJgLMD2JjFA55nVfKKIYmHtyPpHEQ2f
oqjE/ei1WflEAO+7rKkNm3tY7doHcYIoIYYzl9udiI3WvcsouA/1UnlsRz1+jic1o0yi+SySDHmT
+1QCGuZdoPTeNXdN75oug0dOkQdLf6ZJgQQ+Ya6TF5dL4YmmvTcX5CrXSJO9WPNQtR7zQH0j0rrg
MXWb/n3oZcURrLbhaILg9txRknPK6Hae/PCJIqMHRY29c01lP5ipDPochXdgTRe70e4Sa0fQs3wy
1Hi8NL36WRgwRVXlnndJNeOrXaXFAexCKCeyqqK8Tx0eU027b0jgvxNV708QfLhuePXaNKKc5J6+
kUQ/umrVXGWAgM4+8y4NTEoeX926/DTUan+iSqhZ6eNAFoA+bso+5KXmQWQCo5wMPLi6YwA/HfeN
n7qyBmS5TPSLLJqXlWIsWT5k/r+Wky6pD8QieU2OgfdsYwCdZXBVCrl2VTg3u4z/cOAbsFD1Bgyt
0wWYVgdRO0Q3e536Sekn6Cy4gH0QL3gJ/Ym59crQB/RKu5DKDVkDgpu8YcxNVPX38vIh7xmzUbnc
iex+N7XE1cos2UVWPj1XTk3TX64T8LZpHN6Bvx0+WGV+105OBO+433+qZ05EayoRvDn1YqWK8cnm
8BKapfUhpw38adKVv0StzgQCKZcwjrM5TkctD+ODusTwc9C+7mgW/QIpOeU14RLr3wywSH8RSfRC
BS4zWQVf0heRJkkGLMNmBAZlH0ztHaCkw5XW6OHaBsGPmdaNL0WvH4jQx9Fbt54dDyY/SosgEP0c
1lN1Sf1+ei779+SweriIlxOdHVEeNlczj9/J5WlmN++bMocgisBjfYmrgFRkYQynjqIcnkxmfKVN
9UL9QXAb4PjYtUAiPxed/9ml0fIzlZLTmaYUfnitF8Gyp7c7OBxDWhOT9mNFSQd50+izW3jTbQzD
lsJlVnngFBx6l0LaKQrfG7BNHiZ97G/zWJDzWmbqMmy6TUzr3Ct3m8x618z13ax/KJu8fUqUsuRx
X2XfmhEoV3MavxLMio+F5VJsoyYc7PjJp51icmyl4CBugv590lJZ12Vg1a9WUH/fZra3E6OotCF6
TFIre/QpYgJQ1orr6kyTe16/Udy23ekGMP7uQIpUBoe6QnCTHa45VX/HVKp+o3DtfaO2w4eioOxm
jJ327OhGffUX2K0y/j67dvIxdryAx9681MlUxidj7oZzZuTesdXi6OgBYHfoZyd4rotDAx7ik914
CSkze9JOidLm+27Kwmeny1GqffypGpWCMB4LZNBSU7lC9fdm+Y/Mj3nMs6yu86u3p55OCd9CkFCc
h6z9I6DI6KbV5rlxl6+1pLBk+GWY5dtf+j+zXDEHrNvMCkltzala3/Wu9X192pdN+Y3rJJdBo0aN
xo5/ilV+bSuzgVYhp6vZUWrrwVoGmSVuaD14U6YegJ+x9ukwp/NOlJtj72Z3dUiVpehfuIBe7Jyp
nfyuxroF7Q9bvXDpNdjyajvTT5slMMmgjDO32Dadux3BZ2hlxvJuLACtF8noJ7c4rAbDxGdBHW+o
6Lpww4/vJ/Xcrtie1FOD+NmBzhHDLiRKkKeYgvQ03o/R/SqJITKnT4BkULoFfBfH/KT7q0hujl3V
30OnJugUO+NbZ9CGs+9H1mUy3eLJ5+Z1gEwo/Go4zUXWpHH1Jikrfm8Q4aR+8lfVTf1bj9vd28Rw
v+fEUm6isoiuPrq2exFpgh7yrW8DA9T0VnSsxiZ+AwosdbjqG73u/aNGfvYgos2pcqcYRnKJFlD9
6IEDuvUmWebjkCs3rTXPyugfM6OOPg3x7FytZuBXX/bd3gs060rOGLpUcwzBtFM4qcIXsNIHaDX5
18R98oGUuHpFnwMZW58sOLUufgb1o6r55UUDfHBf9ONMVDCCcBOylcm7a+zo42Q69TFbkprUz7aQ
wbvOgtYetVTW+FAqLy9RMszLG9ImbrqgeZrKJFxt2uL1n66vllceOc0yXOIp4c1TnEfHU1zu4ATA
kuMUm/l9PIfFvczywiCHLzL1ZcU979bzzckhjMfNbz2qBjfjuhauuItmKX8MdND3QfJNG1qN4v4p
eQoqN7rVIfwebWbnnyi2fJK3AGD2Pjt81T5E0DicwiD2LwARtFAQ5MlBS6f+0xRwdwdprnrwJ6X/
lFvBrusH+0MPVN9T109fxMswG+8udkChE9Hipfrg0s5zEbFPKB5ytPLN5LR0MU7e6kW6tT7ZbQiH
N4BlMVHHi92a8WNeBdFRmQvrA4cyaj7LMf9rrN7zyLT+duPpQ1W79ec6AvdMKbN0Xa2OqnEhfBM/
csz8sbrWo5T7dFAsq7MUSI/I3plz+SnJs/g9zcpg6WexdaotHkjZDKoovct/lh3N/07VW48amJMP
CeRVFNRhaPhFqnlQfJ0t1QSls6yvjlt7d+OY0B2V6vqhmsz+Ke165bzwyhAASMp7OynUk0eByJvM
8w3ggHX/k5PU36jCqv4KKXtf0XlGldxWZ0RXI5gWWJWCM7JdT8OtH53hpvAGRSJ4vohkUbsFF1BQ
xhXgtj99Vnm1ZUYy3sTUaBrQMyEAASKuTrKLX4KP0Axwkfo9wOgy8GsKH+3xSXGj/EGETR1SmvAY
zqBLNJmrn18ZxBlWdv0wepWzd5ctHavKVLJRUXipk7gH11lvI2PP0+QhjV3rY1DEzX0U0LEzEYf8
mBpVdWcbPRQwi9UD0utYxrN3FmvU1u4u4D5xE2vjuM965+rPjdeRng6L5C5x+NKUoPsmjR5C9XZq
LUB5KA0KnaPX0k2aJ3l/H5T1gwfAVQA8MyQFvkcpSBW96TQtItjBkLTA5YFu+bh65Vb5huCgc4vy
hubtWQEWU2mM+CLOspaXICj1WtM8bbsYJLGOQ6/bBxvyzYBbUZifYYEs92QA2wdyrdQfLSGmeUjd
Ixj19dEHyOCdA1Dv8xT0R9L34PZNFhmwdHD1izgrvOpdDRUUvRL4wnu/pIEavIzvrVOFl63fQk7K
i960+duLfjs8/9JnQ1ffvNi9M+GivMkwNyFpnN+IgRnrvPS42W71s1pjoUxh3bxNXyzclLFb6keq
7bKdbK4WoLdU8EwetgwCr1X2Ph7jbC+pBRleY1f/XhZXyVasyQyR1QxWnZQAexEFpH1dq9kNC621
1TVefZ5Gp91pA8UqGrncBz/RaPeSqTgluzHIdSqL6/Rm86JHG/gPQL3go0590b/w8+BrG2nYsaDT
BYLttAHobStFR8P+fCpGfrhiqNV6hHet0C4Fp92nLnI+SPVWnTQ8HixzlcT2SxLb4illX6Cmrp7S
/fnLs44y+0iFhXeUntwQaLmpicYn6b810qE6eUboHcRoZ1n2FlAssa0DP669oQOXKq26tt/3D74d
vROjrEkcyIdzz8xvluF+5eb6rksMhcL+5sfA0Y4gefMg6lzxbZV4tKbuYr9tTuKmFwZQQ2IHbXg4
taCOc3SCRuyfAZnX8osAjZhEzpdQTi945y/sMqXdw//BXma1QIwRiqrAq2wqDnv72OJ1JtJswGX6
7AbrNNEUmXpRRoJKnZbSXNLfTmu3oK2QcU94DOoLMdgvACGBEtpEc8Ei2hCIFI1iqjQJHThtaKEQ
Z6rZfGoG/ekgbd0GLOjPhvltbc8TSS2/bV3akt8Jiu8rNqH1w1tatv+x/pWGPdb+P9mRtEKnucBg
qL17ipzWobTBcChWYNYlkfsAD8I1D9LsuumHyurm3aB3w8lQk3G3OW8baMsuy1riJxkVFD83zr3O
3ZkqUc7MyfxHqDfKPdksmrwXMW9HijGXWeZN6l1tJ3/R6QbHn+hS+OioFQ6vuR9EQwKXaRg8Bp2p
vk1hxN7xEg+jXpVob+vFEKrVfb1I4uGaENqkuQ8Q1rJABlIau7Ijl92Pqbuv035cgyB2o39IAkDZ
ixKiC5qO9P6oVkZ1cFVAzXfU6oCV6NUXkhSEeAt9PPV+RWGWYNOsU/428YpnI6A2r1Fsfod0I/A2
Ns1M+6KjUa3dByX9WOBCttxYCmPBSPwpze5sDwcnoIkgJOO43lfSxjzyamld5RbyOzhPL57afUtB
5kFuOq/uQaKbSTHd+YXzXiRcy7vOprxgOjihnuxe4IDK6nl6NqhYuhfv320K0i2EX1PvrffKRm6I
4pgsYKJ0BcBGQYF0rdKT5ySPW4H9oioW1RpDX8RQGZJHNQNQ0o/ilvb4pL2f2ub7mt/T8vmu03Tr
SdJ7Js+SA6iEvItDpUAndew9zUs9UjZRpwY7kWg2tW123immdwB0JFxlyNrpj1lV3LNU3SfL/70K
2+ZRRCncl5kMa3l+GlRE/7X68EJXV8CEKabGeTAoH0EO4yBg8/0XMSzS0xr0/yWuOQKHdthzoI6A
Mbb8r02mEr+VwQpNOK8K+BPTheJedDaNOvAKJI8ihYYZPdJ7fKGRwn/0ihF+mKWhnCOwAG/y2Fdv
hkFLlnypfolO2vmHHjCofaNo4ZMMxhRET0lASLhwdOv0ypCnYXYKDfJerwwD6CeEMMhi/NpJoXtp
541QcUt8SgJadtNeSbjPV5EyiQNIHMvFEJOAuRTDt1T3qwcZiKzU60zEQO2+FdB0nF/pRcxMtXow
fc5Kw0Dl9u/W11MR76eEiA5lQ8F+OYZ8c3zoVsd0+pLBAnvUdDCfaL5OnzUn/589XB8q2MIansvA
fVBmk/oUWHn7U9/AxeXr6q7MW3q94jElxV6DMWouuAkyWLVl3OrWOqh0N6wq0QMW27OOzvJaU8r7
VdyW2aX12e8MGlz+uUxbcBcAik8o+LTU47Zg8yvMoDwOZDP2YhVDo7nPLoWTlw2ytRhsstRZfF2R
XRcRwrzout6JBLI1WPBdeW1dDVC50WYmOrH6ngnsb7n34LakihESGj/UH2q71R7qrDWm3VyBLgYG
7h4SSnSLQQd7FQ6vRdZ6LTxno05RXE/w+CB22cJUVWNfuzEdhYujDGORRtMCd/M5nIuaxwibiWHd
cZXLvcYB5mhUo3eBVy54a7v+e7cc0i+FaXlHfRwLKqii9MtU5AeNZAtxyCi+515IjhaigFOmlum5
KoJmX7SjcoNw1f40A4C+gGeCjKsAV2x87Mz8zehQmKpHMdwCaTVf3LyKdqKTwQ/V9tkEmrYFUmDV
a7b/zRtIEoqDBqmXa7kWDSiEkVyJJRUhjVqcl0D//6mTGYF/YklS0CqytTj6rvXD8VWl66vF4iy7
6gQLL5D5nSVcl28Buin7Y+jHmGZpAs1ilBCeiD9ta7Rv80i1P8aK0nZx39SyEJvst9n+vd+g5uQS
jPysme6PwKhER0VMVCcKDjL1W7iMIIi8jJSiVqctjPq7dZsVcpmXy6wx4e1FzG1t0OImU9+MxqNL
/mNX1i7RfVpT6/tpGcA/qO+jskQpspkQV6AOsziJj5g3RxHXwVagIg+N00jMlKA2gx4U0ToDWvxf
uv/VL4TnB6QM+yzbBa37fXYs90RFS/bQNRwcdjKVwaSQsNAy6NFtL3vY9DIT3Vz7nL+z4E5Ur9eL
SxvZwPeTviQhxzW2tTIb5JIcp3ZpbKo3i3cOUmGDeXWn+VAZKa8KlAYCYcKMwhWv2MlUBrIKYKwA
Hlws1k3/W2fZxlsKyMS87fqfOj0wwp0aUQu3OctaWVEYWna1+m8cQlVlD+TNfIPIbMebaH/VpQSs
W0rAUvhCy4tMxUfnKX+wKipw6gFyBVpwUxUuUzx7KLt3NNAWx6Up+7qRWgmzlQzFwnG1ib/Tbctk
F3F5pYMockktZKATLcRZqk8n+e5319wup7h1cQS7YNg5CwqGpRh3QQbietW6+SNVHguUwlIvVs3Q
gS2Gl7rFp2usu6YZXUBAF7dFJTvJbDFq4QiSDnTGfUIIaOg9AtOJ3UYLEm1yq+A9/DFNg3EGChuu
OrBiQ3pImxg0BRV4cVWZgO8PC0WjbCd3eN0ex+lsG+mfoExjMWpOytYy/PBsQoWmorA+rmvE7pg5
yM4LYp58PiWCAVDxWxuYmX9/cLGCjmgDDMq/SAZzWjBHTAorqOfHssrbv3jb8bUlVWIoPqkHPoFY
3d7qxgGOdki6dRaXil7uRF6nYp/t2Cx5jv70V6zue2vF6Umsol9dRK4HyCj263TZnX6F9ja68WWa
xujaeU5wCFy/OoxLyKMfPZoIFYlx1Jp+NXISeWLp6h5QwyUCIiJojdPFTTmKL/oiopsE5MxjpQ3W
bRss36JavU8+UQwTnF/p/1OkxN26yVJx8VgfUsC2rt/08NSBH6HTJTvMCbDYkdnzHXCs+lzXPeW0
eggnNX3vEEbyFzy8UGqkHu5SE5Bx8YE8Kn4ylkEnt/gQjBWvnwuf9aKyFVe9BUl+Xu/nbmWRLyLj
tN9u28BxNes9X3Tr00CmHq2UhylW4v2rh8Nc8DKnFX11mNRyvDe4AHgAlb3zyApfwYUaOVTMIzkf
rBbnxfwgMlUF7q7okvgYL2bRvTCL+6gG5TmNx69izRuqV0rQRAWbKV9Am2RGXSeM70DzgNA0T1O9
BxWRi2hOkXBqotVnJ24yCKITvWT53jX1EIYyjUpQOkKg7NCU4CazWdeDG/mtBbx0sbyYFm4eU+Yr
q2SBEpgQ26m0a8cOzQ7m0jixwM2sM9HNWeRfR1rPX+nDZcG2qhyNjCayFNz4fxrEZVs7kRshL9CX
x+1ig1XGdzQhf5Wan0Zd0nD28Fnqg2h0GeDgWnRqMX8Wj1lqhn75/adONhCWbmK6L/aUBVMKusek
xXBcAYfGsW9+36rTAGih+rd0ScOQ4p/6ZJhPalhGn30QHHalRnSZwENO8UB4aPIk/qwEgXkNu8Ym
FhArH/rik5cuTAS8PCxjyPHIXwb6EP5Sm9Q4irT6OOQVrb0otsGWhSKT6P+xejOLbt1881ES310v
s+li8BjOCs38orJqiDOP62W9Ecqy3ToXY6p0/d1k2yeldCAgC7xOuxlLiFhmMsD28xUGnvkk+sEu
fvq9WPKv6a9Fq78stf6573aZFz5yxdazvpKqoox2+Tgv9v7tknX12AUBLYrvdIfiK0UZ3+e1HjyE
5Oj2bqaXX8DNIYFua9a9Oeb2e5qs70Sf+wr96u7oHiDsoRbo6wCtCV3DFFY7vLAvyCrlFz92nysX
YFzgHBpYHjUofxa93XTO3i+H4WY171LHSA5KHqtXGdygUa9RNg7Z7rUsps1zMyeAfPxYs/mse2yy
uDtGNP7YeFu+bRls133hXiWBuw/pYNgHEBjD1hK79Hsa+SGwGwvUcnQylJPtXAe36vJVKbJY6sUi
s1CD0+r1mm0Ls+2A6djk/95SfGBmoZpIJVyyrduuum3z4qryUV75rObZ9voLibddFnT6NbV1/QoZ
emPsZdqqOozeA7DG2eogXvniJfZNlFmlKjo06Gwkw7pOvH1tPJhdY9zJMlE1AG7wKvxriSidxqqp
soPXUKUI01uKNKUyU2ZSiSmzwqq06yau3qUUbm5rfNljtb323faTrTZxW+7Mxrnq64C6a+pDN7dA
t8niO2a/nyinKXYD0VJScUMT3fxYKQH67rXoZi+DKLVorIodqLeg7ItCJ5p8ys3+64uV2xrqdIwf
juv+L3Yu6VK8UZpiUOIyfm4DUluNUz3zcy4e6CmGRrXmMbnb5JwfKXHDSDltuhc+sgNsPesO4uJJ
iYZMZZh9imW5q/gwoHCBtOn+yrqpOrttkz6Q1aNRaGkCFLHX5rk9kHRMH4yap/2YXUTQFs3kuBxv
xY9274xeREMBAbmcOCZjVimrAm1Td3dtoRYPY0SoerBGa799cJmtn14+yxK+cFPjfvuwLz68n1NK
GUettX+hnJqq6g55dp6GSb/XIflp8nGooF2lWPxA9nO6ZXVXVDuZykBB9HQrNqXIYtmVsTHeNqdX
a0RcF4KJPa2OojSMoKx2L5a/0L7aZF0faB0hGbX/rAPdeDaWnp5kpkZDBnMpGrSAAVoNpZBx1gAY
vVCKY7voXhk2nbhs+4epdmxnugpKx80plmCw6/nHQC9ysLDOIhPqn2laUmFQryAzFt2U9ZRubO4A
VY6H1oaKVZdz2m9Pa/TzBdzNJxpulnOeHOO67h8QnZtIM5x1IXhvm3dDDsVFTQrnfqLKh++CzWqZ
BkPL0bAvgTnN63T1IYaZQDP601tm6xITeO9mt3g3afzD+/WOUVaV08mm5VJ83CSr6PhbtgRoeqQJ
r/3g2R2NYblGSWxUAyQc9M4MvWjphY9z1817PaXDNDRAU90lWTHf91NgWSciLS2BWpPmisA2QPWD
ce4+60K81LolVTn0H9dNxNLmVnfNjXFBiWRjuYYYyuyLCdoOgGHLLtHC0jel1SW2RwAOlqH3DAhx
Jyq3G0gW2p0oX0y1ptPQ+nTOaCrR+WVNURQ/Vie8iQEM2FvQCSxKY3zkuKfdxE2MP9Yvy7aLmvCm
3bVBcpNF63rxfrV934IRDbvBiUJBsunZXOpXKHB5mPxzIJmgX2sr+GGoMven9/+9RKxUQJk8dWTN
OpftxPZSOybmzXZ67WwsN/IibbmxN8s9XmSZbcOmc+QJIJZ1zWaylo0mr3SpAcp2m/5324juf3B5
cbnfbeOmoKwOXfK3GF84/376uy1er1TlaSbaekj9nTfA1y2ifNz//kO9uORQ0ymbu6Wzy1MQV+h8
7q4WhBopyIXASdi/BvpQUG6yeE49YZOdTGW5mCMdeP91O5HFLLPtEts+L/Z9dUXxeaV7dSmtK52T
VYPwsHzO7SP85yXFZf2AsuTF1bfLrf/+V5dqyNSDMaA2ZhDtDMWs7iAptm/2Em+YVWi5bWsAPAJp
G4xIoz1KZHFuf61Q+wjLP9et3upMGP602leNeDlGv+4e6HlR73hJoAbE16Lj+lUONE4/MpWhWA4n
1TLo8h0ReZYj0manzi486ulQrwunbY+ijZrwJJ61Vlj2flsks3Un2fTF/j0FMDYsWHujcqgljMlO
yVDZ2o/Z/63TqhDgTfExRv9/WvK/bv3K75X4//UpX619JW5bqXD47aNIVQ92HJwIdNPkrPaAY2UW
TwvAqQtg2vIdFcAgaHsxvfEyFZ8EbKq7efDezwmgV7t+SklpL4tlsC3IhJsG2KdNt+5KLrqHqUp3
D7KXEjg6BEZyhSb/m5BUfsgjyB6W06MMzXK+WyuBOYbV1OHof4muWwxVzJnnYFl/cmy2brER0ZBL
THNr9LWX2G499z5ZJDAiFqN4qBLgbcAwubcxiJsYZCbIyrLqn1uubcS/DEOXz2djyL6Bj0JAdxm0
RG1OTWN/BvYfHhwlJ7ArhjIf+ugkTQar1lDCdF0jdr+6+RUkR11lhO+ItyqXUemnBVoY9KjQcs4J
qBZnAJOy+46A1X2gVMQk02xHsR3fZdGJla66Hy6iW82D4yVHf7D1nfh4kwLt6raZrNlEWTjP5Z9N
kron0ScqQajOoMh7iB0qFA0v7f4fZde1JTeuJL8I5xAE7StZ3nS1WlLLvPBoNHNpQO/Jr99AstWs
qauZ3X3BATITqGpTRSARGfFk4rqsK+fyrIF0/ckBkuyJ7GEz9BcGtu4HOzk104EgWwz5qXVCbfcm
V1St+qZBwclmCVSL2qZ50sIIjMB/vzNar4se7pFo6BhguQXmC8S8uF9aY9frpoflzCy/QYuw3Ud9
WZ0h1VydWferN1oh2KIghvTJqrJgR16KW0PubC22wQ5khMXIDdSzNmyn632wDLU2NG/ksIomA5N4
Pu1ouDpEZRyHVA8vq0mzk/niQNIR16KeLLhzogQY9aihRJWrslXUWx0PcaHhzCD4VIEU8zBlXWZd
FRuUCBeAUYkiAyonFw4rd6THPIA661paHARGA4Th9QCEFIDd3bpKT5FxyIcd61zjJCsAdPQC5Vce
damBRgdwqe8NBQKN9GZb5xU1hGXqeox8suUMt2Le6l7XQm31Lw+tA/xBcSrjY41HwJmaQMESLCd9
G5JNF3q9K4bpP3wSZg0aNYSQY437ne192r/HLq+ItDcesOp1IV3XbdwmdnZE6x5mZXsp8/AnjYj9
HVUpNwt8fmCoBO97htMjTuJatBDFSxQhPKPafZlN8SEHelRj5niiCVWVxMcqacFNIq35YzpD185O
yz0k7OSHAPW0tzjQkQ9HhdI38NUKvwkbvC3o6Xx2alADDDn/JqUz7XoDLFUUhpOBVxRj/cVo2g44
qw03e8htv9fr0EVzEU9IXJJxiMSvu+S7a2XghcONlmmVT0F3nv/q4pxzDBorPJoQWrlQI957Om/i
1gNgGhquIWAXysEHvU3BS/XetbMWggOlo/ktuExaL6xx1LzzUzdCPcQJou5+pJtR65GtCmfsTilc
q/DwI+OMCnVP73gJ4gGss8RoXTofzaGugHOHMuHVrVwgUWId/6uK7yrvrXgHlI+1EFyRbSG8kmYa
XFA2QCZqHkivUCWSQG8X5a93DFn/n0UdXCBrm5ZHP3o3A3zLGIbPeZsW5ypwI4gTqi41tYVP9d1Y
9l1xxp1Z60PzGKj090By0LAMQNGUol5hqRex0sFFnaCqGgHgKEH5W/WDmZXpHktFitdWo0B91xxA
LbRM4iUwV57J1G2UY6Ow60KzqXFQeVoBnb+fiW+PAmmdBFyTOw65Um+RIplJzEQ1i8LJnDZI/pGu
SWmjegxs4znKgeAnrZLFTeNF+4TC36bSKu8KKRQPSo1fsin/Em/Z4PlLTXDz8Ho8UWOYvYvykgZY
awAzZYZflfJZjfYWsIaSDQIJiFxjlrESmeQDmL2W5YDPe5vtmrowtkvQP6758BLrcHlDIDAcwTPY
aVBKGY45HZnV8Zh61Ax0mF7H8t3dqCN0TSfh1U29VK1DPbAS4XA9pT9AsSWW9WkaOdelHmbRcA1J
ZkgrsKKD0qjbIrmmgASaXgJNoAAJ1LPjGFkty+Du3tK660OInKz+Db4gMn1g/rJQq6bP3WR4TQJm
tEREJj7UvO/AoaFc97H0KsM3Z1RX1fQ2KISWWN/GNGUWaHHUZDJOCShEYyMGuJsWJ+PDmxNmpm/r
CswHtZlHYlvGCUjhDWhp3LLGak+Bm8TDn2RFmRCw5cJElaRhpeMGEuKtHt7IB1xWd+JG7x4n1kR9
BhgVWG9OQVmJawwIxLUtQZVTojB6EXBhQEeCegsNSMvAPavrVxJriUneZYnpIhFBVhVfW0NoQoM6
Tk7gR/ZMpJBLT9h6c4ZGQ3PmqrcOH90UE/N0hKKTiAGj1XCz9/g9kyT9FxnaELhWXzPrN8zdN1NG
30e6GZbe6ndF+Rm89dkeXOnhBUza4YV6D8M4xTM3abt5m8YB5BXWGOoFA+4YN+scFwBXY5rA+oFF
lxkd9jyYt84esJU7l9OhbQfthJs+DSQNLds3rrGnEdn7d+dqo97vhsjTgthtdf8u5sFG66/vYJ37
77blbfEOmg5CA8AUMBQoTVI2lxK5lOYF3AiMINoTWaihXHGSn1EpOy/mNQGMRRyIwjz1RQ28AK9P
dEqw0xilkJDZ9hidMNazyHq4eDhrtLgJ9NIcm8q7g8zdyWU92NROJM6OtiMLNbpMwVcGPjc7xkHs
IRkeJVl9zCuJat1/SLzTBMrQ49tFMa+CPoh+8NQsPgcjyNvo5zWqAZflVVQvtvX3Q973WLKvv9N3
+2qCmmi91zsIRIFMXzvrKeR6/aVbaWF1pO7QppcIdDaH0a5H1BSpyNGuTOaDYx9QjSr4ZQ1K1QVV
huWLqRiWlSILBLSjAmDRTGgUx9URmUmlcD8HB5z2kxfoFTNwI6fdYVQYa7J1ot3Kok5vNJKNGV9T
FjzRCNLb5TXqUTvvTvYV1dP2lXoGE9MJ8sxY1bWvUDt+sztpj2IJnhZQUNZ8+4MrNFztKAnirAO6
dWBTe+FqiG/cF0O302cdakiv3NS8tLa6T1wfg49hpEFTAUFpm0Ljho2faUo62OGFy1ngQAUn8D3g
Wx3GekNeI5gPTod6/wLMjr3HG8e+gEnBvlgJTqRxgnIGDMhsWlZ7H0GeDigwMMsE/XadSo51HvV0
kxWHTJovNLLUomvYQyyXNkR9dOfwsKQR85M0INJV0ZbRztl1jsEEY1aozIpAjporEzUDh+i9ADhg
R7GgMkW9EHVBNYzrqbYB88q4EyJpb05sgy7CjaoPULGNgi7yWwbdbFOrfshw5pCW+JBBPczcO5HT
7rIUDIeoLJieqEnBpAQlNImcd6c3fM+mbjoPBT+Bd918tYr6GGpB8QKuGXwYOkixx9ark0bmrZv5
K8UwwADPbIogmN5z83V03HLfGjqgU2oF6J8C2Nuy4KCZ2m0MZ3nM1YUINeCrkuAT4xcNz9EDmQa6
n3kIAYb/bQY5InO+lLbdQfPt3a7HPTidLSQgTa2vUcdY5ObVsfARq0FA0adGs1kIAKi6v9XbgxXo
w4VIABrFBJBWuXOYULsEXkbFCUDGzAHJueGgMn5lBhD5bF8LLqAzVWh7wAEhWB4XwHSj/kGeqSlV
L0jrSoeECyRYrYyFfjsCCFX9nGzF8Io7IMeZdWwoXf2Mqqku3FA3UWPqkbuxIwcSjhRU4CgpU868
OyMFrXPMqocw3uM4N8JPjciL/bruw2t1deIeq0z4UyuLaWckw7SdpItNSDqiChrfi7gPWi5CB8aP
AmJfGbBEuMvHORHduSvE6XG8uMh6N+GuSy6aavKp3oIDIfLu1rub34AQ/u0FRbo1IRUA0Hgw3zWN
ejyPtt5nAJfD8zb+Xcwv27+HGFDpWdb/9zg3MIFJWV4T9AMbV4dGzu/eAi1YcDDPijT4KBo73aVx
Jg4W8l1bJzZNX8NBGMA856mMzTdK4UiV6fRpzlHMBC6sto8OaWpkiELFHpXpUQ/i0qgBoq6UAqVs
yd5UhPOx036oUB5ypRGv+viIJxJwY8r5HiEK46/RGOYNqrij88rEST2y6UDzgMLn3d1X3cekNHBu
7Nvp7BRyQm2fYfpdcAgbZK5QnNR2HnV5G18dozcPoGQO4xNUaVrUdufFplaqVVPcdCdduB6N1sZQ
4lj/OCQH/gdBkZn2QBjGqiYKPBQgORyh1NoIVNEP9tnKs/Gq9214QsXzucfO8aaVWXhLq1HfG4OG
Q8C7jXoMijUQvb48mHPdibY8BTkS1VQulZZFO1h+NqJidxlTOSaUzoAgVDWcFDmGzS5ysUcHMXV3
DExgwnEnfdUBTASfreouY7zs1fx+Z5ZKijlWDQWk2NjbmW4eVxNFkJNseslKCFYWHMizX8uSo63a
6FKn4auV/EC+C5VhTujexMyDDQtw8na7yQaP7aD5ckjbrZ22nUBdvWs/aSWqvMbSvdCI4uI+Tg4g
0XI3oKVz9+3Yz6fKSPECh4y1uCxo5krDkw97p5SbzpYrnYdUSWqQY+Bt4JtGAMWWKOLnpKz4mXoW
SkvwLWvE29VGjjgt8FeS1JIhs8d9Wxonwxgt6E81oELfs9C1nsMZ2gieU6SvQeSEZ7JBUcEC0AwV
rEhgbWxL49ueSFVsCwkKPbA4yqYGyKFZuC8CL6Bt4kOEGkd8EidQL1xrZ4/LZmh0z/P0BVpu/3hR
dHdHRDF3YzlC7dp/mAnOTrlJCxFC5Q60FoAg5xemy2KHMmUJ5MYvGzlqcEG0AOQjhhozrouL4CGQ
NmN6GIYgqDwRgAR6oi5XXaMUYF8fQWqooFZNM+OITt21kQqihQwqcFoqhoZiAllA5wIg5PSD4Q1O
lOI7IUx87BmFX6Qh/tzvjQB1Fe7J38fUE24xn8ANgE1io/9yl1DciUthHiIumhPT0Ehg2kFMwbrm
NOHHO1FvMZKfIskYOTGqXpfuw3QKimmlNZ6Ww6ccy68vF0Y7rUCSPqjlcKLLMerRn4V60fu94Or4
RxuFFE4fvd0LPkxZh78NXF/+t+6wcVy/MioH4F6XH5gNhEoIHU+f/kyGURX2lroVIe/WP+hdFP0x
yVMThO63Y1z+4b+CXBnB9dS/AbI5lfDXsRUBXIJ903GJJscS8zAxl7smSOzzYGUN1D6guxCK8ACM
8ii+vA+ZDOP2hXHjux7UKNYxtQRJRweIMFu4yC+g6TVUSyzjMI+CxTjFOqhpR4kUTtDgMbiG5+C3
qJcxqxME0aQlXu8TY+cM1Y+8Dvx26iB3jQr33hOKAH/pVi3EEyxwEqXgMzzSiOGy6jI5kvdQ30aX
jElfSt92h2AzBqzagaYx7XCHOQTMp6JOKuekXo4/384coYW3OtZS0NW7EpxBnqU89LZdgn8Y8qnj
2FXbSHPG54y7AfL4KAnMAx1sY9b0hZiDhyYwUUin6IQ5SH04KlUudVH+suGbGbWtHepBiGxYRMZP
p63LHRC9w2lU9Gi9aqhHtofhGsJ0rI2KGMzTFY/ausJqC5v00tfzK4SQuwvYZiAnqRRHmmGM/4iz
9tPUG+MnC+x+u65PbB+M7QX4bti3Ac/aM4gZAQhICqAfE6UQQuO1oZjpPdCAzC6oVZLRr6oi+rDX
8Hj5QF1bm6MPqDg4ovIdF8TK6ypTXDd/4smftXWxxyZeuC+t5UD6DXm0phA6wE5Jbe/AZi+3VYSs
NR41oNpczttJEG6iJkM5MR2v6WSOTRIE1d/O5+qovvjcMwrw64VMk3YA9PBftwFGo+2FnlaHB/tC
tLnGPeweiNbhYQrZuniftwJ0dLbIdV8U1XQC70iJXWQ4T6CRyCtko5WVxpYyLn4yrk0Wg51miVz8
FGrTfHsyxoOszQ3ZaKEJlSmQIFXL0ZgWunsP5NHM2vAnDfLFSN63zQy0gbq9tBQ4uq2bt95qC4ys
2zicabgaxnke1F+IAZMnM3yac2el8eKiKG4kmBBk2HRie8G2wuHfLcdN9nrl1BdgD3ydoTAYF9/A
4FThMQfsgEa1bTMwNlQs96jbsnzHeDieHcjYSAAGLjj1OGDvx9aImkRwpe42ahsaBnncCy+pDfcc
S8Dq1W5p2TjhqgoY1WKyfQnsTWYB4oobk+qZmtRx492Ygx58teUF0Ln5CBixpt/IrJdf+sjtLmMD
AhFrDp1tDH0PwGKH5oosaHMlB/XIhpuMERhyB58qRDyE6e04jhB26PcDS5+goGjtQ0UWG6tGBClY
vJrsBRu/Gkv83p6zdMLNtooFoz0+QPhPpxE1tJBag+zQrev9rOmMTcOC8AIOej6jwNbF3YM5vZAN
QDDWXKkbFBY0z2V+ajooHhkZ8szU0LDOQZWCTdgfy01BbgPLp+4lKqsFJrxdEH3KQFcMd2NIRuun
ZbzE0jRaZcgnPEfB1zhvehb8TA3ra9ZJ/goG9/JcaUbsR6XQXnttdPazXSVb6XTfDfBYX/IOjH8j
/ywGFI3ToAS5G+7rg880akCk9SKTct7Z7YA0swonWzgyBqqYpDmEWvHJAuoF0vMTRCclz7wAAoFH
GpKaIti5Mi+P+ZuNSCKgTfVmWzkjpsJ8KaTdg9mAA/yShfW5U1yiveKHs4hKdB2Tmzy/s7lFV5XL
EpIN3EeBXO+7RFS6zlmW/OcxeUpoPdt6eDT0ASoEDZNgK9bCbV8lzWYZV7YdQ+BaWJAMVn6Hoapt
kDfddJB1TYJbhCIQlBJEUpwS6pqqgJTG1CzDWjEw3Y1VOA3vpnOmWweUoG7WOAjZoiqnDl4CZmhb
3uEuabmr/zs64Hc2g67z84Rp2yZrKo8QAI+BVjFv5ho0IK5pQH0SN+85dpvQQ/Gp6yqOPpTPQKGE
xrEj8pPDHDFv70InZzA2Lthi/Dbh0G6R2rCpytx4tZCG2k44vu1qEGM9h0j7fYDEReilLkDRom6S
D9Rkw8y8KrCM/WpjVVRuBGSmtvkU2RvgS10Ie5jBzYxZhRL3aNtakt3IRA04ototKALAtzaEDvQd
VPBk8OfCAWUfBZtu3h8My7W9sa80D+Q1/aVU2b4mZReeWd0HXtrF64zsq0oJtvMAvt1I+2DRyM7T
k5sHn7PQ2hrCnC5toTZMd90wDGrgn7vAqx0nOEGRcL5wUcGGXd58cVVD4TSsB/ZttDsQbr/b71Zc
1ko6UPCYjQ1INK39sM4Sb4N/YpsMMVJ+69ta4slArzszhj9NitK+NWZ9L3cvrD+Bmwx34vTDrW8t
tWS2l+DZRL5xuNaTPW06bdRRMCJBd0PG1QOVH903KY8xYOM7tLrYgWmyfUY2oj02Fo88cKRzFxg4
GK1hOOWZaC+xW7TPOHy3z02GJxIw5cWGbNSILJ6fysheJpUcG01vHEAGHwL9vV/j2kmDiHE4RF4M
wtTn1bG+zrvdzvK/vY5ysByYphrEGCi4HpDVz4O/cigaf0wYnw5WJMf9LKL+89Qan8DBk/3MOvu3
AQl4m00HrJZa7qdjb/0ZxriuB2tl+MkypngfzSGIj6uB3+wAsm/NKDQvSkEJYcYql+0gO9XVUbuL
s+YPGq12GlITBSVqLqiL5HqxKa0AREmK1yuY7GFTRxnzmVYjSb/yfLmQtz85honC+L/xf1EE2WZ9
uul6MR2NIi987DGSHSWSKbmM6hxAdEyILs1gnSVTEcXVSU+sVzKtyWlUI+c+dwSuwlSumrxhEWi3
ZvCXdPVog/FA5eH+TtlJw2quv6lSblzP/mL2JBrOdUi9h6mrTc2vUxCFraYxtoN9xHA1qzSUM302
lc7uZiH9GbPAfBqG7nG4kP4E0PylYHr0GcncnnksXug2olaivqXEBurxhiJOxMchFcMxNlAOtFxg
tGmKC1qGTc0EfhALDDBLBjDPI7lNR6cADACfMQlGqE3epxN0FYDx0VUTCHCpYAsP2mM1XME/NCQY
kNkk+96qkgsQgNotMkFc2FSgWaXhZM/8Rr28h4SNidSmHZb85qomLxsXGKR6alw/jmKQEQP9WgKD
gLpkUZybBnBIlEp/0nIefmL5KJ8iXr3gazdaTENdHGUBZTokuGo/7gtrC6H54TJa0F4kdcVIppDQ
SoHFVFqNZKdGAoUA9TPsZ8GSfhLZ0HkiNobz2Bev/35hTBfLkypkq8o28rWiaDZ3PCurjuBkQxDU
ybJ5QyQtxK5CjQTz8B67069hUeUoiECaes4iXDH/fXhnY6AnDlkuNmSjRg6D3LnOAFJ0tXEeklTt
nutha6LGF0Ul2C6TAzdx7s3V/N6KQOTvNhI0UlCiWps2rrduZIHt8t1uMghbVUKJQ4+QsH5w1I3S
ruoA5yCHnUbtPmf24Ln1UN0M0EFvLRtQqUCXFYjsY7u6JWXKd3GfsyWGAh27qbaoRp7w6Ju0lzlP
W7/q6nlbq4dYXYbahcc16nbWMfW6EZjkpof85kxuS9MR/j5HL6OfwyTyHR0XncLgkFDI4g5Fvbhj
w5bB9KXKOxu6gZsEOiZOdeceIm3amMiWnsJoGE/ivUdDcpBtiFuAl9Yxudcp6wqrjXqthA6Rpv31
YF7jH15RG6JpeSs0Y522zgAj8q+38hBDw9+9R7LpTmcdtfompIsfVDVa39UelJitAIfQUfM511of
6pa4MIa2wccoL/DVO/LaKyNt/ki22tBBVMUk6h0b7eMwg3q5sadyR04tzFOv7h1wajMt/Sh58523
yfTDwYbLa0B6dAM3nwYYzsXIdA2AzvKP2ejYQSiR2rUZAr1D1Rkq2VYb9SLRWwfdCH6u9rC0o5tR
Ou4TsgcQFzsooQVQ8MTBMzPb4LkdegaWEI3jRlgX6NZ2ucUzlm/KsDUYSkKy4WAVGRgwVDhNhJTo
dKnz+JJTCNmU4lyGj9qQOJ/zJEsPlGpeM9Hxe07adPAV3OvgH1IZabJTWFJKcDXTOCsUbbMZOia2
d+CKHds0QK0g4MShFuXP1LQg7T2JtHl1Jz1bTGQ31IHEQK7+EOAhBxJF0BZAaSZ/TXmTP6dWMp6G
HL9hVPigwNAe6xO+UQGXR7X5OZ3cP5KpzArf6AECXb3FBEmyzna2dlBh2wrxZvA6kXTw2rhGEONK
E7m41Rap3/6gvhKKnCWbB0eT42nUGMEr2YdRRDujkgBAvO861t0FZGQkOI2b1NqkFXDvFFPq9rhs
TyaLz7s5iL91U5SdpwpyWVDVqBNvjPRpG5KoHLlGkndolYpcrxp8nC6gqATqPVFf2KCGf7IV8CC3
jRC8zXF0hRpcF+6VozIDXHDzpA33q9tJoWfbpLdSB+3EDO4MayOscjzPUbk3w9qFblyHnZRrmNXG
wpUoWBUtfX4q5vKQTzhvTp0YrY2G64KDPQAESMO8iLQnPoB6FMKy+a4d5h4ixGoeNcaxs83+6c6c
ILkJuPfgC16kR/wVphs+u9EG1JygC9DM68SL4K9waPD+R+t74BSjn/QmHhxQF/Pu6MCpS1zhaQvi
5cCE0sBv3WQk8vC+R5IvCOVO5NnGnr47Rjm/yipwcJWWlUezYNqLqZegoJjBBzdFaeHbTazqWbup
A6wKZOCtoV1G1IRd2jjmSHvo4N53U/y9+8oBYVYEIEprGaE3ghNj53ZZf6kcB5hY5VhibGUkT2e1
xclxBVJNMK12mvE7G7TiQCdXgYvg/xBML4mvg800RtXp4a2sL0E91gHr6uj1X7zpITwYWexTrI2e
AGPhORmL7JMAl9vWbXJtqwM/+2l2w/gy5hy7HL20QN84eRbyax+tm6F5cWzrB8ZC+TWpGADFEGiy
cH+0g8TunR1qxANAUm4O5LiRll/mrIVobROBRhBCG3sk3OsDzsivy5A7bX5uZqimJ3P2EyozXqgk
ZAzAslTu2z3bcQ/Go1LM0EwDP+RubOzu3I2yPwO00S+91Va7WhHgPgJMC7oO9eHVM9uTfUhEUyX/
SUewv2sMElqiNYOPZmI9Q9Ns+j7ovNqQ3VR2pDsXOxRz3+yBSBkUbPRDUFf7mjXd1VK38F3L4mOj
gxSPVOPJlgTjB4ogk66u7XH2YR45qQnd/oOB58jjGhP0lw0LOqGTSh8WdjiAQc9OG8+Kgn6nJS0Y
Oqsuybezi2prJKuaq6sasSQKVbePQfHSWcE5EgFmW0Pd7Pu0+k8mAFOiRqpeHsflDqVSvYe6LfA/
r27quXMeXQv30ZwqPtSmU8zPkBkrPFdz+I6MpdlX17ulUrV+qtan9SiGesvssBuja2s+rj/KKAKs
Aho7S4HCAymeOUqUKiRjtAfjQAh2bFXE8FjPsAQ91DvQELpE+6qEjBJNyTMJ6G7kHJ0KfF0g5Lrg
gMavIYv0a0dsj83c1Udku25pHRmg2Fbut24QhsiQgSciVuF3cygoVvCuwKzDPQ1RoAZljAzw7Xfo
7EQoWaucmy1vwbi24mXXGOpRQ8Dah5CHuGXBNeZ3S9MyD/NoGPbld8gNlzs3kxyCp6ORnpduEnUZ
slmli7N0qdl+r1xLt1HPujurVYkACXIVYAx9ei6Lud/nWvG0mv5reXI1tPLSVWuOUMEGWkUttLwc
BFaTmXPIFPxaO4tt0w/DpvangLXnFKV7pRclZXfmjp3mO7LiMiEMfLcvTyWKFA/FOJqlRx5q7sZL
JFkTtUhC60GccvaxmZ/9Zbz6H+ffLWV3oP8yGAhASi1hYO+EeIEMmuaJASvzpOOBz70gkp1n6mG0
Xz2xiqGhHMStnk37SDPqUrzNJSfXvpUdqijJt852Z2adkd/frqblpViT8QPOo99XB71SYKLYKsI9
f6wDRa0Ijc6p8TUrAZqaHRtpCNWM770KeniVt4QBelx55Kcx9eIRZALRGN/WKesyd2Hqxca0RxZ2
da/vQLS13EinzHzyLoHkpjGts7yTdU5nDqkPCBYecDOqhF0OBDmpNS/CzFDw1JF2izZWUDcXsi3i
zRpKKg5tlvyRCLPcB7LiV2Mwwt1kB/bRqp38owjFT3Ab5X+welCYfgu4W2HyUx8kIMxCguyHSMAA
hwCoPmNfKDk/F2UORnsXmPxM+zmbk/kpBSLxZTDjTdMw8xOZSr3ZaBG4XGkkZw2pRJFeaWTP4+gL
p5fHmtUWnsk12zLWuNtOTcfGKT+GFfNbbP1P9BCXMk+3WtSBubeK8k99EluovrSAx1HPdBPMmi+m
+ZUGFB9nw0/dyK0LPfPHOkq3M4e6GkUgowyBwF4fPVoMz1No2dquhxvw8otwcmSEGPTucPFoHmLU
aR77sgiejEIgmaAN1mtjan8W0zj8x30u5GD8p+utHxaYjpe5kGspbwkLrbu53BnnjW27y1z8UwYe
ECHIWCrUc4zL5+0QZOF2RT0bFlAPOFxnKAPXISFaNVvDzaYPNKEdUXee1OYP3icz0HPFdxCVRX9A
GQdkqO4Yf8CBXMf3SyTA4AFHHX5Nmpp9ArWi8Pms1R9B+eGew9L4KxuUisaYNF/zqTAuDlDzHzUB
7ewIic+3WGXTW8fLuqH6kDZO9ZGFM7IH4MHa0gSO3cNzIuutGbTSL7Qg2Jrl3F1s1QyqmKpQG0nq
kS2wcu5PqvSKHInjQpXBCEer9ZY+ReHe+zhlY3lc16HeurYWmdMxxr0h3nEJ4ldcjvb49okDpMrS
GEcv6vZpL1uop4/lhcamChZ6HnpJ1wCcrIZk+6855EI1KXZZJlIsd7PVnG7sodLW6gfi3SMePlSv
hGfqkW1l6eNGV0Laz/76YKfY3019sBnpN7VLPbcg8h6QTDeQNgL63RtkhROU4YZXvXBjqI2AIXsZ
rzFk41GKIz/wVv8bsxrRr3Wd+4r70mAHTfkY0EENhO+GBqRmNslTmNgQ51PnWWpYwb4DH5ldUuGE
gGta8gSG0LcIm6V7zSoq+UODXo5XADcK4cQywe6qtg7raURPBRK/NH730jEF2tWQgIiEg/9/fNIh
17rTcQn6TJ/ckLVIno68AOM6nMkgjH0o0xTAP3xJ6MHAn4CiufVAYTf++1SKzfH/7su2LY7LdwA+
x3smq3RTcAuih6w9FbGemVfsGbZJ3dv7wpn3ru24z9RoogZxVxt806bxzSSAeLulRu9RAGTBkNhg
fbt3DQYubjWTYkdIw0CT2S2OBWQMl9WmQKag0dYdXH6BmiBz4m5LxUxUskQVTa5pVtgJapvVRD0K
s6kQisYavkaXaigtwVdYb4XgngkbKNAFyRY55ASnb/AnkY2qa+Z3x1JOQrU1lmEk29qCcnU05H5l
VfnNlWF+A4NFfhsGyBy0IXjohZ24hlcotyjBUZ7nyR8UhwwtHCyr9TNrw+M6l3qZqs+Rzn41LwtB
m3iTmbN5oRXXV2Us+xhD/A7ioHgPq32a88YT3AQ+9N0R9YHcswyqhlxo7JzJ0t2Gss1QVlIzMO3D
Rg4arg3ZyEs2GnasnHwj7FyfbCjBYvWyDI1r6CS9jdeJFUq267Zqdr9bGuxK3bbMOPjaJUDkRmm1
X3VHi/1gTqdPbex2yPWH8QeBDeDOql3nCqnsHFrvM7hIUMRyCHh9K3hge6Xo8+eIm9kz+FjyZ6ux
zgJH9wvZTXzZbqGGBEEuUrNzFS15KDQUHEPxc7sYZWs221oDYIzAER0KZZ7kL+QpnvbOEwqmJpCp
AlOsRqW9Bb7TXjRWoN66jYf5B+morJopd8MH/RXyNDPyMfipob2CCvMCyJnZ2cRxPoEuSiIT2Zdj
4wsTl829XmtPZKPGUF68nd625GKmgBxMyE+gBgARKRhCvNW2rKbWqCIkCiVUMykWoMXYt3HrgUwQ
2NComStXlrvmlEx01DaSctcXOAE4VpmCTrgznlDdhKxUGPzgCaiTWSyNp9U+B0A/ShH/JBM5KZ56
7Rz+IdSk1URhRSl2tm1BVkGlvjKVBKujPlx6ZMMfZ19IUACTk5o1loZuqX/Ri/5PPIjy49xlBaT5
xKbQEvkRVFsn0AdYlxD3XBdkavtDw/kzmVY79dg4YR9PcXMGZc/EAicQeYYwqwBCVMusc+xQ9Adb
E//bWk0lUUUKhtsNY/l5wVPOJoqXrCn5Whu44grHAGnTPnGy5xF8z3oAlpZJ5vlzB4rLZ2nbxY7i
ylnDhTLFFZ25xIEWwdwEbFK5uF9MGCs7Br7xwInxwIJRDWW1DYIAQoyKRmOdR/QYoPV9kQFqt15D
CfBkqDc3PRwrsYm0woScKO+OFr5Sjg6EJ1DOxI0bNbPizKgFrl0rXAVuHhxMOD90LZyOZLd5ZdyK
DLW0HT69k/gxSMb2lYEdLB+c5gVowPZFM2QN5LkZ7MlGTcg+TzKUH8AvKEGEtqdfBf2morAH2asd
HclEvzeyV0MQA4Y7/1cs+AWX2AEFbcDVSxcyGHa2rbuwOVh1LL7YXPsKlfXiudZt/gmqqMjK9OJL
Xudsj2J6SJ9Mz90A0QuTiL2R3b4ubN4gaEivgAyE+7mFTMpiXIi/KZSaLApw4z1C/W3xs3noTnXe
nHVTRJdMQhEyQj3g1yJwzU0USnksijj+Ws0KNF7aL5o+xB/aXn6mKCCBgn3CIalMQ1EVM6jquuHa
yxHPJJYGR5vnBoAtpdwv+2y12QZ06BphI3ulvbZjCOcpa6ud1IMOqtJlWxyqMH/K3eEJ7NGgPrcq
0Fqse8m6rmZtRxtBCWHXHdfc3Ft3kK1kcfnimZMGGUgKBdTOy0PL/B/GvmtJblyJ8osYAXrytbw3
baRuvTBkRnQALQiar9+DLF2xb9/Z2H1hEIkkZ1RdRQKZx+z/rwovJPhCSjBzygjPBKOv2UNcZo7/
Wy7FFLzpogpy51Ber0zn6EuUeO0BEuNuCxQgCj3+Rdm2f3FhRLOATWm3Hcs0uNAEHWqZ5zuUmrJH
8nyF1JdBexMkDE9b6uJOdKDrozi8YPs0tdaSAXKJg5WuwRkAgbHKYaHmkAOir70P03owYSdO4W6A
VyJFH2PYQW78bkz3FKtF9Wf2cQ1lU5DBUXeNshzq9Lq6F3pptm8acYUa3cQOFFNFtvetKTl8qNI9
Ti0tw9mjm7OiRL9MUXVlwbOFTdwq941mD7Uf+2vYhdehVOZdKTN/9rPqEa591h56Z4CShs7iY/Xx
IjH417AR1j2S1eOi2CjTBQwIBA+30FFamiirv4O41i281gkgdthXT1mWvLQTq95hrOWuPdSbd5NO
c8duAftcdo/RZByxuh1secn9adMDtfktggLxuvddE1bksv9SmOOfuA/xKpB42apNXOfQ6YMScHd4
nAWJ+3GoJ9Sn2Kfh35RPt/r/uD2loFvb4j+5dbPeudKBGZ5zlRKrsxzbqt2nidj+VXW1usxhGCXV
h6HxXyjUoRp69erdJwuPnOfVtinct1kP/qEZP+c1jTYKKYAN2tpZ9EYa8RXF6JQOllRKLuiUEnvT
fyRK/atqDdVtJ0Mmd3z67sWZzGWKt/d90CE6S6GtHqPocZ1DgZ3e8Z6CJeXf1Jw56MnkASoLOkaH
MXXCJbYy5YaG9F+pxz5Yl50t0FRQPF6C3drsOg90W6c9tMo7qqwrt0EfxOf54NciQaW8wxZxSp1f
sTDLLcVKz8PmkBKbMv9K7UtqVVJfM2sBKmVNngCdgM4nTQwGkBy+5ODVItQxA6/htsJaNaubBJ6i
uuvpjQAhQzBljx8DpqMJmfO90JtqzjK2VmYuglOoWQpOoIJTklYdTID7p64sd4XniSvKqMWVzsaB
8+uvORjzXjxm2BRupxZY5jlEaUCB/PTdCLhpfSc6UMYg0XKGnBCEHPTEfFUaJ8MKvhbjao7R/0DO
x37TSBUv51txfS3zrGgXte7PXrhooVMygEXeEWYju083efwDnK4Dk20Y961m7k2azRdYvnFRdQ66
exnWOztXwa5y2heVABlKhzgNJyyyCVOqCD/qaGTpnDBa+8FLSs5QGDLBBXDK/N7DfW4HtwbsOjOW
3ynmWVy7ztRvocnlIc+dn6VOBQVlOOdRvnPbMLu3yZjdVex3N9nsYLraxcAdIi78CKjwLF+KVqFm
BsSackZIqiflZSaDEGkkt//MRfZdpM0Xrw68e+Wm/q2ebg7vZAYoA777wLO8PoZ9VHvbxi6KJeU2
UeHfmya2V1Gl7DUNaQLM2QHt0oDvbYgtA3zNy1XZdebV9iAPLLtWwooBQ6N0zWtS4RD03bRqTW6v
3AKmOmYLYY9GcydEFNtoY3oBkCx6jDWU2CV2/wTsbrBPg6mGRVPOhbWo07g9Ats07Myh2Rm8ao/Q
NwHCx9IbFhrTgfJkMAzV45J/m55jgt0rASoChxVIF6GuH6Fjdo41uryQ5p+zOOUDJrqlISAxA0Iq
ZoHLwynlNDDmw27b31stIIbwyHoHNTR5rtL8azyF/iHUSy53ysEOAE9uGuzm7Pp2Nyzo1NTjvjbj
ZWDn7RqkJMxQED1JdLn0AapOxgYeYDmokf+JtY7+K9A4YeiSFcmSBgBaAhn/N42GmZOgiZ6OHLtC
FA4qGN8vJjNRJ1E26kRn82GOQVav2KS5ACESkMDC4r+BP8DCJG7dY68PdGZ4nXbyrYAJLOzUBWsw
d9YuCjxYVzEOOU8dfBxo/LhcJpiiU5qS+Gyg79BVa+IHxka2LQot91f3IJdQzHQjEEeIFRhqaiCd
OawbDxl+p5YA735GvAR5Om1geggAnUZf0ITGza9huZ2tzHriy6xKrR1W+MkzNnfRGVjkC3GZWxP+
muicQLsrGnfQ3coAO029Y1hA/7QaXLmePBtOuDrmCAO49OJM7/3QAoVbhcq8Wb6FjXACCQUopo/f
aMIvlILbUrqVbQCZu1xL9iQoroMyq0/L1FX+cwNc9GKyuxib+cSA+iwKBof5MKZdAHlMTaWiILaN
6aIwTYWGS1UeqyD+eJBOCp2uOfgpR+hLJuUHwLcD5wI22nTgrj8eklpO0KjBcI7BuwOfCI3LvLzK
BFSRf8ubY3lT2/sy+F4VfneWZdGd2TBiO0XjJkOB3WsgfVwM6D7rA97MxRnys8DUwwwPj3kgdJoE
h2Q4F2SQx4GUOUe2724Hr7y3qdoE4QiLh9RonxVWCzCczPo9xYASNw7oUpcguFVrDqPTcy4NGCTZ
KXyzww4g/DB3WbqOcqy+B7g1NmJoLkBgAfzXKb6Qts93zIxQVhyf5nIHlSnAnGsO3mSfP1VAaFhr
ANAwsN0YoJZTQw4F3WXRl1dwbfpVWyds1Y8+/sDhkLlrvPf7ZVN64PkZTrHnwnCf3CKIV1GZclQY
Gu/JzWLrPqkXGlBCBmD3Ogf0Yt2oGi/4EKp/Gq6bCVfgN6VPE43QDbBG2Dq2vM0h4TaQ5uXw4d1j
L7Yh/VA6JDl0cR/jtgpeijDOD5klMgAIwHmCg3irZUP+vJbyIgBwIWhe6CVFcbNIxl0awrOJxT02
MXUEHyFUvfMRjyY6k9z67tqtswfoIFzbIfRaLWXkd1ia4r1YCmtpxf031G0rwFDy4W56Tn/33cKG
+CO/SDO0d+AF9suCeWITtEwAjRD35hYq79E+NKKDaEa29JzwJfSF0iD2H4Hjs7eihkSCsgxzC3NP
/hSl+RF+wuaqgB7OSpuyXBN9GJNWXWHsACac2ZiAqSCWGXZ1zA3wB1Rm7oURibdxAsTIT7z8zFLB
723s54vEwpoZgiZgrRTOqayZ/eEg4eVxivChu47fHOdJyjVjM+oWovdr+D7Ea3qmhsH0m/EIzWP9
hKWHIz1bR3pizo/Zz9M6u8m9i6PyFbxKza0VB9llKkV+oTM6YKcLKkmu4jXTs3bfAMXqucUWzajh
XPaixzoX6CxJP8Jc/+DIlrJpQIWzzS66VoXQ7d0pOtIhGAAc2tMpPJqhN88e8VRnRPMkWMjRsY6x
Pu2G7E2y6oVopS2W2zC7y+G9OpbRNu+UeSRKKh0oXkd2uAzACV1TrNC5NAFuqr13vOaF4kNr9+Gq
x02EvgllzHeab1IHalWzUD65pQmSZw8DQvjDGq8JENantCjHhdBDsJDDQ2FAPrR1swltDUjsAJox
6AOdOUBuQygsE+s5lrKCn0qwMKCU+TeRgmLw+Kl2xjvWOP6WJuc4nTkMj0ujAZUZdbluCea8WkGE
wz3lGQivDAKJRRU20LvBgdjRdIbf/u8gMMzNpzi+zb1cYCWAI02JrHsPcqvYztfOl6SevR5MMJuJ
MRKPCjuYotwByTacKfThAMmkM2VUgdg94sBUrdCxb1bzqxZfLDSM47GCMTNev4bBhbNgDog/HbOO
PRyqHTQG+j8vZsPP1r0GWc+hXgzf3CFt9u4An6fI7LvdzBQkkiHsfv9MUIGcZmmCrsDZnysezEMK
hlH5P7ehicAXHFAAFcKFSavt2LP6Mj0dBxLmCWrUGIHRh4iH5+PZa+fYK5hdu4cPun1MptA+0hn2
Wl6zqVBZhRpXs6OYBz2JZuPiK/vIUUWKDw2FjSURMQEpZ2uUP/zFg2v5iZ1ZFRV8wXPok0RVGl2G
OlyjHuge4BqErwmxNYm3KVJnWvAWEFKsmp5iy6p2thrR0QOMH26oSQu8YerbmwbM2j21HaJAmKfH
LLmh0phm/jvvQ6eCZldKL2xqf9iDP8Pw6xHiUHxV4N5uuqAoxVoCtFKhQ382tZE0uUlngc338C8D
1JFSIjtWS5YD2kk53IfJ2mJ0UHzGa/Nfr6ubMF/1DdQsiS/CfUeeuTT3D0YIDfEo2j/oIzTEAn3/
8IwGWPV/kvW1dCdgbxfQxV1MusTt8bG4MTTX6skvLxSigyjrYM2k6y9pCHCeuNFZX/EPuRTPShvG
VlBq8nVzhz6yx+et/xD0IWcNuuGV8ZM+/Pljp+EjVf9pvBYKPb6LPlcY/Ujgq3gex9J8GWvA82PD
n3Y09OFRBY+aKV3T0IyaCGCjAdVcoEFeXIPlt76XcA/HiDKmuoBXZHQ13Qb18yb9wXm1LPGGep9U
1W9izvkef9zpJTL5CyVAAAV7MKsOr05xcRU0cucmCzVT6BADo+lwrLbmjspQCCCR8shYB86QnLK2
TECFcQAmnMdJBEnytvtFk4ZR491Op5/HJV2XlbxYDsxdAMcJnWZ36m9gI1bLJOP852S9m3iU/fLx
QFuUUQ3BSdeIAakOk+fJdIAUwAJlTRu0jMfmKQyNMsezlYMWooHUinheWFIl3HC3NKJDTMSueexo
eDYNE9ZD8x5coSU1fkyF1bkMHWwi/rdvRLE5rceDd+4bDWkYbyGgDbKNMtpTF03P418rczAPFDSf
BFTue9nnS9AHLRTMGliv6BzyN0c9AkaE+d1kJT/1usUeTLxesjYX+04Pbav0t2YcZtBJRz8+LV33
koj2SiPLfHdTK9hmeT5e7dhJVpVtVu+DDM6+ERv/FEGzm4LC/1Y26bBEkdTYhHCnxv2gd1lB3ng3
gKqHR2iaDrsA5dFFPbrgD1LQn0A+YlhOjCJCDhycvFVq8mDldp28AUXa3WoLe4QC1DZhtuvWQLdA
t04/HLp8O7DIOFWWQjUr+FqZ2VcYTmZvmUwVGi9NtsHbJX1LJ/SBJ0BoLq6Q4kuCpiZw6Omb1oY/
CsC5lpTG+ditzADkaZrNwmGnYuPo8sBZmVN6x77cPEEF0TwBAIwqhEdwbQrEPK13OgfaFnikPuYp
P4IwNMdmCY43IVy4pvwU5hwWqLy30gtEkwznl2Ob19ax4ptXAuQcMFmc4Ztpv1YVavs0dAv2cUiz
czLTyfMwiex8i5XjtKqGRj5VbOjBWZjYntlG+xT2IPVGzjeagzZg+5T3cQTRuLj2Lp5AHSpNyjUU
StWLG9ndMVYAvdIw6Yzw3gtvSaO0cdVLWkOqYAIzDY0u9TLYKV92eOjs/nSdXdPDl+1v55bOzBpS
einEJNbgLI1HODqBHgniJsoJwHwZML4LxnURRnKRwNH1TIfKq+szSgFqmUCucUUxhv/h86gP89At
TH9f2Mae4pRBk5+GoOa8w0E3gm8z7ksZ8z0oV0JLbTO1+OA+TdAwEhVEPGHONgBHKqtsGRducYnT
zloZZjZ9FUmCvqQb/eN7MPLDbu1HmMao1hVldx3z9Fvv1C+jfgmSChvTZ2VeFbAkH8s1xeYJKFvv
8ZQqTo84Y+uc9+YeuhrmcXIlUMd0+hi3iXW0mQcI9MS1NAdSdCiutWnk50s+X93XoGRHNT/QNY4Z
87WmeC/LFtITADl8a4HJ2eRAZuxoGKOJr6L3uLXqncGMcsOtLv2We/Em65PyC6QuxgOEf7Gv0vHS
nV7i0agv6TRuGzczb3UE8GHto7nIjM68Gdwzby50A/Zj4ebY/f4nRmfYKXcwsLrRlcxzsDcsGcgc
ebWSTQyL40yaBy248h3rJhTOoAH3bEP2bmMCrniCcGN8rGANu7XzvLqL2GfLwizUioEGuKQPBsvD
W94IdHh9OI7VVof1yhjgladHsJvhq1DbjE3kMCZiJdbQhAMnhwzJKIvmJf5M4AMnYhVkjlx1wo4v
HWfNsYmieIMOSvyl7hw4UlreL6+esKIO7PehCf+k8rRp4NfGsVzTqW5kvjd51a6CWrZrqUXguCbj
mSyBxohobbis6EPnqOjjeKJ5SrUsV2wBQL5S4nwJTT7y3AFu6yJLXkMj/IcbqngaptQ8Dh02RkGY
t9+HVm6G0K++QhKk3MXhoG1XHed9ar7RvLLBo8S9oIOVKvkSN9Hd76b2+wT/gGXeTNuscCWIN9NP
DxqXBz6I9k5immlu/RwjDzW4pmFbx+0DFM9T+EpkYREcaJxU7M2yMrWCpOc+b5vkOvmqi1bhuJta
IJAfo1ECmjkWQuKriccH3k7NuRynLxbLoyc5FMWphO320rBs89IG00+qhtDBzQW+phYqWXPBJOW2
XFVooOKDB+BfGwFH5P5Lp1J7w9EZnvTlcayeaVBViu97136Vpem8jtyAxryy0t/9V+mm7e+sY79r
OFl8QcM2wfNtDM6qc/lBymnaNnDSuycdPi0zT61vvQIgT18EBshugh3Fd3we5bJWsXe3owS8vcJC
+7YyYFbrBC0oSwFY6JMcmhsdApXaxwKO22UYdeGCYiAapaia1vW+7YM/eZB+b6CdBomEOUbJWSRg
9zv5pzleVD2D1rgJ5YVaNDea6Ev2Y2oqwMKgH7B3FXDLGQRXn8MWxAXXFVqoj8l6hS7pa9e41qIC
oBc7j0RcszrXZLLJ2AGmkVxFk6O7w/zoi5LOT9sp2e9pWQSl8SXpTKizQxUaFaG2vU+SAww+iqPh
xu2d4pZXfAiBc1ah0QJtamoztKO5ChWH6WOWW9dIH/LEGE8mCnyhWzregtIgc4jCnoduIuVR7HHg
aBon3PXwe8a1j2TuJviX9mpb9mDShU6OPXHeX+pOoWDsgYEGFQZzXxbpEyopf0LzZMPgSe1DSmQ5
2bUBMd6/OaZCiZyhTLjtXAGB5Sj/h97Sbof/Vi3ANKU3OB1yeH8CHealBxoqyEbemGUvaERX1TD0
2ILH8fGqSkDG1UABAVrLabAFDdzfVmZe7Ac0lBa+57ZPdJjQmVmWNbAVHePyEeubXeZz604J6KqL
vTXhCeiBYsiXYnT5Ulr8zwV8zP7JKpjOW06ixeC0BNyH00rLAz7GXsPAfbXfod87PQnpYL/rM/4z
6dMliALg5jH5lmAdgVcTv1kJnIugB1dZKJRLWI/rYYo23BKvc2f5+FGS06PQP9o6EGteQIAN5vTA
UNAP16TpKoM86FDYy2qIIlC5il+sw1oTf2zzMnrcvODrbl5QQeg2kTdhD6pjj9wiZa9+UN+C1oTH
IR4UoGCigVaV/q1KqhHdVwsSyX9jbl7xbRPGdyuY5LZHUfmrIyEK2fnJDxv8vqWTMOcMBWn7Elct
RCHtNvlRBcaxhpTuMpEyPBg1w3aCtek1sgz8xqZ9pni6xgPHyZdwQ4H7kTdABQs77idRonYaVfdG
DygC+6wGitk5mLo1q5ZwFGBP9u/JcsZ/MhviAXni9S9Qzk43IX5cy8gZRX8x/QLqwKXdbaTRi31r
jD32Bs7LlDKA0yvLRFVC9eBvpG+PakrqQjEkdkGvfShhogKaLMxo/N8x/iFPkQugjJf5zsnTBdKp
rUDHKuTgnCyoo4kwsg+VHvnY9lYryqHsLMCy0J++u/jpojxjVfVhtFSxlxw8Md/ANrRuyjWzBqhF
6WHdgeVDZ3RgfMD6qpRqaed1eTEjG1rfUwMCrheMO1SUipUZxvYrHCY/DmUCWZF5NgH9e5114/dO
NWrR+7Z9M9PMuYl8iK8DlAfmkK3jde0+o9A17CQPvLPp2clrLTY1C6zXtM/T11JsWj2Afer0NKjX
ti2OnpEHN3eS1utklI+RpTzrtXD5h9HfOSO385cRLIgS6KnGNr5UY+VfvR71F5bHX5VKukNgKhR6
9WRfZiXEXlJnA1bxD6sLvBVglsYdnO6fzI/Hb65j6CpUH58p7tX5z1yFH+NTCNZfP4Q9HmRonukP
rYgL4wlg85WVMOt1jP2IRiBvYuei5/5m0pweWVi/vjKUwE7TGGzV4JtLGWABFAOH9sZ2TSPl29QV
47GCGjCmhvHNkbkJ2QO3Ba4eQzQ88ly9TVY6HPMin5Yxz8c3y8CWJTDjeGu3BjZ4cN0AvwoIoSON
J3w/jhVMqOFEoec/jKWVvHC8/eDc07zbaV6e5wMD3uPDEISIdxkneIj+dxw7qhQvC3gV0gsLBTgF
NvFkoz73n5fYHJvfYtMAYWO/GJYO9EDem1B7TljN9x76jesu7ZoDLOqN58QtX2jJldR9uWSexy8Q
sG4A8I69BU1YifEDjrLsycPnemQRGPuRXsPBL32dRfZNTsAUSpQqz33n/jmYoNyfswY7WtBBxg1v
KgP+fHSkpPJYjjF7XECXNjaWQEarHo9Ueuwqa8pORzqdF0gfnrsfTus8RCofxZ9l1JzvQg/GZw6c
WeLgXaS9OpcZGl0icTIQk1i8q/UwHNoYbBfULGjWS4MO7dbkG01mZlacnZFhcbQspgxeYj7cr3SL
gA6KNC6nBlXfYsLus0fndkEzkYTVk5NmyZqGpZI+MIYGGFUOG5a9o7JdbCn+XAZFcnEKdgGNjj+H
6Ao+R7n0Fylel3uKuVMiT1Ocf0MzYOW2SfDUh4AvFgqGBUYd2l89ETUbH/+KLQ1BxQdhNR6B13Cy
N2gWp3AxCepTysKdZ5bhlYUe8/FYUfUaOEYYHOvgfACj9TU2LGeVZlDntw3bP6e+9AFISIPHGS8m
BuGb3F/1tQs/BZqmRN5nbwIax8tMTPzUQmjv2MWWswGzvn1yIQO65K6bfXc9e+87pfM7EmrTWHX5
Y9RWskU9MFCgbQXVZQKc0CG3mblXrrrN6qUzGqXLSnfXG+q3F5dFli8GBrds1QaNdwEYJANNE+U2
UJbVPZo0iGeqavcwedO9M7EkKuOQ7+ppgj6AZrNEeJDlJneuRGQxwrDdjiNEWWeqi1nC9gz/99dE
k2Eoo7BFtHzIOfy9/nE3x2q3n2b9zAOBD02y5QzjNUw0xUphNxuC8D4mJled46Faz9BeOqshMfPI
paGRdHIH7IVawh8M9BmsFhdpn7JnD2X8W2+qfdBlx94pqy+dP7W7KObJtg8i5y0I/WU9eO53L5bd
CuuO+DRBQvYe+02zgARRvPFQoVu1ujpFFSk6BCLbJ3Wi9nPpSmpRAZqk2DzUuRwljf0cojS6Zd+Y
vxuB7R9a2ZrXUaWwnoOXi7+IfFAcXBDB3EUSxvW2dXOG9Y8eh3nTXGHl6mzhwykfw0Cn00RpiGIn
4WG0oJhPl6SjaWFj58UfbxHkTOzxOPtBifQfpDvI1rP2KLt+nW9K8cJ2ioM7xc+Pe1JMjRm0LPor
iiLiW1KheAHQ0K/OwTpCuZH77Mpu2GIdwPeDGss7+j/hwqzT5heTB7Nz65+o1HWg3RXu1YZe6cGA
gg64ZEy9+qL5FuubYWN36sVUv0VXY0PaJaRaMgVBvZOokc+qJx+ktykFz98CyBuU5xYJUNWL3oZI
5WNMU4Dy1ctxCt1dzcdniX/Dky+T6FwOWC/7xsTeoajEl0bhi7MbjMNzAoVRio8W4CFJK5wdFMDM
dywBSrPAErTxrk2Lojk93zv9Jng89WkMYZpvaYJf2vyKeLwNyjw0j8oMHpc9Yl7pbSqXRaeq0WsC
w1BL0owjVTez9KGrtHJHz6lRTQrlMjFKfG4kLTdNjXsA5uSVBOUoPyp4ejISsDY1vmg+zHYAFPs0
nGNDkyXAi/LXINpCBHEpXNmym1eV/IKlJPzgfAi04O+Exd/fs36Mlx44eqdP8Zpb5aXkUEfQk5TP
qyg2F3Tq+hBnCl31mGicwVgLxzOXwLLnlzRyT8rmVrHMa2kBO1db28Gtw6fGN7GL4Wz1mK0gK7cq
3aLFMwqzHLq5T6MP6iIGj0g1OOsyaJK18Z2kXXrdjKDDYzhALPchLvdpmnJ8221BfwjLtTJgx433
/zHRorJQGPEvhhEAJW5CHcrwgTGkmND6tHSWxryDDVKIb6S+gpJpgoZFaSx9iMuc8toGXIYmOiMr
VlmQ2qCQ4M5Ox6+j9IJTVQsGVFH10xG9+RR3DnvKGVRGg8z3tzSMk8a7J+AY6Tk62EBnb+Agw1cA
6phPLISWt0qgs5s4U3OSCTRS0SgVuvVNETpEkYMNfOKPrzFabCZ0MBl0raKsUkcjwjqPzuDtqBeD
FkwkQygSLykY6JyHlto89kzrh2lVgJ1R28aC7w/4ceWuh2X1Hj5pgLIADwxXHTR15gPF/qYlGfAN
zmDWayjxTUvWoclBXmmzhxqdUayBIRXLgDKgEDmvkQcbDQPpe7tJBc9znFUSeHJAcAwmYmhlTuOl
h03llwGQBZP10UsAiZ2nAfXCUYeFBcYn1kjQGNPDCrTubTAEam1UgEalkdHvG80vhufMCQxR53m0
2mDjcJut6qFxn/uiN65e4m9pBNaX+/zf+YkPh1/Kp8m48SKsUsJHPl2k83N9fxrN+f6UpxuhSljd
6Ip8EXbVsABg8Cdy2ZZiwmGQ8dCzjgOOwaKzAKaCeJC5UMzCmKbmg9eDSPVnGVi6B1kUDhpA2fin
nEfr1A/jR1UAfGaIlupUmn8sWSdAfnI05qGHKqErA1BNufcciMPHbqYS7Kj+eyz7pNrjKd0spOlh
fs6PVIoFtm14O1tXB1ozTs+xAyEgPRo4/k4LXazhIThyVE6ovci/8Qwc/0lAlJNilBxKMazYMMg1
xYbAPJeA6d2kxOutDF7xARX3ASgLLPaMLx2rgVUd8EWkIRsh8829MQK3FLMJHzzIuvXJYRQOALSj
rP4ozDcQQ8Sy/zTrzQt6/KkY+LgQInKf0MW0xtOTrqjZSUUW3wK5isr8kEGMvW8hy67P6BABFv2I
DQUbtmmfnOfJ/2vuv6UEYTlski4XAMiEWLt3FcguKWt3VWqiygUByFPPimaTV1Xy1DnAaomwaN6S
BrYlg7T+cTQbqBZwRAYCeT+1gbl1ktY6hH0AERk2vtcqgAs3lJyhnGi3L2lTv7I4T39kEh5jdhHW
tzJS9YlnRrOiiQgrh5KJ8d2G0cOmtb0S7JZMzlcGjslgsYiqWdOy+mC42r6ZxeJbUcmr9OM2hnHI
K5iycM8pil+txeTXNvSyVRKV7a1xpLkdBoMdsB+AklxiHGIRoqGYFRZ0hBN2zHqwIZ0WBuBxKvt9
FcNqqtJstTRnOLh2jbcUuGwUowNvX2SB5wj4PmjDdfIOUel43aRjAzWsFAvwAuI0axR5/zOe5yfX
AyLMy4cz64GW8U08VWqrH+CG6RVbBy2tt8yqnsZyiO4VNJLxhQ7eKTxnSUg/vllO82RMPLp76XhJ
spr9bKCVd/VsFt7c5XMUNfEXCCXVZyvEXpd2/yZqAys0Z9w96+1+xVk/HWXP/knA/3x2ohEllzYc
tpnB5KtnhODr5uLnvyQIz9FGqQw1dNT5TiMPwL7tUcooVATVAz2kCbsf2YmL8KvBMpjiRcO4ZljB
g63M3GehhH+GvvxTO/nO8+QX7rNXq5vN8H2sSCmKwahrB1PcBM43Qd4uoCWXAD+Gg2NmyclqogCC
uIOz+jRBQ0qhZOV2gErQGPoe5SG2ARitPaglg1Qz+HmyCfuieJHoox9jC3W8PPfFS+0J5zkzlzRH
EZFZUPkOM36imMGScW2JJkGLD/nz5Y+7jZ79PMHuwu7Ei5l16jnN1lg35ieVtBtIi417oTf0+LLl
J4rTEJAEPHLFAIYw+DdqUeuq3tBaaoXnZLeEPY9zMg3gzh8zvi4JPsZtYN8BEqt3FKPrRioT+rpi
SGMelunBBaqbbkOhZNBCeLBtWFVTATBYbUSQ8KuAULeiEh2BhN9HCfRmh23iL7uAfJ3qf/qsk8ti
BJAldgBamtLI3MSJ2bxOdv7dAEbqV9W2R5Q/1Zs31GINyazmhH6jhNRAdos8bDgnxwQYtc7lO7Te
ODRY3l0WZruxQueMhmmbbDJU9b6oVjoApoK/luk0qGO+9anPAT4c3XPgynhJ+aCZWtpvbboYoJPd
gfT/RfGmgttoZhVsY5oZNvvFAJhMO6k9vC7+nLk6BnlEtYcq4P9r1tV5dBfmOmdeWxBp0fWstoAn
RpYNUM77WwUDSz6BTNs87n9IcDBPFOkyAH0Kr4pPQpb2Iqy4vJW+dI7Y1XirLPe6H+++H7U/JBPB
CjsdC0vREqhcDjI5TTttCHBqY7xC5DLYcksCpj1JFCqz4FiM8jqiRn6jg5sI5xbk9cr0ZYV6/X/i
+JXZWK72yW6OoYRcQ/dVOUvVWOeKj+9E6+M8/pqVnnu30FO8hoYJFV1N6wv7rgKJXFkHoSb3K7fe
KeyI1t9xy+vXNNRXC597d+zCmmsN5v6Hq338/x/Cum9OuTW9u5XZvnJfbYDWrt+HKoNlQq6sjcHD
6r0v5BHiCDFkqh3g3ZsY+hM6nrWmXPo2Otd0OajNKNXi8joLug+XA0d/hPBC/DKZLVbFKByUhg/N
EpZv89GO34MmPDrcZc+tsKpLkdZgJOu46uxy1drRcDD83nlrf1BU+KM4hCgArGiYRj4oAGFtXyZ8
r6GkAk0xqmjCUTM4Z9X4f6g7s6a4kTXvf5UTfT3q0ZqSJqbPhVQrVEFRYDDcKMDG2vddn/79qezT
BpqDp+fqnegIN1qqsiSlMp98nv+CJC+32iVmsfbpOK1/5jJPZ1SmvDamEcaDojtlbhXoRKoHgVLQ
OdieO7PUZzJE1BXnll7d1ZleXWVGXV2ddnnsKuddk1l4DowfYEwt5ASzH/Nz2whgMZz+TCaPQVup
71/sO534Yvv7n6e9RhpXlmuNZn5u1JOT6xAq7EmoX4J2Ifdj+CXSSssNqbhf+Mgj7bwUQoBcp8Z9
rSCo31bql9wzR8em6Hcl0qYBKFQHa8hX0k0jXGy+KsDCRnQFWs5nBQicKEka4zFFRHEMfeNzLJPP
iSjkAdAI1q2tpJ9UOTyiiFc82RaK915gj4csL8V5LJChPB2gtwQAbx/NIalgm838IWLUq6jhLpxO
SGL13tRN65ofUm1DXspVVHfS50Zpv39D6tXC9bp03OMAjYCsV1ZwYqsLk5F3DQwf4ryBxdl6LCgq
irRI8JWZtw2fcuH37ZEq6lqbt79HgfibAUgfYOa1pQV/y5umy15Ok0u4UwoRJGWEnweASiSXkdcq
TpV0Pw7ocTFdJvOBN584HfA9kwNFpSBAR+Xh9FVW2CiLCs2JbaIqn0ZJEvcKGPoFqjckpCja3Omg
bLSwNe/bvqjWUZ+H6zC1zPtuJCeIddtthUDyWdXY8uK0Xy+Hz0Xj+ce6zJILyAfCqYoRXpok9RtZ
06UNhLfR7a1SuZFMW93rXnx/2vIaY7iWgUPNh07/FJq94/bLl1KjKTcZovtOHtm4gjFJblvVGufR
cdgrnWmfCwuI+7z1XW8SygCGVPAavm++Pk83pH6PxeldPU7NxdCH+iaceSoyZJ7PCl3YSauu36nz
JmUwr7GRmcCrFXK/B8J63g3Eol6Sqio3p82ht64CYVYrXNq6dXpi0pww/Siuuizd+/MuVfp8HebQ
DwWao6DPWGp4xXkmgweSSc8de7hXyP+b+Z6lubJlKa1v2tKrLxiDiyXozeTGEPjBCm3yHupI2ps2
0GSnGtdJUdSHZCQFCgUQYmTnVYfUtopdX8T1YtLG8MkTJvFNON1LlvIj9vbrSDvMd2H04UvlgQI6
hPvy8x8/KsddYYC/ywfu7zBAqBcJvXf+U2gWXa9PKorOWeMoaitdNeqgbz0bBqkNsOBOFaDQrUp7
ilD5TUHToJqu37So8y9VPBZ2leSnu1ad7GUUpOaNneSZM8zisd8GZJSf7SrIHVUSGKMHALCGQrpN
fE+6hfvXneUJnei0iXMNWoZ9pK1Om7HWov0etuWKvEniqnLSLyXbCu8jyXpMy8g7RJ09Hcwo+6qp
enQfNU25NMmxbZg12KRKZHZpdKfSkXGzn3T39Gm7LywHlbB+35pZezOYP85vKq1ZD0Usr04fV+Tk
smTSuc76SkU0haKZOI4kHI9B1+nHDmMZqavF7rRV+jk0mQmR6NOm1HLGYOkWE1YXbE+fGnoTPXPd
Ylj413cQr9sLqUHifKxN/fuXD7g1VGm5UoMAqTh9+hxN/fggh5nhCpF3OxQE5WPyr/3jvN/6c/98
vmd548MA2t0dmvHH+S1vcoI30hnBerUYugZfMt1Cc1vrpduIWcQNDD04z+ZngjvfkbL/dGircrwt
iLjmvTkiSZejZ31/bsPYXSgZ77CBesxda8kxBDQVDICsjLdZhAarqt2pSuXtojaEkDRvhoUH9gvN
HJy/2axs6AD/5kOt5s16znz16UNGK3JmkeK9D1HyENeeYm4ya5TWnRGgfxWl0mVX+prbMwE+FKa6
CoeofUb59FPRDuldG4WILsRxsk/zcDqPEj1a1bEafrKHMnQ0Cv3PsZY4bSFJSyMLKJFIpoF6Nf8Y
TSd2gLsgpUExcUc1ETvbr8pycTosz9uSbALlB3AX6qpY2eS3jlPVwycF4Pmkj8NSBnaCom18UYFE
vK8krKnatB8OhZElG00zBjD2tXLR573q2F50ZSVZdZmamr9F0V7Z5GRSL1HGDhZBIdTPsYKVlDzW
33qFAq+Z5l/GiA96qtpeU+JihCCJ7CgtWkRj7VuBayaDOzE2YUI1b8YmGnhli7lF310ZapVfofsn
G+1VGCfdlYYJ6yHzfJZe89a8P5Kx09HKhiBNbHTZqm5g6lU3td5sEI8pD993TeC7JSBd29PBwMKf
D5CVuTgd1c2MhaTsfzsdFPBebr6eDmDWWvEF6bnXeFtURJvbQMn6TS1F5qztgslRX8OGaKbHDF9b
FEIU74yFhX7UWRGf9ttTirvB4CfgFfV4C8gC5Z5muPmeb5JlXT5P5enHZtF03ze/Z6sCi0rdfLJh
oW4z9P1CMzzvLJFHZRepjb2M1UG6bgSRiF4q8PRTdSE0BBMLmxdNr6oH28I5QgnyZ+ync6e2WDkH
uobEhaLcSZ2kHWeqy+60P2+L8WFsxZ2d6cbKrPt0MSY2i59IPLR4N2BX5sWs+Tt71eNick74WyH8
zkukydZ4bTe+7uiSrB6HSMbuPbNR8Fab7lxB6wtSyfxnM8stjyn08iaRWqfLvftTzepnCesFRvt0
JJblZgFhtXVPmz/PflMhO22m88maGr08+UWFTa1LdCej2j2x3U6EtqJDVXmuoJMUl2ppMcB7/M5/
Ox32877Fk32mvmXzOdZ8Tq+kGA6LIXbJymiTEwTC3p/+KRu8gaXYHJasrb19JFccPv3ZKma9RTD7
8GLf9z8bvT+SlY+3b7+MgFaH5pD57um7k2Ls9120lGb9fg2hHZxVy+eTaP/pn6nByb2yAogMmv1d
4P+0v7TCZR5G2cXPU/sAK58ii8T29GWnD6Qa2VwzMYrVaZ9a6yRRU6Tk4fcLuI/zLeCl8oiDWGma
Wmn/IA2ejuiJNIWLn8dffAglZsPNrVqHG9hqxNe1d17IQXrQbd1woJZ0T0Ip9hqqF7eSoPAyIpO1
0atW+2QU8eF0QgOt07EYuA9eliJcY3nSou6++UqtLlUttlZDpVLmi2QMnsV0JgNSOzttGoFuuYod
fSvKMXaKMNI+DXIW70+bHq/MjTJckfaBKou11kIJs+B+8r3aQRFKXJhajwJjqFx4cMbu+6oQq0aV
0/VpM+56qiREPrKHPen3m4sXih/n9fdbfbqtegZZiuyYtw2nyJj1MizdnezZhOi0zW83FLT6hlGB
t5z5CbYVnumKWAHTP+87/aOYZXLpR/G4Cgbbc34eOH2C0DY+YwV6PO33msxw2iobVx0rngthGGcQ
R5SzYd467Tr9NaU4FaX54rQRpkNzEZI4vTht9mkkbQvqQaf938/48yB3Rl3ho4iU+5/7Tn+dTmas
ixd2hrD8z32nv5IaO1eJH7LAGiBzBOKs6xOSUvaQNnZIywHDNDPHFna4P4Evvx+AsapuKT9ezaRK
Y3E6wtfES0OPgNTaaJ789o///Od//+eX4b/85/yQU1rPs/qf/832l7wYK9RImjeb/7xBtD5PT5/5
85zXn/jn+jm/eEyf6w9P2odfqrzOvzVvz5p/zZ/fTOs/ft3isXl8tbHMmrAZr9rnajw+123SnH4F
1zGf+T89+I/n07fcjMXzH799ydsMT43jsx/m2W8/Dm2//vGbauqnG/X9Ps3f/+PgfJl//Hb9+PT4
l9OfH+vmj9+Ikn9XFd1UbXK7IN9kTfntH/3zn4fo0oaJPrmlIcHJoSyvmuCP3xTzd2HIoEN1wUeE
omm//aPO238dUnTVsE3FJiYVHPrXhb96gD8f6D+yNj3keMbXfDEXQoV4fs7zhVmajXWgsBTZFLSj
y3NDxZfHY5j589n/gSTDkMBlUBcR3uurEoLlCgjwIt1CBt12oWs8h9fm4sXd+fEjXjaK5OO7rZq2
bnINsmm+aZVqHK4xOVbFhr3vYEm0X71PcftJDdxgXMUl1NN2Xu5Q326Plbozugzbyb0KCjK/MO9j
y2GBc57s82V40arrFpbz7XjmfVIOcKtus3vSqIkTfpOPyCNUq2zH2LfJFv7VtB3PoIT3TrXSgqOU
rPT0uvQpMDr9sdmilWbswk22jW+rbe1GK2uLZYztHLsn407bBUgYqWtSzLEvkcF58ilm2Zpr2E6G
Upu1NQE+hQ5mqsbKW6Mqs03Ow9YNVugiEuIvhBsum/NLY5XfMmfEt+NSctTn8aK4UVIORfZKCBeE
53LYpOay/IRlg1HtTTKXBKMFJuiLEiHkZJlHW53go90loPuccu/fGc5iWCiLZJXxn+7ubUcss62x
is8AZDvDigWoO38tov5b2TVXZrXPFvk+bi8rVkCqOzxNR49kY+C0n9pb1n4iWfjHZItx+W1xky69
bbZp77N8ka7D82TlLTwClpW3jZ4QtGg2ue4om2zVbftpyRWsqflXTuji+eAy2Q/jJkUGKF3ZyEi7
zdNwbCxX8x2cObed5RaW22rXnnQsxD4ON53KPOs2tuOtrWdtlX1Otkm4kLWb/jG71r/FGx7LgiCl
Xxc7c8UNvZtdFRDz5GlJLmD5fbosXZTbsbP/Mix4tlrr9lcNwZqTHGB9jm73xd55y+ABdZQn3BAX
5g3gzrtkndiOnq5L4ZiBkwSLcaktxJlwR3dY8ATXee+2j/H5pf05W1U7aaWvh9TVv4FRhcywzlbR
tbLxFvpi3Jf7ZOU/ZCttB6nfbS6HTbEkDcMPT91kZS0mpzxDcIonYBVOqDtiqyXL4k69VC6wzagX
/o257x8DvhW1VOjCO+iNq3rnJa5mOP4B76tlsxa2o2KBdA/iL5J2IzpBvaPfDOlS9WEe7syjubT3
dbTApl7s0gf9HtD2V+nYuR5+ozlpfacEKzEuMthyPE/9EFmOv9eddgHhaKOv4q29bDbY7aI34ehb
6UJsu3Ofm3STBI7XO6Bx3Spx9ArJN0e/rkiHkD4lSkD9ONuEn7SjfcTeK0fQkdTRUr9XZ+yJaxxl
8nzXCtiyjUG5Z59LG0NZNunnkJYBjCZPVP7AY3yClQaC3M9ZcS2FspgKtwwWWAxCxqxXo7VBnXvK
1gmv/jA6Af2qxyBtSfpLtp0i3ijeQa82OoATfanhqFC5qeQokds+Ax4hMWjepa6NKDPl4pWWLjt+
drRVsrU3rbCbWPUyilaHNNsb5WOgXk7pWZrsJMsVmivAQ3lnE5jWI6JmQGjG6bqzPtfqodd3WQMg
0f4yyQ9qcR8OCsmTkDrivkGdmCxrfRPLGGLbbuUWe/3cWhVH77O+I10yzACAHbzLIFkDsjeFUx/C
BoGy1TitEtzbYpBIriLclCxFvrK7TdQDpnFCbEtNENw8hopKP8mWTRIvp+g8C89hWe2kTRZh8Yay
3IW86rfREkabG/aLRuws3Ncy6vfruj407d6uLxGCj01Hi8lCO625qgy3yFsUQiF3HKt225suno+1
9PnvBxWXxXN23VTPz83+sfi/EBDI4sWU905AwGwrHcLnqnqWnhtpH5btM1m0V0HC/BU/ggRD/C5b
OmqfmqrZpi5k+88ggUO6LCxmZ0MxSFD+GSLo5u8KqQthCxOcvWwZfOZHiKCL301DJksuLFkwqQv1
74QIqqCRFzGCoakq+t4ysm4gjRTiFPV1jKBLrRaEWUe2P8+KpZr3F2Yf3tHuqqxT+MMNhExtkp0K
hNaUz3zpoKWMEiLg3YUMqJXckQ4u9zK2citdAPtXxptJsn3gOvOk23MSyI6ljvIOxRksEUP1gkoI
YqB58pAmskzX7vbD0DsDhQQfnMWiA0flkCn62kbqtrf1WyvIUQwGQ0h+ul14WsjglF/awXRrKzir
5Pp4rYyLyDfiRR2R+tUH/6kpirUdyIyz09dErhmidAtbBs18ovXnNLalpT8lF14EuKomgeYZqrRQ
45C1io1Guq5ccWsuQGg+xKiEeOrXKjCBQ5j5PoIiuUAeCcgZOYZ+tL4MGmJO2ZQvpF6T4enHnjON
07SJcMmtBhgm6Pz5IFAbSOEFKYKvWAqvAFntkeXFFM4oPydF+sDKUkoqCJ/eWdPOOl2RdzZ25koJ
pGGZNvFTIJKvnulfIUr4nKJBsewJV9C5dlGL8gQnTe3wzdTAND9bHgidLoMVG/nwJS+HQjtMMMuX
HZ4O/SguenNwA1/6xvLka+BZNyUq+WvRmmdWkywmALSs9IGc9D0L0z5bEqKrbqLr0qKbmagoMDoS
VSmXHD3IPbNdIKKGBZi58AY/cvP4qUr91FUbk0w/tmkgf6FhCf/J1I0rq6MUnGJRESOqNabBUz+Z
W0BOTAOehqwG8tihkiKSEH6rPXFRM/ZXqrrUmsZz0yw5SPZ0N/VYi6oG3cKElo3uPSiCq45JcSph
HsslUzL61a6HATb80/4CUic3pEifi6Ghw8AY2+adsWgsiexZhqb0xDK48vfIS2fLXmbyIC0Z4Ho7
ueSxoQglaFhreUglOQiWejAO5ERg8E3aVaGazXII7GFZ1eVDkAM0r6t0FqXARnl6NmbBaXJzTqhI
Ghms+pPWZF+bJIQ9akmzcle31SOtWWWDprrxYlQF2WFv3Dd1nC/MutIXUJ/IrExIZGUD3mEp8cgk
1uTBOR+GJhmi6mBoHFIrm8miUxZp2ULF8nzXm4XLslKrlzsfBWG3GpOjsNOrWugIXp1nOkk1P35S
CT79QYeAW13kA0LlNqFAlBTX8L9WIXR6O/APaLpbTqNDuOolQNSTdIam3KxMmh2aZy2ytwr9QFey
h6no+kVmiJWmejMfZIORspNE1cGUUfYo4/52GM0V2cKHFwPxO2sPBtnXY5kFwUDWVRIoqiIg270e
ywReSYjqm/7aQjfNMXNjPUZiQ/pao7Mm39fLr5bLLxc6Ciu4v7amWcIgeSwzfr5prWsVRZICz1+b
Vj67oxwMFLw0bquOQEEbfiGLu6/l+DIyczK49feZ9d83Pw/MPxd3DNzzxdqmLAxLMVSu+PXFgnvQ
8hwPJLTW4qesMi3Xb3boVrl4FIwMCadnkWJO4SU7K0t30mSuPr7d5ju/QJEpZs3zxrz+ff0LdM3Q
U7wcUf7our2upjs/ENuyTN1RZynjxb+44db8fW+u2FRVZj9FlU2Da37dXoY2WNUx/q21iUklMNN1
FV82BSNJ1TcRLqBInAcTkgMlhESjvzVr5SrT2kWpBmet9TCSijMajHlv2zJ0Lct4SNvzMupurdxi
0RNvtKIEP6yv9RhJmTJpMEMssChgqMta7Sobke6YenNb6tFTrYSk3B5yZPgN00P1Ug4JgG1rSS7j
YUgky0GBZDeWOe7F4wRLM/3U2gnyOUHFWqx/xIT3JvURU0TBBn8aHuESgUTDDcPaTVXvAFfCLCu8
dayMMUSr10WrXMFdXVRVsteVAd/7CnSkD4/mRB8vrRvfUm/j0bphpLEbA52dMEe13LogRzBC1za3
NfGvxBSWtJWbM7SjX5a4fz/c+x/kkP5teuhldujfZpr+f8whfZhCcp4x3Ht+FR9y/o/w0DJ/xxWG
YcTGhMUmnCNA+5FDsuzfUT0whT0PacIyf8aHisWH+JitWsgC2vCl/4wPFeN3yzIV3Z7zPjZygOLv
xIdvokNGLNu2aEbV4O3Ysjnnel5kkFo1BB7Je7dGgnLr9f1SFO2ZX06/GEkIZ1++2d+bURjO5pQZ
49nblBFWGQB1x3rdStJ5i2yapQerTEnPSnOje3Dj5mqCvv14+FLfbdWQadEgV6bbb1qNuTTFU6d6
bRo20yo1hqBuP9v1ALoYBwg7PBOi8R0fo9DWQiIOMxjLQF49OPAEZCcl4WBHJLY66VJN1ceQhaZi
hw9tK11CKD7CJFCU+I7y0E2ulVvJi1zTrAFnS7cfX4g2D3wvBsbvt498oTKH85oyJzRfPiWlp0o7
wDaEgRU9z8GYgTaU06jDqgnWXdp4jpZg0yos/gG+t/AYzpSYsSOww53eZu4M/5tacQNJ61iO1yXE
Otw68kg/n1AD06UeDOg5VbJlNYBEi46Izsy3Qa1qkkRThMFQvhaQn5wGf4VfXNz8FN5enK3YCuO+
YLFkzLPQiy4Y6EY+xaKs1yIxL5q8v/QAZrUk+UR0UyTalZVHX2N4HBr3OE+SZRpRLmpMnOtZGANb
Ty2xqkx7GUrFRoUnb8UC77J0p8Ojn4pii5aHIgQVgsR3EqNkZa+vrRhf4tG4CIf+Ev7mvdxnFx9f
1ikW+ctlsSDkJZY1ZvE5unhxWRI6ymYCt3KtZiqK1CwPjBqtzVhMFOOV9kIyWI0ZKqBvoOlmou3V
VDs02lnkBSxKZBjISMS4vdotP/5h7/UlAgsWeKxVTVXML82L3yW3ViGQ263XCRNMJrytFUj3Hzfx
OkHM20a0JKvzWyfm9Lf+tokxsvMY95p1mC1T2Tpvx3qjFjc1kDaUrVaxrDgfN6i9HcZOLYI8oSpO
Op7l+OuLEo2SjlEW1GuDpUyq3kww0Uwjvq7S6NgH00oZ5XtfuWpZ4wSicqfoSkvsc21C1zJPPokw
vPYqkqE1SS8/PeJMd9mEycFIFNfMcSb1oqOdGls738UjMUbZniGev7J9+1yRxlv8kCJHZ2kKIPqz
F5ZfPr44xZoDzZddab46hRGHKUEGAa7Px188MiPFLSWJpQrNN4kkY0rqMVOnh1HT73BwMLd96+1C
YOmLlLXdskdAMbF6RJCFJSFKlMMFvJaGcxzAtEOgd6TMI3upssxxg4n0vTwFiy7WH7wpDHdREqGQ
HlXJYhz9iBQWSWYZeYqMcpXTVIWJpnP1Fbo5KybeR/SAI0dk7RH+zr3o6sTJAI8vqypDD0fZIaRN
f7ZvAtsgu6j1ptME/sVgNqBFSUBGwOImxXpAB/I58fKNNyB/UxnlKtAscoik+LrwmGcztzMDfZnW
j9GkYXYxoz4ESswjWhkOvh63RlCyPo2RT0hRIF1RNfpGDMR6HhUwL4rcLhUPsSRq0puUufFSW09R
9xinQeNqzbE30xqsdjc4pWbFIBokYwUw6EGW1nEa7zNBpSOvWQ+3w8Hqa3RXQ/OL0VkLGayho+Zk
VCULYvi0VOg5juKTu444EtQ1uj1m+DVq0ZUNEX/qWycJAwQTqXCUyu0QSQ9A8/a1yM8yW9edah7T
kqH41AdLVfRfBxLAhXctKm1VI8KBFtin1mjxFTLTy/iAoH+xDAtaisyK2n9RyI4cG4gJuHUToX4n
XbNSmcCBDHSGuN+XQ6Q6iABqrgq9Om1hxupdh3flDOCugysvyW6FREo5T8mWIlTiN5cIhw8LZPwy
MgElBCC5WWMAe954qNL3Zr4dirJ0Y01Yq674lEl3dlQhtkIHE1W7l9Qsc5EM2ozdMDmpHD/5/lAv
SpTyIu5Aa6ARCU44zx+Hzv6CseQ+l5stWkFLRY1Xg4pEv5jIaZtLLbzTxHCccq9ylDAnXU33Giuc
rHu1PILU33/80s3lu7+8c4ZOwKKbCkvNt2NYnrZW0qV1tU5KL1jmffYc9+IMvfhZvIhXJNEPfnEs
BsTsSvg35hgesyRIHAtpH8IAqhmBv8mRR1q0CMJUY/5ZMbFymQJEpSSqTogDpAkD/Fx+GjJjAbLr
ehragyfNQuO6dV/jWIGsQbTzic+cPMMzQ0vuQVetjNQnpy5TCQD2n7lyCIYDgY6+1Wyn1oNHNQC5
U9dMK3IHHmmYVeK1fGOG0X1GNkRI5Rc0p1Fnz/u96cfPeH6ge0oxp5HU+6rnno7JdA3scRPG4Td7
Mi7HftjEhVPpx1aITZGBTEagc9jwWzdQ2S9i0e3BXd0b8H9wg1+RZvLdoYL+B6qvRLkW8cswOsYh
L17oH1tDHTBMaj9FcIYV1tOJuu6Zpqd6oqhEbRUkafvp4weqvFnMniYlwzQ08q6Mp6r2ZjELgWww
4HFW61Iv7tJ+PMaYD5fWuVJnJDhjCa54P22k1jqrudeqve9jJNpBQwLwNjCuJBtYYr1Stsnzx7/s
1PLb4R2hGIrMc6FZ194EQD1CjxXl42oNquqmIt2WV7Jwt0YbawvTNipHr72VQSzQyeTjJoUym41G
ekDXzBjzQUS42hSdZXqyH7Jm02mYGsXis6fVOc84XigZJcjJR9JQ7j63qLUuSYcKBs74TI5ITyY1
kjkfX5Py3oQsVE1XmIw1kyn59ZQla3mlFA3YZ9Q4cOQq5E0eWYPb9jF8xCRZS9OID+REqtekuGfm
YLDy+EGyP5fkXpFupA8G3eXHP+qdHqCrsqxRtZ6L8m9/E3ooRpPIXrGeMvNgoDrqFIl+7bP40Sf9
EHrF14/bU97kM+YuNyMAwAiosqVQrH99ExS7lNLGniq8cXKMVMhqI3N1Rqr6qoXekmjxJ1B1pIgh
Q0EB+rjxdy6Wtk1ZBqCgzh3rddtSXkfJEPZ0KmncNKL7BLl2A3dvp2Ow7aj6kP0vHrlQVZ64KRuK
Stj3ukWjlyy7jEseuVk81xB05Do4VFS64qkRS9to3WgwLwgYEqcAGDQl6xpXZCb050bhA2n8i7jp
3Tug6fM62sTV4u1rJZBTNyubLohmuJxBXyIyzGY+on0RAVT4+HYrczbuzUssVDDFMot8nY7/5urt
NhGNh5j+ujDk+5gCA6D/HaKK5J2lr5ORHiHc3/V9emeRD8d1ZVP4nuV+/CNOeI+//AjTIKonaYj8
2dsOp5TVNGCLsI6rPiOQmXl1bfc1BnaWF4qriaZ140TdlgIKHi4SbR3dgul+zCSU+S0V3c0uiiZH
HljJjvK2oPayKDvlOraSO12hDmDY0Zne9RjL51SMxr2YUJ6aYFhp4WiugYKumpDCRplI8LMkphWL
x/7xRb43tAjVxnxbGCoglLc9W7RSYWUw9deYUF+bARPZkCnXpYZ4VLfr2xg8SR+SmS+CL7rcHogN
bsRIl6d43gTTRa4A+Pz4J73NM5zec1toAHvmVCkVu1fxuelpkVH1dsnqIzo2dr827BpVUXUbxfl9
T4FtQINxEGHzi3bnPvX2cQM9slj0MMSKt3diFJIvK4ZRrpPJBpub35Hs/EUT7yzlxAwz4h0SNjn3
N0s5X0Rt4k19uZZj6cLKFX+hN+B5ysBsFrXItm3I65yk2vbjO6q/N3S+aNd8M3/4dpANTGzl2s/i
R18HKeFb+Z3VeY1rTLumgxNbyzIlJoHkb9R+qYRxUYeK4ZhGyMpZ1VYChCvS/eFlp1FJgjPJvIoI
ztKw4lVaaI2TttJVRU7KibwS6k4SucygWyn1H2oz+oJOLn1Ib+oF4gGtkd6qCGE6hWvl41WsWJTz
h3qPoMQm9/JxpQfJ/cd34J0JVMDVJPQUypyde5M+GGslk7Ou5VWWeEeTYd9rJe52wdXHzbzXdV82
86brglwNhMDXZk1q5phmUenk4fUw3WI0swyRRhajQAWmVX8VILzXr162q71+ZfKkskPCXV6Zrjtk
JJ4Gbwk5amUWQNkyiPRW9Ysb+u64cZr/KS3YtnKarV+sontTVgO03ct1nseMZPVZ3gQ3VEoDx1or
EDJaVrvZJRUIWOT556HX1kj0bjqL4pJp+MeP77v6zvpCCAIRCh06DgXGmxuARVPYywUdPIUS0nY+
KKeRaLjfV+T5wN0jvZl655IoXMqxVBwrVJgI2YimR20Aa8PIhiFkRnYuey4iZAXUdK51kOmrP338
U98bZV7+0jczGypggxr4crkerc4lXbwc/V+V2v6S4ABfCXgCCSBTn4EPb+atKkymERYOQK1JWzWT
ty4ZxQ3Ao4b+i/7+l4uZW0JEUgGBCS7j7Qw5zAJkgLQhuYTMXmlaoh9p3fzNG/amjTfpGl8dSJvY
fr7G9QgSNc8oTpcfN/GX0eHUhGBwZ1TWdfXNa4vsdF/0nQRv3JYpb4Vfu0LfBPIoOx+38+6D0Vmb
kCEVzLZvHkyHuOogC9pBIfcWgtdTmFtIESVLor3/1SX9bOrNXUO8piuB3GcgqCwESOJu0VugFtCB
//iS3u8BP9uZw8YXw4DU8/6YJZdE3eBKNiH3p4H9i9v2bhsYOp7Sn7bxNvBvR1EJ26MHIGi0BOe9
KdEw+fgy3n0yFByRdrJMyrNvxo/CGi1AuFxG2c/84XHhZQZpzi9dp28+bukvU8Tc14QwUcyg4Euy
4fUNkzs7S1hTZbycybdgRERSsGQPzimlpKa4nlFEk11ef9zou5dnAmrWdEtT+P/rRuGzJYL+kLFQ
LK7LyVpNRuZAFVtGlKL/flOEbhpBJffTfFt1HhOVlVKMRkgx2RdYbqBmjHh/wRIcXv4vqgJ/mfa4
lyw8FTLjJqsz8+172zeJYedytu4TUELKuWP5R3PyD7H/i1r6ewOEzuIPuA2O3JT4Xt+/HKF44YO8
XudjugNUAl083qVm+AtAxnvNWHMnlE2A8pQlXjeDLw7GEV6INa5JCjwf3LJCwwzQ1MePSHmvDzIG
KSwtifuVt9FQmQ0MdvgSAXesXKuKzgRtCe86T/oLlV2llSDWGq48JPcFFvKUWaiTbTtdWyM2heWH
7zaKed4b3YJg9RevovreUwUNL9sgIgwqs2+GlKlu/h9pZ7YcN7Jk2y+CGYDA+JoAcuRMkRL1AhMl
ETMQmIevvwvqa91ikqa0Pv1w6lhVySoSQAwe7tvXXpwwZ7L22PIuJMQjGdCNtbOluVXS1Hddmzy8
eTBbK9Aicl3tS0ZYpeCyxwISEK6zzkFVUmwW3cVmRfpV0RwBWWwmER3LagkUO6PjDzy6TquWIbcX
Xu/6md5dJJiWfz/A+oB/7Ylt3JpOu+YgolVrizLouTPw59N/TQIgitDJFzSBoTe7f4/74Ya+Dmuq
plBXsQtCm/fDKnpBu2nNyhMxpilQXzE83igx96XqzR6LC5Pos7n692hnB0wxcwOX6coC6nWWNlLe
HmahdWHj+vyZhAvrg1QAxdr3z4TXTtc6E69yMufNesWfVLyRjStsNbyKpqp/v8HPtknX/J/RzvaT
YUCMJytGM823OafhVMw7U3mO9QtP9fm7sw0VeQ6RwKp+/XuChAN9WoU0yp2j0PpQ3qtu5cMB+Y+e
5n9GOVtH+bCorQ1ke6drL7PZb8CfUA0xA834Pz7O2XyXbpQMs2CgAf6IU/yErmLW+oX59ulMsEh/
OqQFDNq73r8zDm1nYI9fA5p2p4xvwuLqodg4s0y067oXNvxPZ8L/jHZ+YY4jXF/akdEiow2myPWX
kgKZozPLnQuf6fMHIx5AE+ewJZ9NBnpypVCtme1OvPTxlzj9GuOOYJMsty+8wk+n3Rp5/P+RziYE
JQw6uZWp3M227ifj0alWjsh/NO2o8pAV5lBGlP3+Q7UYWYZlz2zosG7lMFHTOhD1M7DSCy/u02/E
iexwViKEOc9IRsZsl5bN6Z9HIyA/uG7R6M0x0VRx4Qry8RNRgNcck6DGYfqd76xt6jrYDBOzhXB4
VuFEiwCkex7G0G/scv/vTejj4cxgpIhQCIo/VYz372/QQZiT0P6vwRxIBkMud7EW3yjYwhfiSm9P
JVXlfw/6cWowKLldlJmkAUl2vh80W1z6dUu6SKpsCVT7KyXVG3TAFybgx7SuWJUMf6SYxMBctd4P
42p9vNgFn8xGvd4FBfaBISqB5Lt6lchN6B4mQoxsDlFwtMf/4AkhQgvmJK2Ef37aX4dyTeLHjGqW
WaesNRy5y5UxAF4Q/AfDWAyCQgphlnG2F4J4VqDA9Wwc4YDcpIfxWGLhZm7/Pcynb9J0UbNRFFIp
c529ySzTQ1j9OYe93nkhinFFoeF3eahoaBM7dYhpE4o39pv6tar/94+oUVdjq1LXPs5zdUiqV3kW
p3NBMIz+o1Ku+NJUn8sLW/AfPez7MErTKDGywjmTofCsc/avL6YuhtImmUMjWlSo3kS5Nx9k6itT
dQuoTwSClntjWeReaTAezMy19QIe26aSxuTpqf44CmQbXbL8TARQ88zB/a77mre8lxYW/b8/yMfN
iB9L5Ona9qoxVs8ClajEuqNz6ZqjB+PBuDdM6WujeaeHyYU7z/phz98KHTC6WJM79Lyeba/akuUi
t0WBbiAjeIdDv0kU88KJ/skeZNKJy/+AqRiEk+9ffefA75q6pdjp7swq/YoLZTAU3wvVvRpmaPWG
DEqjfP33K1z/o2dP9m7Qsycj3TJSv6Rvvh5RNVFmF+a4d3SIIFxD3Drx6aF++feQn2zsJp08uB6i
ddIQzL1/zjKuVH2wBoaUeBo77i40l10MsSlPnE26tJf2vw9pSvFHey6I+TggXfNslsxuG4+NWhS7
cSk2rWZvJ0J0FU2GucDRRstiI6Kb5z0cZ9QAl+59nz0tyvf/Hl1//7S9JbNlrkqkLKAlZbIgXpmC
JO43kQtBrrAu7BMfBKNrIcfhKUkHODzr2sn19wIurV6fFmnL3WCY+1IOm7ZTES5l9U3elfeWYj10
TQgIEkjWKH7HJuqKeWzoLkLo4FzXaRTIevKrmARJSMOkC0JTGPWj2WCX2VJPaGIDiJ3xtagHkLaI
iMjn12p6aoy7f0+TD+rDP09ik2hQNaEjejg7HtNpRkw1FaSXpfadusdXU5FbqZfbONKuQMPveyX+
WbYhzVONl5ngUVzC+UigL6tt9UrQ5Qx89sIG+V9C1XcrhpQEAZbBF+WnManev+AqISPOTUjCY+Vl
YeF4G0fIZqextT2ltW+bYr5y7Er3I2hT8I4pRdAjjINKsnGc8S1tEry/FndrDuN6J5VeWQ+DH8di
8QA5ZQPNZjbOGpvYQJWkAb+ln0s+Ry2OuUR15WZoBs8Mq+9K3z6WaVP5Y8M/jQz1kOiqrw7It6aO
FhZXkDDIjB+2TH44mvET0GVAr8t+1FFXdce60b6bZpEir+APS0zdYaolmxTuR4VbYd5D2s3wbR4U
ualnZVs1MAsrdaQhyzxYw4KWLZU3VoryLmu2Rb5c08avbwvFOaWdGgxUo2jVrLKtiQOMrZU0hMK/
wQ642rndsFX64iXsO3oGSqJvONqZOZqbzuJN1lU67sEe3y2TvFYtRIKYwU04JOkweqXhUmVoOGFw
UM0njhiZb00TF8xQvxKKs2tsXmlVF0iUaFXKZfsWmWZgVtUmbupfLWmVMr3R++wmLa1XW5NbNR74
Vv0+V+KHcoxXqmsPrZnM4GINGy3mARPCNDCnIvWWIR95Wf2BcogXjTxwnqI8G0YaB9lJ080CL6Op
3QPgXX0r+gEd78OYV2/hIm6pTdFDr7/aWOb6M2ibMJfmk9PTzdw+a4ur47tUv0RJyee0iuchzG6g
Q526sZWebcRuME76ZhE2zjsrzad2bgpEzm2ovEaDRQNyDvLQiDZzxKSonP4F9OJb1pRvQJBvdPL4
SZvdiIFeMweLEv1bXkMMoCKsYtIyvNTm4HqJRX8t/ed2/Esz0tpz4vRGU5zhQuB7Bn34o66FF79m
9dikOF7ONkU4KeDtaiF3iUEXSqUHc6pQdS6AQS4P9F3eqcVwLfpn5KmPjpne/aD8gGCcJXRhj1kH
OlvMjoreg1uTRlSlnkV0YQqPp1Bnuas0WhQL2z6x+k9Vcy8b8wT476gNL1UFC6uvaCSTG2X6duEX
fMhbqehqiCkIK5EesHe83064FkxKGtdyp4/mfeyk3ysnupHg8jQcauIy3HIHehCJ/DV25YV41vhw
NjH2muABIY8KAV+092MbeMTOGcpN0uK17k8ZKh60bs2mH9Q7tZ9eIiHfKshKjd6+JYnuaTjU5hZB
QvtjVjNsHumyfNHbLttZQ+YGeWwOyNlHGsGN6GEerLdUzTN/MpuHyiz0DYqqLaiyJxiZV9qsu76Z
92+OIh/VJRen0BIPIeaiR6O1Gh8Akk8v5lVTo/DUFPPARNolagipLAy6AWJqjc+SUOZia+J846zi
zAtf5rO3w52CAra61o7OLy+zU2Sz60YS54YCwkH6q1EVbxAmWtW2+m7R+lSY9SM3V7xYl29LZOFj
QktfXASuPCX493pJHr/mvLQLEc1nPww4C3IgcsnENOu//ytGN8Za2F1vV7tCLzwzJwSX/Q0+sbjJ
3I6RmC+8iDXkP18jlBk5gF3eBh0w74cTrZT9WE1UgiIH+9w8AJC9tV1xIcb+00DzYZy1x9wA2m7p
5xKULnbrPm2GaqeKwov65FRp2RP2io9ZphzxoH1aluG6F2sRZTGui+ZgN/rJyC6e8J+tSGuNnyit
0hH/IYLKQEWLSa12EFPzTYg3T4MZaGIczba4m+Pybq7mYIDGhwL2UiHnM70dSWTKx6syaK1YvX/Z
mdM46JM1Cq8tXo4xJva6VUH7BRGhabeV0W7w2X4rlQIm+3ihivThAsJ2QAsVd5y10etDbqefEbBP
jsst3bTulLTPPKMvVmH0SQL5VQz7UdTWYxqrFyownz405RfL0UlfISY4m2HmiAxcMTS5s+nL1gz1
OclDmBK0pCdiZ1Q0UMtag0VCLyIWdV//vc7/dB6dzTuaEkyy91y7uFyfXXkzQpV2BTfivGo+o8Wz
gFrMt2Q07oYG2bLRmq90lz1Z7aMbfYv0ft/KYWsuYkN+l+u/MlAG6e9nOdleZ/9sLXy+6rzVfWxp
nkfgrcFUL3euNZqe2MvY1betcJHraiYuFLq+dYYW4DABmUHVoDTt1xjhL0amhDZmCg3d0r1Eal9x
kyEy+SWb5XkK3b3soq3Ihh/Aqh/tzHx1s+5FqmaKs9/89qjbCpsTuLJ+tcRqzY0s0sr3F5dIoprZ
wPW17R5fxOPQP0W2cVBVX067brEI9oZKejSpmDQZ8IPKyfVF338duvCXqYogma0JqP6lYqn4ZPKt
okPa9xCBwbtaT+q/NjUzNyyJGTKbmh1pKPw6DAoMZQsSGksuJ0ILl0tfSYvtgtd4BWTVl7l5SGUx
eJrSvnToBjfUmU+q7NbymnIwO3IOmmq+NmTYlpXDrpOZiDrOE7XvuRuAKE3MZm/Z2S33pR+TXENZ
qXdbB6V5YrxiIldslCHdFHQL57PjDSVTQutsr7ebS2niz247lI9IdQqEl4IWw/fP30VmEmeNpAyZ
FK99oh8zI6Vw1TwhgM98evxuwI3eqMb8XWLhhRTPepAYRcUNLSbiRm8w42iLQrlw1Hwi7F5v6GQk
qAZZdHKfXZ5zahd6s5irEMQm4m3FTT8x0UPCcywENC/SjNd6jEpPM+lxpo4JALcCR4xOPSjm8G3J
xLVZVKRtaayZv8T88WVqH1ND2wIdKfyq51WqmbPT2/FlUY38OAzdi2ahWJqe6xmkr5H3rv/vJf+J
jmqN9oSwyHQJlx3l/cumlTCq7Z5aUNZ0u8LsFS+paIMuFhuL7STdZmP61cqprw28c0puNJgMzCZ6
3r52uXhOjGIBwhpeeNmf7IMkKIhCqUZbtBOenzxVb9Wd64xUJZD75Xq405IVHGGyseBtpaTqIaro
V5o9gvVLarZPkpts/0Bb1iQqYonz9BMtpbFpDtSnnWPeQw1q5znQ1OOo0mwVc+/orENbm1eFiSv3
mhhwxgva9o+pqPc/4CxzUaN9jAs1r+iY74+AKDZQXDbtxOZfhBsrNg+ZEf5vQxvxbshzXYgz6Hls
1xkBsDvADweDWXLgVu2FQPuz2v8a5es2pwzb27kUJFILqxcp77YL64NjsGVN6Yp964/mik0xcMQO
p6/OaH5Ju/m5SNIfHRoYw7H9FAoXOfMlr/C0TTysXwejeLmwHD598zqaDlKpOheCs3uAvjg9iL6U
yCtXjo5iXbVNv3bK7doYZFioBGqiBIPr3i0rISSFD0eTP6DIOY9OcVZtjfaqgGPltq8XftiH0HP9
PiuViPoZV5Q/PZN/HQoSbzqavhAh1VI5roADiZEoYAU/nuqDIeRGNscZprXWJl/qrj64bfpStfeT
lT01CDMv/JqPWeD3v+bsNaUKyUKKlNWOOuXWdAmErekaHS+I9mM1W76wxBOZgju6p4/ALbdxUu3r
RO7qC2nvD0fl+lYMzUaaRdGIGv373Ssq7WkZM2Rmg/Maz/qmb8W+04Iqusk1CfKF5hr6rv798Ouz
vQuSzsYU78fstLKwx8FGq+XiSUhN1hp6f8SGHtPf/+NQ53dyHBXIXVH4a9USHTx3AYyqteFBv6jD
XxEEnzwV2WhON2qn1row/ppfwuhlbdGLt1smTq8JY7y0mfA0oMu+/iES7daoluuQM6iACBlfKUX9
E+OPUwZspw8tsl7FizpEvybb3IrlheDas9MI0Pt8ajtQlv/+BPoa+3/4BmvyhG1Ed23n7CwuGgI9
ep/LHf1s+0nHoAgmkZK1W9nCpWYTGWvTGyz1FCs7e0D/FYfBDLtNK4CxduWfZZvHcPDL4WvUe4I1
NZs0tC6s+nyMcVpXoBiG4VrkeZR9f+HU/XSX+evnn01bG6uWXi+YQpZJCwPp5nZF6Z4GeH2lmgV4
gF5YJ58MuPYv0XVKckdQa3j/deM0Ucu24usObX+kqzRo9W1mZ5uVFzZP7dbULjVxfwws1sCYugZ7
6XqJtc/OMKPC37KzGXKM+q0LLyyEzDKAKFRwc40xDpGLtR304s6JafscxgfEqFd2BpZpeMWuIfj3
jPl0o+DIWTVdbODn7UzpTDsEDtyrgk45rlwI6Rg3TdgepRBXkBr8Ap12laWXjrv1xX6YqH+YP7wL
ymVny6qlZ5beWr50MnNhtawiwIVUi/qrBeJXhV4FopovzW9k+L2kjw//furPIpm/P8IH4WDRhGXS
cZwRtZ9kza2rJguflTddKHEPsbWNu2YZVNsfXNDVXPxku//3b/h86v33PDhfqq0yUR8d0WiPY30r
wts4fXEW7rZTs6118s9Td6HS/sn+vG4MDgJD06FB8CxvMC1mNslyleuWc5B3YRCyjqMGwZbTX4jT
Ph1K05AUkBqDnnt2U4n0SrOWlGerW4v+cZMsgdjHbRZkin2p2vJJAGDSXGD9YQfoCE/fL2GDlJva
hWx5GC3Cxo83BOxwSHXTpyH0IGoiKkzEemXxSrRCioEpZ4wrQ5TPAJrtx3xoLmSpLv2gs8OpN6Qx
qhNnb50A1F0tDfBMAFXw8O/58/kcBh9F9EM71gduVU7TOxhultCQgSF0E0BolZn6iYohrm0eaO2p
gK4XL45efVuKG70ug5ZS2IVf8clC5jpO9xSiYocPcbaD0u6NvfrMpTQawqsmgX2B9U7lvDRz7E01
WF2QJzMQkMgY96WbXhqe3N/HnYRapsMVlFsxxf51Lv51QFMQt0slJSswtQUPrENcKKvbSaHGh6ke
lxT6OKFJaDtR4Emq8ZfB1vctwZiszX1k1F8U6L5DA1F1Hr5q0nQguFLmkpo46UtrrMScBTmblW+0
+jBa+m1XO7f6EvrwEWkWXNqRTkD6a4qZtrEebKEdPyl55A+TeW24dbXHrnBbYZburX3Z3fxYZnag
irzcVkI/aiZ+aEvzFMcTsbXjY8p+IwFGr15uiQjvQZ2TZ+fgldqxrYskiPr82gnhS5eZcST9SLmq
Ic5oki9GARoB070bzFt/FLr+jHQ+RmVokH2KxMGa1FeZniYqWrsZFGsreueg4r1V9fpzOEMJ6Wfn
EUPwLJBqeTWO8+SNthC7aLrO03K+ztr4ehk7iZMcZiZ9Hh9547+aMYUREj/iQLAgbRXJPu8t9Tpf
pt/WTtPT70Ix4/uhvs8xv/Pm+rdtde6WPb3Co6vZxUr+0zGT9Q4bb+hEI2Qux5aOaZBFgxGUYfHD
zsagU0ik2VOVbptG3MnYwNQub15x0NT9GrGc19fO0WwAUreaclso1dcknFjyOol/rF99awKuKLGq
qUCIz9nXejRe4ccgS45wuBfpy4T3Hv2hmtdyu9642J8s3Obh+yrgrTUK8UOOfCXkX2IbAdqYK0+X
4rI99e7vrjff6v7BVpygz9YU3dQNG6sHPrngJz1UsAvrKgHTGE77fpn2g2G9dtpzWPO7uyzfhRN3
9d5xMbKmNS1ZhtmTI/jFnF5q5sBrOXq0YL+FyjRdt0J9dQvrKeX+Vc7GsVeq3zILb7oh/ZGH9auy
1+bhrukAalbWdztJXuLxS0w5cGOWDBclnGe2PfMO7KMdaofezpgrDGu0/CWd2i+pZX5JKv5GhSep
lN1jooQ3ZlIYvpTDiyapx0FqnOF7A3aYMxMHQxW6BV1ZQlL+knwjN6T7WoiGHdbIaPGaKTlmaAyK
JaRcDAQQAh0VyMiIH+baeMzCq85CTOJEGthfVztMo4qNZYV1o0oWDk7Axqw6/Feyn9yQ022hMV/q
gg5UddDYYpOX0NSu1BaUXN20vpvlICBaiuIdqyVGTxEDP1Cd+KdcUSZDbqJMNW6tgla4yEuwY/L5
e4x0qTpvSCs99iFeM0MTCJeOVnr4aINUyq+WkjZwm8fnruzvZg0z0jn7UiaqFdhL6c0T0390sUYx
i3w81El4VXUOWqfpoRTa42xYL+5Nj5J50zChTDdGnA0oabTN21GWP0ubDBJ9NK+uirmKk/0sy+po
1WA/Z9IryFzbp8oSu8782edFIKhyaXVB3b/HDXZtgBYhRfioJBfUtytIJvsZN2VPFgjwgNaN36AQ
wCWoC82zmvsh+iZhfWyietqbkXMk7/6UtA9Gl8GygcAYl7htRDlTYCqyR8UddlbHGCRcbrjToBvI
895rsvi20pwjwqu9HNTyWiTlSSOe8PVZnbwy7DF8ummsIvJQZIC1tlWfXXwvi5lpSWerUwgaXvKR
Vw3Zm6eES66Q1HPVkHw2ghPVsbethuPa2NzpqdF5wxext/oan3kMgyKnDWzMT4v8Rz6NkU8TF96r
y25pIhVUTKFtadu4j8zNNGqOT1JN21T6IXayK6ynSEa6w52a6tYGE8eb0WQK1b+nQbtm9eE0VnMA
zAv6lT+bhx5lPyo20DCafXWRX/n/rwrb50bRm4EGdPFKiXCvJezFonkZQM5qr9Teb60ZMLgh3YMe
as+im7Lr0Q3sWv2Cn0q+lSQobNf62bjOQ0Fii9uOYIcBU7sBH2Un4Hoyy+X6btA/0Q++3jqFL+lL
37TtcCeT1t1i7r2fpA5t3daxR+nW3crd9HH2ktmYvEqzGbZDiztrb3GRc1CJZUgS/+wy02RgX1CV
GH+7XAJNiuwxVm+289TW8+g7ms7ZNtDR0ZkRXO+NUqe4a1f8OUywT4vdz3s5Thjag8cV88hqz35G
UWSCvm8CpCzjbizg+Zqu0ftKb+ibURQNYGaY7n3LfbnqNI2kjKselcQYN51L3zEnNBrAucuuMd1R
giy33dXJxbnt3TrcjAsLHB8xrH6yWF+hXvXWouDj5WkyBbUYdYor6bXGqXJ0IPDiUPe2aM24awt0
I1AnF1Rr6DY6Yf/CI4vjx2ZlkWungDM8p6HxvVLyr1UGM0KY9DMWI+VlHUI50y/i/cVR+bOI+idp
8Sdy9iK9YPEJ+dt2fWdaSUzqdFuNlifc6VqWGnz0qHmSoQpmoExy35kTd9sa63Lz+wkvgbS9a7X5
Oq3SKz2DR6CV9645I7112a4aHWuaasZdwXICS4kDB8LdRrdsPwJJA6wlobW7hfzU/qhcIw5Kim+U
vh6UzHiWFAb2qYiDbJC/VZcTadDYkLU+kFrfe52uH3IOJzzD7zHDYwZzVhI6J2+2gswmFpIdpgo5
6ED1Vl32w8FzbkM5S9tqIr22BoPrkZPle+gsm1Eq6X50te+TmJxT0rXM6Z/AQjCFnWFTty3myb3b
zjs0NK+DPaG+zZsBv+BQHEbM0trWmK+s2eFwVMnuO+qWqjZAh6a5T7HZESncxByDQM/J7CuEiAeu
50/z3JHRa5zfcZEchIgJe8YN8L31hA2i1TPAfK4c5c4aMTJFq73pZgbOdIsVRcmkEepLUYYLSB5l
8m0ru8Xej50zl/dqm8IuFurigWb+2nTNc2cU+yQqcVgvnpWEXaStipM2tl8irEj1bKqDeQ79fDT3
RZGwmpYh2TYhjGLXTr/YffUGFrr3VHNurgYqprtClRBNlyQoFzZWhExXoZJf2WahHpf+pJXxfGwc
44AGUvHM0v1t0fDi8CFgKsHv7hDmNPPwJY4Kl67yHTg9DmqjsLYqbpQaofDau294Bh6grEll8uy4
enOL6RHrup5VUCRIdsMbQxZ7rtoCoTDE/qyftu0itV0CjS9obHkFXJxjxJqxRFua3wUXdG8UneMD
5pZddwNLDPlZmGV7I2Hd0TdzBBuFOytxYXJQZg4xG7gzarfes5b8pZE/8zZTUERjVqzr00nLB+Rh
FFOqIb8zHMCU7Lnf9BFcrZQQ/peoPWGa1mIMQGgd6wNRhoVXeSH8bMl/ufUgya/Fb6ZZDttePXWc
bb6M5jszbVmddq77GHKdkF4knmFN/TE007epNUYvVN9MacU3eVlcdzi3F4jWVGiLh6VH606KeAVG
a5uxs3rUeC6mC3+qnoaPxgMA5dARdvU3FBd7K++8hY71zVLmmj+5TzZrDukUDpTpJG+wPEVm3jYM
mcu7vgq7vUPA2y2Zy+ZVnhL0bxs3K6+tOKQsZr8JN3yUA+BuK/2lji2u6xHJ9SieVi/To9tkx7EY
jro5upsoUp4Qt6TQr5Bzkj7CL+iu2avGnRzeFPs+TE9F5i+Lj12HYCPvaTa7q+WXMvyKW8wsfgmW
Zeh2sMCfZ/e2GB8j63XBJN0u5k0qf+oT5F6sSHsKi3KKfA36W5RScx6/h8lVrT1bAjD3Ar5ysWn2
K66R1h/msjskdnyILHuXq4e0ba9h1PmC8mzZOidO+Rv8VNGBa8fKtU+trl/R9XI76U/ZIm9xoD5a
oXKIk2yXW/0BRudtlLPVdahlULFM91M2UpzF2NtIKYro15qIr7Vc27dpdaVoyk4w2RCDUCvUD5py
1w9xQE5gZ3PrIrPIxdg+5vp8KLXNgtWY1NxTW83HaoXBZ28cp1xbMU1p6F3iRHW6kahwCowk20qM
ZRRzCZoKzFwYnQqB17iB4axhPSYDjMmy8wviHFJK+9CZuLwY235Yt72trpn7bI6vwqj90rmPdl+/
KUMIn0rcRmb02A3LtVa53PxCT9jDyVnyo1HHj5md3iC5Xq89wRzSPkOBOSvMa3eeHyiGXHU6u5dS
YHuh6E9CDCe8kn+5HX7o7vBIaHMNrFAO7bWIw0OBX0eCOYeLUZFh1afVgDI29JvErDwZHToWmZlF
94PZ7pGe7yPLechEfZ3q5reyKw62I4+REb4sTfEtZ7FqRfSkOOKrCnlRfyra60xQ8lmtPubpGMaY
e3Bmhrr6DArqqKrjF2RIdE0RxeCHki/2mxuqh8YU0A+W+xBzla7t2TXNjTVX7EaOlzkknqmL0D3x
U6qOL+kpwDDhZnYXH1fn67mPcV+I78lbc5TB0rdvp4rr9qhifKJglTIhEXd2WSy8EEH8UEArwsev
Zi+cLNgOuX2qsZkdum5DzzlSotJrILXp9hCobu41JntmnXuq8dvUj5VZe4hwsJmqqf2m+3xRdlrD
nyL6NDoDN07lSe09w1nd01f52Yr1YrN2RDBqq2lmfcokZ6+bl4+xY9wN0r7BCKBGntTHymEcJcJG
e5vnyxExPP6F8xfDpWA17UJXBkWvbnQbtR3Mu9UI27Feo5qe/mk61vz0oteDVskOMSjBDvVchs9R
mMBJsxW/JDFEads3FX7kGHnGAGtc772SQyOvomNj29vQaQ8dB0JDIcKIcYyIfTcpt1pj32B3f7RA
6uqiPKSVfmowVe6aoxtr21Zp9lT8dqFdPtANgRt6Cc7SPYytssfr2zeJxroIP24F5IeRBiPURoER
aZnMt5YklOSwRWdibnJNJd8O84ZdLOSMrCVeRkl3sLJ+bzU4c2jl3mzFdobuKGcyH1rs98Oxd/d9
33kO1KmQ8q+j/FCX331BCoBLxWo93YzYW/VdkC7YXdmY6Ey6j5bUH0lJOY2+t9J6q2ZpoF458XqN
VXwsN32qiLsCZdMKXz82DRcbQx4pCsFfxIFJ0TbD8DMmOMgYlxcdJDCCVeQnncK9Vr60I7liJwqW
LgrMZAkozIE/d7a66HdTiK0nHdLKWFylxkvLYg/56ImqE2JHe7zHPIdEBbaWQcUvKlanves4Hz1u
7Bs9epkdrBDsvd1au0aOW0n4HAostzrFK2irrvQHTIZIybTKwUnsYNaL53AIdz1+TEOHmmKY8Qai
oYG31hvsGxQWjMz0dEfBfxoIewq+kQB1qQXGZjRYRBZCkYhcQeIDYY3TL2YVbRdPpMtxgCenWGpQ
90EIsqgrd2nm+nS/IPjJ/FLS8GTXm7DAISkkczTrP5CyBZimBHgQ887sHfK9lwJTVnWbzpR01Bs2
GnI+nd9gvyjAfvalfuA/DB0ZK8JaIdwB/FzhI4LYoo/JkEfFDn6OSPglDgq7EBW5qvmA0PzeLU8O
TB+XsSSHnlJblHEyr6k6QkPMNCptn8hqi+cFqHw/XGofoNSmWXQP725R+H34cxZ4kI4Gxx15PVCX
4fyglT+cSYOg7Q8RnMJwtWk6DcLlp7q++ofH+wDYMueqOoyJn/0q+nibzOa+KQmIKrIuIvPVpNjG
k/SzAnMQmwsoj4a2dlPGI3J3w69hr+aZDJgFO1WWK28ssJG0L0bnRyLBZ0L1nMk4ylYJKrXfhFPz
kLclofJg0Juh+jEdbRPy26xO8H9b7hPMOHVg3r0x7MwswcNt2QtdO+DT7fVyelkc6xYHjEPSVRs5
pus02OI4TRMWoW2C1lfd1Zq6VVVJJZvWm54Dj7Jn2CW7RrM34+ygiSh9bSZG4vmsarnKl3xvCW1T
w8u166BfCk9D5J8bGYEVzFg39NYNlCjzShsUz9DYLd0M7mxIdwJifWTkABwWjHjLed5ONpiceDvM
41ENf09Oj9GqQ2SB43Wo+cYkA0JFXEtZmn3iD7YZROzrgcQxVRmse1N5gYl11Ip0L6EktM1y1WbJ
qaD0FvXs98aKqcV1ZACJpSR+ubVSMhnL6pRdI37PjkNTPY4Tt64sU2l5yb1ldt5ym4RxOt2QRD7V
lQoqnZuiMu2FkSDY/y5j5ybrRz8m0x6FGNCp5T4vnW2YoE8eMYTV7/Figc+Bt9gSuGN+XavxSS76
iTvOXdpqB8cp9kP3ViA9kkNxq2TmPYHuISEdPQxJIDNWRV/uw9bvcvn/2Duv3jaWbc9/lYPz3hud
AzB3gGEHkqJysGW/NBzkzrk6fvr7a9n7WqJ0zHPmcTDAxoYliixWdaW11j8EIXeMzGoOeTbv61S+
NL+lzXgpM2wRZ+FYgwuhoBRa8RVBtuxMXJZwIb1CF3oTDn4aXZDb/9o14/0iJlegJVZ247bH+ELr
MDuyl22b6+CoMWXjpFLSCOTbrTT3m5GIvu87qOWJr4oqEDiAp6jVaTgvpTNxezr2t11bt0E3tvXZ
7/+1mVyf4e99NyhVE6B91p0lTky9cf3X7x/juJhI5P+rl59fOHrL88fM5fLrA2dVHsGT/c/Pzy//
ft+Jl5//0ELfFdEZc0+CbDg4UTYenv/1+39Hv6vDBOmq55dbQdJBSdvF+/03+jKSpfv987/8nKM/
0dVlD/+52x39/kVzRx/1s6XnXz6/J8HwdT8DUPz9q+d//fw78uCiigQQmpzTzozPG934AE2y3xq5
JM7Vvr3pNCQvmzqbNnUonmZpuFdHMvR/Lia9Vzlb1b+xRwHc/YbPrctxg8Y5VdnRMPe2MrhRhri9
ZJxAGbxXOcMXZXV7wSwLkN9R8VlGuFetc1Ftw7bwQeBvTHlAPT//mBpjYJXLh6SnZrm04PliC3JD
Z7PITeuUlug7tXdah1gBSd7h6xyhHUruQWWJLPRWVhOHgJOIr2mcL3Kb43Jf3vVGvtHs5TFHyOvE
QL/VZcONDcYCwCAVbgv6JK+LZnPdDcnUUhvNp9zvDbFVsTrjgFMy1zaViA3DyypoZlpu7LpsRXiP
8kbJbGooa4Q8zPXdsghuVYTzhZ5e96UOy6oERVtk6SYU8QmcxlozPYILvPi+uPW8/r61VILfsBgq
q7P3K+Q8tPUT2K13atYrDIJZgUgM1KOjSREtZpMj31xtjVkcSpNY6FKTdA/q+omG3sHoQLuEFqiA
ZtbRLnrdl8J02jgcOYXsrCUPj5R9pt9U1I6aLjpwxzuBdXi3OTxJTLDDCFgd4wwWbnhtpoOZROPf
nfILmKaeM+Pjs1udsp4X8C974+ufT+TIbfnox3/HfPn/OeMcit54VP80vXrjtPh/2v619zJ//bfz
svMXVA4cvqDi45bMlvc/rjmW/JdsEsqjtKQ/G+ewRP92Xlb/MlVNQw/HALFkAHv8bZuj/kUNHOgX
Uxiy2CqI/Pf3evX03ndeJiZ5te7we5QxhkaMSiPTRe71WYr3RXE9XCxEcePC8urwguy7PcubRV+4
a5WuQXQwjvmNhIr/7FQPfVpv2wV2bXSXtWMwZmGg2bdhontilMi6T/alnLQbG8q63UXeCk8mj2wL
2S0AunbLctF+gvVItkyfUl+x4NpBwBa9tOvHfl8MO4nyhmYFDSKSWbdcallzU5v9gy4Jt0RVCUOI
TaNFl3oc3SjR4C5NTEIGT4dJ2ReYkyRJ5EPxxjmmcBu8gyc03KXPnA+bLjuY8g9Z/azL073QDBe9
fLxV2YCrII915IYA/ZnflXYJZnVr29zd+48Rx1KXfRdI0yuRRGzlp9XFSkapxceG63k8TFgacu+V
z5QGKVYSdRjxTQJSNUeqKKkuIiZDQAIqoHK1ZvCzCCdGK3Rr6RMeNXAeH1NYzCZhgVlU1DfUDWka
mOjkw/sPDb70CPLuhkQhlvvSl8FUXoz4VIfRhy7/UDfXSXXfJXeJ86N2QHCN9kaZPwJY8GYTwffk
W0lGV60frPmqjj5P1YdxehCQZ6TqOisOWsYFLv9o6vd61flZfTMQnmIogW3eOYislWfjRfGuoCBq
hJ+6QvbyRmxUniPyhluhjBchp4SOm1kU196ASrYOGzmKH8JluLQkWBpSRPFq9u0WOb9lIxopWKrL
BfHPeP66zE8oCk/DI0oKu4w6SoJ3b1NixytfJ9gQhrqGrv5Frl1PyhdK/kOiPkoh3pFljk/FSjIm
h2tjEw69F/fJ7kwzikPVrKlHHJ773tkYKNRtRCV8vZ/9RMYPUO+TcxVrHUtTfIkYWdEwXkZHvC5Q
zqUWWTdRkIePdvIAxAOggIipmiQ3c0mOa7EuON/9aUAHMwJee9ZIC64EEbdjqqEFpEXDWb6nEagJ
S7svy8UfwuqGB8kz22Howhcfto56o+WhZ5WhX5Pj2cBehj0/YV4DkTGPwoyAarwxMuVWA+QTGk8l
XNOsIJepnRm2tIscB+8IyxsRZmijfWZ0rjA+6ibySH3yOXKuQ6fdzB1O0Eqxzci0VBhF6Xm7i+1w
U1EXjrXwYVGyy0ylrpgaGzJu6fhQgOip5/wqGscLwZwT6W4h1kxLqtSq6U7hTm1hgdUEGKVDWQjf
cbUPXbnmb6z+ce76T5qSfZ4zJ6AWvUmsK11NYU7tF6yCxnxA76iinnlrR9megJiA0dFd7N/AsvhL
ppMJtLUvevFAxODp3cREmjAQlzKqVMZGQg4PV6jQVl01a+9z8NaG+Cwvo9taI1xA62MTDl8s9NCQ
coYEM15ZzocFAolK9c1mY3KQRHbGS4dcrjHn50q+M5ivKBcewtJpXLUhG67AANjAFgpm9CiizDgk
mXUL9KeEc4rluzWyBBxXQXgovFUZbgHygLyaaiuE8om/LLE76vWlgAzYjazuPMghLDTqjtBbmVR0
YCqckeRhU02Nl1fTPu4/vThufm3rLy0eX1+rf23isPUscJY6XrtHl73YjMpW0UrmRhdYCjz44dAm
139u4+hG+XcjyN6AIkUP7piclFhlGkdJZXmdrwT6Q3GT2hvta4ht4ZZA/17fjB7lBAbtobgqMATB
2tU9xY55fUt8+x2OoGAWt2dqp7XlKTJ5yDhpfVhbffDnnh6RUN+2sl64XpyJRd4v0VjTirSbvoVb
YnAvInO4Eb7iY6TiyrcnGnx9g3vb4NHNNEeXm3oJQzu6o68Yvu7WQeRbyM6fG9vRq67BTF0oT/WF
dSJQOpL6+dkyUFEVEjHUS9Dvr7s61+Yg25NgQHEe2ut+5JMPxPTmXOC/+FHpg/pr4lKx9eadpG3g
nCkpZbITGL93pxa0I8gxoB1B4q/z+8WAy/YyKaLtwSJ4I51vXJNE+cf+IQ7QqTDPpQdru34DufaB
sO1y+NUXnDx/fghHPIC/h+L3lzgair5IzSWR+RLGBm1YDzDfw/ywwtY+xp7l5ndiR3nBB8at+PKu
+Ugus34iXXAqRD6KXd9+j6PZV4eKNSUlwIwhiHbYISFp5A6uSbPtNiw2Vn2i4ycbPJp9jja2xZTQ
IEaiGzq+aVyKcr611XzYPyfivCN0/M/uca+FZkQqEir5EZq3RhwksSJ1nev6Wfcj/l56qWfcxgHK
E9HWDLIANENxqlX17TUXYQVsPQzmOQ5kRyDWsCNCR2VhbRVownUZcInheSrudKke0u2fp9I7uxSN
rWh74NgAZo+e4CQv1VjFgEAMefHBqDjyKam/Uy0cPbIKPiRYNVpwpo/ZMgQQN05sgu+2gPQXHHjG
7c1uH+pDleIbxyY7TSi2wL21uhNxq7KuqN8x//NUQLnrdxtHK85oQ5HFBV7cirLB/9BPg+RB7OKg
2C5b7Wb2CA6eiCP+byb8q3aPns9InbENY9ptfLLcfuwmZ8MhcedAY5s9NRmOCJ1ve3n0rIqhFo2T
aJanb8WeGoOP0zvzXN7ZJ7bRU8N5dAtQZq2DbUBDFAeLzvHnuD5Po/iiQLn1zxP8vS3j5QgaR9ma
Iplt3Ltoat0r0aJzlwPA5o21NdzTW8Y6QH+YJsbR2jVaRNrnmamoOj5CmldCNa5rXT04tnadmuOt
kkgntot3Jr+5uryiQLH+dyzAUORV3iFRYHlYSyVN9yF3xocTI3iqiaNZgb6EVCgd5dumLL8npnOb
hQhrhPmXgtAAdn63cbpLEG2AiAzA2a07UAXaRLJUeDnIgxPf5jUH7nmO0uFVypWUIXm4o015qpxa
6kBjevieyWfrA80+Rw9is7jRd9nLgn735wbXFXb0SF+1t47OiwN/LudiTBGE90blTI53oECurOJQ
OGfLYp9gqjzvtn9q6+hyMRTW0sDUgka7Lw5oynq6S6iC9Y+rHELPoTB+hYKTr9Zn/yF14tewWvie
YBFCjfeYfGYXUrmM43OqtfJjZTmYdemF5gTyIfMpT91JeutG+i2QsAMBTXRilNcF/6bnL5pfD8UX
oxyPcz1GI6Ld8lmyS87anbVV1iP9RDNHSk5vu3k0e0Bx9xVTmBzSN3Orut2mDJadep3swZGfl34S
/Lq2/kdZyH8vxXhVP5V3on16Ehdf6v+1NvCtgnabRLH4369/JMv5q/01v/fqB0DsiZhv8OmYb58w
RuetvzOB/+6L/3h6/pT7uX76r39+q/pSrJ9GwFS+MtxmU//XiUbsGJMheTp+w69co2H9BbCe5Paq
cLh6bbOqfjl0m85fuPCsC9ww8Q3U1g39V65R4iUTAS5MA2Sdy8pqxP2PDp+++L/+KanqX0iiYK5L
InKVVuV9f/f9+udM+5kcfj/biMvCqxm5qlthvoCGEPIGcP/QnXo9I+1xaNURLTB/6Nsp8lPIbKXp
hnFo9hdllKjjvaRms3xm5SPhBmURgCFtpejzV3L2qHFEdWh9FopAdK9zJPKCCPTNKdjiUpiTK8+V
9pmkRfE1HLtJBDLVYwRkROoAkoPDAIxFcdJJumxyWzgu0nJ4ThitZjTndZe2VuMakW63N9iJtd/r
GGjnDtqQUWmYYCa6BV69iIYiwC41sj7HVrFKsOhzsgqTQE0YfKoxWgTCCwpaMEuSGW2cojTAFdrC
wN/SpMK6G/JuaHa5JhwNO8sobNvzWIs68yG0MqUEJm3GFrlMR40M+bueC5KQkSgMiTzpFJbqJRHb
qFwIsqbJRSmPRbYfOhVoTJtKlUHZdoit1EGucVDsub+whR6b19aMokTlpx3STiTs+mZKum9JNeD3
u4ssdCZU/HQjbM5I2AhZSc661mCjqrocAWRbg+jnC63tnGu7kpXWy7JedQ7tEqPJUxlJWrsY8Vqk
H/GWVLEAYP4B71p6mAiJGPpNH2VW1/lVHeZS90HL5qHzSCGRDK203kzOMqxGISLkS4ewhZKpMFm6
cokE2GIgXctOHhvV2NiOIDcU8tljEwFLnM2LOAmb7nzEbKW5yuLMgPpRZbPzFTx0uFNARFPcnvux
uI4tZ4XxW7aGiN6oiBkIRGGDWejKOE3vGereoQKmdolrs187OMeZMNrsbLRBEmjK+t45vMp6m9dG
LUsVsDygk7dRC4QAfXe1ioBiiyolAdn2ZJGw/cInOiOzF04jsFg1Gnrb7dF8ATgxN5rTfJRCC2yz
FGN+5pYmn7mHYKJJIDx09F9HaVA7pLWXAlQ5Ot6hqo+IB8VJBxJXm8wasL5uLCl0igzmdPIpqgEy
ekXfaICWHTmd74eqIXwORwhju6KGy4NJehh/rECES9tuRu7Rn0ASN75Zmu0n2DYkzOtBGT5j/8ax
aE4T93KIcvrFAFoeCB8qg59qPVITn1v9HHujU5q3ncBVaVOUpWUfWkNMGvQfTR28eQLo1cDUmbb5
OMwQdtphibfQOytu+JYDD7qVOjwiUmmav8YQl1OQexTzqT3mk7LN+z78vITSTCLVCu0HfFaj9ku8
JK107hRS/yXJ+gHtyNlC7znTMG7eltMYP6V1kt2GsH1RnAxN0hhDO6mWb4cowGxTyxi/oM5frra9
psHzNswe9QRrKZQfmqStQMypYCvBUUnDGDhcDAe5UbQlkUWcbfaSMMnboO9mHm8pg5ywDNGrpIvn
ZTjHIrr80ukUfUEDTg7wfmMiYVtWTEL0OGXgfYtsXcmtBgtiEnPreLlpAY4ca7hT50ORRzbScRPG
xmHh2GLbx+OSB/oQ598NnFsBbJHBSTaL2XIXVORJOLtZ6uI7EOcZXkOy0n2x69rJ7sxYNac9ekUA
7yrFAKPL7VEJEQtAXe1HWnBGeuh3Npk/mBYgsdKZMoDSFiher4Dj0T00jcCZ2ixjh5KBLAGjcaQO
fV6ecxOSaI0MfBLluAcxjYCSdjYUegPcRW8MdbdEchn5AGTYOFQWL0DybIS/EmJoJnmLGkpZkA7F
BK8qnUOZPKncJK6EClvp1mUc1gGEwjneVW1O4BmC373rStX86BCHUlAKu8kG0z+bP0IlEyDlkiG3
126a0VWWQR3Zj+FcQkibnEzaT4ve6VsnCXmG9ThjMdam5sxlD8/6xTeaFK6iJklZ4oIyHkANaWPZ
eoiIl197NWIFDlnR6RsVQhPWz71lh3Aya0yLxynNqFxQ3EEhqoUacL5IUNAOJNL15tIUORA1A6+O
7ygYLeICu15VOmPQqVJ0SWNOYL1tsz8TcxaDjiokJt4hmgby68jC2dX1uDjohnT11LZ7XS4BJcL7
biwARg3KPNbQq+i31+A0N1UfjT8iJwLnMKgCdJxizWNIYtoqBw8FLCXxlRpu0yZLgSAD6xSQ2JBH
p17QxB1lrCxspqspWdT7yOygjbRtdVVUyG0YzPfUd3qpOE866KXQSwqtd4ewhU0n4WYjf6vUSEpB
XUYWJNRy7tKnyaAQ4iZ6HX2vBrlPoenZBTC3mmpfjn5nxhGiCmmjtpyc2tJYyqrmmsYXSVHMGqJo
8VzeA5Bjs45kOS5djptxduWxJE9fF4WqIbQ7xLrfxglDasi5kZxDkmJgRREW3fkk7LB/yvlG2UNd
qnJ9MJxR6dxWQyv2Tqr7wj7XLa0ovnQML3Z1E7sSMMDemO6zBPbKl5mhSw4p23TttfGEtUE+qOMN
Ca14vtT0sMohDddD7qpSWEdQn40aNKpV6NXVLFRZnI1KoTy1ZjGibjWbkeNPcYllH9THqu99Ww67
5QLghhOPdzr2fHZ+ueiJRfUrtVawcTWRV6cOJcRN2SScP/WYzKVfm9jJbAqnd9qDJMbFdtml9GIv
tRxKvhXXFlFO0ZflXdI4Eg7dGep16GjGsvYFzWF4JjLmy7VbiLKSb6bK6mu4Gi1IU0RoLbEhKoOA
ykGaTGeJNpTZxZplSg/RYBc/hL5YoI8LY7oTmLPqBzuvKBK1apmZQVtJkuLrbQO3rqvKeeUEsW2T
SaxKzQzC2WKJalIOxm6KucH4WWfJ9kNWFY64ED2w0sCqapHfNkNkfURPqAzvJqObsiDJVQosKGhG
ySN2qU4fLFGGDYNU9pHuyqIqm3slSqV4m4pyipZNP+Y4lfgQWOETpc4K24/1cArkxMSdSETqSHeR
7SvkDarYsPajYua+0HGdU7/ZdQNIMhnMTk038RIC7COPOUD3snjQd4hFATdOSiwXN5TRDIcrodXB
8myqgW0u5zLYXUWSjQk5RKh++YDrguL8KLUoZ6cUVdHZQbNoZfvYjvr0QxnDIYaoaLLldUvTmpdV
jarCbTfqcGm7vJYdfzCQp0IALbZ0t2pE2/pjF4JOhSyn91sSBckjsxtyWagN+SZtlNxyUViLh6CU
pyz/pguZSluolWXoZXBxhW9XiMZB0O3kXnnELG9QAugtk3Jtz9Xa+b7MoZ3lrWjyy1qfMK4Ja2sU
m2aaMwWKv4qH90KYJPs5sq/WFmEdit4SBIDwu6mDsnGLyNFDTx8pe8L4HsnV2xEIqQ8O5bB5p9iV
gXf3mGT54OrSCLIcbGIvHq3W7mWPx5poO1WJgRSn42gnwcS5CMhUziKr+TC2I4K2MHKErhjcLUG5
fagKa5Xuqcd8OY/yXO7v5K7hjXWfZIeYZ7rsBNp0Chapckfp1BQm9o9hk6GMjn+OANRrqmmA4aL2
cZR4g2tOkmBtsHGp4FGFghSbhdyCK7pFg9TzHMT9/3D2nypx5r8OZ8+fun9svsRf2GdfhbS86VdI
a6l/kb9Y8THOM2bwBXzGlv8CuAKYkDvziqtRyev8CmlV6y+Msi1S8HgWAWqRCTN/RbSq/BfZLdnA
phMrElT/lP8koH1Gx7zKsCAQixgoAjeE1wByjlKuFZmfKe9RlkjQhfTt0eaSos7ivAhhQC5tNiNB
wX7RjK7RCOWca+nitmbTXtuNlt8IM3Uu0EJIz1rLJMQazrK5OzeT0FXkNP4w4g5QghCogsrs412o
IDSVLfKXTI+Lh2kpcVM1pEYAYCvjg5Nia7gJc/Ap4AAcz2nhAxTLKbno1wE8qR48OldQm4G4Ee4U
5lEyra6WsEmwRw/kFYiOEWqIHDaqmy0bAX6Dsf9iPvzKILwsbCPR9Cpj8NygriD6guyk5qyYxtcZ
A6Jap8qqLguyTpddirLw/EM0O/qlihCcQ0N/KotPGoJ1ACpqaxMb8Re7y6ZLc7FAt9ueWorA0BGp
1soHdc52BvyMqkaQtc/v1YnzqMCUwW9kMXwgIXw/9929rVJGb9XaVTlqvaZYzopeO2Pf+Qpcin05
rc4MPZWgPOUKsh0luhZJrh8yC111pPW6DwZMwifSBNVGBZDhKyr4Ew0VO5eDGmylTrTvNNz3zW2c
FtjyzvJ5bsgpMgb2thiBKVTWtzDtIYUNCNrM/F1WDNmd7NT5PTafgjhYcW7NCrzDVHQ3C1xwQlZy
t7VYxGaUKJS2GGsSLYnBbyRuZpoNxJR8yhIkImnOJQcJe01NIq+FDXVl2tHkW6XozoYJG5t+rM9a
tZlv9QJtDC7QzZfKMNLPaqUUXpiZoZtGMlPTEpp6UUhj4rezgc+L6FCrJEByyyhLOOEl+1xe4jEw
tAXymAqQp2ns7N7uFccTc1OcVZOk2K6jDJdVkyWnjPIUe00nvVqebB4WtuKAMdFdfIbRvUyALs1k
c8Na/RSxs3lAvGIM7LjecxV7aI1QOkRtGgarHIhnWGg7D7kmVTCp9Selxw+hJBMVlJ2MzH63hDui
S/iKpnYhjX0UJGNMjJtFF90iOhaogRqgMXFjHWpkLubwHPmrDK6MbGkQ7Kr43Ji7j+XUfOLwv0Ee
7PtsaEDp5hx/roXc8ErWIjrbcOCFO1s0N5M+X7L9kS5Y+sl2lVFuLsEY33X99LVZKezwWpjzEkKS
C6oTq1pvSnOJl3CR9Y2IG9Mmw0YebFl0ZRrWJy2OdBhIKmzW2VEgaY12dg3nwthDXEXbbhDjt0wQ
3capat9NFrCjUJMu5wxeVUyE1xSZeucU2nyXTDE2CPIMHk5HZcklapTP5czsHtUxk90lBy4mR/23
aqxBEIeLsqca/KlXmju5UXbmaJ3ZXUO1DT7gPeYAXhqrqH009gU3VO7/vfy5j+s0mGMx+WWrfTBV
jClqHb2NeEEDoxcHy9AExJN4onsTJesJDwvVNpRttWoAjSC893qadledDD2m1pnFFdB3dzHUxq2H
cjorGlvflQQI22F28rOkgItNIVzaF057peZhchEq+acsIsKXI62FJhsVt3mmR4FeJ9Gh7bTZS8E9
bfuy0T1b1AkKQ5m0FWax77kPedoC+7CvrWibLqXhEz0Zm1CZK0Bl5YfJLCHe2VP2KY7bDm7loqIl
EimXGbTyTam1M6qb1R4pB4qicTIGVd3siWy/zhWFc1talVqUmqU52J/k2NnGkCTbDg5H1qePdZRF
3ro1ebZNHCZPcM0tpEJYpPYdEk+Zp6YQfSVutLdLC53TKsbWd5TuaxK2MZk5FmstUmsrFbmrO/Ne
IE6BYtugXGHq0X3K4xXQFcrf2AyHcyPMocqkC+QyB1EQ0a44wKYIt3rZ1HsxSOPPy9LPhPo7R8Jx
4YxDnRNcpfyoAQjnEH99IBBoYkZRJs2WAOwgsuWsL05IoJ9qgevIy10jjIidkJ5vtvX00eSiXCzZ
iT68AUEcd+KoYjJ3C+4w5Ji2+mcgL6imBn2zqVzHHQyKqNT4kFRxkYY5VYw+Pr6f20XDec31UyZY
ccUvuzbPqppFKnqyusqeh2hPNXzS4Zuq7SnR6FMtHWX64X/02CQgeBjG9AYWn2U8qnHp6dn9n68I
x6XE4y4dXRBQauLEzaB1ghSWzbtl1HGn/BxnPwptPFH2fndi/B69Y8VoYJCjPmsh4lpTHZBS9+b0
lKzrWoh5dWQddecYqFLkDlrzTsUTAi1gibvUA1N8O3oaa3ufBPYpsNt6YXt5RD63Z4Gx5IpFqs86
momwoJoGChDClMt8XtgZQMuhvC7KbHH//JzeoOp+tmSpDKCFmNVxz0roJCYprWY7ulCMN3VQ4ULj
Zu5alETcFf2PE5fHN4iu5xYd7qymDS8C8eXXs33C7rWb5rLZDgG+HI/FroH47QTVtgy6Byoqm96T
Pf0ASd/NrlEwrvb4ZyRBeqLn7y0FwoQVMGCilugcgSU0U44XKQY23Ss7YAyBWXE+q9ju6PX3P4/x
s8f38dN82dRRj7kILDE0pp+zp5W9ZWcEoIaHoLhoPC4zPn29UL3iKvJSN7qCh75HRWQ+nMIVvjer
UN4gVIBxYAMufD3yDgIaU03dZltat0stYM8jatCe2EXfHdcXjayvvyhv2w7Ho6jlZtt1aYyij3Nr
E3G5eQ2TN7MT789j+97ix43DwUcT/sUbiIRGvrQy46XZ2kZ7hyVp5edCmYI/N/LuuL1oZP0SL7pE
3hR9njxqt8nyIGTtwYZdKFLlBLzl3VbgenB42oYFTvl1K0OyyCUyIA10vx8OlR6FwhmY+hOP5w0s
YF1+HNOMlWVQIjmeBLFRlnmoIYgC4+Mm3JLoOky7byuIUg/aM8k7BQ5+r1smhi0yfBZgfsewO2nS
avZ8xCB6dNFS4pNZw0wK7+U/P6N3t2joOauiLhZwb7YVWfSidhzaQTnqfMXKrHu0eb5iVLO7Uyf2
+52yED43KJvpxxmG2BILHMIKamY6eSnRXUsAQq3mRJ/em92Up1fEokLi9XjsZj3PhnSu12cFCf0s
hm++mcDEIRDpDbfTQ+Q1uxNNHgdn6/R42eTRDQGnL1VpsrLdls1ePVP9nFEcqFEA6Gh3wqeieS9t
kbzwIu+Uuvi7g/qit0d3BguzPqtWFJ4g7HpY5FkjeXY7ndgx3ruZvOjgM/b6xWLOoraoyey3mI1n
X4aJqlzzuKjFnZE5dwvEoT+P59vdkByZI6N1ik+Hhajz60Vt5l2TpLpUbbsWlS47gQPUiEeklD6J
NDkxXd5ri8s3LAANZWlOtddtxRHluAzXjm2knNnopCZCBJUcbaGtf/tzr44nCfkm3VIB4pEDhO+2
JvlebohG0yZzIYs8iOSrkgIoai2buie0wQtBL0g6rAiI/7DJ1UIbKAD4PwO4zHGKy2mnNJRgKlMV
nDeAfH8kyFV0y48FlRDHRnqmcE4EHG8hovChaW99fCS6lONnx2kSa9qSp0GdtDeaITaZWXpWP++h
p1xU2nXZZxdT3/kRMd+fO3v8JBlc0mrYhZNie4f+101yMctISAa6LG0QoXMXcTtrvhNpJ6bn8ZKj
IdipYKExcjDYYY6WXLmokqlLUYEkru61pbNJ5Ms+iU+cn8qb+UI1BngRLhEasaF+TGdstNkCLFJT
QU6qIF4OUBsferPzlijZ1kXQOPe9MQdSme+HJnNTOz/ISnWlROhzrVhtyyKLZXwcp+qENPeRbj95
THR0VZVMJqzOdXId9V/C1HCUkhKljQoZOBXBJLlKdlkH4wrJxCc1wvmznR9EU0OkNEH7oLOcIduB
jKhanMdd6/Vo0qpDddWO9S2COftG1sWmxnA0j6Ybnev1pknl7ZCi5tBtQ8Qq/jxT3hx7aw/IE3Fh
4IBVME16vRTzobCTvjPqwKnS62Fgqxat6vf4tAH0gql103QszmUms6g25Z6CuUs67cS3eDtf+RIm
9HBsGiFzH4craT80rHqzDkiibkAh0N5e1T908/c/9/Z4737u7It29NedBZAF3mhcO9s8QiWEwgl2
Exmc5jofT+Up32uLsQV5C2zPAIP1ui3S/Cs2hanRGfHl0qr4opJCTOInoWQ+BMETKxGPZT7wZZSw
dg5JAjLqbOJs40cNThOoCVUt6mBeMvRpRC5FF9Fs1wHlWdZFdTmI1t6JdmVNmk3H/bArt9KY955V
2BdEGJ5l5LknVQ9Oj950lHb9IcuSGD6l9RVlnB5EgmxfxWUael2Sg9CwJYR17fRMFaLxjAkScTuZ
+W0mmfZDOUTl4ibOMDlUXJP5YTKpumdJNpxLgvw34upU550hvbTtGbPoukNdkXDrjI268OIIM2C8
o4ZdXpkDipcw/hR204cu1+1AaXTTzUlv1TM7qDXcoCQPporniinljY7wAf7ljXPhZBXyrADkShJ0
aHMDk2TtoSYt6/XdWM/XUyUHoxB7Xes+W1UMhKMYb6xE3DT6cI5K11ZOyxvy/x+xQwnQy5d3FeZX
kio99kMYxDUebnnqF0uyh9b4YGv5NZixD2iKXjHNbkO8dKISi/Wxqi6ikSTjwmNHJet2QmA2yo0v
pYI9Nxq9u8ww3E4rDsY4Xibwthw9upSA4MUmGtJdPWa4lemHepi+WpL6CNRFBH0bN6tGkOnpCiJS
M3RYtyttICAa+UipVVdl2Eo+B1NxK7SUDSUd860WUtwHpvBoVSkMuKb5ZM/lYWnQfCwdIC/IVsv4
4TpPDS50Sjl8HZcypCgOfARReGtJz/NeORM6Mo5JaWU+OtL1pqylxyGb+CYmIn3GoqNKk3ppTgZq
RgK8Rto5NzBWrFILtYkFvvfUlV6n25eiLM8A/iCgYZooPAO2Ri5vRgO2Rtastptza5QP4DlzWMzp
o4il721u4im7NI/KbHi1yM4ozG3L2UZ0phWxa8nxdW8ld4PcuUWuHkpyqU2OX2+rbtmCUGPU7tQ+
8SulDLK4PSj1QhFHG5GpMqVr9JJu2w4RtkS96Ujg64X1ENXzeI7cJx7P03RXzsC9h+Uyi5wH1YGF
C9U5N4b/Ju28lhtXkq39RIiAN7cgCRqJcq1Wq/sG0W7De4+n/z/0zD+bAnGIOfvEXM30hJJVyMrK
yly51uuYMP7KpDucxxlVXOFYSui6p0AsU+akszrbAWM9jClz4wyi/2xK0U70+EdfKHu9j+7iwh82
bRYdFFBc26KnjVRUT5mvTiKt7+z2ownLVQ+ZMerNh1YeH+SJA8nrxD3UbokTivJXt5O2UNyVdg/Z
25jkzxEc9fwemhSB+suiJcM9foTk6FiW+mFAk85Wi+Y+sKpD2EwU40LgqCFow1ZI37y4O0A8eBKS
ajcKwSeL/o/S599alZ5Sqww+kBH3BE9YfQjQxrFgUhJ8Q9oPFS+zWPeO6sCI8UiRW4EXye9LYADR
2WgBM/SUDXRr2A1qekp7ATVI8TUnVZezfO+TCW6hVdmKafwUGiSgqsAQeZXFvwvGX1Wx2CWw++WR
JeMjEgj/nG0tOwgKUt0KodSXq00R6s9tBeuY3jHP7aHGqNfVI7Cu/lhUgF0kIdZ20dh1dgAPLJir
8C3V+s8GKB5br5OXoon2qqv/TPs+IF5yAoUoqogJIbgrHe7VsM6yr6BJ0rfSGwOnaaW/2lqvgfAk
gj2AFjsGRbMnB2tsSJ6zu6FE97JHhacyFQPhPyk61YGZn7Omj3YpmE5Ka8Im1OR7uU/vKBR+HcIu
cQKdwfxSru/1RP7lexlk5Z1g2IpXn+Ii/F0nXNIFTLmByXTn2Lua7bl5dhYKOnT8Tu2AQA4car4X
71Xm1VCTZRZDvNdT5VwUxmvTNp/h9mcOWmqYmSY6bPsAzHEIb+hY+YcoB5AmxIoDwUoDl69+b0Xl
A3/pKLbGZ5Aud1mnfpKlceNDz3nWCAqPRUC/Txug3emz7rva6Z88v+IG6gkOsRRMJMK+8KNNy28F
iEu4alrD5t/eICVjXj3VhpfOys/FoDpqD4zjf3/7g6CHCIc0ctJE+3gj+24ogm/xC0fq06NU+FsX
Kgx5UB7B5m66NFqpK0vT35tfyJf25I/2Rs2w3AbpT6fxddsrnyLakIn3HvRftRZmCiF8pMF0jhEE
CPM13dUF21xHSPoi/mwaV8qnFhNUVuKhOh/kNPHa/I6OshNN/UAIou0gs+5LPLeEs7yQcg/N0a+3
93rKpD6uHbMyymI8eyb56VlaOdaFpCaiTg9VA5ClflPal9sGrsrAU9mVxwdSycwxmNJcPwaaNCNu
Neb3hcOwoTG1ibeFyjC+TXbS2fpTbet2+oA0tU3qdUp3/s7dyUwZrLxNrl9A/IypaYXKN3UcefYC
6PJgzEtXqZ3UOCru18w9x/3z7aUuPH+oMFPv5s+TSF5Vi8x+GD25DulFf5rmnGJaq7ayDXZUVux+
Y9rDsbpHNPXcHFYbF9dZ7AfT85HATAgpIiWYHh/ds/YOXXewq79EDC6nD6LD//xXvUkeaQOvnNVr
//lod3ZW5WGkXz3ZbeWXtrzTAMSvbOrSh7vYVG12OrUsVgowh43TO3Rfm+/p1tsB099Er+1JeG6O
/T7fr5X9rir5k9OigYvCMEM70/TYLCREMPqBD2oc/8gM7hFi9vuUNmGx1w6BZhfn6LO1UT81W9rQ
d/Ep/1yjhvE54LLdrax+csuP5/PjD5mV6SJNRs4jm1afC0eBKf2NMKqHsFKnxqj6uxiMOwvKAmj6
HxHL+1aLjFWQdv7OzeRna4QNcB3xYXD1HQ+q50DGEztz5bF21U5ls6BLAotF8YTh7vmrX5GALhe+
1zrjp3orOc0DWNb8h++gXqIw4w030R7uxrW36ILHf7A6eyMOghYUQis0jiC1oHzbfVCdZT6O4ZeM
Hvy+/R0WChsUavAIichxXbOHHkJAaZ43mlE3p76AlyR+7/OSEYUfcYIyAUxLtw0uxBJKFVObHX0P
tJjnFZtBDow6tkCmJm8M8Qj3yiuz84ENWvyu/NRLm5/FOyRNwz0lWmetdXd9qLENcEdTuIIJ2zPv
txRaum7hFU6ZiztP+1EhAHB7edeH+qOFmVur/ZB57TBZ6HrbDB6q8LuuxCt10msjnB2G3sgk6K4i
QPLxENeQ1IMHyxon8t67SVAnzm0xfr+9kuu9+mhkFp5awARV5MGCErfWnRIw2+SlK0FAW7ShcXtS
EIVOcV4xMEMtk8j8G9Bj0osUjQXpJDnwSAXObvP4ZyP0TO5J90Mu50B2JtiyDLM15bCHXCyhVhSl
+g4czE/FaLp95isqXM5KuzGiCb4EIZCcRMqWYuRObgh5evWGAvl3XUyPrqj2PCC9HJkvd8dszTap
g9+5JW7Ktv7dueb3SUi9qeSBuAQlVDa4e3FoIeguoNWO/PE7jFvnEuaHkMeOLxuP4Htlx49a+NgV
9d3rwpPRFp8kv7hXZOt7N8hQbffVGpJx0RVI2pFWnvZw7tGhr0Z6woCe01cmAHLNMa1sI6wRAS0U
6XCGCzMzt26ZDiy1SOQ2hDykFbbFBpU0b9/utI1e7HjIrXV6/3z6q/vhwuIsrVFaqG2rFKaYvtQQ
RFGUszcOmy5X963S79VQTnlwITwTDQz0FToIq7J47L0qgUms+jJWsTyNRn0axUyYZp+e1EqEmZ4Z
QNhHP6Wx/Hb7tPzpZM1+L9VulRgK4QxkX8rHM9lVVp3qAGodaxBfS5knPCOWBgIr8PK6TteqpwR9
D8UtXqMsfhyRUWVu8KUV4aVG1TnbRoUKIXclfBqG4OX2b1u6UHAPQ+KkUZczJx+6aBhpgykWY8qE
g9uLwclsqrfIUENGXtpygy5GBrVyK6zEwSWbyKIynW7QXxTn6XdjtlWfZ9i02rtCSXZiWuxiC07w
kYozJGG3V7i4+5fmpvruxRJFVRAjAKSNo0f1Z8soD13uf6HaeM4Hc5dlDLeVfvUCz/Cx8KqtYIqf
U0N40CoUCIxRQLililCh0Pcwwf+6/dOuK8sfc4jZ5ncF021JTQ4RT8pk+VM/dOgCoAwfrd2sC6EA
9Dni87BCqqj7zE5MI0W94o5BC8k1qkwKZfSfirRGcnKdL7Ccv40YM9CJGzO5AEi5dRRrXyfvoezu
eqoAJsOOQmDA5Kev3HUzffOpwwGoh+eVpoOuF2nyfPy0eswgZov4jlNva0pgxrZXtqHD9PGmOAqq
Tamx3wxbBim30RMMjKv0Jwt31Af7s9CnZnWaZw3barjHof6aQCp/20OWvtvlAmffzW37OJUhSnJk
0UVl4ZRVZ9Nbi6fTtP08375chj77cMVoBLmXRfjhMXhRN9HOf6TmKNnSnbWD23GLnhEVQd82jrdX
N/36eVy8WN28p6tSiunhwGod6Mkd16/3bt58SbmhxNx6yPrkXOnla9muwfdWvpouf/QaI0ZxKfMw
qxFWY5UyYrLy2Ra6qx8cU59FfM2qihpYOiZsfQ+l1r6+U/bNsf4HRBgfj4A+LfYiuuldG8sm5Ucn
PGYP5JXec/rJeCi20Khs3Lv2W7pPqpVjt/bZZmFLFKOkUH1M/mEXOtSH6Djxk61yfEzf4ZZ7zAJ3
3zAXggwbVFNQ1JVP0sE7W+fpaQU+49Na+r90KU283UC2wYjwBPm4j0mCIbpuHOVykmh47/TOdhvt
YGrHVDVXdlBePnF/W5t9tQgZExkGvtYROv0LKK+DUBZvat8iyRoiN8AcLDKMcfxbqejeRAWCCMXo
7yhiH8y8PaiaQYeh/p4Z41umIQQ6pD4Nhf6TEIj3nlC8MvH/TsVZsJkiGxw5TJ4KtAtuH97F0GQB
qoU9j9b3/PBSRDP1oGEJQ8sAgBE+VwzVhqW6AhxbOqwatTSwY0R50E8fv0vOyDHNuhwz8adGuVMZ
LLm9jqX8lcoVZMkTVQgg5dmLaZD6oq3drnUmop44hElmommjcHVvOvHzqlcv3ZKX5mbRB0pkV7Zy
zHWbHh4rqO/2+lH6kewAxEGvCv/RdGO1+oaZF3lFRXrp5F7anjm5wjSzAv0iTt4qGx24WiHtZBzd
L9/6mrFjodtGceXc3uDFL3ixvzNfl109zgqmp51pLtuUkYbpXv9vFmYBKfQHj6F0LESR8FmgSaSP
7a/bJpaKYx+8ZBaMZKHxZVAPBL1n617fp0+Ww3i8dq9/M/e0tg7Buf8C9s/7Zm0Yjj65TL5KNowv
4mHtur4m0CTkX37FWdaTDQEzwjLL5b1zHyab+CcjyDyN5U3xnO2DfeeUOFFrg+Mw37vHaOsm9lq4
XPyoFJWlqchAXjk7lsAc+wg2aq6dCqUT5WvKTNntHV+KLxNz0L8tzCHMRegyea5PFozfWv9Lk86i
uQYqu8KLTgnkpZHZ2YcUw4DAYyADgYYaVmVb2pL9ONH+pwKR8g6Q9v8nkvofh0muQOlzm7MAMLZW
WVgKNv9ca0fkOzfjgaaejd7o13K1rLuY3Wng7GG6ANLJ3fAxgsKzIbetJGLvGVXDnbib9AQjO/8a
PTNL9LNFLsmpN/IXdS0LWvyCQMsshl4BYc2BdFXhm0HRstBR835roeX4jbtLo/b3bUdZTLbA3v7H
zuxoakhhx+Y4to5kIW049uLnPJKo78jArVpRhfOnqu9kiC3aof8KOqXe3/4BS6mDZoA2g8tOoxYy
i6ptiHZmKsqUPxLxd4I0pt2J8NoUkvCo9NEhlLQVg4tPWoCCXIkmFQWKsx8/aTdF8bJVCamwrAmo
wSSb9ineMiHHqQdp8S7sE0frTxGBar82W7C43Avjs0dPP8ZqTs2lRe+vv2cyF/YFi/k0WYoiO/NT
iCCFRtrd3uLlS9oEQIQj0c26qhmkeVyY6BDy0pvoehtIs21tJ9I8k+10b61E+8XqvnZhbuZSsq80
IlKzrVPsWuTr7AoGKKqOO+HNQ+n1Yartx0xvGPZaa2l1obNPqzExGdcQJPypprlvU9tHJSeIvlKP
cdZaPsvx72Kds29ZF2oWJrLZOiU9jKGyVRM6ZmNi/t0wNlrYWWoDU17Jfhd6z0TdC6uzy4N3nxWO
GlbFU3s07nBeW9mXDwju7taemGv7OS9K6E1jeH6IrfCYvkpbEN+f1OPEwts8lZ/XbsXFiPf3wozZ
dRKX/TjoFR8vtZDPVqGXlP1d7Ipr/JLTFTF/GV1soDG7QirdsBJp/Pei1F1/oDFnm+/TBJ/AlM3t
s7d83v9z9Ob4x9wosrCExMdpOsU2889lEG6R8HQZHzSiYGVpixnqxQ5OecfFc7ZLxMjvUlbmmu9V
cWRGeuuaT6FUAwQh0xm8Tc+82P9tgdNXvbBphWHnGRFfLc+VTR59lXOIx/QcOqFHKoMrac319W/q
ugICWuO2MBixmN0WsoUUuVkBrZMedYABxWk8tDZtidJGMpjTtvb5rmIZFwTtLJhhGIricTuvPgtD
nltjaKROaY6PVSWfrayjuQb/EWSAavkjizNlK1WFDsx9NE6+6Fpfo6GZJvYD9UkAOkfjj+Jos/Yw
uLrGpquL6QGNhjOsGKjBfNz4cOiFsc4LUNNN9k6FCu2JNmJMvwkcoR71nZ55b7WcbIFqHZIeZp9I
8f9SjUHYFNXIW8IKAORCVrPTZYjA8go0x23PmL/VmN8Xgf3CtsE0EcDV2bdCj9poXJWOnZE9ph3U
Oo0TelBgBA+wFzhFaK3Ym66Vy3M92SOZVlVTkSa6i1nwb9GTLsYQYEypDVSOfAbOc7TbtUI0UFvx
yxXHvwqOkz0VXQV5og5XmT74+AF6wR8RN6gAAZ30vXuKTsLOGO3+BO8XzO+ITN/ezivfn9n7k8ld
nLRKjq0IlsWCyw15UgNogfIyPBrP3pPuhM/uRnu9bVCZAu58Q/+kSYgagT2eDx+bchmIvtkWDmT/
UHtb7U94nKDLVHon9bxwr8S+9awXbXQYRdR0+t6NHcBq+cbKJz0AGSpPWA3Cbd9ngHVqaZMD6BwB
MB0M4O92Gob6p7LTqucqtpgyzWJ940ntPdBPJ47SYC9aUXDoDcl7NVxVOOYupcaqUbrt7XVOUfHW
MmfXeBpVFX3tpnBq6A/sTpEBiw6H2zYWfFNVVM6qKlKIASry0VeMPisCLaQ3L1ZoHOcvff0EA4kd
JO+37czvUHwEXiad0TNaFRR+ZnaC2qsi+LHB//r1QSmNvR6bL2Jh/L5tZn6rTWZI2SldiX/k8mZH
Laogm5JKlqNlr018bEx5B8sj4cDO4Z28bWtp6y5tzT5PSaMJQjwrd0b1Vw2EFpKEgwqmtpLWJiYW
HAEElqXT4mce66ppnkaFAo8tqD7dew5ampr/4ONc/n35oxM0A6yrScrfj7U3ulfQ2DHuKERrcWL6
MzN/BlAGXwDJPp4wj0ueDqtWAPuZ0zC0kkvZNoRIu3vUup9+D0VjboN6JtPax9xhvvfX7a8F3fqC
eQP+FgAo9FcZWP24Sr1y00Ro88IRZPN+EOkkKfKQI+oIDRfTB/2jG+eC3ZmCds8A2dmXUFW13OKo
ADOqGGqwK/BVqAPlNDXx5to2XHFAu9fXDkIPr2xXlzUQE8kiuJgvQ+ghXaO17xXcFnXvomEvHmWx
ZR5D8R1R675G8LuEcf9G4/sZUth3WW7ue3raJ68vJi2h8MGV/XYj+/L3Ih5+BaXyHIXVE3yGyFxr
nxUh/dElRUTxbfyWaGrqKLC9OyX1IS0ej02POiYdOr2yXRe5MdNVtqbU/wB73dqjl/kn2D9sRWzu
jEZjsD2M3XOoxtoTWKRwF3UTcNQv23tftY4+1CrjkCR7cOT5FobfI1D+wZ5YDR/b0TMPyH7kJ6NI
jCO8nN9lsXRaYEz30VjmR11PGltlAkIQgQyGwvAEza586DUp3vcBqq95APJpLEuJuQoGzeNaPNcS
8uQDGNnvfZnA2BsmVFDbklQqKx61xPIeTCn45A/xsaqTvUbkhgkTLLaKGgP/Hy5Yn+kNeAvxs8p6
QR/7vhuNQ5b1T4k5vsINewewH7Hz/mdSG1C/dOWzZ6Wf0zh5FxHR3HQwZ5h6ieCxNmxQlvC3qoGG
qdZB1VuUhsA8gwJQOkxQ4daePK9yegFsemhU28LnDaJo7VYrC6RvxPAgxBn6050Ks68Jo68SnA2z
+FEZxk5S/C98J7Ti9PeyhAwocZHCq2tt71kSlISpY0R++lX39QIxtn4XDTLa3HrzHgmqtAlbXeeX
IrOt+Bp0pjqP9pVDs3BmdMC0/EdhyodS08cz40s+f1QWCt5Z0YOy9U5Q2TrZ0dtMw7RrY9cLYe6D
senfL/KIUEFvWWU9zpBbG7+K7S5aa2ZftWi4IHQSBhPwER3mqxEpLg9oIBntc0I+4y5Mxr/E2LV2
qt6GT5ZSMS6vGQ9AP8ONXPvmszT08cYqo+4Id9I58yRcvzJoWPTRU1moD4qn93eSkDPbVHtowEU6
crcwF3r7ONC6cxF0oDuzQborXLqSQah9uf2BFu6gSRyU8XuDkborcKfRjHJpyUbpZCiVIf1XQ78y
eX1hmc5tS9cfh7l70ko6GYzsqfNSTcLbPq30unNir90bQ7YvxZVbaCGPnExQUlQtk6bdHHzJVFDi
pWnbObBXjc6kH6T8mOokcbFRNsn2v3hEXSeSWJTh88UbRKDjsyuBfglQeK5WCiXipn5t9uYxuoc/
+bxeX1vcvwtT05e8cO4yHN2WSZvOkb3iNTFz1AqVlQ28cgam+if4jQ4TqAErz+ywcoBHCMIkyRH9
d1h+d1m5k5GdSso1voyrApMxszQ7qV4/8JKMNN2p3/Oj8CU6FBt3m6NG07/FB8po6+X1q+2bWZx9
KQ+G8DKQPflfBTQPoZ1o47l/OnrUR06i7W3bNaG664fUzOjsm7WM9aUFJFKOdUiP3UOxmdgZEqIf
CN1Vcpdr959Zm+WuTHIlWpzLkqPQP9xNuCU73tJw2miqI8Nzke/Xek7Tpn1IyGYWZxmsVahSUgmq
7ujSKY6gm62RZP36v4wbMxuzx2gi9cnY+DilbOS2KX2RlJXAdF0JmSwwCTnNElN4mD+vlRTKdVeA
e7baoeIu72AjaXcm8O1vg+Pa6U78UX2Jqk2v/a/z2Znh2fbJUWjB8dxJf8qs+ibYCS/SS+dIu8Qh
RVyVIp8P2/45dBfrnO2kqoYmKhSNRIdJ3EwyLAYHDqYQZ62ZvXjW/jY0p5sIpcCsY8SEHTWCfi2C
cjxR+jUY63IMgWiCsKTrOjx7HwOiK9QodHim5BT5pifaI8FrnAHlbvrnBpIqIzisN1mnL3Ll8Bc2
Z3Gr46E+mglxqwP3ZOnAK4pXs3vVhHuR4eIUYvN/4PwX9uZRCxb7zGxkMLrxp4lwIoXI87aF62rb
5IQXJmYxyhBlT3c1thEe42Pq+28jsuexnx7KNLXFXKPVkSjlLovKF6YJH8YONVFVBqXga88NBd8U
cgg3Sr4OhtXtbv+2RT+6+GmzgMbsZpLqQs9PsxgANrdQTq8dwclJbn3Q2RFUYzMbUWDBVfeKAxpR
uvtzLUwSouhHH/yToj7dXtRiuEHHbiq7omJzhXP1k65hoJhV6Q2ZSqvD7kGzt+TJM6kyp1l+HMXg
xU+YJYwU9QC5+l3WB6gBKOdY1fcVzKkrv2jJq0E4GTCTUn2+HjL0yz6C/Bqv3kTCTpRP/X3yDJ5o
OxRbZS9udQbrbZRpHrpHeN9WPsEVbmEKS5fWpyfERWKTBWIE0IabeVLbQfVRej2bG/1bfswdQJtb
idNsbEbzwdqXJ9Qa9iuLX/KAS/PTv1+YH5pS8yEr00A5TgxKkrDxdjo4OWlTMtdvD6tAjaVLE35m
mrQ6IzTwrHw02EBVzsNSJQwn+1bPNqPMaOy4dqynXZs7tqlBPa1CQUVONzs7tRaV+dgYkuP+1vfi
Tjr4wsbcdo7qGL/pp21XdnHN3Owc1Rm160YJYRww4PvxLPk+lcMzY5qaoxjdkxKmTIEnw2b0PYa1
c8DMQpfbpaWseNNiEnS57tnuBnCkFqHvy39QiFC3ZhtYQT5LG9cepkaKdYQFYGXtix7091abM5xs
mhm10jQBKZaHInF9hK49dvxtgFTAfty5d+t511JgvFjkvBjqZkXVUAjRHNX/FBlHaJHX1nT1sJkO
5cWapu99cSoaRPhUMcd9mlN6VO6DU/dk7Ke8dZ0sbbpgbniqOTuAas1LAHiEzNit9mKg585/deRa
coTQXIm9V3CtP7EGmABM7dDnXbGk96WcmDIz/w7MBRCCbJCyv0Po3v/6Z0gU4l163dCeMoK8hcPY
zGi++bsQ+XdnvVqxGAf+/i3zMdVIDXU574l7srhX1H6XNygtxuEK3c/ygbgwMyucZ3IvumXNkiex
7AkHXyiMGm+n1JYDcUCYx/5nIf3C5sx7RCNsXc8rppja36vRFtgNm93KsLZsqk3+qb9LD+pPmqio
ScLZnSGwhuLq+qNvsnPlWhe/Y+ZabWRYMRVbfsd9+jpCq7IVNvFfpu3a+XP4be0qWTyVxjTqQJXD
AIjz8cyI7RAqvRYZTuK/t82vQlvDvi2dFJCof+ZLobyf43sQ7+3Qa0lkR0x9W4JQXRC/htR9jTUS
vqWE4NLQLJqnqaT1Bozrjmq+J4K/RVPrEDUnJRXuiuA16leO5bI5hjt5e9H8nZeGIIrKRKXh8uC9
TB3WdQLttUXebczlbQPzdpi/rITsJcdAx+E/FmdJL9o5Qy8XvFCm4TT3X9UAPzhSMdz2D/9F0rd0
1i/tzW7jpjDgBIqwF7nIwdwrw1lM32+vadE5pCmhlDRa0/PiV+zmbqN4mYyqCyQaf7mtuS8ZbWuj
0rlt6ApYNwVRoHv/sTSdg4u7AfH2TpHGSP5zN2j340F6UE7Seb2isbhrF4ZmB8pAeyhLAgyNyCEf
+7A5mMNa8rt4JaC+gSIk8h4odMziY10h65CZKYQLyNogU/HL9FKociB89Hoq9LHg9F5yyPJU3MpK
w7RzWj1klfYw9NNcYXhIOqpWrXgIteE8ZOqvUNG3YV2c4klazFM+KUa979CXXstbl6INBDiUO0UL
Prs5Ap7ZGMMXgG478lnfQ7j+p35AsbNqNrzbtuXpv4iniz5GdXVq9+rwR8w+iNAjKOQhfuXo33i+
IK4DTgX+/2QvPtXQOcm2vA2hfboPs81abf8KHfbH6y5sz44sSlqIpTH2BDpsytOppfE40FCG909r
gXzxzrQubM2Oq5sz6mchmjBV0noihA/t2l7YITAQHRW0Af8L+Pbis/DS5izmdkNShYw9Ib7wOXwN
n4I74wtIcvere68/9m8JFEPTW2Q1eV1K9KZmJk8RhvrN+ZhDISOS2WiV7IT36CVsESbaGg/K3j/I
h9VtXYzzF7ZmaUGVEXSBvpIobxvgxrtu3E83cv/SIydIhi6CQHaEbXUn/f5naSaPIUAKIIrguJvl
AmZcB35T5obji9WrOHoPYRMeBw0ibO0fheILU7MAKWcarCgqezpIjwgvQ4ZGczf8OjBQfjsUL57H
C0Oz89i5SmU1ZSs7DK/btegk8qcu/Kx797fNLMbhCzOzo9eILbwIsLM5ktzfRy0jBZH71AvH/5uV
2aGTrBjlJLQEHb26V7Rs02m/ZGsNc7EYNaGnRWabAAYHz8e7q59o0wSRHfPGR0i0bE9fYzGaXnvz
nNO6sDBzciNF0UYXWYYsooeTu3cRF4Xvxsi9or0kBj/rXH2zIv8bm7hWzFtb3czHe6TpIIziQxWo
3KYUsxEe3N7+SpNu1s31zZw7RXO29LTJ53TN8X3hbJqQ+7ioXFqhuCmkvtvG9QgQujbufUM+6mYJ
2RmoUMR97Yz+dliXm94w7vJkQHZH26DgAuqBnrY3HJuxGje3f/DanszOCFoygH3Tmj1poqdmZLjK
9Ha3TVwxD/y5mzRZpS+sGNyNs6KDmcct1HY9d9NztxNs7RA+VvtuH+zcY34IkMh8HrblRoal8C48
NtSl10Lr4iL//gHztyQokDKC3UN2al5bscCEXxqvTNwtp30acFHFnJ7O8zYJK89Rs1E0WsXlJndT
aA9V81eWCI+1hkQhakwPCFTuRC0W75R2jFYcT7l2PA2eeB4/IPfo1cyfV7ov9EbgGxFk594Lorfn
ABGhb/lTe9/tq71Pn8u77+lpBEcgepTvoGh+ZOrgzn0hJ/HPmSMcx8/dj7XH7kKy8PF3zaJjUFVu
AJV5tC+3/XYESh48Wy/5rmCsNz3H5zXg7nUw/mhuFiabULJIRjGnIk4EiabAyVNLf+XUrK5qlo6I
msBAkjmZ2Q87cstTb6O1uNdtYR+f3J21csVcpwYgREA/SybqCCBPZ6e0qbvBYmpUdtLhLxF+msKs
96Jc3jcV5JNRhArxaolrCoYfA/VHk7Pvpo2lJ3ejKP+7HVZY9yw22Na7cSfWm3KPpGq0Rq99fU4/
2px9vBiBsUg0CRTTrvpUQkyBbQWkbysbRKuB6Y9rtBoL/vJhZ2cfUk7GEak3mcqsdIiLL37y5Lkr
oWH61bd2chb+eISoSQY+AioN3bFG7aclP8qCtW/L5iin3uF2tF20BjZ52klmnOaQoqRwi9TITQ1h
+4dyeGjyzzBYJgyQro+QLZkCL0nQ4b1LdjzzytzvA71M1JGX7oQn6V7yn1OnUdlOr4FaBMqkogq7
yferXGfXWcSUI/5teeacrqJ7hhIqI9BdX96o+fBmqeFjgWRjpGwqaGRDo3zIM7gQ20Ff2eCFp8hH
4zMvFTrY79W4gWeYWeT2GJyC3024RXNcgZMw+eRt9ZfxF/Pwt7/rwi2qofmg0hVR2e0riC/4Yktr
qEo7peOei+/I2Rupbe7VXXaGdX+nPPjgwzcjWJ5pRPmpcO3/Yixy8tWZL3/4EbP0re4LlL0jQXMq
fxN8l5z61yhsst+8VHQ7P4y8UkI43KS3etMXNvyyK0nwNb4MfZLLTZilcKZr1Sa0UATCIkntTKm3
gZfvRq2DCwCCFre6axXrofXUNz8RX6WygJNKzDyyy2JnVWivI1UOE628D2r3KLXKbvSN7SiZ28hA
9FrTYGiTVbiZEz2UbNcLvtS5tFZyXjg2rAHSNFIFDcGEWTwIkf8WAmk0/h3lmvMr18dB2LRUJpQN
5Ivb8NTdmStT7AsJClunaLBr4p7KFU2cmCld20Ym5SI52osa2vWpItpmF+26VjkhTf7cafEp9ayM
hdNvuO2+Szfmpfn5ZLLhKVEXV6LBSzr67h1iHmUPNUwz4w7lbaiMztGPFYsLGdEHi7PHjJULWt3X
6DhNpX19Ix2Ss7aLbWuPoOBG+LVibeGK1nSGXYADkuGCtefkXJT9AFuIo1BVCl81OOQAbadiATWY
ZptpO2OqGDCoZ20Vu39nLmXF+NKxvDQ+u8VqVwoEIL4KJJTuPt02v4vYVpwfxl22aQ8FcjSbe/e9
e633xpO2svAlb9YpTItIhcEi9ydsXaw784wu7cVedzwls6PK+yIo71lnfTaSU1+uvB4XmuFUKJB1
YspBFGXY2T5ucmV2ATO0Hf0muIW36ol5hxPPq60FPg7yVGdyqMTlQRG+TFPo4hrgZAFV8+EHzL3Y
qrQyVynw4lPu3nJiJzsB1bzLD8oeTcl9527XpiMX9/fvJVszLy5SISLbE3VHLHMHLLPf/UoFpqly
3067fCWvXfSjC2Oz8G4pJcywFsubSGqi08SKgOHV99hiMDCRWQNZgDVAwx+/I5N8We2GhuKA0twB
tt6JTQ4nZxHvjBwQYDy8R2WL4GxWi0zT1ue2FvZmA712Uaw0V5ZWfPlLppT0wn2FtLIiUxQUagKG
XYf0pqu/8giya/1Uxe4mEwCTfr19WhdSTp5nfy9+ljZ5XaOMQqgpzui3T2MwPiIAdkYKei2bnpKg
+V19aWeWJNVVb2Z1wCanP+Pjt2+g7n8DErL1x+hV2TAYvV2DOSyk7x8WNguB5ah38EqyMEP24GSz
lE8IgLz9g81DqYw3EMgNeFY/fq9ODNtQjAPVgUDfUx/M/q4aX26bWDzkVEH/Y2PmE1ySXlmHnuro
n4u3SWMr3mafEeI1PzFX5aTPwtPazi26xIXFmUtknecHVYJFLc+2aVhsTFivAwDGKyubdufKJS7s
zFyiDZWgr3Xs/IsQIGIIWv86BU1KI3vgeatk02sLm7mE6uWNZ3kYVM/UtB3lAIHhxIhc78QtmiAn
D3kFu13LlZdi5uUHnF2HlVfnZa/GqtPXz0L4jbOIcMGDgRpbBJzh9p4unrKLLZ1dSbw9UiHoWWEM
C1xQP/oMo6TF99zsjrcN3d5KqOA/en6s9l1K9q06idF8goFlK2rNN7PT6pUF/Skm/M9Oos5bfjlg
pbZtOWLRm3wi098LG/+H9kIT65Bo2+S3tlNOImxL9W9m2YY7D1Lh/B0elOxOWlnyFVUhqerUj/j3
SVTF2X0UMh4jJ6Wv8uKRHO0JrnuKSJXdfJ70SOsdlJ9nEP/47npDZDGYXZieBZqCESPLmwINehCg
XdptoMQradtCsfjj8maBxhriOLJqbMjMd2lZ8iVpqzt9qLeN0VnbvNdQe+5PIQigLXcGEI0g2zHn
9AUld6paiXceq+ppqJG9aIqAidzgwSqQoNe630iyvKSmuvKD11xw+veLyzJrzM5Uquk0+2cUcsyw
thGtX/G/tY2fxShmsfIBmRPTsQJeeNKbmK894CevuXJwiPdh91EYVpoP5Yq1KveZkKn/7pUqXyaJ
WfMRFRBbvLNebx/bpXeBeWFs5sKBx9RpIueqYyoUspDi6fwAcrldRekuV72tX64xCK1ZnHlumHeC
GfVYtBhOp9/w/0i7jua6cWb7i1jFHLaMNytLtjcsyx6TBHMOv/4dyG9GFMTvYsqz0eZWqQmg0d3o
cI4SnpTubpRHu+tazGNyvcrnIinUeLVERo1r8NsX+QRzq+F+zt/Tg7offetQ3VHy2uu7Sa3ptaNj
NFBshFhpaqxNDZp9fsCscwDLe+C16G+MpnxcEquEwtiGlkRUOvTgNV9pqSIJ4ktoa05uctm+N7rM
P4pj3KTShKTMxjdx8gE1HhEkm9OuRdkAPThwz6OrOUCV0bVg3PG29BPj3ZuRBVoDBhEpxxjbGpNM
Wd/MJfWWPsYRdvJfkQe+Rs2TveJBfUq9EtWDxMlPFNkrPsgv9UN0U3qlOwrOuIs5Uevm7V99DKNL
Op2RGxIccDHVztD96quvf6JB76tlNMhUs5n0Kmxutu/2QKALNNBa/+kTZ7UQRoNAO9bVXYmFYIbr
RMFMhx1KMHsQx3nNv2mQ2Ix5VvIYFUJaTJ36sUF4gEvY7fNviZfcNUfjbN6Ue9kVd9LP0LFu4+D6
dm4+yTHx/Y/2MLGW1AuGGS10na44g3SARsvDS+JNe8pmUh2Xg+SlbvIwn944u3mR8yegNlZ7qcVY
+aRF6BHRmjhP5QZoxvovYxfdgbvCgAL3GKVVPMzvmkegmb9wFk7NKGuKLHBYKqYMfC1A7n0UnI3m
2OVVqmJ2Vz8AzPAoYUTOnr0WNMPGveqm++r7eFJ/jr5xGILsqd1Fr+Xr9Y/YfKqgXQMlR3SooOjI
nLplCSRNS5x641b7ZFf4UuWaX1XXQDpCQ1j/auy5DW5bV3QtkzlxsTATOethrIqTDuJVH+hQPvBd
rDcALO0ZfHWFwzNSm5HgWihzzGi4NiNtxjGD4zG8E5/Hy3zW0HhtoedIxbts9E20V9UP3WLzG8q3
4p6VcLaFvZ0ivZJG6HisxN8HY1ZtJAB3JeA2OMdJj+uTTr0fJ9t/IahjoQkxVmmeB1d8Lty6dDQM
99wOhxaMHpmd/qDjn5nTR7bCa3ba6PWjaIf/KJPJhCrCoI2KioIO2j7VBvlDsJO64s/mSIdcPeKb
LroTWhvtoBhOz1+mcxVobnEKL7zD3nyBrD+EiWAKYZHnUIJHatwwmC/VT3qnwI8gAIBMBRtU4oi+
eCJecTZfxhvgpgPlTc9t+cXa8zpitgKO9acw/mgWI1kbRHwKwfVSjr/dBeH31G1UtD7sPeOWOhXE
3klc4OTNyLE08MYMVvYChoiHWZC9oZ8cMV3QKlHNwWCMTxy9o87os96hT4MCMaI8wEgXkIarjRQK
Ph70Q3kHWAqMW4J1yycX4WyB3BsNKzUXDvUTcw213ZTU+G+xjI9sjBIwMwrEksQu9gh6fKBNgOXR
+U2CpTnJreRVDhoUIm5edduKvctmLGdtLi3RQMTtx9ovtTyP8zNnT7dP9F0AYyZzM060zMBtMvN+
9Mx4GOwkLXdzP4uuVMbBqFRnOU9aO51zYoPA8fH6B3yiU2N3lzGZUV/0CdHfgkrau4gjvUs84yjr
juCFOzoE2jjQZA9oE7eHBpxfdCLJvv4Rm5Ht6ojZ1hszq+UE3QmqL8R2clH8IbZxwsMOs/O+/AU3
HGeMUQsgbnaEJ3vbbP9zAhrjoS2914dqgof+ne1CocAXnB+URQ4mI8DTK+C14W5bi3eJjAUdorw1
VQEKTfPnbZAiuMQSuei0m0HXelcZAxmBR8sCuSa11MNpoei7rnxrElt6MY7Si+nWboVSon6Uztjf
+cRbJsdcvLEQrWKuORmTsTVxqLmSuWqPgZnpVgZyTcvBNdx8hq3XydilKExLopuwviDsNN8oAQBY
4aqWXQ6YUlG56PmbGZm1QMYiRS16RpGVUUGOl1zmwzi72d7wJYx3uElqZw85MgXil+l78WxgeK25
bxy8hXacO8MxTSz2MElmsEkSXFwVvevAeztjnli8zU8Uxb9BqisLZm4FkSeTsVYyAXtE30Kj6Bu+
vFd25r7yOo8GVY0zYzCQO29P7wLjc+BtMI0BjGME0GzoWsWJnCgj7CNlgsOo+CFEGS/+DpZS33JF
XvV7Q2U/SGPW14PSG9EjbIF+Nn4Ut7GjHPMnK7JDcAaDrIMWZ81Lodr6Pecw6T++tkzGCheNOglN
2asAxbVu4v3oSa6yI75IbApAShEGOtAShkd+OWZLmddrZsPWwSqBH00GGrsg9Z6AYwoPst2ww6yZ
J3l4zs82XXl5Mx7ro3zoD6Cj4PQ+bRjED5/AmOBQzI2qohcYbb+OlIU3aK15ROXvpxnmkT1b9e1Q
SXfAftJdzr5vKPQHyawpnk2ti2WoV2HZ6t34a3ELF0RezgQOPm/wkMztuHaZt1rGLLeFUfYxTYRJ
8uJrPdIl4Uso3EetBnLFx1AEkXPx/T+uk+7DyhbraEKUB9Cno/RPYcpTbwB9sKPfwDj7hQMejjMv
JN6yyh+2lrHK6lIkmCHF1qrnAqkN0G4H4l6/obrEn6rhXFyTscjSCNJxoHvC1VHoXGCHkQj8xpiX
rHqOt9kKmD6siwkJMfzfE+BjwUbUGMFowm8Cib/iHZL6ywheK/B2LDYJk5/I5H4dJyvQFTQ5lWN4
HxuDE/YRKMdqX8yrg1Utt1nRBjOgEm01Dh+BinU0qvFctVlw/fw3YpwP38zYNdR/CTAmkQBQhtpt
9QkGW9J2kRjL9nVBWzGHDu4YRaRML0h6MKcuF11nJuFbbJPshtSp/FY9Sjs6ZVQhPehGD50TPc6u
eEp+yK9x6vFaibdu9PoDGE0AkxhY4DQcj6b/VUsNur9215e48fr+sELm/ONIHsaZ+sDJDELzRJSb
TPdLNGNxKxC8pTCnFqJZre7oqY0H66YIbTqdlqPRdVY9JH+BOWPdCv71xW3ZpvXuMX5ImmdzbnXc
I8BrnLv0fo5LPynP0bif5V8RZhNIxUPw4eynwlQsBauSkmiC65MEIwhBSpmOOYq+BvmKV6E7ltPD
9SVutbitD/AN2HZlC8VMiCjvPbWFNPymvLK0B1U+8gYKNk3gajffuvFXkjA5XQvq0lGvLiP5V7gh
sbMjraOjkf6WG0RsGUEAk6K7zKItVmzXg1BqaSKYb+IwXxSCO4W4CFtuB4QQPTAdbQXP5MhPXq9v
6KaarsQyviWvyiUxcyQlchOtMNOlN3hvtC3ztV4YY1SGaa5Ns8WJCe2BEt+n3a6OuI9Q3joYy1HX
ZirMEq6bftftVdWWTr+zWfF9/jPz0EhqccEWtzVktXeMMWkECQ+0CLEAcO0fwc0bIKdxsAASAbT5
PS9jxpXGGBRw0mdCU0DaeJB8w48O093kACQL+AyWywvdt1qRQVr4ro6MLQk7TLsZIgwl2cuxM5ze
uFi88pJ75mjnToV+xxq3rvSlGk+W2It8Xgxy/UKAfPtj1KP2BPiG3Yi7jQyZWiRfc2sEKZQg3heJ
UHP8wlaearXeT6iWUzpg4EeG/iSZHT+WlyS3aXIWpA8op/rlSfRN3Pr8ZkBSgffW3oxK3jcbhI0f
lxphKlvLMIfqx6eyBogWzcU+KC/JjiZFux2ywxKoLkI784pAqx31pOIt0e/+yH/8c+ayyMS2k5Ih
7xjBf5B9eJB2zY6mNvj8df9Dt9BRikEXQKKyxXkZoGjmIuFkO9DuzB7dZQXAU6/a6/Ji3padS4k9
sAluAmBozPym2nn+kzZPHPj7RzB7jtHDbB6kmebhRUd1JLt4KNFxkiF1RHbLOeGye2xbqHeB7O5m
8kLUBqvOlfYum2f0XWpq614359v+EeGbJAFmFBV75t7K9dx2EpDt/cwcngXbWqbKNpTlFaQ4Tgiq
4wZPsqU7JjIG1jiitw39P6LZWGAwzEJKTbxFW0/50uzFCc3RUUCegSNl015E7V/MNG+1meIY34Uy
r88yFlQ1nkTTN25m8N/kwHmKDiYCVsmbkY7kNkBuleM+CGT0Bo/bok2UheY00tqhXe7da/GqNY5B
3bQn73rQrb1ytnYzzFqtktEdoC70GN9uaZJMdH4P/4d7ZRdVbxgACxKs4qk4FKnL63nfVtr37aW/
r4KgTOjVctGx2tjIA1W3HKV/5KyNbhibPcHgqIhuWVDwfuJs6gRxBP0BjQ8ewGCEVoTUqd34HrQC
KAnwTO2mjq6EMU60ASpZvdCofFJju+ofyPhdlu//44qYO9hNRU2kAacVnmmxvCpQzwIvuis5xnMV
CJzBwetLAhD/xyMq2jbrhhBLMq2HrhfAZCwgCucN2m8V4cEE+fcxgY7joxhcbIC5FrjdlJ3NzOzi
ZrihJEzVLwoUmLrwTOq/YGnZXp0FqjQT6CRgqvgodsnnuu4aEQdWYVpnRCG6kp0Uo0mcM6MH/1kL
3+Uwip50cylGBGc2fIl+pc8aRmduC385Nkcp6CvEdUCxfx4Hu0Rllhvabd4y0Af8vUi6CatbJiRx
LA2AN3+rYvzursB0HTyRiVKseuyPvGHTbbO5ksiEy2qdiItJlWY+iIfZA8nmzrhXzuWevEUW2p6z
vfSYrm0vEyrXkQIQWxMrbFxqpjM3PyfB4EwOzQXTUvN1efSGfRKHzj8NDYDQWlZZx5EQogjQGgpq
qYBEkL4R+UWa7Zh8JYdxBqZadXEoQw61y71uT+j/8VIsa/IaERO0vEfpZky8ksfcBiEsQDhVI2gx
tPwciuEhxgt7Uklst1PhX9/DDbwZDOKshDFXQkqUKdN72H5Kpqe90H5cA261xPgjL9bf6v34IIu5
AU1V1VNUImyhtQk6VwUoYAClGa/0HpR7IA/Z4quBvyDx44T+m5dvtUzmKhgqadqQQDWrznT6Gt3q
sWhf38pN970SwWi/0fQiadH25ndxDwqJ3unUsyyhPDDorjJx7hpvPYyLm9u0ly1VxtXODtrUgtxi
5ixnOwZarYdxcHI6WWEnQzMa94t6oD77NkEahj5GG8fiasf2g+Fd3lvQu7KPjWrmoxW++Z7JVR39
gPcRhc3ZiU9vSbX9gHKH5gwToszxmN7wrt12VL36AMb5jWGMLvwUC6569VckJqdaFjBxGkU7bdHu
24kEaZodpVrbdUP267rybN5DhEYWXkuUylNkFLTIMF3VtThQNRCfxae3CgfaRfuf8o43ibbpF8Ds
QHEIgDGB5/9HT2SmWaiEAzBLW/A7ys4YLKAxTzByLKHUnPrc4ZEtv7CWx9iYumtFU+8M2qpZ7fP7
yi8DA2eJ0g1lM+c3mW1djrU8xs4s1pQPTQR5bZY5adU6mcIrQ26JWJnNN5+xUlYVkcQQ//Y9+q8I
1WVf8IDT0bhJ7jT3yB9gxM+uuK8vnlj25HrQeckNVDQaXTPoDVfx+wDJ36CVXPGHdgiTfzEsvll/
XC+WOT9lBriNmEOqfFft67sUME86UF+d8knFWCw1CPQVr+wjMIYvk13cVYF85DUUb9sHZBLemNBh
2pjrqc3qDM472FflRj3IXhtYl/g1vE3v5nPi6fvWnTztuflOE3ORv9zKBceF0Bv4KdxYyWfCgKoW
esD/KHDLOgGi501j9HZkJvYopTzTS5dyTRRzzHJtWATUnTTiAL/2CVE4GBxgDG7/hTHYdFtISBtg
gkIbLIvTrGoz0TNLpQ96ioLQYr66vmuD5agDXia0xxvxGIEwkTsBsAW/oNPU4/8LZu29rMWiksaI
BtRvKHgiO4M8GNDmwQODmBgtEi7FJlHvOXaWntLnrX2XymgRSa1Qkwqc4vQFGEmIiGkzN8X8zbx/
sUaeNPr7ykzAqBPNyiGNovm1dv4NRNt2eSI7pHNvefHVtoK+L43RGlNMazLDx/itUuxGAubIMT4N
hmqXGae5/w2q9NouMhahNUIZkyLwViRCWR7QIQFKYXd5lno6pseVGuw6pnopGtmul/ksqQm6YAdz
l8ivuvVclJGd9rARs/aY95REqnuoZxFsyphjNE07k39IfW5LSY8qreEKk/4cybo9DKVTjspB70xP
KUanq8cIYVx7DI02aORxp3a9PVqtIxM0jU+yNwLOXRvQhVnDqxWaW1qp3avyaeru23p5nAEWTKbB
UXPLrcEIhqr/X5qk7JQqd0WS7InwQza7HQgbna7L/WQZ7Vh+kMPH1DqnU2JfV8zNx8zqNjA+S25l
q85FuqN7DTY9DehADB+ccNOBrMQwYUZfzoAuE3DpxtoAtc6EdhIu2QBP6ZlAOCELECoWsLHQJAK9
1uj4bdHWTRu9ijMvn721IpBwAHYWNAMUKufjFVsAt16QYkRwoacuenTcNNY4Z7P5cDEBOCuDmBT+
R2FWNJRLNZIY9lgO6MMFDShnjBI7Bap3gDVylWB4Bl3eV82Nbv6oRrOWzUT6JlHzVDfhfIWl0m1R
TGY7FfXHVBa/qeJ4UOdoX0qpbndN1NriJAAJHtQJVZ/vTKBpllleOpEgXIgCUIlE+THEipu16m4O
lV0jRsF1Ld5qE9XXX8uchtGCiFcJoca/n3ixUwZJ0J/peznZWw260OadelHPvP6kzczVSrDKJMgk
VHZ6lFyp0tXPKBojZ5r5oRsFkzNjxjXx410TcDMem8r3rhhsTAIk4qptY6g6GoPANQOaAyTEy4Ci
hQBq9KikbvUX752y5bDXK2V8SmSaspgDeNMXldwp6p2lfZ+Ge0yPgJORY+e5u8q4lF4F8ak2w1wM
Pr3KqVfInkGQI4CHBuwi6O1Aghp1dn7De6Twdpb+vvKcwyIqM2aXcZ6ATW/EbyE/ytqyU+snF2Ny
rS6VjKyCcy5O6eV3Tto4i74GwJF/EQpsL+j90cVYXsDnmUpcWrBTcdnacjfvo8YCqCBY1Xqj+5LJ
A54qcbCU4aWbre+CYhz1WgMIqVo91LngcC7q9uLfP4cxabFARhHDs7+zkcjV+TqFaJucdg8aFDQ/
8UzoVki7fpMxZgyg7looGDChEZrHywMKG4Fx+Hec35uV1rUsxgil4lzWeRLSHlFyW+NqHgZf/gXS
EzvyksA4R4/LhWKg93vlTEM/VFT+rIS0+gi2abPOcwJib2yw9EAvj2DjGYoawUkJRjc+lngwcUfo
6G1ko7K1SCa27esRbAsI+HxgioEIwZ7PEejfWldMUO2UEcNzJW5qkQE0Q9CDw+6z9m8m86wo9KHS
fbFmIEhLO8Gr3ah9y+UJ3OrqVpBkrsTRz1kZhbgQhzlEww7CaYyr3fw988lzJpsWdiWGsXq5brQ6
YGTw0kTvX9wtbjVOh2UpvRpo821v3F6/i9TOfDq2lTjW1Fmm0TSRCXWd1GNUATVRBsp4ywPbk3ly
GHsHJJRunDB9hzjANm4Ue3TCIPciT/3aiHb9zdjVSNfryMo+RsjwRf4EotgE7QgYcJ+508q8j2HM
YUQm8BGFWHSjeZ0R+UpTAgGTB3u/aXRXW8tYuWxK5GIaoDBWPx4bMHGoaeVdP73tkAfwR6D8tIAO
y85ctXE7W8IIayPfhZrdPsc/p8GOjgkK1OA5vjV7iqlHGx0Ebs508w0Nf/+PbGYXrcIUSfk7UdD/
wlhZdUtuZae+W5DOa904cRTAsvk9JxOymRBai2W3tSVgLBNj7S3CF2xUP29C9Oktewyw3Oju4KGU
fGkuU5DdRT4mpHbDV86mbx7sauGMOzFxnpFsJjSFOcO2lnd1UKIzi5YRALyDHBS3frepsCuJjFMJ
VTA06j2O2bLOnbYzgLlXjrxX4PZL410KO2a1tHocASla86MMM9gSEDijJ8Ci+dR1WdQ9n+QE+Tbi
gY/6VueoMmeJ7JxVglTpMuH55Otzbus10lvq84JO5OtnR4/mk7lbLZEx4p2eRI0sU+WRIrewFNRd
jVgF4URd21M83FeietcZNe8hxdEYlkdRSJfcUDDK53fLs9D5GNHlrGuzYLK6Few0lRCJU08SLIwO
wohnaacADDJxZl/xpidaAP0z97vaSnqgK3+I9ia5zWJIFHZmQJNZwCD3Rpea738RwfLUgzE2o2UV
g2VAWnZafMofitkXDchTb7l89AcKoJK6CJzBky1tAfelCixWUUK6kDE1lpIlaZ3iQnQS+MNjewpb
JHeQmQQyKKYc1Sh2r6vn1irXAhnLIpciOO3mVPOrGEzlSfUrr6rcRgS+eP9NEGNQckPK07CFICQ1
dm0p9rY8LHfhIHIecVvj4ICUBeOxiF0EAywTFk6hNRadji3E+Mriw6Y4xNciuwQ2yC7x6jv6OEeQ
6JePzaG8MQ6osZ0Bf/vAu4Gb7ZfrD2Fu/hSLUq4XUCDc7gw8WZpTZcij1MZ+KnRPG+IT8CKfxK49
K5VyP5ACHGn6pUuF22EcE1fpk4ughaltVpNn9jknDPtc51dEJKMV3QAOBFpf3vBVVrdJHppOl3OJ
BLTO3+1jB/fpmP3mSXvg3t1PseybNAMY8wicwePNnAoo0iM9HxISlB5Y2k7JBQOCziI5bW3HQPdD
b5uTKMBAIOcBA/q8evjnGiAjnjmL0hI6I7QUEgyW3cBvC/cYALlrfd1ePDpTK3F2V+Gtlwmqs7AG
efyik0AZxUMXaRdCS70mGj+j+WJNzU2BAVdTGy5Trh6kZQnEJfQ1q8V0Tn2ZExkFnfjLMkbSbmyV
IEkxap4sCiUS9fPKmp2oUAEsABRgXY5KV5DJaWz0g55Ko2doRTBWlQdq9l01t4EioII1CucoIY6o
NYFaG09LNgVhixfa9Uv+OYPC7DN1SyulSpul69MZ+zyCig/Nxv4ElCrxFo2ZCVoJQ1RAEa30or38
5Aj+5O8YwYxvkIq2QNWuJYFwTJ9F9DtTLiG3el2QEZOcbLFFbmH5k+lkRDIOIk8FPTeHCiJz0TH6
X3Hzq5a4fQlUMz/ED4wUxiOYBIwjy6KSACCuz5o23cgNEB2kNHb0ZAGStkEAwzadYi30ejXfT7ly
nhXhy3/cXsZNlNYYUS43EtB8vRQjPEOrgrPMCEBpeBa56pnXA8jVJcZjdKFeNOY8hr56px8Kdzmm
x+gQ/qSVe8UJj13QnI2vvGZKnqVgoXLrmITW1ImAzSrlfZ8ZtiXmnpULALaM0pdxMByS5OeaJN9G
AwgjtTJXblUrhfMnLCcfz54F0S0GA7nPErepJI294LRzneMtOTpsMXaxIHOn1xGcgK6kl5YIdiij
IX/OODOKnNvJDgJFTZOJ7WSRQB4yOxGQoIn/60WxGNOTWDFyh2VPgsyyJ99IbOWVsh1jAlL5BcwI
bt8ab02MxYmKEkVAE2vqlwpT9j9NnficW7d5OrKoqSqAo+E1mRuA9IVZgImEBPOheGxugZ3cSA4B
XJUT/gC/qacJ9vIgv/BS7tuhwbtc9lk2Fk0JJcdWFkCGeq6+Fg/CBY2N3oKOKJBFc+/cprNcyWOC
AylasjrOYeMGv/1VP2NOpUVLkOWRZ8oiZtr51zfc31sK6MJbLLXSn+zrSjZzA6IoTRcgeZLALIHD
VYIEpyToglo8Ne9dznny1skEBWOkx9WoTaHffDE1O8boJGoMdEJDukv1nXQnfI/2aOvAyeqRPXQu
7iPnCz7lTKlFWa2WvSRJmySiVZCgqjr0HvfJiwEsMDsa2oPYWHiRWgCRNlMUOGa5d+JOmmxZML8V
ifUzmZXMuf45m3uviKAk1vCsQ0f+x2iBZGqhdRVJAyPNXKtKbXEBi+ZNUT1dl7N5j1ZymDPWJgRX
pZmkQSeDp6Ad7EG4CAmvSYr+l2uaxBgEmeRSLuhNAiqjEeQ6mVu0gN2YHCT9AhNvKs5TkadMTPgh
ZUbb6v1MghDphDTGlHm/b+KgtJAOsjK3M3N0fk4cBdrcyZX+MNFImywSegwgNJnEv1JtcZFkCPRK
5bilz1lGRk+ZeKNIizTXshkT+ujTxQT9dDTKQw1DeAubgBuCmhXxFGJbSaAaNq/V+q0D//NRghtG
1MFM9YkVoZubviIxwp3Wy27Jvjxm++U0Xwr87YM8kB/m2/KOXlwVdRWUPt/6+uIApTtQV2oHRbOb
C0bL3YTXdfs5Y/a2Me9fxmzM2JVG35oh/TIQ+T4pr7qK9g077N4SL+2D4MZPlWt9pUhr+/HIM9Xa
5pXFcNLfO8O4JKE0S7xKcBLhCOR5eSm+WpkYkNE8hUP5VxeRO6uKvVzI3cYElXGB1FCk/oiMCTSq
up832Yw3DJ0fyX10OcDi5tmxkM1vQ1zs1U46SIUGdO3GQxX6axqqu7Hsz9WkDHZWYsqsIk99G59n
yhmTEm8a8XKLwWacl3s8ck+daTZ2CLqnuDH3hjqfp8Vy0E1xKM3UMRs6CBkew6Z3O0HySFkczFrY
9VbxxcikQ6dp3lyUTj2ICLbaiRMCbQeW7zv3BlSwehoJTZpXQ4y22tEBtevXzM3it6evbiOv2oGf
GB03f2D2VhIZ82p04TAJPdy4OD/1QuoommQ3439dF2NcpWky+yFuk6Bz6RxX4aqlT8K3m6F48077
qfJaE6mRuXI73wqiq52s+0bssxlh0TDKdl8A2w9hep7fL1HmW1nB8dr0Rl2TxrjMrJNHIdZHEnTa
X6P1MuZ2uhyM1q6qyBeE4PqRcbWEcSKx3Am9oMnYTb+CWqDMQLGbctokuHjEg2pzJPKWx7iRCuNr
pEnwAojEfZT+GIvLmHm9XNt9dbNEPKLJzyWcj/aLzTqRxlwKrUHU3LTDSZ6FYInCYJH01yodYqfJ
Ir+t8d4aihdh6AMrbNJzpRiOlvTA7Za+yq36fH3HOQZNZgyq3JG2nWaTBDk4lrs2dbTwtmkAm1LU
HEX6H2drqBKieTDiscRjaaV1htANJKiRA1tcHbD+gEMYHFrEqf7KDsb++tKoZn7W3Hd5zNFO4zSJ
oxinQZS0oBQUlrM5aS/XZXAXRS/r6jIqhpRqqKNQszZ6w21x0wPAorM7D/0O9/IRfeHXBfIWxZxX
mIiT3CFqD3JgxSzyU4f7f13C58ox1dH3cJGtnTREXESzh49V0QCOAQWnvdcPoHC+mz1jlxx0FyWx
5woQk0CwSPYIANzYq18KLizf5lJX30F/X21tIchmCN2kBIZF75FB+1LBonNWux1qraQwFgfkD4o4
5gIJaA9bb3du+73yKbUXHMY3mjwDKdpfic9tJtsMJVdyGe2MrH4BEgmsuHmef5mHBXAMFJmgPiX7
OUGzFfDbdrymgG1tXQlltLVb5rBfSlwJSoQ0BtIRULG3xhsEMKaxjmnLeeF8rpIxusSoq1yZhGhl
lwbZKS+8uMWtf6PX8htM5Tdudp+BOJaL/LD5zFstk4nSIq2QLGBN4FIeqr12oqgrdPQy+UmnWgHD
y9MhzlnqTDuinIBbfoki+vQRHQlsqeVf6RPGNJDxjZziGwC9XOvnf7ulOt2D1e0APZ4mhBGimyht
ggUZdTFU7nuz39dl6DX55BZZcyj07kFPOjsTIw8VjxdLT/ejPjuYAnCmSvCrEKynXR7bYHMa7bmf
fHHUXvCKQ/f6qL/K6mRHxsKzmZs+5/14dOZiN60+S+a4IDC7U/YNCMEUZDdDV/PE22RP55IKL+HO
JfHOiLnngFUQaqlsELmX8WM0Wb6cqcdFjTjPYJ4Y5lqnoS6qlSXEwRA+VeqelEc5+Xr96Le3T5VN
E6xm4ifuNklUi5YAsQC8ZbWHmd9fclaeS2F5KnOJM4j+P6zjuyz5o5YVohp16QRfIA44p+bnfMYs
80Nqevotas+nLLLJsa2ABTHbOmcn/4exepfNaHghFkoZVm9vPToeiBkVBZ3lC5oWAUflkafw+/V9
3Q7OlHeBjF6STpKSDhMywUCa17LJHy0SjgBqCfeYx91lirCfKsWyFRFdzW30RYumkD6vbuQepWrw
RuJNBdN9/aO29en9mxi1zU21y0QDxTFVmW6A4CoEdR32jqClBeeseZIYzc27uqwEGZLiqvsSEiXo
2/6SziFnQdvZ1dUuMz5oKCeM/ysVUHbt0VNkAONMux+T03yfH/ldkvTIPsWAK2GM/5GUpJOTGFay
6eHfFdPWSp7W8EQwzoZMU9rE4ZQiezt7ilveZQ/RAYC3KCUPQSs4/NHqzy2vb17VAGKxJluoJzMi
CzNTzIJgVea3eYYnp319g100dreLY3vYRWh7TR/Bi2OPO3RQVM58kgG6w4P2+x839J/vYItFJKyz
LB7wmpl+KF9EDzxhXnKSDuBvoDOC/A4Y+mL/fJrv8pgXfd4n8iRbfQjkiNFuRWeutfwC/sG9UPSP
WYphJJKT74qYAUd5nDpbiVBZvn4ft0/7/RMYg6joljpagP0Jykl2yli1+Zz09F9cWyVj91ItqmVz
0PAkI51jCqPbNq95XrjFort7AQ/weUAlYPhiIl6Vd9eXt20E3pfHmMBOy+U0GaFZdfOsLffidJSX
H9dF8HaQsWgjuuI70qA1YKmLSyQUwM4feWS9mzIAsYUREAxxfaLTNlNrmCthAUiEs/iKLz0Ce8Ab
nGRAvrKhKFSuxoOro5bk06mtRDI7Z5BKiedFwMOsuRhlZy/qXu7vSxT7a8VyVNCDXd/G7dB6JZDZ
x3IsUwExIM0RU/ggAuohXP7QLXbLQffJIQm5Hai8bWVcRKGpUtzqeHy2xY+qB6b2fM9ZFI2UP+2i
oWkATFNlDHkxziEuC3GpCZ7TajCdNMBZN551AAwSv8GT/qdrkhjPYOkjqDZDFL6Inp7qSXmsDGWn
4lGt6+2p7KWdmsyBVXQnvA/PXWSgW7F1QSrxrEvNMTTDIJJAVN4O/SUWAPC29BrqDUvmtEJ/O4Er
2JiMc1f050SIvoZGF/RN+5oASsCt5ea2jMb7Dllb3UCfYArCELN3+kL0GtoLao2nXGyfdEE9xmHq
68UI/DJDbG1rah+FGMc8DUdwJO+SSHdEo9y39XwvdfI5q/tdGA93BZkeVMxVkmk89FK3J6m+OJyD
2jQUq4NiXFAbxaZkJR0JJKXfpRFxEa45fQi4RFPxyZAEkdw8agYgNus5tZPYCtJSuwxqujOBbm23
Avp3/tsnsUNhqm7M1mygAAXSD/R+YxSxDMyfZYy+zNa1gtxfJnCb/dnj730n2IY7QcNEolqjqklL
EgUIjc2feQCIQWAeUAIn47E/8gjVP+NH0ABgJZPxQrEB1IMqh+MtTs2+8odd5aUoD6Mxhb++TXe0
ksW4IxAFVEhxwx3RRrkBzWMUrSIBboziJTe8DMXm22YljLGiU45cbCUjK1IO95n8IgBsAZj6p0wl
PPPJWxZjPgt90sdcQV679dLLglo0wtDaNW9Gt4Py7HjJyO2wd7UyxnaCIGbQypIWv/+GS3rqdmio
BVwSRhWL/3g/VcaQykQSyEzweKL0cFrq9HjRg3hv9JfaSR9FFzQ8qt2/8gpkmx5itcpPVjUGDwNa
tII0QaNbhL7TmTefSy3LFcPNdoUUTd4tcY13CgG6CC1HKkH5yCeV2Pav70thu0Aaw1QIkPJwYD9U
dCvcCnYGVEso/p1loBkEMPEebwySo/1sS75qxK1qxbjWup7uZjn35vn/SLuuJblxLflFjCAIGvCV
pli+ndq+MNQtiQb0nvz6TfbdvV1icwp3d18mYkaKOQUQODgmT6YfWsBJn5JkcK+7S2U1mL5Y38KH
jFJG+7Cj/yp8TsAJJ8zK9+aGu3jfN9p+rpVVbngf2DII4hHRiOUr1tfLzFkdHlQ48uIOSllhjMHw
+RP8O3oDyOTPAXXQ2GFgo8hqSLDN0hmiXV4vcBtfZhdXEZKNsT+YcDKqx2Zk3TtI0TEfBbFYUD+a
7kwsVuIHwPWcVZQnG3CMmI4iRFCtRowXP2NxRWlmhMoYwwORFmNXmPQOlBbq8Cj+SoOTp3cSQI7X
v/k/nOmvlS+uZ9bpITb805eTzWRaswyA7+gOUscZqFE/iNFN6x7hy+QiUIhCo9akGSdWmNtM+WkI
JzEEBpbMIolOJT+ZAFYgSWGn5M+oiRR/1z3Ov5fw+RpflFqDOCqLqUXVXPWmI7jzd7P+x38gXyq4
Dp9PyIWdoeGVmfc4l5AFPEZP2bF/mnG8kmvY1Qi0kqVsZt4SEZJmve71dRA/0/wLuxAW0/TRxNOk
PUygoU5uEDCBz+gdSQwuAXQvnwkIogX4nfUA8mtT5896YRS09mE35Ij0k+G5zD6G1GNlZ10/7yIb
C/8iB/nUTBI2tOwQlumqFalYIBfhuBTRh1s6lDQNGB+RNad/zJt4F/+Y6RADl6EMcQ7utEMIjZwc
xYnzrAWkHKKbEk5lpnsOHkQPsOinLJxKZsZllvVoZzGzsBodo0H1YzVJlpSIhrxFm7vwJS2UUjTe
41YMNXVoMLgxyL6KSfAJRS7rExF0cU7qJie0mysS/CncASTj0mco3bpNYuXggAJ7oCca1lh/HxiQ
IwoYlw11yZgGZd2Y+AnS3LlCCQGgh1mI7QeYTdzkZnxku/FGvwH229inoDOzwcmwa+3xWYTMXPVr
F79icUHyeoRuPJhIPGMAnzVCqr7Knev3Y728f2FjcUEmzEaYmorTUrvtE6U2/Qg+59hY635M9uTq
h+hXYHelJZxIWY0+LiwvrswECpy8bzsObO8n+bEnuR+zW433wud+NdK/MLW4Em2baBHTUXCaETpm
bqlP8p/qdlZKBE5nHmdDNGzFdzMhJfC12yJAyVbIByv6EYvbUpozmxiZbwvicXPTPkpu/TpHGukm
Li3yev3Dis7O4tHtqrAtmYwTHDZQmR9eZH0nMDBv2rco/GtTl4QHChlKM8xTtNNihIoDvaeskzf+
1PwAZcmzoofuGBi70mebKMLAeQDqpZIUr4GSHaIO7Lvm1O1Kbt4GlVpZhaRuCeY61CR3krzyutCw
+RjZgWraaQq+UJ65STDeBOqwjWrwneuxObqDoTAL0qtoI8fRyS+qk1pN29qYnDQKU2eIZN2qq/51
UALiSsYQWJoU7TFECTnS3vGVxoEg0aYvSlUQZq16xou9WZSp48CIWcuw+2yE129MyVaKCfKFkXR/
/SusNwIuLM2n7sI5AjHI1cH/bJH5XvcxbaItd5XHAW12VDzPYD3NwPg/I6eUY3tTnNg7GgKC1X4G
WNeOAv37R1S12oHKHPertw2rPmcoR1DP3Itz6PUzB6w0IzrwQ8tKSxT7VQeOE4xR6N0JAURrqXW+
zfTMqUOy0Tq+vb696yM47MvgYnvTRAmnDlObWJk23bZ4cnRMVoHp2Gv2MSTfWzvtQLYxz9+Kxn9m
f/B9U79MLza1r6oammQAToRa8BpCXd02x+rA2xKNQNMmIDlIouLp+npXY4eL5S5enLZrKgMrxv7y
AJpnuSUB8g4ElaVlv69b+j6lOhewLkwtHh5eZNDE9fHwNGBjs9S3mZm0tkHiFLypgQ1yiJ1+xB1F
qT5+G87JfYY0lG9E1ab1BtbFz1i8QmGg8kH2ESCSh9atdhl4PWuojU57ZTP3mEUNM9EGL14imvZT
wwbgRNLwRwYe38Fsb8x0H8nau2B/15/Xr+OzeG4MjYSU9OM8sIakFlIjc2MABGbmWcdUoPH2r1A0
ugGGnL/Hg5Wc/r9rXTxBZilPtMk5xgPjt6Z5iKrekeUjC0UT3N/njD+PEsgsVXR60DRYGKK+FoSG
j0o0ZF7UWQt3BnKZFj8kN3lpja/Brs6t6iekE6HBLVrlehUFohz/bX2ZfQYs5LnUIXcqXtInUAx6
lFj/ms6XXB1C4NaAzpPyiwBKNmHUtn0XgZ3WH5uvH7B4bKSCSMBIzMFqLO/lRn+QTM2TeSDyhbPD
+e6QvuwsfWGLkXOj/3xqRre5zX7NQrnZn7mfZkCbWBgxrYcwX/YWDjBrdaBcQgRMmhFaqkStshLR
YolMLPxdnYXRMEmAiWF2zY7MzDaih+v3UPRxFm6OdUlmtAmFheg5SD8q+bXEKMx1G+vp+8URXDix
JJKMVh7w/gY/i924T8/xa23NNTRwgTJwM/FN/Sx69EULW3iypta0lLV4ihv2yPPEYjSyfLSlry9N
ZGXhxfxWTnipYGVGnd/4QwJyz/Q45Ny9bkZ0DhYeZDD8NslLHG3wWB5rOjlywQXgmvU09usjLccf
BoreVFjjwQOjQf5zZpWMne49eqw/MuKZHjQovN7YXF/XenpnQtRLJoRAr3fxlfKch2OrIX7J1ZcJ
5SMQKZd4XOGQdtCFi44dpGQ3Mio80UaU8Kx+ugvTi09XZMWY0hgnn+ofkzbZqfa7yiL7+gJXA8IL
I4sP5/sjC7J5ODzrMtcYn3NwwIYDcwiA2KKrLNrMZcYj9UplRD2MNaB8oRuEuYfyJNnliXuVOwsi
maqVeNJWiBRejRq+VskWHl4pYrPqJRRt5wZjfx6OJZS8zLP8Sk+THdjDY44axU7U1xR8QLbw911t
lMNQyqjPcWbR6SMpG6sG8uz6F1y/FxeLW7h5pKm+Xld4P3MX5MC+R51wk70bqVVAUxN8/L8LTzTy
sXrdL0wu3P6I3rM2BBXHeAW3iH/bDKLxvflHf3srLyzMe3uRlmm0rQifIS4QYnmaVQQbK3ya9c/m
qp+5E4UA6xkY5kcpBis02VySksF5JRUt4FxUD1NxNt/PJWpkCMKRivVg68LS8q0hkZwpMlxlZfq7
TAkd1mY3YaifNRY9ROD3GJvYHaly1pH1toZ8GKLJYV28bWrJGpXaiWXjAeyXj0ovEmBfvyZfm7Bw
dkalVBUlCX6aFp/6rtmbiekwX7lrg8y7fmrXo76LbVh4NyONTBrML8ZcUpp7Z9iI1yzDnGa3VXbG
Xe/0u5lxQ963VhlaozWJGrzr1/NrtQvXBzkcjAhyzPQC6mSj3nNAYmEzmgmq9OvBxddKl13QsUyJ
39U4yqoXbMfAVnSr9Jgz8+/TJz1CjzBn/wH/2rpn//fylp1Q2jFmdj5g1BqtLWk0nX7YQLkMRyu+
0/VRMMQnsrbwdUU6BlM3f866RAGlU/fgNvih+NVZCtLGanv6R3B+5v/hdwfxtbyF18ujbMqGFIng
LGZU2/Wpka34PeVWYSL9VHbpca5KMhCZW2Nsa73FbDCoF64ojFuvcFx83oUvlKCXiDFmdGFiaNx3
G+2ldZtdiWIsimzRrnMnN3opPKHDWk1PL8wuHCSlPjPVFqcq3o1PdBtuOmsWiKzuxTwV80W4ttUL
j6VrOjrqc7O3y7NzGkXESoNsK2cy5CF77SNszS3+2CGj/+P6R15/Zr6+8cIfyUpLJFOHU5b656Sp
LHUQDbj+Q0jyZWLhhoKqybNuQo4Ecs8780XBlNYEae/qT2pa4Rml15vYxvJ2IupA0Z4unA9m732W
cyROI7kj5kcve7SrLNYZTh28ydqvqBHMAlDBgVlO2OQsbKt+xDmtHKAE7puX3pUhZzM4tZvtZgEh
40CO6V1qd7Z2p740rvmGUQFwn6DhFuESOf8JHlnw4uiLwAykmBQhhIEYN6d3evIaqMTJyVOdij60
wD/pC/80FXJVRhTfOUM5P5MyK6PBhpHbou4dHrxdP7frSKWvy7mcLIrkkrY6hTdkBYjR6NZ3TDfY
6Za2B8OCJ2pzida28EBQhteCKkT5xmzADelvu/LG19OtStpN3X9cX9p6o/ZiaQu/o0yyZKgS0lbt
RvnTQaGIgJHLaU+YSnNUgOjZp7TPLBgLwvPytThX++KcgVRVnCCtkyxc/JaFY2r9yYBirI4ugXwT
Syhy8PxRUe+0AkqIGct6S26iY9WDAVSvULgL5WPEAtRakGEMSBblx0BK7cmHRqma2nI7WHJ8pw7J
U649JZxbGtd/dU1spX7kyEmwrfU3Nv1Bo99S0xee/6rHfnt9dwUOT184vAwOAYQHGOzQmeYyLj9q
bLq7bkJ04xYOL+ylFJ0U9EQhDWKhPrTtEvmclrswpd51S4L4Sl+6ODloG8z2ojI8brp2espawwVs
efP/smIsBgeBny3KosZ55Ir2ErUDt0K0NtJKqqzrhv4hz/r3U2EsfJWSFlwx8jkl8eQ/MgSac5uy
z2d3llmrM+TNtqiRLthDY+G2cpb03KRgiBsSCVC2HLeN/w6nXlQGEGUly4Y9h45cmWpolkQ/57cA
Gr77xOlua7AEzzS65VHd8NfkTsLQiODM/0PqBZ5LsMIwky6xMwbNaCs1eOWhVdKjWTm+VBJm20P9
Wap0dzDVB/A5PxdFcdsPpi34qOth5Jfxhe/kRumbYNyZ33+QkWAIIHvwMemqAZqb3oh40r/zQM+F
dvPL2sJ55n0Ylp2BpaYaGMboJt0CrIeShHxKNgNA1hL/xAuB+uQ+/Dm47PB/LApf/ISFz6Qpp9ok
o60xTQ8av+tQeby+pesO5muNCx/WKoqksglrnMgzNx+S5AQeBls1hLCW9RLBl6GFJ9OmJEmbvJ0H
o+lHtC09FeWcDKASYCDGreEMVLCy9cv4ZXDh0GpTrgMdxLBeLXtRlnpDF+9YJ/Bn6w3prw+0LHPq
LKJxpwPWodwpugPaoFk+R7VUt/wpgxQqcEOgDaOd/1Hcd08SpL3dmSqZ7K5/RcFaP9P3i/pLl8RF
4Re4F/6gOH3fOtDvswpDUNNdf+/+vaOf9+XCihyGja/NtRAdKb7BnlNI5V1fxz+kZ18mFnlikecz
EAnBEZCqIFrwRsjOzH0XwyWhLT80oF6PXQm0he51w8LvuPAslR5OUzU/F+loQXgrHV3NtEAqmAwP
BWTivBkrP6So/lhB5QC312a2WWAq1dJbsFPOEhuieuR8Pr/ncV9bsfA+Zkqmhmv4RQkoODmg7OMG
JEZ7UTgq+qgLD9MmWQQ8W4QIYwTXKCkPU0Xur2+u6HQufIxmZqhZz9H8oFQWoW/jdCDm03Ub/1Ch
+tquhX8hE5XLtIan5JjMRpnTtOJfwX159vGvdv+7wZBY8CvV3CR1DC8Fz+GcIf0fREr+fjOWel0d
A6FeA64qvFDVcQ47QoemIMOFGOgm30i39FWwbsH3o4uIKgTTL60NpPuq1+y0rQSNAC/wKCpyGryP
aVduCsrWAnVYCBs9zVrumTf8RpXn+u9YvbkgCVNVVZbBd7OcUmikUkf8rmI6722ErCM9Vg/+a2qT
+/RoQJsGpW0OgrRahOhbvbgXdpf1OjWOQ7+dCdI04mTQYLOrh9jBdIvDT/ENc/guvUWBdhfB+OQ2
3kwmJ0ZQrn2Eyx+xCDZLNdUJqzj3wGpUW5WUbkoW/xDssLLiEC6NzH9+4X6VSJYSg1KwGoKAf3jo
QVWB75vuqCsB/SQePl4LDS7tLXzx2PRmooWYKU2O2S65pUfggH6bmCoNbiVvFrYNPgJHWKCb7+nS
7V1anbf6YpV11rSTBJLOT9wgwQhKez+rQ7AdO87kexjOYFawgRadmJZUtOCFx02kmGWJD3rKcEc+
CKjk6bZAfYnj8sq5xTblDoK+Qpex5ucvF7xwwGE/KYU+Nv6n6k99Ml2+m8VBhfNY8xm8trELL1xU
A6k5SxAjnJpdDlp8E3LXxG1vxFHrakXlck0LZ6yqk2bqxeyMgXXEvN5AbH7Sj/HTDP/s3yXRLLK6
Fl1eGpw3+eLUlPrEmB/i03UjmNNVPdiUNN23o3Jj+rSALmbmSVXhNmp4aFPuTFL1pyuyTUL8bZ+R
5zrOd2NQQM0m2HYyOKySKtoRFqNhrDt9W+8aTKWnXPnhk2HfxSAbLKIb6H0dmwl6QxO4jDCJWtWa
2/JuV+j0Fy8iRLTmgZHG41J5GNtxC81fR07lZxpBL2sUJmZrryy08QgzTJmYGl3seTFS3dcqfN9Z
M0aDCBlqIjO6qz7i58Ppg3nmJAoeRDYX2z6ZeTFNiYwzFT1nXWFF9FdviFIUgZHlmGszjL7SN2hf
KoV5Q8ZGhWAemLhZQ18EHna+At+uyNcWLvGWUKwI2k4ic3qJtPrJ/1M/aRH4OuADpE/JAvk4vEmw
fxJhtledgEJ1hTJDM9Dr+fv8EokHnPJ8Rof7Xuv5GAOPbhuhLsLqO/VlZslfEaRhkCYQmdhkkdOY
bF+kkSBHWJ0lAED3f1ay5DDX4n7gQ5LhGLb9UYv1gyTpDyCmg1xTuGFBecu74S5M0xcpJkfI9J07
bdxPan4Pwb4fue5bOcfag+o0+PIho/4hydJjMhyTUrlv+2wfdqHbp5GoBrw2h880AxJXOlGJZiye
naTWijSYGzQplby8eesnw85LiHGEW438LPLGMfV4D+LS60fuMz/8duR0FcxGGkIEupwITM1gGokB
COpMUCbdEGhrTQhiEgdnDl301kHLEYnjHEHNA5gagPu24CesHoqLn7B4gEq5TgPKO0xDgS4UkFBV
AsgclNhWyG3gEjB2b+fHzwFaW3cTLwsw+xE+RmBetceD6CKsXvaLH7N4pcDEN2hmiemXqEutgJ8l
8znvN9dXvNpGwvTTvzd94So7MElEeQcOzHhXpTY4A+AvydbAcAQklxO7CbDvJUgaIdqmFi7Uoq7b
X99wpphkVnvXl9U7aPoSLqEc4Y3+M89AacpH97qFb5EMoaphEh1PIhR9dXkRjw5tYFZdkpQbCPv8
Bt3/szE2p9rUNzLXRISC31YDWyb4moBQl1XyjXpkxAiEaoAQYAOYhB0XE7ZMhFv8DlsmFHM5ujr7
RjSZlgyNuH4T10CUsamM4LUptZNUZXAkIRQSIvWW+cMb7xSPa5hlNZR3NM72Rq7uVUPEs/LtdH7+
DtMkxNCgW7iss8g9MUEVT4BJj3+nxY8yPNbRj//1p8NSv0wsonwydZKZRTChmPwPpFsGm3fpeQjo
YNFQRD+7uh6cQAj7yQbGHhe3zQwMrQ0bpdw0Yedp6XiX0GrDA//5+prm+/SXk5u37cLM4r7xkgWG
X9JyE+rbOLynoGhK9NRSEtDTkPe4+XXd3Pf7vbC3eE19VoZK18BehUypvg9SDDFEbsDcmVsX7Kug
YAUjTv/u48Y7122v3Dx8PAPbCSJdqIYuTNMKM83xiKmFpK5veI9xGISHEGyvcrA/l42oYLb6Ab/M
LfspqZapVRLV5aZWfrR5ZOv9c6N3ghdiZU2QowDvlmIqwH2bi1OiZj6NoyKoNnUkH7kRHfMmccJy
xHiITAS+eWVBf9laHBUjJJHZ4/nfqOV0GpJpO+LW+7qoHC1a0uIz+QGKBlUslRui34PR2uX+70HO
rKBQBfHQ2noIUTW87EzRMMjzd2CHJyjQWx3eUar2UbbvaYnqlCj9WTvwCFvmyJUaVIGY3N9WJFD2
NFDjhZVt+ZSfP0lLPKjVovyS/GGW5AUv47NxK4S1fCtJAIF3aXfe5ou0S++gVxOi9AMqmFnOMUHR
ZWb4kDwA/7civNvaK/CXtcU5bFVZKRSQD0GKlJ+jbermJ4xtxz+JTV152x4UAQhj7ZBcrm5xFieM
7EnavKuB+cAjyG8NEsTZtol/f91nfE+XiSZDdUDTGWOyQuXFwhjlocp0SGWPe4CSdpljxnaxbTeS
N5z6d1HJcGUf/za3WBfEPfTCr9J+VnJsbcUl284iuVu4natvipMC6qfX6yv8fgv+tri4biA419pM
gsVJz7dKZOx0iTyAFXV33cz3Kau/N3I5nEInvcj6eWWql59RCCh2M1Ng/tY8tD/BiTZZGbCphh0+
pSnAqQl4ICAU9iPZt0LhhPmT/f3k/bXiJYUCCDJr3nP8Es46qzLvsnDGK5SuD6RSavqCV0f0ST9P
2MVFTENWoTSIE5QdARECxKP0QsdA4SrfzcBMVXAzvqMkFxu9qA1yKZVkX/o8sZ0zOfxAQb34O3Tw
AqGyjtF7NNiTR9HjunqMKCocCGyJAb2Iv93NkLXtoLfIBzTjUS4PcQ1Vl4frR+h7HXte2ZeN5REq
ohJA1yjrN/WIDnNxW75BVCV2AO7dVE/GCICVvq1OuiHMw9ZOjAH1EdOEOg6mFxYvRW7UUK9QaL+p
sjuqvsn170B5qP3IBieP4Lh8d2wa4hPVlA3E6/q356JRQPNqplqPSWxUWKf7FNR2mW64Y2J417dz
7Yth9s5AMqIYCsA/f38xRfFbPy8ZziVGzyt9p5RbpCCC+ERkZBEyq37gy81sZCK/1Z5ZJdQaWtHr
s7pnALwQjWC4BOCGv1dCNNUYq0DqN3r17lfUYxp6oPIBoyjW9S1bfQ1mmqL/trTs6CSkC/OqNHvI
T3eOhO4VmKVmelXTy9wCsj+Cw7DqNC/tLb9RGHVqwv3ZaU5oD6n79hy56anYzqe+26u3/YZZoAl8
TrwQtKrcqQ9iccV5+5b+8vJHLL5hEVL0HWv8CHkfbPke5A8bHTpKooLlSqSEo3+xuQvHVdaZpGkN
7MQ7HcutgZ3pDjMTPXNaqINKnr7hDqDHopz/O24GfuXSsPr3+Smo7CO2xvmJd3TTet0WCthgIBLX
+FYPqoE5Qt3E7TaXFaWql2XFbIJhozBQsUDUzC9McGqFHqsFr4D+Gb0uvpoOiVcV1T7K2LdKhh+Y
E8kK0mz4EG1AunjmMjuwqnR5P25rcCFkmvxq8BJ5l1/TE5J0RyHyNo/VX76J0h5XzknAsm3gswF0
WyCG5P7ErDFCJT2QHmJiMnTaGwdLDSFoIb/rjeqGQwbZoPKgDc2Z+ASsnI1fWV0b3flFvPPziNlG
bezysbuLyehEal04Uoe6Dh4Ph0cptTggS8+yBnkVZuwDP9PtCvV5AAc7TzHiP3XNEifq84PU9KFV
M/1Hpw0QSOG5p+kQna+fTBLZmoH/1hnyeWx4vJ+MxkkaY0emdnTN/KOIS6c3UQVNgnu9ANq7TJ0c
8/PaoB5MpXS1OthjJBxM+Xq77aXsGWOt9yCKniwGVHxEaseoDC8JpK0y/IC67FamamF1tQmiTbX8
2TcvcmccRg72LKV7TjPTklXdkmG8LFC2HMpgB8DNSc4VK1ex4ggIT1M68wBqSvW0kWMJYBhUEwOo
O1mAv94FZfY+pIWrKne1kZ1YATwo+cPaXHGGqT+Vags68h99CnhmNPV0RytuS8XLWGavnQzicCTZ
TG/Yc9bnGLlTR5Cx6vWW6mX2I9eScOfX1RvJAYkrJHeCDpMbZ92NHLb0GNTs1NHoRGMMmmnTNiyk
1JKi/kyNFkKOpDwBJyjbcU3O0YSZDwwsbrq6DO8hcjzsaw6eiy7rD3FeDwdSKlZA++ZETe5203Du
R+XM07GDYKqp2phedrVBZ7+bSp5uMZ+nnoMgA2Foob6luZa6XTdOrhElyZEEDQYSmPRH0So62EPi
K3vIWoE5rezvwMmRbBTNZ+eg744EcrdoWW6okqP1HYH3CIyqQ13uJ8bxc0ZAAHKF2FoMoAgQI5IJ
Ism2cfqiOQbqGO0LDA86csQAEyrB4ElVUBeq5qmM4hefgX9VQdt6kl0IDD9XfHjr2z51ph7AN3So
wAhBPnLIkZrAotp1WNw0KoJbiFwp1qAa90Eb/tDCETI3BaJ9cJZYRZlDUCs951Id2HXVqI6focCE
CoXVhIAHT2WLnhXEX93EMCO36OlR46WXth0qwgSq2qHsymHpUUp3cqLYfKh/BknfWF0ZH4o+DKxy
jKXtkGKri9FLdd5tyRTXFpS7tgOEywYlPmNcvwVXeI7Bt3Cn9O058afS6g221yV6YJn2q8nGPR8b
wwIxBmZ+UJOdMB2TUfTlsjDcovYJqVZkLd2YbZq+y+woZeFd0fjjQdeldI/hefzoTOq9BvBhR0Yx
0E562SGx/JCa6U4f8qMKLhcrlIBCxaj3Y0Jy01KCdjoVYTrsQ22o7ETG9aiAkLGKnpNjWAwIdoM6
PIdqhzq4aWxzuKhKyZmrtHJqxXWwqxh70LKstQ2uv9QtEsci4egoyX7mGcgp7UyPXycGdWY2ZLpV
kIBYiN/vad4/V2ZwUkn3MWrSC/UlzZF7mu+HEqI3VPH3Uty5vAj3laa9TRHg0AGRcrvuMASfNo3F
8joFK3q5i0CWjMAO465NOv+DJBB6iYbMA2EMGGspB91MkcVWZ3IF/gwg+7LUfrTocktt+dw05s/R
Dx4TTR2tJC0za4pTl7PBLdVyV8vmgYyMW2aKIL9uQ8DllQI6pSS5n2SQ3ISQDq1rRCtSAz3RJtd3
0O5C9Sug9lD5NlClo6VRKbYUqp0nQnaQiv2ZDGg7hFrjNSG1pRIvRw4SB9Lt44m6JKFeURqvOiud
TBpemym96xj4zieqP2H48Aj5pROpUk+i8kuGVnprBn8m/4Wr9Xvb6386HGeHKHVg8XJ8CSG2LrN+
H0IiEsMF1W0nG26XjNuyMk59RHHsHkpOLdVMHXmKDxFTN7qKOHxkpRXo/ntfBQe0uXZo5+x9ChXL
8KYMc1uv0HBNu61ZFnBG4VFWK/RP0M0Kw3x0c9btdNKejaB+lXLDkmnl+vwn02K7zHU3lBJrAmUE
dtuesfF6dajxvvRhYbGhOIwh35kqvGHPrSwKHMVEk8ynXtwqATR8IUwkcb+8iU28MAnGMSToFof+
ayEbH0aGd0Q39qWBhnApTbdJVu6aTrXluq2QA0tun9cmcGzTJvElpy/jrd8jg9N9/hv0E0de3Kg6
GIyraQrtcGzOXRn8rNTobEKfXDWkLckhZoJEOqJAVNV8kxe3Y6qcMKtjVanhGGXsBBII4JR6J8fD
oR86h9cy6FwSh+nnLOgc9PTs0AD79UCr3SRNdEcwZIJ27F2d55sQ4qyGjAeOv1Olt4l6LIbuhuSy
xzogECvwKIU+pOcayOQG73l0O5oZd9s6uE/z6lRC6DjlAy58/IgvtOlK3dODwsEJ3oR4ACfUBvLM
q+KTj841HadtiVIq+r0BeFrokNzTvtqbpb/1S/8cmcOWNZsQVPyK9KszuKNDybRJs50MrUJ7yFs0
IxQrCVuXdJoLKkiXkexUaO1LIEPufjzhUtpqGI1OJ1UdJnVCCJn8UuVfWnwXYO8qDjT3UHr4sRj7
tyE7jRDDtBi50VCaTOvyYRrpSQZHnJ0ksQvHbKv6ue/3w6Tui4g9FmNg1WB20KGOovSWWQ1236R2
Xf9ifoPM6Ey5fEoz3HqTbAMIMspS+0aMQ4wXlMaQgCLtY1IOTmS+hXD4uv/YR4odhZOlFQkcbbir
svRZKvA35A7g/ciBxuE50KsfTQuW64RkbjV2UJgtG+aGWtne9mH8wvvyGcHeKehNw6F8/BUrI9Lb
HjFXhbghoPuMDdshDNxSyQILPPePZqb6dhPnT03j26aZD7Y5sd6r/QrPciqBxuqlUHGA07F4RZQC
koFWewA0w+kafpMT441PZWnlku8M5VjAMTebXi+cmKqJg9iz36VNODidpt4UQazvQiPDcGKsuopi
oMuJaKePh01Ney8stTfUlJilj9zYBAboEmDupiMMtaOAEG/qU7AZcF3dsKpVHNpE9BwPpmbROIG7
4+RW7QzN6eNmcpqWPkX4+S6RMXA49CXApLRSrZpUkjUoxnNm5p1LjQg3SgSVW0kMGMqZmgYdHVlB
6/HvDATDNGoU+DrKimrwWuepF6cNSCziEB5LerqexFKRsfnPLwpS8ZArVZib7cZ4GF20e0A0NG0V
AKIBZA1Qk5Nc1UlPOOHgLOegK5+ZPmeqrtzJ9hDuuC/uQvSa1cNMhH8nLP+vVAywFXCYsgGEv6Iv
tsJoxqnDO4aMj7wUBTQJ4fr+XN+BtULSXzYWO9DSPNJSEB590qSHdr4PMekKpSwsF7LaDpCwj/1z
+SywOuevi4wMjWUZ7QYD7YZvndJpLDrD17IOrS/jIwEvJ90GKB+48/yy0v0HsujfB20IlA01AhYu
g+qMfqtbmf5QlHHRIbGdJzK6ApM2KFdEYGMBj4I9eOG+9AVT2nOyvFzlpc1FtYDnYVjJJWwCorEZ
5U3BRZqjayfk0sKiTtBQrciGLu82CNaJbDpNgMqIykW1nrVrcmlmURUI21YnxIeZIkHUA1o3e2b8
DPbqryS00S1MFaueUYdAr4pwH58l6GubuLgEFJlyxTRsYokn7Gge5nJPAV1ub5aoE1WZRPu5uA1g
i6V53mKhYXmDASIwHfp4LUQ8FCs1VB09SgCokMqQbzAqKFaNQUfrdtODZHNySlurbWCBodf1POvh
5bcVfDwuQeb1wgLP2gpRCyFz6x6mlwDoIDMQAcdTu5lJVNUn/jYg5t3MguDELgKrQTLyH/AGrBW0
sFiUVxWUxSE1uqzeIeHqslBrcf00TNZHe+M5PTVbesaIN0DX6nMpQwnpv2i7riW5cWX5RYygAd0r
Xdux8nphSFotvff8+ptomeZgqEar99x921DEVAMsJAplMlOuWOWa5y7tMkewJX1eteDE9aLav6vG
7rn3UbWSayQahCnmJUVXN/d8d7HZ1zaN2zaG2J83BE1kmZ35qa/rGCdEessBUPq72VOxvCWZfvps
ks058fUOtThtP2ywl1ayq3ZU8C3f8M7gaWTmkjX2681xGNUarIn7dpfsTReP3w2Guz8IuoXuqzvZ
G95izMQxtuVdvkcP/0b6h7PgV51vwO/lgpkPORWzQRIdP4HWzIp9v02OwoZs+fKma0WjF5YYTE0h
3zIaUH7x1Ac6tTiQH3rYD1Q0MnSD08g6ry127aZYro4B2EmDzDeqY7jpkR7pOndELHh5A9csLCGc
YtIi0ilav5iLFjA6KXgoI08RkNm+bOIPUE1ob6iE6Qq2PTSPVSUd+6r3un2+U46Yn7lHPs+W7vhj
2msnTVV/m2JbRFNxRjti2fTemAlHMiE+Q8pGVPvvnCWtb9vZDuP5A9KvpUqwpN4LtjXSSJ+pyMq8
B//6M6XlB2zxTttalRShytkm4+oG2l3rIoLN8Hji3xTRFeQ7lFXKt+LpirkQrkXG5eWqU6e0r3sc
LsqgFXqiqTpRmFi1+yPiNSXDRqqK45OrR225UsbtUTydoWQIp6QaNhCW8pTIpTF47Y5u97YqkbOw
Qpd3ya+Vrl5sMHWuxVkYNElrGglmG4zJjv8gBbs1v4w2HX1KO+6ECs+FmJhCDGspkgK4auI/digB
+MbzZSflGWCP9qxGU5fAX5IosgSMB0hfLhvgHWyTacUoGgxJSDU2DLRRSOUe2wGeiBQQuMKR7H/u
AjzQ08GKho+hkLv/0ThT0pzAktCLIYz3KYjIaE1q+oe+EyqPPyH1emT99Ez4dfZQFn3pGkqJsmbe
YS9pb/3sSBZY+kCDY9Ozl9aQTzR3Cp2yhoIj99xTLGFv2fNp0Nl22KqMRhQ/cAppk3Xmhp6U7ehC
czw5wcDB2dbLXqOLDMoMUjQnYw63pAxS7YNnepFrugXClv2X9g6UFrz1USe5tDwGZDDzG6PtELF1
a6Z23cs2AccSsjZNbiBpjngsbXiuQ//kJZMMvnRFV05o6aTPzPZIn31Kfx96pk0n8f3+nj+NxttU
BlnMqq8mWYZBxMFW1WT2WHmc78ZbEwMnQ6kW4dDAhCLbdJC7q21pa4DMzU6g71mWNv9VxLkf0DX6
8lQIph/7Mz3/P24kHZKNv28kETo8XK0HrkUGcZp+0FCgwCqD+/6oeJjNwoBb5xhI1p6embwx5j/k
B84Hn0GZJA8kUabxESpeLnTHMjdNnxL0M1C6w0lxa3vYmjnvY1J/eOWgGu45XVNRMWM7IrVZmjIh
oWGMV6PWszWzuxhl4B/9v46PjxwiHQWCZN5hXL8DF5YZNwogqYy793T82x3S9aGXgJJDsqdd+fkK
tTr65y4tlPGgJEKeVNRhrnHxNTtLUndm6ZTGnaDuMNPgtqAcUFDMJeg6BcE3BwhWj+VisYw3aWJT
JxXd5imQbE36Psa1fflYnvJHlxbI+A/kbPoBpYofFwclTU/xMBrfF+n7KX2E1CKSJQ6oth1l3EUt
2Nu/JdV+lD0fdRHOT+Eslm3MgVYZmt4S/JIYIqTNjOdLFnOI+Thue6IFWwRQ2TwOEAPETWVKgZVO
/2II15XyacPZU54Z5ory5xzlzAgrIZv80fwmIzcr3ZNoI8hbFO/cwI7d8Hv0JjyUkAbRKBWCdic+
65/kA7chh7epFJUXK0YHyZjqWdt7WtQ+z0qIwlhsddU7Q8BvgBo5GZAyelsJmpMhEJqb4lNX+l+g
BM+J9XhbQn/n4nf0ejX4pgxPltSvZV1aCYJ0ref166+mazDp9QuX2CR8os9FQzJ84GnT4cAOzzNU
4GRbs8MYSCy/pQJU8bS9AvjX3vnoQVfonA7atk/0XIsFEvTfanHXAxEH8W2GGK/L7lJDfuh85a4X
9AM0Y/ZqN6OmysHildYuqjjw2zCzs3MnFKqvwHBhZKhaodlDiqy5cGX98xR+SYfoUKNZ4bKHr6Li
wib92ovFSro2JzVaFrypF3d5oe7b+quI8WBicu+31bABnY0Q7zU1PM8ZfNLzdo5Rcv3xkM0d6QAK
hJ1wF26hIuhAToIr+7q6trNBtkM1Vlp0+mbYzwk5I/RvvunforwA4qfWzWk0fWJ78PqBg37rF9vC
LvNir4NMHI0SC8XjrrCqPQXe+AtEA+36jq9XvIoLINYhCmaT0FzJ4EIUqqU69sAFSB2gGQzUoFXN
OfLrG3k2wTimGhtynvswIYSQ0vG34/Rg1qE1iDlnCOQPW3e2xLijOsih2Kr4ZKjn0jwA2g3fRu9K
16SJtsriyuVS/H51Zy42j6584f6DmmMKyMengsiivym9EIwYw+O4pyqeiccLAtazDQtzTAyiFkjm
0NFpvAaG0wtLOZSySyWRLe2tumnvw708HrmrXH33LMwywYeAGZ50KmEWmirv+48VhOLxttS9LADV
G+ICE3FtUT5ILs0ncXMda49KDSM3KlTTMMbJTvb0tZCjgjjSO7TfTbCUuFR3maZ1Ku2Ol8dcu56W
1ugXX35RNFbkZgNrYGFOUeE/YpD7TdbL7mXcXGtTxZzXeVXMsRtGvzGqYcI7C4/X3IsdtARswm3m
8Ra0mvpYWmJOX9akZjGTGadvm++G+2BvHK/Naa4+epa2mPMnTblhyCVWFR5Rm7Gn/iH2YgkkMaKX
u1H86QoKjLVrYWmSOYJlWQ9R3OKD0RlEgmddBDVGTEfk91CgQTnv76eKkWBZGmQOYaILujI02M+5
lCzTD+xS4Pr82lW+tMGcOPTlSXIrY1E0aeujbVbdhQo6TiGqgP6MKbRmvDjQv+COyT/gaZH1aacH
b/iXA/eDMpeulGlDLtb4IVRdLv6Y7fuDChlfiEZBWSKrXG6Yuoaoi5WzaXFx9Avw18GDtLsRTfnK
djwI4E9BvzhY/7gxxdrlt7TGXLVoA8UxLLA8qmbUg0+dWP6j+Fh8848nCrR9ObzlvW54B9JkIGaO
2lFITSzxVZGBm7k9iViyF9RygQzMjA3GbEoNF+JgD27x7wCqPKHYCvf5NgP7DUh2dsIjVDr+uUYO
efU2XhpnkKdv4qqI0EOGQCbYagWa/33Hx7gdRv7Rx8N9I/Oc1WTQJ9UGVZ562GsbcNchH4EL2YP0
emcV7elK5mfieQ7EoI8xayStUgQAQQc6UJChgbfm8k3Bs8DAjQ45S6Kl8BbTJ7JDysC3xKgLeJET
B0bZBHmbJ3omoGXQwwwDBo799zqkJbwIN3s9A2cSJ9xzUY5zs5sMuAxlLo1CBSRtK4fskwO6lWhj
hL5BCoefkFuLQs/e+Coxrs1pJ/U/wurJlRzk/+p65/eZDRoaaNWkLp7/Qqxj/OHfDEE9F9nWoqil
fQZrtLSVNBF0FCCHRnbFijFhgBEMADn2WLHnxNrrpacmTgXZA6hR8rHgsie9ypcXUhTWJsEPoLUq
OoE0DHdi/0mDIrmwqTeYz7AyNO7dkgNZrpuBIDlPNbOvYLZxyd54GtzObhU7DZ16V+wL23Tzw7wf
4XIp5V6xyEO+JZgPQpva1//ocbrIIFI3yzk6k3GYaN3M9GKvAgEK9j/exvv875XNTpECZdTAKCV5
RdUXlnU1VCOspbtgG0XbGW0jd0gEHMv9ADF6iDKMdre9BS5+22Rp+oa+jpvZx5lSQPQ9TR+qrLIu
W1h9hWAQ6deyWAkNTc6FMIHAAxpwaEoFQxRPIqRtoUqHxmBL9DHDVt5B2Jtjdh2hzmaZazMs1NrX
E6yMMvXTUsiggvQxsicP8CSDeOumDPNyoYznxgU4iopc/LVQCHQ+UGKLCRNzyQPvnKw/PM7LY1wT
JOdZp1YwNmUbJYs9P3xXoGXy8iauY9DZCHNDlkTQ5KGWEHqMYFI3dHQskt6Sc/8enT97Xe6fxMrk
XGD0gnodgpxtMldkVY1zPmAcwxOa6ZjrOgZ1PkrZN2IMdpt8v7y+P4QAZ2PMbdlgkk1pRRijvkng
JHMNzZHIpu+PMdnwu/vWQfVskInUh1HU07zHZzPNDXSRvQLk55w1rV9cZxPMNSmbYGoSaEhMcTva
6hA9g5wpBikrZ7ajx3RboM0Ptwk/uvlDqKqLioSGN/DmMds5akpQVgq2k5ZYSQkB3hIj5w5lF0wn
rqA21xyzmX4gg06eugqRSysAy6jY9VbiP031x7ZBR+Fo16gGlGnsyBlP9+gPrnNeK7PNfSTWaUHR
GmXJEc8uAY2TYERGWZKqaQtUJpZ35v8Apb9tsqzWkjaFNfiH0Rqav9feTfT7HlIPAckjCd5jBM+a
rhDG4K2U7SRWm0kQoxMK7CmSviyGYgjh1hzOeZ0MdivE8NOmpqcEOQjlGO2nx2wH/fdb64IapAl/
+uyJyHaRwZEHJW0MCbbIJtoG0Z6y1IpvZrBHFxXoo+ve5ZzPdQg4G2SQm2T+HMXJyaDiBbHdbDLU
W+8xNQVl1sC06k2K/+cUsP7wuDpbZaA86uJuKhDRnuhM5+rlMvONFPOWSf/gaxw/G2RwvCvGmIQj
lknfyp3qGO+MjeR06f24ne87kP6G5uO07WOHs73r9/7ZLoNBczyrWdrBLi3dz85YP9AGq+BIv2iW
PVxxKnkWGRgCn32So/f4l8UYwehvi42+uaI9Yf0ldF4jgz1BEJiZogEHZNxa+x8t4k11ahG/Yn3r
F8pva2x9FfmHUtNyWOv2ZI+GNVoao+8BlMb83fhEnyPXbSzHhdiqa2WE6A6F8jnlJ6MJCcGKdEsC
kTYSdm9StOVu/AP/5cezyoBPTOZCNqjjDmhGF/S9gJk8qRJ5fsqBAbbuV2SdCQYy3B9j7XaghEGb
+EArAomdYVI5gfL3NYvjWaX/vkA7IxlSIsYyvuV81+PNLoQ8UsD1+O3sLXR7FxaiUJCCPMP2aWFo
5Zhmk5rRakDZG6LTqlCfLx933noYlBmIKhZVS1GmvisG1R5inrI2DzkVBlCEToYKIEVOehkN91S4
dr6/+jrigAlLFyyAhU2eWvg8BltaZ3IzlxgurUB3mBuQwXxza6bj/MUYNAEXZWJENONfO/4G08fi
Z3k/3Ef7xMYID7EkG9LNTkO23FIDPUkXrgiWQbhWfGlo6eOTXr0v7qQeDCtXXL08g0xOpVPjyW8E
eAuNTyXNpQKDA4ForoLOijjY/T259+lJ/3trCYMl2Uz6plexwle5W36DE+dSOHFxLw7e7EvVPNO3
zCtb/NwQzxYDI41YpUqDqXKvQeM79RWQFSFA067JQ3FOBGEABbkgjElj5BzKvLOXZx7VFpR3rVtk
3nUKH7x3BWFApaQPedLftpO81THoMk7j2GJy6cdXoztpSffHo2QPD1ek9HifjYlUIAJJRsPHZ3vl
Ilx35AAzO3alBWoTG/QaCDDUbIDA1ySP/wn62dSV3qe1GubYuVGoMaT3oZZE77KFP1Rdfx9fNnUF
cU6xnSuYIBuaQUofos2pDvLALdVzvozKAEUk+VpeUSf/+y/Dc2+WtbdRjLEZ6Ke5wRbHDVQGKARI
Qkuq/NNW27nyxtg3Gz92DAcEDGDp2F8RHnNgXmUQIwCTG+rlMCocyH5UnPkwg1jWppJWQri/oreU
c4hVBjBqP5aklmb+bh5g4fkLAxsFiET8NrjpG3ICOpUBjdyQmnYugIZJ8mbwtxp5EkfRy+b7Om84
uT+uazKhSIpYJBYn+uX+vvlgdQsV0C/p6BMRdYPxkrIHt9oQ4cj9r5IMC1uMg4x9M0+yj7D7pFfn
Zps+fuoxf1PuSzu1lZADjev7uLDHuIdu6FJkCFgbSmW/Zoh/PhCvOG+8nWQ8JNGKIPWDm3aSbtSr
kHGxMMZBupIkWpQoSNhCV6gSk20gPQ6x4IhV53DAfxVFzqbY1gIIOYpxgwZJEJ247bF/CPbRuK/Q
mlI4cweZHV79gPrbhaWxCg2FVoT5kNFdFD4bgdfkXkk+/cc1MddMLuExow9YEy1oETcC38MAHkHi
idvA4bHLrr+cFjtIYXMRkY6G6lP65d7zv2sbEXy2eGwaDjWnf78i+7yKwgtzzF3TaoFktir9YKcx
wpd5yquGNnguwkCIHIaGXob4ZOJG2xiCq4BGIj9kO4SmKGrZvAcTx/lNBkWaotOnYsR+ztOBjLFN
mndx6IV9vbvsJquX9mIjGfQYzDpOoWSDHk9zrza11QwfLxvguToDGIXRRBGpYMBUvoVFZVWJ6OoV
sS5b4aEg2zAQ+kkt1QbMvLpNbnwR/d4zg52jy7O50JqS/L8gLlh3X56sqA6juNFxT95wd10+ViDC
fmmrC8RBJMLPYwXyBnmRUDWHKxKq9Ov/GQhBKvTSYJAZUQSmHJBv6KYNDqQm6W3fPGZg8tPezH7N
CTouO6PBFvkFP67AXwxzge6hw9LOR9fsGpvji2tt/trCPxioCPMJoyMmrFBfjA7zwTgqe/9wRTB6
+TY2RAYlCnEGlWAET3wV3vO9/jIAGuycXBSaOmgr4Rv0PkEFTNmaoLQxpx96oI7Gmzpaf5EttpFB
DoxMDpWRYnGTtO8zkI7Ob8outKrgIUNrjuDL9zrkcUpeb8ZqDLwwy4QdRTsago5RWQ+dK05SNhMK
xe2dVOQf8y4s0W/ZFxyHuYz1KEC9PARlCsaLXMPOBjHIe0AIhVKnNVAOeFAIXvZNzgE4wejimhaV
IC3nHK459gej+q627+Pww2UTnFDAOP37wkZIoM/SKbBRTTvaDa4ckXuze3mn7Kcdv2bBWxIDIUVW
12NJYK6r36U1VrVPjfeXl8QzwUQbXU50YuTUE6dPo3JXpe/Qv8j5Muul17PfnQrCi23DvThIRg4v
mPqTiHFj9xUq+Y3TQzjORicm90hfvvuNE33WwqIgF1I8UWdIMQdVgGJdqDiezV0UE17MUhpSftM/
V87/8xMFHEQvj9PQF3qop9jIGy5MDiiemmwXW6iG2MNcA1hQUDS+ULaF5hNtmktdM+Z+ME6UA6nB
l0ubFNEIjQbmbuGLWh0bXtxjbDNA5PcaNhMfLwZxMyblJCvP72jNfHyiFdar6p0cnzyx9Sw2VDOS
BuS8iHaG9phF/1YhT8qQ55JsEwBodpS8oi/YWxM4vCUx6FHVYjgQAwZz4amf72pQtl6GJ54BJt4Y
TDWqSuoVdfQFPJ5WGTQcCzxMl5lAIyhTOfRNnClcUlt9G+wrkKjQKrS2TTBhN+mGc3lNXFdnkCNt
04GY9PX/Oq3Bv0O41hjMyIOUGF0Ma7SDoYZkyMbIQRsmbDIoH93Y3nzGepZLKzBmPZ1pcv7Va4Wb
nOf5O1vSBz/vbBombBXuZEuehgjjAyiuj1S1OA4+XNHSw/FHtpZfE3SkVdQfhYO2yYmdOxQ0Ihvc
67klOjMok3jtu5ygTaE4vYANYQAjb9rhKlPE77OZgY83sArQPmfgGE4Sl+ObvAUyIUc4zVkYU5Cq
vc4NM+wpsD62e7uHtHW9CTEHyhcPpn/0wlNJoT9qscSpjadeCuGi+TdKjZF+S1C17e1Mhso4iiK3
kRMu4J+dk877VBeHAp/x7x8XvA1l4KWHTIqWUx8Nmu9ytBkxM8n5ZNQBLu0eAydCj65kncY6JwDz
dynaL1oriI+0YTHGTINz2SDnYcvW9qcQIhfThK+lyhApMZ/SsrVN45D6CLOIh4n6y+Y4EarCPFrq
YhBA4Y7lSf2hHx6L+DjOm8smeEDClvCFsZyziWZybr04eajMigELWoxBkBoW/x4mOR7IVu/DGYq0
IV1cUIFjHy2dWsKL8Fe/ERF1HepGYERhGeTkJM0URUI4pUUyGMRBdiZquzRMOK6wupKzGTaXXXRa
WhilCleIQpf0H2VfuOkwLUwwKSklnYxW9WHCnxvRGksBFCum/rlRzZ1vJOJ2aNTBmWPtOTInyYsq
453eY3wmmbh7ylssg/sdIEBVG+ypqn/NjPfZwNFXWY+BF0tloL70hWiqqAGKGySw1Q/jAbCrgsoU
NHmWDKGEHa9CvHqZLWzSRS+QPptEQc8y2EzEwtVHYbT0otRsMoeQSoACCslnHqMBxzfZ+bg4KroB
cja9l6G1Wm9qdKVBhiLkwTDF8VcovFgZg/NRPUql6VMzcvCcTvq21qfcSfuydGc1/OcyYPG2kYF8
SdG1GhwcOG/d4JVC7xgkcyby2JWNIwaCc9naKruaLmqocqjQMQH97cuvRgeck2HAV5tQIAC72ltB
cCjlYKkgVSbY35oJhJHEA8khP35dOwZL28wxiOO5L3t62yB3Kht38dDzjvxa9LG0wJ6DGfNKp2Sc
UvYQWIlcvX6q5H/16d+2AZqF8X6s/y3mnUjeG31lRxg8uLy/ax66/AHMoWj8MtQFtOpAN2c/kQ4U
n99zrvo83SfWP5dG6I9YnDxJKUyZ9DCik+dy10HAD2ItE4bOqh0GYuoN76SvRQlLe8x5UDNzbqcc
QIqjt62L97kPHu3KkkWQwotPstxyNpHnJ8yR6OY46tIE9tQS+mENqBIU3hFfnSterol5SoWojMRt
Qy+HoLX9ob5vY3DqG1Qg188lSzVIYOlGvaEqy3aRNvPGrAZIKGgjhn6S2R5y6Rsk+lrX1OMPQupD
1QqJMUvLMIF42aVWX7XLn8pETa00C2kc4HP/StT/4HSFktVG4CdvOM7FXsxKJYRtSYsrFCCCQ7TH
VNx+QEf1VdE758CyJWapJv7Y0LUNOppLMVAJMiuHkmGrxJO9en9Fc+laNWKxnez0OvSc9D7s8eXF
fbRtBiQveztEpsgtN8kHnTeVs8pKtjTHQFI4SoZJqLnaAaFL9RBSLRn5MUsyp54g0hduUL/KfzKu
CkZ2bIO34mDYuXEg24FLAbl6tiQZySl0mGAmijlbWh9OmRiYSDvq/xQJeC1ksuH467oJTdE0Yoim
ybaxiH6jgdUS12dV/kzIZSMScoI9PdDOfD26gjV+NQjHen4bZTCqQI9OXE3U6P+Io35pjNnErCNC
Bgk/1CdKUA4pkUXAyWVyeSZXPXWxJgajRD1qRi3Ct3r1tOXnX1YxfmGLAZmyEMGP0+mIH/tpO6cp
1qNu40F/lvUHv4/tWRW+mEK18/MJInvtFvz2TtDOqGXUOzRxWmKe2FCysXGpc6qhdDNf3XbnX8YC
ktbpRYHSMjY7/jyXmhXqm0aqrKyGFJPuXvbdtchv8WFZOKpigkZiCbYMaZMmGH0wxIcuFJxZVDkK
BKuBwmJVTCw0Q3jQx2sE31Zr7LCJ7gMxtDtJ5L0MOD5kMvCD3VPngX7X1wnKG4say/2j0LCITLR5
ALODeKu11ctjsYdMHFT54TTFFc58MmFaRXQxupbsAec1eFhFJ0qv4GHlOSMDM34X1tBqhknVfKjS
cp8qu1bOvFl+T4qPl32R5yEMyNRZ1tVtQD2k9XpxdswycuOKR5vB8w8GYzI9lWqT7uH/i38wKDPV
RQ/KY1h7VfTiBzKXViaJ+O+lLwZZXaHn8Db05Nmi/77w+3LMZ7ONjRWk5q9rrW/j1xmj62KQA/Re
qmzGWNevcPBn3wbf0qXzRS0x2DFKSYiuXli6uX2Nt48MfohJONWgFrrFPy5FKXRxDHgUc9TkpYrj
lYS7LABZbCg7lw/wxZiEmmDAojfltm7AHfL6/uZ/K97OMWgRJ5lY+T1Fi78WfuCui8GMQB2DQjsh
E2uLu65LIEi3kAEMUaxJotQADGn0TPEfXdpXJQdnVzPGiwPFNrZU05CNofjbzZu/F3tY/ViyIisG
kSGGzJasSZC0ctQJAF3QIEoOyBAqqzy0GD+ASBWXrms1qFlYYwBDVCoiyOQETmQvhQf58+jhOgHZ
fGZDlm8EkWwWPvLTPesP14VhBj9kiCL8eGvE1aLFJuuubLFZz20t7DHo0YO5fwxVLPR0l/nvJWg9
orNHxOMDot3F0zfaDwB69iuWugqVC9MMmqidLxZxDx8id5F2MPbZFpqVOzXH7oKFPoN6N48nhx6y
V2HxwiIDLnlBMAYsgp+8Kv0j0l4PSgUO5FGyITLzoEbttufR866f+4VJBmMGtFq0SQCTrzCGe+65
vsNgjCKJQ6VKsNX826VWu6s2PnTiOnAkQgGC36O4ijOLpTE4I/iFZmQNTmRN9cO1z7P01tA2t9wH
ZyNsjdsfIy1J6H1wU6y1mshZWGNikirOlSLsYO3G08cBNba43SV6r/oV7L3yDv5rdTUGWqyNQZae
TPIoCjjpY/wuL2enaQarjgtHnTeGUVuD8FY00/uMV7/knQC2ui2meR4kBbzy/+ULMqCiiykai1JY
+xXp/U3ij3MCTjqdixAW2tZlGukwZpLZm03Rk4XSrSPV4xwCnlsyIFJXuSiJGU4aBHo9TMxs6vQu
QkuC5IpbUjgDT8x0/Xpf+AqDJFmuFWiPxcI6kMXMzmkI4wf9Buh5rhpf51wGbJlbacKixvwRvPOh
ccsKJMNeh7nuyilSCN950h0/q0l37cJtwFa9yybPpbyGSbEIPsRjth8K8U0yTrFVkcAtiHRTbHve
VbbonTSgHm1lGLzpJHCck61715OcxQHFssnuwYrV2JJoQTrU6mQIh5ZQ3DOd9Kg8XnbV1RfCYokM
yETdUEH2CCDjR43VBZ4x8wod619N03RCoLMrsrX2UkXluaa3ziBGbuObXmOUslWk/Rasrok1VzGv
PWJ1I4liqERGyGuyLV1CNikmMfHZkvguHY5QVen7p8vbthqYnE2wt5ypl52qVdHgyfkhSb9Ssl9p
emzjwcKD0jVTbp1/9eJZGGQuOjCmB3OSBMMNF8/JrV+ds4UtJpaukmAcKwO2cBXUbquCsESp1Gdx
UEdL7TQrGfudaojHVsvu4zZ9p0oFcdJR9u+DUEeQD317NxzlhzIbUbhuJ0uHbJiVNfo/cdHey3rx
LA2oS6J8ngrzk+jHuaXLg9dCbx3UFDuj7d6YUS87wVRick1LU0uS4sJqK0i/jsqmTExbNHNIxCqB
l+vD5z5XB28W1PeXv/Hq0VhsA3M01DzqNSDN4DXZIdaf55gny7B+0y4sMLG8no16Mc2wcEs+n2uN
uWkDaawl7PFK7MKPbFdvh8XKmMAdneYGzjVsaZ9pn2O0V5+LjQ7Cb98ytuETj/GDc+JZspg4QoFt
7EJ4bPvOMA4+4tuZhyrrd+xiTcwda45dmxsBvtbNmaLVMGJhkQnYpTkNysjELqqh9XOUs8Qrj45y
opXtillODsqwN2w9wx+nHPt4Q3jLs8UgGk6xLAcNtlOOxicjEq1UrpypiT/Wgo9pi0T9NOnhkwiB
e3+W9y1yTJyaC+d8s/dtkYnmrCfA8KhObdX/mNacugTHK1lqmFSRh16u8fmM4quSSHajgjw34nbR
r16wZy8hDIrUI8nmLMVG/up2ST+O3gQO8QUxIgjubq2ELCwziDJj7Jf0AywjPiJ7moIQUB/DrPY1
mtk8/GL5YTr0jJpRBGt/75y8L8fE70NvanUiwTWy4M4ktVXPu0Qbrcv3C3dBDKCUNTxQ1+Afr3oq
+YC8+phcfCoWShqx7kIDtuQNFX0EG+DG3NBpaR4Uryc1zpZYghg/DUhb1fhMdA4nFT0QLW7avYEY
th/RfsDr7uWcYpYsRhvQkZJ2MCePDxBGw2iiaF/+TjwLTDiUNGQoC4r7Bnq5dNW3g0S46cG42DQm
1hjRw9AFSHadNg1kYKlD5Ud/aMWahO8OHPBlCWJmqSgg4YA13fSy4UQDKoMTY5kaZhLDWniknOY/
X6ftnqYqr9N1XL85ddlEa4eKUhFzgEk+TEoz4gBTRQy0/VFqyFYER+zs1vt60/fbyz7yh7N8Nsic
ZcUwpsBXYfDvwenUvvI6Pj/bYs6yWJStMo24pV8CvuIsAB9t0zcD/i/LCltubHsxJqBzg9LHb6KY
zimta5S3OTuqsMP2WTYIrVyu7Sj/OFx2F4UtNw5gHPFFAltUEpfODho784tmmZt24xeO7/4nZ1HY
mmMeFn40N7+XdibavTmkO38yJjroEugJyllyk2Oun/OzLeacS4GECkEBWyhKUModNXJpr0LjhN0z
2Eqd2+ZmoR7485wrbPVR7f3SmEpYLNMSz8xyn5vz0+WvtR5enU0wUCLrGLbLJJiIhHu13KjiP5mx
mQ0Cfo5vly3RR9GfzzUGSF8W2JtsRI+mgXOtFN3dIEGfL4zdrBT3StcdLpv6wy19XhWDIXFEmqnr
4YJK+WTspbe0ITGyg/GN7I3ge+a6PMc12PrjGPT1QAQgB6UT1AT3F51glnnBdV2XnDN9wpdFrnfW
s8GfFKxQ3BgbE+yFrdV5IqxRvSmeRtF6jPB7O0/bvTCmSL1WpxQYa//drCBf0vAyQPSDXHCO0+t0
YcEYmjExWiwnhkxFjqnIzmuuoB3n+OBpCGNhBtWNKCooEuoGNLm6InEIFNa0ON1EYv/1shOuR9nn
TWPgImiFRlJ82PJHV85qKxXvRDm2Lhvh3SPsaH3fj1Kghi/urJ/Kavx7ZD3KPq+IwYpw6gel7bAi
GgWoR6ojq+xxO/It8c4TgxWC31VyRi2ZovNjIFweP4FYyq5d2WuH53bDo8HnuTiDGEIjlvkQw6Kc
l46mhxY2lfetOKtih+q7uoyloIaN8YHeHwqmVQu7tUDNPDmyxZ9VXV0TeoRlTYbkhKYxHuhHviYQ
DfaGKLIqIbNKIXVv8b+FDSYVFnflLElF+r+7gBe2GP9rBk0oQoxr/1BH+Mlz/1MdYXavahZcPcQq
kU47KIssoTZqlKYeAWu9pOqskHxElzB0/mzOJq46xsIKE8UMUjZWbZUj83U3uDLoiU5sSD9eEFex
oPOWxXhGpCZFmWm49Ul9rIqvVXwMdU56aN35zjvHOEaU+4nZTfhYRLtXiveBmnGOk/HagibKkgT9
StpWJGqMhaEg9SgSzNB3ZqDcBYLyVdHU96kRKEB08RAYOVWx0o+qMH8eZ83R5/IAVpqNkCoeRiS2
eTNCf8vfm1J0EAVk8ydZfp6DFJm53q3i2B3U+bOmF29UGe2oc7oJI1DOKnMwWYKZ4dmaG5umLip7
KMtvHVQQk0yRnak1Um9oBGLFhrbPzORO1g1IiDeRU2J41i5GyM5KEzHspjDvs2r4QKrkLtdzVyXR
aElwBKcvu9bVhrTAeBPYD7rwKIVC60RoJ7fEptlIUvVZzjHRMQeQcQ7Ch0FLvpFI/zZPpehISSlY
mSwUtjy0h6lWNE/XQkfW2n0TN5JbZ+ls4/VR2FXUB65Cwm9xGpKND0NubYqg3ai6Ar+khFjemAvb
viu+y2V5yKTJysuS4yiv72R8RgKAMgyNqIrOnGo/ibtCUCugVKZYZrxt03vaHF6ZN0zTw5IK4mND
h9CwzA5OKHI2zIY8IYCXrHKXubGnKVaweSR4ChVOklsHXuPWqotqqmmK0IxVQG/3MuaNMeRohiYs
ziEGi9LoOKXJ5jJ4rJkwwSasqYqkmwrbHe4PkjmYDUqcioivkx26llNDfY0VGkZARNOA/o5oauxL
tUoUs48ICreB/CkQN31bOgMmBS6vgmdEfrlRUwCkgLA4pl+7aFNLs90MsZuHkXvZzOpmLdbCfI9G
1rVO1WFGnd+QvMOJnzkLod76MpB9uVv0FywizKrK9SZKsFs9Astp+Br0EAvSoa/XBvbYJpzEDG89
DI5PUa1NpIa1NJd3uSzep2Gwu7xlK4UhuiIC4SVJIbqpMZFROfr9rNV4t/nf6XiX4lCxgsSuQ5sq
TPOjlnVX+G1Pp1HoYgeTPNODREE6Lcpmu8i+ITfptLxGOJ4RpjwT9oERFAEWpUv9p0aIdv4oFFY0
8yapaKD62h3Oi2H8OgqyuQp0LGY2wJUjl8r7tg0OaaE9J6q8J60vYgA64j1/1yB18clYPXUEE7MY
alhdkTpU4yTubQFJ18BNbOGzaTpU/jRVrSuaKOl6mPXiMpZk8LwYMoGY+8uP1wqlKef0pRjutH19
CtmpBpFWWKkLV+H55spCX5hjQoAk6/6PtO/sjVt3vv5EAlQoSnqrstpde91b8kZIVe9dn/45dH7/
ay2tx8z1BRIEiAGPhhwOh1POWcZygbj5aP0gzKEPe+PKshwU1R26U8HXO0y+ItmlaIk3Tt6ZZO7W
0spMK9oF4U2zA61ED+b13h/2SWOb94xadryoBRI3VVVMQk1QOVL9HWNBKXUmyVguqL5NJmp3Y2LT
eLHV7vfHB35TM4KbhLWXKKbOaUYitRuxj+MOruU2NZtnY5D+owjueRcGqtWEAa58Q7npiy91/++v
LEXWcSvKFLP3FuVOt1kMKimXdtyFtLKH6CJSe28CP+THC7XBnEbPxHCHu4xbox51iOlc2dF3xcNw
GP0UrXCN13zL9tOj2Dlubs5KM+4Cq8O4HKywQ7VGul/mxZGlwBVotSmCagoejIqia3x/kUzzUDfa
Eft/okfJjgA5ZN0NoLiUfOAd/w3H5ftyDdYRmyUzQANV5t+pixUVYR7jnZoc5tpRvfDYqdct2oSn
Kwmc44J4c8P1n0njfIYRdXEyzZBGwmJ01Ax95QYB3OY8C1Zy88RaBrGoRhBA8YMPgWYkVS6xt6Oi
O4vW76kphV6hG7u8K0QAiOwW5h2vIhONmigH6QbvHkZgQsSjgiMVjaBkNJfIyY3ooKoDCHeq/gu4
4R4Nrfk2ToWIBO59Vgh2oqEKhZ1TcR44f9GWrZLqOuxFv0Yxapeegn19oBefobmEINS7LAwkaxS+
6fxuUc2OBuEs472HN5825p6a7AS2v2Ub0ME0wQZIdVj/uYi2l0OwICzsPmHM7+OjsWeDB50n74xj
f0hwh+XPAplb520tk/18Fe8YcqJJISY8d+RWutZ3GXJCADHF/GN/+ZdUNFsScb4txlCIZeSfDKPe
90uYUCzidXSjeiyeIzeGJ53qg2onXn+hie7pbYmGZmFUBlcXv3VLVzRxY5njDlPJCp6WbuYGbugr
fvGkNm5jp38Bfb+BqEMVTSOI53VCKOEfLuOS9IWcRdNOvV2aQ/2ttVOv21e6DYdtOt2TuatOolv6
FdSRO4eqjOcl5vMVC7VZzkgzmaRpFpjTKxvUcC+XAKfvjuVJucvsS3WXH+guRaUo8l+KS72yQSUq
PihbIfvZR/AXU5AF3WziI+oZFLQWFtxmydMB2Qs/AxEtiNTz7x+b8YazU2Vghps4OIaq8l5gkYN5
7kqIzKOXJg6dSj+a80UF/JaP5agbpnQmiIsdrDGUFbJAEFqNoofZa9EuSe3WSb/mITY4OaR3PQZN
GKP2eNn5mj89LdGthQEUYc54o8wEaOaV0tzTaIqlFIyU1oSCMfVVcBEAxGWvHP8SJm/jLQE/AXlA
fUDGhL8m9ZpK46BI067Q819yNgV20wOMSi8XGyfvqGWa6UZ1Wbp07u4nkOQZGf2+DM2xVQN5N6fk
qVOUW623xktzRjRktHL29PHubG0OWCnhQRFAGDr/VqQZ2DOKEJ+oAtEpBTbhIGpX2bjnkPMj7ETL
uAr4XsiC5BQgEZBA/O7AOgIY40/n/3tWBNxlyKeYuM8sAqSNc6fc0hhjb1E470xz9AYr2fXo8bBp
KvtBKkaK3Vw2gvSyypzyO0Qnqpljp475vOssmx6LXYm4zg4vldxOD8oTUI+c0M2I+/FebXoJheCl
RjQCuTykMIXRTMNYzK9tAYXbnpAj/JKii5WBkRaPiqj+seEiNEII0L0AKkI0/nKdA2qSIkA8VAM9
TclbR88Uf2iqXR2I7nF2T3Ne+EwUW/DVnRrnyHMCng4PjFF+KKY8dFUiFWh0i+/0NneRNHNUal52
03JcGjrabTnsMf39vVfqUPQtG/HR2bdwprTEamlFKC7tNC13e4yrZPNNrKiICL8M5nMN1qOycCmZ
BP2fG300iDtXy822Y7UGejSO6tRALkYuPHCcargKJjCsYmY09WK/8wK7yw4VAD1HEevM1svoTDYX
E6qt0uRNB9kMQvREnOaLsjcx/AcM0fC1U0IoccMvnEnkroVJ0gywTMC4jOYIPHs3AJf16NDj6CMp
4BJwL8dOOl9ZfnLxF2mPjRfMmXTuIghHMwXjA/TtXGQD7MINj8Ue81fuvNcP//7YQpZhsN4vjIDw
EUYg07KfKTSVLnpv9iI0wsa+fupd2f0b7PaNkPhMHBdLzFJSV7kMcWPznYa7pL3qGsFzfesePZPB
hd0SrVSaEMjodtWBeMuePaH/NHB+hhKJnYu39eN8Q6tYMcFsByxlLhw5v+k7v5INR7BL2xbxJoU7
9aoB4OVegZRPdMxt2r6ORxibRcfdy1kfbUszMVFc2iEodAriJ7N0uSylV6q63Wf+3J2M8Wrux9AO
5QepQ8O2aQe99CJnjyFgM5d8OkRt6jbVKLhi2FK+c8OI99lwlGLh33MXRPohrywZj1JF+popgJqz
coGErUsMIf6bCO7cl7TTumJiRcDPjgYyg/9IKW61pcCaY2mGUq+9ReNd6rFo00jRW2TuK19IFbxp
SW8aUna/rPx4k0uRoleQ986SxH0Xm3fVShb3eumsJg+NEbLMrHKNfI8+cVs2bnQNniYKnaKo7KT8
bqmiN/CmjoausIZW5Ev40LZWFeBcF8iktf2dClDLcjp25h44Vm6N4ZC4yW3LMDGdBbbnePA+Pqqb
Dm4lm7snm7Ko0T8DC2rjyE+B/YcuAyfJRQ+XbSe3ksMdhkypLaBqMx1b/WUKL2j8QOTrIfhSZ/3R
WGZbV3UgN/c26Kb9BBAWH6u5eScjnkW1Gc9wdN5zextKvVFJYzgh3Ku0SzZFgQ4K8HD57GLup2e8
Chv7Mx3sFPI0QyEouYKjhTsuQ07lrFUktPIstZOGgFdQNPtj1TYeRhBhKLqsAb2R8O3QcoCEtSpH
GAsprorZcNvFOnT9RarVV1VyizBftJRb5roWyDkdmkbxMNQQ+O5Iiufk2d3HuRuCF5+BbKxp0XcV
FQwq9m1GUij3h60FxD1/2Frm/pWtBVOFAvU2vDbcNcGrA8i1uCo5Q5EluU4aAKoA19lEyHxvWqIj
x0z9nU4rCVxMkcfmZOQ9JFRpdpTr1q7He1W/HEnlCwHLNzrkWO7nTR22wCv/qQOneioaCPvEZm0Y
xpkstrQrWeOktbU6ZNMrdx9tWYvXjhEg9MsuO4pa1rY8ypk0LsYoMyNphvlVM9PP1ZPm5mAKZO1/
hXoSpzuYI/xo1zhHuUQx+uIMKDdEeWTnix/TDIXn7nISVWe3LBDoxkiZ4/GtIrV8vowx3mrxaLGq
qXWtyD/nSvRcYL+AV4WC7s1CeQN+g4+hh0mOg6YpkK2STxMehlX30uFZ3yrUMaWHSb1VM0vgpLZs
fi2Ss3mi9oMSLxOAGeTcsrWp8PtZOllxJtvzottx3Psfe8VNw0fbCfpcZGTLzXe9a/WA5qgYpvda
ViFe6dfRzeT8ZVllK92K4iTSUuj4R+KTT7dq82jOWgdH33rhHuP9FyRxg33vTt8aZ95jrug7uftY
wy0zWUvkltQc0VlTFgFeuL3mdMvPIOoFscGWBFPT2R+TaO+aa8KiTHMkU/H4KVS7mZ5CsIJ/rMPW
oVpL4D1GEwLhRbVwPWqRjYScqyaVo+Q3pP/9saDXHnTe5teSOG+BOfTZGvtlAeCK9bgM7SHri4c8
004TjQI7JfhrhW5AwuvEFLaJbt1ia+Gc72jMZWo1cCOjw7H1pB/EwciSQ39qfvtQeOlOBHe9aYyw
RQQdyOCZ70OCpAQbaAh5ySE44n75iv6rwe7s8lB4xWMzIev+75vkkddaieSCgjxo8iAoEV/lVWtb
xWExRZx6G+hY5yI4vzjLQIvSDRwxtBddxnjcfWud/GsHnPSnbGe6oGV+KonTGQ46HMVd2ZuH4R8F
4Z3PvbIR51YUhsOyq5rKBvJEkwsqs698Pe9MdCWBizyQKZNI2WIJySk4Da7qkG+K5EyNi96c/itA
eqXYrmRwDA+HAncdw5yJBwcqg2GT6F6CHk9fdqfJ7p7ky0ac7xetAOdwlkaqiyrE+qvl6Mxaeio1
4s5546B/126q9gKNtU5kVTYI1ZykAFlF1dto4MVrSuCYtt69K2tD5Hu+GbmlNnFQ4DTTE3gj/wwd
Bq52WpzABvL/X8y4MOU+2hzOU0nIRclTiM2Rj6BuIBiy7cBNAfiWECREhSOKQrfeK2cacv4qAiv3
0lvwjDWKPN7ogYkIUNc7U7Nbd/L02FlSu3P+YqZse5ctJP4NtLuhDny+tHrU1VPaIRBl43I5ZogH
PJJSv/JM4smu9QR0/tK1BCiu7Je+X903oZyDbE1qDo2M1Z0jUDrQY9ppzmzGruASEInhHqFakJZz
umgoxGLOpjNtNUWEWnQ2UMR3ildGaFFDKZYmjmiQefOegy9GbICctMJ3+cbhUjYkQfjTlc1N0pb7
akBaaGpdnUqCwGcr0jJXojhHLPcdCdQWohDiuWnTe3Ep201wkYeLTUdRw+emtaykcT55lBQwuocI
JU39Qa1vh/pRsGVbb4qVOibndukYELWMJjTz5bFtphN4aZESqYAYI/uxZcI8H0ko28t0Gye3H8ve
tJY33XimkbEbsybIumWnh4+TcVcVk20WLx/L2F4/hFZoa4MovnGlmBAZZ2017WjdufVyMw6V/d8k
cEdrCRsixTEkdIgPCe28cSGCKG7b5N6U4I4VNYJlieUSAKfS9Zj2jmm+SPnBwMvWTArvY3U2NwXt
laiCUp2lVM7dE1DejL5D5WrXT2AObE0HAblTq41g1TaeSDreDpiwMBQVjeWcSsA6yqY0rKddOhlX
hgWbKxbFuk41JXCsEL4ireXjNKLurVn+xxpuvVwowgAZHTiyBTU5k4+jygjqAHixS1BRW6azPRnJ
qZGtxtaz7iHB/EKD9kco7gZB7/aTJtjPrfjxTHvOh3RGPYcSgfayP+0m4JXp+2lPXOu2slVXxqyW
6EW6satnAjk3EqZJOhsWBI46sYtSdsD9Z8eFLlCMfTd3zUAMQb4cFxs499hnrBIUyEGSpJAgpiAV
rs6S3qBZ5Sa2AhegRn6cZPeWNAquto0TDpmGyUbQZIKy8rnMNjekqo5anPBIDTyJVIMtVbOIWGor
GwJ7YWUGFHc0lXArOJkJckomsiFvE7GNZ/hsIlZcRNrU6U0YDwOiWNIy6gGE1VR3WlW1FREgk0gC
d8yTqE57SiGh6UZbznzNEmWEN5wWFgzdBgbBar0j+TDTRYoC5hfriCKe9/PJ+t4vmtPnyc0SiSo1
mwZOLUUFag7yIHyRKki7MJ9muMi6i71wCdxqkfzAygQGvm0GhooeMw0NFe9qTsmgdCEo9dCCciJH
Czk/t/R1L2/c0c1mV5zf3tRrJY/zFDSpenlWodcSFTal9KC0mW3W5kHgEzfCb11ZyeHMG5QMhjUU
rx6JDXyjR9Zm5t058ic7yNbSeA/cNSjpqSWkgZeh9cyj+Q0j9G7qvHL6sDKXKD58HVR+55ne9OPL
E1RJ9DxSsI6YWUCuVroC1+kud3RP96PSy3KPEc80R3FLtWADKVv4lUscC/TAoKdo2hnqUz4fiuWQ
dw//bfMo5wLRhKORghk/QxYBTb0TuRRp4dD5JP8TeldXS8lcy0oja1bD3qygEQEA5U5GX1r074DV
BLbJv5jCACnWmp25N8Kp9FIB/M0nCafO1ePiubiWTD1iJ+EPUh34LWOUYP88fdFeI7aQrcc2glPg
vIOUDRMRvG0CJ2DKFmYiOA3ED/dqC8idCFXfGVgZ3udohqEjqnQEw4oWEuBc9LWAHiLvNXj/dKrc
llh7fRhtVVMug1n1zUlwQ28qiKgAAx/oWLAUk1tSOOalkDQouK6ReAz65vcs5K9inoo/6WthnG5y
oeS6PEFYpbeoL1muAsa27LFWR7vXvDQ9KdkouBW2LlPg48MM4bdA68SdPwnZ6jSqIbLoKOqcKlpF
67b4Jjjlm1Jer1QDVmLxVQV0Vy6qwVaRcQKMsZN7VL9JgXHL4ME0y2uczLeKnUAqCwTeLedKKue/
wqIaQIXaIO4Bru7/YOpC5S9h6rZiBnUljFtITZbiZIwgDCDrsVuW3X2FijlYWK9rU79KU1ERY2tJ
CeYKZLSNI27lHzv1JNNRi3vE4EbXgPu1vErJIrhamXHzC7iWwS2gCh7AcpY6GD/GyOW6PjUJtc0h
xpS2cGSIrc87WextgyFUSgz+VdUUapCpHXKof7DCEsln2F3hJcMKa+t95ImKhJsLiOK7heEQokAi
Pmh1FyhRNWSEOUsaVYsdKFZkV1UjsEGREPbzlRBM9BhTJSOSVKtf4fSszYJeRtHv514tcpb3w6Kx
SLXtbiOq+bVcCFzgtgjMlagW/J/KD+tgmjEeZQoj6MzIxrCCrTRfBQd1I9CgsqnJ6Cc24WX5FJiR
mOEcRgOeeJEzN7iZAXqP4Soy2hJYr9DxNrtz7DVCmomtTCom69HxAceHNzEfeudWFU2ypqDz4ygr
D93lcM2GWgb1QOzRLcFKDqBEcT1k46m5fsTzzV+hFleJzh7xWSXb9fCY94lt1DuzPg7obq6DH4Ll
3fCDZ/K4QLxbIiMeSw05mNcY6w127FOVkDNRfCxOrZhKOkTRPLUV7QvVBbayZSrrBAj3+Mtamipq
o8KnT8oxBgi83emzVwRF5AhWbcP5oaakAMAcI1z4hztaSh93adESXMYky3zDGBcb80+xUyqxdG90
wIforf7HgP+p+ngvhcFFMZWtS4j2WIcqGy5L9rqOglActb8F37bhLM++jX37yq2kCw1ztcC3fRqS
eKP/7UwiF5qMRtrGgQqJ3QtL+lSRbT6Ul3TX/RJxv2y9U6lO0ewEfB72/uZEdXJfaHoWwBtgQFvX
PSN1akfywBi9K4ODuv/ERXAmjzseizXobcYGJ3QAE6TVZaQW9sf7tRHXnUngTkWeLGGb9dAIZ75v
nsautIdgcAbt1ugP0Xihh6lA4kY0AomYM6EUnW3vKjWLXMujnkAnsInYSnYaY/NgkPt0KVyjFNV3
N7OSa2mcOapygekuCv2sPTkuh/j4h8sjuBBnA1/f11yccKYZZx1LTklaEWim1pmTpFJ/aLpcd9BD
cmSd7pNT60PlVXnmLEHtx73WOFWe3ks6aWx1Lrwhb5EjLUxM78LhUrPyu4kWeyPBgQ66oTtF+vi1
UMy7nHYhCobVryrJMAcR5K6F5iybVpKnDJh3nGaIN0df6jKUM1HWDEbgV1utdRFilMVB2x18kwx2
ekJSV4FjV2v9V6ksLtXU+zqj6Nhshqtap49tuxy6KF8ugPn3Ejbpz6nRZTuICmvfDOB6LKRbQ27G
RyMDyn4iZZeIsS/nUb7uAEHhfmyqWw+es/XlTkMMKJ0KeUnWDMmwpBPQwHr9aGe4EAEtaks32SCI
MjdPB14fGkO5Md7DqAClspaaZH7lLFb2bAAjAouu6JhvW+lKDhfNjvK0KPICOboNFrR97YSe4bGx
Q3lf7gWruHV5QBNLpRg8Zl3Y5w666EwTkzOYW0JHoh9fpF493poPi1+XdniDRgtfd7PYVilwhwT3
Ftsf/nysJXNnkUQD+GBINgMkRHXS2vQJwiigP6EX9BLUQdPw8LGqG+Ehei9hxEAC098D+dRqFUgh
MRiD3b1KWkyC1QJftmmSmJyEVaN5CilZbjFnQzZyw2LObBfupYCRaLtRdf+nYSt2R2Ajff9YqU1b
YXkiFe8DGCU/CBxoZhaGEmyl2RUHU8JBWPbFRX54ZTsTWiazPH7P1tLYGq+u8zJI5KTrU5yAfyAr
WQYTjVWOOEG/ZZprYdxqdprcp3IZzzujPQ3B10X9keoY/AqWz23b2xpylqg3iWk1TKs/Qcq/px4U
acZdDdNkVn0TY9MkJJyr4GeQZE4UTjZFefs/2gfnJbsQfERjC91YWmi8Wi7+3Hjj9edCagODOchb
ytQw+aZjJVEmPZ/hSiYyAXv2S2uVApex1T1F1yKYfa7sD03AraaxnWLQ7aXskV81OmcYagwD8Z1d
3cl3PXGk0Ys84RTHpvGv9GOx7kp4lSrGAuq9GeGe7Mzfcm9A+8zihF/IXvz02ipfnqnKHbVRmeKm
qSENKVnc4w4K0cVu2A/O6Kaxa/3K/6IQsukiKTWBQ2ayjA0X/nWYklVrCS65SlGWkG6WRARDvinB
JEBhlAniPb7C16sVIAuRatiNc3M/SfIuCUSYHcwtvPNRbyL4ul7TxWkC2ASIwGhEVDzSm8oSydjq
xISJG4Ri3AX3Jo9DF2pS3g56NAMUClNDcnQHaqnKTuvwwRjqX4oxoq5vdT+SXjsB8UdwDDYXEckH
4OIQJPL4JGVMy0CdNBaHyEDA1WO7C54+dhtbUTnrnfo/Cdw5M2YC6hECCUZVu2n+LKeyawaPTbHX
alHKlR2bd/u1ksUdq7QnUkQnLOVoDXY/PGZ1e5fLL2VwKuIQeF6TP+R7ZfT78jTTvRkm7se6bl+h
qw9gy7061wPmwnszgLLrzLnifBIzHscL4FoMW8K0TD6P0zSq1WkjTvW7DIewHWEzGlnJsrgWDMDU
pqRmzpJN8C6u+U3ZM1QSDPCyMVPJFQV0m4diLZBLeSh5YUydAYH/x5T4P07s/64aZ5/zgkhrHiDp
f7XN6eeqttkcxbXNLaeyVo0z0qooAhS8YSNT/IimmcW8T0Roq+rWoYNLRPbCtFTzHf7GPKdxiDoV
IAR0MGpI6oyMjDn4NEoPVqZemoP+0msI8UJkf52wTFqbNNn3TppCO2oIJuGzy6garxVF8nRafNUK
E0+iZY876zk3SsseS3XXU2W0w36wbFWdiRtIo+QWZVIJztRWbL9WhYs6VEaogbHjeTdXP+W+B3D2
Q4Hq3rw34vu8//XxAd5yhxibxaA88CTkdw0xEXiwp4BUM5BpMHmH9jOMOX4sYfMyXovgIsQ+VNHn
2NbzrvyN7jC0bLPsq+Ivv4snxUu80KXexxI3IkSDTflh6kljQF5chDjS1iwyMNPtKsVKnCbp93o1
3udNeEh7+fvHsjZs+0wWt1mTtswBEohYv1a7y+ubrg+9qjae/5sULrYIKBk6LYKUaGguiTV5Myhi
yRLZnxHDwGEJgxXmu6NI3MXAp8DCWeYhSSqP4LnQVwJdtlwrluxNCmcP42SRsOz7eadcsyRj5ta/
Jpvhbpj2eCjvRZnGV9pX7o48k8eZQ1/r4TikTKs9Awwo0Dtiebm/PEt3qV/62vfI1S/Sx+ildoZ9
iz4Z5DtvCWASCke9AmCl35ysg/ETHYDWIXBKgbFuHQ+0rqB9RdPYZCpfoepwOOdUw3LMR/rYezI+
MEkd8wZcq4f8JvwhHnDcyr2eieQu7Za0VVcAnXoHLuodm0Wpvjfe4pBd44euLJhq2Cq/QBrgXSwN
WFToIDgPEeSmTNBOOMA1u9lgz0+9P31XHxgkhfnC8Lai1A4c9fSxKbNNfbfpK6HcJZenldHHC4Sm
y9cQ7OJTZQfofFWRj1PL3ceytnp3zjTkLrhMNVjBAus5/ChiO3nQX8I98Rja1vgje1Jf+gEFcHFK
e/skrZTk9jGL4ROsCEoC9elqOtROjjoa5vjKg+5UwAQSJrxEq8q84Sras2oGSzdBUTaQwAjiQe4p
lcdyfhmcP3AfE3KmlVdr+woMdXvBOm8625W+nOcoakCOGjn0zYCn+tAEABpZ9vRQ7NVr0PmAyO0q
O8bXRGTAzFbe25LB0Lk1lIj4l12TDHHSUIhVrk1fuSxPg/2jyzD3wZDMhIHgxvUPY/pH2muguFrj
OcmqZpRnGNMuvcOgDxptLKd8NO7Iod8xyOHkq/Ulus180bX5/3ELb5K5gzoaCsah5QWPiSODIQkO
OprOgBRksxY7UaPi1l4iymGNWki8oVHx3JQkTWsVAJXCdmv9EgS4v4YEAy2B2gnyzq8POn731oI4
oxkTS55jGTb78jRhpCpylOfQ7p6j5047KJbb5t+M1J6O6q7cZUCHu+ibC0KFxRPmAj76Cu4Skscx
LRbmcuMsBml3Ff4Mexlo8sFzG7THLpFc5Ky9pK1vlRHVjbL5hTLB9RCRn4IzxDbx3YcwrBQQcAJz
9F1HSY7SbdJPn3lEbcSWhgmELUwwQxCALbgtjrUlNesR9tQtp7zLrpsl/YSbX4ng8xXBMCPnBFbT
XaAXPwyQHUSKcpWl+VWU5i8LFfXFsy9+v3j/aMTTEaZqh5bxERpN83iHjNbiLv34S13ku6UFrkxX
PbdV9aMaRGpu3jBrPbnrzFIzqZdRB0f6jFHOx17VMcdreKBZuALqgzful8omhdDls9Pxkcbc1aZa
REoxtY0FbjTPBLtCHV0oKIPRXgSKsOl+1jpytxmyk3O2ZNBx6l/pCUzJpjfRMyCmvw2n5KSI5mKE
i8q5oEWVrDlrsJvmifqzl14UoKq+qtCactW7BAWj5KQd+s4WQVhtur63c6FzHkmaMyJHPYzWsL5O
6UkODoaQbEckg/M3cTznXS1jMWUDvXjRsJcMywOqsaAzaSsgWO8Z9/wJEuBPYxQAb7tUPkh0sa3s
V2SCjjb9Yhqx4P4X+BOd8yezLC+mNEMnpcu8PGoOYD9xBe5RcMLfNX53ckATChmtN7nsoBnmw2Dr
Xsla1Dzzu4ri6MG6jAGv1l70gqeyYNP4Ptu6C/TRGGAYEaWO0uV2g1sKBOkf6yiSwvmSBrATo6xj
z4Kwtic9xsi96SzSj4+lbCW04P1NFaDFSPViyuLc+6tLBUScHp4jOswecZS9fqX7dBcJcUBeeaPe
+6g3SZwRNrWBBxSBpGGX3PTe6JjgJySoZfvhsdVs82d0T9zB0x1Nd5tTf/Gp84zmIUBpEBNty2zB
VxFbMgJbTA0g35xm2R4Vad/F+QOYZUWUP5sHYCWIcxxWL4FDMJfnnRaWgC8wDtEcfxFs22Z8sJLB
bVtUZUaKag0OQNCcjAYN5V0FBrc4iL5HSn9ptoGD0RzimVEe2OjG1p1Myuqd4Cu2Qm5z9RXclsoF
2tn6Hl+hIeQGm+BFfEqeldv8oHnzvhTNWm+eiJU0zrGUY2DOAZM2DqU/yVdV0BwkXeRaNn3lmxQ+
pdwMUjlZEZOCxip3RnLxD9ppcMgMmyiuWtpj5C6w078aaREsqcVF97GWDYDqhfjhh/JjuMyPuT/d
Nr/TBxVwyMKX4ma8u1KWczIJ6fI603Em0t/xN3rU92xcYHwpfs9u6UpC5DbBDvKVfMkMLbNTIU5q
m2NZHxZt3ieiCv5mLLTSiR3P1TkvzQFzziCB2snWlay+pNZkD/lxDNTPXAMrOZw/WVJDinQWc6mx
4jdlCd46bUeM4iA4ZNt7pAMkXFFVYNawn6/06UxtCWZFQ+0G7IyBXVpOtYt2zQXY8lJzr16CAWyv
iuYUt3fqTSi3iEBxttJsglCzN91OH71Sc8OhtQW6bVv7mxhuDWsVnL95oCKrBkjIg7Fj5PU4ZtZp
8cqduOK87ZnfxHGeOTQyLU4lmEaYAUSgL4cbqRMlgbfN700G55lbq0pA9QKVgqB1sglAq3PizBi8
X54+s3gMqIAxKqCtkJOEUD/NRmS2kR8cPQZWXzrNM7I6h84P70Xs6JtLtxLGuXo6l0AztyAMKVJv
HNTniibPHyu0HSGsZHAOXu4qEHixWCS5HD3g06IXINktBwA0ucD9f6SvBJRoAt+RZ+uwiK7UzY3T
UV+hoHjDH84W85IoTVYSBMms652tZ3irXdSPuWM5rL2pvkl7O3aFIEAiueznq/NNsrDPkgVyZf9P
XhmN6OiZSZ3OY1mdwS+vWXJ5EOi7uaErdTnraVM6ZCoec7upu4/ML0oi8o+bKXOMof2zoJzJMGwj
OR2hWIKXxmsPS4TjTS/D0+BYtyzGFMGTqJv+BMMRQCdHrupd+2IvmV0LF4o3W2TPzuS2+wRoFAC9
R8fYc+flD8m96QKgwvIMLC97KwAKVdiQtLm0q6/gbtU00lIUb/EVBO/VyEHZorYtR/ezqz9JOhra
wqTr5i2xksndEiQcQ9DRG+xFFPgqWCIppjdjJ86dGayt2de4sPNO4L43L4mVTLYOK8tN5zxX05TC
nRoX6Ov1Z+troc/Ox16BHfp3z4aVEO5YmjJeDZYFIZgoPGp78wAQsuNfoCaJFpA7hlMJcAktgpzW
I8fiJvUY3cjkTL9Rb0EnQfr9Y7W28ygWkDHAXcUMlgv06gwNcknMwpRbimFNbd/tU0f9Mbs5Aq9P
hc4rYZxFGuEgBwsLnaesORbVZBdR49NSkGbQKHMa7zZrJYezQgO/WmlmXH467dFOU0cnCopPN86D
q2myYrtI58YvDNYQ3vd4InTJY9pgTHwZh8sq1tAEoH9D6AHwJClKnTINfZK3T1FhyI5ZgB2lma7G
oH0e0Rpgy3G8X1IgAU0qogc9Lo/AH9b9rjJ+0rLbkTz4FhXDhaUlHlgg7HgqLrK+P07D8mVJmyui
y3expHXeEEeXSRQ9Tkl5l9XVSaqTnYQnPUmDuzgDnmncVghK8h6dO2AjXYo5uAoBM/mlpMFjAoxV
t7fi4HLpqfU0zUxLNWxCmw7SdaA3oKvvElsiyYhOBP0y6Zp7WjaAeEv6EOSl/Zd8GA9gob1u9WzX
B72np4CQkmvH0KQXGpVuq3RYtwQIhUsx2rE6XuOKxHN5Ukcnl4raVlrqkJG6erhcp2brh0NK7QJp
uYDIphdN2akOm7sxVxyrX54X0t1h8/dNTGytqitbk4PCrhd4wqh309Y4oUjoJfUXNNnvw/ZRHuhL
iPkIDQFugcHJopKf+1hDM7+5uFKYhd4kZc9GkIJUJMrIbm6UK1UlV+owX2Ea8jQWwU3YGrda3fug
ufnVmqHXZNUFeGlcs8XFQMaDGsR2X6MHvK3s3Or9MEse2PLoGUDDCtDLBiCIIfeN8jDRxQGJlF9k
oJuIStuYMNkUKpeKXtpliIEA9IekkZsQ2SGZdahnSneELplt9e0+LsFYMYOCubyOAssd5uZQ1TNg
rMAsEOWAkQ7oL3lGRbALvzeaepSDBFu0ZODntbrdEKL43ZLLWpquG0yq16Zhd6T2xqLzkhHM6VYg
Z/ZCJy9ftMd4jvf4qV3F1vPSFjdd1ByDQLlQl//H2nUtx41r2y9iFXN4ZWh2UJZlyX5h2ZaHGQxg
/vq7IJ8ZUWhOw8fn+lVV3k1gJ+ywFtzY0D0SUCm5i4pUY1AzUKCU2FroHnWzcUtj8esaGxGW5dbG
X+VoYs1pASh6T79RefSiARiBbRyUFt0pMdxHXe+IFYMqyLBvywa5S1fvlGg4xM51skwP5pwd5SE6
tUp7aufyaE8lcbsmO9QqkNRJGz9npnlvAMEsU2c/n+IfcrJAK4aQTtHRlJLbLAMGAPgYRzPGgsU3
1ay8QSmDutevjMhIglJtDpFxJLLhp71C/SaV0iC1dT9b6PdsasFUDPW0wU8NgBzy2RoV7OIu4IEF
Gu4u1Zdjm6KQSwbXllSv6UzXqmqXDN+MlnzPCUP7sCSMUeguXqrHlJLb2a4DdcHkXCYNt9rgnEpL
i3fYefmrNe3Ip/lieSh5Lbh6/YBG3V+NQV96CUsnkzR6RVOEk6Hs5pKe4q6B6vW2dGdkjWfG2Hms
ca5jOwFvLNXGgyyTJqARcmoT/B8VUUNzGe6p0WEfCssfi0ODoq46l06a4qVSNoU0049NomWuXtCd
UTlfa0N5ydS0PZFGq3wNZJCupSqoVi7D3q5Mr0o1zQN0cg0i1vR2kGova+MfmOTHWFMKpGH5VW7w
Nkq7vypD3y+6pPm6reVuPxsANxwJuIXSPe3GO2AkXVlqJ3tqbgVdWwXdWO/T1LkCcerjbJKHIiWy
CywlHxP837Hh+2VUzXvgXn8b5E7azT1mi2RnXg5mlz0kwEWte+tGHiRMoDnLbV1DMUvdeLUacmeV
VaB26Y7EPTj+9Hud3bCqdbBhw8wBgT6FkiT9tCOaw7cM9qEyp0jQ8N3Mm1exhss+sCsPGPEY6eWS
NGElNfCa1JNp5s+zaOKGZap8WAM1HlbgDCADAbv7Y6ITpelAAb+KusUMS649bYJiHBsjPS1d/gRj
EiRWWwnkSh7fL7OWRDMWCZ9m5qDq0GR30AShWhd8Et8jA7TwXMg9RMQ0eRnA2N2pj6VZuFmZ3bdV
Dhg6080Ty18q+aE2xhO2ZL0CSNtRq4KbNZH9TrHhmVV4ZlsLl+J7S2cXOD0uHcizo/ff8qH4og/W
o6mkYY0FqxGuuphtP4+/VpV07Ml9bFqBoRa7qAftVVQdgK1/V7ea7VbFSx7nR9m6iRaKwb/4qU/V
13JKdlmiHlUJpEqJsbucj52lmUjEMDKNgSqwK4MSinsO1bMxAe+BRtgDxrigiV3HMejLY9xRr2mD
zsixdfbpsshz7htOJvdAkhvkE2VvxOEckgNgRJ/qHwDo8TWfATnqqgccWjRlPTHw7Fnizgnm9Bnj
k30JrqVo12FsKtewlBeCQFuQuJ8p8QchaGJ/NBq7zQciRUkS0rlwy7rG/rj139oJE4FhUtA927Z1
RifpKNloKCMloUwAlRERr24lgYjzV+ybDOBSq9gUZBySHz8D5Yil1zNcEqZ3Ug9lgV0eOtdtf+ew
B3pAFRAUO1RAV7l5QQwM+z9COd82pcYsjZkWh9jeVvpHA+vVlkDE5vWsRHDvKgNv1FRNIMIwb7Po
uSaiNsiZf+YOjntQSUpXgSsDB6dhDkhNXyb5W6q0bjbJgivaPCwL0wsMPkIFjPLHG0K6JkkZhSAj
farme4tekVFwWJve4V0E75CHYiEkyZJoNyl/KeZrag5erVVuk5/UuHTr5VubpQLz2Va8lUzugdhR
PbK6yYpDPD+YWwAn1nSd+aU33TOQqWT+HXwrFWf1IdKxS1sJZX9fPentDDwH2PlOQsS3DnM4+Qkl
2cBEtf4wH36DkurswcjJ46yrQpqoYP+2CvPqh+lckeZ57ImvxqbvKFGgDg2eNraLpA/LvNpj3O+V
5KlawLae+M380+nH4LJPPguL3O/hDC/HyDi4G5HoKlmzM4v8pq6p183trpn0sFLroJv7/xZFgRPJ
GWLi6GVPGohU2yu8V7XoKhHN3W/aOjY2wXiOp67DtxBKs6a1ljpxSJYiYB1riYhc8XYwW8ngTi5K
FyNXZzsO+yPDDBkffgUzZ/fGqfYrmJEawUzU79n6OMADYoYcY2+6c0bD0Ci0IXlah3WzX0rikcT2
LyvFea0GV7QSoXGhLOth/lWf1OGImiKrDEd3LWaQQZS6k+5EpO3nKoiReKDQA1YL9JmgzuBMUE40
MgBUImzkW2me3SrCOpxsuJl6L2knADoJVP58OUj9KJCz+VRG4qVRCNRDbYdH/7GdfVbw1q/Aa90J
zvI8Kjggq8T8NNoWho2HzsevM8dO6Ux9BssD+Slp6GghBekAOGVLAkEblwZJrP5sQjUYW9RHSVaU
LZqtZsg/sEjJluephKqMj2a118qevI/kp8tqcq6IHwVy6ZxuDXGqZHoVlsDUz2jrzqUIf5D5go/u
+aMILtTp8aDKhalDN+y7ZH6clb/kUhGE080bej83framL+cq6hY5DhFrn2mKF+pQxZ0bD5gzjQdB
lBMJ49Sho0lhggMTumecsgFuIxtczGh4KZ78l29nSxJ6ZMAXwiQU8Oo4Nzu25lRPMsKpXqv+MqDf
aF019J7i3X9Z0KbirSWxX7KKodOId2mrKDG8xeBXWJ4ApwmSReVYHsZbND2EnF3skHitWAvkNF0t
e1VaBmTaSBZ3zXHZxx3IsqagPf6GAW+p4FoYp+VlVjmt1sCsqsw41spzrQGviQhi4pYprYVwel47
WZUh6YrDBSgGjoLVcVR7Ll+T4Dv4OY+qXFQKqrMkbLOvdrKXTLTYotfLMgSfwQ9z1OVU1E4NnavG
J0UrPb0TVSZEEjjfXdd1ZFQzDqpd/jLH0LZFaajAbPiRDSCEqWPfqPiEpKz8JM1edBDP2XR6jLte
ZKPnabbDUNj+tlGHfe3KcojeFaPVzSgzzo8puWsiFHPAG7JMk6ca8n4ACEsCOoDLl3S+n4H4t5bK
ewZ1GDrMizSwV9Z2TrwCvFHAQwRtxJUWpLeqoHC1GXDXAjkHQWonNTBWxRyEspsOihsdtOvqsFyP
e2cv+LgzrCju4zjf0Ay5UxskTsAIDc6VTkn3RiV9rwyMMIEjxM0z4zrNc68wrU9ttojc+6aR4dGM
1WMbeSefeEbyqMwYkWlCEimhM19nGO4gVuILPlIkhtObxqRjVioIi2xTyvwmf0XxnoJtvfQkj/ok
emTzaELE/m1Hv/o6TnGwvOQ4FUHwYvgFFeN1tw/AKTLd5lDuxsUXZbrnjyUo6koepzc6bTKsaoxV
qOg/UFZH78tNo9hFVIN5iCifRGfKKU60pJI8E/j5ZXjU7K92tEvHl8v3JhLBhRIralFyseCC8wbc
HtrJws6FKhyVZC7wLDquTo2LJUuWVMSwoYMGqKXZM1p5RnXNtUIStE+iIVORTvDZEy1TDa0AZE/Z
IUXx/cge7NYTIDQ8UvgEz8rg8hkKBXIZVNSYFfY0EQEycKWkzY6hNssHANb4NqDyhZ3kzYDzfpo8
DvVUjV2NEb44NK16Pzey1zbao+CTNvOZlQyuKFCPZo8JIykOGUIt84/Tab5tDvZp3CsHgSyBdpic
65iKqdSqFL649edADdgQVe5p91LYhY4/hwJpotPjPIbeYFNcZgyuVVvdy4N+NVPT1+p6r9qdO+Ta
acimuxRVjWiIrlpS526b28DlNbFjlolK3qIfw7mTLM21ZcqWJkSM0D1Y4kMrJd8vf7HAZb0NDKwi
ep2PoHOtojiMam0nx9lPR0Oe1WvIHqX7NELf87K8zXRlpTqcS0myUs6aCFWIhpwcNA8KDAokFuB/
Hy7LEZ0d51RaMFFHw4SKitFMbmmFSf/psgCBb7S4kkOvDXGj5fiQRPs86mUQ4WGUO4vAe4ikcM5D
JbWBMUJYs2aDM6X/lOdfsY0rOKvz1WKWgwCKFBvrJspP/Jtf1TJDLxbYGOOdZ6vkefyY+IyXS1r2
bNJ43M/qfhYNvWwndiu56sd0cpyttslKXBLDKsN0ADNua/7OCNnQCg7l/dKI0CW3c7uVTN53odvr
6MVb1WHypwP1pj3zXe3xN3zXtp8EjJEDWFRT5ZFWyBTbg1Lj+97zyPnWCX8rj9yUZRuAAAU7yjlB
8mw7xFlMFNn//2Xx5baiKiies8irfvl/6kWH3/b/gu/SOAuIbSkFowi+i6WObDmb3ZcTRog1olx8
0xeivI4iqQV4Rb7FWKYxUfTOqMJKOxat4lkxtteMz1qeB8CNFlQhNi17JYxzhH1FFBOknUk4GHZQ
6M4uGtW90k2i+Llxfipbtn4bt0Q3nnOEXWUUzjSyQYWwjtx6N+2jHeP2LQEVJSbMZNbD5XJrabxm
ZJEd5RNL9PVwbDw1aEAL3qQh5m6ATD6FybHXRSFb8IG8gmQjmdOlQEL33ycj7KwufR3nr6pRrdNJ
x1lK1nVOWs+KqLvogysvz015m8S3rXK6HGW2XPOHA+Xc1dgoc5tXUH/MA5VvByp5FfEwvwZ6GMAh
MC9pt94kmnDYUM8Pcll8XeUFEYp+Q1LBxGP9XqueNf1odIKlY5EI9veViHJC39EhFNqBKENN28sH
yS/xLhQcoUhBuDSqk8xaBgnS3x6EveZ/eWESijzIRtahmiA6Q2MACB1nXMlZH+UzULIR0BwJELfP
wIERfQ3TsTMdXIngLoaAML7OZ4hgDCLWvsIbenSOk7cEJRbvpeiP/MdKHndLbZENCWre6HJik5PF
S1YLMY6/k+tvKsRKFHdRfTMOcxrBvKb+pVcw2ucEUSMyqC0PBXx+BSQsUPAzJ1+gj54Q7Cxjy3FU
j8YO4y3+jzkGRIPsY2gr34laAlsZB2vg6GANUR0DwxAf9RxgUSmZ7ZGdIHstgZfotzMOe0s7VrL4
oukAaMq20lHQbKr4uSHtzmiS46JVe6sBIHg6enTRHkDQHA7K4Bdastc6nWB2rzghK/QrTX5FCDr1
HYZq9cFLprR3wcM1eyTCCGjRG7M7GzomPDEsUii+jsE69PYDmsU+oLyCsogegPq+M8r+blomL5Yx
pS2BCLQfjxUbXmvLT/GouFISBzr85yQtbq229wsm350sv9MmEOBqGGx1m0I+ELP5FEv0JcvIsWim
WzKYN0a3vHQGaBWK5jMwrX2aod9nY+rOKo4aUcHwW3haa4dFowb6rBxGvdiZykOm0F201F8S1XTN
VA3GBjyEg/lJSRN3SJaHiZhXdawc9YZ+tXTpSe+txgcDQiBHtSBebSn5+oa4fGa0kqbrWUYfmTtK
iI++Wjzn/mWfx5IH3kmA2xH0dWDiUVWVM1qti5R6kvBAr+fhtSeR4TVDtoMeAoiqWFLXrPrbesoF
ddONtx0U/V0qZ7+5RpqlGymI0vToMcnVO1I9Vwl9sJtOkDydb0VjIn8tiqVyq9iRJHIezVnVhLNn
ucMBZCt7K2TLIlTkL7Zc+loSl6fVCtUxrw1JWDPF0LKXB9N38jwdlaOCmhFIAX+agmPcyjLWEjl/
oVTDPFIKiTLcEw27fRfoOzHs0fkuDjtDbJWjAWuAJPOsc8DKhwDATsNmIW57mF6jb50ve0WGOumw
b4P6jQQabOemW6l+ZT9NQbMDpm1wWVe3CmQffgcX0ZIM/aNFbapQp8lDkziHdp48KYqx2jgGljaB
BlVzG5ofLRPTiznAJdRk/z/+Bs5gJHkkydLDb2aH7rA0R3AoeDKgtSK3aX6nKrjpBVZnz5mKoUnp
AGJ5DHxglNoajjEmN4W5/7YQvGdNE8mIw+MgDJ1SdeAar0Lavo5RCxLZ3h3Iw+Wj27QPRpj5HyEs
Iq0scYmjDtOjyPgNNXGN5hSJuJu24+dKApcC9wO2LrQIZ/Un4w9bNQlo4/v3cNqIfno/yctbvjOD
ZRTFkAorcZSxBmIoAQhO1n9LGfRmhu8COdUz2zYDIwsaQDOYldTyKUsFLkykBpyutWOh1ZaN8wMc
wY+qV5+HvgirSROI+Rc7tsHIYDD8Pf6lOQEOccEGAIKObSBVpPkBGIWHIh5OSjK9Wjo4htO2b7Hi
oe4MvblRjQZBt1Pdywq5/bn//Az+CaqZFVVmgxWMcXuR+jJgmScV95Y2igXQk3cxXBxve4BUL2zj
gmV1w2vxUrAJYZAkSl5uoDnJHmfZ7EkHUUX8LXifBfeVZM7iMsMeVWlGfAAiiJc/oF+yT26N2O2/
GKF1o36KAwZELl1PAcMzykC8GSHVusUKOtK1y2e9bS0qsNbZktz5VHZOzMipJlg/a83qHvHLPMjR
0pPC5WvuFyEVTQVsHvtKIBeOnam056pH0FJm61urT7kPfqO7WNVOpGok8AAWgnxtW61XErlwXFtL
3aQzad7qC2y2TEdXFgvH1hFr3L6liY6UXd/Z9f4j72wsWyeJVYFV51c7TA6oN2C9wJ08J9T3aCaK
nieb2cZKHKfHqp2OXTbDXKzkqcbKFPrsiHndYbRSL6c3U3QVi+rNmyFDNQz0Qtn8HL/I3TaM7F7u
KzxCKt+uvnbdq0Att8/QdnQZU8eqrnEhA0wjdCxMuKKxbjFLRK7j6edUj6PfWsqe5hLaOa1nx/U9
ko8yiBUgXYBm6PKP2NbU99/ABZJYUcpOTzFI1w7NidBPpTZiea5zrS4OxBswm14PFea/v5iLInK8
pGmOybCwW+jXZiaeVpYBCOoEwWozxddU9AlA9SEDjfpjtI8XpcZMH4bSa2c/TTdyR9zKnl1wZQpO
b/N7VoLYDa/SCglKOSwT1FJtwZ41hiV2si318fIVbT6TVkI4NTGnhTFrQU2WHGG+m8Me4KYzmf0+
wb5HJrtOXAaXRSqb9raSyakFIYtdz+3YhLQcrtOxqHYY3vOtwbqp5jwwivIupfGVrYy+POqBY2aP
8rI8jE11t9AocKolD9qcPjkgN9Xr+iEGBarg6DfNc/ULOVVqFbtpWtZJKNO9Mn1vxkggYDtqrCRw
GYkDWNkhkjo0NndAZAnyY+RHn9pACsuddUeuRX0mkdIyS13p0lyTqFx0XLNd/2VV97o9e6Om+XN/
J7hbpi9nrnv1XVxwguPWsjJCb6nzoxAbojtlANox1lBkLI239VXhlUT0chHJ5MJT2piRnLVvMpUd
VhACDQvMfg8AJFq7bVh4TSRI9AT6wSOrLjN2pHVWQ2rixIuKm7Gl/uWDFBj/24tgdWF2pdhAnUEX
XiePbY1127z1RuXpspDtwP5+W29/X0np295uBwJfxuaPnV0aYBppcX8sHiPUUgzvsrjNcLCSxvma
IapjIODjnuL4k1n0Xo6RXRWgD4R+Nhd6uCxMdEXs76tPSwfwLk4mklOpHjw9uen6H5cFbN+QgT4j
KkwOiqkfBRBiUxVjtPCc0gAEjS47au0iOLFtT/mPDL7Dbpf6gNUTNpowZ5/T8agAf8UM1OzLaO3A
tH4qTEFwe2sVndvvu0QuujWK1Zr1iLJZY0Q3i9zeZvE0uYYxPNCWftG6aXTlWBvcbASmE238JVHA
Ziflhasa1TGeaFhiJd7NVbrXTNuX8vJhiIs7jIgEZoN97cL8oRn5lWYkp0TPAVmbPZC+u60x5eqq
LWr4c3eaU9GgveCuLC6U6k5jj4RCzxd6L0UYRctLt+t1wcLqtn6/nx2v3zkpI7tDBUWpgcJpkStT
/5KMEgBOJMcdgPp+WQH/xXrf5XEqToGKm3Q5NDCuun09gJTYeK56I+jotG+z0Y1sQBJ17T5TAa4N
BKurphQhn4gOlv19ZWWaNNp1/tben/Z0iT0q3c9U2L5i13NJKblgmY2pNJQ6MiEatAeqHuKjngUW
RiRU30gepYMQaH5jIlUFxvzfts0TDKulLknACWngfZXjWObAgARutXQnld9NMgRp/oXSG5KKaJlE
CsQFzzIG2c9AgByoFo/WTF25wcqotM8UMEHEf13WHtHNce7LBpd1W0hQnqm4xVvSBDCiIbCHTRG6
ajKyP8NAh+yjcswzGZIiK5Kw1oAVknWA76BuHYuwTjdzm5UYTjvkohrnOlVQPAXEZB4PRzzo3B4b
ZJY8B5cPbVuUqagyUK91UNB//KIqj/oIojBpLldglhoCTM/78QjY8VSwzbkZvkBc/LckzrZHQ8eY
Xc5Uvr7JphT99VTgPkQSuNuxUQ/LdJYSxgbG12kG3BYRPuw5LjIr7K2+grsaOqM0avXIcuXQDHuv
uyrBEUdu4yD1euCle29YU2JeItGncdmuTGWptjqkZ50xZJ4cx7ep5VwpinJYeuQ36MNlgELJ7xfD
OlkzOaAFEEhzHczjBBCeZhDc5bajXh0DZ9dFETdlpSCMs4FbLQeRKINrm/0FvT8wNv73kJncsXO2
3eujktAR4W7A0DdKgGzeVgES9ezL3VsBtxTkw9vPGR3T82yRDSSmXNoAXEj0V2RUcFmBOkvuGA+U
jZLxEhD1FjRJvmhBYdu3vAvkIrrcNCMejshTRoJZOU1zneFqGB2BvbOLOQs8q8/i7D2actsArkMV
SnJ3mLMG9cyhNt2yRMeYULz6ByvvvNTGm/lPHM3753HmvwxGPibsAerUqJkMrf5Y9O2eyOZt0oLf
+rKwzSxz9ZWcJ6jjQtMitharIazm1otsaZ6hXdd952v9gXS5nym7yyL/xSTeP5DzDAVpDMcBGEuo
3YIh4ht7ebCKIlbUVTf3DcGzdNshvEvjHEJXL/YsJ1USEpL5fa27uqgqtBm6V2fImThgc5ysizrs
PQBIJrK9vqg+Y+p8bADNJimfBafHzOmSXnIGrg8aqVv9zcA1oE++bdNNoKRsj8nRJL5A2mb69f5t
PLIATa1UqhukCgy3z6GA/rD9qj9ooebZ++yY1E+XBQr0kcd9IdoUOUaKHRJVl91pbFzbHnbd+NMZ
R+zgg/RTH6+BU3ZZKFPyC0dqcA6lr8zUUdmQD5Gjkwx0oqzsjlMrrKVvXp2hOo6KUWP4RO7qKsAp
LdGIUZh2sl8GI32oBv3awLRxnXVXk6md0nw+Kmb5FWRTQZ5Gyx9Z3vsP4GsXVGodYN/A2tltTq8o
rp/mVyyv7boQ+0Ci2vqm5Rmmzrb6MYHJZ9LyYrXYiW9TAF9ogLIybuyUvly+uU3TW4ngTI+QmNRa
D2PIR6zoBMZ8GMipj++yRrDxud2GXUni7q5QR9QC5rfG6Hrp43cGpzdt4F2Uzc3WK1ojp1OKj5JQ
XZjGCrBWvZuY0qkAu1h5a9o/6uTH5XPcnihZyeSCuJIPdtFNkMnm6vpw2AOdbQ9gQL/ZCySxuHlm
bCtJnLHl45j0CaC2Qy3fzV4dn0w0mSWvc9v5FrBN7W9AMGyOkTormVws78o6RpcjYyuUbMKfkQda
EWYc1EdGJjDvpy+J7oqg2je9ykooF8eTXu7SzMSHTnN0wBSwreZ+Byy1y+e5bWQOBrYBLXOOMSQn
jpMC6hsWsDxp1s6WRaOwIgFctE6StDDjGZrRWrfGmLqDcBFi24jfP4GL0FLSpoDiQfwkmnytJLNv
D/XkyW32KZpbMK5NwPq6fGjb1myalmaqmBLDwgCUdFW7aDVZTtUWFUJZo4Famn5TybuxwlAgLXdk
oS/SBHCtqHzQstyvpTYX/IDNQ13J54yATG0uVS1urQNKzEh2XSEanRZJ4FS+LqrKVAq8g+bitKho
ZjpxIDjETQVffQT7CatDLKbRguIhN/jPU6PwXTYsMnkA50Dvn02LCB8bmyF0JZP9prXM2AL5gI4Q
+gd7HpueaiWL0/zCyqLU1lDTa31GMYl93TyQkKhiffYH6+5HPy8fqOg8OTuwqIRtLRsDS5P+o0qP
cRl7Nkp5l4WoIsXgQmZhDbKRlLi1nvSfCtPwy4kE4LPexYPuk6w7SEv9gLnn27zI74ZFDWJVvVYr
gETa2rMuT59qACvGRXMzGJGH/+O0ZOnRkquTPQDXmmKUdklEj2h20mcxw5LB8oZZiw0IrUZSJTWC
D2K3PtYnPZj2qVfaQDqbMKQmpz7D7an25R/1Yd8F8+lvjwwUtB4t0tH4vgMQ7dRrrpWIhh42rwS+
CDxqbwzH3MVnABCeLYLJUUp/MrTGcnq9fOnsTs/P710Ad+fqVDZqWWNmJqqAqNeMB2ki8l1dg/vV
suImGIzpgLaTCPlsO+6uPoxLmqxxxJaAnf/qCA6vw93b+u+qHAEOD0EuLzjLNxD/lYPQ5M6YZxTc
wxiFHrV7kfTHy2cpEsCFjiiT9EG1cVm1/b1XG1e1hEsOm47HsmRWO9UcgAR9dHKDDrTHKMaxsTSd
th7iwx5TVWwQVkq9LOj3mhANf9OxrmRyzk5ywP1OGNgjG4Jt75jIcdcfzBPxRA3p7RN8/zxO3WV7
cdrBwtRUraugEnhthcQ/m5509TGcvkdmoiVFVLIO+/hGPaFmJwdzWbMfnbpr6VN1So7Sp8t6se2j
3r+K03Xk6nLbMfQD0Ox9prF55XTplZNFvm10+/9JFL/m0JtVFo1ZjaHs8pOtUt8C0klkHW1hZUNw
jjxAjNknaktSKIXiULSUbOzamF6UDA+Xv0fdPDvQazLvB9pSHoejxZKvkZn4IGevhgM23fO98b29
7Rs3PsK82lO910LzpfPam3I3n/q9GcS3JARP604X/JZN5Vz9FPb3lf9wSonWVrFgip9EJ7MFZnZJ
8tfL37tdMl0J4Qw8R01lcAyMK0UF2dW546NViurqzomnl6hoNHeeu7tCTm9you6dIX20Rozj5BRQ
65d/iejgOauXo6buHbYnbk/XA71S66sO3QAHLdLLcjbg99ANWH0xZ/OSlrRjPeKG2Zqi6TVh/R1d
X6J49clALakFmD74Sv0azkYUEbaTfYzkYhjOwsgdby7FNE1l2bEXDDTrDa8BG0i/h2ezrT3vorjg
QCcpARInZvuq+qdBE0/uRbsfIgnqR/1EM5TWlI3Ol1L0gF2uL9ZQi25LJIN7O4yFapCuQeJbYMgU
XE6lKOH5FwN4Pyf2C1ZW1gPgt1RivI1ZV6T6hRvKFg6AG6ruGSpIJmIK3q46r7SAs7myjCqiswrH
37WvNzAcrFpg7Ir0Qt6cTde5EsdZVjloHR0xthdWHWDHZ2sCy4luh9qyiCa+t234/Sw506qWajRH
RwZGqdM9z312lbb6bWeDK3w0BLs57L86yyMd2bJhyQ4297i4WlhyRswaZ5i3ADIC9hlpAI/91EpA
5jcE+7HbZrsSxgXUQiJ5pDFsjqUzFuB2p5Y7xQ7W6AzZTyLJ12MsV9vFwyB336rUOk6aLhyz2LSE
99/Aw+WAmKQHGQfgxeSjA+Qttcc6hORhYvHXhDtbPzaFNL2b6d9KKOdEFGmsyPJr51TZfWjhMVxf
NA1FHlJwrTxoDgWc4kxGWOOiNQcqT47bxs09+D0PGeiB0coX9dK3j1UH0Yasaop+tqDHuMm7Gdv/
YGI9pUsdFq0Ifl8kgrM/Y5KJY0z4phoskxQgyERURNq0cEwC/P0RnN1lYCvItWqGJ5Zr1yB+1d43
hag/J/oMzuKkeUlHsHcg1bPDpgd3Qi2SsO2LV9/B2RlWYTRJyRuM5AbJJ8XHhh923mpXCRnJnQ0W
i69CNqhNl/Uukl9SSS2tb6wIIjt/AfYJ2dHKi3XsFZguY1An11YGYrEkSAQ+ZVvR/7kyHizBwla0
nMcT0F3pA8XECOnJMS1Hv0GFcU4GQdKzfXeA63dAAOWAn/5jkEv7ipJWR84DDhGH/mVrIgy07c95
F8B+wCqKGhZg8pcR78Q4vk6RG2rLndLGJ5UufmvU/uUUTvQ1XPzUWidOGla3tyQsLknjDYnkSXBi
28s9zvsXcVZbGHnUWPJbmghdR8ltSne5p4QzFtXLa9iZCSiNGOli/AibHj22k5b61TO6P6LFzG3z
fv8pnHmPSRsVkoVUbnEY7JvsFtZOI39SrVh9L2feY5ZoQ4SBhhBEBG6qgBipoMHle9uyb5SzdUMD
so9uovv3UUuy1hglPLxY+otqgoyJkMr7VYL5zXCyFbkh0XLYbKyN1Uvu6HJrysjooLpt5YXjqc0s
+0orx26iSTeWOufuoOSgLUyNnUHmhzJ3rjuAbAg+e8M4PvwI7mhV2jTGwFYoWL5H+v37WMqs+dJn
cC6FzS4LHB/c1QLRG+7tg2juxFMKHJ1OR4mVTcRQ8wvF1I99Ne6WwLYf0Msbfagw8NvAWSKQzLJ/
LkFbSQZHy8e7LpNusCwGZQW8lPzJ2sH3HLqgyZ9kP/fjnWj8butZ90Eel6pMwMA1LdYcYoVZhmxZ
HCSXYaqjoYdd6jfcG8wdzScqmC/cSuc1WVF0No2HHg6/RaXWg9rBV2DxFrCJQDHW/GX/hmJshf1d
clQrgRltqtNKHueZskhujZaNfHej49pLeojKp0W/s4fbERxsl69xw/V8+DbOftLM6pbWYD29BBhk
3UEGpw+oXy4L2bbS1RdxBjJEE+ju8Ar751kcHcwr4/hb8FybermSxVmEpE2LDiw/9EKx8mIXjLXB
G1os9YEeqvhEPFtgCJsW+C6PH55XVaUG7AKwA6vevOmGLIiINLvFUMSuHIlwQrfK3Ov7sjgr6AYF
u6EOXgmsea7mrlMDqCsO2N70EuBBC+6SJIj9WOTiNh4KH+SyU1/F/xpr9KYBxwoXJ9ev3aHYMdg6
qzyx/ZdBDv6EzADPvtW5cinNrNGsHkwZhbr+sbdydxbuLzNNOPNgKwksDVl9E3t4GkOM0pjVpc82
ycG8lrslqOp6hwRKU/2Y1bssFe4+bEx9f/gwZpIrsWRU1MVy8CIp1AJjoyS/Tmm+U7T8Z1suaCSo
ErYcLGPfA2YeoNZei4F/F82qr1QdWteydc2NKgqmouVFr7vCBW80eobWEIzJ5BcRAR7LhFUvayLu
TKbvdSXlblyiwGk7CnW1ND3Rdsx8Myv/AOP4w5dxjktzxlnJFSSJk1G4vT25Elu0B9vV/+ZO+Gkf
2yQOVSZMfJ+hvM970BhelsZ807mWoHmEqQGAGfEbrmBdrS2JoaNXNLqaVOurpFi+opL9TNSbRmlu
8Wj7cVkkU7xLIjnFlKmFyTvGd2OOQN2u4E4GQGAKTnHb89vQJBTr8Y/zJGOcF7Jaw/P3WOOQJs/U
XxEDBKFMJIRzG6TJncyqsYsl2VUTOGQ+RLHmZlgs/6Nbev8azlssox4vJoVf7ArimhJS+W7Xzd+H
QXV7EG51i2jp+F9i2rtE7pJIYWK+qEE9m61WrrhCstN8Eg9HbjuNd2mc09CVFHhdM7YPrEnyC8UE
sNJyxOrA134B9xzzCVYrX5WSedK175e1UfilnFnHbAnRTqApv2C1GKzbcsNAiAHifLgsazv1ef9M
Lh1xWklSDALLlulVXv8fade1JDeuLL+IEfTmlb7tWI3ZF4a0K9F7z6+/idG5agpNNbTaeZ2ILgKo
KhTKZGbghp3NCSzVlfquVDxDZ7bmBuCvLtKosKQAYJ0sSkj7kUoBASDJ+nMd+Tk6xMrYDEzlJdkr
pTtpR1ZzCcsuqCClHVUuBUIsni0GiuSA/ZGcXmUhsG7fbz+WR7dg8sATU4YOxte3gS2WIKCUSs6w
wjnxS7kGoWm1n/RisYpO/Xb7GLcQj9Y7+6FSqztOkgAOMnakNF5nDzI/CzaXDJqJQUbwf4d9/lRX
wRew3DuiLt53VYL0rlj7mSzcCWWw44TsFBvIvfJJ/l4K05sh9QdNKr8FuI7vjEX51HGF5N3+ZmKv
1073sluUq9JBbCkkIbScS3IrhM9gh8GsA6GcVC7GUdAIcBkGgXRLDY8zUvSygFN5fuUMtL3kNTqe
8VwF1eEImIQojFxJAXTzIFqggzAsmTsOHNCPxwmDk6H73zaAcmhcHy2ymmADjBT9R8Jixwqjs3X7
Kr1sMeXEADq3lPMMCbzcgCmwO8lh6YTy5KhBgYx3jI6XWqtebi/rFyHzRSrlviS9NGY5JvivbrPL
CoC46DZ4fL+n1dHkkNqAVQAxN8OVbT8bwTQLhh1BAhAiZeNhHAlSR/Dv23ByDEE0DalwBtXHxLAF
Gl0Z5MN8pXh87etJ5Isx4zi33fZFPv0wKUBwrkQ/c2v8LiYy2cIr21mJomIJMU6qLCSDryXYqA0N
eLT9X4r63nTjf10UZaVNU7YhOi7IBFCwHyobI4to9sGMpnyM9krPyqtuL0wR0O6qa+jhpO6jETVr
TkTqzGvR660LZgmwzDHACCzL+/zitC6SqLuI4zDfrQWI+SY38EZv8dXOWtDdWAIULU0shk2Qbbo+
sIs0SjfrPB0GeYIlDsiJ13uCbdpO586RrBLdbQsLgFbcvNfFH/JkKllUZJy8AMUJE3oPqqe4Jcgg
Ilu1tQRXrfpUuJFLRvWmz+NORU02tCVT9OLzi/hYnVjUIZtX7+pTKF2NZqVSuYwklw0kswGFPjl9
wIoONz3dSgilpsEU9epMWqVHwV/Qb6B2bjSBXeAuKRfABCT+fztPmbpZtEVa5jH4H7MHktnm4gd4
n4PhjSA1MqRt3pSrxVEXRcGpY5jEMIpaClxgO9i6zki5beEDSCBVA8ANoiCCmQj9XcUPYVMAbTNH
ZAaSPF/j0n8G1YiABlDe14p4CMF/LISAhJ6jzkJX25cgb3cSnKlv9MYuqDq7n5PJkRvuIWsF1dK6
9j1sq8+CMHhjFLpcmz5wWfQV5L/vcj3jdT3xZ0DIo3SXNId07gDlVcmJhdaYf18V+mldxN+s1gWg
CHmQFeBtSBFnTnNiNslXqU5NvftaLYxN3M7GrzaRcl5KuuijBJSrj1GExRZMNfIj17BmV7QLCbMI
HMs7EzW7diuXY6OcWFd3khKq8M5Fszfk0EVh3Qyl2ASytg1oIdDB7HnppGuvnHBsQdenqbV92xI2
Q6zVminHJuVj0k8G6TKKHgAYYKqDuFfHQ9cZHshN7EY+ZPq32yK3zeHHoukwGwNVQ74UENkstcup
vCUkX29L2D5JSeTBHiUpkkwPhGcG/Gc/ywCiOy4uQVJWHocv/Hu6w9iflwZ2bzIEbt4PK4GUiXdl
2ytpgjWRphmjeyLcPeM9IdtN+13lNSVDc4jeXynOSh5l78hglcAmxXuoq3t70ENr1HszNP5pI4ag
DS5hpBVXksiXrCyQm0ShmUKoKMGiASKZo8DyTRmFknkH0Hyz+JtVzdy+2lciKTtEbngMhB6n14GU
ULITd9ac1h0c4puBSnX76Fg7SZlgGwlFNbbIweVi9S0a23+mALPoSpRGZgXW5tvCmEujzC2a+XxQ
C/jp75wR/58aWE5sxPfNe1vSkaRUdfhQeqIx77QlF+uA5IMrpw4ND0myV2F8ZqxoM1K5iKGtWah6
QaiFj8io2ZXinWCGDilhTg5qee07mQEIgE3sGrZuMKIycjTXRvBjhR+bvVLNIasrflKxmWGY2sIw
mQmakYxYtHruTuVUS6keby9201mu1kpFKcpU8fIE9m4A50EtFdEcRc1SltJvosUZu8JTIlRwteZP
fPRKLBWs6MaE+zbFFutJcKogRu0TJx+9WDtW9VdDnL2YCS69eTOtZFIODU1b4gB29O910oyUaEmd
tHMWZ8p91Cttg1Fu337+rSRSLk2rlgXshpConnSPDE8rTnQmSNaVxTEdNkt1KK+myXHQRD1UZ+n8
KStsaTjLHLqZi7c4k031DyBX4EQvmkp5ND6SxSaT0aydAWYCkJYmNz4qBcO5kCO5ZQ6UJ+MLUc1Q
8q+9tNNecl7+JNSse25TBPiQCZwEuINk6oxGLRm6koez5HUUzgEZyZ4P2LxJVyKok8mnNpck5AI+
3nUdskqYag8GS/LI1Z2DLoBhXKwlUUdTNlOi1qQGU2rp81QMOx5kqLfdxrYIQ0Cr0UevB7VrXV4v
mjjCEy98aiZa6kdc8QdIH2j6VHkNkD6YxKKH89Ny4qVo4Gqvb0xxH/qtF9nFQcNgSvosoNrIatci
x3ClbCt5lCusRmWce5IrnVErRm+duYC+stMHS11Y5atNr7sSRbk/CSfUpZKBfgmUcFsv9UZXBn36
H73SFGRJNUXEOYmU+XR9XtT9hBVJ5WguAZLarErmph6oQN6RZAM41PTsUBcGUy43pC+ijHZcvo9S
Fi/fdrS2EkFZjx43ZZiGeKyTIov+Ah5JJ7DrHNcwGlwOpIU/MRiX4tbUIpzBZVmUBUUjyqxSilxF
8Ndgf9c8eRe54UkGJ2L3iu4pMt+DHmgrPxK4ScDoi+6EvAkjHGBtL3WAPDeGQzfPmF4vdTPWd7rB
ar7fVPrVSqnobS6BjCrUKLHzjTssj+SJPYVPNfd2219sX4UXOfRURA8y+GkgxTnSH6V3s9l7uRce
SQ++nPbAzmTleBhbRw8TJZykax0poEbq4hZDfOCQ6Lm9qE0rXq2JchhoCurmFi8VT4QVF+6AqSHO
E/0/aA1cKyPd2MnLoZQsCsSk+bnNH9PiIWCNvBI9unJ9q5WQzVyFnWkEjvikxOno8tuSNfdKepI7
f0k7W68fo1nwb28c62yo22MYgaEaC1BrRU7ttr6LeSbqLdn7WyuivEZSBSO6FHH85I0Hlg3iZFu7
y20ZXXihW7FwC8gn35JHeYw2n8W2F1HtGkfVywe9MfNUOwhy9M+fbJ0qaQZSALgZqZsDIFB5uWik
2W9Kdk0hmN2ssC5e8q0/rUVAKyU6KkUCGY6WVEqvtSzlGq2QZrd1Zoc8VjlA7AP0Drvojrbg8H7a
mb1VeKzA5cqgKMHU4gRJBPdxqCI5NcU+8NxUq9Sb0axlZMnyCuRCQ3lMg/DbEIxMADmS871etCyo
BMVcxfA3/r8yAQBB8HosyrMbGvloFVziq2G2ywPD7cvgm5SR9iNVykxVr2d34HSAiHY9c4R5ewcu
X0E5fD2oY/TJKbM7Wp3dHavn+fOyK9zEFoqduqscAkQppA469FKX23GMB8uVXZL9F1HoIMGwesVk
1AK0HS0U2uzKko60ma8Cd+xfqi8lgTLLSR1VOY6NGfkP7DJX5Mdiqb/9NxnUSRYFEH8LCasQRHU/
5aM7Ns+3JXyMdV8piySoaAkSBPGK7KVPKklqlWB2l7t6Rs+kV87m6CTvyiF2Uo+/Q4K/t4Kn0jCN
U3ZeXnK3Z7jQ6wuV7OTqEygj5Ra0hMUlPmHOvnWDYs7irm5fFfVLF73nXeskQesUWuf2wa5VH26v
/xfCQYDKiwoarj+SlStjmYu8CYRRh3Ag3JDx7cGHhzi2O2Bgn1hegSmNqO1KWlblKR5pkEaMArwf
Vn0afIReu8SfD9qOsbaru5BsrCwAwAeNvqCTpS6nogm6WqqxscFJtCIrc9GUV+za4aQ9KmfZHJzA
zMCVPi+Pw+Tl/zri+5COOXy8eMCYR7eajVoo6SOPteZDZobTA5wQwwSF7QVeRFDbaUxBmzc9FtjY
2h0hdtU9DR4mtxTw8oVO+Emzyp3us4tG1zlsanHU1laKVMhJAslyBb1ZbLQ1PAUYbpsli7cbK2bG
z0yJlL9ZmlqMK4OojlzZypT4UdPcL0jbAW7FAzDvrpulewy/WVIp9TbHF/9EfI9wtOK8P1Kry65T
XqkCCL+qEHvFO+kpxqOPs9r3cvA73pQC23A6pzmrvtxaHOCUz2rLmKX8xanrukhQPzD6TvmLNmul
lC+jxa2d9KzFpmAXOGz5fbCUBwEZTYBs+4UjHjibpdJXodHHqV8kU7d6a3Sj3irh4gqLYEc8CAdn
vjsYQcEM+liSKM2uIyQ+Zh1r7EA4OWPwO7GD0Uz3KUrMI5qUYa+RGX26fbLkR6/uAvmyPEqp50ZQ
uF7jELRw7cM0Kfd5NzIisu37ZiWDUuOOU1oRdLgLlgUeUhTGFze6J/aTuPEp/8RZoxvmVnUGQc+p
OLE48n5hRZclUrqroJxXBBxOcN43O9Uavw4LOuplc3JCK+dtzgbd0e1N3fb5qxXTgRAgCNAphl1t
3oJTgxCIc8Rd8Y208Mcuq0VVJCp46wxJWLa6YeQuBgtPCsXRngabFNe6L4YlPHxtvwbvMRJO47F5
MPZk+Et3gJK94/6Z7m8vmGzh1ReAOho0LyAVv4K15btM0QKy3kEsLH7pD012CLjS1LXSklnOYFNl
V8IoX6Dx0xwPHZZbLqOjzoeMY9VgP8LlW+uhjB6ta9HUEBFEY6foWNiJjfQJmLrSd+Ek1eYAgG54
/PbAqrVtOoHV4ignsAAIry1BMOjOtQhi+xbsqi0goOWKlTm+rnwRx7aSRFk+j77qYJIgSfaA2Xsq
gSs7usZ+OIX/PrlPiaIcQFr0kt6R7QQmeGrGS+ToavmopbIvJtVRiLQK2UowJtxWyusBSUosZfhc
FgrpQlYoYe6+CIbPRSKcs6pytXJ4zsTgPkyXp5Tvz0Xdfuukea8EyWsMtlpTrysHTBZ2ncyuYqR7
aUaPslw6wqA/RnX8PkTSQ1DJLtjhMalXFu+3v3wzxlkdDeU+4krN2jDBh+f8rhsGW0pEr61bO0RI
XgnwWojPb0u87jGk9oryIVraF8IgQqQimGTMuNznnxQ/92qQnADN2UcxD/hT9m2p5EevzQyTlmS0
XbnCeG2MRtCKBRdDIQ/vMSfvAk0CXFmHnL9Y+gD4hyo2yH2Aave24OvG6Y/l/pBMF0mXjqs6KUkW
NzmqQAZCPDe+SB8pUQAfwW/1YHYhiDmsaGLbV6NQ878l0yVSnR/zMcwzOK9w9KQ5WUy54/0pkYG+
hEy9aKLsVroL37r9KPDm0qe4ptRm1/eFBayUvZLLO0z8WEoi7KOoF51Zne97RT23lXJU9c5v0igB
QRWvM87qY0uuDksTdQ0T2howeSlrEjSZj7sAh5VjeLCfHKU/TI3qCnxuc2FlFkVmzvXsBKrwdvuw
Nv39SjBlDXNQlakRkfChU12JB8glqsq3RWzHCCsZlPrXRts3YgR9UE/VrnKXA5L0tvZQ7xorcjSb
NSDJkkfD1k6hDJtuU8R6QBBDKIRHYU5iatvwMocDKQrj9Davlcv6aAzPXBnBfajBvD8yQaDPhssd
Rp+xi5v2vJJC3cxTy8VGlmNVMxKXkktuzbg2Y9WqUDb+2vji0+CQBFwAPeZM/by8Mz6ACLihozp1
b2PaSFXqGqpCBl2r+/kUOoM5APCbf2azIm9HeavlEsVdxV1KFc81gO2/B5bIIhzi42h/Bkybk1ks
gFxyRd5aGXVbd5VYxjIHBdUDcTcZgpOLR75NLXBOMmI51iFSl7UmpqMidsQ17ghbdgw8AdXlD6y6
wHaMtdo9yp/wVRwLfIqzwkCmFT8WyMMktvxeOepd8Zk8qDkbE4anmvEauWbVI64fOUJBQeoHXova
Sb1OjGEBtx7WF/rJW6xZI7qHTwqyk+DOLkxs7ROcP1qb5NwsPFbcdT1ZQsmn9hdki8AuQMMd8kG8
pbjc35VbflUTUzkD0xngKN6Mtc+HYh8+Bcjkmr1feCxUwV8488smUJtvzFkhSBo+Ijvq+3SPntEj
5yGHYbOSsr8wkoskynsP4RDzIVku2DVdcKK6gS08fi8Y9z5rKmk7jFkdLuXHs3JSJLHD4bZOfi7e
MUGa2IZV250jWIpVPs0RwhjmbpI1XBvnjzXSyKfgLUmKQoYjQFI4s6L7sTXzx8ImrarKKXlBLkxE
x+rwqfuLHUOxjpJuNIiqPAnCGsKJz4v99AEY8uC3T+8C57Z3JTpxa5WUd9eXUBID4u76+S+5u4uN
N0l/bvTC7obn25JYSqNQflzQOD5JiY12b5PNmS1QOMKvBCEhOoj+nyWjL0qj0H5czPU4CxCTgVAA
HJOT3+HOwFgbCDbYjU7bjvyiK5T7mZc0ndMZwnLtvHTarik1TwRgaSSwcOq3HflFEu1oRl0uFgGW
x+/Bzuk3vuKJNu+zStXbsTRcKnjJZQUD79RhzbmoxTGPFUWxWb50u+4JDAYjKgnhsY5NGR38Y2rx
B+2dmdnZ3suLZOrg4kVFGpwcHMEOKezlwJ3j1NScZT8ec7fZozzrhy/qI0M7yRFdG8JFLHWEk5ii
g3OAWMJkTbQTFwioZ0nIyMPOl9pMUrM4Md8OVyO0aBwVQaiLAp+uyYBix3et4o1qSfBgrxHEzWCJ
WuzxUfzLLoAhwi8mwalBs4CCCmdoxW/Kp4pZ3twySojXAEHGg29LpftXq0nspFpEHk1OgSak7o1D
5A5m3CO8Eu3YZYWsWwmKtTz6jZZzISYNNchr98VuPMf75THfhRaZr2HK2tCkn2RRMzWjGE3xImNr
9VMymHLhxYaVOuVJtdHnhjqYN+auWpodSFJZAcF1i9DHsf7Y1499Xx1rvcTEsCB7cDF81j0TxgXy
FGhjM3okcJ+/cWNt1It/Wi9ls2ANNyqD7G3nqgCWQ7J58YtDvjM4p/OYRSmimJTB/CSNUtypLIVZ
WCBNPKnAmLNUAH7kyMByAOgzgXd0+g3t2XgK/CSTMlK0yaspcJORFG32A+puYos+aMNplhMedfvI
YbrBjSDgJ4GUu+XR79A0AQSOaPIDepTwnL1lO94hTVckuRYGPiG7B8IPG2pkKwj4STgVzwkSslYd
yXH3sBXluPjCWdpjX9mWsrmv6GzUdB4pG4NOAxiLLHEFjMXlBHM4kq7G2Jr2+t3ikPCRaZibqrMS
R4WPXBxWUlGS10hsgoxZ/3ieo5fNWwKHf1ucBJc0q/Fw0xmsZFJBpNga2szJkLkoGJYs5X1iPGHw
yRUlZtqNsZt0HqDVAcrZFthNhB4gE3Nbr/P7t7E0Z/TlxS4rhNu4uXRRknlAQfG6IdFvHy3Ii8xQ
sDLg2ldWxalvzcB/jiSJUa/bPrWLHMoWarVSCo2U67qgvx+mZD/HnxmX8PbOXURQGh8mKifE5Jk6
1LgENXfxxfdcQKAvu7yfWaxX8dbLAlunyaRTFLjbdJQzgAF6WRJc+ppgti+cCOzH8mSg5lzLVv7c
vBCgPXb1cXsjL1IpzznkHCAzSkidkP6tlTNQZW3GRhJXf+WcVwujHGXE9WrcAW+K+C2COBUmVrrX
bUCSYbTbjjOLZ7Z4bxvYZVWUekRg7Fv0BquKxKw5oA/kZITDs1zE900iJYyJRdYWUopSYwayCGPy
PjJ8A0gcSsBCvt30/KsdpHxUsfQJwBhLLEdQMeLZPMbaoZSeuDI/xj0m6r7dPrFtI77sHuWelkEd
4w6zka6ex/4YuvySesXM2LXtqOSyKJobImvrMBd0SCGvhzg7kAlr4S/ebYRdgRZE3Wpnk8l8zrIy
kYrDMIbY6hqxMoKRVyElBKIjAZenigo4b0+fspMymqzAeisVpYvoFgTqOh4xCv3c5PQi4bIeUg2f
BNbBi5g5na3uv+cPU+D84uKuSNcaM2rYDMRWoikDR7zQRsUI0eTilo7LQTirpmCRkIi5zE3FWcmi
LF0Nx2RIw4/kyCjuXd4RgBTzd5PDiZFGZszX/eGjYSWTMvWwrONamaFGcNPApLaNDzg7EKIbnu6n
LjOruGntK3mUtcehECZZgzWOlmYudmTpIVrfY4vXd0AmRdE2tJNhd9sgyW9eedCVTMr+Ja4sg0KB
zFzSnKAe3SZ5q3m3bQWzGWPntrDtQySdXVBZ9DtSFiIGM5wZMK/dLkkPjewbZbLjmWORm7ercpFC
/r96k8TRKDWAbYNLOwKH/YdaNqbqs18jrCVRjxEhH2op5OE/jVg3e1RZswgNgYy09rZDWy2JsrQs
AVdTr3zkXQcbM+UiKJYJUFI/AgIQ+eY96hKVd/uwtpLNOKbLPlImFw16ZORlBdVI9pqJ6tiL+om8
nUcvcVVbBop/bJXFHZJNe7YxbNvCRThle4EylJhxw76ito3p53T8Mo0soAOWDMreKrVIQXxCEslo
Hp8mwE4JJmMPWbpImdeSCwLXcRDB+cUu9RdfcyTvAxYW8O6sXC5LF6nLdQC+cD2PENYa8d/piARW
M8ROWE5Pt1fFkEOjes9aOcU65tDcoGye5rgAwpsC1MsiZWAobJ4PECjQEo5pN1Gn1lMH/SKAPIW8
ZV54+VFtXm+vg+jQle+7/D49GZPxgbFoMfn9Gq9A6XUWVeSjkDptWaa0GaeuJFGODwSDyD9JHy6J
dF8mnJehrer7EE6rgVyA9fZkbJ1B+cARjH1ll2FpqVKa2XhMdUaMxdo7yu9poQH2iQHOYZpS9KGJ
/amY+nMz1rUZaTGrgridv1PBRaFpaKNQFcpUe3RwAiq3xVMaZXwriHnVBPDyMQWblVnHox1I+bdE
bmxMce84Kd71oXrWBdbs5WawvPoKypq1so8NoWqg+JFyCLJxHyVW1qu7GhtdRIo59grjeiYqfqWi
GvpGDU1EdppG2F549HuPA35e9Jod2im976OrrFBu06JXYqiF5WiPzfgKYsblkxp7qXSfhQxj3hah
YLIFHSSoYVImUAZGr2U6nEZXAGJdBdFtf6x7FkcKSwql93EbdWk6QS35urQm+VPT91YWMXskibpd
H8tlMZT2p+pQKHNBxDx0xxqzqrv4kGI4EjeyjUmV7Bz58y53OSbbzKZdY6b0/3eR/H8V22SG1kpj
gYMSMJ2Dpg8rVf/onHRVF1RV1zFi8bOEflQbJZVgaV10SOa/5/Sx6t9v+92t5jbkIX7IoC+QLljU
UE9hR6Tslz6moGU995/TM1LI4WLynzM72MloYVGyffVZ0WzFar4WD2OBLtADM4W9eUWvPoZSTEEo
YvzhY0gCAZ3Ze+4R32NzD6JdeTqLymG7MrASR2notAxRPpK1dzYat86FS2y6OIdIVbDGqreN4bLN
lJZWYjL2xQyTWxTOMvS/chWQJ0ln3j5NlhRKJUGG13RhB4Vph8dAPoNFDlx/j7dlbL9yV7tGPmKl
9wHaxtBBQrwHKvG8E1nSIU0BhfodTyk6Y4wBytF/EVjThds3z0oyFYhiSL5HUR7nJd3xs0mccI64
N4/AMYjmMWY9nrWb1EUXVHyeZCI8i1S9TSkGEuSjkGrW7e38eGhd+6+LZlD+fpowXN8N2M6st8R9
fo59+bPkT6+ooJiTNaMmph8if3KWbwSTjt1Uu+3GLvIpJ5OlIRqxNcgvsuMIjdT7iLFE1rnRoHf6
hJZuSYNa8uicX+x8n4BghLRTzc/skWfGqcmUDxmlus500Ky6wQjcj3y2lqh3lYEFiMgSQ/kOHThX
Akdc1Zx7wXQygntdZcR1LBGUz0j5romiACeTBmcQEpp9v1dDhv9nng3lMvRKn+elxDp04HDspMNw
UG39KXyOHvGWZc6jbzUsrq8bunJQS3KQdDLWpD21GO0isA8nQO14CXCUld9IjDG0W6ZdRlb2yARC
HnqyzYTnTGV+u23A2wkBHSGhBpBkRKSUm+jLxciqENpNiO6H5/6BlF3D3QL9Vizh6+iziBauqTtJ
pXclkXIZsjioeWxAIrmz+ZfhqUfVoNzVnwIbgCr7fqdMaDeVdgU2lJQJv33DgIFX37Gdx/Z56gpy
nYCEl3V6TrAEpfo86D1ZPCEPiizA65NsiIbWocSJ71hNNps2sZJHnacsi5k+4THqKhHwQZP7LH1K
wpJheL84Ut3QDcUARppESemLus6NBBvc2ejksWIHvacpWMg5bziNYD3qX1n5AuJlr24B4Aj9v0RK
iVR1VkQAL2NdeutWhWIb42iWfGE1QmLVcmOG4mTyks/QXeKlbomlNElrA7mrOYhNdsVz75UeWtj3
yp6kOCOH2fCyaYwYrRYVBbM9GC//OXIQh1yoFHRNoqtOcCNsa8Wb0RPqvpi8C630jrtnD2+wZFJ+
mlvmLgaHAFHQiQxbWvpoNa8RGgjx7H/FaBywtU0VAFiSBapbGZndKrSMd0Myp4J1D24q72r9lENX
S9kYMm4kdstbxT1pX5D8xE6t5TxZhIQN/T5oFr19xlujArq4kkp5+DjvjGVsIbV0SLyWOrFsiu+T
Kb32qQmKr69EsycnOQBsO7X7g4LO+NysD0xQTNZRkO1ZBY6z1kXdouP4Ccq8iHaG6YtybpzJAUyE
HTn1l5ql3iyJlB3rAma8Uh5LJwhDyjG50/zJ158HbLbuBrw5+380s/fTdlOWrCUqMFt7yCRdXerL
eEo9EuoM5/bOsJkvpu0VKjoSWkDDAOXdz3taa3KUz6BAcFVRNgGb7rbzaEpFcDdyvWJGCVLEZfxe
CIpsC/Fia3y3mJkxe4OsnrlJYEUTRIOv/AnY0//3OTTUtjB3+sil8CfRkcwjLB2MHE/xPRn+QeGL
XRhirJ+mAWrqztArsv4kG47LBGbjRni8bUAsEZQHKSa8wI2APAMCzkpKwQJ7DEtRWftGeQb8cjw1
JJqMjqTJSBA/9k06LfCM4Exk79v2ux8ESaT9UNAxh/Oz4ozjqIdi3n03xmVHJt/zt13Tm9nbhLkt
2SEYDr3mkY7nzlLSQ2inrw34zLTn29tLbPBaZS4fQl1BQzAbsTzgQ/K2A66JdpCW7KAYtVtLOqOd
hCWKMhbVyMbCKBA85Bmgl6LWHOLHCeRCE8oatxe1XYC+bC/95MmnTM+yBaKyevd9NifKwKtRWoP5
vwau36oDk1O7sZn04wcDTu3UNdCjtEH/IScZoLoIo8ys8uwsBdKrnMyMlTL2VKasI4SvC/DCwvOx
ehCBIK2oYDpsGjtlpmu2b88fikJDey85CErmCb5lSt816S3AIzJhFYlYMogvWF1RMli+p1GBDADe
53bfSU/AyJitrhoYqb3twHmlINRlqM7w2u1HFl16nBE7xwdShqizx8nSzRkQIqy8MlMidRnmQzK1
eoLr97uPASsl8c3ffQzUgu1jWKpBuZg2AMGXKMCyJXWyASdoj5jt46bGVaTcvW1vrHOjnIjU5To6
qbG2XH4LlGTXq2j8GNP/KIXyH4D01tFiD+uSMd8zSkC2+VyILO6wzXMCri9mI2VdUTUa8r1OEi7N
Z6KDRC38rEAEIcc2mXWJZouwZ4r/nv4aL8q1TEo3an7q0pHc27I3g7TCWUAmqWVehkl1yZq82U8m
7/aJbb6x1iIp7dDaAaCc5BFLmnkT4EtCHQmcQgtMLTTzNpia/ZNK3FokpSUiz5VFPkLkwL/qvDvO
X2+vaStSWP8+pR9thviW76DwpcG7NVe4k8rqPtgKFFYi6GZ2IeeGrlKxBKGzWkffl6EJklW3MxUM
nbnLn3ZAr0VSrzZ9nLW4ID6RjAuEh3iv2tN+BAL67zQqbl6ca2nUfVJKJR+2IvZQGQcBcPWCFxbB
A9cbblwbb2WX73k13NUzmmLGXDVMLak4lxfl1OK09rSEwAbLQtasHxFKX6vrj6LCs1YPlKab8FGa
ujOC5E2aAq8Dh7VW+4bxV5SldoQ2UrMueEfi/uY7Vni4NbGxlk9dSyWXcY2o4whI60J8WA76UdoH
h9/o7WLpF3UtKfMw9EFMVNgZbAIeMxm4lhaPx/hNOLqFxeom28x/A9kRMAjyB0grtbdRKmVJRFz3
7KE6YgvPxd/iHhxkBUiTyds4my2P3ImhVWseu3Nua44S+GUSL6OZ+aPs+vOVH85qsGTjTFyf5FZu
fVoidN0D8gpzQCqSPbZG8OZA3UAoRCwOkAIOeyZns6iy+graroslqYVFwVeQ1IhMOuo+pV7sAC4C
r0cyc6gCvOc1OrFyidtu+LJ8GkhA5KTAiCQIHlzdm2zlWKNBMwbjTvxPgmRIYWXWbSe5mXEmkG3o
HsADXKA7/2VjqWsADZIuSTKPU1sgwDmSiZzBYyv0VmCwFka5fD7vI2FqeAQ9wV9y9HdomEU1/dcV
UX5f6vVCm/OPFcn79ECmJkjzZWMOHrsq9YsT+7F/dK9/3eohr5ATCz9zd+Aw/Tq8Nl+Sb8WL7BZ7
sBtImAH+50/ODBNjhiSCxVOiEY6TRRhblZQvMww7D5yl76QTSYei9xKQ8UNi35a3eWorcVQ4gro6
L8wRecbUyTvqLFZTCz4/v9yWQn7lyquvpFARSFRGnVrzkBKK6k5uZqfvnS72QhZXMWs1lA7GuVTV
aYnNqxbJjhcvWCa0PL/fXsxmMRvP+B9HRCnhIoUtlynkiAxT3Wt+6CCvWCGx1/1GaE+25mrrZICE
AvwchGB0p3PDZXE/83DaelpadZwBZcTL+XHXN3dSwArbtiPilTTq+us4rQYew394uWzb2EoidQ2O
S1UIEYnkAq13hP4hXnJTkD7HvGRr1VNTuNr4Gox+iWfGGOlWVmGS44lxoJtqs/oGygh4Ae0fJVqt
SAqBYBtwJhmpwJUwmFH++63krKOlrGKK5smoFTzo+y7V7Enn/8416VEcjNnE48cNBnF3e6Hb65QM
VQFFoCZcdSLXC3r/AgQ3UVubRe/kE6IOhRE4s4RQYeUw11PckVaaOHnqVGcoXwXJvb2OrQFmXZIv
C6EiGR7MLEPdTCNkhDskEvy0KXwhSdwh+yRwrdXFs69Cg/hqx4OuvBr3YngXgBWaq8BDBfbL29+z
vWTA6YDZW1FkumVzroMBUU8xuZz8N1cPZicVds/yocSrXDuCH0Lovk1Z6xK0SCHbnc9+n6PlQy4x
yFvzL72IkSa1fZgH6a6XDEYmjyWWepNoQl5wQAiS3DJWMTp8xvvf5LkOwdlXWZzNtP8c6O//aTvp
Ns6kjttwTrFSseEjE9CoFaAr5WlWzdtytu3vsqOUFsmA1dUWBXLCPDR7PHWS41Q8V73LAaDztqhf
ONaLLMqxLkKsZuMIxyqfSNq51VYpIfF30s7kqrulLkRnV/m1WpSGAZBTCLS7U1QGvtJ8SuR7Xjj1
rccbrMCMYQEG5UFRRJ/r2Ejw0i8PMoYhWzUEjRDrcbj5OJMvm0g5TDCUdzlmDxDPgnpeR6c3N8sW
Dy6tKXit5/TEB5/+j7Qva44bV5r9RYgACXB75drdakmWZEm2XxheCe77+uu/pHzOmGLzNuf4Poxj
wrJdBFAAClVZmVPE7Ubdk/re7NZlCsSt2dut/5bjX8ymb/AuC3yjB66mOfa3zeG/1BZ7ucPNiVwY
Wk1k07XgV+sy6hrGrRZLttY/06zZ8cY9I6t5lMg4iapDpTZXw3sS8EOidaZB/ua2UecjkXL0rq6x
r0Y6oQTNJ2zjcbD64esUxjbjD9c31uZQVK7M7xsw1K+BmwnXi1LyA4rwCI0uYIErgy9d/ndZuz9m
1thNgYpgks0Rwn+ydiUkdVTf/Z210w//Ims3L/TF/l1YXJ27XcT0UTawRnXLzDb+ITIwcUUoIEd7
e3f7majqFIkBHXnQNaymFlUzkvlsmqkFeO3+l1pAqd3G289DbL/AF/ZWUbqU62xSpKmfKX++0sTk
liRMyUx0EyiFGaMgWTIoBxqzGczA3UPVb0/sn9HOF95iK2dTXWrG2+0yUbuuPtQltVjzqAKccN01
N0/gf4ap0fk0WxjqQsijNi1ej1EpUjMV9cc4HE+tPn6D9E+O3yCyq8jTXqF6O82zsLvynEgah6H2
gwHTa3wnJsQo6K/xBRSeOaKSW+EWTpNAaV6qUe+0R/CtWN2XzGM7u3/7lQSODLxcUBG/4DVvOyrF
A5+9qoSywKKLMDn8XecH6Br+MbY6NsmUZtTvkHzooKReFYlFuj2k0jxtFxtyYWJ1aPbVILqEYzn/
977PzUNtYWq1QbJOEQmWEYm67EeePRW1ZtZ73TnbNsB4DFYBrM+a+J0yOiJUZcwlw89Uru2Qhydo
CIc7m2COay5n7Y+ZVdyTFtrgT+WcQiHqAWG7Haov17fZ5n7W/liYB7rYZmqGJsGYY+mVMLErrTWl
iZtGSYE22nOBvcGsvEzKBHp/wL2AetEMVkM5wJ58q45sw7gpIdeYgdOco8nj+gA3w1RNZzI3pJmv
ebWfm7LP0ICDjRRoseYYSnOUyoxbVRr96NXcDqZ8JzzYov+GCvIfi/L7Ke2jYixSXg6uUatoEKRJ
YhlEvHZ5hY5yyZjfAdTDu+Am5oPtq7JFG7CnqO0ngZ7CJic3yGJ9CQN6Ykbj+Ilkx3gfmawgOzOz
uR5zA7iqKxpSI6stqUD8l6KAhzr1CGHmKHahY7MjUbLpXQsTq62oKmIslRrXMK2kX0nteyzUrTKv
KwtKdc71hd6edwNkTbpO32LA9/MeZCXxfcHm1PTo5NTi3ERjbew00KH+Tr7lnmrPja/DXaFZ7Jl9
rYrzHvPP5rGw+ITVfkXPfRAniQxniwUUccGtCxrbpmnurw91825cmFlt2jghNEgGmCkN6lWo6jR6
5XUSiBT1/JHImgdi+x2v3nSWhcnV5gVhRiBnIDXC40GYaXAqdbbjjttpCbARQOgJfd4XpOo8AeRQ
VrF+PVCkmaO5fWBNN40Jnt3QDD+KrwhsbInPtO5/Nbg/llc7VqeVXLURLIuSuzgtIFj36fqKbUeJ
i8Gx984Z6lJsVANM/JcA1z9WhwGse4mTefnOU297sf6MZ+WGBbqxopTAPyCMZ9MamcHKOOwMaMsH
Z25kDZlc6Mqsnw54TbZAGeD04IDvtVZxbnxTtepb/0P22px4aauoyIN/T5jowdonitnaaQvz6ydF
SmLChhDmkX83NZ85NIoctal3nHIOZ9cXMMS1FKB5GMP7dXVGDi1XiqDFTLKsNJmamUUX3WTxp7BC
85V+UitxmtR0Z263Tk2Dahw4dTRx4l323lcS6DcUOYGvQHbXhlIs0qjiUMTZE+33cESbfmno6AYA
0x1y5OsBxmM1jELX4SrQO2VubU3ftOfJ+qoe+ptdTd+tDMTS2OxTi2BDEQiV0KyLAoPo3CJBzTSR
D33NXXQWWlqDruMmcqboR5F93fHWecou1hFLiM4HWdXV9ZSmEKlOp5rM1cPemVlZq8b8zbICdvl7
sO7uLOFmxspYGFxtwbZIDb3vYXButmi/BqABQbiDNv7JUV5miu2dAW5MLfyUqWj5hcwVJvH91I4k
iiufJIPbSLWrcGYbXeNoUuLUQehIcXDu1MDKYsNTkO+8bntjjxhUwpXLKW5t5W0qFqtaiCDiPMNW
lD3fK1z/KHnAEu6z6m3aARWVPGeuwZ+/2hZtDuhpCaVAd/g+2NxCHkmy0jv8z08BzluivdXeKbXf
xKF/tHv4dHXjxMOuhHVJlYFFXW8VWcGrAj+CrGlcQ4yp8Z9lntmE9bc50ZkbIQ2qn2Nih8ohGYdX
vOs+Fxlk//rGCUs80aNvoohDK8ripzYajnJgWFqNsrlWmbxSQpOmpVX5IcI9xWkqxWVDYfJIs6B9
BXdtnTKDsi3p9chJRJ8eG1o8spYVZqvEZ5WJUwGnc7Q+/akkBbNauJ/VR5LwBERfvyP3p5lllD+U
ktGbQcxDMATmlTkFUI40xEErdG+MFDwB5Ae9D86JFL0WhTSZsl8epbyylax3wlg/dJFsl41mSQk+
JA2507fFrT+YVUQfrvvVxjH4br5Xp4WPOh3r51t5BNpX6T4gYgDNAoGc3+OOoS3PQveMjBq/BJW0
9RtBV3LeD1qH/GREo6MeZMlNwY0vcpIABav3iim3PT21A0Nvm4EHS5T7lRUVASqkEzMrwlpA2sHU
UHQQZI3LLjOFX30bkzZwoFylvJR9dCwi6dkI0bcYTeI2LaQbPwczJAW8zOKTegZ06cBS5dkIdJBo
tYc6JB+zlGtfOY/VIxNhCtNQYYmD8SMrtTNL2cc67GNTQGLBHDq1tVK/Gh8MpZYcZFMKS+l7B1EN
DtUpIqeUlIepyh/I0KH/Se9rGxlM/CECNrem+2Bosa0mgFE0uW8qEMzzQgEGwLoXP+spHu0s71OH
dqr8Kw3L7E4NhwPri9xlaY1/Ovp+fUEuFX2xEmAtV2bmV7BUaaulZ9FQMUp86mbaYx2+KBN2h5ZZ
QfWYkmc5e9RVEM5Ko1lLv0g+HXzf7dNzV8Vm2fhWnIrbkoN/ukQLZwYcYhaYQVcLK9aHz2mdfrz+
sZdu+v5bZ+daHH9GKpfKxAl1Cdoe8VBDpoqK3G3Am3fd0Aa5Ds51CcrQoO2iaKxbWYq0WhtVEaIl
Se8cRWgmGE3NTv7Yxpktt4U1JYUpkuDeqNoPVDwknWoWvWb67UNtHKmWwhM0l1G8jCCaYV3/uPk+
e3/Bzt+GBD94V/B16xT/JMn+4JcJSMwg2waSNlBD7CCRNy3IFDHYfAWwC2HdHNwDA00lF7/YTYIW
pAFMRHtzfBko4O2h4SIFXgDx3jrtHrQVA2avld96f2aop0huaQ9g1+DkLgrp0InJdmKFy1D2vUn5
vQPlZZMEPO5kF9eopSmFXUDgCXT1Oyu0aUbnuKjRQ03RSbEy00RFOqZURv/CZE1o39LGwGmkcm8G
LzN9GI4xM6XqkqIhIf7ejkh5ERb1gOFAytIk3/zj3FaEYy7Cy22v4LMBgHhnbd3IoxhZEuU5rJW/
+C99AEulb2uwh2OswxX3JquwBwV8a6tcOftyiOtmnpyUqT9MMBoU0iH3FYsisMLzzmnk0tGTl9IH
KDD3JigqUZG5YyisioIzu4QAsOGNxVFIspmxyQqU1IwnYhoFs1M6mFN/1xgZs1KCYDFmB7X/qknZ
qa2L0WxC1RVpmZmDkjwWZfN5Cn1bSSFhsFuR33gVaKoqUUMCyS6IYdePu6DgE2WDOhdsmqOcAPvW
HNLYrW1xSF0WhLt6LRvxMiwiXobPGAgh1/tu6qsqGQji5d8V3nBcVHhBIbwP+t/ynHcWV9uupwEr
axUWZ41zsCXHTncgL7o9q54xK/jO+K624gZo+P0oV3uwZ4OQqTGPEn1+8u2cCBXoWbpPPbQSebi4
y/P+SC+jG9yliJu5xBgojNe9NkTiiSQXOYp8qJYY8o3oT3n6uQ9Hc5LBSoFIMG2nnTeBrM3Tt9oj
GiqXQKsaiox4fXUMdJoS5BOtKFTr+GiRMrrL6kbcsyoOPdbo2TGArrwz9cPdmEAgGa9gUx4GlGwN
HT2mU5yaTaRUjmoYtp4jMmsH2UrnY4tN3ZfJCBw/wLIxcstqfhiIcibT8FWodWVmZeQ7Uym95E2l
A+dRjaYay8GHmkiDLVXjZHdTLjmFXx24n0cmhMDPoJr/HhTKU8pBmiTQ+RGrr6QUv3ypQAJD1dyu
Dj8FIbpvo+Sk++mhRkhoYZ8jmB4mQ4ccK20eMP/PeUlwBmlFZEU1KbwCxOpZm0JrbspRUeqyxKoA
gZfyobFGuQlttD5KZutz/UgLpXCZEqln1qlIc/EE8WhVAg7gy3cS6w4T60trIPUT641DKnpixpkR
3sOrotT067YkZgMS8NqUg0EcC4NCIMuI75DViz7wiMbOEMmq26ZCO2dFS1w8NDheGLhE2ZBppk7G
wW6Ah7nR9PhMSexb5agWZp2GKR4fbXbXgyERnTFyG9tD0NyGMqr5cQj5TmRqTBW63zaUvlTH0JL8
QGKZHNAs/kTkTLJ5CSIULR5BoOAXoUsTzRMcwmNynJanXmrSQxSIIDPbrFfOitLib3ErGlpbSBm1
dYm1H/oic0oe9LeZFqa3id+W9jTFt/FAH8lA3dHoDn0/jpbqt8IO1PS+oL3jVz6g2mjzagvCTlUW
p1aclC6eyp1VDP6RjIGtdMjLBxJFKKXEz1Gr/RAsF2begcckbaqnAjVPp45bZvutNJw5Sn+1Ukq3
QRxRiKeBj1Ltx+G2j0aGcGGaiFdHQfZp9NW4NcO6ZndE005i4l6c1h7SaaFVTyO1pBaxaVfdaMPw
DDZIrxPVXdSNjtEq7SGU9Wcii6cR81CJGNF6fKgbPDHHkN77uS5sMHxZDV78ByPq0Xyp+9Ut8Svd
E3576of+EA9DamUoMYxqeaJJBULX6JQEuZ2L7imVNdwmeUVcXU8Tb6hEbhVJjaYaCROjSuDFAdDL
BqUn9aLBl+wK7S6qOuGFGjWfqd83dg0+NZHiz6gNMgtGf1ex7gmpXeRqx9ZqjK67BegD7KPpIRDU
bKBMaFOSfJCJ4oZxd6+oINkVaKfOh8QaxkB4UQzimlGzEyE/yqDb7XPyGuL5FNTRp0BieBEnoXqK
JG3orFbTR0ceksAO8/xM/ODR7/z7SULeOI8POBdOJfir5zHFx1qhJyMw7moWPAk/TyxfTu+hRwe2
7mB8VfuM/syDunuQI/lmDAku6sI/AP93EBMewGQgkV37Y+ogt4QtjOSciSpW4kplYewETxcxLkqJ
HGITyC/g7r1odu0aWSHojKRuo4ZmVDw1zZfrYfrFY2VlYPWwGsUov8Ht3NIPHtTkhyYFJ6l79fXq
fw1qV4ZWx3/ednVbDJyCrfmL7kMOzThxaKNdH81llfy9lXX3ahkNktRPSCjOnfocrB7+MbmZVWf3
K/I7S7O+RcEP24ohVvDMw9vDYnVUmgk25c6ILoL0twHN1H0g7lPw2HkfPBeC+xVkHEA73Z2qcYT0
32EMih0jl3gsWFE4IKwcVb/Lyh8u8wwgElhRiTGZoPqwjWa6x3pNthKXbhvLR6HVd22Vyc6g6XtV
7beg/F1sgGw69NIB+8G1jpTLPNeLJ3NWy5k/RFLpFWplyQZ31AIMD1VstdFkaaUjQhmnWmnKxYdp
/JEo4SkTIL+IjqPMzFAHyEUxTNbzxwKHQ+qbqQz9SqNwm1gBke4PNWi8IH4WsvAIf2z8HzkSJ/XI
PaN4ULKzLn2DhjiyStQsxlMy5DbX3bLGAZii6wJ0MOSkI/0m1Juqr4/1UKeo0OaYq/KzpBXcpL44
To1sKgj4Fd+wA3x8SJDzES9Z7uTtVyLfDqFm0vosV15WHmk12AUSMdXUWdXYWCT4meZ7D/CLOvfb
nBqInznXFOWtfWgxpwXlvlBHLfB4ErvTVCBGb6p7OR1+lL7+Md3FLF6eJPMa/rG38lTeCb+A9Kbw
5gyjlJhC4haSs5+mGE+v69v8kkdoNbaVv8RSmPlpC39B71pxBk26PTfjVK/82NwMjUks8lLb6ZGA
y2d8Emg8Hb3oNvgFos3THq/P5TGAYQMpp0AWSGKAf7x3XXnMuizzQadch4Gp9p/QO29fH+1b6epi
d/wxsYYqT2VASCx46c1MMPJL5qLFypKQq0ML5Uv1VFo++pDqW7xWrMRUTihgzHwsJRRXwCyHXGVl
GjavrKq3rn/Y5dlkMBwZKBNR5J6Q7H8/dBWhKQM9YO5FJbP68IDHnDmMn68buYS3Ya0XVtYNZojd
M1roeemJY3VEJjWyuQJBu9xLXkO861V3PGg/KhtRPNszPbvseuIlNGHNGUc8f9ecXzU+rIEYVeDN
cvRIjM5OJt21YO1TOzDOJNaufN9FrgSD5YokUx0lGc7WuRJoG0dqrkyAfeD+Go417q/xvjzqN/1B
Ou5M7I6tdaYkirowTIM8/I8tyRxuftvKvN1xbe2SxbjWCZKRK6Qmqci9wZA/iUD3zYIl3OXG+IE0
zK7THFKTQXCKuuAGBYVjLaWvjaSjdKLbsZbtwCU2fWr5OfJ7z21lSMAYehdiR/VO9wNRKUChAIlI
JlUt3S5GNK3TeZHHm3ona3mZSnm/xOsbHaCXYBgTTDs9KQgZTzmcSnsGdYKdJXbmNZ3z/7nOq8My
A9sr+tUH0JMjuzAcJTBejiBcn277wy4IYNunkE2kQFdJSC2+n1h9EorPoOTnpYOEkmMbnihLn8fJ
OGvqeEN1/ZM+5U4faY6eKeem77ydwc4rt96ygC//8wHzLbW49UhlZD2YAYUHZLGTHnKvQ34AdJR4
0jrjgdOdI3Dbr/+YW1VZs0HEapIM0Igdv9AM2ZRgjyZ465BdDmgVoJfQSO6gdxAiIxUdtT66F1Fq
Z1qy4yV7A1md5UYxSTyTi9CDKrsZtT/leO8w3XGN9TmupGmCIu47N5zAnajf/IvjZs/W/POFF4y0
SVk3ItzrAGGYjsEpaOwZBx3djDdqZl/3uc2pA28UOoMBm7hAZ/iA5hbd0AuPpZHFa8OEGMZOwLPx
rsG9sLAxf8NyQHmp5IGMe+H3gKbD24B6kE2I0+6AZpe62EMLY6tNLPS6CPuiDb1a7e1SysC0fd/R
Z0ixI99y1uXn6/O3FTgux7baskmhdJE2BAgj0D/HyYB80kPR/Sj5jp29dVrv1U7Nq06BA4bRYCpx
Y4ftz+sjuUznzmc7nADc2kzXUFt5v0xGIIlSAb7US9s2soGuaF2DR6+h3sXoYkNruqEcIlncxAX5
NBiGQDqCfWYDt4yIOU3J7kZl+LDzTVtBzPKbVncdYKnakLRwz98hxXzNs1vz98az/y6oWMzA/DUL
R+1BRFQ3UJJ/c9TUES5H6doGa90MH9Lc62ObHfHSUXVE3Rx6nEiUvzfGQpaPKSraHsnuWxHaofZT
3gPqXaJI39b0HyPrc0uT8ozoQRV6WtaeZCK+1Umnvea1zu1eyh+icnghtLvp8872Y68KtTOq00fG
W4j1aqBBaLhdkd5OpBZUyIPmIfebmxkfnetz8f84Iv5858r3iNRppB1wghdt+Y1q8bdBakKzrA2H
9P6ndtQVM+fJV0UK3a7RBjOLkx2U4XZYBT6e/6zHW+izXPxUkbuwxm1Y2Tg5ftNhUObVoIsUryrK
KGnwTYZeIRjZ9g7ILS9HlRnAdUh9oO9m5QpkmNpCgGvYK6dsJtg+lDBqAHL7VUdzRqKY1a6005b3
KQBKQxQPWJELhFUGvyCypAovTwI3burvGWdnijN6Z2E3h4bGL8i1UxVorvk7FrOaR1UrJVpWYEsF
h0CZaXPsqnC+z8ybjScXJ2nnyLhseYHLKwuLqxNZlSoKoHZUeOGv+K458jv6wE8p5IKUR98dXbDb
W4pm5cfOm5zc7g/ht50hb07t4gNWR3XcBB3UMTQBCKLv6WBYPc1MQf4TAL9m5ABi+YxH319c4woK
4XjvKfBgfbV/BoPk0LESoTcIkppcVZ+gUv11Z2CzG65PrKWR1WEs9IwVPsVa/s5PJnZXW+FgVbWV
QPW2MeWP8VE3u7vKA2VugOcf6q07gdj23P4Z5+qEJmomlWDvQoSs5s+FloMTCHorgCXtjHUrilgO
dRWy0FTu80aomRdIKbVKokWmzIPUVoUByHNofInqApUdf4+GbOuaV9Dto2rqjA3k65OgFFo5yXHh
9X1idrpu57K0c+9snrXokUSqVAFQ9gJ5yFs5pKORFx7N1C9FwU6oI4EzdVLihypEFKPI+r3eGtpc
eCPW5IPsRKY7rRSb66groO9G2AwY4spfK0XoIIcnSDx15aEIu+9aXx4kIu24y+Z0LsysPFZp4rHk
Yxh6WQCYV9u99Gq/M517JlYeqUq+rzUsAoGJLqGU0oM0ulTTx52tt3mMLgZy4Y9FJ6A9P19OPtLA
75M5syzeXtJjcwPogFJrHPS2aNl9f26jllsFNMaBwnh8hpYcgMy3E7LKbfOkaXdF+Ov6ALdn8R9z
F1lCfYi1soQ/SEVkd4DKMeNv3qLKnxEZK5ebyJCjThkgbRJx1Ldfc5SfdYih/8VAUIMGJYUG0Pta
pqkspwAVd7iD3oaWkfzU9yTbNncOWi+gKs7xtF5D0+J2zMJSxzAmrp5IZoCiXHWmdq+d6hLCMl+j
CzurazTnzWD0qZ55E5CJelvcC18GQzXEHYofckvNmISnIv7J1dDqqDgIpqCKne/km+ar8uLGWXzE
+iqNylibNKG4SfZZIc+a8RmtVyY1AKcIflxfuL15XaUqgKFI2oZgh0VSfOxIcYv2HVvh0uG6me3T
dzGk1cbSNCGVQ4xYTxqTwFJJDIIX7jM3NRjEA9IwcIauTBxK08CpQgnNwkV5N+bg8Lz+IZs77s93
rFtOmkZpdKWEH2UFcTgymN0gOX9jAgU3TBMeOWuMY9rnTARA7Hty82I0yHfT/1l5B06q0hnEztDy
gajv/SnVhkqj9aMvvGS6adMJ7YlnEuz1bs+evnbCpZHVJRJEbWakmgEjvXju6+BxZBLEAXo7lPu9
/s5N90DbAdQ6GJJVwOW9H1FcKYjlagDpoyp8VqXsLgJ9qwUCn1NQFce06D6nTXarVvoLtO1eW97U
O4u2teUWH7D2C8ICdCMSvBjzrPhphPG9TrPnsEozk/vST6lpn647yfbs/jNgtl7CuvejYNIyL0uS
UyB/yZLGKmvFbPLCvm5p80jDhYb+J4AApQv9dNIJovFhQpOC30Kxj8ngwJf78lyR+sZgJSL1Iqls
WVIOlQAxcB6dSZG24AkCfEsk9c5DZWsDqgCwoTAu43X09rWLl5EGoqu6rRGbiByoFCM6ikn9eH3E
m3ML0DlF1Xl+XK6OTyNvZSiQ4xKP0fjfy3ck+KXUZ97+uG5m9smLDYIuR4C4UW66kCYUHJc3ejVD
TynRRAHi9KT5lQGMNeStWflo/xicZC8i2opP0EeFg0XDal4gtNE9rlUGR94N4s+HQfsFmUBATH7m
4ZesTSxGd1EGm3O5MDj/fLFcVedPaSqQgOPoCxJARb3RZBoGqpblsToZR/+rT2xy3E1KbfqJDlJi
DqWbS6S4rwYUyjMoCsy9VzmidTTroArSWZ3j0zvU31HKq9zrK7qZC0TnMZDPM13khVahUQexMehU
eMV4p39RT/Q2cg3I66QS6sSmZA13oZ1ZTN05fLaPv4Xd1Vlb0yHs+rnc87+XELcu/OUQV4F7R+tQ
jP2IlBNIfTvVa2v0uKNJ6fpMbq/en4mcf75wGyOfggL0OjhOgfU3NPKSx+zxuom3W+5i/y0mbR7p
wkYtWKM1HepWSTkppm+Mj2AXfeni4STVoZOJ0JJYdMB/N7GM10NOoSTM3GFiuVkEmcs1HXp1QKQk
2L1T5aaadhwCYbN+tLpJQrtXadbIt7XccPUiu2kTACiN6CQBAQXV0dNo0APgRLafolVdb9GjFwdO
FGkf2pgA2GncktBwgza6ycPwgMe7XSZQaqLJAVSlNo/9c5rJ9hQoTi18u+2k777UuUMYuhLhN0pf
3WlkuoWQ30dfNr4wpT+3gJuia4ncTIz3O+u15xWrbd7GftE2Da4/Vp9I8jGLJMeXg53ttWdkdS4n
WpLmPkG2k+SDMDPa1FCYBsF4VO6532Ub+hwhLXxjFda2QTZzwWM8HZJRNRiRrFy3azDsdDdCAAI/
69+E/kfDzp3rXrm7lVeRDK9ElIfl24EJZPRxOqAwzXF08DM5isa+bu2yieH9ONd4gLzqUzmL+O/c
lGRHdjBYnJnazVxEHR6N2lLG8xBZJLdDq/kVo/+5MYunyEbnPzfRQgKIBGivgEq+UyD5dJCF6zdo
8QjZgUDye68Te8cD1pACGVworINuNJ6J6bFru4/gFPP0rvt4fVq2gjmNyhR1HYDl0Wf0/mQI+1Tq
BwkYkFT+IqIvrfRJ453Zd0hU7KaVtlIUiK0QX0ERElH5KpATWTD41aQAsgVG50h8mGU3pLsaLcKZ
fP/WxbqTQ5q34vrYWxpc3RVD7jeCNKj0Mb+zlQQIcIDqFS64WSrJ3oJtG9MNcBfpM63Jypv1QW9o
SeBffYjwQq8qMy8+8WIwOen/5sGhIeXyH1trX44RDASGwJ3BjVCYQJ4c6pgbptxp32g6/cVZtDS2
WrYCjZHDVOGA8FVI7XCb18LWE22HLucNsHe5WH/GtFqsIuaTD9I05EUy9TZAQ2eATGNNGlCaIZyR
4vSb0etHvI4fQNcr0DKRguBWoCeVyp4+gRUBWdP7kQ1OQCuQhCRHFvqPbRg8dlnl+W20B0DcureX
07LaOS2oBDowu4ReooHLR2Uzzvzh+ubcOgMAF0VnGTKqOjz5/eakJed4eaCrIp+OTSNeZQmsDLSJ
2N7ZuDmWhaHZtxfxgQr4pDCCBGdjW6GjIFIJOLKTFOq+Rh0DFto3pqjkr3KsHWI/R5db1t+D4fNH
qI+xpaQlgKdycTaG8XHwBxDCU35Ih7owkxDt4cAcdUaS2yWrbWnC25SEObcakckHgX4aU83CQ9j7
lVkUrW+G+dgDPU2rU9b4hpMknCNu8J+uz+xmLW85tasLthkbZoRGDxCAM0Ok/K/jDD5ErG4HDsAH
eJo4RnL8N3nTvUVd3bdGAsmGQIWfN+oIutIzCzAZEOq9PsDN02ixoqvTKFLkJq8FYtesbVqUXoKv
/sRupnJ4GPvk+bqtzRBiMZnrGjKRRDqVyN940VFxB4hfQJRRDe25fS4DNz/0Sj5p/ZHsqqztTOVb
gLFw20T2kafALemVQ3MmIVQn/Np/DPJ65wTcjFSWA1ydTblS9n0spwLJ9RG4xRljpp6V07/BmG09
lZemVscKRzlEaTku5LllDiqsXu8Sr/L2lM22p86Y660oK+M6fr/jY45SigrolVfxGgK2X9DeaXXF
1+uOsWlEnnvaYYUB5f/eSDYoKMDlHCVk5DDj/qmKbrm0l+Hb9PQ/RtbOZ2ihUSYMoXKg+FaHdhw8
Dz8I4zxN3Y4bbJ6SC0uri3BEo3TMeoA/4vQ1DZ+r/PH6dG272cLAys1oWXUQSgGWZT6UhiOa3w4z
hqw67cNjt7IjMwGqojNjpg+bl26xdXwjCv1UA7bEL/MPFdDybZGbaByzFNabCvGPvR84O8ObP//i
hl/YnFdyYTNJGwh9CKzUjPJSzkB5xd9mIjyOFiwkKUbx8brBTfdb2Fud8UDnSwbYZFEyIt+KJDDT
/DaMP1238eZe1wa1Os4Txkdfx43mqdlL1kV3CrRhuTjlDIdEqQBr2N3IICoN5D3evW1vWQxvtbuq
MAb5e/+W9vkv8HX2ln9zKO3MpDKz8SxWTgHqK8h6ClAvHuOlXL+OxQGQ+Z0wZNsnDQheIfOqIVX4
3krR+HkZRBiQPqHpEZTQ1WPGn9PsiyiehbGH5pn/tYuFUyiaGmS0C19IZwzp2IKkFztAHdCgWas/
0Rh+CFTFTPubKplOhaq4AWUP4DGzsu5w3W22o12FKRqXQVFwIdQAFF2PYK7AawFiYkPj5GB9c0on
vEsfaysHSBtceqEZ9FZ8lFRT/iSBjmE8hHuH5yZcG9b/+Y75zFusbEs0bBCOKHZwJdcPLXaIvRqM
DA5Ux7End3n1tjwJrMHAoHAUY7R1xafpCtIMJBAeeirNAuSQffLVqAzr+vRuDgtcbQibGeqsF2gX
ndC+Lge0rShhZ0rlq8CTfdJvGQ9M0QA68TDKsjnon6ClhuL8jvWte2JpfHWMV62WTl0kIcKj9KYs
+o/4vv+9NAD9ALykUd6d3Xe1VTQ0hE2JAOcClx5GQp1AGXYuu41rFf2duLpBM4LHx/qxThuSSmCQ
rjzWu7kGqhmG3JuSa05Nwh1TW2UXbAMdPXqAF8MVZ6dZOOGITR8PGTZDdAwPhXY7Sx1pz60dWEI+
hOjyKfc0GDaWCJlyDf3gcEEGgaf3Fgn1keg08FgPANnRmX8ifrKTfNjyQUiwMHSN6XN341qbJ+W6
GIs65K5+CwoaS4LEMRjgkEnq/4WK5Ma+0iVdwV3OUe24QGkDpg/ypL7i7qBVVpHHpjF+ZtWeGvrW
SoFt7TckB8nX9UrJdTI2ImgVt0SEMkG1G+EcYkinPjOLmij67/FvX6pkg/0HpVsc08BMAJC0Wim/
meCGE0UvSWK9ofTu5ef4VOKJ8ROVBvGCnkREDyN4Oig1k9j0H+cnR7D71tiIy+empZk0SzUufdQP
CrkkgW64/0fadS3JjSPbL2IEvXmlLdfd1U7uhdFSS/Te8+vvQWl3mgXyFqTZedmJ1YSyAAKZicyT
56Sn8ZS7+r5zk3PLzMs3DuaVGSpHiiotjnVfNdyuSXeynD6kDZNqfGvi7soIlRgJPSbeREUzwGAn
fYGo5KnGkyb7JriSDfFWnNRgF1qxy1n+TjXrNygKPjahqR8rt/SgOskWgNw6vfi0GERTMW2n06C2
XJyRVoMtwVXraFe1wCdKPyZOZATdDZemL6zQWUwfq4EshIICWcLmWKTti9KW5zIHz3k8s1J5ciyp
7OLKFuWgAbsRQjE3DEhARLvsvj+TMcYWnbHgff72B3yIG3XcK3tUzEkKSZb9EsdTC9XCHPwRl6ER
7AyDu1Yr8Y8NCh6A64F4Wc/ve9EA6VpqduVgcvFjNoSm7zfHLDeegNJwbsfi1bdFOgcVU8yPYu9J
t/Da1QZJ3k+yr6quyMU6WkiiDZ1zR2qTn7ftrH0TMWSgJqpKAJOsEjq14PWmCkPflR6Spzk0uxHD
lC1c1L00mf1TjmgymhlvMsyuslbKLHVjh1nK1KafVFd5JjUk4ZTb8w5oYnt4im3O6iHZJ/FwT9xZ
e79tmmWZusaQso6TchhguQf7YmQDoGSjDsnNUIgZSysBecxtg8wtJr9oEahjQn2TK53vKmZvR7tB
tThoEqLU3Ttk/gxPx+F/tkk9cxJh5JJcTHXwa02O6vEOEYA07onsLnhp7b/GSeNzikALwAMCMLRK
zA20P4TAwOfso9gqAx7dUlZBfZ0ZEBuEhxz4eRRg6CQ4KwS57gGUcGtbcIf71CUTzuoDIZvqdvPX
2x9tHUGJNYgWo7BAAMsqdUAzKTUU1NINcMHyVpM7oHT5NNwPr80rnqb76OQ/i27qlD9jMNIXvVXY
9c/cY3GIbXkB6DogmPO8LK/SSWFKej4DeZqrtegJp/fx9E2tGHOvq9hJFrqwQfnAWhL6oeHgA5W0
s+WQ2yVKZ93ezK0rtzRBOTOxyEexBEeTG/GBLbaTGae6E2M0vqi/jw3oSoOQdedYJsmqF3eu41Jd
7VPfAIdW9Qba1Bl1oRChJNr7J9kcbMGRv7RW6AiDxcSabX81DIBI4KSEF6fu3txqGJSY4VJbe+4s
/ZEHeMDrvPEY3anglSBE5SUoU3es6uT2l/zHLt3f4qQpzZLRQKQ2njEharYpC9y4HgK5HJYPE1SA
jqdI5MaWHEiUoCCxio6wYAaZ2WBzMVR7Nx4ASTxke9k1PNHWsd+u7tw+TIzdvVCKLb5sLc2FGKPF
59b515Q3LGl6beKX2zZYO0kd2F7oop7TcXr6DEQRCeK937EqKZvrINyloA1XEIDJny/W0arcpMPB
AIN76u1gl6OFUn+PTvE9OMOxbdWOTYe+ZrMjn08hfGu6AVgZnVUkqhqEuQyb/qt80Nz8ISSJqycc
DK+wY4ctBCRs3kMALvESAeEIxPuuV5mAZ2SWosR3k0/aw2jrB+GkgOUafFSwm+1Lc37Tj2Bjdv+e
85GsdWGZ8mtT1WEOouAMMPcJkFsC6ZY7gfrM7GzfjM3sIX4dGTFje3sXJqljE/XakIYxTA4W9+Af
creozBaexkz20yk+zPi/B5NFIs7aYcrTlcVciUKDHdbll17dycp9mfI7owR3TYtyWM+ooWwe28Ua
qWOrdvOY6BquBsjSeZDTqQd1BnYtS/6aiZT6flQAHksIdk4BaMB8P7BGEGOC96voGMqL64oiZYXK
BsO0grxZit2bDvm+eorAvP0Vclnti7bL3dDtzdpBJWefyJb0Sw8R62tv2EmMPd12q4tNJd944Qv6
sG3Stg18V3wEjMvRveI+2Q0ovpnZnXgWvNYRrPkNIhDAJSZ2t+P+uupCbQMVstoySSZMpqi4LOE5
/woqpc9Ed617KZ7ZQ3XbudXHci/TtYvl1g0yggq0bwiQ/eSqB+nL/CV87/d6aBHWfbDvWdFeOKRP
gNhFoo2OOvFP7Af0Zajj6r15vWy6INgVQ9dB2k5xwaVb73FfAWpKf4XgjY+crDKDk/KoHMa3eFd7
hq3YLRJP3yptY8/8AJsRZ7EllLcyZoPPBR6ugyh/YBNsLjCF77oNoUwvPUTgPPzMKhKtu/nU6il3
pVQgDe+0GLTYEObgUlcSbRUDsjpYEeLIkr8oj1CAjMzC5Y+sVOWCkLq185TX4tImwwAADlzl5Kfs
vi7MEcaFnbxPbRFMWQ7ndG4A92mG983esMCpiTHPC9wJtU28M7wMlX1yKJifYlUUoLaF9nBaX0/o
iir4FCRwxO/xF/J40s8GZPMmu3KHF6WwACtzbicd66bYxTAofhCaBdRZKV80+zp4232cAdlLzwYk
EvJfaGNaEZvDaPu0fVii/E0tygVksHAB05PxRQT0BOlbYvkttplM07Y/U2DMGE5uTUxOLY/yMehS
ZVDewHHrXfC6QhnPGZ/bZ3xpq0V5N3pXDooXnVNHbKFIyBLvWaMtrq3TOvNRNHJtlcH6+CN66s8x
5Gas0rBHVM1gnUf2g1lULjZHzmROLpOVrQ47iPQuVVDkQNRFqwLoYcgigsxgiQfgE6z0IQRjqpm6
hEg4/xS9yHhLgti0emBLQa7qd2ThC+PUTavSYtD1KFbdIT1w/c9eRM9MefAxX3b7+G4mBgs71LWZ
AkkLlA700+2Mc9RmTxGki6O2t/83M1RaIHBVW6VKilDJZe7sA7wsmmBt+lfvx8VqqLtYZ2Oqthk+
GanZzHZoTQfBFezcjg6G1dkiuM3sAiIi3a76Vw8D6PoAwSaLwCRSKXOpZXpSyng+/qdcNFrZXblT
K9tAc0eHO8ac0n3PUpJdjyZczsmHWSoC1ZU2+X6L12O8HxzRSo7kZkZYq2DhmyLtYHcHtl3CYqnU
xYA8hVEogKoj+wKNpQ5kV3nMCdsx+AwCR7MmV5itpnVK3YZQKgaJMBzBqrFcRr/Wt/Nj4dQFqbnM
TzjiGeJ9fm5P+kH+NPJ2eh4+BcfEybzeEn90LpnOSHcgNhbNEKzSZnzQd82p2SvVH+hWbb8kFhtD
XaZgiHwcwUsoGAErV5pLyXB6ANXxrvSM8zyYrH3YLFOCK+Ofc0fdrAQkulLK4QCQ5jrksy0F8zAo
mcxWd5IcWGWC6MnnvbXz1CWLWyGZkHn6CHjhu+GCGPoSCpRfLZ7Awb8gVqeOOBX29GRUcpH4Ye25
3IO70wIH91mzOhfE0DbyTNwsVmF0+wG82FUq6oVV0CpTEMFfQXoIuuT5S3mOv9QPMXw/xgQi8CiZ
0uSQAGTYnHvbWbKs0/PfVa42Wj3ibLc2VGr0X6WrfE40UGckONZoAqoQDLDKyhIccac/odnBsE+c
xo0vTA+HJ6kUxqIIb13bAIriTI07QH9NDRycbPLd7Rj/sdcG5cI6bkzT6rfTVr02swywTDtE9gns
jCcRDZ4TSSExHMAIfZvp1MIu5caMToCokoDbmvMY7+lmUwOY/fZObkZX0NiQXh+ZsqSOrl+RJ9qI
jUzwNIQuS5xNIK1nisdsrmRhhjqtQiq3+QROdzc/+R667+gFmeURIMcLsiW3VMb7ezPX/rBHvwSH
sE6UJMeyjByDd3Fnitm+0ZETTbJdBKl3exO3WwgLc3RoBRmt3MVYHoFMSPljBbXPCS0RY9wFAopu
rNu/lfhBTIGoygJugt7w9btemfyiaabCd7l6JylvYdI99tNwUHztrGLYnksSyC2w3vJbXnVhlM50
Q5C0BVWe6fCqs2jKzrhrTckrRAQw8l6CbjMrY9m65UuL1LbWqaYlKbHooxuO4E2qwYrTAUH9JMKi
9P4vPiMQLyBXFyAcscKhDJwuVH2P5lbj9HirN2Zw0G30YPZkfcr+trXLGaR9mKRK0OkD0xIZ4b7+
iGVWSHGgVyiwJYVXS/ovtYJsDVdD6xutNTAo4FqCj5R7VqfhBE2Hbw0S4dicynwwIZ4ATqQxbZ0x
qWwhACBDaRypFkEtClFdxk/dchLLX0odN4ihQ7tggrePSrSKGjPz270qh4+3N2TzFi3MqPz1hoh8
xmegQdLxelQPslN4oNRyQWNt1kCQMNOSzcP1sf00F4Ect9xQS7AmPJA6uQBCY6DIPaLgx264bYaQ
5dqoEJJnE+TUc3SHR7D71l8rq7rrP6fH+UBotcjqMDkUP7LKIWtUKjKTpVkqguCIBVC9bFQAH0jN
AYt0MCICrZfigaU+vOXil6bIny+Kb0mmp/WAmXhXyXsz477J6cvt88EyQOWuWRxB/yPJkGUNYNJt
90U9mrctbFaulmugUlUZKi5zwTXwq4LJo48OJ5A5w2vhSU/tYXAxd7trzt2Z3VXYrBguLVMpKyak
IFQtX1wPoCDwPZaKJ8F95/BObo+fpSMpLDjKnWCBzTgwS8vY4y7eN+/xgVX4377teCMaECKTwdV/
/SFTqYrGMs59d4bISVo3Lp9prtAXrM3ejCfqh53VZgNm2Mfw7oB8ZpktuTl4toO7QbL80IQ6gMve
5u37AJwmiByAqsIk1/Xaan2eMW+tqIhh/T7+UXgJam+CpXxqX1l3jzjFlXvXZCjaGYDpCDRUrunn
RphELK93dbRs+h24Cf8AariZioNQBV18XQH+nIYvDEZSt6kUawhao509jS8JuPMwjee1O2iwHgSn
cqvnwOaPvsO4LSRA0SuEpApGSQD0AYKCuvFxzqUdnnY+LE+O/il67O6qu8wDwRCKqsA9elDQviut
4Ttra9cKjXBrS8vUZ+TjsS0gN4CGWIvOn+zkqVy7ZTbn3/RO0e4zLdDcLozfDbHcQSjuPtDat6mb
I2vu8sOoJ3vwi33NioJ35MxIzUAKnDITHxUu5DCwgj5601aCsC+jgLf7aGbk3FuOjHwuwE0gWbhi
wYHMOBeVGu9D6gJPYrCDaQqrJsoyQYUbsdeloiJlfx7iO2Z6loCCImVmdB3QR49Nts7XVsa9XBQV
aZQhK6pURf9u4AYHDRCPLxJbKwWP/5KnPCO93ywqLa1RR09MK2kWDWINOIjw3O+1I6k1k7ISxIkC
YFDZBZ3N6CDrQM5hTgtYZZrrJyi1PgvIcyzdq7/Q18B0E2ntlJ87ZCnDqXg3JhMw0e9sifjNS74w
TbP8VKkfh6p8qdvI3+pTEbijzTvgNHFVm1TSFKtND9A9xqVjvTW2jpICKDMCAYDTK+YWfxbDEBrk
QIOKEuSEpx++ITAyvy0TYHIFEyYwp/IKPjBkoNaBQq3vVnLhpPlsqVBZ+RfOammDOjEzcK5hKMwo
CV4ksTHM7HHO/JIdfFvcKwCVhIfxWwtFW7Y69tbVWJqmvBUOUi1q00SKJYMjoTzUniQgFRJ0RSB3
a6X3Crwlkc+4veQ1sBhecmmXCrBRgHngaYZ/Tve6B/2qxNK+x/Zk6V5z33j90bBqR3Dm19CRHya7
RgkjvxMBipWs8kDEMsMD6yxtFmah/6sBEgopdkTF6/ibT2HW4DPgJZGFgdmA0sTJdEyVc3LwTZN9
DTLCFZROE31fixWwsqGgWXOeJg4UBHHKw4FoockjVHbr1qm7tnQEvfcPQxZmZtHJrHc9cVp0hFv+
XGoHAyHo48qHm5mT+ocfZhpYJyJz6kVoY7cYmQma3GvQx1Tjna7sJYFrzCh7MYby5+1PSbZl/Ts0
EGHJsirqCvUQ9stWk+OI3EFdfpSTZDfKpVXF7l9bAVhXJBKtwEGupoEwTJBjBquIvRKDOUEEBJH/
bCg5Y1M3bgPILQwFNOEoOEGB6foItPokDAFg9F4nBHYdo/qPwmFdt2ZajeZYsjCC5BNRW6dimEVX
EGqh0U2nR0KM2R8/DRIvLaTHEt2OuB1jsw7Ln1UHHNntHdy6cuAj18CmIUKLGINV14vTxnbK8mSO
MVQZPSXH7i6+qxztwbCrHYEjQ2jQ9tGaUzzjvtwFd9AbqUzNkX/4KP+nmOFAhYrZiNjcgcVvog5x
CznVTpK5GKwAYHOBdpWsQzHjPWoZnBFb7/erxdNfNofKc5iAP5AMSw9e+hza5WfB4zz5aHAmq36y
ETSurFHlkyxIeJGrosRrG4y29xpkuVgKb/LG/b+yQRU+5iht5dhA0JBS1NQn3UwL3PbAr6yUE1/y
Oj7yvPQA1r1X/GcYMR27Lx1f78JutEGZa+mQxuZ6dIJ9xQxk39Sq5s6PuEc8QVQz0kbNVAQeqJS6
DcxaljS70PsvpQIca6Laba7tuz50oxkEGhwUeFvNKYrJDMb2IJc8hEFDJP0d5AVKcKnIuEDDEJyg
i46KfGrfPtdbtarlRtAQ0L4J2m7IhsSbfxA8xdDZWWdjKNR/ab4me0gG24Ergmv01f8MpoHv8B/M
lG/jPaUqkAQWIOwKiisaYygP4xCEQZx4skI6euVpcFLJDL9EDqSEvmYnwQLHi4uoorwCN117LODf
1nlb2qcSiKANwqaI08QLjHPSg+BKZjiPrUbZ1Qop56GWQuaLWhtDrCd8JyUAFP2fFE87SA6Z/gxZ
95VEDdo1LldEOYaKq4tA5bAiIg5U47aSx7DhyS6/C19vH6AtH7Q0RbmGOO5GKVPAbCgIIcL+y1z8
1I0noWKY2SqzQe0X+vTAoYoycE/X/reI8U4WYzXxRE9woV360Hj+Xt+TdwH0VN0SBxWFNlZaI27u
5IfZFeuBodSNkCYIMnv/UB0QyIJv/U5/9yUAjUiHN7DEz9qZs/ULGuTc/oxZH3PzeC5+ApUiZK2P
ec4qJawf7V5ILCic8Kb2KjxBgBiMOM501EM3j53b35UcydURWlil3pkAv/hTgcEXr6gLq41e9Ko0
1Zbx2mMtjXjpRWVxCEBYUZVZAum30E0LsH5k7u1lbIauxbm59M0XJlQt7Vu+neFcHkeAMgRg5Nrd
gBpU/Q2ZMCMx33rNQUVThn4hnjsYxqJuQyQakSz6MqhE9+JhtgdrdscTiMswniQdJnQcjMfJzmwc
F5blja2EZSgWY/4EaSRd/8q6BAXOXCF6YNyDEJkYN8Q7RDYb/Ksr4Jiwnz9bJg0Dsy7IKKG8Q4OU
hm4upj6ESVByQZhXQTvu099/Pc0wDPRtMEOMeRbq7KM+RfRxwHhDxNQD6KMe9f18GOzhHSXiP4CX
kFNNnfore9SpVxQlaqIE3w+yPjPmYBUXbuZlPPROBFDHv5m/uDJHnf+uSMRSr7E8acKjB9LE9cyc
wN6o5V3ZIF9xcQFGP5SBicaSpEiT3GCEdozfZQ6vavUBlFq41UGKxmIa5LbQT59yPX0A27mdtAJo
pYCxESugwCb9Ry5K90k6f/ML4zkQWmgTiV5Y8ac2gUo5EQ2vgtGppGgf9ukdhI1Mvq/uxjx+Bi2O
Gwq92XDGEc1qRxDDu17kf4KcvzExz+g2mFMESHwXRgbY8PAsbCe7UP0zSCNeuE6AaDFE5ntRczKl
/nX7gG14OUxqEYklaNYSauzrzYn8cMIwtEGY6w5Rdq7nb0Kw/99MUEeq6/yC70QVFxPtTU4NTGmY
zWFiNeI3LuPVSqijNCpiUdQCVsKPd9AZNyF3aN5eyFaJXQdTgUaqm2hQ01WysuWnIYQQNzgs+lPm
9Lv+MCM1E0HOyMxgtpazsEWXxWrNqNu24rAcL/uUQ7KTFHW012CvPcpu5ur3TMLbjURmuTqa/hqn
OM+MHBaB1n6oEFojMwRNWWGh55Vag2A3Jx/9Sg7ioSzfzTJNHZEeskCJPuvAuQBxAiSddpyxv/mz
cd8DNMi3Dqp/MMxKblgf9AK5XriGRhsTOR4xyBfcC27pjjt/l2OYKAJwjxkZt26aCD9+KbGim0FF
xgwS6lkKqkU3/9La6qHzIJZ57+9OQEYSJKv7zkISkb+QcuV4UigQmiAv9tWDXTbmIFQzXAgtDKw4
dmrltYZfGUCEV7aMZGmd4EPEhVcFHgoqCIir0kcnprUc5DyP7hNUrs2ZP/8mFWtspQ+c3yGfVQUU
VyukjFLvZDGAToJRwigYy8+glYpfsnthQu9h59/NEHmSduMJPQJAf+zE0+6M9knSMX9jgnEqBrbK
JIg51ijj6i1H/SYqTW94MJR1E36TYkBSVwPRbDqavfA1TjGBCx7XBsTkYi//9Q26NitTAIMw6NXe
qGC2A4JYw2SGjPFl304/z5iEwVg6UJgEC8pe7/pdQlmmIwge85yQXiw7kfSSVO+YnMagcWtCYNOo
zaD38BJD5RWwfJd1q9ZzMZR1ynPIeRpHfA3r9ZcKjdbaDnIUpWpAseC+xtpuMaLS7uQHIElAe3Ty
/YdsPAK6R6YsWd+A2Lq6cNRvoSIQqNFzpSHHsXeHT6QMjq9tJ+c/bNmQfV1ZQ9sCAonQXFhF7iLV
erUpZ3xxjGFJp/ko3JPnmHAXMUfVV+6ZLExDVxJ5PXrL9NNz1PV4SPKJdyNwWmTSURqfE6k9ivLu
doBduchrO/RbU80nrYxl2Omy2Jyj/MyJKEVh/Pe2mW1n9bGeS1hYuH1USOVw4mBHEq0RfoLzTUKA
2PIA5chuXv6bVhOWhm8loA2EMjcQw9d5FuEd4skEieujnNcYT5nKmt/e2rylBfIRF4sCg3Oj1g1O
n6hmVjR1VjdXe23ybu/dugxMLYQKY8lc1FoRiYD/hlb0VuNFnu/vBlR235Xc4nbKjxmT4+DrCYDG
SX9VECt79gMbj7CvfWrW9xcoOCP4sFZOhQFfr/J4nLC3avbuQ2a1qGRz8llUyFvBZrm/lGOHHk5V
6Sr2N+RnT09HyYxCed/rqQ2V153aiKwCxLoTfL3VdGUy0yMuaEFz4Mp3HbTnf/yum0EzsLTm+xFY
5MINnpkjVVtebLFOmg8cHLv1VJOTOn4BQT7Qd5fHe5nZ8ydEEPbQ8VbAXNqjPHgxjFmAkW+SORgP
hgnJyxpXEpOkNkpqIAVDCxj/cxiRA7LRpuuuHbXHlM+e27jQK+5i/TJQ/ih+rSEf/hmYJEiMIXfy
wDsQO5zdFq7PO+GpZ52rNT7q8hNUVcQ/PNS6qJ9QtnrT1PgTt4Jem25Vn2Rk3WTKXDXBUKy+iC/T
Dx6THOSZ0eGNiHbDIUWWWrPH6YgpOqYIUPv570+hnsoo6fBCxBEvlZiyp0Krklzj8an7wrs54Ocs
PNYad0CtnXKLmdIEJRwxsqVnFRyWYHnYl5ghLo/+e2WLX+I30kFOMD3KTP23ncbHUil3KQqcDtZO
LHWw8n0K3O3LZduBfJ8nwAjDJyQszEL7uhhHrZfynkVZNgI6HEhX7OlXcAS/DMZ2i31HZhaZydH/
40A+1kg5xhHI3JDrYQ2KpxHGsXq7PCcH0KLWZp2a8b1xSJ3UExk1TeYiKU8J1L1RpxiWBChABtIQ
egtkKBfQI99EM4UJBtjMARenls592zAp64Fs6vyQngAxROYHH4J/AWtDG3jxWcW0pg8ETRR4TWhr
kwlkt1Kco3Nx/gNg6urlfv2N6ZJKUyagbB/xc7Rn40f3BmHSy3xw9pK+ARELAhXWWd48yjKP5jZ6
wCCvozJwKcyjMioRkiWOO2UNXphK4PR46twO/evaLlnYwg7lqVtFKPQZb02X93RPVM3O63dpbUo8
4Jv8wwjhClLYVb6Cwk2I2Q/orSxUIAO4MiYDNFD4XCc4Xd1LiLIwH+9HvOEwYzWbagFOU5OMBaH0
dpZ7C1Mk0AhPmGMJW3us4mmLSESQPPSgcV4I6EkKUIOsq2EvlRBh5iF+Hu4ZW7yR1KOsxOPvx8iF
Bm7a6zVG+TROXT+K8EqDw7/lLsEcwke9tF7HSLa3suArW1Tc0SFv1OTVxRZvge8nR/1DRktn/CTa
pCnHeqsxDVLRpRTFbJ4HGGwx2ST1Jo8CM0YtCKgyx3j6Ezu8r7kqwPyKqCULkgbxP4NGZKhiVgWi
NIkXAiz+TnLryAbGJh5MyTeHV9C0oUMwW8l5fAu1e0h1+Eed/wOgwnpQnfohlCtW8DjPUV0WkeWk
Zw1FfGK2Oos7Vi93XdOiLFHXJArm2ihjWCIiXcIJaKhdsgc//uEP3v4bOfFye2nPK6nRpNQ+bBGY
rOGOx9EFCeGB9JdkgP9RsfN0l/1ZtyLMlV3K4/VCMY4JD7vxvrkHxoYoghHyDf7UiHCwTM+34dKv
7FHXUq/lTm4C2CMwN6WHlg8crElqk+mue+nv/mBrNxzOlUnqdjZZz8txA5M9piqEF040p8QkVmvH
OAzPYW1h8t1jldRY51Sm7qhSi+iVVDAb3PtedfDBPup/wTuD7Q3IOaRyTYwHETeHxhYSS+qcym0G
RTLIR+CcjhgXB8QEQJoMrGPZtxIxE23t2RFeQVUHlV+nOGqs8ujWN13Yp4sNadqPGV/DfovyGMTh
XZ6TGJ1rcqlvLJGuM8S8n2q6DxOK+pCL514dAYmKIqfpgh1alaYcTawYTU7iLZPUScUk4jiD6UsE
Oho3wUq+kflgcgvjg8HMvDZ9zXIPqUOaDMVoSAOs5WB2/S0uXzvhLj0MJvNkkr/r1srok5nrcaGg
un7xa7KV2wZvjjtgoyzJGu9krPLfBGNJwCyioYIWC7hB/KJFRaUJQZoW5hrxboMTWp03g8ZQAmSl
9JSvtwP/5mFcmKJeI3U8dV1Uq+gEgFFUU74bk8gSnd56DWDw72M51NtjVAYpC/rLcsAeCr6csTyU
pc1BwdgkLC1oYXc2NzyyItJWyejKMBX7IkP4zz4Soh5SxIhGM38OK6d6DTkCE5R/4xIay3BGi3RD
6tfg2bcGDF/ylQOGkfBV547dZ5Zf38goDXBLYzRYlnlgr6gwovZtr4dCKblTVx5Qa+TNIvmsZwpv
VwNrbGErs1vaoi5mEBRqyIE9120rWyYilqBsnXuwNOk7TLQ6t4/T5sVcWqMuJqCuagogrXQpDg/3
/y0ODw/s4vBmWqdBWwAzVTo4u+nUWBZjIIejWgLJM3p3TuT4YIa9UMRgNm+nPs2srdy6LEuD1HlK
NMEP8wIGuV2+H+5fZnM09RMpfmN97Ff0luPRFEKsLmHeaUXxP05TVcgjzJEJ6Fg/EM4F4xVku1Y8
WUgWva5kfT6WSeqwaHneyHINk1poqt5s119/V+FA60UAiX+Qm2/FjeUi6QODIQKsHRYJzqQtzcRJ
lTviF0geF8rPrDfrVmiEHoYBXnxcwNV7Cs2qIgd4BisUnmBZ9XQtxgxP/pCWT0GjmXLSf759J7ZO
DY4nbKnoiSLxuPbmeRIDvB8Xoys1vZXpmZ10jIO5lbItLVBfrZK1qgq0bHQVkET00zv4cCBTz8gp
tnwW4E1wVoqCIQN69k6QolTpgKh1c0wrizre26kt664+TqzwR1qGdMAFXJ48uDVxraXcGbFaprOA
RqpUdF4QxS9GHEROPDRmI973nbEHZ+ZwTHgBIJbBvf21tl4WS+PUHa+mcGoyuUa1fSydkpf3efok
q3CZKMeGjW/etrYZG5fmqGQUb7NCGNUGdUjgD0gyio5xYYlQ2AHxrW8iNP7UcqtlRP1NN70wS4+F
o1TUlnUpSf/J1loRmBLhkURAIOZZlInr3B6gIyJGIQEnB7AaPS/Qin0SzLw0Y2iGNOd90M+Seen4
wIr4qzNKGaJSNVELuVzVRvTxtMGeje5T0GmHwZ+PZZUwio2rc0KZonK0pJJGTD7AVKu8i8VTk7ym
DaZvjH2I78U4JCsfSdkiy17kg2iCtugb4kKEGCNCnboAw5Awm6lpeKOHVycjCqwcFmWOytf6JkpL
JRZnt+eCXVZ8VjQmyGgVZygT1C1LAqDwQSA+u8TzEwYj4UX4nVRjuJfzKhe8TYxVrZzkxSRa1jiI
ZJyEcsMY38R0yQj/xc2+02azzXXyMRf/1tlTVihXnLdg7Y2Mnne5ZizMXpbuw1RgMsavghhlhQqa
oGFqApEbeATNEfP0mAtx/a/lM/pGaH2q5gyGIF8zp2OHLOj2WdzcRRnFSOMiOkQj0RJ5EsQIpWBX
VmRbEDvw/0G9U+1H5a89I1njhyUah5Z1ece3CfokwvPwq3zJ7cbT9+2uR71lKkwfjODglPxrdhTK
KHVIRsgSxhGp6CsP8YvmzkcOjhjmkHI5ucXKRTYv2mKJ1GGp5nkMO4KdSdvQnppmN6Gs/PffC2I5
BGSJDBnToNeuI40qsEgDPgX9LygUpgl37vHVTBA9/7xtaGstioLJa/AjChiqIwdn4aOGUQ20pCFQ
jch31OGJb0RGXrDl3JcWKC+YRJUvzZjxdpP2U1Tkpl4dMv5OhrTH7ZWs3xU4BJjLBfAZek1rdLVR
z4HEyTHoccD2DSIsHo0UzpLuyBQn/yfjwFuxZGmQClsxWPwrpYLBPoFMahmPd1MUveICepDCBVEV
791e4Zb7UDQIKeFhIYK2kEo6kjCJSxVzHW7SRM4Qz8emEZ4mof7K1VFpKr5xLIWicW4b/X+29R+r
tDgNiig9H+uwqmBPnXqvv4HSDfMx0eSiTH5gT1mvs5zLh/ywSN3mlFdauQNEDA8ovrJEJzjUItpF
gjXec/spZIgzMBdIXeemmIpJSwG3SyaLCIADx914gMRYueDNTvfAjtQb3hj4afhiyGzgM9KJlTr7
o5ZAn8vlQihCyQcxa2ydxSK+tY1XVqjj2Yd+GoGJfsabHjPPJ6Jdpp+KPQBf7Dcv2aOr3F9Ez2Sx
IsqNAAGt+5zaEVBGetbfiESTdjec6kfIpLGtbVy8K2uUS8lyvS7GCdGstjtndLP0QCZVmjuUgw6G
Zp90w8QQ9x90TtfTTdQ6yS9buMt6kPm87vDlhIfgLTyDyNKaAkt+q18IBAMqhd4Q2uFsRmSKFaQP
ezi8v68zUj+CCg6iMidVBH4CFFDEX7/JoaB0o3lAPoCghuVWiVe59Wkpr8OLUt+l6E+73LFNLcBJ
CAPZbPdnIm2QfgeHKgYQJlNAP8UVj93x79uAy+UqPE/enYs9l3Iua4VJm131UcXXrsjAPl49+SeA
k1HaYEX32/cG9ij3M45xFvKlMrtVarcnA1IKnNWAGvaPKm/brkAGOQHoicFPRRkzpHCO9BC7GzWp
FQSipVTnJmVN764bYJc9/DBD+bi6UNRannA/FUhQkSND0EIDdDz/iO91jfGlzFGJbhrqdakhEXTj
E/cw8TtBBxfof5wq0hmQYf7qWgco39Zj3Q7WhlJezw8TfpYrZPJa8q0MTlN80lJG3WZNHUstj/J2
cur7Y97ho4mP3EN7hizdneKoJgFdEdJ0jtk42cih4PA+Ph/l8GZk1WDXVtHYF5M7pcsfRJ0/TQnv
5alwuB3vt30ryTKEy9gKdd0rZSgqXwBMWCvye4kbD3k1n9Mk2CW8+owoub9tbiP/xMr+MUc/FzhM
4RWFhvxTFxpLFwczn6XdbRPrYs3lc33YoO6YGnWx3xZYkuxhWlqtrOLQjKbUWETDXHbFBFSfZiGB
CehfPMmvVkddu6oU8mDqYVninyc9AY7o7fbatp3zx9KoizZKGifLPQfwZSLjxIMoGYwOmn6M5u8d
/72bjiWXOrdNbp/FD5PUBSvHTBa7AF8MwlmnoRVPopwd8Tq5S/uB2YMiv38dfD6MUTct18Js6AOF
vJglkPbNu6iwZHDU+PBc9SsnmQXrsKyqmNRhoa6a1Ay5Pkt4rpCil3Tsd7+ZWcEtx3q0bm4kSEaA
kDIQ1egBnwR0NPHc4XAMlpFa2af6hClUMnuCQpvV/4rQP3RQ2LtjVdvWIEqyxIVhKn/oBqEcUjJ7
49/V0P14GCYzfyGGQ/D/ZIWpP4y/pg78wZh5aBjpxOZ9X9im3EsUcrGfCDps14lTR7PrA313+4De
NgHc4HW+IPNJJKUi8c5ibldGDxLfiOEkyQ6tjuU/qxDoFIETh65UfdwBJeHsXAWNEVSH5PxNNjLb
BxPpnLJIm1iLojwJp9RKM0o4LGkom0agmPP8eHvbtnOExaIoXyJCaVMpZpgIwU4PrkXUKzOr+QFd
GNfYSwy/vx1DF9YoNyK0/0falS3XjSPZL2IE9+WV6120WIst2S8M2yVzAwnu29fPgaq7REGcC5c7
pmImptztvAATiUTmyXOYKKatY0FXeC9fk9AJ1hvtmvHl5a78I/aSp8vrE+0gF0okE5wvUD+VQ0f5
Ec+flkSEpdi9OTcr4iKHPFeGIhE4RTXmwZxgMjEByYKNIikw4AoR4cDZ773kg9xTpJk0IJokrCft
jJvRbH/ZvfE1rSsRhbwm2jguXKxKlrddCbHJoZuuRl26ruMreczc3OlcpfxOAI6tl96z8ntJ+55i
0oDcqfUXPaW+mddgZMnBjrIEtEG7TukPGLv19EL9YluOb9e3jno7xPGToS9PayLfFOg2FAkEYGmJ
Qbj2ME+1q43/nl7kXQREK/p9iFD7HEPk6G3AF9yeui3KlCz6kR8Z0uKe1WFF6Mndi/rNOXj0kD3F
yKsoLrI2l66XFMzUbQl+8bmOp6Cz5NSj1foFxCDHVZ0X/3/y/NcHz+YBlS6WWU0Vu2g0DHYC5xwv
q3fZxMe5iPc7+hpcNjYQxTGSQLC+/GoIMlAIm2h/xZ46R+rXaXJfZmDfGCG9dWxAxzl5/SwIyXtl
nM2t9oFcQVonHXrcCCjJzfS9eH211QFOR/I6by3mkhIcd54nowTsbU5wr4dlqnsDcM2x2rgg/fUV
EoiGRAVH8DXD3ezuOjco09q4NbMEk9XLg9TagkvzcjKC1P/9iYiN2qYEs/1hPWheUd0q8n25PCht
JfDF/df15iBwYWtSG5m2BGFrg2t5fV0T4FpEqc5HqD/nllzsWopEVhYNy/pbcCP1JiDqnrJTrkAA
rTzaIV7Bn5CeI9WJA/ne+pQBVPRJVMIQhOrXw7P5fMnYDpM543AYBtgfPNKOQTeJHr6iG5Un+teH
cp5Umx1z0BqC+CYGQruMGn+AvhibpGBsVKKV7b/0Nd0Ez5sJ/Ul+TpHIDS1Namh4W/XH9a/JU8Lu
RjsoFDMcfcokpj0yH8Uoov0tfbPL+2sH+aORTbO22qdlvmmbc64+XI5p+yZsBXVNDZhTfs4qXypd
Bgs2LomxcUmJSjSi9iIiVtw/2m9W2J9vfCM3pQb3KlqquoXpiNgJMufPIuObCbbQjQmgahI9s9B2
nEDQIj0zDP1P3e2/SCc21iysn+0Hxjdz3KdprGEoq9nUwgnsQWCeQmXUNx9Lhka2PC0/sEJlGiCN
TXPfOVz+Zv9PeHkzzoUXaVQnVSnRBFfBWH7aFO/IQT4Il7r7PNXB3wmwl6F9HDFxiNEA9slmqm1o
eWBq6AgqYwBA2Az3b4C8WaXiQ873Zo+f8OxW0pd9ghzpT0qT+u6dsLHG1U1mtYOahq2vIZXGynWI
GqRWHxRZebT6g7PmB6kFhyrCpTVA2To7yBJ5KAe8gEDvKgeDUbiael0MeFD2YWNawYpnSwsAxKwa
ntLeOPN0VeBvSOsfVfy0toNb6qG+fJWLKiyUx9r8RTviViWIwxyIAsiJS0DTQpLP0loGBFyCEjqi
egMxbdMjjSy4qHZP/2bx3INLt6j99zBtCUs0s7y4uKqmrwJ3FW0x9+ZKpaQrJjbL2T5XLXjfFX89
EjRP8qcEskULJoY8FWo6BSQD7y+b3j2lm/VxcaddptwgDTrMSW9GemdHpEY1vQd1IqmDJRWqvYlc
lwtCcZINSdnBdTf3vjL6eP/9xsHc3VYDSj6KI5s26EXeR7xOV+UUUQB/udq6oMZ02wFKO/pjPP26
vIv7tZSNJW4bc8tBo17GGVkiBrxUHskz+796oOACVKHpBkZIzJiJU5v95/rGMrehxtANMahTkFT8
B4LWvDD6MoYtqq5FDKOiDWV/vrlCdKKCuLNHT6QzoPwgP4z27DsLiGodU1AY2C2tAHHJxLMBjuTR
wUDHJP1so37vJJCSlgt3lL6M2qHKUV8vbuVO8AHZ9/kQUTfm+ASRAZp6E+ZikEw1YGR0EsGCRBbY
y3CzdXWR572hMQt96zvat3JqBbn7HlAPM47/7BkvR5QtbVppbBGmOnvD9GTrD3nzPCRhISmoLT7J
lIIo8E/WBVorQLOQ/AHv/H5deU+Grq6RWi99Eqyjcsz0Ibx8uvbbrRsb3OnqK81uoG6OZkQC1gS3
RU/1fgZ5LJh6mmvjXrnHaN5N3bn6AC0QzHGOX2RfPoiq+LtXweZXcCctK2MZWgp4WWpJGpQIld0M
fGlreJdXu3vGNma4M1ZbWp9UbEMNffZpX/kt7knZBj0GaF4vm9p/K2xscWkSNAgxylTgRTKGCF1f
FKADkKT55gM9Gl4NokdRqiRaHHfOrFqubTXFRTesn2dUukmgFFEpSqZFX4o7awYZraaVsYV2oRlu
00yBWa+GO6PmcHkDdw/12/7xb60GldKRpOi7ZPSLKYHcWROV3fYrKhsTXPZlWEPSEdaIcx4kBxqC
7vrVuP0bRtof2hI8KWbijylTGAnkAzR1ncfLa9y/YTa/gEuB8sVc5ZYNUMvI21755Owr6bPpSuhx
kkgI4mMB40Mo3pjjAgqZVGMGGyiDNcR31afOox4GtZ/JmV6lh/wEkP/l9Qmc5VVZZROYDdV2OqWF
s1jF6KZxEi6m4ufT3f9mhQseFinq3GH1DsU69JLl1enzgHHi/80IFzpQS5011UbTihogMrTJSYG2
rSNSEhRtGBc0AHBrupExBqH2fEObMdIm6MeWz5fXst+uZQT/4I/amZ8p+nyFNusAwMnBehh96dk4
JKfRrQ/2gxXJVyYQRaLotL+yN5OcpwMyABXNFi9kebnNzdVLutukFDVO92slm4VxDm47UjLilc+a
mf1V/gxxItuN/3K+667+08FbvH+hsttKbinoNO6uzlYtC8KW4EF4zWE3jr7mZqwUOQ7WGCdnNSZ+
O8f3gypCRbBN+nB+N2a4EA8NAWVsMLgLpWE2Stp8YxQa9GqC0pNYMnA/OG2scaFe6mSa5xlKonqU
HdbmdcqKPtvAetIGqCCU2ARuub88EwyJJpi58N5/n+9kpQ5SWOC/cGXaEcD8EELTH4srRig9HRZZ
kAzsXjBgjvivNe5EJwnpAHZH9Ccy+F4zUGFBkfTyivbd4s0Ed5wH3GBkZKBp0nxVurNSg0efCmpP
7Jt/9Ik3G5xPSEq6VL2NPANdjzKJ3bhyrlt0IJrlZe7oOVl+XF4T+82X7HFeUU6GXo24tpBm9NEs
o9hbXKF4A26m8tC0hWAH90PV21fitX+VxBzm2WB3dAEKv+Euhz6ds/jSS/9rDur79QWOn7uTCJMn
cA5e8rdKDLMEdgAJ6dJ+1lfttpTUP4oZ/3w4h4uI1pQafU/h7RbUwTTgSvKnuhKt4/85xG9WuIgI
j9DalrGkMJmMGhJ76ALPkBmEbFUbxZhSExxi9vkvuAcv0waFv2WdDJR0rWwKLHKSp+vcvrEsDDY5
Qa6+6Mr9ZX/cNchoCzC4ggvt9YGzCb1G3ubpyJrOrDyundH+xAAVOYlU4PbLng7m9DUDLBCYvXwf
nIa4yMYlTl+7Ku8wi79TXdlvtb1Z492+H3NjMJj/xS/kuPrkJ8SuQdiOadNX1jEx4Jf5wYfvtjHI
5cJyki5FsSJVS1APO2XOM/q14XpfHisIQP6eKOpuJNmY5A5AUZY1lVKskcZDYMgYbZ0/QVYlIMUP
O/3XesKsTbUxxp2DdBxVKWUd2uQXOcrB8o2N73Y+puEYDaoYT7jvlqCiB/cuZCcNLvSPyhQ3DkXo
l09xxAQZmTSNuOm9v4dvZvjoLyXEHNketl1teOWCplSDI94qB1mpzjZe0ZdP2/6bCfT3/10XdwxK
W7aIlOG4NUq/3FZWaXulNDSeMVVqAMGa/GhouRmks3UPhMEXzckhlF5SdMWTpnGTKde9RKbJsQH+
18ulPnXTNDlRqYno3AhfePte/c+v5ac5K3uW1kUtlNB2ZL+0apyhSftVSbHXQ1W6SZznsdHRNlGN
g20Pf5FxPBgpnn1qI4hSu1VMdLkgRYUyhmG/Ug5uwtQwNJ3cMURYjvTpi+ytfmG4WQvqhSRg8t1W
A9zAFYLyb9A87V1mW9tcpiN1w2TXGWz3g3KlKum3sddK77JjiGxw/k4sapbNipcscoMIpGiH1hIc
4X0L6BIqhsLOMneCAfR0jLmF5xnrg6aDImMW6hLsxEAV1ez/WmC/YPONMoT+dWA3Mpmf4v6nVhX+
5U3azWa2FrgMlxKIKVgmXpHsNs57r/2a3fXn3oWWSSgdk+emcrNb4dW1dwq2VrnvH5PFrpMJjYg+
ZLAzgp51fJWBpoXR1id++SRYJfv7+Ltka4/zBb0elTFmV7J2az3Px/a2fsj9/rzeMywwdLOqbymo
r0TUISL/4EJhBSRrbnTwwNmK3bV4jrPvl9clMsCHvi6LK71gDogCcCsTBBNFpAp/2QbaUu9dsOqm
EfMKyOYTA/xyxAhniQjO0W5u8fZ5PpAT0nrBRQlAMJrVU8A0p0tGusY4iVR//h1NuN1n+dYid9PP
YHlQmw4OOJ3oFya9nA2+XnkOeFy/aClocwljMrXcoTpI4f/y0RAFuQ0dtbpWGBOjDX6uumhdHVyI
l03sXfXb1bFvugkbisG0yNkrDzMgUZEC94I2RJKeaKOG82Chcxq7WP0fBdz/BivoKL63WrUpUH02
9nTpvqWm6jVkiC6va/eu3y6Mixv5XJKxihGtFuQwZZCdTA9iLGH/I6nD6pxBmxIMRfXsEd1V0QX5
lIp+wOVAospcIEGTscOcLnaWYYsaE9LCTjg+ZAEEp33E0DDJXTNz9YMQ6HM5YkL04/3mxkj2p3RA
sp8BYBMy7VtdPadgZ2iDNZjaQMxDu1cq2O41F1wIStxSEeNzWpDTmsGZ1ydhiVtO8EkFZniQZJw3
zViw57R0GNEM76LUV0AE+7U/ESjAh1BDPaDr0jj+Zbsis9zropS1qsKAPFY3P9jGp1z7KkwPREHm
9SW8OYZTlrZj3yKsMXq+rnNBxlIQHwPKAdQUQwvUzQ/O6vVRHQnnDARRm2/U6U62OnGOR/YYmlH9
yPhlrXv9FtDIAwHuLfFpcHk/92M4iP/xtLCRTPJDbaSb2qGKZ5RFDvqpOIM5zF0+Mb6l1jUP4ok9
lUXoD1c6RA00BxPgeP9yJ5EaMSmtlCphWVEIT2mzn8ezfrK64ZM6G7nnjB2IfGlkJfH3tAdUc5aW
s1mowO235Jwnw+onevkrWZJfTUsBPCaNP08WENxzGxkNEBhJKRJj3d8kXTdVSwVbjsqTiellTYa1
wmdRbk2MkcLZby2US6tXyvvENwROzoLChz3amONuOQMi6ADwwclzVBJ9RG5/7XRXpgZkTVBpmYca
s1c9umaXfWH3+tmY5W64BPpW3WIiVg3li5RGlhQH4P+7quWImr9IQzypFrofO6+Xlspdecagx2pR
YT4W86rtkXGSGzf14uIp71fCES/mW5eMseCyOdhtOddN3GdKKBlS5cu0DCmeAgFmRk42mJdAd5AK
aqq79w4U30EyKEM5jwevG3aSkoSgWQEY+1XSWn7sJCEAd7pLJCkRXOT/j5v+Y42PyYBjzG3WIEVR
7xavRxew9KxguUWKFOZB4usCfp7dkqD6trrXStdmP9eeODSZkGPWsoQGYAYqcBljBxPoRDS8g+ul
82pHHvwkHyNUhRawOht+lokvo92wufkh3IFxkhEYlTpRQIV+ZDf86meWq7gpqGNz+smJfof6YPfT
4gEJAT9rh+XM0KpWn1mHbazvxubrlL3Y/eTmuSgp3L3xNna4DCKFCsWgWrho5/SzaUPHDuNtaMlf
Pvq7RUnV0B0NlpjOInc0dNLUs2Hj7DPeva3ijPgK2H+7GgAMAa6rOLgK3h9Do8jteZiRDYJ07375
AvpbyNkfkyg7Zo/VTX/XR3i9iuDluy6yMcoFmmRUh1YCfC/UMg0vVmhnuRV4dgQhdDdyb6xw2zgr
/RjLrDhjruk3qTCfcikqPpexlru6JD/muikaN9h3j7fN5FJryBzMUwNOuZBgSsrV0jNtoehgj/cC
B9mNnZuV8fe2tVqOzHp4oPQdvOwwXMdHSDlAKUV3WQUANcmzlUfm029AaXeT6I1t7gjYEm0GqYLD
SAeWQ2sHGil1wKx2R3KKY09EpyZaLJdD04TQmI64lQCDJX7Zz597GRNAQ4/JYxTlFl+bUY28vMOC
D8nDVGLSybUG8fkQV/wDCJRP/WSfrEk0M74LJ1LfNpNvc6zllK4LwUGYvCGAJqWXnawbRz2uKCsT
tEdNGsxCejXR4rgAPVV6DJZNfEHMK/6ynrPz8Jl+BsNaVH/PMp+pnwCkcri8ofvX02alXJzJNMcZ
IUKihI3MGIVjV6pyN8sxyVVU3gD5siI9N3gmdX43zn7df7lsf/eCMDEfa8nODiklWVPLqNngmmkq
g7vWphfnSudOTX0wa+PhsrHdDd4Y4zYYwFZrqcCCiZSx8zVICqXOzaqb/mUr+9fExgy3pYW+ypKt
gGDogzCZsJG0vyIAgh0ZLGUf1IYhqGiQcsKKWgt4qgXy12Pml/KPyyvatWKruqo6YLgFjOj9XQQy
xZnkRoGTDpCi8bmUwr4QXQr7u2Yb+B+I/YJtkzOS9EtumkPORg/eX66/wbezm1C/2eIbFT1I+xel
xIL+va39t9zGFvcYTwrT7IkGb6h+gno1VB6h1T1AmYBBSiBmnvtMvEMloYJJzREiU6968ELy8N2b
ffMrONeXq3TUYxO/QjrYUXFYD1YAeRhwe7IeCLuNBHFl32X++ZomdwbGwYZsc8d22HqgcjDmz1Mc
XvbK/UzeUS10o03W6+FskCQ3MnsFz9Xf/GjgkmfUy9o1m9FK8f8IUVWvb4MPb6ONRS4/KsdetSAG
D2atXgJV9hrF/eoti1P4jZlqbpploOoeLBDfNIafd7IrWPHurm7ssz/fvCVQTaIOYUKaTIahHcHI
npwYMRV9BDmV32ImTn7SRDoB+1fExiqXPa293ptSjrZeelUdi3N22tY+hJ66ezY31rgcqjYUp0/y
GbUPqCWPZtBkum+sV+r4NVfu5n5wjfyQaWVk3ws2l7nLpY/LJVB5OSnIDuGyf7uTov7jTrErq78h
iSh0YC7kNRKp9XXXgV8tih2Y/YX8EiE0AdJkB3qWH8gR29gpZAiBK6E1Rr3z0mKmLCEjOJp712TR
vUKXTMRGt3fDb21y3tNkUj9kjG6PvTnHo6QjMY1+ghjaOjBOMTZWRsZAhPXdtaqYumo4ILc3+WLU
OsbWf55P7fLcUK3y5nS+Q153lQoxWnunUkdepoOpEQ9DnsZwLRdw5sSpEi6a/Gw76X2bI5cphrQX
nP+9IL4xxDMX2ipUGsoEZUEaB0n/WZUKgYHdo761wF1WKuamrKmABRZgeohMvEpCrxhG0GPQCYm4
cHcvfaA1TPzDdIF53IaSLTFtHAQ0dhH/O5r+3dFpaEGrEB9lMs28S+Dfpnk15yawFIbu1gb5rFsp
sBNdst4YpfEEEqDxZKzGd8sgt7lhfVGn5KS2xUNVGiepmA8zjppLl+Z+6LtwgprBJ1o1PyXZdFy1
zsOuGIk3xKkq+ih7gQkcoDoqwQDb2nx9TB4BygOwDB+F1btL0AbRSD32gSUFv4dg2H3+bCzyNTIa
ywMa570JVcLkpvtugkqnP1tBdhx/TVdMq1sSdUn3ov7WIud4tl4Odm7VSiizMdeNOsTvTNEL16e+
v0dLTNEPI+0VjCKA7fwKRTC/hKQoptivGOcgOgh/gD7cLo9LVTDbLVWwh/RLe6GgAEn7sNKeLl9g
e+/xrQ0uOVnTYc5RYwWvaYPC5rx4lQMNTxByaitUfhXBinaP7tYcl4vYyaT2BIE31Mxje8WmPG2/
HCAPsxzFw4F7IdYyTUiYqYDQY0Dr/QfDv0OInSfwNKaTXxRMHLmMVmX0Lm/hXoDdmuFSgGnqrQLz
wThpOmrfwPVOUQp6hz850NtIxLnfoKfamNmLiYe+ecIMcZa4bLpy9IzTMEYMk2T8dXlhry8a/ubf
muQccBwSo5oGGdS+0JZVXPqtjIwbHdMoGWZSmmj5TL36BzK7zxhhR8XB8qQguwO/+73k+P0hfZrd
6Vq+Rra5uis0YbVA+tQ91JEeeyhUN9R3fPUHeWkOYGtzfNBsyUDWxPf2PT3TQPspQ6fL+Sriathz
iu2aOIeXzLXSFA2XVQbB3P7zMmPE8g/OFLB3MqCMhgWRDs7vOlD1FFLeKGENnFop0XuLwgFbkCCF
YzWkLnL/VqBvseeDW5OcDyrD0hVpquhhUVnuKh9iUPtddobdvHNrgss7DSxroiaCrXm9oA1gQTXy
Pw+n2IWkC6MOEVhkHs27nwmls7/J4T7MGlBSjU0+IFjImCrGFab5NKrO5dHoQpYCijBYe54BfDKS
MXDs2xqvEUILYyENmoNhPz3VXaRpz3In8IzdAv3WBud9q6Yv1QRBLsA1GFXCdE1sl/woruugw4DI
fEO+kQgtyD/ayLeVsZVvXoCGmtbd5OB1lB7VU3HITo6n+1akh0w/VzRFtAtJ2a6Ry92dqeuplQxK
GGvyC25Nf86V67WwPZLrjTuBirmM67tGmc+WXj5OlXPVoP9skfauS02/xkxfVZpe2hiHtSx+EQUz
aYL92Msbtr+QO6BjH6dOluArpKb5w57Wl67Kj62Ua74WJydDtoF/K4e/qiR5LHPnUVMt0ZTQ3ptq
+wu48zoVle2sI/aIMTrSU4b/3YHXEQO9LLLi21RBnkAa1jxMB1EE3IsVpmrKAFqpKqIUh1+bS6rX
NUFaMZZXGmrvkNIWONzuSdpY4PKyGHWjSS1xkubqK4rv1zOaKFL25fJX3DNiAesgA7mN4h9PTNN0
1dA1IDYCXiUBjekV9GAsVXRe9/YKPUibScBA0O4DxaEc1/qYUxMNNeQsvnJwErc6J0dosEKlS7qK
70VAlV2LBoO3gr9ft3jMmDqCIVkd8HUWiNiqiTcT0YPwoyIxcPZQU/jHBH9AhynRmhrON5xWcFgr
j/I3FdgLzGOCFNZLotQIWV2ot34nqLOzxQf1rXHu7E2Ay2SV1ZhhXHvg0P6phRmgMUw0Ph4951p/
po/pufCns7CnLtpZ7sylQ0FJQ/EtW58tuzy8KkwfnIBR1Yx39bXoU+5Gwu1auStTU1ZgXZfCRBVj
CjCx7zw1n4vICNZTDVKg03Cso+G8fm2CPCrEfdndA2KYhm1h6lWTefoPs65jrVbhSasO/ezC/uzY
yY0mi26X/W19M8P+fHO5rAl6CV2PczhXoxc30Cq0RJA40UrYn29MUM1qNK1FzrbGeHul+ktpt9Fq
tX/2aN5sGXcyOichs8ySw/wImQcIhUE6w6h83VVQzLDPoPCuBG9Y0e5xx2GkU5KAxh7VGaJ6Zv9o
idSyPu4dKjyWJZs6Gj66xscTx6DO2japFRrVcAMp9AA5XASiSdGd+nEh7+1wW4eGf1qymnuYptCp
VnxbqV0KGe4lRPAs/qpvfkfDfdeoLYOenj3lPjDcjBhka611BuV+UwDABfZe6eXyLbNT3MK6NiY4
99Zxu+Rxstihfg0mrc5fzzP1LQ9oh8BKT2KKiJ08+71BztlbYhi5NiplxPRTNcbIGaqfGp/dOIDh
ffr31OPMHPog4N5/Fch7f7amJK5bWW+tUNdsFxxpoMV8EGzhx3SLmYCAGhjO7Y+axSMKZs6E9/l/
GmesFVAeGUl8GoiSz32H+McUX4Na1ZbaudYWkQNYo27EX5K5Ey2HvXrf32DvlvNa49hEIxNcVVos
GSyqx1Gq+R0KXZKXOSAdon4yhWKSzb1V6SYQCrJiW/iHe4dTEyraJsXZ6rUhkqbyExZ5f/kj7ZkA
dQ7gowB7YbCAu6pqNqC2phLOKqCQpHyZVwFe75VIgt82g+WdyNdQNrW463dZlrjLQfcaTV51XL6T
Rz1agsrXnuyXBpJwSQQOXFzEqpufqhsa1jf6Vf2tESV0H9MPBsV9+xXcOq1yXJwypXnU4HQlB1Bj
R0U0P4GO0qVHlcmlnOwgPf2JX27M8txEjW0QCAnXeQQqn9QtFO1+Lv4AS8vWhpo4tEFtbDIXOSgo
8Js178uo+MIel2Wwno17+4Hx8NEHci3CR7EPxn9QtNzBLGaCUUHlCRWAqBkTjBGZoaUFSrz6a/E4
o+xlxQ+FlfkK/XHZQ3cD49Ye50BrpfQzdMDscGzQZ6CufP2YuJI3ND492gexApPKrqxLC+R8pcgG
mVTgUYTHsiEcZKnXmuXKldeFOOqRcsPA3Ew7RDrSQD7Bn1Di7q+TUF1d0cz23jVuOsCzvH5dcLq9
D9MZorRJIQwY6qvqVxCDgbDb+qtbysfLuyywwytRGAUKBWY+2eFUPMzl1TQ9Jfa/rlUxCdt/lqJx
r0MtHhK7b0Y7jK0GWkFTfT9M5d3lZexMGrw3or7fr6bGIpIlNlG6JKUnucu33DclV7u3rgEbQuED
z2vUG9F7Ebx9d9oE4ONA+0ZBCQkdKv5dWshtbMh5aYVxd6+1vg6hMJRFvcE+Nl3g3LF5HPJNRKy9
U1h/b5XF982l1Np1qtUjMqHuxIYN/r5jW7f+jQxlz0W2C+TCjCbJudNo2NpsPRrKTQ/IVzX+exqw
9+vh0knSdXE+W50Vkgm8FdWJ0NRLqeWSPBB4yt7NZ6G3Z/z9wuef+OliW7OUtxXyLSoFzQ1TsWXC
id2V0rr2M/ARoWh2ae8S2prknLPARVD36JWFC6nvZhV62EYejvLyqasTUNLG9K//cY1cAmGCd7KK
oTWAlEX2qjRSgzxk44TDdB582Y/xsrHr6LLRvethu0jOIw1ZMh1ohIFcehpcBaIoet66o4JhGNAZ
zt0JVKmXDYo+JOeXFEPkk+To2NW6u8tsMxgzIuhf7X84DSAITUZFyOSi8CJDkXDFZCZCFxZjq02k
FjFcxYD2QIIHDzHX4+VF7R425R+LPNft0FdQme4KJ2yWypX657mELkT+/bKR/Z17M8JFZJLLDhD3
A0KWqh3AHfdgLubzZROidXAuDyGWQUlquYgSOtw6FUpNzs+qnwRzE3s3NlDv//0+fKI8Zmarmise
M9byychKCAuMgQWcio6m5uX1iLaM8+5Ja+UWguNIfub+2NjdSzkrL39igs1FgbQKgDXmjJuQnsqU
aNNUWGHjyK4NX65iVbBfu69bUFf+Y4PLqabeXqrUXu0/Q2ntb9qbNe74JKNGbEsiVti15jUgu9St
qvHTCHEQYBhWV1Mmn6gZdaVkOdPKPNSdBo1l56xow6exgoL65Q3e95Z/fo7OFcLxpMqaXMOzysi0
O9r3htvBdSYH2CJnDC/bAn0EPhefTVoYHzVRdFcUhS/EoETWjx244kK56k90sEDKqB/ievKy6cbU
4s61jcyTkRHlUusOwxoU5UEyMXkw6qsvleSqGKB3mq7oMBu+knyRpGNdXhnNwemMaFlzdy5vwb2A
7uKhTxcfvC2+0Wieo4JSuiG/NKC059T8uqo6uB+Ia9A4RFHPV/QKqO0wHR807LzsPJblQV6uZXAg
OxRiJcvsYmKN0iTos0NF9Zc8pn5vKa5S6y4EH/Dzv2XkaHc1NLDTG7VpfbvN3Kn4lvadO8zLqXJY
MpTNrqzZD3r5TdLw76uHPvmqFd8ncwxpCW7pZXS7XHZT0GP1tPKksvRpnrkqYF59oj+ra+6VBcVP
/Z7Z5dM03a4SDdh/Ahvr9vp4VFXFlcFhhGfJgRj60YoX19YHV5peMDd1LUOMyNalaCxlD/2nW1k2
riUrDeTUOoxG6S1pcmUogOjghwC4fE57emWT0aOD5A7YBEPGbHGtHrvhr6KhbpneDup9T5QoSb7p
mXFGNyLSyjzQUsNThzsr+THJ/aGTyb2ekmupxkRjyyYQruJ2PHcEmz6PQKw7Z9MpIlqVib/EmYfw
hWFp1BLMJQHPRHPfDHfZhMFtSy1dc+4CfaERGWR3wZRNa7Zu181nmv+Ym3OR3w1WdqMNxdmhd2bW
udoMIOSMEYAqdheJokuLJYzWiXTzAZJlHlVl6NV8WfqfWf5jXEE2SfuwtGlYrPF9WX4a9dxd6kdj
hLnmJcfXaa3BBTnrC+qk19p0Iymjm0u/jFIJpgUzaJhZSSooRIJA2KpBA0/poQZFcmne6NZ0LlXz
VE7Er0D4VzXpGWCae0myggq+K5HOxYDPtbEiYzXbo1b+rEb4FnjD5uXRKcdAdUAHC8+v1NhNrdxb
hm8Zne+qFs91tWZ0j27efK5ocyDY2NEyPLvt3DUponaWPbPTTwlNAyYM18UYS7Alf8S8F+1uwPQN
v6G/ZJn8oNqL3bZwOhUBV/GBfTj1oJzBXk9r4anL6PeQCUu1wR2pcijQmRwANB210VWzzh914sd6
dT9b9ZUNAZGkaa/sFjSUUx+tOBMqsQ+ySgKZTqdJ+tk243nSzKCIM+xJ7pcoeJD4SCpsj1EilwDv
bd0/WComnFo1oiRSMT5zuyoEYJkBo4G23J2arr8Byks6ryT/ZhllexXPRRkseH5FYzbPB8VZPDon
qC+PuUvT7GD3Tu/LHX20idL4kF0g17YNwgWtKl+U0b61W9A+FOl8Y+TQEK/623WyjaAZ2jIsO+Vs
DGBFHzISKSM8vSwJDhuwHkb1yx4SXyLl4Dqykh/kLJnc0jQzr8+bs2F16LEoQAInchFoC+Y5PTvJ
mxt5Nr4n8kKPZa1Ph7rQ8Mpe6HQo1ZKBkAgcQHLKX6uTdyC+qH0To5Bm3/9SJS2o8xKyT8ljRdN7
iv/iYkmDG5MmUJr6mLU1OFvi7NZSGlALFVeNbPsEtGrpOPwAHvLUOxQKtYODEutAocKU0m+atN60
dvOQyOS2IA0kmzJN/55KGnGTwvi8jMUBRazQnqwIkGrdTeT2E76g4asJVESdPn+xx+RWKvNj3a9P
DpGiuEAlK268rLJv1bH9MQzqD3sAje2Y90EDyY7aoH+pKvms2vFjpuqhbZu3fdIGRW2FS2I8VodJ
Ue0ozuvUjW3UnS3yV0JJEPfdYVWgLiGvARouh16xbhIZcV+rDYxKwm0ByMgAaqfLKSmNcMkRQ1G+
dnrLs2N9ctemPqWTdmR/idbgRAyzv9TWz06vDJzY+MtgzNfaUiCwxSZCjXprD9JdTrJvbVU8aXns
VXn2MrT6wZhxppscR7LF/lcYxGna1F+X/qHr+v9j7bua49aZKP/QsookGF+ZJkijUXZ4YTkygDmT
v34P5OsrCuI38PXus13qAdhoNLpPn/M1TIbeRRpzzpOJuLi/DkoPPLZcy7s4sndpW3h5k36WUIH0
Cx2KPokS+o1sUbeNQNFhhfuumB5lvcctVqn72oDhBYGm70Oc+mo+5T3oqGMbk8foHkYpxSxScV4K
+UbuoPSSajs6treKqX9o9cprw3BnSSnLCsnBVqTASBP9Gn+c7iPa7Yeedghwzc96qk13NMzJidI+
cslAAPkLS+r1g9FhfeWNRqjkYuxJCupc/ToOAHsv5oKfH+YI76XudX39WDQE09ZlKAVyWaTX4PwC
XSyyPSeeQBonZTtJVd3IVA7haKAUmUABi9raDYkovWrC8KbrirO9zI8ahfQCydvPxZTdY+TrpCUl
5jBAVvVI5Tio1JLsqki2/HYuwV8ZQ14EVRzIYOoWLi5oe5EBb2fJTutgbqzEhRbPA1KRD7NEJkeb
NFeSx/twwnkYbPxj5CTz57BCLFrw6CCmq5Tsnp2CNEHxS029soUKagPlIPsbsWt30B+kaPEXCdMF
bSNBodJa7v4PeFjHFv1WpFTV4oRV6vedBUaB5DTSCvyk93Y41C6R4sGr0sJrm8hDm/9LR8sTXvs6
vv9wBsGHN8VaUKs5SOcmxmFmgjUCcj4gq3AazRY8tzYz1FWSxpUdwI1GjNzqwfSE4UstvukaAfKD
pbiXskAuqcdmzloM2EmgA4TiKmlx6Gv5mWb4PDWmCKa+aOGA06GkgorY5nN8tTIu009zAvaGBQUV
o/g5WKgMWfatHl439nMefc7lxb2c724XpFb2uFxfm9IqqxosND40oJdiKoqas7jNTbf778At1Ipe
TfFNH7OBwLuZwFRNqtLVm+VK0+tvvTQKKhrbryUVcwkMD25r/PPSHENjUWfl12uJXCfgYy72yvHP
Wlmb9W4Qgf9rjXti0rRMJaUp8Vryo3sorJ+At/uU7Gam09UDV//f57jZNr7a4+onSzJPlQr9+iCy
UgRq06mGzwKn2KwCrExwxystwgxjHQUiAmbZFnTOEupVFWDU1J2/jYPTuYk3lQEGLwSGt19fBPKy
Ml67hsr3t2Zqh5lSwEcqVd23UQcFg9YfiApRm+rTYkhBgjMxdhQSwrYjlY+Q8XWlKQ7GNH4u7R9D
2uCFMDqyfq1ZH5ayuCuWHQFKEAOQN9GA59QMwT3VOM9L52C+2Ylx2ZBY9ZLh2NvZLQm/VoidUoFL
uA4KCcMRSAh7ufPL6ZNVP4JYcUd00y3m2ks02+nrTxSzw1nsLDa6DFER2NVew2UYkxmUOb0/diSY
ku+qAbU9y7hNkMrPGJmTw5+k+xZX5YRsQT0o4Eyoh+/hMDpJrLqzcT9Uyk8KypNmAbIBEgsOwBu+
KS8tMhKNBL1dFE4GdBiQqtPNbKAyOGc+iaZTbs5uWhleiTn7FAiJpi3OVW54JjK8OlK9WJ2+aRae
NGZ1GHP8uVI/9eA4xnAUVJOU8JhQ6KiqzZ1lLPf6YpzDBcQzQ4gnr+INi3I3zNbONkJc+YaTF8r3
ClSj/TDdGEt+lY6FT8IYw+FPaTsdk9F6zmvtugb1k9Inn7Wq22lAAIw6KECA6NVN+tBEJpSUrA+U
AmNuJm6eflTjK6tMHauo/KhNvFAqnKgeD+WITz2OgZ2Nh8jsoK8BulEmCUzIISy+ZDaS2UXGH0MG
by5uUo+ePC03AG4cx/JbmcoHvVu8yvxUpvcpkLDKUH7KZRtv+2U3gDwzTO9VvJ2yMtpb7TPFwSKW
Dq4zACOhdm+Q4jo28Vpr6vS5NWO3lRS/rPIPeRwWoKJmNOxoJ0VxAJZXYKQKQV9280i+Hgw+eLaD
pqtmLhuBVURPhdW7+QCcSK7uL59AkRmuxIjB5gki3HhRmJH1cY6SAON631Ii+ZfNvPTB3t2vq+Vw
dcZmqIwo6tR8h0HtyuvR4m13jJ2XCTtXiot6gHagB+2wgFpWemYS2rknpU591eYO/aqBHGe8EjV/
RWvnqu+yHSpWXgMwEKbHkSCjahIvoY+XV759XaxWzl0XSCCVWc3RHkUeNQGvnwMhvZN8TXUZpWNR
uWLlN9HC2L+vKpTz0lqDIcN3+vq5o+dsPi+xiKTlf6xL02SMyRkY++ISiVwd0iyKUUKqUBXZ0XK3
xE4KhuwcMuGLr2ROtlc//FWHhpiWpiqqrNp8K32u9IQWWWIGShM+hwjZUU4PXUUCIIHcmrSCtHMD
KYi7FxAmhrxg+q2ciyyJZJNGAkrLPBePxe18o1/Z9HH5SqFcyTgfh+gQobwVO+qePpgHES/n5odc
med8hxhZrlGATzCW89WIDhkA97VopJOd8Hcnc2WDcxZ9KWgMXKsVZJFfHX4Na0WKh3IRJE+FswPs
F1+yxmUaWUzKXukrVH+ARjNBZ0lkR78f3PrQQRisOUVnEaz6Be9wySSX2mtahwImWyD0QDpYVfNb
6uMhfFM4gA9KnvKZ4QXw4BNDFUSr5ZL7PsK8bEEJAEKTdSgX8LeWFf10OcBs+whAYqDbAvUGP7A6
FQqZxxZRTK+Lq7kD2YeWJXgWtokgzWb79H4f/zXED6ySaejNCO31YC5L1+x1Z1ZjB00DLf48d39z
Lem6DLYkINNMXs6C5rIsDSWwCBRTWzNuh2gCbFEWdfG2QQGGDgy5DZ1toOCw5lWkTGa1LmyWy6vp
PlO8+tkMEp+eoh/srb3c2BADFc+/bXgFARMgEMjQpDUxv/3WaCrJgz0mKu6dpb3WRsVDRBM4xQaW
HJKwmA+0wG9lYdaUu9cjNNbB3ge8SLrYQVvoKOSH90uqPGfJfNUOZuHQJrqfY81n1dHJaqEzEAFk
aOtHKoU3mJZ7LOzsuk1D39Im/7LLbnjSmx/HJQNGRMpszNERLvTBC9MO1ekelenckZfcM1vR2MMW
YIgQk2ioxlsymB+5EAfqYTmyZ4Awxp58Mlm2LNmoBC00/pJP3cclmwMlnB9TICYS2b4rUNPvdPVp
Um13otKPUY0PWqbdZmbl2dVgen1o5341KUfUMZ8tO3PLMNWgGgKVuVr1pYYKkDkbR/zN7+eCJkZx
6qxCch1o4W1Erqh1jjvRE3CjDQZ3ZIhasBobCg9kMlK5ycmMOsQUMNL9aa9HTuekX0avAMFwI3z5
bdnDHB5T6CMaqgScg7aDTauOAt6h7eSfeHI6iV99WI6LPz+IFQVYnOVCF0ABBgKJBSbcdxpDWdzb
6MGoya4g36Oa7u1kdDLtKtN0x2tzkfDK1udaW+OivoSZdYhQNDh3sumUJXHb9lFpM+/yIdqygvaz
Bne2gDvjPxhFWXtSF2JBA+URL8wm/dhkgoi/VVhh5wZWWIgEyO9tpGKcYGAxhA0bHHnjDRtDWW5+
YYTFCOutsLg2xnl5mVXV1NTI7aKoPy9qgo5Dh+7E5V1jf4T3hLURFppWAV/LCCri82AGpTq84EKu
VGX83iZ64eAgC9lWXtz4kj3OFxZ9ie1+RNMAgkKaX8nKDTirbs00fJYm6/scpbtBL896VuH6nq7i
TEdeNCZX1JS+xkTCzKiKwmMyzvEuSsAjRsy9ASU69M9s30hByz0o8Q/ZRO2pkVCZL2e0O6bseQEL
s9M1NfpNNeSKJ71yaoxT4YVjnpLJcNQaE/Kp5s+RWh2V1kBt06xkr5Cb2VHAYrtL0vSZFtKe1jEw
V4Z8M8n0Vm0LhGo19vuqOzSZ4XVNhyBhSX6vGn5b50cIvLuKBQkqO/qaDvWHKouOdKbndLSPfaSo
TqRbx2kcT0aefSRS/lBW4TFWLPQs7NvCqB9prdyC3yyYreKnNM73STzcElT5A7Ca+IuueTQN7/A0
eO7s5hMtksoppsjP5O5LsnT7NNZMh9bpPtVCr7Gyxx6P+LKUj2YePVWdftLtzh97+0ErWhmtcNBs
mVS6gwA5BNyG5NAX5KdKmx+XXW7rEYHIKoPRy5JlkLVw9z2ujjLLs6kAXnXywKXrYsISKODyxGRp
2gPj4O5diIeCqkCIPd4Ks8gEACCHXh2G8Th/V9E6i9PI/H2Ck+Ny/4vquPgDBOJWcRkrfbXGebve
l0VhFK0NsULP+EffHDLKf/+WgDUTE8GYCwbnHBediq4FuQn+6aVqiX116vEkuegiZyhoE7c64mU9
f7z8MbeC1NomF6SIvNhxa6VhoGr6WbJnCrYQ+v2yja2s9M3CuI8G8CoK9DMgerqC6RnfOJpX034m
wKd7EN6e3Px79tlGe1sQG0Vr475eV3amVVYwK6eqm9d3QyaSLf8fF4oJ/KEOsRDwfL0Nv7XZaroU
wh0Z4JEVmlOP8aDamKuNfeP+8j5ux/pXY2y9q1ivtPm0ANGZ7Or0mEg3cRK5SotJgllI5cV+9vso
/2qJ88QcHVwjzthdjBcRqlrWjwRUXgAgxj6TSBLflRsD68wLXy1yfliB+Via1A6PMczgN/NV9nHC
7KQdQJ7drzJvhPjF33V03ljlHBNK4mWfKkmCgvDewhu+g1pILIxZot3k/DAbMytZGpW1c/Bad7sa
E6Fgx7n+RQWHqoQIxL9Vy3qzLu4ZSPoWvFPs+1UYQTXIowqB9Grf+T19eilEesKihGCNPMZNpSqq
V5kOXLifZ0cd3y1E2JIjDL3KnkKd2BctcvM0IE5iJRg7BRjz7WlIyhCwmVGzg3j6QCLiNO3gjjnQ
MHrnXj53m/GLheTfprgPaBfKYoXdZKNjRY17M2yKYxtZ6GiXENqw5Bz1/KTRHbQvEj+KoJDdNXbu
6I2ZeWotKZ5cL+cecV3ws5jZd6d09bO4r1zkHd4hoW6CD0t2MUfqxhXm+iMffQYIqLlS7IK42829
GhIVLhXJhQv2n//i6F8pKrrkdhBG+m2fGR9LMj0kXR+ADVTErLvt0K9L5emxZCC8SavC2HzXed2B
Vdm7vfZgOIyRUjzet8GLiXC0ssfSkFWo7dS2b6apQzGozD7XNWrApR2Obm7K54oAlZMm5wZKddm0
PBbL8knR5M+zbDuWovRuFYJoMYS21ywbmR/nS+jXwKEBDzYBkBjpaG1VfieHs8hNGY70gj9o7Iyu
fvRQSJmSZ7TYDXPl2/rZLk/mcj1alg8xJHdW3SJMHMkQIA2278DVXnHXUtQtSa/McO8B9IeOcayP
cQBs4+yOHvqSQt6PTb8DxzlYC1BOAy3b21WmSlwCvRrGO6ljmn1PGnCZhDppbHmXzxf7Q++2U9cg
B0cYsxmf5kok1crQBJUTuBn24OR2zPZrnHT+/5sVbvf0tpSMmoEKNKP1WHN4WR4zRdSv2r5fV4vh
dg1iFFSfSF8AKebMLs2OTPBlcgA2JP6EoXMp97rTuBcSZm76pAFaTAtCIShYcVEamoTzksVKsls6
3eulezC44yDYXj5/oX3lLsu5UFJX1UQF183YuLLLhewwaRU7L1BiosOTRnJfi54L5UBNv64Gl0oi
X9l8EwE9j6wdiTKbbn3rlaiMgCGeDsXOMN3pFo3eM92n5/CTdV35gx8dDKdj4Zj4NDBvZ0FiyP74
O0/FsLBpKZiRfEe0PCRyYSd2bQVR9mCUX0oRmfrmkVv9fW4z0YuKliJqLJCp39NRBj1hBTTXd42I
inab3rIyxN1oTWlPhtVmYTDQDJ46fE0AkQJyEN3+6TCE+rGy1EdTGh6qaBL0jTZP+6tpnrxdUyQS
ATZgBQjh16ZcPkyt6S5lKjDD/P3dp7JVDLPKFlgQ+Dq2URSjlELHJ2jqx2pRHcDAdhbAHgBoRaao
cLd9ja2scddYkc5jURNk1amk1n4fKp/BxH9jl/VVZ2pQ4Yl2+tAAyl6Nt7YM5GWqHwBrgTanVbpy
U3+wxgJ0+VVROpoOUmGpLiUw3Cq6J4fZHc20CiMU1HD+IiKufjR3jQEboFFLaZFK5lnmqhPmM+Jl
F5dCtZyXOjn/MdAPBbknhjh1g6/ZhlpLE1B7o5iARxVum/tO7109Qd8QdPOtlh46Kw+sDIxxSn8C
KuuwxIAwKvWum1SAZjLUXdFYTPGfs9QunSpGcFVNxU3CFuDNWnGtMv5oRvRHUeqCI79dmlj9du7T
mjqaV8qYhEFpS49Rx6YNwMNfdtk3tS6voWWzR9P8KW0mD6ysO5oAKnP5M23mZOvd476TrmTtMlYh
mp7Xo694ZJ8/RU9oSfpq0O3GrxDMEBjc6OyStUEuxqYdakLKYoCFA0hOcD1HYE3B2/DPprK3Yt7a
GHdh9rkdLzZY9wIlBYg0/Qa5Z2eYv6DML0rb2D5d8kL2S1ZpW9kNTRaVKK9jZBEjtawo/ZvD+o+K
WltBdr0y7kqeciSJQ13bwYRuIaSTor1sLvvKsM9pGd4CV/y9nch9nwFUNVh/1SdZFQ/50Ua0d0e9
ZVQqv/oyMQR/bht/8q2r2YEOl2jyTN+6G1f2+MHGiCSWVhCLjd1214Zb7/rqqUcm33t2/YB+jdOR
PUldUztbw97wtDPLWrtTDGa4nbzHWEDyYbzCLMW+RE99nwRsPuaeEUmmDvmEUZgP6a4LTLzAIszq
OFV0lO/VU/wZak0Pyvf+KsfIK07C35W2XkuwXLcpU6H/YU4o22Hprql8iRFwLp+2rYtqvW9cfCHG
GFo50o1Ay251FKvb6qqRH5sUK5fy/WVbm0+IdRWSu/fLyFJmYGtZ9WD2bbSsTQ2UPqw+Al3cXTcI
7G37xL+FVh6LNs3lPyPDWTw+SbS96siwu7ykl3zh3al+Lea+xO/VqValhFZlvRS79MAEM+Nz+6UK
0jMAegMWxqow1a46Ts+lB+UUzA0JPt/2/bCyz30/ZRm0PouQaCBY/uYsRun6z4Kl0Bp3F8TSGEJL
DG/Af6xF0OX8c2vst1/aW+4i0KO5kGtztIMOMzxORso9FDuoY5D6AASl3y7aEYItjVPW7TcLLIxO
QzN4b5ndX/7IW+wP68L2y6tr9ZHjUcoxxoJ81dDQZW4+dVAyhIxG67a6R3cYdjEx2cbIXoQERELT
3K0hS2EcKWzsnVWeh0emIH7XYBIJ0zF79s4AbvvUTLvkQYQy3L73NbAD6oatm5DffntfSbEc5YOE
rEm66n2kF4D/JS+kOgS1JklYWtxKzK2VOd6Rs1hWqQ7ojBQ9Sc0j+sSOsghO6/Zuroxw/quMqmR0
7LbXdiRQf/RPID6JnshN4//SxZ4wyATC4YNoM9nL6Z0nr+xynpxlSVcvQxwGWSbfFxQ0xXQMwAUa
2H19nksA1gYqWutmvrGyyWU2Uo/2a5S+tND+Ri9U9P04R51JGVKJSmiDz2D9GhoMFC1GhWPbNIfL
x3HbEiiycS0xvSbuFkmUSU5amuU7yWwdOSM7UFk5IRHSum5v4L92+OsjsTqVFC02UDsxpRxIu6BL
4Rov9XwZKsg7kZcIFsbfJahQ9WVddvAKiR6i5jrv2EyAYPc2L0XtdVXcOUunecKZr+yg6R6zPlCy
v9BvAB5nZYE7ZHlc5ESiCFmtH+40Pz+iWeap5+xm2gG1KHouiNbDHS2pqxY76XAlUfDvGNZJb58u
u9vLd35/eF93jH22VfSvMcmSYT5MAoujHuRHutMgWcT4WkWDR/8jPL1a4s5QN2hROYV4+fRg3dGB
LPoGfmWQ77ABZCgzAbvvkgSNJNGoznZitvpkLEtcLdGwJLOKa7Su6nlv7JL9oPpxAHl45Th7/Vlc
3GV/79KWcpWmQa3CQslhj4AiwZ215IfWNvcpSJKjML6OC6GW3uabcrVALmaok5lEUQKv//X4Ap7g
HzyQWDWTfaQLa+MrTIM6RZ1hpvmuHMrdOHfXdg5wDMUAiGo+XnZNge/zVSa8eWY9bLGNpXRrLhgg
Fgu2CoLgS+lp5Rk9HL+gWs1Iy6w7aweW27sFGFPVGXww4+yteyJY03a1BtSRYB8D8xwAIG990YL+
oBqGeLdakgymHwm9vhGIedturm1FNzy7qIPUgmBZtFyh9OvonXxVVdW5XYybiCzfl2l6HioL2kLZ
5FRL+7kmADDHxfCI6i1yNWj7LmbkmXJ8TsxS2ETc3LDVz+dcmyRqXsisTfL+mf8nMt3bKfnKHufZ
Mh3Dqs/wAOhBAc+wbrFnXJu78SyGI27eT6+meNbBJgajNTg+rKBYvqvNx6oO+u7HZY8WLcfiss6h
1aZ8SWCDbZ+OmchfB/WPKiSbQWG1Hu4q7EJpkNE/+LvXjGjzuFsxkQyzmlT4hWF8LOhZQxPVEBSd
RUfH4u5CUBVVDQnRDUkgWS1nGFOT0vIaqM7CN+zmw9JPN+Uk106Tak+MLV5q5X0904MlJxD7ysr+
NKjmXbKEaOx3KXWXaZhdVS91d5SH4SDLYCrplORrY8S+nYJfxChTASWWaJvYv6/iTSiB56HIJTvA
fCNwKGA+IM4Q//chNczE/RtiLO6eVXXwNFgVQoypGY6VoqQTnuLIcAW+LFoLF8n0OZcVkke/CB+B
kEwwEA8iDi/2TBcyP9IZwqZe4QqbcSK/5kKQnMzVqLHK+hSAzn5f76Ajw3KWErUIWvmCVW5eQqvN
5AJQDB6DBrG42GUfi2tMoS5e4UU+IOh4mH9k8vB/8CrezB9ebfKaA8SSwshOkCgxKQ/JCZ/lz72v
unJ+i90Npju8B5y4xYDlXpQqCVZrc/EJpAiFGddguALL3zWQnIdQEz48WNx5l0GsVsfFpblRMM0L
oqqX1RkthALS4Bc7qNkGYvrATdzL6jjwGpaa1URzPOE4yMdkP0duOx1AE+1NdwNgYKD4Jk9JsJgi
vxFclDYXrKyy0+u0wGvnjdShfGZVM7BfiJNO0d1ic7HFmmPQoYYAL/0jAANiiT0TgKnzQBM6ynb9
ZPUVuSCTR2GZjyas/QuuUzAk2nrE9Iib+uJzLzoUXLhBkyotDIpjr+T9gzWRg6Yb9xpNVaeYrU9K
Ugu+IDvYl9yUCzNRLEkYtEZOPebpLld1XxuPHdhRa+nZiIYdpGmgONF5gnAjOhxcuJliKSxJjFf5
L7W+X/lOfmgcY///HGjQTnt7HdnGqGAenokNgyOYeLWrZKehhMhD58eR02MSNvdU2QldCapjf7lW
cKvYoNKW7RcXW12GQ5SXykJZgsLI4vsj6suB5mlgkvIm9MaEBYjtdyBmYn8b5M6knpTlPA/oN/xK
Xpc9dDn3JqaaBzzdReWOrQlHXMOv1rjzWA7mkklWYgcpOouxq9MzCMUctPqYSP20oxD0iqBkJKF0
LrTN/vZ75321zZ1ODG0USpHj1qpjN/paHMwgDaQbupN+JIPDaJgrwF9F8El2Ii4Z5U7o1E16XSmo
XJVy+T1btGd5kFQ3Nm3AJvXu1BXGgfSx9nj5yGzHhdelcufUhjKQGSt9vsO4wQQwVWbuZACQwKyz
N5ePl239j6j3aow7no0+NzM4AaV/jueyz91wjyTL+bMDyhzywo7yj+0ItfFYz+GwTYOphPqnLtK7
2DQAsQtN0aE5YPBjqgBUxIaMZCNoVcmxDOpUIPS7vGebrmigVWvqEJ0AocjbGDNExizVLI6GeFDp
j237sRJx2W5f8SsbnA/ESVrMkSXh6Qb2R1pbYGxDQ1GeHQPEs3nyJIWyY487tQuSATJ79Ebuba8R
/ozN4L36GZx3QE4BPeEB7FoxSDo8G5zrjBwZY9tyMB/EhALb8ezVHu8eSqiqaVS8vCbfDYIFotO9
nV+srHG5IQTTRrUfEa5/Kbonx/HW3DE2H/FTfLPItDLFpYjEUNNBllCWUSBMYU6TNxq5NzOav+75
sndun+iVKe7hakZdqZUSehXaKURB5WBfsW9mgJPxSQ7YsL0I8S04Dy/KD6tbT6d4ucZzm+9mHaE4
PAx1BwmJb5eXJdpA7u4xoW5jgOcJBcHlO/hSHLn5nNjQmJX2l+0It4+7aMCmihneApdcBx5YzFgs
ncvyQPBo0IPszd0fDGpvBvzVF+MCik5/O4c9PSwGRsvAGFioPXxDcQoi0ivddnuw/mIg1kLJzuK2
EpKvVCq08LfbL1e/3irKSXxtb0bjlSluM0EPOS9UockOZUEoikWABzWziMR48/m8MsJt3zIX6dKa
OMb/vVa86eorU1xYnjokyAZFY1lPWhfzg1X9NTEiwf2y3VZYWeGibmoVQ98u+EAMdkGzg/yZBcN/
2gq/xKiiHnqRorfydvh9Ncw/0zOcqKQu/vGM37XJP87VBd+Nf5o3dW7ENEKg+h1+/1wXaPtUr1bG
xd84r6VKjpE+Tt/A5OhRaKNQdzrSR6bfkYivlk0w18oeF4Tz2ooJvAW0lJhoTq6WK+uaHMMrsSWB
R/Kvcr1PEw1k9BKIshXf1rJ93qi+QSoBNYBwA7mgQUH/UZsdEhLtxIZaFDz4If+qnwyHuH/UXN0M
iqsd5EJHQTqZtgamWWNEwWWpr2sqHdI5BWP15LXD7eWwv3m9rKxxMUQdFKuiNgpUYfZhAJE28QvM
HC9xLTjbos/FBZBKt2uliHBXTmH8XCVkb83q7ICX1r28HuFR5mJIv8hGGZVwwL95dl9eFXSq3mbE
i5nSNJKxqiH8oiY/jOKs0kqwc4IVaTwquDIhydDYCPPxNXiEXyROfo0YszaNsCbLAsK7h8q/DgGQ
8dsl6dXUT2DtfeV6ZNhPC87+J9Yu+7omc9EC2Ag7G9jhasBqqqjoc91E05UcfZ71RuAYl29kTWb/
vkrWFsXApdwhxCuj5Zo2kELWs8D1Lsd1jZ8EQjG7SKsRq/mLuC6yxUWJKJm7tid4oLxtP/1J5060
c1yIsGVag1g/THayVF7RJb9TFJFKgNDHufCgJJPWlzqiuVl74a4KwgM5mafyesbAoLh8JDq2XIxo
x1yq1MZA72bMfJrOexmTipEpkn57590Exwe6ctDxhvgBCtdvXW6EGlw/KoAF6hUY66cWuN2qvYJ8
53MHWHpYiPLBd7Gcs8cdXVLJ6OlXFGPtoPCFRl8VMPEBzP5Uu8HNviTfGfAPtMlgGhU9Kd/DSznb
3EnulSSaFj1j9Uc2eK44AQhBzfm63M0DeiwLNJ1zT1bcoffQ/39IT1nqXT5+otVzB5xEQ02yArud
dip1SAUu0qTb153laotAvHTTFFFsG4QPIOfjWa1KqbAVIA5BEx9/MeYj2DfcGjbDVHRrvi+HsG0F
qwXqqhgeQ3GHc6E6bW1VAtk2E8U0kHqU1nX+I9qNAdvPxnCVSKjZx87amxuAs8m5UboMktE2Ch6C
Ft6ZeemGKVwG4E3TaSGbbVT7v/hwqzVyriOVA6QgSrxwy3wPzicN4s+hDjry/1wh49bFOUgSR8tA
zAFzBvqPvq8hDvKfc0VmAePEEPSAOOA79sRiULUxY8nUrwcZ6sPO78mJvwrMnDnuDlCiMqVEm5Ga
0vE0V9UDOn6CLvemp69WxMX+WjWk0Wog3jLV+fewBd/sbMx3lZIEthmZgmP1nsSUWxB3C0B2BOOZ
shpjOJMUpwwToi7m4GRPLcF7E9vT1VyExpXWpg+KYn5vq2F29Ko6kWkOndqQv0pNixkRzaqvohSM
bEud+/1s3oASEQSSfX6aSHdTQHkG3H1eR8gJmgFHtai/mSbAklV5K7X54bJvv28dcEvirhrQn9pm
AlwDxj0W1uQ+d4d2F3ra4+Arfg6Ipuw1u9AXqdtux+PXD8eTCaq1VU6KgWGoPHNGX0ZLqDonQBdJ
7rBPyuCbARw42uw1+IrdogbJvZOeRN/z3TX7du38/ZcqZpHUNARpRo55fwsQWw2TlJFgi9+lJ5wV
LlzpViJr2oSVtmbyLVSLOzkmggjFPtK7iLjaTC5CdZmVdnGM2ba2TjzQazpxrjtKlzvNcF+ktwuw
iEMkyFc3k4eVTS5atVPSdPlMw2AsKbgEf0RmeU3aZ21cUEZ9FHgpW8ClBbIvuUqOkfKDDKBB4OqC
wZtx0fRoMPnLrjyAF9j+A2Xf7dVhVsHG4Kn+jvc17vOirSnGvwdVcuOhhcqzNqZ+EpcfRgk6p1oG
ybTLi3wvxPviKKB0A8EVNOx4xFZn5AOdB7QvdNVlsPqh9+0DeWDpCrtZczdx9TvFbZzYs92QBoaj
BZWJsqeobvw+2+V+Ceey8xh3eQW2TIh0dgfZwJHMrlgrsTlSL/KGUeBK7wufnD3OfxsyVQnO4e+H
yarwKUwEN20RWTZB+CqDDJDvQ01GPcdGgy+bXVs72adH857pH8jXKmi4Ln/RzX1EAqZBbxQ6ljoP
K10gx5RrMt50/39extjFtTXuq0EfKB2UCNb+hqxPuDbumxkg7deKgmD4zMg6xxqnb0kOfalKi/w6
LDCYOEHICVI/fcIUvw2rQ3cKQz9N7l3e5K2Tul41F4fKCn2Bnj1iNOMGrx3HNnZjdFXrX6NGE31P
9rf4MLS2xYUhA4SVLYkRhoZg/jl5fQsMGvTXwB2T3as9Zu+oJxLG3kp21ya5HIpAsDYLK7zZ9bFw
Z8hJJZY7QHPIHA4zVHAm/eHydm7diWt7bLtXkRaibX3YSECFGNCEmeMHyRq93hBs5AtN96WN5BKp
oZQ6SVahOT6Bs7grLfI4WeoOHHlP0qx+BRttCaJk6RFl76PVGF6b4qjGrTs2g0dnJoSulUjwqh+K
HX/PI/rZmjVMII1PzSx7GumeIRr4ONfLMW3U+7zD0OrS9ueyUGpHrtLbvB4gPVxLdzpGUSDC5o56
6kPS58Yo9KAvpeQaF6qn6vSOSG3kNH10T2Jt3xGmhDOrZ6MUg//e1Uu4w8uu+NW+d2DVG8fhn1Dx
Ctf9k6LW+5LxW1u8lnQd4tFvqIDFlT6E0+gTlCx3zX4MWvrE6I/EcI3toAtpeVsxTBOPD251mgn9
prpDspDmj6n9VcrPmX6t1B+r7CmsR8fsrKNU35Dsy2Vn3owNqgLlJjxOMX/HOXODYuHY6QUYI0Jc
YJL6VQe/7VIj6jc29SZZubtsb3tndUivY5F4EvMcW9IkKaDBAFQNV3jrW0frSxbEXufoWqAGy0lM
6vWeR4V9y5VF7iSlsgUlWmxA0BfS5Bu1XDlGrVxBDfdRH6McElDlLdWt69gwP9l692S24+3SLhjK
TvOfVonuc6FlxzoZnwYrO86xeo0hSf/ytmyGTUPVsSEEIi88MVABsuEmoRqGHtFB85WiAL1nOwju
AeZC70LKygh3D0RdkkQNpDl2oRQHQ0JAcrpk1yBfdRuSg5t58KzROOd6UQoMbz1BARP4d3XcpaBU
TT8pS5fvGoLIFLfyt2Esn+K6QucnF3RDNqPzyhZ3GyA4N/kwwL9KCCqlteX03exW/5e1L2uSE9e2
/kVEgEACXgUkOWfN0wthl20hhJjnX/+t7D7f7ep0Ruc5596Hjo6wqywQ0h7W3nutfub//MGuO/cv
61xcHFBoS0+eK7f/TeBy9ZZ+WeziCAORyFmi0DVbsGW1gAfLR/Yykn3SIy0c1I3D+Duz0/nGfFnu
whY1i2k31rkC2M+bNjKhQV9WAVgxggHUsZsJSgT/Vi/BdRsI4j00J3nAzC7D+9q2BGRk4MnPe/qf
Wfhrx8QxzwK6vg9qpUu7V6hCN6oWRbyUbdzm6HQc68Ablhsn/3ylLq8c5oooiNUtD3wwl+AfiiLQ
7KMYxoVurU4xTD2t/vkgXrtbDkShXNPzoex1yXHtQ/bKdbveWFWgi/Dyoyh3M/nhlzcr++fY+LdX
IWcxEwBjoLq+OPBLR6gj6l5A+xBHggT9/bRuyq0MXDCTTn14MzW45u/Bq+2BixEVs9+YtYfRhCIn
Y8l/cRqufqYvS10YjbztapC6gmm9zKGso60YPQy3NvDqifuyxsX+QVk0pQ2zzoP9uwXqtv4vUrz9
81m4eoG+btmFnchy0oJkwwTKgSn6s05DGhbf7diINQhrb6Wk5/Tl9wPx1/e5sBJigMuaC7xQh/46
J4AkFjt44YL4c/MnszDx3v9373fJvNKbCjqfAyAoO+sf8x7fKJXyofYngIc+JBZVle/JkD/PY39X
Q3QK4pC3qFev3jf7LHfjWagWX9LzmuNEldCguRq71WTeY8YJFI0zb6pbxGXXbL7zZaHzmf0S7jaO
O6RoTiviDiOzceWbkAtydBUtGaRxFfomMMjvvftsqvkCxZFB9muX+I9lU9w5OZSQS1qLzQgyLaif
SgEYJLkBLF+9NF8e8HzgvzygM4NkfNHQ4haZTZFx2UdrhmjbP3/yW4tc3MyyH0nZdFTEplhltsvN
4tbo1PUVoLEAMhgc5svavGvPlA4z7n6RksgVTUz98sYM2LXAC/Ol/7PEBewwjyAjrGYc23P3n/BT
zjBjTfzIpWztyhcniRddhP+8cVcDFHTIgc4Sag7oMLy4nlDRXXrdYzDijHWcFR8VuqP/3f76q5uI
vmW0MiLU/o05dyHIALNlTlYL9YOiMgJLsRulhesv9GWNC+PW4NOPym5F3JXvoq7Cab4TkOBdljhr
oNGJXvrZ2LBq41WP2a2c/+qthwyNbTIQoEDi+e9nXbWiYO3QwHj7IoCURGd+L0aAx+ONscrf++cQ
eoE7DnP5zHTYb+SW6ewn2jdQRbcN4LjQJzvzfxugY0H9VYABvwj8sOqBxPXrG+flqjn/svLF9tp5
luROh0/4V+vDvIoEmkbWM781E3F9P/96zYv9hPiwmxTukKzMDt0cL31VAZDnWf/fOam/3upyjnhK
m7prbCHif7ENELISEaZNh7AP53NL7O1WxKuOHrEeulMpCDT/yIC/2EWrIGMC9WAQC+sdRfdcGy/W
jWNy/ha/ud4vS5yv45clit5vhro3cEpEHiun3BYE/KN1SdNdbkIXGVrX5F6Pt5gmrybvUKLBpBmk
tFCTufhsheyBCFDkIZT/KYL6h8sHK9PZ5bO1uV76938+llc3868VL4tgZW3IFnMDKEDJ/dJs6/Hx
5sDC+aF/28wvS1zE6AlNxtQb7WRlpE4JUbBsYy9gJrPGPVSNVl6aQZQ93TNVbP751a7azC/rXniF
0jN0W0O8JJbuyMELDST+Roh2ffN8MBw6DngML7ulATS3VaHRBjBlcltbSZDBvQ01ubHM1Qqp4/61
zoWTnlHE1iQBdmWA0WMJp8fq80+qfWsN4XpwA6P7HCqO/waZyFWj9WXli6AaFeEZwzS5iNs/GAn+
GgE6j0Lc7gm/iiU5HoFMCeQV6W+6ZDU0u8reNXR8VslL34swq1F16nj6WD8b+B+ALM/iKAPFvvFr
vj3oeTUn8pCaO7ZP7d+4XgsX/SxLTf400mq3rJfjeeyjXN1uI7x6eL4sdXk8hxkE9AKpa5oYB6KW
Y+3lq7EgN/Ca627dRxzJUNIDp8PFJ0SKh2bqc+jw3wAp1+4cRbMlBJvOgpyX+bgNvoFsgFT0SgzD
ri+s54blN2zzrSUu9k0k41ybNfbNT2Yuq6ekuNGjcu3DfH2H8534YvznEey7xuKJ2JZ1WEoUCFae
+Z/PgyIQOQuQgH0aDEu/iZ1JL6U9sxNEW6G1OhdXEdM9QH4WXETGvrwVfJw35dIGf1ntEm+ffUtZ
3YKsalrNkcgwtnLmulOY88XQqx8y85bJurXgpdHXTm3O57zCiec6wLRt7IVuHqPTIpyO6Tad4v/c
2FNsI1QUXXaWSv37Ryspypw22hvioj64KdSc8vLGK11zYwj0PbQrQqrTv2xd1bpKq4QgRDUSZIrW
q5FHxoh585Pb70qgNuBE/+dXunpzv654Yfar3vUHSEidG1j/LybecCC/rnZhJ4jwJyeta3RTSC+s
Ru3yyQSzJzPCNqlWWqycuoE8NcqpgD/U2413PV+qywP6dfWL6Dip26rtdIFaLnAO9FfoiHjRtHaf
z0MEUM6+3eF6Ndj6uuTFkcnqpe9bQ/8vSAuuXYovK16y0DmFy3I//ddUy3ny48/pqvM47W0Sxlvv
9weY9cWOeVazqCbF8WkjG42DXGEoA/rm6Gs6+89s3t5q2rhxQ/44z18WZEs/mIXEN8yz8ZPlXgjZ
+EOVzGtSqJ3npqeUJEGZOrcS1xtn5zIh6MsmKcYJCUG6PwOn54oqXtU+eGfmEERHN7tTrrkgRiDn
aGNMDnNyFy6oRLm/NRXwBuGasZGCo2fJn29ciFtrnF/6y2YOlTGoyUogZfExRvqhenQFN1ru8OEX
ROBXVdDjJmp+Y9WrW/nlzc5P9WXVScik6DUSkMXpBp773rpv4KCWZmXmU7hoyMRMXbZumyEGz+hj
55dh1qloMKZbHuvWk5y99JcnMZicLdXiSc6C5YbHz6rsmdz8OeIGfojt2N2IlM4G7jcT9OXdL8zt
DCW12QE7YGyM6AJs+jhLDD4MD1bhhDn0L25s9a3lLuxtkkgmnXMJ3F97Mdqtnq8E9cifbxu+a9gA
cxAL+haKJt5lkrmgYNt3EqUZKDNw0CZw26IrRr858/cbr3jV3v210m/JpVVPXd4gVGujFq3tURsr
oK1ABs4GyClvTuZci9wY5vrJOXyDh77Y0g6yeJ1AG9fKWo608jlYhSMK1eZ/fq2rq6AWZBEPfLrm
JaBp+10C8Rnks1Q+j+5dne3nWzHuH21Zv53FL2ucd/bL6XcG9I+VUwoUPABR/36uebnFAEYSDmCb
MkCkNq7swAOBkB/OgqOpPqfhLaH0q+fkyzNcWKBMKj/TKfpyLbbx03DMhvWU7wwvvXUTrh6TLwtd
GJ28pnqxHaAtw6rZgBU5X4GXE6JrEXiYt2TtFP+NbQFuhBIopFcYint/392EaLswdXUOTu1V9mat
Kfr2DW7Hc0h4pnj/XSa3XvLaqfmy5qXvnx1laQ/jT7Fz8B/7FwewI1rTwOxznvxI12QHlvo5uU2O
cs2Ofl33IhCfrRFC2kYtYnKYof3pmqHY9k54LiuWYV//GxKc186Ni8kP8xxOkt9a/DEin1YQBUZJ
IXm0u4MzP9WgUM/LWwpj52NxcUcsGy4YwlIeaO8vezpMT6GEZGEdnTe87mKqb9LfXoED/rbExckk
ZQf9w7ZIgfGfeZf/P4Phv8Wgc+t1LhzeTGhtdj0yJjQF/ClNiasAgbiQhVl5R1bJ7rYruHIo//Z+
Fy7P0aZsILlZxk2z1vmxIDYvmBf8x/bScrAMShfoYga28/fb1lbZsOCUyLhtQCj97oLYNPHljfvF
rpy6v61yYTF9m9RLKo0ypqJCZ939jPgoBWFNcScFzxdg/NwVO0OA6sKC8G0d5H3ANPde6zSeC45p
XvKh5EohwGnXebOe5M59rLMn88XPglbxkaJ7Psih0VxxyM24Om6ywBx5Mm6SfuCO9QMJYNrzmTym
yHL1g07WrdZ8Ub8W792TUXf0Rw5rqqEtIapXbSFH/Q7dOXQibSe168EMJ4PWCm6RsJ4zp8trggYG
9JFDbA/e6sIpalZK1dMKuhNahRVkMKqdeXK8MmT2Pk2HG6W4q5/hy2oXeVxX9N6SV14aS/U4zdCN
1g9TCQM336KquHZdHIJiPCUUYpKX2KuVyonYMsPcnh06mUCSeqtN54zhXt27vxa5uB+LZIWrxxaU
RDbb9Uby4HkTGCa9bOs3aj+xbkW6ZWOo/GcmjEjp+kOJKszUciB5v2GIdQQZYxPct07qPhG3LLno
k3vT16eymrfabba26g7ET0/CaoPBoRvZ2ceSGfFslDUv1HJPHbXJabIzKQ16h4WFFAeb9Gsve8Sw
zsZ0j+M87EpdQxK1pJsWqm1B70mJcZIsD3LaH7UZ+0pyBrKx3J2DIi1XTmpBehLRvTJXSjjRxIpg
glAIqxQXXfqaOM/+pF5oI9+rkj3WZRNVIwghHUJRih8xzE2ieSa7fHz3yLylVZmBma5asQntCnrk
05iGdlZGtYGZPBPcasnIU3JkpR1J9KRDsTtHzLKMvPKTTW0KyHZDUziHwcvuqU8wqpS5L6IfPvq2
e2aTx9mSbXJhbpluX2hXhXSAvo9kE68XthNG7wepMaAuMz9MA+sDYUj8N6CldgrK8hvNJFomivJ9
nJEIi1rdMR+YbjtH0zJHg+/epwSZRkU21BNrJ8sek15FnaHvGJkCr0jvSJGufRtUZgohidtgqora
4URBdO2C5ANYF2p4ZH7TA4CLsdoNThOweeNoMJKN7DCiN4+YbNf4ED4svlV+P3ErK8N6fvY7BwP/
R88rH+oWveOLtcFIUBGoQXM3hcVxUxWYmEtyqB8bnvWUTjSY+2VrNAkYQL+jg2HAUgjlk8x0eSG8
FnGv8VFm9+5kDmiKctYYn0Rj1KkaT77JOF1oOHivUwXuOdEHGM3l1jCEeQcGxYkEaLLaLvMcDHYe
oPPgKQHLTGId/eGHPeUPVuav7YLuTL/lSRtnlccd55e7QHQdR6vNdEB7iexpn8lnbb5kKcVkzvgE
+juemR3vsjEqzO6BmXurqVeIFAKCn+8hQY78vfWNMJ9WDSlXA+6Zi5DISatd0n5DPwoXaMSr+x9G
lfOZqag3Cy5dRIsYHPZzGpv5i7Ke+97m8/g0Vi0fvSnqnGeKI523cYqunZQK7jTICdKHNuu4YVmQ
ibJOZFJ7WR7qGnLyteAVJuT09K68BQJCoNKy1cpqPzqJPmwTw2F0/r70FtSI3iFBExp5u+pwoRpJ
A/StxJVTc3i40FZV4JbWQ5d+a5iz6fE1p3biLhrmbfl2/p5AMVfgh986NY2GrglZ/qOztrouo9Rh
EeYJQrMbjnbtbEzxVoCYsE4Jt8TL4IGdZHICVbw0iKum9DhouS+SPDAzj4v8c/btvVdbXA3ms1+C
j8MYQ+VNgPAsyCi2GP76lbcgAy1kmHhy52QsXCq26mYaeX4Tgkwh8Ku9rp3oXJsrBNm2aE63WVyO
zqp3iqNvTxsFjfMmtUA/nHJvcd+QlkEowl8NVMeOYa4zV/GmO0DmEJ0zcjPio9Xzrmw/kFGFdYue
GueHRzPIO362dtIFMkfbrAnZl3kJ9Pyjgi6Kkblhmo4g9M3WnqtCa3RiVwmu9DFPu7savpz1bzop
g6VauA39FrJAmpyAu6AbdpNjIebE9BR6Dtumx7iWz0unRkU3i2Xy4DdLICGLBLKoM4ly/lwnKdcA
WBicOdxrQBElCBhQ5Ojw2gbvcNy82oyrbAr89JAbyx6Mp3D3zbHCzi11xpVfb01vCZPpLk99RBx1
tIDKzu17qDxCjey+c4ugxr8tMEfpPtilCETTbmbPOhXjGxnKiNFTWg8PupkDHCrc246DTJI7Yox6
vFdhYrgNUsFNAeZY91vfPPfUOHjo1Rglw6QiZl+SXwPikEmMuybPufSmUKEzzc6KYEh0uJjZqfA/
YPDeqfSOGSGxl097ezBO8LKClzYmSZdfrXdMRBpp1QTm8ORiBFIsLFB1G+XzK8NX9zDK7eUYWaLu
scJ0FhRReKl3BW6pWzQ8m9yw75wNNPm4OSQ7o7fXJD85vQoJuataY1vYu3ySJ1U7q5JYq6Ya4jGb
jramoBxW5oOVdFtkLiuWJ5AT/NkWzs7PE141PiSD7lwb7XCgxS5FvaXQPswLeV947xDwjaT/KN3T
WEFNB+LSjftiyvytXLwh8HSyybOyDCowXrtspRsRWQobPGZrpad7RSoO883b0V55AlOvzXH04b3I
oZMzcKAqks5uqj+7FK4Eo/N6PqTj55TRV1Y/1bghdHzzkg+n2rU1O6FD4TnP8IjQvnHhWC234oOZ
h63CNKupwwnCZGMT2KMCV6YXpHWKf3vjFuNLvXSxYdCFt1MRecpaOw0UCTMMx8IkEuHxWhjbWYKF
sdehpgRChmbI6Fr5D5V2A7vz4QleFBwvutT4MnpxsUg0XU2YHO/h8J9AfxBUY8+HxOcqzfAjE6ej
woTAT9JvJME7O0aGs2CFqjfPtt8u/O+qzT8FjFNL2YoZHTTGTnOB91B9SNSPpCx2hgW4dbyfu0/t
z6/4CuhC+TBb0PTDPqZJG5hMBXmKNgZv+LASNPjNOzIzzjAlZRr9c9/e2bk86WyfSxjx/pViDABX
xc9++eU9KBfh3t1oxuTRUL52nYMgXvCiemiTsYTOnwvCWvwbU1T41Ucv9SaZ3cAlaj8uEq2T2Cvf
+caaH874y5f9obc/TMY2YjG51VNuTN/9GUq+SY4tau8TgR6W0vM5qRj6PqxNPZyqScHENZFyp7Uu
KJSk5cZADVJ0dwRMvU027XLGAtavm1HGdmOcbJWuir77GEdA34T71AmH0g8LtFNVoJBrZYVb1HLq
F6GCv8jk3s2msJYfHitWrQF5cnwxCFpidmg/oA/RNr+N0wGDftuheNL2a+0YvGkA7y/Fzi1hxkFH
2kzmh/JOBUZvjQrB2tiEovW3CVsnOcpwUF72x18UGXOeis3SQz5pTI/n8HDynwgU8pqSKvzmc5IM
UeW9zPh+AwZqHaiECWJgs+9NO+VlR3iPjm6aqY1vzuFAO8j0qmPunnJtr5Q9rGSRPdi+AZNUh0OT
Rkn1VkxvM8h/oDTgYShiyhouk0cHRjt1dKAFJn9GO5zHOXDTF8g7R6r8oBqoDDIt2b3b031t3S9j
G5UWutCGvZnBqaQzX6heg+flbSzcGINbQWnDbnXFnV82gVW9JaO7tXLjYDQUxk/9Ysurk3pcwpYA
LtwT3TxOpApnDYUK99Ue7YjNGtJVpwT3XiJCkiNCvAK3VRdrQiTwBvBtLl2kvYX79Y9c2BxjW1za
3kbmmKfv8DLFaqw8uMDU2GnHgTdZIjU20TzpMDesKugKRF/oyrKSPWhOcKftR03xVMbSBMlcBK2k
Q2ghY0tUFk7V2oX9IKRe0cSOW8KCqu0D33O4aTZggJ1iE7Uyaq5EAok6loUIKAIjb1atiZDSEFFa
P6RZC0G1hfck2znWx+yMoTs5JyEeR8itJTMBwpe/DGUbUW83dgOIbccg6dH0iw+zlDncvv04GHgi
mkNltdhXfn0+ymGlT8Ns/xDZgyX8zULfsvGUaAxIT4SXRcpH9uIZYErEmL3Z5A8jQ/u3OE3JQ0Ky
aOw6bqo3DTlwt/ajWpwIm14S0z65OLkuJLXSSoZkNn8sLVII9OBXmsaLgkX1fqGxATopKI8sIvYd
yS2s2LgF7oQZNaw76GoJPVaFvnHURhqMLsRbUrpn45EOEHwb5jhV8rTMDsK4MZDlM2unnd+vLTYF
07w2Gj/Iiv1ZqFGl770lwiU9TR2JZOlHaqG7zvhJx6NTzDyzAR/2mxGl9WX5oU1Y1PwOZGE4IpEe
xHrwsnisxrAYnLVtVKEtEbU4EGasBth5d92jNG+Yv8YBcpfm/VwcFrg3h34MGmFw9sPJ7DDNykAu
Bk57H46wJqVO7q3Bi13pH2b5RhcVZH4HUMEOc9PZQ7ekhYgehkLH7egCoEjMKDXsh1TL7TnxKats
RWo0eXd3UDHmC64TykkmTr9hLAj+6wAy61FhsGgh6wT2QZlxD3LSkgxvZYUmVOHwrMCjZOnHuJS8
H8SWJrHMvR7MMm9UYJxvUM8ekksQdH7S1PmZE7Yl8pvAV5mECUf7mdi7onhw8leSoQmhlitRvhaF
iYQAmAGaP0mS3mE0I5oSpKt+vZZFy6uqxDw8feyc+rMeyUPrdt8r9y5r8HHzjBtuAeK07mWZfS6M
nNNyk6vmfpZjXJM73XxHarDDuBT3UwcBIsofLBuCPjtQUNWBL/JAB9BRwiyvqJEHdYErWfevusYd
F6DR7bJQmuNedHRXkCQ0tBXNSYvMpeeTMx/9wp653wgQWlbup3QQg2HaPhQ0C1s2xG575zRIWiVy
N41JEkgtRCx1wgVjtTOG54qU3tFl3om+Sbkx/0inj5YhRAHJb6HbTe14US3XFbOfhrbhtCHBXK/K
kUamv3CaFsf6PHTqcvCFIZb8gKjxXYpMYLZHLusfulcrm1lr15Q74QIQG3vciPO3zTPr0AE7ayRU
3uq5PA1T3yO2x6C/gsqXkyR3FN0wvAKOZdhkPesCGNYnvlY6Z5z4Y7MuatwbzEC3FnDs7L7N79Bb
iJGfojOCaYm1MlZWhV1wQPmijwWjcSaWe1c2m7IaIsfqDhNRbw3dFx1aH/17meVP1E+/kaXa2lb6
sujpE5b2p93gZQa1bBy3+2loI9Tdw6LefNjGokK20GWs4q1yAxzdk6hEOLF3hixoySyMJdaRUW/a
BH1kzH9Phm4zZIdZQQllGJAv0iepvcCzHgh8wTA9d/amEQZ34fgVMQ86hWfEw3ewv6pQkcOSrWDt
iwkZALN5mzNQVln60CHHrlLY4EYfmxYz6YhmyaousqDo6etEMeML49xYYcEg/TiBJ31h97581bKM
vbpcUbOOxXAQS/IhIGQyz29CEF5BHqnxnqeK7Szmw8T1oYIRcfvnCd7JwviTIepg6detmR9T141H
uIHZpmFKDwKBR2nMeWhO5h7ixVsL7tuwXrI+Xbt6uRtqFY8GQTcVi9qxwsjbiGClBysW2qLhTCdk
b0OSh7kWoe/qFcNuDen3Mw1RikHPFoqZejcmZ4/0ZgJCIEI+tjY7eqkeA+aWHMwmFZCa8seS9b+Y
6Lasr475AOmc0YNIDXVrnMV7wdwImM8WeSZyKN1xMNjvCi9bS+RAve/Cq7HYTXzkP4h5fHtjlGzv
C7bqjXRDFdCeWgZplq0wXIr4oP4YhFeFEn/LVW5BfsZAcCHWArklReNYbSKqA25ltzPSq2z46MT3
FqrDFL6XOyYAi/pttjvu4OlA5x7kGAMH0PLZ1tQDMocM3q8/oceMHzgMQ/NI2MLCZJl+JuMQuemz
7xRBn058MRTa9hUvjXE/gYooS37qgpzOMZFNPhwEMXJ+bZDCuoPEmByAC7+LitGE56zqkNZd2M3s
QOycLyYAvaoLwSvwYNUAos+ZuCvSsPHmnUWSAeMbMk7EsXJcoN0Tx/Da58Dw5Rr2RACwAElDeOkH
bg4srm0P2nzrzDlgysbpORXnq9563GuzyOsRjSUQ2xLKgN4EynIoVlnHroWSj1XyEdMwlok2BC/B
H6O1a4RIrn8nJjB+6s006lNjAPJWj24PCV1zXCvlrb3+DTcBoFMTwkvBxf1qTBGa4DUs2jE6x2A0
jydgK38AS3DxndxQxg4+2ZA038v5rigJ7JNTZgBqCA06JPFEeYcWZhazPMcOANfwQ+fVo+zfmkHu
bHY4344F5HmIp48LIVEN+2TP+both/WcIPCv2JrpyY1cI7lP5bo4s/f6EyCgGvwn+OXZ7F7sKn3P
4PQZkZwWJEMCOPIcCbMYCsBNceU+VvYcpt4cNDBwJcZhG3OOGdCnPF7MPWXv9eBGEqnNtCrgvPvy
uyO/a2sKiLe1wSNdgtIhL2ewU+zHOofDXfjkWSvfRJWcPlvus8Mw00ZRe7AegEEHVrdq7R5TQSKg
qQFsiXLSJQcf2Z9bjtyBCS4XtHO/YS/LrodmVP1jdiqETz0MmlaB7L1AarUrtAyyTmzqxdgV/RDX
PeQwrCXs03zjCAfMRymfkelYIwXQg0ORU5SBvyUwEYDsQu0BWEZtp06NkOFBTBgiv9v1ornHq3dQ
8dHzW7v4sF/rfKqC8+/Z1vDIkqekX/joWiHtoVFIwibrAsIQSg1wuygWgkcMRidd2R1q3emn5eEW
gVsIaAovkKY3popacmzKU+F+qNJESuKA9mPfj4+k2ZYyDb06XS0L2WLOMQbWwrveDmDZApfuqPsD
/JYnkJFBe3c/VGuna4Me6eQonxxna8/Z2rCcdSKtzR+g14SkrX0cbS8ydJ2H0sh2o6Z73CogLCtU
dvfp2MEYdpnEuckR2kH39qjalxwuY5kOk682QFQWUHarwFdvi/qWIQPqCCowJ/CT4Rzdo/0On06G
QAqiQcGta3B7AAU0xmFlqE9HAWADBjTqDzG0APemQNIxykzYi/JTdRQtO3rTA1CtcJSIc78Uem8s
D2QANE26kmfG5HOECyOhqyaREbW/m/VyMHUSta3eD+LoaGhS5ie3mMIJjWIDdrnzRWSIj4R1wSBR
7Fp+TfiTHoQJ42zDCdmIfJ2joSCOzZ4pa+87O1564xkYfJgi/dS4nN4rOl04neRhTrzAUM4jW6rH
geY4+wOvCZL8ivCp8kJnOtdHACj4eE9gZeb0jTlLbM2oPlg0ZKLYgKEoMsqHHKgcqFBOUsD8ClhJ
tJ7xDHCflDZsV7bqZB8Vtr0rVR/YQPgK2gEfvauA+C2O4r6DXMzsfgizjKT6VcvNYhWRmt//hVvi
jWJPTmHW55s0q4IWLttvEc5M49YlRugjIJ9RNqSmAYAtzgGfZGD0UNO0c6bnibRhyrKdrVC2LdrA
lSw2WxHZxrIaUEBok/qJIZJAPlMhhx4hpjqZsPnLY8uSAXVAoNX954BTN/nYeQHyEV5IAEEZ4Mzu
MRPnuRrXiyyvQHERMbHFyg/frtYlA+AvXjETjfSoWXkIXFw1bMcZrgAQvzQO7OxvPIxyCm8r4C6d
fDr2dvs0sk2v21VeO8HCgEtgfvt91BrAK/rwC2ddOuNT54ywpUg/KlpH/fLdWYDrGOJIm2qnGUZT
xw6Fz59p8QxmrlWfIdoDR83UbvP8hdVqK2kWJBUClA5MovHYdMeho0dq1O9Kg8GrHByYDsQJpnoy
2bD1J/eR0SQa+jFqfXVHm7nHoDx9o2PybmoAJUOnEOqmoUnlyRFiIwt4ZjVm32Zbfwo975sM0sXp
YL4athMRtyh5Iu/mJeMJcBtDoKMurfhkJHyELyNyhpBL+egTdEeqV0Dnod3KO62dfoU+GHH+bIID
rXZ427cvVqH2brmse+qdbHPrdK8mDlcKpTiukVChyhLMsDapRmmqJHdOaa9Vaex89wmSfYcOaRpc
rjbswOh+pk3Gtf1mO6igoSPFU2Gn92Wm0T9h8JasdQ8w293PsKPlgtYR6wnqMzyXzwQRGpoREY19
O+MoZ9jct0BH2bybBWZC5mebdGtzGX1uZ15AGntVGDJsiir2cAsKaeylBoyrUVZcLEATikWoo4P+
4OihP0uMYPzKAVIMr64nIdA+cTX3K2U8/4EjocBVFOU6dU+9ea/+H2nnsSM3lnXrd/nnBOjN4J8E
yWC4jIh0kWZCKCUlvbeHT38/Vl/gVmUJEhp3UGg0qiQGycNt1lp77R4wZGQxgdT62kA3jWYv16et
bkReK71LJik6/FHzPyowhyh0jjmkB95mQ0iLfTY0fNRE5k4jGwqnZ2Sy2zRVgyl2NoyfbSo182TA
CLsmO8TaoZovZpEeZmvaCt050Yzz0M+RYn90MdRAvVvMZaNa4s6qnYMtgH2FShMFdDpb6UsmpK2h
d549GMfYuamqDDpYa64+aYRTqfqWVN9KbfJCFY2MGHfqJLt0Qt6SGLzvmcA57myz3Yzd4FXVdXGs
I1sTNqqRfpPakbh+tlFM9aABTvKeZ9pBLtKLBb3ZN8q1WouIuPDqjHdfxZshPcs2LVxaBpqeuPP6
ItVZPZdGtpVrGTItAnqGEVjCXUQ0yTWQZQxGEEwVwHG9Mh77nA0N/cDhGSgBz5ox+wO0YO3UYPCX
zp4BYuS9VjXHeIx9IElflupDC8ithufCTJ+7+k6qm9csnilZlbdsuCY5DtrhbYpDt1GiH6zOOoXm
9D5Fzm6spm2f57R8BM88vihhdW87NgMMvbVpEtULU2sL5n8GOL+0znUe0icnM05qxY1I5l0fSzu9
k39OToSL3fSZaMnJkLJTJKSzErd+E0f3UzP5Kxc6zD1KjY4SH95WeZ6H9xmscBCf7GehSpL8XJ4P
LQ1ZR3oajVtm49+7JP5Sjb4sEt8uqiDspr3ZRKfcrI+sotxmlcCSotoWi/D0esHaMR5Md0ogMQtt
XDa1Gh1HdXkEn6o8pSUrJkq8l/vEH+p+2kQavHk43RuD+qFKVIuls+nnCv/gxvL1Omx9swMtk6bd
bOST18fRWWboD17RkdwlYcGh07wnuaJxPqP7xE6bgwmfoKCOPnSiOoRd5dPOPjb6gCWyZLhKzJ4F
VV5ZnFNbFwdAiBenAJSoxVYMLASlzbkYiYzWhCKha8E4okT2HE1cZhXURiAWMMdTq8svWmI9W4AD
XVVfIgkOl2X2IBzl8B6rxU9Vn89dEQ2b2qT9idP8hUy9L1P1Ug/qk7aSqlEovaq5SCDq5atmxf6o
TnejM+70MbvrOlpfyIN3jK/wxR37Txnty6LHM0xsP+3CGagTJ9tHqwMuyYre17PuJTaHSwMlUhRd
oC9rjM4X2gL0LG5XhS6zOHcAsnuMTfdVA0XYT1YKJde/4kt602fVk1Tl3JWWZyoFiFo+Jd5Yz8lm
bJpH2xrfUym+jONw0UbjYnXRtrW6o51r96Yl4g8xAjPTzcBbUamxddpfZDMopvyno5u7AtsifTBP
Mr95COeDbPwc02wrlfWxSqrYrbJiJ2T7OI6woqp6W2FeKY5jtxky9rOEhiurnbqZRnoxcK0XnvZ2
YJ4chGw+trAcY66zjrF97rsM+lHYmzrB68EwHhVY6wxVQxaq3029OGXZDDQIJp7EKfVca/2AGXbn
EiUCHITXjaVLF31ITMvwo3b6qJvBtw3JG4ENwm4+SDWEsJXH0OU5X0iq0iuqKNo0piss+TPPuF4x
qoccZEC2nNp1YC1z6cPCM1esbJTWGs/1El3kufAhBfZ5iNlx1NJMMLTnjkb0qMTyp5ojpOK7atxi
qd+mVN7GcGjdqOJnBhtV1exsyJX+iEKQLXz2qtJo45cuh3S11Ia6LPmuLQZqhWa4C6f+3JjJ+xgK
HLPrsXbHxdDvzDRnDH2oH+V+AsStq3DnpJO6VxL9XqX1SRUVaBFf3AofvqEVN73JkEL0r6H6atlN
MC/pLu6EJ62gaLEEBrk3H3XfXEJ/LmI/hY1eatmf5+iUNfZdmajnDKSoyMWuB/ydJ21vamK7TObG
CpsAZ1w/UX+s5q3KVPiNnB8U0o3mLPvGir+liu4OBlqeLomOykRfV4tpWy0Fah3o0Fk/NYTBcDB9
h7ZWzApEvI53Yedm9HeVhOqdFdcURvDZydi4dZueJPt9xBLCUBEsLOXzACOZTpPsm43kDxUgqJLq
+0zhn7y9Qb97VjPtrIbtmMnHgmBN1ukneutSaMtt6ZenoVa3Mthxh8+F1Ucvlpp6Rahsx1T+OYNe
6AUgUB6O9yKWj0ps7uexCJosCsRMwie08M3sWzsG47cBlsUl0bD36ktpPyIBw5flZiHdofqgFJe3
uh4eU9ZdOZhiGSL2Y2sKqmbcxPF8LiqDftI2D/0oBYuhuPWIuyGbDhpgQAO0shaVn+aNx7/3rJRy
CGlfpBtUPiO1bLSVxgcrzx40jYH3llg91kdzML5bkuKrsxNYAFXF2PkmkF2dVYinUVBEGrouA3WI
7bJnfGdGegB6flL1xsex7VDakyuggUSII3Bfo/zQdiPxaqA87pN8k9Y1XL/uNtxfwaixPuY+dhS+
bnWQ2pLH93lB+sV3AWZbFNpm4OzTyu2wDtz243RWOI0G+SjqeneWo7umdc6hoiIN02MEMP3dWKgB
KqqrulheWoIqsQRYLXnpPIjcUc7846PkQhZUgC68D5HsO5O67U3YgoprIRVosBeGo5PwiFz/FLvs
N0hl3pKx9rJI+gjnhACXBVY1b2URnvXRuaXCOTp9CUA2dTuzX4nOzzgRQagPu9pKMHabES8aFkNF
07uUo+aZx3STJsU7te61z9UZVyb0mLH5Myvib6UyfZRmtVuWwVMaQpXdnEM8ZDYpPYTHFsLMjUgD
0CFEqVFD2tK0C2m+PQ1tvZua6Hti81+L/Jl9IqdYK/w50eHmgnnEu1oI6/tg7poC1t7clVbk9lPu
KcoeFj1Hc3UytIVSC1xwlkheU/LARKyN4Qk7cVtxHeL3GRxea/DwNH2jJQPngdIctYj54/Kn3gye
RkEpMx0SYxlZJm5IFDebXeU8TUX8SHhyVxpFiefT7Di7fC1t6thTm12R5vuwxcUGGcW6dFCNctCS
zu0lzHUnQGX9AqUBbfScK2+hk+40DWQ+uqX61uiNQ9YHdfG9Ki5pXm6tPKjz2K3zBGElSy7z+k6k
uSeswGAnWIgUMqPX7YZrrG/H/pYDndo/23SnG9+y8q2N0ksqB4tQ3Vm7i6QZiGTnGNOmmk2vmPdj
HzOnMR7B146lsrfs2zI+M0LvJfGlVfYiO1QZcwD81blfzCphiM3keAY4qA5IH2r02Zo8d6XaTvlz
B+zAYTKibTeFgDP7SlzjqscbjwI+N9xVGytZH5qx1xgWGwNzwXEtRztEF5MCaNFlLV3lqSn4lbjL
+M6m9E6v8AXv3hfL9Ow29xsHPQ3yE2esdXoeyVs04dvI6jOEl5qy0ZYXhhjwMg9SOXYHRGAdp2r5
UcZwYe0lBzMw2m9q98B2RLlKNmF5KsgGabVsYu1Jqt4lwlisQp7kCmZEtVvZ/IddgrYkhkanXFzb
l+i2RoUp4VttQ3cVFkXOXTIWXggRnEnfapnxl+m1pKzmxipS5qoJXV7sRQGcJneqUK4toSu5JXbu
TrmySRmX6bTvRQXMjR6s2KUhNwZeNsbH2n5slXPWFm7VvDXYU5gfi4Ki7GF9glbBL2FXVmUBFu1G
QNzWOlYgEwutlQT4lC93YzqzpQDpMwWEqoSrgpHK+aOwzgmQU+y0BCa+SuWlss/m/NpGl1R7V/Rn
NdkXWodOvNsMtDKKMwdkn62KXCY+W3Z/NspjU1IVhEK6FKp+Zw05isD3LhF3BjZGtnqalCWAJlVF
SCMCRgpvOKqX9SaADYXUeqD2mwaB9Fh81+N3A+lAWlDAxpuwV7dpm7i1xv/N3JqN9jntxJIi2S7l
yp2tH2r10KvcQPKZjCHA2JPZAD/3XlsHKuh6aqXuWN0VieXW8s+4+85dFeKund4BPRa2Er6siLGR
vGbosmrt6MT9aaWlJb3yFxPwcd7zNffxcuSz70u4P0zhpXR8Ss3pXlJ6WEfZzYv8mnVvvUwGwX2Y
PGp1iQSgzWR3A8Y4a4R0I3vjMztP+U2s0gFt2yDlsDpPD3Ufu6+K1YzjbPs1GGaiN4+zo/lCkj4l
3lNlhMB+N6aOzeg8NNDf/eOofMrtudVoCReQKJqRPIgxQVLap/VdteK5r7THuLY2Swr01zTo4xC2
pJMb9e1GX/YtBiNCh6ZLu816/iMkmMyJG0y/WcFAh5MPbw2HOGxvHZgeLzzvzio14FB9d3BlKBDY
hKg4i+JQkxaQ8OqOXwnqkX5rA+0lU72dJdhr5GsDYseZ3NhTjxiETGvf5fEhF/e1yvNF0To+zSm4
ejoceW8dkjNUGKdM+jBZ5DM5H0M8bnP5hjLbNR3kGXF4Dc3lhMmIF88EM2Bvw/AY4N9g+OrH0yVN
uqtc3C/JO9mkSa8kXzRpJ2c+5E1E2aSjP6KQzdBrBG33o52GY09ckHV4tfheQn9VMraGFjSfevAg
ZM6d7YVW7zohnXTf7yYhbfS8PPXJLsVoH90UBABzkb0e0g1CD+S3hPrZMR9aER74ACqj2C8OvEko
BSFCquRu0Ld9ey2Sl2x8yLORtgKJWbZtc5S5w67MnmKDIzEFbQmQ9SMrX+buLe1fYfI8C6VJO7wk
3NkYPyZIbJ1oa4Om4aThalHhWqEV9COwGJEm1a/wnZOkeVPFdGe6s9pPJTcOIif3FrsJFXp0Xapb
X7MPQblgsuACoXiztpWqJ0K44KmrdkzZvxMCW9nyxJIJVw0j15ZPlsouNm1LB72xel5V5mUOyGO2
SearMbGltsqg07d1hC2q7FGJux1OOiFl5+BguCkJVyE6y9M2V6/zHO/a7OZQ5Mox9lO09sVMETYC
YU1uOpdurcq7jqM8xtd++kBC6bNCApKBhfB2wv6cdGOw/9a+NIDrUlr+KNput4y9F4bUi9VJB4aR
le2AXiux7q0x4OnWLQiBA93/XUk+I4WvVv2WRxdtCvLmQdSs0k3UjTC+kdUqeQviKvKgUgA5UUJI
IPO4bASW/tIWL5N4RRiw6bXWSwlUavs6x49LeNTam0iuqGP5w4sacg6JvIhzWMiAolr6bkecaPo8
hWdsOA9Z8Zg2wVgKd2WIiAR1dsrFjb9FK8OLVgV5nz9krIMijFFwuE3xiHc1rTHVIIht2GwGgHc9
149pdeLFUxTQFXZ0eAnV1f9NtnpznBjHZOsEes4aLyVRorp9JYsjSlToWlo0rjppBMqo2JVqfoib
PQmsaBHrau9Gnr/lprZppADbBKTxsr/YCnL5fiuZwYhOu5tTVxIFnTAYLQan6UnurmZ8osoOnb0T
5idt4SMJRGS5JDbLeh1odXppcrEZAdoYN7Y+bqdim9mam4zCN5yXsdtX8cF0+MVaYIaMEKBbKedr
UwdTeW9A+Noj653T89CtxN5Jowu2JerRzLxqRkdZW7lDcTHgtScB4k1rbzO1kI5RgOXsMayznTqS
WUtXbzWqpGe4Tp9+3VNqI1DaEiXutwmCUtJBvcWtjd4qSWbvy5uU2xtHdo645hBZgzBr93VYU/6g
OmBHYdycqMNUjQ8QIZhu5ver1UyDWBfzIGldzJGqV1xhzhMGWobxVjo6zAcTbhXI63S1sZocP1Kh
nJQYULK90532VltNTpjYs8RyP5uFn3AjMUOMorwfEEaqrPGJwqfS+elkzsrcpcP7Ej10/fyszzg1
99uUE6TKYh/B66I9IdedGO/bCsXX9eKDJMruCUYRnoEFeIlt4Ij7PJc2mVG6i6S4XWj6GEcQ7zDZ
lyDyoaEUbWvF5zWQJ5YOmlSRN8UmtBzkF0A7OfBAhJ5Sv6OF6mr66FwDzb4O7foGYZLAWtwGHLrt
Gvp06nZqYerURdwJedpTDOMX4SUmdaU53JnsQddVNEXVhOihBegNObbxkXe04gF9JAILhgKj02ae
NpRhSjvw63ufwmRTogSKwUMnGWJOaT2JmiUSP3B4d0vHIPu1fpuuq4vR6HYrLzCvymzqrM5zhgka
7p0xg4sdFV5M/LGKGfxd28+VTzrJjJsZ6m4XnxFboZ58sPCetnrqUmKzqAPFKTbK6swWv/fmTtPN
LaSNzwZtZzyRj5kp4GFIEBT6Q6dBXD/B2UjNxWxrj/UdaFGtg83YqpBGN7YeRmqJxkY9yAVmSFvq
p8Z5MrXYW1uEljp4JNkhEFHCchcvJFaKm1rBzGRxzF1EbBXZNaoc5HHGoe/EprPEZpBf9IaOBIge
NIIxiqp10KtQHzM9oLTRYeG95o6+acdnJVm5tIXkt0ujZNMizlOJw3G4LXNCjsJG65a2XDKOiaxt
YIAc26DAeeKV22aQIT9SGAKoQwuhYxVkaunNA5+OQ0hGkdU11aaO3mRln+m81Er31/9CQUw1KZz/
6Anf8Moa3ak8p0nKpAZU4qRsBT85VTxJ3Fvy+Bdi0tTafaLlW9kCfCLCUUspDuof65u9dIGavfVS
MOi1nzqZX2e3SbZQ6+21AsGIximF1i13g1gRmXgDmDw1bE+rUteyNB8jvF2hXzuEJiwALpGRaAC7
EgIrR8ACgYT17fypZM4lk0GJiZWltq96cVr1VB3ClgWfoZEbbQFY1/K8BPnmd1yn9LVTug00vDVL
T8xBXoz0NoX6A6/3ZCrLLmVqE49NZKlyEPXPPT0L8tuK8o9Jm4y8nhXbxg7IB7sEBh5wH0rtnVcb
CzS0MySZaj9KPYiiuIXV+9oSJCM/O33X8GeXmdxsx/6k8sXlbQi/s9PMCQBh4G3yemT0OhnywyT+
Ocj1gUGvTOEgmsFK0yJYMNqGpmCluPRt+VdPWqYvbFVwOWqbdIm2MwhIVzOzZLlKZbPmcqfrTzaa
kkEc11xFlHIU7Jel7wUeQoZG3RTtemferAUu9fAyMOJVEOnv53VIjVPXUFvI7SWrzD1iFHsqvEg4
jMF8a3C3EQ2Lfad3OWOxUxnv2fuQLsnFFMxEplimaxQwO2DfjUk448PYVJGB/2XrLpxjs9dPi1og
3LKJj4AjEmKT0Z9oYIps4CcmQb48CgctOf3/ADgZJXw1i99QmSeYEljzxeHhxQpqL0MN1oK2Xgp0
PjvRM5NCl8Lz65oPvdQ22ZJ6hnmLGpXrwJA2j9NYem04I6ApPU2L/SluqW8YWoWmk/kTVbpKxRkP
6RkUMM3NLOR912cuWfhOYGSBK8w21r9XbbZVWxWDQ0WPDhHRgCG8AQWHVXiqhuKuJYOkWnaRM+VB
JMUlUZu7EF6k7aLXzlJeBFVAMenHdWxfVScVjc1KErcPCnMgoeYEiTneUXpweEChJmnZwbTQNxSv
ihMGSGeCtmZKR8qab9CgA/tb5u6UlDcbjg9NmdI13+oWNjQzgACXTSHTheQIQ0clfu3SeavL177v
Nr0a7cdkH8fgDuG4i2NkWigkCwUGVYVW/cwl6uXoVDqzJ4+3sru1FN/Jzzkd9yYIZ2Z811T1yF5N
gswpqT8M6kqnesIm9Saru1rcTeZ9TR9uAeyk6W6I6d7bCsyQ5ld/Es4MAWLeU2PPTXUnlapXmXTg
CGkYkww0+TTbj/9pkBcUgVjmH42y9FuZ8QAnwD3Ws8ODzDmJzYO8HIlvUfvDafqjip5Qq+oPG656
JKn34Px1au01SD4RXRGXRMZttSzuYiskiVRbbRjcunjhYY7MVDi6tnHm+lDILWAIywmpWfv7ccp2
LQpkx3kJ+ayF5KC4ae74JKuwdTHSjMWzLChklHVrQ3zSFIUetnqcQsrk9evQIr+ryTxGcaoZyuoV
r6BXUge6M0A1a7kbym+WbO1pL7yQk6YZ+hZLPdtTEGoK8HMVIZC5y3pg4dl5V5qdntX3g1bfh8Nx
nB9tp/uBnELrGJNWtLcmRe41ZoyKJpXwhtreKzbczwJIbmfmpcylc6/Fo2uJeu1a1T0d1gP+mf4a
2Nb6lPwpa09JZxziaj9LpKq6pGaEScJs8eK09hl13MGYUo13BmqLzCkzX02UkRa//aDJ9bVEK7+m
MVaVIlEadiofm2EGyiwFBhmrP0fdDxsFU9gGy7KTmX1o5G3VoMtI3YLhCQ5NirKtgr8sR/Q6nbOD
QDxRfYK0M9mP4KmndbZpU8i5tRyQtMtGPSgaw+v6/B/EWSgEFWs/Ip1PrFUAQ55a50d2LYJw0Ho2
tLIcqwIiQcJnhxUhAiB++kjm9VflP5ZmPiZm4eYox1Im1LRYOVhOS1TYDsVpADUZ8dgaGQqSGHVf
lPYQVRTbaLvWrkpV6LsQGKXpvc3kWoLkjPlBdWIQUZnbn42QCreOWiQDSrupm/QyhumjEVsgEXQR
CZwGkH4aeulY1b5UJ+iuE+WUmKwnwVW1leXbWOScl/AqrTCCLCOoYWmnbQ/f6qJlsbJUP8Ri7YlU
+1NNclYeFvTsI4Mnm2G2670phdc56z7RmZ1zlekJdYW9Jz3jpKF8xUksKqe7Wsn2OCrtTJStS/Vs
V5bbtbuuPDD+RsqtqpdaSDtZTgEirXY3lmD+rL0/KmBIab4Ko8sCQL21kTuGGtMGWiZAE6MLOvfT
sFAgFuFhdKLXBkNwQI/qYGEKt9FN+6fcWpGvKkPmZglqha6hFnARsMPY2rt2BsgyEHw+gGYsZFFE
CpGG7IgNzPZkCbgAnbYBSKEjhLYgd/DKl2xkmo6/n/kMiSm74gfqk73cBfI4AdbvzKy4ErpbdAMq
Q3Jzq1+WIrsukhWM3cFBtihXw0mWF9/We7rx4c4Ww1u4aBstEi8Ii3LPLJdABuMqZGaiwvrYJHCv
bXalG3YgkZRU3vPnn8DReS9u0soveKTvNW1rLnRXITtEl6Ab8a+YUOgyypszYJc7849U3I/a955Y
RPMeQY8trUy++l6uH06snKImpmG8X2UtbR6wunDTjEzSQcnyJ+ljtERi5CXbNXN6rPgUpOhRdfTD
nJQQiTECUvMlH+SDVYYH2q/K+sx1xKkKI47d1eoruuUBc3DGohgnFf1JSX5AHGR59VD1r0UOwi6B
KqeMq9mcIZh3Qu9gaqy7O61AKiICH+ROM980/bNH6F/N17L+wZj2SeoCtv1ARezi6VAml9QWVFw7
I+8Pef1sxHdz9lpVki85KLQe0C9MlOmZNLsLCjvkt83DoI77aGIvUL+rqgN8+3ZpNcbbyRMMvfZ3
E9h2a9AjaO+O2bwpUY6g9DwyGhbaj/3gnBHI7rHb2Edo96ZouotmcIJqQwH+Q3Q/HOsCc/zcINnQ
y880q7aLweEpJPgEs1Z2+biO8JkDwtXFcStLHJ3UCExlFMwZIHNtqgbVphrtWlIKOiOFhgd5ncFI
3ixPXusgedInY28J5z7sloujp14aMnXGbO5g2z/pon+MbYWWc8qvgmHRtYAaCMs0xRBJ6rNpznd0
dGXe7cNVA8lmUBu4FBH51H5bdJlsMJUfKviTUtSdV0qlX0JcLBZ1RigmRL13CaRgXn0MYXdEbHSy
OUVZWkNfX4yhpx1Ij5nO5tzmrjZxNkrnW7ZOa4oFKUL7aEjhS5IURzaP6X6bhT16sV1raZe8a09i
Jfdb4cfMbuT1W9bvskG/lMbgN1n33Ed4XlTjlrkh1Uw+4fvI6gAXuWoc2fVSoneQjone4jBQ3Eh8
S1R9GqFeb6IivEuj7ls/UzmYxhvwqQHvnpBi+pNwhgM4SpgzR2W1jGAPxlMzH4Zp2BVqcYsXSI9i
pDQtjIhuVF975X64WsNT14ytJzpqpFYwctlLrgQmXNcPvfHBKuEnuaoDKct82Vo2mTOirsqpNdjY
wtub/CrL3+rFHPAjAJy3y5elXj9gLOBAaTBSuGYOg3zZp6xFT6Um/cmg6Re+Owa+Puu2Jh1rn68G
TXE/oL4yaQzNeC9M4RY0EE657ExqOnCkrk2PdTbvtU7fxv30ByuZX3nEY3KgMpijMWX4L494VrEW
ib0Wx+zY8+s3GKnMr9z+KOoNsWjvMNL114YyJgJ/75TzC08Tw1RN3VLY5aT+y/4bc4BOFIxBBSzE
5bW9G/rj7y+g/MINyjBRTis8XBkjjS9ePKnRd5UsVGAyd9mGgeKBxNwt9wjyvMITx+4PKyz+crVi
Oj6qyv2P//0fW7c03TC5koo/k8rOpi+mRnPTxSZ6yiSoaSzE8txKP4W479PXUgtyOdBRRJXK9vc3
+QvDm39c84tpi7CzXJhTXkGVSvt0NhG1zgxLa+dBN7x5lHyrNf7w4pRfHVjWpeokc8002TH2T4+j
uGssXUJ0HpiijagPC7q5vD92k72TMHkpC3wirQR6RS6OkaYhvYu///6uf/1q//YTvjjvFPje2Z2V
xbza0VO7LfPRgbpnLHfZrlshWWvwp+9E/tV5xb9Y5szCzxt/7Vj8m0td3tBep8vay5kI8FvT+ayH
aBdD+ZhGtDPk4RDm07G26nzfaeNrqodIwMxLVcS3rnPuAa9e2xygvAScbnt+spYcan1YRUEoIrL6
WrCzWB/Kq0Y6Ell/z+h7zIw5MgAzZgXPOvUwNhBUOP4+j4ijInYnGQrLsSsdZgQp1bKUDNSph3bS
3IpB1RmMq6nrc5k5GrhXmJ46U7+lkfaNrVknI1V/LiK6WVp2cHRo+874PovhvsiyBzPXbxqY5Maq
Q5o7rXmo0MfFdb8PGfATOCgXefbT6piajpnbQEnEtlFawNIuPWei4Z9K8DF1UB23j7I31eCJzbZ1
rZEFtJG6taiwUmU4zsyNO0V/kdlEZmbdTg/zb1ERM+NjNjcQrX4tOeEULOu9mMm1clScHBF+2iXW
VYRwFCLwqTG6jnwd0k5zpP9MOQKxQEyPYJYuG18uQorhQWrUpb8/hb8wFCNy8hVYuqkY/7Jhlk1h
YZ5sxUE3t1unJOmsQGX/BwvwX9gy/f0qf0Wdv5271hF11EcOtmzMCWtGeU7K8RUj/nQzDwq1ahz8
/q5+cc5NBUdJLOHJRgC4//y6K0srjSnhruYy9hmjoA0X/73puKmS67CUVNg19tW6cigmDmMp8K+u
n0T0Oam3LHz7r+/C+PvX+iUuZmVaMji3VAAXrKqZnwzN+kMY/IUB8D+u8DUKWg1avRpP86VUtwJO
SbeYhC4lfaurAK5t/BiHWIKMw5/8Mv904S+xb9Q6NZStFnEf8jGZKl214qNS7KuKmRPLU5LCn6bi
6ffPU/nFsfjH7X6xkVT0ZZJTYkJQ3FTWczVuelGw6MRgWWETxCY+VC9/uOIvPq+/X/GroarWiEVT
Ml6hOPT7GCLBeDYdzNwdv2PbyqjsarrZesugevqHD/sP92p8LRz6OUZkSYKL5J1Ik8dRNR5+f3N/
usIXA7/FpKe3IeaC0nlebOZvaRd/fwVl/Su+ViN/+wKML99xKBVlPk68sHSPmx9eJJvQG96YUdi2
AdbUhveH6/3hWBrrLf8tTo3TLPXCqRtSsrJVvO4ZE6ZzuYWu9FCne22Q7RFuuMnqwO///tp/eppf
Cq9QaHNcj3MVjJZ2VHXpjuy0//0lflnc/f1xfgko0aQ1edpb0JPm5EVxiPZ65XFlaHUDEwZ6WWeK
Oor36a0f8/8+JvMpGLrD2kdC89eY3OpzM+X6GmvmdiM3PxcMb35/f+vP//dpsR2INzqBf/lWNpET
GRh+RfhSyUgnAhuZQkLhWzu331/olw2HJf+/K305+mmdt73GCBLSkA2uJPInQz+b9jHyMQ4DksOM
6t4J4Og86en3V1blP9zj1y+iR/Lb1/1/Tigt777w40u4K+4j33G1QHGdQ/mub/Hp2IXP8R9y3l/W
k797wl++j0lRMsOJ4Lfrdr86t8PlYH6G0ffqchy3LpTO4q4mwOKImuj3t678qk34+0P/8oUkQ6PA
mjlRYDSeeMBHg3WO2XMPuvNWfo6f1X5dRM1tn6UTzm9/uPgvI5GiapZsUg9hWf3PyNBLUqf27dAE
/XbZ6i4i1g92l+6NQ3lgjvbh91f7RSwwKbpYVcfmOOdfRrmZ5CgxbkIxQspZoY6Wt6C86h9u6U8X
+fIul2KcE5DWODDGFL1cyHD28//fbXx5YUIdo1EYOH5akvp/SDuv5biRbIt+ESLgzWuhCuVIik72
BUFJ3fDe4+vvAntuswhiCjM9r2KETmUi82TmMXvdZ3pCpqBfgUKuDWLm0QpddVtCXsyUlTg0wTii
unJ1Xdrr7y56s6tK4pZyYeW9vye4uGt/x5HDa82GmbBFXlsG/ivsdVLx52TlKT7dvWZ7jWeaaVk8
UAlt6LPZy2uFljoryvYjMqByf1t4jyIST3V/6xGt/u+/1KWt2TQ2Y9TT1IItiixSqn/DrF+5aa6N
Zvr7xcmqVpZViAIWmMp9BYQ0QalMoydaUyKkedZuPwtHwbvJm320OFYFP5smT0z/TA3aG8jrWN+k
XNxen7ilOIIOpMmwYCerQJtm/riUu1xqYmIXQtacPBQhNVoeWjowy6fCVY90ANtqLji0Mdhe/+u6
8aVBYlGHjCjLujj3SaEQhN1gtvTypyTd/3ClL7UIqGdFIHjpEqbzetMsABGEouYLsaTpxIsknaAB
4KOpZNRJ9gFiP1trHw84XPHu+rBWDc5WY6HnajrWVNKp++BQ0cyX2aR9thO0N4z2sf0Prl4MkPYw
Q+czmuLsqtzVtUBWNiv2uUjNDYUQo96vbOZ/M6Y3G9P5crH+szbzzX7ARnxsjwWV4Jtg7920O2kH
BO4zqoYrc7gQ33o3ptm6VKyc7iS3815vsv1R2rhHgGXH8bY7WIfrtiZHNHdUl9M3O0jaFKQkQQ+C
OJF6m/rVDwFdnNqjyO1/szNziL3nomAZiR5M6uKm7ttjOuJDUDlafQYsnSqXI5otwCGM3MiU+Vhk
B7ZoMG/do74VdpQ82OC3nPjWer4+tKWX6bvPNXOPcqVQ78U+20ufegcVdO9Q7V00/xXfFr9Nod7/
AN235D4uRznzkeidhCZBlAmqAM3ETslvbzJbsPNhS4mZDa7iEGzJcusr+J+19TK7SiGYq6PIwnqh
UcrNnunncYuV7bZiYh5vSktiGk1LnDOk5G+gn8jVqDgfV860lQl8PRsu9jTtV00imwOkBs29kWjr
NTlfwj77RY3dyoDW/Mfr3y9staqG4oLPyzQf/ujNiNpWjZy44rg9ZdvDfc6h7SrPchffpBRL5lKp
r+y+1V8w8yhlJpUGHQ4+m4KaiXN/yGMaXLdooO2mEm2nM4QVk2tfceZYmjJNEzMB5mDG97r0xQ2d
pH9c2XgrflKaORWzELIhaNjq6gO6GTbUu3tEr3eoK98aa8/vaUNdcZSvN82LbyiEVVM0k1uhlHMP
KdMxt919cYvc2RFBu628Jeh/dJHcQCVoZSpXv97MwVRqW1sooE+bXXHE3m4P2a/eptmdkqx9uKdK
amViF30oPHhTISwpfcgIFqGOeNMUulH36XN5X+3r/kbFgVKSAGKYpuOAakxpZUeuGJ3ve6VSEkVK
q2IvIE4hTk0zebpiYnHTv41rvunDqq8Dq2qzvVo9ptpBp4GE7gg/+3x9/hbX/oUZ+f19QaQygyIm
nGSqvxCkR4PjRoqblY+0Nl2zLW15TR7WUwnGSPcr1HdyE/6X6+NYXngXA5lt4lrJxTiTebWr+/I4
3E4HzHS6pI/hJthq/2iLXVibbWfdj82A+yPP9K25r/6sjxPBSnoQj+VB+Dw48jbn/kiD3md17dI6
zdWHzX1heVo3F5vbqBBWtmrWO2murWojmvjVuCt3CLzb6QOyW19X5nXt2802dC6rJb2zDU+2T5Tu
UVf4EPxwt+WBOuBnyoOLdGPcr1JJ1xb/7Mog6r5vaBoLZvIivrBHupfvScnnlGZHhPYs/lARnDyu
vYWnK8G1yZ1fGSg7mT7s5EwUh2bug7KfQsCrHnraVVfsvEbfLj6iXiuZ0nnY+YvnU9mI5UcEtyzQ
Sx4FHdvrH3HlG86T+3y/IhlHsiCQy7dJJv45ptHauT2tg2tDmjmSlgSSF/Vdtg/qn4YWI3xMFU/U
btLsaays3fUBrawPeeZQ6ibKIprxgKv6jxbt5LCFHejRdFmvuZW1qZv+fvGlOpTQdKMPiV4BXs/p
Rrapmd1QJ5SeB0hr5Uk8NOr++uiWMvZgEf4+0+bFEW4bprmk4l2kX+3R+DYl7LWd9VBtoUv88ndr
HKa12Zz+fjFGs0IzujIYYxYfSpRS1ehctOcQosv1ca2cNfLMlfiWZtaAJcjOVs2pMdxnoUQrKDH+
x8Uxcx6BFjeSNpALCydxP2Ps74WBxhxdfpCH7uX6kFYchjxzGIFh1ENrsBANEC1yolKAaqA0+kBp
lghAtqtv88K5bnJlRc6JzUFQy1zSmUUpKQ+9QqcWWJt/YkLnoqZSqWPMyze8KkYa3OISR9kE0gI0
N2bK9rqJ5Yl7MzFbc3FOxNmoiXMDubmZDs/x9B952sV7t/pmZ7bmqm6oTNEjGzQdl/2RRuvD8Ek7
cYYcpOP1IS1vozdTs3VHxXYY1grVfm4cI3hiffckdydSktgBFbtu6t94iDdbs3VnhEkb5Rlf6PWK
3xyQ7duZNxMYcUwO0ZZ+n5XH9FJWBJ/0t8V5hhkF08o1C6B6FEHvygopZWC6uuRwu3e5e6B+YiLo
/nuKIDSbtcjZ4mqhzhNSPTVFH8ikgpoUgiG+Xu7ao3Smy9hRduJ5jVO8PK1vduaD9JKC6tLhX9Na
0LW/9bfSXUMKndB7tPW2axeOV583PzanHCI7jfCuNY+tJpYQUgjHyODBP7iDSk8RzdUtkS1fRwNd
0ATbk33IdAkohfZrirLWps7VyBno02yiBO3VAvWGTKEQKNfUc9TJ9LhZ1vdRKY5949HbXRh4pf5R
zvtnNAd2A2Wq8TD8cX1FLh3/F+OYz5yfZiOcGM6Q2msgVt5k9DaGP0b0osbk8bqppWPk0tS05S+O
q0bS48qYylVSJAaGgsp7SYFjNqzEo5f87KWZ2YUGOaTaLGRiO1334mKlT+K1XbyQZIV9+PfHn5cd
tD67WNOJxtGZN6AbHVXDqaNfq8xgNpkAyywq3M+ZvBbhXPJUl3Znl5pIRPko8cRin2p/JCG0an9f
KnQhNU//25eavuTFl0olpfK9ljSuRlNRHj35/oNarT2Iljz85WBmJ4liNUZujsSLprzZ5OHd4/Dp
9ZWw6uHXlsTsMLHSuDablO+FjKijK7+EwFo5Q9a20ewMSctRlMwcB1S7yA+WFlyVgBhG300qqiiu
ZoOxkmtf202zk6RG7pj/nBtMb9E8TbmLAbclOPxPC0GfNsLFQlAbUWjTnsND0H/RxP88xgYNL/7K
5C3GAC6Wgj7zDBbNe6mmsZrDY3BQxhvzSGd6uVPRpScWxKHcrEyeMjmBj+5bly3SOar2IS1XuVnX
6uZQ7OW95ChbQHk/853xqG66LTr/Z+9Ej2qNWNl5Kv0Cif5A88cf5q45Q20BGXYDrf1QOsXPtdTC
8kq1ODENg7yuOZsJEMYBrE2OlTD6TmPKMXT9tXy1sjR0VZFIGmuy/CEr6A2GHhl0Nb1eQeivRtzE
vjgr168gi2N6Mzg/YiCmiH5kcJXjloDA3jdRXLvjLO6FCwuzWcvSGrH4KRg23ao0Tvzdpj3Uol1t
7+jwoENuF+7D1RLxxTV0YXV20Lhl1/bUDk8TqTi8WKKdebRepkhH4gg05u6u78XFaUTGzjDJtMry
vKC0StsyKqamFJoYn/JKvxVkY+XoXJzHCxMzL6YjPiybJiZQKXz25AJT+jFNhrX9vniOXdiZ+S4l
jDpDCTTOsRvJQcfr1jy6TrCnDeq3vJmuazySPv2TYIpBeQ7NC6pM2cS0Ly58WQkVrWdqyZCU9GcK
KbAWYc1fLnuyCyPTR7wwEoRJnQwkPPeD3eyQa9oBkNxVN4DuTmhCrt1Dlk4dS5IA5lJ3C6N3tu7b
wRorit1YgRKNqnDPOtrbidgr9DYq8sFCH6k0tqX6U8tLGB7i1g0Q60Akdmr6QT2tNv+4vkaXys/0
y1802xOBOUDf8/iy4bE5Gc/1dtihfnNG79IgI6RSJTnFXuov1LHvPB4c180vratL67NPnKVhaLYp
T2wlM20RkZPWQ3otnfSJHq9bmlbo/PywJBDMhkodlvlaCHfxnTWEzhBEgjQtE7VOKXioHGFf75uV
8/c1DnHNzmxH8qQaXTdgRFllnqkCguhY4Goy+sXQD0l2UoC2dBr33ywayAw/uRfVYdeAnKQFrH4q
RtQaKpmafaRRjQB5dGlA8VwXEHQ3RVvsOrQ9lENWIC0eeNot+EUUW/Xyh1gO9c4YO2BvibuyRpb8
2OXUzTa/GmiNFEoClQ7NXi0Su5CNlWUwTcqVSZtHaWtNHgQPHYW9nE1iLe2z6Pfg4Sz1R2/ojzRG
QziiX/n6iliq9DHoZDZ1kapm60MFYNiqdV/oNOH9f8Ti/++ztL6vZHuthYXOhpdQL9YV2AnzswB1
BEEOXZafqWdns0JPoSjofIGOUECpVSGW6sNPuRsOfaltYxCDUcOGVJujFmvZhuqZew8pwFg9aDxW
u7jfek2CXDB6QiFJ/sRH7da7N2QfTbSOnvL+WHudXUT+oZN+Z8EfreEItMD3yOtEKLxEYBUT0adP
BVEwOT/UOjIcSHgKXvCQqKCZo3CP9Cf40Z+G9KmyXqh1sc0oRxsrb5F6MTTbbEBWd4TRadMliHoP
Ag2S+kYNb1KETWNtommFTqYYaKCiUIteRF0YGxV9iUIpndH07kz6UxTzS5vGB2EUkbgKHSkzDinS
NuRdNjF1t4jeIvCWomOtTVIyJw1+B0i9Xn1JNNQMkSptQlQThjGxkQXaBrl39pHBMqXikVawn3HC
/AUwDa4vnIX98O5bzrY4nr3uDSOelA3o3PfMY41G3nUTS/GRdzZme67plACceg5bndz86wWJXleN
K7Z/QLGZCqP169HCXeLS5PzpQGueFwYpJs2++eoZKPq7cr/xhv4f7TuZgnFK3HSTi9H7I7cs9L4b
awxNuZ/kgC4JHG8y1+55OBTDdmUmpyN15lsY1pu12as1b0ZPD3VwC9VuerWizHT+T+OS/+arvdma
PVt7UfXSoWVk1W7YCegR21NUC9k8JBYI3KGxuzaXy2vxzeJsLTa5pvTwwqZu0p4i1sruovv20N33
dnUEQBnRiBKu1Q8uL5Q3m7O1mRi+ornT9zNpbzRv8x6lzxV/uXAgXH60eejdSCsNHWg+WjEq3zMk
eESx/0P005MxNs9dOzw3bb225eTrC0WZ3c1cXW16DUraPnRvWZfJJjoJNPVo8dNruZYTrl0GV1bm
65P34koCh9bo+oF5nMow/6roo3pkyrquxlOWz7q3XaDMLlog6kWjsV7PurfYzX8WnV+4ab37dtOS
vRhWpTaUbBgMa4oNgHrY9yekJPerlQHL04fMmkmXo06j+ns7dROkqZxV/2hjr9majQl58FAVK7rh
pzaivz7V8Mnau3yq6r9/0jF9b8OaeUe9E3JDnjx/VD9ayUPs3frm/XWfuLyB30zMXKKYxAS/Ymau
h6UBub6PUfeENH7dyrJrerMyc4Y+qr3yGJZI/45HJAPQwQq21y38G3/7ZmLm/cYSAZchxwQknWYn
2way31vf6e6Rid8K+Rm1wP2KybVRzZyfUqQGcWTmLj5yTQcWTPgJMWQwJsSdUJTdi2c1Wgl+rYxT
F2dRvTGMFDGK/7WlivGU2ajKfkaWx57ibXa6b/IVb3h9idAh835zZd2A/FDLzA5RdVR87eCJ3XMg
GYfr07nsK/7/A1L1/t4MvIrQdKcP2DollT1/lYHIh7VIzFI17sWm0sWZr4hdwyyTigmcigumTlHX
O/oO2lv1adjChbFjJG1XNvK/8blvg5s5DVkbJY/C1X/yvri+KnVx5jQCPY98ycVUCQ84VlPkl1du
GmsWZj5DYTCBJk0HCJQW1/uS8xS9vhbWLHzwF0mrwJPhzA9vASNsEclcWdSrX2TmL5B2DQRxOjL+
ymD8dRcsjuWpO6y9+BY3EOecqZLbV60PEXJy1HrL424vluTOknZrQSSx+jUnu+gaJEg8FLGIGtfp
mT9S/ahuBq2eFpm7/1dweLi/SKSuXTmXXrIXBq2ZLzKEQcoEXc0pWSAQqH8dxHNHUTsAgH9wflwa
mrmg1hqFovDwDaH3Mwhu9PTb9fW2NnXWzPl06ph0Wc/UTW+sf5KDXgo2Ujn798eaX1m0QhcqU0WX
dnr5jMeeJPJpahsvT8EWrmy35oGWrrSX9qYtd3EVC43cGAS6S9GwfQqIDfVJ4rjZl0o+m0DRUJQt
TWegOSGV0W54XJneab/OH16Xxmc+qRwkIYnrf93P2t+j5OTccw0H1mfoeOyLA3pVxHW269WFixv9
0vbcW0mVlfimxESHiLmHsfeUaQKKt6rk2ZFYthvLrc8q/I2NPyLsLPTBtvTjlQW25AIuf8TMoXmJ
l9JXPF2zhJPcfTe1PwE6rUzyhy8sazrORSKsZOm6PJdpUiWVO1CV0Eu/y7luJz+IRmwGR3eggayH
a1+L59990/fm5uXYueQHQSphLoIu6d64wV2BLOg4QkFIXYTxPjf9KUvhYqCyOumXGsAfq4piut7d
rIz8w+zOfsrMPZRFNSqqC05hcnzAP6vb7POk/YB2/1E/+Ccls7vDmgzJx4U1szp9j4sd5TW1Wwta
oDlAbDfDrtoUt+qxpbsALfyVu9HHS8vM1uzSYoZEEsso0hz3x18FyN4PgM6HckcQ+L6+Fe7Xcpmv
n+/a5535i0HX3aYdEQuJj/UxdmAF7qe1JJ7X6nI/nPWzoc18Q5oPXiHC73VqGkVH7ZvhBf/t6TGz
MPMAsTpoYkV4xPEgWEKTyU1pZQWujWG2vcM4MVuxzVgKiXDuEQWuYdBcX+Rra3x2X4nVbGhkhWlK
wq+gnVCR/1SmP6/b+JgBms3U7AaR9FlYjC4ffVKtKh6Tx2bPpnoA3EgF80Z4UOx4J9ebz6oTbYXt
WmPXh1PivfV56N8fslFIq1gDU5SeM8W6KcKEWLAFXsI8qWRlr492bYnPK7SluMvECPqRI56Cg3SY
egCVk7wVD8XK9pUnV3BlM73+/cJVCDmaVWPJx0PvaecdaHx9QVNO/HMqXkDxz7tptiqpoN1wSE9w
tx3/HHxare//ELh4nV5TRDVJVdHgnG20SOqTKuoKy3Fv3f3U55vvIJxvpifPWurrY+HizNZsy5kS
sIM2R6U22xXJrvR34xaQxRYczS9tr26DY/Cs7IN7nTr/tWf5x/KQyTZKgToSdyYKTrPNKA0aTLiW
yfZoDbyVEHQIOBasAAlO27+fOj79rXI3VYsIJ/eTZNd2fWuFpK4bx9rlu2bbbf0DKd9Pq2GqhT1M
lklj/kV0/yxr5lNR4pIMK8BN1L52k/Dg3Qzoiu/0yN2RJTnWevhJMBA1S/P0SdEtCElWdosqqo+s
KcL7lJ2UsAXScWUjTB9jtjr5WRY0EPLM0A5mB1mepAPSnvhHeMsgAE5jqjsuGt5D+Lyy4yYn9cES
koroxCDfJc9DCX45RoMU9YgX34xOBx2KCtryp7WLz9kxPPe2ZBcOav2Pyv2qPN6H8AILQbwwPRuk
3hZu76kt1xUTtpo8nhJDoNa0sBB/98r6XKJwt+Ekeix75dB56BuPuvYt8ijqTNw7UnAHKbRe4ko8
RjDRfaH62bcwqa9P0OICufiRs2O+Gckl+U0DF6qT0Jf+ZkX7MI1WvNHHp8frVFhQFE1DUdgs7y8u
gOVzPUmwUu3II++mGqLgVqXjP3OGs3K8PqQFp868/23MmL0REyuI07LAmBk9JcFdDA8lRk9KCqOd
JD9dt7V0JXtnbHYRrF2ZPJWCsfA40vBZ3U6Xln5HXYqzJpcz7dWPS/ltXLP1JGeBWZG8whQQOGkE
Cxzsro/mNctwzcRsNZAHD1PZY8l6L/1NfTPegD4Zt+Jtf0MeWPvl/5bpURFIBJZfOgfZkHrn3Rc3
ZF6BDTw3n+rduGs+/Qe95cu7+G3o09RcnGZdAWjdDZnlgeDZPuVuaFAqE9loaW0NO/wi7OMdKvHi
Ae7bf38LeveBZ2eYBnkgLAbOlUFWYMz6n1NBPIbQpK5P/UctpPdbxJidX0ASazltX7dI8DJuc/TC
op37Xbub2oHUm5CbUMINaK0oaHn/v83s7Ojy1cIE4c2iEsoHfBSSS5Gtj+NKRm3pNfFuFqcPfPEB
aT9Blt9lYflHdw/A8gmRuh2tm2djj4Tzrf5z7Y6/dNV6Z3HmciTNi6WwxGKafUJFZdMBOwqRKB+O
Yn+gGGdjZqMTUL5w/TsunmxvzsecOR8zRQ8kyzErV79bEJjNYG0kkeKGtZDoRyGh9wtmXs2lyVKN
/iCWULN3xN3UO2kex58WzZOTX81v3d1wXush+xi2mlmdOaHSSMreirEKQ/c0skSTvfvc2q/ZAPJR
a32w8srON2ceKY6ToIZxPvnX5KX7Un6Hizzptwi78cHaEUcvoLJstNeuDUTGbemb9Mm03V3+4O+A
je5WX6nTAK+4SHPmiszeRAnFG6YJkByqo17VPMBqv9ZxWsjOrhzQr9nmawZnDsjVUjEUqUFxjKdJ
RLDZF7b+HVTtV+FR2/nb8Qxh/Rx8FuyOqzUYlNvhEH3zH5T78AaIwA+YetL99TW+dNc2uLYpsjRt
XEuZ7a0W7XKho6Scx4XwCRoKzB1wR05/Vu8DmzPBZTJEBAjEjbBd88eLp+CbbXW2wcJqpMSBEiJH
cT81XFGpd/snHl8BlG6Y3OcVcear1NjNJEXkyligMxxH3UaJ/xzVVf25Rc97YWY2iXKLhk/Zi5bT
lsnBrFRoHJpf34uECqnHku7S3Ne2ESpqagMoQm+DkxjVZ28Y/9Ta2Nu4Y5lvRjBwK9925WfNg2x9
ngEKT0f85o3xDX3wh8J2v9O0fNI37mZ8afc+pN+15o7lj/r3lL/esi6Oh7Ty0zLTMCqeeBM4gmuP
UNORrAFnqTqSTf42gqSydiotvE9Zx29mZ84MKDxhoGjay7mtnopTuDW3moH2oLwNnLWNvDhGyrN0
dK+owJ2PMewlz6pdSXNyEEey9puemX+ycC8szIbjylkaFdNw4oA72anonuCqrSyPxcv1hY2ZP4Z8
xcFjsjlAW1DHLj0D89iO24puWHRNxadJrzEcDoj0rfjB5TfEheVpfi/WCP0/Y5YlCpYnfXM7JZAR
7ZEYOiq7wNFWXNzSsWPIokZoWyKHpsyuRdpY102cypITDzzWTWPiWwLe2IgRPi2I7L77fn1iNWPa
73M/f2ly5nbiJApafZBUAKYickmh7u7MwUhvVGCoT4FVpujYxyGoxIKKxkrceV5Y23mjdAh9Q7gL
OveW4t9dSRPlVh3ye18wkTgXNPatKZ1gMvub0sWjeX1C6KGqHwgZ7OpsOFUwecckB1qSbTspMjey
HkKdqo3fEq4ITAHYoKrfBIoUb1MjkSBSVq6tTFDZmtYlm4o6aT+EXfqiGqpyapSs2qid8UdJbTVa
z9KLJI3IwXbRpzhyHd1LtpKYew9DAR25M4Aty533uwrTR0tIJZqhogRQsX9vBnBqGsXpIInsMrf6
4jVhtpEqH254Jt7KUCApVt7FFrL6cS8+h+3EUHLrB8nN7kot/6Vq8IvSMQIxlxOiV8X0lEbdA2ca
lZ9FjV47HUSRdMra+llTBUC2ZDoOLk7ZMZva2lcBIOYS/mdBLSmIjwe4ftDIWBt252unQhpOQSmn
/MfDd8k1OrvMxhLcpHrQBcADsdpsfE0CXlcFLZTnGqWQIP5D9sPcrpPEsiNX+u2DkgciOeSnMecw
64JavKv8wboTBtp5uqFtIQaH0VMexJ3jCXFqCymRo6wrBVuJoccN6a6PpMHJK6jCqlb/oQ9pBzJY
9OysKegYHX1wWKCaPgmSAY59LP6QexMKbCw++ADC5Lx+trL0S2sYJFQyETrOgIy12ow3iqYBe0JP
vepJt8JXJufSDiFU2bQFExQN3Rnh/mM7BEALG/mLwRLem6UrfetL+FmBOYKjl+GB640pPFNlSwf4
IEq3YaH6xyDQhnMvSIK3qTtQ0qbYuHbD6X4Kigwdu7J98boy3NVpFG79ENaRLkfirkhL6V7t6VXP
IbqlcrL34wZeq/ajT4UnsYoOpjT87tr2c2mS7kutc17y96H+s7GSZ1V0T77Y35XieBuL/l2VkQlU
0PiPtftG91CQlAoUOeu95/qctoSigxy9/XC8h7J2H6qJEwg9vQheelfA9ZLjJIfzpHyvjAkUmFjo
IJGMSkWoz24oZsBELWPrWWG/o+faJEvtDY6pTUmHyD1rSjzuhlS6j3yjtylEuelC2e7l6KkIoHoa
mpXZVC7fVTlMVz+ZwMr7Ike/E2ZqHdLE0ZNnj6SHMNG/GzJoA6W0M9281fMECExX/R56q3OGwb1P
FP0W9wlPDAxuQfPHYNLkoIrKV9eLt3nWH8MiP3RyB3GULoi802gTjHRQfq7vDEn4Ugr1LlPEgH/N
tX0vVaci1D6Xultv9bG4HyRoVrpWwncOy+KY1xnlUJ5hPhpC47OXoqkNgR0dWPq+RCTOLiuj22hD
oNzqRUpbrGw+xJBCzrUa2gqsXruBrAOxXUy/oL80LWIXCrEUvaiW2+yszA+ekqaAfGglhb6n25ra
8KqEyxJZoGl8pVOA5dUGIpquI1vRMWmFl9ylu0EL1D3/xZMZa59Tzf/eRt4PbWykTafUp0p/8Ky7
roikDQWf91y/YOgF/dkXNAemnvmk5rJy9n0QUq4gfBO9uv0cCS6g9bYCT5PRwJkO2S+lTB41USzo
l0iOqBmKttnWd6I84sSFR5Dc40YMA8A7YmrsirbzN5Wi1YxWlVl4qEDbgjqi+9P6QBW1vLJTLUOf
psi/eVVab0wxrA9FCkGW+nlnHHJ07g1b7P0HL+i/DTGcr1D5o5CLH52uHkVAZU5gAZ0OwheZQvvW
cPd9ElRPYkuLuQtUS7SSiZ/q/Wl0esbCMZ8kNj/HxdeyjO/EvvnGbdTx4/pTYQnnxMqJFmfKr17z
TqqUwqWOqcUfo6PeqUelQWnft8J7xbCAQ8WDfMg81JMjSbToeLd+ezW+ygCKG0nGw2gaZFtcpdgU
keWMffZs1vSnKFoWbmK1PbHiGaXvhqAFJ4qpZdiuG+5RTzX5F4+6+6pxm/tRLFEdQzD1q4vexLdR
l4V9YYTmo5eC9JYgDnyNUrl0DK56ttGViMxpHZjqWjeAfbc39LQfKP35WowQhgthF/UW6lUQ7gA1
hLBf8x8WWkFgM9SXMvXlnZgVP11Kj8fSTWzNS5A7lqQHa0LSjQNEKt2EUR4pMuTXxkezO4KCIaY4
I/WgGI1gjwGdP3nyWymM3Wj2BM9S6TYf6keVue6kTIVRHAYbt7TqbdpkDlQXaRN7LhJMBYRdBJM2
xWDe+2r3XS/Kx6EVz3VhHcvRr7a50CR2oPfbbgh2rPDQGceCCETpHdRRp5dH078npXanGkPv5C5f
Hh+pHzVJak5VYZ3Yq+dKrb5yavLMTEpbSXVuWFL77KvC42AC7R2TsyAW0qfA0G5MsYeFp+36rD+T
UL3R6YPwYgqXx/hesdq9UcBjSHLaMCTrEfCf3cTWwdXEcpMU9U4O3IMM6t6PiTIGZLKBxOWeLNBG
okO0stpjJho3kSGN9N7p39K0pnfD1f4MzQjAmby3hPoB0nC810w43KE49Kgk+DyGA40rfDIWu1xE
Y1kYfwCIvGlUD2il9b3jJMBPB58qEYlxX5fvhJQLhl8e0BI+wTImlikj2ZePD64Q9ICIO7obc7Pm
DZbeyzmXgUEs3K2SS0+FHm+bwH0i+xCc3EAvt01ZfpfdaKuaOh0uYGs6T9xYDX01jQg7ugJBlKtD
s+31wMnK1kTGV3ppM7OEieg9WCKOHaXh2hHV9N4UCE/FVf9dyfpnUVVyZAI8u+rE35qWvGBppdd3
KXZ1eQOdvUhrJVKAGHEDzasDdGNbVb807W+oZ9evuos3eZO+VANQsSSqcwXgPGwb3ry+/PraG6dn
F3R4Xg4geortBGVbMbj0pL20NwutTncsOahJgo1p/KnMzdLOLWPHebdWt7r0xLs0NHs1KLpSee6E
le04wEfDgQK88gpaen5ZCpLxEgIBwMmmoV48gsaMoiZfFGWnNUPuGLDYrLOo/9JgZbSQMq9/qKX1
YBlotpKnm6SaZ7kNo4j0oBh5letNt4NiP0Z7n1i/r3y9bmfp+1zamb1bY981/MDnseUVyUlsDNtL
/d+KSMfWdTuLyRrLlOjp1WXwRPNC1drIwBX7ImG07qk0/lR8HkK5skHVEXYyhaWSt2n9EhjvDQnK
lUW4FAJHPABUxaTDL0tzDSkXVBYp6lB2xsbi8qX6jpIqJ6GE35LTC66AQZRT0QlC4TvO3gZd0G67
Kn6xmhZ06Rpib2HOTZ3Np5CbNz9K7dR1IUY5qVEni3i8WRO9NICqa1Rr8bqlYOGlpXk/v8dTognq
EAlUJ/mSvLin1BHutLvwa/4zPXROcZQPFMd1X8v9Kn1uZZBzaI0EMbqhy4WFFRynzKNqe+GrgEFk
e+6rBHgQv7azXV9ni2bRoZNR1hJVAILvN2kZKUUT5oDnILLZknbSml9SsBalfBW/m8ULQJ8QoGA1
qYo896J+FxetEVPY6EYb6Vu3U+DLpFvxC6jmHXHCfePQ1Lbp76RdcN9/mVRSXXtNC2v54178iJlr
ReZNKLQ40x2escAhb5Ivwy4lu+tuSXWDjJzyAsl3HY7oJrwVnOvzvHSQvJuC2UQXcTbKaoL1qXio
fo5O9WFSvq2OePjbtSqPpYzSO2uzAE2tpUVjKQ1bxtDy21aUa6dSU9+WTRRiS9FrT3WuHUrNs5sh
/ypb1tP14S4uK80kGKVySotzd+xJUVpXtPk6aD/RMHtf45J9QHnXrSxEvkx0uiVAlMjLw8F8v3gR
MSNtRRzK8UbaIlsEK9Uc2L1xyvthX4shOPaH6xYXPeOlyZn/z/TB61OaghwJ5WJCe8MdMedtXN8F
9hROdE2S6Wtfc2kySV6wdEVFoUNzFk10jaxSYXyye8ZnPPZB8zywvvVKRHZxhV6amX7GxXntS5TS
gEWRCJfqe+8cnPRtf+q2qBrY66mRpWI689LabDfGXdKpRqDrjvQEqb34AkbIJmDwqD1ad+5v+anB
IWTfi2M2SUNvSYhe/5BrczrfjlISJToHudPGxrjvAUgkBg/AVBdWpnX6j+au73Kcs53Ye0GbGBUB
nlhUd17w1UUoXWpkW9TQ3qGs+vqwFm51oJkUVWLnmZaqzndEF1DdVUSyQ6isEny7C9fujUsTZ6mK
IbMU0Rea18n1dRLKoYqFuJM2nkJ5nkFYlbay6wNZXB/WlGqn8op6vNfk7sVqRHfPcs2U2JxwnqQ2
vDOI2fN4GM+CTfWo/+I2SCkXznAwjspvAn3rHIlpK8+/nEXVGBtPMhRpXgCJnmvU6kkjO5O84NQx
HOwABB6mKgDarw/Xx7vw4SxZky1dpPQQ7YPZMnH1vhfCjsvyGBfbeAR/kL5ct7Dw4d5ZmL2YTLmv
Uk+SgB3mxnctqreFot4YfbZy0E37djZrl2bmFU00z8ZBzmPAQTF2l1tfR7jagXvXjt+uD2d5wqZi
fkti1pS5t9IrIhmuJjtyeRdYn/NwJauydAFnJ5mIXrD6dE7T9+6wGRGZkvRCcdR9fRQ/+1vL/j/S
rmtJblxZfhEj6M0rffvxGu0LQxpJ9N7z629ids8OG8PT0NFdRew+KGKrAQJVhaqsTLQnLgBlnuSH
22vZwkdAuk0BUZgoGdKnIUK+EXt1KkfJ7ezkCYByjGam952v3KP+COhl9VyS8XSGZ9o6ELIooLiD
mQjov1AuUM7HWorRcnSz7nUodwEHagyDxRm/FVXgLgQVUVpXRCBKrrcREiUxZodksrTRQS0NMIDq
UEPRJgPlGOsWfV4S9o64PdxavAPpJTW12AaLoYtua3xRp6e0fZXC3e1v9bn1RUygIiBpCgC09EVN
63hRuonXAPKAmo1XEc5lp/KY8xPSp3t0bYe6rnzZFbNaqtAUvs+/xT6EO63OTHfiK/Q6nZiJrXqH
sV7f2yt79L1dQM8W1K0huiVvfOd749QkVeW3k4BqogTGHHAqpSkqPsHQJP7Yayggo+D7I1dRo+w4
pPbzBFjAkAvoXnWVm6aksdU4GIDTfBkFfVvnmrtqwZevBXTKC9A0RQ28qjKdVH164ipUG8VsCc1l
aX+MAncmld0IrOtWOHOqw8sttFpm7QjKUaJPjISg7xaITI3f2l66K4S53JWwguYTGhP98LOe85+6
3n5N+OhtaIOzpqunWoPgtdxUolny/FlrRXtq+sJqJvWoyHjCtgMes+OUlmaucsKJ4yA7kPYNwxFv
PETwoIcSJMoVqC1LNH+CKC6lqKaG4XZv3ddxH921Z1C7SxiSfocouUZ7FIEOsmSoKLJ4pD67Tdg2
wO8JUhGdaEVeX0c1U9Gn1BVg6Fo86CXjFMVvty/IBjrw2gT5CavI3ahh2sqREb/T8pK4CQpCKH5I
/oR7P7uQ2PHVw3xgBuyNyy9oIOPFH3gtnr78SctBcTyRgWEGoq27NAE6BLnKcJqbq1tboQK1GiWg
IivR2m/swBMxTQ/mF+hPqqYGxD7Bdhm75L6zIoeFumQtj3IIkaoVUljD8LDcYXxf14AwC1mTeBtR
79oNUO46AcQArAqChqSHPG8wHbCXd4on2s2JNWv+OTNGaBX19wQLGBONij9ZNkTKiGW5nOaPEIkb
ytJNpOqgBTxgTCMjnm9s35U16rtxQlKXSTyqbjI+SiVEUpvQCWVmvXjLba8XRX0lparhP1IiBX+K
X6pd5Uau5vQQ/DjCs7rcHWsqaCNPxi4ib0DpU0fiRefjvSanM2I7Crh7/T4/807qEGGK/F47y5f2
SGaSIicFRihxCsjr3L7rW96EFI00Awm6gicBddW1KJHaig9crS/3U6L52bT7/1mgnEk8ovnQFPCV
It+4Anq7Ut8/3TaxkaLgVK9WQY7OymG1kIivW/TbgUXKoSWV9Jaude4Q1GifN/VDOUD/QqqNI0LQ
dyXBW8OQx0djKv/IN3/EBbrqmsY5SlQ5fLOWQVFxyKUCHfAksG8vd+ubraMPBUrUtKENs0YEtgsY
lDbUzblnXLUtCx8uEgJI1/tZqDEU6EWgxyJDdeZ6ANXS1/99DWsLlJcS00xpswWuPp470ck52RdD
hcWCyloGeR+ujgUn1V0TNFHg1m3pCX1dmqm0PN1eyOfXkrqKWUBwXttQJ7noygYLqapL1I8+x71A
LFYAmOe2nXeqMCq9gyGU6pG74r/0ayYSRhzc5R0G2xyLp/KFSH7xkKJy9K/NI+fwO2HPH0MSwYgo
o42u9rnzip+sDH3jqUNWjD+aoSAFoV0GeCBmTp4DgscdbAVgyXaXQvEvcgET3hu/wJpYtCb/xJ4e
2Lzma8vke6++J2hZq1QIYZnziWOeDoHfY16B0LJmFhN8Thz95w3/WCflVBq5g2Sqof6NvVZR2oqf
Q4iA5SbpIAIE4YbW4FXPiYeeTm5Of/Duwj4rPPwyooLwaZhMGVthJjUijMdgn914D5pMK/kGZjwL
PMj27eO1EcoFDZTcBvJZWcIhu97ats/STIiBmFPQWI9LNNUrEAtFutNUtZ/xOsPcBrIfi1vZo65m
kQcL38M14hCNThLbuTP5ILmOUIFVrNwtfrIWuJE9IEEBHa0Bs4JMsweIHd+iHgZwTSicoIBmNsJO
NRhObfuAfhih4cwA4HHyKCHW8XsM6p+BJbN7N77TXR56YawVMa1R32wpwAsQjhwGXjWLEL2Com4n
nTrMzEcHdg17+96vFkd9slzOCyGW/vlk6UNSmZmLiQAv3ukmnrRmtpePbCDzpn9dWaX864iHCK+T
RU7tiSsxLmR8G8OjnLHUT4jv+HTbV3Yo3zLzObazClVXk0dLiQVTz/+6fcW2PfjKBOVQdDmJpArS
6G7zlh3Tc2uClMcXd8WXhjebQ2JzVnzsfhFSh9rNCKeF8aNz9fvyO2tUmnEX3r/0yo+OXNpUY45j
2raSA3ASYLjuKD3fXq6w6T9Xy6VeB1AMrmspx3KjXbITXNVaDrjl36V3rmUyC1s9ZMhrG9nM0Cxk
GCeH8fPn1AEjwC/Afaf2GvyzsyDm6ANHR9XT3PYEceS94vHoRXDsm0jyoVvWyCFebejML/mskq6z
Ni++NA2g2ALc1Uml4qCPUWZ2cfUCbPCTnmQYtU1Z3dnts/uxWGqnyybkpXGCeZEvMLtwUuR7xnZu
hgcQPP1nO6m3l74YmVLJsDA2ZrUj81+Tn2EcMrY0tH6rlxEqv5GTeUxtYdZ3JIdstbNgSoYCLpo6
KD7G5/chRVt/+ofP+sDC4W/fi39XSYMHjFCVokzEKhe+BiQC3QkVqEggzxm7uX0zPuzQjruP5rGd
EWynVwGvFLMDvM7KMewKpMBOeyAEsaE1Pc+PUuEAqOAzzJP//Y3TqlCOXBlBDcSVWGZ2BOr7NPnd
fiF8fqeQTfxJ3DNlC91jkiHziL0YR7n+fnXPBRk3Veo7dQ3AAvvpgPzQV00iiB5eyu+MtW3cxCt7
1E2U5FyqG04C19NecpEiIqngIanX/dEuwpKCFA3D/gTacr2yqAAWAYSMf8MBSJEsu1S+tFcxjcJS
qtqIgVemqNikikGrc6KsAxCO+TBtcTlVPxotHJsxP93ewG1TgNAgs4WcAl3sbwqxSASpxksaNO0N
xFVKZdcAYbhMOcNFf6aPF0HiBEry/5iijmE/ZoU8z5mOozE70Y57Er1qN9zV/gSOMgB73QqKXLwN
Kpi9bsexaTw0juKld0Ski3vimcyJrKVTH1SbhFScyzhwk+S5zu7GqTkYWmipQNPe3uMNaimsHBm9
jNqxqgk0QUG+yNmoS1h5DZiQ7um/yEE1HNmUfpXo1pNxflayuOHa1ibp5sAAToJB6DvVzUXE2zSy
gVON/uz2fSxMoxxbaKj6UhMrsqfviQBf4whWCDAQC1CxlYxerYc6PHO6SHoVziBsAtRBtsZzj6rZ
XxECUrRYqqsfImf8IpfM6vtW9fjKMHVKoIk2ou6JJXY2wOUcvpUTOuou3g1+bE2W7A5OfQdUTuqy
qq1b+f6VacoNiB0464cEpqOduhedEA9CwWuPpL8IUhHG9dyqI19Zozw3N04yB2sB3jJgJ4JORoyn
ReS3FzaUhLmp5Gquo3wwL3Mtw5cGf/W/QhQTArvw58QE1nvf/eJdTO173VdtxyJ4ZN1EuoKdcl3R
pXmu48ByryqqrxM6grqNl+i9bpZPygs7/G6kUlf7SqVSnTGWqWRgrQlGs9RsMqssxLjNc1b90lhK
sxuJxpUtKnvSM7HP5XBBpN9hxNZFP/pdepiVUWwuCaP6RDkDMZ4uHhh5JYfJAs8ZqdO3sa4bUzAK
Z+zi77FW4REcMwkXN331yiJ1/Su85MVAhQclPWmMI+IOIkagbp6CkKA9hhZvFs8QJLntuDf4AeC4
V2apyx+LWdW3YwsvmvXPSmj4wLzafCm/dW33reO0I3TjIWFQHOt0Kf1g0S+dxmHkTikNG7Nqh7AK
MVNZBKDu4+sLHtMXQCAe0FcF13aIQU91CDGKofM/anky0VrZt3nkA8XiFhFGQW8vZvuCrxZDuZO0
M1pt1rGHBB4hHTqf5J2CQ0oVrJoh+V99ygJXpihfUuEhxoVNiy5DDUVxcH+Buur2ajbj28oC5UHE
SdD5lFjom5dIeBaqgxE83DaxVbO6+vrUMyuMhr6FZqYOgjGk7cB45NaEZJ3wIEAd9fRHIXu1JMpR
4H2uLpjExWFTdDMBq6RWhGYR/rq9KtanoVxELOqY+SA3KS86fxZ/8joLP7d5VwEZJppahoZ/XTv3
Pk6TpRp5oHYX1WqNweTDx0U2fCNlQs7I/ft0zsjwgIYxe/6TpGupKv8caSKBDga6cAKcwMzukF1e
woPgDxDZro+LV8ZmaTwLTuoCmHjXeMxQvXkcP34I/ZJUNK7MeqMKgP1oX0A3D6UnJLKgK9V2JD3h
felOzc3yyx98y5VVKv1K0dSedHKjJ7XQzTyQQR+UMWgMyKm7scX04zGoyFBuKqsuZkd7V0mh6pRg
kiHj45/RBPmbaRmPZSIxTqm0eYhWS6M8L19iAB0FHfJYmGJTM0wOrl8U9zJ/apNdMZhQFVP3vUci
QO9ipEKE5r0zOXDPhrn8ap+M+/F1jk3B6ZzYMk4dxORjcAOyv/3mhVr9UsqtSro29xIyYcw6aNaU
7cpOZPg6adOEIoka3mjAsNFzOaVaNcI4Rhomf/R9OJQ/K76x2rw+oqe21+ToC4Bhv7jmVKLpi71S
AdANAj8bewVkwJLd58v9YEg/tE57BtbqhwJVLTMrxp1WNq4i5uchH0FkhFF6ftoPZW6nFThXmikD
HFuMIE/XpYvTJtpy17RYXNiosz3P9f8O8AWRHobpVPCf6AoGkK79Bq+mIfJCDo34NPKK/ieHmWKp
Yjj1jXN1ZYT8/SrzBI1iPsdyiJlBbM64YOS/wsC79kOqvt2+mxu48+vlUG7QmMJMVYZSQ9Ul8IZd
0ptlT3gaH9VX/ojq2f0IqsaRcVQ2mDmvrVJBJJD0MuVqrG9w22/K4wh568HFmOITn5rjc3ki+ZKB
cWdMw/UI/0S9pP8esniqNtzh1S5TQQYM1EGo9PiUUvIMPh/U1ns7KRm0/ZvJ7upWUJ8ym3NBVxOM
fyZg9C1cIrBg7NlPz3fU8CcPuLJDfchhkLVmymss5nGyOTN3ssiM7BDChWjILnjHi48Ec7/8zE6G
V39lt0S2n0urX0B91CppIECf9ShrO7rXf2vuZIfMMBAuGcmad9ovwnkKKTHWk5Cs7NPKVQm0iuD5
Fz8R8KMBvdRBj0c3qsCzkzvpfZ0eyuI758DTOaiVBh04S54GUAWAg4wJd91+AH/Yp/n4c4Ef+qlA
JgF6rjNhgKptzSMMrzyaJawWwhYuB4+Zf1drUNFU6OeyNFQMVs17DGQnX7UDdxFRpgWy16pfR3t5
aUuQrBZO+Ng+xuzVbu62LosYGdE1iIJS56ycBR5k7Tqq0YapveYO5pIP/Cl2AJ839cf4rtlre+0l
v3CMe7RxWSHX+WGXOl1CrYccNCRV18h1U8NMTjaC9IYphLjlmq7sUE6hwsu0DeNYQ8pukvZQ7KS1
2Xr1vtn1QBMUB6+3F6cDGhV8hJD6vmcDqG9vsUHjXOa4XxQ0bRGrqxbqv43NIW+K0lMCyo9OZGrb
iFv359+dNejiqpYgNvOKqMJzECQ16B0eSdVvtLsHdp1h+7miawDYS6ixfhrZy1phSEEuhnKRiGCD
Sutshjqm9JRExeB7EJtQANtLUfcr4nGoJjww2xZl1jyJOqgSJrvb8W8j0OJrf/wayjvPJToERoO1
o4ZwUXvF5+pjFE5mVxT2bUub2dHKEnVvwhx0cQ2proZ64HZN6Kqs1qa0mQSvTFBXZBA5Ls1rZKPh
t+DnuOf3otW45UvoS29BBc5Q6QgecyfYaU5ndr8M722xNDBvqxfNUe4R9S3uxF80hF4CKRRtdq1w
u7i++oXU5SqFEuwI0TtIh7tAaBTJ8fyivXa7Bax+o8N/IyzRBLDD2+UO2NBvYJNBdW9w5uN0Li+s
CtGmTzEEXlMw2mSodLMkVJXE6DukIRJ/LsuHjHscxqfbn30z/K9MkGOxyuS6sAbAsYuAtdh3u3gP
8LIn/Eb3bDv8r+xQaWmbcIFgIGt1iwrzFkoGfgcuT2yAij1h0J2YLx2wIzlqYpym8hHEWlaTVVZT
QM4zn1zQiTjgJr1f8uys972HOcvSEfLCFTAe/v/bEOrGhZmUplWMPSf072RaVYA4He+zWL/fwe6f
sgIDsCEEKQx1fepmhCA75TVMoRCOyuQrbvaDfJffTxHevKBBMUtvMGVTfl2cBAMjGTpk5Q5B86Ke
MRNzSaxDtKu/3F769nH79yfR3Y4QpBvCiNvhNqLoV21uL/B5AjRUb5thLZ3ud0ycNLc1cehpxoEX
LJK8ua120AnZ63r+FgPsa8pycOjj8szJ4T7uMSFZDMelqL4IYGcqY/5JHqD6O4KABOowoWL44pI5
EM89ply6A2Ug9KeS4wBGs7nFS6tFayxI7luxfRD1zmkK/f72irY2DjVLXTBEUKULNGdB0Vfp0qt4
WcbhKUt4t09AZT/9vG1kY5iccNd/WKFOZi0KcyZooY48rjmG/niuHgPg+VD23xnooaRPhFxUtPPH
0BZ9UlwLHlio6/fpMvrUrn8DFSUUfi7EHnMpAKDxVrwgjS9PGDx4wBQr+lbCUfLrExghbXmfg1Dq
2XBGV0b5EsXRAKSj8R3uc3sUnLCzwot4AAObd3uTWF+CCjFL12upvMDNZAjMYX9qctQxChZJxWYS
tt4GKk5AbV5sG+CnXaE3xxl5GGlF9iBcA+enK92H++bw97OiscaD+CX9wvuZtfy4vdaNYfd3MQMR
5AKAHsr0TIsodXhsjEgFE/QplENkv4HhyU32rE3dfEFANeFfQ1SQUGY1F4wpIy+n0YnAzpC4qj3s
38EIbskolZEj9PmIfRgjn3gVkZYki9O2QiLStbspVuwklPfJAtJPMB0Ngejc3sTN98p6bdStapuC
5zkV/r51gAbEynCz/iIHGfJPJgQbX8cdUMGTuTgZOCxZj8Ot8Lu2Tt2nJeprEPXBuuwhDfJjr3Pk
31C/2Mxq13aoe5FJ/RLFbaphemd0lifBXHzSuZic/o7MSLAquWTTbn1D6n5oxliDvQrLytvwKdf4
X7GkvJRCehCWiEGItNmMXC2NZvPOUY8DEdO7S0KFZldDFxyTSZxFZNNSMOGY8oE9TrZVl4Iz/veU
0szepdajcC9iTFsCaSMGhiaIU+aW/gQn98Sj7Hf+jafJ1kNobZP8/epmxGTEJm9w3zubt1KQAEKt
BYxXppCZv8Xov9UXWNujqsdxL4wzeDVJKlQFJj8cMxiUvDQw28qUXv6RGWfcR5ZRytcIGIXUxQSx
NGtsFRCP/FTgcqh7MClnLtEuI2gBjPB51V6yKoST3XDOXVbmTazcOMB0FXVUimVGnEOtuMf7uSst
uUoZdaEN0vAr961TnqcrhoVHhU9z61+BJzvxX4abuOliRZKpGlZ7jxbwhcNDVzfHwZyfuufmPnkw
7iFH6oOaUQWDfJab2T1LpYdxd3XKJdWgFJcgi4UHMO/KzUXE41ZoUJhCtfv2p2Y4ep3ySSAmjLWi
xHGu1PhUKRmmfhT9ZzUX3/Ocs8ugZLj6zffn+jxTXsmoOUMWC0QW4S18IKjI0WnPqhfs1X3nKq+d
Xe3KF+4Vr331V2Ql0P0JHsvBzHd556S7chc+pU9gBXmRLOk5ORt4mv4hQA60nhoGswgB9ftDanXJ
J04p0zwayFwb0WMKdvGR80ILaS6zVraVLKHjJxiY58ZsIy02mWlNHy6llHgJakmxgTZpBrzvFO9u
f+fN/v/aDnWl56Ye+IoMFBmPXWkmP1oki60z2KXDg5nHEo7NcbJxAZzqSw29mXkngZLpPLt1v/+9
kuxm/qbqqFO+y2gb9MSZrkf8Mi8Nwq0dDWaa7qKv2gX6WxY4Gzz+LXqYj+qxeAGroqX78zFBfZ+Z
VJHjTbkYTIyAUw2lSgXDI1SeY0BWMjDmKcFWENarwu6fm8uEvBEO3Wr2siuasRtYxh2rQ76VDMgy
3hGoKugasIRUHJGyfpLFCNkriSOLLZjxvQ4Wd/K+jN0/Q5Wjj6EAAoIyBsZIKI+SBkUmNj0uOn8f
n7HLJzIINMyEdgoQLBaDwEZKdWWNcivzoMqDIBb/Sak68Jf1OzbucSvvuLJDeRMt4hNVa5F3yF71
NIggvDYLOySt07eutoozeYFVP1mZ1VbSvzb7ns+u/AO3xPqsBujXYFhm358IOIm3AUJmY/Y20o0r
S1QlPxJbvuASfDYybNQ+kN6QTLhn7mSf3SXZKr1dWaMOZWVAYHBRO/g9j8w9CFBNf4rcpgXhtDl8
CX6oiTklVgAaGjLKFUJmEGyfnK0+hF/0k3D3Iy5MJnJpI0Jd/SYqAQLxrMLNA2o0Rfk1aHmz0k64
0aYuLk7e/7jtJTcyjitblJOsa71XQH2M4kvyVy+BfXB6u22AdWDfB21WJ0ct0zGZoveTA+KFL3Fu
aj7G87zRxZO8RU+/+wlWIfu2VdYWUknOKHRQUwT9jyuUKChJEf894EYrmFLI/Q1QBtEiRi1mw61e
7SPlbBapl8eWGzElwHV238X2yAkgdf9aN5kjG+C2Zgz9brUVYfDfhjvdXjMGADig8Y3Gj696iy0/
Z6+TOzuyQyoi2QzJl8X5LQrDdxkVKoJgohUFOVJ24tHrun4PlOi19Sph7p3waAUFPny5ZJPpsvgA
kkGnvQcsHGmM5BP6mXov4WsboN4TrHE3XsClmTnzY1djpiAEtUrhiXgpiUeoaXu3j8B2vPn4nfQO
xWWZ1UKE1i+BHaovPfZFBqBIdiFq6RvMuaLNE7AyR/ktPuV4pe+xLVw7L+aS9bwHhPUAzvP41HKN
HRulAzwOC0a1VSVZfw6D8mBzqUdBSlj1l0s7myR5i1AmKSXMvHYANrNu1tZg3JU9yjtloRYNTUuQ
Hp7uvQtuOPleBys96Loy4qx3k2V4/BHP0dCqoHVc2crXHrpLE+sKbEaK1Y5TvivTm07tO4A03qsL
71Op2nmA8RoSV6z60PaFW1mjEqeoTYMxSnGcAP9E4a26ay65BUbt3eQo4B+Z0Vsms74sycKNd9HV
dlOerG/VKOAl5BWVImE3FWhcjBGop7vYnXSJ8TjcgpleWaPc2NwOcp0YeBwiuLmiU3vzXb4D9O43
MOtb2fCVLSpjKua0zzkVF0b2ahXqm+k+yIBsMoN73lEwYZlblZ8fDW9a0HkLLeE0PcudyVSD23iO
XP0Myp0ZzSJJI2QEgf4rdiQhFr7ou/5Vx+kFB/gecF42NoP4gv/uQuFFr11oEQXYZQFLJ6lwc0dc
toQrIx9+w9btWwKC6Gtbglz0sgEAGG7JQNyzVVvD4R9evQNLiFLczCc0Efo4eF+AxY06QHpShJxO
SnCdTR67rce9iXhiYUTgcTkYD4ZVx6CcQjaH0SukU5LZOslz9MwciCBeiN5hKKjgH7DJ8Rr9zBFi
zOxlAnyD+jzYQP6kiEWBDXUeS9Ot/o6dcWz6YRUMZRhhxT+6TO1ziNEjaL/gmxLF++5O+z4cDGt2
BUcrf4MCYKuAjCD8YY5y+22qjEZR47Nql8CD9lt2TlzNynfVg2LxftpiMp9scG8NLpjkH5lhYCvc
re1TYUCpw3qqMtjn94TbIrMnX/GTS/Rangjamuhz4VO/i0m7OUSYyI8RH3i/As8FclqWm9z0XMhI
SNca7LQiTRkAKSQ56JT3Yy64zdd43/jlkYOsj5lZLOaYTWN4QRNWTg0EsfTTUur4MkhGlHReRwsq
EejCHMEufBR9VlVsyzlBRk8xACADtbtC7XIH3fs8FWvVDbXM5pfkqIXKNxlyBYxcaev1urZDhdIJ
s98VgBgYSsaEFg+e5mCXwQVDQ8nlnMFSvAqSHdAE7/3xXvjKML7lodbGqciatHkvBxIwTLKXQuQ9
Avi6h1BuYxZ79vuStaNUPBU6vQJ9PKpCOcBKrf4igAlBZZAHbKae6xVRXjCS5Yov2ncAtPYmucjN
fMPSTuVuPopmtGe9zllfj4qk0Yy+NT9ibpe0c0ieK3mcJ/qs6jRzWVSobNowD/IKU2bLpQMdG1Hh
E/CcO7fotkJl9yf3dPtkiFvJz2ofVSpO5lwCVTkDC+v38r3gcq/QdsREMvg6B5P7mR6rzDQwhV0f
ISmJZi9qlfv2wB+03Xhgtcy2GBKIouV/rqJK+fcFV77MpgKkK6buiTCMIVc8cjAXIR0gqUV0h9Gk
uOMHK36NBjt8VB9u78bmS3r9CyiXPxWCDIghxn15D5jO5K41CZB0MMe3/LW3SQOPuNjbRrfi+dom
5YBqI8iagusDt+EKM6pSE+Rg9m0TjBupUr6nD6NO6wssq1emyMrn/ldRJhEkVZipHrl2dFKwXgzl
aICGnWOVgM1a6BNmAh5LwPVBKhC9ndfRjfzEMe6Gn6PJOjuM+6lSPietSpAlirA7uB0adn9P9qV/
0j26OqGU19GB/tcjMlHCKemlBK3mUhje7W+11YC8skG5GrFQNKWugertrdkiiOr6L0xDW5JHAGk8
fBvLBzAtUk6nVue5Mghvrnrq0bHKnVE+G05rT45RW+D4s6WvmMi7vUzGQaEhSfyC2r1cNIE7lKJu
A0W1OGqWxraSLbxZVrxXDznzgbmVUa1OJ41PKvk4lxcBnw85hV2eRaLbfPo7HOZHCbBbDGcT2dyS
N1kjf5vJ69o25VpyvpDVRiTx/14FAK2Gkvt8CS6EgSU4/1n6BJUDXhJlQcXU3PWTZBDFxOhyNFsL
TFeMXuJC7hudxeKB3djagi8B6/ZhizqwYS8GMj+gEkiAFprP/wwrlx+ttwnkVboL4UkUoAjlvbBD
1PhSYMrsN95gW+89DcrEIAcTFBkrvl4wr4TSPBc5usuYdjC+E3LrGe0B9ftospDw259yZYtyNujt
pBwXoEFAVHpl8JQowIMDtizaqLFZHAM2s50KgxgBDT0QYhp0N6/RNKnhygG5x4nApPN98x3AumO2
Z2/jZqBYmaICxdx3s4Z6auDq2aM2v9W8YqZx4t6++pspx8oI9alaoZhBg4RhQGUUvazWfpZcDH5P
XYf4RJJ/u21s08+sjNHfqugCdQTDrjt28repiu54KXF4rnQh9HWByGbECLWbgWhlj754adlpA4FC
y16zy53BByUBRHaYpVfiLj4FWhmCIwJhIgei/fq8Z3qV68jcSMCLMAqL9DdFQVohvTfgfpgdZfLh
b5mjvFckBDIUjvGAEFOoyzQ/IHXMCAib/S/w4vy7IioPivgcTMQaMaG2+1SVQ5MT8sYfFsEvCvSK
0oR/EAtj38nGiS/z0+1zssVhLWsqxnjAiGfgklEfrsZEtiR2aM8XeevFi/62DBMICYxUueeMarB7
mX8whsSbAzGyqjT2c6V9i4z+W94Fs5dNyhcdcpi1bJwnLp/M1BAYG7SdqqtoCgBAAOEouuASKnw8
TRLGnMY9EZAobKAb8KGhM/wquS3SrMmPTxwQo/voPIOAKsWoyvPklL8hp73FN4Ld+vgt1LUK86bj
mmH+u4WouKCjO3IDuDeRLIOvbXlJcrO5/41RL/Ic+XQOV3apr5TzOph3ulYD50e1y/1wXzndC8ES
sMoC/+U8fKyQimpQOG7qGGA3vNdHB1CefehDCnY/QORIN6uH6AGAES84s3kMN6/aaolUNoaj2Y89
eu2YKAaVSZJbpXb/R2f937W9X8VVwzBVQ27gYrRkSd8GCtNuL59b1RKddM9Zsm2cFkd5BhgpuYt5
c2TRRmwHtI8Vvv/9yrwyiFIy1gEmnfbFTjouB+FMoBHCiQ3D3Mz4VqYovzWjpVDzIm41BDMdTbuf
259RmJtxuIeWMHZ2YpV5NuPNyiDlxeZISAyFHNDBnTMz2KNvh4b3QNhbKj8zCXcLSKuaU7ZnnVjG
uXnP8le7KmCdGNiFe8ir2R84zdHFjhHcNjtTq2v//n5e2WjiaBHnaiSNyfxcueAZ8eXn2IlP6d4A
juDvYbzBAQXEa16Y0p0M+U209X8DucxwBDRnYxTi2RAHWG1snCWANOpKtTP9rzQFWgCjXLkItF1v
tiJrdHfTC+u8IkOfSyUqLdQHzkJR5HoRH1j2pmPvKHb8gnF7HuOfs5U+RBjbM5xwF+zCXXlU9gRX
ETwKv4BXRUGcNRK+9cnXv4X8/epzyDwEi5URbJUa5vSm4E6DmduuYgviJa9NUMlawKMKrqW4QJ2t
owgOdbsvnVmYBGQ3fa86AHKBMHJQlIEP1h9SqLqIZw0ElxIR9biwynCbT9X1z6HijriMQtpDPRk1
cQ2v7x3pYXWmsBe8ctehKh8zy/BbKfHaIhVx0LcKGqlv0AWYUivn4r2eNKc+KplecctzrA1RASdr
A02DTC2o+lAgBnjricANFttwSYFYFpHdyZixQh+UmUuylkhFHG1aCpx13CXyjZs7hTdzLwaeAN/Q
lPYS6Pb778y3+PZyoe2FmWKDoBSvzy7GDog4NWIQh8Eor7fU+9In9Y4UYIbiC7Cp0WzO78OAzPVu
5c4AyenArZHRbfpxDGwql6b5DPoddb4zxvsgC82uvwCLYfZt7ItBaILU+7scl+Ba+Ksa/dt3avP9
+D5SpEPhDwKg1J0S4l6GLjWWjlFJAAS1g3EWL5hIMBtr9ln9ws2S8toadWVUSTeAeJY0VFVHh0MX
uAYyBLOW6RNQgXZ/YM1LbzolMjD1z+qoCwPxs7xJchWr41FLkb+OLBLUzQ7oekXUTRF6iLkKBVZE
otB8BqMUhMwO+HqGw50CP3rAvy/9rtiPh9aPbSTAgKKUjflH5eL1D6EujjAbKbh2xb/zqOAl+tF7
BLif7mb4Jie30RoD0ZXDOD7kg9E58MrqO/x85fXbqtImqGEiM1VM7Ti5guFJGNW+CIAIpV4xg8sn
Jebhi1mlwq10am2aurRRDXnfuMeCufQ4TYtfCoVZ1g9yx5t4q1mTZDDyqU0v8XGYJCp/m+qmxtQf
DFbToxFKVs0HqM5FR16czZ6J9NmOditzVHCHkhA3xtA5AuSrsyc0kqzi0Th0sdntyvvhe+9yHlHH
Gu35KPv6q2qK4C8iaNfYzb+ELgvxyrq778w3q09dd2qcjmS/yXxWe56e2pP2IHkYTEabAJheZmlr
8/KKoqrJCuRPPiHHk5CvO61V/j7RxVcyFd0cMP+OWNDcgx5qxyrci5tfeGWRymG0Bej9XscSSwKt
yh3C+w3tWuM8nsqT5CN3Ds1JQSjQ3fyx8/LHwkq/z3vlqbFL39ixdmAzFq5+DuWbeSh7taGc6K6U
6mYw7rLE1wNmVrV5hVdWKJ/c1b1c8q2O7DWaIGOgLZWTj/0TJ9dneUleC7lb3KGobMztesKs3Rf8
5Gs6UupsrM2hL81QBrJD7/ZtIlT+omhePnYgGzG04ZSPkgD2MtnJlcSPYv2x7IPAnPPX226ItQTK
zXPqFIdRjJMijphSmmZ7aB6bvrOlhXVEWJYodz/pyyCh7wIAsUGURmMzGS9Nm1nZn1AlEOXof08/
5c8XOZLmZMSa0Fi2h0UzA5Ykwu3TDr7f66wnrgI9aDIcr0CTjuPkpqriV7mXRZHJt+fbX2gTT4cR
dAFzy7zBf1ITlupyDBsOVyuVnlL1KRXcvozMOtprc+4buFdQtrYzzMxMI9w3OBG6zuFC8RKIz3r8
bR4Zvnzbm61+D+XMQX45gUkcv2eacl9NALeID7WumAv3LRGcPpjNprvM9RPqDrlxUcvFZmzIZuK3
+gGUe/8/1r5sOW6cafaJGMENXG5JNtnd2iXLtnTDkDfu+46n/xOaMyM2mtPw+DtX4wlHuBpEoVCo
yso058iIrQ4/QA5k1HNQ57vpfBKwqxqMsYJ7esttbUwoqoquyICWcAcE8jpyDj1g3JXqqO3HaNil
mMiJeqV0E9QMnctr2wrca2vcIYFKYa6EI8uJ9C725HIY3GSx/6QVsbbCHRAQoqggrsQbpW8wCS7f
sGBNR4z2WPvfIO3Y2q6VNX4igoSzNEkajiNTpqweLOhTyzuUGmOHfJkBSygO6b6RsXW5i2KDWx/h
2SKX2TqwYGm0IGUKgnr89/TA5jpmXJQGv4HNShifU8Cusgf25qRQbGB9rXdchC/9uLydW7QaGCH6
sMvdEHEuF0tudAh6bveOhAC47mBDxxHUru235JpRWw13+aO6z5+beyaFJlw6Ow18nomXGeTzwKzH
fsnp0sPKqlUKwneUsrJ3rYHYM3fLHXWBfLnKg0LkXCJ7nAsD/BHbjYay4DvkGRyRpc/8q/Gw1l17
0wnssX/u0vI4X45nVPvbxcQFptReI3XelGlOBhbEkWJcjEGXWhFx/VbZ/H1aChq/NlQr+RL+AqN6
pbDyBRjDgPa6Z4Nphie9YjLRT9CxZN2b+iYUhKKN4HBilnOmfqmawpaw1EgnOyWcPL0QlJS3LDCg
HlgydEYGw0VWOg5jSlhPL1kwwZOD1XYWrIEdNG67kHh/WGC/YJUKW6ZdpClofPxRo95kA6ecZfQ1
M2rBSrZe59ATxd5YuDihW835RZcPqPsRKOxksbkHfHpyzCq+06UYFMRj5zURIFGZ2V7LnbpTl8kZ
GjVyrSFyL0eAjeuDAaEU2YZeODhTuMBjQ35K7xuI0gwApWOk+L7Gl80K8JAQwdWxVY+HKQOVEHBw
aaB4O/20NVhb5G5amDINuJoAMw33mKdBbBM3mLfaKlAzBR8o1kZkk58NzsxxjDVFSoJhgXCtW+2Y
HE3zrKeQKXTGffwlvKsfyyNYfhl7geCbbgHiT6xzeyuHNKlQkbF94yE+qMWuMMBSmKM83/nWHd0B
IAVugRDiiEcQ59+C6g7sHv3L5Y3dcGSEVKh/QKKR7Sz3hg4TtZKlJEoDgrE2KXvsl9LT59G7bGXL
jaGjiTFQ0DzhHWdwJ7KqLMlsO/hPCnZ8xmLCXnHkN+duN9e0MsYdznwBVjdFGurnGP0CatkZR0yw
j6PAUzeizMmaOEdF3InTaGQ6jJ3iGE3uRdPny59twwJEjBWDDWljeJfHWqAp1leJhTxNhmtEGMMH
WZVgZ5iPcYHsxAT3regCQW+5ATyWQUm7YNwzXJx4DFm0Eu5bTYZOWzWHKqY+gSsx/0lwo13+Vhpz
oUsr4a4VXV7Gth31NADL8nXTTpg00+b2vsi7GrR6Ev1lE+mxTXTqJU1iONCE+laqU+eEw1jv7CrK
EM+UVzlq7sve/jEU6c8qG64LYl91Gua76sXNNSuIlQbzoHGROZm0PJeK9Jot4+y0bXXVVSQgzfA1
SbtfpCQvZqQngt3aOkeQJEHUsAxbsSGfdRocp2kajVYf2DS3/b3/BJ97J0y2A/tzvBPlXBvZpqmA
N8xiRfHz/CBt4qmKzCINpAxyWZ3lyOmjRPBFfzWWKQiGG/nPiS1u93KMUgN5CltlpvoLQQU+MrzJ
fC6rOyvRnLQWVrM2ogQQcDLkrEFGDtFOziVBcC7Nltwl+JRS7mI+3zrGbuUyrJbyAA7y5H5+A9/u
/rKbbls1bCDhCMh/eUKXUCqXniDiBnn9UmT38/Qm6YKX9la2buIxr2EeVEPQ1fl7RU0yzSq1JBih
1WNAq1gC5wL15gjgzRHku2DyTDAYE++pjUkvTEYmt9KLyHm2TvzqR/Ak63ltZ3rJfoQJfssWaCoi
R8Hlb7mVwK4XSrjTEFI0BMNWToL0WgIBF8ZSkiOmyHYQxwRvlImJ9cKXDqKVbVUOTsyyl+Iq+ZuS
ImlkC0szbhYMwyYL2qyhp90wnS4ZrV5xT2yjv3xikbs+ZUAJm6wOsdBDslfQ5kwCxsEVH0WnYusY
rneNuw7yftGVbGFf1DqAo1yXj5LxOmmPPVaXHAXbx7aHj9hrY9wJTGstThF24CKg7kUnyGWqUhDp
QqIj4kHcDJxrW1x8GaVUSZLIToIGnZeg/oGnzh0wr5rTmnjs1EE77gSrEx0A7sGqQASpszWc9BSP
uK/j9fsCPcuLDqrt/CYQaiu6sDk8+V2KGDryp55ZSrGa9FqNbM6RQXnSOfHgSIVT9k5XoslmoS4B
drPB6yrRXm47zodl9verMxGaaVXKzbvlIttbBnq3OooDWWC/oQeUx67+vTmwAXDzIM4utobjEMB1
gzGdYBbsLKoqStKMNE0DlsVI3wwXYP9YcgfWW0zc7rrx58Gbn8PC+TXfFizkiS7mrfWvfwEXEySN
DiUZkjSY0DWmwCMY0wPra7KGDOM6LY/xDnq9X40mENreOkdr21x0aJVRraqUgGDn2sAdpu1D8FdR
d/7cB8KRis114r2E+pNCzDPe/9q0BqhNxmmgfC9aZ27ZWtmQKcN066ga74bOU8Fzjvmc32I531wr
3inYa7y/N8gIip40JtbKdpqREWIchkERMDkmqvRvzd+AHwkQUItdovJ7s2jl03OaL0OpIT61/ogC
owa8SXET3XwP77Qdxht9tqOXg8bW+V1b5E5R3FEAP0HvHIxS70y5CWUZ3Rs7kfS6yAyXIEz9ksTK
jMOKx/a1NoUHTTIOXVcIEhGBGb41XNImtrsYe6Uov0rlsbRqZ2kFOQCLaPwdsvpiGpcCmH3fAnTU
p4FVgj0tmdxm3o/awaQgg69EVZCtkK5bmPbVGVYD1N2nQU4mbasqQN0EoU3u2qj5po5gh7nsApvv
mLUR7gqWxkZtoWEHbK9iDY41V7OT6FMAgmZQSCkd8E6GfG329CCV7b6LpF3daF7fm59Gs6FOWvV7
Sys+5a38VNSNHy/kAMj2t6k3XtUpel56Q3PNorxTDX1vGoCqmRMY1aG6kxd+YesPVp9egUnjJsqK
byAeOlxe3WbKptsqQzYzLTK+hS5BMDbG+DboYDD0Er+Mkof6phk5mO97pjlm8NV9VIJOHuz2USd4
Y2x/2pVxbv8mKZzaMAQXFkOa5i/dGyBkR+jjRA/TjbqzMW3Y3jOtLfshu5+eMNRQODUIlhjNQ+pm
Di6OA/4cpMc/0LYF9Acz9OCmZkUv7vYg4yxVRh8nwEsoDtEfdWD0rFjgWe+3P39WmO9C5gnVBMg9
ce6byCOt8gr3hA2dYBbO9MlpvPQ2Q8kwRQuj85hcFm0wZiGkIN3ceUJME21fCNkrJhfbbCusKJ2k
NIivzae5coZbaHQ9E2Qn3wyP0cXErZvv6ptZ1N/eCkNrw1y0M/oW4sjhhKBaVk6/XDf6T1o9Cvya
7dD5t/1ndTw9qDy3UWs0XRbI0EmF6Puh3g/4mn8N5YtgAZvZ7GpJfL5T5MROW/S2g7kkvQ/dMxeo
qmczrJ6nGAKJSb3vBs1TImsPbOCjDOJDPJQWgT9tRcP1j2CfZHU9jnpLGqnBaRrL0B3bzJkL7X80
wR1YSZ/CgXQ09LPxbc4/tZIIs7r5llsvgou2epTIXZm3f+VtKkaN2xI5I6M7XTxgTJ6EcL/Nr2aA
yQngJPRd+HdxskzaRNMpC8BE/yu+B7MrUCX6vXzHBsQgpiGkVWbufeaZBsSCIe8AEj6d26Ypj9Os
KVEXAxzj2axeZbV2KoijqMqM/I2iqlU5MjJjwYHYXueHWW7rTJ3atT5pWUDuygOw/Ez+8UY9DD5E
LhwLnNzq42WLIoPcTlbWCOpmS0nxwvsWTz9IIXjiiP59FmZW7i6r4ZDFyxz6dX0IZSAkCuHQEduK
S1vFPVKbzuhzcByh3vvw/ogAjJ3NUTGW38gXTmVuxsWVY3DXgVQmhorSZgg4V3+tXBtu9modEvBC
yr7yVrvgaHwWpdRb2RpBTo16tmkRmXDfcMZAfTTkVhoU/fApKYZgShTXtrN7tVMPPWThLrvEFkCb
KbApNgQHoXEuc3eO1MbUSEmeBeGzEWBIye9u0NuZfNCtUpS+GBJTEWQ4m25iI7mxdcwkWTL3VfVh
UovCJAhZsttlaI3Xi2A4jHnBmZesLHCLgqhBF7VykQSRqr2N9fxrnPtHUoHM1ySiDsTGyxqvLF1m
r2ps2xmvDlQu7bYoqyzAa49ggv6BDXe9o+J2BiTVo13hxpgswbmWgvwo3Wsvgi08PxPsB+iaCYC0
ap71crNsIc3c1Ygj4I31LagIhp56sNGFfPst7erz/WPPSpROkCShecw3xMgSznYYDjnsjXjcMs4F
PCwwPsGkrJa9CHm+AR8+tcfWvworVmHpcdpQArj77EEazbMmBwMNvp970m10nCBuMIJAvbvvYgcz
dOQFDJSiCsL2mm0ZJWngv8+wFXY9t1JHW8B10TCR++F2oqJRpPNgg2Ui9X6/9nSVR5lnHcbNJUyH
BBJ4kAvUZLTKa+ovAmcRWeECqJ1P01LVhLzjY4BA9nQQFqCkz+i800fQ43nDHoiny1bZeTs9j6dL
4068kReI28mcBclgun1EXDJ/j6UHZc4dM5ocOxbNXm5u1+pbcgEgLFsjsyesspS1x8zuj2QR5kXn
kRpkRyh5sEgNvA1PXUyizJwifQZN7zPTcM6fDDD+PZZX+pN2DPESql283F6GL9G3yx9TYJevGZhK
3M5hbaBuaC0DxA871Hdo/zXq9MaxbPnTgmzGuWxy63OCbBzPL0YjBVjH6QmsqWZGqYRMpcup21vJ
ziAiAeQNUAM+58oGt2WGniy9mdjkHU3EmvxoyWC0Maj8xBfp62y8DpgxdH8UDbo/Z7gemihDNGkq
FgRmsjnxGKVujoJg9AK0hrhNuHXodJRfMRJv2Ca4F06/32hbkoG6s+SDeMGZpfm+V5InEqH4enmf
zu89AG4+7PCuEYak0juCZZkqBSVA6ZFF3Q1WdAcuVkGut1H6O7XFlZUmI9eXgWBN9C4FDAU9a+OY
uSPqmhMmOdrAfjFu/3srHjYt9PoNdHbBGM5lzHLdhF25WGAtheT3X6wxTCNL9ALZ3K6VGXYcVhdO
2xWUhlmcB2lb+ROOVQ70ti3ESYvMsL9fmbGGeaRQyMkDbQEJL/IkTzGHJ4viDrvsFhtPuNPvxgX9
KinUoc8RMrqdflSPwxsEN29GqB6jy2KETh0IebHO23GnFrmIgaomtUZAhtFgrSGHWARKYAd98BsA
pfPHm4lCnA0YuI2SDTCYp1+xSqu0rrSowNpQMsl/yD9BmNm/n2aIwvr5G2tx2veVz4rtohfCVmDE
IxWZrGVpCrjvTo3ndh2VxiSBMaWCCF06OToIDwSbt2XDxDyfbiD7QDeeCx5Nk05DGYL9Ww1kd5Sg
8qTsC3QS4jepumL4Q0nMOL51YaNSg8ewjJfBmea5JS1VKhky+6gQ/ADW6ya5ZTE59sPr+VG/S66t
O9bAWPZC6rutGAaGFOBUMTmPlxB3KjTQE7eaNYOQ48YKomoXdzuKsUpjdpQ9a6D0xle06Ezw+IqO
/Wai+d7IYHbPVf5ActJGmJaCrpeWAvSQ17PfWEnndipwCJiqLRy5JZCKNeqdOumakyvaruiS4amC
rLTXFC0m19L+s7xgELFUE59m8yGRMGqdSW6kViVYdqzF1W1oLI6FFgOJmNwLnOW8+QM0CoacDUhR
bYjZdcDdtC1U1H2V9WNsEBZCf4dpOeSQzhMlxVtbtTLGc0IxmUoStuDVQULyK6nB2RrV19FQ3nRt
KgD/brxTTxbGw3pkrVj0rGK8MNA7C4PoinG19DgECCvQ5AgfRQ9x0eLU06MdZbKSFtQqAgvxWFsg
LCp9l+QbOlaC6Lx1vi0NECIFPgftMC6Atf1SjJUOms44qR4JNQ5KNYukmbaC5NoGl1wlC+aQqjQt
gyrTjV0YjomTL/GxnYrJjca2d426vWkN68bIzC8IN/u+a3wprQeHzmEf5DmU6gvdvo7z/F4f4x+A
XgEDlgMDdNl/2Vr5hwIEZlWorpgb+n1jroZdNidlYEaPeYpZNk0Gom+XK79sCNZdtrX53Ve2uEtR
H7Nc1+YhC9r8bRm/VPYgePVsTCfCZ1cWuJ1tZp0sCtULDK8Qvzp2N82RIobZzwmoVw7kVmLUnr4O
EWjwAGA4EKkMGBtRWaXOcGz2o3hckN1Hl74v5wfNLNek6nuWCMxe95j71TNI6sGLru06aDTuRYdo
M0tknPuoFIAU9kwZrzKq0EKsMzDBg3Au31SBky6PMbJFjGPk4LpPx0Om7i/v7ObRXRllO79KrKAW
UUddiFjRDpZLrE8qqN9nE3gHUbjdyuDWq+PuqkZuza6OcTVr2TV4B7yWQjHX+HJ5NSIjnJ8auVqm
uKULdLyLeD9hmtalLe78SBXmiSJTnMPKWqW2JnqjgZE5lYlqS/FYHWMfXChh6RDi9G+Ucb7ciNKo
zfC02jDOLU1Jrkeaw258sI5A391oIOH6E2QhO48Yd7DBT4w+IvdkySZaE7kHyV5V3dLpc1bdhUKq
HnYtnJ+wDxvs71e+FyqR2k0Fzvw8XSn+O8DHTX/1y27e9cC9iSZFNnqGp2viMtB4ytG9y1SMsQ9Q
xd7l3S56xJgqSE3C3l1sR/0xLq4JeE0tRNVse8vHUrljVs4TxjsipEvz0h7VYvSr+LaBo1x2/+3D
/GGFO2OyVU6ZikefP6r2ca5xcxWW8p321X5ciCDL2PRDAllbotmAtPCpdg7yiwgCn8ieAsbly14t
zUHMwLh5y32Y4emcSGwWBQW9JJh/cA9PPxPAMOwBupbZ51yVDpe/n8gY5/SgXtD1eIaMep4TF8T3
bmpf2VpQK7VTWqJC36ZLrFbGeT+ZS7VKYggXW1PkRyDry9D4jK0kuLymzWKRtbLDeX3YJXFCy+k9
za0Pf801Kn/NNYqxpZsVfmBabAu4A4zdmFxYTAApH/oR2ZPxKh8bQCKGAGwv3vhFB29QBqJO6mY/
DJ/eLBbISP874gknfGWdC46QfSZ9Dkp/kMlUXxOpg7yyTVyLSn+UEK0MsdOxCl1Lk1SFDGi9DxBP
7aTD5NdhJsrwNrOuDyM8CiBNC3ACYowLMTh3+vqqEs25b7vgP5vFN/7tWO4z28Kd3CXRPrMydxnS
+9aoBMPR2+tgFwkoTAGp5MNSFDWSKoeQMJzRDhxsDwR0nsDLN7M18mGDu/mHabGVUYZWLEPyNQ/L
zyyYXjD3iIf3gPt4ckRUMOfpmoahINTVMOckmyq6gqcukEi0kxQVBUSmud6jIZiB30F/0W5m6Kgx
/V29c+30XuTiZx/z1Cw/OFwUrR0plp4FtWm+pmn+QK3u0+WPeeYWnAkuDNJ0oEufJHnQ0Dc71Z1I
63dTrgm2TLQQLv7NU90X0KBBo0N70YCjVmknuA5FFrjIpxW6NSsZPpUOVFgpI2mfM8Eizm5c7lOx
n7CKA7ot0ULqbGhmgRUNyEpjaZwUQjTz9HB5T84f9Zwl7hBV1O6kgrUyel3dW0Vyu8T6Q1GT17SI
fJJKn4kCTvCi/zJU7SdVq31jrgMQvh+sURa0jEX+wZ+1UZPmvERT00owq5SEmIjzMkuUzJw/CbkV
c1fJYKWjPA4Ubrhj0nrkyrQ/hS/NBJq2EKQO34rXJtvZj7nsyC8JiCsZ1cH0xWyeJ8hCdkw6qn5L
fyrp7vJOiLyKu2MA1KzrolFCX9EntyXQbQ4Fach5ovq+cjAtauhwQuf07GhQQx4VOC7rGkNr1DEx
ph4fKldyjafJK8EitpO8UXsSvUG3d/bDMHdillHPNfALZkFGwdDe1Q9kyu8NXTTvvH1qPsxwp8ZY
FHNU0jYPJuJHE1ANUlM5CKgOgVa0e3m7zgv63MfkDs4itTq4baMcMJj8wKYSYy8KQK26gxK8J+5f
sbB/8qjhzHGHw4gBv9RmwvouzBhT02DaCsKuweY3xEyzjfuUQWC566drSZaGCeLB5JYHhizIMCDB
KBotT/dYxYDeFIx97vLX3HT+D6s83mweuyKT5TALDDDj0Ll00P4XRO3tDVvZ4K6fQiG9FpVZHphP
7QEsVXfh4fvg0c8V2sTipgg7rmf7tbLGnbVmGq1olnLoymJIu86za9qB6VzJ9kWu7hf5di6+/W+f
kDtjmW5VSkHhINZYe5YCHyRfLls4h+YyH1ytiTtfvWIkclRLWZBKA3SLk+I4RPZV2Ktuky6BRtv7
rEVDdZnpbSOBlAHKQKA5szxTbnZ4LXpzKPtT2QDeremi48h279L35o4jDeuY9hb6kkjOAyUGvV1x
Y+5MFN3byBUOmGwGtNWX4E5jvpi5PA342OiMVJjJBB5adsxvGCUCEk4KmsFJMNPkiSC1gsPJ04so
ZT0Yk4JFAm5aOkY075e8P0iW5SdqI2p6ib4odyFFWVlRq8Qa7QayOrX/DgaYj801xcjO/xp3CBd3
0qHq4pxZ63bLbrwr70uffU08fhjMVcXszASqSaGAzmZY/dhIXsvHDJPeAkCFZdt4qhyToN9BbHr/
Z/GN8UToOELG+8la5XOFEhuJmZWG30gySMgGp9H+0Cc/bHD7NVRSQ8cc6XWs/SxjSGjL1h0mzO8B
NQpGpXvpwTGgmdTPMhPhNXLsCUpooewq47RL82R3OVicv9jfg8XHz+E2NNZAfNhMKiQL7qJbah1k
um8BGIh9zAx9bXMn/Ww/d14PNokCjymmYizKOv4l4v/zE/g3DYhUW4ku6IBHKnEz07pC0edW17Tr
ubX2dqlclZBQwfPyeiktD9WfI6OYc4wZcJ7LH+NfIufHL+HuHrIskFCJ4N0s8xpHR8ebrnDlQ3SD
r+F1TGzcM18k8cTf9iH+MMxdQ6NaKlYhvYfFZQfyR/qlvMod6WEMIskVvSH/ZZnAPyoQJcD7nwuL
pK9opRLgMKHCeuzv26f8briJwdIzY+jY2kNjbK/8hq7yOZYIvmbJGJFH687QzwimgdeQhy5tcozM
sM6kwaZ0Pfmw+IYfP4jO8uYLfW2NuwZHOZrluLNCgCHR4XU7N5vdmV5DZNZrDtZ+wYdNfAAgRYa3
Lh1LRqlDAw0MZP44J8qksVbmqQO0yH6bpU8FvY/HV4GjsiyBv0bXNjh/scKwzqUIELDhCKJu8Chb
B+2RBtRlyWb1hXgCe1s3GnuLgNsFGhJnvMJxHc6lGeOhqwcaGzL4Tq6ihxqzoSM6YsVLokCPQfok
IpXaSjfXVrlQaY9z01UzenBx9Fblg9vronbKZuxZm+DCn5a08dSaBmTRjhhxdrufjAAtvtXADw0Z
7qvmv5bN2Qn4+I78PRaRshqlkiI10+RjrZAnYqaYcgUgf0hlJ1xCDL5kmrKLG/3r5S0UfEteVaVu
1ZhU0DAPKCgRy+yogXXkf7PA+aSklW01DjUQPv2PQao7ZyxsIrBxTnPEfUAufaY5gEREAYJ79MtP
GMGaMXT4ubyfXpvA3hUH8zUKSBCC8Eh1GCEkG0Frgz8KoOtt5EILsJJ9mCcI1/k18DbvwpOYWYaU
IYhVHSUobyt/+RJ5IpKn82I+t3oue7byIrUiY8CrT+4DYyjdKM1fCRmfidXHTjTmZIchrqupjH8R
1XpqgeUVJfCs7HIWeVYezN0dcbVYdgw+DiSA0eMEpYT0rv0GiJwzgqkwdOjrsh++9TeioLodzcFz
QkBVAwQxDwxlkmpRasUGSJ+iK1DVPOj3CmABiTt5GKBmgiy1Q39c9miRUR4lWljRko4hLix2UaqZ
l8fAyyXuuEvuk0+aC1TXt7hyyafLZjeD7cdS+THkVCbxPJcLRsWHIE9fJFCsSOrXBLKRl+1sFhUx
xPX3N+XnZ8040gBRkRjCXXZtR3cxr8bw7cUh3qMFe7QPwni7lcivTXLnV6d5oUHdiV0k02c93Glf
kyvyZTCQCJgMXOEqz+2tlO0jME9HwofZtnXA5YgCqWVcZXDuVX6fD7Ue1yXgqr0hDU4hJy5N6GMc
98fGBiI3rh6KuTkUleJd/tLbO/phl7vIxoWOUWjiRQ6ZLhQOr5VQdcN6OKpUVJHePJ6aomsKcjvb
4Ln1KNp9VSZZOXAJyz7ZqX22BwOeU9daUKi2KBiwOHcWDFbWuGBg6mle5ypwuQwkk+2h4yyDN7zd
1YgE1rfoqfrvpAYsAq4scjvYJ0Sy2gF1L9Uu3LGLv4waiLXb6D+jA9/t6EwiG2R2Mg9XBeFjVoMV
iflpdTsFbCaJ8ZKON+IS1Lk8GGeLfeWVV1q1Jc9mj1eHbEL5Y4w6L46p3/fgruljF2zGvrToB5p8
Aow8uOyYm7VmC3Xmv9fJ3Sg9WnY1aVHRYy+edwmFn9kzUhE2Qgp5jIc+dZov4e0fvfnWdjnPKcZ+
mGNdg0gmaKVA6lSBc8HNMC+Iya+dFTmV5Qhpe1hsOffWj7VyvqNMWmlIJlvrneIzvrMYtVL5++Qx
ZDy4PfeCb7v1qFuvkTv1qgQxqDLGS3856kd9R/fllXaMgOUSV5zOAbmcD3F57KIkc27bOBdaXN6C
7fo2L8bvUVw+jJIdQH7uuqWx4RjQn4tL+hwS47OqZJUr02p2VSV9g95eYMb0nlAtwMjFvl8yea+n
ZeFYofy5RNqKBzf2xowFX2k7hPyzKTqDx6+c34xmU9JqkJ9Gigxe58mpDdFZZonn+b5DVg4jy5YB
ToRTE7SPmzBjNXmQs+GWg6ol2Am+jjvZa+4kYTljM9brAGUTkKZBv5DzslbV7AXQDux68bNuvFm7
i/Sf5iwq+7HvcraolRnOubIwjfpWQalqObKbu7tprxZw17TCzEu0Hs6zlKGZqEXYiIcWOcR+rQzA
AwukPrNIOHe7PmDYgGNboIfFsMLpRpXLaCjhjF4NaZTMUbLsUyjbb4hOh2LunxtaPQyG/hW/p8Dd
nTa+2hk5cnzgQAUnd9MpVz+E28O6imRjkGy0OG9GDzyTu/TJvlUeO185Quj5GP9URSPubLv47bTB
VYJhRgNTYwZnMSlm6FB2yBAidbnqouVLE84uaYr7JDb2w9R3jm5pgtrf5uN3bZTzochIOqmTUPsz
oaeILpL1kw0OdJ5mgvubceSKCuMb1UacQhXpF0jHNbAQc+mfWaZGY4YA3ceK13vDcK2+5gd5V/uN
O+6byEOFZkdmL0F12Y8Y7bmQh3LDyfAT3n8DCmBgQ+WiATByUNkipAxaoDblHQMnJRDxJkfIQQt5
BDY+MawB04ssAlMpCv/szsehsayhB/jlqTzMP3B0QAkJwtACeswtxh7/4GIFbxnGbEBgBumps8Ev
NZHNeRhb2+99UNORXyruHfVAgor8+v9kkUtf5LSHZB1GrjGGMqNdnbC8U9pF14ybIV5+gz1/4xmM
NQL1ztBPioLBm9M4YSTQW4iqDgTSvMqisDJ7HglOTbG7ZXU91QWYrFSpLAO5+kabJ0yTCnLo82rh
qQHuRAAKHjZJp9t+DTJZOUG/Lpo8SRfBKTYSPdgBNlQ2CHCZeBucLiRtO7lGUw8aA357GHQ8oWPP
uO5w0GvDU4LFSx2IflZ/9gE/7PIITqqMJDIizfY1M/WzSPsx2LboVbn5DVc2OH/ISwnk10sp+XP3
MLVM3Ma3odt0+VI4vwehSwuwqwJOJfBN8Cd5mvSspCoOVmZcqdlPPORK+940Ou+yma21GID/ywox
cBHyvUNqtDRfKE6Taf4Es1WTvQ2JaMZly6kNBRhNE+NPUPDg7tlGl3slzmobaDnwtfyVEAHnesWk
ShF13ThzhCUztgenFxzk8FY2uQuuJXZZaHMMRXFotTFunOSIeydgwuL/Wf5AOzXFXWt6FsmNXWZF
EA5UcxOt7BwlJiVmv4u9NC43Urh4eV0dLm/cZlRar5A7YRhYLiVTSUIobOnH7Co50tsCLJVj8Bv9
ovN04WSJfGEqHIvEVsDQCfgHgNFZ7pDvTJO7QVUBjViCmQB6zLGdKIOK2bfYVp1tJbToMXoICv8z
5jpoWczLmEI/eIYwi7sY4CSYu7bwK5pXrlq3eMiBFOzy1910WU1B8RyljY3Z1aYw2rEglj8VP3v6
RGxRarK5qJUBzmkSqW1tiKcX4JQAdjN56k3oUtaf5Oi2tEWL2QoleBr8sxjOU6ChPjayDge1osYp
oPNiTiDjn18G6+XyV9uo8DERyr8tgbfmNOoXWS3pYQzs7fJgBDIFMS7j1kTSPAAxJ3tsRkX0IbfP
AZp7CiTPUWXmS1CAPMiDNiO6qGywUr5htC6J4sn+7wxWbvQy2QohdgkKT0y684WaCcjUDLNwli/t
mbao/px/zQ+qq0Pw2fJyCNceZA/aouIZ2O11QgMJ/Wl0xZDcnX5bTdIAYu0k5LLX9SG7ovu/tZ7F
z/vNpBUK7v/Y4tKQvJeTKWarrNIjkxIl1xhX3ZXpUUOv9jfWdl4qwVdd2eOykj62IrWJo/c9vFH8
/zg2sFFnZ+Zw4RFQTZiQkDn9lC1tQm0uM9ufTJfdD7pr9eCsQWl9Vy0+KvwuqLD/eJn/2OXHckFi
0/Z1BVxO+PPj/TO6eP8w5cPfyM43b8GPhfKzubEGbvo5L+w/uSOYT5yF6ZUtzme0Qs7VocTi7H15
mG4Z9dDfN5L4TviX0/DxKTmPieTFmIcOW3iWkwvZH9/5fc5WBtpe24TkKlIllkOtknKVyhGd1TT0
tTG96eKD2ZlozRyawXTsrHdtJb2iYfqjLX/mY4v/rZ05rfwKYpcZxDuSpnSJekurVxvEGOF1PqLz
Gt5EheLQBTqEiuZfjsKbd9fq53LpFtArA52yrghsYNwU7Vull7vLFra//soEl11Z6JpRTUN2/we5
x6YPr2xxN6Udx1qnDclftsj133lOeWQMaIJ1bfrwyhYXGCjNdKkOcZf0QHGAc82bbUhGUzBkVFBI
8UWCCu9TGxc8i3+thGVclHaZsrX9pVQNNThGfw6ErdsBWwdWhTTbs4CULtDkFq53MzP4WO/7Pq88
2xh1YyoT3CnZsqt+NfWu9QZEQ8lCgdx2w+ZQt77sz0HmC00LtvX9ClqblkJ9TBJkWFhyf90cE8D6
/h8fwh8MRLIUfbVOLlr0cmcOld4XQSaF7hAtzpxDcS4SEQZspskrM+xkrtaU2lJMm6qSfIww/kSq
cFuXkeyMHQWcqycHKeuPvWkIki7RHnLRCVpr2US0CSOR1rNU+NA8cUKyW4TMTOcV4NNvyIUV0mUL
neoyBVB6vNb27RdGEK9eF0K2j+3rGV1ilM1QZTyjzZMi2oeQqWBCMWwUo39KS6dAFmkGoIVnEhXP
4lk+oVFu7/R6yucBlWKIxg+7qXinz6uVR1RIJYhYlbuoeChGgDuESIPtg/CxWm7/FFNawgLC7n8Q
S7ceHeCOgQSPDWzVGVde1c5FNkZ4MloJZo87OX5M8uLbhLELty6l20wJv10OqFtX0dogF7vntjeX
eKySYIlap1pukkyU/m8dubUFLmJDis+sooSlcjjZjWpfG9NTUlUeXnXeXGKSVhVh4bb2a2WRx1RB
EibE1Okf7Rfbev56gO4pU8PBzPMZ8WCuGRn6IbgeoGrnJO1bY0xupjz+yR59GOHOdUaTYqmWCrzP
suT0XehhRt65bGLb7z5McOmCTDU6QwITpYr26yJ/DaWnSm+8qCBerD5dNrWZmqAabRmAW6gADnEO
odmGuehljnsbaah2zSCfxjXG7Bk9gnvZ1pZ328QC8TkgiucoRQ267Ys2gYimIup1JyVeQYUDDFtR
d22DO0GFOepdZJbwb6imgrToaO4IqljqlSgObR2ktSHuu7U0o6AOhaFIOQxK5ShK5wzFXZr9Kvt7
yRBs0/+R9l09kuNKs79IgCwpvcqW6WrvZl6EsRTlRXn9+hvq/bBTpRZKe+a+LM7BLjqLVDKZzIyM
WLu0LIKuJT4QaoJLNYJQZFSNhoQFSaHaWvwsTGoPHcjza9m9/pHWztC5pUVc58MQY4RIAHGZv4am
S5S3zYR7tetybmMRwuGGgzI0GYPE0SxaxQ+Ri+blPKGg+5lP4u3G1loQOre4OLScIonBpEkeSLvG
jTEJOms/Bhq1dei7d05HQRTc+pMDehdkjf3fNrbOf8LiUGutJIFCBwXq+QU2v/fmg5btIVG0+w9t
tDlDW4bCc2uLc1DnyaAqTc0+sNxzemwmr1lQueMApjVgt/wsff8LxwF0C1mPpkC9d/5FZ8lcoTVR
Vo+4WaYuQsGz5JnbDhCOb0bRbHXXVz/nma2Fk840g91YIAb/s5fT8Z/aTn+3/cZZPednpha+KlWJ
kWsqSgIgr9kPNLxjo/CisXMIFFFV1gfS0G2gkFdQtBoqt3+2cuGtUsE1oyr0GRrfe9N+HnKov4jW
Ji+Dz3YlSi/g1uW7GpKhILxqjswFDkjb5IVd9aGzn7Hw2DCZQObX4DqNbj4GXdE8hPaZDB3mD+0z
YDo3Ys/82T457ZnBhdNq8UT7SUJMHUbN1cXokN7//3PSRdSmWQUWdINKfsJ3fZbZ1rBL4y3g5kqw
RiMPNcdZrhdoytl7z06CpDEr6SRJwvW9V8p4Z/YBx0QMLbvd9dWs1R1hyQIhmmGAwXrJ5wFNW8gF
T/9XVzBweQ/2XEOaY8p2V2N9WX+MLb5OqNVcTyccOsqTY5Gzm7QojyObbixGgusLW7mELta1+Ezj
CHmLTG8w9WR9Y91zIZ3kfGvvVrwbvUIA6zDwokBdcxGvKiSKkCiBhoBAGZzttB1euwBXRLfz5DFz
lfvrS1pLtC7sLWLWECV6rf5lDWhrbYugVSlWh14orrvxoXGRnOgfJ7exY9OZ5/C3fWPl5F4sbhGx
lEop0rhHIchMCk9uhV3pG++IVZc4+1yLYGSNRlroUs4CrYxeEwFcYvVDYuoGecKqj59ZWfh4zzTW
E4LMW3S4nstHKFo5PXlUQJ274Q5bn2jh4m0DFABvkQ7MwfWzsOR2TWfLAT/AP+dhCWONehrX4dz4
+Z+phlY/F6AfOogg0ddawnhSU+sjqkC4gLPIkckbi7610cZreS2PRHtcm2MsaGvRdrwMtGMyDiMd
RsnnkdMC4px5qukNO/pCIH6ICuB/2MTZARZXFEyi/T/TIRLzo991tonplFiKFrcsaA8k0B39JX+f
Px8ad/lppigdHlpUH4fs/j+0Q1YPGXBZlqwBXYOIf7lcSUhN2ZMBPXpx6ICOGp4qJ3N67bZzZqOh
aW8bnY/Vp/VCHgEUrMC6WMtpudYgkkwrSFyUPXV15a6g1K3EQ5dLdhy/b5yJ1dN3Zky9XOBUKjWo
ATHtlXdP8wLFF/LSYxLR8mPf8ngBMZu9OGwvcvUencn08D3Bog4S5kvDuaj4WLTa/CCB0iCAp4Hp
1i6EGqKdjAH0tvSur3TldEBUziQKoN2yiknES3tJLOd6T6womMzEJkVmRx3GScuX61ZWkOs4G6iE
zKxOugxe1kszNeftULcpDzLM1Zssc/PhVtUPXWgGYfNUYpCVAoXQotx63fCK08AuigqzABkIvRbb
GSI9BiwMEmcKy2yte2s1KKQ0XhtO9kj967bWwtq5sWWTUHAxShxJelDKuh/Jld210ve8zR5Mowjk
+F4jMhRRM0cb1BNk9qSNta7aB407wIrgccM5mb/1WUQwtbwtqDHNWA/FH/bQTdmPd1YwnfqdtZGz
zPu2OIzGuanFLTtqoYkGiBoFdfGTsttYu9Wk70aC/5/dNYPXk4fre7sS7C7sLe5cVpIMeK2eB22N
6c7pTU+/FxxqEEVQVt9HaasdsHYqUG6aKcih4AMNn8udVEvdmHXjoKLbVv4kvow5pnHqrQ+2ZWUR
ZLg6RWafVDzQ6oNcPqYM0lj8x/WNW3cKHAGC+w/SGks435RQ0CPRsvyQ5Z72064cXR0z6uFx3FWj
u2Ft/smf/OKPtWVbrNCNOCt4wwOpPIn9tE9dc88aFyQMVjArH8kbYp9ruBXMpf+7vI/ln/m83KjA
W0ykhM//M5bCH+pT6HZOsY+Os2xi8X1jiSvp0oXFxVcLs1yP8Hv+sQg8vZ0cCqeDoqHsq27ytIWH
W3WSswUuAjSJ1TDvGFxxGCInje5U0dmN9ev6olauu4s1LV4ERsrHnFYp+KKi0skgc0TAEj91lmPx
caOksJI6XJia13v2wTI2yaibW2WgJC8Q83NKgLmvL2YtGbswsQhOjQ6WaCrwhWZxo3mePy3d5li7
oIu9hTR7b/O36xa3vtEiOqGlbvU9SYoAipoQndCcprwv48y7bmUtN0BtHDKWMmRjCPpOl1tnyTmz
JktiweCj6cvA5GTux5+pPatA9JO7VVde28cLewuvsATkDLREZ+jmjV7z3P2ckSHmz9FXPLP8D5RY
K9t4YW/hGrkuEg5NChaY5FY2T7hHaPZtYw/nyL0IUBc2Fr4hhUAqqtXI/uKOXF/Oh4IYJhE/iRml
U4Th/BifK6L9QVb7F1k3nqRE3zhQG2aWCE9SCU0qOxZheGtf1uN+KB+TrNi47z+y68/79u9ilqPG
cldEoxnn1YcvoFDutdJv2v3KQ1Cdj77sgpxgchvm9DNOMKbexA4Jer/f/3emB+jUWn9+xyL6MktP
YiR0ETgzqKPLLoh/7Q0XWQnwFyYWxwzEyGDVE3DD+UpRULDOEm8edkE15gcmu4Pw13WDK8EXdepZ
bgVIWcwbL3LUis6dQiYXQZb1flQhRzRB9puaNtlCAqxN1ZybWmaoNA91tYQYTtDU5j5E9NWaxNFa
DMamKMgXoGcilWfq+XfRdKWXlG1qp5n+wEfAEtT+my613yEY9IQ3aWCQSdipHOEfXahsfYOVW+Li
hy4SMNyHskm0pghmKr7EyyN7OgKOepzZnJpg/G592ZLEWztGZ1+BLhxrUhnKvcmEJy1kGnSAlMfp
1sw3iy0rXUEsDDzpANUrwL4uroqQR4kl2rLC+67b53fzEL0RgKtgm9VmfQv/WJpT6rOLVotVkA/X
ogKfoeyAKx3vgdg17+cupO53XyEj7/yFHwN5augoZCqfBMDURC9U3iIQAZoAiU3Nk7O7jKQOFVFw
3dLq0s4sLYJ4IzEzUkucGDZMaD7+4PIGE/H8FZbRTjszsPhKdYjOejuGLLCy6A56BE7KE92Ghvh9
mNP77ZizZW/xrTglkFtSDNgbDbsudaitP4/FayluunprpmM13FiAQ0LOBmDk5dsGUUiBQsc0R3Iz
0Fw4vOXmqC08hv5cr09cWUbcxmQ1/4uuO9HOLC+OGOYQDK5mPAqY0Gwty9xQ2bjeVx3jzMIidPMR
XEuCTwxMvsxrE7+Khg0nX3mIYjAYowVQUwGodHl+mcVSxqFfFiSJfm9U4CMs3tP+sZa+Veahi8AS
dd3VV5MwHQhWDRkEOjlLUmymF1wdZTJ/rjCoZGcex1JuWzTcSAehKuZmG/nE2osRiO4/Fhenq86H
sqHQNFmkSOGx39Vb7dO1cIjNNIH/n+Hcy+KsISAQXuhwiUGwzs47skvS8YUYzbEH+wfYKKTHkqaB
NQzPlGsv1/d2xVswDYCqMGYPAKBYPo2pNA0DVPzKoBUQWThJW1zMK1fK+d9fPoaNrG5zYuId0tVg
eybMHqverrdqz2tWUPRBURRqbdansNu0amrNCs5BTSo7ZC1A6W+D6N3re7Xi96A5/GNl4RRGJ6kW
AiKoovv6t5KmCBD5Q15KroAwNePdS2sYW32qlUh1YXMRhVMt6pWWwmaW2pzYKDP/5IkduhSMUU76
LfuiFnbjgEXyrd5KAtdcA6yOqkLQNIVO3CL/iKZ4wmwdxyOfxk6ncUcv3q9v6Opnw3wgTrWJCdxl
odeqh7ZRatRlVHl8znoIi4XNY5Zt1Xc/aBEWVxnKyMC+A8Q1Nyjm33GWBqhSUnclMo5AU4dTD8Yw
I0x/1LridZbiSOP0CzyKTygQf2tK/lJb2lOYcxDchszRcu2WxtVdI+K7ivaulWWerJXfQiXbh1EM
PQoVYxgSmIAqtlOm9Bktnd/NIO/DWNvrJeams/gbZ6ozas27ENp9H4e/xl7hjhgnF6JZbpzULyCN
33edtru+u2tv5YtlL/yVGHkfyrzCzCCQqGn8f29lHcSjkJ+EC20cj7WgSSEQh/4twBImWYLXxkoF
QYUJKvXL2ut/CprzLfbpk6LTZH3cdGRZsxc5+N3j0kLtEyQwLtAXkMbGCJMNrgXI+EG5bWt1q756
ZnA+LWc+FIlEs+rGRM0my2/rLn03uPaai62W59pdh0sVt5yBaRRUsRenzkx0nkgMvMrgfKoc1Zub
H6IMZjEQdLKC6ECl4LqfrJ3zc4uLlEQoKLoCw1sGBj1pkmJrfbvlGfOfWH4tiiF7AzmxAbWTxaJI
b6WZkRkluvujB09sg2bGy6DX78ce8/Utdr210QTcp2CIAEJPpZ/UHmtVAseAoP9UfDmSux/uiAeA
FdqpG7oBWLtG3wp0yKy4qbOZPaws98L64uAVSswx6I8djTFcV9tx7w87diP7jdOVPmKCf/0Dbq52
cUlIdQkm+h72ZoSSASUjTz1oql07zIsVDPUpXmO4SW/PLC7yzkAT73/PCC8WPN+cZ4fDkKd0mNSx
DGRUMrUQ91RWQLd0Vw4gDZuY02TlxutkLdhcmFxUDJR8SEpqqXNwm6GllcMOwwOoSpGhKfvr+7ty
75+bWhK5Q1uhavRxqIIpMXcdL+6KZPypG+KLGo8eT6ofXNG24F74qRtnZnEs6YQQq1qIcGMRPctG
rjuGUX3JQLaySxTpGWTk1BNaeuhawPp6PYYiHTRccuFklZrbhWZimjkrhkeoKb83esjdYmpQGRPp
jyYTxB5lKGyV+QgRT6mUHUnRvtW8aJ08172aWkGVldC8F+oBvYwqdTheEycrs9DRz3Vlz2RoxllJ
mBwxBlOgFR16oyyOkoR6SjF0O0PKbpWqvEki0MAk8TNknV/COn2IeJk/RZY+CFeVRG8noVXaCRi7
hN3qIWZ7raL1G9kA8h20laMhdzdVP6qPbSJNTja1uV/HtRbIYWWMNuRRC0c38ad0bd8YEkJ/JHE7
sqzfVVN5UTioDq3DwslDanoiU6xAUqsTH0I/kfovMSl3mdJ/r0CaLIv4kCmDbrfS+BPiiinkaEKP
RMmNOXWa3fejZ/TNvkyVG4nWt4KorwUF/0SqAF3DGikozOJ7S8YT7dirxrSHUht7r6uGgyrnd2Zl
vKMY7+QGgZQaG15URX+pS+MlxlSBIuSHREklt4qSJ0uRXDL2O1KVua9KpmJ3CgHxe1m+MSl9a1jj
dbEVo7qYvScJuKZk8pUTYA0iiYDRNh/v8jH6oVUjwlvXPevSiBG+FkqmpXLQGRd2PjDdz6XKGwBe
Vwk7oLp9OwwWs1UVsEWWihcC9ot9GltveEfulFFGdUaIOwl594E0lkvSTnG5OXwn47DTkF/YeWq+
dH2e2Jx1NwqZDlMp+X3V3g5caV29o49JZ/xqTT47V+7U1vjeENU8lRA5tJM85U47Rjdc1ZxeCaGu
WBAZQ/EQppKU/dBm/bGVYjOIgfjkxLzpiuykV9ZtXmOY32g1YcuNeDcl4y2byt7tW+nYdv3PotMg
aMjV9yhmN+2ghXYzGZ6k6cAxStpJCaebqAl3kAVvMU8VHSQ6PcdTbrkYkwwKZXpvG3LgQ/sUdnVQ
lJEnR8rLSKcWL5i2d7gQD1bcg+nbKg+CV7dJRuG1rFdtZsihXXWhcEVb+HqkntSGPUddV7lZLN/3
JE8dMXSY0U370IvD7IAAM9oZL7HTNPdjKD6JdKhxfPOHuqSzDlRf2AYQ+7Ykabue5W6ZGdTt+vqW
KeO3SClfG6O5ayOLuLTIDulYeSTvot2gyO0NzfrfGZPoTuTGfazqX2Ioh9htAjBVOuh7OdX3hHcH
K4IyoqH6YRE/DK1RH1lcTuCAzo51HIujSgaw22lmZxeZObqT8hw1oy9K01Vj9iCYONUp2/dQRKB9
bBtJ70w6v4UQqh22/Hmq5+9U9IMjGu1GHYvfmRQekV27fZnC98BXLKs1juF0U5HkptbFAx+0r6Xa
7/oISsdhvavq2KfVDwu7E8nFLjLTB6ZEsd3Ig5eY2o0WFW4Yx89Dqe3BQWPrDWaTywfduEmhNJ2b
X0Krs1v1qYme0gahgr2KPrSLgh85uGExyOi0/ZvKRhf/KZDTaP0xOwrf+/SbhjNu6hhMq0/ThHox
pu8a9U7KXmgMuZkWXw2g1bLmTjwzaJSYmZMrh3alPZqhPdapXcTpTpX57UAyj1UGHL9wGvMkNPbb
YO2xZUDyEkBdpkeMFdiRMto6ad9VZgGKErP7nEdP8mg1ttnEeERP0WEA50KJMlkGz3KMyLirSkBX
CqMP8Nz2GASjJwVxNAs9JuGUqEbnqFl+r9DQA/uLz5j2NFLj0BSYkZdAVV/cWLlxiAhENro7M79P
op9ZUh+T6blTy5PMpYcoa51MlF5LdmrXOZxxm9ajzRAyuxgI6LTfa1qDLYq9qIGginrXq4PD0h2P
chtc6dFtO033AlCtoXqkDDtonnKILmr8Ic4LTw/bXZjRB9IZNpjMSAt5Bpo6uHrsKo09U0O2OPXz
pka2wHVEMgJO8sQdUOdiknyYNBkKYtx4r3vLHzPZ18fcaWqZOIpceIquHIqyDW2SigcyyK8DReBL
1SeLFACpycSdCC0cQsTOiPltCZUtYZVvTZGBPgAfFjrN4hiOzXuomj/nDp1bR/wlzGK/NzEmLT/Q
6RturxuSNV8G1XgvzH4Xy4NNheaOsXxTNPTUTdVNJH43wP5YEYT9FLhMNFfYGzcZmcPxh4AtDhLa
3+R6/GBxcZc0Jybj3dnTo1Idy9x4bC0wfQ3RQya0g4aMoLFes1hAuRLc7FBHyWcKSgww0OYm5e9p
pAVJT7yue2SKvjPMYt/Vwpv/XJLe4So7RG12pPhaZvy1QeG1QCNDArA9i0GGQsAxWwFj34WeCh6F
yrDspvmhExSb699y/Ggw6rQDBCZ7yc8a6lKZOXEiHIDGPEmobi9wsHh8H1Jym1nfSJK9TErxxhSM
zERKrtsWRjCcLjVdRgCoz37EsY67RfLUoTkgo/ekQd33Coj2O7BTa8rRhO4MUyUPSH8cOggMSM1B
k4gdNcSZZcSqFu4oRd6kgcGme1eSCQrMN3GSuypPH2QDXD3AsEcDVBkkzdNj8PZalZ/UrzU0JIQG
LvE+Rf+HAixr2bU64PmuOVN/IhkyDRoCMP7YVfBO+JTeAKUStajfpraZPKmDdQoL9Z4Omtuqhp3i
/AFX50jTUesap2pfw/qd9QzYLtOVOLinVcWN+M/eACVFVtyN8Vc5ae2m1zzNEJ5CMHALGr9BL9w4
fqpCwDlwG3T9gHxNda1ptPPWdMMW8PLMsov+Scs4mMRCJyvh4mrjTQm/E1EJDVDVZehstQivaRg7
TVo6Rv5OxsQRGvc4LxHtTxYeZJqK4yts2v8wZOZBgttNjdbWjco2KwtSh4Wt0uw2H1rHyHJn6E1X
VhO7kX40tXDNKUJ8rVx0/sFhhnRslG/a9jEpEr/IE4/rPhJKRxJ3ulF4mI0FS6Z+apG3Ifi6XY6L
JLL7UiBE3dNatTvyaEqha5Sg2mLGPmSaTcS9jmRumFJXSSxPMTKfhdwfCzD9aabD6eBwSz1qCc5c
/s0sRhvkmA5vep+HiOvpL8QLu2ISmunT4xRp+07SfYZYopcvVl95XV/ZU5o7JQ6tpeE/y3Mv7iN3
YKitpfjBeoNSUGaj4eeOMmbKjZ91admJRj1Qlu4mkCaAmtOBdAHJp31ofdGV2kvTQMjFycAdpZfm
Ua2y11yqbwmVHqsGqhU63VGk7sha4Mu1b/SxYw3xPdTPnaQWh6IwXOgsOWVf3lUN6Cg0DPVjE6CJ
YutF4+gqPgQMSxxybgSFVRM8cmbkj9UPE4lNNkn+1FY7CMs7NRgRRzhbjbtIlOKrwnG95f2dynCt
Nj1CbOSmcK82FXZEvte94pTtK56UoH6O3TT8VVsvCOc3CEp+2CqnslCfrz+xtp5zxqJCUBh5HYoY
z7lZMyHbTTtdA7/hf4VorZQ8Ll50i7eV0spiLHI8mPVAdSRbAnAEaOGwBipsJqWfVT30ZAPM/kEU
tiiCmCAlJjPDoUFRIls8kiW5oWYXw2gyvhK9+5pa+nQEkaVbmuOhyZPj0Id33chcOvSYIbKO4xge
Q7RwSJUctbTyKvQE0gJUNhiVG+QKQ8lZvguZ7EH+xh3VaFdVha/k01Ht9Y0PtFL+QnPAVCGOS0HF
tKzgRETt+sJCLVHrxZtCGQacqreEbmFV17BsJpRAQb+nWbO8+6KUESsc45sE/YhZ215Du9sPJXug
NjIPFIsynzdH2ttb9Yu1qtuF2UUBI8Nr3tB1uQyklldgQaOKk1d178bN1NmQPfvZ5eOjAjXR+fIO
RJm9Z2r1Qiwq7iy126jnzOWhpaOc78GitJEWSFirHD0TmtxUMZ5V/EFlra3G0VZdbu2rKvii83Az
CnPyYtlqDKKhukVdDhcEh+hnW4G8I/Eil58qtzdquxDu5BVuftrc8flAf17kH9OLRYoE7ZoqxIEv
5cmwByV9jQsSxODy64X6qgFcZeUtRLLMZm+K1HB76S+YZvDN//0Fy9aUPPWxWVT4BVEi7fD4fqgr
baO3t7G/H1HvrC42jVE6lBW+pCXf6uboCATYBpfp9eC5ZgW4GZkaqLmjh7gILJDdAsgCksTBpLkM
JQz1lUjv102sBcxzE/O/P1sIUDCZJboKSiKAXspANbXy43ULq0VM0D0rs0YwUVDZvzTR5EqjRing
zcN7el+/imf9G+Z8gCAP3fwtAUFqnyHBsZuv+WCnB8ndAlSs7uIf+5+qfHkjRZE0zLDd50m8hWVv
p+HmiVtz+7NVLu+5KmkNCO1B0iEswhtUxZ1qQDiV7CqJ8T8TNypeUSvlSo6+1IYzzqFzceLoeRF+
4SbM5HUBWSKEVumtlh1TvChVaieWZivtxm2xFsYvbC38haesaVozLAJVYEY292eInBKDEKjg9ugK
W0HVKNiqu88ecm2B8xc+c9LBKCFJBnBXYBjgRBNf2uIljU9a/t6WX6TiWzJstRlWTsXFKhd1/hSz
OFZThKhBQ3RcTC9ttHETrKVFFxaW16E0hRwzz3PjpPf4ESOlu+Hhv40zrFS5wdSKBrqpa4B3LDtq
cSeMKZESxCq0La2yckwphY7enRm+l0I4ab41mLt24tFUxbSnrJk6MqOFQ7ZtOsuOoGuQ0OFxiA04
o16A0a5BvUrQV8Ywr9Lq9XtPk19FVr1oLHxKYxCTVRJ5ZnoEGZ3KSGxM3Dxi5obaEwVdQFUF1wPT
ym1MP5AnBuQJMIy0+ASc9XkbSRM+coJOlenGYORFicafts7nSgCas0LoshNkiZ+I2uIy1sNYhvtO
9GXKoiOw53eheLu+mlWPQs/UAMxSlQnG4y4PSapplQSsFRK5O3KgO/Mej02oe5LdX7VMTeRxKiVz
lxZAoUtTXKgZ3rHIslWWuBbkUUVeOKLdGiFZcVwk8xhunIlM5kHlSzNQWcB4YwEzKUGFMoZOQwS+
JXpj4ZGlmHdJuHUoVzzi3OAycUADomZ6/JGj4uGtO3m5i9x5WrlvA+0Q2sIu0YAOnVzaXf94Gytd
phPjhJbnwBHBCXuT210Ul06dH+YUprI4LozOuW7vk0eqIEUHN4wC/nlrPkKXO1tA7hLyuCjJ6+jS
QN7JTsoYJZGH61Y+4xQWZuZln8Vtxeoxglcl1NcfoNr5Mwe6K30jeIklJQh5Q++6uU+3xMLawl1i
czQKvJmJn+6bfxlpIAe/8a22VrXMJ+qSpaHRgr3/bxhGPt1El4taphUR5fh8kUZA9yG9kU7GICqk
cDZ27vMrabaCgWtkmSZVPmMTpqoTnNb/kNdDiIDcMY8Y4B0FwyBmSr5sy52uruvM4uKhjtoLhXhF
gXHC6FE2wKSwNcj+6SwvlrSIUZYJLJel9RhylX/nbPAzUvhZNLpStEVxMB+Wi+xkYWmREikZCpyY
2gdloMV+5TE10J1Avi4zdG51bbCbik0bD4Ot3ZvP99nBMlnd6KAQMn0CZs8aTPZ4t18/TOsWwFUF
7CJC7zJp16cqj1W1Df2e6/u6CUwlD65bWN+2fy0sj1HYAuhTCcP0TfF70k5WiTYW+mOhZfeptBXZ
V5cD/Qm8PzALjLi32LBIHc1pUogvRTda6mhonUAAx3g0SkdH99NWnHEv77bG2z4nQrNrnJldBMC4
UyF4VspJUP5oWid+zm6lyNVfzYPmcmjUs731ALK7GzN1kma/LeT8OSdY2F+ExGEaaCHn/UzOnO//
kJTOtCVb7/7V8/ZnqUvag1BVsMdWZ/pGZ9kp3liWXKJAf+Rb2MItQ4uCotrhvWqlIEBq6OQo7a1I
njoVrd4w/quoeLakRYwahkyWuYxTNmJWZtZFbchJcqbOTfYaVFnk3dR+uX4mNtxUXQStHmQsk1ki
2gOHZrdj7WijsXH1f2aUvPSJDw2ts9ihdwZHVRn7Jz+UewlYovDe8tQ9Uz7KsgAQ7jrUy+ONeLJ6
OZ/t5SJixXIjoR6Py3mWLld2za6HTJO627qcV81grFkD7Fo1lGUplmXpaJWdDNZKZXAtnTgajjqU
mxxF3I7sZz/ljuAbCcH80z/F/zOb80c931A5ayQQ9oR+nHyN+WRrOvqbYMi47hrrd/SZmcUOtsMk
jQY4nv0KDMDcJoc2YF9NNLUdWcyyJdAk31IU+QiL15Y2n8WzpU1aFBIrx7ORPgF/BoHlVvrVza/9
yYE0kl/jEBxTBw2wSnH+Z1zm7Kdn612EbCidKlmtQzOoNUDn3H8hCfT48q2w9ZHTX1viIkSnVozr
mYFSJ6uaF5XRHeHUNkTmWazymV79iMHdECfDXWJtjVusOw7enhZUTsCev4hkAJh0nTrLQKniJu+O
1EK5//G616yamBknodqC4bvlVG3eJJRRiPcEsiVh8Ia1TznQnN6Qbb3VPheG5s91ZmlxCkYSGkIC
EZTPfrcemPCgw4veC9LV+8kZ0VScCXI3MoiPcPjp253ZXBwJArF4IXGWAB6Z3Moe2GHwwrgLH/L7
Npj7PtU81ohYnXr5bbprgvy0dSrX9tcCda1uQUJ+lpG5PCCG0JMJwhIUWSaQJwUEXBVA7uItxP7q
mwMaZXjZWyCJwT8u7TSd1EVhqhM/0SBBGBg+PwDlQ9yR5UB9j/v/QMEz/8nl5oKIRoU4GCg3jOXk
ZhYZwJgVPEGFCkMR77HuAB2GpEV+Cp/CO9VvvNE1d9tKe6tJy5nh5Rwn66dJVgFP+hC3plBXb0Ae
GT+qeHxHG627tVzi3NTi8wHxHRNMGBM/DJPfdCpPLO38pCoOPFI3bon1T6hiVgEjESgULxtgDWgx
FX3CssZDiNE0duAoLBSQxpnnnLbGFTetLcJaUhQdU0sFZGuvc+TmB+V2gNgJQHjONuPs+jZi6BMv
R4IW3+IcGoUx1XEGzhm9G/1wwLNRKW4z4wfZmnxYy48sDZPE4LvBqVsWnoCQQDMLI5o+o2joYoav
Y+lGfrSWQZybWMSxOkPBoidwic4PgzYAf3lQITXfSlTWvfxsKYs9UwSxKmQrFPzaZtDfTrvxXjsI
uwu4v+UM87f+dJLPTC1u8WgACIXiHvCHRoHicte1jjr0vZ1TYGdAhv1MSvIIWFO/kfOtBsczu4ug
1bdUMYcGVSbW9l/DGNyMBfB9PJze/vdLDuozOFjowUOtZHGKR0vibTHJWZADrjRY+0TEJ4nmG46x
6uRnVhavAZ4S1CswTuX3kMcAYb+vNdDNBewVF9+GqfWN+7Mg7TLap2VcdtEwH14V1KPFcJNnk2MR
869CEkr0mKDSgLxaFlitSW9i4IuzIL0BAapLHAwdvygBRdEnuduKteuL+tfYsrgayVYTx5Qjf+3B
r5E1zkCPVN9whdUXt/VnSZ8qqaKdsqKGL2iVa3rkRO9G5AX80O2mo9ixPSCY3aF8De0MhD1bKevq
2+rc+sJHsjABv0I5oRTkIkbJXh/Ir0A4pr7pDof8tjUfh/8gnb0esv7s7MJdtCTrmzGGu8y0anWQ
BC0I1bYlAVYTgrOtXUTGiclW31ktBVlUb/cgss8MTGSNqh3LpyYZNuZAVoOWDv0sguwDJI2L+Fi2
iQ7ISJkFao9m0dQ6E6qEpTzacpfj/fNLhNnGqVtNYaG6hFvMAKs9kubLY1dbIg+zKYbaeQhoWFuX
mdtDlgyot4MZjruirm9YQVA6KqO3GtAeDLIXt6MaBnyo9kSmG8dz9cCc/ZyFM4mK6iypWskHgYaf
KomjGBCayKh3PXqu3qlnZhbekxQxwO+9oL6adN+sTHsGs7973cT6zlKMm8pgj1yhpOdanXLQnH0M
EOoY82bMAWAYCQlzplPitrvx8W9MIiZCi8maOYIX/jM0hdHlTUTBUC87EEjO/ci0La807NZVnPq+
AFrTZcXWSueP8umuPTO7uGtV8O2HcqZCdXHw8r3uRU/ImO/+H23X1Rs30mV/EQHGCq+MnZQlK7wQ
smwzx2L+9Xvo2R232Fxxdj7sy8CA4almhVu37j1hqJHC6u4/kFScV+er8RZ3LAOFN4ZuDHEzRp56
nT6KaLjOqNjJokiuS5Edax3Y8qEQV7IaokTNgLoY41dGS3djxi/o7mgEovKCZyDW+dJgPK76qmtS
A/2XoEDJnThcHTx0K5xQzh6iILUNBUAZHUh5zjamfe0l+GnsxVkh/pB3XZ3kHoq75b73/N5kNhx8
juJVuif7WzxC5dMcEn2L7+HvUJn8dSv6rxwkTVZmGxM4DV5anqe8JQmDHJ2bDsVbr4d7Y9jyqt4a
Yg6aZ/WYZCxphLd+5tVGdxPOvIio2FjG3wdjsaM+fcZ825yNkfVpQIIJlTqRKI4gEG5Wmtt0avZV
2Xosae7ICKtxX5q8Viv3odTBdAzcJiW8k0h/UDL/LRwK0J/L2gmG7MlIpL1ftXsaliUwzPldR4ZD
HAVA/eAIdj0/+bLhNCBMN7w9ABv8C6QvbxyGPfHj3myHeKdXldMwBhJLayeVb4lUPahFDdsW8BUK
cju26W7wOxfk0Fc991uTYvy2M3ZyWChgclH09Qv1hSkAkGTyi0Lat1SC4FxUV9d1qZmDpB2iym8s
P4ne02w8KtB40hp2O8gNbK/UeONqW0sTzqf4N639bIpHBhlnP+YEaQLMIVFYlgurehp2lQ36np07
leqMu61K18r1/WnQxe02cgPI4FLGusrMDskVwezxIDBz/4eUb6RhKxnJp7EWx9GIBK3gX4AoCKFE
bdccW5cfGo/uN0LOSrTFODPIEe9OAOUW0bZkPsDdQENgItNH4Ip3HH5M0S1MtGDbvqXwgoLOZbD9
NNwy2LK2l+t2hIUdr75xHUjzCeD0tMz5nk7jKQpr4QxDTT2AgH8ZcXfK6/q9rqePQc/udVL9IFUX
WPqAGrhE7ySa3sPsCP5AzfAN/LPGBL0P/OX8ey+zXZvku6RPgFr2WeSoHNu7572Vjelkgd6T7NVB
zi1WSqNdlWi3dFXWOjxMPVKGslkOzT72YWSS61BxyfiHnrZe6wNzOkCoDXwBJttthg4lqEonmY+p
NTSTl7HhW59CpqFLav89T0J/P+RALfflUZfDH9okzDKtTBG/E+lbkMmgZlSeWr0mVNrH6l6GAoia
PQHs4oEMZsqj8hJS8C8qlZSW3NG3iel2AqbNaDwEhX6c0s6SFWRODQDvOqhtfqFZeTh9AxloP8jl
NbBBKSD2V0X7oJXJrq5BNOxBXvVv1QmxYVbZUfWfQwwCgn9jJMaHXz5BthVFK7Bgb3n2ko7antf9
oaiFh8xul3f1ZNYUbMn0IU2ONSGnKmB3QtI9rj/VfcTNKU9Sa6waAE1Gsym1XVGy6zR/yAQU0wp6
I+NiG30ohCiero5mFYL33j1Gs1qBDurU0FlTkQDqRBxD0sxgnHZhOB4jCsYCLa1AiW1/Kq2iyywF
FF1gnWzGR0tqDZPjwo4ykGAqChxmmDZmkv0ihXGLJzb4V+w5BRFRD/VHI9Jvo0b+3iuKC2lLKM+/
h3XoGsm9TMJjniQ3agqKlh6aDAyQCQhjI6bPY+/v9ax56hAlM7Xbdfp0zZvBUmEGOYTyXueFU6ov
vf4S1fjRhgp22ejEIW5REFXlXr7uIH0Rs+gY5prXqMwe9d7Omh9T3ppsMCBULfaxjM4EBmS1BP5D
YzElwz8dAUQMrFpOj3D6svCQRlBlVoGiegdR5EECNAxpddyGoJnjtYQSaj1G+8DorxomHlNR7GOR
nkajO4RBuu9I/CL1xRsT+YPuTy8QCLFp63tlox0Lib4Z2U2fEvzK1gHl4lkU0jsAhIe0Q7tXIs9x
7O+iSL0bGgFSHJRl5CQy8XB7gfTpR471iKLpWuSqF/L0YUzKcifF0mjWTXGMCXbzaPBuD2dfbeP5
sR4z/8Syxd3up/VIci2myFPlR6kZXjIOEkOpWHCie6Oa8Lo09KRqsxClrScVVJ+7BJAWXRbV4iaW
IqXMMHCDRnXauBWfUNglAYw1QHM1lFejpZMZiNrLcsVKGwlKqvkD/DC8qq7HA2RSINepprbU+wep
AV/RGIt9QqYHyK6CS5QHN3oef59a8igpZWknA73Xx6wC7b27p1HnjXXOHd6XLrL4DzBFr5sSBORC
PCkB0rZKcfAuexKS8VQ2eAOKnOim0MoP9P8GmxVqbHcTdFnGBviOYqeP0lPW420fhLaUSbAfGVWr
U2pnivkPTqUHDfxsNx6am1Cqb8MW6XDdISDkMGgLoDsKhz8AoTVQzsYQ2r5lk+wJw+khKA6PvQRi
exEcAZRmx7LSTF8Go7kebLVrRquth6eRcFQ2IhK9xGUFAgo4SFOQul1CYdHT+1dlnj/QFlaapI2e
6nEgYNErmZu05S5Qmocwrxy4vRYggE0fRJ7cpGhM7g8g5HLJUvxiT9vyqfNlzSqytNvBvgNxMKiu
C33YsSr7mQ1FcZpi+S4ENbUtxY7IQW3GTbmvmX7S+zq/7wNwDccqsFg4/qgZNKeR1OKYMrDNRZT9
gFqb6vCGymYUZqDHSexmitVHUhGYnPrTG8vr97ym7yzCzFaCSlZPwVQK07cO4fLrG371xoXbIjdQ
7zUgv/c5GR3pWIWqkqN0KT8DtQZ+4EdYbVhezEnCRcJ7NsYyiRBB1pO2BUiivOGBZqmyG+oAbpe1
+Z99zCJ9SONA6GqIt5rIBajRnX+dZ8VHm2obImerkwZoqzI/ewHdWYzT6Z0y0mTuatDpxyDSDtTi
7F4TwxaEZz2RZQD2o3/J2IXJOSN11g1disI/qJ5dUDuJhpIbY49xOD7QXE/szlCeRqjQYGfJu9QI
vuV+aakTPeVpDQLall7YWlldg3qmAjl8EA4ujNDpUAJHms9d49/2X/8Xy6rVfcM4wefjyy+cz2kd
9J0SYZonjg8P9Ttj0kyDpqc6nLZeDOuJ7p8YPcfwsxdDEMHEVQLlFQl13pmGq+yU4Dd1KtwpT/+g
+bd1JyzOnWa0KfxhZ0wbnHenk+4oR36fWN0v3zTQyZVutdevz4Y6X28Xp3AWHvzvW2hxCnmMAUuu
Z1D6tZjV33U2fZnRKYVXH0FIRtsRt7/7gafhDfVCaKAT8PkKe9xBMt+GrsTXP2c+Ihe/Bn1WOKrM
5LhlS0GX+NCVAR7BrQ6NtL6Nn8I5RTNyBrc19SZW6o0zu36UoGgExAOYSxceU3Rscy0AGM9FYmF8
THZ/nd9wJ0Nibo1gkNu11VUmqhobH7pWMIdy/p9xF2kHVB1j2dABB+KqNRes5p59pF3j7vJP1Bkw
zYpV2OEBLGT62EXe1/N8Kdo7F43Ohp+zorONHRlhS30fESRsgSCBtgScdYUHvLf2ffg+bznDU6zY
wKPO+N0oDZ6//gFrpcnzH8DmqtbZD6j7hEhSQfGElEMULB5hO20KItnoQjtN972KXmkL6Rv6Ldbf
Y2zGGCJXaF58/StWIzaAIOjv45a7MMmKqiJEEEEoIZl6zMvo3u8ozB/YxmyvYYhmffW/x1mEERpx
TDXFdYr+xIvqpHbR3MzkfGuAeg0ezYFN4o0W+xqG6NOYi1BCsyJlvAYkqz1MLvb1/VQ7OLEHJGDY
aoTsO0vs89LaLo6uBrGzr12EFC2d4JmuYlb7+KdeP9Zb+PatVZuDyNnW0cUwJUmGL5v9V4zul6S9
RvnL1ztjfX+efcTifBaQVJbgvfRXcydxqicdL+ubzgEU5IbazWt6tYX6Wn2IaAzdVD532ZdCdVXW
Z5GWcLRTT4YrPLbv0U5qvM2Hx+qddjbO/Pdn0zfFaYu3agfqoau4ukWP07HbUSvbD14Ky5z91xO5
vlh/vkr7PNrQ9PB7NIBPlcOrWKGwmXCImv2rDE9Htgq6JsAQix0Bx2e94xWyj5FDLX6SLYgBW4Z4
+vpTVvc1Gin/M8piS0RRkmLVEDN7/1kNEzMMH74eQFlJbXQZ5BAd0rUgbC5hTflQqDLg2cydBSYN
ep85/j7f4d4tIDlhzcaUjVXC+svbqqHPE7S4d3Vo+4EmhVEvbQWawA+R5lCgIuhPpWwsNXgP+W1c
PTXZ1jZfg8jM/SimzsX6S0lvo2mjwO/QrP03PI61c/xptEUwIr1QJzkGxaLEU/tqKpObqdJPhaTf
Z1DX4AkURwqJXedh8tql+TVqMLd6TOyky49DWnz7eoFX1/fs0xf7FFT8SDEEwCex/qE2H4UPFUEQ
jAsIlH090MpW/fTVi606BSQR6ZyOq80E6f/Gq9otze+tb1lkEInvh4yXQJnEAmJIFKLzAmIhcQuM
ULYRQ+Zfe7E7/0zbEsKQNY3cMw1AGpWVJtV3SZTvOtTu01mcmFAYvW8Zba9ELZxBECllleBZs8xD
Oa9rIVFYfEVa8a6gTFsbiFtt9vj1Mq09mz6Ns4zFYaaUAu9vN+2N3JQU4xQWmnAqVn3Deb3nPrsr
BP0Jr77DoElXSCPajRRo9eSffekiPvd9nKuiw/mA8j1EPlGQcVUoGamBbBp82IjTa4nQp++d9+3Z
3RMUQssGBfvyL89dikYSPHe1q7n/Aqzqtufu+kLOEqkgoGA5l7s05zQeY525dfzW1+9ak5lTtIVd
Ww9p0GL971EuNmiRtYNfydzVvWDXd78N9lroaIKYDXaJ6m4hcDcHXDSVtFSLKEpfwNvD1r6/RoHo
fn4woJ52+AfwmtWjfvZ5i10KKduQSdPvnn6B+rEKwNcVsAROvYM0knAn4vJfCjHLu+3mz1oaix3z
Z2oX+3NQ+56B4BJ6XWvmezTohrlrlz2RPaSC3ulhuoKW1mtzBeGjLRzdvDcuws7Z0IvNyisN6oAy
kFNlqvVQqKtyM5ZAVq7aFCqEsleK9CYLkpt+rL2v48Jq+D4bed7VZ8cE7mqllvcDdVuGXIaGT4a/
KQ+xGlTPxpgX/WwMnw+Zpg3I0qVc3PTCcKHF/OY300fHI2ijtOGbpMCfIoo6l7fdc8bJQ12qTm1o
71lbH4Zwug4L/47UqqOVQe5+PQObO3xxVUL6Kx9ZiyT//+tILa5MAW2n1qA4UjnZzUhvMEl8kJC5
coA441XobNFmtw7VIjIByARPS73JPSiyuP4E0ddAHSDrgLqe1ffK4Hw9oRuBcMkTi8O4rVGSB3VR
5x+Qd0P7ncVPKM9uLNzGoVmCuYJGjmuuxTlAcREIR5HXu6itAAHy9ef8LzcnAyQZktSwvFnsj8xI
JSgI4+acs0jtFB3G2wyg7s4Lna3keH2l/gy12BksytC+mZDpiKoxO+kVs+h05TsKlBvX4+pABLUI
BhaVBk2Bz0dyVOOkkemEB8ZUOUmDR0A4vLAeKIm0IBtjrYaYs7Hm33J2/OO20/VeRSoqkaI3yyj+
XjFpI7dYP8SoBqMoDEmKCz+CeOjooBt5DqLIb8CFGbxBScCkXu7UV8b+6y2xGtD+DLYktsKgu+so
7QAQHty4h4hj9yvNTim5ixMQCcUW/Xjr44zFHQxjLQWCsehfzApr/OjvswoNMlt1GaQfoHcsGxtL
tnqEzz5wcQ3XQ80LNr9yc4U4YhyvWkMW6Geg5/v1TK4fLljbggcGMt+Fv0PVCxEC1wCDdSocEolv
JI8bKDhDdybm6DXmjTkJyKfF+EMeBY+Qq7j7+iesLiZTZ+iiCgmPJaEw97uChVyhbkHUqwL9SD+T
FatlKdS7G8AxatDhaLDpEbZ6Ks6GXVz5CtREm17XQk/TJSvWIZj9r84dIzKKCChWwA/q87mbdLRA
Ew0dhTx5UhRYFkF98OupW40ikO5AnQI13gvXiEhULRNyhB5CHMPMOv5oqDrt2mK0mO5vaXes7kmU
DGC0g/KBri5DVtUgm2+QX+vkWvCf5eAY6Rbrfn07ng2yiFVQhwuLCYV6SNOPTvdj2sm3hhfv1F3y
sFWuWtsACgx2sOMUBg/Yxa1chtBzAXIFaHkBPdJEDUu7C+XE+XqJVmPHTCeDuYcBMbElyWsy2jZG
pfuvQk+2i91xgIdCa/smIqOnb8aqtT0B3xlcSSh0yxdMoQxPIFi7Y5laCutx1apf85fZejzbBc5f
1uMwbzhtl4LnW3iZQuOCln97H7IL4pCMJqgecKTQBBrDZQz4f0KtZAhMWHKaQK7aX8/r2m7EWxjS
N6gDGhfEimnq5FEri8hjw3SaoOcYp1Ah1poN4a+NYS6ee33ZB6lR+y4JS5cDa2HUP5qeb22SORRc
TB5q+BT9MPx3meLgcmGVJHB79lbvzHDF8KY5VPvCDVxt4+5c35BnYy1ynFr1+0EbMFYNe1vQSOF0
kXgClh4F/DWq3dfLtLorAFjWVQaDeLztPsfAfiwyAbVW7nYwHYAZNodebQA0Kq0iJwCK7uvRVlfr
bLRFTB+1aaymGtcmlIXRFIEcMfSOg4evB1k9YIBfo8kOiz8Ien7+JEqSqg+MEAc6eRDqFT7O1P3E
jkXjfj3QWoBSdR1uK9C2whQuApTUh2mUS4nk+tl4iECrafV64xStVmnOxlhmUllF6yKPsD49RZO3
hneBGUHDkluq5Kru/Bja4vOu7z+4pkF0EcKZcMn6PH9Q76e+WgwYEns976zSDd18N1e8cQMnm5pF
q1cKSKF/j7fY701apV1iYFOoSEwP8tVMW1Y68ELZ7h+09efM7OIkn422WDQlA5deziikCvh3g99K
DFR3ToEmz+xELs2JPWBHneKUW3A+gXDy6H29adZ3599fu3z8TTnhSdugnjAWpDdlo0xB6Q8eNSEd
xvD/bkEPpNTZ3C5THCmSspyNwncZfFOqEG4UwZvofn39SWsJ4vkg85SfvV94OjJApdCxMKLwGE4Q
YAY2bUR1OPBNvctxfwMdMyo/vx51fZ9CuRY8JTi5QQb087BllknG0DHuGuVdvfe/wTnRjaySP6hu
eSi9TZjA6h1wNt4ieBmQMAjHAlWJYNLfFSErZtFAEKJoQ6dtMbCvH+M4ex5z6Y7n2WHqsmkrGqxu
XogUA23DFfmCngWNqsyPQ0SDmTELYyAP8IRDbwNYakn2Fth7DReBLPLPaIt11XjWFcVE5lxvsJPv
s+GT/E6sypKsBB0wcfJh22vN2Ij4sFVUWL2XzsZeLC4b8qroQuSZRTVLpAOLmMIe41s/oPqjbN3u
q9MKsBRIQii5wFbr806KZgmomKCoKn75Xm4LsLL2NYR7rXDnfwdwy9h0QFoLQn8G5AvExVRV0ONF
J8AtGugJ+IZFGh9fmjoFO1Q9tzZOyupFdTbc4kaE27Ghwo/Gd6G0aTGvvq0swIdM8Lqp199sk+HX
d87ZgIudE+pj0WtdlHsGDOzQQb9it/1tc+RP3Gqc/jSLCLLr7Miuqudp4/ZfvzEJ6LxgVzAUbhbX
FxyZiAony8gDaODal4HcZKRzfNSPna6NPZL57pjUkMfX2CNJ2mMJuy0Iykj7SNmiL27+lsXVBph9
M0XYcFAESfeTnX4oO/hCwMHTNnBkg00FqvWYePbxi51MG1oooPBQrHS5z1/Vp/kyhXijDaoocN4b
yeNqOjcLHhCstQG1oc/nhhX6SII6ijyqD2Zp4AU9PMG7YCPqre/eP6PMN+rZ9SJ41Wow+UDSyOCD
0iIBKjYAOqt38tl3LLZMkEAoogYnFvwB8ANbcBNK4RQdhU9L8C9gjMi1GQWiDpDRSylauLnCNRRF
2VmP7K9i6SwHqVn/RJFsderOBpv//mzqYEAWjq08Rl4lWlPRH9v0ZSO0zHH4Ip3iKhJtqOtCRX4R
WoAYY1PQdJDS0vLaKchYO7AJv+9keMBoHXSDpLy+6Uv0+qDN6tGKPMiBcoKbZn8vRvav3hdnv2YR
d1QtrieUxlAyaKVDofS2nOXPeZhtXBir04rUeJbN/y0B+3law3SSDBFr3C3Hn73/JteZ/a+mleO1
iccmak+LHRm1UqKIClCdhvhwnZrvQbBQ2io4lYlwI1l1OpF+k0L9uShwZUmj24cqkqzNCDYHjMv1
/fNDFhFMgY0XTGtHDsMyeoV4Vt6kofIKTsouo+2xDwiILcpwgG+QVeT0lYQwbapj/6GvS0tryxuR
aXdNNmQmB0H1OhrUN0Lzre7gWhwCghHQUIhTcNRxPq9HoethUI8o5PXKC4EkSqI5Ig83btG1RT8f
ZBGGar0BuRWOZS6I+ju5Zh9kguL91+u+FojOx1gsu0wShRQRQl0PMyQcFlsqi8PA9UPBkYb8i7EU
IH+gXqzqZNmOz6les77uUy9m+S9hgFYRxblp6DAMGqOfX4+1ukB/xlpWaaB5wfWhxVi5YnR2yLUR
JngyGFbV1sFZS9LR40BxDd+kXmCIk45qEZmdFj6D3xU8lLd6Uesf9WeoxdGYZFZzON8BrhHlrhwH
cKuBJdgYbKzTahKhoYZGcQUCG72sZ9SaHqgZ3CmR9OuHBDrphTXe/gUxmO+Mrc9azSE0UMnhHAa5
boDsPp+mEV7AXPg9ak3O5KpO4gSz5NUNh472tq796iRqmj47Kxv6BVyQh7rRKrAz9HpYdIRTZdbV
R8XVjTlcI8fr2tkwi7VqRSvnHUMYkyHN5E+GVZKxM9Oghg9971ulPoBYo1WvAs5sLon1W5K3Ctwl
RQ6uasutuocp15j+ANBKMY0IqMmOS/umYW8khsoKgzBfMUm20sJn518cHeQe6FMw8FmW9J+ib4e2
wtH05KA/CLiMdWriysa0pVi/Gt5AH4btKvzKsds+r3olkLhNw5h7gVy7NAF+U2zh+9dyBbjLIPEB
X4ZcUGWkYBjywcddpr+le/oyi2BAd+fIWnNy5mbxVlt//snLu+t8vEXEZrHRwgOFUzfSDjS6rmNq
5yCg9hD3zEGu/Hqd1o/N2dctJnAsa71oC0Qekpgt9MaE58c2d/pZ5BMup+7WOV09ORTW8gqTFeOC
5tNgt2RtY3B34AdjOjJQBqqbr79pa4h5z5ylj11DBparGnOTaEfV2q5QNau3GgXr8e3sQ+ZfcTZK
K1I4l0HwDHJjhpurliYskK1h6GxYsFfufuZe9P0/+67FxlDGMKlFgchN+tZq6W2iBSYymK2gs6IG
ogM68PcKLXaE0jNJhqQYcjcYvDiKbRwpNTmKRLAMScDnUSz1VJXmrApZPuEP/6DauXodnv2ERdzL
5ISQMMPLJjwxD0rEgGZQTwM0Y1v9+H85AH8+d3FvVOABaE2DWR09/ZCpV5mTeez0mzwjrv4BeH7j
25YSEi0V6D0FOHAwn53rxoEDQnlnc4/tEnerKj5P1GUs+fvjlijUDKbEQTmik2sUnSv58R75x60s
Je6Qy99pAffnPP/x9S5djch/1k5XP5+LOkhoIXTIsmo0s2kZ2TGkKv6zIeaIfXb08qys4KCcw+Vy
lF3GvXLY6pytZrRnH7EIIeFoaDM4A6BPGcatKepBHJbm0cugbD0CtqZrEUaajETjVMMRoyWdyaYX
aFhuzNZGONQXYcMwSrRLU9wnbe6bKT9wCBUk6fvXS7IVDpfGFAD55YSOCLrkam4PQ0HgL1zu3IAJ
YfK5qSG7xrtDsQvgEgQrrvCl2ig4CK2eJXh1CAeynL6L7iaqRukIkWMFg9bUkuFolG+VeNcDBpBI
s2Yu+p3LR26cEVqPFYLTPC77KVB1lX6mpuSlTjtt5rWrqwfgk4oWP+jqy0ei4Dkt+m5uC8qS14OX
D2tZ5QGTPW08FH+/Zi5ixdlIi30ikOhOtMV3QYMBXtQ6aO2wUArhIStlLjgrXaJbvP7oIEWysXdW
QyKwQtCCQcMFqgifz7MkI2335RnLEMD8k2km5DVPYmKHQRGohfCdyqVTObSP4zgAj5Jv5AvrK3o2
/uK0N1WsQt+l4r/F9pvb4NCZcOsEFvCfFLfWFhTlegPtOaAzLwANkd/KpR/k3E1JYuu69CT67Btc
1jcSu5XIj7Y4QhiFdvQspPZ5TqMhDoDLTyIv7BMrk65jv4BgkEuV3K4rcDYfv17Dy68C3hBPcvTi
VY50fP77s5AMk/EpmvoG+jG1700AlSnlR0m3upCXwRKjACqJ0zdze5fScLUBF/hshLRgG4dWqBVm
Jn98/R2/f+jnUzADJ2UFM4aYcoGrqcd08PMCYr/h3r+rBluxZ58vIwKhObaZ3R0Kj0DsCYXPG4aq
jVndxofMjh3JNuyvf8rlHfTplyzj2xAwtCJiiA4oEQlsKNXfpmH4xrrQzep+45GjXj465sHAPgBg
CTO8DGo+RKOZEUIEPK3oe1OO2QMXUrnnJFItQxuPxJhuSVWCZ9teawq8UYP6WtL9web99F6N7Fc+
IPKSwre0UoLdU3iToK5gl1N6HY7spE3+ezaIHc2Du1YZAeFk5GqSy93XU0bpvK0/LZ8GXuKZKeoi
+9CysWBqn5deDttwz0jpD8jsPco990BOs0RwrOUasnb+PupkM8kPmfSOf+LCdwTUxdHy4RWdpMJM
0Q3m5WM6AOKUH2mKuyQ/dOR+8qGpTdNdoBqWrD7q42M2JBayR6fkNzSuLbi/jtMbjV775ICgYsqh
YpL4R9Deyw1Uzqu7pk6smD8V7FGe7ipAVnp/AEkZ7tXsRWoeQ+OxGz7U6bYkz0JcK4NmRh0I1LJ2
gOKr1fY/YTq+T4LUbPQr/JMMFuodgc69HJqVDOc1Axbf/o5LKZSMHkftjfi9O9X8roJXlDTuAp54
g/RLKjqrATu6rlDqVg9t9JAZ0DLSe2zoPD5lRClMdGUitBVq8CJo7yWF8Ca4Pw3dz7IvrBxxZAgK
k40vtfTQDYU5GIYlROvkENklqJxmxoOA20EcQYwp+lbWV0MrWQR1jFQtTXWIzT580bXAaphypVYx
1GbumoFYsnEn6896VduSKkx48mCVrsPpWakMi7Yv0vSR+m8RyxDMSiftqR1CwEhMeIZMbxo5qAl8
7GEwHeiPWUJsGdz4uJJsUaLxG/1ouwr4tRPMS72sOwkZ0JTgOipR5s1vmvGbFJ+K4YeI3lV2BwvW
09Q8j2FrS+LIRexQ46dcPEsQz5J9eEU0Kngs9zzXoMkFuSi99/TyVx0lJyV7TXsdOLXK1KL3GrqG
ueT59bcAxu/jhAPCJHtKXrWoteG6ayc9lBr61OTGG/RkTFHkkGYpbDQFzGh66BsfELQf/Xjsq8yM
1V1YhaakPStDi6mFbJVcvcrZt8joLRq/CoGNCkkZdopAs5H0He8KO83e2kazU81J49iKpMA2wpPC
AXcgz7Rv7SEJj3560+qTXWSGbTToOBrPmQQUDRxF4mYnly9pUZpdXX8X3bVUF5PZM7hG8u6UMQjl
Bq1xL2voO41pMZh9oXt+VJp9D6/gooqADG8PQRjcDQXEfeT8qVVuquix6hBYJojUwFczblOHsNYz
htJKeXdfyShytahMAtmljHBZjCFEKCCqhYMZAvwdNJE1aGgNRqFlqLuuUyBD6GqtCjH/CPCGcUcQ
YqLgnhrfDGNygk62BA2tBJKsOnuqFWEKgADKuPJkYTBsPfQBOYzL/Z8tfEbUqTDH/KkuhRlJrdv6
D0oKue3g29iVOx8lN15U5kjCfdljcfJfYfszrn9qyh2qDmYMS0tgTZ2pBdhYuwdHwyy6h2F8IMOr
Mr1OaW8hszFH/QNXf4t0bsoPsd+ZI4OlOE4Bcq44kiwJzkKjFly1UmOW7CfYNdYY8v2Yo14Swt48
PKY6immapHhJBg/kJp6w5Qb+opHwWUrLYxuleznS3qPqMZQhQZFpDh+UQ6QOpjbx22JMuB1UjyN8
OSca7akiIb4NN3GeH1RtuoEBl5tB99mspZcGkqM20X381NGCQul1ULwOjXEwRrDGaminqZ2AanOL
/3PYPNUTeBsQA5ODH9MUvsjENxVDuYPJua000k+ul6eAVPZUSW7sC252rW41w4Toxc1hQp+07htT
F6OliExxmVaZRkZcSsBlkIvAKuLiRtVPMS7/PobLfSNOIhwsTe6cKW1PihAu5JusvlZMrT2R4r5C
Pom6oJ5dszSxSpG4QFLdcPYi02cYYF5FPYeoIrhYvu6hrx4lyoeUkUNZfgwh8UgRO1okO4OkOGV/
IskTH34VlDsx5FFl4EQTqd2JBtu80hqra2+K6AYKfI1c3PfDZCW5bAF9Yxn+ZFX5B3p7ZotLM6KH
nB/R4XPrHjo/EKSLX/v2WhpDeNLDrxBXVam3TtFCkUoLISOc2irqc5oUmTmmqi/hu63E0MetFbvU
SuGNCNpBbTgZyd2mesyhD5jhMSIX163UmUEfWplyZ9CfMCQ0c34j9/dh/KOsARwr3wIiHYfxiSbx
QfIBrE1C9lryyCaV/M0f+feweTaigFuBxA99fJcpkHUmafRrSAYrIqg5p/QuHlXcrOnoyn16gLmP
W4hhnyiyh+Js4kKhc1+0Rmfq8gTHm6I/Cmr8aDQFWl9DabdwCyVFo+41EiuW1EXjnTr234ElxSnS
9mAawQS86G6DKt5PVHiwxvo+pvkpEWVrpf7wSqf61Br6sQ4QQNOwfWhG+QQA79UUqvd+1B1EKYMJ
I+7QjnpLE3JIaXVEwoPjhmDHquSqGbofEE1Usc2FiPAOjzRXK6ICmtVAfjTV/dT716QJrgMpsiaR
f68l9UUkmckaxKpeiSP7v1j7sua4cWTrP3QZwQXcXrkUi1UqlTZLsl8YtmwD3Pf1199D9Z1xCcUR
uuf7XqYjxt3OAphIJDJPntOl0kkvpyc7RwEwSoin9/RZA9GQ3w/5Oh/Dbrs0Psh9dA+iMvACEgsk
eotmuWneZz221HqTovTOiqgN2qcYlIfLPonHnSkpp4mmIGlkYdJN/kiZPwDkZ7VxaHQE85OFO6jl
T8mc70nb3aL5WTw0cxcqtKyxP2gpLkZ010v926wNxFNx+6m1BeROO6t7owLBGIlf49pIQR+DT5pM
t+ZsPtRL/ksxMn+wJ+moAEnqsK5kGCxTJ29k/SHXoc7sWOkoo6tgQTEWmpvd0IFqoCOHuei8JJLu
ZKO4NUC1D7LtDgR0hvSVNUnmEmAiOkc1IPzotL2GSrqus6Aoi2VHo9yvqf1LUcoHAg63Gzq2zyzO
GcTPhxD0Pu4ItENqRyG2bZ8q02OcNvcKHW6meADQAhxg7cBMl0XlDrtvOCw23GaIb5U4OQyLcSZx
diAs8VIi+VEVh71N7RBwLcUjqBcT1MMdqdP2uolR/hzMpAR41RT0UJYadm2DDKtYfAnRJSu+DQtY
P4EGaIoXO3muVAVqSszJ6t+zlJ1oEk7sW6JpDss1VzYMdx4Sx6xDWendWouZMwKL12Tw2ATRb7wB
dx8E5cGbZA+DOy32Y9S0XqFL+HyjCprQFMV5fPoWryqC1NH6jS8BTI4RzAQVxFnyyua4gJnXSJ+i
7HfcQD6rvV0nDyzrISlvRp3sBlrulC7fLZ12luXWreMlHIvhNmMPuZo+R+WLsaoZdc8Ze66t9hb7
40T2sSoxMd/KPp3fqG2HSzT4PRqHJru1R81JNEiHaP1eSfO9Wni6/LWcT+Wow+9/M4hVDJG6k5Ft
ly2I6zLTIagZS5J6+z+yjlQIdyXUaNeKOW0rSM/1zPmfLlVzsA9Bhniu7uIc+jz69yyB6oqa7JgS
fP5muHpm4cUAkUe0qnR04nX+oZxbfdQbBX6EGYPrFCl8KXdur74V2T/uVb1bAq85BigAwOBfryhz
ZF1TwZIhkdfRTh6KMd99vpirZ9xqAuhxAwUjxdL4qZCe2kVhx4iXLBq8qVV3ubl4BQaf2whYxPz1
c2ubW/fHGv9CzY3I0AvQvQa9lT4zLT8MXeGZdoTUffqn9QUs7FKknXvXdXFvQPQCUvSLUp7zCpQX
jdYeG7sXUApe1TE4O1wpaihKqYkLLQ0K420ETlbvfuhIGT7ft00j+irYCuTRypv2sVjSt92s1pAN
DlitO4tyl5AR4UhQkb2qlawruTDC7ZihTv1EFWQo7bLH9A6eQaKpKpEFbq8Ynak9TjbwmSNUkdL2
jS7t4+c7JTKx/vlFWQmUCFneqRF0wpLhrpSbV5AEtu7nNq4LydxOcbWrBSgVEFX22bvGgYH2LooX
X2jQegwDYhkQ2cWJCYKOuu4+X6dQUQJEex/F6yu4p97meV1oC2bmUV0C8TxA4NHN8KN4TPcpGlCN
n4fW64q2LE6S7pZH+ihqxL7LRV79BENTwDepQmKeL9kpBo1Nmk3YW+guI3XAhLXyaJ+h94ZKV+62
X5tj/cXw4lPndL59mG77vyN0ujrJ1a+wNIyiAI+JsMg5ESC+8fp2xK/winDGiwbUF83ePOVh44DY
Vdh/Vq4Ko+vXvjDIuZQq11XUzHMamI9RYL6ty1X2oGZxRq84go3CTdCH++80ZmAZABVUFWWgpK/o
ejvwSxmdXho7lBYD9oaqTeYtxw4UGFLQPbc/wTCO4VSBp22doEuj3HLbcR41SKdAWqb/FoN/QpIk
T3B+tnxZAx+TArlhqOnxTUZpqvNUlnFIdQjcabv2HskVmjCLG38Vy29tFfiguKgrxEC5GWpsHyMC
Mzsb+sZmFrR6o7kQ/EpXgolDooJefEgNCC8NkBJIb2lTiGBu73GZ99VL29xeErs2MYFoZ/BVIxgP
5EDc8pA8gX4RVCaSb9xMvyFZeFC9edeH6a4XVDe3rg1UN8EotEaNq8ZTPMR1TWwpDVIrOUz5sjeM
yieUCG6nrRzi0sx6gC5ibmNWuTTINA/irq+dzKqdskeVMJkcfVK8tMoE9kTL4joVypTGSTcTdEDz
I7RGcD7dhWmOwEm3cpWLVfFt95qhHKjnDKpE983NeICSWhc2j3hbe9n3InMwBgfBLrQpRWF201//
fDT+cOBR3Nlzj938i83CCPH48sSY9mvitzW4XNjhrnvaTD3mw+IcvrkqgmUeqmHGXYXZ3NYDH2YA
HtKTlPjDV8G+bh5+5Ju4yZB5XvXuYj1KZUgVIHDdr4N+KD/IKMw4+Y3i4voKUBT+3OCmdwJfDDoI
nQC6zeVOejpBYbkD6QyEq/asBSi30mswDLDanQZU/TRz/PK5xc0IemGR29lKzoHKNfQM/LYhih9O
k1NBBL3uvqwfD00XYmjICtHA+Hjk2nKaWDsaCGpmuo9Ic6Kagn4TYbFDxlzaKTJc1NDhsZp600r2
UzGiDDxD8qmX2gA41V0P8vIR/JwDQN1z2XskUX5O0mQ6c9P5qQ2Ws6h7q7oWbylZuylrfT9XhiDj
vGbKe18GtAFVoIExgbl+u4vI0UK0KZ6mKEPvLP2+3ICk1IVU+s38BkQ7RIezkxJ+/mmuJ3Y4i1ys
mhjIbpYiyXH1RPf6o35Hgi60fmVetx/c0bO/rLfr5KO+Cs1jQTgWLpf7aiqlkRw3WK4MGb7BM34j
C/YxVfJNOQDb5rKDCBl4DbL4uFyLG8AiM6oBWg9yY+Mku5B1hQqXvw7K4Kw9t4+A2ggO22Zotv/9
QXkM77ToRa/PuPCkdHAk+XutPwyD6BtuRpALI/z5qiEOQHpsI6aR98Vjtwdv8m5lIlulYJQ7gces
+cHVHX5hjcsfUhJVnTogTq5j6rMfH1F1mfam34EgW/WsxbNuBRav8HT4aAQEBjgWIMfUeU6etI7L
iEBlNSDBEFbgzo1d6DTesYNwBH9rbZeW1jvw4vz1ucyaSur/ugP0m/bL9GJ5xJF30N37gsqQCAqz
dade2uPOe8yipFBs3Kl2ttRupJiPdTcdK6N6SiYRFn8rCl/a4k76DE2HGIlCHtRkDkqM6FqtIpin
eh9i5n3j0gZ3oJs2l1INZE3BSJNzVqPloCpZmJHOrxrWOeBR+mXLzV1Mu84fMoi5p9ST5eIH5kP2
IOL2QDveoA/Q4n+mcl/1aJ8UgwKIdpR2olOz3nOf/FZ+wh61JKOYapwaCFr0OJsmuqHobdElPvZM
30lSdkQPiSL+Z78Wiz039SQ4SlvB4WK3ePaidMjQU2vgbdnwuqBWXUNR1R5HX3B8tpxMB40yBK1R
OQPo6qNTL41C63nGh1/n+tvbHm1JhL3JMcJ+tyDHyM8FhIu8YnJF+fZmYeDSNO9zYBPPyATTMXTL
GPgLXT1d0Gsj+q2ip4+9LEMSdZDQzVYpBjPLV5TffGk2X5S5mxxM86temVSjIChfA7UQUC5/Fuem
BLKPAOLgZ2Vhh4Rr2MfhgnCp7oWha+vQ/bEEDpGPe28lVj+bEQ4ErtXBWaHAJWaoc9sxoF1e7ljt
VCdRwiyyySV4mdFHaT+ledACKiIPbmGKRuI/9yi8WD+uCupZUm3pWNVMZC/P5RCd+UOtDD6VRlHw
F62Gu25maknAKL57L978bn8yOyc5R1BB6DH/jmI39J5EicmmTUPHTQNCZhC0cf5hpbTUJcz0B8pU
Qygu9aRCMA66uYN/LPCDUWY52Ho1wILMXiV9AQY39SbwS7NRkGNtLQW4R0VRkVAShX/tWwVaa5ht
wacCosTUv2uViKd3M6e6NLH+hItLExJmJotyPCjmYASC6VAfqE9PGnr/IXvQwDJXCrBWW5t3aXCN
qxcGB3A1qymwZ7sqfSAreXSdB1KT3EhJsxPEzq1LwoSipwLpVtBr8bGzN2Wm2nOBswQ2cCBboDCc
hgRE6o4YSL91HVza4oJlQqaWEWaAIaQ6snEJpiz2ck3UQ1l9l7/2Lq1wvl1D0yhVBqwoKdFOtnU/
Sb5S61llpWNExCVy5uhQZfp8H9ef/p+Nopr28YuxOLWKJcnzoBr1m6I7QubNBZ0FitLxbsT4PTGF
arRbqdyfdUK78KNJuauSLILWXNDI8lHLDT/qO79eILFhli9z1v6wJEt60qR0dOmEQDLiQTwyHXAY
Mgv8dfORdflbuHiZRhgRqlOgLlt/ANjDNVz9xwS2QtPvvdmLdsjXPQg37tofBXId7/O936zXXlrn
IujQGEkzSAgBjZd/HwCU+b6Wy61Qkx36Rfq20sU5408gXEp3dMiDwPq6ts8+PRcdpiRpjMLEpweJ
7MPk6fv0tEKDUSsKxFfftaAbbvbLtXKhQbaVck4GQD6TRr9NyvaBkAwqgSR/LnP4WF3laN/2T/WC
qUOJzt9iU+vRL55eQWS6JsW/Kz17MeT4pZzU2FuAns71yJE7Mt4BwnTfQjzQ0u2DZkeBbEk73A1A
WtReEtffMBb8ZA0JEDcY2nS1aKigFmncdnImuDsgKry1pwpAyeDHQ0rHl/ytSAPrVAasaZGhp63O
oGVMTBmjNjPq/woE60pUOOS23U9Z8zQtJaRi55eYagAu1t9rlf4y08XPI+BFgKVEau1PwxSkoJck
KvQD451tVA5NJQClhv3UDD/sfnFUgIrawj6prXzSyuIsJ+wL9DlclbX4z2yIW46Y46T+opYOa/Md
VGrhWDXAkepTqo9vg/5K8+4MzMFuLLubGQoKch4HoJD1LCLttfhXZ/WAU4J7CTioRPsZ64nXN6+D
rEP+p9m31VM/A8JWq0HenNsJMMDu55x/mbrhFsrODtHtYF4mtxrPeTS4pk6dKTFdFSObDbslABqk
1rJv5tNsa09WBEakRP49yPmBDkeNzQe7PpNlBOAVApP9eMDcMtBnmTt0OJazHWh09G28UMqS+obJ
DpNU7GYgBDpQLZICAoA1hpFgpDGJAxTwIR3qBzuGxLf2Exq+x3jI3Wl+BvrbMeAdhL51TDvU7VPe
mBjvH33MQ5wGxXK1aXbN6Umr2Q0EyR9prkH8nC5er+D/VJtjqr0UMubPTSMJ0wEYvJlJfiZlXjKP
gAnpXg3WeM0eXmKLFMCa0l2vZF9GvfydxqU7xFVQKl3A6BRAAAL4tRTx8MvQT8AQyW61zrcyek4b
eVXb9NUOfy/kTOtRcmcMvZgLJmywuakUecZUhFaV7Ms2v6sl4JEbEFrpiGRjt7MwbcHaDAcLqNDY
3DemiYVNXtvWYKR4k4v+oC7Hpb+PpuYcVW+6KQPFwkIg4PyyTD2wTTqTakDyjno24HG5/Ly0sYsN
AePI18pEe3GAZGz8K4XvZvR5Ahn6UkEuEPwavhSpTm/0mMwuH6fsTW3zM5Q+zgPE+uwODOkrSIL+
SsYCapqGH09nxZgwbaO/xnLkaFF/17DMjfN6D2YgByxIjqLe5Y3mK5W6w3XhsjY9y3MNzOECNTsA
oEfoNc/LMbbYkzE0eMZogd7Fe73qnb5Rb9j42tllSI3vvU73YADzbGU4mDkAy/YA7VXEl2TKQL6X
OoUZAdL5O2K3ZZUekwbFZ4A06yg5S4p20MmLknWHSoNOaDl8xci7p02o1/bg07dvkgTSt+rixEW2
62XqKMBOV4bpNShh9vUPoqVoDGTAkrzMENXqwKY+x50HOK3zecDfSjgtIP8xwYAeHeQbPt67moZq
V4fsbYe3/Knq+l3c18+fm3hHlFzdKRfxj7tTaI8+Go3KtWgpu+PBcpOb3mk8KyD+SlLV4XVFA+kW
CG0UMVN/pbEjTnoHXk88cedj2gnWvNk7gHTVvwMyd+2Q1CiGdsIFT4Lxubphd8SdFydFS0v34yeK
SupTf67+OQ/Petth5Ec1wQt2TcJil0tPbDCDBWRAymhj/RBBbvtY8AbbbNuBhAAz1WuD4qpFIU0k
rnC1gpUErZEUzKG/J+YtwE7vln3qaplvn7BKiJQlD6qnLh4qNtQTPTq30mMMOIHE2kSYBBX4R8fS
MYagJAvSmFo2b8GGEmZ2gfHd0RCq42y6MAgQoMhHVpo57msWRdkvvV4nKJiA+n+PbG2djMON4Wlu
e66+5OJK+ObiwA2EES7NBv0it7hhNKpBLZTVgaJD+S2+L84J9K/D6liDzbpzG3TbiXBL17+VP0cr
I9G/rHIvDlCbx1UyWAnuhKp2LEqRKaQRqGmNKpxya2eODfE/P7tbb7dLk9zzI+/mDto+WGhfMCDj
Hugs4x8/CoDTPjf03o/8z4sD6S7nL0VcKU1bmzuK6YsQ2DXJmRX9DVNqI26SpfTSQkfJT8/NAA2x
l7prgWAgzbRTW8yo9HUXmlL1PR0nyx3IIPkMQz1ea02Gs0hI8lrtl1Z2rlRFt+0i79URQn3t8gVK
JzWiKyQFGqgBa1UDIJkV2lUM8p4FKMLxN8FMElSnJSBy6c9sLL/qkgXcKw5xn4sIizY/sAVuHBwY
+DKfKDaLlZAIalc7dZqDqXscsmUHSlQDv0iNBBsussUF5aiZILMag0wP8xjBkGZhrOqBXSvHrreO
wNAIYu6muT/3DA/UG+MRnkrAeDYWyjezi8440A5gmTekZPuCzf/FC/byWuOek7RjrdZCViko9VtZ
jwPK9mZjOPZyALsIsu9cULfZ7I1dGlzfABdFDtxvoFKW5BwScSuHwHqX0G+SG7tp2IbVt/44P3x+
YLbe6JcGuWfioiYqKUxc3GY7BayQfmQ9uy262FFKBnx/73eMDQKf2SpGXNrkfAZ84mBgqxANMD3h
0vQ4zt9kdYZU/J2c3nfRXaoKws9mserSIhfbK2WC8Ia6us07oTOSA3B1mFAaRZQNbM8WvNU2r5I/
Xmqu4fDiK5Z9MjdzhEOBuSYMa/X3o54Lvts1jy6ygMslrSflwoYM1UJcKuBLj9JHkP+BtRcQ7+Vu
8muIfgirCavfXYXVixVxd4aR5xYQ3fDLbhd/B0Qe8iLmN2jUejmajaJC7GYD4XJt3HVRqM2ga5jq
AijjXb0CImBBB4JOskufVhrucV9jREvglSIn4bvEmW42Fp00YzcR+6mKxnBQ0p/M1A9yR1/yxIh9
U5F/R1Nyp9HyDjQbmDICsF+J7j8/kptZwZ+95rvHs1IOhaUvSHmKCE9RPL0cAJRvjSISRBuRIS7Y
aFGhjv0IiluigZN0sd60ubsZszT4fD3CjeViDMV8MyZcB3Mn3y87aNMcJVd7IKBBVHxyjHeilPF6
Lv3j0bC4+EKXRcmSFKTLw47uU91Z+U9tiNXvyxAdXWyrYB+FBrnwArGJCaAbnA790bqn+zbo9qT5
CxoJe00h8NTNbOrCQbjwMpQStH5alN4bhexsFA8XSdvjtWyOs//5pxN5CBdkqqgj0PxGICNK9gDh
ht1QSa8ZAPLO53YEt5DFhZfMios1Izd2eU9+pIoVJHjmSkuZOnYyI48anSVKnz63KbiFeBrgBqVZ
mq056dAfm2xuHMsavw5m/bQse9JlO80oD/MwUMGWCu4GngxYbnC/Mwu+Ukj9vbJqbCeGLXi6bduA
lgaSQNQK+al0ZRkBWTJWf2x1xxpqlwiZQLcuBOSXa9UVGFa0Sj5eP6QtykSfYCJKMaPlREG1A4Th
GPVOdF58aO+JgsjqavwNdGmQC1bNSErNJmwFPINSJlwfaDjXO/P2LQ8TUMeD5M2NzyLo0NZRu7TK
ha6qXBY9ag000qrvUXej9DEGzu/KRBEcANHquJCFCcYMQG/c5k0i+QvGt6Z2DmH4HmplIcPL+nPf
3+wOXK6Li1htxhD7FXw+DQrYQeknIUicYNhJARTxpV8tOhRAI57LFyqMz1veaRvgxIfWi73ODn10
nSVWMNpEIfxOOvueRdntWg8UrE9kgwuRhSVNLJMmUKNU7gQRbubGE6QGUI69X9/zbN6LmXU2C1SX
C+OiZTlJnT6hdhd0bxiEPzDmGb79uNanVgoMGiqHZj9AMDI/0aDz2YP03Pn671VYOPLVkxlWnmAX
tsL35Q/iwuosg+ZYYTa+8tnwJ1y91WOUOPZtu2PPKxDBTBx2Lzoyoq3nkjcUQPvIhnzTDo9jtOCs
WyMyBdNGAhN8tVGPW7CBgW951zfsVGjGaxoTobTo5tH/46YmF+HmuI3nolbzgI4eGcFrvg6bGCAB
cNEVesgx7epQoGgy1/wp+GybsfXCMhfqEokqVtHD8krfrnjvCiA+OUsB+IQCW5C8CHyEJxGa1Fli
WY2st7bL4yRBgEuzFwxjWqIjuRniLla1ftSLB8uIWrQZj++6gQtOpPKUva4nE4Q+O8knqrtSJxaV
K5ZCEq2QizdZ2+WpGmGFMwRLLUBa08TNasGTT+QtfMCp5FQaewS1WbF/qCkIQdSmC5OcHpiuh587
iGhBXJxJyZQV0Jk2QfKQTg4zxqciXXQf6iKCFvamIVSQMHEF+QlwxH78ZJ2xLJQwkCDX1V0xv/Xm
Q18KFJ02c2fMc/3bBufsDEQwjRHrK3GQdehPA2r2+Y3lNE6DqQJVkBhtPkUurXH3udlaTR2BGhSs
XAu6Jgp9LFj7CrYCt4+1G93QTtiIY5+DoUGmQQRWL33U91km4qDffL5f/hD+NFi2jBl/aBj+paK5
HJXblTtROYn1GTaj5cUOc/5fybMCkB12GCD4Rok9BQQEnzvkpvNbYLCCegjBgBbnkGpKq8oucM/k
7HHQII4C2TH7DuVWQdqy6Y8Xdrj7jBRlrrYaAqPZl14B3Eqq56dERP64nRxdmOFusGWirDR1vHpW
+E97bx1UP/My5qyvSOLgTQ4qTyc9x5bTv4ig41uvElDymnjCroOuPG8dJhrqJMmwxBKV+KkHqwrJ
vFop0G4GW1/1SMBCFkuzYGM3Ky62rWDE2jQhpMGn8zPoeRJDQilg2jWhgWE00E5jlDM6xOG8axwQ
ah8kkPwIgubmlXBhlTv7hQ2YiLUA0ZD35q1FwbiU1jcmsLiOlRffSCqqDIjscacfTSYJnBIgzGP9
jJl16uBacHr5JSMPOQhyPj8Um856sTjuhNO2GdRswLUzqL9V+psVsdeow+7/zQh3truMjMAlUIgx
gbjfGWf111rDLXoRh65o57jrLUfC1VEwxgeoELXDk8pCHbQQbeJUo0gtZztGg9cf5GFAYl7hMOtc
mylrEE3kQ3E3f2EeEGsA45c3UrAKHy3Jf/Wh/m2PR2UuTaRR8IkYO70Y35ZYfoqi+V43ki+ff6qN
IAkksGIroBcwoRLKfSo7T1scbJixui8yYJltmrn6dB40UftnawPxtgMzg60CvWjx/Z8pkdREV6GL
Mbqo2NyVurfuYTFjQgSRy5v3S/3PE/IPFjlfNzKdlErSmbs8f2SQxRu7yft897YuzA8muO2b8dcP
JUgsg0YFWxS5UZjmGQmYQdqDZlW7ZgF4BZOtcdeCsd0QWV8jEVd9+GCd838zL5QWWJaVlf8vHRdI
YgXrrPUQxELu0k1Pufh+3HUK0I+SgHTWgJ5yeROP8j4twVRC9xBBFATgDVfBKAJETdApJGAw5J1S
k0tDL9sMlH+QbkJS7oCJzPI6HDewmdXO6IhC8LZFHSyzCkTNQOfJxeAiZ40G8CfUVLzUIQcdAuKd
E+3+RRsq6lxc7yUWqOPZYa4s9zbPGVGq1VQo8Yz+pNR7Q5aGBfjlLIWisKiK5mCuneSjrfXPL144
qcLG2OzbGM/tHrOkfTBAvsE49EEUArI17BuM1IHL5XUd0Rr3Cq6evYj8cj1oH/10HS1BlNHQ/AEr
JZe69DbwfCA2tXdRe7MkIJ9rfwnO4ZYFRVu12lD6w43JnUMZFEWyZIDWv3qb3dkH78AX4peB9GzZ
yF9Lj/mzKQjQG28EAsIPVIpAMKqAdJ97h5hjp89sBvd328Ve0YAGLn0h6a+86xxqYv6MPrdW4UIb
cNBlABpEaedG7FntQzQFfA+YD+B3dVDkUYeDWcC6F2GEiXW3DIpjHtY52ofCSueWGwFBpRBItEKF
m6+PtRIyIQgKR++0uuk7i/sf/Q9R/357bVBCtiDZCNFv/rJgPQH9tJZi7/4LXvXtL3lhbfWuiyOi
SYvd5SUwXOoEUjqpHwKrzF6l1lTcNlL2qprdTZr50IAi0JNxlMIB1HigRRQ1HK7TbHxRIIoAowKp
ECQVPv6OjqJlUjSr1gGRnSnOfA14EHKkEgmQYJsUYiiFiK9ZZJMLD60SjWlOOpCjKzcjfemaPV1M
BxRgrX3TGkVopF8FZ3WNpXw0uFwlF2sjY1GaguKRWUC4zYn61J+J+TC2/U2ZGK5tA1QgowEB2s0C
qOXE0/TqFziliZcNs6D8s7l4TNqDYwkyPVctiYjFdIqUOdppkMfAvQYivybsl+wmByhXZWRtuDpV
JZJk33ZvPEnBemwqKGNw4UpnoxIvHXqPeFM9q1R7YGZFHWovrgQsZlmq4FxvjefS0l+kxfJaiT0J
PsL6KL36CBe/gEsdojRJWzZUcTC1etimBpox0KEoJ4QqNLUGBzljcyIq7QO2yOe4MV/ViD7rXeWr
WXE75nh49unsU4Aq23wIyl5UsN3AMeIwXPxCLt9Qk6UZk25Z+6UThARZ5SCBArj5of1qBoo/TWF3
OlBPiLjbDHQXdrnnvKLJZrcskL5eWzqrPoxEnc5pQOuCQufJENV+tl3wjyusf34Re7Kimq0ST+/d
pDj9b1By3mLwBTSjbrjOgq/V3K52W3CYAtTwN/RVty5OVTZtAq5vgtEs7jDmFTFB+oTEp5/DFWK4
eGhNK86K2yiXO+hYHMU6Fpvuf2mUi7em2kLHSMeaoxFkeVCUaKvfE22hY+vLxTEaRrdviRMjU6gK
4dlbzxbv+SqkGqEBZKhQHOc23Gq6qWYAlsKvMhUtGMlRjgwcN5kz92AZyPaNOx5FF5q+dd4urPIT
vkuhLB2bMFAFZEN7qNSmdoteAqA7yUHvAIqPiEXr8TumdvdUWxq4ljEzkcnJN3mM3pSpDJfcxoAh
ib/L/fe8QY9kYk6hZfdJl9/ZSUWcEf8SawErZ2UxupI2gVV9KjE5Yg4GWI7nsLJQtKfTYRyzc2kW
laNYM3FQDwxmnfkdrd/UprW9rtNTZxlMhs8yM6eR7ddx7t90ebov4+VZT0A+R6JbUybebNUWZleq
o95CQFZRl8KLxwyMgAY5j6jnuCB6A8kyOLAxpSnKv67uETwiUYwC1plYANTxL+RksItGj6FJpp6m
nbYbzmDYbF0T8/iFb7QumIhdQdC8ch3OInc/L2lm2wPp0CWn1jnLIXhIh8mhM0DfUdsEWjJ/j2j+
E4+aU6dFJ3thi0vY8DgrzcPMjK/5YAqye9Ev4m7vJi01tNWhmNVYnQOK98WmLm0DwbqvQuL7uhEg
IE4sq7gnP8Yoe1SbJDch0XIp+ay42t+TfL56HHHWuOiARDserYaiBYNShGMcouf5vgjtnWpBBa6h
ANRbmC44ZUK95+u4xFnmruUIk8SNNYyrtPWqcody++36AlyVikQvwKu4y5ni7t9UNiYInmCRY9cA
Anyr6V8FH211xg9xjrPA3Z9dHkWjHanrR/uni7nmWuBscXcm7dQUszJYzRwYwdpFq97Ug+Qgvfux
SgUSULc74BgfPTRQwIYsRgJux4I/HsoFdUMeV8llCY0R1SWgLTMmpw3W6YtCCRa/PzNfWI8XmDQ4
THdvgbNBWvBEYaCLUUFJ/q6RI59XOQlZ/TuL3D6GEF7XiQZ+Nv7BicAL/GHybrEI/+kT7OrCev+k
f4xxkYUWmtZHI95EVUpPcQXBagUEYmNlnS2jfqE1vVVS+/vnPrsdzf7Y5OJMlmB4bAFf8A5q2FJ1
BrFqm+w+N3H91uPWxUUXg0l4e0QMCc+hCMfbFYVn3Kw1MwPgC9Epv64rcda4iKLYRWyUGT7ZCFwv
LqlkhF9GKGUl6f7v+aVoD7nAsrRKV/ZNYoMWWHkpWsMvqV7iOieCLuw1KJxbGhdfyqKv61yKUH64
NwJ5wSBx7EM9wzFnt3Bkr4emuyiL+g8B+o+DcHFmTE2VFpm1SskV4Vqk+ytA/x1lH6GjcCHFGo0u
q1uUdy4dZb17oFYvvA5EjqJx0QS0HBhgXR1lOZvj0Tos4ToW3dbe5FrOe0VHSIgiCCcal83EEzoL
WQRPWavH60ko3X/dd39jgSJrXDyZrAh02jmsXW7n/69zx9ePCDR/tDTNbXBrrcE5nv8vOP+fgJn4
Btq+z//tme/D4BfPuChfCnANYXlW+9b1t/LyWxC3tq+bPwa4SGLnUm2zFA6inGVXdc3hfUXzGZNZ
Dq4bsXLp9QN8PeC4a3QTZICorHIHnNXyzKoS4wnGqXzuDys8pvAgliGDod6FXoJn/ZjDv3HIN1d6
YZc75PUoL2pO0GiwMr8DrxfmF3+B2tH0KeArO3DYG2JyoE3vvLDJHfZSyeJsUSwWTK8rs0vtQkUA
ieb0rDrVfzFJ8HFnr1IHRM5+aFRrVzJIGCz6F7OC/g01MbU+dJpbFBjXnSrt3mx7UMvo1uBbXVG4
y2T07tJb3zTo6hSYNRe42Ho1XGWMfzbB4ALCXMqTaY74WbisOm/lpKNykPorSxCQUGsgom5tBmIs
1Du8+DPLXHAo8ro0Gtqi3EubL1ZSgs8zZj/UHnQ30WRCHIJpKIloRvU42kPhkYS2N5VU+qCVB2VE
QiFzkqFiFxPjtdTqnWyXoP/RMO1F7pJWtdy6ZntwST6SYnxUW/PcFm12m8gQ6SiU22nRgmIav8k0
/jLMQFVI1bM2N+6EUfjYriB81JwijRwq2mpQOsllb8l1JWziRnKJUr1YVHozchlUoAUG8my7+GKn
keRGoxx7o4YeS560FaqLvZ9j4sZBpL9jcvGWKUOYmTTMp+guytuvJWsO+SJ/7Xvjhz5G9wapVUef
MQhOVHIqF8hvmJAytdSHth8f2JSeIzm5y+XxNNY6FIaKp9zs7uo2CWcqgXOSQddpaIsQfo3KwoK8
u2HxfikqYNhZDK2IodCdwkA/rQYXZllbJ/Bimg4temGqvJWTgJkJQ7sq5v/QKvn4fsxbKkH3QsIT
Lhh9WT5rN8o+Cjun31lvi3YAd8RhHZ753J3f02HeqaBehxFhVUXTgu9YKJXda7nO4veOfR1YYezg
YeCm39jZfFC/rn2vvPpf1q5rOW5dCX4Rq5jDK/OusmQ5vbCcLnPO/PrbWNleCqIJWT5V5zy5SrMA
MY3BhG6z8/T7uDON2+SOVTPZCqHXP4AKxdJo7I2Bi2Ovn0RrEBJIEkX+lB4nzM4g2Wz2EUuom0Dy
3pIpyBaNqkwxGoceIXU4ZnADUwjzuz6UbtMxeFcEkPDe3+TNKGm9RgqstVgUlySEbqee32YHxR2r
k7DwPD4sTvCK3OEWRq3tUUCdqoukxhU+aifeLjH4N0gRus+RJGUUobcMoVUBc/T4D4Qd1FvEQPdd
OAsc2l3boHckYfiqze2Bg+SQnbfNu/1t3DyrmInQVAWMrSI4sp57SBfKSRvo+HDLyF3NIXIbcpVc
TZD3Cjv9WuhUz+iW44z6kzGo1xkRCZr0g1LonpGCybPMbwZlOohaDBpDpDTV6IsklV4qtQfGD928
KFc/lHLlVsw7ZSzj4kRClV6U15BJsboLws+qXBcP4GgJTcVDm/UF9473QYORfF5u93/DFpqs94r6
MosRcVJTIT6ouQBaesZlWLbvEjlj9IBuH4DzJ6EeiopeyWD2wDxTH41Wk0l2HJT2CIQXgsTZX9F2
9G9AzkYQtRN3w/PPP2vTGKk1Qq35SK7dgXT1ASO84BtRDeBs8X7f4HbC5myQfm5UpFiPxpEIRNbo
rLPyz7nfvUP60E6POGJOeECJ5Wp8N31OH9is75ux8so4ddj1UhuglYZJcIwmmJKQWVnLquJsn5Hf
GyrRx3Qs1SceOLUB0wyIRUJ04ahKY+3v4+aHO99sL7kSxCgP65qHXjGaMmvEESBwzECWr5dmA7mH
u1ckobfC47VJCnHDAdnRSMW79CnvJOB146AsfUOeNngIsEUWThwTL2+VX9e3alCYm+N7TUuGiths
ZQfOT6/nL4KZ2KpkIqa4wP8oClbw+vkyOhp2fzQu66/cof4qwvsZ9832Bffrp7wgUpAX0GSgVRrX
jb5cjnl711dQUk3BiMFxCTT2claWg5zFP68dpfnnnim0aVcWM8ih5LvmIIEwDIphFucVr6g8bocL
57VRZ1aP56COuSL26hQoGj60fQmmq9HMFN0CixH6EniTcXy3MO58ljSegtISKsDQ2ctQ63Tlo2SX
XvWh8DHqjspj+q5wYkxa8XcsZmNyXPa2lAJWvtIFqDqiAMcpAsTR1KCFpFl3Be1GDzMmiRkskOcs
AbJBULHOz2YGab1iAhyrd3qRClWMzPt/lkFa2yK7v7Klo5ujlke0VohX8tEAc/+F3NmaVR5Ku1fw
cmbVp1gHiIr+ykzgDcNQQI0zYFIOvamF26egBFO/Ty1vqss3xunZwvH1+igkQt/eBIlCxGKipx6F
ywQNneTRjFKlQ57Nr6jNs7yRQiJMg6tBSRpkIkglHnjMznGWMNjlQcesJSt5y1geXV/kOC2RNPTH
uMmQ+zz3OalSe38Ht26p1QaeDuvqgEySkalLA2njaOAeoK4mQocu/RHkfMi6p7Y37vdbiJ5NSyBK
wEEM8S3HfntRZ1MUYmYBJyu5iEYxNIx5E+SloSgKXd1aqt50/jDfISuCRl54lCVursR6qVTDxd0O
hebuAAk9tGtYYLfXgNI6f0s0QMoP+x9t81isrFIwPehcJURcHbgGIlw4GYaL9w1suvHKAAXKRpBl
qo7WODfO/WD4nBt+GIMhXQdlQG48TurfS/4gHUVeOnh7oAnzRTcSRE2SoOExfjTn0T0kOS64Qb8E
m5ezaMaxliUfwxkHkCOB0wZMPVIs+xzXfdlf9Oaurn4DhZViqGPeb4oCSEaGd3pbXPDZ476Fbehf
maDgMY+7SYFm5K/hpvg43z5Vd19R9yGH4MUdt7JFQWMtNUvWKLhmoGi0uNAr9SMO8hmSJ7voNGPH
aJtx0coeBYzpBPbrKJiQy1faB+jUPqhRe9M0nJcFIGJYJobrbcYNZ3M0NMZdE4GtDEe00XNTGDOf
K3oIg/td3jv7X20TTVaWaB/v1HkIlAF6Qug4gVJ3Ad30Lvu6b+TloNHJA1QV822InKFE9fymLtGC
moY6Bt1FJIvy6/ELaR5OrfCQvYeQ2L1oNlftmyJLeK2kKgaZiqCOY5fLiKqbtsA8rWYudmsKvnyY
XRVEOSzqmk3nWpmiTmMRL3IVdiXmcQbjsyyO30ItZlxlm+VAzGoZSPGheerF/DwKt2EK/QgNrZSY
D9bcGFJeENZOnBbE/lJthXjIQktGZtjdPIkrsxRuVIKciHqoo6+q6gRH0tNbo+ZvK75LTUwUvn/L
OVlZo75Zj5eeljdGhOxH4NWaFRo2oeGeUA4pZaswsEY8esB9wpIY3M6zrSxTn3AuKwNUkwMafZCY
b+/R3ODIeHJF6FbjfdZ52Sz9rD8mBSdx2gU1xhLQ7A3SVDyyymPJO7oCaYr0M+RqmxEapOGlkH6M
5ytJf8iV99x8NUF8ZX+/RcbXpcOWJeESoeUH3PB6J/n8KHyOpSTBPd/YUKm67tR28AqeBxVRG/Bm
FgjxUUt4TMZXEtImwUg4xJvLvIZaPBTUxSK9mA2om/fLAZx5tqgl92o43C45lGLQbnpVx9ll2g2M
I7r53jl/OnpkPy4MXU1KhCltnXzlp+zK6JuDwkdOnQ0+F9XvoLr1VeECxo3KOjIauaNW0eUIPeq6
UgHSZD5gOizQxYkPI4QKSEaJ9fbYvIBWi6QQNILiBwhpkZXQJldROnPgv3A92Jt1EA8ZjLkuli0C
d6uFcXFQ6+IIL2yMxROqsbfHJvhfEye6VfHCp7BkNo1s3kKr1ZF/X1lMq0rpVA7jJaQnmDCWa5AI
QWlesHhwh+Ohg8cO5+4ffpYT0nxt8Yz8BrQ+EZYhxfIxvQYZwfV8NVxMBmSAehtKGtU9b0YOU1Vp
M3hZrZZCuUaZuIFrG1Kq1714NeqBsTIm7wrLOyhgE2aFH5cEwDYfA0/xB793tWPnsbodWEhCIVow
cqBSbkWwfekR9Ky792UPQAFxozVkCeOaID/5RfB33j+ask2eFtyvZYzxsUjzVQU1VEkWod+9eGrB
g7EbKfI2Ff3948LYR5qfTeiialJGXISTiCHwuvf0NJAshRPRdCeCTFWKhq952H3m2k609k0zvONE
Eb/yjha8pW1ZIj/IV6VVxYPVViB4QuvRvpntbdV1BJYC0eCiQsEGczlJ1IS6G4KiwOqW8p1QVVY5
ZJ4oQ5FcgeIk18qMYgPBkpff8myUAlGoic+pRPJFQiybSf5jkVhuTn72ngUKORvMdmldUeOOc4tD
kbu5k7g6OtJeN8bFWg+FnSM3Gvyoomk6q3/2+3O6CUphN7aSEv3+y9Vb+v1JeG2cN5GCTxTXlgAC
CE+dRhLatn69vNg5sD/cemdbBAhWh3HkxykENxgWeIh9Mf4fyUqNt6RdpSzvMGws/Ov3o9CSi1Mp
4RGEujx6X6HpoFqL/3sMjwVj24/Y1VZScNmVmBptJny/N3TAsU4mjZlNv8TBgnuAnEysLEf/9e+V
sTKzjINJPyknzMQVIaE2adqPhYCS/N9P8D8/hXS2LexHXlQKWCCX+ABWV5RNMP5wh1FNs+es/isr
JmJ9rNNZXZ3Fqljkeobk1eki/dVrqnmvaSDcrCCvfOxUqVrZ0qDy23UCYATNO6RrvgzNwGmPRMa1
hAgS3Ps955EEbTy7hhdcsPOlxLN2gOz0Qlz9Ajyu0cEE/V+vih+zNLMN7ZjlkVmKkb1/EWxX3c5O
cHrOryxNy1LORYA20GfdfdLVzxIYm0Rt+3L9DSqnUG1lUOAEuQcBFq4e6Fiju7vszVkzkNoR+i+Q
ErpRFvVSjvibTIJUHGOxDC8UKHzBMEkxByU0h/mjnJkGpHoGJDer6/Eg+yx42b7Jz+uk0GXSSzEr
a+TXhxIDfrM82ROmXZJOeNxfFMsOhSylNINnRkFzea5zj6DVgHhE6RnhwoiJWJfBqQy++m5trCbt
WMMpDF88jteLj0aR41PT6StaXLffJb937+SiK2s1p0hh0MDdW2dp0HUqozJLuPrryc4d0ANZAjQH
j+n0CipkkUQJO84nUnEKyLcWdJ/iscehZfgyv0YCxsnBBqEeCtHBBKmreZIzm5mn+6LPf0guGitm
cvgz95uKZcp0qrV+wKAQIW7ATIRVPBCa8Og68QtP+rR/iFgwIFKxjDqDJ3gMAejRJWmJRZMvSNus
8PLVlXDGsT0VylcfOJDzalanOvcwCGalzfe2G8xW+Fd4O2VFVmbyLuP5jD91uQ82xhPPFf7GjGZw
0TEb9BjQfZK0Xlk0qqzIQK1eevIVuTBaL1RsSPSo3xtHdHMbvnLo0CeILAnj6bCdeT1DuUghjlh1
VZBE+IbqY+tUHQZuBbMEBftjamFoEWyQC8jQ2JN8DFA9kWauFsxxUcDpLYBBBJX3kb8K4SyvLiSy
DirdbVPEIZifDUC4/llvzP4ueSA8VupNP5iJnzjoPWRsKyOYolv7xyLj53yOEXiAkHwuQw9aJf94
L9EtNhw0FowuwSk9baFx8bMWy7uZz+4Q/kMy5De20g39c5MkchNi2qRdfMmFKPjHDN1KGDCTfB36
m2L7kbcx+8j2DcbVTzf2h+VU1mXMg44cgs/CRePPIKHhL5guSAB6B8Algj2rEwkVQsmoOrhggndL
5uqfxE/SNSpulupGx6xkvFpYB4QAwsoaMqJRXMcdUjzDI+k7J1w+++jMgBSafS8u9aoJm7CERM7H
srrLE/4Qy5rfJizecYIQextHIQgKpXnXzugmw/BYbLVx+gHT0ooPaazWLBR9tKsGnGpT8tcUpc+f
ExIVw2j6GIphhRx5EnhipJmtfsyCkOVlG8cCqQ7MqfOyIYog6Xr+oZoRlH8qf8rFLW6IXJzm5JdP
SdzQZs5XMazR+fa+bIulBoG3q2YOKILuJr8pj5pleCURU38FDrMMEpxencNEGHUpWWBwYwaJ2R9z
ekNSRwWcEqICGBEkKCpR4ck8IClXjvAx/oiJGSu5kdHnKDncLat1ZOtae2aJCk06Dh2dnYDPBpVN
7giWXgQm38oW7PtIRAggJ7cemAiycac9s0khSCB0xYBJg7dkWTYCIZgi0+CgaobCBnUq+UFU5Kpv
EAgFs12EYDlPO3+SmE92hh06KaBGRVSNfAu5UKhdoa/Snq9bT/2UWslo97aQ4eVe3nAH7fs+dm0E
8uvl0ZkCGYq3Sl1jedKgXOvS4ClCeaUZk5dAo7FPWPRYfziXv7eTzhMISpyMRg4lHyPLQgct/JVd
RIXTK+J3MQVtlyZ4bYG0ahp4Y5509v5qNwD02Wopr8jbto0CTUff4dx/x8zAZHYQGhB7nbcUvfym
QfgHMrz63b7VraDomVnKRcB4JhdxdnJ9Mp+e2ZM5354ppZguSZbx0vnPm0y5RzeNUBztQJUAGo3Z
Gt+TKa/A1hyuQhmHNAqxHHLjBny2QOqOjeRAgHQ3ppnRsf4+TiFHXSvHkSuOelc9MDaTbNbe4qgk
waCCJzuKSa3vaRgX4AbEycy6x9QWBpZA4Mu8LFg2qYtXLmN0IkMD5oTdqLD6ZIJ0PPXU5KDpZ3Mm
bD0vn+0oBTtDVYhGrKGwEg38e31oDnOj2kYjPmRKc1t28Vcj7R3RSN207UDY05Wf6lxmgtI2zv4+
SHRSIey7ShIzjHr+fQqWgX90RqGQpbFvkwAsTU37BRfXbciPPobEGL0oDASgkwe4hPuiK9TI6zOI
y3ELOhI1zJgZoCC1B2lQbTVMews3QeHsn1uGi5yyGqvrX4qBAmlH+gyGyU21wYZQKmRqMxRymEzv
DP+nswW1Is5zW6KjmOQmYr/2VBDmy3bwMNuY6/ADw9pfG+u00tmCMOdjSWnASZFcgsRkAncVplht
3uUKp3RDmykNwPBHOm0wixmoq4IFiZYbaJ8YH4kUSerFl9UIGinoxPuZlX5grJHlCxTujAPGIfMS
GECmumck2J4gfLz5d++nUwVy0E+JbmA/f8WKT8wNhJ+FXUdiuQQFNeDeLdvYgOelYnXUiw9NiKv4
tglHUyuzK61k0VIxPh6dIohkQ6l75CRcRb0pkg9NwXyvsyyQT7nyta5L9cSQw8AlwW9r8r0dgq9B
jlEDIbwsuh8dhYIxRMe65OkkQTvJGHkdY3JHkEue3BD/5SVPpwnQw1eNeozz+NbKAHOFZNtX24qo
Iqzy/DTbWh0wH3wRX7WubBKKusYLrOnTvsexviIVxQxV1CRFkwfgR7lbwscUktz7BraKVutLVqLC
lgaySpgKJrweHiHCXfxfGgCvcGkGJtNJgs4IFTWvYCvOfpCJc4SBkN2Ish8QNrWaIzuPdALdnUBJ
ooIWrcmyrG9wC4TQn0aKWrInX8FlMPjLtYTaynyzHEEzbMUfU7v3hZvAyoHVgVP6/7jNFMAIUiQO
DWG5InRFTW/WXuyptT04gsP7de3tm2Mcm5NA7eqUzl3TDONSJJghB8cnF1yrpcZiEmVdeDRdf14L
HFIip8tA9xb5MofatX7Kxs/yJVt8ixEcySS3sFpTOFdLpKcqYhXpBwd6yLn4NKUsll+WEXKCV0Yq
ben7psDGqeV7bXTTBvn3icX1ztw5CkRiqYx1Gdq7SBfMjoHSzTh5ZNAsMCG37HUD6/ARNpkXXoCk
kqFKkoKGXerangy+m/Oy5lyBs5vyUa5mM+3eV8O7GG2saQAF+3iwM3VmYAv5s3tmKeeDZC3HYZoN
Nf5IsbTosxQ7Uv695GtLWxjTuy/lMkDtSPJmv5ZI+VfCIR3SLLjuCGcdanGPT5RknUDYLW3FqWeX
XHtvpiNbG6c7wPRCagRFgCeARJHkqbNv6ZGodCQFqLbfWnl7ZpG63eux4YS5xdZOkMrQAGQC31ik
eqNfxAg147xjfMtT3XnnY77o+hp1pQliYPfPhoPg/dI4rYNxYnCvWRAwtJoOCRr3Na0G25fU+evq
lFsaRtdVoyiAr32uPxWydgjKGvQOYd6ZY6hgEhcywRP/DmzLVpiNoBXRH/YBddtlV7+AclmxaRp+
CBHZkHx9pB+JjJv2KMBlZd4uPMww/qNB6uav4wGDOiRf8iYCpc3E7Gp5VBQQqhV6AYypACGO4MpO
eFy82Z0w10eah1kTT5vPwJUxCo70Jam7GC0dXlCDvWSQocY+wFagmIHGssX8cBQITZiFNJYODWJv
2cfN62O1MgqFhgnEhFExoNEhEC7mRjzWA1eaScDSkt5q/1n7Py3gKY2TYgwz5qfSzBx1a7LBqiv5
mH3nQW/LOR3iqSm3+dIs3xEeYf5++PGKdP7mc/C8XINCIZ3nu3ZS4RSESlgEJVx4rHySYo9dltwY
CwIM6voHvJZdFZbGm/ruGDcXzQaizbpe1wPya4Z8n8yjmcydbQQPKbpkGrAV7bs6OYE7yGpQ0DKU
+twlBrLeUT6Yefqdi0qb678EkBcZMepQNOa+PeZWUtDCZwpoDEZwIkaXuvc85GdmDQky7y2OAhaZ
W7ika0iJ6WoG2/RPZra/6N1iOTw9aAWhjbzhyNOa5Ov+ljaTuZcUvAhcxyl19cZjuRnWr/yNgpem
0LtakfDh0iQwAx3N7LW7fzbIX3j5uRAmihgO5V/oA2FumIhhYZo3bNy6OObJraJnJq98aPObVAnN
nNnwdmI/2zNJnZBSxZwep0LzkRsmcCfV4NTSNLeKvvMIZk2FzxOziOfrKYg/xCl3nfL1DR+XfoTQ
XDHyO57TH2J99g11uoHk52WkZReN3LhaVS3mZGiJVQeJ37bJu2oxvsrpJJlDVX0I5/GTnuToJ5++
yWL+PRra3pYFgGURfF+C2IxG7XvOS6DH1/2um22j7+xgTpAg6vy5UJ1uacxYbqwuyAazyZZDoZRu
HLUXoqIcgwbB9DRpVr9AdTUf3K6sCjMX6uupGixF+aInqLZETI7sbUA+fz7qZk2kJOikGkHa35MA
/8HPzraok48+nnKaCYXlr/zcX/FJbj9hztaooy8blRTzEbyaXOPdLQKUa8JZw57l3b7Cfxuimdu5
Pq+XsAMNgMSjjUC7EoD5gertu9l2GgncHz/9TKFuzhi9C1OQrBJX6AHhHOXU0gpdYHYmZDvmOhuk
rk8hG6e5i7CstrxWoW9SSSbSMWafMSQ2WNtHRepZm4Z1TEiLeczt9YVZVKkpao3N2D/Wcqg7M46n
aq6y7MxADfJwTKK5gq+Od6k3upGfD69oemYtj7o6pbZRtbIHPTIk2iwJR6MyS4P1lt0Oxs/fikLE
tuJzceaxhwMohPUfraUfuB8o7h1yt1/YXLTbwc7ZHAUaWaSGed0g9lfjEfN8oqPOwT04xpx2kvxe
5VuzVvnLSA1uUZ6yZb62I6j0xhOUJxPEJ33uD8P3OQ4YozhMH6EApsmCSuyQLiQvTkKmnBXWafpW
g0rv4kCll/dZVWPWVlAoo0xVL0oSFMmhE4PCDW8mXO2H7aeoRfcsInnGKd4Ojn7vPE0MOkHEdA5Q
i0eoQpKTq87PV3I7bYeaZ4MU7EhG0adaj5MF2k+zQL9l/ynJPg1Kj0tSMqGazVghw11UCnXyoDGm
RMQC4+I2za8FqBoN94xNJH9jJ35QKcSpBj2OZPR7nTi58D53O+RWLSKw3uGEFKG/b287BjMgtCXq
IAs8ndpVhrDXcnBxEpoYBQFANkDOh3Xuty/xswUK22pdj5amrhNMn6JbFbWb6QN0ld3CKbyEoSfx
h/D1bIvCsylTIyVTcCDItSpd/pMC8ClDdzZFoZpU1LxYgIzBjceQMydVcfs2ZLUh/gE0zlYoMKui
EcQxEk4Df8dbvFOpN6GjKpbioKnNDZNP7ELsdsh8tkjBVGzU+dykiEyAjP+LDaedC0vQPy4L6BLD
wkyn/kqeWEDFOoUUUOkYUcRovBy4FTj1hry2BKTC9g86ayvpxgdNz0q1UHE23opOW12/yGr83kq6
/wGjoGUWjhLRnCfSRILZRKbOt5aSfJp8zeJd6IbGutUUX0N2azpjS190RWSgty8mXDeKSZIZoNUM
UMHvMYANskvhCio4tt6/Z+zxNnidV0yB1yjNGdg1sMe/hvZVG4I9rxzaZ35RClmGRQ/5LgFN+pu/
6PYNd14fhS/LzCtFR57HpFEpB3EYZjYCNHAvyQEkTtAM+EfHoLsickj7Zej7MCBbWlhxrZhpxbgA
mLtIQQy65yoOpCCEmp3Ma/ycQ5GuXk/NzjolFMTkRaJqfIRo99dT629aIVh3Aj0sUaRBqs3Fz6fW
f3on0G0QiCubqJXIDGEXz35XgvJ97No3JqF+n0J6PqKqukWfJpz7p2fxX/cebr9OzvbI91zFCFyl
CuooQmewP6KmHjtEpVS0jMBET5At2xF4k+1ZPbBfeaxvRzdETNkYCFV/Oil/qwK03cZ6Rmt6VELU
wGJcJD/PyVMaUToKaD1kjbf8IdVw3k8KRTo9RQtev0Cws2k7U5fH2RIK3luq0cqW8mFom6Mxykfo
JtamNmqX6EH52MRFfWCgNQPN6F4JZURLeVCCdiuT7pHfsTHb7nBOKt2TPtb5Nd+T4fl0x0RqEArE
CXAmetVBdjAMCmlCwyN8i+y6zHa0ft5mCmZqXH5dOMBNoE5pQf5tUWEtYm0iI7ylBylmo17ErjyF
FX8r6sJYEN0GkQpzlLexRNjEeLcGF0cgmnzJPJ6MFdGNEJD8mZSePOOegugnvoO3KwytQyS6C2Ko
gyoPkuaXzNffdlidgryXr6vfZ0KmApQQk4mdOCFRxflE6quwlwPqvrIX+iitZy6ZMDf0axUNh4li
lva/Q5pMBS2TBtH1qf0N3r9EgF6j0sa62mkl8nCeijgmIl8v+9eKI8Yi7X1AYdwTMvUkyqqk6ZMC
2XZpro8zX9mK2DpFnjoF2ED2TbFuBpmKWiKtyzQ8vN7CJMFyOwpHOJ2rIS2IL5ZmPyJpMmVJMIds
tPZXxIjXaWFP6AtpUlEWePEXpQkMHoX7fQNbHHdrX6NTwR3mu6csx2Uqe/psotnPh+bIQbleMEGQ
oDJeQcTd2bdJtmbH3ei8cLfEIPbRgVhJdzXOH3XtOpfvurqxS/1zzn3cN8Y67goVpwxSX+oBkd2G
jF7r6Ef9y5NHK6CtdBck11nLUxgfjZaWBCFh28g6RqqzKrpoMJZocvr3KGpuKgPslVABt4U6Kk1l
Gm7wgd9L4xiZQjtepYPi9PKAFNnoVoV6zFQ+BfFe4PFiYqlGWphTnbRmBZ1TJ9XSx1rmeBspVAi4
qIuZtvNRWrT3RimhIbUfryopMHO1/xxphv4u5xJfaOvINMbsEgm/ix4hhNYix5khR28arQSVs1Sx
MX6e/Qj75H+S3kEhWJp7O85AHzdFyU2mZbUXhspxiVrVHELpWhuUiwZs4t4/fjMKDmuN46Z8hnOp
V6c3snbzq3IgoeR/+woA3i69/L4CFOLuq2g2XaA9MXCIemoEX0l/xykfg/a9ptxx8Q9d+RZkoQmV
GsYyGRiiUNCYSuHPJw/pl8wmVzBDR3NAiy6GzuxCR/wiOnYJUtUMSGbFmrQMFpr/8qhBPR6NPgjT
0RbnGk7fOqc3uaclTNpp1kIpsIybolHzFiDTKAmCV91RBN5uhYKB/ywzVMJI6ON2mTsk+SW9vstS
yNGUnA59eYVB1sfCFDqnrbTcDKUhnE8qx/BTJ5P94mdAJq2lUrZiqQwCpoQwEeTGOmbskduG5rQz
Ve/l+d7IGU3ujJ2kc9qCPmA8PEOeCC38x7IJvTZoPPAM/WOcTOe1w6rLwCaPyOtFapYZhzA/GgUq
ahsJYaTi2pHa49jEZtWBQL67SMJvHVhdudHtCzdV3sulbqkQsY40xl1+GgzYufdo8aY2HKsI+rUo
edXKQSfUjlFZORxYXq25VQ1TrSa7KEQftOY9elcXjEVrxoc6SSQryqrHkiuPUSjzlppARYHnZ9Wp
GunRSNTOFIQutZQwMcyclx8TUb3PFs6ZImhhL2Hzntdqp1WLCw3NUgq3HBRx6UCGAR49BqIxnnIq
hWiTVPPlEp3iWN2bDrWnOdPx1arKLGt0uDfmzdxosEb6Faf61K/IP4Ca18pU9Ctijnd/eSyvoGCM
U0ueKxVQweQYRgrS67w5cCIrXmEtigIxjp8NtHkCK0lrDyGWG8zCF45kJIjdCLA91H3Ob9DT8bW4
ZAsEJHLUYZLWn+x6AY8j2EpSS/osGpiiUSa7f4iOEqMARJxtxxdoAtkc83m6kiooQjaLGfSp3xXj
P5ogG7260tW5LDqe9EiVfOxo8WiV84/988CCFHr4XhwXxHodMhfUPfAvbD3raF2jMExSpzYSC6Rl
VcNRRvSSyqM1Y/Z+f12Mc66Rf1/t3CJJaj9MpFG2+dgv3rJ8itQP+yaYW0chxRihSptWeBYS2un0
YvFrsGtrIJ2WLHCe8ChEKMnXfZvkT+6dOQouYq0ME/4kDjupjlCoeJFibLq8muvl3wIRjQIKpOcj
xDykciUm6K9xK/VdrN3tr4a5gxRQiOFUiJBue5q2mWtEj4kdekhUkD3UETqOHcOjWLUregZA5TgO
s8p4jna1PSI3KNYgBCNRa2rN32rZrpz6EOgmOz5nxD80EyxaqY1OS3Fa+OHrzDnh5C/l/2YJ/cB4
w+mMgjEDm+gpAAQJmay1CH4i4VoM8JjKVEYowPp2dK9/1jUKeNzgx+H/nmYpBB8aH5aknapi7CQM
a0kUbsg8xwtyg7MyQUYkxfdRBAZmMJdEgUYiQO8VbaloUTg1rz3x0hFt6casXpFW2s71oLeMl0VF
RacCSViuQCoY8zGPhTflerbfS5KqAnslqG/SaRhu6cakI2Fq60huHaLEAZbzH7LJebmb9TaLN3R7
L8/26KRMPfZp2YugPSExAGGrJjEA2UsJUQDH5MjZBMaVOWorlzbPBAmCLC50WgSzytLehLjqnZDW
AeJinQGO26sDA5Cm4uPJ8mkKZ/XllNFoWnS1kqB/dD6uuXMfZpOVftw+JytrFBZD+6XG5BcwC5xe
1WHF6aWjA5GV+zn99hd3zMoaBcpd3KbCEmJtM5hzUd1/J36eIDItOySBIYPu3JVddHWxmUq3z+jZ
Mt3J0GMsI1K0JXhTlX0TT1bGqBOjt3nJlyqCVAEiCvw8mbzMCkJYJqjwrR1VCSoY6JOQ2wxazd+5
iQHzrJNBMzU0Aog3khpdTsTLFETaT1Lxqs/2MPLZd44FTdTAgdmbm0QEiskB4gGQ1wCVh8ceH93O
5q6+CwXCoRLWRUqy0j85UzCt4vwnnCkrmwRdVu5cjQs/zKThop9/0m8bOhlIdMHLa9y8blhuM0Jd
2aRCuaYboj6LcEXP+sNgKEdJqMxRfIsUpswrki7yUJnTIGjzfGmc0RmtQjo7yAwr0UiI7PAH0YMj
mu3Vo/BpP6TbXNXZHD3wVJbQ1MgkA+rO7fQoa0gcgxb4Ou1EgwHBm761MkS5bxBkfSgsmBcrxshC
fKoJvb2/lO2H5coE5b5ap4hSlGWI79GJ4IY+xsFJ3j22eN0LzOvlClytgcMwyloXVcib1U4WuzbP
vb4xIFyDyFDWBrSnRbnogLf6vpkFfLsh4MyKS/GEx4ACLroLdAjeLDVkGpNyPjB+ElnnC89f7QP5
ySvvmNuJaxMyG0SqbcuB1E2fCKFeVdtjWaP8Px8DDAgPGFb7lTwg1kjY8BpQ2wbQ1dooz29iNVxU
FZMYJ7rMv5QuZFqjfH5QRS6ArM1/N/exWhkVNFRNH8Vah5WRffxv5qsUqEwRhUEVs+vPz0icDVov
E2Y9kgVFk8mFeknOSH+D4hTr5bF5E61sUSvrSilRDRmuP3sDaNvJI84KwtMjzkAa8tg44eMAdsTM
qVOLPU657aHnpVKImlaJwgmojrmzUZl8eVXl1/sOxzBAp+ajoup7rQG3KQLYYLqN24f9v78dvZ43
kE7Ft4PY6VwPmt235nyIF71EkN9bRufi53ysC70Gkua1ZPbzo8bfxYuXpKxaMzlle3Yo8MyWRBsr
jJt7lfy9ySB0juriIvmiMH4TmTqrLxYlyZrASwbucF7hIc7x/MgnWdjP4lBXnpj86HOoDS2iVZZu
FNiYMhPLz0LzGTzYlhq5s3xUw0+z8tj3l3rJpIZ5sWrqh1AHsq6nOgMvYgVXENwCstOTsyBgX96R
Fzmuevl+IYJImsUdeMZR3TaN+QcFsQUkKim31ypJHwZBrrwYLV1pFztzdoFJf4/PajtnafO98Auy
ToHXBcFQRA1v5ucbLmTtNHT6UHl9h7J+ez2Oqvm3nkGZoK6DaULDqFbP0PpDtMTJoOqKbOF6sma7
4S2inasxqlQvrwTKIrWDQqyp84IxqZOG1XRoLUJ2Ux+aIxjlGHxyL2IzyhR1YKVF12OMKleerl5L
yoVkOLHCmInaPA+rT0QdxWUxhiLhyWomw8SARwLWCfi9NQy+Mnzd/1ib/ne2RTelBmGU5EmoV16p
X2jLYCfaYEZRaSU965VFYOMZrDzfOLovdeS0tpQbbBxJ9P4+FR1ylOpgpXZo/+OXOpXhVhEXnyLu
bGIYrMp3kX6fgFC7D9z97WN4E92CWleYkJVHtfR0DsJpCvgoW2/fwst7hto38hNWy5hDvhanDKeh
dQT3577Nt70923x38ibWvrHWRCEEkndLF54+FDhO5EUxo/DHP66JQog+aoI8yYEQozU6gg1KlRRC
DhPE58fvhJuqZXFNs9ZEAUQN+qalELCJg3bfy/chMxpg+CzNvaV0lcBNZNMae3a67/zn7MCZSIvg
8ogVsOOQ2BvfizuwvhbzfFBoURjJlA0Nlka0VmMUM9C6JR46J1LdDpzxgVXZ//b16E7TIqx4vhFU
XCH5VNh9s4BDV5u90gg+LmrwHimhL8UYvlPz7FqS+86s9Cy31EoygGIVyz3I8l7CiizKmgFhVo1m
r2jqqTDkZIZsqZFYcVb+UGb+Sokjt4zy+xZIFhSaUwvpNQaQ7X7SnHE0nP+Tdl3LceNK9ItYxUzg
leQMJyhZWtmyX1gOazDn/PX3QN71jDDcge1bZT/JVhNAo7vR4RwF6REX/ePfc6v01Dp8R3q1DEqr
+qaCff36dq07jNMHctU8u795oSTGRMcqYLT3h/C5z4FGPErs0H9owUmKcGkHRW+soei5FsDHLoC1
KQOuBShpWb+mBTw3cG3jhTucMI2QGYPJ0HhtO+01l/vccr/cjrvfhqN/NYGnxQm3t1IwIFwPXMXn
Tz2LfRbD2HbSyQnZigTXXjlDa9IYJ1XZxoHN3S5twg1oDQ+GvtwODXUZ7VxFST3NsbZA691cVxT+
669tqHCRJ+YMWTOTKgjbJfLB/Z5sW7UuvLFydmOi7RxnrN1Yl2GrXhcLGJu3+qk1Rgiyeaw66onH
8s/qEozTdmj/Bi62G4Mv6foqL8HL3hzmBbN9m/cJSYqF+7NxM+1fSyifFZDegt8+RIc1i3wlQKCY
bJKAyIBrL1u8uXRdQ/RLePArzvukTkwmTderQAVW7ryxPetIVbdP3fqZCx+3xE2OdumaL1OgfmD+
TCXm4LJ2+voFDiiICUC8LsikweccJ6WFm8rvjf25eFm2mu8Md3kwP3QbzHrr9yoHmJbEyPw6XmiX
AUB7x6EWSO2FV51tR+jvzPDI6ADfpVafDTxlxhIJWiajzJRJEgye0U9Z1RVOFeQOcStr3zufq/il
qZ4linSR4+IbebYiweTFapYWif76zNC2KMYVPtnP3yaP52RHoJ9LDo7/umsbKNg7G4+pMCohLlLy
I1sGxGJ1YFapJPjnu3NNjGDr0qxRImfkqyIqWMZfaFfI3merdu5s4wQ71/ZFaWQ8+vp9y73+MjuT
JRg1J3RMdUpeDwmEa/AS05G/zMhx3Gl7iUKsvjBOssS4JMeTSR8i3G0OJWHS13dn9IUPxyeZ/yvv
TolKiLMwOolALBVDYNHqm44BQM54N6uPkmVJjkucgjHKUmccAwQG8+0WFoEsmFz1BWc7KBgJYwb1
NFNVXN3yLk4OffEAJfcKK6A081kyeNeXJtF1cdql05vRHFooR8y6TWIfZzuVXFqJLRJnXPSe5pk6
UagEMv+N/b1iyCUpn7JO6tYk1kgcb0GvlKIzE6fEe7jrw7RTMKOHR1pzqLzQy0aJmZBdLHHEhSZl
TGmu8YDv3/BruUPXzTGTasVlMfutpTUFgwFW5y6dGNSCP0FBchTtw6APpuPkDl4+b3mjZeIiLGuk
DePr3vJMIwX7Uc56WQwWohPeod4k22lXopPKApca5x9MvbjZm9t8SzAhITP4smWL3RdoOPlH9iup
6uubDmCrG/6mQ1Xpx5sumX/hTSe5F+JgjJ2Bu7uOECIhX7IHgl2QZYokjSW5GOI0TGFGfR4uuHqI
+m4SqkVuEnVezbSjrhpSj7P6Oj6dojgJM3d13anM+GHChm/LN/2guD93cgKPxy++jtcttElsw7Gp
fcGrXVNjTsE8Vgc9yqlulBXvUd/rfWoaf2TKToK4eTh75XW6FreKgRXWNua6FWToFVUa8ax7gpMQ
wTxbSUTAVvF6D7kn+DfNSY5yT7CugidR/Odn6xkWq5wiAteWmJpXhB/K7q/rtn/9xWqcJAjhG+hl
dSXqYTD/8dYtWhRGExPjwwbIFzVSt7I8u0wZhAiuS5uSDNyM1Y11zKcMD63ktkmZZGUyMUIER/ES
txjB7V3S1uv1/RiiLz9+ub5960IAykMd0zAvuNMUNV7MakQ4r0yGl7YKOMy+FUyG1qlx83oZjf4U
I7aFT/FoZcsY/ri4gOfxur35N1D+/Nq3As1rXH3XeWAD8LJnmfmVrFDsDA/rWAsXamEbnb0ZHQrr
pRnfXd/EdbN0Wp1waSsnRpDNT2qKgrmM/SUC0aP+Ka2qHcrL12WtG9yTLOHusiQZayOHLGv4e6xb
wCk+2n3jOsCluy5o/eaeBAk3t0nKvMoGHsMpUD8LoPthLTF262HiSQQ/ujPj0BMDgA8zYg+tGdxh
TjE2GLslkgbTJvGiSUoTzffmmhYKFzdnUV/VGS1f08U8T5CabuzZmErQXfNDFsjyTf8RXJ0WKFzh
0umzCSga3DaFQX1YdtWM7DQw1Q/RQWn9/+/AxOiqMmf4DG7Vc+qFEQGQ5+a6BJmeC0FUrC1qPc3c
WBDNy3QLD3/QzIH8erqluZSMRaIdYnN4D9jUcV5wcXmCZ/hWzv6MnCTH9ooSdP5o6oY7/Ljf8yeZ
7AWzfnToJTUsR3N0FFXf6maoRPZMotdQg6eXfvhI6/ArD87Vm3YmSji4WY+sEAEqckmW6pfTHbH+
TPPPRAgnN3Ss68mS1q+FzRI7CO6z/HZ65I9aTAvPX2StU6uqchIovqHpqBFlafBgSlXLa4xPpjm5
LP6YJjeTJmsVX1WUM1k83DkzI2yImj60oPiJ1m57tjf6z5OeuUmGQHT+oDWj5KLJdEN8SWe5ElpL
CIG8SPNvypoGy20RtLL32ep78Gxxgr0vZyCWVzaUo0OaL0tc3uzZ+l3u47niZ0Etu3ar/uVMnmD2
GXC1B93GHY965k0xcbPK2MxI8PXGp+vWRCZJsP5qRbO2yZHfS+JnzK/zvsHaANYVxiivC7oE3eHv
TtPSHM2mSNmqgqRCMUg7WnikmE30bjLsm6WCoqizH4EjU5mVYMpDN+rQZhApMje6fhFOsgWfMwE9
TKcazm/AOze7NbuvUcHcMnuM499FkeWrtNACb9gGcUDf+vYa1HEzsYFhPyf7fVMdG/qgpzKw5FVT
dSZDiHSWpgdbsAqr6ER4LJstqN1byWmthopnIgSFV6YkLFmPULHUe9ewQjfOH7Lx20BQqmbvI0K8
2dlKFGT1QXQmU1B6C+PQvWOjEvmjlvAju/hrxn5V689ECbqoVZTq6MJFGS9FWXUKZvag029KGEnW
xH/PRaxzJkfQuxo9ubMTYUkT+VxO+zn7bLYfJNu2Gk+dyRB8pNbmMVL/sIMc2gZz3V7uLdFfvPhA
dujG9Srt6f+UKLjKIbNR8E9xk1MwUzXLzyJ1Ym85sXnolRuJRJlqCJ6zB957m6X/xAH5rvWm3fTu
FxPPEllioiiPF6yux+pOCfXxoUYpNAukSW6ZLP7zM6fZ51ZGoug1uvrdbLDEaIg5oigbmT1OCPOH
5QPtn5vy8f87IzEtZNZG2IOG+G3b1o/r+2dxoWWhTcDWdAwcCfqgKuaiViV0/pQvne9pEKIQIfX9
62f0U9arXzs7IwdQR5nOI3qeODwVPX6lHW09pjmt6/XnZ7JIrulNbb2JaXge+FfK8Osm8LQswYn0
i1K0qsa3sEpcLXnqm+eU5S5jUhpa/psujeBJkuBL0hGgMqpBuIHq9k73lGDgYnrk86xxvY+3pJcY
XekuCo5E7VM7SzJ4+5SiPa0M99RRbhcMVieLfrQNaqMU1xC/0ADDTYrdbC2yeGPd7hOqWRaxzQva
so6Qckka2CuKX03VzG0atNWE369fufUjPEkR7LA+l0atJ5DSNdO20B9SsPGF1cdJDqi7fgdOkoT7
VmtxRxjaon7egXC/3P3i3V59SFg/ZYkvTrvqwjLLUCTQ9fiYUvNlcKJngCgek4HsY2ZML3NmOG5H
xo1SDqlrAEAY/cTxwwymSQPj2dpEbwyA+Ddaf8Ps9k8C5rPPE0y2Y0VF3VUN+qV6FEkwrKwrNsLy
DcM3XT/edYt92gjhhlISq4Oa43jzvgNR9IvBlOC6BIkCXQwsJ2bZWSEuSm+Nvlr4al150/CZyeoT
/3EjT0sRbiRwTNKuc6A/p7far9q1dVloHiOOZZhoKRDMjV2MizlN0J9/w8iTrsr89+o1PxMlLKuh
4dAAaQ2qGt6x+qVCxkzGeH05csUfFDbVdcNS4e7EiWh76PJRSSAjahyMCGR+XIGuJM2Ae98eDNvx
J8vaxWiLQyf4nhbpQaNR6lY6BQ22gxg6DP/6A6U5+yBBLVM6tSA+g5/v1YNm0I9mHn5Pld6LIvb4
B5JgP0GX4/BHlXDVShPsNZQn7gzyJUk+6BlS723ikl722lm9B4QSg2KT6cVE4Fz2qj42rA5KNrlW
+66yi0OVTC56TPfXl7ReKDmJEqcBdWJUVjbj5cEbp9vmlRcC9ccOk6MKQ5tUv+tlEEWvfNMXDpja
mBTQKbExivQ2yswdpqKOwR0wGW4za+KqEoRD52XT4NdAeB/yeL9oNMhr61D1oUdi5ZAa+r5KlWPB
uuNomFujHI5GurgkxCSFMXp93N+0JUclLTYO+qUzVnng1/aVAXBFkS3LwKx5IBN6QA0Tf0CH+HYN
bc4cxhS8q//tm2CHX30BrGnDuSjRrdZ6OLcpRFlj91TpaC4drBlN7u3WiamskV62LsGzlsy0MRGA
h/Ypkv1hGX8hiyVZmDhMPhfjOBcOHIoZTH7r6pxYW/HC1ufV7/CVWLsYdqbkFq8ZybPtFG+xFg1K
l/JobNK+RdnjkHZ+K1WPtUfwuRDRKNnWUtkxtpHn+It+x4d6tTv+CI6V4FfmEVbdzLlEwc1EDVhn
Z56G/6GQv1O+5bot3t9zUYKbMZb8Hze95EWQFqMXGYCOMG4dMBSlvSxel52XYC1UTNkmtMLCOn3x
B1CGTQjYu9/mV4FbMw1H16lpO7pBBClNovag7YRWDEO0GcYHZyiDnkhLnuvX6ySGX4mzB9Wy6PbS
La8lzzBY9mB55LUfgKAe56O09rO+cydhgo3SVNCrJCOyPVk2e0P53rRukq7yJB5EtiTBPKWhyRSN
+99/YymeC+F5b3mr9iX8hHBKgnVqanMwwxQr4mV9CsblDSgQ3Az5WmCkADnlT8rEZ1ohesdsHsFX
yS9VEgUpBgijJHLt8EWyg+t28Oc5ieSfVBuMIWavO8ibdtVPMwZXwhilyBJ0K+iBmjaj4cunOyT6
IRKBFlOomYWBckwzPemTiqR+6DaxZP5QdmbiDEWuKklcZzgz7lH0DV8UcN/evZ4Y5oOv7+W6aTpt
pWCalsZJM9vCVhooLWFkZMxvLO19Bfj1SLYw2e4JFsNq6r5GhQn9hXPukpj5afSlcmRFOpkUwWAo
hpVN8wRI3Cy6K+kEFjj0g5ru9V37D+dx2jbBUmR1X8UVb8j5N5r59UbaVxSSS+9xkiXYi3HEoF6v
QB+UrPKWEqQDRYJsSHXHeSP1cHzJwnZLRww4aeZNn1l3+pK+MwZ6sBcrKFXUuCJnw8J4Y831Lge7
mK2wv0vD+oLU9k1mFgiYlz+aOj03BILhWWKil0mFwx6AMtHaH1tMnRp3nD2tbT9yZmdZRz1X1P/e
JQwwv3UU/TJkU94j6EvGYNJjr4hkk1bXNQsh7FsJBegDNDbi9ut5dUOWybWd7x1dJA+M6xcS0FZv
pZgLdQAhB4fH5k/m8jnSbkKGTIjqJ5Hs1bRa0eNQT0AZ00yUz4QVlVM+VR2DtSbLxmT3YbxLAWKr
07+17EiNwlfKm36RRJNcWy/OycTT3jEIhj5E8JbOLkxFA79eoHQvJSs9p8ncqcX8MyzOQjf61PnX
7+rqsZ0Eii4p0ZnWzzEMgonsuduMbezhQY4pE7OWseqt+qUzUcJ+pmhv1NoSa+uaZNPk9nHAMC0o
PX2cweb6qlbV/UyUoCbUbMZQn6HuinrXqpHXMkti4yQHJbqhoVetKE6hHFFLvLiNN2rzLVaN+xB0
skr7XC4yaCluEq5ohkhGPTnK2Om8fJiML+3wHEa7KLo38w/qWG2WwXDNTpb+kW0iV52z4NI0ijQ3
FCzRRFaickDJO0u0/ZW669qiBHcEjLOlKXOIyPPoBQS5t3OfxYAxrr+MZZzB46puXcd3Rjk/l2zZ
9E4f9InhjyVAR5rE65Zqb5HhpcqKjzExn5as3y9G+KCkCHqoLkOSXH2FnWmV4NbaOVWHETwfCE3P
psL5dDMU+ZcahGQSBeeGpkybFTUOHTjr275BgDrsMKLb+u1eiVGL/IWpM5lBEFwTGJ9LZZi5nlUv
S/gCzACrkQUI12VYojdSFGsZah3XE6RxfuNsw/xZzzXZS4L7tP9WLkv0SM6kOUqtYiWkfD+hfTFE
4zjtngztXgOktJ1sx1QDbuvTddOzHvwgoYlGKjQMo6vr7bWxJ2QpCwPBT4K3q9o6Xhy9GCAhi4LC
us/UT0q8C0GMUUor5asvpzPB/D6f3VdFGyYzolgvz70JjYBobLu+zNcZPHF3bVsFjCWaFmxD7HdJ
MZlYtyakDYr9NanUXRiZzxrrm82AdiKwPrTPtM0XTzHM51xdvmD+dmf27X0z1ps0tVR37ljiLrOS
ecRJ7hcCROCuGjnWlsX8Jlp25mRghFWLYjef1Wct37FCKTxHBQKiiSI5/n1mLtsqJrspmfYpw8z2
9TWuOCyi8pypajqqaosnmUyTWbOGIVPW3lZLcjTtr2QGdjFlv++uIMimhm2aBlXFrpo0KeJxLiNM
0+bpe6CuBCOYIyWLWZsQeSNEf6seyK8nYBfIG8ScGnoaku3MDiDSVTb2N9PVgBeT+rG52xWmP8rq
hRdZfoJIRlUJqtkUE50AjHoruwLeFuBBKQty4qV3+ibepMBSyF3ndpkhW3dTn/rqsK0lkyMX+WhR
sHAnDKIONUCqADFsjV7oTCNYAXs74MihQQ5YpD2NItOtQscBONGUeA2ZvhY9+7j09RMJwSZyXaMu
RoRevweJH50QHRO9F+WOHAXwvs2iYOldp3e1fecrhudsi/twD/h3LYgbv7/pgJdqSx7OF772VbRJ
wdVp48l6EVo6w4KRcLWIgmzoH2aL3YLTIn1SyhD8KbXhjlpzF75Xi1R5Zo1NfKU3P/RO0X2jfnaD
wllpse/azB5nZfKHpK290ZyQLtc78HlnqiQfLjoI4VvFqDSbZza2OrYpKcN3WY1XWJNmzzkdZTGp
GONwQZpuoZ1NJZRaYp4OcNfzWOYq0jEKRaMZMe/iPpS8WdZkOKaDXJNhIZQVQ0VFadkytVoUAP33
YdGMnaNLLze/QOfWmK/jXIag56Rpx6bLqhihyYhBcYyQtkiLTF76wBnpqM9k/Y7iQ0wUyE/wzNlE
ijnPfatHgWNQrzUfMqq89OmjCXT8lo4ynyq6clGaECdmRt2k1WhEPLV/0wdkb7oIsw/51pGclRjW
E5Oq6N4EqJ0F1CldjBlGM6rUpMI+Rub3FnmMndbMB0asLzb7pOr7aQSnznWTcKkdbyUKZrm1I5YX
cZEE01A+FUq1Y44sTXx5m+BTUFtyYP8tMFwKDy9dW1IQXDRJEJG9ERseK5hfDKXE1l5qBKSgWQlj
PhoQTi6a2YGqu/QmpJTkrrdbv0piNEtXfj8rQJOJvOvbtuJSIA6pdcMhhgGrJiyqiB1WxWGWYthS
2c1efod2c384VrsQoNNoDjzK4YrFJxhXjnORwlGRUaus1uqSoJ3vnXJ+lw5IKyVqQOf5gKrxrnbs
exPgv9dX+ppneHu3gf8A/G5D00wbByhE5P1ENcw6AyBUPcTg+jOVzXBPKzjw3Kt9dQsuCn1X3IbR
Rnf5W8TcIXcoUdIVP/rmG8TZqrnqNQUmBsDGt3bQPWg74CzueNgQHXUOAOFfX/NFEI2tJo5GbAdB
NODLxdPNCzPtFXRun9UNf4zi/0LdcOXOv5ElHKtW99Mw69hfM9A9xX2pv9SA08NWVzds8uiGl9ks
0x1jvyxcmcGRrlQIjcKCt8FkoFD9t97xAw6Oz4BIR4X4Si40SUd5Xqdo30a3+lujDSiYGUCar8Qp
kx8jzTzuQ5965T7bxf0Rc3myS3ph3PDq0lSbQ91bhFzgpzh1zJZkzlPEnMBcet/t04OyqTb2k3GY
/c6Lt5ZMcfh2vVmiIFE4TNpWaWNpMAszmrmKvwy/vLX/QtXXLfcDiotSXsDLmyEIFM6vruw6100I
RN3yrwnIMDXsUPZh3Ea74l0sZ0O/MEKCPL7lZ463HsxsdEBFGRj32T6963ywQpkEI0u8eIXkXexa
mFlKyQ4IDwgjZYXNi2cEEeQLOkQ7qy3QEIEBEczXj9+drXakG/psbRjcshFguMjPPkV/q5K+tIs8
vyhXCAHoDCxkzYZcC13Zix/B4ltP7LHxB9/atkF3BNrlLcpbN8jsu9md5U1/FwAzuG6XXntJrqmX
kAIaGl3JlahIAw4roLjOsXrov9uH4Rsm/Ldfm0302TqkJYfa3tGAedFm3Fkfu+dI4hPEl6m4GUJe
qFRt9B1ogD2lQ8huAcUJtE/UOnxKl9TrDKDmXF/3RdVNFCj4IJuUzCBRmQbmu/jR2S479SMfjGOv
eL+/b/3f6pjYkwwCjUGfSuwysFP9hGy7ttr0rPFrC90Pyfs5/hyxA2n+KnRJDHMZVQiShajC7vN+
ASEIv80AqFtc9mhuph26BB74SOXwrvskDysuUinC5r5u/tmVTgdnMnTtVSiwvXfhO17ajHeGz0Gm
MGPu5oflSxw472puzXxdc8k95phviUc/Vn54W+6iDfWn2u1314/9InC0EAMDhYmiu8oxL2o6o1XV
ylSVOXI8We0a4aD5o14Aub6Xlv0vInyMeMDpOwSvYkszRKyraLHsNBxYFrQjJn6WVt+iVj55Zcwi
D9mRQ+GwD1U2H2tAmUVm9/n6Qi/9FJrskeMxNRuzFvrrs/3sBGIV1fhELfJAazLWuWHT2tsEod7T
dTGXtpsjZRv8j2FdpkHwtCxR+Jl4pMF2BtSKewl1J6ViuQjFLcixVTxsNWJoiPrf+gjCpmVSC4fH
FOmd+h4YGe2dtoMugQWg/ivdL5t6OzG4Xxnj9qVdgmCUrmyqOuQyvaG0TjiyEYKtqN+lnbVltbWt
awMwKKnsVbNik94KE1y93nbzNGGaBY5+QScAqIxVd3BNt4anZ4jUJKGFvrqrZ4sTPP1itDEjNRa3
fDW26aZSH3Pv67AHAWPQo6eiREsF2Whe7udP3S3bmrsiyLwGPsB5kHrhS4XFAB42mNqmw++m4IWN
wSzClkQFAqsUxLqLp3vYgZ29r31W3YND15fzgVxag7cyBQ+M8A48kGmKCDxfbittQuTRfBqWVuJj
VyIMyKHA19aByoh8obDPDgFchBFibe0mejC+ZoMb7+og8r+O1C0at9vMfuIWn8DKKlPf1V09k8x/
fmYGBlMfxsFR8iDuJ89apptapx+vm4ALthOCu3m+OuHk1EiJQxqjHazpPfuQb+rJnXaAt8OsbXOI
v5Vb4Iq712WuKS5QyzWkG23+V3BqbGhHB61HReB02tfcLh+7rj9UbfM0pTzpvlST7Aj5Eb0Nkwzb
gulB0hzNbxeOI656IwmXqYAB0rbNx/hTc6x9GpR+vLW/oAdYssCLFmC+qefyBFOQW1WmxOlSvA5w
pMeyxlSKqz8nfvehfeeo7gIYJBVwe5qHeePb5FDcKn+Nx/TJ8tAx/EmNtzLk8stEr/BFghJr9Uh7
lcxcicMgekHDJrhvN+lzvx0RIVcMcALRs/IgM1LWxWP2VS4nfkFDNBypEBlmWc7wHKvLAGfzpRut
nZ1Ukcv66qHRyumjiSQhmiqLyF0idl+1XeuSBBs22fegAN/3arRpdMenUbIrzfpJVcjOrKI9sZX7
ZVrQUT25HUt3y6TtjDE9drF9zJ208fR68Lva8ab0+5ykngmLr+XVNycrQcsVJXedUjxikqBwR/Ca
uEuPTrRS1QA1MyGJEHWHpqJ7RLTAcAbGp6fO7ZZp7MD/NwEob1oUGw67RgpYNTRgV04BSNyxeRzj
FhS0umm5Gno6JQZ/5WnHteq0l6IbRcHC0lOnCOy0UV3aW3ds7sHMotj37dJtLGtIHgta0FtjGt9V
FE1V5RxUM/sCltAv16/wWuRgoTMcGSDTQkVKsBpj69QsQ4SCbBfaUA5xAMzkXXSQISqs+e9zMYKJ
N7HppFh0tOE6g+Yaw0wP7TK65uCkR61WZXCuax7FVnmbrGXbBKHXW3u7gNNjIe1cAm44vl8cZ6cb
3RNRTclrac2s4xgR1hmajQCT28czs97H9qBaM8Q4bfK4ZNaOldC06wf0OmAqmjyqAiIVPb/IeIhT
CHrXdAuozNDm28Tqc1vm8Uaza79Gf0ttj1uaZDfLgPxk61juWA9fc508xKzo3Eylqtd3rb2BjY63
AxtqT8m13WQkz31Hn0O0ALi50W4BYbxhlv05V+qHtlWOdjoa7rBkoL4dkAQIB+sQWej1JEbsxmns
a0XM+A1rvdlYvugtU9wspoObUvuD04DquFTR55O12yFPj5G6FC5yJ5Mb1e2UwiqUxwGhujsgr7sj
KiaoaqWcXaLixNxZSR6v79+aj6LIGmuowqiWKaoCzYEjGutdGVQAJtHrO2vSXZrkfpLtK3BKXRe2
phBnwsT3JXUWB+1BEEYtdADAGHb5++sSVt08r3RaFtWRe3cEnSsGnihvWg4DVO2bbl8BDXAAU6wZ
u06xSdxog2hR4nZXl2XDsMPl8nSb4OfTLEnaKCYsUKJmp1ZQhTaXHNPajUXMaVJKNOroIqkkSYYG
aH/YOWjtNrTybdWau6GRmd71lfwUIw6ph2qktwBfLgO7CN25AR2HIUtpvDLlXVzY01JE4EJnDgEG
nxQlHmNju60eoq99DVxepEWX/Zz65UEHhI3h5pv2GemAbfwt2jnvGy33mkDGwChbrv7WQGVNo6VN
DKfNtNvQAfIKhlYk+rhycGDjMdDFaKM15SIGzOBXbVrDsg9bwKXmbhfddU/hHHAaXN53GgMSyLn9
BbLuFZcCwZSijwKohojn365tUFtNm3m8a7jqodrn7xvcBZ1z/OWe6dv3yaNGvehgSZq1Vrb0jVgx
Dgo1NdQJNGhUF9ekn5tMdsP5oQj680aC4LwMOra9ygmnf/BCFD6AUPjzE2HuNn6SrWfNoDjo7yOo
3QMw6gIT20QSpC0rwgNKtILdzXfWF66Whe2qNw1Ir4zRlYXVay9sGDB0MmkGDIomGrG+CZlVOynQ
+d/ZBxC7GEdk8r1pYzxPn/OtLNu0pikYKKc6sj8Yg3sNx87c9FSSPhu7qAysJPyoAvfQz23FU2Zc
y7BjsrHBtQtxLo0r0Jm0yEFAUGQICgr6pen7rUoXt69k/farx3Yuhn/GmRhmFNMCLJYyUAqX1aBl
dudbwMh/SL4QzaWNq32uvPS+lSTu1kJXnNxpL/len4lVSBi3RgGx7cY8qBvkKPQt6vT+tGkf7A/J
39PH6/Zl7bpZnNLC0k1Ns0W/UBhVaehKAoM9PM84QiUst9clXBbKQG0HEwJSS2S2rAuAJaZpXUUm
lATfAlX8CaAonpNvRAm7N2RdbQwJGr9mpNjrtt8pMoahC2x/UYRgFpelnsiIodLAvp18FS0bCPie
5vd9gDLvEyvd8MkENLyeePVT8ikLZFd7Rfsp8q0mysmOoxqqIB7XbFoox73v8ZigN/Z4dIgExH9F
Jd6IECww2lGmye7QIDjpzSMd9PcKVfzrOrFiMd6IEEywRkablRbah9loflBIwjyjLzfOiDHnqImG
348aIQ35KM220MsmNrHNRjWjhw/SUvsppD0QJOP99fXwXRdcyhsJok2qsJoCWfeAsDZz7bH67sQ2
plc78xPLlqCI0Kd1XeL6Dp7WJJgnYkdaNkfQg1b9hEF9AHkcC7wlgMkpiU1XBcGmoxSM5hA0irw1
SE1bRFqxYDxE7RBTOR/K6FmdPziptMNuVe3OBAmarVZhbsQ2UJSXrwDA9gYVxpb4KAsGnacWLmqy
T9Kky9qxnYkUNF3Di001eCtsW3zLlHd9knipI6l/ypYlqro1anbCweFjvTzOobJV5kZS/JIckRh0
9wtNCc34/F4xeI7ZIXGDCp92RxWZV5QsRgy9O6qGtEswsZ9q+RPmWlCf0KPRv67aqybudCoiIpRD
Z9CoU6j2QoNRidxyvFtkCCOyhQhZPt1s9aHosGVlm30iJdlXLX35/5bBP+HMk+s0wUAbiEcDk92O
NrhBd0YqiZVlOyUYgaoanSidYXZGB8lB8qChbXvMJetYKa0i7U1NohoWJZcv/JwgX6agp+7Vf3Ng
3DHdgD42DZZACbogT71l3FNf1hGyvrifYsW3fpO36ZJzdIjMioDugEZXazcVz9cPaV0PTkKEl7cN
+LY6UpM6cEakZjRXtWTVrlXXcNo9sUY8jx1yswZsTEqeqA1wx+VloINnk0dFSoqzFrSeH5UYiY9m
alG7hc5ZLrFc3tSSob40uryjFDFrZLmge/F1GSyo7KgEVdecpZkzhjUWHTjLlb+RcPL04fv1o/qP
xRHdALWQfpmZyboxQ6IE8xnd136zAGgfeKeehkb4xW02I7C7FjfZFM+hpMS8tjhwVwInDJ18l8kZ
ppczglssLkumJZhVs9jMvfnemNXfRThAaEnPJQnZBN3M6zhuuE8vnpwRPIzOw0xkBGCry+HMVHBs
zmUiKKvA85hSqEhhZ1sMcRziLtrq47S5floSMaJPytI+beYU0DUxWe5ok3pAzDsqKfGvi1m7v688
Wz9WIzqkQZvCYhhL0JcaKNAYd/EsawJfNX9oLEb/N3rA0YUrBAlmUmfdwNHp7edpO2+M0AUDZ+Q7
zO3QzjFsinKT++oXWX/h+spOYoW4IW/bzMz7vA6K9BOmM1zgsWyv7936Ef2UIMKu9GM0KQaP7GhZ
IezeEPXvKZN4qLX3LFB1T0IEA6vSLi2cuapfsx+t+pOmd9n8M3onG5iWShRukV0WfZaXcFccG+In
Bew/w36/ArmyFn6BzQ1AvQZ/t1v852eOPlIjdGaagM8eQfOW3cToZmBxz1MffxDznwsSImRFdYZa
cSCoTyPwnn1gS+PmzeAp6R8ElOeCBJVvEBRTy0IozsxyU9kOqOsST5scN9NViZ1YP66z3RP0vOqX
KB4NLGqhroou3mWf+EbiGRbYWuY9T5DlshGIVU9ytj6b9zSdnVgbaQpN+UZWkLHhSVWAP5JXBtXM
A9gzc/unaBPLGiRWL9xpqWI53yjsGS9BaKYxHbP8Nq7utfIP3u7oHuKY9Bjtc8TR96kru2GOFcTO
PSam7C96KsGRXsvmYEyAoiRngBAEwzdv964PAWMHZjd+oX8i15guOjt+Bblm1QiehInjRA41YyPj
qAGUPFcJBprS5k8cCBq7kObWVLTjCHdKzQfbYRb81BJOtwhfHpaeBNft7Kp9OBMh3CamKInq8GM3
ywYF9sKNs24bpbE7kff/nyThbJjOsjpPmzrAuAvnH2L/o+3KuqPWme0v8lqeLb966iHdSSAQOOfF
68DheJ5tefj1d6sDxChNqxO+y+KBJ6otlXaVSrt2QXegydxIhlp7qtD2LXj0/GH8MaKLrIatkjSb
rP+n6gON/jvH70dTIEXGnxpLBQ8FHo3WHjg11OV/dbgxVhNjkRM70LMYct+aYxeRk1kiv2Znfl3C
4c2wn7HChKUO83zAvGi8KVmP+dw+arQ/kkHyqrz1E7X9iK47IG591y6dYNteYCBvm4sgbT1NTSnh
TqUfZRDCFBVzx0JPO1IfOfuMdnHRu9WLBwLeIuf2UIvImsiCRbs1HHMfPoLnElhuAY6GGkybGGNR
L7vmC9zgLXKnIMdoFb0hjR3Eh3qX3Sxb5dZ0FFc5ivluQlvcOchrsAnSqrIDqA3stEOyn++LXeRS
fJeohPQiPTx9l8lIb2gxQhsV5zdjpGWRZcGW2vZfl1Bp3Urt75JcPtQ9E2JNDmFMQS5Bl1MJMnDf
flsUcztl5Rai1/tBmUTtouzjXjjy6gdxzgSlDqrmLQWHsXLm2k138cE+TJ/Rgvd3dZPcomX1wb7t
AgXlY8f8gDI5hiyBgP6OGk5zeGruEL1vCxeJc7dS6s1Kn0MrYJ1QC4YkQl7ZqyL0O4wemxydf5ON
Y+pS0Y2KfeulteCcDuNbzMxuk2QDYYmbRQIrqWuSv0Y00XrGYrXbyz5+FqlWK8+5nb3UdmyWNVxB
/axaHxWkn7WgmnjeBGMEyiqiME+xLMeqVfuckkCZgrz8oId7SdRvzNbk5Zo9m+DwNlYhOJQ1Ogkm
e69OiQ96jNOoEAaYtybknCXBor0g3D0dIMsAuRKsDY3Pipq6lrKh6eygpA/UAzn1L/MjG2dSbNPA
xjjNGh1A7Z5JZlzerfMogUa1H4a5i4JFKopxeidEIpv59gcijXdXIBL7v14u6rMtrt44232XNjHD
2225G28bF1q5t8VOAya9oQmPX1JuC7NllnFdsckb8O+8tzx/GAd/GV7qocOUhAHe+I4lJa6Cp/va
Oqi5jIlxd71oJN0LkjH/bRy8xYlMwpRFrviAlkpX/5h/noLFs4M8kHxdBSdCD0YMzwhEFLuXY+pY
IrLyFw7ERmgDyLSAoxqq20NIBkHzM7q4drrPtlNy+xndzWzI5Mm80F3PY9nzSrOdWCUo0NWBYGlh
oqmm8UZ38tQGrySKw3gg89dG92ofg1mJc8VBYc55yXk5XMsSPGHgMkCw5NT7mZ7IdwvuSjJyFaHc
IvPPCwb5ptWJht1UoNE0qMw2kIu7zBZqzAgOJD/4b2xs9F3pp29iB3LZFm6/L3atY6InR5gkCFbQ
4qBmMIacWj2c1oqdfLd45Bub79p5msXmRvvifrfzCd6zs/JvniTVWzWdV4ATe+bhKQkSd4+cT2BX
1jjAUeiQ51aLo9H5VNobOItYTijl+IMne6CqX5HBipaUAx4K1onW094OzCNzymT+njN/d8orMliR
RQ55onBYMrnER771GJwP9j9PPM/iCa3WGgYlSzbs7VqJQ9bkdJ+EiXc5EIpOGwcsciLpCt4QSUCV
r5Pc+ZIhGjd0PiV9/hAOQJQ0itJ2tOxgKVBpTCv9kShJ6xiUaQbjlS+ylNBZiriHlEz28Edfx49t
AEE+nDSrLjYDbTunbrJ/CjUWqJ6IThtP4GyKoZ0m+RSUSlxu2IWDXW4YmlyRTAgckXBoYnVqkdiq
9XY8FjgiP49hMjqzqqidbAhJHsLOPqAx7KjFiXt5qwQRjnAoYofmkFZRCEeMChf3Yb9QPud2ulk6
EXtCuGEceqBKtiwjM/XjhohHzM0T/CdiUQRBsCEccnTyFCnxhDsiawKgkoun09vJ7XZky+rRo6jZ
WbRdXKKiFHadVSm8sZIOloXZOSR3ulDEwxPlz4TDDQn1xzQpcN15WsPl5seN/ooVZM8EFzICvuqY
aYsRjnij/7lf7EZ/XbAWgBVfc+yGSM+LBYGFBi16BOl2CJqduhUy/QSfxKs9WwakXSIWoeWNuamL
wHSXLTlo+6YIVHFnqcAFeY3nJas7tWQRetgvQQSEstBxP3oR+hwjDGO7fJAFDsjfUrMkMew0VhGb
9RtZeqD5f6Epur0JQJCX1YzkOG57iFe8ORqf9Qs0U4MFoSPT5/nQbRxNUzZnxaaIqo9x2KHrQtM2
Shbd1trg1indIEtu3HppEufycp4/aSvT3EmjAPw8siX2reXOQD2L3R0j96rgcjYbWNniYjUmUlZo
UQU7mtX36wA87Hvj1j5iPrs/bw0PGoyCJ8LLBhVeU7JDr0rVtBBtr9S7qcKYwFw0Sfp8+ennN+E+
+uvVqRybqqpS4C9ubt6EZ0FQorsNbmwOawr2laNYG+B8SryyyQXprkS63PWn6gLbs8hJ/OXW2kB5
4aptO3u+V+bYcVndDs2pzPUpLvkCAyt6XpHvn8WulTUuUiO6FFo/4eNo44GmfMREc3eAyAEi2v9g
KblgXYwgMowamkTN4+wuXuc0bvZRQdES6tEQSRO9vLPw+CLWrD6Oi9YWms50NYSmQK3EbkNkDym3
s+ShU0W3pRYJsPJs0rOyxgVrAmI2nWLg2NgmvmX8E1eV05vQgqtmgaXfwAgGUCl4vjN1k1vHMEtN
C12OvwbRK8vi50/1sy1uESd7Lsy4B2QpD+qyw0g0cHV01rUy/2uiSFKrR3GQOxt2rGeb3FKGti7P
fZ+wdkE0Z1e0/NZqZuUMmE4lQuSz0QeNWhZ4NASsEA4lM90uJUzvZUvpkY12WCU/Qm2G8/vGuusU
aDOQF4qtCC8a2gaRrL4B/s+e7JWtF/s2jEtI4jf5yNknt5Utbr8KLSrTxGiKDeSmsqMZZ63TIBku
NckZpiT07XL5RCuQU3KIX5Z5Khpkd/YWoFg65pcpKO1Z/C5iVLeehVrBbvQ/qrLj6aXoKog+t7SQ
gyEQ+DBs/OUgOqTEHi2a45UPKo+7ah97mWtG6OyovCtKTucCwtoaB9FdTcsabLkwyHdFAo2JBcpv
Vr7JHQgWHOZtJ+rVZTkIj5prexy4KOqMlryqDoMC0j9VAzm75jj2aHLKD5mM09gLZf7PQczaIueq
RitPBF1HeG6BtJ28uCYqQBBRcqzZLR3ZW47iwuTZqL62ybnsFKto6rWwh/ZW32c3rPD746pf7sX3
nnPBYW2OS/zSXh+VmcJBabhPCjwvfu6644RnrMsJpmglOTQbiglkGIxcD3LrTkVjftIU3mUL56D5
+UNMPskzIKwzLWRMN8pyu6Bhq4Yyfdh8umzk8meg2ejXHChLCrvoF+RACqabLlaQwvEvWzgLxevv
YKdulWYRdcpkUmD/3wDF52LM2haHF5E01m1o4HN0KP7ekP2yyz2y6xoMiiIObon9RpT5CD+PrfDq
8+YujbQ0hyM8ufePi8Y1j1SXXRuQ+Kspo6hjSnLk31ZhO9lI7qBB7WO+tQ8dgC+CXbuMhXih/dVW
hqmrmJ2thKdde3V57jLOg7XyqzUS9Wo1NbCm0lNyzBpmFXptciz6Ng4iiNEvWRufEOkphr2q0C+y
xiHFOP1wkAIgu9M8bYbI+ya/sTaqZ5mfxMVOtli/Dyvokf91MZOpVxJj1jA911YhiZI76GR0qATV
XeNh0VRf4CmCvTsdkPUBKBQatdLpGsXw/TUHQHTYTtnJytaiktwwUJWB1g7GHkI77YZ8IA9MVN38
oqTOH34ZjyYpk4JtWSgZnBpvluFO6hzqym9n+6yw68TAXH2b3M5RVk9YxzfgpGjPOCShxJyyooat
H7XcV7B9RLY4JGkUmWLw+5tsCULm6SF8tYR0KQulmi0piMjnAhXccvLj+bPAKwQxhie31yXUQ5pk
gDIymtNxtXa1LWYX3aKNbFP6+hcRt+Rsxr32Cw4/agxmiAsNPq+/o5XD9D+hNT1D/ngBiV7c4Hda
pAvwwXPc06jF7NeikU5lz8Ub36t/v2ALlGjkFrNLBEjJM3Gb0ZzQFp/ZQR/0nhZ07mSDoLBsmJhW
NAp78NnCXfpQ9nNW3mIqDYUGOpGCeNfvmKoq40GIr9iiDTyJc6zsUFo16gQtyY1xx4ZRQE909/TS
VQRXaOYK3POkLbuyNtIQosAxQOtlus2uaG96p1+5J0/mw1xhQksWTFEo1DenOqEGZgCbbYI64XAX
+29iYq5NcojSplo/GO3/U/w+SSWuFjTPcIHJZiR46UEGfUSdoHlMQADUA6j3iO9LgiTvJP+2Mmcv
amtWtAkD2kEvs9E1ZzZAQUyku0IXya0LXZPDFkkOpTaOkXflOALFsk+9wgULDyQVXYaqYktFyYLg
iGtcboJqUyvZkB18W1opssZC03otp5LOkGZ7CqkzKGSTw54BWqfei9MuwVVK4+BEKuzUSlN8mmT8
M2W2O1mx4EYo2q6TuO7qe5gQEhI7XN9Z2GaUuKfE9bpHPcHF3dS4m01YM/10BavHFFwl4iT7zI0T
ELaYf9T7eD/2gncNoUkuLzGmiGB4CHIFZjIzYPI7R4yZBM1or+gikyIf4cDEjNCtT1j6ytKuV190
BOjMD45IxkWjWo4Dp0MKg1Fwtokv+RGeFdFDM2+vIP2Ivo+77KQG5FEKgu9jQXX2S2/INj+CqqIK
g6ooRdc4SNGsQV8SHT76+vvw6UhdiOA6hyZqNGqprSy4NubltsVFOIk/DATjwjMNoo/dfNDM9EaK
u9hRjelmGvvCCVHe0/TWHRX6XtFnpzYHZzE6r8gHf25St8JU6bDLNqFK7/p42Sy6dNtKU+e05vRl
UdQ9VWI0zRbZtjb6G6NNtmnZCLutzqcmhooRIxAIknmFOLnWGppUmNtEP1f/qHstYCE12qSP0rsO
XeQ9sr/kvvLGLW4mQtLm+YT9p3H+/thCUbkqrDdVNH7jLc+2OIRG4w06XlVkKy8IEW97E0DrzY9F
PaHrCj1tiU6jFOEkvN4zX8wxYZTbtS3u6tjFVU+kAa99o0tsyBJNO8a1XSofVTYPc/IwjmxrbBSf
1B46z93umjTpfEB6/l4Ov/MGI9BS3UQiP+9O7FcXiMqm75peWt2zMeNXPDyKnIdD8A4ToBLVSN+0
oQJo4wenWFFS95IJ55G+M8RZODSd0FGO4rqyKPjqXHzHbL7CHGa4z4Q5xgiHTGe3aHbsdWC6vSIy
nd++H28fps65UF3rQ00yYECrxi60ajL9P8FN9vz6fXcQyGtzhy9MQ7TZyfii/2E68WyNW78Zw8cq
WzvVgeudHXz50TwAvXQQ+kV8mt+kEs/muOXT0LoyERMo9oPsumUn0Dgysusp0grZ5udj+7NF7rzZ
cVdNRvITN3Nvcl7z0HG+2PFsjjtpQzw2asUCbZ/k3hIfQozz7oVaihfPM3yES49Uc+ytRYe2M6Nc
6d13ylWxQzFdF1KuRJ/ElYHrCZPVShufBBJUuzyoyjchCep8cfR51bh0aIhNioF7arGRKtW3qsHL
qeEn9MHG7IXEELQeXQ5vWD0uGWpaw8il7E0hR+TwLzoAkt6Klfin+732nU1oj0OPfNALu5+B9F3y
Ccr4ziSBtK4+9EUaWHXkGBByyzO/Cd9PGgg1/eQb6ugLEOw8Rv7cTb5JwKhnGW99uHONLh4O3M4p
+r9Bh3Lnu8nv3Z6iL0kRTRH/TSB4Nsohy5QZhW0M8NL/4Y3h2RqHKkShcTaG7EycSPs/G10ZjrUW
Ji6IcOxU0HiZVT9b5IGlVJc677VyQ/7OcocmDjSrJtsht1jmfXyPJprFUxzIH3oSBkFXDolA09Jz
1/DJnRpofuuK4VxwbC0OhiIpTSD3q+OpHM2Qke7EFsSNqnITN4XTxo8CtxIERr6LAC3L5mx0cKvZ
9GZ0F9s37EEqUiDrP23EbVIiL+YwKSpSGWxFFCIz615voayqCrtJBbHJ4oCoMLK86EvcO1O00oAN
Zh/6bQMeNSqe6JZOMVInmwS6CqJzwrcRzCBVJTVEQSGCZdkoXCd74kUY2fWOOIoPcTyRpJIIkfiW
gji0mkkONZZ0U49g+BqomGDAsFEIBiQxrhgTcjnPZ8Pmfq0w5WFWQw0BSY0FnnCit3+1xdy4ObI2
rZv2vUaPdpi48Nj3oU7+C0dlu8j1zmrL27ws7u2mOdRq/bULa0zP6ixfU3OvTXWIMYPa5PyZV/Mt
CUQB+So08FurdD/4qgsuBgidpN1re7DqheV8wZHlWxOSoc1IoeJyHqm1Y3XRISJ7tdlJdaDlRCBF
IEgc+NG2OaHyoJ4KY/Rjb+4G60tjbP9w+TgIkpE0RJ2G69RbYJ8d+QsYTLhMSO2aMLTZo1lZq7dJ
oj7MjbJvZ/sYW6ar1/Z+KMu3dOT8vLPClzkYGnE/Ro8MbHa+FjSRA+nerfRNd6RNEUAbQxRnRMkR
36AgmwmdlggjRi37C17k90poOpGcb+wxdyRau3FWeND8cBs7xwkSMcTZdl1YYb5nQSZdXo4Zbuj1
/GnR8yAb0A0aHo1FsKwCcOd7FsaoWsxWQSypZegZ6HeRIWR1CcIV36iQKGM2goP+toRE9D1c9tNj
MEIpE2iL9FHu2Int9rFIEV+0NVzKk+X1YBsd7vXgVqXKY29YjpljskMbu5fPtAA2bC7TqfU0iTOW
MufguaS2U0HRSxMSoETbwwGH0f94/2NhqbxnssfmA4uBbF6WcAq8yBqHHFqZQUaTINKzKteye+6r
u4aRJDrDNocZA4Txwpnd2F5fUxPa4nIY3cS4vDz67uava+m46Biov3KF5ViXwCO0TAzHav7T5Mwb
lU+6JXKMiycJRrgLVIwh6hBUiMNg6B718aEPHy979+V8CAaYq6wKns24mPaSAHqeNue1BYnLGwR7
HDRkcpZ0EbsYvZ5VIlo7DiIo5gPVEvMFJBnIZjGJ1np3efVEFjhsyON8ljSw+zZK9D5GNwP+6f2Z
BQ4Xpro3MYwRTjbV0l2VYMKULEiLfsPl+H6Vw45wYJAsRZ4qC6u5RT4rASsq0zf1YgxCTpddVIH6
i1i7yf1eFeZ/l/N/GOewoWh0tWln0JvtLQbw7CAY6097xdXQPyeJZwVfxD2MmedWU6cx1G9HYDlz
PuPwXP5g4iRC1oPIGrewYYT0faJvLZ2KrHEraZtZrucNrIU2FN9v2l2zTwPTi4d/7E14c8Wj4cXr
IhaTg9pKigpD7mCQ9e1Lzveig3E0IdVxlXyFyFl41lGvadS20jcuKNud3+Z+GGTFIS8kzNNZjbII
KmypE2WZUzSRm0uPc3fIq/eXT7kIFVW2uSsURvQvsrR5U4gUhC2eadSrkmZAypgJa33tFNnFzEq7
nTeXP0hkhINeOZsnSJswZzTwopVupfmdmVUCbBT6Awe/IZ6QujZGwYfdtpgeWeaGW2vDWADi6tJZ
QaWfVx822ezXPaJLUVqxiT1iAqi67YffJuiOeKWHAS2+ln6Sg8jNvLo+iC5BgijDk4siPVLVZGK3
g/yvIsKUevLX5d1iv/ySq3PQ0U9zlSsYwxmEZat6mmRiUlsfLDT8t1eWL5dtiRIOfrBxNNPIJAsI
fC8Tjqu4ZwJc5NlEJjGoWkYoQbMHwOTmR0dZ61yV6wpQQ+NQwzDmLCUJnIQRPws8J6X5MVbvOxel
0AMrxzbyp9at3dxNElEgF/gJTy6K4hD1uwwtxnJn/ING6q+JpVCHUgwNigk8NbWNu1ob309h4pt6
6c1dZjlVY+61WV2CNIOEpmCv2ddecCyei5QlTayqFe4Z33vxNZyV8ub0MNRvROOSRHDAc5HkcNCi
hT2kvOWpUnBmNA57zDBpZL1AYhZnfxsD+rFM6hX96NS6sROsosiDOeAZ+wqTnfXTbW3N6GIdpuIe
ZJETcUlLOhp4S7CwiHZ0axVo0I2ElHnR0nFwE1kT0IzGyaZpi9I3Sdu6oQEmdmV2EOXM49Qz61z1
oKxwmJvmfqKY5G5a3cOSzO9VRcn8bqkHbxpLCX3m0Z+uNpfWmHbV51oDvGBBZbxFq8L7JybuNXxA
ERry7KRCM8q4GJB8syFOnbIz3TRINlV5NweKjzmTyZ2ozC/YYJ4QQY3BAEcQhZOkzpx53Om1SB1S
lM3wLAhq5pOuqkgxTm3s9s33NnY5yDHcXZhmCyCX50BI8jhPVooi3YzXZ7w6fXjiomtehreEHEMf
8X4BLvoVPBbBwdTZUq+yNjDIJCOvYVnfQMA+Bm+G7KqvOqRe+824CC8UJ5r0BTjlh5yHWZP2VrNA
KgMn5RMmAKS7IaP/2JP0LyS0Zq9UDNUhVn83xtXHES+vTpU2R2KXHwpt7Jw+H0Di1eguGtp7qzJM
j8z26GitZLr2bB46eX5X9CTGpO+qcPQyfq8PyjcBmAlCAj/3aLKivEvZmrVBuQslDPpiIUHbq4bf
b0SZkygk6ByahWqrdQrLQ98SEk7B/cX+gHSuaTYGwJq8lInWt5OsGMwf7CxIJLCyo2Y7pdNWJ9W+
qxJGBQRu2bd2avpdQj5IteXFZfeuI1NAOusm6YsPGPq6szLQEXUZagWKtpd6KZjy1IuL9pM9QWKV
RHHhj5MZO0of7spFUxzUje9tgya+huEGm8tbxgDv0ldxcI15kcNgmCEUPfodibFJlQQWxHboE2eA
qEKkfJ0rUV/reVxcLSWHwtScC8AwYUdLC0BJy73Q6x2tvJ9QG2CkRjt+E8n3p0mLr+f1UdjXcR1H
mH/a72KyD3fWR0a5rS1XdsrNIhq4evaOtLLHpYqgpOY6KaJoE+JZw7Ycufoot61/efPOarRoKysM
w1YYleVJZTYDZItLc9prXf8NksvvilH5GEr5dFsNced0Rf4ok+GjutAvijEeDCXZdUrhDYrxidrS
X4JfdBYBVr+IqwDmijHUU4Jqengs0TC3bOc7prqDkQQbUWwQLTEH0LEU1VEENfUA0vBOinlRYdDa
ovERAl+1+JbbWbHTZJZbCa8dUBClB3rH5ENtN+p8NWj3sS9i356NeKsV5BJCkJiNdpKwp+0itw6R
MsOf7dCvmmp04jxXnWlSBKMrziPpyiaHpHiIq7WyxUfK1GNi6k/iNNf3356tLq3scaiTLcpgTXkS
gVNG15T0aofTjydPN3X/0C85yEnjLlcnC85y6i9+yloWCjoHe/h+W3/S8/fxBOpGh5i6ESJWaD06
fhUPQ/IcyWcdv4pvmJ+u4KYKzt0pa1shgUosohktsjKW2P4PnkZWH8eBjtQolgzRCjsoos96sYub
xtGF+Hk+zVxZ4YAEQNbULVNLAgOHad9HvsQawq/j3wighO+81VsaSWUFAJmhnF3PmHGsHsC+dS47
4dmr0eqT2K9Y7VGrWnNk6RpmnqYLQnztdDT2iPlhHETnWXC++FI41NSaurCweE/iTxb9rvM6IOKh
eiumjIlgkm+8TWnR0zIfpKBaSq/RNq25zYbcjSbM3UmdUfoqk7+JtkmU3E9wG8zz3Z+tLYcoxYIH
z16Vy41tN7tMbWvPwluhrxdytU07VTBe49Ti+/u0CdpQv24lKWM6o54mPV2CwkcdaiqsE7gb/cpl
c7FncpLayiJPDC9nL3nPfsRXys3JVvuUUbnm8jEddhNmjF5ezPPV0JUFLnuh46Dkugx8Zpryuf21
DOC0u2o30z02dUGWpjINsfTVs+FPXRMrwxy2yCSuVXWB4xrNu8b+rwhF+YngZPAFchvN6JGqn07G
GxWQ2U++4Cp8O27YLhgMnAEuh725n5U7tpaNpwZUf8cWUSSRKUgf+G5cJUntETeRaNOFD7NR+D39
L8lnf25Ll4bvBX4i8kQuV7FkjPsmKrLq0VVADM+9bt6QHcRWIM+EZ1n6UfKKLwKb7OX90npyucrS
ZrXcailyB1o6lrlN9PmYhF/zeXaWtnBqaUOSOCjov5ftCkIE35WLOZeJMeg48YlVu7JWO+qY+pP0
eNmKKOzxBXQoYWVxAX1MrOjoT4cymLbUxRy2Q74X3p8FOQNfPDfouDRGfRJgNjdPxbCn1lhx4VGw
enzlPM9lzJmWJdaJ9JdufYymoNJFVHvB0eYr5J1tFqMRtmHQ5R4bMaB8yHwmF6boweITPJKKLiCn
NO6CK/IV8ILEXdGRDrTd8lbKrSAabVezPoFZ5sqhcoRUsm9AqIHUHy57ieDY8bVwU5cKhcxoBpfx
BCAng1vK2vayCdGVgC+BYzApbZUQF1gm/QkuYOaTHYoSJupfVTCEYjLg+e0zUFmxDR0zI7jsKM/j
KqKMjsdo7pLzXZs+Or2rXJeznEfmZ4scemE0UUv1EI9Vw57JESoYUDnfY24KXhjFGfr5E/BsjIOt
AS2ks9qDC0HIfTpZYKhi/IUt1OIRfROXB2EGTTgmOr6J1Tm6DARO8zC5EkgCNTgXb1LN1rTnr+Ly
oEXXZsscUU+flf1oPDQQrVMyAeKf9/afNvi2lgHkmDFu8epWDrGnya2btm8iqj9/Bj/YYklRPM0o
Mqq3VBIFnvCiZaVL1XIogFNF6IdN7EjTf202eZfPr2jR2Glb3TUGfchHZbCtIB4wLwy8yanoBLzW
38Df88aw37CyYVqyjRGv6Fp4WrUICsu44F7ReSn6GA4askGxx8XG9kgY4+S2hrabqmlyL6/YbxDv
+XM4OOjiETpduZxu8l13Ox5jjzpjwOYRdA9vZSutXI7Dg1nLZysssXh4RmECvU8dJqcbLsE0FWGw
F60hBwyo8Y7JUOMtqsk9pq2AFmSm9aGWB6ZnpXrRcCMO+8I15fAhpkmU9DqssnQmw1vR5DDtG6Ye
UW6k4M928EW/SRORycJAsZ9KB6+TD3oxEvXptvLTY/h2E3WxiyxnPd72VnYth+lxvI+c60fGnM/t
n+0x8F8duHCpl1YvgbbmpHu9sRvVhzI99vOXKlycP1xLDkBCA5M51MTEt+Gyuaml5O8GcywwlGdj
VuZjlumF1w7htteTv+Is3PdqezNUrQD62ZF7mWA9fzCHMHO/kLIysKGhWjlK9TGzDzmJXF04oJWt
3CVDHMJo1tR3PdPIGPf6nhSfSm/aRugkV9ype7xCM1KQ7PDDLQjNqyljfL753RIU6kbx0iD0cBKt
7eIzLQBhrir6Qg5vwjqSSGU3Ka70o88ooJKFCfemY2/6Tfy3JnhvEW0chzYKMZdCYiexK/Z2VPpW
NzhG81kaRWnq+TvMs4dwANMnXUMi9XQEX609KFhCvmGkiJcsJ+3J1uupGiLo5NtG6lEvbUw4PRVA
WQuifPzegsgE48XNWkJ77OtX4JKGMsbIjEizXsxbuSpzFGAZL+zcTFPRZDYWs4o+5HLkDnPhyHHt
yZhcLeWZI4AzwYHjJ1+khBQaZYphT9Nif71d9NfwBwQBl28tIVZBwz7DeuYNxDdkhHhIRvwiviGu
DIoiks3lMNOgz5Kp0RTlA9YOHaMD+p7stCMbnDP3pzbPmO7+cG05aNE1uZOz8DvNxbC/01yk6TvN
pdOFNJffFCh/Hnu+60Sa4lZlysX4TraynTPU6Dn3FPQpby2/2jX/Fr1roGUtE19URTDAQU6u9XE3
TcA2M/fN/fBu2rbV3nKZRiFZvCveri777othH5U2y3aZnnz3STKKoTcko75PbbuisHEZVV/M/ohR
317gwKAR0/XjixxclZqyBft98FX4LhW0qCjmSLCgPzg+GNZoYK79qaBeYyoeSDftdsTUv6va3QXI
p/BdK3q3UGlMAEXs7ey1AmCXI6MicynNUE59SeG6gSFXHnod89IGS/tjbI0CyBMZ4lIavLQsZGC5
G8ZvuihBO0Y/uKEMppD+SQAAl0+EwktFWy0JiQT5O4jK6/ti9pYbvfcSt9qpnh3vr7hWiPyTQ5wh
N+xphlTIk3++cpTK5fu6wnexVE3TtLEsoxVM0500HFxVgjqiaGL75XCh8IJfsarjyEkQXcVRd6GT
c2jGUsAhPj0MXTho/LN0EkvVKKfoxx/d6nHCFDVkg0Hyvg4inzrJodqFu+TQHPQg8xLvbY/iuqrr
Cvj1MuG73epqTrNCwTEb9gzGmJ4gBra3/uiN1C0CoS772RVd2WNeu0poolFteowOZ9IgT1iSW6yH
QPaYYBOYFRATJNaHy0fhxH58scQro9y1yTbVgqQUJeHIrCZHyubGU7run2TUPlVtvlVK61uSDMfe
GhenIvUDNZUbda4+DVr/WJl54YVGcdsM5Kh38YM06oGSUL+sjYe6zv1aV8DTav14CPHGWOV/KZYR
DH19DOvqWETTfWIr2xHzhIeiTJxMU7elnR4Srbip2zFIZ6J7HdVcqbQ+Rbh0NOOYQdqj/HJ5Dc5m
dqsl4BBOI/rYjBVq/QqdXUJmN59BmSHhprLB1hxEDLbz8L2yxwGdbDahXhXY585vd/Aq1t2WTZ87
j43fKjeVIhxkI/IsLssqwhgjDagBLv7edmIXsqnsAPVOnJ2i1HJM91QTjKg/C+err+Qgr1qsooT+
P9LJKGtdDP/e6Ubttmbrda0mih3nn6FW1rj7Wx1lmOVUnZ6GXksnOZ+zrmxx+VQ3RoaksSvc6Ibf
ZnZWuw8l7sOGT2eAg5Fg6pEQjM7mVM9GeSjU26yvZzZIcGm25ibZxiNAEPMsqYfHNg+pcivkq56N
IyuTLKit8Khp60YlmKEcxFKQqvexjbnbseZePnyn5+QLAHQ6LSsrUMiJ06UCAW9sQcpJdePenjLF
sSLrXh2GfjuUZut2tQnHLfrZwQCt933bf20He8Izkl08lPPoN4nhQ1Jjr8bDbU1arIZpf2zt5h1d
oo+4cfutnjROFlFBziLyuxPNZPXr9TJXS9qfYkS5Y+Pln/TTrungPB8NV/vB4VTaK4VMepwoDEb3
xuRzHdXOPOEGscxuBHhWjU+NmTogYvuGdau2KLQ9GtVjaO1pfWcXj+h2dhDUnDrfXN5D4SpwiGbE
pq6nVH7q4H/lQAXRQeCwrJW0OsxyHIQQ4ermx1y6ZZPYKA2RQEzpFwAZzxTKEqrnKhxt0yl7s0uc
qCmdNnyIIlEvhCgw8Dr9dj70NuZ8PPHDjcMPuUH2vndFB6FoITkYi2mtmkV0gsy3DXwX4AlPA+r1
cElbhtHSFFBMrE2V41x8/jNX5Btlw3qooqGBkRNvEl3HGFqIaTpXdnuczettEOwVQ7ZN8IB+hch6
NKNW/h9W83QMJSS2rimKzhNlQivVqVyYEAM2dzM643HOIMRcphBDYhJfwgeYc9+mK7phWxra8Q2e
2UGpURmdhqEsrxfKOJef4MM0XVF1Au0KbhkjK6tDKBeUm8xotqpGA5qoj5cd46wJ3TDQkqVYGATH
maiiklSFKoNP3weQ//BySfcvWzhLKdRtS8YwIFW3NF6clISWPSyLzUjC5a4oH1h/oeXOwTJ9VB02
gfdNJGFDlnWIXNrEsPgtWtooliGrFG/iXbgp/Gkbbo196kCZyxHZYgkUH6YNGV9FMFNSfTFWEre9
XNcSK9po5scENP1FSr0oQzPE35P6nx2/e8NaGhpRbVVXZAt/fj1Yaotn4IiCHskG1Hatm2NEsw3l
Hl/aSBHKgsN2EI66PgeIcBBZMzUZc6h0DhC7imhlFFYQJT3pFn4vuWon/dWrCB3nIothEFvGtCsN
Qya5sBnmjUmaOrUCq5DdQa0+JKb6WW7JbT2rXy8vKAaKnttA07AI7rKKbvFQlWtJPKVqSwKJHJXe
LJwitmJHk99NtnKQy/pLn9teN6IJosyP6kidiEK0O1W9vnsXxoqTG/qmi7PSGac+c8ZedqLOcrSe
vteNf5c5C5Rac2PrrkkXFzgFSfL/I+27mtzGtW5/EauYQJCvYJLUkjrHF5bddjOTYA6//lv0ucct
szXCuZ6XcU25ZrYA7oQd1lL8Lv9WKteJVgGn6J0OP9W23cgFdSdueHEj+Yg/KmtbrA0EzbeqUFky
yjvFUJyokmydvPTKHfZN7wprQXAchu1E7usI2Hya5Df5UdYlJwvVK6N9UHO8DAc5Ix4tkq2im16Y
p8BJGDcVfmifXdcdBd3ktCuH91r7Hknxrg4yFiuwz9ACwl2+0xuT1VXthjnQmFsQimJJQ6PZBxyj
HeXyQRmOSR1ujUzfRNlBmSsnMrqaYS/AjuaWhbQdWdBmXlcNbq1ldmlMTtamrzVP9+WoPsuRbAdg
x8PiW84ihbgVBdlyLyGLSdLt1DToKLQR9idKe9TKzUCS20IBiMuE/612W5ah27W5U/QUT1JjMxjS
sx6XblC3gd1MP0hienrVuuXydUdjYOOARay5PioY8TJ4zGQJOWMw3+nIgbO48zM6+UVb+xxHjQHw
lfDcJ7x7z6JlaQ+YGUHqdLXpl0b/Ksm9DWJqFg7ctVr0xKvZM7snBERnqlPQeY6I5ft8GG6JVkcs
nFInkOhV2s+Hvh5YOc5HzD66Ft+MlfZYRuq9ZpAbQmQAMoR2sWDbY1+ZRh90KFirTCzU1Qc1i5yA
B44W/pCyBEVA1SVKg0U2k7UUuK0AaNRVaqsNd9raYmo2eZH2lmovY5nZRokW8NDY0nyc0tdZ0w/g
jd1LSDoAp8v6xrC74TnpUR6zOEvMgqGm6sIcnTEkNkmGK53m+OoVCzKZZdp3CTN5ZvjWS7qdl48Z
eR8G4mVq5+T64FHlmpqWgyx4G7fxlZmo+yBLQ7s0k31C3vvhJuPmu7wEHv6iWJVHBm0zScpdEZZX
gBl8jyX1FbWG1u1nYyuH0fMIXsNJ6zecR4zwAh+SE69VUZmIbgPKvWI6kLxzo6j0O9RjSBqzuB3s
BgY59Z1rBMlTGBn2FN3EhbXp6w7jcBxGRu/isvpe8PTYto3batGWpKnfyXxvtMahlusjQuORdvMt
aUynTq3XdCgjZs1Di0vXYW3DppjQIU06X40GW8s1h5D5Vp7jq0YBOJil+sQKbmI5vA7GwekCDYr3
hJnD67mY9xKw//sq2ibcBNHVnRb9qFA7VNIXgJkww2rtWR7dekqfdeMpMcMORcukAAR8/hx0k92M
8h2VdbuQfs7l5Kp9xRA37H6wHFN94SidsSIfris1BvEkZ2OS7fTRdKxOZlYY/uhRUQ76t0h/7eay
s6duYEUBpjkt3rX1ayMDp0Pptrka7cYAewCD5mY0s6MGVxXao6naVJpYPKtP6HI6QffGAUZqzDVe
XbINHmYGsoXWCJk2yozPqp/FxyAldmwFTNO1234hja+khFWIWxL26yq1cUGGa8sxYZ1yW08fFi9Y
UIR43dWPZSu/wbLR2R/dJjWxdVn/MKfMKQ35gc7Se99ne6juNgXzcZTAbaB2btOmLHZ1rpbf9dbK
WNIrg6tJQ+NMRvEEGPOR1dLkJEPaszHGRGticL4LlfknSWBQQz0NrDdMWF/AG5aVZo8fpv+M+hpo
Ynq3FDbg+NNJ3w7t4FQV32QNdzHA8s0guHbM4yRVqrqSbu2DGAVnTdsRNbB2igR3Cd9gNvJ2iFFh
z7vnFgQKDlEkFvHqgBFiaLT5oPfjQTKDFzzVgdrTZMe0+6hxRSRW7boD7A2ZmQVVD7CJMkwEX/m6
qSSXjm9Kxp2E3wajwaa0ZLTY59BEEKsxsMGwetI8leQs5reVOe7D+KkjoxfXmNnE0l9WO2mUOUZb
OgsBWyo3jEola6wcKnQ7ztGbrmEPXjVdk4xHbagdPdZeps7c6IAmqbvqOAeJnVBzl48KaxL4Cyxz
lPnMwNbl6Rxaqaa2Sktv5oprpZY75vPtpJkskvInEHjodkrTkVkS+sjdU5nF24IGOPDoFHnhxfLo
YK/I0XjoASvqJ6liZ26MLTVrF3BO7qRVXqXFUMPyxYze5OGjL6SjQjCsSfiuiXp7Dkas/dZMJjPC
RQGP37GBJw5NoK1B5Kg1MAy60W803VX4cx5kG1qHbkAPUvVgjgnLKaJ1QW+0Pr9ezmph36gkkmNW
QK/uZZCwknspxVOEF68VPl1WBLYywRO0z9HUMU1rt32GrWBTZUGpYJX7ZvF18qB+oyO2A83AtuQ7
YOW5HFpbRQ+oJt8WU3AzDv0mMOttnQKJN3jp8EdvYRYrTOwmr11dkWySUkft2w1HBI7K/lZqMqYi
IvMms2n3YJXvQxxvVFVlKblPl54SUJ+xL+Xj7cvGgG76iNttU2zkTPGb8aehpo94+NhVAjyWIv+B
CW0WFZxJBm5fSey+W2B5QyfQwU5fDsdQidy+/Yk1dlsrFDuJPvpk2CTtuB0n/a6pTZz+O+BOfPDT
7XUd5eVwYLJJ3IaXdhXPThDWLLRu1KAHAf1+xq/JysrJm2lTY0MUE34IwpWXR9vZ6m1Y/B67bF6E
W5CCEKNFyJT09ygZWQ+ozlFLbcyuHGM9dKq8dNvIsrleuWX5yLMaMURjkfZSlr0dFr0TJRtZLVxS
JBqrEzy9pEceKz4dFH/iKqi14qssfA+a5zqV4ehiRtuZyflDN2LyZ4h3QEufKhVcITcZtvmVfDhy
mWNLN9qUs8T0ttomOcAckiHydau9CuWPQjG2lW7A/ckbXk92z41HsB/abTbedRZ3x2x2tbpya/yE
pJKYVHUPjRLex1wvmBIG1502OxF4c4aEXkVhWdh6K7lqAZhkhToE/94i2xjjxuF5ojKcwhmN13io
bTw592EIN97PHi8DVnSzq8gTlOKnwlOXzINXUVK7XYbsqOuiJykCyJwVelXdslyZfZq8SPGxNq0t
jQ1fw+JdYoCgtzQAbtYyPSA7Wn2oSvZNqcqbWgsXT3uMgs6rJZy1U/aZ9qDlNZokLYJm78q1DMXX
gW0Q2GBbfWnVhqXzo5WZGALg9zE6P2af7EiEJNb40IPmAIgXu4hiu5Xyo2ZKr5pZX3fNQ182bm6E
rhKHrIxVNnTPPb4XV2agkXyTEOiQANCI2pxrHpVyp5pCO88GVxoDOBVSsj6hm3qWNkM5PFXdU1Hv
9aFjRg//F/blVRJrTq0attxXbjMBW7CET0ZuEFjYklMz2+x7RPBxl9Z3CSesDRDFEv49L/D2tfDb
ZAxxBCEzk46pumSrfYII9BbMyKsBhJ7Nso002uVJbBt5sK8RH7LgxUhnjH0aWMOjV+idFnYkPUj1
CGhs8CLp/EHr9EfAg7921fTC1c7N22faVXZoARdN+27M2UZanBsNjlp039VvI7aQ8xKRpgaPx6Q6
RRdc06TBJLPpA++bdXjiyB8qyfZGYR7Kpr+xlNA2O8kdjXhbJuUd8updneq+WZJ7KtcHbnb+WHFb
TX+0S8KfmM4wZ3dDFcDUB6ZXNXiZuGNIwxOI8JB2IhMy4OHVjL6G3Ww35GVekh5tOKQRMAXUh2nu
oP25zbMS/6npjEAbz6TRn4ynTpWPqnpTxPq+Ul4CGGCZoeyLUMAGJdw32bSJ4vCu0ScXORyiWnMo
KMJg3z/B/R2C7FsT6zYGn+2xNRGYv6dtz5J6hoYW36Sly542m5Jax2wofSv5IPpH3gx4GaGyxNu3
WjLRwavcMEFFI04dq32nNbin2toeEZaXH6tP81Vu9T9HzImzIFHv4hHktkQqN0pSv5gIejQdsEz5
PEip20t1wpJJ2zWt7AaDtYlywTTfuQENvKtNDU9d/GMNfcFpPlgWSPu8iYzXXYZ7GSwdw0wtnhXA
ynAwhYfUzpRnvH/bXFQHOvvStjTVoJalKsZ6MYQXvVHltf4fjK90M2PAR8NypQY8NskR7eieq2uR
E2Grcng8lCkSQC3yzZm85SQ5gNtYcJvn+qOnIla1mFLlOkdrGiHCuJrwXlXkyJet2VMM0+WtJbq+
c/tyhqwRSixFM+iagSRqrKgfYs3E0k7wM4jiYygBd15T/cQoWBQOL9mYbQY19PJKFU1nnrtN0E/r
OjUBZgLE+j/LTtXQzr1RSgZmCok3AQG0tMOflbMskFYdkxXbmJ1JCBp0VqqGMRQN7xeNrptIshQF
hpxw7GNF6S4v9ZQV0SQq4J0tTxonUpZfcdKqyrii0qqBWg7UXjrPv/DSI2/JiTzVw77NXwFenEpc
3eYy8jJ32B3yZK18AmYDlh2j8GkA3Mzl4tbZOhoowVUdRXhTWY9mJi14Gwww8XoVoJ0dni7gcsaG
h03NiFaJQJCXX/2lEnoibXWPsZUFSVsbhT/l8/tE6I2pZRuLKwKrO9sNIidyVrcXAeU7qnOAzixT
Xgue5NJaREJp/y/doPMeU7UMIO5ilW1du251rQzzaKBgGsSqRYrIMkXjrTrNLxmtG4aBvnuz0zxT
5a+Xv91Z54I6738FL870RCspwL/jghjUy9OtMmJfzwA5mdxsQynGyz+zL0s7awTkRNxSAz4RN1sZ
n/QYl9qje/5NdhsslVg2NZ/TrQp6qG4TBQKfcs64iWloOKGu69a6Ro8HoJkHoUI9c3gcYplFXSlo
Qp+/wt8S1muxtcRzeYyUzFdAw5FQXw50tyN4L8vvqhY7ghv8Et00GBnK5IaiEKB9r7fBzK4fRgsP
Ez/J6m/Wkv42ZnYMoul71Jjcq1GpyqT+2lDJDcVvAnzEz7lC6eRf/ozVhxxzyTQtmif+31jHL3iE
P2z+16FNgGgp2PtV1723xChrVGiVxMerBaNgjZ1dt1cPE+qDTritQcMdbfht7HSlE90KG3FfHM5K
+CrEB6SRKrPuA2wJLdgsyiaWNuZrbPcu+JTs6G0KbB2ppMCpfjWVldhV2De4yVOaEdzwdhlHU0Bt
229GO99Kfm3HTinCAPliKCt5SwfqxDStiehaa4yJX2PhQ3FCtDf7Z+ryp6Wpf1/4Ipp6kbxVu0dT
QOws1WrizyVh+TLEqLYCLf3iVf880toyW6mTSUwx3Z5s4VX9drOg/4kHdb7Caq3krJqbAW1IQwrY
ZI+i+MRIx/i285Vii9crxj89PHGKt94PHSLyBouZXTCM9Q47pmj1oO2NBEzxw1PDlvX/FvRFKEsu
WBGhMN39usO5OurK7pFRBJoaLlea5XbRVkyZn7iFCSCsCquNaYeVk9YZ65AEXPY4AnVZ77Cj3Byr
GgFm4dxsKlNyyqgQWJzAztcb7F2jFmqHeVdfnQ/Ytp25b8wCIxMdYuVK2kqeqjyBoqQE1cb0heuC
cK4uqnZJIVZeAxOsZqIMc+yPwO93ZTc8zg73xod0B2pgwvTrIgI8xILHkuxCz/wubS3BcrTojCs/
0oOhuJNqDmMor4fsKcHIzmVNEOrgynOYWo4hE01LfAvYF2zIwYeQFrbCpz3l/TN61z81mritVLmj
pnmXhQuUZA3Rmip9g2xixtIvRr0SEyW9xMDDthac8dcwzoXvuJ6XGPTZMAwJZBKJZhf78ipAaeUJ
CeATWh2536MTr7/Q2zZjzeRNTmvHnpAPVb2sSl+AWwcUk/QetTZ9gSoCoANSNbdl1M820+b/n4Xm
T8eyBm6dsqmY8x7rB7pfHceYac68ib6P9uREKKkIsTgEoWGN1hr3USvVaZlC3BIaUl8D1Jo4NHx5
Gq1OtajTSVCN0bxKBzzCfMq7Y5Pzw2hOVx2mJVWrEmBM/aIFuKQyK+eSTqSNihyyWqd3SiA5osSO
xvMu2qu7eLMwtwUbdGeQ/0rAO//Gb6c96vJiMDuBC9JXLqgPe9L0dDGR/eRG9gKTUVxNoHlMPRF4
0dfJx9X9rpyNQaQ2DkokSYPd7nFIcFUvsgwvvRblgSLLX3mdEhXgjidK7Hf8xxReK3PHUmP7r7wL
WWozJ+oSWtlAu0SOfaq0LzJq17U1boMhEix2iK6NrBIWzF4AikGKU3/agVvwakkaDFY+LFj0omv7
Oq795yf6NRhzciYJ/OpyXsJbG4dD96S75cF8ADebwchOcxFj3UGEwSn4UmSVoxSTXPXchCuZmy2d
LFsJ7ktd+BBbVOuCuZElDp6cqzdbQ6skZEILTQ46lmqGZpNNPRiabJND+hCosLKFBUJ6TR2R5ovO
uHIsRadHk9Ug8SvRZc3MGC2ywaHotl5WyK/Adauvt3IqRj7W8Szh5dV8aCXTvBITnWDLTZh15C4S
CfS5rzQ7d7htoUslki7IJcjKlcykmgspxxtBY8sCElq12JyIwbDRuobH38T5rehaV/6kb0aL1gCo
8cv2rqxR75TuG3p7+U4FoYesHAmh7aA3oY480w/8JWNXfAlL9SLDW+7mgn4aK1/SlzQwyhb+qu6R
npRVgEmvmWGD4NAolQycglSQGgk+1rqGJSf6YE4x4g9WuliibpT8+fLFfS3J/amMxpKxnJhcp0yy
xAcL6nAd3fCb5qBKW5317gICHaEJS93LAkUnWjkSRR/CptICyOOvprQMh4naB6Jc1lh5kUFu657E
8CJNnYKgWK7wqUCPKJPwHiQvPibiDlHRlyztgACYaf7lA56/UWMBKVdkIP2vS7cp4emgpUgzIwVJ
g8X+sxoJ3mLZm7bioeazqn8ibnVa8MqUsTT+SinjjbKpNwuxAfdFzvH8K+hEzso7KpWSKySBd+xf
5I/rFBVVFkY7Q2LqDTg7twnexqTF1g4L0BLcJwwgo8L8+awrOfkNK8/ZtX2oGhnMIep2Gnq75nVU
SiIHefb9fyJk5SClaAwBg1bj/c8wwbCRTaDeYidJZwrYZYxNsqOG4Hm3/OwvbsUAORu6M5qC5t6f
Noi+YV1JoxT7U09ue5PfJuW8a8cCjV3l77Tzt6x1/aauNWqOI1IHQGH6xFM2xlbxF3PP0ckTNmjO
f7BPaaukKE7BUwWAvOVZuYB3F1vqxW6ss/o7tceJGR2bMdjCck/kqc9bxafglVsLO3TjkgDH/M9b
xNwSfylTiazi7JfDaDwmulXD+kJIMASWRCINCmnIb1OFsdkMY+RTbseYv7zsVs7e5ImkVRSd81LG
LFoCSfw9Hg8V3ab1X6WwJzJWeigXbQqibExELJCzycu8SX0wXOw1txiZiHTnbKr3W9YXMgBKMgk7
h3hlxETHfMpd2Ix2q3vj+GphSm+S7y9f39mwcyJupYi5ZLShYSHroQCEVKr7sOycyxIufyC6RlBo
DaOzMhIlfiU9Z8ZbE3wz1G+XRZwPLSenWAXPeSHbyCZcmlx75q7xgcV3F2712lm8rxj1QnRpq9DS
AA5SDTGb4Tdqf+hVNWFxmQo+zPlC78mZlns9SUAMtZiDog0XS+1VpjgZAEPsFlX55DgAG42l2JHP
r0SVctHXWkUSo+8lteA4WqQDDs36UINH0xRmIqILXIWSHIG5x1j1Uv8HfXaI8GzcKHctnJ7iqpsR
7FKiCpPoXCs3oTaZZCYGHG6FqdK+jGxa3cngE7msiNpZ93ry0VaeQg/kKAl0uFdJDjD9l6Z21WCa
Uk2OUU0dTJVeJQkYVkwMrGPArpxZhD2DrMRYdYAlwLl9q/K8tlXNPGpah0Fdq953mMszMIapRRLW
ILD7oKjmbVOFmzmPJ1Zo1Ju73hsIuakz4yXLrIOmjNeFVl1raXmwMOBcmelRUnrgDiu7Ua0frDks
BAcXfND1ynKAUbMJTcLAq1rrtgv7CRVn+nz5cgWf8Feh4cQghrDSo6BBTMkt4pqSueFRuzPHQVDb
Ol9EoMSkcL6AgljP9NQBKGl5hd2ghW7RsFEaNHaNN3k1+hzTc4lVEUycCyYAzp/tU+bK7Bq1q6Sy
IbE/k7uMHqrx2dIFDkUkYmVzlIRGoWWw7HKSKlvjycawkqs6iUdBRD6vC59nWZka3tBAaB8RUiY5
O07YpCVdKMBTPh8kP0WszGwM5anWKgTkgmf3Zm0+ReNwNY3VVWOMV7EmP4ayJdBwwfXR1RN3SmpL
DwyKdkqQ+WNu7ZQGY98DFVzeV1Lk5d35qX1ruFfAG/X5bKix3+ZKiDn2yuF1Dw9ivWupdJ+1KPRE
w0tgRseoQGlLVdGe5tIttYrrmWrHIcKCeKbeD4omi1JkwYddjwPQIKGtsVTX1Nt2X9xgRcFe6ASC
+2q/7OkVvihNFt259mcIHEzwREg9NElp/ZG29liETKk/LrsV0amWvz9xK5gtwAKBgmeNGu+q/kHC
jPRlAef7KyefdDnmiYR4UAauhUhRpavZA8OFXR6yrYrF0aVSHmO+jgFmFWsID7mXYaFU1LgVHXDl
W6wEs70lVmV8Ha3anG7nUOCYF8/x5Zl2cr6VZ2ly1eyxzZz4gXVfmvuEvmgKlojG14g+Xb7Kf0j0
fhs+XfmWjORjFHNYoe6rH6jv+sbDAoQZ2vxWvDYvOtfKy2gjNyuawMtI440mPQb53gpv9fkl1YWo
Lcs3uHCFa3RYubMGjZi4wv9ixhUYjyrtyMP83p5jdvWjxDM0szHgfvlGz5uYpSmYnNUNLOr8qZuy
lRCaRmWMVRHLKQF2pKk7ZXi4LOQfQuqnlJWNFYCGxb4YFvWW4zUzhvOZCv6t1G6c8Aed3MV96LnA
7s5PtdBPqSu74xj3lik2YaEs7VYebZRz7XgrESjMkj5joH1yLh/0F0XH1+/4KXJla22cx0MAMCkk
tvnR9IPDgmfqDX6KbR2G7biSyS/ZnczQ/Gg21h6j7gDxEHzS8x2Xk3Ov7FEy0ziUFCv2hx0wAP3S
X1DqgKa6E1Pf/mJ+vHTglUE2Ie8lQyogy16AQM1ducs3iqe6idduQLDo8H2/rewAXAe1C/5I7MNe
U0wFFMfSmzb8SABvabqWA97Kq4Attf3AzdFjTm9aG43manP5Awk1cWXTRh8SsGcuTzd3dIYj8Ro/
98MtFl7tyjMAMy16eIi0cN3Fl7V6iPkMia0D7z/D/SdOfOgx0tX8aLZi/F6BRa+7+bTXwxhJHXKj
RmFmLrFOfSotgUWfd42/9Xzdrw+rqU+5aaLq0txRrDjGeYettruofRrnF8EnWz7JBRVbd+sT4Gdh
wXRYnAc2bDVM5cnuDArKTYVG7JWOR6PhAadF+caPNauFtD9n79NUqQ4wDhOQFasKSaP3TZ1QiMfe
0k+9yu6tXLIrWTQcuxjKl1OeiFH/dMRVpTVpHQexn+aD10/HiT8C2gI77RUmqVs2hJ0ruNfl/3hJ
4sr1a+GoazOFU55gdL7mhLfqq/QzV5nmLnPv7atA3nJRl+StggBvVSmpKsw8LUEg+5G7ARoqs53/
EPejRN9s+fuTjKuWaTykBJeZ43UTdMWin9gE+SE40fKLL51o5e3lvNDp0FcY7DjIu3BTACZbj4+L
aS+sktLA6sGOnwVCRWdbeffECvpIX2aeWs/0+33+y9OOm3fuzuDSGH3ojeBxet6FYUvCxEyziqHY
ldMss74NSYuoBgu0WAxy+QicqPp955Q3qLAJlwnO174+Ba4fW3QMtLHo8NL4f+mQjTXbGSNWm4W+
KeboNqjfs9Q17i7f7a/Z3q8f9PdB148vk9b53OYAIsei8FEDzltWsuwhv8td0GqCZGb2yXHRWc0l
O9WpAU4uewWaSqIQfl6xPn/HyhkkSj/OY4lqVaxMnqrfhJMIc/28FgHyUTYtQwEkyZ8WAogEfNXC
gBYB0zpMgbVY3nA8Qi5f6PnXLCT8V8wqPYiAnxvTGZrT4kKXya541z4bYPyT7JbFDwFKKspPaUsE
lnnemX6KXSlsS+auiEBs6VuV7I5yhsnR/WS+97qvd5y1fSNKuc770t8C10G+ixfiFHRWoLDYt2SF
039vWQaUsgy+9K9qtJ+Xuo7wUtpLEw0hDCyGTNGvhwKTVty9/OkECrKO8JmSplizadDt64vtzAE+
TOZrpSACMedfdCeHWUWhfqDYzOwhZ8H+D3PW+Jg838meZgOBoLBFei+Ut5jeSWjoQoSgMIJpYVjt
hw6XEtvkVvaAd3wV4klw+RLPPutODrdc8omwEBQRgVygrDeBX7Lnox332HWb5xvJUAW90vMu41MD
V7FIz8u4AVYGlIJj+iJ5Lsnj5bOIFGLlMYZ4qsO5WnwjlEGWWuwGBnY1BiKXITKllcug/aAAUgVP
4QXrHxAz0X14wLLvgsWLsb7rsPIvn+t8sLE08KZj6cOy1ouAgH3oxrjOFg1UPFPeLAQUCzcbn9Bs
kXwU1PBW9K3Cuyz37H2eiF19sKLsqmZukadXw2Oqwyu1GIwjosqCSMrqq1mF0uWSgpmqYXpUqmeZ
3BnCT3a+wHVylNUnA2SejOHTaAmbvZNnGxmYIrhCigWS4KUBvTAH3nZoy0x+7q7Uq+RAHv7dXa78
vaZjCAPrHak/6A91BWCDx5YIkqCzpvx5xnWHg/dWiWVnBEwyUKewNAaML2whANHFFI6iLT7vSxpy
Imv15EDVqeEDAAHwSF3m6hWg17B604BguD+CEf5ABb7j/Kv4ROBikyd+yuyIkUQK1o4G27pWPN2N
rpfaDPVnZLJoNHp/1wE8kbhy+xmaEUqtwJto18FtvEl3bWP3CWoEv4p5b6iDPlPRgKHAFn7dwskp
mzJvx3RxkapUXgF6zNdqDgqhxLmsjOfnrE7OtvyOEzkWT1JZo5h4pdf1lnzH84CNrr4XT3yfD2Yn
klY+pMV+h9YmsO5pp3hYdNxgccwF7s+v5rCojny+rnQibeVLZKoTxUjgsUbPmNhSfe0ZOTR77TF2
RHH6bDg7kbVyKZJphVmB6ivAlXJWBY0zZsa/c8BrnuRaQooNlDw87A39W912fjcrxzYWiTlfE/w8
yi/veaIOchpL09Dg3av7wcSanXFAidUrnHSnPtEN8H8svClQDbppcpvsUARLGMDRfSHm/NnAevI7
Vl4FmMI1uqXopkQxy7YmKoOSOx+De7r7X0bzBR/w1wbByakT8LlhfwV5FlrWLjczJyxEjdqzWf7J
gVY+xIpV4AdEFFPyNVPesQZ3O/wElMnsA1ZutGd3OVaJHf7Sib2/eqFZBh7Epg7sSrqSXRmZ0XYq
bGFq9llGAM4hWj06H3A+JSwXfHKB1QjKsi4OEXAqQK9RbP3akZJfyUH1HZBFokz1H2L4p7iV0+rT
stfNZfx5QeHsr00DeF1sURGQBExupdnLOnp3zX2g2Fzrd0BaE5n8PyRinz9h5c0aMuVBoaAgNXrq
Rxa7C9FZ4JX7/ikCdv34rQU5vCrqEpwPCp9CV06t65ROMwBH7hepbPcmYAFB3Rxp1V+ltScKs3Jo
ZSmn+WQgfxhfogcMpF6ZTueNHxi+w6lEV3ne+D4PtcqHitasY9LCMhSpd0z6LWvfL8c4gYB1v4p2
BIaxvHfDbDiqheSr4fB4WYTgw5grdzXNs0LnyEKJ2bqx5qswuqO5iCVUJGOV9yTFiKm+Dk6qcdMj
vQ98oIXhxYGu2+AUpvO/7bV+hcFfWvyfqmCufIc25t2c8GXtc1CjPQ3LCAiLZbLrYjl6MSxOgGVX
6ZYTkwVh0yRPtAenBplTdwoKC/Xgos3uVQDpH0gi/Rhogu4LNRtgY/bXFbcaVslUYUpAItbKnQ6A
Nj1z+qG8u/yBFiX6mqX+VjJz5aDqaoi6KWrRHiUNM1NAlxvbhfgRaIt1Cdy5GeSu+POy0PPj1ieX
t3zSE7eYZYVSxA2eh0u9IL5qgXA2s2BwdPQTiauz9qn/sAAGkuO9GNrGVeKmvScaTFicwqWjrzwV
eOBSq9cxmIwgYIcydnDwWZp0b1hvmSxKW8/vxZwceeWiSFxXWLjD4FPj6rssdiK7spOCda/L8tmy
ed1cT1fTPgcxzr90JObKa8VK0DWRNmANRlqKaK9kvL38PUWOZOWpsgz5eJpBiRJDsqPihyoacP2H
HPm3mq6ZEQHE01ZhjPQrOMx42cybnnG32aPxCNJpkXqKYtiaGbHsyimTl/M07lwy4GM4gJUzHugd
up8PS9cZWIo5S0XoA19J5/70KdbKk+Vtr1lDAoecxewl/wZ+bXR96435sAxVYq131x7Fdfrza6Cf
mrle6VCCYmziGqcddjXW7B61d/W2A6DDQiWIfWWu2HHnmE7rzi6/BaRTDoRO39r+S3NcEyiOejCi
a4bEoSK5DRQiJmuTW2p3sf5YtIP/rzR2zZ3IlSgvKEdsTeg2UdEOsWbnsoR/eEB+quzKvah8LHhd
m/CsulyAFUrZBE1+GICVGNLseggGzTFNAOi0eePrSfVXlQ7gmZmmQgFnuwq8aRuFcTYgKEZASKTV
w2AcC0nz86yyL5/zvO1/ClrprFqGYRIkiPAZcBJZPssxsBwS97KQ81HqU8gq2JYtpum6/yPtupbj
xpXoF7GKBMGAV6ZJGkXLkvzCcmTOmV9/D+XdFQ1xB17fl32wt9wDsNG5z0nyZfA33A1ZfwiSzhn0
1MrGyimA2hmTQ8y+XxZKth3Em1TON6pNQUM1QgNrQd9q7ApHtKq7yo4eGYYf0vvD0v8oALT5o/pW
eaHb7JXOmuzWCXfBjShxF10B5zJLZRqyOUWBsw8wf9GYxUtOkytT650E7aUwbd24xb6SAT5jwRf+
F01+uwdOk8s09PshRYEiKtu72l+Yv0gNgEBMXPjBOeqNb2OmubEWHqRZuJv7L+bpTTrnOEMU+mc/
w1qi9gDJObT5WXalp+wIxFzcf3KonkGi/JF+rUHL2dxmN4i5vlzWhH9xCG+/gfOgpO/prCSvzhtQ
3B625a+B3OSgU2wBWll2lvUi4ZTLotTv45M3oZxXnapoZEEBZI5lykVHPRufd8FqWQaf0k/dXgTo
I3jJ/C55Q/yqGiSoO6rAbop+u08FE7//4sb/ORK/Rs60WSnjFsaC7iZURJd9WdA4dk7/Ufemk+iz
/Us6/CaOs01zWZpDOCNqSFJsuw26RY90aQJfxx7ilNAuTyNyBPkKKPbBMzukz6HAzWwXN95+AGe3
EpmksrSs9FGlBMSvYTX1PogKi8knA7j2YykKXQRWgt8xR2EoSzUNvtwYFRu0mXajfKyNGdQPd4R9
V5EX5aK5wOX1X1BTjTNMUzdqBl0gauL0ysgOzQuZr0zRhKNINzkTpKRpw5RhucgQY+9abhWG6FuJ
zsHZGaweqVJsoBikAfZG6k9ygEZ38xwwRWBPRWfhjEkL0ijg28OcMumzFLyMwob9ZnplyKqqU4OB
6Iin+mRSk4SAxUx2FVoPs5O4UWL5pdVHXvQYA6LLvDJ2GqY1q6cAmn8za0BGdmZBBLKJwbb6FXyz
hQ59n2sUI8tAfr+arzJs/t82P+LeBjq7ox+A9CPvgRtoRx+ARyOslG4577V0LgBSq56ZmQ5rFsYA
rdXPRbIP0tprdGMXhoISxKLi/BNYy+LsTImlSOCfwlKDdMpG3AXU08nqZNEj2DSfazmcOUnzPq+j
BWAnT23wvrjBEXlJETuVI2FGIcFEmwB+SnSJXAQU9mYclFjM3E10RuMPvJB9omZWkQOpewSQHhOW
g7ec3vqInDXRq5HGmOVfOvvLkL0B/EV4iNlOr9Vl5ToQ8iSJvh1nWQo/T2JtQqBcK8ZNPlTHMTKu
KlnUKN7M7dYH48yLhNHEzEyQ22k3/o662lN4s0xgkdKaj4SgSgVgnXv6SRg/bcYua8GcuZFqoy4C
hiadhL70YCJWjidw45agMN3HwRcKJBJJuU2A8GCY1GokySq7D8D1s4kyu5fjqC3vtP4pXEQTJZUC
KkC8yQ5t8lH7wsDfOs5XMzupFYDCldBWAXJ7Wabo0fCdG9BhVLRr6TKK0B6qu4WEE+suN+Fe3ncn
UUdB8GBeLfOqsFWZWTIzZRGGJUEKjgPky+N4GNgT2M5FJ1tM2AWzw3dn9FLVp2SGStFd/E3/vgQ1
FBvN2NLuH6Vvl69R8Ole+2Org5WSmmLWFJ0FGdBQP5ERdY/sRZvtomfyWnZdyWlolMU6RSU/vKpS
a0GxbB4zW35pn7BXvxTad82JIc1x/r/jcWYnCqcgLRQ068u+OuhE3Uf5sAtzM7TmpLtJJ+OY0Tyz
QCUnYN0VmB/CmZ++R88yxlYruJ16LyimY1Dmbj2r+8vn2wyFV0/vNddd3WubZ2qp+BM20p6xCGlV
dvs03w+DpbkjSA/c8bXPpqJpeR8+tqCDOItQ/jbzuPUv4OxQ3o7d3IPoYdHW2UOuyKwFSI2Bohu7
JLaUWB3cmHQ2ftRW++ijygaKcEHoJVQvzgKNhQ+fxZARVOUM0lUfZC8R2RVd+WyC1CL1AesWsJes
7A5GVX6ZBuYOtN5nsQmGH5KDqAZUEQNQoi5/nc0Me3U3PG5FnzETfVAYRrobr3KMAAA1AJdB9o3A
oQslcWFRqfqJGcpwd/EhAy97tpt31cE//QY6xhL0XLBOPNJok4WRkuewTsuS3ALOl2MSC5QrgMAV
S9sK3tcXyEVGGiDn1cDHsbImeKra4kRmjMPOGuAQVCJQolcgpEsn46KijHUBAQkPxl4SHZwXFKob
dcGRTNixr6r+gJkwZyxLEB1Vh6Spn2n5MU7TAzDNDo3vg7wiuSZj5GLD0ymDfvlfFKvS9MCqRtVp
ytEx5uKUIhSRlfHYzOnVYCqeCglJMdqNVKLM1ox3c55f+z5xMGZshVGq2qXefssz8KMBtx5UIMxN
pn2OAZmsBjcgjV2jpXYtM1fV1MxOlGCfRgQ7W01W2AmImBqMXlk+UQdrrpQ99afe0ufYA4AlulZg
ytCJTQbmTRET6aRIUzjjW6vSjGQmgqaQ6jku2fVsTIABUT+XI3gyGYrhEg33XZG5KkYWbSXvz0aR
CAzxYn4ufVTOEAcECTled7ID6tEIRjDzWUmCEb0wAz3zgHwYy/BcFlR0dnlTrA4SVUPXVJXnzRxp
Ukb6UqeND821sl9GFidgDtOTcHJk29O8SeLsL1MUKVAjfXmPvVNd6z8Mr9gp9+Oxc5pDdZthdlYS
jKQtD+H9nb6J5KwtTVM6xj6qEWGGVbkWvlwcBG0rzz8y+CZ23U3orAU41mArWPQHBvWJ3C79EuqB
aVe0Bry5RQHA/b+/F9/QVjISVSFGjnZ14IxeAGpJu8F8BQXVuof+SGmL+awFH85cbmDluqk55Xlb
oF5QyPsRDD5NeFUmXwQeaNuAvp2LN6ByVvrGBA8kH8Ff9Mqn2uAyyVJyBIvB18kZQUb+Z0si6/vk
bCnRmjkKMgTMGrSj8RRngIk7+8j5Ji9W9sqPpd0mhu37Fz/4dl7O5rSyDwchv85zBXttbx6i1/VB
eR8LBpw23wAAlMCMojIF03W/fr2esrHVAwS0ZgISsOoLkb9e/nSb6rESwBku5psgW+yqaJfPw9c8
0kD305+mOHj4/8Tw+asGfrNJQXlsTHsrCj8QDDg0cBuXpWwXjVan4axUAwM/NAtvFahBvJzKpzAx
z/oEvq6muKGBdO+noHcbzfFgtMVhNBpPixKvmsZzNDZ2oLeHuOie/NF3S9DAW6EWCu5hO59c/ULO
qHWjGWMLDqlCfDBNu76NgaCQ2OORPkdolgpfiEB/+Ko8lbMwDTUoqq7LdqJjOXISaOjmfo/xdiK+
Kp8oekjKFENqQGcY7Powotk17stTCdTM5rDMYxCM4El/BEm6lssZtpo2U5f2r5Xj4Jy2mEAtDKeT
Rb3ebZu9Oh9n28p4yoNmmdpqvfLQfyiB0mYe9KvwmuJY9Xfpw2Ud3qwBrMRxJs0vukHSZKhwrrU2
KQ9yfkx0zTIZWnVU1JxbtO2di10J48wL+LSUMFagHsuiBQaw98pRceOjqDguMDIaZ2TiIv9rzZRi
sTVp5+sEoWHbpoJwSCSGMzIta6OxXL6UVhRWqZ07sDsmAnu5OSe/VjvOxNQzovd0XvYMsMIKsknd
bu5CT3eKQ4elGwzyda0l0ontxHP1nTiroYEvVQ4XTKnh+Glwu0/zPrPnnfRpPPYuccJjbH8rB4Ex
Fdzmax6zChymGEAG8oxYpQSDbJzeM3C9yZitvazu2wXGt6PxMK4kUWg16YhPltIQKC0DF1ORwAYA
1jxgteG89WsAurmXpW7GKyuhvO0odLPJW9ynGSBfnkpwXX+hcrlvzNi7LElkHnXOfMhzbZhTi/M1
7uRSV91X35Nz8Nh5ij1/plexO6Ac1R3nbwK5y7974WnzSK8V0DRTrJ0tejq40zWGr1G6rDCHw3Ym
YBfmF4E8gafhIbPUAYvzdYkS3xDabYgUoXzJvUVmb9PGzVFV/ExAuHRZqkgoZ1iKUJew1LXoqKI5
cXM1gSf4sgSRw9Y5o+JHYaspS+LzNyioZIPY2PvZtRcVEoXawlkXRTXHTgWW7CvzECZUishWMQKN
L/fcedPCvQCcGzt4aAdLOVw+qei9czYGdL9JI1H401bR7XDwsjY+Y8nJ+b+k8GvduQqs1zTD2OSY
Z3sd5JddKx8TUMpfFiN44PwWNzCqWmBBosiCxQ6rSm9lolh+loMrJ7MvS9q+NsTnBGRR8Jfc+ybI
QEpjQgl21h9jcPnRgIK2OhGcZ1vR36Qsf78yxs1UUC3uoBc5SV+IAeqRfPg/D7IcdCViVEGE2AdI
t9NOdknxOSYYDFJlwYvd3CDCTf1zX9yTDau6m1GVwkbU3eQuy+Dq/cJzZ3rhUWTl/8Vtvsni3m4V
TUHY+rCB8WFW4a6pbX5P8ZzAiG7nn5lpp3tiScKJ2c1p3fUZuVdsaEVXk2Z5So50sxSgTq3DQnfp
XEsu+zw815/r2V1WtMTApCJ95J7xMNVDKuU+8n0ptuU0sdIYkUoisosCheT7YhnRTTNIUXUbZwbM
nwKDe5qiCipA27HwP9+P74eh4ES0HMiZu0GqD22bXMVM3eUScTHqeQBf+O7yU16u5r3LfBPHRQWB
pGdGk4dLHb09gHdtp4GkRd6L1FJ0dZzFyIouHOoO2sFAL6r3hlN0gmrkv+QsbyfhzEUqk3moF5xM
zcoP2XW360/aOTuAhwltEeZIgiBnc9ZxpfCvoBor25FSs09ToC3sgDB6bURW6YUeAUE3ij+qM3w3
TsWudEFnrQITZdjL17UdYCC/dXIXXU7yRdgHFF0xb2RafWbBAsieYHILLOI2DPIy7qd/ldErlw6l
kM/uncPBEtia/JSTGDNkUXVRM49mDz2aQkSmsJ6BPYyzwE6/O9urJHBLAiPSBKgG14PRfXn2xyqR
vB60PhViSU0VpPQiCdw7SNpEa5M4Auu5+XnGKgeAXd3LL+2dkeLOwD2BgM1mOLdkoQENPxgjtnu6
9IMSVQ+Xxbx70JwY7hkUoRkVmjEbnkSzs96lNqHNborCZwPov5LUvkis9cIuEM0uLfb9F0PCyeVc
KdVbVUUjOkfMr3gZsHLMA5Y1Ev229B0DNCbUMyorTJyksQ2wwxfCHQTRF+S0MQrZHLbgr/eKBGyH
eYwmdB4LING3NR4Yc5oOSh3o46/xQqJHqgTGcqBVmWh4N5ZWoQOE7Pskq/95kOj1Pv8RxVexcrAd
dmkEZuFSi/dSQvZ98V1NDcvAROKITtNlrdm+vDdp3AMj+lSYddv6HlzpnaSGd0OShIJHvP0A3mRw
T0zxfRM6AsryuIwdI0zdLI3vJZ98uXyU99nLcnNUAcs0GFiXYf5fP5KmxpoOwkbT0/FtdtjK2Pkx
tjFUIP6T8Dd4zjbvbiWPi3zyppuazkgNkIdMgIMbYrQIW+2/91FejwUkNrCGg6TV5B4YoFoNWqkq
8/TzBLLSaEKzwXfU8wwaChmTX67Io2y+aPomkHtQTeb7k2oEppcZ8nMIm9jn8T7oQ4w5++m3Yprd
zmRC6KTFDL6zIyup3NebdTWUWb5weCOHxxKf1Qxn0wHhRgJXXh7l/dy9XFaYTYu5ksh9vyRgviG1
MBx/89T9HoXppu1YieFshx/qadypAMIhSVYdo8gEa2QMvnU/zk9RMt9fPtT7ds2v6sLvf42gnJnQ
QWWeWbWp3RrmRzlQbjtTe+xNEyFKjXphq6SSpYd+gDaA71z+Ae/iWE4+Z1HMdhpAEWAwD7X4Q87I
ngTNS0Cx5U/hBVgkKutuv8J/tJXfBAuL1M9Yha84NJ+NObemWFQcFHxAfuurrsM4yULYLzmZHhdi
MEfVqKO149c6kw+Xb+99iZC7vuW4q+gyDuqWDhLMf6BPHyTaPPkF4MsbGZ32UYueUYzF5yu1Yzdo
93EqDZ6Zazvc+KEu9I/g18ottYlHV/Crlo924XHyS2Ct0fbaaNY/nTyqwLv+yffYrvDCOxHwzPuy
0HIDQNYAPzxFI5BPhBI4IIyWpaZXmj6i6DinVqK0N6RUPVWP7mu5Up0aeK+2L01nooWnDu7ZQusQ
y8Op/wBGB/B5TtntmMWAI6kwpXn5Ml5JxN5dhqaBJFwjCiEm96BRKR7GQjdywCD2zjKY5TuALp+v
jea6qD6FxLAmxYtQ3E2020TxOm/eN7GzwNno++hBvifnzk0cMFsDgUt9UQ7ho3wffi++APPva/0Y
eOyD/MnIbbncKZgwuTEQlN6rms1ywFik52Zf7OMDu03xLwOS/Ony4badqGbieJRpIAPgzDDB3wA0
xjBhFFUPmXTqoXpBwIk6Oeae7AvRuN22QF1hJvCYTSbz6RSrGoXMacS8he08OUXH6XaBuMZ69V4M
cf2+o7Eol45ZepVSoFjwb7mnfdo2GjM8ejc6isNAe+dKbueZX6vWXcDrtIMk6NRsGiiDEKapTKYA
nv71RWcyVlXrCDcaB5pd+y8JE9FwbN/hmwh+KC5SS/DZdz5czJkeWePMp7FwGECoiNNph0i4D/46
a/nuCRiaAZYqnRLKOC1p47qaKwPOOhzB21ahglpr06cgVI+qkuzygiLQVw5gIbdGAyP3Fbsu5vFT
ho9iaTnwCXuMy1sTuDswlusWJT35o2l3LHYx4XlLaDc64VCctX5uvagIBosFojT+fW1u0YTVETjv
z4Al0HZZ81PvtKvoOF9nWLH4Ha3bdInYL8Fcg2rKJt8uCBkbg2AY8106q8chw4tvwid5wkYrVZW7
ahaR+W0G3CbRMQqmKIzwIOdqYDSwn6rpKdVdkle7sPIyXRf4+feFv+UCV1I4T+UHpo+IAv2I7Efw
uXcw87Ygd2FLF3vPu2AH7G+SenVjFV631z8Nwmbakja808GVfC4upqNBm0Q1ATB4NHfRynD04NMR
jsNuSmMEs1+4T+DGcxo/NFlFAgVPrDvmB3DX7JXr/2CmtqUxw1QVU1FkHm4HPH4KCdXkD43ilr5g
skiH0SemYfJLULTN8RAGJE7TTt/V06n8OnqzgwFLcDdXgQN8Zuk6PYrSjE2rtRL7GsmuQh0pRawq
ZfFCgo39/cTp9+p5QSCsj0srFKT3l13bVlqD1JDp6JLJ+JBLArISN45ywMKE4lXIP/Lh2ijORAHk
T/rYmGCg03eXpb0f4sbzMMBcpKJ4ZSyYAb+Ki+JEnYNgNL2CSt+LPt9nXf3JiOcSYcFwC4gvcGIb
yo+wxZJjGLcgTQx2kjpP10WrnpKqcYN8upnbJLRSXz0ERL0fpdEz+vJAzOauMyvBZtbye/jntPq9
fN1B1fNxTrvEBEpLH91hO72yDAoi0KC8SgwsEtcBMMhl/eyHTGRJtjzkWjSXMhjVWDaz6hte7cj2
5BKXPQVHhjFBbOBgjQlMK+rh8td5XzT+9etoywNcKUNM6BQGLYxHC5HL7oSZfAQHO6brNf20TBnI
wctlkVtZBPpmxJCXJF7mqxOmlA0sXfzNgEJOoN9qw2zR2FPZ98tytpzNWg7n15S+7xqatczrSOTl
ceWEWWOxMbVHQ7OCVlT+20rb1+I4NcdATZtNKexi4XYubTzVqXbk0LpF5i0ImL8BOSKQyHdjqhmb
T1FcMY/t6TE5VXZhr0NGYZtaJI/XTnVUwPZCTK8PMPGdxNJJZ/1Z0Yebpi1PpA2v2ln3mJG5ta/0
4G+evUn1b7umtS9/2e1n8o8GvVqclc5iUKcDTBLcelQm1jQcaCmE3hGddfn7lQg9jKk86KiGT3fG
cDKP8yF1AAPeOyPw0KrMEzNqbCa8KwXi15jaWOsTAqZVNKJUr7HVL8FjfBM6smpRtEp1Dz2p8UqE
oLKZZK6lcsFDPWBDeiqLpdo0Omp5syy7Sxga3C/oMUmAzlFnyZ8wZyeOJDa9LZhYZJ1RTVf5et5U
aKoZUryYxFrwEYitkNeKXms13l81vT+YjVzs3UooV9MbBnUyswBCJyZbHY3Qtv96WTu33blKFQrf
yqjBU8OnpBtB/hEwb5mvW7lz/7QgDyma4DW8n399PdKbPC7+DIZA0aJpyav0/YL7QO0sdRcc3p/I
D2rqXqWWtJuWObXU/iY47eZLUZE/mCZDmM1XKYq4QPk3YfiK8QNWMx31CiDvbtE/LA3+3+F3/pf7
fZPIuSyi9KSUupihCnLoXGYhZ8H4GNEP6tHci/mkt5/I6oScLRgKlO2VDCqzDAPNDn1Mn5ewEIU9
768pfuoNYK7xfPfy3W5GImDSVaipG/gP51KMTpkzU8JBYz/9QmssFPrNMc7Nl6Ae3FYxwEdu/mBg
9XMuy91MCY03wXzptAYHeir16d+e5e+UsN/9xtjEVkXNoNAe3cQRCV/2UKqiTP1eMv/yYv9J1pau
Ml3GTD2yQUPmp5bjEUXuNJd9zwDLFj5l+lXZS8A7Vg1MWP3OjtmWp1oL5FTV7/pqUigusm7AjNR/
lGPR698MrwG0jUUgMDiDgZRTkiYbMzxMSfKMG/OYHpr9dCyW3v9euUvsorKWUG7BVk7d9hHrgb8x
br5lx5lpwvczE+0X3o7nWdepCaG4VfapmG9Vesz7u8saSV6JFN5F5Ss14ew21TARIkkIPpgU75u0
flZmJXLAfx5bTA/Ucz/rVqslXsPIlU8yl06xnUXpIWAfCEstc3qZ+8lrZ8lJum4fN5VdT51NMsP2
R2Ylo2bL7HvWnrOEOqBWrLKbmEX2qAHVrNDt3tBRqsnObfZCtRSUrLEz+8+yfxXP+rGomC3T3g5b
im3PxRKFGAHov/slZlgJsJ4C2WIl3DgmugeZ7dthsjTZ3/lU2gXl594H7KkWXavdBxo0TgGk07Qq
P5pYnqn1EQRA7S0Ybc40mS25+haUH8a0tAgbLJVgFTW+6oB6WDLfTnX0lgus8qnFbjD9Y+tPDiZp
zrGRfvWL2q4j/Lmh7JM5sgL5bpyVg1J8zJP7NHuYdcTglbTrx8rNfWInGTKOnlrRqDjB/J3O4Lbp
42OWI/jRvgAqxJ3nF0P1rZnczD3mZqoKIBaa1yadBc4mG2PDZ6bB45ix5GndFxZ/0uvHIc5tKUrt
op+tOav3CUm8blC9AsX6psMCAUr6FQusfET9BHVvPxjtpMlPLO52MSys3n0xkvqQTg1Wf+Ijiz9i
kdEdA7qXJAks6rWbyljiSgbHlwqUjQGcWwMROAFxDYssc87toYxsv/ksD60VjyUwqT61fXRjFgMi
HvKYtYEVtoE9pq0l19dzbNyN9U1LC8uou7sgvtLD1q602s2N7qSHjZ3G3ykr98vtyemDDrgSI8MO
MpohuW5as65YwQjsrxrwFxqwlxP2NLRkx+rA0oep+6hjpMNpp8B3sCl+JnXxYQRtui73L6GOjCgD
B+Z+lvCwWmP+pAZm6ymj8m2S5uuOSLdYDFBd2QeCRzffJylWkOXshKvcG1W4axASh1KAExJrTsuT
lhtXWaBZfdJYZevbof/ca4VHk+S6KDH2GRMbVt+TAOJPYvMQGIE7yZqTmMAmC24i/CsU7fAY0Xxv
2gBsqy02Te7Ulmddnz8Al0FjgWm3cxnbii/KPLYMzNpFcCWnbs5SSU2SaCdV7TML8cCbHmBqEhNN
UIl8EZcyxuUQx+aEyG0pwf+3UuhmAX59KM5uRywtY5Wiauif+9DRvMUTlXvtrFuyF+79JzE48LZb
x0Aeuo5wtxpf8+9oqTSFVDKP9A49yufAzWwFwGQHUCoLl5Dez2EuYelKGheWGiyaIhQ0lsssD0Ph
lgmC/NkZdkt8mFUYp8Y6PZg+hMRt2wHiSvKiT6vkLa1gYMYANY0FvkNK7Ngz0XUKZ3cBXQ68UUSC
vVnRWMnjfFOt94VSy5nvjb161MdHuGo7Afdj+2eB2UoS9xLmcEIw2oWoaaD4ikgbPaKlVt/vfkNb
tkqvIHddUhhVV0E0/OstqiVppTzN/qz0uvnE34TxjRtCjSbqKqShE/g6h+S7pJ3maBTFtYIjqVwF
Q9aiYe51HInt88NwXQGtVL/6eYG/0RsSSeOCPyNUzCxtEfxRNKN0hgZb6AA+o/MC+GYbmy7W4GCZ
DDi+LRhFdqUdp24knEveCkFXn5HvgWhKKDdVhl9hNikQpBXUZf6sWrL6etxTD9CDb7OfJ5VBBvpX
Hh9cLTUEuQXTp8gjvBZD3oWDiOJVE/OXWMnlviQ8ghzlYQlu490AltHUAh3lk3QNi+aax9yLH/SX
rwC2OZjP/T1wglhs9WdJt4ob0Y78a37y7pcgb0H0hu2adyxCBopESdv0yAZTO4oOqBA59UvtoPft
Av8TGuYPAJ2k+Na+Ne6M703lpJNt7H4nVV2e5LvfwoimUQrX8g7ELeyZ0ufgJveC9JimzywGZ12N
HYjhw5ir+MPMHmvZuxyaq5vWj2EkC+OAJgjlOJvEpoEMdFIw/RXrnaOV5Nr0i7sIk+LOrGeA36St
MwEj0oqifC8R+pHEkxdmAJADOGVMpxsEHQ5Nx32Gfam8Tr3ZNN2GqqWV1tXZB6Kl3bZlbGGJF6FV
4juFZub2NIJBN5zNhy5pAG6BgNfWxih2s4FodpjUDmGyFwQBkKpM2b185M1SHRpuQGUiWP9At/5X
04hBHsqGAXnkwpng6163Mw8N1tdAmICujR050W8NOG+FJyuxfFpO40TpBnyEPwlPtppEa1n8AxtG
9NFL1FgHAwu++nH6lD63Tg1UFmCQA3GinXBiaZeXqHuIGmJbJstU0cbH7VIN85K/Xu/gqyQqq8r3
fDVxk2hwDJNZf/IJVzI4k6XIk18aaBBjYby6JXJ6HpXyepyHR6PpljznoQa+8kTCL+EU3qPOfjPl
8lGRZkAONZHi6FQEs7Np0paISZXBSAZ2Ru4dGQlp8krRlkKIvmPaN9ldMAy6Y4vRmtwB1j3qedrd
MhCy8FljWx0jxdKNGAVx6z2vfwcXBKdFqapBE2PuNnrMxslBeQ/Z9Oj0LHQEH2FToVE5VEEVbOgy
b8VTMxtbA6WFv3vJJ/1q6SUr59+oNm95YzCLLrMuGOnBxtmvSqVpkqplqEB5PTv2DjAqSiv2mF3P
5+JQH0FvIjASm0r8Jo/feYvqKa+yANeIVMzryfxBBkXs5fsTieDeaGewLgcdDRq5yPaaprD85uGy
hM32oGlA6xTTIEsk+OutTbNc9xnCC2++oTv5swIEYxQ4HrQdeGFOvxF0blXo1vLePUutMCcDI4ZI
VR2sQuqA0O4ZMJPJs+6lx8hLRTjhm5e4OiGXLGDZjfYkQs91zKIfpMEEHSHZ7vI1bkW361O9SxAU
mrAsz8Dx/KA1p5zchSJSjs3kbi2DMx8RShwF4IKXt2Tu1Kufsa2xG27EyFmbCRbmI1B0wy4KOF65
tzRjkyMoahlNFBBaNdfVWb1vvk7esjclfROhwG1/oH+E8dMR2GzzaYD/eJrkW5IxuKUiYm7b/j5v
IriHNEttSgYogRdWN23+sQFuqCpYnNh8SegH6ZgbxIQJBvN/fUkgEG9Ks8Aky0I5gxaNqzy1p8gm
XzGUb9WPk2gsaOtMGHlCQwYjwRi94F6ukdN8MCOaYdsdGPR6ld02JfsWgrPKvqzcm5q3lsS9WamD
l5hKZFU/k9L59HMiCFZcmMxs3+LqVNwtsm4ZVDdnEBYa2CRDLRBhJdIqZhPJI958Dl3R4p7oHrm3
22LpINJN5E9tcJ3qn4rskXWC1astj7u+QO7pdlPQB+OIOl85UzcOIq/MjKPUIY3R0j9wGWtRvHPv
BgUMEmgpzRTQ5sUnfxDNQWw917UEzjYYUZHN+Vgv0AfSjW4P5wBTyHbxtcGqvpVhoIQ5RIRyvFwQ
n/f8IxPg1Qti2qrgU7eFSvsGbytmgDrAOHoODKAfemBYhZS4/4+6QxhnLIZpatFyhbqvqmiICGUP
/Kd7UaK7aWpXHSTKSQPUAVWipQf4R1PBy7/27iLfGmQ8+TNwjEtNASDg32fD6vJ/qBBu5Rjrs3Em
itWGNoU6Jp6nJcdYGte1scMot/2XAUnd5uVnPCiONBY1vHRSzmi1Wq8YUUB8L8m/oRpaP1bjdVO7
neFV/tn4eFlnNm3I6lo5q6XMupHOBmxIGV2x7E5rroRjdpvPbiWCM1NBX0xJWZa+p4BPKZF1m4hW
/zYr1uvPxZmpafYpeBigHD9BcKQZX0qyMRMDjGintsx9eFRywTL4tsFfnYszWLWSLcvgr0JRqS52
GdhHDbsbTrrlW/3dtEfkdvljCZ8cZ8FMLdU6v/rDJyfQQ37aMJTLZqiSnCG6wcxLiIW9Kbdydgdq
HIsYqS2lOzIITrj57lYNW05XShOQyWkYB7s6BXz5sU2zu0kBe2a396ubQJjYbsX06/4wpzcMCaWs
tbUED+oM9llFDG+xg/pQHox9iBTMfFj60+DYsDXEQp5/ipyHP7Oj2K3A2gGiIaTXnIuQZVOdJehR
Fh8NaxlTqXYSGnjH4vBbQyqbh36Tx9dq2qnx9Tk3Jdjt1WjTP8uK4pLohg+EM1qiPUTmwAzkbnlU
lDLzY9xyErVOIt3K/U2qAnZvwCCziDJkq7fzizDuVYJVzShyVha78IBkw0lvojv9IGUgq15WBzEL
4xgHCXXPD5ef5oaRg1jsxsgoTVFUf3/9iIbfBEoxkXw36t8mMlhZKxot3LxFhWAeDXCdROOBqZgU
Ak+swASy6n+mZmX5QeQO6LcEWmBp/f7ycZZ3xvkgTcYpMGsO1g3CV3x0WQ+qGLwBOzVmg11JBWBz
m8J0ekl9yClGFC6L27y9lTjuo4VTPTadApcnU/9+ipLrPp4EKz5bS5e/HIl7ZtgTG5qIysFOAayi
nlJHJrVVke+EfjHAsdmeE3mnE/9w+WQbRhST7MQAeQlZqMs4/1rEWL6JqjLfybXXNoptBveaVu+I
+tXIZKeaG0v3I0EcuOHTf5HJGVFShiEr+irfsab+KMXZWY7kfWlSQd64+dFWR+OetTEnyMIBFb3D
NPNTHPUAHBfyzouOwinGVJTZWKQ68g/lSplPUvRkirYARMfg9CJivZlVPlYctL7LvH6ObxMJG1mX
1WDzPRHUIzBRihIq3+rCYEtdaPOIeYkhejTRkimSfJ+MGGcYqOAtbbUANEiQDRgiFZrHHcjv00DK
wynYzdUdzmYZsuL5SeCGNfpdLdCSwbIWpIEFhGw3Gm+ClLp1DoIM477TAkGQtHyfd3ZE1TVsVGGy
DXv/v5rFJlOMLKZM8mj6JEuSU6cYP4+eiLaHQ9hr9eBcvuf/sXZlu20r2faLCJBFFodXDqIkW/Js
x34hHCchWZzn4evvonM6UspsVzrnAo1GA25ki1V7qj2stTYRiY8/CeQUBiWZKaIDJs8llKp/TkSm
O+JoXrI3l+5WspPdP+oMrOWgv0nmjn2q2qYGGH/md1mJ/v5cyvuRSC7gxW5pwN66unyOMmVTySjv
zmpSb6aM+pE5bJQw/RHkonCxlitSGVtQJmr2mE7j66NjU+TRMLfAZdkArEjht0S1fCs4+pUX2m8C
F0M7e+pKoWIMQwvImb8YURHJ4txqE82YXwwh6z+FnaVZvuyjipvla0UkuqwjUYLdKw0J/+/fladV
2uEdjxLc/zx6s+omTqL4gqKpYPqvi1ChkPovpEZDPokdGSaMuQuBl1j1emeSuMd72IYoylrwekl4
T/PvmSg4rKvfmQBuxCAFEVg2DHhYAulj3sgecMULFOgHTBAZ3+ONMIteEqwPnuZM3vL3M+1L69KM
B2ZI/2hEvM+cYAuCYDSl9K34kb7uaM7kcdquNXHIWIsZogZtMLShZq8CqtpSKUhdBlIeVwo8MDn2
rjifXk9lzmRz2q+r1qTOHWT35EfU3aX0pW6Jw6x9nuwJ6BJG0tjGeP+5fa+G4jOhfFYRFFRuepQC
8+ZGCkAExCInNp8/FyJUGy5g9GFiyfqg/DS2/3nVfNWNnH0TFy2GKdY6rcBBLp2JjBxQ19ykF+o+
aw5/sEy5foIqkOgwNY+cmvs2KodyOeSITcrVAp8ClnX0rGAVPVDpO1fxEvnSTO//2oOdBHOfqUQq
ScnywvzfZ7PW/cpJFOcs5VEZ9XHGiWLbHakttg8yV6Ai607ylwieIyHoKkmVKiPzyU3vNsTPzIs+
wj7zHGIdacDAqpOANyEEWK/8JJqp+S/6eRLO+c2i64a0MVEUWY7yNKf1h05mXT9P0jgnmg1qLKM9
8zfbDuuniiKEhhC3DDf87j+T2TCA0AIUwKycHtDwH7xibju7SY3XwEyIL7jE9S87ieO8yTBbXaFU
0JP/r6B6EsWZHVFZYlV9gIV3ICJ1GBUop10d/FCpCIRm1b71ZUQCaRc2SLkQNDSD1pAmyn0pzGyr
O8bo2PZ/5YbPhHBxhyodS+WAZn4N7sl+kNxWCQ6yKiK3W1f0MzmcPuiTErdpjgyL7brulm6WmlTv
0PAA0MYI9H5/F8CxSW/oy5vlA6ZMZrWsnHL0z8L0+7Lxm1wsS0yy/H3Z1koxjPsXszx4l5wEcsbV
ynkep3lT+DpmxoPOwoq3qOO0mpSYaHK+T+F9QGrpmdJYfYa6xgJfxUbsThZO6HfTcdrUtnJAVVoT
iVy0+UMehPEvE0Uocwltv9uxWQftoNMYSqjY+G/QL23Ubf+UBlgmWnjRyFN2XT42u9oX+UaRZM6k
Q2WQQendoNRRAXYY2ACK/EqU2jPJ65xOoiiwdrQKnpW6JuuG/gGwg2Hyg0xVFoFa77cqZu/VdoR3
nhCjfe3zzgVyn2chv5xVSQv9aKocjU5eHRG7iQe7sV7NUQTIt2p/5+J4rzX3SWy0KkA62H5ZJZze
aZ71+g+rwmvuXwEknwa8Hd3EAtrvahPPOpYLMivyCS3snO6M1JcLGSS7gi7vmhzUSFGdUFHpxkzm
73I0aax7zRygmIwwJwx7N6vAaVY1bewAw0tUWFzbQAUa5Ekel/rEUZ9pKdBdNq52oCiuT4+x9bTA
CRShvWDQ624G2rzRsfzgQrwmuXqLRKEKaqgUkxX8I1xqLYBLt1oOLV3KEZn3cy5exVy8GDlpLfc6
F8aFhsC0AonpZgZAkHk7SKOv6u2rIG6vmd25DE5PpKmRsizAyIsMHjyFeqobbRYsAUPy/mxPcc3s
zgVyZkesWZ3KEBWkrpgduWknR+/7H20Xbst2KO1WrUrv828USeRUNCCF3qszZjxLwKdb2ZYGX2Pt
LagKl0pvn4taTot31ucfx2knSH1g4dhuw4QX8TWlv00Yw/5aJKjUCtWQy8qHqGxjHONpu6BwfkIp
LTg8wsX9dT1ExY8SjKihG/K7jbMwmYOgQ468sB439j/dWEyXa3iOB/YCFCnuxq4llEQ5CeWi+WDO
Uw1sdbyJIQcbRP/MB4BdAovXoskb0RcuVnJWbAhCliYRQPx8U6/svjpW1t+8g88/h7Plts/SKGM4
wyU//p/fwcvhfNTD0+FxVh30FLMOpS5tsglU3Kqby2wBiEJNrXCb9ukPyjUiiZxZ1yTDhLyBJyk2
kQybOGcXNvriC1tr1qPDc/pCzqhp1tO5qnCezLI7IBFkHjG9cWs8/APn8AciRZ/IGbdWT2Ud13i8
/c0VrmokIVgcB/Yx5rQ5C891OWmnBe+7sMCPKYGrOYrtz53VaoUbk+//kcFXJ2sTpfWIJuE7jHRQ
YXJvARIr/GWPO7A1YKz45UH0Llj1xmdCOWdCI0DXRDGKJjJ4OcbQC0iHXtq+j19kUd+MrAa3M1nL
jZ6ZddIFUZ+MaYjVHaxL2M1LVtkZhh0emxcsFjzopd2DvF12Dd3JnmuHedNTINvDU/IkOOnVLOns
h3D+hagNcArr9/J2uRsjf1J2qbVfYBB/tukTa9+0u1j3al9EYbMaks5Ec45noi3VZNJIGzWJrmQr
2Q8KUmpZxNcgulbO49TBrM2oYqJqw/JbRvLBruLmsTSr6iiN6p2J5WcRd/pibx+c3NmXcS6HDdNo
kGUMgVmHHvwQkq5hLWpbVp3DgPdUWS+f36LoJDmXw2QQVM8SHn+SnO/SPnIGVTrUBtl8LkZg+e8Y
gGdKW0fl1BnI/TbAjvHMCgdJv38uQXRwnG+Rp7CbyIwsJbCuTfVmiC1Hy82rutpI3dNAU5GfWXWc
p4vi0aNKtBLlYqnK6qmn77ubcVsXewMpOhoI8x9QlKwHB0I1zOAYJpqU3E0FasWKrANt5+BovrLR
vOKgI1mhIJ9bKFFELm39xsxlLJQq1gcSzTxrm7yol6Y2GKmARNCosfv5ja32rBbY2/+I4HRdxigo
iIWNYJmWBGff/5YN/ZfAcJLGnZ82xHObkxrgeID7It7gKW4CsKbEqb0a6AsA94keBB+4riMnkVxw
zaM5s4JICd+ZAiNzz9zMsRDMVQcd7hxexftcoOjOOBsAu2MCcCYMOwDC3k6aa4gW3JlAAj9uB3qr
MQI/ZujH5F7tHyt99/kXrD8CTjrBQ8w0hqFMKYE/4sE4NfTHRGCc687v1/3w4H2aIYWjbo3SBk9g
ewp+zDXa71iO/JffxAXKgEgWoBHg06ebzlM3/dUMABUnBqxu4ZajIwqOwjNcLvHM2S7VRK2fMMex
5HQ/t9yX8qT6R5i0QmnLIZ9JG9I6KSWCkujfNBtEN8a5DEVjepAylO8wgbkF8rQPouajRsu/Clcn
xeB8RcL6RJ8bihPs932y0I7EAqUQfQjnGkbwUo5MnwCQF3ia/KXJrupBFsUokRDOHyg0iha+V/gD
bIOB4cEBOGV/EV4uT1xwIRiYM+zoQfi0XvT5Yw7z6/R4EszGqLO5UIBrPt8tfN05Vl4XMLW2ticX
GwxCMxapID91yOamGcsMRXLNj9BY245bLCb+SAg+s4A88P4JLHr1HX/yUvri+M90nhUamajU5v6g
/4pcIVDA/T/ZYRDcIk+GqaQmY72MXf2W/ghK/ahjWCGxtCfBN63emkpUai0l1g+cfFKWtyRWMHqI
1aAGKADma7pZru19qHjZ8BRlGOsRGaBbwIcHL5PGkzJpclUYVZgWKAHulpn42ZVMG5g/qHf2wbUF
/N7/B6Hc1cV9wbD3aS7PJ6z0M0AMLOvYoXK5IFOam8YE1GgpKiivXuHZl/IRIK6tNDdnaVPnN1mD
L7U8WdIEsXnxfR/M7kwI5/Z12RinucEFxoVu5+BnzYPOGdFpNlKR91pNA85ELd97pv9GMoUZcHKC
jZofDOMo9SI6oXWTPpPAOfp5zLuq1INgmczpPLr5h4NndEavDG1xn209GT0TyLn8tp0iICMGuU8b
bfTA41g2NqOB0dkhEM4uu6IFqtBIBuzUkui5SOp4R9J+xp+JaGt49Slz9lO42EDy1FAzgvGSQAEm
vuRX0WRr5qHKFVtS7szsXmD5InlcmACgCR3YiDS13Uzva0Rkul8KJrqdWb7iAPPOsdw+d8zK+wMA
w3W/88sL8JP+GumHOA6QtMbgwMWQ0q+iFzhmHDb9AfqJQHstrlrTGyXB2ACGhCq5Oeoj9VN58D4/
U5EIzssUkgQmyQBepo5NOwliGzuxn0t4f+99Yu78MD9yvK4rJYzaayT2ioF6XZdfkmLA8llEJ2zu
tZUHEwKYXKs/mcFuJOqT2lZg8tF8mlYeGdvLHEA6RZ7t9ajf9H1ROp057wMQS9tNP1xWbXidyZqX
D0B+Jl0TOTQoL6e63zay4hKzfgj6Ejh6lIE2Ra1kH2vND51pUjuhWr+ZFxhBAtYsENUCV8DOouoi
RDckUOZHOuS2lPQGsIDB2RBaP0w6utIItL+spk5TMHBhlc8S7Q9lLO/amb7IRbBLZvTbAQ/npOZ0
2QOLLh0D3Y6bTrYDSdpnknRf1JNkT5ncbhu93OkTXpVs8GrQoCh9eB+ZKBYnc22Dd+WHnqQbK7au
SJoIXjHr7n5516KDiCY3Z1DRpMasruGJrQCdBfJV173WEO1ZrVvtLyH8Uyypo4ECIi8EBuLF0Bz7
SrZDfJlcXc3T5QSQws/1bV2jT+I4o0miaEwBmR1s8GmgfLpQ9Lt/J4AzmYbUcTeYJPSLeLJBIBeY
Ij+3/AsfLeb0CVwU7uaImHkPCZofb6t5v6zf/evnOIiH/lEDuhzpWZRUEiUP5nQ5sqqxw/jY4sM+
PzOBotHl72cSpClklFoUnjsEBOS4BTOYDaqnz4VoS+j77Ny4WJwnCp2kHu1pdTQSj6STbLdT/lTD
gNwyALJ+PA+XcaA6VjjEbpr0t0XFQDKYkpuwQQ7SjtqLktWNnZNyp8axj153dWGNyqWRITen5EuM
QFdX7ljZ9VjbVEJHLh1vMmt6KgP9MKjhcx9WoL2WQeQkT4DOKXsfOJm9V80/8jb7rijVty5IX1Qp
vCsb+hoCRW4AV709lfo30ifThlb5ttaFXBDrVTmN6LohA90D2zO/34BVlZoaqyiT/QbfzNjdkk6C
gEII7rM6V0vOJHLZgTkreRyDoOqfCsl8YV6q++BC3Klfz8HOJHFujJUFkOoVvOz/pje0/GMflOwk
jK+n1lI0tsxCGkC6amsE0U2T1F/RD1M2hTweCuCVdpUxbuKWMIERkVVPeiaac23ZICEGZhVePo6y
Ycxuid3vAD7mZ07sB1vzPvlePfTvc5vg4k0wsbQAoqVefczcBWmHHYQLgsvG/WenwTnDNFXj0KJF
jMphvSv2wa7blEdtuyAafW7cokt+bzeduZAMgVcq57+cZV59opydNOcR1WAsplzH0leo97YBvD6Q
5noSEB+jSpAerXrGM0mcZ6QlMwxQj+R+NhvHNjd8rZSuCl35/i+Pj/ON1jCrA/pAoW9m1+mOgpRj
E+A92Sd3yybuH7xfRR/GORzMryUSAVWhH4VkI8Hnd2Bv66lcO11ayV/VKm+3elx5AFhTL8ugwzRp
F0hfU6qlx6ifDmzuIix0oTr4+Ums5gdnB865JSyWDjlItzI/HTe1gccn+/q5gP/i+HRFVrGmC0gl
7kqHwsyUAVMbm2GPXNFO9vEBu0l/MHO5fsQnQdydxmBn77OFRqead+G4k+qjpgvabv8lbpxkcNc4
I/BVhYoaWZO6ravv2ZelSJY4wLyevXofeUI8rXWXcpLIXxAzy0E1sthvfvSKC6zlXHGRuPfP5IX4
aurU5g5oN8TPL/U9/rKxvHKyy224w9bdnRp41K9c8yq61dAEtbU7DWQTYLioXe0K5cvdnwCjr65J
Y5np141zAUipSRGzMQFOYMpaL2v6Yxi1npoOx0SL7hoMzvoFBX8J6W6rptmYcvmqyfCTdfKo9YrT
gCSnUqadQA9XwwXFaoQGNCITMf/3kE+qnBZTNec+sBUmtwuBHJ0nN1GlelI+gMFxdtsKm+MaMLPx
ivLmUsU0Bwtuyrj3wOLx0CbE8PKsfErCMsJmtBDveXW5EqN8miJbi0Xyy/pTmnVFx+DTFx4ukBLd
s124VbdS4JhgMVa8rvb+YJRk+e4PMesklX/IY10/S/QFuQY7fXZf6wCnnD1zineaudfS5f4O2cxs
UwMrlXCR8IPNqrJlyrqmadhexeb3ov1nYQyzdxamMMIUYx+ys9ScC0cbnPmris0VgETpGyDUjZeZ
qMT+westYhXwdiDLBg8k75MiMwnGRM0SHx4LpaBu+DoOhidQuA+pESeE80cK2GgDYNjEfjnedeqh
KXB5PQhqo8ye6GuPjGUCgvqgFvu01XYK4PoxFO/oZmI30duInW6NPMQR9r4CWYSS9TF94H4b58c6
0mokzJPER6EsusfBg+azepu+SH4Kui3RNPxHt8mJ45xYTVOodYDzHpzerTWnQfVWfn4f2Ytt/WIS
AwitKtbZDXM+aOgRdGo9ev/Agm4Cv/Nr2Y6dzu0fgY4f3Elgr2XfhU2U5VJ/s6bfv5S3JiXLZvDa
Qe7Su2HP8RFbe8BuUY6pPf4w9q0DOgo38gWqti4VdJYg+EAPgHJPZCugCZnplGAUGLFhcR71twYV
2MLJfGxyeHqzA1ONKz2LhhXXj/kkmMsM9cHQKxJZzE9L82CG0sVkthdVJ0I6EH3f8jPO3ASz9K40
pDLx57zY5N12rIgtpYPTZoJs5SOvyPv9nT6IM1pdCRZeKGnB8Speg8P7qJbfXy1RXv6WPs6OtS8f
tS8henATmHjJjXUvuMsP/pj7Bbxp5oVkTQ00SPOX3t+yG5M42W5hwiq2/1IWZ5dJmYxEH+B+2a46
Gttgp9wsYw5kG16J6BeXn/3BMIgMQE0L4B+Yl/z9CkNJLkcgjMDlRs3BCC/NHvQQxVdTIjfgmBU9
jz4E++UQz6SR36VJCeAI5wi+l3XTS0nopZHKHptnL1BKb9YCZ6xGt9TDG61nTtTNG9b1uxCA5HGC
omR3p0rZNo9/FPIgKJd93O3lfhlnqloXdr1hBcs80OB1x/Iu3Zi7BH4psImduIpDl9L5tdAxrarV
2Ylwllp0pp5bVpH4SQxHQA9RFuFD612l915IH5oitmn4ZijM0ZUHgZotp/3Z3XPmOxAZWBFGtbj/
eVNfl7mt7wzMUYy+dK1dNCKtXo3uZ5/K2XCJSb+oKWBBC061/h22i6wYawSg+dyUwJ1v9kKwJ5F2
c0ZrFExS4hrxdBG5IHBg4csujrS35x1T7OKA/B240cFFfWid4Eryh114DbxN4gDW2hu2icCPfXx1
cWrGWbYsmWkcl2ni19gb747KVttRv7yVtyIqzdUIcHbYXKCtdSlhmd4kvj4V/hQ9TpgPVmeRU1ys
4hMN4okSqKHkcmPJP883Uu38Ljmgx+1LPnVGkMa6QnsRSeT8lRyncSlPGMMnmP4Jt8o2c8qLft+5
ssvQT6sEEEKryeLpGFXOYSlpH5TgJMVm1B7seYd2m+2GXemLbEOgpzxWDKNaJhlkgalUw9uW6F5f
jDb4treJZTnKPL1+bvkC5VA5p6N10dBOI7SwSTKkwbWPeqGrd0+fS1nPZs8Oj/MvXacledFDO8Aw
YDdHum2BzrCE6vaQO0LNEF0V516qOUlxUvCkS92xQ7v5TbmEE3etgwKQ8t2yhgIw/CuypZjmuxLm
0gJnym+5zbTsCjlfztRrL0e3ceZtCFuYNqpHnoTS1sOGqoPJeKEetDi97MM57AJFXbKRdqdeLJMl
y1Ca4rG9SDfX3fZJFBcZQYTSADMsjbFLTbwm6Twjr+4+15TVPJKcRHD6mPU9BppZF/uFfEWSN2Oa
nSY6JrJow3ld709yOIVMSGCkADajwLPwCFYZTPnaFNWi1tXwJINTw8nsUxUT9cvNwGP4sU9RIqh9
4dti/VqwtWmhIwoAZy60BXVUjFmWpogksmMAJ/zhnQgBaAgyGChc5IrC6vb68Z1EcsGL6UalomCK
mKKFLooithm/qmPpfK4M6wd4krL8/exRYUxlb4QShR1L8oaoIH0tO9vKNZAMlO6oMQe5qVtnItTe
9SfGwsP480D5msdgzFbDkIW9P4bzb6AL9rpDf929sA0YU67ovtsBDJNsZSCLh0gGuwth90Bwp/zk
3UiiPJVkmBqYAreYF7uSpW0nYQNlYdwtfa09Gs+iB8DHDZj3lOT03ZwrCQemoZMAV9J4yiZy6rvg
2fgaguqvsiUP1Z4Nu8iP+hs+2UGRbjfBlePFLnyIfCxPcr+D8zMY6a3ZWL1no1FvKwsu58LQtUyV
ay57HFy0RoPClrciZypQOJ3zPoNWWFTKGF7p6A51frBTfVQExNWWVS+H7UgLa+qq9gFzvZKkmlD0
mBEOe6zoVwl2kd92zRsIwBUnR30n+G59U58/t6ZVlToTyrmjQAdexJgPzKdtZScZqmrZzecSPg4e
Lhd3JoLzROjDl3Ikmz+fTksRKQkxCtAi0i+Ln+wmOIpi/Wq6dCaRc0SKiuJ1UhLmyxSkVc1jHoGz
zjwGxo9GtFax6vPORHHeqJALAxyt2BORQfojj7LTl60dq8pGcIgCOXwmTVogc2UtxT1B6zvdTu9V
d96WIHa0k93g5h7ehfiPSPfX372n7+NJyEitYtRXLxnCVTY7OobGdil6brMfHkLA5w0bU3WKwK42
w1aI9LhefzwTzrmeqRr0Xq7w0eMmvV8Ej1+XDJu4+Q0WjVyRqxMYIJ9lS7k+VwY63r7SIP8cG9wj
NnEokrR6EASxdbMDVZ2BFQtF5T152DZaWrUTCnAxXkIdsRmRBSLWNeYkgj+8US0KQke4E/I8J4PN
2kuGWZLP9XLd0k5COKe8zDH2rQYhbGbHyqickiogntf9oi62mA3x/p04zhXLRVskCoGLpAXZ6iAM
q7Xab4zH0VDQAzGePpcmOsHl72eZRhtgo2ioOuar2XOk1k7BHtS2EJygSBM4BxyzxogMZjA/qYij
lrFdgJ328+8QieAccBPqRajGPfjK0vhV0sobWhcPn4v42AR7d/InReBcrpxhsHQuodCtG+s2oMBB
lLu3FMe6NTBEbP0ow80y2SoCmBHK5fxvCLDZThp0hjQ3fJWd5hhfNH7zXfIw3+QV17Fqt8LX+Hoq
ov76WJ4tSR8IBpIrfCz6Ip2j/Wh+GIUdAeVP383UBlMzNjvTxyWtFy6dreqkhkFOgEkBRYhHYU6K
JJsTBn9M6sBtpG9UxYNZCT3Bda6+H8/EcNeZ5OBoLhWkBSlISbvD8n5cAFHeOXMEeLDrV3gmi7tC
jdZKNFfgltX8/rIGWzRWIUzsWvYeIIn2zU6OsCQg8vXrseWXVIVn4ciUKop0E1KXmZ9qvwj9mZSk
t3n2B7zjq57yTN5y4mfORKMBwfxwqW+GGZ18PcojNzMaMLtLsgGAujTfBFo5C5zLeu6FaW8TIUZT
KA/8myjo4Kk1cq/Go2+j+3M5CKzS9xqIe9UlaRBZ5KqCniTytkHKkEza4s9GtfaCMLTLTrUH44dA
QZfo9aGyeCaGO06imXNrBTPzjbsefMSNXz4NX8BiDZuzXGHDZQljn0lbfs3Z5REaKLKWJfAyobss
WUWp0/h4whNnQZAHeLCYSwXcR6sqc/aNXHAtGiBmjTHwrMqMgnakrye/arvvSm/6VCunSww/mM4Q
zl4cBED2Uc3Co2M6XEsYQwfTNzmAmLD3WBpW3tiS7KaeRryZRuU1rOUdNtAd4Me7ZjO9zQZxgkG6
mJVrI3zL1C+p+q3qBnBaNnNpd4Y8uWUVXGAC/sGgrRNPt5keg+UMs93bRqJfmrbxJqIzR5IxXjFK
s7bR9OjaiIL7IpNeIxLYaQfE5azeNHJ0DcJ4R2u+MlTgpPbLrB6MoLwlKdjk5RI0P2AeHZmrlICW
M6ObqrdeZWw9Om1eSU7XsDs6qm4iT7Y8d1dMy+wujmxZihxsK4I+ajg0afZiju1zBuJ2vcRUfFB8
ixOptzFQexWaORjQv8ZR4c2mtrGwxr5RrWHyekO20FoJIx0pPACv5sm4GovxteoxyI9RWdKXT40+
PmYxeN8DvfGsMDlMqd7ZWo8msdZelMnr3EaXldJv89nax5nipkO5TZQMuFJB/5YX1QTaT/16GvqL
MMSOzZx782DavVm/jRbzzI7ey0XnVuRrW7F0OzPlqZqMyzqfvbwpn+gsBe5Yz09Ro2zktHSiXDtK
CtknzeTOzdeoaHZlUvixpXuyYWA4ZroejR9Ss3Cd6zYomgDSuh0m0PgCxpFIvVfErZOZYHOfBk8O
3zq0aQcAxbLia9FWe6VHU0APFdsckj2rK6+egktaZHdALt/oU7yJcalSaAJZlo52r1uPZavutbF0
iZbejuyq1i97g70kymij9HmRJO0eLveg1tZkI5O77fNu35nxZh7pHsq+nerMl5l6GHW6pTNafLlq
9PY4mZVTh+muBBd2DliIMMY8VUytbVE+yCW5s8CTiDEyVzfu5cC0Yxkt9MTE96L5m8QPGlAd0y4J
7WhoNmUgu/H0pA6POnu2kumqaBQb79+dOg3+XAJ1RrEcFZs42WSAbzwgLq1zwwW59I4Fc+jEWnMZ
9qCm1fQNiY/lUO6QgTgGGfdlbO0HggGzznSaMNzlknqRT9WhiHV3slR/LmZfD/sd9M4rZ7oL4m/w
lZu01jx9tK4yA/9637R4Rc73YX+ndoObYPi11J/rXPFLYiK5aFwgGrt9h05obNzoVbXXJ9wXup/S
PH0parabArJJLWWTD8QbldzA8Dh+TvUo6cqujTJfYZ1PwtGZx8IeoONd8VK19D4KlFuqKX6lxw3u
u3lkKvDPwvabpeZX0jQ/qIkCFsrCGecrxQQrcIN9l2iTB19HjC6onddXgM7IkChIsquhYxspxS5R
Ir8mu0AdgKSb2LUa5TbD/z3IJBsVFbuqq7spjg4lLKQFpVGkvIKQtzBMR5byw0Qkm3ag6ciAGZAi
r4oOtfncmQU6njXKT5fGHLqTAq52/YoUByIB5WlOnKK4yKYbZaCuCYKaXLpnbWTHCqaLZ+0C2u1U
YeuPyXPdxfZU/BinxyB8ncxLEpS2MmAZogNeRla6QSrbKpqAZXSszAY00TAbXNUAWzOreMuk+2ze
pfpVXfpROnhDUQK+/X7Eis7I5B2VXxsVe0FTbVtWA50AFS0LHT35Us8AyFEVj+qbpr/T2GsCPSqK
R0DdeVS5KcfYrqGxSgSm7dKwFYNelUZ7EWjssqyYPRBEO3LNqGzPneaY8/WoNG7PZI/K474bgHGd
YjhoCr2215xWDUCq8kDMbDtSIGbqr0mwLbvMpQV46IA0HxrEzazcSQdqg97DjlFF66YvKma3DMB4
BKgvwCgt+XawXoPsUQ+WbQNbkQu7HLea+UoQ4ePxNYzg3qObIbsFv0QdoCYZW17MDKcmlVPAXoyu
ciPDsGOUmbDQawc97vd7OGeumrxl4BMc5S8ZxcsBalljGVAenqR+l81XbWi6dO6cIbtRowfaoUUb
PMY6Sn/TyxTOCHShzXLDyelebgxP676S8k5NWhSyfIO9muo10F6dps2crEZ26bO+dvI6uWl0bWuW
Af5d2Q/BuSEPCkAcKtey7vEes8lwa5qXiz7ULaC72X1oYso2ruyilOzSPPagK5gwEIEgpcl2ll40
+LvU7oi8AX2EHRnoJZlXrQz+OBOb2Fi1DebmsjCPTDmOpmSn0v08Xsxp5crl99KcvWF+aYva7lrV
n+TWHRLTjWaKQPdFIy/NiBovNqz7EezgqeTkuumlSuSV8luXfQ/00UFIcJgJbsb5bR5SN5YxohYB
hanKAP6Cqqh1DxBtp8KcZlLvTOlrNt7GgAUPgmPJehtjdeCEAJaRhGXMbrQltm+NayNn+F+lP0zK
RZOajzmFSo7fq57arYzJa/WV4HYjfFP71MtPjL4VTHEG+SLoDZdCh4cx28Ysd9MZq+9Dcezo6DT1
S6yWTtN3HinesvBOV+70/orOz3Ppmv2r2i9mSH0WGH4+XljmD6RA2LYpXaBV7zMjsBmgnQnLXCvE
XFj9ZgVYPAF2DwOURKi8mNiOtRL5diy+RANON/Z7CYzdZrHBLvIuxCTfrElOBHfUYXEXnL7ICwbV
jZF2DONXoFnZMtG3NdkMVHdyGFsNSkBZewzUnVQ+WvQ6MXcBxAXZIc2QYLSTnc3hDhRVTsbKB9ok
TqJDGMh+GGnthmF9R77MM/1Cw5JwWac2CSZHmp6y6Io1B30s7YR0btu/zt01Da51CpWS9mMX2S27
rZLriFzHo9+E9yS/p8MzQK6NbGNGxzi9kKwHa76tWeYk1esICyvaF7m76ZLM6So4gvooBQQuUNrE
5MUa3sL5pesLG3xLtL0AK/viUov0mOVXTdY5OrlR1IdcB0bLtB3nS9l6zbJbTb8Pp4dex9gjFDnO
v1M9s3Nziy27dHqSrcspuEbBx2ERdsnnV5YZXjOQw6RfyNLkVMoe/5eIXBL9OAaHhmEqChOSWN+h
Vv2USktQjrF3qrptYrj/x9iVLceuG8kvYgRBEAT5yq3Zm9StXXphaAUBbuC+fP1k34mYOdZVHPnF
9g3bQpMEClWZWVm8EDGF9YiE+vnyj7URIYuKRo++OLMV5lbhezwPp64NmTdHQs4+t+dQchqtDQ0K
1gWM9L5Kya5OEck74U8l2+QD9BPpEAqa+Uu/r0tkd9MAO354OGYKgXlo/dLKAoVOTDV5vvJO2Qpp
JWM+1df2ZSZ9d1ujNaaofMxbg/D0o8rqQE5L4Ipx18qz0Dgz1r4rkYR0TpjVr4jwX9wCWJuP2LDo
s+1GNFomitQhROETgsXMHi0Dw+hk4rm3DaZPGtLP3FNbSZ9jl7rpB7GssONjBLvL99VortO0iy3h
JKwa72ZvhRnlOPi5XPNoRkSa0fuFTqiO7uSyAh7tLm2kBX3vMZiY2U+5tR1xA+TdbmVtMJssQtaN
8Sf7WshbA+FqrJ5r65W12Hdi2ZiVDNcCpxmmNsXIgsrYrphh3yj4B4m3opR+rm/W/rN1P2rvukK3
6shYUCMXHCaMtB/Fdswmf0RsHFt5kpnckP5mwRi1CtkiOs4Wjm+HRAljq4LJKcPFOWGSejjNiUuk
X+k8MIEqzrgxUtb6dnWmCEYcblMp7DcbmSE3NOl9TZ6m5cqg91PxsjiHbHlQ2etc9ZFyC3hSQ9KS
r9GIM1D0VlA6V9ZwV3kgPxU2k/3Orc+1KwNGP6z5SqcbGHLB8kvAkED7k2LXTvvS1c+jiwl+aeHn
w7jJe1ibwpE2Uwj9RTCQ56LliJhD7HoHYbc7rh6tAv6//Uk7T9R4sLxj4x3c9Ej4sR1xrbT3BcoF
qnAJIWGQGBVvZ45f98+ilX4z5UGXv+b2R1XhWkuzV8i8kA5AwS60veM92ghq2BpAa07JVW/0J2Q6
cm5ilinc5GOUmk905WGmkMMad5I/VM6rUHU0r/d6EduSWP7QYPnLHmVwJSlpyMv9RLA3C1jW9Pfz
kvlkuTVzEVbDrYWLUIvnZbnLHcu3BcXrGQ9DJfxxOC02GrOKDM6CrZ9PSI5cnErbDCydn2Z313SJ
JT40hmhVeG6kYhGfBFBo2UazQm2iTxKpfKr7gDhD4CEeT/rZUs94yA2FmHrlT1Z+5s67yR7K4aSN
V1Y+1thnVJ9z591tMTWrBucxAYOjdVCUt07poWCNzXxA3g7Bmqdjay3CtNZ+6eAksi5mlUxy2vhV
OyJkyoTNXxYCsECOOj/283uq4XQMSZ2Un4Sq2LU/zDRHiTNjFiY6HCYVNcaHgU2+llClzcgKJx32
KImB5/jZRYTPX+raC/SKwqnFXY8Phg46cyVhj2xQ4UiaixsK+Asr4zlHG2mZTQFtIjDnOCy2r20Y
ScvTZCNl9ZCMkLdqubWGYgMJhG/o98baYnIY/sgQZWUVLOyDVk+QO8E7QD81BKCZvidS3tZmeTc6
LS5FWH4jG2decc3mK1Rg2E0PXfs4pk/9bCZT/uisnxKiTrd4k+Q6nxp0sKOLHZ+o7ZCpwOpwAKVb
6jyGmcepctJw0eSGCnoN4nA/rXnSq9uxrX15eTicZls8lpJu17qKhGiD1hm3EsAzUnnLh1lvMneP
Rm9ERD1RjhITNm7s2lxOYsaxGTH/wnKPvLGu5sx5LjuUQwxh1oFsbN7CZj8aUL2W1rpvMZ6xJqgp
TO4PKPh4p8NcHypmR4v4XMosyJpbz4UXuIaYD/UCGYtAgSxfp73tYogBMQ5OmiGLyEtYk3N4Vxpd
/UpzfM9G+Ib3Vc23Kn9TAnvVhu+cZ4QOLcIKmuzGSf21Mf2MpREA2T2X53a20GpRHJZyChTFlVSv
SYZM0S3aG/Q7gpiugg5tA3OOQCuKMCtvaK9jD0FEcqAiRG08XsS0WG5X3GzaWYG4IING8w9BsBoQ
tGA3EvT2c8azGBMqr6y1DjC9LkDpHbKpvnYatq3y4Zr0eBFyPbkdRN3QTy7L3rREULR7MtzUngxy
XYWO89YIGjATP3zZeqU65GryV8/F86yxXbUhz/HOTNT4uks35vyBuUDAT6ivcKe27ZeHf7PWKkB7
P+oEpDjDwfJEJEUVd2sVAjZSPjiHDP/3W0xwTioU09a6BGi19S3ZMh/9wsxvueh9K0OdMk8u/JLI
FBUlktdiV+ZtVMib3sYEsu6DFjcrkIZxjngGaTVfkWK9l/ajQFU3Va+SfUhcH9nsd3oOW2v2KXWe
HJIFBhuCUl48m0WbxwtrFTLBto/mkuWRa1ZWvKw9FJ+kQ3ij3mfPFdpRW2IeXbeModJp0OC9JNpU
16RL87tU1OK9l7pGg1bWoyI0TJkgmLx35RLhtC/HHH05wFbLAUpptrEvOUSLSVz+6naDP/dlg0Kl
CwW2xOjWNx5YP+10TzmbP0dmRFU6doiz9nzdGuqLLuLVqs0HE4AxcfQBXP2tOQ47KlgMQ5jQTJ0w
NesrnAUZpbJ6x5y5XVFxVALFjDRK8ebDwcilqFrmKbQnr9lVWl8Xs7uEaqqtOENrh20SVL+oInHO
r6xejiFmduHXLYhIQ97QbTFhLJvhZRHtZSRKbeHbmdcmaROdjiIYy/HWa9/ImEN5XZ1y5kKJjZ6t
iFT5V608O9Bmg9CXD5XPavUw6C5HntrcrBIYDauhFCL1uW/a8+o250KO1abn/ei3VXMm8NPxFxh0
xhiD9Qbb9s28mG7gVsUhqy0B1w07DVMvPdKlA/zGIyavSolMixbGq1YIKkLu3WLaCHO8k56FW2dN
MPjjsZyQOdVafnLDfhhrEmI2YlzUWdJ7zSY1M+TIbnndtGQrkaYVJTp5sq496oYmZnZUqBmIKnwF
7U+NdGxyEvifB7n9ICdgg+Wt4T4TbG8DcVLasemVR4dhe9un1JojgqI/15veehkJxgJnNqpEeCEp
YJb286CBH60FDKRxp6BMb2oMMGb383RW0tzP6ZeNA9Ah3jW4S92aHBavS8higoMvIy0NAFHYcKux
qQCveEL5VCCYA9JavduewQkR0GubXy32B6EvjcVDbSXVBDiWffXobMIsgYUvQBCeLVSB82jGEwF4
gEmfmDZmZBrtr3bhL/kcm2V1zKpXZTEcWQE9ZR0pBDAodHxNEMjYDRnNs71mR9MsfHc8Tcary/ID
ZTPq9fWJsthxXhhxA3GplNInIk991WNGyp0Lp+kOgDf2WmDDvNTtq1dS9Ch7LDy2wK+7LxHr5H0x
gfCbMNQVF7LqUz9dirCQT21303k60RrzLtQutfh1NdOrsnmuxs9uxEDf1fClPgBPoxhusORDrLQZ
e0UZNAbOO8WHTYvYnigOLWIrbe9XvBrmfNrECvsSNbmnEQdHeJHm2ILlYWqVn1rXDdzJjAHp5BOS
5oCOKOJlBzt6/K+XFEmAXrd2tl6rHi2B+MNVzv3JvPDW/aEt1qDFnFOB+w9Gpz4XyzVsYGbftdoh
yDL9lrM8QxpcbYGaUPbakGHvimZAUbZGRgrxusgAWVPA+SyCYwHuOMPvDQ8w23WRP8i5DxZQ5v3w
jIGnUbqMR8WqeyYLGNRUUE4BLYJGsMbsBcOQX6tyHrky0XHVxBm3bsuxDpZuiocWnIDo3Zj04w2f
3K3jFmdjmUIyQA+fdf7sOVsXV10t8oTOZzWRTYlauW2njVU/dV5v49uX28v85ikDcg5GZfKOnelc
4GRAv3rblZi8TJYI0vxracuwcXjUImIyIHsFBRrHzciUqIWM4li0iIvjvO/FK3VvFnI3V3lcZUir
8/njgnWOUKO2MztO5YSqngUpMExitofUm3EKrK0eFjTisrCbYMC29u+miRu77H2tWND3T4bMccb6
UNio48fqihOMk0IogIUTwOXOrysMcBUDMjWcdQz2GQCdov00KIH2aAtjoot1k0/ZyRboFUjfoN65
n4Vz6LP0ymieEGbQJi8iRouDMzs4Qs8Z1q/7r64/MovjauIJyfhejGK3Dt2h6E3/Uuuvekg8Iz8M
BrxVgEi5Iw6dcKenysDN55n7vIc7uzvgKqzEe77A5UdfM7N+IzaLWoVR3d1o3Qq7CsZC7ocl3zE3
36uW7hzt7dMcoKIto6WQJ9NycbunVTALY0twWxYALRbb/myrF1q8lKO35cD2KAOEdkGWxLPw2tAt
NqmNSVvahcZrpm8914mnx9BkFKcr3ZYl5Sgg7AThOyA1ZqT39KzL4tRdco+ujg0Fr3LVYj9v5dr4
JoS/gMOCEffAYJ2WYvQHDNvCQ2KzbGaAid34ynGRGNYdMx4yyEFJ8bgamPSMO0fAJLxGxtUXH7IF
hJhHqd0iVALPaO8wNjQeJrgVZQJlD/yEbRIsKdAbuUT9/GF10vcaPHZbxEiwgyZfNgZmF6zeibol
HLrw3dWdg7dbAPR2x6j3ntNWb20UbQ3SYRsa4hnQgKDwvVubSBT3LUwDWhH0uPvRvVOiu2QeArfz
Qgoj80mZYc4zAFE0XIzBn9x5B22ZXzV7Pg9+mTpIlM4riwnjfjs9wQrFb8F+jaYIWwSDrsN8SF3s
MEkrqE2V8FXCT43DJIYGwji1wgo4bXHX7CdcX25tRqm3WzMgUNjV3LvDFFiKnWCN+EurXyGOol6Y
cOrYuJsg+bxksjnd17QMXf3qTg6Sybcu00GdfS7qzZhhXMa3lS793pX+RJ57YUdWn/tzeTaKdbe6
tyo7u9aDmzZBbgGrl6daim3evatWxR3bybxFG8pzTRAz8z5sB+CmJMeufSkhL6tUYhFEGYhsIaxw
IfRAhQ3c1suMoMmupWUFQumopBvlXpfTdYdmyjKdfOnUvmg2c3vlpIfV/iTzzdgAl8l0yEY4IKW+
U+EgWo8Gckejv20Ra810Y5kgjujRmK6JBzi1YIh3k2/xD4orrVDPBZi3+dPjUzSyq9VZ4ssvclU4
y3tpwN3LKlFHnM322nPeM9c95iOmuQ+PWiG9WOG48pTlaSCJHbT67EB0MPbHJr1FDxTK2Mon+Ytl
pzvPvKfuyyDn0FuRuILW8HCpUKdIqEuCsl6uJtTRrPow7G6rKIghl0dav5ZtFrcpRV4ow2EmPk0x
BEkc65YmDsaIorEM5lVPnet+dKi88ubJaSt/aLMTDCv91J6DHNWk6rdNJUIC4KsceYKEpzKgk0Bm
3ZWtD4eD2HY/KxPpBVt2rhpQkq3Xo2kmi7iabDcCgxnKAbgQ5iN14GdSOKDZzTljxwFaB8Y+RY4U
xaSRzeYNGcY9a0+5WKKC7rWD/XyZOWF8WPp5nV3fYm+LtTfgOFZm7H7ojc8pwwTo9hYbFsdzCG2j
xvTu5wqCkap7KlxMvVwz5JoyRNsHRhNkwHPdcwEYNiXpjWl0gbcsPsgbHMLHAXSQ6Fufo3xv6ilM
Oap8d0yQ2YDnvNRY1zWIPmLizXhfUneR07835NmTVujVNYB6ESztE/yUAao7vj3fdkUdkvK9cT4E
+cqAIRQ0h9UWJjdNh2E+NuxDo6RT/RoMo+3LBj3my74dwfrZwncNGRkrei29s9EemKf3Gch7mDfl
0xBn7b2GF6qEWyPNEj2+tsXJuwChagq0xI8kBCWeAaR5AGaG4So5h3Lg8R9S6IKOZGcOkRZds8Rr
j44NU7kFUw3UGlkdak/d7cx0DDKwQqp1E9MUsYeHW7GRaJnFxDVCe1wBB+gQPTX+iiCZoypxPVTi
yMRSpC1Upkhf4T3PyofcKwIhzSAFEJJjCp7I7ziiiy1SIA08GiyAKhZgYYFt0nmA+z77+YnhFaCF
JdDqKHMNmOUMZ4gwQ7lISnA2YxtjkPJOyS/Q9gErjV1a6sSEr/Q0Iz7YGlBad60H82COLOxdNGfm
K8z2AbtoGxxTsVVg8dyjWQAoRXDwFgF2ClZ25mmWyWxZyGTANTdNpLM66Xt3J0gTN7DPcVwaesUa
KeWEkEgFXvWVA7UrWRly5eBOAbUFSr/gPEpBf7GMnB0Bh1WJ6DWipa8qN4bUUUXKiA0Y+QboesJT
y2nD4LBXZU8puJLaRMP5em+jaDb5s5mBFkK9MpG3CQ9v8XbLbQvZ5/hQjMCZoPYYFwHEvw8uRGWB
71MgGxFqTBTtwyx9WYHjUW0GC4AynZXx0rRhCZmasF/aZvUzMO3L+FYr1Gol2BoHERMbIvWAQq9F
QC7EU9MkTm19WBI3Vc92mfEujNU30X5BdBWUxdec3+hOblx+u+gmmL35As0AwH1ZHUi6BM4ZjmUJ
NFm0SL5QxfXI3hx1x3OIA4zLgcEsrCrRl1ADZE4P2q+ViBak4QQTnvisXxR7dOmXsvZLSeMKW7LF
uRxBlKjJCCb52FT6iqTDpsLWaiaU9Y2+GiH0GDrwK8A4Sd4HVH6YY6PD2n12hy6cUE9wJOikAl7c
EL/taKyqLTcPdl4kpfxMjQG/AWEauTUcyTCt/FNfSqDOvdH1BatzI3txInRAPfY9uGqGFhCuQcv2
YdpZoLgOqdsimTTAN4EqFd4TI02Uw3dN2GY0rp/I4vwcV6izPOfyvWMwf2HAVI0T8WBfrzAxtXH2
fVHvHYeGDP6yhpSAUoDt5/RE12VT6TUsrCU0lwr40MuFZE3tL5uAKUyfzQqi7e6ltYwNbl7LwIM3
jb/ieC7rZTxqGqyiji0ObdAdPAejkVY+B6ZJBPbzpaCpGhTTwHoIAilOX6Y9sBMoKzzq5+i5gZM2
yVTU516gwCel5LMzYIaxUJ9LFREYthaUBWN/qwA3t2DlkJyxFsqF6cYas3BYMFwIwL7ryHPRV7EH
0rAauyADHGc57zW018J5h8Az6C1kBMYnxeXMt+MEojiFXBbW7si5pwtcbKWBKbXflQDb3HsPTu8Y
XhTAFzucWhl4uNxMcg1OuDC7f0iZlD1O06aBHIQjzSfZve7MczlZcWVsyqbc6k6E63hXOveld6zp
fafOGb/heK2px+PRSZz80yoJJATv9XgzALcpQG5B7h1MKWSSrhMAOYtg8xy4OmF0ThYH1cOKK9vZ
VOmL4n1kphhOW7+B0ECCYLiflgYZIZCgdvhj2r5JeY96bjOsmxmfoNY8nm0R4zIx2nZTgXRUk+3X
8s723lRlwU10CizYkcwSNwryO8/ZTM2TIuOGZS850MYGdE3m4E6CTq5ApcNwB1UB7Sj+I+wGx2Mr
FJLwo1vU13QYYFwzxo2T9A38vXEu3AJxqzIS9BYmkIA85/M98W4MGISmAKY9jJMHqshLaJ2eUih+
xvnojh8sfcS8BzNrYjKViTPdO2xbp/rKQyCkWoWMYGSOed8ugKTSImyAOhl1HpZixB+YoD0Al56b
YU2fUw4P/5mFBdxWLFHGdGhjXjz2FDl0VoScYagAuP1yATUqXso0P5jA3XjZIR/EXA2OILoMvoY5
mcQJg9ERSkFgmkjV4coWiHbPuQPBImBhG4TToKIJ6F8DWyEowHeMugHvqj2FnTTKvwZWhyJJzSsg
1YGccYMhVtomHUHHgU+c1g3GvgIFbOKcm8DpzFgb68uyjg9kQqm96rtK1PcrvJUHgey5FjduNScl
2g4p74NcpRArsGRCi1UPAcwqeZiSYzeUoDpMf+EfxOv24FyS0QFlpcY3237kznirQSYuCnXGXL7L
BrMOpBlBSLa35bBtCKaWTPZpZqcVPKIckD8U12tLo7ZMWgrsHt652uqx3UDFGEBT6p2wl1ibFuZn
lH4J+H40bORe9U0+GqFQzylwQjasILVAz35y6vqGbYc54UnBqg2tZkwo+sLUEdB5LxciosqRdPSX
MbW7WeehrIaNR81A5fByqtWhooY/5cir8hGoNiRvOQ3T7HaA1s6xGr8DD9sgSUjt9Kz6MbIbdidh
9gSLy8hr4bdzSRGRuK/LBQn7AGMNOSKMLgHa697aKEeGjnW0p1MGoYA0kezO9qbLID1ROWn8qS1Q
E9Ot2YAzAF9jQ2EwwWMHtb4sX8oeQtbilFFjMw4akj1AKwCaA8+bNxNCziCabebcMW5FeWoERZcd
CTpjSgAO3UreYVsJiA1kAzGi1WHXaXEk+bw3LptBIswjOjlc4U20oJFr1LMlGEhSIY+wLj2NONRV
Xh9Ifd+qIjQFhEtVd13x5ZHL5rPBrY8CYPVXBuZKOXEJ1lVB2ZV2AVRZkVE6BwFXR9NEY9mcHjqZ
JXYFPQxRCVEIaAum9zoAF1ZQXh3AwNr1kspeoBPoAscBZFKfuq6DnAq6D9f2qwLB3niorR4qOLxr
nK6xG25WA31qQMKIg8ypQKKW2lE5FjcUfNvcuNDJEDAmyFMclqD1BWx7j81UgTzkZFtPa1xmzoe9
zgewMtgxr+XAfF1boQCjCzdT6YA6kkuiIHYRmQvNT7m3jByAEbntWn5Dcx5g1lsw2HyD8Z7J2jXX
FL57DCR6luutxuHUkHilcMwrJjibo5zy3WYIVVm9NfOysTC3q5uc7TjyvTFq6FhMvxom4FjmbioA
NKx0N0zdXjoQu3ltogoDKq/xnDLAsUrqWxPvZy5l4FTLF4ji4iJxwzbKoq47wdkzzIw2hMsnZJ0f
Ja6JsfUStjw5tX4pyk/YojxAxieDDshXSAV4YSREDLLW3jsUafOUwy/aYuTKnha6W3lzaBzYngBc
qCF4KYY+sPvjDG6Xa3RegJjCVw49UFtSIC9cCnLXuOtGIX/QE9q1Msjg+nlHmj5UWCPnX4gsETq4
cbupNITL4jO7oE4yZN1+BSzYzOcehdTE81sx39lrDx4DKoUKb9KzkaIR04wxva8KBV5hi+SZgXer
kH565rTNNP72Sq6Zkz4wSY+q56hJP6iBNusODh9gByeULTkUdx34nxEsb6bcwEKwZQASTGaEqznF
k1HesYuEyBwOdp3fVXYfCGAxBmgdsA1BR9s7ZXutXwi8Xsq/lpSA+CIht/NXfan12ib9UFAfCYEU
p4W9utmEDrDgctlaVL+auE+dZgv6Athkv4YZLKfUdFtO84bjBLeZG9U5VBNtZXz267gTAs6QyDoZ
dH5lAo3ZvGnb9GhldAx6x30b8PDRKAcVpkgnkrl0TF8zIIbTtGD2FxkeHJmdy7nbO3PubElp7TCR
kIbzKAvwBOLObtabji3Twywxb6Mxlg9ZVyhys+GDEvOqGpFyNkVBYqtf+t3kEVCEvSl8ppBRS2OC
MZuZ3fSwOaxgJh2IAQzOYB8gdDm7ytpOZXuHiuWYXtiEBhbfYW/rMZnpetS2A0C/w0nsp7DnC/77
tEWXI3VoUPFLzi04eC5j2Bpk/ECa2PhDibTMAmIXKMFUYBbkQCu+E7PVHElnAo7VlgH1LmXTvpMQ
Yv7SEvAvy8VLC5LjWh6MtDBZl39rDqsq02WDR9Adna6Jnfe4Z9gN75EVeyANoBXt7fqTdPoMJ8jf
+ix+bBD4Y+1LV8QfDQKkmups9dAc3kRjOIdAPc5AmnZwV/6nLfq37v5L+82/+hH+WO5b0xirSaNH
Fx1dDEl/6T2U5cklt071PF7UDLg8/v5qf2xE+GO5bw1kc8/WfoT39KbAPOQx/XBg+E4tGyHEvSmk
d/v31X5sV8PYNQvEscdM+1trR2aWhcZMNvQDgcTFXVdV739fgPy4U/5Y4Vs7h9lBRwnRxP+28pOD
3DnbJXbi/vhb++xvj3LZNn9sC6kw58LJqdxkAJRlbwCy2fzyLD/uvD+e5duut62eVZbE2zKgjFjt
Kl7sbleOeUys9hFzAiDqFPwwe81BUftWLsNz2coHAzjFLz/kx5axP37ItyOQTnll9uhNg8Kc3LVd
e8yYfbSa9DMH4dsgvS2aPO7BnE/ueG8IJ/5l/cue/9eZ+GP9b2dirSVcMGt0Yvdxsa2vIHYNMG9u
UyUotGIzvLh0FRu2/fuql960vy367WSA7EcNZptox9ukGx2PCdlYsZ38to9+3bHf+vFkmWtWzOg4
rA40hvR2y4/NtkVsyY5/f6Af27dgwUaZjRsEjNB/7lg8Sjo7tcJ2Mj/t7kPwBWTkb7Onf4wnfyzy
7VMhG56h8b50DZf0zMFe5sXwyu3qbabDcR1m7pujOo5QwmYEdAjuxGv0OwEM5YA/JmhERwghU3bI
UxAcf3/+f0+Hv9wif/y2b1+UlN7kdiCON2hNiQAvbXUWXoxa0HtUBfnWjsGnAWYKoK2KUEe8/X35
317/t+/cpnDtKZz1EjBelwZsoHnpdCDB31f5uYHV8yzclKZJvO9GqiKfVT4bldzYLxfTWgBT3Q14
uM2YOOEQSxbVdxfDifLx7+v+00H//bh40E8zYnGUw+xbPNSFM2rC8eGZL6/AO7n6ahpuJrppzvXm
4qbn+uVHimknYXucN9nVEqI0aV9h0ESi7pbt1p0Z91BRRVYoMYXTvPr77yM/bcw/f9+3YJpCmj3x
iqrNGIPa+ATtj3YE+Lxsys18pufukCXQHztvWfTbeK5/DBz+9mq+HTxGAI153T8DR8E2/pNChBCH
fRkHJG/QqMf4PrDN4C/LyYi8gG/WB8sHdhsC6ITgZdfL4L+IOz/dLn++kG8ntQQpNKN/IttMOxC4
EURThk9u+ihL1C67X5LfjEl/ujBR8xPQ1I7N4fr8n+HHtF1G9YDERisIKs0bmNT9csB/XME2bdtB
smhB3fSfK9jZTHXfzvkmHfDGhnfLWOO/76LLO/nXl/xjBes/V+BNp6xJYxMt6yuT8LhbmqSH7B69
Yr88y4+t057NKXE9Sj3y3VRsnDoxOssEFRfq1cucdh2j5Esv3doo6rA3QoDksOX5bbf+aN3mMe5Y
jsuYbf0rRxuM0qZQecBmD2iZQHy8LAo5JZgR2Oz9ti1+jMp/rvftnQ48r7LJ6CEXsTS4WTMNRgcy
Q7i9DphlWxufqtMRF2gU68hLP3j7iVZbuJSHqh0So58gL23ATdsRJGVPEGdu/v7Jf7ifUeBaDmx7
KIgox/wWODwTqE7FO/RZX+j0puCYT8wghW63lgQntw6fRouWKjQdAUlr598GYP0Y0P98P98Cq1Nm
nSUpoofTIj5peH4tQKIwnMDIqn3RDs8e0A2XDoBMBiBk2RG6s8NoZlceo68cPO7cD79YI/4zZfpf
58DhHrWBnOJfv0U07mJWk75Yx9aodcHp3qFgQErmaj/7Wk5pzM+YIn7lxiqSt+T09w/yYyD/Y+1v
cSvzFkOPF7e9it/0zePQorunega4EEma/H2pn989x+EzUbDAzuXbu+fS5hNPUU1AfuZs7IACH/Av
VtluOEN15afv+grZZ/zrofipjIENxP8t/G3TmWbuCI/DMPViYTDg8iYw1vxvxpb8GDP/WOjbl6Rt
LQB5wF0ZJwqYWIluhOKXoPlT4vPns3z7YGocHDlcCmijAAXj3aXzDCjqt+zup7r5z1W+XS9EoAXe
dVHI2qt6JmzaFWUZpTwP2FReMaDdk4uGzb/vjx+3Irdhl88xXcF0v4WuitjVolJ8palsIJob7sEz
JjZaDhSUP0rS36yF6M+v8v8X/LYfVW8X9kBhlEbGbsN4Glp5FZOxvErlFBu192L30CAItlNanppW
XXt0eABhtTUE3ZWdenSbcVuP9hOgtLsGpMM8FWCSu6DrjJgYUHhDA7l064OJqYwZQ4ccFFOFh+aq
KUsxaM4BA9i7gJFbaBf/h7Uva5JaV7r9RY6wPMqv5amGnhto6BcHNOB5nv3r71Jzzsal8leCfe7D
Dh52QJbkVCqVuXKtMJ1/VDk5Xt/T7SVSoMVxi0OFgKMMaTHSiEsWe7pgQFrD5IL+fU4/XLexeY2b
/9jgFd9QeKSRwvjm4hLNN8wF5GhmpF96DARcN7T1hoSsgWFSeAh44DmnDNS50CdlZscYYHKv249e
tFeEqdV7HLqIxys73Nsi6OcJc1kLI/KDpt8DUx0Zvpmu6SsOUHbA8AocfztJoEgQZINYls5n+0lS
0CY0gTFvfzK5WXT3fiBTAQMlcMnyvhXF4c3DzYQhIMaBzITX4YACD4gBWlABgacPI6EYX7Cj74AR
owig7q2nJdypj0ULwRfjVNzqggtH2QzGv63zCgJyUJe1roOrDPVmzBD0TyiaAwq2m07oCDt3xA1O
5U34MH2tnpJdcyu6DC6dCAmIrCiWprNHncKF6CEJrCbvEdmIhPmlOVE/DUMBmKj2kJWY2q8HDPpY
gIgGIr2My7tBwT0rg6/QoMSSTS7aLMOUalRRI7/Xg695NUDFRp9/XD8hG550vjrudohyNdczBRcQ
oC6OZhdOdN/sBxASlV7/ogvO48ZBObfGHcjICnulJEhcGmfxMO3tYb5n/8boCgGHfhT67WUwOzfH
nct8ktVZKeC3I+RgIZFqk334ih7iTj0qTnbsfoRCmuzLj3ZukoufXUMQ1xmbfRgZHs2TJ8w9P1//
ZgITPGHhnGeqSUuYkDKgcYzJqTNLFGAuS45ny+DJCcMU0xklpB8QOZnmQvGMQWjUaJJ99VFYgRN8
JZW7xhMjikGdgwpcWfVgyZyKwtW67KOBgX9lsGwlLk51Pd1U7fCIya4v5QwEWxfXjz2BiqOkj/1N
k1iH63tMRBvAHT5zQT9x1vTIN6Vj38pOQSufZPqtDgB8ZHweQlnFcYxP4AHcKYqQlJL98+c3yvn+
Mx9YlbeXIZZDcFJAreV5diMbiMUnxqE1e/NNsouOmqg8I1ouF+QMqarbdMJJYSSYCzi0I8xEOO+C
BI704freXl7/bG26CfpJipc1L/g76/kMvh5UImLAL4GDn/CGWrwF/YjrdjYuDmbIIoaBGGqZBr+o
hJjDkrzXnKg/3wFe64bHao+mhJPuw6PmALHNRCbwgMMgJnBXIrZUZfuo/v4FXHS1FuBXOzT/EYBQ
lTvMrmaD7+c+BGn+AbCZFKBMJ7YnG3Nl+8QNvcaRDv1xAq5LFWzGRkHjfDO40NuqRdWlMd6xyi3Q
34fWR6mbwvjgEvsLin6eKPnaXDuuTaie6VAXe69YrlzY0io0WyU8FCfrYwkIbikVojWxyHBxSlYm
uFOCySQ9oQYEsDun/VR5kQeCBRfzkqBDjIWR/TIJwgaujPHeRCC1bfZYT9zG7hgat5gi8ikmLDPJ
cnXMF8iz5Fz34O3beVX84EpqhZZHWqe+qzyMLj2qe3qID5PL+PQryHVet/Ye1C+383ephW336oul
aLyHhcLIAWoJUoyYlKDLo66Btwa8KSWQ6MUAAKL52g3jdwz8Qq+uewWv+3Eiht1PuQdA974ayW1Z
DEAN61+rOj7qmJ5bTHKiGFHN6hLhhTSnOQkf9FT/3kodGDEsZ46ib4VifFqGSqBPuBlrVhvIhXFZ
GRtazl0MXbP4Xs7UAyBmD2hCPAeYwbi+fdvJzcoW5yBLPclJSCD8EX5SmGYF6hSWOxyVt1+VO8kT
2Ns+YBYeUphKtiyegRDi4rSeyoTx0ENTy07dMjqmH9+AjvGrYzO6yQ9R7UdgkWcgjAe9HIMRhOUy
0NTSjwraOII1bX4vVuijCqNW5MuuKrVydWpBdM/EgMDyBrJ7wGgg99c62ZOOMSE7uy1f6J2o7c++
zYXrr+xymSJadqZlWgZq14BqEABhafCRyotgeSIrXHKYtAWVy4yxzOf3A6qHGXgcu+ivX/CIU7+X
orHn1OoUF90slSBNQJEiALcNBrQnxwQK7/qHEnwnvkqdaEFtypGGopKMIazxQxbjYYYZnVbw+BPZ
4UJSFsRDDTxE6tOiAQtTC5h0YdOxO3Ta8/UVbR9f1TDwzNXBHi1zx7dOR22A1DZ7xGMiCOI2zbH2
qdO5i1vWTgiWBuEVuUEiyr7Vb5ts+atvRePZDKgMm7+I6RXdiTzTxrAD+nSlh7ykPwnpWTfvsZVN
LhEgtQmWWx0Ff8xi9zPQf2gyvOLydCw7PoQPKajhHjGzDJ2F+tv1Ld52/9+r5Q5ZB7a6KpMrOA0Y
FdTE9DF+exdQXXAAtm/N1Qq5YwY8XF9GNYLI5IGtz8nui/e+DbIsZAZo4syia5rdIpfR45+Fvfcw
Vp9xlBu5rQo8ooEq91nUihz9qUaPSHYGHwpGomx9056m6greQETV+NMnp1lO2xSngtz3LqTogbPR
7/rPYCRFdQvAQtFjiJ2yi/Wt7HGnsMVEqKwuUG/5JeZF9sxZ5jfNU/btSRKxFl/We3AoVtbY6le7
WWpdgBDG9HziQz7cDBhUz6y9hDkdqlA70zAa+JYoIuSEaI3s7ltZhUJ7pskDnKbzqM/6sdLdcgch
LVb29xTBF2QeeG1DuVhDMX6q54WJmp0fHJlUzQhpE0UIbtnguT3fSi6+hFpNtSbImZoswHOHKtgR
B6yBmDLGBN4u8sABc4vRwg9Axju4VF9zzzoqu/mU33ePoZAZmkWWa6vmIk/eS0nSSRTVHxX0YZiq
Nejbx+OkeNfDzPZTZ+VAXJzR59KaA3QJPZZE5E/p3jBsDAtk99D6O/RgAD0Vr4A729fNKiIP4sJO
HobqHOQwW7vFob0DR0pr5x/r1/JWslumpW7XB/Vj+qwDfHKv24lrHf7X38CX1rOgN0t0Qpl+pfET
DZgHkIjdYlwz2GsHEDjByxJ8WBMYj1be1afga+aLitPKZi0BIABDAYMmAZP6+UkqDFmO0gbOTV8/
g9SfZLZsYxL3HuMJe6glFCgv6gCPLfNO81Ivb+3xRAXfYuN8WSp+AIMi6OSyew8WMJDlNLFv6LKt
Yj7DAtRcBeIBU4MYaDWOgYxacilwvI37zQL2hjDMADSU+YJtnCUYAjBB7Y55G4yXfkaH1rFAG3rd
z7autzMzXKRaxjLWgxq5Kgb8jSNahm63h9ZFfECsOoXP6uHf2FOA/5OZUvhFS6jQrAC8Ae+c/P1P
jOC7y4v2If6g28ZLLIwRGz1fArHvf6zxHmzRyZxiCymR5hMwHjxG4AkGCXn0jLrtafyc1HcYdnXE
EltEaJl7bPcpqfJmCSCylf0MMD09ytbTAMglZlh7D1yedlaptpX2u156yYPw1uzQvupCC9NRQLMv
1WtYLc9qrO8iqUVRtiEgOQy/oB58U1vTKSwwQge6bqJI4JDNIWuN4bgU8jnhsDiyJdmKXNsDaFJy
S/cNCfB4Eh4LtXeMqT7WYKDTaORUmAVLKAQXlc8VCCyJ8Y3kEGNc1CdJNUHkpT8PcnBY4NzNorma
GTtRdRtQsOPNb0Cu2gHGCJa2BXuTagNo4oMG/H6MFV+ZJi8xRiB3MBdlPKrz8D0m35eu+hnSaNeC
FwLHHSOrnaPlINcF680QQBe7v8nH4ggOMCezoE8OXqtZ30tgAkzAEQ0agKAHI4pi7coFjMgmZnHT
+WW0nnpw81nlqZ1AiWqmT0X1o5gDN7MwoJ/ajL0qBZXtBJqKIDRdhQ5+l0wHQCwOEngHNTCOZNGn
hty342tRYahNar8yDuRuwnwiSEF2Ave/zJcVHaFEtRSLmlD94+5qKZDrBbVgE0WmXx2SAbN7Pxih
zuTmB7BdMBlp8tC9YVoz+ZgJTvtlTIF1ALZRx8RQHQqm58E0MKTejAsMEWb5YEsNmAfR/Cq/XV/j
5bueGTGIagCfqVNe0a6ZO1r0BbEAcQL3c1t+m9vh5bqJjecVswEkjUJ1g3USzxdSZSXNUq0ufOt5
uKnvQJ7nVi/gfjyk3zs/vBdVHzdwQ+f2uNQnnesuG/LJ8kwqm16RwA0xCgeGvBGjS9FYg9ejVI40
XhIHo18heP8xyn19zczEeb6Dn0CBeQV2BWAdhf92hGSlUsnUUzHHrmHWEsyNHXqWyv66nY0bQTFk
6CRYBh4EwBVxidUCcCvmhHXqjY+stlugEpq9VC7gHi6kkwWvnQ1nMWSUQ4AOQAzVKBcm86YFl5pS
syFTEBuB0yUDxWsugjht7B2wXhg5QeFYJfDJc3dps2aQaGmYXpJ2oT02OPWarDTOkILsotMwmJG0
j6CPfOrDElStA3iUIIiILmKStJhxBQ1k2Rc/TDMCOYGCaabrO761BwRYW6JrmmpcaMX0SZ1Eqjpa
oGY6leQZilMC17lMlRVjbYBLYbOo70EcjEpRBbz/bmosCP9l8TGa5cfM6n6YiqhQuoEDPL93lfMN
L3sQHulRDNVMK2x3YOL0GyvADDYot2v1hfEItDKbn9KcCfRKc0swT9lhdOnYybEboY2zGK+0mfwl
yk7T3Iqyyo3zfP771PPfp9VppMQKWsfZgT2Z8OcOvCReI5wsufQ8GFJNjYFG8IF5bAUJYgjed2i9
De1jPL5MGKaMQKmS9B+u+9BWe8oCwgYcTgYEhy5QFSpy5yHI8Rwyn2u0wH/2d5jxc1N7eYxvMa0I
xDYI5J8HX7uRb8TH+PJawzJ/W+dRFY2S6GAfxnuXJp0zZ4oDEjXA1vP+UcWoqVF1rmC5G8+CM4Nc
3BhjFZNi8fubN9xjfO4WhDTH4hs0P7qT4ei+atde57OFKmAD3gVPwiYnc5HzeHy+ZM7Fm560ZpAB
NQOOpkeST8cwGLy0CL4Yaf6ZajpIN8zPTV08mzHFo0lzQ8xg0kwV1adEv4NzZSkECdOI4cJ3uFD9
VGdu4lnQuynuZsXOHjNflERsXRA6C6W46yjw3/zlC0JbZTFHAKFAWAzk2L5HYXN8AOmx5Hd25Iog
M1tJy9ocd/eqQQlCYpAN+CCRr6DwRzJktCJ5N5ER7tIzSaKVYTjpXlcAdEVBvtMDzpG8XXfbjbij
nG0dF4nNAnRIEhNpzQM8mcE/dq+YkwTpHutQ1vlJr5sS0/+Ykh+iJdiVk2Zf/wEbV82ZfS6JwPCs
Us85qJvzIfm60MLRquDxugnBTvKAkqoCz6SllyASr4GwNh7m6GtoCpqLG6Xus33kESWa3GhDEFUo
ddkS6ojQzt6j1o0qaf9Z83JvPJmCOuLGqgxZ15GiKPB6tJTOL4xJ74Ni1oHgiMbxwxRnn1IQ2GCa
WlA43DZDUdRQdM0w+AQdLIlQokmQe/XLhzY+WcZzI4uSIRaYzgMX8jukdtC2RvYM6MT5UrQc1VC1
XCyQGoX7RgqfSx0DMzq46cZC+4we9E/aaMcCjH8+zQzdAR8BCvtIrwS+yHzt2u/gzsIkQf5VrQPT
M2qoX8hy4Y1DdAcGwS+Srtx39fK9GRpIGUzx1+seuvV6YABfQ1dkk6Duzb7CqjrbpIAZBEmOhOtm
cBRIxgASEzjyPYOOgUZD3JrZOHYwaOlsjgVcwfwwiwHeW5CNtTkCVwVy594DEbegCHyZaOCr4lWJ
3i0Gc1S+f5tPfZ5Lapb7o/pFTy2w7rU+7U9NJdi8rVxStgwVhuCfJv86AB1VAdZegvIbAWFrl/wE
DUQDFgFwfMsqpkzIJGi6b7qJhfYtrlt8Lr6TNllmTDpVkbyUzuRGJmOEmzZb9pk8vE0NyB8yDRTJ
UxlB2UuyAsG2boyaIXcGJlxWKaUq5bsjktor1qSCoFw+Fg8goQn3DPhHXiQXlIuOgdkuWwW59R9I
H2590bVlLsGIyyZWawWlAokQ2wRFHJFRsBgxmV+JlEe3PuraFJdDVE09tbKJRWoJktNAbT1LHT5A
y+sx1mWQdpfP10+gaGnsvKwOYKunpWSVeMu28ofOgEwBCDHrGsSdoNW/bmkroBIUG1FGxbwoULfn
lrqu1uO4j8DSKo0gYS5ullCD6G0rWJDIDJejBB1qX6gh43ogveVk5fICogfIJhjUu76ejXYE/FHB
XJxpUkibvt+Mq61TQ2LVbdWanvwqkyPadU7pl0iBv4HK4qfmjd/JR3H82rpvYRXmLGYStYHzbUxL
PGFyuWbYKOIZX+VPbIxF9dWf2o3iMfiQqLu7AZlk6/zHIl+5JZijK5MJ+xfdFAcdPcnlLj9AmGsv
1hjd9P6VKe5uzzua6gUm3j0dLFYE+PMRrd663bXFl5l+uf79RLa4Q92o1TJBPgE1JLUGW2Z5XAjQ
bEpFXtK09gAYb3fXDW5eduuN5M52pgGLCUkT09N32SHcJ6ETu9QZANWLCkfZQyxGdLGL1sid7rzF
QIosx3DRGQj70Yjuqql9TWNQnZfTdJynXBSkt+7X9Rq5U17WGdr0DZwFZO3KDdQJUN3coXEO+EPT
frP85fYPxrqYW/D5y9ood+YNc2gyArk/rz8W713z+YF56OD/wdTxxSWITA3jEhqR0c4wDItzUW0y
ijKpGnBuR6hPQ+eBDJEH7szMNRlX1RjnYNDpwKGJrPIzreaDVBCnj8ceRWxw5c41GVBoH0G5Q0fF
GVQQwwBx87nK62mXgl+qM839WDSfa205LLP8OWnbPXhmQKeozx+rOHtU8hRN3QhPlVmGI6VILUir
fytH6raaBikkLXmBuLQOtswKcnpjK8gCLuMBtwPcwembFNiFKQWh9F/v9uUDl7PFHZmI1BqUH2Ar
ieFMYJPXMHMP7Dj5ZPnJSd6LiqAX1yFnjzswWmiAlKNkyNPxFM/QtLgtzSej+evEH2YQvamiaMD5
XdyF4KJHWyIPI9+47T+l+/oWckUH+qajXR8KYR6XDWzOGnc86klfasxbhkicdM9kHF079SU8Gg+L
D7mCG0hJnUC85oT31g34jGztFHuGIC5s7et6wSxQre7KBJzg/UCMwCu0HxMIZ3MoWRgjwtI3QYzd
MgTgJMaKUQ0BxRTnMKCqSsEmq6MVcKBHNNWc3m99tAJOaDJ6uFQUZ97LT2phX7e7ERXwUkReCoYI
VEj44vmgWOUUjgMyxAzCPsMM+q8qR1cRLGilDDK6qJzc1CCfQYK+v275fYziLPgp7JH62zR3HMER
XxWWOlFvLjLZV5nWYxy6pZLsdZCYJyrYuKTyGQKwz4Wa/wit8EVKgQ5p0G7sagKBCCXz6xzEs+AT
tzr1Xh07W2/Cn2lsvlU6/aa3uVeG5mnIwFybZLOXSKTCS1F96gztK+RfwO9In6dI8q8v7LJvi4WB
BVZj09AWBoW5q6S3aNgX6Ht6gwedc2VXfgKL5h4yfB/Cg/k4udKx9PJn+veeemaVOyxB33bUhHaE
X5YPNZRXO+N71oMitOxE6cDF5cytjzsTVWTmkC9oQbHzbPjxE7rhr4B1BkgIZA/ycY+6DSlAjDP9
td44swsmETZeC9pjjbObWFIhjeBL84vuqEXPFjQ0iyh2BF9vc3UqWpvocRIkkNw9ScCzhXFTWGld
4tFPoINxtZ2F/4IPIKv0Da/ytaeytYUNhYsHwPvyfhvmzkOLRvLQ9KBY1KHLh5mXsT5ZygNE+hoo
ee0bwD4tBdz0z7EnQulc5D7Msm5hLALtIzgu5zr5qBfjCAlSrweRZR98s0Csd31XN9e2ssB9Okmj
YSMRVPSgC26C0RiKTTsDtL7XrVy+tLmFcPWgos3DtDQnNs43/4T2ZgH5ZYzLlz+sfBd442dI90AB
wDo2T2A3cwXG2ffh49l6F7kHDhRTsiJrAYMZvO5mQfwubxnGitjdU+MLh9QuQIlsqbgrMLQEUR+8
c84vppkA5IlpYoYpGxxy037s9vkh22ePIkubn25liLuYakpNEzcfBrBRQ7AwJK1oTwk1veu7t3H9
GSoo/RirBlILgzt1KVG6pWHA4wHi8EWW3Wdy5EoQMmwD8nLd1FYeeGaL2zooPHQTkTAOCW0yNzyl
r/n7JJvqFq+iic+t61UFDQHDcKM1zZcJJ7Qnp0W2GHiIMaeg0+OhRSj2hq3tQ2aP3j5Bl+5iTCGE
fElQQ5kKdrpD5oSvgIN0iR1jHhk6I174bH4J7ORmGQXn+vJpCDdcG+ZOXFANWti2INtGU8XDnDlK
CVAxASkNgKqNnwknPrYWCkZANorBwMZ8vpIUk6X3tMEJN9xZH26yHrNHPaTfAuXndTdhv5w7ziZh
0RhZGequ/C1uQgROmvvO9KwZY9ZdkTkLpFfVDGxF5QTYkz5XH5S0E03RbJoFtAZdArwMLzB7cmZE
mC5XqZdn+kNfTRO0hgusVnITcBpnGM22u0xEBScyyr0egFnMoNjUopgGGR0oPx1LcwRBM9K/wtrH
4eLmQFpd396NO8fEEPk/62RhZ5VYd9pI8ypcAi8dR3QAS/keA1jCVGUjJp9ZYe60spIPNO/TEqlY
685uCX0AHMHea76GAGD+QZF+I3c4M8ddcxUpyibSYE5ZIJao3snKfCubFbj2yx0GL0U3zkX5QKFn
5rjDR1VJMYfapN7kBf7oL3sl/wrNVRfSbvuUfL3+wTZOngl0P8g68UrG9Cq3NjWR+kCjUASroL1B
q6fYNLyCTjut2l83tLWJgGMpQLgxQAuPd5iqIMfDc0SuEH/uFSSVxZsKSbvgJoASznVTG3cbUkmE
ElMHRdHliE3WtAGgIqZXVm9S8VmyHibj+bqJy2or/v7aBueCUBANUnVQIh85OUibZzfdp0fJNm5Y
VGl2g8syyuhW/3Ddrmhp3Oei2jxNM8g6WDZpQemaLMhg0WG5bmXzW602kPPAoYwVwICo5clHLX82
E4i1PdbLJ2IIeqdbmR2AeqAcZhQj6gWGO5l1iNX0I6uUYTTbGZ+U1wl/AoaIIWpNAVhB84rKTj1R
+rP5/fDqYNBxNhvO94nTBHzp6JlRZAuGr3qRDb2UEqhQXHLgiIx3EBJ3LagCCquuWwdubZhLU0zJ
LPWQxtb7kEttojDJXgUQ7QLVSNAywimgn27m/Sh6DmwlSCbOuKyZQAKh0ctlsnKsFxaZUbyKbqpD
elr25M7YEZvcigvnmx92ZYsf4dTKoQJtPlbJ0KwDtJpzFzIsruqoe5aWBaAeBKVr7iWzL0KFbF1B
mFkC/ylrDRJ+mUszxDFNoUKYg1Exj96M5On66diqAporC/ziglwa8KhDgAbL/mG8g5q4Y9z8qvDG
GHr4H61xObQySdAjYetBgDYim7182FwUcFSWD0iro/2vy+M8tDIq6CQF1q8GS3qKj/MD85Nm9yct
lq1U82wzuYdIKrczzWJ0/EzFXjzTg/TQSzna4HEHacLwVPntv6h2wqKlgHpKlcF8w+UoS7AUhKIa
iqDT3dD8heFYw5uJtfj1T1ApPQg+4NZ9rjIqTIYswJAId+6mzqQBEqZf7YDxbjn999yJ2wGXlH24
llTT0FBMQbvf5LuaaQ0IR6NBc5begopmB56yL/lR+Sm7ZG+5yv3sZYpP3MiFCFQvylvYl+JT67Vt
/krsMaOAZBpfMkJDCXRRb+nRwodUTQeFP3DtCmdMN2MpgwgrJsRJEMjP80DDnIMY1TFI3yg2G23V
7FD2W8YabQ9svnWxQ7s08WIRxZjNWIqqCmgRcYUga+Lu4Tg0e8g5Zf+m6bC1yLUp7jLWIkCQgwCh
NNEieylKCM55RvFg1KLvt+Wn70Amohk6UMfcbkpdpoxglLMQ1jD8iHP/q7E6+JBZ+DdBzUDJD5MA
uPfRdDj/cgWEAQuEGGaL+inqqKYbH0b4CVRlhJQamwF7bY07gUaVJCVU7kKAertDvhwTJ7fNjwQn
XpMdyWkGwVZuXUEre5SbjdeMAeP3aVv4UP+9taCnUS7Sd0FU2Tpt4NAAHB/dftzrXBSbZz2c4xgn
XbmVMfmGwUNQzXRgWjH9wu31g7ieuBmq1ya5A651Wl7ooIRCccrcxfusuO32GHBgSdqM0U4PCmyp
CM/HlsEHFUM1dQ1FAYii8k5ZQELENJUCCa9ia0jUDGjE+x4jKYLsSIDqaX8vBpb+Hw7z2yr7wKsH
ZtF1Zd13sMowBgjZLGk55gd2Bf5B0N46eAjZqI+ZKNVeVD/SQiKhRetf1v4O0bC9spUt7nIPIMjT
QPvSQg8j8DtIfiHRpgMS7cWlmOouQsFbbDMTXC+OiyrLMsBlYj33cxphVkyqIbJbpu0x7JO3oKpu
VDV8hLLgS9nkPzRMfZyWXGqfFz0sbU21vmhZAozhoP4EQS5CXxyFvuAgbR7W1Y5w31rXc2jjqQgO
7FurN4mz7FjC88WFuuEfYEq2T9HKHndwY8kws2h+/9r/nzCGyAnWX4A7tnhzty346dBENqGkAyE6
E8xP1zdx68G4NsFdh2UMibdYxaRfmKq3aQnyRuW7CjUAY9g1kKK+bkz0wbi7o6IhFJ+YZIMJKhA5
yp/DKHi5bkL4kbgbYwwXEKOp+EjLvVacGjyXMoce2hrvMwplaEwQCNNEwbL4SQmp1eH9zX+iwP10
+JV3051ql97xD55obAkXkfW3H/LIEV1fYrUJlNyH9E//oy67DmJuceqmSetr8wDlMCXv95ivxCQg
YsYOpOulPdUmgI2LdVr0CdLL5WmQAKrJLbqzFtWTW8ildTHKqILPwaLStd/KRS2SRlMGoMuvCPnX
TxLRl+BCVqI30CCrGjxeQa4BSkeaOww0FLqmreony6enPwANiZbIhaESIJ2+YR73bx6Vm7fq6ttz
MSgEpahlSaPkFcqnOrjp4wdDeRN8M8GtZnFhB1xsdUMlUvgQOtaO8m3iSOB8d2RvPojrOSJn5gIQ
VECTvh1Ab9xIeufoFBoYdHmow8Sp8uRgJfGtroQgh658wSqZL1x6JmYUUWy0lIup9UQpwrjE+Lav
GMCqx/FgQSqg8Qigz6YhnfLE+KQEWYlEU6+dSoPgiFZWGK6GKiTJdREWansb/vk1PDbS7LQ4kxfg
hVhajYTpowUlbVBrNpBxdUpwa2ZQ+PNYnt2YGMgRVtVY6L2yGzrziVXeRHrZyNQS3ZP+aPiLMz2r
qjt54T4FMgzUP92umu+hFAwxT6SLolbt9rH9vXguSAAJbsS0RoIQzdC4TWkAucAxFtx0/0cC9dsK
FxzSADTMQQHA3exrx1y5LbzEM25YgaRsb8XcKtv2ILdCWdnOIvyEqhLWNCRLislhUGbGewmido4h
vTXu6Gg3YGIzhYiFTZc2CNwZHMxolHF3n2x2aqhAIdTrjE9q/DFOf6YaRHghVDbG2U5OERShPqgb
mGWGBiV0aNs0Ety/m5/y90/g70Izl8IFEhyhX2q524K2k8QipsrNEAheDnQ6Qbdo6FwWAW5rNOJj
JfCyGArPJyl+qWJR7rv1dAdd0z82uJ2EeqAVBxSD4E3o/KpPaPGe7EIX2rgm+DjpLrRr0xfjBrez
btZFklEGBb6c81KqQN86kBEI8GyCkLVPPlRvht88sCiALoVxmMASA2SVOBJvVtYx0vqPae4iayPM
h0DuKvCCV0YmiSeGY4LAAjMRigc8KZPTE1aCNjca8EUZp4QgCHPhvysC0sVVhKl/6DPL89dptA4S
cjbwwgji/eattrLEuY1K+r7RJOQGf18k2ToEJnxHgZAXSk18nVLXK12SU8hG9qRwpE6z5eSLYDVb
R31tgrujgZiAYqYJeCK5H5DjQBSUzTupt2zeKZrBzfavCj9ri9yXKsYFitrzEALSoHrmftnL+Vdk
1SBXj50RiOOvghVubSIwewa0sjSCuVTuCBYQdoScO9KqEUWSeC/377PPWuwwGvtmR/fRkRSithb7
R/lrcGWUJ2rr6JKqRaYWAJvN7giNJ4Dds53iLnvLBv8wcJCMs58JYCXH8HN63wsCD9vEa/a5axii
pWqThlh0OVZfCZIemsunBjx/3aLZppmLJo23Yul6vdzNW01AmpEC5ZLClOddLet2rxlHJTftLCVu
CgQC7bpDnefPtdreKWPmhmT6MMfWh7yoP0Z0XnzBZ99y7PUv4uJfVFTNNPdh7Ae3IcDq8DMSAr1C
jqABQY0xE1aEBX7GT98UWgBKJkAo/RwKvX17XybCe3kr9KzXxCXtkjVNU1C3wXvmod+s+3eiY7oV
T9emuLiAKnE7LiBl8HqwiNHiCwbhdqTClIa1CHxHdFS4eECNqUklC4vSi9tcuWmNl0lbdsXidwAh
SCWogr4LXGProbVeGxfBe4gjSkuEtUnvpefwCNk6z/RDuIXkCD+a6Ghw8Yc2AR6uRWUBNRxHt1rm
trgTkY6niLOxXYw5smGwMaVi0k9BEHjnhVjl4rpGgzFgBWLtltWZ1OkBKsYOWsyLvbhsmBXY/uDH
NDh/EOUFx48fikY3DMxhC1bNmBw18A6o9YsJdUDVZoSf+fhJ1AoSHL/3mYPVYtEkncB2iMWakzcC
7ZS1PwRuIzh9ChdRqmHR4jj/T3nmL4u0IltstavVzPNA2jZFd+nvk4xL4gFUB1fHgeds0NS4b/sZ
PK3NHPttpgAHF9NPaVikRxXK671Z+J2Svyb5iEgAYSJHsK8iV+FCTc2aQ2GILyf71cFYwC8doLvd
OzGk38A//icMbNdvx3c2y9XuhkVRG20H5/w1MPS7H/sHLRNBsFG4YBOrZRY1y/tAeYEi4l/20kXW
uGCTSgTk6TL2kpWy/9ba5pFDuwKj15hQAOvHuZOqaprXmZ4BhKd5rSTvxkE0Lrj59gVNGOhj0DYH
ap+78dSsNHslxXrYl2JAC7DDY9jzD9swG9hrkPGA/swCPQMG2blTV0pVOA1pjlOga9+nEvqpkeoa
0gSZLOU4tR1KPNlNbPQJUIZERPV0OUjLzuHKOrfWSpnakBLmlfOB5aqLA9I5sit9gFiWBzapKI7T
m5fTyiZ39lKSY17YJIFntE9R6pWTNxEBb8Xm/b4ywd3vhmT9p7elpaNdptSBCr23zK9djAkICeSO
2qkcZfd6UBEZ5U/dTMuaTthLc/DT4gECIIoKcUmvTx/yobbVTvauG9y8a1er5A7epFgRjTMUhdTi
dikWZ05nDEKgHzrkTk5q0ftiM2b+Nsdzr3ekK6EtrBV+cgMIasa4B9R96uuvhsoA2njVC4+iyCT3
pMg0YwQOKQq8elAPA3B70FORn2RL/Q4FHwwJTTJwa93oRkTf53HyraPSw5gZ4S7WVJEgh8BtNe65
0SbtVJAGLUWiVugoJjvVulvM/3nJXIDrA5lK0YCP+t8KJtKnNzrd9Q4IeJxxnwyP171oO96tvisX
gQIUjLqeNYL/TQ9gs8e1ijg8ggAUHUHWKzp7pY6ugZe/MtrBniVpqpscLaf4N2MFiHGI5joKNfSC
7QQcGhPNdVjU/OYAfXcA2cYvID2FumaMN1n47V/t5297nKOYIJSlbYGuwH/389f9oWIU+w8wLZtZ
22p1nL9kXWLlnQVr7ZH6jCyd3JEju6vEoEAWwC4e+CtTnKO0ZVpkUZsXfkoTOyyOaObsuhrl9Q5k
K9HLjJFWwVaKFsddT3IEpG4mv7vm34KDRIvjbiXw8qh5VKE51Q6pO6cnbcLbzPoBbeIKis9FOB0E
a2P/4LXd5O4oKavHjg55+H4QVKgqhhqaM7saLyXAuGPnJ3XVcbd8uW52+5L67ZzcJZVCE6+rk7oE
h/b7IClUIxk5uwiqtpmmrVyFu5qMfs5TTBGVYLd9bcjXadpfX8ZmMKYaoJQWBlvAC3qeBkaA4Bnl
2IV+h5LEfDuqbmCI4uLm5fPbBl9PKyjEj614BvAIVXO0k4LQZgOcqKEz7BHK2H/Qytp0+JVN9v9X
r4Qllw1qtLB58UoQouE2/W9ligtTcaobRlHJhR8YoS8FlR3pd1373eoP1z/V9v0CsikwFuGDIak+
X1NXyXMTt/95H7AKEriT96Yf/Bmyd2sHIT2PZBoISUgtcJ5R1CAsi4Z/FTI28ZgrW3zjc0hicAvX
yPj+/sW85fBrU5xjpEW4lERuSn+qHuPpS2/9SPvIvv6ltg7t2gbnEYM2R5ZeKIWP4cpdX4a2Zoga
mWz3+aC3NsH5gtb3vVXO6CumhfaV9iiGJz/AsgTG7GdTeixi1dUNkR7F1gw9ANf/uITO31s1hBm6
EepwFdj6gb6GMucrVK/zXXdkWF3opvj9B3FneNPxAfQGx4kJFDYaAeeOL6OmqJn1hL60+Zwd9Pfx
ksX4AK7x3b9FI1iMTRjCABhE4MtfhtwMVj6B7Tnu4h0dC8/Kuts5C+7TTHcWCTwbfQF2nUx/ue42
m99UUUwQweBdDrD5+TJTOakGmXaFDw05Vx6z/0fadTXHjTPbX4QqRpB8ZZwZjXKy/MKSwzKCOYD8
9fdQ3l2PIN6h1t+bq1SuHoBAd6P79Dlfc3N41tkYVArkHTNyp2T8qpJL77zZ1ZYfusUyJGRlnEix
hiT1zExLinekTv9+u/LO+dXnzOq3VuMbPnQTbrBcgw9n+MSukClIWa+pEcU+Lz5aP2J0wP6nPvCJ
/G7LmnCISiIPXUghEAwW+TBgYH7R9iEk2weMf7nathzyqv88WZ2QIEgTzpEp/RuBltrRZ2mE1v3n
iS3BV+egSJvnFE3bAVqRwTJPKd+1bnIDCpjN2au1cHdyWkQeUEXLuwgOpwhq3ld2ZbazU/RTZnMe
f0cf9O784Vy1ptKlfwqSCYxhvL8TLOJVosygeknCvHY6qzoSol8UWn6RDVvsdatPKuu3MXFpRZlZ
YT7MxJcGFzCk2INsI16NmcPb44we5zZubGN54hybpLBp4B36qar0xOQLSzta6TPdGt5cPx8nCxMC
UoLJzY5yKQoU9Av2v8Bc8uACC7fbXtOmNSE2oeTXF9GSU7aHX4+NXyf/My+p5dJ+cCEnCxMikhzK
jEIGCrlXeEOazKm7Fym7a7K/jCYPzp/E1cThxNTy95OMsk2KcI4lvA+LwcKUYW66E4MsmlbQLX+8
6qlOLAl+sWgypg9kuc2+6r+BvPPkWgORuexJu3582hot3NpEwTOyqDUplQD7Umd6YJJnDbWH3l1a
3DSqf34T10P5ydoEr2jEKSgpe8SahbOuA6RwRzG71e6bQ+UQV95CNq9mYifmBPfBIRPDrQzuo2Gl
rWL6piteN1a0cS7Eal6cmmZDWpx2YHWmt8ovVX1II7uGF4MIBPWYOAfbw9bD8C0qnzn6IoFpKVWG
BG3pZWlQTWU9DZ0pLRK7KIfQ01spssMirrwi1Vro2ZX3VhUe9VR3LWu8HYv4AXTBD31dQ0GGXJuV
fmmk8HpTV1G37MfMTQcVrHJpfANmB7+xLA+Ehvb5rVu+9bkVCF5pnCyZ1XpTBMQE7ECunFm+5Flk
F8ZNuZDb9ZtlkNVvBRov8BSZ4GgROxKpVMp0lIEaG/xmj0O4DJsNNiaVUTEA3SvaqmhZQQZkw3Ws
nsITs8KFTuaa9DSFPaZWjlUd1IlvvDhWr/CSHoOAHkNZIlGZHk4z6U0srAL1latZqavzdp8OkMJT
JvA9Q9vs/LdbX9Jvg4LjZbPRmEmqReADaG8ZNITshsep+5+NmED3Af5jmgsRmnB7i6bITfAeREGT
V7aSanZkbhWjVwLwqQkx5CN4AOU8sjgo852VPHTQz6m0ft8mzYZX/yjkoEDi5fdixFAPysyy6pbF
kN0CroUoytXEvc6lBwOgQhak3VUFle0QxNj+4zYbzdZChcvWSgVlVYehtjBHfzZX7UGGZEU5Ox3d
Ujhbc/LvliokABg0o6Dbx1L/pJG51gIHiSaGZaGBCh4y8fnCSRpRTuDj0zGFPhSUqLInvQHaVn9S
+1e9OBbqQ5V+O380P4q243OeWhXuNJCM2cAInhNq5MEmuzAwyz3Z/V/6PWCLy6z8MqY44dxqHr1X
oaJVOUyBm4k+BaFc8aXvfo4QwzmReilPsAlKl9p6w21Z/caSJ3OsEfYav9p03qsf+XQDhEhOy5DR
NIbL+TV49Xve5TNjVyvuBhyXGhrVFtR+PjBRsbzRy7xEAtvF3/TsskmmjVi0EhneGRCuh0J6KY7K
FOisLn3R2BTIFMSWLO43mn9bCxGuhhnHzaSlgGx2+ddCqxy52vJoWxaWv5/kqdpE57ghkNBq81m1
WzNJML0wbbj/tafSu/1a9vPECvrosjxL4MUDNnqp6bLqrab7X0g/tj6RcOOMgeQtumtFwLjiGI1h
S9V1aG3QC6wE0nfrEu6RpSRSCKGGKKhVSBopl6jjfR2mfh+rigstp41Tt3prT461cIcMY1bzIYVu
26CDtDm3lGNdxFctKSOfz2Hv1fN8nY1KtPX1VmoT71YpBNZJr2NeR3DQJ+/BvnbLvbnbhimsO+jf
qxQJN1g7JAuFQhq0oDh3IWh71KMQcch05GLykTFC4lm/GGRzdow5d8876rW4d+I5DKGo1g5xEnZz
VQQTxMcbrR9tmfK7MZ39kiSbeMGNjTUEN9LyKO1msAz/2lgLtDDEwUNb8j/10F6/6oZBdQtZHzKk
95ewQflSp6kKr+guiJPWabTcNvfq5RvRG4Z0oGPwugUu3TAqZkxFRUmWNEoUWOmRQVWgljbT9C0T
wjfLeAHaBBU3HcJLVxDOvCwD46r9rrcLBhgCUOSljv3zx2Tdufy7larw4eKEDmatYFVGd6vPL2lz
7PiX/82E4PqhGdBXs4rnTlWxn7NJE4i1kcRl4Vb7Yd2H/V7Lsr0nvhltejrUOYJlxmfAAf9KiE/m
B0qCdLo9v6T1JAAEBn+fQFUIA6lcTRnV4S4b6AckzKZAV6BepoOlpFLRe90Ciq7f5t/2hBigUGOk
lQV7kwbl3NlEQ1FpqV3U1tFstmL1WmEcbvK3NTEYFBYGEJZX1TLtYP561RPn7+diaGeRK9mRX9fB
xq4uJ0F4GL+zK4SFWSvyjHVIEv6BIjAgO5Zux8JCvw1H2LpughupZUxrtYgyQRwN9iSBjVneCDgb
n02skbRFp1UUpJSB2UJMfLwKmwdiDldNZW7g1bYOpFgVicdYGgiBS1xqZ+bP1jH35OeiYJZ7/bzZ
+l31GoDCgL4Gqh0gCn9/0+qBaFGXScQHItWu9L0Cthplayp0cT0fTsOJEeE6czlVRmt5Tf0Dg/nF
V/VJGMzqYTixJtzofs6trKPwUjko8oc9iIcMu5Ls7+pt705HaVeR3VbUXPVXJyaFS90WiQJFKDMK
Uh0ix9oXWVFtKJlCe/iWyd7G3dpan3Cnc0ozyaAwtvZs6e3deXPLTT337YSbbMQZILiTFaE+/Vyl
T6llD91F3t9Y5r1sbSxtjZkfPcvfp1G4x3iMtlGSwe+D4NyVIMVpG9/0Y3YLtvXOhnT0Qw2ywwcM
iaEYOSv+dA99AD97Pr/ijf0Vr7qlj8Q0GpxWvZkccD+5A8SPz5tYu3XQxAI5PoSjILUsfMKkJ40M
PVHgXpXS61hxperDThqV/f9mRvh2kUpbKTYI2pPRl1R5bcmlOWzqRq9t1+lahG8WapmS6TnqTzkG
Ot+qx8QEbjiG1GO54IY/RVawYZQKBEdhhOJgw/GNIE34NlxyXOYGB+MhcaygdM1wGW37gxBwslCx
uT2pErHUFghUFR8s5VcdpErArWaXOvfPf7fVStupKSGXoxBvgVAJkoRftJTaY/F9Ag8EgT1nKcy/
je/+oheLwcm6WZpfDUKnP0AICyNlLSjHgQZafMwE4Ps/je3qE0wgWx9z+ftJtme1M+Ey7VBc5mhp
c1QQhy/nN3TNP58uRwgJplUoSt4aCEDssSI00BLFlwB361W3S6aNibLVysKpNSEaAKVcIBdHBAcP
3VIozb/LOwKhW/DQRSjPk01+sbXk5NSg4E5SlUPMt0XprFN/GtatAoENptwU7O78Lq5+J8hb6XBZ
svJB2rxPIcwT8iIOwLoPJsirZNjYOWVtbNwEhONfE8LWWVqvdpUuYQhBTdL90MjP+TjMTtpah37M
77JsmO0kxRN4oGFT28zK04B26QBW8uaJ6MPoTqqZesoAjoux6kevzekxSiBPl4f8CzcyfITpUcYo
AFqEB03PXjpteoi66bkzNCBVqptEMb0six7iLu+cqI9bCCYMKGOUF/PIDmYN0lBQt7qGPEKFLrxo
6v6WzH3jlbr13RrJSyFl11TCIF+bjE4OVJod8v5RKuPerhv5r6qoUrC8Wj/SqhudrpH2U2NWdlur
jdtwM7N7Sn4Spt3FueRzxv560zaTKPT99Kq/izTpRm3Ki1S/oQyDvDZrtCeZDMRJQAKcWeRlBn9y
rNV7dNdqBwoMjxU1l1KQzxXAFVsDT5yyTj0CRjq7bHMow5eHhEVHkuUgDTHuZ6O/jUL5vqeQxSZD
c01KBQOlnQn5xvCeNLk/ghIe7OF55ICl8weBtrBuJT9jdFqlYb6JVHA0zNM82YUuX2uJaTpJIzcO
ZPucsJ5Tp67r+ZjRIj20Ld9xszxU0vCky/xgACvqKqhCyxVGCsIiP0xWew9meoiyAAsfjEV2P+qm
ii+SDq5ulNjbBFN9ZmNXLMR4vx5ZfiSRwqal9ZDlo+zpGTiKyZB6Q5f5JOrvQq24IkPN3bTQvo9R
9wp2xcdO6q6aVL6hWfrcJcNwUel0dgdiRfY0U69XzNbO8/ECVHCpPZr1S6LU90MeXqLSG8Rc3pWD
9bMyWG2PKqjDOAPzh5bvYrV3SVTd1InuhbH6s6uUXTsiH9UXKu8uvKBW4rV9wx3KjaAusp9zOhz6
ND3KmEflsg5SjyreR6h9Zgndq12B8kGW/bCi+MlKihctio5y2FA7qqFTNMw7vZSCnIHBt6oeIiZ9
XfbJ7iqr9WiCgQm1LO9bHO+8oSDILOEGe/owqAN+9jDeRXp2D3x141ZN+MVqqx8YBup3Xde2djKn
vm5IZKdPPc5CDiK0YeKpx5KCeWHNt9KjNfzFOzcgOLSolluzhPbAH6Ap1+ae3tkSkqSyDE2jLxs8
VSun91RftjP+xhXEbwcPA/r6J+LrkhOJSTXQagYwsCCehoDJ+4hXNzRlLIMnbXp9Z2jkqujB9WxC
1EttO5frgxdJ40/eTFtshmsvsVPDQqhVcFNlqYJh+X50mj3zYj//1ngWKBs/UTZdtu7cMoWw25oR
qaWxjoFrB7v2cbxkl5blchDAfR081dOemQtpLU85lOgbbuS+/893/b3HQijp6zZN27SJg/HAQXDd
fp2/daHT6ksgPihufABPk6IFfxIifxsVDi4nZoTOPV5LkfKQQOwgKdlGFrr6dDg5OsJxjcgEAyoy
M8Ddp/JStT4Bd18P9L9XIaT0qF2iI8m1Et9t8pRX2ZYvoq/0BoxNd+SgwCe6dCO1WM1g/l0V9Lve
X4iqLochA7FeEDWTLU83RnY9N5mdjpvSDWv17d83AI/w95asNs/1CLpB0EMFK9iv+vYbKxiYOLb5
qJaL/OEGKGiaW1DuMi3xzZCobUSpDGu/YOHLAOkpmfVWZXu13gf9kn/tCQ+H2Ui6CuIjZZDD89P8
oJUEedAIVZEMatmS3SbUBbiG1H/1ZebMIMpj/M6Av+OTd/4mAMWwsXbByTUlz2oZ5EAY66zueitp
3LbsdDfUSg5iLNK7Mwj9giYpdZfKeQscmnQM9eimIPTYzNUly+Ng5uqzSQvZ5kr4GmeKF3XVvRKp
ezUZXwjjhz7KO5uSfnL6urrWOEO4r2rqVPgYTmPWP9sqv4IS1aEsZ2anZf8jZzna3dOdlLPXqdMM
uxuqI9ejg5JZj6FKfvaD4Zqj/BSa6rMuW4d4zA+pPB7rpPvJovCgjgZwHBl2LJ7zQ1v1ig263T2I
r3c8qXdJbH5hRmw6KWbo7VmJNH9oeOOWg3EVRvgyUefNkfKloulhRogrtezYVNkLL2cOrPaws0yW
IZwXV1mbv3aJVO0qK48XJVZfGYcvXKov42l4kDv1C4kI6JQS44dVWJ3DmuKejMN13iAB0YyJQgKv
f6xG49ZMVck2Rv6VdOWPbEiOnII10RjCR1IzVFa6/NWIenBVo7bkV1mueIVqXc6DUds9XqK2GZs/
rEx9mDQdinrtTiMAOBVm6dRoMfOCV3aWxYFBa2xWQ2wdKZEJCrwhNR9yc7ocmPUq8bGGGLe6x8DO
ozF2OzVqbyMqPZRI2nhXpo5RYXC17KrCbTKjsospVF3VygbfSqWN4LDqboDKoQvawkBP/r0TUDG+
WmKaDAqQCr/Tk8IzRuM6jCs/M9TY3bgIqzH35E4KMRcxobcIN8og1u/M5usofzXacjcnULKbNNBv
5V4DPtS4Q++Qtm5YbE12L4s554OEKDzqNaQDdRRoFGtw5rZ2aKSAlfBJymZbV329Bbgv8zcWvRqm
ThYtRF8UQMN5kBEIRwdEgNL1olP6xl5pBN3S1rP21fcq2GqurD+9T8wK8ZemvcyZAbP0jXMkmXYL
v7D+N58UMrktYNx6peTEohCPFbTykdvD4lo1dmt9W7sqnNtGiqxK00qIvsSDHae6rcOrdptjwMsu
vTsxEMGS6aKSA+aDpbDw/npoVQ64X4xhpsbFQwkPB6jo9rZCvGRXB6ZrfK1032Juq71VM7bmEj8s
8s26CY4fzMloHyCOHFDUupkhjN7N6QONkpcuN+9bbauO/iE8CWaEE1rXfZQVDKoIqfTUjE+cbcoG
frj4ggXhMFZKTmU+FMt8M4c0QLvIZnjD4ZdqhvWwceM+JDaCNeEgZroVpSBxNfxoshfx9QFaki+t
G1Nb9abd5iz1x1q9YE84JFEXopgAdxnMcZFjiAtP4zyluQNeXzOgVZ66dNYzCDzTvdRYV2MILuZ2
QB1Dy5ACxeWdUYdXVQmpG8aGp36US1cuY8TmsU0ghNHu2Rj7JttS5N747CKUoyQWwwAIJCOHFNT1
wB2PPbXPf4oPDvf9zoiAjTlqI2MClu1tynwZZUn2mr/NzLm6EssCPR7UQj5KQCCLnRV9HAD4mnI7
rB9y/nJ+HR+9KRYC1wY6EuhlQZFEiBwFhAGnrC8NcNdNDiDGGJg3XwrDfsMa41A1qXfe4ocHo2BQ
uJNyo7J5DqEI32fFdz5qlW3kk52P2n0SanddMcd2ZORbj+IPSfpiVVYVUEZCyADPs/fubo6KCI9x
k/pWc8Cb0Fm0kIin0P3sgCkXMzNbQWPtgIArUrJkCdYQfN8bLBrLyOoQY3KxIV+1o3E01GH2oeeF
N3gR7pRZf8itSL/Oc2Vrras7fGJa2OGBUauoDKgjNy5UfBdGQDUe7XL+YpQuv7UuuTfupZ1iAM0O
MP5DF95Nm5TFH3hulv2G/I2GoSj9o6SCFcZN2Oey5Yd6B6ZM1AsLmrz2c/+MFn5p89jAlIOKCm7H
dMlWuH5z/pR9nALFD1DBaAuZU/DZogv3fv/1UepBCoPBYOXSsIHCmx3qpD4BObEBcVdbcufL2Nts
tX9MFQSzwuOsm5TJ6nKku+k+2fH6TQVEup8B2+8GF7Bmyz2/zrVAqmqAFEugE8JqhWO24GlbDWLY
fir/jMcrEl0PzdZWrsW4UxvCedJKqUO7YwLJ9kzvmImPhoeiA31Ef5iN/SAPB17Qi6war1vWPOT5
dKdUxtahXgt9pz9CCLSjpOYMw8q/aJomqGX8emN3t9tIk48diuUjmthSgGosJEnCq7a3mhyHCmcH
VAC/iG2Vr/le8oyLGGjpbtq3Lgk+Jxm3ukxMzgPQo6kgLxGWaQ2MjZnyZ1XRte8KSnDI5kIDGJdE
sBVHqOezCuBwCnWXGapp2aNmk0sSdOhfWRuQ4tWbATZ48EvrIIT52FlSU1OmLVQ7lyT6v/KGLUdS
zG5PjQlHdpYgBUhKYJMSPXuU5OoaftqPp+o5jvgGmOcNPiPa0qEDSeHrNFkzhNNCSImIU1l4+8nZ
MdLQndYwSkgAVK1DL89SJ9Qmv1fAmVQnBwwxO2oWo7fVezHvDvUQo8/WfsmTH1WrIFCUbmbpbqJU
XjV+78Cc2GrKrjZml/VVANrsIwOtLGuPVqztF9anOnttmg0wz1oA0VWwkwEwJ3+k25BRyEFDJqqC
Ympsnb7GUW/TdLhKUKRRm5802no/r30uzOxrmO1GmiMZSxp00h3OCzA/mQa4ATvSd7ZlKG4JkQeZ
cRuv6t15j/mx8YDbDbIIzFchQmEcQ0gF5DEkRtJriAySfhjy3rKRyHpkLv2mQAee9Nw2pPyy77Nd
UaTXxjhcnf8F66v99we8IZFPV6uYVd70ENvTSeLRYbAJTx2tea6iH+cNmcsNFo8m5qwA+bIQhZGM
vN/XtonYmGDsCTQSJv9mVerkh6zz0Y2vdwOv9kY7eK1aVbZJFObKRj06I6GaQ6As5ehFhTGgKm09
K6eKrRGp248Nfm6UzeoricrK1RpOnRm5qcsrpbfnIlJsJUnoLRiYUPtXrOoFeNXe1pp0ti0mfeFt
e5SUyAVxAZ4uQ3itzErvdd0Cmo2onTfNjvXlseXTXQHVPjtNoiuSVAr4xwpHb+QerAPxV6ZhhLGs
v3M1fe77GPytid8RbVfKyTVX8usZ5awykx5oVdqKUd5NDCUoSAUXpXwXZWZuo0N3MRMzSEN6afWE
2JMO5vlkbPy0zXdpbdxBDNGrlelq7PkFGcfIrsf+VtZVKC5w7TINx+c+H1+stDoMoQ5y17p0yzK7
GPrugbUjymJa/FLTDHNSRfJw/quupeyGohv4oiixgLJQ8NuaVmthpkGRLonRzeIu89Dw4zvjcWHU
Tj/FqL3iEd6ZXP5+cmTxpmsQmPCagpTmm+bD3HgL3BSaCypwD9+n4rfkwtYM6UqK8862cIgnqZWL
bKFdkTO4UWCFtdiespeNTV0JhqdWRMB4o+djPEhvwqX/PTx9lFBEvED9RcbrADdTE+UPWjTPR9ls
U5TOOF4jrZO62SPcXelYd+GRT+ANj3eNg9bIiDR9C+W05gJPzYvSB2PaFhCrw5b+d96h/8eWCeld
SYMyszj4VuhzY7bq34mbejxhQt3MvldPCrj5LUtCFPnQck0mJWrrDnmb2nSO2UDT+paHGz51xaUa
4KBSDbB30o9lZVJ1Uwf1cSBPUVCCQJSTEyC1KDgszNt43KQNW3m3QrxYxvZZSNUMsZVVR9IwkQRL
IpLberp6lN3cjX3DmcNnxQ8vPtHRXb0JJyaXv5/cdVNLU0WB/sgfJWpvwU4IUe8WKGRPPS2MgVoj
gGF5aFvyN8bhwm+SGsT90lUsY81s9EsM3Zy/7x/hd8sNPFmlkHJUDYuZEkeoIgM10VgAzM+YSonx
nDl0HbdHKRiNmzxCBkIDMFzbjHp1840Yz2+c4cjiNIBWjcyu2+D8L1t172hZaODYMSEhK0oy1HUp
Fa0BHqFRY05v9PeNTvZhPeA4y17eqrti6v2YGX6hxrpL5DwgLSSeB9AAbfyStZNw+kvELLpFdmhB
pCyYgmLP9/OOuvwwfhLgtnaxTo0JUa01Om4wpYuCOSlsWTqqKAhL/pA8zOPwZwsDd5JpgPkX3aH3
R7wuIDbWvaH3oHePqldykXjEy9ODelhGoLZqQSsJH14HFobeUe4GU5lgrlM471JZz4Ia3jwnKLNL
SBca9Nww9X7+my3HVrxOEFZFJ1oygfYXM74SiLau5x0oHXT9MktVR0lV97yJNS9LwbUG+RWwXOEO
vd88JoVWlY5aFmQ1+Im48gwkJJoV7P68mdUbempH8EMYRI8Kg0ygnLXxCqJ289AH5R1yQj/cQx7I
NUu79kF58wqsuNvv9I1lrnqmU/vCV4vbXmMh5VkwFZgFmfWDYrAfcwz2y0ZtrpGcBcMYZrahsWde
N5sghpXLt3Ak/JO7i6+EejJUKc67hd6eu2MJLqhwvzCYhXZLve0zumRRwsF5Z074qlEX6zxnGC2O
p9JtjQHMYTfd9E03rxMLWLkvzKo3hljXkiCKFj3K2uZCmCYepNZQlEGNQxNJZbHXHH4PpgEtAOHK
ohi6CHlZJsTjNR+EF38C28AzEPpBGsjE0IACV+H7Y1yHBNTB2tIb2oeHijzEPpRtAaiwJR/g8ukH
ntnRH/gd2IRBC5EHlG2CjytkYyrKHOrVEP0zbMX5xXGEmVbJzz/hd1acwTtzQtauFFmoyIRBeQf1
Vidk4dXca5Lz3+/pOyvCRnYQ8ZClGHQkyVN8U/nFvbpT/RicVCzQXjq7eFJ8vN9u1dQuwNS8rUGx
dlEsXYfCs6ZQOFdhU9M47cMI7e8/y1dW9/TEmrCnjCU1Dy1i/q31A6m0RexqHtz8P2j9rFUFT5co
bHE0WTSMMlSV/3u+vhKrUKH7dzfFyRhQg6SQfIdAd1wMjo7CiJECHAqiGxrV/vmTs5bpLNVAU0Gx
ycJTSChej3xu0dLEl/tD5NT6Nv62J+QzrFRbrYWOKJIlEIzpx8gDZL8GwVhz+MR8xZY14VxqmUnn
Dr7v40fztx5064fy98KEQzmMrUYUDk9KIGOXhjdjr27c8o9Qy8Vdnnwr4QhWaZIzTYIJDDyAgclr
7bAHeUjsLt0NYKEB+Ni+2kuIFYOSRaGcB2kGFMTFxMmswF8iT1C2+AfqcSId9rmosPrRTiwuO33y
+MlnOdKTZZgWR+QfQdFIxhH5zGj8WiZ1WshZfsyJsa5spqIwoHXez5Wj1r0jx41TVluT1mv37LS2
8dbmP7FjmvPUyx1qG/meuy2qX7/O/dLiXWh540MZbsT2rZUJuZNaZsmoJhB84VLsEDCoqTVYlLu/
zjuQLSvCx5pbNslZi8dxAV9llpgEbR77LWLoLSPL3082b0gy0+p61C8inIpaOhj9o1HM3vmVrFzg
d19I8EwRmyYMIECMh9DOA3BhLrSNCwwir4+XCeLvv/N2YbeWIeAmHDGWkEiXc967elRcEvLVyF8W
IEdkRg5j0FDsMLs04/kAITf8lrR6QBnWgMRtd6jQichfMutefohiJ6PtIesTL1J1J1eaXdXuSOuC
QMMp4p3F/UJX7NgCJCbbEXYN/Q3MI1iZ3cbck7XsOtaeAC4B51u1azRqj4Cv9PyQDt4EHI2Cuu1M
MAfXSIkztrNkJ610SczQg9rqXaeFN5SrrRen8jPtla8EtOpN2c9BreOo6f2k2ObQgxhHDq/MLo3t
UqHo8rMcaWXdwm1pseTmZWfLIfPkduHL5cptJSUXvSrtQm0MUTZOpKVRs7fofC0VWQKcsnIk2D2r
LbSLIYdqUdg5VJ2ucuBXjbLchVPrSEzyLWAozZ+WPkHVu7hQQvaqguUsYeldh6nJMk32apaAEaC3
Jas/hrMBjoriqzbm045yHbMmwFtGRS9jVDu8JEO0M1Nqp1Fl97lfxNgdrfVnDpHUAgQGTA7IRC5i
9sPs2K6cMIsk140bKqVrRT1z8jmpbTqz23JuXVZKF2VXPpQ9v+zS7lEKOy8CSUWkjD8KAOdVQ78s
u3RXqAWS8DhyACG9JfVsy0rhsoi4TCq8MuReD8ImSZZ/KE3rKl3WOyD9DkCtelmXdZDmskvRxqmH
0jb0+ZWZxas+6Z6c1F6YNnA/wSAVt0CCX8wl33dF5DWk2NG5v8pBKROB5S/UKq9LpWNXIB3Pml2j
S4FB5n0xlfsmBDsgf+Dmvgif+ql0JAoGh5hdqXHlGmEN6pYjyIUw2GTtCwjyEdRwQBp4V1vV5MlR
9jDz4mc50OtClZ+4HD7M5C8KFQUesP4YMdlt1c7N4tTOUH/CZFk/D996Dn4P/j1nqs0byZ/7o1zE
nS+Z6X2egupHsoJ8IpfAZrkzCb+lBTtSE4KkZjI/GSW/pAMqNhTFXeRRUS57XYzZcaBvi3g4xN0E
JO53NH+AVg8x+5XEmQsiNLcK593c6/g3HmW4SGZ5k6KbqIb7hO8Zee5uutQI+G1tHqXrHLyE5V2m
ESeua0cyQ2f8GmX4Vd5guVN0aMiNGeM/7AmgIE12H4FhWL0visu6hk5iBwQGYFz8WMqHSdlz83HQ
bwpj3+aXSPtcqfZjfXLU+XnMQPz2kHYOZ04cu0BLR4Zb5WCXSGyrDRpspfTYsxbAxa9ZCZpHy06m
yR4q06mHyW6AgAGfviLZDQIP12xrcE04HJJ+qUevr50wdGrdLl4ySMTPXpN87Uq/nuyw/Kmbr7F0
MaQgfwQiGVrXHMwk/EoHDFqXIA9cvBTNzUQgKOJ1ZJeBojl70QY7w1iY+hp2pq1DaxQ1QRvq8nas
fY0LgDKGHkSUVxYKW50dpbfNeBmm+7H9VtadLQ2Rm7YhBtqiXakbdhJrXiihixw1wJS5+mub+zl1
Rv4t/kL7l6WNlwy7CuUC7bJoS3uIWifPr8JrSYntNPbb9EIy9rX6hOcfNe3e2BG8h0bjW28dZgVd
YzyR+LEdwVYsP3BM0/Fm8LoqUAugo2TVbuTbPr6h2k0z32VIx82F+lfGsnWMDYa2XOzmdGe1N711
KVNH6w4j1DCNxkmnQFIvS/lxqqO9NqT23IMzqnLzGNWbJtCH64QtFWxbMq7hvmxMf5EtHeS1JgBq
UUjjUGuzTOstQzkJomFDrDCtyVKmRFo1XEceg3N5S6s+UcFeiabvrAmRLhoHKVQwlgNwHjg754d6
4Tl12D69szDa0gXQJNyIrmtwo3cmhSxBaQdQhWRlGnRD8pc0YfxBxyyfPTRScRmCoQUqTdIdXOk1
OqiJU1F45ULSTbCzYHZeLg2vTJuXMZLQawcnwvnkYknNhSzalCXUMiTMoWgfMCUE46gUpZ3sTQSk
DTqIgGj+Nnfj2hPhnR3hFaJ0pszyEU2tAVRr6KLXlV9Sh75UHgmYX7JLTCFOz5vzMFvLE14misoV
eYyMNJAO4aF8VZwxaB9D13iEiJvXHovFOlQ35X3+uFkjXDtpy9sEm4u5ug9DBuWkg84CVV1A7dQv
UWRLjyyzVUgN2PNhcqXBUXYh1Dfvzn/QVauwqNLFtCSCvrK2rdCkIVjxMOwM0u/LIt7/dxOAz+H1
DWQM4OHC4zVqrSYMI4kFdRuBZL+bd+bUP/5vNoTzEuVaYSTTAMa16v9Iu64duZFk+0OXAL15pS2W
a2+kF0LdLdF7z6+/J3t2JVY2t3J2BxhAAzRQwXSRkREnzlnOFV8BeyEy4uot1JG+Hge1OfIcTUTy
pKguogzd01xCdxlP3vBJISF2Zru7PqYtyAWStiJALLwAw3TBTs27Yg7jOPUkLXP1BHd51UPyOgUJ
SDp3HsJRNHSPRL8MYWlEHkeLGQ5AEHSRlYfLvm5fVK1Cuw7n9G1rGrjYy/YMDQKXEypyX4D5GOLK
iFFdMRhOmj79wCr6Rs17HZ/ch4tmckH9oueqrXVtAIiGmlqtWOKpp+ajHU8vA9+YCfz9nMl7eSh3
9dzZxgjR9iKzgIAxO1DY94pYWD0vun251GYLUEHANQXuIOU+EILKVIzS7Qod4nMl9DTEbp/F72IS
moYS22Il2mLDn0qjsIUONK68bM8K5FlFCQ/cwoRmMoI6xUqk0u+NwBLSxOxQ80mT0h7SCW1fwa6u
aqtRG1cuw5981B9E3GTmMGZnLRsVNF4j9E4FjbF2W8cKzYJE4R1q9l/QMlzTlnozt6kXlbi+9Yel
Ypxb8oqjHfHKAJ3ST8NBA6NWnXqtfiuWH1K1K2QEJuiav74JtwCMwNj9Hsnndby6brmc5HLSESWa
XxUYBAwrQuJkgleqW1w0JprTnMTh7cYzbLRyXTe+Ncj1ARAxCSvbGmd0gaAi9uzbdw3PMeDIrBbA
sSSoGcPcWq+1JfLgXVlSJDA3jCrcYJj0T51Sv5bSxGL/3nYggIMCrKRj0lTKgQxdV+biIuTe5HbH
xRZMtODfD9BWB1APcZ13ffI2hyQBpg7pJBmICSqMyJu+zSoNVUFRw+GZdFstGfwbm8sD4RZdRboQ
kAwq51QufC6pmZp7jdHjvPL1Y6PIYD74maQaYydsz93KFrUV5iSFkGP4OXfoDbd7b9gBGeVIVrYf
TVYIRm4L+nCBvhMQE53UWb9UPvFsi4YczBh1AgaQcjAL/Jun70l61Ao8AdOOsVbbM/nbIH2ak67u
xV7DRo/UAIhBW1D3pZLbNat3gVy1VwZGH2ZV0Pi+UjjVrRTgguIT10Z+HusmqFDw5stZi7aB3NdX
8/i5qKtTlYwRHHUapV41cGhvyfr7WNJjsxOXfRvIJ7DQ7EpjfmgjELGABOf1+gHYnFTUlfEfsg0g
Ub4806MyiFqfYLBNqLlTCaG3At2FbfCUIC3DGurmaVsZI1tqNVRN7MZRVwPVVZ9aJ63OwLOBLAGY
q+oOnOdWE/4NZejPAgq9nKCIBvZA0BQIT1MjrCIeIR1KyyCjDDygJ3fqNxmtKNBxOpFXUW1Xz7wE
ftTaTr3JMqA+l3vSeXTTW/RN+fJp3uv33Tfu2NjRqXN1b7nljtq3gfVk29p1aAwUDUCaAZaVKU+U
BRKf1SmOU9aVxyZMnoqZu0G7c4ZHsaTg/T69XV/5Ty3nrxPzxyLZGqvVKKq0STStJ/X+0SGYuFk8
oOS9K0tLu5e8xcnttLK5Y2nzu/BBs+ddf4gfWGjDrT0BoAbCXlC3AWJJXSpoGB5BGY5x5910Vwjx
Q6ko79dHuuWp1rcz5RaVeZogy4U4AwxcZlC99dIpHtEEk6kmcs17nHdGFLx1qNYGqTFNab5ESimk
XhdXO1EsPqJQaUy00SrmrMasdhGDfP+XhVxNIZni1UI2PN8tA6pfrloWDyHpXONzEcyuotch++p0
AfdDH0Ub8h7nWRIBaB8P/ZSdRxEp6EGRvgdD/ivLdVMSOAS/6XQcF23P17LhK8Jip1rpT8GEGFZV
HrJC/6ERFIYuT7Yk1t7SBJFZLWKEtvKGBB3pc6Lqj7yO3JEKFnOu4k9ihRxSA/GN3dIa7zMnPnPo
QJsjRNDKokFgwfBCdG0jg2t4IsjfqtmvQ+M7ujXcNGrumvydQzpTHReX7/jdyIcWz/FmpjQvCI3P
2pCDFGoaLUEoLC7M7yqh96tU2dVSuweUzxuM9CdKMh4k6cGqRFiiUjTMyy9p0HiLxH1rGt7WsvCJ
W+5SUDrMYwHuoBKERyKaqQ0IXKOtSCobKze674bWv6hluh/AjmA2Xea3ZWEFXXROUuE01gYo3fjX
IDSclFedmUMIqCluoRfQUzD2dRftOYC/mzB0lkkzVS1Hxz6YqtTOAEPBQBrVbLQ2ILgvgR4oTSUM
OxvJbDPNcz8IWiTJysyMgtSOC7xe0t6p6uUDpFeCWS/FYyRJpwDrOIalo6vzXQp1B6ts+h2Es3Ur
zSav55JjWBh2mWjnGOEqZ/wauvxn3fXo2RLwmRMv9ZbRGA3wjtpi9nWI/DP/0IItAYzVnaNwha/m
YHrJO6vUIi/kBkeR4ncN2Y5hAOdWpNwZcveAhEtowtuZYhBicqtffAVmrjHfdWq064d3JPyccYic
uElvKl3e1arwNjfoVlWyPdEERZMZqCbU/rad+4dCzD+UoPWkZLT6ljdMBVpIbqYrnTmBRNYMuRQM
tYRAqS5PED3zpiXeBVF/p/SBzemlG3UCU4Rk69oGWNAAv7YmSmjnvDx0oRRW2M16+slxnP4QbiQw
NVYQQCZcgrotm4uFaBLydbk1gKCaNKwa+2kHnombYje7oDwDnWJgJU7hqefObU6cCwZO67rnE7e8
6/orKdcncUuqTnmbeYk6/RilCgmwJc3P6CXUfDFTHkeQkUmC9kvskSCe+LQD2pukXTsnMpBP75Lq
Xi7SHwlXBCDWL70hj56EpnvikukA9eDzWMpnxLe8JfQ161W1dSOuv53yorJUFZk0FaknhspdrfZ7
vP9dYAqcAkFZU2eMSEggLwvaja7tUW607MtZG40y9cpfpD0LF69ductu9AjgBJR1tvFMdJuyu9Bl
xdJb0Cw0TcoSkOnokvkKkESDSJHoKETWToVGxsoV3ioXe+ekOQvIzfVdfAOe+tQsLGY6b6MCf2Ga
GnYMFv4l4ckr/Kh7RD9WOP9tRcKtm2o9TCrIKdIS7IINlpTbLa7m1l61I8hCwuAY26zNT37s63r+
mVMqvpnCBUwkGtZTrSAkBeGGCT0tBQp5188YywwVX0K1E4JafY7LXqvPXcId5Up0taFhVPi3Yor1
1FGxsy5n8jjPKHeIXQxFO1R/xaJtTIlT3C5tWN2fW4MioDkZ/FG6BszgpXdrJ0NvDQ5RmSIgOATT
F6Blyk5HI2b8WPqhlTnzgXu8PpGfLpNesJVRmkYAxIhTopXjvwE8/402JuOs0+9+Tmv7MW4rNGq5
w7Fwh13sc56403zGkLY3/O9bgqf2YFrr4gCgJ7KT0fTWayrq8ZKBDJ6Be3wpuDcMuLdCUfRnLd6r
SXhqUc8w5dlgXASbGaqVc+OpXWo0lTgZNQY8uAGcjH7HO6SRSPwQPMPqkJvK7XGX3rDSs5uPjLVd
atuib0pHtx1OPKE9SQFUROtNYSqHZUdoO6Zf8Kp7MNahQBQ/g9rNRqvaTcs4Opsba/0R1G4GcWwc
TwBDoCCDGp0lQajRkqHjAhaPyqtYz1zWmOlERTXKJaioAT9XRgn5iSZJIPe82IauPaL5DzXSZsSf
xpMk4xJO5PuS181FSo5zXpnT8tFXQD+A8m4XTdVPkZt+/V+W8fVi5PjFolegwMiBw1IzhYS1S7ai
hfW7hboKar3Vc5GkMXVVc3g9tMN6YLxWWCaoG0BbOF4ZyFtMKV7T4CnsGL+/RaFykYqlTpxet/LA
STBASJK0m8mOrNER7OKYnqtHkpbV7cmKzsE7WlEkK3dBscK6zbecy3oaqbMmAK7O8RqmcXDrc4F0
wrTnPPnAOltb8dHaDHW0ulQLGrDuxp5QGE98LPlVq4NQtzDLEA+gSXtg+LIte2je4IFKFFFooVNF
ahSUeUVmdvYIA7Pw2LxPrmhJdrrX7QykL6hyokmfDR3/5I6gL4a1ZWqkmlSqWtriJu9soA1uWyu4
RTX+kOF5aQ2W8Etw0Lp3iN3cjhzd6V9YyPmtTQslOQWRMHhkZZXaU5I2FFqtkgVN5shshtBXdJnh
pLZn948NatPUYFKpNQX3e9lJTqtzeIcqzlyEj92Uf58B+bi+mqwh0VNaKOmQgqPOU1FdkseXjlV7
2TaAdgNwOugb2pMCUqhdxgXuyFfHOpwkU8rC1+uD2DpoGkLmf9sg37BKfARLOuX9hI4Vfi+55Bbv
XZApeMxbnGWHclp1KglpFIWcK596pwSg0yRkNmDSUYGxfxFvQeBnoTzhFk/S4ESnyr4+zM28/nqc
1P6LB0HRUuKXs+Y0ZmiBIUVKPIYbtDTFy74yHob+Vh4BXUpHJwbu6br9rWBwbZ7amkjOjQhNZMWN
Ux+oolNaF1YYV851K6wNQ+1I8CU1E3ibcciEcyiCqxqowOsWNkEj64FQcQDXzCAfyVQFLT6CC0rF
nfKS2Nq5thdrtIMDl5gagAsZY/rI6nzxXooI0hj4MO1LhXoCOWcGqE6KXFkIhjkjNcy2rCCNbuQ3
XcpkI9qcx5U5EpKuDgUSTZIS8TqeBXCW81l5y63UAuu1ld6iiHuTeZF3fVo3r1xkbnWQHmD+vpTs
xElSuakiLyA7PfdnkmUPneGo4rLlkF8nBShksEHRZiV3nQew3cHYXf+E7Sn+/QX0yyGfuz5pNSRj
SqDUC6SSUPYuAOnVhp51Freey6vB0kRkWtOEXdEho6I3kYBTqMIdZGVkhZ+JUFA2iHEC5TrDkjKk
BlUONV9D/4fDpZY4nWuuDEIdvrXQXYkL3bbVQNCf97sqBLjg+txuPh3WI5YuN1RdDD1fFIieSV8g
qROQnAggXijcDE51JqzTFQo30sd1u9v7+M+akr+v9jFXdnITpPAHojzgnTvK4CvkGoZL2DSCZJcg
4J2O8izl2fPZyHtj6hDxAmEt1ZHVDhPDxLb3JkgwDSRHPHrYLwfStsXStnWTevKdCkRM7Snn9Dja
ikWeXKykx3+whhgNJENoyqfrzWrYyjXYflMPSXrQdgiuDKoK0INz4AxxdJfdNLI9hX8MUpsxUuSp
rCM+8+IaqDrxjFoEw4F+ZWBG+Q6cPiAZQAux9qXUDEE3Xi7UGllMX3CRYT0tb8OuOxBhZJKKyG/g
uQXGQ2J7Iv8YpV9xUSXqS4GCAECN8i+QJO9Ta0AzdovsB6LM++ubfdOBaQSpqYAn5wsroATlxIAP
sWpLA7BP9zAb+1AA3yTPepx+fvaX20gH5AGS32iBoJGhVQR40KTDEpeJkEqSoHP+mqqZIySy1WUg
jq99HYTPQagxronNKGJlmDrPhl5KYTajjbk0NCeuobLwAiwWa6uQWOTa8KgD3S3GEoTQ/PBET4CE
z4Rsh7SLID4IBQdb9TtncjIncphZ1M1TsBodFaJlrVGoKph40KY4OjKaMQOEZt8Nh0hThsDjmMG9
8O36ntnMM4Cy4PdSUnHZDNpBNNtCxzH/VT4DBEa0PkvUroGmSq3wrnoTDiTPIb+XfvuYOcVJQdj6
WDMuI9a6UnEblw/LlJL29Ll478bvQn0/j+/XR/r1dKBeyKPd1ED/MvEBlx5UgC5GPC8D0BF4RpRV
e1cFAC9WAFpHtX3d1EYV4NIWtZANnnpFpuJVLZdq96FwRuJpc93vNVSvUNWbdug3NjkeHTNDgnJP
MHlLqKLbBMXlmn/iigGtAqIbajG4Q0XwtWrqHgYZjFYbd/LlV1JLD/6pqC2AREfIJbzWP5Zjhlcc
OB/tBFQl4zvZdagntj6bIXXDL8I0IXpUVMBhDbpgX0JZE0/VPvbC2loAPG69AK3j2HPRPUG4sbIc
Xw8WzEEOj2AiDFxqVMwO1qxUmPgl9sAPYAsjUBjT3fUl/7qBLyzQweMcjWI9cxhQ1SnovIFIHmqP
md6ydha55y9d06UdqmKopwMIrsDNi8wUmkZvtcN0KHaSNzjGnhAAah/Xh7W9UH9mjlYdblS5wjYt
Ys9ow3qvlouTSUa1A8IV1d1ovskU9E6J/UPbx8+x4XNJ9TaiAsgYNmP96OiH76da1jgy6vQlaL4X
3dP1YbJ+n/x9FSYO4MNXeyWPvT7irFF/0qq36wa+Pv4vl41yPqXc9kE11YR5mGx2zpG8v4XmJ37y
y/YgTQMKwlGkfqkjrUA5AMz/EdDZTuMDJcD/THQoSaA/xDbwfiMAqVl0QAKnQ0HpEO0D5/o4v96c
PPJ6eMZBhww7nE5ygfarQw69jT3lfc6VG5DAoYEUzVGiE4w/r5vaWjPCDIw3MViW+E+Vi9WaAQ8y
D9AEw4krKieZnwqFGQZvj+aPCWrVYmCxNX5B11X8nPkzSNbTPZ/Y/Md8I90HKEB44H/cc35RWGnB
uBA3+jLITP6xTV0hQ57VkFEMsGO+5z9AJOnksG6ghNxHKLRAXpOZYtiaUAW0vzLcMSRH6NSsUUG5
HTwxqO7w5yoezapioYw370UFfJGAypKMHi1qW+pTYxiRCKIbS95Hut/ntgL4nu4Ld9xJ2euC3X+b
LBE52Bpvb6ZQJFkv+nQoGhiOgRQ3BEOiTkfQGUvV5mni5d1bozxNYBcUElbIv+WhFUTh6CQAQ4lK
02JWyD6JTQr5u3Q2dfARLigcEIb5ztQFk5cs1FoB0vH/+8OwNkrtVG0Y+K6K68TLhrjfLUOgA4M1
siRFN3fIamjUnhy5IuJEPkev0JxqLofCpJmnHIvBimWFWiWRGyVETwiewnE810L3GIYTi6hn0wZa
PtCKI6Lpg37gAhGS58UIGwpKaYX2rZgrxiPiq8qOhPyY/hfdnExu0Ms7RYYvBltUF8MV98/6vnIj
t3opDvmdcACay04hkrhHH7IrJqZsK154O/qATp6TPbdPnNA1jplsQvjshrtVQ7NkFAo23cvq6+iH
adpUEJOS8XXzvvFb8MdXD9y9fkTvk1u6/Vv2PWKgATaYoS7m47O+uvLXXCR2c1DhagDIzlXB4O5O
u+gtuqkeupdqN1lQAoLmOYGBg2ILDDQW051vHv8/K/IZ66y+IO+lQqk6fIHUm6lqqvvqI/qkF4cY
w2KFgdn7f+dZt3X3r6eaOIyVWRAPlm2fNf+++4fPTj52TL11Wa3NkC2/MqPzKQeVIJiJ0EaeD7ON
JLE71g+tes8XDHezQU5xuZiUv6kzQ64m6EHg6TDYNbKX1mLKt9JdcZ856UPGBhiRBNAX171aO8r1
wM0EgdJjv8p3zTFFCIUWoxvuJLqo1HyTWD6cZY1yQUlddJPcYS7VO5IrIq2oHUBGuT9584HVPsI8
GdTj14grTkOD8r8mE5y7przHM9xM92ggIxx3LbJuzWJCYlUszBaaTv8LacvlglLeqmr0vhAnfMPg
zo5qAZzKmyoAiJxXkup2tGclOzYSDxcWP2dltV97TRjVkBwLUkeJMMdgFTgqN6QGV/8kKX9hNiVL
PSikrGIibt1lJ1aRfSORdfkR1HNK0cJaX3h8BL/vfFL8I5DLaNcxX6CsE0PTuSTBDBAo6B493oNE
EKpHGLHuL9Ayh6wBkVtk0QuxXPznAqwmuOvyOh4kMjYvPkMTzQKy2m52/TvQthB6KjxWhZvh6D5x
pGuDapcDK0f2EKR0Q+FulEQo2Z3CAvLAJfokjXtwspjXAx/mvFKeSBrKuElCPLyJdgP3FrkpkEiz
nfqAL6CgwIcMgxuFqsstQ3miSFU5jmuwkJ8npTGjxubBRonM/66XTf5Hf4J0Z2c2jrJvAan+yEIX
54epYMg8P5SPAqBc0HKdeEQv8FLohSDh+yzY4T5+ij9LdR1SzNwvwIBGm/xvCLpvk5kfIKO94pdF
yndlaPGsCuIp02fUdQAHWw7TG9Ld/rQXLHDM7LVv6BJlOQ/m3qbcVaCDzzdRptjTTydAC8FyWu2Q
ufoBuTYMVHUYm4wxSppnemrlsC6Lz9hF3FePoqNgnLpNOgprP9nVLm+CB4Zl9WuV8GKnSZRzQjdS
yjVka3evuGTPBEssf0jEX6Su8cEYIuPKk8jfV4dXyVD5UwNkKIgqK6g5rHgPqAC8IX/8G6wDm4+k
P9c5/RCsijEsIH+Mx/u78mC8E99UeoGbAcmHCi+bb3A73v8djNPJghxM8YNOvK+uPBb6o6rHjHCf
tUMoN4RucbVXdUAjW86pJP5NHtGOIt0rQcEwtFHHutwVlP8Bbb6h9iT0Eu8kXz8lj1A8sIfddN/s
pDvDa2/ZNKMsJ0s/nKOhAmxLhdSD7MUQ7hteRM4MPqQTgCq5yZscGpL/YYQp0Y4FxMIpJ5P9aIF9
xEqd/CeAtogFQqvY9zuRlQwnC3TFkUmUR+FFyGrEKqb19bnNQFsr7RI7+PhJLEo/hifSZvHPTtwX
0kZlUNOOBEBQfAI6GmXjk27HlrBXXf7Agq8y9if94EVVUA5UCC97smQg9BgrXAklWhj1GeRGUL1i
3JKsHSNT7kSrpCJKJUxn/kzQkzXU5U2o8JizKzloQQBdGWM6WQOULv1XN+jzXOgYIL/swplHi0pl
lkEGih2VlZpjvLRk6qVVocMqknKMLfg+P1euUoDdODz1Lu+CJIq0mN+ihgEnxlTjIWO4skfp9k5l
XIpenP+68oFmsAn+uXFKfzw2JgnoWHO6WSFavSllytdEUtEttQGDo8VbI/LHgJVDLzQ41pLFu6FV
WePL5BEHwHqsMxy2TEU3AVZSM0Qc/6r8zmWvWcEUgWRtGMrBGCrQ+yXwqC4kMQQThOK11Zrgv7VU
v/oVH1O/ODf3qcvKgzBPBuVoxHiWa45kXnQ0QHqyw6HHDT390FKxSl9woj3SPUPyD8+jwl8ej3qJ
JblqMZ9/ORu81w/DDrTtn31B447774WjcEtB0QH6ZsjzanQhQgyqeOYTMspT4SuusAMW/Oaz8wnx
GQs8tn0nrqxRa5n3kVgoJJwoBQ/qeeOP5lt94pzO4dB8j6YB9DvuSAzMjEPJYn05kSvD1GIaajgp
ooph8h4/Wxx4UoAVCA/djXRMnfLJwNN9IYpE4O4gdEasU7JZnltNs04tK8d1cZaGKGwSxMDwSLpr
yAuWP7Y3oc16a22eyT+Dpam/h4DnckXBYOv+XWrex55xB2+eyNXvU3eGnKmTlmX4/SUGlTmvz+A9
VDJLrwa3XVhtCpv3/coYdV9IAXSWxJJsUAEi68dOukukfzge6p4Q61HNjAy7cmpOivJ9Lo0dhKus
oGHhsBm7kIY26Nzyr1SK7CGZC8IOUGj57BwGa/2p26CpegH9v4hxjepUcIKX5I17PSZiWaC8Pj8n
/FKD/dIDgZETQ64oYzEFbLvf1bpTrgJob1HkCkRd5MQQsEt74s5oPQC0tHCan/+bu1/ZozyEMISh
tLTYZxk6I8NDdQOw8L3xvfqBBnSzf2NpNH8+uK94JFolKGjnBTx1qHElx/pZ3fdn7iDcyHf1swF0
5QMYM86k4pbLJnm+6vETKJpU5EwyM42QFkLlwWZhe7Yf63+mwKDesWow64U24xwYu8nlHVwGkR24
y16yHpK/EQluJ/VW9ig/QvoEoBAJe4kPbkYchwzkSQTGovj/aLsalA8BILvIYuKwgNgxGwg6d+Pj
dQsbaPOLe9SgfIgANRdpDGECBJu+updAXF9aMQBZ3144j6TxQualwjiEBvWUbbXFKCtwQXtZGPtL
toAujKnlQu6la7uUciVxEyS9SJaoCD1di3ZqD/Lg6E1IgWgXnwLhNpjBe5UygYvkdF+zSzmYqRci
JdJhNzipy07eq3vBLqH3yiE64V2wCrwvv9KPGp30zCz/ZjZntSspxwNpuF4XSjgeAgFpoIb2VEKU
bbwndOyLp94EZoPlNEBh+009xDeGzwwWNp8Pqy+gXFHLzbEkLdhLo5WeO185DEhT5qYCFjlfId3T
D3q+Y+xfctb+84QDgIe/r9JKHdcqYRkiUUdw3+SRO/c2hw0MOhBvAAqXZe/65kUR/tIe3pxKmyDx
jVlGzgw1k2PlDgcwtQ/A+XaWUFrjTmK4gY3W0PUh1XnK4QjoZ+GrGks7uKPDO+ATfuN9okgivrEG
uPn2/L2GOk+7nGQOlpiHe+9AV1Hwb4KUmhEYwFU0rM3v1xePNZeU74nBopVwZL9UUW5VtWYC4v7P
LFCuJhigpl2RmqU+FGbVvbcJQ+dVvB5TAjl/uR+ga9ykRY4xqOi60veyoyA1cOKscD96pLMEOxG0
HyjAkLyx5IMg3EZDBnqJtVvh458NlvI9nZxoYZn2QJ9MgaXkoFabY0bEeT2ohZrU5WiVtir4jNQE
EKdb4ayZiyz5oNq/PhCWFdqPtEadlzGsxJA6VKQnKd9pQA5fN8KIGsBRezmWakiNKJBgRQYFCyTu
QS79BMZNl7vjPEAlTH7Hig0Z46IRCkM3SEL5mVntBE/pDnMDDG7G2JEsI5SviCpoSLYCgugR5Da5
dkzq0Ax4Fp8EI8zVP/++8rt5V06F1OBkzUifqpnZn/Rb9YE8wAlZTHdiAZAYL1GQPlwuF545UOYl
8I55D1Z3lKGyA3Rrzb9CSiaFL8MNfiYEVsObjCJJVIIzHK3CRzNlX4BqxScY4sHhB1P7le2aOzYV
DnOUlDuR+WmSCpLWJPpesgWotB3YaLF1C8AeWPvxP1iTFEhwQljwS0PHwtdzMUFv2IsVV99LOzBM
WMBIg6KdoHSiPStSJ2tEX9YqUdcCTZOBflvq8mwVPSk1vQI3J/pDq6oxy4UFEN3a/msT1Pbv+6KP
Aw5Zt1qAyECT+IsCOxHI4BnuY8vxQ1hKJLzlGrglKW8rZCD5UUkCSgD757vg4unlTm/SmTx1sl/C
L/lYecYtK6lPXN/XGfxjlXLA+jQ0pbII5OkR7FsPlB0eKEHYkBEyTdfsUC6Yb5Sor2M8lGV0qIwo
09mFXdzUXn5KLaBhz6kflmZyFsG3J30b95Dxitl8Q9tr+XuwNIIDxGL/QtWPQmHqjbGbFYjedR26
20ftNavSfdqNBy0MTkZe1qawZH6oTn44FsfAQPcOqzTGWPJPBoCVU8iKepb1EZOfG23kdEv7S5YV
IAjbyFqmQWbtsI3hA55L2FjRsqqj5+rS4wEE3YKND6fzrwpVC6VqH+oKVoRytKWboDD3M4BXWFyw
ZAtRS39hlnK0SiOFTRqCtN6QIgtXltV2N1qyH4O7VuOsJn2+fpC2Rwm4LOjJDPmLT2i0CeIyOUSB
5ngyh/RRRW+Zmt1dN/JZQKcGpauyQgQFQVyp0uToQs2p1WDgumrQb9zeT5HZn8s7A32OEOrNOBtt
wXsCDA4O4jG7Q3kM4hd2/Yi+GYc81gwA9yqLdadtDP3ioyhnn4MGj68WFTUzvjwZKjKRrWQLDUtG
aNOMBqeoo70TRHCUp8IPz0YGGWZ3AFGgyYNqr0+Ek1LfXp/jLTMQQYZuNa4SMsuX25X0gAWRyCde
zd9l2n4Ep2PpXDex5f3WJijvB/2WTDO4EXtlPx3/Ig6uzvKO9ZTeTPev7VDer+9zvWkrRNJoXHKT
0dRis4ev7RqzUU2NwMZSJNv572wtyK0bEnTfhoJl0niNPvMzFCPKrIBsInnOxrs6NTvIYqh2dFbd
ZL88cbesEsOnMDx9NDTCba6g2RJMgWRdV15t4cpJFpr4L5xcfMjszpd2GhD0kx380kC2OuBtO5Dy
0WgDSeZ+ouUAS0GvnsesQG6P/8/HUEdCXHhuQV8Aec6Xz0VwQ5pZSFm3TI7dj/6xO7FB+5tAp/UE
UBu3VYNoVmI4POH9kyjmHs/6QDaDbN97YNxNTMmbnBLlz8LB/TNk6FI241e0ZdyxHt+bmUXNMDSw
/WokJKPWoprVXIsbnCEUt1/zoH9N9OAB4IjX0FD37RD5SaVB4laHGFfyPzzG16apmYcU3CJkop54
Uq2YbfiTK1rGhbaJQ12boCa67hV1HlMk/kKQv1oQOLJLr7jpzwQ3iBczyswdWBjaGwUIjNhlFvHI
CL5s9NXkUt5D5EB51MeIPjt76q3ikbsRbPFJgH614kEUC+/08ahYf0N5hlzUtGFdAMEMIm3IZtCX
j5zUkpHNMwy/Fz7BMk8vBjKsI8Js5OQgKGRdd5Obcb0u8aAMAFkzum2oia70iSvnWCRdWgRsCzop
kJ6SzIPTeNxjufuH5qiJBUVtKukznBa0qiClZPOfnNUQSOTd2ed3LI/FHB7lntUu5cYxJPemNwIf
MR0Ga3ahxGw2EPFhTubWtllNJg2jCetmBmdCk3yGYc18IFQFYKMrDponH1M3cPjv3R0bb7LlCddm
qbcStC3qpR0XtPkkrxCZM5C5Ziwb2QVftiUIxwWw40OJnH6NpQv0SlLCckbiS+5GKhHlV9BCQcPI
YCbP+WNgGs/YnzeCz7C8eSBWlsnrY3Xl5IGAy0/E2GQPmYkIxKE7PC3g5pGlzxWnAjSdKbe+OZ/o
eIPYIaJyXqHOhDLE2phNYerlauvIXI1bHeeEMaebe0UnYs7gCSc8XJcDa5IxbQQV/Fh1HDTQ1eh9
MZxewrZwJgguX59F8ltflg+BAiAQUM8CK/6lLT6NID42yYkXJPtofB3zG116u25iM0em/7FB41K5
OErEYIQ2SXYkLQOFC1pEqOflryTVI4JyXeBMZhff5j2xtkptfXSzy0skY2SD2/nxOc3RSiOjhah7
A1+B4Sx72c3dsDC7+/gWqjIv9cv1YW+u4mrU1PYMl3LuuAY99X0HzG8vmqHwrQ0hzF03zn9vCY87
Bc88MLuo9H2vtx0flGoVuFzI7eKocDODv2ulyDQSVkPW1qDWpsjfV2euxDoqfKaQImnhLyhblpZ8
C9S8Nd39Rf/AH6DSyfKeW5t0bZU6dXHcNa3RQc0p7VVbgMhdxVd2E7PgR9tmII+CRwYU1+hCqVIr
ylTIcChJftdBaWuWMlNXGI/IzX0JmevfVoiLWU1h38acofdgTiI8jZFogugZ8oQmB2Ts4vW26Br3
4DX4PBexgMKzUTHcy+Z5XH8BmYfVF4yqYeRaJpEQhreyj/o+8Hov9wjskUuBQIpdyLdc36JbfnNt
kto3kZH1BRcjJOVnSH5CpamsGYfgE2pLe7K1CWqT1GE0la2O+AhUSv4UiZaaG5GtaIJm9gEiJinC
wytSFLPuZQciZFYTlc4Q6jf8rD5MywSt2NxWE8MfWsGr5dzt2mK/LKJfjItVBjU400CaNMfBEdkz
R5D61yHKeEjBcJZsLMdeNl64AFQYCZjqoIEQm63e3S6Iuo1GPbeReFb1gNGtuMGlzSPL8iftQfmY
iW8TNK+L6KY7ps9yYxqv0TekIgQzAkJQNmPQvt6N9vTcIPG8Z74zNhb1wjq5oFf7SJ4h9SuTY9lw
zf0Yze6CPmVpGA+jor4pMxis1H6wVDF0c01220ZypWI5gjvmBqpwLGg781xR8WMRV0EIrVD4e/SQ
vHI3YWH33xcXbc1oEjAc9GouVgpxVQdiodD/tHh2vnMLL7DegtRlOlTtkmUp0L01JCT8ykc3LQgN
pgNnZRA1Piogo9j3R3AiW/rZOEJ4hkXVv5lz+P0FAvrjL5ek7Hp+zDRMAoHChrsFjwPQOcl28dw4
xKeAe99nZZO3diES8cj+4+oxvgr6gcpKUCYVBAT/UlfBQ2x6U3bxd5QEjsUOussAGs8v4AVeWC57
E3mytk2tOr6rk+QewpCN3Rx5p7U6Hyq0iQsWZvAfhRkAwBKUElnJHfKzX5zNasjUSkttA8MDkrj8
AkEdTTuUC7rIkke1KN2k7m6C9P9J+47luJWm2SdCBLzZwo6lGZJDs0GQlATvPZ7+z6buFcEmzrRC
3+ZocSJY043uquqqrMyU4d9Wg9Mfi/i0X78s13A5aC/xGiubxs6rcw2JsKEf/uXR97mfAo1MEApo
PwYDqDkIpSIhdwrtel/ZFYB6gcua7/6odf/3Ngo0JEEyZklrpY9IRCZYpX3TmAqy98BMXe6qG1Au
mmzclxc/MusI7FL8BukFq6H00WW59DMoRwYWo0KBWDVZNN4wJsatbe5KaazyjdBJQsKWkGfHYGKw
srfLcZEEpUuWqWQgyaLASARsgJjnbjKFlalBmjnyeyQgSBkVFerAly2uslssvzAV/cWim/KmQpwc
XcktdoU3Ck70og6mulW8+qq7Ke4wR/ujBsKO9yDAzjC/EjQWzgLasV/PcaxA4qkqoKwnH1XFjH/U
N4kTgTaMg0iRpYtmF5rhLZ5VP/5Hu1R6UKYCpHNDfGPCkdJY3N1oa27hkXGkwQYbOWDXjAcq8QGX
vi3lmgQoSTaRgTrzbzYd0mUjpROWK2JtKOWKDD4MKy6FGT5VfzZccheXKgMnzzBBgxxqvwaYp8Yp
FSCCmHSoqrJG9Rl7RYMajDQTgqqFd+vSxNbLxK58AxLnyPKb2cwT0RLn3DG6F8ahIG/A758IeoWi
CC5Cma6pNWoLDXuJtI0+xglJCVHdEnJvcdNtLtta38NPU9S5L6tibIMeptSivUmCaB+Uxf1lE+vu
FCUDQQddiPiNuIaf21LKei329BcDAtHuaNf3zQxUCgZGPO6s3hhOh8p7A17+Bm6VN/+i0LUapxa/
gezDIimcmjYuIGqJ47gLNgS4GDm+PWameA+hnQ0mVR78k/R8eeGrXnRhk3JpXZLn9WjApRXx6GhQ
lYiUwErUd0XeKZziXTa29nwCtA3CNeCv4r/LXAbJ4Kcovf/OsQg2Gy1HCXO2MlAdKU4rpPQgD3XZ
6MquLtup9ExVJoScnEqghW+SxJ7rcCdjpLEYRueymbWi6Bc71Cnt1THXpwwnaNjNEOUCCJp06j+m
/2vrL6YLV+79F3uUV1bCeBYHzcBg9q9u1wGViHkU2ayvY7eAPmH3FNwT2oHwdjyye1ZrYf+LccpB
R22YlvyM90s2maLXOfFzgJLsPVFO8AE7zyur/5UWoJZgD6msIZ++2Ka8NhiUZ4hHo8ZXP3UO6U+V
lQd5Oc2D4BhUGEXofZ8uf9sVB7S0SM9WgTsj7osW1Y1Uk8xAf1e7n5cNML6lQhXcfEGWe5XDze/r
J0yNmgP3rqeSWaHaJ4KVt+hFKH0+XrbJOrCK+NXdAA+AYQwVbTfS6tQhI+X42/l2tnyz6IAmYXYN
ViIGdvHzxU27t0gNR6VAtA3E3A4B/a7VeCPVuZVOoqUUJ6M6D0HlNA1nGUlkX17tip/7Ypzyc7ES
pUWfEj+XTddJikDMqb7V+tJh5kBKDMXDf3I7n6ul3EHByYNaCghaknpufBwbf9sMCWNV677t0wjl
A5KAG6HmiGuYgzNenzQLbUk84nWGmbW26Jfdo657EKkpaFSwe/yuQo7fHGuI02Gq5JqFiFsrRXyx
RF1usRW1ojdkUDhd5/fj3fBgQEzKAcfh8PCbn7c+Vzf1S/tTa93QSR9YY+Lks1BpzdI+PV1TTmJf
d0aEVhopLGaVCTE2M0FcLHzv8olcQy5/MUVdeqlNgwQKiKRJKLjCtXBDso5ow/8iSYf+nFjcQ3NI
DnMAqhFCtQG2kzuJoPhd5iuOXPVLq6ZcAaQ9taRN8FP+fxlifgs8yGzCoaYea8qQcWjpWjGe/oM6
kC02wDukKS/69BgrDOe2RuLyZXMpZ9MMfpeVPJqG6cEAJR/SNifDqwmVvaqAHsxoVdtpi+Eal9tw
P5LrbluDXJVV3iFGLm0r5XRy4ExKLap8dwoTu4BcosYzugqsvaS8zChkozFo6NQ0gEnIOXhhpNLR
jPPlo/ofIfePn6GhRUnStrOo4JMNVnQlIiuuMKSUP6qmbsYbkcllsDZv8eXrUf5GnIdKi4i9FJ0S
vO49+Vo3UYOG/p/KQNSzLjzlcGSZk0PoZKEcBYIXGedCGMyei62IPZt0OQAadB0qDac0CTuUnONt
fyBDSb3ZYpY3u0l3rJft+heT8DIDWzy4v2VqWdAUq5pMBknloFkf80gd6kIEvBgnG96ej+xR6dWj
+GmRTpIqI5/q3MfgitDoVlq0VqWcFZ6Vza9VLdHe/bMwOlVS8iANhhQnHv2fGcxMqonQTaRESPs6
SMHR4JsV0Ba9VTM1TJjGKT8ZJHrNV6pCvEr0WkDzkPDazBuohdvvWYjBEgzsuRpzzavpIRBJhG4S
4ikf2fjiYTi0YPydDbSAerfe8qNpAHbvm4RlmIiUARIXWNV1efTfwgZvqGnTP1++/6t+bGGfuo6q
njb+1KlgT65A78GND5HMMa4h+RPfXOXCBHVegxnqTZWPMbKufaj7ygzAXRJlTWy2hf4wZ0A0GgrL
q61GvU+bH7nIYltBXc4NXYzXaEtQM71ZQoQNAyh2fx6v2PeD8RFp8LI2CF1SKBOI4q/brbCp9wpq
Wn9x81d3ErAjRcOMBhBPdEW25eMmFpET1naJMmho9z9ECA7MTun62wC1fZDSZ+8CCFskOy4ghMUq
16y/8he/gIq9mAgUjThH7K3BYbzlEfXw0sdQq5dnDqY37HDCLWF6vFX/s7BKBduk5ETV72F1sMD1
Abq28i7DQ5jMXQaYiYlAp8y5l+8FyySJLYsDJPBzEooVcvwgbfZzLJwriG4jrWMN+6wencXSqDSf
TB5WoPL/LIfWDqmzMbeQ/J1vl3Bhh7rnJQfy6KwBQI9gT4mGT/FTepR0M4RcAHkXSo6cWaKZe7Pm
XN7Jte4bZGg+Ty11/wufKwSxQJVGxsysjDLCuI9ueVBTAln2Ucd4KXxbYPXAGHdFpTpDMRcJc0va
+RMmZeX8DIZMp+Yay8iuoLNsKh3PqOEzdlilcv5O7pFlzwbKjBlEGJ+yYDRBDmoKqIPxfcAwtv7C
/9xUlQpXjcjLZVKDNJpAToaraDefiMQXmssbKAnYjE+46k4X1ijHM45q3SsS2gTcptyKDujlLMHT
PJQTgdVmPSI+kDnfz6oG7JWmIyrS7nScC2XU8IJAwZbocLd32qMMUxtkpp665QUzBQIFN/937a18
N56LHFrzZgwiP9ardd0PfP4Wap+5fEo7UYXL1Qb/VyX5N1zQO3WXev+0w592qB2ujL4KqwYhRPaM
J8Dv9zJ4D6BlCPfGxj+udbsMlGnhrDV0p3mdupLjGFfoyUokXa1BnZq8VCcN2xu69T7/Ve/RksG8
dTmaZJh2HBlrXU05Po1/e4cHRiXWCm5mmfuxWQ5gcJo16ebyhq5+t4UR6jaqqRhMUwS687ZUDklR
HrTUP4KJioE1YZmhjscwiULM1wGOR1uZTfeiKlCdZXK3rz5kFMlA4JdUCezjX4MRUu85xWdELWjU
D0XXOQAgl6aUVQ9FmqX/dNkX1qhQIUZFybeoIKJ4gRIsKkIKRp4dktLUng/KQFbvdX0PP1dHHcY6
LYYhDzARInVoNQVnrXrrM5bO27pT+VwVHQ84vuqLpASQGuK4gOHMJ1lGjSKHKpuaG3swqpuSAln1
GsKaAx44ktmJgyMpRezWU+TKMhhC0KU9RkF6BRQ62kV4ieRd+dAl8+OYtidhKguMNjT7SWYRiazm
CNB24DHbyaOLRTZwkYtoY1XLlY4PQl570r7dFAfQDG5YpaL1e/lphkp5INNaJgppmQq6asV8Z8ZT
xgpbxI19c+0qD1YxVcd66ALR2IFXKR/wyvo9g5vaeI4Taa76NUYJIPWCfxALwNwNeMwUUQCpP/2+
SrTWSOYAsaQdnvJ2sEK1Z2SKH3yn9JqWJqj7kg6yFPYG0M+9S+AaMZCLBmSnkYK75Z5U3Xk3gmQi
Z6kH6HF5jZ3ck6w193Qrf8jeRG/YoEK1ZVEWrDmN5c+irpUgq7msVYhcxbjJ4eXzJy3ZRRwrWq+d
moUZ+qWlxDq0RpsUSPeycJqxslNmZsVYCZ0PiG2nJwWmdrzR981MAHJ51sxK5U1BYZHMsFZD+fMo
5XJhIEj2tg9iM8v1n37HSinWl6MKpCMNLiOa8atPklDiKhWZ6SA9JzmglEJ3ytrSA2Xjw+UouPpe
Azc5knsMx0DDk0oremFoJqPGMyY/SHekpUZqU6ScEtWgEyCScCymGmV1eRKaQRJEVBT0n796q47T
w8io0KwYedFpw3Gvc6VXdo3Fj0jyM0F5K6U+tesx3I8F/87X2kvQzcdeyHdFmN5oINzjPihF+sZF
QWY7NPmJy4c9Qp3b6fFjK6tW7xdbVQf7QtRNB2P0d2XcXUetkJlzD5JEIQ1NTi/OowiN0rk7SkW4
kcNor8vabCr9/BaFSrqtlHhXagM4jNJXfpwyG/PC53aSNnDt14EoX5Waug39bp8a0w9Rrna6r7hd
m8Sm0cehGev8ppj4H5e/2OoBVMgcBfCBmKWgni1yP/DQOfcxeTBlplC88wMLdLx+JlReBphbVIiM
29cPpE8dlMHEGIMUE6gzCa/PbKIbApoYZ/zF260X3TEfEKvLWtgkh2YRwiYDMjC9H2I87ddg+ZMp
2IkzQqVAApZt/BWjD+INLZNqfC2zEKC5LGJullclelZr4DEuIoXoOImTbGb+WeyAaCpm8/InWy3I
Ls1QAWAY+inudcD/gRD8EXEyGLgrAOWNCN3HvPshFZLbaWTwIMGxkQUgbXGyZktr4ncuYc3xrhYy
hcX9o1yYOPt9zGcADbWu/5Le11vZajwttnA5Bnc88257IiUTRWJsw2pfZmmY8jWKDx5fQUApo/V3
/mQRoK+/bXfytvPGjWapN8qxfBXNzJ1Es7gR0YdmD5z+x+pxfjG7o8tgkPh60KSqSONpQnG8cdL7
vMDEnGArG8xCAq+BDDZPzP6KmGa5vdUHuUAmTX4bpl81YxDBGUzwtElq+l5uB05yzDf+xgBSYnhk
ocxX7xNGk1Q83pDdfHsR1AMEsAqERL17FcdnGXpDjENNjsm3rGZhgTrUs1FyqZrAQm2j6E8wL7pd
BzhCsgvdVmY/bbVKBFzCnxVRH24MUYDXI50UqISn8FBu+cQsLPVZP0xu1tjkJRrYrCrf+tX9tEq/
Coo+lMTKAO6SIMNJZVHYIH9DfCxAJ5Vds5i8/+OU/FklXSRSlEroCkX0XZIrkgxRftYcgrWUUNvP
WUQqaw+HxZ7SRSLe57Ukl0b0fpuqsjgV5DMGWA+tzqgPWgdw62Bo1yqn1uboi9vLB4icjwvnR6W8
gVbGmHommIV0MFwwJ7lzAgyzouegTBLAd6G2R79L3i8bXXX4i89Jrs0izAS4n3ENJhwv6aXITKfQ
4iZAZ/uSNVexev/+hOnvhAyDPA+hhp2te8P2dcdIWcwS60dzYeLbBYz5KCaUY2TQmDBpAHSe74ls
El4Puzgx/8mnLAxSNzASEjlTQqQeeuy/FlFwo0uhffn7rN/yRUSmbKDMlRjgkvkNTCpOwWRrmQsy
w43gNYdS8hTwlJz+Ykx81Zt92qUHjeeiVyq+gxRqDzKmxmv3heY0aChKIHppoF3GgNCuHo+FOSoH
HsNRzsMC6h8y8E+immHEg9FUW/ckCxNkxYujHocVqG2IJHIK7RxQgoOX9T3bzg7mAjxWI/3jlfzt
MkP1EW8IA3URnkoZRaTXokYoi7S7wamuGmhq6Xbr1ICSyDeN7b+T1qSYmVCpuXxg1ihxDUws/7FM
J46NmgY9IQtr7dltrroHjPw+iFvlNvCEDecQwuzGLY49FL4w2GK1Xn0MroETnG/iQ/bYFawDTNzW
t50AoZ0B3WaMkNNqtmGqBWrEg5qq27WHGc0+H9LiHYbJRJtIFrFe1+vJ+sIeOWmLz1zPnYh53Q/S
MsGtdvKrhFXXjm52qAH5vBmxh/LJ4by0RPpjD5iH58E3+oEYEmzBNAKoHJI8htuyyrSr8DMQMP3Z
T+r7NlqoZL6P9REJqO7YQmCPzLaA2YARj9bT04UlqogqdLoS84Svcgit8CbaVy/4gAf9FcfoCtXU
wZ0dTJYWdnsGO0d8RWQg0Nv4l2In1HU1QVQFJMs65RlyKY9bgwNQpOKvS/40Dg8Ci21k9cwsbVCu
gUPHgjOIYrZ0F5xIUlMdwZMJfXB0TXg7dsqfrJLG6uYuTdLRXtI7vwkw+VXb4mB3KoTIg1vOKp56
KNAnolkd4kdhV54IzKfYF5OZA+pgsyjI18L/8ldQlyXQ9BGZDqLykIq9KcspuIk5q1dzRgdjLbdZ
2qFuSOZLQzFGPMhVBwgL9kdp+GVkALylux7Zv8Qum7IMUrckK/O650N4nQmsx/pRuJl2zWtoEdiP
4egBOIg7GwxCBzZb3doYo7FcK3Vthj4s4jzFl+12+XbczvvpOYdgl2wK6BoTBgvfahyggphYwtVc
YWmZSoDislJQKAp81z/WB4gp7iMntGU04c3eIr4+dPwT6xm3ClJdGqUSFE2N+7klPKIJMGmBFzQm
Z+rn6DazMKcqmyqGZKEj2ZtRZpH6Gb9n+/y15GHxE+iXZJxDfHaY4SKK9jyHz2rbWpeD6mrusLRA
OSEhkzFERJQnhGvS4wEl1Snd/6Z+MGyWnAhrOZQ3KiR0wjsl8t3Cb6xEgZRGzhjEIqefDljL5VDO
x4g5GeR3KPOkcmOWTX+tZHdBIjuy9vPyxn3ULi9ZohzMUAzJyGfYOBXKKAFEvduNuA22ytX0M3ro
3AS0LjXOJYpZe8y7KzcsDi9pLTYvl0p5nr4KhLFX8QPIIGq/La6I7E3o5tfqM5hMn6RddJNvgmO/
x1jofbH1zdTpIG4nbbW7+dm44+6NrXy6vCnEAVzaE8o3DSjGS2GrI10oINgYKMo2wpC5oKnuVEXn
UgvvLtsjN/CSPcoh1aOO+c8YjTySMYCm0lO8cFOzRT9Z55ZyPzIQQFI0on9CtpoQPanDbb0fXELd
j0QBCHWrY/FDribay+9LuR89LoMwHXH3o1+Tpe/4HUHMJBi8gXq8y722TvxK4EHMHuwqLPfTMDTk
seuLPFNtJrWQYtwh7fqjIrxRt6jHeiAV8ZiyGpcPsURPU6tGIslRjvBp3BH96sLSrohY4bDN3H/C
PS3XRXkfSRajiJMkwsAHSOlvfDNJ2SWUdxwCfuJKywAdp5u4rKRo9aAKIg/uZCR6Et3naYRpHCoD
pvkd4WBSt2Sugs18vXpOF2ao++ePysiHNb5cNqf2VD5l/NvlC7eaVS0MUBdO07N01GKcSfRRbwZe
sLI4tWWe4cTXg9LCDHXfaiXR5kzwiWsjooENGTd3ftdPc49F+7+esC6sURdtzhMp8UFb4ha/gtcR
EOMzd11vQwu1Yij5yR+EbsZtdCDi4pHJ3QoOGu4MhP+q5/z8DXSgTzhjyJMUG6uDuEcR7xJAqtt5
cpvpZx8zPuJ6HrcwRsV8TS2a3Cft4MGqdAtKzXZcOargKmDAkKw5QQeGqAqnx/KFndKs+7WFdeoa
jqEx95i98V3QgpHWvwjdV6LMDV5Ad/biq3k3QeiWXVZmXA4abyCGUurnPexWWbvJjcHOs8fLt2M9
Y1wsjcoJFJlPjWrENVdM1ZvOyEDu5DOBqgVH7diBoeEqfxuBsUw3sVMJVsSaRFlteYiLH0DlBEqP
6CsIWCN4qz0O+QA6Hnu0H5Cuah5/yHfx7i++KPli38LwwirldoIi6upYxXUdJgfuDYpt07V+XWwn
m7CbMxuIqznewhzlhGopy/h6wjMk0WwZVDWAPpdbInUb2/p9FThVZJYzEIC6b7PqoqvQoeUGU55J
bVHMk3TcU3BgbzA0XmGPawzEBk7emum+3mBElUBZyx1nN3t+E3r+SXxJrfrIYk9bLQovfwrlttAN
4sOhwjaQwc78R3Mb4TtHB53Q5gpoa7E4xhgXV6bzAj8Yes5HIoTnH0r49nAq30f8KzuNB8FTUGSj
H5SXfwP6Jrv63wcMYKGvGYmvFXUNJvjfg2vJCZNzbnYUMQr9u+KWq9C+Kj0F7OhsvOtqhvLntMk0
AwtgRJmaKw3a1VeEDJnw9GZbzoPUOz7wZf/B+KTyN1WYps6yQcQOp9v0ZjihT+P0SEkS2Mud0DF+
MOxdvrgyT/krrc6EMWiRLzSO5AJCkUKAWA1NUO96qWPINisN+pCOv/QhKf9UCXINXkiMmCRn3hox
8zXup+sIfX/RyjEJ6Rivsjk68aaE/weThhia7UPgtrHZzcwvezmXkWmelSrVC0EmlZseHId9P5qp
D4t6zXhhs8xQ3qroAsiEyhEgPgLe71hY8JQlT4wPeTm/lGnBmJE3ykmPUR8R7upDcxVvxV2/VdC/
REJxzT9hYskDsAX1vmHDEk9jpE8yT/khIVSntuRwaHkUpEQnvS52YWg2VySnhkPaDuDDTW+l2pzu
S8939JfygVXQZSSMMs2/koiIe+qMgxw0w12rAObj6+cijq7qoo7Nom7ftAwkPsK8DcoGjQJx+KVC
v9VkfAaGr/h4WS1eThh7x2g78ZCRbmUnaYMH6Uv9i8gSlUfmc4ZxeT/2ZGEMWQxK6TqaguRN0UEe
C2wlR7CWQFIkxshrabM0P5i7TBVXmho4cbVGnI8PZLopdX0bj6aXEZqo7EEqpjXKObWNoJTxiG9K
aJggkrwfzcSKz5xXe+kxY7le8te+eyZItABGAX15Gh0nd0lQTzrWJnuEmD14EW/mq9nrHVLGmfaV
b7FS/v9Y4KdJaoHJiBmCjnj78EDmNsiw7XCTbQOLzG0wU8N1F/FpjXK9HZBwYhgSAADSBTL1EzkB
/F1r51C7fgxuCzKFw7sKalZy6fjCax87jOuxfmI/fwKVJ2Z5LMUxeQWrt74H9XJr3AjAxBLyu9JS
Twxr5DRe+qKU402DIM+A5yDS02YBKaMoAUzeDA4ToAcgvItsHZw7jFYs6xRR6WEd5lKYxjhFhVqY
JWQFiuiZsaz17PdzEyl3KyVKPxg8UnwisRGcAa6Cxj2os17yc+eqpuwSdu6ZMUKxXhMS/lilwTFq
N4taGqOyJ7wTHXiU33MTacq5uSlRm2b40dVOrwjGKVGXFRnUC9QalUmqVd3AtLbslfeECHy8ly1Q
XR00lzid3mrAIC94w2CKd/617JLBmGLP86b4UYubmDjJ1SD++YPo5zln+JoQ5UCwyOjsFnvop1en
xvPtys5fE25XddA0ySBdwOpBrD/VF4apzDfUMr0S9I+dAIU3p5skJ3zv8EwHcO5AWDpLTCPjv0fm
M2v1/ixMk9u8iC9BgtrOkBHmIfSxAGYvrP5ROkGw5SmwkP3+xQD06tFeWKTiSxzmJdeU5PbUoBvS
vfjZcJHEgHHMeDBSu0KbW9x3j8w0eDVsL+xSjjid/DofJtj1jzxqrIIZOPXeODYg1f+nJrcooo3G
4ynBf5OeqPyoHmpSovuIM3tozh5DpLtohW4YjmL9zH5aorwtn+u1PMbA17R9bpVz1Fl6GkIesZJD
Vw7iI4ApLTQ2UmusOKsC5MfMI33PBcGTMSf3sw9GyXGOWaORqx5ysX7KK0eV3gl8BN08oczeWxnQ
rLnTHi8vfTXULWxQXlgSxKQJoUHhjdoDqmeR8CIEN76gQmvEGnrBVKbdZYProRylXVD8g137m1xp
HQ5Bzne4psOO9CcJUQF5zGheYccvrIx7dXkLY9TF9EVwOEcaKBigjXogGBBQ1h3Yc8KrX2phhrqN
SSvPYk/qdAM/myOkLQYW4dZ6W3dhgrp4JVrnqjQgRLe2CDK83M1+Rj/zt+5ptuoreR/ZCY+hQEZ0
WcdELKxSmVA+VXyRx3Bsivn/aE48ZEJA1ZkRmKGtHOM4KQt+ue7IF0ap21h3cjjoCk6IcQemAzfa
aI/5VnIbnBRU5+61zBm2yV3v/UXmt+oIFqapKycICZjFKtKVM2fS480/SJdnL7iX3z8KGa7qXL4P
q458YZG6gHEj+4oyYYe7LrL8Yad1GCzAEIMSFtZlS6y1UZlCq2eRKhiwBFpFvPMak884R9IZDQmG
Ffp5Kfr5WOU9AkSk44NxP/rphddYPoRx3+jHo1r0+VDGmB9tdhEU30GN7ZaF/Z5sCVInuw5sFrUu
6/p9eLVFhC+1UWohpwOvZZEOcmNJranekFn8yR4fchQLJo/1VGccjY8S2MKmDFq/YOKJ8lQZWEV0
30aZWZeSK0TMpG01rH+ewg8/sDDFyXGa+y2KIsPwWqsHXbpt5GNrbBDUTkF/grCIYJblFScw3pKs
00L+/8JuFtR+KxNxLcm/Hodz0mzj4fnysf+PgKPi6wiGiIEu6txHFVqKc4cTKd9OoKchTykgIO1s
q4OujRVw1hf0x5hGNYSFqqtFLsAlU7NfYTzYhtA4ucTCd66f/08rVKrbdEIWZjLZNnh9bjg0JWPT
1tszyqcFKnAaVd+GHWGdk4/BOd8K0Jr1bXkbvKo7SK6g1ogJpFb9HQWQVHvcj//tq9GI0RjcCQlP
2qe9C+J52SlARIPiZwoCA1LxZFbsWR+Oiq9G0jW+oKBF4D8YglmdeUc5NA++Lf5Qwf3Yw6/o+4Fn
zlqxTqdG3QC9y+JG0mG3d6XO4p36LnQr5PF3hpe5vchs7bPWSQXXUU2VLOELPByqrrI7jBrYhla+
gG2I5aTJEflWVFgcISqWRlzMdZqGI/RPNRvWuqg4WrcFQAs9psnwDt7ONic6ZGKTO+t4AgsAnQWC
iYF0VmWRrOHSGinfUhdx6esTuYjTFZTrXb8v7Kx7KufnrA4Z8fs/krE/d1KnfEtUyIYfl9jQwTKu
JVd8ICsEwZ2Jpk4KJDnalSyTJHG9sD4adxsZfj+OY0q6HhAymdrWJBq/od2amez09Xuuui0z7jEX
SjufBKkKBKIBnXgn40XzPel5ixJghO1ZBckl7uG/FWxVUDFDD0/FxC91WtVImvm6huMmLwUoC9+B
aPoUvr6iTLLDADzDu63u68IadVr5aIbOBElxSTqBeg2w+LBslmdCZ8lto8f/0R51Tpsh5aHrhPSF
zAOEzygQHDF6jmaHBNRd+mDYl+2tXsbP5dFzI9B1ShV1xvImDKnwB184qBqDQmTdcaqQFwIiHLOq
dIDgxqQOMKJNkBmjPQNvj5FpsPkZBHBvM8FX6yv6tEaFh6CNo77N4F7wEHodHM7sbhNHwejGhKgU
bvRNYhv2zBI4WG8YLRZJftYiP2qavix6gu6RUIkmCLPuAYmnAp6ZNwITH/D6I62q/CFVoQUsnrRt
uFP+qaCJ2WpJ5PFeV2Uq25DlofAxFEyGDSanQVkNOl1AZQHbs2d1PVdRGZImKUD58xIEKilbAjeh
8iJ/TBZilzuLy1xpk3kVBimEV2gfz06LqvtfTMCuRaulYcrnZJo2ch1hElJLy/fIi0K+aQGzUZ9I
esOKG6suDmwehgxRXw0FLupCViOnRykPfusWpVoM3EYnAkktQc5wlZ+nQ/DOBtatDo0sbNJ8lKQg
M0QZsEyj251JqZjfFlvhyCa+WrssS0PUR9TbBFhbFf2TEjPr/RCbjXyOi9fLPoa1hQr1xSa9FHxF
QqGZ22gIh1B8aU0DfahsG2/kPRSywW/HMEkiLB0Olwsjbn1xHbs+DaUuxpA46IrQ+4p24o2G8ejk
mnU+VvPvpSXK32iVFoMYDd+qcXjrt4qM/iwI1v30EoBGbLQixclfKzf3/NcBcB6m+BMxcGmplOfp
lFDg5VEnB1QDbgiERpMnFR9TW4TlKrkLp134cHl/V20iTdJRHcQYukDFYF8VEiH3yeymUlpV8aqD
lPyyhbV8DXJ8fyxQcTdI0hFa1rCQ5aEZ8K2JLp8zlZIlGZWplD8vW/v4wd82cWGOuuXJNKllWoEz
4lg58g6N2Q2QwtF9hakTwouae6DWnTQTTZjg7bLpVfgIlknevNDSAlHq16M6iF0VtjloicBY4kIw
bFe8RqhNoj+c2oCIWqmpEBpt9amCNgpwUOKm2UetVfAm82m1/lk/fwr15Mgzo0IlA2c5A3t38zpK
qpPyhyZ5nLLIElsQ01UHlBtmTjGzurUmkLkaYcK6u2sp13JDqMMFtmYJrC6ILDygfk8EKYui0SY6
jCFauaBt8xSb8QlWvcXiE1CHTYm0pm1mHDbZS07GO5pS3SvImzF4IG6Re131tcm7BRjF5b1wxFlk
BdN1J7L4AdTxU4YBXhj+F05ktLsGmqV6CYIJlWQRjwDHO4Obvgazqz/Fm/oBvF4svPC6j/78BXQz
UCh7IwnAm4fXbW8nERmqs/Rnwp0ZPUNb2/vHOczFdzao4DOUEYB3YLH1VKPZldLNCOhoPDT2xLlF
Bv3C8j1tbkJsRMRXjC++nr0slkuFJEECdVeFRgCWm12RmkkCiaOX4me7h8zaK+F9LHoXWmusBqTE
uGI0YFfrIrFrCBlccCaIBagVJjYPzN9AsGK8jg4L8TnRc3yq3GHDbcJj+ZDfFkR+2wpc8RQe8wd+
L28goPsXwEDia767wT8OwCC/fhE226kXlY4DyUeaX9e5K4zICOaQ4drXqqXL7045vEhtmkwrsQVa
eT3Nb3Ly2MSjpYzPl2/1aiV4aYfyZlmr9nwu4hu3rnHXHzBDbkYPhoWINVsEWulbNVPbbvWxszRK
Oa8gkoVCr3CTSZdfskEQYyZbyBH8lb448UuXPhfltwZMpQZgm0+8nEufJSPcSELjgvzoKqzq3gyG
4iDlxhNjWxnu2aB8VSmoQRRH8BT5oT4A5w5B8waz8gJ0+hLgR1lBSbxsT6cRuij1xWMv47igZZ+g
fnITneRdcCW44Gl12g24UsWbAW+cDrLSwq3hjcCE/0VOzvoZlLdKqizRpxKnid+BbztDUt6jzAH8
uwDUQgk0FctVrAJnP4+SToN0m1mNlDLDRitmfQBAGCYBxzYhsPp3lVXmTpMtWNz+BMgVWZpgsLUj
VHDsfIv3TrWXPYKOUSvIpBHorn+t3WLQoAUVL4ZFyZOWtfLLDkKnEbw40VUYBKADlePZCcTKS4ti
U8bhbtb+pf6x3GPKF4G7WZ4FQkKSV/dB/KucrmNg3i/fGOa+Uo4olOqCr3IkNOM71Io8fWdAgbEO
zexnrZvRjgNDpGqY06GwxcYaoW8wbLocKm1MuBw5o//tL3Seck5FM2flSNCV0w487iYq9R7Bt6c7
9jOdkdLoNHo3knpOqPmPwyRjyi+06gS1wRYVH0Dyeie76Z3cSeymATKwyaF4zVzt5WAGNrivx7nL
NH7sehyj8V1wObPaCRsQLgHqruy6e0LBwJ4aYZike6ojZ8xhXEKTPYxeEz01G8nRulvGcSK5yYWv
SPdUR1VtEqPBzhK0jfbWJabmThHGB0iaGJ+arebNTvsLHbod5iiHxwSJBIu3Q72cx+gfcXDhK4K2
lZKkxFPBb3TbV7vjNHEmJ+XXRV3uc80wUVW8B9z1ge8gGdK2EII2vNZQdnyGmctC3Rih7ihG8TJX
lRchWonqtFfkwNZVDLvEaOcM/qEtVI9vRiupZ8Us1X6b95Pjx+mGl9pjHWVvoWRYQIB6A9ds6w6i
bciR455/As7Oa5vK1bLBi3PVVsp8H+r47nl33TXyVsySvdz5QOnDo0n6XpW7W76SAQ4Kwtsi1Wxp
ym1OkDZ1m9lyp91qhu6pkQiW7NbTpfIN7I43fSB5lz8tIy3V6UbyACwT9MhxQRtncIT7AQEGEu29
Jb6nV5Otb8qr1so91hOUaZZK+9RAbYzG+Ig0SP5P7baBtGEPDgTM6kEEWDT7n+xGHusEUa4XM/pz
mf8faV+WXDeSZLuVsvxHN4AAAkBbV38Ehjvxch5E/cBIicI8z1jE28pbRG/snWBlJSEIyUjL95Fp
kjj4jcnDw/34OQXG2sVDxUolPOtSJiptfR4hme8jX25TqjZ1yYOH2rGuugrlmOYFFLZg9wFZyJX5
rbhQvfRSQ21E1FXFvctnp3Tla8nQpkUYvQeCXOivB/ELb+MW5Z8Ed+U7RGcxwHSeNb1RMUA/Gl0T
b4Upc4nyRUh39icZkn8/DZCt+NmbJtAWmBTuz7VdlzntITmqz4E7QdqMByW9Wx2IbZXI6IuiAcE+
eb9oFiOsqrQoiwm0XdOQecWwI+3gCI6dILZbU7qWlkFKlb//g8fZ61HE4vpGGgMl9nuV5/87pn2v
JizGlMQqHiY5JnOw24KZX/EQeS2/zF944SD2jNtqN9xy3oPIHg0nzkBAVd1nngi2sgmAXkQ/74HL
4mOQOKpBAYw9qqM3GLlJb8SZ56pO4uMgtLXyMZaWWCQZMcfyEUlK1jxI9rfJM734RnQkRIHze7/j
YliRNPRplWBYvYdUjuYGx5YpNy0agZEOdbon0RNF8Ogz3+XyFgahCd81SgeDXA6vuYWaKUI6KWEq
/MrwJGIr457jE8+irjxLJ+VJMUiwFvhQL017aG1Gdj0Brm0gH+eLmOWF07l6ZVIjbkaLO2peAgX2
7V3ihEGmnVeWDMBChaHb9pE3VF1XoFmurPtWUmJUcs0lWqVUZmZxJpWgpeFPvNmHhdVuDFTJ1xEd
8i3SHnqTzRHqZYFrOkqJ4FQHfXl9k1xVChv2REQkux0kftheXXxNCp5ocPIjL5F+remZyGea3gs8
mmgGV0+OPBpaijiGP+WC2/Q696Kjf5AP/H0M1aSn+kF46LZv2o9RrXZlkElKnnEfqr+TLjcs+yrd
qtf+vj/K3r/075BwASBoEqGv/yR3+WF6tUHLCIUELUV9iWcIItsooPMZYS1xxad2gsf6NYjAdyIA
mWiKVxdibGVZpvEwvKte8nm0J1nUZSmwsO5PGSed1JqBg55Ew8hqU30cNBGiXmRjldbIFKQ0Sh7H
h6ht1MpZSV8FW1Gw3dckrVMxmUXNM8tc3aG9mI69w9l2yS29I8fmMJ/LnXAzbkdFf+yINTlrDBLs
gFSIGaT9CFhy6k39vnuWn32o6yG9WnnTq264UC/qhADNTe9saVAKhwIBcPOrbZEWQdiYQ8Hpe/xd
aPchXvjGbXHmdAXvbezfcgAApEGYWt5cyQ/D6wx+nvlzNfmgAA1HdBk3GhgvcvL988UU2VjtlkqR
G1r5FjpYDAg+RNlBF4nnbIbNi1Hwx+/iKk3mhKpd6FuefOS7pN3ru79CKrN9ZS/srHJdVR5lY+oD
LzUdqxfDm/fD82ibaKKr7v5CKmIzwFxY4/O6GFVPaVa2FGuj7SY3cwPXv5cPSFoCl8/VqmfBMm3v
QUOn6AqRZXXNnh3SKCBz02Ir6KDRTIF2Azti2U1eEUIzNhQ8sjY9v/VhbeV+tZ6gtl+g+0WHRqhd
+RWeA6V1ByaxGM1d5glcSGCEr30hhff2rH4YXh01fShLSir0jMxX+UF9hLgOyqUgBQmBIuQ3jbBx
bdOtfIx07ZBnX1XQ7d+g+9I/agCzj/sCKo8G057pd99r3RlNw7Xpxg+iTt5NH7owvD53rR72I2eJ
DaVXGgNiVPzQ5875/HBv36MLK6uz12RNldQtto1yxTFMuQMdtLN2Zez4dHI+sHD3uUXRsFaHMMqq
aJJjGNQt8NY3d3rxQ6MC+NnW7gQJhEbQAg0Yz1r/l7SSjMo+eITzSt51A7qgC69T8pOJdFBOiUNT
y/t8VJuFp6XJ1YEAH4QxDLxJzexB9cST5/VVdOxPlk1uuETn/Ch+X21tTY1jsQwZ8bKhrs7CEOZp
GDc4C1VpXFI8mVkVhQbT6XBSDUvQDLDlpDVFAzszJHpVeT2nrUniSstrXgtJQFGnHbIDccOjKIWy
tT00kOcapkWJrP0i5CHLAF+qgNGW5DZNntvxFW8fJliszf2xMMInduGapyQc8x4VLVAecggr6NoS
ZlbAzmXn6MzB88Vhnm3Q83sIYYQ5an6k1m85DRgaXYasggEit5+t62CwVyUZoatujncdbWM2drXs
hZZvOmVtQYR0pCh7JINNfQX7tfACAsY6mr8JpmFz/yw+yOrsT5XWUqMAYIpHaeiNq27yO9DRXMdP
yYViK26/81HJNFmrCbwOv/o+m4GVD2iDetCtCcKdoXRF2ojFlvABKzLBv75Y4qZFNlfNYIIzHXKF
ehT7SWzL3+ejYsd7ADHvQ1EIurl3F/PJv76wGWQz7SUJl2LUAS/SxQB+/SD0b7RwLXfPau9KAyVx
QitcC9axDQ1nBI2+r/yd9yrcJ9FNwL2gEbQaCm2DSG9HcHKWEhio9K9JaTHVuBdswM2TsLCyGkuT
+lJltrDin3l+SK0Y7/3Rd8RtE1SHRJifzQzAclSr96quzmlm5mjn0Hbo131vnPG4Erd6Zd6PdnXQ
9slVh4Tt33k2agbhtAMav5VW+13OFdoCOAXfmRoPipxftKFQdHfzJl8aWe14ozcsXQ0CLvZdX8xg
oyN761a+4s31ra0+pbZIW28znobikqxSDZJYvyhu9lYTGRW4TXaTzdkN0Zjzxl88soci35UoA7YJ
kF1YW791fF/TsqAKITMyz05sSF6f3apjAHpqGYmpyM6VaafpEMYNZJE32bwvPga6Ri0BXeE3Tct7
vWPDq0alZGOhXqfJqLNm0KHTqqRXVUYEMfaWO9FBfaMjmqf0F7IwtSQWpLwshLpTzZL8qTGA19Vv
Pj+DW3cABLMQRCiqbqK/4mef1RAoX9chUjhtoR9o99XqOzsKv7WWCLO65ZCXhlaXTRoYclq2MDRR
3LnSyLqisT8fy2ZNa2ljdc6ifjaGpsCdHaMjmTjWq/EaX0HDEGIGsjPcUdxmd4MQybe5TospXB08
pQecoEyQTlGsqzm8DHTKdGkvGNrW806HB4FoBJoq8L+f1ynJJqlOOyDgw0OP9F7SME42qTxF5+mK
3iHJAPngfXojPc/Pn1sWGF6Xt6cpBLMJB4gYoKUzdJgpYXt4Q+i2jzTBMDen8mOU6zJ3GSMzPPKk
el/Ux7Lv74Oy3MfpJHiDbBYmcLnBdUHtAko3q4sg0wLZmmPYiS/osdvNey6PBJzR7V/ol9pyHnD8
BOuGowy5zp9XLjQtGaQV2B4QgfKCjFUgFOv3XLqr8UzG2aynJy4ZLr7vNqm9dc00IFmIBlvI7/1s
OqlQkQx51aD/Nl9pRwXAQ5acFMDiQhBe6Tto25/ax+DZen/t/YUcyNYFr+s6VQxLofovspCFMaVz
NOENyxNjmRtfzQEjN5OnAlerPI+iXpjNvbowt4onzLEfTYlfEdAfdZO9ciovzGO25xgqyD8bDicw
ixwLKQrv80Oy6dwWhlf7qZUzaABVGrK20INKzBd9FLjprdfXciL5JluElhkJpw5Abd/TACXiNEmc
szs9iiLYzSBCp9AWhJyXBnT6arOWJWmDXMJp50+C7EY5QYzBNu/6Rw70891ir95+PnNCi6t7gVC9
AnM/EDvVj+xSAzi2Qi9x7Qa7+cdwiF1LzCfDb4H162M5xtUt4VtTpQKNyvEBiqc4qBpcl6+8U5PX
6tOznDHBEDe9GoVsqA70sfyLfl/md9mE5y7KoDc5tALBp5fZFqdg9vfBoUcGCZwnbyJ09+aWNJH7
MChcwC+KmJlV0iytcd8Wytc6vmmmRjQsvhd+mceFhdVpk3mzssnvPRW0sSADN8CpZDL6BZkjIbJi
k3ZEXxhbnbDZzONukDAcXpAEkG0PHIKbI3q3wPKggekcQnrHvyKCuInkW1peHT1JS1KdlO9HAr3u
qlvtVMLSlmmDnSDxiNiC2NCAvUN/BqjY3PqbHqIBFkyJtvB0bl4li0lY+fNS0aDBmfFr66CEjuxC
KeAcQZKGN1H7zD8lB7Cm2dah/nskjYtZMHg7xcIBpcpkTQFHADcuEMB2t+tP3ygr7luQtImAZptT
TmVktBQdwe8vGqc50lizpWFnRT9GLyl2hseRkw9pjNYqzqkdeXhcl8Dgal/KH7NtHdGvgw7Pv8P+
svwYq5Xvydj6VY4GIXm4bTK8g7OAteFb0vuio7R1cS0trRZWtZIcohII9acjz1bkXqq6PmFogzJe
uTSWjx4owG4DyZZBTXr7uX/a2lUL4+t+4CYisWQmGKY/dqwfe+ikXwYEUh99x4IUcqPT/ecGN9/h
uGSwsMRCN5nGHeZiM0Vpr2mdjMRTga7K8CWuqau0JZqt3FHZd0UOPRyAmi4y8OL1jcb06rEbHvPh
wcgzRjuhdMyWq1x+nJUjq+ZWKkdULpCG6FIGcuQbQFZ5MbmB/prf78avIdSAPp8D/jvXznNpc+XP
8qzpQynL8DgpnzuIK+l14ZVJ4DV59TdCh6Wl1S42aF5OcUIQwCvKZWlWp6jTLuNcdyBoT+yBaj+M
rPaAuBfY3XyNLQ2vNrVfIDWv1/BW/2qjB8x5b7gS9K3t8egDuM95eRqD0YfPZ3YTu7Kwu+6kVaec
1HEM76HfjR4XtEFNSm+A7ZJuOCVWsfeFasmC1dRXYZNGAOxSZxSAW6T+4+eGKbMzgV1wF3GS/Evr
rSxs0ASlu78FQ1oOVv35KOkQC6/lIuEpLcXjORiQp+/IrrwsUb0RXUCCg7LOY+lRFDfUxCUg6bdl
+WT5j4Kl45/211NhGAYh1EB6fBWaRVZC/Rq5h52fOmiWuuAtF5YtSwh2C6cUslJuRdUULd7/NsfH
u/BDjVRNYMOC7A5HVedX7V45ovB8EtU0NhNlSzsrfwc91QlZgZgryfFF6nbxVYBOaOplV39hS2z6
88WoVu4s4+pmIcVmDAyUovqelZntAyVz5A7NZNZRKxi6OcH1CQX5E69Ff76K27vkY1ZXro10Zmj6
UpGAGfFZVi6mWZAB/5MD/mFg5dESBCMKCVFZ52meuXHSwAkiBITtvrgArDf9DrkCQUVRtFNWvswa
KqkeJWRwlb4+9sqt6h/l7jRpo1Mbum3lOQuHUnBFbM4jr+ZbBGTkv8gqJiSwjFHDs6GOXmr5OUwE
p030+1euIwCFUyt3CKkT684PkHCXBIHFZsr2HY/w+whWx7lTxkyWSlDFyGZ/5xe1Qyf09VzOBfSJ
gtGJovys6wDdG4IdsvXgWtrlI1+cayMmJK8H3ABJdE7Czu7a4xyrzufb/E9Gp1HkdlAXRQ78Zytd
GFi91WF0/36Tkx04vRGXCv0Hn6df3CL5w9L6RpvAtBUlLfgoIDLZOwUSSLFTn4ovEEi8QG7/JPLz
2/P3YW91neVJEplVgJt7bAI78HUnIa8lAKeCCdzegB9mVhtwztpCM5Qw3pFQ3ZG8c/1ZvZgNzWSl
nz6pmuEip3RPU/DHKOCLGOd7Rcu8KuzOxYzukc8/zWbzEl1M8mqzZukg1xFfzmaC2L1yLd+UYNF0
QKhyLls044PyC0wno5vfJj7j7X8iaLZo1le71izpCFQNyiltNDlpczuDenuSRASem6EK0hBo30FW
AKqtP+/abCzpUEL7aueX/kUMceNSfss17Rpap4IZ3V7eD0srN42GfjNPzd7HYy1xaBd7iHcFJjav
usVgVkcQD3OVBjpcWK0WDvE1u+gtuwMYVK5Mpknd9ZSK2P02kR70w+a6NwFVUZS8uE2ujaRN9oQH
G5TQINMDkJ/busTWIWb+VXQmBUNdZ+aGiaYaWs1QZaDghwDMA81YTO0ymyblvq1O6ngrOBCbj9LF
QNWfd4pFjEyrQ3hROp8Hl7OMBK5yqV37z90D6FXYVeCicrs3754xZpCGv6U3tGfjjotjfP5Rth+M
i4+yOptNqAZqN8EBxhcD6J2Io0NXOXB5w0aksvEHzyd3rDtCJPtzy5v3/sLw+kyOZj3nFs4kz4cS
EIS0brhPPNHiboc0CzvcNyxuLBoqrVTHOq/1yaGrkPw099aFNRk9XuTzsSDRUzkMp7bJr3GKvmhj
Zo9gRXLaKf36+Yi3g9XFR1mFjykdKFV5pieNWHAro4wMVPV9glaf4UqsjkFEM7zyR7kVqn6ZYV9b
tNtRv7XrqEF51zy0aXa2OsNJhuAa2kVO3ASHpARrRAFFlFTbF5aRolSZHsAr6Gh15xhJdwEdoI4Z
jWGypDCPvQ4FAc0/yUlxE1kAmZB8fJgatI+PkuGaWX2KR5NJXX3bhPNVFKon5J1ukGqEFq6eoA/a
AlJkUuwJNCSfz/K2r//DN74LByzWWzJKUwpSTLLvT05XHQq1smuRaLbIyMo7NlzuHS0ViJPnpyQ5
ZTrUhXVRye69CezX4OSPoZBVZlAaugrvKJxNevPeynSXoe2gQpGCtzL1cA2Eyxo3J04NJroyN4l0
Fs74XVt2MY+BlEiSRCZEmDui4NomoM9JzmrM6CGydY+cijfuJMBf7qmvzamzZ5c8JFeiJ49gpsnK
VcazkRGfwk3E8YWk3DbkRy+ibn538L/MswbqA0PlD/41Z9AkkYZ274gmb8BOBikR59ZDgIKaXmG3
+xq9TsN9czEeRzSzcFFyUc5q86guPsHKM4z9nJGmx4Oki9EsSiDiILfTOfGhLV9I5u1YmhdmCQ9d
itRItn0S6pe4zwke0uvEg2KOfqM0uHN5Kokr5HHZ7HlXHApoVYjQOpvVYbqwtnL6VRfNqVygmle5
5cHyOJFn6UbXwOEJuwKFI1s5fg3FoTDt4f5ylIN2mhvecf6wGQQXDOTBYnv8pvx1F33M5GoNY2pF
A+UlhMoFL8ERTTPHAJDH8JK4idedhGBH/lT4zN7KvY9TqYUEGeZ3HF50qh4A/IUCb3tOd0ICOH7K
frWFGhtHIynKOkQam1lLlL5BpvPqXRfoWO+/Gbt3VZ5dIYDD/snCfRhbHXlfG0wiBwBkaF95DGic
ICTzbbRxMvg+EY1t08FoH9ZWAZAv9VNRTYjF2rC4aGMwjuuxSyPZ+/xa2gzZF2ZWO99MC3SHKhhU
l4WsxK1XaoX7uQnRSFYbftTTXh9UGYUk8hyPj0p3O473n5vYrCnTxTBWm9xHGlGJOaVRD4oNt7rl
qHYpQ+KZ97lKR+sx8oQbXbT5Vhs9ohLNMx0rxPtB0W6Ojt75pocE4LRP7fSLYITbx/hjP6zeVrS3
rLyPkSiV9sFlrbuck0eCnHadOd1FeynuOd+OUBdzugometMwyrLAu7H90lQ2fezO2Rlo2pqB9Ts8
oeL7WrwKBrntO/4Y5DqyMKxWNoscQTHYJA7DG+86BzbUrln+VaRhtvm6+hjdOo4o1ThEtwVSEWhw
YkbxLYvOvXk3o5CqyUxrEwG0bzt3tLC38h5BE1qlJcFVvWeePc4UMDjBXyicb9/ZH3O4chyyXhlN
YaDUlgYdU8EKOX6dTVC9SXdqej/VF3R8E6zaFrHe4vC9s6EtQrJW7qsiUxAl6EVTsVmnbkaLjBUQ
tDWG9CXJcINPjVMq2bEupZ3AOj9mn9wBZOVeuhI5WXDecE7sYE931AVj1aHZcVzx4I03WFM389I3
UWgkOh5k5XKqVvPlssOBxKvpX3SxkIDhxZ+GxRDeExfJt+NuYKpU/EesX7TFiCSTVOVF8gzPGcfw
jG4XgbkPqCfJLV35ea7t5KC4FERDOZtf6p2IwZAP6Zep/vgAa0Culis19Y0uQWtC74ZpWz5D+Ntg
6aB/7bRGBLHavDcW1lY5yd7USmR64NMLPOpC46hYut0KC1CbfnVhZXUuB2nyw6zHuyxG7s1GYzFv
fLcu/b0x2aBjQEfI3/I8C4urAyoBtKpOJIJfbfuGdU182Wn1uauVx5EGBzwUCWsbNDkLzgkfyGeL
t7rp/RaNJxqIPHcktTmcJjnLdyPk6EIoegeeJUjIb0dLi1GujqUulfrY+9is6QUPqQuEnOgYBKqs
tMU8VKKtsjqLgTm3fV/CA0Xqc0ivChIwP74STKDIyOq+n3xjUiwOGgAW5w480YfsGOOCGr4ZQJKN
Lm8eEr0yN6MzXVfBqa4bII1dmawr8L6ECXxMlCaOET7V/atgUNu74sPCKqyo/LAL2rBCRv6qA4AS
mC6XtwL9q7VSVLvezrgvxrMKKeoqK6yuwzuLK3n2mR3f03P+LoCejawARC5lg8riFB0FUEkEk7sr
mtFtF/bHeNfNnVSWo0abEWG0BVqdaDw9JqN1AWJlMLFWwc3ns7u9Yz6MrTzYnKtqFJhIlFRmbOux
wqwSEtXD4XMroiHxJV5cvyodrELnvE5l3du9GbMSDD09HmB6n3mfm9qOsz8W8JeW+9IIMnSdoM72
CNKVvHEStDlHAOSVlNURyCFrnG5RpC0a4MpzoQwbh8GIXItSRMfciBwp0mwzQCtGmDufD3AzmFiM
b+W1piIvcpPAa5Xgui6RXmz8VwvIKNrdNZPg7G1GoAtbfNiLdcvQ2zvkPpJ1MhfhzH9QqESSO6JT
R9KfoQHLPh/adsCysLdyJtqY55PBX5Q1ICvldwD63jVsUboA85c4XBFt/pVnyVL1dzCQDNBi+SKb
u7p8EQxJ4L3WWlJgZ9BjyYBLBmV4feDqcNq1AhwxIIN/AaUoGNEaESkl2BSWNqDJONLYMPRMmnNW
6iItbsG+MFZeow6VOZAzaA37eeLgtLEifpmHG41c18jKG7/3xv7nt/G/grfi+l8hQPM//42/fyvK
qY6CsF399X/O0be6aIof7X/zH/vj237+of+5Kt/yu7Z+e2vPL+X6O3/6Qfz+3+07L+3LT39x8zZq
p5vurZ5u35oubd+N4JPy7/yrX/zH2/tvuZ/Kt3/+9q3o8pb/tiAq8t9+/9Lh+z9/07DD/3P563//
2uVLhh/73/+TvjX/sF/+9/9mL3mz/rm3l6b952+SYf2HAc1TtHLIpgoFDBV7Ynh7/5Kp/IcGGVQZ
AjWqbgFzjfObQ489/OdvCn5Kx+4GoJXT5lt8XzZF9/uXkMwFYYhJVZnKOj7jvz/hT0v1sXT/yLvs
uojytvnnb+8BwDKoowCXGyYF979qgKJ/3WpCpzgspxC9xIM8nSzdcICEAxdJ04VMmcIrY8jvo2LI
mByn17XSfoX+5jELh9wuilx2q0qaPMvPUKwtzeBOmeerYAbKuWmGC0mKiEuVsL6Sgi6w0V5/bmv1
AFg7GGTM+JL0IM5WrfE4qyTHg7mxJ0k+N+jolNGaYuedOjKt7Ar8s/U4T2HgImOcQ6RMD211UDRQ
/Ee9nWcgr2yblHogBBmOetM+6IMGsqYkISz2w3qvt9fJ2B7m5hrrdK+iLNSp1JaMaZfDTBrXgtt0
fcgxo6DoB9RAxQsLGcWVl5RAlFMrkokApIydMiXOWNe23KaCm5Sub5p3OxbXbwHqGXiS1SsgMPqs
8gNJ9nre7p6bc8YGOr/EWccXyB4G/2xGod22RmaDHeiLBgXwSo/Og9K5QWccCnBXDpLce4Wiv7Wo
+rB6yA9hNV3IM7EuyxIc65Gp3UhUckZtiO0pl77SZHrUwtrxi/LGUHOPDGiSlnDWWFMGuz5sTmTu
v/ikvvXTfBeHAJGZkYZCd5N+V7Uiteeme+uhTu7Jrd/ZbRTuFLOH2GlvJmxSpSu5C71QjmMW+ARP
0wyNmlXlBaYORYOZHgEBvG/VDL1XSl+C3wL+Tf02Jjo4Df0DjRTKhi47oh7A5vFQpJWIlBwruXoF
4cgB+QwhG67zAlWLVQSq6hIdJKRpPODJBlYk824C2RnJjZeo078M4YCpD7Loxo8in43JfJPO5CjN
qHD3Ku5Nub/1Tf0FmoKuombPACCANlNCRdqskgfS4w9aSF9UGaTusnE3DdfW1NtmNXtpke6aPGBh
cim3kVN3ENIxlTtpVJ9mHYhnowSPUE+fg3D2SAXZByPVW4/MqsVKor5kuu4BrH2VJsp9ntYwSmMA
OPBKRLxyF+SFO87WMz7n2aiTXRelXxB4snYMWQJS1LTrDxkdLw1Nzl1LJru5SD2a1lADB3OFDOq1
oendQsHHzyrFh+SyDpJ+JWeyOXqpLrMpGxXuMqCbrg1OKhWQR02umrl2pyF1a7/Z0wTipRX41UYN
Ie5UoWHW8huAvpCOT5oWDIczdLumwikqJWNTOMFBGYaLaNJRMsjaq3dhD9WFxHfzvACFbPuYlDdl
Oe/LimN5k8s+Lx+72LjBzJ1AH8SGMjn2QWp3wehqfm9Xw+hoQYJYxkCXwrSvqPR1DpqL1HqQ9dqR
q2fSn4LZdyk6AFOyk32L5dkhJIM7lOFVF1uspXiKZ7uguZul8DLrvydztM+0szoPB72rLqz2Iq01
1uevgXThGxa6Qc7lKDnybLhDRz1jlD25Ko5mcQNsddBmzJd3VHqzjNg2Y8B0Kyhq0B+pHOxk3ToR
xbBJ0r22EnhyaXJHpPZU9OVu8qHQrnTQz8l3qpazqSYs0h44KqqzIicMzp084Tkx2H6ABs3CdKB1
jjgk8zoczDST2Eg1R0pV25iJi4r4sSv1gxaU9hC+yXm2M6vOTbPerWlmz1KBHeG7Qwq8cp7buPEO
NVSeYlq5karuc21CWu/JRyOakls2nU0INXSnSIN2Z/sCPK1t1OiIgXYDyrKOMplOPKRPCpUPFvCo
OZqzTbmwpVb1xqSx/R4tkaDAGELWo8VZp8gI0vquQyVFBZVVl15Gce8NxJ1G8HPoCQOzb4GHRpn8
sNJ9oRJGMKspdcIQvzhBgj/xIjjGXsd+q7y5KZgfYTcBJJpmLJEDZiiHGKouBlxc1x6mtmERGJtN
ay/he2MQu5PsKONfIUjKIh+npGNpz93XwY8UpDAt138MyicjvUin1+mymF6lCRpqKZpxcd+zoDoV
BnRD8HHr+TT7BTrDoQvewnlB3SWCqku7T6yRKfhjD5qrGly/SM6Zyl7C91J8qtraZ/iAoYVrm4Ck
AEbxywaCVAb4cvGv+IYEJoYmZDM48HOJTcOTbvYnZfTP6EO3VZ8iz/uFTJM9G1h0sz4Ofvk2K0/l
TJ08wsUdEYZb3AnUlzQEnmV40MDIrRtHFbLiEHyR5YcGGsdlazE5OhdTD/6Rym4UH1gK5PoLHAQJ
tK/XvZS5uXaI25s5Tp1GBSd1h1+AXC/VsGrRnlQ1Q6etbfrKpaWgecYaioeiLh4H/TvRL1XJAke4
/MXCQQjzx6rr2TSeuukmzPfS2LIGnR7KcD+jgjN/9/0TqR5rywPTGYKIlpXmTUupW6vxtUyuFWU/
h83B1619Q+NDZUFBpNTtovtiBNapGUI3il3uHIiZn6xgYOA+ZmF1Zc3fQguDN5/KYtibFQXZRcm0
BC2WkhmwcmpZ2+X7sseCzc+TdlUHlV1196Oh73FhsyGju7aiu6FvPBpz6AkoZKfnJJi/hsmT73+X
kQ9ukkM4fdOlb6X/UKSvdPgWhpOjQsh+tmTbGAskdAwWwMPGkcQ4xEW+UCpsSrjCsAFDfA2dzPxr
FNdHxc92qv817a09OLRnC9emWl23qKOR3InHW5/8KEYjYlUdOwZKyk13F+egWYnsaKSukYy7Hkg5
vJid1Lfs2b+pjcSNetUx07umnk6KjnhiyPZh/qall8n0qgZf1OzVUAY7i9pdSXH6UBrMa2DYfYn1
SbzvsalBu8eCEV0yMS6Q3PW7r1GELC1EWUM8nIvCbtrZVkMkI8AjUtPW7YPApuqjj+y19CTpWoZO
I2idtqljTI1t6ocieGn1wjYRr4As6FQZJwuQPkS/XmLmj8F0qMo3FXOb9gqj9G7GQnXWxSCfAAgi
fsXC9knPa1YZlafU16AZeRiM3o58zDfiibyEj7HMwq7Net/PhW+Pmu1PIXgCoOyda5WdzF/64jpO
Jez41JaGyTZl16oR7cqnPpCY7GcsVi4KXF8DeAWU7AJsqSxUnADbRulu+kxjYLliavNjrNBDFWNh
0biPZFY1YMyZC7La4zDXd3L1Q0IolegXrfkUyCjQTMxKnqLkPtJnFspnM1DtlBR2nI+MlBlTy9mR
dTfty/NQDWwciVN7DuLEBrqfuAJK2rkZRBzk0sv9q4Q8Z1PsVPlNmp6m8SavOm8abkec0p6Ceaf+
UhrmfkAsokbSS1bjrSy1z3qRfu/mr3l1m8n3Ge4WPUZiP7+a/fPUSrgpv4/dqc3QhGe+lXnPjERz
JUWqXLMFxWIOrSKkuSCv5U3BKWokOwtNliUvIYYf4GiS+Foh6O1AvKEm90Wi7VtCD3J6o4DXptWk
3VjchgN+ZQUNpOAuRDRBSe0CHeK28OaBrH0xx8y1YjxlpO5CBbNeKCFUAGqCps6cpafACPZSr+6K
8d7odTeZ8bKx7iPs+RFM1jEQotNMsBxIFDSS09RQvwrdokSqszD2SvvatjPLsgbxbmKXiIaiHA+Q
VHa7/jyA4WvW9lZfukl93VTQHtHvJDrvFQNvJf06M9TrkvhsVtQ9cAqeAm6ZMT4msnZskvbCmuFj
6swbqh85zp5a+yw07pXhRdEutNiwFSVgffZYIBwjIZODJ1rB2REQ4o+PEjSrw9YJx9sSa5KrAwLk
Y5Ed1LJhJZa+DkCD10NKCKeNtpfNNLAMH5OC5lOmQAeVR1PLnRKdhbpWnvvwwUCENGS5nRgIz3Xd
pjU6xLQZ8b9+IFBoqAi4oSdoN+DczdKXAjtGRetrN9yF5JxMN7p/kUdfdOOrNELWB9ukIi6R7tFO
eND0u2YIELkHd8YcX0YJngs8swV8npx8Rz0A0Q8wNZ103w7QXzNdqu4i3XcGdNAHxnWOw4sAqjMi
N6JeEVwN5UOqm870/9i7kubGkeb6Vxy+YwJLoQBcsXERRYkS1c3uC6LZ3SrshcIO/Hq/0oy/oSBa
/CZ88cGO7+AYqVWoLTMr872X4rHBb8X0i9F2YVSBtgDguO7sefw850pIi+fJgjhrCbIB/+bQ5xFy
wqXhuCOEknkXOnXrlsm8mRNyaqzvgB9+U+zC11N+31n43sKUITrwXO6cIbpLplNHzM7vDJv46C7w
kPD2RIdxpTXcdFuleGiEEtp1tDZo/1NT629AZcZ4mnUekfEtJcWd1qdf0nhk7sThHcqmPQ8JKKSJ
Yz3QIf42FP1uzArfTOi9KDfqhKgx9uYZNOf5VNV7tdDcmJ1marosm3zVeMiU+7R5gfKuN1gaXqPe
DOybEL6mdL5o7HVKxKue9YnXxsVDCsYdggG/pqe6/W7NQ9hNYms32iYmwrXSGYK5BQbJvhCh/J4h
I+cygxC304GXzFl/YOlx6oadUzxN7S7TEcQMalAihmhVfmdx9UALyF4zA60IQXlLbP6oVo+5OrwY
HVQm7DwYU7I12YAWmqLbaIUZAuMKMakiINuS6xuNs1Wa86Cwhmds0g2czjJb/PbCA4sA6RWo1qHD
1/u0qrAVhxh9TEJas3AS0PuEOLDGicfwaLtIGP2VjrlMv9waapGYLiee8lTDUHNcHlJwxSuBUF35
oTfpjXSBfJa+z/Pg2QoBOajBUNOGvMb7SRmlmoiqTkkYdWjCOv+alF+xUbs6uF6WCUHTET4MYdPn
0/tAwX9byotR5WP6IkM9VjlVkhKjqlsH7gWYcOqZdxlIEQJ1Zh5GLjoUQkb+dvL4A+b+z6ENx9Gp
gfzZUukQpPdI0bVMhpW9a6NLSIRuvogYHhKIPylN/GiYADxWqHPrvYzi7jQt3aRW7JsF4qDhn5Yg
5OdoOvLJuqZR8kHQwdayqWVxQcKRIxdmQGIy81i/jdLj50suT8xyny/GWVbYnchKs4zkJNTywou7
H+X07fMBPqa33k3EWR4kp1IiJcdEFONpELtYO475Ddn1a7ficg6LU4MsElQbWszBMr6MCbqGw2Qj
Ilzp89Pnc7l2KS4HWtx0BAOjM7c4I5NS+hl6EWtOhgDK7vFmLiCwgxKO3qsBXjefj/uhkrI4DcsG
emxWZyoYFrH2h9cERVMoyoMnAMvsSwnVW2XTW3smf35xDbURNwS5CRI2TeINUXdnABAB7Xfv82ld
3zeqQXLNgcLbsthcFRO3G5KQ0Ckf9BJvv+YJcbrflJvPx/kg9vC2fIahQrXYsBwIAryfTzo59qBV
WD5C6ZqXP5MWYgu5m6a1qzXVCjJhaHiwnZrRdbQtoz+cwvSTcdppaMk2dYVLwJOALoAwnyK2E8ou
1Q9qf+MQf0zP4p5ArwCyqajpQDDq/TcWQ54bicA3dnC6cZ95hgKc93ezmtx4voENu7q/F2MtKmUz
7M7UGBgrF8eqOFQcMZd+48xevSsXY8ifX5yhEvAPTvFECTtaAcnNfae4j/h9DsaZYZxEeWxu3c4P
cKW3bUavWxhwrOMHPRoVwvnQEeMkLHfg5ScuXIjmG2skWTz1ud/yHdchwAPwiY/s1NebBJslKu1t
eNNSLYhQkT9rMJczThOG61J3OGWr/FEKcEG9JHsk65tczasDYTTVsjHLD9olKrDchcFauCrIffXQ
AGYra9Vt6pdbI11NXmtYTnABVFQolpJwMUPSn9oYif2Q8vrZtnGRvfQQDZeB5ltr8RKBBDGF7RxY
XyokoPbq+hYz66qV+Psb3nCOFwepR83TSEd8A8cD3KLzVzZqLvKlstjz5XNDcfVeXAy18FUoIfAq
SnsYpPknHU5RUroD025U/K963ItBFt4KYBS0HdLkfKQCqXkozB+fz+K6ubsYYWHuuKYLlgN7BW+h
epIwIwCkxeN3k+2IP95ZQbEbv+SBepd7zZYenHWiunX4+Ud84NO93YaLj5DLcLFteLy0Cl5j8pBG
h2YtQajg66AB0gjGTnsnicz96jbc5mocd3Fk335+MW6jORqrLEyeIA/lIx+UBJFvSSm8zfhqn9DB
3L+Nzbx1RuXPLwfNZ6BuGCarz/fMFIGpRQDb4Sma5bdAYfJ4fAjYLtZ14Se4HQMHyd/WFcmeO8hK
Rz5xqQt5JvS8b268bT7gb5bbuHAVo0Liio0N5K+MgzHMvqO2+5Kepn4f9cItO7zuDYKGF+qMXDv7
okXIXDBAGLtfn5+nayssqdMojkNV+wPxgrcDmdDcBtoL1gbJw4HPLq9SL0oPn49zNdSyTO2NvoJ3
j7FY3zg2jBGlDsR42+SJ3QnoGP4kro4nKwSg/o13x7X9vBxvscDOnGel7YyYmE9rtFwEzxcaGgPq
BBjvNjvnmom7HG7hloc5n+KBT4iV42RrZMeCF+v2lvrSNRN3MchS7ike0sqqFMxpJooXozNy7ASf
b9MSsiKP5eUIC0udzQaNqYYRMuPYR69tHYdo7+TS4RtPqrV2EyJzY9nIwmhnczrV6GOON76ibeP8
MJTNig6Pn0/q6vP3clYLw123o6llCvyP+YDaotcctDMEYw5slWz4RvXzIHmOPHUVr8TXz0e+Nb2F
sR5GMtZzi1NB+2lt6ZObteY6026JkF2NJy4nKL/jwk4OcQxJ/gjLaN9DBFjqkDVef4f80FYy7mL4
XbgHdD722anZicfs36DeXZ8qcQCAQEijLqXx5yrO61hOFfzf1Hhpmk1Fnt9W8/8BTv+JYuzFwZIA
qncIp0egkfh/PCU/+SW66e0f/QVvouYfMOCGCQiTFGWH2PC/4E3U+gPvHqCaAE9BuwlAn/6GN9l/
4FelzOwbgglCs3/Dm6w/IDuLhm6AK+MNCU2nfwJv0hb+DukuzUYDCgTVYDzYkLVdGJYy6Vmfp00R
2MJy02l0C4v6E1e2pU3DWiANldkbk1fPWccDq9YACZ0eME1XmUjQNCwsdbSszKs15Fw2TQKMPyPp
b9pFO9E9FdN0p0eQVKHIeceyzoJ6om2Ffd9tJ059NMIMzKIMKOpIjHS+JqoVqXHxkVFtql2s4mXB
Yl9YwZTxR+B8wtggK8CtPIHy+AzXmJuoJKaR24h668zlmtlNyPJ8q5uFb1H+SPVsBzxKEGnjXYQ0
9Axp8cHU3Knt/Da291ZHVkPJH2PdeSRD9IgWYQ/tfE9be4eqxm6I0yNI5Y+9TTelhE40kVu0TagN
QUFMH6jjvZ7nuzSe7yIbHT27ceUcaGfum2K801OAeDKUvfAsKh9rdBiErYM+36szV+uh58/jlP5Q
dCs0ps4vUQAvxszP9FbyMHZl0QW2MYSOMjyQpyEe951AbRiNV0rW36e833ZJtbo4vFeyrW/sr79j
LVPmPW0d0AEHdE+iGWThm4eKaEmkJUUwJRsTW6mDiDYDTpZ1RjgaNIgqPCVVlJHxKw6zvZhnXlM9
6SqsGr49N7JQ1YSb49dzp1zbcbVWxC/dPiD+h+YhOMboXt3YM7AIs1spANMJFMcgN/X5PN47SzkN
dFgAahBgQk1H97BFdDoPsdIWUwkxC2EihrFNv4/yvW6V30dGdwN6ic0y6f75oO8Dto+DLuKozkFr
BzvK0XW5rZ46cgIeBx0lxeTahXP8fKgF1e3PsTBDFZln2AL0P3jvVtrOSMq4TVhQqqCqc4bOpsPG
0dGUM8+QtRlVN1fSV1GdqK6cPx978dh6G9uEMwGwDuYHMclinjSuVD5XBWrIkbKdi12co3sND1oV
2gQzk5fvbq6A9WfkLkrMVRYZW1M4Xl93L3WjBeBzoeDPwG4H90c/c9Ht4uSQKPWusG+KV7/3fX99
K7JL1EJB27BUmVi4cL+U9xqERhLFdzIOCgJQlI4JPQH9MJv2MR5n1E/qZxil1M3tO6txToDX/BTt
XVs7RyBObizd4qn21+fY8AJw+gQ5p8XSofhsNHMZRb4AKtEgFnjNIjmjcY7HJxSN1aSDcEYY5dZD
BCxJnhevTaUELSt20MZ57an402+/wyVfVlfQGud91urtk6B9b6JZgaHhx0u0HsQ7FAI5D1QEW+yd
+AKw9T4vKLQImPm11V+glfZa8O7IUWIiNPPnOUq8jJoHFhtA+kgqVYRzxo3UH8hXoON4iqqXgSYt
CWhJOhrxsKJOXXW2jw2wknGhBjVH6/jGgR0m+e8B5WI7ItsWDRPj1DxqzDrYqPHblXnmRqClxU4k
5sHRnNBhZ1uh+7r7XvbKF7Uhe6OsvLafD6Nf9PjEKTdcHouzaUBk1NDu9VYLzbjcd5Tuais/l0r8
WqTgSmniW17Fk5uAbYSOakCHGs94gf0ypXfQFTQ2bOqTOfPdFBmH2QBQtpyTZwdzzRK6zyL6Nhde
m4eOAy3eDeRALPbS0cM45jsGnUy3mSK/65q7ujT3cU73XO3cDOirjmSv8tOHNkIpGDNrNHYHOFLr
wPwbUB7qkLco9F/N4PjVqB3MiW60En4uxvZwcZ7H0aXc2luNucqn4txzjsqzQCndzKNvw6zfK06j
e0lj9F4cmRs8Iw9ATq6ERoH1mrgO/oq1sWvx1bZlr80OAI689ObMPNLUObRxDPhVe4piCxLa6K6Y
pp3jkRoQuKTBqaj6YjeBEI38ZphCiwpIKbSd0FNyr2XsF5Abu0HLXhORo5JurYiwbXew7eMwW5sx
I4euMO/0SjxkU+Kgpx1ZZe2Q+Pq8bvv2e+Vkz9HMdlZbQZ6SeXY3JZ6Yk8pVh64NJoV9VyuBojph
ecAnbxyQNC5nCDHOaeVP7Q+Ft3rgmHQPjX7g7kz6TY1KpNAyddONjv3nt9r6GPRcIFuBXhlAq0EK
U1V3hfWNEROE9hg0oqw33K7TsT+DeICmHonZix6hRV0pijPNrf3Y28CpFTtDWA9N/lpUOEaTDhCh
o2k+V/hBseLNJJyHIsVP8gYHJ6lbT+HdxsIJ1nE1MgOoy2p0GjeLCwiPCMcAuiH14qkCaI8C5QpY
cSBhNUkJRIdq7TUTmzwU486xhg20dkZ3toxDlRVvt2IYfgJG/Qt/0eUc98VqTpXD0C/QcI79ABEK
e3pKKrmDfARgg5nfhwxoLUtZyzsVWeUubaHwY5EMi6/jj0dK8to5UZCnqIe3+QQEMuaiGPG5G58A
PD31FQEDOMasSTPjT8qDqLa6VylSsYrAptoWH3zD2dI++9EaAi9VlvtTg4r4+MwULQsgKtS40tZO
MsnB8vNE2GvhQFi2s7snzVIQf5sHUeavdmLtEUtv8qE4DybBNAwgtxWCQ2D9ijgunJgoNO76fCMR
20pU7uQ3TiVumdGjrqmV30mZh7U2/TZT4wB3cexjZ9/YE2wNYjmYDlXg7ypYCZFqq1KJNgjYoHr7
6MTtCXEfTnIOcJozfuN23QDuit9uefJCWBQwnuKzYOLi/BVqK/eKZT+ZJVBvU0uBXJCfVkf52eiN
h1lr7yIWofIydTU6Wlm7Oe9O0qZEBf7rJHrfarXMbfL9TIwD2ra/qnW+kzGvHlubtwXvc4DPlHrY
WAXfqrAOCgMrrAMcQBkOfJx/GEUKtwH4+lSFNFKOZmeuetPaoLXf3lbKs+IUQH1ML+qM7ZMhdVTR
DfRgkNsqrEdBwywqthkb9DdTr6YAh9IRBFoKnbBea4PWhmrinD4xQOc7Fathp5NYW7jkmnhM9eGn
6gBoWLYAF4Gz0HvAnO8qNvfepNtHuTHcsHZjus+kp6mANBGGjRWxEpRm6u04gy+R1aHW4IPkAVbN
JAWIB86EAyA0gWvPNWxYR8Up4fgDcVsisZy8ambz7NTtPR9MgCDnL9KrGvA2aV7uhUIOLVOC0QY6
dFByaA0W8EGJo2/T1FnbCXtowEzwckc7iCTxmxTdGyOyT3qsgpICdiCqYle2xTkh0XG22OsMn1bV
oMuld2onTpGEJkjPmKp5YGhlADmR1dQDcJRBiKqrjw7UAUpSn/IUk2Z1E8DGAsBSZK9mj3uQz/jT
Nd3HA1DaP+T/J1TnWHX9z6q8T4H2bDJAf0zYpj4ufgqx71pykGs3wsDKmdq9ckRF9iA3Ool0HIau
vU+7Ozs+Vd1415rqnZa2oVRzAdwXZsOme0NvTyzCxTYyBnh26ey1yTi8fSFUAM8OwxJNFv6BmhTn
aM68PIJn1KEJq1QnRRn0QO9xm/SdHUdenxqtpw5C94bW+CWKaRtRxl2rhBeYHBJYhfncN90X3jQt
nn24mhOab3bUeagdcZdrgAUqScilP24BolNZfC4NZIMgE98bGvXkROtEPDp5m7tRoRw7yAjNQLXK
HxiMv46p8V19SavIb4D8t4h1LAZ+mrsf1pjcSdctwy02oAzBqsRtc3sjHX1a6AecGGD3raNozb1p
M8hUdl45VE8j1e7wMkNcQUFPjH5rdRSkZXMaSnLIDqLO4CHxzwXHNwsTBzR3xkeR7ovEAnIMB7VS
AXycm718q07y6GWEwcqniImA039iiIQLqsCwC0gBdggEZ3wIKrvQHVEV0QY2yTuwjbI6oANwZmqL
0lc1AuwJGgQQu1qlfycM+4Mnvk8G5dkEZtjv2bCyWbJtSHw2FSfQB7gOJaaBqWunIcdV66v8LKPz
NFV+Z7N1pzs4ovjtN9MPkjCq+9gc+k1D4xJXhvVFjwNlqlqQFLGE75EsUIZdbtaOV8zxJsEijDE5
OBXcpG15pAFYCwmB2orPvdGd+KAcUnbIJaAzI4hCLIoViGX4aMf4ONRm93PW++W9YSEPAamL1zd/
pFSw0wrQfgmQhqr6irr2Ki/L3ZTA24heCUDvOEQVKDrshDA1dTsNh0Z63bjCtkCvBgeFboaUfRcr
BfVueUnGKXtFTXXfMrBv6mF2h1rD5Hqc9WyS06yzn3Np/W4aZKXf4lxe4EOLsV5bcT644FeggUsN
9ocKKG6UwukBf3sAfeVVHSLgD4m5qSqysWYOXPPkqdCZBTAvec2d6Pc4amE52F8gAbupTGNl5+lr
VSMYMErYpMkpPfTx5B7oxo+NPa4jVT/kGSKEGr1BAh1ZC2BdeW20Ae3YOR+Sc56T1Tg6K9y5H5GD
kEzVcZUjc8qCpjrMLOarsoA8X944VtBEE6SVc7BbiPmgJdpjYsGxVaxHK2ULPBN5ZLUWH5IrBP2v
0KiQxoUIzfQAYCRAr2MgJO0p7gu36QloPQK/S2Lzidn2/SCBz6Xd/bJqogAqXbaeCcbLChLnr2bV
Nn49DdDyVdgqr4GLbSKc8WRHMrwoDLvQvbY0T7rWQWMbESz6GAZzAcE5By1kivoUJ+m5VV9oU+/1
0UBCRzXdLOcG0gc6hM05MNaFMrnoKleFRmQezDqHkeEIchJQDDQ+GwDnyQDHqcMkxXF3Jm7hldpi
aR22qil0yhvHDimLoPupA5qaVKoPASK8EjTzDmlwj/KZAGujgliD9EgLq1b2WK9EQ9pI4sgHrAWX
Ry7pi9FVG9sVnGwNcwZ4hVq1l7bpHSmMA5/M0RXSHUYgLUzAC3jqGIHDYUJvuweJvdBn4mt6g9MZ
qUZQi2YPQKHqA3fzBGAzLrZOZ5eY9NmszR+Oo2U+0YrG16L82DML+Rk0jg7TKNrmtBx8W+2bgOdg
ijSjQLdl0QCZ3BK0BBIx6GWKDehlDQRwCtkIdP71SWd+U0dt2gxQyHJLgjcNElv3+eCcp8Zp3X6I
fjgNvJ0Wd7rHm+Kxr+na6hDZQvni7SczQgaAEJGbAIo5bzDVt/+MfCi4ifVq0uegFO1DquFe5Q3u
XNLnL4g0j1CZOhgCBzgvTRxF6iVJ/VT35EAjJ/HqDrbLHrOtxUXtd1bX+FVPfoymiRCaIpPXQk4k
sZHOZ9LH9tEB5fygZHgw6BEWaBdpgx0yrT3p1P5tctYBRt25UU9HF52Gz/L5JhA8urSCRxZzpvoQ
SZHCfClKLgLxePRQ9fXp7fWGHNQBB3mP/+APIyxINEbf8EC5b1QYJ9B/Xge0dpOmbJpT4NedU5aV
OzlEYZt7p03PIjU3WY1IpGU7MkMECnF/39vbSGtOQOSWrvQG8sQIaJW26toy07MMbRVdX+U5aFDy
odkMD/JxIdMVU8HW9QBrPuNsztIMdGX8OjbZa69gFtIDDkzhHioSiGRZ5JktRSBZpmdrzL4YRAT5
2IP6s64OBY/9RohfNLYhJX1IePEzURRvSNVwSiu3qatViwxtX81IHCtBPLWe3esvyRz9VFv7WOrM
G8Zyy5yZuA2ScKUKkzh87yr9UaMAcDWYdZSueSvWamL5dW1sAN2+yybgHOYZTqcZYzxlmmI1SypW
Aw3itFdhaBN42gINKR3wNCboJLpdgmdOI6M7xYI/py5VACsWw9ciRtKRquKp7wa/U/MX5IRhHKev
SVX4Qu2ApB8teBDsdFQ8FyXbdWX/o9Po2tTChhVf4Vg3wPw+90T7irzCcYyjrWHsBphfr8gafCIY
CFGn/pJNxd1amKDdIlAlE/wzT72uqn6WFY6+lSHIypSj3SNloiNZ6ka4mt3AH+soPoN0gLiRFY9W
bW1ZBfnJAc+vDg5vquJzwuAnszp5TSlUtPII/T5E91x16vrtDKoRxoJo0Gmi2ZlNUSj6Wpp6xBh6
FR2iXtvUzu9kYl8+zwJ+KBvYaL1FZY8HYIAJQbeH95k1o0BlohznOKiGNFA7dfCppRxlAkDE/SZq
WwTk0PflnpXU6yGpdW9OrMRLR7xxlNvtwN4ynu8y11RFGQMQIRXYOtQyFmXecSqbDqkUuB2rf0i5
Bn3Jto23SV+HSmwG65SpD8qsPDi22GZpBYQ/Ik8kHgpcOQ15hnlr03OdmGCeMBAocGBt2DcOIkwl
wJlAL1aE+imJV2ajPg2NsmpmGPqisb5mQ/YkX2p6x3a2mT60BRDbauFNYld2IlRr6Fg/aBS9fzIb
iD+2atFzCZ7GL6PZUxJct+92rvjwTRosooyKB3Aw4qj0o1b9qSTTXkygtDjppmOm36aZZykQMYL2
lnNsWA3rFnk1V0HyQrHeBDdPjOY2VpCyQI+KUu883MEw1XMYaI7HIN2BAhrqOhp4Zp0XKUPgyO+Z
RGDkybljAmY18YeB+uiuAc5jvM065S5uZJCLzAG3kRQaiHWXFqeM4OTClcLhcbrvx2ZrjfbjjCde
poHrgPDPKJH7QS1By+ZwSJAqM5IoqJA5MVOyBw4AhyU595r5LPIpTNA1xFXSDomQaAhZ5dw3bfZQ
44qqhaOiY3ap+i2HA8CEtswwn5m5KmTnU5PgXgnHWTkT+Y3OkGtBqk1VT/e94rJU7I0x9zR9dvGG
XXNku1w6kt2ksV2WgloaGfedot8AHH6oQFBVB3AWMgRoFEktC6W9y8QzBxyANomt+FRHGqfPiwqh
EN1Y8Tdmpl/TCmGaNMs3LqX5Id+NYS3EEhhaw7VcYjn0zihbEeE0lTLE4NFkuKjsJXs9xsvsLeGc
T4j3zM618YL2JnxCO0LOACk7PGo6ZAZlbnISOEUFwso+svcKHsdTpINcDp9iDu1JPsi7tP8KPgZa
8iB2e0tRDEgkyFtQ6P29Rs+TkZ0zBWU6ZDjr0TkWVn3qS3szgZ6Uxc0JLawOWY/Yq7CKHfJnoJ7h
qQ4uZhQncE2GOHUzOchMzWhLN4ZEFKvwlpTpGUO+ZuQbtJNOjUf9qcdLmNbIEJkNaEnOg0xpKTPd
yxeenKOCKtyMoFomatHy8UTKXw2yY8ixwHUUZuE1fX8qEaBb0QjHqvrTKE6TsDYWN1e4X0eI1pyQ
fj/Js10Y9qHIwTVLznoiTq2iHnr8zZwTnD/rOKA4R2Yw7KtTg9yvPuDzZaZA/vM3m8FqsYoSvN0s
WUgb9dIzKvb69uSGFwanRk29TMZFrCimFYshktAGdYpAk0WIi1Hg9xo8A73aJIeJwbMpYPzDiXl9
7jw4ml6sKkPdMBWhm9IihHUavNGSDBGOOuGhOFGQA2m76x12iEq+1VtsIWiQX/IJb+Q+b3wkvM81
KnlTj9CNKb9lRgRI3ZNMXTJenSygvwVFwo4jp1rmoDqRBMRYExN17D72+Tl1mq+xZOy+ne9/BDM4
8gL/W0qjvJNU+fekVla/uVQpaZZ/6v+gyorEDPzPKitedwZe8k+5FqnJIn/7v7VVyB+aAZw5XgBg
xaG5AOzFf2urkD8cgL4APwByWDVQKf0X+EA3/tAtNMd2iGWqf8mu/K2tYutgZziylRR6YBr/BHvw
3lihda5lUAcIB6icUvQkXCIPhnEcRO+AX15WNorkxC3UKrC7rxeLcaWmjdm/gw8uR1lYYnDjNUjy
pVk4oloJeuJqRvKI3YRiy4rr3/HHX5Nx0HsPFXRL1Yic7EWlMepqFeGgyEJ98qKVE+Y2qiKufpy9
8UsDjX80er7dC/jKoBjLVvEANYD0X0p4s8HQMhPJIbRytB7jUlvHeKN8vnzvHdnbvN4Nsag0652W
pHiCZaHRDG5VZV6qQJBsgBpCDQiE+kzoDTzirTktFhIRdFmiYRkGjImb6707dzcQpR9U33Ek3s1J
HpmLvYIWfIzyGYYA1zl7ot7wgrg+Bra0DJU926GPXhuw3kO2d21uc3TUI/vS9D5f10Ut+OPCLmrB
k1orpBywdyD4Aj4fg/aFjlfZ9k+xNw3ZtQDc7xu7+QGk/DZ1HfceV9uwIYvzfuq87TrBBEaVVFf4
Px89fyQSja8iZcPQjsLv0CB4WA+/AGn95zcRiCX0zUWgAezSMkTvo4ioPZo6h0JFNSDpX9QKIiwc
6hiVfgPFK6exuI3QnjFt1dJRZydLzFthWCjYNF0WxmAed3fc+ZHyp8838IpdeTfEwq5gDeNYL1vY
FTX2aWuAgP6aZsXOdr59PtDVG3gxl8VLy+khfzEZ2LKio99rKUYtIMyAcKBWeIyCnFgbrPI/H/Pq
JbwYc3HrR7Thihw5OeRDkQd/zM1bnb5ujbA4iGbagIObYVYTKPYi+Z4n6//dFBaXPIpq5FIpptCP
X5VhL+itdiPX7xLid/RhR/9gbRlsJ1yzCCM4z2OIhvf7bg6mfY53Z+I591b2hlBv90h9QNvhlsDt
1fN9MbQ8MxcWzCzbYYaOFAy/aKG3oxp+Wfffp1Qz/gy5/meEyPWRKDyMBpwimKrvRypKqiqknjLg
0BC5ZwoKFEfIXXiFg37p8089/2UYiqfljw6mSaA6w0CrVEQW2OW8+nxHP/SQeDNe9O9vWWypXRTj
hAxIFmrCR17VZ4GCwq6vhmXA/nH7keVgC/tspUhtEQWDkQbtn+3aN1MKgZRbIte31nexk701OkrV
YH0BAIEchu3VBfGzaryxj9eum6bKFAmIhxr4Wu+3cUp5U2nTgOs2NI8psv0g0d8wiNfs1OUQi93R
9QpgsQpDxM1aJylowv2dAImwj1AktKAGwrMbV/za2l2OuNiitk9iOrbYIsc6d6Dkk/qQqDdmJf/G
0pNohg3tP0lW1I2F9R2EqSPDiv1R+x5FpToBEoeMbm02vl6lRydGvvLzY37NsVyOuLC9eeswVnOM
mCmqa0Z3cYrhkn2Z3wDfXz0SFzNbHAnG2wikOoyT2+iVRNN1A/2Yz6dydYMuhlgciZlLZcUMG4Qa
mccy6PE031qc7//dKItjwOKus4sIBw9YJeTQamAovs22c2Nbrlkf20JnbTQKQk7HWV4hPQL3GaCg
PMyteo0Qda0K1dcL/mhW6FMPEnYJWKuteClwTjxKbjRL/biUiGI0GbM5tiGh4e8vcA8MAc1FXoQs
g2Yhqyd4GjH0hxaQjlsn8PpYCA4dyHKCcbnIpcJSVGaNBmIhi2HaOcAB5FhBt/3zbft4/jAjyHcC
QWpB6WPJ/y3rCvmxURRhogCOrUHUbgYF+cauXZ0Kol1EnGh8//H68gxp87yBaFsDKh79LfKzsLPV
5zP5aPmQeAYOF38fb4cP9NSGz2oMlloZMrSSQg4k/2pBjsmxbd/U7Xunp99tYv3+fMxrE6MUD03w
uy0VtOP35yFqbXCOzKQMK61DZKgBjn9I7Cz4fJSPtoiowPiq0EbHImpSZfUyzhBgw6KPblaGPTe/
GYP60unFC2S2n6tavUEHv3YcLob6IP1bTwkACTkW0eRfcl7ukKC7kZS9smYEro+YumOicLF8FTjA
wVEHWq5h3QJqZlWBbtqBaudIr/wr/fL4p3N4h6q9Po6N/3N0iyDJ8X7VuprAR5iRCLMv5gl01NwD
TuVFdoomqMOCQACa26y4xdfPx/3oqgAFl62NwekwcAoXdnAe5J0lQxnqXfzEW/RciYElHKPdWH2J
6I1JXpnju8EWcQt6Gze1YH2JKvOs3JeI/MJch4ThFAPE+Pm8rg9lOwgfqAYjuDjqXTtCpKgbSxje
M5odx/NG7//5ycBs/h5iYV3VLKn4nGIIYMUDKEaCo2zcte2tVlDaksguPcflOHKqF3G76No6J2Iu
Q6rGDAne5juHtLZSJdCNg8QeVASfWh3Y5kQLnaE7fb6OVzzY+9EX7hixWRdn5lSGkc78AdoASPQD
SPuDJ3v1vzg7j97IkS2N/iICZNBvSSbTKeVNSRtCKkPvPX/9nOwZzCulEkr0WzR6Uai6GWQw4trz
ZSWzKq8G3LG2SegP/f297TNf96eFn+zNsRozbiv2pr78AmULsrL3v7dw5qjS/4n1SYNpXznN7aRP
Deph7H7aT8USe5Xy0S+TL5La+97S2e/smFX4P0vi80vsizikEQRLZRYcTKnyx3H+HerxLUWzQ2H0
F3IZZ24XndvRtplNsAWX5Yk5oZRBTu+XH0RDTz2b0tiSbgO7PLR23jD8oXtCo2r4/SLPvTByspZh
2FR4v8CTG2amlDjCajEOP5mIvkKhd/O9iXNvDD6wCmCbRA3A4M8Lo/NWREaACS1XaAA3AIMpLlUx
pzIvuLon1epjsk1jKIhUN1N4ODSnsuIE77SIq1Lqt6vJo32hXNzKD3dHWcCm9etbqveHi3iMc48Q
BrlAFppqOfY/r29SsgJ6Ph9W8KbbTHxO/8iZGF56lT4ynSac2Lto83gWfg5XWCieG7NPMi1/p66b
ncd6WAVlCQnB/KnQRf5EyjZdD+606grP/l2tLwWw594ilQX2JyaP2OfPqzQnxgZUAKS+RKnLKxMo
0y3lQkmeH9HYueAFnzGGF0LMZwib9Mfp8rQwMuW+rEufqgdM2CjZw5V8jbRlZdMDfmF/nrl34FZq
sFUI/Mhantw7Spw2xmCqlZ+P9JFEMWIEx7n/9MJxcs4MzohFgeaYczhl9RRTQd0V5QOfiq6bJ6Wb
oUSjUgX9/ms7k3DWTEKHY/hPaRjgzucXBWpcmJbE3EY6I8OEts4/8nbM9+20LerAiFVK20uKjufW
diw7qYbK8/uirjPYIpyXqar8Vsj0FYzOTP9XGi0X1nbGDNoBlLhoOrGsL0A6KZqkejQbzAwl3Up7
0h0OJfILL+rM98x3TEb52PUi66d+yCw1nTFFeKj0KDpG8dTEl6KVLywGzqlPJo4/4S//YJ71sa1z
PNR/NFkBwgEzXueHaoXIoubasBO9S3I9587GTzaPD/cvm3WcJ6KiQ8evvH4lu/LquDGQinYWhH2V
lba/BNn5+rZ05sw04p9jLK2eSoqKaGaXq0wmSGm8EyCpaCnZ57Bfv9/w58wwpEgHBsoSKp3Nn9eV
xVkm6XZS+JO1oDg9eegpwOns1t+b+Xok6YTk/zEjPpsphTyY9FEyrQCpT7+r4F12/ZWhdReW80Xu
C60EW5Ph7VvMkjMBdPKeklaqRBhOja8d+pXut+vIp3bzNntHBbVLPvfXnYg1QmZbptv4yB85OfzC
hS+BEUAiP9/+mW9qN3cRvXOqdwGA7bIA0ZeXxdjxMYYmdiGY5WT//BRDMy2WSotLn2kKJ5jXqYxn
013wpL4egUcrVLyJJHTBWNfJlogrW+QDnSPcjtZdcRvvx9+la9wGm8kVfn871U58MY/8hXGhnRg9
2SDLgB/VRHqJ7wFUHzQ6skpH+eNsP6wCB0niF1N37D8d4tLB/UUq0dkH+9eST97jFIzVEJRYP+qB
tdf0tjTw10mdM26JMIBL46hYqeFGu//+s7hk9+Qka4y2VefUKP26fF5q4G4lCN5LNbivZxfPVuGj
0C36FPj/iW880QOv4IGUx49PfRA7sUp3sebY7zKcdb9zxeYyUObcCz1e05TcEYzTvtw2x5dpB8i2
AMwRaBnKNDlPDnOkHzNkclc6ADxeFeuCDPitVLiXSj9fbiEaMICT8XlinkzGyZLLvkHYsJx7X9Ly
97lt90ra/VtlZLYsPjPJC+jPpvji+RSZZsRWQaM8kombSZlWLWFxCmfuX+8Rvnh6Nkkw0YVy6pH0
uTqOSyIahkvsjYFnImmxr+n1BaHE4xP55BP/4/H/vxn9ZAjcmkt2SMXkk04POpR+9SaT29pL23I3
93Lo1WH88t8sDIqcoL8Ff/XE1dKyQahLXk1+jc5MW2Z7ExBoaMM9/97Ol7uHlTEMCq6BNKCpnjad
jKlR50E5Tv443Uij7kww0CtY/qka/hfP8G9Lx1/yl5Og1EXBbFbaMTyQrfog2WU1ipa0n8PPQVnt
gpt/5vb5vLCTTV4bHcCLFHP1n+yX4mQPwSNCeI+BU6wad95HF+ydOazwTfmWyK/rGt/W59XZKLkU
caXRKqyLTbP8KrXAGcxLsN8vMKDjZ6Vzo+qyIAmJoPpnM0ZS9n1bGkfvbvH758YLrzWOrOLBWOt+
5kWe5U07RFEVt7gfb6o34kP3+w1zdqF//YKTu8ju276GEt74OloGiJTQ0EncIV+6Z7+kuU4WenLp
tMPSFlbBQo8i0/muQ4lZ+Kjg7eoLIdr5jcJZfIyzLe1LqSKI5Qxyi9n48nryQWj7sOG2Yju50pry
ha/860TCPyv7f3un9GA1byUrrllZcWXt7H3pBl7s9t6CLiMD8avLt83ZT5yNSS8x/xmntA07HzSz
sDmK9XE6SEzmSmGIzkR1rzPz/v3mOJ5Kp+ckgQ0JBMUkxj51MCt5XAz8XExV5S6KmysrzLayNdyk
OmoeGXP6WuDran/B7Lk9+bfZk6NFjq1KGzNWuIhnI702UoS0qgsH8tF9/G5pJ+fJpOUhfb/YQHhk
XddP4dI49ItH9brPZVcoy4Xv7Guil33y96JO/NkkSYysP96gFAL1KGNa7cYekHiPtoP+liHbolvj
1VwOq+9f4aVneXLxNFNII72C2UyPHBNRi9n+qVOX/NdWbLx1/UiNIh9/eo4VEl6ZUUqtP1TpWjNT
1+6tNTihC2bObH3MoOMnVPmMGHelMuuezGHnR9GTaG6ThakclKeG/hJ6/MxT+9vQ6UedREmlWEk2
+VZ4sHTJiXryPeFwYTnnrFDxlEGwgc4xT6tC9RiPal+Wk5+O7Z7uQwY10PQJqQdcMPQFC8w9Q6RI
0hNooPq1MSkMNSs4alT62XZ81pgx8aF37esn1Ll0T3JBcYHRZtpFv54mpwA1cOlUPr9U+qI4s3BS
5dNPWgrTXhd4XA3ho6Gsg11LFkNlAvJPP/v6zt6V/rjRL5VXzrjGrPs/Zk++cllfumVqYsyG5dYq
xm09mBc8ha9NX8dny/bWub/RrDzNxhuTJKzQLDvu8OpKuOEGTQLTXzbaLYN0h/h2ei+9ap1dFIY/
d6Jg2NJJ0kFcNv8Jhf7ywKhP2WVsZJ0vlQvNVtP7DFZjrZYCSQpEM50iZHhJWNl8Nyx27Oj5JRfw
a/non6X/5xcc3/pfv2CAEsQU60wCYj2v/I/MS9fNSlqLzaUs9tn3+NdST7aPVZHCjqZ6om0EfatZ
QYCkv+DPnnMcgDzzedikN75mQxkuHBMt4XEaY7uroxlBbAR6XMtkgKGNkOaAfmAeZw17FGwYSJKF
J6yO5GVRb00ruLR1z34xgKqOXXYElqd3byO6pu8zlbtXrtZSYN6XcftCjdf//uQ+fgEn9yA2/mPm
5MlOk2jiXibiKoLyJqi6G00pdpMSrJYx9NFbvf/e3NcXqcK6P4LKBCUJmn4/75i0SWCRBckIelIt
10agAFRJ7Xz1vZWvz45HJhj7Y2KBIs/pwTqoTSiju0yCJXspOc5GU3KX8v2/MKLTEivo8WcxJy6t
FpEkNSql86ukdQlqN20a/2lj7cK+PLcW2m5IUZHHZgbjJEQYS8JY5ahL2XaBjsZMDHS8FLqL32Jt
v1/RmZdzRE8SeINzs77UUpg4l0TEDKBvRyTb6nB6HRomzr83ctxQnzfcsUxKKkFjKA3Q/8lji/FG
hlobel/JmUSkMlHQlcAcaK3P95X9+3tjX1dEHw79uLT5UAhgU3zebuRMm9bS68HvK2R8qKZI2cf3
Fs4kYT+bOP6Ev87AzMzgd8Do4QxUfXNTPNAhFa/pBfRJXcLaufABnTlzP9s77pe/7AW91MZVGNfY
S25H9MR7f3gWDnwG91JseOZq+2zr5HCYI9loesHaoitktQpPbVcS7JGNsrFugwjVD1cDYau5yhMd
l7eXzH/d+f97daNkwOfzZTtaJSPhiOwOvpgq15qZQY+7TaAEF97guT1y9BD+z8ypr9eM9kDLJmaS
zn4yrPlKni8JD59bCQk6inmQuwUpus/vzLYHSYcbOzCLLZ6SbLgS/fhrqfP193vx3EpIzNsy7Dtq
zKeJQDnMUn1qMSPmfhVX/WaQlMd/b4LEKtUTBr7ofDw5jboUolpttoMvM9HnpowpOwWD/N8bOfO4
ji4V47KEuWQDTy6J7tiZnNZ437V0G3ZwxlSo4PHF8smZx/XJzElE1sBxmqDT4+Qfuqv6GiV7P2Wy
0hlWs1d6zVPm6pcCmK+3LQnAv1Z2shGyMB6tZqw6X4wf+iCcBknPWVu8UP4doK30/WM8dzQdJ/lA
xhMxHVNMn7ddPQCCWRa8335Yrisk9JLOkj2dZlhmft2u6j11HjdTtXwofW6vFs3eBOX08P2v+Bpo
Hwt6lGItWkePaYTPP8JGwKlQ7GOuFe6VjoZZRZVBll+y6l0uQPqZ/aVlHw/1kxuGtmwqfEcIAWDN
k4dcLJOdmBapwqM2iOb2a/0DVqGbXIdu7lW1c8k5PbNdQWWqZHYZ8sPrOFnhsHRSOrR4asTztEy1
V4jLeE0xXIihDPk4nHm6MtoqqDcTMbLCU1+gWoqumRS79dslV5WNuaDdl6OOxb2WImaLDuQY/i5i
vH/YUCr7OEwRN1UIL1/qIdYWdIPzDEFwtdrksipvOkSZdxbQEz9udSZG9LTf2IVSMvBrwzloR9Wt
6PH0B8oOXqcb04rYLtlYvYIOWGTmt7qoskd6J0XlBnQI6w4DXKAViznYhD3QoJWGPmzss0NjRLDT
avwdUFlGBLqnScS1adXvNgvH1kbTysoA5UG3sy9lS7pKFQN8mJASGFlmvW/aWF5Xw6C8W1UhVrU5
xhtzaNH2mPhpsrEUnqJb5GjDNmJCugiumMaigBwxJQltq2iyxokSlCLGIbaP09RmvaraXgx+NpvD
OplE8iCleR85k4BlksXWYSknye1C+SdgnJ8jBCsz7DdREm1GG7r0DO4Chc1gO0w9Oqgz89+Qf9pt
C83FsUPleTDKazzDH32l/DAyo3WrZHClfFoXUvFYBfKD0OeVrUwmWKDkqdHi2wJZ73RQ1hYykYg8
I9ecN09lm/lto90PcbKOIvSz02z4EaJmXs/jtSjK30q4XHeNcjVL6e3SSy9FDjMz0ddGuLyPeQe0
WaqdsZrS67FUbsJRu4oq4yFP5WtjKI9KHTfDUkSubdeB07dirdd56clTTcp0iFNvLkDxqy3juIQf
aZ5us077o1Q2UlBlcAt7Yp9p+bXozD9aOgPhk7c8nsLt42ndBOFbMc03iy1tDam+NQDqLXFfOGEp
vbVZIu/QQQy9JhdebkpsXqRppShy7Ag6q5DDcrWgzg23aFuQ99nKPXAAKZAXRzmqbcTNQw7o8GaS
QtNLoY25ja0BgZMDbRVIPWR7IWuOVqCl23VK5RWKhuTrcShAqvXRaYzyKhiXpzFHcNgyZvpsUAvO
eCeJAcbDyBu6iebuurHN0LOLuUbE1njNK6XeiHEOtjh9T2IYm02XFr+SoOycGATjauhyJpa7KPFp
CNSdfgKC0Mh1x99G0TXH9WXvVzCPi9Av7fC9N4b3SWo/QmUmEsqpRjHs+lClVb6rQwsRzyWN4GHi
dWnN9Gc2tJUS8IjGHPVwmS9GqzS6eq3hWSW56HQ6kLVBIVll1xqUv8KHlOktNix1LaVFZe6qV6UP
9sWc0mtWoRE7Z9rjWCEjG4NMi6Lkth6ZazKbXWkzaztab8z86YxjphJFscrcRkufbJUafIYQ2aFq
eoCf+fCGQNLzgG6oZeXPojcedcnYTU1wby/1LTIY20Uy74qk3OYl2p5QSR3anirHqmGbFaI0Voqc
7ttpbCHMDTJUA2W+yipT3ZaRXRNvU/UJ4DqBtly0fBsK/VrtmEjN4l+0eA4IYVd8hpI3lPlBW+zf
PKI/UTMVTlAMhxTBdUPqn8cRgWBm5P4Yw7ib8+k+xDvnA/Gzavg56tN9ieCnKObNMuoPpSV+MMFh
+BEIKw46Do88fVFAN7qLYK6ojJL3eOnWamc9zZMBU6MMKkf0ceoMwnjRmDN00wr920Yed9Q6D/0M
4zRvH5Iu35URVJPESO8iWWldkcsNmK5h2w4oWtfFazepv0UHg6qd7Wxnt+ilV4GIVqLPy7Xco6hd
1MFDk0dPMhgheKGi9WarrBw7s/pd0FfB2qwzsGVWfr9kgI81q93kaf1hTCMbygalnI3wjmx1AWA2
hsjfSiHyYEr1EHJutKHxUQ3Fg6Zn/MkYgafXEgJpZR0uxl2PaO4MB0dWhvtlzm5lMdwRtd4zwOvO
abwWx6ZNmU5zfLtndape0gh9AC33JqBtylHAeozkwxLZAIvC/SxAUlSa9qNNBk9ul3UcTkAHi82c
54eFxPwcRZ5cCRQ45zWoVB9t9sfJrm5yM1z1KP8m0ZHojgfXwfyXNT+fxaqhh0iVlH0Im5pLCgBj
GqxjLd5JZX299NY9nKhrXnyIgtcAfSmMbo1efs2y+kpWxL43501YKu/BCGZ4WZbe6QGgNgKME8Kc
latEqNaXKZqDof5eW9ltowKBJT+1wZl9mFgybhASCM1WX5ZXXWm8PEa+ckCETUcfVhJ7kED3/VHZ
2uYgUBMijzQXK+DSfmLo91VjIa5Xr1AjuQp1cw8L3Cuk6jpQrC2NTS8xKKgsDjYByXBXaYNfVJS3
czZsj4181qR4tWa7OoLeEyJ6HULRdmrs0Wrx8nL6sRwpk5ww150JOyo2GbFJB6SAyTsIpwTa7OSJ
dDNH1tUSpQ+51N8vZX8jdebvYq68XCl8dMhuzU7Z1mGBfvTixWb40enBqlSt6qjUCxOwawMoQmg7
SBMywKmk3oSN9HOwlBgkcrg1Q+2HKOEs1lq7pVH6MUiKt9oun+o6vs/mQfGakC6JROoXj6GCyikE
PBItnGAPycNtMHbPqSLZdPYZa8OuoWrOGbglwl8BwK1RNzihqJZGtZMmxW6OaJ5vhhcq/gdFGAfk
yL3KbPaomkO/1vobQ7S/zcq+bmJO72R+yIp8p1rxjY6uqVq0+2VR31RzXptztQmMziWn1boUcmhK
MnPZT3nZjVLUXmG3j51Z8uqBn5VRWnlGq9LaA9w4tMqtDRv7roDa+SCiDjhfaL1EtrUTAdyfsYwi
t+EhuXpOQGXb9k7U01Wtyz/mpgLY2uyWzBZukCXSfgp0ON7aCAkdr8pZhhZ6dY7qQteEbKl88ae0
NR2p6la5Ze2J4Q9znW9jkMdJq2+SQS84pieDAxaiNomnCU54c8jt8sMsjRcZrwdd8fE1VoubUTLW
zZi9WoFl3Mf5FLr0iDxkeYzKdD5QArSVD7mqFXdpFstt02LksIYiFMvDy1TKyl6Qr7o+2gBqWOg/
84idsjRxdIgbO3+wA8SsM/jn7iiZ19B8Ftgz0F46K7Pu+zaV4u1IivWoHtHX95B4tMdFiWLDmcPB
Pkgi1PeN0S/WNkhl+dVIANPZ/dDPTi3aCRmpJKCxNUmLgSZydUH/EKSk7XZCxqkMQNm0zJs/hWo8
77RmKXeDFnF5d2EL0jEe5Jtal+SbuRa2w91Rryed9IOVStWHybmxYtz5uW96uNAt+u+Bgm5Ijvzp
eB0V+aPdqxru9LLqpPCjN6eftOv7aWRejRJ8IklwgvQNzyksXuRk/JFX8p/MSHxRF7tgUFeREr+X
oOc8WesORiYRbuckDwK791ABzJ2krH6KprxRlxEMJKfKGMN1NHEr5AilXql41fr8TUpo7ArrRvea
qJHWkSm4U2zuniJR91VvcMwWNL6F0cFU2v2k9Vu5Dq+zuFnZdRGt5CGGcx74hgjfYrPdFqW8WZJx
3AKBWde2/tQJePH0817pdfdUaeYvvDcGmSYtWctmLFal0ZUejOYnndlVp1kqhN6Bh8kF2hCVIXe7
qAjXZclH0BFt0Mh4p4z5uliW9TKP8IWtmrn5otubA2rHuoRuuQZZvODgNNJyPdRgP5f4XtZs5O1S
tC4TKarWSaDRNzdlDReanrlqo7/FY3MA81t6ml2HjmFm1OabdnbDKLxrZOOQpN0T82FPxULmrih+
lUlR3+sDqMJGvxoy9cZQxQ/LHHsYhXHtdYKzpsrNR2iFCp2qRQDJkkYekbQC9lnaceoa6npMDJBs
1uyyy+CLxdPW7KPlwVBn86OzBtljQtAzADf7KfDiqzANd5WUrblI0efu0ENQlvR9ysffYVLBwZzu
RMyRCm3pBnmT2Bsmho8TpQdseGTW9mH8IQfjozIo0M/0EKBjuY3FcCP1leGYCgkhGol/JU3nBURv
TqBVq0TTNrR5XstLvx+k8CoJzKe4tnbR2JUONLztEMcIdIQbGaWEHv2SZpafI7G8lwnctmUE3Db1
7Y3eTBAfbbwF/EVcIot/fiip/5r98GhAevaY812JXGtAepZIg5sceUpnHmo8F7zhJvZHSxngjAUy
iNVId6u639WS5IcJUVshD3sxTjjrNGRm5uRlBaUZs0V1jy95S4fCOiWq6sf+oEjdpurNP5UwB1xv
5R69YFcr5asyYT43qf2sGb3QMB/VOXpKyuhVFLavzKS4OQ2OoWF/3dqCq6Lel220GRIu9vlImLYS
rlrqIVMHgiUUu7TGd4nrB1jwFS1W808ipMJDII0oqbqt6/K4cW23t8fXebDcWGofVZuzKE9ankp/
U4zxuyaHxyoToy7VQQz2K/2D16Udv3ajfD+1MaVKuLfqGEdPdS8ZqM23zJWnjfourOJPYy8maPvw
WZlKwyeIgI7KLCOKQnBDcZ5GT7FwX5Aceqm7/EliNjiby58UDEOvU6WDzfRfPox7UVZ+AbaRryL5
MRlD5qh68kQwtVrCYYUHAQGmWedJM6GTkq+MtHoKSYB4S1bexlGwpnv3VzOOv6zcuCvT5bCY5r1e
a3fGXKzjxfojcmlwYv7JYbYZ/jDup3w4RLQ0O12Mtx+KeS8FgZuWKZdBjETQkjbeEs1PvSmuOv50
UBSoYso6S+vrKQI9EuWh7dbMg7gm4jBNbT6i9yRvppljoTBnSnVZ8BR14xuUt3sp6ldlrq6DRnk2
+U51BWdazRYFBqv6lBfNrZKAj58W3Btgu7PhQ7R9SxECcXtOcw3hkq5JrqyiO3RZ9mRkYqtN4Wri
R1URXZ6aNP5WlGlHku1aiW2wxtXjPMrv3D+/gopeuGBeDtJY7KyE9KWh6F5Z2k8Kp5OjL9mGYSBo
sLpylS7VPtX0wakTvFLD2LRcRGpt3tkDrnvHFINZk7cap302xNdZG+Phl+tILfycLeOoUbTLFRjd
YbjupWXX1+aVQF+DTqi3vBpMr54sv7JS69muGvW+SlWAGR1EbKVbgLKK7qHW+js7V1NP1EHomF2y
bhTNNWpG55PY+m0ZHE5qQL7SnMDnUbYfjaLzFiVF2HhWw1/9lP6yAhjZivRbKYwHOUhfyFr4SEw/
Sa11GLrQK5LFcvo0fBR6faiHClizxgtWuRaqrsOpHeKrop1frFITKyVCoFXiL5njVTpakwcd3EQz
Sz3wbdx2DYjcopU3Q28j+iXze8o+JbuoB85oFZsg1VexRh+8Ll46MgBe2bU/4bPeLLIMs6pWEkcP
69vFHmtnqqwbmWklhAQS2dU6Bts7cS2NEFv0eJ3l6uLoQPyCLrgOAgN9B+laqssXZU7veNY3Slat
2wES/qQd9PA40lK4uSghrhbLfUQ6JAyVFXjCh3KafpmAjqNYdeYMrYOsFt4YkoowU3Wv4bhTfN6b
ES14RmyCxo1ftFL5WYr0EUQmxegh8SK72UHqe7XB+jqW2t9UxHROZQQ/S8NYNaLu3aoS6ipux71s
hg+RAHPYMI84yHg7lu33tvIsGBIEHzE85wHPrFa7Jy3raPoOzEfiv33SZM9xkawHAnErrO6aeNz0
YFbccahvOv3IL1dv7ET3ItVmbEir7qSOczIf8g6pkplDhydEpLyOJG276Ol9aeR+M0tXiG5cV7k4
aPGCtNCQuVENp5SE+N7IAiK7dD2rXAqVWPPBbyWu29EqX6c4eEBaajUV1Z9xqnHqMiKCeXhKBqZ6
lnpXZGSXxixb5WS5gX3DXtJC87o4/ihrCndmm78rYJg7ZYa+Bt/QqXMY1VkpkWWrKun3HFWTK8dj
sc40ZT9EaeoGs0GeRkt118jHX20Riw2iNuYur0zcDL2/leeAnaMqu2Y0r3WNbva8Nm+D3v7obfWp
UeXHPhA3eqe/S9Fy1+b1E9jE67YEjCinbImJo394UxrlzSrEO0oZwmEWZTdyFnZyxWYbnVAON9ag
vEhN8ZO8wnWp9ZQlon5npPlBRhRKGefnKqq2zEuiEQQzkjZpKEAkFCaIdvFqrhC5UluiOHhmtuYP
c3aoC8SjKn2Pq74JxW/iu0C7NXKEU5p0j5v2kMJYVe0AoQj4DsMVwgf7KtMcJtUQajaPCbT70Rh2
Vm/twmFZhVHjtGa74oBxsklZtxFE0BySetT7R6WN6Tbvrqy2XS0m+gNU4jv5tunyu0Tv/nRzZG9V
eaHhaIwgyA30z3fKMEI5qTfBUAnXikTsKX391jCyDj96J4/StWUlf+gK75x8VB/hfXLz2eLeGKxg
hYRHSEUZjBv8MBAjQRYA/TdXS9HeJKRJzSItwP23a7zkVV6odxNdMmhVOQRnzpSMb/lMtqmeXU0K
N0kFaT6zNxMJR67hK0Lpp9pI15IR+pY+bdjvxD2kGBMbhvZSbgqVXmglfYZxflOI6FbSh7WIoCAX
sCbifN0td5Jod4ky3Vct2Su5Ihdyi5qWg7u6W1BA6HXD7ebqvmkiFyqte+SM92T7YmRnSDquDHBw
4WzfK6Q33EAgodBeRXO57qTs2tB/9ToZf0MN3VqKHkp72YDj9xc9uSoWhLEWbYvbAgM8X/eoHhZg
11i3siGHeVtP4Q8Dj00nFLPNt87WP9Ki2Mhs3HUk3qc48heAEl2lXEdTFR0VgIiNa8+OAfk2L1ZV
vtl9fdvr1us0/KqawrWscVWFxYdtBM+k6f8Y47ThgPczEoHToLo9MjFVxKe+aDdjMW0HWmqmmc10
jE5TaQOPHDFl43Egrz5NxczG6R4UBKvsdnqsRmuj2cldqTcHHWl0txY53060meLEL44SVdNDWf9J
8P46cSsj1qXi/fcjJy8IbAL0xySrnVpBriFovIZvpkqUq2Muup9IrOvGpmnpY6pei6Nyhpys9CwB
pz/uOp47XWTXTTmtjbHz9M70YquDSju6jaYchsjwyF16tklfSzaS/qPGuyjDXk2qfRts+7R2Z9rD
5I6Ocnwdp2R2tNP6Kx2/ODPltaU2ng370qaH3lYMQppm1y7JlrGWV6UaVohF0uTl9Npb1aW3kbYC
8gUSHfj5chcbsycTByIZ1imRN8/LqkXWwUoPFkoDRyZM0bwNsezG1qsyIylwXGNjuR06I62pOAmE
MtH369hQ9zUtLWGDxqaZbvNc5RwJvWQkYq+ZbhkmJLXup/mPFUZun5VrJdaOpQMnhkPDOeoo/UDq
NbzuwbhrtFBNZNVLSfvDCeGJhjcdjMmW2Ntvp5+Nrt6QyUMk5mAM+2HoyP9pZDjTbVRKW5EhTDIq
71LwgxT/qq/BZPBoYsZrIrQjjY7qSaNwJS1OOjFYsZCGB9KIJzVkJIYSZIzazmXYY5ebkA2r+K7v
Y69rFQZ0PpKkcCK5p1RWeoN6qOphA5WIl32r5/flhDqb0YRkDqSX0c5vkPmucVgrj1AJdRoV+rR6
SIsPo58e27lxm+AN5dariasa/8rJI5ss8+zQiuQOM+0gAzlr1DptdW0yEcj3J5FM7V9sfTPbvC2K
NAlorCaJdvWseGH/Qy9tT27MbSIVh6JsXyt5XKVSsS0SmVLWr8QutgaJVqS2wF2LjT7egooHVm6h
6yKR6lc9bdR2RvMry6V1IN81lbwpo19RDP46xLEln1aEFrxAbZ+ZwzYVlhNwtZRhtiFJWU73eRK+
LCiWTlLn1uWdNXW0Ko9ECDKXYJ/BeZcdTZVfYByuEoZRY3jK9lLaTqjoDy3xBAexlR3a5EUCz290
zKwaAOvrn4t6Z5eSAwHCaeX6Ue02bTX6I3T/LP1JW4BnLvGmjdr3wARvXtpuMyEkYXTsyUS6+h+O
zmM5UmQLw09EBN5sMeWlkpemN4QsiSdxCTz9/eruZmJ61JIKMs/5rUtoekcDgMhqTJzbuTXtgyOG
vbFR63cayzwMvP1Saw9b9qtVRTgb16Lj+6HRg3hzGLdI6T9EvsY6ytP51ozJiHYZNn2KyrL8CDIF
u0Tq8ZnccMmgK0yB9lfn0/LFYbVnWlBG6cdrVz+z0dihyPIXqxXHyoNFgi3KAaG8f+gHyWvWt6tW
ychvg6QlxSsazKKmbMX+8oztBQ7uSH0qe5F34KU/WcMYS785On0fwZmf1q2Kpzw9AnJHtzaepkt/
ZklTtO0xyCAuNQOg2heTxqHN8EhTG17LTO4aZ42avNoZYA/cObdKPvpbOfm+pZMnOt2ttqZd0upT
cBuawDmMMlOLW6JMY2sE6XZ3o2i4Sbb9rQihBcvwSPSnNWtX5nk4+1nSsy1n8/KdjriQNTOs7IUy
2IqLaoqFmV5Mq08UF0VoV8ZjT3aqX7JANu4f5RNnSruOHqjQ1osH//YMaU3OZmy8+ml7Ivg68Wky
bzwv0if7JHy5N4T+Ccj/1GZPpAr61nJHwHrk1/ZOpFS49IAh6RbPkmfZVaybvsSPhDxJr7hLiuUp
yJez0stDCbWVLQ2mqDF/oEnpVIn5a1TVARF24pt9CoLMhUmTT2k9+dV8aI3yRbILC9M62mZxIiEv
GgMwb6N7LH12BysFgV1T8bFZ4oLk8YoWI9HTIvLHHyolo2U13xuC8KnJ2mWpHTvVdOwMQgq1vbE4
VMCol1sYvOc0kWOtT15jPYlJ1dRaef9WQvJli24fRLvYxLk0S/o62nvZtnFNHoCpOWSmjK/K51Tp
4S85/kGcs7DI1AEYK1LDHFeLHd6KdXEGRlb57Zncwsq+M838ngQvd8WLo7rY155ZKugD6Gt+fVxL
9pQnmjwVI5aB/g7vx23fsJbHQNiPW97utRGMkswWI/cZ/LPQaNJYeP/x6MRpLigs7nbjiNRcc5Nq
tuNFuDu2TDa86dBq51GYx7Z/9g1xFA3aYWsPy0mzT/E6zeLEHn0c1jFeJ22nzWx2aozKlLO90l9V
pY6Tv/6u0HZwqTtX5ntd305pIam1fCR9JewGutPl9wCS2AN514V6AgJnEVcHw22O3QT8n9lxULWJ
yLWTu/CEFyBA0jGuay/oVkFdwfatArrKKDfKxtGP2mAiEd5sqGjNWo5J+2ZRb37zoD3O1fqBACRO
G7V3rPwVV1xSeSWDZ6/vpy6IiPLZa/b4AejhR5bI7hyjGpKqEv+xXRHHZHUBllg9vV/crqZDyWDX
qX6lPuu/hifKgxcUbykRHpFZqC/ZUZZKN1FVmE/pML/2PYKagc0AYHfZ61pwHouAHQmhg1XDtxiz
zus0/9UaNn5lU+dWgT10Vo7soMwd82kp5XRtLSPfN3zdQzUNsOSWmoBvq8EwT6q1jcSdmW/cPJmy
ItzaM2E7UVvR6l3pkcr/c9GLBP14DvJr0/+38HeccCPtgsamGuJbYw3TNrrJFnq96RXIa4eZ9ZdS
gMuN8i7k92LCJliQ48g3UvL6+va+oNXUuwNNiRuh30vHOTYAnTUFqNoIXd6GOXfF3Jo7P7cjy53o
fvDfEcaEjf9IWvTelYhSgEcH9Dgcqp1THgMNn7O5AgVNhwa2RJoZEGEdFdNbE7zKkQGiHHYVBC/H
sxUtYtJ3Rq/5MfpS+G2PZiq/o32tQOZ3R70KjJTWIloYhj8927rnNBhqziRjiu3chWiuerkbNabY
pW1OZCmF9hj8ijkN7jLPCeLC87ZjuonlrtXoHSmyFJOJkNCLzdydqiKvYo3wv106wPeKOrfjlDky
5NsaY8or/Id2rrcHt+/1SzVRsxZmwO4R1PV0ULOt9qZf+xfkBFSi5c6nUZf/srz7lbn+z5pIrp42
clvtrV2TPHMpbJLlI7rv4bQMOpuQw4EMo7IeZmoX9zmlyMeKDNbHWucWslKGHX8w1aUfyywp1vov
BxJ4HDjc9l1TfrfTI5gT1aqUvM88d+tKSUhD+WPtq/+8UuytXr7LYbi4IwPvmF/AnNgD2C+qJT30
XpbGVa+/ExSYhk5jJbNpnt3M3Lldf8SgnFgWYFJRWkY8G919UQD8kSrxt+WmdugrUYZp8B3oO7n+
evQ0rjkFB7TC+dO8v9UhaMYmkOFYNDpY2R1oZ0SUbR3Wlnui1QvtAeIYxHRHRSeDWisED/3ep5al
S914ww/qtASLjhz65HKnzYM9AYlzApstSRxA4OYiwr4zgZeWWI7qSBBFTPfOTvPbR+mNd2JjRLTn
vRz1BMEUdASgcYHGQ6OXYTS8c7AOB0b3KPeu6DdYuayjk3Hi8kdvuFuQ6wA/L3n7DcMFbA0IPlgH
1706k7fzDXlylrNfSuKMfuWY/Vn6dGlEm5i5y2LMu0bZjNHOB1DMi+WIg1kxt9jThyeCW2eiSEoW
Eh60i6y7veJFkzwKqMzCtUCvwotOon184w6UrX0WurGfsjUe3PVYF+uhy/ozooFE1Q5CV4crTZwc
BjQtyA/B1FzltOxsQO1JiUs3mNe5N/YuMKAuwJ0H/Pm2/AC2TtH3pE88YcfWmvZVYMmQtq/ndlru
NcP9N80pZ9sPaWn85ZRKlFAERoBHFymE8w6wsOOwO/X+ulumLFEaNHfb9bErGq7R9LhtX952luZ0
7qDl5RAwEQ0v5myfbVl9UHyToIgScxDLLYtz+mVdof4ZrTwXRf9YGOV/UzW9Ys7cZ9WNdvGdD+79
uKNTpfUv2pi/sWicuPuJ00XnYJ8L6e9MC2FaC23V0tjaFOznAQenvvPU/AtJdpd636RrhWPGYrU9
bjpdK0GKp1lkhybrQhg8dHVQqyUY1xjaNpzD4vThZo1kfRlZWDq/s3ZpeGElvxWPprhKqUteD+/W
XNz6wKp9qwDMde1joYwx7XmuKGFziobLoTw0VEnmDptjByfk26huq9OQn4Jl2Fc+LT2qe6rQWCgT
dYBfvjvbdCjl9mPmflK1OpsOUMv87q76wa3B5ob6ojPBGTzUva9R2y0uIxPrYgF30oc89qHSAZz8
DnaRCBFSlKruQ+e91bvPaaanGJNzYcSGZ3BvfqomMbjcKbZf++bUpdPdwqxZAARIRCbKPOTd/QCA
Jyhm7JAr0hNmF4/j8M+0qDUUeHQov/VXpEiLG+GKAmnVzgGIaP5tbTA09Ks3K0nO/GyzGfuQEkVm
Hos5Pza59th56dl2gEmbLmAZphWJ3qdJ66IA2MawHjYtAKnT1n1FzXMNycauhKJE3Qcb0uWsOzse
dKBtxJaHVbH99BvaZEy4HzoZM3FfrcMfp/kp88EWty6WPTIWm2m4ORVtTlVa8cr8GSF+msLWs68d
a6d/g1TX7KHNL7xY15q5CuQ+0gsLhON+wTbOFkqsIPyRFZULUR4ppFXHbmtPu37iebfAJKrsNKZE
LGwEuDTrm998+WsWwSwADx609VzotEcM1ETOFA6WezoWWQOp1O7bh9LiN6dYJdN7s72CzYfDeCwG
ep+GmtY7WhKsX1oow84c99zAkdWUUQY6ZXxt4mPxRyApK567lrETPhNpf+d8WIVCMaSHplP89ZS1
okpDIBibnsD24sRuzokyBrGrbY+9mL/b0jr2ltr3FA5JaT1boNCWa0FjcYN2OWorCayxHgOEKm3d
kw127Kv6iFEQ9225Qy3qxMOoufFClVHbMLFaFkoWND3+ek7xdHmiOGppEFOMmyBGQfAF9bSAkOXW
n6rv2PTuS2lwJy88yKhPSDpnRj8Iwz8V3hBz779lI80JNr7+4VcwX+Yp+jQtOGYLrK/B9ehvYaXr
YCV/nveR1iKuuzFS1P/OfR4SQhbNTC4BQ27XBAccNRDM3s/W699ZjWEyfTaCFgiCAb5aIivgmBby
vuyD04LqbJxR1FI22XXT3rOYsgAUV+n4vDQ5EAMFrSKN3QyAczCefbiUVdh9lFJNmW1tXPjGwXHl
pQRJDu3SRKy4/Gdlwx3eIZRYMrKt8l7TitgAs91bhgc/0L6iSDl7k8ucM8Ur/zxD1tebG0E9ACVZ
SepyI3QfRbGcawie1fiwhXnCmBFr0ouLxQrbBgcjHCetQyPsbsXBv/qMI00VNm5xMmwv0df6sOF9
R8DLZoNKIxp6XrpqpTwroyzY4CKV0z7Qm5j9NPHGFqlMzX/7QLwC2APLVJ5t4EPTRnS39XE1Trtb
+YXYuEIY+7ehpTl0vFhDSiKf+TybFDUuRXcQE5cbc0Q6IczRXVYPES02XQJFdU+VVULJRQyGEEPL
72uQcZtPkRMlDHRO4/yfoIg0WJdDjvaxz/SDXGZGjIA23S+LEt+gC662BTGUPehKRnickzF473ii
1/mtrJ4MXV0K8IOSZI9OHeyOsV+r+6PyKH0ri/9GF+mkRCLR8X9oJlpBcggKiLLyJ+PLikweEK9T
j70lLiOu06Pprp79he7JIilv0Ng4xzeuFoxql4/ri7ZQ7mZFaeDGmmnvcIQkmcOFCJyf9wvLnl8f
fd18lbb+oOnFi27PdzVBaHMJ9b6M1m+XOtZRKv/qODaGlEmzktVv9joQrrl48WxjPsgsyra13Xir
qckck0cWM7JnqwdHaChluIkaQPLBdM1wmbXP3tGPXln+cOE+bIXeMivLfIfi/FSk05dvNPdzUd+v
lPzRpd10oV03oCFZ/ylAf6lWiYG+kqbSH1x5RX1zIhSXNqvxYPgIOAu1fbm1kQAa7zzqsbaKx0aX
55Exm+v8IAOVmCAapqd2MKmkbVaRHYwANbWkgxstlMM8IMvsnkLvZzGKB70QyeTJu6wwv8RAMzx3
jQje7dV+MmC2u6y+FpLouK4/6AEfX9fs7SKHMuug6Es0Z+aDO94X1vysdcHZq/1Ecz9IGT+JgJKU
uY6M9UG0dySjnNqB/YKWhYBlG83JeeI2ok2D5k89ahDCDfDMY7ECSdc3DQO1x+6PsXD9deBxrFzj
bSFq3tNS7deCRIfJp0WB+ncpzpUy41XwZPqnKdOeG3uij1RAS8w7CJxobvI4Cz6CZXryveG/Fhys
Q9648BnkCJmmbI7yHpUj5STlsMXwI1HV/1NsNvmN+Bko21QiVlrKVDmfycOJgJvDoCcEawsSN5dv
QTYjRlR07taR8KrDZKmonas76ojpksuSTgLjustyQvhOa+Z0K/QrYmUzqzaASzBhUdNQCcGJSpvg
w+rJY+nhenHJGJeZTQZ43p1T4gEV8c+5JKdSEnG+bAdkQHFmU37GXEV5DtL//oLGMlbFvTGJ+zRL
Vdi04pUD8FjVdpi6j3Odn0wq2uD00RKOl4aoyBS1UyMeEIjs24JlwCI0rc+DkGrwl6b27/K6v3op
qG/93XraYdQompfqD3DiIrbqPZXB1ZwuoyxcgnzyhxKyzg3aKUL1MHN9FidnQuga6HRRNL52CWb2
yoAQ045iS5PWx/xQBkit9QWBsfy1ygbCAcaE4iuUY2i0xN6Hslm7RDLstk511nkQBXji7DsXl4Zd
WJ+3Zar2mvQjLCtXldpfdTM+iHWmm7KkhXY61HPxPNnDfW/NMWak52DIP0k+v6bV8IgRNw11HcWs
2gwY7/mQM8UVSLdGz7sbOQzcArImZ7ZJK7M+tGX2L+MkYN78I1z9MpuQ2IbVg3qLZQv1dpKHEUMA
ekNTj8QyomwFSdaM9G6xxaMzdk/CubGNvrdPDYSxowfvYeb8JNnVtIg+LWeGou6EFyYMNjPqPFqf
OicFhNciqZZ4cN7mBgi84+hUPUYw0Xw0bJWWcrgg+xc3V29p2XwqvX7xKcSus+IxWPJDqzwKsPaY
Eqwih+GFTNPX8OZclIyLolbJnIo3xzJYQO/AkPYDRp0Ub0IwW0/tfGPBkEKqnqbr9Z1ygfSuyYpv
8oQfCgLlUVA2gOn+I9gWj48FtzFWL2ocjqu33ZvlUv/nTrwLWbWp0FdqP/nmGG2TeW+s2bfFApfP
/n+ZByCj/MyMEdgyCAzZcaZKML7hQPriF0BUKX2oQevpYWuL9mgi0qYQmN7lZdPHd3fInPuRM25v
1ysxEpqdPuc0jBCnr+uXdduumVafPTPdWU33W1njpfL1KU6XYgRXMp4MR4u1AgVXL4IDZ9UQVUBo
gGvtJdgwZ8Fu8D1onPttygMumu40Fv6J55Vlx7WbRF+KnLV09rlPpMsyU7Q7OIsN4X1eHj2+UDiw
skTekH5N5nIBuOBlaZvjTL8zFa67zZtbBj/Lh5cCsza3G9jt22u0sn8RVKtCc5ySwO52fWM9pLSD
h6A/1JxLVG/FbJMi1E2Mimn+s9a4JCBjTxsGuhd3M+qDrrrq5KmBpyIo/2H1eJsVNdtKlnG2chQ7
m3UnjOyQZtPbyloymUwEhVV8oKL/mBe0DJW8WrX3vE5dS1MKGf6SezXQCMqAjqU8d2O7z9kDHYPk
QC29lTpSYbtThrhaxHydDDxPqNyGi1ZUXFWIobG+IgjOCaHw+3NTCkSuFNzGqyM+NP+mgsj/28Bz
sJNdLbwtbATyxGjJNNRmf8Tj65dy9rQ3LfMdbEcofbVWHw7YaDA5EGa4w6fLCQSw/expo3rwWn9K
0O/JaOqX/qIaruewqa1iSurS0Pn6hi5/Bj0v7rzCnng3gbPHEtFiEeBTQkiZg7NI1L3exp+eNnLz
obX7R7exwcXAQa3IGCd++kVmIqdjoUwpTi+q01La5kbmpg0vWM1Ndiwz1m0sa9YbwiN2ElNJjAFp
2mEbsoHHCcb6aRzmSa3wpsdBpv43U6+xb0tf/wqY5c6DcJx90SJ25lke7m4pXuw7RnpRo+OGNQU6
PZXaNqfFvAzzyZC9e/JTsHn8UgNSbKWj15yDvXvTiGeLufzgWCv+jQIdmfLW4DrVox6jy+Rf9c04
NDY4ft05Yl/3DMC3jpG/yuhHdIclxG/d108oS4ukzzFmqbQdfktbw9mJsYB9REzr/VD0rACFINQp
EvRnnHW5IPRUg3dqFkPDdKFtKEZKPytjF5vtfevU9uNcls6z1JV3yDrDuNcay8sgjKu+jtRt/dQR
sh98tD1M3GvwvKnKTRMmpw1Nf6FFGDyDguv9JtJMLW0ntyDdlStlqvrWt3Fb1eluwnWDks3nxiF1
7WlTNl43vrk4T40xucUbYEfq6cwaZJesWo61eMCQ10MEhxYyegjx/JQqaT3MPtXLtZOlyVjfxKCO
Lx8KgvuO1lK2NIijdrIkS9bor97BH2lMTRZG14io5hQ8UqGtyJWan5eBnzNmSs0OrmyzqzUv/rPH
yAeHCQ2ouA1s9SHKYLwunts8m7W39NGcatuvaOz1LnUgeTyZC9RSffFQ+M5w6TRXJWlQr9leoije
2Wrz7hmPzWOnC/VgTTLbm6mJGFT5U+xyqIYZRqBDQdcG2wlAOjaTX2u1HvK13B6Rr0MQiT578nw0
0D2czcs8z/5MXhTVx2FpBjc9pIYI2euL//JuQamDgtEwoMCxYY6FpiXGQHWuizz7WXTGT7ECLOZN
vz3VmLkTSlKAyXE1HXlyqB7Q6Bk0vUaygaxNZE7lJ5IrI+JgOPPpGCwOiF2UN3+vcsAbKPGZQlzd
N1lrxkEwfGI05dcfpEti8FDs67rfrq7eYHJumCAwAer/mcMsDnVtY/bpVHsaSWlgOEO50psGAURz
XbqcIt3yQSIjEFKqa+I/WxPtl+U3dcSJP+0Ny3nofG/FbkQXXsZM1b4oMXFf1bbH1O9B5C9bnpT9
rELEMOsBZDG91eymJ+m50J1LDePGCxJVAcXMoTcRuC1V5z1xTSG6ITcEnWwZ6E+Va1bJWEw2dIOZ
vStTaQfcUe1Trm0+rEahs7VriGxuTAfF0aEnPfGhtrKg9xgmyNRKCwF7qp8yRMd7yHDCgZqhOPrK
QIwzTQqUEM1OUgStZOXC/Rfa3pJe9VSuu9RbuiuC5XGJ2IYkZbrlaL9t9sSMDDRRf3FttXzEKu0T
Xdfe1Dju9MaxeC4XepSd/xu+yZa3oPEa5FJ3BnTmZZPz8Fk6DcEb9YgkwixQnuhebSZDL9xEs80l
JpCMjm1ryFWo28XwPXbdU02I8xO8lX3XKtu/s3AdhKPylAjrPJCI92dFq/acZ59y0M1PZ+pRCiE1
OFQEvpCzv87/rdId7hvpOv8NLnCi3S3NRWuV/9B03syWuwURya5LmEPJPYq5GXGMlP6jLSrMzsEa
7LtKM/Zm5f/IytTIb3a5Xm80CXHfVrxuUxDWXa2umNGBkEe/PZvOqIdDIzNO5rSmtaY0GTEcm2s/
6w7KdNtkWFbDjDPLW562zChenUmMLlJhrHtyWTkoBX8BBjvGB7Wq20ZWxN2kxr0aEBRodTDvB5dF
J5vBw4RU237ZfHUyxsF8NaUKdr3mOLE3LHZSSg0v8ega91QdsHC1wb0RgASATNOqakRlVY+wTkH7
WSqsk8FWrpgcmh5FT2ZeESwzqPYGkuh8aU4So+3D1ONKifl/nScLb8ej0TfDn7K96Qn7rVhIJpf5
W2Wr8aVPbQOHySqrsPBH/RUDpgCeUP5zgwXyTLiaitZlgCExiVdHyOo7yULTVMLjOh5MAhz3tuZR
we4Y1iGrbfuuxj+GRKdhHvFnGyBhM/ADpUa9/dCv8ImbzSwiUimaPqw0jZ7wITePLsccYmdox6iS
c7DDOwVFK2+966my7oxVQJwhRnXGPRKzDJK5U9tbp6doafyAnvpuciJhuXlkbUFxb6eTgcBCFcs3
cvjiIVPYH8fFKPKzv7rtsUd2sKtKnT7VzdHyMM0KhHYddiaXrNmknpvmkjcYFFkygDWyPp0/5OYh
IDZ1eBp6YLab7lftVitXRrKJ1v7X2USKxZ420Dxo5ay9ze2P9os3vHh9PX544zbgHqCdxw0XD1g9
FMvsYA/VXfdrIq9tgErdmvuawQQH76Jkom8kqbp9UGKK7QAmPV2SPTpVgMVTPn45Y8VTjKxfRfoC
MxxOOio2koENIhXSEuscNjbcJoW2y1dAIG4/3aalXYJ4OjeoKvczBuZ1XouXoFfVKQ/stIhpgIG+
SZV7rq1Z2zuCgCHXqYuz1wLNO5trcRCU9nHUl+Wx2Frkq8WtqqYerBQVQpPXn6Y7gdP1JZKrutt6
JPcjMpUcdcI+G1KQ9RQxDywF0uhqHlvkg4b9mWmW8W+tOGkbWOkIMG56ZV0TFyelqQ0vfXnss3Q4
6Q7L3bK08pN8pPoxa+f2ddWxlNuEEwEMLm2U6cKOrd7KrhXSyFOJL/xoafNPTTLBqxj08pNSdau5
W51Sv5pBcbCYKG5O3GB1fszHpeydBzEw4vWGLmDS852oiydrnNvzVDeMu+QuRAV1zue1Yi+clrE7
OTStNhqZkdP4ZBbBvdMYD4HVnbO2vdOLub3BHc+evWAUMB/yAgCm8MTF0Lek7xSAAzQfMVW//QYC
MfTlvYOZMiR8GKTYKa9jqh/bXBxrZgH62XMW1cFJxOT82BUTnjP9ta315o7Osbo9lsp58eV0zIMJ
6sVtY7HY965yPgLMRpGRtz9VIc/A7iePsEEWOOLT1qO3OXW49fZNHtSRerI5LyPzDYvT8ApFefUW
gg0Gqa1AStxIA2VSBDmkOWQizmex2ujDU/NxEFV5In0CbjOvb5ez/lmuax1tyry2vXPkDkOkpgPo
5su0R8RycYzhhgbNT6sHeSG7NkVlVZ1LFvvjpljsFUw7z+UyHa0RWjN36kPtlVuYdjyvY90cVIfS
sNOAUhy/20+yuScKNln18uTBLU+j8Vwvgg60+lW16SOeDhw3/dGaPL508Cxb/9xxiNlz8O4LhHd0
n+ehMr1z6Xp7fyle2iFDlmRysnkeWZnKtQ4W0ri10w78tH9b6e+qyTvagr9wLrUwt+SRsfq4ltXe
qdUf0NCxmKbHdQENXReOZdd7NMv22/egmNMOth3nc6Q5/3ej3xdkZlRGgUs4397sPHgeGwZ+8ODL
WrmAiCaXlFcnxqSu3tzLkPALNDppBeVqg8N03u+ImCoqXWPnoLFNq+ypCNIHX1TgmbV9s0gz4mU+
Diinm9msdf+TbR2RJlv+x7Da/dmvit0muG9J2wiBJv249fz5NGfBeTPr7Lwo41RWFXYYDESY8KNh
Ikhk9M8Fm749ZufBsBNYpY9mK7+gbE+YD6/1Zh0gjO9zVMnoNt0M9RQWCjfof02c0zcz4pO2sKUW
6HAJtkhfFQWK0sREYCz1U9X3T0BaTdhtGRbl2fvKC/XdSveoiyrb0TLD41IEbIHjva8yO1w9984z
ghfKJALUxcjiUv9s5eKjmiAMh235KbTsLnVxxqwlahQJ2gnEE1jj8+ZU/wyWq1ByDchaO6QpQ1E2
vKADeU07/ciWFmHQuDg6eiTLZDjQNYzgxsjnIxFJ1Hx6wohWbjPb3c5VYKAmHrTuqDFY4PSekzxF
UppPPBEIQG85MQdLygf03NrexoIX9pPPhUTnWDwx9CaVo/9kJISDIaEdz7PXTHVXgkxIJ5/zvcrN
f57RvThlxSwBlzJnPzbqDyIg9CPhME/sh7ugEnmUWwUEzKRLwASs/4a3En+yZE/yFkPFzp2VOj8C
7SYsWvqL7Tf3a7BFbtft7TQ4GYv7OOLvq7kRwtRc3ttZf+9keiBmPzKH4oFO3P9aMpQKa0sqH+X0
1p8NuCGrreJC9HtOHGg48eS201FZzss8BB+5B/I2Ds5pnRHfy36+rrbY3eJWFjivysu/Oenv6EN/
bzVsz/kAv4kM+9hoqb1bW/WwOd4VdSDc0OzCLwZsquhLXHQHKdx5WqPYb3+mgcUESUZanGv/y0T5
0JGUIPJf2X+MwXzXu/+W4mhiBrOzIKl7l4sdt8ySMkn9uZ1+lvNjy28ZLVrqvpf+s3KZ1tDvMoBf
phaEAaWc3miPKEbDviJa1Imn9M+UbLYpCQFrMrl8OGimZPEJTxxvSLCzFKDgdhcYCWCRS0lom3mR
aKao7p8zvUvmmh526nGkWx/WFBQUXUhTQT4Ht4syh3xmyxg/S65+4e3oP45Gl9wGRGlkK6yAzDN0
6qStD7KSQClI7QL/cVWoBbx/Zuvv/d5M6Er755TO2YXLE/NflV6Msowx+jv9wzSDKjtvtTROnvmi
zX+NjiI7wGNGhUGNEAhkvyE9pEXsOhU1dPTX2KsdblwUb98d0S/450Xh7xzzpcFF4/QIckhWsYC8
lwBdNht2C8U9CFh4VIQmWZ4W1hlLf8kGRG7pV5ez0hsWrmSGT9W2Fw9VZqCg1voN1P9DaN351jfN
1vGaQXyUWhr6Wd7E7kSaBmThjQ3JzeZvgp/3a4pEoTNbCkX1MQqsrxLWWbpIzZC+g645pMcUpAwF
ObNXSesH4KBZfHoInXNtupL7ioaEwIHftqrOfffujBMmYT22a+OusK4NMg4hdmZwGZ0PY0Y9Zn2s
mD4QDd8UbUBurEalj1Li5pVGVukHGufeMceVuAoEJEGRDMYDzu5It13kivap6NR+U9eyepRGdpSL
Fm7+W7s6ccHD3GW44W9wDBkBuZiebeY2MVsvngVzmhHssBTXLbvBoilf8D01g4S38LObtTvCoJKy
zk6D5V/zYdzZ/D46E6Pa/KRhiHJNxJnVgKyajp/sqsC/XO7QDp23Ue8m24G6aFG4jaChSKjLdZ/L
/5F2Jstx60qYfqFmBEGA07bmklSaZcnaMCzJ5jzPfPr+eBd9pXKFKq57cVaOIxRAIJHI/If6NlPA
6oJpFwbBTePcte1LYfyilHIF8wGKSL8hFCOl8Cyr1yk4BNqHNTwXYlpLC81M+MzJjC2qvds+LiEt
5UvTRmOgBsY+CBIXatBjFPES6FcOuF3PG1Zue1m2d3EokQT/GaTXXWseWtqzo0+nyDs4urlKh+su
eURJasmFScnnh6N7UAXE2snvXbK+qZfXfgtsNQqMm0jJ6w5hjsZzUHn2KIbGS2e6rExou+mzL5+6
6SYW9w5l5cqGwWy8xlSyEz14d4efHu/KJNnpVOt6I17mdrKxeFum/f1goGZcPCR6uii85zIAC2wC
NLbQWa4oINM8pNMMpw9rYnD4WorzonWTphbJ1TPgv6VM2aGopFrZErcNIFiwGYZsoaonx75pww/K
S8uavVANH+lw2QiYfSTD9O705KYbvXWn3KVHcPHQW1Pifob9+IlcV0g2ThoNRyO+NR3kNzscDpxb
ZZoUoZyFZYp3XVOk8mpRV2R6ZbYm4Vk0iHUJyqcZujN1ssqAgZeC9oX3nsn3tES4K7tOZPujLe6L
7n5AHaHilEnN5Ure5y5ZWY62MwA/RFCoPY7p3Wi/O8b7NPe5uO/G6krUFq1J7SqdLyoeAHb5exIN
wIxk604knuFEvzFCUMLYDL64FlIteooEE2ElC8QuH50dBc+NTakmBKJf5T/gfwPLpkT7aBWHjN5E
RMylRlOGzt2Q1i9Vi6BIOUKpf/HQOBv4NpoPnkR/0Uyog8a4DkhWapoX+cgXJ9iXFTSG8U6M4wxK
WGXxg0YNOENmoEIdRhq3QXPdldpeb8jpYdiN7ktivoOiWINfWOojMjH9zw66XKU/GmIPRXAd5T3q
LuFqMCB7GFmwEKDHVV8XF6OLLTZZNogofbqq3Pq+oYm+y6vorfiPkmS2ox22qu34rq/Uo2YZv6bK
CWEZ5x+m7v0CKQoyx+vfdL1+TYZ4XSWCWzjem5m1S8yflYdCKd90Sp6K5IcnoQ0jCNjVbBKIFhip
L2rrt8TWI3sJs58eEF7doEpr3wPABup4yOEY0bNYie4p1TvUFmwEga7b6rqHT5WG3VoUBzk9DePL
MMAUM8H9GRNkluSqj+qrWiHkbKP4M8RoemrOpgS92YTxBRIS+WqM2QUUuCi5UOYbKwL+VA4LDbxq
QZMmjN1dyz1d+uU6H9LnMdFujcC9ph/4J/doSpfe1SgtdsdkoLbUA/EzD5PlbQKKXJnu34ZZfmtL
77oLnJe4UNBWSrVL9HAvbH0FU2QjK+cNlgAegs4NfS62c/ueVv4DfR7KuN22GuprLc0vMz9bKT08
6Im/bAdnbU/9kyEhImStXi9tkVLpCbmSKN+Eq96bbm3Rc7HULQmnufZJdTn73e+mTy9FUEysiLr2
BRGhl91zQFFg0Rg9OFSNMicyeChjBdW60YKtwPwdKPLaVD1PInKXopMXTctOq4ddW+XgEWz5XvhB
sAWts1S2e9sbvD1K0wbgOaLaZsinOOD9CFvXqaFxjnXwlDbWD98VD6hefVAfJWXtt7Ee4cdtbAIV
Xch0pNjl9N1q8OKrse320Vgf0ggkWKTdRU1+G0zyOhrzRxVN+zLjASk7Rfo5hI+JyPZaEpKz+RQ4
2KnbsI/3Ig/uyg4OYBjcIFwGk4NHV9qZ9yq37yq/vsuV/4682q/Jjx5KDr+Cb+378XWcp3+ARAMa
tcV1FpY3bgM2E6Zp2MbeWteyP5Hw3vtuCBEmoAVvmuObXeBE3Ll1suZhdjtJgw5QCSnVRB1lwncI
Rz36/cIMVjxnYQzJPUu8i/UZxZSiEWCI9zRJn8Bg0EnKmnrRC4QQc089ls3wAcecoqUqQcMb4jWd
kcDINezsKkQVCsq1b5PaV4XF6QktCzwfD0fZwiSIgy4ED1rfCC247mXbY7UxF4IBZy1E0r4NofaI
0gzw7sSnlekgzl2gU/GryskdV1oL44mm7UuY+LRsIFWbr7SbjUOBX+ZN28A5DoE17KhqBpeeFADd
ioiSHdDF9VRC8CNixOImiNp8G1GiA6mP5VnDxYUOyINfD7+mNIQakV+0Mv6N0P0dfwlYJ+++fspe
9L6+CZzmEkB0B09D8ofyQxQlMDYz7VHnEbmBymBcVRi6rStneKt1eYW1SbWQBiJ2QrMdEK3db8uk
Uuw0sYPHiDDWXWzuo3TgTrbTZ5pNA6sEoFOP4n4tbCWWeeW0G7MHGlQ6pEih0a/6Mb8T6I9VVf3e
AWWpnfpeSwz/EBhYyFq2gVBxLhGh6ZpLYO8/wyG9HiT6CZkEjCdCVB0FhR7PBG86DS+DAk0WqPbJ
xPZz1VDSWjol93AX5NQFfNA8Ii7GVaYm0L2J+pE02hPH4mcIOTjyTBS6DdrQZQUJ0rQHGoJ9pB3M
Pg6vch/VA9h5bbISmjBuEOkD1+D4dIVrx14FWv9q6ba2xh4ZDFslqvfALOm4+powh5sM4X91qMeM
5JLHI4SeXG2DXjYXVK6yN8OaWmQsqviikql7KKs8fCRaaKuggKbeBKGiSl+DwamRninaElSYqrG+
1aGLaMS361aGJIaNDxgsMMZH1UR+xgT1D4xV27nYGZp/ZNIMWKYUEQgTEcy5v0dVewMNnADRTI5Z
3moKfxpsozukFZoiIcL0oh43rln3xT52QKgBqixarmCQAyscXMsJkawpamFNwQ7v8xJIekXU+0j0
IQCHNbTg0TI4/rC4s0sVN9kBmHN6TzeIjkFV57sQPMGSynKxA6qJ5BCYvGe7CabbMbeK17LO5IZy
MBResDsQUXzIsZ5fv6Vj8+6mEWY6AbhE2aDC6c0NZYLEDqd7GC1twZva+11Ow6F3QlSUYmpfmvsc
hPau7iiVRWpnpP2T3k271uTF59FIWBVF2qwbAv6+9sDZU0CsFn6IfIkZ2hfUuIEJcZKN6Sao7CsP
lJGhaiI/h4OESx0kz554Sh9HLdqIChQW57cW/d4OtK00jINhJ5joFSbcBMvpr0M9/GXHUA+8aXqm
Rbk1u/Tem+/xTAbUHFzwVrTirsDJXAQdjdnOq2EfRUPy7HBXXnj0g8eFSF0Hkqp6NGhE8yBqfmSd
SypsZCstAdjUGVetSTLjtcErmHKIyeoCq1pkksJ1kYRXlfPilDzIWuejFxh6uqPF49wIVtDgVhqA
5hXhHx5zXhBCzeHJG8z3kqJvkE0PjR/+kCaFHR1sAqBhp02fCxQQaFNdZtpwQ+wE4G4bm9Avx7Wc
LG3nCtuHRQwRScKV200IwCwqNSQrsO4PUdvd15b3ksdgSLzhIDXvNkn6eOFUDWjMANz3VLm/uJMe
fBn/BA2h8nQTZcY2bYYduOweIddqU1lZuBSafjDDnqIR/3+ZDbcO6BZlGpRTi3RvDYm4qbU224RE
WWgZUBCDNhHgmHt6ffAfhgbK+hheueRWFRK6bpx8VEO8RBBtG/jVtSqgF1q1hFU0rscs+NkK+Rtl
JWoe4aU3Qf60cOQN6S2gVdGG2yH4kQLVtbuE4KJv+855sYbspjaR08/1tIbCp0Fjbn5pCGAZtbeC
4X6pC7XVBo8GnTFuaAWttGrazWUCWWj3icISuoC9WxpcGyUgiDTVeGR/GIDzzLIMDw3XudHJJ0sB
NJ0rN40eH8IyRrxDA7vNXfhUBsVT2fP0rZPitrHoaQIIuTFDEDApGh0Lz4muJj3dGOCMiaHRVV9U
14KC6CJLjBUNWweQlvcaa901gtLlGkmvbNWlV+0scmbLA2pMl6JyN36W74qRxoAyp6tYdy7didwy
dDeJnW7y1HpqwvxVgiRbUE24xZ99GUGBEuP0MnndopD0Nd3xMkYZUSu6C/rSW4ECbZpbdE0lhJVp
X+vWjA/UDv5ob220tiR17VKHXcFJKM1L3UL+t6Jn7tKChESextOqkOOmKas9ZqPQkx14GmEs/E2j
onvhJw9ZF4yLPq8luIr6pk4hI+NIwIryVDK8dVbWWxm31BGR92cPjdqC1jJABOO2sq29kYHzbvEK
79sr2M3XlejXKG0uOgTdTLO7bIro0ffs9VA7cm+X03yrbMsuTpehQC93Mri7K9jblfxdjtq1AgWu
gX4GgM77xR9Bnta1/RSZ5a/Mdn911XSXi/5OzwNUf9L0bcisn6TSalkA412k0GfXNvoTHMMKekBU
jwsaV/0SPAnFm3C6mtzyWqM8h0rieLDrpCOXrgyA9T2FM2hyS1AYB3NEIyiZ2mkZ6Plaec6P1sc/
qu33TVpfWElMd1rPnzIeupk/M6D9mNJP8VCIeleZFiIdJbwYpGTvhJY8NF6A5FmSr5JAXnqtd4MQ
Io8KvTevK2qvW8uG5t6jNQWThgaoNsY3rt/cC7vdaX7Y/4J3bFGYwJa0L92faiolqkqhBKqYxnRF
jFfPHVEGjLrF1Bc/uzJ+jL0MZJMpHgN71Jbp1NoL0+jvG3qDtyrW7G3Ue3Ay0FB1B7RkjEw7ZE5K
0cmzsi1aE+J5MGoUsBG4CBZjaM69tnQCE0dFPRqWha+pm9pLy4vBKbk0dc29NSbfLCg3pkK76MtQ
8qyw9ewt6OaWm4nM7PBDzyc2uBcpSu1dD1ALVeYUdTN3LtnCgTNQQ8VAAGlK6EIv0hzkcD2ISYCj
8wT/U4V23M80SVzol35jrfS0tZCPQ2rxY5q0bpfQrP8ZeSCMkJ2z0zddRlCDCOl6RIs88l6qINP/
1GbpFhexmJUNcGHS6QJ44EBNO3nS/QH+iAYdKcFzBxoXCd+UZfPRRgu3ayKkksdBb70Drfky3cWo
huzrqoQyaAVigUI5ObQN0XcaEFJC3ynbZWQLiEDBtYdOm6zSeASTUdPO3gZhck/r0dki6OJc+oWh
r3moIIo5I7kpnCbbAV2KZx9y2KuBFPPGbShvVxASDsOkAFJ1yBjYYYpAhjSiPQgU8y2dBjUn4voy
b7rfftAsHenxZBWYC12ZBp2/ytaL32Y0Qrnwi3SnoqK5JKVBGTPZxlP/0pFLoUtsDY8elQKe1vF7
3MRPdeNe2zY0qdIIkSvIJaIonX8oovQxGrz3yG/U2jd61BLHwuelWv4hD30CT+wc9KChcZtn/RKy
MPlxg40dqoD6KvXTdo317swHAbkBCZ3Wqp9ZvxKdi7xktVeKjbyDKJPAAUGiAQ16lLOTLL+2gPtR
/4wnWgbImeRhztspkJiNaFSlDK16K9Lypiq55MOBg+EbcGV4q3+gWqzvIQTdGXDg92Vj/KC6i0S3
Tlcop7yjkJFt0gZwGaKz4N2Leuu6+MbZgxtC2i/jNaYZtFIc9zBK5L86TaDWzOHdJCPUN7MKYa26
NfJJmrM0x+wHUGqJqqSiUlNEqBCE4Y+wRweklt2lCvoAnk4ZwgCeLQccFGkLbvcxRMkxLNLXcAje
+ox2dzu56c4ZZrUCBS+2iGGP1nqOpEcVPMuEqnPXdLA6JBDGRQ2Peo2QfbaDji2fKo4JKK7cbJeY
ekoS4xnB6I7JS4CT3LhOVDReBDWsm0LY+c4Kc1DHdlLd034dWe/JuR0t7aB4ou/GYnpG4D3bxaLr
bknt3PfacGk5GyUmpEVvlOi3IEdGd2cY330qJNYGvA9YA1x6C9RV4csO9YxOy2I9Sdel6Kv0MkQK
4DXpR9gytirJgURixBeUdthQTe+gaepQOzXS2dljFDwAo5Yafkg66jUXCGBBrkYMFsANGu3WjMog
l9uS5dKRBMGO7AcS5KqA1SHS0CIfst7AwEZ0/ob3MpulsOqeRaMLa9gEBYIeBSojQ7KtkdUFOEi+
K3irRdtGIZcg8Cmn56Udy6C49ivk6V0vyS672sfKh5auSq1yQ3edrmKAmLhvFS/KiKjz1Nqej0Rl
pc5xMWrcEkYrWuwZUItZH4zGiYaiRpHGjyZiCBCW5guY4LTsfEXWkoP+rTtFKLatD1RnkL4Xw1Pc
8Bcb034QdWShU58jcOUM9Y1dxvqiVIAHuLBfgj6tlr6qPlzb5FhNYGgSSysgJU0vZEoxrw4LLnyt
/gxaAsVtmK4pVD1HEia1aajbOjd4UcewWECJbmJR+G+9F0vwy5SGPQHWVNAlXInAfgw1k9hf1n/o
xkpkmVX+2804Lqij+wcE66PtVECG7SJ9WKZZbq85siZ/V4VXgeO/oFmGLYBu/PZG1+ElhpyPGFGG
5B2EBhmKUiuZWgBQI4XKOjJp+Zq6yUSeDcVTH5CZyLoBMwJR1a994VRI6AEBnUG41cqmYsJV3RA1
hjgdYVQOrbXxSmqvgYkMgDWjviNLDyAvg+ZGrqY3bvO+Gy9iHXSIX9v0jPyCAiHqMIheu7FziGl6
vALsbC8js9ARzrIB3im72eVdkRwEUmw/TCEGSrWa9ejjMPbTxJSCalgbAV9okt3kKGNT5YXz7I8y
23UBuB0R0UtWY6ZdSz2l9soR+N1V/nTlTHyPwqurQx27EOGs2r1XAzpJYZDAnvI9l0y2Kh97K7cv
eHWWFzkc4/uqwvkMPyTLAwqioWaGHOKsATXY91WSNBfp6E0Ht62gKOsZpfUxr+gUJmObzpK2LcYV
miutTRhI8GM5Kj5wsTIph61BO+TVw5uF2nnZy20nrAomhdv8CA1w1cuiBgdJyREmgadFFLsp//RU
oKylNgMaEUGn25E2xtwkU25xrXyt5oZAMFwZbN/AIrFBFZ06pt9uiljBaU0AtQobfQ9PzMolKm9y
GxGjRPBvVWHvqiZ46VJNe40F5fcuAdtE6Q0/G1TLLP+jCahD6o1XrtVo26vcqrw7IcE84kVQLOtA
1ttBA4KvqNY9Nf1krPuW57k3pOHSKMZ225SmC2d3Cl/M0UOeRbgZzcPQ6iB6eQRCdBK8V1GM0++u
6WPkioKwJ3lHt6L3zAxweqzfh1lpPESqH3eWPSZ/VGTW0OIkO2/ZV6F16QYyvmgnEe6A2RhXWlz2
SCNl7l1ulwV0sVrBW0Y2jIo0uoF9Rhud5BHPIPr0I/w+tGrB4tXDuOxaJwK3MpLbg9B66myh7pAF
NH8NQLRRy8/9gr5dYefyekiK+iVRNcotSBAa3FTadGs2jrFrsgKpFsBWfkORORG3PTKJa8No1IMw
OnLI0aSFwN4oChpQvvesoizzcHLJ57PuWHedY5HShMgjaKURXDdTWq0cBCrXeq26F6nPutN2pzd3
oSnsAwvor3wtt+K10H15UbW+7qHSWQLUjEeCDYWyzLzogwQOuVFyRfOq73rGFmGJokNikEMC6RYX
Kb22TZgLntxkHbcewZo2UlpWkMBLzVwimVf8TlPyp3WRZ9m48a1B5oskEIBZDNnIGQAi13WU2Buo
JOOrFgPLs7GxX0zpjI/2M3UN47DaK3OYgY5I0EytVxx6f0LJDoKED9htCjdd2maATAdxG9rIWnlh
mOxq3glg/Ear+uFqKper/0MBSyRBgvSMY2yySi41Dz3IiNc+EqMSiTYNEQyeCbgJrPJB7dXMnrUh
C0M1ncO3h/KrJ8mmeOWF4X2EEJwwHp0aOSiDGDKsvjdQOmFMSXnedGyJn5GBwe6RHRZgUj9Mua83
1UrdiRtvCzOFTvde3dDuPYQP9pkBDeOEzZDrWBSaeHHgo3hkaESPQvmpAEdMmXhFi2kRI5W0GN5c
e1H2d8R+tbC3iD8um22DdAp9x5UbbbFAMdLFmbmf8OhygBQLB9VbUxfHJov2VKrMaPgp9XpYqWVC
bniN5qz3QL5hXmRrGKUjYipnPBdnh6gjBymH68I1LNOCWu0cGWcZoxvpdMRwkNJQyW39YmMk4t3S
x31Y1I+xqvd5MW6yobv+fron7MG+jHvktycDXHoDhAU3RpU98DozF1MNQ6T9D+7VvrCy+OL7AU+Y
MTrsLI676yjbOv7SGL9rHupnfOnE+xFn7g2dg1WcNS8V2kDfD3XCB+zLUPOm++RbGGYwXurIaDZj
OYRoLw17UdMLy7rsZubx0nGcBZXL6Iw/+wnLrC/DzmZhn4b1nNHVNY1hs/ApRmDCuRl7/8wuPbVJ
P6/i/O+fxkDmRxkh3dHNlI0PYdPurDo+Y4l3boijHZmnPqq9MR+qNd033tgfeWiuvv9A51bqaPPx
hhwRzUXEFJWJS7xSfmhwkmgLnPXdO7kTsNp1XBcjWCWO4pmbIJeNeCsIlEMFCx8FzmDVInC8zjbO
Xt6hm4AxaGrvkutoEa9QMj4XVU4upmsj44OtpAGM6Ov3GpLcNSRZ4QYWxzbwiiWOvuvvF/NkBPk0
xNFi5oUqzKqxyPTilCteIMsJdC0Kn2uqEzx1bkq4ClGUX34/rDi9tv+d2tHa9jLSxqoj759DNzSw
euH9oGSinqads+qWzsL/OR3Kh8JexptzPnjnlnX+bZ+OwVSnGXJHjB2hUtxG+lZl9vb7+Z3co5+W
9cjar06t1rNbu9k48qesYXF4r11/xtD7ZEz87xiu/nUag1fpA5kAYr6V+DAmHhHIlwaAZapUvn8/
nTMr5h5dtHndGpqmsxF92iFjf4gxuvx+hFM3iiWc+ZRhucuB+zqZvjSszEtctnpi/Z5MBXPf7njE
OddayONeuv+weFyahrSVJcy/HAor2xnJHTTilCG3sxZEHBn0/J4KpPS+n9mptfs80tF9kkCPHYqe
kcyimPGCcCsicCHfDyLmv/I1EzCFrltKSdOaQ/z8Kz7t6Qa7nLp1bdS20WCOo+Gqy2NUbSwMsa5M
HIPaPNzTJr2baIP5OA0N5zxd/xMNv/sFR8GqhPjPnnfbjZE6D2Hd4QTRX0i9208x3jMhygw2YLLR
ekqh+edQmfLppuCFoloI4uWEYAt2Dbo6kzj8fRC/rstRfAuAfhd1xq+i0YxOLkICAO4rkC7fr//f
H/nrMEfhTIDhMPOOYZgB7M2rCBz39yP8fdq/jnAUtIagAulVDONGjsP0DOHpKTDTm6nypkvLqc+E
579P4zyYi02XKdGANo7Pe9cEJdyCbpPpYHn+o+yULVH6hxWkL7rOW34/t3PDHR2RABFUii4odTig
unjYYE9ULHN4z3Z2W1Ip/X40OceS451q2ELnrEH/wn/461mpXdP1/BKjotEFdZpcAasGAzQXv54p
3O1S9KM72V4Ysoctie6emuUhwNyA2Izsy94Y9zP4p8Bgc7yJ4ydsRQyFnVb1O0JeINUbJGitpY6K
ZqnbK69qllTi6Dpib4OzgaAP9/18jFN73LBtx8Gt3JkddL/OZzLgU+Ee2G3CFPbAjJuIUaLfF/aT
JZBgah6yFkhjG19WGAWg40/TGn111BbdeB+ilyFoXZY+ajItBbV4IYoG8XgUIhJ9S3nxutH9++9/
8bkffHQo0dIdpJlm6KJOQLkfZIE+2ZkhxLxFjz6ygWSCDvuEB4OlH31k1Zi0R0a/30xhj7gnumVa
SKW4E5R/cN+jkUd7ykEuIR2pYpriQ4n0zCk6cWT5CShDmbgy8TOOvouXuik+CC6qQt2T28AI01cO
bVMnNM/s6BPr+WWgo/UMw85lQTV0j0V9i3gUpHEBuqU+c8mcG+YoyKE5NiptHmbwSIPbYvylx/DF
nEn++J/3x5f5HMU6zYJMnpQM5Dn62vPeG+tnjFPp/z4I+SflVF26JtHu66nBJzNI7DqH4ZJisrd1
hboGHXfmoXxqC9iuFMp1LQLOcVnAcH0UapOmB0jQrfw0W4FgROCWul4i/mETODq7jEBgmMbxawWb
u9T3AeVtBlfeNx4uHnH26Jvyf06cZuvo/w5z9G1MNy/cVh+o37VvY/sKxhljjY8Y/8vvP8+plXOU
MExpuopy0tHhcZCDQvpi7DdFdNWW97G0H/IUqVqn3n4/0InLh03w34HmH/Ipc+qzbChTZJc33RTg
UnirKHIHE/cPlANIBN8PdiJPMBzLAfgnidbG8abTCpl0uUBozIJiojCYHqaX70c4uW5YmJu2wbT+
erSiQE0JrgbNOBhXRctLKrq1vXHVJ4/fj3NyJp/GOdoHAPWiAaXobiMgU4IIQGf9zNk5+WEQyuXx
rRsnXr8V0kHxHD7rik5dVUBGOqS2g/373ZifSRNPrhpn1DLno8rp+boJHFLjFAXoHhXH+xEURw6I
xTINCOP9+h/W7dNIxteRqq5BI0EjtnXOm679qac/3//9U0GagsX/m8nRQ2pyx061NTMBxr/Xc6rQ
Ecj08Uzh8dx6zbvj06EBXetIxCf6zdwtwp/EBBdO6lDG/3K1fZ7OURhAhlimQ8VADuqghfNR5Sa6
7B/fr5k4tWguVCRb6nQ8rOMMSg8KzL/qCG+HpXuj/xhfg/dgZf0Mnt1XLjiqt3co/0zyTDA4OSoE
EB1tRVKE4zfvQCZfUdmBPSPE0h2vMg3W5v9eQ+JPfxrk6EvFNPwQioXg1Fv1tYLAXbXaj++X79RB
dRV5tOUQrNFo+roZLMOz4gyA08aNYuMDtkhw6CITR/cGhG/sqBgACHjp7wc9FX/IdQXKDgY3uHm0
z/tATaOWxpzYAXtdW7/M6vDMEHMIO04hSah1XVcWnsjH7wTcr6MRqji8dSf+E8X4NfY1rN/gDbWm
AxCk+wRBqH/ZE/8d87io00yeQJ+BzzX6YAInRNgPRfb0L0v3/+Z1XM2JqPgpoRijzmo4mhtTe/h+
gJMb+9MkjmIcZb20C0HdIfCvlln0Uzr9qrPOFMxPZvjEagc8vLDlX88eQJGAy4q632iyuumxXgud
GQKBq1wVPvVTsuek7yHH78cmf5AdUmjfz/JUDPw8/vzvn2JgqDkWKM6ZIj14m9K8Rn1hNWi32rly
5cnj9WmeR8cLkaiqDBzmadoYbVwjiJgHUF4sd+m/fz+jE99N6gJYA10sXen/eTh/mhEC2VnnW2Sr
QF+8bB0DOuHTndnhYk6sj47Vl1GOIpJqQol8BYlq+ke+x/fDlX8Zr5tduPf30XMJ/3w5LKd1t8XD
1IwW8kysP7GajO66hjKkMpR+dNPLIPUT3Alwb+tx1oCH5o0vBW4HuYe/NTL136/oiSglWUeLjhVv
QFqjX/cIWBLsECGabaZBa2mZVy9l5p3JXU60QU2pk0061Gr4cMfNMUqz2Rg7DAKsFOPH1SxMuDAu
5KousRhaICX+gJzKCk7AxttMy3EFcWCTP//DTD/9iKMz7wPUKvBrI1+XKDA2MZa7+b8s5qchjhYz
s4Gr5WPPp0vDFVIyd3WFUMD30ziVCnxZzKPdGftdpBq0Zzf2Q78ur/sDi4ga5SHcGy9qUy3BR/Ro
bpy5ak7uk09Tm0/mp5PXlk4P5IdRsWDIa4VmYncmWokT4erLxI7CVR3beazbDOG8Jo/t9fjUvXkf
wbN9aFfatrhQl+FD+QbK6fv1PHnYqcOYpksW7xy/SusS/KfRTIQUOvMlSKocHF1bGousuMnGEg/g
ZNUD7P5+1JOBDKEuXkGOqyzzKGSmoSaNxFe86So8y32cNqDoVGfeJ6e+mdBhSaLCZknjOFoC1gSz
6OscqhEfSCf/Q6fi3JY/Fa2EbjqYAGBXbB1HK69VVT6Cb9/4Q/MRF/aVDk4Hu9PhxcVyUobn7ppT
CycMqfPAVy7/HUXHBsthNUrGq03tdxXEqBChQ+77+pkPdGozfh7nKFqEWqDsIZ/XzkefXEFLXgCc
+2UN4VOJkvOZTXgikYMvaNkKaAqp3HEVxqrSXBUFs+LBDEgE9arZ51e1LrRt7hrVo5KgNt9vQXFy
eyhpgc6gSwtc7euRDlURdDjm9htQNxv/MoGYuse7ZAm2HRbgEnDkz+7n92OeHNLiYqOsbVJgONr2
Cc+JKmzBVpViL/ADTkV+5rudG+Ho1a9qKwG2bBIdVfIu9Xrr0Us987VOhmADNhDtLMNxef9/Xbkc
dU4P5ZVhgypltwIx2G5nS9UFKCso08gxrHDwXSdLa/2/L99cM3GVIVx2y9GmdFHkA2mJ8lSiZiuQ
dj+V47/c1Z/HOJpbb2CI0uqzutXa21pb/JbG9bDXNsMG/ZgdAOilt4K8b+8xe4Yuu0YO8v7cPE8c
PhupUSENwrL4KykhJNuQMNiZkt4AHgDXhYVlpYxeg8I8dwpOBJQvY80b6tPFpsF16c2RSGwu+vW0
CpblchIofqzCJeD3HbAw2FRb88zb4OQMwWHR1+XS+av4Hxm6Qo2CGdoaxf3a/RVKDb1C/8ZDTuv7
TXNygha7RtdpM7j28ZlrhYn3AifCqN6B2m6hFcOHOfcs/E+IOkqa6fCYRBNXmQjIHQ3jkv9nWe1Q
3d2M63QdbJB+wEsZKtwaGQJoICv/+fuJnVzDTyMeHfUilK1UOSOmePTorVxUbMjC959a/+37kU4u
IQm5K+Z6onn8lBfVgA5g4KPNhKtqVjynxcuIzcf/3yBHGzEL5DilHSJ0PjxCVQNkxmQjsx++H+VE
fIR0Qq5jO5Yt4c8fbXc04rDyRBClaZ9l85GBzv1+gFONfkYAXi3nojXx8esI8JOVHmUhDlXb/kf1
Ezekt9BYiKVPSMzypTqT5Jz6NvhjMKIDTOKvTMoDjpHlZjAgk+R/SBCNU6F2VpP9w9ehKu6a5gxl
5Or6OqsYZeFhlPGwkWm9lL0Fzm87Alf/fvFOfZ3Po8xb/lMwGgOkfEEecbGkJtgSBMKS4h/qbbCO
qNhRSbSMvzo+g97ZctK4vJoJFjtc9RSw8PfTmM/6cSygY2Uq4g0h7q/3XjBNchoztoDMnT+ejXmy
jXrxtsAgGK4LMO8IzfJ/iHMzGmAGuEoHrOvXtfMThaJlx7xyIwYBfZtAOevNaf391E5tN5dr3yXn
ZbDjUGBw9cd5VQ+bUkMtN8b1zMj12ykp6zPnaP65f63hp4HmrfJpK5RDVvt5VXHtoqLi+9WftHBu
q7aEJI60ZjPal1MMMUacawie2oKfJ3i00SG3KzzKcClTrXcFogLrmHOZ54kheCuACbaQtbGJEl+n
VjWtFYa2GDYt1N+svkW35fuPdGLtCAkG5nFCgUs8bmKFRtm6/5e0K1uOG1eyX8QIcCdfudeirSRZ
sl8Yttrmvu/8+jlQz7SrULyFcV+/2A5FKJlAIpHI5RzAiiFOAiRwFqp34OvVwTPafkwmgBQH3Y/B
M9OtBu8xuZXyg2RT1ZFtNiTchJeqNVI5ADMRlp980falkzxlPjCVHfGLFPBeQlvx+4UsxlnUAwoG
bQtZ/9tcjslCS7DB2w3AK4tYoJNxQs7Cbt3yBkHqDV19qLIiBr7UbwEWPEDRwJ002aMz3U+qE3vo
OHbz0/JS2yUGN/88UIJA2ZSRP9W0q8LHTLJO0AnlOywfI4yEFUZja0PvFvLuts1sRBMGGorA4ID+
NIJExKVmWpgKdY8RIXSZgB40mUBERghoBGfVLaKR46ukjQffhTRm7yqiNEQKIa13EHUe+8fcmQ96
AH4WkI37oa97zZ3ySD4mZ76Pg/SUBmil+olB1WB6k954psTTndnVTo/KMV0BwVDKhZPK+c9RTwOg
PoICSmv+/CK90JyJ2koj7FJzgOZmNVq4u4FR5Lc694m2pZIsYphJRZofrppRSUY2qdQXsGlPdnRP
Cid/LNzcifam3bvAiEFJGBj5tuAMnLfhlus5l8uo1xWY0sb8IY1++l3n98HkKZ4U8DpdeGLoz89u
h7YAMQY6+aiY9FENxmDwisfeH4Lbh4IjRmM7eCUQeWQKxOS7ficGfQAwXQ+clhwxm8fhbNU05kZA
nKrrSNDO3uhFAdj1xM6v7oGV+wzcAoB6i0GDx8Q38Yf2ghxyUNvAN2wAuCABvRUkqTaY4L6BTwM0
YP5t/bde+pg0RFyJXB3cHfvSB/zOUDShNntFa3V4HqJ38hVvQ5K6Jp6HzQugK91QB8MO55RQ82Ru
/wu5zO0fyxUmyU0VYUYPqvWudIfJPJLyFa8vOub4flvNzW1WVFRHaRkAd/OlNWmYY45a8F5765iD
xaID6C7YZDH27FVa+Qrgn8ZSAJwDnJlx8G6L/nwXXmmqSnhVaXgrqGxttjCWSi7KCHhGgC32AC4b
PoULGMr62ChPVQx8oc5sA4yPI6M+jT/ECaSoivoxxN0KSqZl2g8liJDUPhN8A+jiD6ipmS7nG6nv
P/9GYETR6QZ0XiDngrcTsxsdZkeRyQdXIToybZojQEurnXrAiPcAy2FND4knf+XIpLmcWzKZ+6gp
5mbtgHHvjR+fo2N2+ZC9AjIXJgeOdI65ifQg35LG3EfN0CdLIUIadVv1Q2ED5+gpDkggc+7zq+ch
u5aMY1ZKgJMYiNo87Qk9euMO9Lj24GHeT7YLGrHwNJM5mjEOOS6jCBC8kCf57a59AFa4DZ6bJ8xv
wP+DleV0e9/Yg/upHl6iuHFQp7x6/SJ9gzZhcHx5TQg+lkU3iCOgj8KJWzN2FANzLCBJmb/cFipt
bp+hIt7FgwsPVGZR5agCnRZyvNi+/LH/Sw5ib3qNnQ/5KXzvHPhTt/UxgZzbtZN4KWeJr8p7f+v8
WzqzxCSvW8zESRruWhDefB+PYALy9XvwW/uDjzYVh+aUZ788SZb2hlcTSMc5n8C+KNgvYK9DGeMC
aNnFbLz4baQQdT0ny3BVnGIksDdh3qzI46GO6q0foT/uwi/IhL6GGAQi2FA7PfR24phOxfM8m17g
98ayFyOwhcq4BySxl33BDNLy2viCTXbxvYR6rSXsDM46SmzYxKpJv+csrtBMExQQIOuGpxM+wicF
iLWYW8UY81Pllw+C2/nCKbOTXfbY7utXAxXjfRqATP0xdnnDs1fvG/Zb6Mk++5ZkBfVzmH8ateiJ
R+CanOST8qD7olv78qOw4701Nt382WKzbt4o5QmUPhoyCC8JKG1jdGRoIS//su0Bz8Qwnr2cFElv
BYihbyjJBoKDEzuhp/t0CDf2b7sGnk6MY1dnM9KaDv5ozWXpELUoVqCnHEAbwhJ6/50oxgmBkgev
8Q56JQIAQOMm0HJ01YzcBCPPRhl3M3Qk7TvUtT4rFOhoCfo31F7mAzhtYRrx3sAMu2DlPu9w8OSy
TkZB/CFT166jgwzl4qXYAfguAZKsvURrxzn6bExGrZ9WBGEoGAIDPM+l9Q8Log69NTQPvx9Br4x/
jdLSOp6YIMk5VXIWNGCuDvJRXJ3bG8kRzbZ4RXlIusigAkl/IGp4FJL4l5i29yuocvUcYJnfdWDD
cHzPlqWeKcw2fRXzBKBAAC94BBD6RQ5sA/VnbaQc3TZP37kYxsPJapUmxmwi/rhbveEePHhe66K+
is4Jvg/j6cS4sKoZ1KxHGxZgrzKwEE3HJFWdZOis2xu2ZZnnOjGOC7iSetG10GlV2x99NgHrFW+k
ovDBqcPJXGxqhPIOxhGIKqOcdGmWegN4/wHARRhL7Fwpaz3SCQ/qSDhui55hNh5FEvcfMcwZz8C6
Avg9QfNkAeTKGhjKwcgh0Skh+dA1LyA6u72Cm5fNuUDmuFVA5tN6MA7CKYO29tT4hZ/YoCbxIrty
aiQKePmmzUP2j4aoJV8uZAoc/DGbsGf1XIEvVu2tGBzORboeS6P6URrDYZHVYJLAR35b1U1jORPM
PPbGCLC8QwFNx7SzBxHsBuEIcr+HkBszUbP7z5uIbOylirkEvJC2hCREpS9Av0BpNblr3okn0w4D
J7z/N5fd703UCXPcEhCXmUsR6V6tAlMtb77rHfgIhXzguCre3jHnjcxNmswAifYUKXLKj6E4JkX+
UsSg/FSND4CGhvbc/ik2wueFcLZv9GSehUNCgYtinLCaRBjBaZtigk7/w/ITK4KazpmItosK0Gng
cIND6U4olC/Ag32/bX2bL83zPWIcCJqSknBFQ7Y3tCCrj3WQR9WPXZbvEoAgW+Jo/BpD/Zc4tM5a
kW+3hW8ZJHLISF4jzYGGG0Z2BYTAZgFxkifXMlhllBGItMDUAiwN54zRX8RaPmpfuLt19JtfNTDI
5YpG8xm0MqPwDaV+RxaFU6Hqfh6CWhe8t7fV2nKWugqFMLQjEZ1NXWPWAuYgZDrAXOvVWSfSWDCW
1WrLHjQv5Ckb5p9LpLu3pV5lbqi16JqJbhRCMJ3E1jrEwayRNkHxcPbaXe40d4nhFt/SB402wszo
4sRcae0AB11UHO10W/jWNXQum7HUuBhMYVogW9VP6NCzRPWrwBtUuoKAYBVkzEVB4VLNTawr3kBe
/BUIpSqxstccSt0DCs8OLf0neknBHZugNffAy4puGBHAZCSa/ETJGV0/l6cRRfS+i4ZF94wo9mXh
+yhoTqsSO2oeir7/c5cGYajJoTIsIxXLeJdMGZcsWkH4mqjAJZVSrwCmchX/JWUU1vwjlfy0+Pjj
PbwQyexhjVF8XRhl3Qv70Jm6VyKsvs4bs9048rQ7gNaskGO86oFU12kUgcOle+vQ3Blj86GkhDNw
yBPB3AZTWK/l2Eq6JwAuUxwprBbnqG1YO2omeAXAFjAOyk7/pGqcYugCsPCr+pEOTxGYX3TetMKG
tUGGSls3UDq9ynQnnVqDBjKEAXSLsAvNyJGNBIhQlZb4kREZjhRmPGyXbZloQkHjOXqg2OxGJ8mN
MgOTwQOE+NMiyKByWJ1CfUuAeQ4Mo9vmtnFpI55EcgwgHmhPkdjjVDejlqPOgJcbKqRlAfxBRR2e
I314HJsUrQrTV9DrrZZR/WkfLvwIetkwzY+6OoXJYcKSqgTe3ASYTw8giuqPldSA3RRUnpSNuO5C
CmOGxrDKQiNDSgfKOcsA9bhigLWp7Tur6nhwV1s2j/sTA8Po9UI3LrOYcldIUDQxPKBfgoRNSYIM
FFK3N2zLOpAxADQgSgMQRn9+Fo2MhZaCfhYEtGbZT69A3yhsaVnWB1BcjgmyGGP+aADY789jIOAq
YvLChLHopsZopgHAUonLwfCWlgAHRJh7GaWfJqz929ptraCCEJWge5rgH4zDrY0wV03wBXuG1t61
YEodlIYXhly1I8DyUABFyxpSwph8YwMegEy2oNJK0K1kLbZgoXARKDsgdCCB1gS39dkK7C5kMU+2
GtWXGeg7yHwLYLwbYrcIgTuqvubIEgL31cL4BdqNwJGa8sYUt970F6KZPZOGHN1FPUSPitvuSq/w
gRhv4vk2I8azWt/g+OMNyzyXpzBvt1IcklUJY6haL5Zc5EfKw5d24CtQwKYKmMrbS7thKujYQ4YH
MQBgT9h+GQG4lCrYoFVvqTVnlSo3Aa/0bREbN8yFCOnyrLWaWRRjBBEJ5sNi2e5GwVGihSNlc93O
FGEcYah3UzT2RAVlArpiwsENhcxpDQJKg70eckLEjaj4QiXGH4YmSNzaBiqBMgjUQFH8iOacUyu0
mUOi0W2zGBmFWOO4j+0jd6Yjc65XRWrATwKxUq3uu6kCGGAU23oIRJMemCez3NdWDTwczFkHZEqD
Sq058cjWXqKUi1IwKpbXvcU5OLGFqK1gnfn4U67Ja6OAn1gjxdttm7neTVSK6SgGRhZUgPAwu1kl
ZrZKNIORyZ3bSdEONOpWlN6Ffe5oGVz0n4v7bExHFAcvzF45MaajV0IqHU3hobXAV87lGnThawxu
oPhPkVEwpIZ6Dj1vn8I+nd3Z3VMUDcp4Bt4X/VQ+gr5mL5Hwvu9FX5ABNHxbsevjfSmLSchgYAYg
wjEUE4TkDW5lFxp/2iTLqsMcb0wU5mPWURGL6NTmhzShZ2Ti3ADXAQhtR1OAvSFiqumqsRRg23Sw
v0WABXbVPsv8AiQNOm6e4eftBbs+2ZeCmJPdxmCuSAoIapHBKjG22K8/jKwCKIZkG91jtfy4LW+j
vHopkDnTMxptwNBa6166q+7Du/YYK3Z1AneAu6QWAXGFFX/vvyxoVXgobdMJvzu3P+Cq7e5z/86W
lnkqSc0EaiDQUyM7KTwg1nKB3A3qmv3s9jaQfyOPZ//0xrxMYFxqTM/+mf2H9ZLL4owlJuurWb1R
5JEhfdUWUHzB/mUZ1A8ZZ5U3j8Hne1eU6YgvcwykQtMqVe+RxagKX5fQg1fxgDk3AgWqFn1T/y2D
OQezKZYgtIJaFARXdBIXAN06pnmR/ffTn7wU70bRGB4YNdPPHlSkYZi4JMOSE7CLwYsgQ2KAiPFu
DtT73pJ94gH/yC8eczc8zbx4YeMgnovVmfCk0cFCBOhoaJk940XgDErtpDOQmQXBv22YG1fAhSRm
zzIhmsAmBgWXGtTQz3JY7wz5C3i2QVTI6629vtYuFlNn9k6ukzxJmwY5tSzZhdV6lPPmqMatd1sl
nhjmVltqKZ7aBYuHe9vqyn0LgpIhMzkn+nPOgjlgIqb98M4Q0Vl2BUWdyBOoKJSBWqLoKa+Dnzx1
driLKit66fdG79P0UuHlPpKiGGYwvnX7f9GKgxU9+wYmYgefYjxWJk6cWXwresOJmqNYfWkUxTIW
X5h6v1Tv13WyJs1wwz+Gg4JPu5DOHI4KNEtAM8cKRIlwH4KjYGqmHYAreCu9uaG/tWSDdRMkTEkq
QkuAfu/BUQjOTdB9CBiRPhEMsaX3SHJY6F22Uxs0PIe+8cY76Q0dMza/VYb3Lcx56QVQjU0rviUH
ocikAplqPixdxgmzeVKYk2IK5dQ3yQgp4epkCmiA80OV8crhW5fS+QYqzEkR46FOwQCJS2mvv4uO
ekidwv4A2ZJmSVhQ43T7YG56NRQdAaYCNAHxKh1Aug78c9BqivunqQzvJ0kN0qj6mGaTN9W86bmB
W46sA0BjyNW4T9M2kxC3EGbcSTYu+28zZh7LEyrvdZBb5pNqF14B2vvJJhw1JbpsrGdAvgNoLuhb
NkQ2KdabAriPRuSpjNpOX4T32kud8ZD4nTe8j/v6oDyiGgrnkFqFQw5Imgkvkcfb3K2Qh04H/fMV
jA2h96Dr9Apf0ZsW+SU6jT0G5mtfOWpql4EM94S2Zges4gfQHM1fpcjiIjBfN7VB+7NPYOwrBRee
WmX4hHQn2ZKd7RNf9uMAbNl/HrheCKKRyVmwk+QSSGFzCJqRxy91oO8bD7MAivKKa1f0gN/aXHp0
z0R1cl8OGUr5XligGaAJv4HeLzAGZCoqwY2BSl7r5HvZA9ltXtMgNpPd7UO0EWRdqMoGkgjcQbkJ
VTPNK0AapWu8N/6W8znfNSZyJFWoNU1Pdy1UbE1srKoBy4DMaUPYdD7nYpi7S+7JaAwTxNCeQw1N
VHG1M5zepXOGCSJzb6g4F8m2YsgIoikB4Snb+WDKU1mMOvg5iJ46Zf1Ymd/0+OP29my0IVCb/y2E
UQutFbUMNhdachqdTLgnnZW44Q7Q2Y0tmTvQo4EkwuYdAJ5qzFU8o7dZ1DMTUo2utpqBWOVCfqZx
ykuObJvf/6mH2cBL81eHEjR9EQTlR20/yk7u0RZKsBt9779ljyq9cTkR6n9wZL9FslcuqmY15TXw
6nc0p7rDq0kXNQJ+0CP6tx15H4LJ3I2fxO/NMwjT7sHseHtPNxcXxWaE/3gaX+FEgh85MsYKRQ5d
WB/6OTrOJAH2He/1fTWqQOMp7UwOc7RnIGY0gHM1PEELtD1Iw+3INRUfaN6z3fUubS6UQe71zOu9
pSZ55dLO5DIHfsDkwND3qDtUFXp75bj06xJkcFHsAZTYlabCkbru++013bQjVUL6CW85wOcyV0Nb
LGkjp9AVM9sPBCxETcebYd0KNwCg+I8I+glnnjpPpjoGmaXhieBfmlPhkIz1ITNzNy+Vt9vabDuz
M1nUhM5koZ4R9x1Vh07ykehJA/ivE+5GDNaBf0qd/x+daZu7diaSsZamLRMlU1PDy0cMEY0PivHL
bEFlLBxXDDZnf5yShG2eSWNsREZjLRC0sZhlkh+XtAcXZHqcR46UjYI9FWNgfkAHevbV3Kck17m6
yKgY0ee95KZOL9rgQclsZddi1uAevaF2ekxt6d7InniTBptPOlNVEDJCU/R+MEqK/QRIkKKEUfqT
q+AG36lva0l7BtS32MnsBZNggKAc/eTrsltfQb0VOSrnfr+yWhFYwToQChSM1RL0511aUoq2o7yW
EgGN8EhvhzIYUrPsaIjxK4B+eS/yq1P4KQw3IX3JocmFUTgFcscMSDZgg0TLM1mHd7Bzf7l9NHgi
mPtwHXtNa9RU8CQBD8TxeW1U+7aEK/eMggq4UpEsR41RxHm/XLEVmfJBbHMB+AG6s8aNNw8/jVbh
6LEpRRMVWRENzVTZfUErY6wsYiV4ZZns+7m4GzVQPEXRyAkgNtYLJWZsBsViAjANsyViGwMMf2yw
XmkCLsJDO329vVzXZT68CSSU6w0JYRDeYoyFZYaaN0UDjmcjTx/STtoZJVitp8FKSGQt8Ql2sO+M
2p0MXuP8hm7nktmcvFwaQtOCjsyLetMupsbqI15v5LUnvtTus7pz5onTtcyXxNCEz7TMDFrIOUg9
GldGj3XkSfqepgk4K7qllywCIRIThoB3ZVtvliyVy7Q1ACXkCZ0b9UdawtQjKwO75+viFH8VTlY7
vBrmhqdAjei3VPrzM03bBX/QbSJ4LZq3FnISF8VZhcwzG96+bdg+Bf4DAZqoASmX1W/oZiNG41vk
g3fJ3OXr2FhCoZeOJLm3V3JrIYGXSACgRbEGWWyGBlwIKKiXkR/itLnlWgB2Ils4B2BbiAJ0CxAi
aPrnLXC2buBRmwyxLiK/xKzkWGcWUf+6rcZ1lhpGiLwgMHuwWBTg5nJretAqVXVcRX6V7qgthMAi
Ijm4lYCRiDkjj3dz0SN7EcEx8pi3vtBWrar0kCeOaeOVmI0u8PoVMclFGjCjdyA/yjEOP/YlJzS+
CkJEgqIG8IXRTI4tY8M4dVA7sgxz5IMjGpgWivwwigoad8tHRJF6g5PQcBgPrqg1KOMC8C5FVdNF
FX8xkaPZVmmqpGAINUtpZ67J06I9jzH+O3eWAngaMolBikrOWhfvgOG0wgnc3eOK2wGkmWEGGlGw
OpMIXwvO6iL7pZDGXw3dNqX4WFft29guttSBPJYMz6Cv0IDFCDTGGcyZRTKe1Fl3iYThVj3acYzm
8+10uYtUM1RiJZwyMDowVgOqwUEBMF7so9ukP6o9iNGjpUndpaWccPOqA3dTHqJfJFK6wV27Pi+s
vAzLb6kk4rUpAGimCNt810htHICavrTbTnwZyyG20ZEeuzMAAlAw73O7yoFqOWNc1JPLygc38q9q
ap6NpX0riu5lUMZHrBaxswjUjoNRPWCAl6BNAjSQEzkMugxCgzhxGhLLL2q0lKAkVQNgYOGbkVWK
BQxlrrpuzaMwAAMnrixcQy/SCP7ZVB1Vy8xqNA9MyBlXSQCEancewU0ZT6ITxcuhyNVjQQlxzZqI
9qINq03UtgtWpIGdoSpeF+Duml1teINZgZN0bmJXIK0rha3bmfXJREdOOcM7qbH5VWj0+zaKHrQx
fzPVqQO/XqHQsTAAv+rm12pe2104GH+FAn4VylXlsZ1exWh2CehG5fJj7qKD0smppbRgZlOMrD2q
YZ4iN2G+S0vuVNHaeHotFndiX8WglM+OUoiKXs9rZb129hSJCRaPP2ju0xirB+27Fgqon/iyjoZ/
dE450zrca3jN1OvyetsSr70JZCF3SW0QTX1snx2AkhZj7SELV8I8gxp8Xe7zqa5+gYYjtMG1/RcB
WFdQx/P0EM4lL8O1oSqAzsCJhyFigAyykVa86kkC4vnYx3TVMRXvDTHzpwgdCTNnZIQjiK2yiWCe
AWkWBMX1y6q5igg/ciflnDfN9XUDVg4NvQg6wCHRCExX++y6qes+AfPfGGN817wz1up706icDbv2
whciWEUaEazMagXHUQoAgIw7J5SReMqMD7E0v4wzcs+6xOtM46ilM86qWMCeG4ZQq+7V0gJN/TOZ
eo6v35KBllYNdBZEUoAleLl0WVsY8zJVsZ8Z6x1eEntlnWvODbZh7OgU+S2DuTrjqC3RUF3Hfq7X
h6UGHHUagyTM77vBAmO0JYaJT8rCuX3EriMq3Nh4ZYIdBs4e4OKXmhWzOkbgg4r9VQ+mKLHj3A9l
zqzERhSC6BBtbiKAodE7yHadreG0plGD7t/OpRnW3IlLFD9kfzrm+9yeeWmyjeNE244RUunguwMr
0aVOUdlEilALsd8rUhCHoFVEL92kmc6c5BzDuE6VQadzWcyrUo9AYB3WUeJLqqU7vVMjyIoNC9ON
I0J99Red+Mr9dOJE+hsH7UIsc5ancRb7MUrgGVEuUWfNyiTZbh9XGYC57ddUVjm+Y+M1c6HnZ270
zHlIC7i7FaqnGaP/sziVXgXOdYsOthmW8As9D/5tw+StLHvmhlhI2jKDxPJ9AWquJTqlJ4AQ5Q6D
nBQxZdi1vmx+4c2Kbxz185X9RCg4U3RaAFikdxALPvXYiOyyHzkHnSeBuUFbOSvFqocEok9WZgRr
y0MO4u4W/YQzJUIjb+p5gIiutVY0jJSeeRr37aF3JW++Ww68Rds64RerRt3MmcC6qOqiJRC4+AAR
8zq//SE+aZbiFZ7pSJxu7g1PeSGMnv8zYUKdTR0oIxKfvmkGjFcOnr7nIxbx9olxI3quVfoow41M
60NrKsE0rMF/aeOM99AWYVFBWZL4FDdZdFJv7O8jDAc1juS1JxLoTitbauWFfBJvemUxMf7FIjIe
RJTzsDFaiJ72pqXYopU6ym7yRDfd86yD449lplQTg3O3HTo4q2l2I9N8L0nvhKPuJDJ3InVzz8AH
hCQBnXJh32RrpirJoMSIToUHUpwIusw4W0av4at1O4t/mVAAF05dzhliUsXXFktxKx/JlWd5r9rj
Kx9zZlOfM2lMUCDLcY8JxxQGIp40PUNmjMfSdd2fQG8wDN5JgCQFVQRbjOynUOpKpcDRrW2yWOsR
AFmNXTVIGslAO3SFbwuAMiSn9tPK+zeLeSabsX+0Ms9RIZQ0MGh3tQT4itGSXky/8lrFKh54xcnr
miijK2P0k7oA57esEp9WRyhexmfbXqpb4KBB6W4KdIy7zP/KZP7REv3Gl/4qUdSmTkJoKT0ttrHX
7DF0BFv0Tb/dt5XNuzk3QjraSo38GOZd0HHC3C+4vFq1wPitP3Un1divcRuYJN9xto56P/YcyJRx
EkwOIhChmXOwpuGCHEKW+DotwpCmPSzq2lsiEiG2vCrfGlQwLE2Jf7SLJNmCOrwNYfFcp8vjXC73
jQJMybr40FIBhaKIF63wPo49NgC7Qn0dx0YBUlOzb+wYZXY3Ex0wzTu0o2g44JGc6RbmSngpsM3A
BRzqmK/ACKSCd+vldpt9adaiCA/RD1a9U9w5GHUrUt4Ap1lZuk9xztUwGKM9N/1Ld/ZqT5CuBE0Q
EsBX+NxKH01lVbTYeRvMyEnQwDf1VnXsjggO/00PGo4TCkPgsgaQmQxkzUtNWxlTcokIeaqICLSM
77J1vuvmlRdkb+p1JocJZ1RtXBa16hI/+TIDN6/zE+qdunf1af4sRhMeZcNmAHWuGRPPyDOQs4G+
Si9mYhPAPWJ2NUN3L+Dcj72f+/IL5zjxVGRimrxvNWWYsJTkqXfaF7Sh/IydChQiu+EFCAfosOF4
pa2b5VxDJrppssFIqxQCJeluEQ1bBQXRbZ02/dDZrjHOvW3wMo+0OvE1/b4hDxKOuhD9vC1Dpofp
yuR1SvYCNmAR771LExRbYRCktEn8GCPHICpe1cjW5nV0ZykFsVKmIBWpTuLeqCdAoHeJ6BRI6dij
1ml2Uo+zXa4jnanRFcwftqqTSmXzCGS0+RGEuu9oGZNdnKgXooWyE5Wx4GqTRlzA06fPHXiXfaXK
NUuQ5sgyjZnYMoAGWgT3SPoCVTLHUDtQiYfGzQUdWFDqMLpq12C0QCqUxR6QcnzVQkN7vr0oWwuv
Y7oLJUjKJslyO5T90uXApUn8UawcmsBU1dESF8KxoCtyKyTAkUbCTCVN0AGkjjn+qSJEJJ/1xG/f
tdZq7ruT/l46qWM46jfxm/wEuJUdkFnR2xfEr4vOE7+p5pl4xitUcj0VWgfxtO9Zsxt/7g70Ybg4
wPZFsXw3oYfksXb+xeKeSaVfdfb4GFCfKusJUgnmhpTkQxfeQpnH6bMZqKDxAP1bBuh2MDx0KaU3
0y5vTOFv3frErTpLDSIXdPfH0W1GJMQRj/Hi9M1X3JlUlQlUjK6KJkOHVJQcXLHQxWOSFPvK6E8k
woCUUdokK440dBd79ASkFTi4RXNUTreXeMs1nX8Gc6bXSazEGUlmP5KI1Q6gMOChHG5LAMoJ+uVp
ywHj/BKhEeD60tSv48Elw2JPomLfVmLTOvXfIhjvp7eSMchGnPpiBU71vvqutYCfFaLFvy2HVcUA
iyv6CNFgjOzhdXuxqCQ1+lSK3I8b406f4zsx/NNiKCuCvZvWpBRInee+muTOkHRPTTM83daCXS1W
BLMhMoiJBSMpcz+ZxV+tEu6MUUssVDE4q7UpB8ER2OP1DdagOZXauRGxWpmW7tEPYuVz5ir6ytn8
zU2hXTPonQEY7tWbau46lCMbqKOlpSeHYPjo0kbhlA02pQBh3ACa+UbNMyHpaobmhIwtnGs59KBf
eLm9LXTZz2/Xz23RKfI1wljUBBk3tKBOF8X5nPuRVvm4stzZnJy8kg6KCiKffuYs2+bu/BbHtmVM
JIz7ZaRdY+H80MaRXZjCD4yDfr+tFZuPoFpR/AT0OFJCVRYPz5BHdalbkvutgmtDU1D6A1rimjzo
PQ96b2uLKL0SZj9VzG6xjVxSVE5VpkFUJLTzd0MrUcWqMxQib2t0LQY9R7gpAFKOGxkls8vroojH
VCpCtfLjFj30kln8ILrME8KGWoZ6KYRxy3JRpWtu6JUfmumXpiI7QTPvawXg/fLwXdLHJ/A/1nZW
x7x8/pZZ0M4wwEPI0I3FLFHSPs0UUMv7ivJUxD26B46Smji3l/Dq8vu0ChP3gYZHDaoHjK33RQ9k
xJhiEu4wBCJ9zx3aLBG9mLm1vgp/jDPLiGNLZXWdSdIgyLk/dMtJMKrD0POIFjft/LdGbGWsXVQM
OhNoNAjJ14IYX+WRRI6e1odVqHOOCV51R7MKSZc2WJZyjyEDSOudDKgkbhu7amJRSFIUDe6a2CEf
oYVyyP3X1BpBhcV7/W5YiYqQF0EvwXv0is5vUivQjQN13M8apFaE6YccTXup7t5u28nGokIMrX4j
WQbMZcZM6mHWVnmmTrcv3pWyoWy8saWF0UHqMUFzW9iWUYJBAu0s8MDgaWPjwC4EdUqWwX+QPdJV
ltRYsUffoYvTfK3veC2fV7lA7CHEoWKGSUJKwshcw/M4pw0eP3QPuy/RClKax860S49Sj6y2hq6h
2B/Q8WHahEtCsrmwZ7KZgKkq0m5dKshe4LmQGHfConb0SrHrsHE5y0pdFXOvASmFpq8Axo8HDPNy
meUONOtEhEfxx2PpjQHF7QwtMHXaPN6D7TVFyZ3IaKQxkCa5PBdkQa3ClENET8g5KnZsi2/F0+Rn
LqBFHOldA1poYXrcVCc9blcqnomlV8bZOyWMUpKlBGInm5YW8OR9i+56V/BbX3j804rMp92cCaNn
80xYUXddvEhm7gvl8DhrH5k0AartSVUOct5aI8A21Uh55GwiXThWQ4S96AZEc8g1+1TUSGMJP1ZA
QwIofXBp4WoIRrwAidM8T288SMjrSxbvMcqAKoHCAewGzOEAhEMlCU1a4OQneMEfIpNX1d1wYfjl
tAVAoU0GbL+L2XaVEg5J4a9FBQLZvTC+zg0naNyUARQ4YPmYuFI1ZquEDJSj0wxA1xz+Qw0EobGS
hSNjy23h6fpbCD3rZ/aQ9XIF1jCKGvtcv8R2ZWtfZX84tjhh8V7f3TYEnkbMvsyZnNSViFUrAWQe
17s8e9ZlzvvkKiEIC6dojyJYG5DoRPR0qVEtGL06Zp/GNrnlX5SVUJKtGkNioJbwQKvV2be1ukoj
U4lAYTRNSuQKb8xslDYaoMgYl7/Nu35cvep+8scDpo16v/+SI4scATGIc6i2bByscegDQRb5ejJN
Hea6qjI0gQy6Fujjavcprxyy4ee1cxGMn0/bOU2SMcGDVUr7j0IpogdwckpBY06aE4NBmRPY0e1n
3IRGQToxXIA7FK3Dlzs31kYWxgrkwY1YZvhDKxKrV4Nhqf0Fk0WcXdtcwM9ZW9qEfTU1ISU41f2I
h2yvnOR3Wlddg+S1PESAGTP89KTa2Z8PplFTMXG14GpGBKSxxilMShpmZY8oIUqa76aQgSyzLZpj
loB4qSLxfESSVHGWfErtcFDFu2yWQh+9SPlLXjXy+4R5+dSO+qix0nLSX2qzEpxxQIIry+Y1IFUV
P8yjHnLq+NeWcPmgYCJGA12TFcFosB+icdc2CkXwV+SUfEVukiAs24hzpK4dBZVH08S0R/jqMVaW
8RTjDVX5TdQbtjgLGpi51TkAd7Huc+xgI8KgkHZoudZNBG7sZTEMuBNrNIj6yCxPd+ZYL14SZq2l
YJWBgrkCl1wqwaYxDqYbGWhU1YTBfF7Rq80LIa+1FvElKAlhrMbUrkrimhBOOZCyEH88RJIPWK49
6oGn8Cg+9a6socBQwpWMAk/sxkFA1IohGEx3iAZo3i6P3axnTW9UWeEb36KTYiMv/NwH8t3f/B3K
YUFvw+0l5whkk5eS3CrJIuJ6TsXpTTDSv1a9O90WsbWUQMBTVPhHwKiym2omYraGBm4aQRU8ochs
Y3oudF5D41bEiGvmE8YS0IfiFRpuA0JjYcHS1e9Si8kePKKSp9GavmoDCACBuGdPgXFIHN4Kblw5
QBsjpoxMIrbtanyEMsxD6fZ/SPuy5bh1ZNsvYgRJcHzlWFWaLUuW/cKQJ84zwenrz4L7nC0Wirdw
vbsfdkSHIpwFIJFMZK5cqwnTwunQMvCaoH+RwDJjf1vd5Vb/VQapkB9gJwoAfIgHN0aaCMpy3Ocb
rPb6oHZmFc4myJO7pn3p8Tz1qni4t9qeCrxk1xph+iooluCdw30NckIBWtfsKgSdotdFxkOrGH4B
0kmMlfjXvUVkijnsJgmKonqgSxlV4TparlQdARN0u/LRrF+u27n0SnzZNktif9/YyRTIeS4llgSy
rCAZm0M1p3fD1H+9bubyfp2bYcvdmGnqvjBJBzN2W9zqdXyYO13k+jtbZqkae4SqGmNy5U7H0rt2
TAitw8kwjqul/yim6LacpFtKc4EjsPhznhbgY7AxxZ3OmEGl0WzHOiQRwfACfZ5VJQORCmi4hkG9
jQwpLPPmm5FUgnR1Zx+hP6lDQBujOWzS+nwf0yTuMZMj16HRNkGixbdlKzKxu40bE9yHtQUIV57r
BeVAC/optFvCVlYkBy+YG6M1BWCLHfc7Ww93Zhgu0qDzvqI+XIEsNrGnO73P3+26EKCIRYviDqzH
eAVERKc6xFAi5khKCKLmDdDD0vKcR5WAFOIyaYR3QGcK4ZCgQsxH+loDKKXRcEiW3Z9QGneWDIDl
MblJ2yTAmPrvv75bMIcxS8wvoavK5/oqzUaDoIIVFhZ5GMb0Zs0GQUayv6IPE2x7N9cXeYdqNYkG
fzdyZ7Ispxs0wHIQ5UmgyaJq4O5hbRbEBfW6lpZYHdUaBQGknPPTCCGW3vpmEIHz7V6mjR3uMVG0
xZAVM1ZVTb2X19pNnOlf/ruz4RMZfZgNEil1uFjSTZ4uQZ2Sw3UTu1foo3zPNySMpFnmaEGLRaXr
4sTG+hsMrq/o7Aje5XungmKioaDMBmYYmftSVHGe0b6MgeQr1GcqWzdAETxKc/ugJyLhn70lbU1x
7lbVNC+WMapDmsXUK/A6cbN4BVxnHkSAK9GqOF+TVw2EirGEuwoEWmBQ816ms+rQskdZSE9/XT8r
kTXO45Y6lyimGdB914sIqApbczSTtuFYgri3nFGzvG5vdyMJJsvRhEM7mf8kpqlkUUqTBs0P0npZ
hRbLbNUEbA6pSCnnYiCbdXgw0PiPLS7ExsDD2AWqKeGaV7ObRfAKS8JWdn0L/ZoJ6eeSmgnmRLre
z0gXe50aj//ikUbwnjVAfwCGLv7zOKudZKwr7kI65f5k1sFqTfdRUceCB8revmp4NqPIgbTzYmB0
WQmFflPVhDNdKDCI+kmbzYcxAZfC3x/g1hC3qWq02l1jFE1YTxWmiO0MLCMDddsJ0KTrlvZCPCra
eJlg8EW7oL3sRqsDKLRuAPxMXSV+zAHYAEDGU+YjxgEEfrlT40PzyAZHBLhodE3jlUwx82gMmr62
Yft79NKDcpDc6JC8yx60NwNR7fUCEAPXPLPGjnPz+aK0WvuCwJoWNqOjB/SO8WDMJ+3z7Eph4VPF
jfzr2ylcIRfDusIq9dqATUYMxSjP6xdoPkOnsPKlv5YhYQtElY8RSOD8QIZ/vkAt7jpVakgb6vJz
UUMHsbixW0vgITtODyIHtFAZpYNJ+LRm6uJ5ziodu1jRh2qcXHM27sZJCJ9kQZBLrs/scEFytCZq
rLrGTosEKvYuBeQWKqLmJ3KnvmW2WwfSMQulWxsNl3+zRgy7YzfxVMd2nm/komWrCZrqFvWtNqza
w1L0YZ4IvqR7T2UbrwdwB4JaD40kLos3pATFDdlswwXKi+hzJm73DGrsNXZ+SHft5/p5afz/jxf6
ZVkJqO6NWfV8cYM5aBIQhy1GX+bb7mHGoBkoNp36sTiJYOQX9OPMI7e2uMQebqQPWgpb8ok5v/Kd
2TLDOUxOyd+ncdALQQGA4Vgwds7t5tglRW1ECMZwTsyJxgX6Rcbv69d558EHGzgrVDh2hG3xIUgy
O0Vxo0hNkLhrYOeKZJDuT0vzY6rGH+AN+Iw4fYPkQRAq926dAUfEF5wNePJQeanqo2kBNiK0YnLX
LMZTOxuF0+cA8V1f4s4HAP885l7wgtDAU8alqlKzlFXWz1iiLLc3aTXgo9Zo9p1hDLJrrGbptvEk
Up8QGOWBDMpkd1RJYBQPztd8pX5JCIjCaH0/J1mgyiJVjd3dRJUbTTgGeeF5aaJ+nS3gPpEQWfKb
uRjHiXSferMXgM53zQAjBMELBRIvfB6iabRq62hFfjBld2lkuYY23Bjq7P+LI9uY4S50PywDnQjM
5Kt1o3T0pKnz58Eit3RsobiVCcztZK9/kE//tyruTlt52xlmIzchpNmDWpI8VXqadc3BLKnA0v7+
AUijQG8CnSzOF4mZVKk1KkhG1sxyIl1vb+0ukvy0yYb363soMMVXfrusliNQYzRhUkp+1nYHIqUP
tDD+uxXpXJBqhj7pzBQr0tPIjeUpdcYMQsZdEV5fzsUZGejiQG3BhEQ8aziy5W5SHWBoWqKNfRvG
RYIPyuMiq2BNuS1FM70X28bZ4dKbPtdpnNTMTvQFE3Pz9G00BB2ey7YpbBigqsKnBPEIDYjztZQ5
FILbbuzCYn1sjoDQ+7MD3q16uc/uoZzEJq6EQK6Lb+Qfm2Au0W0dLwmeeKnQ9IGCGqgLE4yHSlBU
83OwvfZHoBDSQFgzZ+n7WaqDeA72KkaUBWKFi/YiWnPQLaIJ1KwPKdiKX8ESUvYOuV0P0W3zOwMl
SQLIhYhyadcqk3RDAx9vGP5VWCTZGPXQYQhHGWoFXU+OhjWIchyGGrxY2sYI+xEbR4SyCgjZM6RP
hnKaaOWkQDCmhSu1IPYEwCPpOmh65UFTWoLv2J7bAM6Mhizkk0BjxWdXGJfLTHPBpjJoRxc5xmsG
DJIS1p/1V6iFC5Hvu9u5scdF4bJoc1ItWR+qdeFYceOu9SJY085tO1sSF3kHkixGJ6cwUaSHhOgg
9VOs0yiJHPLic8z8Ef1N0Pdg4yDCdn5oVMGbuZpxaFTFtFmtHzVr9Kj0vix5WCu2IFZdbpxiA60C
ZASYc0ygM8+tZX09dVbbwftb4qJw7zfRLMjnLxeEIRYGopaBSkMjlVuQPcpaOVZaj4GLzrPUb8sA
WZgngD6cNft5PfLumgIgDCtCmojx6PPVNK0NMXBQmIT9lL0Py/dVR4fWSny6asfcFrVILz0CanXY
NExqQvPmArAItsOkAp88DRcEDFl/tpqnwvpyfUWX3xLYwBVCSwuTmhdoxYLGdb3YBQ27GF/H7LDK
Pul+JVUeXLezuxYA3lGw0YEq5dtqrGxklX1FwyhF3KXVSRmy73Zjf7puhrnTeUTCcjZmmDtuIhJV
pE6qlBISB2Z5IvUbRDgcff05VkDCVBpmPH+3otrsTiw6t8k5RTtKvWHMsKmBcNObPes1jd3cLX7X
x9glAGT6Isb0HTfEKlHAsRhc4SL1nLIchHN2TUMylLaTlRNYAFCwnzX9oVjAQ1AYgprb5WsWbWa8
v3CLGcr0wvFR/h3juRqGMM8SzK5ptkvwBrOG9TZN1se2lb9WRR+0zZOspV+64etq/La678CBP8Qy
qDmuH/Ilkpj7NVxiMkNK11TtHr+G1P4sg/hDf5+I7kbTdF+AFzLVVL/vSZjZ9yPg7rGiOzWe4GN7
P5DJZQJxNEpCM1ddCHE7GN/zr//A3fMBKSvUA9ggAT/dkQytBRVLCtGV0gZlE8iQJQDAJAl9FMWV
kkZwt/ac3gDeEIgskHHqfIxVzKmQakOBjocx+lWKIgPYzNAZP7TzowkOOT3BoHX6+foaL2vBOAQQ
28EfMPthXXCU5wbpKhsT3WE0pm7VvqyQAkbJNFQl+35oBxAEmKEiyd6QvQos78WSrWWueKRHRK4s
8NuERpe6oE2zgZgpzdaflx/xlLt5Qb0VXaUYpeGm/iGBzTUf0psofR8kkaro/2MXwJ4ICAuwPDx4
zCjMKMJ9wVFH4yntY4dosaM2n2bw4mHqFNCo1unmxbdEMPOLChrb/j/jHHjmMlXk80jXEQ3P6FKD
YQgKpfF9r4GKZtHceKGHui1dqRaNqrBbxcdWAOVAX4tPEvoMzOs3sdUYwETSjmypda+AIVdvjRPI
9xVAXZfRTRZdRIt9mTuwJX4Y5M4ZzK5RXLZYYk9mcpu0kv2QToQIYtueN0E2GwFDw8DXBdS7o71p
18QcMAxrgJgAtHrggxL1wC/L0zguVMuQe7G3PHoK55unLGZqrjasNC3UMa0eQ8elq6f+MLwrxru9
gA47PerKt3y4p/pva9Y9jbxcvzd7HrP5CfwMUJ6DlG+lAIeOCdgYFTxDdKghgmJo1vUgw7xHbMaC
yLRvEi1yeMvONJ0+1tBPwzMhtOs7IDfcxhp9OxoOHSXQ/pX9Xvp6fY07LgM0GXD0JmZiL+fqsl5d
q86UhhBN2QLNFF1bn9upq0XiAiwZ5+4CbjWYX3UFhwpQ0vlxkrwsiDrhC1x3P6VGPaz957RenNn6
qiwt5gWhGIgrEtHHpjI8qf41rd+vL3Qv6zj7BfzlKAYzG8qGhmOgBL11o9th6a+H6mYJZHqSFJBf
iQq+O5+1M5OcDy/A83RRDZOVjElSubkr5AYvh9IfSYMh4EUAsSA7AWdjT+dpUcqlgbz8jJyxWiQT
s4vqjQliTlt5maTY7dtPpWGGWRy9kaz18nEKcsAwkBzedp3hNqkNJtSHOdOdRKEPoFZ17Fp1owhU
o+XyyWryIx2NsMjWk1aswdDrXm8ax7i/nzITVNZSaI2y01PDtZLR61PdLZS/R3CjLPDhRZgaOvci
e9TZJD4WyDjk68qrPNo6ZgnSNP0bdKMZJwfNoTbiKj8F3nNZAmGWEfQURv17AfLXJyT+pMJRqjNE
v7Qhc8Bt8Lmz9EOnld48dR6YQp5HS8ETMUNDcmoFN2gn6mJWAl0sFPVVcqGVnkfEThupo6gqLS6r
t0/t15qIUCY78efMCgsXm0/WEM14XllYZlSS8SlJSXyK1qn1zMn+0iTxizo0D5JuVb5gey8LI0AG
oWkM8VAdSE2L/X1jVx7yZm6MmYZGpjzGrZ66ZWGeICLnyWb0WBEIAlrgfDDqE03nf7GzW9ucUzW5
lPdZs1DIh/6oYsgFf1JEwMWdhJPV1cFIDTAAajC8id7Mm0lbcTHTfnYipAQLaH7bRfI6WgXNCIcF
3SuqDwK33YnuZ8fJnGqzreh6thCN6emf8RcFbzplPFw/OZFbspC0sSABmWbJmFEKMSIbO4Ua+VnR
jg4ZOkH3YC8hOFsL9wVRmw7A+gSumS5Op4JgDdLpuVO72ldQJvZ+/WjcABgqmN7Y/2psrh331UjJ
LIMQGdcOMHLqp4cmSH3JBSET5Lp9RiMjeqqKNpT7ZoBQts0qCoMyaQ9GYT31LdA+Vfx2/dz28vDt
dvLKe1Eblf0844Pcj+vPSesPcZeeqnl1da18sVb7Foq+76ZKHxq5EHynLuHYLIyzEjY2FgMkfBgf
p7wwSnaUWriCkdVLMNKqxYcccAcDQXz5DEZqy7c95ShY9G4WApblPwUiPEC4zU1Adxyv1oDiTe0w
wSF2mkPjR+BPx9wRuIESp/lrSjaLrfbD6J+T2FyRuYuWvl9hdBlup3p1xrxyBjp6zUQcY3pukucW
aEFtJA4FEAOYbcHrf9ejNva54ANAUa/0bNETUQ6KiVJz3XpD97dgUm6V6nkg0PVVInAXfDnU8TQM
5ROiWtiVzUltZ0HM2Y1qmwWxU95sqEIkOpXNiKim5g9DoX8xJtHU1n602djgPoQgRE9z0mI5BUXB
fPayGIK09qfWm0HoB5HB187NWiHT2f7K2LAiiouXMop9SiGjbWNls6mGaDEfqBS/Xr8DIhNcQLPQ
gLAqDSbyZjiUswE5ow4yUNeNXIj9MJ9nQ9ZYicx4QbhgLVXjAkUtFVYWkNtWqlfexzdMLCH7TqHs
LgVftMA45F7lxpWjiIif9zwe+/eHvYWxRLC/bxxk7GQUdhRkE2XklwtywuURmH7BM3g3gm7yBr5j
1JCsgWYI8oYqRe1ErWdoENSPSq7cSjR/Gonpr3rujVMaYMhF1Enai2Rb45x/2mDzKUiHjKKoHQva
EExkD9orHpsGsqAR4U0HKuSH2kuCt0a5fa0xTKU2DYwqk+XXchUopPMxCPUyQdrIoXLpVaBLTq15
xXM5PkmJSHZyP4/6J000uWzDWiaMJ/c42KxunFn+ldJPVNcdzXpvWwhyTtSNiLD7KTLK+bLO1IAM
Y4JRgnqHSV9KGUOjywRFHbKGBl7lYzn8jluUE1Pjxq7nQ1vTI5SuvlZ48ikQqima+JiX071uyG9R
PuaCAL8brLbnwt3poVDRsYDWM5p7GIoJ284tmC4OUhSXwBX6xpM8ESiM/Zv8g35rk/uUkh6Qm7iR
YTNvoc5hDk6ug6dilH1t/iYt4LQmSiCIKvtO/5FG89+YtKmIXcBmcdQD1ArTE76XrprdWg7xo8GR
PGUKBTb34iWEoVinEcXpC8IeBEtz0RPYzI65eWMG68HySOENzgJm39wz8Nz0RR3HS5wkC58fRvmU
IalAwrZWMBqXXgvdDXf9nJ+gThJ7S4C3UP0smvhmF+fiNDcGuRzBAOJ/bVUFb6BK8ia5P6Q6yBuq
xV3n9vn6ju46zsYUd4iRlnW2HsOUjtld7SGT8G5PiTcr0Gmho1OqoushOEG+k1a365TmJTYzQnrX
K6+S8W8eCdvj4oJxmi1JDjV5VpYgAQ6tA/Uz5FtzR++QzuZeoTmzqNcpWhUXi1G0M6clh00lnvyk
zZ04EjEzi0xw0dboczWvDJxUC+BF0jlR9nbdFXYj68YVuMiayWmFmQpkCVEBQTTjeTG/LzWQkdAz
msunJHmjqug+i7yP/X2TGsRK1JI5xbbRvL+Z1vSrNoA/147dxGhdJcfdKkUQ4d3nztY9uFA52SOZ
6hbLZLSKmOiqPzGK9TR1dJ+CI6X0li+rhuAlCtH734WP/f3TFtwslug0bXPmlxNqYl8X33jtw+Gw
tB4INoc/g/OQvxFa3Y3SG6tcLMlx32y5hdUC0tC90yBCBnF0Ur8yIknjZoKckOACChz1QmHAroZk
1bHBcYs0hPTOWK2ib+x+hMSgMiYbgITmQRMtFBrzmoUtubof6ZdxvZfT+7y9aeYsaGYbJGS3Cthl
5/hzZL3qde32K4pX82Mlfbp+afaaufg4fPwSzoV1k+atXuOXjG/FT3paAzNQDsZvycn9BDoOoxaY
YezKjn00c0+MmP6D2bj4VuhopGOID6U6Hoe4LpAFa0zYn8g8Op0u3fVjdyikDhi+WP5tdmV63w6V
gefsDI5f8NM7mRqNTi3FudPOKRLU2ETFKyL3Ro3XQC2Nt2o/GpDYBqeDoUmKJ03reLPO9YTas168
RpWq/CjLWkSDtnumAMBgNBazHeiBnAeDepn0ORvhN7kBZVeks8tr2S23Wt4KvGfXQTeGuCNLyjpW
SxuGqulmmjQw24pICXZD6cYCF2MGcOCYqYVDsesHqaQH1sbPsmc7X9yYdE5Z0kcltt3rrrhbHWME
U/+7gXyAGXpMkDZ49YeyHK7gRLIoyGqLNuw9aJIxqYpKDYT0TyxBuPC/jVEuvnQzlVOjg1Fa/jaz
r0RF+qk95xAU7OjgKsVzVIITBJ19k/6I8Ei/vmaBz/Cxpq1MDWUHWG9LVHLXO2Ms3VwtfJSzBJZ2
X7GbdbI4u4neej3naU1gyapuZp0AK3A7l9+vr4Z5+HYvNYx1gFMCcx0GgDHoOJ7bAHwNcvCDNAeN
+ktVuieiRhCm9SEx6LVi+CN/Df5Yw6ucKa0CNM0jwO08k7pR1+ag0NPJMWQ0akyt80iv3GYTMJDy
oD6X2XBQFvVLZmeTv9TrcZ2Bx4wyfKlyuhyvL3/vB7EBYabLB/w732RGEaZOE8OaA8nOQVz6amV/
O0HGlqxBxNYGXyWIRfnZmXTJCiqb2OCkKN0anOOzXIHcvfajagxLKkAH8y7zH2uotyCYgSqVh9uB
bqam6xQvQZLd4n1Ey6/l3zbF/5jAtLvCmHHAbMcFGr3WlKzR8yVYaJa5dVR/LvXqZEagQYS0RddY
9225igR+LoixOav8SESdRpQ0Q7EEE4aDmmN0ok+SDCKgZXLWUA4qP00c6wZ544B0Gz/Fu+4nfHTl
zXMhJ9ZJbJotFj0oKyQmO+nYK2Pn2Kr+LkGPDVRZX1EAvV37tRGE2H3LgJ2iZb4j49wuBdVHpVyC
ea6gq2tWgD2Qh7oY7+2muTMm5ShhgF9bDU0QfS5i+3/W/GGZCw2ZuWYrvrlLYDwpwerJk28qvnqc
XRCmuPh+yxFe2yKj7B/l4xHkAf9ZLudd4JvJKZmx3ORohfga+62rTY5KnPjlhwGFVUB2cod+Nz9X
L6Iz5gM7t16+IVLrymhKTQXHxgRM2+jfmoQERq6y7M6/7k67pgCeATMdkIEXWPM+N9Kks+BOcXef
x7VbNk9K8wnyyQLn2YvuSBT/scPC3+YLstSjXJOZ3dVI+2FVzedxjlAnsU9RNn3SS1ye6+u6qFv8
2cONQe5RqgzFNGQarmnvRyHkQE45yoFhflx97UBRn/l53d5u+MatYN8uA17DXUsQQfVpxy6HqSKw
zg8JFU3C716/jQX1fAerRSHLamAHEVhRt9bt1Inb6TExJsByolDT48yRFmhJNZ2IUnP/8D4Wx33+
gYDMKpJicZqVuX1qH+sB+qoQgNbjVwCPRUe3e/M2K+V8hRZ2B4I8HJ3+vLgDWAVHqHT0bvOgf6/d
+CW+7VMniwP6iAs4HdrD9ZPcvxEfi+UcZ0ntaYoQKAJSZ3dlUrwAV+uNy5g5gPT9q9v3YYv9ls2t
GEAz2zUxNjaVSZDVfaCVYB2UZLfvn6+v6uLl/5/78GGKe2CsdB2h2cE+W6eRutjS8lB4kFrpSsdw
QEwBJWcmulfd1bLwHc627CKUbg6Ui9+UJIq8JFhm277Ofe7WM6Z1hMW1XSuAj9kMSXupON9NQ6/h
07QE6/LYajclQFyGKOXYDysfRvhyaKRD9kNnYSU7poe+xXN3OAx4XwymC43vWFg4ESyKn3daIYkO
xCa2Tp5eFA2MOPT7LImmMHZdfrMoLrSYhCY077BzhWYAEpL71fKz7w6G3AnwLSJDXCDRIdg8Dajl
BmnR3MySftMNlTvo0S3GngVXazcgb9bEBRE7s9cYzFk4qNIYnWWVvvRddLx+qUQ22OFtrm+tL2mq
yljOjGS9JfC3KREEw93Qu1kGFyHscYCEDLs6K0aa8+q5HCbXaH+1beWAaUpwPPtBAg+wP9IGeCFw
QSID0MKKZ3h3649efKi8+pUE+Hg+QQ00KxzFBTh6hpdrgsfCRXnwT3TaGOYiRDnS1l4nGE6OxslI
XfOQBcYjYXC68jjcm7OLrFr/+W+O72O1fIZH9GSwWfTN5+FhAJGGCplpwfntu8g/Nng02Rwbiymz
T6dhvk1J5pqjiBp9/059WOAyD8zwpUtbw0KR9m5Bj3qiOK39omrv/9VuWVyQWGOSrqaMI1JkEGTk
sm81Il6hvRRHh9gY2GFU2URl8/w+QRA2mmqN3aceUqbK56x7iJoXiF47cVa48Uq8iVJB+3rvgDCo
xXgzgAZGY+3cZpqVkpJMeFskjJhg/AEqEkHquxfCtxa4K9zqZUYUCavSEw38T/cNeLk6oVbx/t59
rIPbu7j+v3UwJvIVcFT9zX7o3yHb9D3z4l/5bfdqFk6El/+z9ChiU9ndRB0E6MCkon7JV1MaVc40
Le+WQM0xLMN4TpVc/Xrd//a20bAZzQIbSjT5g5LyxSoz9oJostuouIFErL8QGlw3coEWYYFoa4U7
rMzCQ3NiNQUpeleSx0o2vUm9IeNxlu9JhYGw+aHRwJefgvtXRu8VEo/T+kvO79Mawk1t7tqTiDRp
t+Kw/U3c0WZZmmuFli1BpBu3tdndqNI75JMdOSqdPpm8KtF8U5dA4V86XY7J6/VT1kMeK30Y0lNN
fqu57oAPJIz05ijYLtGhcHHb7kojQUtzCcbAAHcP1ASgK/DL9NFAC4yg/JGj3S+LCll73gYFWDy0
MDYKgiJ2FTafXUiQD223wGjfZ4A4N4gOoj3fW9fGBJ/moZCrVKoGE7H+1e4ld0zflEUUGC7aJ8zZ
tla40G1qVEZbEyHVfLZA3lv6+pf4qYrAfaQ50YN9yg7Wl/ihPQzgIK9CEQnGbllla56L6PpqLaut
YpEJkBrLfRGkL7rfB3qYHNSb4pcIwCraUy756xt1hpofzCnarRlphzZZcY86wQ3ei4MY3lNlDSKZ
GO3irNRmYyfKn5NDPi7Zh8r4loLxE5lTdp83Fvzlx/U7wG4f/7gBmBqSQ5iVueQSAQi8b+0Yh9hY
Jmr+Q6e7Lcm073MTFw9rr6FojilnwTfljwNeWGUwEBU0fih/cjHBkjs8qCisqmuK4bnZUbrOqdu3
xVKcGrLx5ty7ldUFKRU0OHf2FwPo2FdNRzUHksLnlw9AxP/9RneFfgfOwZM9Rk5nPKTaz1E23STK
fheR5F3f4x3X2RrlRaZXq5XTOMYnVMkn6hlAQvuTrUSBPOrEv27qghkJl/LMFncpoXg6JPUKWzR+
q23J15shdaj0mRovPd7GYKHGPLd6ijQTCpTyUWCdBUzuXBmBEWsEAOADorzz7Y0HGXT5OdKRVDNU
3+qgZdtPjgmdRzQjYvKQ0dlFqekQ6U/m9LCa6XGJvk3ad32WgxojjOn8a0wGAUp6d/vh2kD9s/F5
HiQtp+rajZA6CZL009K/owV6sw6WwMje0xqMcx9WuHC09uBgMVdY0cIEwjCNw0Sa7HeGS2hbD5PY
opPe+Y6cGeRCxUqstB9GGJwD+8fqES/9lofVgXrjKwG/l409D68fLxHtJPtJm09XVzSFMZIWwcL4
CZhy6lTL4KMc4qcRqrsgarck1aUD2vUlPgHyd9qNaILFaEclLilHsPw2bjN+VeRDu47haJlOQk85
QK1NA8ynDCRiEoGm99lcS1ep7rvqbRheAGzJnS7pXCX5NJXg9qiqf3M/N0fHeS1ApmVllQN2UlvD
vMKB1dm9JQus7CVCZwfGJWcjgA9KNMIMreyHVTeccdXDOpPcYYpvc/PebGNfSfKjor/FSfykaN/q
RHcN850C9lSOb6mx4I1nP8/zv+iN4JcBXoz/GEThXy5yAVT71Ewo01TNsZJ7x+zrQ94QT2vvphhS
1AvkKUyRduNusNhY5bKvyOwxHWH9sXoTT3pgSPmb3EMkBwoE8QrxobgW3Rl2Jy7ikwYOMgPamqDy
5k56kRsDX7yZOXDpoeJ9jNM7KzXuoCziqVl0nzXQAkYhrG5v7Nj+Usso9ouqFLvL3vwGzg0qAHry
TMWyAesO7UZ22mI5gWNxcjppCqrGdrRGZiQVzjTclxCpHdUv+ghwt/ZYxFGoV/JRyQzTSan1cv1+
732WbVkzMJ9HNILJZC6kyNowNKBgXAK7Buqu6t5bsriFHN1ijuY4Jywj+aEtx2ISMVnsZCE23l4A
mIN3/FL5J6E9KTHnjyrAqB9U6XmybddOnkwAAC1LkGKxM+Z9YGuL239zBMefCSwqip4PhUbdfv6V
6yKUk8gIl+Ao3dRqtISRXL7TlNXR7BOGBf6+OmNDswXT/yBDkC/elHnV5rFcL0tgoe5Uv2BCSGBg
7z15ZoHbq34dMY0W4b5gvgjDReoJzuli9Nhw7czVPMz6+Nb3KnaHFmU1UWlor553Zp3bxKqDVB4U
cGH9iRUFiGe/MS3l6FF+KI/ZpwyMB44YlrXri5td5cJSHc1FREGcEHRl5Ka4ePL61hkNvmfPa2cc
BFdu7yu+PUMuIYVOWFFZK6xNmI3RXqfkoFeA4fvojqeuHCAbN+/Icqq//Hd2+SfiqthR1zDfYTJz
YAh9kJMDE5UcfLDkUmdoAjGMcnetNtMCgtrcJTnJaCR9CT7NNSjV2U3MHm34WOCxe/k9htIUBQNx
iLE8qEIa5zUZjHINiqV1ZYwxkEbBdlZHCmr5Sl59e3pQzdi/vpt7tx1PUfRO8GgDwwLnqJJeQqZj
REhP1t5Bg8WJJM3NkQtdN7P35IXY6IcdzjVNksSG3MMOeZj84UgOpRvfjaf6Fh2cMLsTTfntndfW
HOebHYZTKkzSgVa+VtFDPNJUE8RiFj/4WPxhAUCY84QS4IAkrlVYMKCNA47auQFcYY18ClViwd6J
THEPIwT8JU1YjgMA5L2GEn36TUMzAvMH5JT+nI7j3eKYX6Ne4JC774LtEtXzJXZDmsV9RPG58f6j
sbje2D5YLX2I5YSWoBOx64ggKMeAIIqZF5wwbUaoTBbc6t6+t+LfpPsRF0//ZiM3NpjXbB4BfToQ
W+lhw3zOW3cFuRFI8H5Vz9Gj6ZthNwSrhHleGR8EEYZg1x83ltnqN5aRH3dLn6xoinXZHE7KHORK
Kwtccq+ZAzG9jz1kjrSxQoo5lvUYEXlVHAMaR4fxAZPKn5ZHkF+/lp+n5+W7cEhy1zkBYgGnsQH1
Az4Bh/pWhjl2mcE9lADQCNNy7C7sjLvuywhJVcWtfxbJcW7eC1e0qXufOwvCxQDVgQIYHPvny8VI
B+S5GgXLzYEDw9BXkmR+ogO2WKtPxvD7uvfsxeetNc55UqWLI2lS0aJTP5vRccpvy7K/7fXRtRsw
iuqtg9xMcCn2Nndrk3cbioEOq4JNsz9m67GFalVS3ivL2/Wl/WGC5oMZyrmopIHbE1T3XLi00UHo
6kRD1VW2V6ddFmxhHZCldiPocZkdZoAMNDAkejLm+a5dzYAY9DhHU0BSzJvZoKwcGttDO+wOFOKH
JINEcZ0AQaUWAk7rC1I1ViXCGBbIC6Eya+J/54e+qOq8qOBNCabcBtYcWvP4EtcQpahrfJ1BASTN
IJLJ1inz8uZ7Z9+bhelIPanxf4eT2fWiNIhF34u9I8CNMsVU3ALOCwEjGYeJRKx1iyFMrwiaL9Gt
HmqBfEhlQUjeCyOAkqLayXbgot1DF1BUqwrSkMKcXEYIXc5CrUX24TpfD4bxwWqIWhgEoy6I0aip
dGVd5Rgp6FtHq2wX/S1nMW3HUMAWqfyWisqVuhdb+nHdCS99/cwuX2ocx9nSJQtrq2YAGu0vpoq3
9DS4jRwLbtVOdg5TGoIWo+UC7Je7VrSaa3PWsMQaIgvTCohT+a0anDicAuiSY2pB/aEFmY+Omihk
7eRB56bZLmxCtN0b2Zgy04yDNf+kB4qTn6yjEhafyK/UEzFJXAatc3PcbUl1CUMHCbh6OiSVRWs4
mNRk/WNHzSa3TSDqW6sHC0yW189y50t0bvd/SLuuHclxLflFAkTKv8qlz3Jdrl+ELtMi5T0lff2G
erG3s1S6KcwsMMA8VAMnSZGHx8SJmIV7fSkPIFvLpmUKDzQdTsy2DbMDt8T0ovE7bm307+iaQsL3
GAJWEToQ4ADhzeZFgCgd5ZEH8AORBPqh5L3XDmm6ZmT59FxYmT0Eel73UGUvRn/Ya/RY7TIf0sKb
7ncpbMSBmjdJZ+S+2q1PPaytb3ZuDd6mkc5hOQHLEbVRsDxrz5JjeAFuJ3b3hnj1g+SuZlxToPfN
JVyseHZojSiQYRp2zVO1S736kxSecRb+JHtdF/vV+vCiK7iwNzu1WsFAnjh9xymmgEZNpmFsbSpK
N7b5oFeo0YKnAzqq64n74n25sDw7twzzChK6tZhjAb26PDxaoGkU0p08Ro4VnGPptWfNik9fqFR8
PbWzx7eDjoHSUdjs303mSOJQaSigeeV9+bPbhsdo3FKK7vN2jLeqn6Ovu9aP/CMqc+X7zrEyGLvA
bGJWTvsdgBCNewHG1lHLs+1mOx5Qwybb5E3yJrX60YNf1KGF4+TPvWSHay/cwvuO3ZikVUG0DAaJ
eY+5BlWJifod2MXc+Nz8iD3QwmgOkVGzEZAgjzxgiKFvIoy1z/D9Hf9ieF5WqK2YKab4YxjjBR/a
odvGR2mDKfb1Qs1CQf2rsVlKVxe53lEdO24AzvAinrJXaCeHTr4pPGrZ8anEYnVul7fFvvocttbH
in+egpJvX/zvLv9J/S6eocDKqERb2I8wn8kcg/vot3nsF2gxNznQTJ//6iG6MDiLkky1KEydN3Bd
SQf50yG6NTUvEUe9ktzgkMbEXVnh4k2+MDjz0uBvSztD/nOmia87xnO65bWd3aZesFM2puLI3Fb9
BLKvQ2MH58RZsT/5qGs7PPPVKQRlREem42TZGnW69/I3hm9BytC/0Q8ASRPhjr9lzMKun65paddM
z9w1+E8TWoIYxC+kxz5+NsKVPsDa1s7cc5WVQ8khTun31i+ZQ7GBxLmLCRRTHIbxmMUdEAbqj+v7
ubidKB8ZyE9AGaXNzo8mRJ6HkUAgExaRy2txW/XixEXzEgfGB5HXcCgLxQ8dWAagXNBrAWv5fGhL
ZdlQaxUOLJqiEKYP9w3g2uweLDbwwGv14qUvhikQlLnR3EH7ebajA/rOUcblERNihRNCYGxopbUD
Oe3Q/FSA8R0ZEyUKdHhnB7ISFg/p2GEHC9PJwl887sGC/TKov6LynDeGC64v84gGKNqb/UqCufT1
kEqA8/NPtX8+pNHVyOm0EV9PK+6oajfZnvfbMQHDxEoveylyuDQ0RTIXfk2pIPhSVTAk+tQmKbLD
/jUIgf4zX6+fxwW0As7HxZJmBxJqsCMoj/rRbxuQwA7RLjWFLRk/5eCOMiB2GZBrpthqZJ+H2QoP
3tIFvLQ98205ixlNA6ySjrIr2EdQuzz4BXlrGxQ84DQfzLUposUDiilREP7C8De5c0MXQWYwHB69
gcY4Qd5frKxpKbaFgPR/LMzWpNY1mCxZi8gruSEM7OT6OWHUvf7V1pYxuwNQZunKzsKlZs1eQ0EM
tN/XDSyuAo1IlNKxVaCYm52/0shzPcGX6Q3dzzSxaXjnmvrP61aWTjnkB3SqYvgeylQzKw2HclLM
TVwnkA8Bj3efZvUTMeLHtf1aWg7aETJadBAcgh7F1+W0vALHgEWwXxrARaA1tY5N9+P6YqaQeu6X
Lm3MQu60AY0S7hEWY+VOAyWxUdW2mRjtllse5Zknx+XuusnF8OvS5nwDIRKhFR1skgewjmjvIWZx
Pvm+ORTe6Mgu3QJZJXmjB0kCTJL+06FuQHnkv9ZRyfm6q8Bv6bFSYVdNcWPRrUVOFn+/vsLlD4eX
EhPNCqzNvJNVhEPaWBThlgbVykirXxOW/xqbWF858Aulw2kxfy3N7i3X5VGpLHX0gzz9OfTlySzN
Hhxg8SEJ0Pisngu12xVp8JS03VF19fExfUNF5gYhMBgf6hvoAH+OxHjW0NWzlQr9yiFcufVLm4ER
SBk7YWHUYU5WUWpqI6soDfh5ajkl5hnG8dUER/D1LV+seaD+B4VEHTB6ZS43zaGRBXZF1DySXQZR
P0cRPvjgmAthTVQDq86VMZjsryGbFitKl2Zn0V5jFXFijH9KLeYd0iSHbONHMH95bDs+8tVQZWkz
NR2U7xPrO6qeM5dQC7UIlBEnK+4fIZPk5gSSMeNKvLDk4C6NzHxCQRLSZfF0fFPpdjBQ2p8QgEEF
IchMKCt3Zc3YzBmAGKHVEtAF+jp4rZvS+h0aPThAtequa9LN9UOyZAvxN7AiJurX0Iz+evUTjp+P
8jmuvvXMzHsg2R01fmy0NfjD0kN3aWcWB8nC0K0Bkr9+kUQOzU9d9XR9IYvHDtSGiJFBAaMDB/B1
JULBOKol8AYZD9UReDpwD7qm27ohDj685r8rZcJxmmRqVcPm7OANWskCTQ5GIN7NPSS6tgrg0ut8
7csLu7AzO3tjG/GWqrAzVWhHt3ZaACHdzoFokUOZDeaGNarKxQrQ5dJmeyn3MtQXYwlPIOo+U7W0
1c6qOIFcJN2AbdSjrlIg8rL10S0+Qaey6kOWLvXFD5gXgFCC0qHNhR/QvKAJChKXeC/ElqHehkjP
kyVH3KwL8tDFy/B3p+fDKwJA8jEcLRRSdVchNkTCWGFXN6BzH5+TG8trwMcrfkxnqbV1L3Eohv+b
wqGJ0zyB03C1vrp0acCwQMFooU8ufHY5O0PtEiOuZUjyfNYA/kqg6rh+axYsEIK+DfjrTUSH8xVL
GgmrUiGyL4FjnJ8xgr9iYGFLgR4BUAXdUNB/zONPHqNPZwlF9hsOXvEi9KIsdHMww1nRWsFscS1/
Tc2VMXLNGiMjgalI9sPYOqVZ+o8R7zohiKMVkKcAETNvLRuEspyICEoNltpts5G0LxnJ1U3bG295
EDK/7NlnkRit12fquNYkmkKkWVwKHAIYatBdNsxvQP+hQZWDgIkZBQC0lKk3HmKH3mRPkMS224fs
tFYhW6o4gNwfQ+0Tzuh75bPPDDPWUj7BLcDmp7hTpUpFyRXTGuIj9teq7At3HomcpuqQW8KJ1GZO
B1KOSMYCdM8T9BUcrXlqQn6vc7i462d+KS7ClIaFRAWfETxRM0MR5J5bMH1PaG9I6Hk/QSkA7936
FnNqA8R3qKiAQt27bnV6DeZfb8rCQDSkY9iHzl6LJh0CM5OD1o86FJCH0OtQNorTs1xnt9DIWbG2
cBeoil6iocvT//68KRdlhyqvIzOw+OjjQY+9cJAlP8zUaCVFXrjcFDhnSjBlowDwMPNPalsLYRno
kMYhjf0StAV7wLIVB5371K/Geq0VvLSHSPaxeSZ4kcCv8fWJLw0pGVsLzcPuT3hvgRyBeY0h2Tkm
NiVrJaL4k5PMPxnGNcF6iu4dBjBmn6wtkSmEIbo+ahICsMtQgdtFYVe6qtx+BB3k0rpy0GzS9vG5
4xlxSsKHzpXY2DA37wZIDliW1QKQLSlbPtZoFkgFRMx0CLBKsTnurZwQv8OEnocWd3TOjbp1eKRF
P81+aBO74oW8TYpWfNKcW6XDZau5qVrWHKlcZCjHE9NuSISHkKj/fM4GUQ2qc8jUUFX6xpWtj0Cq
dlNGL6OaRGQMQCAB1mJl5S4u3HmUrCz0V6BH9/2FG8LU0uMqnZ6HGGJUWX3XxBLqLPJK/L5ox0AH
FmJ7ivWNg8oENXVshpnst9oA2vTXBFqMRviwcsW1hWsHUmPUS1WcGuAvJhd+ce1q6B/XkRrKfqDX
oadw0JUow6dk9b9FxXxNGoiXW421yeLqsafKtk8s1ZaF9Sba4Bfv5V029MFdHrSpo1TyD7PrQrcx
+sC2NLIBsfNjDNEO0EqlB01ODZuUGMVnXTzBIeTPrK9uLLM4Fq18m0V66KhK4ne88FUl2AuL/Zb6
HmBjib6Cw/BodDzxymjYxKl0N/b9Dz6Im3ooXmLSvJBgwLQJ7yOnKnDygS3dqq25tZKqtsVInsox
eqrAJS2ALTRZsA/oeEPVjLh6br7mXJUh2ybwKild64eMS3YWQggj0G8Y7erdSNEvBeP0eGO2dWYb
RkQc3aqoqzEGPQJBnL4Tx7apZFemUeexjjlmHGUAOkW6y1Lw6uSseDQMpXYwEtdB4IftR67cqnl6
Mik/WKNmOYmi6BsQYBlOWUArUND2d6GYtW+1GFAAAjw5QIeksMc6wjUtUAggQnEEMT9AinpDucJQ
wiwdqurnjEJuCFUhu1KCoxll55SpkPdIwaUe9fCwhptEkpdq9HdFwnPAqD3qGsbCuqOudy74IzW7
qdPffDTfZLn7aEbw5UCh27MKLXKKCjNlPPxQIPfIaiM5x1kO3tVYfgDJrV811b4BFj2N5E1FjL0+
ZJMqQ+6XrLoH+t/PYslRkmFTyLmtYao36B4YeBxV6/eYNSehfIrOeIdC590gmtBpBSrPMvAApfba
qvVeoiOQF/GtycDjnCexDy/1RuvgLAWYYS7KxEYxb9uaMmxYO1JETyMBsiBK3ppm3FDyGdLk2LEj
KbONqUNmXJc98LPZeWcdkzLMXHAiAuzNN0PC/KqW3y2qOulwK/RoK4fJHopwHrQmHUyXYGYEWk8s
cdVM8iXeP6K8d1SScF+N4DItsMKkAufWOWhzp9J+YvzcSaoHBoF4ppBPkHfu2xxzQKATKex45JiA
MXZUaI5UGw6lplMG2klrTS8s+03fl8eOMyeIcHMGMNAEyVtVWO962e8bzNON5H3QgUCG1qmPIlGr
Sa+daf7IZcD2w2ZXdMozfAx6wAGuc+wQCmijeo4r5WAx3YujxzFO3WQwoRyJeEknG81KfoGGxGsV
ZdN1oDJKobOcFD/KDn8Tn4PV7GIo/+XZ4FaMvOpt/gnk5AC6VvUu7ZutVOjPMpgyEyq2fZPvoSns
QXPqVBStm+tnxGkeo8Y9xk8t1JTq2iYCtHMkZjs1jzGDIyNFTfPTaBTMAUU6NliV9maA8s/Iz3BY
ezpaTqSMJ7M3XsDJkNlQq98nxGpxoELNLVihYojJPMqaArBVJAC51WhvD6l5H0N61okbiuI18ax4
nCS60IILVS1w0hAd3Cb2Aqo+UFaj12gFNwntY6di+q3aqbUt9XK9ifrsFqJAG6WoD5oKSiIpqWsn
MpO7BAAIZ1THQ6c39yJRTrVlnauaPbVDPuwLQgLbgJABh3ZaZKSV3fRx5VYqjzcgzIUWBoc6HjMK
0JlZOkDr5j148uRNE9H7nEK0L5Et/BlVnLCxJkEy4IFE7temJNlkgC6lwulLVCXHZBqmIqI9lg0c
a9YD92gR9bc0yGAkL4odpDu9VDZHO2MQ4qgT6SXp1PuWZ8/hMLpVjqFxkoPEdehvOpC2APZ7JCFt
bYkZrypFW8hoTJR8DWhMjgjbvCBJ1E0FYWJHKZvUF4Q+oUL7IHISezVX8RTL8r1ktCc1re9ks3YI
Z7+kFPKoUUJlW5iV6mVSadp0MB5Ts3ip5BJUDGrtdY16jhLjZeiUeBvLSmHThB65AFE3s4zUAxH1
p5lIDoSNTLsDxiTSxh8mET8MKzqGtDgFlpbbDB/LyIdnGo2fdYXfyocWMbuRPUuKKB2jLI48Tnp7
zPXfRIXYrKDBZ8Gs/RAN7/ikFcbi2kfe1jvR8k/I8bwzUk0eD8vLWm4HmeaMIfGKJrztJcxfIqBF
p7Mfd9KYvOlZvCtiTXfQYnAlwo+6Mtx0Ix4n3hngAkB6aUqJIxvRvTzWCa4iSrkYGTzkZf8GVkjm
FbKp2qThD2Yvm66pQCaqaLUIAVp4pw+6H3A9cbQksjwBrhZXiQV0ShG1g9Qtjx7jjFAHgnMgho8s
2S1JmtoWB0n4oOcvHSBRT43MDhAXNKFmh+eFK8VZFN1Tk2TvQ2JIvl4lGELT2x/IeOotK8O7UuGn
FPEBvCUcbAHJI1ky4FIS9PIQxpOwOxWmcjco+qlWwFaM5NMNWalt9SG5YxKQl5HRIWSs1D1iRR8k
J2CoiMxDP4CjopMDyHvyJwkrt7rhySq6k87LDygi+AmcWtFlAJW0aL921UsxyMhvsxdR1A6mNG6G
EawhdMjstA4eSuDvQRRWvzapcBDM3nV1tQHJ730b64FnNADmB/gZSVijghJrwo56oGHTvHy0tLbC
Kz/iYhmstQtD7+0y1T+4RW90hiEWGXznXdb5CaZLQAzrMVl6ILV6oHGkOzywiCvHyVMPqK9kBHu9
Cm653uxJeaJAbbQt344qeRi4OPLyU9Pe4PicAcOvXh4Ct6Iaxn2jKU4ynMMKd1BRCqcZ+40cDoo9
yDrU8wbhp3A/ci4wmxTdVrTY5AZ19Nhyx4ptRJswYMkLxektnLEWX6m1jgr0QKHA2WzLTr9TLHlv
yupeQkXa4SoznSEnphOQ0FO5srEgjMe1chM23A/UHwOXd4OqudWACAUXV0sbj4/hs85AOK0opc31
7jkJtZMFaC1mu/w+73eC1W6fQiQXUe69JMRtADSlIyoeQDaWbzvV2nEUQcBt0BwlvB42Dw0HHngn
w89iwGD4AdbkG43nNuf9S9simqgLvQb4sYjdgQKorPXdZuzJpoxBFAMUs6ooR9IM5b6TsmPCECdZ
hYcE7yQBjOCJVPfg2N1ceq4wvzyAgiDvYg+S0ihWaT7VTbcAU25dmz5XGhBA10em1qc+ke+i+om3
Typ9C9JXK6z3amu5JNWPXaNvWvgZWap3NFDPIx5qCFXtdBM1FvrTUnQQXiWSq0mSC3agDJFycWTW
8AoE7aGUu5vOsLZyXJ2D8aAH7CAN9T5rSmDA2Q64hkdaFU9yiTuMKlEob6NWxY5OmZTZHy2NDbbK
cF5ihdl6Wr0NZfUWZx3aNP1tp2V4bisj8dSafOKinodCOxDGnToqP5IyCZELWr81iz1VUbdX43zL
8g5sEGKvFMFh6IZDAwaRgEJNoMw+I14ZcJBwTaU+5LbVSQ34BGRQHGkQkhlEcuZVpNroojt6FZ+E
qE/KKG+1sn8Mi+ZOCrInIHdHrzPrm6HMcEyL/GCl5mdn9BCC6vkNA1d5Y2SSLdfl80qu872cgaQQ
EJFJEGoaePia6aSiLzWDVTIAIhlQBpVT6vdCfKYNlLzWuBGnAvcsDwcXNAiNqAG6n+8qk0OY8baT
UKTUE98opNhpoRmqQ0W0Jz40s59adU37cSlf1KDFjS4d8DbfiGVEr9WZWjOC8C9w09oEm0Jpd93r
9U1cKu3rIJ1GTgoqIzSvZgWUzkhlKUVVD1M4waHVOyeKMjs3xxfSZxhtj3dpXEIIVsEthCytJo55
8U7FSp1j8VdoOpFRJ8L3RAvt67dsm7bX0K+TwSznYdAOZe/BQ5y4sTDC8ANDXt56k3AhUZ74radm
DeYUvuleh5iZSAZwcPm6xiS7Fgk0X+V/AWL6YoR+XdeYBRQs3lT2Va0tbIkTl3YgTlz5hgtH5YuV
Wc4f9aj6QUYYVjaKn0S2WdpQIVDRZ43BWCft03ewluWmvUY5P32V2a0A+GwiSEcH6juyw2wrKB1Y
uBVF+srB9WSC5rnqHtvohuFprDW771awTEsQI30CoE2AN7AtzY9rowR5S4Kc+Ixpj4M6eHKQKxup
bp/S0vDLFhObVRByp42yQwWQbF0G2+u7vUCUhMofgjNU4VUMppozv2NFYTFUUkvQDKuObYkysUcR
9qAh5eY4sPRm/I1nVhsdjBToLTo0hZM5awdroe6Ju0osSN4SjaA69vVglbWso1iDH1GRFsTTvHsb
gwBJelvtg0R+v77kNWPTVbqoKWE2hEKasoanY49EaVxZonacDo6OROO6pSUUypd1zTcX3JhjomBd
dDNiaO0sdXbx0H5K99Uh3FmbxgGrGT3KFPpBE8Wpv4ZDWSBNwNe92NhpLy7Wiud/iKKkIb48AMpt
QA+T1tsh/JS6XwFy95r9RAnYNYwV5r+lK3xpdlboHeqgCmmDdZc193QKPa0I8bBBV/Z36cZempk1
cotRlosowJdUN+Y+87tt5Yljs1kdAFtyrpd2Zv5c1VHayRGioDGt+EPuZT7abqMrPbJ7xSn9qgdb
836NqXwJJ3/57fQZiEjXUimoJVit3D9zl2jBJ90h8ePNxM6O68jEsX5Yv4x/CK7mjhBPtYEaKDi3
v3UFGgAL1Ho6tcpDduzdaifO1Q3o7jCGohlQmxNu/NqdklO/1ttc3uf/GJ43HNtgKCDdhNPa9FFj
R0EsHuAQzLfrt3Kh6YFeB2hEMIiPNvC8CwFlkS4ZGSKdUm8wWsP5MTcDDBvWH6KvFbRC6L9xOFBr
ALu/jLs4n73UynTQ0bUlfozSZNTVqGCBMCjrXb2nK7jBxdADI57/Z2suoVBKbatndUF8UxFepVI7
lNhBjx6Fiuq2fhbB00gzV0CYA0rnjonoUo5+XN/fha/4pWY//f3C52SQVC1qDVCDUCBxwQQaiVfa
ZAvu5YuFmVtN07glZAIzVBFLMS/b3lpc3ZKIr3SIl+0AC4vq9aQzOosmq0kKvmboPnTWSS3ecv1d
lf+5p8RALkbakPYB4zV/+eIAJXatKGSfAM3jlCNpdrS2FA9zKmvyGgvnHqY0rAWiqagmzlZTtikI
nKYMI7UMNCpqt2gahzYvAcbkNSvbXD8FSznGpbVZrBh3Vl5jokz2aRLYxUAcZXwYpdYxIpC0BL90
6GZdN7j4sS4SqNny4DzAwZ4A26HFaLVUo90oNW7Amo9aMzNbl4FKdFCo2EU9TDdJkoBiTDun8pro
0uIluljNLCIiXE7YKGCmjBEEm/GtkEAnf33HFp7PLynn7KKmLCOD2cNGUEnnKrA8rcpB/KScdDl5
ULRs12n9tiVs5UN9CzkRbKJpDw4I6IoREzHnVwdRh7nEFTS2wJcPGDXIsCNwjW6ByItcyZnwEPWO
37KtuU32wwP3Vx/W+d7+sY8+FobPqKXJ81kFjvpV0QLE+gf/xbeIvjG0E9xajgCxKmjGMa/kXN/p
NYuzQwN2jyTsjML0tVzy6jGJUS2CauT/z8jsyACdoQxBXpk+C35V9JxrzcoqvqUr842bHZiyRINW
zlF6Ihzi5lFrp4xvIeq2RePQo7rwB7X30nFwog7seezj+vrmN29uffr7xbuCAZ6GGi2sV5jAbwAp
0T9Is6r3vPapZhFzXRUgSB5xOEpv9KWXamf402RQ75hIflzZ5v5a8vNt3Hi+sFm0HGdxjH4dTgcN
vPg8kdViPtM1HOMnmj0v1blCxhU4mnt9O+e3f251dguh6Kc0tMFC47g4mjzeS/XURxk9Lae7Qio9
RaCsPABM4F83/C0r+l/LKuAQAOIB+jULp6OUpoUCsXrAhRBOg3DmSfwMPTTj7PI4KRnTF+KhJPgG
Iujo52owP38GZ9bnU6AGCRJUv2AdAku/xncF28386A0o2hiKdsQJJ9kjaJ941spT/w0mNbc8e6Hy
LIgps7Dj8j7eto+SA+KNzehh0tnhfntYTf6WL8x/9nk+AlrpioWaMRyCeQo2wGTZQGUdUEzw6yMI
bV15G7r/VBpivsSZD2rkvGeGiiVqNdRWgtbLorVBpbVVzZxQnKsmZiJwW0APsglVdV8Z5b1ulWss
ecuO4O/uzd2NnI19UWMpUWnZCki/O+ivX78JayZmviaIc/BER1jKUFnQjUntAEKO1038F+fydxkz
56KXRhplKLiiBAHoBOZkLah8qXaPg1AeS7/JnfIheP63T95fuzP3QkJFV4Jy8tYQ9KzR4uvWBlO+
JcjzwzbzIyDnYrQwsX39e5Q66b0GPHMAnlaw//0ALONW7KAWbgnH+FjZ0+kUXybIM8N/ApyLl4iR
AsKTGQzXXgKQDZRqJDgvZSO/xLeyu45YXzny3yJ3zkyeTA6Tpl5GIcpm7kTJ/p8nZa55idlR3Yyn
Vcl7zTdNr0e3Rdulm8pDB8Wpfo4/5djRayQpbr0WIH2rOcy3dNryiy01I0UgVscSpzfB8rMbdsM/
ewBycVTB2EXwPV1tB0049/q3XLmCf4gTLuxKYPoIZQ4fmRY8doSAAKWaJCsv3nSPr52XmSvhRqzE
ZMTOMv3dyh/r0HQj80Xqf1xfyzd88f9uIuo20/AE/pvddYNXEpCLjekHJ0AaHbGJT9wZ/PQWBU53
rVxOl0/lX2uzG15nRifrVQvIVG4Pm+Cu8c0N3hhniuJrpz4zB01wFI2clNv8tbgjGwhhES/1Q1da
eVrXfsrMEyiWZkjQbjb9gmCuBziaKig3Ir67vr/Ln/E/C/42Q2GVhOYJttc0UWo0wlMSs8e8oa+N
SFdLx4tLwrQ4JBeQqgDA/fVCUIVJ3CixJP4kPAkvg8chFAQSh/QIAN8WFHOSW2z+1XW4sDrbyKTu
+jTMO5xU6cYsfpqrokuL9+2vAW1W1LQibkR9hPs2JPFvkDfstGSIVxKh5XtwYWQWaCUmcJIxUjwk
eJigdjK3dCRH3smYdBGHf4pD/3PpLozNcjth8ohIAsYa9UlXfmZV7QfW1oheSBSsOKtv1b25rZmX
TIehajPQp/iiAIAQ7FJQ8XlthW1O2LS9ts99sVWUFasrJ/EPRvfCRaJ3pSZWjmNPBXB4N4r41a8V
9Jaf8otNnH7DhQ2gewLoy8H940XVPNB4FLfERk6ACaEMOlWNpzky8vK11Gu5FHFhdxaB6UJmlk6m
Kx1rd006ohDRsxtZTY4m6zzO6W1fWW6mGccuIG7N2zOy+LMa1pnLAESvDMB4kiA+AET+04rrc9bp
JzMp157mtU8wc+wm5hkEjfEznxo/2/WYVUlc87ZzoCiy1xzkh6e1nVn0dRcbM3M/UogGpDE5dw5g
ZVk0LlxeB5pCk4zeda+6eqhnPocahcK1AouLWtHYasM/a0DXIszvoluFWcNh2IbEOBpRegj66JCW
7Znx6Al0s2vbvOKc5h2XSKdp2PR//AaEKaLX8q58lLzAD1FQfFGPsZs9ko/rq5/28Vto8Hef5+Oi
rdQwkALjRpsi0Gw1Up4NFbl+CRE6mkJ7QIYSh2JsrxtdfrovrM58VlLSKtAbLDQ7Aq4JBdf0hNzw
oe5tCw2mPIe7VO3iCch+u/nZhbtmU/qxC9Hnwyrr/WTq2gbMXJqpxv2YZn/2vHOpAwKfG+ZbSIyB
7H9YTf7XvvD09ws/M8bZgEEyWFM30kt4nhT4Ild/LV0N9HzGJ6aUVs7UmsGZY2OEUqFOO01T7nTF
Q5ytpdyL9YyLbzlzYRCP1fsuhYUmNu1+vE9Ea7fmyULLQlrpuywXAC9szfwQa+RCFC1sDftgk/n9
9h1oAX/CBPzjgdXZU6fPHBDNZcgyKjAlQw/3xtyn++5NvU1frFPnDa7mZHfJY/x8/V4sfyzUD2SC
8c1vRJ9DFWRmVPQmFJvRLcsaBxrR1y0s174wcvh/JmYHUAqAnixT3Pdk1+wSXzrDy2FKzklPCJan
WyegyVIYKAiVgMnZbIVc9b88eH/tz84j5ERKPZ4ugIlbHgUYVjB01zJTtw9+aFroA6MFpdwAQ1TJ
bRu+BeJDFemehuCC1ap9qnO3UbmrWtwNGyCirXpzfYPWPsHsNOtBahV8wCeQ1MRuq61Q1yak/st7
83cLZodYVQMCyP8URGH8WwU3GjlMpbh0R7zILjZrucl/iW3+2pud5EbwIGgkbHn20vuyF27bDdIi
7lg/lf3gUlSU17Lpb5Qd/3t5/pqcPak9jSs141hi47rNEQPft/lz4WaoZcd3IPCNHGUznjGGdqdb
yMiq06ituL3/4in+8wvmJZIoTgkJTTzqxk2wUbbdAXm8o/rZfh2vQJVpOd/fkL/GZvG+HMU1EQ0O
jVKZW4weopaWeDWBDAk4jXl1a8Z2geHez9F8EDIKNFCuibO9Vj3L7AFiK3YTQ87PC/MnaTiX5W3U
PuTWXZQ+W+FJhtQxNH1C4ceitpP8LRGvSgqAMX+O68DNpD0wPWx8a6gXAM0e5zVGFO9o/RCSc83v
zfgmqc5Jv9Wj+zICyhmBenIcLSA8j2YWQfMQas0bjLxIxCW3AwXEHlTGL0w8ECm2jQytlOBEIurQ
aMvpjdG8DNaTpG75r5Y4rN/xAcxU25rtaSA70GNxJcnBHHgHSs1accfyXSTHsvPl0rUEUFzpqTec
ABXuykl1RBaNZHfqLqg+wuatUT4KeBxT3cfAChnWW29uwIZti+jJZC4D3GU8WhgvqTZhD9XfxmXh
UaFbBawdjRMEnyK+1aVpUIbZZrtVobrHb1rztynXfhQCbiDlDuruG0XAq4HnMXo0jdqOVWZTsKbQ
xnTqZheW2zLfdXzEuNuWtadEv5d7rwq3OSh0MUbcHELzWIf3Q4fZKafFmFClPKi0AzwbsxXDS8me
cutRzffcPMcfSYjj1/6m4ybSQUcrDS6A4Jn+GmHqMut3OrQdubanObOb/K4e7pIGGAJgGzejspeb
A/5VGdh99tRwJ7D8WHVU9sSyQytuoHwnAdg5NueIbPJwtGVIl0nyPmy8un6tQEAjNf9D2pUtR44b
2y9iBAmC2yu3qlJpb6nVrRdGqxfu4L5+/T3Q2KMqiC54fB12zER0uE8BTCQyE5nnvEGtskLs2O7S
PlDsIFsgIWniHUn/ATK9Zh3cGYy9nQEehl9Thd4e67nPX5UotDK/f2xA7V74JQhfh2dtGdwqtaD8
A6kp3rb2ZICxs8mu6xg97G8KS5Ga/UE7s5uof6pc1rorc2BiYRAS2Xa8EDgwDJStP6cgPtZh5oMJ
t8pAAu7abncAaSlSJ//yXbCdg3wcayE0tBzwpiomjnWmFmCmiqcgLbVjl1OEh7Up6fX4D0WDDzTh
Zkanf9JjSpinoCDyCXQwZJB7E9XHYp/fSQNRXue45LKEe9hxaDvG3ENnh3jPa2b5jotD/o+144+A
452i4yTiZSPm3vQWm+hg/MTuOw/EBGi+lsnUSrdPuFWTaXayKlv4rcoZThgsJN/Fh+rAUHOpJIEo
351LuydcqcnMoLDNoyjdXNxxuh2ab3n7/bL1feJsES5RkdUgGvSIVTVA6C7a8U9kXLMwgQaXm+Kh
kNfE2QO6m9iVnD+Mb9aF9YlM6YpptPk8TKhKR3PnonVor4zZnapTzIZkT6oOKnPJYvlZuoQoXKGD
pYIQPsFiJ2/0m8fhnb/BdNEFjfA+Reldgred9v192nQhA3Wi6l+J2HLVHuowOmD8J8Don5sE/5zz
+f1LWuAbpuiPR6O1cNhImubKYGE7kcAE6oRXXrXhA9/g8o4yZICU1a5JoOvH7EgSz25a6gm0EM+2
XTyvmobjhz5E46ib6KaxaDI8Md3RQ8mebmLZBNPycB/qJwrHwYy6damwTAMKPJWGba12KfL4vfkl
vk/7A1TrdsO+ZpJYTwYrOM5qwIj+YPOUgjZBxMZXtmivlEWS6vv2NXSyPOErjqTSMmrARDl7SgZd
XYxUeM6j+gVjUn4RqEfnIKuCbZ7DE0jh61Uj5veGGZDE+rYuxJ27L5zLb31E+4KkJrPdHXCCJThQ
Ay2vRaYDKzn019Uj81e3vIG0V4qOW92LXsiLLvFwsg8neNFBH6p5IECkpnMgZt67aan3LvglKol7
2U5IThbHI/iTW8gs83jQeZkLAayX3TvhcNPcYHnf1/3wGwR63uBjmPd6zv36KgkwNPh4+WxsppUf
+GJlD/OS0CONgL9AMy3S/9SjbImbwcoJguBAUSrOWoWbCvTFIEuYuUv7zSjf7OzH5ZVsp68nQILn
rNHGuUQTgPhFu4JDCO9tqFFaOwam6+EoyyVlOycEYQpLYsxsAM7ovlkMs/mFLCHn3/7T1XOyIMF/
NJ3VFvoKhFxFEtY0QarRIE6ux/nFmA7FWvuqKtlEGaTgShwMbyMX4RHtwQj1Y783UG5sd9ZB8q0k
J8wU/Aeb5jYnFEsrDstX0rlgisjCHKJJaqg+mS/dnfVVTvvEj+2l/RQcCYkr8I+CmSFci+kOBbs9
a9HKSTBhX2RzWFvk0cKQ0eWVbjtKA9N9jgnRHrFDYWV209sdor/FiEJQSGjqz6i29zl4kvtIyje1
/fk+0IQj0DQLre0RaF1Qo6ax7ovDfA31RS99hkbuNVcRKMPmvrqLQ5kj2S6g2R/YwnkgKQbAQcz8
1y3U3peP6wEq4S/mPdv3f9LIZcGyb8MyVPz0RTnIUqLt0/iBLpwVptULWXSsPCs6L+7utOb35Q+5
HfWerE84Gnq8jjjwHOGw7DA8jksvnAISZHdjgp5O1/RnzCodMD58VPeyt9R30q7PtvuxPuHAQPQo
6/se6IareuC1ZQe1dZN7aBP1h24HEp/b4msWmve9O/ggcDKuaDihdk9C+23YL3tZ9X47qznZDeEs
qVlXOjnF7+GkiUaYB/1xfuh8DFLvo0BaXpd9XeFCBlmbUvTr+96bV4kHAtGwRfBW3KJ/I2TPUSB7
O/gPlwk4nDT0GVif2QRJV9g0RnjKdVigoXAs7iD57JZI6EEkFPuy4c7tFf6N92nCJ1ttG1xE6K6N
4qt6qPZUr75ctuBtn/sBIVzEgx2nZMn4kmjnLRg9n7qHpMvD/x+K4ILWRJltZeUpRYui6qh/aUGR
M6adrJdhM6zAXCRGRDEXieFpIXCy2GAqYNgMNaWqX7MW9CgYcM9uiY7OM9BZxpJgfjPKBm8Y5XzP
ho5h4nPAfqlAtGZHSD3dEmPLhXbrHDO/9Bq/OoDPvzBQIv/16/Jmbi3yBFO0CtNcMyczgNlDj33A
lKKeWT68rDfbmX8ZautyPIUSrIMypqRgJMW7dgPq5rRE5lfgUYRzcezSIX1QyvF7AmKky6ifiFB5
BnoKK5hLxuomJ3yFlpEmfrMQbCXNOu2QlGaDY5YOCgicVoOxAyb352dDadA11fV59zSAEPNY1U48
uI6apD/nyskeU2IqP6dZb557pZ5bFxrcGVSA53pg4DmJl9dswpt9Co5E0CDkNHK1uURH35RFLzah
/bfLy9s8cuixercXsAkKd0YTzSS2eQRXli+9+lNBE2Yyfb+Msd3IegIiXA2mXmV63ODEdUF8S6+o
Z7ysuRcHvEUwu61vQUlWvMpbRD6N0L4XD05whSugtGxIbqjA/UtIRzu2+/KgQx9VlgFuRjUnQMJR
H4ZGp2kMoBx1/DS9Yiww8l1P9/T7rL7SVtruwEOVT5ftCaBw1Fu7S+2OZ5w8jGK/kp+8c68NwMn0
q32QP4VvHgL1A0+sai20YG1C3yus/XXya/phfAO1eHvfvS63xZP9Jw+qmxxPU9oCdUfXBM3PvYFH
wF/1w3SXy8eAJFarC65gQr8OMbJ3g2qvu9s6nI86OojBfueXB+eKXqtHdINetmIi2XOx7mXMuaOx
f9Vovur7/okGRe/FRz7x0V/hc7srHgXxPuUnqtc/YgLqzbxVJbVu2cr5jzzJxjOakmrF/Hc4JHjK
oc0EoUKtQOuVQ2VdxZ+Ux4Tjo/OI4ASr7ye2TAqMbPLAMXBbH9pDfqzv84f0ptoNz1zxzcQTAjSc
v3b3tgpiQ48c5Y+E2w/vJ8Yn+KglRqNJ3eFrc6nj6cd6Z+7KxxGhHKbObIoLDkSyj3nmQrjQJNCH
kDY0cBd/4bTpgv+yjCHLtAk/gO6WYILg9xeutzb44CJJ3GWvPEksjZvvJTzBbzmo7LRgeXkvX2cH
+3WuXDXIg5a45eour81OL90GV4Q3Nh7mhGs8cg1QDcL1LktaZK5bFzybUqiNmZjvjiYpISXPvvdf
5j0mUUANzIL8Pn8aH+X+hlvWpQ0Q3FuqxnntWEBVdPUGmjd7M11lBB7bGA4U422Iw0IZ4ty67Tzq
Ro3ho/JijBW2T8Ou3HXf5kALxl2ObkxZRfI/2PEHonCeSFZ3sx0hvM2Q89o39o4i753f2v14ZUGY
8j0BPfIpKsWXNY9sNulrKjGJYUPFCgw356vNiJJlI8Vqk+voYfWHxx5ELFCi4HwExZ49sB/tbRYw
L325bMtb8aEGiRpTszG1+UkNRxv6dFUbBMFFlCKs6c1Z6zzqZM5TryMrTa1E3V9G3Lz1NYxlQ0EW
wTDG1M6X2pjMrDWwT+O09gd2l+6sBxMtcJMre8rarPueIgkfdC3jEX8MpMErv2pheoxf490Q8rMx
Q31Tzsq/mfTpeAsxMSHwrqZ6vrYcZI7qwksYnPLFCLsdIm3jVkcWTfeMutGjzGi3IptTQGGJM54g
Feg6/LWZ3a7fTyF/6pQFUFuH8RRGcPGTOYMTWQdMbmNSpc/0J6smkhMvwxC8+DhkDbiVgFGqrW9b
b4a8yZs7ZtFvgSBb5yrdGhiJBMddrrPe9jYgzNfM2Vm6x7sUy6v0qvTQD/VtNI/Gn+RIXqyDbGJw
a3FUN5BpEscBFZmAPE9TSvJYQXLURz/Vqbpbq/GfElTweACca2AhsCikmcW3uG4C4SEI2/6qqNA/
0y4LE7zLudou+tk+LHJF7c2KloE5c3CcW9DFEzPauu7nyLQzB+wtU8CVrrw0SHxF9X7OHu+/IvuB
vvMaKb5U7HSzoGVQMHGroOCH2IBok2pkDpgOcUKaVKjhtGtTeFHe5Eg7a2U+UpVh1hUNd2gV6bVd
TSBDO9WV9SVaTManb+va18xk/mZrBLKsS6x4hjLWezaSfp+P/XhQy7kuXUunTgj9P9VfaIrGTKsF
/2vSRB5o0J3butCTANmiIekm3LqMwCMBwhawjqkq6CvOPQl4VsHOXbcOMojsfvHGzCW79rq4R1bd
vc4v9VG5AfO2puA6RJP6TvY2weMG4aScwQuHMVbNruy0xkGVMrE8VqmKWytTFzIjt47aWK23fTOA
BbqfU09yP2xcSWfQwlGpVQufkgA6urG+lY9OmL4mvnU7PyS3i59+p/v6t3mrHS6jbq4X9B3cmCBE
IF5KaQ5KbaOdnbDslq96B9bMstoVORQllQL3YJywW6MGxeRlVP4RxV3WoZpiYhDJ+SyuZcSmrkxq
FoXUWma/H7PvdgZW1miW1bq2gFBCAI04haTDJ8engQp4qIc0QlqiTq6qoilqqdi90dedJA3bQrJB
k2OCdI2CRVSwW8PpzbFnNAoza6/lTxEMRZFFEBvxvoFYBaxqlkFU8xPLRJGppDTwHNLiuRqzI7v5
2CPg7jB0G4eaREhl484A+58JyWFwDKHQJERmA7FZMbIIYA0JOv7GmQKsqa6i8d6SaX1u1QgNB5P7
8Co6IjLxnljMyZ7ZGCth3wXlLYZ17jLFK714V10z09V+zDcQ9NmX/7zp5wyVn46TTFIzrDrXTDTI
tUNrhlVD0YWZlKOrkLkJLpv8xkV4BiWkDla92hatsUALj/6xjUrbr8sAW+4DIjCWreG6BRuz8L2Q
nHUzabAWvQGt8PAbLPEquOCS7O0yzlYcCwDYuAVuSB7Onm9a3o+ElVWhhFNDo2856OIP8az1+ygf
u+9DVaLBp0JT6liBXNwwh3kXEWbuLv+IjfDPgP9AxoC2eg1Wc/4b+l7XwS1RK+ii+FJ2j41+TMgf
rbtpUeK0oyKUNR/L8PjXPTGUvmJl3xDgFaX1s6IoM+TaT7KUX1U8OMzKuksNy48gAHF5mVvpETQ+
QIOOuI2rGgkflYFGrCxYhr1GXO1Ubn7M7srfNviQa9d40LzxNv6ZBMVvTZ4hbfVbm4YBlR9E9ebn
fCXlWsb93Cq4iVVvCZif3bF9dQBjyVHWu7VxOM6gxO1drbkyG0Dp7ZMFavF2lknEyxAE94xPpJdO
0SjhaFmumj9O2vPlT7VhIWdLEAOHBuH1yLCEtgObf6O2WTil8a2jO7+ySbnSCnvxZoM8DsokqwDy
3y7cpmfQQuBQ9vmUEco/VIlmF0w3DPaBkEhywW2VXM5gBGfZEruOlKRXwuqPvdP9lrk1DHAIUV9E
G34RRJnXPWVXkScdF91wbWfIgscxWkVRaxsfLxqNoMp/TdG8q6rSq2kjWeQmEjicDITVKpJ04bwt
zpSuTsy/YjG6evyWWhQyCN+iMZUAbdyuJhjS/wYi5w6lSYfC7LjFlx1FTRpaCmG+jP19pZgm6Lhz
DeqLcywJrjcN5QRU8JpNM6Zj2mAfy+glVndao4PWV9ZKsb2FSDRR1KHQGxY+1rDWte6wSQmZg/qr
otc3axeHbQTy8sSsOkkkuXmusZP/QhPJCSOlVaceZGNhtS7+FK+5r6N1MLh8tiVLsgSrKJoma5SJ
W77RBdaw+o2DyYfI8OZFln9s28XHegS7wIQY04wau1ejhzWOPROzamuLoq6Jpj20/19e2LZBfKAJ
BjFC5c0cuwFRl30Y51895ua7VMYKJftEgnPXZ6UZSwIQDflF0A1z5FO4p6v/31L4Uk9uaMM2l8aJ
gJKrGB0cOrdJrttWZgkb6RK6akGGreLhHBJ/woYtfWtaOf88Wv0QJfvSxjOTck9Ad+iUUB1Aynh5
VZuWd4In7F3WZ4Y2NsCroDXmgMbdir7NSQtBANlA+BaSiegRtRTkZaijnO+fntb6iuwfhteUYIQo
FYg1jGt3H5VJeWvo0/hweWVbVnGKJ9wmNa0Zo3qHKz99HLUfBnrJLgNsLohCOJMiteWCjOcLMrQh
yaGjhBAxXwOVtMc2h7hBp7rmvIaXobaOEbKxv6H4TzmxvX6kDAqGgIIicJAM9znkSeuhltjC5o6d
oAhfyCBFlYBcRgntsfVWTF11suKLbB3CN4FKIQrgGRCipbzKh/HKYInX6tM/fys0T7dLuCGg4BMP
OdxCOLM7ikpT3jyZ+o/Ln2R7s6ALYDg8GRIvckuZlIpVqwJu5f57HbVeG3cyQpVNDFSoHE7ACxhh
HcuUqIutYB0krXZxw47WUD1eXsamEX9AiNdbVkLkpmsX+BuKZo5q5fImy1FhVVjSWVJH3VwO3kMc
x0a5VhV9m+50STTpVIGYQXatzNO+6kbJcjYNDM0cSKxBTQuqzvOD0hl2r2s1tK3UpQ2TjNy3a/6b
lYpsfoDvvBgRg5D5bxzhFk0xBtXrswGc/qdR5buE7kgUslFx5wmyL9Y3JV12/8OXOoEUbgarTyMU
UQBJ2M6BitaUpt4E4pYM/7yMtNVBCAp2R0fBDqTTn0RmY8VMs4TauBRmSA8WxS5TCL1rGvt3h7YZ
iCT1rQt18ucWRFTuAIloN6vGxyEz9ODyL9m0Tm74BiqHEKYQPidD42qScK2kSGuCPG5cpXDcGA1X
GZVBbRrnCZTwRe14hhofBZRa3w/Na8HeLi9lK9vl1XzEkehZ5CW2c9MctHLo2jGJd9BzWf8kBGo/
Ks3RrWbr8V5vcsxldpWzh7hPfJNZFojvGn18MGLmyC4uMcbAXQX12Q++beGX9EUXU62AgsPq4B2h
sCBvjX/JdfOq0cv71kqvSK/5kuXLQIX9NcxpyVD2B+/9A3QCi198OM0J2B/jFhOZaLleH5Yw22dX
SeWhg0X/dRle9AvikoXD0xB4aYxMQVNgfUp7TFPfxIssS363xlOn8BcIdEBU2+KaqcL9qZhN3iwF
hFwMF0PNoEhIc9esw/Qh8fVbrPSBhKXfJS56PKMAYnxebLuyZ2fRjN9/AyISmBriyE8OMC9rO+mT
Ed/WNN2FfR8KyWPipyxdRBA+ZD0ZeqLi/fe9aqMPXvQQ7zmZYO+2f67TJ+eqvZU3WW8sy1K5zoYF
qRxMiwkmW0NfxR5XWI9GrK4NeT8/fECczBIn++llG6s7AxJWpyhph75WAPU/y6+rD5qLm/Q5e6Hu
Eiq7KiRvsgdgTd1aG4b8HE21cCvaVLjlSV9p4ABYtLDoslcr5mLCWTblXt3r7a4fiin350HNvsV1
td4vJp2CvkJSHZvzN1rRPohp0Xq4DQ2/0fXIT+1Jw0MdHdwpmX+OdecXhn030OWYtMYULJnjQSBu
uJlXmgSpbXY+QYUV/w/0ATOQMASmuuYutEy+Kep6PzdQhDOa4kG18B5o0/1Mc1DYqz/zSj9yzeBd
bi6PVQ2hB4um4AQh+Z9aoeHA8/4E+gGDnnxJWzPyqwXkR8ya94bGDChupqMLQZNnVbN/VJZe+tOc
3qpr/SPKy5eqYmB77abW1RPoBhblAAFBzLwbS/VklJrpLXEWQLAO8rZrq7tTPK5e5vSFp3XT2xgt
Bygrj0GZJkNgtTa0tdb6DmLGGJoHk0HjtI/QsrxGrw3kHI3427KwODCmARIDxQJR1earY2Dqnip1
E0LSBZNKhe05znTVGuvsNbZTBlMGwqzBrL+vev3LKiHQR6ch901r/t4wBWK1ix4YzUR8jRSySuOG
L8MzNG4Q3InY8feS7kkyMLUOnfrExNaWNabrWX61KCP639Xpyz92mmdAQrQeD46dGHifDmdjXt21
1G8QBzwNeWG7l4G2ToCBdwWKlzQUdMQVKREIynRo/4aG9duqrENvqhKvtbVnqDQDAErWUPMW/AdZ
jEax+56ENZTkTROaoDFGBSpZdW9rIcjZQVKMR3uLiClhPyBYX4eBhIO1hGDJSm/NxpYpMH0a5+E+
ykYbjAWSRWqAv/w8kqi1JhmrfCR8NJh5FEctoPrk4ExZMUrP9r0zzfOOUfIy4l88aNn4WUoflrYO
WGv6a0c9SzWhKZktd0U14hwquuXVyWRBzziXBJMb9/7Zj+VbdmKtFviQmrbFj53X4hdd+1CNck9F
Z0Nj4KrAyXMbQ8pEKcaN7zvENb7xfgPRFDFxKjpWzuo4k7BvjCwom/SOVk7YUpu5aU3eLlvvlm29
C4r/BSamUJA8jKJ4AVjd3WjGVTpeZZrkGfFT+5OwILFAWOVJXsYFMOiuPlAP7U9ot/XwbonmufG5
+C0jANo05I8NtIRrcGL/xiPj9UigfCEr9m9uGgIlng06uPr4n5+YBdNbI570hYRL3vxIlPG3zaKn
HGLFEteyaQknOPzPT3BsZbGHtFEJRNn6IYAQ+/IE7rqBuEZCc1/tCCXhZXPgUZ4QBeI5DWVpLgBv
wD+fI5rr0k4Wxadqp6L/qUIqMogZafBa39vQ/u0qzIsy2Tzq1nY6uIId234HFrZzZRmBHDshYTet
eDVZccV/Veofl1e2ZRSnIMJeruVs90wBSFlpA0RF44elMGT9XFtRNHpzPpYiRNHOyiV2daD0PsTl
xmsVenL3LGRf4ivorbvdU3pv3nXXGNT8gv99TwJZ1/PWB8RjKOWXK4HIneBerYG1NsTlYJpDteua
KdSiJaCJhR5kxTfrf1hW5if7FE3wj/GEp0hthIFGcXcs++lVSbL9TEBydfnjbVrIyaoEC0HzXhul
SLFDrSIQTLGunRISJhQadhKgrRMH2WsbWS46AaEGdm7/ztTURoxKRWjWw4sKzoG5N4I1z+4UxfH/
lzWBlw5biFZbMXJmbc26KsIJNtqHKf2ZD41babLxv3eqIPFAo3f53ygi/W/E2JAMmDwLi9QdElCN
cHbe4q4O9WvwTj5T7CLGAeLvK+igDmVYU7fdMU92Lrat8uNXCNuaO3lrD7GB0MJOQL9H8x2K3yFe
TCcXPfO3VqEZkg+5aTFEsyhXXKWf4swiTp150Szca/R35+C/+7SQvBduBQfgFvgbQogw565s62oA
RKI5XxkxRqQa4yv6OtBtYe87df5N8u4fViHfDxxqW46NfBK9R8JBMKw2Xe3ZJuGaOoETQebewS0h
2bsNV2kjX9VtvORg0krs3yxIH5tlkujIg+LQhAjDmMgEcT+1yWAhKD+jvQ28jBvl1BrhW8+cFHIk
q/2iDMYLVfTIRXf5jy6PdjTSwUtmvMwlTqBjfv3HJw987XhcRkfaRp11Xac4NWPIPDWcWM3Q09da
NSd3ntO3y0CfzR7puAp3jz4G8vmxtzY1MOxnKXToOEvd8ERjUGlaLfTqOz+rZTXWT5VP7rZ02Dr6
0TAYAfadc+elQk8+ie0M+oWYnVYD52ijPfTLX4TF9U35cnlxG2HdOZxg/woy1JGUgOsC3jBtvNSg
Mgk6n4Zk37yw39LZ8M9n+hxQqDXkWa1EfZZrIEPFgLxn/+bjc+RuwUR6tq/C2nMOiiQe2igYAdOA
sLDJS5/oUTvfU2tms54xYJKH8geqns1V4XM10RX6ou74FXrsAZg5E1dGFfOpt+n9Y54AC1crUxne
AGcAD1fJE/GiqxL8/oWPx+4oJD+5ZFfvzc/F8z99YhdxBQ+jm2oM0fgCNjsvu7UHHWGKyYhuDfQh
9bOeSW5B6QYLcVlWRbVB0S8WKnv7wfmG6Tx/fQNR5MHEkKn+tfLRwPUsm9X67OHOv6pwUtZ4La0Y
mulhu/621ru6lBx82d8vHA1QqFCjJryApA6uzm4r5x8HXucLEI7CCvZ2PSkAkDRrWMKlqIShACEL
hy6vA9fBufXrc4Je/g4fp+zeGnpbWo+XfcjWiTbApoYcBzRheKw5//v7UkkiKFujsp23f9ap+sLM
6bUY6cNlmE3PaHB9cpN3O3+60eJxIhmZ8WjQBIsX7cBcssufQXOPseLyLpPEBZuL+gATh+uXGhna
QAGWFldx+1pUhRdbMmWCz4Eq90Z/r8gRdq4gyjTHLXYu7wZvtQavNXNfIdmOKLIuC/G5EB4BMpkQ
7tPQ74xYUvAIVLFbBWqmJAQxR+CU8XE0zTu7UA668RA1ynUZrWBMNSUKI5/mWAFLoMKmQ64QRR7g
n9tGUlTRErVMf3+Q4DzlaeA8rm/DDZQLn7rXxiufEZpj3W6awfzBA8N2+v1UB2stiYc29vr0l4hj
1GzWWDNUlR6m82tbPtvkV9p9yVVJR/mWkfI7BrN+GLxDZUG4agpmJsWIwA/36RKUqjfs7AOnp6Yj
iuH/hQzexuE+w+N/flJdIGmbR1bvkHCcK/Dh5vWO1oost5eBCMbTlfVYWiUH0SPUsr6jtcG/fLhl
CMIFMjETNllGqC4Ntp86ie/ksoB440Rjp/gsE2cEQbPK+U7lbUFpBvleCCYUyS7utS9FMe1VLf/n
ea5FEHCjfQoRHOI44VSDJtvS+kIBw7tl3Mzj11l7nVVbUk7e2rBTEHK+mjlhPSUTQMqV+qjwB5ms
CLGJgKQTzZQYevyUpeiMJFGrIcB2Bsxeg1AzWWS0KVufBJVwzLNB1RQ6vsJhaSt71ucO3qHU7Zcl
UY5p1j6McSy7Z0XaWO6FkOGhix6pEJyc8EUwuJJZZOZeiEztYayd/jm2EPMafVk+QG23dXOH5kGS
GIjwZ30IdQrF0bXrtSNRjWinRMzy0ypPD0ZLJjerDShBZ2qc+vbEMBDurGr+q2TRuvoK3l96c558
s4x0X+2txo/QRNC7E6nbp7IqEy82l9WrC4e4apI5E2hbWLarVtI8zXXdPldaqd6Wcbx4RW+Ux8Ua
48e6LAvN09I+8Vs1pYdhnky/UIwGpPdFeVDtuH+MKwaZusKCUn3N6mt0VSa3qjo4fzpkFK13+bxu
eVNsqoM5Fkxw4xY7N7/eTJVViRsdAsxQZV1QCm4nv4szZESy4HIj/yJoA0H2zxswPvXsmJQVUZQO
etiCT+RbWeSQ6HIW5lUWs70RTEg+LDgKL69vyzJRyLQIhSwYnoOE2DKPmlIblRnrq4urJEJzr4VJ
X9pLLHPrjJ3CCCFmota5voyAceoaz5egMUf55fnyUjY/1clSBL9nKfZUjhUw9DV0LO0+Go8MakF9
Ykj2bBPIwVciGGtEp6BwyvQMXDaapuphFTmQkl5AUdEl18aC0gb0BveXV/VpmoqfaQeP8fyfOop9
wrKo2hQkxowMxkYqaH11oJn38YYarFeTD6LwJ2jv7WQucWuFJ5hiUJiQCj2qJTC7op/w5tvPXplo
7U1qkTRY+jGXmMeGFeIKQd0BZQDL+jQG29Usqossp6FZLl+zWHuY6NehkZQANmzwDIQv+iSCyJMu
MhICEKc1XKt6oTLeFBmAcJbiWldSbQKAmu3LFq9tuuyFb9sYcK3jPyDwhTz3+RrQqzCMAzW5MdSH
GeJl1IM7D1FYOPChefvtv2A42jSGE0zh7LKpSZdWMWAMIIEb7/BCcIfWBxCi2G5+rwf0qPhsZ0ji
yw2LQAz/sVDB6mfwD0QtGMjC2bJ2dgPVAQrKdXsKJaeL37znFWecrg8cKuSMGA/uC2oCh6HD3I+P
mIwCAydKQ2VAQ1Rpdv+YCf39PJ8gCt5jRoMN9D6AaNyVt5ydo4QK4xS2txWUD2UV9U8j2CKaED71
gxpPcPx6WP8kV+pXMGFikfre9pc700dTcDCE5aE7mPtJ82TELhvn4Wxvhainj5YEHUxYabX8mK2n
nGmSVGerHHOGwH/ByZGenY62Bv96w9UAstsY7Sde5JvXfHJfD6ydsuNEJ8avy0bDbe+SzXDbPUEF
pwgmezrsKbOTZ8xlTi7VSl/Lm71qxrtcBxulY9zpq6yBeKuGSThHBYhHcD0izTwHhsprURmxjUNR
HzKt/pnHqe0WbNglmLNbi/ukiP3aMnb59LMyV69oBrdwLJlNbX7Wk18hbPpi1hOqBvgVdKl/p4b2
qy+N18s7vAGBIXYN88NoVcE6BTeHEVRFTZ0YnrRJaneCAkirgpboMshGA5oFFGpZjmUYuLCF7zjk
arWAipm+O7YyiAMb7ZlHyHKACj33Yz99WyVe7RPZBI7jGaRwB60qm9p2TmjYzjl5sddYD9AEqvqm
GeleCm2pP2SJwHJVQBalXhqj8JShrI69MS1h5yTmb8i/5a6q6J1LlBxSFHkzYLxIXZ/VWZXZ2+ZX
QBMgJoTxNu+IzzeLxpRoQd9baMcPfUu8Kk78y59g4yTBmNHAyZs6+O1/btAJMmGzSUB1nx3SPdr/
IHIBlaUrWePfRhuPdYYjbHvaVnq3pMD5q/jP7ipPgybJ6uq1Z6EsY7s91BqUQ1f4dHU73Ggyjht+
SQo+4+wXCBZdpnWSGjN+gVE9Lc3szesaKEbtsulmdGhgVjLfuPXxTrdWuLUnwlBf7AAYpynkZh5T
dBpe/nhb3vdsTcIdHUGEbVErQKhXvOLVJy4Gmm/i3RQaNy0UnWxXB+2+wiS1NsnKxOA0p2xFa4Sl
hz0hi0/neL/Oiixj33QOmsXrGuipQoOZcE236IakkYnF9d+6Py3YheMg3kWp30JNABxpGN44UMks
zebCTiCFuzois1lWbYTgbkl/L31/rJxUEu9shFXoqf1YlXCDVHnczWkGxzqgRIi8u7jPZnJckyYO
LhuHbC38z0/uSKVaOyVCsxvEneabqVXDhfetXsbYNsCTtEGwcbTRU6teEHBzqTYrCerBtYjPQh6e
GrXXsoAwlzVuOfwX4rCbFoKONwr35VB4SMFCxprEq1bgczXonfEL6oFr/86GWIE9eCkBcR+PPWR+
5D+g4jEYbA02+lKFQzdnaVT1I1A5USFKKywsd6mnta6y40KLUVDfyOK4LaMh5G9ITYiRW7tI0IzE
XUkxhWjicUmnubYjMc0tD3mKImwnkhoaOWj+gL7gkISWOSiON4+6eUAiOj4Mw5jdVL2iXw3JRCTp
51ZghXfvjxUKJ29ubLXVVGBPKCx56R7Ki56GUZu3HKp/6n6dvEbWZsj/SvFCOIUUTmKsZkbsLIBc
rkDSF8x7zv5SHWJQe4ICyvsfTsopmnAcnXxVkTq+W038SJExOniKLt4ciNvtqTsGTZje6b1vyph0
tp4JOFs0BvAJOqLQyHDuByjmx9Etl/IjSlqXBNoeo/5Bl7r/5fHYtNUTPMElaEYXc0/DY7oFtDqH
zJ8Ul7Ma6F7meukdvu7b5b3dtNsTROFAtrExld0KxMKsTbTN6wc0bASa8n+kfVmTnLrS7S8igkkM
r0AV1fNku+1+IdqTEIgZAeLXf4s+EcdVKm5x7RPh7f3Qjk5SSqVSmblWEh4BcokpfWO/r+iwhRxb
QpYz+0HPuA/8MjLLKkVMj66+Ssfbdd8URH/09aaPrEoDlH3WijBv0tfLWq49JJHvAvMbYFXwPGf9
1l1qEPQ+2vtMIt8f1JHwQu/awcAKL6pQ1HuW1sc6w/mBJRXR81ZX1rrnO/oCJYhzuN2X1ogvwGRR
57rcD4d6p5WRr+8GEEwuE8DBTliUh8uKrxrUkVTFgH1pFYXlY3tT3bgdG4wAde+A2dpa3uW4n23n
kRjFbh0KOiVbQLm0jaomXKhY0/0MyN9ep/HiFLYXdDUqRkZsAcE7SO+r8X0+JL2L8RvL2RwiucsP
NAtZ8rWLNfTFjBjg+AmTFw+oVOaBeHHf093WxbIWJFjA47joWQFIlSg+MC0nx69NKE0w39Hz7VCf
tmKEte3D0qGqg94p9yx7KvHA0waOYwJ28EBn11XWhaO+4QIWG1A3Dyl7AyxKjo9y6PIRR8HOlPnd
wIzG3tOuyb5MdmagpkJ5lLMc44yqEe0hphw3fPrq4rmeDroMtIchEX0qtKtbtJk6HXbPrYG6b16Z
u9W/t+babPQfgFIV3eOGWrbSM9Plcy5tgLvzmx6MBUnznfgHM3me0ftctNbT3581G81gGFEGTB/U
OlWpJn1btznBZvUksOxDBUBPZm3cvGuOEwRyLiIojEE749aa5m6E2c1IAyf2feczsUNT560xcxai
FPjpskZrD1xELj5AoCgfnYHpiDu2dTLp9j43gCOuavNT6ZSRsOpvBidPtckswGP4bUG0r5cFr2iJ
YTs2qJ6Q3TwHgIu8ZY7ofYzUldO7jr6Y91n4IAJ0jPF+csiGtLUACuJcvOJhK0tX3+nOzUCUzcgz
4hK8YpPzRvblXstCfyf3tGDvJMx22a+tUHjlAJzIVII23PNmUwGIBKYG70qXGGBXHS4v4tqVcyJC
cVCm5XVoL4OIZd6MTNI7fdeFGg0WxWyjudOjHD1NwRbLyqpc8Bygbo6DYHhqkI9oqjXAcYX817Xt
aDHZGwdM4A36HaLYaBbPGPgSbfPwrl0IeFH8V6wa6COQAd40+VB3iGoxXxEEhH4zhBb+L78YaGrp
vzfRHI4OC/IWlwQfnpbJWCQLtnZ3rdRx8jGKSZWTl9Z5hjVA5Ai0dPXzYxUAD51DUHe+ltbTsgri
dTNWXrkyTgQrdlXlidNaFQRjsKfwn/w2vyF7EHc3GOyJbZ/FIZn9z3qU7dzHTa2Xt5RylYCxBQ08
wLMAeGgqVwn1zVS3GFygVswE3GlyCvKM70uN3JTW7Fw7XS0DLa2vi9l6bXttDC6bvLni8200Tvno
dUYIaah4ril1ClrTZNG+Zp0XkTEd9j3TXno0V45JNDP9UFble52I2AzRm/bL34176U/obNLAHjCC
bvVediYoavUhWNgF0TRvgkhfvizTOz0QCmxchGTN14EIGV0oS0XsrCgmWpfbosEnd+6Q/s5NwZ+t
yilv/D7t98hUYxyVb85NMIGK0w7ywdai1m9ZPOW68YkBrLrLm8qmN4VwfLwxRXbjshFjrDxfvwXd
MjkItzaNwJV6ItE20eY73U3cJhxdrykxmrsZ7jPZmF8SvXbeEwIQcQuiBy+wp8QLdF/Ou3Is0ntf
2gCpImUReIOXHjLRVGHX2s5zxt3p1+yM9bXTemierWz/XXQYoW1VVRLQTpsA1RyFf+tpLdg8xiSN
ZxBdor5I9DkaRDGQYARz3CNz22nXmyV7aVOMsx4F+iYk++FYdfvjspmsWAna4fGiRPhmnafOmT2x
xOoJAeqPhkaBSjTBjPO3cfqBR21QFlt58xVffyJPif1nn1PdqxywkYO/EKC8UAiMNVz6zawQ/JTI
4n7bGja29nQ9kalEIw1HyyodbYIXOspnYGRGUmCZyABLR1S8yVa8KW9Z86MoskULDSbwYU2n/RQ5
YKH2MKIH0z1RLADjyb9U50A8CxZvAw90xP/KuzUzxwyIECxpkv5OMyMwW76/bCRrm3YkQb1Oespo
RlBc3Vd5HrFxiDPOdv8iAnEOenMAXFCfMLoj206gJX4v+3HfG5jUVKEOt+ETVy4ErNQfIYrxiazW
UbM1CXx/9+gWZYRcyie0IW7JWV+vP3IUg3NlM1RmBgOwjOKVoxChtc4Wc8aKrwQxNfqMQDTgGGeI
O4Nohd0uu57ZPwfg/Xxwc5TwFZb26/LOrLyJTgQtyh5ZcyksKkq5nNgaHI9f0HmbOp91qodjam1d
AOd35oko5c5MwPYyVHjm7nPfC5xSC7gFRga//BczOFo6xQwaD/2OXQoxfd9EeStQgRuiYtpYtzXP
erxBihFkHm4V2blkn7o/BMq6pij2aenGevfUeUWMoXgbam1tlOJ25pRPGCYGgQ7KUrX+kMoykPR2
aZLxtXRD2OpRQgEbTdoLEa36wmumaXDnZNkqK/YnXGHVEHZevrtse2cEQCizLmD0/4pRdMK3N/Uk
oZN0k/3UDWbguJq4TnIHAbzholY/hSbLmmDo7PFqTLIvVaJvlKm2VFX860ATMzUmH+YCAna3edXR
SdWSLeTgqs/4o+lHSH98zBAmCrbYfurJAJB4L32/vJYrDgOZpwW/h5YD5E8Ue/RoWjVGgmi4J8m3
TO8/e5jB9NTJ6LKYFbPHtHdkiEEjD7JWNYWiy7LByPcJfsmQvw1O66Cnzb0rkOSzkiGgGr3NxNZI
9JXFg9CF4APM09BPed7VBHT4oyHJnuRkCpw8f2wQFm9otiVk+fnRDhUiK702WTQDmUeW3Ajn9+Wl
WxFA0LeMzBNovK0z5i5ktAar5LgDMTnzp7TJVZ/SDVteMQKIQA4Dq2UvTXqnOrBOc9oeGbZ9Z+tB
zrqgcNDr2Msgyf8ejnIiSTm5bWcKqwEVx76sPzlATZfNjyzdWLCVpMyJDOVkshb6uCVksMG/Evkr
A8lzPj5zs41y84eVOkE5bfELrnkDIFKQPUfCHqUQxdRa3teDXsMKmN8dgCAe8A4B8VDX1/Fla1j1
fej9tw1Qmi50mcq7OZeZI1KCaEVeN/fFR2HJCapPS3fZ1strLe2DZvY/ssxTuxh7otlVCdMbw3k/
3ZZR89m9l4/8t9wvIxDTrb7UNVM/lqesoukzJ0XaEc9xXL9oAzgkjnG4vH4rjuhEJeW4Mt0ehwo9
5ftOw4OKooFeDPdFNo5BDdq6wKPZk/B4vb8s9SMWVt79EItckguIwAIVOF3JfpJiypZANuHtHPqS
/+h6ZFVYZWd70yh33EKP58yeEYjekrzZRDgvO3UsH6yq6HMwAIIADyEA/sqZqMxhtBKZ0bjPhXsL
ziftZ2npw13hcXGrc+Fdl96Y7HRNdo8ms83Y8Hj77MhCjxicwoYRq5vwn6/xUFx3UHBCif10NWpA
0TNhIp3Qsrx7rbOcRz64ASLDZsPBq3r9s+0DTc4SPf96eSPUc/ohGSSgLmoxuPLUfaCAAOR0Lil6
Tr3uaRZg55NmYj163jBuWNrZ6fmPLAK0BnzqOVTNAoZKzlWBtpK20O5SqlVfvcbwr4yJNPAM1Hwu
WZ2xgE2m3wYZyUQoxrm+Glwx3glaOdfosZg3S7ZrSwByE0Dn8EgAjE5xIAPYKotca2g81F1McmqG
M5Z8781dHTkleizTnt5XE7sqUwNDAzWbBc6sOaC1NuLWsh4yy+qAU+dFdHlr1MOP5fKQzgbOzkbN
E8HjqVFkjj6BBlSiv8i3f4JjcA+G8I3awJYIxZ/ZgIjbks80znrzRaudmGj67h+0QHyzmLWLzkbl
oDuMyspGV27MXNb+dCpqv0xgkNvwJ6uKEB1VFJRRAAVSDpDb6VY/o+QV085rbrVeQ5JEl5q70bGk
3qTLlix0dzgVC+pSBQHWtAWSKHWxXkJjkWXoN72on2uP7nN7+JnJ7MEa59cGMKDLi6jGI6rcRf2j
mCpvqZONHHIpy8jBLdECZJuODEsj5ZFHZLGxaStHAnpicgfuOuQX1ehUTNzmeLZg8B7rrgy3iHM3
jys5b7i9s1vgP3r9kbPofayX52bToBMaI6G366/4C4sLdKBkT1sX6Vl2/UMSWM8R/aLedkYRXsra
y502gRmCi/zHHM1XmHr2Un7XgHL6NO+cQ/HgFYF1dXnf1szSOpK6+P0j/RYyz6Y2IRUnPexQjZ23
SsqrO3UkQbnHGOjI5gqk1LF08eoakKozbxN/Cye65rq9P4rgoJ0qYmX6bGB+Glw3j8SXpYsfwX1B
Qu/BCNOb2Q78aIvBYvWs/Vcz0KmciuwLAGQo6M9iG82HKR2ClNnB5M9B6de4HEQwV2SXz8//y47h
aXYq1fDq1GEupLrJ56576KYthtx1mz/SS4npjGFAf7eAhJQJfSdw3eQJDya3fyKdvjNS9xYFiTc6
mdFY238JLv3PKfDhvnzw9J41tUylzCzZ0xRpleRL0k6Hatqid/t/6PdHhnKmJ9BXVzVap2NPFyR0
GuNLShMWJA6LGiM72JjvXFfd3dRMd9W4RVlwllRWNVSum8Q2MqmRNI3bqL3trwyMMzYfwbO1m+62
pyivH+8/qirHe57KMU8NCHO0F1Z8m6oiuGyNy9cqUSqO3R8ByumujKlhY87SuHBBEdv/bLxXMdo7
wUk4yH/g6D8WppINSoyTH3IH2owFJjbJLzWbo8vqrF5joAtADwdohE01/2CR3Gq1xTTmge/6Dlyq
BmZwvZC831i3ZeHP1u1IkHJfihLsN1aDdWsqJ90hIPV23MQblzrpHGIaYnkQ82w+lVqnb3j8dRWB
qgaGEQSaqtciGBPSFSMWcQJX7L0E0uAmN1MZplSg6yid242getUEnT/yFH9l16wVtMWSgsLrFum3
x7Z2NkSsXjFHIlSHheEDxC6zNO7Jr3b6DaysNv8t8ezHsT2SoWwY7xO7GwjUSHonYvNXaXb7adqi
ijjrM1DFLKoe3cfcS8aWI8UX8yqQ4fgF6LcItBX34IFZ4g7zYAPzvZFL2tohxR96C/cY7rI0zpyf
ZXZtyKfLh2r19wNls+QSkQNWsUNWOsmxsTTEho58raz5DZnF3T+IANIYGRaCv9THclcUI5tKkCu4
nXcH9gCA3IfosoiPh+bZkf0j4+NaOdoazayHVJ8ho4/0cI6MIJdx+4KJ2rl2MB/zK/SGHIzshtoH
0Qf+p8vSV/3FkXAl1rDcpmyTFsKdmu6rjAYtGKtt5zbvaGiBgVx+vSxvdc+O5CmnllGe57oJm3AE
3QM78KXLva3Sw5YM5dh2pOKz6edpPJB+CHoOEq7e+1vUzceBOlJk+YijXRsYHqnMxsLVSflpmjBN
Mck29mZLD+XMFl3hJL1cjM8HwGA0w6neOKFbu6+cUIOxup0sSLDNa6P/mvlvGF8Rg275tuP2Tv/b
xn91zZQQRe8aOqYGxI0zYr96jpCSz0Hklcy4n9xiPxZ16Azzt8smtx6XHW3VsgpHW1X09dT7BcQy
B3n5eYqm5FWj94U5hAUmnhfjT8fG8D9A8DYEr94fR4KVIKYoSNe1OgT3e/EbINKoNnetEdYHoMJ2
5a4zd2YfbLf7rtqND8JszNZGbktNCUhk1DI7ryCW39rsh863WodWzeZIgGI2ztg6JQbyprGv9S8s
Re1wMIzY9utdZQ/X+pRfN4xsJCDW49sjoYrxTGCWZ2KC0FxMeYyWqv4nLY0kArZOf6TpoMfF2JBD
1jG0I5YYyp5gktS+dkbyMLOUvF7e22XrVKeN3A4mQmBYkXcG0NWKyhmqvk5jgw7WPXXKn6g0utNu
Tmfy3voGJmTN0/far7v3lnr0+bL0tR22PSCEHbR1gKhS8XCZnhI+Ak8Ze+Ah2HuWRyOMDe/3l6Ws
HhzkQjAxfel3PhuiMLQgHhJGn8aYTtE+zdyZPtdFWV3Xs8wfdLC9H4ZsSg6ENskOqRgwjlfp1jes
PQTQI7e0Udlg3FJJMQbpCNObENCCKLb4QpoIAw0w1TTdk/tSIlgPbTzE24A/YXjFv6QYjmSr+MPC
60UzDJCttcMcCQxPf/fMcoynJtPiy2u95ipQFvBQdvV8zIlXfH2XDuhAInAVglE/1IoF4JYwTCKY
/2FcmIeRH5hq5ILl3lUzeY43EDYX8A5p+zAYcP2g3/WI2PJ9ayZKFsjc0g6N/xQTrb1WdlpW4BLe
W4AVh8UUSC1wQ30/v8sqSA/2AfnvrWU84xVerphjsctnHfn6ifs2ZSnE2jF7Ji/uQ4qhOMah9Pfa
TvuFXAp6rK7BSPdoItR5b4M2pNEWo8VqsH38Ecpm9qWb+umie2uFNtgxk2C64sAqmo8gG3PHqHz+
/yEr2FpxxSsDfsUKB2xMMWbo7TLUNpMt2pOziqO6uooPllNa1BIgwVi/JnsQYr7aj+Rp4VXNfm0N
+V6+VnWwH6VuVFHRJ6smYgthl+0Akui4d1CZSfscDtbYebKNJ1nnh78/fcfClKUby5mSroEwuwIk
0JkeRYvq97DFz7+ai0UDHoq1OOZoSFAORcOpT9JmwPrFErQuQMKH7JreDTgV1aciKsEUuwmmWiL4
s4U8kqmcCNlXU2u647Jn0O2hPeyG3YLWjv7FWx4rp1g95dY8JgyCMHcn4GBXk8l7z7/8w06hAxCj
AExcvWrTsl964H4yIcQDuxTFGEIT9GrG1nP57NKB1wflDFgldTjjs5x5Nk5orfVw8Xlu87t2y6+T
w37w3v1c1gmmAZDvl5U6s/VFHOiQltSJiahNMYscbXocj2VQ+M3V+EBz4cQY+1Me2lKMEeduu/8H
ef7SDbPMh8FYlVMn6WUgteaOiZwDveuJd6cZ30rxY3SSjWO1phdChEUlHVAftcRaYHoQZRxNzLRG
mJgF05xfM2ruSpJuSDp3uVjCY1FLyHrk99E2DAbHWlv8fn9l3TCgsQBXREBy5T2kB72O+CYq5Twi
VWQq4f2U+o1mCqi31HC0AAPIgIcMedBcldc02uIGPosQIA2tHkBnIXsNJhNl07pk6DCJsWIxDsYN
qV8dIwsxPHcjzLbObpEPMQtBHCA+8IlKQqCqG7dJXNgGofp8m899G9XUn16cWTR3KEzrj1nZd+Fk
dICgGqOf6JGFx8B1bZQWholT+8qr0XOnWf10ZbQ2/dHwerwtwBode90EfH4ztGA4AUVQFVSJ68SU
8/ab1RrlbYfpmIGeDX6AsJP85kUheTCAPOa3IFbehkljVOFIjTbkhT7tkR5m+5ELN7h8OhZTOXGY
WAGCUwEHDSwhcpmnplSl7cJ2AdRA2sivLqIjzvvbpOlvwVN4n5RFHWhG9emyzLXNxWBxH10hyA+f
DWsauJ05ZlKz2ORjDWhrLlDoSW56OW+8+FcFIfgDJQhyZmdkF8JrHZsSwWL02YVW/8TZQ8V5dFmb
tXO/QE3xaLAc44zWOKUZ7cZshKmm8qsDQsnQF/X7aJv3dgJQxGVhaxqBRBE5OtwH7hkgrZjr0uUV
tqu0Edu5gCtrn13mbKi0JcU8NYqsk4Uz4c6JM8soI22ySZDbfheUFdDQlxVaWz3AWA3MH8BT4Czn
yCuTs8yHKEwJiHzW5IFnjDzwEssNnAp367+Ig8VjAS306SoxXdMYdc9Eh/Uzf40JjBvTrTTxrG/B
q9fV+iNH8dB+Mvjot+ihVgVsUeuFS2MJd/Qgzf+29d3DCXZNmAK4oXGDq/fbnDBtGljD4pygsbAC
FykxRlypvR3KdP5yef1WLQPNmEvVYyH1VG6BDIT4LOU4UabhH3rRA6mOMXtpdXVZzJpXci1MfwEO
x7Etb/mMowuOAUjbgICSxVYP2q/WxVw90JH5AgMiCj+5s7j926/7Dbdkr7hC4I49D/yXYJNRXaHp
aMhuljjIRi37kOZGEfYe3epsXrOMpRVt4TJGM5YaJuTo+nKZJlncarN3lVdg12xQpQo64t/bWWdv
GPyqUkCoggQYI5HO5snlojMb1sHgPb8L7dxOAr9ztrzSlpBF56PtSrjlV2M1AEfo6mXQcevQO+XG
XX2en4Gd46b2oIyzMrNuGNM5n2tsT4as6t6yzSEa9LwK0JpzNaQAsqVzd4tq5G6s9M+oR0eXTXJ1
3xwQRQCUg+moasWv4zJB6WCCjuClwHzUwOrM0OV416Qbt9ZaPI7UyNIkiBYkRD+nq1kCAexTbsAO
y4fRZTeyf2uTV8OXN9X4+x+UQnHSgEWuDKpyOs0sbElY3BlV7Mz0a2ouKEcdtJT0y2VRqzaC6cgI
MtyVoU7ZjApmnkKUZv2keMMYmMV8WcJZlnIxkCMJ5um6DchY+SmFBLvs82CYxh9AZaCFC1SQTv48
luUjIpIfltlu9QuvbRgAzXBKaPI/HyLVoyBSFw4EF71ZhEa+jHKfnQdqFvXOGww0em69adYWE/Oq
CF6F8PxneJMubTvLpQ6M0blpgeDNrU0WtC0Ryg1WJJqf9xlE/IcFbTJBJPiL3KXPINuO2IvA3MDd
5f1bu1uOlVLulgLOSXc1LKMovWurQE7CdB5tc0uzDcVUaIkHtrrMtCAGz7Uyyi0OhGf17bIq6zJg
i8DXIV+u3l8g52A6HBmwuH32SMv2RiZ/i11Yrn0M60CXBYZ2gPVBWa0JbO6YRgo1/FxjYV16PfC3
5JuWoqcWrTlXGwqtaoTOzmXIKrrv1WROXSVph05pXFuZW4aTk91MBtDyesufUp6/1PMs9ryZqqtK
OLtqwEizJLXKqG/sm77FU7Fvip/t3CHRO9kdZg1TTPAEINlt3hl3rcAxcA+ytq0jrSzdJ70E9tYb
++K2GIc0EsNMdz2aTgNjEEbcewMw+iB3C8EI95J2JjjZ+3wIPDE9FU76XZAR3bwpSnwgotgP7fTI
M34/DdNDaXsPOobTb3ielcXBhHm8M9BX7MNhKx57ysDiJVidx7psHuRYfU1tEl/egJXr50SEchzd
aZR1VrV5bMzZrmfwn6kRSOO1aLr9ZUkr3uxEkmJYkiRD2WMsRayVVWAX37v0zhBZLO13arfRZVmr
Rx6Yto8WGkTjysJ5pubrSQEnY/jJ4yANMLGYO2noG0RoKyqBSGYBdAAZanlqvaFKOEv1CRMW2sHX
sHLN93my7j1WVYE25O9uixbwv1bsROKynUcREU07o3YEz2IB8lUT8LwcvVxk/vq/SVGWDybOU5FB
Sg0QeTBnd1Rjz86YbLSerOwSyHiW0gb+MhGVnCpjWahZlxAUj5lR7ST+bZBoFUYieGkfXtbojEkW
bg0QXmDvfZAP+mcpz2SiiSHsCSN03pwa6Js5KiP2Bu6BGgwl4JOed2CpBGvT7GBG4lb78No5xise
vE1LIHFmjpK3RkYzI4u91v7BG+uzrOhGa+ZyepR8C1JWLsgqUZBa5lWfrqVEpaio9DlDNlLXd0XV
pXsKyOYu7wDawLhzKq7HMunSQI7CeEIlbgsItLaZloXH9oINBIWO8gEIShqpaW4WG80U95iiAkaW
B+rbh42NXDJ0qqLHctQT0EgjpxxylkYfUBuAPBpVqSbCpEaw84XjDTW2bGdLpHIcyqEbJkwHh52C
+EsL0tBFlhJcA7iUouEXe9iqAZw3M8FYj3VUnLLsnNRKPLIIHMHK14RNClLaXbtbirTed/Ke7co7
2oUe4sANZddM9Vi04qWHzJWDUTlZTCXHePv+pyimv/cu0A7XGhJnePOcJeo1QLYc34OllEk4cW2f
Epz+ytm4b87oTpcjfyxnUfXIVyI3VHmZ7S95iwCs3h6mGKJ7JImM8mBHU0gf0y5Ar1YeyYP287KV
foBrzqwU49ZBmgW0B1Gp2jifx65yElipmAYt7JLUfe5aod01uVEdBA5wGxadobWB03b0G8tmHjVZ
0YVpnnRBXXfZXp+19s2s8IoKPekkn5ukmgHwau2rpkuLfTXi3iGNTrpD32h9SNgwPRZDbl+PTdU1
V2iU1q7lKHE6tCl/LkfjVoxT8lah339P7KZ9K/FrDqbmOTvqVhmeZr14Q0+RGU2GD1Y9vzbyyOtn
N6TQpgn0pNoKmdec1lF84ymwgL6dsKZZg0aUBBRRRRWDq+V9kOaVNpIXLRkfvazNAtL6z5e3Z/ER
6u4cy1XS8zNBehBs7IiryvnONGVoYLrUYL/Nw1Zj6pqGiB8NkG0gR4Ib7NQGWZ9VWSW0LM6uAJGM
+8O4B1n6fuuCWXW+C5sYYIlA7qiAY68txjn30zyeuHFnds0OGMgrwMY3jtTaui3j/ND8jzzcGX5p
qKjZOQPLY5SjrhxMydTdnVX/1osND7HqhI7kKCfXzWlJPZPn8Si1N1bUv5Fb3epvXFsypAGRoPCR
CUTC7HRnfD2VllXRPPaLb1ryOS++5cXny2a2JUJJHBg+GGSFhs3vQF1kJZ8WysYRIfZlKctlcGbM
R4ost9eRm6vB/e8Wi4m5vItLOsSJ231POuNOL5oDs/y9XheH/02ksj/jLIu2tCHSRzOvlN1t1Za/
ScO/mJV2a7K6DNAuGF+WuerOgWJEyRohxkLEc6qnlRh2mbiwcTv2rnkWDC9GQK/JvQQ6w37t35y9
iTl6W3exuXb5H4tdlv9oeZGH7msw8sIWcRfb4XzlXNuhe2PcVG1Y740bf5ff5kVYfB0jjBYKa7BZ
gUG7jjZJ+ReDPNvnI/2Vm5kx27ddhg9po3FXggukC8YpqD7jy9C5F7kxHuj80IZ+NI9Bd+1e1U9l
uBUerJVrcV7+uwuO4rIzhim6w+Jpxty0b5rJtIJqxPAe9Eu+uQPKLKntBdUEui82NrtCjGAx87VP
mj5s2cOaaz3+EuUA24aZjM5iD9MPrgXJ3QQ+728cPW0LCZSMSlQ963gJmfqQv/Ff8wbH1mJuF7bD
UQ+33UtpWxCPG/4rQNCYaqURzCou5IHk40PZeFvcrKsSMUhkgf0RtPMs7ubIEqeRSuL7WR6TUbCQ
l+Vu8OQczDmaOEwDg0i7uqcbq7zqwhbudAzIM3w8dE9l9qPWC3/CTZl/ZFceGlrsE2vrub7m7xEq
/VeKspYYStxVTVXlsWmn95w3T9Zcb/jiLRGKl0wzKoCtKXDlz8ldLw0YaWlvzW3dWi3FL3pl1oAP
cFmt4nehfXEwe7x5v+wGt0QsPz8ygkbodU3B9Bib81uLAYzT/Kkp/xpohcgZ5AZLcxVe5WdzRiYT
mbXU6ZAUqh5kZYYy40FiPFLjr3HXiqAl4DjShgjNNOQAQaQtn30PAebYiA2Q+tqxOVZm+fmRDHSf
YhQb5hzHTfcjHYtIFDzMEZAZIPuY7Q1ha9vjYho8BsMbyKGqUYVujo2e8z6PMxfk5gKRv/0LhKW7
y0awduWjZgW8uofME5Q7VQk997XpNyIHXJ3pT72noV7aJdOBGXV2QPxMbsZ++o7MavlyWfBasQyJ
54XqEhUkILsVfzChzGj3jMDrEYGWseSm4+B1m7ICLO7iLatS9J54beTNyfOY45BdFr8Wf4JWCWkO
G31KZx1lZEJo46TAkqNzGwQLMdDseDhqBzr8uixozVsA641hJqA+Pge64l6Z24r6eVy0ww3Nk8jz
2+fLItbM8liEYvoWN0w2Vh6ur66JgDkNW1EEnVmCyaIJfLb11Fpfuj8aKaegnK3WRzCYxxaT73oh
duOIiaXU8liUDptZfdjf6d2IBBRmIBnokMYzWy1TFMybeeZDmAF4CmZw9snmZL9zfU5FKMuHYRCW
23EsX3aLgahJIJowfwdbWWx/a75WfN98Sg/OTfZGri5v28fZuqSbspBUmrknRAIHfOegS65/GEXE
7uwIQyE+0a91FW697dY1RU+EC9YIsFMrh10viJ9jAh4EYhj46Fihbouvg84/eYWzcbmc+5VlUf+I
Uu6vuQUFNtUhygIJW9D6aWBRGmbdTelnU2iP9Eb4VXh5Qc895qnM5edH7tltezsfdKwn5tHv83x6
yLQcZNjmXxJleQRi4JNxoyHhefYQb1FFcV0NYsqOYAaCHWa+ccOYv+Ghzk/1IgYji1GQRk5brZ6N
rszAusR4DN6Gz6C1fcWA4d8aEfeJp3N0MIBC8vLyrW4ZQTwOhwzyKnV6tZxAu1u5EOhzDw+CGUk7
gNweW1nuqd79rgwGakxwbl+WurppGAJnocXPQ7eOcggMWWSdPnIeZxkIi1OrjdlQv4wl+RfjOJKj
PL50Priy4zmPE1I/zzZ2zGl3Jvv7HgzsGmqqH+4e5TbliDE+y5F0JY9BvxoIsK7K4caexsDztuYj
f/yqM/eBqxu5IGeNqpyDPY0NOGKY14dxMplZdXo4kXl+oUyKaIlMbzW77Z/mAb4T7FpZYADgjjlr
eU2QLLSGK+HheenTVjsIe5h+9nmWXKUSyUxWDqBCmUo/yFomb+0S9KFCkv5AGpBjk0b2GJzGjUd0
nBQRK2zQcWr5AG4FzCsYQUdN/F2NZAL41pyuQluqWT5dNhvVlSk8k2p01KX1PBUVOB4tLwmYx29l
Vod204fg8f1Ly/kQhXZp4qMD0MKfU7cyCDETP0nIvvHFFbKI+zId497euulUjTC9AmfOAjwRvTvn
TecdJi82UviYoGxM+4I/Om4saBMXZIvK4cxwFknQxwWjE9hozxoaCSaQITfL9D36fzFZ+xMSz9FQ
+MFIZCBo8TIk/AnndS9d7aD3MpLGba3vhzq/xrMkYujy7Wi9rykHzZwZmLN30OxuZ0/2bZdo9yOo
tz0wmabCXsZx+mEOIGdfe3EyisCnxk1SoPVY33L+Z43SilYf8eaR96+EmfGmoJh31pJ3r9LTAG0p
KDvcePZv05KhDixXk91Jv7vuSP46TO2hcfe5CVqOgf4CISUIyo0fE+9BsN+1V0hk3zWy3pXetz55
H4sv84SOu4SEfpqGZpeFQgdxpZDQdw5a03/uBn6ohnnrqb5mFqCJdkEIvzQ1qAEQeugtxkH2tqeg
bqUvIA6IavJtBpnE3x2oj+U7krN8x9HykYInrOghp/ff5+TKFg2ebG5AtGnD4Z/lfVRJiscHFk6g
NaTU94lNfgmm37jU1cPer6OeNNcpGuUCdKcjD2SAIUlwGld5p4GQXxfxZZXP4FPLl3hopkRHqoE2
b5WwoAfc5P9I+64duZFl2y8iQJN0r7RV1d6oW90vhEYakUx6b77+ruxzzxYri7dyz1xAgB4EKCqS
EZGRYdaaY7mSA/DGDM4ANvs4B6YEqzSZVnRb1Sk6IM2DYU4veWUfk5muglO/2JNgPwGgd2hbs9FB
PETOjx3M5R1KXQMO41MH9Up80A6sO9dnB6u5awtv8Xo3DURMC3zBi5Oqc6U3Y7Fl2kcdfCWNbidS
/QKSN5bya3gI6KzjFQys9fpodJjY+RdHztDrdQV7KJdjYejOlFKRQ1/zoT5qXnwiHvnO5rXKf069
9qXlRhZ35ccYQp8XGbKm0+yxevlh1A/ERmZv+z3IJK0oBHMwMcI6FNV697/rRjb3XScrwogYZbJB
kAgUNsYzNzqzW42O4qqeepOKMUH3QsXmbPmxMT0vsFbPbImErYq3mGsW7vjSuIlHwG83KkdZ9Vog
9v8XolWY6TYX+TpqtIww8Ie7CynQuRnHg1KMpBrlQOkx1J3SqHfKTDmscvqoaJHb0PKvmCjPGDp5
LuYUPyLBXTNhhErg0vxr+39+h4UHIzGBmsuXM7Sadqg2THJA1d95Dd4WUzD5KhLAvWuwEgzUFjrL
QRknvqKdbFvEzHtRGOF14M6ylKzBAn+3HBTDX007nlTg3lfRcZ3vlwgbu2bnpdRi+NkC3+Tzf8hF
3ooJfYLTg3NyJluSRc4xjo+bJrfdKAafd+etRuN3uXLS6a/GtLzrwWDnLLcC+SjU9FOlNtaCKGQP
r0g8AHGiF2YpGthh58XZJmpomGAC2DSac/yilj0sGJbvDZynoXpjqoFUR1E/egkJ1nV91B0HhCSD
1dLAUIL9l3MvACvu1CDGI1cKFl8Dn71V/kAfGLC8gJX41MYg18PkAZ1O4oHKzysCAOW99tTLVbyw
vDhz1f4+LwUv8b379uxXMd/d3OxYrtKXIdJZKDLC1etczFEfe8cMSx+sMKIZeHZ7X572nzPgsuVE
opGBuV850BMnP1on85B7/cH8HGoQBLj9X2zjvPTppyI50iC6TUXCOe9sMVVZKhM+wMRmNMpHtPX8
zNXutOcc5EWMOAgR0C3vRMhKe+H+7Iw5n82qrgZuC7Smx/q4evUDwSzy6IzoH8Uf3cN0EN3gF8Uj
5q2oQcCcGcnZRXlgjM1lWDHoD4IstuyYgJrpGHmMIkp3MZtVNL6oerSTNKiKhkcQA7dGNspZd040
0BJJicKuF7Ayo3vog/n2IBKz567wU+xRqKhEICs7N1e7r5qxnHIl6AoV6ft9DSbhWdTDEQnhDCXB
kto8a5kSDLLkZLPsGjDXtZUEIXUvwm114cxCoYqigkRKAfjI3xPKG+LH3L4dbI6Ly9tjLESSYSgg
AsO2bntsHwzq6Z2D1Fl1WBs5DlriXQ90Fw30L+PbCGV+uAkp+Gyow+bQC0RdJzwJM2w/HWTLZ6Ns
g2efKiSQQAbxmvokcrU9F8fSFWsbw/4v1uNiSm0zL0oloJM5OsW43vaZnjpdUr3KWXRDFaMTvP93
nRsD7NDXRkv6AoO/LloF8FID07bI4N32eks9C3zkkQZy27zGmL4rhnTc/7IbsVz6apE4Kpa1V4Ji
lJzUrn4h//pMJxnglUvjzo2eebTNH2uTJm42dpVbNcWtRJXetdsivP7Fv+opfFjfngGXHLSlvqSV
hh/T/NZ/lo+JS73kwWzdKWww9Jq6vU8qB2yDJ/2U+8VDHhaiFZZ9o/tzHvy8QK7odIwt/ATwo71i
E7n/xXjvvZg46mPtF0fd7Z9I7RXZP66bf5n7RjIX+eQCzEaNypTXEYua3qlNEBZQ6jfSLDC2XfPe
iOIuayOqksYuYGt6Ux6lWHnJh/6ORpK/0PRtskgjkCcyboMLtx3RYowDQGD0CSraL6ZB25VfxtPq
0oN6ACjcP8+gkYT9x5sMLvQCvy8fKuZNhW3cA033mGKJ7Lq1CpXi4m6PgYqSapDRMb5ib/qW/t3e
YKzCsRASq4ehc5uDQCQ7pysOYnBxuFU7jKUvsJFW8aJP7AdHp4xRQJwS42ZG2oFUy78ucvc+3hwk
F4SlokxbIPd+BeGQkTIPgRT2oWhaaM8i0YZm3Q4Lq+N8Uqs0YIj5OkuCeGvo95Wd+Fqx+l33vKyi
eoi6d2NupXH2Tzq51tRmZF8uvQfL4d8Rvp/mAMrKCiusoLoxkmf7KSYu1nOc1p99lKKpn3pEkMju
5fLbH8L5xSQpI3gBZyVYl/dkfpsqhDSJ3grzONHxcu5gV/YSjznkpG9IWYvKz73Yt931ZHagb3TA
124hrkZ/1SBPdlbRbvvuJbNVk/OUsqxLTaGTEqjoQGZ+9U2mIPUeUCdQnfYbNigWUfmZ/Y+8o2wl
co7S1SUKgDa+cFT/wiqYay6nbvx53TVEH49zjRxIpB2gwpAUzS80/rAoJqlKcGXS5tt1QSJz5e7o
olgNtY0hSE2e8i53plg0k7l7XOjuq5hW0PGHU0XuR6laDNhHl78bae8o3U9LOMG6bwYbKZweY7/G
6SpBSn5c3vraweMfC3EHfH7QyVAtSIXoRLvPUij1H8W4jGJIsokmBJY3Bjg+sK6PN/kNyMECcsjv
RPD3uwbxRxifO8TDhE0EHcIUY/Qx2K4jpSqBVLL8UzQ3lipstOKjJSW1XawNBGXkqau/qfONMop4
43aNbqMMFyNLQ4074FwogWlNgO18Mu3v1616z+awhIY2FAZWgJDN/n2T3rcloAepZgEECzPzTZS8
WJhOSIhg7HHv/tpK4QKBMehFNEQ2ygFADdSo8sPMh9ixSAvA2xacFlF3m2XrQ2a3a3hdv70D3Erm
fGqRabNOLSSbxo9Ku7VWQfi5wBVjVoBxFYzRs/7sBdfjSqwYbMUxi6prYJ0MN7eDBG+j0TeCwise
GMmDCDl416G2QvmbZJkSTJElyAc+81srZBXn+tC2zuzrrrjCzc6ID+NbaZyNYGpsNMcWKtL0hyl/
M3u0RB/W5EldRIfJYs81SZyddAPS4QgwQ0G3OOpJS3z5h32D+gMKS5E34qELO71VA0l+6EPz+C8s
ZfMhOUsZ5CLuxgVnmlfIN4rYBVrWdQn/j8/GVnvg0myk5NzZ9Dy1Cy2FepOL8OTlgX2vHoeAofg1
71IgkMY6O5eH+UcaFzvoiuFZS5LkAIhqv1O9x1xVjrJR3tpOvuoPgHHNnK4dTXTD0t+ytYpu/72e
G1zjzw/g8iqw44xUS6BuU/j1sQ5ivz4YjTf7lZecRCnyrqNjT5KAbAVFbX7OWU5TTNjktRIsZfrQ
yp2v6rGovLoXxtA8BFAcKnEEN/T597PyuJ1kFQUYk2oV1o/k5dlIwZrs0FnK7cdKMhrzNE+N+kJW
xTrRyS6erYJKHoDe1npcf2X2ZI2OlNNiOBKpKtGTb6s2GIe4d8e+W0/YnolFFFjsV/F2wKg/WBWR
Aa9whh3XY56VA+6QiZTeionvxL6xReifezFiK4TLKhSrKeqOQEiiRh/dVIDk9AlQAdhHQ/1CVBja
CxNoYGA+A7Bsl2SMc2vRmUoRhEXGKTXpe7HaYakQX8u123ZqP4F38Hbdm/b024rknCnLASZjyhC5
tqqvyG8zrT2dZF7fV2Gji5ZH9z7ZVhrnOdY8F9aK3ZWg1W6H5aRb7zmeBNc12k0Et0K4SySRQTgq
1xCSW+0z7RrLowClQ33JtNw1J8cpie5GDckhTZYbZdZu8Ao9pjZoVfpItl3Br9nz3+2v4XzLkLBA
WpQSDvih93T9GUjDgG1N3ak99pIfu7UreSKAzv1jZuvHINYClQGXl2Y0ayb0wdRgkU+x8tlUP5pk
FRyzxiyDdz/ggYMIGrBvlsrvqxtahaePDMU6OQ2GegYWTHtSe+KVeu+Za+1P/eQp5i+9xZXTEU82
7rE8dFcicKNKCWK87EEqUToZQVpfqycrfR/k8pQaszuY2C1S2lsQj2BB23DgCS6tAYQod2FaleEa
G8CkEA117HoCttIRA4G9cVEkwASNZNVdrAZtNTlAfnQGWqBqPzv6+qSlmegW27WLjTjO8eqpUFaj
gDjG0dc5QHFPHKx89p76Yjmaq3ybiSN5mdA7dj4brmiUr1h7GZv/XNTEzH+RyTLeQ4QARUcxHxbl
QRnbUNV+WcVnvv6VY2o3z1JX1lKkCoJMaEfrM+l8OLXrRVsopBs55hbWpe2xmht1gsLHzn0GKUC5
YW1g4BxwYQaw4ZGCNrcWVDVwv0z5MJWG02lyqE2lI6VYgVLjZ9u2veu+/jVeyrkEAQ0no87DTBqg
Kc7vUWJ1pCAwnaCfsU+hNFg8jsoBjwFa1prh1GutvCbWrH+PxmSibj+Ys9snAOzH2OqNtYAJLP1d
gC/5JpGXys9MzLBGBciTM9tvehAaNJKvWVgtK9qUntpqoR7cXA3AgWW59apJH9KidRhjnwcXJrCE
19XbK0lCPYySs+zHxCV1rl5SxROKyJUW5HLmSn3hNcDABu3PclDSqHQURBwnmT4tKhV+Y1lvTTm+
t/H8Q8/p73VUBUVYljOfH7YJPE3AMyIxwl3JH3ZVDaa0FFA/an7V5qdZVC4g/JwBk8XX9b602XNB
nKciy5xBMwZBRfFzin1NF80PX2xVGsi9tqpw9tpgjVhJ9VkNzCn3B3M8JBYFwCxIOp7a4W6c7ntE
O9p+zEmFayzHrF7nLebkLGPhYo02HJfOWdXiQZZTp6wTB+2UV1VJAXQhyhQvbxb2S23MjBO8qi+A
Q6ZVGhpdxVnUlWNXzvigvyde/T6f6A/FlU7xd7TR3tXn6x9AIJTn0ipNdVpmfUJkHtroMcYICUgh
iP7SDaby/bqofaP6j34m58HtoreE1it8ammhIPoXfe5G4MmThQuMu2bFsMWABo1VBt6btEwdpKmQ
1SDDC6U3B6fqRWMju9qANws5gEJwV3PRlqTUjAiFNonKeH+DpERFrNKcCUPG189t9xNtJHEZx2iB
+lhjktLy9xqpLpCnXaKIPFEghZ+PXTMtkg0Q8QRajysaKy3FR1cJLOAyDYCF/9Hk6/G3KRxVahIv
tIcMU7nNpLeOjQKb1rGoRyftW0GX5/KiOhfGhRZM7mqrFcMGaP1K4oc5AwyPFkbycCMhB7LzHDh3
seCWEinIBZsylwcDzyaEs/mvorAPfZs6efpr6D6MTgTZtTNOxBREVxc4o0CU5CchzGTKq9KGgp2v
HJXYsx/Up+iOwVtbT6rboQUbeTIy8b/WcFE87a44yj+lEFQGx+GQCO6vfW/481uYQ26+rNZUujoA
xxizWkoPSmhJ8laQVYVqZREPGAtVcN0nRPKYNW/kYf2VajJV1KBX06dk+TmOjb/Ks1uKeGz2I8kf
xdgP2QhCZMxJneCQLVa+x56Sngigvb6S+YvLloFJIzvGzjW/+bwAIklOZdxQtmH5a/+kJsMPbdZ+
lwD3kytMzlfEQzH8KI+1H+ua23UjoLi7I+7uJ2nQnX4ZXSxzuSnJ3EJGydeQ3DwlB1V+b0oDw+ik
YemNICrtHoxhgPSRJfWEp1obe0luh4XFP+s4JAlm3d+vf+KdUhDs+48EPiJFUpd1FcHRR+Vb3P1A
R8BXsu+pHRJlcZbytOSveXKn5oL9LYFifJAywamtVgSKVcgG1OReqgVX7k7591wxLjLlKUg5VhtR
gpX0ktop8ZQ7Sb7xShxc9JZb+gY55u4q6hWJNOOikz1JkVGbkKs1tTMUH0sjMOWdLPZcM/YLNt5S
Ur1DYoOz64Ecsax+4qbpCRMYhjd4LH8yPDvz80bI/LMbDjamwoUDPADsaGKp0wyAjEh/mXrbL83K
mWPR+Nl+PrkRxQUErV01xbbgraWKYNB2XqQTrx2wfbrOrtJGrpksQaaYz2OKLBF7ZUerk71kAoCY
Sb+3MF2ATt8OCuYPpw6Alw1gTfrjYNZ+2lnuZKuCPfHdowG4O9DdgfGObOX8k6QofC7dDC8acoBM
prNjrWtQSYMbVf+8AoUGAv7gjc9A8fnm1lxGJBkbAs+ZewcbWJ5KsTZBa18QGJidcgHzTA7nP6nc
yFjpgpz6e9rAhVaveAIsiS+hCZ7ifS8ectg5xDOJnOfkayXlKiCqg7p7BcmXt5ap04CRG2RTznXl
WNp4TTfuc+ljOqvA7MKlbgSMwAC9PFcDJHW5nMq+9FNlEvjsTlDAooWMQtMu07KsxfIUx7i5Z6A9
OgqJwdqlUBEy+U4ydiaF8xq9SaS4NxEYxko/LqX5kVUumdFiANoxVhMxutD91TQv189y76ttVWPZ
2iYaAeo9aYDJC3u0l1PTRve2nWPBuPD12Ph2XRQLMPxnA6w2hsh3CYMXvTQLYzQwqJ0f1PmUlqgy
tSKehr2LA6f4RwpnHFLUpcWg41tNLrKR1csOw9/xJ6a1fSRer81D8SAJ10ZEmrF/3xyiURu5QikO
cS47N29vCDBzayL4UnsXx5lmnH1EUjZEMzP7+G0Not8seSVH+saW3dVb6kueaMxsp5LNKAf+nCVn
HMswTci3cJb5rXGyb1ZHcn/ObvoIeARwjInmePa97I807rU4krizC4TigBF+2bkEcryKipAXdnqF
5zpxL0XLKrFri6odZiZW9AozP3mR3OVnciiC5JvhXzd5dkBXTJ5wS2J2ipZUhF3nwG6n13VoH2MV
N72mdXeJJB1qHQjm1wXuuzOoiYD8+QW3e26JWTzqZdLhi1nyRxNRd20yt6k1t0o197qkfUfTASkB
C0ABiW/aNVQl4xRFaqA8xM94SzlDSB8Kd37u/ciZjv1deSdaCdvVbiOS84CZAt4X8NTwgBrkptqd
jlqbZnzXus/ruu1a4kYOZ/dps5ptWtpqYKyvREkcrBULTk+kCWfreYEHywqM3UDKK4AfxdNzIY9B
WisvizYH17XZjU4bbTiLzyW0gLRRghe3Ndg17lfdcroxFljerhTYAXg1ZBskFNq55ama3doDxbcB
j+itOihvjam4Syd6Ce7HpI0cPr6TqJklTLYHrTd7bBUnnsFQNSIqyWwvJdR/XT+9fTvfCOSCO7Ck
B6AeQGB0Z4Va4ebgMQrIBKFdUBxtcGOpmA0BqIMoHu6Hqo1kztxBxNVFqwbJ8qk+slkUgDEH1VHF
qieKggKLFH0/zuY1O22nAou+gVr1B8wUPRMp8+zGFh3nrm9tlOIs36B6jZkY2AkJpZ/9KxvVXD7m
U3VU3AofcHk3ngUfkFneRRA2gH+DOhka23ztIGk6exo0SBxOvdd/rd3o9+Rl8JJDHebu+HFd3q5r
b8Sp546QG8v/DVJNO93rfYs3Hvkc5vatqkTAtrvfDBQ2gJrGKvAFK3JKu9HKTGhW68nk5Ja6gpM0
twLW8v3nTyQ07EysSRmmfck/hP81ARkdgPZxR38HQVGorc1hbhMfy4B//YsDBJQWBr9AxIJM/vwA
NdIlfT3HWhAXkZNrj02fezBOpzK643VJu+fHcNVAwgK2En5dU1pyCbSB6AZibzwco/hHNkU3NR0F
18luFgDXMUEbgj88GZCtR4tEu0QLCvO7olBnkUfMhn4rm2cVD8DrKu2610YW517ViCenTaDSAjTj
Bu3bHKd3XcTuqYGGCoy+AGxFH+78+0zRXC2Zgu+T9NPRHM3noYhDmojA9fc00WX01UBWySq43LW1
dj3tUQrXAjQwArso7pW0eruuya4IbLWiVKHg2uJnmwCaqdXaWGjBajyPC8UDSzQJsRcMYMTQA9t4
QLblzqocUE0YZ0iw+8Q3xukxWQGOEc/F6tYTKgDX9dkrB4JNSNNBvyNraANzZ2ZN4zyQCF5aSMat
kWBn1ojrozV3L/mU3SgEEwWVTZ/qBA27HKOOjp6tghbdnnWARMDCzAka0Rc83rIKTrKmQu97ViLc
iQXCbpe55aL/vq7rrhyMKQFrCUNpFwxbldR2AGJq8O2SxQfUAgiN0rCyUkGlc1cMoFyxsrZHYq1G
cgUAjB5WaBwN9RStMtbHS4FH7QUIdMkAkG6C3A32cu5RmjUUoO9qtUDqMGvVjE9mpdz3BSYwmrS9
7UgcXD87FgT4G5FRWFuAzMAqKp+rNdjEKCN1gFVGJ6DPudk8BdT6LCRyR8nNTM1/kVts5TE/3LyP
574a9aIZMQ8RDX7dv6A65aYg17qu1QVQP7IKFZUlmYES493Kx1mYHSBFJZgEFl8Mp3jGYt1d+nf+
HqOqel8FZZhhi9jE7LCo4LlnJFvBXNC1u6HEJA0Ep9H7EL/36utQCexQYTZw8c02ynE2Moyy3S0r
ZAxuD952p37Vf6pvZVC59V/SW/Od/qjvrUNysj/Kp+5w/WT3othGPx4VQ1GrDG4A2ZokoVeyuAN9
GMlrNIiQenaz+60k7u638VbpEqnGBAv4JDDLe1ucxgNx6tzBnrSTeva/qPdvbeaLfH1jmoMJrIHk
61gB5ES75yES+JrANr5q5RsBIAFsyyjC2VVS5+rW4BCDOkX3LxrgZ3pwLqYAl81uFojJ0wGbvL/i
6C91/vX/ZwZM1Y0q5tIaKiUIU0BocGL6fTU+5uZNWkVrqrvh6Y+pfzV1N3Ii1WwMo4Ec2QIrb03d
htHNZw/VoB+saXJaUzQBw07ninOp3ONnATG2FfU4vTUavUhuHCn5fv3sLihvuOCkcjFincARpNqw
7M6XHpbZax+Vw3izxgA4UH+uv1Gi8fKTcWhBSOzMgjWR3Tfs1q244CF30xQZLDJmKJj8lL7XQepr
tme89qA1v5+O8k3+zX5dRDWB/WPF9gtjoWHIb+cG05g2Rk9pB50x09ewIbFUxIu6715/RHB2Ly3E
nFoA8QV19FB2L7P0uIi2QkRacGY/NrLdrBZEUD1mqzyOhXmc69axkwBgjBzQikTFsIzFP1Frbckr
DFaRQNd+ldpjT8GFYjw00pOaKwJRezmiBhxdVqKRwTHM59WlFSfYsCqhTgOyJVCxJP16SCTsqMlP
ihqaiXFUBiusa+KZpSAYfvWjOUfTTJgC+D7w3LoA/uymptUlm5JgGovvhiE5JEEjni6uBQ4LKSqO
CyH3a1nfd6Ktsp2vCHYbA7gbQFcCZQbnAnNlN0oHtNBgtdGXMlRnMJ+uf8Sd7XpMmfwRYXPV3jQZ
csVMNHhZM9KgB6NyUBOMWKaTojtKSRiKVUEOoD9sghUZn6NPuerLY0mDZo3rE0JQe19RrfyMa9n+
kEi+iIaMd0ZETUxL4z2CTyCzusG5S5Zs7ncCVQ4u2PLYHjFvrjj0gT5q3now/fTvBOvdIdBzH6mf
hxXIHKJ39QAOBc2lfowNxjYcBMnFzoc5+0Xcld9b2QISHPyiqvlJl7d5FL6KdrzrTIJ6rrMW5exh
Dgn5bXUvo4vxDkzIcPgYvNUfPy1sS6o38UMZiu6xnZTtTC4X/lYYhGFipx2INu2RbZcrYXcUo73s
TMKff1MuBjaZZNaG/vVNZVd1NW94I24eRB8MPacEhhJ2vNwinJ0ySAITRFk9UNRIUARl41TvrZu9
2AAc9USLXyL1+bhZ1GhmzuxnaZILKA6vTRVHk2QXLPfOGN3J5e1iEP+6E+5ZE9oRQOcECBcI1Lkz
xz6sWtJKN4J6Kh8XEt+pSSJ44e7dpuivIIzZGCtDJOGyhUrVF6mgBtLhl/q2WX37px4YxElKR36U
7pb6AVwQlTsJC8I7B3oml0shZi2uSt1GCIur2OlpdlOVqWsO6Q1N75b5V2wvjkJ//uPzBMcQayeB
ZAjbWdx5yvrcRcVqoUSWPGtR7M2FCK5jN2xuRXDma5NilKvFZplRfZxOdHDrY+FXIcWm9n3aejbi
kHSMX/5FN+lMNc4+pbhUrXWCXFP9NaUvIwGU2HwwU8EywF7f9kwOe11t0lnbTJoIiz1Mv8k3XLjj
LyVcXZioC7BYJ32//sX27lgM9GIhBrcZrlm+qoWuomw13UqCeSndFRe7ZTTuOjL61JNSZk6VrcES
fzaaYJh0zy8I4C0wEI+/LkkHadm3St42uNxBziPnBz0JM1/ye4fhGWWRk9XO1PqZkBVoz+exT4Jy
E2C8MMPD3SCj3qZVX6VGoNnFnSrNPwF0KvL5PRkMc4Xh0sHp+UOdOtBGNilo8dK3+tg8Zz74KtCP
6X0sNmEKBUtUoobM3luY7cn8RyRnN03bgQE2g8gJDJnVc40LpAcE2/gDm0hoAIlKlUJ5XFjTmigf
wJYKbTCYhi1aL/HaGwPcfKw3Dkhzwf7Enp2e6ceFs6WemxrsswY6QfFhCK3jFCgAg5IPovLFnmGe
SeJyP2MetcyWSiOQw/yY3U9vbHbC8jovfm0ArQ2TtD3RmjDZzTr+fD4+09KXdRy14ku9+jXygdHr
TS4BTuvqps/zbRo7GHyO7uzv2DN389vpqf+eA9n0JwUyFAMczdz4dT4NH8Vtmzv0OXYbL1a9Bt0/
4qo4pp8TxrmU1iEB9W1P9HV27prtkfGLCGOs22Nc4ddTABCWAdKlYLgVL4fv9TjP5HC5WbnWdlVH
+DQY0A4YgSj10GK9wdopBloSQRGNRXTu9QEGHSQFuM/A4PzlAZtI3PZylHfLYgSrBni/tXLM4cda
CvNN9puvieEutGTourWOVgO4gqMX3yiHCrlX79B71ZP/Eu1ni3Tib7GskewphTBlWZ4M/TYu6xdM
jLWiZ6NIDheNtEWn9TRCzhxYIF5dEADZuMfyOLqWEznlaXgXXdAikVxAsnsqY+8Gnys32Kxkcuym
0Se5iG9g3wY3ZsEFIgISx7WjMgJflLrZW6beSVi7nMBeshyl+QF3lmp96PqNWpau4K7eNRWQrWN7
HO20i/ewXSYqoAIgOorv5vw7GmsOzW+jU969653pdijTaPck/4wnQV63H303kjnHq/I81oAcwhy8
P2o31hGj++iIgw1T4HTMMC68YSOIyyCzolAjSYPhkAHd1XSNi0eL3LeYAZTT5Xj9PL/KtWfCgAYJ
IiQCukqwPl0QcPR5nsapPqTgB6wczUb/yXmTAtis6poBxaP8oL4U0w3MKJAP6I5ahfNb9Oy7MNvz
36BxT+yMajYe2X0atlp2JJ36YVX974qYgq7yZV7J5GDDmjEwIfXhF7iaMiYGUKCYrrKLSRinyLA3
7DDKPUySe5XiSNT5x691CCWAOAavKWDfL6a+METeTh2ZwOUeNx6RAsuO/evf8OLeZBJQCEP3H9PC
F+iUVUM7s7agFiiljPqlGlO3BToU0W8VNf7H/scJ41x/BSIz+hoQ1iKiKV7q1/mTDSTGFYBoWXVM
hUCYFw7PCeRSEbCqTW0T4fz+h8Cyc7O/R0z1YDgL9131fv0oL5LWc2E8o2/VkqxVWnaUJdijtcGV
NRGFyoV3MxHYokFfFwRrF9wK2dzYmGBf09DUAdHTSD8AgeIuc+uPPfaOr6uza/Gsr4edWxNLoHyi
H7VqhOophP3v4cXZvemOkxc9YHoomA41wKkFz7fdM9zI5OJks/Z2ZJaQOVoGANk7MLHIAitkRsYH
ra1aXIRUGkWrhkFOw3JKPLVA7bU5mViVXLJva5X4JTX/zUFilh01L1B+WxpfJcEerzb0zZyG0gGA
t92hfAWco5uF0uipgxt/VF4Zioxx9+tthXJpUZkqSRHFEEpCW3P1wQUSJ6pTX4k4dhLk1mtnT1we
27NQTN7gUYq6EFscx+lvkj6ipsOqlCp0nQ3UaJpvdRqfyuQuQ0IhsM+9yL8VxUUTjFUMYM7UYCtZ
AMZnfz3UN219ou+MAlX51j0mPiptogzwMn+BDwJQmrUqUZFS+IvAVtJSpaqVhnJnWo6pVeAsGIxv
4DQ6DHX6ocbDHYCnA8kY7wtZOSxV95lQKhgQu+y+f/0KRG4stmAIhZ8HLpM41yLNwK8Io7vubX5l
CyfqsbodTwyufDnIHvYqPaH27HXPew+b6vtfuVxiSpY8NmgDufQYAZtdO1hHwpDKb9VD9C+upq0o
zpRUy4rHvjTTMM1O8zJ6+qC4K2gyEwvTaYsiMKdLwGDuRDlzslGcsooUmmHZffQ07NP/lKiLFYMM
F7xxOzOj8jMv9ugNfdL81kXrEGhzAqNmN9K18+VurKypFzLm+BVYo2xqt73NDk1oPOImySonxbyv
2/rNUWvRIsg8aXJmyTFEvGq7ed3m5L+y2Y0T5+qYgqsbP2LC24M9ExcAtuNZ+nd7S4C6iY4tkJFu
0NxsQTvjam/4JdSJFu/6WezdBdtfwRWaEGAKqkfsKFbQICjAKLFESR2L9VdO+8vXN4oCcmasewUi
lhMwFHz0iB3d10NMHzv/TZFpVyMQyTAOb8yo8Y1HezCMeM4QOqrUPBqF/U2XiEClXREg5LJtC3Oh
F/STmaG3Vm0lNLQAhrIk+E69oPC4G3Y3ErgIQEle1MOINUaE3hHlEZQ6W5X+LSfWt+vff1eQBeAR
BUhzl6+1qbGGyCoLGhK9/0YSoIwM9UsfC2d9WE5xYQRIr4EXAt6qS2IC0g4WFjkoXhDDLcgeNbeJ
46d+xAxT9Q42SNkBJITX0NbvAN2jJDEeqJmwHrinLQOwxHyYho/HDxO2lr6SNs9pWJv6etOYVVwB
VZIWv+dOKcImqWS3aHPLL9tRc9hbzG1rublJ0rp7rBs98Uf7HjTTWDkYM0Fo3LMpxvKmgZ4Gzx8+
f+nx8MmGtmaU99khkgoPg4+iuHeZN4D8RlaBPMkw8i8HDBu8vopYQQ0bwXdVHZB7Z9hATl2w8bX+
6jKHHHVvOvzz9+O5YC7s53kCTIYZXGszOsGtmoQWQbFwkEQDtpdp57kcLrCXBlmyFUCCYSopp6j5
aSXovAxgoAXwHgHARV08X3efyxkYeP/mSPk5Mn2QY0aOkYQy6onGjQaaeOuA4ido4k2AGLuYJ+uq
DzUPpMnTgEwGXC/BV700nPNfwEVwc+qGlcQ4U20kGMeawI+h5/Y/ts5zIcy9NzG8XbquARx8Ei42
dTMQDYDc9PpJfg0knUcIJgLgQxjj0IEPyHx3I2LN62HRyJqEzW8rtL25dirk72+K5pBP7ed4q6Dr
a/v6p/qr/a13jnkHtKQsXB4GTwpzn01BXv9Bl7Hi/PdwIbjVJIoVC/yeVVGA3QcGYExUx39fF3JZ
x2f2o4ESFAibKOTyc7KJ1RMLy7EJsgCN+LLpAc6UddaToARc0RMK4zraB8nfIqvZybDPBPMlnV4D
1RvIE5JQDRngZhFi+Qd9SdaI+S9YK5h98B8XjR+0WwEsidDDOeZYAa0a1BRpqC+MlqJ4wKviEwPf
YZRTf1Lj+8IuwsWoCkcdi29pmfuLSlrBF93zFIYkptu2iTERHsBYbgHVai3wFLJi3nlKhtKxKqMU
+ONekN1K4exmkrohXixIAbLT6MSy3Lpmb50sNiWvDK0ID0akFJfAz3PZltnAQp5RGM5oVvcRnQRF
lz1XUP8PaV+2HDeORPtFjOAO8pVLsaqszZZk2X5heOW+gvvX3wPP7RaFwi1E675MT4wmOgtgIpHI
PHkOmKlAcYDKCCGcjRjoJ30jJjbOzRI/axpQPJTISzZDlZXKhMshxMJgDqhtXD4KpG5dGInuphHw
Th9mxcTrMpaUP9ivvfDFnQnuA7VKR9auJWmkpVZEkwGo0ikNRrf7SDf9m6YPsran0CMcvOcYdyRe
klyEhi/YmqLEuCOWbxmBiuuPcdC8ennPLQs6gn/tcEG6qaDiPXdKGrVOAU2GR7uH8HshU6AWhqy9
Ga62MwEBM1gUyxkhL4V5RUw1g/AjNAGuw8RsgAknIyyLoEOTXHK0hH64WyBznt0VoSm11eYqLG+g
D3DR0CDzdzntvcg/UFeBU2Ngy4SY91sr0A1S9LLLUF2BiE7krNtviBiXoVFnbTDrXRYsHf11/RoQ
eQg68KhbocivYdzlrcneSg2nKPIsokrnTUXiD8uvLvmuQCn6uiHRDu4NcTtojGlfqSnisNu6iufY
kChqkj+0myTwXOEeOrjLHReQTLCCvF3Q0MYdEMhVFi3gNdSzxlOp6Y0mwKbVRxKn/jtWtbPGOf5a
kW5MkzqLyk7zUuVmgk4sPuP/pxXuIyW1krTd2mSRDfWLBBLZw/RpVLLg+lqErgDACYEnsAcg531g
ks7XWYeVsfldVHeDmfn6onlxI4PXywxxObltLbaCWjc+EdCjPWofS9x6pnVPaCXZOOZUfMDFSfp3
SdzlXypD485piyWBHEC3T3n2eH3PRGn/qwHc8G+9raocu6h6ZgDF7KF8ruYYBXsNok/PfZp4dinb
O2H2hIztb0sHDSv+RrQr3c1MUPRFJkLS7Om1C3db7b75WhUxREw3e6MviZa5tkfWeQz0ckoOZVKi
mWVgmo14s1om5+u7IDrbeMYbEOlEUgnU0ttdqPukULZ6RW1N7X+RVZlf4kQfb9Yuk41Lik73zhKP
Cobg1+JOrNau4YZJjNvJ7n1tzA6rfSLSyr5wWTqojPBsR1DmhTrburftwUQFuplQEJzcP3jBflWr
TVJxEX5SsrPDhca26CdH3WAHRXvd226ysx00N0sJnR0VUFJHcihky2J/391lIPdfSNxYiCY9/dCo
y2PJOF9XiU+IDvl+UezvOyt5ZlQ6CHRRvl+sINMmb4Wg+awtXmVqh+vuJzPFB65l01twx+JIaDOE
NvviQ6wlD6Y9PJLJlPXNRCFlvy4ueHUVVFuVCR8Lky1HVJNCadlSZoE7TWT7x+1myzgtZewDXPD5
+o6JwtbrIiB6+/bjaCbyzlLRsmgYJl8di9uqIYeJ0S+4IwTlO8gVE4k/CE/uv05+wfDrEjfXc9BQ
R0rTAKrchaVGPboc7B7l2KGWZNrXfRzV2LcLtIwm23TWPELwPpTrb3tqzjUIdq9vo8jxHB1kqBCA
BCch/7a0zAQiPr2C5KkdQWRhDZVXrGsAQrobp2/t4P/LGv9ubvIaKLgZlVmGuzrHtJ9BQW9Xngo+
46O9mpvki4n8EGkh3kIoiqA+Z7zdwwwRfVTAHBS11i9ifsv779fXczk8g8sCdAGo/zIpywsB1w25
fFE6MJBY1mFqDU+hTTArneNpmX4HMSEDfXbr50BpEvYk/z1NstKPeImvv4Bzk8Hp7Vmt8QvSDBq1
LmmeU4hMX1+myBVBlWFjZEvVwfnAHefUzFQ31rM8spIpDswKhU5jRjjEbOY7HikYd1KBscKldYFh
mcZWL1KC5gB6Ox8xQ48+hP4rLnJJuGU/mEuqwDQPyABIYHUkIFy47R1kiZnboV5c15C7WQfXp6r6
lWT6c6VlH+elOA7T1KP8qUjRgIIo8sY2F33nxW1WhcJ2QcztXs0tE7SGUKv5NPTT+ljaRfKhTRTD
r7pq9ZtBIQ+gbd3CKo5BbokSuHbuR8D56mVEjTRu4mBzDeotzVhKQoP4h6KmjmecDbpS7pK1kN5m
UObMo8xwghWjl2VJw2b7DgTeTZMNp+s+JghE2JZXa+zvu8s2jXO7wzHJo0ptQtdYvTy3vNr6Upmx
xJLAm0ESwAY2bMsFGSsXFOxNcYt4GPMIAOdgWH6XjgaNWxnbruBcEhAu6GAKcDB6wsMM0jp1FYMW
ebROpd85zxtq9td3TGaBc6SywdRL1+V5RDrHT/sf8fp43YDgisVQi07w6y08RnlFjdpWu07rsITB
qW6VFK9r6sSxX832fT8moK8tMCmUmtF1qwJHAIwMY49sHI2B6986gpXMzlA2cIRkmsCRkU3zSRtc
4hsjhZJjUspyV9E2amxcAAEB5En8HREPWkWaFO6QzEMUx8PPCv9XyacSuByYHF5tsN+wc+6sH7bR
mXvs5Dzc4mn0QOhyrhv9v0IrsV0aGNzBTOlq8G0uTjfK3JOEzHk0MqbPbXWOYHXIvLE1wd+dt5L4
INw4cJngYrAtUJlwQVRxMYxggYEN1cap9vrFOS2dKuNHFXmDZhpg/QEHOrloOqaYtV2zQc8jNR5+
qOkfXam8qR6CRbPf4XdsRAx3Ofh/LnCG8TC5ea+ueaTNzTfXjgNH0b6tqnOz5svP6y4u3DmbSdWY
EGS/4BkyN6e1SmLglnPqNIIYD4hR0lyXOJ1w68C8Ar/GwNYFzdCkkbhyOxuOXdLJp/PmQI7dCIja
ntkldPzva9Idgi44luXq/EBM6vRr3sQTan5Oe7aU9iGm6fN1E6J+Idnb4O4IzMv3m1nChpqZ1Rer
0lo/LkvVV60huUcda7mFQDE5AMhs+csIPbDWciuPtYy9JFvt2x6DSh+MYag+OBPi1jja5hnFWuWs
9q4MGyT6xiA2NaH5oiIx5OVAqk23qzbD6dDj7GubWkVIR2d9xyfeG9G5uIJZoaIm8NkpVULiQAcR
/6xUMD1ZkukckTPtLXFRGXiDsksMhBYHkJ4MUjxtUYeExigTfZV8ZfajueQMPS6wisFrmXwfF8V0
QO8nu8Kihibtz5NT3Zlou/tW3av+YsXTTelYLRjdMwg4zcp2WrbM/NSmiXNcpk2TuLXoDsSMuIm6
MuCsCEBvd7gZp4wWePhFpdGG6ZCCQX0BdlZrRm/NNx/dCT/p9I+SLWAVXn4LwGpPYBJzq2jsvrWa
ZfOGsRQ1j2rzV1ef1dj0m3EO5ywODACs6+Qw9unJyOxgUIzgunHRXYVKuq7i4QSJP/7+zaiSko4g
4uYg5IXg3gGCEMelk415ijZ2b4adn92ViK6emSs6zGSK5WUo7Y3Tx9pAQt5GbdJ5c/2eO9jAA8YB
D5UONirOrQqdbJDCxp6OyLrXyh/wNuuWX9c3T3TqDdaVhmStjaSPuxP1GENsXQ4jcQ45q6zXjXtX
SZwv160IPxE6wpaOugdOJeceJfCd1bBi77R59fWKIrQkfizFcsvMcOEWzPTp2je4pmJtDWK0qPAi
OHTmJHE4oSfoFoDH4J4CuoYLLfFIqgEMdTjvmjqHxhRjWHTsF9+w4iwoCjD9qdZaPUxaLqOfEH6t
nWX2950PGklHJkfDPnaLgcIlPl4wruPhPR/rdXncx3LBUKOWC4wkSuwnyeMEgtKxmiU3gfhbvVrh
vhWUe0y9YUuZ1QpCdTY6isY5yy3Jt5KZ4fy7HxyjhYAFLpz1pdXWU0EhxVBPx+tbxv4tF+HPwAnC
60NzEIXefhdrnI1NTyzg3az8Flxhft1+bqwlBGcj1MQkxoRLctE0B7zCBLCB67a5SQVNURPNygK3
yuRCmKCJ3OLH9RUJPW1nhLuoy3zOMAyBFdV0+d4VY1gayn+vdaHO9boO7hi1a9ctVuLgAT1kAfhj
wrVbw+urkG0Vd16WrMsY+TNC6JQD/jEmT3lGwGzQds/XDbEPfOEAu7WwH7I7mLY+rua44ZsAlPaJ
jKrf9VqkgZJOseybPIfUWN0Sb8tcyQNKtMDdbc+Hb8z+9A5Z4jxaMhvzuC0Et5Y8+TP3UIK8vkJR
PrW3xILiboV9V1N0o2BpWptzOxif9FoNyaqGvW19um5KtijuNKV5qyf1ClNAjyYfmmTSw7pzlo/G
4Mh4i0Tfbbcqnqq1o2VfpR18MF6Jj6eHr9CnsvqUm4CIrP0NMbuQqr+uL+8v1pt3lr1R7mzZiq1u
BNC6aCtoADcLzdz6hhL93db1NbTnnA+5qYSt3QRLlkgyNVGkwqQFLnwLnLEXNTIlWWy8e+CokKb5
ThL9qTRI1GzrFsy92+FKWSUeKnwD7S1ygd4E+Gdr2BZPh/ZEh8Nmh8BHhtWN2x+YUKd5HKmvPXdf
yzA7yChcRFc15lJVAwJuIJPgAUZxRse4a1MgB/Xtl9ZaECQth7NaOD/TfG49DBE1Xq0TSSdEeFYA
n8JMI0TjLiBAC7HQj+7zIspLhSABzntvGI0gN9bjUM3SGUBRrEY/5F9znD9lQ9PWSOKKqKvNwKqc
40S0u6SBYESlP9RmBQmbujsU+bdO1W8SY/ii1s7vKksPFd0kR1cwIwVkhqnrwIhBkPGiBAdkBhoK
elGgr1p91g6MbhwE2S7mPfo61DDikR3eAYR6Y5JzMLsdHXelMFnQwatKJ8C0lDc7jX/92AqjEuiQ
UF5ESw2f9m0AbMd0VGMFfqx1gLOTwzIAduLKwC3C87mzwt1YzlzN2VDDCkpmQdm1YTPcq84Pmizn
VjbxJPQb4FBBHsxIivkXv5G3ppl1iEN2WQFktYC1S4Z4FZ6/nQnONbWms1EAQShHFp4/TIYDnYUU
A/F1YmD2xqp/anXlBFPTydh1RYYZP5iBuphopCzJFbfXMOmwTvMC4cEVrhGnBPM9GJF16RbqYwLa
+2kMrnuJ6PthsNNFYoOXzsU8Cq0T6M0rKM5CtflunMfv+jw+KX1BPH1Rnzda/7puT+SVe3v8BseO
UnQjeh5D33xx1AEMvO2vtlc+XzcjchVowKEpibQT1LTclTyyxqTSo5Bl6x04f5weOufvSaIhrIP+
FkDhl3M2kz06dFQWvAhi1WcTA+Y8HPLxoFEglkZZG1K4ccBnoluEAeCLEZWKbKjpaKgPzfZ46k33
Zar0M6bEJGmT0B9ezfDgGZzlsV87mCnS4eMU4/MAMLmOuHlKv07fU14DV/c/i3L5pwE0bEGlAe8r
0CnSl9OgYmYxPnXdy3V3kK2K8zq1VHowGMPrVDxxwezrZe1XHf8YMEe41Ip33ZrkU/GYIHcg+uK6
bA9j6zBrGtCuAIPmEhcXpYKA7GIiB8Of8HC25l2CO69KG1sz3M9JIJueG3YHwFNVslpWinE9RYHe
gwY2y5HE5IMGSp7D9VWya4rPCvf2uQQ7VxW1bgtUYpq2PWXGBxXkV1D/BNG+BPskM8Sd5TkGMz1U
pXGWR3qn2NAEsTV0k51fdVzJhpDEtiBub+jIwS56VY6FwKE4WFTXtL/rcsUwYBWDsUgZPjt1K4Ne
C6MUBFz+scb+vvuEbjGuirFuqFy0y8M85t802ko2T+iLOxPs7zsTW1y2SKhgosPTgCRa47vjcNRi
+x3oZ4KBQ3R8Aai9BGokbgwEKjXxMslerBocl2BAmLJMcrQuObPQgUNarEIOAXHjsgNnkdlJetSy
LPBLbZ5lVbbf421wq8auckB3SQvXNG2CuJ2cw5jV6Rnyj31ETYKj6MTzd91pJknpXvhk2P0onnmq
wWT/mjso2mjFoTxph/bBuKG3KE9Gee7TL+oX89B/bB7XY+3L6kXCvOF1P3jaKEuPl6k3YLqLk4jS
n854DxlCryQQhtIcrzVkMlTCULozyIVSdzUyklesZjnpAe1/mo3jDyMA9cWNasqeu8LjuDPG5bCL
he47irTo8XQNZv9iL29m1JTVr7XSBO8IZ67mYvTGdVCm4g6KrRdGbWYovSwr/VMNmDm0jeLbmDc3
VU3o4box4al0LbQN8dpi8Km3p1Iz9K2tWZqZFNMHFZQBzUS+VNMmmVoTmHEwUATGGtcFjx5fbVEc
N91aSHpExlA/jMlwry30LmdMF9eXI4hjaH+imAjWSij98VUJO9d6VYsRNev5dz3hVK655OsIV4Li
K/rHTACFR9GR0oy1JUF0oUxQmbRG4uVa+7VeFJlUg8C/HfXVEo+gG4eNxEYC/+7bybMBB8xM13OX
E82eIDsQXt84sTGwNzCVGjTiuDu81QhEGko43ZzcDtCihbybv+Wzl2/JyTGq6Lo1USEHoivIH0FV
6QKSyLmdlY1quqYopkBiDvLLc05901hOMQDS6BZFaqNlgQFGD7AMqA5G0Ipv13+A4DhjxBrOiHQF
OAC+8UiR+Ce5mRSROU9fklmrQA9y62q3map+um5JuLF4ZbMen4qJFW5jZ1PbEiNRAABw9fbQ4NII
0ak+xeDbbqvcayepFIzQQx20uhm+Xdf5I532pK869jgluerh/+GbtAzrkkg8RmwGTUMHUBr2Ld9G
DqO3B2JV2MKeQq20ntXvG870TJVScqYvKiMQlLGRSUG8UQM+DU/Dt5ZyULQRkxpjZHTBiN2LQDcU
KL7lBqsGOuP0SGlUHGTsIryL/M8q2nusM+FezNlq5lCpWaOPka59VLVvKrlJCPj55YkEH7OYIYzz
opyPZqV60ZWoJy1Va+KMGG2dQxBc+OnjCFKLqA+tMwqanZd+lM3sita2N8ldnXOnZxRDF2NUmORP
Q/XQroeoyfuvblEfr/v/RZ7EL4876mZVmnMbY3l9MAXDUx00EdP1mAP6BM23o0yQ5a9ExP41wNvj
vKXFgU8bqG1ETGQ7zb38F6ru5on8pc20Sq9GKS0J6HEF5WjigwkbenozuE3IU/Yo8yE+J+J/CztD
u5yXWsu6aezTpin5oE8/DANckPUHBVo4dQ1is/9MtPTXIMNpgd+JEXNxhzJRW2sBUfQYAb75fZn8
+Xn74d4NHg3WQEl8qwFbrcyZLliceaOcN0FoyFISFUZNUMYehpP5Owsr3/XLP7YHQqLzGphyYleh
C+9WyrkV0CFVB6pPtlLtQA6gxc7C/BFTWucNTLJ16KhecS+f0BYdVjT8GdLTwpuTL4uXtGG5FKKC
2Te4nYY49yZTVvkXrW1vhP195zZKBi6YXoMRiFrdp00d5pbz2AC3am3x8/XjyUdx9u32prjraXSH
OcW7HqZIcWja5qORxj8wtSW58GXbxj3R6yHrjc6BmcLAuHJfB1mbSFoHwmsC9wREpnHPAvDLLWVL
ixHJBq6J/3GvgpadzmHmgLbDeYS0gT9tIDk7br+ub6DwW+HAOUDCQTyYT5zsxuyxNDJGGxjc8ol6
Ro2RVGgNyEZ5Lgav2Kdi3N6oOANtDFWyt17RdpgoVhd4/HRQ/fiPdixuC7+6WW+aQ3tLJQm7KHLt
jXEfTGtyp1kHRK4EohZzjj10Htb6u9vE4eA4PjA3/vV9vCAR45fHF1emGO0Y7e+BnsPuTr1tU2+5
qcLtxQ2Lk3Luf9Mn63f6UYbekxm2OdzXlKh42tX4goxMs/5VnK1jEha+6TWnFVwkuCGiIZIrh/NV
s7/rZdRIeOppNl4tbz/nislYotTJFPUlmL3WL07+Bz1Eb+pawLCeqxVA0UZSUhWdQpSI/zXJB2qj
U/QJIpdRSn4r6ynNZDMdwqtgb4GLympcl446wYIZGQczPWXr1/LeGrw4GDwS6eD4c4sQbPFeGkqv
Ieb//MW/t81Wv4uabQbt9cFIJ7DBWah+a8E80zBBi8/Tn5MQ+WJkHqYayjcET46mP/ff5NeD2JmA
KtaROGIOiX9Y9IDNmJZbTFGT+ox61p28fPJBAFB7iwqmssyHUOt4HjO0bMcXWRlPmGwxUPP/Nc/X
f1DfmzeqYP/Vc3FsFX/oUe+tj4wWFqID0ZQcqZ35spxLdIkQ2wBZFIaxMTbEffU0W2ZittUUOfns
07wNNpDVOa0MIC6KgGyCB+8+0MCABICzEzsUiD+bfeHJOVlpDq6vuxofGmCDT2aTH5yhuS8cLSrL
LUBpxVt15+l6lBJE+ze/gPOxhRp4JmfY36K7s/M7QPwJELhNIQmGMjNc3ogpLy1uepih/aGfsnNf
VFHeU2/OJEXZi4c4ohDafIA1aHAaxpv89tAoZEzVUYO/DhhLPYBV5FQWnevng+4vbouZDPW5rPvI
TKyz1saSV7joymbD+2C6wVAixv+4mO9S13G6Eeu0AQoN13C+7XyLeOMBpKCxx1T/kntZ01sQBPc2
+SOyNobRtDlWrGW0Cpat/6atsSl7szJX5IIRJJM1TJcDHIrCGvcF22YqGzQzEWqBrE0D59x9ZOzM
VhVOlreETbBKiZiETgMwNUY7MYBy8Y6cVjrbyVhOEQEqvN00j45jOKXktBaSUyC4uuAzYP1gCTBG
DrjPFmtFaywDznuh3BjznUIfTIw0JFriJempx3+NN9ktLVrczuRfP94Fd40MRmOzxeX9sXLjQ7U9
tEYTWubj9QMuCGX7pf2dAt3ZwcDjUhsd7GSo2te989iqytEs8+N1MyIn3C+Hu4njvKvJUsLMujbe
3N4TGXzgohPADrYDvixkYmySU+cOdmrNVo5RBCzksx2toR5SMHciIR4GD+OcpV89DaBZAwl6Unv5
4m9fry9QuI8789wCAYw2a2OG+W6xV28GJs1D8yyis4ykWegYO0PcnVC2nR1r7IMp1qfm04RcQwVP
R6Eerq9HGKpAPYZEDVcPtOT4/cxsAPUR/aP53H3eAgu7ds/EtaawdX0ocxySQNbIEh4zjOVhJJPh
VfnoCLwTmALAqRN1TuuXLbKV9AdmXlbyKQZLzIQaMO1kGoHC7/Zqk4+OrVINW4/Bm2jK+4+tm36w
FvOps6isUC/KVAAv+XdxfLtoHICBmiYYGg5TkLl+e4gf9EdoY3soIHaPYLaV3KnCq25vkXPJIiMj
Voao1TvZi1NYQW9pp3J+TOIZlZgkiOv40A7zodD1XxLnEbymsFiAQFghE7B37ulWxgn8lMK0UmNn
s/n71piD187lb+AmQjUZw02zfqYGvVn07K7FYLbnKpBK0xUa2lV2LDL6BVW0aM3rLxqVVXJFSeub
n8c99mrXbshq41tk9vg7odsTcMXgIDdbxndwtJLmKdPsO6qSzauH4bedgi0g27ZDUi4fzTUOe9MK
9aIOaGmHkp0T+aOLcgvQY+gaYZ7jbX5ij5lK1gm7BiJktfSGJ9tvkUofMRAdoZiHnAicFl4GYRKJ
YVGE3htmcWd3EcSkrFR9aeCfQfO9jj3bJ+bJCZaPU6jqXhMUjgcIlOzZLTwWe7O8pxiWs2LQa4qq
z3EUgyUMWWyLIjcE3paIUQ72ylEWZ2R7zH3+qS9NB5JoE+AMymFT4yPZaBi7iaQ5LdtRLmtI83ht
ZrajNbToU2yp4ny+/tEkFviOWal1Kl0cHDO1LcFIm/r6/I4iE9l9H4O7BkDpZ1GnxF6lN6sPXu4u
8dTn/JDdgv/GArmFN4KZYfZkj1vBytBxdNBFYiiyi2GjcomrUjNgNlNetHrwk0o2M3VBV4eE4Y0J
zguKCvqCSobPg5erlXr1SQ2ZJFMabN0jwJSgaPRVL8fwkUwDQXCDvzHM+cWsWrjfMqzNyWOvjcFK
BZZdnZ5Rxgiu+8dfllkuK0fdVsM9bmno/vHTVLPWDlZnwlRf+s5tcqf7xbFZPFXxBgJBNwjVTT5U
JQC3zc/ZwJ4fgft0/TcIDtubn8DFlVJTK8f4u1o3OXfUDSFS4BlJJqnfiQIJ7FisCwhM4MWolTMM
20xYvqIkge6z9E8JOyRhvv0Tq4Ogq/np+sJEr/M3FpkP7yLmtKWYzV1hEdSlqDNELUQcN+yqeWgO
f1XrZDe6ID96Y5C7G1qjXwbwa0zRtryMy0Ebzx1Jj4n6uYXY2/RDtWQdedFF+cYi9/FqC8Adt4XF
/JQde93fVA/PVcDhhz/p0T62d+zJGqPY47uWX7xc32Cx57x+Ue5qGJohdecVxkvjz6KM3lDcAiP8
jnvvzRK5MDCsVQNJdHxFGkKxjhy6qHh2fWNF3QpMJKF6jH0qo7cQrwwJkoMZamLzqA3dLp26MWFz
ws3Qty+xe1LQ+7++feIAZ71a4fK/fE2zZgVjeVTjyRWiVf1cT4cCRY9wOS/hdLcUQdGF48v2cN2w
2E1f7XIvFDehEFccYRcAvshWaee3Jb1N+gTS2+ppy8itsy3hkJFKtmL2b74Md6+W+RO59kqhxdhX
8phC5rl9TPSDfWP+TH45H9Iwf1ZlAfb/EXVeLXJHEtrjeb6kLV5JFgo6yhfr2PlG5dV/UPV86s9t
ZEuijsx1uBPZg2zbcUGnExXbc45Z9bj4ulTvSJBwJl5XxZ08e6trpchhpFJa317x6KtHP58/vsNP
bAucHgxXDZonLn4u6VbUMc53N1gFSigApTRbHNE1fjCm5GGeDSSdxTGtqvC6YeEFvDPMHXmjaKcs
UQbk2DHqpisKViCZBkPuS6FL5TzYv+vCJXe2uMueVFlFbZ0FsQrsrYb9spXm57HKH5J8O1pr/H0m
yntc5NUkTz2vKWtNHR3LG1qovmma1xEDnF3vyAwZ6PSfz8cXXEATMDJ8MMILMb4Uc//J0psVQin9
ee2MT+tQ3KCyfdjmJRrc8tijpIsn/PaIqh1mnEwjlhx+4UdFTof5d4Cy8R9vvSmnw1Jq9YSYOlge
UUzE1S9Tl3ptKiOPklnijuBk15sR1wvyNyM5FcupzKcAHWXgzCU5DQtXF76zWxJ3QGKTVDlJZlxN
3eYP9FMef7l+EETBBFAmFKQZ8vKiv7BVNjXKfEV6aP2Js5+l+0UzHv+bCRs8ZOrf8XcDAGX0cd9+
lgR5Gah0GPDM+qDY7iMtNo/G48/rVvid+msFXUUww6NICybyt1aQFubF1sGK2iTfWrc4ZLSRLOSi
nMLb4KJGmZizYYxZEemQqsQ1c1doytMyVqgo9ttPx6zzw9SZgU3j+9qKf19fIFvA3hX+Z9wCrw4y
W5SgOe9W+zo2tQ7Gu9ZtvVjv/iRFrHmFtuQeIJqKDz2q79dNivf01STn5j3UpakJ6fUIPwk4/MKC
LG+TvrzHCHwPEBMwJPy9X3c59GY22jyYZQEFxAqvPH3a/CXTn64b4ROS/23eqxG20p0Rcwb3EoiA
CwDky+NsYLbQqjEotNVA5Y7hrKE9ESdHZV0kdkU7qBtMPAc6kpftOxSzlC5TMAFQzEnzTN2yO9jO
UJ+ur05kBeLnkC5Q0ZEEk+Hb1a1ThkEutykiYtih4q73mlZIYj0fJ9gGwgCuacbof8GkiY4ZVUhX
F1HLiBizVlF9wyaftU6XlWP52MosAe0BGDhD9V+gS0gM8QnSd5jCtepABa2TEateMrmQ+JTCLPls
kbfFHWjI6Fn1mMEWlKtjf7HN06BtoNfOvq6qfTTm6pvZbYdx7cJEjz+6amF4i65FXSbjoBR9wf2i
uRhJnRRqejN+SLeNXpeiyNKpktvxuokLJmzFHOmQVjDhDKNnOngX95LeJp/ovN1NgHbeuqHmugPw
OrBgqPXDZiyln4IcN27nENWJkPGgAJA3+td9XxQW2RwgvNNCg5xn5tpQJ4IIYYu4n5bEA0PE6ql2
8WLMYDtR9cIbjEFWoRWdhb1JLiwOsWKuVtPDa8zpCIYDX9ehXCKjHJNZ4S60tlUMorDdLMqXLv8c
K7ftKGmFi13ide8490/KajPwCC2ipikCK0l9akssyBbB+XXSos+cbbBAzMyrxwWFQicYZYxzQiug
J2CMp6pxMZfU1Xk5dCqslNuDnTWoLyFiZP3xuqeJ6HCRJyFHQjESFzCPNEUIpIiNExIZuz9klh6Q
mX7B/xS6WXdyButJG9bAcfufKoQU/Cl9B4s7yqHoCYBJCM7OJ1Ip3YwiV0bEYFMLLMxZZSOQvV0v
I2EQRmBwxUOQTWfsv5znWc2q9tYw4xwr4COsJuvHRDOw4hZL6hUpRsvW8ZPauEdTVe4Hkp8NvXgg
/Vp6WaG9AIvzYTW1u8lSJPsv+sqoYWJ2Af1dxC/OlxRMUIA3S8PPcupzrzpPZd18ruv+HZcpRlCg
yIyxHQstmLdRTBlAzuYoFkD+brd4eQfiaNDpyarboj3eW+GOXqoX8wSa4CIasucmOyt5Gyr0d+O2
//EBwWIyhpaBa8TgNzopbFN3iY9Lq35zC1JELhLIwJqa4muulURyzEWBBFh+FAwQgTE5wO7ZnZVa
b7eireIimrUmGg2Kd+co+SwXhci/K4FTAnBlGI7NaxhYGbWcJMe4DkM/u8cBEtbLKXFDJUxfnHsH
0JlOCdAtOEgRZuze4jNv9DH/scyPZasNbeyZTaflJ/VzfWBQfsg2HJwPcoSkcCMtBzh2wJMgO859
rnjKpmpbYErHnFhfbWDefofUFa5bDeOiIOe0Tf7CzKp6zLcJqbAb36f9S1n9vB4mRRcyo0zVCFgN
Ll+Uc83I/jM8GsoJg6jzt6RXwH6nehsqxxtUJK9bEwWFvTW2oTvPq7Y1tqwWfB5NbtuIQI2l37ca
jR+A8nIlzyGxLZwncNKjJcXnN+qSaWu7YOdog0CYYO6bfo4tSfQVeQA4cvGKBT4N+S+XRHXtXGxa
i0QbxHEQCKy6L5OSKZKkSWzERW2SNcEv0Ex069vOspDBAM7pr/RrO3y+/lkusCPstOKM/mOBBy/l
MyGxTnAlq+e5BKjZ9KtzcmagTOTOuqd6bAZFYpNFGf6c7m1yWzebFRSZJ9gcAu0wf6prT/nEmuZ1
CLB47SUHWRBnN841g/pb5yN17Y4KyztwMfsKsGCD8UODIo82jb4ChbdstMNENpF/UXDmt5Ztw87l
x4Si0mDi46HNVbroWpphE815QPzCjRLIEr93a0EnjlMNp7xggmo76AwkGmz2gZP6xgGVdQdC0B5U
FyMNb+dDGsrgCKIbErPs/5pkf98tU2/BWIeyKTaXWsfBBCVS0taRWfafOjTdJI+jCxQ321QgLyH9
aoGS9CLwDmvemVuB3AowgGhL74yA2gfMbkRMXdvSbpG+doeyu8mks0SiqAJ8OlFB0I2pOH66dkQR
VYVeRBFpMfHq+WdGbydpmBQceBczSQ5OOwaFL1hniYmbgOYLHn/px9x5cirZq12wir0BHkRV6E0H
Ui3kjBU9pJvpF84tKAkkX0lsxGXQN2JBA5BLzXIN4glVoiKolHez87lJb2Ly9XoQEW0UGGl1VkTG
uBNvosgnYuY1sr+02jCqyliH62QlkoUI7kgAZV+tcNmfUiL3nGKbkXAV1Ntq7bF1dOonjkL9xVA+
LGUvCY6irQM012ZKzsBT8ODcRSmh/Je6eIgR83OXp9SfYlfzSR4f3rGBf7vwMMP6Om+PbWxh3iCn
SRlRMjyDL/aPjtHf6yYEkYHJhWIcHXkgCmssLO8iQ063MW6cvIyc+ldOkEG3kVX/6Gcq2TNBeHdh
BKRzYAm4lFLIrVxPmrosI00D1V6jYrheXf4PaVe2JKeubL+ICECA4BUoqKFHu+1u9wvhkUFCzOPX
34XvPdtVFKcU3ve5OjrRlEplrlxraE550XkVm3PX0TgU2qfOci0xyBpLrnciONr+F6UOlu2rzU4T
MLWXNSYS4lO7npheQkfJ4+B6ImECT1YQIaOlGRvyciInZbaK2mY8VJHm8lnt+JjYd17ZHx2q724v
2vUGvLS1cuc19A2mCPjfMBmzt6SuP+SdYXljLGu+3bQDOjmwasGjXuFdkJjsKiDceeik005Tkmco
Q76B9Up2hDftQE8N1TMIn+KdeDl3Q2PYozEMPMzJFKOe0aNXWvwaMyLD1W8ukrkwu6BCs9xSl4ZG
Hrdjr3ZYJF5mbsGh0NVW9q9Odb60lvPh9ipdOyasEtweIBfojADq6tKY5izEAPbIQ3DjHApdgKq6
dg6G0d6zFPQ1Ko2+3za4tcvhJ0BcDW9oIuN7aVC0Eej44pkjZ1il+95wpmNiTcXutpWtxQK4Fg8e
1E5ANrWawx6MUH2fEh5CustLxBMgv65SyOR9t6wsOtVLvh/567Vf0gyqdE6W5qEzPCX8l9H4YywT
2NmygQSQBY2XhVptnZ0oWhBkQkQoD0lWP8yKhliF3DfK8PH2hG3kugChQtMI0l3owbzKwo86R7Nv
PuRhWuaIawXRvNqMj3GcvQ1CDZq68YSaf5iM5g7Q3cHF6srktDb2Isjhl7wuWp8MHLTLrVHRlqFZ
UMEntMZHbFVgA7i472PjCQx9u3L6ewG0pUwDNq+FKhkNp6tNMvJEN5GqxNV/6OibXQ73KXsv6+ZA
sr+tHy8aEksRbyFWNQHMI5dD406i5nWOl2SnK0dcMolXTPanqo12JWkDyVLq+GeXrxQYQ1y50Jri
Pb5OzjhpBiyHhQw5+P4eaTDve7cJqjuCl4IC5NZtaxvneYmbkIbFLOJUryZRmZoxH+YWL0uDeYXD
3HT6edvChj88t7DOxiQajTk1YKEt0yNnqICSe0foR53KVF0lY1kT5Kmmbc3ZYolP5t7K9Pu4tSTt
qRvvjmVx/pkvZ1m8s1hmsuYBisV4WFn6NAUOV8F1P0xkBNFSyXcFMac9H5T0BDU57k2cl+BTtMk+
7VLF1/MaPZVmErv6XAuUGPXpACYEmYje5jQsbQsLS+u1yqbdFM6YWJgGBghQYgg3/3uGQEzCmYXl
C84mQeQ4LJa+LCmdA1Xt/LiZPMsAkjKxXIPIAH8bPvTC3PL7mbnSLkDbFeOt1xUPdvlVaTk4+CW1
sA2swOWYVvFONjvGor6OgxA3yZ51vqE3bmlrTzptAX4xH2NLPBKn+9kXaDz4F0fkbD5Xt3jJaVVZ
KuazzpV9nnBIejTsg9Z0noj+RVx3MZmrpwyZzIiSZTLN8YlA6bbvvrNBhuyRbcGVVymY2qlsxICm
JvWq8RNjyu72lN22cCW4OSVjScH/zEIIMbiN+FqlsmTRRt7mfEdcpQ9bJ5tF1C+DOFK6j/fsmPji
xAq3St34C+orn2xJ0V6yCa9UNtEcPg6xBpMAhHl6dZcoOoDu1m6w37Mh87r+ownpk0x8vT2Zy3Jc
3Tj/7D8kzi8PmIC2SmIsZqsh36kTA39u5VW4DMAY5iJP69flD6E4kotuI15As/eSnKWo3VzxlFhV
VXO7hlUujOLR4cb46GSgKVSjirq9llZ+42SlBOm6dRuBBAOMIkuPNhb4cqizAJKpz5G9Ue2PvMdD
w9p3qgJLVHKxbq6lDtEVlAYQXF5x0HZkjsTUwlLWD/m9UdTDYQT/oG9DZNlWlB1xlPqTorDSL+e6
9rO8kDWjb52Rsy9Y37xWoRbmZM+Y4DHZlabq9VwW3mpbWwcKNiiv/sYVrgsgIEGuU02gyKfsOQ+c
R/ahmN3ES1HmGQLH9vhDvVN+tr+MYKExkpEJba7mmfWV006QbtcjHdbzISvceZy/KgoOprADphoy
utPN/XpmbOWlQXNYzu2IbNZIqpOlfKY1MJpD51HlgaMf5PaR3Fy7M2MrNy1MPU17AWOUipecaA8F
4xIXunWtni/dykmrIu2yCI31IWVoRlCfS7TN2Gn5/xvIuuFpssaOaAoG0jXajqWd3wL2cXuuNooX
EDP8M1nrjqdWQYKYUdiYjvwld7x8lwTMs9xx8PMXYMdC/smRdIrp+obPPLe5/H4WlBBmcGAGYXPw
IkiD4tXxHU30OX8VT0PImcfuu0DlQdq7ee6h32toDmkPNq/SS6V9o5KVXJNOaHpSDPpy0AtrAsnP
L5GIAKBlXzLNMjPLnj0b8jzPdhtV2DDRO092qhlUDyJIQJuiMFeleyXaLQQeRuzmkrzX9mEAy51q
QaEQyLlLw62CkLoHaiHsgKRM6lNN/rqIt2ygPwZWI2OTYtosJTjaavw97seXzsl/3Z69be/xx8Qy
uWeTp6OFV60VjKEAw1OnoBADIiZRMddMEk/j4+62ue21+mNu5RlN9AJEVYMRKYWeP4wpJAmJNqcB
lPOmD/8/Uyu/SMzZUJsII6NUCUT7oPEID4Hn20auWmOWJ/j5Eq0colqJSkEJAAWe597Py1NV7IzR
b96VD13pVnf1A4USwPCGXuDDbcubdwzUnxGgmBBSWLNn8WpgZd3CcK308Qst5hqpXUz8vY3kclCB
aFX2xlzYnNbh2CLsjjwOaOrxry63itrrgBamwIAADJ+GA9geHiJhQsQlrfjLiDLbfRvH38TcFyfG
Czsch94K/n7QBga7MD8Babv2KLY2zZDWQvY37mb1weKCZG4+QIHEAH3Sa9X3MjGn34HXetAWEizg
O4U86FW4lDSGJcDtwkGN1u3qFzsORsNDpl57Yx/oHroq1af6lN7Vn6t2b6Ofztl1KGf6MorozQf+
2Xesg6Y4F8zC253DrwOe2N0lP7oP1ZHtQKTgctd4q5TH5oecGmrLxZ2bXa15lBCS5TpqJJoYT3TW
wL7696KZIHr5M8Pr1IVil/k05JhhMVYPrQLlmLrmoBVAbRGcr/vbG0g2npXLzilHd1ANYxYbn1sT
/ACWzMSmSzgf0MprZxrt2EAWG8/N12I3B0DZ7bPHel/vBh7oPmrcsSsrc8sGtvLjGgRPHJAQ85Cl
o6u1p9KxZeHMMjc3joKz8t2iZSa3M4zLuNfepl0Xpui18ufn2YtcCq5Vael+K4g/n8iVBzcrjRT2
MqauM7jbF+AL51V3L1j2o0OrSTtXuWujWOyKyfg3fv3c9sqvR0Ma95qDwfYg2dBBQzZrXqa5iW/5
+aE5DI/G7EcP/2YVKU4DAQmReQ3NZEk2FoWdoLoV94lnTCmHJAONJDfjZmC6VPApMBgOkv+riS16
x+xsAmci6kJFMZIZJ7R+A/ih6oUXgWnA5Z0+ehCwAfZ6yn4xBb0pYhw/RA7opiEB2fqx0GRNyVuh
yPlXraacENSTY46vqnUgRFMVPH5ODcketR7fDF457sh0SQS3/Mv1lgYLE5pGIAIDcoKVe4srtY+J
JlB942BRyVRfzwwfjGye2YBWG3xTPJcJi2yO8szkKkBnXd9mQ4dR2hYC9KaK3waIhrZdlri6WdwZ
hSPLpW9FClhpaAWjAwy32Mo1lOhyawlBKbMdm+SQ8ao9JWosAnAgRTt0bVWSGG9zhGf2Vn5C70WR
GVaLS7pOIhdsTY8JiR57bWrcDk9g9CzLRNZlFpffz4JYeHRiDHyx2Jg7nCB/6k+ILHVQ+DVJJ7lC
NqeTorADlQGUXdZRf0LaysL7mgN0kdFjxdWFUyIBlx1Jmh1r6STJ2GyFzCjV/WNvdZ1EJKkg6QZ7
jGmaxyf+uZ/Y19ritWTdNjOL55ZWG4UBRzDnWo8SsZkdpgLUbok5I6lopCHNgSIsG7LPLOclr5UD
+Ap+aKJ8mZrsYNnRv3j4nH/JagvNwLMUtoYxozS0d0bQBRSyRNj2MoIYBO4Wldx1s5NZ2maeCwzW
4qmP/irPqp/JzPZNIgE1bxuChBtQM7/Lxpebs0wcnkXDxEMF9Ew9G6DarC9Qt0aRlae3YoCl1vp/
ltY5jUznIEbVgCVILaFD+kLpHuqO55LxbB02tOsuODMM6KpDchgGKAa1Km5Gtd/ldnua9VcGJGvO
oG3YSjbCloM+N7a6E5weEI9SnxF/Rs3Bquh7Q+lu5vE+yvIjnN6zmO1aEujIBrhKQGVIdZdQKQT0
wwBrfVzvAXnzGDhxLHGP97jkeG8t2lIP0wEdXNjyVxFpURtFDxZJ+K4RBBgKKLgHmXvc2oFAGwMb
iFaMazR4oQ54zzENVw5KBNZoelYGGmTwYFQyUkyZpeX3M0dcQ6o8alJYMlrb16bPxXgEKBHKhZI9
KLOzcvityON2WPZgjvigMZ6pI1xjOMlJ3Tb339nUrfaf2aEB3hmwF1jmPFFazu5MAOISRvMUa/pH
5PeeLTJmwe1XypbLB3abopsauTw0I19Oo0PQScqEjhs7+5D3e1N9rMfwtolNZ7/IZgLIB9bvq6d0
rFsjuhaBZUltTwUg1gMPfOMV0Dsq813nl/xQhzK22829vuDR4aFs/Qo+mhGtpAR0aSGZzcOg6AeW
J79uj0tiYg0g5aaZNUkFE6Ni+631MOlE4h42996fQazp97RKqdO+N3lYOA/peK9pw7FUzLDgb7dH
srkJzuysAkWhT3mrjgYcAwMfcDxHx7ap3seI6ZIBbRtCnyxIZNCstcaqxuDMYIqBnUDiU0JfHLEz
DEkZe3tV0JoN6BkgaGuEoM5msx+YzcNyEQLRWheKLpJRbD0WkRZCEwe10WC8ZlKOphTkzQ5cwjRb
uIw09ssc8tJDBQZVc/EMdJ3jgTkmdSdtliG2NocHxDdeVMB32muwKolawrUMW0K0Mw8qbikHy4kT
//aG2CxqAV0Oynws0sK0cOkWjNlSp17HQiHjpnxCc5sJNEAyPeGP1aBGy69f16bhN8AM7NW0dlwg
3w0feuf1Tm/Ia0ZT+ppaeCtDgK0IR73iHmdJCgWaht0BJ2scbn/w1sYCmnuhUQDo44p6TXHUxJhb
nMXOEj7yLWi/BUuZjH5t0wq0bRAmAM99RYFkJQLES5OCWNH+NmVPBnomJ7xlbw9la4UXtnmA8mz1
Gi8nohFY5Z7ibdq+odxty7oxZP9/dc+oQxNPeOnj/w+TJzoKBSmZCsKW3zofwmr3NETtEroMIZ+p
1yYtmF4jz0TGf8INcHu2Ni+XM1tr4pikz626XWxF98mT8tYfALF67QInVO/SN1BO7iT2tkK2JQ9v
Y9ODjHv9xO0rrU06dIUhS/tmh+IL2j1svKWhOO6hTShoQwsBglr6qX/6W4ajpQBwbnqZ9rOQp5/0
SbRNnIdtoewgvOqKuQBdnCI5/Jsb5GyEq4gnZ2Y/Gz12ObZJaKAXXhgyD7qZ6z4fymoTZrZR2wrB
UJodSq5HwwON6QAfMxz6FIXLaD97qp+BsNfJ/Lw4tMxPIS7r/y1h9e8ZhQLd4sXhzNfYvzEuqogy
fEaqPzfW6MXizs4LV4lkL+tlPOvsD+Cv/zG0zqn3PaPDiPx2mNQ9cWeTPxILYIGOB9lcniJLuZsm
RRK5bq7jmc1VaKdOACpHi7cylDuHv4j2++2jsOkNFwoPB9zp1+RFjnDqKikAHo5n9lSP2s6wo5Od
9T9um9mcuqV5ETgZPB7WSRCiNJMDiCB2vVngSu2mdz7bhS8WoI4OrrKS7dS0GSSHYPOYn1ldJvfs
rEWRWXKNwyp4IH8MWvUYsfSOV9MXwxBhRamkmH7Fy/h7J57ZWyb7zF4tAPC2l1EqSa95emulfpM0
QRbNp9lIdxECs4OKsuxQ6AFt46+5DcqN3qglyWiibpTeoJMD/QtIcGkA4a52jWZmOer62DXxEFmW
azbi1U716SU1S/1L0piI1w2n9CclY54KYfPJzczIfnQA1AqA4KFhiqPt0oQ2vsWG4jln0Y9ZMUef
RPoAVpQptCf63qNA/0XnM0owtsO7HfoP79UqVnzoFH8xu/xzpU5HwbQnK1J8kBfcUW26myMSdEWh
Q5ijvi+BK0oNTXHLuH5MHKvZQcLs1CnKlz6P8yBVB+FClQHIgwnNUHFRUDePy2Mskkfwwfhz0TZu
gaYiUPU30D81g6IGqFmbG4Q2rNundaq485S+g6njTtXGF11DuRXCa1YBWknVylxi8mPlkNodowQ6
k1mQDWwPaOsrJfkd+E0DJzELF+jWMLGyoFow6GYz7Me43DvAUdMJL7xSzwJViKM1dS9tbB+qmQTM
MI9oXdyj5dVXRBUKJ33K5z5A/H5UQDqEZuhDJkoIezcPCauoP6stUoIxJFSqtt2jOPNqNA4kxkvr
U9Z3DyZ4YpJy+Ik2A7xcW/KYpRz0t3X+hSbVuAMx/ffWIsdmBuCOzPyI1R8DYRY/M222PIdMkRsD
i5lOXeUns7BeaWNE+0YRB4bj1ySJ7RUG2MQmDirYoTY+znN+L6LoMBTjAY+wcEztKBxtXeyUyt53
pnk/EnOv280zyrb0SegxZN+KuN316TQBMTxabh8xBNZm/azUCvZKpnma3dafkI0M+k5P3FhhQAfm
YPJ1CsSdkBX50I8KUrAU7NfVPIMOeu6wNXj7PYFP9u1Gy/yCt7mHwKsGtYdiniJ0GLrThDJEx5TM
L0enCZEziVHA1+pHnuuzN9hZt8T36gLbcQIzK1M/j2MMEfeGn6QMVG2zKH62HDy0s6KcLJUdR62D
BkjZB1livQqT7/poOOV58oVr7FCT5rNpV5of4zp6qgTE39IKfHfJPfbrndWOyAQpHxAmxZChN6K+
BgjRUT+bGdC/Pkeb4iN6q0w9MMtk1l3wa+mfh1gQGlLQb7usmLGphwlcdX11qAp6EhqUm2sKrjeQ
f2RqHCh2DRj2YE8uQLwvNVAlILhr7nlJKg98eEkI3Z8KFF3d4FdRXXmFPb03oB329b57aXLW+EgK
on1XhRHTcb7ayUi8pSTwXqj5d2fuXtJpINxtWFyiXm7mLhtS4qItNixLMMirCtc8I3VMt0znk2NO
4l7Ne7RpFJXtjrZ9GDLjYI7OYWC98CMjrjREjnhgJCWzHyM6gTqsar+SaVR3XOumoBItqLdpkvmz
zYd7Wy+Yi0gJvRdtOj3UOc39UnU+OkyPd1YZ0QPQnAxRE+CO7TCYuwFSOA9GYtj7fs7fChoxr+vi
5AVRJe5kNGENUNc4xD1IJUnbFkck0J5bToLY1j4MYnrQ8mh4LhitDzGZ6Q4SaqYXo9/XAy7hSGgc
ZiT5ofPCuBvq6bM5xx+7hkmBSRteG+zrjkPB+gBFCbKKp1r0lpTTUOahwYrvnUZPaE7S3bFuT/VA
AMBS019zhDyZYYf9lL3evqE3Ao0L46twX22VsQeWNUeZog2nskSjpixRunU/osMLr7sl2NCumGTG
tuiLsezyUBW4BIwucwUEMUir+blaEjdDMtBlrb5DIQbkNuU9qdNgrJr97ZFuPGzOv2LNEVAqo6UO
Vpujv7L6kmBPK0L7OXTGoZgGSfS2EV0tLW1LXypYKa4Kp2XfFyXA13nIxtklDJxe8edBk2WYNpbu
4rZfZX7sDMeax0sAnNZuakKb25YpgG/EbxcmVlnnOSNDkkQIKEj0NWVpMA2926oAjoIfMkb40Gaa
DD60bLhVtA1aPsOGGC26rq/6sIZSL5GPRDA1BhGabtwmpA/90Tg4cApojl+YV6LX1B++tYorQlkR
dCN0vLC+mtM6tiahoooV4hkB/LhwZ7Vz9Q5eAz0xsozaxgJeGFvNbtxmfWJaYjl7oDNCbTdzrbyT
RKcyI8vvZ8GppaNSLJAJR3eG/jC12VNRyCTON3bJxThW8a8SzSnRIamJJmxoNuTf7Hk/sTpQnUeh
qBBJkvQZbK+RDWYeQLxQmVu5rCjVC2HF8JelmcVuDaD/kPxYnmKJMz62TJfUljYOM0b3jzlzcd9n
E0jTypmEgLlYnKpc95leuZpZ/r13urCyCt0NuzOZVRe4BBJMopG2P5eoBfxlRzuTVcu2gB0GRFQx
e9AmAyJ1NYNCM/sY1JR4lkHBt0qBOI6PrZvfdX7kqv7wMZVyl2zsQlwzKAQi8wJ7a6UdheeJqta4
ZvS2ALci+tz3hOWDZK9vufjzm3TZOWdLZTegt0hQlQvLWewSauwHxfDqygxoLfHwWx2rFy5+ORNn
piwiCtKPQx7mU6oFUadmO+Hk3UMHgsegI6Xj13Ge7fA9sV/N2uSWFWDNYwqKwtvX2oa/RK4RTHRI
guCGXefMOwaekb7kAqCG7FEfG8TKNTkpdQNFVm6e5jj9aGXxIRWNDKKyaXlhMoUEAkVGe+W+tGju
Bgbq7rDusuEQUednVCMoTnQFkr1O+Vpq9AOt6o/UTmSZ9K2FxjsXO0lVUWNeY0wV8FeMZk0EpMPV
3m9GxG4OPYw6oDIDMb78/QyDrRhpZ7Te2EBdXS61Ug5mFFFbgNaemDvDyfgbKztXSdHRKiyC6psp
gimvhlCdHEfi7Da8D/o1keJC1RdIknXNIBcLWcIcF1AU/T7To2p+78uvt8e3aQK4VaC8LANFg9Wp
GUFzwtM+KUJ9fJza7x1T3VHWcLBx/rFM6LLBVl1o21buTSk4wU6EDQjIfGqyzqc2kxSPNq6FCxOr
q7u1cpJGE2YKAnZCc9wYERGwul6WvvXF5P/1nAHZ/LtB1V6Y7lZ7ok8yAG1JVoRpbOzzKXnRCwOC
EZzLYoStUekW0q044HjlrzvwG7ywZyDfUYcB311rkp0peAZwMUpWJXQwkLOQXEQbpxptCiiRwG/Y
YFVbjYykRVWaAy9CtYcEsVJYO5CPfkzy4lNrN3gcz9VDPfJ7qiEc/Ps5xTMBMgCLU8HT/vKcUXAh
NpmJobIaLwTtGzPBcyrrlN3Y7PBXf4ys/HanDmZDTCzcCI5fhZTe0DxzTYIX3Nrt50aWOT67HOxK
T5E0gJEhUsKImKARUN/+xWRpBJUMSsCSvPaAIPiPaR4J+AW1NL3CTFCf6QHbkHq/zQk7M7Q6Vnrb
1WxAoiQ0Z9QH9SLQgBxOpE3E22YgcIvObFO9qvnTLlZ5bBU4UAb/MPRtQI3ivhr/zb0N1isVkDzg
JUCSvXJEk8NFhOIgQoRkuk8q+1Oc2N9Eb6C/L88/DAmagpru5NRa6+VE74HnbSXuduPuuviC1YQ6
mlZqmYMv4FO9U0Gy4jipj65RL+2Uw+1NsuU8oIgH4DxITDHW1Yma51GoZLYwWCf+2UcVys3K90Rp
Xqw2eygx5tvmth76CPGweiAkAQPour4GeBLUGGgiwnwsS3fpGdopLOoPA15Vh3Hk5vfULMqAaOn0
se/HNMB2MAPQzcyfeyuWtXFvTvTZ1yy/n53ChiZRmtsYvdlnTynYa12bo98rLR/yrJPECFsh9cXQ
V1NtoK4BCBrFqtr0zTTSd1ZHe9UivpExHwj0Hz0pVK+ZaVhZzXvUm/tZoLtOJJFA6leaG/gvS0Hg
xYHaQWZp5cajOstSEtl5aPWq5XYxMYO56vpDz4B0iXRkkemQgzgNVMbBorcMghr9C9JrhpumJNvd
3hhbh3vBAP7nYxZ/ebYSut6oSlxD82QiIHuala8Rj05QWpJEAFtu99zM8hlnZiKBHKhJYcZIICBQ
k/lb0QlJfmK5H1bpCbCNGsCmgMwSBHqrdYZ2YGe0Gta5nYO+mvepowLAvCgVmG4NAfK0jSQX8gYV
LZhTrUU0FycLkP/VsDRb5G0JrCuEUdvUHX3xoxO+XXnCH/eVn31tc992ldEHVwYLZFisrUOELaQj
1AamBCQrl3PKtFwoPZ8Q/GZR9JTFLf3kWCU0uRujRhZXKcp/AUAAAQ+axxDvQsBjHfEaZqwBZk8F
Si+V8cFp7exIm1Tv3apUZ+5mSlr+i2AOrxiA+wE4g4bo6qxo2hwLEXVwWxT5pqZ8irTP9iSTb/uN
ZlhtHQBcoFlNLHjjK+kJMajg72RLVOChbv4rf7a8dN94WeB4HBS/tQUBwGzn+GXYhnKt242NC3Q4
2FoAsyHX6M4sa5DkN2A9T/rCB9dS6lsav+vM6qGZh8+6UlYe5Kwkm3fjBgJ/uI7q/CKYfR2mkLnR
hpnBqh1pqWsbyvRU99MYVF3UPndjRJ8spZClereAJTCLJQWjLHLO63QDcrPo0zYRTWgE9TVwsu31
Mf5Jjfioz/ZXi6IC5/QHEeUPdp4FSZ8eUAG666jj3XZ8v5PK6zXHRwBwhlfPNf1x3dBp6PKmCO1I
N925SwavgcbUIuj6dTZVdAk15T614gDQuk9ibHa37S+n89o8AmqgwTAb6yhxphoSDhbMJ8yChLJi
HJK+ehzpICMv2rr/KIA1/1haRTWKEPZsmLAUT+9x6lleE0Y+84AkVpWg6cLhsIjIynqBttIwwBVg
cg1w44EfbxVp9wD5qaCYxmvlON5VeOwFyi6/M4KaeslOhjjZHuQfa+tU4FSKgQ0U1lp/9HXLFT75
loaEeqhmeLU7M4Bcchk/wNbBPRuiuYpYrSotU9WE0Wwy/U6hJ1xyr/oIMqaijN4apr9XlhPe3jdb
4cP5vJqr5ZzSpoSUM4wO3rDL+F0ZFCH1NNMtDkO9Y9L84OZCAtCgAsoMWhVrHaqqCRVRyiZYaRdZ
Sy0JEnV6rQT5BiKUgDnWEfLMJ5NnHw3Rnox6kGR5N+45PKTAQgim/4UmbXWv10Xa9vYAvONc6dXO
6dp7Q0Ff0Ozwoy6a2b09v1tuEccRWtUqokZ7fauSPrN5GoO9PqKJsWvHunadCrLLtoIkktI/xkX6
4bbFLU9wbnEVDE+FM48lSBVRBnhs55NCmxOUgSTB0eYkEsi+EoQKNgBvl8GChsp/iX5CZHmodjT7
+oh+85NtiheqWBLPujmeP6bWTSzgiOxTc9DxLKWFFpodpCPmkSvHvBq74PbUbYSVaIcAhAnkgBB6
XefHzKaM22RUsTX05r0uwQY9knyWxCDL1Kw99bmRxQucxa5oT21zYHmLkIx55NY2+dWoZM9i442r
seFGEAuam/iV67UkV7F5V4JzFjA6gqDrSumraeMZqEjM5ODx+aFjB30HnjeUmr1ef072I177Oxk7
1eZo0ZS1qIuBV3L9Cp97HejSwsBu1IZvidYvUjrkYz6rBcKg0XHb2S4BMlCh9qyU324v59bOwQvf
0PC4tHWkJC9nulLVuOaA96AvOX6di5x5xly26NwB5/ffW6KoUCHxaRpo1Fgdh3LOwKlL4dMsJw+0
uV2CjJdCf7ptZWt74m1goWCKNhB4w8vxDE0RKaTCoQOQg9wB1dR8tmnfSs7blsfC/jcwc2AWvSYx
YTYekgasxGUSP0WxWe3rSsuh2W4woGnSAlRsuYyzSLu6+0DFh9tAtSwbOxPtT5djQz0njWJIE4SC
Dx9mMR4rlj+W0YLYUelb5mU8PWjo4BARSJsU9qAnJDC54vG42+UzVKAcq/BKNf6E6DQ73J736zvy
98cBY6XbpgZI+Wp5VUuBTs2SX9DST+VhuSEBTaPB0OzosX8fIIUpWYOrnbsYBKuFhv4sIEXWhQgA
5qzeZLEA5dHXFiAqY3gqqEzh6jrIWawguQ0Rb9QHwcp6OedG3pUoWuEVPXjF52EHXB3YqDGLcLDo
4Nccr/aUgyG7Ebdn88zsygHaajfoUO5G3f/7sDM8jk4At90PgbajP+UqK5tTeWZttXa57ZSa2sCa
ov/qzUMGLGPVvEo2yNXJvJxJe1U5LjNNODyOgEP9tJADlIH2mvipx+4Aivbae7meyzX9x8ri6rwU
qZpD7njJgIQi96BK/inzFU9/5K+GC1R9BPBE6kOZvZHEM7KR6pd7Jq5oVDs9plOYv5wiw4tLEr5c
31KrkZFLCyMVJp6MsKAZv0bylLTP1pAHdqkFdcp3iv4i4tqrhzio4jGweQbH9FGynMsgLq7o1Scs
k3B2RRNBuxQK4cvkksCo3OgwPYF0ead9zYMB6FHJnF4FUytzK7+eCQoCfYERW+KkmpU7L2hA/QC0
m8StXLn2laFVaKimEJgTy6Zhyb1eKW7U0CC1vuoRetda2T0iOXj2yruobIpbvIBx8IaTXZX+WL3i
oRFKlmrz3vhzvO2VM0FugCuixslrfYd7o594OjhuPSBUiPsdfV+jp3lJ7S15FgHw4Zfb5mUrt3Iu
vanH46RjjBndT3g7lAA+qhrzcP37ty3JDvy6N6Feaq08x0CRU5pcAJB3mW8Jr3tIjyPkj6EpH3u9
sxv2XFb9/y8nEszgqmWgeev372fHYewrUMnYCvbn/eQVekiD7NHxWlTiD5GLng8pT9x/uZn+WFwd
QC1KzSYDyQjad+Y3Crki6CK4had42oT1tFM3h1VAOCVzvCzX9bn/Y3Z1EFEryQnEQJACrScvJQQw
7e4ZHMgPtUGOIOMogzYTP3UzOSWm/rnRyL5Cz7vrKOiTtIYvpGLcndDy4BLeH2On3pVMlufZ3nF/
PnF1hNHtzxIVb6Awt04D6G6K6N1s32cZ0+rm4QUIAfyjUHe5Kp5p9ZQrSYGZiPpPyvCTAJ2qpdIA
ZHHl6/km0MSx8UCG5sY6bO67UpmMOBUhv6tTGHANT3Nj5oKV8C4/1I4nz3JvbuYzm7/zeGebOV+i
a92GzQ4UPoG6M+KFBDTyBjBg+8SLgGtjO3qQ7Kyta/Pc6uq65lmSpCM6E+GmDJCyWy4DAZTiGW7R
u6DmRBfVznmSAYY2j9G51dVlbaGVAqAhWB28aXK1IDbhGhMIOiW5bx511/4G4ilZpk421GXRzyaY
lmWZ9AkmGIkPbzafB/osmUzJtvk97DMLuTLNwCBmAl1FXhQSn0DhJvZQ7eoBGsUSoj/lJPWCWyfi
fC5XvoHTqWFQThNhGaGodbL179VgSQIB6eZcnW48Y/ssamEkuZu8PPXMffVzIa5MD04IDmwmb5SU
DWt1SwOGwuqOYC4zHijokwgWaivLQt9/5JegN2Z7K5gUpFhlsYhsm6wubl7HDq8Brgl7/inW7wz1
f0i7ruXGdWX7RaxiDq/MkizLcRxeWPZ4hjlnfv1d8Jy7TUPcwtn7vM2Uq9QE0OhudFjrjqElLAGU
bxa1GiD+AfayeFY93ulfE2Spgek6QUkCU/pl2NPLZZEMifSQa6lIQzaMkLjAZcm9YaYDK1Q8x5JD
CIcxPnQkociC06HOKybcRZKIbZNnq9XMZBf6/WBngDf9ibnFzlmcAg8qZnHwbzTzSy51XIlUGhLo
q/5z53KnLcmdi5Dqt0b0kgqZY+xylin5GwP2JZU+Q5EftHLEakeEdv0E2LzJz2E1F0sGDJiIMICz
4/fLp7jlYVc7TL/lAHlqwPlhpQWvAno7eywi7gV57H2mR8O/iThIdy4SguhRQTb6u7HUq4LHmEQO
P4vpKut5sSsBJrq0NCfEXFlryuZoi/ZcmKTIYTUFSz5Rl3MP/CWfMjhJCqyZqYB8WbN0j+QDU6B+
m+1kwjlhYsea7f5jas3E6RF3OZd3etv2fAmndBklljhX8wKueOqtbvoRGLkdlIxM9d9o7pcUSnOX
vNC7UcR5opNO9xTZgrdwUiuBmTN11Ckt/om1sPNC/uct/ZJJ6a2a9osxj2jVjX+gWo8UR69apGaF
JzqmDFTYnzZ2MBnmYQCR5fW3rdBfsunSVaPKfDgrOFIk6TFx85KWLOao7S1FlzdGmVAHRJn7u9aK
pcAvKapx3jLca+bsZD9jJ7f6ykwWwISZGB3zmRHUprKsZJJlr5x+U4vZqJBlaeDBdFVwJ1oRxAY2
/0HitmQGYnWPQVH7so5um6CVXOqGAptkLhUBSqpmNsntKK2HOv5dZwLrCgOsudtZ6IseWZHA5imu
xFIXU2+jSmtHLHdyp8zlQcFpZ3YEDyaGNsBmLVXxkStjXEjmwVI3sqoEKdZLSM16S3Bz509kBStP
3pf/sfL/LrJaLZW6oI2k4Q1SlIVX9p05h0+pclfprA3dNHQrIdSNHORRMGYeQvpqOOQTjCvad+SU
P2Fay9LLjrGTm07kSxwdCuR4BSpxBK3RuvlazpMfpdBcpUVj11rFiDpYGkrPgo9D1ijVBFmDYQ72
YmPE7vVXh0wu3GRoqT67qLMdhayWJ36/jHU7DV0+QKSsmLwF4NPSSjHQ6WdEZO6GyBzP6K+xmAEB
OaYzfwXYMhWoN2A2pRt4wEAxgAAEgtGDFWPaFManhImdr5N79YM3zKpwFAuWYPaD6+7IgtjevJTo
qQFDEwqSAr3T7VSEqqKgP2sIfwTNfs5YWrpp5FYCqH0V9bCZ6wAC+DZFTHUMtHfeeLhs0ViLoIw3
khWoyMWgvG2zvRYBxVpl9TGcl/iJ+1stg3zCylbrfJhjvB/UUfP4Wmm/ufhVrq+W6JTJL2r9GCrv
YvOAfkj78sJYm0f+vpLKjUHfYEAGgZsSmpwW24MyWbGcs0zzpilZrY4yzeC5CfkWBJ5elVmdLfXW
cMpspP4Ls/1FeH2F0QY0MCaSzRBUWgzpm4ZlJZyy0J0aLe1CWgSjPLM5hTNxFH6vqxjQxzDO5Q3d
dgcrYZRl1vEuRP8EVhpJWGnoz9eZHdj6A/LTkyO9VR7LAbF0k7LSQAFQBmnC6nTgR4/CVTfyrIiX
XKFzC/LXHT5rJ+BkJRIwVwhMG+k59IUIEM7xY2vjFZNbyb79x0X373eB5vyIq74HCAeWpDXObAWa
zZVmvm+eOlNLfMC4xU7nsYIlhpJIZA9WN6Fsjb4AkzcmxXgoiHIdNTfSvOsmRifNOf4YtTbKlKRJ
lI3hgL0UMDqrW2CSm5A/4Myss2rkD+CDMhfYUj3ug2hyoGhndhNtKQyGQ4FsQ+r7AEL7vtIsVTmM
RqOFFHMYjiCcSolFcLwpAdPJCg/SQdAHUVZFGYxBm1CUQmd9ZPGRYsVDyLhnW4YLLYN/iaAMilRU
oy71EJE2qSlqV7n2bpT/dGASR7WWQW1Um9RF0ReQ0TcfZfLaw3HXmFXsp58Mm0EymfT9WguibEYX
yoJeksUInZfJjzrOv2hHc6qexNaXE/wPQPQat+tzg2H/WSdFGY+q4pVIA1mup4voF1gWM9ZZtWuG
CPptlclRJ9WLiqi8vu1D1Z6FlLGILV1AZAEIEw1s5GejUR3ou/moatAdVGpxZLZiqQNBA0OuxjAV
M0PxNh31Whp1WH0AFBlFq9GddkzvKnfyKwwXoXTMw3WxYjfWyqjjmVRlzmSyspy7weS93w73gRAy
1HwrPvxaEGZGv9sDFahFmgoQe69P0M2k344LuAnzwuH7I8ffgxrMAob+w2WV31KKtUw6tz8Y9RLw
2MRBey+DqwiZhcsCtsz5WgBlzqehyEfQ8mLnAG6LLlANFYOh/d3NLMA3liDKns9TP5dZCkHFJKNX
GvQ4mKzuxNThloSh55uvlvWiyK6ufFTTAC8MpGyYRb0lKRLlkD6Goc9/qMh4KVbjSeiflr3LG0mM
HG2b1jIpW44R2yppG3JSGKKYw9/dkJg6OFGzfDGHjjGj8vkaoKSpoDkGwjLGedFNRZlcrpvVpEf2
wBPG5AFjsS+8MFh5l+0iQzOl4deS9zao78wkE382huFgiuoulCKzz3lLjcHV1RnHqcUzLhdzPxgE
c0hKq25HhnZtGQF8pyYK6KCXQetA7YqRAHlIWUR0rnfJR1BoTta0rtpfLZpqR+pyPWnwFWr4ls0I
bFORoQgbt+ebdMr5GSGvodcJ7ZAZN5tRhCl+Zp1xQ62/iaAOAiiGiFEaLLCvwF+oZVaJ4XVAz5gN
y8tuKNg3SZQ9HcOljAcBvXNCyFudhpd4+jOZ0LXGTUD3+he14G/SKItqTHo1iBmkFUJ9TPBalB4W
edqNHQv2g7GBdO9B0BH+BtISCAZYd0IAO4yiXSGhoeruP76h6yXR1MjJ0mfS2EEbkqnepQakzIYf
Zcq+xwQWJ9QsB7ilfRKPnlhAvUmgwKR0fwFuoJDXaBHlWvQ1GL3XZ79zwEGFMWBasms9uSr4ZxFo
U0s6enH5OmqEbInZ3EEMK20q1p9BXQKkv/AqD/EZgwuGjBp6s0f5zeEAtGZrPxpkGMt/8S7BePTX
yqlLEQ9p3WMIECuHxXGC37KDiQqLv0eUK1m5Hd6z8tLnTITANVhLpC6HImdjqkyQKHtCY2tIf9vT
YmtPoWNYimaJPRmtAOtgZuWNGQoWpyN9hUTS4R9PulEfQt0bNJaMUjSrWHr5Esz7Ibjn4+sOfV6X
dXnLxa0XTD81M77mpQHTzZ7oCa7+I90PfmrNP2c7RCU3cOYn1hZv1R2+SaRCEQ0IZylQoBEptNFN
CT0qZQlz7wMS86EpYKYwUiM81kDhgQqlVIDDJ3qQBh4QfAAkiopdoH40PQNAhRzrBd2mH6NVEOTh
MmAX8qHH3RkOQiQ6lZhZ+MObGl2pYbFjbPxGqPltG6g4BngsqYAZGtirnzl6wVQzPmRuYLcuUOp+
960z26RwyNr9LSu50m+JimiAAqnlpQK1Ght3kR+NOEB3x3XLZyy9Yi2PMlrAho7QdIYdHS3uZJiq
VYEd6Tawf86u8nu+j+3CGl4ub+mGSI0n/choCcfgDI0AY5S5seiFWHsx/zqNsZmqP+SAYZJYMqj9
G4IkDEIiI+fu+zI3s+VNZ81AkKtNKSOQBxDkSLBtgEynti4K1CRSMqmGDep2gk/ajlUXQ04MDTyf
AEVpfi2HMuhDofBREUGOcFI9SbQXV8YUb/3YdWbjG6+al94oGAGNTzGYIAEi6//z40IwJ+PRLxAE
BGqZqKs2XNQulbdkmKYF/mXacXYfPFyWshHtaGsp1CIbUVD6qOIrz0hQIorq+hEB1gKYVuOm1/OH
qBFZqr/lQ76JpLxWVmV8EQ4QWcB+vXS24C6ngsyx7PNfqYOufFQj4EZI87N4xbu83fybHOW3T6Dc
2BKU3Sz32FteTo9SIe/mamI9xDbCEk3FqAHQWYD1dEZDxjfAFJgyATI6IG4DDUhIWQhaWw2l32RQ
r0ou64CZJUKG7OV3w4DhN7tQPUxXGVa8Iz6qS01AS/HVc+WxqqobpvKbbMpAD+PUT2UhVV4aJr96
Ld0hR2ovcnY9okXtspKytpKyKn1bRXojQpRRt4CFLcye/7gsYcturQ+LumzAD+jnoIUEfjnpxm85
OBJ2vP9NBnXVuEDtgqLBYQkzXPUiVAvcWoAclDjZlyVt1fZwNoTRFRCewGUkJnT1MAdr2qxjIqXy
8F5Z3NmR7BLdIO+1ZzgYxtmj6yaaMbnOUontc/pLLJ1aq9Iq7FXA9Hg9wG718G0wWLwQW+UMTSXI
aSAcAZcOjSOfBWiYTQKystDritrkMQtSDqca8NQtcm16/tIJN3J5l7ecHy2lqRYlY3M39f7rC+iH
VJVPWtgBM86rOwABFMj2hj+58VGuasajftMBrdZKP6S4ZlxmaZYrr7EDL3vhHzN7OqTO/Bo7g9+6
i3Wlgnrba7zYRRLksgptHuVqlZRlMSYwjckTVrlkxUOlYgy1Whh5vq3Yen2WNHhV1Yy5Oo6QEV0Z
J9HCOJwVwVi9gOT7drhrfmWP/6Jh8ZtEsurVvahbQFqHuQLNr+KnalafuVpxLm/c1mgUCEtEBA9k
OPqMSnBZ5kFWB71CQ3S1A36zN5jKUdqj0c4J7ci7LG3LbqG1AlOZGDdFTZvypUqjhnWtR7U3zb1X
GsVtUYt7bo5+XhazEf8j5/olhvKXepSMfDxzMI9lMU52GYuKLRll4AW6XNjyHOad2esL8OK7dmEs
8RyVgbRIroRTxkyUp7yaQZjoLcLkZcJdoj2X815dIrsCsFUo3cRVa+YqK07ZugGajrk6XgTMCMBj
vuuKAvjjDlyttZdUL9oUmqAaZdyxzcNbSaAcgtGnylxJSe3xDSi6ptzieBksl6x+U9ZCKB2pQiOY
lxAL0RG55stN/o/JM8kBrdZBacecR6raxFiHkmq3ZZn5IKcLzbzOX3pJcC9r4pb1XcuilKGRk0U2
hLT2WmNGtZcD8B2KRcFi9sPH/ySJJh0LykJJCnL+fPVLmUNzKARb60prVDL/sqRNd71aFM0+BtDc
Qi30uPbm295RnpFWiUifYWLlVofpGaC4g1/SjNN/0725PjmNsvIo5QRDHeLkKkF2oumXxKFVtWJ1
qBIFox9s6+VRkaKWS3MeypDSjJgP6ethQnaocqpe33XR6AKaiHF0DI3XyN9XZn5OoyZcInJ1E4Q5
S+os3K/LR8a4uhplHAAVoeSxBDXs5F8JaBTmpbYqhQXozVB2jTIQczc0AYBiYd275wzdxVG6X1KY
vP735dVsmncAshiqiJafM2zYQJ3x/ATHghej4Augr7nfSQTeerif08KUWBn27eNB/AknuYGGqI+g
OxN1YpAazohNrZ1kU41TMWbYV5YcSrv5RQJdxAQ5cPp+olS7VPoXw4O4QF9LoVQbvKzBYqgQ0Yy1
PQhvZXAy0FugGoJz+Yi2VeFLEKXSQpgNgPDDEaVj/Qw0aE/VY2Tj5qtmZDn7M4erA1kLALaIrxXw
/eAB8f36THUo5lxY6a56O131nnE9usV1sS8sVrbtbyQheJEUFfRGtI9NVDFBti3X3RRYXphOsELj
p6r5geiBbyusTlK2WwbG6NFZTe/P8r6EUreKF9CVKAWl7gaoGu7K3yBwscBNzjkKkg9gUGudwNVe
pT0mBIHvJd+JtwIDBIK2HvQXUB5ZzdWhCyNscCX/CKXRDHQQkTBStrTRpWVQTlmJWkEMElBzh5KO
AVoBybKl2uFYwekCThvMa7CeKyyJlGsWg2UM4wESK5S2gehn85hpzx6QNMNkS3WYjyQUls3qzXBk
9J51VnQHUhYUijEuzdkRo7GJSFs7HWr9Z+57Bi86V+GUR2Qj9RDUpEZwLXGSM/fDi9gDD7AcHxA1
snw56U64JJdK3+dx2TQRB7mfYz3HT1AEZLN4n9WVxlogZd0kPROj0cB2twBkkZPWBIetJ8etWYXa
oW2bdyOf7+LGu2yHWFIpgxeXoD0JREiVvdAv3NTrXdkVfVZ556wKQh8fZe+MMQY68wg5ymc/tGBK
TyBKz5HA4B4VD7MCZnTbvsengVlKZ1xO2rUH0RJ1I5jKXdGrfeQlMWsi+ZE7vqArFMWs6cieozvL
atCrpUxSoXbCzKmQ2RC0FIErbHRWvC6ptAczkF/M8lM8B74aS/dqFjicxrtRB7LVURMZVoN2M/SH
UJapkqZgKRdsexqGt50w/AiE4AdQ1o9DkTJuCu2daVGUgZpzIRyTCaLEILRaUMxULNRl1mIog5T1
Y1EYESQ0ABHQ0cs7yIqFqN4eisfLt2JbEkBeDGAzqWellVEOFn1OYNAFcEP1U2bHyaMW38voALks
6LO4cW5eviRR96IVw45XwHPvto7gAmHOmR3VGmzOzB1cjidAnHqtXQOxJHVFl9tr+9wleQdWI9jf
aOzXd1AxQlR1fZ8BUMflOqvaSUhMKdf6VYwJ8L3g8D4qo3eXV36W6/6jL18SqTui6otep2SPO3fC
MI2AQcL4NrINS/IGVAM7qzlmx4zh1P4mQvmSSl2IGiAGiyxgnfw+9rV3EiAYt5nPHxRGTHDWiEuv
j7oP/IxXdlZBUlOa84/cWToTsFr1CMRpIBaiEd3K3eRxfq8PaBLPLPGVZ5AXsJSYui7ACiDpZGww
UOMduUKyqn3n2wpkRW+Mo9yOFP7aVJnq8IvqvA/HCZLkW3GvuIIffPC7cCeArPzZ8AoAYCyS2fzE
QDPjOM9qT9Qmn8HVRkGTZyIkV0gN70l2LtinKCxzzoBNDl8iDPS3dnoz/Y581e8P823YMa7wWYKQ
/gbKcXdFithUIZEJwAsw6oOnfnpcPMMD1abHUiuROOQLBkOmHHYw9HLCj2SvFROFxMlVnuO3wOu9
GPNFWLQz7Hm3tYHVW7r6qd6BzdkqmEM/m8ZeQo5IQ4s3wHSpa6SC/XgGnKzmRnn4MRnZbA7cfH9Z
rbZsI0hLgXchCYRahQY0bMsl0hYNQggMJmdqPmemb5JbuQGqi2hm37Uu74o2fxBgMUKLN9MX0qsi
vFz+ji3buP4OumdkCcQ41flA+7TRaMU5BDck5CVFze7Yv7NeURt7+00cFXEOTTcKI4dl6yl6MAuM
ceWMJ9OWbfomglJZ8M8a6mxgReqx/DH/INmp3Kr86VbcwUbxN8oxvEFkfRBnW7lRPi7v50bIaRi4
EZqAcXnlLDsB6OkgHlqsL55JerS9jqfRLZNo146KbmLI7K4W8wIsdYV7WfCGQfwmmPK1CxdOSlRA
cKWjDSRBT0ZR+XPEe2rSMURtBJ0QBexBENABOY+Gzov6rB4jLtZdrUcPW1n6cfImhaxM8PZOfkmh
jrHqjUqLwgzWL8ILLM08bVzuuig8FgkAb8o6OYSVwZuJWDqXd3JTRVfLo4xQWmhNBvQ/eFGMFpdd
4QDtiRFOnlWTYFYNQ8HuieBCOUeRxhSJlggdFsfvUz921JfK738SjqzCueXsjAk0tPHQAzWWAMZN
FCNB+UOtKRmBLjzWWFPO1a2Dp6/8ME3DL9DUL7aYoHeUS6p8pyropsirSvU5recZ3TZbrgTfAKB3
gBqiE4YG32lA2BymKtZMXknD7igdUk/y+p3/XwxvbzhtsF6iygRUcoG0NHzPCnVTBnDcAbIGF+1Q
3QN67ZL72GuAn7g0Zv6g/Og8oIQ52ZX2cFl7to92JZoKjTIDnaMRWSZKaqKJuUM3scWbsMf0f3Yd
+blr7AbWGKdIfpRynN/WS4VDvML181AiN0Vo14qPHFhdwa54Cl6a0/AgO6D5fdJfCPzPhHHVyuJe
mmN/L6VmcdsObnpi4hEQfbrwPTSmBR+GdQ5ATZJYyHaAgbcWPzqlFvLn7vT6X8wHM86bRn0NSmkp
Ix3yJjQQ6LIpOvNb64H2GAGwAOYudJc0Hlh5Eo+51E1r+HXeOmWn0IghAgA5RSj8HD1UO4At7ad3
9UF7jXftToET1V7ku8s6tmnrVyKp29wAZVpaFIjkY+m6i9PnDGDIIjheQLTLaiplyaL8Si8O0hJN
2NmleAgTkJQhyZ7KGGefWBdnW5ICcBKwQgDpmXql6XGAUQEeoSaahI9CH+2LNtjri3BVyyJQo2TR
1hRABpfJYgpL8oZeO18HQZ5QhzdGhpQSp6m7sDUYZmtbs3QDwP5AnpA+46dVeWacop4rMBTlBhyG
KZQbMPOZEY+ms6ax+uz58sFuuh4i5j/CqM2eQolP8gLxr1q+K+iCAVgaw7ltW+GVCGqXu3EOwpSk
WqX7ARO2BEtf3C17ziMId6wem60XKSA74OBAuAEcW/pegv+CLzEB8ycDp/iRjf4CL/L/ixwcCRzP
LM5KEnUNhzDJMcjx+fbtduORIFcQhNfpyK4EbN74lSjq+ulGO2R91MHYJoWTFJM59QCzBXHJZWXY
vA8rMZQyaPJSt3wOMXB03IPW5odGCwxnmiPZzbSGRVWyqegrcZRiRHEwVcJANhA9Gi5oV0ura6fO
SiQ1A30zl1n1EFfe5TWytpLswep2zUXVg06r1t1Zre76AKlDcQwtrZRYgNlnQ0efEddqeWT5K0lR
FfdAeW1JLgqdLkDICV7UewN8KIVVvv9vi6IiACXRlpkHS6bbGLMZ1I9TAZyz7MdlIdtxxmpBlMuf
hR7DoDmkDK1DIDHQVoIMk24Hkdn8CC3lkd0yx9BIuptsVrJ2FImKTHHk9mnuVN1VntU2H4kMvdiq
exFaIFHS0f4NUiTquNIYjKRdC7cjnCIUZ2ZzdHgndYKddiSgRrIZPpBn3bBP7uZ7GC+X1SeyrZlf
H0Ad4jx03JhJsJOj/LCMV2Hng6vw8hGe9cz90ckvGdQRGmkcNOBgQlT+ezolO4L2A0Chp/4Xn5jy
qfCXvShZgoOD/Gis0GaGqptR2tcmf37f6k4MihHH8v9HjQNCF8JxEjqhx7uSI6JLyr+84E33tpJH
Pf5nrcnnlkNoPLaLxc2Np6s1q0+PnMu5H/hrTz+Taqs16ZwyLQopaWm97A5darWFCuaUwM0VQMgO
nBM1iVXP6JQR8XBtOCQu69Yqy8jlwV7dYGREb5K3NsuuikJ4vLz+7WTLagMozyFyXRr05G3Ac1dR
mVjzqFju8HMSnXLcF9lTJN4vimhP+anRni/LZt0okXIny6jHUV2R3NrtYBtXrTPZGOSAKaytRrCM
a32wjGOAzK38HrrNo5SYrGhg23x8HQ3lYdqpbsSCVJL75TTkC/C0QfkevvXpw+Wlbsc4q22mvIoY
N4IMYlMYYPTrp36NDNBgLrft1eAB6YaRif4E1LikcZSpWoxWalWQFMGzkBkoPDR6f77Lf+jO4Mr7
8FDYCcxy4UfX01614z3ALZ+mfWFyoPXBTWvMzCmOOcMHbWfBVntA2a9KrAaEejCg3XPXW5VdXOle
7M+/ODRVD053MCztNrzp0b3ly4eEUc9mnTRl2PhQjzhxhvBiwhkbKYH2r7rIVkKwFAphX99dPnGG
saaTmEmB3uOF6LaGzsowAUtFZmWsbj6WWn0qwsq0yNyCUR5y0OotaZadDtrjgloHyle2sWO+K8XL
howeY5OURdNA0ITQaK/uCVRCeLVgOhMHhhIZq9eY6OgFHabHrfDKWlR1xo1J+8YeAtVWeyhIufgC
KIuaoWVYaYYjoCfXCLdWU5LqTRQ89vJNwORHYCkEZWpAgtkl44D1zBhr31UvEugRUiCIZwfuCFj9
Y3E7+qpzWQlF1iZSZqfXei0QBmh9EiPDVSLrgczPvnTG2UTDOIaxMO66a6+K35qHEqAjfyb4UwzP
iT6blI/1MZRVSqKya2JyBZUFnUNqfajq/cIj/yGPVtFM1uW1b7VArOM1iTI3yST2VR2ScAl1IhJe
8057S2AvMe/2DHgFlGkAie8yEb1ZmkRZGm7k+gWzX7pbIs13NTwkLy3gtePHzlRu0YkaBObss/rY
GVtLVwRlg2/kMoD2LmN9MKLm2gDOGCdJwEdvHxHiGKzN3czeftlyuhDYc2VaLi1eSdlO37ce5/QY
LG1MNo7TGSsOFZHKxCitTFxmFFnecdjO1kmvBbv10IX1vOwIiHdtzy6aRwdP26sHtr6yYiO69scH
8ZIuBVnkVeBNOyCcWSnKnNUbKfKFzOHZT59wweTJVDzEcSWo43ucYvAquJE1Pja8OQJqsx+t/DF8
bfwQaiSTt4atmu3VJ8HJqURstLwEhs37fGeObPhPlm5RhitbggTBCw4gFl7y2cZUajzv414ws+if
dpzSZ02Zq7ETlbjqsOGV/DvoXgL+J8MmsNSWMkFhDXquCsQ7aL/K73qPtF9ld/+NrfubNNNfkaVM
WZ9RFSte+rQ+gDFUpEOlJeYsHvL6o+F/xROpqFQAwf+nUF30DlLGhx+S1MAEMQ6rb6wWaa2MhR5H
fuGCktJDamLfq5VMEoIRwd32Br93tf1/kT1j+EuFepmFkwgOVeXz3k/2dFJv07vRA/XHi/KqmpzX
3RL8AIZ6kMfOpbVRtiZaEmmZR+gfQtM990TQ0uXP7KDgoNLt1oxELit8o6E8u6oFdRvJL0un3on9
eI+eZIRUfzAgWG+dv0nP/KWSCmVe5mECuVfzuaMzmK6aU4K2I9nubdltT5WVHFkB46aqgI8dTQuo
rmk0qk4rjT3fkB5SLkSbVdTep7UCFPN+AewM2AzNtkSvN5g8/KBRPxhHeW61UKdV0FAG0CEw4NBp
3kHhWkx/I1VJSnsYwlZiAhJwWvz5BSTk5a5wolswPyiPvM9a9kar1XfZlBqhNzzNqhaym2ftNDv9
NZCLEbeG6N5drPIjqiztNwhq2Qj1xKh819/vgol+r3xlMkVd04JEGjWuwGtuMrs8xr9kM7/SPB5h
eoIwXbNVZG9Yw/YbbTLfJVO6pWaDFg8cJBO6KLD/1Ec1AfKPGXwgCAIi/whnvViLA/KoJ+5B+qjf
83tj15v/46lTviqN66gGfSwS1JIjGKRhR3DJYxeDQABT+F33VkSQx8FQhJZpVnfURkL3+yZQ7qtO
OiMcO0iXvQl4XujLQrtb50Rod2M2+G6+Z1d3i5IFquWQj3OYqr6Jy0dxjhpMDAuhVylldFCKESya
/KjtuAn3jBug8nPbKr7EZ9K+6VPUWcqGNMhlCIaHVt6rwxK5lw9jO72DEr8AziQQKdLWjS+ESlZF
fOK8jx6CvXaoHwtg3RSn8FbfxZ5sJ9coRlqyYM333TEuzH+KVfzpDFcfQClll87TPApwVcja3mDG
zpHEjPFslLZt3NciKY2TuyULBw0yakfcTzZm3A7hYb7uj+VeOeSPwtV85N4b1cM/D5qjePmNaMq8
OXnJPj7V7oypRS/92R1HH12fFuciO/Ian1htbNtR9GorKHXpojaYMDKEcYa3Zic8VB/tbYnxOAwO
mdFd4g8YwzZz1IbZRols8nebhL6SlWQq5JrLUWlG0umaDbyjArZiLiZGvmurLfGbDCrY0stRULMM
h9Cg10C4L67Su9wJXgBZBZhqE6jEy54QnjQYIxjx9mod/VplfMN2dmu1TiryipWwzJoFOyzd98i6
wehfEx6ZxNXussPgNNf5rt71O1R3PNbrbztr/yVbpRpC9UluxKiE7OnZ8Cd3slNfO4hOD44lZ/L1
K9L/KhxRkAayJX8l+yzzv+Hxvh2ySgVrJSa5+T7CB+BJoHsqHtvCALShn4qn7PEQdsUD7xs7aXfZ
wmyGiKtlU34WvZBFHweQisSClQ6nAgxpcj8xnArjhquUU51U0I0B35I8df+EaIpHmiBZUcN5wPJ9
CyljhfAp0WISew4i6JyiyBEwi6LGHz0wAYVYtS9v3fbbdrV3lN3i4tQoQqKunSuAAqz1wr12LZ90
U7Gy294v/cvyWFdUpQzQXCVkShfy8swURDO8qz4Qnli6jbyznx7jHSCa33SzuZbf+wPn1wQ5nBke
sBSGskVa1tftrJGPQAOtnd5FVrrPTtNT5Ri3VWvCfiDKZ95O1slS1qmShGUwEkgVvehGcxdf/gC3
r2zqN8FoxR73ixA0yiDRIIm3wDL8+qDeRb1d+7KXHZmGavORszp5ylD18TzzfIXPwaCeJ/6Kb3NL
vZLxpAKz6AtgOZ4un/x2Hu5LHj1JFg+RBMBJOIDueXlGCudK8+vHvDblXfa7+mHs88qUQeRhfHCM
5xXjtOmx8JIbh0Ti4RXkITMb6bEsT8HMIoNlCaFtEMC6hGqAEKBvI7mX5L3Zy8LVglCDYYdYkig7
ZIxyWAElBecWXCvNU1ZdD6wSzfn74ZsNoge/Iw7DpAuHxUTTfF830SHXwLxkDHan8oA/kN0+qG4Y
6sGID+h5sZpvhKIm/Rat0+xyJ73tcD8aRzeRjPaNh9AtGQr5WVa8EJHQY+HoxM45gHbhaXgKGpN3
Clt6h5e0NVc6cHfZE+h1n0Z3tsHnJdvNq7arjolX/aoZJnH7Pb66GJQ1arps6PUaFyP9nSE+7oGP
Wpi6PYLtxuRt4cibIm+yXDVruylj1ALsQ8R8P+LVBRMjqr7vm4W1MGLLL20wZWFAlmQEPJkSGfe9
s1yRB5j6ElwRakLeNjwyOjD66Ji+rEmMldENnlGRpbGYkmNV7ubsLc6fL/8+2ZkLq6IzCsXcKC1X
4/dxQXZoTDLHqjLRKmIuLdrUUMjsGFeDceHpNs5kmpVFQOuTq6SPHFg0eMNXkvfLi2JFbjplVRIl
McZagpDODm65n5FkIs19jEFYsKAvN7murqdXjtmFxzor8vdVomJIs7qKyV6WHPhrOoBzZprFWBkj
bqOzT+WgVhJHnP1oqQATyq9RBWm9eJ8egSqLYaEG1GB+HZukgFlZrPnp7QTw1+3WqYDHqHNR40gB
eHAld0QmZMfvyl3pApSdmbckTuaSalKWhB/VHgOUWOrgaj/JVFblC3jx/MlastIcrLOjLIgEcucs
MbCwQMmOocCdhDH0GGe3mafHOIKsqqJgKJ+phbV+lFIejMSrliFaC4NhLu1FKlIbzG5vcs6nZp+g
0sGNGjrLpFHwap5ZizhDlfmTPfj6BrLpq2+QIy0JKgnZy8HFk/mKoKfiAX/Xu5wnHwxEZ/yBlaLd
3tovkdRlHHMdrc06RKr1XduehIpj2Mi/ue5fEqiLJ80ZP4ktWvTiHzkm7O9Ir03kzmg81O+XGeAC
wOUFLixLZ4gCnivol1hi6lZ7GcxTBWAjnGcV3ZUV6KNvTC7tbBWUvAzNOZeEHBwh6dYBiaFizuK7
pK7HdJtI2nsTvNYIJ1F7zI+DGbiKJ7uFE9tItFxzO1a3wsZ76rtc6lYoYpvLaEb8Y22qneKOR/0G
9Ti7fViOAB5lrPPcxX4XR7nYUE0UEMuTRKfYmkDasqJBtIpABprxx+Ud/ex8+H5230TRyYU5zWUJ
jAgkTEl2JMM1FWZyIzvcaYJrFw7FVXmnWsl9eRseKkyWBDbJKhUgPg4xEZocuscSbTY1AEmz2+CO
pVkbNZTvn0elHhBsz1Iq4vPk28BDhej4f6RdV5PcOK/9RaqisvSq0Oo4OdkvqrE9q5yzfv09bN/d
0bD1NTeUH6fKaFAACCKcQ6mCCe1Gw5IVXpXn0kO/SmOCgoBdJdBQQFq4C59GR3HFw++mcNNjTi1x
/saj9TIWfhXJBIWonEAe7kNkLklbzc9uR024C00TSUfRvaZScqoHwx0M4SSAW4ZjZ9yaNuNPeTpk
kpqisI+lHBTVxq2CinazQ3Hf4dW0L/MdKLpo2TAuZJRhnhRAtdro8XgQospBWe9V1UPnukGvfsKF
GMZ1jBbo+kZOWxVz/CsG6YREqufrInjRQKO/YRnvGmSiCjXKECO0vpdvgn1i+5toR+eCzd2/aCTi
6ESs9RBVBGopCwUpqUWP3gPkybf1cdzN297Kt+k76rkoKfCeECsPl6/SGO0mOc6mKcIJmqFwO0fG
WzK3t2oKKFHsHQG5dBI2UTxth0C470ieWoM2HWTBPyhhvw8VXgq7ajYL3Zm7RSzTMtJb6K7UmyrC
ZLb6Af5inh+s3iuipktAg8UCNlvhzDtA5xkDpDR405hvgEu1MxTNv1XO6EpOjREuus+FcSKeYBpR
LsLvQjD9+8KUxF7Cec4Q3IJ7lTL3FicNEZbu+QcbbtZ6+cihn/ZTTSbY6KoxhESmaro1JMronvX9
GU6vBc/1sUICW3yjuvLbpuvf8VM0Y1VYQK1jQuiOwmhaYfqUzbVVhtwEgXeejLkoqdYKLdVQ8rKb
HEXIcBMcw4cOmoV7blqwGmwW58m8Aoy4N/KJfr1xU73MToh0Kzn5W8oXLqMZyt9vWj1FCZ8QZHAK
1nCY6FZnZS6NDYIoCEtsWZKtIHmQE961cPm2gpl8SmGnWyu1/l29OI9/0SEQuq4FLs3d9TjKUYYd
b637sjXLloZqhdiDJtuo99sKF0+Dpw3jYgBrS0pT71HhB/GXHW0rbKhb7Q51iw34zbAg2nrmLr+R
3WQzbHkJzKqFLI6S8bhw7oqwoJlcUf9KBpR/M972+Ep76OvXYjxLM7BfVxfQTzt1LpaPka2BR7nE
OJmaWWAo3PXYBFY2tac9AI3G41UVV3PVhYaMx5G8Ec0mgfgmjJw2Gqwh/fZYxLV73Vh4X5FxtSZu
Q2xk4iDHIPIKAeycg3wXmPmNOJn3id7ejVJ0rKdic12stHozLNRjMqRRVrHITiAXW+xACk/2AwCF
JldEchwAXmjeBd9pUY/WvTCH/5rcGaAjHjbNrkVZkfNbaLJ7cVksfguTQtWdNCgd/dL9W7nrd6KF
0YfTdJu2Vrlt3XhLOw3TTkAnLt2pT4LD68itZ+OLH0A/0uK2wr5lBZY7/ID8OB7Lx8TrbWnTbcJt
bQsOebiu7noi8imNHXs1QsAaTzOktWCX6I+ikwIqLzih0HhL10bi77w155WqzhdXYude/bYes0zB
x6YYKe1dsJd2uofA8Mj7lBxrZsdeTRIoY4FEFe/Y8ShujR1dVE/3vP0niRNi2RlXUahnoQogJ9yV
u/nR+O7btZM+YTJ7q5sA1jEbS7xHNfWOMiJhBO7V3GYOnX7lzU1z3Igdfu0V9M8bH99SUN6Nalf1
98r8UxWtJnnjWM1qBrCwGiYehULSz0kJSXQXh2Y48zaz1RNBeSB//uclna8Gw0SleWzk3K9xvnkY
3xtD89LVwbfrCvE+IROAhigv45bqk2Moty5De0z31fTzvwlhIosI1q+oaumhoTsTP/Xzbcfr1630
iL+eFRs8JMOfQIhII2n4RBfBw1sNvYPkGeVMOvsMUo7ZRTLw2h1i19zVm39MLW1QkJVP07gYbq2J
FBg0oIhRj43mwG1Lty7v8rG0rx8nL3Sx463FNGS1rEBS84eI7YRsH+ypfqYnoSDd/o029MqAylfd
mCxnnnRJ6Wgypd62u+p7gwklH2sgbnZPozQARRusfRk/tR5Pe8HhAoJw8hx2GqwXUjAsRvi4AOM/
KH7+2ooCr7zJCZrshKs8YP5ROj/tga7ZYLw72aEGzgXYWH0kLayEDSAJcH8bAyfp+8Wd3KNQ2zaY
pxXGxqpIn9qkDGAyEWfUjBMgVSaSjGNZJTWtxNRz7YYlqpolZvFzuXa6RDyJNagpr9soJ66wpVQg
kRm+0sNElQnc1sGjBmLOWf/HTa6vVsnElXFMJD/NIEQO7rT8KAqPovFyXQ9eUqIycaXyTUFEhQSD
iPeKV+86FAkTG9360S3+Bh8359jYeukAQu62x2T3RqhO9fQzDW4Jj8SVl4aw1YgEDCq5SSPltG93
8oGiysx2DBAL3lTSShfky/fRmKgxlXOdqnSiFqDEzvkB69F1pvqAXWxnckZveuUWIaglX8li2Ymr
M12FRC0d4P1vORCQ6bKP+qDbgl3/0eyqTWmbu+jHdSv5H7ePrJqGIhsGMKm+pq6lWcxx0cBKYtws
48Y/j7GNwKvE1OYHzeUNlF3oGOF8GggGiEOXl/Oth8jPX8D4whyIY5UkOOuk/sj0Y9hyi0n0MXl5
sp8SGE9IUkkxMqpjjYR5RDkicul6ve76t9pm2nJnf1Zr19Kf8gCJ/vVMe8DMze0AeWTv7+Vt4s17
TEP/jaNbr7guJDFtAKky/bygSRDd1Zp3BSzmJ3gSnn7jMfIwA1fmaalbfCrGuIWgGUOWYHwDZXFy
j5lTR0lc0CjZ45bsRuzEyu/Vbe7JzxO3R7juHIBYBwQFipEs5nuhzyUmcQYUXxUxtEs/cCTZf/Ub
cyOGiXXdJ1bvU1k2CQgZiIwb7+vn0xK/byZhxA1wDpuJF+0kPEJ4BeVVlShTnwKaN0MmzH0aqW2R
FhQwv26KySpGbEznZfIklcNO03nvjNXwvBBGf8zihap1qjx3Le2xtseCvJnyfcBLZNeTu4UMJpT0
vpzGanQeqgCSJihHz4CPwYku2xCn3GMGgBc71hs1C5lM8GhGMLlUDfSitI4y0uWfABuya6vmVhnW
79OFKCaKDEaZyAadGaG7NQqGnFMAcNmIlJiqiL/zgNpX855Paee7cPHBJKXR2privcoDiEKy17LY
T+rPrjgNAm8qdjUAL0Qx9m5mA1jeDRiiMSZupgp2O3vXPWr95l6IYAJHP0u+2XTQJt21u/LW2Kle
eUO2wYYbojiGfo6Yi3NLWhAKJnQonK7kVPfRYQb1LoZv9y0Gim3ZLU9dYAn/JkldqEdPeCF0SOIg
CGuoZzQAutNDuxFfgvxZMB7FYcs5Sp5hMGEjj+ckgoa0FlO8tKjYAttCPi/7dINVuoB5GN36/Jjh
3aO8o2ViCKqMzax2ONqmevFJbxeTaAk+58VNHfbirl4cJRNEsqZOgHeKVU5QG023fQ/4k3SMZ7tv
Zcyf5KbsVTo26bCwyOU/pEZ4IfqzRcqiKtWNnKUlQQI22Doq4qEtvkYehQjAberxBpJXnW4hjHG6
Ci/uyO8gzMdggZn3biXLnHtsZQYZ1/VCBuN1PngXWtLhuhYfoxcx3UwvKpazMKJgty9CaQ+dNWIP
J9sId9yJgdXPuBBNU7KFR4x6pOkTPUsxBbgOSD1mDEBTyOrf4++t2ya77Am3AgqkPDtdz4oWwhl3
BJaT8ntMBINhb8AH2bZW48h7EcMYdFbh37W7FvIYl2y1UjWDEFmYdvp/ZHJHt+N3CwCnDvAWeMW1
df00zJMqIK8H9C8jTyhDEVEOh4uXwibYihZinOc/0i0G2vk2OdFt/WJfyGMcP+xDUml0RKF1RtmO
sEAQucYuPwxv0V23Uw58ZL9V71hIZKJAM4xDp0nQEMTalqLtZOMfTsljwA6PHUWV8ejBqi5blyli
3K7+WIPbVMBGmH4zTbKtiby2KxsxWSmMIWZGIw0iaSsvz30viIZNZEYghU451QT2SmDFMPYgJpNa
ajnENKVsDX5ji0MDPObI9sldr/Mwbtn0mErDXqNI+6x02oyJXFJUTFnfd5UnG3PrIbEkO4A+VqNV
h2pzmADz5ZAOC5eJn8iHYigChVNFXDtVGZ9OpUi74HhkjGPwAy2KS62iDF1umSS2Jpt2rPEmZnhi
mNRybsw5GUKIqXqxsEg+pFbUpb/6unjnXOnsxUNPVFYoD4iJlw2wx78GS1SZJdLmOgj1frZAur7J
N5FiKY/Rr2kD8HeP119mnYsVx7hzAYysXDWhmBx6SvCrAKjfdYVWBagSWIRNiYCliwn+AAyPDXNW
K0+QW9fsPgJZ45jAmsWDXvMvCYxj+XEYAeMUEmQ1tKL4l1+lziQ4akwcw3i4rs1FMeh8XgthzOfp
sDRWpTM1BDzT3qWXBMPU6UF7zLe9mz/k+9oDJvrTdaGrxreQyXwjXxQDNOihYDgeYuTj04TkVRD/
ITwYqxnjSYaZGBP43ECSOubxDuMGs5PrfuYofthawRSpHHk8rRiXIkavC74CeZNePphBdjLm1K20
gHdhrTrU4vSYp5o2a/kE3ltEd1D4eBQ+JzlpWFvwRFd75Scc62qpwNY1TCA+sHPbQZLVZtLBfycZ
U0M9wB5ywR77yrtuExcv0PPnAim8AmZbBEA28kZdaUrt7ONz/SSGjYt/i9JgYIWZgw3bk38jcu6V
Vb0W8ugxL5I43F1+KY2Q15rPs3I7Tt+z8Nt/1ImJFWGcSGJFIKNwf9MSYUhjM9xlO9mNNvJ/VIgJ
G8qgEaNTIAws3PYszXYVDa4//biu02r4WxwbPdbFsXXlbETKACnK+B6We6Jx7gveZ2FiQ9QWEtEE
EwR1SfgUTjkKA8lumBWOF63GWF2TDLB7Uk54xomEWSs12QhqjzS1o4DDYvre+B/akLok3/2bE/tL
FDtYlXTTKKcRRPnjfa1keJnwcob1b/IpgUlaBrUzlT4Q4KJZ7eUiRpqM2rmuxEVa/ts9P2Uw7jLG
GFHNMI+KTfvgQTyKVrTP7PEeVrZTjvmJ5508lRjPUf0ykQIF4vIKsJriN1JxfJMngP59YcftjM1L
Q8OZRckHAZqxGAQu58hWA/WnjcmMq8ypKnfgEq69sLD0x3KHSfrbepsado/xUj5u8rrnfH4hxnMA
Fge2yQoaDXHiaHqDhKGxsDfBUYvjOTJ7rYq5DkASaJVOjw02v8lwL3TPdfpLTGbr+gle9G9Yo2Ou
1FAP8ECcIat16qP/or+KBx8AToYXf5u3pquhdzMcWxvUYyB4E4FNHVq8fJJr+EykUP1UBegIfgPw
xW7IO4Z1bf3Bf8wfqg05ICvjOBpbW2BUZuefAhAc5w3md7xyvquMwYrSAMnfbOFtNRS3uRBwzvjS
aoCbr+hE08HqDk4hxtH6wM8BGdM33gxko2pv5tieMzfXv+OqDDxFTVMyDLwAGJPRyqmugoEA50/Y
zzqQg1rZnrnU0BcveXC+yNpCDGMtrZFqyWhADNmTl0C3RoJpT8NpnDb35nft0Buu786cW5crlbGP
XMlH0HeLjZfugm1W2sjLgMFiWOVDDiwcsuWzW62kSl8UvWhH61U7ax1EUsbRAvM00LJHh2rqgUMN
kAXePOuKD4AFm6igExIBvgVe4q/BMkZJswirufH6jYHKM4UcBdDMrsMEJAasuAxta/YChnfdRIGP
ki0zNplVUgJil6Lx8iDwhLh6RutFsApjnDmxbE0xVQFZtWKiwqVoBvPxWmx0jK1YdYALdimiaKDi
XutUfMDBqa0RgBJ8RK8V7ZYy2UqsPsV1ExHIHANkhZItZDYKGgBvHjXgaeUadjwTpyxsXjtpRS6W
53Csoq6oePgwp0riZgb1XdkDredD7w6S/uz79//Y0UFGRhnJYCQKPuFXO6mFLiXSVPde1Ea+VUnE
SxTt0JDo5bqcy8sbjHafctiZrkgJxUqpoMoYhFs1Mjwpkn5cF7FmGniHEAMca2CzMtnjCpRKmvJq
6D31FjbvnEu7pRUAdBdDt6Vn3KA9cV3kqlYLiUxKIgQSSHCysfeKUtymZb6b6+n5v4mgNrLIenrd
DMq07QCvGqjbOnPDyNxdl3BRl0cU/nJuTBrizzLgJjSc2wgUmv5JgB3gyix/JNg/V6W9tkmc1O5F
ix8X6f+8bHGwkpko1bQgc/DTvvca4KAldWbJgoLcvkcSxGunrPnS0jiYq6YaqjwRTCg5yKmTk/ss
n2yTZ+U8IYw3iXoQJEYJIaVcBpY8lifVGHdZU3GuMI4c9joBoArwFgnObR5LNxkiFJ3K5qnqeHLo
7738PrquyEQ2tItgC8YSPW8k+n0w5mYNcnOn6WHsFCR7zURQ82LtUQsyW+o1Tv5xMRF9tgxsnqOs
a8A4z39fmH0pV7Pcl5CsWhKos5pNNm/BMiXIdnWjv1Vu79Torwuuv0WVfPpF3uZmI8l/dIVFR6Rz
j9vkoC+yi6NY/CDGScRRLIqxxw+SkvZbTurOmgThtfIr1y+Cn7E2PU5R5Km9XFj9GOwprbB93U9X
P7p65sACsb3OrheGFFO2jhFsfFJ4BdqPWDNw+0Lh2NbFKsX56HHwhgYeUuwwMW9TI4vLqs7n3jNS
UE1VfeNKAgGGtXmnhIAwJOa8ler5QdTHbuen7evUIMSCJehe6oPcEjt5q5kmiLDitrKy3K2CsdyC
NkjyJrJJMEtOghtB0iark6obucpba1b7UzQSHkbuanDG+pWEhUzAnrIFA3/O51BMcF65oYGCOLYD
gceadZn6I3J+imALBVqTNKTOIaI1bucCkPLJ00xMB+i1ttggLR9CXqyWWDNU0eQgOsaAZMmgZoC/
L/0iJNEUCGbrTfueYqkDN8D/pQDPBUnCK2+R5MLiIOxcQ0RqsAIAoRv1IGKps/P0MXZrbbaAX+iM
Eq+Dc3lxM3Ko0kulEkD2VUrTeTHGMabAzm99R77pa4z5qWgaWQYuhl/XnenyEcDIZHIrACiDDFKF
bqiizxsMOwGL0RMay/yOtz420Bzth+lEr9elrhwogpkJJHhN12WUfL8qqidKluLjdh5RhM6RIvMt
HWvRTgzD+ReCVOTjBvo3sBPmIppEIoCIVe08o4gtILdbrXoKDYkj5cL8VUkDDRelKRYlCQu5X9UR
hs7MxCGH+fun1gS2r2ZamnDbjLFVJIaVqd+va3WRLlB5qkqXf5ENq2xjykTOOJlJA3kDjFFuJNMx
iYHNQCN5qUELy8nuqC99CfmMOCbkG2C0AqUicuMQXZ0WSWVNwC9b4mEPFgHwl19XTqKndSkOP1gl
BprpF+lrWJrYUkWmF1Rp5qZ9NNtJWsuOELWaXefTUc0ktPB1IGk2OUin0jE0rSQ+6klcH6V6wNRN
p2LRfRZrayp7gFf1DdmJVSZYWVW1Vh3VyTEfRgr8nNSNE2JdnXNtr9m3iieLJBJVlWS281D3LVDe
RMTDIHiTQNqWPMfk7foxrTkuZt5BuIh0xIAoxrQ7RPXKSEgPx8Wq3+ykP9EAsytAJuEJL9tKj+VJ
3u2/auifMtk4X0VSLWTYKvDA83KXxmNpZWID7ski2QVZlzlmI91Uan7LUZWsWcRCLHMTq3o6x6aA
m7hQgdmBt3y9KcljFoPoPf4j1Eq7Ac+Z8MGRenFvUrPHQ54YhqIC3JgJUqOuZ5GeiPiII5Zh6h+Z
fzSTN3W8M/zXekRaW/7M9FtdaOyxESzN8HqFEyZ5v4BxPJRmhCg86y3lzlBPtjy4HCVX7lE0xmhD
GMjIIJNjQtdYFUk85ojElJfEMGzJDfbiA93MDGtsiPIm+C8SabBcyiBY1iSUYsByzJxpPJRaGmdt
72V6v836ZEsEwF0CLaZBH5dMQAWfBWvgdbPYc8Q4Ag3Pkq4YJsjy2Mf9LGeRFuPduEG50I7zzAk1
TrK4IgHTKuAlRSVG002NccYoifoYN5q6IXppxYCEMkVOzL/wdyihi6KmwRbh9xJ7dEI7INyIlbaJ
AowhS4OmlJZIkuYjjcb0WI2d5KhCRhEnpMTW1Ta4jaeh3BKzUe0BVu7lYVRYYto2Pzk2xAbs8y9T
dAyd6HgfqWzAztWozjMMxmJAb3AVGyi/KHV7jTM4qt1/CLnNq+qd4+fyijhLxIwVpugI/bBMQMgE
0Zg6vdXo5BNmflNnnh3h4Ux7uJ8DS8ys3qaoBtjzvUPKJgtW11q8ruXKN9fpoNefP4LJ1lS9i1U9
wI/AINarXk4bo+049wh18Es9dQONZVU0NLb8TBSA+8jjqG1GbDtJcWvF6rAhEqCE0sS+/hWp512I
MlQZiQxemcio8fdF7kmCXJ/EAtpkAG9v4tAq/bta6DmX+0WN5fzlFmKYQ2vrKpmbFGIaV9wgVRof
lZcptcpN5iU2Ml3lZ36TiXg6YumQZzbrKmKbRlREzB6xTtqqI+6mpIOKXfgm+NV2SoaHph44J8mm
S2cV8dpCf9bEVgbbZoqqxlRK0BgCki6zI0lx8IZ1NeVXWh+VhAcFs6rTQhi9sRefbYI/60aHukNT
BptRULZpUt6UKXGuW8fFpPhvpZBvmlAI70gaAxZywiodRJXAElMVCB6qpY03qRw6oZxZifmjTCN3
ih9BKcazl3X9PuVSJ1zIDbqyjUg9acAS8j18tcKaPgo7QCKoYuUr+VVt4hKbj9xhzvWP+CmX/q6F
XFFtAGkSD9hDqlonTVUn6TVbbp+F4V1uePu3q5HE/BTG3POm0I8NygjaphO3tXJSxl/Xvx7v/6fK
LpRJ+jTtNGokQ69gVJScdDJwrifeeTF2mAyqOfYxVGjahwb8bjKduCeprZHEmYDycV2h9ctwcWLM
fSsOfqnFCcxCrRwkXjv1kOeW/EAeOyd8EF3jtX7mNSFWY/GnSBbRFe1FLSIlRFbyt1iMLa1D/dSs
rESPnOvacWyexXbtdbWcRxGS9OlGCj/8CQtVnDnbi+E5xp9ZONcSVRpUbCADBICKCgR0AcXuwB1F
Nyg2jePfyrZeWSYgwQnn20lsNs+KZkLJULaGOYUQXb6pt5TTl+IQ9duqsnzH33gd7u3yAbwUmAj7
xVGb9w2poywcoYiMVO0l+g3JKckTKwsAApzfY5KQo+QFtCWrJBM/TMFIZWGCP7SOeStv1KNJrAyu
AHhxK4xsoK/ANaykBG+b/37dfHhKMtEklpVaSAOCa854k1Duw2vJz04jKo7X5XCiisFElbiLmypT
oGI2l86YhBbWNP6jCCaqRGOdjjI6xptgeCYycVVMFv83JZhAMhtKFSsYTNyIXeMNk+qMPDi8NW+W
CNqXqiyif6kwidUspmYmqzVyOAAcdAGOSW+sYf55XQ+eFOmrZctoIfkYMUdANBMr8cFlkJ1mHrjd
RYGSWvVSF8Z1x5jg/dYge8Nan+QkuZM7hac/i/vkTgHIX2DxX4xrViahmW6IkoFSF1vB64UEAGIC
LuJCaxyzvhsw0X796NauroWEc+qzCAriSDB95EPCmAhu0ySR00jSRi1kkEWlxW2aTpvrAjkqnZcn
FwIxuz6FClWpLjDqRJKfZV29XRexbg5/ndp5DmMhArXBSG0aemrVTWXUlgBIj+HXdRmrl/Dy4Bhr
MNOm7jCFoG2ErbZv7A2Wjg8UkFMAbEjo8saZeKdG/75QqU1kQfINqKTO2Us3EGx56glHJZ4MeqwL
GXoxNSpw8LXN3O2nqNwHecu5gXgSmOCMbcsoyFRokQ6Y9pHAz2RmD5zvwvv4TGCeTV/V5ZnmYnhj
GS/mhqIql1vVEzxsIj32J/6LnKcWE6iJMf2Z/lXme5krtkLKb9fVopGYfaBK2A0CpCj2MdDX/fpt
slRpS93EtyHKLO/Kjnjj2HhqXINWrdJCu5/MwgqLadcQLrM1teQL2TQAAaNQpqH8q2y9xQa82uBE
/VN4JzoY8d2VW+0xvEESA4S6mhMgVj/gQhxjJJHfRPl4fmzNkz3NpWVUADIFoMv1E73ADTiH84Uc
5kjFOpOaid7g6bG4ybZGh1mRSbHEV/It2A1OuO3vE2d8licvPkk88GLemTImo4uyMBcFcrE/1zrl
HyDGs4zbGox44Z6H/kDP7NonZC76ZmrSoUyh65iCkjzDbhwyW238o2t47//1W/LzWNkZHznuSUxS
aKZ4FARaPhjfNOAwDI5sF4/5c/h8/TNyrIUFb2pBtKdENNVMp8FKAREFTIScl+ytPhjQ3frTBVQm
wZjaos1NA1IawAhKLzIKqZ1FCawj8Dn6lv7iCzYyah4aw2oivZTLXDIAmJgGeUaCNmmAnM1u5tZu
njFLGniFiT1Z0Sa9NSe4b/IPXrGad7A06C1ug1adTDHPoPLQFl7eJDaJlAet9nfXv99qYFucLP0Z
CzFjjdW1ooQYMcOLIPk51a5YvhvDvQbwTVSY0PNKOAFmNVwvRDIBxiQJ6LhjWKghfs/N3FIy3pbe
alK1kMCEFr2pU2U0oVRQ30jxMRNMq4zw1JzxWqj21w+QF8dUJpQEyKgUjVYDjFPzQk7ZvrD9nQZW
9QPZUQDG0S4AvVViY+KA9xBHOCeOsXhOxpT02D+E8B47v+TUPQf36WuF4ndgzx/CnclbH+d8O3bm
acq1dpiAa7npBLDIl0Zg9Wob8q4GjlYXwy9tAEinAm432MQGmL9ThlYIAlHdA8rMx2Bxj5FjMCy0
kzgBy7IK8WpVH+dNcXMGvAW5uHyiPp5vp43oxnsoyxPMO04mvtTmJJkddfK+R9M+/ClkrxwD4YQR
Fn69ICLaprTeceZeeZieu8JuDzpsUtjLz/2JHPLT+O26UJ5WTEyJeqOfBhVazcR36wY0YB3PRDgX
qsbEkKprRLlUoFZpZpbi/1HXR8O4AfkhxxR5qjCRZEh90+81qKL0RyKMlgDc3uuHxbvbNCZ+CJUI
tE9aFqIJcxhbwwO4t26EBw0IObI9fieSy9+lv8DIYbIvth3R5DMmZQO4GMVSr+8oOG4AXIvcTe8N
XrLF8S6W9k6TRyMHnBHVcHD7o+KWhhXfZh61wmIj3OMxj2HBsLK4hUaOmbC8d2EEsATNx+cbbBD8
vavH5hSdKHxsdcSOgRUBQDP3eCOCPKFMsoL2RZUM55u7vAk7jD1nv9DbsoSI1xfhnSsTPWIpr2Gd
ONeBGBhzO5j9ja5EtoEmZKC1W46d8tSirrLIFJJBx1ylCYsxvs8b4W3wQAP0Sx6B30wcGdzhupMf
/wYO6WrFdpGDsax4ZFDVagghtwaUtGCp22TEiopVnboP81VwKwdZmNPfawfpVRLtFHwAT9c158QA
liQvHWKFdBWOOSCpN0ixVbWh/d9EMGHGFNRiNFXoWEmnJnuPFe50H+ce0JkoIyWTPhs0JaL4ZUie
KdCveJP/QQvetV1iUVgAmxsnevJim868e6q8DqtYhtQxtYVHeQO8Sa9RrP4AoKCjhFtVHWmxhhdS
qYddPrew0ofJEp2AZO+rqYZNJ4tFgC+m3de7M9bLvnWlDaiBQPv+79z9UxjjF3LcKhNKEMgdqhMd
Ak90YdvNktW2qfdvrORTEnOvNqOeihlABzYkmG0hx95eUXEMcb2sBsqEP4+OuVh70qbGTC1xsMtj
9t7dRHuAItrCd+NNtYEK5HDfWOvu9SmRsf1mnBOloIU8ChZf3IR2DuakBJzoWPcGOE/7weulrT95
PgUyrpDVfty11J/j3W8kRtnrdtKWJ+Z/GP+nHMb4MVSRZ50IxcClINDzxCZrCM2KAW2YGV2Y8RRt
uLZPbfuK7Z/D6SJMN1oMoA36IKeIdKDYTWzQGYPUQLRFFzObCv+RzJPI9Bj0psWsGEaCzte7gs+n
DVYPFUXbt4pbIOtz0sv/cSP8dbDn9deFiqY0G0HVQUWyVzfdCRlg4hYAcHsTHQrimW8BjucEb+OL
/tJ+yKDh4jnJejD9/AH0RBY/oEumGoxj+AE1+r/Jlu71mQFw/1K8UPDws8tn/4YHYLV+/X7KZMIM
HnnY7tdgtQXeJ8ltAqbITHjSw5frMYYXANidD1RZZqGhVmucVByoeozczNafs11yF1uxG37nWSz3
czIhp5VzkUhU4rCfkKYp7nAqgcX9UR462Zq9GRuaKXAf/AflR3hvts7E2+X9HzWzz7NlQpDZ459J
J51ogkqNKLxVviV4uTeIC3j28XDeVgeRpM8oKzEhKAiBVWTQrg8t0o076Rl07Q3qBsBhoxdy85ju
k8esBQ4a77Q5wY8d3PXFVFb0CvGdSqZ0Nd2mgpK8fgnPjNhh3VCMZTjIWUN5o9nd859HSrHlotxK
P3ia0Y90JfCxDDnZHAL9bILEfnptuw4rQslG1R41A+OxZsrJhjkRQGZyfCAsyIUQwmLC4L1o52Nr
NvY8KZx+DU8lJs74lRyZgwiVyuBFn9+i/p2YsTulz1le8VI1jmGcuQ8XMc0Qhjk1aRlL+94Bhz/a
qoDmM28A5xh4pSvuEW0P2LDd5HboTQ+coMMJbizkwzSA30OSaQ51GzwkgVXcN8/Gt/KQvsy2CNa0
p/4Z6yco+b7+R8FM7KkbX6sJLcyfH992eYtJnmbYGncAEMMlotqzYqUYqAUUI08059pkJ/XStgSz
awJPDF7MW/Iy79LH+ocAhZW3+iEdATPP+8TUKK95CBN1KHhm0OgwJ8zp2pOrYfIFWGmHbIfl0ltu
Xsf7pkz6M/upOEu0CpQew7uIuGgCu/7TfAOMrPfJKTbZY/ndjC3xP2YHLBJEkZpmgf0Kmt7lTyka
ZpFbQFWvumlv5wNVN9xmGDS1UgLgV31XcJz2Ambgd2nlr9uEnbnQo3huNTqNNtjgmHL1TXTvH4uj
j85Sdsvrv3CyZ5Ycx/fFaNQItFUDVDh0c0+Ukle/4Vgqi3Xhd6mJ8XIoRIvMgDh+jJ79TUKzc7D9
yXc6B2OIE4kUJtOJMwUA5iOCAfLz8xUletJG4V9RPLWY51QX1bIQ0eZOfFT2+Ep70y3dbCfaFDEz
4CKU/I+S26ddMLEmUlOpLSbIo5PqlD8g2BtoX8nudKg41xNXFr1ZFtE8bEa5NOi8AtlPLqA59wZS
C92THHLgOjoNG1fCisKEFZBOmoMmQa88tZMXqpp6mF+Nb8pdA2CG7E6/RxplAdHjwMuJOfcju1qR
GnGey+cWsngndDe6tg2M4+CfUE7lxU6OkmxbVZATTcZSFf14wK11QG9i969dZWEPM0KiSHckSWLH
+9Q2XIUHPs9LUNkua57HquL3OGLtlD5NN/SVQx57zLoATGfLB9PhZW9sv3XsNKCGtNB2/inc9rvp
5O+wwti8zTawJ23lAO423nXIyajYPQ4lUnvgZMHrkeqYlrFPN0/GDgPDIG8nm+yJMsbxXuicQMNy
5ETDYEqZCpE0rlFKhgGE5kDq4jkj595VmUCDTcMwCwd8PdqDCe3sXtDxWFSs7ohye8dN8XkXEEuP
k02hlAHU6ndSI7w2H0BvB7WhsZUOf+Oe5304JtQkAKSPR5o4xrvBVTfqdnwNTqJHAyl45xDcui0X
PIgTutmeq1TXnZrQQSZh27xM7nSaf4C/Ub1Jjsbb/Byi9sBbDOUeKpPOYPNorOLf7+ISNUXgaNmN
E98EADrgIwdxbnW2zTqGldZ2NFPLW9UjvXKIzP4/OhzbZJ0KDLg2NHgK25ESWm/1LSWXiaCWbKBY
RFN9bm7EMRa20QqAov8j7bqW49aV7Rexijm8Mg4nKcuSX1hyYs6ZX38Xxj5b3BA92Nd2eFKVmgAa
3Y0Oa4Ui0ic/n5/jfb4fdsYprU0BlPTCKddNZNj3kceI8hkXkGbRmURO7UTS0w6CKGeyVcxsATjo
kfjDnElXSPT9ijukK65y1WmdTPa1kUKzre/jvnNHbScBWqFUWNPRv+lQ+SeooOdEwXU1NAp5IhK/
VIC99Ef2mtmcoziTpb4sz8N5+Zy6rOYUlkOi669ipCdAxscif87ApU4jOiSXQNKaAL/Vnb81oipl
ZoAUoLfyzxag9pnk9A2rcaQ9QlAwMLLWx7p/VEgzJaWGm4ddTUbQGYhv4cAsjbB0krInfJXWkfAz
BRTdwv3YBJFeO5X+cuJ8VsaSce3oCmyoobvYaHBcWfJqaK8Jyp8iM4PA2DS62DqVGEaZctyyyBf3
2bfUWQ5gqjqBeM6CnnjhTckyYYwnpkb2eBXl1g2HmuRMJB6rI29Nx/kkCFb8JH/TBbN4nu3cbr6H
g/u3wQo9kNZyqdwupP1AusnPYmoKh5mDSzfe8mNxP9yndnQXPYWsKiHLB2nUy0hUAU3LkxdE4ke3
OYalNUvySgTXFwYDh2E1WUpDfr7aXVnqW23usEjCQZnfdw+lF3vDvjwKluyC9usQP/zlvaNLrVNo
RKlC4s50eeIIsALHGrlgWS66k1fnxF/NCMqDuCfUiIGtOdyJtBEiy8ysDm5OC69SvXThdUArTFKQ
bADhUWsqczxNOziGYdeeIrdBIdTwUvTY7tDrjzbX+ouSIM/FOMmtoaf1N1C2Jo7EblpIbC17E0ae
AEjixz7JbbPSvoyImh5TU1OFX6blIohE1IYjAV2bHbiz3if0kJom1FLXtZAT+fyP9pw6kS37xomg
6oaWvDOYBpSVsadH1mIhGzmZwzEClLY8lD9UzzCVY3kCE54tPyj7FFi1CCdmJu0ga0tJKLy6hYI6
aHrHwxUZ1R1Md74E1pRIdqh/lqrWjIF0lQuFy1AYxtXXaUMDxIufGZ/Oll7kDDBfuRPcLrlZodZ2
zM5AqZPN0GWV0lmXk8aWEQc9BQAadrl10jOBaE9c7T70CeVBDUYaVncca5lURmachaKaSGf9uKDh
XNJMKTvIEqtWwFwVFbqA1E0LG1JwjiUgaYAEreJuZOmchqe6B+QpkqC6/jp3e1XazdxnuWHNGP2m
RZVQcxCCEzDL/VuHSp4vk5DHBzQvSm+Os2l8JWX2CHP2n6TPPWdmmcl5+kHkTXRRjyYr/PjNfX3/
AMpRRwIKtmNxcVzqvrglXDEI+pudsJ+c3s+c6jurSPybwPhdJHVviqb5lV5vDLP4CuA80lowVTbg
g3KrIvgMQWwSpOfduMssxv0hG/rxDfAunLo/jSg14IfAhmdHMmHanzinM/NjtON3rATwb7TrXRbl
pqXZKKKph6zWURETwKNxzuJJnnHXPaMYzcya/Kav4V0gdWvkrO54nkRdGN1tjlBlNOgmDyasw2QB
/Cczh3txx3rDbZvBd6HUHeq4SFEK0pdCsHsLN/Uap/X/w+K2g9h3OVTkH5U9oD5JUrh20jdSIxlT
WwtNAzk+5DOQA9PN+IZVumQJpfyz1EOkQRp7miHe1wCZCgyekVT/Tez4z8IMEiOs/EiL9PPPhs95
n54rtzwFaGu+0JhZ444ZcWxH5u/SKItjtIs+8KQskRzDN3Uf78an6CE+SWfjNDgZbp3N74Kz8o1x
71hiKTszKEC+mkkvFuleGt/as7LL7MAWH9MYyMTGXj1EjvH6Z27kfbGUqWmlcBaSAFKDVjPVcMbA
42HUmLAD5NdcMSoGZVQWQ+GGJsGejnt5vxxJ5Fp80k69TS7C+InJ8MUwYgZlWCpDECqcIukEKXzR
QSOYl7yR2XGOjZTNuAEGZVNijJwNZXzRF/VuuaDqgOX+FAA0yQQcuZM8se7cb0ok76dGWRR5Csu8
0IlI4B0WqBJ2O9IZ/F8GFJmyKKvCCa1S6xI5OmRpYjQMAUXEUzxEk/s/e0K9L4uyJeIwT7lAktrL
sJ/kFyNl6iG5RL/XQ+St/m1JkiQdZa29LGZ0olfS00kYsPNvaHxiom8zQgdg6v5bWi1PUoBhKGQQ
XEDYvAGeEoMZ3b5+EazFqW/Ch/zLdSNy3dNIPGVDMPspJAlJFoqevi/c4SB5rd8xqwLXTRWgq/69
rrIWJmkmNj9Sv8hLa+X1aM5xZPcsz8kIEIAS9m9JhlQDPpQoX43uJtkinOVI86KpQ9nXbuEJt9f3
bzuo/p8CfqAwBhdSoo0EASJDF1c2Z24pCAD9zhhl9usWQ+Ipi1GAd7osiMUgwLKl8STmj9fX8ZuX
+/tCKAPRjwX41zQoQvYi3/VOjSHVzFZKm9ChowJntZcpgsTRnpfn3I5v+j+rG71/AGU1lDTJpKDA
Tg7u4s5OjqRnsSNqDzRdNqwZWc61a00Zji6I2qEjqXnSOEqiVmkXvEqdOXqkLKA5YWj2CC2L3YKJ
fq9DswHGoQpnes5djJnlmOO7v34A21cfdG4qmAVlDYCj/1bcZpCGNEoFzCbeaDd1jE9KXOBc+8B7
fM198g1/lmV+F0mXeauujSrk1Imh/okmVz7pdobiWe0ar0wXtGkDVtIo28bVoERMyLts6M2fifT8
Ln0y0AM4Oa1LRuYTJ3Q59/q+biv2Sixl4fIyGIG0AbGyNzrTUToqh/JUfl524R26O2xSA+pt8h6U
YddRE2Wm1zdNxOoDKNunBWXURUTVuvxzjLenzD/UC0N7xE0DsRJCmT2lALqwTBwHqNds4VjcJIUJ
nGsewIV34W13Tl2S7ftVzndqhKMZ+AnYiDisxVJhVDR0YjwQGJkmflON5146lvO36yfKWiplC+NR
bHRlgqFYjNhWsycdwLzXJRBT88E4rDaTtoVA6pzCBFcx7hs70WWv7iszNhJb6mOzb0XXqPm76yK3
/dZKJmX+Wo4DqWiFVY0W4k9oCYqupNciD8wQkUbMjkKJ4l9bJWVwFkGVu4W8bIeX0el80hHUYz6N
R43pP8S8DGl0kbep5Q48HFhfZ5OuYyQxXe1Mep2AK35geWWWMaXLvXj8ZYLQX3YTYxb3ChihSJN+
gS7H3m8AeMiypQy9p0u9UyKXEU/auFrhlPTnut2l7QNDRVhbSBmSPK6WtrukIrwKKcppFx514JWD
m9sy2Kn8zTT6u0LSld2s7tMqIOaa5CDmU3yHxADvK/eVs6ABiMDOFLAf4il7mneBw5oVZlxButKb
5xpqPwo5wOC2Gj2Qw5qJ/sipD139KY0z5/rWMkwKXeANA/mXSen42Ypnw2wn1gzvdiJptZ+UUQmE
NplzsiLRM26GY7obT9kNYJUtxeuPeE0fkjtmTMVwufS0bThwsoSyFmTeFSCeko65g9lXj3trbe5u
eu6sedcyn9KbodVqoZRdSUvA7hQkJB4Ww8z1aCeIu0K8a7PXKAoZeASMa0eXejXUeQDJjgU25WNX
Cuao11Y3Gwz1YEmhIhckdH91VCTL8GioII3Jp+W5BOIbw/Fs6yGgsDXgOXykWhC4domiTMZ5JTUH
9HQMf4DZgxERba/mXQjlaSTU6ISghJBlPkfNXtdvKubIx6bxkFTA9OOvIFyCslX+jU/Sek56Esxq
93plol40qDdFdxuGdlPs2+UkB69/cIVXEonxXEkcRkxeJiW0LpjBmypyt5xevVwXsXmbViIo+8tF
ei1pIxY11IKZFJG5NG9S8NRPrN71zRu0EkTUZLUWQ0qKfsogaNRelsTjl70YpubU3KYNy6eQy/gh
CFiJIsqyElVJCg6K5IUQGs5Oh9k9yRoMb8BYDua8ANJmJ6opop4gmkK6G56zBTUEpp3a9Gyrr6BC
Op2bRkMnJuPnQ4SIBr6ZXfoFRqHU++vHuB0crKRRlhiN+guHuU8Uqb+qe9kan8J9Z8a++MLbaC5w
OZ9F17gd3K0kUleOy7m8LUMcaGUnvvaV8BYHtnLqfiwOscF/9tRayaNMMC9Eg9qRYCvOzMnuHofE
XcCU3LtRaw4/irNkqTvkhhM2xwnjJOlJqGGp+qxQIbnD1AU6h5HpuXR/Knu0K9/If9Ss/75Qegwq
k8NZqcmtL44BWK5TTF3EXopqfwN8xPHAiko27bPMSzJm9CRw11H7ioESIDsEIpIkbXGIBy2z+KRn
obZu66eiKSKvg9hQoqfWVLHSKj0idgZEih04p6ad7reYQSjOpRva0ZPK8G+bkNPg3fmfRPrU8ijr
YnCfk4n80pTTzFKKxgwjT8lVS+l602hHMyx1s146k3EZN23dSjTlWwWDK4IY5DUu6D7lfXIrOzJY
DQlzpC3tZVd6K0mwSVp+WIe56QdXkokqr0yf0gS8FHGQHAcv0fStD/YgobCvL29ThipLKEODs4+n
w9hlGrNkARWiG2qHLD9FaWkvU+hdF7Lpl8C8Dt5UQYYwyi8NS6CqYqKhjyjDBLkBpDDxW405IJFZ
26e9BXjXdUETwBGuyDw42ihv0YeGUdSkM792Kn+CZpKnHHKe34G+joELwYmc7EnZJ4fUZTXbfKgq
0LIpH6GGul4I5IXVjKVyaquhBfwa37vtnGCkBWABppoavW3EfXHSQqM1FbCKuSlIr93r230JXtY+
k/4Syn+MhhRHrUxyHPbiKsDiDHx0gO/ifezVdnJ/eY/5DXzZz3ZpZn8BbWN/yldAr6HgvD9wIE1l
pvf6AiukgEaq8VWM1oQnGR05hZM+sB62H6wRLY0KRoJCLCslhjXK0QZUnvu7LAJ6dJ2YIooS3X33
FNrGt+s7/OGtRMuk9GxO8gbDShcLKLhjZma3aLT/oh4VD1OK38UjIHT+vzeVFkmp19BP3NDH2NQK
cy49CtNSbOryE2Nh9LOWlkKpTi8vS8/XsDmto72Ak0H7lBUA+wK/yPhKyHlLVIqjp9mvCxNsT+I9
QzxtjmjxVBzSpmI54+0BS/FcPC5H40AMbbPj3nIRWSZ1F9sg72BKJfbn431511fKa0J9tCTIsejZ
Cs/ZLeGxbT7VNlAanlFE8xT/+ioZixSpih0ZBqnrASfJpZUlc6JZ8+c8Y8KO07EAtZf0E6fkOY00
qJKYVdzn92hpPnSmcdJNY//TX/2/o0haIuWwtKJKWrHCwoaXGaWteK9icHeysrMMutTCYiXRto39
P8d2IQ9b+cdKKrqsmLHAn00ow05Cir7xWIadJYayLyD3aLhSuIjR962Xej3q0h1TzIcYh949yqYs
Od9GMwkVSQWcEPV2gOklSHesQSuW/lGWRAXjXjRwcA9LmJtZf+CEfck/X9dxlvJRdkSK1EEpOlzk
Nrpbyn2rvF3//R8ayujdoiyFlqlKmi7YLVCe6R5najuCjCHeKiAAQm8QfJyX7dET6VyXS/bmiqmg
Q9+RN7qiALm4G2TJsQxv4pl3dEMzB2D6X5f0Gy/+j3rTMa9klBmQECGK3F+0seDtq71I9rIjd0r0
p0cyL25Y2mejMSXVBKgfZzM7hximkX6/KEJWdr2IbSaVGVBzmShIuTGg6SQrwRazTOOHvijqWGkk
h1lOlGiuL4uebO7yxh8OimN4QKazmQ9threjA1OU3ZQWeXhU/X3jRt33VgYMIvRjo+SWnDF5DMBJ
DTMtbPI8VtBC4zsYpd61ZUou+7E7jp+NT6Wlaab2tGSmultAnQ6uyIkFF8paLmVhQtCNj30J+8xH
sxnWJ+AhOTzogedJsyPjkLcsONsPfdo/j1OXdR789LJMt7pWQJMJ4g7LRPfGHWoCoVncRC74tzwy
hdK7ohsdyDVlFVU/JDRowZQrUsq+jpOOuCL0+ceH3gNs1n2xIwiH3XfjlvVU+405el8o9cRpZ0X4
3zR5VyIcnB4KN3SU0ATH6HP+iNuyT0qL3zGjX2JIPxqkd8GUd6paueCUBAtt3B4M0BzqctIOdsFB
gf6NVF86i7x1WCPt23bwXSytSiXXpzhu9MGLP1IhtNr5JEeAFi0L67oZFLbd77skylsV+aiLMwdJ
0kOHuXWnwJsGvejWchBflzve7Vqz2kl7KDXmJ+IvDOl0npjWI8qPJaKcBTqZpufRNVmBg7czCfzs
cGKCY25b2vd1Ug4NkxpRXpP+PumBdLek+8BuYWnL2FwwsxHarKiXpThk31fRUyrOcpCR6KkQCmsx
SkcezkGlml15rrMTYxsZwuh2V9T+OfzBIYpec6wPBO0IPQAAz9fuh9xMnoW9HpvZPvMGVsXiN5b2
n301qPyNLlQZbiZEBycSlBJEKzKtOFlJjCghcQKnZ6gs424YlO3hMhVxKUkxDtlgxupjMQv+VKim
nCXu9X3djuTe10ZZHdBw822DZiw3msIbvgm9Tkpvc7X6SzGUjVlaPmmUy2WfHpJkNKXUn4cf15fy
YSqCuml0f2vUG0tWkGc8wGHvJuBxZC4pBsYnMh2sOLOb7IJP+U3sskh5fhNove8iOc/VTRBqvdKK
CCZUMXmQj5qiU7m11x3wH7EWiSY1K7jhvMlrTgDx9kHlzFg74+4blJVZjL4NcxAVXjglDLe8jx0C
8yjt0Zvd7Dk2ZB5R+itew6CMDZdkeq2T/EXk52fZKT3R1zDzjb45Zt6C5YoNytDogxzNIZHVIecu
PkeWsBt2IeRJVvP5P4Ss5Hr9fm0K3RAbSbWSaOTpMe55iwAgTqgskKehfGD36TEiHNQS/608XTYo
cd5CebqX5DE/Ky6Qo1z9Ntip/rAPH8vH6FDetF/4++sqc/3mK3RbLBBewEKvkE2dZqvldkZ5zpaS
pZcsKZR9KftR7uIUiwuehtiUn4ub0iI47OEJKGD28gbGxTvWGDFLJmVsxKSoa64lNq2+kYfHPrkf
hafrm3dBTbymIuQbVjd+nMHJEWFEE1kuDMycOyDTBghPCXvs9CX0lv0CeyMBQDL7JAPvRHBIN0mG
bpLr37Edj//P8KC14t+fUclZqyvE5Q8oKqRfx7YDqDHaO9vcGgAlgxrndXkMS6fwlJ3hlQIdOuTR
rCkoXE6AaM5VWw0bR+fwEogqu4/72yiO/aEZD61eWaMMxMc8uO1jze1CKbLSBUNa8RKUpq7wz3gc
hmZV8yjA8Lp//WO3Mwjvm0OZKHFehixQcUZz4gvL17T/dP33i2R3rykBZZfkLo+XijzBjB41SNGR
boBaX1spQaQgeMy1rdz1R5Isz8zUG6zlR/ec3UtvzR2bjvaS87vyMZfk0EojAzULkqHATev3wal3
FrfAxL7mCjtZAuJf44zoAG1vUff2Utvwucfre/GbfPY/m32pbazEI4JPjLqG+OklugXCvZu4zY6A
qqi45zForO8MnzVeyjjgSypgJVPu9axrKhww38ZmU30vh9vrq7rgdl7bVMp8hWNYBTEpoLUOCftq
b7AH5HjJHFniIrx+mg7GvYZQkLCUNfDv0l5wchvdan7NM+e+L0C41z6HsmzpWAGHhIRR6mfeIk+Y
0JH94Fb1ZVNFkH8E+t8n9Ygnqj0fAkACeiOrb+M3Nar3c6YMXypMVRaRYJikc4RjdtPtCN6geGA3
VDLs+OXFvDreCmS9fUlWmy2FlXafq8adFxYVEeMOX7zzSkico09I60mlKxJO6fwW1VDYjNtx2fN1
XWIpK2WNlm5sxSHEBZGQmNGV4xSyriAxN9e0gzJHdZOMaUSKEMJXfV/vwSyGKrN2BmONE50HkJjr
ADVLHO61PzBxgBiOiK5IqIMgqt0lZLIEBGmBh+TFZ9UujxK6KcmoZbKbd4qfHJlAToxV00WKQpeE
aiFWnp+lI5f0VlMVzjAG93hzWKUMDIgg3ZUhi6uBFbbRoNVNXiCvSV6/pNtX8ztX32Na12l2GcEC
R96PdzMUiyPWQ/h6pK/QNYtxmLthwoyFG3zWveWY2YQ2a9iLL0By8wqPmZdi3MJLW/7qgshxo0UC
ScCNONkJ7RoRJo7Kk2F1jvLjv00PskRSNmauVK4BfC18SfW6LPeV/DqqjK7K39RK/rFjF9++WlZZ
6jhB0ulWHOPWBP7CvthF9+krO1O7HTPpgoFuc1VElwR1L7kpm3hexs03HgBfekR2Lz+P3vSpgAeJ
0RvbvAmNGd8mu/42tYFV6xi766ZnM3fy/gH0EMzc5vHAk5T4UklWn4PfrKrceDlOxk3BgjhmrZaG
NuzSUk/kn5Gx1FvoHdjlGNQnYTEo3X7kXmqhVdIgSF323FrVZGaW5P/desn7bnW2dVH1S06S8mP8
UACJG/1HltydchHbW032dWHbaYfV7lIxQt0NXCREkKaeZI/7Kj4rh9ABodyRMFy1oO7qH7Nd43E2
K+2w/S5eSabCAbVNykmC2uFqDjZBIuyfwhMCASsD+ozB7CbatPErcdS11IoR48OphKpzlh3TUHKC
atoJwWQXU2Eq0eAo8fLA2FxyVB982kom9cDR4pab8+GyxMlebDSlugRFsvYxMuex9GY7iF1Jo143
Ri0NWkdsKxiJfQwY3UwlzhDAa24DENnICSwMGJUsBdr0YCupVGQQF3kmVCQyaOzskYyNIWq/kCE2
mCAho1ut/8tz+ywV2n41rGRTtgkwYuWS/0zjyHt0awBuAkElLJNfObWfYqi0txdnjExil9iYvQzL
RI/MSOoUdiWxwkn0JTdQ1eH2eX9T6kDobllsK9sVlve10hMzYjQ3XUZaQwZ3APUQCgCACI1uuF/I
naTUyzNZQ7YvjSIpoiyp6BKnVErve/RyNWhFF5bphAr9fuY6h88bV6q6Y67IDjr0vOuXZjOkBbXm
/0RS+jRLHBekETryZJBoLL0vhccGcGZNdX9dzm/sz7sgSnnGmY9L4DDCse0IoEDlZui1URwZXcYk
D8h67m2GBe/r+hBjGmq/ZCnWVUiClY5HIf6kCsyml22L88+i6HhSBC20MCw4sOJYPZb7wO+BqtE4
CzI4MRpTGVu4mUZdrYlyVUNZqJIRY02KKe5J00ZkhycCJCAeWF0o23WMlSzKURn98us9hfy4YipI
DSBFQbhrch8H5vY7dBWybBvrzCgXFRfSr3asfh89Csf6XGCFqI77xUFqgBoifwptifFqZ8kkP1+5
/6I3WiXnYE/jTLZ0gCKVaHSLQKnGOLvNSHy1n5RvyhL+V+JWRtOgbJV7JN5uRL94BkmpCV6Vbwx5
DFMiUqZEkoYwLImuFEfSNC3vo9fuVjBzTDTHeG30/jiY02ewcbisNOP2q3+1VNqkqLKcRiSCTJ/7
5+GB9IFNyDACO7qymD0VRCc++vz3G0iZFU7NRwFtYOROxG/yj/qedIxojnZXDia3b6y/V1O6U2Ze
ZG3me4iUP0+u4HJmRTirngioc/a2OARmhnU1tlepa+hq4A1DoaHRqtKIBb3FaZZGZXJ8ZobMp/H2
RXgXQSloVWlcPXQI2MTuXlH8KX1I5keGUrJkUErZLtk0RgOWkRwHwLwAhZQk+Ht3tCtzQs9NBTRX
1pt08yIYBm+okoT2YHpGQTRyjmtIL3/QxJaqfapjxQmVL1EYOiPA0LpRtK6vcnOR7wLp4vMoG0nd
ttjItuk0TLe3z+Aby9D1krDmsrdv2koUVQ1SKwWlX9JzScY9GlRLiA4WZnnLJjTbjBNWoijfM9Zh
rytkLqHJZiuSc3PmUrMLDuqk7a7vH3NVlOvhQ43Pa9KJJgODhT8lbgoVaf3+gZ01JAr3wXqsVkXu
3cr6T5EwagHpjdXlQyTdosfaanjEk0A61LKc4QM2Q/eVMMrV6GJQ/+ziRv7bznX+hxi14Gbnuu9j
jFadHukoudVfQg2wjowt3fQ+K9HU5Z7jfCwjYrLqH+E9GaHhLM1R7oIbTLfhbfRH5moljrrnejbm
aUTSXZw6OJNe2bz2/fqKtt8iKxGUk4mMQOsmMj4s3QTox8zs9CTu053Amw38jWpOTuEA0LA1dRe1
NKtlHeZ2gLT6AMrxiHWazTm5EISVnlDMYELvtgZtL+BxgUFaOgojUrmuPhpdaNa0MEZ7EK6FXi1m
1wLUn7/h1CdB/DJqsxlh5aXARBi/rjgaXW8WNGXp9IZckJPqVY9kElE5K3eECgLt8UwCw80aisiL
iiQCOwj/KM0phbyI5AoBdXDS9wua6SLQMpVnqTDjHXr57NQSgHyWIhFWYfgLHaHIY8525yWhKR6M
V1Yss2Uf1p9DaZneDgI/dSoMbPQ0BoHFyYC/0SQvq1FDGv3rOr3l5EVeMVQdVD2CfCkjr4wROJmH
RS/hHdOkcFvtGUnyP3BNIm/ISCAqoqEZlGUtAkEKA0OHGdBG0Un5RgdqvKa56ZyPzvXFbFrxtSzK
tAZ5oNTBhCmspVwmU1m0uyaPb2uZt5d2cMIaEA3GhMkkCZNuotML4GS6/gWX5DZt3NdfQNnbIU6S
sotxePMelGaGvSg7rrLnc/sZAKQn8CSj9+YlfNXBOzCZgoxWNCtPzCE1+4fkM6sLfvNwQfqnqSKP
uTe6kzvJ+E4OJ2y9zvVOr5d7rQ5Y059kQR8WjIk0UdJwugLNopIFfSXHQ625SoiuRZIAKycTnLuJ
I5vcacQ076iboa2xmiY317aSSx11JWHkTtBazZ0SvbH4MnjShXl0rx/nZuoU6LUK0AB4EG7Qb+28
LMuwH6FQmd/4rdmiZQrMTbsI4UEHMpwSLOKEdKR7YvVKbvqatWQq9lmaRliqxEAu6IX0bRB2vOaY
AIM98AdTcbi7wNU87bk4y8dkz8q6bfaoiwYwFaA6cGi0WUjSRRLGNgRHVZLjaRqWexDXOMMCPNkO
jEBG+GNI1c/j3IOcL2taU1D6z3Oefbm+/Vu6JfEGL2uyIYsyPbnJp1naTxO+QuQLcyjuDMzBGykD
1o0lhApT9FCXgjqBkETF5GYrmtJyo7csJP3NqsN6LZSTCaMOu9xATINqXPjWHUWwZIGfzkZj2mtr
89CoyQpvJbC7FCdMgLFyU1v3ZS2f8ipprdejHEB+HuV2tPhVx2KsYm0kFZyAP6YakxES6rH0AtGb
FVi1eLSv6wRjHTTaSBpFZRIQKUNXC/tZFmNLDlv975TiA7OElpQRoOCgeclejIEAglnLdGDZzq1A
Z3UmNJtEptVyIhfoO0r8CU9T6ZB6055HVxbQkdAQWTG2biuwWIujPLGQxfFQyliUlAuj01fliZd7
L1Pyh25Q78ewZSAAMxSCJo/Afc4LVcNRGWJnicDN7BVzLhjl5q0Idb0o8hGrAEaQtHKR04TsYecL
F0ot2W08FjzG1lN0LYayEkoDVLVFxd51+reIO08DEmhtZCrG9+vqzbITGmUnap4f52iCIG5XgVQA
pdDHyh/8CNSZQAIB3Q0BKpJ9iUSgwNBiBZ+bFab1Qik7sdSiFgcZ6YWz62fDlCE3sWXkRFNrdqOd
+ondYMraW8pwFFFXctKMJedRWnhzHka+FlazN/fg+JmqWHKv7/Gmd1OAB6BgfF6QPiDjRIEk5JWs
EJ0ZbDI8332Szp2TAUU8cIbXv5RGeXIA/QwaIBA0pBbCXeoA8pA3o2feDS3ezJ5A0nRd3uZzBhPp
ZGXw4B+q+f248IMWlfA0L5nffR1s3ll8cJIjBxvY83dCwhrhQYVuP2CINZbolm555Dxg4ofAMGM9
y7eMwOpr6NJ+lw6FJNX4mjoW90IxuRonCWYWlYyX6ubbeC2Iyktpw6RP0ZyTQxV/jOfkgio5AjF1
Ar5Ld2LncRiWh6Ye6dtcl9oaloeQ+QG2F7O5aC9notptaqskKIZgyLJgiPRzOBwzOanSDBE2YFLD
w+hFwNEzTpgDJsNWDMd3mQek4/m1NEpbI9WY+7RNcf9dIFnMihne147qRb7qCa7ojM/TUUMZLX1C
Kh8aVJ3lF9nFfPdRs0bkVFt30GzSUoqJrD9xX6t9oNxXhrF9MhGruUGYHybROIxh9FBMeNlomlMt
MUPcZqCxEkd+vnIseiulGboJNLcqOd4UhjiylGxiXNat27Hebcp7FYsoF2KIsw3UzgvkezSD2LN+
d90ibJZB11Io59WDaCQNI1yNFlx0PXnGkAeMjL7X8hYztWxcS9beUU4MhAappga4GnU3NSbgrfdq
PjxdXxVr6yhHlQHO2uAEyIin2G6jb3kYelMtm9elbLZhrfeOck5toAgKT5Yyueq+wi0nlQPA4TCZ
jDaTFytJdH/0zOuTsgjwvMWx8QUzBr0dJmXN+chOrDPO5/IpK93O06UYgKpOdDu7ifPoS6lJzvWN
YxwP3foc8FNVdjxEaMjZK/M3vWqtafD/TghlEkquFpVBxeFEQM42o7K2sj47x4rBsIqsxVC2IAyy
IGt0LEauvtf9TR88CSnDf216E8FAkkEWEA2olJ6JYymmU1n8jBJ+UsP+lzh28w3wLoZ+PgHGKxiM
CGLqpu/NYumA18jnd0kb2vHCi1aps0YFLw0kHzyKIiE3BFBtQaS7C+VEnXMpGcjKCFBPdLOoe/DR
8qOVfw+OZOgtuUtSh1/sZvClb9c1ZDOeBd+tJEmGBnwmntrXUh35eFQXEs+SNxbA0J5IA1EHbz0i
gi4j07BZ8z2bV3kllL7Ki1K2kVLw2qXvjbDVRA/BDgP+duyyegm2rvJaFB32pPIgJRHWF2bZrTRw
QC0e9SfGJpJ7RB+hIuqGbKA7SecvR7yyFw1CnTrXJDyHMUREeNY4oDPEx7Y0MVOzC6z5/rrArfu2
lkfZdq4L20gA+pUb6dFzLKWG3XIo/01J/wcGBHV8HW1PqiZrdPaSF3Vu7AoZMZwMcEW5t6J8D7o+
hhPZeuCspVDmQ+ETeWpmSImDh6ECCqB+nuLIlDTD/v/v2zoGpoK3dIoNwjaIc+pDtwdoRhvzntKx
8uxbx7MWQ5ndqRj0kYdCAAZstgzw0/H1YGUja9s25+LXcqh9kxSjmEMNy1EeGhHjS+DWefiJFT8P
5uiTuQHAewGOj/UK3jqwtWCyASt9F5ugyZsagudF3/fjp6ZNzCwEf9j4+ncHRkVmczM3jRHjdcQL
itOi3CRyXgwYtb+TQoVjw5RrLYodSPwski2PIWbj4kOof78uZfOhst416tb2fdFolfYrzCzvYfWQ
qJBvDDwtw8j8E5iatTTKsGd5LPdjjtBZ7O/5KDR9fTJMjvt2fVEMTfjQ/7lUwNhYsCYxK1x9EK2w
fJgVzQOwn3Nd0qanWi1IpSx5pkqgsp2hCwQMJ76PD7WVW2SKoT22IJkEMYPNwr4hF4i262uRlL0I
eaFsyxh63mpg1pgSR1JZ4yAsEZStKMApHrQVRHBNkpm9BliWmWfS35HDvrYQylIkVRV1okxUD4MK
b9rX9jyf+dOyU20FDEEA58rBxSXv6gsm6Z+U2da7SFmLMNfbRMwgPEJ21Ra5cbBavfH+Uj0oU6GH
Rgf0AHJWjuAaeIKj9bo2CfxYR3o/d/FNy5tMEOktz79eG2U6wDGmSBnshxvFZvsc7jDa/gm4jiMS
kfVj7cYPzNIT6ygpK9JqCurRGa7BgFEe3umO7X244xczv8sB7ajt08Zuj8muuRPBFNOZLHgmcljX
NIkyK2PbpBK/YJuB9PkJD+ejZhihmZSlzzhPcreuCKIj8aGNCrlPsLOJXz0SJoHKCW7+j7TrapLb
6LW/iFXM4ZVxhjOzOUkvLGm1Ys6Zv/6eHl9r6RbF/sp+sF22q4QBCKDRaOAcoDliYDG0Wbh1W2X/
6jPS7xnhIBZ9TZwnIRCvMWJQ+uijr6VwnoARwtCM4TP0swZmyCcxUCAsfYnuYuzYdofAxcI5thQ6
L3RZX2yz2l4rR6WYuo1bBUsYuKJX3GsBCM7ZrnXeFOWbYexNPEMcZMWfu9bOw6/7qrLMSqWdYsml
Xmvhq91yilBuDe0F+3BmJ95zMRNBg2c4DJVmukpSx1bFgccnuS3E140WqygCExN5VjVrlta/p1pu
JwOr3tucalhbmMo9Sdup3NjCwrKXgcsUiEtHObQwvF/Y7Q3hO4ytwVkKp75TaiDORE7zUPnDhc3r
yjhN6NeRNI45uSSFWSl8Tco7dXrZ/6CsQ5gmz+5SNcoNEv4tqMuGu/S+R7vVsILH0U4O7W0FWhYW
ABNJaHuJgMo4i6FpWbXguwpRdlSr2RzjG2N+TIPb3uiAxMx6IGDYkO5bA31OTMAOgfAs9C9RLDtD
XH3fNyMjh9OYaEZV6gsnIi6SI9Bqr3iS1Q0GphhnIiNX0xTZY5gowJOC5ZoEm55ZcZAyUTQN4BXu
q8OyGJVgqqwYpIqDHJl7HQ2gcwus3jZLAvn/qwvHFDTLOLSQwOkq8P+NHltcA4tHkRXG9ET3hEVA
UBpcK8wBhGui05zJkoXhGCey13EFXXSB2m4VN9Gp8hvPsGfGJ9vsBqmCjGcpQVW039aNwjAHOQRf
kX7M4koySI/A5Wt3OP3Sp9Hl3ckH9yEeNli+8ofIBkC3IkiGougkl69MHAO+r6wxcU64XwzwURPN
wesIyOYaoIjf/mKNzxmNw+3rw6dQqpjhagVNUGAvuXrZ2SlqUS3ATTLmz7X289/46KckKovo/FK2
Wos5LB44wglAlUZgWuyLYChDD5kbjVyWbQtluKYwTLUYzWSMbG4R38Cr0Lv7wrYj4pc+NKZZOgVc
JZbQp9LiV9mYnrQxbRgKbTb3VeFTCKnRVj4xYtQ2k2II4drS1dGfES98h7GmyJakxJrKowJwbY4F
UcFSjUono5IVSitAahyAZCyNghtMrkX2vv22T5VP1aiMUi6zKiQcKU30+W7Oqpd54exQxuxYX9zM
JafaRcYaMNnOx58yqQol5NRpisgsYLlohsX1w2NpBOepD1jDTCxBxFNX3y0pUe5NCTwxqQbMQeQZ
wDGq+yXOvu0bcfsc+1SIyhmC2BT1NEKO0WuSCxyjV8xa+n2Ezd5ROeh51lviUh87XWR4/x9esz8l
U4lDn4NSE0KYUroV3Dm20De/5mdCGRUdsLzIhP1leSWVQGaj6ichgcPodXThBwzoJ8zkT1oYv5c6
f2ul0uPkdRXPwfJXDg68Cju8A24FEuYgYpt1K9hMVjheRAHg/Ej4dJClRWv0MeZDNRGTHXVjTt03
Ht3xMPqy7yObk5oEi+xvSVSkdbKKzlfUkJIxeRK/1WAnxvLIPSmLZXt+w5bfDwWXuvE1/85+FN92
lJV0KuaUKOVrVYGjjFZ8Iy1u9yPGUKGGdTutP2NCyM6wEr6vMfH6377iSiQVfcqsxJN8DfM2NRv+
vVK+BPpZ6r7FNWt4fPvUXsmiIlAWklAo0FXE8MPokEGWCtuSwA0lsE3gEbwbU6uwWK3FzQfz9Sel
oi+S9FhXZRgVa/aDSXAaJxBB9jY/mFewLIvViNtMNCs1qeCLKjzATqBNvmKw1l5zIAisPDba978c
QwzdzVRirQkwN0nqct2XXrsDMCBOic+CKWDEHt3JDEZFmw00g12hAWcNjy6mWJh5fJNgknJfoc2k
9Wk3mvJRz4L/P8CNHrzt49IfUGC+7MvYPGxWMqhMIoSaUOoKtKmWUy8lpq75WcdIIiwZVA5ZuolP
shDZKtbHM15WbgNjcUpePuyrst0qWelCZYtRF1qpJI79F9Z5ZMX3BOlccNJbZsG92a9YyaLSRJvz
gVr2sBvvY6bhlvj0eKxwp2AFj8ySRCWJIsklJSbHNLCV7Abz6j/kb78OTG98mpzSCu8XmzCN4afY
sdmdJqyWA0haMBcg3zWYpx8DrG0tz/ltCNIPs7pkl8hh2YT1mam8ko9VoeQRzF83lavE4qvU507Z
cAxvYsUflU1yPVHCjpwJMR4t6vBRFjEYUZzmOWaEHyOf0D1MLlAjI+7gtlc4Ejf1CAapyEYA36wb
Pl2Jbl/mUs5F0nJ1peHY3kfuYKbH/jg9Fxbr6Y/xiejmZYg3R+w8QCWjPZRaY2b5I7YhGHbbvnis
FKJySjHKszSUJEPmTykfu7Ixm9XyoYt3eXrDyz+7rrCFgBH9rK9FJZkcWM2Y/Llmf7w04ms1Tntk
DxcxygONyjFCmFZ9zJMcM6i2OJQ3S1odu04uzEWZD3HAsYboNnFTVse1RmWaqalLUdaJRBBvN0/T
j+ZHAbI97aa1wzsOze5jE1pBaLJ8hVWd0O3IoBsLrFQh8aD0u5t/ii/KWZys9J5wNvJuhLcogLcz
OeM3DSxhRdAACx7oPal0VxlNOEcZBmqGUT/PIKEy87BS7THK3zmtv9Pq5Hn/2NgWqBs8b+gYmqZX
+Jahn7WOnOdwoUsp9V6gosmtjH6UK37eVoz0tR0d0qc8ylGrctSqOIe8KuhLRxJm0JyFWmLykVqD
IrMfLaNWhBM3hJUZqXFroeXD/LabpYWMeVv8DgAg0ANsYliLkp5PxKmqs/IovC0DUNgSN7f0c40W
y2SXbIK1zeyzEkrlBT0X6iUM8Wl5j3vUMS/V1E7+rGLDN71TD/NR/a7dsY7Pza+7kklZG2yRnTTU
UNQIFKDZCeckxlx40duj0bzKonb/35yJSg+9AL6VXulwWKf5G17BbistuAz6Mllt2n7N5Oy4L2//
O4KohuoVFDUgJ40R99o4cEbtW8tE6GRJoE51LQD6QpjMiEfxTkCHJQk+/psKJLGv2h2tUSzRUOEL
FbNiY1nRqljsyptHw6cP0BdzKW8WrUSU42Igub1HplxrHA0shJ99Sxn0KLtUjuGUivgWwJsyu0yw
AY75by6nK02olp46tXNUoF3j1oMMolU+v4lBFGqFY+82S+nwTcQQyNKJClk+UZteGqFTFKTod81e
JmGyct8BiAf9duNeKUV+w8oBmi6K1aYjI5QDeYxOczfV5ptB0B81o7JiQfTV7l89eqxkUnHKp2kg
hSmcDvAwga2rYWaF88IITka+o+HB02SOln6B8dqlr61YBQVS3Q5WrleMRvz2lX6lDpUGpFnVg7qG
h4/+8obLL8h/+bvp3riQnY3xsLCea1maUUlBlRYe7V3IK3PBKaMfjTT7YCv39h1js9JfaUVlhrTB
Sj+XwX7pUP7AQNRtEAVfW8JxEuZMhlqGp9NTrVHZ84VIPB2LKKXZAG7s0HqxFx+Ne2UmFC54HGU9
jDHMeL3QrjxfL6qIU0aYsR7npyTHEL4kfq977vu+HbefpT4Nea30VnKGoW+WlCO6PS4u/1K5Jvbt
HoIn+TF7ESxfscrH9pU1nMwyKFW3thycvc2gnF7Oplx97TvGciRLAOX0Y5cEqUYOjqCsKrPsJDuY
42eG6VifiPJ0XY9k4H5Bi9lPbzikptP4UV6aQ+NMjhyZdWurr9UH6yrNUo3y/GYug2wSoBrmJ/GI
omRfgN9zYKhGcvdveVcB1S7IdjEhfF2WWnnFUhu6UZI55OGKCtJekH3lYwt0z9zlUHv6LOAo8kH2
BBKtVwKHso8lPDOg0lZ5M09TU838ZRLtdFTBds/Yz91MHivtyIddCaukJluA60KSBybzQL+X1Z2Z
aGh4coWzb0mWKMrTG7nlg7QS0JFYblXlRugCs25uA9TR+3I265iVSpTDKz0nZbwA+4l5ZHEFtpsD
3VyE1pZETwPjTPSt1Z72RbJUo9xfS7pO1TOolvIXcXgSEskSyRTM+LEvZ7vTv9KN8njMUGZCHUC3
1lHeZ6AHJLZ+N/iDE4A3tvDZFDoMza5tt5V/ABhC03gRAg0UUFHaOCr/nnKvfZMyTrHtw/lTNZn0
f1aSgDQnJSEPSZ092MoZc5tWiUeUyimP+qECrbLNsCXDT2SqSixroajCBh9NxFZjeFIwpDZiXDS4
Kw68y9vlbfHRgQoYkxBsDF+WWamCMearVJ70q7Kg7gZFmP6lApFeeGlt3ZRw0CT3BTNdMhKLTCeW
aeriqYNQYUDNGJv5dKmHRzDPmaE+H/etK26261afk04szd8hMd7nLxigfyAQTrEnC8DJ0nJz0MzG
AWEgwOfFA8D3Lii+koT1ickn3EmlMpVyyrbJqploPHvVcTmGPkCZz4D5x3gLG/Bve/Z9pTKVeEYu
0uKUg7TRL57SQ+gbVmsH7+Dc+F+kbZ9LBsiP0I/BMyoVL4GuLRkOLXJdU1zlUHoSkFIBzoXW90E8
YFOGhdj7h+TzKZEKGFXRl1KsIZHAwNZXvPTcSl6N+8AswQQeugJjH+4KFvr79/uUSIVJNOtZUyso
K3C8g3ZqNg1cR3Wn9+sXzkRbmyyxO/KdDDRx7qMGrm9nZhk2DU0eYcsuRCXitHu/h4qgOK70Kg1w
WhLGeYAGYJ2seOve6sysD8m5OBoA5Axs9azalSP5KRbbGid2OCQx6aG1DS85kTf72P5fyM6I7L3f
RgVck4a60HP4bbMY+tIYnnNBZgU1y+eoeMpjo0k1Cd8DF4zMDDwoznsicBnP+NcF9iA0D7Fg92/h
k4FLQaOAQzqHZ7B4Of9wWnx6BhVrWSpWSzPjl8iehNec7Fb/ER9Vs3hIMHkaWDULdu/KILFnXuqI
D1LgzYQhSSXW4oJBylHc1sutonKM1Jy/DJigkxNT8Hi3BJGucZcDBHC0FOy8PLAGuVleSBUBYZho
Ql3hp4RhY0b5uYLxdYEBTMNwJ/qi17fNKE89hORK+qz304VLEga9xRWwdsem9MVOHrEivpCEwvvh
S/mtsUVf/KnchqoJYlBMMFRP1wLnCPxUwyxugtv5jGFYtxfNxR9eCEQOG9GBleXonq9kZNk4kBJr
cIED+FM7TAfF0S6LhbRqdpfwllXvX9XcMwOV5TSxAvKVQaLq0jxhUvbSOOVTafMgumbK2i48fsXN
VftVlTXNap6W/DVuqiOYkbDMPmEGAEBi9/UTAQ83jok3suActyuPT6lUbhLRpf8reESgNCnZ/byo
Tqlxtt4/FsLIqP+Z9qSyVAp+oYa/VuOZ+jWbBnucK8GcSqDpd9Fg1iJeg3v05+p2vMR5fEyK+XW/
+iHJYO+LUtlJCpqxjVP40DjlZsXBn1XRLtr60Eu38fjaxqz0xIpWKjvhuTLNFeK0BaYZTaUFw1bE
Mez6h5Lu8ytSeUdYsrmacwiJZ1Awi1ZynAGnv5x7jyM0zDe49DxN/uJlL/NZ/z4eBMbxozGOn+sU
1sp5EzGe016D86bDczmc+f4whn4VnTvtqE5WEXpq4YDhT5sxneq0uplqZjA7wWTNxVnVntUUtyX9
5zx9X2LenNIBq2huknqpBFZ5u6wdg//ZCa762msHIzvoZC3ebLTjoh2a+TTnp5BzRvz33mkMV8Ls
H/c1H45CdyqnR2k8j3KNNIx1rOS9EpzakC1OrKy2uA3S85B+KOlJAspOOFuceleiNmi8VDSVD254
BfdTUX+t+2d5+W7ojBs++So7vnj9qiujxRWWnjkdRhsScPqEb7J4k06DubQAaKsfx+iEVUZr3/23
h8yVX55C006lcxOMQYJapLN5a7FTR8ecsG6KEShRBaAlKvgiWN6dnBR/Ebqv4EF9kBtrYY0rbx6V
qmgoQDY1wG1BuazIFVmTxSICMbpXBPEkASJiLhZvX99NE39KoUcgMhB6iUsIKRFGqlpPBxuDgcn5
f9XuWomhKv4mTPAJOVxYs6lurEQwnLGTWBbb7oKupFBVfrS0bVCkUGbpzc7W3giDXw7i3CQCgddi
EZbuzCuBNc8aKWRZkToGm0YbuGqGegQjS8LC2IjiEXzyjI+1XTquFKSKeLHjisSYoCABUJYt5QTy
BUI8R6Cw1ENVsy9Om4fuSiJ1/E3p1C1CBIm9pXvZXe2TTYsMLOuGReaumkv6jnsBIwg3z6CVUOoU
5DRw+Qk1zBkbhR2mS2ROs3Fuo8qv8sCGL5lRk/zcD4TNY2glkzr35EAV55F46DQU/lTcZXrP6GZv
l2crEdRJV6rAiuZa2LJBauEdWPKxrk3OGsBuKT1nF+ULs2YiHv9bBl2JpJKIoVZtPzYQSSYmCetQ
DJjOAG2aa+fiv302ejMLlNVG25CM1XQXOUHXd1CsuAQEoOBX2eDIesCyKImrHfXoRa20SOQ0BI4u
LKp7kp37SNYdujMgCLSKe2ztc+6+l1yRY/ckUimmxTY9J7WQqN3W32Rn9htg8BGuo/Cr9oCCFGuM
IGXgju3BsCMHt0eg8GMcjwkXzzgddCrjKB0gHaMStpam11jX7MI4BxGrHGXEhE6lm7w1IjA/Qlmu
TvD+XIJ5XVXVj32TMnInvdU1JpXId+QEMsRzNH9wMm/K6UlIVYwJzFZTfAl1Ft3E9oTOZ1joVIIJ
5SmOW6IY74sW4H8P8nF2VWCjt4d95TYRmNWVJDqtCFwqySQmMt5NYsOcxO9talzwKngW5W9G7xsG
Z2d6bOrB1zSufnbiU4VFIb7pLE6bDpipNctCYATq9jVj9auoTBQbrdDlPX5Vi2q4v4l94WYBkiJg
vw8Go4Zj5HKaS6THfugCWCXUcBoA/3qsF5ScOYd3WfUw8F8BUcdovBGD7gQoveXFYaFFq8mnjaPE
rPNT1lnL9H1ovxrRy/63JU6yJ4mqaTBEJozDAklDWBxVaTrOE2jBiyn+Ik7c274shhUNKu3IwSAU
WHzF6RQud2pYAsGw7o46uDFMNVJ0s+6AgWm0rIcGRgKgJ+e0MAvKicSmwqdeKEcF3tmCx33VWGak
kkwht6M6GzDjHEdePye2wOenThix7p64+6JYVqSKGaNLwiAgopT6PgrPXVKbaYPpNEU/Dqlui+P7
vjxW9BtE99UFhq+jjNeIi2Rn1ZtsDplGC83arz0DK+9WeFR8yam8GDDar+K/6YJ9xjg9ODYqk1Zw
5F49jXf8cMqBN8HQbnNuXZNEldcIZ8D1zrvSbqjkZarBUuAKVW6N4nAz8A/cyJl14BqNH2ZgCL6X
ufxpX+z2Dc2QdE1VwN0GOu5/GhUDNnmbE6fkfTLBwV1L4fZZSKzs+wJsew3lMBpeJ7W0uacgx+si
+OE91kzT9vDs6mdQITnOAxggJtiXAJosR95JnfRjvpM8HahihZ8WgAxitRE2T/2VTOrUj3UxllNJ
ggMLZ3m8FML9wLpzb4b8SgQVjjr6C6GekZBXCh/Tue7cDj/2v+D2NWYlg4pDrYpmEXu3uGOjT7nY
rRf6oTdgJYrcYoAxd/yP8qgwBF1dNAdkLAEA3lbgYW7vNrdiCxs39nxkX9M2K5qVetSZL8Zj0Zek
hUbWCjLwqaZHwUl81jYU60uRbLcKvzzv0rAnt91USR8EJUutEJjRzr7tmNFG3yACPhp7HSmMlAry
C16z0AV6a78JdnOLntRRPyv3032MZkhQmv1dcS9+zy6sC+H21enTpPSpvnBKCcQs/Ar+Pv022ZJd
PEaPnZmeo8WUMLkVuqyXiu1mwkoklWaSRhG6TIJ5xa/hy2wlP+ab2DEe5Cf1uPjFtxmAGsMzZzMh
i8if+1tZsZJL5ZUqHuUoJq81xVm0CG56aTWn/HitThlThZtH70oUlU4qoc9qGdCXbsEPD1ogeNXA
HQbA31hoSLFoeLefoVbSqMwS8lU49BjKcOOfeFtKX4T34D7wyfNveNHP6jH0+jftvjgJ99HDfAaP
hBd5wQ1zDJDYb8++VPJpi7qS6xFKN2/FmfB6dQfjubc58CKxr2nbFcBKaSr1cHW8cDlQ/t38p/YO
xIrHGNufxYm7UZ/kypS8CseT/F1NrGQyjaf92N2+5qyEU4moWGossieIGrIu1x1rjzSmBEwtsBpT
jHPJoFJRb9RpJxDAUKWrzF58nJofCRN3gHXiGlQqwstLLasj1Bne25/RD0J6TsYxLMlXfire5IDj
wmYBim9eJ36Z8DcGMaB8Zh2w6vHAJfGt04flt16UvbrovyjZ4ol8xgIr2jfl7+xhSRV2AXmpKLKz
1rwOGmi8ClYQbIPsr9SikoyUpKCRJ7cy48D79WFEc08GhlfPmaGPO8yhLM2P2DduWkCaZMBmS6wO
jLnqg2TiV92x2lQsnak8hLQQ5gn64IAQ+tbyJ5Xzw/LAiIXN2n+lMZV9jFhs+Zk82MYvZBM7c1Ur
QDOztOYEJPKKnxyWC6DL3NRlBcf2cM1KNJVxJqC5pHMC9Yq0ucs45ann8sYSsvolEUW7E/TJDGfl
dpmwj75gWH2pmkehWBgX8T8caBoII5DSyUjoP+sFLZjSfBwIbcTZuA0fVF+1CN279lAcMJ15M57L
awuEhWSwvd5mfMqlUmAkG9WcYKfand77n9JjdaxcQmFKyE6ArZ19S+/GW3ZLftunPqVSuS9JjTwO
sf7jau2bHLxw820nvO371JZLISNoMqZrBRVJ4J8GTaRBT5YeiqUNRneAmOwkeeqBGvMYKhi940cw
P0/K932hfzDn39cfjd45aKeGA6soThRy78hDM3Vyr3jlnhVfdgsntbU77THyWZ0ARgWm8ZSytZF3
YhNC7GiNDpmXWQ75M2aWTIKPyp/Ye11MicT8q/q2lsOR70nNN7itbkWiPVyfa4sTHzry+2xLL+Ir
s19HUs2fqwONxtsWxUEdBzKg8tfzHwLEHg7a9WoiOYXHgovcRt/4zA3XI3ylZLxocQX2UhKU6c1w
zH6ITm2Fvnp31J8a56YyC0fL8DdgjDzm/9GV6CEWXMFGNRuh7F836RQLe8KB0IcPoHFa/mIDvUys
x3hWPqTHVAZdT+OkhVjuUN4oJ4JNMePVMTEJdCTrnr6dB36Fy/UuujJwpfagjJ0hLKsB9Bx+qCVv
hs1kMqKS4TdXZ16JkbvAaAZStRPYzwk88xgA9rJTi7ryCh/MMbL59kTDynGobI6Fuj4oyXkWPKve
YgPJ8Lk0K7t1qnN8EE6E0dVQTNBGOwLG3UD4wDzWWJal8jrWbYux664ZQfT7lxmswwBXPIi3qilY
pZsX4E1kVQr7V2uNTrnzkNRcKEFr8tDawsQNhqrYum1frX8dHjTmvyhg/AFs7Eh20r0u/NSG+313
2Tbdrz+fZhXKgHE+TQEQ1fNoMtu2N/MAiXTOrX0x29b6FENdYeewAGMRSS68r7jSKfau1f+J5Qks
bahiUhvGKOsTDWIC9NrC2uamxYwCJtzZ9nX1Ux2qTAS6tKBNJUG7fzfO0Vn3kDXt4Ag83w5I8cDT
IeA2hfXvMsinWKpybOSaj0DviEaA4OvZTRn408zwhz+cdZ8yqGgu0MfFkYsvpTzmN4KN4S4nt5aH
ySqP4xOupcyS+w9lxKdEKnpFOW4kKYWLN29gSWrA2UI6mPlFrUwtNQUAJVuNKZ8S9vbCHy4fn6Kp
UgKY8cC7bmFQDuwVvZkiX1wHNVLBnaz4afQCgCqGjnJjfAX3qgX2nYfxJBwHB100Z34N7fx1P07+
cCJ9/iKq1ChFsRKkjKQyX/VrHxQHVgf6V87rvILZzBJZfkzdY+OwH4c6RN0YHfufui87AOYBTOvo
GS2mwqWHO8UBVpM9ePOpxPMxmM284r66HFjg8H/ow/5Sm8ZT0qVZFnQOP6R2eKt5qtzc68z8bHiY
+/dil5W8GVmVxlWqOrnvlQzfvW0+mvE5NxhRxLArjaY0qUEjjqQe79XQX6RiMTU+sRZhejTE+Mhw
GUbSU6lkhPciDauPiB8+snT0lQmf+bOUm4tmVT95PPQ6g2cc1dkOvu1L/kPJ+PnVqHxktLIgRzXU
HN5I91w7YRqW9NCf+wvpaqu3oz29CJfKT2/1G9Y9mvUNqUQVdLyoaQPUrtp7DtTPms5K8yzDUomp
kZKE13TEItDizbS/ABaayx/2bcjSgs5Ao8wrfAYtZMPJyvcyZk1OsC7bKpVR4IVF1JP0StjneIsz
tROgU6tX/mh8rc+SI38vLONsPJaMmp7pHVRyWfi5lAJyy5/eCP1l52Lk8wkYta5h1XbzLcI/W3ux
sCTmshm7WecYPU6ogu84aYhhtUfVTw8ZsHH143sa46VFIdTAHktfxpekoZUadYrnOIe35M2HLsem
sbztuwqjhqIBlQqO56sag6hYDyYVZ3z53zqof+jV/opq+jGVjwet7cihSJjX0SHxgkOJySHc5xmZ
ixFfNK1tFelqkJE3RC0G53nEB60l10LmSaXEem9nFRk0llIwihU3RTBe6+ie8Jgcox+EvzO/yF+U
S/KivwUnnn2HJ/Xm73f4T1NSGSTAZrCIxguKqdsFnI/LAUgJKGcI187/sJbA8kAql4yt3AxACyeF
lDibCdrSKVr86eBgoe0YxGb4HvliaO57JTPQqPwytR2YmHTomJ3Dh/TgLifDEm/L45crVueJ2f4h
V4U9m1JpRdEjwlACrxE9An06HQaflAnkxv4fywR6jHDE0GfUBXCarnvDRjLPPTFst31X/+Uf9ABB
w/99wgyu5LYP3WOC9Tv1aYGPdPd5agXOvkCGh9A47yDIDCUxh0LLcleGHVC1GEmfEdL0MCAnT0qj
KcgdfKsDvBi5Vg/cfP5X2+mrRi7Rc9XjSGWh7Fvgebng5T2mPnlMInMWzB4ciRja19Z9Vcq3NdTi
g8aTOtGRfeFxsPOblrD+uoozfNes/KyXZnZIH1nTFZvDnWvBlJOrXFVhsRqCOzd5Es7zc+xPh/Yj
9SonfyD7XHj6xaCcYOmn4kMyB5fzldTm7pgeujVZs/oh10N+ZWlD6jSlJjkaRApzGdryoJtc82Ck
/dnI3vNedSPtUSkExlbbdblhx/L0woXAFUrSk5uJcegdVbfIBXsyY68F8WHoRN81D5PDmGYNLPmk
umSHjbWpu3XcrjUnuX2leV0OfYwOD3rqQegJsvYgVmNolqlqD/VigY7VauvsGRwtjLvD5lG1FkzV
88vC63ql4tvrF8LbQ/A3DSuvoTzn9C45PfTvxQeLPGPzCrYWS8UULyxCLurE5ezR4QZTOIUXFdVS
cuoug8c+rhixdQ2BlX3zSJwDvYY8o2tMMdSwcOXp8XvIvwTLyHCnrbS01o06hwEQmgwhealQOfke
rKGd2RWxo9aZu59fST7Y81rqBJ4ghxcS8unCNykWD1ONZ6X4UHehKXA3ScfC1iO/+3d5uBrLePmR
NfohLczGRdVSREkn3HShYTe8h1FWTi+8fb22zg3kuV9yKPuFc6yHsYRzowYU49hf6vZpX8DmZWEt
gbLc3Cl90xXo3HHdGL6EeDe0AlGZsYaWhlaYpQAhaZbENuq6OucgYdYBX6glqjUZpWgbXdbjb6pq
hVXKHdNEiM0kntKXIZmw4dZVkR0KpeTUZabe7v/wzYYNGmKqyMt46xLozsWoRFI8k/Kn/Dk6eNP1
dclMrcbpMowDgVacVZMwBZL6aBU3gzxoYkjucy1aJYT0I3S0Bxl78ZkTpWyAj60SZa0flQYHo5TK
glyzwxcNVB8EgIKz5KceTxg2SKhumQNW23nh06BU+tOHdhC5CQKx+J0BMXI4k9EjzMX6y0PjzGhG
EbJK9qzctgsKMrCrZF41dHo+HI8IBYCkdGLY5K63BnsAk6ktHGJP+g7KytRSPGz3Fibnp3bkjyem
5psnzucPoEfLgO+dhUWNGLAlwWxnM/3ZnSW8blYnbMeTxarmUL/1bnkcvOhfzfABeV9SZUmRsSdA
UujKrfIMdBaRChgovh/vaw0zQFXxvh8rrCxCVVOLHGBDBouS7lI9ddJzP7zt//mbN9eVr9JUBbEu
pLyA9O5qAoB/j00CmNHoa9Oeumywl8ap1C/VEloMqduHyy+HVaiDs5TipkbRSxgmZJ9031CdcXCX
ymleCNskeBNrdlySuPs99X9Kpb6XtoCsWCYX2tKZLdJ3qy/aA841B9xwz/1hX8ftL/cpjMr/HNnM
bHkIa4r8A7XJoS2Ul30Rm/Np649HnwCaJkcpMSNAaW8JpxKAQYAnFNmDWZ5Jvz0DJHYG3A/WIbo5
WLqWTPllw6VJNQeQLHtzbbUP4yW5TUCI6OSRXSfmZOmmYqWucInuNVu9TL1lHFpsdDFfiDfnyta/
hCr7c2GQlYr8Et6bLSxRWwlmdmtAA6pmew4B1ZDeyozh/M10u4p76tMqYEtQ5BhxX2Gs1dIi0QG5
80UuMzwHSuFtbMivjA+9LVHWeV5CPWnQqxytmo6yxENiZwvucOxu22cQ9ZJ2ILnQSLGV38a33fO/
e4DXgF/9t2AqUJUxqaUgxxiH1vUHrdIdjBNbC2tsfTMdiLooqRIvShL9tiAGacRVBnkOT1S0/dF7
4b6FKN/3rUg+y2/hj3JDE0GUA8oUylPaPsU0AdrTIFtKAPMpt/akDn4mV6VZcKwJ5M3wlxSBB0gS
D+xqOjSHpghwC0QnF+0jgLhbysRK3ZtWk1DEyiLQoEEl+c/jB62CyghBLO52bwo27FtzOsYAmlp8
mXNHe3lBx9YCHNPyuG/GzVFgbSWXcn++0HSZixBx2mM9O4sEXrFbPvONwWwxo6p4yYM4mFNtaXhY
+dE5QEUCrZyWHkSXhCObMJtlB8rUOqdpE54EcCsKOqcRHrIIoxMyC4No23s+rU1lPLlSFVmfST6P
FUt+SfVv+VOY/ast+LVxKScdh6iNEgPKBFhuQEn+tNhJAv7ZCavGBRgBTPCDlT1u8qBhspnlFFHi
txCRBUPnBUNTdRpzshc6EZincCnZSx8MF2Kf+g/uRgYGeHtMTmCgvCsfu/uYCbW6XaKvJFOJpg7i
gW9TSK6r8sLpjQj3We5HdMfMLCnfehmNlFYaBKsVMOk6L25rVHdzhbWFfe/ePk9WP4SKKilOtDlb
ELhZbMYLMP1DvO/qX3rJVICI+ch56Xtqqxq2IBmSNzPGSjAVVnIlGGMowQLinJtFOFqzzGCM3e5X
yIosIP0JikhDtwmdVmMOG9XygNel5Vjg0ZhsXOm3KSohjNA3HmvNZfPgWkkkJdmqRM6ATtFHpYHh
4EGzowDAXCLcWDID7hTnrCWFP+in64ooYPNBoVE3hFhvao0s1QSx4scGB3raRPlSa4D34JUJYJzc
/5F2XUtu60rwi1jFHF6ZJCqtNq/9wlp7beac+fW3IZ9r0TAtnPJ53qqFhhgMBjM93b3b+11s9gSl
3ChvbVNVoCSQNFNoQ0bqvp5aKyK0mgXBEFAq+dX23pemsW8RMVJ9+JAa7SQkg10q8pbvNUhsVpHp
x41valPtlnHPmK6X1mr+2mJ1Kl4VatIpOTlQAFtF1lbfR8i9CNMVf2888pZs5Z1ZbAxnhET5Jr1L
Nmpo+oJZefIWnJ5PmFhBqJ4lhpOvb9HiZ1HxLRTCOsoIjIDQKIiWZFej6dut2dnQ0vucPLJ6H+T/
/RbRFOh98ryq6irdmfPB6x8EpNPfZhkuqBFT8L2fB4dBLULL0MBYZCpq07x2uSg6Had0Msti4uK/
/QI8Dg0VUg6kXvOrGyiDXM96enkj154um9KXBEANbSPaWoLUnBnDV+PIYj36yBl+WShgFUAt1L8f
TgCkOjXIb8AFhTEk0kRjlfxZC0q/GtjUap9h7BChe/g8JR+BmDCei+tlhoVJ1OXQRpM041ijJwgh
NoNoooFUpLQxHV6HoCY2edQ9HBEEeIHoqPAl0SoATuKYMzksS6m7YZ6n3o9DspWTZM7BEbhqhres
5jILS6lLQEoDveNIdTJCNTTPrbxtzT5iUSiw7KAikyTzeH5z5FAMo6tpxoc0a4xJfpYhVPgJ6kyr
swBLVGPs1Vlkjn1kt8XD7duaZQgVTXo0wHUON5qLk+fKmWFWPUtmapVuAc/4/59fGu4ZzxVGasl5
IvzAnNmYpLqE7r49bVn9kz+speKVx+MGg/LLr0eJC7l6VAoORXd+tLgB3GLpkdf2egrF284S4u9j
/bVvM2fMWZOLl9fP72Hq59I0lj1L9EqVcywt3XUvnyVvv+/d0lOtGcU8AqSfBgs8KWgjZV66nfY6
MiC7tUYHpLbsqZv1fb3+GCpmJsE4VgVSVDf2ZSviZ3vS7m97zrp/XlegomRQ9nylV1hBKe4MdRei
9px132+vsX7ZqddFqMjYaX0VanAfwEIqcwTYq7AySzYJXWhthSYrEP/BfQxZ1VCLlTSNOtchJlr4
KifxaRjujTl+5JIZ9GaCYEHo4ihMGFES+fhN7pLaNhLRgWDDK8Pk1ftWvf4E6tyrAodWXwiTaxDr
CHbkiIMZgtXndfwweJPoyGr3k636Zh9YYgaOD2ij2rd/A7HyN0/G854Hv4BIMsFfDxHu2lKQA/yE
IS5yS/EHV61ru0v5F7WcIZzLs4L2+j4vVqSiNpw005M61DE/kDxk7wS1ojn1hE6ghGImW96Q/L9b
FlL7XEBaQRyrSHez+U7MnSo9lx1RQ2Xcu6tnZGEWtZe8X4qDryAkDP2zWoXmlGqmXk7O7e1aPeuL
VaiY12saBnpFrDJqg9WPktXEHWNUmrEEHcInZZIUqcMSSZ99znhlK6YsESPGlihUxJojtSpUGU7X
87pjqEc+2EiJmQv65vbXWn+fXj+XQgUumQ+DYizga5PVOcNsDQDQl2ZqZ5vKhtZkbzWN3Tyyqyzr
wWWxMBXM1CIJAqXBwmR0TfyGntaD5vCu5PSFxYpkjCP8W3/AFw3VGLEWqJYtdDdNvwKcRAa1Ug/Y
NSPnWvcOCGygrqrykGv7NV7ENURW5QJRU5oqN+0/xJGVk6+CxjWi4fHPEuQnLJ7BfCcPiUJARPrn
S9/BGba6ZaR4hUEFNTHLj/CTvyFtSSKIavCepJriY+/MDphxXdaT6A/hytA0xYCoHp6nv/6aOuFm
vonJNeF0LyiFSjbYTJ3oKesBlECNh1mkX//C1wUpn42EkB8m1EhdfGYXw8umPgqMTVz3mOsS1Cb2
Si7LZesjVonz+xTItsgnFl+A80hJvJ5nQYRXl9MlyG6Ti1akZ4ziTI7RdcQnHIT7ZH5PixcJeoBp
EZhNWjMC5CocGaDp/y9Gh6/En6AtEsK2Ob2Mb0I39guIVHmrQMBEp4W3SysrAeUTPwufGOGGYSgd
19KkyzOlxNZNu/icvVcvbWESKC3nzKe6NpvCjD4AV98Me1bXnrUy5TT5qHB1Qt7Nvj9BRlNrHiY+
sIy+c/RQOMZcyhrKWw3hi89MuVAtpXmQczB1ANO69pZtUWZ1lUOMfXV79CQS00C3MPH4g7ZpzvG9
4qmvwaO+nRtkwKzC2Xq4XfwaKmRICu/zESYj8Wt4K9qmj9GmOPgmYOgb9YGxyavnc7EWlTGJgxyI
tQzLY4/D65oTrGlEcYjQTUrW8AQhpSQ0NWatezW/WCxLpU3DjJduZmBZ0tWaIqvZhI8FoFSEu98d
kB5jCnFAqcS+be5qirpYljjeIhjnEqfOk4IvO+30nbBt9wkKI2zW3FWU7/LYUumTJOlcDeEGsoOa
mT8RXISOyVID1EUoY5/FV9YoH8uBqUxKEowJoDvECV2c3FSrN03S7Xv5xLPavyzTaARPHU9D1hnk
bD7P4ATABRJYifXVT4G4+NHkYUWD9Uvrumt0j3DspanFdYb5oF1vQ3oBNASgm2vRahaJzC3EVazb
bvIHI1XABoFFUlAy/9VPZnDeiFoQ66DHHw+RWd6R1wtkTkbn9A7gqD0zYu06gFO/Lkg5TKMLaa8I
yHoIkobQBwFv5wl7w8n32abekskP1RVNfjts0X2Y73Kmzesn8voLKA+S5aYYqxIelFXTfu6Sj9lX
jvokMhoR6wW9q6WXvy+PIDdltYCiChBS6q5/HIAAqe/GLZmZTM61FdnFgQyEArhwYuc/rO9MA2Xn
Kh5ypcHqMbjBJyG2xXnYqNrbmIR203/x80MkPgRpvk3nDNQFrQ20iqkoZyP/nAu828sZ9LxQCeL3
tRC5o4/YmPPebe9bD8k/d+Jiw+ILGWU2GnMKXwiFypqE0AwShruto0cWm0Ddd2MjIupHl4SeJJ8z
ONK1Y44xwgqONgOIl25qyOvkFsvR12/2q23U1SbLvgB1JLyVEmmyR7DVdOXDiOk7OVE2Ulwywj05
Nb89lhdmUpdbG4MQD6bqUA+QbTAKmE0Q2WO8K7pHXv8U+wYjE2XtHHWrxWmf9GMB7/Kzc4AkomPh
GMghvGUQFZf0SII0UQODRpfQQvfbH8L3rFGj9dvkuktUNErLFmTlMx7NhtJ+74wgwLigD5BBVB0K
WXm87e7r/d/FLlGRB0q2nBDV+GqRZtdeBhEW1YZEc22KbuoYHouBgWHcRSFmcbzEKfB/PDChtL0D
E5/V1NtBlWyNqxjXCCOkXvp0i5UULkFFgCfuMMgmLwKa0EDdTc8ZXrd+P4K2QZd0SZAMGtc8+BA7
qUd4RXwoPX8nmIGj2xVkx4h8DDuIrno5HuGKgv4AKESpN2TMVZJairgc0fk0kxZKCnnr3PaJVT9f
LEE9ANooTme+SHTSwcSL48fESuKyag2rG7RYhgqDXKYmssJhg+oehIC+hhgBGe1cZISh9XRisQ75
ogtHaJQsagYBXywHPnf2SCnYuCgbgN/DFPfdnlXXWD9TixWpyNdjBkWfW1gWat2Z9w1QPBhfFFnZ
Jw3vhoO0DxtIbfeGOynDcUrC7dDWDKw36+NSwRAktqkhczC61LZTmph+7Q3il//mJ1Q8HMOqFWpy
wri4tNr8LVAPgXKQK/hkd5Yw4a31jKvz4t2/heDFl6Vi45yCPHeaYVa3S0G9UOyUx9SL8GAkSO8e
NAgGCirccbAFJ7Mn9kAf8clb61PRMozTJh46rN+7hM+psTBB6Mi2tgHXEK5tViq8Gi2v5tLRUseE
aZOOOIllUZpV4UDHwuyid6l8vr2Tq1f1Yh0qqCh9HWeaRBw2E8xCyMxh8KHN8r3lvilaZdad/ndR
82cYk6gYI44irwwpPiQqKXb3DjgCSBzCVzJxOp7CexZjFOM40PiqoSmUOOTwITU1BoIIPCGNvq1U
ybn9HVknX6JiTd8IWVET/wCKCBAmGVOtujcAFQgE2Y6VKLB2jRi9CGyTkWdGDEoFt+O9KvwmoiYU
1KdZTu1uJOIfPmMyaX3Sb+EmVFDpikwXoJ9FrBsgpELakj4e18mxAGj8FL9yDhFmBKh7E9nhcdhH
r902/Nxt/0pPQlv8ECryAH2pJC15ITaOv+EicwZ1FFk88wREd/Sa7NT1bTJ1PhxaK74f9gHeNmNs
sxDJ612BxS+hAtKQ4e6XySVWpGZxSrbRfblHfR56Fsb31gp34b+hQlkddFwsSkUhZVQh1FfBfHlT
e4SNsDz3LTaDswYUKu3sQ3qvrfLoW6qj3dVHlt+xvJzWCK7Rk1KL8uLlGL8zG6v4xjm9ZUDDY3pl
MSEyEh4axmMA5SIYNRYLg/BbIHPbvC8ZmAlGmKWFgSV9GPScZAhcCVEAzbCzEcB+FQpgTA0JxgUi
U0kPX6WGOkpYioAafkiqhq4MIUvwn7/w27+rMF5dhZYAHlJBDSqyVRi7vRsPXOWEd5iJuhN2xgwo
K3BfMVPuZX0qdLEoHZhirqvyCYFphIJ6+9bb4SeiFKqe5Y/GNe7LB6guPRsft2PvenVhsSoVnQpf
1tsmuXza+vAjOkXH/o7keygAephJdptDvBWO6b3hFU75TXli/ALGuZSpsATK4kCIW9hNNrc7kaF/
mcyDnTET64kCsHbZUw4+RMUe37DXjOkIViyS6VgkTXmZRlieMKirm8mRDtKWO3EN4LO821pdaQ9b
8eG20YzHAt2QyRV90CS89f95LHCOtJH/TVGXcYPTvRgQEOZGRzK/wQLlo6uCdRHGgXAKZYzZarzW
ilyW6CzrwqObMIYuS7rYX4xDuewsQftQeEIT1ok/ZSAQJRqI2RMoNjFuV57Kh8yukIVi/phV913V
RV5ceHTzeQiTuDN+5J0QnHOykyGaGVLgYDt6UFCAehrBE4P/6lC+Twf/dfDGTfbE2zKktpnPG0YM
+210rTf8MYtx5+lHoqMeQ9tMfiICWahF29Edq22w3oa7Hmy6KV0KxT/vDOGO6Lc1x9AajtUzB+nh
8L3yMBXwJbrLj6zdZz0cFSqMidkscQ2J1RHI80Hthpe9dGodPOxRKXWZvfc/VBJ+5sQKFcAark6z
IsT57d0aytIpMOIRys8jLtbU8WOL5VXMBal45ReNJIcZDISwJ1Qby4u+9nxCD2MbovbDes2Qf3fj
8aTQ8SlowoBLYJ+SPgvBO3pflgh+JTkw66Rwboel9Ur3wmmoHEnM66irAjhpC+KNymkjk+g3q4Xb
m7JN0lTy+i+RFcr76ZGtHM4Ii3SjJuoisYgnfNppJ4GYqN8GHuHFY6VirGXoh9uQjoVaYJlS4Ow8
fszylzwazRnKpH33ufRPs8+I94x0jKaLa3QlLEIZ31UsVFMGLWzPwpayto4mictR3woiYhS3nd1o
Wz41ZuQkoNPo9xzouOadYQlgHuf3emBKHjNlYoQ3lXyBxbNqNIxx4BUsT+QiVTRHyUsi33Y2udf0
E6vTz9pCKsqMUIpqM3Kx5Qd/J0FTbXCnQ71hpdHrfe3rgVCp6DJwvY5XPk5fgJRAey/nD398rdTY
mfX7LkfzULMKIdwIEC++fRRZcVSlwsygZlEG9iAS10CYCGhrDZLb4w966HFTJmbA1MJkeSkVarg0
VSpoJMNLuxoqf7U9+Ll72yymm1IRxijqfgrIw6RxalzC877/0m4zJ3SD5whX8WRntvEpuRP3gat5
E+MYsmI3zRmncFJRVCR2N466g6jpdtyXexkpJpFRmvashy7xjhuxm2aMC5sq5/Uex76a8bpPA7vw
UeCA5p6qsD4sK4+lyeOGopM0n5jW2rknpyZRZI+QYjkyBkbB1Z5uXu5v7yXjZqKHVYY8CsuZx4pB
3phDX1n5/FIa+1KCSKzx7fZarNczTSXHZVKZdzoxz83B6j9uRQ+PPzAEgWKbSQu2+jF1HmmqpokQ
flaow2fEBdSKMSXiZhqafJJq9TOGxNPQMFUJkg5RJJh96VtQZT/rSncaGlBlaNFexYTpOAStk9Qs
QqzVOdblT6IO54T/70cjgbdeykgl7mWpsfijCCntbwEmaQmPKzhkncglQTfcN3fqawOKcEaOsBqY
lj+EOsFdGtZqKuCHTFbucQUQONIX8dNXImrZf2vv2VnB6qldrEinBf2YBkaeYzcIuKgENIWUPYWT
spmhw8JmllyNUcv1qPygaTQpSXq0miXTuCu/yg+NoxUYblXc4UjYCkBaPEhWCGD8iSAQ2Y+F1XG4
5S8Qf71NeRDgTX2Nb0xKdaHVPZMyVfpYboeX0JoPhDhBtoP7xsWkNgoS4Lp0Fat9IRTs+P4fnCcN
JvMuXItmyx9FVWG4Qij6QsKPau3pezWhOwLSz/oTeLE/yR6YuNV980SKI8JfFJqW61KpRR7muogS
Fj6GrO+qtnrkh+hccoqrySLjelpFGSzXovIKqQ7qH/Buxeyh6i06yX0uWv5ZtUdMj0jP5Ynkv9wZ
zSEWHmqVpWK5Nvn+ixSqF6ZB1kF85OYR8kNMYABv66AceSQdZoA4HBRqHZCc2iIcQTa5Df/0L5B8
a4nc8ldQoU9IRr9Sya8YduDRPJCjhhk1NzqTdyrb1UnYoq/I5XJUWBv7quxGERieJJsAJBI7SJxW
lhEFGJmeM1Pg8yMSLI9xm7BWpWJYIBdtKA9YlZyv9qy9hrbyoGTm19GqvBa1CCm3oDhusZthfwgu
uFYk8JUp4Fv4dZeR0YXoeyMnQOYKHWlkdeEjaotm72h4pPd70WudzsvsobGm1vShA8XKLNeNv/4C
2s9qcAIUpPrev+mkILTXMrPB9LxxiiwQseBOxfREYMsP/LZ6vf3hyXf9fbevS1POVSqcH0ykBj8L
qLLHgpkF93y0D+vCGjHh2+fnemZkKauZg46e//8/OOVhpZQn4NPCmjygeKITOZBFJRUJIuZQgQTG
vm0i2b9bJlKuxfWF74s+lpMmMHOXgMWP743/Vz2zhVV0k1MpY60DkAHJ16k/5MiH5k3mkdc5yfRY
NYjV4fDlatSNaCSJj9YFViPa7mS+DiUWBxWdDYuHiLkSdfOVQ6cKKoe7F/WHk4QKtLRpvOIvwYNL
k6jbLKz9vJsIhCeO687UUx5wqyLbRQX/9bZDsByQbm+OaEXHPnFAUnmUv4VuAg4DQi+CN4HLfIiT
rbjhfxIVX1q9qkV1hl0T9AXwDPfItDq3IYo3rDoKw9UlKpCkflCitQnDZPkp4HJnUiG7LbHQl2TH
bxlExYwxGUIOAtsoKL4k771LmMan7zAO5frcbfe+O7nKfXNANqiYyTl14vuQwU6wOm269BUqhOh5
OfQq2UF5M4DiXPFST8bzsdjhVoZsxvQsbH1QeIKiByMwidtiZnKwA6s/hmDmD5gsARePufVJqBhT
QgmZ9OZJq6j2arRNSLUMeHQ7cbrnbNNtIL+4LzYqIBYKRvqgqQdeUdUkhKoX2iUrvG9xm6fWXz4O
fgZbuskpF/M0y6Qu0zijrb4DTZgBao0sdSdZ6hbwzG+stOkPr4PrklRsqiIoi46kys9vck9xsx1q
ClvFiSB4ne/YhLmr01ELZ6D7nmGT5lJFnGHA+2e0G7PaQH9S2mfbaiN77a52OgX82FCKtIq76Uuz
le4kj/Oi1yA3NdYUyFrJZvljqCjm9yA0DGfUp8iY2/iR7HjVNFzBBRobOsfyp9hV7egpNPBMKEcT
bUt9D6Yz27ATxs3+h+z1ug1Ulm740T8XEhEAgsaIWz0QKsn+NT+3aCfqXrmNoKsyHfrP7VHf8q/S
YDEPKiP4/TZMO1W935KedOUUW+2O0IcTXt1nQFcqs913rrGZPKDhveqOs5VP7NkxEoxunEyZColB
yE0Iioi+QTA9IMEEP7aR3nUqJG9G8X3k+3vG5bKerl8/OxUdmxoipY2G+7J/Q+vSBnlzcaxRdp1s
RAfM6m1Y35hYcMtCKhZmXNOUMenv8Ol3Q/7cjoE5RKAAGhiWsdahYlzNRSCxIr0AMd/rEVhBBjAc
KbGJeg3jEDGSUrpJCmhtowQkudGT0mvE/MsY9fYEct8M45y6ADrSKvZENflye+sYR5duk0b6UPB1
iaM7aCAgw5tPzhj31iqkYBEd6AaojAeIFpC9ahzxSIIjZMy2OTqP9RZTPbvCCzN4CKv1yEgL6E4n
1yPFl8j7Iu0l25chBcIfNVZplZUo0v3NQOtKXYlTQHortFMGTMGJX43eDhSUySH2NIyPPFjph1x+
ub1trED3W4MT7PexSMwjc2AQWf2aPJQfII3fyGfk4IfuwKOGDflGdzwRRGVrcZ7CHEZbA00sd5aK
MxOyPKmoSFcQdYrWE7YqOiCCk+5YeOPVPrIugC/XQCEUhF/UDZNFfJ5Bcg3nUMXDWOi2WTc8ZVHi
lJK6w9CzJQ9kl3srH5JnNeZeo67ddVxvVZhk5UxRQwt2HBlJ4fqlv/hV1G3TluCAkUmgDw+EmGn8
iJx+SzJdiLT3x3TDbN+v3iyLBam0us9yuZgkfHAheojrR67eReG9IQVukJ21AYShqgG+pnObMSUs
V4/TYmVqq+e4/gdnNQAbSdRQfeD2QqSbBCEZWOnndDNtbvs4a0nqUqnSJqmNGmer1L6k+eT05WRy
Wm7fXmX9YbSwjLpKehnkZoqBb0rurgYZi/7UQh24NlF42bICxioKeunI1IWiJgLPVTlcRrpLTuEh
fOq94nO06SA7Xe+LNwEldP1Oh35lbQ37ARxr3m1zV1ODn9aKPDnSi/Ke3De+hiwJDdpC6E1VDE4z
l+5iLd3oifwiNyqjbHp7E3+jzwsaoSoHkooU4lGaH/z5VZUZF8x6U2JhE/VaF5VKiBVywcSXy6Xf
N3iz++duAx5GSwKinAjhoB4BuqvU0QazcKG+fGK+OlimUjGqS7R/si6isiKCopmE4+QYAdYpgcQz
P4lbVlxkLUkFoDmTql4hqDVfxSMeovAabwUZa5j+guj+LdtafGDyMxZOAzRNPAsNTiKZyvU34uWY
lK7vDUe+sqpdDB3Ucaeh0V8hz4eOIig3MYoYOsO+sBOQTJnTXkLSxBTiXK9jLn4ZFZaKMFb1mowl
EpYzMv7JA6yRmaA4I4OnxjP3ebJBWK/i2VdaqrSNn/8KiXM90SKtEx34vv4DFkoeP2ACd2uEEjSR
Cd3o8AUT4NrT7SO8nnQsjKYiVgJSYMBxsOtkyAdywqA5TbzOE7esZgsrWNDBSqyH1h9xsAqxAEu1
b8vSSzTjBvBPRv7AsIr46g0nu1i9cLKUl/ggIJO8sKoBNNCZ3knPySdNHexrt4sdFGhZkpCr0NPF
9l2wF4tlo0Rus6mEB+nHsTC1O+RRUKkjFKbSlqgLRkiLMQFw6l+4e0RlVDbZI8Tr3czrjl7uqMWP
qIuCw3AYdrRy5jcJhNzF0f9Qjjz0zSMUSP6F5BDxkVtfmwpWetHzWkQAp1FqNrv2zb+XCUruvv0C
DFK5j7wZAas486EJqXPGlcu4BEE39Ws8UYG9iERys5MJkhDT4YBTG2gBgGhoE+AuJAgvfIvHE3cv
YDiHNVGy+tRafG0qnGVBmzc6mTYlsk4gMwD/MlpaO1ZNiMSeW5+Yik3pnATQVscnrqEpKwp38/Ct
BseiP4QW4+isFicXBlGZkpLwsx8r6JYpd4iCFyatBBt4wXSyYQnENW7ZRYefotAMzkBUgPS23TnB
ltQdy20ClNy/mZpcfz8urKOiEISWFY738R31ZzQks4dkX3ukqKPbjRvGsLM+FXfhNyZMh3G5Xu6e
xaFsxVZM444cyu+jfZFc8YxjVFgaKD7I9aY2gHW2sfnfNvNyeBbL8sCxFCn5vCTTli3EAjQ/iT69
BPi5xEgHGUGXHpmfNIxPjAS3KvCCKQu1GYzfGPawlqAiTVl3cjyRVpRipp5+nN38nOyiTf4dgxNv
KAhu/ooRchHSL/ni4gsWEAFXetJ8qN/8DcR6dukXIk0I9slXVihjpUZ0IxVEuU0qTAhlxff53DgA
PTnFRvcuLQ+oIoau+Ch+5C4HccQZXd3Y3BEIcml1W+nsn0pMNRlMSbFVyPnyA1CRR55lpfdJgtA4
kssdBqsDU+Or5nWoFROFszBHQVyzpL0BOSe01QkWv3eMnfHifxmYgjMsB6Cik+5rNacThNbMC1A2
C8vU7IKc4ciMmH6R4F7seVjjBTArMJkMUPwYfCat1b9LuGUBRNkyuuY0o0ra5WOGsABIVgqtjLQ1
p9kw0/Tr7TOznnddV6EeNH2c9YNI0NbNmDiFfxCjBzXHV0MjA7Um+/Zi62Huuhh1PnE2jQGDh3hD
TKnZh6Czbo6Fz1rlDynOdRniJYsN8rO0qRo+w6FEp4hk6gMGf31bsyZUjEoAtpjt4vVb8boidc1H
RaDMlQ/Duh3YSbY5EPnBoUN3LLNDhxUI1sF6wnU16szNQdemPkfsc6PTbM9PkaN78xb9OJd/Ew+A
6ugPTBNZe0cdrbHT/CglBbjwIO9Cq37MtpFTWDN4JzbGLjZbDCAwP+x6XnO1lLr/JSOKMyXHd61y
w9JAIDwWH41wqjmWMPZ64LguRF38ipppbcPDugy98dh39JxFNLGOtLru2m9Q3GjKkzjErg2WvFPv
uTvpkD+Gtn6A8Fj8PTdlV0PTmlSCSsW6fe4Y1tGw3F4p5RR0NagEKV+lHP2hiUW4x9goGoxbh+k/
3y9vBzNpPjr/eYye+OHttiGso01DcEcjLf1GvsTe4lRGGK1P3eQoo/vcR1a6be6m7X89bjQS14iG
YWwuhffH5iU9E91tQCKdwFOg2ya7ic1mkGU6CxVQiiEMg44QM0wY38IsFxAospPsQojpzvfpiRR5
MJOyJfJNjC+8WmhfuCkVXCa/HfVOgK+ImBruAKdAe/dAuJ5Yb5Y/VEN/njmaDjnKC79ryEqjq29Q
0n4k7AyNy22qT2xCFOZqVCjJG2CJkUARopfqbhi3Ywbe83MzfJr80hy5pzF97FGmFLt80yjvtz8q
I3ZqVHTpq3pE8MLRV8bXOQZL4iRioImxyHpa8vNz0tLOijinjUjSw/ifp2biyS7kGrf/yRaandT3
OfnHVacZ77X0PInfjYJhCSMn0amcRJ2FKO3IIZ8iKDI8dd1kC8qe97/IGAS7bc0f6gPXr0alJHJb
ZX494qtpKMSAiMHxvWxXbDrI3NnRs3+QwScXWJIMjh7MS37RzgWD/PgPVaHrL6CylSYvhabV4Ryt
XR70TbpJXqEAkgJmXt5lG/6sneTH/qV2jE184jYkoWBBGRjXA81NBPjrMCXklh2TEmnZvcYsuLF2
lAoqeLaMos5jhf5reB5Br1Odhg3B63T27Ewu+pbxNt2yTz3rTFBJSyWUWtiRlnMMJJq0b8HFRUB8
DWMPGedbp2ILSENSfgSxOVQaQdSbfxmE0eR9Jo8545Kl5Tx9pOqSQpg8Qi97x8SL+k15bYCLdggO
CwNZw0E85J/ZEF6GebSKp9EKVTEk8NB4Cu7mJH2Ree5BH9X722eR4YaG8Gva3iaaPgikQKBXX9v2
Gz++3P7/rCvAoOJKPmipEhDs0I8KPggpjob1lbDyRO5foUYEiDsKILnnjQvCbvEGqcOaKwyDeDzo
/SPRCyt0vO5U4+ttm9YP1s9laFSsWED7tBWxNRDQtbjupdMakxvvy8wFIeLtpVZHA/WrSZcZjoVJ
kSomnUHua9ILKHYFcG4RmFQwE4h5x9trrZ/bq1nUTrWyHnaRlmMp3tj6xvdWfNC5r7r0zBvguRfO
cTSZt1f8g3Ncl6QuAoUvmjbMYB1mXZxg3zyHF/ZSIIwPoPT9j/ZRMb/XKmUMyF39o4QQbQiWgc1x
ux4wrjZRWSRkL8VAIPU9eT521QHKcWY6f8qSJ8a3Wz+513Wo8J6XRtEVMQ4WyRkbCxeo1XGmdiHY
4rfcwfBYHJV/eANfl6Qiu1ZEkcrlcHzoRPG79IkDx36MPpz02T8kh+bQn6Yt66pej4PXNakwrzZi
UkSEjarS38R2sv0W6k0xg5KN6YhUsihwIMTkK1iWoEZi91511J8IvJZM4iAJcRh7R6Lq7yX2n0bR
ANY0LMZplOCKHXcohM7UOk8t3pScN/MSaiANlFAmKOslz4XOwpj8Ifm6rk1F/EHhJagowW8aB2Wn
TbAn7PvAe0D5Vzz7LpGpbc71Md1BdxwvEFYqe7Htlu1UmOlVTN+rweUYgrIYq7b7YCeevwJ8h3Lb
YE53OJfWcDBOiTV8bSHVDXCT3e2LV3EzfC/2LUTSajf97Du1DeoAvMd2yrlyWJVzxjGm2YCqauA5
jnymUGutLNacWRnMeHyN046RDhMPvvVBqLiUqFyb5ITJRE12ydQTDIypgFq0il96UNAWLEQM40TR
8FWOh1SkXmEDlOqeM+794H1O/u7WvzoZFZwarYQzT7Ap9krMlZEhYcKVQcba2NNdf+ggXVej4hKo
Kvtcb3B6lcf2MF7eFMShxSfUHi0RDPGiWT+zHJn1GanAVLSc3GjkMwryNzmE4pPy3WdNMv0BgXa1
jIpLI6bzI66/HJbyqbpHfxxM6aqZfIBTB3NyLFEO1no0SlUfDC6bycvM6DCsljy3mBxLi085EOYa
yK9PqZq4w/iuhK6UiKaoMECyrJ2k4aoyZNcLgZRgKox9AuJNnoZ4kz0aganb+iOmIA5jgmCgsiIy
I6ejQaydJOdVTz40iGwe9A1m9jYjNM2SBBSS5BqoEYOau/KZBRhj3OI0jLWZuz7PyS2uT3daVlnQ
RGElWYxIRmNYoRQhKznGg9zsJTmh4fiNlLSg/tGaUo35ztQpNwht7TOz1rRe1frpvDSGNa8KdARI
9advJGtKNCsKNuP4NEiY7arOvlJbfvGtKt8Ylyu5QG7EU5qrZ64AMOU0+FBTnaMiM6V+O/Mnv85w
zUKLBLWGaZumj11UmJzE+trrwN1rwk4P9deplMZlh1gkb9Qd95Z+8u+rE2ggLjGwkqz0+0Dgo+Mp
gVieb2mP6j4ABITxDRh3Cs3nI7dJwk3k1dVZGTKazJqe+wN/LID9+EKmQEPdTj71x8htHv+SFWrx
aFGoqOWXVdsBv09SDAK6Eb+nH5Csc/wzGUEtDvodIGS5ze9ZnWFGSKZH+Ll+UOW4x7cX08YUh7sm
7c1cYzwj/oBV/unWdI+wUUQI5Y14JxFAGJFzw5QWJqYzK9hEB7RZv+dOaYHs8e9Gaq+uRfP7ZJrR
FzzBQapHwl5XP46t2QIJl6NQzWEYiH8jY7XZY6xabWEVXxg+xThXNPdPGOl5JkN9Br2UHwS7SP2P
sm0AhI4xF8bDlxG0aKYfP2m6pg8hjdQnjWXUwVbrdKuqtQ9f6hjPedYbWyVutXhj+0qJaZPoYtgE
mHdjSq/tVtjxB/KMuv0RWR5K5UVgy1T8nnRJu+QxAv9NNOZWFqT/MeTTtD4YzoxDlfDfiJv+MMzw
j9DuPhFyATKYBBJNaBgMiD63jWMUEFQqI4qEopYEMjCYzxXUcZ7lBCKHGDmR+DeYO7TbMdIYSzKu
T1rdWhYCfugCfM86C++G2N8Xobi5bRVjCbqFOCfdGIUEEtBrXwP5o5O92/+flXPRjUKdK4OIIzgk
yPw40Xb4FtqRRVhHpXdCO8N6ULNyLLptOMroZWsZvhkh0fIxogPyvF4z+a/NAQrXkDsfUY6pj8YT
w07GkabbiFo66zzasfiQoIisTjkpHVSmjw6saEdAXRI4G+cxe2uMsEV3Eie+1qYoxP41TpOCaU5A
WjdvBvAx/hs02x8Qyz9vB40KJqIfQJqMwC1w9GzewQTLk7oBoYqXe8k2vsPkRoOQKcHWMgCAhTUt
zdxdKsIMbThhf7G78ibbx0/pOduCyAU2q3fNW+bFGI8tnyVGtGaEtd+6iv9j7suW68axbH+lo96Z
DYAECXZ01QOHM0lH0tFsvzAkWeY8z/yie7+jf+wu0K60RKvErIj70BGZsigOmwOwsce1+tyLK1mn
MCSXPdv1ZWapI1nTamtfcqFfhELBvZlAigS3ZLbxYFxL/p/yqtr2u7U4yYoyW6YPB5K2SiYrB2Tg
FR1tiBbKgqPVrgL1c2t1mUFEFZLWJvJ76SeBbm8JW1+diRsxI3ZGX9e81rVI1zKVyHPNy4TsnSbb
Yt9eFDfNAwotWzvYRYfyOX1emfQrr3GZVgxNNSEgt5dGQ3TrHeDhVHDo0FTwKr6QmwnURsNRf4iu
9Q0wA90V4SsDRsh3/2ZhN5uMFp3UrMEeKDNOe2x25SOgEUGlhnjSSj5qxYMUch15I6yJq44PMoGq
diUo2lqE8q4irbCo+KJ3a7bgnGP4xMlZpg81dQyRwYQRKon5tIveliAr7RYBArdwo8Cq9uNFeDCR
pQJqvytCq7xJtoikPc1UZJs1/3lFAYiF1kkipWesxygORgSHUQWoPOXtipJZWYjFIsozsARkSNJM
I8mNPp4Au7umYFbCssuUImnLolZlHCnae1sZtZq2/PAjZrVW2rU2L+T+N6Nl5IXX+TVGS1zFVsku
2z6wmvFeNwar4Q8aCnp4uPL+VkQuM4p0SrORyFADOYQ7SaEGEui/UEK5Zs8sU4pez7nSKvhOoy3h
MwRQvrfCkWWAzRb9BusJ55XBt0wxAu2xzycdD1Y25zRTnQzYTtG0ElZYE7LQJWMbgtlAVqmDdtfq
1J2pZtbUrbS6rb67hRKhbSYUpADkEoe+15tym9rtCyzB2a9LtmtxgrVkgCmf+s0wTEjXhVTaZNL2
JO6AEmLYZhN4AyKQTYWvlTu4/WV8+TRuiuvstGatrExpc6E2RBQSWlYQr9V3ow7Hq739fAlYsTnN
pc4wWGPoslKaDt9Zc51ElzAGbRGdPhezlhkzF6aJR4dUH2S8m2wryY5abPIjgi6XpaRGbFAEb+zT
y9W1XF71k0XAXCiRRgSJyqRG1Lb5hXgCQ0KA/Gm/qZ5yBJdG2bd7yNDE0K8CYn+exaFk2WfKzMQL
S31e1ztHfAdi01Y/gob2e+qiUn5D3OwysIMrDUTKEerPS4DGeLg33Sr36Kx4GHdA80xcdbKm7wDy
tAEqecHviu1apu3TWYvbXCS72hSoCl0hrSvl3Dcri5Ndrq0kDz/Vq5AhrZA3c0iJmWgyGW+UlqK6
+2EppgCWXRljn04WyFlooNwDx0s2YslvNt3MBxcg6oOGzC26jzY5YjDKyuT53MiARHlHb56sT/RG
iWTRvYz4dHv1rEdQvEOyeQASQGj7uxTYRKXTuRITwN/Ilupgl8KJU1Hc4dnhJVuJvX2ur3BHC32l
qHXI2xDfU+qrTgLO16dggy51BJgdegQYDdowiAPMNQLuDG1rrqdIPrXzcAsLndUUg1IXsuxcAm1l
Gwpk4caV/2sbmZQxHagAO7PXIkefqxjIXagy6lFgIiTzZPd3MVBY+jtZLdcc8ttuW9wBx/hsbcit
jbiFVksFz/1JmrQRVc/IZDyGBl0xSj73R/BYCx1mIiYf5ZW0HKFCVDBuggAOaFcS8hTlr/bnc2hl
qi57UNVWT6ZSKswSHTMNsAAZu0UrjQUYncLbKGFp59Wq2yrn5b/U0uizWuggRRt1H2U8csCUTxSK
UOIUaY5sSqSv/iohxcpHm1/4m0kbKF4ZRBK0Yhhqq9BOPLv7/CV+Hi/FAy0UUabmwxTKRdU7duct
uqEAxYFgigTuXHPhPtTfTI52bnIUdC0GfUOmIEdqDm2sqW8FbWVRz7PXq6w+nNNvxCwGujmmJGsi
RJvJVjJ4yAIh2QQPhvPkTLvsney63DTHfreWsPhwPL6Ruxj8QzWOfehDLtocga8Yb9Flf1iv7Po4
ZfGnHHW5WidBGZGomFMWxT4orNhFUTtwxOZKC/R15k4BlVXv1tzCj2f3G8GLse/pbRvEdBYsAfvp
Trbt65eSbyHZmruVgfmhv/9G2mIl7ryBJK1MGgybASCcyQatv256Lqu8jP0a0sbH7QJvpC2mQRQW
JOUcz5bsu73uynL6AM2Icj0eXOLUjrTbZ6hkZ+U5P9QobyQv1mWdR1oFGgbUO1zqh/IwnKXIq+mw
ArD6brJ1YM4Preg38harLtAX47GVlYHe1wmsMuUhB/ydeeFvZYmUvhG7LrYgdrvymOQjxflG7GKl
FZFaxKqcHbKNHC7rDny08CLXO7k/Rhh5I2mhZvopCLtUDlOybV3vkO2Db+FZf6Q7WK+zkaWc8EFv
dCD3/gBfVPbrhYMfGzdv7mKhhXhsmKKUs9R/asCSlUgregO8iYd+G56kwSULt6sT26QOew78VaTN
j73PNzewUEc05VGqMdyAfOGIlDsSGjWBRZVepdAQaxXca9phuRz7A9CLIzmukvPoSq79qE3fxLf/
P5YSdbkMgzY38xppPrepZ3EvszC2rBzF95+P2o8LAH69xOX624MKa0w5Rq13VC5TcD/ENj3pwFPq
rOng36lb6ZdFLmAxgdml4FXT/Rro25pqWq7QfjX2gSEVRPeI1QwNFoGTOcmlD1om+TkJ8JeBlPmw
XrX+ofHx5uEXmokGVQJlAcEEYE5h9JWqm/n1/ufL8F/+a371w26q//Hf2H7JC0Dj+kGz2PzHZfGa
3TTV62tzfCr+W57656HvT/zHMXyp8jr/3iyPencSrv9TvvPUPL3bcLMmbMZT+1qN1691mzSzANyp
PPKv7vyP1/kqt2Px+ve/veRt1sirQUFnf/u5a//t739jckT+59vr/9x58ZTivJunMGteld3//N/k
f/5P9vrbma9PdfP3vynaH4JyroHrmmi6KnSZ3etf511U+4MbzNBNqqPG0ySyfiDLqybAacYfukZ0
zTRAXq0yxnTo2jpv530a+YMLnWuG4JTr6ID/5z2++1q/vt5/ZG16leNu67//bY5L/zKGdc4EZ5qp
UypMU+jq0tyfhhQ1bXlwYExTrJykN6leoNUIYNbsKOSPoWWpk5okdubNeYcRR8ZozdsVC2/rPtR3
1Giaalvwzj9PfcCJyHPLUsVxGVz0H9fS47bYxE2GKINJXnIjRJjc74HELkqQwnRZeq2OceGEjR7e
8pz3djwl4T2wNoRlJFn82JGilDVCxdeqnJ6Dsh+fS1+56ivd+5YxlO+UvJ51iF34NbhOg9BmCesj
K8u/J1xrARCYKi5jvvJKSHQcczG8dG37YJRN9qT3WoTauib4UlQJsdpaFVac6U9DHBonzrLAHos2
2VWcN5GdhPTaMIbiHHA2ximUP6bG0dqiPs3H19yIjtrYH+et+SA18fUd13Vm8YobPw5La9q6DRio
nR+XJTRCo7YUM5+S8NF+M0Z/fv+33xvUwO8WcZ3LcajBdhdgdKeMLYOzTC3VTNGBusZEfqF7+b2W
x/697wlwKfG4ODRJHF1lRgZ3L63jb94pRiPCS8THxp66VLssqmg8xHFZbgx4//dGGd3OB5YxucnG
tLvvg6jYJKY6HdQqYZdK3rS2n5v8ZfxOWyP+xtUkt9EHmFyFipIe1LECiRopzLsh5ffzEQhlnQaF
Kvdgzgs2wuu9Q90HxSUzxQQinT57EdNuMEX0Tc+qyNYoG69UEZt7Ja71jSn89i5P1S/zbTUDvyj0
vntI+cRd1euKMz/kxsXQjxw8Tip9rsp/PsDoASu3ATb96I17jKUQ1XGxd5vExvMszevU8w7hhgct
qka3bENy1visuyiSQrGnNImfIzO25keYDJ1bUeA1p7hKi72ZeuW2FFN3q4Enej6io+oha9TuUQvz
ytVJpJwlYRtdgFIncWpMizuiZsW20YWjETad+3U0nVd+M50X8sevzfm3+ZDUfNXVuD2bj/r15/m3
aIiRApsPU9lwlRS03P38G1flnvnnfGY9oQUU3Tyau7jGR9eNhw5rGS00+9fBb687/xVlrDEA8Mri
p5gfByyeYxwVvmsz8/yjx/0lev7NKGpAC3i7X38OAu1LAMPYElquH9S4P+dx6V0Y8ocYFfNi3qRB
eunxqDnQIuGqNe+oFKI6jckzZ3GwrgKElmfRz4N/nDJ58bVvZP7h10Xn0wrf991RiX1U6f5T5LxD
Yw09i6m/W5wwbxb1cNeN9bRfiM4Ckrsk9jR73vHrkg1AeM+NJt4sTpivltHwy8TDbN8Pk/ZjnX+3
zL9VHFAN7xWHTrmGxUYuRxrjDGsW9r+JYzCdjbEwM7jgAZJiMSuT0mFthLJJz0DgDwZ7Z0Wxys8p
MVDnN/+aNw22vcr1NKU+5Jgx+QUCmHwzBF5gxYavn9dsYvC35Ynz0V4IiJREKMjEzSLmP6aRp1sD
wbdI/f6yUZvxEsRzyZ0gJLSUXhHnIQA77kLWKFagJv1h3ptELHYGLAW7SR6sKOHk4g76zbzJ4gnF
NX5jOvNmJRJUxiMeZc+bI5iOz3x/Gqz5yh70+EU+ki/zFqaScaWExX7e0klt3tTiLpky1tulGK1u
MtObeR+aZc6R6Euv5i2QJ38r4xR1nvJuu6HQLOJ3/tm8qbUeaEmLWt/Nm70Poscw6xEqj/rgYoqV
/LzSqMWy2Lw1JlXcAp/TEXUeXM9/Mj3tq2lk7DjvI36LxjQt8Q/zphokkRuZwgSuMk6PupJt86ju
nXlziHXzUHhYmYjcqwSEX7StcT2fWmVacdMBW7fLJtLZBiVuyUxymnfqKXkZuqk6ztehRMuxMips
/+MejA6NoNRgm3mzmxJvi8kGVkKjN2/NtsrOzEIZLa0eNPfzZQ5XXoxWGDW4C6ILDRiYIJ9djFbf
TBPT6NTWokahW0pX5k4ZQf92okuPjZI8z1vCV+PbdkRrB3bl8w9VfRibQjv+ONrIwVLrd9lu3hmA
0nFr/nmt2k/T45BWz3xKu1uTlPFtwCw1M7zGzv95HS/Kbhitnz0t7fZJVmRbbVL62zwtvk99l32b
BrrXmGI8klJEbjYY9XnLpv5oZGrnRE3VffV9GEfyUB2AHFZqdvFNVibhjpQMHfzDUF3rIgWRpTyE
A7JDo1P9hDUULResB5Be4YOjSZ86t+95fShjH4Ulpu5b45ibL9QAAV6TB4+Nz6mraFV5lo4hOGLH
jthd1fUvgBlBlaR4ybugsZNcny6HTjMOJGGKyyNePSRafdHLa9Vp9QK7h96CCxi8BGMc7SngGk8c
/AA/rhHFwNgWrP2q9j5zGM1Sq9GVK6Ry63PCTeAB1k1xV2RedQGj8nHeCsamvwp5ccZivbgT/cSv
9Qk+k9yi5pTfndpR/AwS/1tuDb4B/lt6Ku+8m3/pz7w7avuaS5+hXl7qf6HTI4uI/7XP4+RpmIVl
+/rW25Gn/HR2dPoHw+pMDLg5lJoA0PjT2cEuDeESZggYntxUZR3eT2eHcunsGMQUhkFwzi9XB3vk
xWCkEhWUzipKTP4NX2cZ3sDpkC5NXtWklOrLUit97MQImxwpunv/WhYehluSINlJ3XhjOqvRz0UQ
exZnAo+a6AiW4+Fk1PDNgtn2aVoo0Vg6/ak/KN7BaO0QiaJuh1gHPYVg5ShtGfpAZuUvQFzKSO4v
x078Jn3h+Ye0RYKqmyAdsSMUUdvlMTuToHb+Ouv0e9NglmUSlXEqUE/M6LLPW1OpB/PXLJ1gJkcG
Wd1Ovwrt8lxFL8sa143U3IsHM4nGBAwOFeNMXbxWoVdmH04evqJfWSNa/40ebZmnN+P6Az/p/fLx
84neCFm8PVLBbs1GCMnLl1CMNjep9bkE8El+8CDA4tTlUiU4iKrej48IAAJsFPhCnZ8c0D6/h7sM
gsl41+rEAv+spQaF7Y3xBlFXoNuDyqK8o9NDCYjbxN/H/bVHM6dAL4lifIuDyO3yyNWCV0ausgoI
qijfEINnF0pvJ117qGnzomr+l1YrH02uuyQ7tPSMFahEK1Irod73oW3csm6uapaeG5V5pxeV7Q/h
jWbCJcfviCRZCRucKMiPxfAcZE+R+q1p2kNjjFd0GKxeo1de2APiNN1rIB6hIDzn02UOgF74hDvA
xVl98aTTIy9OcQJsNeWW89RJ6q98H05PIrAoe5703Ak06vDqkpqGlYl7Rf860ewCsclDy6p9iBhW
I/JHtQXm1oCr+LEVGo+80/Y0uODaq1Fdju15nF8D6cZO/MaiA3f8jlhmGh0nP3FawItMwLrV0PwS
fWvLVw11D7GgVhGbtpcyO0q/chiWfnVjNIc4wmNzahtKuStBExGZLnogHARnrIJWdqXfkxasvBWi
JNlo0Vy3y+GxYFdBAKJOz3C6+jaYIislzCnU2CkzWMyj4UaCPiQBvW+J9kKywqENAsi+92AqoPPR
y8QqUizbZekSD/05EbGzKrc0sKz6BSrgihutBtSZf4xQUlzowk7rdDvy4NoP461hDs44QKSeW36q
214/uqbKgBkAz9IPrLI51KClVdAKoCj0ZCiZ1Zn0IkJVZOLfFygC9yPfApvpQYR0GyqaMxiq5eXq
xkePmBY9jHECAoBx244oj9WBdRieVe2hHa8ycIJ4Xe8k8MPq71HNrUkRThkHNgxLq8p9N6fRzkvU
bWg+x/1tWLlNlthhQvYjRBokthum2H4HqNNJR/inQb8taopr0GahAbsbrrLsskZNfnVGQM7JvS8j
q62Km3aAksqgD5wO9HJ5dKeEX8LpylNvxqg4BhF3qgKQXB26gEpgp6YlHA7TaiNtq4gvMf8mArah
iWnnjB+ZrwIqIHSbUbmEP2dH4rnKiU0RE+rIN5qiFTFg16PP7KLtNkZXOoY+Wg1yoU156tQ9C2/y
UTmAJLb0c1cf+cGIz1Oh3xkjPpye7mNUYmfyrSm1zbPHLO82oCe2hLgxommXxPsMHyLTMtcszxrV
cAjgNIv6NknBIIYXy2hg1dVLwq4TFXDJ/DY3v8e1uglh7Cb61yS5rhvD4tO1CX1fom0ZYfU6jjd1
kp8q9aqBme/1X4sRkTRq7ngBX9/IbASmrKnJNlpeui2aEQsfIOK0d6Iosll+oxrbNH2pRWeZWgPQ
0lR+83w6sfyC1w9JumXq7dAOUFMPlY5/+tBGyHvHtMIh7LsRZojy4/YacGVUgOJU/FMJB3DIjvCM
rS6qbhmNd0JVU1sEgzUq31CQ6ShVYeWUgCLlta4vG8xIlRz0+utYv45oZUGFr9sO0WZshKVhksJs
tAQQYBI1tnIGg7hq7XEk9kQ8h7P9lFxWFQD+eeLSpjwgD+pGBT0nHryShL36Kj2Umn8dasJRuXyx
mEQt2Kp7363DyFY6pEHQ3x4oj+V4rLrUMod7ZRi2vnpB6vuuuxdGYTfATNIHQJ+PE97U4LS9v9Gz
J9o9+c3dlF15nm8p4TVDqNHzvwsENn0u7MB80Enhmllv6cFZOFwHautOzcM4ji7AVS1tYlam1m5E
vSPpEkct71sz3DJgVObkaip2fnE74mVVuEezp1bG903ruXVX2NTw3GTq9/oAWApvO/lHT+0xAAyr
9L/r0GVDGdhYaA8Mb7FDI2Sv7CMMzkx5mKbTZNR2g9lb94VLJuqwAQxjbHLyuNv1XWVTH6jrPbFA
M1B3kd23EVaN63rakvhrXk9WWHU2fE1UZvoIh2mV1RndTi23qvAPfo3+fX4MYfX73r3oqIWgh8U8
1ep77yIEqXIsoAqaZBsUbOepgaUVkZ0qkwuXDv2K+xpjQFESK6mqnc4A9DwYB9YLJ6U3aocVM0kw
UI+tWdiTuFVwJ3FPQDgZWXr2qg27ID4N40Nr3ocQPfQvzB/PvLy2TM93owyKTU3sSkQWunWtbLwh
WP30ct+nV4GqoZZc2XS54YjqkpfmYcg8W+TmTinQyaURlxa5o2GA9QlC3cSzYszZDouarJjIqmvV
ezar0C5E5TBGocZfYtRoe+XkkuEBoaumj7aMVCezeTDLb90I/IHa2OklxddtthVJHnRIsrMRapYJ
FytMiry2AhoA3nvBllfMAX3AaQR0fAf3O08VfDHgA47Ujsz7xLsIxtRWfWCB5qCUr7vGroLyQIIO
3x0WaaPTHUvbQ8zCA/PTzaiamzIPnEq+P25a0N8bfNDcSgi6FExwAgu61fv0ezC2btA1t7xI3ahM
t0lEEEhPbmMkutTsQa+Ml3KkD6wznVzJDoCM2hLjmMUtmlTgCta9scWIcnWwMCkF0HoBcAMCFreL
MJGrL+VwrmfxedSOB2huPI239xUsa5VZnXXaTWRgMmnPxGzBCZhvu+y5Momt6HcjH1walwhF0D0J
YQab94oIdm1lCov1gxUY9C4KhZuKfkuG8s4M82Mo/O9hhBXXz0zXz/rLUuM70lCHxENh1c2Iu40p
0gnf/ADkgypKDiofOgUFBi3Wbi9TjoMfWZpefBnUSi49U2GpA0y3ttDOGx7sUOAil9/qpHXabafA
OmG3gzoCMyY4xar2pe0isA2X3U7Lph0hxReYLIeKGbYZxFZjmpYP84phnCaGajd+EDuppuTgewN3
cGWc9QjkTCrJrIZoBy0F7cj0qLX4wLoArj7Y+qypqO/UXlxqFD2ITXrEFzrvODrPRyMOHNVHJ/Jk
vHa0ufTK8aT0+UXa97BLc2sCwoJAfKiZhCX4Geubg98oduuhTa43vza8usmS5sSn0DH8wWlibdeQ
6JINcHW6F68prMkLNmGkXjcsejBbTbXYVOw/t69/t+AFwgyqqjFDZbq5bIEak9pEs0tUObD6wKmL
wEm2Uhy+bC2Di/VexKI+oMPAKosyrhxtm1zxy8mZK2zd5EbSQo6Pkxu/GOAUYA5Ba+caW8+yhmiW
zhnygyj2RSZn2XGSwcuOAqOqnGif2Ko1Ar1cB8R0CDCB5Gw6DC6SSI5/+e9CUvwmF+76W7dW0bqJ
xhxy4VfsQfXk0h2KUFHlrG2q03qJ4LLO8jd5CzdJhvlUQ0BehyIiIAFtU+DidIcWhS7xRr/QUdq6
Vpa4pNr8IVM3VA3QZfAwlw5tHDRm0ohOPmPvxuiLz+7y5+4RDVqorksuoXrPVGLlSOUnG9iTLljq
JCs7tZsL4fQbmC1XEiRHu8Z0yteqqn737AXcxT9vbq4SfhNXqOIi5p2Om4PlXAD/fDgLnttHxHKB
irhW8/PRLAKJjSEQLgEF77Ler6w8Q0dUu3KIh4XpS119+XyWfhCTwcOYVDUNjGVqLvPPYhjRYKFB
gLLrXQ3IIsGms8J9sCsv/wIwjZyR72MH76QtC1y0OpiUDhlHfFeCYAxoa8qv+TY8djZMj5nK9V4W
ugLiEsbpGjzwxzP217MuK17aKOsokS/Th7/gDMBKssHhDCPGRl/T1vgKFAYrOXTgB17tTPg9QiMf
HDETUzPwJWVg7u2k9XNw800RkZNIHKa9BAlDZc+V7KVaRwJfpIpk9OS9NHk3b0YoigpgHJaQ1ttj
YOffqb8loODG6vQQfOcnrNN2cAjANoKAw62Ee/ZXK4s/HLhvHngRJfKnUUtIglsQ/uQo7Z0YUmdl
6H40DwUimcgDMl0wcyHCJI1KjZ5hbhwa4KUiJ4aqP2H1f6EUbVlANL9Rmc5QOUUgiaDo490bFSPJ
mUe4lGVaui1O6oaf8wffNV3NivfiEdYpPubWuFptSfo9TCUEAm7EoFSDB7Z8zBCw/L2WaZVTuvV3
sW3RJ4L+ZfjgT7KbeW5y3Hqbxk2vtPPqPjjTkw28lVP0da32eJ4fy9lrIsLI8dah9JcBszTMFTOt
pdH8tQH9YX+sHqL77MK3yTre9QcTxiTyXcOA1ky+lFWa5ZCMXlA7kmoR/lB58F1Z1Wls4XE0KF+d
B9O/lW/4a8mET4ut/hdmFExMm3+dUdhWr9nTt9e3+QR5wq98ApZ2asC+kXYclry3+QRBUJRkmkRo
GphwYYb8M5/A/uAqocTUCMd04QZWgZ+1U5T+gVwgRg83OMVXxXL07yQUfo/wM5WoKKcBS6ZKxDKh
0KuDr8RKETkFBc2yYSBfhxAsyfclUmUVvHmTGdbQobSR6xaCWruIBc6gAOZbefCL9qbTx21BixUD
4XfV9/6uFtpXxGBFMAH34wz6k9Gj898z11Tf77NDijBNScuhoxJkUZjqVbXnpVEFEZvunEG1Az58
upYtN9V2ilaV+Qcz/528JQwavLFx1EUZObXh2SCQdIne2bzxdnHEbSiobWxe6ogFh+zZjMM1G+XD
FwpLEJqH6pQsIYcH3pURYg6RY7QIjWr+3jOh7CNdpsSvk9HfVUboVmbpUr/ZtYlmNV54ALiGawT+
45vZ8UFeQr7Y9yoQL0KX41pDwR7M0/frAEJaGgsUvPiq+FLnz4lxMtvaMcStMKgtWsTtOrJW+TED
dH0mVFpVb5bzkcTAcRYN0PfV+qAgTlRTdTdOzZeMJ9RqumFr9NQOBrLVJ0CHkKepJSgQedaL6Awf
yxpoYMdxj0DDuKn5KSgAOwMUkIsyo7up4rdDYTohD48AXtkWeoVce33MNGOjKF9L1jjmkJ3V03MW
3bUFYjB6uGtFjwA3uSrCwm1Zsh3q7NQg9hVo3nbUboa8vuYJuSRYLH3jrDHzXVdrltc8x/Gx6r29
EiqWQBViO+S2z7WXcBCOMsD8MhE0R8yvYexyLGsX9YEWatBujD49mshLyA6esupvuIi3La3tLGII
CmDaw0Wv2uAw1YWbx/wuKVG4g3KzxGwdpQllTOCyQ+i+IJOlecHeUNUbM+VXoWbsUJy6qavhDAVz
cL31r0WHNDw42iaNORFCWJXWu3maoo8u874ZvXoR58jdlyYYjwLwHtXRTtcamwQIpSpo1arADhmY
Ww9lGrrGz8MgdQMvdEjTWCb6URMwoncBShljpJ0SYHVq7Fxw7VqrUtUqaWKjTNUWZrTXynvRJg5P
czBVD1s2ImRjVBYjaMkKs13FlE3Kwf8g6h0wqoPCt6bwNZ76XSYeSrNFSAgIfSW/QkDA6VuESBBV
6xPmxt34OJYEWETdtsbUiUhrN3Wx6TO0yBbZSn/i77bL++my0FN1gWIMcGVEjjpdFMGXnFw0q7Du
H2oHgXwyvhoz9WVdlEqFFpTFGDnklJ0XV0i02toV2Q92fT656ca/WfNOPzCv8VSmhiQ2Y8i4Lm0T
ze8zJayhDUWCfJJINyHUr9HuWMYuTY7CdszKMQ/tWrRnfZQjSgSOuhEphnpUTpna2l3doXROOBkc
dkDwmd74VPg5gCKilaVoiX4Du5Whsp9zBh+SIhiztFuVIfHqBvqKW8Gt9j27Qix56yH6Z6EMCKyD
+ka9S2/oGqnbR9/9rdhFjCJvh9EYB4gte+qmIYZ2B6S/WFtbBz8yAN7KWarjTiQDCTC+2Cm4Ja64
B7SgDVC/blc6/JCUdnIx3IG3Dnhsa6I/WglQ2qQxOHMG48s3G8DVa6qkh1LeNp1VhS7wCTbQXzo4
0ZQcPoL6IDo3PBcvUG7CP/vTZv2XJYEfPTxK05GLZzphwNF+vyx0AmNq7IbIGXVgR4W4Ey3eD+X1
QFpr0rPt5yuf/GTLReitNDkN3yxCCNYiIarieSdkShQ+7ZSRb5Kq2NBVP+Oj0aNRuOJEyGKGpceT
oGK+CRMD3DJb8yU1bZnXcsNt+ag9jg6/J5aAz/7FWPmia1IXD1giuca8DFJBSGgZ+Z56D8G4FrL8
UIgqOEE0h+LJFgN26PzRVIUaOnCiDsyW+EZYFcS9uoGf7tvhnWLjecGlC5j+DbrH3bSxtefYSdZ5
fOXzLD+orCjVZTEHsuWL4YMWh9FPcx1r06G+CK89OFr78BAep5NaWek37yy9WQ2DfDRk4SwIXaho
udDnCM2bQaTEWcsVRQsdfhk/TTcSDFmxihtuWMbd+MJyC/kMwCAAEuX289H74XuHrkYxk0GhFBfx
l5GSdIg1PKzXjcdwDHah6sLjCazPxXz0fFxDtSPi3ZoBjft+kpix2aRKj/U+4C+Z8U3WgRRta2vp
bYkQ5eeyPvp+aD9BaZaOsi26jD8rVIsnIm2LGCSrnQ7a7cJcEbHs3ZqXD66jNsbUNThtSxUDl7A3
Mg4ZLZSbhG/jO06sAMsb8kxWep3uqIW0LhhN/KvqKUUGtLLjl+i0VnP0kbLV/x9757EcObJl2395
c7RBiylEaDKoyeQElkyS0Frj699C1mu7zMgwxr3d0zcrqzKWRyAc7kesvQ8wKU+U88A6tTUcJLkG
oOCIC+myziVi3Rj6oS3gj+hWm409TyR98YVNc6Y4SueV+11V+KY85WVXfdmufsb8qyFOSKjKEv6i
3JZq5FgA/shlMjAQWDsH7Q78wd4fxCurGJ3vf+Mlsj99R79+gJN7dKKmKDdpGru5f9X6gjMY5Fh0
6ro+XFXTp5rrFxY8nW32+xfnvZQMC5xME0+huX4UykqYspjSYXKdTfhmZV6/t5y2tsNreZnPvLp0
8J7byF+XXP77l6eclEWjTANLQoHYqDFsafC+f4zKucsLzkvUlkNXMk+r3BLHDiRHQRjkTzYqm9fM
THDXYW4geI5QMGKA7ayr5UaR8IapJc9Y2mzlT7XMtrPcrKXhPUOPETaRZ5X+Fm6itp5rId1g4Ljt
sRfrqvYqFnrinHFjZbgogxUcqLhv8+5XqvQr1Sif2iWjMWRnMpVL18qF73daVy8zQ68rPY9daa72
AdhIrYP8qOhpKHVrnWQL4VvAP9bJY2qmdArvjFjbh5LmzU2+qoSPOZ8dPcvtqHoOG3js2bcjspeG
mUj4zVZ0FsVWvnC6nOks8XoRSROiqjpZzsnrZah6l6cZUSKUEdPXyNc3/R6uhBEHNXMm/i0s8+xJ
8mXNkzfKrGbGOS9rVl72c3QFpP/kfm8MQWRcZhJRy22f6OfexZ4Z2G3rfr8Rz271L6ufXP91Kbaa
MLG6T/deVDBDqh6/X+FsxP/1oZ4UC/pcNIdOYQl5Hd4UZKoOZdNttl6ea/40Y74UQhk6l5wblL+r
8X/+mCepHg7Q0jxJrGtixlz0LgSh7dMXBTj3QGiS26VPZ+xmR7mmQOMtDl5gTQ5Hyk5xxnW86zbT
5tIApPPH2b8e+GnhyqISJEkJn0o7+rfjgWlLTAxARXHbHJCf/Ru9l3O/8HL1L5EVNcnTAlGQtlBT
PoFGEhwjAPlyvvDWnOl6y9Dbqi6ZhP4IVE9jjLgy5JoqjFsFt4lc2mHyimMYYpNf7TAu2J4tNfm6
GGj2+6t5PI6WK3WBJ/etF06I2fTZVjJra4aSO0nqpfvj3En09dOdHOZdNFZDOJpE0UYPIsGYi3Zy
oq618ybzVDLB2k+2UGG2VbROjhYoGmYgOHOXdzNwTGgrqnjBj0o++5topqiRqVEk1k+Cv3rWsICt
iOxrl3f+0N6Iqq3tm9vqStlwdmt3hmOsfRvid74Kd809JPCxvgKduei+tVTF/7rQDVqtfAsVcdRp
RNFmfttUhhW5Y30Vp5ldGdfi+Cq0m7gabEl/n8jMC9O061B3A/E1CY/YAbhZ+7Nuh7sWpiQhm/SH
1FYSUBXKDnJZecnguzNYjN9lbpyUcJFkFdHsxpa+FYP6MItcXXLr6EHw1AyZV4ZPhvjep9o6GBS7
G5aTrlZXDSxSKPXrwgig9H5N87zPzMDrx9uiOOaVthK7J7UKVljqopMCL+7KrV5K97GEcRm+3doC
KJtGBMK7HsPRUWcUMFbsUG2iQPsa5sk6l8tdld+VUEcMKaF+q7hFJ74N7E1EVoe+J670EyDEpN6U
Qu6ijNoWmeHyBw7CQkdUMLDPoGN6AelUapv1ezCqJL+/uKkZm3kw5XsR9fNszSsCOlBALq8eVjA1
tPt8eBKAZuUQClXFkE4TXRy9HE2OrwLQriB7EXxyS7V1hezex5hYyde+QWmsHvZ6M1zJJg4YQ22b
TjyNuywi1A0fe6N2FKO9GYrKkXV/LYrVfZKGTmbxe7TZQ+QvuHLg4hTl+ZrihZLkYlZiiyI915zB
qkHnambopZR0h0EFd8ztTkbdKr0m6mBnkMplJXvV3NqNntlFlmAKKGxNtXQWQKmJzFdRS5xcE9d9
+lqLeJvW2k4R0c0JbGvjLa91r8Zm1mrS3VQm3tRiO5Poh4RAfiQJM95CI1/r0LwB5GeHTiLLZDdN
H3NZRo8Ef5tVXqEK9jg+C2W6Lnvm2k/GyogteGoslTVIT5kdEcerPCR/80fepNKGu03nZ2kokaxh
w182tipV6wQQSGqyu04WgJxh+KSbpG28RH8xgnerVT+UYK+UzapXZbuLNLtENthZdgi9VQpPoXIt
qD+RLbrsFCeTk1XGNLHWiI8UE7wejjDqR7DdmBuuWgfhQ0olLiXkakQmEOhY7taDO4TPy49TzMam
HvncsMxd0HpmLIODkX1ae2pym07O3Xz0bZ9OErLDcOxcGlBOLoaOYPpuGgju0L9WluEJQ4+umbBx
YK5G1jjDQINCWZfj4JkpbN6APSZvQ0Md2mAWQnPbRsm9RBSG9nGddpiKKO+BCG1ZH5Jk9EaqVnUw
rjv1po8nJ9E7NxbmVZUytN6YXYkgz5zzws6k7i3s5fsk0o+BZHwq7BIlrNGPT7vc/Mmj1BtzX1Z3
bSzediloeRdcheN72gGLV/1R0MRn1nkYg3E3VN0vkZ+4D4N12mNHPs9vWZd8lErhtubMMdF5ejc9
SwK2PkP+o+7nG61RkNwnu0FXHEbRP/ZmtdNgav0peJBL9Rnz+9sOCX8jAI22ryaaiomS50R8Xxfy
pq7HhY8lCNfnD7OBIO6t1VgJuziDpKtTtjEVw27YhbJxkITSUcWWE0b6iZ79qjUjTGIVEKSRfZ6J
Nv2amxouPY0rpoRlq0GUDllZrHIrQ+qaOGGt30nzzFmUmBufGLkAW9dnXOkEJukwz7KyrWDeGwkA
toAV+yQ09hRrW1WKV4NZ3fST+az3WWjHefkxFfFL1DDqMKnQ/3VcazCabUs5VY/3Wp+9NknxQDuB
N9VXaFab8Q6y284S2SvT6ZFTwOVG2qf9W0ZWVZk7pUe63Ne7iAReMtGTDMcO1Ughmw+aAGhYY5ip
M4csNlw/nyn3gWzPg1fWnAlh4Sh57VTBCPDdXQ+qcBwm9dCIlt1KxZq01lWoPEsAuSiunTLVbbE2
nZa6km80djcxnlfOHV0IvHZ+UCbAVxDpTuooah+LVnV9XfiZquM+9rsX3xIcXUFfWzSRnfvPeYBN
tZE6CIVXkQgO2c4FIg6cEGMmYpgJH1dEvtJjKxOgEXkdKnMbWf02HHVn5IAt6cm09PMspV0VhW5n
My+ytIrQi4iDcptGNEro4pqKSnkq3bS6zi8QQfuHvdqQ1wy7RhLXQfNS89ongbXS6ga8Wd5JNKrG
KV9pDGVStWPbK15Tmo6vfWZ5/Z5aI7an1mxrgr4Zi2eree5kcccSq0mTXCbPiilzgZqfTfxg8Fpo
WmjLExBl8qSYb3zZBQfeVWPvGtFLm/1IMww7yp9hWGwL7UXqwg143jbAEFfjumgxf5cp8kl4n2qi
4DEJBmZd5whDkcHx2PHTRtlTDTGv97GNwZtjUmY1mYSnphyeiaeho+n6D0Eq3FkliQPF9vUK5n50
G3+6MnjYUgRLKyZICdCIKs2G4cV2Dhk8aLNtWoaTttzBvZ3GGN0YySrpeJm69tCEvTOp8arULjR+
zpZODMq3qEZRMxmnhc5OmCMr7YQIrmxeLYziMlWbgGOZGX6RF/yd357WSahYML/YonaB5vjPEoKp
VSPzg1nNOI4HZZOteTm3wzYlqbiQXp2LJeFaYReoQhukr3+uVLS+anQdhzC3IIoej8r7ShTsfL+g
R+ld4SYElO/fL3quqmhqGNUYiKlFGKA/17SsUWpji2+nqgXAucoBmjn18JE3b2N0ycbtXHdLXUBA
irSINalR/LlaVSvZlKm/v+E02QYI6wK3Tl7/MKxDtxI2S29N2ZW2eJiv5M30ljrC6vsvvCT+Jz/n
149wSliqQYRUaaZcE2vvOUKqSfsI+9vv1zhXffhjkZOsIBlIkzM0e652L34utYd5PwxO+PyPe6we
O+bzZZr2zPb5Y9GTjTrIVVRlMw+3EkpbF/dxnlzID8+garwH//r9TndLGxtEPenyvUrNFvTYXogB
3wcdNxetwaFJ9mYaOIG4oxXOdsLcunqi6uqo+Z1mCOuARruEsOz7x32mkvnHp1oezJciX9x2cQ8M
Q12xljZa8xBko6NbqZ3oEtTOXRxEFxY8U+hREUEvnTE28V8HUG4NZTKKZP5dp+KAnq3EdnQkQdtp
wAvaqNhjwSDaxvin1Pj/QbL/s5iRfwOSdWBkadGVH3+wZPzNv1gyMLJlD3AbAPUtN8b/M+JCm05J
FlBMRimg6+JS0/pvlkz/L1Ab/grjE32x5OKv/psl0/7LVGQR7pMeLO0r/T8Tp/9dvzJp3FAk5jNi
xvW7rvZlg1apNASSErQub4mP8W7gLcHvLrrJvfg1e/7ybG7+Ocq+urmcKeLQywDnVBUOWazE+MZf
X4coFqMUTUFDla49TDt9R0jmknVwwkb/2Bruk0MBwKDvy8v+lSdGkgvNSoVfox/Gb7GcFn+u3idi
xe3vNxT5B6+9kfDoTrbNQ73WLrkZm8vd9OdRvixlybqhqzAIp4b6QmsB/OhW4+YqWSpSSCMgRMz0
54iWuaFG60LCmqiT12nk73osnzKtXSOW2pQonZVwOyPwGqptiNzTKMePMCzvDVFW0HsiVDOs+KXS
qTKKA6mevG18Gv91MaNa7O8j3KIyLfJS5UPtB6dVGIFX7FOqByiAAoXay/Sp+PqqKp+H6tMyj1NM
bi8anpnsUZjaWpY5I22AsbhrmqeQ/L6bcW55ai0ZDeghVVOyTRzcLaLnBm6pqSg7PKgDSNOceTVG
IKF0lLvNEOoOSlIlG2yRKLyTemesWrvvPyr/GGjXphrYsV4infyMw5csKN0AxLVJfqoGsWjDhPPC
3IgQSSGDy7LqYA2vXYBrGQ3FQiRXjB9qofMa+SONUZ6IpqtHj4EJbOI/orbyqqmwk0A8qsEvi0Yh
Qf5crUV4yTLWUPut1aVwJOtI7e5bdVfWz6U/uZR4VgJ5c1y89vHthJ5XysjXD5Y17XHz8qIAQCqo
bBgPe0r2ZaluZCHYWMH9QKzcdtGqrnS7llQXJO+HrAjbHv//QLU7/7YbX4L+uiNsRvsepJrTT1s9
MtdBXx/CgBZidxAJmevsM1Lftfa6SF/BSR2sUdyy2wR14wbSezIXR7Xa4QCzkobRacsQNW2B2Mpw
tMyAqPnwC3UVL6kHtkhGyUUTkI8P78upX/Y/BGltZQct22nRpcj37+Dlzx1/8mqrox8n1cDL1a+U
VebNGxC60Ul/MhVwq/Ev1WvU6hcuuzMlTha1oG5xicIf6rTEyTwv2Ro1Ti+jY3J8cyfty+eOIU2I
VW1p94/DZugVK9INu7M1W3QS29peClTPfgyq0zovPC+heNrRieYo8cvlEMWxdQtcuNJWBTxMc50y
cA9X+tV0gymFo++T7WJCvEw4u+yRfSayo8OvqiT9EmgwAPOfx5uq65ORdSKHa8w0IHZYFox2LVDh
RfMxN+C/XYLYOlqFCZoh4ktRoRYOR5hH71ZsZBcislMf29/H7dfPwx329bBPjWY0cHBs3BgFcBw3
Xkt1a+yCN2Pe54sVREI1o34Mq9ohH98hRMSMgNJffhc1WmwPub/Ox36rzsr+R6OkjxrOARc20JlG
CSw0KQ0skwRR8Psc/3L9jdWotJzV3e8rIf6xzCHPn9Of6CnthOFQ5dWlLXtGjcOK3Aq6tYRof8k3
hNGQC7MqOhjm7Lp9UCsHDAVjVqbRXc9Ifn8mN8ORgV8M8Lg0LeoM12ARL+iocfi+qn4qTsySMW7i
ibUHJ9+OrgozOO/1reJWa/+HusUW7GUZioV13dWwz9z86rKy6+/4lI9ggtbjLKIAxZ9sinzo5iBQ
ZsqKu2WeWouVc7j5N0yUl//Pnxcw68AUGXQcMI07TcR7PVeyUOOr1q6+Xr5qh6F7dw1G+rsTFtyY
WwsPnuwh9/IreR/8T5LzPz/BSUdSm33RmC0+gbqWVhBPSPiSrYCt+yWxHOYtf33ZRZqCXEZHOUJQ
eBLYFLCAupjjWNGq5bqm29RaFGn8zzh9bP3cQ4REl792G0YNatEvcYHZi3aT+eouag9S9laFAwpe
0cOgzMbizVM7hLaEBTJCJi2vnyT9cw5/wd1t4/CxDlPaLsNWmpOjKZfPhVjeFYHpYR3YEQXEXUy4
oOzqWfUGZXLnOHWNQXcwYeUK1raS8ZqG4zOIR0mFudl3k7RJK26IBG84Zdq0GsUE3GUqZbb9uF3H
fvoUz/p7FMk/MKXRfHnf9/gaYa+qzsWd36hHPTUQceMNUuiHdpYoGkMkTMYOwwYVYX4sUYFK0aAx
YsvMBcKnyEY14dAhxdau2ck6ICMlcATDtL4zrBZkJxOro5xI+z756Uc6l73q6lRnK2CCwAjdQqEk
XRmrQt5rCjjO/JL5ple0R12/jqIYHDZ1pf6aiGDfJU9B9T7F+6p8j5VN5xPsct0P6VOTKU6H7rwr
GQUdqyuBugNctF5/JFNv4zkRgLyU4CfCe4ZxnPJuYEUhND+HdC3qzIsdH0Jx2yH1HIPa6/kSfnxT
VKGtF/hqhhn9sBoduek0GZJZyn5Wq+2DTl1xmXqZYLnG2BCvEbeIrZ2oHzPLm7RecY9pVmYpeIVG
qBUwQAUfZ4HmQ5YIGx3zQln7rNviuhmtlSTSiG1/FUp9F3R54uDj44XjdOxp0dVZvM4Ck0K/oHCQ
W8c0NIftHAv1vsVlgw2N/2jX3abBcG8U+SZqaZaVyjZuaJsnd2ERPIzygNif53BTmjdiIf0cgr0x
oqtWgxUWeg5Ii1Nl5Q+xa6/VsP/V5P5Gi5R1z/8Cr7pt2/NQ5ieDB4w7nSNNtTdMzXbupV2RSu73
yc3fAZCFxaS8UKkcOdTI/rzuWrGbBHiezo3ADwKfAqBk2kU6332/zG/N3cnJ9sc6JzBF0Q5NMDWs
83sipUMIOFxVdxLiN5zTFy3gxHZfVwoG39onfgWuRrjRSA6uDNnbpUk85780OSqmSBj7nk7BSQqp
tkC8Ozcvj5H1FJr7+OIwtL/TNh4s6SIiQLBNUzk53aIRuZOos0ZhXpu+SDvkh8kU+VZMbQQAzBpt
bc18FIwLyerfhyqku0qmKqlkqtopPEVvlLJQarRugcogiA7z+OP7X/KMvOiPFU7xJbFMxCCopfa3
2G/xSotu883ilcbFu/5+rbNfRpN4iBjlLXWFk82J+2who/1yW0XHyuk2bN+/X+DMvc65QXmDCjHT
e07Lb5pc16UqRTSRDd8e2/uIfVnqhRMWbAqFZEd3M/nx+zXPQD+WJIO2gdYaFrj/yc5I5SYWtSXu
7lfCLwyw1tFjw/QU4XFaKQvm8iNcT5eT++UFO30BKSHA08FvaebpaN9emqJAWC72fiWtaD4MH/EK
Q5tdz7SP2Ivcwl1gweJ46Z4/94gXDhSgj1+Qf/rzN1Rlulya7LfE68VKDYvrSZvXnS4fKmNyKEWs
W8gXqw4v/LLntg7uu0Ss2MmT3Cylji8hcj3zeuPV1bpkzk7ccq7E/8sVlk/wZYXWqIqE+T6dO/UY
ie3T/O37fUIQdOYn+/odTrZ/LcbWLJS8ab2xDTXIoIwdI+SrnD5gaFWkSxi016G2FXBc6wtcucLc
1QJUzqb6Dl9yaH1cUNLxcUg+c5X2pSXHG5r8uMFUG1XraETVq7pA3NQ85tlnPN7qdX0vh+qBKRDb
uHuQiIaMUAWyf8cn2K1rqkJ0A8tk8ridaLXRo1QYqsJZZunawVA/arDfNMd4Fxll3kVrv/APlnSn
14odWgjcx/4jVJV9lX5Wdt2+VLC5kgT8hv/eYD4Hk+HkFVk3bJ8QBlfZMDtm+TlE1B6q98gfbidN
XIzjXZxyndzy7WzwwV/utIbGvxy4MLbrXs49nZrNOGtYsX3KdXsQW/2KXiIMh3SVDoojacJKm+e1
1WG33hSal4j1i4I9VRiH+3o2rybTvGmUdj2JMFHp5IRKdB37iicoDCucS7rHsf8WAgvgWukOSr0t
7kwFbmNAGNZmFmKW/DEaUresdcgH/o6gLS3TJ2Uwrix4gXyhcjSa0Rhp512F72C9iet6V1gS66ee
IcGB8MRFmVJOhrBOMVNizeI+7a9H3BcCIjszP6bWraiNThhjz+aLniAbtgqHshiZBXXiRVHqVPo+
jGVEcTpNc6w42usA+kSMXrR2WmFvS+NBcvTQfB5L4WAx6X6GXNbD6Zj/wsZOeRkrtKN5aVu4agmy
5VQT3iWW4PZtxDch10XV2Y+NK+JeOdKunsBxowe56D/ytLuqo3AzpNJN1CY3fauvCHG2ktDuVaNx
u0LHarp1xknkGfbiwSi0tSK19131hp5z3cb6BjuTmzTsHNNM1wZhVZAuXfG3EkcwQb/PIsluqADk
/mNfS05Hl8bsTZe2o9NWopt29b6ufwa09Sf9abAAWdp0lczxscmkdd6TVcWRq/f3IeZInQhjHAhQ
NKG5axpr1WNwj5PyIUqm7SjirZQfO1HYsS3RYwrc54a1m9VPc3iYA2PVGrqtKYKrx1SEfZOwmU1F
zS2L2eBBuxrr1uN0vJP8kle3uY3pR6bEeyM+x90A4UmjvYV/qZqXPP4o2swJ0+Nin4dq1I6n+1xI
Pa0nbIVaFwtcDTA4q0XBleTHLr4bqju0B25PbFHgrqR1zX2mMI+rooanQS1oAbdajmOgAVQy2Rh+
HcCgVg2GSAJQ4lRRhWoQnU2/yhn7sflRTn+GOpGqTkccy8ZM89qYcmO5KtPWQfDpWupzX78M4l2o
Wp4/iRKggnATJsUPfIrJmkSs0YQ3pf2oeAuUqMLz+KeK42Sv5N6QqDccR9u2CpyqfC1UBk9JDHVo
s1cVILKsog1DOrZWp3hD/NqbpYt2C3AC1WRM2jAdJxwQw7n9LK1Xn71jhRSi4wzLzRwjunk1doxk
0JywrD5LNJZV/Wk0sytKAsgCLF5BfpJFxqEFbpH76KAPd7l0KDhmTR/9WwXuWkq3sCdbkbEVEnV3
NfBmw/TMXGUyY4Z7TXzVKsIxz5pjFrSOPL2VhXjHbBDXhKWSMEnHch+cJXwYxeiYKfHsjqa+lkCk
LI1Eb5R+iKW4NaaMAjrOgvotiolVN8urLg2vROulQJQa6fCA5GYWWBJEym4ufgV9shnoD1bpvC36
2COf27TUxXE2zcrD3P40xG1RPrd1eMNYDFts7vIRp7Swd4VhZSW+nctvYjOudOtFlga7AvS0prtB
E5Aja9Tlr377MjbXDa9F2t6EAVSd8thX2n1SvE3Wndo+aUHh+sabRp06nNAWC5orTEwLV44SLGEs
hivDqt06LNy+H92ZKm8+5y9WkbnkrajPOjtCtJRezQmfvF3TX9zllr6OdZHyNRabJtaEgczYqpy7
4V3XcetL513d8/4F/k2nkg3oN3P2EPr6rogeDYFUPHvrksmGDaJUjyJLwsypu0ka9li56+VjWnU/
mqC4ystfQSS7c825P8rOoCc24jtP7MADi9tqrhwhSq+Nut31ZX5QzNIRG0x6c8GpO8ORm2JXQ0ix
fNSYm1iojs0o48Y42r4qb5qO3s8sO8FAR6qOMcdUqn0nx3dKl9sCJuJtlXlO5BcO0D/AR/xLzsTB
0YbpqYFc6t5H6BqhgjrpgM14FCullB8zQbpO5+ChUQWHSrIT1P1TWQLjAX0yetKrKqa0YZGacaqI
Q+MmuWmL1qcqxnZcAFbO3YeQKttK/5Vp20aVd2V8ZXWPKmRNDVTWEJT5TzLGS9MhbX4WuORFMIlZ
mXuCH3oq6JKCOiLhpTR12ZaDwNF8HQjN2qQAlb2k2SpQnskQhVYLrobueYhSLxDvNVX4nNTmVRjl
BxlgyZdmb06mjdgLHP/GLjOkA3+NY6Lm6CmeOqBl+ODQnumQ3Vo/tO4XVuiuamJpO0YraSzohQ93
nVmv0xE0PaUVUIaHpCnuNWCtmjDPjOAIoeOYSWi3tFh8jAQxrXsatGGjJoM7AzrpYuwN5m2mJmur
oqISD2vG5RDWAPGUW1nSnHRKD4yf8hjqsSo4DRSGe6TC2ipuOo6QyopXcoRNZHyss2f0EF4YvQu6
yuySj4yuTNQJK1jgo15Ht4NeM8k+8iZZPYw6LZ8Ag0WsV+uJ6naIoSUWolb0qFIc0cduk8gtaWGD
gx+3bwUP2zKULmi2IUUitUShOt75qWbjtW8P4rQO2s9WeJLlhO2uXFvYkFJt0OJ3kU+YckxJOTF1
Oe3nTrj2WyocnLGtFD5Y+CUyVOWNRP9OKmWs8DrHiNJ9VAy8QOOmyYU3fOm7TnCmYNjGHNS6fC3j
dKnnO9Oi3shMkMBq7EL1j7nRyQ58J9UOwfqYh8ngW11plD0MAkCzXNVl80MIYJ+nur3O8+JGC65l
Gn5W86Ibw3pgnAFoqC0rzVZRfdUO4L6dPjH3gTiuyrJzEBttQ8Hc5k1nt9G8nqtXtVW8KTgkPTtF
bHeVVFwqri+ZwWmiZFAUQOoi6ZienFQqMESBhDSp9Ya0qHChzJzFsCh7lK41ba98Li7dlzqv55KV
L0uepqF5pkZJ2cmdmyTvmv88SK39fS7xW8v4zZdaOvNfk5VBUbq2DyxSiRd91zGRD0DVNo/LNL76
6rJ32G9Pk7/WM+kWYL5Gcem0Q6H7FMxiOW1dn/d3Cdgz7bWXdHaVjLmD6qVpfs2/JhaavTIJN1Dx
EPG9o1bNqlOFNeS1XY7XqQVDhdqpkVFJt/ot0KUnM8ljSoZtoROxSJOjdBMnQQaySJjbpMdOiraQ
2GsxFMBHIIOoKto0r/d92v5QhWxTWooTGfXTWEprIdddLBtc8GWnSQd6xeVWM/DKTRa74FG9UNA4
Q9qZFh0/BTcScDTVOMmG0zEU08FoqHm7i+pGsudn3k7XWhercKdf6m7+vZX/WM1calRfUlTe5kKK
VFaLt+C27vys3Amwos4y81rcZNrFPtHfyT4Lmogw6W3iQHTa2RxzzLpFdW5+V/nyFfa168Xl5hLY
d65Jx4QDGauExUPirz5JVgmKWeVygzBs8IxVvWVcQHvTPUlu5AWP477HTj+kK7ct75ju2d6F3iUd
5Llyikj9kHqKCQdzekrEEl6rqoYegELOvp/flWzblODy4bRuzY/v395zx8PXtU57Ml2sMIZr0R6k
DbYrz3pwgfw4V2hYBLuYpuFU9HvcxNd9EmVWUDRhTj0U8xmpzJ2+izwV0/nvv8fZ0qHx5VQ4KZkQ
Gg5Zr1Ey6XBYCcjv9P6YiPtaPmp4f9+XAy7ldQh2rrjfr/z3vgQ1/bLwSSVF6hidWTQNLcQdBPem
3XcraydvLtW6zrS02BDI1hdSaBmkc/J6x2atK5hwL61KEbLExsqHIfMt0LqN588y3/Zq/vH9V1sK
9Kcn7ZclT0Vzea1Yw1iwZElAS785w347Eq8F5dJhcm6TfF3otFE/o+/Jey6p6ImKiodkdbXMQ56O
0g5O2SMuuDhA+9zG/7rkya0V4q0dSCNLyhXG9aXpBeN/OCWeVusfv5h2UifMB8b0YWLPcNrWdGQh
vS+ySyrPCw9OPzmFmeOSUfdEk6L71375WBPky+EF2dzZV+vLozo9eVtRI8MfWMRCO5Y3r6p5v3iK
mz6/kPQUyi9ZghqL8nYIAvX9DjwbXGA1SE2bqZ2KoZy8XfFYFJ0/t407/ppX7U21Npkf7R+13YKM
EP1fWu9ca+Xreic9K79KZT1uCC6C6wXa6TfwQet8dzmMOXNdY7P65ZudxIIM2ZHFlPqNmx6ICzb9
Br5hZa3BLEBhLlkVnTukACtN4CDYyr88PvwpQ3Al8hh7LjQFzG9YCevLjfcz2xEtKvczfObvOXV/
BgVxIOjNrJXIuIFs6uJj6sRNnkWH/3xTwNwz0GcxetIs8eTR1bFh9MKy62lho9TeLAxD9wOql7NC
3l+e822qZ7YF5nqAdpz1fLPTKFpQC+ZbiABcsDfXDbK9niZ+UlE6GphIoH8oyC7Eodgwgm7XmLej
9uYXwgeaQLshgYwEcGd1dLQYVSIt+7wivmxBsnK1s42ewQpT5Ggz5R7zVSkei/Ja7F5F894kc5PT
bRWV+9qw3F6Y72pqNFKhOEN0n0yQGww0mf1jRbdXvW0h+MQk8/x0lzYMVaYo3lW6O2N1IIcPCWb1
kUXSm64zMptslG7xTHpqk+kqSLIbMZCAJTBxl7VN0xJuWK14N/bUPS3AuWQqHyh6rzPRMIAg/DsL
VZZO4U4Ubpa6isFH0gfrJlXkVaRNOGHgLiW/Nr1GUYI+1DS+ZoHFINLAGbTXkfEiVajtawERukl3
zE8hLBNbqARMysnj0/i6zUi0u8jF9NiucibWoKNyLLVEu6w7jRYddf4HQqnuTdV3euHTN15CQdrq
tJpH68EPlbVp/l/qzms3diTd0q8ymHse0JuLuUmadPJeuiEkbW167/n056NqekrKnVBW97maRgMN
dKEUGWQwzB9rfYtnUAOlo0xI/Q98xlUTU0qVCTgRhe6Xge3e9BXyIwx52/XzLl1A7zKFCQEzWf7R
TO8Fb3jSmudZT/ZBaHwY6bieG9JcOkouhUAYiuWvZQrIpf6Oy9WuC1W1Q8qehprsR63bp+U+M+7o
uTwtRVuehIaQwXwxa9/Ool9pPDk5yduJkdgBiY61onOi9UnymYezwfAJcBPcDONu9zubr1RSFGPq
7xEnbr9TnF5VHvRQ2PvjM7bblZEZ53FgUA3L9rX4EWjaOh6stV51buHn/WryBUq3Jka02t9KEe7v
fjwbw9gp2qeJM1EBTJZ6WyFvgwZ3aZVUT1ohvBtjRSbFyyQFriniohOlbSvszFLzCPGi3D1vTSzB
OjWtAQPTNO6nJl0vMeIM8q2Uk/hCukDl34izhpBiU5a626g3dUeNIn402Zb5ZeMIynlYpK5uaU7b
1pedojPKbhXruVM+O1KR5Bf6+LlmygX6/aI6Ia11XXW5E+gGAxdDaAU7sNZXYSid1V2yM0N0vn26
Re6/HhoDXZ98IVrzVdVJD0p/j33oOouyDz/Jl6RKJ5Um6vfc5UWXZoqVtwhtwoa2Yzk6WdbjmjTV
x666wQFNlvdl3LAGWfADRpXIJgJVfNyMA+lP46qN+7WYj/jdEb2OnZfOl74VuuJ00SXzbZ3iNezV
Ozl4bPXl4FmvIpI1OjCapRquo9qgpjfBqxOLfaA+hsZlEk4IYYJVmKFkSgT4iHW+0n3F9qOrHi9Q
RzlHj3C0V+1doyh306i4Upd6MfcfYibvBjnzavM6wvU1jx9l/aSJt2JV7EsTIzhDWE9KT8XjPhrV
PlQp+EnPVSPaaay6Uh97sdEyJDLb0G8EvfO4nyc27SxAykIMqRtliCZztMD9OyksSaJTr3ppS5fC
NzkoZwQ2QGEjNJrUkV4fXQW4IGIZhbqzpNZUrREUhi+zea1Kv0b9MuPtFlTN0gHjIjccafCqCHz5
Nchfk6mUoIbYIMM0f2umeZUnlScpNTewu6ogT6EQHXgX4Ereekndtj6I5H6kQPlWMkl2wV0dX5f5
o0I2lN50riz97tV+q5S3E0IpQqlXMQIqSwQVZxqbOH4cihtuVnBrdlzRvSjTrx7Dc289Rs0Lub+k
sfyO0GFxkThPbtrczGVlj8HVbJSrRNkvYTGEUZwLE9X/gF9MiNgAehZDeM+v8QPJFiSkOaK2rbrK
aUPVK5F/xblxoTNH5nrglZXiCIW2qyNmdSbMEjifFky2AA89qKwLMU6uWSMZNu9T/Vtql7JzuClw
YKfKvd+nV9ME2wDfdq4n97IWOjGhE0lReyL9WHThSvZrJr+xpTSuto/MwY5R5Z4/5bZV1PactLs6
s9aCX6+SktmDdC+fK/6KNA380CA4z4ZMuJInZRfXt32vXHAJfRnUoSfC1Ay43EttyXoODfxwQ70Z
tPptiCbqpI+Rv5n5g0P03uB1VXg8EwAEf0LxqSHbN7iitAhryAdYEZpKsf+1I6CvVe7JUWJB2pVG
wizCC1chYFfs1MLunOlsJ4zdrwCH6BAUeCDhQRWzgICOGm2eXiayGdostbdyLK8VrVobnQZj07BV
gmY79dU072Nj20aE4aKVUxXR1o2XuCIxu0rOrHbeTRFghLZm+RmcIHgWysYljm5Wu3M/58JD7LjQ
ALWhq+adUl4L2bneG3ia5XWi1+AOlvKPBO+UquxZbJL1vR8AssbWjWxuci5Ukrp/T4zBTSvFi/s7
9r0rFkw3CHsSpJ6CwSAUubM15rSIZZ10bHQkktuEe16fY5aXQW+cpwjq5WwtGqzH05uM1iTI0Vsr
GqXVZuWLTPkYvlbheJ4Y5ibg9jXonmPSxMK5WwVWgeMFInzSc0zfKx3XkFbDI3uwAqTioJ/GX+ps
boYiWS+PRy16iAAoI8vUUf3Uy/xkPzfThsXULjLZDSied74XRls1j56FaNdVjwVX8aO6N7Krqt6N
XboSi800jF7BhVg4TGjrQndUb0KNIKe7TlRIUMV4GD4a/BCLoLS2rFcGkTiitvgH8KYPY4hy4b0m
K0efH4rPEv+jj2yvo/4rY4PoWtR/+V0gPBfSRzPfliyyPLxVx4VRyaUVpfrOwoNRhahEfy9w2hSv
tHUDSszrkw9xCJF/smJnV2x4IEOwG1IKV+V2ZiY3SCuCe5My4TyTVARAagj9FYfjYH5ZrlYNGLyT
+mDON9W4M5WzIiFvSZoWfpejl7UTWepF3lrrIPWX0r2TSPqqIQpvskxbNJt14hOjVZ2V6NJxfqyK
4iPqhq1pXE80kIb6Vpi4v031bVn+pvyxQt/MFFBT2U4cLq+cpijXJVc1jUXhpcX0YG2k8aVI7w2V
anAWrBHNcSlcPyoBU3FGJLPJbXh6K0XgMYxVP44wejJu3kof1Ue0ketyIyTWhiREJzZy4LmPKswH
H8hl4L+0FOxlGCN+h4jaBPczXLOSRP2FWj77UeNQgLFn0pcEP742qDeNNQrkWnW18bzM2QWJL718
GwVPWtRjjcncrKPsKvZuG/FTGEtTDDBLe0+KauVbZMPBougGVzE4+g7JhpQB2xjwoXTnAi5cK4au
MNZbX0u8+fObboCqqq5u7IPphrGjcl/aInWpk9eGGdvixYY4a8rp0WKmjKRo3xRoRZXyvI0j9iuV
1zJc5f4jRjoaJfgm+sBJodekZryqFkVXvp6thAvH+qpOZE+xYA1k+X6KnwviiQzQxr54JujRq2ih
71ZuMi5iKq6ecYQ5oAM4GoBjMX+fOCgdO7ZookSuh4QPg9DX7+cxo451bdb19rNImxOXwhb6Wqcc
XOxPtPSnrRMp4peWDuqIRmnmnVwgp2tQledOtCO/cCu6pCJdho74i/9/y9TDhWXgnTqzHznbLixH
EEsQJRdC/fdOdrmIWjtHlricbbMdgWhesz1dgDtSlf3WzEGB0fdTX+wxpTk6lwYKgxh1CEuZwobc
704i0ZYffVB6+6bWP6j2FW01c8xmvW2oQps7/f8muRprpBgf/6AaceTk/rW9zwPwl3J+3FIeQHjU
OuI6u4j27GVWW8N2hfPBaW3isO1TcNfPI/MPPVQPan4tUk/BNBgxKGyc2UHr6WoXyDOc+YxN/U67
6G2M9I70GJ2TnUvIEBfPu4jMXNQpZ0W+arb6vr0/Hdh7xLsEjhU5IzZ7DULrYbmLOrU4ADyhJA6z
LNiUjryzrloPLdpmWBfrdl+7XCI5ybp0Fw7iUkk5PdqOFb6+/YqD+iSTuCx2Kr/CP4ebdoZu1BEv
F1Izu/rN6V4fU47SHvA9ijcSsQ0HH/CMJ0AtRV5HeDZ7ZJo/lF7sZHYzrPodOh9IfHb6Qkizcqpw
f2zkfW34YKRLmZaxaVoaHm51aRvPW1FE0K48p8mdBR0vUlKqDJfZdEaYzVbBsCGTP6l4JyawI7Xu
r/0/lB6XhSQQecjPmLDhoOGY3/xf4e/8grDYtXAmnmVOeZ7eTzcnmj0yb35r9uAr6CHpsxTQbLpt
XjVv9MC5eOEtCMKtZHOggQDcXqChPZ1EdLTDCLkxTJN7TCnt+7QZY2Qox8X6FJ9Ndn+GHOwWF+tC
52BxfqhX6j7yAE11J973kWmUSyC0ycDhcOYdisi1rgjleES7biLgSYXRSTk4pSoqBiJeRzj7Pz/g
o6Pr7+YOX2vHZTsmW/Yb8fTQkmLLVj/QohNXQEfuEvA6yqSpL8nbMJS/P8oqz7Ne7UIK/QhsVNjf
lfL6H3TDACascKugGdJBC82Qo9RUaUEEZRJGTslJeRDnE9XvYw8LtY2MJU5DVPspGv6yCPRR0hMJ
iWRdFq7SJS/CeLKoif3clSMXrLjQvrSyDMwvrfh+kcSDTOE7E6mShIEtD/cRODiNWsR0WUqvoaZe
xJpw0yItyxJ/Jxf1zhcyx4DMlQ2JnWX+tZ6iAYmszeSn51Xx9PNP/LSHHa5N+PFNbQGq8zAOvg05
1WpdQ3oMGPGZx7ShGuMmReEGmCH7C+agQlXsZLyaI8K2MwMGsu7oiuCWGJ6LnqmC/YGvEwQdpO6J
nyYuM8JPv+1gHzKIbV+LWdw64eiZw1k0RGxxiaaggjDK2ymvV1puLErWJr8yhMu2BRCHb6ksX1Ph
PQh9t1ZvE4OLHOGm7jk+5ehBS8hEIUffSSQG5x04OaUMC7e8gYiSoNQElTch0BCp4vHDHJSt2Tz0
mejK+KrMvFn3RsuRPr+SLSQTESFQ5nUSvyBpxXbHHXpBcSm8HOrRJu/SMbSSbGGZOshtGV4maNYI
Nw/PNPZQA1UYmdJjGt1pxsuU5yQ8P7S1RHHufhKqvRmGe4PsaEkqV3BTnDqjAK8Q6jl/wP1xpvlh
ytGRNQ/D8DDhhIqx++pCZWsEt1ZFQ/mJyG8JxbdM9dIyAJFRkaia/AL/3UpOoDZhx5tSayV0I9HT
ZH5kXLkrwUXUcLzqmy1Ryqe+hqPfHOQleZkMcYocDLWurxKrlnvMSzzeLAJbVs8Q7OAINf5Wb6zH
scr32fwyZe9yf27o563IPtp8Moz01e9RZI+ccUSx86bkbZwjTh31WjWnVeyLK32SHn3KAD8Pwc87
tz9H4N8/+WAE9i2KF1KbGYHbfEukw1vtUK6QnEXJ5G/8X9wyuZ26Gt+Cc/bIlj3axq5dd4/ZvgO2
mjiWszB9y2vfJQ/GqzY//7wjxwGm4L9/3cFUGRXzFBkGk1g2Fq5ZLI7OgqLvJqY4uVT4Sy5AxKHa
/c9aPZzUOqnHds9dbzzmrjG8zxRuSuRr1YJwQK4aae9qUp14E8eW8K9dPTje6ZoVDJHFHXZI2VJr
bjUts0XxTIlOnO6OrW9f2vl0cH+ZsUsqCZOgL9oKn29D3mJyc35+fKdaONh9dlmtaM1MC+TwjnVo
j8wkP7dwfNRy4UpoE34vBBvfl51A6sVaXjZ4rbMEXFbX4dVy6qjW/aVsh5w+EH+KTvXRbywbdK5d
OIzam3AnOvLGegbG8YS34iJ183txfyoP4dguEMPyv36bcXCNL1p660/cdDsdSUkNtWnkHQWiUIk5
0bgMlHr988M4vsB9afBg22m2kTgJLQ2OkOUuNS98WlzgMOIsz982XrkfsYIHNsXb8KUiOvrErPc5
Yg6mEO4USKRZ4kyRWx3MeoaVRgLxzouYJXsNNorT3JPscR/Zynp06xXujH24S89PXYMfu3RXSanl
IlfFl0dkz/dB0NVR24UCi2fjLhq5BMyAzOWAV23VjfasbE885uXP/dHNL80dzJTarARw1au/NDvT
q7bxQQpQ5dvqnrr/B4e4I5trlfRWdom4WJCwHUwIviJjME+kzzH++yX9RSyuY15hZi5wvYabwOYo
tYpPR4gc6+fXdg8+X4tQd6uvKSua5+WW8GUq245wk+6VXQ42mFRR7dSTlY882a8tHnzNc7lIIRta
XOojhkeZO1wF55A+vMKDvKfe/PwmPytlh2/yS3uHQpu4E0MgrrQXnwm3oyMBNElQh4zXwRpwaE4k
5/miTOFuwIZQlLscGD3fHa59exN/nFrijsz7X1/zYYWiQRQjdctsiXuHu1TCVHB81auhf/i518tD
/KnTB6+1a4SWOnHQf0ou/1KN/BPJ5bFax7f+HLxMLUsCc+Q+hIrLEoaz0DfMK9xxtrA299Pm5Gd5
pCyqIpE1WdOARAAf+T4LYB0wDaVje6+uTRTLZMh5y4vDarH5+QEe2dx9a+jgAaZTYfVRzgKNqQXe
MPEQvcVF9L+/PH9r5eDxGRSa+3qKenhWDzEc5BIDxc/9OPqGOBXCCEP0D3/toIk2DoKuicS/LPaZ
Sz1euDFcdVU+WLvsMlRX0tWJFo994F9aPNQedrmaGX4xUW4979xoU60FzCDwkxaNz8BdxP+wh9rB
ipiGUtMRc7FM1b2T3HSkmy9TdbXVbJV628my17Gp+mv/lv5/2VP5GCvjyKe9yoVgfVPtkl3ssGd0
RW9i/5xdLaEExeZU2fXUm/zMmPzSbi6qeg10rmfzPriaJyFYBbOzW75rUsydkzrxU+/x4FsjYWAc
hIL2RCE76wffDRUfFNs2mT4y7k7MKrHr+UXsIfx23FOh1/kcSP8Wh/H/t6he8na+fC3Oa/v6vz7y
Nmqni9fs4//87/PXuo3yqOo+viIWP/+lfzEWxU+QoghViT2lhE/iK2MRxtJS1bBAOSiaxZ7kX4xF
9b8WIKDMlEiw9WLl/5uxqP4X0yX/jobdfTEYSP9WXu+fgwJFuEahiQBVUAVLQ18HP2F9+IeFIEcz
zflsM2+CNYwSd4ECC86p+6EjyunvrR2czTTS8ZQ2xL/euOJv6Qwen+MT8rLMJcECd4VN8OV1XP21
Qn6lOv457QNaWjwYOuHHcNgOugcovG2lnoqVhtpKDx6zAvtIUK5+buXIJvp7Mwf9qtpMsXyFZson
FHfvw+t812B7JdaRPN7QFa5JWXG72/Al+w88P9+bPviqE0jnYRMsL9CeveFBdYOduMVQT+j6kgx1
ihGmHBkw357owUJq9H3Aa6Gry4ot3RHfsh63gqdSXuBaaB1vpwd0L06/L99icwWd2CHI4ykgQ2/c
Gewq2BWm6+gWy87J0fXnZoxHQTDY5w0ktq6DhUMFJGBZDY9isd0ACiIIcRO4gh1sjfWipXD9/eJS
KU5sLY42q4sKwS+QKLj2/P4JWR1+fiKP8fiTc9wPs1dO702UedA3T7R07PuBsaFQUyH2nv8eDGdp
Zhrxl6biLdslYglflv5Rm73TSeBway6kiMz9eXAf+4S+tnk4tkey37qIbzZp3hUQhtOezJP/oAnY
YBDneG1/0AHxBjdqVBY5GVnvMvpO876In39u4rMu/30HrZNS93cby7j+sto2Qjb7oUgbymXzUEA/
5ITtWuf9Lt9LOwWjlPR8ipm9nCn/aJJ4GzZrXOWhk/7eZNUkhhBXNNlHwqYB8Kzk/omXc2QTQbe+
tHHwOVYFAcstiCo+/9GR+fCgkwrs15f7SXU/Yf9zTzzIZTj/1KuDDagiWHrWd7TYuJKXc2Q/bzeN
MzkVyTf7U6fL5Y/90Njh3tPkWizrZhqb9IqAgBAr+5uCZK+suRPpYeShhePO7kQfl4f2R6t8zChP
EemDX/z+4pTZBE87tbkjj8rFBF4sQY40YWxsUXGCVFBO2W6OdvNLgweDsy77UuyGevmu2+1fjrp/
Ipz4sxnghvCiaImLdXxt3/uFdd2vlZRmCMjdImvCe/BPTpF/zhg0A5UKIpvJzeLhuE9IOI6UekA/
MFwUwS8p8FqU9SeG4Z/vaLkdhyoIvpr90KFoQYhEQS2rmXc06FttsiAxoPgFSaFxNlJCzVPY02pJ
h8QQsSUySXSZqzAK7zSk9xnYCzNtLq0Gh/72xC/7cz34/ssOXiYMFRh5Nb9Mu5wyCI/cnOt2zDZn
euIOBaHYzfiwLILjiYPaqXaX0tCXGU5r4jQoi+WJIMLLdbx3Yb4acKA3SKxO9HGZur5/IUsf8X0w
9RBkfXh3nGF/k311oo8ryunXCZXD3CONyKZMeaGhfCdLjgQl+9T24/OW+IeGD2+RgXfkqdCITAhK
ty06BHl54AkpaqbsOSnQiw7i82RtOu3l5x6f6PCnM+vLw81IkG/KnHaH4WXUqEojhFWFX0OHfBJW
7M+NHSmOfnu8n//8S2uGReBYMfIqI/SW5fQk9i8dUTelJax8o1oV5e8mpkSNzNCIVbvszfWJH3Ds
E5YWFRezH+eCw3uGbgBMorfKsqwMbvxZvazO+zeq0df+pd/ZhRd4quGdaPXPahDdNhHJaRQ42E8d
jGBRL7ROHWhVU5LLNtwneDN0QfbG9kMbAzcNMlerkFFW0qmaw59L9feWl3/+5YGPA8e8SqHlxvXX
5JWvhdIFYbIGzMhJyISgczechBAffcgmhHsUC+AJzYPpePazMYDzvTQKC0JewSaS3fo2vszcjpf8
Ie0z+305GyUEU5CMtYoG/pfC8ca4OlWPP/4A/t9vsZZX8+UBBJ0RoErmt5QMrHLovLgonZ9f79EZ
G6cdd6uWav2Rw6hXbckxSc3R0lfn6kyulV7aTXWZQ1oP+5u0ODGcjnUJATLbbFr7MzWl4f5RTGba
E829ApMGtu+JYXNsxpVlDHYK//kz0CIwG8AkgcnWOLgWRfThinqR+sZuwQz9/OyO9uVLSwfbvGaM
4rIWDRjQ1ZWFwyWJT03pnwkuhzOrvFzEaDLRDwTpfB8BtVhaYWjRGam4THVkhxlkjKR0oC3cGYl1
Ho/Vyize/LmDGwtXNmkvzQIEfXQdack2QHmPe30lmGdikO2K8UKqPwLjrdearSlcKwLvuEnuSs3c
Dqm8jhR8gsqJOfpIzgrb7C9dWJ7il0EsqSnvOLMIKYR+OP2e3G7tY4RbxR4hm6t2YFkK7O5qMFeW
k5w6iR8dDF8aX772L42345QNcU/jiJyQ+esrP0XSnt+NWeP+PBiOzRuYzykaUR1StT+K5t1sERsK
fSkv74b+TBgtO9bjEyPuCJB7ObP83crBkBOnOIQATCvyGtkl3s7cSS9nRPwqV5OxV7+xu2g3qB1Q
XeqQucP6nhFy2jB75OT2/YccTJMlV2xAjPghyxEn2Od3AKuxmeZvOE8kLngyD135qfuCY28T6SUW
UzLGFTBv398mKKlYGWqfQ33/2IBx64rMNcxypxRvP79MkKDLl/X9y2M7ziUISx7sccS/39sClxe3
csYJu5HadYQRrBECp05BWhDhWaAvi0QEGkK/kmVWii6DndKtpOjeakc+KreH4FcCXWFmaC5l8tpA
+iVY6bHarUxS4TIMgUpEylk8baO83WhVtNa5mbP88FbA4zNJuzrp9nkZXWmpZTfzU0WkYowlYTKS
1xhtWxJL55b0JmJOkQyYi4npVfO1KGheCXXQMCnT98N5H5VOFSl7ebxVyCJVfEoSisWPbm9kVu9+
cZ7J72l52dB4HZ75UuAM2rMfa67Z8KmI1kYHEc1QXs3a70Q4q9GyTHoKNhDTXYBxxrQWG4u/8xOg
R73uKsl9pzfY7+BbkxMYa9JF1w6ImF5zoj2m4gM47+0sXMvKs6Z3l33WkeuRWruqNDbc0K7KXl5V
0LomYfQqUbkoyFjSSgXna2ln06/FodnjdtNbOIopfPGtkah2No/eRMJJCIqTaF9XrNNNKerYZ6t9
Y2prMyH0E0jiZEwk8ZEJl0/rCJNE7IeAw0kZGO7U5k6AHpZOvtv1xR6IjtcbqueTvpGKUK76HJYE
YD4LZTPgztHCAGUG65Koutxodi1ZCZFs2okMi3Jq7UzVVwIXMyUWC8ImsrZb1VC9Rog3Vc2IiYuz
KDdWoL3dIJ73CxRdhr4TRaMzDoWjjCnMTFyT3Qg8XN2BoRvbX4k2boDybEMiT5bk1QHJo455Lsge
DGG2iWml4GeiF/2NTMrRsf5y8gT3Xezm6bYGD9e17w3HZkrgbs8lkWUEZ3pk2EUNtkWVoVIq2y7T
nQRvcNL/UkjQ43rQCwJ/k88j5hQ6IHUbEbNPKBdO6t+17XQ7NZHd6KKTIVOtFPO1FlCrd6qbAxcK
QZ829yFxkOOcnaUjUPkUHPr8ZvasTdk7UamemLNZVxHZFROuzjiETYuxJZU9YbAci+DYvMVKnEh2
PDcXAeapmEyXvnyqweuEXbXVDf+mI1uwkK8kcdrMuEpJUDxvg4rgy9oZRPD1/SboQi9XNmkS7rtS
dgr0TgFJMaOs4APTPSWXvVqpVmJgrRXi8RBBTHJ4q1So78uNOI4rFQRM3135NYRUs12lCuTX7naW
ATto/ZU40bX4KoQIqLT+dtBwOAaE53Tzql4UO5m68iTjIo2fhIwkHtKlF7Zq6Y9OOPNUJxUVn2Er
arfNtcCZ0EUBunOtMDnDsTkmBV0JnUZ579vejbBojU1LPhDb7qvFlaokot1FiddUZL3ygussedHN
xC3YlWf01MCbT2HAUYhUDloRRpi8+K03He4ev7pBpbgqcBJFSuVkZJMKdA/mmTA+qsK2qjHMWe35
2BOWDuBfj+VdHDUu8UCVUXiNljmoB3m+l6r2LAvA4Ez9yuhuRNRtQnLbGrdtCFSe5DJTjQmHzCAc
psRf3plSe6ZP5roezkqmQwHjrtZMq9Zvz0xfJXEEIJ71OxwwCgvpRpBrd4T+PmcXisT2v34TzF1V
jWeBqDslp+nZ+KUzH+uiZQt410OcUkpoYQj218L4pvndlunELoRq1TF95x1ShBBzJSbOGZeR1QiA
B94SUpEHjjTSaK37OnJmecB1rG4GwkNjDe1G9DIOTxWRtEN1obb3gfYMdclWMdpCx4J7AGhG0G7M
Bl5sjEtUhaaLHzMhXlVfz+Lv2O/JIIJq0cjePBH9HhD0aJCwPI3uJD5WfcWzzYnJbJ0k9b2SvNLS
XCumBKQXG+RiCiTPWVDRcIyLULQ8j3t/o6eTE5M75GOElUTsCZWx7gDWgdJExKmspKlaVcEtUzRo
Vpl4t31R109GQsScobn+cItp56xs7+Li2S/Phh6XC/ZHgA6rsC5cQZzdurgKpHrlJzKubSKzF+Ng
Ob6OOFCFGNdFnq0BX5CfifpVO8tSrkrVEa5Atu5IzzOATPqqtsq0d637YKcEfSDcqxOu4gC/KSmb
RV/YaoYr0K82BmeuxMQdRXCCugQ5Z9vRCHcjNP6CZPYp2C4p4KWBKknJPKN5UgnnUwQMcwjyk1HA
7Ig4NZ+kCyGDsG02i+HNK+rgKVfJyDaRYYIS1azY7aPGXkATk3QOdIFM6/BCMjSnYdYaRzJ8+we/
w9UXvEdWtpvohCQnyGlnViBmRtKLx4hRRfHRjEkwzm44Y6xRE7t1cmnEylWciB8Zk7jSfATKSsQT
rjIdAgW0LLKVxcsEtGwwA3C3NhRQtlptXgg1YDhzWBVYDDs5It863pRMaFG765J0S8mNqbXCkfm7
8yF9Vuk5N2cbQxIuzLLfkXEA3sLHBOuawewmJvnKCUlHQJBkMMRKgBzHIoBbE6m2PfuN5bY+gA4x
8CoslJ2KFbNyUkt2xLgBOSE5WvFrkL3WuoRaYVvRfBl0b7olrWojdQS4qi1BzORnC2a6kXGmAzTd
LRGr0QQTNsMtG9WbQFiyhdN9k2w0bIgCSEVTuIlIJlaIGAoswsOzzpYIgwjFDyPQnyPpWgtVJxve
Gh8+YlOvM0PYz9ZNrpv2HOdOF+LirXugsbdq81sqmPb8aKOXWyVSHTgYZKQ99PqjqKibcQC0TkFK
LiG+ZeqFOv7y09a1JNUzQRksTN8q0xyoIoOhbxTiaIu0Zm1DlcpLyNPYVjXTSWRjo8u7NGd306GZ
7t7KqbJh4eBSl/dNpDI/RpusDJxKe+biZAemahOQO5FZfIMRGOARj7A0nGfa5Bl6urJGosrgA1FK
9XQ5Px966ywL4v1Q+Ruz8SEgh+SgLPClkaLhh+FHaxniglLTPXHXFbPnz7edZDmRWa9DUshgvX5Y
wWuhltc67tBCxBEKqRmvPqLe62pqNtN4DwfUjppfoEWw5yZ2W2ebjjcvwI7Gkg+LNkrZ6xSvEinz
wZlPxTAYoCLk1UobCSAeyX4fUZRNim3Ar8hBD1QdA7hXNlXwprPr6sd3q2ecCM8af7puVhJDKRzS
K63HJeq/ZMPHkJPi0j9WOd7Q0riYzHehifZo9TZjoz11ylUNfrbud/o0gXthZ2MMtgKilLTvGNRL
zpbailZ1xS2Dmb22nXrLs2IFqS+nVuA6IPaMWtpa8nPfBKs2vWYXCbsNHAZzS11dpen7FMKVUNq3
kZ1uQT6xsjAqSpW9de35Sm6rowLSdLgxJkhpqa9v1UBcT7igg6zfgMCwUxYVMfa3MbrlUX/opnuT
qMyuJUoZdCkdi1hgxboj2ZnodFBu1iCw1+9YkbgJCufXHipEXfRvSRTvGhbngtjwDjhNpHy0AnJA
3KJATEY7DxLP8p/BskM4+K2Qx7EgUPX0tfPXxBLaZq85BNLfUW50JypDUwQhWmu9WMz2WUuv5PFM
K+X1mEmvje7fE97MH39KCJm2mJVIuiOwesW3JSsaMytsk/SXnp8Z9Xk1MU8JsOIxPhDt1zLwLB/d
Xhru0wrg7YTROpO3opZftG2xibL8XY/Sm1i80GZ13bQNAFbElQYxYsplZ+5HZYQLIjk1wWJSxdMZ
+n1gsc2pfqnJBdW2dRTHd1CTXBkrfANmven3RYgq3tRWRT3uikJ0M6NjwinWEfCaTu9qe5qCK8Dr
5+aQPKlUQLJmWRVvfTWny/J1xIrL4LqBC/saVvMGPGK2kmvEs2niKkr50FXzapZSO2G1AlLgkZc0
LkGvnpSuJ/NVGgFdqAjlKRnkavWY19UuDII952/WPuy6plHxhY+U1k0i9/ANp8bvCKRFnlKW7NSS
9b52Cg55RpXelYP1GEg3AqbmpNO2pS7tTQWobTK+lixbvlo43ZIpoF9Pg8RnFGBSD+w4llZmIN0N
+WsePuZwuWU5dYcaT3a+UyJgNzq8XkC28FbGM6G4seBFkNi1HvB0iemlILReWwWObL7PC9BHNboL
wy/vRB/ug8UvVPBv9s16DmLe5o3VBcB/WkgqwbS3xOnBVKsz8AI3xC37JAwJk+0X0HYhI6/Kpt7z
BG/MkC1KMt6UQ/tYNDl7fNHLioCgQ3UjCpxM51Jmk5K/6YnGbXxEXS66lnUs5W2i4Cuhsz5ckrRk
yulSLoDNfi9XSKsFPSE2suLcc0OlzzYrbBsDPFwpewZgz0IiOylY7iirN2mmbLVUfoawdh4y71j+
9DpWhpu1VLg4iInyvTkgSwXy0pFxmUrJVacr7phA+SpLDleD7TO+E0A2vfI7i8heGNgeJslaU8Hl
A3Avszcxo97PVhie09R9tCmLVvRUZZemOrpV+5s57g1tvT1Cfsj6BNgKRhUT3/1s3GqDaJd5tyP0
6b/ZO4/tyLEtPb/LnaMEb7S6NQgAgbBk0JsJFpPJhPceTyQ9R7+YPuRVrSIj2cmu7pG0NLt1qzJP
AOdgn21+s1Z0YTv4BXeQv2vpGYid+C0p5KuBQsfAj71MvSZ9VPsXQe5IYMWVFGO4kCsrEzGvJjBt
+oGXIdJZsSrQcBC3stjfWuQEfvY4dPtEVJzIKA+x0rsTdUduuH7yMI43g0HHEN11VGIsvusZeIj4
UOCUHS8IXUWnk78RuUPFvTbsi+klQ79VuI27o6LOjoCwf5KDouB8AKb0MNKaqy0Sd2utwL6EXQ2R
wQia2p2QsccmXcAkHtaO4Pt26d+jc3SY0V6IZM0Vqu9GfhBJlg3livq18O+iDsIaoMkMI3eUm2yj
Nb14pkpvYq9qXmSSW/9gxFQ7pmbL7V2ZohPizfWpgpQQ0mmhAdXdpijcmDg3pL3qDLKJW4NwnGZ6
9Iq+t7g0grpylxZMgqbVhHE2GWBuV/5JiAP6MsrgJjRWKyxKQ/XNWPQ9iltSvYcWvXojWWVceXOV
OJr+oBe7oaidREP+pluX/OAx5rimudd0hy4+NeOMYjeeBqyRthLSXL4XzrQ5iU9GPbmCkNg+t2dh
3aohXh5djpA9LaEKgB9tm6rGdgumL7rh5roxw2Nn3U7slrmb6+eawWXjB2hqIL7Ncc7j72S9qJg8
olPq6il+Z+FaLjm8/Y0mbGoU6HXxIEuuXEHJ48bCR4M+z6NsXjYBVgET26wSx/R2XAsUXxLjsya1
UaVeZzN0K8n/Lqvobne34bTPizuzWNTSLvPqusGG0W9a9DmOmXgfzQJKGigJc8QKlWcLT7rmUs5i
Xvs0yyCW6U/I6HKK8UkeHig08UsIeauLOwcem/JdOwNfGna5qTJz2cwVdd1d4D9NCPPbVXzstGol
d9tZuQrE76J+zUB3I2Cc2tPdgblqN+YtKkV88XjK4kg8zn27qharA2hOeawf4orLBZ6an+BIZ0ir
aK53EYlkS26MuvzeWGw+JJFNY5JDj6uhpVVpzxKmK+oAw5mdbsVuY5lHTQaIZ95N0Q/df6jH7xqV
pIxqqymVTtf7h9i37CkMafH4x74+0epq0ChqFMHuOCoT157gUzbL+a0pPIo6J1rYWwNnIBkWk4Jj
FiMWV4x7HwGfluZYMqH6pWSOnOh7ldFjoGJeQT7i18ZRbinYlZOJjh1iibYI+2/i9uz6i2rGUKMU
UFZTceoVyOv4ytNTEASXI42vek7WiT9vW8Y9cQ44jLuxAG5bVI8dVptahNZJYXi5hjJOlwLaL2zo
QZfA0G1dNldaZa4zi882fjHzaKc0w5XRKdeGUGzpvPihvu9N3NRJLSMDGSLtwZD4HngNSwXUSk+l
hHILpV7R4EQyxa7G5HaIX/Xguld3NZJdLZ4C6qza0dQi4I48utB4hfAi0iVqdWHP3GVVjzfVHNtd
Nmyj1BOGnE7TLf0u1zCaNXRZWjz+So7oUEYFvnWLmEi9keGCJgCyx0Jz84ROo245A+pvi6wehhaa
eidK9xo2A372IDI+0dnUwMTfJ0lsQ6tcIdX4Z3JJTP6wi3TNod2CknIbxme5+lKbzBZaehd1sOkX
Quj8kvlv6mJxRW5h+fhf6NlFKDwZwkuOslRLKaxlFC7XwYSuWLGah4rCalz7YXAXJIhWVeVFHeE2
EtC07X0v7S9rifas5TBqxwcCI6J9WtSbMN12QuIUI134vLyZ44qS4KAS3pv0NAyBK2FxMg06rfNo
V3Vo61cxbhrXbYSqF+Xu4oYx1a9x16wtCmYtvpWj62l8S8tTFRTbxLwU0bCOrG2tQfmPEWsp8dsB
ci4oJTJ/jT0UElUxQLcJ52glKfcFvh2qGG5GiKE0HhapI1nMXQ0ZMZ1R4+KjMIQnJUb0rzj2VKRB
ddsZz6UFz1R8E6yLDCWwuPmR+TQ1x2I7kU1W/UNUT04U7DUE/qGUc1sWm4zGXNqW+z7eWVXM91fd
1BOmaG11WVBG9GmEPFZ3LFtlVybCEpSO8jTjCjkfLNMFKYj213XSCI6M3w0751qWSMvFcIf00szU
JyHFICIi/HPpRtiaJN28jqt5F/fyUzMiOUeUkwlkFopXAg4tvhLvozrcNuK8SwT5tkftUeL3xj5g
mCzY+SRfVgjxqCke2qzeDklK+zHdQWe99BOLZjXkqxq13xkOzTR7oqQ7jTXRI9rWvXAFD312EhF7
lDTtdkEjrwrBxygquJz0Au+CWliFVXJMk0NN313gftYAPkY6KBwltYVW2CgMdwXa7GXzVKtvsnVf
oNmSYSsVU5P6DS7nvY+qEH7RVXYDDnCDBuE6z+/m4Mdyn4UoMalsYzliG51ftfQbw5bYlWS2ueQH
5Hy95vWhtTLQoaNn5aSYXoWkTrp0TBR/DW/GlsVsFSewYqO3QfFxgrjVlO8SSZgFWXpySmvbY3AR
qzeIwrkDrdySzjjKScecDz0XyHzTy1bI7aCNbHxmooTIl0Nhbd2Ip8uYvomvZXlj5W9gtiFna6vK
kFyUlOmfhF5Put5mt0nhu7361gvXcnugJsXGs4HdXKAZded3L4V8lOdtRpYHCy6kIpupFWO+St2i
Kc0lYfaI1Qm1I+lE1AXgw85lgrwrsAOSLdlW892ity1jn8VFQlHn5EK51pggyS0ao+GzgjJncuAb
lgHqhrSwRhGzy8GW8LktD6i7bmv1ZRDdQiqwA0Pfj16DgpXKZF34BeneSWcilFtMufHMy7JjUT9V
4VHobwcy9MhCnQqpxXzElUlftE071+oXm5z4IhWI+YOysG067THR8XQwaYZPICvyxlWDA0Y/I70N
zEpjrXeHpneifq3lNOoBPHT5qSpPBSZQKLRv1Ro7i3hyWzNB4uEujzyUe70iPwl4XFTNbPfq91QJ
3YA6xyoiQGDwr5sMOVDZVbNHI5xtg5gTpk9hsTbIsQTDi0dXR+qMMY41dXYiOnXlBDVSWtKtEka2
EezKaq8DvbHG5DadpxffCNbKYK6tsHT8JN2YAxmWrGbruSjWU9Y7ljatavqmIZ0uJZG/D1mzrUfR
jjg17Zi6qRa6tUlvCJGKmksrSH+M4XiXYZ4jsocN/RdT5SPMYWP6ZN7zqVh6Zs3DnMYnFGoRS/0m
MFAQ+I7o5VwVDf9hma37VLmVAUniCMfchXNCS0qgZyfl15XwJECz79IrQXnSQUM3zNRyWr9qjOAH
rQYJnTZtaNZKpdCM9G2JVsC8yLjFubfYgekI32UK9jnYwFUYt48xz1fBOae9UyoIWDJ54sStSsQZ
orpdFwgDDeG1RrPVEpD4QkUgZIwQ+g9tgTkKA78yN3h1dOKbbrrKsVszOulqEJ5zMosqeFFF8s++
DU9Bb9qoptpLHTcMGqSqwMV64mZsm/tSRJdoVFCZOwIMo0z/odD7yWoyoogJHAc9v9fa5lsfi1dz
ojsFl7loYUCcXuiyeKiZqFR+//L7ke6v83kwue9Q2mdICsm0hrQwgcjXurJjBLqVp33b/H0t8I+r
nIEdEriziTyABdc7E2lGxdaC64FcFxQGjUaTucu4lmmRpdRzOXbBv3/GnxC0j0NrA9YwvpZwRrAT
OEeI5Y0x+FGOUdSCEEMOfJnI7xe4lA9P8CsktfzpOF5GYFpHWwzc4Rm4QujjQcIvjTb0WntcLKvN
ajVCmFpM7OWtv60cRpKMdhCqR7DSCa9Su9gMnDeHzIfO++8f/tcN5tkBq8MnUU3F+MX3pDOqMasY
lPXdY5HcT3QNfUQwfr/IJ9BuVoEabUEp1IAFnKGQBQvAT9+WyxueeWLsv8INO21j0bhqj6iufGVs
8BnGEYo0rjiyaMq/yG1NWlE3YwnGUUMItVSX2dajIItOI3+b0FT8/eMtx/OX82MYKswcSE4Q4D+C
HrJsLhJ1XBYzSy+hCVhSjf1+iU+UtGi0ych5KiaupMbPN/wOklOoUj/QLQPFuDM9SPxX2fO4r97w
nFoBcrsQaBqcfFf7auM+O6yqbFom3ThL5wE/PpoUT6o8+iCp9Gf9avghXHKzaev0p5FC95jzPy+m
w39AqOyzV/p+Xfnjung5BXUdgUAa0LZFLy3bJR76oONOflz8jOaTtf3Ku/cTRsryiv961rNYx9Ft
tKpkzdla1Ydko+yx2XIYdVDvbBcWGZqoX5ycz74+oE8qqFSIXeZ55NFGZZqhnPOY9D6n8tpSmcT6
T1+cneVlnZ/P96ucwZ86VY39smITw+1CpE/cDJU5qEyrhYP6Ffry52/+dTWNE2MgQiad61ZpGjLj
eO4AsVIOFXNIM0dF3DiCwVv3SHg2rbZrdPm1ri7GqnGDQN9hNHoc4x8GkAwc0+yYHP2LN/AZGheK
IXEOGgSR/mxrM1HrkswCc9hKbwbTXaXEQ5YrVZ8z7DzxuJOaXTTIbhrJX+zwpx/QAtxUNJPR2Tmj
CnU5f4hU7pZxYHzzIKnKSs5jW0Jj54tnXD7FX967RpFlaYvenrF8Uu8ihKFmgulrAp/qsd523rhP
7NfZng6t9xWg7FMYm/puqbMrrLLSYohMloq3/bZ567eJi9AGVB260wjY2iXiDAx2fv+AC3Ts/PnI
x3W4xDBZMJL9+HwNc3+dMmxZ1N/l+E+PO1JRr/kiG/gM2svljEQqCYHFDf1xmTaS/KqV2bBJIiFH
LRrp4VgrXSH5oZUJjVP5+Pvn+iwGvF9wOUHv9m0SjFIJOzCBXfZDjd/q/m5Iv4oAy/k+f3e6BG8U
U2sFWt9yXb5bQ7PQw9PyGDHm45JxMKXGwr5bF1t5FbuC85USy2eAyyXDkaUFTEwCebZXKSbQXYsU
CzkOyNVnxg1u9pY+TJfmlqLrWVwzo3GnPZNKUIKO4VibYaN9pYL1yaf34Uec3SFZF6FaX/LQ7bT3
ae/59Ummn6wM17/fwJ/M27O3y0KL4qEi6iY3yMe3y0BJb9WGjG5h3cPyT1c+hNLmhaPqmE6wxXsU
L0Uv/GlkFm4Wsdz+mJDzjF99I5+kPQuFRdJV1dIMtEY//pIc6HJeoMMPACRcRcnbTAci1nZ5NAOe
qL6Kqp+cKlYjs2M5wLXn6gaqOqR9JzZLVseIdJ/egPHXvNmlx+ENm68uls+f7a/VzrZTAdQvwqDj
TAECCrCFKwvGSadKzdjS4otgIy9/2/mevn+2sxujo/E+yDXPJl/5k42q5KJ6oxkrhheH4GC5jSe4
AZpvcICbb2TnuI9u/gMKup88NN8ruok6ZFK0ts9+xjw0bVkNI2fYAb3Z4rLDlBu7crpthFv+57Vm
93fU5321+spp6icR6OwdEGcVOPvLFivnd9cwiGpZBiKnyUtP4M+33bo70BxeRU71RdT97Er5sNbZ
7kIEiLJCmwuAZ+taJsdcbJKK13kn7aJb2gTyilbnl4Hqs9Lvw7Jn75e4GCDmwrIo/tB8cqOdhVpU
fCFBQP7ag++z5eAQ8i6hJiwx/ywulgGmICR8hUOov1p8LfuNeQi29f3ktN6X+/fJzQKnjUadBcFN
w+HwYzTAF8NELwCIQ+V2CGjjp0K3ugLpjjVKSI3ZXhOEH2ie/D4eflarUC0ANV+omSx7Hg/l2ogp
qJFSdFi3get1F83IgjQe1qSr/B4t85XKhzP9ybH9f1yXg337b//jX17H/x68Fb/qchR527xh+95+
1OXgD/2pyyH/IamIz8HZX0IEhJe/dDnkPxZZOtNiNzCYkk2OwJ+6HPofJtnAQrnWTRH1Hf5VU2Bd
8K//kPQ/dKpZUgUT63lKTuXv6XKcZ26kpCieIu9B/rFw8M5uJbFn/tQp8ejg7rVWg26NGxpeU9lR
SIzvIaA18IFeY8VgZtEKNvOtL5s3CqB7O9L7m3ZovFgBQtCmmq1BCPAT3Ob1WHkIQriZwbDrJB8U
j5wd9CrdDDjVmGOKJUF5rGdob/oCm8zv+kRdDyWi/jWIaANv9k4PLqxlMFVq1r4aB+Db5tbq9SsK
hV09mRdBgNvpMHsxQGSpsFaRILqgjWn+Xvb4x8vMmoqydCIhRyWMEUI7RBetDOAj22vjdhRRUPCf
2nxv9S1Y0hq5ax3SB23YYVKA2GWrvmtWRvQ2Fb7XD/Tj2w5qQur16rRpmekNAiAucKcphiIGXrFy
VdlGg3PK0E22AfFglIE4VOhwDEYMPl+wk7BYAYNah8nNzPixiXqvCIdgJSXiBYjdtzxIr3RzdlSp
MG09wnYUPFAuiF4P0VismAqiz2vl0T6ICibpTNazoNv3Qfy9VKa3UstV3DSqK6tFEn+IQY/WRLFi
vhMALhqoms4z/gbp4F9ImFcPE+AtsVjmISirZlSBfoKRs6V9hzm1efdJnP55J73XRvmZUL6/qpYj
BvHQJOjwLZD9fAx1gz/SVu8Z1EcvtNwZkq0r016EiMoHMKdGaC/+BKRdtmuucMZaG09fybP8Uvf+
8ycsDQR1Ufk9z7GDMOkEeeQnjODJ7Shbaft5MzxxpBX07mVs51ecYZiPTviG++/PF/C3At8xeq2L
pvjR/svyx16Rz6yjIGx/Rpa//un/NtkiWSRc/Pvh8eYFno9gh3XUtEUZvgmA/S6if/tf/b/9z+Z9
wPz51/wVMDWFlAr6JkKR9CM/BMyFgC/yr5Zk/mdU/DNgGn8QSoH7mxr/CWGMyvHPgGn8QdSV0Jxc
BP4pd6y/FTB/EdJEZRERI7p86CJB+zxv9jGcNLTIHGZH1tv1YGprwbAuzIhP34ifmxLTqr5i3Icr
fJfvFSViPlBVm7SUt2bfenUNONzPNmYKJEzKDu0cryW12o96a6cpsskZVUohnXLr2WRUoXbSqQV/
KYWQCWSmhrjLIwR4aujOlJkImA7JMjEDe9PsQtF0ifXfAr2/MKEiwToKV0OiYG835p5QQQaYp4vY
ECB5pOONahlON95KownkN3F83EonUzzOaKUrqCi30zU9k02u1k5lWauxrDe9L3kNsH2/DK7zud9i
Wsz8pwxO0YCLW42hOaqQ0GWQwo1fw8AEGkdaHI5ObeEpAf5HnKqtoGSXmjHZRWDszPhbP9ySWq4U
neb5rFrYyZURMNN2mu269vGgki/M1LomGoPZlzbCEOy6qNpbeHAEhvUwF82uBx2XysrGj2DhCOq8
CnpIaCIGFlAnlEBzLcFaga5YKwUocMAi3VhsLKghMFRWYtO7+KDZuk+fu2Z+1JheUoxfVWO/3LLL
oWGqoNAf1jWa3h9DYJMqcx+34kypgFcR2Cm7sn3ndRkoNAfB7tFRqUmjI4eZ6VfB7zzTXA6sJJvo
LaJggdrXWRoN1L4o49SfGelux/QwRYhlfCEJ8csM4XwNPtr3PYy8an29tqzZMW7Ck7ZetPvyDeyn
LSitVfSlAQw6nPyFH+6U5aFI0+nNWsT084Aet6VgARoTHSVObxZgux+m9qDonq9Eh0wZbSsIN6Vu
umOBZIwObrFd5qL1ZrHgSZLW9q1kXZc9aJxvOm5KsbApusKNO6DB2bTBwnMGRmM2EFPAC5Wop+N/
7vGUTuVXbovqVuGP1y2w/KS4rrtHwXzClGY1i4BtkGTucPtChr2ZDFc07oroe6ZpdwBY6WoawPGK
gMGnVDuyGjshVkN1lL0ksrxqRWldkqVIk7otonY1kXsNYrePLNFJ/O6mzoqb3OzuYia3JVZlEt5I
YvPUBcDThrh6DhvdncXFQlRwZ4u+DmHC8msvqQdm5KCZBL0+aDXECzCUQ6JiQ2fdijLAti461DE+
aH5jQq6OTHiUanfXjv137Euv07zFK84X+Y4a9ZDq90U2gnxEVluQMfjSs9si9tcAR1wDnoGQjzcz
iPxBhi7TR89VGbuFjhZmFf4gT7is5eAFLscbDQqEasestsdGsidonYSuQzxBKmnLy6I2L/PwKZVu
mhhAXzKcgN7fGiJglA6QcszTt/JVxZ8AwnDgTe8aXDLlQV0nEm5h4ChyEkmjGmwdyGpVDdtAVpy5
mUVA4cFJighmixPkNBz6kQpe0S4Qe3cWY07AdatslN1OF0DsA5RkIqwLlz5IixLckQUkLCU5q0Fd
LCEtTHooouW+RSmrj8BvagqadoO6NXTAuoaP2UElb6YwB5FOROxx5LNQujcg2JQlWiJ6qDmmmD9X
cnXwq8uhfZHjDGzWlESrPFSnVTX72kWgWrgLiLeVkXlCDjoGRXOrQJdINUzoJEPpJEXOswIjplev
Lu6AarmuFOFaCMDHEOMqsDNWYgAqKV/UaoFhE4vQV1n5AzaocLBEXB+HmYAJPgkkMxgnyKw52IiQ
eKVFN2Kpr+b4DpKDEl6E+QjyMXDUBbEQdjut17ANBJjcS48+oGHUQvgVpL4XbTStkaXyYoz06hJM
AzgZ/P4qP7MDpDB6iLkaRnpldJ/2h2zq7oa54LuUndYC3AiUcvG/VGvVCUTrJlGADWtgYSyIywMO
rKV4EqJTAPhqCge4LRA6wzSE/BnJKK/KoztLittqQHAlaGJgRsLEdArxHq2gt06YQbVne0sJPMnq
XOSrN5Pc3gwqjJuyAchseEKcnBYPXKtGRpzFjSzj4gpvkrjd5xjLzr6ymsbknzfG/88Z/4Fs3pc5
45tw6F6jtw854vLH/swREbtkesW0FaouSnwGV97w1rT/+g9Bl/4QDYthucFtZyCaQeP5zxxR/YMu
u6JyAWsSeZtO7vpnjqj8QT9RJ+9ERJq/l3/1Z83/fwqc5uyf3xc8qJmc3U78ukWYCkUQUeQHnl+5
yRhPo4GpuAPsEi5aeK/qWPKquwR+tbQNM8np6mw9aOmlloduXM5OZmpuWov1qtBGImiin9ox8fBd
dqIRelmTBQ+SgDB8Kq1n4KhdB8JS+iFXE2TMeYMNOGdTAFbKdBTnA7Fu4bgLuzmEbig/ykqyVidQ
CqbgMF1zYwvES6Jt9UhYt7L1qAPTzVLxQokrL1QFvsTXan5TltgCvkkFfNb0wJUYtOSSBb4c5E/f
QJ+hnMI7VDLCtVlAFONjKEd1nXbhzl+YDIbhiSoU2UBwBpoLU31hDPDazVMxl0DXuTjMESxd7Gk6
ga6/n+f7KqPEzvtrWJbrIW1WvfqSkOoJHbq8gK5HzUkY0vHSVwrBroLLlWShPYe41ybXFUCq9jYd
nk39ITHUGy0LblSozRMNrrhGn7G+SLrWm2Mu1gLVgYzIakTAl3071YFKJg9VBeIfEmINzzcD3W3g
3auX12YXeXDywCjFnqC2oLyMI79yRcHnjRKeJZp2SBLQRtqLpb5mM9Fp1n+OEeUoOjX8YmWotjVk
0zwp3Rl/DtE3j9gfuS26TvPibhUrWL3iE97CjZ8y5HK7Y1aefLXbFwm8Gf0YC4mnE9THeMA922sl
EI7ftEFYGZK/StRTryTYwOApHNzPBbeO8dqAXdHA+KLq4EhKuhaycT/J+ypQ4X3JeEkG2Lbkqx7k
imJeCUAFS4g9Uwi/0RzvK4L04gCrwBQ3Mjsac1iijZ0NHScOrKXcuW1yq6rGi988FUxMfRMnvgG3
UrF162bCDpZmiP6UVO2rDyC9C4NTKagnc8qelAjRY0u9xMziEsjNum23E+RJARPaIIagLKZu2+JL
UAt3HRiDLiq9UI/sKH7sptju9VdyIwQqJLhscM4lOj8Q15ViazU13P9dYmhYVSLY15ubNEWEQgCV
n712VnUZahn8gvRozPeZKdKTiVeS9hbAqykbPrUZNF4NXdvE0RTnyiJQ3GDU9q0QboN6htVM25Ri
rUmNla8VB7M0r6rqrgaTQJfHabT5WKXjqZU7D1aSPaCYkTYmPs7Y2dW6Vyn5pjANgPwA/0A+jvWR
E7USMszdgb9oXGFdvE+55rve64vHebos6BRhWbMi3bnNqpMmQR+K3zhNK4NBw9R/i4K3iJ0S0mOj
fI/TCgnBwZnDF4Hnj6pXE+86Crd0cmXrOgY5XEXPdeKffGrGTB23U/UmppEbBdoppT/VBYUrdtdN
w80W7UL1RY++VT2EzxTz0kq7TgzBM+QbiRiR9aUt6tNeMiJHj2hGpacyqDedtMmq5wmqiNIW7ogn
Claok4R1U0LDjp1Yp2aytTqq5Vxw9XCnaFedAhB5StdGMNmdMLrSlO9yob9jJC+jSlDIBbho3kH5
WooZamTCaeb2gCQYPKbp0QTiZ8ByEnBsjTmY6o8wG/FvUvk7+fOhU8PCCDX8fNt+1ap31AI0EHaT
gJSAqniK8q3UZGQ/UKbu7wB9XCnKJpjuImM7YiCsEqrqZmuFht3OqatkC+fxRTCetNxaoZzOS74e
8sNcPYVj5ukQxSapX5noAyZwmUZpdC3jIqvIlmF+yVVmd6goCHkOceXGj4tTmJbbAlin1WROHN/k
4a1FAoY5rF2Npx58cEBEBcO0ShKgw2bNv5qIfew9Q9OFUNT5C1I8O+ZRDIr/EecZHLZeBtoRMRuQ
SL2dRBARZGhiIOeN7M5Ij0M72XjFF2gXTMb3wsSmW8quuzyfgUtDmU8NJ/d1d5QloMsivCqVENvZ
YF+xuIXJodwWDQWI/gqhZw5EAJWzUyaPTYNui3UH3PWA5wb48e8+ru39NKyGVkRuAN7cNOyKAFNS
E3baqEA/xsoJiyaBVFZDabPdlD6KEfRszejCKi9lJbQL9SGslyzXopgviXMtzIBDFUZrqZOe0RDe
ABbe1L6GqbMAQRM+GO2Mzv+mEgYts1zn/k3x02n+UtIe5AyJAZHNbtvMCXp/JxI+WxHBt/auEzpb
hgUlQVWWFNqVPQySWuO7UGNtpSpoTaXyj6aKHSlhZssl4If1SSzSS+q9VQ802eQa6cvhORgpOlUL
qmi0RiXTtUj1MyZLuSqCUsfCip6sQr2nFrVbGvq13kenuCDBbeKrSFa3gR6vsdhY1aSsYSO5STe+
REKLyIi2bPpl3EZOW8Pi7sN1EzPMlkUoWpR4luWVTbKjiY1ySgYr3kLsB58sSKqloDhWeo/N/UpU
n6susYsBFmVg7Uztsa4bu+lmELiqW86XRvYt9yVbxe9dAB2/FBQjbKipHC/yaLDDfvJiQNDpeJsK
mSs05avEdUyTeiWyLyISBUpD36i9VFFxwWe4jvFdYRMnYLFAgFwlpgpIS09CtyZXnwLQ03lhnYJJ
PJoRTDBYYEp+HWYPmtjYKHlgeS6ufP0ozTAadRWtVOGiLNgtqkzMjtExEb2xNfBe2pugw0tLs7lw
BUN6hFc3pc+NGAKp0HSbImaeH0clveiLdSlylyl8nVtdhpJQiCsQ522I4GIK67mO7dC33trueUTX
RUeDIZUfS7G3LQr4Sb4P+ssggC4PkLpon7rmuZ6G4yClbo3POBtt9+bjjAZqE1y0jXWlCM0mquHV
yf6hz01Id9M+MudLywc5V1sYVCHUE8xeoPqnLoqvAogQSKnz+RRHnlZVZluEW9qb6BDB4G2xd9ZC
qv/M3NbytrUeQqS5GvoSaD8RsVJb1qEDqtZ2UluIyT8mkwtH+LH02SrzOhOHneBjyV5rh3RCYAZr
kSqSuFH1+kaw+mPdGXcqdOrAh36eMSNIK2mtBNllBEI8JzyVPKVSaMeFfaUN6s7PMH5Jkj1M6RXq
OchpWI++gBb2MtKYxJ0wG1CuZk+prJNhkLpO06Gx2osEOSh1QLxmMdGDn+v0YeipU3xERB66e53c
N8ViNy2504C7lhADa9SQh8jgbvvqtziL9iH1ZYkeidoyvTIlj5mIZzIrCobsOq6ZJ4ScUatx1GQN
92WNy/qPyKI7OYlrbZAfQjLSDGGWsdynyISEcvPNmusrEIeOjgwQVvW38LTtuEPvTbd2Ydqu02A4
WVwHBZ0AJaq301gey8m324nzyS4N4/fRBPMZHGr+HzOt1qp/kGL6Lcq9zGApGud1l1x1VupkXBHw
x3dNnzLQ6m36WDDGiXfjokUV3keBAiB3shA+qJ8m5CU6+gizYewFGWFDzRvF5rWtvlewWVMR+nkt
bDJM/iIJVm2WOaYgIQk9wHCtdy3CAyK6T41avr4r0T4b8Sz9vfftuKUcW8R+RR0hROOX2bkUqNyl
Jk2ixh2dBUOcbpWT6gUbbQ8xN92jqrRHLkjAZ0tct0jwA9fnas896/D7X/IJUJTCUEJLDZCdDELs
bNiUzglwwnRYfkn2Yjwa62iHWutKfI1uS7y8Uk/afrHir2iUDyvqZ5KWkRUzZq9+rji5pP2bfpNv
Rltdtx5aT7dfrLZ0a8/fNHMHU9UYgPwKnhY5nmYlSSlIwhbsbQ7aV7uePc1DZAWx1C9dWb5a7wz7
IcVyEVgd6y34+9lJHcQRKIH6H5bXgsKQF+En9/fP+CuuhheqmEylQaUz6T7bQrD5mREs1XMmTZtY
gGSKwAualytdiVFh+AqKdt4f/9lK+Gs56Wz/ig7HMqNhOTGg3dRNq075IYbCV8CLT4/JMp2SkMRe
kABs7DuYnxBqU1PwlTviLgewk3i1C2vDFjFGRMfR/v0r/KUhvzyUqtMIo0++cESWh363GhJ6Orw7
BQLwOrpeXO9i9CAwg0eoxSuYQTv+f2LT3i94jpSMyk4cBRbUpMQWGIAPEcx3Um5Tv2w6/z/z0S3m
77JJJ4dey3Js3z2fXESzOIoaOkfYRwmrBcJIHcAIfMuE/Qq43xfv87PdU5maLVgr9HG0M5hEH8tp
qvis17jVvexWXv2QP8BDe9HXhP4vD8v5eOPn9r1bjt7X+8ezTGEqmXUimLdFTc1uFvdxW/PiTbz7
u+Oh86XOzmWnNWU5RogfRQUwOnxT/fi6kO/+a+/vPEgCk/MzQMIcj9Vkcx6xiwt28Jo9xQ13X6n5
/zKj/eczAWYBREOT8HzcJhaC0fEZLqv1Tn8rrYpnmmjoH+DVUd1R6JPi2fqjj+LdOve+Mur4LKDo
/5u788qOHMuy7FR6AsgFLX4NgGlBTTp/sJx0ElprDKIn1RPrDY/KDKe5lVtl1Vf3V8YKj/RnUE/c
e84+yLyRO8g/m9FfHx49SKCpXYW9XXrwBg7mVLr8a7PWBQEgZihR5tsGNSb9NkumBe5hVZixlZgw
hj1kop14M2JKUp+vGXYuCAAVieA01h3CbUzzPCo+9EYlM2OOqEm+GF5EHqCxyz9iO/rUF+1edJrX
8OoUdkHlCXZLUxVkIyY38nzC1OUglrwqT53wyTvgk0y/d3sIjPeBU+zCPXv3AdqBw4F7nxBA0xIt
vhCcq4j033c2X37F+erQVlFNcHqZ/lz/om+0jP/6FMMbc6muw3vY81dm0gtCRIYkiXqubUOElefJ
4Ze5rcJ8XVot++FkP99qZedtYnsO7MpP/wXs7e+16q+jnS3wvRSJWtAxmvc6b90MvG5U7eyaO0to
gz0CAv8vGFF+n0/nUU28UrxZ4BXOZp06Fkku6FoCkxa9i7ub9anbzfNB5ga3/5Ge+G81U/6fk9ao
19skwlOYvZMTNutqEta3VfWRff8RZh/1l87J/Df9s3Mi0QPBSzjbDETcVCqv+9+dk3lXgugQ6SFN
mrmp8s/OiUIW2DzbSLJh/lTl/N05kf+hKfPHyfQAWFGytH+nc3Lh1UfSLDLHsPfDT3e+rFf9CGMS
Tq2T6T0NOxETb+74FNNrc9iBLF431VMxwo7tE8pmMKEoeFxZqX7fffIT5itCX8ne4txVlzbsPa26
xR1w6Pax+wDINXDe1RPkHedRsys29fJK+nZl1N+32T+13HNKLeRLxLlfv/lI7TytzYcIgUjvyi7A
o2264vC5hKb3dv2rv3iR88SKKxLfjjgvYb9MMUNjtShdRvCG7HlDPzo1Ff10gU8etqKglIs/X97v
KyJX98twZ5vD1tMLXWsYbiyOJYhgk6435Mb/4Shne7Sp17XMn0cxQEp25Vy8pOYaXdsw/T5hfr2Y
s71ZLMcp3WweFQQDut3YZKSElnS4irPqylJweah5lZdmm8F5H1GP6mLMkilykjBfSjV8UbBAUSZv
RfHHn5/Q/H59PVZyUQzAzGBKGNTO7p1aejj85hdiPrTXSN/7ZbCuVld3Er8vp1/HObt50SDEkyhy
81IxPcVB4VpUZOZSuZEXy17JH5rOc71QXPsTVWm4zbl5qxchTbNroQqX55q57UvNAgH+uZnMS7ve
wEEROd5BWUpOTb6UcQAWschuk9V/40DGhVOSwPMss3M/lw1WkZlGcSVFqDRuig08y5W6iffgcWJq
gm6/oTZ15eW5sGv7OuT8LH75yLUq6toR2urPrYuluamLlX2h3FqHEm8ZkoXQ2V1zl/0nd/Xv6zyb
WcRENsMgYVB1pSzNweYUbye7eZ+vgX9xrt3Xi+/tL7f1bGaBdGtaccdw0YZQ8bW5iTfCSl5fPVH8
fiD7ei/Pvo84kb1RgMXJ6d0A9sKSMFsqwVk8xqdrH8m1azr7RoKyMTRzflXErb+W1n/FZ0EF3vw3
PnkD1YNJGoCOD+Hr69FpftOZ4s8n9ZeHe95iQgq7Msws2P19ajGJcCJpB0Hvufw7HWjgQXdH6dYp
rwIguoaAMx+KWiHeJbK+tZR4NxQQBMN8VSTfuibaebn3atTFuhE8m+/UtgZQLAj2LGWin2jALX7X
gG7LpW4TvbnzA+NGlkCOGzWaLoE8MH+Z0rSyEJv3MzJ/fKC0fGW1ueCk4ZWgDsfeR0OsfC5BBM2Z
t16qRZxPWrd7AJI/3EvrYFm4JVgnzJvE7Oxp6R/itz8/uJ+T8flkzX00IEP8tfn6+uRAqGht4HFH
R5kasrTIRRp3Y7REdbIUmUeTIHgrkgh020dEhwVKpe0l8Srw2hn8P7wJ3bDU4LjUbbXSaWPDlUs8
QHmjDtmQ6o36HvokQoBPLWJ5kw9vXmvuwxR6Dx1LrYuZtAuKzhnMmgbsD3aLBieCCcRFfhIU86Ht
eyeCcWToiOMqejqe58q6Bj+YnM6qXwTIqGb0JQ6SW8MIDrWI3d0XFhVShEl79q2UIn220ZGsBORh
+L2w8TVzb7TjWiIZIRj3A7cYNdiDaRG8hvyuhMNWmcK96YcPwVAtpkB3UmDPYQd9E1Llnx/Az0Pf
Hx7A+aGwyUKh46WInKlQaLjciP62m2hgF0DD9G/G0J7kKEF5o14b+NI2kYoeYQYUt9minh0N03rq
pABkANvE+bCWLL1+Id9U7pyD1nxQ/r8WHjXPNWdXygxBfU2e8Qva+SIpG3nX9A0DzqEREd+Yau4m
r15H1oPSaXSxwyuf1QV7skx9FMsIcw+C/fOFUkJ8mKETAsy/Ek7ofgRQsFBSseCAUn+J1+WBVsoK
2nnnmigWvIUmrvMfsyPQc69Voi9MXV9+y9kKmpnBRHtV4UNT2oUKD02Jj39+lS6PMNu50KuRiHT2
QMXEy+QwoXWXyE9jDB2O3LE/j3BpReYi/h5C/jpbJL4kZdI8hLryVnDD3PSAVtfRtuo6OShXZvsL
hef58f092vwG/7LpKBRJ0IJ5NIxLDoRjt/zwH0sHcuKiPkHRvjbehS3yl/HOHpE5QowLKsYz2cUx
hYjODFeYtsOT9YoV2UZcsImfr+YhXzhAfRn2bJszFL4KsZ9hJ4I8DNCYRoXM3UOxBvk5Ta5gCOSL
rwllMLS8nNd+K3cnUlPlYTJrjNyD9t4tpQ0qJCLkCL68TVfZGtNm+kiU3GpOSM1/FNvsIN/9+T1S
Ll7yPBMYBvtlPPVfn2ygW3VDA5BL5nglBLuq/Daanm2l8UOucESN4hMHlq2Wb3RxJYKx1JrPhA5O
ohGwEdyn0AfLvt10tXjXzLogRBihpi86dOxtVroBJ9EIV59ABoFF5NIIpL1MEWiX5J7lSAI1gT9v
ViKkvSLsNo3vOX++wvmZ/TbXYZBgvmOLjl/o6wXGwkQYkj/fZPW2k5tF20Ovn64Mcvlz/GWUs8+x
k8AsN4SGOvpttQGL66JKWtDAPs5T2DUaiHz5of19TWcPLeyqQhwzrkkvn7r+SUtReLfyQq5Qg4LM
1HUT2d2ae7yqyPlIcmtbyPCyY2UBKc6BqIQw5rvhQwyIrJXfFsQmvU6Atck96osIqZGHieEFON61
WevChtsgovlfD+Psu+4af0zIb4nwKfdu6i9myJB1qDegEq+fIuTfGTTMWr+MdvY5y7KXT4LGQ2mJ
iGkX4V32Y7iP18jR3Wipb4hpAS+7ELGYOOayh/N3/WR88e2Dx25IOsphmpxf3z5ZSz0p97hg77V3
QbwSyukKlGHb/bT1TqAQnevYhgtjmvMeEowR3zWV9q9j+p0eWElbwzg0xoXeoceHdSyGo/3nD+vC
O4/7CVcetnoIMb8FHRuFoOfqEMztrAY26E9CAtkdW8ktSVS9Sg74/bLmJGx9vrC5c3BeNlGZpiTJ
Z3/cJkREIShLnvl1V97Q33dGXwc5e0HlbEgsQWcPSGLVXYNRf0gql4wimV1fXJHPxQzy59t48bIs
gwrtTKUyz/cKjRoUrS8xYlBHM/QaZLOILLq7NkNd0lDwK02dCvF8whHPDruir8gDUhOqsKqx0jtz
m3XNfZHGqG6UzUhSVdTRkE+7Rac1tsghy0cdVTfJoQRZjvB05LDlEbzRCtpBaabbqSgWSmI5k9Zs
DO02JQjMnxSOaLqjDuW6JHignJp1Xj1P5acePUw5dPBjXvd2VApODu3RJ7LLKklNg6aKrhBZWasS
SR8mbib3h1oVHbUgSyK/VwmJqGZkrMmGeCD/DTBpi+mjlczVmJl2p3z0aLh6r1j5eKLiBHJl8lng
tLEyDRZ1vGt6a1eP8MKlXemZruc3+MMHQNMaghriYxAbmnLpRLK+Eq1X4CuLOm6d3rwrUQ2P2vdp
eARaiO3HWw118Wnl0wPkn62XCfYovVWqtI18OPBJdrBiFJJpsxyBLY/4EVsQs2ogrjxrwmOuQqAU
ircWbXwSMit5N4qRr4IgdBKoyF4tbUYactOkP5kdUuXBdLVJcP/8xl3YzXHWAFlFy8+Yq+Fnb4Iv
07ftBDbAxUvvwiZi/MXMBsSuyHol7q6VPi59VDIj0VKwWIbPN/8UIZtqbDhTzwcrrRzx9L+NobYM
JXSJKu/BMF7bQP6+QjLz4UCmsU/jQ5Ktr3NgM/kCXi0mizC3VqmqncQ0dkPhbtZYhl5mB2SReQ1N
R4C9SgEfrTq1WbEalZicuveGzPik0K7c93nMrzuR+TdRRAPMSLCOdfabcqxRluVz2/t2X6Bej6bn
uDnW5ByYvshR+nMoH//8pC/UFH4dUhPPVDCePGQp1ZuILEXJMcjVU0oNurW0lll86+l9yk+5DFYn
xaLShtgrcztCWd7c5tG4qzRImVLsEpy2lZTOKRITeOuzGbNslqMNNsyxkEQb1ezygobo/5gki8gU
z8Fh9Vwkd3IHDxoV4UTuQeJhtJw2qlGsQ+vUFAjoLOS2xN7NtNYxuJ/TD0OjJkwLMx1BY/FUuaGX
EgAmL6kzbY3WJKCQrUrRPKsqKrMqIEmiug3E5EEgKQYjJQUx8msMsiRG4qQ4WGL2yjQT6XG6CkQR
OoNHOAvscuQJPagCstuom69yDQl4PV6ZcOeV4j9/2pSiv76BCGTLplK59T12noDb7WdXzg+XR2Av
RYIwBf7f9haZH8plxvsUgKmIun2ABebP78+FTNz5/fl7iLNCbDuJujQaXARWylWwUhBeiOh+l/FW
cGeWKOy5aCcvktfrRLPfj4AMrRiWih5u7pOcfS1DKA91Px+OckO01fC+CflitQ9V+v7na7wyjnH2
iWSxQoyZzgGoGI8a+GOl9xZti7aTiKs/jyT9PGucvxNzKxD5g0Vb9fyamjRiKoqQxpdMQ4NPuJks
rDLsLj4U4qpuXpCD71Vfds2ydqr6I4eOH5DtHeF97b0XX3tRKFfI+HLE2NzV6ksqCItuGvFpSLZI
ZW9SqS7njV3G5NlVOISanaS/x1HhpEOKg5J6BwTRiXZgSiytXC4p726JuWk1Ev4a2JDl5GaEcmTz
UQ4vTA7CrBUAs+PJbtu3iVQDlSCIQUSz69eOPIDIVX6ouC5irT62Ub+U8GVMJkmLIYldg+dKGoFU
8n1oPCvGeyu8DMZdUtx30rgZLNXuscX5wAcsqXID4vos/FdSUR5n7bio+LYy3EPbFhA+j/TIWhqM
CMIhRluuKIbYh8gnVTVbJTo6TLo1yQ4sq52cYXkhXoB/q1qfnU8eWTG9Fwo5UaG/0iA9B5G09LR4
wX8K1KF5ymXMJGFOHGG0VKdv1OjcvuiPA9QbPwTeBI7GsvZhQSalOCJbRusvam6Qi0cRhEOhqmRN
Gsupbm1jCG4KWSERRTpUJkbuKI8WqpCR5RA+Im69SRrvVJS7cHip897xtbsmagCOkxFsZLY26ps2
QpKPZblCHinWCsHj6lKV/G2VwidOUIc20dYHai9HS0WtVwN3KUPphX2s3QbGj6R+jkevxJQxOVo6
vfz5Fb405fzyAp9/LELaSx2AixhX1MuYfTeta5/Ipa3CrwOczZpt6/dEfzKA0S40ixqhjSk+uoFQ
bhOBgmNcWOqVY973DmVKR/hv4GHnFfpfX6ghf521J5U2lzcwvpWdahN6+BzmcqU6+Bu3BiHbl0HO
Dmim2IeWlDFIBV69EWsnwwIZjARZFvJCxzNXNRupuVPZlkl+vEqrx8EgGpa12sqWA8ENhnDtvs/X
9dvMZFpIQSQOc3/NXL8U+Pqu72HD8pMS7UOoT3qwSbFFpqnvhPGexoATFZ+eus1nPnx45X6o1wY/
u+ltqUuJhvPbCQZ53UwSVr3ymCi97ZfjbYFNxaRjNIh8I2mwCavKEZvMEYUAK/+4BO29qcLuprPU
lehPWFkCl99NIhV7hLZdV2UDLyDYZASjpiUCxSHcVuSLhIbE9GMt085aNqphpy0WzOGtWKuC+oTZ
ZWHgxUrUZiXhiYvCg4zp9d//mOgz0ecE0g3r+GyF66UyjHO8EA7+vJQZfnZj/Y9GOP9c8yj2WcAZ
YQ5ILkgXLJK3P49w6fSqgUKbe40zqufsGhJJ7rPAY4MAlMqOBROrCVYsK79yIRf6Bwq49H+No52t
0ooWmHltMo55wDan2up3YqxbZHuajUF1XXDOcspNc6QhRqSkvC8OOL/2s5b93xeK8Eu4WH4N9Hr9
XIUKgoLIV41OBu46pwu/ZzW5gg0VWv3K9u7yNf8y0vnmK9LHISg4No3b0fbzFWtjmCzUFZPDunor
0gUnYOLm1tlT/a7vG9dbsBS8eiwF1yCnF2es2XqPbpGL+62rLOt1XQx1HiM6gM1prsi12dc2i9Sa
5u/BO01PpEOtMX78+PPrdWkDyt6WsyNJpxbSybOpstZwKMFY41T2SJyE+llTMhTu2BHiP+zwKwxu
7oiLcd2KC0zt13QPqnbh/SafwAQvxg9QxFlZ92vjQy3YoOp9y3rQyi404nVDgaT1XnTrxtQr+EsP
iLEWsX9qzDepJ+2d7HpNFVyJYA6tCFfz1sgDhj9EgGrIRg9jTKKcqQoyWYsC+FyLvt2qtzPCwsyf
JHxDPoCjCQd5UpM2IRcUEOqdR8Bs549uL0/uFKgLSxntWva3guitADe5Olv/qP6maNlD0+NU6hWM
ohiuPByq5bMs5zdDl2+7Qt9SvSD+c9cLpp0VBWZAgm8mZSVyEJNqbRNEr0b4rrZs8LymWBJjiTmU
7JhMXkhE7lYkslB1XORGeRq8rZF6W1XEHaRHeKSFxyH3jwox2xaeS0v1PkWqTMTQLHM5WkV+deth
w1aqUl9LUrwzzYpgqBGpzAglKjS+a2V2k4nlj4aOCU2E5kGL5Q/I5p+1YG28iEtOynbn1bhwZMQa
vlGckO9/BmPyYZWZWwQGeajhTuLeyeaNmqfIj4bZ/Wx70Wel5raPzrfTgdLwr7uhtDuDxCa848Ta
Z8OPyX/T+mAhTNNiJCAp5VsbJIzBDaGZAmE3JJDivfUjqCp147LBX0h1uTRBESgKmdOnPoC8Xlcb
k8izNm0PIswdv5g2Bml6klEcAzna+eaTT8SUolCw954muSDPDDqd9jiWxJQE72FH7omP6VVSbmLA
YbnWuBkxgGp8Y8FYSaUPve03fWsumhz7okpESWFBByAVlj2qKeg3gkq/WN+rvepWUJMAIhoY4rU7
eJAkzFi3eWr+SNk7VhCiLWkPdnARhuymYsXNASf1w0elv8giwvPUx8IPH5tmTZ+8hjEPBavOMeX1
Q8TRWzeiGh08ueYFMs07PxJXYYascoJ/JkvTSi99Wx/2+HUBT+JgF4U3uUm2neYtcTyTKJblaz2d
jmnb7WtJt2m1L+SBYLwJ4sS8WKviS5VK1Pk+p5TSWrPt2Xs37d0okThHuF93L/IuN+BnMs40BAw7
s4nXoN5TkPWTcKrwJwPj4YNS3ilE4mKn4XDwbaQuGUW+awb7mPCIokRhRC0yJmacKlw34M2IwGFo
q1jB+5hJTtZ/n0hBiYfdkJV2QhwD5lsaZM0KTgmuyd4Vq94OSXFPAEHKMmqlihwuouz06UfEMuUb
T6pxMNJdNMJ26xmkaDdka21HAuUGS4NIeSuPT2r7RFDsosJdnJLAgvvX0QcZy6xlB+B2PAPPu772
q/t88HbBVLpeVS8NoVzk0uMUgrdERWNwH6N3acKZDnVNCT8TThDALj0DMGwHv4jEqoi8M6qCi0q/
U4L8VkhIzIs/J4oiWZeTHkUKT036uG7dNYT2+ahKzNGEtPW9IRQIvptUfiRRQo1mDo9hllNuW3AR
tDImYnobd9d4BJ0BLCEkEQc+sKU0xs3mvRvTqjceqgrKJ75rdnuS8SQaxdKi86KOAwVSz8moLgAM
FyV8sXQJq47DXvreK8EBMfuc0g0Q4E7OS85fYDO1ZzHbFT2pw9KdmH8r5H0EWkMpQj5ecyM3L/QL
7KbuFuP4FI/Qq96Fdq9396NeuDExq2HiLycW1qh76HgDZWUlQ6nMI57+izZSasKxOXmxkxL6jO9b
1E6Szr9R2aCyNW+8/s73I7dORjurT3GFE7solrr4TQjSXTmFwAKyTYO6O0W0ZN4ECqngCTBVJA/y
9O4J+VMlYmZHo2MQMCU34W7yZYcE+VMNh9TgnWvzz5rMc0/mFdDIXTOUxyC87yM2dOwX0XS/yGG7
CgoCseKKVPgfVfMZNLMVWSAELr6yCbtkTgEuTxfLnF2YGqrwL4thZcXhhEh2tkt16FRSN976q3Ep
ufmpvXYgubTw/jrW2eanoTVetSljceIlkGydLE0neNbKVfutcfUlKQTmEmzitVL1hWoQqzw9LRol
hL4YZ/vZOJLFSAt7Xk6y+kT8rDqwXEV5CKT4yhVeusBfRjLPdrTlVA41tnt2NvF2Yok1lAeleLyy
ffq930ppUKfmDjOegvO5YdAfBVkL+jFGJZKGtrK2ju+TnT+0N0wF/523g7gPYLCWYcryeX8OylvX
krH5H/asTWnDVHO1FVzvw7WndKG6T8jB30Od7cqiYCiirmAoalwkZGZoAu/A0DhJzHolXNmHX2qX
UB4ns0k1YT9J586dUNebEGcyRQ8XOdgM1W7W7Xvn0l1V2PV6bvLXrfy3nC3/n6Jl54Pbf46W/T//
G8PL/3oKPyqf/32rwmYOFy3bj/qL9WX+S/5pfVH/gWSOggXQC3SoP49j/7S+qP+AxI7ajD4QYlhj
7qz+0/pi/sMgrsFkZz+Xzn/+0T+hYeY/+GIkA1Q8/0/wxv8WWJY2+FlhhQQcOv+cYBB24lw/Py6O
ZQ0OpUstHLQ67cOGsMNjzzrGfjt5GZaNR3F3ADGTEDZKBd8HcbHzkqOknypzG7O56qvBFo1nXbsv
q0c/ILpnKwqfBkYIGORsRUhIdkuUHRUcZEF6M9RTr99EtHoq+F/SCCDpqVBPbMJJCl8D8nAHCHeh
5QwWq8bwFMOUUYli1tRNpTDdwe3qPtKBbRIdX2gQCZCUDGJKKT9H5jGJtpK2pY/WjtvJuq2aeyk6
RUO9KGNyeME4Cam1kLIXSBiuXp+ydEP7lO4LgK5U3oM9Eiy7iQ8jTgSKyx/hRz6uLDbgJyuyQ9KD
d+XBOoav8IQae3iD/1SIjjTtq5MULTfBqdQcnfNSv3gXSMuVqZctyG7bKodwBei9oVQNydAOH1Vh
7fn8zA89MBZqCvbLeKp7aBb8k7QL2aUW2iGfgEeMc0Ry4QgFJiS9XfSwy3rzNNht/6yyjy9MeCE9
qZH5R1vfqsZbT8GhoEGvSVTC/ZUOhWQ8luTsRrm+HEWF3vbgiN/Y+jwbx7hBSKUhdtYElvPPgu4V
leyfaoxJWHcZcNuVUlk7HWxUyzbGjN+Cikz513IO3uboVZavlmjrZe9mKZrcobNl8SlSD1V8IBGe
njgx7JJAnuVRs+7DWEX9s88nuLc1clzqXiHNcNxCTkzdXvdhpkDTuSvj10x4Fq1TQmk6a25y2Ird
dOezaesSa6FYTlZBcyTgGr2um0f7drzXEOLXTgHCp44fQ2sldyuvhjS38OGZ5MfyRV/gsbhTXzJX
2ITCKnI7LNwVznv1VOR3pv+N7MnC/zDR2bD3gjeXCzuv4yFO42IIf4gFGbHwkrR7wXsyvLu02Bbq
s48TNMqBOeqHAiwaTgPjUPCVhPdSfxtbD1N89LUN0bhKuRA2Bb1Gp5lu+nSlgDzjzAsrJ9HeLW8r
E3k6yg9ZeZCh4qh3bbT2PZewHEVxqvCmbwCYOeMOTK9c2136pgiL7CX9pInCQUEX3VAEgMa1rBCO
id1SN2974ds47eUCHRym+zljD8EE7Ck+HTcXN/MiEX+3vgGzpDezhQSj3IvZEUpKnT2ZzWNQbSxh
W/T3PVJfsbprZlI8SFLq+gCBwu5I5HqgHYdknbDMbM3wpMonz7qRy3gRh5su2LZrRblTtV3av6Zw
q/JHOTrpw7sGGea1L1eNdiOxgxU8Muzv6ujURg9d95CL35vutp84wko7TbkJmlUcbcCgjKK6MNNj
4cHLfZxK+DvRNihFWDk/qm5DqGfKfR5WKKVssVqmAGUhiH3P+nsxPtDU8JujT8l1zJ4m604woOj8
6NWXpN8G3l2uvw6E1No1+dXTIchPsn5L+2VUT37/MVY7EeKoXz2H0mMXD3bdLhFPUBoZbLmAh4UU
hddJXA/WUybA5Wp6O6bXVeNzESZxDcuOCILwpp3SO0na5cJDxo8MI7sQVmWgu1a/0hAoagdqLuT+
vvdMNkCGOTyGC08Epkb9YZS+G5TzjApCtS4vxXLAjXD3yzJ281ch/Vd4JCvOhXUAvDhiYP6M/sJZ
Y6Nv/KiQAgA1HKe2nfe9n05FsEphp8rEjC5VsgpcCHmiG1PafqTE4q1aZUmk6kQK+wI/uOlGJ9OR
74Uj0pgJIRlTcBJ9w/61SG1ifpGZGKPjdXbrI1ulfXmbSSspWgeeGzBjlPctjgbynoN12q/l4Am6
sqZ8p2POB5bXy5a/MtnXT8FmWqryyoj2olvfzmUf6l0r01/zHyjras0cokdPgrZW2705rZVu1/hk
MJnDRKkB9OLI0WByApSGoBmZPXYDSFqxe0jTt8r61kbHLFv70T7zgOouU/AjzOcNe2C3Lu6QqA2E
VTENb4vpyN9iw3dMdV7T3cgrlC0jz856J3yY3GFAsMDJFp2jTd6B8GO6SUyXVGBrvA3hJpu4sfSn
0doA4zFfSnGZS0crvR/KJ8k/SCjNv9WVCwStfPSdOYZ2QVlTFd2IXZ1BJ5LSyppTnw7CTsd4H3/2
2VonUxeycXKrDFtd2Zj1bgyXwNPEB7CFbvjOUuNZqyq4nfFV1arvl6qeLJL2lcZ/ph/X/TNiBbSg
yaZRbR0KfP+9oehWrS3fEQjsUxw1W2seMxOrWH+bRqeCvq2HmY5lgzuQ3vrXN+3KpddydqWDaJ6z
A+c//6Xv0+pKIjfDDBq19ZW0rKSFhJnsmG70JU4+adGvr54TLn4Jvwx5tnkvm6lPAcWYTrRPIQ87
6VrehuvGXHRg1Gz1h7ZibLK0MiqOTrK9Jp79eUr9tdU178g4Cf3rks9OsZmq+wqBIyZldaXFiZ9T
D9pIS/M7mcQ59fVxYb5qN8279V4eTbtxhPdyJ2i29cN8zJ/a7/EuPWY/INjdaqzat5QSDW9RnWgs
HfR7CoyzDGwx2cqT4aaPKU4vzykdSGAPEqp5yvWL8kFbeQ41Qode+67qHaF3KALRVT+oig1hjUIY
GoSAWMYdvaElnESSfKJN9mpthId2K5zKk/rMAY7Ur9iJVuM2PlF7t68Vv5Xzw+P5jTo7gnvYGxJt
flBttUweaM7votP4pNvh1rhj14jTN3MU6u5My/vBNtg+oNCzwZdVW45G/Yt3YtXdQEB8pRJ6zSIo
X3uNzkVslipGZcWvE+57F0T4I832Zqe9+R+xbwfMDR/ePlbdkChReQGV7EQ9KYP0bcuvJJrJa6qp
u/RN0/46u/0VFXRhpif47byd+dd9M7Hi0zChVXT2gsFxkpKxYKqXpW1O5Z0wA0xtZKyvclCdlqOW
K2RTzRy6VRu7lN9f7HTTITOvSm24fqywlLPLI3huOz/4R62HartobXxUwa2F2dK6R5umunNJpF12
D/7gWJJDKSzytlL6jd6maC7zetdCV0uJcrBlSofhUU03s7CTEhpUWqyVs5DWaVTXWhvhSoZgKyz8
++7QPgyHcBms0E81FNFsb5s4w5r1MmVRoZ7arJCu9ZLbLOE8iOz32HQuan1R8IzZlWj3umkXN+rd
aFd7/ozO/SeBVOLndM/Se6QzZ4vPPmcfFEM2Ky7V885O4YXLBLqTylwgyiZL3QCN6Uzrwd+nwyYH
cdQEtgb1iLo8FDV56d0ItslaB+VvUQduMUJdXHaew05bSh4y9GGB+ToVGz1+aprnnlxA3Q06LIZQ
T9d1eayDxo77isCKZVEspnQf40+Y938RmUl2sBTY+yw966XhrQlxm83cQ04NN9V9nL2l22mjkApn
PqWIzfSNh/zKAzg5q6w3iKHL26BBgAqbcGG1tzFSFus4skAa3rbE+IZFzrSrYSeO5Ks7ker65BTG
h1ZcKaor0YYW47XM9hRgMJi700DQuF3fWYhfZITqht1zJtkoSxC6uS1/L0Nbzj6Ffld4hwy5AjlD
bXyv6fC8HoFMEq4+jKAV7UizJeVo1nTRh70lH6PeHowV1d0JED8Y0iFbyiJp6xvm/Zdoy1IHqQ/R
/JP6mezR22IGiY/lkZc2EWmfSMiFN2w0Dadkv20++tLKkPZUfSfNrpU1mnc7rHaG9Cyi3/gWW+je
w2FRTIBIkmDRPRiSo7QrwLKS+lirrJysNZrDGVCVlolnR9E63XeuryzgnzkodsJFHkLPXEu53d0O
REcBdRTtXrup+41aPWbpA9uldFoZ9cEvVt60yo1dYW3kbFWAW1CXrO/eKl4jI9EcTmP0eKLVsiCu
pbqJpdfEPxZ8HJJ00wcHSdjm8raPNnG8tgiJU9yyW2bKc08t2ZV818uQjt7MrRB9m/l37DHJlTTc
OlwaHFEoyf9QlONoPmTxTk4eWg3o/LInc+B5Jq7U4HFtvXMS76D7B1X+lhNU3/MZ6Xd+rC/wHPUj
O+Pv+BU6YRlIjl7ZdW3TfdStB93YiuFybjF+8z5adckzLMVF8mjgdsdc0Nd2+IbCOJ/cgKOP+d2s
OCi70ITojQLYFvYT2on8RuYEISG6km3+qDr8iGwIQHzNvuGATT4ldpQvCuYXYSuKazaIt3G7r34A
vcR1ikadN4MpItiA0TYC1yx+mMm90Q5btVrGtLsi7JL0fKyjSHerX9BeKJ+DfQs22IHIirpjEpGd
uZl3yKl8GptMWDJlCeKOMzjRDQreR3WVZwvxDSC4XrMgu9RLSjJHwmUm72haTh+h06459p24d3q1
YAMlxhtv2phEn65bO5Bp1y76N93trIVg4W4Bpp2gd0VczdxH+7q4sUirqPcWJkvlZsjmDC6Ezz4m
cLv5Jj+bu5C9Fl2d70G9nr5FSI5Wpc6hjl1zyzdWc9aLThz5FEToBagm4YWTCfhcP3OlJWqAGc1G
Nmc0grZbdOEd6rB1qi8Th2kDSLPAXppnG2tLYIprUM9Bskyjtckee6FNN6LdbMrCRt3OU41upnYF
gXBhfvu/nJ3XbuTYlqbfZa6bAL25mBvaYHiFfN4QklKiDXoXfPr+mANM11EmKoEGCoVTp1QpKYKx
91q/nfl1t7UfvRKbO39wqzid3R14WJcuFGkDChG8rqqojLHFgJF5ZX7Ah5Hs6VBIr27ZhQNzJ2W0
a/ZQefWUm2uOXvmuP3UM6+NOcJoPHeoG5Ns2fiwj2lVX9Uh5ZbjpUavd/EwK+O8G4JduPubEphU+
gr/bGFwHr5FsXN1tHiqrRs5ucXdnG9o58pTFctdLPCqo+N2+QRQYDpdfLxAk1ZdEbUqNuoHsp5tb
SB4wAYgutGIM3bSReE81j2Orv9r5IxFG7WaSj0t5HMkrTY4VwU3xri82FAyRtp/ne0KKcREsuEfF
wBL2uWX3EMOqTlzXQVyOSUN4bZAjZ6WbFzI+D3r9MFFNcbWrMlARAjpC7dY/FwUDW8DHBMvD6HYz
tuwDj1ifXDrNT7BZN8d0J9AKM2OaOCzKY43h63XUt41iWzz/5slsLZuJD2b/mlyUg3zWDuUTVSHy
FFxLDkk2eQAmxzoY5LZjmngRF8xyMzoWMp0J0jfeYOCbe+jj3AjqgDKmH/nLVeJcPnMXQVhltVNx
M0JJLTYKQug2ulyms/DDHJyRnHZXdMXNoIe5i+tOijdIOBxJc0Rtmw9+iwW31+mWv1uOmojU8HW+
MR3QUHPkdEQ8pfE1VK2Yx+UocwyPBwAh6MOrEC7tbtTvxNYbNTt9IO3Q2pC83rqx4ixw1VkgUVua
HT+Mgw5eXnpiv8mjQND8SuQn3za3o6EEbblpMFgXd+p40FjYTb+3m2g7XgNU49EU3F4jgodDgl6q
5kUjCTi7jwS/4n27usQT8xLz1TWHdGiiUX1tdxRqpTq9BBtF8pBz3fwrpabbPHUbuvDIsL6t2GAM
wHrIW8ciKsMKWU17TpyO8hkaEb3k57r/mBvS3JtqV8Y7SUXuchoxLXAau+SOXukA8GeVmGdXpliR
beEx9WCLPxGSma8GpctRWO6GiO1U3+StW3Ii7BMiiJGB6w7h7vODdeLat/Ot/iaYXEeFnx7WfSFh
BPKWLSLRx1vs5W3YwxKyHvL3gUQKyhh5R+VXPhZQ2eK91eKeABq1dR5hhGvVExx4WWzz8rKsYX+s
qqe2hrW1FxpvzH13Fx/jzYK8ed89UgRG9UnNZwkchgTkhDMHTxzDDAcbWnLZUfaAL9rzrIasaQbm
OX99U/RN8zFbLrn6coUmH2QrSPtHVfeNzkWSJDmaJ6ter2xb9mEZwbAD27yjKZiGJD7+i+V+GORi
al4N2vHCh4UmNKdNHRBL9aN7qTc07TzHk6eTNd+9pi2r+z15C9qP9mt+0t/Nl0zktLVThYTGvLaT
o6G7ACjH8ksdQrV/NUhovSGkpILCKb94KR3RJyC5ehG8j8FNLvMljzdV5k0DGnYKCD5QW8zD0fCq
kJeh9jjhGLI35BG8YvNCmouDU3Z1t/duLuJBvtjj7gPplOny8MbBjY7duf1MgiIkVzv2B8PuvJun
PQzvgJlrvpNyn1XO12J4bbozUg9AUaEsYd5H9NHnHtx4L6PitXkNhi4UmAe6DcrvguGTWVoPSqQr
KKzXDgdH0/y8c1OF6dfrwXwXouu9WfwhUD0gUZDlxLVdJYFhOlnOJ9SO9yaBb/WXcPNwn5sbtFv8
XtN79sNCHcwvymV+kQ/KufhBPCTZ88vjGnytkwfOB/mcZm8qlVVfhkfay2U9b2SClMkdp+nIme4B
V58QAeiSy6esS20UEcO5t5yu33AKcw3MCzMLN7Mt3/MVkY0C2h/e28xuCdA/Gdyx6EmqxqM9DW0/
r4VoY7ACenGkaQOCEou+PmypCyqlQ0mldn2MhkD4SioP0KeLgwb+meQZ/dJyMKk29ZuPMBVVeWhj
AsTt/qLFdwrvD79jF5YS++nk8ljkvZd1/swF1brG7cSh0BZbxkmhdqzymAtbgc7S6Vn8KXAdgCux
bP16z6c9DM24LTNHJsvrVT8VM49ew0BlL3dk4IPyD/F9nOAMc+mObnqX0zKxfCSKiMECOqbWLnIq
P13krKiMpIV0C1daReKcZhRJuMlCML5TA0OhJ3usXqjuDZKnkUeP+3WjueNdn7v14Fq0uoh4cXaU
qSgMbNWxjw9Afeu7oVzgMAh7T1algTuLjnIZULqXNAnaaOjKZgsVnL0OT2sGoch9aQsvrD+cgdHo
9TTB3lzhCbb93CxH9DM940HrGRXR1fZcboRHZdVfuGOJN4EpLhxg/19uH/oHpxT+QV7M2AxF+k/Q
BSxnHOAWsz+pnEwtipPs8lNx6FW3lnwNWTsfrv6ccq9fmReFXTX5QuWXcUiAtDHBJ7GK2LngKNOh
njzLTYLoIIXZj/pHR5DaLZhn9oD+uDgQOE7qao9W54/iqT9WYDGXDkIisonm/4Eoq3puvMmLCHhP
L9c39W4+ifXzfR6fDdpdBC7W4La3nOG4lvdp6cO8VbZxdxAotu1rexJOtXInRfe5xeLraNMbD1Ly
NrBwfxC8wqQxvCwX5HL8WdaxeObXeknP2IqbcPJvruKZO3rGCq7F9+F59SVuCSnt9nSIHyL+z117
mYMB9O92pzU21zsGCs8ka9t6SSjQ0O/TAze8B6Ni6++d4qVu91zETmdgprL5a1JI6+BEql7JR4kf
W2/5slZaGsZfcuhe09D9cg1Sm8hiIvu03ww/wZsUpmHGEtnOKRff851B29oLkqEbpWqya3IjgLOS
OxC9pC8yglvF2YuSC0fVO7ccs6YTrbBEyspEkB6jSmvvzXtKKddEft2xnGiDtI7QrXXDdnlwC5mw
dA4zL3sEINIfR1f/ut0lLHP52eDiy7x/B9xBL/+EbFoaJC+R01gAv+FD5qwJJOOAwrCJRtjb6C52
ZsZmV13oSnMNpjrevqtnIAXT3ZahkSOMbt4H0XBTamk03Kv0F9Fd8wuGmSO7BhI3kRyLvrChJ6f3
eoYaiKvaNY6pU4XXV+SNuEoIbYfVsbzsiQQ0JbhxDL5NKKTp2Mw8HHHW+uLeHjLYCRv3KyUIohUy
p8QPBOYkHIN2dILAg4fIf6xA4Zqubm1Lj4+x1+Ft+SksnuzLiIhc3gOCe2QaJheaO5Bq8sVUt3fo
z2Jn/CGUAZM8CBzQxRS2mfvvL/JvYa4gXQYvr6ohlUEgq31Dj8ncpzahB4MDmdFtaNKHgb6k0cfJ
o5pezwebwCE+iv1b5S7Ac/yoaqiMXgU8k9v6X3wEhNf+/p7/x8/zDVoeOsW8IngES7N4JR0J9wKx
+iwgdwBhWcjQZyQu+nF8zY5RbQr1VGinPPrS+9dk8NU5SLXjkvhJ7cqxDwwn32zL4FlNfkpkpCd+
WTG8nit41hZZpnsTT5mM4JGOWHd4Z7hEzHr11GsQfVqSHwPzKZshP8RA6vo1pKQTs+3SbEuCWlpH
6pgzHWATBCuYM8Vtcl5jXFgXcTqlxKfmh+tnA5hyBLJDCkC/9T0Nic5tCI30mbbYVN63aWioO9ah
nG+HRW/2USiu+rFum+sbWCCdbjK4z8mNEJN2yWWRguYBbGv4mFyVGd1rVOjKs8ljx12SbMx32gau
FQJbR8nvq2jLSPTKU2WoviDdzWlYNMx0YF2UVAMSzsFiHvL8PkOEZp2iwuXH2E0YSLzykGzW5lOa
/MiWp2yG2d7TMpslpr7TpnsFMGAml8FHdhhlB+jJQdgt811aHmbzXKq7xHKBeuCLo+wuz+mdcrmt
6shezjIVVkCGfm7ahuY0nlY47LoNlw/nJQQNgkfyRlxJsE2ngclm8ur/JglaZWDfOARUJ4puKvS+
Wtp368ZtaWUxHnnwk325jwK8pKlb+xqDfqgEDYyZbJdgneNBOA/P6l/IREw5f/r2pLVomr6qu74H
fbaxopdRu55tROmDHPCQE/Rp2SXRdeJnDebYvjeab0oPvOrt7NP+OwAXLvSkEtRN/UWfeONPnYS2
4g4Z7jrpyicBeewXu8po+hIaaU6wN7YtVjz5J/abRfIQZYOkz76uIy12tHJjQPvmx9Jkx3jnofdj
lCjToZz8dj4rgiNoAaWLxm4KkGxDtvbc5vUWKfgI3vFkfhidD8+RnqnBmKwt62bJNktnVT5QCeOC
Oew1pJE1ZyzGOJtd1gb5KhU/WvxiscEhV0IMA1+8BRmaWIwL3WmA5CrfVAOwsLzexOMRwKyZsDx6
pNr0km/1LiCpofiK5jayV1NGT1v7uC8Mfx1/VRri3Gx2Yrd6t9Jg+Jsr+Fck+m9Pzj/eum+kSmEO
iG7Xa4kV3R3eAORoN6PZmIv5S//BlaTP1PIwnLJxJp44uYDnFRC8cBwQIuaHecdpcnW0o3ifvdP4
1LZ+99JlexkUDWUyIuQ1oG7+ugm+gC4VIsrRpE1Wusuj/A6iW21ick2ZmETTnp7XDaBgB3uhiR4q
RKntf78hKGv946NKDpbETYw86tsVES1RJAxTZLrSCf4CBbfk0x8L7PAS/QCSSp+Qgk9vuegZPSxO
AarNucAVnYAkaWyuzk3e3ih3h5I+cZ4L4M57zsp98gBTzfV6Mr32F+LVkp3WAH9dUrZqUvsQIFqX
KtDdzL/yz4QP8MszzRMf5yUleQfLZgxZ3nEJHOed5d3o3OCV3cMn+BznQXbika0eVVc4XPfRRtpq
d+11p/0wHpXE1x/QhZzTMHk/C1zTRFo8CQfU+OZ+cdh1qEzELQ3TYZcXKwCaiT7KC2jGbnhPNsmz
dbg+UDUckhHqIJs53h6uYecqR2JaanZeQPeKygNSrvzbcx1kh5td+UIo7xAzI6c0N/Ckv+yPsIl+
5l0/rues5ai0xQ0tNT0nb+ENOwohHV60MDpS22Cca0ffTRseitM6EAshdMg2CwiwlzOHHC0W0mZz
e06Cv7z/v4IWfnveDcJnV12orn0nmIVhpE1QjC3Qfnv6ggMDTbEwOeBM4dx4BSu7YWlk3tQuo/XW
bIRXyCpuwx7AL5Q9wbSRBLTUzbQplFMEEEpLw09kc7f5keSCOlmJFuEDQLQ462/Ixeqz8cHpMVGy
iyB/hWrb00QLLmoGUXOBrx2sI2e8CfyREv+buZmJaXmbY6d5aDE5ugkHRRMotXelL1ryCj4awl4I
lkNW+0aFAmETv87Zhl0QEfrgqpxU61B8e2CIzl+z9xsgElgNNSrrpje+WW9AgCxSQv8GuhW3L5Lo
CFTPetqddTduowc5vNWHZYVByAzpmm1Pw2X3zIc1f4drKOPNqB5jC6H8QewcyzUe/vIm/ZqFv79J
FIsYRLZTbqp/D+VPoh4JcQFJk+3JaXHn0K+Omgpy8qYX20E6oA8p+i3FcglLw+BX5bEd7pr+KBhe
5Ig/SPNfYo+Oe2Q5dhL/lBhRGrAvTOeuFAVpEU4G6zsvPtsxChUd0hHKINsoNT2qznyFOzl20SXp
doYalOqmi8Ood68v6RVTDJe629KcnQWMZkSKYcZCH4jqZQw5Ixrcz26cAX76xTuEIMWrNEDCGcms
Hvfcw2BnEhwj6Bon45rzPRl2j1wSjUeC+8JbOC8n32BuvWRlEPMR3IFasOM8kEY4MC5e3VkOtLfu
lL6qL7rPsgalYT0Y+25T/qhzuzj8TSIhr3Pqb+8H2lXLRHFsIkPn33+8XdIy7v7v/5H+a7EqU9MF
snUYefbiJbNsebum/LHacq065W49ZfJwelUZ7Vj+YJ20J/Hv+bh/HDSkf/wgKwn/jx/EuJmdSLXj
Go4uwCJ6tZ/5eO+5rIgWSwi1qtC6gJby5Gpeme+lj/gJzdBCgN6mYe5Hqu/UJ5YYXnNvRQl+gEhe
HaB8rq5KxvJmT6/sCSlI9jYKxTBmTvfJlmDkbV1NW7mI7tVk+f2MfwBsEiyg46mnVNK2HlGLyS6u
YJw36rl/vx0yH0Gobpsg/uzA6H2oerY7oIc3CGMQBs4RXi9mh/Qju+g7WqNIMJLYYukhRNLm1Efz
dHMp8NslnvITxrBVwAfsenuzIwZN5QWKAqtP3nhpvdHYBGMKxB3UoCNQxa//8rZr7jnnJRd07k0h
UGzY/PtnVf5uUFhXrn++I98MCsXU1LVs8GgQ1kD94tsA7PNljCw0iLEgbBmxL52fPuj3o2dtK7+g
CKXYCF90jOnv/4vKh//38xBBopqyZBA79p9PyDgIFCz1PCHUZbqMYD4nXGAElctHO/yb91Zb/7Tf
Pxj/892+TU9aX19TpeS7qYHJwA8WhcHXsqNt+7quT9OFQtvML55ptlqv1tiRcPwFvVcFbNMwC3hG
QW8YsLbWsfsE9CHCkl6/u4LrX+Mu2F2dkXh+5emKemufebcdLD7iTi2kYJH1ZXz9y9v5p/GIvfn/
v3zfPultE0fpIGTrL3S9WPfD03SBX6wfpiNefPnMoCK/yvfIg3jOtUcVGNETqXPOvb+9tL+84L+9
tGhWuAcscW0q+c83MkujbFJuPFiF4twSIrVwPyIbsSn8U/16Ff65OkR3Yh3UFhmN3bvZw8o/Fi4u
HCy4EkkddqnbKp8Lt37vF9xhLsoI60P0QLKucajhDn8VvyQXa8jqUyPy1y7AMGA7I9fgHRDdFL3J
h8TEyyr8oX4snhWzItvjF9mUOjMCTZSeVDtgsYpT1GhK78TaiyznL+/Kb1lp61MtU3knU31Blt73
FO3G6CXsmwKV8gUXlruiVWu4O3UKo2txOJBFWiHY5CdDpYY0xoKeJY8oxmMDE0Ko7qoiwc+GIqVM
XUKr05mEvCO4CBtOyPP4oO5Iu8YmB77kAx8AimVvylPxhTT+9pPX0/hRa0FcnNXiCRRS/UxeoDtv
RSCbO6s9LOkqGFCHS948oSCc+wDX2ph5ctD2npnBhW+0+C0HJ6I/0KdvlKJoz9zLH+b5dsIaKii+
1vjNuEkdaasy2xwFQrVhaWANX40Lchh6gPjofBkZk9gGbGEAII4IrOAcF1P0s9S3bUY56Ph0MVx3
PuEzIosEUwy6tJmubVf4nHkz6Xq9WgFC8qTcTEPmVBj9MAFyTGe4uAALA5XjGzqNOyx5JDs8d7WH
+zoP6NwcFn95U3tPvvrtkUxgAuG42SOUb8S7FOZjFNR+jlrnIQtHWlSJBdABqH09oK/xuoIFE0rl
T65okAGCcuT3yInfB8cdPKXFvyY/LlxV6O0inJgHcXhqhqNUXWL1rcw/ou5+njdasq0eoKzjEByt
d3AritQDsYOQ+uLoQKpzwOWc47D4C7SGtegPRx2YGgHriMjk35Ij46jJBkPlEUSmgUzYwk1FaKbl
EFyGDaIfAbhB//TqounIS1Hk0Ke5wWnOQaeYP0W45X4BesacsEupOIX6k/IbQm+Rmckzx80yOpl8
1AfxOBhHCwnhvCEBrAVJKX+uHYQ1//JqrA2hLpl8La83bFoNDynHgYIv+prSaQ77kfgctuxrFwDH
Ax6MKjtWwmWCNSy7+4Y3qMZBgVnSjqQt4yAVKCKByDXYPIpCOKInZoN6nQe8WHJXpq3wqEYPUYCu
d5zBivfaXO3xBznxbrdF0SOg/HbETfLZnEGvoYIxhhNISxMpoCnCsZ4q3A7PgI31FlKfMs+17xZc
FHYp883iCFu5AqtiSB4tLaCWHZNNbyIBNp+E5BX0TeV4HVAdr1SKRck2nfB80gmuBWbgEyy6cbM+
EuT1oFMANBScOQ/SOsyqCweoXdXeID6aLelF2/6zpMdKpPX8bql2MhcVBoTyHDUvGeo55MDYK6g/
RL4GKgy8HP+MyQrF61E4uDN6CQzTTkNM/7hx0EEBu8DBYbjfznhtSAjOKXl2UsPHpUorYORC94jS
Lh9OFjtQBP7nXZG0K/ShQw5eluVAO/DUhjE7S/0j4vWMvLVOcPxIBX8W71h9M8e4wrrb4+A3SBEq
mE80JKQsUH5NnkblzLAFrkHlc+0ZP1MqwmBgiKwxHBgT6k6vZjDgkAhuRphzR/NwtOJDUt9P07a8
zwPtACnUlI8x7c76VqdGXLHLr24vo8QRg6o55M2h5kwa70fDX+/w9XrGfcCqMRok+DmkBzsxCjak
YYN6qiBjE1+tthorUuNV2im6HvTF7dn3UZTB+fUMCCj0VjidhyMmd0Bzld5T+72OHkT1rdRF3N0v
8MmI7lcaV0VzNJ/Wrl9cmT2fvE+aB0caViGKkK1TyJz7aRl2/GwUzW2Xz7gKKade0m3qol7qP0G4
fOJtoQ8AIrUNmDOF3RHAgrTRRFD82w9rOecGfolNpiMFt1s3AwgjM7I5xzEiKvLm8ex4/RysiFew
KpGiu/pnlrg6VEVGrg3e5Ts6eLXaFrfiGxonvknioGMa7lDhEyFpSndT5FHjjnGFMBsZRURFbpCd
w57hOaUbIEj2GXPj1QONgQyG01GZ8+FBVW9CVFHuUGT+HGWkfm5N2FLq6z/wvgPA4GI3yelhOqKd
tngSUIix+KKsS0+rqJA3bPQ6PNqGeg/sNrE3NWUFR0WglS66Vf9wa7dqDXlbdDdyVu3UwNTmL81b
jlSJ4fyV9LCcZD5/QU2dO0b0pMx39bwhFyGrAk04i+0mSwe/YwdCRDMEKEZZlK5naMDKH25fnR5w
6T4k4M4MFevQ4JfzllzC+nEkW5QDciTN2unEO7nweJ1ZwVwKi/99iPg1+X4fqEj2+ZXwg5tQ+YZ8
yWZbkFOB005SPBnhL+I+AoUQdvOeHaieUzh4vhKwTgmmKWzRVnVbVHJuDLOb2+J0YO+1Vo6KQChD
3oAJRffNg0HrLZ5XhPMdLIJbjI/rLshZg6zxSwMRhvObX5XhFyb277+RslqSf/+NSDzRDGIMSPL/
zxFx1sxKTTOm79EfcKqQrEoMw80W7vuH+iH3Gg4GFDDjbnlOK9ZU3j1S5GTSTB0QMSKeh3PuFyiR
flrnv8nBf09qWUc2cm01XdL0NZH422K0kFZeJBnza/QDWT+zK6+v1m9TNvZ6cQx5j9yU7po3XXdi
Qp/FUCJ74royRTPSOnJlWrvn0bVsACqle8kgMoZLG5+H5CVDTX5YxWj27TNi8JPWdnnhdZQ+UhXU
aH5FRFa0z7rAsjqG17TeZz2a7Kmz4+nVUt6EMhwGVyYI7l7RtwBLbRla0x4FWHLzgPtmD4oYAYTk
XX3zXX7WcFlBpW7Jqb3AkydbDhl0P68lmuv2IEyP07xDeDdKW5ndZ3CuY0DB/QjdYQbih1W6Ve53
fGSFTbwfd0V7r2pnbfxaIRKYm422XzYpCy8kPRkSNjJ2oDZj15cv/XPylcjQW1p6kjXAMYaMaDMt
L2a0qQc/TlEIeHH7QKP6XNyDVykNjk9PWsJp2jVNmOWHUgmvwubGt5Z3JYHa8V6s/Xawe9TL7FAZ
KbNIU/PLpPhcUeX8hChLnwJV/qQ2arHOV8lHNNVx4M1+RftD/ijMWJQ+B1STfPuANYD5S9J9iXqn
yikc6Syw2iJybxwMnSQlGNwsqGoouuKgJ+OPE4WB4uryaRm4z1Hfvlj4D4GdXawYSA/3wyb90gMy
azqGOnboexAm2de5FV7l0eePASxScObxxUTgmIgEvYoTgxsJqQqvlmBblJXgSmu3ZaAfa3fxUYq1
+z55gm4obkGHEOQ0ETKDpGvbkofiQ3tzdWXXi6HeHIGjEPmEn/c+oQ0YwLSP2zbyUP7se5+31Ku2
t6fJG302Djff8vd+M1+5uQiOsNvzuNcDvIhf9R4F9FPlYV7xkXVP3DdOei+L4BQh5OS7oqDqXXWD
mJNexifoBDidEJ3HBMxBewSjhhaMb2lgnlcb7hJYB3jqPRPAyqaou7XaC4sAGxf/OBt74yHZGyf5
q/LKx+Qg7MaP5olQlcrN1nyI2TV4yampwc21KlWRguDvnS8IIIXDsOd4YBRcuyF1f3JxS36OZz2A
gwytMAmbp9ldi60sX98iP0H+u+NKbRzzTjqlF+2+Dlf8f8AVgcvU1k7VhvKS0IDF5GfSPpLDU++D
JB4SbuJV+Y2QpXKLu/5LekPt1u5IQSBoiYG1qd0bXgbkGO7KSPDT6ncJn1U14J7vTDvmlnGaL/TR
UXM/Qb30+JZlb+S6X+yicGVq/ABCbzB/y4c0rQV45H60gXYLdMsv0vshYlvGqaCXh76+CACVfzv6
pD+RkaSW4zCnFXpdF/7zWJbT2lqGhCdSDeqrk3O4vZlv/UnaLBvErSDUPSSLw3u9B+hkZ/nLqqL8
kdNSuBB0SwU/ln7D+K3eNK7Xep3Xtc5TMTf47s2p830kv8YaYm+nQVTIB29VbvrNdRsh/TLOVYFx
PYyjo4wmufCpMrp6+DMIjSFyRVjFclAETJuMqIqnpncirjR0x4mz4FI2A+Oe8O74DXKotD76eKdP
5EuPjoT3p198RqGSRRCLvNw+FthMAE7hsckoJ7UMw8PgaosLMHm1iycAw6y1sZViyV6o4Yj3Xbpp
qbSvTyndT8XbhJ+936iKb0TvOvNX0h+KmetlcIToJC2II72stlGfF9G2DDHMBk12lKB2eqcdCRj3
M24k18Sl4Sts82KDxAM3UHKo4sMqiydI5RpoyTM6qxZ0wzG4DFjRcu04/ixchd11KfaqTgTmiKQo
f4lTbDMWMTdAmL2Xyzxr97Vl36KdAQfe+pAn5Ba5CBC4yngdcP3a2Yd4nDlBLNbtuyjgVTTtVYKd
ZXdQX7oP9loDEiRlBoUIjYVcV07cLjmjnFwl3c7iZaxpX7Jvaa6GP8eh5QMFYh5SoBAxZxbIxG8T
t752c+hzaohYhIQ7rkp4QtJPBtJElxbxawA1UGzRyazTPXqj3qHbS9gI6oNufVBNC7rq6hDJSOU9
haJl6s1XdANBS4709phhESExc2HEsyTcANghQoPuYFSH1UmLjqr1RrRXDPfW1vhcsPeci8rLb0eU
oiDSAGhX3uJiRiwcYlDg18nfl88rKe/dPfEC2XYUNppwSY27kTCf5BWl3QhUEkEMnyayiXTxqdV8
SL7eB4HCoKMiBfYocJx5UIVhs2C4kMiXZimCR99L+iYFjO7BQ2G3kTf06ZYkr4TpzdW6vdq/5OK9
agWsEnGLEARPzcOKQU+Cm+rehMsf5q9aj8t7qjrIjrPNgYheVHReidTQkW/+UmzTiUfdl/VTnSNg
uR82UGyAHsR3ilDJ3LAI4L1kw7FllmGJX+6GdRrRKDq0NkimEINeqRPNThaYa16dhLMV7Hp3a4Ie
K7yBUHo9QK/lX9BsWmr/MFL+8+hY//0/CAZLupqVNHF0YFA4rr5Yx3iHJmKDzNz5vVmCLPebi/qE
STMxwyyFT8j8NDCYigSn+IAX94S3BPEqmmwk2AU7OlJqHA5a5+ivqZMjcdsrDDg4FLz1cV/hXfWV
GKaRdxRLkmMAQrkrA+ixqQMuKJ/wRAxlOj4sGAXTVQ4rVoWcsL9DnMPTiMJvsPiEg1lcGMGgyVzK
72LX7L8WkgBYeWp3sPwUKSbIwUCClQ1+oh0Gt7viTbczdg58GcpwWP1TIdfNwMeCNxaiE0Gie4tf
W17rIF3QrvIYucb5b97OXwKV76O8ouqEAinruPxduRVp0qDnRgnjR4bIV35cwSP9k5Ma44wZ1Gfq
PIB+iwOnD2U2wLlE7z7U2kHtT01+FOVd290bE2llnHsSBEm17zKabZO3BpZFtNXX8n2VPxYemyYK
NbHfTWGGKoj9uMC/zta3fFaY8z/H2JnRG13xgcDjRB9pbZPfXBE3rW4M62nBE2T6RQaEfOJzNFhE
Jv9FzCP/wecKcfE/r8W3ZzCJk06UO55BQMGt+Wid6hDXHev0cFhL5a/79m3wlSMWAWd6aIO/NXqq
v+Q6v70ZxNTIFrUMZE592xT7xaiEzmRT5M3o3Vz3Y4NJHeTMJymtwHfHFEKTt/hamt6MgRXlp8vK
XycgcA5QaI699XoYrLv6BlbQ+9DW7sAUaRzU5KUSHZL48o4Ei7A0g6Xbqsaq3CpHOuwLR9PxE/rM
qG1GnK5r4q7yr3ijEYwQqEHYOOHfU1Cne0C2AWeAyCNxnZ1ecNt2dQYJzmR44siDDlxcHlKPNYcR
D7FFI/9qCgUQ55ycADlYW2++wWUB4F/tVTXIn1fRBsp7BG+il/RhjKujSNwxdgFUITmQeMGxoXNW
3UzY8EMjtACvRT3iI9YEBJEP1/bIqpaDfK0ooN9RLWeDz8IaX3G/0nOER9VOEJgCskzIpWUGeCoL
3Tg+rGNqBpS8Q2VREaK4aUtkn34J0lPx3SmzXYE+QPpkerME7/oC7SB5JL2harvB35PV7Q1vyUsN
zpDhguUzjd2TGxC0Fv6iDMwSaW+gzP5ID2bJih/ctE0dMJnHrE79ivxklIxwkC047YiRxPRNLxIk
JyehgF1x3nDh9KND0p56nDQMroersl1YPQI5uZeTT7615DfkTIp8DWAgiu01dCZB4S3sY+TZ7WFE
XBR7pAo6E8LyEF0+9zP/M7NeuRhm7crZeRiup9vwMFWPZDSMFI8g5MedPlUHgxCSeJuBf+fOpLgY
DBrivIrtNTrIHGEtwZ0n0mgqRN+DnwmEkzolz2ztsQHO3bMhftS3PTSK/i7gi1l4fzxlcczmbtF2
wu0gTXuki7fsY5ZAWtWQkNKl3GbXA8c6N7HpzGqwBGjZ691MPQmimZOQ4e5Eb7+Ru+NS7bX5Tip2
0vSG6wHC1amLJ8Ru2laQeCK8241cDPI+XVE/xD4+R8yBmWfeXC75rgyTkRx5r28IWvR0JDQRfRcO
uRJz47Mnasq2EU6MjDI1t5cPS2OVxrsLMmtujPzZqo5VdBhb31Q8ga2LhtDx0OJcUCFLwmsejI1n
vBvco2yJzbaO3GTkwzuGg1+8SZ5Q+8q0wcxxW2/6oMcJN+yLgl0Ri0cfqlao4mtGvRMHWsdN4gkE
LzFzqYXfENsSB4RpIt5eNZZM+CAX9V6LycUz+lOSfUz9cQZM6gNGwaxzq9HlBMhNxzT8VPZaYHnu
GeTumDv4CzcI6Yfhv8NFf3Los42IErVMKzH8vYNlWOaUlD24ze6G9KcNp4N1Sg58Pu7oHrBemNAz
P/6cAP3e1lV8+YHK5Fm5Mz9UvzmRgDns/rYqKX/ij2nGpYhStJAjfcfkoFPaAXc+HqYv48XkdNsy
f54gJ6DXnmAp8QEmEclObICAL1iNJqoQVoV92rlZ76/uGFxTcHgYT4iDeBde20dOyKnarPHA2V8D
iH+tTr9dDf/4gb/dTUrdT42QER8GJOSkm+nAPgKHqNG8DOj+95It6U+vkCprIsVpZCD+JpuPO32w
9KK3yF28vpU/h0B6NphfntIHkam0/DSperf/luf3xzHwn9/1m85ELCdVm1S+a/zU78cQQQgw4n9T
dh5JkmNZlt1KSc6RAk5EunqgoMqJcZuoGHNwouDADnpdvbE+8KySijCPDq8aeEp6RJipAvj4/737
Lgl9pJU/4HluFkXr3y/OX4ylF7hQJfsUcq1s6iC8fy48pVxMejWmnuDIfGUPvRhHjFzd6SF+BaU4
I2hgzBmCWa/i4+86Zkn9peQgjFBTNFWHNcHnf48CykcCfpNaX0qOAolTg94QnZt2qc11nN5dSYuC
HMUezX4x0gR5DOLQ1YO3c0oJ3TlE2slB9clYA7k7+q5L9X5N/LrcdKBmiAyEz1tyqhHdps8y7nLd
XmhPHYYkuCINgEA+JVo3AhVsfiJzjBtWFSqSbmFUjA6EO4Zgi5WJS5/HKxBJCEZJDvaKgxoI6OVt
jk37aWK9e+S8f2C/XbniCo0UrmUOP32ARjX027hm4wOdpHbWHqvXMr0fgvrhdrR+MExMr5vrLWgr
2+gei+uWIllfZQcKUCK4mb8ljsaAQQ6Ue/UCVTXWdgRxtM2HmHv64FWyRzhZRwCyk2L1hXAVlV7i
C+OGTvIKEoLXxTIEdkAH4Id0V7fbDNs69elyijM74KD66PH+fk3J4i9sjp+Plbg/MFOJjLpvHIpb
Guqz3EqMUV4pzOC5dj4hH3DXu8WqYKX7S1WpBfGF9piYZVyKUMvCz9wAhZKg1A0usssKlV++wQEE
4l1MH95AgnCmC9G8CIMpy2FZ1KQjraTrMWuChkOO+WvtJsMG8zqMuJVbEJm+RKoShNuwYWj/PKNI
YlWgnZvo7Rww+9sBDBPjLSTUqFVOKaZNGmxYXTkonONMfKHLgP9GHknR69IPkbmWNpPK5RQevIVZ
kz9IhwyHWoju5kp+pnEED0a7MmsrU9sxwkznUyTuhfxQN7vGIVqyxRrUvBvnQA7hELyO6Y+ECZvV
fxQz4yisEZz60XhFxitx85AmALBge+E3J37ZTPkt+PoRWR5+XjDPLNibL6oMDumU8UOFyK48gfNb
2GNoH6aTrYiBEKa1dT31E5q9jWIgifZaijJcx9P1ZHCEBykz8FX/BW+zJPES6hkbwSLKQo6jbWRl
b6CdxryQCGIwqPGu6Gy1shX8rfFvYNKFwgB0hRo6A+nxr7fORrQPZZzRL94rA3so0lL5Td3CMWyA
OL38fXpXCpsKE0b+3y8+GNXfW+ll8WmyrkLg0VVO3j/vaF2exOVtYE8hu6PBhS1Dg7wdBtkBvEwH
Z2jfZWAXmPBoBHi46hpxY3asj2q2xV8xMF905+YMz5OHyi/5gcliGiIeu7nZ4BW4MMJ/WIS7Dqtt
yNfgC6ryfGX+eG0xBfAq9XDtPXIf0NsOd8jumItY9xWInlXusgGVwUOp7sm3BqNhHFZskSXeFkxY
RpK9jhR3yHyd4maGQ/o2RXs9tunxMzVQnm4kt4myN4y+mO9y2pfhqTLwZLZFdqGBZpvRSBSI4wYn
b0nm7aA1eZHzuwIeGtoz8ZEtlMCeVUepv5LKleLBMvdE7ALYY3pPe2+PMvLWJ0tyoQ9fUXKV7rC/
Dsx+T416KGWvBoaGcoBQdNzqj4bFpHzV9581xaW8xi+x1/fQUNAAxr5+P1pbymJN3SIDlfWTil8k
TCc4x9B3xg1DDmzqZzw9ygftTGcircfJ1VNPGI4GL/foy61tsoLZbDE5YZFNpIexydbUq3bdRasb
9SsN3vSYOGs+Inrq4LqyEo2dxb8VT117WxVbxTgj6EedF9zMdSc5ZbHD7EAe7xlksUvDRB98UbEF
H+KrkR7S5ypnULHS6l0evwKWKfN+/DG7vT9PfkJNSxp8t2TEuVG21kFhr3DDQGurc2z6aK5jeiZH
7iAb2WOHwUswYly57lltUHCUZid1D7fktQDYig8Dl5J6i2KJer0IYjxdIoLrbczac8i6wh48Pj8I
5aVjoxlXBCu1t8cBTm6EET4NDHOeCN3V2wDjkFlKt8ZBU8v8iZBi8ZxCcpAX5f3oVhZgy6XDngAA
Q/bDD4wLSKmIjlg22TJwcGTzPQektfSIGLtHyarRNmySYgeASuu9Zthf8JZ7QRN57JxtzQG0MS03
xJ+HZuD6FfX8gg1bRDhi1+pbBt56kMW63lgl2YOsb62rJ+r3xtUzm9PExjqdFEYwSvciDp9Cv1bM
XXJWWtR9TNRQNJvswURhOpCYkbsKUCvWJuNpDJdKblSC2AOBO6ZQtLb2ROqCq2qOAdFDtuHGFp9V
c1Z2+lc8ugath77HAAZALL+rT8qWcw90reOduh+f+48ZuEq0udje2kifOESvpOX49JPXMbYbM+ju
Q2sV1+6kMc+EpoIP/pQQRa08lCPKa8jV1W19NdpzfLv7rWjg5zn5p6qXrUzXdZF5Lv68v2SilqnQ
FbOYXJ2sDrqfnjH5lRS/nW4sO6zSuRNNvYD/VXbXgSwYOJdcA+W4bKsr5svg2tTujMeidbWeFUgZ
jxKsgPmsl7uiCjh4RQGCMckccDqYGm5zvKPgjNzcqr0j1FpZ6LQiHuASJgFBincSHozQ2Ny+DCCG
Q/UzOWhdoECiCtV1tjToIIVrzI/QyjPfTW3MBXGDgjsz3Nwp4q0h2F732i9rWrR1DDbD5LVlugbY
Ua/qxe3VUR3RG7D2JAkhmKhgFha7R+YocI/5XK8wTgCFxkVsJTKVsj6JpcDvgwhUTDsWXgUvL5k0
OLA9yh6NIKMWiHTA1jI/SeEY48DJCExbcNw22eJry6kHxR9qaWdBkjopsIlhfKBvmNYI+cNpKzsK
SQFCcKNR40Ja6IiM6uQ2MMCMtjecdTnqZbgHsTOZXqwEmKVO7KzTb4426RfO87flsJRdfwCJc1XE
1L4E4xkZQdsFtgTOCG1ExcMJUtAq2yKyh3EspKjOSF1Z/f3JKv88OX9djgS9GKaoE+v6rVcw9aZQ
rz2fr+655NHBd2S3zKxIFEUIjO5OursynU1sMM4VgfHMvwCjPBXjPrbEB5RvC5/Om3eD3+4wIoKq
xzkUbymSN7c3cXPFR8S1jhqTqcjNIDuyh9Sn65m1R6VYeGkAyy8gAOiufYKu4DHvtjEQ2WgBXp1g
3aQinabZ7tf1GgsSag0bmswWxbED4eCA8OEy2pd4Mxzis/E+bjnJURSbXkcK7x3eKGsqqsWmQDtX
Qb4OUX3PruJWfve+gOcjMhZfuaS7j3kLGO6rHj4r0DXBxShrIJ940KJygAmgsifzdAU0W1MjLv9E
cIeHmNPoGEElwyRCXOdrrGOeNFeDs6PYpWedUaL3yGZfzLVlF09ImH3m0hv1uPxaYwM4TJEqOtHq
K8E5kXhyrzzlAD0IoWzk5edsL2NbOR32kAIq/0XfWft0jdY8WIRvOB75BQKNL77xixgIn23BrMlw
hk14TN9vbnrA98kpztYahtSSbQk91ZsCuBchbjSDPV3ml79fS5L1l2AvUiiJ3pNQcIa23xdzNWVS
3FtOWnsFASy8MOxquW/G6wKSCkJuS3zsi2NPWKvsJKLgVG1ABALzvaHy4Swl4AwysR9d8z53N1y8
HuvO1lofvotwOxucZoOrLEVfca9lOGY5k4vz5KF8xNlEwOEU7ZVj4EwMW+6R0oN5yu2VoTjcLlY2
JfIamPA8O8gh+C9eO6gFWbgFxxyfh8mOf2QARnAdxPoJoAp/L1AUPp//VaF5CngdAjaaxxkygVBv
+E50FpJjtQuZLjlbi9Ppla/zlr/lPyB3LdQ2SFrp7cAUMxPhBkxejFyrZQt+pH9DqNpcplfAvNnF
9bbxsSh3GmR/1m1vRJf0kH3WO+1OJlFkWhHsHiTsvJgvHKQGj7OTCi+bbHJfgPIcuqq+FTcde1d3
c5tdX+G3iGkCr6z2qJoBpMv35t209b2w5haPR/OiXkCdT/NxceOVQMA/Kb9eFmOl8ax+kMLUkIK5
EjEhf8DkE3aiDQ3knoobxpOWO1SoQeLTbIMzYlmCogVJ6iY/3gI4Bnho57BboNk6EE+W+fgP3djK
P9pPmvGrz9jDnZ+AyCIHkTFk8pgtedueLB1UGH7eKt6Y69xwk7tWe6uvPuwXnjTUGqsCzAxGhqMy
864bpt5p4xGPA0Zfrhj9Mj93yi9kEiD9VD0wFGG4O1C/kVluIr97Wtgr0+NyoDHRoWYovBKrdMhy
vCHU7zCPmR13e3NhxUcnePxQ+mAPuphoYdsWryeKMCRRzItga++sTbqIk04zsSUEhUzmqoJ5s7y7
TINox/G8eEF5t2Cz0DQO8N428qFgZjp8FJ3fNy7NlyhCg3wq4WfxVOADI8ncUY8wh1e49WgX3yMm
zh7COByCG0KDTwvfZLxj1FBOK5h/dGmTsXB3CE+t6aUjDzZjLQQykmMc7uE38tPMnWDR4Qf+AWUH
MRO0cxw2GdjB0nEmR3obdOIzekQm0qa1UtoI6EaMZbDtNB+GbeIy1cW4Gp2xO3qdGFylfSgxvKLH
0FYoW51wgyTpTHuNwQ+oCJNHItdpxtsTfQy7UoNJCSCihz4XNp1y36o6Q7nGx+EJb7cCfippE5fF
k255F2xcMdtmC0n4p3kW9GSfBgHh8olR2wmLC2btK6pYOzvrMFKcAFGz6DUNnOsG0QtgXtCVa6NE
WPhoTHdcMcfVF2b+RMW67NgoTZh9lfjNwArC/t9mSHdajKpSHCLt24O5zuDxcAWf6My/ppa4znnX
4lEcBU35hjc13dztYH3KYB6wMvQNvZ4Hpwy9knI32ZbyGCMhY//iRE2zu1saZOxU8McXeztlKaes
R8yybYFphLnwwucDNVLKFZqhP8f0IgXWGpXXwHCGgIp5Ie5+Li4dN9bqD+NuMW1YGBBXv4D0oDIm
Q6KyVqBI1egHpveI6cyi7yP38QJVPX6l+Kn8HFcEuP0APCswAKgy5LyFt4AdY9O2fta4y2htiAPB
3GC+Se4gPF8R3+4tbSNy4fi9QY5dPcrvab6/jshA3sBMkWyil+kVhnq0ofmjJuCR5Gs1GhY8fqsd
7paULSsRL+JQDlimBkL0hV0PsXvBIKn8ACg41HmTeqzF0KOyq3I49MJDw26IwJ1SzdXhgDkz1DVl
e31mM0POK6GFlg5kii6Q/661XLlykBUVa7ldle/Y0zGqAlLqpa0OpOMMODouvzoufQZaA5yorvoB
HyR9kr7qvQHD4UZJirml5SyAt61w4/sfAjHgEiHu7XZ5pfqvOf64qltaJmZkyFpgoNEK2yXZDvJD
kbqYZE24FqD4vnHi1esadfRGtil/PAGW2W0xDteu51RbJS+lsumEE5O8bpm7rCpjjQIvn4L0Kevv
ATJtZuyysYnliyxdYs59HHIsvuUODOYJfTO1A2z3rV4wT3RF035t8qDrLxGdkGGnsIAaruFESjxE
5NhwUtiYdBPsBD7xtq+cwNho1ljYAQ2z3yjuGJ4wAuSlx+a8GXb9Q38hNQAQN4OE3GHTK78Ii0c5
aZA8Jg9jw45hDkKEnV4eB2X3k7AspBsZfge8jNwvle0Y0NbiedTsYJvZUebgmBQ2QVu4uLgQOHct
V/Ip/oL5RS20i3qPRFhdXcnZup89GJxMLCG78rzM7qCFQZT4oq++LuDxmjN2m6xFGwsBbjen7j5i
lyW/4LBs5emhvm93xanFCo93Xtr2Qbmp10xXQ+U+Dgqv+ZrpThZqYr+DV1lw3MPz9sONwRnxNAYG
VIrikJBeDbhyRz4YRleGiwznTaj3fJkAR/sNnOcJY0rzEHXHajhP8noRjikR7wvzO2GV82oCPdNJ
kPYLFI796mOO7p3+dInaotXRFABywMsTGmOJe3yGiuSg75k1FzO+QUQU7dWRryDGIISPV73zxTjI
jaeK/qjE01NjXzlIHuoWGITxD5mJMjkWx1neg2ZCue2wHfWYgUHSub5B3VR51unDGPoY9M4f3FkD
9IOBJE46Nw+T2rFfSHbwtjSQpBR+Wo9PgTswR+tczgeFObdgL8qvmfQKCMbbRvCm8gg/lMoKYr4b
si4welCcMV9P/Trlkjj4cNt00wscLH4GLDy5YMTBDD75zMFGgup9kl/j6+6qMAQfOCZuPBFWan8R
bwdNgyJn1zJFiNMKGxxmZ1ygYn3LKHlQMHpoLj2lGPS8D5hUKUXPu0YgHpAYdnT6Hm/LR8zQ73Gs
YTfQ1uFxBPSqvH7EbZmB2F1dYdBeRasIYWzm1x969xYWXyqyuGE3wKvjSnppVZa+BUYPn+32JRvP
12hPVTC+LBwa+DQR2As+1yD1di4+4xNiUb0zhkc6z5yDnkV5mhE0TBQxKGiwfTnl5E9S7sQ44dlk
YApYjc++DBMog1MQuyYpaATSCY9TsiVGJmKMCh/0DT8BbaAShelcvifHOYAAwfsSpyvghK380RIp
4DcvnWNs9M8UO2Ji0ltp6ZkY3LPFEC+GmR62ouDPnbRFvE8O8vQ8prRZVYZXo9JRbksP3JjyQD4A
R3l3RsIuNW8d2sjxKVWQDGL//4Qjm+XPhEvA8yHZgCPZuh2mGEM1Dn1oRBhII9IiKdCfwy9NAHz/
0acbhNF8D1BwzZVM+OS2TIvXbgoLE+DW8vpJA415iXApuvlMdVT85G7C10DrWT4neHZhAkR1zvTk
q8Lm10Vh3UOcYY6FgC4qkI6uceeDQadWQTx7hMEI1BBXPIymdSb63H9qR/L+svGxS+hCyTSxQxQu
K6jm8AGNhIARnCLXZrzVjSNnmkYqCha1w2M2f4qUCw3ePtvMQ2vTxNuxuis/4pCGCnmeUbwapNXG
bkMfGbsYU0po+RwY4XRy4+6nNBcuM8M+OIpTtLtmMDAfWxlg97AY2dJBaDD5212OgKlCJWRLpUNg
KsYC6TrtYcph/aMMNlbEbVEszISU2ZdC9LqzKACQZBeumREkbceSJ9yobxcDpVE+mvIhgrZpQnxh
ZI6nWyCUG+HqWLzJqS0c+O7UCa9o5vzRTqS1DuRv2hNcjQ9URfA0seRDJWwyeiD1yDWBJyZYFuvZ
2g7XQEvOswgO19+rxb2AyKfF649v5NB0J4ud4jr3CbTt4CTf6EShv8JLMXA6eGrfm+ZhICegpcnn
PO3P5C8VJp56nmXPot9D6ROaLR4F4MmMbFAslYGibfp1RO4rN2tBqbBiJFNxdWVCBIBI5XUwLsBR
EKAfw85Va783cV3EmJccjSB8zpnCIO9XdhI3a/bAfq9g/gVJLAD7k9fiio7jqK0fF6VO79YtOktn
zBxr3M2aT8QU0lgOBjhBVJsRZccjfMWBSokPj9cDTRHzY14tuYAAPvLdUODwFr3QX5TlJkaIX1wD
qho0tNqzesaiBNbkU1FcDMMd2m3KHElf0shtExwqO1QIP81LCWvfEF8T4VDgHa9tSywz0FYlgN/+
jZWARrhbxxUzQyrCSHvl7cFZ6TDh3RLCU+FDk9wVrm6pOEZ2ooaP+iPnbs1TGbxhOYZ9s/dNYUNw
UnW9k+SXInm6apiQeD9huEp6VmDl4wuaaogPtvDAB+mE6Q6Dq9IWhQ0e1Y9NtzWGlzA/Yx4wUxNR
6XwtzAuK9LpeNUG1aMBB4XfRzlpU5xDbF71k+hrj3Cqy5ayuZ/UcPlG6yIduo58pBfnmAIBkijBc
Iho3O4/anTp4NRGTpvFV9TtTPOjkQjXCpte3KU57Opt1KxeO2TxPtzOSTOsOpo2ur+vmEGIJjGuz
RIG5N/w48nXxpLQXvd6rwl6oTzfEurFH9E5XPlfQveB0gf3hkGCccF/E2IlwL9hLr9C5iGV3Q/Zj
+XrskOni71158BstkYbXHxbTaHgv3g2PZTBFlonu5RLlyzm01i3Q5XRsG0+pDhksNsvOac5L//rR
/+gW6Uk8H3CXLa6HUvlxLV+YJZOqNRUvA5OPocPL3qGcUO/Y1gborahLEV8xhcHnhbTPZ5H+t+Fd
OFOo3WJeUEpl86uwnjLxHKZIOZLnPPG7cJMP++R6HwEKLz661PIQLq7axZye1HvIOiWhzFx/ZJK4
tbO4uuWxBW3I771TjXXbXBLpPk89uXNzBqqDO433JvI0dCR7bJcBVYFRSx7ylOziZGcNAuTbVQqG
Cweu3S1jDtwqMs8oTsxYkLzhX6m3PpvEfdGqdL8BR5jhsHDhuAo+TwJJDEX7AJ7sQ3DBpg0X4uKA
DQutC8VU374k+k7HhSOUHiqmb0ELx72E2rjCbS52Kl86hU/GnQirIEte4ZZAywRcw8ED7o4b0tFu
GmBztDPJJlMOEQwDnhfJW/mW5UWIGJBekW/JooVTvBjChXSSO6Qa2iNNGdS2Qns3yvMSbSC4jbiX
IfiLsOywo2Io3e80jzS2tHpE82jx4df9gk51e2p/K36dRJ8ElpZyDktW1DmG4YdvYKy2zCg6eaqH
pwJz0Jpne7neIOq49bLHr9vqTMcfQlFggrKwDZFuJcKq52wetv2luEAuOSV7ivEj6nVUHQ/cddx2
KR1JCAG9zbzS7d4pROcHCTdu85UMsmX8TSKyM1RkJi/9V4EtIywsLUUy3HvVcB/h+xR/oCLpwt+g
0ZL5C8lgYa7o/FFVSTVk8ZsKL5bnvruqyD2wDms3Qr2WMozNnLCBNrqN9eexs4EQmLsNpWMBLcDW
QCdBLW7YhU6SA6k7G818HGnnu8+oOTKKFmEEMvS4WY5e3aGsVMx9A0yTl+AdToWSjIzAH9OSWSXg
1GI01EnXtzB8nsoTFqCQxyE3KM+yexUeQ7eAfE0YxQooRT+SxSK4okT196xtMBijXV5YI2GODAzb
JOPLDKFveDPRAdRaGHczzFU+I5QsnO78/85ZBGXFBcf8WvUkgHVIKt1e8+PPrIMW48b+le6CuFxi
iyDlH1OfTzOA313p4QY8ge3hBziKeBDTXTZD67aORN9Vmoe1D2pSudtEyzQTGBDxKKxPfGjA5mX3
dm6fRkRy2BoUNsQkYXZg0ggRimMPkV8vu6l+4AuLBKfheHGn86I4tQuRDbdXVPg0QwRTG04BcXT2
agS5FGJEDVe+xWuPqhX6OGL5xZVxMV9lKd3oe/H7ZeZ0N6HwJtgePHKdezj4eRpX68yqA2P07wFp
5a80nX9cTctq++NsZdJbQRxZTa1z07c6fRhiq9lVHyeAml12V2/znXZI7oon3Mmuu9se4qGL5VXx
Y55W9B+r/gEkABa3fHWU36Dliv6Xax0rDrjRosZy/0aosdo0TG4LG62/OXBdlU9a8hMk5IfyFZYS
9GXmrZyB6ZMJecOOH+nyEJxI79lLobnQfYm3ueFbwq28ZHuCURjYoFplnLfoyAM6Xxok2DBo8Eya
uZfyVcEQTX0xDXpx4c4i7qOBhY6rzhrsMUzWDZsnAwemjBeYBkR5ohc1qSeZUUYnMhfMNXayRv0s
Sqj2ksFXOPONzaj51vih1gepvZMa4t4xCecYJomGz5kDo39kxJc+JkunlCGTAh9tgZanVddhJglW
eqUF0GzV9AXiF0Yn+bGIM5nMQgL66REbwg6FNuvIMsHgDufMT/yeKSgSHJsJzLX05HHNClePYuHB
BjsCtzkjBQG6q56xbuLgJAUyjm5oz1tjrrBYUL7AsKHX6HjTDdRFfCEAKfzJA3DcxFPhlqLk52/R
IjJKTC+lMpxxmCxI6aEyR6QSQmdVntXso8peqqYF13idMZ7mHC23Rr/hSZXrPuDSMDZg74/wY0TQ
7WpKkMcnbCoLiEgQBRKsSimY3U5xZugKGWOlhQSZJSA+7fyQxpdEeOpiInIO7N7gO7jjgLeXEdbT
bg35BOH4Glk8KtFhcevKroGJxpQBFVPkblUxFTJcKODoM7H17n1xC27VfxUbAk7Wxdk8qE/JV/ih
biv40SS9M9aV37XYvr5L+OVDbrPrBxpCKDar+Y7CiBoyJVE+ZEbFFodA9IAbB5r4fpkKKAANkFRc
MVqovJH4gkIEPSpBEPRlyRtcX34BEUryGaNoZFlBiTbCrl+ne8BzWgtFgHunY/CbrG48J1b2BE6X
nmtUPYAiw3IhIQoM5gQMsCVbEbym+JE0lJBw/LLF6bGm8g43ESIOeZt0R1l+6KZdFsF2BnSxq8KZ
BOo6nRsV2qYaFBjNYO6wwgwlr8nWYLKUnkIKwdsOv255pC6RHtAVkX5Dr9pV68W9Z/G89icCIRio
LCBm7lW+aQsBOPvf72DGX02HNQmOpQLVWFXkb+oJNR5LUZXJJcC7BH53Tu+DyRfOSQOC4YI5VBVd
xOoRJT1dWMwMBpifkviqreYPBLP0t6bTM9X8jNpDTL+hHqYUh5TSU0+hD1VtrGiUbLMIGQXIvEtr
gRu0OHypXrnWfOC6FrKSP5HjQSq6hN6Sq37Qbw5wiC2xYywCfX2rVnsdx+Zr6OSLaHs1lZiPUIxs
JZ3Oi2xZhmf03n5oKl6LiaAa/oae+GvhsBDEqCfMJfpYEvVvhYOej3oTZ/Mi07waBzDn2tpM4oZB
ULSEOp3MycaWl4ykPQbIC8ZX8kXXxmUgtqVAWXhKBU5gajV7hOW/xfLyyziImIQIq+RuUVaVuzb4
KB6nHdkV8dp8Dpv10Dxb3ZtAVUhTCNnPvu3bu9JfoMP+EUR9v5hTwnJCJUwNZyuf+qF7YoS/WAHB
Xsc6IS5ODcqYvbHLqJPtT8KdaI6Kndr8xj7618NmuT+MZS1cEC1d+n5/RCWZNKPVFq411lYk/DFF
oTxf+u1V9MkEwBl32UeCQASFi2d8LHZ4IyN6fM+CGsXN2/CQX0aKcZwFcdq1G79S19OyIKi5aTVL
CNvQ1VZo1IA6qcc9xk4nwhVckCEEKIf+jMmMAhqNdvF1uEMqxlR7zt95Lf/H9Odv1/rt2B9wgtSk
nGvtNvGBjWJnUpVkrvIE7YRcMRwy0bVx8QXqLXTU+m/u9a+E7+Xzlf8iQH+bgov10MczZAs+n0St
mjHbFkurA3eHtjDH0dmXHWixxe7vNwv1l4Li2+d+I5pHadpatQBnD98H2FSTdJ/hmbxYBwfAS9na
8Ja0I3GtvcsueR1oIvGCfO2fzI0SyELA6SlcEIHXHoiS5Gv6mSJ1xCL5eXwD3SXz84bUn4MPfRvp
258/v/3/KBf+WH1B86i/vtr9W/W/lh/9KKupjsOo/d9//mvzr78TfO28tW9/+gvTy7idzt1XPV2+
mi7jR/8VcLj8l//df/lvXz9/y/1Uff37Pz7KrmiX3xbGZfHnsHYewX838f2T1Pf/+3/at7YRHoq4
+eX3fL017b//Q9DVf2q6qqEtUeGHWaaKKuI/Q9+1f5LZrhro4BHUmZJMxfhfoe+cEZZkqapJ/Cda
+X/8W1N2bYSlpvFPHTWAaGkWHdUSI/+P/7wjqNCnsCy4mf/fCEg+/Q82KSQOEKktoqtkdZuw17Rv
a1swZXkIC+phK+09OUb1ZV5/s5cvv+K/GEm/fsS3Zayzz1vKwEeMZPuaZeTpWN1Dgu5x4omjYfuH
R/IfF/jH9OLlt/36aXBVcCGD/yR/OzhaoU/DVhRhkk/QCItjqea7skRqhotUmdwLZbf++w/8ps74
1/VBjsGLEAM0FanOn7sSSyvrmzgjUDL7fot1FRPW0mT4JInO7TqB6QEKEj1cImJWo3QT59OhnVQ0
zUqw3OwJ3maN75so6Hd//83+6lZIyO8lE/d1vuG3YkNKVCkr5/GKEk64VEoWRMNSonbbcHnWNTmI
2fi7vfLPe9Z/3Iw/fOay3v7QoqlyOOmiCGsnRa82a/h3ZG8GylDotBU6+IrygwQ7u8BdT0iY1o/W
73bNv3j+f7zob11Ya6a6Vt+46AqWfiJGm0hNg7+/r9+ETv+6SGJ50eKIBq7639dYYkx9aYYtT/zK
pE8sXgsqT4HPSpOD1U9rPVf3vd5tG5TIVluegDVmo/B/8y2WK/m+0g1RW7zKZein31/dWtU6OU2Z
COk99EzGjHCbZwDJqckYElq76hYR04QVW7xJNIsFgGhjerzl5kPUtMe//zLKn0VC/7olID0KBsCS
TJTstzPauk5mqPQ5fTXWMbSA2ZgTjMo4Hq2QoIO9L1oeyKxYVT4UzBPKGDISGhJ5UjcWRhDtbcSX
eTyYMmQhBsuddHULRAohjJGEd1ZMsl1XgalbwPsMk1WmlhAVNFT2ffdbEudf7Yq8yqYMvVrjzf62
idzqqtDVCJ1Fq86EE1L0NugPFlYWvPH81vtVVCJhZRZw7VwsqPYyb9dkvUS0h39/Y5fN4/tDRp9D
dINsofvWF0jkD+9TfjV4gYcCFtzNEZEkx8PkW3V+qkoQTMg+CnEC0W/W97fC418P0xRNyKVk0XAM
fTsUlNCUrnULpTkV7xOMUDSCF+chRucDT2YeiC5dBlXPEu2ZmGgbxGmMvQghSYXdsqMlUIatSdjJ
k7XrFt/8LvSWl39GbiPE9PxGeNZTUo6sYznjzh3bk6LfKdPEEHv0zSRkrMxopLodqxBn1nmiWQX6
uEH3ICFdmzuX7zVpv6NyKz9tY3+52QaCKNUwRBRT3x77HJlmKrQGyCJkN0nNncrazFkemMqrPGJO
lbfwGE46MqXsqiPchWbf4u8JU7GAMB+PHZpgjI+kfNembx1TLitPNokCX7WMX8YROwEVpySyW4fx
eGNhj4JKiFZP2hDM7pu1MyQcgJIBUCYPCqP3sprkTahc85xcpjoN+hr1NhoyA4VbVmFlCCVJNrJg
lHt3VGDkkDVW5MRz87yWGy7SgzTYuUwtoCogwwATM0K50YjJBmDUHW9MgFrmDyVZhbAHreGgRMKB
dBwk8rdjHw4H0RwD/SW8r6NqO5HbgA/tWmzblRUJrpqQUzkpGw1FWJrIex0EKe2Z2Yf5zmJ8c+Vt
KGMuY4nAAjtdvpqOF2Q3hP5g8T4Do3QFvifyJgGeYc9u9ezlNrWIUjDTkOnIFkCgGf0bYYkTMXPz
KDPrhJVptgz4TqIiB8udbwkAKbGGnMLBk9V4M9YhLnsIOJQe/bG6EfhVbErQT2Erp3t0lnsznMhu
hFgFebMl4aJsMn/IQ+z+8JFHZz02oOoClKaqHg/ywIWpJChLhKOm7dFowssV3aB6f6saL9fxd5+j
TVP15BNH57rITiGOiQbuPxadsRBGbhe2R9MkyWBxBRkRuhgns8gwZyf7N4zdrOpZ00pwFSy4kA+a
oga6bgKycUJqfO/JQtXFoHalI2uDjqUQC2lChbq6y35Z6j8inu5yCC1P/JYdKSUdpXDV2+ukXe+z
qA4qEspiUgCWJRIh4htD5Er6YpbaYTDDfjyPQbLKcaPUYt5g8V5E3rNsxCtrUbJQNAjYpmU4b9aF
sFs+ruxnP5ybo8VvMyKYj0QgqnBnM/MuDQGS6cGXDzNwl5ozeN1669EYuH3IneIwSGGh4Shv37pi
HTNiNbKdrrXrUZhhoO6lulu3IBkC5hoCqEWFdWkhW7sEumU1QtDFzHbZk4VY9NOrRjK9bWaRL3NF
t0QLwjREFx1dMtD/usgDUYCHBxumI96bIamQnlHWywnsCYlCLEe8YvYeU/lCuFv+idbzvHkkY9Mh
mbp65uJeqekPTRYxc8f3pBfIQmfeZcIpjihlkxwYHn+z5StVnbbKDSw1YfU2NzgknIYFi3OcY1to
WaBIJlBl6xpfNaehxCCDn1JK3KBgdok8i5mHmEHEjKcJaMOC90JrN5BxqXD9cE/D0b2qywdlznJH
TdZYqeK1hNotxKuxGKi1QFnNjOMSA4OcP5XOLqNPhDT2hJXj98NgaxAJdoRWWoowUAS+HH+6huOY
3xdxYbE+OQlHd6bNvtDDTFZhlsF9JEwIyaPgjT0FbYhhRAQy3OD5K+G2GxF+KhqbOvxBN7RJJxiI
DR81Rv6ymFs93mhsRkOen2p0ckycbnyTDCDYkEPkLCSbZRQGKutfvjclhLxSstEkJno83aWGSBmx
S3X80lAzqMzXY6Bt9cp48/9Rd167kWNZ1n6ik6A3lxPehxTyuiFkUvTe84XmQf4X+z8qq6akqCwJ
hbnpARqNRnVlMiJInrPP3mt9i8N/HK/alouEPaMSJN2CXqf+8PV+/Luiyx4bDoZEzIR9XnQNRW5E
VqXY2E2Ko2nRJk7IxNOVb7bgs1HHry3YhuZtoso3LPnddfRh3w8cLcpyvNioovVNHDCi5BsWSAfc
iDhL1raULBQJXoTfx7CtUdAWSAIg6+Y8FShTLUpPh9dvKEHjdTg+yGmXdOdObcJHV76umDo7WXF0
WFis6s7sop0j0XmmhPz69zoDvv35RcC0m0A4DV09O4RUauAlsQO01PWDB6c96jkqeR06YWdfU0fs
Qw2Ppq6tAkVl9kAZDUDGTR5kg0GmquBh4cUPtJUlM05FD/bNp/tdoYetQXkvomXjvRL68DMretRG
akRrp29ZLUS1LlOQysnw3FXDskLhMNjozphgmFZJmEr+5JvVNDfpM2vim2Pyb5+sDx/l7IfqmljE
pclH0dXuYOZI/b00ewpK8/rr7/zeYz6rckxJ1lSiwEyZJ+ysumui3BdKRVtpaJl0SNreMMU8LTRm
5smstUJ+aw5oDUBes5/VrE3xgFBBabY9/ltbLMZtw3aKtZDgTdr2zk2PKaHzcc0S4dXfHOfPGA/v
zw+1GP500+BVUN7PYh/ukOH2RWQWMs03xHQCtIhH+7IUbDA33Dmo1/gNdUZBPP5NFBNFxbMyhJfj
ohhTb3z92/2mlWFi9NNNdl1JV+Wzn04EpurlnWTPYvmxQzGUSvV2PMX4VLxR8l1n4TfndzIOVFnW
ZY1y/N3q9eGri0wz0zBi0K0gj60RTQd4bEinypSexB/Kmurx66+nSr85vnNJ27ZM+kumbp49hJFR
dHHlc8lMoyJhU6x5Va3CXfhgDoC7BxECQYcKNCfOiH9lbGr4A+IDJd65mb5x2nA1PjJlyLhzo+U6
yGzUJBqPx6Cs9D6irol2rc08OwSMCEYpTCgOJWc++N0iS6VlHeNLaZt5m6fTAXQrfzzumjkl17Jw
3b1lxLvGQKr47KIayWJx1YU4UPOSeFxSBSx754fq3vL0TQXN0Hf1TVj6mzKmWi2CyxjxptnoKyVF
CO+E68Kst3XNvJukdNYfKcp3BUYMu56NUxUer6qjng+8eZWp+GkhbpEho44iMS469i/GDX18J8YK
vOafJQinxhUuizgqJO5eMG1kkifX1VHreUI5A/SDtpGlYWlxkhvfvNpmGy6Lo6CmEhkTVZs4Wczk
Y83LvldiIqJmloAqupqYiZRzcRVsXC98a3hXVdo4Wt2dxDOdxWNOmdTwA+r+sAwDxNMZhwa/XMsy
2bzUz3IOqxZWZNPMkyZaORTxniROFuM/XWZY3robAYm7MmHNKNXWQBCYBdtxu+kLbeMg6gXfEcH6
wSAUim1pg5eS+LlTe1dWbCGNtVPxAUfdvisjwmsapkP4B8nedSguIlpCGR0xCVG6X173hCrRTpv2
7GJjpeiM0kFqaK95EuGVEaEe54ySc1wyQTaVlb3rmU9Ghbdp4VGNd6Kp8qMUuye7x0sSQU/ktMBf
4A94ZeLt2GdS7Su9pkXQqfu2fFT1aKVz8IxNd2nHHCVCb9lxO7zmOWgzFJXXRcPO6jO+tjlVSP7U
p+5RQthwZrmJjRcjeeQ/AYWWPrjwsogjJqanqPplDV9VrqO5MNclNZVWbeW8X/qsV7Ykv+CFp4BX
96Xo8KiYNw6nY8fmIJH0h/Fj4sybaiFFUMBjxP1zEZXaAwUo9E/d6A56fCyNa7VOd0HBEa98BCw9
zVso4hSflkPhC/dMztRNS9BU1nsbtdcnY+/C87HH9Yj0U9oytFxSPbxMaMOM3V6A0xws9wmxNIWk
r0TBbeCvqnPm0r5wgHn34QN1v9YtStEzH+8O43NrdD25YKjtW9CUvHNjARLbJZSKcNdTbWhSTJxS
S1ukWhvsIJXD64PsROFM51vUGC0yZlHPDawwCSogCXCbmfIzYy1TfW4QxyMZb2nXXvfeYZCqb1jn
f+/eGZIOTclWAekoNgfWzy0VYiyCmt+HkxayifHUEmsdw+B6O3AQGB+1sd7wQ/fKNPnEGkRkxq+F
ap++Xmw/j4LZ2PgY9PwNmu6qwvo+liYfVvdUyqVCUhkFlxFPN2cdxx0HvfSR4uqbMkdV/rZxjZ1K
w1QVDOqGxer++WJyYoskEa410/RgI0bBvddXBaQo7xQTbEOrvFbyp7GjVmrhpdC9ec4m46k9o9fX
loNnrQNTzL1Tn1rXYcPKpSobyb7uahYYj0lSRGuna58NjWaOXa89A7eibLXbDs15wOXi+kZNg8e+
wdknDLELkMq3fbnWsRalPUp8i4H3eBIzaRxkGS+Xr6/kngMhLHlLaZetgZKdbvFgIM1srX5p9gPC
dY3k7DhcOU69tTlwpKa6T0NaErQiStM/cUY5lbyecdEe7FGRn9BpT1vQNlU7UUrp0Q6x2IZXwhOr
NHKTme8ZxAygv6499y6wSCIxjOGQyCBZKxZoP262GcK0EK6kbl8pA82XhLV9iHdaAVmjja5LYEeq
fynC9KIqYryLVN96Jb8Y6kjX4H0RAM/jTVXyyEP46RWHOWw8G09wXfYohcYkaQVxCg2BY2ID+2Ds
bkScTH3Zuqqa9FGJPVZsb2MEw8pgQe+laKVp1bMovJ99ZyBKsWgb9VeVANVg0JNiARG06EpXnPSq
fIop5bI2XonGuUoNKnEVfaebi10cuncVice+TSMhXAUecq82dyA3NXNWp01722acnv1g41hYcXQn
nujs8GM7QUnSi5bel8rnGBt3peue8kpasAep4ZihbO2EYl+FfAx61kSUV4txR8slzohFvuixIFl0
iyJBxh0PQYlwRCVbr5M5AfOk9TS9VIPKFC1t5z7UoFCweGyyoAU24iIqoUDPzBu5JZy8qqdylOw8
G/Aj9CctE7P3S9nBykWM7yfaJqLlaFb0VlA1jXuJ7cWzUMdRjDrQKKMQuzJ7MEVALy7HHogB3NOB
hR2FfP0y2pntq+RJ6zBg6h2wX4rhFLfWs+DljZLmucbngYkBbmirGdepiHbvYbHWm9MiR7Hbpe0Q
Gzim3GgOvRMTtIJ/U6G1caIAOWMPv3k8uV5HlnYVSDu5co9+UR/UCHski2Nux+gAZ2NbKWB7Gg98
elEcM6l61mhceG19o6HoaBL/3kC8qnkl6g07fvJDTClKtsTTfVlV5m2u4hfocN0pmId1F0lyMPdb
56FXFJWf0bw2rPhCA4SUALFqLLJztdXYG2h5iJ3Seu1MegZj+4jtXMEXKwhwyRyyRhG21CnuyRY8
JBmhcUp/FDtcaRC1Jqsbu340fBtuCqOK9FiI6tnPgksNxpaKoWAspcd/i4nhZjzV0/fclSWhmx7S
bvdlLFP8vHiy5OJY1OLW0jpKF3njxReqFdAWgB2qjAGAcjMd++NukjwNSrEIYhXXok71qhFRwOEt
QH309YL+mzXWkoAHwkSVKZ/P54AVDey4LyVzZtkthTFp2JRHY0+01JLd2E76+nLyuGZ/OscZCiNH
ToSqquHQP891lnzD69QKLG5D5oOrhPOx4PS4QZIxFlYCaBES+hQjvfLNfiL/fe8aEYmwTmzLYExy
rj7pLf6ZoaFZzKye3BKANDR66D6sxi5OiNuDLinGlfBRlZ48Pdhxqtz5XgzvgdwCOkUuz+77r/Gv
5AbXacx/PgsL3kfhf6kO9v5LkZbpW/Xlv7X8mR6e4p/l+b/0ScHwHyJZGCdt/yxZQDT/5Bc/P4kT
xj/xpzjB+kFonGboEipRGk2jAuFPcYL1YxQZcOAeh2AqYoO/xAnKD1Xm/7B5sZjXIWr4S5yg/JAU
eF42wgQk38SN/xtxgmJ+7s9YNCmQ9rxLahFOGPRpPtctmaaJQugxCjYXT5dUZGiOamZwgQtIVm+3
vWyZpCXh2fU7eVtaHaKt2sBfaqlXuenRDMR93WESqCAAy81TilhSIfUAjvKuRnZnQbg3W2tmaC/j
OioXw8L3/fsQN64WkIRX0vtu9U2hIItWvalSdpetIW5MOThVKR47NpfMZS6RWcsiVnAxbAcrn2l1
Nqkj5ZKYIA3jsM9RpvNI5rAFlfPS9oitCvW1ogMei73sJi0INR4ihO1JMbzREZzUavRWpEY0cfoO
6anmlLM6w8jQNTNJXKkQd/3aXxiYKCX8zwGJal2WLRsiE5IcJ717UxFi44fhtpWVaSuhROc7yepS
giPoEVSgufCJmpzDZq9dNvhh0mDv1/V1MzgPfu+A35KBo+CtA5bSiadORnXFqSZLRgCqCk3chIFV
kXWVeLtcvc1U+mJA+Er5RW+lQ5vkaEJl5W3QsZcLVPeULMA/LFy1FrcKNcpFIssLrx1OLifwVAWF
kxMlYrfaoVLl5aBVFopk/NeDSSAK54PoWsOC6buQ7wdll/rICereXxuKuVA7/96Eh1eUiolb+8EP
qjvH8JdRirI0l4GFqG81LQCLgZvlGsu0v3cMuC0phCyhbLrQ3rDnA5PGkNn2c98S8EIg9xVwLKvc
msdSKU09DvFpXE9UzJOdJZbe4JzGI6M7wE9Af5wwHhQ5GToZUk7iwdygPdpAFZ2YqWkYLbWaWWHe
nzydjG/cwyqJHG7HgFFVF70BWYtbmXX+LmycizK8sTyCUES6NbJoE1jwLcLwrbZoy7jcd+yipEnS
hJfFhWni+Ijyl8yTLorYzqcO70ogseu3BKEIf2eVFZmyubTpiyvJc+77okH0F9UHIxvDwEmY8wui
+Fp5rXfetnf7S8fNlnqn7OwYAJucQZ3pBgNVi7aUBNEWHt82i/DBIhZ6oxtG5vRAWCZ2/FPrIrp2
DrUHoJ4ngDh1MoWCudxVT7Jd34fgRSdtSNdEiqKjoRQ7Ua+zzNmK8tGK8FWrOXaX+8BkGJoIDiTJ
tWoHP53EO4ZDSTp2rrxarrkJO4j/ffnYF5QHbVfee74WwXMi/7NtzXvNZ2mwU+PeiIwL0+OmuZZ9
5wRIf90OM6Eoc5XnIkOTEsdXlhiuJWKBPiyyF7824Y8iJJbND1vzH8sWyF4UEZzE8cB8XrbcVlZT
sysIEFQeHB/pqE8cTHT/9UV+tzYqjDhHVYDN/zjr1aVyU2hexkU8TNcp8yOtvf36Cmet4l/fgwAt
tgfOjpxVx+/54Yw6RK5VGo0qg2dXLgND7LsuOFDz74LBWqW6PY/y8Kr0bHDhhTbRCvtUdCk5QnA4
7CR8MhMNryN4oYnZqUARcNkL+1XPINYIM90kUfamMjx//9D/qhL4Unj4SYb4jwXBf+Rezy3+571+
WhdP/++/n9LPmz1/5K/N3mA/RVFN8o0qYaT5a7O3f8iGAorTUmkzj5XAp83eVtAY8aQRLvuOof5T
iSj/sNE/4epSKEN1mQb1mfLwKyXiucx23OvRXqBl+qVmOu/0Z3lbGNSzCtIxjBNDdlVF7M5p0tz7
aXshk2caKf5Mo0viOshfQwO2Jzm22qC+6Q3YwQ+/3W9eYXpBf3+JAZO+T0jM9xy5zw+/ZeeB7w5w
Hhpfhcan4TGi2nXT9MWO7ZuAkBLEIjvZre6NAZte4G8zEIYxqqG4yGnxdlcaY+gGgIJF50PugOik
3czXUdyD3TPzcpk7Fr3vZlcmYlFFSMfyqQTYW8QeMbzbEvtJ6vjEpdnETjEFnzU9c48oAIAl6vRK
0S6slPJGL3u2rhAImH/RtDDI1JZuvVUN6ULym0dV9R+ZV4NeCBcpRiKpa9eiFptMtXcW/QlQp6K4
cYNqKww2aUD0QfDm1gzUpZcQ70ELN9PZBT5qe4nw0O7NhW4ixY9Oh20QJkAFyZ8hbKG9ZdoTOzM/
BADbg0w0XQmgNrEeGgkaiX3hpfsY82sFR8klC5EBK4nkVGf21iXl1wmhfRR4HCi5dAm+gX5XRuuI
xoACfCyTzDnAyXpUhkVcTLiLxL3NnbsouR6ANne4mHNj9IxvYvBhAoqsJHCrohDr7xwferM1STDk
SyLclvj5G+AZijrVgalGyNsLer/qovOx+LsJ5BQgbxgcDGJ85BSbOe4S2cADYXRAB6nKSt/dyBxA
S79fJe4hM/p1GrpjyVhN9PRVWK9tIJZioLXWCn1XJIQUlJdFYC7l/FYZLu1u/NFiwpldm5KuQa6i
i2DtgVhW8SMZoNs9gl0G/zb1eQZUagf2UkdXLj1i5DzS33v9GpaBkZNn7xVlObGL7JRp0V1hpe3U
FgpamEF9ImZwL+VYWjKtvMi07jIqwwdfYHOxdQCZBS0CCmTAVy1OsHjI1Kmm3aU5dLJyoBsclDxM
YduxuysdEJ2aQ54ahCi+oYOZKZqbQnocshgVn+tgi4yuKf74Z1N+y0QB/hRR8JFcBQ5iMohhoznW
scqKeaK/5fVDpYPQTa9N3iuvhjodquBZTg4Q7jB6DkbbZlsvWzleOyUCKgtME5+jfVb7F08/tezx
Jj46F/yaVPWLjijJtsQlIyEMqsAG0lbsI3XpAN2uIZDpkF/IvopqZ5qJaGpbyLr3+VBedIRuZERw
pdyvcIdm4zaO20slftEcbV2HkDSp6NSBVE/gUAxnfX78LhmOoZmWi7auMG95xi615X1ZrBrO69TX
69Z/CjWS0esrNSZ2Rjy3Eb+pWT67xUlJcCY7G8vyjqaSkkB+Haj2suB/ygCeXEzYam9dxz0vxbVj
X3WyuQqNl4RxCZ6d6tKk3aS440NwoakbMyahY/yjxpvPU54TTCDdmaW9rRXvtVV25HJoiLtkHkBH
fvSFehHUyqOU7NpMmsrVgF9ZmdvlyG+y9mPDLcz2lbd2aI5qBPIJQyYUj88fucW7bLdRiWwxratm
DDkxnBu/Ec9B0mEIo7GlwvWklHWsk4prUe1vJBeUq+tsKsLIOE3dNHjZJWQ/TnZl1OV1oaBb9QBO
8uYMAUaiuHuws2bvBTmyUNhJw8FijNFbAAKL2xDxYIMura2cZRSm3Gq5OVgix+8TVM/60M8dEr50
JotN+lw16lWqytXECrwbw+hfvR6AH0GqJKUgp1yOi1NsPenwunTz1TZuAs9Gp9UhYbxztYVHwpYh
Z7NII4kFxlCop3B1XmOrB0blH7RAWth2uXVggbiRzWgK53/5lGrPMb+XLPHyaa+Ow7Liq2RMHuyy
WDdaS/ZShrjA8hcZ2mAra7fKyGHSMv9RwQUmZxBWzHC4LmXC70xgUY187At7m/n+Nqn6SeoWT0Ij
3YSWTxch5PE6oFL+MBlKibb4RYsxKTIObK8ABpLbuqyXUW1ulMLdSnTMTI3I5nY8CguyBlss42b2
bLU2aSkMffyE5G6bpK2BqB2rO3Watw18/9nCZ9j50mVU0Hrvq59G7x/I5l6mmOaycpfwKMUceBMJ
BVPF5rYUxWtpSrtMYj33JW3ttjFozy7B+EqVXgThpc6wKyaQvTsmJOt6HliBpjUOFU4e0yToCrGe
A+vL4EnX3exk186NxXOexcALQ/7GjlSyyMq2SmwwJHu1WsSQtb3x381Im6y41tSBnMsQOum1w4E1
siFWgJURCLMyZH9d/RLBlGkYi2XOKa39Wdlry7JibAVURmjG2qyIVOt2epAsJGiHWeUuLBX90XDp
5s9SLbKpVuL4LKpFaipvIaZTM/wZ6TnUGGkRaoQfKEKeaIl9peVPdqPNmgwYHPscmgWESX0eok73
MZbGU1kjpJq2smpCeMZUKduoASkzYgVcm7HoIiLjs2KqgYCJi/Ky0k+e+pSRxJNlObSreqIp5owh
FrmmN5pCMA3HPRZOvKcIBfHBmgSoFmCiR0oOkeekGLX6utPKRZ4S5UvnjrJs1jZil/vVvKFz4tss
St3JYU3ykYGk+Trx1KWl8o98lyilfu4JIEX9q1+wY6XRpOPtc1ViSokGUuSfTXlS0pRBI4bmccrN
8tkQTxnwzvQBLBqaLjovZgdUq+keDKY+WV0zFKAt4F155dpSntAg0HVQbnr/wR/ILKSXnDe0b6qH
GNGrPqBZUkdcAMdL8Vyl0dLub8osXsjS0e/iZQC2QrLWhtYfEpcln0ez4AVVUSVUb7l1sj12adSq
DLtEeRdbhMLzQ/kxrAgG7Ir8GNkwrUJCzH0ybApcbWjO9Rg50G0Y0NEMJjJQoIigH2wfYHRu9OZO
xTRb5uTj6BCfLPjyPgQ7nkK0lHlzTIyCTrgz9+Bz8eemQiWvUNev0664SVmhohZoFHVh1rGECrEO
WXc0gU5KKnY0c2oJk1lhhvddtxLKrpZPqbiIOc8OLjZnPbsR+UXa3PjWwnXWXXBDJhsChzvNBYHm
kkgrAmntm6/DGFRGa1+yjZXuX+DTeGV0NKEtj6qOHKRBvAXaq+JiaAQqERqYx4KUXWY8zA24mluf
JpCNcBGmWb1xyXWVwqNdVBOhLAY21UwtDoU7LLqWO2LeNX43qTsqmIGC1F26vg02pVybsrmsa6C+
cHacyFxljVi4So6y3lv5UblM2GCp7RcGpU3RkNGe0//xlQuB0bJuwgP2MipCHqDxBSR5nr7RwlQh
u5h79FmUM8oePMls/PXL4SbvjxaJlEXD0+htO0GGgCXBazIZ9OFqJErPLoFwZ2zqYoScPNulWDZU
AZXJ6CjqjjaBJklFoxAvcJPCbFLyjRaSXeH7c53TbdffOtHGCqGT0qfJB/qPvrIrtUeJZSkc1cwr
WxwFEIW4fi7zKweZvJ3Anod2OwwkL1HyZyoJie1kwBJdyZBhKwKyKEpzXMBWpMBHVRdOLe21WJo6
MhMq2Z0OBvSR5spMng31JVSThU6OX1BXi9rnO5dLX7k1FB8FVAkAz58FsLZj/VUdgm0XbEJaXRLg
4Drlq0cdmvZgmYKBQ8y1svlTthjpMRHk/Nyjh5bU0kKJEBwMVbLWtXofe4BPexqpGRP8IBjPRDgj
SmeF92Vq97ixEaX0hH3YSnzKRfzqiEe9Em9WJl+FenXhcPCH86cqVLs5TFjSDb8+u302Tby3LUx1
FE3iAMN9cT6eCCU3Q7ihoJZauyt1xexwCXRmWX8j0vxNl8fUVJUOuiqNroGz5rRSGqEwZRBqBjsT
lmlaoBX38evv8t1FxlPqhxZME1dOa/RcRM3AxGtPdgw2VP/GvvMuXPtrlvTrF/v4Vc56SXIFSDBN
YNXppF9Zb/ml/2hPnZVkj8x1TiXzfmVif/V+mv/KrvX3C5+pIDpZuEZG7c/s+9Lpr21Whq9/P3n8
gf721WyZ46RlMLmkSfHpB6ytyi4H31VxknczjEkzXyMYk1VxGS/aO/U7dcnvnj2I2f9zuVHU9+F+
JXoqIVQXRPfNRhyRD6APgTe2fRJEZibxnUBbYRfDpQKYNh2+u/xvH5cPlx8/3ofL+7WBXsfk8mI1
hkQRpnFJ2KE1C9fNBr4CC8cY/vmr5faPJtIzkeYfd/Gvq2pn8hKplVQUf/zG7WbElgSLdCAkfoaZ
fF4sjXILxjIvwZk70//dzT03aqWxNtRtxYVHFCze9jFNAUS8uUzm/VZff3O18S04f5R0ScYQRtsL
ptHZC2/60tAMUaAiq5r0cMthDhJoOUVCv47m1U+0hN88vOP87csrnr39rdtFThPzekABu0YEvtbv
zUV7S6rFXH12b7Q1rKdpfqHOa3D16jI6JQQSu4v0OxXu54Hvrxv88ZufrQ9KZSCtLPnm5ZwcpzFV
gOgHawK6f04SKlRC4KIPrLB3w+s3v/nvXt+PVz5bIJyu6RpRc2WxRYm9qJfOTD7UC3Rl03FN+vpq
333N8XZ8eHvQjPis9lysa7cWZW5EaoATPOtGs/z6Qr9tdn78WuMn+XClrGLcqGbcWGg9a/suHyFt
M4dQMmUBZBBeDHOfuf7N1/v2qmdroVGVUVeOOxYcDZnoWHXmciacWOrEAQLA8mADH13IwTeP8W/X
4I/f9mxRbCQNcZDFdUfeP5jAOWuwMQKzWYN1Mfl2WfjdIqyTT6tKnHZN41yKoemhVtUiZj1CQitB
ZiMcdAvv+5KMq3WwtWFnUxQt4yvSLr+7s+eLhCbhDJEoPDDoU8RLZytwkrpqULQFRLF7eixEEntX
9tze5wRBAFo/fbdEyOOi83FROrveu0zkw5PkhDV9HZnroVS+jeecUwgrDy+0FVC87+7j+XL0fi1Z
tUwZ/buCOfTzU6tUjHftvBnvo7xIT8kCWuldcvdCStOkOFRLuDbBd8/sZ5kLY//x98Rqw9ato00/
lwBYceRXodTzpuyMTbsM9+UiOGEsnpXflHN/ezvGK2k4e/AbMNQA2vD52wn0NLWG/n/WLRzAhNf0
nexF9eyQzwEUB1jyjVh33xl8x0f//PYBgNBNhA4oM+2zVzIYtKIvnRbKUdPRl8roo3FqJy9Akn5C
oDSS4NfX/FfzsX+cen2ajX05RfuPnI9xx/55Pnb15CcVevqyenrxfn6ekvEH/5ySKT84MkDekFQK
Rp2Z119TMvUHUzB0LyOTiETW8dVGVf8HlIM0Owlih6KCipF11vM/p2TmD41nCfktrjEeMVAe/2JK
ho728wODtEYf3wMur44irPOkWrOuMltpZXmGH7oN7qR+1dSriED6euKYU+cRgS3O5abgSSpXNBtk
GXPMHH5+Zq7o1M/1cAHeUl+T7WMs+VsYIFVLHep3RC/uNrgE5z7Dzz13DzlePkLU+JcRUbgz0yZM
GUUnE7eVZGwREwtaFk288pqlTmRlcYtVPJX3/DcClb4kp3CXPaQnyYSQTDwD9eAhu07Gv4z+zitt
wey1N7dNtAt7lYTqIyFYbTJHn4D8mGDJwZhLOXOlFbRyVV9VVzHq2Nsay0ExH5PvkplXT0KSIhAt
txPYTkM3r+7iR6sjv2VRMGzGPUBkNVoPHOQyXfyJc909qyt1x48jgUA/Ns/FFVtRZE3Mk771jow7
pv5OPGpQ1UsoytbDANz4jTYDcoGiJcDOqWZYIrEq59ESo90eEWcjwLhu0mYN9KMEx1zCp6IpvZIP
Gd3za5r1wTG5wpaMb9N8VsGdBfSoZ0Kal4Ro96iej8qrsY73MrGkRCJUDJ3uiRdQpPtGpwsHj33h
95ux6W/s7eFEwgWYRwZ0HYWnbkPvJadybxRrW9rnKQQxQIOMoTCgLizwxO4m6xgQnbL21a5/Cp+x
DZtvMw+0IxFjfrhMvU2RrmIwpd4D3OGYjDnrsjSQE6yk9qG/MVeFTk7NI70iuprWUsOMAzJ+rXPb
i32BU4GQcojZ6EruiReTklkHghUK4DJc+tG8u4ahFxCezBxJe/Ku+3kyS46Ev8BNAnOZ85eA3exW
9jO26RHvRHmAE3wCe/CQN2tuGFs207s7CNf2nUuPBLb9aVj7lyP+id9vDCREAApn4s164UkYJafB
zH7yxcbFsqzf2wDh+3nVrwamP3i3+osaQ5G1kNzxw3pAC+1lVW/4xBP6bAwYJ6SZjElVYvoCM8OZ
mBv40sRJ8RBVz4k1JrbnN+lBXYFTmdIobI4MCxobbfAYULM2rgRv3ZzbSRzDyrrFGGxc2u+5KkQ0
3DkLFqm9PsLFSTAk7uCN7ANaySmhQfMxfIVc3fVwADpdzPUNUjISWHQeP0K18K5UYuZmiwwKlEoj
ecLsL4ae6q6dh+RuuNQ94HeznOfKITZwMVyaXMKce/oyvWHWmT5aYtJhFafBWZNxOkmref5iHIun
8LXKp120ko3F8DN+KZD2drP6isGXPx3iq0Ze0S+OEX4VE4m+Csi5lSzjsz7J3Y1sARkcCTbehA52
+BJbmzDHikzMyWuI/ix46B3GlWQp0dda0MUAOFmMYVrqT1LQ9tYkX+Nmi6t5zdPD29/ORDfPi1nJ
UhNPU36ABJ3bDJ7kEG1AsdKtlcmXy1Z0tUiFU61tgGALZOPwREYJouMp4QGUd0pxN2S7MniQjH3c
XFQGCe0TpmsYEy46wnbKSavOpZ1GAt6hmsKsWBsVEOi1phNAs9IZZdGW5H83R6O7BSNoiS3j16J7
qLxVpB+YlHjBhUkMifOzafa2IJTDe2gH2pU+8OaCfNddoCz6bONoR0VbY6R7psa3L033yjnAMCe1
AG2cc2f+VJ8CFnPyiTEyzj0y8Fbpygek1j+PsFIizpiTW4v+GQU3UXfPo6IuXdvDxhw2Cl3wlwZI
A0PhakJYVEiMoLLA3q/Iz3lwbM1LmSRBqMnhvMwJJ7WnRbtWSSe7i/IJORQYCKYq/atLevnKMnsB
EVpmcx3RPunh2WrEU8AaVJ8IXslgQ5vXSQlfAMPMEhyzTfZicGmUB01Zm3o4yfAQ3dkm8IYrYpY/
7NYXv2qij6Kq8/rs185HxiJyE5g7+nmlW5tJOFol5Vn8Nq4v4TwIp9UKyv3BWJD5t40X5q8T/7+q
lf6vVUHj4eufi6D/ovwpniL/U/0z/pFf5Y9smD9wf1LlwBRUZFTsf1Y/tvGDjqqtSfQ6UZ3LFoXs
H8WPsH9o6H844HEmUFUcRhSxf1Q/QlN/MFnkGIRADZGaTIvjX5Q/yufTFSKjUXYOtIyrWRrstLE6
+nDa6buOAYWT+HcNUXHwDojl8LcEDrBWM7OggHigDuAg2y1xC8Ccni2sKZOSDz/Z757EsSj/q2j/
41OM2EWVIwOa/7NzkGF7odCK2L+rduQrvmpzd0OiEOmxj+WuWkqraO8++0dl++0R5bdf/8OFz76+
5jHxsYCI3Pm33oP007kgDE38dHcj2GuYaaiVqSHi777u5yPm37/uWfenyqBQOIKvGx7YOeI9F3UW
DAUX1iFfRcE377nCM/blrzv+/x/ucSbiurFT7nG36HYdIVAjBxcO6IYk65k4xD+dWfAsrekuci6L
VvWVT2OxefjmHo/n9K/uMUeEj5/CRZTi2DFfOtlJy2xREKhhvKZ78SQO7sZZJPNs32ODPUR7JlNi
8fXVlfFGfnX1s/5QoIS+6BTPvwvW9wm5UzNjab+QGT0j4o7gIpOu/Ny7ZaB31N/YDe7ekunXn+Ds
nPHrptsy3hIIo7rCmO/z94/6zEDp3Pp3+lXOwxbeMvo+GJckNJ3iR++KGGdnbR9O4EkOyUrfy5e4
XmdYSuk9pAvS67Of5oW4/q7VjJHgN78MzQA8C4BPTRixnz9XKvsuDyOfC47RXH1J0614yQ8gkgGW
dpB49sHC3GpTyuFjWyycR5kDB7GCRj+piBpJN+48SCbyVl/ZZJUi5soRUACSZfyOdA2YAD2GeFXS
25CJQp/Ge/vkzWAfT+k9zvWje4I+wJUcFpxw2mz4yhP7/3N2psuKYl23viIjEJHm71r0CCL2/jFs
9hZbEBvUq/8e8otzompXnsyIE+9blVlVuWkWq5lzzDHHSHIXEQvvYt+8fNiNPj1jVgWPAUaQK/rk
UvqakRpeKd+qR/VVArpF6GLDygJGuW+6/YPUM5rWqBBcySmaGJK/J7Xzv1EMUAuujviGOvsMnh19
YG7bNr8rLjlp7tRgwY8YXr9rSJ4pNqThLFMdPW0TU4kvBVtX1XsGRXIa3WG945/wcCobviTmM/xG
TTqpPsWk18ZToMGQJGSXW9I4Oj5iJIR1ac3OGWJdg5uDjYTMvZ2rZlX4jI/9AxbWgujbVl2LLUG2
og5ul/sMcLoPXCuvU8TBzqIMFb/6Oo1bKSThblDCAgB7fE+IXY+RGWCenZxSBqr/Cozg1VfgGOEx
l97Yym4Q2gUy3o1+MYbhSFHTo4bvuTg5hEFD5FGm7eA81aZKzxq0QmN+GqBihEkhXasDa1jLy6bT
18L9xS5IPfTwmOHvo8aEOi0S4h6Bd0aAPMEXKgLTN2nu7+NdoiRmZmCg+9xg7LOoJ+eXuMXvFQHw
WE07yd1/hi1DlP7StZJ92Epe4TFmBs0pp7qYtq0qQjdsRmwsVrACevj0yyUXxq3V02IIYw7cj+uE
+ZSU7mVIJjF+TfWUnRW1vr3zIAdisQ+PqyKiwHyI6/VhoWVHYQ0fzm3yjtnqdXlL0LyvWZc6XbzZ
fQtttByZ1OiweCI5OntXw7n7x7GFAbOjzh8bFUl16CygobWDnkcbIJa3BkVvTGYxnTTdAg3tWirJ
q3+cvNwjLmQKWO2NSVl4JGjUi0m3yZhkjpzhGXnkYtOiENw3+TD9T3hHMxxddvuYXVISlD4WXKTT
41vhIr+MLYbU5igaKKk2V+LloGl6H94mr8DESwkW3S7oJqc+WoYpwjWnqDPYjUhP9JnauyR3pxNX
fLa+NTAF/SOYtieNAROtv8hXz02hIlusb60MtmpTIwCz9z427nAu04q1i8oVEtC/ZM11bD5xebHL
K1dBFvfjtL8PLkp3newU6b3SwXTEttjTBkjdLYfWgvsgvHQJd3Mj1ke0o+AanF6/Dm7eN1MjO493
ISyL9vTQv+L+g9i4fE1xxYFhi6Y4wyQ1R/OezYznMMMatYUJvHhWgg/E6ISjIxtLv/jGrfbj5oE5
YLYuzBhqCvQGXGKy3eISYcCVn70nk9MzBjA+lsPl8JBcknNapN0JOU8eteJT3+zdLIy48mk3w2Bw
pAk01Q7f5nCfWnRa9oym3VJ0B7sepo0Zyd6IvWNwCupJZ10MjgPS3UxJLzmfyBztxq2PsM5CS58k
nhh19bDQcZ6OiqO3vU/vzilCsGHEDrMfFF/7cTvRN6av+ndNFP3cP49oUzmPPpN7UoUVtp7vUSvM
faVXAQVk50Dt73pKqgfF+NKvsyJm11wrzmVUjm5YIpyGmExl3QzGTpdHUofdgU5XS6LYr/gyUKL9
8LHeIU7Ybw/eW41ZAV2l/XY25kVSQQn12XX4Ivhj5zgOV9WEGWpj05m9TMmSgXshsPoYKT09ugCp
hNchXxejpqjowwSbtlMS2ezYYgFrWYGgmtCHMI4R/Hee8yXGNSzpgDaS7gCJtTeupW2Ih6LM0MrK
6lnldMKPc3U7X4ptDq+9JqPjqv7Nxz1j56IQ6hpfpMLQkMHKhuXgPl7uRP61G9ICBcUE6RTaj5H4
iC17me0uQmWFVsllcpq8Yl3BL+BUSUZ4XLntfguv2qO7jEibG6veTlqHZHErXETTo38f7bKdErA9
sG9gwkS+np5JfdOiLc3sHms9LAIW5fgyPrAxL6cFP8/N/QpHYSKb4BbA9iKMzn19U9ufFTYPsnFB
IeF+OSwbWugzfH8aUXgtUiNzjSep5j8B7L5qbG5xqYpbvcrtADNQjrS2D39HpvVE1AWSDt1DAp2v
dlx5vBOihC9x0eh7p5RIQdXm9yd5+ktA0yQ1/wmpLBXoVDeQTbV+FbH/EVbu1fpg1ufbfrr8Ut70
kUl4wbCXgAVveD403soaZ/nf+Bu/coGfkdw/b/sjklOOt2ddHrhtZ2Z656yz5HR9s5EfzvI0KhK0
xMV+cR6XQDK9PU7ks3PK0FThYfCMqY+NWt+qfxzS7Zf9OcCjDPa7AaGzo42UEYlVtxmwfwxIqZ/O
ylUjwp0FffrsxGwYryfuPsHn2PFVyRaB6/s6iNeGiEAQRZuYx1GFM0xRPhdpRuQh+xicyK5/FtEl
WAD5emdvJLDQcTOgMb/Xkn3I11wvmAqDLO0p+mchLXt4Fv1lcLIVGZGlEfN0RAzNTNxEHMWaExXe
YnAUfUx1+GnXEDq7qCIGLxzHXm7cb+wnCQ1sqQk/7cjNl5vOsw3HBFtW16WHU9hrHkuoshARzo9h
n4sudlyegqAAoBHxJOauowmer2KDaZzsc39AWOEXYnQSbjRbEqzN3GVw9F7R+ixmDZsjt/vU9Ljs
R3z1FwSbYlDYEz98i228+PAKdrS3ncAVqx5CQ8Q6trsNJ8RcIuZ1vldvP/S3jSsUdDtZCn9c2pY9
mfHX4uXDD5YpvGZ3Z/uYrBSyj5PxbtDEoGvgSFA7DlQgO9kSQVcM4iGm1nFwFyPvLBeWv4jk9mV3
+FcLPDL5Kpq82wskAHnqtt9fAN3aDLF0zxJj8rb7jO4iMxwoqIke7PmUmh28pMv178KhmUy0mt+k
TtdxPFPIVzg/iKETog569IKN+xJzf7yUw470rnZwEynkZSzFvWkyjGqRiLSHh6Ho+aHFmVc6MuyF
ToZtbGjZs6uI/IcYVk7QdXr8IdkNOG2xCvleYSAuMyBHRsdDXQcUWAw3hNu+KcYXGT8ENpaOj/MP
X1aVD5kMVeE74+3H7TKcnXCT23j+vHudkK15JZLxu9mnxILw3tUZN+fLw55eDHd8toOYYBohL7ge
w48X3pchnRBCfexAleG5nK9CukxRpMplK056SSjwgC9lzBdyvh1fel8pfGXX2cYdAfHFEuMEkqd4
ZZwAHqR2abpXJ36EuMDGT+K+J1XTWtpH4cdHEalSDScY/bxJXWKm7NMm+H4Tko8nMb+b+Qbz9Wmb
3t1NyBQMMYmjQSnC3LEPwil57lzAiehPjjbh8HdHDGcDTK6BkJmZJIWOP55IJ2VynmTizceYeYjv
yJ/VguHluEpWPVBFEc53ck4HBZ+2Hb+x2/5wzre8Ey9yiNjeGS2+BSeROHk+g236OU7F2M0013vw
9y6EEx5o7Ix5ursTnuRwMFvXYqKStFssgyZ3uokq6Ed4FEodaxXDHhDyDTGP88vkwBYQ/g0p0X6H
lFCm+7+b2w/MQmuZ+l67srmBjsuZGs8+9jqmYsMoljarNcslpQYeUXzEesScOQeb3sO9BlNT4H3M
sdQc48xv8edtt/vbXVdv084OhIXI2o+C77uq2q3Xcr+fTnYJ0lPzvYPNI8ZFr+wpRgXGSLsQuhZR
ihlV7KEsVWFEFB5CrE7cXfwaXNbTcKMMT84ej+6DJHl5ONdp02Btc47STj01RkZQK2Lfxwv8L4+v
/zb9pk+wDfym6x39B9Urv5bPvVHx+GdBp5IHVZ2Iv8i0Fb16WJjZpv31wuV1bM7purI7sT43ty3n
szaDjxYrbbeKMPkeKjZpi/3GOXnpAM8RA/HcjjlWkk6g4GT2hbTrHDszABak+9uOX4l69NgeMury
mOG9xQpe4i5dwV35W5jwO9ynaYT8Py/4A9tT3u/PRWsv86nlH3rvkG782+QZPDwzuBc2uc6h7e2D
dlgleahlCF4rf3mATgMs/Sdg+McD/DiWL/RUK/e8lU+bD0vqbj9iJikbBEaZGF7adYa7cDtCQ5vN
/4ofHUGYap/d+xe8Dztf0OcsD+I13tv0bpPV/3n+/j6MAnexFE3RaCP9gb+U7dx4vxQ1n+4am6KX
Imh6I54V1SpfnNcHWfwvX+H/SS78dcH/jIcJIYPSOoIjyg8g7l7UT/1OI/8Uo59N7t38PDgiJhec
elgCeznW7rgxUmM8Om0fsRrwsdqF4o9euqtuTOj74cM1iMsvjmq/3cPk7eqzMtu5hr0kHvBNQgtQ
TCxE0SDAQ+svw/Xb9fKPp/8R/mmtc9XdaZ98qmMlKsBfOm5Ffnx2KFHDU7xP7qvSosbzNx8EBGCa
L/HfgTPRjVctC0DvB4763lWHMyBaPo1oaNyvUI47dkYfzKLxHfuk1P9P5eC5sdrD+1xFXGJ07Qxa
NCQZDxqX4AzYYAefwscV8UHyR2EcYlqUd6gAv4l80BJCt7CW1wjOyhkXIclswIIeB0ykv0BG78hj
YCszfDe6O0j6um9qmypEM3nMDvQYnKBmUcpxynQpm9jyyWaMsTfldGGRidAVMX6IW0QdHWr89opi
2ROieRND2nUlWtFhfOGIwpuMWFTzS04ykB+Xcjph9WFWpog2BIqwggJ8SmfHOMkmEr3ACFd4Aopc
SWtWAOKyogWeZRJR/8XRxQxnzw88IoUqu2ArwoxUWVAfIzEwSgqtVPYF938VNL4Qxj1rmkdrYY3q
8DljwyKW6DZPHyO1bStcmJ+x3zbpE/8vVxWDLgrirBtLh9J1eqvF0j8TF1Gyk9AGPByl46tv5QIF
Zq2SH2xu83iJYgipnDyDsbmnwAL0a86te3Sl0S4BminXJ1vVhRnCE5XWqPGBt18P8UqV7HWRT3YS
nhV5BTt39z0IBB+EhHGOOkg1qDCRxPu28buq05px3AL1NiGEoTvgQftlZGxfDQjZPWW0mKiZkSc5
5IO5lkCGahMt0GB4iFrN4ZOHiuoo00t8iK3Rbm35nT4NYvQI8W1fwb2/81rTc6RkxbS1fUTXrncZ
K1MwAxKv+9HG+TW6pq+V5ZXRcoRdZngGjKA3dEdErsx5bOp9vxzKyORl4eYE2xwfLUw2pZrSDjUp
QNxmVvrwWdBdUNXX09/fxa5EvkxUJ7n/xmPWUCX/7UwF8+3U9KpWblHbnZO7fOIH7uQHWwdpJcF9
SkgSd/AxYNibAzGFf/lhnSLTZvDnhzQzao6yuuRel+rTrMJEU6VltzGkNECU99njI3VQRBo6bItP
SXZzt5G50ONO0LJp2e5eAQjLGdkIkvhMWw17GGlsIIQiveidGbRToHpG/w5MQyHaq9nzuoJTiV5z
4nY0w4MHfVWgCwW9vB0B5bo1Mjri0dg5PaILaVYe0/Y12yvCCJYYIMP8Zh4ZDfRbTJp1KdUYtwDR
3ZqUbZvHxMbaU+SdsLUjQDEdIuMYdhEOe5Q5xD7RQ5i/aZNdlDQ4Ef5dQGoDPD85avrvsEt2h/et
z0qbA3tEB+/lojKjZqymQ0xbcWQFrLAHeEjLvw+sgCe9bN7hK9iHz4bbocR4GyPIljzZ3JdxLbWF
9b8sznvP6tPMwgfHTCJGUlw2hG+AYdnqV+MGu0ZxhOC8qRadc0GxHxl71qAW0YQMyGk1795kb4CC
8JZONvgrDS7ZJ9XjOsSEsgBHfawQpJfIn9tVVEY0GE2OMPcxVfeM6BXAIaG1X6gDNansJbaV7R5/
uUY/H/HTJIXgewf7GFdRPacZzn32NK51jBu6iGzqC7Lb4td6xTK0y+hEW+KGLvONku7j/bhFNzOu
DTRf2WYKg+gyfNTByRrsB69WhBjuGW1vIBlaySNtTFsxfJsao5eswNMP/1DaFKFLhIcRM00N8R+9
a1lnZ3eGz6u9PwyfL1eLL2MTtP8OjIWgbx8N845Qk519oRuhZWtJ4eDePQQNhhOwc7Wk1TMYtmP/
Pr6EmAc5O7u00e38Rs8e6jsIeB0/UzoMPEziA46YTnCP6RxGw9336a3jOlavIlNvRiYns2EH6MEt
o5hHWzUB4MVvXMgRCmOiYU3sWP2D9xkSDg748PU3CgRN6RZmDaXeXNKIt6eu8+EfwMG9G7uK2+3r
MV4w7C3o+nyD6iMrMIaKJs3BE//kXYSAbtLym8zrDWNgP9ghU5ftYk28N/dQmQPfO00hqEppi4iY
/u69x/pz2S5266tzKVgitMC4zUS7JsjmE3GbOzFEUtArg2uiOnWMr0J25QO/BvfphznT9s7EZbqo
07M0R3V8D9a3Lzx7IwCFHvFJLtY34OlTcOECTcmoY++pPpVDCEzsETUG6vcetS2SpXd0krukyeTx
vIf+g7aTNv70FAaBU4Ef2PvHaNf8HHQgdCp6XEp8em+muzkthtoAGV9ZfxVh471K+92gCKEl8xXw
W3DwgvMtB7lOl+5MsIWyX3vddSHf41Ofd6IS0fE1mXM44sRpM/qYA/JszOP0/Y3SUliHBADzK03W
NNZMjhlC7lgQllhXvhtjXphN5fax6PgXOkDvWEi4hz6ugk9Icqp7PorrYkfNxaH8Vi/qL2Y/BZAb
rgwBXZSOOmErxJt5XcdwsSz3OjhssFAAKetMsTEMr+M73vUspl10ShVMA4TmtHuciVg5u4VFSIgE
BCNzCnbZBQg2K3umt0/QO9AGWqzCSxPd/jFpZvKVkp8xenahHtFm6nW7UjWkbg6rW3Aw4g/cL5Tf
7xgO+q2CvXemGb55GTz6WLbna4oDKFtSXSDgVOccxFRFJMcptPpYpYeZdvC96FIXWVAl2MfHlig2
KGVDX+7R8d1wm5ra9asEGz73WoNDhk+6vFFTfGw0ChoKfqxDpmiEBaZtZb8qh+4rfbkNkZNk1jNt
NinnHr4kF+tfXVBaSpINF4Km5Frsel/aUO+fIqvZhoZNj6r4rNvNL1e6oKjupR9gKqCyJkRudr1W
orQELuxih7NroqYcuryOGVTRPYIp+YpwxMRWTVy/lvMTHb7i7p9jPd3FbdS3Bd2vOgEPkoy3JF9b
zjulblOtn9EH4/TgurmxyTJzv6kHVXR9U9Oh0HEVJIyP+dMQ2jarSufWjCPArLblPrcNjZxv7GP3
E83BDuGIBS9nBsTKXn7xSSSJuej2YSs9STQDTg0L4zIlit2cCK+iz0BBlsO24H0xrnPjgqBqk7A8
2zTkCuPXy+loZvMeV+/29qBd4r3bhu2d7MbqPjGc010UhCJXcb6KSxnutKFWC967zQ7NMLAirw0P
Dwope7eGGgFTnT7Aln0+OUx77rKEYfUF1twmJyFLeQl4qda6g/06R/+NTmjmiIuQzWGG3Uy9OFJ9
6l3l3tfDS3Cb3IMmqzYk5TVMhbNTn+d4zK8bhlpB4IWVG902y/4NV8rxpuAbACTvWNxU+mR7w+xf
ciqwdL2r16l8lV03NVEtJY5K0MEjHn33rnNrTG2v8vVUTZnWgA4e2gGjHJhzB2eYTmhJ8E1w/+wh
5u68eliOM8+ffunzfZcP3NtFGyvoS5J8cIA+0qEIW35ycpbUBs5pOyzfEEa0IF975dTK2B3nLGXn
Oj5RpJ6fWTH+0eH0z7dPioFNFWhVpdQWgk2bXM4USkcaA7V/8SufztuA85TDr9wuvzsU0clTNpc+
Q60GKO3Wc0qT15ZA2YGd9gi2AhU0w3P9+bHPgJxMnsayGk0PaXmavYbjNoY7IPVVja2LT/RnT+Hf
e3l2HbWxNUd2Yc46FkpwWd8FlXVXSzHhDfLhVXaI79mVMS+b1CznV1hz8WEz/OtliAZbnkIlbRAm
5oOgJx7b5CIoJ7ce+oTiuNXFppsQ+wbmlhZr6mWLp99NzECZG4kWQJEWfExgKcTu6Vp59C7i4Z4i
s3f3DaAiaqk5qvoU4ViiFOuOVCItQ3RoNawlffzsj2uCCrnkcYPO9DjW5l2MjIRec1bBqpRwm7nB
vovtdhOe2LcxW7zPxAut9cXmKHIpfEbXMRtBN9HTTZtziKnB+i2ddlZSXb4jeCTOg5fPxA7eI+Pr
5CDm7OLIAIMxenkvp6bvcN/DAtwSG7Vf+ndKiVX0FFOQocQaG/EOumdMdd07IJfHhoPe+Z1khp2E
nt0Ne8TFP33n612wa4lOdg8hV+tUDpGu+ww6yc1W5l9otw/N0CKDeslmFdnXMVg6GkNXQQkUyimB
PLthhSWZk2fHwFpQf2x4loVNQutWK51kd0wVkDuZs08Ivt27RJ1F22tnN/ere+NZ6I7CaxpPb979
gnMKVdCg8pVAE1+ndbmURkZftsaxv4vLqGuI4ov1ARty2I6OTu11pgUqD5BtUXHkQpw9DkJR/Pq4
SIq7Vxvv5Ww3ZqczA+RtgZqeENI3ZtA23c90mZ69z9SY3qTh3mSdYdKR6RN89cqPi+qBMiGPwd13
1GKRc2A2FBIqOF+IR9rtrO2VD1+FoLst5xhLTQsP7SxmDKuEXfeieQb31u3L9xMWSYHooHNaAZGQ
DSY1rIFW/GGr/sY91lFLsblMczzBxUYP2HVcJPtII78oNsfsSGAE6CoA5M0pl6rQclcoKX3dOV4h
RlMRPDf1TQA9oIEjZ44gafYf/vfyTvQBo5cdHcrrg/Nw546vgSnypC2JfmkswmXMktakw/EsDn6H
Ssh7jq4+ukEvAUhrheXkkJn0zXHIuAqfloK4Ebad++oKUMfuM6EDtjEyZti/+WU3328ux8a2mdJr
D4snZ6lCJTjapv+MD/6Rht2kizDCqCtzEG+YtBHqnQdhL6O79/SwxyanwMI+PG4wUdhxjuwxGoBJ
vMSvKGg7z0ltG945pVgKML7k3uqsTZyFqHElOoNP8vXeMp2m1r05QhgvwInvhruoOawujZRzpZL0
pM+3BL7qdAXH5uu7TMAjpgwjlWRwiZ0iSPA7Q9Kry6x5EQ4Y8jW68jnUtksmHy+qemr8iEgEBGIT
zgHw3XmED/8dPQkoQ929us8ErNvtOCfn5iOr6pmOHlcuymBUKBCq2Pll4b4xHD+i3pTuP/HxnsHw
SS69O1Usjtz1bfrE8cxG2IgygekuG0QGraqo+2VGK+tL59robEm+cBPq665lSq2gWQy9y5DlHd4H
+82vT0aXlYk7PZcBB6HjYYu9/SP4LGD+YM9NOV0UqREe/Lqn5PZr8ghoPMU0nUlrEiWf5VUVuy0V
iwyYhlS4M3rr+CmIkhpz0dcpa6w6YOqbrqdxAjCXUnQ8sKQTaq8aEPz1sFByuNcIa+v4NrxAaHiA
IO5H7F3mbNnn5fiNgG1x4X/wlB5APWfyI/aEWhwCM9biE/9FYRafafJmBYwPzoMZo3OCFb15U9I6
iG89aQfU/qTq1/1i/lqhcLfVZ7fgGmhQCUyEJcQLT4c+hiQbyCcEBoR0Xad0LDpTzOGDTHdViXkR
LMVYi4ygs7Xsg7x4/E5Dr0GUX2bS5PrIT/E5VL+wOaXGFcfy2X15K6o41NkqVkfTKbynAZLBQ3hV
tOb0cgwKcmUMdKYqUM4DXo9fLd6o7UPyeg4eAchXUMq2syqzS0b883VwSmhNxfDaslcfls7V5fRP
EaQqRseu01jGX1bV6sPSeNCjrPV097nCXxweCtvKy9mP8Ifh+5GKzd6zyr/xkakLzNiejbD1DWZW
ivak7rdfgvYCCLXrC8liOYZK0Ye/T65PKJb7EAZkNUY3hK2qofEf6f0+hHz4+CLvMb1EiF/kSJKi
GyLVnA9+ca7Dlel/JtznJCyvExLs5vBqOmHFUz8n/MMuvQbMTwc+xAjVnI2yQABpaIJunYfvCJTQ
FNjUOdfgPvk46LVNO4ujXLqEoS/Ka7ceW49DcMaM0BMlu4GnvMPKBfap/Sud6WjMM9FXr5gv0pbG
t0JQQDmMXcknYuwfU8yDXRpIFgq0sGCZmLL6yO53se2sdrPX19tvHYRO2Ew3k3Ptl16nuRc6swno
juq9B6pnjtUBmOewgyd6aHw9Y5XjyX775/7h6h4396TudcNrUKQgCmFXAkOvtM2tp1SBMjsGr0me
3QLNZ9D9ceWxM0dHNrMyoTkjZs72FD51N2wWBwC7CappilswbcsNR/quZ8XPEIKw2Aenb8RTqE0Y
OB1rDguW3o4Doj+TilP3dRXPh/0mTGaq8rZHrzkmRg/53NRwa8gjPUK8y82u0iIjcXXP05t/obm/
BHdm1Q2Y77GZFfAOd2D/nPgOPQ29XdSgQYBHjMer3wnyHrYL7JMPcAHdA+HyTlBmFQb2QISdq2AU
69uElJTFUEHDqsC/DHBdwG/R8hG766T512knrQNL7eDtQEvMxJi/+uWGeGVT8EWv6+P6kxbrzt7r
itwDsAaleLq439SD9tbaAmK/p9XX3WuDk7wFtKIqfK9bwN1zqF8cvOkV6Gdgzbtgd6DO8uHX0ui1
0wbxsoI3gApcTXiV4KkhkVi8n4C4NMSFvPemQtxJbz61DFJVieUoNVzcBB5ydQvG76lhn6BtgqQh
vwVahyYSf+r+tXfPQxg+scqhChlmdHFYSB6TKl8ANQ0xRhRsARjXcNLQhSLadBsNMZX0V9QF4vui
FbY8koUUYTNSFuD0yXX2dtvf1veBI37T+SqGOjo/5LLQaradIaxH8H8FAOwSNayg5gyp3FZaSuwU
eq9Tw2+QRtxefEIa5dihVHu/gZa0aFfN5v0FT+gy5vG6VJmZ/AsYtLkqGk4S2re6S8Dvdec3/zSG
6cuudB8bKa5c8ryu2cZd9fOXSmj7d6x4urxVTVXVNv0SPwq5Sn5AbaNq6lKUD3qf6BjTSjW89U7h
LfobH7zdFP1+1HKsRhvVQHO/q1B6+zdX52PWp7PReVJGQnOOWHNF8EDyx0pidJoDlf0RS+S/Vat/
kaL+dN8f1dB9jk2pgTvrtL25EO+xsy+owUyNo/hkpIq0hDoXEwU8MOS/FM5+Uyf/1xv/KINiuPOx
TnqdT6tZe2MV4jQnfm4ydnL9UZ2+xsf1bc229+fbqr/5qjTxUmbEdrYRxP1RbVx2K/PxOr3z6SPU
PXj35OS3Af1n45tXfFkOtlAO0Rzg4+qWqlHlld7h9f9RYv3XM/yoGb5e1S1HQZwKcLjLyG1cOg0X
S9eYXEc6CPqf37j9m4L3v+72Yx6j8aicDYM3phHX3/vV6Ox/YKKJ2+IyPMbtUCVvhtK/NInWMB77
i/TQ78rd/7r9z3ry7fZWLp1XPm3552RHyUago46jT/j+ILgqVDb1oBPi5xZqQSsrelAdtzS9me4x
KP1r/IweAQf8oWsrUR0VRERWevzLM/7wu/jVCwFfUNHUroKwA8yHf6++6+ne6T7wdZuai48lqlSz
rwkKpEu75lhPid/PIyyD3hy9NBP8bSH8poz7r5v/mA3q6fFeqhY3fw/0RT1QspL9fWRsim/yuMcM
SkI+oWV5q2xfK7baP88O8+cy1PEfRPSgafuyaDz/We7PX+rjfjx01HGLFkMYqdHDoP8OJXgcfDyE
8fRx/vTvIJIKJRi0v1Ee6pvxZ/u52x9sZOAKTfYT5VsLG6A8AvJCOhfuLuLNNGqcH/Y53sUYrun7
CLc8ANy6t6/DO0VcDoNX+LDzVW0GKqmIbnevWAbYb4u2AKeJ0G42CSHFuOUQGEuhHPhZVC9BSwKV
Y58soOAAnr1AGIbtgHMhxmRmur3+hZ7wq9/knzvkrwGiY65RxcD2pf1jZ77vSoxnnk913JxvQOUg
0PZ9ao703jFY9rvhLZgfooPDYeq//jIvf/Xg/OneP3Znq7Xcob7+UqEDa95nBtxkzKjQz2hB6OGn
nLUowNLX0HYvc9wV5JT28PaChm3y78wjsFyRqj+LaJ9C0q7X99g0CUIv47+dIupPEgR9cg2lBq16
BBA0rfNjjdNLdGpX2K+OLR+mqNGn0CfjflsE3idLwduOQQPIyVD69vZvNzc7P47OXzfHZQ89fs1s
zDT/vXiLW/u5zA/cfEITNVbJuYxmi8UnGB10L1hf6VqHuArBipgeIUSkYizTfYlD/3F0CgkqRa9/
Z4iF0doy3LROtV9sl6ecgnsyC+cvQC/VzpsTuFPI725L0I9WynIgaU+hcD/Y+lD+7GqMlOepa+fO
4DFFcpM+3/GWBF7cIDhRrSef/8vGof7sUvz54j9O0MduicfkSdXGx4b2CgHAEDGMwnQ0ygJv44ge
Ld8h1MfvoT2Y/Hnb6Pw8Rn/eu/ko/+AWd4zn7r7cce8ogvyIVxw1q8Wijxmci0RX6mWeiZb7LzIE
LA5F+N8W3EixPf9Fueo/5znLk65UHeM7VddpUv1xupV77bJXn9fu+CxsWIht4QaZl3oyGY95bf8v
7639971xxEFqDj8djQ61n91p6utz0tvlucuYowOcB0C0DLvp9fswqE3RD3ZOYCSZFmyAE10kGGBy
XuU8z0h15ZhGD9gsl5iJQWmfXOTPXwWPwf+sBR4Pof6uhaCOAS/o359FKfP97f4ou+ObcxYxlTx8
KULzI/PZw2u1KZCO9qK/9xcLuJ1MXSsgnaBkCmBdkAF20sGklhHsH5qpsI3Etk4Lq54hMJOEoj0Z
tAJSY6ihVsAhEe1YcO3gM5/ozQwMqYol71aKgAZc6Ja/5frflRfSxA+73Y+arYGUjZlSWgHdBfIq
3FO/f3bit7OYXR27E/A8DIs3gTsww/CFArhzW6lyeZWfJzC7Bm3FElEc0XLlR5yNzpszabu9gAOQ
W391D/Zj/V2OsdOLt1tKrKHqcRnqqU0F98jRbd/xMOYQgom0GBHpxsX4AzjeR1iDgsoCCD+YRafZ
ucvngVUB+ZJRZNe01wVXwPuw4FpUUjuQL4nK5Vr/WizDFm1uxWBEPWKk81aLfFTLgZ5MOsKO3dJ1
qRpmB3fU1LYXKqXVyo4GtaC0Ir+3g2g222fQlG9uDgl+0v24b+q+0Q4dhq/z4OQ+GEsjvMr2Ub5L
94MaHfVbCh4A4ZgikV/fohuNBDQrHiWYcPX98bxMqYGf8+Enatt99dsSV9F3EQ0NKfytW1QHqAhe
QUEJvmyd0rJIsfzJoFHvxAiSCLpovUV/J85fGerueTX8QFeRo6DrLuI4wiAbtrwq3XXzR2Tm7Vpc
yYO8JdhM7/6Ga1HcE4dJry2HtpXW6zdM5tXbxmVwuLdEtry4t3mddnVbpZIlj6PanmMpL65u6H+b
kJgHIZTH3rwNvHqGm40LjJ2YHHP8DtFnh0qJ0XXLX1iFYauqvdIuItTXgEBDWIBjMPj0YRc7DxRZ
dW9Bglfi4i4bfDAEjf8fws6sSXFkWcK/CDMhsek1tSOE0AKo9IIVBYhdbBLLr79f1ti108OUddmc
mTO9TGvLjIzwcPfgHCCcP8/Wbby2kmagdQAu7yFtOvxkwtZg3LIt/suPC8iG7nwwQYjpCwAtW+ti
9IfAIcagzGB0WUM5h0p07GEv+8DueD2sTNpgN7GfjixrNxqu/V2mklQnq7u7mKy9LMBwGK3FxF/o
3jZKKLiTXfIUKzAB6NbIU5csflBaA5xidVm2aOkDz8yYLoWoU7dPBm4R8PLc4QDwmFbswKEtNRyW
JshYUiSLqjQj/qxEAp5tQwNFgdVxdCK4w+wJwBTZQIburXjPrEvRvRfDyvu8RTC+1xEaB6gPtFuh
YYnZ598j03cG/ZbJEJiYbdXuEqV76ttZdVzfO51ba90eN6AGo/LwUSB+5oHdgvmh0nfqp6ydOQ0r
FvhWjJyHMW0EH4UEr/kKAR+eF16aY8A5EDYAmcVr9Fsmof2QCzPurEX47GDY1em83eS5sdGf5YGb
LGECAc4DJhUvWFlZaM+rcerFy1jxRq3kuBp8bFi1UP7GZxs2Bsqv8S8vTF7rPy+MWS0gD+RWpOf/
juSdRnXqtF5dqED0Ug7fHLMgvCh2ujdTUpZ42Uqtur8ZdIRjga2cQK5F300YWMFiuAUr9Kjmqmue
fRTAv9zaj2cg/HamxjEXCAr+v2+t3tXrEwkxCdfVuiDmuSG2kKdgbeYzB7EXOPgi3zFCwmbPCq/2
l8/RaDu5Z7Q6HjQBlNfw42XRPhoj0TKSxi8F78+f8Y/7e/+M99O+6l211ticBF0pDamiDtJdCBr8
lSJdkvHqYxZK4x8aIwzmPJC20ZgC7QdSlUnb39+YKuvH/3zMTpPpOi21g1vY2xvrbOpX2eo9Zabm
2zUnAa4WlieO81HhTJ2XQXuC3HhbGqgq9N8KmO9D/29Xf3sfFfvuWCovvhcdQS+EbBPamzgIjl+V
kVVWjplXPs9zkCfkYJp5NlJtZqb2NUqvTpqmlyYCCnrcBR3aJaK+OTp2JGFrDKPpuhlnhFW4u5dG
vGRinuMMiIaDq4nMAoEvBA/TsoC2D7qzHSLP/GK96rTUUQUPgJSHn+UHq5Y+Dkx/i1PxkCT61oFT
uSxPZmdOPyChuViY+3EEoE4CuejFi3tXLFxCG6ktXyy69n/5XO+IicwpoVvj2ocLbLP1DWn8kdz2
wDN2+z0vzGf9kFK3xlCV/BTpBhUNXlmJlMx8cno83dVtKdMhMzqZv9zEOyzwfhMy1fvjJpRuhZZx
rcg1Y2bdr1xFF3awwr2djnoDQTtx8HFIh0POvKPj+jQefsusf160/3sLb5n1tXtQD6czb6G0/CDM
U0kJoekN3SAeWfQWhmOViLOVZ8svl/4G4f67Yv936bd6snU9HHqqvDQnUU62oaxKpBH55STmDfGq
RZ62pzK2PLw5NLeTCXVQ0rX5QXn3dnKpslgPIv5qmYNRowsR2jsMBg6aaggN1KLDAll5xVEIiu73
mbIhc4JIN9ujKAFsSqLCJIHjn2xJuoA9kna4tVtjsQC7h2Mhq76O9csH//F9k7WDM+gKvuZv77u8
z2pcdo6tseKYWcm6M9K1GY9mkEJqwxJ94robdT0K6N80MV15mPznff9x6bf3/TofuKuaSzcTtGnh
1bg+2Nke8nAn9g5WumOPO+j/poP1EOGcbkh6UZnphhMLyhoadquNzPREjebOx4Uqz4KQTNg03T6L
hIphdcfxobAX1MJ/f23t/5b/2BhxPspppeB37bfYWlSPBqf5pjXOTLvw88yHwtsWGVUpkb8pWLGF
WG6COL07Kcyitb3UDc6jm0Xu9ISlSmsMGXT/KYynt+YfEKv3Rhf/LLFy/d/utvPb3b7F4uapif30
89CC0Sz9TW6ZrwyRDlOrMCX+VrnsNTW6ZVkGehJuQz7/gPNhMAWPIFw6F77Dqz8a7ODVaeIrPmJp
KC7SGmT6uogBXeBhH8oIK5hN+Qve0PopPWJ0XPs7Omqa/paSVMqdsWTHmTZ+OhQPeImYuGKoBmUT
vgNgPtrFDPKWlXplEMMF+2pG04HFcJbhcHsQ/SHppmUkHHF7J/olYHR/Skkws5HuVfyj2ZZ7649g
2X4WxWvHOhjTkkNk7ty+pPgEgBml3Yuq/AC7h/MfQg9q0OHDGNWkmjC4YC13HFijjy8IEUPOPtIX
u8O+YxbKwfE2jg4jDFI34FptlPiCs1josX1Qz6xjsE97QacNXzrs3v12evaV+T6gKu5ATf/7Mv8J
hgR8/N8Tvh0HeEYVSoFgj5CItsUo8udYt8hjuv172E8qtxLu4rfU4TvJfI8Lcn4wQ69VhenZb3GB
DPBw2vfYW2QOJC6jQBehxpku8sOGSjdsD9Ip8+RH24f5SZ1PgZEw+sYwfzsLf1x5iD27wPMax+/b
yjvVO9Cmai8P5FKEYSq85cgRU+vDMFx35Ue/JmxyG/7nwXk8XF2lFXLrDd5Seoz50zbfb9vPyGuD
UF1yVcVDSNqd9PuFHQEO/P0T/whlSRj1/y8q38Ifi5hU5MIMtrbGU7KxOMxIN1ApU2piX5gYpKaL
X/bN95ny9pxNLM6azLlQu8w0eHvOqr2fNbRa1b6BWxCVlQr7jYH34RONfM7o0Yx84+UfjMYQLieE
d7NwrjbTdDyoNtVAHqB1vnUfk8vEoBw+WsPNhyqShC6GOvzlZn/K65vSthl7uJ4qBZz/fj+v2XXb
3l4qbbwetI9hF5uTL12glGi6PbN298nOeYZnZAaf7biIXsegjPComWGISRO/YLacM0tgWpoPEKzT
oMBb6dFfY+mybMV//5A/7dWmQiuFtcrSab0fSUwRUG7a7KiNiZHnCZvVgggIkVcJq4GUrPWszdR8
xr/skuYPu+Rfl307W+5qpyh1rYQNZFcYHwTnPmxDmC8OvCPa57+6sP9wlnE9BoTqXepUGtf//h6b
WbF9qhseU07ekCkYoxmM6dM0VPmMvwXAH9KjP6+mvsWAS/nYtzoqV3uF/g6DyKMZxs0cP/tB6Y1X
vz7cj5fD6lDr0hHsIjP/98MVB/VVF/uzNs60wXpmF9F6yrCiB3QeuuLgjWNpLf90/r5yfoDV5cT1
/131LZnR7pd7p9M9aePeWPoJ9Rylj0nzqEWX4optVdXfevkzAGVHK9Ezm7DTIEtqYuPsauu5OE4g
arMnM5Ly4/aXe1Pl9vpPrPjj3t6XV32oTpcub6Qtys+GuBpVgLmvi2oKTJmxb8wAoZ9idWFLvWBG
nm3ataZqNpcP2OriDCt8/Pe39c3A+NsdvUWv1+6yOV7O3JHSL6C7uTCV6TLqcqu96ChDZxrf8sL+
jayh/rjR/ngTb4H6dl2rz05x0ZAikT18vNDlHLHdkDnCLLwTHgFfbd16GBZcKOlkP+fpGx+/PP1P
30M2rXtMQsDC77sX8MdxUT3rfXFosSEe9jNuIwTPbOQnRmeBcxmp1iwk7f4tDfneZe+v/M+LvhUp
p4b2vM96XFSihLUJ1lPD0XFPNmIT/KIGjc9WuB3WE5j1c31rFcB5vwSCX2/h7RjQj3qv2na4hZst
7dhepXmmtTQ60ViB9FckbU9xWqhhLTiy5gFm/rS0/v7qf7wFVaXioPEkCQNvt9B6FOppX+/VcXFw
qougLxuoxsa/HMVspCxGTSpNsaPjEs1EH+LyWfz9+j8eMLR3mj1FysK73beFfzpfsTrakZ4oDkpF
5+WtmwKf6kMLujaaA7P0bhHcO5hd9MTB5dO/X7/909JTe02Flcfx1u69RX5NrbdqQ39pkAYmkw72
J9iyaQYOQSc7zHGtOUiN+IT/6znYgtCE8GJ1VOAeVFJI0meId2TgfVLxb1bhp1Ulw4c167oQDu0h
FaORHI3I/PtNfzeh35fuHzf9Xr7U68at3D7IdfysK+4HM3t9dbHIp9IOybWabtpMPUQpZowMZCCm
Q2jGFq2E2li71Igv8emav2R8P3UTm3/e0lu432x3jbo4KyQKNM8mWS+i7dUBc8oCG+AUayLZhPHi
3mCAp5nF8qa8g3+cyKLaxddv8fdX9FMtzfgDav02n5VO/tt3Lfatw6O1b6tjMwguizN13WGY440Z
fvc1w7n6mTISTyzRYU0lIE/bDRouhDxmZ2zFp+EMZq4zsIZjN0HHyw3+Zk/yY8L6xx22345lOt6a
rhe6ysr3fcqRPO3szJC+5lJnXa1NhDb977aUbhRb68sZ9rk73hgs6NKNVrcxRqqrZE+5D51yMaMI
//sr/KEpD5+GVgdpEY0OqDX/zhsad31zO76gbJzMzAwuA3yjUttjPKBRBF+1GAyM/synQ+YkMp//
5eJy378v8T8v/haXuuruXm4YZTxWQc2CwPZs1GRxfCNJGgwelnUzWDaR9ks40H68rNoEQIImSfIi
c6k/TqJddWzfHwUUGRwn8YgHG7iZPcy8ugKVJoiy5yxpN452g9HgA0ffqzR5mhp1wC73f2Um/JS4
tf64mbdCuaveSuzhKpUTqiUDEV3pUthhGtdSFEOj1Dk2jaU2/KKNuEutjyodGkni+lfJytXrX04r
Tf12zv7vV9EIlRgCMelGebsjDXrZrLvuaeNW4GcP0z6a7KImEJp4Bh5aB9I3BUdT9HBrM90h5pV+
QHU33NOJ8DHmN4DXrw23efREOjM9REK63ZBamusBYnTH0iuOuhIjgAz7o5CWehSG2xEdbwlZezYU
mFLoIlvjjYTlFL0iJLx92VTqcWSI4IQDHE71ROdCYDlB0Xl2woMbArgyaXhIurkT1IAxiAmtXdhF
DHMouHk7Pw2yNWkH2CymFyLbDvhXEIIAxBBZK4PrzfQiWTdSAgmeuLZf9A6a6EeF7KatsbVCKxZ7
nm2rBjpGPtO8gy2mGTbRKV9aHueFsU+gLAA4mDk2T9K6Mapc33+FWdbpY5Tbdj0oF7FsYC8ZHRZf
A8SUUxSw3yAFBgBg5jjGePFRITqAXYehhKukfp6XJWP/XkLruf4VZPsB7FMvMmmFwrPDv0RAclu4
K3B+YboBR3yIXvnMLW3EoZ8i+UJO12uIJTI7zDN5MV5ppLad360ga4vgugftVLa4mT2Nw2fWzezm
4CzS53KDjuLjkYKeMCFQvBgzETsdcFVPePMwL1+WDneDoKv5HqbFuKPJWb8klbWouNpDpEjiS3ok
NvNK9/jLBYqRo58zU1aP9xKxg1qZFzvzvHV2Cr2XIryNIDnUb8xGCWWQdBqGw0QSSX6oHkwAhRQi
UXM7bGBV5uOmxZfEw8YDOIvXPXv5pPeAws3bWWo/myj5YnMC4tLE8cunmdulrWSzrONYvXOArk0u
p+F3Nz9qgtdN8yIIlfFG5OUQWDNFEIpX7RFVo+mtbScG1MSqjtbSC5cTXREQJviSuhFjaeuhUgXz
OXpyJwNQnIzJs5/lwRw7unnq6fHy4n59fWCXytrt41TkoULHt61lgvBOHdq18oWh3mVtL1sLLrLu
iTRlTwRkAa8j7PyJ33sIAC4Ucxnn8O4pMpM9AcxUT2PeECnLmkFYof1I4BYhiUNs7ejDB7meLMRe
kvWR5+cOb2+ezjDvsDd95gcuwxaW5oWbZRDhTewF8+DI49Anu3Djoe7PddYF49FtfwEdyE2QAFTz
qGfhwkunoYv2Bdr1agFTRCn5wZGuGAcZv2m6iBjiAFMGs+GuOSEUTNr/8F0CDB2LOIDvliIJRSuR
rxeFW2Oy3rSh2GCYCDD/JPVB/VUZPlK9hdswI5/jXuoKX7S34uYwZpMc4ny+NjxGgAiZsxERMNeG
fYNSjU0z79qobfDaCAI+Bxybx3A7wOpalCtSK4w4eLLJzQYRdODh3I0J44vAhlOvYQjJQJKNDalR
jlNWyrmfw3gPdUIQoUJA33KgVgrnKyYUpSitdXue3wakRkf+znIk+UsEuAxd4W8+2KRtmkiFxnS+
/S3cP0k8pM/L9pxyrZ2bn4dz3eeSVMx8owAzg2ZTBKZtpxtrI7xGj9+uTYGMhNeRi00u8c54j5oT
Th1RB9dFPu02mz+lw055xy+GDijjNox5phgsownaksM08oNLGpiBP1tqwpebXvqosJXD+ZzAEHu0
Szxh2wznDlvGJbTzfA2aKLKstgvWH1sOl85PGZj32QQKp4YHYnbi85AMR82R2wPEgqBBzJdud3lj
Z4Rpe06vyyq4LykxZnSyNQ9qGE9dnT2j9Geg0cmkw7iURdT+wO1FteFPTFe7cOXqJjhGD4tLQLCn
gLUo2x2vxV36I2wRCMonuGS8BexfJGklovHF747UwPz+6Bp+GqKbTLA4hp9t3Nmd1IQvGgEsErxT
epr98HCYOBGEiVAB0duPomQXJrIBUJHkNllFimXzcXg98St26BywIO4OlLCMK/uBHUjLCyzXkZNT
ObRlY48YG+YBL404dEYRjUjSD/JQW8uQ3+YttnH5DkoSHd1cbUAheGJYZYtFaU3O1mbPhYmX4RNP
ebxi5EvPgh6YK6uZL8VaJ0Y3v5VG5aHfxhW0PegY6aHA8UVpyXMvLpylXJuam9IbtsKchzPPFhB8
24uo9EkxWw2uiqJIfZm1arNppUJHRYKoiUX09BOY5P4lWLFeZZFEiMufw6sIH5xJmer4PcOMpOYN
jZQ/rrBb5a+V7kWtIR//GWVkVs2KyuX1xfkt6V2Se90y8qdlBmAB0jay52Sana1PWOLkao8KTMLJ
cY+wCDfrtPq62o+YA8eez3GuN2Z3GO8FLuFO1pSWjjJjurI1htgCJB50Rs5WW+6UfVNQ5e5B+g27
TtL0gIfmOSBIz+UnhrwgY2lV2ZLHN7NWT9G6Gqv9eLHwS3fCktKbIjs8WeJmXrjB3ep+qdBHrZze
EXzAf05VP45Hasq4D+PixjFhYQsbTxA8SBXYNWEW1Pi33j52JGy7HlPHjcU68O8REY10U6WvxvvI
qwksB5F23TAM5H/xNCSQT15zoRMYsuLCULHmUByI0zrI9pJpI4KJ2fwPtT0LWcS3psGZSAd0THya
h3im/5MkTB4jHx4czkyR/xjxuvcUSpSSGRPZOKeBx5F+GyXywseQ76UYWK9DWIAtAIEBHkPnJaIF
Dtddr1UIDElYqDQc8VB40TxZc1wZdBfIRFy3nxgfw09qPjvip9hiqICxvQs00cCdbCc3ppJPepab
HMxEhnL+9Cv+OBS3NrRnvizV5EP+K66/OMKT4YqAzqLXM2MSlcOQQYhdbQJcWBuq0b5gpQsdZI2u
kFSZ81oGoRwGRK8lSA2gaZLwSJoIgXiz4n3yp12HOeansgPo57AlOAtnDutzkjUo0F52cBZoTeSm
loMPOPXnzyCHSYj5hAdWMOA0IYD7TLOclSZ5OCPMe/GKdnK9RKpKZLSvL3NVmIuZQoYLpVLGRy0l
llxXvu+vWm6S7CGAPuWIjEV7xMEZuX1LdyzDPUHRHq2Ym2cwrGCiNRhnJHpdgvreOzedvQc5CAAp
PCUpo8IQXIV2tpGUIWZg4BIQ67jW3TSztXFlarVtGGkXKorAqEkWwRxdLWLR1jw8aNQnabhhhVH7
8ET0UHhUnIxfHA7orDUDiQQ96exII+WLifL9lhF6KZAZiUCwoT6hZRjdzB0CUvl4rCGaLJ6J0QOk
26u7dXxsatcjGShkhCrHqR127VBSNYPJpWkSK8szp2629pqF+cQl7ujx4nG/MknN6SYTky0fxgxx
3uWGMmph172GrhE9wshtsTZh1nBiB/heEZR1G54JY9aWwBC27QeEti1BHlgi8I5kv9VOzDFpDthx
nAoQE9q8iL7KnwKb+Dg2DGMABUhYVn9rJbCLpXT17vuulrrRk99lTk5fEyI19TtrC2/gwpgf7VTj
3dUmzN4aro8ZQceC0IZPKu5UTcuQdoCXoP/KC8MgWcI7SU/dwta9lew5Go+hEbnbwIVH5c6EQd0B
BOlGbU9f7A1X4zuQ1Yak1Ux7YMuTpBNGE0xJAUlxOBHbDgk/4xSxpzo5q701LkcPJwEoUKZJf+2j
oLgYyQ4zkGAt+t2OPe6x8o5Bw+yz9SCSrsXrRZgmE4kK25C8h6QC4bKaQWE8B5/H2hyjH+ARHqBb
VsKZcJ5Gfa7TH8KlMUr7Gm4wym35yI+TC/zN8RCHY2l45zZ2o51plPhGs02gO2UXk4Wl8QLNZujC
m16p5Ahc15yoJSlh11RiyWJrBVCNuwJafBCcJ1AZsSzq7aZZRvmTZe2KY8s1VhamBU14n2b/XPEA
GI0WqLB50h0zZiFu1x8T6dYOWtGWNK2EXbWQ1nTyp2bDVaS4q72UlfJdAYLGTWs8ltsRDiJf/i4p
t7zEhreqlzwzLNVOgSLhFGHJw2xHcSx47QWSiog3TzbK649aDNTgZ1/kPWxon7SEJWFnk4Pv8oyr
iLC7HUyeLHgOKTveBZ7NPtrF+X1IuXGdZCYueSSGrquIPl7HY4PcGsr4xQ6yWRRMfALNVmDkb8iw
w2PAKDdkHnv4hNLAUkcSrPJA0IT7t+H6IMabDJaQOkV7tFIFr+kRSFvKU7Ax71OeW3X7mjXU1f7H
eHgwUaL3K/jE7ilg1bBardvkKMYXwXu6A0fLyvIYyMW2m0N6Ayb/5hiVcnlDFY62zqoBcWYrhmKg
16ZTw+z4uAJXvKzxWir+25MCI6I+G+7kMGpulaj+atWJocSJbW26O1uduqsomnA6MPuNZXJ90a0n
04I9ilcBJfhzPCe4N4ngzBQ5pnk1BEunwo1w3iavAMtfEbdjtPt3QjsOSBwf+PoPtiknrHKFhjWd
TUi3gh2Jq+JMshxltElyQDovCfB53lsCIAQEHjhAdH+SnZ0U8GQX53lhso9kTkN8h6lC5RPB/2MZ
sfRhZsOKX4v2kr93VrIqbF5ID+WAiFg959pe7Ze88FXjIcsh7A2YRPCUUUD+GNmNjPUcuU7V9yP1
+8eWy5aUVK8FnNMzGvfI9ZvguuKiibuKUH/bNFHUP1HQoGcbHKZkww/L514T3i7X5YyeuDwjvkMr
yLhd52xlQfmZUdxXQoJ4TyermqwezlwysPxOxH1oBuXkxXzZ6N3REeFDYGS+LwsYMrbLAF0GoZtf
kdVx46vBx2HQI65LhEOs0WS5QKhqmvtdPHO2tcOoT7z6BO4v0PVt3ImWyyO2qqQn1Go5KaBGvsEf
fWFP57cFaBc+6fp1uIzjxtZwGCYK4aUQ0F4uZFfrML0kDGw52gUEl4OBt5DMeUr+OEno7zAMhEJa
lhMQQ1OvEL2PtDmP+ZdRDasOoJX0ULHCVKbjt6bVlt5gdzwmQDk3y9otiv5S/hKYGxdvDJezDd6X
Eyr6Jx0bA4camc/vQ6oziyv7WxspA95vbeChBx69J9MOd9hRutWhr4vNS2jY3ulO6+jcrbpwyqNV
uHkLihrartYk322AZs7kOte2zUvYucjQr3yqrji3bcxwL1deO5KOg0NKNtnqOHkZN0ofKm1y6qTV
NIB74Euh/TcO05mlfVCQB/5kYhKuYRsI0o/vwqvh+qQ6+beAhuTbDny55YAeoD7gfHuSsgKx64kV
ftdSh0K4InrqLsIZKsLSBRTKXokvk4yM2RCMsYnGY6PnE1JPUosgjxYdMf9ujukIIelmZ36D0Q2P
r664Mb8h6PXz0+h67CvMTmiRtSn4wVPBAqiQSKzxFJsDvfE2+Z4xEKcDDOel8elqSPegsCLzI17m
suyS1Y9MeAvRQAmUPIRNFOWHCDJN0maciPh62Gksvp5NAcuvxAx/14bj2/Niquqr4XlxjHLE+dgP
B5Zzch0PtAqM9XwHiJMQU8OIjy7m/3V/D1kwHgGcbIJmDBpzevHL4I05BfcBdyg5F4u7n+fsHzu0
PUdhnZL4e9zD/KSh6HJmA5n789gnzEPt4kIGy2EL0vP/Ij5GEDfE6ISmCvdTKokOAx9kIYPZMVi0
Q04qXzhuMN8qOT7ewQDdTNMHfLrhcrSD55geQAMaChjrJLWXXfzXutb9Zi7J+QYwlttr5CfTk+V4
JOgEWlCqzpb3Z3semaxikUhWEinBUcrY4EuGRwsoFngtra9Ymr+3vNHX0R05IFTrRCwvvv4SqMRq
pLAquAs1PFQbnll+0pQ9Fi87IGrs8FuDjflya58P8hyplVVVAgZuY01tcPc+h9pq2OCLYk/HDIaP
69r8GHZKMVRsLDuwjHIOPa93tTC/L9RBc2ZhyNWymaSUQeaEL8B0I2PTYi5J6dXW4KOmid1Kvw51
hG4XmJD2alc32ccNQ92KCjvU4QuzmmGrtGM5xKJNFQwO1xV8EG+zs/hJQkmPUHaX6fHuZD/89Owc
gnQbgoxZZYGzmvesTPjEFaL7pr/e2tVyg3FkcAuxayTarJOur5ntwW4bnDbWDnW+tX0lx+aIcSo9
8wUgQNwSGjQT/pLnG2fAhe9cmw3o+xYV7O5oBduPLc5TVXJmIAsp7XfVQmgG+R10L1C69hKuBqCR
1OJOT2ItmHkYp20+ubcF2UUjYdddJA6BJJqVdAUzP5PjGNQOXAeeITuTqhVINZCyrhnlT4lYC0e9
TOLrakQImtnNh30yn84ChnYJb32BE3lY2P9UJZPJzbwjAQIpyvIG8UzK3XQM/YLsYXcTGoKUR8GR
VPw5PgOgpgH40mb6CuVQ16zjIHMdcI7XbCaR79wGQxgCAIU2QxvQvTV0Ud3HDVIiUqMXn1j6y+9T
DP8USh+dGM7L5qYVoy7FVqVOvF8E41Qw1JTm/y2SAU4v+UwZlQYJQXCO829wm13F3ELOnCyj9AXq
/q7zpBKOtuUWXZgHLMJ11QbmsLO+nDLHzD0pwb3x9YFiGfskPPYJ96BfONhIIvry7QX5PZDrJw/v
lJUX+Yqfq97Tkt9IyknOwQxIGroLDOTnwonRlty3nGAy4AAWz3FPWzSlXTNB3ttgYUb20uk/gN2J
jhwNgpO1eEivx9mHl+LOiusMlXIJ8425W4FefA/i0IVsn9CKKPbOtgCASmVvZNlL2Y3hM283WLng
ifwpa3OLiDHdWZVzjeYKgYcsCsbxhLT7JrFYMqj+/MJBYzemtEGOJpYHsx0jsKniAokreEydwx95
nj9ILEEZ6rCNd9jd1mja8ZddH5ie9TqI0WFvOFTtvQ8ZspBcGK+hmHbEx2C8o/RfrTsGCaTRx11o
bzNF5HjEOKU97t+cBzZO48PX8HywG04Hw15zg0/iho3fCLCoD87mtTAhGGOhr/UMpqlYZTo+fIxP
OI6SwjvdhqDS0UfH5c5U3ARVZnJlkHObAHmjQQ6tl+nCOEULmMrOl6N6aMrWqoMZHMkcv/b5WH1M
EaJjohQfDvargwfUPeknatPYLsmv9qV95/hF1ZVQRjI+Haqar0/G1pAnqa1qbQ6uzCG5mAMmckmv
xs3alJLAj1k2HO+AyWJ4/brTvQ1aT/vjfnX1rqn1kf7BSBBWByhP7BoEPAXPNSBUrOawC+R0Ojhb
2+OsANUlZBOuFZRxpJjuCbIOYssxY/hmo3gpX/7Xxhg4z2w6+lIXxXLjNOvJza0efX1Y0hAK+e69
Ph+wRHAabxpMUXWVnqm8jHDjz899oINY+WhJd0CMVbT8EW0MBJOSXRwXr4x2WOGWhavifxLXbrfL
soqbJeM14FyWrWn88O/l57NlprOuFS9xUeAcaED1QOKwxe8M8I9HXG5gX838htWdGazMgjZ4t2ns
+hU5AmBLOt+OiCvKDGSV0VSBDqwNnkVcE/mDahLc3iJ29Yrghj5PZf83ut4F8JQqi2gHJCHWa8Kg
dkV1u/ZkdsS3kyVG3gjRNXK4TlotOQQA0/y9ccXQHOMjW6cJEuGUlGW9wMzu1v7KthRgfxL5OU8Q
vxKUjKDnBPSJ07TpeghtuPOtwQl4YbiRphjkjnnLZPGPaBfJRyPKsNnBYK30aNttLJSttt2miQh2
hSU3rTrwngpQbbCj/hF3dKR4NwyIqSQAveHWa4fVAeS9d/RbDpMNpJC4gYE2RJbOkSdufz3sXtQN
J5uVXwPZwXbHMUqm7gTKDYwIOcETaCS3MYyfOTcmeJttdMFV/4SWCuzbDIDSVF4aFXr9nXyWkpC0
llXBk783Q1A0mmOys8k0KZZHEQlg5R0rc/TVDhQb2z5MaA7e9FCKAVLTyhtyOt+sEY30lqlb5ztU
O51kwdCxTB2MeuZx3juJeCNfD8PiyVE4u1+0dJpT+wwvhyYnVsUXD6HxvmM9oLoLRhuTE50/ZV50
HJzx3bGAmR4kuGSRxMozIfOhWRQCNOS2EhSnV3h1IMnQinTFSI7MtUiLBoPpcW2g2SQh4h8xVsEk
TUwesCpwP5LJrrkdDuSEQeM+DgOFgOFxbpOFZlg1MzWNowt24xLHS8B8szlzGqJ35hxkR+lkc5Mb
nVvFw6W/N7NeX8cZACfQhq1htKd9uArNTpJ0XMbw7fvQyd27uC4aft1EaTqZafZEqyiEHf+seYg6
FERl1JsqZ/FxWfkHAg4f5CYiykSUs0SAnqgY8rQB0ZE4xtGopnehYdQlq8ajqysm9SGqbPss6SNa
h3+/yLma7IUMExR50Lx8O/QrRL+cQ50VayHUBmkZkapjI9Wiu8kPSD05iAL60iWdf7KnW48MEM9W
nw42EybMzYmyqNkOu3L2Q2GkLxc9A0O8UDCmV+QNtEVALtP4pohX0ziMCRrffd8O/llujywVTC7c
9BHA0Ak0aAhu6ZZfDYWWSsr59UKuXkiYG+fRvIW3II+BuFm8pnisjEft+OulWF/LR2Vz9nHJs/Hk
JmTaz14cvFbTATapI+vj4xQzcRBPO2sgh190YIiT6h+MO4M5jAvWscuXS+pAJ62fUWHcxLSyR8u0
yuu1QKp1xv5I6fCVbe6B+mR8XTaalqe2zGXDqrbYIm55zSz2C/e1XtOh1GRxU8gpv+ku2iOAob6B
9Ubj8qpBze3PIKMN15V98lmMO9cLOaBR4VO5ZZnss1EX5MRE2WSmVBUpWQlaMp/AUpNj136XLkmv
4TC0ZcGDk1jAIqffrhu9FaqHxtcBC8j752YYnL5Aax/YKutTvCCayelLOik3K1n648a/KG5icZ7u
Zma0Ap88GZdgx1S0u7/aWiD1nRicMFFl0fjIgRDxWZyZR3JmgCN+AciVXLZrYKPg3qdP6szHmFOY
Fayn+CREwGIMZ6Xavzt3HAFkKeWk5UPwivEymcIa82R3M4X+zmarpA8EEUDsMaPtifl5uB1BZ5As
jwd8hpdfT6nLF/gMX9y9PP4Ywc28UIgTlACY4U4lUY+DGIKjfZR0eymeMZsdpi1T8ozlzmc1v6Qn
MzcQx/v5hrF63o4Sj6QtokP4NFW4wZACDn2aK/yeNf6cUtN4S3FuHuKAEJHQMlaViHxwFM75mdXR
hxpRADPP0r+fRtT9CiMDtMGDcUhNRsrtFDdn6oZkjkiXCvOqOHcS7wDwO4QDFfs+TCQJKYPKzCbk
o+eGdRvkWH41WBhMkV6SOEc3xbzyZrD3JuGSD7Hr855YivykdKq6jE7phXlbXk1mQvUA4QGzFSwD
OOlakX4lcX087TWe0UATU4UB0MmMzvwzo0DriW7/UzXHs3lS3cBo+ypNLaHWxrcrscycbkhgbSwV
90bLvzzEqvKjmUHHVqrDwC4eNiBSIteCjld13Ta7gB7lfEYG2IQ7wFS3R0d8YjOfTvXgbkI3xlLg
cDMKLC7ENpei5jb528Zu+RLerUEYYOfSkl1b1pkzBo8DjUV8N2vieF/HM7Y1AIfELoHMTo7/7HBv
0NWMElStNjZZnYONshqxsrwEzXFf4/egP7f6vJw+RhU1FMU6uJ9gpoOeIKY8wL04mRvzCErv3JvG
qsbgnK1vMo1pkyCq1M3TODn9H0nn1a2qEgThX+RaYkB9ZRgyImZ9cZkjJgTDrz9f7/Ny70nbMMz0
dFdXVc+BWkRB9IoHd7BRo+KlBHZsSbCR8YLXcoT7AiVKA0NA4KMHprXosd5JC/eSws6bfuNOE+D0
EYrEiwF8X+vZQLNJVnxv9rIbOO8de56971WwTW07G8YPyfAJjAaNzcn0jAdtbqtGM4xrOWoxCrvp
tKUB3q6SxhT6NGwdlmXUqdNap7bscKJ0ZfCyH19dDbLlIqWTeXE+VKZfaPukg6CBp5f+3ZJ2+jbc
a1Syg7gZTMor/ChLaAvfoGkwijhGfcb7LpCi4e5kNTCxbm4qgyl9HKZbR8bXKSCk3HNPpmG8FWnI
V5UV91xsG4UDBBiZd7cI6yedr/LVPgE/93C4uGgTOIBxSXV9aofNo7rvrVHmdPb+8xIOdqCWBUJN
UkDistCkb97iK266rdGDmT9MicUvuflmyRfhE3PGZeNgL58Mo4lb2+dHg9qnB12ZYQdjjXhqC+vw
4z+GzuzgYOUIt38cX57HAimoVabdVu6cZyevtnBqUdX0L8+oJvHsXVH53dsb1nU+qMwYVMJ4Mz16
pRm7mE4VUBjA6BeGS8gsGwre8xIEDYbhmGpfED0ZRJNhtOSWb7fEdQA3f5zGqvr7jZ/45Yqlqu48
lNanh5rgNfJtJ3iMAaDgSY2x4kGZVqNj1Qxb5wc9E+L67PrT0T4jpcmmLq49byqNiWlYE/AfFkJF
R9KxU9fYMRdYVe3zyVI4uNfWubgjL8JyrvNoqcv01S16EM6sE56b9xjzOr4cfYbjZENn85Jiygl0
uNA3Q9Pnp0fm0fP0StfzNoY/vfqghfhz8gPpbWJ7p/QUgyi+pS3U7X4d0EaT3iYEgy0TkRuuN9iv
caXVevCJg5E8BzYBO35jbDbeA8FRz6N5hgnP+DN7eAXNFR5sZxwMsBlpbgTZHEifJIqAhCKBjpYj
Eyje2XFW6Ct4fBUg+wsAu/QnrLTiMNFx8KHLw2+EPPUzLFhzlG5Vi6HVuGpbVYB9MXHp0sYSF1dV
9LwgrZ7UTjV+Tnc04NSrARM5BOEvvHQgfcJegMEHh1gTSRrQnWXJCUjB07SC0sWJa6cDMwy6Nx/L
6crX6j6uTqBPELXbGarMQfoonJRGz0m3vVG2Ge2+VUJAc4YLqjc4uOld7Txj1jlK59DeJ5gSPbym
PQpwZs1s1b0vl90n+Y/JyITcbzKZ4FtYpNvuOUbXMAYCfCFtkRzdXve4CeE/V+0RBOgBYZ6SejZq
LbuUnNZtjbQ4Ern02c9gnapRwErTzF8qEuLZlQ/M/7sqYLvwZUSxmye0iarO5D0jtVL3h+rmfhCY
nm3nQNapN+hCicKV3pG2orqtUgxfZpdxCxuLkJmd9D3T4D08WLTHCggoLKD62npyDTWRuQ2Oa6VQ
CKA+CZxj04nA8gIvs1l6HgSYc9GESQdQkj0oNxXkVcxvrTIvmziyB0kguaYtuKYf9bXdNYSP/iSK
grppjQIxdhI6UjEGPhuPU5Dyp4vtrKnYv4GKDJcLKh7NTv0mZjOtMS+Fpaa6u7QXuRtgckpGZnOf
DD5wtR9+VOLktGP9FolYhRjjI9a/alZEmiZi5gxGTKsbPlEYerQR0/dql/OjHSibbtXN6TdhzyeA
lL27jkihiCI7adA8VejRgZLjk/NKN6d7/akZJygY3ZKGR39OBVysQVe/HexUZIJEV3H8ssmGhbi7
N/tpXZjoU3e/vskkNPpZwSj3MfLutp1BWlBLKDVruW1Gzx8YJuHcrS4TlSxV6bXo9alq+AFn4BcI
s1Iqjp0XsLVfS3FOf2++XH2mahM2mb2+xkI4fik81g3uarG+BhgJrwi+aI/S6+YQulioOJZMg3e7
3RHvwU2vf/GIq5qaUUa6El336t6nezw4pINREHxt8Yf5uByIp5YZ6/idOPhnz3Na1AE8bJpnM9q5
ukl5CXxhExYqXL2XoAGKLChxW804jrPnsmovrDPoLKEbY+HgjQj0JEIJyEp4EHlBO1SPIZfJ1f37
JFxHhqIDWGEB+D5OuaVvOjIn3L39J0Hze9BMqXX4AFnHCYyGxcqcYEBaS2yYwKYN9znuyBtbB+h0
9sd9Ku63wa2gV8GT51Vxnc/de9C6ifn3ckk6wlyKtnVZvjQuGbNInGbgWyFJ6Eqsy1Z1ODiTARMC
SBee7iUd/WJ2UfPA5N3sjvczBtTqRspwVrtbQnv+2ANPQ3Ehu5u5tg+v2u2QNln3b5drHkiE8SVc
3R2vAuNxdydOssG6rS+BmFOfh5v9BE4Dc63ndcH4sG4cypw4F+1JGwKePgG41FX9Qdi/UNEaA1pU
QAX7zH5kOhv/mAZ0/uk5QOK7vypGfglxEm/gvvTrnFXpz9vuD7xD3zhKn3X4G7xmBno0mfx2eXpF
wymd+9ObfhIcL8jdqsQR0iyOxnuCBuKxMmZGjzGAJVW3LtqEY3n2QtNorzyvRYe0rQpVh80Gd+bg
Q29qMFBoWD/0jEPvfnSzA1Pcvni+HWgsvaNXS1/fUDECRhbp39dqpS2CwAiSDi8bpTcGIN/YsH5r
ALjsjUPGvTGui50+GCkNb8rJphMdkP3trQ0uRoMB6dIyaAtFhXZaKyJbXcMzk884+GwxP/lil0zY
7oVvXobIpzm8Iw9TFk/NdHWNU/vC4mYhfijvL9yUdrVlAwbJLet1u+21VmpnS9SbVhK7GoTheMc0
7D5PXe5I9+DCD+HTpBfmU3PWW7MdRdqX92OegoL7ibsIMRjI5tLtknWkKj3DUEv3k4LxirqGFyof
fHM2iCjjjhD3oWyk57OSIRUfi0j7dgzJlou73Zg0mcJE5Y+/eMPHeph2CednEGjufT5/077pm9CG
YTi0rN/JyiebwXMPIQYmD1XoYrs5Maa8MtulN++6Jm860tAu9kK95IDebN3cdaEWvGISj823ZcFG
3HF7pNUS7/O23kAfIpq8OGYnvds1sben0phB4sXhBtmtqmbu89AvGTXxdO5UfegJEHlFpL7zKkOr
qPZcf3GFeystZeHZ/BjUdlsaFHePFm2Je6F+tYiRjOW6fbGbsIieVGToMwyKwhd9RcduZ12zGrzb
E3P+0DCpTlED9+tVk8Sv/UmaDLOgwQNiR3iajjE1plfznDL3giKJmPtUxpILUW34IWwxeUdwozgP
buEhhlBNoGPGwT5h4TEmZ0zaR90/zMIkRj8fhDktnMvBIeweS0qgm19t+92DNyKS3tUH/g6X1lUZ
DEeKCekDtm6FWrxNKYj1iIgOHPAWIH241w4bBIrDhKhHrvFY2It+w9DvkJ3eJsEGvTY9ccg/pEeC
jhyPem9MxZ/aZFLLg1c84xm1PzcXVv7Eea6BLzfdVXk1qfjKnaQJjOPWeUUxN4OsYjaRxulzAtG4
S0pHoI3ZVV1trhkWjBOceqUBjklvCwLjW/iJ0Ok8NarAr+LXnJr6yCPPoxVe45ymngr0wipQLFEv
/O4WO2PntUp9mDPWxvuMsKILDSpkhnGoumpPD/0TFnifAD8roTRK1JCAtCdK5nrMO+G1Q8Lagv4D
p2vJWC/ruyaZVd7OThtwGjnUg+Z2kBHfg5PhMxVp9nxak7bF0YJGNBjsNmEV75HQCzyK6qeC8veA
HUi+g71ft2rTBuA+A+uwDsvZGXek0oW3I4MNyLNmk+Y8+jLBZM9lgrPcFbxRcr373lnWQBp3owGG
abuaNZpx4WnujCdEFT5LMZDUv+mS/K2PdJmjqNT473crqa6nk1eAT/q1Y/docUyqN1IH9rZp5Zki
NyDv1HBSNDT9T3LTja93Ri5qjWl3QBDeV+3L/Oru7EpkQ129jSF2FYTOx2D0bKnvkDpodE25qdgf
XpM2SWgIJ6ZDXxoUiK4iQX+anEMuQf0eH3rJaQqxMGyjwxKCrdOiGTUN82BsXwT7H18pn06C9o5v
lB/eRS8vP+tyVOxu4W4tFqpWMhyXJKVjN/rQpSD8dUI6RQKNACHTUAfCfxN9/qjo+Z4NlNYZJklI
q+D1X0vtaT4uqj6QtwnfkOvm49bIEj5dGGDMVICm6kC/4dZk/DDnRUv1WYkARgbkmE+LcqA189L0
/e23FfxR5xwkpnLo/vGFuOLw0T3FRsM+MPCnz2GmmIJ915U5BQHFyJtXMzVjIkFiK6GQ+vaOkLPe
C4ckl4Xm4ueFaDaq9xiCPEZS0Ec+dhOG5JtV2rFVnvMAdpkaT1E+Np29xz/zafVm3bdJZkmfdJiN
37sWoQXUeNLkgLJrPcqzE+dmx3a5xh4ADmTJRUrzUjPotIToIShUHO7K+BqYpG9WY5InbC8Ybjyf
DC4JjZf5ZUM3+YCLHpNll6vrhmuWlfwPOJmjChzg9yR9iUscACCZWsfOV1KEyYgY3p1Nhh93BXo2
VPs6VZHOHy6fj0VnVh2Bo2B90O6UDFLmGTB3iC24RCJQMoUIPGIK+6KEYI2mQcTTpk6BT47AMZft
nbaCsxuTPVlIHjpkMU3ah5PMA9mdYp4jnWIixguNEdgSM/5YFCm/dhTvXLpCW+fqhNRcceXDXSJj
LW6wfHD6d4wnVd1bDTlpm0PxRyfcjEv8IcOp4Z9IhZmryvY8DwagTV9bjHSZ0CkMy+65QdQitQTG
WS6buwuTQzjRXXJQWIroHAD+iz+gbpHyPRm5XFhS8Ia1FXiDY96QRbxZpz9yq/S6QXWJMOMblpqI
Qy/xnhJo20LnpIpwlyWcEiohmyKYUalhOwaKsQ+9j13iC947FMGpd4I9vdlDY7j433GH00KyoaBG
Q+QFYckmrxkPdD1uK7x0d3cV7Mn6llUqtzKmUmFEEyISRBPtl+NAn4tDc5Ru3kxpIeEAT2ipX/x+
qWNdt7ZwK0Fj307HVAbIOLMblAzzATMYg7THlacNLuXGd6cePmAr03Q79JD/6QfjWXgXkRoInbyw
DlxBI5hPjDmTbzY42/jbvHnFLGEvb779KYLB2sk/o3zzL6Bj7MgjqeablO+8qjB75QbGQNZc9YK9
wnuBmbqMBFWRxhqJqvcIgQr7vg3szRD1x473e1vVqwfGebPHAisM1LIGdBZU6CyOGecelQ2nflcE
fsX49gp4PiSqtzr5UKaezp5BrZCkPMr6ANzps4SWshnt6TdbiAAAzWhyoeJZpB+hd8hufS/rSDgw
rHBfsFoRZx1DYtnCJXen/QgXeQPhs61A8CGiDyD1qFtvJMUj+b6HIStxFgzut7fht3NCHYhKpd1K
UI+fmPIKgrQj94nzcRxSraPnshfddDpliD3IsHP+eS+H2c4LsIYPqYNfZOGR5hVrT4IApXZvjylf
pwvOXRXrTqDB6l1lY3vaHJKcd5pkjfJobiFCAvQznvFXRP/lvzti4GOyeU+oPrWbz7ReAsBxxRee
OvoMlxrPFgMuKw1+AqBz5jbyCB1/yySKiOouNpisJXM/KGOsMWfjRTJ+dAYXOjNS9ne2ZW5R/HYU
KgR2R8rHY8o61+WAX+CLsjJl7LpkwMyPxAih0GOQWFi1ZpfBNj3wyCpjvM9OwyMxi4NL2+42x9Rz
zeBA8tL2dPS9yFYhJyWx+iu5JdE7+V+1Nwma0jAld93BH2W/Eyu4oC6MLDyReCkzNAG/xKvvDkNS
N3vGiZAog8vGtfhJ0//Z5wFPxZ58/7NwNUIAxTedNqdf7Xy7iFKRtjZLJx8J16Loi1J2HEOCiAGI
Bsfk7e022WrTYVOpTU5LhrpPjHxpIonGDkGh2B77dDKrUOygZ3EQ4YPFc1t4saYbo513TrjNNzlq
W0YXukNh+Ui1OB3XSqSbxp77NEyxcAyqkYxVNrucyIifllsKjk5unaaVhleCPvViERfAJULlATsE
v+A711uF6cwkAAtEMO5J5QH7b8plzw/6pM7AsRBDcDly4DgIPTeZn8nH5CGSR5Hvo/76y1AYWmU/
HbvgMsITtBE8lrRZ+ywK/Aa6InsqEelQDnNaNk96R8KroYYKGbAHfq3MEb2WKSRFaZCwk0gX7wDY
p+h869ahGZtNB6KWRA0ezYVeOrOXoRDN5/R+VyKy7CxUG35hpfUnZ8N8NKkypXJSzF9Nv9jCNHOZ
9U6j6c68eo2vIzPF8uBhv6z1H4MVyiGjuaWduQ8qfTpNMFLxIsAO6q5Nu/exEA/x1zjqVfj9wnFz
kN3nA7ju6Pd6z3Db1JPvuse0MHVZdRS/+KnTEdvFyVa0+zL66xW0aCw+7I+KpDbMZt2uqyHUrprd
9cLREQk4Jnex0pgmIu3oH+f89z7Z9kplRY1pxCepGhb7hfrdpD17cIxJv99bR26g8XTu0hp198wL
ZZje184R+rYjCCOIiVhSKJj0jaEObY4mTDyItvGrap3di6GxOWj4/cNAKLSPFGFPab14Dzqw+7dX
q1jNtlPp+gx/pvtcWr19hRYtlJYtzWd34X+8vijcHCiMf2RIM5KVe4YLm1Yz4tzSqg7cKGp+8SFj
rbe3Bi5g51GzY5uzjn4z34o2M6PdLWO1D46a2aTIY24KDsuLhZ9Jj/sGtyYLygFkByzIabv62+yt
tn02lVAM6E2jvkFFS/dzArg4XMDLfINtpHBOGQdc0QZtEfsYPUEH0PP2ee3WnrHCc6jGEz+p2wmN
GYrQ1prwOYVACpFi0orXvX4feUDLW/HFtzk6Y3+4Sl6E62JMC/cDPwNOu3yevxavA6uH9e1BCnt3
n6XbUC/UoGXy5HPf4vNoYeeGs4VtLdQwMZZst2l9/sKf12ZMk+1/T2H9RkMZWo80+B/XPvpWvqdJ
BQ1W02DtqwMuRaXa7BUX7ufVi3CsieiJWRNqi/oTr9wMT807nFB29ahGq/0zaYkG7TPpr92jP2nY
axp/7OzcrvW2HfIpzs7fBxm2/Va/xWPl6VuEx9RlOKrVAyMa0ravc0Ej2LYPdFIoyW72fVIR1jZ7
yHfO24q6h50lskACvSWafAgpH3wHhkPyQVTqUHKGGWdv2yBNxHZy3aR0hp6sJ5Vt7+i6SPnp82JS
j5e3fv7RN7Yngute0eBv7L0hvFCYczK8DZn/Yof4S5jLQpetoKMGy+KBupc75KZOy+pDlbWvBPHJ
C/UU1BhALoRHFAowLwhPJePcHDwGUISmN5dmPfuVH8+Uv6pYTmc9nwt/toN00eVY/tRnrKMePpo1
fwuPhA0no84v6xw95wXKhCOSbsIpTF+KZyT6BzIFmtim/wYWPfHwT23YuuxBv9ld8BfVBtGU/jBJ
M96QlhElw3pY/JEX6CtTLyxEay8iO7PHh/rxPf0+U2+1S/Ac7mUqNYuRQOW87TKL+gYzaPANTj6d
D5s4CGMfG6dS31S23UvxxTZOEPPdEJuuHLgeQ2cBMZQ0yn2oEsOGrfkOSPHkiB0ZDf1gX/M3ufvm
Za2clc48Yds0muSUxZWS5BU9c6bQw810827tSE+dauwAGYhbjdN323MK4R4vhi2NBcMQftveEx7p
fsn54qjyOEJMNm1yyJc/ZynCj7eF3wx2rswk4qfgVXz8R7/loMMUWETYwa8Q8QH2FawRBN75d3n+
+15oHuAJp5AhU6RZ0H85Lm3bN21zWMImtf3cohnrtiDYPjR0U9KWphP/7KKPwZ/j/Owa3l/WYX1Q
fMJ7U5PZ7ea3JdmZ+5lefyS9h1IEi1TeYTxlbZhzf+89Izq4Z5JJZNJq0VbzK/uJau/YCiEa1/eu
WUs78KVgFwhXaf9BJlNTeZeLiZ3tHtPL4GQXbicUDjKpZDylEQZRTLBgyaYaO/q5d//bsu+VoNay
5erOuMbIQmiVNBP5X7HEKeI8LjBViB98iasmk5wLSaI+GcqAjD9BMCb0y8/04p/HlJRQ9xbQ1K4R
jLbjV9Py+O4yhkLqKoRriB+EYyt8jD/8xWmIhwF8V/ONzh5Vzl8RCsX555tMBYbgBHv5+qO4XtQE
jzZgwQoX+CbZPhjxI7PfV6g87le3dzTbb5rtvofZ08+Xl16+PEmn5W2ynG2M6m7u6SpkDr/95Wmb
43mxrDDFDtqHeHA0LlTayxiBMa4k3pxWOYyM04wkHNnihc95CxK8IfhEIiPhqcOohdc8JZEQZ1Nx
s5nGlx5yIx5r3YHzgR4TAn6yoqjBdQGOzoQLTaxRZLLJ/yexRvGHkNwpXAjJeEJU1LtnYRny6tWh
71E4QJPCsiNhBfZLvPVnsIK653HLquQaXSgraq1WP+GKsOX7BNXoqHw4o8c0uWJzxUrJsENKvGly
KRGU5+qzOmHgokV5ANHwR6PtLxMjZmzbG0uOUUzaM32YKM2x8ReSIyJcCB1o5plfiXVBlUucTzvs
m3Kz8guOLQlbXRScNMOn0wpp99NGU4U2aQTFf0bajPnhCaAZ1FnQQdC9K8llSq3SWU+RaCJSqvS8
zR3wB+JBB0Hvzz56YknQ4S4gT8CMSxQFviznl5PAQYKijyR6w+XtDpFmOIiVMCW2HULrUUiCAFXs
lVogLH4yGeTlQLi3bmnb5K4FTYsW9hD29PDm3WnjK8xAmX6BVkKcpIfDVTwdG2+3OQTOEWkuuS6B
HViX0RgGEnlogC9QpnRTUCI9wFNCRG0DFNCiaqy68G6gDQrmMCXbRSALaqkpnq0mRbvnqaqlwNHq
dX1lB23aXVuy4poriqDWmm3ehvYq5xFFs5wyVsJH04PdzLChmyWP4DviN8zx4clxl5QeXxGJDA9R
8hNBuqU2Ad2BqC3JL6ACbezdH2BmYFTDDshJZZXfPwZ+/858TWRaSKXR6q6hMnQwr8kBWO4fp8KV
z/MEU6F0ekXvVjhPCnc/90nKoOwCvUEuF49lpPJTnAFEvfIQh21bbMBGiN6cOpBnpAcp2XbI+aCm
ZVoLy1Tjxpy+SNFpE/Cv2ImnzMk67FpE/uYdxFrgrOKnBMABMJOwlTx7QwwOYhnjkP84yKA8H599
24KaL/IYTg2UOT4cW/lvmAkr+eOnHzq1pTd/dIBG0of+U37vvZ8NlRQXGuSZB/UhpF3WV87edYCG
DQfJLmAJRfmQ+kJ0QPBGMxJbqH2JqNrYc6CYoc14bkEn0TP+uf8+RkPAjMSJ913RHzOxIU4Btlap
d4WRIFzNRwj8FvPJ2K2MyjnJ/pRrmnTNG2LD0lnHBle0NoduHxo/6WEHYShhJqb+PTVon7uXBsY/
h/lg0/IhZNHQg8rEnI93uPmWY3h7KXA09AaGf8iBe4A1puNGjJpjyg1yBHSYhsL75cEhpX7/9KO/
suOTPx5LV5HyTYUhD5SPCd5gTqrCJKDXBNikR89+wBSP3QmBJ11ueyO7imtWuNcI+afzTzTHYoQv
KD4b/PFX1dK7fx1yvHmG+/487zdUJtoufHh66x4o+gT/o37yNGD8Fn02FdNWuFQdWjIZRiUPwpTQ
O/v9F+I+Nr0fN5Ae+kOkCfhsSKupFR1cAEE+LqeUhq1ARy+nMNm8mD5lSxiVBEwUB9jofciehh1u
+XlBH/3IjVLm7GB2EOkGvCJcgWwC6r2CBJ5Igzb5IZeIESHia3wt5lCMfzY5VI0J7VZCRUMQIgVm
rlhivvGQ+lDEHVOzdx75vfaQUgra6SfITjAyGBzeBTNQT+b25AdtBLp7B+Rf6mh9WvWsGfS1pdbU
P03do4oDxl/+YYfLGTSNkkGnCra1e1Skk2BYPivAMDX/PMrUy2tR1jENET4vc6jsiQbAkD4aEK7L
VKCImu8zIY58hWtbtilsTk7m3l+UAnhDvUjtr+OSarIew3x0hgwBSbD3c6HSmsl5kbTO3vIAWcOq
DalnTYjcbFZppYkHYExB4eECTw1Jfu77eeoPP16DNIkHZvRRZ0LJyOPky3oNFz65Oh7sJMVee7he
szhf8JWADwpRRUe1jyO+izc/gj9Hu0xmXfPnLZduxYcoOqN7+gTxEbxxUF3RlI3o307qKQIK3/Vh
DPvrrfGzXP5YBZCUrOiZwQo93+MsHaJCsDjQvxcU4kz13gX2Xpgm3B7EUe4UvpXVk0QYnyp8pA/w
BiNjF633cDa0zP4hVm7dFwMv5SvfPYRzYZ/QnPjbzrK/zWLR7NAI58pEacheqgtmLbZpTClgB4uZ
2mrvscVP4ikWY2jQsbhqyT4zlggixpXCk1Yj0RgheDL0Tyujy83eSSPLlaKotOqoXDNEjIQiCUb8
05B+HsR8rmukNwfIxtSJ3Bmnuz3EqMTfOk6eAykOkbb6jWGFsqnCqLHV8BMS0Zr9ba9Xj+960sfN
hFIu9PE3ejCNoqXIkuWjwz4+yCXUoRzSre5iuBf0QFWfuvyqnsUW8lfn0OFfQErOnXpKUL5SlN+F
nVaO4SEhA7igOFywAmK11l7O2zvDxp+oSfdmL3JFeaezMjoAJsdo4pOM+L6/8LZQfPvfHs+zeLG9
FQyZL8OqO6oLn5viv48AicRARIG4d/i+UOB6Td2qI/S5Pf3ZEkpaYFrmQM4hO3exyU7uCyezdW9W
2Oz7w4TvvLdWBzUkoxdO8o1VZErYK+jhyNSCtybeXQA04BuZ+s5Yeqh5bq8y7kWZzxlV+bQyj2Zf
u3vyTEdGQsE1ecP0qBjxB4bI7OzDmBqzFl3GMdV18BjSgjuwo1kmPEa7TN3TuFHMfmzswBipY04L
4Q/6eU8hW918JoQ1Ir74lIPR7wrNRaZkfZbL/c+pOXVeAx4Jl2zwu9HNYmxR1uteMQVoqiVUtEVI
d/JUc6H6HlRkwgqxXpnO1xm4cF2f32Gz7kYfVdi0a/nrhgUXskM1iJjjs5tM0JZ29HHvva4e0Fbz
2z+7J7gnW6G7t5g4YP8mRNWHS2sce9dGqdvUUfWFMmDFj/LKTuo+SvXvPmg3bKZfcptKq46kFvn5
FA85uxkmjJ2rSqjFv4z63xfTniG/3YeXGSLuIENtkFQoduLhfs4e5+DlHesENfdsrY+jBs1mqwYw
ParwLLWotTlCHPS09ElPzcBsMftRjJrqK+54vJdE5kzuznSLOU5VzztKAzAFwUnbLjdD4ph/s3RA
BFZcXOCAtMdqFu0UypYWtfEdbx5FpiqyzdUXvw7J1HpXn0rpoI7Lhvts6Et0ihZwD/FdQWopXN2T
b84zpK1VrjVWgBhJGkHStRiNSbDuIFx7LBAcctdYbqDVqs4qibCpmfABhDqGL9eLGTMIznOyQGCH
gk4KznaUfPjyWYchF95ii69NFbcc4k/gc2b7/go3LgYiHZ3r6g+r2Y84sB6CjdeEaI2kReJRYo5X
w1s8LNIVbopwI4o+oQuoklkkgetbziNIyDcZXvl19LpH9FcFCQz/goiA1Amx0xkFCP8CJsHsGT6J
VgsbSYTqscGMLzsUyIdWhYCiFyOITGhBT8ZZR100YvBqmBkHqFFOcJ7EPJyO2YKTyN5iEXKdv+Fm
tF0w/I+9oAmnSuj9B12iFBSLfeIluSIuj9IDyvVn/bI7MODTpp2dYxjITfv7GkF8oOeK1w2mkPXB
Q3+gLBsR/305CwZLw4cafEv73BoWDOsRFgyduF8fkvboe1I1CDYwOhhjwYAnRNvvADMfODkQ7dFO
Net0YlDI0+vkz0DhDz7pzoenJsM2buHmSu0Qx2Q/VT2F9FTiDMmjfQL4WHjvMGWxdoY8Q53VshyA
bU0yVaAVE2sfcbJ7SDlMJVYb005f+a2cEyG4UN+P6QPPsfAXXRXs8mCIlKcxTlYIWa3L5g9noKuW
6YVMtivQkOb6tY6nVGwQVaZxfO8detO4nthzcAvF5nceasXupnyOb3Cf6txjxRIt+uWqVh3LyP0/
CmMs7kR81Rup5eavIS+0weCVW6MFUdWCb0zkpecnThlvLK8tmV4zqnqYr/T3Khic5oOge+5BDwl2
3ob0uPDGHSgNDi8IDxdfgrTdDUnVX2vUE1TeTsE8UpiSuMyTwgtLM4dDQlE/Szcl6w5ZjL5d0x/H
pS9ZobQOFxyrihXu9kk6vkMmlg4ZuA6ljh3uD7ziwbBNJMtJllHK4v/JIq6AT2AlqcTt474hMj9/
XtPOUGBiWlK41lJC01T5viXVESRugXW0z8MhrrwRvHCtxZDdOJ6kaQ2uPtnwoKLESWKfWE5KnUIA
kBjlWz1GaEDtPXlkX1xnjxRXzrRwT3YfioXD34LYjniD5BcVaXIOgIxxNh22g4VbgCUBwvg4m4Om
a7xT+ttq0vcZysfV3TN9t1FTW65nChJwMHh4EgaxlsMPHLof/rsMQHaZ1lNa2sXDgPSJzDvBgEE0
3sIqQFDOqMHKgEZPAtJF7tlD5co/Bnj8Un6DD9zpetI2Eca7eNsAeFn+cSsWgosxTrIf+e5OHUEs
NeePPnKSs5mORCN7sYMQcrzoagww+jWJpUdkdgorRRO9Ai/2RwdeUqdIKwhyJI9UkeBH0/pahicl
Q8EOE4AjZ8zQBQa7uogD332KAulg8ZQXI8osR2I4cnGenXPvJXPo9YRTBLHJWTsLfwHUgramD5hX
trjo+xch3/f4ps+JXDw5KeNizANovGmJZO5RYyzXCVcNU+pzPJuuhg1AwJrKuA+wk5oquvBaxHaU
P5xKtZub9vQpyBtAWnwCjHniu1zVdftqNyer1acEmkJYf2HdK5ak3tt6v9djkM3NmrwsQFb/mfiA
7CWg/ITwa9qu41RRnAN9+MaKbUUVXLjfLaUwliJcsCBCC5+GX+1Opuj2FxFJaAlm2uxavJTopvAZ
000NqO65rQzD1VxyevHSNDek7vJO7NwpGD3StV7UttxPWncR2635Z03MOwWAbUcMz36xHbjn8EcR
wVqFKx60O39bx45Fw0qCue8D0nNOZgnR65okDnik9JFvS0GlgGwCBHASvvrbQ+bDHiWaLXge1Ctz
Ys7Ubs9b1p0mSgKyJS9E9bAYvlF0BlF0HjbJbdrWZOE1jnbkwlJ3vxucNkoLuAhUwsRTlH2BNLDO
iXbRQ8DBsKVd1N8eGQBPHk3T4q8Vgb8spWJjvDpyvXEDuljz9jM6bqR/8ZaTQmeN9I8JDm3OPYkr
8ZJey8Ka37ECYMNhaNzfXif0rSiOuMLr/wntkCWtV4UTQqdRXMXwpilSv1OlHKX1wTc6OSXvQWOo
qY9RLZk0cs2dyC7gPqSgHDyfbk6NElyTr0wWwQqMk7Ls4H6Ibo4Vos4qpLwWYCSWguBL9Hd+2NOx
qrzSZFIPqFv+epdY8VN/HV2rn8zrDinX3dDUfES+xKkkp4NthyVkuipA2wyGxxhsDGTOIDP5DBDL
TqQ+iJiK+EeK0qhtb9zTfded3S39UmIYQHkOMNTvu9rKI6u3rcFh6e1j2QYHNRdx7XuZrHD1JeYO
sLNXbtR0pcLIvnTg6MlNmFINgjKtpRlASbLy++bM7F2pDXgcbK9hsorJAiQI/LBmlvyF+QbWDXY7
ljSt4QYgEmx6/urxmNozXq1PtlhaW9FkE586gIfj50zqQPbqkff/7CILExdsQGIHKbiATfFKElJ6
Pdt2D/0me7xPg6RwCxf0m+NAeeRyBE4A6FJ4bQ0XnIC6qandV0jdBGY8P5skLTwSHG76/sKZTDKf
mbh1KglOkZjX7r9qmMndzXY79OZgxbTWaHVh5ImSA6C5oZxihEyZV4Fx9fKP3vVofyIqOvpAHPuC
j0l6IDXnixPSybX5tKZo/x5kGB0vhZ8J7mgZSbkmBrr4ETkYjMEqOiZiyRZ2BjnXKrNkGbS59xqq
tiy6uNkCgHo2zMIBOh24CtJIIZ6FkG1kaQDKOzVCLQOveTZtep66eFs9gpMM1aQmOlKbYc78UaXM
N6PfyhajZNQzjbu87kbcNo7pb7cI6jlpQGpyvUl/qGjre5t+pTw27rRY2oW39W1KMKG8l14aSU+m
QSF/ik6EXNjmzN9HjQEbCELhi8v1wkRe4Akph0UFyqi0Bd1qgtq2BGywDRDN1UIaWTfVyOe1mpPH
w0dHfy/rZpirun1Q2VNdiIH+H70uU/Ri9unRO3t17xFXui/vdPVapLlZbBjKWD0ZImKqfZncGkgR
omvStluYOHzCY3qrhzdTnQZ7s9vm/2vDEV7DwX05pnv23kTblprced7ZKAt+fmP8jo0jXLvBEX17
5fiPpPNabhVbwvATUUUOtyKjHC35RiV524AQApEEPP35mHMzU7tqxttCi17df2qvRsp4y3fFbZo9
uGJfG0UiCAFxg52nwTSsGkxuFGdXoCfJGIOxAW9wCX/l/vs4Vv7Lk92r3+Hyx/nrvDwYSPUPeJRs
8HSZwEdUIWIZLus327RkW45IDY3MVcqIN6KQLVyieufKotr3yawYiBKYwKOpwpuOvgD7cdNouipQ
lgSZr4b9/IlUnJqjw7SSzaY4RXTI/ec9/ia4AeaDJEoDozcJSghWnzvB17ZGab9uz3lydSrpSBfT
Uu+oprbkx5BlKJQ5DBIf9TvbmighKl6aidFFpWCtMl+brAaIVHqg2hLALo2Iz1gwZOAjGe3KVZ3M
1+kMUV9cd30RZchR1ib6zCQomO7NWS/OjFU3Je9PHmR2na+Z4YaKxVhP1A0KJJT8dPq1iUyuXksl
8aX8t+uMD0n7eJG8IRLmGa0jRMJsPNRplOmEWq7SOa2zNpfdgvhMa0145mr03pOBUychaurvpjJO
mN0w+wyBAYTD98wEsxRdaKm56X/gDcpJOofuOhzPxY728lUeyvAeahlPWLY/7vO9TIuVOLjK4KmC
S7JbTU4RhSUFHvyt9l1AraFxncyjNHUejHz9bYZq+NkAaQ30rXSTTKanRKD0W/PrZ6b3kXqRQ3mt
85yMeY1wRds97gSDcmuBf6L/TOOZhQ9d/8caI9/cl+5vtcYsYDnKKnbvI4A+a18w+fhENbsZ9Van
j06FWTmhgf2VKAAkR7CG/dIzT6I70oLp4NdzYVdzZ2ZBu2PYiZtdbn3pzV10WUjsDvhKUaEqi5cz
5dJMrLLlEifwfETVQNUnvHXzXvEs8Ag8XVAQ+402sdKPzY9yBt3FE66J/7Xt+GJfhN2hc7IN97/D
RByvNDNSF0UXR6sLrpFBcQXcfEAe0JDRwjXWJAhSo3W9/CWUY2/wnw7Lbp4Fr7DxRszlRCTyigpu
tSGKoiXJmm9XjJ6NX/x9XJHmdl6MgNgPh2cs7CoielhG4a4/jOoj4j9FmuC1mMeVuj3dF2KTfT/7
qZ3efa6aKbWKfJRr1NGTIJhiOlZ4mBbgy1WaRDBlkErO1bnHuw4met0nJMTjQu828bdlV3zrkjed
b1ZOetI+y5YFH3YkWzZpyAOZssireRwqWFdoGfOjTsUr/oS15sGPEoNAtBOwEDbEDFI+qRxhDRR+
HFAAkC6LwXkXo65mwGdGR0k1q06yJzrdrvcfitdtNQG7hFOsB3z0qPypBTxVVAtO9strp+9H9Olp
SqzOMem/kXgU4t+mDL5qgSQdLP8cNZo/o529iIW1Tg8mDx7ho/O05zLLNoB5lRKA11TGJKyqwESR
pIxz7RUyevCcP0j+uVCeRZBlq/oTvpPowzQrOAq2tsSXj0gl2k9o8gXSyGTYNrxY8epvbfGeRq0X
WBDs2lB6rYGMjfjYDjYoitOgMDdj7b9FuDq0AWgZ5MJPLOCU99qgZ6wxkIdJvdSVw9j5Fgjy4BFl
3MQ+YdZaa3ePY3orqA7lqR5DCG5j+tK45ppFaYYZtRf/7U22m38t6QOGYpcyDSR6TeYTstVm1xTB
JiakZNkGz6OprnPNxwxVujSagmb3AgYcfmdU16ikrcYp42D+RH5Y+gnyFbQRsNDFH5x+e6INlGNP
Ue8Pa0q9IAGBxA8y0TAD2DGtyYpkrm4hecl15hB+QMyvIUTVooRpQRYrQfHoxUlUsZKOm6voC1S1
5+w9Bm302cbiTOlCFLjoRhZF6zUEQF8n6EXRw5bLcM3n4SNLmI9X7anZ0Mws6Rc7VA8UxXSaClE/
PC88268+kG9cthXKCNtcNH9X8jDieTWJmxE/RCPj14kzC9KubvqArV+H1rIFYpboKxiL/owXT8PY
4O2krMKc2ca6vBh4EvgL2UTxFSNgMRFlkHtsOuV000ytms/jI9518K2getkvvCW7E+08c55sl6Al
2OuIjLn6Ze5lsadNtK0WcPmTfjjc4leEjAcV33VRf9Pnf5V8itzNAj2y1oj/fhIfgePVBan6bIfI
Ki7GPI7K9QtdqksZVMdlWUszGZsj0l02gDwDNBTpihAgp92z4o/Ung1xYmf5r9woc12YvfbKw/tk
LHCPwbHTDzcBXdJ8GO1u816KlzEQ8JY4tU8WxvtIM0vIvHbuqSua9zhwZ7dkP9i95pZX/+rnKwlV
B84o0ut+sjTERCh6LGZ/BMbP8yCa/Ncfko2WnCy9Oeat90pPRhtetcg0LpKysg4sfgmnWIJ5Iv++
Ezu2Vjj0RL+YF971nBNjCl62Rl0iR2juEayjUbmkhqP2YGCIf3viJQrTa3nHlSBZSpv4Kz09ZRQC
Vei0J14kQaYwC4GBPHReu+Jf75DDSPq8LX09vJfmlxBHc2Kf2ACtOETyc+j26S1+2PcOIXDx9Vgq
xaK9KyAaVCYJvlg5l7g0F5Lzjmp7OE4haskPRjBP58IMoBlHr0kdul9SyafvaMDyaTdTavGw6xXq
0UKrAu4L85tBKuncP/zf6iJbC6G44pCS+1aawbgoO0qOyxGnJYEqwjjFluWDJjtcsxjQeAJy7n9y
UrZ8hp3hT1rHgG2V86i2PWceT/m5mcv7HD0ArceqD8aQ+YAVnicatnVxbFLIyDTKA5Kz5g06bXDs
KP6+bgAxjpkv2MVyumyum05yQc4fhML8diwE4HnBCvbum7SzGroGmagFzDOiJ6k43F6XzjiMz8X4
T90ZDkpnUo80W3jZNeoJ77U0GyyIAHGgHzzrA+Hy1xs1o8gJSC/JhQpooJ6YNR1zSfgVy6a2mH65
GH5N1yx99ekKB5ysvKUZoTNXN/9Ks7NMA2wMHpCvprlV+BYDiyz/X2POjgxkItfQvHwADTY1x48r
JvnMhSri1h7IZIWvhb89EDilLPIbXwA5YmSF5bmjWvsR61g/Ba+nq8fhfTOjnIjb2/t7nCOdyr5J
JtZvYm8zfeeZL0NklItBOClvV0cUNk9Hdwr9PJREl8gujBu5RgRSyqG1EjFWf8kHNXamdxAaPg5q
ynal+u/UL+cl8thl7o9kJOkn4Ci4bryo+DY4/xT3MCHoCS2YvsrcgpgLKOM95RJbofSPzlx6+CnT
MN/CgA8lBWGyta/EQ6c3zoWVhbmNlgS5AsqIAFXDofJEcHCArp/HIZ5Pt5rScAtPM/K1d3sWsLxC
7UAWOT2/vBSjSXYlLWR9xsBB8Xr68VZYFX6zp5eZHiueDnY/WTVtQA2Lfo5Xw5/h3c3NsJb1e3pg
XUMbFRd9PuxhSWDAm6gL6H7WiZcJk1/7+FyZa9xta+ZGWWMSGwovLdjf28+1JWx35Y6rnNR4ZTd+
FmpYzkeg8VXx8Kt2wxOGaRe7bW96TAHJegxwas4bZWNSh+lDYGpP6tPHjp64E2r4+hG3ZBovubap
i9OkzJTiZfMn/jbk7+j6yGJZau5wHhwSBfbNb+zhBrBHO7X1DerfKZuKUzY83OlTdBthUjcyArBE
hDJ8zL5NpGXoif8xewVciYgBYPtRkKCdAXaX356yV7cZHfoJTJ0nmv9qu4Z+74hux5xZxpK/xPh6
+9cLuIzSM7XGETiK5oBQ9F/8dFGzGYG1be/WB8NnEEbJbJDqRjCZ6ZtEl3wcyAQULVMc8sG8vH1l
NmKbSSkuFZtAhBVS5qCgpQpeAJ4GndAsX97fJ8E4PmHkYj/dVZNJmy7D/IMR04g7/adGOn0iQNyN
i75mOYPgPcYVwXtcpwrjyL/rk0WusxryTrb7RUyjwEXxPuWybwnPmUAd6udi7n7+u6QQxtqi30wK
KQYhk8CpxPnAD70ZsTTGRr9CPIjgM2Y/pj5Jezi5Tr4FDPi476h4+e/bCLEHpKC6PFtXYapiEgsy
Tu1/A8cfF6QqhU3CbOGkzyDNI3O69lJXAUVT2bheblILgBlF5ZLwolfIG0xElOwKFvX+lS/4WI48
BZIVuNhI8vKTy/RqM914KtvTXcW7at7rkm3Ze4WLmCjD4fg4fP7y0QbQHhER5I6muvXLj5GeALIE
A8tlj2hkRz16mLOOtz56xrSGhOMhKq06EDBpdGBP3709wVFoujEB/77jUECc0a2Vzm6uDt2+vlC2
gzyLDx/8rEXUB8wZY5Bu2VKVPjdNvswztyLpDGaY2chy4+OUjwWa0N9r+NScr3L78owKP3zUP9ZZ
xq3WfH7fzJrtWuq8a3nkt1NVZ1QC7e1/VOYJmF6ZlhuTRm9bRBHQiGC/NTbsdteJ73YYy9nLxAG+
9yHiUdJNE/LBEXE92khBlKfn5LfPxd55nONj/1UTbz5lRpZ7gVVhxzEsyCvj8K1jptylelRGr0aS
i0agDIRbMrgP+g7XjsNHNdMmyGGaX4/YMABNwd0U8NJmJq4VP74GADsxIuD48mnBNqsv6isiCKII
yQSq5rLimAcAj327eqrg8F1rv6PEY5Z4GjgsjBwV0k2xc1whHCLGIHTiRMRpHkt7vzT3R8YVbvMl
ARRX5I7SzEc6t+BaPVwXJq3WGExf2axjXuNwnYdIJXK2uDFiMP+SeTmNO7Ti8ChMtvCQ37+q2zOX
jKxLJq8omlTDS10K+R/SbYWTyhsy70oMqxG7Rrm1YLv/XU/S/MUuNo5p9s14+W/C2PVAWD7mnasD
CmKfXmyQS/rJnxY90QBemlt+UNfpwrDs4gUop+0A41u29e16fp3eafbxjDsDwQQPOHp4IvmAk1aL
D8pO9f9sCs2wHiPRu1GjqSi2fP54DckLZOX/6waSs6B1e8NW2DvPtoRQfhH7OvwwzmsDpXziTXLb
+BZuPSX643LxEyl/q3gj/R0Qp53+60BoKAN+5pKc7F9Z6Y5E4fQASj2roH2WiyCAugvzAjInAkcR
N4Gp6CxehNMjC7SBEKv5x8mJfT2P0fCPe6IJiHEv7zHXCdhJCXIQpdvNi5M/+LxXDSptQPO3O163
1cv7WOAjqeJXFkN14jYsIammlk7Rg3yia1S2pRyt5mAFuuGBEtSDY6ITZvhC0mqSkLBIwqKapX8M
NPo3BVfdVpWjv3xytD7FrzWuijHQj0T1kPoYVB72LJA8AjEaL6rnuGFfocG32oChMWZxKLyGlsRL
DtfS1vFNkwJlETJrm2T02CXxD6avnTnExa6w2WPkpPY9X6FHowmRHer34c2GRvoNeAmPGGZfpqn9
97HT3WstrOJlwaBlzeIQZfEYJOd+30Kg0+V54l+1iE/dy3vIM+WnR/XT8zJcPWwYxNzusSHH9HB/
07GhRl5ecFXjx+9hMbGQJGvGIXUJ8W00UMNj2AJRCY6EHHPc6bOcMYMv/KTITgbo3eJa4KoRgmZC
iXAXQyKAJ5XAQ/HidVLIDboGhxz0y6lJNbtK/nRr5T6tAwPBtGwrmEJ0hohwRa+ZF9FDs08GKpP+
ni6B9hfPufwj4e1eXb1CQK3z2hVrAsMm0Bl5J0zkCB7z9i27PScjMFD43JQT80EU7t48SH6W2yWH
fD3eLinOKm2X/6aRRL+qMmWstVV9xm41QyzGPA0FSUWiHGmL/BTfn+j0flQfbWGMAHinM1ZxVYnV
z7jIKRM/ya0TNrUT+6zm+rPWNNWvOjR+rhG0r/25SNv2jMKJT4y+Nnbpe/yOAmgtK+oP2ZfqDKDl
h0+6MOY093wiY8kAYNAd+0PloL6aq05VbMxrRM6AQbrETPP5gfqZNL0BhGEinMCc0Rdlixp9L6Ee
s9K0cUvnrj5zC8FPRtcA35Jhrmlxp5dadT9VYKHWQGqBuHLeEHc+y5lTmDyIM/YFnxbJFZOZAUFY
nxm5bp3uPQu3fwafxfvQkUiHugJU1RF/8kW8oODsrpyw4Ugrsns4XMBuahMqTfKyx7zqa4jvVi1H
VUYJKM8ex7/LsE7DAXCfHQ8zlTZJFz1UfWyNBexbPvycLKdHYiervHZbp1sFWNlnWUi1fnyx3eEC
Nh8bWIweJYmaESVMiVBWbRJ3+09g841d0lx/w4myFLvjbmhv94djLhT/ImyHnJjnH7/9Bn6+IJsk
eDMxnCfUjvfwpQ9qL+djLf2EPTmc/2UKNmj+Jo64t5YkRP3qswVXNqmfLZ2Efd1LOCEWXDIQxvSX
jx/BZkzjQnyyxLHf1Zb/DgcCJEOcfvMabL9dSFDNdFMSah5PrhlXfWmY5QVpPDNlW2FqkmbW8ZWG
HYEMGyMP5PbwAjNmfn4Fj5bfBrW18E+RjgXLqzgQ/UL+QMuwZ1Yr3ae6br7YrdFjNgBkEe9ms/40
axAQPBMC6IoHmSDPGSigGLKVL4w7WQiuXDkX7WpjqhPPyCev0907o8aS6ft6bhsGqrI/vdgSkW20
/p+l+QoA3DcLEX4HiPRODQyynqSz8OY9FaaVGgXgFo4fPWpd7Ye4QQzqY8h4T+FK0DnoNx3NpU9q
M984mYf/pVbL3AfdJWb0iL+nzF+cSgyokodSn80xfjznAuCgB5M7B8cn0vOImNEjCqMJbOVuBvyg
ljoveFlxKf7yW8tR6ZkbPksi8AO5gHYMUWsGYK5oPy8pWhOCzy9PhfsAGyEcf6+mKBfXM1E5UvHu
igWTMsXwQqe8LkCRO/aarqx+VoMJbaaNnB+fUjqjQSpOsv/eMU3fU55njLijezspuy/irSIHgjWh
xWqLsBHmiu22/Nw1qFhLFS5xhdJMy7wV6SUOYwXuZ7rmhdmDObLy2todJb9e1CwTIKc5D2snJaIY
6+S7mCDN7h7HIZKXx77+RYGKBoxWYPpNdGGhsFhSdmI6iGo2kLM80QTdAZzt84doTybp9KYDSbgP
IYr1uXWNSMOJKgBF1sCGbGP89/BbxESoPbgrYkeNoH/U0EBe1MNymmuWzZAP7Ew89dvnmn7eWY/L
bQ0xYd2yozTHRhrmi8v4B+w8i7dr1X8uXuhMytrR/57/+n/X8Gf9KBwsXL6oOirkcq2RDxu+V8Nk
9tbYLfixWX+3Fxekg2JQ30mb9F4QLqDtSQRSbwI+YZd+N46GF++ronLJ6RvDLQMEnsJJzZCxjlKU
xv6qG9yy3MggNH/031c4eoxT1M3aYctWmSP6xEe4wYzbnMx2ujpqR83XKoZQYy9cz/z8D67TZf77
ggsVeOHxYSE3XHn3Cv1QH/CV8cpGH3/4cIWpGBYNnMUsPAEFmsFGemDKIQUZv+DP28eke5ZDsQuR
yrEIXtbpHMa5hK4RAQZdwjDr/z3WCIJ+n1fvvdz9FBslGtZUr2sohiYDBJIiMUwhL9icjMB7WEso
PPmdHNlwuj0LOSQb6hq9GrycLQTvm7YAwLyX7Ezo0fTJ5GYrUf4PYRJq8ZGIA0SuGjuXE2BS4zyS
8zu8HaTTWTjVrrH23p1fRSJareh9GVDZjPabQBcPspRNUAf6u6QIr2H58UbTe925kl7dY2I0HhNV
Sx8pJeuN0f20+oLOxXpE1nHIL0iCMzQJ6Kkr/PPdOnbp15832nme4G+M5qEnMLW1sxBCggyoNerX
EiozalOk9CwGGAORQ+qZyOwwl5FVu8xpZT8HHe+3L2xehRc7BZXpYq7yff7T2M1I8Kdn8RVRxaUN
SQGavH1kobVVIt5sc12ksyr/07kCWsHTG3vEJmggj5TpcmjVfxlhmvbv9QVhZdm/E/1a+NM6ovIO
wwHXVAtTqkTlcjnFIXm3UkQftC7CbJNuzHPNDUFTQIsIvaJF0p/yx5krb/o53WB/rk7xZvy7YgkE
kY5QIecHwn56V4IOy73STx2RfMJq2S1lxHkKCZsV8Rf4iIPCI1Vmme+TSPzK1uz4QZNnfpVRsU4J
S8y84UsBVQbZyzwKcWg4usumkzn5CSsjtDbW5rk0d+xDexACgXuEPLIjETgt/RELJFOS9dKJkpAK
r5S9MnNqE4DUe6rzFwyjga14JRHu7fUuT5WIMU9BnxwN3LhkBb7BZNB2rDKufNXVW7gVryOAESvy
pb1ImN3jhbxP/qStsuUSxFnhVq7w3UUIg5/zKuDerS8IlwOZtwo56kG+PGtbvgiVbez0sPoyVupF
3ZSF0wHmAJMv9AULIuR/NeklsKCGLa7ltbrOFsa3xkJbxAjCsY8mb77ll6tyxbjJZp/FFf1RHopn
a1sv/mtz0GgrpEUSp3VIAhU2bHSHxegyRBFZKIRaSMwGTCXRwn7i1uvGzyHIErfwqm18brbtuvpW
5+q8WWbreF0uxbn8le9f2ypSF91KuuUXu9oB2kZCNN7qw3iqIHzP5rnUZ33u8MiyAwz0pnpG8pnn
CR6Hmo6Gfpg9bsNZBhb9SU4pbZhlXxdMHktjB8JQ0j3LGwHIKztyQ8R0TL/yhmKzJymErvr1ZQBD
bODb1fD59bgn944/o3XoonGL+x2N+8i54qx5/MqzjjDKwhEdIaJgyl76Lz8ku3ahn801xBgs1skk
I375nOtONckpDspKDqc1HHg7Q90zvWTerHTPok+zto+bhtpLIvSUb2HcZqjTaYhPxSGlvCWrx4pE
TlwhDe71wVHsR3AU0MITE+dXy/LX2jx+r7xjR+Hf0xcIPdf+WQspfJ6l/fOc/r3O5Vn0zSPwbHm+
HkVfX4IP138JheEnO6W4FeOTtEfny4CjgXS1s+rc/ZT8b8/zOxgvxr/iPqA4JGpymRxlJn2cXqSk
a59pR3a8f/7G+5c6heml6+Eekyt2F5A8zq1LOgW9vQCb7u3X82hsjJB5TXNkFsLm85jlyNp6iFjB
QYO6yG7C+nXQ/+Q3qg32wrDVoYaBKrbTpqLULdnHDjtWLwkNqY+lST/72qPUQzSGVQ6xkEqOAnKP
A2yVGjUL7czAN0kOTP8Vfv7YUsFr9fcI01N8GrbP8wunprhT66lzUoFDy5nM170rEPpfnQ9xVVMC
Sbx++Nrl/WU5GrkakFYP7rj/0naEMHXIAMnX+RpFcL4X5wLwcmew6/nhW2FKMRmC9j79CEoGQHVI
uudGRHI6l3cCNPXrXJ2ZfmVK4k9bL9IXFSPItUgTQoksUOq0WjjqK+RxGpCdpauJ83e9Mu3RcI0U
twkyQv9DC0VfO8yuuUt3p+aE3cAumZZ7bpiKfML5tpOBkyhhlveZ7YpjwjdJwbJeC8FL72YeCPxC
dfBPRIpfTxslyZ8ZKU+w1ncib64uigNfuDTEUbcOT8e6Bq2IjZmUHeHhwlszhtk5WCOCI3JHQUwK
+7UlXTyDpiNyO8TlzfM0beWoN3Qis+EDMPT2Emsu9E6nbdsOvd86U+9vUj14ObwnTx0sXwIoZ2AB
+hC2bwA1YJSW5qN6OtxEWZgljqDPBb8OmR8kt397ddg68vmJLbde5FcGsjaswW3cZvVJHbZgEJYH
d8OgTBkZXUaU1hn/4PIXCgEgyXdN6exRCnUekbuxTYiuZbrVELVFOJizTxlYUO2/DWlXhEWix3FZ
F398Hqv8DrumfpGy3sYx4cGgb0C6Hv8cZoTsdtmc4Sz9BiTl+A5JIEl2+nFjjc2W2x7heO+DRxLw
0t3ZePNY159gvCdI9tnjsnzW8yuMCQzPZzkG8ZYFcWgVOjgYXN6EugesFEb/Aeew4y+Z/ARUNqRg
bG4YwBFRTAIRfV3ZpiSum5KJ4GFEaCdF6J5lXgAuMPlv9Za1SPb76abZhpGGk3QFng5/syUWqlfY
dd5zj6ClTiLoAKldJWvCR1iR6k716vqToQY/KFtCp4ZNj/hsDvFjN3OxCypmoiQgkYQPaPU/bDG7
xieR5Pdq9qYOGNvUCB6njHt8CHLSUdFPMBj4w5Qvg0Qwby7a6sGZhGA/Im3o9aWlruGAiT9J01XX
rGTJo4zXEtugV0q1TzjiF0mc+SOBG7KLjaBd9vuBrztkz8K05w7slamubGaouNLYRWmkM47c6U6M
fM68mS8AE14vdxBXslNGZeu05F3uSP+EtCFXuHdy8cu8EsE6y4R5eXy45HCjXKViciHk63d/6o/N
rkTTYoYWiMeyLwIBZi7QWCeENYzg2sHOjaB1vjRe/rPQOU+EK6A96zK4LpIvUEE7JdU/6JDQ+J90
pSQeQ+2kkx9nrBvK/FezEg0XRAaklX6byLs93xoMnia5RRfm+mJ6ZuGkG5tkI16JEfEKSf5N21uu
e6RN5j81FBjcZe/9r4CMyva8hU7a+mo7ywW/U30D1o/rBqTdFlbQR7DtyEKOr4K2D4hMcrlKrb+3
ZqvA0RoqCgKm/zqbzrinadbmHfI24en3Q/hWfoyj8Iho+qscvFMq/bzbA4ZNS3LMwmNn0iQMShyz
Cziv6650Pcb3juEdPR3zLem7PuPhTvxJGO/A+RVbhdaqTvS3fF9Z7b7xV3+cUgy4JBOHl5rtFbNf
BhZGTG0agCpjBg+TAnhte9SgsCnDTH/ag+RUA/izLQLLMlVRiYE6zu0Dua6+zhfGkpvfF0P9cD2o
GzU0/+kb/QLZDqmm3KuE7CdwfRBvhjs02/cGF95FJubFAQ5GPolpcdgMSO0nsR84Ez0Ea4+giVM8
uZ50qukcoU+wDMZ2/a/qnVp2pGr2+ovDcWfgCbwANMsHvUI0PRIlKznC0tg2dJIMxKH2rXGjYCNn
O5QFZcA/HWn3+FPXhLhtu6gDHHMRcjJ+VvN02XaA7TArDhSMsOL05FRznhVGkeCtzh4CIOc4Vari
t2aDNYD1gSFpcHVfZYEb/BWXsRZkEbrvACbueN2gMyTI9ssyJgads1gcJfSjKdc1//d3W1I1YkgI
E+CvQrH3M27jRRO96IdKl1njzFdi3dDpzUzZfiJOEzDAUpsdcLGpFfaFZeNa32OES+BxenLvRQJr
9UzSQnzDJ6/QZIvClILzXiQv/vHMIVNYKqD+GL5MzGh1izcm6CCV+kQtwfP5XrSL2L7h04FEZfiz
NtrmAbazMlAoHJOjTj8bCGF1zNd0lmBKU3wmfZfsAdoj7d2zH3fKSEv89Ausi6mXCFbcGxcj5Apk
iuD+NDaK4V5X9Ze5e9/r+eP3cdQuj9/nkgoH4kKT9G0VHmICmZZlohG2H5ruQ8lOAd0RSIZ7QwVo
MxldHKu7nu4QIZ0iESM55GgRSPo0YHF4iRDZ6jurC2tmfCoAh3tWFTu0Nla3TI3vV7HjliqMqNTt
hgv8KdvVUbU8iRkciG/NCLZGTXW3DoYjc0WREkfsazf4pmQDN2aOCimXuR2h3kGMJXQneyCnCIZC
BZQQhzLeTJryGtgfpdnRZIphGCRKKnV02W2AcZMgM5Z8QJWVhj6P0iwjLt+h+eqrW4bmIJnFxXba
XtFxK59lj7n18wMrRPLX0Zxx8NW1IC6xOwhj0Kf2sBeD169GkF8fWZvCm9ZutqGckpArbCWaQM37
tD4jAjRLdxeihq2VRE86H68HfIFvgUlRinl6MJHBuC9tPq7iI+VFU8OW+1D2MgAojgksD4Tvw5dx
3bvWzWyQY92MoxoOLGTZGrlvkDnIZEQkvf/w0cpsk8gYIrEIxsyfgv8IVfzcCZw/WpxXeOyUz+KO
IiZZUUbtyJ+1YxfzJTpWqNILU9p/Tf4dqt9q7gOl+8KczIwHB6ZgJ0Djo6y5fBr3tTIRqCxEy7+9
Vtk/ccH883Kpe+qCpOhmewUnxgWwZA5JnKf7+OX7/KC6WBuX2mR9MfEObg0T+9uKTvnbEKn3EyM8
q5weTAW6Rjbt2pgbMoMUBOLoZLLf8yM7m3iZSQ0cIkvrNjLpYrE9LMsQNdDz84Vmo476z7T9awpD
nIIS+7UVXHEAoSeF9pBniUJRIy1IwmNhfmNDFHdWezDEeXXdoXeA55T37f117OmA9FWlk9cF/sAp
5FwDU7kX+clSnDJhdcqKv0ZRZma6RX0EzoV2lg6x5ZbEIoAZBjuCrM2S2L3Wq7Jx6PBR24iEZfFC
+cgAkO0NsPUQF+Q/fzd0kTsDT1vlS+71/LwxNfIzQvS1bAkLPvr3C5H9Y1sw9OsrEGlgc96y7bDP
NzE2vQOE2gSSejLhgDbpuSqc4nPXdAvVi9tIB1FVbK6Ty/UfYny86FRKEB/5YCwVc0WzQVWJ4A7o
LHhfntz7fcS6Nlpfpdu9m+AT8rqzIM3/R8e0lOwG1cki01wZmPUgbB52bDg8czHoeuJodBaZERha
z/8v1YWoy2qvh0CYImdYnCX+KQgsFALR/O8ulDosFawZ5Ougb+dxPQqv/qLBf0TNe6dAjCCfQn9B
YeGRhzqI3Tt4mn6mes9FO6wfn72BpkiO3m+7Qf0F32CEw199KlYjt8OtVj2+iWsWGeinFMn5ECh5
ddkShdlse01DJKCNEZpbxhYkn1JUnwQS1GpI/7BSbSKM33ylL1fiXFbeK0w2w2lcjMmKl7il5XGF
KhwioOLyrG7bLBC51dsjQy2aze9OdkRpS9lUzo0Z8qdm9Nrc6c+d92B7ItLC3qPeEswelgRyOcwL
lNOZ8C9/s6aELTyZORP6qNGIfea3r8hiwftpnFgJv3364lyy7DjzerSBC/CoF4JDwg+YWN/kYaql
yzuwYXfWjrrewqCuOLCvHwzTtXtdKnh3ieoeMOmKgC9QoVP1Mm1uM26u6kRqhh77+T9paX1m191V
WQ8EZ31+hIXp1l+Ix5AxcV6zuQaWTo4xM7I6M3r/RZVfvtc8sFMBhUjdTbaPISK/3nz7L5/2dNrN
V88pAwT5rK77OOaDA52ALImgJC850NgORSby/HdqmagO/PZxpCD4e9gKvX7BzEmi61dGRwbohWJB
B/uekiXiCAaB/DESGiDHMTTQkxiwTYljVV6qnLimAbcAZeJkuqXxSciHkf6LJV2IoUOA5zcrZdEc
6Pm3IgYS9Nwt3xufWXGPzdnfqtwRKsAfawI3h/DxdJ/HT3dS4uiabQVQ8DfEAwZhk3IEgv9V/mbr
/5F0XkuOKlkU/SIiECAhXkm8EMibeiEktQwgb3BfPyvvxI2eqO6pKkmQZJ6zzzbVstwoetT9GRRo
NOE1Te/sxcgpxkTU+x1yavw+bo/Z7Lqv717GVKNLb+Gdu4FlWw5Io4TPn2fOjLvoJwPHWJQZxzdx
VUK7k7CwkDTo/tRYcEpIzY5u+EPYBwBsZ1dHaq2tfgfVDBnozIfd5KIGzPvIft1ULjNaM+y16VVx
X7D1jNWPxEoYf+aIsCPe1YuaYpJTkoNzCwqh9cvRlGken3MKop8DsHzrPF1Z33EJu8LdQ8otwcBB
fK7CNv0idCKvC9+83kif5X49kQWnoO7WEwgS9YH6toWa7PONFqyMjeTRAHPnYTMrNEbZzDA+BsJH
2sz73gDuMbz2OW6eAk7fwJE4v4/cqB+Y/SXcGMYTMN1JQiI08PkI8m96U0dMIb8jOrYKC1quD7t7
8EGlM/8cMANllDtk8jTho1KOhd2qnRtv//Vzo18pHrVv7B9tXGpu1U+09b2hHg91dXMfm4WTm9Hj
GQ2uBPddS+/3Hikeds7cf1Xe/g/HKZimHp5zrzISHGPbfqoSmQBP8CW0+HqsM6ddV6VbpoM9q4+C
JMjWpXPzXmqcMQHSgh+8u0x8cu+6JP6BWGOPuqjLI5XobRKrXNia1iTTgjcfjsmBmXKQwGPvm8Gd
KBfKciXSS5ZcrFKqvLZvCvCyDL/Xv2xqkW2cElZHFeaVcMNQJkDQe8BGbC9wbSevUVcTumpzZt9+
qIGIB/qteZ0rVSpVG2/nfqQoK9MfrLFWtMMI73rpSR00FHeETKbAqTS/XyDBkrnUd6oyolsNvCIx
Ugv3cRYGE227W5Ub2E6Q93CjlUkCwz0wNfkV5ALMILMDWODEDt0Rcgf799uBEw6YAIUBA/F7oMLL
wvfzOs7oK15/2MQ/mjj/jPrGRJsZTz/LmKn+xtkbyAaxO7VqU3rmJXl/ff2K6CI7j2EhlHhCQq6Y
3wy/LKLBUkvUza/n6ESlU7Ixd1cP9HgNgwZq88xW6aP6Lp4oz1zkk9qhC/x8giLR4KW/xlT9rx8u
Jj/CYJD+t+gO5ud7av2h1mBmHjFy/8Rv2er+Qn15jxiD4IxwBAD2cAwVbEtG+tmYDF176+r2L9Pd
J2TSHooiHrxxBx09ue+0DQ162RetMWHf+JKPCGT8NBfqxHqPnvewR+QXkELCVfljiTPV/3LeMDf6
hNCoeqsvab9sLCjLnpHFZNlyKBz7w/TWBeWqOigBK/afta2JBSIZ7NgNyPG1v6SxlQ5BfMCuVkga
kPcE848MUrDYCf8UkoKwAknJV5gXpd+B/WwAnU81M6Rp5Z6vMe9BO8PjXVBqfJiJMJdPdQaT43f0
W3zV1Lzjz0TQleJnh+5UMD2j3rh7jdi+BahRHXEGsaKUdsE7seuROcG5/FMEn17EANpAuHKPQRGv
zX8RNIZXR/fDjQNm33HSODqt/ZbWo284pGK9i9FrrxXisnyS1Kn6HWkMkBqoWUBqoG63Pg/AB8hz
hiE5W4RboLALMM2HOK1P6oBDGCxVtalGqFfAjnKnhwFMjRQX8gWFEQc9RIjy792lvVNNeWhyhnTi
Q+ZtaK7MHfmL2HsdP5zIRGbkgHSQS+7U7U65L1UfrtOvG3cvB+O7DEgYliczaKA02EX/ZRT2HOM9
ukMfk9CEXQ0CDozRkFJtQSTgKQe5iptUS5SFBdzAoOddR1dYWq9NRb9IseOckXg9JvXw6qgADf3X
+JMlxnnMc/F5o3hpXkERZpn7/AlIniVCjpai7oxrP1V167yBmxk1NVFbpESZPJXgnjEfW71rhGC9
vtAM37rN+gyy6qCqQUSFth9CwfqPo6gxFwkvoTrVXl7fseIfxrVbKsfL362/BKHMkn4fa6bws24K
OONOo4S3b0IzM6LYqNfcGZkSCdpsQSfT01ueGuWYgIPswVJ2Ld3VLwkuAZrMxXm4I9ZA3/onhQfU
k9Y2kEFWJlPwJaQS1C5oI4oIa5K0Rr0a3kZEwm25ZuMHMCbTNww5XIr029uDFfg5MYDoua1v/Em5
HZB2b7h8nYhrypN+B9Jtm3vpDiwjbvmGabPF8Yn0Lo63s6OHBPxggE4FsL4hpdvA0P9uvwpEH5fZ
BvZ7MuEJQhoovGmiNKluadmNqREhzbOZLou4Y24ycCHDLRh8LtFIUo/6aB3tkcNcAyv3x/qL9Mi5
QND8sUm6MMy0+E0IkT57ZWRw0yRNhlDaBsj96LLgZTi3InoReIhHnG2mYDRU8xeR/WlI8WpsChw0
dcZt0t6TT6T9NbcZqQm0MPdD0xfA9qrq9qp5O0xe350BaPLxeAgDea8INPrQNoGMyEQa6sIfTdo7
VjrR7QaHtT5whqCU0MHuLhgwdjKW/aW0+blnxnLrwfZouTWHD5xRbQKAmI+Nfzjwynpv84bU2/z1
iR6CjUwLIlRktH0B+Qj07eNpoSJ6s/5Yv/nYSgFu0RwHljBwhtmQxBKrqJzZQ/XpYP55OQxkyDmN
c8O57k3ipgqn0sIip7Kzof1UrkLPT6sMeFOPHrjgtGhQpCTUuCSPjTkGtOu3ou45yHLhMnSz6jtR
GTrwuOK4cCUgadsVQQ9txTC83xy/ORlsVofBx80XPXFbNKv8X774dZP+H+P2etJHAwYa7jfzV3JL
BhhlI5FBW80lhYgMKNykb4rdl9NFpC6/rn/P09nAnDS4xRb0kf+gaho4nKapwezs5dRNghi0V0xl
MTju/7ivA0etR13m8ln0q/PhZdsJEt4HEooRjEDqTS7jx7WWN+ClcmPqvjm7wgEmfA8mxK1YfSri
qBwLNlDB7EDcW1rqGc2qBvVjTl09MP4BltA65Hj95+6vnHF8Fo1Txxquf5iU9chx2ynRjZrQEOWX
4l9Wm7sPZ6v3wY5rMH8Qn+dBJmEa0oGbZB8Yws6PqtyiZGsdms7zxDD3zXOVNyPAen1KFY2pNbF2
9+jnMZIBUX3Cc/v38uRuLQdg2gh+GwDaeQIkCTUR8oCx6ZjWfOz2HeV0XUMno8kSIFg+B9p32SSZ
Lr6z1raYH9LQKg8B5JzBXyiW7MiK81n0xqTwZDNakdd8kNyP9ODcciUhR4gguveM8XAOquHujIAc
Oey7vQuLZ/T1QVmROhJwh7MI5Lb+qngiagveuDN3LtSW283DCXB8OfV98fVz+Kp7lFM0g+petlbm
6g63cnEWZ/Gr0D+SywrI1MBt6QdXSB6jZyKJCx3tFpJ6bHipq+BDXUc1WXLIWD48x92EURaWHpAV
2cK21+DhPObUu3Miv6aas9vp4rpT/jCN6k1Zzk8UXtg5eLC5Sv8mesDY2DDyZ38dQaeH4HC5zKGE
YgPV4A/3aKDbDKAX8idA2n3fDriVjdMYK4wgr2GGo07nWfMqQwADuJOd+hmwI6eo/cU/qxRg/P09
YA8WSLhXPJ/BE5DLaYgVixrw+GLxOZPz51yLlCFLix25V1VRAd0N/v+i6LtEf1D63RqnG+7fALMP
nirEHfn0TBOSovshpraWzi0g5Q38nGpR+z+GgbnT/jESMzQPIxB8ePp9/3F8oPuw9Rld1UcJjTxh
M1KzAAEU/U0uFSLbGyMxPGVgcw8hw1OJQV3D7BQ8j0EaNPD3HH0XCgI5xd8/phX0RmX/iMwsvJno
gsUVzx+g+3fntKZ7NOB41bGSBybuBk/xvaLXjy6wNeC9R3rEIW0PS/GaaNKsgZf6YLD8XH6pSaSl
EdiYDj/m4t5bj/MWAnNrbPsbFCUqCngg8V3JATBEv4QFegTwDueIsVwfmBlRNJDsuDeqZ7h+VSAz
F7jg1Az0dqCisHAqHCGZGtGMzhCwHX+oder4jB8jiP7Q8Y3FDyU1DfCOQiCG+eJLEPviRtYRjJZa
OpsDgL5wLDq8YuUxYZ+iNm2gY5Qez5mqwJrE2Y38rwBJjc/onoOGYD9yFNWFYQhFgU4EGyE3jlBs
f4xLzymn0YPwEyw54e2oYUP0X0IhrjLMq7rwCSq0ukPAfyVQRe70WykoPaQydlFsW+eq4zIvw3+H
CSLoPv0OdpbkFxOxBZLkQqQhBIYPcrSeM+bfiu7AvfGupaPiLTAYK+fg/AjN7W8//HkN7kZVz/uA
UiVEA+KZjU2Ke3l6NHM9tML3GCDxwnzYHjBh3tTmeJB72jPS9KCQCkBh5fMCgs47uZvi/vdeWuAp
PPuP7aPyCdyWDQPVaK65xrpOe1woN+exwe4IeZq+MBGBPaD6d1FJOhIkSRsOE3scnKWmcWCs1OFz
xscJ4f94hu0aFWFt2x7ZGdZSoj9mBOAns9BeAriwujkKsJ0rd2dG6TVMwkn7dQrD730nx2xSyqZb
hBgb4f4F29uGfPU6Bxj8w45jnMvEcVLszvEL91fRhbRaFuM1DAgUX056pSqynjDcUxlM6Yc25Qi/
qn71FvETJsHAhUd0/4wAfDjeQQDxKwiZGuoIySBpoiSCCj+/wvNjwzZgcPOQGUTwISfy0I/1pLNJ
Zjg1O7J0FGrTpPl6S9eKXnGORvk8M/M1xBYQg7RsBGwbaOanO3IofOucbzKEj+IC+C/VdLgwFs0U
9D0DXcNA78yWCENMBeJnUshpubkRK0dd24X15iZrB147+IUGHS+gyCvui6JvVzuZL4LfUC3D4ImL
tWB3Haw/8+/ci18HPAW0xY9WJ3kxg6ethNzNKFwUndd2bgOZbPHQ0m96vab11YXvD+wAdxD/xWEI
x58RfFvbzf42RbwrR3UtldviVgVMZ2VhY7oN/mwj4+GhNMW80cXONDKOF+4L1R/Dnybz8c4f4CaC
3nCkPCOdqTLOF/Bvn9FrzH559yrFyVbYCXeQnBnLS88O3EAnV4aMEMnhcl/VcQ03dXOmyO6E/t94
jAexRjZHawHnBSag+feyyAfyGc0m0EkXKKhMVgtGFrAi6XjbQLKU4CG2WwXGB54aZJKYUYmiBYoP
WrFr+upQOEoSVSA1ObCPf3DuWbZg3+dnaNbjB3vwPgPF0R0FhgLXcUgDWKalR5W9hf9KVpzhQR/N
kMhcZrFueFC8BxRX+2EF0sQojboS2HVNN12tFcgXHm2aMmPeX46VmQ47g/TNJWeUhehrhMKdnDMM
lVjnTWyZ0KsKCoTlIFWmVD76b//5bZiSAOAOFpQ4rbK/BhacO7x0QOMEWydWS24+NQjww0Nkpowf
F9dguAyNwRhAG7uNtSVyxnr24bWIFPm7ozKluJg2ZI7wvAE4O+ClbYrePmL37VxAA8tnTDMkxsc6
PKt4iHZM826HwReJxLiYbfOFzQAMCSwj3MuKBOkejz9mj6LELpj7fZ+4ijx7QCWQaUBZ0FHOvk6U
2xC9z1z9ns8mNbJcbVuN3prbewS/MRvgwkLNprnQGyDL7gke0oQKNkd9AgyTwCOXDgdP9ozIfMOr
es9f+Im/cIMcSKxQrcacKXIGOx5OhsTIHjlhoLw0NL1sL2MUpyZrD34RJz59I/6skqvSf+Ok5d4/
UEdR/DmNOX5NDcatH58Oef7A4amLdBov556qtctBTxDSEyCpF1R4w/dwaqtrt3qGvf4SMUwHQ+wy
yq/h4Igfr8nQDNLyNxxcw5zBLbsMRkyYfQRUVQbaUfCoVBkmP5To0O8O912GEnlB8Xd9Jg1xkc/R
h64ClG+KbESJSfbFD2ExSGCqekANk+QyA3zWRdxCPAGHMwOgIkbiFBTEVIEcoLhigrOBeYRmlsBk
A541MWUeVDUkXEl7Xzyg83Hy0qY660/8BfV7nqBMw39fXEYsud64mr4p99B+im7VE5BmYLcWgXXU
nNYp445VIw116fnwiGeEC/OF2cIUASgLWZvfTybGxf2ZPWFsDDfl6w8yj17HBKQc3Usym9CQXfYv
kglow1G1LAZhcQ8HOrQQHMrm8ErWCHVNPdAMhyqIpK2BgWxNWlL17G/tne2Z4g6wAV3K4Bd9jWjs
weM1+tG1MemAp1dOfuP2j5SEDOflkNS1gxbR5iO2zZIW5w+wZ5wXhpJif5kX/T8YHGW9MCEvYJtK
wdtEqBR99JNBxSBDHC+e3k8/Q/eefvyPYGoBjrP4EuXRH7FSedM6CIv//Ue4MVSCAdAjgjmKdba1
SMPV4a/8w8bEdM+EnDSjxxJjXoKPMGd4iG/PdlLlE977p1IS/sEpQzKshpqnr7sAmowemB4Gs0Ql
9IPii0F44XyOHdEpJPCgHdHnjIPZCPY5x6PmfUvBgUdfh4EejH2KvaO2OpcsVjcfjt7bnixlkZOW
x4ESFBYyVDyuSufX0Ni7rHJMUfDYwoCmjBQId8ENrm0D9wN07hNrXm+4YVxx+4QtDk9sOhuIbJNP
mLWexWe1dxA+C5Rrk/6J7KrtGlRR/froRRmS4roErMeuc54khF6hsLs5tnvgpmNk6O6GHjnxQ7s5
sdFWckBMK8cihn3WOH3cFhLoTYxUVQ4z9IEuywmZjbigKxQwAdpxdIY/zHFaQn0o4KGuWXprbV4J
rN1rB8fmeMtMFuqi+4kzA5oqw57z1WNCbRe4rcDycXiC6o8LZvrO14btk0dLqmS7bgNwMZ6hCdzk
tvCRNfjSd8fBsSQtfjs+HXYoH8ya85Aysm+tWV3KakgQcFArIWP8DHZgzznUWpxH2MBVDtM/gK8e
GM7HBaE9Iebo25DisREIeeJl7gTaxRqG8meW/TERiF4yK5gZjpORYkFNzYwO1QReNB/XUP1eqj7c
WqyG47fTPgVOENQCpPRhkVzaq6CVc+6p6YxG6pQQnGYDHsWfL8B6TIaKF+Kh127Px8nXXr9daFie
68eGM7HcY7MOF7QcyD1aZ/9Me4i/v5PO0Su/7MkxSrP4/+K0nqnqfr9cABds8wKi4aKnzzSZeASf
rIQGu4AtGFHUSf6UfNSb/0zNZ+1kYvajIyMA246h0dOEQDf/ol04vgM6yZ7InGrNsy/q5UcgviMW
hUW5nXQP18c6DpIZzDB+qf/Afh3vLBz4ZwiFCDCb0fxDBypHHf587woTWE4EjGDmzqZxUuajtrfA
kTMMYR5yrC5nMHKtNQqz8m+RFoW9xwcPQcp+gRMT+n3fh4YuXaD4OsQj1bNAyciEdQtYnq41N+es
HwpCh1EBqGhv81rRJEwo4MV+0afr4CR8LLO+CLN/GHDK6ZuDUpCDlQK7wlAN58Ij40dETqTScbg3
waLpyJ6CwQgJkENoyNu01gs9ThWbg5BoCkToFANub70YiPQ6wQbsMqndVmzGL1f9k1HWG6yo71Kq
FPC2Xz4eo+fxrDeDXadBVXPvO545F+PNiJkT/kS7HcfElhdaxLC5oS2gRVl3EXuZ4a7j9e9QnCqe
Op+93QITcuLqtGZ/wEjWia8rcpzs/tXBvtSFC0ltJq09sRnDt6eHIsaaWTqL7VuvqhEcSJTUpAxK
KiBbmFR+gY8zk+VUMJwtSoe7vRwEMGXiLI1jw558thP2obGR0q0/MJAoT+cVXsmty1HGf4v04S/4
jVw/TyYOfEEDS37n428BA+8fZo8hRFd8GBYVLtt2OGDc4JLWoDyc+2DcgSFg9ked9OLrNMUttr/Z
NBvuqXih1eIVq2aEfRUjCVS1cAP4XqLzWgPLCSqe69xoieqyYv4xYnFV72mD30cIQQWlHGbJ4Seh
cY4Z+on2WPJKLQaSdNf7ryFw9a4m+CrZX6jZ7gWr4tY9z4a+1rqUMmNek4n9P7izFifkLaIOD9LH
THVbVznA7czmbzR6fx0aSARs+IrI69M7YLC0aeRmwn40yteFmP4zJ/Xo9KUtxDvHPkGBF8/KZZow
BTdxGPLhkL0BjkAncXEI/NnjIfE3QAzH5e0rTrowvzaTVJIBOGe4qkhcYQVzXooBbFL57getz98g
RamugqHi5HZ3WjhhgoflQiuAVhBD9DKu3jiZSg/x7+LPIm9Ipi+50mYb5yvQcRuVNVgzg5tVP/zs
IXWffmuGjOlpCv2d+JGxuflDl619PPoK9GeeVBh+gRBn52AwFJcvlwabrO7DLZ9+1clr9Tkx9nih
yPHgOEy5nWqoBOd0hQlsVAgFsvfzz5wQV8UsEVgMhh68Uh+FONT5+Q0fGunfKwmUICDhvt49t+qJ
Gi+hDkTeyFEu3XmVxK842BHQUcR4r7fAFxautFyG4EXhkEQsHI5eAkPal/+X4opS/70619KY7WBb
xA6PAR+P0NvJosukS5V/6KDwMd+oAOYYA8u8p/KkF7E3ghuAk91ndR441r78A8OdSBNVqVEDCoO1
zS4MVIAQPJ/CSi28N+Lwy9y/jcvo4khiLYRpnKHhN19g6DGs6D0hq4vn1dN/Yr/h/uikntIVEEnm
shs2oe7ddgxCeYMMqpAaRupJJcUBQRekIFyToVUuzM2TyhMzh4MqsMCCIw1bxwIEwu9ERm/kCdMQ
zMXk6XfQWdWGFABUpJcWRCO7zNpgPVx8hmVQjvqMEmD7dBA6fRhndesQ8tp+4vb0IGUB3aMmhqcX
3M5eUDInYO/YE9WhcxaeXVrHHsqVI9GW5VIC3Rj7z2hM4idXoS9tCBob/od0UYKyavo3HZHBqm+M
qENB8DiiKDrPGA5lIR17zK2v2EGqPbrbBVVnyjV9aq4F8p5WOOhyQnAWkXf400Ywu/zvQj11jxS/
dg295mSwenXsGerpwW4F+4Ec8zFXP0FIODHnxaKq/OoTErXX4bYPsYawgs0YuS3bPww0y8Ph7hGB
UBrLJuR4772D8wyK1OYb9rAHq3ShbwjC4fyCqdV3afc6ZrQsy7eN84KVMCoI6UQUkWZhSCWqPAL0
hIOnlxFAKFcMC/xO8dmrvesvkKTzEsYFq5pikzwEDJyOhJdl25r0mCG5JC08FVSqpmcdIBO/MSA5
e6/IXENgxyG1o/Vw8OADcIAxCBcTBNtj+ryFD32z1TlTc+YzBJWCSAKy3cAzrLGWKkZkm38ZDCzx
5pxDK9a6FwyApoD0qgVnIXxghaPLFmdo+RVWbxvgZjq9xmvzPx23BEjjIwDn25gsRLZnjIXc3v6y
z2OQGn7DGY2NgMMj6RwH5kkdUzT/Ob7j0CKuf4rzxJ15amAH8wJG1NaFKwTSbSgev0m1ugzsEgLn
HfsFurOdlDmgipeZmRSSvMPzZUZDxLPVm3JK/byLwnjmsizrSLsk1g2hwDjz8JwLqB9g0Qhrb/Wo
is7ucNsfPfy6BiunMWeEMxvMlRWph3umHBNMo2rMi44DfNTxlOzBtKvWg688+lmOHsu3SM11neBS
fqcweCWXs6M2ziByyGR7rfBe3bKVa9QPb6owED8QVCzwhkfQf8yinAy7tIURdSSzwZW+QKzmZPxq
GNNgIUn07RdSK46mXrlssIjA75U7Y7PyPKio9ow7X7rkfBaHlv1/is9M7uIrm9YvvKzKoJDt22+M
2Qo/i/TCmkFzpaHqxR/MYOHnMlgybaD2tyIGjU281sfX337OBT0u+GcPLj1NEzIRb3i4B4CG1Zrw
REyPeaiCPqqvoAtqw17sMeNN0pk+1kdUEHTdN3Y+VAQpDdwbIvV159LsmqDimKtTYD3XbQreVlA/
o7Q1eTCMCUakOfnnQpvgqmphGP7sCQT4Xoi5kHjC+5WetApKyItHWBWEpXzMc7Gkop14VBQWN9lW
uHgSmwC/ZRcDFuOu0olVoOdUjrelMRkOIFP1cDRonRngEZ7lnKjxC2MBH67L2/XVf/rMxEkRT4T0
xulhzwDyA9ThbEq3JfA6zo3sCmCVglLFZ9O7ewAZ9bFvygOID4KQv7kHKH58ziR0LebSXku2JrhV
L5KK8+FlhNakxciAx1FvncEvUI6QU2iz3sTSxddTl9QK0X4UxQRPYdEjGBGdEK7q7F5jBS+FJ9HS
3FMedRDTaDj5eJ1wz/8YOaqkNgAEGCmU5IcdX1bDt7O1f5t+1Jw6scZV9CktHJU/AU4xbGSakwlL
b8pJDqkSIIIujhFb/mEAV63O0AKnaKpZJRCAmPFu3qfBgUfvzsEDb+4m+hCGzmDy/7JDk6ix8XZ2
0McT0FBmUwqjSuSZGfzI3bNd3iYqj75H8kswbyFgSSv/8Bo95rUm4Cflh/dDvKBUhn2sX+vwR8Uh
Kx37GXFQQ+2OtZju9z2FkjEmE9fOIEP6q8GyKWxLt+Hkw+rqVcHva6/6ZpzDTAc6WQ4LwZfFUX4h
wGMivXKXZm1HGZrm5bw4Rvzk8uozn/MEjqgCdanT7uuRBqdLG8GGh5N59gQTBYFcMZ9rxML6WOkp
eIlRaQVIhBlbRqIejAWjZZwSck8dGVjpkMoLoVL8/qEzEhd2+BUDwG8HD9XODsXAXhOZBDD6hvn7
ieD/qD/xeAd0tEmuOeY048wu4hfCEDxt9KtL5JV6AOsHrgI1hPB69ptV/U/FT+MSSOonQ2mu2VpF
dwxWy0TbbtdP+W8Pl2C7kb5t6UH08Hz60cZe/dv67EEHk4rLQYIt3PR6ZEgGN+jpw4GAzuxIO3Rr
OyKg/TSaWgyWeNz9Cn/CgM26HQnoIKOAH9dMYK5fAOeZO8aFQSLOiEhHYCqnqOtLdJ3CbkK9ez7k
KZjvdZqnp6EJqOdeCxeiz5F78LPnvwD6HqPben47O+zPVC6586Sl9ntHovwm363pADyx8zDkO8I5
wX8Dug3BPsgIn7iwiNyBnun/Asgw6hQ68+NGdMpn3YON8XMxhtVrG59WqWYsEIwy4tiyBZroaUJA
cRQj54lmX/E0tLxyXj1neebpebCMuJUFmhj5TjTGxe24xGgFxxfLGTIZtwLV6Z3xlZ3BHLLA+WzV
sU4l+DSzkKGDIPH5SsxIf544OWFtRth43pxnMiil4vAL/pFhMxbQ9r0XZ2vfXCP9pHep+fxXJJXG
IOka/QYvUEtezTWJgqV2YXIuiZ+IG3G0uF1UkvHKs/91ITDo/r23VSSIwqyDPbDv4izOJA9rre9a
dtqytGBbY1ljcMMwyEH/PcQgjGQMGrf2N+0nQ2f27bnYj8/A9m+ND1CYHN90pA1M1ulNHLXtwAIJ
4P9lMsvwlxaAXuPKYAL17eJxpEmvgK8IqmKGMyVUBWDBXtcOqQYuojQsD3F2mmHWUzz5+01YCTst
Ht1uj2/nKNTtr+rtzTWVMlnle9n49x7OEwEpI4wjpAYwz8b/FGDaIBoKH8Ufxmt6ZSbvr3F9makQ
caJaO1Li+D7jWEu8sGsloc7AlMmGGsv0h6GChO6v3TgPmQfCNPhhuAhySus8GToDPhgxMdN9CKLB
9eGt6gltAkHNBXEj0qSAbZ+XX0hbGlV3Dpc9Yk2EDRwfJGlMusTk0W1UsiHinkp8PU8y4PGDAW7c
V0OMFpA0cipiGvYF5FOWnWzqh4QxD5z40NDApGvOjctgBLWWZYX6P7O33Pu7vT4DNZ9dZYnm8TJq
ZseKm+dMTEmgUW5BM9PmjeTromQq/w9Ke9kZiwdcKKDDK+BlKtAFwg2nKefgg629/uG0rcEgLrkW
7PzZ4RcXyZBiLXbdR3zVpvzQf2rH9wzEQf4HSAHd2LC3jxDDJAayfZcoQiKVpOycpc23uUQ/HBQB
esD9F2J+F0iLAyGeNkRjxKetWCfDDcKp6EQOrBL/u7Ah7GGwAVjD3/k+xcGNn3a0nAcWkQYH4Ixv
Jo7IAydxSyoi871t5yaU9629TZKlNoruMChseLes/Mk0d+CJRBFXV2bgHb6czLa/vu8qrNmYqTBB
HqAjais7GY7mQe5cj0HkilhZxrFk+CfuUwRzNlQKR0rHXPhAdFtCPaJIHQnbNcdchMV2J7F56cjg
ri8rf/tYuKRM/jNm0zo48V6KgDcYr3tFwNuQ2XQxvyXeMu2FewUaW+Viy2CYl4OdcYNeXDoZfD17
66spiTd6tOUAYVfBxovbge2xfQ1uToRrEcs9s7l6c7CE3Jnq4DKEAYWjm71ip+N1v1wZsWMvyjYR
fXxtjwAi5smOo1EG5u2S5S/l0jrk9IK8j96iGEWMMf3lnS17DmHDPuEM37dH/wV3yQTcN0gFZ7Bm
J/cE9strseOtnKC1XcU2wW+POsOtaRvd+4ys22h+UhaSC6g6CfYmaYy0OoLqxV2R/htkVE3PX/5H
caaRu+UJ1plemOM44dXPzkifjCINrg88rEREQS1JBnAjl7XNbdoCGbuV+wrpgePIPWvOFpEZDpAQ
f1waivE8GR6S3TOa3/kB1OrVNgiipOEBcd3d247mTzF9Fu5VBCJxXcUEJrddwO2EazJXVVbdlfGw
FvOM8n7J6w4aKn5JMeZvqCOggLf2HGfaURCQJjtc6va4542JlbqHb9om/H9u9m00mp6a5X+ZnS7I
98+L+Sjz3AvEMnmFIooUB3prIf6dakKR39xLMVqt+oTbQYFz+qBHqKqGIZU7NgBX8fAiHW+dlxcF
QNewJ/zSFpxRSXfKJ53YlpMhqdcLmiJCJntjJHCn65i3p3gjsG+MoMmSkjm3T2cVBAHrlNTIBC5S
5EKhhT89taZDmxm4Fe3E1Z0HU5mU2yADtwkzNp0HNMaRiHo7GXazWm0cJFWwIu9u/3CzNxKaGJss
2UWB9AisUZQ9ijn71NoBV+syzZ9wkinne+ASXFWL5dkJtK0I7olaZIRG+fPCHhcoP3Pp7SBh03ZS
DTFTyBdsTN8oht8iZxjxdisnIFvJ0LodlijccNqQoOWcVXDBQrkgWVumC/+G5Dwr4YlVjjcpDMy5
4Oq9wuTOx8uhxaCauVHtidG/T7TiyqB94srLCz4NYJct3aGFlJMycxW5MdLfuHZ6QhKpbDCsf6aD
8BTjdq7wdM6SElxIsmpn6Ny7vr3e1s7uK+ZTXj3Ac+wt9Mm/V09cBY/cj4okrO0pyhVxWl7dJInj
LIh9lxVyKkr5vJIDx/ggmMMgq/8tA4rLOZXz/OXtPv8S1/K3pkyqxDfSP8dPyCkIZx8HaaQWM3WR
W5iOM5MkSbrJrvKjExnkxh4DYjIz/fV6/RggbvEhzyRnsSyd+TRLeK2hx30vxtgQr+eB65LpudWn
bObsRM1Kbu47k3Hk619CcfbFdQK26LLZRcytXk5h77pOKC+ca5zoMkJLx1E/mn+XpO6iPQIDxO+A
+0JRP/oyo3SVSc6jDg3V2pqGZAAAE9CdymUjvwt3h+j8s6MynU+dFTsbbkZwKEmOZLyiBKPp9N90
/iDUmbVCV8nmytTKTqK5CP6RkTbw7/GGtb5ir2HFzhO23z5bNPkQNmMvHn2u/5TvxCaD+Lsm/eDc
n8jTA2yeS7RrbZlKiJGHPYQWWGD4OjbBzS2s+bbPlRslc6wyLGf0YG8swlr894U++bF6sFdndQRM
sLqxFquL96ywWRwxybzr7SdGso/8coc/LQ1XOGQCc8HHEIiAw3h9AdLvo27YNsD/0Lm1/7KPBWlS
cyxGrlN5rpTeifX9JfoPqw4SjcJqq9WxPmdczvUjpai1Cxjsw4A9Ten5iasxSpPcf9TrcKXIXt3K
Udy0EyKJhsHyE3LeX3n2ORnd7WUmEmBqazKPOEMIfO1jD7Ux/a17Ge227prNHO+NxZa5uS8dClhx
g3QtCFrdQqXxH+GWPZ/3RR1wxUXxv+flR3lmR0Mv4nXx7uX4TfJ/T+IruRDcNHOH/36Kr8oYVZpL
u4iLj214VWfzizg6xxMW4yKpkny74/T6OVvsif01u0ai35yaWf56+D/OzmxHdWbb0q9ydK4LFTYG
TKmqLhzhBndgnDbNDSLTaXowmMbm6euL3Dd1trZ2SSX9v7SUuRZNOGLGnGOMOabG53jkBHF1+bSW
5NAx/vNtpVkG+Wirz+FxkbA0K9zlkWU/Gez9WiCpzt+iCOjW43l5sbL6sLODxaZDq028hPs7q+0H
U2hx13kHcotyZ2VxTD3HCHCfS3DqBX1Z/wWOne35In6yRDgACVIDVlUNau6XpA+tY53K+XIXC/vC
32MIqfDyKx5+XCREZDumoeUwi5G58r0rWi4MZ/OcsFMruvTUrWqHSmWL1s9W9z+XbK7PioRnK5ia
i8V8dPGmgy9oVHtpx7yi13oJ2QFD6G+0Mk4OTJIgRUBCaWVEj1rGGfYkXsxNTmXmc5qILLHNsOmU
O9gKVtuZLhy5kK0rE0apX0TVWCkpgB3O+8mSf+oL1pRAOLCT0gg29DiSpjIV0d4KJvaoa81+Ojam
UAwCRqRMWDFnXurb8bLn2iG/pcIXYrnJPK8zFYYXq4xXc+c2XV7TDMNKn7cVpfArP67D2H+5YtnA
KseEZY8kpTxkBF8GWw/ItbkUmH9tb8eEAl7A9xKiC0nIkeZMj0BKluovQ5Y+pdTNditvEPiK6Qor
m8Xn3KQpKWNYL2xbzQtnVUlPetM3Fr+kKkHem6hLt0+GgbLT6aYGe5MTRlkPwf4pyerH1+lmW1CZ
29UsPtnUviGvY3XQjLAbnjtJQveeAFEcpRRB60KpYHNNVBuSvwVPHzvkceE9Il+gbVv6bK4koahP
PO/lciZb8hgekpQqudjTaENkty1E+fiT7schXH7MU79KYi5ePMldpDbA17I5WYJ/l3bnpARll30O
t+5nXal2r3d0JOOVkpyZomQdfJCOvajtnARNloKcakcbqOex9SmbgqKssjJRTQ3YRI7o+ROMxQuI
dWgvUFzzMnKfk78vg4TP4JOi8plOsb3EroITbOC1oFsZmzIJOp5KWvGG5oUmKmGyRl6e0xlm2nTu
cHIPv9xaJ5G+suw9Ib3bLCtVZN9CNAJvT6S04GE3eJ5u2OYW36zDR7iLDB3VoJLp62RveZDkDWQH
fsqVw2E7Ow98GgghzMMik5if2TVdh491n21IUUUoiJvUMbIouniPzAdxkqzX3FpPT6beX6+s1X57
RSX5mmqGHF0491CRJtaiNwnox3cOgo8OMNGf3q+OwZeSWDpZ3mhacieMurB9DZ0capHyHFf+tA0u
bpIHu3ABdf0KR8wyVJQNQ25WIwuazvAXDzqdQtzzCen3EIgmUWQd0xEEQ2e7ser/0Rj8igR0TQLl
0wH+rmwGI9BdNJLHLsSOaWtYFIT1SNKc86WuWI5FV7MBYt43l7+ybmfFAAJwTbcGmqfLb7l7yiJp
uVCwnxCp561nQC4Id00y7NcxxhTQ1SiPR5I7ne9HUACvT7KY56zuKpUme4zbE0gemKeyWGA0NQwp
Tk5RsXcevwSghni+FT6GfJGC2mTRL67fxfu7+uVa17KBc53GbqiPCfOPnLndccaxPTTjg+2Rz6EC
hU98jNg2KK+gcJzFwM5xuSTNaPkKiZcfDjYWWkn9XR4n5NiY2waDlVcMl95+0pHtzS6rSHWrEVc7
bsadcQQVs4xvFZbTRI3CrS0o4UWQD2H1xjh1TTtEEhoDB46tAUlRqqGT2WBkJ1LK2Fmidy2PUsq6
2P5pVn9l64BeuDmrw/gnNonlaZXDYgd+HGuYSdk+zhaZhrCY2/G2RHAYVz6f3osFESzuuAII9Ei0
7FMJKozJB3rNnlO4TVnSAUoikAZXUqH+kgftdHFZG40L0z4w57c/WWeLy5i5ld+vqSK93zMnujI/
tJlwNFM6nQrSth8+W8nN510Qh0UDu/elMYln5BW1x97qMdgkT4pG7ZbnnJqNHllLjwuGKPEErjaJ
P9P4VDb2JBKnOnWFBKANpEqN88UjhJG/PzEPYB73E00aPHczwZDNq6k80XuaVsvJfYNHkqPl9OhS
ZA7V3CJGISm5TZ0D8bHZ8bIQ66NnlI6erxYogxU5yWkZkCVuoFGqLQ6rRnmteSu00DrFSss/hbLD
6AYPchqnFIdZrYk4O3WA3NNT5C2x/MSlrrrrlUfLU1GgRJ0IWxeeIcguF13cJ4gNvkvQ3/KVpWWZ
MFkniJjqZDEkUC5U5S1fMsj7UoI9eISPzW3alRtW4iXXbiMjLlLWXJsWxTo+0YJICTCcEoWJyBuS
QOVrSdT2MpOak8vC94MFtvl6giSA9KOZqMi4Z3jugiDzhj8IWzXEia9Y3tFgyRbTEfQHh7t81cxz
a6/xepUPosFqdJO6e+QIM/t7FN54KtMBSkKspURzzVqcrRiRQVh9RrdgS4vvAcu5z8vTOpirV6C3
jFYDmaGZ9MQ9vH0E5lW2tTgDxDBBHP1/5XWxT2adSBGVEOvMNOQLBpW3MQAFlt8o07C1WJ7AQFqH
2WwWv3/l9l3di7/UDP0MgmO5RBDPpei/000MOBELXT6nR2ZKiWQ/C+CArE1/43FPrBYy4NKYekmw
bsjJizZIafAXyYIwub1bEylV8E2SPkOGOpjIvQPGla/S9OFu4i1wCtgLkw0EGQtblPkb5d/65jIB
7jhw/LCu4iN3EQuoYydk0rqFJN0+2Zt6TPaYpXu5lVxRAe/4zo9xQ/JvsZOG2NbfNocpIie2LQ+i
cZBU1M46WRwpKw9j5ARsM5QQ+gw8IgCov31zopCkoBWl5THwCL/sjiRIriAmWxbX8sSdFOTgKTht
SwJ0ARxgbCtnBIeM3ZiqPumEDAqn01d9Nrtf0joFVEJJBdjzWt68gvaG8u76Gi6nm/0SaVtBDMmU
fat/ioWgBE4psqAJJuy9je6or00ktDMzIPaoBEu2CWABySp5PxhVQkZVyAhlJ+/gcMYbJgd6xX7u
pRl1mDlBoupTQWKwMQuCUxg1eyuKVGt4x0sIzcKvx+Q0DE4SDD2g+W8e4llOaM84C16iBlq/ZNPM
F5JyipxHUFDYnL9E7uc5w8aG8jgncqRpit0nR5TglaBM0cZ3RBBOAHvfw7bkZ/BGRsEF6QAa/gIv
TzirESOxq588UkIJOrUdxICvE+9HQIDoFEHUFZGk1kMt80WKB59CsMLzhiCEE7BcJ0ca/hiWM+ZS
3k2VJvDZD4LF25bkSuoKeuZsp/yKmHDCqX2B3p6x9SeIwqCMPfpxE3Cfv2YVsCkSEq8IFqRQph/l
BkukQhzKJx5vH62RpQZlU36QT3kHP5VewE6rHDJxzL7Ll5Pv1KPn2XPPvq0FvQfOIjIZC1UpJx1R
LR2EQOxSk5d54F0mWnuMJANUezVhapFgmS7TEW86tKIF5qsZS9O3chXaPK+MNwraS1uuE5jU70QV
lF3rAXMrgFMURhsEB5KeARcwRdZGBShUvgxks1hBVtRNSgggkJcCYIWF73Wcp72jI4OWTbmFC+uF
kV52RTdnikyIG88rjPYbVvmXy8Jmvdo5oVJHHdQqI92cAhxxYj3BdA9dmPmSzP0aWUWLMkXuRtw0
64HMgXBACCNk6xitBiPawJPmgwpWNIwTaqwUk92khL9K1ZVPHyAco6s0B2KfwoaR5P5cOD0cPJDS
XnGeFwU3rJeyCAANxzm56k7kw5QMWTX8fh60GD9LEvet5DGS4nAp/XwmOcPryuFYJsBmCkqiLZzE
HulNgM6Uq8+uMB6QC+Q70YfJhRJLFGJ8gc2adZ197/riG2siWksRfz8Zgi4GSTRMgV5/dprMsfRS
r3lQesoeFx2d4uyzIoryliLVWkeLYDsPVCTxeJbRmu4Tro2HDJhzyWEGgy9yKaN3vKJZg1vwLntf
NLOj9to6lLTpc3Lp2sDAMdGccn+TipINfKkVnlkqAIYmaHrZ6DBguwIJ3sTiTBSMJmcmQR3pDR/D
lM8hmKBzvC9cSOTE6Tl/TkLq8Bg5bB8g8165DenlalAjsd7CTaLX5IOqu//kpjs7XQcgrzTMfNFi
+tpsHnnXQQcCPfGHAG5It3z1zMgfwPrfeMryuJJBljcnwUfLOQL+cXaZokzaY4FCKOikfFaNG7IX
HkZus1PTYZl5pBaTaVhO7fclMJ04+SSlqmpOElxnVdu1dfnpFS3zo272YtHajoPkEUUrQFTniZDZ
Ona/ekjJubDpPmG+GJJxeSbSMk3xgOGPGBEVxWBWAJ9Do69UEW6ZEXPf1OGLkAq/sDvmD6s9b9Wz
VqSxVyXDaxEjvZH2oh1pdrKmY4xuEW6aT/wAIWC+o5nob/kEejr3gSIsfE8QlKqwcqJOByf0uL67
NfbcDifhSMVJahuQaU08YMiSStfbEv5kemAclXVN6V0knnpH6ATIXcouURcZdwdxdQbceeWKfFvD
raKb39Yu68hn1yqoBy+eiYeRQgxfB4LdkL4toICKO0iYK3wq79RxSX78bmicUtgebc3TQkvhKv7i
B+pOaZiCdn7/HLQ6YJE/ytXBPCKp55ieUQiAfdQ78mMkQnf3PfHtZ7icv0T404txjBWADfwCGsfR
oow9cbFKSOXOEvWubreVpFWIiVU+dOrZwcb87rf4olnrubmj+fFF/QQXyPVfPzwgF5A/IAmqZW7R
z5KIzQpR+VD7GufxWln4bRnragtc+dKdXwm/WfmDm32kdxFdJ2VDwep2xiqrxWLp7fgjrmR2tFo1
igPxUn+gFXL44oan5ibUtPgTAphtHrPB3kLg1HA5iG0Bur1jioTgv5uznh9gaLTfPauIauqFBzZW
5LzJ4ZdKLmGEKEOB3At+DDgwSV68RUrlP1x6qLBwxNz/MPnqcsrkNplhEmrKd4dWUDhw4rawKhrE
8S3CQb7DvKTGOhrWzOhYuLFb+LIf6TDBrmTwRV96RW+sMZ7Nuh2mcXkz9/YWisM9/kILYwOl/jEd
VmvZEfVbcPGq2dj3FB33+VcNoGVCl39dbRMEVx+pv8Z3WvUsJmbd3K8q/Vhfz6hGJPW96mBqIXag
Joienhjk3xgBZOxEbV//gpDuRzTkWV/v7Gs8O0fVfDD++RkofVlV0ulD8mpXtPPBcXv14ft6nqFO
NPbBL26c1ggjNB+neXAWDXfo3vcF6R1znpWMlu3mX9QYL9VsdI1emvLANAkvFh2TZwTVyaQnD38C
ddokCVtVNjuYDuLgGY39T3zC7G7XMeRvP/6lkQV33rE7tFHXvxcDUm4xSO9364jsbjJtR4B471t0
L9fv9MRBXlw0/wHkacET63fvYa9xs3PXt/GhRSw1sE75/NGSLuF8hYnNchpqVzrxhHtCASfnd3Rp
/rzCE4HpVLaAdvBtwDX0BYDe71tCp0QCF2AKSmhVzdsALPZ+Oq/spQob6wVmA9AqhiNERjqaoAkV
KtdcII7dzrEIh8LpyFKfC1iWgxUfp0uATeRGIGCXO7zq0qfD1xmQsZFyKo7wnabkLCCIgBGACreP
9MrrpCSTSM7BcKI5q30wWS1wtV4ELVXc0RtamJau+cj2y3mYrtHH4d9iLCXXKiDCMEVGhebBuXNR
XEv+qvuixOzG/a9gLTDSTtSb3dgfQTvLE0g5lQbvklIWe9SY0yJJYHqYuvz+1o3xpaKZmRoBSYqv
MB2IEcq2CorAVgsEsl6m6OArtyNHhiTFpDqGzzpEF475HbZki+sPHiXGNwdNjGBy8vOcG3e7Ezvy
tMWtBdvR0pzURXFMh4iihFpxEaE5J9+yueeUkn6okxHkFBA1P+n/cFFXi7ymAPaK3S+5zBPXbLCZ
whRMVbee7schogqVo+btGUCyy8AaMbw6pSJM9neX+3DNcNMj0XNnY9VyG8HX7prxU3Fv6fYZGAOc
//bWTvcyHBTZa/JUuTr2ArQGuhegswMT/CCqGDzr69Vk83y5+CZ1sBPUyVKOX9Wm0X2a12pn+Ab9
GHSnHaRp6A8ZpahbN9TlP+fq66BhSd+8KeH6wXw/fgCr0eBJ38NHfu0h7ehrR5VimQyHMogISCxo
YwVbYl7Ptp2+0AcyaQlnV81prEvXojljx9eY0G1lfW2t/hwh9zpHjWupCekHHLCQYlyz2RFp8dnl
2EmcJKlDUfKhRdSQAZ6N+BHQTTZiSIr1RZbS4P/h4WHbpRv5d4t5LXpb607TCX6eqFKQnAydBkmI
2OLUsc0QV+DmhittfZ6EzwXnlVkLKGIlQ1FGUYORCQjw3a6xDrHOJ3JVMT3SMRMOjUXLzE73p+ki
mLGZgMpcbdHu89fQmg6z+R6DRZpa50iGj0DQB/o7Lqi6+WG9MCylK+lk/OSCI8l6wq0HNxvNq2tg
wBXRrxViBuIftMik/P84p11EOvwPJ6lPWeOcZXBoX5stnUECB/N6TM5Cq6hu9fN3LTXQUdi7FhfK
5VKj63a8QVp2MeUFdggVjfPBvQVVNORF439oiVRf+qpJ/KxUQHup5pOXDciuAznjntXL1Y5obHQZ
vKYBU0u72CfHo+KNTPAlfCaYd1Ej1ZLEbrOfMitrOUqWDxsujQ1BL0zFz5nX2LHVh4K+LNkffOGL
tWTiXisPXCd0IDn0cz/UiC7UTvTJ36SB2zmaEaNgdAOKzUuIfoTRoAMJGUrcixAtIkFmOoKB1oJw
uJzTPmPbsCx/0oKUw3P6VdGDOT+WSu+DInnOS4rR3leeJM+gwwgxQSPEcJqghodaBihMJTnniRh5
A1EysxHJFEUuGXjCIb7CmyMBgbuloPAUIkHUG8q96dAIoopuMKKTpwIt6RXCz6UAEX9F6urPvBc5
zK0idgEKH+dFcgApRdHxtM7f6FTMANoaz2jLVEoXVbvbyLxc0qZ0O4EcyHQpAAuRUJMCeCfeCMR2
BZ5DGFHp1+EXbIC6E5y/dfHGJHeIA4L9YlGFEWVWAZejoH1VykK/K5CVjIepKG/4hkoGzY8BHLf7
AgEAlnqzYt1VXj8dj/UBhqwpZciBKDjptob/x3nBkewdZFpALOLqlR+mw8UFOArbWhwybgbwFVSg
PusyqIX/iXzsjOiEa/xepOzT1MEz0tEqpEH9DrkNFPFUNsuk6b2LJC2lTAX6ViCOh/IGCIXOXhNm
l4seMNny9iSEx8nnZr0nGeOCgDH0UFGksmB0OTnbG74DmofEdiuhedgO6Yu7+ltJYEgmPUaRWFu8
YYoYEhxvtNoeYOBAmhja85cPqPlEQshEP+7om5gP0Xx1sbRB1wBwRTJLHyL9vxuQRDb6En/7MS9O
uh7bPHWBFsBFJO8+iOweKcJ2rEHaUDiDifioUgWAFEm9oKxWfEsAUOEJf+gre2nEFUMgeqQngPpP
S0Y3/oTAMwq85pe50ncE2wp8CUAR9DmXHQOZace2SwGjlsCwmPYd4wNGrMqClBSBSeWX4EEm01VK
M6Dg/93+4GXKJXlJyJJltgZudJcsgpaE8LnkW1aW0eYIZAq2A+a988IKZRGFBJNvcuB+GUXDn5UM
KIMCWiXgPyC5RH5wH0nqndxSPICeh+x2tgE7M+mPFd6hnsEFjPrkJueJx/ULvMptCvd6lLH98Zcv
2E3I3OSq4IorKXpZAAxJb8fi8O8wAPLjwQItRVp6B88HzIhJsgdIs9A4sOySnQ5Yoi5VESA+9TFD
wFsBejYM+6v5vBOpZ3wd2yVHCcZ6GSK5C/lDHDcxr2nTqUkvOPk6xh7InpbovGM/YwwmpBwfyNaR
sWBlYn384WpP7RDO6585s+/qkNVD5UShseRwaq5LjLvnc8Xg3csl0hQwHZW8XUNFcL5QFst4KUSB
zZzSglAhbZjDN51ef+a8vDrppndd+j607M7HKZoGfpiyzXNMM+Eo4f3o3A03evhgQy3xxRi5GJzI
z1CGxmRpE7vZpsvpMJobDzHH+0Ihfa3cIIqDyThaRVFC4ULv8JTB57zi5mmF5AkGviLbAREJZ7S4
qh42hQpKaTgajwacJyo9BGMDOxDexnD8+J7EMdJ0pb/SVZkqEiIU8a/J60nmpwjmUEwo9vVKdPbX
kDAtRRnbksee3gX8/UYkF8IDj9nitUHHFIuWB8hrENCQ73K5cSgV62vQuM9sXgR4tlcGSmfmFenF
5vawOUsewSgwCV+4+LJb+jjAWH47fo/7I9LfNEieQ6tkOA6H6vit5BxQZ3cafdebvBNula7wwh2l
dCQnyJ8RrjQEXaZAcLkJ6mDNYXDezPvDfNmekNM9m3rSUYkzjI7nBdXPXeY7Dj5w8t+HzGwGFImY
V05KqECO7uXH5N744+nFBrVixKwJ555z74uSoKc2pZ2J9E3yC34TDFPCdrlP8Tut56BcEdMJXPZP
Aq1ODITt2QhUhMzHYOfhbhIj8ADlkIrdU4modVK9i4gcRnfF/Q6Z/LcAxUQ+I6E81JGBSEUXYTdx
HJ+/Nij5yJhbQiawSU4OzsFVXo1wIYCclOQ8w5INA+gEA4xITn2KLqJQ92X9DgWnx94opLpklcFG
tPFlkZMef+SCI2nhu1gwIictCbvffbqvsS38AF5BL6lPgqaEg2LdEBmogt+paIodl8pv8UUmIPWP
lStAZsU0whVMKzis4Xd+RlbU3dDSBqIyAKtb7ELqh5L4gw+SQMiqsgXA6N1Mweh8PSRkxLYLu0gW
zUP+LSNUKtcWpXzwhpPHS/EmEcIx7TA6e4RfqpoOPTAOiBhNKbCGrC/4Z7TQwHpkC7mfw5PBQcOS
53LlRF97ezL5/uPGFO6zgLFRULLypVZD1RvYO4AxhR6+GUuBxojJHQrzPLfqki2xQiPBR97mSZwU
uR+YDsxUWiClh9N2k6f/j/5TtvPNe7yoFRD0c5t7d3c9fyQPfHAtZTC0FxuEqFfGuDBI61kMHgm5
2ufmVFuL9YVz9U7gOxcSERJ94sINJdrIMeaYpfh0pc6OU+RASucSGlty/T2WiD5xp6ZhzHoTGAnX
SLKv4TxWsp/YF2XRK4I/GULXumCgDvyi2TBhOCV1mB93Hmu+gai06+DvR6PZODZCX8n2sgtGu+BB
jUizq4P1tlRhj3Bi4FGr2gPIo3wUIEvfIOaRgm5OZyUg2oHGWEjZn6gZTXCMTj5FtgFFSySBKuYV
RXoi6JBIKU1cvIHqQf6jeJhSyRqILdOLF1r6T+jWjkvCtl1uYGqhX33twl8Qhuq34LJEhoBfMUEL
iJwqDddG1DYnNjVAPlQMwR0tyZk9QCWclurLbGIfWsW2EWPW45DBr+64CWb4toSkqGLTszlnF0QQ
iR5Drvr1FC6eU86dp2XQR2SWB5pSSowS0NT8aYPm85sqRFAK4WtUp5zcRiDAX9robzJSUTAnudgC
2pPPeVJxxie3JmWFTRLcr3jhDTw0nm5Jzoo50gFjhJ71ciA2sKwCEeV7oUmxSj89vIgC9t7pLA/J
DoTzKhh5R4IB/laeDsEzuO2WT7heLPqHBMXPgZoVMp4LHhjBj/l+WEc48XLwQz4OC4+97AYu3rtH
UNKJhvJVwaWIS/iWyS5KoNZ9DZAzI3VIuLwXgelGDkcPgiegxIILQW6Qr6JqDXLUsZ4xCJD7dajk
F436sCG0eFoLhZRzs/EVdgkXRNqSuogkGHkSujzCu4g2dCCr7RsTA8NeYYajA+5qX3DZCnKH7tYU
QxPR+RldfTrzYNUBxe3mBzp8Nx2UXXtNhy4NBS4olxo20MFFR1HRvZY5TwJ0d6HR9zxiJREAvZCX
hmSrwsCl03p6jOlAylLgp99FjyEODfcE2jS4RwGzj4yJjHJhZy83ZcgW5J/7ViruZEdHLeb9/Asm
aJC7UdwNeJxsHrzRfjGixEaFdsum+btUUHH8iS2LwvhYhWK91xQvSgreCQEt7miIuLoKA/bruygg
h5G0vPm/PwUERWpKCxlwzXo1TC+nPzeNC96nL0aEKcMMWOrEXCl13b4WBa/ew5ZO0M7S45ckBAkn
AHWGUfMmVCAoVP8MSkbgNNg8jd9MRMjacYyLXKx0JECre6f7IPCOphQXbPYTtzRtN99Mvig+03x0
Z4P2Jme8GpQZRAc7RvJvmmwxkJI4U+ph4+xpDrgDJPRtXA0pb3ISarJJAZiMBmVLNOCagjSeI6Dk
tBWFTuZ8LnNMCvuKP2N6AI8cghcQkl3JUPtFRDmTCIEoG6ke6SIeAuEy7B+REALjUo+R0B6wFoGr
uipCADxEmsiEgDNXK3QMjTzGi+FklH4YFcrbhjhpgR+Frxd0TRG8PZQd7HEg8o6vVHvrqFkqEVZQ
7iViJt2jB4YIfLfE5WM9aFIGIRMIuRlr9jPfM9vOGmiSNPCvqw87PaZlOEy2Z4xEcyI3yEhc8TDa
Sz1c63J08m+ncAML0ET9U45pJols+YRLYosGKGlvf04njZUUh99kl0AAKIGWm2/ZEPM86GAh5WpL
EqnOdJe87y5ume4J2yr/hO0BXQ2019Ek13srwRBloSxaZth2ocdY7ZFkNtzW+Rv3ZzA4/WkTPndh
rsTYPZBTZw/JhGe6Lj5hNe1y0z6+nG7P/X7s3K69ZXgL7NBedfJ3UspvGg1p/LGZuCVRXSNMJHyc
52SXhwxsj7sQjte7tRa/fycP+tUOdkEGG7DUeknWQ20MLYkOncDVs+7dgFaB3li1rp0yKs2D8Eae
Kn2hm6FPo23AUaUja6NjSoJYqxUkpjx5hGyf6VO0yb4kYUZYResVU5kFaJ4eU3axfAL1IkkOnXcC
wyJaYbD1JokZdxo3OT3RHqwlToJbZy2A9SlUK18V8DsDiqOB4lAdizumSYlKzWf9K6H6lVUcohG+
CAL2X91EtyvCnj+ZNVcPMdzaf6NHecL/dbxqmF3eZH06QS3XpoyV2VrU7bg6AhhuJxcXqFNnXAKu
QMHll0qaxzeFa8vvLy6Mz5Lw9FuW6i9ZZsDAi5KEXb0niMLdAUChQz1iscO8GMySzlIlEK8V5JaV
Ilf6zJDJ3TCO3Cvu8SzNIHs0SL5PEP6vAcVzE41+yc10Lz3+pPo3OIjSPT3YmgCtsFlIHOEk1RBB
lRyS3QwJagXxlC+ZU8wPcd6eMnyTxEKeVkorWY1IZVkP60bW6+ydAxQLuimCzHAjpGD8YpoCdZf8
COU62IU6gORVKIq4NrjhHFWdv+3s87EQo9HV9Mu/Hbkc+yikBkGvwetCYPLgcKnmLPl+33Xnawfu
ezldy/tcEQdf98nXWv6usW68I85fxX/FKq0zEbrgZTgSF/qF3Pj6hbwM2MLHP06mp6ysg5oPFOzG
fatZwMD/w5iCWIrm3b7knHVBdSBZCUZCJhcE/8HoN8OQDBtfmzCAkiSGGqAFJVUrfUJmdrFIymd3
7/fiuRRQpGrVZnPyfFIrNsHJ7S0pALmXY58b2152+jRbCf6cGnTD8g3VPY44LayZzHWgNJjC2G6F
oTR1m/VT1cuEmr8hAuDDTlcyX6GlRxKgnYeihDZ0p6oCj5KGHJFieDv11WfEOpK13NDDgNS4k1F6
sBQgAqTk0FrDcmOE8eAvwZRhiFSWb8UeKApYPiIsDPDl6/R1hZg1Re7BhHm06lubqwYwEHd3Ev0/
V8uqHFQsLarVjOQprJ22cC3sthT9DYoWh1QaEALUqZcoeVoUKt2WB4C5qNeD8mPrdjivYFbUBaRy
BMUi0MYNqjmBaHI4BvliiMf48YIgIGwfZYbin1wYI8bQppEE+IdrDObUKuTFPSRH7sikfCrf+jI5
IU2IDqjKOwISktxKaVtT9LrNxb7WxEUCu8+yeX0ly+S3vlLpIileNCPuKiRIho28BJ3a6OkypvUs
cFgNO6RKVHl/t5nTD1d/8kaOy+Ava6OnGa6A6n1te8BGqsKGBLrvkEAqLUqm0nrQCLS7CuxEBPCC
+9/elVAVF+DV92SHHbbFR6UXhfmJX2fbmajZO08A4qF80ESBbLTPZIrjpDuv5yM4qelpgSfqnIv3
W4QzJowApQ3dHfOMHu4lgW8ZTneRNl3/0gIVlRW7poJwMW1iCxwKPUdhbd1wOmKySoDR0WwtPzSk
Dly8HucMb5/i5Y7CFZ0SrLTczs34EnU9wtSQ5pMnIWTTi7bjdfAQp0ShpZijCopqomdOsdDBqfQx
YU6aoncPSQ0Sj7T7RrCiJZUwRg5ZIIcRi7fYrVXCYKFMy2sS9BqgVpniIjBJtws2tklhfHX+Sg2q
YfI9OhG2hJQb3cxTdgAF9JZEQa3tf/7Hf//f//On+R/b3+v0emq318t/XJ7n6XV/edT/6z/14X/+
R/WPH4+L//Wfg/6gp2lGT9d7/a7Z6w276vc/mxkZD39b+28d7d2u2+NbzwLy26vlfBtiDOEA77Kb
bGFvfyyRZbe0l6V8m/+vNze7vZ451Ibdkab/1ze/Vu3xZbYvPetNsJ/CbKlmTMcVj63GcmFbplvE
9orb6KHyZth2aw25FFC4MOsZc3rv3y+F9q+Woq+bhqEWYzgamf/10/Q61/vu/T7rWfWyVkz7xMS1
b48/gc70HXSKV0e/0rgT/vt3Nbv/4gH0e5o5NHu6MegN/2kNht1tfewfd/iDttZpUFsjNsWbMcW0
ayB3ym5ovVqMYSyNEaPQbR/xnp3w8WzdCs8K+loYGYZ1t8BGHRp5lIDf4TO7pegVz45nXsIel/M3
Ru81qcFHnphHzfzPnfOpbLw3D/M3Q+NaoTp4mSeEupwZcHcE+sljmwycV1JF3HgvBqsVvYF9g0tl
sjTMi/DIMduDQ0t/hzGAlby0LgP+TskL561JCVwOMPNZftJ/v1iarlbjn7drvz/qDQaa1u/1NLWa
/9d2PfTNqtfrGRo9lXRO2w/6xCY1n50hL3trNMooprDuah7i2owvut0znR88Z5tUO4szurmrULNT
pZlfig66qudrggOxPm4xFlpWR9ypxUjZXDYserStnB71bBfhwjFbL6vruIOr/e+Q+RQQonhFPSZD
03sVZ/94lCbTgOgjecRbeu6a8NkXNzx7bvLpjKL24ZN946VvAtvs7NdbHlE4360TV/lFnn92n0Tb
pwZeXxg27PwPBn0EERD4oXMc+Eg4TNN5MgRyHZMLDX8PF/kuNFL8wPiEdyh2zOzwTb1lt72j9ZnN
VaHt8Xb2CPHuFDcMgwa08wyBGG5eqBnRvNfPafO2/v2jGWj/6skMRoOh0e0NTEP/pyejPXvX7a19
8WQwYpu8FoeHT0l1I9fDxn2PJavAGMr/1HK35Kn16EPtO5ei+eK59Z29t/vpdcPDsprs5F50fnur
WrbTdnkJ2skTzZQ08WlV1pKMURvjVdR3zZ/OLrojHsbLqseASes+O0NcCkwpZ7oaHb9kFT9H/MX3
j/jff9e/uPTPu3Cga7rWGxhGb9T/p0ix25vts9tvtIwZm7gvKksDRlAEjVjuENv8P1a2b/T+RYzQ
DZPgPOr2NX1g9P/rrteux/6lOzC1zPTPkbEcJKZ/mIxmH69FMtUJ10jzh4w/Gab72LCvPr6tTI/Z
xojUghsJIUMJsd4+R/VsGxz91/d2tUuP8XXWm1wONmM702O5BqFf9qfNz54xKeu7GIbD6eirQmcO
dHDDlO4zPX6PnIdz8hlXiL7MQKwC7VJvKfOYjTs2fDU8xIhw4E6Gk0GkJ8gU3btjQkF15Tqlv1sb
7/MRErZ2thtjR4AMs0fv9Acix1zp9hXhx11H8ETG0plWGVKFxW3ThJd07WyjgT9gbukjHI5fDkNJ
NoQebgic1IImMNAVkvV+dULDZYrTZEhFuM6aqR4NJz0P+wvf9NkxDLBllA0aHuxEZd85jd/uNT5u
rvmzBIn7THpjdHP+eaYt+MHsnXcTcsRYT/oLXtg/hYOI+avoBhKAhvDAF+s7N7sa64yEb8b8efaG
Ark7n8kpGwSP6JB0vD7lvX4VeHLr+OjfSDm4w81kBG85bqB5x72fo22GeIFlYK/zz3L09aCj5xVU
XDqn+TrUAWmN6PithLum340O8iqOkRZ/vB5DZbRxX55SVuIxGfjBlmkRDUhHHZyDgd/69/A07uOO
hW/p7BXU4mr+H8LObGlZLevS91LnRAhIdyo9AvbtCWHzKooKCAJ69f/DroOqysrIjNyx95ff26jA
WmvOMUdjSvPfBC22MUnIjdHwsK2/zo0ROLYXEt0ttFJua3HWtsjUP0c0PUt1hZ3TESVP6hAsNL2N
tYok11EuzeAoDnEuxfXlHt68PGpX6fR5EE6weIUtRn6/wVTCKbrhGDNrbNiMRfLzJB0hhnqRvmxu
lqB5yRuCKjqNPmExPUhk7zAAezjgYQQXgKbwy/he4cRLqpfbQSb9huQYmD4G5qcQvmqG0LwI9o9b
Ajn5aDJ0rf3tYiy/s/e2YlKCFIJwTxKb1wVDtBv0VPDyAcjie6Sd+IGWsT6hyLSPAEIXFRI+gbe9
nStAERgRX+a3ed9ZvZPmmBR6QvCekeiL9KBZf/zfoVw2UbV8BFjS4qXLplxOBkf1SDP6+mMnHx7L
BRWLNL+uk4sxVrbftbEABMFoYyOcZSebkUgZKpQVygJNlgyW2kMOsADJj6G03emxGj9mgt/OxMWN
Lvwech5EaoR65Qm/5fyJxGM5+0SybAqnH6Z3Let1Va1uM0y1p9RLBr9vJ0wz2Czn11+9wwSGI/8P
igBtcroHRux2NPbZ4v1H4Zuumr98Iu54KvKDCjW6z8Y7qsAYDY54Ypixdvk5Rt9srcOwmSuHfMHn
Vuev1RATtv2LxGPG948t1UuLm8RWWlekhZfBHYtaYS6SROHIUPdIvWMuMHnhpVvGsO3py/3C/wHV
gzbwtm+DYy14ELvA4u42X3MbssWys34sxxWzv4OwHf49VzgiT9IFvgCJZ2x5ZpQNH5zYAJ7/cl4s
Bk+LZEdgi78fq4kTvtuAhJ6HwTMoZ/qao169Uw9kXe/AfGVHRLJGyM6aqig5J7ynpbyBrEiOHCok
BYeI0Y8XaGhZZ/KRDJO1sMn+SsW6BbwdXwtKRx9/8SiX/p577B6flLOOkJi9/9mq3PdP+aLc1H+/
6fOo7DjiheXdNzbNWJkbcbd5LJLpc3Vf3FbvSX1jEtc3Ad0OdQBxWhPulDgVlsP9d01KYjdi65lD
0TlWNm6Ll4QhjB4g1gmwIeMTt6uPe/vjctfL3ym3dcJAR+2RnooNBcpiDRIhTocRRul/92gQF3/A
riAj4kQEYypxiB7V8YdHVO/C74y/UxovJwQDpBKkFT/OiK5orXoqtdDd1c4fBqbQpugt5+U623Bo
8E9S2DU90vKNzdQAyrJ+yTwJIEj3yPBKw+pAhKv+p0bPSff3or4e8DwNgOUwyPfyQxI8TuRnvHkz
gEyT3JEv5YIGLCcz8NDw/JxreoLrttNsCAqoJE6PXlNRJdZglk8+EzpIxHwt6QdpiJjRmHQQFBzt
nHs8oWBF49v6ehTYvx/Rb8JZFjabPFCcAQERI04tVNUrEG55mfzh+8wJMbho0J9xyUS51n5weCQk
zavD4kQAa4ypREkEfZ9y+0MVQcgKisd1M6m3nzVaCubU5/dZZMvHnG8vnX9+Bw8WgwCvPn0OxYKN
G3eeEOfGu/lUHB5wecve97lAE8ePQvOzg4rzArkW8R1vSu7VGwM/3LaOP4KsqfMe2wJj0H7fgElt
/jS7bkfdqZ4wgMiPQJgsUWPHIf+cy85jXLnFkln96erpkUFQLcU890qNh2zKSHJn+BOOn4FyriC9
hQO3REb+5IxKdpgyV5HmUQDEBosL9YjzifjL/M/4WaLivhfi8b15TH7hfVoxZDjKm3oibr+X147l
YGijF3ON7Q9m4fkVFpKJaW1f8wkxroTOIJaCblFx1r+XVPVY6aDCxnJ9kpId1vWx8KL3mtYL5KAa
Nmv3cUb3gdUc+4gwBvaUonIuborFe4vR8wJNu/25OcmqisXNd1Vye/C66gVun0A5/hKrN5j22ihx
De8VwngOXg7pQqtuw1Zw42ANfwjVxs2xaS6daOab55GflX3xWFR9LNkVh0TC9HjoCxvX9Ptcidke
tOMvpJJZCgAQGMgShdpLG1Hrooj5mcNZEgn+/Q8R0YW7zR0DkFCQitw/loA2BtSMon1SxlsO76l4
0ufUTESc4yo4EEbZSm17F0Ti3JxiMbSaxBxi6TG5zRQcZ+6o8HHUHiDkzY63GNvkbDno3GT3nhR+
HhdTvtH7XNi7XtPqAFedP0mxOsPuLCXBNBqASa/Ixpshq5zLO5TE62JZ12YhmKXCsExfdsdW9IWN
uHlCRI7lDbubhIkuRvV/j6GnI9j+Bsa8JUX45fPHqlx9rr2XKz3qYHcLkymWiM/+vb7GQqCPjaiK
BtEV9SXOEflU8fBzfO3enEGsf8qh+bsIhjyhROGSvDWvt1zEvzSUvZynNeg2ahekIR+7bfyicUj6
EDnStN7EDdS+X+B4W3KbmonRrTWpT6jQ6qDLevZndvgRqwYGS11Cs7sgqeDDWJ8y7W599u+hiUfc
tbBkmOF7NgIpfgOvbX5LLcRVjuH+b9KROKCYHzz/aftUaCAQG6+mzgbKAtT/KTtwYtt/NumuQBEt
mJ3s0TTyzL39Z4W1DUZrlv7AdplCY1S//Ce54jOcLnPYrw87W7V/2YwnPlVczL/w+tTM5PzeKN5t
RVeYmy8aIA7GmCAWl+tRH39uOu8CPWy3ZBjEDNavmIUCJowkQrvGXJ2n3UDVt8qA0Kk9jZiHoRIM
OhsEC0480FNmZh9rgJchPtz4dDiia6xumKBTejHfB50Ho6milEXbp6VjeYshtZUe9ElLuzV0pWWX
OrynapW7Wf9FVkN+gueU3EKBnEKOI0gxb4d8VIWiKlvJdfiqQs0wiQOoJnlfKT6219bTu6DRZ696
rH1DUQuG3UzuOAa1SPruOslUvxR613VTWRWnXvlX1B7X8fET2H/4FOw6n7UqQXKQiegbeAkpr1g6
lwiCBi1NOgaLg56S3OGFniGxzM9IYgti1fDZhAHZ9gPMlKE5WzmmcN9+RkSQYwWeBweVSDvEe6fs
IGfOr3PuwqinlbD/IJTvGYU/aPliqOF9v5KXTDU5DymDnmv+2+JNB/QLOgC8M7BKjAaQqR55ykRs
fkYKs28ys4q3n79clWwG6JcPuCu2RKBoZcqKWddWh1XsFMdGjIg8HK+zzmwv6ep7HOKc1ZCua+dM
XakF34ToQGPhFvkIbgSGytFjxvj4Pi0cziWF2jQUwrevt7jEmYrzJs+T2v81lTTzTfwVFmA8OrPn
spmhA4YbwpRIX9Ucn+SjLbSzvqdDpJOAEQKuhBxb9YgPXUqzoUZTiJbK2AJY6Rt99vPL+TeAY3Nf
0hfL5CExdu6XoJnExhkQ4B4ay2ecBzKuwCCc2yz+jYnDIfp89qvMrrBlR1w0rclSzDbyxJhoW0bK
cbelEsFxQD2C0VfVeLh5HyCgB8UfIiZKzBNnwB+ERANxie6UpUutBVRyHVgMrH6HjqQ25/5EhlXG
ut1FlLPAuFQ597ChAgdjp5yhFSCO5Gc+19AeqwmF/x7j4cFIxDosWwyPlYQ2MJ3lRykWoXVfCIUg
85Un2MoPCkN/btapQwZ21EhW2N3393kKLXLRXYgzVyfXKQTBYq1uIU7BZC0O+laG+7a4b+4XLB2N
KMV1GF0vp38TCJEQDMd5KMYEdUuT1zo9DMJvZmKgwxxcdTT3HkM5e4av+U0f4abzAouDn/kZwwy8
xR/eYraWJ+qqPIITQLXdwHnd5dxVYkgDsidsqjoi5a3iOJjuP1+klgZl390HRE8ArqNydV/KGLHz
eJaw6TXHCKmN1P03oC4Yo95cYvx+Y3rllZ2JD3HIjloxfUXBtqvJuWf62O1eW33Gxs1FcFE6QxvG
sChCOJHMOcLfTjr9rHOPMM3p0zHWEhuH/cRXqmQuQBKOq26M5W9VQjJG5yh46lyZSEExaRxEzhgg
+pA5PAOjJ3zTRwkU6ED02HKChGfH6fyCTA0hvv69jvWY0e/LFM+M1J3W/fk1fX/qPse1I4TPQ36h
vEJcCLvELUJhOwDXIFVjc2fE8Fxzptch8Y5/LPGojA3nvhAZLAynxEoRJcNGa129l49Ty1GcpuHL
MuLSlS6pP8BvCgzAAVrWjNF9S5zhlMvgwg9ydL9bvnYP6zZ/WM1g9IyJV4y+pfmYFvDaKdEQwWIg
Zyy+cRbD8QrKcRGC4/AoYqNuxLggzCkdynHjD1bPcY9icHbAfVq+qfHv0ywwmHkj03TyPithDPzj
D0FCvrRnC5ytNoav3Kwh5vb9zMRmW4ZkdgI2VHqTMdq0/MiEhLxJT0N5MijdQeM0Eu6ITsuYRra7
P6BfsbWblTKl7bJZXcXs0Y+gsdZ5UmU4rwAwkg+PSO43xP/UzMdpJDhD4v9SJB9UEGgRI2rUZC6N
BFfj0qhxOeFciYqZ7iTEC7LGwXJgE32o60rmgqqGJbzZRx3/wGKJZFxy3qHAAgd7rPiV729wa2Cf
pK4UQztn736djIXiv2zDl4mNxmxiN7DzGRE7+Rjk626BZbHDsq3f2EXvPr8d7FsIlcmP0f+hQF/6
R2APHGz0WZ2neOImn5FFxb1OQ56KN7FYOUZQtrIcujL6uc7TvGxPzBhMnOgaJUu4ALtnn4H8xDpy
lroQXHxOdkr+1ZVuCYYHew4u9d1GgM3wdcVlamIZyPfgK84xPs05sFxM+uuRugJ66cZlLF3oKll8
4vg2bsJPVG/0aTljmuB+7TLiZFQkC6Cg9G4g/0SuMIO77r+RwII86jx0qSucmYTBZfr8Xfe3GQX7
UdNGvEQVvZZJoM6qwFjyPcCBnPoTyJI0ilzL57gKXkBjwpTFESKUm1A5T9WdNr+Di+kQGdJz5yXT
BMt9mps6/GKY84ju1OlAhD1ARdiI/yTLJ/+n/r4Fkgnw8WSV3ezrTJi3LpZrJkNJBlNZzJboYbIS
/kAyjQl66pMYvs5XT54QWxZIczpaxboT9zzKIyFuI9EbxB0phsXyNjPG+bxwmuWdEjuQvexYRRQ8
Q7vzfuGnT4SOkzlHlzghkL5HoL4zoQ+J+cwfC9DCWPGeh8zDaddOowf9ohRjUed3joqL8R4oqXuw
mEj8pe8F1vjhCEcwh4jPo7onCCrmj0w4W82SnXyNOPu+HMyuG+lCnxx3C2VRuhVRPEB9GRBG7aQk
p70sJoXVTHXJrJm8z6irav9jJwEP96Za1f4PVUDMR6V7Oz1jXKJR95nv7TC+xe+QFvW2lmKGNRC1
7q6CJF+Kns7du4+lcTYh6hI2pCd4ZIYDTM3ywzciGrk3LLKrkbwp3eZIo8AqY8mIU6Qrqfle0j4A
NkLU9YZoTcFCLNFRRuWGvKP122Kx0thL876Q8dkwtCUtw5D8gw/+PRRWjrAscHFS3QcOXQMcT2nX
hxHzXk9a91s4CusJt/KkTJ422F8X6pivVB5oM/p+XubwuXD/+b073ab3VRx9WrlIT1c3oh0camna
ektYCg7/m7yX76kxRsPHPSmDbnxbvejbnBsh6mYyHe5+LnQLJJgJyYeq9XIMXtCrnNTrxoVXWQOH
rdRCPewbATHR/n3+xqVZMwHee2G/1/Oi7uzVoieGV7ex7ySyoO+2VbuzrlHl4P9L3l5v66X62hxX
9mOz0CeN/d4Ic5LyvNfCgFx5HPAda9lWChx19fPjWHgJQQkCN7r2ZJy6Chipb7vhbxkhxbqfhLBV
cPwvlnmFu/wD0V4HpZj5ClWU5oEmP+kWFvXiOqPpooGog5pKSmYTI5sVk3slxn2fDsn9OFosE52h
WmmMv7D9s8WAWuSU0oZj2sL4habk5x6qCRa0Fd6NI2ZaWhe+N7Lb4quH2foYnKy5m9LybVOa06Zc
99eVAtnc/7h47s9TNiir3eG0jFffLPdxZWZDajZGrM0rp/OeRLmxV+AFTcx0RMFKMZo6tdf0ceIg
9fhAhwY84ZwCe/wa07aBA1tVyBupx7/xg9ogzGdXWJtz7u7xumqRztgMj0v8H1W78iTshBGHOxqc
SUpAUh6uHLx2FiAvJIml4h3HD1gAaqB56aRmasR+0L8lTgmr3ijzLLxPbn8t3aVJQvRO9NI/oB1x
V24gaulkmwxxyOJMs7nDBDG4A1DZXRawl79DnVhgM2X00EfybLJ9MmX2BnRis8Mrc3nObr96EzHx
cPR9G8gWAUi07YI2ag/pRJ2+JiVd11idItQm84T3xVeZl9DRIY+jrGI+Zj4w78FtJ6rH4nxoJSF5
hjY67JhGO8rdJ661aJNNdZeTOXWPILVBLio2dMFQBbEhWxb+fZFCiUa34BAFu8pXzbiz4NjFeYSm
Fs9N8xYZwMJBgbyTD7ek2l13VmWWcWPlnuQqztDOZvkf2Bz4reRSlBBWUrkSf6uNk+h37uFEq8b3
bdPA7ngCcUEu+Kpmg9GWwjW58RhyJF2ulxz/utsE1oMtHtuAPdgGD4fHRFrFgleBULqjE3LzzS3+
0eOBP3vf9WP65hY12kzSbOatVx8ddod/jDAj8212W+khxKWnX06y8LkVY57joV3N26g5cj2bBaGC
HNJsq9+5OhvaXG7KD57fbMV9rcxBIE+0pRoxOSDVAg/Zdpz5Esa73pdw+lFzLBY1rgP04BumSVtx
cp33LquBvqsnw1USUD2HYlhFUsA0bKcveRZo9MWGx4QpNOdy/vckyhmElanPpIqlg+Zd+wdOmecr
Xs+/zZ/EkaIyHw/nAHjX+c9/LZhSA2zwdktmb6ARoNjVnH4u2fNOJyKAEMKkAwjFEC+3kCTZ8/Wv
iu5nmeEao5H+VCGbt3DZgcVdN5F3xdSY5BuwuS9udA6cs6PI4c/Mu7GTM8kZmJsP7WT5gOhJJHI/
U7SbcRblgs0RHPeTNnGBYKICkXnBaNL51B+34jXzGJYGcysSUVcvMBEwZ1TS44GtnQ1Ab9jeyepj
E5Uz1n2J8zPFQNlmTMg1eo4Q1tZfvASY3gbU7Iehp0yFKXGzQHZ/XEm4DPejhrVttiLna9DaBDil
0IVuI37QAl3jQWFdrWiSG7+bfmiZKavvsNgXUlwNAHTSqR5xUjN6meCgAWvgutb8FzXpM26Dh0+1
sCiDZPo+PibyhpBxxmORtrwPMf5gusao3SxnP0Q0TDoK6+e/Q0YcUVJbD+Iyi1HLWV4svgEn6JBB
JAIR+TzEO25995HY+OwDogVi3oPNogOaRgThtNsA2Y0fGw0s9D1OLwk+AxsAv5+tQb9LpinkNdwT
zspe2GsPS1691zy90Y/xp7rIQgxfFN4kZeRan4qBSltz3bOWsfI1qeSoCoWXl7MlhFoWSbDuJixE
i97Cx+JU8Tlw7dTHW2YsTBTyi8CUJpQdJCJ6ekBqTaWOSt4e90bNnYIyflYRJQ0SaN1WxzIAuLo3
jhy/L8MTAXYym/TviqLXz+/u+5jNwGApmW6ePG6mxK8FFfUbOJw+Ze9rQnD16838qOC7iJ0LNn5Q
QJY4idOx6BZOcS7xTiw5nUR3ECUMW/NYDtO/mmQRrNyG6yrOClO9sWg5zDWqJZJK4ywcTkmUyvzf
BeeZsDq1jkhy8+xGN7STZgAhgs0Gq7ot4yQoa0zSHbIA3j4MOcwE8riFE0bWmw0dziSxBUqsmROt
Xq7a1WNJZDVUtu89ziFUFiYnSjP+zfq8oc4b2joAPnDJMvH0xYftkPuYE52oT+QZCe1cbb6fXoO1
vZP7IpTYZzrKUAaZ8Yo1dMkmQKNNtDtGNY7+MqsVFgh9LEsNAk7gJj4P/Xv7hYaDswb7tDRtgmT9
QfOIpcuWXvhGGw6K6KbnF/Xm81DG+Z5UI8hT03tEX4gIIODg5tFtzLYDEHrs7syxh/Zr3ARD6+cm
Xrq+kvInR3xyuSI0Fayc55lTMgtVr7Uaj/bWMZyn/YnbQ8ZgocZXSoT//qYdSNh5bjbb/mhfjTK7
MgGxLKb1WAGJ+ProaCbGeUSWQiDYMiUnHnC064QSkcwzGk477za7O1AHzJcDrx5xE5s7dgAfJv79
OiET25U3t/Gz3459hYkGpwS43m1PdcVFndebl6dFwl6h4HiGLKII36EwjT9Oa2k02ikF1KrYZOQ9
PiNxrk+HU8mi1Y1q7+pLJ3XCUTLGgWRmcGLTfg0tojrgJsDd9Kh5ZH5Gm6vnDFj+Hr+8ofXaUFiy
NRa8cH8KF94vwMHI5zzZiXGx0X0Mfr33ho32Cm8RFPyYHgfnxwVzPHtnuE93iFRYX0indF670Hco
/pTYiF/jFJ5EMbovHoSxEwRzxFTAxU3hO7lCQahPKsE/+oJorvv4hpfM6Xs2eMn38SNzs5htxoJN
cTm9+bkl2tVJsFtb2VRXDhptnvmPlUKlOhLnLGVKE6wO+DbYT5KvRSnkSfRuyKKcLupsndMRO5Ty
ChbJyIUIM0g5rPbsXN9MLeiCgpqyNstQWnTvkRp+JzqaDjJRSSUxCBciSeKuWdfUJpG1Iwnb0T+4
lMCO96ZGY6mAsrKlrZpvH4hesrvc/AdJKkgHqA2VkJqS4zdn5yKiw+c0T7hgN58c16EvRJIlBh8o
Xay9Ks75yjWk3Acl76vDF1nfdZ+7+4KYWQRa6T4U9+/bBeD3hd1QI+44Q1VAKH1E/O7n6xoAUQxj
GifpeLDsGm7W+S5YP572K6lYZgJUyya+vE+fM+Z0bKGUjVQFvn5uG7s/S0UmRz3tiV3m6TRnITai
6wpbFR79bXl+xG8PlmN49T7MW4TU/lYYOrMvyfEzHELGzlyWK/lu12c/SyhgSjHAEiY6xpxugXi3
Bz+sNztoKAPt56Nr9B5Ly/sFkIEGIm/5MkV5UVhMqvh9BakthdXj+BSQXQA49OlMDi/jMct5HiOK
bZbNYKwu5ahjN9uC2+snZM1g/dKWLN7u6xmSbxAjLLiGasn3zfftEflkoHgYQ5xXU7s8v3VLw29b
Dm/q6Vv5sGEZEv8JmXvdPqcaVP5620Au/DCuPGA384olD5bJ0GV2Z9SWcGkh1Ze2cSKAl2xWK0H8
35kYj9xhkhv+bZeqzvDqEiJVwI/8oRAbbsVZKrrl13lQ92eO3oyZJ1QnThE+RfLxBwxvzrz3nCG5
5hevMZm/BdOHZaOb5G5/TGYSKqR/TPHWVbkc6ARljnle5dZSLtXTuUENgUUIcowQm4FN6nwe0Sfn
RHRKwbySH6Q6Xx8kPy3MZ+JmLRKp376mtU8x8+vcbzF6XRLNJUvoiyQihtpNRvuHE4gJWGZq+996
0JgZR4Xbz5lS+12HaRYoAIEXQyB4xfoymjCbzNbysQ7ykxIpAwCTzZQZzP1XkGKOEqYuuHVYrYdz
oqgatiIAtTNfybH2IMx6T6xevuVQ6SIILS26coWlEMlUyjhc1StmEBKpZ2dBtcG81KNM2hIjqs78
+uUQVqkzeFttN/5QqMnrhGHidEj8HvkWDAl4omapQnrS1cQet/gFCZh+IK6LWDqJmkl2DXOn9dcf
bO94eBlLEWXYKptqF/HyxAdoSFSNCP7F0Dk0qJDDFwDBD/MjnnmAhzk/CDcpjWiUzSxMX/a18tIB
9wLt7YUtL20tYa+zJ6X2PY2wGWnWOb92y0Su3RaHdxG3DoEDrwNxSDpeQzgNngaLcsv+NEADMoV3
sa/rMKv8a7bqjUXwPXkHzd8D8IYSBAIGNf5GwgxmpW+UdYKHDVGyhqvd/UIKarjpuqspY+yYhlTX
oM5LqtzP6coNxfeA5bF6bF7HUjFZXq8jy/KxSTeZX/oqqtkiVmY0+Jiw1xHf4UIDnUmWMEWOF0iI
YbMw94F5gmaXzJvotu0OCjgf7PJlckpjmmsk3826c5tDsf7xcgcOJbcfFqgTw32svyBgg1ka3v+G
x3pVTX68oExg+I1UNoUfu++H8/JYc5ioJ2AORBXMSDzolIffuo6bqD7Us2xoPg53bEfAQKBIgYPq
7q03j7GZ6qlY68wTX51ymLwfVrvt1kKQnVt/cExXYMi3w/VwWyvn8khmxZ1ZqHAugGABhwSTbYBO
7fLdqktM62CBxdVCYygs+1AHo0c/wy5Oz8uVUQ08Cv41mNVs/VjIMn+ggP9aUGOUSUk9ahdbHRLX
CTZaj4lBByl4vbYIhOLjl7kvtx6rYEjPhzLsakLT5yFMjhq8kmXGVrvDOIaMOyY1olURhot/I5HX
6/ovP34Ytmt2s/udgdJ6/lV1+TAXaHBpO4o05KwBjcnRCBMMOdNGEoPz1n+CIqkuemOcJVsakH75
Mvgb379+MQj0yiqJYfyw0p2yMSUkF1jTsHWceU6VFkOe9bPYyTohTZHWHJJydhOChGRj+N1XNvG1
qnrsYNq8OD7WwIqcPJIrV86HaRZMuWzzqBxRYxM2iaySRLhMDx7hpbZnPHzALfar+6Xu/0Ajv3aX
BV/BeeBk0j+fLTIDTBo759qNX9JSyxZps3pAyUvnb6YkqWkc3qnTDF3Y0UnrfnZ3bSQYtrwvIeC0
fYoo7RmgVMoYf2wwOZzoyCMhaCnjb8sEeinQuT2UcTsYc2jn/jcsJ6+PpTFGH5gqwx7Rverm52vq
uJPe3OfLxyfmMYy/2ozpH+gfjRvThASt5545KlvPF+wBIigGQYCAuHZSqKxuYEO5fdvUhGicHppd
dWF+TA7ajjKn2ylLurPb5ophxZz2D9A4lz2DPM/kd2RGxZ7HfWvZyGa/wzBk6OdXR2OZwi6/WjIl
00I8KQspKrYPmKjSrF9eWlhzoSGZ2fz/7ygn//p3eofp9A3fsPf6+j7tfxSn2MqC/hqdM3jaQ2wf
NUu9fNhSINqBkOdrXCgv4Ml02bxHUCaFAmPH4AUSZi+0rTb8pxwrZ15yArMRU5jlMOb75NqCOcig
Fv5OLO2NRRcq4f3UTKpD8bZgP37Wv6f52CknMOdA20LE3D8PDzKxE2cwoRFIBz1KUy8G7M3H7+oz
K3aE414QTIon3jxcSPBVwmxESwWe7T+Svs8umI6h23nC08CZMhvfT9X821nNRCmsDpCAfybFVOHx
PAO67KsihHlvHGEobjOsVC5Qoooygpipz1jdJBjDsBLEMF3+Kg+jND6XhCT6nBim/LFl2Sol7y24
Sut2H1+RrZwujln88/jW7FLWUF8xwmpePMVsLgbl5u/Fp2obyCSI5IqP+8Ir9qXExdfVoYuq8kp/
Ro/vMt1nkl0wxfmFErOhW/C+o5V6tROBC6cWXgHYlUfGz1Vr/y75L4zEn0733OSPMKu9b8q2LsSd
PGsGe8zXjS/10aR+BNf3jJPqnnmq4ChPl+Df1piI2eKVT1vIoa+Jrk9Exi7P8ZVeD0C9nYFGZWxd
nz6O9gX4YV1rC5yjONZHWhp6MIbhDeh/uX+SY2hJlARDnyKV4UGzAaYRcpv8PAPMk7qA7g5WUmFT
Yf/IfD7mWzjzaJnC75YwTmJEvlROwrrBEGL72BhzjqHwN5cWqEgKpFicqhjjzl5jeV4hvZ8ZB3nP
l4ai9Wut61TigX9TIElhEYvravrxk+2DQwyORd4fM5QmJpGNrCbWJntvy7/3Op05ywO/I9wkUmsg
m4SQ6XCDGVdw8MKWOQg/n3OsWZe6N+TqzT/bhsl4XweQV2o8LQqDzwRn3ckAIyF+iLLtG7YTxMkL
ITc/CxXPm+EIethg85oZ7PbzzubbZFsav6MGxiKhM5xoXx425CDJqLcbe1nYQ0iClQiUO4YK4j3K
dsk2I8TQVSckpqQM3KndU/uz/SWUyTaFlDDLTo2bLz8hHc6AdYJSSO//wOn5ouRAyhWkAbRGXNtG
X59TBtpJrZscnfXX1hfq4nOiblkUT0uivksI/sTZTKMm/SH8MIv5a146XLV23ERt2B8l5QjaxBtG
HTy4xXCj9B2kib26grHUHNkk0ss8VLeErmqa9ZxSt1Eo3AyXOpS7Rqrl75JNh4QXg/Q15i96B92B
iK06xqSGo+XVWvcWAyhzuHyBSQC6r/kZQkYb3uFW2ANbLK+7b5ij3HhY9aUkNdrG5U9oLT4WBKDr
7nco5hprmHa+cjJmrDgAXu13YkvaAcB+eLOMzr4STDa0ibnV9jmZ5k/7PvCHZcT6eF+o6YYngH79
VAv2HestjFsjgEopwjxWw1LSIbdCyR0SWTk2+hl0ZnVQleRZ99h8DTf/BInU39ByqlwgmBoAXyRw
Iv5L7cd7zbkowV1X+knA49VL7p5n7thwnMxV0RRXKVDDTD7IV/MGyYhL3nqPtk8ne8yKeff3xhNZ
MsmdVtblEvZOzvaSWQaRfGQiSiP8557n5/K97m36mZtEAJxYzQyAR1+nbnf/wxX/CjHU8LARIt7s
GVKKfOBSKRgoj/JpPU/Z8Ve87Q5OR0zVny1phJ3XQR2/VwUACqc4Q5fdnfnZZ8Nm9p8lLca/k5go
iiSrkqIMRVX9F0lL3d2T5Kmm4kpZ3KEfvMLscEckK5zatX6BcMOZgvcFI/ZBZCAiqVbMR2bgQe+N
NAUwB4j9uzFlSs5A8kdmC4xoifD2BILtbsx4HkcBadu8IXAlZ+vBqPS1fq+7S3KCZXTIpxDppw3l
frss5m14HyN3XVBeCdPPsdx8xn0lfkQTAlwXD+Y/ELnxT8E9QVsCsXKyVxtlKvuv03/TBMrD//X/
6c0kVZMQ+6iyPlSG/6LOy7pCrorXW1wxCNo6+/t2UixwbvX/8GDZvC860AmZUr0i+cVUlDAXkwAM
b/Yd/xeppCz/mzeiGZKuDzRJ0ob/CONO/0en2b2K5KFntbjqU3G03q2isfaa9xs5PjM9NBCATdPB
eUrAUZ98eDUPmAv+YdKCj91/flT+URv9i/pJ0qVe5aWI8nCo/osaqU6VTKnzQlxttwxrjRGwLoje
pP1bMmv737a+MBTnPBXuY7yxqQJD+t7XGItgv/c2w8wEax1E61gl3Rgsyf6Y7JX//CblfyPm/H/e
pMr1/L+u10OV87TNuXEUhBYmSxioqsH+My/NZR4hZ7F8d3oqnqONFiFblpzD1Vw9HRQRs0vv2Prf
7p+o91flP121fxHa5u/GuD6evKHUj1obEjVaa5hXXL/kIpmJe4u3GGnsy3hf+JgK7KP/Iey8lhTH
sjX8LueeCFkk3cpbhHc3BJAgvEA4iac/366ZmKjKruicnmhT3Vly26z9r9/k5jG5O9BMaPPMyRsQ
HbApQQRTyUPx5wzvAT1cRJ0sVUBx1Agc+DE5lVp9pWXjd1pkoB8791qGw4D/AtZqEiEqWMGntfs1
qFlxIBWQVoBeupg5wxQdrontElYl2nRx8pcdhPxoVbZx7JBW2AmwMsM9EStkzhk7DMYQ2S9f46UD
XgDP2DbxnRm4JkZEg/YqpGOD5S3IsfDkVzEGeU44t50KLC4OwlYfgQGsTNlp1BA/oTfJHTCGeuLV
/6p3caM54mnxnJAYRT1pY+Fz85JD0AvJ78QgBDHyT0Pmx3H9bQlUqstely6M6/GOevzEqKG1vjqH
Ob2r3jloXp4sj+p23HKUWfBybJELZeNkQFrncjRYdLAnnjgDhTSnQQFz6WwOAcecH2bf3xYCVTNU
5h+rkcYk/HNgH+p9oWhao4ymmlNF5aqGBmfGFg5b4MsdmohtBC0MiutkfTWg9QNVK2JHbQUV+5EL
eHL8RRFEzO7uRtiOXt0fpt5flqo/7tD68w5bhnS7a/oHHbV7mT5cSKx3j84M1tUkpbqvaOf4OPCE
NP79thFe4UgZzgcrh12/nSIAuoTUl1iO7XFBwprkM/v32/u1PH2biL/fnvFNqNpUsvo+Pbm9U93R
p7DEP0NKaExiqdEWKQBb981y2sLMGJb7yT2P1E47fRnObgvvnOM/lS9FKmWTC0ZOhM+gxLIcuTVT
74t2U0wxm4BoPC7BBWsy4CjwBRi1RAU99+5xKirHV4ZvQQAZjPLWso3BmxAUfyyxfcj+D0/7lw2M
p223UanKbaVtfvsYxa3W3ovyoYzMEVxbZHOG6ABFe7o2xM63e9I208YgijqigrfwSlZdZYtLHZ0x
DvJ3m8zadnxMPgT3BUUGjhK9uxwFMPK1OCyvANuiBXUbiGt5j1DK0zv3QViwC8WA7SI82dgiJXci
zOqZtcX283WWflDIKn8fcf97yF/FzW+LfdtUiub85iFFmAzClIDIsy5Splza8npx+aL9DLYB9Vya
4gayNEPaHj8M+7/dhKYbiIENWTZM89eO9NtNnJSTeXh85Aa/XwlA9h3D0MAOitWjprXNoWSA8D7W
yAKcdbbC6Offv7T2lx1P001VUlScFIz/bEC/XV8+7JTrQuX6DwhfcyvE0IKkmx6mV7ExMPLFXIEH
Ot/bm74Blqr2oB6RAR/h2W+fQdx7anZbE19uF6IJF1zDB+7VVmZk5MXaUBah6RUr6/XDXcv6XwrP
P27720Zt7ZXWB9k41uIp3mekcQ0+g7rLCiz1cMZCTjxvYJdoqGzxSYTd7jVocd/xY900zpsn2y9v
W6AWPVfzj593n36zvsAHlm2J7GvoR3jyGZ7u3VyBjL5ApJ8+gnJg/3URveinHp01IH/0nN6mu/FN
OIWECxdhMVvsPlG8eqiLHieUqhtsPLIBAlxHLXqvlwiS92UBO84kwH0xKIatnkwzE3U+la8e7pzV
I/2Q8nTsHAjlYIHJi+VxvJjft0gQPXGovIsTUpmSUM0h+D0Fs2vnj60137EUXvqcRMvuzVfoeyHv
F5xa0pQBKe3RwtMp61r+PSQc3YJBr0b/PpZkWewi3xbJP77Kt2rlZlL4yke1GXF+Ic3oQjyQ3Kn7
RQqtLD6ye8MisXd0hb8Kgu84OqGZm+3ywwABG62ncoSXB6UNzNex0gMdSxBTlWETFJOHX4z3EA3s
/dvF3L60+7R0tnehQYGcoH1ps/1m0b2hxDtFVl50QNf2S3jXO9j8gx26HJrgll2tsSa98ROEptjF
2Mxq32dcK/m98DhnAjCaO/vZ8gXQv6a/HDMmdvQkUGrt2jY9GNG72jkkEvcMlvylSGRFZhkeEM0K
5SL1Fu4Bbwc1EchaU8aQk+HIi1Nd5UiS9+/v+5c5wvfX3ZYkRVKstoTI/1tJbb7Lm74/fpoR/BX/
gA8LPVoMQIMA892aIF2it3EQ+smz4a9L1u+X/Tb39lWzO71PXFYJwNJuxORlQwz3N3rWTfGcnGEJ
hauQ0/thqfzlpPJvj/ttdLW1u6oudlx3PM0MHytTzIIqgusKQjOn85Khkw83lrdwMeS/k3kk3ofi
kK6FMpsPiv1AhhUjLkK13e9v1mKG9/tsV4e8Do8sZ1AImNo21Dz7A4ssUtZ3hIqQfIb7oUTG6AI2
YYVZEEZjzCWiG+/JPTEijEzBHkFd0N9AnaVwLTrCtgfP90Xn6/TD0qf+c44plmS1dYP/m6puiK37
twVbPxnPe6v9qEcyixWUvcZXzu7VCJkYxnV4pr+EdwFgDfsrmadmqh9A2T/9Q5OakBVYiA5xDaf/
GeDv/967pYLVhr8Hl0UvXqNidUyYTbp/3nvgWvQ8gDkUWM7PHwbvr8H559dULJlzoClhicHx9FtB
dTxUr6txab9Hxbj2Xyl0uBD+V4bHRLDhfOir8CmvExmLxUmRnXA2YHVY7XIlwog/lmOwpeBI6orV
2WyOURlRPNCMDx9BOzkPlKTwaUqawDCGp2CI0Ce56D2BdB7++xTkTv+x5PEYugwIIuuWobWFwclv
n0Pa64ZSXvX3CGaYD4naDADW+x/f3XWnLVjb+3ARlESwXqNLt07ffSsqPS0gnhlunhS/olNXBLTi
UBBnsHaQhMvJKUcwx5kyN7uCwR+qocEhr8X4jj6T80iDy3+HTI+ZRASAGzyccwBVaXgJcbcPTUIf
rIzweqzY2snFq4JWFwM2T4vIo4kE96EaK9NqrE0NGMn9N0e95Ts6hIrbTnaoyfYDafLG/eNEtJGU
OGwiYJIEf/ek1WV0DXCgXJ0y66edQ/qnD4wqMxQ0xbSACBRL1Gq/vcZdo+mFJLc/I8iGSkAJQm2R
X1IduoBL/ZnNd9iv3tgN0K+55s3BrWcAnj1sLyXv42YWYjQ8HRsOAixI/LfzuZoOOZsClJ+Ql5Gw
TuRH4UFZ/NiGP8+0gEJgmvnDyN5ckk9HhNwXRjhpnYP2rQd6PJPbSRk9Ffveyljytca/47h69qT1
0y2sQHkGb1fdqkw9ZiHN9kUy2tmDKgutWQ/9Cy7Vd8OmNm/6yg8+Mqph/PNtycAUKu8LfxcFD6w/
31ZLLc1Hq3UWsA5Uevvj+ncnGn4mH5ujJ1rppzPPUarbBnoNjA1tNdxzygPaTjNGEiUtqhQsFPEH
Q+JOs+jri19JXJwsRuHXCZO+5+rk6BEhha3gfO+8e2yV8OOwE2nZKG7JQDEVX1xsOE3aHgTJr6+n
jRDSJeRr2y7dbbW5ZGCxrIYizEKao27IMMd/LrOMjmTljC/ro8gffbiNcxv7kN1XJPaBUoj0NKX0
WNk/Pj+RXQZDxi1quwkd9Hn+7JEhFd7EMOiUhOFN2dd/eahiGiJyCXT7q+L8jxfsIfgSiJcwWp/y
DzhiQmHAFvDqttCAIs3nXy7OHhfU8dMmrQ5C3sFFtUiDUJjCZcRWeh2ivUHhMcTD13z8jqWAE8IV
FOFKvG44sPghPCvJQnUQdBM+NrUwWEWqniUiknYKTjOf3525PJ3me0qCbIjkCD26/cif+JS41bqY
HO3MV9P5/K0FT7QoyfTjJ3jnYVIEDKLEibCI7IXby4a4H8wCrdAaPOMxutHkg2nzPhfPxV304EF8
IJLh5IKJ3hu2lolT8BFlkMN7vzPWia8UI0UkxxJxgFxe4Z//8/7Otj+/gghCzsccA9lPBsf4aOeL
wEi/1FlvS2Yr4b1giNwOMvlfNs+JaHrS8+RF4Zdgfx4uKRmnUngg4qcOhQqA0xGZqTYU+C2KfOCx
r2mWtyZUqDbDYIuUpLC/LDGAens/pAFMtkKvV3d7vaPfG2OHQG+291wNaCYD/O2xjnxDOHmz1VqR
MHNs3x3GW28svkiPfOe4Q1+DP/D+9b3ZYys7He8XaOjTqeng9pyccK++OmMxxMeMyzjb9+crSFQy
lwr1hz00Sz9CPyWxcWvEDOPj+IIpB2XTxhr4C8wYhnSGk2zlC7fWKbqRSEZjIIVC78xg/qylq6PM
YVChkmWRKZgC9PEtu/QKaloR62nw+IqjjXezfHX1h/fRIiLWUNk8RxbLc7x7OOQQ7Yie1TLUOO1R
gi/w/A16Bw+fWM5xEuKVexqdoGODFxFBrdfxAzslpnmXniqjWcwDpmqurrOMxlRCrQSKKbtYJ74z
LjWCAhYR7wW5wR4iPuCLB58Jv3B3sDPGRZR/s9+QXpTgghRAoLJTe/NEqGgvZpu+BPNPte31y+l6
JPUQq4LUU+g02oT9li7qfa17P3j0CR3CeSdH+kT2M00nYpGd0SEjHx2cyVYdmaifXWMHEYFJWiso
sGFzuqeEDmqBM5wTeJq/PJOZ7NFc92dsV96ERDIoLpOJzh6XrjXXMnw6oPh4uAte6XDT74tViUIw
Qy55duboonhQ1KdDKrmjLRxSGyD3TODw0Honge4Fm7YIrusvjBS0c0O9wbwJACo+dp93UI6OPTXB
ym5VUpZEPkLtkK30TTKZwEkPwhoy/9gcCmuD17kbRC1E/ppNzpTIhbNP/smtzJgCmWYsVXIufBXs
fJVb0BA44w/vtsuA0mEq0fchz2s+3zn5iZg3qJx2dIbdeoFoQYzcsQehkTt80Xt3+2xo6rw7OY2f
nFY9+nHp7DYlbd57Rp109tDtbmBGZO9pto3IPjgG2P5CSBPZc4pOYtRuUMLwxkOEQD11tegOZdvP
GaY2MNacc+xwOLz6c+jxnP0vOVxMB+QZQvsceYHdXFM4v/58EWT5MFq4Ar6Pcky65nZ0DbumG/Wj
9wiqLmpYxcOyc+XXLh9BD3PknAz/Mc8onn7hRhd3xZLV9LJpHvErgfqxu/2SOXAdvDPLz3wDirqD
oTACEz9bPb6qQd4y7dxQ7NWjOweb6k9rPzEeLMUebtpzHJzt09qYfFZCmgGbGGW3/THI8YoAEQm0
AUdn/u53vHFSU3G4hiuMhExPVv7Lxf+9yZ4cEUUJbwbzrO3sHH7HoeoSoorLULFiVWKyiR5jwTba
ZhOe4rsjMHmDy7edhqUzf6XiIhy+sHdBJS20+MiMybOUBZECvScGH0RwCunWql3b+XuP092+bbuf
wgOtYG2ui6Btcr9QwvMbBmTQ41Gmu88DnxLcjXUVwvbD3UC9pQBpO/0iw6yY6SPAIuvtehMbKcRQ
T32UkThzHpMVnkmEQzAjCmZcVGNSAAuYACxB4sVlKHta9oS3pKN2Fx2CV9JyAoIN7i5M484ugQvj
HTpB13KCfh3+p6x49pVxjgKQCkO/xhTuZDkwsB8rMI91k3c5S8W05yd1XPeDDa0+twUlm28fchuV
7PCtD9z1C5qAHRBS5qKNuDlpetD81oj2N+kys+WSdJdzPniHkuwMSGr1gFPO7NwgCGG3bc9wicu0
kJY8taqwdN9yHDNtPIkLk0yBeEbESThhbqRrxAdOsSE/LZjAHX/Z3XZ3PZkgAjm7y/20cnDBgOpA
hBghYk8XU8Dl0kwGL6xaiQ/mSE9G5iuILx1+SyxQJPoOYpIHFmfGQO+lUOzZBUj8WUtRF6qnRnMF
ATlSDXrprLJP3b3BaF/Nz/25KrkN3PdsxQQWf2ApHe9FK0y0WuqJCJ0TSxkTL8KvBNsU9G0UTZ6K
aG2IIs2aTqdypArfEpr3uNtQ3dA8GWdD8XJ9MpldPgzOiCef5UbbzlkD96yOh/UzUENmLTqKmLkZ
lZiFcObzWIqoAyIxPrQZrS7UCtlnIAqUVzfqP+gjs/gwl6IhW6Y7XYyon1fRUCp9fAMG0K37J6Zc
6bDGzS/DOReLoveMwWJ3yBhizESf1UKM1Qzz0U1rDEz82Xl+PWR5uVNyYHQgVu854HEmDBJXDb4X
/H5kJIPpUct1pqgCnuR5LonydMCK+POFxSdHuzaiV0FK6LFXdfOh8bBzaK/p6t5jTRPzm2YYMum3
g4uv5FyjOYSMbJjPdaY/ubHD+Ty6CNkf5XNJYak1TGcxC193b9/yZF/lP4PWbnOnT6q4d8SCXDsf
tkliPV8zvNiLDoa9LX+sd5+Tvcu8/yITrdlO8WcVkznXQ7SkVOGjVWGRUvkeA0tCv45QNNhlD8lR
2btvkEGQV1MPWaSE39482yeAF5j4iR39kyNpru4cdBY9nJxcka6Bt1bLJjOS5BgTFKhxREGDTIxS
vzvUE5QRfK/hr53qZqRKjfuh5cEgHmmDLqOsJVqa/X3Qds9vUOY1GxujtHBItphnohQfN/jN66Kg
ZGWjgJAc+WWvZKjl0a+Br9UBUa1oPUXrkL5tay4LSicIFFsny283QjAEcDklm1SJUVrB6OeHV2Wv
jyNfslGGZStYDJkpeJc6i7Ar9yxnfQ3bQ3g6doYfEj9JDZNHB7/fjmrcLc52VxqslfwTp7Y/PPJm
JsPiv2NXYZP5UGTXeH7z4H147qXXDQp7CL/DLjtznwVx54pYyPVtHbyBGqc7zAXpPnQZaAdX7IcR
TdFjds5qFjKMi/C1MYtQvJjzqL9+QNe39xmUGCI2Fvjnuvu3V0NkQOQ/WeQp8oVgg5+NugBlokFS
bobnuQIlf8gr2lNW3Gd6xszlm/KJKU/49Qel11n2W47Y3XFyY2c0u9Ht4EUCTUabEB3oO9eI1Vkg
U7w8Zut+q38ksavLIhZodsS9cxaTqO3QBbG4cvJLTm6/b1ROf3gcV9Gqds99yGooOdHZoz0lzjLM
57flnNoFXj9VQbXaqJ2ApDIyb8VFlJ2bdpUvzmixSQNXsSdQm50HKZNm1B8OV74P7oeTB8OTWYHv
AetTcHT4pAH13WU5S9M+9QsbJl+C0iNCkn5kXSqdIcZ2BS/tjRmZXa+oYv2VNmKj883G9n1mc23X
lmt5/eE57tsacZYfZz8MJhsugXKW1RneV8PGgu/f0znfo49jM+DQRnzCO2pQCam1Tgov+xxf67Fw
9Guwua4YqRukTCT3Nt0AZ/j0gEf+1XZePc/r1v2+NKOupTK0KTGXVkxAD9UvAFSXV8w1FRDh4Fm4
3ckMs1xbefIf0rpyJ95z55p2p6Mj5XZOH1vzOxLdLOVpd7HbEl1zBgJjsOqiCUmUGQ1L+BYNwZbE
6RLB1dmF3sPuq8ismY602I9YuT/TY9fjwn3WSzsAswzXOD5xRQsuxGXpeKXILDsORme3o25bPT1e
2Mv73o3hBo0e2XGAcKLFucs++1WshCxoVVBc7H1OHtpoFz5TmRCfSWtjpzPI6a8PoYDlbUYeYXrG
1MFV4468XM4uSz4lbTFcI2jubCdN44ONmBbwiOM8OIIRFaW+nS1iFii8NHwI0fnCIUYi8DUSh7Hm
awdGhSr4OKKZhksXN7S5QaUgSKst1sWKNqfLGf80gVhwWD1R4/CVo2OMINTZI7qwD4RKMYUXs37L
C5j7NqeHu59ONLd7dszunpeUTk5LvgeC7D4nkpj6rwdz+553Op/t0yWsnSPwO9H2qXVySRlMiRqL
zYmcxW3FhUx46vDDRADuyPvok2MK/8uBJB+p6Rn/Av++5KC8yKguzcqegyhrzvvjSR6WscODQFfI
EsPdevKkEYFi9JC02TCQfCHbocBl8T24i1lUCeNZlkqWCmqxDSwKeHmcFzhmUcxAYvaGrAWtPnOd
A8mGnbbpToKGlHDRhCwfrvz01+rdfmj+pcnv7vr4hmNJqO0XZmDekzhNtFXeZUFNB8Ua2hrWxyS7
uCdb7UFYnr67n8aF60n75UAd/2ym+1YoFzP52PsPm8Os42HpvFYFtiu/qhCmtFWni6HSwl5qqUgJ
6q3WRi+9HQ6QCHiL8dWTaY6+BiSmEuSKlygK07PHy3x5VEIoONw3REopKu7ospzDKdSYrsf0jQqn
LdlpMbR6tdW5uxhv3Z+O0IUhBYMNK3Uf2FlcgsmFivAeVmeELRPWAMWWZFcrxNU00vNwr2AlEA0w
NCTRnhZ7K0UcUn/CF1yz6/DZMA1fHuVd+aIuk5rBUqa9iv127Z5IKKv65668hI0BjQdCGedMBvdl
ebzmpBpqYExwVBVcqOzzuiWH5H7VllNJTlV6jzuusM6SkByVPvXDqfYxIsy5MmngxThX52bauBsL
wgl9Audz8dXIIiZNmNET0AXwSjfKga2gO++cvw8Ififc4e2QvzMit/1Jz5H7IhEEqrBGS0ryW3IE
AfBO+NvgmY/wrrY24I0ixOpF5tw9IYJJACg42GSESfZ+GST16s2hRwSASiWJZTnoCSSa9kJYYNGq
CpWViEbFaWcSGocAN8THe7ajSrppIeKeSw3f5kZi4wDHO+La+GnTGwPMYSRGleuAB/plSDDBFhOs
VmRFLDimTY38KwzqGZJKR2DMr9u69ojfTELmBpT3RMkSTs6m9wxRcN2T+hV9Sp/iVfHPJhI2x9SD
I+6BGG5yE45cxE8wNgXKNIgLHrS4k9mavGxjMVPGiHMck9hqDEtc7HrGVjjG1K8K21fnaHLQQlqN
7sRwGyzO8E/l7cnElHfkGTYnLgBghslWAvOfGlqdYZgORgWKV6ftGHq9T2ohHAvCd4RtLmLXtyMP
0G1/gezi3fZ5RS2o4/ieQTsKBos+6UbqyxPuRwhMKqwgRdYYUhMgPDAzeFDOy+L3qWgqP4ciC0q8
xMvOK5aFAQr58VtVSGh5hVGbOPI2ODSdQyxujautdZL6aR+oH537tnGaM12GQ8Fxwqc+gr7ekBIW
jU9T+PaQpFiSQIHezkl1eALItu79ExriUkgORUqbRTYqKOodeJDT/o38FEfXPLj0VKs8v8+5Wtny
0KXon+IWPmoRk1j1tARupbsliSfJMsEnu7FKc5IHneJIC9MqhJt3zJvVtscZedfitr/Kl19pqPo/
SF7xrFltUUhdVV+9kuXnhVa3Ckgm6+3Q9dCqNPuDQRMJRp0nYlQOQfHyDxuyyDj6HTZ7VxK6qpgp
eMJPWUsGDnKOgXPrLnCXuZOMHBO9Q6DZFiUPfCpJRGfeJ2bFybs3YHABAhPYPrhuthTPBZbAwqYu
olAXGRYsa9g42kwX5HC1RhINHH+Qy0NAqtCNIfgZYF8BeEIpLnW0/leF4hCbM3quJ19/xFcdnzNe
bWilROcCMgrg73YizLFNrpcU4FIGnPdVEHNOQvIvXPwZJwd8y28y9fwuFYZKdsg4wCI7GwMPTIXp
hnrwKtjLdoPpMMAPFE3Wh/MaE64xeZsV1DaNqTyKOyZb8xilE+PLSR1OzIPBZbStCISRphdSul25
sp9TolLgLLWgG3R5RFC0iR4viWYk0RBq+5Kp7cJiXkK75zh8dpnT7n3CfhpsMYJlso051ey6WTJW
oy99Nv7CziU7PYJrDR5qwhARjCRjSEIUro+0RycsIRrFB7jwFru8lnsYfZEUlYNWPzDRYgmhnnYR
1VsDAUXrOEBDht1KxNJ0HkvTH4QLh4zPk+d00gklH5bNenCOWpVg/zd7QaaTiXXSlxcPKHou8n08
T0W0rRq+IZG8btPeJ+GZYocz6MGmP0F22BGHNM0OuQbdfbsjXisDZ7tgwD1xvnFOI8rhl9ejf8ji
V+TQEJ2Mle/Y50RmOtOnkxCQmfAqLDs/Heyccv62nfpXjrw0LJqRGjLUASFhf9vvtjt+Av7jidAG
P88NTr3iYI8N44jiBvEBbjnisAQCx1kDhGfnI3kiTcV77uN37ajJUMDBeePtui93MQdWqtwv8G8e
mVHBqt+TeMWh8Qq3ONdS/bv8qYf1LN+ycRHK+C/WAsZChkilhTTXdgb7gcj3HN9wKXeTcDdfkG6r
8FMMGBFRxFbMVgjow4ZF/mlXwcZgWMpeb0sg+ME7Dnpc4m2H2mrQs7pQZpC6G7baArq135N40KGC
BYeXfPKEFtTGV3uWvoSa/GI/zoxRRI7UYdSsnIKpQHfLNH7nzyiOt6Qiqd0vcG075qsT3khwEy13
9LNhAsGHGTaHwCy4lTcn96fCMnI6FUwADI4IRY0I6eIFESGkjEHLRc+DYyyudOMdXngpG0/bqV+e
wrjt0Mwoxix3VZpdhwr6Etw+shcrsUEhQm0NC8BBZ2ZSxYTbBwacbIhY9ATFiuka/Qq+kV2RcF74
7KuNXeS84m3hPqsBGeBPmhOIrw9eDylYcLbcj9phEaQ+k39opSui3fdnK512YFuncSobpJv8IhH/
1jw1D5a2uLff0ujBgzPo5isGojj7QyyEUm1PANFEOu/Rl6BvCoAs+aEP3v4LjeyPW/jGCamJ42kv
3tyCSHoXAVHtLYm1V4Xd0/M5/VJYTobDY1gaGACJm6PWPQObvewUPQhnGIKxoVjt7QlRVhRisnPs
4uVH323Kty0YpCwEg+ucThAyoStNpiNJz6w3//evwUbqX5/DkC3JlBXJorP/Z2e1MU6Ld1HV0igb
vz0Q7yE4EF4ii9gH0I82HIBtM6UXuYkn9DCAqqvAnBycsMR0rCC1+ie6x9/INgrcwP/d0LcXe7p/
PhdZa6RRkq1e+fADEgFDJeCtOTF1Y0NDio7Y+Ovf34Mu+u3/GFKGDlFfsjRT0b+xTKpXSzo/3rI0
omAXiPn8V5v94g6jF6gpZzY+H6ZE9obd3MPiazEwAs77Arz82MO+F6Bu2DYJ3uKwr91iMtY6bHpC
IO78wNnXxK3841ZNBa0F9AFdkr81wytzsStfNZ/MpVKDA3/7gDgB1eXAQgIKYfRB9+kDUHkTb3J3
UzWexTDDCDcnJBH+FibFHtl0Tq/37y9RFTKPf7mz7xSXx/FsEdLEt2MQOdcU9afA9e5LXubdUTw8
FRk/VKb4xy0Xa0LQRgRwQoCFYER22g8380/eEIuEZcHotWSoFuo3vs1O2u+un9ZCfFGqN5Bh/y1w
uxrwyXL6xxM9IbovLHId9n+2CIcc7og6ZfVFll2IY6aDA+wPK5f+lzekGrKkmLrBXwkA+nO6ldUF
pvGLm7p5FKkUAE/niP7bnJ+CCkApkHE6vOOtWtM1u05ffrmFvWfh5y+YHBygaVKoBQdlBedibHZb
Qo5sQbWjN/P16ZdpyUmFZb0Er8BwVFlwenpsFjCaQhUtHP2nzg8TR/nLAqIapqXK/AHV/hfR5be1
+HC9nZ/kpkkjZN82rafVjuL6HtewEv7bx7qDb3wuYcEu9A60dhSoXpNg5S6sCnUoquoPa5ryF7bI
H7ckPsJvt1S+ruf7bc8tWThAPCatzm3Emcul3oJRtH9FGs1YQGW/ndyw2ylCCIwEMOg/cXz++q1/
ezPfKD4Xdfd6WVdu4+HnTRE+kgtRxkB3i8RBnv9Qf6TJ/HP2qWifDM2SJUvR5W8Dvt4V++p+V6TR
FAP/ZwDKCbQi27f+he4naYowRMPW5DaqgeQY/jcMbPbQMsYSBSqZVzJLPc46ST16mEg4fEUZUTjc
Js0iMX5Ic/s1974tFJoqFi/NUhg335noh6p4HJXK/EAC1+GxUFXmz+zcY9fs9+114BXdq4gsjx8O
ZVu7z4H/h8XhL2uopmm6bmqyymr/ne9/uJTNq9WuP6PpPC+dFUUqtr20XFb8U22vu3gYeS8byDkA
TKlosxESXpAUC4PoJ02h8pdx8vu9fH8ZplHJ95vFvVC43WxaTSjg8XxFumZDKhGXr+DjYAMakTL+
E7vyp4uLufTbXLmVL6k5Hz6f0djN5kwNjscroPUysDFMDCa2RzELxMhhw4k/CJcADH74FGJD/z4W
fvsU1rfZahxfj4OuNh8UX/pAimufwzq7WA1waEYPrKfWFtwKMqdnurcWHN+PBwAB/YoDGFm1aL85
qxGFgnm3/e+39letwO+39m0Gn+XCapUatyYP5JxgJ9/I2W5pzvTXmn0aW5mWa/Z6LeoD0cgjGME7
w2iPaAnSquhU9isT0Cp0RHbfAb3T9Bbugh9e4N+q4T/Gz7c9ZXd+6MVlz12OwWpJ/QI93tNy/iS4
CsOICLwYzPzoV0FFXIE43rB3cNBvuT9s/38dyDr/U3VVYo9Tv9WST90s25dab0YVbEY3oyEh42NG
/yMIZrO3+8RUetv7+knR8eNlv1WM57P138smvhi7LHaCzxJaNNXTHeWOYIzdsT0Hxvn38SH/2q6/
j12IyfBhYfZCTvxWii3KT/l+VfD/d2ktHFhuS4s+rkGVX9P1a2ORSMM7LtpkgNVouiuyF3PMHMDo
HlV01fsYIi6rlL+X4grzT8CVrT59cNL3Sows6egiKSAKSKS/Olj7QRF11RzZMWQROFPrRUYwwUew
qxSyL16QsK5wnl7RKz/kJ9rB+/CSY7gxk/vUOsLQPL/TZLDONNkWHN9CHIKxNdYTtor27LzBQa8d
HYS9zW7SPFFh2zriC/T3YM2EsMyfwh3pinF/avVekJWux+ixpD+7sGWsYIImVZGlT/fdYqjkk3r7
wd1v56gx6K93DWqoRV81hjpaeOrJGYL5CTZs8Jd34Z3KetrgPycNjMzqaRhd9NWbo+xRRN38Z/4Z
PQfYI9fO2S/awR6OGqS0gArjBlqC/A3AGoAXA/VqvKzIU26BPP+0UGp/KSfRLf3vU/8S6Py2UBbn
+0M7mFoDNCgFOuuAheiRklaeEORA2B4BcPAJyEeh4+iW8ArpS2BBu5H7QTelwVZDx7iyJBCOYUt7
/5wT7z5/BaMtFD9XYuX/4YT6N87sH0Krb9OieJTtdtNIzagkgLjGos2+gr6j4xuYo7Kyd8hyiPhr
h2dQJoYkvGFaDfOHj1IyK/Frf/dIrjAIc4E3S4oxprysy+j2ArLAhNnbw6ZvbM4OgxJzfTRvb+cI
HAL9KFby1lzLn/4i/HT2Tlu2F1ZG6xm1X7NWe7Rbqy1Nj/pM3LbVONpameLA4BfuD7NTUf75zRTq
IdmUZbSeKEG/bW6LSi4vp+L0Ht1FAqGj5tiX5sKVhlY7xiXGQHxHKd5FJunI9xi6FabtaGOIHoHa
gJM62STrw7Cp0E0dO1icI/ubEyMp4MugQPlfDW/L0msneKJvMYHnd2gNrqMyGeiQGVvDKpXzMoGl
Us8+OdaZWWvQotDBZzqQ+qfpLqXuT88DJEpE3bvWV9N/TWV3wSlA7TbbFknqr9E9VtdgeznfqAkL
8tatmZYhH1g9ndtEQ94UNn1roPX2kyZATBdfI7j3yKjWH/Algm6/BFQ+PBAGsIDrcklrLltxSBw+
/HZHwa390uUEkrwSNS37UPexhaZrk5phM9GS++CWFH0535MAuccU+Jm9HjQmr5EREY6BqPbVRauw
Iuw1KpZXzN71XIqPY0Elmy56uMeSxnXB5EfrfciTeqVHZAAHaLYfLFkxpUb1cIsfIfkMHVhyHnqC
EPlcR0QgnHF8JguCtIWCO1NiyTF8suQPCMBfUL1LqNJPNARmsIiv6b5zCZ7JfVWSAvliAJOQl7Tx
8Tfyc+fckUM1AGK07Rp0N6gmdU+Ga2L419SYYg9Dm7bTILO4EiHwiVqdanIX7uS4O1TkV9I83zPm
Yebn9XQR7waIE7C6xKoh1ebt3iOyOmpIVldCOZ3oE0yu+4dBe/YKZUGBKbNjjDUyjq1QAMzZbUNi
NOZRsz3VTe9GajF/kTxyWUO8yl1t1nj3JHw6fEnvSuA9vAuvQaXZSkCYCB6T+tfUgol2xyTuMCzi
PWGSKnD7HbPQRwodzjHJsCLSCCfbV0oeCRxTo9Ma07UHaS3Cc2YOcUjHpKujYJUu45t5DFrLRdju
4qpJtEcbT2xtJhHe0Mdq0tFinhWfSM6i4QcjY9Jbx2QF9Q8bIgjkLvy+YKTBCHjjwy7yOQ0c2d/c
dYGoo+22nAekDCBdt+R5GAbuGTcleC+x6VYUBvhx0my+YsRIgkGAKWSAIyXwuuKcN9BcETO+A1IJ
/NMAI3TGNknw2cIhL7i3I8i0lV+66q8XjCV+ekS9ygTrtxg+Mnwx7iHD9VIMrLToC3dpgjdc12Aj
JiSUR8KUkhF3TUlOJc+s1ceJF9ir5k08GFz1RO8U5KXqfb5c1oI79Qg1Bxs+zEBJUwz+n7AzW05c
y7boFylCffOqXgLRYzAvCnADAiFAopO+vsZ2vWT6ONJVcW9Unco0Rs3ea68155g8s3G90SGPHKJ6
c42lybN3J4RAsISPEW5t8k7OU/IKoLUDS/I7H/cjmtzhSdz4fPTslVOqfKH8iM/w9C/AY2RsVGak
hbuwHTXhzn9hVncJah+BcxBSCSgxzk12dQHDncBP5iYq6a7HyQ2n5t3ln0RqaMCtB6yatDB5gA4n
WmCBITdxbzFqZHp8jtVkKxAFYaoPmpjAQToP0HCCPLximsnDU7+MbjE58dEl1lO41WHhGx5kS87s
/P02NF0Ypt4rEwNpBnyP7NTYSkhac280mMZgw3ixt6suPsx3YdV7Q3A5tQaPUTWwEqGNP/jgmCI1
UUOLZJFuxFjdK/tEGBBS6IzkmFj6gU2bU2JAcYvfoX9N9vPbgrmsNNqPL34e2sN2yBVLnOAE5FiA
ne3RAe2FScVHIOwI4HX0SO7Zdlhh6YHpHhbTMtVedYIOrKGOxL+OjqNHuB8A8kTW+npDLRDeM4yS
POLbuf1ef+7Gird/UWHLHKc4HE22Z8UT/wGhAEdBdvapA63mEPZN4BAg5CUmpB80Z1hNZMC/XcQw
YWUP7eFhZC71EKzdSuZO8yyNrxlpRsCb86E0JxGbeFrskowwixBVanbq8zr1254ZXr3tohDJMa/G
uzrYf+xTLDnhM7jED+A5kLAJQLD7FwhJRKyGPH9pw7BzZmWnmfzGrUwBPQ9z9pBnyvI2Y8ctZvu4
GtRraVxik7IH+Zrr/66RsTU0RpfguXT6V7TrLvhbmYvvIJoB8lnjN7pyGjWH/ZzJPamubruo4Sjd
Fqp/wh2gRftFSdKrFRVT0EgheZsjM2YWwzN4f3GiOljIITkRI6dvDw4kRNlxHZUYuYoEJJ6vRRUR
sTwPiFStsTRag9xI8umFqYyzapclsRLl+vqyz9TJOTP5QQR4cbtOVHtGYL7jWdpxzrr4BdZjI8O8
xCbBMTFsI21o8y3bXjWu0mLIleW6kUA5P/d0ZLDGxJ4eRzBll/u47ZthSvorSKoq0t4PCwX7B5K7
sbZS0gga4qIMeDYSdfZMTwnjXW79lX9+h0h+Ta2UOIghz1Ljb0kddqJnJJMAzY7kG5nCS4WaIWnH
D4r4E1/d8Ip++WKkXZDzGF/Y1kj1RM46wqiYylMW3Ld7amXVoBgpESPo8YPXuIBfEhS+MtQzkK1D
DJqM84xX9oSFHOu9G0GpgIB70qDaFP1qflrkuOOk1aMvSsuF8Qo/cyi9nD+N7NDnW7OqbbM9Bmqc
XT5JclEJVESKznNSTmMdekjBInGH1Vxu0CqDoFBZK/JJMzxNzcSZtEO2wJHaM2Mx/Zb4T/f4gNiZ
VlI3cbIcJqC8INgIJWTyCI0BMmpSj7SRzmb7ymxNHRBWqE8On7ApN6S7/nIws3/okf9d+X1rKuzP
0t0ubzviXVP4Vp7wxhOsAmsAfzxlClDHRUvSdhMQWpweFmZkjhWf1Ou+Obj1dtQbWxIeMGstGv5b
OTJTilX2rug4ET4TUlpmhv9SETnURE6PjBdfSvQNhsu+Nr32tSVhBquaPqc26kYYsPpVUM5rHont
EPg/57jDsOY1kWZNnAd3HL33iKCvuOrfolvk0GQC4hXl0TlDzpBH16UxbKMal/wz2Q+BxY8LSCD9
Jrhmj+Q6V3ttbI1anOAGSUpN1gQ3uHakiZ16OJ6QLVS+HenUEURRJNvsbnFOvaVAHwJhDiBnPL0m
uMFDAofDU4bJ0jfQEl+CKtxnhDr1aooPqhO253vPCWlJb4AILM+kiDPLtpBM7Pu7RPzyRQA935WT
PCG7NSIHjQpxB4PAJh2CVOFQ5iZsCmhXh7495eF0iwk25RwvpzTfQsNuR6QYDcGJD3azNiKawULL
DLI3lkfgNTnicq6Hrq2O2OBGzkQhulJsE/G5z5FrgViWBBiZAbSBNoegRTpJ8lhyqQMCKkGEaahs
33OykfgbGjseCgbqHdwOpHFc+Y47foyZaCIG0reTBsUmw68UaQ0hVzKVfcszIf4clXLU/yii3aYb
WHOTqtHipM+NAfF1XbABFBQLZCt9SvGdpJ07CPZ9iK+FLFxO85f1cVD1qwTnBS1aSt6KuOfjR81M
fipK0ck9FQI2trfs2N/h2G4pRicETqFgPffxIG7xe28jofO848LUWJQ6BN9WiFiZg8UZDMIIpjgk
Gc4YnHpgtoDrd3q3iBwuYq/wqMzz2JhUvTyuwBEdfSnyBlIKzuHdmOQztGv9baKkRyBIh+DjjWUq
vQdmzKVGwVnNrxH4veScXcId1gB7ePLP40t4gqDOkzs4h5fMSuuoisuFMpAitX8cPhYmuzCnQ5iE
VApUC4XPk0sZKfHnUHgyEMdgEkOHiI3IYk+UOAvKvh3WQd6XuOZmH3ldXMc1WjH3OZfZTnfpaSr3
2IgbLh81VsAlQZuT92/hObMSjUiEewzowDdp4pIu53NBWevRXUUW+XOgW6fUYIQp71N0kuHug7rL
eyC8AXwXHv1y3PQOvpHeyEw7jg8whJ8RYyI9lH1BrbO46bb3CS86yAdNr/KIn6h7V3D7O45oj81c
YKX0hH6lEnXUZ0TP90ApitpscKOE0dIqqzI2dMxkSAqjU1bQ20CAw18hx5RBMTbgwPKAxmc1ZY3J
KUskHzVcEmSS3gGLtDpUY1GmUM2xmD8Dip2+FOLY8Mt5y5hr9GCZxYv7GNsDcncHlrAhvHYDg08c
MDRKdtmBN1ywQchA4fhLooIegm0fWH1ruqfWJpWOeCGw8ZwfWMQDtIveNjmwMWAgDignxMJGmUhX
s2chGTjT6KSy4z7hbrE8k8f0QTV7T6/oItCkRq4WiedXFrc3dDIFwcMeSgaq2QGPET+pggZ+phCv
g4bNSMXNfelfwsP0GVmp2LAszgBSTAQONcA1UtIzq8x2oCXtgiBTKhfIiRlnpuRMw9MmHEegZWyv
mucTii+8LMgpl07C2p3oMTk5L8bQHJwz6Fr+raf6alxmakQrIEFEhMiNZ67KavbHU18NL4kCQLTg
V2hYSLYjSM/cWrl3GOipwzpSRTUgMB4QGo3HXk3ixH7EUaX/JDf7l76G9l/5g8pcU3cgEDo6I+tv
Xcf2auf3e1swnxkW69sL0dC058/+5RxiRlIOHA1W2ROvSoVXTzTSc6IchMVR8r4U+aM8dLnQmgfn
c312A5eFqYnOV+86RW/3cVgJGfmoZOyNcHcSVkPh1yLjxudA9HHGIukGfXp0/M0UtQw6IgrjzzHX
LACsjJ7h+nJ2188BAlFvTANjimR6O5wKlI+GSrDAh2rg8N1Oz3jHhcJtKmR2+ycRuijQPFRTCGD7
6Oj1D8aFqTR7YNs8+OR4HqfViqzrX67nf6+mJovWrUzf2tL+T975o7FXSJfzM3/Uyhx474l0Zd8g
1xJr27j1L7+16v87LOWzoEsZlmLpCsDEv6ctR/l61eWzDd0OreRQXUPtkB1vdlsZiyiAfmX7j9nx
tUaIm649rg4e7eSXga2iiKnF301rfgnLsOE4qLS0bfFL/vGFa106dPklV+ZYqd7OSL1BGJMWLHzB
MyZwxw9e0otbn/zJKQpDy10q28BC9ucL2xI7D6uVi7FwlogBOroImyw0bAJ9PKtN3xuQROqiZVtD
q0Owj4ztOXmjlhfSKBiQqJvi9/dljzaVL6hn/su7L/QIabVl0NQkg/kljGMUTZgM+b3oI6kRYkzJ
nyoHl79q/zKR/6FS/PtqiB7iH1dD3+4k83bmatB0Idx1mbVHWru4fjoQ5C6GcqKIXvCXbLTNlyaf
VLzk7YjRV0x1UuPlNtu3vjit1TR3byM8AUB14hSl8udvZa36851zVKRPjvFfSUOnafeuPTjizi2L
Af7/uJ0nH7P++eK9eul8ysnw/f2X50X77zSdC+Twf4gpmOpY3x4X+fx0muIB089eaW/Etj5eCvam
U7o3IuOUPoAaTCQV9457rIZg0c1Hr7jjf74PTtOi80/m2Lr4phw4u75y9WT2ZNC9Ko8Y1PLfSD0/
CFDE72oyDuP/2QDN/r6Z5/v1oO/sp4K8AhUPTqqNEGL1sC1iTZgwTwUE7b+KoSpLn+pPWbwsNLBX
A5VbHf57ndYsMe/6/qKpigZOjtcNmdq3R6uQr5W1v57V+YsyvCNuXWUUVbPbJJwJMd95uOLlgmDQ
Rn4WDkNC8obWm4hDFurcVTMBEKG3LqGJwPYBGex1D9IFep/uzR4vh7MiZcwYNu7mtpbcFcBynGb3
mVACKTue3Ha9olZlhELAqPTsrcxzL3SIyfPKG71JZcNpRhi+7lMdwG52JzUxSURcO5HywLJ7M7EN
5A83aelRiuXf2oBmoaWF6FNu3PuI5i2TD+F2LlipkX+wnkEKAS40m0iITxQGfwqAjnBmLL4oVyHv
ksBEchvOQbQAnY1p7e6+Nk4E4drB0eBBzfZgnqyD1zZswwAWyXQuZjtApjsiIrltxQj/kBD9yuEA
43c5yPFa9gemkFWCon82rsr3SXadO5jfV4NgUaPFZb+q+INzr0Iw6zWj9DDD+YIlQ+g0UWTiSZgD
OogGCvDrdIDMVlRIabXy4vl9UryuKeo+p3eYGtkUXhC/klGAVXCvHoiI3jPMxqj+nx/nCK/PlWGU
sDjEvu3FnpfmS88b33CPgrYgVcrrVVmLijm9DQePfqoFc9bIz9ti60+PYbpHF87i+QzcfpGM2BC4
BCjQuQDzR4LBQ+iC9Y3cgySxJU1071VIslkiGRJ6j/Xy5SI+YRch9kQA+06C9Qvq7k91IX7CFJ/U
fYKQ4Jc504/vnArRT+yehuJY3965y1lyVPnxUOYOCiUXLSSucdymeGEx/2CtbTKaR4gJ0L/eLwz6
WCYRvWNh8LrX36Q/yn8nPpoM7dOUTc3ShdDq7wXgrpRNcbYNef5gRmNQuzweY/L55HcSsbxzCjyC
Fl5Kx4+eG2/9L2+8Jvbv7288kyZ0eZpuGwAl//74ppOKh7qz5DnTAUriXYacEk0ur+5hcuq83S6C
nHG/BofBHcVoeuJ0Que/fpXXuJ4vUeKE29141/ZwXDH+dc1nbNscxB9E3dbT8+vulcHJvObJo9fK
aoDFERH++yHQHx5hX+zN1T604msR7EkJTZ4YybznpuAe6G6L+O3ihhLm+chkvaPdSaDykZccAjo6
9Pf7+97n59S4MXGj4M7ByZg4jpfPiqD4OBoMtY9Rw2l6YxFghp5um6JSCZUyo61NHxsbbf7wzniP
8H4XgRSYut9+OIu9/0FLE5eaQjG9o04MFtsIj/iYENbgrsWki+mutnluLD0ySLGOnczm1Xo1yRpF
zUac7coLjjOWh/Yd9bcZOqRXPl+w/QMOGZka68KNHYXx+/tZtNSAHvUQwBEK4+fTctCtObaS3THS
gqYvKxhg5fDWvyU2xz902YBx4Pa51eTmtyPO3zAHLI9+5Z5EeCG90ePxPXI+24QRndtv+MvNLErt
t+2SoKXWK2Nedk5zN9ciWaiY0DKKUE9xXmWMvmo3D9Tt6C7hXtPN0Ten10Z4vtzPz3qeHzxae3GZ
wpJ5uPwxtYePMIbae4vVzMG6A0LDf5wDhNWkeeCEOg1tNEm0tbV03s6OQ3WjzKVRnVUWkLYdP4dO
KPaK7vUx3tW+PVbe2HFvvAdmn1Ly1DdESoZxHYrcF776V4oH6SvGB3YSShdOUGNWisviOke8vXfL
jCkPKeQNGvYVPi3RBChBvNlB/hhe4qsVdNN/v0CK8VOFw9Ra5V+KRTX+7QWyDzXvW4esmsWShe3l
XSBfM6pPD9xOb4WadDkcMqaB1+MNh1nPr6LxGF373cdBL1CKw9kuxKsrrCTI5YHzR0MmcUM2xZD2
vQjXE2uSEMoKOEDChAwL8SmbQC8Jjt5EGtxJJxpBcRgVDPCFA3XBXiMMuIP1FLFBPJ1jSEm5o0di
T2R2htuioiUrxyqElxz3HXMUdyBUU/PpuMcodBzHg9fXPf8IhxsNDAb+pffO9kBQtPubBOenA4Zp
yaqhGlSIivPt+rXmZV/p+l2eb9e7V8Pdz6XhYXyO7+/a4onl/kmLIX+9J/m7TKb8wGE6PzgxFJvc
+K5r/YIgI1//+57+tCL/+Rt9Kx9t9S4blxK1MmxjIqvRDBDnA5/il7X3p1Pcnx/zrdayHuWjKxo+
Rkz6CFdRJk+Pr1fOfzswKEJO9X2Nt3g6HRW4tGLq3y6x/MylQ6uzxttjzGRXapt5vegmpPVZkQRV
kXirCRFhW/ff11H7Uph8/2Cbz3Ucfrq4vX9vLidbe5wLmXv7dJBu+B0CEsWFfYDa57Wa4bm8JxAd
QAZsUxA8mLK0KeHOKIMREOOe8yTSq+aNj+Aa1xwzklGlkGt/zpr0QPtqVA4PbSR/VImWoGKXem1m
v5gpkMI5gqR9vx5ZG/seaJiiGOGuLZ8V7uyf1uWom6m6e0NebIdb4d8taIkfInWtImei8J43H1u6
rRsIpCSk8uIqIcEW+KEeLlpnVy16lwyAXYl3N6NJcWV6f1mdXvRT4DC9fKMhG1uda94pKex85PDF
6a3s3OesI9e5Y7S6fWkH3PEbvaNpMe70YQELlJBcWKyzk+7aWGqZ+tNPzZ5YkknOUzwNH+I5LrTw
2fhEFaJ/6gAJSJ5sB0A5CCY9JjUXbnx5qWcSnEwCobLHh10m1MzlJd1abk2L75ltLa/B1UyNdhQM
cQI8irlEGsrQJnovkz7AVVYoov39Lbyw+DDkyf1aj6QPGVd7nt5I1jvPinN2Y6s5ezcq8zsgrbdL
1T/eQfP1jtug4a2pBtJzaJ0CfiudtaiqArLIZoz7ju8tLpdhNdkuG/o+NFkVt4Tyg6aAg3xPUYRv
czu0Pi5XpNbBeeuRICh3PrrnM7nZ8S6W5k60f8aPe2jgutxz+o3UBc7mk+rju0bn8kwc3b+qPb19
2+17mkjntHC/02YTShTIA6ZHkN5DXaeAr8xlSdbmYL8imIM28ympV2jC5I0+Kd4KPJBuxwgadvIn
uO8Evx0EE5x5uOSZ1ZE6gkkxpPrudHe3hjzLN9luX8sHi2v9sqPlTdyjv00IsWaSvHjQByROlkZ0
GTyZfM/bKkFXbcNA3iMRk/3dRAMIek63SFbOAS5V9UAeiaCz5Ry66PlhbjpQasxT+MIVKS9zzh40
oZC7mCsmVdhOJ1v+935OBByvxL/fZ/Wn06GtKjqqefEv+5s46fCwbrfn5SRzmH94WRiCpQk3WOIm
7qTfT0mM8lKMzb90oL420P8sIn986rcCub5uL9dKO8pzjqP4cwEAsjsmUSs4PjzJHra4f3/PH7Te
mvzn9xRb/h8NltvNVugufH3iLUBDFlSkiT99LawShy1bcLI0fzjpLwS4QPVf3zS8nrihlCD9/Pev
8uWM+deXF0v7H7/KWbk5xcPgV1muaGthCkkmIw6ftATQE+Om/vfH/frNv+lhnf3ucOka7jAFzGoI
2KYJVsMyCTedG0X9NdxgumMw4uh+g1v894crP1UCf172b7uFU1535/LGhwtoUQm3jVImmFccaafx
Ly0icm9+2BNtA8UvRz3bIQPm7wv7bPXiYN7ybl77t8+HJ0iLetR82pFgCKEs5E6fkzBk9OAmDBV5
2CdvbhczQHxBHUeF6jIRu8D8MEd5/9qbhMtruLrQWALDE6IeDuhIb5KPhJ0jBMoyQxRzYqRkj894
venxMK7m34R+OnOOmQOO0q9oVDxe8OkcLsvdoyZDr+31B6BabCKA2QK8OaO2F3vaEk9RU/rKzLIf
aKNvri0sYCEgE+hnHO8/GZ26GXxQdxy4Fz/4/KTUFj99LAz+ws/r9wT7/d838KeCxqFHq5q8rehO
v92/plAreXuqujlg8RtXFDFRjIDtMNr/0gFVfmrwObZjOTbRByxH33wjmnTXG0M5dvMH4kFlwe55
Wr1xWM+OcAwPv9RpP32aIhtk4liELWDf/LYA3YpHYVp5rWLLMhmqj1ZMXX35bbdWl8QX/fsa/pBV
ov31Yd/WHrtwTpa15cPU1tvPbpWQGJIMCmwFE+a+D5deXXc67mmDwmXQruxDhM/qiRFm7+nTXefV
65vcI/qx4Vy03L9U6+NZsOXvuiujY5rvdtm9CYmYlZ6z9j7oDgGbmZTk6L1Qkr5a1S9f6Kdmy19f
6NsK9jQuT6crG3X+gLqJrojMCbCBE2dpvElAQh9Q0nyiyu02MF8OqcWYcCa1fCNUYMeQsycWQIAz
yz3GapLYKAoIW/vlefpBj89F5+xhYM/FCPDlqvhjlc3tU2c4Ty46FVw1hOrnIFc3XxRG9Bf/dk31
KSu8/bYD2UKXnYR3yOaRAi9uqA9+3WZ/Ktf/+m2+LU3GFatuseWK2TI1abExQRpQsXhw+r+i3GqT
g/1+jjD638+eIp6tb5vNXx/8bUq3s+/F3qwqcRlUb3vs0UjVX+/pdmZf3UeOif38Yd1/u/ZiS/nH
h35/l29XXbk+6wupLUlJJ6YIi6NPS0CNqLqUB2ERR2SmBDvAeu0dlwoRxMTxmsO76T4Nt/W1LnAg
/v77Svw0QfjzSnyXYStqXipPlQeCukui255Ystv1TVovsbK4JneqYASEdVKsz2GJuo820ypP9JF+
zk6NT7w2cYi72rNQbDNrWl42BJL++1f8qTJAJG6pmDLBmsv2tzWwPFhN1bWGMkflUxRefopolJmj
B6r3lf6271wcCEPp6Z0JRKGpzkyq3y5++R3EZ3y/d3/+Dt8Kwt21Od6ME7/DtvBsYHux1QB/QIlH
oCuozN8KhJ+ezz8/7ttCbJ26h/a0+DgWkWN6a9y9Gjx3WOi7tEFCgnTCjMpn8suX/GGzYSIpmxZF
Ifj47xPQ7UVTnrdcVsgxIRM61vUBvYjlYxvZitdd/Or629dk4PLTS/HnZ35rQUj1+WC06kmdF9VI
cQhNcq8z7R4ixKfDNm3uYbcfaNN77Z9tqOH6SuVaoO/aRwBIbhsOHgfQEdpbAYSGuFxOh0RjqCiw
ULS2REcKdoIZXRYP7/aCtgAIuX8o0uYRH+P9zdvRNu0R2XLJAyVhd+g+eIzaBecqhCP7YC9ycaXa
r98lnPbrw+TAdvOB07dZlSPDJxmUIMebhDYFGjlqpVZ4yuUxwqnjwH4xFoxs2gcF9HWJjpYkU+Vr
bokIKTBW1oSDuQG4p0fIrOofzSUH6B25QuTIkiliQBDmrCiFSkN07CHSNO+p+soJlOsdAxlD4Ype
foWYqotvgOaq3t6JpOnV3HSYFFpvtz26HVoaOypnt8JjhHwgn+RYTqVnCAdGuQiPxfWtaf2z3Nvd
+Ynjix5pRa/M4XZcRa68Q99xdjyhYpMOvrwwEK0EdBsOMKemB8PPwdoxKX6+OdCB6BlBQ4SLow9I
EOAoYTNaqAnbHF+gDW3DywuZI0R88d56l4t3LdzHqru5dxjFhI5nbMgM9an7fDu7M0hab2FGY3/A
8NB4Uqwhj+AMFNRLIgFs12S2Su/gib8IAX/7Cb+FlGu15sCiBqLNAvmWgZtQhXU4BAaW7hlG0kyY
u0CJyroL5CFUYXmE98shRzYzuLtpyagsUBbOObACk5bxwFX47kR7occF5M/NOvkFtptY3sWVRjIt
Fun0VsQ1+tLT5klbnz7JK7jdHdG+9Bzn922/NJPKiXnmroiK+yXvMBrc+VWflwdGfYPi4N4kNXTy
1+6Smo9M1kKjnNntuFTeLvboWIwPj75W9kuCMgrfuvX2gDE7Ro5qpHaeg8fi2t8hEW4RaFxz91Ym
zY5GscyDR57k0zcIiXrl76jteNvRPiostyDw4bNlqM9A4jLobukJBeLaJIxXTxXJr6W51oX6LnuY
r2eaCDsfTGYuETU6KSvP5jk4+BZiD7jbo2d/dwt4X+vT8NGEp3YuZ5dHUL4dMHnR8KdjQNOjdynd
/XtT+Qc28SNYYbPXKHHVLRrbd3jMWzhbXos2qPxyzd2g8tMX8zTIGjfstsj6GxGR4Lg46bDoNcF2
nzSnkcRwj47Ew/Hv9OxpBon/QpYS+SvrlkDA5MTBRYpfthve/x3mBawT0fJ46jGiheP5xfoxXGSM
0jt29w97YiR5wAYYAkdn9kXsVtn/iobsOAaNgZMxvD/7Dw+Xn3BmwcraceTQhgxwiWIZIzBHC7F6
ME6Pa//+BmkLpGpoekKtUytIMUKGweCbU3zM0yV85xlJhvfeB5JPIDvoxj4+sCBIHMcABPCFEONU
np7V/hJKAzmktMUhiL7J73TA/QnLBooczozgIV/prLnauhp03uzZfyYqHAIBbd9P0QRNqsVk69JL
F8353hNLgPt/SKYdZZqPGZIlz935H6QfCbLjbLYi22KmRyuTfjAdnLB6Jb2lzl25CwTFlYE2PzXh
qLgoxJgWsmqCsc5OK2m4ccIZMM6PPLan0WgymQGpHuYpmavuigJHxyjpGVO8VPQW32su6+FlNyNp
2sEnc+2vmFkhGg0moH6hFRd9l+Y/8A4A3wn43VfMXgm/miWAVDaJdi76hN7Sx48j6GZX/wKIjIcO
pcwqnClxgmZz67o7mQPp3mLKTG6a8Qyo8pCCQ3TZjnaTJiG9ydW5kPoI9iw6W4IrBK825IKd5vSa
GoSBesWowZDRm4p7de+RRZl0ILOJjY0FwLOYTyaOEuwZenF2nYJCvvBXWd+yB9EWm3sdYSR6oOV1
nY0m+RsBzsZmdPKsE66THW7ycnpIURnVr0h+J6dJObK2pCUYiLgSvTlw+F6ax4hn34weuEgQ+KHg
KLk/1o5FyLX0/j2pMYQGLESIowa6J5PhQhiRyuFXPJgYeEwfVa3yxtZCfxPLH0YDxntPsbGGziVh
6auhqzUxr2z36GG0a14ct0SO8C4GN3i63I4F3Svf+B5chD73IOrCDsTJfuYIgJubpxcwmkB+3fxl
Ixcea+698Qsty9i2uIFFcJ6t6j7PGc/hkMmL5friYTdqf0ebd8Ltp77hIhmRIoyaM9yyFQN3nzUy
f4UKLlCcnVvCZ9ef9JXDur/qkeHhGTfx7sGE+SI3M3s9RQBQH6InAVdhU02bOZDr+Ex34iKh55aW
F1fH+ylWfprv/E2R7vEMu7dHzrheMvqnOP70BtVgLfuoBPJgTKMhK1Ea4k8CnNUfo3fqPmBcvbfR
SxeyMb2ww5HKgqOI9xSKfN0D+2HUYKWDMFk9uQvOlr9eCJjzxVvt7fg0cNzTZKN7Fc4I946BF2kJ
V7NftDDczaDEbjLKA2kGGjGvYkmdbofeNH3MUDH4sQ9XT+GCPNw8eE8hjPj73vTsPUAZjl+kOMNd
TP1GISy2VWNplq4cKIAtgVCJrBLfcJVpy5ANv9YnfYQpKRyQBbPd6DAQ612JNpP3CoEzOvZlGB7T
2WVeou9mDdvvYfBDWAevz3PYfKJj5c/aXtOz+erBuxlc6dFAXmPAzr22XOXm1aq/eqxRvQwE/Sah
F89lSkJ6brxHtbssE7WlpwOjjPlXkvGUtp40RDY9C0lnvvf405Zg1pJmgU8K3SPBDyMZp1Ief+RJ
kjDwBlDPegubWRB/ktF+Ad+b9INkczGJciKeiApM4mwpew85ofrgdQISp6RfnwXzjffl2edQ1jB0
k5OmjLk9arR/LzjTTNpgf/cO2xCZD1siZm/veB6xla759VvPX1LX8FqITY9U2JktbJ4yZQmklQAG
JJSvD0qq6WV4wOh/zsaOP2Y1zi6TmghuLm2m8NbsvOyK7BAjXvLSpIKm/c6JcCPHV0EPHI/fxbUE
DW60QLg7ljpMr+wS1uzWDCrdvyC7R94TMQOdIwmnVStKJm9LHsxwGuPE7kZjaFuI0rtgLX2mdsNM
G9Wt2wrG4Pu75mJ/EVuapQgqkKifmJKIx2WvCs+roC8S3dLzm7Q3BrUnR+jwur4QLQmkNkvF6hHN
BE9Al8gePC+MG+46/HS0D4h9940NxGrg0SInDVLzIx2TLsN7kaG2KlhwzTHPWXiJZmgeZjsCDvT5
RvVWpzX4wZpvrkdl//72orlkZaNnhvIrvVvvUhXCoYy4uEhrUf4w3kP5DIdD0OcpCOgB1qWHyJ/a
cbUaHuIhNfeM32JSxFuisFi/evnaJ6qBDU8LM3bFJQ+zDLnCQTkbmFd364yhWm1joHxElkM3V/mT
9CSiJgdBZNySJwoHT8zHUg7QNasyskRvqRuuNP1aM5wlESTe7DBGbbXZid4rYYwcs1d8w9Kvplsy
oni2ZwLDC2kaBUjGmoH8xFXyNMOtwlMLpQwZ8G6q7rmaz57YmSgpoJCE7FsISBCFcmwaDq8J/D+8
G+VotZR6PSB1p7j3SGkeoEfJo5VQS25mEpsiEjcof3NMG1wQFu7sspZc9iZMamOEFgtSZ+5Xbqwc
mFCwL7w/oLlnHLtPZMCLmAFOoizGw81KT5e962sPRcQXsGcP87MvyKfGcHl5WZmfkEVlPv2LoU8d
IwQnYnEuw0074DjPrD9PRH5IN5DmERxxwGZwbGOqP5HiUOGMZGvbYMBc+u3Y9nqswR5I/kyfDwlM
5JRCJWii4iHnRpQ28PrhGZ6IJnCPYmUly77w6PgB2jejWijueLLTzSVtnmxojZsXVJsrESZ1obMR
oLg9vZgRir0iXikzxW0pp5aaTzPEP1GDzbggHs4itNcT1Ae79UJNPnJ/xrPr6il1NanXdbK6T4vA
2rB/3ZDeVf6JygOLzL5gJzyhLd4VPgFqJABEJcKiYbjSbR6MYWURpnaZdD4rI+EbGQ9R62ngHFnX
Gi26pHebe+QP2UmptW4ZHUP7i2FNpo9/y/RgX3maDtmY6DYHtv7V3RsIlWYCZo6+gktAA2WpIUZk
Q/aGZTirz+kzLsYJpm3xrm8nVAGJKeLZv4CCoebPJtfFRNBTQl/UbMwcRzyNvOmcAJ8xP8CfsYtR
4jFIuKP/OAL62waTjyOEVc+a8GATPJoRlsD2i1A5ExFUw6TLqTerUwx+xACo6SOzYtfPZHbpp3cx
sAuSh9JrTZ5XMhKZ60J0h9tQ0BzzHvdgAt+AffM5458W4xPcVG4I/w5mwPERRPKCuCueOTVqv9zu
XEFcx2TU7ULNDqtzylXJlnLEkGlL+au/bj94Ey7iTXhQs3O02NBoBzz90KnRjkIZKgSdIg4DOynQ
qiqmqCesbgEmn9PONqzjE0/+5Gl5kSDyTzCCfz24/B4rYcPSIybF/moo3iL0+4Cl3YXuFsTjmf0R
V2kbFMEt2pBVsVxu18JRX0zADeEu2pOiNzv3WBsSimHItto0J96PlCzUNLY7wUJOgUrukKy5b9Yc
luWoHX4QKuISTQMRQU8zkZGVzzPqEjwE2LaW1HvLbKXlbkjlaVkijyj82Iqv10ETZPkhEiDosaFY
NKIp1F1MSrh02OzzD9bpWcJEnbd0tr2RzhTnBbEL5utkcu9tg3pDnAEFcwfQImWr5tJx8BE7Spui
A8p0SuPT3HyV5IA2fkPxaLj2psvKmH4zMeSN6j/yIaFOlKQurUXK3vA+oRAMtiSVjbWgdlXVrdeH
GVaE2j8lr/sntp9y3XnKZ3EMbff11N8dmVbmDj3T/eQ8OL7r4eXo9QtnfkV5UHcJeG8I+lKotUNd
nxg1zmznGNTnkc2wIaTvwR8fgNNOa9NX+3c8oEd37eAFd9PzFgY1f0AUOV7F6M7V7+6gYbBVkthL
kMD/SDqz5UbVJAg/ERHsoFuxa98syb4hZLcNAsS+6unn40xMxMyZbh9bZqm/KjMrs9hlJt7gf41i
vbVlDIy9WJUsWGfO9G/BBLxWGkILJBxH2XPTXKVCP8vMzpPHlGV/ZLo97NEiZSccSRpyPhHULT/a
IyCjuAzXO45vhGhLQIDK9nquDqIm5ACA9mkQsctu7pZJs9G23tA5Eoumi39qUBjOEPoDqsESJo6Z
yEDxoNyiwn0OVrSpiyuJE4d6rbcEBw+YwAA7Lwg2CZ7WonJ7crBM9Csz3iKRdzEcWJUi8mBp1Msd
K8jPi7l8P2ax7t7BkV9iOMxI/MRso7eliT7RyGa6sMK68ptXc/ubcvQw5bl7QlvW9/0WJwBs5/2U
z0LG54GD9UgdRZXCFjHvd3tIl0kVIIuLlv8yFvmxEYDROzYr7cxrwJgzE7jzekRi05Hyqd6AEvwa
BvYBij+wXRVTHnB9CZ+HsjuYEINWSeAMEVS3GoSOn/F7yudIygLRJa8cn2aOw0LT4P+yfDn7zzNE
h3PTqhJ17CQkOOZkgMj99r9BgyyncfmLuelIiWEwn+MPA97NwquQtvXAKXye6qM0SZHCj+a2uIFr
fGAOFPQB47XGdMXjCPW1BKjquVKI43uadEalxNJPrH/zv6ocCGugsD1i5dlIloGLBBe+oXehSdY/
uaaIydjGQVpEr0hbkaw5A3YYSgjO/Nm+ycWZw5fwfEhtRaYeEuDDiYLQji/+GJca1e0zmDMOcd3P
9rhpEAWwRYJHX1BZe/2BDe9e8qnvX5j04Qq8+I7Udc1SRbcfsfURrk9WQ0RjSQOl/QxeB188+ALw
6EfT7UmoKVDM3qPLYpfvOZs0ydLp9FC/8mHVQN/nuwrhemZXR04r5ef9ryfoLHUSdq/hjj9bGxwC
YG0kcYJQUqT28iHp18w1WYh0hXjB/Ug8Lqd0VMwzsvjgPg0fb0y+vp/xCsQt38tZoJCFEfsKQqJo
VZ47rLg4qgm3Rh3IzMIeMHyueCmIz51uBpXmU1kbmsf3qbHst7JLcXwTXkYvPlyR6cIbmSyrj4Zb
/Ob75qQzmN+Hh/r+AN+StQtyLJkuChGwcGpKFy1ThW5GsxHyYp4qgzjiuPKvj5Yl1/wdEO1SbWEP
00fcW7H6qzAKPULMmVNPfXsV/gyHASuFNVNi8t6Fq3Gp604cPaBrph1NTz+fMtMH17QU7JiErNB9
eiVzrVecwLrl3+lz/Kb0TkKgdKAja4WtBZvhKifzfsAbSfoRJzYGSoxD6BFcDrdq9IZTQdTAoa2c
KVvDv0a/jeyOgAQ0/j+DSuf5ZIf6AKSYrgfNzsC7iIovLC51upif9/53SNcCmRqrKAtKxa4bu2DT
e2OKX5WJ4z1AA/Umi71WQ91lL0z/XdBcJydJ2KY5nh31cepOMfogye2bIMxuKlMc4i4xBnJ8Ws+R
UAxxQLWi/WqdtmzEoFdISjT96MWKJ3kLr5Ypmd+if55iJNrTmPIicLTnxD8aMBxHgtnrEbQzFFzh
iSBbZxFCjTmBzq9HnW5GXiOVueudfPTIu3rTFinZLTew3Uypn7wQGPKvdfxhVTDNtXeTqSfWWydW
/mJNsN69tgub72H6KopDX+w7AMmClKY3tANohMLGhuCmyJ276St62ffSDER1sut24Wps15nIpifN
mQZbLUo3ntwh4nbln9jzOVEEYyutKkDdKvR69acIb0OtLCc8VvrCEScHuBjEcwEBAZeA534C33iW
OeyCjLatdSL2jhvk7jt9KzOH4IX9CapM1DupvdpSJ5ArtjuExpSSfcuOiXkoD29x6YoUvEPSeWbi
V0xp7IAMPlB+QerS5Bguzka4skQ2I2Q9Jw9OL6eUeEPtN+kdJTwNQRstvtAO6QgZ1DOuOfT8xWqh
QIcexd7NI0sVTz3jR+akT0/5w5tZe9SE8qJKq1CVdayB1Y4qLrnImS2up/cpZ1m/tDXCHJ42WsqU
0/fR1U4S3aZkn9779PBqrAKrDvXfM3jty84mXSOg9mGZ9kuI5YhG+5xdwo718BrupVzm+E3BlXxA
0cazpTwg43RsNyA5Rvk5/S3OhZNtC+RxwEkHcTeAP9MmU1M7fMMiFotjKx/5lhj02AsK97/KCv/G
4EU6BhiuSWIHRAV81vcETzAQK+WRTSDUq3D7eohe6fVk0eN9FK7w0tkRUyMfjXuNecoj+XyvsYXD
DU7v8E+ys7O2WMb4zk1OHcQ/4JzoSk8vn1mC3YVfqfSYGIQVHghrXVwbH1PrJbZM9sJfGzsdho4s
MwDDL0BmX7sBQE5zZled2GrviGkprN1HrgfsKgzPlX6MgJ8Jcov7cxkuFWJnn5bKo/F4XnXkeR4g
7eDkCo2EHUPMhcuIZSk2DXlbGwJIaFVmOou/YN2AM2SB2QvW6B8EKjMdRbJffVWwXvqKT/1medmP
79NVPQ1ON1oZvzw3YtNoy8UFgULoKERvsPD9FR2N7+dXvo75uIQ9Mu/Y70/Aiw4TAlf76v3XigaU
9m23WE8IMr8UO9FmNP+E/GT6Bdhq/kAkS1cDuPJJ2SHcgUUnjubdrOWASpl0K/ynrMFSfzrElY3V
oa0FZqMeoiNAQGcEFeL065y7yUWijFM/Dmg9ui2ugFxawKMVlcf8pdAfJkoQ1m+ugm0LuGVvwfSG
kVte6FGzNfPjeBMD7QsBYLRVfEGxTN2tMV7iAnOc6paIlT6AKSEBLpPrMNLZMYaKOkvtYKg9bRKJ
H/xlm7KfwTEbgVt4+MsVf6/HnK2C6eBkOOlKtxsVJpKzcvhNdUvzAe+4MeaswoUy0N3w07gtTizr
FJ6BCIkjYrxQ/dKVqpwTDDE+OQXXtASpE19YI9SP5h+3CMAR0CfD9Okk8mBBvUYWoYKlQs6mXrsS
yGJ2ENiK2b1Sb9Jt5Z4d+v3EIIIXdmqBKNOCMOOVJoGrVs6ehQC8mnRL8TNxux0MJoco0VUb5Sc9
TZn9Bk032LxnxYouhIjz6QC+ODklampGGwTPr+SQuUpoPY1NC3ZPpWb3fcAJRu4+OT9DN74Wv/qR
w1HbNNv+e9G6PJlyoO4n6syc98DbVl7H4yvQ0HEX65YEDkYtiaeHcTVx6e5l7paMzHfbyRuGsgXt
6xyJiGKhLv1pYSX4GtvKrcM6laYE2hI6mB89LKEaIPEERqt1CSv6KbJH9pm50w6gUB7sYRd9Ddph
UpbgQMbpmT9oUyEdGmr8UXLLz+ZjFJGOVPcWivk3wiKAyZqlmnSWWfOIJXc6jsbjJyl+s3vBILpM
6StVWMJSE0SB1E6xBjof1SrVDXuN0ptwo6UkfGNIqTKPMGdU9iJeJwHs6Wg1H5gm6wMWDuNlETm8
VMZyBGs+8KGes9i8RaPlIF03NiL2NbLPVPwdPYmVKveAwJXpVEd9pRpWusts+UJwD0LPRdAeCBR9
QsCmmFODaKxfMGJbnEa2bH7Lh3r2X8mmNVtcsSXIeDyWa30fbZm9zgl8CODa8wMZefa2GwA6y9hz
N6WrSGCQFjkTi15WBgL21W8YN3TyZDha17DX+A54ZQWV1NGNBXOT8Cg5LJmi7H6VMHwxcCZ0yN1W
vwL0kLOiNE7scToRvtp+9nazq7xBs1pS3Zl3/cxLvmCmUT3LxxEs8W2N92EtcuqytAn1pljtoaUx
CBIuN2DlfKwuLGyX8HAwAxaasYH8V1NXeU6zefhhgD6DPjPpx/7kNd/Emed2v+4+IKb7Pyl3NGdk
1egfwgnJ13M6fu0na+zxVrKRuW/XtI1ghcdnyjDvZOKPyj7U4b0TDwgUNhSTaPdap9eJKWCrubyp
NZGi52jbPl2pdBToe0a+3ZS77/ULxx1IeyKBSiDj9obSf+J+snAKqaGfoN039N4EKBPnXGECiIfj
rmPigkqCYt9gUMmrCKnfGA4vQ4jLRVc65BiBflt9yr76ktvU7qmuiJFUyeV5quex1IJbQL7qmf+4
+HtGA6rDgQhlwKbclj3jR941s2kNtFzbubSnOXYshct9dZOblKBogK612U8wCyumJG65cu1eRhML
HMcOA8uf+24OH6y88gAmZ7wPufGhyJamQBR3vFb6rzwvD1BBVAiFnVDeZkkDCBQtyJoXSNq8MfwA
CtAcg0aIkxtDhTwYpGUq/NNKqFkWgK3KMOxqXFW4nSjBgN+VgQ8QvLa1+BoUwkRCAAe7w5SBjZxA
75yy3ZEYvRMl6AXxs8Yq3a2ZfFm/egf6pUo8cfHXqIgmEbTs1F/G72pBCOqYbd8+Wdhs0C1WSuu8
gIlPGv3BVyYs23vqd84zpkeZH7K/J19ZQlSxVeWTd/360Oix9uI/yecdpP/jCvCvr5+7J/f0IT0d
WhnxMXW2cWtnO8kf3jL6h2QZ0TPAo012eJDW0C+lAHCW8wqi7k+PQ2IDRAB5F0eRB4YhFGWKExFN
S1+ihw50HEJzAcsjhW6ONcbwjAJ0nb7WtCDy5Kj82YPuMr9k0lL8GwcPt0HFolMrHurcjjIKjQ1/
PeyGD03zqDPMejCq4NioTaZd88uNER764XUsG+9trMLyVKtB3nh5ZZcEuzsRRpA9SpQVMIIkXwdh
k6AI+Sqt95UNPdGVPisIIRYhHGPNEyjNEISMGufvLQG0PrfyuUGHRjpqaUUfLxx00Qsh8lA5VP1a
sHmkBQoKciramFU5NwE+1aY4MarUaI3gy1A5TI4p71EifTQVllGwSdXb6RYQ0Uv2UgsUNJoFTgsl
TJtWMtf6i/u8kYF0khcRDAm3xoRk7KX+r7MxHmlXsF/TUibQqVlhctybwTNZyZlX7sdv3V4cw0+a
YEzxONXQ5/SgG9JJoUEWoG2QE5XyZvDYOyXyqD4wIrYgFNAPpd9KuGJNAk5YhARDKgQMxcop+4s+
miFgQAW0Z6QoWXHaRDAGWAxBaPFczpeq8YYd5daaG3xLxk55w6/AR+JVoGfLq70W06AqOa7dzapY
7N4BT+f7O+SlfztMo+/y/7Jr3YZL552X8CGFj3z0txh/4x+yUCeUWaUfC5/iIT4vviV5WR2Jm4pZ
YYA9u7c/r2tET0g1woN0zRXrNj9ULjNgnqPecyZa3x11+c0u75KdV2lVoyd+3VNisbGY29BfsChV
3WKM49RA0rfhsG0BqVDOus1OWcdsPuGGs9ZcPfe4bOEHxz1rwXi2iKmHI9T6jRaL7zg4mP/jMFn9
AStcUOWs9W28DY/K5gnhsgUgaGfraqyRXP2Koynrxes3wBV3ghw9eXbKPI9Q/DKPQLBYV8yzCJNI
0fJbrtuxTDCgBFJ9n0zNCgUfQZOwuNDJc4pTNYaP8fzaGiHtpsaJDiYC2IHy4GxUnhLaXWENX/EP
1tSSbx5a0VLKG+VrvOXCeo549NpzcmmHddNucDfQVItBW2ksM3He7PUcC7R0gXiN6NAc1sJoOImg
RCCFzVvHXYgdo3EkbL0wlTlFHIhMNEeVDMqcvq3/BvUlEHsfOvnROJC6gQoRi73FFiwrd/g2fJkI
p7jNBEu+s9W06i/9d/L23zCFmRjo8anDpy1e8iSbr0cl+Dp3nN+tdiqTlnLWC6a/uc90g7i8xXgL
W+wX+krs8nAQ7CDTzoSG0o2CqmUuMR7AlCx+3WOGKoq03eT7Nnan3n8O/sAkQa1jQ7u2II7QeW+R
Pynw3FBH6yeHjFVekH0H0h8kg9jZejAe27Uif6RYlZ5bqpYU5DA49B3vWfKGyedfteILw6vkqifp
PNqDV38rs9Mb6ZGzWhK4AxVPiBwOCy7cvvlE22H3zNkkW9bChU06NuAImVDsd8F5P7e8e5mZQPMF
k9Kx4haw/r4tjtJGOzVfCh3EPu8ZsNBt3eQBd2XDqgf7CV+zNIVVhAswk7Ppjc0poluE/Vz8QZNM
mD5abIiLyc+Idvk7ex1jDj26A8kSyPMgUAVFNcirAe/K90YsicPNN3fiNW556Dgy1F+MXUzBeRrr
VF8yHiICY8M+wjOSKQrmHiiHw0p3kk/aGsKyybqiK0bCczQ2WHBewhnkm3ZU+ubKqtxisOItmE7y
L78AtCO+f+3/EaSEtsZlkhu24HEOy8QMzkwVnNsrdJRkoRf4FZPheX4ZVow4fHRe4EYNNtQUXJHh
jMHkqj7KDR5dD9xqjzlAJs6jlnGuf1KgT5/TDW9Zt2V3PejFWcPQXni69a/Jku6Y4K0MyFNaDBer
yaVK2nlj3Uf0KbW9OGfBy0Gas9RxBTZ2NNVI3gAlA2AZy9iWzvDZr5+skNLWYzAH3Pt0Rcw0Fxex
d6JitCQyUud4EGrBgvTSH16LkOcOGzZuFQYB0JuK+/rtCIMN1H+vLRBOxyTI8ijtUqSeB2PTJSSz
3kzFfuq+WFxywcFlfmHn728aIIFXh3kRoTjt0ar+EpBHESSI1ReqQPZGPe3pg46xu+g1QXGpGa9S
P4UlwH1AX6cgQbkDMsPbM1xaDVXgvUSygaBKlJfatKxIQpas1T+UdtwYBBTKcvVRXzG+PWGD55TX
cJ/sVNm+wQAK+V/uJX58ykomd//1uUjmaYTUS1wyqdWkIsd2HsJMVO1qLHelqs6zmfD3aFevatvj
lVfu2tzTkUJyAEdYg/6NAEzTPMQs2Lg7NBtD8gY73BfxQ6LUMkc+3pI36neBDqljo9htFluxcYTi
X4S53jOQz3RAYW6V38wKoWiPSBnZsVxscwlw8w54+0wcHYeHmz66tIeTsKwp/w2a07a70hxV4Wmh
rzoEuWBIsfsCouGwP+XvyyTOeXaAQTVepdoK69AycfLeHwW/ImlP87r3RlJZXQhLvzvXvC+AY5eh
u0fT+t0p6FlACW3lK+xwgYsAUkmpVB35rq/NxCpHK/YBNrONgs7FpGXYozP/FhJvClj2bP5Fo1vv
xm0N3s1D4NZbabvwph9xoxc+OwxhbbXW+4NZnHmbxlC2y8pSJYy6lIeIm0184rKC3tWo/H4nP9MP
5UdsWIlIVhlfNpFZt2s0p8dyenFOD2rySAlDXUnQZzIqUlv40wC1/oyr2kBC2cVFZYn4prFlNu+r
Vwdtpchev7DM88KTrsof9z99OvxVSGwU9djGoWLh9eFOoYX8aekf8f7GckIhIzYgvbcSXBny8hlM
PDYtC7mv90iUsiNprlG7w4bwW7Bc7YPPSxQs/Kbk5l0gNjvh6TRYwy5+G1aOChJ6+i/zXsX2eJW2
Ol3BB7sRRWWr/Mt/w2UOGqWt3qoZY+VFk4hvNbO7poMaPel4A7lym+KnRbaiOiniHNbyyQZpPWXw
ij+tqWzxD9AjG9aj/NslPiAy+xDDauwcRbPGz6cO5I+uCbzsHk57PV/rUzBNIN8H3KndiKdwKV2m
ycEHcR+eepejCVxXd6OAx02+MBbjjEEb6b73YHugPzZbvELhllyMX/x78OOp6q3KKdNzptiC/NmK
lWOWWy224h1/qLyhyJavf03G030yHjlzzdNvgmz4AEPlUe6mc3kV9+ahwXVQjB15g7OfP0DcfPa0
9ob3+qRaLDz9lkSW6U828EnqCqpdRwEbOROG0hG5y1Y7A0ZfHcJL2dU+aYK4rqUK2zbPkSGaYbBq
bFchzDhmQr9TS2shIyqQP2UcrPU7xvnYdazzcyGv0zVkjdYGQrcSsRWMbJOnDaXAno5ZC9PlQvkr
326JzGFhRa1bFbP+/h154IIxzU7hMZrMyD9iMYxlWCofyO4U0QWUs5UHv5bqm4DeZyxT78JZJLt8
rg0foXDXDhL1f1UCdyludK5uL4O86Uvb+XVxkU8A4eDT82WFgr/Wp7dp1UfCuYyU4WGZofb0s1/9
FRhgR7hJeOlwUCHWHtWh2TPZvQAhjk+QJMTm+jJUrGfoGabF7csJgw16D1ChV06sfStC0KxYqjcn
qzXINou3+a9Mpi5bWZPf8TpEeLi/bISOwFfTeqE6KL71xY4ZGSF605DJ4DT9Jkcmp6xE9RIO33Qd
DIcmxO+DYUb6mTERFC+x3wJmURwL7RKhdfwPGpn13raxxvQZ6NB7Kits3p7thv+n/AxA+XQ6g7yF
OMoOr0dWBxDXsY0B8/ZtboCvWQzHqGVal6CKCdULtbqT1F+ym27Ezyy20OoqPFu/88g/cB2W0UZF
6vOY6Gle54q6mFly5PEP+Q7eZ3z5WmThCHMaqFCvU90F5XFEpW74eh2kIdPk0fw2HtQrSV6pfrMW
wE1rdyZnMhu9+Ztp51fur2SdxuYG/HrkG7cPfW/+hIT7KU514DYM6jVDNiry+gTcpHdn99i94AvO
QWjY4d1EaPuBoblsumZCJAlh1il+vZjWvs6iAl8hb9R7e03ZmsT6u57rYIuFwCfVJOahImx7/Hpf
o0PU2soRj2cW/lg07D0VK/7Ifk+z4IBwl+awmFYESZCHeCuP5am9FobP8ab+4z3sNmJ6UunQX47J
UMosnd9e+kYBQp56R8L64Q0EKdjaBhJ7ES6hA8JgfiJMZo/c1qRDzYK+Ka7Mr0FwMjMAn45OLA7g
Wt+tX2w8JF4R/gpMXy7mRN0JDRARecIpu5FXMpXblvfpBWv/cpwJ21WEXm2ziQk0yaw8PCTvfcvo
eaapLVvQaf+F1f5XlDgjTgycN29f0NaLzJN4jiV79iw6I/ZgrDUSX1cd/f4EHoN4zOweKPDthvdS
uVTRQRD9TPYykciU8QZeI6AQrdel9FC+VCScndt/0y1pDE6H5NqPQfZax3FQsqCC9vvcv3yKavPe
0Nm8NNxSJ9ZVsPbAQ8JEP3RtUZ6BvMYrAxoAq9fcfn2ObH5wNQKDBPGN8MUDgMIE0zMuRodna/lD
Q4b9eeXg3oZ2IZu7HzZGQAKWZmeLYzDi5ocEjeQdyTJqohkE8xLj/Mt+EihTuu3QQ3CMgbKQuUSF
envIAMc1M4FAU5n+yMpZqM4R6Gz2nTCND1aROsp3pjj4l85u9jH9TxCauza2effrf1D36Ur6URH4
dx/l81OF+EUjz14QZ9Bkx4kv095qJf2CXdSBvM9pGg054KPzGLdof3SrZfbZTKKvhYG5Qhepx9tM
dyTMi5EAKtcX0q+nlQ/nCrvzgN0bpknIYwKth5VEbQh5Jgha/9Mn19iS5KsJXAqOuXmMF6av0gD8
A3cjkRFMCkg+k1eockxeKTaLYMq1e6j7Y07C0vodOmJlyw0qdvvdoXNqqHyuvFjqxreI4gPKDsTD
YOBYd4JHT5KE5/Rfqjvia/6bpNiNkzPwhHLYqicUOOBzEvQt34lhkWnpCMKNVudmbjBgrLDgZfvk
iSgqshWAbjbR5FWNvBTpO94xy9eFU2P8TZk6r/o9Nuy09jUabuGgr4e1pix1QoAMzsGP543Nmedg
Lxo0vYgvbFlasUyr6jZ8Sj94yWILBUIlHXGyqM44a7zqk4zRY22xDrWQ1u8JISvUsLbPf4vkQio4
9i8V2knybAUL6pmDjSe7SqhvbkGnhCP420kvKqbO7ao2QaJcRmazWY1/r38lHcvvc+HXXxwaeX95
4UizsJhRS+Tf7a79rH9U1VuF33XqSFvJtCdg/Hu844rGJh4sGwmsiSNqj3vleOoA9rT1AI+KrA0g
RZehBfjsekBHXWMOiV9x5LSll0tOOq4YMoV4AExZshSuvDyzDuhFBRpc/USxzho231wEZum/pkH4
ek2kbSU82DF+ISSLPMnkbIPhoRZQR4wcycWuqi6MBLSSbYUFNGqU8GRCZemY6GAXjlt7fapKGoHg
9Y0mmS2qTfYAJ8dlP7P0yjZ/uF+35hyZvrDFB3FsXRVhqulLj8VvuBMUOyLm689YzK1GKpxr9LfE
CgBh0mw8iCCtdv03Ioz2BremOkB/ghHEhv+8QvOyvAH2YxXa0qGDh2fotzEEZnun4WYpVkKBGLr0
pDRSMWcoIDUbWDK8iJekdiuwiuA25g6+x/yK/mCO0UpGAvnuF8oLoVdrQfoVScmL0b0wpDhwQ33u
qtqxEL0EFIkMGhYjOrz7wHMTi42Fd+QX3wkTzWCNP/LMXsLXwNDBcst2/gnchBCGyBjF0jKLo7LH
02C665JTSegols2FpDKeez3dtHBPNFn2cJ71cYPN/Rq/eiKRKifs3Qnn9NzKpCBufjXCzQqEeU29
TfW/oV8OyqZbfBccJjiJqqir2Bl4BzI+1eWxj+w43/TZSXpuBm1d2wYqB2WvKY4oega5ZOZHfZdf
vgJPbviQN1wIRAu8EJr5AKJ678F9wZLj6sgb9YLoFwkf4taV5UWEvpQBLI78Q0uAHwjVjMLtO6dO
Pkxw18h+ZmcRcQiZVrNOB8eRxi1jzOhaPqtj1pS8eNkLK+4IWhCueyF5IcodWoXk1mPvmaEr8RTJ
1qqADtKkwQRWj4c5xhjUt+B9MdAD2YjR33ftB32CwF7pg7MzBRMUfpTnzEWcmtuQ3zFyrtCQ0w39
FtCfjcPKH72s6SUvSxvWaEKmlXkSNz2kG/tRbn0yVYv2guua/utpydU9z33xxw7EYFeEW6B5VJ3+
T7xohPPAH5+ncN928418Gn6OnxpFVQDyja9hZWvRViDwgOn8RO8ST3bDNjP9s7jrdx0fgAII9lXs
W7A5Hh4GIXxAGAVjdisD6eXrqasR+8Q88hOivLXDXU6WwHkRYT+o3pk9aF2yZ2vDzDLbKQYnQII+
9DdXl5VxXowu7kuFqxCitphdSVMy92RYXUoLmTDpJuGjnIUL/nwTH1pYSo/hFvO+qPeQQsbzBQEB
s24zipU/i6fNLemri/klFo4mBKwAF8QIvXzG88QIVFx16CDqlZn/8vK2+R5dllhar/SIA8DwTU+Q
Tj98+fNvglkBLYObwf0v3ojffXJg4O6BWBqLfUD5v4eBmQ0Dri1P55OeDXV9eNPZioa2w7Bf4CgC
CysoTrjP64iC7PInxAiLPoqXWTJ8RAYSlmF8XC5FxxGa71J8v8w7a1Ui/CNoHF761/59G9NNbgYs
D7Evw4FccJVN/3WCFEWzhnIRy7rSKl7nF52XC9zJkueIUvyYbdZapS2H7FcQ7D75NthXFoAd6UBY
cESXdmR3Q/iRnjt+p/aH1Y6gR13M6Rd5CbZHpIcS41dbgLvSvyi0FxtFAR2xOMdyJAes3qPZHbwX
2GLAS8D4Ut+Hv1RetQydLICaBNQMRFHcGSIYv5JDic0FQZT4pTDPkqiBEKHWbKn5avZzf3YZ4GS1
nTIup4bXffuCcam9Pl495e/F5JXKNmT/DLy5tl8Xc+FVT7rz6pObxFv0BJ5gufWcVS4YQRzdaqxS
VNWKX+viX8+ky8/yusP4yAjJ2C88fCufhzSeOwPaN3SUyhEbk8bG8e+Utt7ipF6Sq+CNDGg35fKa
lqZMOEIjOZlnDrtCpELgFKrTbre8t/iMHPi/I+jg13MDUumqPEP7Erkevi1UXgdYjj9K3XA9Rbve
a+VtNkuif7gUCu9m6xj89+xJctaJdNUA4Fe8e3RB2XSakMZKBiXZfm5LBMbQYfxMvl629NyvJqyt
OWWCGmkdPQ20Yb9J4Pu4JVd2Q3OyMWl/bm8ne4yLc8kRgrM5zmqkFTQkGxhu+7xIkiNlxxj+iQom
lg8FAdhXXgYQJ6PqG9Gm+lik+2e2TnjaGOmKoz6cVc5Qo/op6f7/ckDqdpWcQhkGyIZXbeUVIAQc
aS1s6P3eNQbTxEm/odDDGWE0jhSqLLk1CMO0VcpqMIzPMeMAg44v7Ozpau+TymZVztgEllHvwhsL
P5z11XrcKqt6N0Eqf9cjH5l2cFf+psOvQvnBwhblO8UYi4ZvedgA1snsOi8ZJiZABJ60nlz66qcf
bHBU2ARyt67NZ0I8ieqhskzYSYewMws04Gw1GReDE2XmEf4JDypTeJbkY2P6cvhIPzktn9p2xv9w
9LsNszgBNbMri8QGQLovWRv7ME+p5BSxC6STPP9Vql8weMcbKnj0w2JT1VpDe5YWjroIqL0tyh30
DW7sgJ9ObBwyMyccLsFTB5tFmafDiVKh6Szu48EY1rl46MsLP5/CLrPiMFxNNqPSgwaHl+AT1YA/
xDtNDJlkVlW1Z9zNC1rBzDUUrxNcuiQNybl81hSvIONgXA3Fx4k/xUWO8/bzOClBorPM4gHiYH45
v5ho4I2/sT4w7muIp50i6L9UcdlhZ32ThCOnavs8hce6QyvggJwl5Zcguvm4ej7dEaO85GoIf2p6
6QlLFDlBTdbi/xnpv0wgN4KyJ9V/ZnJK3403kUex+C7rf4L4cmIaMyKKvCeFLAV/Qmz3OheSYlfY
F2B+N9rR262VC25Dzx7hmyvhRvEu1s3zwfH2BB9XDFuDdDA46RaeBjNPncuNu5h9lbTXuvI3Caaj
dKfEWE+Zm6NG2chMxMqnBPqR6ieMQ5e6eKhnuSpV/8Xr3ztZ7ggA4tVWnKDK9LuMRnUYb4t3gCm8
NYRk5uFhGEkcKc23ydrTsFZbfIvLYxs6IVumOurE/0RGvM/RlQ2FxJglLvU3DBCc0bn6nbfEBOcy
BwsoVCYRYwevvNbXCeoiJ3UGddRjODDhCUdjpbvy8ghxSHQS9pWYe63/6dvJQ64Ds4GhlKMFsWfY
fyuHBpqwdRg5/HNtHQJmTl7lJ3oZUUs11Sq1McfhP7n1gQ+wgM8DETifI0FW+sH8F32kW5qSJXkF
qv86J05tbdjiltbTb0mqceyqxJvVV45kGmGYt90bTp7J9g3OzVp4arPoADPJvAcraI2ehqcKwW90
ZuhNWV0uVyndXXh/gxDibL7A+6b9qXxkKRordlXEnjrXCiHVtRB2C5f6AgrSvO8yT6S6g/msfk3S
wGtPhEmpcEd3IUoJYuWYiZ0nbRtjJSmbJtFhT7epYVXR2ORngEftu5hw7ferk/lApNNxdbD9FK5q
ZLWxN856Zvi2zUgPrCLlRN/ojt9IAfmd4vdmkl2IaATZBBlC61WdLbGEcGqOCICG8rRgC/Rb/SCR
8q95oAe/J3sIh+IDAcc/ojgdac0Jy1n/jp2otmaGLKZvnitvrfrK4Er6/OcTwN+RFjM1WdSaAUPa
RpjK/xF2Hj2us0l7/iuG1ybMHAzbCzErZ7V6Q7TUalJMIkWRlPjrfXG88OfxwLN5gcGccyQx1FN1
pxr2iUDpJ68DvVmQmdC5AUbI+u8dM0u4cePBqeWaW31mEZuWPemCOEN+zCO8CGogombUcG2DOHAp
E9HRldPj0CKbN9xC5RDy7iy8rKDafYtUuW5CI0Z8S7wt8pA/DV7UzNCX1N844AiZwDzYMPFki1HX
QyDqbWA+1ADtXfnjSyy1FJk73aT03tIWJ+Ck3iKZ0eCmCJrnzmCnirG/6KexEGDieLxoq5Gje+m4
AQVrGI4bn6mG00xizSTMHpmfPypJ0iuL1YXUBewmm/vh8V6+IzcXXCiwqvQF4E550oYPYWXUR6Xx
DOSD205zEjxNI0fitOhDOUlDFHZTRXWylUHS0I/5j470+Q6SeISU5Udg3cS5+OQoPumsZGR5Edcd
8mdh/GXqPF3G7AN00hVK21+GIGMt4/iJg6o/A3W/vY61qlwi5g8pc8BKiOPH8SS+T40RFO+ZthF/
EzKbZa/6BqD6zJ+1nWheAexD78GX5UxnJdFIxDzpt49wZRI7WRclolATyA7CZvvcAs6+5lCEFr17
Z1fPn8/d/cw1jj72NeGGwfiOgXWmYNQqHNr8R2G//u7QfYmNn6vh/DNBjZzyr60d8EZ+zqWABedQ
Bb9wuJIC+vAJk6EAHivfv+/pPP0Z2aTcK1T3XV153V9//K4nywCyby1yDaY03olf0tYKbGCkWz5D
nf82Ad9xqNfwTQqqkYk2lTKSc34KjY+1dWYi1iuPoS5+/5sM++omJl6DL7tZS9jXIN08S9hZxRR4
L1JXEg75kXVIYiAugJ+JjBni27wOacgt5gp+LhUCWOv4OQH1Gn80LDgO+s+au19EB/Tpul10HiN7
y7BzDzTFM8hWJ1UBhfMVZOKpeYLogxyVtAHkIjImn4H6DcyEIgO4B9FUs1NjmNHXcTyN/iyuBDrQ
H4NIty+FrJTaSUynfCCrtIGkuxnSFiarDtBhCER9zPMVDUTCQYnBxc1Z+zYEJnpYGcxWDhrAlRNy
4XTWNqvOmsVdKP6qyATM/otr3jNJpnN99zZoXNw6t5+fFUIKjs3X8K2QyM1GRJohnnhik04pComX
rW2er61qriLs8IReNOtHayNLyXc0q2AmZT4VpEXVeOb8hQNtA4/5yqdZhwLBszbFx5so0xrj33PT
jls2Het5LBO2ZfzwpDbgVfzKu1uX02GpRqGCMnI5qLb8M+L06+SW42EBGblhqNOBrif3ZNnd7fRp
5+iANDiijx5ilo9BDF/Bo0BKJk/b2AcugkyNLncZRHb2wBB2Kx8+MUhG5rLLQQM7TZ0na1PBjZgq
+lOWuBWBmXsLRdTg6U0gbLhcTJ4c2t1J2sb8ZiCgtV7Yj71yFJ1ibU3jdqptpO+76jyuShpUQwAW
xl8rvkZK43sEytBRRS4U8lub3ucSsszPurdGzTEJxgZX+bMbubWQCcH6HolYumw8/b3zQJzwR0Xt
/rgDEu87+qQ57PumOumoeAif+i7I9SETiSUGzGIvt8GcppxZS1Uwe6lHITv1KkCay1eA09agDnTL
+1xGVdJKnZXYMyy3WWusJMaxgz1yUyAtLLb5a6VX7ocDr3cN082xUiSB8bBl0o0wZw921V3wfaZI
AsosHNDnrmC1Y5CkwgMCVf5AUGg9oiZof7tDecDJVHKHw9G9XM7jwv+gQO0vAiKnm6TMoN5YC9dj
Q5nW7bKXLskN1K0fvwxdlrCXWTurIN70pGtvnTCehCqPzeAAatH/lmQwTKLl/YL1KEmm3Q2bx6t3
E/pdc1LsFHqXhHBoT1rQarQ7aLUkCXrBNrf4RhgA0u/si5YwvqasM+T47eHEvJg0KXmc0hZgUxSM
Z72sfmQ2CDj1iQUYOhpuHsqA59z6S130uOqsIw4LeH10lSTyRr5yw00TuQA6RM+U6sk93qIukst5
BpMVjVbKe7XRoi9hYIPLFIxUBJyBCENmDDZ3obUwlV3OKpu3P9Sn/MImCTD7GI4kdQtsJgv16WdX
SENAxBECPkAGojgEU6AyUUZNfOXsHri8OEH6CZBwXTnPKY7ZvLLHak6eCHAkeesryJDnZ486oeIE
RW2urkaWdnE/p2CdNXYvhF8Tts4LG269iMqm8ATBjW2OqKSafRJfp3fcj+AluC/TP6+RtYySbQ9K
XiGzxdGuFKMDttVA0ly18LLObqLFAPgPhgrFpR01MeQQfshzorOT/K+RjqR6y4zSRJ8n9EqpskKH
YVpHdOF5tkjMfVeEPZJ4/LAdm1r84lCuxJwW7nM/Iisvboji3rWLv+1TeYXoRhB3ahDj2DgTB9X8
aDz+rqViK6F/FFT3fklDAuMCepHWJ+kHZxIQE1Zusukypi0H2dyg/WU/AkaYlYEQJfcsgsZ3urSq
8s2H14um/w0WS6qXaxEppDu09c+TcCyPUCLymvaI5Bx0xETOFemoppLPqWTXRA8xMsTTGM6J04++
hNgHnrFpcSyvYum/1qPIOkLlhEDMnOIOKpoxHkdCGosUD6kUUQ0nKmLzmCBhQFJW+VG+jcttdqNP
srb1lwh5cVLGURqcJsQSjhNx+1p1r4m0vR/ArVtqTuw8Wd+40aYRFcWadgTzIqFGeM3sSs9aZ2uT
9fP6qUBlq9rqn8F6pILA9EVxtOa8MPK3wdRFWwfLD3d8el0T1G/zAhZ8jQIMixWGQXEjflYjz5wH
z2aP/CzB573iG6FFxDcaTjCu4AqcW7yADONIM/12wSjlIfttbvgfH4v8tesTXhjEbsUrrDLoqou+
Apipnt4bjS/aANLDBg9NTJHbWIvfztkkf0qePlhITih5v4Nr6q3ph8hjANsnmf+Cfd/wZKVjd8F5
BhssIQruvc+LlD7mfYa2GT2IKq0TviUynM9VNyapNEPAZtD0QNdvo2eYc5arXnQCX+wwqzwCwK2B
ZBXLTZ52FUMohh9ro7xtIuLVQIVhjO3a3Jqk00BS8SfBZpiGDAprygpxaYRnI/Py0bYFkCAhGYx6
TlcdIpRpPi3jna6nyeyn+KVlyzYVnMFYZ+aUJN34y7ppFOr2AuOOFgEYCC6p02zVICmAkeoRz5sG
2xjkN4tDuWW5nz3J35oUz/NDmwvTN0c2oUv5VM3AN7WPn6AET0yix61ln+NVIkQAWXt6sQ68y7Qm
1T18Fj7ob9TtFdaqoiFJiLtwyjxAzvCsacJcsJbH3YHL0q1Ax3UdeUby1b3BZr1R+vqaUw1SESfu
1LiJFQO/A++QvIPm1yp2I//PwZKGp6j+qudSbL+XHKT6FZqptvzXH8xeXl+MJccb7c9nw7zChugC
35fz8ofo2K8suiXBhb6/P8995w9JGHPsJcGANlP2kNWgYqkv1XVg7h/ZcROVBQowBDyg/4Ufsan1
4zxS7HU4Fe6zF6JGhIQLbXR6rYTBvzs6+spZmbuAAso9EIP0EF8s5z34veiB7mQQTmBSCZCw95JC
qnDycIW73VmubAbp9imgzPcBDWEhr2+QN5bvPAL1HM2lrUCA4rqAG5lodFqg4dv3Up3Jd697o7yl
eEtxgBAoRq3MJBH0+grYPmo2jxV4tRLvHhY6R4Lzeph1bB6YKCUvMjZmy3jMOXpltDR4YRBp/GIr
LgOG0diay+8RWUZKo6F3gkJAs+Q/lqXidHMmvAxLBGBE6+MThy8Cnj2We6yU2k4mysVHczFL31M1
mkWxhu+5cCJWP2iOWAWC7km3mAQxXmQGx5lAeN3Hrym3vddUXMdp/asnrtr4gn4SoNofK8M4kXWZ
cJYmKKlyrD1z+cHT7ZY3sqKf6L2ZoQOFWo1NJEerjfL709pESXCqGIehWQ4kSJ3YSo4DDLNX6Zm/
6XMnlpi3vXu9acuRlRjBGVRI+pauADASmPKBSwgZF9a1eDMOAcP6Hq3adF4VN0H7GtLgncHzOQIz
IoPuFL0i4owS0gW04FtYgGvez9lXDisHfzQpb6xfqC+jjYDyKO3ALuqp0U9oZ/CVQszx6xDQ3AGA
mNeesxdV5uFFkmuxOKhbv/Pj+7u5o5d2W1YyFeyzeDZb4Orqp9Q98yKcLWZzCOFF86Lpgn+BzbZE
H/nXg1PLcNTyXNCfDysKmoR6REb0FzF4BRYJNf3kjkShDxAjykYATj/YumJ/5L/hCN6dlu4T/uHu
5MWSHkzaFfXVym1hZqAEhNUFyLa88iYSSs1sHAEdaQugzvcavVnDSMA6iB2t4PNt6595ttNZDtx7
yUH5HVBSSPw5BZU/JUgLY1BQOOVfFH2l6Pb1Oco9JEB1Q+s+XdNcZuA2FiWSTSUWNDK6WDsPauqa
A0MpU9/ZuQnlKnQ/grRpuQmDDfutFo1jlWsTG4FmLu/sPUEHB+lvjO92GNPOcecbRAZu/rhG5l9u
UgG/UHMktnJibWMe0Vnk7H5q/I5xYwsfDF70gcrWL7FOSCsnj+yLqOW+SRts6VugHxaRR9dfMmmp
d6QUEAEN9kJQ++zFEjO0b8BovK7f4lEb1lBHb3ndGDaWo5GFm9QLU4VS5vretEsbn+7pV6Gf2tzt
gQr88tSfGwr4Wv9VTloxwV0o71EHg1fLX4ygYIU1vp9tdLY4x0K6G1IChchRTNoUVjsTOEuQNVmH
6qQKUF4Yua8krMF1exxadjqqC5wWlId4x37Bo4G7o8GZHcimK0T+A82C5XW6S9CsxLXv6W9tGtXX
BW9awkEEAUXYJd5hrOjPz1xMWUvjkSykIBi/muxu3792GnK4EZJ3UHrikHqj0wGQhS3RWYiWuSL2
lgc2YGIwPiYymIkx6wlZQFRb+ymbWG7NAgwgpj3CV+1IaL2SQITDoKvrPP1tpyzZEcYGhwBNmi+L
tuaBoGNSrqr1gzmCUyTCchJ1UB9IDOweqA42cnCJXP0RLsZrvDZMgJbl8Hcft+FSbz7EOLBKDamQ
CiJG9sgbSgKfMZ8GBsleqj783BBy5i0hBzzAv9rJAFjQq7lmIfd1YsMW3sdntwbiVCHc0mVFnne6
zuCraAJobDCfsCfykE3v09h9az5NCmouWkg+bsw3unsy1NQvE0X7IJBpiqw/7hd8DT31I8MV6Zob
m6sIGYO5ka/DcpDXBPMnX1q58GCaTKdkkBiecJOLM1IXXpv2M2P+REb3QpUFIDgKcZayOHuLRMaF
HxkRsLLEkigry+hdTW5VM+uMidY54AhZQ+rqYz0iF2kACJ2iUqXP5VBSsYfi6kMOxvPF+VYJO6Ze
YaF9AxuaCR4Z9FSIMNvZ8/o0j0YXCp0LrhbbwDEWhbSh7k504PKZ0O2Z0phbmDQeVlDFX6iLchGX
9rgGnvAQLlM0T1GHS5tnYuOVyySPrpb/tgSrhoA0WBoUZO/1CvZghlcZ9xyFcS6OrVi5ZUU3aOmS
XxrLjjE1AySGqf3aVD9ohGAfi0uEmB+DF/cNUlraD1/9Bnzi+V2E6BYzsq3/8TMfjrU2GDvvh6xw
5KV8QbZ3VBZ02vIaonxYqAAAfuZJO3qwDwve9R0yOmToMmvhwuranPqwM5yqnT9YDD5Uk0NOZzs2
yyPHHLx+KgwUH1KXQPtGJO8e0q5L0/gqOOqSinz/K0754bnhpvLzmE2wRjDMEYDn0jZGF5JWv/Xr
e6MSeJj60o60KWXPGYTxy0DoeijdGD7UsI3Z64QOA6oeBDbyou0LMdQ1Xb9XCRJxFB5jjtE7NP37
9LOO98By3Z86M7fxpaKWrLHHFi6yvvtaXGdhu49ohWiZ9iSapr4x775IgdbI1ZnKtFl+fqg2kDHP
jXFOguQP8eKNgInEp+Xcp/5IIv02K/Humcvy64WD0XvZylQhITHMGDQw3oXUU9Ot/BeiAbZsuenC
WCW/NHDVnBKFxTPkPPxctDXaAmuiLvKb6WkgQVPl2PnZ6e4hajgzqkLVLNopowvMq52s03lvO/oY
G4AbHifAUXe5qTTDvFm+cG1mAqkiJ7aA/bwgEJtp/vUghtKFNbLOyrpsbYTrSAIXCPF5g76a33FC
6ole8bJV55Z/sOBrdY4QHclxPy+J67+g0ro9vMd8wCLw9fBwL4MyeJVGgBO6KZYSzpTRcupEB3Wj
XPMzMrycTe60Z1eBwX7PJBZvwfmFVXwyvizyWN3HX4xsXrHryjZBPTJH+sHB/VgBoUTu66s7l+SS
bIYF1L9n0FV/mxtA/DeSup3pP7/IgUiBoubR4nHKVm0817fkMNcz0JDoQMLq0tSBN4PEJZwj44gh
+OXuJQshMFYfHypmaZ7aU/w3aqg25VruHNQD9QzbA30Y9LkQ1idxnGqaNfAVdgAL48gd5aMjO/RP
b+phu0wDgCwkKc/tc0NneHrq61GAhNlnlZkLdFK7mpFrmNOKSEQmnLQzuAvQVR2iHbGO2EPqHSds
7qmL1DdrF4BI4ZsBoKhe8VV9PzNfiAPsKsgEJ1DIBEgDoXN+HNN5s+r3/MH8BpyLjgtZzuhRd1Dc
EHbgJAsMQCzO/X7uZRImjslC+mpmSIbFi7LGaaYQxDFTWPr4JooC+u5LHhclQOCWoUAuuQ9n8Kon
QjUibiVKVoIhNoOLNOrNkZE5+Td/tJlFyJYUO25CHBy4og8GUiDnDQALW233l4an+Qy4Avx7VE9q
RbP3mYBruCnGwnRe7+vflmZPmlp+zlDOLAO/uzZnoj8QmIoUesyQA6NbylNiYfx6NnRIp3jKuyv9
XTqldiOouAOdufeflEwnnKIPqCPU1e0Utcz+hVjRyQKiEKIDSvX7KIvPMAfqQDpuSRh/PNbOdIHY
AW+zWrjavv5s8drSdJHrAzkZGBQqlq8895gmGvYF8932qNiWQmuTF1X3jqHNJVQqaJItv++wok8+
YRF2wBbiCVti4XQjpD1uWXsv45UWPkhW2gmzhDwxAZMDAvJszQD9Q3oJQQthdGEWYw4C1Smpy/1G
5az9Jk5OFRhc1zS8SjblUIzPnN/PA6JzdIoE3RY+sTzp1PRwMoHnoardIbBTL4nLa8tophOLAHZ2
Tb5BGT/NEg/5/JOstU0E1EQLysBDOnfwXIA3lootzAElQanrNSC6NX0fxDIsvPw4uNSWkdWemLMT
7VXv8dvXUPwQebpX/pDMVwbxrcMfR9QN78e13QvrzyiOndcz5iG2K5iBUq2VahkhgcI5bPoG+s2t
jGU7zOdD6ychBgesG/H1oYZGHCJc4DQ2V0zejNt9aPAAIGtDGThD1KER8chDj1xqI3tAiaiwSCCW
/8C5aWrd7Ffhldu+vrv+rF7GpInf/oouGRpogFmyiWEk0y8U1s0sRqRHkwaqQZ1NGeuO40lsBs+t
sS6nr21Vj1gqM5N6aVh8Z45D4xub60pHGDrpz49bkc4fv3LA1pu5EW2ZRHFBnRI09Zhimq/uWLNh
1GTbtYAs5E9e1XvEf/wvu7/RCvnW8eUbZ5Fr9EGoa7/BRoIBpfmNN/OjrgY8bWKIOc7CyyBQbwzS
cFnAiMkB/6gvLcrnWsOcRlrcXwSJZEIETXnXbKn1oz+pWdSlK0PYRLxQ0rmZvj31L1pIEOqtw3Uj
M0jBUAAYTTMakCQeS+N/GalRMxLzG+V8KU8by0nJdx7XNlCsdcJUQ555wGjQdlqvkITWQJwC1J3a
3Z3ZH/0kZni3v+bL1O3oegUPSR1o2xFHAbTLjTGUeBQmsIhGgpQKTwJR/YFCUKbvwufUPkOOWHkw
/NFh9p55sqYACTvjYrjKpl1xXuIxMJZI/U590MBaWbbhtyv563UasPra3DBGYJ7Aq/Rjos37i0C0
0aJ+vW9xYzMM2tr28YUzG8KbvBO4B2XO6bfIfX2jy3tWY+Ag5v0gnXcPXiVGNtF8Ko0HWDYtzIdK
Gj7GJYjq7f4Nk41R/swdSymMS9ovRCVjZlNCz04hICDE+scK38dFbNfAZkU9HXK2QW44Gdq1SgnY
gc4QygMasni+PCls1/mmPXUKja+dII70hFVKpEXrPKhIIxWEI3vRb3H8YWxikTNU2X3Zvwnf8l+s
ZWAURI0YZkf5wMomEnvwT5EGCAbG6SP54yHxXJcwY6Sk9k7KALjFU+bHAVNPc3tTNGoP3LjESYj6
hdFfsknCeFNSkUZHy3c8Exo3VY4KPvAnKliwx1MzMDFkqL1szVroo+DPF0Auum43ALHgzFeQSLyn
joJz2sD9ycd6L3a4HSC4x8yVBwynzdPKb/Ut3m+TXo+rafyOF3JfnLKXjc4vt2EdMDUQQjgWMDng
7c7JRQozXrHhTMHH0/ZDC1zM0fEv0AjWT7q3zGnIGJsQC6JuIdzE+WgHuVi/1ZKA9ot2Nj8TsgRC
NcB89rlwYsXXvpqiaIr+gZb0wRv+KB/9W2q8wOF/0hcM8D0JwY1rcal3Ge/sPL3ef2heI7dxGwwo
LC2IFZfQobuDPfnOpnewp42MXkxwoj9eMvlj03mbHOg9LmeGgdhBK5bDG5F1SPpKyLPzWlLLA+vp
pAdk2GTQBoaDN93XCcUIGVBhBfEgT++r7mwhDyGdHI06lLD//npcxueSqkX0G/32y2vrXWt6H2lU
6/Pva35jQrHw1xkkvgBRzhIu7uk/VK1309O9EbMKEwI1SUvqWSab/IBg2ggTVrH5D4/puUWFPX1u
+gvg+7KeqhjaSOw4Ab1VLoE1Fk1OROGoyNPntwisRCeJK356L8AnkByCLlfS1fqV36sazAAQmTcw
DxGBEs2Bn7vDvJmG95JWU5g1zIMBZnX+QTp/zRl0m0ILTj5O/e8Z17UmzE3xGdAZqYDwq1VBduey
fbvRn3qoQmul7Niu+vLuP3ROyqpDESUQ9OOKOtnD7cHyEKdUYcdvvhqkhXr3pfmDy/4DavTcq9mU
N19aEYqhE1r7jRZuPNp2+jKZE5xWsYtti1djsNNF9c0ZJRL56+TyRDzo6Gn31U4+6zdQEiiX/kBq
yuj+ZunAt3zsxo4yWucVtjFgMM8EBwYQJSgNCG8cG2lLiCfyEAyRPiDNhJg7gjlnlhFnc5HTWcLI
E0OXUhY490x6JB6nhmQGTDiT9+/zV7P8Igt1eQrJA6encBwMxONOSQmyXm5bLeGV+DMiD07D+G4+
1kX3g3fLEj1l10/5FXjqsx+lDg26ter7heGJnzGOoDYNMzGC3D0kSsHTCAnf5G0aT0Hagieb1Klq
NYw4h76DdA4V41zcWiRI0T7cz90mdeVl/EMi7/PwvhL2RUDgsI53zAnij77onNo35/oNVmwY9/NE
hSu61oW7UhHrotv3oOIEEuwGOoAYsfiJd139gdgpCRncL7R6k+y7kMvi9a7IlLXuXUBUcCHbMsNW
3ZMzKZj8OpuVE34WLfEtIpIru9m78Apl050BA9VFp9gll8fNFj0n2exZu2NqWwtGHkProwUmeQDl
MIVeYBU8rh04w+eCpk7cypvsNQfHZ26RcAOdi+8ufF9jDhBUkp95jakBcOczL2WvnolIPI+k5D3K
XZ5cWrw7JM0J8VxkqRB2UT4357qPNTkKEAbXCFTZ1DuVtiIioGouaCvdmt+Vr9YcU/PGWPnCLZjH
kPGQ3skhXzekT0n7/kbgSerVhw/gm4ItB36UTPox6YG9RR1pM4wzZA0+n3ToLo8ub0A8M1DcC4vH
c548V6QEEcuj8paV7RcEZNtcs9xRGnbPIwG5ux0VhwA6M8OBjDF25OvyKGzEqdYsnuV3XP9JzwUB
DEU0qspLfNC41whryjCbjTu6GgBBsHpp3r0c47627pfYtDvaXf3zncEJ3FFK8T/S6YcuBciUUppq
W3a96Af80Fg02h5Y7UP5W4jD4sO4WQQF1vo6fFXf0X0jGvxAaKupkXl1gbDHmmaXqgsfqp9BEH4w
J04y3My66jMcyoumOvUQ34l3B4w3/fJqzU2GTOYJAO4kKJqAhjSmv+cEw8OCX5OM7IV4gZSxfpM5
ST1MesH77Y8anB8mvVcAC91JIWyaRpAj4kVlXFSEVYC71eMN8jsiN1sb5+zQsnMg5T3NTg/N6z7e
i9+LZIP5i2b7Y7NVh/0G6tlA44U5BBhibxm+IYa9SO4yEVdLLJ/DGwqmAtFV/RZpjVOSn84llTX/
dQAkqK2wuMLAZd26O6T9vPoWR1VkgVIUsjyeIV+Kr8UZOg1IijANMmLBwmkVrzK7SOR5jdgqI5OT
9ICdpfijserV/mTQxKhcDacxriXLpmFqGcZkggGkfcJiDl6gtytFLma2DsuytMjRy8pOIp/v5qWz
lim2kNxobHo6o2bTiBG2BPl+AgITEpoF6efZgQz3ftd/VxxFQqOT8UQubwnxcSSfkI2gFr3VpX4D
moeZNJDWV3zz+EDj69ocnNBotirhn/SBIERATEjcE0qCFErA54zgLS6vmfnxotZ/g7OMGvid3Pnp
56Dp3gc97IVOmrUPVotQwBbLaZRYdv84SnU4CBhqk4NFwY/RPjfY7ER98q6DQvkecBIlJ/nZOalx
lJ74i8fxEyw0Jq84wSNhxjqZX8saCfkXSvpxlPuEadCHkuIz/eSH4vJeB6CVrcN01V5ScDUQRzTB
pGWmP/1P1m2HJqg1j5vMeZWWPwmJlMKMhNQpXn2a4kRZ8kSuLGWJNeXOPjo/ogxi/k531T/Wuj6v
D2PCl3i81gMCwRk79USiQp1PNO7yRiUgOEXtvEf2mCzr7+wzb7H0KuqpqjQv+szf7NXJmVXxsba1
q7Kdh6XrVdinJLCVlzfAwgB7gO8Blah2K8tpIXoZe1DiNWXqBSo3sC/HdwkHjOvVm7Sv1k4pZljq
jRni6Te5XUOQadCVJ7R+A0cOLFhEmCcxd6h2F8XgsyIUoFpBtF+Rxj3Fn1t+HLHdq7i7YIXkw4fo
tNMzLEp0tioup3iLhVOEcw/Rk+T5qYWuiBaCP3w/kat4ZGuQTXHMzsRz/XJIXTL4GzbExLxBbq8G
UG9MoM1JXmpIQE37vRbW930z5/n2sQv7IC9D47HEFbphAgL2XLT7dNsXHmQ7IkOGHmSuwgTZGonS
R4widGTC3/sPiyrBFHccsr/5wpB2WvjkutotiWsce4xCmxRHH9jJwpoyVADJYjgHnWS+rCByJ4+f
gquDwA9ipw4Z9InX1b3smP9SUR7kiTFjMzijgyTWAmi7IGPWhURKX+OOQWAYk/wgNNlq70TYSyn/
CG98HgTOuDHiI6PmmU6tBQlmr9UneEg8IrgXGT1d/UR9wdWYLCtpb66MIynd5kz25DBGvcgiGEf8
MqbUQfEUq8F7AdmW2XqYke0FnjTcDM1Op9US9AyYtcTMUyPuy+VA3kG5i4EVxh3ZZvdZtGW//Tze
a/185DxTsH1gVCQWyVLPbHxP5YLxrZtUPjhMwiKLC0nrNk8FNQkJoOFzwpY+EqPE7XDGsWeCQHdq
ToC+lACH27BoL2rQzrmT1B469GSSksSD3Y8/LrSkCrbTtHN7jnbYFA+qM0eb9Ngx6b5MJyoIUiPg
4b4SWeH0zZulbu8rdKcTvKaZilGGL0Z+u+kXMLIuoZhsLtj04Uv2EZhErLl/EmHqyh69Hq/AY/9+
+HQZ2NOet3GyIfHNLko77nh4cGOIH4fZGmcEs5nLfmBmUzT7VygWFIsLaT1+eRCxmfU9khduR50P
lNA4k4LrwgA0ex6CFNx3JpMVOO1XYPj1jlPqw7Q5gzDvOthR6HsneY+ujlhd3KlxFautoolEphCy
ifXwhXiunIuENv2SgCRyUA1X+idb3hKBwEj9nYDk3t9OPrd+9Q3jjGETl8KIh70TJ/hGXqrkJxM6
Fmr/iCzjdHvyjn43PwRV8/LE/MA3OHF4JzCRxBKRDUQaIcfsFinITbeJxZDSWcGGoReY5XaELbfk
Q3Vz7SpvRNZTfvGEw5wy8rCUcdzxRIBmifFm0gRATcSJTNXYMTY18O/PqAGZNqcXzCFVetL+STuG
IuzJLOki/3gOhoMOWGRpgeKBa2WW90ZltWaXS3STrSVTLNqfADMlKgPNQ2qyjA7Nhb+C0yt31aWO
Q49PZw0ROilkKKAVW5IpQmQCwiaFPlrxUg2oT0k0mMLf8tzJC7YSIvQn+PwFhuUIfv81aB5W6NIA
+xdwj98JQcAwwkM2wTdIfMKBxUGYNlk+ogcQL/IEYBslXP/7yskbcqN2B8vSxHNz9nHGL0kuAJEH
Epl+TralJSETgBM2+c3hSY/9lDaPo4MvQQ2vZ/iCekaIX7ogtSWwISS+Cfm1ckPiRxFoXkH2JQfp
gjyR+nGKgdWVP8hwJLmoPilTPbmS4RvbLBBqunhTpKKZfijSUOPurOkl2U3zI2/U15/R+JBLC2S6
n867pyuG8GJHHerscsOaxjRopoyIxq2fgT2z8m6CYhi+PZ+hNVdIbeJ7BShU7mCmkYcr7zbk9l/D
fjRfiH7QlgT1DvG4fFK3pWYDxAsn2a95zkkFnbYJhVW5qVQcNmrdHRVTD3SWtoZ4Jw2iXAmc8TP+
aXLUAIM8Y/2h5jy/WnRVY6nxeLUwIsvf7BKATCviBfDN6zwUrN6gAiHqgVRjiqrtfpGeP9Ny9AC5
eMbZGxrNUQlBLbQB/1pt4J6Y0gfyVtBX8iBVx6GB4OFJ0P7E64NTAi8A4ixUOhB9LfK+EUFiyHnO
eckIbP3RKBcUP2WGJj6y9WWKimhV4hc83fsbjEAJxQ/KZqxJbopXBT7EUa0JPaB6cLQpOE/jjPAp
/o+F/mcOOAR5tHBXTyG/4daAIg4QpfAj99/uJm6ElT4QvYf5bm1WLu0Lgz/hVCPtRGrDtv6zFNo2
Cs/Dkz3CsD6Qc1BhuTsiI0zPYAGh9Qkf4SiLn0YB7z3UeHZQFUKSA/1aLQHS+MXR0kzwGYksKyd/
Kplg4kV19p//03/9n//9+v5v8e2x/t9bnf9T2Rbrx718Nf/jPyv/ag+yLOumKSqaIRnaP21fTp91
KuiCIB5a/L6EMh/yfR+zfadbg5nhTxFslROXVULSFjWy8icdWQvzXJgkzIGxYYqoDp/9h+majAzL
a4Bt+4kV/P+/pPSvFif/xy85rpC+/hD7HPOTpP9imZ306YtYOtTWMgfwWw5BvGiAz14eIl9hwYFS
fkPAofsR5v/ms8e97P+8Dfs/fvY/bbq/Rx8plz58dnEU/9BC3Z7gB+SnHPFGeMMfKke0dkxBxB6s
jbl2/jcf/y/vjyIqkq4okiiJ/7Qz+v6wErF+VXz8h6bl89OTT9HaeOE45Lc848t/83nj/f5/fu5/
+Lx/WlM/pKpoFRKf9/wia9bQXOSy2jIhyOmI7ZfnGdWF928+81/eXkXh4VNE1VSN8f//D7dXMCzx
ea9K6dBo3hvTIKmQnoEqy77vlcOh+ml2pmJnO+PfruT+l7/1/3yu/n9/rpToli7qD+kg+jF9Dvo5
1P5jAjqJg071bRI1V7n/5rf+q23nMtvdTVM2TN1Urf/7Myt50IYXV/hwN22QwP/F2ZktOYpsXfqJ
MGMQIG6dGYQQEpq4kUmheQaN6On7I9usOzsqOsPstzqnhqyMEgLHfe+113BMkeIiAI6xwomU0QyK
GXjNLx+q/fxQ/8+H6t9S5aWP8Twflb0yxGuwz3wUc84mvOzoYNhic1b2rzhdS310MPFY9mQOtbs/
pBQNtuCiMgaBaBZf/6OXumW2LEOVZcXSvr1YZ6N9NXZHQx5aKZggNhnmF9DjaW56ZldroSN02VYo
oOUFLMt/PwWjeWu+r3JeKVXRDdOwtO9vVeu6t1othc+unCb19ROcPRhnRECo7nm5C9BS44aOVU6M
D5ZN6iPGr/h1UqLC2SpI2bEfDspuzJ4ZNSabiMgap3ItHzTFt3o4zjGNuLqQTJNZSH/nw9Plp2vm
dgfPnO6HIGAnHLCnrzE6AXyPf7m1WrOI/vX1vr3EW/O0/UjN18PF01ahu5tYah/Igdz3ZhGRj4TD
YeKabD3iYh2Vr63Fs9Bw6FIp7VoLNb4ne4pi/ihDpn2d2eKSZv9+BIr806JsqaqpyW1Db5vy94ts
Xa+Pd/mQGQbDg7RPIwYq54u3tyjHvNeo6kFIk0h58CALKjNHohA/zqsUghug+1Zz4XYZrxwpwPvV
Ay6Gk/WCpnrpGLqN+PhNk3CzYTeSGgKWvq1hjCCQw5ZssD3HdY/fpfbaAF9E1BxRc+KS0VjnAqGA
DVUj6jmTVUnlx7l9XunT56lfanCJGrZIw/2GbsEUDHM+xjXk+jbuDLvxG+dPWl8J/jzdkINvznkW
YMcHVPd+MD6G3gIgx4g7piB8NTzWXXrO8PLcYwlLGictLIaSJ+8M5aY8/bLozZ+2npauGXrLYJ+V
1W+7wPG6Vfevuv1hVRBZFkz2SbxskrcK5lGdktg6pIgJuIrfLP/eRiSjme0k3tGBlDGxYrhuIZRE
Bo87e5PsEl903XsyRNj83Iie/3Tvwq1xCYZvIabTRpi/d7NtsnYQf8BheP3ydX5a47pG5aLKKgvI
aA7Ovw6No1Vax+tjqwwZC2NUEZ2avpcuVIdQ9ctS/el8+vujmpX810e9Xh9lX6OFHqJyKA9BSw6u
bQJe995u2DaD6Z40GKSIt4CBS/jLRzfP5Pub/PdHf6t89hddLS8GHw1Lm+b+RB0ZmPtG7vaJWLz+
vz9O/e2bftuT1ZdWl9KTg2LXVdnfyBqFk4bskcBN8jFc0pG8Z7zFhgZriA40GVvuVH3Ohvjf16H8
9rWb6/zrjh/ar4O8rXm4nwHTrPR1Id2tTt82VTD19r8/zPypxPr7Hn8rA+Td57V/X/gwzQxpvBF0
b/p0LnJLtObahLLeaDMzFRtg8879EcnzEkItD2C6WdMMAfJBf611Rx1Kn+7Z7DP+Kk3vumwN9b4C
xrVx9X3EK4I0DdC3zdSYM/cd7pKnAr/OkYb39aPK2Jt0qXu03LPhSNOthOmdfS0+b996+8RIndFE
UJ2TINFHr97X36JCj0JXFVwG5dbd/lIxqD8dkDo3xTLbpmJQB/2/D+B03D7uhsrmDK3aoeOy8bbC
bYCIeu/cgQHYR59ldc2kFWJwml5SKGBlSihVfE2wA/hlWTYnwX9egr8uprnYv1bD5z7bW9WTizF8
pohVj9Hha2KQxPTb2/bTDqmbpkZN0m6j8m32nL8+SP3UZXm53PnWFoyy8safns4l8g/2fo4J3Db+
7Zv9KW2/fzVD1dmWNVVVW+q3Xexq1a8P9xqH1F3QJImzCePQDfSRy9GEk0PS+nFRzoutreQ5cd8n
/40jh5BGvZvjPt3ObdJTuqRVrFTkNc/Gbvl08cwzzajdZ3rwFv12p+O/nC5O0zuwbBcl83Aroktv
+BrwNxCPnGCTMk2RjWSNJwVxz0AbD/vf75j6p5r7zxfVVE3VVcOylNa3L3osz++99inl4Ssb1ZEp
ZkhPHMvi+Dl3ant0xggDCTNRtWDgaGPFqa/aKeNDjF9XfG96TtRz6ACpXG0ZNgCGjti9Ocx3gqLQ
POIQvvYguOFtTWFtblxIIZNrqNrvTqF30rI4OpekyYUku2DnXnbR1Tt+pUlrTZidwEHl5n68bQ52
MykB2ZwbGJU49M85mvjRLCpqjsG0mdUKOSlm62bacQuZXrJDqPYT5bSLt11U4CtFki1ZHspZLPJd
VEJpt/p96pKPLzq3DkqRa2O4x0YOaqg607qRm8xfJ7sMLf+CSGR79i+dzvEYMWgCPcfEV0yZpSOL
78DEwTx6OhPDp79t3Dzo/oLbQA0kDK0B3QfBK16+96ixBS24JNaHAcLelx20+mBtZQCeyl/XsKxL
1WX2AYNQqB2wlfAKcBG1IfR1DaRkYnjoVfPWpDUBM6RJeDobC+DdfuTIok9IdsS0bcFjswFK0iYc
tTu8RgNoEaRjCnOKfGWx/Pfq0Zrd5j+Lx9R03bB03dLb344DS9/epeNd+gxfkFVGD9cUCTHeUQEJ
dFIoIhWovga7EHKs6NQTECgxrZ350F6/RFYGu/G/L0f981b+63q+7Y7Guz6rZ3MjD+WhVySOJuJy
DO1cxJNT15wg0hFMZmM1WdZxHBC1aZewUiiwtnk5LyEFJIqHo2VTezEtEctbgAhoWTkjaNd+kqYg
3U2N2zRo/f4mMSm6Dp3eyugd7D8bQKqSzJ1vRH/WCUUKRbZgf/D678wPc2Uc9gngYnj05Uu2AZ4W
ND99pP947MS4QXXhTzl32S8d5emYCKUDpT+G1YB1wbqdKrWY7sE4h624TKMuS7Mb7QUriZDynuXE
oxE33xKbAJPLm/CKURwEg7s/yGQ/cyLFHm5jOwrOfpB9ppCnx6Mmkj4hxipNjqHFPShSvbPwJqYY
mU5mPxbr2HA/AzmL2dUGJzHZVSLOpN5LLI1+NihT0ugZbe6YNu1/qSDpMX9YV6aqyxb1o8ZfvlVX
M+lZVp/ZUR6qjGVyOFgLfE6sKoMiiydzDekfmuu8hVMqmhi8paPrsxHnXZdMXFoN90fBfx4yx1h/
YoFptxqdtneUUmgSyjVtj+CuVHe4Fj5MtC3FEs7UUDgZtdC9fJoUQQk8tCfhWc0WgUBwd44kqO8b
X83aXcjvZhMHwiaJpoyU3jNyYxK/33pxRbLzwIsoeCUkFl2SPS4DpluhKYLcCBDbe6i+gj1heKjz
fTt6NUq/4CSNoEw84Q7Cb5TjPbStjfPCYPNDvIgHJxsFIQ4ODubwyBYAPVuivMcMyF6tRnxWL86Z
PkSHei/MdueSyvnm5hhfoDS64VSH4NkM3pw2xDnVvquBAcMcyWCKXwSsN4RADmzetstEp9X29rUv
+UzDSE+QSDsBcUYe2wadHn4+CfI/zDwBXN+HuMSi9JHSLuuK0B1r2jCtD87z5SLJQzHxuLsSWuo/
6ZnAs1C6nqvGun1cQaN64MOg7N0tsxHijQIMZlut4KUNX1b2/ESAlaCYHpl4xyFJy9kLj7CG+Hys
CvP8y0JTzZ/KKVM36Lk0tU3v9a2urs3bVX7v1M+Ql75cM8kgsdprzpe3s5+2Rh+OhOl1aXnI7OXV
y+efD/1Nf0LyAnsEBm1cHH97DGub10S/YzJlppvRiZPU8Cd3Jy5ebnHtON5NJBdBw5UksANAtPQY
JDdkIUOrwwdxvdl4NbGFb6c1qkfUN69ECR5vsZ28GqW2MOZKx4jOOfs9fPq07ZPx1K0owLd450xr
9z7Y2rAxbmhEOvSqSQ32gRNisIsvXQmnI+RnYPjiE/cl992ka326emESdpPi5CElD4Bk2C4uGkjk
AjuoyrZUwI0+hW63aaK+3A47VARBr9NRuudA7fU6Y4S1YgoF1mPm0e0aX2amMqfpIPyRMs03/fMc
C41NDrWas5IWEG8dkg3EjbH+kVRAgm1YmSiyfY0FurWrT1CT3sXASMD+f3inDlJ1rDA5e58npz0h
gbzKEIMmHGiXAQ6OPi4azj5b32KdwR0+2AsQHucWH4czV3IYaTifgnngSWQ4eTmP2Oox+MmePmyh
bBvxnswcfupGkXX0pRidcji6BeyK8Xva/ogR5CyEII26Aeci6LrdMp594D6iPL0t9BAdOm35Y4z9
5S8l/v8Gub6fYqZpGJqhmIpsyN/wAG2rH+XT7capamspPssuNksgA8rksYab80Ty6j870hcMOxZQ
28f9Z8CpZTeAGfuFI002WGmcwJfYG5G1kION1pu5yR8ra3yyFJ7sjXVT1G6Jp6bQJ/hVad5MctXR
eal515C2sgohwnZgd2MlFT36j4KgTvgPIFbFOVQmgO78yIIdrWsJDo3KmSSeF2Kq9hT9nNy0l7tz
t84h2w8AiMoMXeMtQzDobTL4bfYmBhMgb4qNGDeI4+Dm18MZM1AilWhlnLJL+KsL6/kYNoIavEHX
JRa07sN92S0fZJ+vStT6lg/DYzKEjBEcIJ7Hlv1hkDY8DFE6JgraLryEg1nHtK/uGxt9x0q0rHKZ
OH7dLNTYNqvfTOovCGfec73vyp4ZnXoKXm6V3x6DJlCXq1hB4FC5Np4AQDbhE+c+Og7v1mmBCDmV
mKKLzmTGvyf7bZ86Dw+Sg3/IUeIxgWgGk/nQfg5PTh3KncOy6pMEEzKY9yAtTt/JPjbi0mNWaaNe
CalAqTZzxZU7NJL8sNz4t88mWO5JEUW0+0hfoU6IDaKY91ANIgb7rtmEakFIZtGjYQyu/jXBk8an
dMb2+ZxEKLMYs2MEtYQfgP6O7T7bR8wZw+AVzPomb9KSV2m5TfQe2mUO9KDuWwEengF/z7hx/1vP
0Wyq39d3W22ZmsWWa5r6t013v2vdn5J6/gxjSpYT3gRsiKRyEMHnNs8TInQDt9G49t5DZGExhF4G
XqVw/l0uGj9eB2iz0ozXWvSWXOdfXeWV0YZ521w/QxxOUGLuOxXSK2irpfPiwISPZCEx6yoEOqJL
u7itApoqjJUnCmAkzpgfiwrbjaN9mQM04Pe8ar2jDzF+7NeYJmziemS2p/cLxJXBWysuB++oRDtE
ONB7OYUfeH+Rv9lo1vLzJ1WJ3oYaUmN/gTYCNm4sERBZEJd9G58RxeDuyTG0CRjjSWhgnr88FO0n
ZIfWGtyXQr5lqt8eym1mPcvTQaqHnLKVE09UGEZOcnA9WtXS8TuK3Z27Vjb+ggXV6UaDbHn6pXz/
cRry9yV86yY25UUvj+r2MwRqbsF3BtepcowK9UEt24e18kXvV031cTl8bFYVt7x4roFn9oQsYetg
ZGZhZTjJQV15Q2rFjWYTIaoEzf9tBSs/IVN/X+m3lfPcaerlfd4RNhQ9RqeA/Fr687HuM8M+0hVO
/71QteaL/+eF0S3Z4sloSsv49nEf9WJU9z3P5vqFiatQNo4jQ2dJ0kV4dPCwmzYbIeDLquWgsbMN
0bnkXYRaUSY52S1YXn95c1o/vjl/XdA34GcjH66f1suEqSicpnegM2IGvdiQYca5swnQ31+i9vSp
zKkwP13NPwpXWbvXvpKg+xgHZzugHYXN5GwhGW0CaJILRsVGcP3C4fKDhPmXSu//s7b+7y38NtQw
y+fhWbZnNRi73rSD86aE0waTJLnZOVs3N1WsCDazhTsTtO1spSKq+oGd/U+epWG1ZLNltID8vy3y
PTtO2dL2zeEOFYfhPsoFD6847+0UiAvj0g6JSwsJbJNcY4qQ6w1S1EyxzvDdrt32RLPhMR/c9d5f
/vvSfgSZ2yBsFgibrunfB3/btqlvVUmrgYIsgAw6rCS9iTCs4lUrb3blQwdZ9rhr21kGR+rwyzP6
EXP7+/O/3ZrnSVU227deD7f0sRz7Ksibjiu3e8GRigaVbinm3N9FO9Ib+wC/4pTcpADXBsk2r5jA
easGfOo/49UTpot7wE0Ul9X+9RQeycRQxgTO0T6dwt7T7jwc1257AyrJNWTJrBYDSGuWk239W/zc
BJDQTrhslUgT0fjQiFhnD/exl+lV3r9ve/unHuTvr/3t7b6ZL2NjlLxMkCZs2gTuefpe5KgTBfVd
KdKFFvBVgXqFd08xioCaF3wwr2oKfBh7pFuXcD9FurWTogSreHvnMGExeXkY9snQOdo9fJz3JxdV
Y68EOAY1CvWk4wZweISdbVcmAlFYPMS24ETbYwQKPPWhcegFBw/wsRxz6Dx5ZauL98ui+3Ek+ve3
/7aVaPKtnGlWqwbQpvaeFGF/t6rit5nPZK9tuDX1r3MgyO+Li4fDJua2PchmfabSeMXZy5ec108Q
Hv2B71owkvJ4Nv/381HVn3bfv16Lb1tHeZDabXPPFZ4neuWOkjTHkpgtbuffzxHkM9Hdi2jjwOZz
9OVvt+enrd+CkaBYjOLbbeUbEvJ6lRdNLbcyW/+9c3o7RN9QeqiEYytJrQBsNtk7TAAU94k3XONR
Qp6Ib2a3J16dsC0r6ISz8IQTmHdgV0blNL73D1ZY432x4EH/+179yFqyWkzvVUuhmDC/reVdVe1m
1yejzDs1rdb4qJ3zfcjLfFWFIYfnnoLYKb6sTBOjCPXtYbSB3XgOsza6zfw7tC7gy7VByisUMtx/
VMzxCAz5bXD4U7EDkcDijrYt2dC+PdLbY3awNi9wQrTv4ohTSHxIKHu6zNcG/74jLdmAn/DfFcQw
VObA1BSNurc5Tv8qNO8z8/a67a3PUIqryREjlAZ7jBCpHTmE9AFGeVExo6dHstlPkpEeoijNJuQK
KQ6gpeEX3iFOmWfB/RXOg90Xu3Q7G30Go1Z2Iu7jSa4q+F17XmAhGCUTp/JiJrxQ0ycxXxADwFJy
JxNNZOv1QBXBYL3149oH1Hu5T5X/6IRy68JVbHvJpA3vJIrNAbEdZD5LLv0mJ2Uan5vaY6wDmr65
bCJlN04d1cydkgI1RAxH1qlybwtNVSxQflVU9eiwRBJXXvYIMiugXY1QbTFRT2JtauXLl9ikwfLi
jghqcNndH11q/MnVCWpBY3JG7RYMrgUQZ2Y6VYvXa7kcyf4EtSlGhFRAXLcEO4TWOClAwIMUyfDa
Eml6sz2E1Th20mOWPtRb0rz6badPNuKUcnabhqHiJKaY7KF2cn+TTczEAO85bsJljnVOh8eyFaPJ
nlkCixcPPH4d0UCnoChFxUxwyM4G20kcQNIMdoOQ78zVN4M1qW/wugHc+VU1DjJUEORJdxzutLed
zgyxKH2ujf9TdxRAsIRSM8vf2vBRcsBiHvIXn9kFVILlJV5gICiNHDA4cesWKHbo/Z1JHI/4749q
P57gs0Liu8rv1Sb8m9rewcav6JNhsztw7xug6haNUIW9YsKf4/m1O7QbAP6JjYKNWCAbNV+17S7X
8DwHpEcOsn0y4Dy0uzDabVUMnHjLDdl1kd8iR42zYKA6w83Omb+LSA6CDSeoC6F9+QgsZ7Q0gBb8
AEKOPXy7drQm/NLFDQRNxxWs+jBmbQuc2e+ZLNabQabs4itsY3BmZz2ow8EAi4QY0xcP0T1acdYX
dgkyKazJ5OHenVHL5Com186bRwVy8SY5L4JGYqf5LQFTAP5mMUDeJ/n4wTOqLL8B/hvaqIu86e0h
1IN8zUmB2ctugE49Gm7ZvdfNerQc2MyLLIhct2MlLiMdm6UYXMaXmHqCl3ak8BxbavRhroVIkStp
Dxv7E74ccLvdsYbozuGoTW0y+Qag7cvRdRJP5JqHgGD2zwtHvdyX56kiLgVcZMy1hbS4gbIA3u/z
ZkRxt/gTnhC41eFu71cXEbeHz+mSVx7/h3QQ8yY1iBC9KCMyfxQ7AZ7OA1nYVPtLFQ3xNgTXZaGK
uxdbzkCO1yg7nJExLPHRDW6u0RS/FUJ0gLnRvQpiZTAyt714m6BIVPBveMkoBgbPPa33IS0HaszA
08mI8Ha4hL0b4Z7THYK8IXvglytvtO1gxbRWQrYYO3qPoqF9ttdMvTBxYZgARdoZ8h4veY/3YhTU
vOE0TDbrasKcEaM3N0aYzq8wzsdTpMCYpNIoMPUwC+Br01DLIuJJX8R8K4a0D0whIFs64Kyqr6Wk
Q9hU0UEQzbf9uSrQ+uKuEpyc6D5yh4/B3FzPVSei6/hIfHDA2nQ1f9oW3eiaRV0zculH4mBYNdL/
ebSWnEGW1fHg4j27Q4Lr34JLWDcHvNa7uJSSkTMa2O5U9/fdeXf+zHhJttyZBoVkAfE28J5UTrLP
P6gPsWZB47l1b2sw4U0fzzIQOPKfIW6si+LAzqnFu4ypkZr3+ic799IFexN/PMREtgvAW1yy0PrC
gKiddA/kjLqX5q/F7ls5jtVB2sfMkHCDSYJRDRVjyXLCSDLdReh5vZBdNWnz7AHo0po5yiI/BKB6
WCT2Fmcv37NhihQ0w7DDCyNasfqMw0VakC5kieLWVW2UokVrKMGK4tq9Ar0B++0nzN9oXwDzFtVy
UWaLBEVtwm6cTiZAkuREBTgMzx9y2ECTr3myP/PX99ZlkBa2e2+RK0EYEsc9WVldRiwCi6vFDRsm
HDBxO3ANfG3sW7ZjKX/EIzPHu+LoLV7dEy8MK4Hkgx2qUOfdsRg2ojMy0GY2cDqVxa1zRn9deTLm
TCdC9NIjOclVoKe3fWj47/fgriPr8RpiG7dNj4JHsH6kAXt1zPudsImxHV4hCzYpJBjIEbsjRvtG
Z0lnmrPG98msT8twXGUsaYYnTHlsrcQohweCVs7EcpM9qxGT2ET/EdjoYLMzJbkAbaJ9yfL8SQaE
WJAyaMytY8fk5AeRvbSd+zU9Sols77oY8d59ZF5MwMzSwRHDCViEUZ1HAZeULbGFvp5Y+QjeOACL
9MlDPBWhYbOPcEhxNt7cSXlEeBi++AYPAaj9EBl7/PoMegO1z672Tnl1lxkKAhFt48GamewH+cHL
l7yaDQKOnsxxVrqjEwaj7DjXow3U+wHr1dNLLXjMheymRy/sb3wRcgrX1yVYMz4GLGDwYc2+ttD/
suE0YSjorT84Ly/P7/h9c3Gj2ZeZcm8EC7n8Bjtlm4/4Edl+3LyKoZsMOoAgz7uQUiA+uGG9vT2a
Bw45c8BRx6M+S9FB92rTMcVtjaECAu5DcA4b6bkoWbcnzmzEvzKREs5ESid3Fu6OkXszKJ1lHJ0T
IGaSqY7gfkScwxY8bIlQ19mIOXpP/os33fCvn24bWyzD179qlX/md1Mrmc1Zy9HMIINA3WrjczH4
LrAEOyDsnWT0BrrnDpmNZP2DWoByZbQZTSakm7GksSHlX71c1HPizMNqGtxUHfJnnKMikOPwQifX
sgsYmAQAhUU1XZwHDczSsrnra36ljPKdy9y5L0/D/oXDDwuBjtT8fC3YHqQFlIemnPDSk7vgzc63
Th+TR3cnkBFI3IWiqWmswYnFUhT8pp0ofVz5SLDy382kCFdfR52ebIlee+d66SdP8xx/PRgfq5bR
ubYS6UL4IUHV2EAfVpfGBzHfTvABIBVL83DBsmfQO7Fwcm6A2eiqCRbE811FUsfv2QWpnNDvcrng
wLJbwBnY4Ov59FNJzEZQNXKI0OI59vK0uHfYWg5r8Bpv0UDr3gXIeAccyFQL3SM0qKtkV4Trrkz+
oaGh6paX45G9i0DQm0DQWY/NbZwiSF+w9eEqDZpx6LQkt5xve8YhYOnMKm9D0gR7EtFtovwESF9v
axmjU7qRD2Nk747rgI0I7TQqR1gLqaD4Qh7VzI99piqoLKePvveR7HzHhrVxleCYMsVLobdwVjiz
lw2z99wW0OYoqIarGagu5z1vAkzf24qN/RMDH2OTiIMDTf2bPh8Tho17wgXzilzKbtYANfaph50k
Ex6q9zO23oqUPIlAIQGlUD9Qc1JzrF/4We6U/czJ2gYs4TY5Jpf8YT1RR7Lc8KcaN37DIqcmxZ2e
+1QF4HdhT0seX4zT8U81HHxv7wKm9P0S9Smfg11GR9biritj9o9X2Pzs6eCE+BqIVjjrvHp6AZtB
AvPTs8ZYwMaGnmOQZeB2G8Bh/Rpf7UE76J56jKDBdkVQpo/UxhoOsSljx9YtGu+73fmn2Dcu9UP+
/FU/7S5jEHPdFkfYJNi8ql8GDRTKpGRbu9IuMJwX08WzR9bwdvxkDNSsU152+5GwHpyTT9HfNToE
qFZuh7P/3O1enIjLmfUpTWTxWYENVeKVMyARr85cH75yCg7Vc88f4gA9jVkPPoTSyqJVZBbuWlE3
eqQk/xRVIoVrNldIE3IQlZ5NPGsTQc9QPNOy93GtVcTeum/Cb7sIxX01xcc8u0y+9jckRW7Pahw2
F77hjDtT2ROfjOQy6nlyPPCSKMYdCpWuNmwvMIxxu1bbnr+7EUIpALmzGJAu4NmqZ3wRW0WZoOHS
iTdaruJZ+CRszP1IvUvYFjdpfsUGTlWZ+J9ySCxrrgG7GcQ6hoPC6YIDqH3bu0zjqTLt3QoUht23
2+Nu4ZbFd2l/zbGOQ6tZD+b3GzfpPG8LI2W2SA8Nkep1FRhY0zu9fUIyYHjLZ2a4DgQ4KPpIBvur
bXqPVzPv4WFH2dXt4cmLIOd34CW/MyKSJcuVhl/VC64yU+AxH0u0w4f3hbPB06wxT/soUKFeVUhR
ux7Lig2AhGV/Y9+70AsomPkXKhmhCLsD3BGSz4bxyhv7dbu3s/t9ao7UK9h78fUQzy8NOYnNScb2
A5k69M8ya5YPaQ8U/3ZO6z0mJOgRdW+Msu8sOtPp7sCzKFWHeOERDRD1Ijm/Ybe5v/yBMxAbJtbh
/O/LJZ4DByivqrzeMe5B+MFdc0iMFR4vI2OEDx2NAFpGiTjx2r6zpbBz09SYzca8tZlu9q8xxcjk
7cWfwWHBmRaM2glio5ZLJoGtwtWDuLQsP8SU0CG2/JYSGbAY2vYBIIrgFkwFvRtZFIh08QHGkA5W
6tmG3YOF/WJpLmN6k6ZIaEWF5qQESIg3pWJRnObYSupfHFjzC2GvhNM0H9ScWi1fsfCL9tocjYq/
rQf4SUj8RvY/1dYnB4qWTfdW4Uia0GSheX06D0h/4j25fyFaH7F5RqOLG2/99eYCnIgj9LblLDXc
nzfU5aCL7e6eIYr7lML7nwGBpgl6LyAHzK+bandypJp8uWmLvX/r9U0MgS/Owd+9o4012jp7rz29
baKTzZZkm4q7iWj8QQHKpuMmyM3bDj7jmfOBhOIoMV4t5A59nFxdNWfJJ74+MZmF0vinNi39tDVU
mrwDiPYp58NNLBCuU6ZRq3k8Kw/tJp+ffqYZHIHTItOb296JJ7su24YNVdFOYRixu4qi4ZWhCKah
ZftxrAHxOs+mWE2KlL2a/s8rNpS+mFHTtkJ6bFrL2s8gHhhdUJT4QJ03KTy0xI53H8il6ENf3KeU
ezgBR6wXDvXVYcWJg+yTPe86yJ+DRZFozTJLa8rDU5ZLpHskIfXDtgfGgTyXZkFjnP8Uk0RPn44y
qQ8B6kmPbwsEHLCrg5zcRX6xMT34c0iEFmyImJltk3PlKIs77nWmq5sZ4DshNVgfkYNHK6hSQ5RD
Mr/IgSj9I4lMAC8zyRc8jTDnDE4/Qnt6EOZ0WoXW+jQ/ho7B5PNqj7SDtzEdo8BB3yV/gIWRzZrO
vIEY6MF6pMRA2qgIQYLZWKP9wSHGroYZu/gAp/VDOthgQ8rJ4c4+9PU4YfeWu3HtH5pyTD0ECm0Q
lVMengALIG81jJyU9eGGNA/8UgkMtesXSVMQ5TinwX/rcpS6ecOtudnh3muBYHB7AHG85tf6Ye/T
FSGOePbiEC/qHQczFSZlam0XC0IQ7qI9RwDh3UbUxR926EN0BFGhb9boeo/+fkikyBDbRGf5YDcF
zgYioxMpUjNYUCGBZzTMvsWNxmBD78WFNdMPro3Cu+dPb53p+AWL4SjGqQfgu7OLLZbkExU33BpS
5pvgF7dpFTCZxCt0b2vM9ZnvclKS8mIDHdxtN4KuzhHR+MQN55If0dMOXrTaFxAbNRlRJSoUxNLd
nlRUuPwB8aPtNxvIyKQFXb6C9cHDLySNOh+7987GkCo6XZth9ys9wkG4r9DTLK+biN2R16aHJMeB
IHZO8ZcGH8Z3F3U/g3/+PRwbA9/lXkNbXV/t6OzO4cAOI7rrl4hBJ0FTGkiFkh+bMliMAHoHP4c6
kp766au7uA7MGGivjzszyRptID9n5qykk+g3VXIDEmGrAlhoAivBVUU/b987V7aW+P1lqYj3FTOc
nMNCdfODm+8uCMpK9gqNtWKxryIqMcguZmR3COigcWoP+id/pYY8gEM4lh/0SBxVvWvwtH3N70Gd
quL+O8gpoPpfM1w9OWvbmmg7vVfP7zwm2FwiRFPE16azobntGM6bvkHjCb8FgL79GO6KPpfRmrbC
Xq/FmdujoF8Ux57n5WYX1kSn97bHD6cjpzeHgxOLziPBrxc27lErV/ors7uBTtDmfaT8LA/Qb3bu
n1o4pIPo1T3/0Bm38Uk6udPHTsBKn+Lcy8jPV/MV9O7jMVnN2JFtDNvfeOsjUKS11J3dNrxvO3mB
64Awv1jz+o3mhb5QYow1zE8rniQ1RVPJ7j2YZ7uDUzf3UrvSEdO/v/qeirNvs0uhIChSDy5986Xb
OclxkGPNjANc9zqdF8apA5J0KSqjae9aifFxpGUkjtmvnnJC/1QTk42nv47XdmMQG3/dJhUjQbxb
Orjl8zfj8/zl2PMuzJyriOagcyDO+NWhhnr61FXTI1V8ik0NYRttX8lmfJqopyydnHcK9D3JH37e
X7WWPaX4kMRx6T6c+3oKea56zkvYePoE8/13urPSE0J5+KC4e4cUpG0sshobXXV0go+gp7yQ1DVV
cMeHzXTuUvTEala3hKZ2TEEi+N0Y1n59bOAEkzVezs85CHWaH6Lm5remq/f4QsWYcmrTdNQup/CW
5CFkyLrknaBhb28BBzU35A+TmT6YcudBD+E0B8vrPHptPXC4C3gG5YSYKLwTeLJvhBY0wPRhhYcJ
yhKDFxPgCW2RXTQA+ePpLGhIq3ZQnKf3QdrgQMce3uDTPD8PwkWSbvOioKYaNpsTTMmnq/XppRiu
3xcf4Kgz9P370kRSaNDJ288PuUUpMAF+O84sQ19xRbtpsBTu+aNLEiXJ4hBrkP8uFzis0WphAdsQ
QyDr4PlGV/90mBoA/WoxJzpwP4qDXXeyhb/q6K0lvXdTGDU1FYplrHFEO8HlzAxH1CV3DygO090K
CJQWlZ3NomYoaYv2veIeLh7sFLkSh5uDjwIX94J3pM3i+4LxQXN3NqpHUwGtlYqBO6SIBeAOx3hz
Ky8FB2b/vOCAN4W/eo43Amw6rzlWXvNbPykgkGIwRrlE3/0OFwq91IzWvHuX7dUKGSJREW4j73ck
GvDdwSVbAN31nbFK/OncOFi7tXt6LLBjAuuoQu3NOXMpASOMytO/jrjJERXNDk1H23wjUofXlcw7
puLBtzkSeoFbVFfTOveQRK3miiuJtHf74eMJ4eTmgbgoInc8aNANF1CyMA8ZPOTkf5F0Zr2qYlEQ
/kUmCIjwygzO8/BC9KiIoCAig7++v3076XQ63X3PUdjDWlW1qigzMUzj7s7aValcMH+DzeGKwZsl
cwlsT04EGZucmbg8uz8aBZwDzWRBX8n5yU/GywNXFZtbFoH2ZxN8FgispY1acCnPv16/h6XFvwdY
ohO0VRpr2l3Ms1JPjJlV8OCqc9RDTF0AWCR8BVnyjW7tpVBe4IKMVwVP7DUbzLbpbVsNPRlXTNBo
c2wkvrFBQJGZ43J7eK/DUPMpFhoiB8zVB3dY64IDBQWGiScRGL3uHd80qtZxtB8t7MRdgTm/hZPK
ygcENmx92p9f6oPmpPdZKnlbLqEcnIMXAAIVp1wj+kC4ZcsWQBwFsPLF6zNUNF9mrmxSuWph8Tv2
MPuJ08ehz1tfOZx77BNWFLZ3LIBYOIrIBwV3I2waJ28cK5L5M8aznURrrtHb6oWY37p0BqFdBKL5
yuHXYC3DMOv8jYdpHZCBd58kP2C+7JrY+I34b5eRWDpbjHDZ7Nh9an7pZLrl7B5D2xlMfioOL+au
cxEdWge8UyKCuxDl0saM6RTFkOMsNya0eXLwF11wvrpy8aw17nyiRYI5s9Sin8cUSnb9BqdohVkX
nl21yBwqDFWkuIVlOH21NqwSOeCespkOkXSZQr0IJ4lclz4AwzBeuu+/2f1EdeI59FxJ58RGAdeZ
N+o9D/wSPkaa0g6Jpuk5PY5agr33hWii1NTsz3VLz5zU3H5Gi9vruogcWihyZ/BZn8UgJluu5zH9
OflRDNccotXB8PAyTawTTntTJlWfAx9rGPOEUxo9XoqlnhXWi1NkVqdD595PA6YMaS/pib/W4XGi
70aJeTpU0xOxcn/oKx3xdc3Y1vDQZaVML/JStyoUAzQ9DDgPxUCvvrjdJ4j5+U5tF2KxAz1/xbee
GvZx7ITJJ8MP+J6PSkZ4HMwHop2GxpMxNNMYuEpHBrqdBgyIpEelsQUqUkzxOwa/eJD2SmcJCXU3
dQwsv+amF6Leb0ycf9SxjBeP+BGG1+eUCY0FLpXu8Mhl30pO/hrrGq8z22pmPXCd4QTVhU9RQTmg
WNFI/JrtTlu9gVBf5h8p20ghsAmoWLZ3xII9a04mlXi2jCHxJ2JrUy3qiVCc4iZ3o57/+rQ1XNGT
bndjluKSEyxv+QPej1tfw5KMPZh45mNEUMep/EfmiPk33mUBDt5AfJmF4PF69ejtwF1mWc9k2vv1
ncTnhpJQ8UhXRFcmiMYciYg2XcD3QRtj0wp/oYwpOUTvDIj92pPX4qA9g71VhLTy5kN9+X4XnMiw
fZm7JKftH4TTIgylUUoggz7io6l7QlB5Hs60mgJrMdix4WQlk8bkcFh+0RzSrvBR4L1XuDg9AYPE
UVO3FjM5nVlubkyERdalcrvFFkm5Cu/G/wouxpDmJboK77ytIIXd69Nbn0EoRKsm7q/Oolv/1+4B
ux0pZQHjgH5BD/tmGbn3itG7DzW9/QUPjrbnAelBoMxtdPpXMH/74Te/1L1jdHxRa0BK4VpyKtfn
FifDjJkPO5ulzuf4pce4Ww1RSAYN5nchetSCYXET/+bEsNfrRpAzLSMrdy6vZwiFVVuyiGZWHaL9
1m4Kn4U4q7J1xV62JmjnGlxTQJdK4gBMG2b3IkGQultyzp9FPZ8x/nD3kop3U2Ak4zz7rcXNrWer
OAu1Bdjv69pb1WDTW6CM35zaaIDtFJVN5PZcFIPpOSK57DyEjMegO0Ay8HvANpM4W2+r7Xs8WOgz
JSTpFwF2ZJ7k8fQThLG1shBslldiudhqiS1DGuqyIwBBJoOQKpaWTOLV6QB8iafACajn/41vwCSZ
z/Fj+6Gnws6Mf11Qy3XCUl7EhROycceMB7s1js6cbYDwg0kLJvBrh5UN8zvXzc2BOSJnulFfJguI
GRpOyHZ6kmRzSvf12BDEgbNyyY10x0Qe9K9+OIWq0QkHkEMfAMVRK0qJX7PKhn5WrDXsuoxJPHCb
AdqFD0utQhzX55MSoFSdih6NXzsbKORUTaVFKhhFpyYVYISw/iYB4SQID1KY45WQYCrBxVDMmAjH
c+TQeo1uqwzpOHfaOXbf+COPIWFHE0FpSg5xjmayZcDtDkLeuvrktxqRyoK0LnFp/vh+0K/a103x
zbS3IiEB8nZ7wdN25Y8EX4qsIFv8zzOTJLHVNyMhbknNxWLFk1nFrr8Ssi+uOdpjguz85G7RlYob
ACwb1yu2Cbfq/jFe+E93an3H3+BksQW3QjML5XJjVfFP5Jhw07/PzM3R1+LNtf2EdN3nhwfAVtmT
yVEZH3/2EXRGW4gnTyeKi/ZoS8ksaG4a3qHZ31OrDuAs+dXv0JyVBCyaoj6hT18KnYL2msKYZXjD
OuApgo4VFG8UdLAAwZMK+e0BMHXTKISNovTVoPFA9XJq/CnQkGiwobGe6lq+9RE10m0fUZxv+TSj
O0F2VlGhnLDZq5M13dW6lYDjMW4zvzEzGg8twAMF1Y6di/2LX8b543FHvZnJgBU2K6b+sPVX2cOV
RlvTWpldr8AUM0/VpmSx4y9mPVaEG4HcUIASs+oxs4NrqD07y9BKz45WgEStty1dZ7Rx71/4PCJE
tB92S63anvs+RqJuYtaX80QFjvrYeDdr8cKACoMMcrJyPbjjhYwDx16hMRSnFFbQme53GqP7InE7
Wz2bzUeafKGOxPvTPBxHeabG7E7pzyPrrMmgxHkVKpNLMYu9xhGTjLwdariyHT3hC3R4IeDpJp4Y
qsME8xux+FsVmqo4HynN6FkteeqkUYrjpHRVydE3KM/JwNxrKr9NZVTj9Dlh9i1bOvt7jFfty9lT
U79vKEk0v/1je7MEoVeO0UL8+y0+ejc0Qi1cHMbhWOkJpVDOx32aW41yxWS9Cq1XMz0mqDahqZDt
qddyth4I8MxRKnB/OCCWSOys86OO/vdrKz78O2EWVNA9sTqQhkraSNLRgfc//mtO/+1y9DZeb6eK
Z89P+Z05oQXTXow8MYT7GU9Jhl1/EWVAgDkMfPXkw6FXuq8tmeVUhP3fJKNG6pzHacBxvQPTHp5V
uHJVHnOile9tK1EGMnTItMtri2Vad/wQRM2f7Djpaga9ymiaVWTV7wvsBW91tEoJ023sRJo+lFCS
7Wcxi8y7QcC4lS2rjMw5i9fxgJ9r7Puy32xkdlWUEZlVBo9f7pVvq/wyvqWKxAhLJk04gN8gPL3y
IuwYyTHCFpxbkfsbDby+vn+wXpgfDu+AIxQVi9UJsdEJpsLx6MkZuMMTRS0Yvz9QajosLe9peUAy
dD3ONf7yQ0rfGzjjX2juXqOrFoDeEztLNtmaOjgC0ZnPtUttxkJj3F0eX7fvOQcG4M3T6gn+lfnT
ukdt0A/zBUcClCAjqMDovPIIP9TpcZaOmK5awZJywe/JxQD+h/+kGwiC1vxTwVvsgEMlX5KwGe6G
FtPFOprw2FmCpzJDwi5HsV6Uq6voD+NjkDLPXq/AJmPgLkQUJTaiLEcWFv8ZzfA5ipZQoLa3Vmu+
8cNld4ZMJE5AFgJaFAlRGUEPYmklZnN9ilOsHPf/vs6Eljb4jdaz2fHnDlb/GAfeA9+mMrzjpPEA
v8jB4WueZ5xjAleuoRn0Y+dVvB1W2eHysphsl3aQvPOt4bM1X8F93pzA0RTdZ1z5ZauteUbFei+d
HmcHqFPqkT2M9SJmAKTVdRoprgCv3eQ8lE0EM2sa8yUqZlik8TSfY6ZIXLkVmdPPXEbRYCpkIfzR
f84qqzpu8OxBekbGCRHqwJxONINX2sOdZZaBSPzaWwIe4Mgwak2cyXtB6bP67g/Lo4IvKH6TGH6q
dFCTmeMvMcL/NDoPNA816gZ34PypwRKQKBAc9Wyydk28uj77ypzT1IMe/sz1khlpzX5RgFve8jm5
zwQPgcxmngIn0v8twA3W1fqo0T7jZNP8JmRqDRHcQaFP8FkQdISorqkxzV9u81J1pxqpwRuEZ+gs
HzsBssi1T7eofmbF+Vc41/aBgaKjFJ7xWNx5y/O49mNMn2kBUTyu5bn3CJRZ8bcFXj42XmI4LTYB
w135NY/SqVi3IEDVOZb5SFypnHD7fc2xOeTs4txbKYqD8fm+MmbJG9V5AB1/jSePMz9/SB8roHEO
IVvYWLlHfoT9DUf9w8h2U78KdMRct4vot3HOaee8h4ApFe7gUX8WHY1m1OjYCnPkK3/coLioIoFk
6REQl4+qcd+F4nZdDrUlwErNdfae3Ffr9cc6g51txdkYVew7eYtoloVzdocfX4jhZSsIuFQ2s/Vj
D0DBlP58+dJpWWAm5mtQCfcz+fAuPlN2abs+PqcvdHRDygq5o2AVsqryAJdTStOfHQHyi0MdAUeG
WGSPhG6ENkEwaCoeoOjRLbZ0wbGcYxYxfaxfY1sIZwTAwJNjG6TTPVUGs+0inhJuYaYAN0LdM+TE
/VCKdAmnyafwgVvxywW2VKDxUeyfTU33h7Zlm/acFFVmC0GXmfvjmQgu/yxvzpAEYA+3FuNgbjpU
UK2oIqPWUWYcODXVFq73dv9AH3qJcCwnMdJarWjPGLqQ7Fe4SXpe7TF/9l4VrRkab9Na+RENdawi
mrpAeKlD3FRvsbvAfRUdFA3q5CJkkHwvwN/J0D0T6vLGsJOyYzYE8MbUGjk/MCMqhYpbmusLbHoA
ANkJhoJiqyVnmTFJq6Pe7V4jHtSWc30xFCStUY9eDLaiJnDjdkb6dqxiaKyhgIBdQEUMysAsFp8E
BW5DbVe13oLhR8CIBYNqYqLNRSnM1I8Amu8QLeZ3K8SWFYjoF+RngXR3RRU62Us3zmIeKPRYKZY6
ECrDBcwDfRH1dYtij///HsMBHBr4shXyRSII/AVrmP4d9KIzFxecVAhC+qNuxLoB935BFLzmP4yY
MVJgzdKlQQkh55jiY/pBLi3ugjO6NkancUfHdRv/d86NR98M7vaVySQDNdQM33uR3jsxmNuGP2jN
gJIBUkGhwqjGukeEDXbMKzCghS/sK3KIWPv9xM8cHwc4X3/kW0oLqyOa8MhhuFN39MQffhmzef1B
R/HEU+Cl0lbQ6QKJEqOlOnRZJ1E2x52JGua5RcKDAPLGfHwNPJhpywiBlJsskVcZuEv/wWpQAuKe
/DW3xBwVNmm9fKkj0qeWoF0r3X6tvuTyYyne5RAdlVCXA/NEftJ3OiC9h7WFmR5++UA4dWg4NcHL
xHcc4dhazqLsYYXzHfVr/0E8SW5dFgjVgPA+BGgSGOWgcItovS/P0QMKyCaN11slOZHH16yZlOxH
WlgGwu+OWPAvAh0Z4bBWt1+DtqH92glD5UeCFDi5qa7p5OxHctN3Mo4RJsFlTstoLen0ptBQMLaA
4gsXn+eaOWmr9UTJka/CTa4gC3gYViijzXVomCpQHj/Ud4/wndJXlgtrmswdBAqhPFO8w/g5oCvE
X/Z0SjUnZ78saohmFIUgNkiX9tNweNLc8CvbJ1zVrNM3UKEMf85j2UrH+MInAIpjqtSuqEXAyLao
M6Y9pChPe1O/heQGr+jlqjFVhY0M6NQfOg1wP3GiTsT+0FE9EWlq584TfH3/RkoxJCtNmLdPijHK
PSbPKP1wBspYmtaLvQOoLjYB579cujK2lX9aP8TdR6Y4h1vEQEdM8tsCg6dTddv7iTluIp1anVO1
FVUCuhPV5Q/p7DFIP4wx+nYdhaW6rHvu23n1XLi4kW6R6b3qB0XkS0wFYT5O+nLxcPrYpB8+7EHw
aa5WRkcobg1HebqN8DO2MGV4Cn5gJgB61+WEDsSEOvFPx7XhupPIO57XMRrj3ZpTF3onmqBgpS5b
PzF11sOYdoJ56Z5XUihyTHBqRhaYdh6NW4WTTp49eucu3qc0HZUP4luxwZmxomLX4rCSN6S/Jg8n
kW697bOHBS4BFRP9MS/raT+G9yY0AjNLlD7tKMFErRoz6vZYd2mQATDRedUuk/Gt5hhiK3yvAGwV
zs7mYGiCwBb6qtc6HQXt2Vh+H0QCkHpuv14+bLysOEaHocb8NQjfSLTkxqwkSnL8p3L/+9nIutN+
p4DrZe7XPbJw6ezQKDae9LDjRXYf00bwGdjfzwWUqTEI+wXm3SRwjN98ESJ1Ez2133dOVeDWetFq
6x9jiiaVaTl0n+SKKLi/Z8UYGv677r+8QiK5zlVTt+iNpaGXN2H39fmsHzQDnHoZB9FleecipkVd
4QZlDinLLe0CnweHYoxwc+bH/+MRPoNpjnsAFqA0lWRjv8T0H7/9393t3QtfLTc92ekgeE2ShVGI
2l8oIoJmmCQiqYSqpNRF0UU4ALRtuVrf3XuzfQGZg7CYGWm0lf0ViqXEML3GHX/weUJm9KKpNnHR
LkrrRFuZzgmq+2DbAxbzVwJvANt7GZozbMLi5c97JEHJX4/wwZkNOlJ53mBxMFBzeQx4y94h+lPN
P6RoBZ7+3u5A+vrBUxL44xhpkkcaBUyt7IHUf21gVzLfFrkI960dEzOD6xwjAgg6gD5KlwCx1gbc
yFTuh4Av8lbowPgCBEgjK7+TIEKvIs972oK2J7VYPFLp/NFToM53JVRfolT7/Sj9qS6OR87af7qW
/b95VDg7QYCWEfUt/8OETHAmZfkbeswZjguzQAg0c4uWr2Ie0VwOlxxENi0TyS1mLiRwhymu2064
gnwiPHUSTrFjne527SK1kHLteLGAg8O+FSwNiwegTMbeNMJffIwY6+PODYs+az43x+/A2eHXACvr
ONi6ektMHi8DxBlOu6OC96gTvCPJjYFg8klmQrFMHASVFsJ3OXyiVlDG6/UTawhXzPmAfgq6gKkW
R0GdKJpql5EcQV3KQNFiAQUINxsn8LyfBxhpqQZH7GNrRq6ot2M6qdRZBn/dbHB0hBqNxmPr0Chy
Z2R2igvOcOMF1/WsWYopJPEbOQD/iW2ln3VkBsocUgTLx1EDr0aAUHMj5uFtEeL0WZLrtkZhI9DV
dTKalcp4uAfYAK1CYgTBJ2ZDEloFtF48v3H2sJVgcB/FO37i8EAddDcfmCGK6iiynmdZZNH6MN2r
2Aph86eaAs8hm+EqwYqF6oVJQJ00e8xWXbwHdttmcQ+49V8e7eGPhjzUrGaJZmdYjZLMG54/m//5
YZ6SQB0EYQfggDEv1q/0PXk90VRW6HPyTec4fvA0aYTuKCXqN6KsoNrpARsPvRYwQ7StkVysgIyP
CI12y/ky6XDTC4rRb6muCMYh5M2qKPruGK/8JuTYP4h4gPewO8TJ8gPq106Gjt7zNG69ZAbqbDhP
YzlQv1xA4/tNLZ35C7qEgTor6YXf2OtNjGgeGegL2pk2a/aNrYToCsgMEU5q1QnTGyiV0phyp/5B
lhTTU/szT4gL9+PW0ldSAN0xSb2Co8tGL9m9rLm87i9wXeOl2IfTwNoM3yZcCb+3m8Vj+r8HvUJu
7jDTAVzITJiNPlf7m6mWmTwMHP5BLe2D9peBq7Sf8fD4ztfy0COE5TnOkXTQHcN+gMrKOJpE6Ksy
2xhRTr4OKH/jsxC0SDdtkYJPC8AQHFYYE2m/4F7aPXQBQ8ZoASYjuAFnDzV8X2e1+dmiIcHFhRBb
IItdxGBGb6lfSENH/CgxFWyV3TLnruZ1GWjUXjaiGepzsf5eEJ3yjX7rY7KgYz+VZtV6BhX+mSAz
B6sa+viWmPqtA91D3QEt+hmzKSUGhnpu/3BhkVIaSeYlBemK7EvpIo+iKn6H1apoXCm30kX/zPnD
0mHt6QRq1+5SyFK9/nHHk0ZfaU/Tw8n53Tg5x4ll5A5n4/JBdzfE5++IkARXBKFCicSZKRSj0+5h
9qe8pcz6M04fWokJR77IaA9SSFgWPTJ2F3Ms/87Ipd3VhGlxgn+4NSQrZk7D+mVc4xTD7pC57EWb
+6RgsBxSsJZKIKwcIa0fJ+ETrE9yPuhSs/FZTMuITqNbTIianoEbi4gyBKCt3ZL7u6TNRzpBxV82
bo/YCfMZM/bDeBimPZaRuPg3PWQmvYW8ALZmVq8R/sX4k01lYO2QicfmRK1D3osTHz+bXjUq4GU3
teZpukPaQ2spqBVccE4mFlRE5iS/hv3G0fOgsFLNQ425EGoRXHywi+K+WwxHYKkw6LcVuON3FDXT
sNr4qKVpBBbs2sImxRpDsKJbR31L6cKWi9b55IEsmTBdIShGbJ7IujrBMqKRycJWovwISgm1rDgv
ke6Gm+E2pjyxhteNXo0Yx8NbTNpF98NKnGAQWdZ7R0RQ39EdefgkmGEEE0Hnli6e2UQFFrbzXSRZ
6nD95cL+4L6zGQmgdeI+nQD4i7bSTDekNoC0PP0a6AOOZqkHscOXVMNyzKFKOCkeVQ9f4eszSLKd
0GBP3Q7Fwg/fYjzI316ADZciLBHEcIYAii/k5aKDDl+0Cr4xv0BKsJLs58AjJwcj/tt3R5+lvYJu
lF1vac96XXMQLb7ToswJwFiliN+adQOvvYI/VEf5kJlLyVbAumhkicUZXR4TWqCeucg8BvAU1VxB
f2f8R2zq1vmIZEMBXCPzFU2sHKYal9rxyHIzzCfKkppJJAZq5M4S9xxMD+efmRerShgqsAZSkJKh
AfIKhqEkJskz0ARCGUd3Xk6Y3FrSlvZ2PxQzNj1q4ao/TzUclSOUOSPUcBh59Ngj2WNWvHcJ1grv
8SeiNWSzksqrbKv1Wx9/B3aRLSO+cm5RghkMB79kB4+8hDrIcF8MghSDTR6vCIR6ff13arcVMpFg
gKPDg0nATZ5bUmvlIpQHW7zw0Vz0IKfkI40NRvTnvMiC+Yy5otoVMAoF7j0PtHSqnQBbaD+7ep7U
N12y2oZcWMz5yO1cf+dUdXGEmAF9PKyI+UnW0dcF70jnP2BrjoFLTrohGnEhQWKepAuVOByAtagz
I/Xen8p6NWQBMxlHWAoJsy/71fNS+PUfzTZ/oN7o6BuYZFPcWg0HP8KX3Wj/LZ2OeTlGyhA29inD
rJr06cdcI92sBZS26TjpUQk7Uylt8fyoHa539eE/jVVVeT38/0d38j1mpL8lgj7XkdlYnzFlJh6k
lHZ+ckYIUX72dxK3QTvpf1PrSelPJDndQe3I6UTqE5dmq/3lp08C4bgDNM4ZI6CYfUkH+gac2iLI
GM15ztRyRcP99SGVO+vDIC0aIzYBrEA11QgOjhgVjThz13eymfCJPZMa3ZoPKFPkFIQZDffEPOU9
Zlm8B+V2NsWynXw49Cm8ECg8RDN5thqoy3KwTJ8o2LXMlh9hzsXGlQdQ/1PnsOgypGxNiW73jbAi
oRDfLjRzUDISqUC6/SnpJOevwn9hRUg1gJxp1vQDrR/0ZK6f72v1Lu6eFK0QAJBbUEweVVhGM/Ie
FdoK2Y7LUcrIAfc01EcUDGWxHeQBE/hZ7dyPTyz0fgYzB7auujXYYgkga3PLymj5MjL63phDKW4j
A19wHIO7xMRcFcd2wPrY1M0iGnja/VARX1tY+aVAad6fd9m6gysfoqBaIFlSMxuI6f4+ytBJqt34
WbvmCH0r9ot2cEDpYP/ioGAGZxPnUL+23tkJyn6aM3opGU3kwOKk+Ephwjd52j8AphW9s2TYnWZD
leXhy/0gCfm4DYiHVN5kDF20ZfebibQsXnn8OdeUaG/feMOo2Gm+bVrnSemIwqw+EAoU5fYwX8bD
EMUG3ijgLlDm6DmAABfKfCs348EaB73XeI9bMiBhMHqfLz6z/5O93Pe46tqxes1hjGjSHU6kwbxA
WHDulvcqpEBWXKOe4xEXeb+/BwcY8yPyqY94/JCSJbqTjyVVAGV5Y1eATBzmiOKHjsTNtLuPIek6
vOxKV18i2nn7TUjOVZ+YKXTh7FQkGiy277nHZvow91WQ+sMIg/k+dL7SWvcFVvUgIKlFWCZ7UoYN
DLtx3ZkY8PLshZWXpS+HdOX8+bO05PMldh4ovPeZPCaFkLTzLMwZVW8sTUyC3xGh776SZ1y6oEnE
hoh2OTZy/mvSet9xOtao9T7obtpTN+pfyB44qst78NujsNNDjMx98IXhvPMMsntR/pfAe6+ISAuw
aJrxoPdyX39PpAYFAjPbgOngxlgz2KWg69p80JeZ5Yg7AH87qJpV3y+h8Ccs4s5rQj180C7PyHKm
yVwweepVZ9xDntZ7oYfPW0XPvSdtM9QCKRiyLqeKjE/fjxnOjxlvKYU+T9hbm4TpRTbOpzTV/TH5
O4xGz6JFHTRUSFtp+qzp900EWWA7xp7gzw9jWA3V3hZAlRF6B3GpMmKGzlYPGbSq/AviZQEXyBQy
hwCqza8PTl28Zjiu/1RbnfIgWIitpzuUrU881eyXK4U/opkIw8j8wVjZ9XS36Ju/ff1XCaYruYJV
3ZgU4bqAduEG08UTam5fT0Jvs7grfsYDA1ol5c5KaawwAiGNHPJeNR8pCZJODYM467v5TfdAbBiF
jUmGT8bpUbokE/6X3k5K8IJ5q4gbvyIp3Zh9PApMVbUjBbNDYyYtIBHcRHh+9vd9uzXsPA7lggwK
wJ16Soqoig9ihNaFzHEUv+5ACmNkgM/UTVS7/7CqPile+NKbw8LnrO79ziXWrRm4zYPZolBOLJw2
nnKYEQJRTDAN6DL/QeIxas7SLdY9XLmLsezQKDALIgiDeFIMN/qinDMo+V4qtMUB8CTam22NnoAC
uHfOp5+ek28jCLjgt8ZnIBUcBTYFwifXISidzKPXWBnx7lzpJj98g+ncQ03BNMvWTEFxpRC5h2pn
1J37xD7oqncf91bS6QEc80IvymNfUoP8ClIj3ecuuQ2gMAgdI8TSyxfR4hMOLq99BFIJqztmfAhh
1K7sj4j2uG/SCLP9+EwPgkvq0LyvCBzpGJ+YxAxGIJF4rL+4d+H0NMjt3zCsgGQftvb19XV1lga7
KB+zSvQbDjXv5ddDnv5L16UwmglYCwYjCX3hlpljHXmIieJFUJHY79ZGbzpQtnJB+dufaw1DPDRb
WyN168oDHDdeG+lY7ROqleJrJSW3Ll6YPM4IhyI+KjAmitBiVNYgWU7y83WdMT2hcRqQbedRTn2m
1HA/ch3eaA4/FqgseCj3DkSpj7M6TXKfxEwREvOztYf9bBy+x3DgQKtUhf0Os7nEuj0g4nE02fpi
VY3F87XAXSO3uiOpyjLHPXNMd5pgR+2sN5ImxoXQZSA1wHJxAmw7RMk5fXwE3luuO8WraWZIxf6G
Gqc0lE41x9QQMXtHGJ9VQc4Nzr3gNbR683QX8/MUS5vcrxp5haYYgxFgPedO7y/7oFVuFoN55Q5Y
IGjLHM57h9X3hdgHxSL8hh2L2gIEiArk5eRMGklYBt99pD3R9aMyX+jp6F5gP60Syg//h8cmyXye
9hvp8yJqbMQ6gFNgqgzrEuSSfpeM1D8VMmIskh+wROU/VcQo6ryuJ67DZv9j8QuYZtWIsXaHnO9X
9fbbD5rVsEPCVOP4yyfEqoHu1UsRRRkfZ7D/iQqUp80MKuA3knmSAukMdUQovRmOqZXsyLELwKoP
1jEDu7QVNEu/kCYC2xhUWt5wRio6PMvl6xgE1lu9c98dwL6DrM/rC+tZVm1EAzUCHrThxTRb3+Vp
r3GR+ys9u0+DRTN9GIwYGCvnSIawbd5RynyYUUZszwTtBg792wJGR2BB5R9VIXV/S+LOmWTLZxmS
3bQ0ZmhxahrxxNYjAvuaBdPuDECOiWwT2rH+jKuStItsn+MinZGUY753qQ6+1Cfvvh3fUXGeCL6f
VQ0bknqF2k4FcQrpKbRTj3YHKfOkf8QovbC1m1hdubgS2nUxSzvvoYUaqT2z353rILlStrwRItzo
W8Q8o9ijWcodQW52mG6M6gaMTduNGik7l7znZV/ZPCc4cEnRsmUeCOjnpjWrJyQRHtQ2w3ySmaaj
YTaRP2SYfqyBEsi9gJQv3K3ddjB5QVcZalDvnm2I3Zh2H+ns1k7b5LAkL4uxL4X6Nj9xOEcEydNX
b3rP+V2fEg8dt16eeEXzJ/d3XJKv0+cbvvuplV4U7JJLUuvjgBm0wVzvmRLI+Hv20i5QxoVEohg8
Oezp9IWkY8hKZcv+EB6CajOOyF3bdwAjes1fwmKVFKcAePm6TRxGPN7qjOHbY3isz3fqsSNiHWOT
HqtVIuIzfzTZF/JOUGRUY6VvSxPmyMsdKDoo6cPtMTuQIh9UaJNnEugcN/WRib2GkRB1miyYA0eq
ii6CWCxSmAHRCu8rzOIKBn9SFamgm7KDSEQ9tIbTVU6sWoYU9GNXlDO448BN95wY/BVLivrcJxHn
9BVASX/ykgJN92AuSHZaDcBewJ/cAaslKHIeSL7A6hDDHQnHI9p7/ZR87PZW5/MycoaZ0y+t17nk
FKcVzMePalR/Voxl9NpLcieeHEoLoHIpk9d4zscDpncSyFId2HwZ0/m3u+WV4smTgrmK/OerOm2I
duwCWIQ38FWfL3niANdNY15RL3hq35zLlbXTZmPoFiRFJukF1CumtvIQBLcYID57bm0xxw3GLgIw
Zu6EskX4rgB/gfNkNigyKiVc+jifmbTKJ3x6Hp2Xv6yx83NiTGa+85MSotpmTCsZd6UDgKTaReGB
baH0mLXADpwLLZgpJQfrAaw8Gv8J/8XKqZ52tuX79ebjyrku3WCdhyWz7+Zxkiyru0MSRgIky71i
oUlBfZEhW0N5ZxuyzfBRjzkdoIKhjzqMAghDAs0rCxuETwzwX7vZfPe6zedDZ86o45JCDfA/XqSp
za9ocQ3wSSASssLJ5HnaD2ftnz05TtiRPmT1EsLp2prlj4CEUmShB226Z94EGEaAw2tjx7wl5ApX
GuSXs2T/Ya6/+SMn4iC0WDEnMLfBHL+BbPRO3b8lJdA18a6QAQ5j8FbIPMEVGMUMn5Hp1Ldd3Lkl
Z9x6N/UKLhOGFog+AlFK93UKQmFPw3SOR/ILfMIWb77O7PlO/5pzVgij52OGhMUPtRaL5MygwFsC
Mue+ZzLF1P2wd5uqd1uxTlTkIeo5o9kAGTyZISD7IxXS352eWQyqFY55DUA/4eJB9O7OkQG44G2t
vWDgMAAI+owlPnKCPQP+gxsr4PExmUzDDZh+da2FKQC0TiyKMDYTsuiomOewrdxtFLuaJubB2ZU/
VIDsZXsgMU71o0S9m+vfqD5/GwQBAL4kzGIJ4aQOmqG71a6a2DpzKgDUQsb+L399CUq/N7owNjLq
PMmTGX2Cj61QNJRYprtqh1tLxMPFy3/c2kPDSzM/ZTaZV75kgb/E6oaVGXsp49x7YzIfWn8qNs0U
z8LBSAPs15ESsViaMHI90pU8Lxt5+K+1grzkb+kktdiS1BbDj4mzPPLku+M5f/NlkLnoeNQ3Wpee
zt/QtIHdJsxgfVhfJcy9E5ipN5j+kTCqfR1lCmlpXhNr541JDMAu4MFlbUmgnE55Svfw+J2nDQLe
l7MhwtlMUYl9S5v88h14PHD9tpoZIxz7zY4zd0QB0ftD3+oaLkq6gbDg/2wQMTFDYXKdApIdqx4j
a72hL7BAd0ZDwCw6Q9RHoZ947fcMsv1H0pl1KYoFQfgXeY4KCL6y7yruvnDKpcAVFRf01/eX1TPT
3dNllQvcmzczMiIS+03FEhUpAByt7+8nrR29cdueBuZz4tg//8LvQjuF2O8EdtxAX8dC6CVsU8uw
NH3QwhdId2mrjAWRXF0DocjcHH0yKp5pOeUcjrTJg0aluQVqLJ5m2G7bhYJvOcpoG3omoh/r2eN8
i+83SjWsiao3+EoZ1BqOcQPK8bZl312SNDjD++F2hHrLfkOdZNXv5eBFW4L65MQBzuAD0o3dqwju
R+D68mj+nl3mjJnV9ocNQjxKZAo3MyDQrSC2/ohk21dzC2igPDo63mwNBIsLTGj+aFd+C7aw/TbH
FWjvu5eEmmbnD54ZrALTMSZfRNvtza+iW51Go3qOSMbBhA1KfHrKnLREOPRKeFe/NxhjLzEJ00ln
vBZMXAqThaL+aRoN6Mo8hHmoXFK83rDwimZ/XkmY51HQwIGGfzZTGG4uqHfbol8CedHlFxaE3ZjZ
h3juPxL8vhnAPtInDGZnXD3pYD5lFoAadNefMQ0keCEn3HQobvl4kM6+AUmcSteHLPYwUA8RKeYH
ISTxrkJQb+KL//ZES9xE60dAQgQ9AZWl8zI3tb3Z4U8AH/ACcS4PGvEeIEquOnTW/Je4rUCrMKFJ
HjbqlCFw075hHqPXWHVuYcNTDD/JY/gYUgksK8j8dF++cRMUrNSAHLTfhSHMFyZFgc2k/G2PBU8R
UTGbpb1atcaGhwWTAwdjctg7upt7NW09VP5SIGSoepB0Jg0S0aCflT3veY2RpW+fHG3oW5gDPa3H
ozoyMo5j5nHhx4YKy2m5Vy6k8Okbeh64r3F74Gy4xS+mBojyNcTpYAQPQGl+TurQN4+TFpsk0YRS
bYEXL0M1ZPSUIl5/oHStxWViePmozaSAa8Bs0iqlaGIWKLC3Ss57n3yxGOK/GHj5MHx0sUbcZ4V/
muxhzExOQcd97YEiimyPWd9vOfyINgumHL4g799TcKNN9oRZRwe88BmzZ383p+DrniZSN5jqDMrq
I3g6RXqFyQKpvCHowwkAi8YD8/tHEj/BeDCvwWCi46UyWM1mbxRfgFoEicaFMgNQrmzUkYwgauhK
OQZdA2A/q4peB2hZfVvYa3SS+fKTa5LjdstuDkBZ4FfhyAUSs3zSNtYH77CNtyYqeVLWSd9vZzdf
xwAWIBXriP1aj9Wkg7CRkpS5tt51oUGl+YyAwjSMy1pbNUWOT/J/YmAAr+PgKobB37JMGWIoPKqP
3/apeM1P3GaPHpBB2WPL/z1ZTA0obNmvKC/ZabM3AMjXfaIpBuKn6+f8XncilewHLfuRALOjQmyz
UIhN8MFYGtYzmkGr4QfowXRcbjBdr2eir9klaMOj3k6GpNC/AtmDwOmK5wVd94l0Ff86inKwPQIG
w9rMEPOOHJSAzBgKmBMqGb8ctQLCUcv++Pfk6kEJ4lP83ALY51kxZJTSzxgrQwhpd3dRDhs4AzDy
OfqMEYDSMS1SMmgs5bm5IufQxqoHfa2B4qh617j+Pf4gdx8gF8lBNxH7w938SGHPOgIIQl3VDtsh
DKcFhdRbMwlQGBN3UwZ9qWxpnM8R99Mx6tDLUWgeLat5jdqxZXL7lSE5bCTSn+PvBW48spak/kWV
kLyxjcDLwaOZalCsAfu9NhoJGCXw8+42LXzEn+GL9528aITJwsGc0n9bX2xTXm7T841VC1E8ZoCE
NZ52tZ+pHnYbJaMIkm/Ph/F3iJ9w8iy+bY8MCAL1DVAHLXq7HZ4WdESqvo0/XCWzUKQ6nPTRbHIv
K84n/0CcgwTBJLU5Pi7T6/Q4AO+J9KGg4mc+EdgdGiuGskQyksVQoCrq0H8R7+kso7+79Uueb4/3
bv3gtJAOivf2a/8WGfhNFX4bG5EqNshhMYgpQnCrLnD0FUIS6JZ164/oaGrT04zKg8xWC2nyUg3o
4a3ndG9OuXsZbFI7P44++qSElMC4D8zWSUV2D2u//U5Px6Fa2cUtLC7J3tUgqwaw3gywnM46J9Ng
ARdYsrRClU7C7sTEI2ghufU4ztprflB90tF+kSvpI06oK15mXn+pRiAOfJzH0eH9vh/TLpB824Jg
ioyNKEGsOtwnhd9l2UPDAyQikpH94+Bk9SOJtmiTk9MQp7vcwzuZUcA/9UyBqkVtWmPYZil4Llxn
xyolfp0jXuoQ49jYKbz8awHWXJY1vBPOwRDMpPD1tNObtMFU6kGJcpOGjRFiTNbTY8ncCPcRHZX3
bk8F66NO+lpv/ktrvN5stRsR43h/0MMqJhR+va+vN3GHTA7x5ce+B2iBgCOru1X0XIRqZ2X0qEff
vgcR0KjdO0d57V6bqNOdXSuISPt5gbee3WxuWNNwYOsYSlgtBqAtaGpwuvWpB2gfzWqAoZmizrqN
fV/CC8iPxBIZXgPNWoNucBEbH+Db0rqfrf4XqCQSHGFTZ13UoFd/v8IXKOEQvJTeEcdQOqIVywDL
CqRQ9N9RO2xxL8JsDV+BjqdHOW7ogIGcbSR79+REdzQEouPTv4EGL867F2GNfHp5nKP5DHlOubls
eRtgql+Oxl8yrG8A10WFrKr6NQIrmVaK9wJFMrL9F9oHjxSjCxCGyWVGent/ufRGQKr4SAVCm++Q
kr7TQd3cpbx0289pfUmVu6N1oEW2RntkxB8yrfspM7r0IqxzxPM9mW/6ZPqWWWgBuB8nI3gOSAA3
FAJ9Df9s+90CkeEJt6szRCLow0CiWqVdTmgoXInGb+fo0zHCpQphEZxF1Xx2o5YSNHOd3JADjM0A
cLY2hrjt6VrwZuBGeOejhOBJz9AALzFpzb4RTvzc2kHDDOub3xpftrgazrXaOUZw8l5rI75/LOAF
iprj22wgUgaA5LCB9vhdat49n7DAKHMUoPGA7i/VzaE7feKjRHbwxrTOql/BpfI1ZqZdXWNLhaWd
vHpxpZUPsby0oAMZ90H95ObiQYKlEOoFUgBE1RgYdoAloNaUKR4Q9Mrw6iCCjnikvNnvH1Lz2uvu
NwV9rotfPLwS22VKM816RFRUDB/PFBLGtvUi4X4G9BHaW6QgQDIQkKApMg5kZ6hSpFGsgTl1rh5v
tnr5+jvuVVNod/2fBuvInr08TgsiCGAfJMMjDQH3fZvSurgwUBBK3Sm3Wlp46VjPp32ogsc5oQt+
vtjPtCmmBzc/ZccmpL3R6SBlgVzUWfWG2rz3cxvR49ERFALoJJdWBMrC34gcx8bBR+Kq+gdcV652
q8PFRzv8/ELasUDWaOaYh43mI7NNWBZWvu0GFGCYt9hwTOD/IR/A1usSKEIPbJn38YlCqUvWSHPJ
WX9Iq4cfjD6LVEWeel8QmH7Pv82CXlORndME+0hYYS78/9Zg5YI35FC1at35cEe5ek8/nzwiY2kE
tPcdRrRHdAqo+mTSE7ryeWN5w92R2e2Fw0AgyHq0mMYM9gWhAFaDxojqMWzGzaQr8iLwLhC3nNzC
8PQNGs745sDLH0AOh0b3FrOCN1VBO40SOwkQ6wQugxM+IURAUB1RA9GWBpHgL0+vHjVUdHu7Tvf+
ugPtDd4j5GkoItAhHISgWQ61eMKVbDufGfO0CGCg99tnNgieO1FIQ02ciFX1O30NLu5NhD3puvaO
hH2IBw7m/dFhfOR/dixHE/SyN0Td04eQ5O1HJxhNUGKDC19eCmhynR/o+2F7GXhD07qacQye1vHm
HITh6ae7ET4UPDfrMDgMWtcwmOx3BlKCtHbPiJGDz6BeqhPYT+1tDy58aV195sd86HFudXQIfPIW
lUD6COHZvcLO6L1Rxw1FNQxvG3YHzNhy1lpVMZq8nqmgLnyEux0eRVnmUfMHvJQRI+5LrnMdZi/b
oNp9/YuLuSihGpWj11eoaFi6F4BZKF1nRuTasLf6P4ypEAkezDrgV94zxeNh0DHcbMcMjgO2N5go
gVR6u6NqFwmc3Qxyl13QDI0nXL3G3CnC4dpccey2dtd5l84Gl9gDhrOqKWg6brgMrUfpJb4FH0/R
WOlHL8OyUB0adnaeMof2hqQWvliQeYf1Fb7ZdZ0N1Yk3b0KAJAwQeubSqe12yxUcDtvDYdrFKh03
xE0cYyB4jJ91eDO8M94BqGqZpRSwp2fE4hk5vUYi7sos1N4Y/yLxTiR4zee530E/JpT6Q8BiFfGJ
zsGUuM/RGmrfSeafgPSa791Ej8Bg4HOXSEd9NvTbcIT/2rO6NJBs4gCllkJWTadNOK7COVXFZ+2c
iVM65mPSfWRLJ+3K3T3WR7qTdt6EWSW2nlfsSO3H+hW1VNbP3nBgw2m2WuwmCpJSljsUoBczHTkM
aNgdS196vlS5oF1MZiERmEg9GSB2izuhNhre7BNNT3lmXfXZI8HuCMoJidZSxxhRuLtSwFFYe7AD
MF9t2zVOskjIkh1ETl4nyYJAAZXD5U/aVOzMNc1QGpU+LO5XBJOZxQpTS0wrVXbOAXfa4zTDkuhm
aTQecBOz1hLDdFDgnZIR/8gDgOIGQ5R7UGFQH/J5biN6QbPBqottiwjJbxcG663ykDMTXjBdva9J
k/AG75XATGnuC/E6EM/5ybMtLmLQO7GUGC9kLNMka2VnJKUCTcPO3hnvsGUJsKlZmZa+L9Yu01nd
yKzfFvrTYmpc4h3kc06nNS5JHiDYAY6Qe1O87i06O1hGo3ER/npj8FsQ9IaI/XZX/+oMvZe/83Qr
7mFHEYbk10x1SR1joC4ah4HBM7Gyj5/oTEs7Bqv0apvFuelOmkx31L3XXeKcBc5Dh4CpzRLJOvYa
52r65WINFuwIEhhCFY6As515YZpwX4ewYDdtdI8kgF+G0xjDXdbbgulRoRGgGoZROdzF7LjC7Yfr
D+9acDxzcB2uJ5OJmZk3Wxy8YhqWZEptymTdeRTmhuty4OZzm/jxyiOiBDBnc2tvDbVRvLzxLMYQ
UN7WnY1zjs2hBgBeeTCNj3gWw45srfeAFiQ2Hhv5sn7QabGIYvpg491eRId8KZF0BE6/ZprD2+GO
Af9gJLVaPbOLrdGWxbW3LtkjNOZP7gEBvEM2jLjZCoL91PPkYA9B/3s26kp+S7y5rjNlFpA7d4d7
r+Kdd8C6KUhxU/qkA5TvGPX2vT3BDC/4Py+PBI9pDg5sj60E27qbFZTj7L5ukbZwK16gwyznbsct
Rs83SHnjg5QToF80ZsDSaubR22f4Oh+/gIQfkWNwJ2ETRf2fm03Y6S7QJ0DKtH4w2hmlKL//3G7m
6MfoOBgphuJPWhxg2PuTC5G2TDtk2Dj9zOI5SDuEaUbw/PUeyEomZOHdlhl43ATFI6kPboLG5fIb
kugWTaxguUy1nx/FYhhiOzG4u7VJCUICaoQGYqAzDb1WnyyugCts6Zs3bsJ8egTxfVQmMIKgthOz
+osqTa7Ldb1aU01wizoGR6/xo8TQlS34QtD0zQEW0zDEuEZw1w37avhw5GgiX607VGiP9GTP7Mhr
wEvBYtwzB+JdAx7AFEO1qYEzEArV4xwiS40RZpvchalS8M8hQZm04OgyXVSwt6qK6UpV0xZEL4y4
Ph38x2OkCDCiyYqh5I56dh63l0Qo0QqUfxnIjvOIMvGYPGlmc66Ux4mGWqm0X3uSnazvZN6TIadn
r8cZb510u7ZPv08VIOA6YhFBoiSKm99DMEdGU9uax5ieebtj6waMZQzTa3cJVc+eU9fipG0yUpAj
KY6RJi8V6zvDtk/BGSj8hvtYn+LNOnsuEQnvk3MiNGIYwDRe5hQctMOx+5JPfBiQ49BaZbqlYrZz
4jciOgrOA+cxqUWHZs0lelLz2u1lyzrJsqSf2Z8go0LeLuIdq1oxB6AwNWiP8uctmWAHY9Ok9QYl
ULGYfcMsOXKbAEeSV9fW0Frbq8u2izrY2PGSU9LCwKXUINvfZfRqqUpJuv6u65hJaGIxRJR66rKB
KXwJRJESQXUWw86O2Y9QFV8Jl8HkyQkPPRpJpFMXLg1KA+nvO+VIkr5SM6d1cO/bGaGMkAZBhw4N
8R+7sy0kIZv0DBYNk3ToO+DzCSHTPI44LJ1yofnExiOxr788Gs7f6TtBJDjCWpLMmYNXrI5P9Gpp
1GUXAHFLz/aJdPCKkQiRWulD8NPG2+2KsLRv6Is4qGUTUNvWqtttj9gPIoqVBh3s8Dqj1fKZoquI
6im5rYeDHtDW5Dv5xujpkWCKKPusAvHU5+hL3YJYtgJVc6h8qSFXhB2Wfp6qIY1hRrMDC3kUnknv
bK+PPscjZrL8ulk0rYAsCEz0f9gxhv2XbTxRI9oqs5uyR3zHAx5HdLuIumDKHEOIh03NRzJA85Af
Vgn7CDrNQFjqdsfH12RwRNdvgczgHsvVdnEOyX/XqJxvXPcDTU2GtD0iusxyHxC4kgMcWU4GnoNP
Ll5XY6Md5j0Y1VxQQ9zFJ5M1Drx3emQl81orF+NsjN1OyCjS4e4xWOuoGVKW270rZsUcyIpqPX8x
aoco5xzwb5FeClDdn3MIbQIEvQLdDk7YSM0Y9PP7xS5ZHH1rB3nNovqh88IsZvOdkXdY6MQmBRJR
TgNuRrj3JcvCqAU0+8D0Z1nZ6L5XmP7+SPbVuPK1Kdg2w2/i26xFyFu1eTbKWxhlZGFkcwy1TO8x
Am1iFNQqmn6eBlIHPQQSS0o5TXwiH2GcEaYgAiwHuJyTZ3kHcej3S3ePtOEsyRQWcXTyi5Azh3c4
LV2OEQplqRhyu3S/vO/SzQMYazQS+MFy8OJUGbCFOeKOKx7DHkKyLoQLJnnAYXyjvmzmpVtN8yVR
EVx1/PU7PkUH2Xh0Gh8GZ0/Mvsi9HHrxaLBuyYtTr4MfjrnP5MMxnTLjWxgjwPJJe0t5Hx058fq0
RoOMEuXten32SU66CbPhRlK1GXIq1Ww/++3m7s3eYQaTFTuFUbjLh3+NCk/OudO6vXxRF7FOhqij
dz0sMtRAJTH5psw9c9G3kWQO22OSQ1LYaT/jSthgXrpV0cAhBXf2bFp4N85L2D9nXFK4XEdcWs/U
+BJuzoyNKkLpdmBz74qOTkpQdcmIjvV9LrUBUfupc4wMTvZfCejjZNWzzs6bPXvGg59WkpF0PVGx
f11lIaQfaI02xxIXh8f5k5xSzKrlJpnrRAEc+WENAqC/SUHJw1a2Pw3DK9Owpj06UVuAUml4/S1k
jw8CKbGm+pQIBVmaAkcKmx2NJNW+XJ3TvPDu/mVOlZR9tkWwyV0eqm0Sb1vndKldBHb25oXF/Dnu
eMYYk7d5Q5f97rzd9sYYnMFcfjiD3JfzWdxJC7AY7m1KVE0YqcKtN7F4W4rZL1pGPZmTXlk9nO2x
WYzl/zshSTMCxocDaeIb4gl3mj2cMt3jWYduh6nE1KpsYu8nReOFktL+9GE3cOTxPLiHmPkT5ooj
C+KObMl62lWO5R6ro7358owfvmWZ08drU+0Y4EEMyEyZTKWkHXh9j4FO0IF1i+4IdL4NnXf2Jma2
rV7Ixu8PjjSNXvE+489Ra9D9vcf1TDZff0x/5hTA155cY9je+gJ6qnWfiIKQSgrEHLZZIpq9t4Wj
Nze1ZLYd7FEkhwaTetITrCqORmZNtcb0dt18dI/3P8qGVgMpzuDpSH33YppVkWLtMGCcCIg+tgn1
bJ/Ro/9pWCWv+MsRRi5LuHTyJceX1bMGgCy0K18u7iAxZaw9e4cg/nTZNNpn+piGs7mlAXyd/o4i
kBp8SCmIMN5FHehj0vLGMFPmzakej7XMhAlFSbbjWiT9VSFZPduEGZPMvJTBIQ/oteLRTD8OgjkL
D4jMgr4n2dqACInohP5VJ2hnV8Gzo5YrPaoZ/Pd0FjFHmnbucSx+mRM0FDiYTltDvIHA+HYH2HPT
5/yUaGj35p2XkzsHD78Sr5cdPH1LX0E035XPtCq65eqoPxb/jx54HhcZhu3sGqzEffow6bOXBm9M
kTgxdXOGl96BdxyhUCO8SveSFufoBheGFunftsGWbEDXG7JDY7uk/RirP/Eq6CxLT01xKee+KvTo
+lBtaQ8rgZpSWkdK0HP2c4N5DNYWKnwmA3OONv6bTJ6xmTQFicrkmWZ4Swyxd6K29A6xMa1Dha4I
L8cZfeB7q7nhYM1vA7xFD+jBiy7xcttNP8iSnJo2LT2hYQnJkc4QyB/9td+SIXI03gIo4NOxCItO
Hr+sQ6IFtd/NLgfeQCfQ7Cralgm9I23bitVMGda0VujBzkZnu7LP/Fzf5iUwWRoeAC/oUvCOt9tm
CBmBlINRRUeEQ3RfCZ5Us29pel+YWWJ1cOt4OYwFGm/xHGPLC7Ogl1br0tMnSgBg4xvT0+IZqqub
U4c96hroJAOGQODrSeBA0a5tjuQgObtG0nyQP/qyRkgWz8yFi/vadohgCk5kl4Ee6b7qiB37gyMS
wrWLpH/9xpb2MX6QqVMnkQQNOzE081S8ii44KMm374Fc72OB2G6p8QsPkyOIOiFf7kNc/sXmCYck
8eP/xlXWWuTeYaiGyPshcPGjKb5F9Hg5XjVXcynVSICgm3CU8Wo2AKeNf7RThTTU2YTEBvyTOjDk
IZVicfNlixLuoeGRjoZ5MOHzjLSIBFieQYkAR/YjMhcu5IT9zOhaXPxFzgjT2UPQhHMOkMKaCtYr
x/IYTD8OY/JQRw4/izEc/VQ01Xe/O9wJ1sXBJCbEDekWudaN98TrYsgd/GXCka2GKnAsgFEiCs21
EAxWxCNsnEE2kDuj2gxPQTf8QJvoreQwucYqO4J/ObNO9LTfDuik1NGqtV5TIDJmi+QklC01oWgg
CzfI22SgTjk2GD7diSYnQBK6VO6eByVakQzSrqWMSm5TecNklSQCWZVkwCGbIZ5MuMvbzDvgCHpZ
w7vP6Bgq6J0BqqLidsVpi+n+DfNlkhJOZtCfKSeu1AWkmHtOZmAQWPs+FF25GlAJ55f50Tt7hn1f
9508vvpFwhU07J5dv0hBcEp6+XtSFQiEZi9Ql9RqRnCZ39cgG+Qwpf1dkyKRJn3/2GmVR5HDB+BX
nZxHGGOGJ/fpYYCH808PesXVlUb0lSCE/TnXmhaouf66Lxe3gQXefWysFksA+GPvUMJz58DUnII6
BCLceiBAU0Mqb4SMPvraiovlhI9RTAD6BAZ9TB8xavsZBAmOilMAUEFKCbL+dBiC+XC32779+0u7
CtnhfnCiC/uGdcEpSWMfMWc/sEuv9u+AusTnDjQBWF/+tY9ZjTKueb4/0sWiDA6KBRJRBhUuMDg7
MfuyPUI28nD7/rYzxMhlqwBrUcGRkUj1TMIryOQAAgMN5qDtMbWXmsOWr1+Q92K7Yb35rsZVvQdr
CuK8q5AR4xHzQ+n/FwDuE2D0CKDcgYs4JB2a5R4m8GmPsVa98DSRhbZumZeJMCvsc/bCqFpCvbgf
tRMl7ru0oFkiL9I1JiBgU+pxVQGGov00E112xd1EmA1OLuXFDSfnLeE5wT5VF/c9ki8LLwNO0I+V
PGJYHtjzALyiXdrCSmC8ABMjTTDWlsNyIRtk2VEorWmMwD/iI+UeZ3HfhQMpH1Yb1I5B5KPFYvZC
eQ2iH+yQmOliGqeJEK0YcgltyxcHW20szuuV/2Ch5Ax/iMF6Xy7eK8Th9gd+jMwJaVxoudZ9A0Uv
/W57jvj30IQbCnGCuWhTPaAB+Ee9IBSjR3A+WR8o+m+VNC7cZW40Nh5Wwakshyv5ER/H761Ynr+v
hYgX4O8wU1jcpGjg/BCbWPwtZwIGS1BVsPTpuGpIRkYQkc8m3Afi+x95gwOC2/xddBjXFuLOdQqY
eVLD/mBsFg5mDYGfy+TOJJzIe+HDW0DtrBedlEgGKJJLMRyviTHHpLwJkWZDX5QmH5jyiT4B1SNH
NiQ06nHEJgG6AAZiHNhkcBl5R4TrrRZDw/NxWXTWZw4O5LChNgcdMMjqpeARGTgKJmomzaV0pfdN
UPz/zmB0oPslgUvolUNDEV8oaifpEPhSIkk7ibQ6kmf9JDegDqpWAHMGs9svX2IIRjYw81lfstaI
U6yyikFT0pvib4KUP8GKD4Sxg3teCbeVRStPg8cBQ8r3LB+AVvns8oHX4uxISKBqYp7Ia07Wxv/Q
syDorgBQ3pCheuSykhuKYy4/fxCqpAK+LRJ7OQXxmjTXEKWwwmm4qQrwxz7qEPbxm/syaYZd/Md1
kzglXQIBH+TGvmAskRV7hwkkMZMxb8Qq4rsXuKsZDsU8Aj2ux8xTnW/m7srP/9V3TVCnxC65dhww
J4ZLch1PyDoW8PEhG/3tI9n/zx/FXasWw65gI5PiIq0JWuZ6MqiTybovo8ne6OCZe0PqA1CNpVl/
cAgWa8XOZ88UtR/vlXjDxAIUbJbBzn2wpQxrhDQ80iH2sQ2higFu0eSQFVIG+1njnoIG5y2JwnKW
nShg8yG1Ld0eHEy4gojo2w5FlKXFctzxBYWKW6hIKKcJYC/3E+aMDFh0xj36hhozIAM+EwMaZCwz
TimQqJDB7TPptFAEtEPs9tsfWi8FIB5IRHyYHIY0H/92s05f50Nd1+fivx3m/VFtzGbiO8q/G8IQ
7meP+KAJ8QwcG7eSTtyxC6Am6zF+Ty92uegbePoDvHAcM39ruY/2MDRI11J2C336pOLkZxdwOq11
Yrp1cflnTWNWjqq2I4y67q98UMUfMJKo4bZLTUBGxp2EU4XKheYVxlM9aSE9s891eIQTz2d9z+4v
a9XY39J+XKkY86TdDTsuWfYec9n127lozgrL+x6M82CFTmn5jZGlOcbstLwu69GAqdZ2xGuK9xvd
KCoQwh1hn1k1/QXnwKbcqqx16Cl8C2t8dhnyavaVJ+E47pKS9RdwY+ARkgeiRnrFtGp/Kc+6lvGr
uJwxVFCLrZgKCq4sznytzfXFsSOEP1Aycs83v8rJxyJJT+/BPbgGHcqL0EBwxg1Ho/W3fI2w99tx
L7RvMp2nmfEklchc2E5fdh8qLBcYTYWqkrFmZ/DtH/Ejbm20RS/cZ9IYbyMX5MtQIPAQlAWlkFUe
U9w0YKz1YWMKiZCwhRSoscnHZh0KyHBNmUbO5NAPopEMqIatw56DqeN+HNIzNMlEBy7tLZXtlHsU
iawjeb2WHGhElmLkHhky0YnBgAl4HRuB/RBUqly+4rMsqnwkb7X+0aGV/7QGPe8BSZJUA1u8KwMb
hWfMVeZApi8LgmByz1ucsrDsyEsmdLRRbv72kU/iScLHKTkppD4FqESGjmmVedruIz1a073j2HUT
yS2BMlfwQU7DHtPF/w+nXZFEBknCdOxtZIE3LFNMsEvTHiXKArPcNR5txI+jGVETY1C+gBAsDsjm
wvajMGS4GxBDEcRL1TXMwnIAIyzftmnr+/7PhymDPw5MDYvOWEaiRYihTYWkgYZryHiC9BaEU59i
jMmmI1rfoYxGblP7we4VDsut2uWJIAOMN7sfY6VgdGmKwJQo8Z1DAL+dQ4XkG/jEiCrGoy7Vn7KM
LuS9Z7coXJoSp4ffbvsdzYEFUKKRrTw247MndFBKHqxUuSVNK2HtvmfnFNFtOiBHJ1V9IL/oBpvM
5fyOSLsAc6ntr7aCLyH1+k2GTNpCS0XEvHjOtMK7Yg/NJgFSzwe51xocs2OZXB4OlbK+OLKLS5tV
CFNJOprk+Sx6XhYIvmJOgRIi9Cup67m5S0g/3pqDct6jq4uOdX4dv5OSHiQ+iEAZdPxhqlEiycyn
1SvmPCKhbHvCgr+yVQT0+FhkFGPJBXWO6n6HgK5twJyDnJfmkOEbJCZCS7Gk0BDSp7wpQNTe6GlY
rPAKH1sYvUz3Pk1gk1KfC1hIElENeiO+b08ug6Z/3JUMteu94BY9za8eyFMnGH/nK/KPYsYZ1YfV
+sbP0Bh1kOxjaQczDtLiiJ1LxAtRmGKf3PFOpxWywfMxKLcGlbkSl1sYYPwIm4UOEi2Llw1gCQa7
WrFxOUt01CCL6yRnBmfbP57DLmocq83KXyowG6/BsfE/KTebzgdsuIydsjpf2KX0v8TJvqj/4lE5
aTao3G6/kEZ7oy+CSgAczcT08su9P8+4ADg4IxEfF+BNfPbAWCG4FMIwMy8wvjE88vauB8FUHyMA
L7BLf2z08SkuZnebcq4Tvj7pfzQrT9Ab1DCGmw3elWJneg3OOJhCIt9JK0ioPQLtil9rZX01kud9
CH58TM5TmEn7Hb91wRlgbftUYUT8HXnPC904fU8z36Ky7aHLoz7DE3p+nxsUqIr0V6Rse8zxIuuS
oSwb+t27L/HtFd3nNEiOU41sYqrSYza2VfLwi10+xFaZJhA+OqRxexq6zLr5ywmZayeK7/0oM2w6
4aV7ReQyZWYpvIdq+pjfRLKGavpF2tasYQkw99VBdEWixmDPvxJScHKqhdLtyGMCvbqunUQRAxeA
dMiEhgDo9owiQdg/7Bhw+gNjgWHQNHOqctIWzEkiUHFz0//rgpFgDl5t8wbsGuCPBFwM/+AuXH00
mD5k5Lzw8wu94CNVrdadkuVCjCE1VIfNnCeupzIP8xG10oZ5qSFoRdJKJRmkoH2RDktNX4xea1R8
OZ3nxsdJg7uFa6PYFGmVDx/jNs2H3YqquxphKD9VhBUEiQ6q4pfRs/ASEWjvIEgerZwODw2tyTuD
aIrEuRo1yGkASG4hJKsam4GrSwtG6vXO3aOZV2FlQJrXdZnjhxqK2EDJQt2yQlOtlj4sni41mGYd
6ahyq7P867wzei4PDMsuQ42tgiczRUZvpGxKuKgjRLRnJqmysDk54Gn5xlIhlwRxy5TV+Tkq9KCg
g0x/1D+skVEO9FXZwgcLLT1Upj6496Kt2PrNfSIYPDnY7imN874FUOn6mGWZ+wBiA0ZbdyIc2jfw
yLaHceOjE2Kq92CIN4XfgqG/3wSKTiPWfNo+qDu4a8gE0xqc9WEpV+u2eOyDK2AJ6A3GlzTH3Ktz
mB/u5vVuNu1Qn1ZXxltCBPVbCKdrLJvu7rkLfH05hrzYHa8Lbsp1pHg01TFooZXbPSHltLrUGScX
v/WidG7MF+lij/eTD56cwKXf6Vj0foq0dQ+Ap1/2YsY/QFVEe+qqaoaGfH+27yVEy2Mq5bbgz2rS
HQnaOJOM50Cq8P1LXgmAPb6O2680Ex6UkjAanf742EFIBcddgvLL7pHAIcOmEqoddfRYKAPm3g3a
aML0GMAdbl3fhAzOaIDCPv7eF8AEzabpc3a59wVevG/wIcWjokX7By+2tBazgzXrQbaifAWrrGYX
RMPVBL324e5j00/1SOg+fVKe6fkN9CdA7Ces4cCG77Ojojfi264Jr3zHYuACodV5LDCJ6dOQ+It9
1wWk9Bu3ux+24GNyRZAhHULeQBfDy3PEuPPiA4tNFOWMXENHD+ddTR5iJAFB9jN6IrgfUAgfD+N2
2+qAnQuUUsZIZG2o+dr2D3l9Rv2gsNuMAmHC6eIdNB6+C14frwX6Fli6seXNy9nWwMDjKkBbyFC5
oIxaHoNFXrPTxck3XwgOXs/loLWfgzyqlvjWtc0m6XA7PB3jOOs+Oo0u4d1jos+wFYilQxlWhqmu
jwMk115rcjAc6IYyBOgD0oyUAqs3ui5tc9p4YWnevYvXGo5yq3JYX16/5+uDLu4PFsWXwM0HEKFD
MnpCrQccQkI1ZvXAvAdJtuCw/hQWvU6XGVrM8nNbtkDvX6Bv1Cd/hdaBQ/XdDjRMXsGIfwrD/swe
8R47al6LI1lEEWXQHTF9BO7st08Jc/zR8pC/JHKSQ/+1r55yl3m688us/w0e8KphFZsKY7K4Ib+a
97arifpxT+nHVl0ZAKBu4KeyG5X4Te8Pfp+nTq5O4V18CKKC65yT1sHSOhT6OtoQnarm6WHCBnOW
ViQAo6U56AbMimY8s6sc2OdOzxSyXYPKs8LCoWQI6fKIImV131UYaGCO5VZvt2C+hY4g0Tq/3UvX
PWj2qSsShOuNWRAYfzh5qr/NE+Ewt3s3TyPhWOfZDdqt3Qp66kDDmqKyf/ewdLnop+SCd8tQbxhc
5p92bcPdj9s+8h5pePBg172gmymwohodkounQ3N7mKO94XZ91ufHq2/OO8K+8YYgb9VHhYyzMYqK
PkDOB1UqsGWBExhwxe6wwxull1sXZqocAP+ql4sPmfx/YddzHHwDGirDGmCQUvnkKbBPuX42Qzi/
mqU87CtDmquwtb2tm8rVdOeg4nCDfc0zuq1bHPIo7eTLKArruVpHFzxPIAd5lXsZqdEj4UBMnmM8
d9px6SMZbQMzW1rYGp0gyaOQKK3ibrc3J1wSBkfGnro4GNAUJNq2EsVr6OjJUIrvL0INYotu39vJ
h7HVAd4dkF+IqjT2IEpBnGyhBQLWeoDJkzarTKWqFxQhgTq4zNBiexAnAos7rnlKmI+/VpkupaH4
clrJ9RH/Y+nMllTFljD8RESgIuAtLGZEEMe6MSzdziM44dOfL6tPd8fujuqalDVk/vkPp8nLO2Vt
Xwvq0VXZtnNEK8nkp8Rb2mfFh3XedjZ6cladj1OBTK/LEC4NGthoGbqh7YVu/JcwbRgpzHFmP/FS
/OtMv0J4z+kQn7yzqtfY3TgZY03mol++Gs+fQ3LWxrrh2nQ+1npn+cd5PbI4WFKXwppw8a/XO0bo
3Y0Xyex+F8v0h3fBX6Ed7FqDU8/la497yI5UIrjqqc+kW/vbtU51sGox0tx5WuXYK/x9ovnXwsuq
32wD8jaucGgni1k33uekl+s7b0tpSEr4IfxODkydvCbV4jrawbyIH8CqHvbwzj0aY3Lr6eqAT5/q
4Mg2bKFwzkoaNSmSmNCBB3fE6q5CjoyXJEcSnmp4ZpO6ewnKo09CHiD0P1BNDqDJ441MrELIKtOv
F2UKTO0M3Q1LC3IKtGOh/1MidYT5KNA+BsTO8OiuTAcBeGUE/4aUQJRtLycPsizktDu5mzib/hvS
YjL+/8e0hTY3qTQoQy7AHIMGsD8kl1CqYIof+0ZuqNXFWRo+oXF0kfhOJ4QCEiv+VgEgXRBkl6za
99+j8SPgOEBwZ+UIKUK22TvBYJq84wh2OqMvjknUccHeP6qSFxuP5WnrDi5uwZUYeMz9tgOOgDhL
aTaD6BeqDGAfvxJQnldBnJiJSJBZQEgGRBVQAULEwARVyjpBsyWJZJXnadaLb8PjHGs4XEzmGCjW
eC1werEJFxBlBiTqWjw7rEpxWR6+R4fhLjwMMWzhNERkTvVjOgZ5b6SQMFVzGN6r+ZgzNpNgewvj
moCtertlx9yyMf51a8PFTmx+y1qd2ELx3vG4OqPLcFurY37dJvv5daQfhrxJ+tl98s8o09PMwDT1
nWIxMlnqimWCaOnsdjC1AvqKEZ5EbOpKHUe9AsZ3UKcwAwMTkhoggtJnjOwhrZExSbt+gX74VJl3
CDMond1AArLmNieJFTQ71UU6mHXP2Jq5O0Z4My0go2+/bhS3MUeN3LmXDKtbh99h7+5zjQIgzVKI
ifMPzq0PmmByu/4+/cC8RnXjLVFlPp+9PI/qtLs5I7mhTttQjdmrXnAftQnGs7icrBtYwXaNeGli
+jeJzonuEcZ8GzH6nb/VvOu+0+38nLcxCPjApXWgz7XpBtUtq0fVEInhJTN8XR1RS+U679YuxOC9
y2OT79WklJtevZaz857vwidMyJvzXdYjPn/PRlzqqZ5icY+MDGLqpDdZwMXz2mkTdcemDZbRhRAe
7KimnXhLffJx9beszTAkB6Pf8vt9pUKsDNBP4GUYNk7VLx994DzVmuhq3P04S3ktkHsSXv/SMCbZ
iVH0Uc+uDy9bgsl4EEFMxwoO4YWZxDGslvdeVJ/92yl62LKerCV8ql2AMmzniEq8jF3X04rMa3nV
KULyFMYlsyhVJFZKjdodzIBxZQxslYIN+X1YfADBQMiz/iREGXgL0DTyGhSTEs3n3grXB5cRO9sv
zrK38qh/Qu50Fp7nxmc/ZguePJft/HXjuDeHk9IO3YxMS82EUnJy5lRoXuzGF7cIk2YYsra+7v6I
hjBM91GazXdhdoLGck2neavAZOLhTaldqHx55bjrQIiFYWn0qCqE14/n/Djvuc+um2uT1bRFXqZE
MB7YqVVhfEq4MdD7s6bhEcP4fWK2/PiMzTp6ALJc1PLYcWKj651YyQbPlRfVOTrlZ9xwgsKp8dzs
Pppfe8HcuDpZa5JlRHHeWLUYZWHJ4t4Zk4T7BQkEdtgjKRcnDGwE01g2bLdLDZWN2y/38CL67Lm+
QugkFiOEE/PZY/LBGgYW+rrL24cFK8swJkK97TToXcmDdU84HO9f5alKv8LngzupuNqP++Cpl7t2
GB9OEO5iTqGSYLyXuzs7WXdDTmi0z1ss+v2e7bajTlR7mFpQcpVZh7TkXGm8ebQLms8KlWIAvyqm
LJs7TQZ4rSJIWdtPK+8vy5LFEWDLAP3WSU0oTgw3I0K0hXKEawo9WMGaOuemb/pbfmjLY0fwMtGN
qUdQNon+SycQFmNOBQizEIx6QcNCSFdcKBZz9Fa2h2+Frsa1MikYLfcLkfY94wFGul9NmEnDSGoB
dnnL6/o5uuZ4HQzFUITk5jH68IhWjd1+jmqUEKvDUvev0TmS8Kp79EwbVY++ns2m702aCHvS4Xl0
zBfYcXIEkigY7sI2G/AUXtVfJKfulDiXsfC7eS9fQDXpKTbqXpWHAGySh0upPuHipuiID/EJOof5
e/Sv/n1gJhhayEun0k3eITJiEjfYKJ9+xbOtXCrN8FUcqPExbUAGjVwTRk7vjUFDg8abPaap8sS9
/HTiODOdKcdP+om7XuVxeHIFcNLFl+XHa3HKceHzLdE/evwZXkvOZFejrwAzo1NCXs69XGwHjTj4
PrkLQUVInjh5bQ79RxZDWn6rJbZ4mElQPHGV8nl0Of+0CDsIuh9yJ6leD+Cd7zgp2DRSEz5TBDXQ
pCGpu+1oGky3+cerUxNm2hMaW+/n5mkUf/TyLnZk/KTv5h416jCcU3qNXpNq2UOtsxjoPlavke3w
Xla87tu4HaIJpw2Sdw/5oC/mF9jtoRTn8qe+gyLrFEKZ2fM3KJ9/igmd9ThweYCXbDG7cay/GQfw
3ljBMbqdKTTfio6BY0lXFdcRrhB8/inUiJjUgs5GaHXs3S/Bjkr6LxFoYIKHIcmI1mTOyUbPSD38
RWP18brxKQPQZQ32KC6pxxKpOrEVdSVo5M26gpnDwTBctv1jze1rxbo/nwKfrQDT4+JNOzthHVGU
qF4uz7+NS3F4JMYRMtNcx8CKNxxr4vFl/AYBM4FYg3fS8FKfObUBEQRT09mTmQnbP2X7iT2PePic
3d+WyPDhkbqk2+/dbp9PxKZ2ZDtL3tfj7BTfiqv/cKuhrPO22OiIoQBzhuBFObSu8+4Srq9vhNLC
UjDe+g+usTFpJkEVnGJ2mbvgkn+gJsofk258fHhf28UWfdn4naCSs5/nSMEdx7ERlneUXJxHiwVf
R4AvNXloJOWmSQ7FzY2biMKAjtK02aG9LezBtr98FdL7XtAu7LB/UJztT5hKj9QkK9c/Irf2n8ou
p10aQtdEJ+kET0XLwUKs0+fs5t3p4PtnxtOwKHuIhKlO4fwLmXRYhUe39dOclqsDVdpj5/Lrat+Q
pneH3IInTE81WS5fmSHOKYePg080nVrYW09a79j07kL7OiFLfCY8Pn1aGqjWHXJy2Sz9rfqQfXVl
6adngl6c9gAVDntE91mOGWrzMcq82o+ticjTlwsWTcPGL4te16V7vRhOafyW7wG23AdnjJWw0xof
FeL2+BVklJbLbAsRlqefXby4oP+UcyIWEGTMhm9jSLE/umFMFC4vo7XpQXmEvcMojBaK9V4ASlyV
F99BRAgO5r40E7AudgbqhEYtZvFryL54/KPGHhTxVoUYB1icdaEZjqlEONxtf8zJhLeL8Yu40Yfu
FxJdm7mvDMsJcpyYhFDavPGeZLowm7T7kwrtUg4E9RlcLjjewIB4InwmDmEPS9qtrx9n/3u5/5zR
zQzhe9zhYnw/KKpRx+Qw3PZ+eB0gqRQkgHCEzQYX9Mm5gTkB1faJhMXd3mLMOKSDkU7GMr2u6W2f
mJq8OPXqWMJO+LhGBes+SSGGdCNRUFsO18dn1LC3XBKBw8lNbO/1Jnz59mcw22Z76IuXBfTzXa6g
95Ab873O4XxwsAIynb2PNUamjdXEvbDKR8+ZfK0AtgiqjQaIDfdQp4Jy+HZecLFxymb0ZRAxBMR2
5cgCJAAbtT09EZgJGfUT42iDk3dwbHubu81hXgNKxd6c8ma7U9jnZ/MqYwTXEEQLesUZwiaCfrjG
0Hhte9A5NRWGNEhBWfLT1saQSPOe+3iDFslytWBW+aHcEhk1QTa++uMS84e5xh12+bm5m3f4wHzL
7eSt6DHHlwds9S+I9R7SWGJ1i3M+S/X9EJPz19EJMSTagHysBVFsfzzSnB5OLw/1pMQ4jWa6jrKS
uxNUyC8SeZwAhKbSf9btIcHkXmeOQCZ/OolAY7enK+xrSwQorBpNT0Pt4Gw27RDq5u7nNm4cgDfK
134pZOv3y1nGodxSvTnrwWJ74nkAveeABx7exmfG9Qpn5fWz5RFDzvOHFSoeF+WlXxpTcsK7uBQA
CnMFd0w3lksjs7GiVcvvkqri8FHzFmWo8XLi1rjUfy/Bhk1YHhzSu7Faps7x2JHshJjyawwUwuDy
FqNz8Mbfnzirz3KuxTQ2sR3yuz+2QITgMoCD7HAtD2vu6WDdi4jLBAp0LhCJeBWYKW9J3/QM7rZi
V1ByOhst2qw/c3p6B2D0XTRQT9f4uryRwTsbsg9/Wobzl1+1AQjT5sWlOKrlw6WbAl/gMLMpmh7Q
vd0sdkNeBkNLDY+awmx5605eTCZYoxIvvFU4Ix1RaTHJX2PqfvPWBaB0TMbdZNJFcsLo62VF7Ozi
4J6nByxLAN0izFkaJesLuIAuAMSdVnueXKcF+Be4gTvBkwnG8w7hNP++U+d53fX+ErHbyX4+BG8H
Tw4W8A6WSHHAUab+h3sigg0g+X86Si3i756tZX1V3Ij8BF33eCec1vz+azR8oWk55ct0b4DJP+Wd
c6JmIYAOYVnuGKGuqS/Hy2zMQ218LOC+2DEjaWiuA6alVIKPrGNSM3LQc80lBZWW22Z8doK0nQJQ
8/OFM2e8ONU++evtTBYAd+6uM30CryRQWp5u0YMmjGW7PN/Hv1sfjEFPTkV7evghmsWMAfR2wa3L
q8cpMb+MF56ZGdkz5CUkMHNhfZ2oszA/8Ls5GCMWRB5L+gjQSHJtYCakvTA5oJI2Z6iJ4yMYw2dC
kulRHUsy6Kkr+V1mD+I68CJZWxF8ZPIciIwgEJDSgrz0+OuN977uUGs1FLgvLyvN6Q52cSET/KcH
E+KF67bI4e9LCCbvCVoXB14SBnb3YMFUG3bkxX/v3cO8yvU/BimTmJyJHwPvll+lGKUQpMECHvSh
VZIPqAdMPBua+38PWG4pJO0haySSF6rInfmtfkiaCprfHgzC4FDgU97+tdkThZkYtfr+mO/8XuqE
abAY4sZ26hs6PecyfiZfICp1Gp/cxAzqiYysZf4MhWhCiOOigN3TrhyllcxhCY/vlPvJdjm7C2Ne
mMFkGz4oohEQZVXeSe9FN8Ue7smTw4YuwV7zPYbJzH7+eY4/rHn0e1uClS3Uh/B8oEN2Z79QOcCC
iCAR6Y07umGtFD4LTBX6L6z+sHVdCq/mFxE3Qm1Id8y5v7POqsNvKQOeBrUR1nKMeBkHyfZieiLD
cZE0I0f5EW6USMAlPKYLZe5PkNlZVQzPgP1hdhfdAYOXtk6ClcM0PW1iOOR21lUzyI41DuEa3wFS
B+yqJ2ccS3r/K9zTW3AebNZreAt2cSftresweZhAjWQgoQ0Y6TOF7983Hyb+lwimTIB0bWIHNyjX
yKhyM7ADTPT2GXZloYQs4/Ybv7sOP4N/hE4oZBkYBUWVAxZY8E/lCREm84xxlIMMBl6aP/nBDfSc
Q/6Ejeg8l+2NvNh7wduIFmz5Xi5iQpLDbc+F3tPA26lGzCpg7g5QBKy2y120Q/xV4NmNaJBJ4EGM
TTCzMqBvi1KAY/QQtDNY9yy70cN/8Hu2sV6D1vPlJ1fK/GH89VrZ/MHQzi4wQcMNKoCuOIPAeMMo
nU++YOkMx2qJxAIio/hi7OZCFD5CDReVFtRvCalByzN8TNGRo3ln9tnXhnyYTeXekidE/wyLD6E7
W0NYxW4HeWHPs3MG9cfABl6NtgWOGVtY0FUIfoqO6djfB21aBAyvj3RUd9UpXhBnsdlccTUjvKGR
8ahomaPkwZ2e+el/qbexzaxVe9XMjMGHuR49ysPr9nHU9a6ceafkiMo7CII5zSL+Ex2sHUWleWNO
MV/McY69S7SuzPi7NrKzO+Pldjs5fiJhmOhjoR3Amff7Utr5M2Ey9Qi1gP6G/QRkfaiBl5HEeX0U
9wessVdape1YB+SEZmXByYCb2I5NThuZ4aGJyDT/inXWi78Jq8wWLEetlIUI9wTSO3QnyUvRKPG0
9ImREE8WEALrNdv7o1C7FGpfPEJ+ICb8AtzH1uwH3T8/D+IYBD443qj7eYmI1PpWAqdQAV9j04oz
WVLlEtK68/3XL7PzFq+G8TFHHHs9wgDvA+ETlDsiUOxBL7V14AIVQqnuYSKLBJZ/gmC6wGljCsDN
Efh7HY/OIOC8xYyamfj4gJUZXPdwB6UXSv2/aIDcRSXE9jC5d0d0IP+GCQ6HcCWxYdwVWD4nXGrw
dSF+D2AbjrQU56Rpe2hn1pw4mXA/qAJzynQqYDrFTKheqMtYIwX24EmXSBkV0nSAxG0HDCHd7ebB
G6xnGom3oEaQGoWiQjAcrBPkIZFWWqvrGcZIdMMWOIaahxquFaIhFBcTfHkmXaKKGliOkmCrlTW4
5B9Fh9P1UodCAWIkCOEPxt9KyLpwjVOiFoihxHQa9psx0aGPdvYQKUFsi3aDpYeSFF5xzGgXC2RN
OGwlW7qXlTnGeJvyhy6ff3dHgi9ABK9D/pj99EePqfjR/D5KhKohdoGqt8IvEJlllfNL29goEUFD
Jjn3YXFABogX/OBUbrH2xZxHEdwcPGH+fn87CWQR/xgfkK38Y5boD9EKa7Bj8nOwQOnCpOMDSAV3
ZMs+PLs5A6vgPwEiOk5x4zghjBU+HaHCw0feasPmvQzOb6wWjfkjQRky6Ew7oTWti9EZ7jsTwYCE
0gTzVzA+tJcW1QmBW+JzcVC3ElHgSj9Cy3tKVjHMsPvSlCm5CF5eatEXVdolOkSnEZ5iaOsZicP6
g2gqcgdTEYothHeCxUQxK8cxp18sZ9gp1agBIHXYhZD5RKQjNo1ftG5wEw2u8i0yTlgq3PCfCE+s
9DxsJsYGUYqLWckeGaB7sOU4+4PeLM4iLTv3WyEQt7+Iz0OR5PeEipnd+dXvuBgf42bcQ10ybo/h
edfDfbjHEkOE2eD5GSNHOeBow6+rTv8WLkJT9Qjz2gZtorz/Hf+h4SSOAHoiW5f7LoEmfB3+nj3e
nttezLK/CqIe23rnc8QOz8H9HzSif3L/YsYTLIT5hIqoLwrLXxvEAJsIkIz+SbFUc/Exvo9HA3Nj
xrDusJgcdlFyCAv3/qOPkTO1qXZeEYbmkChFRSMvDvYvdA282cnHWfJUGKKrX06V4QDOpNHn3uYE
xDIKwjyUMI64AZReGA/ZK4XE7pnLm2/5DEs/PHQcmxTcIA8bAjP/3Dwzx5mkjzkRa/Sb3PvHnzqo
P5RbyIP+iPVVKfIk0Tptw4ai45x1/FPenlgwXBd4h8qh14PMKuwQ+DkebBCfmQCHaqVksFKrLTeF
vl51AtCHxRVYNjj7Mlzq0aWcwkf2CqgNwAVMxizzB4m0rmBi4GExeey4NqgXfoxN+CQ2cwD61KJ2
vU8nXWfG8cgFIBRDWOij/kz6F7l1LUVPPdiWJzw0110cCf/8IjhF3lCI2zETXnb/7I9VvLRQyCbM
Bbpxe6fInpqdmb3QSFXBLRAehcUhdgd70OiU6XEpnEdQVrxJuPVFIy6U6Ma7Y/PUUY28w2fvOXwP
v5FBHgROA2yLzhRlcIIrhgwYP1wA2x+OhBEH8L/6XwWCArLCzsAWisC2QS+FLwN0GNNq9o/lCc4H
kVOX/jvsRQw8XG2Or+ecHmeB8l+VV9CUspk24GMP3iU9AZS7liWzIt7Ag0PMELIbUBNxVpSRPy+W
4gqV1q/w+WlF5bxjYQFAlth0Ahy5NCAc6XtfcFlmCL49vf11pXEPpBVXd9w7bKZkuIVQJQPwM8gE
E32DkjIQB9CsB0e6IT4WHgfEsoElaWrDgNWNzd92yPfzW/1DAk4OngLM7L9pNJ4kNjP4WXgdKAgi
W2QsFxbdCDPehFaw8o0fyrsN/mhopEUnhPcmK05EsRbCTrNhR5CEuU0a75yJJqgN+5pRr9DT+/1Z
XxHnixEePS1ZIIqmcojL3MjI7uAhmxeZPbwLW541Hn8d77ESfpTwnDrlIUUOJQpTGUcdUuGkfuCk
VuoQvd01lwmFBK5B/cvq6fYwTz2kL3+SINxEVykS0V6IpAcpRS98rZKixKBEdft6xL6Yt0OGEYwd
yjn5jC+s3jM4I64VLdyyXGYgpthiAeftFUCpcrPpNwvmvNcgCXRxa7punllB3bxwURnIb3zJiefG
ixqyKTwtk0NYau1LnyGB6RUls12EbAjs6TuD+dL+JZy2juqI/jyLeeXU6N4V/nBXtangZXae5iQu
ILUDuOULWt5VySwbPI4QD3fX19a2q2dUFtzrAGu+bCWuTLq8ec1WT+s/DX5N55hrGadMsMipOeTI
J47GaZdTHHIYeQd5SnqGs1wC0ehh7KQI9CUTlhRaC35OMOdbAkPgFpRrqijnDNz+PkOuBEpSStD2
aNXzGIm5U0ZWdpt3BrSLlW4i/9BNhW3kr4afaJ1MNB9fXJ6/hpzKhudkMUVpyWu5J52Rntkflhq9
q/qW1axdoGDyz7MFRsx+g1UPRiemspU1xCQFnfy4Fj+0I/qcHtmQH2TsXuWMpXJgMaCoEwGXFZF9
CAVFGm71nBZl5UwtcGUwc7etbsPPpDNhGuYz3cZ5lOA39wImbPBJgQfm2iT7gWzHq/8ewR/HSLvj
VstbzVczyqcpYXxBZztoVbiqWcWZThuKm/8JdCgjH75zhY/Yosl22W3yVi8cxbLXRvc1S30YT45u
SybawYP5+z3FrgcZvhDWshgCB/PUlMWA+WovuUMCmnccAzHYdikLvB13ZhfIh2/BYni9cOHMockf
mKih2n6RWwXCztTR0YLFQOvXwM8PZzhihfi4xDBs7zK8ZPh5Z/H5xxzqkrrmO3CiucwwTBkIBE1o
8bKnl38PZn5xE24M6E7QmtYN2VZAVCCCBAnBfKvocnRHPhRpuZ60w28fhN/tjD5v9wuRr+W1IUXD
35trI5wcQcw52MFPbPHyfbBPxFRYimqpdbBkPzrqSHQdXLS0jknRQ9g9apXtPo7sIBSiKXuoAyWN
HpxgBIK4gCbQSHPnvEEcwUDCXroGRwXtHF7c64DkP864J+bIgG6PfxWoNvjYlo108DanPoQ9B9Bd
hYd4wyqZd3MjexigJdCq6qmYktMh593omlzpQ4RBz2l3iq6TY8ZvLx+5oe5POBWYkm1sl1kVGAb4
FK6FoLCxF2Qg/V83K4s1Z1PROMBmaw7kkC+ZoFMa8O6AV57SeoNgdClyQhEl2sFxacDY54QR6WNX
mWPRGGj++sg1cMY6wMOdph0t1rdpFVYczaP/Bx+vOn+qC9yjusFhyfxlbgyCJzYb19XKhNOM/ZXC
MApbnsyA3ENAbifo9mvfHFluDk3Ed4akaA0i8evYev/yAI7H9BWTCcTqZkLOlCT4i54WgQ26NxRz
VHQvzhT0BhHmJEcXmwLyOM70R0iaoPB7MwiyT2c7ldYOJ0mu5K1nK84G2GAMXYoOFJQO9CeGrkx6
gNo9i59Fk/pOjRlHH6C3adHZOE92CSDmKUvznHvQChh8BotQft5kKr6Hd3VJCM1U7cFnxzTIpMP+
1/U6P4twn3ZO3iu+oQIf6pFetssv7iQU+ci8ZVj2z4KQuOPmy1t0cP+wwrPcBUPFA6dgJ1jdPDt9
xHhxRfaAGRfkT7/xe/8+P48A6jot1wFAtkIoBOMPO4SmMPtkRoO5oH/DzZ8gv+A0s1KW2voBistt
ywLBWsAKtr9Xrqxdv8Pdw9k/Wp9tH/yPcx0GYPieQmNk6MzI74lUGEmn8LMOLpgj10yCJg1fZ2XN
936F0QHwMuS6mIstxszDpaJYeMVkF4kTyd+JO3//cu8Ht/7l51kC+IKYjuN3JL4Dx9Xd78XdCRyW
z3KXVJkW32EOhPt8Dh5Inb4PVt+hqVbHtD1oBhxujO2Z2sJG6MCoe/X/wLvLz5VbNWGGkXx+UDyH
lHIMG/9+AI2dFgkpi3KjZpDPnrz9WFT8ZYuADpTRW7axFbG897+fvJe+ENYBFP5S0lJ2dAd20bg2
nVG8X9ITPl3Tw3u7FgydStPIBPDpRDNVuJ4398rz4M2S5S14w4VkJ9q8J3ry6R9nT4ayBxba028o
WN0ve1axVpgvjs+K5AKZ1Z9VDDnmDoPguv7yv6LWRBzTrtF99DG5mQ4JQbimWwNJlhcCZpnUT7kw
QEPy3b+65UL53CvGODbz0kffDGFzcAEMISvQUEVEMEe7Dea3UCfhUDKzVJi427+6wyXQRH/UKwsO
LimuMo58eKRepRZfJFzbPXnH2AHCde8w7eReuS1hYHlHCk6nHpx9UjmPHHNMli5ciCfopnXY5WCd
DQYjv5dARWNwsqSndzqomxfL3cG7g9KNuEiYKWz9zdqEqDJs5Wvjp1O2f26zHUAMv8jg4bez7dT8
OsxewezJ+eWO50gkzuyICGBjzRC/IVuRud/B3U/bQKpO0pfjjPZAyjaBNyzSoymG0cNfXAqFLoDe
052sF5g/yjBjwa1WT3Hjpo4lgyFo+GjwMdQOuiTf7k0idVLsKSdd2y/BTShUy7/1tfP2/hN6wPiU
Ee0rw3WuUnBh6o4OxQtIsU6qRuUryAShkW0gAX/zCwUydAzmyNwPkGu4LAoUd4zrGMXzDS/9BaRr
/sblfVg9FPcXq1dMRKQ3sT0efYcO4edWtLwHQxeI8W7yRG91S5PQZZF1i3vKtFVTa+6skL6Arxzt
gvOv6MKZ8YeEe8ktRyErinYmICbf4smjeDqzSqGUFKXuA7Z62prRtEEiFP4n5IpUX01xdxZHVs6x
K34TeNVF/0wQJ1w7w2r6uqrLL2oMfAzE4LA8/5lH4XkmiOALuuHcO8VMmCEvuOSKVp42Xvh7N2Ae
Mu+8lZyuGixDprQc/Myv5X8xeNQoRD9ZM7KBnal7s1NmBTehCrLXYBHhD6OlXdXJpYjVop1gU7P2
DqY4lIKKZkZc/YVFXhXjFom4XVwup+aIG6kdtRkSUFIKs4uyTFkgxEULSvnjz6kvoCav/faaKX6y
w+OuCg9i71f9iugfa0tvmDMzyOz0PSf8OH9N4ZljkvKisKt9Sz4Tz4ErFhf6J9DcYR7Aq2UW8rhB
6WhmQkFGMKItWxk2sixX1t3mOXvO9tEHp3TcfYnYcptZt4C5B1A2u86+V48pL7gLe1IQ2FZQ+62i
9rveLREnLeTm/ouXxQ2dYI/2JvuP2xdPpxbmLmQatYJj+gIIK49vB8D2/S6PDKkH3WKXdYHSPSvu
TOocckAoRI8bvoA79eGKWr1hl0i+FHaQxsBERpvuJrvJC1/I2ce12+liAH1TQ0FOXHnKKQJot2Ja
Cc9rZ/rP9AYXpcexLxSh7ar3z07IRGVMDugCUK2+fQKCS+lBIY7DuiZxDob1cQ1xlYWwzWEdcLxQ
N9meQaVDu8jkmIfdkcp+3mGYSToPnR4Ilkx5LvHnX0wV9IH5p/1YxWWyG3Li+Qg2A2MF8VyoFrB7
VMHyP1L50YZRJyUTYDkO2Q6F1wc0lL4hNbLkCtGwi9cFBAwPP1BqbyLuXXBTmS+xfaRmaw2Yv/9I
P1Qo5hy7vUjhHzPw/jcyPflWxF05+m/JizwPXgGtBGxFNy56/OCjP/am8ttpP0Z520hyPfIfv45k
OCwtZAvE/SuFdAvzRgNRI0IA9+YJk7hXyAurZ3SYD8+BUqXb3Mkt+C9hsfnv4u7k9hAuNhZLvD+i
W2FGy6d3vVTSppDw+L3iPbtsUs8tmPIiy7HS7+CmrrSRClXk7AW08wUfwgs9aXEexjIT5vWEcs7T
+qRyOL0T8AuYbfsXU85OscDaRPqUCinmbJujuBAmEMT/yAthb645NdvJI3i4PCZisqY4ca4e9Nel
UbLE9BmckC7UaduXtkKmDekcWtIYW+Qn6qyXO01dt5Qio8O72xo0hQjlm9juX5ChMHcRDah595tA
4lEYTLpzoKYU0GNLu71ZT7oPsbx44Qokj0hAhiPfrEs50KZRFgIeXtnMEbjEob4j1cmoPnDGJj9q
LvDVCZLVk7iQuTcNAsv7F8xTD9rRsoFESJ/W8aB9lwYkG5iT2WPJStw0nC93BR8+9ZaxK6fUBf7X
guf7VAZVYJ63YoutzgN+xFxulLhmOtUHUxZA/E51H46AxJLAPocHhCBnrvkTeevBxdkF8Ptgy2x2
nIU9ApK6Oy6xKxOPC83XQ0AN2SYFLPzdH3tN7un3FP0KHEqaEfbl/a6kk4SDvcR+jZts4Raa5sDJ
HzMlAKhBEv0IGs5muL3QND+Uu2k2li5+XEcXtBrM+xseVT1bEQOgTIDG83hfCF56DDpDc9TKIOVH
HQwuxBw4nbJKdSee24NaeSmV0C0YxzotaceFAHSsKU6N4YJfkOd3i5etSfVRWnzL4IOzwELeM65Q
Z/7pw/YEgqCAR9qLXkydlm9lYkUnREz67GnQgdeJTnVtRFYm3uGU4GOL26tvoofx7OhDhA7QB4bT
IGDKGGGM92vA8XmFBjZemLyATfyph3TIhU+qIBp3fvQVwjcGOYIectuPqaaH5+T8C7WIwvniupnu
36n86rUUciBBjNQ+8TXdki8f7f/WEscbK0zolC/P4uJhR9fcC6wy6rO43HDKIO86+jSP1P/P9Avm
sJzigEcJZgW9QljYMRvj6ZDEY4Rm0vnwVlEBA7RRECIgcscXjwGF0BfpCC94YrBabM8c0g2uu/PW
/DjVfLXGvJJpEAcFIUMYx/BfNQcfUc1kGMUtURGD7L8gjeyxpeCuld3mnvlPpJEQFJIL28x2KdcC
OTlRV44sJaglPQdmbRWf/sLtGiahBuRSrVApM5XN6pisJ2BVQF0mAHegPB8oFbhd/JLg5qwolmwx
VsPwb2gPD+PeJ0BCsmUNc2HQat/GD14crgtA2EUP246ZPrr6He+CM2o7MHx7RtjaH2VYoCPcINGK
TLm1ZLrZ5J3siWYjaWULbsiRHjWv5LD5Fr1+94f79rq6hHxV1Mb6kGQ+uAvi5YZvLOUTXKRLYGdE
kR0ClSRmX/ClQ7C+BFfW6rhDvRO84LJJ0XamtIOYRnSybxC98xmwNb/l38u6/h76FDfl9U8Btouh
JeQL3nkjM4edG7wtXO+IInGLq/fyuVEmCawcylbSzPE4GdzfCo+9spd+cunlaGVyGrc+5Y9/Gguw
qpGfc6AVlMn+SymM4CZ370mpyEMR9Rd5MHEv5eTbHNJOKaP5KsXebPnfDGIbEvWdHOZv3FA/q5m4
M51ymXRiYQWxbj/V0l1fMMHeqKs+Nyc59xRP+SWBPfdf4LQETxCdKcFLTW6zWR+9am9lx0xXxKpm
j+eO2MlgKINCG/9jIKlbYs6ZjX0oJ2W+cg5vHPE0CXGLyk/8KChIB+fJi/EtUVk53skMQYhw4Wzj
/ew4X0Squ5Tldk4OaTugeWOOpbs/Pdx1KkycXgpKhKjdjUKysaCL/HlmFB+JQPsd7aGVGNgB9Vh/
MAg8BKhd4JiHfwIWlsa6M5i0f0S3Oji1+JA+xEMLrCdmaSe8nzzu7QBKEaQOdWRKg82OQmgBr+Hn
ydfs6dt5x7awrW8IDuQWFfMirGbZJRT2N5e/WiA3FBEPHpaXMOPIdiOtNAtp6Nl2a9iEYbvoYAn4
ZX0c1WbN5ykiK3D56gslh0QtOG4kbF3DBMzbblBKXHG0qBlq0NxLP49crwstsmBKoNjJTaz69L0M
rO7/7kdPjsRsa3AudjOcswhOwlEWigCySsT1hypgWIuqTZT6vzg+27x2XD4+OCBffBOuCkZlCTF2
OAGtNFR9ekTgL0PfiYleB+fo6NkQN+C8KSXB1mGmcGTwcj6DK0Zrh1D/40g8w+7CN2ACUZPmC2re
0dNCg1+H6x6c8ite/FlDhglw728V7FcxXc8BrXQnFv40pHdI/ru+ReQ5VFma9b/W+ABNu3I1+Dro
EqV87EUbma9oTCbovTdP2VsHEG8QXL4Ptuz+ktTh9ZirUMxAOINP7hrwkT5U8zeQ/ekNGb4l64tb
BY/xBZjRHmJj8yPeVLhQeT90UyakMUAI3tOoTm7AUTSqBmRNE4MR1q0MsPRgO5mtJUSBz2SyAi10
B62UyKv/EXVeS4przRJ+IiLwiFshbxASwt4QjffeP/3/JbNPnJjYM7OnGxpJa9WqysrMipp5MwJk
iKttGFoC21tDBtsFN/bfky7FyWbX7bkL2ScT2/RYtart56gKQP9BuUw6ewlLc+pfakDlR192jaZG
POE4nPrrNY6yVzYQFjg34osMMmHGsXiq2ZP24gDlZ0hVPrpTbzStImxc2sjeB9z/TglL7WzQJala
BfYdg7xfJvzB88xxbiwOHNrufgUuDlJE9xq919YDoSEWIOvOFZOZHRqTDa42q6xOLJ4haZf7C9wo
ElQ8UjGuUQeU33CccnKID9MmH1O0Hr7/HsHsYH3VcE1G7LIsY9ZEEPE40OUtuLUm/uKNgAiXP1yi
b+CEncF9OaCX/KQDnuvZTNI4wb+Bx+oFFBq14OAHHpAFt+pnMPXgKV88A2YO8hpgNqh3cbNjcMXc
eQ7HGI9/JthERYxJgED+DtnXus6NPgN1H+hTSNz4Rc9RKvzJ2ADb4GVgFxW8j/yhMxw+/rALoZeF
CdSvi1OKXm08ujr33Cn3t/NjpwBzrAQo1G4Orzk5G9X3OYMfqqbpw0erhvAXqGjrtT75YYYBDVn/
K9p1jFkzgHW9zhruAJNNG0HNbeh+gzUijopbSbdt85xJfQbmTn3UOjgX58xyLwSYNrjrsGhJIodz
dXTJ/yi6tsio/goprVv7DRrktjfgAl/GFD/5daVarSfN+BvsGHSVUC4i7b32SUxiegz+JNn5TDjZ
5Nu/b+sxMRlIxK7C2Qkp0golSMUm+b8xtnFWhILyx4jWSs3EKhgCrBDZVX7amKRykMVHheCAbuNL
PTQympRBTBQgX0RYGRxJMMgiKStJpSvBJZp0d2h1eG7MAJAQqv+1Cy6kxP72jy/OaJnczFd+67x8
3YJbXiNpOAavOaK6ZyoBy2c6aUu7utjRjcMgOkF1T7VAP23BbQCxsUh3t14JBWd8Tl/0ZJ89gL93
bw03PkMs23rDloAPouIC0P/ZU0MVlSR9nTugG4710F2cbivo1ep8xltXxcSRZ0J3PMXa3H3lFAyb
fJ1tM4QuJMSXzqFT+SNwjXnKPHY04tlpvmo1g5O/bUveWbSeiPbRTiTo7oIe2bxzTq/cGHrK5H9A
c3IOIOgpEnEGOUs+GPgtWnNSTmDwlCGtxBwDS1tWOi6/kB2LZmUBTQSuEHRXtthWeUwzqQblpZyQ
ZWLMZmB2Or2YbQ9bAn+bXknCLOxtgh2KFlxhWnubqn4ARRWqOX6WlESIVKxLtMqx9p3dfDpB3tkg
3pZYKayfJ9AjAz96APyk7yS6Ns747q4HOfY62D9xaGndB02yKfsFXEdLsAQKsnL1Zz1B5kvphMUd
neuGK+8AtIZcRSmGaIGVAe1gZ5Os7aLH9NqjSwxrjF7eMYbWtGWCxBS+Qfs7AvZ7oX1GFFNMjXEN
PwJMydI7BzqlKSg/TLEvflhqmcj3UJTvNxhAp5pJE1DxTlOox2Gh1iI6cm+1mHobUFgGG7tHOufT
x9Npjs4Mdbf2MT+X74Fv0GUde29U7+PytDBadctTQA2A+xfnzt4F/LN5AJwCAHUFJ+3HQPHkVojg
MWNE+01kZy4NEZP4/AcNcuPRncYTS8k6Z0FfyClO0AcdGI+1QweU/o5dLbaMbVqbT5iWhxnzd3Tx
riVnNzVgY3fW76DSeT7Tw6DE9zImDqXDSl24elYbcVwV8hMpzfxZgP0l4diVqSAB8ypp8fe4JhjA
5RKr6TXFLwCRAGfV4oOTZtVCieetmCQ8Xlm0erkbz3ersdiDfq7OFhIhlioNbxfLF+czgB6BYO9j
dQ8cwegLaOLS7xCDrYZ/zquVzo2eLCeLzFYWYW94wCiuvGTKR7Rqv4df2Joy4VyS9xo9bDCfo+Ns
Q6eNwV6OhfdoGOP9sfU3yyeGYufhB8NKBvxyIF43Jm3BBr8Of1drzYAw6LNYvJh19GQzCFKdyvDw
d2iTl65zbJpqYB7py2bicWv1bUEWQ5GL+odW435WmkAw3LXZMni67XPRFjfQDzGfwodwVgxI7svp
YVkfl7r9CUoCEo14KMcWscAricAJJCW4NKjkEo1VxyXWe2UGB8CN4HmvyBT5aCkmV/KsBJECnIPf
esAm5RitsaCx+UCMn+aqQIupWdTlfJjIYbZg3Thc00niuBc/o56xPJREyg9Cx+KjFeLc3F37PK0A
ig29ku0WOBpeQtMnPWpERostU8FsOtQnhJLrNrpQT5yEbl3iFIbjJulHA5D6P3NNmHbl8Sst+Wtw
d3Fd+lYfSy/5K44To1+1mRTAuM5ZITkcgPGx4uO7yRK9M7HI3k3xNH04c6ISrQNIuFDjyZARpKhW
lOQCEuzoNt26fcOG7hiKEFCILt5q+pVTZLGN+tws/kAjhlqIZElaDO7HQdSiJgKrpnTb2HWouF6V
FTh/EgQJZ0gmzzb7oDEnuyqQMoTcB/Ii/mnD5LIBs0gpz0jn6aHyHRRCHiClU8ghFYYhpcBwWDH7
h/AEj4KJp1RLDjw7HHVOJOxbF1XRAMI61lJwXCHsuEBwQg/DNEUS5aXp/EYur3deR5rdGiKq8CG1
eLjgVSG3pqHnCSX9qTa4JTWWLV2BFqpvWJ/AsybPZ86l8i74eztoI4D95YqO/aoLAScTd8GwUdag
rRGDaM4o8JbXnVPOqTfC+8M94pPcIMWuSY2QoKmX0UKRQYyi0qVtTYnMhG5wBvEvllt33VPDAahU
aiDhpq9Wn48jTu1JIpm2gHt9ErUguF1cDE2RlE4/S/JAiAGtvbiEkDq9zqwEHRrmdq8i+4U6lTJI
xQDBVt6EvVrJT2C3F/ZIBqljhhHRcbiFK9ud7IFvV9jHXEm4txEM9kpS8K4zmNwl5snTBP4rjwuh
EZ8pNdGpkolC5PiAFdn7yIhX/S2gaI16m5ITFBgUg4g63EdwwtwNfXhySVrnKUQKD0Dj7ZD6kWNz
YMCsrH7sdWeFIHRYhM3XN2JMSgNcl7labgovgIfwI67fLbpe+Lukn7Q/X4JNU1eCFmjgtAbLG1AQ
Ylw14yZbv0TYb84q8NlhjTP3+tAmjS4uRcCHgNTvp+mS8u7nRcoEt1YSx9BYonNUS0LcmFDYpJvB
ZAF6w5LnKhhsgLEUXM778D3juh9LeJx4QWEuB5uTFH5Yxa5rwt/LwQ4e5jXfjup9o//OJxhulvFA
n7hGICvd5nDb2XeaQy74Sb+R5jlFAOKAJwdmNbCu+eUP47tPn8GyAe5gAa6D/Jx7VBlSJKaHvvj2
56jAKISnc4y0OwzgFay6gFBUjOvxofIoE/LZkFY1q1nP0ZWsKaWoopZkd7NtBEWBWFDlH4cCeJHR
0S184Km4z5+wQDSCkmPc2ni7UJ6YV//Sxkz0G01gJesmNpIJ/GtpBvCpj1QXjCGA4DUlt6wjhJAj
8ZzZDLySuw/H32I4l1cPTmwxFrrER7DWrXjsbGj5yzR342am70yTDD8SsQCouRshfq2YK14C5iMl
O8QeRG/Z0bvH5MzsgoMqKb06mZZ4icY8miaeK/RCyB8NwE8bKxu6ss5nLupWvdNsMylpTT2MlW0F
iyBE1YtP/MoeuMVsWgdIsf27/4URSxmEOcScw+sBBZ1FwHAT+o8byrQvjpzA+Ms7W4HsCecxnVdl
G6PYtLpoTr9kpAx9YbIahunMPDHdTunTot64mzMX7NeVR3t9RJMMu2RgVgrCrYM59p7hMIxPQw+D
fAce9B4KsqYwaHa9+LoybXrAU65Yb1DAJkcnxNuNmZfQaVwTeL0e1v8MTXt3n0n9D2or3DdMpfw1
frLfaN/hsq6QljEUxDZTWqI7zqabNtd069cZMnDFYDheQ1tOqK7kJamJ9rTN6VCf5zsUL0ycWj79
SQDmVJE5HmtO5t3ik35s8ixY4BWe9z6vDStD5oLzyEVtp7BF4rFhVIgOFA5KqMTi6LLzMbH+IHMi
ZFlH68xQqiSxSFD6c5bI8sOTFuLUJC4rYrBXJukq22TVQAkd9F/eSMbTFW4Oqh69w4HVIs4fLSgK
/1asFYwhqi0+7gQQlc/IC49MKMFukvWpP+URx8q1m+Yq3GWMoyceCIJj32GVyxT75S07dtBfTdxq
C7d53bYv9v4Sy2wy3TmAMwYOYfcd7dp8qEDRjRKcSgDf7Irz5BZseGN55DbopzRM3Zr8i+OsOP/U
21fs6ovgfv+slHNaxzKAxd080kgBJbJxPIYjDtma60gBDH7YQG1WJj4o3PED2jGIEaRvZlXxKf0S
jE/MaXgu+u9B/Qw/mEyYaAQb1GBAIwqtj2L4of8GLiT74EkSveEH6wMCaJ76xHlSIwAp0qYPun38
70A4iRcv8q7hGFr0vx8ie3klJPtcs+adgkkCNqYLyMnJnD7468E5p/jvF5KN4vA6X7WJL1cCUKFr
EDiNVI9ABnwlp07Y+9hjg6i5yx7tzdEq958svb9XdnZWpPH9Uv7uvvAIx5cZOwwB4mVySvwoyPqw
Ypbn9dG/Eo1Pf4AoHguGgN2vDDWUZh+t/bXPWc0yxHmdG/L9t3qYg7ZaMQet6VSJ1juPSRj7eXXJ
gOsSCJ539xm7nT/Qbr0FaUiKhCcmBY7AY1UZFedr1WGTuE1WpRZCc8at0IormY9x/dT6gHd695cD
Hz4l7pyTQwD7E6o3kGq5X2etMyri6xfwB+jWomJcGEynsR67RqolHFBXQLOdLNtZmzduJZORZpbM
7zlG+a1/5fk7cJvE4YO/R5w4EjlwHUEsyLzDc3BZYKwpYHILK6yHUfsvzGIonGfmouMjrkFlsLN3
GINKWchcIeLtvXtFEYGSIz7YTYeIKzI9ilbCUc0Z7zsrrwYbvszy5Q5EN3bGvqPlQP2CV+iReZjy
gAWV4BT5tybxbGaZTr9ESal8ijaniqsRAgpp1aCAUuXEsLZsRifnSxdt4EKs27jHEMo7syoadubn
CcCxCKx1ZYm5eMUwClmTMPFYmHojSry2Dioyhl+saXh8eiZ+cILwL4wgYBOwFag+sHOMVbIqnvK1
lsM7q3oAfeWD0G0hnjzneC56De8UnLv6f3mFaz4SabgCBdbav/8jHJdwn39T5zL04kK3KalwR7ln
dcZtfMbMQiaUlzxGYjgK22vMqkGOz06uyVc3MyGxf7i5v/DRdUnFwPnrvXMGCVY4DKTwYvwgkDPn
Bm23L80Py+hw1MSXGLmCe4kxWeXfNAqA8ZuWNC5Y67vrBJ0Yk1MsToAQpy8MXJvMOee41IAGztrg
NL52cTk9I9LtHQJ+sQcI/MRMOhTDCtC1Au0/F315cJfZotMGD16brUyk1e+wzgneegwkbE8G8ub5
v5Ocu6IHmmHNCpQBOSRjfmqm5VcKEfj8SIpiLN9pu785zlGT/MZxyTYDHIlngmCMaSw5jGkaGZyJ
ZGxkevQkzJx1m6MuwVGGHcQxwCKw6wye1e9TvLVbepU8tiUQ0jX8HLdbUsNwjtpEGG/jKXzpEsbT
KSP9+DOPx1rmY3z5+Z3QCvbGmlh3uMLhmNJtiE+zVhlglm6APWYgarE15MvhcPybZ6u4zLLQZiB9
/VoJz5c6bzxlxq3UXHzu3/3hAjAAQ6m2YstAHKJfsHVyJimz7aVs1Irl2vl2zSzgQrncPKE3xNd5
S17+/7/yHJfs3E/yXBJYrnxn/34Ge3sX5FmOVo6lRTzgZ/vZf2Nr7ezfY2KcIXGCD8NkBbvmkVgo
Jjg5i/z3BPnJU+dLPqJvd/I819rRfIRVwMN01yQ0+gp/16PNeVem0YKDsGE1D+j3QZR4aW7P71Mz
hsdP/u/DL/Si//650dZbZz5TqHk162Uxy0DY+NB5EnMBH0YH/25L6ffJeNBTboruncSEa4uNgKqH
MeiMOUEzRRikUaOJcSwthlz8pElvvOVyFtCU8Ph7L+IxEVNXurfuyY6GjcRK4OsnXsm1cxuSvZMf
vAOpHlM2HCYB3IgBRO1oilIs+PR50lpFWktMoBuPlU5gxl/+rRBNciFh1LLQrnn6siW/87tewPnC
HmLBDBPAdyd24uEP5jAoYi2894pkzoAnY/hn8ThOCEwaTNnksH5xbo4bJOA1TgHNGIPDN+lBUKHO
lmRfRDrK0z79EYC71go//jPSjSYnxCWgOkcJtwpOcTODuTyYRBcku+giaAbERRCqzqr3BTehyx4b
9GrcG2LRdiXbT4udCptYjOFXp2HXMiOvrcyrV4m3KC78b1q1zsz5wGiQ8A927NVfuAryQ+hO5QXb
XPVWvXLnhRKmdw0nzxTcEnYYetwKnR/yPeISat7OboE21Cn+KeytAmPU4GdfYSKUxlDqwvsU2LM+
KpVsmRe+cbczn1NNXqx4eqYHzPAXSsONkZ8z5nBxHGjGcl61P21JwTCAtib5JGIYrfMM7kEthkvr
zpCbagYH8mgUZMOQPBjK8CNQawPPpjNdykK0B05RpxI8oAXcQFFA3sJmVJxqONf8wyB7HE9j7SSy
Fm1ZHH9tZUsSBmoQAjUqWSqyGvrNVM48OCKLHqaRKi/VOkLGySyGIql6jVyC9ce2V5z5tKiatMuY
BYkgsjWKoEDRXrLvQeHv6B0io8sQW+TE8tS5e0aHneDrNqwT/o76pMBgcmZmJavefqB5jMZoR0cZ
/SIe3Uy955zgWzImWaLQPLQOOAtcGO5yihkAv08O6S3D0sd/tBtkI+gS0zXXfPC+jOzgopCs3pl8
5zbDV/uSXbIdw54a4dl5MoijhlxShwm5ljdZXm4cntuObsb4gS5VilXd63kIIOJ90BL0NZtEp7mW
uQ4YNepFRsLtnaSbkFxN6dlrSMUkVt5Tdd/k4W++h8FAxvhMXv1hdgfyWGeXHrvoQAfHLubj1t46
M3pBpYLetsK5v2N8EqUqhd6mXRue2bPBaykIuxioObWBtv2Snr6RVMlWSV5laQ/WUPwT854pL1gq
t0/90nDTZkLq5g8xVvIcAhs0u5VEp4cAPiRTHyCRqwPSKpaI6Lq8FcUDvDV4HilwnhaFlFyotFkB
LBZWkE4ZragCh5vyKgKSfUNiSVzD/BL7JDyQpw3MSds3Nht5rH1fO2cE5vSB0Thd2c1lBEir3r9p
Xy94Jky33E+xTZdagC1vzJ+aX1xqM1p2x1lcsy/4OCNWRHDANzTahlVqXxkj2miv3Ga7AJ2ykhGz
F+8pGnVsFzID8SRLyIPb+hxMOjQhKG2DbwjPCforp/xo9/K3HDGLzHVtmi8oNLoq9JbyWcNEzDnT
ogkC+y+KXB9plNgPOlRIZEw0saQyB3uacLjqnqzCsZISzaCuEnenJFoXbOdlJnFF4cH+IKP8NzFB
Owto+TfTpkwclf9yMRB0clsiUk5lp8ijsenJUr6OkflKVw46e/SxCebaSq34iFEYHRbKAawhEYlX
pSvwAAz5NocNXrCdekeydN93GGgWxY7l577v+i62wJbbccl+fA7gf+eWZr2p8tdJuCC+0qu5Dgps
v5X9WPj59NYal2mXdjQZTranhBXEQpxEhDNBCMzQxoNPyZtGzyrJu7lPwDzCwvRFh71oP/BMfLZ2
3BhaxN+QxU/C+YNaGDTL+Dcyo01IWqPCdxcf8dfmX4/OiZrkYOc+GdoGpTV2Wa7LvBFHMzuJUOgc
RPtMBdzAmbV15U6W5GOOx6/5DNH+q3YsQmI4wPg8gLTfwbpL3dXXfwUnNh1BtNYtut8uNJR6PBnX
a+aa5ecCKpZmjGCm1iywFbAUwNwUBiQRM62nTVgdze59dp3BsMR34H53v8l92L+BL6aMi4xJwaNP
rwgXEOpR99M7d28xamnujYdXCkb/p1gGEc0MeXPEbLPWjv8mDtskvA+eA3wiOEHQgjMRwegwGMJ+
UZogLtn5N+c1QmiC1ILt9RiV2nX/qgcAyY3ZAt5nfvXu3j1Eiu5cWovFjI3ArdiYcPigbboZmhvq
aoW1XRvag4s+0mb6HB1Ha0uTBmr5b61prBQy9g3KV+W3ODuw6FWpsJKf2JbczJc7VSRkggdwz4O4
gXIV2qkJYtguWYiiNXeVaanZx6Z6B6lk/Z90aADolPIvde6LDvEcIfXynP/mJIltQNNjVTdj+QmA
6Gp6Bo4QroavriCKVt3VXyMR5jtGtNL9JscZ7g/RMZLVx9U5g/fDg2vmjQhK0Y8zVUB+tY3wuO+W
qW44P8JnOOlgb8nwL82puA7Iz5zr9EDBclrsQPlHUGomkLKIaw0P05faDVbUhZjsoGHg6je4kBMe
/sQWQJTal1+DQ27JiC3pjRvJY6kZf3z6zd+mv+lvN2IXX4erJX2KSr728VCqphwHK3qx3VLyxtAk
Lvnl7Ns5oWll6AdjDLjjS1YROGQPI6XoPgTUBdyqprS4vkwCmGDS8ENMUvBWsipyAqYVMmPq5SII
Dx/k/sjtaTDj0I1ph0cu9ESAQNhtXsNKtp1+gPVZWJ9RfT7Jz2EtK3eqxAsty3NyoUs6KC6YCY4h
u/SgISMV2frwhxYqEoVIybWgzrh1IE8ym4CxUESEbEYcMFfZPA1DIRrbnFERwDQcKhwdBljtev4E
1nuD5rHP2xg0gNUqz7z6qwwnAxDaYWnIMF1swruNRN22rS9yGNtz7Re8m414gnZHOEdrjCkVc8YR
3EYPppWqwUOjxRcvHIFh51wK0RjWRhN7PofjdWKk6TqC3WgL/f9ZTkFTtL/zC9ld59uFLM0IVLVr
IYauaK3N5yHIH5W3zkrGgRG0ScOCLXMB6S9wju6jSSxcWgsB7UqkX+VjR7FbI9DKZBYnDATOc43S
0m0DRuXEEKBBzR1SADOWUgfnIaVU5oYyb9rVdwpOBdOstxhHPaVK6TShud6Dm0OrPX5CJb8hR4LN
y5QKExh3bxKBqUyKbP26xdxr15UFDDag/DseFXik7n6jMt+mHuSWkyODVlukbiLPHyx+vNryi8QK
pNs+iWVbHV3DxoQxpvfpLl5bJfY5mTrZTzHWRTDklCN2bSXuBKMKCP5Xcj2wkQ8DpOmahziiMF/b
N6KdzmESILqE9EEorRbZDCYureXNj/9Rgjdd5QIkWpITpTTQjBdxZmIrowZok0ZAQECMa5ZnTGpg
yPVs4+sV8qbH/NcvQGdZAX4tb+grHtTpOHC0eLnxIzwzzHqnDNuZjnPHNV1kwFFtXBl/OQW/AdJC
fiLfcYhXABjwcH5HPFgR0AcWHtYWDj/WNkxwG5Attj9tOQe82irUx7EFtED/4vIzkosdkm0MyF3b
1jzyQh+tIGEzKadClzXbNGaBklBTIWOSLGCNQ4Hjjee+4hN27KA+2KPX33V6QHB8sE5GqelGUfuv
Gv09oKPguYrtCPx6xDgRZo3OOzjD8tmDxanjxIKUTFQ2V/yA2Rb1Jkb6eKR8mOikafUYT2HJJGxE
yVsdDFTZLbuPfYZFEzQppn+SQSL7zlW5bjnJTzw/w6odTCVrAIGsEQ5ibFAW3DeG31iPIzqZBcEv
mRIfGMxHLqhhuFvrszgE0+k/hEP+JuqVyENdb8nxRIKCqceBt4R6Qz78NRe3UbH7pk47tHKoWPjz
uA+GVgs4p5k5kM/py6PTGA7DOE7IHjgRhXiBCiRgCw7UCZgXCBqXEATFg4FzbH0w3JQPPM2+z4oY
ANk5/JDuqusM4Z7sgRGhfQ3xpgnHyAzZ4bhrGrxlWH8oiX9fkFxtzdQmtfKhEBpYF5WJBxp9dwdp
12imAqPDMXmzi/TqFQ+IE5GGkZAPZPUeHGq4fJPel/7W1fpQq6EUdghOhK46+uEt40sKDqYHVHIw
PyEEv8wXUnjDloModDZGQMjUBy51V+a62AwgKWbeycfVJZ3C3eAUNvIJTPatewv1S2QMueBCYYkf
3iTjXIdH/qbEx2KoMTdEjCRq/eIiZ2ed0Yj6RKIi7neO0WxhjUgrO3g0iJgVoH8h7GLgfn8TbKHY
7KNqCj/aqWOeotWHpIZECMLrOjoOiy4UWlirirkUF14oksMdMKqSPOHn4mbtUmxAlJYhie46XuVm
HYheCduNhrhF/9uawwJwhBoQiXmtxNT6uv4vHBbb+6hPH96u9/A7k26aWnieYs+pMgbLsRZPmvDN
C4lbLbK4X4H0yz9wndj6mErxllaI8RgEDpO5CCe7P7RwWxc6No4lreORXqU856V4fLE74N6qO6RW
j7A26ksm/tBkacJ4VnGsc24qiA2UDhZkR8Vf85ejo0OS9lHEDNm4sTJYSWowCLE36O2s55Cm6VhN
XKJRWO2DZYLTjYfq9luWg9VUo+WSdf/AR6VmytkJ4oyq3oMcacrgNH+ARAkmnwKdn7skuEQvfv91
NUshuef4tmPMOq5HjFvB3urX0Sq2sOajfhpCj3z1qX+jZ0J+jsMPkRWwio+hQxCITxu2SahGN2e9
B1vlBGZOqloA1eWQAZVhjm+PfqV9H9zDEjGMQwWMi62vYuREiHjTgDjYuKt2cbexyH/Jw2SUVmuX
fXHHyCB68uHduRPYdRSS5bxCoSdPXm7ArPxAscS5d4Z4tiB1kdR1DhIJYKmQy/Cxhr3iiIBwa+JV
TUIyIw5Gnb1KyQJHmvDejpJt+ZtRSnqrFFshF1srXj/btE7D8vxOq5oIxfnHwC/OgYQur4v3HCm1
wFGAg1DIO0xrUnRsg7xjV9Z/qtrRpJlnujaMtQ7X4HMP3rlCEeDQFWQY27Z7Gm+7jKUN65hWdKKg
h8GFaXP4NG0wjrrPtDGS9LYt/2pLKlOZs3SNVh/DD4OPzqDZBWbuxFGODmyZGmF5sWEcd936Ny9n
NCLN5692D2NRZQgfNPHIg7nLmqRL4fQix+ljTtAtBpwEvE0lerMVHoQE9Shf1J2E7RF5CE8NxDYE
hOQWGZ1N3JkpUhfsBvqcGk6ZCIVncEeFz4BF86k2rRUJyIbZul9Pz4T+DnX9s/VCI4P/Bk5yGFSa
VJ28S6ujeQQRZGTnwvnEmUijX8ZsUjncCRpwTEDJIYk8cBxhII79HpXj+6jeI2hAjkDmYMUT+oXZ
W0ANqu9VG1LYsqnzsIULoCPFmc4NRBvOoYuPJNwbsW1wixPI1YXQAS/mMTCyWueBfv6IAAdZBtTK
KpSqdbzl18aZtHkVI6e+HJM6Ir5sHTh93xHS8pBUseLDw+P0ES9JWfnVCnunEf7HS3ws+v/EHA0Z
lYkNRCIDb4sx0JMeFQtcB0zM2NFLORWKNoHLC6wGUTNebpEhsIC+4EKXtEIRQrAAodMcWx1e27jW
aYyMtuS0iAY4yiYwdH4graIL42Fb5X6B2EfQJc41zOn06Dx69PRJ2Okp9JtDJd9VeBcgeLw5NUtQ
69aSIyUXaUI/RfLWmkvKfSayIdYT+f+OSI+6238CdmHDckSOwiQ69JTD+Eng7SO2Ma+9j4nSHYUD
ruVd5E48Sc4njrG3zrWUVN7E6KCJ2h/nI44lqYINTqMrz1HuQWLLkXfjtozp8FhMfhiL3npcenF8
1SDELsXvx2U2FnOjgMa/SvXEo1hz1sFghNyIyxGzVrBC56fIaGEFpjn/VbtteJkYrWKuUMdhptYx
7A2glEU9xKEzeMOyxTAPcuwBpR01gFc0l7KrgXW9gn/NR4Y8K5Odgi8blIL/8fDT52+yeNiy2Nbj
dfBgLJFzXdRhQ+K5q3uyD769P1zfbfwgeBEFibhz8ifRUyMh8aSJRZMgOdolFDHtFkBOa1881jzn
RZMpyk9n00flAqkevOhlQ+501kNZ1Plfn0jTo7Twzp2aswkvuIsxKhl4c+NdIUvswgbNK7+woaMM
+4I5sKfs5eqwesNIKEU7hm83Fc3dCmaitWgVwq6hfazS5ZE+O+/uTv3KAPAH7ouyuhszEBthsVeL
aB5RKjOe9tFvzsbqVajXJ6u2Emcl5H8Ia2zlH9sHBh0eaJ9llRXSpoyGPcQcCIDs7uvg7iPKvoqY
h8f81C7DjyK2mF98RT80+hsIiJvi9L6HhZJORg3MBQ0r6s0Ml+mrrOSflSnJyQOPWcrKPhKFXX8N
OgEAoXjxsY/wK8offsY52l0496iUuZGYvDpneJ7QFRyAU3CKlXfBxxZqFD4asIzoQtgoh/JqXOlC
Q9MoeKRzCOJ+TNZZgyQainXDo7cCa2dyycrnDjOZGfRk1WvOG6tHEqJHAOOr0brjQlK17w2vhj0o
a76KD5LTWGMcgIu5XThxaFceroE6zTReVnNtVXsfxANEq517hUh1sW/YIKxaT5SOOE10C8/+nfrY
sMqbzrMW08yv3dul4w8BOnAkVwsa99mqd45TwHWrCWRUn38BDPNJXhy92f9vrEcN/+mR6T8H624h
e6OERwk6Vhd3l1bCV1zzHnEDMSZHHcyBY5dKsXUHzPMdc9BxJ9GMKkBTOWfUUxtyAYG0wFqcB3f6
LpqBWYVNSLeO7g3aREq3m8P68lVTqId3aeVqLQLgVv3v2qnmYGFbKoVCmzO52v0k8uC42hxu+3BT
DO9gyiB8opRzth059HHrb08ceaQ2OIZulozQ2oOZHATlY1rbu+hadQwu9hxDTBXWeQjdVR/b8NXi
baoDXX+RpeBxOqpu3fsdJAjjvZKXT+isjN5fix5E7xZz/7cc583BFU4+kfqzoFqC1IB79S8fIyOi
iq611f9Tuby2zuhW2nwKZtz/CaHTx8LT5EBQwc2DKq6UYsUUPaI1w4kYTbDyEZFnT5PsY2JV5w2Y
8pW4dGXijsng1Zu54MH2QA/BBlvurEOFv4pxlAXhqXI1tKsx52Gs64Rx9uXFq6dje0UZRYrG/bEf
o02rEmvaxsEfzAYDtCAY7G06KDz+SkHnbg5AWvHoGVUpz5Rk8kHeJl1TYkvNLK1/lRz1KUx/PLGO
BPTlBiMy+BFuieMGd1sw1M6md57eB3S0RvLJFJwGEeHDkdQRbj9xtssBkbeV/SsIoQ6Q3ihHBPFX
o4hZdbzfO/0CCNQt3nfRsL9ZFfMxOGugGwNVwfg57NwZidTLGZy9d7aKKlS+zE37u7zMAu5jM+Sg
ziG6WQJNCouVux007AOrBtA/mpV9xj1M8nrOCv62TTugH+rarp+A5dHhWrG+JnPlqAamSLyr/YTw
g1b6zCMsk74qx/10GA89LPzV4iuuGZVs4uwRNJs29+8EWanEIJBJQjKKRVL/bjNj6Gqv20/cv/aC
MdCU4I+BZn729UD6hYa9LePDDAGGv1J1bHPCFN2Yh40C7+hL/AWt9EM/TpUI6xCPzenUmYr64NOu
pqmH22wC/iqbXLgA9hO2AQ7ZVtm+JzmV8jQhjyVtYVoQp/5Kw6whmwQIEaiWFNgeS0BIKmAwyiqi
XOicpBMfChz6HOQ4MthCVIFNb11iMYDRD3lGHQZDBdfJ+OCJrPaEwfUlOKK7svBXQELXqyTo1qwa
yZQLJBxBapBRFmoCYnOfKk3D5fprrso7QHfH5PbqPTghuIqxpWsVx0N8hnpM7xjQNWdJ7ng0Qni0
vjOiR/5DIdTor/uC1t6GSeOG3N29xUe0bmzPYJeundKgMbFK01J4io+sZuxC+Arvsscc9hbvkyPN
wVOK/yv/hvcjJZSWbzMs95CB0NuFMlTiEBUDphGKFAk7QIHkjR99i/8BQzH9xYaRdWqNENHa+K5M
LPWnMFnGPMDF18QdYBCMAQhy2k2PDf1DVF6dAbXKEXgKalYQAVShTmYkM/OBLRT0bjV5XrHEejOf
7SYrglkDA66SHDKsP7wxwIjK3n1n/nxUWoYnO5ULJgCAbvjpmEwXwRoyqPCKg3+E7/los2b46At+
AIEAZ8ARX2P2aLfpPiL8QerdGsmH+P1FMsm7BAlYiS8Naody7x0d6eYQNbMSsarYfbbkH8eHsWnT
0WNiSnoMcVAl/T4CIxiG6cQGpQXw7obkshTlH0b3/oAFNhaHuNoFKtF/Ylw+GlQL7iboEfWZehgu
xl4Md0F3dIowC+A+AQS+8Ef6YlnnXM02zWfMvzC1MSw36zwcn44wA+pjUASWN4u8DVwP8ASjkT0y
3sIQrDii1xr4ln/ZcbC0DLcGztPA3dski9jAiownPzIiC/DEh32DlDxnYjuv/sCIV0s5M8qmWdCO
untqAPM7jSCBPAXkL5p5QEeCjDJVUYdpZFegVA29uaj6hSgssMtkXtrsbuED1vh7yDfcQhUrdAqs
YvufZaSo/GjD3OXaPr9bTII9OBCMVw5/w+QD066lAK/T3bSw9V8SOMz0l/8nb+ffRdx9IA4lSzCl
uTNq6tfoD4JOiE0JTy1ToInLNhn93q/N/kURMeiutDNp+0wBc8vLIrUiTy4o/pAyAXV74oiaxNzW
ryVCw5gsTbzuA+8HAYuO+D8WG7ykHx+We0QBAhKpxrI8BcQVdSid8+nvhwhxYcMPQfQpLVQTcPsT
zOcEItLzBdkudzAe46g4YqhDm5g8BnDCnv02FbhDwPFJIBBY+EjhMJLQAu2cfSE3U0ARP4n5a93k
iiDIXEwomy/I0pL/lBzIMR9wLUibNLBiUKcQWTPPZY3Kd3c3+3VZMGIXgOxCshVVQtRBw0v/96kp
/XhyAIxSR1nWPj9k5ZbeKiY7duKzD1/tkd1aif8Mxfv5x8UAqREaOlVTFPoPh28ONnJyM/qxduZW
iXbVDjuB3l+cM0M9Ex7DYUZrz8/0IhpUvJDaO2yGTXiQipsUCvw+ha+hr4qYZFgF2t7w27C7rJvv
5ZuCnttZMTec1OvkS2Q8pLtgNz6lDf5+g2mMdrqBggnI1YBYJ3oliXPIPcO9T6yeBnOHa/5cJjvV
jNyJ49fpI2lvvWhUE7/hRoKzsRq9sM/1++SkOlZdfywGOF1h+slNgIym/XlmysNF0RfLfN0av2E0
jCdwZ4t/l/a5swqdPHMbbQ5e05b3Ce+KCSuOMZzvhFbNE0xTjFf4gbjcvf/M6E7rYbeAUmJATFn5
Mjy82oJH6iYJmN0eRB3CsDK/CnPnTzG4tJXAclVZTEfrRlPrw5If333W9JBGMbZkLPnxOIajHzOz
nUPo7TUz/Zk74GrwI+ByazOsiChvGl5MSqgNuQ5IOTR1sntIZFtbQs7HL+QV74gHRMvAz7ddyK4O
XXeTxblrJ/eOOmbQuf2mWIXj/OSCAjrQlnz4IhcBjWqnPekCyHrg1sAM+1fX15oUWMgf0HWgMENE
ErzR9Pw652ER0xavq9FdxAsGUqnsXVdRWUrRzhyrMEwBxCk1gG0x1+UUL3Oon31tjFWmKqo2uyKE
AuMsAnsI/lYzbCUgWLU09bzDlmXMAHR2HeI/QAKNJSuTjn5eaHMf1i0iCvMDueWLBcceRkdtXGLN
BUQsWgTtQkbSzfHC7Xot7t3LuMBi3KSCE/dw4xoe1IpNOMVxAiuMEmVjk5YjcCv39wuSPfnr7yMk
TmV8cHf0QYijcM6KBOnnyr6vSE3OVjm+gnCwtzkjYkJLaQpL8UhFuzEN4bhkNAoWDbj+//hAe3qt
KsSrjN34ISsKYuoGYK3OnccZnCCCH1vR3njU28fRI9uEOTAgSxnlAtXCdija552h2nPSCOp0BoB8
o7t/Q6BhngHeyOHwUFenjcOVw/mk0uXHYRSfi2oQ0mnEYCn/1X52ORohat+K7PT96H8sndeS4ugS
hJ+ICLy5lTcIkBBON0SLBoRvvHn6/ZLZmDhnd3toQL8pk5WVpekGh0RmjgYMTkYGi5449h5/32xt
QyygstM/qkC3cUWTEW0Ls6A6bp4Jgpb7K0Q6EkVlnlUB+ZnFzDOK+E8Tk0G+qoptmSkql+6ZqMLX
Q7dXeMpEC6Xq96NG6+W2isMP4/AXfbwhh8rZm/EvfMC7TZ/hWqkV15FbzxPCo+Sr6rCsae7hhuFD
1h6c3bzCTtIj8/I+KIgu3YbtrpeNJDmGxFJMy7AvVCJ37pE+Mj2ZRYqquA8skoo1tE6fW8R7yJjR
XkN5vDqC+7smRKay70H/gaABCw2iUQ5au3EqNLjNZJc6piKuAgXiuDXSoNCsEi8WCd81MejZrk63
vU2quL4nueCfxqjt/SEQRcHlbQwbZh2MWmNGBxCc9Q8FKm+nOaWnnvgFXBpZRgqFJG9M2GWO9rU7
o8CHIBhZA93wCCqAy7rb8ZpsgeF9di3qHK02k6b8Oh08FbcUPy2EuswK4xUf49nHbDWQd7r79g+g
9wltp3fHIAz6m5TMBSl4sED6r2n9eeSPhKTkn1LSOx3NgbhWIkSGbYhZ9oBK7NwTyZV17PFrr2Ch
OM7J37Z841/46T4h1NjtKx00a9oPEMsNiZ/E3AkbwHopVoO6C3FOYUvQRho2iOiocu5XcfgnuzJo
gwjpznHhCPFUSV4njekJDWtPLIfqvzDEqI9Ef20OiOKMIynhnE1Nc5p5nIoVFanmO61oezV2vuLf
hystX1zRyaajjlChOg6tOBhuPWBn4LloFVwHL6xL4Y02DiKO6sVQs8XOfkc7L/9LM9rkYRHRcmge
+FoAmGv0GK+MGywvSvF+TJKG9OEDrI+pk2FtsLUpY9/7u+HfaDvCy71ohaNp2Cfp+GsbpWRnO1AO
CSUgnnd6fRTrCLzeXLQ+8Sc+O0nTyKOcAUr5+8uUEolQxCO03uPpPFDs8xujAt6EJG8cactXHEFT
BcYZ5iYNA1MYuZBPGA4svPTjFANWlNv2j7EQZfmGj5h3k4eVw/QiUyfk/Q4YaRiWOL0ns6XCDdx+
fDhcDewarlj8dt0eCAE0P9EwA7mzn0O2pNqQT1nZsjuNuFSwMtv+ZomNNl336ixaBGFNa0ACoZyW
kRg4KuIrEs61AUAJz5M47fQ03IZ2HDsrtyWeKlEWPZBQ2CR2D5Gr9i0qaexFP7Le8bfsBxGOQImw
B73hyfaHsr7yJvGv8ZnZtDOsc2ToEqsQMsjxXhklgDOYKvD5ByZLcOUZtLOb0xzhlnbjKfkysZDl
o3msAlVKqsdEoe3X/N7hYVQ45SUaaYgO92nbnccEAgtR9VRa5BtnpBGicMAF9OTJZJHzutniTcHv
OaJXnn/XUGipB60GZDpUTVMqFmsvbzG24cuFYj6C8o9S/4ILrwfzGEjzzjglKnIk++XgeKWJ8QnI
zRWCiQknSkpgfjwO1/SLvaZTOLe+O+GuL5d+DiGbLXpyB8rxNMr8fgKYAwvEL40GA8NN+j6rTrOQ
mtboG/vBeVM7huc57VdtvsYONRctWYPo67Qx2wfCjvvVudEW913JHzVlqjh6+KlpUtU/Rt3btChS
fI+hQGo4rmZFgUbZnY+2EOxImbgdFtN3CH3oquyWIvBBlVcRfqYqMjfjK+MNcSCfqBrVo5O9XnW8
8bFLoi/q85Hqc+HPGaP2pu6uekaJFnFak2lHr80oHFM+xm50hqifuwVkIqtBgb9LPfpBbYqCTBWv
UxvqrYCbxXNFbqlDY7YVEb4BSNlR34eF3GtvDVh6St+pda5tDmmO0sLkMuR0OM3VJqnQEY4MhFfu
kiNLHLwISmjH3jH2zGVAF6Kd7JeEo0Lvf3cMut2ZXaN3TeeozwWIXJKhoRndR3UMyY9bVhjntIYW
ym6mSQ3PEFHiizmavZ1e0PSe/YbJr7iM+VybSIyUnYdmY9sXPM4VOrCjEbM91P1qKLOQ8v2OSVGU
rAkjseNreM9rrB0VCGOEwuwFwSlJWame+FMwl8Ij3Ov4G2fnaOD3vmEg2QC/xJnzjkxFlpYn0ohY
1tnB1/BtSRiBjjVcezb60bMzH3DwvBne8N4/OW0UQHlXNGiM1YOayvDFPFuLuWzDzgCdd8ZODIeS
z7w0GJnASNMZJCUC9SDgR8tnSYotHu1/NJKbw0ugj0WShje7xHbbGLQimDAVu8lL+OOVZvNE0r7j
p4nlIsJ5Y2c7nCjdT9E13qBUTBaVKC7cHype9pnCuNAyNcDcY+AF50Esq5ZIKh3kflFG2zi9CC8K
AwQf2dW0IA5QhWWUJXo1f8wiJ16xbubfxWTq+pJ4eVYEjJhzpZ5cQstrGIBJdGeomJz8TfqiamG9
JUxlsfhvY9O/oc5yw0khPoiq2B4JPqWOAgVERLsi1EC580Jh1qkmIGFU8vZIKL+x0d3CjWGs2aRU
mmFsNZ0fFuXtvAARL6iXV4d3RnqpLH7y63tn1vsJjlArPvaa6bqFh8hW2naugwP3BqEvYHQhKIj8
oKtrDEDIF2RR5bTaRYiGL8rznqkSbMkFKK5auEPqvD/tsOl8/54Z1whxaxYGO4UU1/DnJxgxzZrd
lkDNc1LyN8NVzADPMQkjScmXONEgBQmfEGefJjhQjT7/PwqmCB4gSoCEATPwKNFpcPGF0WmBqDsc
KafH9EWLeZtl50mqBogrZIxB77Mg+Kky30SEqBtVOU43s2hKSMa016y1xsFQt6VZnjiXH4vHXfaO
KK2i59l0/8ANHR6UyOFoIMam0i0OFDUHloYUXlgNOb2UC9/cDGYLaYZn2/mM7ylymldlKWi2zkMu
ZccFdhry9nxAjOCDuJgkE1XGL9TddnYNaj4Czv6BRDM8O8H1yptJVafGRWYPgewuyWFQdxDSdG5E
G/ugytjjo0aho+TQDHdWpc5QLXPj6Bw2ZmS6b7fiv5M7JYYRYh9UfZm+M/lDonQ1HivfpKWdAJrT
a5kMrLSA4pQQe6uCxSpz+dlYm6KmbirFzSFX7shQV7TXUFc0AZUoS+Ci+m0afrMtm1FZUkRrG0yG
ZGbMn0lBt7ChJalsew+ZdizJLSnmIj3KMOiaLfNRBVy2HuPP+MLSj5hrXXg15KCazEznCAZor4KM
c5IZY+NhSU3Iu4yJ3cY8ilfWpg09HaiNc2N2+oWSaZlve2adfjBdOCULo/Y9b3xZ8LCSv3fRe+KE
onbx9FZveowIyyKU13nY7xieoztk7rrHt3+HPDsqcpwaJouiwIEePPK0ezPA5tlBgYQpzFKkteOQ
iYE82pigElyXkmzbDssJ/oNlD6lTW9/OCWawcZZp/JQAB6J9Htv1Z8I3yK5Y8/ugEt2H5TYydRAg
hqMKM91fNLewu8gvNZgObx9oNDjxUsa0BpAaAyyEsnIXHbrqBK122e3gIkspGbzfw6SNJXjWvNag
GM175/x0NRtIjlL7vlb0N+jrY4kPizeaWWw6glIPl4nzb6buHinN39wmXB+zQK0KBfvuFndi2z8m
Y7svJkgiRCoK47DCv0ClSvjQiLkICqE5JUbjt9xDv+P3Plm3DYSng2B4n3DjHI9LgpZpxKBOBNUw
Wwh83E3GJlLGc0gNwhU+4GauIWKNhmfnYp77QdsJEI8ODjiQV4Ty1loMSFszqqWHusQChQdEcNnW
Nl+BjOKpOSZc8jPiT6jqy3GhQs2l8Y47vBlfclkErYHIM68GBvZ3zbfbINFXR1/RhxnIeYck15gR
wR+XnHHcIHw7HC+YKnuNLIqPOgxEORBUDqhH3c9GN2nOkiC3V7gFQyPRlalGne4JyamSIyUb9bcV
XRGIoYOOx+iv3rEhSOoDlZsEJMAoEP++8HmX8bUmYS5dGtYYsuBirLrHmlnpVqMKZlKPnnTHnb34
HzFCvACejkV+Tlp+jfs/LoWbiXVm1jjaVEZcBRberR6qiWN3ODgm3GvN0CQY+EwpmpeDywb+cjsG
bD8YTpYRKNv0ngPm0AH/oA2ghTqSkgYpy8DowyAqXyOCERx9gIhN3AUoETcFfEhik3IQs4BvlHgs
ievdxPVnTqk/Ranfvq5eTj0m9+frjCs+F2n980argEjdea+iMSWAXgh0IkJhPdij0NaD/M30sggg
kfG5fWRPpU7bNj+z2h8botOOYdBJLg1W6nFbxbEof2fIf5BvBuge9oD78LLeSlwLDg/8GMiF4zNX
ZZ2H5diCb7I1kdukfbEeNFFrmo5vDhSfDhqsMaI/9KkzRMfl1hPgklP0aQ8eiGN2sQ1KvDRNwCkC
tZYaK+aAHbKJUCHxBQpJmc9rh7U+CRlzzKewUw269vpNktsoGot6QnoTEelHjKz2QlQgpiQPAFyg
kQZK1QZ5CPVnlcz7Dpmx5VCXVpcROQlxM0ILnAx/P9BsPpJvkyEXf11qKSiKYiVmv6sxvxRFqbHw
E4d1RtphXF3xWnYURvA7wLrSJ4MxE28G2pCFnwLvZ0CpkxP1q39YTWRTfTYnBoEk/rSYMYRid3/6
R6GD4B503FHnMfgOciNIWEAUtPg+aDPCfqZpGlAOArVBbGHz5LwvxZeNmbhkiPLbdcPG4HYXBakj
GMzW6de6mRoJ5y6d3nRP0KOIiAF1mLhlcJyfTEePxh7fGvw8JqhlzQaJQ8fhbcOX2PqIuiDswivn
meUAR7nrRB3P4zGEIAHyYsNKEgt0WqinBctbySB6RaEwLU6wQLsp61P5LivpyDsQp1c06j/0dLRR
b05MGJdmbOLZbgP+1r8cNVaEZ3Uc0iiOTsTyeuOIrhc3RZ7ZmnLCdkaWLAx0EqxfNt/pG3x3PuY5
pgdboerDz67jCm9AB+14XPNVQNiiWvY2uTsvDT9yHCqCIESJY0Vc1NcChJIc2HWPBjMP+HBkhaXZ
JWkE3yUevBlGH9KoOGSkbT2EvGwKAwYFQpvOLzZEvZ4br2r3/R34cd2WwpXaQtW3JrSsrYLd3Y7o
0HIyogjIQaEP+yFXjnQnqb4QG3PKOfgdSgqcfFkNguQ1Liws/CmcWb6Bg388e1YURvkJbipdY2RU
oJRd9ALcj2dMOPlw8SuwNBiN61NHhz1Cj38ySHy1pVIgKay0X7PSI7oBFEzhpHf0nP22K+Y3tTgg
dusM69DF8KSqBBeOPggyOHiia/TsnwUZXLCxfUqbSJsTVVqAsGprF6Pi5YFJwFrMVc9QMy8UlL7j
0NpMaYIWdtsRUlJCHzYCCt47BqCc4fI1oLCP1LnlMxFuOKTKuaWvrmmm/ONBRYO6E+LU3IHUQCm+
mxQWtyRSjkKCrAG5j7xwGFOx3JjE3bfA79Dc1qfVirFDYPpH6zKkBhH51yUtri5vTMk+zXJfcKlw
0gKKhJMCPfARPCSrmEBd4Un54/AwWUQ8a8UQ5DdBknR75P6GWfcYlTQxqBU4wk+XCQMms5f3LZAD
LoPvZPimEH9vhU7uLJMPOuVEDqa9N2zPNlgONi2ZSEnePU7a1nrUsa9bq8mUSPsBHbRt1YF3SvQX
PbzNiL5Dlw2ZY+CwYKxW6lA4BP+WkFAnTGFecOkxtLKTyYSgy6jQBEijGeJKajZLkTxwKFFhTthP
sKaXv5+dElVemd7T7IF9OA4AEf3x/UOPDB5syCJ6pVnm4zmoaDGugICRYPY7RisWPtnv13I1H6jI
rzGtCVPqkD8yXBGnP1YuTZPo0l0n1UCoNxlkELYYUxLGyuvkU2Ec7JEgBDwbVwZMCywA5JSNflPp
9RAwAaBdJgGveDdFFPd9qk6+a/cMA3reC4iR62qFxCArimBOVjJSiWwA37hdk+GoBxtcEIILl96G
G5D4aU51FsN3N8evhUiIYQRI+JhE9Zh7T00K0iwnA+CHfhT8Pa/m53Xb9+0usAYLo8on5AbstjXm
XMOtsdlPEcRR4aCWCNOnabguR2GN16D8ka5jxJ+G3ErQGd4RzSIr9IYe5Z0X1wOePR7YikP9RTjm
5C07NgUvOCgULjnIvLpQhV9OjIQbc0jxTl3YMgGfcIOh31Bau0fHIY2poeJ47+sdI8oubpfhYlgN
esG58CE3Gm0TESTkIzlOG7DaHR2JmKc7CCZ4NI6Ys55zf3P2UdR40d9ztS3ubCgJ2DTDsH8Qr9j3
gRB9jEAKN5uNoke1BkVZ5Y8l0Jif5w59dU7uc3SXFw87m12pW0GWt6a/MbafJ7JQYNjZgJAUAQb4
WgA8J8eHshKsPp0HVssQEqbKHCbqBMjF1naJIOB68F06fBx2VRybG6fU46hmeO2kbgx8SiJu0iX/
MElHEp8nCn06JdXZAl3TQmXC4D3gYHlcnroLkrYxlgsAIY6Yw1K0+hHPpZIxyxpBdCbOpXsZc4BR
i6hiaR9jAg8tkppvKYLMOXkzgxVw0Xg1fBBJyutUigxeyy7gohGEeXmoXGwtVMIMDKi+Rhcx4RrK
Zk+6ogueh24NivZgLBRakqXRNbpQXahT+PSxiQAJR7CNUZ7o6LETKdSQQfLxqG3B6KI/HHx/AWkf
C4xuCshy3eRQgzIZrIMDfJpeXTZXpa9UjAJsB/5mFVosIkluH4kK+oMXNLYyUpxT2zCmDiEJZx5h
k8KMXhbn+haiO0vBi0OHdjrXhAiwiRiildHAAFBPnMb2NrEPOCaDi9NnFcsJAKHIItL3wS2K1I+R
d7KbsPdx5GQsGMwgVonzkgx8dmc/xAYQY8cgzPBlA3g9REVMFsbDDNENgXK2D2HM0SXH09HmhCzl
MCRdCXc9QcpGF8zQBZ3xMxqdpkLgKX6rdcRg05yIMyosPJPOCv7IIUxdY9UHLg4Bv6iYOJzqSQTw
9wnXeFmdKjsRLFFu5Az8o5P4y2TQ7RqOKgIlzwJoR8R+jEpOlLL1FiqgNIpzcRLXNkaYZ7yrA0TP
F1KjG7h3sDb6kDQcWhYKR16771MxcjcRv9XFKXHs7QGokjmZ8ZMHb8WUVChxXIQErB0eT0Ltnn/b
Bcfhjr5HDjw3E2k3Vf4VvuAzG5ydKGSgAjAwSpao4+rSeOZI43wgq0S/oYN7ZHq0Th9nn78NlMIO
yextJurEmO2tnzk5u4sGBzV1wdQWAVooMhMmmoehQrHBiFAwUkT30KvWds73wUpgPjhGRJ66FXBz
U2RQmNrCzXVYM0UKsno5W7H02QGOLBUPmm8UJ1wjxe851iB1l/aEv0AIh00C2DEvLjK9FrggCWZg
2rrZ9syEgsWy/dhd2Jx0veP1WSZ+hmmIIowLX0LcDc6HWu8GS0pIxD0WLF0+jKnaF4i/3naal+lC
UvFWDouDiVX1qZ1AfBtREh1hZyWjoY5w1/7R5mCiiBJfuFuIg1nIYqMhGKUEXnApsF5u8pgQLY7y
DAQeH5P5mCpOVMqdwAMjKEX8yXmxTeYY4eywWX4Os4HDxWHiULKy3x3CAPt8Gb2SYidmkQO8iTkT
xMZzArfXRJYex0RTjajGKpnjUq4YL5KnPmvN6fuKKgVLjPvGXDIF6WLakEFZFKVPB1F3SzglMymZ
UIGWRgLHD0UR1EbwfnckGrj8o0OUaAWu7iFOz8HT7VcpaqhBHAkB3ZwKfzIkr7h0ESLauCkT1hxH
EIMDnsxCwAfiXJwxApm/hIhaMQdXoliXe4HcAhbZNzj/f8bEx2dETMyEKoP4oM+KDHmTPnuJ2+B6
skbEKXgCBzuvsyZSAfmDnLeUoWRwjcQBq+4TG6P4GfVJIIixORxtxaRQuNgpTImAR94PIg0WCE+N
EpBiDA6qZgaxERaegxl/KUvncuoJ9ThMBIgU3y8+gil5DQEtnowDgA3l0bkPyJvxAUr5c5VgiU90
J1C9qHEmNbUyHMdoAYOY44QIIPh/DPGU4M4xoPh8vShHRsyAJ1eOUpNbDhQR4GQKqJXIPr2I5nCk
kJbRiWqxvIo5aiyMgjKcREqhn8g58bFasGU2HvxVSrXRmHIhoaASQwYX0n9K0DBlJANWggVXbtB3
po6/pS0dLc+18qUI3O4a/pZYbsKTYD9UvAICuIKZYGE1ySC4NVwDp0QjbArRprAoOdqBnbSVYtnm
0AsMZoVD5UyuDu+7cdUrDR3BfYtITOW8zYYdvYTv2ump1Mka4jvnXeKXdD7wG5NclCb82drIbqmI
uXAfil/6JEipkXyh3UCE3HrA4dN5E4eJmJcsVG2JDb4gGyrIdsWT4oZILe+jnMNkWSsBXVRHwEDG
UZXSe2gRJ5SYnYaVJnkYYn8GD0TY9SQmxYsAL+7yaNAh+dEfEX/V4r7zrROJfiVkjRBQF22Ls1x2
DHqbzxZta0u3O3jxJiQyXQRZmAHrlnEyWECRHvAZWK1md4BJ4YKTGbmcsuXNWywXE7eUIVxLrbgM
/RS3JXIszH3Kg3QevHgxYQBzIChP4DLpZIDuQwYpAi6yf0ENy/rn1NrIYGMHYNMM8pzUCS22vB+1
A55ZK9sKOZ9RJv0zlXBp1v50s5aXnzl0b8SLbjTASCSQrDY7/9Q4fBkaBRq0wYVBbpX0W4qrnNVA
M+lLC2neviGtHPC91i9ekOMerWEYwYfZJbRw1Ph9JCwstQFfkOPks7dphArI3IWqrbou+RXbNTcB
A6jOuTqAVryCoBlH554+i0ACS3AxTQuB4bhsWOTPSDjAqBbnMuXmTokqwHxoDB6sfin24a2JlKIp
N5DIboh5irHdZAkiJKkf9TiQIkSTNrwcBIHgT2wBK5ccSx9t07NJvI5SB9mRPh4HWFfNmNONUkw/
zwjcFXkK9KM1KoK61uGJaUKzSEII9ZCTSRJiZ+p4zNK8+wxJh67LCEHCHYwAViVSvhOBoXrkO9wr
vCxfmyM7BXDKRFAQcoTwG+cN8a6EQ6BEFm5Cf4rboLgNLZAc8WYkWDiXRkYXJR5CyB2iJC0HT8vl
qqC2iwQZZoCq85CSLzVg/oNJeASxFg9QdSPeTPQzRHCYo8NH13huH3VXh93he5EWkKuGST/vI3JI
2RAZDxJUzzrQdnZkRzAoB/U8CVuREU0PASOrSFrPkYytk+dp34e2lxFvEjWvM7JKE2Ggpw1+FBE3
xRrTZcSYYMUchG19WZ7Yg2acAXxl2ARlx6/CuJHz7OxOLkqoWGylHvw4z0+WXDLuWkLCn1RyP2Jx
Hcny8YaEMJg6/lvuD1ky+SB87/QdY4a/dEMsDPY2z3f/NwdwluAKui02nSIdZ1KMzGYg5pwSDnY+
6ifFF8ohenYAM0UycfBqpxEQET8jdedaE+bdLRAFYEdOE5wU9mEKzxB6Psk9jeFYv9cE6hWSXGoF
A+2tBueW1eijn7KhjQ10WOyANsLMDHIiPVRzYsnIRfpbniD6idUFIWX48eg6OpPAv9BvUnqXg4tS
2D1k2z62zRaRDU2Cb2omRRe1J31p+LiX75kCAkgPcEbVlQYB/2O6c7Ydj9+jnxtfyUVQt07TX7Q5
xGC3UHtoe3mEL5SeBDE0QjY+IguHWVMhV0E3atmdEMbY9OhooNI9kpighis9JsxUheDEQFF0A22n
hugMjmRn1trMZkoI8qj/jMjzBoMFsK80L6WgRf6q/GZK4M5wbpSOllC1BiUeWX1OtFVhNgsL+SpC
nUoPywlta8LnCE7dxX+A/nazacwR6m4f7fnZbK8ktvseP8ebtkVr953+hjkcrt57VQMZLtDr/9Ck
ses9gAN+jn5t+oLW9zbqcCQWBUI8vb9up1+k53Fp2GGQl6YfILz7cirwYKSq/YbTJeEqJi73aGdE
oTClUahpPZh2yoRMv258gMNqsXhuPACt3eLr7dz64ObRVOPv5xbyerf8yqwAY8Pe/tnl4nf7oHOo
9PNcbH/exIfUSkkeBOe8v5COipjUzmwqNpG4FGuIhZqER1mAOuyIIt+sa9To+W7YewZLtr06OCY9
25boDIdUc0agy4lMocaBNp0Ed6sVXwgi/7XjXK0J4TV/NADzIeUVgu0jQoJ0kq9dJoab+HyQHayS
WJRsYMfG7cuEKSQHbITP9o1E6bWD9DSi+ck9IJEKgCcNSPaTk6pzTUAAIIjsVhsOEhK4kI75q68M
rkS4JaaFF8Y06d+oWbsbPkd/HuGBDjsu6G2SfA0u9URarr/K3QJMsY+CeGjzCT7+iabNM7I+iJzY
3IXgkZ/g7NnEwecIaFc9L5Kfgeqif93YtYkqD3NymqRJzKIrKLKkMo9ETFxcesoFAI/FLUsIDIjp
y6jka0qnkZfhPvrh1INITAGuSfu0ygmr4c+fQflRSZlEMlS/ETdoNxZezfF8oTtfwRkR3sILrkz2
mpoV/zFj8vTbrazmi2OvPFUZoRHfnTvNg5MZ3BQmLI6Clbf6LVyK0ltKlG9jRRnII7HycFsUvGT6
vwllyO2Fa9GLPRNPsvhqmABxdu3R6OdHFWaVlFf1m+Yo9aEIeIqmpKFBCYcJW2sUNaAS5kfq0X/m
xrm4N/do7+0bXB4qyZRPL0zTEQ9hw2y/YjnvXXMNxKwfaM+4a0SHZIfWCtPKwJVif8wBEVeqV90n
zHikPsVUQo8ZDDyJu6FDaUsDiGqZ6pbuwJDoUJ6RLojGF6pT+DUrXLGN0A6RiEZYdNHbWJQh0q7d
4h4Qmvx9nMPRLpoYhEElbXhnQEgsKrkQiOw/WV6anohCVWsq0yJLpsUOyCBSK8DySRwZwW4a26sB
+IIQGoqjhBjjNzWVFx0fNzYOdCQjwNLPHw7L/DtuMZ+IERnwrJ5wSjRvTWWCNROzd1wh6sVFrBE6
ZeqvTCKn+Lp29ryIIjE11451zgu6u7eRFkz/TYXluwTO0eXv17z53GbZDFaPjJ9zJuoQcxiY18Ea
8huzO/SELUwbzWBdUZwWuWVttTmOUvvXHxkNflOQkfrUGCDkalzBg/qlEDrodWTRD9pm0MdBZFwN
6kw2QYXs4RR+Ez2YG/VS0Juq2xjeeOGZkSQNqp6KwtQLwgTifqMPofT6NZdNxjHc6VXW71Fk8l+O
evkbiAQh5WhK1IsO6P+J+rBQumNewFcTf5Z+I7xqTWo1WUZU1eAPH6NjsKc9XhUufbcHXDc1i4uB
J8QIQivXimIm3gXXD80bZUxdhj86/+m0ZwP5H++sqSW/Hgu5ol1f5R1pQVDQInwAsqTupKw/8i3T
s8bcXlzBWITwtitVQ5WDAY9QIPDYjX8HWwugjyCXMy1lKgj0cbSk9c7lBs5LZXT6igEV58jf0/gG
jXGZgArVUCwRk1NAkJ5Ef1pEZfXvTV57mTLjTqi5bS+ft1BZh44YF3HcJvWQsyklUK2TVsphhgqc
WVaugzgmMRD8fiuHec8nKwJFRgXrLeFCePtEh/sZsBOjDlRPgUd/BVS5wiZGA7VAErRGpXE6tryX
q5S6YsWtpjmUzEMVkaed/UKOmzS2YqglmEgFPUs6lb3IYWoiYmV9sQBafC0Rj5GYMgE2kMKjlj4m
Dw1o1ptjz1qUL7w9luPC7s5NpH4o57GlY6uqZi5oVYi0szBEjx1WX5od5Ksth76Ap/siIqZ5OgF9
JDZ9GTVePUMiiai7RklU40VV8svvo/cII18nnuZCf2tIxEYeselcNG3m/egkKVAn7g9XsGZUUGFy
HIdbgjrfJyAVJNRhA0nACXXBKDEYvIfmwhJNFnNDtWpFeqQp4eoW/UXX/mHoKYyiyEt+Q+avVgcW
iVhfoiZUvCIvBLg44xvV/SDTdHdrR/6PrL78U0cwDSY/8BqCsbCpKWtJXqpNawMB4Sm4Rw9yQsA6
Ssguvfju49vuRfmeUhHZCCpbDC+mbcjK8idxv0f9ddpPN3Zn8oJ1zBNIycoHdco4LDppFVxpxagJ
dlFvInMF/JtDwVuVI7BZ3RbkQ9iJimOB60EnuJLyvSmzErUPyNBEY4URDLoZRE+ysQI4jHDeeHbN
BNHsOGd7zqRWVIaggeiA9EjtkuXSgBn9yx4Q22urSD8vDpBTSfzv0NGVsMIV04Jo9CIKp5Uly6D5
Az8BQJNv8IuaU0Kb5i/FelaK5op0k2iq0Zcw0TZDGFKQ9cDRyybhAhix0hMKT1zZlRewU0DgyrO+
PwR5AAmj/EOhMPLJT9UnHSkD59ceXRJpRt2HgCgU26swhh0y1KykhEHEtB2k43W4TZUJfKwaVSEu
uUJ+FJrtzpSIdT/bkQMAvOYsLGFuemV+wkExrVKLsmr4HSP/c3LVAiPwVA4eRRjyfnmsc4+BBAm9
WiWy32zzoytDJv5k4lab28s1WXEa2S4NXCAhR91Y7yN+sXq5LtYGWRwMqNOMCr8enTUHGbuKjBeK
D3HJox96Py0IkaEI4NJ/AGngAoTjz7DGKxlAy/nfd5805uAU1PpZoK+J5SbjFUWEf1tU4d8y8WGz
ahjrMSPQFrynpuS8ia35N4T9nRbyvAg9c/eeSO5dIOucbJGdUfoKzvIHCCJSXeLuNxhihtANSRau
WgcTDXn2Acj5RL8PlVdMmtr3U/UzIxcVfLnNFfqVD3H1zCnP1Wx0h6nPvLNDskY7RKHXwT5428W7
92Cj8pT05UpioQbCF/O+WNP316x3pllz/GAExIuhAEzs7T3hzDOz5tTGXAh/phGJKBTtXcj7Gh+E
ICoyM8Wg2maZapoiCrgSZG00r9R8i6wix1WtoEw5sd4r8k167Z4A0rmqk8S8TahY1ikigiXsXi42
dOwpzC6sUk860XuQx/OoczNIFDENxBh2KnuofnSGpKgW1cur4xdfuYIOyJm2R5ZNOqQV/pbz1hVY
dBvIqVBx6jsZnQltWpIZsJfogEGcMNfhg6qctL9EpuAQO5cGMdMRIvHhK7nCjxgO+kmr6hzbMurY
aa8acKPSCqERIEuv+N0lmjKDEkn6HgNYDSoOY1Q0FOWS1nDOzaD5NgjZyuZ7tU5IzS4FDkKz8fDm
GrOkCA1kCoQJrUziZfXGY0VltNJ1QK4Akp5IBv+KwBftdf6bFPeWagUEPjDaAbX4lqcOdjgZoM5M
c6WpMkP3hYkSzJWgQpZ3FCtQyYD3xR5+rPJ4zToKe+eImQ1MfE6Vvrn8vgBfu/GOv/r+F78jMc/t
oBnw2PRWT5mdAuEHs4fDaKI7KFZJBpboG30WRGJqO4/D2MtrXcDfHJEiStz9Z1JDDfuZPBOJjuY5
pkVrDrAB5iR8CkvX70ze0brFgT0FmkdQyGJWB9Rvl+AUX53mUJEPfxohKgBBfflMOs52y3cX+K+G
sHPwxol/OBBq0VS0hHSv9ehuIKTxLBrZlx/se0xpCt1uKtrEBSrB0iLYmQBE3nFFZVrKvh2gthK4
nYmmChneDa4tXwk8RcHXKZaPKk02Yf82VPtfy1HnnzQNTpyHBpYQpXLvk96ArmVvNTdjp+gBPEEJ
2RY+CIax0a1xahlM+yvXqa7pdrAdXH+gfrDeD6b1Tr8KeMD35P7q0lXIxeplLZ13hQGCZnzMQrIe
rSNJs5TQ8VBGepEuiV+G7k5PncCUxcKGbd0KerYxezqtyL3gjY3F2ofeQv4EiGyXRtvVgkx7sgYK
75DcKpvtAL9he4BvmUZtvc42Ggv35d4q5Y82DwfYVcVvC+55MIZXp1fHsLmqrjo8mkYUSAVv+7tJ
NnQ6OuiRcfmoy6Q17wlxYF9i9vWaFKZDkQdAxD1Fj7KBDIy/nM+EprQHl7xkw0SZiZ9yo//Yq/rH
t3U9W3XrE9eyP3uHtV3s6faNbkGziqbqFmIssiezj7tB28vtjOak/GW/VkN0rhZ9ktJ47ba7Vb+Y
ALykuDm3dAUAb5Pi76LdiOwb9X7QjwSse92dO0vSS+YRuDcPfJ3FHJwWr6SZlmm4Ay9ApQ4Ap2PX
KCFo6ZcgBwO4NTLYFCxySt2pDpMO0jpqJYMSZ+uE7j23Qum2v/xjoAThkovK3FBh3ldW37zTS80E
gR2rjowQ3PXREntsJ8tTxKJMEMUgUB3sJxQrLojkoqu3ido+ktNhA8wYZJo6PKhNxd4siRvZyQR5
/gFNTkjmYH6fmIQUE9k0EIlnpBoz3O52rQZ+94Q6jz9E8pxgK8/FtyCu7KMstjr9ZBT29ypBGgJI
atE+NIre0zkQZDK+AHG8wbltF/voCs2sYtzedmW0g+JHEhdfWnD+/eRs+tT0nkQnTqVX5FX/Ttcl
HQ7GpWKmjx1GKQWAQYJicOAMvBhos6GDC1e9An2hJ9Z57+j46RisNie7DjuqQYxCbWAi1StMc+8G
rgKIBqhjnf7sonAPJK/mM64eCPDqKU8gjIRpH1AbsrnbIOe5OOQVG2cPc5qxyI4XKyVC+Be31yA3
yRm1B6rLVnBlXNIBhLPYp/6Zz8YlEnHoLdpmBdUvErCWVZDswiqGaaJ2NioS5EHXrwGQ+syZ9Ufc
5uitv327skD4+x5T1BqFZhw1uUaExtiotU2xgL5tjkqDHAipsX6TWZ13gyijHXWG7ezFjzGBmYYM
vUkAK0NUObF2VTNHbAxRGA+ap3og8ExoEECIBCSibwa8Yatx6PQEn0gBiHCXBfDrYdke1PCOdIcz
jIq0vMPaLuZgg6Ax0M7BFcpkDQf+7jFVplp3P4tm/IQ8xdSxNm3jmhDVMQjdhLxLa0u9e9x969nD
WTEljXBcoD/8m5jpQBHQF7DcoAU7+UAJme2cbH7qRE88DZxhGuAJ7ZDWRKSj7m7GDwraUmT+dB8M
IivbuAD0EQ48W/ls3IAzXkajSvD2m1HUKB/N6vCy2ztzdEeMU6lKfEpsMybMBXw3OLDONfmgxzPj
BW4CigdzZu3WECued7cTCrbyTuLgXvwjkDA5eIKaQcNUHDDZJOVPdt+dQP+nVvQ+ALw7/t5EeWT3
7lZos2949TpoBO2V5mZyc+rrWxdKMXO3+o0N7YDKoq9V3Dqj6JXzrI3qE4DyNEUIerxfR0XQ3DP7
wS5WzNddgx3T5p4ztAQipvXx9tYT6vLGmD8YhMdh72A/EX4Cfm1guwtIahVAR15CWOhT2KO9aA55
B9XMGahhjVI6rAFalidL6pt3yqDU6r+JRa1744p80JPejUimu0y8MQYfyjYkWMrgon/t7y98Hngh
Zrw+ahMbDh8Dza05xA2QJqUnralSH+To+MZkzlQY/5HLyOw37Dq+kDrvvmQdgg4T0hponn+o17wl
03HrdlCOxbzy36AsBeJu60STHm/+dnoKhGRl0jfp15ckylX77/fVZVLIltypGWyhhigb8fZphy/y
YZrIlaEsjML5+QAjUNurTetQpwhVnr0aRbUn4fUmQ0GO0Q/2bvkC6RdxLMTYTwpCUSQ7cLEEJIuF
CD0D/7AsCsqZ/FBGHf7Yx212sbUvtLM/vbm3nzw1f+a0NV7JY28NJn/QLw/dyRGRTIgdwdn/ILD1
AiZpmZqkAVPawiSSJKAzxBaxWp0K8t2NMGf3ls0dJQUgjZEqsKKFaXfEhEBbbfYNK/LPBA+NXx4K
3z2j8KbY45ztMkEzB1KIrfVERXp4aRuPvICgftDonK+EHApft7M7/20llzIAtmDifwaehweVbj68
W/5GyMmlFLanprsbqRhzpawsRTO0R6iFJEtB4Xwl+KKPXF9uP9ztjHWG7GygQ4NnEG1XQyn++UJK
C4vlBD7L07rBQZugUjY472HDwGmVEgpaQXjrqwOdhOk6ywOuraUK5dGDdrT0X7wfn4mTptEdRwT9
XrMT2v4mes3RkoHYym+okkReuYn/6N8HRBFXbrvoEG0pgqYxXCDU4z+SzmxLUW4Jwk/kWioKesso
iorzcOMqrRJxAgecnr6/sFef091/dZUi7J07MzIyIjI4tt0zJva+QYoOPQN/gGFp05QNNMEPOvpV
g7bFtNSv8zWrcD5HmvqqhGUa83Drc0hd4GjSDoKsIYkKuxKibo8JcboemJPzRoO/N6pJynXgoZWz
RVcfdE7TJtPmuKEZwcNWcstCIE6dW7vaew/JtqSVmiF/UvKflLlTSBp4rcKisgHJBRdOmc3jZ4RD
YTCGCRze3FQG9zt5KfoS3oMPChojCtRNfyHdhUrNEymCKwwqycuAuS3H1swCB4ATCz5pdoVIoRHP
oAttR2EDO7Un1dbMR5K3X9NeJe2EOhTPCj9OQrT8pG2FqPt8A9KD9xZgm24049NIILdWDGc+IlwX
iJIMbXAmCmcG9HAwVKiPGO/lQNM5Bxl/DiGFPqwy54szVp6EPAiSvBdqIGL81711jb+bbd3tB35G
KApBL9IvddYe30HK2+bqkV8M6suVf2OFWUHFmTCz2b0GLcbund6LVhFKOcTKGlsPmoIrnbA66ohW
R9ws1rkTQ1wy3f228HfT3Kt3jdxpgrlZTr2LvrFjIFG1p491nTy6jdmlX/22mXLP2Lfry9nR/tkx
DnbymTB1Hqi7G0G5n3uo11gOM96ILNJyndVGVrfGV2IWfAgpqH9bPqjvTzB3iTezi/tqv/vXq726
O9ay2Fjdy/y4fR6REKyRrRJIvYIBR3YlbKU4ZVq/HjSvfh31sB+jXd48vObgI0ktyeOcp/se54V3
l4gyL03kQiqSaHNkSIRmOSKH9WE9sd9A4XbMoOEiiz9es+1k8fPkI4NR/zjn4dtttvc90+AzVQ4t
895+eG/3PstDAMJSvwYisKFVbhSBJqxNTrLfe/jGImALqsRa3C3uY2IxeVxXbeouzXE94RzpO9ZJ
wvYThkCR2r2jDcR+BEKIqp7VWk2lKkwaxC/AeSR89yQ1U5GsBHDLL/bmZW9yObmgymvEsleiEug7
7uD54LonGwYp4xpsWUiDvf8aThw40vv+zua8IO5Dgmu9ORfwBEbv+dGXhUM6VBlZ9U4cHrdpecqZ
EnAGw7xGKBLLDMR92UiwkTtPHIUREPDxxAU+e/dOTDPLqxaDjCgHalKTBQSocH5vHQ1+IUHbpSHV
qdHdkJcFWTgdoEavKEuFiXjybGPqgso6RhrMydxJdU0EDNjvP5V59oNAFS4qHJBSbgHC99/by7Qx
UPetTLy5TYstauBnbmqpf/q5cmvB2wEM2EVE4xGr/IuKqnaFr7RVYiVQQKZcyeA0uQT4/lCbrDlC
2RSvDvxauHwQK58UMNaMnx5RPfu3nqrA/9a+0Gd+ANs8WYSoDsZVyn/Br4DMQwT5Hl2TB1ZZMMhh
bR1Q46akfFL/0Ayns9FJvScZhs4QxKm9c6vp3ZkdZTz4bKsuI7XnjiaQKU525Un0YlGaKWkObciK
uHD6FiQsLm6zazJIo7GvJiopWJ98hcfRuZwcOC+aHjXy18HKJHA1aWs3Ityn4DAhMhqI+6ViSmfs
HTlx6NNu8ieVGr5B34YsN8Wfxb6+E0kqKPzBXKwHN9cILpG6AaI4HDnwQHzUTYUwrtNIrA1uLjeY
gxBalByYMhXa7OSdDn5+F3dBhdqJr5M4fd8bHTRQMI7Hx1dNszk8cZHauzWbfqdT1DyCFVU7DW3E
Vm0ZQxUMrEcJxEN1SSij+Myw2EVQmOh8rKIbKpO9D4ofF/fm33ymXdwPlnsPvrbyJdSJGCafgcyD
fyHAEyhz7iWpG/nK3S58NNwb8CTU1Z496eO+nDQs3OeGRuzFvbiLXrSv4mTkXMJjD3aJwe25enUa
/sgrhDX6PAsrXHmndeKO1Gh9t54zWoy0GXfdHbOC2g8uklbngAFgh1jqwmZw8rYg/yMt2p0GnP3c
uU+y0TU4fRu3Gt8eObQHGVCdvP06Q+cGfd0GM6n1oHAv6MtkYXlutA0CV/LbQAdAL2Wo4xscB9fg
2q4yVou6QkAX8tZqclXoPzt1XjIP9oxCHz1dB15qUdV/+xWnGWRhA+EaDhw+nTxOGlBIwVn+UmBT
pp7QqXzIGtX7v7wgEHIkPZB8NPsHOHcH9E71p1h0VbzErZ4ULCuR/F011/HqZEG9lS+QlCHasPIv
4KZGZ9+vXjjyyuw77RUMAXwwX29JpUzcBeqjCQM5DF4M6WLFBpylv+QtYUnXW9SLhyA0YJThNtnP
BitUXOu9cphGxabUPcG/3jZGpWVyda3AnFe4e7tWmcn9LHo5VsBMlNaaXRmGIBT1nlmyE6V1EGbw
QKmD+q2wdye8MqiKhDo2CNl0Rzis08jDAy2MoWswRZjYa/Ucx9APjTYntPcasIZIwKbYufRv0Dlu
3JkCQmzSzTvnVhpUhvUeSsYANLTTe3VMymSHw10ZfGRXynBRRHCmd3DoIcgnKly9z6Ss8g1xFNQB
yDCSOMnFl6od3PaFtzHTgYNm/w1edaBDkSJEC3kEshvoSlBdvoeW+4QQcKDhzWA2iZ0UGGUpTXfY
nW5bA5ZgeZ36LNuw0UtGjSGszfDZ2YoRMGX4qGNxitVX/ZWb/+zd2YYHSG6mDANKBls4KAB+NI1w
hVgEyLvG1JoCCuwImsegNNxjrKgmk/xaswBqjco8JWG1v7JA8XOFbhoDc9QFgItrIgYupPytRe0H
SwpUKhCQ+h/QE3Cz8w/k5GuaLep/nEDGj0GtuwMFR4x+71w6RYfduLMPfUbAg/wPNfRu0dkhMqeG
ciVGK2DvnGvuaVaJM0gIQb555vhfPfB32o2/fXRaUNxyqfcfw8PPEb0XxIFg6GAg/QL/Vm883xT0
T0Ay6hyCrTta9Mc9x93ntwzBjoai+qDigK4zWVp/Wge4cJVWZZ2RBaZtNscsx5Mk2EP1ghIuf6Vx
1k3bzdlhQLhCE3p9+DMXRG0boTTtvkMXoBEwHYJNQDVH+Xv0H6CjPnJaeQdG0IPGpfdhshvsh0hb
Dt99i1JCulvVuGow5nHuABy65xlwFvxpTV15mDzs10Mwt+HwgqYLStxufUh5i0+sGMeK/PLBZNs2
3Np4vyZuT8Azg8vTQdp4E8zu0OSz8O3PvCJ6uvspsiNwYc72alTr59OnL+9NY4Ag8glELed9k64Z
A1SiiUa/e6BR3YQT+9KGQso9TzR9zqQTDzpplc5kctXYdAHW5zoSb66FsnFS1aTy4jhd9c2NoqIE
ah9eaUmqePeSh8w2Xgx0EqN8atjZJ0jCQ1Tr76dXD5SCFrC9IUO0H+2EdJbxR/So/uAdxxd384yJ
/ilHVUyaa6fRZ8A3l6ZxaXLsmAitTKuwizc5gTzgoKmGMx1VvGxfgtM5xwbiU/x0ykMhYBLYVGzS
JdTwNONHTANx0zOAIntc6RQJR5OkxgsiowYyXs5MFw02XEDmc5wJggg/mGdcl20y/vwbm1/OJeIO
93r7TtmteKh2EMwTlCt+qu4reIZGNXDaF793+K00nN6Pd0Tu4oOoQhVSUYZphP3TYyuMemZfdFme
lte7O+2Zx0c/2vQ3+zCZMlfcNUp9RBkeGph+OWcbHDQdF369+2in4Qom1dx6OyTkheGgEMfvqAHf
3v6udwD4CKo+HKsE5R5vxTaNXpy//sfjj56DyHjgDHnsMOn/OL4Z2mHAAZ4tEwLqkIxZ89/sIQGc
TgCx0dxzIkhWhIFQ6DygIDG7Rbf9jugzoy8UySpH7IXXPnu9DDyCtmv/iehNbY4+UeQtYJVzYvgl
RCJJ6CG0Dk9dGgeqKwo3YCZ5+Lcq0cVnbtT+i5LwE1AY0iNiSGaxQChvwWDFbPb2P7obpmqVvAVi
fG1VVGnlRPdCeDdS3OQG1PXgCNDPGFcLiVNjFXfjU1eKon9AyEOdaGPmMVlbEE2iYcDNUP+4Tw8f
F2rQYzABDive/uIGvG20UXkaQElpMMqGnLDiqUixa/pCakndw7V80NVL0jTheM/BC/q/PO7ovjIY
ZIAFy2prCeeaeljdI1wGg6E2OLGF9G6ziSUy8HCO3JEV3DRue5zNa2xB1aUI/hEG+F5u7gJfW7Ea
rLWqb03TrtdfoUeFZIvaW0UOBGNIupqHboRCZ1A3H/JkddLqhfSnmDKKcDzyfp+mChCXrXETGMKa
yzChfwEDy8+blpND05jGzdGFWEFWiUYWQYRb30Hq7U+hkTVEq6bfX/N3wG2C4OYO6zOw8R3tMhMC
nIIw2ZDRIzI+VgBDULSUsbj5G87syHZGjD+Rhb6G1oSIcG7Jma3whWaisqPll0DEfbC5yXhQNNQ2
B7Fxr4mdt2oxEQUUyQMBlZRCQogOgZtIXDTmwvrUp9WbWi0eGReTDBD3JQQK8NKfGeUDBQQnGzcJ
/qTukqiYNE10yOKDQJb6Z5V5TjyXPyzt3GtL/yLrAGoNAg2x5MXTvtLrYjCGKQFSf8xvyNURnHyM
XiZNOJWgMCw0UsNsD95VmuWYkyh9n9t8rgxBSIb4CCo49+EU+0rGWyjH7DUjHJdlSj4OS5cTHJhL
lUQDhDCFIwywQPdNwfPms+UIUlLN+umhLMR82egrDg2vy2FeuYW2mIS1Pp798ow24t4lho3a9UB+
cl9co7tqUXVHNFfwBmgbNEvkunBGcF/xII4Fephh/Ff39pAj8MpcncGHGLAZqmHIU4+vFDfBsUOX
kK2L2x5Thgk4MsGG3U97mjNNt5xIM+T58L+hbqNGBiqzFcWl4Jt1H/k5+pxlLEYAc1Qr8Hhk5l5y
fPoTIE68Jw8LsL4xzVln1TbTBIwFwTdoi2ZTB6Gn90l/mwMgKm9JbttLKerJ6arUz6u2RWffBkYS
Y65oWwyaxCXfgmlphKiPiHWltAbEbJD4yOYE4h+rTMjcNt156QfBQUZ75uQzXYMgEiTFjqzZfiux
pJBF2qKDAidVwg6/qNVhfw60APckuiBy5OBZSR+kaGu+p+FA4kyA+ObMLgwEScg2Wt0SSfjLfruY
1gi/bPeU/vxauRuuTDi+P+L1LRCKYKEwC9KrX9mygLBDua1d2/LxO25XcFaHFXFZ0r0PxIo6lxiu
Eh1gzY1VaUY4gPhbn31mNR74BcnLnuH0nu7Ds6T/xVZE/o0ixXBKb1ol7RWh3jc44hnfzY3+nWaK
7RfTbDCn/ZTATHcPH3rPDbhXx/FrLErBB+KFZvyfB5J6M8G4e8eQXIgftbMhAsTgwppmRBW2MhsT
TsIh86Rhr81CnhSjLC5iijf7snjyrLofzj7ojluSEHpe8GAQU3i7tDRZkA+obap4Euf0stdfdiFB
lwXWaTy7e7AKy8magLBpJZgPfgfk+KjhIPgxP8cAtvWNabnJsW1sTtMjT8C1ft88ozo9ueIrfHNi
ervkq1/Hg5Yk16kB2RQsoURLRWal06nb6YIVcYu2LEQSESonlCjO/rrZaUwfBBwUj5u9l4EqZhHs
RpQj1Lf+ncXhFpOat5/f48OpXUzrSXDoNY9M3tNX9AtMIUilax7lCQ05Gimo/Qc01CywrSOqkd6b
79SieQfmRAZ7kmRHfyiEKSoVlCcLE10UDopyAOhFSdNNvxO3Wc/ymQVSPdCHYUJZxDxTgxnl8a0E
75c6jH4hYNaZ2kcRiu10RcEEFpdvvP39uL5RFYSzD9MEaU9/PisMl6DHyHlCmxM6MkxpBFWYdqHr
eGitcZCf6fT907G9UVtjRsa4wlPjuN6t9/QMIdqH71/+aOzsCOMUar2/zR8HMccOyD7AzhF08sy6
3bOeHqMjdJEaHUiUNjnQINQRZUhP/jgKd749jJj4QIYXPKPhHtdNpzKEO8Bo8oIzptQ1BpGdshR1
dGEfmpItM48kj5YSeIqO6wYn3259bsUKdAcqMSAZt/oHWa6VdlIs0ohF9P4ZiEGdTg4EKKCaNhY0
dafhV7weOeVC8fg/OzwPYJyfqflJ9zQOJ8qABg0k57eE2QUDTFxU4ZD0q5it5qQJhhjRgGhnQIXw
RlWpzn2mdF+M8MWbr+KOD0eG0UtG04EwabQy/sTJw4NgbgunAwNovW8PgxmXgxiZt4g4MDXgiEcK
UZuEyBpogM/UwcuWnDFuyfvQpkByk0yx31dPad8fUyj8fZMDba9lYeL5rHlqUZS/yg8MtsK1LYEz
vKdL2MN9C5jhSiQw5tk0Re7pge3Se5tHaQ/QcYOClJtg3Ual7T32KMeIly0ZOmk9ifMulAcBRqT+
RngfBKhAIYeYrZO7nc2y1hu2CRRvwaAZGm31GDlG/9QptUzGPVGSGl7kBR1bIbKL/qEP7XyQy0GB
GI/V7zDD+Pdu2J/GX9baK2z/XvgT0b6x2SthzymyOCrQMW16hXSLhq4VVhDbhrCO4ybzpM1xheDI
v+JQhSTKLz5nEK6gtbQESL05uggTIQ1gI6yTnlccJgE+NXc/2f8d/womw+pYiqHIdPVLLcjecM73
3M98XJpXCdEibzOiDuZHnknupqW3/hJGebIrjkNxOd9fBj2YAxxxbfAnkYCeOt6k9/mNiM2OT8AV
KH7huYtg+rTcavu5/Q7Zc9SIKb3kmUmfOGMecUkC/X9sQr9bLJxPynQaq0n0rSePTsX224HkSEeG
kr1bXgIGoLmqrzjNFqpI6KUz1UUEgH0Jfs5Y3jtIZygijrH2I1IWW6TJMPQ08NWrMRUMSI2M6Y/6
PIotUpf6hP9l0C9krgBM0Ex1opvtarvcNgf41g7ebQP7ZvmJnjf3RQk55QYxu8QT14rY4Y/axJBU
kqAvHw/wwOfeQEYooPAeQwTQiFpzjkES4vaJ+a0P+L1yOvVSEkR8sX7COgYSEwWzd+qWwDYpQULC
FqmnMnQw4B5FKvCu6s9qLHTUwugpJS2rUdOa7mvYiJiOHR87aswcwkb/4Z1ChTzl/TeXvGoV5Z2/
HUInFN6hZoo3ynib/J/TsWv2U6ytcp5a9xChx21G2XxHxvdl+vkyX4NRTwLW1HcP3j4IYyTzlhcG
jSpUkWB0MxRoMbDvlQIryKe73s11RgzkVJiDOlTp/5xCGaqcomrf6pb7tzm1NhbzlIlG8GGa+TU0
uq8h1Kcfukmrnf0ZyHz4SuUtG+Jz605XFJqRZpOwzGphSx8I1XzHNyBhnG9K3/pDaQadEcVnAd2g
jGDRKQWaGTd7Gs/X6CJMI6HaCTk5DWFG50j/WmkbjFtuHrSqMRemvS7EWzxQknFQeXyewg2hWS8I
Hq79Qiak3SJYFBoHTUi9O1NmnABDLmN94pIhuj4Y7GRl80rXmV5FTJt00ogfjLprzqu6gAeVdDFe
m+Gd3hMOU/LKT/sIhoGEEL5qAbnGdUYyqnqTEgnjLTCeCX4dPf1NF5piQ6J5LrgBTC/i89QaUgly
Lqlj8N/D6+IyNAd8iV+ne4rJtHxENFEFvQ6R/m7dnevwFdydCb25oIHVjxQ8Qb6CzD+3R68uY5U2
A7gCJao2eapGapSrGt9vS7FDvjtSFJUufQUkAHkRFOPbpXbV71XdOxB1T62+SpBGN5ofL9qhgvXP
rdtC8BWeIwst95w6nU48jwMSJC0Jlb0ye1rC1+Zeq7kFFwemGgwHQDLdw2QypJIkzaczGY51MKvk
Vt8ZneLCo+gUYqfyEWqYsO6VrwpvhZYZ+vgheBJt/poNgqZ7peeN/fQvxTNQ1v9YqGeceiUOMnaj
x7mbb2tUhRzj4FUaFwsWPS/+0EiVhbrazTicbWi1HsHfD6FweJq9vCPkC+gIdE+ocXmfDRhzGgZo
mij7QEqCBUTZKPrDoY3QFHHYVR2uREPIyZAlBvetoSSHtmXMv6LoBIMLEpb4pWRv1CNVyMdVWn2y
FxInXhH+ANuK/OprfEm85wxXgBJlHXp6ew7bDDE4RAcbTi3hnNHBo1kpjf3UqTR23VpP5kPK/V6+
RPH+v9iLUKm3UEX5IMZ/OeNNzg7RT89QhNka+qXe3QG+moAMfT4BBNp82i7sFLIqElhV01rMX8Ck
S6HyfTVIlCQXejty0O+BkdnUOCQfPFg9YaY+JJmJ74Y9SP10dO4ytUWTRANhz1aCqG2q/zOj9X+M
SYreU2UvOmY+btGTtwUgha4s+4IX/ScVjP6TYxE85zBg2Lz7f8frw2A7y6yjGoeYWfKLXFY8bdXg
wmL+k5lJXLEfw6Q6d6HG0fsdQ1ThR97e+iO2x9eNXk2QJl8UNxae05eEEmyGujuCCUR7EouoGMga
h9Ke3EsjIKrpuXxI+5xyPDJVlOnaYBxKqvEaE1q1z2NxSGS0oRZyxbX8+1jd1EZbgI5upD688lnh
bSfcoN+IDfSsVu6/ezWmoPQLkhJb8Et3EFFOUyqCCNYf5n8QxGGir8KJefJugQGBWP8l3IhfxDvR
Gdm+vML4b8yNRAmLMw7yTXON5336sovJHi2MteImaboHzXR2u7AAFGIFIGK3RHj80yiqCNYsFRCP
w5/+JsNkiskWl9KZXzxZCuvTiL9XXHhXnhKt2y500kfOZWHJo100lsQHeDfLjNX3ZVNonFUwLrM8
g/sBzvkZ/L4yw5uI9yq+ZS+MashaVqtK2gldEPdlDaaujdkD2GV6GsJF3z1Y7WWaqNBJSuiqFN03
TnCn5YcLzDhkMEMZye4HE0Loz8L8hdH/gTSt/JprAiphdgwg+MIw7c6RN8M6ulXGnTEJLq7RpWPM
/pcA0TfqtXDR5DZpqQ5R1BDOWXFeU6X6Ou3BY0M41x06WdGKo/nsWYBvLZNgv3i6XkHdfQoXBrhv
4d+ZDr+2auGfYpPwHmoAuuIM7Wrpcz62ymCyyxc0c1riMHTgocnhOYSWDVflQ2pxJ6HQIWmGfyee
L97bByfTvPila6x5ngmhWp9blzwUvwdBOayF6bJzv7hYiGac5/WuGSU0CKnG97hDFtF9+uY8KZOO
V7yqT1pBxcD51daRL14KooYrt7x3TWwLvNMf3OwPWVQGQgpX/sM0XJ1BOc6CS+/5Ce7s5tYnYkPQ
9tyPTsudf5rQ3EcCblImoR2diMVykwTzFf7L9XK03DGQfBEMo8b4MyzHxOcJSNVahGAa9rvUBxLE
JwgJOEDi8gIT8cXhO4S98+F8zQ5cGDHiu7p1bnAaPDqr+DIRY3J9ZunXZxenjP4tI2NJ6+nhBMfI
u21wtNJbbHI+cjIpDgzeEEmWJxhrX1YfTA6n8ff4zYZpw0W20D39XSQbuX4OK5HoE0IFAQwTRria
JJNa82zijkV0BQYHAmEFJW0GMWgpddgMyYCJljRxsu41RVfi1OWekK30wMp4WpD21il+4glHFdOF
nUrZLpbQB5hNU2FdQ2HSckpXh7N1P7u2zJisVrCvYJ/hX3Snp+pFILXEri/yG4SNSFCzpsm/KlOj
bFP3BLS/iGoBYggayKNil3UobLoAql/cCC/7ju5qFbkCwZEoxsCZ525hIeye307Gf15cDnYG/w9Q
FVnb9i5r7XIXVinABxdDI/Nu35jgkyoDwnm3gfmjE+m8+Ch9fbOLyn5zefUqDkkrPCwq1FWrEuBg
wBqVc82ND9syGIZcgNKO68AAC3JDQEJ4mSxVpkgWdQrFXy5UVGr+Fb9bUrQDtDdx288lJ+X2mns2
EbFo2aBdygcla5BE1svO1/ttDQMdlOz+/p4Lmn+8KY0+Bg2gdmIcIRUT8Hq4yWx/pOcDOm3tFQTE
GiFhszgP4Zx8X0k6mSa4OKztvuytxBmpsJM/LWRvspfDcgGKVvoJ3npwir37Bvhb3jkE2fgwYDBl
3XGnLt032SidPfdvT3IcQC8DT/Hua9Jolpb6xHJBBHzHghegPP6r4lvK/VSadQg+axadrnTNBBdZ
tYY2ws+NXEZeU68Od20VN2cak+FsZHjNNsfX1hl/yZiuyyqyJuREwH/vM0XOkRaVt4e0QRr7aasN
QOiiI9lJam75lwySOL1yHpZdgM/xRqKN3KGjNQkHMIxfzm5qaJHUoKxp1bDk+C/2mHNbcLkHO96t
V9FdV18Ns7mxvGV2TAeA3uEcMT1968epgWNAkODNje6DTymP21eOefCdEnuJZxKRvL8aEa6OeDFh
0gD5jCXGIbaF90b86xXunkT45sJI8WlTJvazwDul8NOwuiktv0VSeP3Z9+S8ZATvzXFbLmze4v27
Q8N773FtAANrffKKx4xF9mAa0/KS6BPQzjjbJfqmT/85r+kCKk83Hafxk3MobA7gwtDre/opNSAV
fHAI64PmkjEVwDAGJUoTOMEn5n3uzmVTr3UoB+sXv9qHHni1i02t4EetAesnOkOW3BSMb81pm5mb
5uAQ3goOgyfjL90MIiSJA2SzwZWfQyf77d02JdoPyyM+PJMkSqMdiTHt2pN3v9p0F0tdkR7N0RV6
DOc7Og2IpqDDkDENSXpTt82K+6xOSzVff8cXADJ7FtOT5BG9APLQMz65L1BkgHkmzvCiTTyjBq/d
o6Fz0MlyIsm7+MbLe5gu95FxnBfg/cvbMUx+cUuT96+6vFLnONuTExINP0nsQaihg1hCou7hRcNw
rSxMExXKeNkuSluQl3SgB2fMI/xwsxqcwmRZvwCKTzipTZeFU19+GIXkwuzLfDc94kwBXbPbKLBz
aV8M52049EbwoTWcBOIQUCEU1yqLpDaH2oIhDflFr9I+lNqPBhUVXLJ34XCD82nlbd+AfauYdPGA
P9vs1sDj64bmcaSPYaHzvxvuhpcqYHuyqPr19i16TBvkCWQLH68OcchWl58JQucZ9sz5JSwF6eIZ
XeIHeJtp74aHGI+UKKk5q7nVxhImOveuH6ea2T/71surbKs+Si/ufVpjZnsODXM1z3umnwAau9Z2
hS9J5pY10H2K2UCwle7g9rSIqi4ODc/+rtM82g1WZFShm33GmaT3mWYxfhImS832svHHM7HoMH0s
ZRHxT5xGJx8ez24JgRUQxBnN/pj4/PRvKBMc7d0PXevjj/YYSx1aXnimu0eBRcXrf7bp+BBy+98+
HJ9w9nSzb5d4ZnVv/BWDr8DsY+Lsm/zcHWrDcXpzk4hXSKlEWRwvp7Rk3d7mrGoWGn99/kcqWMPF
5vN22EK3eWNU+ETxEd9UOnWg6bJ3UnaKXbGcT89YNpvekfU5Ik52YA/RfTk7d4onBmKCD1V+EwHY
vcPcV95JGM2D6atYVSfCG70yx40ZMWi2MF1+3mJae8e5Q2N2b5Mu5x26iMSCJj3OJ0V1/eg9sJKx
V6Ahbq1f6+/gSSQPYk9pMsNoDPS71reWSUENuv9psgdXfdbvqNRVcS6OImsP2ZotbfEkCnCV3pc8
A6QveLXrA37fYnUSsmLrA7ZleX6CXAKC9l3BBIFdL6vaCff8wvYL8ylrNaOt0eV74AGzYld9fqJh
R48z++uFaQNodqU6MDe4sPix7V8cZEUpob3oEpX2YZ6bzpP6lJdGHP7wQ6cTUeszXpEM3Xv0Jegb
SE5XBle1dmnzdtKfl3uPsp/DT8Ej79V4TtQKe3BFREiHyo361JjyeqoO5efD7KcsyBgClyGnyjuN
NJ6jHCj5NqXRcALRaBLS7NIGEllgIUXeCDT2ozJatgOJT0cVOzOK62m1fVerB8vbQU5bUKWyzG5h
h/qYbNF/y2mcmIMyHP55sT1Gp+lJvUJkPtyKLh7m/feLdg3SHz065GCm4q+CrWZXOGAr3ITKhMM0
fGzQY1nWdxgb0LLZ713cfLpGmAur3WMiURsaca2HKVLX9EyvsrjMwJCT9a+F4Ew9zveeYUZ75/EM
akNTVg84DtA3BOY1SWBRc5i6V1Tr9xFwNzRzPBAGRl9VV418kCgHOmx2DcT/gVzT6Z48r04LstaV
qkljgDcxah763DkQg6hAqwmOvoNyAHo7ZyL9HNXxVhPXTb5nty0KGHPafe5ti6oJXlpW4qYNLCZg
DCOb8pbBmltshT+XBzSlos/m4e9x70L9EbU1BCK7lITsRhADZKcwLL15Bo/4F7IYbTVx5GRYYGBa
ijrZRtYFPAqE+eROAA43nFvAIyesKQmnp58DTGmth5xfD7c0AjeRysAVT2drU2tb8/c0HX4wEOLd
xR0f/9mzs13FDsOXSR3w5ix6ca5ARqcr7uyITczZRBmTNoWbU7UZRKeGvdoQprOouZyBAa3XrB8C
FXhydaDWigyjZX8BMYbRWoYsjgFPRcsM8RBIh8jkcl3HcM9r2CBDDN9dUUq4UNmWpKVPf2OAZB/d
QtQGoVp/old0uSHffxP5GRxFI058ZAp4leIYCtBghHfnPCl42QdANapROHRQa76HT44hOJwpnsux
Rk1uHk511PkQO501B2OH6UqKVdLPRQUQBCJ7pUqjpgY5cHroMevMCAZPpy4FxfWpvVZP4DRkKNqv
bNQ/F+Rzo2ZBptNTX0BPFhUwUIs3omPBLq7PT71GO4+P8T3CLnSzi19VXtJPh5pEZhaQi9J+WwXm
9s3Yn2j1tKdEdBDoL1is2RcF9Bzq/V78CNbR6glU2NBcPfwjQfh82xyn0viAVMp4F6+Ay0RVr8+b
m5xx/A+oVNWVz12l0CQoz+zwcyCn//71ypk4MHcOf778yqp9h3zhHKb70NjctunRLq+8z525RA1K
0gi9Rp85oUbcUBr01O0sQmrdwf4aVgclknG+tDnXnReUew6jcqcc4AHzdqzCzvfute48IPw/3dem
nAcr2nBU0bfhirFXy03PwZGqHq4iE6mX7qUUv9CTJO94uoeGc351qicgEUaAVu2L2cFaJbhKTQQJ
BcMxNkkdHzDn1SRQ1q7Ey2be/ViIR/DCc0JqtS0apXlEARbjL21YPsMR3q7duHFaejsYiXbp4De6
2SmgX4yzYbdDU8VpaI9SvnNOI+SO4C+4whAaKfUfdeeyhLeMkHqw19GJC+qBajMARjt27xwh592c
0cB60jaT5QrjFesUJiymYrgyYciEv5HQvhq88ND9bba4tmejV2JfuOnVh9qZTKuo30wfm6d8BBm1
HTwq0b1pdz6GN62Psm1j38q27JnLvDp40+UmwuwN517zsp8VAZ0OvtQm+k95vkmhUW3jTXV8R47j
6ARPZXVZI1hUuW/h7PjzQKhP5HttWiDZbVOxYjyE0fIkxzr+QLNhSKZHXQFYSn98hQjlUBgxnHi8
mWmsgc5a40sraxGuiM7lwOxe5wZKCKmNxCTQGhlErWk/569BEwlCvLtim17x3RtZAeTDoDtGfpcq
HNMQWCNR3f6VKtMdUua7zYRYGdEq6Ye9A20/qewyKgWFlerO/CW36l2+tHuejhQxaLigU5eWws2T
9dilmfRwZmb/sb3N97fonTJ1uLmjuTLab69eta/0vtH3MBSULuuFLQWTltbeu01ENfriO6AWOEeN
22epn+VtAOcnoVkupD6b3/xnvNnQPHHSbfXlXZqdDzA0RQLaIix0WsJZCCI1AgNGkx5CTBXhYEHS
kKCS6W1rckozZ2ujJvLyjQiIs4+p6XyuYTk0V/lGVFnmD0BhCBKc2v0P0QQ16IuLSDd1HjwTUJqx
mi/EwoAed7eLvFopTOh2Ckk2OLVNrE40ZMzG5bMRi1e4wXwoK4E0P4B+VLyt/Aa2hNsqtedpDgxD
9wa0n37OGKpBfV0Cw4MiwBRP0qUH0kJT7QziK+iUudTrrBF/ZivIagwJDkEdb6l85BHyQPv53jeZ
rmKmBtdLniBT8js3p36nYUONVocpwTovKPSmJWDardU3NhrXSYann9UnZKCVbKXZf25FtagSa3au
UUjLEfkXIhgZV/6wjU2Vsq5pJ/Rk6KY20Fq1+nmES+jbuc8TCIZXO9lWLq0KQWl+OnkrS26YiDOd
pkkvU3xoji5Eha1SnfmerysS7gkgl6vyHKnO6GmQ6JxgGFT6WHve6Stc8SV2qvTr9WWxmrQVWb3M
H3O0H0g9LE5Rp8CF6L5oRmAvAP+0u3P0dvL5Z1GJaX2TpxR2tbcL6IU7lRgpv1/Dbkys6LPAHRfN
qbLdHP8i+uZk66a76qlhsOpRw+GoOZpIQI4pdVaYGiHkEx3yJ+KIT4Hbxto875bC3NmO9vi95fYI
1g9GYQyCaTdJmLqzrXUmo2qnMcyDnYeT3pkfaMYT7Nfgs1dbO3vCbW7vM0eO6V4TJg02l4BGAAag
cbHaMWR0NfANPhuvvHIwGBazSxqVKNRNju1Df9Wrh005t04vnXPAJGclxJ7Kv06wMmvjbHbqp24e
pCOzRcM2vPaoFb1e3ZlgeaeoCS3JLS1a28ETJbzz5Mz1T02a3Q1nMBgN3rMaZoEYxKmzwkY7zG5s
AlBQXDe50myNvV47x7sYQ9C3/TGd/K/W+4XR0Dn0CdU5Fmu5g/Pg8vr3hnSBUN7Kuf7xk3n3yX3R
QMN2dKVrvC3Wuwyfu2Z8aNglFBr3NXu3/G04iCGAhHTyyREdA1ElEKnmTum5FCyDiyxJV56UCo1w
0GBUvCQyhVOKphDgr/+X+Ns5M8zBep9DI4DnkhLyLq3Ob9JvZbN9d7APzKGWn8wxnS3Gf1GzZcT1
uGh1dnR3huI/DAq9dLVXXXYYjv7J0Lv/T3HGwApoADmuAXcA3b8pQ/VzWZ9Nf3GN7ihYUFmg7daC
3DfqEPGevJw4Lb/c822H68RdSgENRgk9LVYlZAuE/lpom1UHFS5JzJXRoBKeOjoG+Ay28/P0ORGB
PA2Ur0GBctBy5kV8CNtsNurdh/qUw4e3G+btHzjm1XkVmclj1zA4TXN8p6woXW93A93Gq88wChb2
CbwzdCChWoh1wr/InJAt9ooZDRaZNCOznpYiLOJmT4z7PiTkHXwGg3fu4Q7Y5ry6dfbLZ4slwmk1
Z8uYYJYV1uudtnv33Wq3vfbk/0poQousM3MlLUuadcTCmlt0OMv7af/N2zNUHLDG25m/YpfSUqsi
ovjZ3OfW6MXuvZPqBsdnyLIF62NAS2w6qQg2mMIk9FCARbUVCf9p2vi0nnVmPb79xA+ydi+/TAVg
rjzxPa5zloTRLw8Ser99uEJPNhgJh1N58kQqVDq9VQ9BRDqjdbdJbVRn7OTSwoETSY2my1o8DpSI
MCqG2WQDQlyLHX2brTw4PHFC8gJdh3Zl9HtYX0hh2DHcLEWW4h9J57WkuBIE0S8iAoR/lfcY4V8I
zOC9F1+/J9mYu3t3HEbqrq7Kysyak9TTunGXdbtJQ8mZ9uV9X5ywgZZPaD4Qh9gzFAw7m2Gf87uE
mNJad3Z/igKEMqc+ZmmwI9o1UvNzfB5quqsGoBZ6kIjmTEFem0eEGEH5F04KS5bTtuoxwq67874M
33V03TR/rsasyWtUXy6bdEsxAKPBSgxOmsyhhdKUypjUYNTmCeGohwQt+6Tl/ibKg0dnOjzap8kx
2xAJqCzXVv2vER386uA7obMBwXNlpfFMYzkvMKw2JJLiPu2Sgn1BanpFRs626irKylRE72rqrCRn
3sJmIqR6FyvM3WtQtNFNFwh1yYvKaG8SiYi9G5kXMhY+HH/DOMT1xCkEeURb2DXwWCUPJuiueNc+
YYSFebOmkagMBDocUbpApuaZSAifjxd6dA9+xT0hzyhRySGpZoNubSNinCBiu7W1es87gyWx3Mct
mMnHBXuHcwMLkSxqB1ahGaON7haX1w3zU2lFt97EF6Y3e1t2yTbLcaVh3f4hVPq9LsN+b+jUHVs/
qi8HwsMCKWyvUAFa49DvVJia8J/GTcniasKPinDxksqtJnuUvOVKBX116tmTCjw44ALXxFUZI7LZ
lJ7QBs+LV4/2pIe8leYQLBf3siGlaXCQQl0FumVfImShV5eh6ArPOArvaFb/eDT8YIiEybuqwUpr
z8OE/EXXF3sKOoN0WFDkUj2qlYad5xebnBoaJJjueAWhXU1hveA/MW3Th6ArQ8NuP6+WzeuAptIL
N1T6Hstn//p3ozeX7omdKTSv1W5RBkPaWQZdzApx256CAXqH3iWA1Eeeld5BOmF53cB06iMZJDzi
68lpgqWmzcVHk/QoqHCNfDrXwYsmMPYIzxVM0hXJEg8gf/JT8B0B7MAjpmQu/crDOh17qsXrWkTS
w1Ij5GveNb1iG7L1p6yR7q3NVe0iGB/ABMfxBcbtuStngaJzWJbsW3BNy2AA5I1HeulrHxkHXEWy
bVzMYO0NBBkVIYblCLCPEFvzmVqAItMVmj+w5MgLIZ+kYHB43VL1XZjTQ54L7iwbUMzOKU2xIiHP
PMVkUvBtCSwaVE59k12x7yXLhw6nXEWSVbav9W2zu7zt6hm+O/cQnTr0BGgFciyuwh3Accd5LB7u
Ji6vKSSBQxb4TNCzpePNk4oxhz0Wbf+MWz/fJkVO1y4O4VUm1/Zr8JkqFFNn23j5jTGLi42Ezvgr
llMiIpI6kdiYXBExb9zS/NjXGqvPkU1NzpMNZfmwgCEzfX145+9+E/+43QjHdiCHSSVsAitMDlT+
8CVYyaKcHKDWySOU4gccoLB4zkAdIIB3m5zeR3wiQUea4DNwQWGc+LAL9yxLB59NG88hw3r0ThfM
1VB1Q3oggw1pxJBITec0nuNvUqOm6e7H39ktrTFJmDZ3zfzOGlj1RBqbDmaO1PbrXIMnvPXy6njU
KPOwgoS36O5AzkHYrc+EQAGXfm9dYbSh43CPrcqcdOcOd3DrKiD6pHmcizmK3kvSDJo2n9S6Blnw
AjF+88JNhMTtNFIRRAmTSxKlgExoy2xWjiFvs7amO4Kj/KJJVgokU6+/s1vxZRbdcBs+XaL42Ct4
JasBSRe23TaQGqy4uI+AvLNqAuIUmOOHhnOg0UD/W4WfV06BiMUm4E2H+7gBaxlPCEvtm93qPLrA
5GEp3vz6xDysPtadECy0l77SA2OX4NOwLrN70FgQHO3t8uu8p6Z1hKWc233gTLMZ3rr9jQ/ljNnW
D5wcGLFtAxLZ90A2GCensGr4N+RmRfsd0GOIS19NlD95dai3vhUrrrSxCHMvpkHS6NMZgS1w5tN4
b42fsfxsoGnRDZvRYiEGhOtlbhc6YwAL++Ns21LHN8z3xi4advnuNprew/A2eEI/o9I7IFNVMlyM
ABaG+BVXORDPzlI04ZpkGvVxxkmzszgP1pB1p2k9uHM3TgRsRhMnMoBW7nL427qc7ywrnaaaFVpL
v+MrM2G14aazm10H98GEgVwKtNfbznck17h3HzNdi36mOaqMPnuTNjuFnnIx/J6JAdqxnHfyAl+7
pz+E4PA8OLwofMxs7WI/C2XDVtqk+ohHbFh+H0v6jxMaYJEbiH2sR1zFa6waZR8sKecZVXcUF9P0
4H12xIwbc4eNZPlmkXKwdng22mIXDr8S0+nLiOdnw49obL2t92b5fKzdrNApWY80D3j1moZOvkgq
xiFMXxYuzhth/YaZ9NUx2dMSSjOmVPZoojJNXmf7wS1udADiwYjrre1AOEeZpArKM6ez3jYhEdcM
G6NUaNEqzIqMu8brnXSU3Ghj9i8mWCt9J87jsAy7++UV9ZK1FiTpOvkLmrkisDr9Ep0weEi/VjGo
BIu8SavuRh+aH7na5zfU0nL3C2ztQ94PaRUCINjl/pdRzEPGhi/qlEL0oMNn60PPq1oODYPlRlOu
uOvXFmAuzga/hW4zrMQNMgR+hZSbRAYtv+FjHMDo9+v88OqUx9O0EGjpMAmdDwIoax4uLQ1VNa6U
uz/EBbFKHZSpS/RTgTG6zMqrnKOg4T9jXlk1p8lXDbe9iok8a0fGwuiBIk4L0Dr55CkqUPhkVU/4
C9N5HOwbVJkF+5oVo3XGGPCTZ5DGo0KKlBhxaX8BhOyH1cH0A6cMZ70Qn6Nq2T5H13ndLo0LNrvg
m1g7XxD2e6TWokawY9bnvjzMZ8itstzMhzzJ8DIp9an8mD//IJPXCG/U3XXWFQkUnNJvYvhnmwVN
hOTg4C3siaqs0E9SSoy99aIAx9ReY8v7BE1eIpeSu0uU6ORZg4YQs8irf6VErKFb0s83KKeqf68k
w4eBn2OdKKfs5IA2pDL26mL1H7gnrPnQFfoPwjeIKIZbYMp7w1ViO43eGV3dqOGzquM8fpJ2ri0i
qVtldb3pjpTJ/w+45FOOs1PYI7eEyd1mjR1J1iYO7HhWo+XJlaA2sPxMb4MNSafI3zJegjuf8C/g
hrWrnLRAcv9mqoGWvXiYYjIiASDvbvqyXSli4iT/CXHwWfWkpAV86pvBk1fBaHH+sFWCEoWAMlGN
FqAAY+J902YiPT7MkufU0YtBHGSFm1wdvkiZ190k5PvUFZj+E2RJYYkf3Kg+Kg5EJZ16QD3Dc0h3
VmCzrTOpJqpMQddOJICQxlft3KvaUqGJhyikE4mPJ4S9CQgi/qHkPGoB/e+gF9jSMq4WqpNbNCii
qM6XNABFJSd/qPJVaMm/CocZV+WuhErMwCZxo4NAVBBApAiiWrlpc27qyinx3nHlDtalr/dxZt5C
woen2rBBLnQlD3oSVMUbpdK9RoW4it2j/WkdeUG0ttDI1bNDDMrogW3x8+rYCUIiu+KC6zLIS0uU
S0H4wLNsEV7MgMUQCTAhjQo0wLvUyvk9bBjLvPQHioiXS1DzpZ3CkoDOA92PH3OxigOhePbwBaFd
iYD6s1kh3ZnjvPpmpJSaEtt0nWJ/GNRJFdWV/AI56umfIHLA6Uwkf7g1JydCngngwhuSOV7sdDfV
fqA7NGKmgNQZugVVNFj60CQ/TV9A4Cjw8oYxNLbetIIgJeGwKQK1lHwXfIkvbQPTWvHr57xEPGBE
Ub2j7l1Hz3Tvf3/iLQ13l0rjhnsC1WunQC1/8CiPVeuxhFYv75t8sKeaIdUHCmi2L/18XpxTe91b
Df/jnVts/LSUvLwKteN1fAr3uKg03P6H6Ds/7txa1Ige/SJk7ZK1C0/ePfoS9AJuC4kvcEZw9avB
PTqCUB2osaz+FGacGRajB/73BJBbv2B3CACr1eGPmhCKMOc2Mzi0mXPwteeQiRzZzjsPNzDGhqwk
FDnT7vM39psdwDM9Oc7pQlTHXGtJM5vtTSL/mCcw0nPYZANx7CTAQP0vdl4EAAU6grzZHDTcZ88g
EcEwhtpvF1bAzW79GxcxM4asWOICwNelf5mc2J4S+GNj6VySI8a/kbzCTmHNh09BPrrj/40hD7p6
Qvz4OPsprJzHaoF9Kb32w4r2PE0BGCL2vlf3Nik2KjH2M+Fl9nL27VKY24Z7SKeL2+A2u12hIthr
KKicdA3oGlwnnl2QnxoqWxc0bFU0w9T0MDEALGLcO8NQVhvn1QeBwXqQ3yRc3K6mFUJymuEpHwSU
wX2xDWqkY1M8F5wHdn4SVDiVoEs7Qc56pKDUEbJ6xOAWyhwkNu9PcgADI5UFNA9mRForyyl4OWx9
4i+Ghcrf/hN2oIIgOJN14Q3XGrwbZAxxc5TiYakwhN6P+ZGNHj+HFEKlR5rbxuRBVmKzFN+EccwD
8UkIdLa1FkMSyy82YiemX3uxl4aWz/CzaXfXQeFgljoVDlnU+3RsGESKEUO6eIX4BkBmDBc0bXgr
7WL7DiG0RiX99epwOT1cBzA+emMbAz/XhA6CTQ2OjR/0NCJ/rVELd8bpbO/O+hkp2jNYt4+0iJse
b+uKfECJVdGFtjvlKrI0ujv2JpBEiBy7n5b+bmBFvs65F6DLgSxCx6BAlgfnFAZwk1LCTmPpa5yM
4R9tQOeO4QNDcBJNu8RHoCFuMcjuBtjkAMZCLgBkTGhnAArj/jhDVtcGU2awLqV02aOXK0bbFitA
0RDLwOUBi5ZmrHEzQqSZNBFmxpSklC3ZfXLsMfljWYgVhR8lAGwhzZwgYz2BkCw0eYBO7Np5lmXW
cgNxYckRSzeHbzcBSfnIhcliX7OJi51GYnRIzBkjmVuAi3qQM5n11EEHIMinhk07b4n9tzNJHpSF
r+1OwwG77eyHpQDWR3rmOJjCb/frS2XoB89AeQqSjYcWMeT/OcI1wXSpGWCeQ6cRzJ4/ym2n6e9E
16FL/qkSm558w2mSFu3tvbsnRinbYQex6j5Mps3jGS4WtR9+BIGOJOycaZZPjlTh0C+0tzbgttIt
KkA0hZxNtS7BrCcs3me8W9QhrAS1n4ujED+ejgvTUzlxAT75hMXukxFysV8lObll26I5KK3tcu/w
8Yp1uBgjKmCj6jJmhBOvUAtqCN9O1nVY39klYmSIm7MclKZMamU79EOgRXtwswcdTvqA9J2bSlDk
/lMQEQgazqedezXmmBcnRa/gv5HJ6ZoimTyA4ZMQCdItty8ekaLW1Sf7Eth8DVzzznm7IdX1353H
uB5fOfFvnPLl5YVi2DnOi+l2/hjDUvEHDUHDV3gq0/QNngmMSqzdZ3Qi4Nj5BtisB4BK6AZ3ezko
5AlEWO+kAGdPpZFHG49AWitla9tWLCOGARGitaaJC0b8tPyBwUlHkkDPilnJN5fXTe67b71JX6kg
kwt/qx5knR4CJRzkYN7qZ73EIUAF7pw+ZnFO4s/HyakOjmPDzjGKjl/p1AyP7TIEiEHRfgYp+bLS
uYM1APnPLbm/77nZIdMzxmu/7K6hy6ZXyX7yQWUgVSOcJtC1KUgVJoaoOjjJw02wCY4Vd3R2Krig
wWqyBqVA7jpLu5Keh8Cq5IfwbKwtJOjkgJg1p5Hqrlu7P9L2diGuwPx+s1sL5DK1fi0Bb1uzp4Tz
VjkC70P1jXgUp8yEI13xjuAH8GtWmfn4Y7Xs7Tp9KZYIqzgreHSquH6krUtFhhuVhy436vhxEWsz
BIA9iLAvOGV4BmEFAX4L4e7BvM9jDyLYIf3Cjn3R/3HF7x9eY0xXaYvSe0YhbKJHM1AvULYC35B+
Kx42PQx0PrPqqgbRDGJ7FB7OCNTNPDsrN3hw21+T+l8BDKPzvNvhcbwB6XOsL2c/C8c3sInj+LA6
DG8+1jViCfNganChzW/eE3NKKTG4ABADSi11YBBCBVeMEXFiMD/9I4vFOrZ+ZQymu6TXm742B+d5
haXCougL6b+HA1qglU7jYDOSFt7XpoeZ+aKG3xSOj6iu4JppRUHpkVBJkE3NpX51dzUzLDs1kluI
rY7VDK/Lj7cxKY+ILq086lzn5BxmPficLAobjQLb0dcEL2jfozLZD6g9VcUOmHoNLlXFRI577DbH
9fZ1WIixn89qyXZgTFgCAeGuAJ3kSob7dZnBl93ItIn6Sps4sj8OPjlVQhmeHxBMnHS25p9a7AcC
rUIWkAMTHiUSY4OSFv03qBBEsXGAzYPZ14I0THqgXyuMmchl7rN8vm8Zw3x+WFubzg1iKNDBX3G4
61Six9/DM+b77E6J/qHztwkNXxnSJbnk1DQ0mQiX0+7mr0YMeoJ4S9A8ZTQNNALaOHCFgD0P8Pau
gAgGsUmsLwBg2F95eFwVETyx9lnu4QVOVAJ4zn/nk/cdfRb7wfEITW+nKVc78h6JxBuRKmpgpApS
lHL4jh8c23TxB5/Bsd1YbDWYtpBAIcWF7u2WwvETk8cyTielDkxmaL3neGoMSvBvCygsa1Ht93gi
3NaJutPhC5NA/Tl0Kv4n4V0fTyY90vkJfTo0TRp63u1vzfrQxVCGaKjR2mchzG94DBaJi+8h4M09
eoaH+OFqhgfUiqiJD1/nw4k5g3OHH/pnNJ08V4ZXmdQmtQSGESh56w49AA+I994vtCDMURWUreIK
t/eZeE6nAM0Yy3WalEbqkzWg9an+aLYwyoW1WEkqybf1Dver9YAHhKZJS+6+KuAzxDibezjtvztf
RNTb2TSHTCSKJmfKBfk0wZ8ADre9da+bg8EWnuxKfVdcpUSmKgPxAuHAuCRYq1ZC3w2bU3Wl7ubL
HfHCq4v3asRonhFMLCYvOzuI071aWFmd00nvagW4ATO+yAZwtNLs6IbWPaiuHgODhyejvrtF1I8M
yiKtqwEGjWHm0YP/wsy7rda9NzgbfAr4ruM0pbK3LVtjVhnfo+awVvfJsi6dfurQUaVGPoRhSj6d
9n2rgzD8OMSW3V6FqBnMcIbf1uqx2pAVo+6K4c54gDoQcDPMOWtZyYsNiMMvMvqOAdP37orTj3M3
jBjyReje+2DdyxebwQs5VGG1H3/S6/ibHBxo0byb9dEqjoB/2sycBHNLDymefkJ5Id2SebfKnHet
WquRbQ0T9j9vEfLuFtZhjvnfOz74G//cewbPIM9e3XsLBkN66h7bB78JFFIPNxRhwmG2yFe926Q2
b2wZrUdWKGoEKaJLVuarx6iiXR9sLnBr3GNT/evOETdjx6ncNtLDSAhGs8fsA4Yg9OttarbnnK79
/DqcPl1BFdRcm0R2Cvc5z0CkvZHVEnIbEUZoLaqTcb9CtYGuBscGzlR4FyuqLaZUdXy/o4h0tLOM
emXaJetUHJ/W+R+vzvJpL/ud5fLbPkfFbs3539TmJWN+zbGu4pFxCQAk3GFrvzqNytmnNSjQ6T37
gwpY5ZrD8dMCKRgXKaG5zwRKMs4lC97hyK3bavZegV+zFejLHB+fA6hXBZxVaLJ6fze86rINxxLN
vV9jHURiwAgmzUP/2FBu8sG9Cc1Sg25HZEZVe9kRQkM2NmDpAZAkVWagwzJ4c6bggDBqsD5mgk6K
A4PK/Udjkr0wnINB2YyWGELily2bjhvCXfVyKN97Jxv2KFV6gpW91Latwvi5YhaT5iI3M7h+dJeU
pUjYa4QjTggRpnR2NTOhB1C0EnuUqIuWzPHG3pLAMO2od61jSrUbvSmEHPkIyXIb3pnmYGnjQA2e
yIYD8nC7hJjJJ/P2SWArqZE+xk8ixjGn86vhVtBYDqLlXP0ivCyVmphQhC9QPbod3i150eog3ehA
JBiPPxZyEclHAlq/i5MfD8cNE5kApH8o7x8KOiR4W+hkuL16fGus2har7DSuLL6rykg7t/nHoeue
aGOS3NwmL+66bcQqnDZdqrHOeNPd9nCyuuNgRK3rAPA9VleJBHKX2qidu7VWFeRXgPNwsSCNHl/j
NC32BBPT3X14V1QtLooMdz16Z/VB/5uc7Uf3zeYrzx6ki8JQkQ6EeLr4pX44O7b37SlyE2g+fPdL
a4WKvuzdR+rNbIGIKR9H9yaK9Mvb1rTSqZnK0i5F89GezVKBflY4xnrBoNJ/xxcoP5LwvJyUN5Dy
/7FTIoBBQW54oMgFwPEPwqOpP+QCOpJqhLvuxp/1ZUb1gC88u9HGAoXN41SxDRZH0eZrZee3EQuB
UMMijrk0w1V98dWz7QMJqHBb+Y++MT/1VfSwMRxZhYHYV0On0cIMb3i1sXMcDlEEIm9nwq+s+nA9
4w3xHSflquiGvZzZ7GjXhuqZsZ2Sy5oKaUfBe+NBdyElLjMrqV7hklSDSnqseCXS+uUJfgHbSagb
2Jn4spsg9z7tUhv6H9YhsK2ZlWnQatRcNHI+Dv0M/kgalVt5KKCNAicoxLmIt+J+UafBxWrtwc5l
HrPmzZTC6eJElrqjwUAXq4hPoSje2PQMZVvWMGcMBx6weNJxiRW56TZa5LasahYMudrsYoYd5K9N
L3cFGPB7tL4cFfUFmzADiws4CUKZ+/CAt63qYEao+/wVIzAhR0XOvp3bh3R2JruW/UAlWMTpmwzl
iWzt4hyhs3A9bdhC8NIIcEH5bXN+CDuJEWXYzurVLca0xP6eWfNPyFPJmb2XB4f4TkkPjvBn+Cqj
IJK1Lp7B8/p9w+bdg8IlzFAeyhfCsC3Qmhvgf7RxDgy6pQd6QZy/oUc0YcojAsjJq3t2M6HPRRwx
q16awqcg6cYjGQUWuEMRVgzHytpVUBZDRcyuKSfI2eFuAsR2IuLUhJEABKoYl/6XywxTcwCfix5Z
idsMc+2bvYk5EA9rcCTOEHuZIkCxnthw3gtI11sJddhgULUj6Pxg1HWNCAejLt5IX16uDakEf6OE
NjxhDkVCxCRExoxWmPM4YrgjFpXS1yvmMraQwsDXTzN5rItFIrZJGMveYmav7C2+IBsDFPlkU42Q
MYx29ntk1wRlDSgGHvDhWZh0zsI83Kpyf4ZrKEsAnmjldSkiwOMpUheZ+MkZfgIH1bajzLd5Whj4
+CQluUW9IasjOKAfZl/xcqJOYqOVeYckSfDqu1d5LjduJukT8HNrm76P9hb/+JEmDQoo/l+L14jK
WwjAgOoi9Gn3Qs5qVcfv6E29rSJWZx8gBAZA0E42AaeVe+08KJatOkeRI7dl2QzAquCyfnkRUQIx
xGWsGsPBmpD6AaexCwqZT3MFZ0YewE2ZICECBS/ghHxqQ8oAUGauRbvJz91EuQOrefp1G5Seiozl
yeneVVuiQhXoNdLNH0zDwx8vkoK8MsQ7j8lNYMpYzQEIas9RTdJXQtthc0rnnfc+vCzUXlDJAzSk
rG7jMCI46/dThHSE1JsZBExrxbKS4XYIukWBxi4WKPAuPrMF+Eh62ecU+jr3QP2kFCVxiMGdCEkV
1N/wR3AaGrDRzxv7y5WM9w3nAoOrDx3mQk+c/l4Vl8SGSUIT4t3j0Elb/bJPThcyxWrnG6abWdWr
hk97kw6/zKcWoApB36nOdkIqvwxFWtH13EWCHWSNDR3LIi+9eRmx6ZtQCNKJTDkUw37RD1XPHe2+
ml87PMpMx2ZmNQUfbH83tV7encANDsArOVLBl3hXdA2HJ1id8DjIcsDB8BVRwL387TC8IuDy0h1L
s5VV4R1Clco7WFmdI6ARECJ5mG89Et+xYtYOLLgOFIZ+IRB3P1upTyUi6B7qmG8pHjI/VbfE9gFn
TX91n0MDPZAXbsjC6CWcSbS0ViErflo7eHBOB/ECwtYlpg9xmbHIRgiNgsOz9YHGUickKEdi/YtO
IlcUMB07OdkT9tHUYUXJQps1yQIdPVwkbcQOHKVUXZDCtFqap5VbCUnOCXdINksY2WRmnYgkSy0V
xBj8MsJlrxaSYCXkb/q0bDfCvS9fjG5X41XR40Bvp28CjwUndBcJPmNLErI/ma2ho2nNUZrObr1r
V1MnYDHlYfJCZIqbv2YyXUZUrQ1oUyUIX/5m7dS5U8fISA74viQ7upZ0bdjfnIq+fsYuM7wB9czR
XD/ddwcNCchf8RRWaUjfIDZ62/kHjIt+4ZtrdwXHnMuIDOnm2nwro20iv2avk9O6uX9LHt6DhQ34
SbzONLgvHltWRkORYrmD9Nvqx1g6xG0thT3GYVcOLToXR+AnDmB7woBXknVmtvcBX7sHL2U5iRzb
efqU6NC7lio5OYMp7Nf0qYlAhz85mAlf1MiJnF5XHjb90Qfuj0b7EX4J4zbNzgxfxLM5dzHNw6US
UwS55aAvoWwjjDMGSn01DHCa//tfZmNidBr9UYPfL5uDzop9DxkPWIi7oS5glZ4kZv/86hbbVXs0
IM+vBstBYl+wFaPmhN9rOC4LaNBAOgf9HIkbvo8+E21X7w7+LNx/0nAIwMkIvRPE350JmfqN4KZd
S8tL/sH6BTP9jsGO4+qy2mvckc6Y34tZ7PLXkTvQi6AZP8OI+mrqkCdj+98rFN0yhJ0vIRGYr/D0
jW6lW4iZnvZyBvedxaMSLyvp3c83bs3wr8CBRRNix2fn/His95JDW5kIClvRa/JEJIafuFTwz4BM
8YHGSD9TXwu2AEe3cad+uSVGdMGDensSosrmdoo+k9bz7J0Bagwb0Zq2fPQMNpCO3miNqTMfOQLs
b6cCKbAbTJrcqu0EXiG+TouY6LoPChfrgzgYUj/tGvI84ic5N9D5mlyGWEowXgNaTp0c0AjkS7TI
e+uWEHkA3E4sQsYHQwyxrTdIv3MLVcrW3DPZCd5+9AHEhFEvmHdqzfo0+gDqcBEAy99CvK/wgNnK
/7zNMu182oVFOsi9L+HixIZjdBdfB00+0afDT58+HuMVqDcFOJeX/OyPK/2Gffj78TL3NMdbEYKW
GL/vqNA+w/mH+0F/8USzpQC/ACgLCdVVnFE6jY3u2hVQh05DvYChXnAp4XDKqk/79TEPzfi7R7xO
x9659Yvz29+LTGLv3D5c/gfhv7B6B6/OlWtFTk3H62GWqMIKMJPfkdg84PUncEMxxHYoBGiLULiD
2/ECwHFPJv0eUmVupMu33QtJXG1482j1aICFBln0D1B1KV3pnl7+9q1dyFvyn6S1Z0v532ayF8V1
QhI8VMJ/zNZ0PWAWfRJRpYq+Mc8jFbs7hALSPnAXOZmrNYA1fpPZRw+PQqv015irXyISyCt5g7cY
gL2LR/cLpSOsz55LWBXURiGNX85unh8WLv2UNfoj5OvPXp26CAH6M4hr7h6y1xcHj2NPHnWIUpRZ
n6iJdt1zUMOeEFey6urcK61wxRgX3cai6X2cc1BZYG2wmx2DDcAxw5kEUh8DkBIs9Dm74wLDOuoM
UsE3tOLc6vYHdov7KnliVjFVnX6cbvKe5g4YIvl8btO0A3CpetPsc2SeGGUWVWffgBHyDpSxX7qG
e5s1vU33HgMOPTG6h6GHnJ/JbTW7Bmn25iN8aiCoGopNcg2Ar6A/v+17TMuQChP5hmzdaz43LspW
Hc7Mq4PBcKPLIthZDNOemplfNn3gdmqkNN2koo0hCKBd3dl4dVt3BUnBKiINU/8fW2CkFwr2xlyE
G5pZGaaWtBB+95d5J6/Oy7vRFTtnq2Pr0Mmy0MHHHgNSGm3QspXU712f/jou8REAGZbnL8uLb4O3
3U+PttiTXBpRAfctXsSA8PijtyvtB77xyB9gJ521Onhp6c6HhSJgnHHmmHCcAxyMqACVY2yQhyM9
46l/nDMWhWqKnHV5pEaiYKRRWqKmF6PqRX554OfyO/76hl0hRUqZbWBRxgIy8WYIRRMIRVwl0Fib
7IeS0jrSCCfg0JWtUg1/HSyLT8BwmuGyDz5hRT4b4NQmPwCE2VMp5aQUNScTDxTkd6wurQwVvFBl
qREJ7G5GilaCSLTrKr38Ugjrb4D1Z1urQvyih2ojHzszamg6uOyCN6O8CAX9b//jsYjWI4AKaATx
2b62G5DVb111Wz4sM6SEuBkIkq5SSQ7fdnGEpYI9XltjsOl9UGsCXr/5Ye6YwPxXwtbzHgnnd+dp
/LqWYP6FjvaOoM1rdmdDHvZ0KuGyc3HrZ0C2hwdhA0sH3lwAgUyXMWL1E/DU1qRyS+jVkcBV0mvE
GdhwGBssKoxYKRiQgiHfoUA/nWmH0RtoZO5OwQeHAkO3bosCSoDtnNYI9JrFFHEuWC/zqN+/IShf
Vz7IL6aoU4p/EHfVsUCrpLX0HuUkFeQKnaPakKtDn6pSdUrV/jU0GJBQJByHeFfR+BcCZIVa1ur/
UdYQQg8OKQcqHZuzX8PCj7MBoIGkLwCWeH4SqWidXB30l7SrB1/a03BvEgQYgZHS9KRQoZH99Mvj
2pFsFY4X0UpriHYwS0TES3rIPB07K/SXVWHhfrl14++bO8X2iT7oO8RS1ZFpKVSpsG7ueqqimNrN
SO7GjU/3aQ3lIlru3usFQ3zqlVEbegw0Y6ipfkiUHv09J22d1LyLQbEF84q6U8LtOrWoaOkVa6Jx
XMf0Ofg/frwplyZE5UxH19TvKr4VgDPqSq59WTCSUL2T+Vx6aUanpnNqNpxLD9CXWuvIwFRac8Kp
kXA9u5P2apJlDltISvStT2aLlIAiWHT6fdogTcKxhz8lVNfSal8AscmgJXufJgUZO8vouc5tP6Zb
5OGyXdaQdKGX10HJnTLFBzHhCf1hDsEfHhQKRp6QgWgqQOsbFOBQplZF4ERXji1lWwOtP/E0bBFg
oVnBbTJEreL5Y8TdcPkRVjoQrl6U2sCcZPx6kR/mlWt8O1eE368gKTdCJOLB1CtxlT+MZv+NW8TM
gqqcb/JLjJbubdNLgK86wwPpKsMT+8+6EhmOOtY6M/rzZ4/+9CYI75lw8BxMKJeZ0/27SDIUwDfQ
YRjdh7ql4ZWR+HOpNEaJGaOHQMYGJwiz2kP4X2Aj8eNwwewK0ReMZDyLAHVAn2ckxWROG4x24vhp
GT+7DKoNNGu6VfLOlLNY03lh1tRDJa+q/dDLVwjXZpK8azHcWTIwwXTzVEftegjqRVyrUbXfMSlk
xNwE71z0/qxG94ymAUs+3koj/GEtF42rrYRoallMeLdJ531wmw8W1LtfQmNQZzVV/Sauexur0q/7
T0zo9NhcnAL/mNc1ws789Bhd56AN4PKjmBhAL6Qlnux6wHODfIUHw+yLMUPRehKHkebnTO9jBBze
xsyAYqUq+deM9d5/e1eGEfHWG3a5+2CC2hEODwwkzlNLUwKqnC/2taNJc3deVJ3bVZsJ5C67u/EX
CMBZR8ynx+dSqgUsC8trDaj4sLRKww9TQupr88LEAfk6luagG/zkiVfAcIoGgnFGUkUyVzxbzDfG
spR8jofBPt5moG7n3N/ZqlW0QW5c60uv8LReGKUF9RHqfgQkHw4yLRLe64CKI2pNnt7V66FtxKh8
64Dov1y6+hPIBmVK353cRliNDDzKHRwLaBx8XbQzDq3PilcG9eIe01arZ1fSM+8kvuMWB2fawjQB
cviM3xZDgmW4KelRhRBYrXsG+IyzY16X/cBc3H1TlTWayErwD2BW6BVX9lbenc6wa0ZvynTE08m6
7czv8tN+jMFXy1RB54ioRxgkQ7emf4wtQGu2g2hoU8DiNELk1kfefY0rXNhgPyxiVGxBdGAKo/fB
9RIUYnivmzVUUWh/xePZzovdXQVOURX12pXKiPrqTCf4SCehEBtdSeL0c+fotXMq3U2C4Lf3NLdz
JH5Mn67DBG3D75xTFcBM6t/pY5XGSO4oBQvxHbsEvv9hHmna6NbS61zVxPKnyRV1FlQYVR2tIOpE
Dh96Q+LgI7WDYKjH+47v4FfUbNchsNkOQTp+JToQJUaaegot5V/wNsJTsO7KkYKtIzzsEtxnCtiK
sVWABQ4DuEPEyPugBCuF2PniDtCCxc1EYZNrQtPX8MqMJM0Qa1PRNpJ6RrOWtJW+OCwQQtYI3u0U
7Qj17CE2cLvGFMC9ubrwBaikTya2AwUiioY3/OZXwOD/+45fkRdP2fyhkeTdgWx1TrG8vy8jOmTj
Bgg6Z7fRGckcR/Yd6h1dYNTeQEBqkFHV0l13k226xWyl4jGRhFPWAZ49Mbfk6lwBd7RkN7SUS60i
gMApFigwneyCUuuxYApB67raBfgmrtMjvhrEO0ZwDnDT6HzcCBETd5tLDhxFx1mfiNi7C4xQzXGV
9iAJXrHLQFsIumXeC3orkgraA6+4FmIWMMg7rEEIv1w49MMc/ZtAIJHRxdQ12MSF6B0W6Ocnzyo5
wI2LJWqwVonov8+w3KqXzOYaRAAvi987fFLpOpCmgLGp9pV1WOUxJJuozh8YeO9omgoSKbRtKk/c
2/ugrz99Io1CsqlVBo+u819b/L83Sm2nR5EuneRjuZLn7YFOGbwfvrQlq4erJESzGP1oW8qGyr+M
iDVAdSxSHOp3aOc8ilg+0gCArtHeoCrA0IiMCYrqBABnF75Epb1TMjJDFhVBTkJbczPxWmkyqZ7Z
kT49rJkYLEqJES04294xiOmTcVBratjq4TDAr6c6BzakDdS4qtFX2Q64CWILswKqCEOAeZZnv4kt
EU1l3pIlQjgc+J74TNpev4LaotZB+Xl0ad87lFtHyoUH9cfNygNsByitpmY/VX1njncmKDaUFq4C
ZTaCfuWt5POJgYThbZN6F/EVK9GySeEfiu0KY5d0WwXIhWRN2aER0Xnkq1QjTKfDRru2SIWDrJZs
BUSzbrtmgwWHtC/Ef+uswj5cCjvng8FpLaBkENtBGTpPTgXygDPaLtqHbnM1HdHdG30cyFAnsOM6
MO8xKHvMxhnVmRYqggIcA0QF3SM06OjUqQxve/USH3/M3bH2Y9E9DZ+JD/Vw1u8/lx9UCOmlZs76
9xalMhAEqtJtVgAb71P6FVBKkZtx/yp+ZYgU14Jug2aM0g0MQNTPJ0IAcna5QamTDB38Bfsbt6YA
GKtOEklmWCJk0bZQWCHYkYRjgl8Ghd94RVyudiTBYHfE0qDW/U9XKrf1/Pc5HD104M32znDXWRNo
Cy/RdpPjzy28SaDfuLj0wXf4Gm5C9FVbmy2cDN6Gai2G/FImlzx8t5vwKvfYdJ5QnlGKc+RT3pH5
eSblMpycuBSqOCwuGN+GA8bl9yBxPXmQ5ptxV961OAnLyBRje7zzJaPnpniYaT7Mbi3YMn3+T8Ih
xn9xVHVvHOj4asrIvf03rCO2r4b/WDqvJbW1JQw/EVWAAIlb5SwUiDcUYchJCJGefn+N9/Epb3s8
A0JaoVf/SZT2T5FB8U3Y4JqAvnObF3hDcsYyM32y9UTv4LHcY8Tg7+zsbwAcOBj/nY1z1KImSG5J
+dYJ2snJ/QOaNb5LREgE3Kr0jOuIMNsUW0aymY4+5dLFLh1lXNyT60xdSqHR4EYuxfL46Pc06zPs
LnHgbSyLMsLQ+GwRqehWMLgpNM6zKnq3UW+eMbQ+zz5/D1poFKvgM8TZtAJYkzxJyo2m3pni+enV
HOrGDexJ1Iy8WUjIuGpi2JOpccljMrgbzeSzRv0F190RP8z+or0mFb2azm01Gq8wiHFgLNmZbo2H
nCJztNdEknRT+hv7j6QC4BL5WfVyDY6ISaQnv0PQhrFh11eRI1qWlqvpCdhDTNbht48hz4hSpxGJ
JHtB9AlgO3N/KhhMOG2uTqwxPb6htdmuX7QTT6Nwav2mK3grsYIYR/qf1e1uXz46owAvupqjsHWe
4NqHO570e3ivLtaJ9GImpH9GH8irNHl6CReADPJj8lYPnjmk82nfCUM0cKRi0doAvcm1vB+1wM7x
1BQzZ3pDJz3ub0Ql+kIhPKgLGiSyYhxt1stWdLGOk0Owg/Zk5hzzWZF+0Hqe/5YqljMjZsRv1/Bm
B0gmIelWrBjX6ZsgTrg5O3g7TbgJyNQ7YPt93PYbG3Hu98GRIULa/j3apRzHbU7vd8dYbPxy+ojp
4AqPEi+FYBfsXPnTNecc7fQCWd1EFThcTKcLhGQxNqT0ABb7geooBmR0VjcQpLtoKxdtnsCkAR3u
kDVt1LCTtzG2YAh+QLy5dTNsqjJCdSpOFl0OGWF3BsFJS7SkgyGKtB5akWLRygBBhmPxFG3tLSY+
4FgwDdBrjAbMpXAwPoerrUcOlDm+j5psGjRYTlDvNe4xyRZw6Z2W/yYswvn62Ah6AGbWeBriYlqc
i3nCX4+FFa7k4dn9FN9Hzplc7thBJ9BijR3L8kGmDqBGzxW+wxCigyMA4HHqD++zTz58sEvMseh1
Yv6NW/kHogGyYrRD6TZDOyYPnP1NcWpbJAmW0/TCu4Uj60+E0FuB6/nSq6IzJG1uK/R7Af7Zo5c3
hOuOa6d4xYWwS2IyG2FmxA8M062Lz142RIrhurDDczpqtLlKz4rdX+apCh9ocvDoTgBg43lPIfAJ
ILZCmdSYwixG6NaGqGR0nw6ur7IkirmpPexw1X496AUKcgCKcEv963KyYzf0uUbICPTfhL5Pr0u4
VdIPu+ZP/GXOMCEVq853AZSLOyJlxJ4i9jsXC4WG/yOOp2+LXhasMj1mLSYHYqSKEkQ+XBclwOqQ
0TkzGxzh0iczkJv10cc8wfDFrshbbQ6jt/9NWdQRQsX0Pc1+diRyzZHcDuAcDu5YOV8lD0Gsk/GJ
XDWnuPCykP9JCDZfQzLCEj5QjUwz596gb2wdzIkzqMcDtCc6wg+i9/pwZwDKf9gE0pA3A2d6hb9J
GgZzkc9J90gqmZYlC1cbZIlJ06Eb5+TE3XFUoXdquJrtUylArUUf0rNcWBC5JjKKGwwU4ZnTCctx
B6Fgo6TgLKAMpPKoXQjGd7h7OcoZGDee65M8PWN/NlPqSvESWQvnv0HbyHQ3lIpsw9uRsCBvVMDb
kYj7j+P1GooAHffO3HxS8kBscejtPyOeMx10gLgq1xjOAtuKfcZOP1Edo228mkx3Jh/d0I93VPCQ
NU8PuwNGezF7cAMvZg0Tlbq+EN32F83NPX6POvxkR3RDTHwplM5rqFtFBV8Yo4zijvktnU3sVGgu
sliykGtKtvVe9os26QND3bZzY7luRCK/6UywHhqpBEFRER0yiRsJx0paUQ0yFsTgu2H8nTHM9zIl
RigUa+sebhL4S4+lrynqGUyoB+h3ZCn7tzai7wKwuvma3US60CHOpLQf6dVudU24xQdMWfiYzl0L
a+hH/UG9VCEQ49LREjMXITJCq+Ue0cMFoXgMtXF+p/E654sU2AmCFxFmSn9QOuU/TmFMc8/Mey5I
U7pfdVzgbtYE6kkayxhXgmMBultD8LCiaT4Rk9K8hmNTwqrs2VXxjA/4mZnbKRL1g1t7mh3L5H95
7aeOFe5zAXW+DrusgCvC8XAD5pG1w8WiCvcD+difcL469XSl7e+YU/MV3B1YVKwzDQf1KltgGcI8
ExPfM0wwKu2fpXAZLi6UxTv34LZ4WMj6YVlZ7I1ws13poctTxW1X2ubPFJSXse424en2zXWAQhNV
pM75/2YG/RzQi37bjG6CUcVVrNh49FnLBl8Dd7S6tmLO6sU+2w1EtdhLH6bZmwFbjwiLa89a3lUO
TVf87EgLMFIU3tSBDHQpIoVhy68RfmRWBC9F3qlFRhjUxt1aNBEqx2VxeFBNuj6jC0Mw3tNx5Ojn
bN0m0zzsrrBFE8ownQuYNUemj6RTUcFAcBkJB+xLU6uzIfg7+dChmkHKsTqLLiZnpqQH0HuxljPo
KL+OqCD7oouk7IHQ8Ynmf0hQ48pvPEFib/AdsnZWBkCsaKDGqrgEnZddr2E3Y9rGqHe1jBgwaQer
cuKTNCnvPS05MGOYQeH8IJXrYX+yI+UQ3QIzAA2p9W+uFCVeA+w1m49EV/ERMGiASbnANEAcbfks
4NSAkC8E8236hOWiDakALQmZe22je6XPOOvTCZBOJtpT8XXER5S6H0/JRwuWxJOfh/4pzMygyzve
7daaXgoesqV7RD2C65AASpgWuNXV7JF6vrxDobnh6dWGmA1h4qHzByyfGnxqWnsdHIxE8NW7mrhl
qa3/XY+uVPtMpatx+tusMe1C/Y5ZsA3/e3ko9cuQE8HpaIElb3NYfdPG4DTEG+eEhvGl33tMOxzG
muPP02YC+jtkPrfos5TTQcN4jXezR0dvkubzx7fyxy8claM539unN+0K85AKSf7YMIW7BuQqyISz
2Rg+0BFewz7/ay+h1rc54Z3SwwzgmOgsTgFv4rG979ZQoPr8gQbx/yo/+A3ehGNg9+9L6Ze3hsOG
j/Tc6NOddE5tj637AafKfmMKgOPdpuvHHTsmTbL09oMnu7+I/pw/dI2S4KdGX3+3oPqNIKl5sqZZ
7onz4zwzkIytiDEdkCQUhgCMVsje1fYqu0/x/bd6+E998FcQwU6w+NzUvANhsLqSEWkizvwsoySE
wRL1upSXnshsWBKE7X1w40O2HTTSL5aNbIvijSCyx5BaCadImKtfv8byWuB4lCgZZ89FF1n/zpVa
m2LXvUKWcedBSVWpLhBCQfCYw/KEoY0hVJPtfqkMn7Pv39s5gtruGfJW7bWxwsYuQYpaQSyBRGYn
lqFyitnK0btki7dFPVCbHWIcVnjJs3HcRkCe/tN/sLBRMzYn1J1n71pQwwFs9eUMXnsn1kYBVsU6
/4K9bke+BXyUBfW2eNCLIAzPv8XKCKznaR2yDifIr9WxHwtldH0aJ1eYUV2wSg6s+fuNvvgO1P+A
+guFAO2JfkhPfv8Km/M93FkcvA2Kn5OFwxWjQhnOgyeSpOTMvWgHZ2pMbAzOUzYfOZEHD2BS2cvZ
sKWyKhPlzcZUsW0IJ6A/eGJpdaYooC9RB6nw1gU8uzjHRCSXoqjEXmzJJETDshEpEhagAaTWTLo7
mxMcZXlR3qvg91md1FwGDhWQpIV9u5vhuQcshwCSvXx0B3SEy0uxXoJscep16HY8oZ6RtA794otp
FqglD/iyUPw9J6AFBS3fcBzIJvJl76KGjrHgBUrcForPMQs23bEoAVHP7BpitFGBePNguhjhCBdZ
gaR64eBytlvIluGCsNNC9geia1yMF+gyKLmNTdq9Q9UpvS+FZSqmi0ULysTqlHUTWZmcl+olzlnD
Gln3Tzo6eCGAao95EV0t1FCDX7aBqFAO3nEz3E4xj9BonnNANtqTC8OI4s76AtVQnR5ElxnVSPGI
NcsRrm3tmsUD5ejWZPXYI/5WEQBI8wlsuqkzXMXVvvnUKzzoqcApjLCmx8EXOI/cPM14wqCQE+HW
A13lAZvjkI5PXHnU3lBf93AcUF+ZyhTvEml9Ioh8MVD29mNYge3mzBpOF1KJ92jqm8rm3EWx4PLK
nw6f/UnGAgfJy6KP3fcKUk1npXUsHFnD/tlqr8gD6K3O5IydOaTg69OcbJ9662M9Nj18se8eNiQU
ZZXVS7YFxypYZJPnhpOwIvSGl4n/W6jlYMJJH5/dlznPOZXfNgqHqufZ+kz2JHLJGnIkDBfpBekO
6WV0okwXH/mTft8QeOGSoRDJ0NktJJ/nwTDoEs/3dRpDTK2PtFM4OsJK7+TnUOVEO7cZWFjEEnI9
4Pg1WBGyEt2ti0u2z0yRjhev3i7UIZ0VT42aa5WVrDRZC3iVU3wMkQsQ2r03QmmSSUzgOawnc7eT
V7Zw8+chUhmuabQPa3ulWuS8GXtuEwN33CXicEW0YZi9SVQVgXkPbxVJmxmT8OtunUvQQdClmV1C
VNqEa2DUb4WLMdAO0XHmPDyQw8E3zd0ef1Et8m/As7KWWRrtA5OqPe1MW1RGWWeqZE3aRjFqYqtn
wr2+n3UlwlLmMm5lrazj9fbEeWCqZKwUPJIheWjrbXSDeXYjskQrlLg95ZWvLOtnJ+txw7rWbtkz
+eG4uRal7m4pUZF39w9VOamCEorSKaRtE9SK/oTw59TTedMmN2X5+9IBUt+Nr95VIlY4KYkVF8bB
VJzuk2ZYtreosvdOK5Zkk4wAmVuw56Nqxd3dR7gTxyQYWne3ORXz/H30xz60Jzevw9/30UMihvqZ
bD6gUDYJv2J0S3JSLKF+lyUpM7vK+NBgcu/Bq4UhmEYS5T2ApN7/ZU+R0bgVM7HHUpxxO3DVBwTh
/SKBSlLtMaTjpbvQ7gIskYH0ZJPzgMnc/YxfPrYZhCBiKkaEFRjuFvTZLuxDUqd7FxvfJfnQYRkD
T8e0MqkhMcPYGX1b2Ma04XJOl4xtYsE6Rpn9A1gqvU5B9wAACTXyJfPtBILXw6P5uRY+JxnsvPsp
vw4FTS4junbJLe8uz5YaKARQAS9ab3fuKXDvMFl3FegwJoHwTh83a2wQSkeC3ubenDwmZbzFkY8Q
aVDyY8Crg8uKt4bYxokmgQ6sEn49CI0g6HjHfaxTR4TB8zs16jFYdm0pxHuCxxog8hF3wax+6Wzi
zQFyz1/4rGi+zWvGCwCPAsMvgKqJYIEAzklu8a3B3k9AIKgoN/u4uRGDe74TAPhrSklPEAggLA1D
bsLsbSafSF5NMF0J7tuZf1ipYGDSAO2UVNWKQLYuXczSOMEhMVoEbbb4UB3r7BLQCMwq0W4Hk9HC
iT76BpzgWQm9bbpj1fsjH2i5TQmL21okki2BZGlRwpuFSPAOdvx86XCbGAX/gvN4SGIbviVSSJLL
GBU8tQZ2rJxksE6WYSlJUCU24kRlEy95tHYTMS2shzVfo73gtwKFBRt/ankUEvTHt+NZJ4xFIqMk
/eztyuebD7idGH9zvACG8zzHw106kW9hUPSMvc4sgpMpVRgWin93zJ/vS2lZbAmVlOaFRvrSc0x/
wtSm/ZgQwIzRQIoU0DHdaCs72GifBSjPyAxjTcmKq+F5/APNj13+d3WYZZIneDayr7xZBteBR8CJ
uTQyeV/CnRyC27i5W/1IChtHadom8rkieVYQhC0O2MGO5DtIyS2d+XYwISJj3VicDdBpm+VOcvIK
SdqTjCvklKRN8fR4Q/L9gMRLg6BELuxiYp/HsWO2nHP6EpOfG7b6H6tHvDi0E3Put61WQbyvuXVh
A+wM6M176CLyld0UAa5zK9QJrIYaUgctffMdCpFi6wJPRzM86YkZgODZhJUiKrKkA8MDocNMG6ks
MgwDBpL4nctQENhdUujY+41lIlA9wdBo0wT1F9NEWkn6fY0Mgl8d5nHpJ+0Fs0diDRNG5Ysgabdl
LoWlMsNBcHkZLKuMRIN4G1TkYlf8/JuH3bcTQO81soYQ0rXx9JgNvNdE5ilQOsyTWQueSc94FlBM
4O4sQP6DD9fcMwqJ8ns5x1+A4YnlhRx27kohWZIXkx6/aAwg1nCBO+OR82curmZJ+kICgnn+SzKo
U+4in8a3YXG8veZCuCRn9+XUuCsYX01vMk+RzzoV9t3GbnUmQ8/ES7yxbA87w5tdy5KVy3LXw0IR
IgdCvVYA5nD1+RJ1SsSVMXhkAFURKfd7oARWO9riXPmSJYtpWDsFCWe4FnHpLFwMGfpvgrzcXfaP
Er+1O9UlccETqQaUqMsOX9EGy5TsCZJCbiBrHLECg252o3knKYFs1nN7y/6O86B5WMqGSCiucRpf
+DO5xRjH3IMvW2RDPy0fbpdSXGYaW4pbkSeLJiT+u7N/NIwTyorxlkMkvGaPXYcDERviEJ8Z5p2i
t27WHF67B00DejbTpR8/xkAfc3PLEkrVwhbOzHwGbJA0TOwzs6hLxO4W2mnDaOH0wO/QtvWKE6Z5
1/TXn8J2cEse+XOH46Oe9Iwumvffuqu6Z7fO2osyKysISI+iPxG7B0L/uiLmSZ8odnClFp+p2vip
aOHNuaPR0z4BqdMzKdGpltYLTUJ6gs4j0SptdNU4MU+wlyaAAzOJsLPjdC/6HZGyzGPRTogw4WO0
+iim0XCnuwLmHFE0NDbg8/jHLit50+J8DdmmFMhpfCFSsAu8p0DKunmlPh8dJgycEq3o1zxXzEqy
Q5m6CjsCmRaewuS/SH4mq6b4e/azPb25t7v1CVhkuWEtktjNvdWFv9MNsQHz9u67Y9zXh2nbuk3Z
bNFnENteY+T62Osa64azvyLk6J2t1+fHE7yvru6bgh49qMnzeh3MHgUHA8OZF9qNNfYegKZRcA1u
2AsQ9fx059P54PxH8l4VSdRii+MhPCDRIxF1wioGeUx6HjtuHRa+jnD4pEMiFDOFRYXFQ3b2Mzbc
RrJsYDFjib0rO7PviYEufa6OsXwkBAIwQ87GfalmEtXd9HYPyps+Z+9eiNKumaw65gsfRFKblKzt
1RB2wS4pbilvE6lKKwj5Z33Q9PAJIiQSYR7lK+pwftPJ7EJRCHY0p+WKhwLNH8pgvk5nUQuOdE+0
7KNjli3sbqFx4xdwoJfcCUjBRY3o5PsEBmtaJXDOoWsat2wBeAOlmeQrSKlg12gS8dIcj89emxr9
RWYNZOeFYiwaeG5UgOg+RvM4+qDd01MzeJiTtTjorwFp3fUauVSfY+xmeKcDIv3OyhMNq3CvuULY
gxCVb1z4x3zRtWyaaI7wQEChWhE/3QdMQeVK/1ZiSn8AyF4c8wS0v2RdY3GjV4C8pALAkVMlawI0
YoA59J8NQLq9xyvRYHUZF2h/4CQI37pj98hNE1i26ygOOdPpJ2k5bw6zABHIsSyox1i+YGfPi09v
Bqd0YJmhxWVbQw1mayySd6SLFyOnVdqx2/bjYlU0RkdioLXnEEhXbfWRJLr26klTJgSX7ANDfiaN
6O2/UM/WKzkQfanYqc4HbZxEY+pnR7Uk0lbq57v7CCTxmpYMWVJ0fu5WSzW24Ra0mggRPTtip5sR
OxmsDnedJtCcYY+IcIXGORw7c3OwQrjrEODIqHn7zVUL7Zg0bWj9WyX2DHxzL7ltCACkBQ2OGnIU
n/IDyLNcJPJnhsXFx+IJndUtgJ5ucb7SqeezxuiboQ99cP/QAVvbAZphFvCn5YsOlMfYPzr01jqQ
Ubwu4YNocAEu4TOtN0g3gbHA/zC2ErK3YWCDInxhnB6lGbH9pQakSoHaEtMmOhBGgNU9XBTJl5ZD
veFC0VhrfLkJ9UkK3UkAcwoAFvaN2DrJM2kgFW3RfstzPBHpDT9tGqYyl9mwo8lI3IqkSY+iIk/h
EqlJMEpzDFFbBt0badzjJgRbA1+jHkTkyYwuZvK0mxAZUMqL22qwhbuFleOGLoRwTeQvAD60dve4
uYo3oiqGVwQW7P4w3BBPIvfdoEGuTsWc9/Lr8XKpyJkaXX5KXCCqcXdKn3NLLI9RITmwMbL15jF9
HwwgccabQn4Q4s0OaKE/gJg/pO8pkMVWvD/29gfrACZ5jtYi/4yRvgsRh3ubQgHZpTdhgog+5Wpi
CzHohPuViPvwH8pwcePR4+sA3jufyJ+BdGiDAePm6RoHLwQa0FkIgABatMZWzmwqXVqtDfMxO2UX
pkxT15Y0r+5gkUCDGNrzII1bhI6DxWaPYETY/uCNCJuEkk+3x5cc+YNOZw/AyY9/vmNN6P4oyWly
NESj6E5V/xEvbnETIowIpwVpYqyFeAZPpi/BD7kg8dAULBEkn9Y+3aWbPu1/iCGE0I6QL7yNDiwG
u/jsibXdC58tkYpfw23Bcd7v5WDBT4OzPhgSp9mt7qgxIC7HXKdvUXqsmI0U0jAu9D96AGcUh47D
cfZXB7PtR3ikU6xTUMtPHaOMw252dACnnI7J9Mz2Bn/xHhQ8eArQx6BHO0QJAYxDa1K0aMGELYX/
YIglCoN97uK5ZuRDxFXYyuXAfCmNwCe3ULqD/3zbEKqyhgvoCj0Dln3OjVKM58jyDQBfFMliirCh
Z68HjLIPAQLA1Ube56k0AbA3mIVBy8d+2MQyrMYX38A2gky605CxAzTIHMtPs7PdCbTxFzi4B4wp
shsUBQ9wp8yv2W9aNGyB6xxueHwhXqLlIzr9Z6PbSl8tffzYvA1M9Sj2RJ1KJ2kH1iRwEopZkiH5
D6gVz2shD5gWJFDX2TQIi5TXpi2Gm0A6ZP1/eT4fESAP7czU74yxm5JAl2A9GkHY09dXYNVNO8DP
iJ0GSFSaqYrn5g/nx61EHYpEjyWCjya4bZutQzq+An9Nw4W4OtBLcVRf7PO6DHyRv45DRs+0hU/3
02JzEbsGNB18GwOPDqfzh/IHgs7cZA0EURMnXBcCJK1Ahq6PTNX1AbFxIcAY0AQXM3Nf7PBwjABB
FGUHzhA8MmmH+kP0H/I82friMBaqEnyUIa4tLA0WNBM0CItrIcGtQnER8chF1+GUIOIA1EFs1Hd4
NYetTtQvC9q5Obi8SEd8ecK/55uaBnynmt+3Oi/DhPN9aB7w87jh+oaGtcGkzVkRb5FEuwDpuVwd
WjZzKMuu34cFgIWXYewLJCJYqKh4gaUGKQoG6FwXobqqj1gZGE5iaSqJPHBydVAq1u+KVZPOLb1S
/KbBsBleMAJxC8Myk8cFiZoJzoaKOl4W8Y3fNWqKBaHQwclz3RGrvtVkedtQTtDF3UgxxioekJYy
4d35BcP7Rc0ZfW0KOGHB/45nQkf72klDt8Ek5S9iqo9diVktCGbEESikdQEhll1AKjwqPRZjAwpr
zxJXGmhpOKqz/7CaN7AtXGMbauLikpFZg/HXgY2iF9fgVwhPDzrbErNtLf34Hb7Uks8y4oUbLsMV
+zAARQiewn4lcyoQ3i9bg4vsxQXwwyvQ6rDPDDRocdxaojjU6e4PxqeFormCauDMMwRXCdbuLx0g
7TCELFxKiETf09h/lioU+JbFDkDNV2FN2hjUFdpEkKyPGN79syacZ1AbKbpB+okWjKCM2EL9occe
3RBgYNjQXAo9FIgNpQ5GDTufPzSXO4sd/cAuckibTEy04YBhX80CzEArY7/uzptJHp1m4rVxPNgX
/5ReoAXa7DoiwRKp1Z3KlPb7CW3gHRoR8IjdxDPNqpLe+BmdbfCT7aTtVg9GPRnGAM2sAaLV0qBU
AptfrFcODeoblSTrACrtJyf3ZKHuo8Yw5/QLaI6PdpBPaOxX9PiJsS/arCwtC9lfDfYA/r8LWtbV
9odxm7LnOBCvzKap0ejz1Q2QNtRA2AiU0Oewmx40g752bZcU4sIiajniFnNlzXtQEmM2gpfMFfEW
CJhCxf1T3jtdB2zDqTxYC7TeHUz5bJR7x4G4kb5MNibRU0m51MUFDG4m+wLT8UY9LAo0WWVPyM72
03KNMO6N+k0/UWASfGW3uSOU24vFfCIbZRxvi/tILNNUB8iLklxLGvT+uThAGnGTrCdQZwilvRPx
2o8qu5mX5jHk09i7jSp7mySCv276AIgSeEeKfZz2sR0Tuf9+UHlVURZyl27xjh4jtqp9Z4HPTEml
8DEX4hjed3oTuZPPET7jfBXvsje1pIQE0KnXocu8WAPFV4RYabC36aIuANL4Ndzpwxf7GpsLS1Q6
kuUDzy5mGgc4aOq/LomoW2RuvwyRCChwfjuxhrhZGWypkdw2nWD03oiij9gkeMhrlel13IFdE8oL
leyOw0a4FbMB6idAZzSpcGngQfUyfHmXwsMWY18hD3N8YSFKmfD48veZFnsYOuLwKwRojk/NOVsL
DgXcHeYJHJ99cpgxdnN3bTRwt9HYIiAxA1GxG4oEj62aojC9CrcHt1NwrRxKHSVQDZqzgBIEpvjh
j8OWMR2yN1A96QcicET3eC3eFp5jZQhMg9Gr2VyFdO0HY9UZh0+/T9eFYYNkGgqZ0JMkL288Pnoa
EUSQ3LoCZDBen35p9grwYzlPannL/+3C0ycGfC+XSjYNZJuQDXvuTkUZCcMIz0rjetfdfHpiHcbV
Me8sh+GW4ONw8XDecIicBxEVkGCWRiqr6ZN8TGknsPGlKQSBz5KIg78Pjh8OipNgN9RgbNSbFhFw
hH1e4zkC+FUruYTYgdpCtxeHvYfds7bLO6oBimw0BFTfXfMcdIurqu/Hu5b9YI+obWR7bYEFScAY
vFiVWHguqYHHLlweti9qfOw4fu2Exq/Vl2mIegGc58EHfgTmryCLvjZWRJfYMEdEA0t/u7LMzdlU
Fj5jwG3DkOIIIJ4u7AFw8kckxVltrO6uEFr4QLRLvL578YisDUv8XMVZ9TCkXv/Bg2IzDUXegCAR
HIZdlCUcBqaHv0NUUahI6C+6RW6b90za1qST0nLfW+TrXI0/EBmN7vjVUOe62jZns/WGvs2ZR+FC
RCG8Tp/Zb7RCBdeFqY10NXUlGcG5GTFXIgQFNScXngQn7/kQGkgsOYNEp8LCc2/AbOLYJNEezp+0
5Zb2bEIa0H5BMmcK0uNjw7yiettTFjeT2s5qqyUZfwew+ZihGKtAC43JabDsGWd/do7Z7Sm9Tpyp
pViombwsPs4JiHLAp/qOqwguMk0igj4xZcDX22O/xxXhl1djXDdvu8V1Y6WDKOu0hh7i3ziikcK6
qa1gRNLaGsMaOQDePds7JSoUaVqeL/ALkR8HnMDcXpD2zYCGL6CDZbMvmybwh9mdKGz1xS15B6J/
ifqoY+C/AEngMzZJ6OnbM7Si+GtIL5uO7a//9FeAXEiH6/3QC9o54oQm4pf9htR6v4PT2AMiJYIp
AsXmMxFO4ZxYkkSszbiPGDqgKN3iGL9dVNZD4ZtFWdOFRcM3T/CPzOnToRGf9FI1J8IwrzbzmXCO
ECbSwTVJP31MSjg8p/BO6JyosMTFR7SdHzofOMZbOxpRJ6/DCPpnbnHy9iJk4y0+PrGwYjXxoBco
34BhBd1vOby+benn0STjJzs22hKxZnyu3nhYnjzaid9VNzngdNV0SElbQaMi6fIUdhPR02Kjn7zt
/QIrNxzpJz2HkzSaU415TgLa0yaDk4g1buxdP76EKETy8pFGBWc3PvXB67a4tt8vwpR5L4KoOEZz
FyCbbJ4rLublKy39g/HgiWhlhEmoxibHMxJfbfgixLnGS8Xv5wfGKac5cojuppo/7MdK0teIhca2
8rxRAc1BHEoP06ekFz2QqAFBn60mNxoa03zWwuXlONKi3ozc0DboHPmsG+Voz2fEaW8wpLxumC7k
cHj87G2LKejOu7o1Fku8EP/n4z1W+xE8JjKFyBOlIYrEh/iCvOQdb2+7M8OpkrhIr4aV6DZT87RF
wINtEN4eDbf1gLD1XT9Zh4ZdLDnMb66Gt5UaYs07Q2/pdzDyGGzZ5O0zdDfAtuGVbjkZegjhKnoW
pf2koPHni8fPJrE5Y1U8YBaP2HpS9kVWZ1d+E6aqrdJhtXijb6K99R518U7/Anuj1YvOm12oDXkr
jA1yBNbRffVJ+TTcYoRTKbcDyRVUI24vwQButTMOqIvzXqrN5jMl39F6pfe80iLcpTZPzFDek87H
ILWTGwc5bIevGFmhCqE/Vn8FXHiM31QkTmtSjS6EEDDfRF0l3gBbW/VEV4btwDD0U9hmFN5PPn1X
j0BXd0lCRS+NIDETqKzoasxItWV2C0MGWyTWYGp+dzJ6UR+Gi5SFWtAU6nwSnzv+5F0AZc629EqC
aEIHmtfETERvevTHwA7AiseiNSNGYi8uiB+Dl2WiUZ7PZJWo9J/k0vW2AdjIkRWChj2oLueJGSUT
24tg7Z6d4CEz4lAJASSUWL8XpoVvXFUnbCZNzpl+vsHxQP/TwwUuYByEXPillATBgqLPB7fmUclm
pkLXlc/GwQUYGf8LV1tIcqzbEUIxa6vBlULRO7tYEElL0t7whaZxGVQp6WCS0X0x1fGTbp7RKoBj
fFAYtr8vsA1+UmbPx1OV54ijNxK2pg9BEZ6ghGUztLWZJhavZ3FE4/S/M1lryFrH1MDg1hC7RylI
zPquQO/ZhN4x4oHz/dvRd/W0SUKUzfu5Url+vObCfr7zjhu1NNs7+JNvArMnCpE7XgOiDhP/vGH9
oF+HtI7ZIyOLUdV2uvmF3OQWKq2X2aBZTtHKGjRhuKk5K0OETplp/GS3HN1t/HYcrrU3a6Yd+XEW
O1EqijSS5XojTuOChlBlPFfCRG2n/PHS50i6/brPSZMlB3K0hNPfJrvwggBWnNP8ttPnfO8r7NGN
u6VFfNaHXXIE7AChyBiRGnT+JwdEVJLDQ3hl4ed9efFu/k0a7pyNK22nrJxMsJqt7MZBkXdmKZ+8
8YgToaI2E5iGsCBTkrM/vrxmw21Hom1Dgg311G86e9hr7CbsrkJ5Zc1gRxf6Z1cXs8tGAC31FPZS
UYrfV+Iw+yPLKjmXhsZyd0XpJk5G9CYNg+6YAWONRsLCz103AAA6eRMJKoABtnFjg0FLnyL2OWDT
TpmYAUdtfszC2WNDPUHrgmaFS0m4lvSlf9r0fTZLqnQ5Y3fgrZmExNVQOaF65e9Mc/pPc2NiRgLa
vCyQx+eAgcmkAgg85N7NfkU3bECBR/klS4MQdzsOaw9phHs+fH0yubP7TZM1Qmz9yaGhakfeEK6x
rsYOgEPx1t6I6uDFeXn3l+d0FfprAtEyAnVp3+eUBZu8j1ySq+OwayovgoLFqWskBRlziqAC/PAi
PjHfKo1buWtRlBCgHNnEQosUejJKRyr9sZq978zZ3kJEUfvrNE2xaJDGm9Cd7+aEF54tPWkQ2jab
vqpHI6pEvjnAEomDdzCijAki/Jw4X6fIo8HRkqsedayEWRYExy9XoBkQ+Uwcw/jfJArwctJdBING
ZEZLOCg0BvTJbHYfPIlVEWozcmBzLZaK4k2UujhV8ybSzpjxmrhzv7muncf32a2wR6AA8LC7dQV3
luppYqYb0whQ+/5i1ZPlKypmSTSb0KpyxffHwC+J5QiO7E23sTGU8poOzzmGUC3UktmyOXzFXf6p
pETBwayA9+ThI4HZVduJSkNFo3+yiyiC0Q0cj3T962aXpHS8/RAkEH6AzgmVxTW74nTL35BLCSI8
uFsOmoyjA9tUoIsx/wRFR+D7s+OtPMfibGrxs1SDNmOS0jDIYPIkuMzaPATiNoxYp0UL34GAcg8l
nc4BPQz1DO5CtjrSkORCxyLt06h/7H6Mkt5P7OgWjmjFRrwZXI3XAMAphDyR3fIqfcV77hRGa3O/
r58G/Um5gBh0GLAjiGGEYi5Zn+cOlhjApkwyNWd3K9geUlXauzzrijDwYLKmN7lJqaDYDehocU8J
Yeb20bUyI8Yg95yNJkMKFzsOFm82j55lWNzFGFCMrbNYTE6kncgJgFQkATUCnhiDnE4yTpQW6w4c
+OC3+FytES29dRD0gXHFNoKdMmJvdTl2N2kJnzEaw6yaVpqO+ldyp/irjCHuJWcp3CkhdyU822hG
rgR2ZlEk1nQBKE3A1opBo5c9/IxHLuOIkwqXxVwAOR3TWeMysftLOVHL+LDJ+fR2Nhuwx2vgwm0C
Vsv9juxu0DNoRHh6YS9ZqMFKhcsQzYTYf47xzUBsPmHwM4nImRBiuPjIuUBJMiSjWUEZDx1liZNe
us5xAeLf05TJ3WfclQ7vFty4N7wTrhXSArwu+gwXUJyRrMp8Ku67aZNaCa5NnzBAa2l4Df3pJWL+
SV/RtotCCTsWeG8DhtjL6Y0eHlv0KOWRRfbSNiOZ1hjz4dDHkoLrKN6eW9Lh+wnLAUOKP8stoX4N
omV057KZXXhOUJmwFvJQTx5fF4dB+Ui214jlLlHS/MS0lAAsC7ruyAsV2ADyUoGpWalrm1tcQyPm
QeQVzLYPFBhD5py4izDiNIObT/VlsoqaAXsUbBEKGR6YLNByqK2tKFJkyZuYuAwyqSi/ZCVh3Cmr
Jo3UpgV/IMLDzvbKYcHD5qjB4xDk7eK1bHEd2HEiLBhgyPSj5NFiSsjTkmWK4SVUesbMb+hyJ7gt
3p94iCD9kPIkqVjjANN+h70W/iGQK5K9XqZKUOCh+jVtxhEGpVyBXXiMEiyTPLtI2IBmX5ZKvleB
CRfJkRiWC8m0EI8A4SlM+SXgTOLNuPewjyr9hKdoxIdZtnSKQWiTPPSi2OWlwQsuC6HDnXKPo/nF
vPqw5reSazVrcQm0fuTJLCM+yMRmuJUGDwQwg6ciD7dlRiwDTBtenm4z1C8H22wrYgk6cGPl8syZ
DT1MzwyL32AJ2h4rEBeHEQ0FxgdWQXEdcvNgJ0FPF9SWqpWPyrgesTVxZqdzb8sj5lEIl+nF2OYx
MTKguTKtGJETbFJZecU8pYLElWVOSDPOCbOs8GzQ5K4FbPzXML5Qj8dHQOI5S/HBVMY1I3brLiNY
XULuYZSwCcng5m3hM/FuGS2njH8+WwX3NYaPx/PIeJRCTuRNsbu19T/V4ukIJyjrW398Snky1EG8
0HwA4YNXGWc8pbdpe/B0YINA8uH6Bo6XeYktd0h3/mPpzJoUxYIo/IuIEFd8ZUdWEUV9MUpLEfcF
Ffz182X1RE/3WCUiXODezJPnnDxyXrzvOTqM/YBjP0CegT/h6zxoHKe9gpOb6k4uHxJ2BXTQja3L
CihjDAWO65MGesQDI+MUD/z4PpUexNwplnisPJ1TnOnpiejcK2GtMes0kK64ES/OL7DXL8VnVl1m
94ybBqJYBpMrzl7TLGblJt/iOOBrwf5q2B/3kYNjuNxvoj58m3DChjY724lnmk8aQmBBdNC2ljy5
QxYYCoXGZqNTHOLM5XOMZpbyP5s7iCsouMTVkYdN5QwciB65lCYZeMx4IKzx3IjHylw0QGRNdsyf
MFSYs01/maVUHmmG5XD5Iax1ArLWEcPpIRvhdvUyqG7XaB6arHeCUbA8cYGgm3Fqtp0qlhcDDoWE
rP8/s3PmF3HMDMXb6ekwXEvxHO1tbuQL9EQ+MI0wYYjNPLfjmzxuDkm0NRL6TGVed8UPjiEEXw/i
VoEXKHBIgA/wYfy5mvCC7IJaT6nXrJ7SZORuEf7XGHg1O1n1WE6x/mJfMwmEJGW474BEaltDMVbO
6NzOKtEnXhQv1h6TqXgO1MCMAtcIHiJYRiXRP1iLFqqkYYTa4CZkROK9pLhfbMaK6Di77p6IIT0t
RO2oRX1yXdIdjTS9mAl4MAYL+Eucuo4GwEFOdTK1KV1E5m9IUjfjDQef/ALa1VDAicdQx/fmCwwS
lI1kXAzXFF+RkG7MZCkCg+yDhpTsQewMNIRbSRlRuvz+PoBy6s0TxTaKQ6ZDIKJNHwYY8DU50GDS
jPshZxBI58A+qxgHmCsX7KdH0if2M8IjA7sFSa/IfHK60yC3mAChk0XczAIyM225KJmq1kTICzsk
D/AeVtE7LOzpnaZ44wrxqownRSzmcfFL21H3oXr9M+UB2Q326KstDH0p5ole45eHL77Y3DjE/HHG
OlqbcG7j+Qxo72IrOh4jFkJihLI/J1xNkHu0KHZrdImXylcb/eCecIFQHTCx7U5+6c1nArAJLgCO
LOAdy6PPTVnPjz+SOtwjbbQaabMjHDnmdvqUl7qgdoIgwANnrrmTER+YLKCCJR4PgQHzGKIidyxP
mbTSFeoJSHBSHsU+lgTmCoitYWIjzW+wJZqjm8x6xPcoC02EgDA7yafJa7pWxcJQ22Kz8xzHFTZa
rHVvktMUiJrHpTWizQCPKrEvuSM8vvPoEgvJrAM3YNOV1Qfa7BlW/9VZ1/iagfYZN55UEighZ8tc
3xO1l7lV/voucFqQdB0hN94RHSRMmzXTBY/9h1y6Jr9ixWYuqvXtEyspFkV99vfE8D0Fnltsjw8U
Yq0v7AYA4Ax+QxpzpIeAeXtvDqKbtSnDpB7RHYGXMk5ngyJOUuthA2l2kxw9RBoUvCE9jM/TJ5Mm
fHtWAznWNEVkzyiyIWCW+XcTnMep51Aq523WpmUIZ4kGwLq6ZDvjtmYR8o/Lz/TjnAt6UnSNhq48
gIJ0ddMj9/cDvohD0dzTE4pJZ48SPN8SQ3c1ZdHDv5cRwSoDQAvbIJ4kXwCkOVTkDRECRl5/NF5Z
olj5wFNIpQRduqMYTt+Gl1VwwxXMNsg1jNS+2Q3u5ppTm9BwoMzhIC4oK96n7hdbX/2PaQ1OXzIo
TyF3sDgLgaSwHBKFRYJMRRim0tL8anymJRFJDETxptNMp4S8fMq0Efh5z31neMchgeUJNMDU6YUJ
Q55oYyzGY1ntPqd7m5334c42R3PLirj0PD17WfGRO+QBnueq+ilmuPdmBnc5PAE+SQRPu2jShA7A
5ZOOOkRG+FYx9TUjpniyFml4xHS+XGMLB4LriCMZTxd3x411X8iZoiK4eeJt9/9CJqD6OzuKlOI+
GsBp75sptEzxXCdogE/voIrgNeUHVrcX4caAwObC4iVIb5jZ29olOitB7HEW8TLNk+X3QIq9twXM
l/6O22LU9moDUO6icu/elzIyR5z8qDzAs5wtMb4icYGzwxX/Q/CZlObvCQ+9+XLYMczUP2EAMv0r
O1DxdXrbHSY1NuvZp9+OXUG55yj8awpixjfYhMcAl97D2y/qDH6ryz28Mv/46rU/jFQI75qZSlsS
eeb63jk82PEqIQixB6nnxct1tvJYh4lkIf4SX0D1NPaTJ8TWEOgDH6n5ZaIQ+6R9GJ03awBfXzrD
tJyQwPEGVx/hlrk+2DxTf+EFGSVNBUDmvDX8eXKQoZXK3rhBjTtVFDHCO6BZwTDOx0Zlu5aAbEUI
+BeW0QUT91KdKTdpFoqhYIjQ96Qu2E0U68Y0+EUiQyA27SKU0VHR4HWP6AZ7A7a8+VW+SlDS6Eck
9PCteYBL5D4IWUzS8L2ID7y9+ewSJFKbAlq8mG+I9ipTVovyEpW/6IpNozho07gMt06yAGal9OZ6
Pb/QcVGAmMjxH6VVJzRq7hdiOTQZSCKO4XnLOCIFQUQlgOXVEd643H486/DonXN4D4vplTj1T+GT
l8sVgTdjo5+nzCoZ68qMoJ941DiGtHOBP8lds2glcH7NB05uJiLRx24w1vTFG5XmhILswZHqMC6H
LLnCc8QAQeSlB78w6h/w/t9rgs6O1rKgxWMsqrOT20zuiy+d6lvm67cwXvSaHzpXTwkPM5wG4HeW
XWTy0NTsnrO/G90Y5u6Gl1FlKaGwLWvoaPObtb1Zw/BVWOrysFOmbWy/GBDuYO/y0Asiq7k6Hk4L
rwv6Gg+nT1uBFBOc57dGqJZBRSUgGVpomT/Ch1es1seo8reP9KSHPkBu8o80ILAUVkqCwjD8Zq8x
aLDkRXOpXYL8PIxhqZ9oWAhmfB/LonndHjT9QMYrY9xLB1YPrndW5Q2Gr4jQmD2y9qLPLYu7Ep4N
NA+fV7Mvk14LNkCDOyzFHrCwvdVHlZMWCoxiLGDbfheRDNXECY0AKpbKq9Fff1ky9rqW08jbekdt
U2tbQyG29REzF8hTqQ601901tfS/zmXQBnEnecWIq2/Iwm9Gb0sE5p8RSu4p6aIWncLr6MOYwGPW
rIwzNhaU1RsXuz23tfyin1cyaTQjbESaikpvIAiQbFDEIIix9N7rZQSqDoU36jW4BTJzVvYlGMbn
2Yluq+I4hqcwESXmY3nvtyM0H2+AsF2jdH31B78Ntn6V3iMKqPQOLO6K6sZ+Cilh0DMG4IzodF/u
JaQDZFhOmnWbp7IFTUbhSDhfqDZjXFiuMWJuj6Gpw8dIhY8AwwUnrgehF+2sbIzccV7owA4ZzJST
PqRHK6ViLCxOQ+PFfP00rwl6ZWh5sxt1h5eHonU1L36RM0Ml6EFsaUztYT69hlJucokUQuB5f06z
RWXc22G6AXd8Q0tg8bnub6pZ9SMXFb+O2XenjniNTLe/GTolPjkqzjsFLdL+ADaca6RNw2k2pBge
qqMu8wFKUJrf3R/m6Yzak9+8G6sECsT6Fqr1gBIChQa79HgkJ2jcsVO6Bi1kpmN40Q00FJytx6fZ
ZQfLYVkDwo9gc6M37yz7+JmjQOyF6rgaPe3LbsXNMFnR/QdaC6WlzQmOssw1yFqjDmoQ6ukdKkMR
i/y0b17QZzqrRIF2zNLFX1Qaqpkm1ijymGzJahIsKWMkIX3eOTvHcG8PIoQjxI9MS0iX9rp3oXSM
kN45ThEQsY7JDNxxWQvNyl955cuE19+i9E3GODrET+58TR/mn+21MLIvwUdTGyogUy9/bY+jZvrE
kzy8O7dJm3x/PPTbPB9c82XPxXTrZp+4sZEkjJWrN8AE9EUFCChyWd7tjq8qRi/vAs/CRQKItj8s
fcQG3hfnCeMbdMxhfl7ecU2lwOve4tOE9cs+2UheomJbhMyTEM/fbs9CeZkOUkI6o2LdO7Coipht
DdmgT2wLpokuENlRxz2YGoK2o7M3ETy0tuXoNT1NLjFlRtaHL2GBoy5v7pndDFPG/YuS7KPfmUQG
hrosnA8sfvQb9rAxy6l2Mboi3FQGuraoeQC6+nW7nxyOLHef7ZkRFkEfqeaAOOo+7azV/DJBXgQH
4DkdqobyNOqb+6mNg6o/UGsk+422bajjENYz6ad1QGdUdIn75HixLkS+GQSAn5rqO7nc+Ho2Lyxs
Y7JBGBNlJNUn5UUg3KZ23zQU3UnyKGKRn5E/UgjlR5JC0r9mXNnqhIrpNx4EKhUBqI450nB0+Aeq
NNd/CnV4c+5hLI/6X2M35zQtbYxzcM6WLngv/y59v+EqaZQvCpu52zgELdSg+nCj2se0M+dAXz97
iKx7szuruZiFK+qbrgFtxHv/PiO5wD23lx/hgyAjcpScdRO5Yg0iEgTK+NjWz/TIwrXB/6ZEDKug
V+joaMnkCn2IosUmWgMkQeFUTGV13scr4g7SjvVx+Zx+plcSSo6f7f3H5ADxl+VVyy5+siVn8Bta
ZR3XhDQsIy/nOl5dObpXiKLpOe0fLT785MCOxgfxnvuEnGWhoSO2bOPsS4cIxDMkxyjhnhFrEXDd
gWdW84YGIMh+EQJq/GLNLWA4olT9vSbaNIcP85Ldf1C0zgimfwd2L4DCQkHat+eYAVDWktKgOJgw
9cb4nFDsrG1lct4dPCpLtyEz+BM7AUr95QxGQkC/xxxCEd3+OJbGKAMmm9KjhyPFAoi1P+S4D1Pd
MLG5n4bkCjoF9TqVjB+awwajUfADOB/CzcBl5h/LAN7GCHcWvkysP09cV6rJo8bBwKVPfVmdUHr8
UdwbcEOx/ozb0fCXCtoFGu170Ze2VdOBp0j7jnRoYtaVzmBlQAwfK/Zs93H71s38Jnv4sk8hwtI/
Hmj1OMEWRSiSCvZdNPzUOz9i23T/vd+goMHtpAUepiqiBRDy+MooJh04MRBP//rt3Ikk18/1mZCU
9WqAzcL1RsmZhbuI8UCHNzoVdvlOi+g/YbdoqordorffHqYfgKekd7D6UcGkR2v5oMihOwTdqwWX
Yb2iPQlU9vUJTmrLeFGeTcRfGLNWkAlZanu/OMfg/LiAlkfDouTji6HLYdyQrqPvpz/5dIh6z3nm
+I0Sq/2ywA4o3SGTTy50NyqkfzgelUj2MB0lmR/va72BunpglcdV62XAaRdsqBsOibx7sG/UTUXx
GsiaxIYYcpBz55GycYRg/XdizGJbXwhKV94wauN75xWa9ab/zgThtehhDzFSMdW9Igxl4g9P4qA8
7snaIVPUZ3qi2HCFF2owI18Eh2buV/Ke/+Cm72/ryQlzmAGp0ABRD3MZwmw4h6wwi89P5UHd0BWy
dmaub9C2cBIPhrqyKVxcfKwzrQONIr2csccVbICGYrg6C/JeezSW+WBr/qFaO8ieOUk/uWJ2J7vi
+63+AlCPbIeK8wGWBZgmDxlaXaMkaVhSoIVshVetAzcOEGfsC+IzgERTRISLaQ1qcl9y5uR5K/O2
RoEfIJ9lLF44vCvziuptWWL2rY3vFgBQh2rAczacy5xVWi/njbxx5fCYHmzidVTeYDJbFLgsJgpS
wM9WJZkVzWt6proHUi9CUwyiWCMlym+FLycFjyS7GfhHS3WfW9Fc39ZkmixK5BFkKbV7oqEYU4ib
Hf0m7IBIfNKL2UGJu5q9oncCXyytvH2yXzHXiz3+IwCvkT6a5CIxSIU26iEsprjnNLTJM9XgnPbs
KmlRfOKEyOkO4LwxQLONqZV91rMjUUaWfU3IFvTOheDGAb2/pIdny+MWQeEJp0nqWHtQY1B9Ufgr
kQzjN0csLtOtlJhq94UuenJcXreniYA7oqK+hmjSa70Ya2j+cvb6XtdrZlEidTHXTFkjyZdQwW6x
SbLv03JEhjR6uzUi+d76EhND3MBEAFXcnn+bHMeQcEZtuoR3OMMOGX2Lp0Ib0+lpuo6Hep9uFCTO
Sgrtzeeexjj0FpejR9ygMwCC7qxvE77EesQPgvkRmRhC3hbbodUvRx0aZG+vRzJWkVeuSLRPcTFW
8/d6lSChZb3Z2zWPGaJ9niO7u0BFC7A9PYerD/J8coU1T92oWKLE/H3kNyAnUsIv3gQTZPLjNwJR
/J7G59FdaHpnjuK4bG373NkH+zjqEQ51iMEU9k/u4/S4E0RdzxrX0OoeM4oLmBo2EmgtIxKb5qOL
9LfMiumQAfwO9M/bkjQdCq1xyT+LTtjO7nNMIndYfqoYCl2D7+gwK7x+ZVxc1tFKP8/bHpLNJ7ju
Ce63FrfmqELQgqYdtv+OVOcGgcYtURh3Is28K3rDBIrxlXHifsxUzR5iDAJ4M6lUZpYz2tmPceY5
qHMu8QTq4Y3GJWPVHxBFbK/L1h3psjFYvxxuKO6qsEGWXVWGkp+ZCUTOjeORIVUTXDL4h8DIG/rv
CZyLn0vptCt7D4E8Kal8rq9LjGLdO/a0v2KKwL25vlHqUoNr2jfaTKiLt3eNxLWBOHe85xEkrGPo
immHQtXrI8lgTasTjKJBPTrGc553nDdoO2dcehd3zzrJBOms7Baan5febD4g4BZvPzcak1XH3qjj
B3Itp3zApx/2TZbf6uw8cTAy61F7UjI97ylR4Y/bijFXCUqjGh1WUFcFWxN9VoE+8uEejRMSXmN7
DvtJGYqnyNCSPvB9ovfuolFt4k9iW4JLT5wTVub5D7X8kiqLoz+AhtwnoBzvnNB1jR1ADpDJ8PEu
/hFfgE0xhsBsYv2cEmOJowe+HnmHKPxAzKuun6Gat6/GC0YpdybqYSIRjXi1mjTbL6b09ECxnluR
8K9FEEz/ra38X+wkbvZqRqsB8BYSAY2HlWxs++LmvdhtagDJwB36B/qhw5d7G4/FCWSZOIipmmpx
ek+7s97eYdUA33ZLVw0UvfDpmggQAroVSVlIjDdKt8pa1iO7MYuhcLFI+tvwaFuzPtLYX9jF7ZnG
TCimAy1rv2jADFo/bUOsF6S3RBuYG4s8pNAfPHBGKsIDthzOD78ftA4AtV2w5B86EP9ca/OJuxHA
UXZIbtkD76jfXuFUq+lLDbtYteN71NZrGmZX1rE2sSI5nY1eYz9gtcPzgkSBZulDB47CL5m5T8Si
V5wrxHx4b9+355Ha85rwwJJ+45Qf2Tmtsh4P+6x5BV3Fev48vM/sGh3BZVM6sx6j5wyDCJ4JCPKj
Dp2IaWcymHd3qxE9EHZl2qLkfjJjZr6/UhaP156KuPTRO6fvAC77b3d2TU+V28yA77+d4M5yLq0t
5n3C9RvNOhoyWdzqw6UHWpstl9TPaePXcYnZsY0Z6tICncHqwXyuTUaA9bHzMqBBKtbFg05LHAsr
0l6uw5jLvA6XNCWltnBNhZlTRnWwFB3+fEmvFKM/OqZvr6SBhLxuOLIvC9TblGYbGhUGAJ3dBdIh
1a43joP60sSdzodlDr+OfII9dY2bHVOto464xH1iuHkH10jcN6ijbe6zU3bJ0Ourgbbjkt65uGRN
F7Q+Hogxt8gpg0Hetla7/o7Glie88COykEDaeDQhOecFdtGLKF7r8syA4OW9dafNwg+RccOSwRpB
CaTBRYKxEqOUwvKkikxB9yhOOf45HF688gPSybpydd/+w8epYWWSRfNk8mn2yd+GzjL+NcxAa4UI
dDCHAxLGPncFmn9cXvBi0dNiWvEQD5G35l+mB8qN7ISwhamW+IsobzFIyymJ0I3wmXk3uU7vIVk6
yY510nRJZjtAwVVcHIyuZg5QLNqHhDhL2oP00D/bLVrpkJs9+SM9LIDTj5Gyof6ZnbIQ3JlqhRKr
8xL/uzsxr0nEoTy8ujNbjV/Wlao0IBv4Ml4e3LmIrI4uuekFy1TkQHRp6kLzXoX9drY/G/XLWeHL
/bQJWQcPyplDSn2bl2Z84TaO3yRK2YHP7q3j1b98oz2X/+s92DMNhAgkMV3gGThbNQUG+9YmzLsf
3eKW3DSvfY1odYsLROcQ7AvnUPurxlBwHhgSSbtlz75VI60x5m28oBr9cI3rjjG4ZVfN2INCQjrk
aqsL9q09A/Xjd9DztVkM7eeOm+7iQ30amFo4HHjv4Q88+YZutBV9ayl84lJJCrB/mKuT8EoPD5MS
Ls1pbsZ3Q5G1g6cOlPhV+EGBTFljtSxnT44AI7AlbFMovhvaJFTkWF+o6atlBdpECyRhe8IEhza5
WrIXvuoU8H9+1YyKGRR7oapX8/ec3fKRDyz9O5v0JhRkLx2DN6GW85ovgHlKDxP+7QH9I48nkuzp
cEx5l9JuMeMlb/LvA3o3mSY0Cajsd7xjrT3V479PsCGf/oz4RdnILvjwA1U4E+bfvv5+L7s7Yfrv
8BN14w8oOhvSalcl5xeq+ymQg6K89HcsshVHN2PH/Md30k9C/iWjg5SJpquR19X8uON//7/tcVBt
oCz5UGfCEfAZtpNDafRh2zjuasALmMdYoJCPvu8m/8GBpVcLL4Qb3ur6TROe5q1lndww4kReP7Q+
D+MJ6Es+F9c3ffg2WtHq580Jt4xirf5Wizp+o2VrGSR+ddxKG4fNPoXeDtVf7ExRhqHN7ZgVHUhw
XEWcXpkP6bAhe0y+BL80fYEQ7XS8LhDEm3pWnbTSFsgsdWESxz+PD/Z3lQyaKiARSVInJ7pV/n4n
ddwzy7zMh3RvaafnnKYuUX2hLzBOIUm96GU0QnXoV9rzBtkwaKDgUt5W6QM2+P10qQrc/QGGggeH
lpvozLpoPPuR8tuPeviyk1NKb+Onr1nXXMlaA/1LnToFC5btSYU9/iTXfB8qtJ84UIy75/KHDfsp
NH5XyYa/A6+3WLGxZu3DffhEJkqzsGlvcV8fpt+DidswAtPkMJUWG1LP++Cd0E1ByqJXzqfSTnKg
Cw0kWG+QvGhbcs87i3te08Ev1NJ7/qXlCh0Zegs5iaGHQ2Fyp/0tnS3ph6uh+tKioal4IkWDL2vS
Bxkbgn/70mjziSoMPAopj4+8OpGT+MWm1ejhBWciPMBnER9XsvYSmDhSgm5jPlC0LtREsQmrvR40
+m/SHth7R+EvIlpC8aB+ea2oSfcEwggiGlSxAO7LatPGk0HIcdIX+kU9UtpkSYiEJ9iRKX4P91CY
JsaJ0AqRArZD5BwkfGQoWHqp4E6lhRNXrub38EoWJKnKwfYwW4Pva51i8qRTfA1xs0LRQ63ROWPz
QalL1oUvSwvJegjmhc9aKC5hSqQlvKJYRSlPMjnj7VbEvue/etxxep5iNZafp4q1SvgpxBIANJmy
OWKsREuOIa5k1jGs+NAR/hJfR6JDisY/WAsVFFj2phK9fQkmCQqFx0OCe1wSExLyyHdKURxX06Bn
qdHD1wCsOyl1GPeNLxihLV0SHqCrYkreN5FuamTQdJNAwgmaG2reinCdKNWMU3JTRjKjgmyeMSeo
8rMjdlciW5A6oUcTK4p8WN2JrZy8lHptKWSEAlMeclTB5MgJ+TjsCRk6UuvTBOIXNVaFRFZ+IXuW
cZIEXgJOpAbsrZYFPVXSM8Zy+FVR0e5xUQiFMdESBJkAgAoimLlPwsNXiHldwecEXaGcTdZO8zWw
GQaJZZ+oIFtnqXwRUDuudxi8EZaTTroSyrPEYrHTFR8/mMYk3XyRVN//0m3SJ1yYSEtx1jPPXDD+
UE1UrDYyDZsfprV/hJpO/ezNEEse8cg16K5id8ZQcXG1pMoBh95+RdpHssHYrwKFYUk5MkQpDIMv
eLqUNQuuvEbKqRjJIFK46grXNKXLRSrDXm5BTz1uHU7yTa4J9wtXK7aSIWav/FrAAS4Adc92st1y
z4bbWucnYUW3k4GVFA4VOAh8ks3e+FvxXW+XPVD55I54yI/s+q9QR5J0WjeLEhpY/+++apEc0oE3
SSi5R9u+h/EQB3vx3zcHk4smeTz8FobTA53q6S0fgBFzEjQI4c8XJX3a9Uh+pULw8BknauSXvO89
/PrA4fSZ03P5bderKKxAZZSGIA+Sezm2MkSK4nwxd/zALnBv5G5Hsn5YMLwtG8mfArcu9sVtnEnB
WX6FZ1bEEwy0yGcGT32zsuWzZShZuH9zwQ4zFe4CVLIIp8sU9MHuhNSBsHuyxUyz84WQLl/2b4Q4
Bo7iy5tksCv7rJqdpTw8K/tpN3ET832EmtF9ozosw4YUZD0S1y42xNQUOM0m+Tr9yWH3QHTALb9J
yqG+gpZABINAbHMchl+H/Bg1Ne44jhxg6yVF3fOczWG4e5Llbs7zbmmy0zMBOI87wrD4vmGX/HdB
DQIYBtsNKjaCiN9KP+x43SRYnTmcWR+jFyDui8l3cPEG+nPBPhgEtt6v6VKx5Hj4kdE6UgOXUYTe
4dAjoRMCWdww2by5KpyEr3PYtWJ5zZV3OaDX4hspsybh4nEHBU3cWXLkd5Lw+wYrUrHykFtbRrJL
34ROyMjUoxXiW7g93n6mkp9rGXG7XXg04agRnmu1faYw/DGBSfYnAUuU5WH2mvcp+gG39yddtubv
EQtp3j/taqNhjdmcg3OAgp1T71ndyXeMK9OIK0EN/WXvZ0/7GKiOinxgzHCqS3X8HR92fbbuTrgM
XZ2PRGywZNMNx496hkOSvXCdWrG6xAYpPuwKj8P+Ot2Jyj1x2J12TQzuUOlNTKfWymAYGbTvWBmC
PNxcjpPQCb5ZYT47sJfOc2XLoDEwET/L+1wG3uQywDg4Cj7C1VJmPBgrIAnwuqhJuszbX55B7jOA
ZsxrS/PfJX0tuJxdgAspOMqsgd0nj4UwZB7uC4/85FXjSDO0MuEgQQxxFGOQpiw4sG0GFoist+Kp
YbZh8matMFJoC66neZls4/cXHtVPjFBZYmTFS0BFRAfH3IUHJosCLJKYYht1TZ80VtL+2hTG5eyX
Jnx0upjejNGPmDTjHjNv/qQnDAVLMpRpYlGEPSwfls4J2L2oyzwj9riw+d/ube1haZVD7E9T8CM4
ZrJ+H4XIhDMamSNzvOe1Fx6Lo6CXIJzyktUap0zm2BQ4a296K6h78d6G+srqASol+aBkmrQiYkvW
DILPo06B8smvT1Q6v3l6iNkcwitwDUxhWYvIQwGVZb3xXlCp16zBUriF2CV2rMKXS+Fj80pWRlJE
ljtQ/CzzXngjnuzr2JPNwaczSmeyXJ7smMN/TG7x5+/nJryYFVangJIsdlkXvzxY8GITGcfP9OgL
FxBA3l6rQB0t2n/iCmke3SWdKytQt5VDdk6+DsuxsfZJiAbjCx0NfpfNPOP0RxCUrXkodTOEDWHY
HUH2Jrd5YgXYGLCOUBvVgD+YUYIs7414LeVbCaiuoxtseTlVHmku14XgAMwTvFd3si+AEwcBYU++
mrsNjUjDwc3t8Dnzl39fFfZh01EbZB4aWEIYExfQE0Px154S/ztLADPhj0koA5NIoPuPA7GH2rOe
ejpEQ0mapbZ8YK3ecnxYJcq0D7SPW8LQ6sJNNH7QSpKF8PAHLdqY6XlpbGG+wT+E5c2SCA9wOqUZ
st7W0V9VWMDdELYlSWS4Iz6fWPjQiS5kCpHYKOlqpFs0UjPEBc4oEzzyDANLDm+fYq2AXxkOV7QA
KpKghW9REFwDjBCsHKsKbcIrks4XHaYg48Sn3c3qYmCBvxxHRlF1OG15UKvoVwS3wHayP6VlBivr
b2ywiYLU5SQWnTa6cc/KS8952W84V0/zjufbN/pnNYU3ocMq8jdL88RwlpjJplKkLwH0BKe6G7Ax
KwyofvAH3Eqvz2NISMm1TO2UB+5ByJHeco9IQYw8ZKphbgAl5RFkDduw0PcxyqdQFC9wG4fKmb8N
cWKy8NscGDQns6SVB4uGATPcyqNcfLRHPwwyP1o/AQkejksTBnQU/XQwiXsFYlhE85AgshjuiF99
POl1hGugUTs/+KZrdmGIrxWXCAns9GDhB+MwiSgeVKsdy5wF0YdGTnRVxsNEo/1UgSWgvGZNcSYX
a3I19xQw7al8M85iVK/9nwb2SmHglY6ZSgfuEdMRb7FJH7ayHZ2k3zZWSGKdolvsCtWi9KDWUdyO
OpYci41nuk4PcnwFOd1I5wRo127QQQ+fMD4awFpZBHSyepm4hVny49taXH4W9U7DT10Zl/gvceM8
ZmePm8RCXGAFjNtCXmEYzk7FAYTqcZmxx4GjjLH8Cywa0W0sfnEPrDJjz8OxdfpRxguNce+M8E9x
oka88B+zv+OJ6EQW4CxlcVsW2cLCNWvxt1caspfZM+DL23Nx0JNOdwuOKFjgUXXTAysQq/1goUe8
tDgWHEtsiy35kqvH5RSPmc7IotfUZTZwDIxanB+HUUDCgt0VFl7g10FtLaTBEY5TA4edyn4hCX0N
GZJDlGs0W+MA+QLO2+LL+XzOQPDTAeOqv7f4fg5LN3DW4vechhwkPfU4hKP3MRfD8eGHUVBHcpiR
87a0GN+UyNF0JzpjZiNno8Wn2Rf0BLv6/Q81lg31GJ5HLa4+JsQGShTS021vrApzMC69zlhFJxy3
Y/q1aZMgX7lvw+osv2mV76/eiSi7MjsQIK52hVo+HwAaQIso0Tzbz9q50vjoEnUGxj7HI/1trNzN
lgQu4dkcTAdIQQE+mJakliCZihCjSUrSVHXTFN0NKy+W1l4vbV8IkImd4RezzrBakMWauMwe9LKr
g1X2oe2DWDDv3h1KediBuwiOyrG4klM8uPFcS04EJzzarjyPwN/LPA/zeDIM8gb3Gn5zeI8GXyGZ
AssuBtaIaphmX3fWo0f8YooolifzcdHXOI+yerIimu1ps7yOOq6saZQ6XCWCcUPZkCn7EbOOS1E4
FGUJxWl0lMszMjskt3+Cq5JZ+wvzF6Y2MSwp17qxpNhkQ7QIw/cbp1dZY+iAzJxORiw5TMgophwk
cw+m80xxgeOxkhwCH1KDP0MPh8hkmzK9383brh3nC2Ni6ESlOTeq4hxoVzRqi1nl6Of6y8/uK3l5
vVkro2fd1TkxfbdwIKVGZNG7qGAKOkW5xOybBPUKwra3PX8E7R3utKyHRQoHxRPtypM6LcK6dNOa
iJE/QSPt3fswRJm09ABNGcTeOXJwIDFrn6EsAbYku7DvpbFE0IAsKZEuBMFCtaKFY3mpuj7Za7GA
B/elxC72J0f9199daMEKe536MhA9q2FUkVViM/PZvUlYowpoXcB5uJUs3Q3cn7eNqF4660JDsn/H
0t5VS7vcrwbFfMrxbK4iEoQxzgLzpa59ofqcogZCXzbUY6KiLIYRr9hU8FFUMsAo5mCv+Pj7QHh1
2YsIdGHOcpJwuGEOE2OmW0aNnqvMphY3vO4YOAMyP9AGIWD+FwNR4cgBnVOu4kZ0NqU7D5fxfi53
NpT6oQ5LW/p2ZyDzMVT0mO8wH56JVBDhnlB7BH1BpUDc438oHCiwrzDamS+JmBjszuZPb2SLNk6M
TagEpAp0haXCDSkvOjZaxq7DGaGiR1KJ2OHL1uIsDPZroK6k7CVVEOibfggoToCKCoo4B6I7J40M
w8GyZT7zkY5ie4DLw5ddPgJpB06KhVpfW5Yq8puGOyb8JhoIBPJ9+EuwCvfxMBv81lhUHmjoPMDV
7QNO4Xwrs9sbaZaGAig6bFfGfqqyZ1/JaN0J+Y+yPbxPLr7RhQMjYdEeqhMOEEX0xmKCB8Ab393H
RRAzT8FEbg/UYvz6c3OJwFAkwUhfjl1EPZ9xg5qEUHyOFdJk9IM/H1qZqemi/2umSBogJvihCOVg
S6/TNNmkMKJR7m09GyWsOWnDbx4j3RKlMd1EXMIqQ3/ZgXHcHHwMAXwR5p5EMYjCsL2coehFZQjG
N7pPe1K2z2/xIe5UiMYSK2WsY2Fr9Zjavnk5SmFsyYQlLvmIuZFdoy7jCOI1YfP2DdNBEJsrSUj5
cas1mBGzKiTjqeQstE11mDdTJ9k+VKNH/PpXywXoSqhaJ3A3X1QNGAdT7qAOzZKZRl/AdZSSbHtp
9o+utDc/gBnrLyhhBeUzUd1xY+wTinAUPAd7S5g0VDylB3zpvqh7oU62P5HoCPQNgdydfpIdQoZI
DB+t6ZT1bloZLHv17Ofg42xrTCXWEIdf/IkpO7LwnKLvbgBzsHDqXX+o57ejOxj3V6PB+EEQmm8E
Jimcdnad/xlvYb0afTHKhcMafOxBCBmcD9s3q6JSPgyvNLm0LcyG0U7DUuJxJ8ZHfu33LXFBE8sC
aOrYczuVjW8GroEm/bIfNN3eM2FwX7P13L9aPs4J1Asq+2qZY555VtdqJ2a/9QiGLYQ06wz4HH5v
LG9JIshASYabYFrH0V3/GqQodISEuOQm5OP8Rz7dGd+6dj4M8wG5K+qejdPDwvTEIvuwShJxPmZt
SFO75P4boRs+7dIQpIhqsjeE4iTG1Z2odCi6dRDiYxmsg6Mdp+kWCpQnftdJ0o03CWwWLRhaVPWP
RpK8DYCKzYO1iz4vwDaklEkqeZnneLiJJgOjE20BipJtguqSk3kILtn3uuAi/pFTkz4OvWiIwwT5
9s1qxZ8NJ96OezfjdIJ+oN6MIZM2wNbN3YpRax6kHBa4EPKqsDOAycltJ9QAAXDRVcjEj3CSZiUx
gXo/USJh/np6ClgHz+XZNS+qJbSovUl6Dvbb0QREZA4U+FLzqjVcgpxlVABHfbspgjYXw5Gz4hkR
U3w0SIilcp2l/T+SzmtZUW0Lw09kFYIBbslZEfONpcucwIj49P0Nu06d3Xt3rzbAZM4x/vEHk3XD
I3fAD7xlK/3P4Lj6ouTyEbly6kOK0WccRk+zz9/gRb0n1jdWO4IRgy0odQTHPPMReMReE9qBWG98
dPMWfnLFodFdabGM2XFiwM8Q0owBIhEh/+m5EnC3CBWeKjZUBHIinmz22H7RTQUB4pF4l2i08tJl
Qx5NDE4ozvvO8DxpoJh7mGqgcywhAfL6Hpf1PAGJiH4OC8CnAR+Xho8xD06W4A2ZFsHWvWUX/94X
KJz5FyURg0GWja/5SlKST3dHvAFfr+MlAd7/e6J3QEK7VpsNKOUfDxrS/YT7DHhZTkSKvAGWB/MF
4tX7G/7BAAWktr0qQtpea4WdPhN+mFAX60vtAlY21bf3oAzc4aCEX5jum04foI/nNxgQj+F5/ZgT
04xJkvVYhma/lS98QaP6D3dC9OyEFkLchJHNQFQXsnyKZ3LtvzRcZmec+2YgkDU0LyJFbhYqYPun
ox02IzIagC9WwC4h8ASpCTUDL7F3oI/soQJ0KxK0hVDwtssY15a57L805C7bXOvHYmhGwaDf9zxc
AfstPgI1amk+af3AvikK5VjQgXpPmBUrffIRUuHH/PHIiF6571gpSaWUXhjD0NQ51t4JRzQBomoj
9egHDq3Q1hxCYdq5LoRdm+oqAWnnUj4oSwx2qzMWI1I/7q05fIMFnAQqw9rCvY/WCx8EJVuMWsn7
RZQzpNi2PYZlC62VkpqmVV6Of/Oo2bBb6Xj7oZRRJc4liLj5Ckk3FdYRzzRBnlTmG2g+8T1ieSFN
GvBFhBzobVrmRsWoNiV8CEwr2L2EUiYaKmGr7VBPkQ1K6X6EDEfcQJmLQ8BXHolvUBUOOk44DnsL
4dIdkOphnwaQAVWAsFJIg8PjcNH0tOl1qOKLh5TtDJGeZxCxxkDjKkBHOk5ourEq1nw1KEpk8FIt
HoCcIGvg1tLxmKbjvsv5PZ0mT8SKNPcD6HmMTnhQmSOoJGpjed2F3nehhYeYT7a2yBgW7s1WCY1H
xqWlZ5b/PYJXNuAAHXaGSvAnQeQGG54Ag12rngEBeJ3gry+HEGMj2hWYgbBprMVaRgOyNx5Gb98g
nLszkze6T0RWLtOeIeMlmWRIS/EGGExO88suKDLG4yy2U8QoLnDJi9w0I+q53rzsvwaaewPVWmyP
sxMPY1qlTUoJaXDEhHR7oQLk8wke6PG+idSBQbFhG+ARpU4QvT8cb+rYjiVrlQJci3FNoJRFuwR8
JAChTPCGPCmOHILIO1l+MGDAR0C3wMh6wwHnz5MZD+b3K/AT5ilHrqoQRUAHL6ObqNU/9oqdD6+I
z8+WBJLr2xVvxCn1Io0SzUmEGQm0BQTvrGImjqu5fArYBNRrmCXhj7x9MTMdUxk64zGjaDqD4CKm
8blMU7Nxe81TREcrhsn00oKx5NuzvKbFo4C/0hEOrmB0rri2yFhVDKyF+tOlGFkBv9JcLWa7kI8r
rBe9v89R6Mr5ACwKZZaD4a/fmglKDO0UkEmnOAfZ9GQ8SuuIyWNEsA93BgqugJ1uEUIZZHT6hWFb
Y0DzSJ/r+7rlaDq+JLXV675NmNBnNJG9nxyVcrtHtkdNcT5klIbe5UIVxx5ucrCKtIYKjtU2EAYO
T9MrxTmHus07bVot+x0pKAGlEF61eAjFrubnezN3QSDZsapBASsqU5JnrpF51TQ5UnBw6IsyWKNa
7626qyOCfsg9VF0YxM9bkM1bfAb7Oy9cSULEsQb6eGQEhxbpfvukk3YY5c8WGLCJw818Dv1U9s7g
lgSsUKyIuLH2FIFf/gJWGKEb29zx+keVMy9DFeXQGgNh55w9UfnqCNguOe8Y3zEu3ofV6g5BD2fl
4wiHfzzMspwKmmaAQ9g+j7AgjR/+kXyD24rQ0Yx1wqrarSj653ccD5RQyfgVDfHNaWWXSizXXFjW
YQOVMpSEDzx+RvcrElu4aCZT+80L6gBWKb3rRqbtW1JMSxLFrx6CeWtrhVbeYl5FGuDFrk04FP2c
YMCkRmrS6GOG9cPZYL53cT0vXFmV27vFsiVzAWeXqEdb0HWrZaeWEoZUdORcDsYawL7t6RPLzGd/
rljU0iIO5sHo1csH1pJwghScHGEvHQNRuNtQ3d72gjJ1CXFYTNHoqVk9PZ6rfR/fC8xjIDFTnMmC
3PRj+g0KItmLGPZSpbHb03yKOKrQnUMIu9J5Pnn6NyDKxAopCW3iUvstSmkaVwmb7j2utl3ISekO
A6bbWKhpnDYwftJ6eyGfweDYFD4bPKWfH62ty8eaai5sI7KDiceRI0pgDpoy2qFzrEpSb+WIXlWB
hoCVmv2f947zHX6v3DUU9bAJxT9OTjyPipSFyuvgbXG2WvIXW3MsGT49ydvEdw0piCbWkzMJKkYt
+DP4hInPcvnM9l7tYd8aw66Bow+578M26VIaBJDPcZThDJy+eK3CXyzxfxurnuwNN9ghtwkeP9Wk
w1+aiHE3msAEc66baQGUYthojRRbJYuUVu7OVxASPy0BLSfrXj5JNGVuktDI99hSbYSPrOEiWmdY
JwHSWSyQPbUS3tydyWj0BbH20U3cbWkt1mMNTcoaXyjGfPghZwrNJGvcxp99POa2r+YAJNQkvFly
QzNlZxYZ7s7eT4t4hr19av79LYYHD8r+ZtDnT9K9D86ZSno8dhH0LP993co5PVa47Qbj5+wKK9TR
ekaenIPmFILohXg5mnXHUOEoGvBgNf+GLPjmaVFdYM6IW09TMYMDubMnUXKAtD1JVP2E71XzGmho
ymktr8bwSMLn0a6ZewfXLgTS7I6l4sfbnVJESG7UXgNBuDocTNzMSvt8n9zv3of5TDvXz/37IqiW
erO3w5o4O8GTLvx9N2yRCHALD2fnc2NxL978YwUDVBMyLIhPkwkhER1dOOiTCwDf3XmAwn3h4h58
MLSvCVJMbHp2NfEHgsXOvo7LcQw7duHB2B3rkFUN3XuNUf25T9Xck2D5tvZDuHu7ZTnlANLyCMDm
xmR7aT22zXvQJX/sPG3MiWTdA9nXrlfd7HpaqPapAfMrrVXr8DKbYO87qzMps+uojjqpOrh6kJow
jHXWh546+ST6yjhYh4Z3hsp2RDMH6+cJv/8UtcEN2va2GSRT/evMlUTBrJh5sILZzwBQ8DB4pKvj
izEoT6IKWWrVMme89Z4zjjO08fHuRzZxR4ly5Wl1sBPh3Jtq/HblVw9r/cZJCpN5883Zj3Td/KRf
lqfZgLs0rgdtQmFhdNDPzaswwWEUi4BW8TcVT5ii47bxVBz30JyQ+wm8t6ycqCodkpqNil3z2rar
1ctw9wRDUytXfkGdTO5VvzLxst41rXPHGnepLUhcOEb1BackJdKGRRV35q2wJoIJU89lw9RRsxFk
J/xsf9MdkafjPHVY0uYF+4PiGw5go6vgUGELojxx52YZF+biZjLdI8wtnLOR8TCH0OhKtHNhtYi2
N0xkWQJBpiGjy0NjBsyUQTd8WaQaLakrW6Z169/3yd08+1rpFrp53KgUQMNsp5uYB/LD4e1tpm+Y
CnlnpQxFvg5kTV4yWjZnr/hGNbouP3wD8Ny0gHuCuQJ75cUm9diadT3FvS/btfmhQ90SVnu+osv2
rw930VPRpjmg77xQyPjH8M7LNkbSbbEmMducZafwGwJv9/Re8+5+ARuwH/cYIlwCVl7X/6B9GRrJ
k+GH+odnzHt7vIL5V7bqytxNcVU39gbDdyDaoAFWBn1Sp5xD8LDRMTKlwPiI1sQkA+NLmoXjDkym
DUtu1/KcxqHjs65NXCr9KQTTlhfZoWVez0zqPNNl457PXQbETM6dJeOKd+jR9KR7M8QvEQs2P3WY
0JTjRY+vWPB9QIEYygBx1L0Jwz66SM/cxH+3KdEtDCus0d0KGWmAm7YJcVrkxlzmaSTQMsBkWCmo
igZYLw0oMZ+4RnyY0O1XGx30VEA03Lgc+siNYAvB3+aHz4vh4SdDy3x36CPjWejvcdQedVwrj7K9
l73EXjxpIrGH2Y/xgduoLHRvRKPTLzlXuiwJTWpA69uKp+fR2+YdKHo5wrhzslUhNQi0hMsktkRu
7u+xmLd8I6gRoW9R8mUZBu1gx/REvVNPkn626+qHYHLkIGVPtlsFELG0s8Zw4QijEJHibL0uIhyB
SF2uzGdB3tENdeIRSmEBk6HvG23rONq5B2SxDxR5nFecO+0AE1i4jcekA57K270mFSO5HXLyxhqz
XhOxPzxuzIRU/0CN8/aOTr1qV5TdFDF8RcY0PLkeTwZfePtz8q85SYygMvfzHakle2pvTqkGJeEa
P+fxGHtyBI9i3s+Bowy2GT4/r0j8ASm5FNLi2aDR4EYgwxTl3X6bSqqB7oEfJ74FS0Vfk6tI5seD
y/cgxgIdZ9YNdEe0chmvn5HzkvH+HqbE3TgikGQ9xnuB1A/2lUkR8Qtv3HAb/t3V6ZFCRaFcpThm
udJ0FH7D1czWfLzmuEVpWv69m+YBZ9l9oOEpK56rOPValI3YDYx3Nf5TnM+uQsR3A3kjDWNPPGTX
44VDjA9AzQ+fulj9AYAF/bE54XmKZbJOQ28GMUgBZvmgMcBNMiypw4Jt2a94Vd355ryMsc5IlMfE
DfY7cK7gkuMxGNBYR4OJyX/Xpq71uRoRqQYP+K0GXlG7XrUqN9cES9bw4zTCvX8bttwGaTZn539s
0UclYeR6I2aGbsmouOt5LmU2Nqz8vlX0tlW05bqT8IV+k1W1BkR/lA4u8BK09Xw7rUGzgrjbGnz7
6+jsXSbf/s1Z6xYx82OOruN/bjBOrt4LmNzA/3LhnK3a5+YkLF+KqWxLAsPVwvSqYZfzW6/EqaIm
1sp8jwgW4ZFihk2BxaNMjB1rRPSu2HVy0X0YWR4HhJjcZixYG24uZVBG4ydmsqyF9dHK2tBwN9cN
RlKshu0uP5N+JVa0L6jLzGbkp28+C9vnhwUdOTo+9N+KBC9/kW6LiWFne3lB/psSzd7yQfNsvY5q
aq6xfA6j34EXHI1BezP+xl6ORvuasF63W5s2tUzydYb9f8DNOiaYeXK3bH/kyzSPHSJ/+ArLFedv
Fmh7CFNCLn2EN+Y429KfVpnGaQgiFC6IUMml9GOfFO4+juHmmKkO08KePRfHRaYwkRZQDkY/+zj+
gHXr9MBQRI7WyFmJwc+rj34Ms7lfqwAp/zTGFdeOgLjpgi0pRC0+HkUr5ZeAQWhpnjbYF86aeKlj
+ykrnJkp5TBBC04b53TqWJ5VynhBCSJ41WsanBuIOKjSExNCJFQ488sfiy3SxbyLDgDNxLyBtjTD
zB5D0YrDK7wMWujnSjSbD3poGebJHLPNeK1Ng/pIDCLNWLVPMErwAFFE1eRdaiQcFyF+RAx2Epim
ggSjAvUpAARJkuTITqjjBIuYw2DnAr4DztzROwnBRvpxlhHTGyG6fkAxcNAraRSL9FLTbLyc97TA
wxp4AvcrRATEDSgexzo9Bdmdchv2eNOLxfyRHQLRAMZCOvbwfyjfK7tYNnq7QYcIXL41JvxMn77T
I5SypcLh2JV5mnMEw6FLDclpOAencY1495DC+ad9wIhWPNSVsMWrox95bLU/Zmjy1lipNn+TUcVq
T9+q2f7ZGK7gYgN1rZjLEaJET/AEzSB/AFNi7PcOyytuuC30vJQ/uFaS0oAugrdIOha1pE81T6M3
N/4QV6kWWly5Bw/P7fIpudDTBzOIGHk9kLHL8rj2cW56jWE+8XEYitWezUIGKIRJGzAFbZgEpnKV
6QyxyUttyVqwbYaCOlxB87WlQbQbONRTJwIcvRxem4+U8E2gWxFU6rZC6cwILfhZQWSv2uLiPi6k
HQhIwwR2gHoKtAUvLolmoGvMxTaQewNyKHsjhxx2vu7UfS8Y/YIedSo+gI02p9vbB4KVUnMxl7rb
ne0TtfFUXNLmq85ScSqH2OJxTaBh7dzSC5ZKrA3Z+o/x/Q/T/dE+/uYLg5OfWg7NJcVf1A0qfwHo
IEa2DQyj2/nvoRDjVwykbWUOD8BidtleH99Od83ckn+HyefobKWcQZcVWxPflWy8jaApmOToGA8Y
toLbfmXqVCkv22hQflNN2Me54pcfk5bxmaiR7jdCK22H9/F9bH5D4VlROgm7ZQbtypl8rN3BpMWk
SI+PJvUajJXKvZGO07ViE/JPjWTBD60Z0y8IRYtJm4oHHg5pYjhBkvBEFtyC9iYz+vS73rZN77qt
aHB9OeFJqHE6DjelGLDwMBua157PTodF65rtjf0OXoiE/hCWSLWA861urZmfUDdIqEBrQv4O+U/C
8nKOQEqtAfY8BL5oeBtYxBH9nfjJn1NQkPN2nCfWwd5KsKkNsC3bTRs3Cxpq2Za4ToTm2WeHsxJf
UHpmg7OBaov8gUPuX3LrOodJmZpQduDSUCr2KfOcEZMDy5FEuhFFrICIewwbEP1yHkhWorCg/Jzj
lkyabMx3qf272CpJKN6SRvtTmzNGkdYvE0/S65okWbUhYoUKlKkRpWzbS5krgh7FaSN8BMRe2SFE
qmUomaa1HYZyGP4ssc4euWv51mcnzbZ5OBKnCDmjt1tAMQAnDsNtzsmCNd92K4ZNqnxCKdIYVkeM
itZrKA/8cjLzjNOEY0WONfDPNe7qUoPZ9aoxO+UnGwdIvkCbayVflNKJd36QiJEsU/JkZ8zZJhOK
9JkDYjDjXh/x5yHFNMXfyIcQxgnOpytZhVL61eZrtW6ba59TNMsv9s1dhjnWD+yXHIfcaL89+jBc
HdWcsI2AtwR6cLh4My6SuLRcbI72nR2+s7N/jBYHs7HdWV1Yhae+xJlWLppI+w8SVSxsMweWCNPp
DfM5ht2zGNIQaYSjnG9x4Bpd3GeWc+BrsqZ+hWrFsqJg9XJSyvItx/6LgECx7MftWFznubz8IGuL
o5+S0d/mR3aRjFKwYrNHx8md54sIYrLlt8dUm3zoMqHAoB7ajwRmlcOB8ibij2QRrQWzMbgzYH+g
gSSuSjUDJGILbW5W2V+rcvfpTrWVqTDCLF47l1SeMRYnGZI8IiBUhLNTtlj0Uey1LPYeTqZd6FdJ
B+dqZs/RFcb+zh6vs/1G3EMBz1/g2cin+OTY2K+xVzONIWU8P2AM2zyMa7YavxEISiqnPzWMwOFt
fh9c/Imd1V3kQuxG3njMW384w/Xz72cEd8eudfX6AcoFp9SdgGg5TaG4itmZwtQfhe25/4lXQNdD
QacFgBTO6UrKERgfZ7eBlyFFNy/MGL2R10SieE0yLMQk9voICwfTVCoNsWRlyiDwoGipWxb+EQ6x
3BnRQAzAmvZ/whT4ooCDNRN7CUVIxIrjDc93xenz89uI+c2aU1+Ozt5j26pM5sTfcML47Y9RqY7f
phAbvtFrg1ky2BFCIebvtsH8h/oc3N86ZSJQEQ0r84yf2Q3u2MwJcS5ZaREOIrhMAKynOoaTJxxJ
EfhzWcTlTX4VxFPstRF4cwEwtz8sVfmonOSKM3ww0mN/zw8d6zDHWJCJa4dZzo+0hjYWxT/D0+Cy
Ae0Sn0eheHQjzT7Prv1XqtkME34MNND6XCbhbejbh+zGvJvJLF+L4cQbZrykkGBmSA4l7h1n7E+x
mkZGf/NeiZCYsO3jR1s2NNovbDH4GIzrBS3GwI9BBy6YYjoHTsPsAVQ50Yl7P9BjG+kZF9bgtLmv
1COc90WwYHqWMvzDWMQ1N5i9ipnIgP/aIxMOmrhOlowdjAneFHDKLWo+io/X4OC7GCMIwMa9hYsE
ul3DEsPzo+0WdwsiEV7N+AnWXE1Of5kSYgKyAqZD0F4ODVSm/UWIA9sXO0kqjxXGXEUoBhVN+zY4
Idueo0OXeQzDsyOeA/VGZit7a8fiMbmtMsSBeGU64unmS3womxz7+AzX6wMhz6hZhBkg2BLmiAmc
GxCShUuUgQt4wKtieo2cmnGdcAg6wWbfCw4h9gYX9EZchE+0garFHWHayUUfDrGxNvUlUD8DXYhj
XH9qeea3rApMoRNRce2wf8b9uROKWypccT3E2aT/DHpTcudtxtB8ckH3aSjFflYYKqx12OocxdeY
6qdpU6655DSp4S9p5oMejSJR6iHPPqVf98P/YDsllGxYn/Mm1F6elPO8/8npMi/nGnMveBlw8TG5
0QZjOC23C9o8+Fahj5eYaGuEu8oeJnZ4XD0584UgxaZO5KmFPbJFLZn8DNPpIdmb9olvhfHLJUHV
WQr0sHf0Jyddhu9ygE0fqXj6QLZUtgA+glA/4DNmyAhYNDJzdMdsf0RkSICNm/S63MrhoA93rmN2
M0jVXn+HuTe+GotwjmZcvvFUJc+O5g9pF5Gdlhj8k09LhLgcsbhPUYZVJnRlzsSWOyPVdRebzgyD
vdzmxMUYzKPKhSRkJbp8LnB2UUxegA44O084JVI2uJk1jqAFobH2rsNmmxh6HcENiUx2g76E9oU6
/Zi74lnPGmWMS1uDU5GwqRazY6/p3+an7MPh+LRW0MH4fnBAXEawLLEdU2ltdchYVOBarDqGa+KB
N2Cb2vzhZ0RFiMdRDUNCzTXMaEm0wXpLCQFBL1stVz1yVheeTDmesrHKjX32oRAcMLP/pWUQg7Sh
CWXmC3emqPjtAR7vT/KXmjbWJHA0sXSjoH6Mcbvt8+gd/NugXKPFkC/A+qHtFIsDmWwBZVJVaWOT
e0dLcYi6fs+lK62dy9cfQ8zjqEZu5T1bprKqCMkeEWrMkim9a7IPb3mrYVl3UlGpP89OJyp6j17L
L1w5Jq9evphQONy9+/yeKBOQKo1i5JFbrz6GlQ71noBY/E2VsM4qsEqowv27dSNHfU+GPJiSwn0/
uFQKW4tnnVmMHxEMy5OBA7PVAt3qBVz0VeOPLqdkCENsBc8FQLHHs8JjAmgpT8AZ5AI7J0J5ASeY
48Cu5wP7VZ7CWrdGVBFWunSoBUmEpginLjcNrx2GTHxCqJ2QyKlDzSo+DRfTdPaIT32VzgTAPa3i
OtZ9NR5ZGsDmCmSET83r5TkD2GdyJNPK7/at7cX1xRusjoC/rO3BJv4QdKeiwjrxUJFlGZKOmVUg
DALmWPAPt5eHZQztLWJkBxSia8txT59IxhiHvtQFsHx+Qyxi1ISbySBLp4uswhb5YzRiIcZuFKZQ
uGjwpkcO2DLeLZUtHTKGJEIg2QO1336JQszAmhh+qVkZT6NpRWnD6juZYHDkLTFEhqFy2F6iDy+5
rrJmX/BEa2b2wYet7a/PGPvfNblt/ABlCo2xZvpGjBaaJMOni2B9sAdsnjJVZ6tMBAfhntjtNexP
vNBaKT5utk88G8+3fDX8PNg2omZfIJnT6rLSB98dvZdgV2xudcR7CvK1I7hoSOuVUlICdjLvPrln
P+eaWawtUp1ZmzmF7p0Oior0k3y89tgY7x01BppWWH1oMzALhWsCrAmZGEN6Gp5sm60Fca2k4N17
YomKg5CdPcijPyH5pzxV449XdqXnigsSso8OK/bSu1sqBH4m5yzl059ijrrLxUQbI1hzF6S2k/8K
qSUHKLLyt0e4afxFxDDyucl56cmTMjqKgGSp2pZleGQT92fFWrOe6GNlFzQBgXS05N3ggHiQT8Sa
dmt06M0ZICtkN7sDj8fGak6bdQmEJoxVglTBkz9EXJdWs2XSn4Vpk6BtBl5nPFIZevsVMn4tOAAs
Y6QrBwsb0DgZP0IpRG8+OCwdmmEBfOlWU6C9l7+2jVgZ6BZgL00WNaiAtGsevmuQ8CFLXu9Nw98H
0yNYjtxlQj5xwRwwMwMNDHGt5xMDsd1oZ3gy5FPSGdK9155AUpHwTdjEcS/80ZUxX2E5yv/fs9Le
83sO1gQjSmxKXhASNl9qzxG2h4y9RZMHgjNuu7ewhn1IuWEaCw7UOVgZOBsKPk7qCxAUBvdMleE+
4Au6PmJ/jX2ZNcUNRyaLn9jAr21ud0FoBMEomO+XxDJiaigxVHNJTkGY0CMDxQ1KDACdE5ZtHNxz
4arLSFgKYxGJze2phKDeohvPoI3Lg/ecteCc4Kmwe5oRswpwZLsxu7KioytjVw/NP+YXgSBJHbFC
AZlJEt0DDJm6GPbwaXSiY3TeSTAyBGwo7ubq5sbE7EqB+YU6DK1o8l41BnDSR430jtARtiXyvia6
hpdnRNSW30j+E/0Uha9GoQ4iJ4UK/+NrDDkupDT9rBiHg1uJOMNIRestlbAGz4UT2qcewn98ZeAY
+j+Ac/fz4Ojmr5DICZqDOhzb8HwYcgEX303GRBMVu2fJtkcuNGK/pJnOcD4EQdAHTCpynluP1u93
9LgMIH6nBJUGC3e5oHbBW4nGH79QNk+/KO170pr8Ys6xZIj2GztjAYvkgoqLEnBR8S+it7vaF2SU
rwGlOOgaLKV89PboywlwZwnKQbTmyRE8QX6DBoq42nafcQ/tN7pOH+0UXSXjIJPoYelBiQfnLx2z
LmsQegHr/0UXTUISKSESYCwvlVtpw4NmYX9Hug8vmkIqZtR/9p9sSCTUvwLJi/5y6sAhDPpBb+h5
/FR/0nfQdjCG2X4zZa1qps4ARmb5lOkwdwGl4h1idSn0IYp68aw06+AwfWDNXbAXUSxB+yEH3VoL
QRCe6i/0QD6h7JsKqAO10rib85xSY+HQTBacPtCB3LwurhrKBffmF8u4hRWnWWHi2s410GFaVn/8
Cu80k5y1FQnB7rXrlKRTk189uoLnt0lOXFyiNzPtNgQWu1mZQG4GwrijU6wYnqcwOgAasOSL7lO8
ZCSPpHAuq9PB/TTd1827wdoZfAFo8FmyXlSvCaWgMewMzl5jxqPSPZpEqHN+nnDGWDUYSUMmPvY/
b1/FBHQItkjoaPPulH9GDOUMb5OCBHQSW3E1VT11/nSP2LDiW/3pq4Oy6xx5iiNj3R1+W/0C7+jG
4LFnkn7kGObF2U99lfBIet8qXDy4gNh19ro5ChMsi7+dsIELf3S+BBr5QF+0+Ltd2D1atIHno3uH
XEwmDPLdDb5LKpGNiknR+BpXpF1cNrCcah78k7sbG/tYk4yXmtbg4RATSSboziva0jIBvr+K9Mue
3ERNh33ljtlpG168QUABAOGJgd1gTw0rdkRPSB+wwrU7/nylPlRheOjORzEv6H4wNEhLzCKy28um
j1UY27ftsxEedniTEdaMnkRHXhNAYWjmxTGsQvsK6fcc1IbzwIetcl/sk73WUoWmeHUaVV6wLQwu
0C+HpWryd+H6fGkRCEwR0xi7492D59s6gF1fMlgf973ZZL7a6X/f1o74JlzckKkd6cudd2fYwSD8
zjKnhEh3H+vhUUgDhR+9xgDyLws8hcfCFnchPYVxQg49qoP/B07SwrNDtFa9ZkcqtE58OUYHuOTR
Ajsn5+gVHAuYu2JYyv5InnhNjLkO14mJdHo9Oa12r16dT/0uQZhW85hyu3UcbK6As/H1DyQHE6nd
clH7TTbxmxgE7UW08mr5xtvZ9ZQJDIkP28X7ZuZSKx8xTmMUgmOgm5/DAsJR6b/yjt/CVvXpKzG+
7FVpX/GedXYvpraj8sHOIoO4xUBmsvcEqt259FrYOcwxg79hJtF0Ls/UwIST5Mv16RI8QXF2PMmd
lwtKW6NDpbFRsTlxro7uUk6zpelRcXN0/+zvYdIdR1rRv5zd+Om8n6grVfdJsf+cNhD/W0h9nfaH
zawG3Xugwcfn5g36Qmk0pDRrW1QbKjbRE67FhO2YsqLCs7/F2G79IOJAgduZMc2Oq707VdJyioki
AFoRlM7i4Bg864WzqMJDEb9bHsyiR8M32GoKH7uKqv+a7jvmO731Di4j6/0GPx/rsNILR+myonu6
8vc59S+97vlPxKpFgSNi2t2UHfvIN1iYHZRNRE+c/AfJRIY3u8M6BsfZfsfqVL/ZGKtfFkn7Q0/w
93IPDYTFnERtfLcq+zwomLk/ouvHfVBhYDDNk07azc35focXMDa/Aafx5rYIJ7VC9e69cKagiD/Y
z7bdpryFvlShI25a9dcWFkGhOUD+TEQvrUDbcz5xou+sXTdR6Wgq/w04VAewSsAXi/z9sl/f+NT8
w5e/DnU8GUlUABbBSelA6HnLfb+sWztSk1fp3MiXrMJuXodV3Wsc4kXXKv9g6zTBXOE9nrwaJ3HN
LB7+wlg2kkvwbrvxZcgVKhZ4768+VJJ0HCy0O8fbpWHVMDdU92TfriYdvTpRfNhFhQsZC/Q3zJlf
CGaMNxo4C75sLFCwb1BRBhSonXXg8wuMFUTElf1GcnuCfwLfCs8JqC3IoxfMN7hXKJmfnoid29TF
36XAvILdAvdzLHBgMpJmznxOiDPqUrwyisahmQSE0a7XFSLBIt31GCu4fGQ+j6w7sWVa8LflEzEL
pp3CqtlTIzgVnHxXytmTLT//m6EsU7kDr6gN3xGEgyOH7oKpsnwPagfBPzinmEQJD1BPWxxUOEDL
VxXGxNFRJyXsweuogTPUMdFmWJdw7gtWz2CICheORp/tKcYRilq2EeAUxc8bYCd4SvUfExCUbsAv
NufpzX/4YnqlBQvrFjViKQf3yYLBzFpqDTpAtgD+ovzVmfwBn4xS88TvEk4qH/GHEROO0OUVWqnO
QOfm7GMl28dYXztd29IHx9F5s8uvmxc2syujYe7y4xy2Vj2hA7jjr8tIqsH1bwTK7zrv8h1W+AFE
mQ6Fe1JPGjN+kG/sXTEYwKNWHkkaUvzYe/BsKeXrCESeBpT61GBSIoWYzDW43iEFEZuS34pUn7s+
Yn0nZVaGr/6jZKa19y8zFoENta5/6WMWY32T5qjld1atKETqu5IRyp6XuWbwWaInOMF2C1wj1cwF
4IAarGvpEZ7bS1orOrk5R3V4c8+ycWmjO+9TB/zJPrqVZqG4t3XYdAhwsBfTKi7TOq6J0ChV73sG
AlNckX6zbkNlusc4QfMq9++XtcQK+IHhcMcxfrGf5qRlisEBhiscuh/IS+cxBW5wgGfVBn79A9TB
3YFqs4OTDqi01MlAjgi3jV+1h2tr8uIhYZ/CJR2Wv8mo78VQAUtce3IJkNFJCgcKN6nhdtaS7w1O
pftfMNA+G93X2T2D01pDhmXd01OfBsz5Oi14aYNboLqXYTsscaF0GW1R38AOW3Bk4a7bwbLhIKS1
bo2CvdNre7vhBV8YDCP4HnE8azHO+1iX+A/xlDMR3svEoZrwfirDt9n/E98bdBrLDSjWkI6AYG8c
i9UW2CmmCzbTAqu1kQ5BlBIEMHG1FDRvB/jLOuoEBB7XCbEJzmKIGmuHL4xuoxPSBh84Bn4XOR8G
XiRMuMibfhdHBPQOdjaUvWxBkJcg7dIz0CarUByvztF5wmVCo1mGV3giUonTYMObRYHIMIlFwu7i
KuB7v8Ze5n4McuxHnC5pepkHReh6YULISsshhNuNtTBcrplAi/w6YsIRUeXTfwtiJDOlgrE16dmI
XpmfC5AE2jkR3EaYNzwN2HawAx169NZlXCawwSAsZHAhYYatGGQlNSOdzorHw5Eh461/1G0CRize
hR32ko/UuBVbPAWTR86D0htV6+byNRQ6p9PYtvEFCbjxhmcx6zsh6q5txa1s0XNfaR641yzmmvt4
C3BAeNk1cTqXoO2xnlEXLvwDwx8MfcQHq4WuidvQWmvJwj/FJ0Z0JnoTvHzg0TWSt/OhB+H6pwpL
FVtNJ+UJ5DrhYzHy10KnF2sE/P5nXHBG2fFk5iy5DyPGwhwsZjWVZT1DzAV0BU/wasrU8IuZyNFP
maLx36HcTfbHk5tzmHId8JVogdunqQyM8yUIDbcus7OE+4R+C3GvRGuD8oMojfl3Z5bORqjF2LjZ
ztcM4DBujcYW56zcTnh7spNux0cw1S7YQRvkffiJek1wcQAyz6AVL93VajVkn8DklSZ+Oh6TabRz
WRzMBG16Qo5oJrucQkT9yvEg42uZz24R/wqxRgg70tm7oFQsCXHnk3B0fkc48jJIEjlgFxRrAcYc
TX8hj/ZYGi8gU+AYqFogJZnPIQugxWqVVuzFPJBvDfoNL2EteDnoF2uVN6kcPgUONsDivDizuB/c
8dPdPGDliKvt9MowhV+YnSE+gFQiefXQxS01PU3knTnUHJQNEr8x5lD5osBHdwYYN08YvPCy/OVx
A+bMFDWPjMEqbwVssfCEXgEjBxC/DjXkjfTzmBKeqPUUoMEXaECkrQ9FCDYJS5wQRcCSoz0ueft7
dK6wN9TWVJJ3PhIF99P2mxTiV1+pAfXG9oNv7NAnRvZXwxrytDpoveM7q6u/m18/d5ARiUZquuqA
NzLid4VBK70hpyoqEOeOQWJ3qNGqEWfxcr9Qob1v2yp4SDEsa0zfXYfClCq+mNCdtqGUDRcK3SQ/
rgE6vB1agQV4XcujybwROhbUgIYgSikUtQgTZUgipfmIDBozaAL4AU7oIq7NSDQ7Pq0h/yWBiC9/
n7RnGhaSNzGa7APLAXcWdtG0Dqis6B9tDlgjaLNGqRAoaWxjRqfdAJiwx/+XmHTWLADusZYjSqZN
5cqzuO9MkIRu1koWo6nMMlqeWB8ze1KZYybg4G+WCr09SFNDwuo/WDm4avrj8rHa7kk52kJ69c4J
3/lOc0WNRDEEJkEt1nToIWRWpMHHLaQuAPI0hPTB8IfOGZZqYUNcfPnNGRe/Zcjcmd9afClLtCGl
CUid0N1kZkzUqfgXvTJOBjyr6POw6ABp43ggOuceMZbDHsSCt9ucE0rjHicqyDCjyAfg5OTLnGQ3
N+j27RsjCmZzOKf2Dbz+cBEJxL2DMHRkmUTfypBJ7BRwWZZRbWT44380nddy4twShZ+IKhGFblEW
QQQTbyhjY5GTEvD051vMf2pqPDMeTFDYu3ulFoVrdWJMnnAkDC0HdHs6qE24gw6s5HDxoUAhGf93
DqQxX1MfZnDsP22MdRAhLAXsSs7DIwJiBM7KkjKRyJChKlKJ1mwUdixGE9WTcI4fZt3pflYnR/7y
BT+FSYTtSWdVwIsKuFn3F6wDaSsnkvhdRxNXJY3i/CF92xh8UjDEK4ZGxS6Ls8XaABoJRP6ZPaZl
ZMHSUVcyAzc+MSM8K+q/+gckB0TnvmXFCGa87KRkZRUWLLHDE4Ok6HlWN6BUZvK4pPxiGBWOyu2C
Qk6XHCyec5yzigmb5eInSkMI15Gm6DyJEHpGQeYbbGEwfqOZnFj6KR0oXlry8fXqxpNJCqdLoMpc
DWGvdWTkMJGK59BEXIspLrx9WAqFmXLzggqKWC85f6wycL6aws2qhhQA1uGlhXB2DeQDRDNdshHX
wKRZ+CRH+NDGNSY/cxQnFnGorVHqdjkBOmCr1YooBeARfnF0mUTJu9HtohfTgFsOAD8CBnz+Pg9a
fgsyRe+FDooJxVzLFB3okdfosomL5UAn0kRNVB+M/phvyvUBJ8ICatGInRige58VToPxGO89F9wl
LJgTIfGbxXUXaiU+MSgp8yR60CH7TFFk8O5uaPA5QAn4EMTw4HbldIti0UFk+QWGdlLJI1EeYo5l
0Dlss840B0+OTm1CANMSTeYzhY/R1tkbs7uJpWbYLQmol5E+JiknAsIV4YIGFE0vEz9RyOlSEsVi
J3OYHf+4ZpXW9fpLnG33n8Bb/MkBafHeQ4tUHeLbZIwsMll+Oo2SeRrd4JMsJv7lnSxxFcOAVg4S
Soj9gnOoGbqNkU4y2hUpT2J9nioQ5nEllQkZb8LsdUj+xYewCn1xgMMdV+YVlcg71nmXnDUjCKbt
/zs+J5LbC2/dr/K/YgO6hVP+ZRo7BceEYtxhH65DOL18kV8SpuheUzwflyPXI1raisfd+JkjPNN3
JYWpeucxVx5jlMmAXzRG7IH880mCvN6j2alM+NiG310UnPkF9x76HT27jiQGN0fZNJr+Ih1h0Svd
rAcNx2nWmpQECv+XbpUoe2XsqzgQ6abLlWOqDJwnJygmYQ//JfHzkfLuNX+UE45lqdOF2XRQjCGg
47lLzrbGQHF/6VlEV0DlYpFGzCItCSF+CYF1zSBWeD0yUgk0xIowdQAjIMQGg1uynjZ1tBmCwgkH
ZjRPNWh2gr8XbCuNNbWqevfMHiC5o3Zj0J39UsjXC4hxOBjY36dg+vThsVD029x5vAQlFmAzN8v5
0vlzfhfdU9is4+T+rxipTIwItRTDoBr+G567tuPGxtsoGn6x2mw45iqqZl269NFMZ5/TgQq5Hu9n
rX7h6dapT1jDScrhXGq10vLCjqcqTguhW8/Jz0b/GWL4QgoK3Ymk1wFI4TRxmn9AKC8pwTIcFrca
lmtotF1pj3YI8rgUSnvG4lfSM0zWIM3gKG6NVW0NHoBTFJnE4VM4AEs7lZa7Q9a0n555LYjBJawg
9iYKuwulUsbq36SEQiS6MlBwVuzJpIpa1c+H1e+G94BFfiV+Qq9HVJzlGsGpiSSdYVWfciMDdIAR
HzBSeV67+01iuhnFbb+hOCvIgb+svSJzTmVQg8rpn+MdM7U8TouJegHD6ts+BZFxc/Y3p9hCcqPy
+W1s8s2hCOtZv726k/lujJLv+4wREqV7Jo6CC7fJAvlTupea0yRc7ObWuEVrJLo0oJtJybrbr7P3
MIJ7r0mga17xGnXavTslvdmkqcE5z8WMsgfn5o7pJRkrPqtQ4ZE+8153GQmFV4s25OZZaRcY2tia
qVO5L9ELXff24Wc9BAU8UXzQ4Y+uEFIEo0+3+BIN072QHk5ESJNqCUYNh2GndvVuKJ5oe7gVjtvq
1xvV1LETWht0U4QcgHqTogROSUb7s5OC+i2fYwJ2zXF93HDMqSI36IP0B1KqCrHQzHclu6L1W79R
X5ia9GoXdoYzfTdjWs1tNsDudSdmLeUDw940/XxR13zF0anj3519r2eEta/G17BC388rAIJVptZ3
Qkzwk+4Lbxj927JEHJkM98PD4DsPU2JGgDUAdyVhspYYJ5I466cxylUEtzZA8hkft5fT65aTE5Bu
5Y/JqNi0aPyqf990v4H5V/PuBHwpou7ae/69nKpL2NwJ/AFsy8GzhLg1whkGVUIqNXwTOgB/t4VA
aYNrV4c5BFEy+QMLutlZP2PY5oQOGr77uXp94W09djB52EssZNdhYtdd7nr3GzAxKUD/3rbxU/f3
vXK4L23/J4t+jCGfvnO1OkNjaFLn/dBP2tmLd8dTvEFaYJzfs1NQ856Y9HZ72/DIBGp4jWvHvXo4
DBk56qd0aixfQdVPHWEtvZ8acxlt34g5sO7P2IdkMW749qnd+HqZM5q3z4FOpuO704hLr+cicjJi
Xt7fbRrOw639QD/YzfFxe5xyFVQPdkhUHNVWSJADqA3xT3ipt8NhL3XOIbrsGTNqGUvQIxmmY0an
AWDSsHR4q1wL9Mu1X5PnK3+aq0Z87Jn9VidfEIIY1TqD7yc9eOkJvugABHMdnMhAPnXXPYNeIYGp
G0uUVmzC6xQxEHkhhMweiZzk/x7dpM/bqwsngc16dIYlsMjP8OgPienzf/wT3uA96Spzn4F7AmG/
EaWAHPy8I6v/tOssK4vrvnMDnMr+mr4mhTZHxk+l3/TRrxKuCHNU9bmCICo807dGAr/ai2uY77la
pHZ+IkT4HnzXOhFyqi2/q7auriXOw8fM8IrvN/29kuYYJulXZ/cw4zCFXJACDk7jAfQs5fCy4+PS
Rm/X6yyXqJSBmqq8Nv5EORy/bPfNsNQ21ZLfCqZ2Nq4D49zouBGMMxjVf7h8vmV1Rt4hcZDH4f2r
tag3PbfmKdOR/QigwRlEgwFOB6APTpG/5EJiqu4RcEuYNNonuOaXd+rM3xGpzgR4v+e7OGMd+ZE0
krgkRX0O5wS38OmYBHtg7CZJzQR6SKKnu5jw0J8mdy8TdT6Z8ZTm0yTCd7LZxe2woclpR1+iSwXX
IwdDBXCOzKBJnIby7hvhYZMuh+MteTrbrc+LHansSXB1tiR+d8WbM5osxhKbIA5wK8gV7VBTmW4G
8T9Mlub2h+QdKxyf2XpkwDPaHIqrf+DNzZVl1Ha2WXCb+1m3UWcRc9sOWdwtJy07Jo3Uwd79EcxE
DnY1IbTrADJHvtKYVc8cnPtYywk7IayGP4fwMd6efeXi5PXO3v+sV6lnxPN8oQTuHv3R3F3H0Alu
y6v4z28Co6CvXWT0FzC7/ZBZzg+uqXZ8gOfmZlmC+ugCu8x2Y9RRwFZ8EzU6Aae4HPz5T4+MT1T2
qtRGDqI9KgzgTFZIG/An8XAyoEnBWI+pU5eTazjI7hPnDCrfCC68C7IuOwPWKmqxrjP6iyYsU/lw
GhQIuNz5kOAUnKdK57GFuPVYlse9num3uXASGA30oj76qjS8A6S1KWzcSNIssBnZ1rA5kJJbZ+2k
E7CnJeMtucgEjLU79pKpyiSbDVC727XOBEEQIDKg7PgKBr7rFGMTLVXU2txWdoHa5g4ZKOMbRgeW
weGJRqo1P6FaMMDX2cMD+x7SYTE0UmQDnQYzna/ObVx+gbxNECThjfyLWGxJsiCKbkK6GDqCJwSh
0ByFvBY+yqYbQrtRpRfYy9zTLQJSjgxty8TmaY13NQpwnQF3RFj+0PbS5CMSR7WDqA6s4+AiaRo9
MD0gVIRVkQ4eAtO1zaUIAk8qDGOztjlbqnUVZsB9jtEQddOc+k/RGon3S7Ek8Y6FUkzqLzUyerAH
gIfZWIqDivfwaDlcZD2dbkJH9PSQFBGUnLuaqEQpglFrClJ0QBqjxBB8hIikdh98dwJhNKUvByTE
lz6iPuMjMK2DYj4Y0fMCCOPNzbuVoRiiB8NjadmCFpUQBwBbYhyg2YLBcPAbmSHA0wPRLRO+8W7x
FzoQOmA0SjAYGAHo/f8aUBs6dTMGqYyKn5RqfLOJaWWQyS34aTXMsDY2R5ib+CM4oVHp9c+DY6Dy
nj5D/aOyKw7hwyHqovNLoCC7K2XihUgOSWPfHiZApKT0qigYsXA9HSxmcjbdei2MprS8Mc3SZxYH
+IcmWslLt1uQ+dN598A4PvkjqWtEbz4NgabLVcHA4TeGvE3VK0JDMyXcFXl3T6/bBv3c05nvhufO
4UtJHcj/wgYnFrYe0fDvickmdSRHcrY9PU33zjFnBc5fMMEag8t6T4Ter3oyp4/eSLp9zhkfnsYW
aQJ1Pg3LRhArmV18IsJfWefoYxuzdExm14DhHdG2PfxSc064kGRErIhbco1o26//xnitOdI14iap
92LOzWKRjG/h6jRs/MlM+GLqiWxk9MvNTmuF6ox/AUu2+owtkowWsOUdP7yG2lqGED0omJmIkxs2
F1Zt3BjXBnBwTgHmAIMV1Iej87w1aDDipVrptAY52Q6W0xqjMCZJfEAzw/warBlo/iwH78gARwag
7smHxMNZxbcTHudSSH0lThMK8Dr/iPAw+G6qT99yGmggyg5IG1IcDT3PGUBrhVbmmMv1mFky29aY
1yO6lJ8I6s/otL0CSQ6aS+SeQIRjkgrqxLzQiVfQ7FMYMTxvvtf9f/oMRubfokhHH80oLm5rKMUi
gRCJd/P1Td1BUdndTwx4/V1UQysPcza4uAD3Z0//EBFnOBV/SWkadCLWzeU5xMTmY0pjEPR4f7ZT
ggMXzRnmSObQOIZDpkF0H06/c0pUVskjUSTKezIUC1FslbEDQdzyDuNdUGMxYhGMAZG6NuzgzXcu
o0kgDqc9T+OmbW2/8zNbCbsGbIHlJ78ELhBRCwsmyg+a5F/vSZVLAIPHhfhmQYTUYhTk+I1CEuoD
WgIrFA2WDEV7HPPpHNnp0ATC+LTpF5rOHWrd+DW+uoBKWHk/3bd6PoEMlS73d1BGLyDCwpMBxezc
Z+jufJJU/7lh6Dg1zVitvVY2ADXQDrRLyaDdB+t5/ljseqOXn8wy79x9D/+qsNTml4lLCM1rFb8A
9kIsYR/DV1czth4/eYSMj3tG4NQtbE7wtndrCev1oRM4v02uT5kjr8EddEFDoEEHSOR1sPkCeWsY
ka47/IwuFyhXYxcfWoEJcPKH2v7hyCskPr0M0i7/RwSUR3v7a4YSWgLyTa4xMjqHvQ/yiSHIbJ5R
wVlCNsIqy+4m1l18NDjoycX45v/xKlyrLuLOEYm7ECKCx7SZ/tFa0MHwL0KmWOpetNylzYIA6PHV
R4oJOkXA/5WMVAbaoG+ZIJ+3i8kb1ALGeEZYDcJz/C5E7yC9j1vRfnwegGygsPwiOBG1fUhQKR4U
TSHYuyw+pX/xHiDJPLOgXqTuQr6uuNJP+HVicBTU899KEhEqCUqAdnKFG7EZ7wfy9QqsYQIwCBzW
T0ShgIsv/nH/S6Ei/S6CILsxMj/I0QtfMeeVMyVRNPPXEKV812MeErVGJ0yqXCl9rq/1lssHYIJd
qcfp66Lj+svdDAyC1Sx170yt7q6nTfj2IGdYekwqVP8QlhF8D+iqTGkXjse1kyCfSFycq6Q4tmXX
mhvuifsR9/GBj5uPCu47bg4ZdVp4N/zqJu+3ruRRFkNANhKfHkDqNlFACWjAfnzI/frPEQVT0r8j
ezoE93c/ScfPe2gYfsKkvuybuVStS2Stg3YtaO08aK/qUoqjS3jwd9MWBAnT/FyuA6o43uBi750h
Vg6uuaxckR+57+UReTi28IQ52OEli9vuPffuJoJyrLwJaZPMy0MZZjgI65IxKc4tdj7mK4dazS0Q
wsWLLnlipe6FsRNHL0UtbVEFd48bRFoPCMub25quD5GBCIeqGeS55E8kfTim8Wyf0Jw1vNqrc//O
LcICcwLvgHqIEc3ce+qVMyIqWp32ITw1SEYgwGs9unK4kwED+taj2vf5u/g5WZ3LT51wPvtQ+am9
+se/Z+anh/mTdwu+iZyVpfpM3kYdqgYBXKu5Kq9Y05mJQkAQPO/k1Hazo1uusQMzTAuNehVXPDID
mT9ZTpNljQVUsITbO8G6zr4RaUFf33tlwz2QbZTic6AFtyiBSjvZEaF8InEUOUH/yBCcTj58+NeK
XWWrXx7Y+u8selX7fkYjSYI+H1TFyGFEbcmQ9Xf4dB6kZUdNfLkMQX84lThjtAPjYx3mAz5JwwX4
rHfek+t3w69FOfgpvm7L3w0/GeX1xXvS5O42kXSCfZLI9t1gMlbv1Pu4/mRPTSdsVWHBYkQ7hyW+
iaORpzj1dkxmR3Nno7dskkj4rtglbvBhwZ3xcKuV8MlaS5gUqB7ZZEhwDtsG2+rokFAdArS+yPOA
qEP8WbsEbwa0XR2IjBRi8apVz+L9+3z72eoZqwPVz+q9TEitQj6zszmJjQG8ls0D1jDdA2QCreGa
O5g8CzR+LmkqPqgfh9Y/yuvRZv9TnrEkQ4/pveYa9FurMj4Pz+gM0FUgVLx1DlAe0at7gEPxq1sp
in4vi/IQnMvew8Pw3kJ+c6S+rce7W/8OTPAgDO2Blqc9aDX71AJ37heC2w4QCLVV6q4eL4+3bmL3
rnTqYFTXyEQq23B2JJVWuonhoCyss442Y6vazfawNcBeoAVEvRX9NcgCshLmGYDnVFjVaF9HzHGl
CwSYs5hYnQ8eIQUfbkfiRH6syduK38Bzj53bTPwiPCwunnWITdatu8PAFcY/mP3TDy4nc3H93jEe
e9BioiRnhnBI1u4KvpDy3W8evYaJcf6RBy30fKy3TLtFI1DNnN/67zXbddbpgGuKcfM4Ma72jVCf
uBi0d25BSUlcn8Hm2hqdxbd8tj6GxGJN4l5tunfkHV+5W20Fu/2AR/ArLgfGUdPNorR7WNWQvWI/
RxhwD5Emdy4N516dvpnqCmdYulaBGHvt/h25ao598rdKhqUX3vk++a0WX5U9MlKbsrASZD+p+7Q6
GVPxDOI4Wp3dcYrbivHlmftETh2QVFG1vPzYPSLx25zBS7jJJxmYMbm/FftOKmAG+ervWfe3xjSb
GIRYKJUvbvaeX0wqJvPbu0xI7L2Sc0HSBbVwPnj3mogy2QZT8kFr9mV4Hpezy5csW5tqJ94Ipr9x
zp6g+ndaA+2ZeAvJ1bgQCFHDplb7a8NXtVCs2+c2e9Khbr9j9GUQJCowwLVBvBXRZzDE82Z13ke4
KpFuadRaibQrUCI0O7NnXA2vwaHVq3/9UuKOjLni91uD6jKT4p1brcU2RIdTkg/IXdqapjRuCfcV
FHDL9CCRr1cnRQD3VROLXxtzaHMCBua76S/MneL0lQN7xIDWig5fD0JN8dURdDtjmivdxb4DZ4ON
ZbQfHHYOOwGPALK/4zQiUPXaaXA/sdVifyCor3+BRAD6jw89dk2YG6x9j86VwakPQn5eo5wLpdph
Yy1H75xcoEa/DuEy2jNYm6yJcmT4LSBdSihquk4/jMnQ1JivbYJBdPylFMay6h/C5w/rJKvEtxQO
DdL5cHj4zGK2qbXgyOX1bvjHGW3q4PD7Qq369QzrvYLwtAxQuFP281UTkXMJM81Bn6Z+2qm5RUiw
3YsAXAzAnpmT9mnFFQqQ3BUxSGoJMuk7YHlQHYJXBydcxBPq/TXR+KgV7oQ2iGEXjWH9aOBjzja2
jgghvSxr38VvzdI8KVVMfArqD7Y0ypmR4kjUdLYQE4hTzN39gPuOhk+Uk9wolveZWsUellMhZC6R
zv6jlww+rdW4RVLPjIOoNERR59jVkTCQ9UDIsPybEAJ1nlYCEgjXkmNBhuqrXzLNqdm7YMeL+6sF
cexd6tK2SZtE0eFa5A79S4GAJcQW8o67jhU80CAkTLy8uhkLf8Nvc+AfVNZPSrKa31qxPoUY6qNd
r4S8fGM8wxFzJBVUBn4UKbyNPf3h04HdqPE+qixmqov6ifsmtfjikZPLHYcknUBX9OAulRJ52cy3
wPV8HN2nGrGsmQvo45NVc89sxqNbMOnVrU03MGeix4zvE9K9SHyzWnYWqb+nt6OlWLccrrjkTyyj
DOxP3IYsJ4y/oIMt/UrH9M5ELxbxsVsMs8nFodR1KVxLvzYrB4/hP3YRzrjXIH5GbQcWUNuiLgRm
IBf4AVkneli4SwPziklB/BEwhXXKW84ibw78mmihhn1HcCFTTgyrymHhQnBhjKmMmUyejrHc4pjH
9+x+KsiUhUXLEsYfp7o5eNV5PjXnVYZNvjd3IAMOSCTX/sulGRJprkYfkk0XIqIhuUc1cHKsSGvv
2FVcuq6qigxDm9vka0OtXTwcyjoDfwNFnkQsAAwfehB1gh0seBK8/0AaIod5NIBDM26vkll7mvzt
IHkzVC2i/FSht32tagRdMvMXup3ye/xEMqDjp9taGTGGK6pfnsa396LC0RiLO8awAv9nhk7J6rVt
cd85S4GMVUqyYdvE0QU0wNAwgVWAGdiFuwSbdt8sHZ+gEtpFiabWDLLdsUhS+6PuAetC3Cs/G3YT
iKUwoVFKIdmQSdAWKe1KEW1k4H6+XujEqQ69S//Wr3w8dnuPf6EkVpgUf5/w8+RznZg/q+8ockOd
eRkiOhogmIWLrdFdN4LCB5+kzYY6oqxxK7wwal+eSlroHTLIB4h2YiPw5lFGpwXn88023kF2PZn8
kRdKuhfYAfkpEu5KcwrcqUcCkwGoPfzb502pjUP/w1c9XsPDNAxKhidek9/I94TY6znI/uVZBmuy
DHNk4NSVYgv41lTOSqrbwWC5jmnv9fBiS+ZLJHzx3ysKMtCTSBxuOPiG+PWAjHihb6x5TabZSFpu
jUrPV4qBZd8gSY4Sl0IV7mF94PMAdxzIOKiLNq+agI8eHfI7+AjALwdYXKo9vwXf1Ua3UCdXo81H
A8pxhd8QtwkmIxoMFFO/DhHYZwePGej2TAphhT0m9hTZ4kf2bVFx6Wj/k4ej8+q1EdC03YrXcvfz
M50xMriK13br4RW7eRPA7IXiRVei4T9+9DeZ+oCoPlcm2xLyCWQ5uq+Qwmw0FOjr5DUB8Aw8zKB8
MPhPrmsghz23oMlcu/PAYpe/9QpkV/QzONuVJyYYQTe8vmopkSaijTnYnEjsIXWGemFZiDTORTim
AEPpI7H68BsKwz5NDh7uK58JS3yP5A70vRKWKPCLOzvlDt9IaND0kuBBIiwlx9q/hSZPqqdUSy01
hG7dNRIQLRceiQAIgV3mAruiNP5NxLT4k2GocChiLqzx0d9PNZ2R/qILT4KjRwaqaYWUhtaSHo4h
9xJH4T10FOb9FIPyyf/Q12sfUfJHOoXR8ZHa/BRzY3ceE4WnZ8bwiXIjQiP4Bzcm7pM5uIxLFNVz
FSvjMO8QCRbjfRhqzDjjzzRbcApG/7rv7vMzk0VjeJXAjMybjYXndBO3Qq/LmF0wTEYtnmnDFaBB
pDrDcM/2Z7TxdOeg65LcbMhUZJ+YWvp3Z7zzmI87l9brzCO2sIKNIVICMkyeAWn2vvWZecz/opyr
8JHhjRgpc53yLu/oriGpCJFQ4aJDfNMfDTQVYLAZwK3Ocp+cCBydEtG9IZo0VIZahxlbcFU8q55X
BJQOjB7xdbc17JGn5dpl4K6Oi3QkIM9a2cFpP2ON2GkYn4MiS/IjqksVG1o2F4730bKxLYyJ+Rlq
aAU/rTmS+nkYUxu4laTecgZivdnsGBvgmlx4GwbBB3xhVJLiCBaHL6lknmwJ7DVUsSzvfBZkckgd
d0PtwGtfFy0aJyUj8Mq62lSGPOkmlHKzkPpIKbdcjcDI6GJpHjsrXoDIsb6C9Ij6w2anHfU3UBQA
SNbsV9OL5LNN3ZruzgUJ+7w9jyM8A+teILHTq2kjxtqZoRTDVDVtOmDlYF3aJuDbsOMjN0QCCVDX
6Hd/fx/eDJGvUq2wSv8GMwlRJBzjL8z8nkieJE1RzX8wQEt3sn5L2sQ2hGrxI8RDcOw4FEat7pP1
VCzSAXWeS96gjBFRI5gYBF5FEagtlOgOKgkEtmQd0wou5kYfGHwzIBKNckkv/7IXSJyAnMBGMeNT
EKOCSEY65yRUwN8rN4V/XPuUEwq90XUE9OB/cSJizlb9M06agB1MiFwl3AhcQ4TgaAqjJrjpx5Co
8PvjK8YZsacyIS+Qx508xF+gfCw1uuuoPoABmXDK4JTg8sEEKUz+u3J5aeyuXU1P4hFMaLt9Jinx
QLor3laEFRa78gXg8OTAofDWtF41uybBOUe32VXbdUYHV4MCeQzfYTGs9qjJgtzfEVdY8pXBn5uN
pHJ96jINZkDurAtsI5aFl6c80QKJso6C0dkj5NJyrEtKmivSiYEMEXLSVvxbdy18natV/ELVqLX7
sGwyu0SLrGo1qfQgbPg/KANff1ehuDLQZunZkDK7vHzl5xJyuasVbEQqOJ+MbtBtobIHaSAvBvSN
gonMEhbftf9iztktrP31+SlpvJ70gjfmv+jlYHooI2FTqM91L6mwvDFLY/f1X+1O7cQ9J8JlIz3i
flCJxccVn9ejGQl0K+7JBUToeAKqS8m0p3n2pOXSLzFPT5rKE5549RnPhfHgNjTQnrOr9S49YKjF
KSwWZEHop6VDRSwKkAH3BAQgCRjvAXgUUyDPrHpeFS+gFfehYueV33JDyA70ptiAibQCbNTzCvt7
yWWeeJRgQ+30Km4OvnyLRPE5yLN7v1YPEbkE5m28UW2+0mB+YcHv1ui5vuhKKAXSoApnzs83hyrx
agmIN94rOB2qH18ZttQHTjpPnDukAlkGW5AcyJ8175tQMaxWKqkoHyTXkd0k+v6WnbLd+f6eZhAZ
yORgCDHAwZRE/NvCT0GJUbeng+iCj7wB6XuKZDi/kLKr4ugTucaLa11BoQvmryqXk8/SeaGZyfu5
j7ya4r0k/QeHyGebZjHtvrDTbojatps9xdgwzIlTqyvCBHStxDVowoRWUPWBToUaxH8IbM0/EeP/
oGaAGtGZUgtBgBPruHaEB8NC0E+ERfeMGqHyb5ARcu3RPyHNesmWR8uF2R6nrvbQZKSdWVsfuy6y
B/bsQMkDWhzYPUcHtsyPaQoofz9SAUKiqOYZAJvwlbWiiyKxqwwtFoDRUX+Sc8ncYe7HunOhOVG/
o7UCPzJBMGpnhJO0OBrcUFizAfL4RUNIoFGTgKUP9EJblvPr5H2OIAFgpreOyu8d8410n34aSO8Y
CEFruM/JM8QFwZJHbkDN3WiGUN3hq37BWTD6iftY+w47z0pojRKP3tycYhKk1NRNpR3qX2H26Flx
5lgTujniToXlFBo9QK+oTof2HNcxwVHgV7yMekVehhdB3ohAb/GvDnw7t69yJtFn+Z0EDaYWa20x
6WcU1Kpux4AgPf5pa3l4z1gmPezqv+qWsRdAP5EV1yfjYUfFs/0s9FQDbPxP/DCIoiAHu1QFXfpj
Rl/rhFUNCOjUbzJ9Oh396xzv/gmyhoY00EF+O7F6vyTIMKbrOOt3hZ5U/Smk79PRKtWICAVjXatw
erTi6eQU4Wumg1Vlmaxzkp6oUiWVLWg42OuZ76w6VZpbLQuS2f6/xm2I1NayiPDaA9jiv/6rQLlX
DOB6CcWVxKcJHFIA/yuLmTLBpqv6VLpvKAQM7iVdt8AMPVbomo62wTqUwWrDZ6OivXy25kuP4kD9
qIAYrZB6CPMJnQ9MsO+Mf4YyK1TkzSdxTjlz2oeKmHafHUhNcoP7ko3q5G1UIF1tGuAN8xM4Iv8O
mJp8wuWIcGpwpKoU1Sq0dPxU3siyo+9e/0l/OZh/2kHWDLwueu2oCHXkUza4vTve88osC0xM0g4l
zYE0sOLjwDS4WTQcR+U8yKtzC7NeldgTjU9u9nSGqTLZUEnNY96TSSuiR8Lis9sqn40cOduY3qPP
GE9mNW2ASLhUm15O6ujoHeNeIQ14yyY7Kd/8lLd6e5kHlflC1BLs2x1rm85BfX8zJBfVmEATAwQQ
pcpe9+vZfvwKOot3PztyHEbtLYF+pHSY3UeB4eWOnst0C1JL7vR03fPezrgpFwQTuxUcxx6a6xlF
AeKFfjt6HDhoFhe1U52nfbh9kGKa4B0Cc6+YpSyONKBwCs0t9lBKx97u6hbUrM3O/OUNMkJIsZWe
523Uk53johhVASyml5WRkWt1Gj3G93UnG52270lrZPYYefPEH0nCzQYmDcs3wUAnVnX8IsQA3Aie
F6F6ml74ij+WlrfJYwxEm1enzoDnMwonjBZeJbSG5jLvmktTye9TBAVjxhAOd1uMSOxreTclxlaB
3UhkwrJrIXlJYr4SfUkMAbAA4h0ySJ2HffXktm14u+AyMCOzjdzozdzgOiMEnhBHNc+MSAgKy7Dw
b1F1mo1uo3vc6N6i+raNozN4jPT7sconadwKCDuK0sk1s9fzfEeEV3uuBxf9Fn+mk3dCaNfJZTcz
7Vr3srrLREIUGKE4GDDbBJOT+UM4U2VIbMs8PXJwdxAqiSN2Wp+DkTzxesAvFjOAkiuSAagLHylz
1jeCB8HgWf/dPwSWr0EJmVtnxDL6Qg6dT2YBNkt9fIzaPM2LSMThBT1rZcjxnhobdNgYm8sN6Muk
Ekp7gWmT6TBltz7E8//vcFZw6k/z4N499Nn8t4ArMLVLIszNZTJpSPUBxDNXRjm/phinY045VxQP
S/CxAp0PqUtCC6Oq3NfmkjSm3ZY/kBZNTlPOD1XLTkThB7FBUo6+SWZAQTI67+g1MByRGpHEe2zX
Qpc0gCDfkA+KLR6JCBZ0VAUoCxCwpGRbYFJBA9UY0C6wbxO+QblPW6TthtQPfl1Z3DUeTQ3f19cx
qOMt2oy1+uNLY3fmuzHdnDP7RRgFmCRpAALk8gNw/BFGSwqp3uLo4AvoYBdhhzG/OMC3p23y9pt2
62ZbE9WMByrS5y8AOMxJzu5MbE8l2GH3YT6hnea83pnJpuqx6cUBcQqMyI0QPWTAxKz5fqTt/c3f
a4X7IIEByyKmdEon4gSW1sDAfbY8TvfbBnzxuaNMHwzkm1vNvaF0IGuF+YgJ0206xxXfYMfqVzfN
gqqhhIZqU19cecykPHbv/gvejAt4+jr6eWLnUwD7x6XDBsfN2uD7JdU8sBD635hMJwOPRfcO3sz/
3jtmpv+D6HpNU6Yubpqb64q/5NPb5MUR2dwVwTQy+s3AnBMyamxfU2vOw8tp3r/Ej4m+cYUpgDSw
5hdMPJMS6PW6IqSqMi/719FreuNh1xEPn5AtGuaUPLRNtCMqheh2+IWOih3l7KLvKvsmkyivERBN
1GQ83jVq0jJRG8ZUUl7KRA3N/ImqKg2nZyY6wg9SDJn8+ervYAHL7SU+R69p2U8pJpKu0v8sEjkZ
NCkUitYpZqsHSU8BhtJ+vk39eqBNQhmJFzp8AHYakdPwE0DOflRQBTSJA2XL22YTNqCBRUsGw+lf
I8HhtGfB2eX4BBl2PaNvdW+aqWn0X4PK3OShZ8ovMyhiHsrn3y2K4asPoenDx3X1Z+nr+2cqxyzm
R82gHJhMwWL6JVj0GSUJaV+u2S0JuCpXN68c37x8hYoCYyJScqCsusNYmYD/8dezI487/ZyDM+/n
SForVV945v+qDs92Dt7AZadp6zE8oOGqHPnYCS/RfdEUnuzH8gRXfhzvKvSS8boxil9kWdATo6Ec
vLKfW+lfx7e905jV9vYzY0pw+IAOLaL7Hb03NS602SodrI1V0l0979wP6aw8BXuUxDTcbedFh9l2
bkVUxb6ddm7sb+2fownuwi5oBIdGb30MLfBtpre+vearWyTdNnpMPJ2ZnZGHQwlW6T/Imtq7teSL
odrh0bKbrKnHcI9Aj6D5xvLeooLoN4zgCkEC8ZXRnALu2+etRUVmJn5+H7RA+HCv0rQl3Rb9gG81
iIIl/zw634fXc3RGt2gMsDZVzOBU+PUHRjhavBkcHFGErw7tdT64Ro/JCfiTojUHDiX6gvwKbBgg
RXYbKfwUlneGbAOZi8k1flb3nYXMhnr9FSEXn01eURJp4CdU5869f2c1567xTKSIOV2KjgtyJftd
7RSPRavlXMDXEDcw5zEik1a6Qcq3R4WemhKPUoicPGx1Kg2P5LWmHrqUHAVGL6WwRKsSQHk+qCpP
v+aiJkLEv1RpU7iXGHNqmfbcBPA7eTfv3bsR48fikN+GB7IdKdTE1ZYX/2zgtkRiFKH8C4i7IevE
o77CDRs8QvSJCgSpQQPuwpTSAc0SQouLXe2l3w3bSOzi9wjAAh+NNvo5Od6GrWx8nx2+LFo5oxYd
meF+Wu3WnetteAFSSiE01hiUyKrt10bmA7EKbG6O4sFRuksVDckBDoU2lwnaGEJpq4dmJ4cWgtmk
l+fmp2jc4j/I+ORIzd+UdpS47CWz21A+Kg1vPPQSa7IAbXtwTO0CkHgCKZsgWhlwq+LUrQ6yk2MB
GqFdGtU5YOfuqdf6Xvtt9JvHAPqpLFjF3jjU3gHjIvIVPRhCnDIykMtxPRymbdQeG/j7F0DBpWEf
Qd48c7FmiUvHdEczAII4maXPuGI46JauXf48lPYdSOngtNY9s0UuSrLBGb4DEPUgmrOfwvxunbsM
waLJ6lUndcJk0SPfsaQzQKd7Br+jukmc2hmpbiPzmlS/Ibw0iddEXKWV3rvqGKYD636vg+1SZd5n
AtVLVB+TA9OLyOZuagYA4OLCXOBQjc24+fQWtbX7bjANAY1zQcwVmEfD5OfNziPk6kzGb2y5MPh1
MA4kNlxSDbRuOLI0RBXAv8aglbr95I7E9lpDouVWYAcP4f7bPHl3xB/DczHOSWgu7KuFynWVUPLW
QF9yoBmEBAYEdv/Qk9iCxApmJNBjwZrebdyqR9JIHiQmQfAnG/NDO5GrVg/JRBsBoRZexUPVRbxB
w0nWdJN0YQCpzy7Vvt2ePlj+WCmKCdsNnTzbcWVsIDh+Lc4IIm7L1kwjgtG5AmtgNHEaiCfhEYPm
kpFjTCFtIWSFxrqMTp7l3oK1VzlilBImXvoZhUrqt+qdJ61Sm4Ai0PQdyUp9qxxenrP10OJSGgEj
RObcOn+x9NMVXXpYC/t59ISywlUUvVwWdu8S70v3iUaKCTUgk7tbeAaz4YIjG9OtkLDGkkdUyhB9
A2OKTlA1NOi08VpmxsU12sVgkwS43bdYPrJJ6ptE+u0iSoA7cb5iGuBLVqdlPqsuEB/lM/SDf7vM
r8MJ/o+kM1tWFFvC8BMZoYKIt8yDiCKON4S4FScUwfnp+8vqqDh9qqt3OQBrrcw//2FxvTlYZsJT
zuC214VLBuThrx18D2Yzz8iWvuBDRb9+9mCddDKjvNL/9EMWvf+md5vcJ+suPT09/tt4TdNt+0nJ
lLNJ6UGXcuDJnJKbCs/GaWH+jju5o0EtF080IuNpiFBJacEPdzDFb8Ri1fySZ7FZ3HpmhhcfiBDE
FvR5KFx2WNIcEHSg43BvxA6T+BSfU3Y5hGTab/QZtaynB3f2y95qHfzbyfs+HYCzjytMBZnXi/UR
XqKdTY33Fc+HUw7p81BhIrP3r4l2MXn5AbDccBCp/6AwuABjVc8/SAuJakJx4jTLIx1sbWjbuh9m
fe+waXMr5mwE9NWNAZfsBvdJwNdNu4TMxp2W9rhv8DBrX5tD7m5UmBDCDTS/SHSh0Tbjak0u22So
TDpBQ/R6O37VSNMObeMRnJlvWD02f/wodp0WBPu+vSjGF7AQ+4IlkGYMIglQa6GCx7DM2orPfAtM
DuILI7V/5iLgHAJoIO4EnlWJr4E+JGNoXagiNPkxdD2hfvfGMHUeVMyORoPI+IGw0ILLHQ5ggB2q
gAThFwVY3+EE6HkKD9m6Dc+ZQeoQP1Tzk/a3Hx9EHIRmfGJ2DhrNFCrnUMtptHormCPtRDBTSK3u
YXpaDDjCH1bLy65WpFgFhPDJJ/l57bMxyO/4R+ELd4kYfvZ9FWFBBTcagMGneLknRYKBdG202NwF
azjp3ndCs/tmjwKl5fz5DbuAyzAQOLFkVf3Y9xgrSXrzbXJEWnJ11Bm3cEW8JIUdT69XPK2GI+0S
Z7p1epjqrDM8dryy75zBUVrTwuv3t4JUty+B9PC/ujJaMBE2nDYXkdHT2CAk030N5xJopGfnXsLT
G7e/wpV6z1/faXv+iq/gdkSPt/3+x848Ok+EUYdpS5iqsNSHSmZQ7byGZdLMT+PK53RjJ4acxMhG
D6hJw3eCZ8ARio2QPVpTQeQEOBIxg/rPV4K5CJUIFM8EYhpbOlFEmMrQoke354xbnDaVvafnrVxU
ljSGPdRSOxwtSWGS8Uvn74AtZ8MUuWvV6SD8SGNBfzZC19V7OreodOsHetQOYNuHGi5lZzgmMJp/
ILJ9dtz+1+nT8hURPM2XpZ290yqbfCc1gLVmn0ecW3KFWMLY8nJwwPlMed54HIsRxxQ4Cy+AUwJy
D/rTp2RAYZb+Ntps/xjsvED4KAR8Znx1oPN2HfC3G/TCMtxDXA00GxqpQ0xF5ty4kH947uWwas+g
McJ6K0gF6K6LRHH0Tdem2H3jApCxw9OFesd1JzzpxhUqxGvYjAD6dKzv2+uIMMQhfKLuz3hy0sPt
R1SJOGpfHH0Ihq1wXUzujCnuAmY/A6+NoInMSVBdrNGl5kjX4lc8MNLzjvglgOvSa4F3NZ7A2O1J
n69A6K3GMKnYaeb6aXfXHQKjCs7CQdidlwmo1uS2vkFC6jrtk13h/QCP8+j86CjdF1qng//UbVTH
9In+LShCijJ4lGCdjj6BTlv5BTlMJeicWBk8GPiA+UEUw2JgiqEmT/LBpqbIqB29+DOEK9tw0vG0
HaZdptCK1b2FA+w35kV4ZTZ5MiktXkCS1Dk0VkTl2ssWIRYMn7D2QS/93WeFWSYnVIscXYxu4SC/
B/Y1vurGBcHqixN10LavvUB7ykwdXze6WPrl9d2sfzCljQOsJZsG+4XnA4YwPasDukqc6g25un2f
0DhDMg5Zs9f336NtNDhEcDpDT0d/tDg+rTuBnqrxbO2UzMRlEzOwaQV0qo16L+pXBWyGaa/i0II0
m+vB7ev+tXRuG1YywC5oB87No8tY/xrPbNrrcVKNSwATqHIKvcHH7i2OATH0jD1x/IRWUoFGIMyD
9Wb3D94bBjEK6parYV8BOzVu4Iz//FbUde5/nJE9yCA4n0GcYViqhkcL1A53S4SyRdpYSLJD+nwy
3hEZFz6TmlHPRA15iBsGuZwY5lm33wcE5eTW0vD98LazOfSPED0L+/7yB0dvwMVGlvkdP1SnF71X
4IXF8Jo/ncGkIgIc4j3sdq54UMDjrnBsjrPhb1Rdx51TcPZvvmJjP5q0/v5a1m06GPUrG3oLluKO
YHZivnX3wVkzOIW8+2BEPKbZ2g2i0+jlV8Oo9YD2+L/I4GZLHNlx8wIvPtt1x+QNrzQ45IjtlFHh
1qiXHL1xLzVuO59AixvInUB/965RkFqzqdKrT03LJP80fm4eKXPu0WALUhy/TwEPXfKCoGcepur4
ebK6b7qfHkv9KMsEUe1BN1oQ5jBd3SlcUZ4HT705XyI8e4p3YUj2Q0wKnTjoVDYXFdfbO87FUFyg
0RYBj+WdcR3UVQ5wHMtg+1DG7Xtz3ckWF2iVZ8l4qRblTLd0i+N6LCfy4mGMC98eBTPKnpj5v0yr
/h8PyBQG36/c0V72sXIuDJIKKphJNn6/oltvrK368HUg/7ODCtGED/dmZ+I1YlZhjy2EdJnCEOoa
swBJRrcKwrbv4Zlg+POcXK/q5fc7zgVTJSof0MJzM624Uero8xYb5Eaz2JFoCUu+5qjkduVF6X/8
8/rEUQq/0C4+6eEU/xBIIVqKqqlWz+oXuiyGgLoY17dPDoE/XEvnxRjgZ+Fs/V5cRV+Wfa2/EsUT
Cj0NsxXuMfvZJ28x3ABKgEWFnK4Gd8nbu7cbP+9Cp9rUKE11XN+A+ZEln80K+Eq0/yfmC/Aq8Ujb
N2zzndUJSzY1rO/Op4jFVntPpkdh4KiF6RY81H56vWJC82ICfjv44EHgbOF7Xq++Z6vZ/bCBZSCw
uYH4jbMRXZZZAZ075eQ2I/YX7IubEbUbs8Y8Z3dd91SjHtg/2qXHtFNBfgMw/a3u6AOuuFB3ASBy
3qDndWdrWljMSc/5E48nQNS4/8ZALOaIrU52w3XjHlQtXPtwp8efa8AkjFIOA6Q+TFGca+62Bh1h
/WP1c64cPbQUF6QqmA2bjxmU1i9jNdzCqJChUL2sLrFzpFhodgOHrPRVeE4t9/VKqa1gs3cxgJ19
wwe7BM/cFQEOkwfIGNC0I8y5upMvDijg2c4B3iG10/cElxuL5OfmtDyC6h0sJarh2+J6Z99jtruA
+qRrLFCZhwdYgBCWSPc5T0DkknNCCU0hDCZoXLAfeBLpAUhDN9p2B165gPs+I3M5aT/dAjqp0RH1
zTPcdAmpJVT2jX3Sz6TNKH60p3/TF+TI+MSErmMidKMhTBndUKP0oxqC26K9a1/gvw4Mhaxs5EQK
+Jpe4AMN3HcgKv7O4Ak6WuGdOQyfvXHVaISewGnqvjz9Cc3vsz29/448t09Oz356ykKtyzU7pQrD
AhbfpWM+QlDd3rUI68GKUkdnt+vb9yIY3Bedy/IL/Pp4jgredDA/MbvRxt3e4tBKy8rEI6TFOV66
ypN2hI630ZweTg4Xg4JG515Ps59/hYlNf60JYQkKyPAyZiHidEITjQexER3hySmmygD2moaqDPkk
H0b78g9yWtVgYDjVinmXqwjp5Cm4+Ec2qX+Qq3WNY31DFQMAmnMk3II0e/v5Hfo5KZcIAr6/IAd3
ubyCEqPblHFcF7ikPz1IqysTwvu8vATIKACujsb68WL4WfsaYkI2n/JLczgwQDjB/HpW3kmbEcwL
6bK7fYrL8C6w/rIeQndFD5GnXCsUcv8TRmhkx6DFRyM94EiwK0mlNBLqeTT0xnmGsUSSqrga8Ed9
bFiMjFgj9m/eCRb3lXIbSJFg1FomhFjymE1pfye9q4NsVgaGLz4eqIcW0FxsaLDSNRRcag7oA8EV
mllxNCPG0hqNGTIZswCVhWfdG94IQGAtGtyjDJKNW5ZgB7RvDi51wAr8CI45oB+kJyO9RMcANMzX
zb5Gp+ZurYsCFdealnkZLTEzN6rSuWauJn1wTjhUAJhL9zMACoaGXK0Ac+30viuMR673mb7Gaw40
mIcfUh36jek8uD7XGITRSj59ocH5KbAA2/HHGOP7sHsszmbf7tTmTkVXLv4Qp7z9tGmKd+pKs7pp
37xvC3Ls8GeSgasPYUr1xwesHdzH4toxkyzzcLXm0jM+T8/r+wyZErQTv1eb2tF6BZ+vOcZkAinA
ydgRsfVa9JOX8eGumK2BuRvY/s2FDEUlF+TAbrbznXfNE1TzPx7Mn5/6pQrlL7+uNDNlVL+74wVk
YWTywsbCvcyRDZOhLcPnC8RXY4ASA/pWNuaGV3xfbjynzy2iZLsy7tRBii1hAsJU/BnlOuVR+xkR
7fNVsc4PviAqQpqdjiekAP4G1hQQLOJf19Ix8zRi+eNHyPkPiscEu0Hukv6w72N2cjSgiGgEf4M9
GDOb2G5faBqOP+xFRsKJmuY5rLplto5QgtyMOBfN5zdClNEffQzU8NW48D5TGV8V/3ddly3pGpA+
AOQrI8cIw68WCRtYmxY0zuY5uG2c50niX4xhFo9c2Ic+c5qfUWfWrmWO69LYnr7GwqWF1xizvtz3
NCNfoC08zymYUx8n3A8lYVtlbEwOgzs+td1EXSES7EVJ8tXnukWdC7aChUZhVBy20FkQsd67zo2V
aj/5xw/qJ6cW9wmxnuJpl1zmbuoTWainohbEEmpYURzi7uCpDLA7mBtqPreHfxnBCx2ezdamj0lr
39aszLmGR/fM+728ln2M+klvNMChSLN2g9EjrHOKlfOshAh7DrAbdj9esRY0TPgaEF5tKvXbjbnW
HUiI0TdKB/yT2Lp5KijjGdqINxyxYUyDSMTwVEYmAC+Me/KBowzZGsyU22IxB3mz6uQHhZ6gmbEo
sVifEORKcHBogXBA2AHZLaEAGk3EDgYzBKFy24b1IDzhM5w5SQREuhI1M+ZoPLMkrdyQw2BHZuTM
cAI8cIQ7CHwD6xQyHxMatii7s+BJgXnAc5bo/ocPLKQKeShyknHtjpFgy4zHCxUh/uu4DY91i/2N
sm5guvLv3/HOXgz5j8A6ZI0hFH87i8XRVEa90U5NceSnRXersAtWlP5/tZNTXPIthKh4mZIbyBwC
1N9DFAJcFX2880z3GWt++E5Hdrt2xF5pv3cS4wcZC63ODLjwhhs1V5vRWydUwl7IIPE2KSeADJJB
0mPYd3fBJDpM1y4sIaiNjhISgwBl4062AlURLy4jmC6ahgG0DNU+h/gtEJhMjLLQpLgIUmDZ8MHo
hMMygAP2Tx8iDBDGdcItYUQ3PPA5hUOSEvoIKAa1kQJeWEogkFxHfcULmqnQlmFaciffM2F8AEv8
yQ/kP6Ib+zChZMonV57RMQbimEAshdUIQ5JVKiSe/D2S/VR+4h+3E0iUB0wesVzGbvLGHfYM3GvY
heXXP8q1fGa2Dsi7sIHkg7PHVFOmYnx4xtIH0+emF5RXZKhx4fiQBQ+DLKs6lLv1WEj0DKnswO/8
sZCpBZ47ug+PIUaHQ9V8YNC9rRdGXdn0vz35+0IIpz7PVrJY5In8x7j593Dd3U7OUuKSwPRmicPw
ZrWpeDfA3WZnL9bUYwnHRi4kaj3toJlj1HG3QPRNNnncqsTD4GdquFmTS2b3ze+qk/RhuEtISwL/
2h3/e1p3/BYyd0HTnci1J6hS7glJg8jdQSWF4QyV2TEwk8L2CfOgLcRqsdOS/7XjO7ZWK3E/Qqgg
njAdfonvUY8Eeg0DHnyWoRZ8DcwTSsu2P0gjKmMlqpBALLFxpRYpB9wXsfWHnxLBOET+UaI0gZ6A
F8Rz2Awz/o68OMRjNaR7AR3u0juK0kIJustOUKSHkX0bFrh+4YI/KTFdUkGehu1Ykkl+QUH2g2pp
QzYzs8fF6GOW3h2r4vX2g/DpK6M+l6zm9bIYFRq/u1udNQN4p/Lqr/UqjDcXPQL434KTuJzE4/F2
QWCg78shmKWq/6MAohKFiJ0xe+rdLCgDr/zgkASiUVPPMHAyci5mjz0tF59yLv9QNf4RtQ4OTwOa
kh41U59QI1QlfiL3RwQLibikj0UcICxGfgzxAud93yaecyZ3093udqWrY3h+MVaAfAYv2zfb/il/
rzTwG6BDvs7TeWOO9XVA7VwuGv5Jl0Q0x2KZ9XZenD3s9kN9iHscbnRf4nKkbDhzWdixgDHoeLd4
VVHaGNvCV7Fy8qpQww5X69t1/gpfeYsqQE6kF8EzvlD27jNlUREbAneFUiZgo7kxSahXcOChEUCP
mMAvCXR8xbCuZ/uUx6hlA3RBIROi8iuu45j+nZPjMu3kQpwqg/pg6E+Lor7ftcmQAT+6MNyJszsZ
J8ZpeQYAQYlA88VsH6AOW15kJUjGjjC2HkerO7+S+SmkxXIE3YsK/lOabcaK6FoacrrKJKpxthS2
puzyMMGNd8LuBzQnJ1o/OWKh9XU6QbV5Ho1WBCyEkxMO6KOfPbv7XxzXmGgDoTzs1qRMxbzpezSY
DDkP+72kNlXMy6br6JjNbXS+r24csBsRXxG0+RiKNdawQpFvwIl6gzYtxvjWcelfdjXHHWqjObWk
AD/24jzSMz9uj7VApgZugAor7o1a6Tw+JPr2unkRWL2S1T9uVm1fWatTYGdXcc/DbseomZT67yX4
FWZuAx69Y8Se9EHQzJtVBkotmFd8djxOHjYBA+aJ9QeqGDzYW93n02j7vwTjyGgghQgPOE9Ld8wO
Y7bmb9pEtr6gQBIHc+NiK5HCyUGBqP2zh38OJXzgjMedeONp6Keg5OYfwz3TSIYsPJd9bPZLOonq
95K2f1hQhXjMjfSXObhaP1662V49BSDcKJBEKeZtecclrcMizpxu3PbL5TV8rzKHvTY+4uzAV2Qb
UJDa7UsaIW47VE78eCaHUYf9o/RlD2nIZTmYjz1uCOXw/XDV+MqQyTyiDgx+E9pEvkmbxa/6jGyu
+b+tnbXdtzNK5h/lIEpbBuoBTJ3p/4enxmCRhuDRMZ7JYfWdk04RkhYUaGSDKIjtiJCyPuSFIPcn
kfIxq9waBnF0mZB0EYs392l2iEAA1BEen8MPcTtIUk/YMdVWd6Ku9fU/gm1j0weBqRfuA/UlPFOZ
6arBY1iOwGox/pPWndk+c0VbKt05AmjRsb4cUtijPmeeCMPlKJMtikENPPP+eI6M320nb3PJAerq
qw8Kh2eg22UbD/qepcQfZiMqC4mMT0NfH6jcvGegcHwy2eqbZQ0JwRxginK3+OBwANSGKXor7I4+
zJ+ar3nc375Wrx9Xy1dhKdvBFnw5wJsYHWF7ofGUTXH0HeA9AL6BcEKzCiqMp/EiiORu6UxO8+76
30VBjQ07AvAZ2oUg2t1/9iVinIX6bvIniNxrC8/4O8vFDFjVrBp1EkeaMNhjfltZ2QfDHHgWdgfW
GfoBXqUGgJwrS+YdA3jL7NprLFKwWqZIWAudWLiweELpE2HkIkwAKAFvQw1b+ac/ZnDMn4ze9pD+
tl2cWYieGmLmwtB9257oUQ9N46Qf08KKIUyZPHwsKoS0wrAbl4MeJgkadsoUHGbsLCeIsOfVsjcF
Rnkz6Efm8MSoxYqki8f05wBrGIQnuuP+umyY5PHq9FDGY4spjPugTwZZoB23/sT3ThwhRdp4RhMK
8yyGG0qloHC8H8cYzCNgfLBxtC3d0WGGTt8gVLfw742mwAvAEn4QVVFsWhOo29q+HF1R/akTvids
/pJpAdPvMYmF5agYMBgAXPhjQN4Y2f6GTmT8wYJdp4uXseVSgZzwnh/kxzU8aIgXonRlSIAIt+E+
dC2uBsB8jW2knrcewalnv/fUcNminXQjoLTP6rwAVnv2Uf+j+VdhbLhlrtktr8JuqbeCXAk2p0O+
FuURJmmwKnGfR4kJQzE+WDFG16hB8BynSANoxSnEnL8Dgs8AIUTISEQW4zL4MUguBsKPX7KIjMbr
Dw8uhvQmn2KsQOTC6/k478VK/AzkL3QLkelro7sHE2kEY2Osc59X2ggv9AR+peZe8OOrEIXqydV9
GqTgIO3glScv94s9FxIS809CJxoUXpp9C78u5AkMv1poTJqrryUspk/ciErigSN31/ru1UA0OGog
jkInDpx5C9lBaVf8FhPOxr4M25XZngw8LtjAy+BmI3RXIWRceWuSRQ4ugK7/AwYH3aQ98T43p7+6
wz30PriXAIeSUSCy+R72MctuhG2DeBz/YokLzkiWfwbvyWcsae/Yk63fnoiRxy3/HMsTBHL7w1bg
zsgH+567dwFMBP78Y5sAg4HkwnDwycaCUO2EvoelQs4JSlSOcJwpZLD+P530a0tYK+L+9XOuYyjA
Zk5V/xo+N1pwSaF3YSR89bPJc3+iYeK5x9YBGXyJA8l1zIhBaNl9Z828fIsmYq5Q4LJJKhadhpHj
IoixJoAVo9Cuw5mW/ZHi9wa/IKgNNsTjD+cMC+cMtgIsTGBJ9bcg9rshxwYnNOd0y34tBkAdULRV
XgzAIhtKIwAEPztNC7uBF6hvkBrYPOqiREC1SBSgMlXx9DlvRCYAss3Q8rTq2rcJywbtu5Qh0sa8
XQBBOi5pVUhQHl3TY/IYtvf97VNHCtChYIILKKTCZwTySPklPyhPtlqYfY9udluvOulzpM471jkc
0G4I+Z4fJs6O31CjCbey4z3wkYRZ+KXYEtnczzt+jNsMXNsDwrpMybW36Z4jpvghs1TRmaIIpWGB
oCrcuBzm/0hhgOYcVgq8OK6ZghkD1FtXOrOxC7Hp7F/77DRvp+Ny0j6dw5wkBiWi3Lbbfz2bYoNS
s8/QXPfrvJUxs81ack1f3ss77og1ZCh3YxIoVALvAb2AH5f/h4UiglsGhVWDqlfzG0Rd9nfMbQAa
cCWm8uj2kl5CQ4aOiDp7VUb8zZzmjsbKP0zvO2bDTiEsCD8DyFTHtaf67ZXqt8wu+t8es17CS+n1
kCEtqPFrmXjAg0BcmOaqeaKQRJqMS1iDL0cuDfwJ8xWX8dlvUQRIj/AQw+N8nTI04RlBgPuzgOHC
c1Tl0iYezX9uv3jLzaVZ6rmU2kcTTMamVXWUhTSt4yNN3vYOgPMIoJEER7+9XWzxJD7SHItrhewM
YuEg0qnz6MscvYsRk9i3QW6bLOk/drsCWEcnQ1UHrDi6lwXYn0sOnU2l83SGFP0Xmg8Np2OVqu3r
nH3scMn1ZvaisaoECebk9d+M5omqqaziixE4+0HbXTq+dK5QSKADX53+opWX9o1oEJeCSLkKsxBn
Hmr8Oi0TWQOs23JU+WeOqOUcmy02a9mBkSBhtiD2WOzGGOIDnovZhIYnvahURE3Zcy7jw5/G3tdf
XlIO66xkDqm6ny2TapzqhMehBzAXtEBUu0xF7PUazBRAdVvZSQrLAxsNYVaAGtw3wljHKg0Wuhjj
I36dK6s5GSxijSZmDfwSG3vuqqi9aOYGyH04393bHHO+PWSvCl3V1YfscIUY9zU72wadLKJDXK0o
N4bPvQJ7L2BXvgnglK4FvxZBTY6QlM8lmAHtOU+Ii4jNiDGeMsJLBPldTf7+d2SoXfEDJQKi4GCS
DfkpRNPLsgka6kcHUe+yFR/SenjDjYz2nUFiAGqJG09wGQ6mBBw4Eu9T43KBLVTAlzxhqHqSWT+n
omQgVKQF8MHwwQRDFahD5Nn/OwVTYNp+ehPIwwNDdQASzq6UjUqYRxpuFksI/w1XR1CSwu6ETE9n
AuABSP1weup5jF7ZPrzn7DK9RzLGAF0D8ujOgAKXIppVcnbbSBBFwFpS1eW6m2/klfjM4ohQWH9U
asRwy8HJB0aYSQEm6bGYXmIhywURuAKsTLAMgSLZowwIEWQAmDqHqvkXrtnqBQPiAqMi5zzhhspl
YnHSutd0tbWn/7GNoBM8xK2kZQ9sIO4uQ0FESw9LpWMFi2E0gEFJO/r48YW8QT8ehK2HkX6rIawn
q+ag/7BdphnuzNPviGCRFnQ5Cj1CzxtSF6GWXDiaMuO1UUwsMCkIUGR0utAEvmgaTP1nnc6EQRrT
5/S+CrCpbpcmSqBg+sUFkXu26lvdpAu1wq7xEh+rT7wemJXqo1Yql0LCUXqGk8rZgQENvH3k9af/
QZ2u6WjAhGseMJR6MuhY56inuGCMJsa7BYw5e+iOgdsTRjhkVVtvagAke1zdZdeM5n/Eg5J8SBzP
MspFAyCQKQQYfx3xU2LXIZhO0LUQEyE4urj7P4SvPhIOcRGSm8aDLT94AzASBzSJLXx7D6a/WK2J
noTBKV+wcM5xNcPnjLE2RDlWIZSYtP/3ZOwMOoed8B23EgA1qMEIRyFRC1ueeT5Mk1QhCVZS6IlL
xdu3r4hilVuuu/jRDjMm19IrsVHyJJ3c44ayQJ9QOUOV1txWXI5+tDjCYO1NszUzFec8b01lZznv
7wBQ+BzIsT3vRvRK8o3WEZNM4ElcGgSF7Xl1DG8HM+vkkfbhDnnUrsAKbVFxy9QHUFNmTTf4OTRq
qPJyxYl8MNCD5aDjZixow87j1wCK7o2pl4RtCDZ5tV5TeDaJaPjED6OaAteiV8FagWkU+yIEqJ+F
/+8AJSREWATcbZYRvgxzXJWg49II+8vGLvccZpAFuwGcG5oYkQDCq1XYXqUs6livuMVG9YHgSKyM
D+9f9l10llGHXF9Vwi7kF0XxgdsJkfjAZijhX7nA6dgfCJgKO382gA7yDyxNcqx10RAuJ2+2MHVx
tPCOhZWEtDjpJtJYIgx9IhOEbbkSpj47G4h0nC+XUgDeeGTmFkWPidXiEEL1F3NPlSH3a9WGdzrW
3VzQOCfxGSSxq0Liwt4JsjjfgtXHf2TWdTZrOFXsBKDzhdHsFGQh3Q1OiLTFkMMPY3QWoM1fWywZ
z3zcw1if9MeH0Tm9pQMggflAR6+mAtXN1VBHvHWnIbkyB6N9eMJnbBGM27Km9kbcYzCkKa1R82I9
MRlzBTRVY2XyJFEA7oD9z46dcem24WeRKLDK3kaAezbYzwx6EjamBGLxsD35+nuP5tvs2CevZ35T
5HoAsURlAQ6tBNZhFE5/NwAxrQhb0JyZ+GEfxQbIrWbT0upvqn85hm2H1Dzd+V/wB84R3uObNcPw
hlhJ+zw9Y16z4zBfn7s0SwLQagsADwyCCkcSvDBowz5chzkA4BgCOAP8VLlunc1FL9rCXxqTbMv5
2h8Bhw5/ydF0B4FY8fRcKFZuPc/ix1xzXhj/EjOKfdEx/+GP+yWAfEzb6R2XpxBb9+1lo7P1D+vR
O/2MENYBwGyOYz1+kMqobT/7IsXIF1gYANkZHZnqHTbqljroC27FgYJN/O1oDOjq4qfD1E2JHsHL
VMSh/z3UYZjaX0tdaludrWrD1aeVwIP4anfs66gYEycAxSX8gOp1kRf4J+9jdmOx8qcoI+azhhi1
oX23BjgDrW7De+2Nt2C1ZzdpGoIRW+jXMAgINpVgf5bmDOYvBPcgSMZ1/YgOwXR6d7rDLrvBP7Oh
EacBv2BVOBwKbwuEXPSSuqNyXjro4KYiwCOunEdk//XETQPHclotuCXWdEbyrT0V6WGWkFZ/9x6r
u9cjcV3ufYsurIgrNgxxbd4DgXqfj3kKiPaE57O/4CPvtvOjc+Z85SN7j7ePzI9+FKt2ttkDrF+h
eIVagn91iHf4FEr2A4XlN5yKE9PXI7RjVkXXt0+tE9RROVXzbp4xkqgZQFKj8CkxJ0AWmmP9js/B
3QOT4w3e/MIR2hNHo8dM8+7O+YQB04EdCS942GG7h6uFSDDkLMEZ04TjZm4k4ZXg2BVJsWcebvpN
v7ix7CCBr+gzG++FX9vos8qg9nERiKHlrVCfs7Qa9ISkyjmXiZbDXGSVVhGfmHZcC8VuqkDDOPD3
L9JecEAoCfC9O83fzerS2UD+QSt7c/Blh2kIXwFPQturTtuvQdwy2TbPvHD2PZWTUj84DYwuY/D3
d4J6UGGN+MUT4up6QbB64jYNgRHxilv6HdwCDGXSxfP55L2tt1UgvMUOiYAXUEhRV1mdQNsy13ij
BuEsW4rnNQ8VEZuAxZIVWw5bUMP3N09O/J68+4hHJJja8FiBmYcrPnmvMg4zhKTQxfY6l1Ks9sut
JBv0AsTGg6CJXy6v2vgjdYghRC+oj+bthUZXW5bj58tg/7qRutDArw95YJ43q4bq8wd766kB7wyR
A6yORL70nVsF5JI9nc7LhuDVOYUtZcqzVZHsPmzjFkZQwcfd3NOVfUxXPVRARskMg2CNDV7AAM8N
DmGzize9rKdIbzVJn6nM58/a77U2wFNlmjpG0S832MPVYrmEmexNp/Wkq2ChtW8h1bT4yaCGKU8K
jcnVHA6HF4INMSEtrKFNHO1I7OPJRR4IInS0ZplufBWL5wpYW+KzWytQGLriGQGswSNBOD1re8Hv
Z7BmuiEoG9G/UFF1A7M0NLEeHMtRSA4lwASYxeVP/FKwAADQwKKS0gC3x57zNsMPWQKgIbOW5QnS
EWlvCoBIIU8CCZ7xo3K2MRTsG0pj00rcOsFxTtfwQzSEbZXMqh2YsEKkwD4vXbPv1xZWD75/pmq4
WHnOgbeRE12neIR67h73V7LPYfn/2nMgzmIRlmBkv1XvD5HuJZLHhK6UaB0u/OBj9W7uGx/u6fUs
X+wZ/t0xAYcbs/hNuwOrdeQcuvaH7ZsFyNNxjg3LRZiIT0slr0TyxsVArogLh7g/bsO/7NuHe12z
K5ztPVQ+wmopC6v1kUVILiao6RU7om+Ofne/74//JjcvfJuXG9zq0LvMJmHHtz5N0MNiaU35LDz/
MFuHH2gAxp3LRFxpGrbC2wJdzLITL/E2b5uoSZ20ob1Io8iSOqOwuDPLCMXqyYrz9XIJLrTEDzCL
cB+CHiV6si/dqcnNOGVkm0JDmohzy9mwTqjNopDcgW44ncwPwznZpuuokzo0qrjxrfgWttg44bAd
nUfrxkjlbmgKDb/PtJrQUt4rCo85RfHLWWpuREcGUZwJMtN2ccykldziCMUkDP9P3V2e59i7O+oc
qriBW2Dt6LX592CvNDGvoYpxaBR5BvxdrfhHF2rBGTiEAaTAArzkJP/Q9EnttVw2cuGYd1tADUJ8
R+Lq0O9QqVC1AvwDGDHhTZJDntAw5VgQwNU0AdioslDSZTzPS/H6EDJgkll+qgeO48MWIVInC1LQ
rgTT0oi0BXRiuG7uyY0DJdm58ng+E8eAJZL4TkH0xu7qMWcqh2Noj/BJ2nAgYdTu/B6FLrT1dZQ2
pt/CQNLxsVl/zqOYvEExWoK8OKJOBuGblxvWRauafGjtIYiCceAUuo4dR9Cn9boGxTSYgBDN2yJd
Hc5YhluNQjNY+05+FF8RDVE4E/1fznB7XY5iDDh5SMSbLorg+/i+3xol+h9xnvy4uGiGbTH8OJB4
iBAF8HcfgRhH8IYgd/i4tgorIMA0Tf9LBtSfBow2rii8pHWzGQj2Ju5MdckHy6uxA9VL2BAwthCh
QN2CxYK4Vp2LW4vcIf7s4e0IsTLH4N+Z1wJkQjy0o9VOPjk41UKs5zKLt5JGDe2KGHqIWRO+d9S6
t96/IFCEqgbOj+ikOLUlmXAZQb5cY42SMAhGVTJnSwW+SNODQ9qY5hORxJRhWQ3kNZhu2DT4fBZp
lURK1Nja3WF+wucjHoMbxrOl1HbRC/Wvv3RyoSzXIJ0WlzmKWMDN/0JO5gMy543XILbZjsUl/Lmc
Lw2dh8vn485juu5hMT7647a/dZPjrJeAfnDx4wfuqfK68G12KAM4fd4Gnm8O8xtaL9Zt5KTic8fn
TFLSJIu94DNMaCYafs7I/xELvZM0vc1gk3hpIhwc5oVjX4y4CFOENsr3cOMqFgiDMGr4N0nCB2pM
RCMgZ8vHltXD1ZAr5fuAkDZ39s7VCfgMfdnal+AtGcUzZAW4sGhYJXUPxwOFBrlMaLfTzBIWhWBE
b1tlSrNc9qeAWxriVfy4HxyPPnQBoLl/7p/Gg2dQBY6CAzr9dKzoRilmTH5Thgs/HEBvtrBtW8h3
VYZr9jdYkpisyLWMYxYp0pgbe9Hds3hG2SvX3HTZvKQw4HGQQsdjYYcR46tYHrgUhlgB5AsKEt/E
lHdvLU+EbxKPI8MSKOB8KbYsJiSKwT4qqR37kzt/T+YISyioGesBLh6T9YtKwbh1ZQ3h/LTgnsBP
IANq7Pgpu/K7MhkWsVarsVw+yWnVuYhLelm6YHCvwxZK0SX+edye/FXSv37Qcx5HGeeYK5TPlzCC
lDDtzo7InPjUQiQ8u0ggiOtoAGN5e5gyic48nK4NVcc/dBYYxklTcQZ63ly1cd5H81iFLw20J+ld
nEwIoQ84f6Y2wemf6Rrq48kh8+CE8v2/xMWeIfJyOiOZPdAfczDZEMEYuKF2ylzpEhvWEx+SDvji
fBTz3GfBvPcfEQOuuSnCJWRZxGAs6Ic6UGuht/xhn8T2wmb/AaN8w7+lT4aqA4opaKSGnYLxYAh2
sckYuOGq1Gco/420Vu0wMtUwc1NGP9TZ7ONU0OF/NJ3ZlqJYt4WfyDGkUeSWHgQbxPbGEXaALWLv
09e3zFEnT/5VFRlhKmz2Xmuu2RBxeT84GqUfJapz334UCaonNPNgRxBq7CN95DIlsQlqDeRxSnyi
rHQCl0h2GVEpabbNnR3ad8aBTXgajkZjg1SWZHpjm9stnhbN2bdg7LhVmtsUvgFl5I5ZFqU87qKs
4lkCleLQwzyQWmP0xp4ge1ltZBhT6jFaSV5qvO/SuH5JtDIggjHyAj9jzKWhMZzvTv0dZcSOVmc9
EteY09UdYRnjRAJM8mV0hfuIylbjjTKWoYtR2f/s7wZslqcxBFSiKBgSyfSZkkDznW/AlHYvvuUI
nu2aG8oXhlLEBz1WAloxtcseuWXeaKvPv3QD9souAQLQjKS1qr0u50YTzuCXm+559YidvrpbYirc
L1PhpwBxQGkD3wv7CaFAAoChSJZo1N2odB5TI6w4On4G42LIxySG8HfMDWVGII+liO7DgjIfA0J0
/+wnz2nKrrtI+DGcYtkJXohIT2Cw14gDuA5X/f5tvFoZ7MCMUsPZrLgAVjsTHLY97+Znv/MzxBQb
y2vIGE1kn7OF5iwWmjcT+jQHGuxotnO2T/wkKUCyU1DA/wZtWZ8HiwVH2+wYXwXKtjRwXB5OToJ3
VyhOjV7VhL8bhOyCbOUGTTNeqXfcrjEe/KE8J/eJioApChF3jOvS9pz86P4JI2f4TELqgXRLSSQm
rPimOvevk24plJa4qB78vYL1Nwcobm2cbexNaGy7UHzEwAD+OcCcr/7054y191Rbd2o/YyO2utjl
oQfgTlOUcvEJmBlKthcMciA0kETbYxc/hhMB+dQPZ+J1hYhDlkvLYpgulrTyKL4dKqBqJBPhy4S9
fWIGR8AGgsR2rD9aZZK4VX/GH+s7bt9jR/zt7jQpJEj5YOnAUqzDNee8l6UNjhSOQikdDKgRtTN7
4+Ip9UUdWFl/IfnS8lPOpBF3wQ7FdxD+MTdNZs4UNJBMqMj6BiYN3GXutFjqSyrwqzG4QrzxioEY
6CkcUcz6wa/Fb2wZMZac8bWKvXXC2gD84gU8qjcO1MUsYa6OOSMg389VhJmEcA+kVQH//dpJcwJW
FyWAajI6WphgfcxdwUxD4mh4LWyJsV8ENWTp3qLu0AiHFKkl/iQ4m+MUy+JGvZqxPhckc2/Ac4ab
jWSbMTYnJvedLaDcV7hYcgPJLsbkDkhcnMTQ6LC5s96o8Y1gxbZpzhoctVnFSqbqIsaCQXgVv3k/
F6hYC4PRGh6ezNMw+3Pag3MFrRH+ytdBZfB+eHXll7Du12aioZ62SEf9pjCVYDqexlLZHKjY9LNM
37a8Zcqa3yKnnOM/U8FlmRtHhCBnpyGfK+ubYnN7nxKXmGZHjsuUYNX4Cmnhh7bN/5pxr/fdvRwL
RtPR6rTDAWqQTSfcaqlPkizTRmJnqNJ1nRKpn+dSeITUxkvH77eCLOyIdBlyIEFpi2uPmRUeYixZ
kN81RfrNCn2h5sAW5duo37utrEtJRQiKVfZEXQDxPfR43rKQ2XZffZNtdaZ826JapIKCRmxnbFKJ
ymfyQgzZOC15R1sk5HdvnUr8AIWYySTgZA2WrXgZ1w+vSagL06gmwe1c2jtRuTYcQyamPdk4Hsmq
MwEaTpGcz8oUngs8o3A/gCfnZu8V6/+tQDs6+bKjQVWWqjvFPniUheTtBkhfLz29w3YJv4VvTqHU
3dbT3OdedVO6Fan82DxAxNmDE9jKPyKxHPumu79AYUWLx+iWQh024BXmj6see6+vfzu6Nyy/Tj0E
Mfdr0HmH+T466V0tn8D6JUqD3UjpCldXhch6e2RL4BR4ouH8KHy6g9DwiBlNC9YFvcf46TcO7hJr
SgSouIaBQb3J9K3tG4QOwCG4+20cdq+uGujdk4cDjbNUei8s8gilPKs+RicXzlTP3H2Yg6gAGQfw
sgojvnHpjV8jcnSfSvI++1cUWQVhxRDVBubfuupu2VtLL62OQ24647s258vXb9QYMDXH7dzzSH2g
HabLef2VX9H/36MvuCoZPdCr86CaU7Yy0JeCtuxWg+fdrQt/oZ4c89J/xkycS7fGGBQ6OG6qSxbZ
6uMuK9Q+tx5DjMZU6/JMwkkcpHnSHKihQihOvG0Ax/jtt7+9A4Extek/Z5PjLL/6MnvCXw96WkHh
9iFaJyI2herJHm6CI2jy3sUMBDyU9t8fwc0SSttzroyM2mWGh0Xwx6NyN8iN+HqLOrz1biI5M/Ne
qbK8jfbuSSIx7KNu1dmYUlnkWVW6rS897IVpQIumCz8WljTwC0ZDjVnLe+CeNte1aAn/peCTff5u
Z8a3DIkvMCN2HRn+fGy4czj1PKzJx0bYhO2zpw87Q/G6bSFPKJ1r24NswSMbZlqXx0j5YFrOUUoT
dVesfe0eKWPWDSA9sojBF5AGcfKcjsGntBtsamxg1Mqz2bMQlXmL3oCdDdTPo6KALMxJoVAeCAZB
24SgT2YVE7HVFRfQ4mXRpNKg4GHGdgU/G0WAzOBbQolJIIBBR6MKeM4476hV2Eh/AQT2/u6yh5QT
9l+qsYpDSieQY5+1I3xFO3/iL6ruCOWSnZ0J9QTAwrDY+lGgeV57q2D0OVlRdTQ5mr3r2/bIS0M1
uUH4RR426TgaThCtOjAVrsJkr+acNWJvuc/KY1DB4erP2sMWdCgSW1wTmegVis8kMH6yyMfSfjPw
cZUR4ygq5wEgRWeyMGb0A1lGuC0nyY29mL1Ah4BsQuIVCcVvN3MyrKvs7DFOM2zbmvOUYdmhbYf9
NxOxSwr8SAvyGIfvlRgklVb5dLLHdu+pUDFztB0Xn8a9lSLPgLm9aoBucIOS75pui9uwRF0ySyBX
tpiJiX3SwuQxcKr5yrT0BuVYgX5T5WyCx/AET2Fd5DxhjyEoBsaS4QoRkIG5oI3yVnFQOkzy4NID
9cH8wCOETCoUzvOXuwDfENZ91HmGkFX8jGIMKzMcO6ha2lFzh9atPDnkxz9oxF5vV2W3T7C/uFol
HZwslyRPgQ2dJHn1vIV3/eOUlfYTRtUrErdxxUtWB3zEMgP1oJVBzuaSCn2ZGo3J9w0XmfBOoDzk
OGjhL6xw2+zmQAtdlETNatwwWJyQV7yqwz8QGkpz90iVGE6W9WJwDaOkGeJ4xVXq6/h3IXd0FGol
quIPUg6cLuWo8BTRCGrIu5SpyCy0grITraLBq6AcpBaKmmCkI5YrxR64KxfY6V86mHsy6PS4MKBa
i0oSUngJq4JLyzPAszNopQf7DX2GY+aO9w5WFSe7vWEqp4bfinKzdbDacdmQUVRT42RDvnAjR3it
fS0mVFBl1oNbA6L8A5I05K0TwvelwO6HizVdd0pnUO+DCmxCAtHmx5Y3fUdT/1NDUFqrDNhYQ8XX
MYhE/syUO8IhQ0acnRfLzrg4XMslNk5NvrSEF7V8ZOsW+xdcmrnuQaV2bRcVX8rHW+EtB94nNUAZ
bQ8QqtvOWsc3ihHLnXa2p3NPuU0ehJy/58TYnVNdTNaYfDXvIPjlZs+6qZM5fgMFHF1P073KnK5v
Z++jWK+XX5G+ueWAdeLnjiOQj1l1U3aTnz6Mfg8dFuqiV5KZsOkpD08oTjhqLfVlbUGIFKs5FpBv
1l7MPI5iAso/SI3gUV1sQg1spABxB91H9GJSfJ30eo0zyd3PyR7bGvnrwACtfg37mtCD0L85LinM
yp/ydmzA9IBJ1hCwLsCAtDev/kyiliz9481r93P330enTVIHE9uDjqsbvUJOfYHNXkeAS+q2hKoT
HUKO4KHDqAi7JawFyF08ZtTA7eGefdrg+dEqhjHD1+qNeLlj7XbBzgxhkNwCXLjUT1iwGkcwY9af
HfivycN9pxBwaoikMvx+O/taKmyMyHjI8mDBvhhC/AJ8cikMKewVZrpff8HZEmC9cXBK+JMgKJQM
0alLovEeVZ5TjH+ZX78tr+ZJEq4xOU7ku9u4J1Uu7TwlNnaeQpbUU/zFN1AxA3MDGao7qRVHw9Ku
r7Jef7bm7MMdSDDsi/alQ9akT2Vu5oh0Efk+8OjiJG085KTbY7DOvx1jcPVqplUv6JYNsArrKkyK
pjJu3S/W5vosRJm/hOZpt8IN3E6+DQCdqvyVrt4Hnv2jAR57xR4figsmI453foo7381afFVLUHfF
om7DydkEr1vfeNyeMt3yT7PtcdoAq+sMQnSJLNxCGFRa3Ne8BR+AsKjfvKJVw3bl/i8xdefa4GeG
lTXEYNgR3147wn6t/0qRg2gmtU2bJphVwOsJGI7wtTKG5jnohEsuk70Vdk+KdY8Ph+8tDHgRiIpy
DNsQxXpueLeymxwf4oDsZWE+TLcIYqUMPwhV7WZfFuzPe6eDCTWen+05jhaQEENRsqIMpK99UFJg
E/yAFBGK+AQ4yuZJPyCAOzvvjW4vvxz1xyxPIVdwPDftuyrnokR0SlLDBf37hLYcMT1OfPL0U+sB
sW71DTArEgWr/Qd2+KY09MTy2LgJWqZ1FXbY5yDvmjB4ODjVyacHRJAALsgkgMqoYKt2Guh4YaX0
kPbyovifnjjpErabh69YJ0Me8yHiPdmWrfPNb0DsdFafLzwgeb+CAOSptIB9BLE/2W661aEhDLY1
b5EWX2oz6ydRils+O9kgXDbk9ocVDlRzA5UkqLXBNlMxEhqC7FPHAtJY95WZchWZ+zq+1mPIvvBJ
ra9WbOjz7dZAM/l7wwVFrBUOHi8r5DXgxLj9DDkvCMJ90M9A9ax0/YZZ0Bj7PhtxukYrZRV/Zwtt
2k2TzPX2bG5N83DwGqBjpYiwW4DoTPVcSnu2pSnb2gHjcK6OG26raSgXFZUfwPwl6vMoF5T72oNi
+gxUByzCkRsvPHiLnFzoSjlB8ygD2atB2zUne8FNpeli7MMp9GhY6X1Fj1UHraZNFot8fBZUzhkV
fgP5sf71z+sLqllX5FRggltYoWJwVZaDDCtCETyHfnPO/2poZlmC4NPCxMqtfsenEsY1PVsOIAzy
CZ4BGDAI0HmUdSZ96gi5UkwMma/5y43cqyuhgS0f82k+vRzqTSBVJMtNbOec6o5Z+gcxf3ayeWp5
ZtGgpyvgrSX2Em7zCacoJ2nw7VQ3p0DGVPROwR3mZNn21K+tdhyz8PfYMZ0Wxm1Y56tjY2xU/ZsW
0YsQevIZXZr9DomvZXKDTHF2KwiXhZsHx0/XLJxr+uOE3izUYSbKUakWbsyxjeqXgw6uX07YoHiG
oL+C3C6rwbdO9J3SwdoH5IY67aRCGI/0y7ZhYlTz+muqw8UVK9s6/L6nBpsxAMek/Q2fyERPrg5N
QmkLwvukvYaKn32dhQDp3Fm09vKQSS3JE/0h7AU5De6J1kcQm5PCIjimh7q73PKlCIoZduUUS9TT
NE44AjUHgocxg0webmMk7zrvQRcUfB8wGY4YOQ4cNjO2UFkSXGR8NgdMFZi9sdSgEXDesOUyMup7
WX8FQxNTGtxxNezWHKTAIGxDaMQo8Bc4DV59XkT2LEKaLtt3sK2hDyeoA6m8xBlMnMJURLH38Bl6
CaTvNE+TIiOBr49hRePjMaHSqqANAwNTbNRzEMIvwzORBr9oAQIJsIDsTDx5nX5VUa9BuJU0g1uv
DF5/99AzoVl1IjykhGbLP0Tx8XGxeZWgj07UicyZSWFaMzq8/gl9rQoTFeNPblz08p9UwdRzwtwr
Bpivua+TwyaJESFEfTAj/GTFdgr7zogT+eMWgztJU5DRGMHHdXzovfAZk0gJje/g31MhxItt/8Nd
PMFK1N2hxz3jjLlNJIWEdF5kNlV4RD2P0wZZs1EVg+1jZSTObuLR//aE5oueCEmEzD0Kv0HnQkYr
SdfCfpRRD7k7BAJ2hgnGX9Dqtd/Vgj/GImjaDsYeKzAkdBfuqoH8UDZcsUz+Muw8QUWjyvT3g2IA
oW+H45m9x2qzd4/FYOMe49YpmbgT4GiZYpJOZ8TDGZMWJgKeECuzymmgNxDwsrZwCO7T/1KyzCaf
Iahb1/nsPM6YWRGT50yfIW77V/5XH6pscDPQnLbD2jSEOSsTGGjXPPx4Rideiy0xZdNmZkGPmZVd
CYz5TMSPX3jP9xnV1PfqtBfMn5Jmr84dp9zVyFNa4d6m1ZaQB4dECV42x7yWeYcOsxlT0Y5d0Swa
isMAG2CYX12mBcl5c+OC/fNNekEjlS5pcEuexD2IcIEznlraQHt7ktOFaKB7t5WcIXOcrXUMKb4x
0TXnuGsqVmwMFT9uLUr7O8x9xqed2HC3Z5jykhcCMHi3tNq2TKz62f0QZ1CIcgoU1L3h84qWgbCO
MZqutQ5B3OjjH5uws0C1tK5YaVdAucmEVEwIAolpJeQohqjQCVLQ/xYSKDiTrUM+i0RQNUYJCzbG
/9LhKNpmPNuzTwQ3IJGVgOcBlpjYMxACtGAR1fTwtCABYnVhpTLUop/fDIvtc+3Ik/BAdfvHwHI2
c4LdCYZWu0vJvNngWuo9diK2wuBl8EAYsjDo/J1j1lp7SfMPDBXUXN9xXiXeh5ijZUhBxM5PueE9
vEfcjP9cF4oCY+k2DM0ayl8ff9Fh4UFEXPZfzp4cdhjAAJeUTZ8xDkoPpsYKmnXSFBhryk9hVHHY
cmTSzzUQx36JWuADKk0LwwIV2icGsvWgHh1aDiPf+6p6euVYJPF6SKkFA5Omfr9S9xx623J7xXxP
sBMMqqlZ9wC8bJFcPsVbMQz4YdHMfW3ydyxGJE0aXA4wxuBMThQ782aOEzxWQ6cLB+GC6yTesCrZ
bIwt4KZg8q51D6RS4vHtcvTF6BHothOO6gpklaGDC+91fAVLeJLByScV/3GcItgiyp4mEXdMrj/j
JqIe0R9LnUMn44e/5CjgKiQBx3lzQn6wPsEFAU/ykpkN0qSOpW6r0fIwwIkFnh3oF5snFnXQw6Wd
AYWlcmErZlwpdaUcQ/KavPG06JfDc1/XrRbS0oyK1rSpaPEqBseEZiW4xcuGxbHARzdjo7H7XA5a
d0BzAk+DYTliAAYhAGADUIpRjkxdDsNy6CXQI6bw4GEGCH2XrYSFe8Z/TYYgGXBtxKWHzIAMhOqK
yoW2HQ8U4AlqP0r7J1csK7mYvLH36jp+bJUV9bjKSVBsmF/ClKYbh+FXJFLoThYOeQEtiw3SYXZA
O8MhxxyKC8zsVE49xEr2vs+Dqa1qvKCYZ1Kh4VbBbIxkLS1Qt2dntZCPbPDDMuPuzhbMsFGXIKbh
BPG1qTHF7iIfHjgGL9t8eAPoX/CI3xKtu5KYq9eE/X8g6hxGysMWOyooJV74EZFn62/Ohn9EyQh1
APc5jRKAeK5H2iTd6MXMucHkZBl92ZJ8ZVYRToujalSge3zPwOOHr27pMRnXwiG0SU6ZD2YZTNPY
ZXNvs2kPGaXpFGbodj4IazJabWbjW53bTz6tHP14I4t8a/XaitNG883qB4JD1OI1iAqiqeDaE5PS
bdB9h32mJ6CT3kruTMNGrY/dhGQilTzhF1wRJajHIwTJH1TuFszeH8QPR5rx+S3sBL05VoP+CzFx
XAVvesA0Xzy75bgzbw+2A8tv+RbXMU2t+Gsb/sdhgnLzBndXX384AOwOFN59DxJdq+a/jpMyBFrw
Lmst+fauThmeYsiw8fnPRLhpNfyP1/LnDJih5iEGuD1t6qeBUAkPIZIJbMFCTBpw6n6y0TPv+jgF
+yO+ULbutLCfwa6CD224+6m+YTxxhIYhA0PsQ0MdwjGlf4sKCPuA2xm5l/giSLm7X7HpT8tte64P
Ok4n46extqGLoxu8rzgO0OMlDfe8QuYR190LLmxT6uWxltQwAOBRLkzGszCMMLppuRUQ5W6/05L9
tDnS8VH4oMYZQSe2Bvxl3StWQ/Cl2vZ3+v46bO94FD7dfekBjozflwBI7YOnbG6hGFkOEIIFLVj2
J8lpOI8oumSq0ubX1YnvruHDpVQBOOxXfOXVJzosP0AdqglsBQbX2Xv4jOJTVvcKhH0Ek557F6yd
EGjRSvnv4WeQxwDmXmPbiYFOOCUN+7wzK5woP97vVfLM8JXoBGKiDGE9zzr9DmRSbXek6LbvBK2o
llLaj4EE/FX+efwJTn0diRss2Wu/RUM7LD3JADHmR9pYKZ/Ro1IStRFsaHMYpknJ37sqnRqThm55
/wW/yFwFawKo2E9I4v7LMSJyChAaOo3dI8YnIXxjJ2LYmKTgHYUjEr8kxLUVPViF8gM0+L1P/N49
XfQi7pUFxMRGN619D+tIzP6Tq7PGe8BFgUnqYzzv/dU2hAcI8yibAs2e8wOTeD5+J7mNgwIfHzdb
32D9YceT5GGTXzq9Eg0JdlAW1JgTm+YikwP847Kz7j22Pi5pCysN8TwRzwYX9AETpw/M4Jxqoo+7
cnqdvvBMLBb56DY15gUC/k7v1iWRlaGziW3fAflBch/CM4WhAVxUD9UY9zzvGjadq9fM9kG+xnKZ
770F/J/ltrAradPPD6wIOseyV1h/OHycrXfE0cESz+HISkgWe0blaeLLA9RyAIIpGHWJ8RI41bjN
Wm72q2AwUCLxOUF/+feF967TNJuJkejWBdXhzcnjGm7RzS1DMzHH+B+UzCX4tBhaBOfgPcwf8NLa
jkpUSifUGSBtWmogiKXYes6BT/eFXQXN8B4ZyRWcb8hEqwzB5AqH1Zdnbxf4M7ev8zYfHQp69Ake
QZsYGTMUF5hoTGqdq6Pj7O/d+7igghuQPhTu/SteglJ/dw2mwfmf0T/8qdGS/fcVNQgVI1aP5BzT
yftVUjIXYNHSStjlvAgU+xa/IUP3GsN5G337QExQJBd4z+LgF3xelRtYjUtY6uASSTE2BsiOnM9U
oo8VfG0UrLi+ZPv6sWCRnDDi1SKmnTnIi2Mg9GS94k2Bh0y/sbi7JapXeAonR2KIb3GRKv+cNBrD
IpVBsXC4SUEuiQce9+YsJTN521XLWrf7WHQsAFS5kL19ad/ubtXTJvceDmbw07eFW0uI8scR35A2
EOXRUtda9CqcucKyxi/95JUQcHk8Haw6KRP34gYqSinorCvoZHecOkhdMGMl3MMc9BUGGpjWLe3a
u89rjwJ/yWwenBqBt7YxNg1IFvC4jz6sohORO1u99NQuou7uwashDKFM4LhWGWtynCLmQamIqSWc
mm7ldMZtYNjOsDszg+Fpicxg5E6nlfsCpiSAjFL03OIhVGCXICc0L9Fy/l5pAUAQzzDCc3FMgTWI
GwGPHBwZFBrMsNgL/AboNMd/kO8d1hovdWHayWjONhat5I27uIZTrT6HdBKctiB3Zs9Mt9tBTDwH
EDg2RtQw+Omh7IL2BlHUkYNTcuQAVp7x9riquj+B6DuVw+0bmcmDguXhIzrBW5xT1CLEyp8TaMJG
7d14E2p/Gdy8MjyzsnYH1RKDlobIhAy20b8rKVGQ/aO7ayaH+BtxiA7FA/fjiYFRj5v3co495Dyq
p2B6JL9hZCMsQBTEU8Q+I0K6JnKRcn5vW4esMWx6cqarfX10RQYsJ2WHRxInHVdMx+SfzLhIR2R+
j5Cxi7GWL/8lqbsFjBx8kn8IKLAuunTc90CZSgy9TlhkU2mAl5KuGIp8kj9xBDkVKishgNSCKOvp
eKTklOJNUEKMCPeOgc2VDPl5bfETkzhUqjlEnmNoTsu51NrY/GDHwh3Fb2gZfH15hjAUj9AxoP2m
2YHpxacS6fFl9vDOEzG+4TlQIlRN4R/9hiOU/32kdo+YURwDBgkurpobg29A1+MY/iEUIRTjbpfd
LPysxclJ/hoxxCqQybx/f/0bG31k5ycMcVrIMOSMyTNzuCcZQJ8trXzz9x1fvCepXy37FkpsQN07
pw1sk9re162RCbUDmAXsUrV/QhYCZZ7D0ofaT2KaCYaOEtMFxHJgm5FiRVA3Vi9kiyGhKqJmoHav
Tec51OM60lw9vg0eYRHwltxXbGIZ3fDf/L7hK33FovmDCRbfRUCaEX0nde89kXckf67wXRrLQvca
0StUnZO4yUQfotqbzieW76h61BGZiuJJktduYYQQjz+UNSW/JPftMlDYZAj08F6hfF1D8/IKa1Yc
ZErk7WiWUHoRpeDD8V9xnpIk92FUIRnxOZa5Z0oB0st7bThC80Z2I7Ls9weeicRCwk5FmNuxb4gg
7sgsmZZjvyEb+mUFfbAnGWIv0tK4s2zaaldHYnN0O6uacrHtXQZHSba74YkSiatYc/Zw0NHdLZ9q
Fq8rezQMkCh0h6PR6OLdbdfdy/fzgdl521bsI0druKxM5jTE+cQlQQp0SDI8khanohRMr1hU3ljg
kIpozJEb4rEnplPk9opBNDmijI0xxUVdGeHGhjcASGQf12hIKiPBj6k5ukaP+DCquGVWYhDURlDf
cDV40fzBvQv9LZHHMIfK/SRonFHjWApZeUZFSd2Gyc8IyaFywyyhsBc/EoE0RdjAAsoJtuudENhq
wQEU4YYbhcSJXBYYYTGKGNIuoaim0znjwohx7FRiurQu30f7dO7fEtpygloxDcfSji9gjQeCjdCa
R1kCkb90Wjg3+BLjypiVWLLTgrG/fxjKlVCCB+MURoRi7tDmUklzvPQFfTNxARIEDXuRUNj2mH1P
LjuJez/GL0wH7shPSiZeGHyD6vJtaBuE8CO/Mphw2PGJPyieev9wadmGuTMMIP+9IVGOC3p2oaiX
Pp2Tlx5HfnErYJew6/DjNmQw90QeKJYP/AbDxE3yyqAJCTrfeqIWEts7USjKziiF35Mjm+q9Oe/E
a648ZcEzujpPu6QgrF0pRh8Opw9VNUUWS4iX4ETCCoEwBiqyb/rF6UrN6N0pmg7sHxdcdcRtTzRZ
8w6yzKa37D8JOJTXkSNsyoZON6V6Ukh0xKcNeN0a407NBrZHSCh6RNn+eQZxZWMKOqsnaKio2z94
ij0cOWcaY9z9qJOZZqAcvXmE1jnrNu+b04qqhxr25//H1G0KEY03Q2KV8wobyD6prNCz0d+68pzs
uxL2eEfoJXvmg0LlzQ+tUfv/M078ctfF/lDS7DkuAEhEQCLPAfQ5TtX1FLfXNAUHgeAu7TViYGlk
ZXi6AKUAu5ZRskD58qRJUyakLXyq2YgRYH0cKiLchCyIwaPdxwpEAlhjPn7374l0Dw30/RJOKGo9
5InIrQ4OnC7xKuoxiXMfIVNQKFUaOximLpyf/PpdW1gwFjoylPS2xoErZ4H4qimYIn6pfRXMxeSm
yekpBD75DrlW/CnrAAWspY4YT5mjFzgs4U5Ix5cS/tEDJyZEujEq+be3J0m6gt4KXA+wwAwBeJrl
x8c+ucBvKmh2B4Y4lsT2XpwkwZW+AawWzlMWK9dDfouVYodjSYkK6gnu2WAweHkD+TK3UIpOMQCZ
+0uMdiJp4W4O5mUU7ENM2j68f40errlucYhJqSlmfpdw2ZdlyIgAdDVbgdATKEvwkHCdLG0tQHcz
IvMlEtOoZqRDE0YdP5SvGf036IZwW3G5JmQbn6kdeV7CXZdPKhiQsFqYHfJcCuOZ5YJJJZFLcBn3
I8KQaMgBiL4+EtaZsCrkWut4ncr64kGJGwsN6BZEga8/mNXL0/b1K9S0Dju14cKQrfa0E3gn+9+0
Q5vGK0Q0hhE9KWYxNU/SjRX75sLIg3T9IRs8HNxPuZcvR509d9JqDPa9pldiC4n3PU9Rez1/eXHc
Gb1mJ6pravBftXB3zxN5OrEoxwZR3iXdfMga6E8HvCG2CnuN37JUK5Cl2A7kjQOryP6xjGnbs2Kq
8xCKVa7sLmL2I7Yy4qgn/y3QXge48OTzdZ4L+gVOmn+HD+0kB4ZsL+Am8gSrkJ3EAIQ80uk9kHOk
1SumFHe/1SIvbeLK23Dbc7GqwQKHrY7EQ35LjGL5uzeqC+voT+d/S7jdzNOQvQlTXcGfQqZNwt8S
iSDhwRI3oLJo2Tc5UvBv4LgQB4FGT7RZZgoLREjt/JAwf64cK2Lhy3SKGpA1LzNpeWVwA2BmiV5W
flMY4WofBx+YT+94GeWMCsVQtco+oFJfp72rCYTv+A1z3MrJnZYRHv9YHO8u48K38/jT0Ylh14SH
JGOS/UAihf9/YbFW+XoSjSy/qxiLO4jLFYRzunJmVEXbxVBmUkJG2kFplhnEjFFKUNE4HTw9GMHN
ODhmxb+2vj4RwPvo2q/skUKZg5Rccs/tfxvNxbPp++jw3Yq9HDOMGkfTiH8qu16Pr1RUgIinz1uq
uukefwpqPPTVqBO4IQMxQtnbWHa5lEDOhr3MDgLQWEgN0FCYAmMUgB2GuFx0UoSPHzSzEhTfgstu
xpIEz48Fe3JWX+IHgL6Uqim5Tt8Me6YXxXV4jWZP+9lsgFxa4kDwHWxqR2PXEsjV4S9/WZjy6Djr
fqHaGRl8D2KzGni/MJAMaV8Dk8IFTq9s6W9wNaqWsFrB+sWuJADmTxopkrPuRezDaaP4z0ZvK50S
1Bvx2m1JPjrF0ikSq2WYCVOpTc5eNZKj49dXRCKcMimT+vkCCoIlW5/Y8cKC2+BJBDDPCJuKCMTC
7wzYSGCPUPLwHY8kpG3g4EFQB6CMExUUlIzwARlh5BZA/Z7Khyk56G8FD4SfGremZEBQHb2hoVP8
2IRN2CFZp34fv6AzQwmI6rqUTzwuRIUwNGVhMbOEDMlJhOAM2PfjyhCz14nUSWNGUCA2IC1hZ7LY
7fsDq4nSI38KlQugHhZ61oQJ3Siy3ekyuFvTl+eaAi6d4ti9hPNb1uI24CbhXgu6E1A2DqyhmDOZ
fTx/JsnM7pWVVS75g1f2GVXRZd4J4BZ7S6K9fuzi6bL7frkVm9Lo0fJJI0RWnTuTbkJHL9COe0J3
5tXQQfgMdwa9hqDkGvoYFsdsAZrM7ZZzFjQs0pfWk27l7H7/9rDtvGO0X5z61bYcfVaHUU027bY5
rccP8ml4mOGF0YAC0yj2GIPKSJ0eRsGne5RSHVgQSRmkWUBIT2w+RBvFdjKRNUn/j1VLLt52ibQR
SPRpFRpM1nhmS9itT3rpnbJG6QokNmpG3xkk3PKPjIY18Q5QrrwK1HNdr9UFGlTxl7vuCmDGKiwG
y6G2ftADMql7TEg2IilG/YMJrE6+VHi7Cxy7DJqBMYOR3qzZbwun1eN8IW8GUB/Uerec6aWlzkqu
CmNkYKBJgccjJDhTUmJMIh4A+0B6v6mefXtfuPc6otalAM2HpIX5+p32OY8YLD6ckrAmc9WiWWhM
vyFGgMjTQgPqHbDocljzQK4hwYKDB/pQ6R92YhDYhs8JI8c3Q2NuDgT9QnLUeCJmunRBY3hcT4jC
EEWciQTL+aiYtF1X77k2bw3KlZp+cmCbQndoqEqKjY9FmoSIMz7YQDnMaGE1jKB64Zl5ZKetoQc0
PAIP0Gqeum+vyfwVnjnU5nhJHYnpGrMvLsus7F4IN2aDScBE6u6ZYy3HryhTB5Ad8wR1zr37IMyK
nPmtMkXsw8G1KBr2e6rPa3LxXpaK4R/CgcFt7+gbvFcDEotm5MM0vfxO5B8OSi7WPhct0NnfKuJf
eq/KRcdGLJzB1Acbv7evpyfFbr3sA9RzGkbsTuYP6EhvF6JxZ4HYhVH4c5ZP6vUtun5s1Seygg9L
DtuNx7GG5XZz8wlmD3BlRq2rgz6nQadJUrREbkhMx5Xsrd5t1+y1Bkq43LJY+Qu0DLlPjAaQv+G6
e6JDgXZI47Ej/wPDl1jDCAjF+AH1yXNwjdipkjx+Y5R+S2HJnCb4ebb6sAMnVeES9QGl4w+ydw3I
BKEmXjIIRASKhwM6Pv+N7eoyvdA7STAQIcP4f1bhl6d2VP4ZsdbXjvYb8Zl4eTH5XIZmSmgJgHR7
TwvZ3lSm0yZZEPkcmOPVB906IjxLuUvcm06oYNUIfnTwa9SLpAuujxn3F7r78COyxEa/pE3o2G3F
b+FNy8gcSFPSj/HRCSG33lHAQMNOikdErlLKYPMlg9j3NH0Z+GFBtoOxwqgX4lJ/9W67mvPZ8kxv
U2yoj91BZ6RqtjlbYGKKfGXUxezUVlMuKtFlBMUcRqPOqrCWXfyruqS4+ScG5ghpOjZ7rxZrMVNr
aOwlbIYneQTDNjMmMlnXrwjHzTiHm/t3+6tjrPxfY7Laup05rT2TGPfYJTWtV8cs95KCBMdWSlmY
IJW9pz2t2RiRqeG9pTimd6BYOURKCu1qrRP0ep+jZmMgaI727AkcXIPb33uau3cC0h54PX1c07u2
oX8dJvypGlXEpZwHhxTxNZP8g8Mop9VdoqLg9bSREqJGe8GqxwWTHQVYoRInCP5fXmNz63Ee7p0X
jKGES8kIvdU1ZuVfGwcUItVYSHfTuhX2Y2euTY9JxIcEch416jnIc3hpw+RU7YLYQq2L9UjS5nFj
UYhZJbArbt2cZrH6dxkyCV4OYFBALGuHxylTszEz+15ro5KjBOrDOV9YpsZDZ91oVgLedTO9RVqG
uvL7sig19oL5HKPl1SXqflH72MH6nER7ho6bjn2csa/dZ2Xva8oOxD70wS0b29Y1GxZP3pvDbtEY
VYwxHt39+AoQDN7Ce2zZFCVGdlgt6Q0R0HAb+m/TenQAVkXL0dneoMOtv1mJDvJrPQEo+BQzHaOg
wl1yePP3q97dV0i3eDjmK7jsPc6r2+o7Z8v8aunz6uAcXFE07RQEKmyMHVj3fJ6G94J6efeN3G3h
sEeVD+pKInWFIg1rCmi/VNrbb9KatNlGGSoxGZ+dIaBWkEXsOzbsm/P2QbCLpfIcbD/Ra8edMlR7
SbYKmTF/OB63gKVxpCEtEYJhZRMNuS8cqlT9P5bOazl1LAvDT0QVCiDpVjmQM7pREQwIkEABCfH0
8+3TUzPVx33ctjHaYa31JxycDo8vkKdDoMoa9F/hfCsgP0Hp5HGi2mqWXQxZvgIT35Ssr2qjMut2
rxFaAvwhB+wVJKtH/YqR+a+ya/5f+/3DkEKXdoRqFQM2vGm4SiF1EpYKIsgBlKHenZeZBbO5PTTn
Ek4weCY61zOfenFkVREmusK7j/ut5CyDm4PTHr5BA3uI4ghNCrdZQAg6YRHV/LknE2ILyVW4t4vo
sLlx/CbCXpF+9vQJf8ufQiZytelwXOFnz5tgeCk2OU1Au8AY+V8+D7Q/LmpIYBwTpYyKDWMHigDw
Eg2/DzhD0FTQLtJHwK7EnIZAAlYYXr7ITFD2mgMApS1q7TfW2pZCcOBZZ+b0p64rHBFX6lQGerzA
OCNPAQSUUcqmw3SMZrpyBzeHR85K635Wv7A0JNuPoFfMMVnBk2+Iq3Z6ofklPXWq00zikj7RllX4
YHTJcTVEK3k96BgYsT9uHm6/rFHnumgPkDJaeJZz7A2/K6yWHsK09a/GqDFuxx1MsffqUyAUlz6W
UOEeRJIGm/85fYWQ8PSNJJPl1KCfY9vmlrqH0SzfseJEMem0jMMSu89tfG6ZTCy+29TBYnzMJifP
zuZH3079cXMmirGCNczk64X0R0I0efXVTTNSLW1LdR5ibLrM7fv5iQyoBuo8Y+p2swVRriqoNf6h
k66vmGiUkDxtCh+Scse1y0sOdTY7ILNFAJmBPeTVz0ffEznHM4UEbUQwxyF2bmj4Vec9k/wOhQgp
Kb6Eh1bPqv7S6HmGhadBUZ8O+MUB3HgzxpQ75CZu8hEGm/B5xldgpNbnBJ3zAODg+TcnD/WJjJ3v
9YBM6YldNDnISxjWLho3aH2mBiOEpOFjjw+tz4k2HSEUJ+IIaO5LfQf64t9xUzzqNjC/uuQT84/g
1MAeRxukMvbCcorcRrOc1eeW/uXfyaDxLSY/ipQCKiKOBZ032GdHGQ0lqexrah8mqnKFhzHNL5U3
5FhuruvL63BwSlGl2JwuQ+92ljGfZheIC1hF4PfxqAmHNBkA1Wgi7AawmU9jzcYhWvl8XFA/418G
Elei0eO+k6acm5/Ofqhj4wxR03rHDx5V5cOvIC5SjZ4stZjhe7at3XqkoQw1RlXYEKtJ5HHIhbcw
lo9Df17vXptvpO4NJ48Kyj8KJgoDfd6MeF5oxCLaicl1oXs35nx4DARXDGpPHwLvJb+MnlGy6hNR
ZRrw9/36CNNhysmKgcEJBqgtLQrMDWc1WbGEK/ik/PrtRr0YEERrGvZiwoSCMfiP+AHhBNeb1Lh8
cldxsOFAFKFFoZpC16MwVMOq2U7H0qL08y01jhRpfjdOoza+Y7jb52lFw/1XeBUPuQjM+763E93Z
m1IK+q/mp4iL3nDc11ybyR4Z0A8zBbudGXF+6Ha3zQsJsqOeDQcTGgqrx999GApqO+ZG2z7KKYIV
j6sULaeZMhZI6cXMFJQ/mw+2DbaaBOy0/OAjo81xGnOXQpAjkJJQJeDGZFTtibwqj9e1QRQBwKF3
PQmUqhplgRF/eatGFegM9n1wWhK7pIsYWmgMeK1CoaD5r5imNn7EDVc9FbSIGroRTG4PaW0ZaZoc
LAaM8cTlzXsruD0nVEmwgaDaj6CWsrAkZjX0q11l1o11pZXAE1r3pf7kI+HqCvH66SvfqAFh+UbU
MxIyKng85bzDdXlFjcs03s5rB+/1VnSvPhYZooxOxg1eToKBhbtIfX7PhFDL5OaROc4ojhobaiwG
1pA9+9YTFhjGVcLdMv5haWDA/PoQ+MfhQlcZskQFnTueLv5QuaN3Jw4Nqn86xjc4FT4r04LH0Kzy
s8hmjdnoyiP+Z6BPpaZ64nD4zaRlNLBhwn6oLKNo6OFr0Nhxfuai5yACAMSdDzMonyNJsAhTtiW2
FjOkr7xm5rS7ZqWup/KGhww3QmNWRIkcfqoRZunFDw9hg9D503XDpT6MM0SC3KBYMu2wDrswvol2
A81nr8fugxVgpguuEiau/fGUAxUO5hhXFB7DMUdicswWECannIoYP5vVgmgr/ziAOf5hAl1YMRzl
+B5AEsVrol3AN4H+SgAz2jBClwQPX4hX0STwRhi0+wA6Qj93fPK7qlLQZrDD+gfcEqhOLYOAitzR
IZAo1lvmFXObkaseUGLdA0q2iP5T4XrorB1SULwIIn29wfmhDnDL4oKN4JYZrCvYZ7sxbMvog0aJ
UmXDwfKbCjE/vFQsJyAXU7hvPgc8ropwOjjCi0TPEGGuwyhAWGx1F9mDYYftFTPDO0XWLDtoO9am
EFDyGOxsAqsZX88MYwFYJ/9yKzgqMUqZUhvoBLKYLDy0uV9mW3foH8yxcu4FXghfhcZ9o3FN73Is
CcRK46cIxAHpiCEof8NLzOMB6kMmzG4Vb1Lqx2NsQ0WZxgGIxmjDj4aVTzRGtRE06jpQN1/Dd5mi
AGu72WHMzyL8AeKzr8dYamy00d0iHJQFIAWdhzlLeWKlfITxFDz3qfBaAD1YMQtQdbvDYZ/50hAM
y9gSsSGkOJxcL4ZduHnjILcXAJL0tEUi3ynfciYh4RT5Tuh01mKsJvVsMm4kM9lQy6VFJDvawLnB
25I9kCg6KOvJrIWNxl79FuP6jb7KOPxETjsmBhz02LUf2gEeC8UBCr0wz95FWuX1NaEs1ZYqsr1u
WvYh2rzHwwQrj+dtgXSudBXN/zhpYckdVtGEnA/HN+wqqcE08IDcOGAk29rFRWaehdvD4AyWuxgm
2Dve4ehuWD08DnXzPDcj4xST1I7cwu5xLOf/7CNezCtp0xFhfMI58eR8CRZcKHtpuoIjIaYAllaE
nV7MZBv2lXRcHWNXnD7JIGL0M+DjfMSY6COOHB6SrbCHcOjY2I++EI5QxXAcoNCyYKq66KTHO2Hx
Q1eKudg/Piz5XjwyJsSdFblHqKywoQWZnr2Q6taO0pjdNMRh90gWu4ccBGf7H9R4ajqk11A6M1YT
B0PRmWi6frygOKYkOJZBLM7DG4fjrn34zKEbKHXuuNyJvTHGsUuoWrli4tXAh/UMMKKKmSob+vh4
hrzKZM3VLUiyLhzX37ZYr7q1QhwYwlLJEeRrkQQXf1E63M6UHV/8DhHTXqOp/DCPVIP9MRP6SYy/
0E5sL1zSKNoifC6KP9LemHHesZoT4Ws5/Pw6iL/UgtYUsFSI80RyzerIb15YrF2xclhmBidZs5wK
v+JbhZdwNonpmmLD5JAtDqTUK7a0wuPDtncshsQ5b3hL6KGI2MZfpofJmfUWhoUco9+TsAiChkSJ
I6agDMwKlHTPPVxXLloQiXKfalaf/kIRam4uGe41mNXo14gNsjnTFIMnwPfmjGlOtPlC/Qgt+CCA
rvuK1wY3mMlJ3xmGmvmq+BVeGw3/B9jO95XYCd9/9sb4nHHZIOZ0iVOZJ06kBNCWhnNU7Di2CaIA
780NczoxIknZT+J6ZKsxgJ5AE1VdMG1x3SXV6PEIk/epbeAZqM2/zPstU3l/HnWLaJ5iVzkGWWD2
L6QYY2pCKr6IxgoT7yV2p8AQl/P5bUccjlNYOMKxZjxY8s9/cCpiIZp4kUqAv5YbU2izmnblid57
h1efPcas5FpaY+LYaf6qlyOtcndwxI6hgciDqRZTo6DlqKm/xwQp/rmhZkaMiUdX8fdPd07CIPJq
DvBB1LGEXrFGCcBxTorC8jktvhYJBgbSDe5+zUn/EHdD3C0XXGnGwHk+R80AzU2bTJDv8Ezo8Qwh
k+UURtPFCg4ojSNyPWnvERexR6bFBGkPP2OGSnrDLYwEZiEY9pMjgxHW4HpVWOW01JmUcBhS9bWi
ZhpMtGp2+5wp1Rb6niTRLWrHX9g79p8OanFFLFKNA1/Zrh5r76+/PClzyFJBwrFntnQmUIE4aKGJ
KvH9OGCONgCgex6znQqQioWv/TC8UuDHRnhI+y4f7EdbRNou1geIgbEHEGvaVvHRCmCSkBUr9CyU
3hj9n7ERKbwmt87YD2EfQI415uAFFy7j1BTrdh7965IR3SUcKGIa669Km+XyhjPWgcyAYfiWynUf
3wl5h/V94+y6nWhgv2cKPM2lhU2BFbvt7zH6cpuzMd6VHTM748yCqDmga1b747FKANCLBBuG60wM
FAcPgWCHLToHsnDl9lZv8tegoD8iJmZxMhcH3bjDbwNGCFAgWZosnXa94qK6IQ40bwwfrd7i715Z
SeplfRIiuLqQIwg1AoRmWCU/PyPa6sE193Z7A3DI7+p5VkiL7G9iLn9U2EJJffX1S+pDq2cKh2WW
bAkTBBFxwr6Hv2JAy3FonY8CByos2PJgnNykbxePnNeaASMEhGWGCwAgpUhmc6n1aeReYeYPSAcV
ePSP2FtqyEf8ngqvxUXDCmGs4fD5STlj6sG4hJYoHoaIJhBb89J4euYuiuaCrhWdpZmoUNmkOOUE
2PwMzz1UF1MXU0q4DgujgnSYwALFvCNgbgMAW80rb4qRprEVcCidc4UPAwX1jHg5TCvRhhB65rxX
AiU5lsvjzo58wYsS+U1YRKWT2+w92g2RSn07lzbw576vni0MHUHmD+KAFMXhCq+O94j0Lj4h/hse
cjniozxoJY/aQyQ5vDbEZVx6y39WddT9F9X7uemhZjzu8g8mKnR0CGcg3OEyKgt8gMvmicO9SFKN
xr4NZBghDHPhLxS887gGua4NgImvmo+vHcYj4l8Ty3cjcURRiPEH15RwPEl0a0rZylPlCBhT0zNJ
FvQQ1CbYwo1x+HSxQ+Srosqx3Z4lXEyoroTBZDzF5Gy1CBaa9ccjHyJy+PsLVqsxNo+CGwofglkf
pRKXNI+XQvcKIslsRDB7Tqhs8bUg4+XNBtvBiAGjH06hT4DwaPNv5ijebaNQYgZoDQJ1KXm5X2cA
+xTTyKMJstUWULQ4EPEzVQG90Q0JrbeAGBsRO3MrWL1g4eRtmn/6ysC3ndw66NG3i3HIWpgAfAcG
eizLGPp/vhRmF2JCflSicimIEu+lyErlZqaSYeCXU/5jdMhJ9dPpgF+CWmXJfwyvGOczBBQ8S1c1
PS+gOkSrBhzPd3271Vg6oo99oqXHlm8rOtJqfoPTe2Y4Sg8J1cLCBcyOWK4idUB4n9mXaAOPxUTZ
c52b9+OC9x1SVuS6qfUnvAt+LEOXjoWVG+F041IHLUyHeD0CL0XqzcOjMyuPkBeiNNbgQBWO+lfu
yTRgqM5MjWaLY+nKZBJgk4Vo9w8ZoshuLXDldP28W2rfhQrRdzLVRt9xUplR0rW5OFrcYCSZAE2u
2GHCOrl8unXJ0o9ddPDZrrHg/N51eBkaZyFTH1xWfMP7ZvYPGm9XQevBCXuUZtZIGZjvzKt6tDZW
HwmWQy6hYKYbmQ9Z/bwQknpHQNVkrboN43BuwDNYMqDFu/uPb70/FECv9WTyhiZ8gDJVz2X6bQvT
JauLKlhvcWcuy9DKZsxSbQXLejYn+gTS9zo3+U5unUg6xL1DHjr3LPhLm/k991NrmPjQYiDYwh2m
+DE1jorbgJqrHUv+ImVECWf+9LUKGK3ckatDr++rcE8NLM0cWfd/TtILy8N1hnii+PAuKJCMN/tu
1AYGehHoagXb0OqhvfOU8aMKs/d8ZOClwIjBSlY1PxljtP4+jyp3S+gS6JHNxAfIrkmsvjoTUgGi
eloGGRQjyxbWwSc6v5uVbm0KRx+X/JpqfLfuglwg7jq8ng/t3PCB2DDMrC5XkjIosoSn6pFG5EV2
ZxmQGU7nhIgHmpqo8K6ZyOsVwfQLGkcmzcKSYsfDNQczxlcDqNxH3t+1Ar9tOzpYoYTFA0MOC55F
a97HVVQn/gPO6hmwtLd6RaQNPYd+T2fM03CrvpgRfvD7LegKG/gtQ9EC6Z6BwcIUQuU/zmeyV1sq
6tU94fJAaw3T1//0fVoVGcURZW6NtusfsIERRQW0xFTtizLMeqEiRLCHE3Nt5/cjwpen86y9AiTu
dfkxCE3p3UVhSQt6JOI68AbOK5/2ns4JzwKaj+tGbxANy6o7mGooseWwl65vddh9DrcA16yUPjkp
MG7hmHubDcrXPRIRuEiQ2fDqV/2v9yMx/OHitW/prgIr9yWyM/xsUzA+FEbHX/teO3365/agyqEC
FAgjXLNlxGO5VysjkRPIgwaU0gOjmKfJEremCZgXo5hrfeT6uf6sBy5H5CjCbsJk8REPTiXUK4Rg
REKqkA3ERJymMA+ghbUGj/9KOJ3VW7YQLIxMdstq10+cPj+pIm4EktF9+6wxKsyqY78a3YkxyS5S
FV6rY3FRO1gtL9npVRKQhZ+CQcNXvTZurzDsmqPlmdOQQD2ocYt8rTT2tl6k1uO1Yc3J5J4innrU
tXdXnm6/P5cMLABYKpQsUslAJkGH/p3kSVw/3FcaDJioSUvx2Xs3+9ZvJ8Ov/oXBl1w0tl4ixrvN
Ku4FLTkN15WE2fl1XX6CQXIa3DTn26P3kCdqO5Kup5/2JbWMiXGGVCyFqlbBkOvBrweRSb3BMJAI
qGg6xhbyoB4N8r7Ld2AQLE8Hz8WLJ/S8bZjoFr3dsL/+cTW1cMcHNxdxOM1lr/X0ypxHNcg0JiEN
8/6Pz79obfihcLitmnr/vJ3SN4Ju/G7VMsqK5ZMeK33jWqFMGvSTJdONHtj4IpGnt8Zva4CTL0cl
+SQft0VKZj7uIbGbheoaBdd4y4vFMYoCBHyT9gpYYwjpzm5o44jDYVIsSnpOVgthPpbzyghTMOHs
F3ipxVA3rEaTBKjO0nd7EUVLkDLX4oLmop5RlOMTMzRvQMXFBHXjZpBBGlPXzIoJSQOQo8qnxKZ2
6p2GF34RaAy7AY4TnNaUd1aBxXoH5n6jTI57C6bAovyEIQM7AKJC4SUdIpZctDlkaZLSNJK6xefK
zXHd66mncCfLpF92xx/lhgQrEejnpvhvCuT263WN36MnHfNneQUWgwWnjVoMujmqQVWLxjeGqPFv
G3DWTsLBTfa1xw+WY3/26AUqOn40AFmQ3LCLgvslB3LJMfJdvPurIl//sqAchL8PZwuIVWLdq8mt
jErIXobNP3+3bR6x6HovpxW9yEdzNKBRS4b8N3SuzDhKc6s9L88WxQwJa6ACrpJ5pEYYTD2S8Uc7
/sJu90uczIA3wPM8KXRtV22t2gX8zjtuxlbxXLzrQ/O4pFaL2qaaPCT3kR8SaB2q+SMaPPefL78l
+hrXKr+Go/cNdbKOmTAbuqtBBveMCd3Aw8LMRJv0AAqTdAYu/Ze9XBU+CBSxhMv+gzZPctR62rNA
sfgGa2ngQc56hFQseOncXcF9BBzYBsB2yd2jlqG2ouOTti9UVcL68ErAO5J2G8m8GvZOsTBkY/6C
DW3mYQBVo2KyDHBkKk77uwCL4HlDLJCsX2KhI0Lm/44qxP+sTEzI6SC+vGzyj7c9JG6ZgZpuDo67
NcbFe65whENFHV1n+wNp5KI/71DRQ+ha70ePETKawt3qkjkrFKpM68ZROvS93gEFTY3yTqT5lHwv
Dzf8Ap/scMdRmk5ieoHA+4IVAh7DOYKoS11iIzpD+0vp/bS/MJGRJhiMY+k+F3s8Db4Dc/QsrO3Q
pHqV7O2/QEkt+6OUnbF3FziQv9hveObk0Ui84LC2fEiBJDhwY1tozP55bQm5kbcV0cpbXllLDdkP
cOIh2O+PS9Kf3TY5sJTgnoeFC7XRn33N9A/O7okppT3q42ER72+TZ9/ny8GRGXapbs2AlAR2P+cM
1Syp75yg045GJihN4GkM/hnFxhWNsW7ttx0InI4qqA89fStLdsKUUrNm/YDOSQblRihhCbc2B+HF
Bp2bFI62ytjzvjBMigFk/m+0+KNA8TBC+3sBpOdkks8k72ftJ3imjfZQcdvCbkjbnsz4KgYTCmY6
O5uih4pC5p/tnIC4wI6U5XCNP+5pc73hLoFskNMEIT+9zZuTkNNGvoC9Y4VJlChTQGaJbLdAmCWT
nWzvFCKXU3Sv2hqYS3C9acO4VaKp8DOmY/DhPLE2RH+5yjidKLOEQOBNqJApMzM35RV3FfuFAcbL
qrcSS0t3hXD52jMpud7bL76ViOUskDOMEBgx4NBH0zsTtgh3qyYDb2ApychQdq3m5UMuWOurWS3C
7eWIhdUM3GeOWKhze9DHqQFQ8EEjHT3K4P2aFcSvvspdy1ExfK0S/84SKQJ9+QagVDGWYO7Wm6ma
/x6472E0gCpDrNnTzeTNsAqlu886JYDgt7+nQXo/QomrIAgpM7kf/WF+i+3cyDHxw2Yya7sLrf47
CfHBEzYpZTNzOACb8VUbXR/HexVx2KZj6A50Vt3dU42NisgeAccaAOzHLgWPzcYGNFG76O+05tJg
N3DFgw2mrmOQ5X7by8aGto9qFQ5qkHYeXJiOjHu6+zstVdU6398Iw5uvpRBxCUWFOB4L9wfMIbg0
BFrLpfSZ9By5Z/KGc0DwAksENyXzxXkDtO1A9zCEFAJRAOIt83d5YpMHTVCkMsmuwRWnL7c0mqB3
sLphUL/gez88nirsH7K0eHIAf7clSarfgfcEXEZX87T7CPpLnpjVQCYd8mbRpH1qV7+6H2Z2eAUL
isvt636gQ8BNg/wR8ne3Hf3wNXzD6zINsnhoC7nyeLuh4tL8WXRk+FrNrt2klEJJRQZC8KX7J89m
dwaeUPTN/kkcYGjBV7nPR5f3hsisD0Ljt5md1/QwDGuGQrIJOX969yePU7eqgsS8LW4TmufLcCrW
BphCx2SMxuKqQFAXdsF98igQgCALYUCzAg0VebmgGhhD3K1ZU1qnh+4lOKtBtn0BIeKZgp21qSwW
7tEdQ5hNj4bPPSyGp5TYcKFxNRKBA5fWR9CQ2ABX+xwu9BPbFkakKTnOiJDdtLX1cQ8ZytXrLSnt
8aQW0QAMlxapPxg1qwf7n65aY4Ym5kMVENkn/kzyGfXWF/jnIOFISgIDVEjpQXWP8PMC38q8cYHB
zkcvjNBx1PMfiOkixMQrkEYuaIjF/9xtlTthUneLtBAa+yBbi/6e/n0FTxhTfWsqAl8Jnwg/dGxM
QZ/+rlBWsCPEBBzqGdp4R6SxMV0hHwIMTUzRQQyZZneS9xi4kIsbFfhFAlfLq4COhFnv9DN+zDHF
YoM8GJE8awumhf52b3rIzxcKqOYII5Ul/ccQ7ni3B6rPy0p9LcLp7Tblim+2q9cVWdv9Y2oRI9Az
ARNB77nSjdErDrI/brIU1T3SaW12nZ6jwUz52FfJlMa19eGsnUKa/8skwYsvWhehDtYbnYUxBUMM
ZiYP2AJdTGuXhHUgI1ibCXEBTq/YCKwn9wUVFfP7U0bDg8DnC2PRuxM/8OYRWd0qhOBBqX7twT/T
VN6eJzRvc7h9uBU6CFftQTK+Da038KepqmuJC0k+Dj5CKI6XRDBBHfw2v2gcbZlUopK2x1YwSyC8
cgCBBzaobv9ons09cg/eX8eY8xWZbOude3icDwMa7PkN2gg9Pp7/lo6mGiqTiyjrSUKHvkgfbor0
GO0r9KjEI5IN+VXfISSPALLOvC6X32bMO2c3dwevpsEMzpMpL/ITbLjapo6+gu96oO2AkwKz+IBo
spp7s7IEapBJRf1OQTRv1JFU5Fjh8HCdy6tw3p6u+H4JatDTnfxr+Z/j1ebTV/vDtbMlgesHCfth
6yqEkMucfYKpkr/U/fWQHlrFaMeu3mEP8phdvkbDV/h5A+jTxyaTp7V8MDZhtfGm5pZ8vDPeR32O
BgxtqBYqd6/p+f1B/PgtqnKZNq5cRRpUiftENWxZ9isGQ3Tt9D+0F2DTyBUyXxdQczWp/+VMwSpW
n7ZxXdQ25LfBi3mc/jbpLBP0Dkw4foapvq1rb6TGsLw1OFsNpJLf7Fv6qUYImcSJw12s+do9fiH2
1gKdi/w1FRk8V8zrCJmVGzsS+5ElW4BQNxw4FBuDHlR+q3bJycC+pz7cklCjodauNDLMO4ceXP6n
bGOwK8QoZIJkk/FOH3eWmFdSjQYmd9p2X1DdeFiqH2NSQ0Ugp0OBx+IWGNtRdZopJpTGP8Oevrkq
B5Qhf7picij/ldu/78I76UtSzYI9K3CEgkkbk8fYOKPRjMp1pI3RIWGHQA26nTi4njq6OTppazAm
S18JIbyQ1fHGc6redTM4HiXhujoNFun6D/ixwSLZ0yYLrHGmK1HcYXkY/Sdc6z25B97YZ1ojqIv7
/fWMJm63f8h0ZCoT0WffYxyHdG8QCQuYz9vc3jdt5UhwqM1rMPLe/l8TmR7vAYRtbLcW9fZreqJY
e528kQixfJvOVvjjklbYh500w7sczg0mhD0kMXspROg99EtntpJxUvsgRn2y7Ila0i9QEA2qtR8i
ThVWHLh0P6BFZ1RA+82f1u+UECQBqy8JvwLj7w9EBkeGypQ+VKQcEL01JBCWcboApf+xJWgOxrHQ
Hth6nFGfAWUkc5kxnMLfgdn9w89yEkVUi1lzbUf9hTSNOGKZ2ANY3okYRRvyIS6HanfBV0nu7SxA
RNgrtLtNibiIKRZZLCA9MJF1b4wp2hEapxC08h0Ba99gytXDp0lmTsECpdG37oBEyH+8CnMRQcfR
O0ZSY5H2oj58wZS5Qr9GPXFfntWFbr1PpBhuWMSbm4c10zy6Hiv/bCCpf7lZ6i777Ez3/jcvImPF
hGPeWunTBD6PzsOJ/VQpIMx7Yc6FpoAJmXkWKT/QMt6BG+MMVo9waOddljsq3Iq3CNvoHW/tsRO+
fl8b5qH5gTnG3wNXwdzIzA25KtZ83h3nBMX9Z9m02ymkL/mYgmPBS9Ub4lUmXBLB90lL2O1KcA0/
tCYsi0mYufPNDkYNDHgmCIrpo90ElvK62lpPDvsPCrzacZwlB1dkLIHrN5dewATdnmDBP3JGJw8v
A7BLGCWvMFh4M4cvdwxE38Opc/BDaGjMSkx1wUjydcRO/k2uIUNy6z5flnG7hKhszT/+WZldru7y
7izBYqUZcihCjXAd4cpurVox24YRALTOf1wW5ED1CPPGEIUEdx926iS4tNVsIE8KEgjDfhrIWQTF
QL372QW2GHGRSQTDg6sD2fN1ouIJaf2uCzWWbvEAOr84WUqBF3+cG8GxLvwjuDWGKWAPgwi6aUx/
e6Tyw2sfBuho2irhFAdFQcQDZy505i29KWtewp/hNWV7sJTzdCElU3QGNMksOeJb553FOmT9kQlF
xcUd80b7wv9kwo3EvhHcBJhGIKuwDE7PxoS5Aclp8F7dQSFdHeq5/dsNr+Nbt/3e11qBu/VryrMj
WkJpwAxxTqvWCwpQFGCDV1j7v9y/afMUIR9hZPQrC8+jNuaY6NFzDmTOMtBaZyFk7qA3v8b2OL20
xbCloKVywXn2aavIF10qG4pHZAWAzIAgKZCaEGBBZMuWN0aocFnd/GZXF9ozvLVgnde4iDGLn5Nr
5JGv2YOWJMKkAFlpH0RaTyfMBx8lSEi2yJT5C84FbCJmPipGACXERO2DgSrepc5QnRelVXD3DDev
LngRHgG5LnjN27Hwhg0pnBCmo9T9w3k/f4EI/dX6Sp+pDZaJoZZQiRs3sm3Uxh8kCP3JvKhUO7/u
mec/dz2HGfu/qQ7KiQUzqNa7IbnubCour23NK0f+pwaHyDlsX7YAebTF39t3zD3pTC02AEL9Ts+/
YMwClawyi5yGcUA/AKggL4do6aCZWtuMYTCa4H8q58fq0I4mtIatvdd3iZnNDmHfXF6X7P1ln3hf
MI6rRfoE6L4zoaWc60AZ7K29EK9n1Mx2DshYbPa3RXp2hm5IXWV1hnvpbz/bLsFrGrKPBkHOvpQP
5+a0uN2HInXTX1KkJJZ8NTcvv/M44vgVRu8TO1ShdwErsRlVtrhgkeCU/wHeIUzAmJFuzSzccCIS
QfPKRQ3NLxoctJ810b52PQ+HxzIWSVQAXATtHMOGPZy4QEDr95zZ9fyr46aTv7x1zvl1Jm750cA/
NK2E6tpMSlvFtsXB8+IFatNBj3cn2fmgvsw90b8isWUkIdlr7ewZ3ysUwkO4XE5F+4JB4d/9wY2m
zTNZ5AgjNsBEQ0BWyjBixvkI9StOJtQvAG9X2+ttPG8ATJ3U9lebJ8I6OqUtZHeg3FkIbeNiRUea
Uruz5HrWavqZay7nNJAxvqxIpaJLvm45eSH3ekAM8e4J4wRujGK3L+Dj3+i9glFYUp3bBHCLgQWH
9Y9bbkw5LqRu/3IFQSBATgkty+gndhwkAmsXZp5wCCbHIgaWc1Y392suUq8feM4+RPe6zP/83zgk
VhZ+hIcsVMDtzymE4RfEoZTTHtw9ZKbmePpIIHP3DpMsXFaevZE0zzhgeF/o0fTgk5rbj9tNn9Ht
+IR2DcmCthWhpg/AicOGYaeoAh3NXwkT5SQwn4VX0epZ0nek220P+Zvz04AMe8LRjVaOhh5O3DkV
iehCU4shFD5jffAo6xVlhv2btUxk7Pmgcc6PZgM7r4rm3Va4E7EBFXuJRYkPnIedA+4qE+FfAru7
Ni9zYdTS/YuPGqyafb674QCIvH/znMHctnZUGUoRDL5unk9rI0RUomBhC+hBDykyOsaqw7Ca6Q6T
BnPxanx2P047gs/LBYnStVpnDoKAJ9ljEn+VmkLEqsD7rFcid4KAPrpQJ059hgC4R2IMXG3oSGUI
RjsRsjH7wt1HBeQf+a9KOH21Yn1rT8E8qaKGYn5kSjMGvBJb6ha3Bfccl+EcIoM83jw21FCXPp67
0ATODODjlEKFDWqJF51AJa+2kuzID2RsCJmQ7JKWw0uxfmU4/a4QTzuYkUpijYl8eIp2oAGBA1Az
LfkGiO/F8SgiIxhNrqq5wrsAAg5TKTXRkMXwTYCHz7EyquYqjqlUWLgiE3813IjeWbB3GP8Iywmo
54JkZFcixh7+Jvc+YbxcU2C2d34M3h4mhLAjP/PtooSKYgoqEX7jUEF2ojBPxfd/Kd60423s91F7
DU674Wf9jxgax/AO2XXCreUv9bxZHXrmH+SE1RH+Qj4iXRaDUneF4hV9+3GqADqQXkGVQ+pFkOyD
aTvBfhxe58+cUjlCcwgyRlHWAgtwjMNrQP7cbmZTKi5iMtkv7K0V81GDYQRN+c9OnV6ByUnGb1Zx
leAH8XCmMB0VF9yUm1tA/g6UlUKwn17z6XvPpAijVOH9mDJLgYa5nrrGDlK2mHnE+b4+v36CAN53
mI6JOut2Hk/VNfMtG7ZTB4IuXPJXvy1Jm2iU/B5qJqda4K5qAcgy/MxBEZxSYJ5YaFM8vzS7RXuw
gzRC3yr4h/IY1Om528gUGIMTJqgbYQkv1F18ktLgM5nW2Mvb6hCKU8IdjFKIUGg4wo8Ji0XcxbAT
BcED22GyZFmP6YTy56v56Ilqrx8KNl4po3FClPmu/BYkDZESBBLUJvQCAGMIoECDUI4I9Ilhz4RZ
6azAlu8Fc83FeWRKGoML6iO24LRpIFaRTvDHBgEkmDILeMDFeMALSp3+28UuBz8Z8ZYKV10oknEK
aU0IgphbZCyjxAMphsL9op/mPfgXSDQwk8z7dS5zosM/sAywWdg2n///MhUoryKFAczsHxELajTR
skxvWGBT/oz5pkjQcMCla6BIUSC+p2yR3GbW/HPZ1HaSzCjPH/5u13sIewMi0gLKcVGqUwnxvg15
BM8kbNwb1tgpHbCYIYmxy2vBHfGPdQ91PCqcV2dlF2g5FdvAYFqCYvLDeSP4lV+hbxfZrzi+woQc
15JNW60tN7DVuMIU87r991jxeAgWAwzIjt8ZXHGZUlb8/RhmOhquw5v4mo7nkczdcetRJpsM1vnF
kUnGYLl8KFigkBkv5/mHMJ0Sa23MsU4RNUDU9Z22w+SgLqj8jdVZ4PpRDv+rb4J5FtH5I5KXIwNq
tw+6H84xzLIHwocb/aDxNi/9yI82O+4yStqfe3feJEte0qkQH1sf8SVXP1lc3uslvI2nQ6mQh8/O
/l2tHIc09zB5p9akINBd98Ph206itRHmkz33u05ri+Ha3pA8pr9wLPQPMNEQ3Eb00rBUXipNcv+0
Bxlxti+qUXek7vaT/ojJGD+v6ptnwTr+4lBileikmCKz08w+4yGRPpJM/GXydtLpjUN6GqbnSXtz
DrnDyY2e/4bLmTdkuGvn49cyvBt2OKECo016duYWYtMWzzcT+9jz7OPu8RbA+Sp3wpB3538kndmS
okgUhp/ICHf0NpMdRAFxuzFcSsAFF1DBp58ve2Jiumumq2yFJPOc//wLHYjnwQS9+ovSHRphnIX2
glnvWcb4Enx1idFgeKwpsir2HmDVM5aesPIn8dlr/IDxUWO7CVxCgTueOsLLzAggHZDU2UuAk5Q/
YiHHKtH7HLZmp60mkD88KfWK2kJ27RWTU6of+7QqeI3IY9ya2eRWF6vFb+2dEYkNROeAMh2CBk2y
9ZVNxwXNeQhgm7yv7CgKE22sfSRctph8GUuI0h47JzodemEUVjqrZHSmG0UnfjeKvp7u0aXt6eiQ
rJZLjMchagC9W9sADPk1AYgLaakHYMhPFCfKE/J00U9cZ/OoHY9Hylj8CzPYPUlm0xEopSfGAIHR
FpLPdzP5OF/eQw98ixeGlXSxWduwxN+uHdZ/+LLTkksa0gToLgp2cUtHiaLyvXHgBkCmKdOHAe1o
iL2lcngiDEe69mngUAokj+Qhu+Ce70KAkd7Xqdwh16ZpDp5mzJ1adNomzf8pPBvYHclqF7j1Jnjj
7hbjh3SReJgA3LF1/0EQFekBHg93UEGFnQkYTBatO4tq99plP+Od6YE0KivOwX9+epyJkRdorns3
E5xKaI4XzQ3qPa3ofTGO4eW37Mw6Xic2l4v1jIOD8Vb4+GUZ8mDGj0kIw3U8kG+mwvPM0nqzgb4F
qkQ8TefphUPKOTZq/V377cuq3eivfNZTml+K3o4LtjAe2tvJkzGLgGOyuc5A1ShWb1F23ExzD7Pl
5IZtNif9K973KH02nC9kKsA56F9JBWLngtYTnp3KRKm6LYUH/UX0t7PnxabpRSIq6NRpl0mz5XYg
lvqnMKfdX4w2Q5RzqaES3/iuBSA7EBXoPOciYpdSdPx/p+gEQvtHWaSghQCsURSi1hQUR9k4fa12
AhD3DF6lTRNN7B7lUeW2wJqCzcfpwkFm012tprC72QWZp9FTka8qSetsQXlRPBuSKLB61hxMMJC/
vKC7bodi32GKTfYmpzhnqTIb+fBKezJqcDFYqpH5vEezJBEsyQxmEDQ9UuQwf+J9X6n85OZND1QY
kK3odLu9Ocpe3hUcLOijmg7neEJhSZdRYBEIMCEwfAKKuuBXCYP8pYPbuHL0lgGUCpb1N2alnL6C
3rqHFoHGhPEGGi0nMh3IrRQXk6vjaR0BrN2adkekt/eQDd2m8N1b5k3wCS4Mv+lARv+QCZwNzE1O
oQgRRHQUkf9K9t/0FdceQ0JsgmgCYMZR6cF+gfr9Tb5vcHzjDYPQ6CyffwzwblZDD3VjzPFv3ART
2nBgKwMoYl8hmY7hT/GwLebOh7P67qpnR7Ree0ZPZdIRnyFVjUmCIm5+FzGtUdBjdZApq/EzVEUg
aWdK2dFb6UA2jbvoxRWuM2RSXKnPKdNRnBiTy8XuHTojC6ibEJLU7lJ9e7cBxd0bjPJp/M3h2m+d
vy4mKF9/NCcER29/CE+x0aSLeyEPoyMeJWQTRNENhjvLGc0mRxtcSGjiCpKj24NH9kV7ap9eE4Kk
9Byq5JKuOSLeuyeOXucrQ+3t9BsdVH+A+QqnZot1qO9ZCZ+4XVPdowPef3mwhoXRUVq3D+WRns0Y
DVKmvNXhPVGYKQu/Qq2L/4SBxOAbPfawBK5e2jIzlbhOZBAWPSlMazO6Wc4f9AoyENvwUSNYb6Ai
ljnf702qk5Z/5PhV/kdAbTylNlswh9lJvfFjDRVdx0vRiS60lXR8c0ipaHvUbsExySUgextc9jiM
BgN5PPaDY9Nz4FrQMU8/sPYUK/61hn5dUkF/L3hP/Kj18DbAJh8G703CWFFddrM+QHaB3M97zydw
Wb5yHiHhrOkj+EVRwSn+cTDKHKIIO2uuplJnsF1xgPc541T01hG88xuqMI2JPp3iKD8fm/va521A
QQGRrPfOzX1QIfxLoUM9N9CpUewR4opJZvAlPDn9iHWdSLqFSrtUc6JTBYURpZPd6+unmCoFZxdY
wJBK47bdFjc9JU0Z596G7YsCAHrjp6DZK2n56R5Vr8QDgXXRUyX8eZw/7P9Xw+3tUL8K997S4weq
OvAGqaQ3w8K5WnwOxX74utg0iIIepNLDV6Vfzxa6KxBLZi4T3EIubr7rpIaHTwY4Yd/lXc3HYtCT
PQr4hqUz7uovZ0ww2uoNid1H1sn3EBrEM8zkR5E42c7f2xnwXMkXSB/EZBuORf4GFoYX3D/l1+X7
N4WFqbZvwAggiXPOoA3jZ2pmHK8D2H5vZphim5nXll3ab6akeoNlEK4Z9rORBFw/zR4R5C+0EM2q
TX7823xiX1rpyLRftXUbTMhNCzMDAlZq8l3UN03shoWqBVr+omXToHz8yYov7Na6EW4VMTUb+2M9
ftWcom2PM98uRgZZVbodspuhOZiuVF3sbaOw/LL4NDfeIoYAq0qwhJ1DzpshvPvLTXAsTL/GWKuV
Mh69rPcnUCFwBJ5z/ac1bwidhtiN7EKpgW/SYId1En5oYzc4LeUmowNLrYJ6g2308f2xcvDXXP5o
XB7Yf8gffq8/fDjE+IRP1MfScMolDOi6/BlZaj5zfaiqNzD1nrsea5jFBh2jMBJKNwys+QJEkOlb
ZqyrRUBDdxN4r2OugvKeyahyQ77yYEf0/RCXZhaL1nu5ZFVQSvRq6DQ4Efdk4lZhYGynMJg6oeWv
iQVIfhNoIGvD39YmE9figiuycnL/R8zW7sdPI6B4K3PF31eHnwSFCs4CmciHOjws12Wm+6NHWN04
GICVXvryhZPs/Q9C7TzYDeSuv03qi/PVW4yE8N0Nmr5sQcW43TB27DBPOUFkGmO9KHqZ9A33auCy
q2axY5Ujrz64NNZL37II5ZpEh9Sy1t239H1r+fc3UlIDi4+GN/h8bK2vOLga/6qwrdidbUioMjFa
4U/6JADHlEodRsBsY2wWmHYz/rTdNSXbs+f7u3ytgMe2HnR7fhvUkH/gz4p8vq6N31MGZ20VUMgp
66zY7WJpm7xn7AtMsXEY1ncvgZmlsXzAQQ+kfU3svn3dJDfq/598LXbblXbaxegvYtcN0hm2jv3Y
NxRkZ8vQowrywjDpUL4bTP2Y02VMf3WDvoHKEUBk6t70wPCfKyIkHH+4CpKd3ZrFicslZSFKGGe+
wauufzgUAwb/uLZGkMh4G8TqR31fBWH6MN3WJeb58qYrVK3vY1pu9cUMVvmsN7GM4N3V18suI8aa
u3tjn50M1xB6aLtrfhl4U5p25U9SH/fzN4Yz8rxSgA3yzJk6iYiv1VDgmpsBbiwzYtHmpTIdAk3t
RBe4LsorEnL92+wyX+jo/QMY+ZnROj7NQd4Twbi9uWfWI2r88ohUv5ngCcr8lKdHh+9J+8WoRGfP
WQEUR3iO3kQwWrU5NcG80w8iL+r/h0gybgYL1QfGFFl72jsRBt1b9FxjNk6Wy3U+h1aXSdIumXCx
L0/P4WlBKNCq6+IyKDvrI7cv5lYIq41zRGKJ9c1BTRC5taVOAV0Nmxarf4iaV5mq6ipgGDFS7UmW
lfSolPW4tuR6bBmNr+bCUAPTWW00aEmNx0j/t46eONxO4oveFfSIPrJhj7OPS98iHOkHw1MEktPE
5gSgL6J3sqV01eLgGeboOX6+8pia+kOyjfnrmfKSve4JR1WkHR98dMdSFsabeS+eqTBy8B/1lYE+
249LX/jkf8MwPIw+0q9d3zi3bXrMxC1ky2HbvT/1nfsIduxcqonk3zpIeLSeXR3NBGYMqNxOVS8M
HrixCEYNDUTieNZumb2O24PmNyRXFe426DzCEHH9Tbb2YTgHBWZurIhi2C/DRuK4HwS8d/jxPuTH
LXevgjMmGbARWCfus2C95IG6zUarAUghSweHz/GEu2x8Ie2NJ9DzZyrwndfwRZBKDlXmC3KUCxn4
pCo4gISCPzH4TF0Ilr7grwRO8xhGks+ovpg1swNppoo5GtJL0eCrfo2pJsQrGKOwsdJJRLjgOyFF
ZyYM2edOYPBKFfND6DOPLkkfCYI4/EmeIOnGr0lMr8gtN4hmoVx8t5yG6n5kjsHB4H0RnKjfJvnF
uPHfsjs7WFvbIgqDjKGVdp9ZvXBJJmI0ROPItRrOInhu1/ff6CEiVQoD8YLiY0YknZy494uYWcPZ
jcho0LO//nHk/2EH2aUFZMpl/0CrrfZXKejaUFwIINhfMAxj2EVF9U92NSQWGUwrhbzqooEpyF7k
q08fi9oRxYc4ky/xI6CU8cl40r3P8Tgt3WUfxrxlcO8P6y/2IJrKpL37H5hwF9Ov4UtkKKBZxj92
xaAKdkhVVvi6qh31k05QaI7O/nUxxIx5AMl8SeYP63HIAOYJs0NYbOOcV8gVqF3Y8wYvTF3v2UNC
48U21m8xthfQOxRBvRDGsMWbrV/7j8z9oY+P8nUrIVMsrwugv40m23EKuB01PXa6PKH+ZWX9Axob
JVPjqql4zb4DifDH89FlCteDx5t1Qx7rN7CuPkY+3dXT9S31foBHTdy66btEJrwjlajSeNkmp/GD
7033DiDG+MNhAj+Wbr56hOBEYAy73wKkaP3mD1jgbtoR7ssNCgIqMmt3193cvMSQA/pia7SORFfo
n694gdXIK1oRs9HEEV1sSx/MqdIpyjkhP3ZufjkqwhadOWpxDy4R0EBbH+w6HLzlvObo+TFtb2e4
5CKuGl9c6CzVyX/q7diC/jOWhdJWFUsCg/U+8Iw+iA6HX8C6qqDqOf1puaJQCKBGI74HT2Q8EhW2
WF4coYaOA25ZdrFV1YDxLhC8eDJAgilllUg+NMzIpjNYsoo/251FMIE1Y1bqCCWGcQmIWctBI5fr
hlFerzXjAccy8O6B5FzmHZecF6TLeWotOwMxZvKsqAaKPswo9PLUGQS2TowHR6Xunu/WAzUfNq8o
vu4NIRq/0kR8hbf+4Cd7nA3yc8cQVNdo5Np6jqchQg+i0mQduEUUkBwsbgPnQbWfqusYxztIaS7B
AKR0BPcP28fuBzBzeu7VJvwzKL80hj+hCzdhGFz/YpdKQjtxRp1/Rs1Q1VwPe9LgOMdk5DJ14aZR
n1LoE5Ry52+AHWTZV3tXkAfiyr4/UuPZuF3RS9gXDL3v0avGekoq3Ck1Q5wAC9lBbKeChHv0j9/5
5aFgoMzlMjeEetDlcyTQH4BXGVjyQe1beUfFZDt2owWztcs5vMCzf1yxbkwVNvdFwyA7oHdVbV4a
evzuBB8sofWww1q0LehXPQwnLUCYdXgBEbPqLyapK0ggZJnVhgeksu3TJSglfMdZ9KNj6TI5IBxR
vF0Nqw5RHxbbv7sHko1cmhkZ3jT6pCB3RpNAVSWOyT3iQem9j+cUz+Do8bLr1IAN03OOaLTSKRZ6
qYvdxBdMMOT+udXh7ONLsOhAV5IXug6iCfloS8bJBLMriwTkIfQ5arQCk4ABn0a9xCMUfkUan+Iq
gUUS4s5LFweww7sH8L8jXxvE6Y13zCuC3hAtideK5/2OKuOdDnv4Bbo+lRqsKacP4+ItRz/IPwhF
yF2n9rlpHqyENp5PGCMpiwhQRj2NQIno1mnj2J+MTYZm2ZieD2Nv0JIZkeDQN3Gd6qhgTwWgvR5r
ZJPqR2jImLQovtVtgdEGVJT79E05HGNugj4EwL5cMEFFJHfiE/9A5vITKBRzFobfizcJ8/Qr4GZQ
f/BIsIuD9zEH4gNXFb4SWWc3mBY1UyC5aJnEynBZ+WOGEYrCCgXKq4pklNu4mJJAftRyi2WRrr+d
XRttCBgsWxLrpLE82kxmRfRYtua09CPhPW0Obc1UowRIVd2zy/Ags76i1xK99TC47enIPwfyqNct
/w2QfscDUOc9LioU7lDZTkfQEKqdPXIBMPjny2OY8Ri7sKtatkY20svIEMFD7frKFGYFyqfr7gGO
RniGKNFheQ1QytmoNSN87+N2FwwDrHgrw5RH5yybl1rwwwAQPzpl6sEZqYCmIonvPEtQkT5GG8a6
Xv8R/1eI9/EMHotBWMRzqoLSVMHkLgcl9cTa2CVq9xVYnmTAW2bY30Nmfc8GMugOAAzNZ2mDw39X
FKGCCYYdt/tO92MqdOKL+TMogvqssOhX7SsEEZonaMoGIYeq2mbCCCULVZwxv0/+/lQVCvNkGXE+
WioceY1yltelRbBmTr8lopLH8dpCmwLRWA5nV+KQ8MpvC/KDHcHv8Ig+QDYoZinZY1THP/z2lsxq
ETcr+xMI3VSYAPXhYoHdijklfwKQdf+X4Qf/XDIkZYaawFp8Tecl9Ekxmr2Wd4zqOc2VgqY0kXK2
LeinSuTLGX/Ts2gLFWR4gMXzovasz9Q3OUFsaEbxq8KIB09F8yFu838tLBWq+jloiE+HqwfxtwMh
sXT6pvtFSspEEc9y6LRXN34kjAcwqmE2UMj6a4FxfUWWbKOW8/bymJ3QPg4b2IkQ5bjE4YCdsRsR
MlGZaJi5+2OEdCwMhEZnsp79flSOTH6AbWHg4vuQ5YdvYd+r4NIj7Q4Y4xJ273q7R8DV9sO4u3UE
rkv13nvdx2jkzJPU39y94TnE1jeflt61dlG1Ls9389cA2vA+bgOratnfnIcWjAI6/5CTZuyEA7p9
+zrh7IZQfeLqX9pCw1YCq3Bim8CV8ikLFnms9p7ffvtPiiZD8zWdFyu57mncufunMzRvcxscAV5G
xvHNbgylkwfiCDySMEjoscw5Ge8zGqPx3x0fDlSMooKo0Pe3bxdQg/G9aDjD3zoEUlxKb3zYRa9N
DJOxNC7+qDZRDXwQOwED9KfLYkFBVvoUXmsETMHQ3BWN8y6hoTroKC8fD6EzAbd5fDXqSXkmgKvT
JfHUfeA1fQw5XZ4GhDb9zSXA5ZzW96FOgpGko+EhRO5yyk3of+S1o5TVLMrBZYdQFlJf7/obUrPY
zq1mai3f+tqQeFjbLQfQiIFhkS/GemsAPz1EhKzNbqDJ8nHW3zSdVo+R3lc0tV/V7vMDHxs2i/5d
pjRsjaj/yNsRBdMD2gCgLAGp+ofoSrQ45fm/C+0qdqADnVpmtUHpdiInKIWujNwPSODqqn2kvwd1
wt2YxU1j+hK9ZMjI7cwRfmLlyN7XTZ/WMUO2RAvNMuysNQQSN9QnP7/I7HRsksulcpHiklVCdZHK
68fPPBh4gLT6cGjlY9gvWh+2mRwCCeWMt/7ZlChpxf3npItHZTUhG94CvTMtHMfZD98KolmgO1yB
PhT5WWHMPeVYokiSHG0aBw33gh2bg7nX8bVMjOvZGzn36MUvYe/ONkcY2IgXHTPZ/pmQF0DXgYvJ
J2ayEOJxPzRwg2gB+A0ninHa56CxOMkXjL+nL46Wlstch3OZ8c+Y2f6UN8bgFwU1hKmRVfm3kmmz
CqynUFD8BYnZ9AjOZcIxPO1bQwtpAYPY6A2zXh6Lw6fjc47oadBtjO2Gyf7fQiUWpTjlD2J0zBQy
qlpZ1GsecC5PjkM/pLewkPEppVqVIZcafJ73pnyLC1UGbDA4IpVM7AHvmdhr4D+4RYOaQsVoGGqL
7eke/fT3R59WDBMZnwDEE2FExfv/HB2jrtO/1+Cox7QvKac8aAmiI55EmeueEnhQjNzP4R2IQEcw
g2uvZvFI2DalYuE9OOFr1P4R7MBgqL/XbQinVZBODrfVc/VzUTPOg3K+e+f6bY2GZBrDiA4BkXlv
xsBhpPrCQvMrhwZ1Qu2X3rMKrtgAs62MbxHOKL/tiXqpOVzTv4w0ruocpOT/pYgPeRY4y/RsOybW
CXhbKQzenFJjh2uFKxMlxFf+rhyC+LQKbYb3A+CSAbU5c585x1pqlqOQ8Ka30ix0ITKxZU/bdvX3
wHfhPm0DonMlEJlgJ0wBddhC3CMiU+9R17fNgTtmJwK3Sb4j4hG32Ls/ovIjcJ134QKPlmwWLRGf
Wf+QzpPxTw6SBHMcyGX6Vj18Lw4lha3BOGROzv1osWZb/lnZf6KUqKR7HYoA8Sy3AlOQp4JWFCD4
xCzq2GpDJzRaLG5uKkUhlATqrkZCD8MXShl9SupF/GzjRcvv8dCpCigGUWAuQ6SbCysZShF7l4NW
GQruGmCm8W5tSnQD3CYk2xAOtZlj1/m22ngr9HTI3OrBg6StQlmgdGCPVuO8hUcB88bFgGcU19cd
kDcnMwzps7x5C0hOvRUSBoYYNyXMJexDYFxHGDo0EoCjp4694xWjIHjQCDoo8w5E9ol/foeMao2S
MR7qK5YthTJ8+UvCeabhdg2KhdqyQhrFzt3PpwhOOCGnhbx/T6G2/lJE/9tRhFkVYs6zkFLMbmAh
U6bmO1BTy9PD2K4UFAS3AqwAYHr3dlI5XnB8c3VYTz8RjoLex6Aleucmr3xnN8gMFQk0qrxuL0G+
81NU1JzbgT1o5xqkPSYczE0NmEk1v3UW5HUErBogAlr1J1pyoErp54C/DFFeCn5LY0q7M/v4zufM
AnN7ixdsq4tJRQ1WfEsisbRaIcDc+lKBLdz8ZSfamkvIpgulyOVJlDTUvBlFNsc8d0WUjoYHAOln
ar9tL3syn61B2zkx/v0TuAmd+1i/Jri4jrykTzuLypD+2FKoUq7jSUY9CkoL8uu3K0tlBbXC0UoG
mfhcdBcGiLE9YAI7uougqxIiL9NYAp0rBKV/GO/+XnuoeVkcoRe58W1beMRnYkfnqFIeJ4AaUSCa
F89VqWc3AF1onHVj+N+red4hKG6Me8nxXYPIrDsyoWTFaZbPCdzLoV8qsvDL4H0p7TH1me+338LP
uZ5PuWNuEZQOACgwLRMoINiexiSB1p2M8XGkRZqaMUZ3WKajDyRnbOuBwjSZOkZrMghbky/0PoZ/
kBtADnfqDvKfRi+EEENmTwafVZ6DEX8K6CfZbO4Gc+pNMdsw3fSQRiixlI11Ct+zNYWxMyD5+K5r
29eWeE5jRldUNk9Ho6QEMRZAUEt0jmd8lV4CMetMeQJxqoD5gWpu5ueYUjvQgkO5nhWnC8poLhwE
i1Z7Ur6tUWq8TsNUL07ES4GAkx7ZR/MjhgPZpcfARgAMqUYEtgSrOj0w0BCkHlEGc4rjE8tca0C9
glQV0U3KjGU4vcNRE/ev94LIfQVGDZgavBYKGFt+mHegsxmjKQLmUOMbKMiKu7N+MGdiaGFkp766
SCoecqmyam5rRgazJ92z7nOjjE+wO9e68bo6gUrT4oWW2YIuCYnUXFhDeHaaAmfWXx+ECQ4tiAIz
j12jM9VIM+pttOzcS/AML4A6zWH2Mtck8TIOauuZDb9JrdhvZX1X1ak4GWvu/YVZM4V5KnMesQGI
B8hw6Rjr+qRtZ28d1MZoNXwDOik1UkDgHg/3WJ8Qe+o2MWE84PVXeuXUGv7D1oBXfNHZWMZAA6V6
FUYAx4Kxvvjt+HbeCiR6xJLMV5+FON3uDtyZ1DqTBQptlpClEbgQl3g5cA0mHcP9iEZs67G4Fe6O
K8PsLyPlA2vG7ezvT5PKN0cv1WhgxdSAi/E9vpg8W+jzGIownPktLgN+FI65f8dZAUA65IFsxOPO
LxB+KEsHi2dm0c3M1lhQHfCf+3sY/P1jd83kbsZdn0cvw1r3V2rJd4wh5FGqSk6lVD8dNb2fmaex
A1zLBsu+cQztH5iujo0/55QMtgcmCewJ9KStGcNWGG2JYjINU2XgnlBiVyJUTbxShOQ4nHmZH/Yj
ANlKDo7EvPIe5W0dy5huI4054mACfRLYTS1dASEotXs2mNKF2Ewqpzb2+t77Zq2gwuBsrga7/7Rc
kwpfSpwjTNqWaRuKjJJOFT6iGrEAcplSAav22tb0f6YooU3+EijY6eSBPzyQEY3t4xtxtWjAIsYQ
d4UHNbCxRpxiGYCHYgtpmJ/p2CdIcJqOU2yj3wB6WpqbVOecGBpEk0ndB2CzY0SNSEvBCe0wrqF1
3HflPqWtpAOi3kc11djPhwtVIY8/KK4vRnOZDz7r+9jM7lGpQNlv2Lmg9rEIbm5ys6FNVJmX/O7F
pxbZw+Rv3zhE9TFN+TXUyk2L4crrT33I59hsN357mSP98TK3dZ4NcddA/2E+VMQOiQP5tGgsWAMp
u5XWj7nXENMwOBvOFPnj1/Wqxq0u3msyGhDPgzrJVuS9R+bm3T2kg5f1uQYUJ/c3WOVlTdOHfxQ7
gaqOrkHAAfH7GqxCcKPp9wgFXm0l7C9dNmoGnBB+BLSueJzzRfehJ/Qtd70h9qoFhk2eOCodvtPv
nHbB1wHOWOP8sMzRPVOUybuexLTNzz3KND4NSVi0qPpjUvEYwhiuzKxNADOoFIwn+K/mVx8ells2
SY4DNIkPZUUxeCjEfZaSasSZpI4JTkXVovBap5iGykrO9q6bU/RRcofQ9wuIiVtUpSelBqMw9L/m
5zdRHxjVy3b6fU5AdIGV+y8Q/20ly9WH89uvYGOyTUFb52/9gTYMoxdBI6WT/8yei7QD3o9JpDjj
5bXBKIy9Uw0QNrODSpmfMW/Hgk3R3e8TgP/tfHag2BVfEAc2H16x7XwMvxwLf/1QxyHOlQt2RiPz
2kQvRPDvVqRDwTt/ELtFkaL2/Y88lNsJ++yLw63xKVM4f5gkPwKXXtRlY5YcbIV1vO/xyEKzJhXS
O2m8N0Ip/dRpCc25qGEgqcsxE2Pm+4dD9SBnT2N5iR8RyH9qQoT6JagV9AzJkdNhyWnhG5Q9bE+U
Udyz6alPW3g7lGNwq74iEzB/OwdqxNtM/+qUSZFRQZy9zFnnyKVXQ44bda4Y3/kjQuFtDq+cB7vb
rG9eRjZ/EuyCkUcHS1Gmx5qDf5GGeRSnHuNVcsvvMAbYK+VuaDNu41DvTaLoesF0D/6UsGb+x0DA
HcCU2HoFu3NtBcDi2+l4swyYlidXLlDSZZ7+irYfsVOzHE3OIu3O3KvYc3r3kaCwzm7zgEEkjlXE
KIBiqcqd2sym4WG7ozqFBlzOmT3ZLDlFl2DXpHw7je/mu8tjo3H0CbQk47NiQNRPs8+ktTIG2aRo
BV2zS1FerT6L9HhDAMSs5M3AQdOD35AadobzaV8kgwTEhNOIeeZb9k4t92MNMf0t9H3u1VBkHjdp
fonZ/EDw7wgnDS1nAB3gSWbgoCuylrGG/yH7gwiC8E1/wNfxb4TpGe8xxded6fJzVgQZlqUdArr1
spi2a9wg+Jn2vBjrh+084hQT05RxECRbnC1rmPA1djsj2HhXWFJWJ1KXWwTVBAaOt1MPvl+ulhWj
/LHBLRGX5KysNFA0YKrqfGd4v1BGZaGMz+i2KCUoqBl10GLFl5GI4ccEHL7d1fqDiTo6d7P8zT5Q
+WcqC3HrFI2PdVBLdt7mTxPMdjJqIXGp4fgK+Fy83UkFSY66Wr0sYqI1kqsUGzlGUN+XzfPLPJBL
AeHl3+QG9w3J/FFtKGIA77Fj3cDGbzKh4YOqsMzZbiTb/+lCgKLiSJVe+2nFZ/rf19XAg1vtNuze
a3ZjG9MJKx5Idrchp2nAhCeVktOZUqdlyaSCbQ6/eTyLbybFi09vqIbP5TxXNgcvl5y0KnlYF9R1
ldx9WAeQk6YFq1WsRc6+a6yT21PH4g5vvx26PLUe8ynh6nuORRpUNHlsccvUn5HkKeWpXJIuV2CK
DLDTXOQ3bhw3PRqqcZieqKN6MojJvVcVQuhWVpIxg9rehA2wpJS0QVJAAoaJZAfrbk+uAaMrRmFs
VyFLI5c+5GXegwLVuRyjH2NAzoi18jTsrwLXhdqkyN+YCNLrczE5eeTpmoS/s/HuGLT8CagqjfzQ
+gxlBW511dSJojAqBtbOSQa/k2IBQH6qN8romC6dI8M+dSkkoBbxkV33szASaZceKBu9vk0r9o8+
52Y2H/Zi8mrZhbzEH5m4dA6zE3eonMYxb4PBAt4YXKLrph4QTX+tnZzf+EDYWHQzE9+wJZbxOXR0
vt+yaaVc7HIo9amHwRyA35Gl6EpgQTqBTUojUzqOODaOXPQFiazBjtooBzFxeVvxdeJ1Cv+DJzH2
IIzDsAM8tW0I3o+otkj1Bmzgktz3T8wWpOKyv/7ATe7w7iu6eW5RF1dNAUmwz04DvBeqeUbL469f
rW47GDBMafhPwBgKIG7K94CbBCqGmgzlC8g9RCjxQq+jvNFfYLoKqyjRFSl06HfkpwDMEQGjHMN0
fCwmeGFDrXm735AKCoQXlYUSTrP28zd3kkm7ghE5BUSfzRgs78mZ+3CBS+wTZ45ny/j/bdNO6euP
YNOy43iT1Xm2GeG2E2EZGjDJiS8Cnp2CLngJSPUD4bb9ivIglievhZTe7AJVzKADbyq97appWR85
qiLX2UN1Jbgopb3QqBGfDf+348Dg2rhA9mPi0zNLp/LrmAU7J483DoLi47yj64z+J7UmxEs0k/1m
qERg+6InNpPLTmUE9q2X4oMP0NQPb7Ph3Xi/vFFrVRZ2DVzxtL6dJBsvzq0ob3zcLRRV9XSV+YhP
sq2CfuGoYYEdwiuMGdeO18DsfWh1Mh3PT2F8AtWCyflexsWdM7pVRCc2kdmJUVD/HVym8Em3fUcF
aCVwAzM3M4bDyb3yXhfrATVj/4JNNmDJMg30LkyiR2bc37cBbxO20Rot0JYtpKGCl/19iwDFDJeR
U/ybyJ3W/D/ioDnYGR+rkmkllXD+EbFtnTipQLTIluqLGLkL2Dx0IGO8cHkt8IOxf1PWHxAV6bQo
UWD8E6DFtnhaQJJ/2v/qYQrctqfGUvR8TyOHC/h00q94QI+wc0pM9rIbXVr/SRo1wB6UofVt9q+H
oY11aexwdFANasm/MGvoSND+T1zUCeRg+8ynTcwj2FkbnYOLI/5ycIOK0gQcr41UwSwSO3HpZpTf
V8AJ7sYZ2y7GATSNAXw80Hk2K0rqIbDJENgP7KYAVithRsDxx6yV3T7XxzPF49Q3yOon0Gbt8N0W
4X0Znngnd5ABnoSjfSpCbqwNbR3G/qbBRgXbcrFaLEJYVux07BAQWhE0TTyPvooNkG3eYtAQYgeo
UO7qG4bku6lC4WkjQ1UCJoAbWxlYKK8gmA9YUWU6Wr+NvhjRnbAXALryJrHAUlNYjENEquazNbk0
hOVUSHqw8pzgTaarxANCsJzC/6VEethoeo02DwzBDchpSK8SWPk+9DF51pkkdgzfohA7iKtk9/VH
xnkgF5j7VGe6qTs/DDG/72IwzznrRA+6JOZ7DrkK5BsNDhMlpnN+9t8W0j9B6wzt9nxybzT5YJeU
bV6Hj3lX0ViyBM2dI2pDokhNAavXm3woUBmcD0MFnXPZ+fAbXo7uzYUmiTItc/jL2ZIg95sb7JiY
LHTmL33xWTMQQTqFgkhjbs6FQJOidoZLoK+egJR63+odPmMG0BXT42hs66tLQKTLHGM7YHAbj+oq
xr7YuU0iWObTrixm6EOVgAKRAyNJAMexuAQTjyRKvm3qkFN9FliX3zACdkbrv+Yr/qI7dlHoTjB3
Iklm9Q0HvJlL2wJ8HMyUCualn3OxQG7FUjvCpElAjAGeYvtqhcPg2J9A36cRvgusxL3QbtvZhlHt
XnM0h4FcZt2NIWZgV703ZRDC31VuTN27qLkFjIvNPqNNl6bzwZ75XyTLHXdIGHFioXF5J21jPh+D
t4pyksXOHDrlZEXz/i8SpVpj79y38FPf1HP8NOnEFdB7s6dRKrJ/rgIqWAhOJb52mNk44H+WaSJ2
ILCNu7DH57wgYgzNAty1rwNQ7hEAvKzxt0Su7qZuRBHpmC1x8a74d+OsSLmqgkJflbqKeYjyHF6Z
Fsyy0wE7Gkrkh3CIkTbNbIb9yPRsRlGJdynQZ4fn82w/9dkfVLa5cz04ShYdRUR+9yInM+fO11pN
lMUornLQkZGHwLhSicGk6Gj7BnFxmVzR6lbTb8RNj5judTTz2nOg2jnPSWmwqFN4GCkqZJNh2sHb
FMpnfAMhY7XR7D3DI5BtVLLOBuKF0qa2w8mEtIGUDzU36/9YOrMlVdVlCz8RETYoekuPgCCiIjeG
lIrY96hPv750rthxzupmVVnwN5kjR+NFWJrBUrQQl6Ri34ZCJ89FzghQcdURoTFTY2fjB0+rkuZV
EoXpqckT93oxjwVq3WxGJ+isefxF335BWoYaap8IusNBkJGZpTqmO36H442UAvbPuSl8VXq+T3ir
/AAN4ICoVObUEOMhwFu4i8ipClNDMm60s2woe78+4Ff0Jp4ZkQIaagW1aU1iEOzOLwO3e7R7I8z6
vPnqmnswv/GmgUzOuwFuZ2dr1YbYwLU7O9FKCg2enoouS1hISk0lDYlTmk+VaQ3l1WSE76auNalT
aqsPhr8/mfiG3wJ8R+QZlsvMttMEl9CfJrd22J1wKEXtIWLwO//7RQRT4wid5OBRNYBHMQYzq4LC
CCjmImK/JuPnHUgVtZVPMYHHibM3x8hIfbRYBNc8jRVoFkkZsITIaEUBiuq1iZO6Ge5nGUf4kwFc
5++5Ce2nY5uZFhDxipUAZJVM1sbh7jGdWfLymm6EyLe2mCbokkAF2/hsJOvbwvC88IViNsUh4bPT
k/ZXj1lak+Tlr9+avWu5f2rMmvVIb8VdChcXMLaPnkncMCQg9iqDys/wmkPT7JieinDQChnHwNng
vuhSMiqByatkjfIjeaAfZkJwqibUHxu6E2Rnc0y5kXJMz1wKPmJ4OS3N7x/nRl66X7ZM62xEuA+v
iuPgf1bF/Ig5Ix/K+3o2hiEXt8ZC00u+In4GxzyBS+LSomKwqtKHUN0G9Ne1SYtw9PClWntw9Op/
ERRfYmYwfeqa8ewYVAgCnOStI2OO3ltgvRfll0w5oybP6LYVQ5XFiAUAb2Nr8ShC+ZRIj9JKSKcf
2h++GR1eyf8Y+rSMXCmKPG9nLUTvj+AEoFcP04NNGM7ewl9IP1PwrZgjMWPDFFBZqfL6jvDcpQbs
6zamo2cnde4c2h7/UNi5ilkfrNa+Udzmxdus4RRbj7QTcAGxb6fX4nfFcnvsKDA5bRfI4Sm1sx27
t9Tz2srYdz6oWpVNmA6EOC/b/DQFgxydQ18G0JKnprk5v9vliQRRdvIl5U7CnpP/0mmZhATg0wAs
w1yG/0evzapf7y8229PpkY4nx8HO5FyG55RoNoK/ZsrMHy+D3+j4KclQvCHnL4B3yfhrMES5wFiE
odmdhAZDlUyVi9fPUOzL7df0U+7rS7x37fQ0LpTZabyzayAEfnQaHUPvoTtPM9AGc0vJg9jzuDRQ
uA0ZoU8uIl8ijn0/igBo8wOmF1TYPEwsDswWN9HOSmrQEUM1Yb1TiIkdSOpxvfAWB2+dLKatQdbP
YoTssz/8UDUb3UqyxfKek8tmwmmfrZ8WfZ63Ojp5YdcgBmZvUHdyFnH6aDFSK/6Od8oXEANSye/P
HYfnCOAzIXTG1706TV0p8M+cF7zLDi5d+KQwo0Kowq+AKxvBPbj1gA+LeumFRB3rIIaMg7veRqLn
QDosp1lm50eXxbUfXSf4iaY/HVX+6dhY8Y0PQUjuRs/77TEqYP0R8+K4DKqc+4WTJe8N8EtHPZnb
2p3X3BBoW0wxyOp92CvDHXzvzJctyklKGCahK/Z6FmLYlHNApNfwbLB1oBV2yYtCNCZ9WXT4s7eV
tRjUWoYBFAq1thn1EMTuh1kmekvPw1cixQoCykOZTEWjtmk1aMTRqulTH7ET5hewH7i8OIFOuEgA
DjL45PPRHMlxIVcddRIDaTPqg0dHnG/vmReLVsDxCq+7Lqr8OCGYU28HPzJiIbUaq+oNFdXGGoDM
6oWxuQBjb+pi9Z1vDg7YvdFh5mTCdoNMJZRISB9ThNE8+k6lb194jZTuK2Y1MVb+GNObjWgZ/E24
sD81HI9pNHoOplnY5u2QSkGpVCjz0VTuqLDnhJgxtSyVvdySYImcHIyf29gbW8sGPSxwPMNwBjjD
PAMwkfMTcgr8SBMvMptUuvNNb45Bw6FX019v1OFKwdWT73ztEt1Hozp6hG4N9dA8kwZU9OctWnPX
r+V3kHEtFFaNueuPbfe7ZzgBtrArbYJ823u7rrx2SfIlzXTHROLf6JqXP6GsZkRQfTPIMHgf8q3a
4poSViDeRwuWR0fvafyCWZUc9VE5Hk2PiK3xGGYJMkjjCEhZXjZOtl/fTjFe5Iux9SHHBV9/vjyD
IMpNAzjgNmMIMh/NeNjUxHh4PSVL9WNsD/mTMRQ2DLQQZlhv8lPKP0yReKKgrvTqNu0opCwpeMwm
v/etWqwgekxm3hxLjIjLybnGfzixZtjDg/86R4Q3qK5xMNCDK5Y0KlN6x8KFY7kWWFBSfxLvnnWs
NSUlbhxfNyXDJLySFUQodkM1k3vXIF4rfC61p8iVOTDTbMuJR1kZcTbgJNEahBKsg4KXYjJtnthw
vIMnHYzbcl3k/ijq872L/JIrVzyJHvgnO6Ip4krjq7CPsfGvGb7xuGW5wC/o2KikIRae2Kila9fU
2ikq4atBxIjUX1kfLyT+SunNJ6IWxEJQdvp3doqa/B3Az0T+GQcYtjTRUwtJoAJCPZVmExrjMf8W
rAf9GqZdhuiysc58IKQkMiKgZful7VCK/AIhcGvEE+ZMNaFYnlcQ3Ug18NmQuAIVck7EDccoY01p
HM7D+s0GbkKI1N8BDQyZcgqzcxvBlrgXTXA5XdLqUzYCEIkS7XA2NqsniqIcD5SITrNnepKXlyks
jZbZ2+DcqXNKhmHjQ8lqV+DA+tZGy3vXMSXZIZrQyxs3cvQr424vgsscsQO8JjnnDigEp0uJpys5
tQrRRAOa0DuWUm2SxxIOZBxmUkzc0qJh/dIzKFX2bKEywZ5E7s2MrpAlzvflXBfKCq1P2yYW7DOh
gSFZfcrmFaOlEKE8JTofZ0Ht7u+8FnHUZwTXw2xLhg9yfao6hO1T1eiAK7Cotjp1OW7JIjMHjQJM
/72zCWVH8eBu/VIq8BXUKafsw3XCDiTIgHm8Q0QoTyvdj0jRm1f6Zx3RFt032LdTXECwuRoJtyev
KU8RLjTxl6mtMKLnSkP5cFn7j9P1wuYK1REvKWeH+SK0Zp/11soDmTCUeAK8c2yJoHHfPQkFifZu
kV4nRFmJ4yLvWdp6zgPJS9dkxHkLrst/pjD8UEoniCV0SHpE+5TfHha5HjyllpV+zgYm11gTXbk2
7CoRGtB5SjVNESolZRI2TXFBRqCSLIL1liPFezW5MO8TD2u5BG+cg/V56w/ZPWyLlDNBPMXS0mpR
Q5bwicWmioaGO5wGIxWnFQnYpO7PaeYoLtfODNf27hgVJ4UxYbF6TeNN5m6DrVbSkfetiuAkMAQq
gP0gLUee3gnv5ppdS3f6ELSfEYSuzhc0TCmSLlmU60OBlymvpQJ00unH1o+Cr36PmWfC8cMOwm9M
Fnu/kriAbU3RjwsrLb4jVjOw0T8jEAZiDymqBHKBWVGhJZHaE++kg72YFm/OB7ZammVv2+9Tj3db
boXHHlGoYhrKqBJvg8zUAvoKHqoOk6TAo6yySvRWeP1x5HAMqcR2C1dPHnz40zDE9wEgMtY3sgEx
J5FRRpreCDT6mtKJH/gqKVW+Nge4zLQ/xoldgm9FHmYsDD6UTMiV0rzuvAVEruPWgK0uG2g//FjF
3o++FxOUBksrHSEynCk2PH4FWdgzYHhtJxwGPeBkrEWA0fFyjn8adoVzbqyhGLcuDwuOInGV3E7a
4E7oBOebpCN0ax7Qy33MpItI8HcgqBRp2t/TZjA7gE8B+qsQAwn/hmFk0B4hxCSehnMG6MA5GxJJ
yC8dizyng+E/3PcA8VuliNa3Kx74TEXhH5lK0mGICMCAoNI0nOdfh3vkDZ+GjUxFx7Plm6wro5lv
T6vuVp/drHcSi4YMZjjEHBlpKyqfyupTTAyW+2xo0bi8Bog1l9p0+VoOD5YBU2EDzrmh4pgGECnE
EQIB0uCYS3OffBPn5zWWOAHDlddyGTxLptmItvK/YNjN5nwBq5Al7SUzCxVksHwGw7dzPdnLAdyj
odW8cwqXcW0uFPtGlrVmlZN1tyReCSRPv/W4ZaQN553/dY23YuAfuTNLnEj00yxOxOWSoMUtO/JH
rJ/H4vLPf0yqSbIunb8ZmwqxDrzlYMis1nKcremdxk0MMo4hI2cUpbNOB8aKFb81HbkV3u1/jGix
8X3+lZ7jSUBZ3Bz+0bryoyjnjwZDt2uGNTxCxNSO3qyEy6qoc94/+Eo12m51EiViQXSOo1JXuXoQ
gT9H7HMM0JKeSdoF35RjK+IU87xFrBhgN/NSR6LoJPsQtlN8OLm/y++8N89d7tkiLKk8D2lIESqJ
H0+uGeJl2fNrYKYEEwUXY1q5FrP7TScrjngK9WHEjkfuuFHch+KgRg/rWMshtBsYTMvlpKL2jQdM
enFRHibbmWMx/jMAlQ1WXMLH3o45/J852uFmxe9WtCYpKav84J3hoeb37OQTU0Ck6d5vghy9Cq9Q
qVquDlPJet63kq88Z+yXjxMsHIPkbOjKMibkMG6HkmR3sDlBrY4DAm5UNZLQOCYSYU/N9HI/cy+R
EWmMVJABfJKmhSQYh8UHGFfaCilirWR7N/BLxR3K1LrMaPt9nqUct1KE34HmKme/cx4sEzSZZHaI
BC5o4wORoZ1EoNhEw9ORNAP5mrRy6SroxMOoSHeRk9ztGJ4CbZ+MynWWThKdWfgJT4U1B9y2Z49D
CW54szsoEjgH71XRo4xYKAqjLDxaHLscX2uPe91LlClQncgk78Es8BKM8SjReHNt/oixhr9U262e
8ybpCa5B3dQho7hrhiEm5YZRDqk3TjbKe2qNkMvUBo4c0cyGMr8BLFt3rD90fjWNMv7S6vzNJ6SE
LLhCcEdBehsEnUHARVhS9A/P4X0thsMLjzqrwkFKjwnV6g3y6Ol8eV63Gct8h14w3u5mdxMqCUsf
6W26d5/Lplk7Z1IjkaJzCnAMxM4+gBFNftrwAlOHjU2r/Z0liarrLCoswjBJpdgNDmStYA4lPJp7
ZPFvZgffgZ0p45ou1B6IAwoE/+FBRLtXk5X9KDhQdTUV7OR/hmRAdbifiNnrtji5jEgMcS6ABtNS
kSXiJIrchdnstzVq2RbzUEEgYAvjOxv1DCYxzFyJqz6awbzPeY9e9zKs0sv0GECGeKCI7E66C1t5
0w1V0Wvh1xVwibNuNq0FvLe6upg9r9MEQPZAYTA4vGxpMqrO8PoeoT+Ci9lAcspR5cAMgOkfPtek
279a1snuQ/j6jF5cLa+oPJCyhe/qhPor2jHsZsnQoZw8ZgHkgoHOjbpUR7xotGk0tAGL/mtcF7CF
P3c7L3ZCjOW9NymQMEwv+UFaccfKrxl88T6a9gaRNFptPE80mrdBR99zoS3czm1wUWSA0TO+cbmp
pgCBCm0XaZmfwaFt9D6ksru9Pq5yaB0jglr+pq2QW5LBBBQSBCNyt6LsgzpLHiuxS94IZhEqwGiR
lPiO01CjCbzUA1RBmrVqcP++FZtRi/gZ5igWmAbgcBscdhb2X3Lhv2kjXgBfiGvIJLAx7VEoRPJK
yr4wnPa6YPzwvrE5kgIQx6Prkv2A7z5uOguJTKYdKwS91ma020WUNzb0QGmTZUwPyyymRxfdIsnX
o+ahZM9zIqaoX/eaSfDaB95qz6CWxu+cxOLsIrDwAhlW0+tabWwPDB9f6rYH7+/+Nfnt0Epi78X+
ZrcADiYH0lwB52lVKAe6xnNU7MbIYL/sPnYXPPMoYv9isO9su64WfJHa7IhHBy3jQ9jXrq1gHN4J
0hOogq3MVEypou+XpgsnUetis1ya+o66vmO3rnzuN8wFg0LpZn5kfMV5TxG0aaPo9KejMnJ5sZm/
GPXCDKdg4wB6jR/raqqdZIaUY9DOPSHRPFhU5nzTQFqw7vpbx7d+XiNexI0cnJ0DZS91JPfUKz6Y
0adHHM8YjLplRDS56XG9hkGjc7+AeBn5i4kAYeOCMkGg1CNF5gVXXDVNLwLEXkvDhxEp05qrdaVO
NqP0vbrYO344Q9OenkSAMywpqQ/fV4sZRt86cBoG7crG2XPE3Ivvhqsl/eBWKt7t308yt3tKAKhc
SoR27Pij1JN0MTmdKJC0uOF2Ke3xR8ozynmc4X0/pNKlxTxyfFBC9YfsVG5YoD9QTE5+T/egkGr5
rDKcRK7/JoivliBvmDYioN62sb9bNZUXjYig468Wi5pOR4aKT0m/fVOj3i7Ur1wm6KrYQKbNHRpl
5YbWjcbnupbbBnNS5Ni0G7sWKEpyH3aCuy4JwdT4QlyiudnZoIK2/5U4OVq2pVx7naBg4Fdy+L78
20x6C6A+QELkp/1QG9P3wLkL0EiISncFs0djjorobqSGhErRPYKBr/rmqp0yftl0G8yua6Yjq6sL
OWHcnSHiGrn+fsP6vASkr+OpWq/5GFHo3+zMpNuE5UrU7kkmoz4oEJX+IDRXqw/fCT7Nzfm4H321
XY+QC7FPtAhQZj9kEhM12g449S4FzTY6BVoCMwSaODKQQ9HxK2/Ib9FhvLYo6QnJNKZopmtXwQYI
rc8MDbUPOCZWRvFq1WZOS0sRfXgqfb4B82jsmBy4FoeRMFRRlhqMmDLEHtFn2OVwZdXDlz270w3k
Sh4EmBLjjiBnM/kyMVhtkCRB7TnlQtCpAUwYknDn7v3XGNSUWbbF17jdhMQ/4/Mypys+nMjCFy3C
Sx6h2HVIbAitC1Pqjs9Spj86eWz8cC/kEywfMUr66VCUFETmOfiKlzw/hdTJEdPRMJRzKZuCqZUw
IfhOBBxg+rvgvYe5icLdhQ6mePK7oUbkx+NU+WJaLV9B6CZauA6MG9gNfPgOVC4DovwANzpAoTx/
eGA5xRWYj3P4LuRhDgFOYqSK/Z0F10TvxzeOL7IS+i49Eyjo12xWeqbYUyYpl9B0+UC+HM8RPRzj
noLDGXIHJIqGGH34gLa7HPaSpcQlhJ4Pg/4sfzPVuPA5+lZ6o1B/u9LsXNxe4EBcnGGBQ9xh4hzX
JM9xYDavFpubze5QF1GAibEBupLBhRIG1OUU5CYMADas07rRRLKTaE8FP74QPUxF7dnp2cFsQwqT
VLABhaUlWh92PD1CUj4wFbf4qijMVRTFzLoowjEwQzCov307qo8mv+AhyNBUC+latQBRDBmFA3Wk
n9VfIr0V/r9hH6CE4R1Se2biPBM7fcBDiPk8mgtkPvzpilTkld38fjCn8gdBcV9BDtd3qxeff4js
Qv8yNEP/xTycrhnHizmnCvjDJXgDuGAPseVVMK3pSTmiT7ODJ5kt4NWUC8xcWk55s3dXDxjV7765
M3FUB1BiqLLo6D4ZoKfHoCNUghNNN9QljiTSgP/ErPECQ9KoWk5+7zF6VDetnsFyO6yuNFsgQl/9
MAaJwDwwBwk/UMXF277b+Y5bSzAE4zrCOlrTBtfR0XrACQbr5sg6hk5LcYhv9u5gfrvsOPCwN/f+
Wqu422Z+8qQ5AqZ7udT2lvTxJ/sxfq8gCTzQ6gM+MbtgPmN41eio6sm/0TcuKsAmbcZJ+m78mulN
aT4XMZxfmiS6w7TmYKm+XG7I2GcsIlITurylhlxgYAcorQGAKNbeJAYYe3wCnTRqWUVPFkD0/TU5
wFKlyzmq3NxQbL6nvuHCZ9J3OUyt0fQMusxpVlusl0qv6XJ6zC9U3inVSRZ+F9GRaW/LDJuZXIO6
Rwt5Y6kjlad2TB7+mnIEQOfABdXU6SqwRnaEDtIExQg/rDFevl0IhJDSuzEcAp4A3+jIToXDzHiX
0X9OlDt3HA2UimfYTDXpHZOkgrlRJzjY0y5Rjrc8BgVctmbl8KNUuA4bjQtx2de7m9a0sZQKhWGV
uXf+gBVkNwr4+lxve7qdgraeUOjyO3p98gthd3PTJQldM1nwbAZGczZw25fsX5dm6G48mOiA0V0n
gr6ur9AAiHAhhYAOBiOhPuRzZJLgrDrWMhe3a0r7Ac0g3POq872PAy+JC6pFWqKj/dqgN4INy9ol
Ew08Yzl/TYU+q+XKNKZNAiZh/FMNdG/mzDEBKIFPMxhTDbuPRp3OYdLuWwxOsU4D1W1CwxPiqBoM
kCypGQeOFr5HXLGatYA/rkNbhAP7JEtSuv4emLZqKoZ2sc6YG9FTC86lfU2Aa6qfN46qNzmKGZo4
WENyWfN6k/bwb18SBulS6nG+Xmyb0GASwcz8ghiK37U9g91Yg2akyhFKA2u/Pzw7exDRKmFsyw8S
V076ZJ5bfOTsQVy15r3KvK8OvbcMMQEn1gtCMU/ziKY5aaElL3XgP8oqwc4h9eJUyRI3E69NzBej
U4bAy7y7VPQuxFOpoqcLwxzs/7Cxgg2FFyNnEfP6wa4FnLDHgNzVbk4KtqJvIfViv4npY593JWfA
9mHgU8BvTKNswwh/uczGzRjLtMl4YHF+942uieot3k+EGANowviZmkFO30ZX706PbrunU9IznKuE
MMKu4Q6iuGCuSQ/a9ZQ7IIYLzFNCWBQ+9cHMKWcXLejDsCuPWF2MqN+wYze661vNRLHpg67xMeIk
vrBeli802hrtgRVgiMeOU2svXahmmzWgGPvSuCjsxHsYcYpE50RujMx/x20OAAYm8kmYM9OI2SLh
8TnQ4YkNBIm9Ahe37YaBywakjhU1UBi2t0Re8j2AVe9Ov4lnBL64yZNcTf7dk73Do1K+/JXmg8FB
wzjEhfj7M9dgV/A/HNa9TMTS4QGh6XbHc2J6ua11hu2hTwEmZBbB3lakDoiRG/c/ePeH7AN0Oxzv
D44SyBGaXVQyMGnOjuAEXUJSXjJgwnLOgqzAU6qHe7dlweh11I4pFnGdrrOYUstQaucvZtiJYrFo
GBe7IOkCNScdSzr2rT+EWy1YSjPwsNiwDjpciDsapEKq0MMfM10nEc8/Qf5YjtNlAADpAHXBILjE
tDNe039zGKeN9cG8T87GkSMCgg+EdBYP/PigMji+07Z/aBnAJPx7YfXdVT0FNXQQ81ro1vqGECV4
zpRwX48/zBEHm6KfqPOOBsyHjdgS7zydL+HxescR1/9eMDgOwrWKUnZHYA77ZP5lzTKohfM+H9Tp
w8DCz2H8laTnEWNsg97L5toKoGJqAwz7SPGIhYuVMi6oXI5d4CGAYlwq0oLXuAbJS/7IAwv0mNb7
ME4BE6F0Rd2B7e2i5AGaBxWQJ0TQme4IWsh/hGCS9m8mRI/U5tgLrFZAVutahxVFcoHEGuZ0BXKM
sLmZACbsfTuCj0jloBDdhrOKDivt4dEN8ccARs/cchWhZWDeDAQpgE7mydZ5K9yyiIFmemLbRUht
lNvQdwSaw3yVxRRWKCEhFvHc5f6hXqVF+cvzGyRmdgKjte5q7cGLecSMoqRQxk8wjLiRpGcE7JMp
PLd3YYZmGyXZlEaAuoZob2NhJrE2WctpzRPH3G2n6XGdMfbkmDq+6CfueWe2Nffc6kxlOQbzsOVQ
TalWYd8BintmIppRSjsPAhcHKh7Aqdya9ZCfUI6SOznIQFGpB5XA4c5nJgLQurUTKPgEbU7RtXNp
8YhsbHjYvNIenOjVbFuyVtZJc7gmH0ihoEvUnSPQ2DVzHLsRAujALoEiwJCIC373axMHB3qxH7nj
VzXCV/fcWvfVEPGJwAA0vyzPhEWKTy5pdlJPng3n63xs3SMjDOgPwDKLgHnSj7jLVKxwqQXOQDa6
nfUmZsav8faoqdkBbU2n7yaIwYbTldWGv8K8H/qn9JXM83KO7by4MtNpFrSHED8DcvaS3irxNIKe
6FZ0WP/U5KgqNiuX2t8kUgVPXaQpKM5FqcjwjQpLPgOPONHY2XCLndMy0E9usuZZk2+mDrgdzgMa
WbDnI3xF0MUbN4JiPFj+jmboyO3n87s5Vxy0NSxUNOEEUEsJsjPbPFFDLKC3Boc9q2fMPJ9JCU29
kTfCrJ9OTbjbAEEwDeg0JcMRvf2BUpsziOfOSM56Sbkn36k0FMUn8NoufrQPkJ/f2kUNKYi7314g
UDEeKhUl4w/r8vsw3Ny3MeTG8yj1MPIB5k2aedAPldG8gbAGLRvqE367L451mTUrnfIFv5Kaknfi
yPCZWTjOxowH5tZAAb0cQpumfHja8b4GFL25PcVbdylAz1mS7MY8yW1kP0g0ebvUuVxo1gFVqXHz
7zXwtcOoguuHCRuFM+cEp0ttv435HWd05LrGYUOWVdoAFp8Fj6l1G+KlKdIyNXvSLBh3SMZjwGAS
JiGlGOdn2Lz5/Q+7oFEbGvWWz5Jhfm68inLQkVQUIXd42slLy47J1c2iszrF7kHCEGRriqKc2qVU
+WRWv+19qFVPyAm9l/sqgHQ+Ckg9c/q7cQ5vLwi9NecyS5NHeeG2xnCL36UqDch494/TAYGn6oPS
IT8EtyM4BC2IesMTHgJnIuEHt76toZBHdfnCJGTQbdmdm7PYO/t3SGX0hM16dw5Ra8973xMmwthH
nfD2O198UM7Gk/ePO5C6dxZQnlAmYm1QW+2nf+JvKIOvA950A7RIGdUkxvQY12qt+KSMusapbb6/
Nr5eRaXpu+eYP0WGJTMk+/syeqVx3c5eDCN3gy6Yr17RS69K3Pu5+Nu2ujcLrQEPHHt1457cut6D
vI9ecjhGjzq79Fbf27y++ru9zU/pnp0r0uWbpa6LDypT60HwpEob037H/KHjB8YynGwcIpMPiOWC
gJcqPPZ9MNwTUpou/lDj3rRsWPzTt4z5m3Pf6BE5rAz3pd14JQ0Ib6V/7fl3hrc4/3v5pWu1cPy7
QEfCmp7z+WZ2av96GN9bo76+iyUtCIp29hnBI2W3rz2ZB4OFQXZ7BDlHAIEvIZd1xEYkJMUVErVC
B3CkLeFGUBh0cgYU3Neg76uYMy2B50U7jOScs1qb1ezemyfNRQh4esF4BuB3B70yl1Pmdyymnqdx
NvzwPvoE4RdQDm20Pw3Ml/8DmYDSJJwG/xG8TNo/wKWpj08fDnfC1Qyh7V/SqLfk8qV9p65KGPx9
VnEDsJ86AWdNuQKFYHzumpUP94J3CQNfOLIFVnDQnYqT/bnCnFMt1se7F2Ljrr55sU7/Ofgg77/e
V6dVVdraQ4bQPdC7C8KTvkOzyzfo682no/zlrdvqpER7Qnbddllctk6jz7JYfI3n2zw+mEE62zls
tLB3ne7uF8y6UdxpmQKXE8Op8Nqe97qY1t09Xv+DboIjD4+9XXA/x59bkWmUowrHg32BcYbWmBwL
F7LOiBY+5LjLOuMKVYekYLSgDT8AwVBMI1jXLDQ1nwK+8RytMHPqFWwrOkkBEopXdLJ7U8DQ5xR8
pKXfN68/Bg45CS6oNaeImIyQ/E+a4K9FmUoEqNA4W6jWnMbNZqaOxIacjo3wi88fagCuKQgqDCAZ
iNCGFM8R7SCzZVCSSQGRPkpwO2OlwjLE3IrGXwoOEtkkyKF3h/dAjUNfBIEppe5cc+z8LSgK+mde
YvNll3LqeIfIxpPVOBVUZ5xbZEw9oE0drwEvtGNHITOSemrjYwdc2qe+/M6804ujtue1zpMW9GIB
drcRXWK+M1XE5JzmfWYM0pZwTHPEP80LlgWco0aTy4x+iSjGi33oRp2H/qkt2oDGpIDi98zfPdpv
U5mRaTUsWTP8ptH2RF4F3HGnZUR7/wS55AuJg9lhBCs9D3vLk33MAaiaGs0edT0dVfoed2ZCLt3B
zOGLosv4gVpTf1Da3q/+lYKYRUuiMHQPCV9naBF1Nx0g/1AiO0KYRyCk4KX70W7Mtztz/X+GIdgc
g4Mt7R4z/+uV8/854SFtcdvRLyUF1xWywxdM4vV0GEYymAQ87iCY4lxvNmgr4+I8ZOyE7m3hbBfo
3oNb6Wv7oBZnZPdzNCvIn6IC82lpu0l9iR9tuIk4SSFf6TO6kYjOG8wLlCtCok6VhNAyI7KxH5NZ
jnalOGzlTB9EGnz2vw17R/ZMaWLSvgFzzbImSoL0jfPGVJ2+vGMC32lr7qgbJUcJQmDUHp9JMmVp
DoRgXBvNMeD1pvZXC+MM8RvnNrAaRCg/0J+ekrX917gYV7Qhzk5wvI8RsrmeCiIbTZeEjQyMi4EQ
RizwTbLPAEbrTEZgkFCMhqBqHVvpe12DnpViRnrrGqtavShO8ROwYPhqmXm2wHWL0kuqv7Dk44Uy
k4bxnTYhRGdKpPHhuyEI+yMcbfxV36VUDM9LGFq4bpJKscTJBjxXX02nMH0bN8rrB8IEDIZGH1EU
jlY/+ZQM9CmYGPpDaWkeaEPziG4RhwVic6njMgmmEgXSI0AlBDJOJdlHb2MjS2aj8kVQGfOw8Ow3
zQg7icEN5yWrniWGtF/gCUl2x1mbEIeSjpGmzwNQK6Jr0rFBO+5L9RLfjsyH4ZEajzetMeMFiDAI
AEA/XyJFIj+RaF/2HN+2QGWyF8JbXgjv9zPZQVuEP5zCv/UKO3zS7ZOSALRsS4gXbMZDdP5345BS
DrLCN9bGGbnEXCsNi2K6Ig2WHJMOW70Jrkef2JDsTir4I6yAtp8ecR6h2yuQSKRoeey+/5wUNQR7
aRUpxUCSk3bBLO7jeHsXQGTDVgHCsZPePEkJJRDQI3G6K76LnRI5x68C6BFBPk/2Gqsfer6sixbb
quAdJ4AVa9ZD/6/PpmTVS6MjsMeiaZ/PQQVsI/DaPYefwFgKUGbdv+unYg28IcEbvIgG23zhOX+x
BR0GJ2vBq2GAWFXehJgV0f4lvYBKrG0iv4wEfkBvtWTEcyD9CxyQMLsfTZDpjEw/WWyIyEayJj8W
vSGd98JUL6CQIkoSZDHccyNb1XX4RHlbhfchU71e+PXaKreJfdGcswoxjIMk4ooVbJWDElCwgwOX
vbU/+JgpDoVvxyLd+oDL8HzysRFwT64MNI72a002B64DgYPdzb3yP6uZMlEjHGxOPSJzbIAj9Ivi
Osz7AlbuyVCOFWkkskKkudry9DqG59HQAMG87ZDgvkonosRLbr5HG8Ufwyb84uL5Tdi9Faz7iQPX
Zw0QSwkjVByqC0KxaZFo1SvkqCwVABgufg9SEb9PUln6+jGI///1fpz155I/DzsJoE3VBa8SuUQj
h+Bu106EBd0qghV2ijoLE+IRw0K+TftjUoODxtEFBRhH60NwA0+AOAp0ilf6cuOYUfQgg2K/oh/y
nBt0wiGQBxahyYHoFwoUOw87UUhlBgYDkgHAavOasqsFqZQi++EnBJg7bMWnMFHz1ubAaCj0O2OK
Imr7dO/w8OiNgcDYsHw31Di/qotfmR4MKAvQQkMD9TsU0QD6sOtQWFHMw5pFTvI1SWDMqyGnd8jV
fqMDg+gjVxApeuElzXlwD5TrCkm2b2TtwxaNE/CaClcl4dp0ywH9GVRGpA72K2ZKMYAXNqFvrtlN
32Ec0IfDOmsxNN3BZmCI07269HM7/W+LpzBabF7RefSr1DTXIwSY+58dQ6+PZgz5tv4bLqkz11wR
FBH2Nkwr+HDSonGhe949j4BMHWhdPV0SICxnBsLD+oqeb6PtFgjSmCkPUPp0Q/jnjOY4HjnfW3ok
kzCCgGnToN1YTlDFAMFq5MQqYGu5Rt/TOwMFkOHZhtpED5ayz37jgo5O/hSH+51rj3DzHY4S6YvA
8HUT6xwdKXuf3fgTdMJgwHWGm2m3olZkzJgxku85IRuU7uub4HQCxORFtxWf5hPSll2N4poUUq22
CzahojvOl2Yx4gQQgm1adZmUnRglAJPAzjKT9XsEwEP0ehGBPuvrDjAq7waCP8fMOpVCSxY3yGpk
y5xaiow0Sfrsxe1s4Z5cheNUoBWmGjcThZ55DTE7NO/2nRMSHceTmT1Xq6Vx4r4lTosjSTP2g4cH
g4jhY8vBntjF5wzVIKWQrTqSXw2IPny7Dxd720HtwDB1e4Prskw+m37UHdn9g3Hukp96iBebfbIf
frNdgFF1qgRKcCzOYjTAhnAO4dXdBt+5OrqZZNM66qB0+1GDgLyjh5ec20GjieSpDzDSkro1J8TG
Odjc3EMcZo1LQBdKJO6J5kgjPrLrPCGPHMwuLs9Ir42tZIzjTzlu89wZl6B8a/FXDCatkKmCrTkv
vvrra2Tciv4J1gCmHSakLQhcJaEjX4u3UXI17cwbyCjNnvkmdxOr480TUXKZNM0aZUclbl+4KwPb
WpvJjY/fskj91WNJyJo9vWWfUKjSOonvYKBOnuGRK7zN/dhkKLezm77ml6O+8TBa/rxntqk43+7b
5UIE2G3DEuaqZ1IGkXqqRY0P9fUD6ZGlme6bbgb3lrjatL2WozC3GpLaaR9AE29m06umDZS2B2kQ
d24fsPnidJ2WVY0UizaZ3Pbe4MLteBi//bPzsd42HpRMyaXNwH3VP+bv8YNfNoSBwcQW0ShNZ5tW
wUNzTdFdemvBf3BpwfkC0Sz7S0gyTcBbpC78co/gwWJCRMSOBe6qqMfqwX664DOAuTNAd9HzwNaP
X+7Nb/L7S0r018EQzCwHrFtfAUYGFGDlVSOAPf64DtGPFFj4AhAjsYjgmm/SWsjRBF+ZsQU3LP4r
exKtYOQ7bPL/WDqzJVWxLAw/ERGCInDLPIjzlN4QapoKODAIiE/f3z7VURHdp05lOsBm77X+adlv
Ts8BAPn5w+lusLvAAzGqyRKUEpIyG02qryKhFKcVMDZ/T0aeYD897+1wziisDInDTee3rryyTOby
i1f+RGyG3tX7GdsEGgU1PUYe1ijrnoDxfBbd+9ptJAMLvTzkwhHy67ADqWwcrHG8zsASBR4VPZ/w
4eT+aKEg0Hp4Z7FSZP/uMnHAMng+wR3F8FsLYJWZtrbGzwzdSrjPXtP3pJzqf4aVT5iSGTRuilay
ptOQI8PSNrfpKygnPVFNfMLZK2j4867YmvmcHB53iIGUn0cEPX2yeq/ELFOlWob3YhoSV8gpvMwj
GcDMPXSrvf3eVAiR1fgbiqQ10sAslZ2ZnWa6QulgabPW3aqkbz/DwtOCB6oD5nKRtVDaY9sZYqwD
VHMI+454L5vsJlskMECOWwO3t29kGhjeI0Bj7GiLb2jEo1kafJhuIvyUV/6RvTcYY9i4Iv76vD5B
Udji/oKJMVWBtQdH1dhHJle6P1wQ/gnJbNn8oPXln477XLvXgPwFLlHDe1Oz2oaVzW7sJ9w8SgNh
K8+4GwJny+zz0Gc0J4vrKiYD7ehk4Zh5bOjxiQ0boK+GOoRwAQsitpslceUQFb9KrwmKWtub83EE
JL58WZBusDYlGjKgFgosO+FduK7WXDLXbw5gi7wBhx/m8n+tC5ZYgBeixdmQd8ewd3sXbtPclV7N
8Oatyn5+5wVb6wICTuPM7l7TwENH8WBILOm3s6v5ToRb02VygUogAsoxa84WyA2rnGVJa4xE/PHv
Os3RahBhQw2HdLUkJ8ngO/NmHpYxLokw/tTOmG8KjYhDbGhuPy6WRGutzu6BmPGIMNreNwhwapQX
I95BPLiAzvyi6GoRQfEygMG26NA6/nYfKe6KZo3SEs4dcJ3/WnpPmwhNN5nn3phHXsEVXjj6ioES
aBuF+6PmzMu5VB0bScZ9FGDwOY0hmea1fd9m2454S3oIgoS/7tWBgAegs9cz9nUI+cBD8muf1jpq
b6iEyjlyRwZsEzhKkYfkrGemxHZkTv1bIiImaTNgLUi8ZGKfkcOYc+6BddFZshQ8HDCTI4P0Lm/z
nFMDollka/73s7BzPFe7nPKMdxYjktP/vuvXPonDhEw8E730z0pYwsTaZTTL+cI2RfUjOo6PUDyi
j+EPdG9AwuIxlXEKiBeTWOUd6/dhz0E/CLRCWW8eUeHzxw9XR+Bl/BpT6OghcY/x7gm7O4M2wZQY
McjSEk0nVtIvmAYvOeKXRETmGFyYDhmQjvvBO3l0eqnT+iLKlcoAbGTEAyDOLtHCMSCRm8CDglYJ
MtERs2KJs2XvYR2Gj1hmIxUG3xIOBVUKWhB6r5sLEGJ23jVMgjeLzWCf4WThAxQEWQN+W2ehM6pI
SIaHY4mJC3QmtPX4xyCXf1/84XY8frL1Ct7OJ3yH14kS6Gt1OlyOhrRgybqKkt+BhFPGmNJBZjwG
fh4/4m8kR+bjIPu0HYvS4yaEBShNvRkyND2sN13nNJsCwUM16+NX2McFqjv2BDb1p6tGtUdiQ3SN
CKNe5n4bVOvH8uoXayqRqYqQqJ20gewLPjSZv3djetCfPNam142KfPy5SyZVNJiP5hLFhBKKSCJa
GGtOip25yT2OEY6vxiuh1sRtZHJAZEzFmJi7zTEDVW6e/umcOOwebFQGi43jTMAIOiviQSksPIc8
KUgheuuXtcnqTS1R2ECDwdoy/A6xSO7RfKIG5dC2h/Ypdc4/whyMzJedfyXxhCuO8Gv1zhZtC7et
5goIIKAC+gEm5x3EC2M3EKAA0y9OpceZygcYWxfcwucj4Tt8/mPFQDg+GoAmWy3OMjv1sbtxriEw
4fNTsPYxgjuOn44bjTCKX8uo22jVBvZELNn1RTQ5IguHY15AG7nQqng/Z+oBGksgzy3hGwSXiAcP
jJGMLlbWhpXILzHkgI86qTlxNH4AbIl/8D0tDufWPIkFTufIFkUjzGdXWGOU1PgzxQ4sQAce6ctl
LTDKlpUW3swJ980Vy2FEtoqIZBFbGn2MiKQ9Mxzpn9KE7nEU8jAFlNNcaLoUCKZ/W4Kw0HGxO55Y
qiCIcP9DbqI4RRvKJqh1GFHxJJWUBrdf3gf3u8ZPfB3ZYs5cb+fkpYmNHP0UBwutDy3yYMY8qwe1
ZD9TVrfdO0opRsbsZBjGFo1HXekje/FU1pVYT09X242xrZHPTt48k9jJaaWg40nTuSOizBHqhRlO
ZjpW2f6VgpzPlzK44SomOfC9cc/aJYoGdoHwn1csvCP8E7tVEqax5hC1aR4JUtzjkqSAc0nocanr
udpwhg7rj5t9c4BuEQhG4igceRmAidjJfygZsbzycNDtscG7N1ZUGY9YPRX3qORVUDG4+k/CDebQ
bV3dYkqvWbmjKQ2KA4/HHkI0s50zk4b+nCX/sXRXm+pB4d8phs6n2hmCvktoKUs2szEDZTFRcNCx
wbHy2mjw897dcmuIdZ79+RYatZDE9Jzys+Gp3mhUhjP+B86rYQdlOVp35qybPVvwyFToxwSQDalI
b8fDMrC7jdCBfJg95tQfK4f7GnW+uhuwytHSjacQ0KUDKJE6vcrJmhaWxOEm8UeFWDhwhnY6Vu3e
kAlj/7k/F8Mcm0iCEUKYao3rpP964yZ3v8HjEV0R/hvddNisUhZLum8BjrUEOs193QMpoejlhUfp
5VkESW4X3bQrl5kBn9Ws+hg07ethNNCvgXSqBvb1uxi1M1fT4uQbdsnkQSt2j57EKXx8/bvupk1B
QcDsDCazWhX9IzXabT1M3EENndcJJstAyH9d38fbMYmg1W9y96skyNqwGbuPdpKldvcIx3IglT/3
X1kxDYZylNNSmso3R2287ulc/TtodR+Nxu6bMkJhonsEZi2Ls7Q/1IfvGmvVfWTJV44jKKcIgVof
03YMITXtLw+uytmnqU6j73XaK3n2teu7ny95NbfLg/EgeBUMeZtW8KrN03nJQEHSDDIHMxf9FXxJ
EVSjK3xlkGBS/65UNxswZ4ZWgmt7K2ad89D3mbaU+0hrwgJJvzRD4XOnBjO8+9vXSR8z3zlPyO3p
yrUHR9kTmdqxUd039TD82lW9PiS6pZQkHWv7tzwfqhcZw0MJWn/H+59/2OmqRa7SrzwHTqeERrkY
v6YD2auV9bAKvgoIxT0JZcm9G7O35L6vTvNG1fvZD1AktUHB/Fosz39fxFEsXFNBWnwj25ngM7bV
lyeSa8mLR4vkbZBh2UNy/Yi7EHjjPips22ebId6YYatwtVZNiqIVrla/0vq3dLY4732auFm1Vine
TBc2FGkLtRcBUu4CyfBm5QN+Y8ClxMBPHSFvrfbS2BeTJERVWUN9oVWd7ZkdgRwLJCsmCiYampHI
Y+ZN0WAvAaF9sKGInV7AtEDG8mwPZMwBMb/DiYKGMHNkE+RegBUsmok8JAziIhsonrkCks7O7MV+
yuAWMw9JAcGIEzP1yQBqq+xfm9aAfIOXs7c/NxsRxY3MMGtBDhrspO0WLncRBxkgKzxAw6VBrwld
0VEJi0Adau/9E6dH5S6GQ/5uq2+imKilwEx8T1T+4I14YjtPufQHoRpZeiPTIxDboWpECbMGHicA
aQ6YGJNERPqFoDmea5GUBKjJT7o7DqMluij7pFiFSE7J0Z3vXh8qeLBnwoP4j6CEeMMka0kkwbey
zkBvoEUlQk+2IEGXUrMdD92UsvIx3XJnyexfLQYHegnk85DAZShAJi4+TTgM7aH6uf+A8IsL/o/F
QXXioO57roVBDXxpRBgV8iB0JABXPIxDF6hfVPujBUDoKkZGuxcKa+TaM9z6osrvF1tMxGCfjrBc
nFFNUOjDAiY2/jRj4FwAvK6ofJArzqABD5hpogNnkRsoI078L/QwF4qj+bHnzSH7AFhpgUtrD+GI
Hc/g3Z9zkrkyxFIR/Ay4R7RH4yfEUDgbYtsFe3fR5wkc7eq99mKs9XKuokGTFruxKW12d1OMOQS5
kbaj9dkbzSY/CjH4iV88TKxpE3XK0ElMs9S28oJEV6LCqcKEjE1fIY6bI1L0lBOp0CaZwQ6nOP5U
CohuZU2zp5OsvF0/n6PsGKnYCxC3M1n7+UCGKzMoxCpfoAbAnsAQrVsJcWGQi1VLnTHIMA6Tng+2
SmMI9bjmL0ed1TYgqskPa0Ac3sifCT3tzPeJTYSJIzCA7dcmTwdYW6MxFfKZdIHCk1MXF/NbthCA
cdFNoUOtZMogkFFH4kdFCYrTx6kqiBtOwWbzUpkh5AE6393/H2kman641L4fWGgh0NFx0ncoFqzy
ASX4iR8L6R09V/fMlb6TYgaCtNYkq5JsqkAEzw7JNvSNlVP17LKlC23PX+M9GoErlM4H/TygKWoJ
nGzpaSAHqhFA2I2sZ4mg+REm2IbNYWsdsvsk1aP7z/jYVk6zzH7qND40eEgx2jxv9DBaa5WpL9FC
H1XCg0+8RpF4o+tCkVYyAzftIUIBI6ivrlJQ4T/l6QBu0dRuznP8KzV7FAEd/bI51HzaxT+DPKpC
NJkpemttSJetYcUQQ95eN5SoeDYa9zeLOxTSJkLcqxv9kqcjD62RCFLCJhZ/ESCk0Yu9kwE/PBNf
2J8hklEEG8CswQkdKOQ2N6k2xdgPqQc1KgVrFOOrQwttdWJYSjGJoTBOyMuB/P8tiIPeoxxD/uoC
RdcPvDcn2riDi+2Iiluf1x+et1yhCwvmKQWwM2kUc3f7m1/EQPhvAt7GsgNqRFDPUyqL+gdRp9hn
1msGxzcAr9cgD7OZ8lnrHQqs5j5/lC7FifINkfXks5Rw4PLYeBgGZLPAb3jH3jYg8N/wH3j9yAi7
reUEAyyq2TOSHcVRCdfMjej13mZNcBtvjeqn0Onzm3P/saUUTEaeGeWMQsJg1ZLM2y7f31VR2+Mi
4qz+kl7vKCSQaxxC+PCVrT5aXylvy1k7GbrtsHDkJnzybzxt5bQeLt60S7p/LaJ76yUcvdZNJYtW
ZrrMe5+WNMRumy4hqYJsze6YLtVHbY3K7Qhxx15aJXEGJ7Jqz6+tcDDiMaDvwStCJlRcsAUnsUou
192XGOXVm/V2r5O7Z4/ovwWnALuaCVRkvGgS3H1xvUV2vEU4gZ5nDc3Snt929P4ZTN8/o/hdxIUR
12rEqBkcKFARzR++ZgahyDZiwbbxxpj2AWA0VILyCUh1aPdU1c7nV518+Pt3QHlRNkthkBEBWBot
/JhtBGnXQiyubnrKkfuILKB/YxBfeC7fSIUQGDLmSxidoI04FWEfs10f7g1hwTnQLiXUUA4qEqFC
geugaYCVFZoiDlVMHovhCg2iZX9d1ia8sYBqfTSfeItPlG0ZNJchoAe4W3XKCQ0Ty6OOyJkQARqL
3XItuidc0VK0FgUyS98VHLQQwArXZ7tjY1gNdcRt3AA2ft3bNxAPrZ2t35MCIHCv0kGwnTDCGGsQ
yFHJT9XT2aOwTvCsS0GYCqfF0FfZDSHnBjCfgkWBHYDtqJjMcumnMLMjngTKBpq9BScwd4G6AvAr
3GqKRR5TPoXz6cIYMnsfJ5vtIPwPClBEoFTjUCug7O0m4Pe41+5El6jYXxdIEVg6ECZChSqcKpqP
BPdrGwyPdU6ENs7iZNFbzEdAlcN6PJxmNBVgEb74LupZYx/pZMDilwoON5xRsmwpjISaZDYgEuan
5Ec5G98Kpz0Krp+T8GWJuIJhAgYZrOlSGL8gDhaGa7GIRIjLf5f8gzyGxx24BJsubQNQCCgALV+/
rdBL4XYT73FHGwZ8T6OOHiobWTdhM5LIEThRdQhD0cmIZqf3GmXvbLjjrCI80covQDCmdhJBbAqg
1myWszJBcYXagcICpAsn0YGzCt0Z1c6hPsLihwOw1hjWyuyPPMjNl/md7L1k/4zN+Hrc7pMLAR/s
zppwWiKdn/JloS8/UckIClhP+4zscnXWmekqjlZRe6SsNRpKDgT6WhEkMmJMHio1cs0IBCUQHq7/
bTIy+kpHx/lH8dpsUdu5FFococn8n0SHD6ZcRkLHCn4sstNm2AOQSb7pAUyh1BDGvtTvp8Oar3NP
MbWOv/g+ycvNuNgFYCeuECpZ/P2UTmJJnvBK8FyQxG6xnSmW2yEEJpCKyDzSyAgkuM0MxAYJT8xN
5vdgwtnWTlws9nRik3eX9QDpMU5UiulZWYGnpP6DDp2Qm2nREdg1sLh0BxxYbBf3VerQ9pE2I6ht
+CaZ7s0ZC3eDQRmawmieyJDpnStF2E24xa7kaKKv5viDzxIZEVgS/h0PcuSyhiE1XfQ1QnuBRwZ+
QglRkNTiWUOjh1mOdcbCECQnu4XEkkOfmJesmMeiRi5q3xFm5BduFews4UEserbj9WAMCa0fT6Ov
xecZ2lQHT5cHExTNZdHdfYpa2kzq5k/AkSKeV6CCQFFZ6xKFYrYCSeDocnjWBTbPDfimwsghg7Gu
2xNFM6Fu4l9HPGVW+yscTryaSPwQr0pKNhnvln5k7Vctz5nbLfkjZ0ezVV0Vn8aRnh6xFFZTsYC4
/OJSUX6gtBCJucF58C/Bg8t3oooVeFaKfizR2BhF+VV6AYo0sP0lrgoeA3xgMQqaiOea5x8ZjbQf
P72D6p7uHxetOn4Kuysma/2nAcaMYfOWNzcBQ4E7Zz21qxFIlbgLInCgZmvYjw+AS5XbWR8aLTEB
7SDKeLxyorJmBzqdqgA2Hp2VwimlARDHfJu10HKijTwYLmASn/wUrHFoUG1+iIO5tmJCK3NIBNUy
fBCecY+XKLsZXo1CjHoUOXF3ea8gQTljrYOGkl7FKoxkLKJo4Q2EBw2AWSQHKijxA67+mE/98BWL
kwqkiQTXPT8HHshXo0oUqbb1lWgcxOr3NwWZC7oJOKjhh1OdJXCrZ1rjiLk+sCzK7Jyi2xDaVPTs
u0mOGRwyS5Ym1wlJOp40iimrFYm1XLTbhxj36WsfxD3jjkk4fFvkih/qWh3Jvzn67vHJ4AOiEaGS
7m/+BwZSC4NiYCtsX4lL28KHy8WihQh0iEXWXDkRYQ225nZjF0WwKtkzHJWkCMjUVWi3r46hLxg+
mx5QStybqQSZ+7WLkT8EA8u9cnPvf9m2o5rH7PI+LQc/F+NIAh8EM9y11ZwbAZ+3jjwg6uf7h4mO
WRrxXStMA7QQnemVC2RYzx0GQPhVX5q2Pv4HT92d9IshUNvHmHJclqyCihvJjnk/je0X6baZ3c/m
OyOe3I4Z9ERjXR9uM9GywPku5peccvLJOcxZTLLNvJ+dHzUmg9Q63xiygY0UMAwHrDW6bGsn6a3v
eV/BDxUf98HA6d/HaSzmIyINZkkc0CsRuvYAhaOm5DPApn0Z0+pddYfkyX9i9F0rck4yyUJX9GKB
0NGE8u6K+lND04YGtR/PSc8TN4eHjmgrwFC+Tj7tbn6j85hbTyzumRoo1+BdIHtMrac7uGS3iZy4
KbSUKsQ/BZeSsReAgcm2+BVH7YCeiSeQs1xafdzP/lUjNqS0+fsvqxAuDV9dOAqz1EGsnWFQ9L4T
trXuQhOFjODUx+oOZFF8LZ5a9KzsxYHq805Xnlbns0YISQnLX2vIbus4a+faVG7t4TSb5eKk4+Yb
jsZ2sqFPZkchag7Q+UbdgJDXvf+2wSdgcC5kySlnlon72Qnm+Fryav0x9TmgkQmeGjQcLacKhTLA
dBevuVL1YXwZTsTFJ2+JWt3N/cfV5VBsdVMd+uCeX3WjI39dcVbvCsZKesm8GAVkMpRhVtvt/HoL
9Pt8EI/YYl8LSVq/uyl7M1uwTkBCjbQKoO+9/shzTZqB8qnnV29+V8bAfTn6ZuBdtzKhJFY7AVKb
PFf55VlFbNoKjCrIb18Gxsck45ommpAVnvZTGY4+tr59oxto7WbBkSvfTGxOAhVvd5R44OnYDPAt
3FbDCAzaeUdsSMk8jUUFypGo8fQm/vxS0PqmmyuEiNDVWkZEyCPlMv0bGw187k/mGtPxDzfpA22U
O4ZbcC/WiAvYplFQGKwLsgaPMjw826m7Newa+7Bg2xD2Up1xbPAPpa/QZD5h5B6C4wIEpxKKpeUY
1YP4YIk9hhJSeSwffER2AiKpp18/x/BQL/iGk+9kQA62SCyC06SsQCssNndsf2w6fPmDvAONZs8B
VkYmouJju5158RDF0D+F/GErvGXPgGYIkyGrkixnmkLLEzDIFdXOGCvoZde4kAQpBA0ZUB9OCJFF
JVlrkrfB2ek++WAGqAMIgTVm/z1h2Z9syRzoYJzZKn2hDKVz+A8So8emaeArCzZzyEUXe+xbTMYK
LwJh4IE0778GpHGJTuRmiVRkMQmto43WJtBK0Gn2c31ff6EG1gCzNrdPsEWQFAWa8NpD3+spop2m
gLSWgqAUB7YI06Eo4kiciWADKjfrAufvDfGvJgFAEB+IAF4gDXZqDi3ANcEvUh28LTTu0mWU8rGl
F4IVckxcnEVLvFBhSqzzM3r6V3YCy9As8kFwK3fuGEJVtgezodfvk1U27Sa62y4V+4YLdd0EzWyI
kHUyALZBWxoMgYz+9JnKqRaUe2nzmHxx/Ddmv08DPC6etO3sfgIL75W73FVgPXDPYZFEaYHs5IMo
YofiprWWQu7X0g9BK3DVxGgBTlP6U2uNOsHyiuPbOY/xYnPPtimaqBbt0tClNeTnIcusZCUzRJFp
T/bXq+jOePcSlKlx3nbrZpPZh2QIHYZFqFGJsUFq7t4mcD/n8u9xbMiybBjnB/LJfUqnnyHTTAqe
7b26f01bbg5Ag6BhWC4lIjGGBzKEyL5uwLU448rNMMJrcao9Q9AwaHoWtxleIx6y1wWinV8OdPDh
BSuPahQCTojlX4IO46bok6/34uMS8tWGQlKj82CJ296RJ7LFongiUw9X54XbFI/PHPg30sOYpFMm
zCUbzW7HYjtw6wBrgKe4QsICSag6cpgjwoCIp+w5kbKKe0IDCn8xQGkJKza5+t1fHyq0bQA1BN+5
bTDYGi6tz2j7nYw/9icQXqYdeQaXEYosL5sR+ExZ1DFpN/8tjl9H97NQiUikgiKrCEUQiY0ClgVr
hhajggwTcuEBDEasRzEgrWXcl9Ujy7sHY9Q+0KyaeMpcnFn+M0qtd1REbfTJeBrZRTrhOkaPDOxS
g/ymDjULp8Sedr3zLl/quWgQJP59ParMPfFLjLjApIWQ7/q0KVTQdyWof16OsSeqqPP6ZHJ/4sXt
P8Fgc9UsQw+vd+fFJ5sJv7W2vqbRt7d73lF2AVjAHcsLPNj3TSJtoGEC9DtcCbz3HaVLGd9cQQ+K
0UlkXQRCv/Svq/Z0kM88hui+QKql5CiDDHKYZ666u8+qVYoiEhvKZ/dkj8DJYUsce3NQHwcDMFwt
x7WQtntqPJghfQi/i5blBo37DuXp2x8HlS+o9Yv4uRk7vTlB1KN6Zz7ETMiAzm/SFxEHeAQrIgWC
MkRtZn3RgfRoKpiihirig2DphRbxyfDco1AiUXFpizaEO44atj6qZF6ALEgRIWAgiZAEvYtK5eGV
McuL7Y5yUKSZC3ryPKfmgvGdFyKHr3GZiclucA3mqI/sFq9wZf3gLJtzfHIVqOSh3XWbEaiMvYuI
DhDSmgzRquBcL3Fhk+YVPLachaCBUGSTsUjrYsQbs0gwUlC6LO9rIUxUIS8om8ytTMMksf+CKrBT
ipqaqSQm6tYHaKvFtgG0yk2Z15xT4L8L0UCJIWLeiQvN+kE+iALpAQ3CBnumz8WttOhDupLJc3IP
CrSIvUeJNGVjR/6iI+GRhchs8NNqyMjYa1Hz3Vb0s+QHoWBhVJHVR/q07czB8u2qs+ufahtrEJZp
evhEIydddiTmyrZSuUR5VWfdAt72Fh9XDIDh0OX4EVIWJuvy+GL/8gYIPUgQiSgO3ZPQe19EQ8VD
LOgLZkGgp2OQEkegzFGJqx/xKIQyhLfQ9wyBt+1HiCjry1pEf8dBdbPeJ82BKSAJVmN9FX4hI5QQ
uxLlk6dFRA+h06OvKp3WxuHiP+fvyfCcTtGxUkwwAvPvPoGfHRx0J1nq1mNXxOIGIXQxMUlav5+4
Y7iZ6WcROKpdwrtnKGCEdDML4ZTQ0ZHrSyDTc8MYtnBRcQnGhLL1jHnMZUYb1pFkK1NjYpBzPZpq
655zPkAm4xN5FleeFK4wq3GhIS2e8ctlPoR78x4289ngLgreIDPHrtDdXZlqQZVuJZEO7beRGOj2
mGx02IyjYg8ZK0Gvgxjh7ug8G3J88ytr09uZ/7B7O5Q3A/uDiG/sopoiyXqiuPWkRKRzXd+WQ3Zc
9mDejdlGSI0GNpC7V7tnxIbMYdu8gtZL3RywHCqT6RXiq9/jglwzqwiewSBszx9ActhXa6ujR6GR
+HuTWlQ7xV4ObvE7gyZ8IeSZSbY6zxjcmjzMdDU4ZWHv5zOGakcMleFK3uKbZwQiqfy2qOL7pboU
vPHnkrp3Z+hkzMeWsNmhQ+UDvBn0mDhcWx+/J0/ghuk0iyF45JnfJAYiY+R5j48OSngI248+4EwZ
fGoOo817fo1UX5700yR8zttAbIiv6TjUQ22v7QnCB6jk8Xa1CRwOWGrvFL+jIwj5N0h9MrkxkyA9
vFmcK+OS0N40Gm3v5/eKPXkKlgumXs2FwpY6yFKODfvBegB5mgVk7gXafrBtGFTm3MIsHPnIfq1b
WFnf+D0tXTSfUliF2mV0IzSlXz8XRahMHgU2B2bH5fvPtArfy7sPQdyskkhlHIOZ+SP3Ov9updD4
y7i3N7OdZs5xbLISXGjl1qvikCUyXp1LNtwGJSSt/YLdOxz6n8UzEtVSYt6PxLi8Jm/2hqkygTgh
xqoM5LhaPBft4X0Y+8XLUjhY8x8ZiS/74XOvQ0DRsTDs2a8WN0hizkxW4Um7Bnc6aQzAjDi6MEGc
kVJjQmnA9E6b1K7pj5hHyhQZu4qLa6Cc3pvn4kvoI3OEe1v6o+GfDx399LxaYzpj7I1oBxav2TNO
hn4HQvPCVGzL8wZoYjlYln7m1RDlfJq9AWcueYWlOy/fICb/umTUDKzkSXJLJzmkW6zLAkFTI/Am
BCO0rXUp6vVuQ3upXMiSlE/V3NjBjOGSfh2kxG5I5wFORMjMIFPCaw4PkLRPYIw23/fu1f/omBdv
EyXDK814SQTTN6D3DXTgYHNnme6zc4d2wrzty5DgqfGlB2OYYJvmQJ6NAFp4njnhoLbMKzTNulms
9dx+aEwotMZXC/BdP7J8GZXAmk7MHjUpg8OpnApTQr01wOnUeXz40eV2vp151eYwphVg3FpO28iv
8+OE5I9BxU0Wo35MiBud0ksqiN25tlfGsdiDuB0HTekCKOfRoDYpnPj/DQuaPppSDe0zZ78YxmvD
+igoTffJdjjhpd+/nzWtckfYVLviN/upwdviVD7qW41gHAOUcziBEHz+Yp173zyazzYYfR1emf9e
I5gThVDu1x7oAZkU7Dw3EC1NN4V8ZvGJxvadCokB61NtI/VIh0CV1Af6wglo0ylADwQmFOG9Fw2h
4RSRtskD84y4EAFWnMfUW1RgUKMmehTKR6qTCudFvkEv6WOCQH95WtP7jEyo/3S+I6JkQoEmBJ1w
jdALy8TnuDSPT2ReQsgsRE6gvC2UHJXzqCOe8Hqh4KJK2ZDAh8wxsWnU3LlunkkUpR7AZOtUfhor
pPJqjrqkBvfmorpUaaZpgIDCdBuRAAJMez4IFI75xEUApVl3djBmdTkSeeNCMDufg8tTZpOFgKxO
NMmXyh88Oc1HpCGgIqQYoSCf8lw7hkOtM+YtJcSKOfm5BnXekLN+wznv5p6IEopeJIlUO8J7fc5Q
UhZFz0XRSy7STsAWLdMChGQrJ1qM5lj0AKJvGP8AWKHO0oNqV50+FL+0zOQXRJexnbgMK7B3H0s5
N/YN6i4s4fCr7W05YELiehg+1j3FybY60gTQfnX2j2KGnd0E4iQiJMEB6nLeXuVVpCEja1E5khJC
e7PjayLF5EWNkDMzu8FnRGbLLxhfaoy3B+QbXdHeIpdVIxk0w3nZD5eRrmQaurf4L+V22Xdc3NZn
847ZTg5vWlfvGZLJYPaBQWzX+uYDuER9QJyF92KE1IvBmbxHHwB92CqKGwVjCtOwUBGZPzojnCkV
NwrTfB9uTu+07aljbL6TPhvPrgwZ4DPZo5nMtAzKMGnyXY4bv8tMBqXjYtRtkKc8Hg1JDAYxTTfS
MBgwbeQ9Jcjj4dFGnCRw380/5MxI3WGEcq3SoV8Z+irieq5I43Y8LKWnQ3pzb5C4MhN7louODiAf
Y3Zz9Sv1AAJslB4E0wgPyyi4irWKpoWYqA9XA3uu/9kJiuFZe9mbrR/IhsK8cwf57x2JXmETNxDL
E2lvZJtiPS7+DMrTyqrpdYAedVv6utD8j3KKUKBRDnfD18euIk1VZV4NGa5i3gVJkEejIgLHeqCA
aSb8rxFBMAykgPyPSWOItTBwp8VUllYkFncTg1J0CB1JkRr0MpOr25EL7JQR1pHZF6KFOsnPKbMx
GilRos7vlfdN3duDtlWRfC5rgjEEse5hRPYKUzQwIU9o8g6UXbLbMaRlzFD2l0/GrD69cm5iOStC
Jmcykf6GgLz8BR5QQ+kZsW4VSnhSeYZWwpgR6qVZgj5zW1d28acW9Om7vDNvqJv92ma9Q3BNXsBR
++/i0SyMowoPzyTTgxG3CK+9JyDBFXg3YBI06lcgk039NLPo+nv/2ISj9I0FMNogDdG9pxQ2W/2P
S4hKONPAWrhuwtrdMOkL60wFZWITIJYgM5J9kraAMv3cl9lUj2VJQ9BXmMXNhn1kcW3QoplK6eqH
ESMeccCj0iQi6ctD/kEtOZzL0y5zPgZlN92TMf3ITqZ6o3nLzFfN+Q6s5qchgPcze8phpltjLdCv
dovgHem6FiSNCfzS/9aqpfa2xuwxir4+HChuEyNAw7IkHFWzYYSWslg1MUfkCxIVfisc9G6yz5lu
sK2pXrdfR2GrKGbqOErXGnt9b5IPHdTk938dIiknOS6LxLn3FlFynX4ZoBa9zaRpYhcIm2XCZ0g8
6EWOc/P0GtkrdSurfUYYVeXawLwDWFT75dO7r9MSZZ+jISUADasDiZnuR3nCca0ILRqkQL3Iw3ZX
+d3POLXvO+0R3Hc52oZniKBhsErGwUsLgGp4xsvK3v08evfFOcLnLyfO+xpjO1kKQXG+NhiJCTad
iuRUgzG4NPmPZZwuq8lowRxFFCgptjdwDoyO8t7QvesUlpkbdwvkmZKt0jQgvZitomOqiX8nhWZo
tz9XavJk+bxkyGHNx6yeMRedh//nQabAI/zCDyi2mHLf2a0W1fmkfUUZFeQWMcUN88nk+naeyVSp
SMZYcXE/0/GArcVmxK+xzsQQJvzfZv+I1M8UESNr5uve3g6pFeU9rJnSHagMKaxxXt9IYdLQ9KOv
Vaz3HGZTgW4kd7MDw5/eRnbytB9U+gPQPcnu/fdF8cvZlybO8fVnwIhWX6V9vZnJOLx7n8wE3VIO
W0OfPSeffa6ESm/lT0+V7TGmrmr5oHlQwyenL8E0IzoEzevwxJxK2SouqU6aKrosyA5oG47PG7uL
xVX/7B8MXyc0V2NIMiOnRK5TisR0iir2A9dfx+kCTYSvPfChVu2WY31w+31tOC/9B/5CfBXakhAx
BB8pVBM6fGQMYV5P5QC188MkEoFZ66/UJUfgDoxbeV1Un26MTWvdguQdyVR/7qRiFGHjP8Bf/A7q
ap5Ulmp3i235p4ASAWPJNms0g4wFLeYuU9aUtswpxUe72zqq87mwICgddaGIvJMHE+OEDU1x0565
UHNqWlgvF4CCgRUXMs4RexBryii+q8swzKvNyUfWsBpkuQMhdYtf0WBR7W/Bl1Qtep8h1k2Y2LG0
bdKwYnILwT8wIwD3Qw77ZP6K/0fSmS2pimVh+ImMYEZvmSdR0XS6MdQ8igOogCA+fX07K7o7KvtU
HhXc7L3WPy0MMFoI58Hd0h0IKqgMQrVcfSWA7pevKJ7vXf6xvZ+j3Kn/yUERjdBvQRO/l7vZPbwt
Oz3Wtl9sJoEpWxXg7zBsGDiEsIvu6S45L785qFn2YqLz+usrc23+UG1jnp/krZzljaVBRVBjAOBA
SSpRg7uidL8/2ooZwJ+r/y3tZtNwHDMVECHRrItaMITJE1s7kJ5PHn1nFXrY+PuIQd5UqZsGnhqK
Ym8cVaxmf540R2EbPn5s4zgwxbEOo0e8pRL3h47pOh0tubZSCWPZnhXX7PCnB2ciS2jaANQBMRHz
0jK86J3FxODvmIcreM15wEogpC0PzIIMpYOWaAF/sKN1fmIK42nzcXvaeD0XA+yrjhbzFgb1DtX0
vIEfl9e9hFh/mP4q4zw0JzfDegzcJoH0ZtXwiJpygp7XTDSK6wULkgZ8YKtP77vtm+CO4oPpMjWz
p70ehNJSnLTRZ1V36H4/eTiopnn8Mbxn2lMXpcUb5EvdnzFoQLSpUWN4r53fNbZMF5HcfovW77Tk
TdTWM36f48cOAtDiRCsv0c0cX9qcXUmRrAGKRj0dNZOWQEDdb3geP2aCWI78ekdvHPo52kL9gcv1
q6U6O2DZhTv3vbP54/szUXWec3KwxkNjpiLW36GOb+GYXQX6N/tMtcvs/Se/eibfx4ZI7+dgTHqQ
RIi/DQt8NSciznvw50P4uKOogK4YBrdpDfgTX8jXeNtfRvapzGvB2yHFeqZe0Z25QyTrMWrvansZ
39/TGmoZ7xTVfch+9HBfORu2LLQZTnsfv8mjdhrq5Q5BnlX/Q0SJ3V9qg4Fk736/mp8TXw2SM2sI
8Zi/GNW5HbKH3AIWpTbTL4lYnHzx1eELD4uE7ZI1YYOF2cQW8qQ/HzlMUR05I9XqvllpJu+4rj7W
zH54DbjN29PwYb6ITGWhjuwHVuHpB9kVxScX/vSKoTXcORKyR05OzPB32DE0ZcnZsGR0GUyTAmru
Iz25ocLJylCuQpS7BN8u2O3PX5SeLkZr/BlDm3nsTVItqo1C4LVTTS/waGSC7CytYrA7LISLJAkt
C9Xb4Jj/yl6971xzAmpPKaJFSiSOuKM2FssAwhER8hUT4xglBJnLBMLoCya+Fit1aqCMsfVQDfWN
gGM+vHoenpeXw91/jsufF0ke//pAvTpgPiXG1p1psVJGdKMQ9879pwcry2f38WAq0Mzy3zs2NzQE
5lTGhEZ5lV19HQAOhAAOU7e/G4PY9nKdJ7t/3aymd/YUbNmNN68d3Ied3YlDGzhL2C4BZl2oNkYh
YxUh7/0dLGMtQk3t3G0888tfTgD/BcTzRqVt4u8Gr/LuPzQgpAQyk90GFfFfscrRR8i+x2dq3Rxi
IXgHV+y9XVD6+T8jvaKGtR4HgXB0bA06T34X1IjzsYtAxTUhyC9F5fy2R1IG2Ax2Ve8l95zqky/x
Xl8P5/0JTG6/81GHzhdNODhiS0BPhyHbV6a7BNhPt3/4buw8W5FD+sqGCG+pz4leDz8JM7+m0Abx
Gcf7LkLpll0CZYmnbnIluetLV6DsRbBeDW9tY+HAiBoM/QZcLaf8FO5u5jZ5vavySrfgkxgg3XAd
CDfZtlWmBBZwig9EkJdAdpgvjFNAYWAEKBUgBxg9wl4xAlAOyScF8WdXYoyvzlhdgE4p6MWUqB9K
cAyIH/caAAoIqPRq7RmXyNh6v48N97QpAzXCxhi/Jnf8EvegDqsMGO27l08gaMko6vC/Oy+Pctpp
0ycAR2TEUnKbXhaDseRJThkNvYo5Jd3imtHXo1yN9Ei2Mwoi2B1Bhh45az0DzxShx4Vzm0L11tZx
88F71XOFwqaHEYWOoln2+FGnSnxjHj0jEH9ZggLXRKm8eKx6bAssJ45WYc9D8S5ceDcgUM74kwHW
NggJBvOKUGai0ycdxvlMEffB6ejaARblNjCngG/1BDKNCSzaSovlZTO7RiZjNH6p5iAIpaXaWpXh
jjCsYXrjcAp3S8R+qCCyz5yvXk+a6QOlLuEJGc2ehoU7qKZnVnctDEQAS6wCfg+9tgpOc92UGzSS
zFQM+G26vXKDkHv6TnWPhSAhTSblDAcASNAdevn6e475AM3CWPKSL07fLzy0sdxxl4hVQLS4KafD
iOAKrJOYX0vIZUEfS8v7r7bs9g82RrQasAeZ7Aj1qe4pS35Kz3G/V1xp+coG61ugem8CeKEVUt4Q
PyjEG5gvoVxJLxZ4Jj67WJlAUkgFxBS0NeEF9g35JNoBsgvSb/JG28wbNNhvhWarAoFzGZZ3sa88
FPQzv1vx7jsfoz//d2uceHlIXWIBbeH+J3sNhINnj2AFu/rzMyY9Pk6Cf1DGLG/ZzscNtIAA2gt/
72sP/swrViFPK/KmqEiH0Q6SUfYuGZNn+Jv1Mp9eYTH4nOSL8cyzZa5VT6jsonx6ycxjlWDweLtk
YURkcsyI2WoIn7iGyICSPsqZxMPUAMZH/KobYZLZovwTAjuBat9JhICZeSJRUX6gbFKTjInBmsoX
ga2L5BzMqGQoGmzAx5a1AGyUUg/7wHOOVKWIGL6Junz6KgLjlbK+6KG6kT0a8DxVky9UC+7ci8TY
mJBDRsdChtinmhTKZDh0MKK1i6q1O8W/q+wP95AIwA8P7Mbc/WgwP42L7L/HhGYrNLZDp2u80TB4
Kz43AeG4LoS9wuNV8nbPh2i1YPBv4aCJbveg/HJwXvY3MMerPO1hEQry+46EZbWwiIqPGpvNU+Zm
0sKe1wOQVPd2g994u63mjiaXdDQp9vjOeHSJBF1+pbQiTo93hh0RV2Vaw0v0GMYyEGmFYpoY0pps
1YwM6N6BvEJjdolv5rzSk6pl0o91Pzs6hOIwI7SW/DzSJNGZSR7zlFXYQrapPB4MJuVtX2gzqgBQ
FLTdxtc1gFbu6KSix8MvefPGG+RO/uHYY+k8MdcjLPt6rNuCd31ri/+RW/qx9y0UCWt7/hX4K4GK
m6GY7/iJO4b8XUngKg9oDltQM/REGFmEnR080aKB7YN8CaAxOo93j43yGhf9/ONKdfDdYYt/UxVi
ZnF3xwIIk6AVWL/SH44En3AasKQS6Obgo7LT3UHmO1YlA0bwWMTFgfKujuVflWIPsxcH4QAdk5Vv
P/RON29wuvIQ3L1R6bO7KR77JpM8ANEJMGIXj86En/iYHyTEwEAjnMzYwYv4OC2DfmpIMaBGsQvw
dhtJI7MPo8/9xOXIk0u07Iipaas66zLG7vPQnHwlETDJhYCYeQqMNp68uRKWK6OzmbODLkyNzRWQ
N0uPNXz/vQB8rev0Pu1PfeH+NWw0T8DdDk2QvPqsoFnHRFf9vMZCVHaJdKAZrJovwbD/b07dYrUu
SXn+0wKnBYrVI6Ox4ea9syJmnKvxLYYSMy1wS2HhJ1ln1uzEGc8mTpn7SegXf6r5yBvw/V8dfB8U
FEUs6ijKvGsXvpp4tMl/IHHlpyXhKt0wUPhxKnkF2W89yYeVGlDNUAIiOhCDqPCcEcKhe4bpIA+E
Jn3t3CeqFyZIabFExXHxVbQ+zGfB+E33KFIBVf1wK1wJDtf+3gnws0ZH9Ojd8rmAJJiYMNTtAZPw
0DNC5I7AzI8gZxbAy32fw2HvFzj8LZ2z9z1Tps+h19O8IdLNrtS8kDlMxaJsnDCagJEOxQ+zEogq
6EjNjZsYed2wFZoKvFU4lElSHdrq9ERHXcQMxh3E5i803pHpVWOoV0Ra7HXPjU7SAGMMyZ9GscQh
hbOTkqRDSPxjOmaZnXYuobd6WB8Gzo1UIDSz3ECUGWeL6WRjmkq0WpJPl1VH8u8wvY+HF69FkYrm
4B+oBn8+hcxzKFC71eUZsGZBHUPaHM56k/RRRzJhD/3q5nRzaoaCpyzS3WdQmy4aTWr9svYMHuug
m0ChheAG/S7+8pEc2Pih1yAVQKpHGXrG+UOy45Q9kAnBnB7GI2aoRb7/9CvU3cBf4PSAhS9cLoVL
rU8F/6iP0oldQE4ekcknHL+3D4RiHFofZzRhnyPuoeZvkag5jHrmnaP6wjaPzAV1jCs7VGUlThYg
hYE4N+YoJEVaHCf4CfeOukYMx8qacX+Y5XEdhqI75QJV3Gd/K5YgJ4bRC8d0VKI04gNaeOQh7WFk
3Ivk5htOSrrZjyPGLC/ZZ7VIfRPkRW0BVRc9XCn7wDwy6s4xOcG0qEPUgNKmQO7/kEM5d6Teeizb
QdTTfmoe01l2292sCt+psXx6B+x4SJe47ZlBN5czXZ4W7U89HJ3PFiBPeY65CHCeBvfzd+S3jAHG
s3GOK90tFxImYD6jiBa71xTPlaMYkvN4/ZOqX+mzP99BRkK8Bq/6apklU9Jq0oZpBA8F2s5C8fsl
uzFWaPnilBeg+a9HMmvZ2pfKZnC60h7uzYIRFvhyNGTD6ovYTguLMgLLOiM412x9zlWOB6mIKqo3
sqtQ2GWf1v/AylAft4So+waHVxO85RB8vm0tqWTObCoOjv1IJhU5bXg+q2W7A4rGgh1ctEV+jvGw
morTMv2MB+0eFM9YuYXPPm6waSGF3Y9AUdkokNH8HcasIb7woe49h4EAARVfK332DVpELvP+jj6o
JGvOXq+pQ75L+W03xMhgUECHNrSHpoN5j/Ncw4wg0XA6xS181R5mqHrgAtE1uXsmJmK3r9Tklo+7
R1wzgK8O8D3Rb6rrHUJb1sXOul3sx55uNacFKn0WOmjSl5gtdsicIacuS+h94qXA1pQmwwVmvmYP
xvntVdQylOwjf3B2K2j3vA4ulE1UGahOnlAKNPY01PanckYDT+sw97v1kk4FXzGPCEFk292Djve8
ApYFZQZthjuxT85zlruzs0f/572IcQTm6CjyGSyBv96itxRjZX4vk1cMbhwp7JsC8yFc2Hkfhi7J
3hF6v5ABucwfkNG5iN8QTmaR8DDCO4n+QGEf7zkPePbQlyLCAnQHDdE40GFbqRWHNKafSU7v+ctu
Q2gBooSXbdIiZxB6/pfAesV97+Fux0UGFnDKud38wpw5ZeK+gMZ59/ACBr9Utq+r3XBgJnIozm/J
ZtQBh9gMMb174zucMF+pTD/H7mQAWP++qJy/dIBnkeAMxzRiIpjP9DQsI0i470RoXb37MypmaDTd
Z5IraLe3BzqEAGKDoCw6sxXCaFRDpodr4+M1iF/IP0PQODzlRigbf1o0KF8eXtyNeHimnfvObbBF
w23n7yHRMDfMdmS0HOiLEqa3XIhFdncJgyLy+SUapCNXWzBfHDXCRhh0BbOLVGv5sZ8uQRc66bOk
STG2osFLyUxQR2gOg4KxeGLCJJ8QmZITosBi4O3VVuBk9fGFUUPoaHT7Q4dPgRvpBGdtvyklcPaM
iYmbv8I8UJePqeRVFOzkBvlHqYOmlTO+kFXtk06FJOrjTchzQaCF1cB5TakQ+CxCAcy4cBKxIGQh
sdH+M6iUqc/Wfhej4OBVuG2sJq4baloJe6Ril8rZNzMO6XXnUKGBIO4vyNwGbkao2hy/FKFlNCjr
55LMMVtLZJd8TcTQAxduNGdL3qG6bfmL7Ov2A7aTeZwhYliPm/S0FcwM6PT4gCUM7kQXPXj09ZFH
1v/Ea9dnhwxiEgOu0XmilCE8dSztxuRGzXeenBrOP1Ro7MMA+L4jYlsEMfmC6IYDc9qsTSv77BQr
c0qnAFr3XFJYD0kYqvwXF2ghNvGMo3QU0kKm3FI1iS+S1EzY3Mg4lqcvIlbGrXP3WyvZ3PkYhXe2
S3TIWU2lp1vq036viV/dGFYHSejCHUQkcmCe9ZpomMhZeQBq/qBbXpBwh8IPvV/BuGQRm0ZCGILr
yWvNl1w7HSkh4ZHJW3D41jW9ocN0tDpoXbj65G4ljUvwDcKaN3Xs3S4Lt3tb3dtF0Nw1OEP9Ufa9
r+tHAnJIj6Vcl68Rb4KJEO9ESZI4cgmOihoOBdq99m5hyzcFC65/3ZzhbzQQrBDCelCgTW6ELbnI
aWrE5MOx1Ngq2pRS/DBAzM3DLaqUNtU8+fR2dD/PbtN7be12k0H3I6NmW0Nu4A+wTX8ozCUE9TPr
0hsxlpN8P3KPhnavZdrfzxoekt340rjqEATVKTOVZyhrUFobYCkysNvZuzEWrLSV7Olw9LnwTjB1
yOpR8dGc211ahXT9M33+Pu3QrJ/T1vuSM9kT9bm9nIASqTgYLOuoRyLT3fwXaTO7+Awvq99FYn4e
pYDYlzhIrbCws4nwSs3SUxywmK3nGGaqGXdsoBAET7uZNWk3l39YBtb8+a9Cw31BbRxds8viMdXW
tWLtRmguyMNp9pLHhfm3EOqRTaTnG+CBs6GDC1CgrwtgFvTJA8C8Sj8MF6/SUUSxEQ5joES3dFEj
QfxG5U8eDUKBSSHIY7TE59QloNux5HWkx42iUaTbD2cUXaYSorzz1Ix2x+H6zgDv3eTt6Sj6YMun
ineb7u6e3lv0VxfFGc0MjMl71lMDIEvi3KmvhRR2OIeNpWq+QVKBzbvGRJt0R6BtEwmJ6qszBZvr
2alQ7+nEXCibZ9zDZyL9Jw+A9p+wJbho4DLmYuAaUlNqUQITPtFom6onbb0n/cNAA5QC/fro1zTr
dAeVFArKLxVgCjoNQo9NybtaP6QRishAPk4bseDJo31vrgeVlKl7jKGE7YN151XxcyVNlVCa6Owm
X7YX9B57aGWP/zkd+Upm9AbWq6ec9NP73vTvqeDgN+fpHYHNUp0Ri8fk8pu9giLy3oviV8MRpUfK
Gq0J97TMOsUxT3xxGhFRUONsYD1pN1a5Z7a0wc4n7m7+8GV0lvK43TIu+ZnqthFQDO0RRKaKN7Qi
dHugvRD9ILDzh4ccO6zDbt6O3xMk2N5jU2V1wnaYY6zVFRcVHCd3j4aI3tRpRUIT9xlBM3Igdnby
1BLTlxDfUWKK+KVgGN88IYkcTAebKwLQVU2Qem3vKl95BrpmPSi2iWoqed93azNu7fvwByd9KSHv
Qgw4LbNrhpx+t5aR8WEeqpwr3dY9aMi8UyK5SdAvGJ/5aCaWgTyDPpcmrIaKWpm9baZ2ThGyvs9T
PTpPr6nJkyeNaeUrgJHzuAgLxRpQgGguVFiv2gn/OKM77O03Hf++OT0R/gzD99uuTEc5XvdgqkAA
LsQlDP/6RTJd79HSXZct8oEOXOA7k+bdRgqlF+MklMY2t5c3SUtWWXF3njtXmXONhqNvdUY8dkxo
p9o9ohRRy7RyObRwFlYCaziPfD5sS9vOREZ8X0i9C59/yw8vM+AH2Hnkfevm1JGFCXV6ZvWYWBc/
8a4KLwux0B46lm1Xj9TX8hV+MaHAmwtC0Kws7gmy4pQhg2HTi5GYRYLuoUFPOyFVGhmj7EMgGcci
d1+c6VHjVsRNkpSJ5oPYzHvtyf3flzyaQVLDtTDtWlrf94MZe8qToMMz83/K/dOwzlM1quvgJqS3
u95jwQqQmS8GWKXOXa6nPaFvMh1+g8e/XL6dvz/j5+bUQDIsEWHAex3zIae1jAsX6NyVulhkc76c
+njm+u2r5EuwdDjop52ZoDHivze+aEs/AO4xH1gMbUCKzlMufF4FwidGTusoR0KWi+pzN88L+XSZ
5kEx7TXkWX3YTdjS1qhURWBcl/DxJ7o/Gp85008M+wtfBpGCss8ODfcgBkYNSBcQPZgo81Du8X4i
TaWcy7GodxkvfyNW1rA7WnD8RYTIDeL7w7neViagFEwX233GNwnDjN1GmLNQxQffA5FgVAiRSFi7
kAsnx2gLkZ6PvPcMuiZoJpVif1HyoYEU7wJSw68597m8UoNHBFexJ2XkV4jT+x9CU27OFwdMi67B
M3c28Ru0iq6ZXn4oo6vDBdsLqv8GKNPRU8Sh6BBXsN9vB1GOOqAKJ/YEjHMXPTJQXdHsgkBRoWBn
4D7y4I3GOCRokPmzkpyS2R3dXhWYbjZmWG7jqCC7GMnRY9iXMQqvM9aw40Ylv/gfJ/40OzM2cfNg
jhtuk4qcweFkN2HlMfho+mL5XtMPqKY9+GG3L3fuRwkN54PjLMg+Bz6GROp9PkH9irphTABNgGtN
PlBwYOYlFfWAPI3BRM+DRoZJg8chIRkrGh4vozA3Yw1bv7+bD0CQ8HgR9ClEiSuxuYmZdnTYzLXU
cIsXP7vNCNhkIEaKaZdYLUJ2ar+5LeSDhk4X0wFz3WRmt4ZnzF6YUoQ6UQ4ahvgdvgta/n4JCmGA
rtNu0mCPKyLhXxRZmBR+RnwNEnmSF2xTjcthWC1fWMeEbashgLLEisPooJUw0WMwZ6X8A5bzoAT2
wGhfFcsa1us1eiwHEAjjAJVzJi74GX+1+FtlV0QXqgW4OGBo5JsUVPTkR/nmNV4HWo8t6/m2YdlG
85r6Zzehl4SH7iOZIFENfQBziOkZHnFuZBKKAoJ757u9AoGlibI2fK0QqncMcy6RteGKdNtv9HMl
lKQf70D57MK7knZVrwYJxswhAXSWYVqj0q5XRoocf/owo1M5eyn2e15lWnIdISc//S7ppZTluADQ
a8nA5oebFdx/mGeY/7uOawAfCxW+DQWa+2+Iy+8kHh+Gzv0AeoA782FTRiO/WhZLZkbB0qKznpU2
kihrTkf7DtQp5Cygy5KUbe85vk0aXxWToMBmq4hPweDWxqb9QUTnC9MCegbwT8KO0IueaLDJYfmy
AUcMTiKf4kHOM5u47t6N7ElZc9s+ao82LndByKIhGCVHQvykRALKk3/lTcMoZwjS0n5jqMaa7xq9
/fgGonPVYDjAGOhc8dxFEEAB7kaMoDv/va+XEJd0B+H99wxgdXwtb8uXi3CbSOSM0xIU7h2OpECG
8QUtwN0WvN6oP1FRTz7/yzOEOYWC1VrGIskAGwpC4IpkIOR1Vo/2vkXHPggru50hOmKtYXjgEgMe
M1fCA/KO7vZ1pv78BWpamNjIJDD2Qq8HZbX/JISQkJgFWvGlALUbIuHlteHXHIEjsN3E6KGFctwM
S7QnsGGCKoID9tsQXwy1GgdB3VqcM8dn8IWhqxYaEBr7/VxjRJOrkpqO7QAo4gEd9UweS/QUqJNE
xtojGKagFOp0QHyy025PnU2XxpVeowfFkT772hW0K3nTfrfSCZvsTyBWj70Jp2Nz5EavFx0c653e
3xciltHcIEVWuFHR8hAyiVZVyGgDZWcjeQLT+6BwEslMSgRU/X1aQJu0Cbz9aCoYzg+Yp5Hy51gz
MiYE8xr+c3RQRYwbYpjZha/uO3lhUw+iJ23w9Oyv0t4yXK6CaJHwA7M1Gdj9FHw/yw5rxm2Tpo/Q
iTxN5i4hUCMTSAjEyQsR24gYClv4CwAH8ArgOOAEwfgp0Zk3Qg3EupxcQ20WfyDV+ohMwXW/w1CA
gJIhOZM8qV2EjvbSdJbib7OrYMMSrqOe9YsUkOPk47WeLkaFD32CGxia6D/IXeBBYvI7T+xuBpfp
Vcltf0BEArCNTZHHES07PAwOXk60ibeN4985lpkp/N0N4L0iBuiKkuAyfwP7/yIasJbjHtGgK0XF
vkqeIdkebGvkQxikv2yJj2BUFeSE1yb9EjknGNH2L6UHOA0Om0QEMqBttA1opNzDRJasBVEw3LcR
3Kdix7+gz4yxFVorvjza10mR4l/Gmqr4Fb5fwnq4VKZOHRj3ziPCWXDzRy6l1dG8WepYHeto2k/g
Au01Yg4vJ8e8xs23VXxp9v1ldAMDu1GHoVXjGSOuMFbp7b7zy+rPeSxEJAIJMlyR2rPMfZ1MrUwk
ozqEch0IR7r6qrUssXhJp2eLiJOkHbFLTw6X2QJMdWFsPkxW5Brv2IwAXngMRd94uFhimCW45uGM
zUyEvJwzzD3I/HOvsE1OtU8wNRgKIxBogDWGjDOJDLz8Gor8jtFcpG7mKPpb+wMoORtsJXzHCCWP
T/L3M9nWqXv5B37WMF+e0eOHA2AZYFyrYgUnUyZiEAM1de/pbfpZptHI+TEmnWeOsSEr63xP1eUX
qo0ZoGWxoAUeipBnIJ8fEBhuVXzf2dcV3MEDATOuvhuZkOhpewepArbJDCcAOmsIMRg+W51dbElC
eoFcjEluSNrSy4lKEL00urMdOnnTodDjNn09ummdoBHXwFUHzFke8+TpoBb0HgGBnCgYtnmoMijq
C54xg8wHw9mqA29Hs3T3YI/KJG8x97XOYQsED0VZp3wpy7kRREGHFuYMM/05fo/CIM5/0pJQDhm7
9IGHQmy47KOsIzHeoSe2jrTc1RlPqcZ4BjAiujf8n+x55paAWSu6OPM0uRF7AVlHkYQ4cv0IR3Bk
uBIE61ayF4UgU4vzD7niU2qCAaJ4lORXnzS+z8rAToKZ/GNX3jNBf/JaEkAESooOinsKwAdZMcKh
xhse7l5VWo/Zi1B9ss1RbrkPSM2zV9MX7hVVXCoDMfh7A8xlUCCdFMKqaRzj0lSXplJ9vMppO/y9
DvzrWkYKZBP1+plDLVabpsJ3MjIm5NbmqqsRDhVg8X2KKK78HXaouvBrf9xvM/tCIwg6BguuGojo
sBsexw9Ps5FBWPSrEY4JYneLF1LJqAFizqHfX4ue3fPC83/eM9aL/kwoctavG0IONakml884B4C8
Obo014Ds7i4yfvwAN8nVhwL7Drqfct7qPvE9f5Cl0AZRTP+gPxfpNm14nUoueuMxiuBaDF+5Lji7
2M73hERxyl/SIn1DNpF+g/ZbQM2wQwh8cZNCrMX6rPeQ1tKaIsX4kblyiMsZMBuz0VFeZK/pA4mN
Et9v/t1YNXl0nzW+xvBLsofJQ1ZDI7tXmjUYIGVQECS/A7P0zmphNZuez4X2cSvPP+sG1Lllu8Y9
m+jPmQ6ii2T2Y8VXZOkmR1n3cPQFERkbvKGuDjuQcFiEckRyQPKMOMnTK0ROWv9uaLtbnCL7YjE4
lSltHQF9zn1b4fEkZS8bepejlKCOfCzurrLKt5hcQCnlffGL4JkvlYO5BBoaMqOQmoPJDPBc+Nqk
VRc/VsjG4P/4CKrmXFaDgCm/UAo/n93yDD05UQLg5u73XIqiq0rrFj7FaRSfrAOZRh3AMXeq/evr
0WDmWSMFtJXtslkqyKBVonGZwdouz+BgcDQVxhyyxLL7/gWJ11titINAUgYzOXriXcKg8Z4KmBiw
73t64i6l9V/ialDYFP4XtrI1A7JeNm168YZICT0SbcdXt54UHqhbZanolrAHRB+3Bg9lS3M2e0SJ
KOJcgRqhmsMAVNk/YKUtEq+zrQWGlweKJ7t/FbEFIHNNJTEkA6zTjJp0qCY5JSRxTmcnj7mDfCug
4z3VVzHRO+sdgE1tbj27mxkKN+nVvWFvpg7gABlRjyh+mSg4pa9JN7uvJdN+R4Og8pbQjJu3dR1r
qcG8DGOszAaBPNeIuR2ivH1H8pxc300O7873Ae1EqDZRYgw74pgNTzvebxAbY82HT3MEh5GHxpgy
wodgeSwrCrwdm+fnKE/qiNX1/c3REjkw+Fw/zHxx4hzkOBK7JGbqQNuSArD4HTi/7C20AoJaYY5L
RZ8VkYyGombAUXYP64L5rPwdwe1X3u4f0kSrjnXnO1cngh7Xf3v/HRkMwEJyORbl2/pDZUoz5Nwq
a4lo5WROzik7AqOBMBUTrwDieifPeDiTkIKmQ/9DyIkrry8pjBgTIRVUeECjCDsHc8g3eY2OnP93
ui54uLtThdhgRroVWRV58iKlIl9c9hL5Y99fBiMzeadIB0yrkKLXSTjVO+KdJbddiPGOtxmWzB5x
p/MAj6x82tMZkhFCT0UuBbOPtuW8xF/yRMhFPBZBRbnXHJh/RLwqDPNcx+8MjtDhneNFsPKf7RHZ
Ye1ESNmS/uEaKMFMADlPTkZEumEMXT1QpxCZQwxRO6k2PI8zxE8Bf6DgiQH75TRCTGN49+knNFTB
JpNLQU3BpYJHC2Hoew/ctq4SGpvBBJ7uTBQhcrkUU3CyY801znBMBRmJ3/16MICUKCQ4okaDR1OI
F7ulspcv1giCn/D6jBa6czQSG3BJVQYIpU14yQqYVvAdM+BC2DQpWRmrcZtpVG/3cDcrYbwLKhVV
HK2zZ3Le81U+liKPQ4c0RCwNpAG0lt7Gaky/vSLFjntI4A+Bato/llekoeUCQSEF6i7meCEyBRvM
LilKl3socqixO/RWLMZ0fD1yD/naCA+5EwRRhSLj4hPUzHejyxHyMqdaIHVjRSisa+o4olVfexJu
fJYXSok4xx7dbF7MnyHOJATPofjofS39TJkDOzPnTySlR86rjMgUNmU0sVqKd6KIn52lcFH5mCdo
98MTkpgJP74w3OshPUWrQn1eeNoIyWVbwTvhgbwMQfQQcSCpxrdPtczNIdYmRD4heFOV38ZsTwGp
e2ruoPYzTjR+dAI5v8K3Kp0G83syHBcwjj9kkXHCdggDkAo77yjGmoVgUScPSHohsJZOVNccwPRr
VI4kGh1BG/5U/gTqRuZkwLkz+UyGrpk83AdLQQDFtKjcZfE6BOdh/mIIheijcO9hcgLMatnlSUgg
EVD6d4s/C2UpAhb3L7RdPIbFkkefbFOCYxKI7OyW8eZlIsONMAaBp5WHrSBG6H3q7eXpR/EikX1p
MOTrg+uMmo/rXDJOt8IlY7BgyfmBwDg7X5xwJDKJGA1BSgI4WdIU2mGai7mNOAS4wofLiDBRUefO
BJ74MYZAsxMDznKQEiFCYpPuFdmXANgd/QJUFCGA4sr+sX8HSFc8QjQyLIGWoFhVZzctfkQUS0aG
sTQ+PDJMzIiQHFBnasMFkSXiU2gWS/Y6hXEOWqSRCvUtuhUEx/RhglGNL54jJnXKmGSRtVFcidYz
fLKOEdHQRolWdHGxVwUYj3bSEF0OCcu4hrQjSKYNIuH1o5Bc6rCVEVoQ09P2Ivgp/9OpMqOK/VgI
lUVjUvv9zwgY843NfkBHtF7ykJJqCahJpjbWzhqF5WEhpoZ86DWIJ7HWJ1t20UBZS85mZ3yJsezA
+Y4go30dO7V46R2pjR4pz2Jc5e3n0J8KBKCHIljwzu5hu3xz20UilTgFqgXWF9vYQiC4JtkfL1f0
sXiKwonINRR9jJBDSZEYu0aY2ml56nkcRHwxcAmj3kAD2KbYif6MKevW+RXZFqX9+0aZ8H8LJPKE
hFfq4m4PpkUmPV577glaUes+PnOODCZPCkGR23gQHN+WppKICJfepmFu4QKpYqpOtl8mIX7DbyBn
xxW486JgFGbtMwBSPRzIBXkmQ38scjxZjOywK4nBFGIKCmPcbGnqy9EKobq7eNghefMTEc04chBV
GHTZl4AnkNXG8xWTCmZN2EMcc/4h1AEc0uvBWB6r1nluRl7pZIxzn9M6fLAq8YjBsQ5S4uB7j/gt
tGjWkUFqrZuRCv6AvEmgwnWf2SJkLH4CBH4eY71BwNiLCA8FldEo4LnPxK2I1YXKFkzNntKwgdsm
WN/J1v86a56qvWKvK+dT8i2Q9kfu2D9EzxiTWBi5wzRnjyN9ffeNDALRB80BBKItDd/A2sOwmwq4
GH7Dlv0hs3A4FHmSCp8mA86UIcdMvSEz1X3Fmt+uFTYMjrJxeXhBsBHSQ0U7UcJLiHC9tW9E+rz3
hB8wkGRHPtmZVSZMoBdXPFG48KHNhhAlBK67NUuBHV8luPrOk6iL9A7kY9/gDVzNgA/0A88ArVlo
RvrmCkUyulFKfvBBPigoz8ktNMermmGWZDPyQc+RCXrb2npG7kv29mloLMhbhAADu10wlGKDpAow
1XuMERVgGNC9C2oSGltC15FmXBcINEiAkfHS5xOZrxJjDq7cXEzizSdIy9Y99aJp/2NgEDs1CeDu
gMf5yvBZrMAuUza4zPP4jALNwHfJrh2IOWHMFWvDUryrSv8Pio0qFsj9sxql4s14eYz3hJZynIoO
ke5a+SV0dtYJ/ecoUzpgl+fqDdzd2q+aS7z+x9F5LamOZWn4iRQBkpC5RcghvCdvCMwBGeQQcjx9
fbuienpmustkgrT3Wr9dlA84Hqvapj6Aqte4JsyzGtTLD6A53l5beNl7D8M7UDzDeLCQA7xEUKAf
TOuxZ3jn9vQNYaOKazWp5j+vWl/ouOvs76LntYBGNkln9OX7aA7tkgWQLrg7tEBai0+fvzeiKn67
aAZhYoulln9KjcFOFykBW/S1MxL50vnX+3I+8JUYPFsNXYysAcAVnrzFbcjGLUwP+al1ahI73sFR
hvBBOxtey1N8Nddf8pouDyg4ngLDJxXrwMgPKM/2RKoIm4W2rKC0ox2YpeTjNvSVNR79A3kz5AGJ
qKdduiNxCSoLiYO0Jq87skesM1Q9af7IJS9jk/4jc4tOJizErNFT/vloeqnZmYsII04P8tlFkQUO
HqH4n9TQPbpTzoXI5u/HGck9J3NkFAMonctkdCFNNLeWf+B9HMHEcvAu5hbtgwEWddBQBjpsO2IG
E7DEraVyCv5wjGDui1PgtTm9nAChPnljLLs+hC8LRSZiPURvgAXdeOQNs3akuzJIMLlzG8CpF94m
tWt3eQqA1TkU8MaK3kIuvuU/esd2NNgOwdBERDMW7fG9RTKAAoWfle1sPJbWK7Y3/k4X70OzI5J3
kDCN/xaiShEgMB/Hhhx6ccD/JsvN3VZPP+ghWGECBcncGPs6DwMMCV9tBJUVcQCLWxxfOPMSqwK1
R+Tfi1oAirgIhOObF2XJOyHR6dC2CJD338qeIknkP1H5VSGNGFhu3YRJR9o2vF/leLlERoSwR5D1
gk9lGnAvs44gC8pkGu5gnlyr7sGS5qKyQzSKZvy6K32NmsQmbwEym/OH39yv+Gsp3RCl1XN1CkPJ
LY1gD5nqh9FBnMCH1+SBPeq1kJ9iaD4xsDBRgKLzsItswdCBGwNRwexAoiO/fnHbxA4xGur4fK1X
YNGAeNQbQmOiL6p9FmXnBaD0Hl8NyHpScez9821NDdE7uKB9sGOofFmzGYeQyVP17z67EljKKtuP
90Pr9xRpOh83tN8ud+zbRrNnbbfswdbb+9kMUPej0G6RslaSF8Lf9jMWWU0i/TAi+PELJPullJlP
hRTGjK+CA4ncD5XSRGWaIsYiOgOF63hKFBRZ35yys72Yczky+IrqXXcw12fMS9ZMfD3yTjoM/J81
fa5j9LmlHXQAwgRGDrc5eFxmUUtZi2BEfdpAY8M36jxvFZLr0CHuDGUceRYLBAT/l22ckepx5upz
xKZURF7GykGeqLNpC+UBq2XthbSFFzaDibDiq3znSLqO3A8HS/yMnzW8yQOlt+z/NkIBzL2qcfST
TkXVWLX6cRrymFnqtsUrMScSJxsPHgLJHG0ytrsjWS+2yjmEaeQ+XHfTljV5Lh5Maa2vo5V2GlmX
kwyUVD+KTbcIPXH7KItvwMkc7d986NOIHVukw/BGURBasdYKoQYLbQR+/kHiSB2OGCF5XdDITJGZ
zLnDEW5op3KG7kEVUYYw7iRNIkhfqKfSjxfNk+8Eu+4MkrSido/Ny4dOOv/sZhFCFYuMrQUqr4nB
n85JuLsseQ4cFAT+9/mGyFpf0DyhmtAQtM1ebonln2WOk5SXHJuNGBO4GQMWlN2XbL0C6z9CC/MP
/R1fBqKDGeVGyISI+Dr2p3R2Rg9Arh0wDfd9OYkgOiZfwSLThPNb93d6Vqejt8vV0NiomoQ9cSFc
bEI8k+z4ZVCCk5/py+eOANQc9cbYvLGL77+eaWc0GZfcQYQKI1s7XTxUCsDm4owiwYOwicvf63pZ
pwu0xByii+ESNq9bXThOn7mwz0tQisR1bTK/PDSzdIGC3AEdYTFWgfPlKYsYZawH9k5t2j+JB1gx
JnAuG8/I46SaDYhfoIaBF2suxtl+oQeYbvlrBOXeBSGuQqSBDN0GeaLSYoCXGN3Xd4KXNytx+Yhs
8X7f0UTe2FxPM+kPMSDoO7gbq94y5vUEGXNYGpFWIT8p74OtDvAXCiGofJYV0U+Q74fMDPqJ+WfB
mRJ8+MLAh7nP3PBpcibjqEWagmXLCVk+6G8eYC3tbXxxhjvcfu7R4cJWOAVXotrCZC/BV8fvfzaZ
ny5I6fKgZaY5hm6GDg9wMr+CvGTUCFxBDu60OhtrcCU6Lrb9ZvS4oLyC/ByMh7zmC/OhP0yyHsZB
i70wxiA/jpgLdjgkQs57KmKf6ho3w0tFe/cZTjKgJbGVxvTC8wpA7ECekZBwei3+RB4iiQrzRB5H
s/oMbUx27uobaGcdUyoL9016iTacDwlbG5irdYyuLAqKswrqRGrYX7cUP9JrebFZz3V/eOanwe+r
bUZoH89K7Gb7Z7kdEOajbX6cH7df41025IhJ+DF0kFAv/msYwvfFX7auCB2pkdmlZ2SdKmIB//u/
apSbmrulWH0qn6W1IgdD7L0AzfnQzZ+yG4XWAAlbFai0cq7Nc3lErIhfil3Xk6cf2pF5wvbJ/OPV
ZzO3Y34fJlI26m7aFHbfeAOVpFXM5eO2sfmtX/8uQ4e7z9wMYja8N4cchsiFzF0KH820RHQqMhLC
DxmGh3ZKfFMC92116ORIzOqs/F/U2p0U8N+QYkOoTYWqm+0YAGs0eY3Ia/sBrBA6SuYovJNwXyjA
kIBBs4iln1v1+Qr+31kRs30IcfwhIBdThdgZTG7GziFIBMaa1meOAPpJP/ZMmwili8H/b65jFFwS
dKEsjEUKOJdGQ8XAjk+i850oDya4lp6lD+80R37n5XtCJGDEuL2fvK9gFfBNdmgTM7EXUxf08Clm
0EhnDIQM8pXYM6cwi8zdq109OYfXBqmU+cfVeu2mm/KAQ3IHCX5hBSdv1qpm5KnNX5iJSaRC8sM0
46H1Hzk6rc3fKQo4Hs0h+nDwV0c9k7keje/qeQNas40w5dVIS5h1ZsVtQIt1Ysug5IsYxuHHecJy
ctX6sfwEqoQW4fwA63iSDALWelTI3mhOlzVk5kJj4+nFQMjMCJ/NNW2RUI8laaki44nI1AvxSrNp
Mfgz8NbIbpTM5uKdjBiAIcQBzwhlc8LrDyZUJTBLjXnPRLx/gtoyCd409fLm9ARcFE6f2A0x3eE2
xo2lT0tMW18C/foDCCaCmbdkaYgNCWdC9ILnaSWzf8rLfFaS30jJbnmHLuTg5x754QeABMtZFNG3
vR4XXOvTjmX4OeDX5wJT3PTUcacixMbP1LxAwRrAog8xWQ6VoAeDuXNBU1GUYgQav0Ph3QeN1L4z
8EASNMEBTE8jFwBTvgAyMXw+YC0AykWNpbnTIL8zisIuc04+B/kH2m28vBbyLztEj0VMB0qt96Qo
vAF7JqmJVJ7DQnh6QL0RmXaz/7HTAhbRL68YUsIHCYxjiTMFcurF3Iv8GtjqIfRG4L0vXGoWH15X
TPo9UY8/hEnwq3Qmc0R44RnQZjDw///pNRdkVekXA0q6ASWeeHQMdLVYiAnNQnskAkpN/gGRjxPr
w/T5YiWVbFJJwhNgsYq5oJorRG8ZE5mHnl8oW+WkHhPD9QtkLoKS/+GD56wl5aueoJoU0z+ByG5G
o8qcXGUvcquI2lmGGA4gShoCzEhTPlYBGQv4V71y0eE+fc/a6eAv90oPZS3HFVQEa7c2KVl5T/GO
F0KHeZ9mBIEMsyUvOWm9IOREOEBIs0eCXL390VafYUv5ODD+6BS4WOfgzamd9+C1ZJfci5XujTza
3BdvBKcirKIDBDwOtoMlwwUzxuJDpnPEM47JIbLYKqdokBuwN4r+oPaH65guEp/PF6sLo0Y76a7c
roAMUNQ2CfWvv+7Yq4vP/0LfZlqdtOWADtUcSS/AfqAw5AYUDrnI1H7xdlD6/SM+fkTTLozyMttq
2EYY40mLV12wiENqiCHHj8mj4ABSDt1TB0cH4Dq8AVyK3eCUoQvdldCKZLytDJfPElivK5Z1iN2l
2/FF/GSrWivel/JixLX7XHZ4rZJ/2krfvLEq0hXcHFNWCpeELoRGImUfYOhCGvM4+/nKwL288DsM
UMcZLKRc+DSYrGXs5ekmTh0aMN/szweCH9dD9rMRRZ8fujCdkvd/TjvI4NyvBh9b25mLhjCeCf/K
mcJm+QaCBbXIoZrqOMRQ4YC8wdqBz3UITCd70QhfTeFkpEB9u9nd3Hbyw9S85JndDfiKY9cSHhP+
I2BIpZGCdk0WXL4rhH6waSgN//oRIQLMEWCoH66FxoFhENe7vlW27y9BJf/vVcop3r/36FNA28M4
0F7jilgoX1oZuSfzQi/lgOSyJd6vlcKJvCmdchnDwV+IclUKpLdjHXkz2K6rCQFQSdEfaDm1ah8A
JRieFXVKdMn10AME7qkeys0Mrj33CfZR6+VreEKb2PaMxpBNJPuD0lttNzbKmYHVEmoCIym1C8WG
tE7MKsgFw3Ed46xF1kFBM2F2/bMM/Q9yn68lEjHNadL7n3Od2w2ZAhoj0Be30GArGxNK7AzYL1pr
6H96LVplql3fpffdXlbktB2VRX+Wd0eJ3UzdfTaKjdINsTlDN1ILyzirPuthuiXyKVpmxNF2i5bE
HnnMv8fMmqTk7Ug2UwbUV217YBewLgMH1wRFNgAMoxRyfbFx3pupAgxFB65Puh26XDPA7mUCUvz9
ghTFB3p8xLwt+Q8V3vOBB9WpOvyDIiyeuHNIDEJJdRZJht3BuMcLbckIinBhpu04HXnDu9v3xvrT
thaexwjVegskLTIbr6E5qR8m0m91WZnjsOdeflI2uDBqtoL+VDylPT8bUlVCAbb1PeeRnmcBhl3g
sMYDBWU5mX9v0fw1b8+yZruLC1MT6NOQiTGZqYrNe8+CgmQ6hPs112/UcSNi24V4zVIfvjod3bPZ
SHIET4WH0DCsy48Ngr0XKvV3JuyeA5HUBM4vQBgubPhu0M03aTwvguGWCegJCez6BPdeIq0G8FfQ
IMpOXVRHfSKi+XE0h7vPrK4cGYkLMvn6REMqkqkQAp+l13CN0GJglFC9VR5JwG+n1CeUuKr5IQU8
RGCKHX35u6dkiyN3f1aYYQifMi++Sp31VgMrYvGBCW9sxtpupYdjkTHNJTgbUb4MoN34zWpAUD0W
zXTaIjl90Ma4KUl4IJiUQBxc32T+QAUYi3ie9eT3sthsCslPj9oGDT1X7QhcoyeQeKniwVrjVVmb
D8KTcDPbqjs8Yc78SXONAJM8yLEDjyjCJfnP7YRd9sO36QyXkgMxrqwGLlI6KK/eEqloMmaind6v
PvfRjrc9Xg8YqsKx90KLy6Vjm+H4lQUnZbzNSUplTRzyowi+CkWiKI3Dhcg8A2P+wLCLjGe2W8aO
AReIh4nB0yMBhRSNalNdXxBwIDP1ZmjCOg5PeuLUBxKUSVGHPyFpA64T1O7rM4WKTifsP3SWlra8
UIaOsSfEGwm8DSKbCule8kchC+IB+DADpdHfC4yotkbxbAixXvONR9DUfKAWtiLr66vCpDjaapyA
1ZZpgTkbEpB9tOcBVFDfvdz6/nIxPsG94LeafQlnA/jjBxImaXR3LKjobYLLecVFfL+ASYDcwENN
AN4wHoIEcrseTPp3Gx/NTjXngjHQGIlKRaC2wgNrJjo6e0h3iMEXBGy/ZI3gymRUEPjI8QKt8uIr
+Kx/8oSUR3gMzJM0poIKAVQQW+IabJiLalrM2jlCJnjywfwVSMuWsjSLELQPNB46zYnEhEPkMBQk
PcPLdG/sWt1tQqdd5bPoFG7CAxlriM993ELgeayy5T+NwqpPUEduT8rOeei1HWFz/o+QUGkTMRPR
hjLQrFoJysRNCCW6BGY+Kfc76hXp5j5mCDVsHu3Gp3LgM5c1TIv6kV8U0TnjYTEpROd6+/K1cjaY
c8EX42To40HX/xdpf4NcWQwVv4onGn74oROjeOH4JgD5Y71VP0agTcwkRqrv1fCQ06CM+SLoiP+l
W5YvX1ueDZaGmrDA6bEBHJjyjuPSZkkqZjzmEPPTbrdhurCkdJVDkKLJFEaXiMQck5MlNyBmLy65
GrBzQP/L7p6k3N6+RkjjwhAOV9GfUNELk/yDE/h5hWyTKzGI7z9zJ8NwjrymmAgbBUrBE+NcNCb4
RoMYmsa0fLhMm/ww6ZPL/SISF1Vyd9+LvOeeNWdavfjCUcBHTwnvSrdDpLs1Pe8aymKmew41htE7
Vd8uu2KOjxcEI+W7e01THg7cDHwHvwkv1gcSTDrrEq9RRrPnHF/uFIYhx9vJ7X3lVMNWQ7LTezmg
x4QXM3ElQ0AlREZt4FdOEnAyhQJYykE4bfnFTIsFadXxxldXPo2fsHObJ0FEG62A0nkhkXq3xPP0
NnZPwAlqTppdtu0qa4TtAdmcRKEl58CeJ2OcB+ZKWTV3cykiq/j+qTfn585RbAwv69j4K4xp0kzC
zzRF5BaRh4smgWoPLkohYmjdV2IzE+j4Oj72hSEMG+yQnPYvcziKkrNEXWy5GIVg2H/EbJIqN5Ow
Q9zVf7EhhmPpyMvJczoMb++cBJnXani5XSqHgO9+P7Df+iPDpt+Gp04D21ImeQECxKxPjX060WCI
82v8oGpcuqSYPZ0q8SuuapUOvogEPX6Mc6HM2oEI/0AHQEMdMo3fV4T21DomeMJhBp5Iq4l0Nvc3
cs6rPAqAsJA2IhclewmX4mui4G0deiN5Qsk68kHzROLIQSWJEBIG/J3XCk0pTxXuiC/9T+WapD8s
SCStE6lkSpMc4zRGax69ahLTgGiKoEV2guUXW+XbUpCvPwUdTlJErgfdb4E/voosIV3EEfcF6QCm
fSFPrMbJl8ayhmw5m9+4yihb+TzMkd3VU6Xfcl0PBwAs+Dp1h98PZEv57CTc+591c7l24UZFDoJu
j/tZGMF/MEHe4O1WTLXIFnlBisalgDfsAxMdJOmkvZhKgSKSlxOfeNJ4uniIkEl3BCn7KhU3Q5uR
Ggpc+X+W2STqQqWp+eWpqjhmYlZUW98UlNUkmGxR94KYUq/7sUGieYiE79Gol1S7paGX5V7aesPc
+yJRolw38sg+Lq2GrXRwQIGedh4LJhzIJNpfoqDGgqIRhp3ME8xVRPDdcghBUMa48KBJhpk32qDy
hNdDd8kIQdoK8CvAKnbUeNreDb4RtkMNQbjmSaWT9ZOS4YBIrY02IUTcj1CU0ejChW44X+9zG8Qr
iSpgmRSSdKMM7dCpmcWImYeSk/5qp9uET7ZVThZMn9EME7P+VJ7J43wGfoAQ7NAg04wis//9oO3z
8fz0d6vm8g7Rt5NvkIMKxAcCBTpas6fJ+MTEBLea0ZnAHP6aypiZyYwDnYc3QZ1y01FHx9YAmDS1
Q+BazMngXDFfSX5vUmETY7Z9b2gqIIWR0Gf8Cj/r3e6F6ZiKJfcs7ZtpzJ/CQfzDXtisye8Z4vmO
VgXJJJx5N0J31RAtF0m/GPX6hVp6CnbEKJq9CWgUufDD6+i74pidk/YllO880VK36LNDkgVDDpo5
0A67MuhwgiwrFXp8rnTd1yqd0OItFb6/7cCcUOl7D8l/ZSp/ks5RrBpk0sh8Qc7ov2bRiJzQELWa
3OTpeuS92NP5o1rIdrlgz5vXGuXBJ4mgip+dqLuhNH1tRHn06M6nLV2cB7sitUIbvM1Wr9M5SvYb
0Qe9uchC+0d4+JaphTcvWZDfpaOkMCvbwHWJmKdYxbVbKEjy8YMPPg4iB0hICrnxaX83yeU4IbNC
/s3TA06RWJ7J6MIot74lsSXUje8ZqjNkDZvMJB5SoM01eWM/X+7+LvF21Dn0HXeaFzPRvBhuEsxT
yJn569zYLVTqXQJ1o8AFy0H+E7sdpSRc2Qhiz0NaCSa9y8zBwN44xFuNy8yTuAGE5i0xyckqkTgM
3US4Joy3i4ytfaY/O70sGt2LEM7f688YgQZSAoZxJ5e2nEKZyPZIsZ5KU+4oBFcaQW9JRr4Q8ix+
/nQxTzTHBNcH3OTemfNyH4evqRhTe8K0z5cl599Yv9KBcVOuxrJfjRYRqEQIUIrVFGtqg1Rm+0nh
zn7h/ALaDwQeuT9M0fBmMQrWwq3rVUbGJLPRnLjenl1RtGuANLcusmRE2+inMWcb1FUv0dnKIHBv
KuYyqNfrOz2aPD19HzQmEYZnQ5rLg0WFyQluzbyl9TStfIIRrr83ztgPcWYkmhgTNjgNqyGChOgg
PYC65Zt2lFsny6YjlQQgh10YT7BqOCnZDHWQJ3RpXynSaBQqMcYDfRpWe1X/A0PvXzPKMxgDQ/Ld
b9Fvog3tonc1buXWz421DnOB1DVqx19pAz6g5gRk4nAMhKtEfqp7TJEIt4K2cNpkIcn7EXaZYvMD
TOBXIQ8JnQQdZYXfQzMPbGqpiHBLDCzDNFuXG7Oa999DAsZoBoqIruFwJ23zTGd8nW3jdB997x+6
clGIg47mm1Q9a8j4iqeub9rrF6UEm3WJBwrj3Gs9Umb9728UbeIV1+zggtRCuKXY0PgHDqbKEjW7
xzfolRDoR3k+WKcEb3gt+oO76tLeuxjMUYISdPOe5prznTEPCjy3gpZ52eWcVt6XhyQRcvW7IsWP
DCveISq/ecHAnj93bcqSAqV6EM6Q96riphzrb6tpA0meDYmt9H5EgoiIVXOFmYo0arhssLZnC78P
8P2XLbWXNxqKkCL5/G/+2/Tn6F/5r6Hj+TtDMIqQRIy/agh4jGLye1Il25DXMpsx/elMPBvCtXRI
oRNjAm/RiIjMrSmT9Dd0RrMh+NrbBm7kEI82/HNh7A7sfEDx1mUzqYSQrdnRYtJQd/EGt5sgIkdl
sEKg7F2Y6VIETCjdmEtcraUG08RjxT703kEJOfJN+HGE3JM8g7XRChssXPVv8lpo+9OcDUPoKbDD
nPgqMGTMCsB0cHpy+rTA5D8AiF9rEd9IMrsQo10s6K0N5cng2Q9d9jSpDT7qoyWCBKg9+9fVNF4q
M8KEtN8yYx1hckeQWRYitU8F/b/rmNMwP7Ld0Hudfu5Y5IzU1e8coBJHG4fNi6+YYatcY25Kvjcw
ZFLga6hyMgBAxYWcoxrMOYBxsFVkahN7plR2cq2fPwp8WITBEj8MQf4APv3ilYV1gbif0sg31h44
iz0O4qZY12hfR9NL6MQQr2y+c5JoSxLqxHq+4S/63QcLuuTJM69IItn2NO/5Neq3f6H7Oo6Ew6Ye
I6kiRNwaLrm9FHRoF+5o9U5QGHph1Q6BDzyukUN+YCB3KIRBCroW5qNm9n6AYUbdeNCJnOEu8/hS
yFFDb3LsPPlMgW6iMHMOMKHCoTqMRBBRnX9jNyBpaTFkWyvQbNF15Wlk6pG7f4Zgf43RltX7uCLj
iZ6GSb/gwayJme8cCTZxEXHt7dGhzMoH8wAhmY0VAo0zt0yJiC4OBmneH0f9WqMFeij0Aho+YTjV
Q92KypTbkBhXfNDtBsNNjdD9xjz2E4kE86LftCtlDf/d1uNhL7jTD59hZ7+f5FrUePnDydCaak4s
+2GPSkF3YdEOH7vA3Tk8hM9RdWViM57qe9OSdbpReuGLZmBKQ3LNATsJn55jZebJje9ZP3tR9Atf
8uqn+IMh+/iws/f6h74RKRwqvHwh6trpcvJEJXRCCBq0qOgEF97y4sEYcYTkfJuOIqPKzdkI+cuM
yeiINilIi/2L3F/F42+pmLtXvaxYU5V9SeQ6kn70dRAUyo3YzOSLxwqrHO+LTNTnx2f+kA8jnPiY
sn8ohUqTX5HOG2eI346FZZODD/JjMd1yau+aGzVG3RHT9Z6QI6Nzexw4hf+actgYK3KFEKnIF9Qs
Z6mZJMMZY9udBpISa92VGw/8LSKjHTU+GhpkKW97NLCjuVQ7Q6Tl3nD5ddaTdTTRIWBnUWHnJt1O
N1bkocKxMtp+dB8c7ssJ0I+bU7uoRPtInzsNiMwwWdf5FaM8PZZ82Ey3THX1a1qrE2jTkGskn+gF
waLPQcXxWgDRjXy19XTV+wDYXPpdlR7KOUwMtqwj4hjCgU6Xm0GxBNg9ahACdkCA/+V/tJT/YRFo
uBf/oDIgdFCuGHyuLpgSeaWUC1WyU+L7B+QIvQGbOSF9sHWD8ff2bZwoQWnccyUoUDU8eWQslGQ/
caJEY/IQVULN1p87CPFwNeDkBJAc0oHlR8t8aBHvD5PoqYij9ipgZzaOiOzgIpedwe1TjreJU6Ai
C/iT0OrLC0LBUZO9dAKWNaKSIC7M/pG8g6FBucmxU1Diohskxz1bGxQhcy50vPwVZV+rbMfuZUJe
yZuKVsYRoAKZOBjSHJ7X8KEBSWLixCtGG70t4+al40kiYwVvBAo/1p3fiBnBKolyKl32qTdhLjm6
eHkfp3M5vxLln3S2UiFUEzAj2LPxQPoDv+ZqM92Oj3DY+T8aaFT0XP9jWkq9oCwdWIgaElGtbddr
Y0rC4WzLoMId7VxAM130Q4IFP1Uu1eYBtHowNAP5TAYjqVvdMoltaTT95ZNhYcfaXwJyY39JiEY9
3Zz56hLEozdzI3HC8sSvYEq+6am4nDXeC5UoUGN0mQ5aP6M/ZLQI03kJdPbq1sU3iEub/6OinRX+
rZ9K5k5nRcManATw7Qzzr2k1PKWkRttDhJT0IJK5FYoNDswDcOUYx+ePbPcMQ6QVJGQHgHvpq5Sc
izg5v6LnV7n13L3VimOSBGVEdV9nFG8kYiSkfYZm87Vi0/gRftTSIGHxBPJa/l+qtIAa5BeUjxEp
FepEB/whErWfsmS6SGwnGssidbwEDPVkfy2wc/XOyK2/LpUpkuxX6A3Q65Ga+YBcBJhmkEANWNk5
8i7TTVSLMTW7gPFJnDF4EtjkmR00/o6oIUg0N22SBnyGbUAFNhj8eAm6MVQX1vtjV6XzpR1lAeSZ
YpHLr5nfnSqezI9fkux2eJ9iINrvIrqhGQGyhUGeUG4nutVxNfRj6YMLGk84iUsQ6YQY88+FVeWI
DSXrg0c8Ra9HdEDhxe8l6A2fWkEz4AF5jrzlo0BDwuv8C/4HJL9BWBDTOCKDzgORpEyrF+KL+Pai
qWU0QMXjmuQpIc9iSg/HcEQfXv05v+3Yah/snZDh5KVyj4A5IXwQ3llOigrhF3rKG8oNJPvIu+wX
Tkq2APG91OqCZNhVeZeNa60T/IJkmUn8qvwsGx1ijdAduc4XzLAipW5v0quGSAJV7MsLu5lJjBrR
GUepn3xIgW1+G1458MzsErzmPEsayvq90fhh5BQ5O7WIGPkovOlVcFmZ9Yq36XcjzdhRjsaKvytB
sui6ScbZZtVxlJ6wMr3eC3568/ZZElAKZx0kXtiOKafm1sDcOtORk2/Uh9neU3AadMwMpmeNIgb0
AMW14y6PwImok7Dy8Fkl5CpuCRTW6VlxE7pZ+aY0MjjKcJpyhXiYolRA3FYbJ8njNYK/QidgsGsf
L+bsjSHZkpAKI9KhEa/ZvlDpg1rKfvlZFZxZGM8/5wLIlz0gl+vxV0GHbgDpvY/vBjJK2fX4YiDo
r/HJaf9RE9pARwbGmW8bYIQJjHQ2IgjiI0kjoIj7SghpdrrwwA7wOAI6RiXRjR296/ra4Aka7qVL
gPom+p34MDqCKTc/mn3Joyk7d7AKb9C1JkxNTHLQJGrXUbZ5M2jW8WFYI9dj28o38fabUzL292p9
4yzco+VW/U6q71IxnCojihPIfbRKyCt23rDsqi+361hdfuJlY56jcMo9yPTV5k6y5wwljmWJ25is
FVDjtUS10pa/lNvFYjW5UFYDQMM9RBoB4CRdwvBjW4W2iW1OJ1nr7GRbuMAEQBOh7eJDANdnv/JC
NpJ76pk3De0e5WKfYpqoW10VJ56mjeO7cX7teaMuBLLQELX+eUQe5OhWfl7pii5tmCy4Ve5ij9AX
3Az8AeJCPQASUyCcBX9sjBmhx65udWsMR3x/CPb5QDAakJRCpsyUSZlCZSTd5+Eh26iXcbEWifmK
3c3NYkZkiTikvd+hfUS7YhHqVrt7QY5ogdYGA3QlF1txzw1W+S+qw+yvA2qkeg2zO4IjGEkS1vbV
AFbXfs+j40ixDT7DY0k7bZ95arRk8y8xoKKdnXPvDo59smy0xYVpMNuFEfljzyFRWcRVKROdx450
j4E0TVaSSHdCtooNtR8X+mlEmJVNhhIqP7ylJkwza9JeYAWr30KZ6h16H2hnzyhJlUD7sdJ5ZtFN
ligxKnSF05SkUG4elykiHlx1ImKY9JhWGZC0zIFnMaKbSuEZ+kWXe7FBr83T7V8eMnzPHhoVqZaF
ym/O22fisTqmp2qCXh5YNYGYs5NZiofw+cPfcidmJH7bGiIYQZqI6ghIfWwfXAhY2YfYea0HCRl3
bV5z6r0JfshR387BcJLbgE40OC1wj8XbzW80qJJhZP/fV8Kzsu8KSwFmRyCATnb6vy1egrZSizHJ
De9bt8n3dA6igBsObHrB2TsA4rFcMAyT7uwUAzwdNeYkbJTpYtTeM+nUyZ6mzTSf1O1SnfSMHjGb
T4JVM+S1TBbEBS2/zIcNYUNR8EXsz/avNPeUBPAEOYNpGTsmeU52nCzdDH6wbc4/LMlkOgcyjWpt
PIlzsOpFU0xbaXORvJp9GWVWq1nfyIHUo3Yps9pIeAkUkc2lU0qIv7ghzwLl4Xtthl6UWXG/J8uc
SlVW7xWjEKt+5YMU6fP+wbdZEY/BrlMFH1g8omvG0Ymen5LYAIQiiA7eqxTFbh28qFEn3BmZFSj9
GUVCqS1IYWR+UALzMvlspW8gXH1YQ8b1eTgKum5D0dpR4jT4X5XOuhTfdD7U1AfG/nYz3rfiJnMe
Ho2WEcAthlafzV7zGGHIYBxGu1JdGZQoykuIfqYVftCjyKYxISuNjwjlLsiFvKDJRVaIOQiNW4fR
ZiXs+niJwTcxUPr9Gcs/uTfRuCHw5dltyINvMXSJlEEgc33D1UzNB2mrxhT42WcFJb3gyKFCl9FV
CjeflXIcXNOr8raSK6h84qG8Qbvvm7cdWFj1D9JK8SCiAloxSP2QvBbxUuG/V/Xm1U8Ge245RNnN
LRP4svHgSeAjJMGzdKM12DGyaExNn6OJACAQzycrrsfPyr+yfMJKB4ABYszs+9PH/wjwAEAE00aB
dVKxf/X08O5+J5TCSBxwN8hz/dE0dvLDxwzbOJYFDtaTpkUUKX4Vj3Qmtxf/K9634/yIlOwZNMX8
g/5sLwUv/Qwlp87Ti63NWTJVkmkSnbRMwotEEIxwv4lA1p3Teb7jayrGAxpScgoBPBZSLMo/FGNM
wfjXdvGEIVQEjnAHzP2lzzvyj2hZLiqVP2bQBxm5tJB3lzOqgXF3Y4cp/9QVVMHfrp7v+A89ohKI
kgSmIE2Lu2XHukisiDCeiquDsI+G3MNxSAoizRrIBUqb1LElIdH/C/ZBHEHRgpQRmIdtoiaIYbnD
ThW/zmf2l6HvuzXbHTRjafE1Cq+IXkwauP8uiPglI68cQ62n+Oyh55A+IzuNz+qBx9CpXZkFmtab
8TOcbgmMev/xRaljb2qen2uVEZLJK7Yp+3nktRM8JiyvsSjxmZNHQrspSCd/rkTEPZooKwE1YZ2S
91MPwFUSvZ6FVW6/vGfIgojOCrUJTWdOsd++3R7Z+HgNWjNej8Bc5vPbKFjO58TF4BVBFQfGy3ch
ALynNBGVzF931FFc4bEZWTnbG+/2luk9Gz9TJ7OnJA5BTiHnsexmHYF3WFeySDDRQjDa02tr3gh5
L614XKOR0G6DsUWXs80lz+4Euee0DD+T6Zc8Yiv74zPXfQTe6DlGVLRj8scE/6JtQn17YJynKhYj
ejtY5m+vHPgjIhzdth9PFE4tMMjz16lRNsx/Kz4hd/3MrDWHN0qS+YfemWNhqapXWDmLkEGXI31i
dELDLvO70FOWL1/tmK7mT0e2kzRR2MJoTmtYwcj3v3UN8X1noib49TlA6cODld7zcCANIcBsxJ8d
3mPUPNr63Xi/CNGUz+1CpPXFQ+81tKNj1rlv3Y4+iELWJYk/M7js9EZy0sLEa+IOLtYo3RQx0ZtW
x2TaWkU2i4m94CVc1Oi+eOsyTkUU8DEwop0n89HXemH+xIPP3GfOvpdNlAG4ut3wn9aSXCzd8+E+
JqJkiIuL315x5WqVGEQv8YTRFYedEG1NSQXOOpYxKPioeJC3knD/nsTorajye6WoREgCXCV7eQ9I
lU6G4NErouRBGQugy3z5QyvfEQmF2hkO5/sfSWe2rCqSheEnIsIZvc1kFhEBxxtC3YoTiuAAPn19
eSqqu6q7zt4OQGau9a9/0B1tylTS/QIW3+F1St6DOX/7ZjWLV4peMdXAdUlz4KR2eVJyS6P34wHS
DYLlhjrmFnkrHALt5njWsdcSAmi93tBKIRx1IGldS6eTGeU97LRIQMIfgoL7cibqz/lUzBMbt0qd
frrSLpOaZ0NVgfV3X8O8wfoOrtZJV3tODx1gbT94BHnkehuAuIJ56G24PlF2Zs6r6zAQfY3r87Tu
YpjCHIes2iC/RxWtcH7b9bgx7TG1Lweg/jkgQfq4uYZwlWqG5dxz9Zxt5/qcD4p5eZso4ib5O/CS
hihiyNdCFEwJnCMVjdkFl9RJQu9PbgO2Gm38OEzFMHPocujCMIZMQxqCoZWwj216Dz/zuDcQvW/X
JHlrR+VPSCvDj34ddkqmoKpu5mjCCwvjMTbR+Lw5TS3LTcsNm2GIRSLcYRdMAcSfWmFBogdWy5br
cpFQvCfpOlGZANwotZnR+POKaWihvJuozRbCsWKIUr0jaLeo1hNahAz3QvBXWvqkdtq44UzPG3iu
4IcSRm/5Cd9UvXxnzABvwBAktF6wc+bV8JRk+/6NOefQ547vZEM0fpv0ONo474WIbFbiZX4x2jsK
BBwrbrP2sv9wbsC3HIZMYG4xbcSMxuAp3a6Tz5DrcmCTxwPORjKGf5nCFUeBo8TZv/Fzwv9Xb8b8
+qJwGOXPmJm3mNnHgR8as/pawuVTWwkoJp/ZbI8hZiswmGuSJHgX8D95I3Uh+Ju+47BBDbsBnpjw
eg854kvb8J5Zunxuijdwar6fmF6wg/gBXnEkKRfLYsgPY1LEb17hoqgfqyZslXwbdRI+ZfdjfcFZ
NkXPOZ+OZ5OFBBlOveTtX/axh9McEMpDfpRjUqEID7k5snqLH1bEcnod7/AhgoYGHEsJzOHbBJd9
xVuSd+wOsTG03ER9sP4OleQkGnGcqjvcNXAyU65evA/jyN2kUMIGS3c4mKHtg5WiYOCieckOEwIe
Dg/ej8V6OVnRtE52N6Mzn2ZEhfuU/mGOGSkUlnEyPMtdgq7IPQy/XjZRL5HPQQWC6Op1x28OmQMn
iZ15Lse1epyeioRFLVCJTX/1EFPuLyLV/CtClMeQQFFWvrkj9T8uaGZ/wz3xs2Hzt2/WzVfoAUoU
DTImhj9nKyJOY8DduG4SCLSQe/i7YjDw+m41B49l5Twmudy5n13CiqSM/arxDqUNnWRhHlKDf8c8
gNpl6uZzbpDDL0NqImzZZcHwe7xIwuLnWeiJqPNA2c4zpPD9DFI+khWEwh8eYrz+z9+EL3KIYImB
gC936WJ3djYMrHY6opRLrOS3Lq/iTsGs1StOYRr8e1+XB/nEGso2bWJbSFVkbt5mdgcj5aAKHVZ5
D+s6cd+1IYg4ddRMMT8tIUQArHdHxn13Z989KEElW9hZbcY8vuq558pTeiVpz3CRiZ1ExIeYUAnD
P2bp4WfV5bPzQ/D91b3nceJMRZbTePilLEFHcJzlhqKBACZzXgjf9kxQbN8EeJXoaPg4Z9kqkYRQ
Pb/V9CIVj/V2wJxEjHSD5vMLlTybNG1IMXPA96H2kNSt8nnF+3dGwvD7FKYPSGc1CpOHecIpQ18U
+ThrjfXn+L3O+fedt3PHAIrm8qYnef9ptM8JsAnX4gdesc5h/ju9daU5tF59ooHJS5MtFlR/czKY
/7Sfy48zwODKbVEgEdIJzn2dtN7JCBS5QSz5Ch7lhomraPohoFvz8PXzFHy2TJlVEewhEzYN7rqq
Bk8orHl6eVbxpKHmRZw/FruU1Vsv4TMqWfzF0hBwywobR3Bd1mrEvuxyJIEnmWHLXS6B9a3AxN5f
FEQKTt/xGaNRqkHYS4LQUjVqYgPgEjIZ0sfbAt/OT9Qi0DYGSqWecxzOHCDaNjR5rNBRX1B0dsPu
H1kJcyis4xPup7NjFjtszwylVH4Ude+forim8hj/PpPqNvlBv/7D7eIf4EJUxublT6CZsghl9G2D
CESV9TZCjAFViwylli8LOQ6bu6dYrS7+AoNPyiASTh87Gow/vWfE2NPpmQtnFy3iprALytvRejY7
70BUSH3EmJhP+hVSSpN2vNJE76/7MPdvi3wt8+kHgVcH5aZBPAyW8chhqY2ryngRX/ew1Sig69+j
7cB5EHuYT9Eoz8ZYhijjHQ2PFtPTSXSCLT4nS5DiuRnHJJ0bR/0r/vrhIzWotTh96M+dCx1610Ux
qJ8UG+gOxRrFKJJeqFj48mRnV/0Djawx+xvQly5GZ2RfT+d4dALT7vx9wx9jPxX2pb1JW32hH+x7
cDdp4otNyGONH0ItUYzKAv0GA1u/PQMKk6E2GoOJpJp7J7OT1M+7w1w3uqRGB5t6oBKip4DhdkjD
6UkBrtcjxFgMeiZL17VGYkKtSiHAzs3W+Q2m7zmP4ocfd12MRdgan2Zyiy8Wfh6O2nFzTvSCuIEn
TTgmxJpM3D51CTWMuNFzt9kracnY9NUcDn4J+xcrp4V9U8HvUmGSCt0W08p+UwKo9DzOQo5ZgD0P
GwrgNNiY+A5Oo+vBpZrIyOqCBM3FpytURCIYm/y0VR0yWJsVTM6WAgSfHhPdqwmh93moCO3kW+Rs
ukwzoVxOVsrPoKs8blRE0kA36nqM+3fyFCpZeZJOCngJ+zNEJa/Lg3hiTr6BCck1wbcItifCLTjy
BiRXRvZNJaaTFvGgw5bdJXqFJJXpikaEowfFW0dMrR4ncIahR8KZoOqJRG15Z/G1LSyvVk94EFjf
JPjawAxjfgEqM2nrMypE9twSb8X1ZxfVY26DKpjauyc7BSAPDzb/5YoH7pRsjRznBTfiwOByUYMZ
yeNqcnsgZoJPO5fMJ2FmZIHQ9w5vRO2uGnZhjGQwZ4BxhIEzrQEtbubsrs4O3Sqne9tJ0qdwD+AA
aolyZn05YNjyUWFRjsXZLHGpXuxIbUE8hAyIsI0mGoz5GSzdJ9AFcmSgZS5aIyA5MJrvLrMT3xJX
6iQTiTLTpHx+osXPzIh6jCPV4tnofdkihknUN/01h8BR3s3tK8iRAq00pkMYx1TElcAfgAaZmwPM
IyDyNhZJLSdqm5f97Jl5L2pdrfabO1Gbw9t6kC3Y8cuTpXU3ELGwfP2rh9YVWY1hczl5LkHgmGAr
/jX0V54uapkzpjM4XTBlFOl2NYFmTbWrqui7xfH3kAd0u0Vb2hFFM4x7JtpT9f2VrVxqT0juOgfW
jY6/a2DCyHVDdciAL9JMsLcPyqgMMzQjocLGuxQbbtICWzDyTkv8iVBvcuwWuDZ921ZLU1Jgyiys
WZ4yUVLU7Cc0MdXHLC57hDuGukOqecDHGIbdySqIq15y+E2U7GqGcejLh/2/WhEFRIQRR39C0AdF
7KSdu6XDr00OakRcIWtVIAmKfP9tdab6XIO30PfURspj0HV7Id0PtLGIXQULQ96Q8lvAzUEUCyUu
gkX7iCrlXXWxos/ywDPqnlIEPoBNGsLP7uTjoVaDjGD03tKsF9szB+2C0z7EPN9+W41mtc4+YtUu
FEzjF9xIqrt7TwKlIQpCQuuFvc+sm45Rf71fU21ksC92oxYHT8uq1uf24Y3TTOb3R2H7aX3oj6pQ
b83buHp9YWjPMzowHU3syUg/1GT/Dl2qLWrWoSpbx0gwREIe/G64nSI/uonNFZOvHwIaLcYw+Bfj
JRu9QXZatjG0q5/cTLHc+rcuolpggXGVpPcM28JnrNhJ7pggdWCoxL7/WgwxmDC8f/IuXcSE0BKH
wQntbcuAUWPfG5J3aXaVOBityQIuMiQQWKiEEJJ7fEAzxHLBwD97bkZ9b9CJ753tDx6bZF9RJXjS
XpLV5ALWfcnlwnNutkuSeslQbg6MfvjAS0c9DZkLByf09fWSpgRE0a0o3vPDLU52HRMnHxLDBt4G
85cuCxViVxGrziXR5EGXlfVdlbhbrvWbCL7G8jcjl6cthSfriUcbi/2h0ZDTl8eNyKZ0QaAlYFOd
Zew911v0RQ01B7E2WJIOre1vsYUBiA0m9V2JpG8gzNbqSl7ErLWqMITCi+hm+TV1PobwSJxUaFD1
wvtIx56Tj8MSoDbmrAIpMXqxNn+Z6Xk+UMDC12jz8fr2l0SmysO60OqwN+tzRMPkZVVmnwDvq6PP
anLOoCQ1wfcCGeqv5Z6wlqxEZN/7XrOGAqPl7vA9KZdMp2h9+gxL5IHTNyzMM95v0PXcL5G7o6Ay
8gckdPcmPh1SSyzwAx591nVm4sT7nXQYxzidrdKK08v9DKthf0HWg+lgirkLjW2UhgXCQupsm+3p
iibatgU+ns+45AvZWBiR6KfUcLegXIAm+INY+U+Rt87C7Rns/a7au6yebBbTvj/FmMNkUwP2dT47
OjYXpyYi/hhhgXcaYYZC4N8drzG3Y+/CZ26kiOIbS1VoyjfLVkLtkNEcVpy61GvzDKcNphoTAecQ
AUdQ3lOG0n7K3ZSvwvlIXKKwOnxjagUN39r52WwOzArwmAKog815IBy3S8log4DCEZGcAvkcWDcN
yYbQyGPgJJirr49YvYsujxghshbOpIvinxSJMNhSATrxbWg2IjbXYm8zTVAeHk9jXxlmV+K8gcPa
rNHFWzixadpoNcKft1T18B2tmwjyJFD2p/gonV8yRuFqZHByo7/4NqP0WMUyvknnNHHGpIeDjxpz
HFuVAQpOKn5x9NfXBPxwfBK9ZazeC/GlKOCUbZz3Eo8R3FSooOTdpjbdxEfNhVQ5NDs4GkmGqyCy
nzlhXl0ZEI4N7HS41MK7mQRJdY8mnYxfmv3N/neZhAPyxSVBKf0ZIycmbG1pMrMbz5m5X2X8XR47
uSAZHYTWOH6XTtaWRCFUYnZEESjIUPLXDHqXN54UdV4GFe4T4213zmIDTyXW+44JBml6BO0BVSrv
WJwk2ush7nchLCpODqhKf1wdUOIKhpExelhObnkX3MvXrNefWQRvvNmYXYhgdCTpp+DqYjQrj6/5
YHlsCYBgNsuRMZMeWCQ/xtU17nR/wMyt8fkkuHwPYw4C/DsGc+n8LV5368XUTz6U7esH16bS1LFN
M5UZ7Ox2iFHfMm8rjEXjoX8l8v7+p2oW3AGHk/F9T2sUzjpAch8TTHrGFgQHriuOwKSeg+MvMRPY
gqikaKCThGJSye0UHXqk1FMbiGmUdIoXDlkSJgFFcF9MrOmU5j1JJtMvDBUK5EuIgvaHqWThAnBM
mJ3hx/GybqvyItAtdvMoY2VQbitaFoeSLLHbIJCvhUfigO3AQi4CR2rc7O5zLYRdHPeLqJ1xWV7z
uECoWGzoCrjq792MIcqi0sHb7/vCyBHiwnF8WXplZw/j76eOPHIOB0iFTxPmrTuF52tG58U/2tqC
V7I7TkWnygU/meRH1fI16aMUnsNphGmlApfSJVAW5j5vM18XkWb/sBkbETG6+KrsntMdnzJt8l4t
B3iaKd+wi6R/vQLsXpZhz3iv4DemLnlNXft1hPJlQ66mx7o5QZyRQWMSK287LykDmpS1d3E83o2U
h7scrWHx6qJSHZsSeLaneIEiEOFgfToODyUr05wHT9dffygOGIjsM3iLV/8CLHAxUWA3LwECfz+c
hFq21hEy7oyLhqAb0hV2HowzpZoH/NEOtiWj8ELmKoN+/qTrheObBTDT6IFfIEY9zOEG1g/pJu3V
qjY95fSARAJ9aQnxRLb18dr7Dp1Bx9DgvsJw3wIi/+4mP4Q/gtN6Y1B1muXD/edu3phZ/cwv9NuT
2YehA5GYv17I+WX1pTNfru/Kk4m95OnR4VBFZgfIh6oABN4DFc0k5glIARWkleCw/n9pWAMsQPuB
tYOAkwpbj/MV4LWuprq4FOooJ1vr28gIicuJ9yG4Gl5dpJX5eEERaMVSY5jCdFVkKxg3THfEu2NC
qGWzGoUzkoF8xiB0zphgi+ODXRaqPjOfu51GqQm1PY6Z4DlsWTbsApXxZdbgBtcQRcdJ3tmrcDUx
kQx4zoXqFAIveRSftc7mnyy4MV8R8ysBErHgnRDPG3RgLduBN1cdvcoR0JJReGzxOHLasWFkch7A
C54SjzrzaWrlPvNDP/A9niY083YQ0IoP9lzHZWod0r9Dy6WAbMtgaM1bjloJGbNYhOz85W3XKinA
JAUWIe50xgwHX+jF8T3mW2UWUZeC4VcH3ws4KxhvniaXA0MdBoH2yftMSvlIut4SWi2QJCHKyqgr
ncIAKxcyQGej8hyaOPYa5+vMLvJ4PImAITkfZr79P+cBhKICGFo/ceYmz+V4/BLQwYub+oVy6cuK
uFoOh1JQ+TwgKV7TJEBPHq5ue1iSsU3jghi8x8eYk4Kjg2BzwY27HRgkDQPmrpcJv6J2SeS5fNqO
04n+GPBhkYaGVaJRYbqHZJFaC2+xPDFPhBr51WrZUuN4baG6/5/nZ3yVk3NzEKfMzlO2EndQmMer
dZSPqfYUXr3dcgwVQbmtn3+/ytJb7q01re/mi62vc523SVSs9l01nmkpIzMCET/tCZy7odjeop51
DvklEuLYZfpM19S/q5wetfd7l5Yz9PxZbunYC4x72iRdlduTw2SnRAmI6ftrO7izVbQngaeBAyJG
bpNobY/udh72TxOd80Iz+17BEsZVCgdI6xRlf5VbJWUlPOjwmPtYIIYU16U4J317ySL8GiUT4UtU
m/nH7mX2Y4ASSHT5WujbrkSJ/Q1Aa1pBAJut4BIsWPTnnGKAtxn8AioSivZziM4dJ3Zu+IiljqOA
BqHKLbBg+cI46WT2CJbHUOcSVY722mmP8fXtVW/v1V2nfdKPxYVzx+CfJFUjgCmCEbXGQDGueF71
8V3HNYKGAys0NmNaBAQOD0RhIy4/5fTgzZ7b+YjguSZicA3jZjmc1sNCNsNdeqbxSvTOrGROiM8a
Vlb1qyRCLq7OUTeN08cUw/xUeKNFUKjYG/1mLEmsBPz6velU/Qwt1wsTjhfCrNfLfwx3vFLRRfWJ
67+pfd5yfRNm9xb37dd3zvzthzfMyRyCYGLC8m0sOGU53gUd4vZOQqr9BC8D0zy7DWTsGZqk16rb
WWtU+D0G9FyjAK5KV56YdIhPFD+/1vF+xU9n8d3NrsJYFRzeo7GKcN3pQ6B9fCU5M/BkocZik4FM
lhDwjf8Rmkc5Ok22o59J4gEx4HQZQyhXr11XC8naJP2wNWlZz8plu07Fb6ExCeGGX8l7rnCVa+Ir
5sFPa8DGiershXBStsSDVVEccisGfayvpjY0qfzoeIacxKLC8GbkM8huePSp8aXnnTxqq/phaReT
LGOcLe6SMyvme85+JK1r4Ao0lPgRtAjXw/oXMK+xTvX4XQEGCHhG5D50vWYxAp1CjD/9XmPAuRuA
CgNr9BWNg85wYCAzuYwi1Egtu/8Zt+8JRvXrTgR7iVgOfdatvVSWkP9PWIB1qAStAfpSfIN4D44N
22qDFmE8IYnMNUbKoOj68vFwINyGIbO4jxyoz8yC4Bo6p65AQIzJD2gpPF5cR+SIq/WBWoM+GOyB
BtOHpQgTtkwuJTI7bIKo0ClPiAQQlEazni7+KMUMRrU8QO8j74TcBnXic1fpVskJpCUzKuh5DAqb
W+QaHGm2xzpQTNugSiP2wtxcHRAs40WiuqwuRk3GZ7zQxkMur3N6WH0313kcWjDt3R+Wt2xwsCkM
RidA8JYpgW8R67HXsxd/5vPvlC12NkqOziMsVYniObOskjPN8KTpd5KbWPrkidLuXaD5CvhjhBN6
Dx8PKRg94r1ijL5l2BVBUFSA1jABLVVN80SfTkBGEsAiSCQoUTEGCl1MGiHpM2uxAcGxm5ya6x4p
MriKLgdyinKZEZWbHw5MGpiCMZ+5WG6013veEmq6MRBnYLHrycbadTN/xnMNw17h4IiGkUeu+a1m
giYGZwubuTWaSwdbP80axHfhk6JYcmb3W9MMIZo4PczucEwEI6aN2D/+sVauq/kPMRI67JH7ga4I
cy6XTWYPCaz8MaaUw9NmhMO8bHewp6Utx/0VNFl0lbfxL2A+pK/r37oFUQ/XwZFXR+FIR+5HLeLX
PatkB2PrOg3Gz8xm7SFWYr8iaBKpANzARqyfPFxAIKvgs/gQjyHJeBSarvAimIduCitOuYGFGbq+
L4a7v5PV5V2xXni87D38pdOyWB7Yb8uHEWLkQ3dIFyH3n+4G7QvciN35cGYolzJQpMnVGIn1cSQ1
Dhfl/mBFzPe7EYaQovdI3gaaDmTkpeH7mBgincBIBYzm3GNdCI8647xWuM2I/V4zt8/kXExRR6Lk
yc6MtXYMgU8gSsP5qjkidXvbgK2ckASHnexd9RNf6jPaYsQgONRaqo0hiFwUhL1dnFWrbXd+ri6+
PGAuzfVUQ9RgMJjt9PGuh3yATR/VpfF+jBE+7ekR3qDR5QfkUbE2Wm4H20UUVzGx7hDkF7gJ3BVf
rQCPZnhLe08hLZLJSpmMo+rvgYhbPz9dpAvW65wBei2w4rsME4gBTBXbQ6CgMv6NrbawjHE9hUdy
so+9lB5vDC+I/QlrmFXPm0ymOXi3GnP2H8ZjTviVsjqfdOy+WHSTv3wH4Tmk6BnH8ey9/BtEKGz9
9IAaZMOkZdgAsP9DI+AUoOR6ykmPmDmigHtcra6B5dl5A3LJVEtjoHsRIWUn/pz9i3OrSIfxCioD
JKQiu/i9aUNPJ2+DVcaBRD1WRe331j4XQ6hNqKKu3o1AqD4nodnqmY+h24fSgqS2WiHZKinysly+
DZyg122Ub9h34naGIu7q6ThXlVYHKGjEqPrUcptqVbxBfszOnj8om41e+efe37syu32uDFrWQz0o
EGQ5tffsUOK2sEHrMYxoz4Y9ynKC/KZ13TEKDuAORMqivX5gwTkKl622obchbhy+3/iaeoMHvgio
jxlvZug3yIM8wJFX6CdpVr1d2sW7yChGLMZXbxWyvWS6yUUavuRoS7+EUff6BNxFz4tlQjpwkHDJ
w73rsigY7wDTJIrw+J7RGEvXLpwlPpXYBmHZJFsKEmYljtFoo6EfaOKXytbHHLzBUhmCMq8oxqSw
E2YvGZz2Lubhzg+0LBDLQ7GDUAmolLwxUXQO/aDzt48eMOMU7eVw2OtyCfS3xCxtz2pfIpRBXYUx
wPyQTUby5XWmYWph7oBNiowOma/4Pf6vwarsBfYTQvTEUZK3e36cSxOlhNGuf6cllFynRytAgS31
h2kD4AH3M3xkQHu6uyOzCQvn45WYhJutyrvQgjdun0yhMvq95nnbz1KsykYpcqdbhEtO9p1pxfK+
5MaXI2iQBkfPwGgGfqnx0H6SGoV753QVB8h/4QfiZif+fkEnnxe7DyIIc5H22dC/fglFDd4D+7k2
Z+aIrmwLC69xZkfGl7M0Aj2JwUXYssG+wD1zu0erJd/vdefj6LfV4L2u7+Bj41RRzJj3JNXXrfMJ
gnjkfBYTMeY+jJj0j5VgqbwZ9q3N9OkBtimNW3qXBQY5yPZOtxmemsgt9GKptwCHGZn6pvmSIGy4
g9kUgfWe+e/L0JIu3IgvkNoRoeZXARw325Fe2N/YgOyMFHttSzMPQ7xd/k5lrGhL39kVOQk0NlFN
kh7MxSwDXRyN+RjZJkoNhicvRhR533ii8jtbiJRY1j3jBFTSklyrOyIODHaQHXwUkUK47EivodXo
5jPzGMW/cN0lJPFi8j5dMtrUjjXs4f05ffHMteuo++N87W+YMEeKysm47cPoQkwZjRFGADIGjaZi
oRdHYOXTAncLvGXhK6NOnmBCXImgthkwfybSfPvMm9Z4K83VOYI/pr9EyiJweV7Pu6YEK3T+ipfx
d5y1HJrJIeeJNy/vBoBjusreHrnvYLYfseb4SDNwFtbU2fFalDeZ1em6VDxHeIKqhp1lGLUZvfau
wT6fOlN4n4CXGT4EWtbJLUhFw/b/y7Ck3jMwGqDiIYLRxuCkyaweIqFSXiDj1WrG+DU/Q+An495z
0P+A58MmttG+MbMZcYw8adGoHvFMGKUwFZnQu9geEuAlv3P4ISpZJJcQQvY+HkBkJDB21kEhLmeE
rNxXGCa7Dw44G+UC+BSQZM+1MaECxBM3zAgk1I1JvQe+Wi3Q9MKFrQnvyjCAvy7QU1cOYGNmI0Ym
TAUbcvZvDBhEc5Kre8eoAVjwexkNBTHGP0FpygQRQKd0fm2D4epmeqdspbli1qxGvsnEuK3AHMD8
YH3B5IC2cCwPt8OxkBdPpuM580OAhfg8PULqNyack5vHy9pogOo1s5+mnvVuXZGUMfrUTHb77vn6
N0V3w9nwwggI6ypUpe+7+Q+3V4spDaOwb16uzBf60K2Z4cnL0HpQbmOr5uXSHrydDi6yKS4ZJnJ1
DgvtsPc7N7l8rnQ56nmD0vud3VDbNn1ifp/uS/O7LS90zzPFyiGT/I+gafs7mlBzDqH+I9l4ChG1
/sLld9Xj4eYYAFv0++i3wQJ4HgvBAiBw/vkd+411xc1MkDqQK5D8fTFZBtwzCOcw1dBThMz8oKeL
TcebTPtjN+oGkb9ETDlUvEqQHdv07l783R2fbXOWGfFvPsdN+E+eznL91HesnP6qGU2Cl5kh+sb7
phHP4fZ3cYrc7rfsqgk+P7f6jrv9cVlFtUy1zQnfhWsvAku5tGdayzsh1voYzzZJT+brDJb4Iu61
YLPJRuKpIb5hbylfhzeZ97AfWvM+c7I3txwx7eyHn45OChlG1dxzxpGpxM6GXeDwi6q9KrrhYp2M
gwUFciBdSm8Oy+m/LSlJms+k9bDgLqANKPs2uyJ0SCyteSkMWGrlYMqKYRaihhwPu7uMFLvKa6uA
AXyE1WydjVfxAKESGpYilynOIwJLNar/R9x5CQxPuOTM5B+S0T+sMyUQUpue7eIj9j8VrB5b7vWA
RPdiKLIm7AsUMvV4in6PcTNmx32SqMLqMm6U1oEn6/ZwmL3CFkVznc+T4VfFBbhs/xsSPAovy3gv
RYeod0/JJ22P39+JijDtjluMaD2XJARKwZgpPiK+i8W/zEw3YVbE4ch3VQyki+Iijllc5cVqJszt
sfEqPt4G208jBSihRlNDZIoq54zyihIxGp0sWFBgs5dAo88adGM3osp04fRx2ZnxwCGpqQEyDw7/
z2GSDZHhjl7XohBl72e36WBfYn/huPI7KPdgadLUoM3jDwPqZurhQSNXWTQS1yiDKI+nwX2IjJ8w
LNphKm18B97475U+RBY8jlWd2PkrKhYYzatdXQKmxrlynOZhga+iOZGburmNkZSp5XwSPkqnFzw5
kVC3Ghn5ejheTHUVk0T4UJIa0UC1YtjcTQ9n5mPDXNUF6IDPyJkOTPDUM8cYvkPJofvQb0aZaN2Y
vhEIw3WCVZuuFcjLY7XBzvwyPbFrwAgumZX1Ah2x5307ygADnohogxbddjtVH5cz7tS3h+tc/nt4
gYSBX6EPfNj92IjI01RvzJ+dDyBMwUGLIq6gkhcw4L5CWzfU85dxJHBKnoWi3Q0xxSaCqW3Qh3zx
jSaJzniYubJRwMtUtKBqq8kI4v2QUyIbf7F7Fg1cPx78XQJPdLKpM7urztM2cZPWDucwnpFw05BI
K1Y/RSD6MYvOaoOBCwQfRDxUCENjr+qeamXfGZX3+ZiZ2tPUU5LWnrpAIVC4yXCB4mjzuolWVz5v
1qB0GYyjX7y2+YPLorHS6YOCmSk5KaW3+NyPsK39GgUJlxlmpuiKRpufpGbFIRQzHfjnEeHmhp6a
Hd2t5ZpN31eIYHlnA3fbnRngYfDZYvJMg+fT/qa8KQGRaG+2Wm72GgsB010EbKo/8kFpR8MOMySX
lUcyhqVIN4LdFJwMDZOVDtz3XqW549GJpEHlMJQDK+9SDhSw0YG/34zQZPsY+L3Va4Hwz6ZlUGOB
HoKC8He3e+coxXuEM99HStaevS7Lc4NFqxwB9uAYpTg5LZ4HzdSDE2kerW7YCzEeRuhKSPCe8p7/
AFPI9XB1/rvdHGYWeMlZzF53CpRm8nZytszx4yEeFuDZ6xft9xpU9ie80pNoHPDLdeK51x6A6c90
4xiTjtHPjfVtuwZvmXyfRNn8c/l/MhDlu+IRaAsJ5ELf1Fjw7dKlT6INUB+MkiPkHGoRBZcYsCNG
sx5ECrySQPAH+0FprAV9A5xLSn9OrPt0VE+rgfMr5PJTWteuXPrk9Yg773JEXBGoscB3/20vSBbo
2wRV3ijGnpj+Sm2CazHdGkB6cfWWhNyje5DfvcZsG/QkRoHlVypz0/Z/ZaTV0HSlr15irViQdTAc
41y0eUnvZ67PCR/X2kOB6dCmlarDISgH5cCwrknIjKpVeaxl1jEePswn5OTGchjzAeBlAlQMQFQD
/35c8osNT8tyQI+MqxOFTWq+rW7jnI4d5oJYSoBvVEbf/hF0ADRfHDsYm5AC+xUAHaP7YnTD0nyn
KwYhfnZfio7Trm/mVwtPh2ZHY3W22k92sRrxxZwH46uphkHZb7/vVndSWUvJka5q1c5qqW+QktF8
iXBE2SOWDwrg4GZu+f66vfwwK1z8SqttX1TFZ655aryTWUq5PkW+36Z2eIG28AY4NDgYyG8ziDjw
PIbbNhYk9DId5VfygW+C0i1kHZue9GbjvsHYXk0Av2MclDNDlozA12Kpz2nmeOmAbm69NOXXiRkY
8sANgusOY9iotWnZb2+RSuYS5ca7ORA7f1HYmT73KlTCFJBVFwVtri7GTml7AYQNwXs6s3MXjmUN
z3QUpth/3OTCcSqGzjz8jLhQh4a3ycgFiqDZekgPSgrLtbGWOeZvU9+Tsw5HAtHwshpTqPNbFuyd
LUODxRpggaXo564pvZJRf2lvTR7EDSwfrugwXv8goHqz9/hsKFVQsHwd14Fz1JM/5OWTs/VXOXo4
c7zX5MRc8vjXiVhpjGUebsDgUzqLOuyDz1HMGiUxrosuN4A6bDyDK4CGW+Tha/vaMpn8VNbThQ6X
tPzsj//fgAsZem5w9/FrBYoUfgg6RtIhD+M6KAIcX3TIBcZyv+/mzr5tC3eHRCOK9iGbhckcH+a1
X3tsRpJB621+bMb4MY6N2cMxALGZvzEq6E5scyudY2dkVLtZHGyZhoWZ/0H1bdjMZqfmlk7x+F4e
vUCaIavBiIqdOjH5c1OYcfze4dtoz55YDsCdZXRuaozCPBPEBUJbRWqYLtV7MEgsVFEPJwNW70nM
g1vg+82Ua9+bmoEj6UlRNhmxZFwIzwFGA6yNuf4UMgj83PfNLZMX7jmXteF2IELzZnghyr8OQ7Ob
jHODfQWlauexPg+itEebZkL14LT5ee8RWyhBJSapA2v8Apl9w8cDbGAgBIkqgpDDiR+F1NxLBMUf
fqUXn8g0oXQfJjBcR13sDXvY6toQ2hLeZKoA3EsgA4pc5tVjh0014Ca9OD0oUj1oeDBdagEn/AAX
3Ijemoh0CZ/5Ow1IEhMkELFP9qVOBrZi/UUuA33fcsUld+lFqL+N5YBgagHgxZ52TUyvpJ2/sCLM
cyJho/zifqyxWZrYzxSCJ/HoQEuDm8Ugaemj72VTgDybsC6bP0hOtgk3oZ+Mpfd0544D9lcYKQCU
2Y656nJNNBEkk0LIP24lzexs0WP64UIhZ6Wyy4MaeST1zJ2R8djl0FvhBbQcrzG23tz5DbinL6a2
gt6afKKbCfX/5Aj/svTNjynBIrz4ImffJXyfN7OTwmYX4Q4Np3fBnZ3H+RSnaPrkM1MZYcr/SDqz
JUWVdg1fkREy4ymjKM6zJ4RayqQoggJe/XqyV6y9+++huksRMr98R9/X/5bd38fbmdaUh6mxRhuX
h3rg0yhlcwvf7XeBznoAB01DD4TUaeQe5u2Cv3ta2cO7rwWI3F1zAF2Rlv7HAB7Fem+PK3qwAHKB
uy/7Yo3EV+ewqr+Fuluj/GfFpwnZDM0rjx+N992kTu3feNiRwIFQUJlcJUK6AzNnCV5Wh8TlZzL/
80DQ8+/sH/U5tlbjykArkm0w9Gv2rdggd3c5ChI+TpflYzzPkNN4bG9ToiD7eOmIWoTf15jJ10bh
n4jogYBalpoLC2v0h4ObUdrFNJ/fZV/6HQfovx0oU8HKFZIK+QUv3ITKc5y+iSafKfVZI+5NqNwl
Fx5tcKNDCj0hYL3KNt134kP6V3+W8Jhas2mft+q9fnEyZ9Tv5xsVQTUPRwihKntwn+9+kJMCSRA5
uVCjessUQg+1tYFDg+BBmgN6DHlnaxH2wk+MaTZowdOIIl4ngrZCS2Au8xqOdPTAUcdHk55ZQ1EC
FbbDihBN/5VGN6qf+MC6jb14vihP/bCLiHWMNRmDg+X7mn+YqjyLr7uDbjrjNNzmC2Ir5maoAcUf
Ilzfgm7hYIRlOJ7M2bNVigBPgKxsw92fn7PEcc2N0UllE7OG5nJlj1iFvq5LVP3U/eyRWaVgMx7q
45wkTmgOQlMqFCYkpWl0FqKFB05lrX7Mp9HMZXHJA3bKh/MmD2UqY2M57QYAPg0TLrtrNx1gEvgw
Wu3it3ioIZ9SCGLDsRhkUc8lyDJmMrls92NdbjvCyclqOdyVQ/U6xG8+YO6M74nxD/M6nkjoYh/J
rYQPn8LEqj81e+DJRFrPuiqoTz2/4e0TUyQR92l3oWwOI4VHV0+5vUjaKJxpjnW3xFQKQG2S1bGG
9pDqkBfOzJz4GuzbOkKx8RSE/bMjmMk6GPlQ38OcQerrS1guQXcvB6MnS1XKaT6ojbH2xBAJF0+V
YfAMzRkYV8mMZdlCGMyH2PegQJnu4m7XN8+MFzJ1P4CjP8Ltz4U0+RRkOfvTag61xRVo3e5DfNfa
HJBwYsnJqYDJV55Qw7Jup/MO/knc2eVhVEx7moUMRXleodwj/XI39vo+uw/fRBxSLMb77unjqcFJ
SBDVxE4qIa8sV2/RpT0xTfGzl3JIEDMwwELcazSJ8wsT9W75N3iRG+N8VGim+7B+zSt+VkTTkBAi
d3pisgKpeaNigK1WaMSk94dmmSfU8EukJErYBG1eColOdcj7IBKL3cVtwpfOmurfT0wgYtA0Fc6P
TKeM9VDBBJegDX0VPtoGhcMEqoD8YWfxHs1in3+188IdfBZ1lMz2QIh4hX2loZWolK2ocmMCI4lO
5mTFN7yvwjhdhgcYuuhNw1pWuB9wdkUfy53XEewnQpAql3mn7/V52W8kA3So3tBg2Pd+wMfDRpr9
bP+teapiGz63JE8CsgHyVqsh61evwprAV+XR7G1wGlI6K7r0FiTSsdyERr7rxZPXNhSySERUyfSD
yD9dYgRjxHJx/KL+MZzalfTxI/Z3jaMPrDtRrwFvz+Wz+5H9yBdZH17p3fvWS/5+Mt21XIhHNNMY
3zgWPqljqvDVX9758IvAzkF3rGSkKhMIEbwRN7/xilCAEk0IIO7v4X/4mhBQZ42O5Akx+h5KjcND
npJAy5vjZ0006Vf71AwyeUG3ikoMYJkf7/oYXK12wbM/fgEvJz4uQm3nCbmaGhsuwrCQ+jeecDod
Wg5Qiijm5bzDsdeghGQdg91jjoGMGUwOgPc6nR5jIpDzzms+/PWwKMYVh+UPimo31pY9Si1mbM68
btN/oxuIk+WBv0JELgXK5D/KMguatogTt+w8YgjLLOSQ1sF+cUU6bgcA2iyUazbsfMd5lfcqV/uG
HmJy0gAnlgWTWUfVN7k7u0EVCg4OXm2Ai2cr8f2U9tgW4yzmgWPAyyitjU+7743BBBidyk0WlnhS
E+XntD+q0EImKKiYSkYHOn4jCEbYQL9WU08uJVgnkMXtyX2o71FVeqvVAAnDc6iseGGx5mpLYW2y
a8jybGXIs/6fQmGHmnvtw89ppBiM0H8b6v5TjaC6cSNCNZK7W41+DXnwTkKAT0fE/E7xYeyaS01C
Dh1rb2/QDUEn+y0IIboLHmB3gAefWE/VI0+J3+GE2hEj8BWvFQy0R14uMt038Vo2JkSsjB8p7GKH
wabKveeFeFt2lt7d5zeSbNjNHsqykqc/Oeg3vq44CN2aQ4o/rLF/2Gf4nIZygUmWqhybxj0ysdR0
3NQO9BgcB06GH1mZQGFwNZkffRcQ2BKscS0U4fczHOmz9Rkh9V4wINR/TpYWHsF/mY71MNLgx5TE
Yz6NrzGeg+8S9w0Zb7NsEdM7FNkxuVqpl/NYByzK1E+0fqtYCiXbB2Odep9xNnk3toK5xvod4l3n
S3N92l8mr2PDssccy/4ejbvIvk86FG8ch1YvsDMen/13qVxb5pklouyUfzAVUmIyaIxrfawnJi7E
gZNM+myzxBEfjDlgwyS3jJm2NjcV5XPaKt11umOECN7iM03zHBQ4iPQxFLq6x4HLCjedddOcRczI
BZzsPMblkOAGZ7GKxYFUdIHuZ6lreIUHZ0n2TvQH8NhHNLrN/Picn1GsaOuad9oseAZ4oz3auqir
7x87oo05w/axN8rH/vLt1BdIWe8zIqBmnPXA17yWqtbV769bIoFeK3+vzG0W30MSGmuiG2jic3t/
ZosaOEeHea6fzGx81nZ9eN9tA+W319zIgjdAnfrz5laTA2IEyTrfqhMlqEDh5MR7IqrH6a0M09l7
Mn5dEevVVFBunvN0/gEtUXyo8f6+XH+QWHKUVas5Azqy5CdSUBQ8qteKBF5PZdoYEWpDGET/Vm5J
sKV2Y0XO3zC+fUaDlAunU9iADhsCpz70ggb78KobZ/5jbAg5juS1IUdmO//5DUgtYi+iFkEkfsLL
9/HBy8fx+DmtIOWnJP5PfsQypiQxoJwQ8RXcVwO8tEQPgnQTgTs3yHeUGGDH7CpGj7wlXvZ3T/4C
yrI3prXuZxEXDVAY/WVK8AblHUxTDO2HZLYGjG+8D7HAqQmEb1wKRsE/xL9ULjGHV5L9Zjw2Lf5l
xGi72FlIhwfFcn40JZ7mCOjV/FGXrFcogTZp4EN9JTvsJZ2fUZ+yfKRT6AcFf5XIzIP5J/bM5Tth
p4HeKry8Z5kcZ26/bTb8Te7HPD1kx5eYVbOFfuY0PcqJybdIvEwI4rK6cKAx2GiLzmORIfhdzjhy
UM+GEQLdCrH70VqjJrvKMDRhm0JylEzjOaF1S4MPTWa/Ra/IdnifJlMOrPrMmJhpKK+6GYsMnDWM
+IsUyKFJGB7Xq+jZ5YTk9Z0klBRLCoC2vX00gudm2V18RJIZj2azeL1c+a8/00V85lgZ/bBRMrAJ
6RBzBPYecT4stjW7F0CJ6ElNOZALWxdRnwhJCT8HIkNsapAXrq5qcoGt36Lag7xRMTEccIyBzd1x
dIafYHMmBhnbXOwuDSyA5ZU+ASedGEttyrjBsQcwoDvoa5UyM3w/a4rOJh+P/Y/DD1XoH2eKLkeY
xVk8VK8Lle0PXWaLWZffspZIgPDDmKP3XELMRKqC9VwSBOVwp1xVBvBsCkSIPpP/oGzBIBPPvzJI
uRcTpkCei2p4HE6hoGrwqvDadYe8tiDf0FE6bvldiOyx6jz27Ct79hhO5gM3zdw4rDx0YW5N68j6
vtM5b+K8cAjS9LoLR5shVwVoUv2LfenBLCTCutQ/M8SYZc2Opn+srGBORKIyyoPdhW+/oWv1e45Y
Vcc66zq6DcIk1pCYa6RnKrUYcBS/oUE7c23nC4G1p5NiZ4BXMqaE6pq4bNQb6qogdetNd56wCs6j
oeFSwUDSAA1uRG/CluXkGaQENqCdeNESjS4wp5yE+EJ44xeuIp7VHW1Bo5LQicoiBnqw2jOMCssf
gResqCKs43t+ToTdSFREx27k9KaCEOOfGT+hoj4b/pGhSOoSgFA0JCiBrgtMpXwB5y9/eVkuZ50b
4DIl5ksaSv+oJsEZsezZ53O7NjykQSwCIlFAJHTt+/6+9bYiNQnOKIYwJt7GrmefY7lI9uDu6E1D
+lPt31oK6zXxN6D5a3is44967db5eceEkCdIElisceTEV3VOFMRZ3IYV2VZ+PTa5RAS+kL7bR+U4
VEWiJMGE36HG8jTE4Iu5uYflkScYN6GDPx1jFPQGlds21a5c3IkQKPDVpBzQbypeOpkSLmyRTWMj
ZAkvhXufEYYkhN70PsN5B+0mbMZf7+ghWVOcnyOPGmHZhXWBzCcN1EupE8QciiZBI7YiQ80GczyM
uaL5tT1zufCeYhhlhrfOBSUg4peCGCS8IZsRmDEBdyLh5M5HK0oP0ZpR3M7NhDe5ovSB74QRUuhJ
8P6io/AD77jnVjvz1lwyK1XbE+5f8HfIMw7NWLLg8174B2uiJyCl3OX1fMY55hMGAr9DjAz3FxFq
5Pl4kZ/MEcLY4nKVI4l3/tkQxkh6CE+osDkLJ7JoQJZwlRkeNtiwoCX144pqaT55G+XBl438yBui
Ji7gRpwF88a7gETaIOLUPKnXbkP9quiaKOYG24hhbRcdMA7JglaLsV/n+m4Bhw1rpm/j4ZGGQ6dc
EmRi7XUXbQQXgD6d5cBK5ipSTlbm3O1OUkjUJulfjO6OzG8vuQmsq3BIAsoxR3hMYRiJxBf8337N
d5bRMN824B3IcZ2HkEskAdXrvA6UwP8KMXlqWWHEKgWHPL+K6nZIT5AnUAh0EFxZ3qf7cM9sp1Cv
Pd4GN7bD2674j3iIEaJay+COY6BZSTu8JOKBJcqHSB/D4wC06rnv89eah9qIkxSUNM8Y39TdIGYV
S9cGKltxyKkZUV9FCMq6xMosRNckXkfeUrCHgMesnBTVMVpvIG5xN4v7nFt3xl38/2UweTjwWu51
69LyZ8S2MAa4FG/7oKKEO1EoxWpO7TepduKRF/cg0Yc0Pat4kslO9b/8oyNYeLfg9tM8EvpxKQuf
MkuewjU9i+dEPFm/4YfrwlEf0JWSEZcYdGl5ReqKdEpd4Xe0VULrJA+GUSzhKAYYAunKcN9OfzTh
Phf5B4Ex3Ukj/7577xBKKOy3l6XQJRP6D5qE9IPv5l31gNbe5WfP5ofCYl2hkoYgJ0RPhah9+Qzl
fdK6vn8vRucK9b+wGr++W/WACathSnnAYe363yH0cDqpqzGeR5QhMM8qf03z+/z+W52xDeIg83X6
0u928oBYaJeXBHVFA8ImhL1x7/jAsy2Fr1+ALpB2HE4hSFQjY9Y3Tm9jVZNKzBVpiXSYD04pFtEK
Qmf3Mu0dZxp39wKwzQRUnGtiMw6ziNUNbZ/li+AQYBR/FVNBRymo9YSXkiYD2DBSL0qPLNbd8Gl6
2RU8ffVr7Q+qjWNCcggqmxgZ9W2hPwHyXxPA/d4aPUY6BmX+Nj7umgvEcjgI9YHzB/BO+vci2/zA
8FyFb3lI0CSAfg57IakXyzu0STpbZaOHpw5z/Yx2WwV9oBd3OkD4itCbnaM/A0T7PtxH+BxYc5KJ
E1KM7VcyM/+uFa3HVGbvUFPEiyVjBoR7ysRtMWtkF89gu2p80poJVxIxT4gtuDc2wew7xxzHQxkj
5nD4Q4/u1ZwFjtUmt2bmaYK/lrw27qOEx15Uo1P9M53RmAWQy9ZdLj7o8B7DI1VRSJSq45krwBKB
p7oPwDEh5Qn5PoeIjNs3Qau3gAJ8N9brIi8aaYSIllZyDieuJkNlczRRUWSwcbUO6SmAz97frX9e
NfW/oTJmdQRFfvOQorc9DOaIWCr7hvJp+7EnVHYlrOga0oMWGFq8gTN9oULghJgByT+BDuSQo1oX
AVRHxr1hjbvxy5I+aLwYlDR4HWblcS1WCUyQvSkrE/FCEclfMN+Rg7oGCVa6oFbW/1yRmjyOs+9K
DHQfLDg2olDvvBY2cmh99iTzsCSFora8z2LgySKsGE3g2LwSZEWsh0mRJjtMnIxEVBArD8sZu7Hg
11OaO6l1Zsd8isjU9Mojw8KDrB6T8QBMvbZVIWsj3ps1nftlJMQu1eYl8sfRYXMUQRTDdunk4GrM
GF2DDoLGcDZq78zPfiOiy0S0lAhJWt/hp9Ho8CliKT2TtcRcI1kNYfd85nzYX9lRvAdbItrKFn1a
+WIvEtEP9V80GnCaEr6KrwcZG6F1i0+vFCdA5WIuDcsTmSN+PEbrgrv5+jkOxvX89RePjcRtcpoR
xW7CVlMP3+Im/IGsds5dcYlYUCyRUOLV3JMFodWp12JIsYXAaJSsuDQ5ITDebycRpEW81+cY00KQ
2+cmd6rNvwmFeCkfxyPK7vcYlciSC5x5ZGztmO8JQGH6T3gG2iG0FkEPKX8pmkvj88MFgx/JLHi8
ez4E1N3vH4EJ+EW817xdVTa7PM9OD9yc1DHxrSDLBTH2G6Ijx8H4YYgk3W6GnIj0CkIhsDtm2B4Z
ImY0LwspUcHtadQWM8orIYPBFVPCRmR56R2dwewSaGDI72Ki4oNYmltC8Hl8FpkTHUr+uGTgM/pi
6vLvCHJF4rNfTlLR/aGcUfHv8J5nM7K7odPRJlFNfKUN8YLM9BINWT3CFMIuCwFNXz/UIqBhV129
AOaZMzQL1BpixCYqoCaKYRvNkmXjFFNZc+Nu3H6WH4xS+lLnAAY/AKNNau0okRcHuMTBffWV0XOS
cEBp0AZoX6UlUwXSPKgXRAolaB7y7l9gvshFILBSu/QA0ogJMm0a6fpB/wIk9wKn7DwQSxf29qV5
LQMgHDydyMUYHPE36r+HZs/rxCGyRswl30r1Uuerl7RuUTm+ir9ksPt+NgZtdOvee5nTmPYwT0U2
BMnqeosfTV9gzAPFr3qBWk/enFZpZX9u1D61YtqAVun3l32/56ffRUQK20Yx2CR3xpKOCg0d4TdA
hW7wJcbn9vm6TUYHtWPO2VMiG2GCpI/gDL7jfu+q9qiosDTsTaixl98zIz//jzCJCsiWu/JxLRNm
WGR1rMksOfhhiZvzMjL06jcf9N1ruG8I6hPTIuvGoqNL7Fj3bBLPebIRu37uKGXttLPrVfvHwutC
1csMs4AddCHJ2zsQp916+6Ie1c79Y+8zZkWm46+DlNj/4glXWFCKyfrBGlEJwXh+lQ+VNC4RdJFK
IsLPKYIQp9hn6iNj3BH8EK8x4e1hEeI//GQpIqLnGlufGcHC3POgvYFpc3x5XjEjVDw/HNkR2HYw
/t3e6Ow8C7+fl0M6FwUsVvz0alD9w9UgM8LWcfPg5WTQSXBdebRApERd2mjZObMy2jnL9xBxCc+X
UNZYvQW852b0IsVg84fJTHqGC2yjoxMO/GX8wahYVaL3uLWTE+AmzXO71jWtaH9AEoNoys9MwUcR
Cn8jGOb26jB0ef3YZZT0n+EuxdIAQB+Sv6Nbz/BNnjbblPM0+SWeHlDDGQEbabmopUXlIFvCAmSG
9/M13VDG/D0zjpnWkqA367IDm4atgRGEObQyfMMTHSVwaa3649XGHI+mXXgAbgAvljq7ctAzzfVw
YMs9/00rvA+eDHi1guJ7DJ8SKp0tg9Kodn1AZGQzObCJK01LMkN2r9vOJdv+kbii7NwSAIWEsqh5
WXOpQ8IvHD+S34Jg8NY0Wl7sk+LixrczFpD7guoiigj49zyVSYA4HKuj6yHxs2HCOKauX2TCA5MZ
MiWVbo/hZ6qmtBeDJ/DaHMjRZ75J+VKU29H+EVH9uiwQhFm6OWzC1o2yjU7VnUpwI+ayNdZPQu74
AQvQPpcddS9z6dVtoQGC/4QkDkLixUDyQVmm8ueAg1SpOC/+AKcEn6IMuBcOuA8PQPzme/HqD2Vo
L5pxE7LnBJuF4TR1ejX3G1WVC+7I10kfbFCBZdLksWZto4cLmvar0X31QrugK5h8AXeiWcM6oGC9
tSguUPzsJO+LZNL25tIN56wt5FO1/yndS0ShBmYqUGUj5q8lsk8ADnn8U81wYJvwyrx4Lh6Oj56m
cKGJOwgUqBlevLaBo8dyEPYmLYAPnxBes6F2rN7O6HBKuLpZqMkjs9qbs/sJv6mveoTHjCP3qQQ/
3E4KJ6CSbOBF/ZzHQgMjvT14HSijeB5Dk9ohnI3yY7QX1Na950L3mLELc/Ko3PeNv8I9MOhsKDXY
MqSHT0hsS3SCqPv4oIa/CcpIl4G71w0NkmmxxMvwvgTBGCQ0kJi3hcUxRD76k/7ARzm5Ixt+e9+b
RD4GvBfKT4JI7Z82LrZvFwWbWToyCjHDT1W3X/tv4UwafUxfLQMFGqJxtA5qdpOH9xtZleVrjdcp
O+GVk7GfXZshEXsneSEpjjmpsTHtn4WffJFw40NIgx9OEI4yzCQcUvpjeakuTVedgurzuL1ZIXh0
00A5Mj632OlYRnlyGy+b5utsiAePCHYMDgapNHRjEa9QIK8ltzPo4HUBNRx9dyDmV3MhxChuIB9A
2yg+5A131UdLELtkjxXeCSzDxkQ6Qi2ir6JGDFZkrO4PJ5V2lfg+k5EBP2Y5Ej/T+R6bM8VzMtA/
g7EScApx6W0oLiZYyaSiucBpQ+DkjOPfHW4CPBbt8ga66mHF6NkGE431OffZgT6CkZP3fe+AlPwb
20+ELtoIrHJhhuLcFbwfAW2o1RMDhP1YABP8yN5S7bR1S90pzFGyb3wYuPVXQwzh92I/wR6rE/iN
S37Csr1vaO4K9BFIeHWjw/tiXDTRhx754tisoAylbxcW70PgO1XBAmsXWurcZUJlENVt+Umrd9Cu
FKZW+apeDY95nWP7NaYQhfPlAxETUtbRyyUNZfGVfO5X7tCkgNT651AjEImtzXpegBHZSJVxrozL
K0sjxb4vpz4z7pzfaJea0bc/6mZ9ot1gclG5CgcTW9uPQEu7Ovx8nEir5j0sNG+k3il5cr/9SXdJ
g3ZE4RTnLL418s5QFBL6boymaopGtqb/Dhcdy0jBcoXqoSwhoZaQoHd6XgLWbwg6CGYChsManJ7E
Dxp2ar+F8q8w23TK9ZEsK2YZYJJ81Tuy3JeQqHDoLIaVKy14s9jQBhNIykMLmsnskewo0/7NATBu
fbrJpZG5AlH14BTtdJP2gucFVi/bYozl25dOM4e9s+hTS+GyvY5VubIQxYFPzCoP1EMgFcAoEIbR
sJkTKz9hZwCeJYCYhGHK4HCgGSIqP3i4YPPy2lhy6gFU1abxscJcTLZPhiFHiLUxWdBB8R7Ln4Ma
YS206zMIMBtWH9hnhq/CZtsbqnPy66zd++GySPw6lmYeZrLrJJRjyLRaV7+8sJXC4x4kxLMFh++2
cNCoAG43AR1+O4N0Q9KISZPgmO6oQ87rHQWik+dM+TiPWTKKV9lV0K4bc4leZlLukgmHRiHmI1J9
/F42QU7iC/kI0/Y04ENEPQMQ8/eaFlOd8AVYfP5PYviF5eIUSVAuB2YOjifeBR8OytOTdON/NFQ9
LQ0P68e675gspCidMtxMW7Ag4MoSqOZjjfI9aRxQSJolVPwGMjHC1HgyOWJGo4LCyDpoQdTA4YpR
NW+n9GXb9eZFLgjR9eFWnxqOtlbW/WN6zmgUvV+rs+lSYWaDq0frrnaoZC9s3t/fb9rNYh8/jtgy
+rOL6MnltpRGyTRdD3x9LzNxsSoh+Z1JVGML+YRHId5YhBe1nHFGrw2VpXwT3PVEdOSk1q3em9wD
c8CNQGqSUHQWmwQOhF9kLjXW3nNOCgYZaOpwCJIoEvrfkwcN7uQFLAYBYePNmDiSYpMdTUoiFqjE
Bgf4umpnLmG4THRPu/7ZoAgHRYdkkzWA2kOyaTRNmdBj4/LdomwJU1xRWaD4g0XDvg68xHCfrd98
LtxBH6gtZ6BfHiwPrYMj4tKCyfKUUvE3AfhIZjRUcsWeoUwWPNkV3JW7/J8Kf5m6FaG+TztefMfF
CgxlyjrHSfixUJjIIWSChLzHdkiyIIex8WtFswN3O5GuhVNCJLzHgE0kVwvPyO8Mroxzo8TEAhQe
k/P7nNS7eJHMvij+m0MxpGMOlSV6P3/XJ1xJJHHXwgIB50DU29BgsuVkT3VmutRHr7DEp3/rj9BX
XjqwWa7XSNxXT5PDchGWLs2lAhFmUWbabwjq5hk1NmTszyjagV/DBhDGDM9M6emag1O0ki9CRfUI
xCgeT0jj9c2LeolmP1exAWP8gYN4se9xkvN/bvmXHt4Y8Gr7VAUm6gPdCslBcSnBaae94O4v/mAz
7RMCa5SN5QxKwEctfKdjVjQpoGbM/04UgfivUbFFElb42jWmgevh5OYwjsdU5+Tr2tjXLmsid+qH
ZGozKMmyPBk+v5YvreHkAas96hfdGEq/YfWbtjes8RSBX9q3N1iYzZgQW7cczKIy0L8rjFf1c4tN
WBEZA8g1KNRIlnruUU2Yq3OyGJHaYzdJUWL07QGJlHhysGB+kKhq1m/CVq+Bl7NFQKimYzmfSAEC
6l83JbnAy8qJzFONKULcfkQXlKgXjuh/av3c4Dsf7c3FYDa4tI4BnKcwezhaOaGF9Y5qxhk32/Hg
stV+05TMP/56HwDPMuSY1AKH8EF61JSIq8CANZN1Njq7Wkaj6NadBFVZHFS3XRX4SYAExOIMiowr
qpwkF9oHnMorFykNBcT4eqA162pLUcP0vs7meMgVr17RoDGKp0nAZKLsWXNXz6siYInHIh0pZ7rQ
sPQCXXCBbAq4AnX02Zq3xtV9UXhCwfTptyflHEryBJcCbrJLIcIAbIKSo8CM/jIMs0G+jae9WTLv
SJntu+8A8+JzpAwHzDIZob++eUxNW1y4GaMUsRyCe7/PuVishzzN25LZfamIntrHlOJd9EBOnyqY
jxtPq9srfCUg1xE5tVXnPjuLQyzTURKQd0+EFt99ypHWhLeA3GFx4l38ZrL/IhMEw/CSJSb1WHEG
B5NXlqMI4OQ2TZeS5kpMsdsvqdGmHU9lGgg5t/vxVEiHpiIg4APeXw8RpXAr7lNoTpQ7TgFo1Wyg
LwkzYT1zn+NB2MILPf38CCZFbsg4PUrjx6LwAPSO9VAPzL8o1MPPP6siIZmBGaKZZstFsbpiF+Y0
zoYzEGKghFt3i0f6FptUTLkc2lS05LGDcwT5DVsq3C3lpVSSTIi+0jiagpIBSKwVbMjszpPozySX
HGBrMEag4Co7+GBLcjRP3j7o7PqnThil1MsIhxRrGpkF0E6gc0y24pWx1b/PJt1l6QKX22/M8Vsn
AA0+A/8xbV6QFnBt1KcsNfyPqIpq97SLnAtPziwN6VbCg2EQDH6Vps2BR6z0Sqf/R+Eos+e894/x
NsNWDKKDJRqGH4vymW/Qm6atKFAEzvzOfv3w44MuQ/jRyEZGIpofcoFLupq5r96BccyIcfkMedKf
Pc/AkqEG2lJF7hO7ZkAhJxA/hMOCjj7UQEY9T79rIs3hHOTkEq3lT1DsRPAFiirE5bjk/B5NssXw
S9Ee2WF8TEFNNafhEoh1fg97LxoK3Z8AfBiRxJXD3nffJcKXwzMslKl700k3gIDsy4kyrL7CBhcF
uONhjn19XfaIEPCJjMY4R4Yr3ZfAR48J1TtnqiQbCKEnID6otkvVAzB0xTc+SA9bqahBGjUcF1Gu
dWN+/KCw3LbON2jA/crNv3JECKbeNWq94hd0Edl17Qhc7Nd3G9BgWAPj+I1cIBtObYxfabLcDRCY
qFaGFEPwT6yAMeadGElcN0eJ1hbzHQETWHaw7zSXTrrGb6YtOyOSaiXvYdzG7Znb5os2gh+f1JFw
S5DrC02fuVy94myS8O3g1JVR6CNKW+Hy6eh/Y/Xr5tlZDdQ/VmOyWcn8xPeZ2/et5ldYJl6kAH+H
JMCMwM7xd/5ghXtub0rvhEfxFZ+HTh6vekg39XjgAl+Txyly5FnPp48Joo+NsHOChrKdSsMZDxVP
5RJyDTAJQIlTMsAeCQeSXyJ/SABX4dzcKBgAZJ5I0AMex7Y4EdS36rA8LOIAqAeJbm/Rumh3qH6X
wy6oqVHjxymhmssIIUZMdeb0zUaK4N7cM7+qnoZ2VbkpN2Jr9+RGBl1YcpomYQVcR/yDjGLIVTmF
LhA+A3blduT9FruPw7BG8zHHa44F5kqeffaYx5SFtuATRCvN0WiSbLsLyKWTBuaKpSEPObNwKNhK
izToFVO00wIrSrYZC9gFixYry4NU2JXKQUh3yn0Jle4/9zSNApH4cQCVhNuauNOvCLsQvNqrs8sL
hyw6HpG19LYx5wQa0OS1GfIZ1uD8/1i0Qp3cz0hu5Hk9HGAZif3oj4QI5HZmwImB8G9OA+Pchxlt
KBbw0UScQe4BsRUE7k5BcIoE8y7IGciLRTkCeP3i/oT2rv/ef5pXr/t8hRJSVdtN07ExLGB0X6uy
JeqZ8Y2elcemPT82HGw5dewwtqIAQEfER4iK0Eb8V0OI8QJ8pCgwldz1bz4l1Dr4IM/caXQRZpJd
f+asdWCL4LgCt91RbSsmv96QFHoQ3xxVP7+LMVmcfWS3QunBgBkFNM82CNsqcdbRkzHX57vqnRBT
aA70Jxkh2cCLehZTKLkPmf1KCaJCpsI3RvtRC1xEffB47MC3iRZ6ViPQR2YfsDIErqZiA1tGksOD
i4su0TG7ssRoGrP852Grl8GkR6iLLUu3Hzt6xifPVjrAKwa2N5X6tJ04nH0FRo5AHf4ddDNlV+k7
9YAawpdYyHtbZcH3QXkL5iVNoQnyEhMz+kiY9srtkXbc2jvp6yRAt0zBOyy2VDHQXDN+NR6BDddE
skSmNzVlZFwUEGAEeqObJIIz9bqvG/0RRgL6jQsaxou8cKQn5bQlTHaTL3IKQKeaaPFy6j66fGoa
Qum+wP1NtDfhd9Boi9Dc6ytEV3vapd00Du61Xci43Hr2A52kuISMRRLeHhV1sk1ISNQf9/FO4It0
f1PkxOQW4ThECU/4O2HwOwUnIkemdKx+3BIljIBDeyhGG+bDh1iUetuWS8xDwPgGJ7Z+rvFBsCLo
DgEaPxvmbfg63icPx57u7mMBQvedL8w+IT04YCmqowpMxEHzjpyDkBxAeLsiB/zTIw9qAHancE4f
6sRBvrZxuQYcfGdB9JrExQFyAx0yHojBEW8vStp2sDOZrQf1Bp9Sz/DiDVR53uKWnS6poYbEldiX
PPp2zS3Qiw5gI36zh66LcDpQJPZX+hEwOT9dQp6ER1ZME4AbhMk/HKTQg4lAh0ms0lwCo51o9a1D
I9rF8xZgnsMu79jVVwbNzgsOgIDPCHq5K7Cc9k4vkNBbsQ0z7tlTC6rGS5Um1ctqAvXxsJvwt82/
PnYAVd1KPfcT8l4bjigPAsd9bfR+3sr+XL/QVImw/csARt4cM5eyRYyvEiWleW+0bXifrHbLqUGv
GwtRPX4JuV0NiDzmUFHg2QfFZq7noF6PUK/z6IjUqi8uC0TOAXSUTPPFwS2I6nPMS6aDj+LhQstn
/ubJfYRp4VV5r3yYpktV3gL7g0HLly+RQb8AsJ+HDJ3hL8CNUhIZiZH3gnq/7ly+woTUF/J1LigX
RZVDwrDQy/f3j/B962JE0dCeI/wxTygTbFOL5Idf1/CTpUHC+7RTwIhxYIA4sBTesmjFX04HPj9+
uCa8gs5tb/ybgD5ysux3U1aKB/JDYtKwxFbWXQoea9gLSgI4L3coWdeZMJbyJrl9sSTgRRA0ByF7
S55zUN5olq/f2/uJRjD7c/cg6DgTylR9CGdBJxhAglt52WlYwhQSQak6jAE1H8GL/zi/kcadTdmc
kEFyoY/sBzyneJhnWAo1EOJR/8zEfT/e7ee4wQfsKzMJVoq7JnFkzkqaVXWWfuQ4ghigbehje7ra
iiNvESZv5kXwV89cNKNuoU66hbkhmmCMcLgo7O9BIvVz9EbK6v/kadLYd2AQrHe1yBlW4iGtdDGk
krmgUjgntwyL8svJYNg3+ebBcIwHzQiTVSWPfzw61H6xETAK9qPhc3AFd2gEd5KSVXwAL5ODwUbU
AYgF4dUN40AZIbPGdIFsaHe5Xi7/0XReS4prSxD9IkXgzau8QQKhxvULgRkhvLdff1fS9xyi5/Qw
3UJm7zJZWVkghHd3i2NDHO7oNGhU8D7e641Tryx2H2uTtLpgXZvhh5oQ/ZOruKpKMeU1GHPh9veY
XrIjdy6vICQ3rpwAnF3Db/tcq2hxZf9F+ZCiGHoq+1cIZolpohPzaGDcm7UIJ46zwHuwld9IyPqI
qP6HJSKg1eg+y+g/emDttFYQ/5/ou7EvOZBq3GpAcheP/yF/UyHKXjnt3ws2qtEpA4TA2cReH8V0
WBCbkU3fnAMR2lOgqJZG8HlbdBLQzyCYntwHFgt8aJ0AA83osvSoVLRDMFdQRpocUHNp+s9xo8sq
L5jxcqCsaiJCNgWopxJT0J+AzplLfyc6QYVL+lClrZurB9lAUx4R8btzimpQU4n7q7/TY1yHaawd
97fd+fx6zUWyffdBiig84SzZ0zmUocrL/cDHpIf0AoPQWsfiC569n1tEnILuenRjAtNJvCkse9sT
u/a6oAGjfnQ+8OR9wer1PoQayFCFVYGIBo9EFMKth19r9jlH0qKKHhIKFponwTmhbmj2xMejtEqt
d9OFGuDvBy3DpBjMto6Ifp58IARTwpXRbu0SDhBzkg++7To6UUb/NFrhT5yC+AWxP79mjpDFDQ00
G9QtDGtNhFXIj1tPDfos3V30nFBQCYgqSr0mkVi5v2ZbfMcxXBx6lWkVAW46+SsGzVo8R5hUpQVI
c9MjyADmPDOusI/loPsGG0D/0J5kvHoiaR9Wyp2iwsxiph/WI6QAOsQV0G5+WiTW2JaLU+Swn5FJ
9WlfigQwUw2qdcspe+IwIjjY/puiLx7BwHUfIcX7Mf0YUJbV4PmC6kR2WZow4ZjhrcmDgH7D+B4i
q1PLvYxeDTrTous/uA4bgC+EF6f2kZniJSrhdTzs7/G39ugShNy3rPEQgAKeiIaURx+GMqCdV5cG
JVSX/pH5vqg/pMgfqsp9dNevH3I6hqbDSfJ0dsRxRGqkcO1+i7oP+cUJfaqyWXtEbJbe442M631n
PanmjCsLKmo3h7wd1B5Jyx+4Ecq9eySrTOcrR3XahWHq7eHREoYyzSraxut45ZW6JRp5gZTH2961
A1GCOiWoFxyragcp2Mejb4S3/hTNloNdrLpA1eGNagqtCrvfon8aUtKlBbGKYbksKDhs6c0Jb+z+
FYpK/dpqZjwGm62/Al+zcVxVDw/PiVPvI6V4ffw6FQoeTIU+zmuTWaUUNEttxFQpijLBGtIHMNw6
YBAavVG7YY12KqoXzbRdj6reI9xF8LwvJCV34gez+ftcYOHWPwiFgDISTlRDusKulPXZ0M24sigS
HBGSyW97k+DT+GHcJj2Ij7w2rofHn3qO8yF4oJLL0itQNQHkMdxDO9lVfugNo+eZTjDDhQxC3ElW
9xg0t4CZ7V/iXM77cp0TN6M6SK32ygkTjL0J7QYYh0p5+GmPgAfeDR8Zz9Ore2HO9Kjaxwq3egUT
GZ//mE7DdDh3XYeO9Ww5BlRLD5dglv99iBSj17+HxxDQEJ9bW9CD+Ml3M9QqPn4FajFSU4zdoGrD
bTQuyLX4lQWeGzILA8rXxy6biCdLsH4ZHgNqa/QzAST0njX6TbxqXoMQN+b204xYzl/0tZqH5DN8
UYVv+Tfv2H38e8EhyrYLFojTpO0U776mht8rENWEHu00y972am97UyTNAnpPUWCn+3mXEBdMxzep
n+yS1dRscg5gZszuXdOEBbPxp9Utb32qAFSSFkg6NEveE3qnka4+VECrn+6RiLRTUObAilcQg/Qf
Rq8KYm2MNgnGgvIBrJfyz/OVNVPioZ9phkt4j7leI1YPJoQEklQU1HGP+uvTpbq1GV4cJfmKH1Na
GapeabHvFGWPiIi3KPbQ7LEOGtkjbMasl7s5kt+pdG8EIpguypcGDNcTuTuwE0Ps4NhigH6Q6Kc5
ATIMmA8tce0+So3kdJJjgiNFdn+FJS0y9SGohEjs2dLahOOdMlUK3PwFK4fsEN4ve/+9hKb1gHQC
gg8zF/4UXDGm7hLDJFdRlD2kJhJA0K6BVxjJqh5mCM2ZkkS52+dOaXFy3nSkoEdP1L/yKr0efX1+
td/+mORb4IDQgh0UbBJ0yFbpeQBaKByWwgHeVqQ2AKHRnkLE3mpyBa3JdvDw0fkjoCdUoqqwgeG8
YWqc2Iicu9UnwA137pZDIHHaJb+ODDqXYciRY65jQSQtQDcYNPitp0dnAfVXypz0EdC7o74FBgDp
gHRB06fA2Czm7+1jwKsbnvHiH5u05LTvZB00z9k3ZdKQZw3LAFOhfQQMpk18iGDM4mEClYqK/Q+x
XxANOpQtiFKG1avZrDVf+Odxoac5+gfXeS8WMj+xN1WSafTkz9awsS9YD0QcKi5Mjm+t/eJVaOpj
fMYb8QyjV6QEA/O1i0aAu4upjh8sVC4kJ88E5hrTw7xTvM22Nrmn+fRXmXqgtsgS1HzmJ2UqeFHW
Qr6EehYlKw2bq9N7dfavfitBk98/xPvuZ/BcUq54sQVmRthEt+Hh3ZLV0yz8JtasP2JQTIv9pQ7N
gWFT1iXRA/1oUOrchIwPoIUAlhBHP4I1kHQla/5Awahp1pfVZcEwuD4jLFhMfRixrf7maDFFx6tE
h0FlbvRO3uFfKXqaV/8zIcRFqtWHJ7o8o42P/iIBNpKR0J5om/ZqyDHQrtC7xFc86ctqufveMajn
pJZVtCsuw9sM4V6SH0T3Yjqmy4NN9Ik34co+Rswd91oQfolosiPtdYPy2n5puHvLU/2ylewJUiDq
QzhkzBEY8nV2o1QzlCoZX7Af6KsAQXaEEG3cU/dBr9Vvxfm4xPs37+YCve/NIi3hpN328A76BVjc
hIwE+A+tYvqvSv9iDlOaLxQBBifk+z8DhPRIaYf0NbmtbIS5eNqDJ+oUjwUNK3DwrCWej0untxLK
aXdKqHpA0qvlHUgj7iZTuZcI2iEqsbaH1HVWNtnCMWoGm/TJL5cXz7D1C7hFCx+FtHw1POc8CGSG
VrPz8PSDFQ4q3mG8GlXp+uxd5wVkYWcFycxmbsmhbm+hEaERenGeNPohKJYxRtO8UXqNCj+ZKLOU
KZDqM5cbHIbq7KaZ1AovJhd4YrGS9thHFqtGwhj2ipnVS551RB0dUYgWf56jZU41+eJRSS1M5KiS
NkJdlz/tD95TZ+fG0xwRECbaLRAc7zxsqCz276r/hHP7dIC9abQBA3ZLVn38dJ7OGHagjS+yb+7Z
eXusD6bO1AONnakHtPMt1YR4p/eUFl9vx4SgJyPs9ZJGjaq+OnVUXb4nTnrpqAp8sXbhxnnEW7tk
1vyMSpIz0B8asyLRoT0kpRqEmuLCiHMkOikOguOHZ1eslGkElAVySksuX0cbt8f/IXK5pKmWEer9
m1V19DP6KeZxBrBK7TrQiZFX3NnLQZkI/QWoBCdzMABw4UYuVYl++mx+TeSgW/Xst5jTzjAfNnyb
2/00aXVlHjyt0BiUwikcJmv6BSvqjRwtsSA19psHzh6smD2FEAhRcTOcNMPPUG/w+CeI3DBtaFa2
EnXdTcRBHE0QxIfadw6gXllPu8OUgF5nknBPcu4fd49AOiZm5Z6B9oCrlJ2S3URW4fiD0rNz4IE3
8NIQNmmY0Wo4OB9m/wyZKYnMMT2lRBPd5soud4/+fqSpJYw3xcqt3Kc/5aGt+G5lt3vGRI8J+I7x
Rs0e79gHTxe7VoeCp7k4xNHsP8qQnAiiu5WocHS3MIWsCdYfjTqGj7S2w2h4rUe+TmyoDZr9S+Ts
uY1r9zI4Zpqws7VDPW8WtYNt1c1jGWwcP+Rf+XdJTi3zHatnykvaQ8dRLfF5BDyQpj2ku9nmgaBw
ox++eKwnJxzMZoMM5U0tMp+ZSjROVM14CH91a45xFzZ5J+0wF5cSGDt6yGl6sIepYCODFK1d4tPv
yqF9Awtro4pgTQq4D5Xxy+rdUIQKeShWiFbSDPEk1k22jIZ7M46WW/OOYs/B4+QzP/wMmJ/gtyBK
aELQm338yUmjeKiMcOH1NjPGLGFoGg4TUq0dnmATNkYPhF60wCvIzGx7dWu2MWFJNPyKDdbuTJHy
oKF9rJm+gzLIluZpiI1677xtp+J2xJEZOT73KMLMmHvTxpfgT4hQab5CedbVRdfQgOE12HlFfI3q
QeFVe6+DhfrXHI5mTOP078Wbzs+FWWGC1TW7d1vuuXe09zZKbzy/om7zfLT/QHRoCRVJR5pCO2sJ
XOi+JAdUeMc5W4l39y7TYdnKG+cW09GP8pG3Q2Lp+bO3ByWf43WZAxOxCEK8rg/u8vYruOsyTC+8
re6iQSjrMpT3Bnnk8MuSYWPtewWUAzDGImKMudMMX0PhWQyEYVcHGwIrRqCJTVX0H8M3Ci7NvLFm
/1U6SB26bLLOAywVPIur0ErGlrr01QTtzpntw3l77DyZFHTCrAFEhZSNjQYbtBWPecDOmp7/w28l
wsR84iTRyLERnCYCmH8/UDdcYkEiQdraPjaNM0RbPWfCRDKnR2a/thYockwmyexo65jYNZf7DOLE
cob00zcwRXxAw9J90T3SqgxnKFx3JvRgcBjGALHngUCs9k/DefWWiMUx6MdPp5rQJqsrO3TPYNhS
SWJiw3ITvbxn95S+vDMCUDfwZ+yuvwm33RMzpyrz/MXcHtTStPaIux3dM+4lBFNzhB6ZmmIvME0A
Ueiy4/SlYDXb+BVcjAw7W67lYECzDF/FldJ1y7q8KKYxB+iUMZIH3axZPZxlyLKpuxxyFYGYrKdT
i8jRIbhAKZKF2bE7MMd2FMMCo24/HKapn2UlM9wzZ+TmHVKtwxJso00qaUbplaH6FjrcXo+Q0eP+
8MRMYLx20O4953jgdi/L9R6t/I4iOGwf5vw+QjHJK2/MiIVrs4+fFkqeFj3C4jNcnXdY795JUYd+
uNJeLJkIetlRZMdujCx8ZEgim0bFi72DzogCgOFvOtDT2XmvHnhtYQ6LgDkb7Y4EF7BY4JJhlU+R
bUTcODIiNERYaG4R3HDGd6cUNk2499AZTkHZ/bjt7i7YBLuOBKAh2Dotb/dTIxWBn5FUgFvGxQ93
iSPXgw/VU6v4pyu6RrJHvDsklum0folQml2abpJDAEgdFr1SfgreDvI7wa9Lq8Dr4EoDUIaXkRAO
FtVjRp4RrNw1d3rzy5v4SKSsWBhEhN7bxg3vIM2D5hEq00wXtkYvpoRoQYsQNHh4CFrx/KdYiDLU
N5rf92iQtVOgB3I8UH9p1tyJ1l+0Nrboit+jMklVmaPh4AIYSEEzPuXAf6pygh2+wnJd0syHSDNC
tQ003YeHkjjY49z3l366TO1nt2o+ekMcTZZJ98yyLRbS0+FmLBU+hZOyh+qmiRqWzRC4vMKi2Dhh
zeQ/NpBtMwwlCyvEAGX6smht2/iULLkojMDW5QYp8s9RgavAweld/RTDgBdkCaKYXcKe0Djw+K3x
S9phODXz9ouRY2BVxb+hz/EanH4vv+cM0wZD7uFBKrBnJSKTlQXL0Hx4A8IUisRazXQykic2LcQy
ke9Hj1BXTM/Slw6sQGGKmDrVEqwCRKx7MADAt3cOxX5n58NZR+1NDwiPjm8rcLTy6HeylatfeIQ2
TsRdOTsnu2oOcZQpO+QG64prH2QhEnNND383q/GBm77WhzTOYHhZCADK8gNlI6w1zcQY/Cpz5c0U
rXv3ztOxHD8jisAUrTFNnNhsdsKfJpgDHKii0wr7NkkmpyEVoX2AyCIcVVLBG8TdVXDjgdyl6MMj
d9H5RM4U72uitT8YWM6EqOljTbtixXV6ZQaarGNycDJCFLnsFroWakzvqk+K8b0oqloNshLaks0X
QsdMrSa4NVAuoTpiG99m78Ka132cCU3WarNek5tgu3+CvtdTps4nKVPnWyqCBdZel6/AMRkcnKwx
3yCaN1EQB4OOpKOd1r0bE2+2WtJwbGnnWNQdT/ltQQMKSK7y+L31TwND4bs4i8WLwr7W9AOriQu0
ZzNYoSxNIFCaRN/4gD+Tri2Gwr2iZ0Ji50HUw72lfQzfhmDfM0BzAvHcmiv3WGHhYhyJg+Sec7IF
p9Ev4rtPqJ5s4lZC9Efeatiw8uJDDVJlAZBgt5K24irCL5E4caHON3tW2Osq51iTOzeDMsWEufFT
eM2fckA4Rmah00W6DwlPrXiZ/HbAh1rL5TKnn5J0WhfD9lF0pitT1LnDWjXtRr+qOIQvdXtrnZL+
rbqHWKEcKTlmSKGj0nGWFKfBzA4CjnpwnDcSZR0KLWWJoJl/MwiWl7PXHvO2BLe7+B7xUXHxT5H9
ITYmRm+1/X4ONXvnMyGZwXquODi5Ew6RNJrI9xDvvDYyPK2kiOvBxkPXhcC2Sgf52bm5FQ8aWcUj
EU4PtEN9OWjutl91Eb1KGHxit8mGjQWk06m3+bl11n2Kfp0HDEU6FRmKkxTIPdzouYI+7zfXLE+0
WliST4cm+/DpkIa9nTekslPwHFbda7KK1n7FqfNdjYU6Fxn48nNM6gyiWfn6UYSbyK9Z8yhIl1na
U+ifauCv45AiTenUqdftcnAPn8TopQQVIPLAp/Vw63B15aEIY816T7mOHs+O1pIpkaHc1197PjKe
5nhN1QV6Fc20tMsyH3hI/duhkkSn2MdtoOyDnHhMf4n8+AC105N5DgzvGly+yUuFTO5cNkNk8r5W
HBFY0JALaIz/7kFPtNqxpAMps15ZzoohZB8VRZ9MkuSbI7bPvlNPmbT5TZBnwLfBJTkunwGCoy7k
FyWXpJhnlz1RI57W6+BciXxINFytJvTtIqXQwgLYYNEhRmuJ8blotLulSLMGiYxqBKv6cb1KEQuq
u0undJGK2+yWTGKWx+BAEjudDwak6INXTEcO02qxd0zd/F7spc98JqJE5Wx6/V3KxaSXEHt66Ndc
gbDXoBlWXODXPb5yj6zfJ6x6Z3sVMJgbnlw1YUwuBQ7pAgA5UoZSNQBalbcfy8A0nbW3ipuIxTDw
GQssvFtWRJMsOTDpPNSjFjK1FqwLINUtvCSsLSKsiBror/UUw3YayqAm7MyIQF6vqVW30QwzDR9N
YZK5fVSJj/7Rr9tt/+0ZvjQB0JG3bu7NFSgAtIAcZ72nGISB0ViJeo9ZLr0WvSnKOlhKk+tIy2sK
cmYgYXmxK4A9RYeKHZkJCtw2wwV4V4v16FxDfeqDY8PuDbZ5Han1x6LBcKRnWKM80b0gJjqNUYUI
DRSGsuqdNAeuKgv+RYZX8x7jmldeaM0S01XdX2B/9C8e9oqZaG8ImyeitatDdyWbhHX9tihLQN48
dErQdV8ub9nD4ZBwnGgb2xWQtK3Jkw8x7ePP+X20wrllaLXi0uKcP7E6hMSsDqyQUlzZq8s3Hpdh
KQg9M8UPyl/bdhMApWnXgzrmc0dGpmb+lpVGGZ83rJrLoVA8YSw7BamQUWv9pn31QXiWuToVvlmx
kiwDG9tI9NVylvrlO5v4SgNDEdcSphL/3Vo6PHQkjtfu6DiYMk+5sOJRysPcNYhZ/CJjbngfwJEH
XPJoN+Yh63VzZS3qNkeXf1jZeZ5ZnSRMMj+KIiaMXOyxjlXtylLoGdx4mLr3BLcYh8VtvOmUUvq6
vSc3XV+rYSOmKw9GSVxKVqPpjPTULPUZv+bc0DG2P7191HJuk+rPHdXjDSAAeaXT7NwmNDeYyyr3
x/CrS9okuAPH+RUxLLAIECiDMGeVTftAhTbqB5S/3j3iPsjpbjQ9z0/G73m/JuwmVoxZcitbTVOs
NNZW67fC5d/cBmPhWnw93KEW/8NV7K5lyPyXs1Pu6uY8wyKA3h08Q+0A3aSHqwW46dxg2jeQOymF
NY8cJj11UL69E+DT1YU+idYbZRibaTQe2Jt7gTfBstwFBPNIb8QErKcObVJpw4OPjOyHa3Tb3fJ4
BQnQKY/BeUgsiI1QIFNJ4pdS8Y+LPsrHvTvPfBfsAsrq3jpR8oBMkkezrrcLxsOhHx0C1x3rJ+Cm
hbX0wMfc89LeYXxaHWy/Ex9oPTk6MLu3nPE+ehD8ejU6497xjUs1/GMuzPBFylLtlvYemjfPZrgC
Ky37VKYPCM9IWEBKJCf3z9NRniZ4W9GUT0ecU2U/fhasEXYoxqPOftsEcCvAvLUMn86mU16sZ/Uu
MgBsRfzoyn/ZeyiJwaZt7iMK5ilDnVkAUMMhAaERUQdySPecFwithW9r2J8u9TyeQvEj7ydJvJP9
ggqN6WDmRdsf3savxT1EmZkx4AUmCDJ2ZHTAmYSlIhtDPeC3atLKunbVUjd17qjp1nCYRoTOOFAu
Srx4DpB35CjIIGkdVoxwYiZE6/fJNhGaUO/dAY/3o7ow5Q4SkunD3vbBzd03I4fYKWdnH21q9nFE
b1yMEAhC2yEGBhjuC7IRIvvQ+f17VEXxblSbWrbxZzx/WjTDNNBbjx9YiTnmYDdo15IDzY0ETvwD
87YopYDVYqzZsMGqu3Jlf+7ZC8T1QKsQOBY+S/iioJu2eDJ4eYi6wurAcnb87s6jsIHF+ENBl1EU
x+gdtYmoXy6tn9wF7dgjm/Tsy3Lo77CQzSGGKBrHY5R0vUPA/WIbXbgJii9kt0hUYyrM3G99MtEG
2ogEWj6wlPXJlkuCMWaSG1jPyhzI6AUojj70miHs0z4zKGE2KQjcMNOGzP4e4WmQPFRmwwDX7ykh
W42T4dyxVgKu5V9kxwWwTB0KJpYiTcVyOiFdMsw2drv+rpdUiB7uy33RxXCztZnamTxCu1v8rJI2
UsSz4sfIyuMSEc8YZFGHWTPCnAWll8IsQexMHMSDATMKCT06OhvWupYu50PaNR7Hv/OmD7HanF+l
DIQ6BpziuzSxuvERYNFOiaxzuQ/gzHzlEjun1IkQuvYMBEwUlAsjVfQLzgKylgzoZ9dfuEddXfES
AEVRPPRfYiOlBLPZbKKEUjL3dFW5V5eNG9XsXsdJmCWwTFOGsSaTDtz7rjiKI0dRQcUXypLl+XCI
5qdFQ5oeueBP5gBaUgYihAUPwWGeR4wxY921SAPzTLkAJwDaK7Cm6jimGayQgV9AhSKlSwazZrjr
Q/sFbX3aAu8AyNisdk89BeJdK6yhsNeiiPZGjle5P7U0zn9nUjsU/7nHFBXmVhDGkCVr3Ajpswaj
gwCRPq3Jw0mHFZYBWwnDzTPGzZKLkhULMNNGVoJBkjCAfBDs51OnrK33V8/I8y2efikQmq3gKChW
+sFT+UeGzbMBBiFo/MPHlR2TOOtOsV5JtHgEbKmlvH7qgw6DUiDi80SpW4nYFfAJxNwvBwqH5HBo
wiVDbXiXDv1FjJbFRchtCJpSNeZDIQxMW/5amS0dRrgO/XzDU05bIrf48p6/QiHKet/E5mXhkHiK
eGyn6NsPEA/9xqOE5NaAkicxMaDYH/TPIrXTJfgi594kODmDJq8Q40vAg74Az5qpAOe5Qoly9k0f
8FmtkEkzMM9qzjWBlxgcflqevNhnzMXgPLHdr947xa12n1QqxjITJBHUY2gE68BInqkhsBQ15oU5
a4wH+XWuSgY+HYty5UBG947FoQ+ImK8gk4YkRCDx6TYctD8wlx4GecOirwiHYS72T62q7n0pJlR4
/DwrQn1SUtjj9nkke0hRrjQH6cWs8h09PIpKFOJML3rA9PPN5ZPe4RUgixmB3SaZP8XPSr9uL43e
fd4MCKPIwEmqn03kVJ1R7acWHAnwaJilLZZCn9u4o7JQT8uIN8Dpo19TpTwVMWgZJl8dtFm4IeTX
tw1DA74vGhdVaNz0C0gI/Ep5XM208BrD9xjeTxcmhOhhW++F0n6v8jRrmG+YA1y6dUHCDwXDm78e
QEZm5hGleAEN8BuKKzSFygQM12HwWbfpTRclSCSukCPmz9GG+qGCwIOxGlFrvnNufcHi1Hbmu7hy
RBbDbfaaE0jkBmNPJu0JeTnURtTfqT48sEBVFAqZHfavCd5q2Cj0I6yyObFeNlR1BAkg3Pq1UG9K
GQxIOVFyaSVHGju595Ry0Ltbz1SSLJMt4H5O1u2X23SNMHESNsXKcceqy8+EqJV2RuZY8jt7FK4I
AtmpCgwPiycwweKNJm2k0LHd8Zcbjy3ndEh9IAnxJcPxpskRUQPN3IGgqxxy0tEgeYQFzE6n5/W8
TieZJAwlIdyiGjcpAY+eA9LM0GGcIqO5M6RycwXeW+wxLx9oAo3lcGBluQpnJAwZ/+XIqarkmuuH
sQIYkMinvpWnVhZmFj8qSeAvJOHJjON1uXj9KPYdbqsNaoFJgqjA/9x2oLc0/5Dve3kBPQ3Ls7I3
IFr8XOozIEAxOUVfbjD/c3wrTeWg+egdN1OhjBzgt5bJcdccimiDjbGLwVqsE8MXFA8YYCsKeoxO
yyHOoER0paS0sq9zAUYUJRArk3fGR/+Bi98nyz1RwkPGL5idBwhi5ec5ggMbFAQxV6ALBCw4PoGP
U4v7wm2yb3Y0xEeq/KonnC6HivA8wsLh2WkwzEbLg1DcUYCuV8nb5zB5h/jSgkI2JeivrwVj5wBL
pZZYbesLZQzHd0Jt/vjL+u4OySYlMQ2lwGVTDqScrWKgSpZkGXxMVPHwa28vGkbRMM15WlW63fGA
EGFDplozPhlSa9uix6kGSbGaggruWDSCA1WWmw0SxmOwnJSAn8xR2ZpgFDgAHk38TkagIYtpsE1b
0HR6//59B3X2wBmhwCx6j7AzoplCR+wx+8DBq2nJUtVroFfOZJBY/+QwpwG0zsWkOJQUndCyshQR
M3kVrh44DV+DzVaYs7Mi3DlwHi6PJSU4Ti+llKrQCZzj0chnK2TltrJGWSwp/1PRNccNpApqtNh3
OLjlfwVpUWZW7GuCDj9h/pDKPykLXkYtzGbJF6zWmCuHmmnG+kmjpeqQJJL2OBrGMc+diJtAjRC6
m7MWeW1iRYJMUccdo2zzjFSnxt96S9Y3fOCE9DP1Scb1WYSBlFHRqJE/D7/jSqgx+VZoDaqEtowO
oE6WMNTE8nG5fkzwOuZCFeB/o0CMcHydbwYbEFHto695yhxGUIHxNkC/BcYypyUMfQH+AAEsGnnc
hy3E4Ooof7lTzxlyw5rEGYJOU5kGm32esqAFdqasJJuMjg4IrBzh0XhMuOSxPodsM93tDXe7Hciz
uUOqyUOenJ5ZnnNvlhyaUJnijqkD5lSf7GHk5ytXxoSDsK2EB3AvUp/iRdd1SSEryjy/NI3hNxAG
tdXzp4SxoYxMLUeshcHgRASE3g6BJcwMT+WxAcuXADDM8ybIrTYUF6B92kq0rXTnhmwxYRd6XEQ9
7Hm9ZOEV5sk60bvfvc95gDCiDJsPzsDHKcfIELIzCdN5rPfvwbQ+hVjogWwsxZUEHjxeWVBMILcS
Ay4YBLSBY+kyswz7olqMHle+IsLd8RPfm1gNWjIkWjPEApzJmsMQ1Hg5DkRnp5Lp3Wch2sMrzw15
UW4zH6fYGPybP+J39ORXEXpiSXzpMimmizvxtVcCRbHB38orsRGq7jZPYR9t56RGmJkxTydNWZIl
02aDvd+Lp6/1VcQNNGTOEUyuLX1T+OzkHPFIkUdj7RX0Pn0PDG9rap9QgODvBKJC7Fn9/Y3H+E/M
pS+ImutL8ycBLYN9sPaNfvsHn+xiDIm2+ZAlphYci+YrADGT2FzB4u/v3F3DxQrQVzTnwZymXquA
ncWENzivrOMiwNoxMspO9+Z0AKdJ9AgZXkJT3VCbmjOlkDMmiZaA9+JGEGLEHcgMqhaxTQmeSTfA
HFlEtDLEFLEILC8eKQgPw6/RuwDKjDus+MeImsGfGQKzYs+ThL29dqcCKYA+jB4rTrUJ4WFE2Nyk
prlGZxk490uBIg8so4FMekg0zTCcsEEB6xgRNyikQj9tYnTwOC3nAt7IdBySxGXBXGpUC68geJsU
ELcIpFRRYt1na8N+DPiuMp8C4q/8D01ONvI4kp/wdoMHqu5np/2cVHgy9N+irk7bBKNGgxvL8D0H
CUSMWov13J1GZaTPaTCD10ZnWI1+QIQ5P/g79HQXTXQYDyYF/f3Fy9e0GziXeJNOE84D7XPKhTVo
TLt42r+PXjXzAV/MMjp7yp9MbQMDz5DCOaBjRSVXYc89a5TRLmNwtz2oDvaiUFE0u8AIodGpmNGI
xMATiNCMbniiUmDVmKqwpE8BZY2jVSNsc9ChoLDZNMt7n56wR7RKvUM2XbkaWj99eWvGekA1pT93
DeFzB9xID7VmxqKRs0Icl9a2kN4lQv6K6H9tVvavZqgGRkJzMhNiGhIcaNQtxgSjlkiLCHmKicBF
Cw1NBslaq1/GWO5XYb3qT5HnHtBQ4VC4O9MUYDGUeor1RHh2fn4456Zz5W94TVqHIdgiVUj3sk7g
o665f70ehUHGCo1G3skh0FN4x9QXvsoQYoSPt/ldOh4cam2wRBudCvaFky/QhTMSur3dYliMnnUL
PfpTNO2oGbVBSwFluhcijUjXNHDPCP5J8NdCv0N/oSWC/LWn7jf6DyF1tCnlSWsvrEb0jJg//eDL
Se17kFLbv824TiDRtPr//iEKTXZ/jaX92O/3lAQTP2wSKPZ3wHsGFw1V/WRA+9sq5rs5TdB045X7
B79COcQvJ4eIaGL3lWVTNvAU25Gw4GrrXeXFL2SVH6yGq9u0PskFXkOvSUvfJTKcG00ft5G4KT9q
7T9MHoEb9HsrtP3MRafJKFXm1DwcmuwCxjlqIhODZijA3hEloiJzD8q5ODa3IcqKxDyUNizVZVDl
p+Spbkbxt2vdBr1QlCZWQAise8KerQW1l1Ed1smngVuNUmTr1VTlHI24hGUy6STUvlXuoSUR9CLd
B29XlZAj1WUY616FLmXI3PoQVYC+NaLFB30gE9l3yWV5pTEyaSZDApo7Mn3VwmvR++FaHca+HdFX
gaeM8qbZ5/Y1YwolY5TDGoTHO3qZLhdzf/P422XvfWhcVePlzaThO/KAGAjEUOY3z+OpT6dTZ7S4
8HkDrsahzxmdSATXiNYIDb2OKQ5+ss+gBQ7EI6iQ4/Bc/2zjaQCtChxCbAL7FE+jfa/0wzxMylvK
v/iymadkwhD843ahK2ihr5e8bXjzjTHjsuzZSU2pBXweKlGUuMTr2fkvb4CP/bo3BdJEdX5KMERg
5IOEUCZHXJLrQdxvhHDzlWq2SKb7YErJ+sHuORAvMcMQfhFhJh8KWb/Mk4VOB1zUcGfU/DU4ETW2
FBlnKv8qKIEg8YuEeFur02GcF5wBeAtKnDqm5/VNh7XkCAphdl9G3oBHIR8k6gCLGdywd4V57j4G
DcibN67mryic3TGS+FlCRqRts21XjMENtcTCwe2RdcorKr2Cf1ik2drNc+UaRCFEN9ALsMs5wypg
ZZz5EfgXKSQlyEMA2qRrCD3ZoGFCx2iZdXWvFAWrtjt1CLn0Tys3E5eTCiVgDU5YgE+JBjDiHj8i
iiEyyWCC5ASQIRHJnhBnR8YF5UQh0YoTYmaFmxLTEndDWAJhKUw/Yw6fTtTPFfAtV4qMuLlJBb+W
pQq4t2YE3BiTeRC72xEBCtkjDBMILFE8jkHJZ0wcySm1/L2UwrxD/cnYcjx3k98neyklhiuao024
W7KIWetmhIoybvKKs3x1V3NEZYQardjeNFSDkbj6ZX5yqB8WoqODbgLJJytmZwQiYWYRCHBHrUYE
JcJYfp4DXZ2YCJfv4zuFtOgbcyjRA/VcnuylndkwNhwyok/osHD00nZHfIcmIpkL5d0Ad72aSd5D
5s0CsgaDL7tilsxQtQTwY0U57GwkE2b73snUCmzH/L5IMK0jlAe9R4rE5IkdYoxa8fwX9IOuK6WV
sxn/3p2j6brd4OdfH5NM7ROCNTtgApuDo5PEaUfw+yfWEOPpSAK0vmFrsnSg6pYthm3pHVkqwJkE
DspkpG0AuRPNIpjoQ6g4CAAh4VgHVTtjj8RFbNKpzKwwdPzeCCStfl6YUnRXbOwYn162Ztybm1MT
0mNvhsVMKRPtxSmTaDrFrO4JQ9KkYNreYMIIvACpqNECw9mSnCRMhvSJVgmxYQd6HZJI2v3qjJYV
Z0U7uw1d64+wA9GKvQ3phtyMISpjDiTSiklbqtSQ0HVD0pqUIkatk/G8EolrZRjKMb0KtH6+qEk/
Qs36uLaRvgOTdZlgg8ZoKaCX22/9MBgDFUE61uii2cc46hiRWpTbAabwPIZF14n/89PtQk/oospc
JqaQWjXKLajf07fo/DnZCyK6NH2gXorKhigy/1DdkwqHOltQ9ugVNpMupkQa/wJg3nAWEhcxlxKz
OZUV+96YzqQz6n2/n3SgZF3MHVTyzTc+zTOflNCywoTWtsW/fw+/TwzBrZ2czMlI5XDmXmP9lM8z
gxCuqKQ64QN/eO6Q3zp/Tu/O2yW+Nzz+EU00+Jn6HEbPmpoNLIBAcLoiYgXHNBiK7y0X3dN1/r/X
RdSHF65Qq0+EcGScEjC5sLGo5tufI8tHy+gJ1QvyKuicaAYX7wa3B5s4EPV9J74L1go6ZLgJH/+U
jFX8r61VwaeAnyDuqkrSIqTB4qWjBUYuJHx+hbBavEtafcmB/nI5MY0ItcFiReEHNCIlWrmtZGWT
jDUxgphMkjEGXZFgKREh61e2pdSdfItURsk8sbhTB4BY6m3lN7zAl2RwVXChJqE6OEOLvrBDucfQ
KqisEqdcpncfa1jF7DyF4/gRbsxX+qiOG1VtBCKRbin/HgpKpZwN2wSSD0cUaKyMFYV4S0DUF6wD
baeItuLcCerJVZhQSQYpj8PmoUffziH6cI4tB5MrROitDxZ0diZjleGnZYiLevu7gbJTLo9UgAzX
x2HgqDDZbwsiqKZgyKDadrT8cy06EXzEN1M2B+FsgBdIqtYAf4q/BkzhFt9ZIFxinjFZlhmwHk1l
YJCjEZGh4zBY+VvNEVDCKwe25gKmVg5UgNVl1oIr3o3Iqio/C2RQoeBXmp8UBWAAlSgKaHRII6xS
kH1ipVV/FIwhWy+8u8UdbeHkzrSFDC82CALejhckI4aymBVHddyPewowokMdX80hqz7SIBh6MFgo
ILSZczBUtkFISrz+PvJFYaBJV8yJMSRGt3bB09zzOisgEJ2V8hqvG2evcpv4An/fAwyR0U8hFuSq
l+lpw1X84ylsgqZYrSomcslUw1Xc1kvKYLfOKbh0ng5ZLe5MV3f6ostgKjwckT/aFENUJlepCvyc
zw2hJQRVViv6YFVoE1gKxm5SVafY8Pfb4DHkpFm2XAI2wnS7g4GQ5FNHkiklMuyJI61KlsVSIFwA
3KApxv4riO7hGH/rf+Xsw3IClxGpgtoid6EjxvA73HQYm0HVp5XenQKpaq8JKwsy1yGgn4g7/z+W
zmtJcWyJol9EBB70Ki/hJIR/IaDwILyR+PpZm57oO7dNVYGQOSdzu8THjyb5FKQLUceiITMXWnIi
8UEl2RHppydB53NPDJnuB8NcVunvufabc7CLzpzuU2Akl5H4I6RqDE0w3VkPneSg5y51MnpL1lQo
SMnGDPMU3YNDxM1TZhQoCknGO/inCFU0PzvJJtWYpLf4gPUJkr0c/1N5NOD2m56u/Mc5dnWiCbE1
H1gGU0dx9QfFEhBcj4+dz1S20u5HYrdN83cBv2TgVf5OPIt4/t3SXwO9A1FpbjmUjCJzdW+JTC34
4r1gRvUSwjb015vDXSmog0Bynj65lZ4wafoS9wGsVxmdGsJO/Jjycz6DtM+DsMjsJmsdn4lTClk2
u7exPG1mUGjOzZQLSpfgMCBiLtvzoCGgoEJqCZkDX11RaZUpurixJNTWadUx6JE0Ywalsz5SIIJf
oDPj4f7VepTumCsHEF6ovs4sAQRR8y9s0irFn4zB/eJwoyxwwi7/pH3h5aoyedjtiDHg+kfLCal5
KU4BX0SpiBf2CTA3WVgoMwXLCtFjP2AZ1wqX/mAwljit68ghfy4OoTNJIkh36wJcuojke4jgGPl9
XZ8J7zx7BKWEKOXhjJmLAFQkqwJN1e8thjAM3bZnepYsW5I7nbAhsaewk1A0P9dVLWegHOJdT/Gz
MxQkBkNC+f/7do6P7QeDB6af1JUHDFr793acp59zy+JcUaYw0JL9vLsgXRySlt1GH5ntKWYTs66h
OgduUTJeC+HOfyAyLDBH+UYAdS1U1koapMGRNrLi4S6mjCqFQnWhgJHMqhpP+MQ8sYadLwX6CSvc
ZUgp8nEKCMwUanaPPeCKWgvZzpr0WXo3CeELnhHCWUrTqLZMv0uxO+TAiy7R5f9EgDRzJF2qdeIt
i3yX6oo3E7bxW/5YYuHl+lAUcOztsMY+FRqDZ3EYUYaOgfcpRj1WF9xGOql0FXcAT7Ut3F9sv1xs
agz2CIlfKQa4K34Xn5KBd/i4Y15o+namwsQ5BhoX0dUf87bUQiXlrKjRRB/y9yVsIZKr6+K9O9UW
r6/N/lc5oDyWqpEMdWx2como8Pql56eILDn+2k/1KFigLqU4pVBN77og//NXTHWppoKM8oX6i7Xy
0PETjC0U2VaYDhx4g4INM4bUoC2jxhVJOt/Ejq31t8zgxoRijy/TL7H+UhIAB2/4+5A3KdoYAdpt
D0/AcLj/42HQG2PfdIec32TrEvJyQPG/eo0FEAsqFKpbC24a0f6cXtj7xL6B9MdgqBXzarcE/I5i
zJIcwAqwcWQg+mpaLWw2dJE1RkGtJR5QRcCjJOEAF4YTuiI2D9lwI9gAJoOUI6tu9mtRLQBKZZTp
VLvEa8nJX5/QD+AyRXFMjYCVDcMykMGvQf4p5XVVi34OJI1P5lRn16cyurQK7kr8DuVTPJqvSamh
4T9Y/BMqp2iHlxWGpZTUO9XZJ3yF7DvEsseiHcozIEVUR2Y5HJWZrUOPh8+dbYE13L0jyHz4jSly
JGvXIRqnEQgV56DUjuOHBMndUf9wg4AUmjwpPDBWhV6GT9FE1+O8rg65pI3VF/E5Yi6kFQZDV0ks
5dRTulFs3CcMKPErg++V2ZgiFyGTD1jnqCyDM/br80y8YlqEfqw7xVkpySHbd15l2iwKD20plPO2
pAptv8i9JZfdqEALlYJyZ4eQu9lFcAqPsh2V4/msjmJNKkcqP1xO5/Wpg51FycQeBXAig8QV3XEn
W3/XN7fqFqUWZswsn6owvVxV7K2vFz65EdT7HDmbtrSiGZqmOfcbW+LeZ8J1/xzVCsxE0nSYnW04
Z1J7j16h36wRri07/s36dCo2yaFVS3UQOSTRFVWlKrZiyCDy1CkkZ5JTv2yNl3BnvalgKKQgK0Hx
4WCoAZ5BkQIlmzTomYK6N6u5RTb03OJK4qdZlZJScnPKcSPJCZWPmwSdWu+to9riQboPc4NiI1HG
7IGI4NOqSH3WuYy2Xb6CtKnD/YHhmmpKIu6CyTgZIksItbi6DLJDV1Jmiq2VvSxlEDJ9pXNdqJNU
s4PWPr6CyMuAgIN9HFU65FpatfhF084y4FScRUanP+8ZHn06vWiFFVgB7btRxBxs99a+tfeD9Ndt
l1hYaXJcLZRQ6oc1SoLIUGx8B8pl22t2z94xeS03XLUNTkkWU/aIIhAgKzpXLiVfSp0Lm0QMaC/V
z5M5upfeGV9b2TaY4v7Bg45GvDio8WHqZCXW6MifNPHq+rV2VseYE4GimjgfhTk9L9ab7PSlDmjP
Agn6XxpiUPPPw0KACKFUQC3PjFpWY2p4wT2sgvSIwScBlG9pe5Z5oBQVXGNwWdYQA0pIyEMCj8SN
Ln6l4EpJhZWPylHrg0jcHxXbmdApD3pLKpGJKjyE2O5oVPQoTf/0qOMnozTOuTPFa0uN97FiONsf
+13s/mPEPyYLSm5iAcdjjvSJFUR9hFawf7+LDtZ+AskqS62OyMDroMZFbZJWI2m/DuwwwFXa7O5s
dzIsXQmbYWIEaA2rrXZSbc2/isRnq1r8r4agVWFzuVsb1nKAMW2lek34avQNP05LHWWDjFpTggPZ
ObQ+ihTcoo5G4KF+DRhN5Qy3XEuWLT6jGkwawi47GSuCVnPQK2FXkLK0IxjUf5SqehqV7Q1WEemh
5cWDsZNd3qlDqEmO+Bhr1eb4VD/dtYdRHOntfws150ZM+k8D2RZbVWiJw+Ll0R03IJ52bCu3MaOu
+UQ4UyKd3ZXaFSmC/9HEunz/jq0eS1fO36g5554MScyopGi+85jL1qHxhvr6iMsEwfmr4dCVg2Fq
d+bMcVeqbPq13vy9zMFytrWNqAWf97mNuLtYtH6iO84ZFiCbXyaVgy4pbhx9NGo+WFXVf41IXThC
K9w3+lgspl/uLumqSBJsF9z9kjRLh58CacXDS2UI45tSESBYnagQGwIjqXIViPGhYL0y/EPg2j+X
Ht617pC75FfQiVPv6jb6Z5jiBxAjcoeiPaHkEIiqD0aXqwcK6IDngkV/lUV0U1C2/8Qgugjwkknq
Jv/kd5wo3VmUXPr16L092eDkkZJPQ7We1nXZGFVp6n6SUFRdK6kOAYwq9aqAbg5RMyT/2qoyOAx2
Wb6PG4ZnT3iAoAfRjL+eXne7fumOJuqGQrTc5unX8zEMyS0AdNE/4hwlc5+6T6VSdzH9sDSq6qes
HbLUwbWrOBaMLJiAT+9esWQJeJHKRgWLBP0r4A9ue3Brruv+V3Ks/vHo0J16fHWx9IF4fvn1ryU/
WKXoMq5w7oSR8KBzi0r2o5sFXFt/0TOkB0Rn4olM7+bcEMEJAP7X5wssqIb7/iEqcKOCBdBJaWBd
8YcJCOsQ2iAwoUOrhcteL6aTpAVG15BF07xMKL7B0XY+MUN2hdL51J+bjY2gyV0fp7B78ito8yvA
YGp3XsFjVQhzADYyH4My1kruXxdFnytmmTIc0qPUSRh34GPM9q/rk3fHRLLzmBgQX3qXnuYP7EJ8
ANG1cx+iPM0kPyVdRUgW91arUWDQvMODosnSuDwpc2F8j9/2gQzdcbn1WX3apzouuoxQvmF1SY2y
G1ZzJMVfZgLz3fc1L3g0+fcHTM30RZTxOzgxnYEUMMYoAhVh5bWP4412k6vJ3HaweoqIo3+4RZmz
+zpXmu1OcWww5ITuEuLw6nxXD/RObLIFUJF0k1Ej4RX2dsPS29niKA/PN0bJFMsyrdt1TaegBq30
z0vm4bzN8PEMi7axviQowt4EL/bvdMvwn4zivrS3dpk1kgcZMd+9x6pIphb2iCVhZ1ClrTdMk2F9
3tyydXz3hQEjGbhra/G2BIvH0ErmQ5+GL+wn7SpKg/az1QB9TN2nVBqcRyIObSylQ+0lKl8PrcU+
OjC9h5FEINuoxsqtO65O4weBQ3CTEYTkKZdDycPebmgdHT5g3fDDbDJPCQhDbf5nr/rA6Zi6i2mD
juJgTrcBI7hQdk6H9dYCpBSouBrwCC04SRb70GdJlgC3toR4V6/EqDtGMnMUZNfRDBIvZ70PFmFL
1RODDm521n+GZLhaxzUzpPrMJiV+u5+VnHrUXB095jByrJXuCdod+FkjHevWIIOOhloNj8jlGzYp
hNWkMHoLH9/UCCw1b/OwDKoHaN5MnnfzMTltCrMzQWBIGFOvcPCbyYNAwzrwFt3fqMJwS+uJ9MLd
kTWG6z0hLzKuzd4UW4jHWoXhN672CLniwY2+1pYPcYOsE8FLiDhK3oLHbCamtjtNsmSJ8mQR3jDW
JIB1AFIefdpFd88wh/3gubm1S6GBMnWvaQ6Er74YFcOfbY4IXVz75Wq8ehGq4qypTFhfc5MoNT7o
HgS8iUuQLRiagjQe8tL0kUwifIJ90ABiYobI9tdt76HhU/4jC44EM+ZBBx/7zdAEhut1m27Tv7/t
s/OzES9u09egZMnp51hIj959AlxCXDvXBdG63D1TqBntKeMUm3PqEVYNHGORWA06ClkOa9ZmzDlS
8JcrZvZJ/OYeFhaGaMoBgOrra1lctb12hD4iJs8cry2W6n8muM+fmGRtXYR8UEp+1ZaT28IjaxJJ
SqUjXlYMylx+iexh3vuX1ak71dqV8W2EHxLssODgfRvNUCvGJDEBFCKJBRweh991ryBmwtoKHSin
TaFTIuPsMSn2Sl65h0UYFcGHqSvbQY14rGZw5IORqx7u+q92NiJJaudr6bvAdV1IR7LOP7bmAwUO
I+7W/0h18huzMg7xRuf2R5oiwaFvJ8XShw2ZMuMHTMDmbskLfLXLLvPTKFA/7WuXnFzLwHZoeHPe
pGKVEZM8gnMf5bGL690vwKvw4c06VkX+tNkP9L14fbBSVn/PbebUsDU2wjnQqwVlJ/lw3j75L9yY
TdJ6WL/ZijMv635JVO88NQyOvAwZa6HaXc4KTsprWG1/kgqRARcbOdHW9WEsGOHQOTvv+E2OAJWf
f3CUT1FdHqCSSxwTVfr6PXtSNBRb1bG0Z9c1MqQO2RJRtSV7NKXEkCX9g8KeIQuyG7Yx5ATE+uLa
f7R2a5JX2gVQ5Qo615v/jRrtb3Klr9zRT1ciee3kp2vwVbo/yqnGFPvzoN59oYelUO1KdoXuu5X2
hEBlXWgW/zArBMZ0Y0TaZc588TWGx27lNKDga7LmbGlgcg5SXyxMT55Kr2OvgBWw3s+wEU0/UAyF
IF+q+YE2QbOuT0VrvMalRrFfYa/n1SnPgKXpODBlWWAJFMEvqzzLaYJrEWamLczFxa9301ZlcHFk
tRSQXiHSwUAlV+xWApbHBF8h+MevN6dmJNrQyqal4BF+cFiRJySMvdbD3YYnWbAB0wVGzc6OCuvq
Zfvuc9+qPHqFs3ufSM5Xdz4xRXFXgv24AI6C1A6BtzijWiSCpjCoIWG+erdxkxAa2UBVv5emlejm
E6IW6voYA46h9/xLkZXR8bwY1CNFWnvXxj3Q/1KV7zxdhSaOI3VVddjpVaFVR10nzynDm0iGkoxk
uJpkdo9RZUiYC0Abzynbab1zCpozJoLwa9/FeyeTmQzcRVrxa1ugMyNBKgZdNtCBpRCPaoyRtP+C
rqiiEDEP7fPkSEmlsUYU0QtA8PNfOq47dxfSQOaQV7DhR459smZBnUZA+39q0hMclZjNivSLlagU
lfs/xVv1C3pxHKslKQXVDmY6MJr41L5OaLrdD7AKRw4+n5za7z88CC/IghzXoar02tUEpcHAv3Wz
ppMmyh9CWNnaddAK+jD8LTJN6akufrH7CItdxl/Zu3a5a/gpFkGmlMAyxLtAPr5TW1Er3z8AgT2E
IIeAG6xfgp9d5nXz3SYazGowkQr57gSneI7GjWMqk2mrozU4Bf+ywcTzvTugqnpsBHPccck3ep9D
oAaIClrzBilovE/MsSpJjvIZxR2PpgCWpz2PIWTcitpkWo5Tu47N7Tfvmo+F6O1JkMVp2Ji+mMrF
y3FNQqMHpwTkU8dIU5sW2kWAqWEtKqya/d2QJogrRXnC4+bvWDvuDFMgQYa+qRaUeE7OE/R1RRiM
B6PLj6Ps7+2WelmvFKC524/TFll7D/OjvrI+O7QNeoi/u4s12ZdUkUfn4df7pemtdRy/pym3+Nyq
Yr/rXsZ6+RLOk34FN3RhRafv4fTFvkDEksWd2Cw63+T3DcwSa+XcYOk4J0vh5h+XVV1HuW0erT0G
mfW8W++nYzAvoETM1AhVlL1G3U58Ezl7aEBXtJ70OBYpZLCcQG+16Aa+CFy3NpgMeaa537LIoKM8
4r7xbowtX4JgTE/gI7nPj3JagdS/i+Hq7VY3GUTIzlmQGqr5FLcgR+SQw4lnCImI77cQHjBV0i05
Ugft7a7ZJnfHAH3VHu6DQ0wgwOQWFE1TctUvuJ1JyycCWwC40POSo5cUSATdoV7xuZHgHUcGxWY9
MToVD2Gd+VdFWafqLFpfEfhNI8eDGyUpF/0YA7GciMJeWdPyuWTmH+KgwHOIQ1EEBrPazMpCmShs
xOI2aDLFaIgN176V0iyZ1/AaqucH0tRqykllSRa0Wmhff76Ck5UupUVVsyTM9v9a1wjUngr93ZIu
AUXOnrZ10SMrDm0jLlni70bEwg0sr4YZeIT64N5RWoy4B+GqgtrZuviOEv+V/VeTBhWXXku28apf
Bc8iS/YaEuHovpILUVpqKVESXCgtysBuajCHnMtBxRm+uxe+wq8RtToQvP6WJ7uWuH8JrCrs1kLk
gAjbZfsTDGnKc/u44jKe+tKfKdBLm/iizPfnpDX8dPTAZXqz31596wG+O6GEUYgOegJKfjiAe7Uu
LqE3FPLKcAKPoKyllxd8rTOhs7RibUL4fGnR0GqzIIWCfzjwJ7a1PpbqAGT4hxGrA1W4wBUCtuD/
c53juB2DqahNffEjaso/1nNyarM7TRpJNqkxDNoES9U0qQtLNySlkRxH1bj0N+8YCV9kxTsEjHTE
kp2HmLwhiUFXWfQPwW0jTlXu7BeJiDLbMfkwvPH/oonFrwtWApSB5le/q/t6thQvq9SLz2ZeMwsA
rG+o5HlHLyjP6Ln9vrCqGj0Zyxq9M57pl2PgYjsE267YWr0fMlk3lQhbS9DH4vCsc8AL4vwuWpW/
t93kT2X2pn/UuA4Cu8abpVK0Jct4u8j2jL08rjJy64Dv+wGM0LS+f9eXNZ/NZ3lIe8k7fOl2Rgq0
Knv8sHYROHTFJtxPbLgvaIIzYQlw3gY0QcGvYszfb+bDgn+eCK3WUl5oiSFQzAPnV1EiXDCeFdUe
AosagzdsDSKCvE/5kY7LXT8HRGAGn/lkOoZdWpUCg8t6aFep2Du5R2IWgN+tVcTWUe7fPybfufNS
hiZbrVyIRcrrKm4SqIaNu4iKoeRu/StChCqu+jNqz0c740l/9W4sLJfBmbox5xkuUt+RJTWkUkoa
0xOmNBC+zmlYXH7GGEIP0H0HmJtDXEa4i1cBExvE35am/l63UBgaVCnDN38f7mbHBAPyFt0jiySw
BxryqEjnjWIcPevvf8VlUw6KbVKf28WaBzpNtAyixfVnfGci68XCZ0gCExJtfh6XqDAj5VTyfO3i
+/rKGBOshrwDWDLjb+wPua8J2ALVIghzpUCZ91uy68t7ZpYw03duPVx1LThXCNCb22xRQPe2hrmf
lNvGCMEKOG4CuUDvtyewuRKqv1Ibc0Z5gheSKcplt7HZrminfQnEMv57j8gHR3pG8uu5qzIf8S0s
qqRQD8ZMnBcHfhnxvFdk8l6qIQUoihbHYJ4U/xAHT3JioHeL8p+IAYbm2eSHKVaF9fTE0zDaiMu9
kKQv/9M+LBDDzD3S2blzxNNo7XrME0xoqAOIWrIW4Q/QvN0YacwYBBpCjtleo/4ymc1hYM9peAcO
ch+l9CT6XPvVJSrahbDMHnYNoYb7RPDOTj5YscOVSzi71pMje8/eMaQx6v+NgAOr2TpOGB9Zlkz0
GiY5t+nHuo12UeFvN91F8zhF2N2r/V3bxxtrQ53SjMqU0AnyBXaUkpVkPpyvizNKVDzhYzb0C+AX
9kX2xfGWspD0WBZVKg2Mqp2JXKya3PltlxjjwvwBEtz2i0Ly2lDknYPH5v73icGoV2zy8vALc9y1
QcVebmYNP0twJ4+bGK880KjPoAycCuDNw8f4tiRmIGLHAZ5u44qjvKT4yxgkBZvC+G9ICmOA+aTO
VIJoOy57hcR4MeXExEqb2SvYI4+/VzhF9Z4xOzI3gfGFVi23puGWeqwyrTZAH6eplx00C/Hsr8tM
eieFZj7IGubtYzWZ0sa4iWmtf102r5BOdpWHvluc7jvMmF2/W/PpPLrXNHCraV4y6xhXqSm79VU5
YAIGKeKMKtp1i5PrqAGv0wUQ+MLp1sLrYjso9yqzKIeNqFlvZhx8mUxs7sHAgk/FzOISVgAWrd6N
mVS3v7z3+ntTqaPLfyhVeyLEiWkBExCj+SRzjtwnmVPGW1vxioxVGeRBlXC0u/foVf0Tv5c69XG9
VeUg2dGyYXP5XV9jkic93rxD9mBytCvrsl/2r6RDUEuQZlodP8HECV4Bh2eYbBU8WyYmTFYioQih
Yp8Ey4LQ3jnhCYfQVBBZio6jAIEglxtKpTb5f2wySEUdpPsVahcLzbfUCk+w4NcY/jc8h/fwTC1R
9uIie3jFecaXZN9jMWKjFWYuT7WeAspqp7g8OM3xfNwEz7xbaq+rYzBYdUezKmPHD3HTr6xZU0iF
HL6H75tZHz/YuTPi7q1SVbFbiLPFTjOcFQKVJam4rI93ITX1ED61swftH6Ns06zWa+fKAssQ2PGW
roeSl2wMMMFeY5qD11qvkLX9I+spUEurvjqMeRfoQwg+vo1nNDgNWZI7RHMFdHAUTVCKXQVPYBOm
TBDnQ6G1fo0pViHUY73LNiG8TMZ9wkzhCCNhkOqr9+Lhd0PgROQNe5dmYKA2W900Xm8Ffep5aUzp
4QkC51eP1oEa7YN0kMvGJSkgI1SkBObHF/Z8OBK2wLebf9jWc3DdS0R4YZtllNNJXBpc/xWh5Zlu
jCdoKObfkMyGG4QKkfuW/lwJMYgEHP/qNTlC/tEnj4wTaASXMSgvEUh0OOhJUw4TLcyQ8IYWOOaH
7LcjpBLptEjoCTNDD08eVYLOg8m7xEu7tyUmqvAN4iKBO7Cwbs5yCyUosZvQin7mVtCVH9ox9zRv
sI/K7e30zMGVOexDrNBPcCAwlc84h12jQ8J8zfyL5AU6XEBRwcwvaJlzrACttEdBiKjpyQXX5DoC
tnytqGmCUxHlC+UjFOxEQqM7t9qrV2LK7zUs8i2Yh7pyKpydOrhxCYCHWzH8JB+4eAUWVn7JbReX
F4O5PeL4pttvk9hCIMwuuBAqy7gyxLnU90x9TilejVCznKvLX4oXaMq8++D+kwafGqVf78uEKP54
tyaUClJV4Ruq5TZNCB8uV/+1NGiRuYe4ijU9o50Ls+WwFV8vbUHol7BBw9WsBFkWcksQ0okZHT9q
iSu2fiw5uxENAd+u9E7mmZ8HqZlwCqYLh9FXOChc5F3dRRJC90Y2ywErw2upPoMqWBWx/AREt0SC
hnobBD34sJGNDQptiXvg/ETtqXGgNABEshMJWBlHCsSPDg3+jj/XkOxRN7RuYwJNifiTBFYNJx9v
zEPD6/Fm4mRuLcEuuw5yETlHUdcyWhYY5qaQGLSS6BTRtagHalr+i/Kj9fA5H3SeNpWciK8nhUf/
ZY6oGelrZeQz7LK+BBdFk6SKPxF5ygHvSaxBx8HJHK9OXh3ohGdRF0F1mbFSSimtQSAjJy5Ov86r
KJqQd9Pb69qz5q11NtjkONkEw7LCbHkg+MgbOgqeIRYMqq0zSigSDodIcVc84MRWrNmA6I2GVFK/
0H4eIVc8EWqAowVVyLOX0Wkh+Dq6/BWGhsgn7zSTrUP5xNpnvxcr+bWLtDX2jQoRbivM1imT7Mtj
HmzgFC2U9Go8d+ij3PqyiUmQwQr0LTwuBR5KHtom6mI6S/+15JJBwSITaLWeruTPimIRTyjinLuA
8yf29uRJWITfk5tEhF1tWu+jJuI7bsr5UQoAcqjNylfGKy5ivpUljAbrp6Sm+uM6L1mIqKXXQHuw
P7wyOpwt9y7oC6AItDvrIZlGHx+0QrE51c6KE2gOOSW4QD9woZx+5TwSoQOJxhpIdhsnSuz24+eP
RYMGJiqOEnUQ2pp8jGCczUDii12Mgq6Floc94jVHOl2YbnsIpnlS6gcSWYTgsHavmw0u8bbHDgCI
WhxfhzkqRG7VHIhk0yX3rmHhcugmv39SFxAnm+FCR4F5hwZXNHKTQFS2Bsp+TBq+L/VlsnPqiP25
4mx7wwp/abYerHmKSAVPz9s54DfB3DQOBepcxUBLK4leUzw58cUMP8Hrx0AGviYQvMzEudyGeQkP
C0bhwJswDHFkxI1QUDQ/AEUBCajOmQFCXOEYeUxmFfG5MdcngLDAZ8V2Ds4BtgELZTBDO4PG+ZJ8
a8xu+EGKf7tFTmGNMpA4irszx/73dCoeqbee6CWSvigq4VEU3ZFjvdIQB+JiATrwcWuYNqxHE1ff
wT2GVafsLAeqlut4bSAwIaZebmH2mXyYLFfovJ07ryQXHWNxOnKA3bCgKMIgdwudHBrgDCmnn62g
1qmEl6AI8L+liWC23M8cWIbOLbctqAoAi6ixIXwxqrsKX2y2aEjIyCAuHG0YDxLKIa8uXU78pPI+
hbekAiPTeQ5JbB/e1yfqgCobZIHrhaiBBaIBaVduHWKah7pc2Sx+Heja65Fl9wVMcuQJpfLgdqZ5
U4x0AVCM/NIhkqEad7mU+SwamqVxZukHjUnZMl9AQ/blhmCMBysfo9NZMN6Wx//AFNmQSrr8dgtM
dYL2BxxjritsMH+g06OI2SaYF3BE4P+l2KKx2cOtvZ2uf0FJBza/i9GJFf2Qf+qiEaexZlw0LwI5
vYR6xsKGgTkOsRq1FwnrOoWaZLs06tACJ6eIg59eaTfj9dnKgbHZ94D7VzuHpe4XNshy+Hv4qQ3y
MYSrcGYQfmMAS+E8K2YR5F95dOTqbLZdsOy7XWbgVJfw0Tw33+S70BfPzWdwY7rtw+z0KpMz6c/V
sB5u+1lQQWKkqAyC5cA4NCUF10VMzty2eySG4+7e/2B+UfThyOZUzbYAO0gHLk51BiacRU30cw9i
1W4O3nFJ5MBmoLANcwamMAH+LpXYbe52ET6Cqj/5JTf+MYD7/QewYDcRs8+JZiPhDWjkg14cTxcW
zoUICGJW2zUwlA9DxYEyyDElP45Dg61M7dfGSM6EOO4GpwFSBPB7GROYWMUk8Bmq5VBzuBHYOA0G
1ZzsfPjqvNZHZyDX0QFl3mWI3h6K9+oHX2obbzs74FayZy4d+RCTEdIR9+al/jnam3uzz+IOfRww
N8eptTiNdnwnYuVozuaepO4l8xI/YoYpptajS4C9VWTgyT04R/ki7R+/Zqc8aoZ7/7wyAAQtIl+/
9iH6IhgJaAr5tipXJyo7DCQJX7DUwda/B8ub1Qfl7Ekwj84IAAwNIm6OS/cZ1Nws4Blx0/hhys2L
9H6Dnp0Z6sZkTvpSyf3gTYsOEVe/4j7q5kVmjhqALGrER/c5mHuP0ZPw2M/i3ZayY3D0gs6kZrcY
48Lcl3bxQ9Jgic0eeK05uxDYmLYabULyx1sy8wcNxJajZbGDI8XLCFvupAl6irTXHDdb2xtF48V9
//qq2hqmL3wz6lozpc07uzJACvNKvTmZaWgxWg/wbZXoCqwsaejKBXtGtzLY3ykBny7I+3UCI1VL
3oapUDaaciC6+Mgk9ntqXRj7/hyUQY+Z0vS2LlszS/JZxZ4DHyNkfCanv/q6+DCfEboV5z7Ytq6c
lWM3XZTwETH1Gh1VWHKLFm1CgyhIHBU95DTKW6BaFHtRMeuG3RikCL+K3OAHu8YzDib209HBM8Ck
TdlMiyUHiseIWEfYpSLC6ZaAQQX0NMQ/MeHgjDFAUZ08+qhQCEqiIyCGNipTUn8hAiWJp7ShhH1r
5XsRR0uBMG81XWaF53PzEqFfZOQVG9SGWAEa2gXDUtusuLTxDJCpOYw52IJCRDIIZ8PzjDqfSv3D
ipYoloM5eVRMtBYCr4GtHxaLDhMYGGeigSb3oeT69IvDNCkv3+s3uCt7K9RiLM7w6c5n4PncMx9n
v5CZ5MZzSRzetl+EIfsQx3UHLMXGUfdeozssWzHE6EJ1zIBKWFZsttx4vDefipB1zgee+CkSVW9n
xvzNSkBkSLIKi/aDGXbdY5RGkNzkVASvwAgL3nY1R2W1+LTPqNpro6Z/DlGhEOFA41pWcFVcX1J6
RcXxe11eZpSPT8JnFfxgFDjlanh2DhsQvMW8lTMuDc/Ck/7qauXjo817A1rTAJJaKsFPUyVwyk8j
PEYPHMPJ/T2AcEkD5NFl6LXPaNav+Vncgz0BzE2wXIA3C6iIlDYCoRU7jup6dmbMZ1KBRqQWJ+qR
wRuz15IkiJ4i456U+MdedfxKzjP2qSXQTXRYUwVThpei+s6ldic3tdn5WHuE2Xht646/iaFVKQTp
JnNTyfu7Vol6hkEzTkrEHn50E7Xr3uwin4KuDUqpcxwe+2n/OXhjpIwakxra3zY551vz6JfMa/Ls
1UcB9tjUC8z1qaWZpIO7xkIeyBrbdjT/vGk3wOyQr1inhKFhHaIktuHNKmeWMgv3R0ahN+3XAaEM
ogrhd2CCi6L7ZoSdct5A5LpgKP23h9LojjJCWfIf92Y3rFvF3HslEC+nRpyGdRqXgz1jHJuEdDu8
Z50o62Abnnrb8ElJHx56yK3jCsf9DV5MYqhnZr6u+I/1q1MoMhTtmFnZuETMySlJZ2csKEllWfEr
Yw1Lq/gfHJdYMuJ8/bDeSXPEWrj3t615WCfUxMwCfFPk1wHPcQmDN2hdKbXKI9mwGsR7586SmW7L
LxEazQCIi5mjfUQndiXW/OOXzQDu60ju3ALsKKqbE7M0cJ5I8/yZbElWcY5Yof92mydZE3tyNozu
jkFqD6+yTDs3a+8w0y0z52znL0ac78N9TCbGneIkNb/LdwscTWPXxodkHjV53loMf8vMW6dkPjgJ
HQPQl34GZwbUw+gUGaTkjebhm60iHxWd1C/ZKQnlhstAbvxdpxUftM3YLbu6YQeow/6a2eo1e6Lk
7O1nh6SB5m/N8RyY+XZwmaHJwXzHwRb3yocIj+bBIxWE/5U/1vmBtsmsTksNs8xwGNZCLjjyQdzp
tDk8Ad7rr/qDeBlADnpy76Z/79mOcnHZoCKcIbpmpsDDpkS/oP7LEKF8WeWOUcYAY7C7HpCYQGIE
STiTa+Z18/ojGu/keJe9VwRRejOIg4HDkdGvPu0iQ+D9gjO3dwhDe4COkG6IVLkPSe8AtnffZr+H
YS1cHp0jSWqM1L0DCbaKVfOzrvkf73E0B3eAkJ7ROvzNR8UOF73W4oZap8SB8FTkEU9JjPApzvB5
k20S7VdIpPZMCWX5/TqvQWFDDsRKBNuZYdgrIi6fDlKZe3chOCunlfOJKvxSdaPpApjXhJ+PjVKb
clnIjdIzt/QVQ6RIGIPN8Z74EJBZe5rid0crj3EiqLqf9rOLoscu85K073Rv7VNrrA74aTFn6o3c
FghncMU9L/JP71MFlqi6+4jwgRP6yyttMhXxFfTyCtgjTpYf2gxraDBV+MudOjQ8+va7m3A03ahq
jzWuLIw5rQ5PdgPaAC/7hco/LOLXBeo8QnZQ9iNgocalTU4AKllVBUegLfTkdsnHmJmonMdFk30P
Ya6iadH88DrZMNmkLt0bH/Vnvb7xSS8BmwGtyBs6ohJW/6RlY1i2dGyyz2GdgzSmL3PGiN+48wF5
NZ6onpSTj3u/g6KjWdNYuD1CQMbaK8qIeaPYw17uYUR1clGaGxkqyeev4ul3mA203SjEgEODJumW
qPrMUtxMjFn+15gV+ba3dc7twtNNJ1uvMZwzm94uGNaTEqS/22SIlhgG6VSnRLvflp88MYyidbhx
JhskrjALGXAfqBd949FONjDIextq3ksLuKU5Qa0qdzC46zgfwyLlN+dFa0aIjr/nBgw+gzwZst47
zs0uddvbj8lfHj0/LrQXORktzEpFrslZOQGpb6r4+WmnucxnhhXZD8P0ukMab5Osw/FuhOzZXO96
rPAs9UrKId2m2LsjpxhpfXuaAIG6M152FYFZI+alUQLQ0+qUci88rZ8Qj5UVeQCsvUwgnOUA/YiT
0U0TssB6f+XFrOF2oO5aCkEmAbJWygA5NxnyOFagCDa9KR0t2kxUfGpVS5xEBYyMCHphsyGtgB/0
LgRAVEKeGTpwh+smc4oU6FN+yln8u2m7ptPm2kUPl1QEXgLVJAebu9s3er+MwobkmA5tGRvQlh4z
JbmJ7qXqae6OVEGImqlkHBzREJBoXnpNb9YpUeIANPAffk+Ez2TLd3YRf4BYhiSa892K5FDsYA/j
hkaOuLPK5DeOq9dfzpgWJvn5BAMuMp+Gpg11MPW86Fomo1XTGpVDZIQjpcXh/xiwtBNNz/fJD4yP
ZwdDfCabQ6HDPO8vq2EWepJnKdOj9usPjmib5FWSnaejulkkNqbg3l5yCQ795I3go/nw9EsaXoHE
x2fHq4fKkS0TWN70ygyUgHukCzq5t3jZa5jNWAeUDaQCr4apwQgLygl2hlvMNFxapvl0H16OzvtJ
/PfB3TPSBtEy6IxTA1RNCIUYsgZvt9bgiARkXGqxH8ObMW0ZxxEEzHrHhNGaqxfsVFrb2W2d+V//
3HsMS/5VO1K6tdLZyb1ys6HUe1h53Xqt85tZGbNbxQf7nEDSeU92+8usxCxvfTe7f++MDNlnl7TS
8La1XhqefRsqmyJFWxLUjhazlpc0dTHzfHunng6S4dl9g+Qjbx3szRlXvWL3tvGb6oLyGUFhnSQK
Jph2jT6pFw+qoq/fo4nOkQZ0loxUUn1QGvfXrCLjdV/JWGo3+V0hRP57SasZEnzhXjrbMG0623gL
dWMfh/Mp81yprvYUVif7CI7D6Gf0fMPH8Oz+M5ldCNTgDJuDZZELxGxWrGc762BnphddKMUO7tl9
kZA1D9LOlnKCwA3Mvz7EvU0CYs69ZtV57Zv38OqWQQt5mp7dW1ixr27Df0epk1HNghQwZaTOhJJl
Bc79azMu6j+Wzms5dS0Iol9ElUHEV+UACEQyvFAGYxBCiBz09Xc155brJB8D0tYOM909PYHKwVRX
rkiIqTROMFPC5KpPNmMjRKEGrKso8WYO1ow43gVsn6BJcrWSbEg90jEzAlbC1YR12vKsH7wrUfvO
BhuMX+ZYaMhDRZ5Ocjajzfv7m4pnWUw9bZmwGvi9yJxKDe+oQeI79wCDmBfuUA2PIAtQC1sT1jt6
76A+SCePKCPhI4jBEjlLir6y4vdfJ75Oc1LGL3JhdVqREb9qcCgNx0Hg1q3/qeBOz1IdMe+oTd5U
5Zf2hd4qgiFULl+aq4gyIjaGknx6vLMRdghAWQ613lnSqtPH8V/Gpr/TB7V9b/JxGe9TfucswDBI
N6Uw6b0te7GQKcoLsUcdtOPLW/ZwSwhfrtoH3FCmsPdMl0MpqZbsA9/UNrG/PFRbFL+tFRmxjWgE
Y4MHShAxJWwuHQD+NwbJi6u56JjPqT4bDQlvh2YGdOZBGSMktKuy+CtvQODH5Qo/FVQMTo28cUdZ
BdZCgCiyHWgOW2ac48WvukPZRjTgytXpQRsdc1s+3HRPxkagoHppKYEm/fQEWJAskh+qLYysV+XZ
UAsZhxDGe1oPawhYvrVXAReNBbwgJQM8MBOP9zowcC2GX5Um+AIwZt+2dNayhrQtJowFFA8Gg2um
hThHZStq1lwZ7YNOvBxCt3cNmqTV+Kx6SMLfr8RLr05LHfrQomQfpEkThMggewY1+Zq2UDpNjW6L
HWnr0P8Zv4Kbkg0HZxyXSll6LadhHt57x/g0eheWsbr21Ca64echvZ35Ebpk+1dvywaAzgGlOeeS
RibhylU1Y3QN2rsXvXyyY0OUM86NiH5nFRbHK+vpGJeY3DXn9KJOqJDwO/3TjIiaP1YNCgRQQFHm
GGQemcAs7y0Dvuw1YDVGOcAgbGkp6PHnFJyEXY+tOvVpbgXIhbn7XEVR9Mf5sHk7hxxYQjnkspDF
MoYp7NGZ/60D5JL9UtpPAXydDBttiwtpAOpIhVb46j2SXcttTVGPUXbf9qsO/Y0RiV0A1aHwMD+r
/uyiZ7CLpCEvnWNyR1XedAk/UYfrp6oULJB7quBVFnT18NFNfbAphBEMEc3sna1fpxouja6JULAt
aUvNYZ4mS+pjGy4JWM2pg5MZdpXwa250G92qnUVPr7ASfH+ObEWoQTz4H9o30/NQpSxvez6XOV7d
rAUY4w3RuSQX6vRPpjfm2BiCm5B/krp0KALZx1fva+J5dM81pl/dTqhOW4qbpZJ7BgbMpW6RVrK5
iAj/q1unglgUJmGn+5oe2ZXuROgo6K4MEiwDkAaSxGBH+8lroDa0VYe0nPeUfxBdJJlEN0oA5bTx
6mqTvY1f3ffPmW3KcM80ecq5+SJpNHCn2A8e4H5CHzpghzqmq6ARVRxfMmqS6QYV6RS19ejvmLE/
+09eLyXm1s/8lltHtYZLfAiIEZSEBSTQdKDiU0wdKAwzk7jwDq7BB5zDjrvjFPj6oeaYxlTvKQPt
ZE4aXr1iqK1jxd7HiU1189W6xNdPB+iPKYe5quL7SOk7+cdgF8vAsQInsbmZa/1NXolO0rI2SbBa
rdytyUlKvrgZN3GGOnsc2FGL0ZELpTqm9bfmZu0R3nXH2rMwOWGXXWUck4VFCUbEuWePyfXPOgFx
h7yeiSLUFZ1WA5xVcZ0zkiSbn6v6Op73hB3nwtqNyhmHvYsXJKsRFavD5VGOPK9at59r1yRyW9BC
ruEq6NEZwbx0uHUazGmNt5+KLDCwokl6YeWTgLXZe3E4kyJK3iK1E7CJ07RPUduubklK64PMq9Of
GEus04w1fZod4DBotdyvD07RcaUTtBlcfBlWpt5xdkd7bG9S6xClXJ8csTJr7axFz9RYqXfKD8Rg
ApBKcgmK94fmFDwNdSdlmW933sCZ8WpLTavaRnkWXudfAUVT9rplnSIubnzhwszd6kmbeV3r1sMU
s1sPLvznxW+Qt9p4YFICaW0nBjhkxWwGaa/RTz1vvabn7GDr3cxNHcwm9bYe5vRcYkLArbKaE228
KORz3PhlL27BagHGpMCr43SYDLyMghezmjTt/Yp4K9nyBqk1e8B7tXpcowrFTK+ORogqHnQxZ/vk
rwVHpVaLL6q5gnospvDk71Yn/xiVHiskLgDB+odZynWd/EpJgdgDJpW9VDIljfRxxaVOTrN0Up+n
k2WwcyvMAh7nY/bwH1EnqWzNx4rvDOAAXkAzzELkKsTR/sMHtOEOcYd0VFzURLsGzvXdwjUSN0/d
vAqxlm6ze/Gbwc3vOJiIdpxEU/WFDurh5x4fkLQDoj8HiwA3n3Ra5s7VxNnFSxYLqji5onlo3lr9
Tv8RESlaCRVUg0pS9EofvJ+ZXvWvzEYDukA75krrdqx5mbDbDwxvOarHiBkZJnUfeJAfK2kqKf8q
vXds9Lbd2sjc/x19ktZWTwDWtgtKQykRbCG0DiVVWfAiTVPLtZwOnf8M5XJIpHq4H7fiVlwLpVpd
9iijuOLETiVAtxOLRZJv+w2bqRp5CAa6vkwpjCrfrtNwSe7UiMZYP1p6HZx7PG7Fy9nTtxGwmXUZ
V+lHHu3m2A/Ab5TmhslCegcKImxYviYwcOWwgdtCfYTOi1Zm5IgPYMJ8Q5DOH/jQvbB4NZcY2NZx
Oz4QPZ+J0lMnW1x72BuEbGKM+W6U0qz3givptgcPJJfaB9Mzt5g1PMRgOc8nN9YAkyZokBI0OJjz
Xu5J0nYBp2yRKfDkeN/GqpwVfE7VP784x0mA2CPZkQj5d+wSPHECG+oMMYXQ9S2DW0QW4CQ7V0a6
iNq4mrEGhNdUVzs+u7BOMYBgL3U0Uo0ZmAJ719278p18cmYyNUjP7XOv8Jjizt37ohUAQX3q1xjI
KyP3hAAhlzig1OKHCi91Okw2/GkjApj4ER8JsHIPi1bGgifSP6yvGyPaVc2cXGgJd3ylOcwheg5e
7BCYQrxVUeyXdL9K/7DTt7Bz4ozFKYJswipCMpbhgy1kv6oQO7WtHXUlykEvMR8DB3denNzGTDdM
M7Z8+BiVQZVHDVNqt6isJM7xqbRxSpZjgajkzSccTqbRLZIa586DQ143VuUAuCbXPp9qYcCbWoMx
mujSvVKQSOpSdRcN37AfwTl5dHcn895XmHEL4mvvSBaGnoWMX2WnHQrtXoRL8Bi0fvAqkKyYQbET
kxRM6V7IMXnkA6/9nPVWtx7ja/9qfiIN5wC6n/vn8PVbjk9Yzrrt6XFeZbKKegqIADmDmNksRGVq
B3e8xLesjdwHVxn5qD84TN99YhtUOItGd/fd8r/I8sxz2P45h89+1S+wJX6EX6PSwz0NYfY3JCm0
Khn4Fp7xmRTUmRBRptFXryQxQ7yHgQhDaSKBt0t/GRC18tEZg/noUtuBrAxVB6kCOurj4DJmnDhl
S38FSPFg/sVTCGUCeQydncy/JzdqPNz9Gjg8fIwaPrmzcyAzr09yctkHpRYclNvNY9buNoMdlGw1
2HXVNV65CelA/2q1ZufhGZXMKA+vvWrUAY8v/VOchQM8uflHMVHwsdJhvXpB1TLHh0b0nsCfkoCH
uWf0K5OluSlYNBw6UJ/Qy0GLxKjsgrOGdw/X6Xz4unCqE4N7F6yLX+YpzsMWWV+V+1OYDjygsPg4
i5thER7jxorRY+uJYqgOlkeB8ySSAtbVjeiTMaEWI9qG2Qv3Z4FT/cHWqdvAG3hCD9giOO21ORdW
r2FOWyTVgCmw8TgJAcfk6vQjvzqII1Yse0Jk+PkCviIuBDKfNweWWjbMwpJ+tWPZsfMNE5YP3IQN
ncXOIoWh76HjYN9OLWCXJ0HZ6uk9RgIAjqyjPARNIFGqknZK2Jwwcj78sV2ExYKdjQN1xzu/HZEX
hs2nEJqdeGnGvHx6PMywxa8j/BXMNr7bhD794Pu78FsmG5DWoeRhhbmCpF56iikP88vgOBAO0HKr
XUEDTDgiLcMHtlLieBiX9i0o+u3wsaR0QsUTlN/xcNnkuI2XtX5xErVBW3hvKHxXA8enIF+Yyq1N
lRSk3GBOSpNfthjGRdGXN0ad3LsGyAW6wk4ub+0lEApoEgftQjUkQGYqyroiFdDyrZIm4t5Gdl+z
siRNMJHjjfHCc9qHTxDX+YbehqysftOdlbzsRI+5pQchxj8c7lnW+Ai0aJ0hVz3qO2SZx9d9yuv+
Gus6N0di5bjfT1LXK/e/H6uy44K6m0oMavjIadWricS7xWUpEY94jn+qMRRGmGefToLpH959DbPW
K+PT+klJSs2jRuXUvXTbCJvo5NoONaANdxlKK9DF0BE+qtp9eq8gi8qg42ZO7jQ3RXiJG/4BGUAW
5kPwMk7TYpgRph6J4anz8/KwERXDnMxVMN3e5SH7xWYfZwTAmNljY4C3OljJBLKtPWjP2wOc2h/+
dkMgQdN3RdiImGiuzPdAwifZpkmetDUvX4qHSGF5UYB/K0/l8ytq64DjZCn498NvFIQyWS/rMRWw
W4Um5Me3pDgspaWtkJkgjKWlvqaYzINnOsRNUdqroxcmgLr4KMqPNzFKTShGjmEcpxULH1fAPPzX
Cj6GgNLhdPXalBh0MExv9Em8jX7LaY8JgTiS1hzvkf5RJXCVJ/n7tw7M3bSJ0n5rg69B04Y+J1iX
UTbu7tgi4ASMcQ0uW6OJA9L9stCGUUTAYChKIdnhVO5LScKQshBlcKsTeuvoWIaqyawjIfTJr+Es
UE1UydaEm3kPmt0cRREYVnx1G72S7lAKdavEXlfaZ99dQdwlLt3N+Pn51/l7GzRHF+IyeSc/Pn1J
lt97JuHvqX/r4yeAEd7e/6lRDKEiL1ndYtmjFP9jPyJn2dsU4fsnE654ch+kvNzBKmDP4iSsejlt
lPLqB9Xx9Ofp5+U80U/3VUsu+kNIBnnRTd+3IaQwsasMtwOYuX2/wHCvM9z/6DBF2Q+5Qi07AqnH
n3rZAvAjV1hk3Vf4oLs3saj/VTXlxvAIUeyD5QMMQhYoS9FXa6i/6WapkB8xOMMrA/IaPnh3ese/
Td7u8rcctVEKui/rxkfe3drdRFKuqxqcbYe/3qBd9V/Y2vMgmvbSh634+cFMTxAA6hryoCrkjagJ
1azIfF3lbxVEcexg/JuyOrL6nY+OdHKxHNRbH3Kuj3BMmOYy5oTk641BCQJ/XkKje8yn5XmndGxv
Mmea+FRf8WSQb7SIPgoR8KWOhdiJUF4xV/jy1nJPnzvdwQAs58FMUt6oJKJFlvQvLdXqS5gmdOQj
84PuIDVgQn8yEKhQVxneGrEhN6a2fqQlfOTHbXhNd7w6WVTWfTT4PkP8LYsBZhZDL8p6phgfj4Vp
UxbcYKeepv4dfFWt1/+9C47TpGNVgFsOfucyPSIl50/pCPnoC5dBeQ1/u7sa3CRerFikbWWYetWa
9T6AuQQYVnBdgTrHqcLkymS0z/XGmhl6pRoDrKHJsy501cdAaIaCgCn3tGmPPG6EDaqZNJ3V3Vgu
+W9cZQQQAx33f/QcqFTEXIJVYN36qehMUZ7QYihiKMOevrv3QC0GwIxhwqpo34H8zEodYqwv0Plp
V4bAyqSs+pybM9iAqbGFsnGyxqkxXbMOGN+PXlI2NhIab1Fx9Oez4IXLqQBM4i4OPci2fzrkH3nN
UTYEjoauDywNvS+1CvL6kV+ACkYpqUDaxw/llHoiBhJ+hc2/rlU+jlRp/e38nZ8OijGwdwyD57WA
B9jsGEnAAcLZAvSb9Ua1bh8Vo1sZqHk5Ts3UB2EqgAJYpl4HKZMH8iwcNaMvMCrsNqwKbSPPLrw7
YyUrN40mWCahOxXWloLKp3dyM3A4CSLAUfgiq3FJk5TGzJBBpOzu2tFXMA4QC1dCU9RnNC8XNC0j
1zqk0sstMF1QhS1FzwSzKAVAlp/KIwZCrxouJ/SXc0WSYnRdAjWN5i4GK+XXmWCOoFiJsctB4RF8
gpwiEXH2I0QQpGTCYTiqOPf0OsP/Bw6R9nySv+cEFBfhHmVLcEipc3Q/TXA+/0eeWBVj5SAUcHNQ
9oB3JYr+JI2E8kRmnPjxWfauci7mYF+BFzo5WM/epbUEqHA65NyN7mhQDnw6kZr7JN+QzXkaxivF
D4s4ybgB4bRgVbyO/yPTwh33CJIp2IuB++BuN6oT4sOo9PccOigXCXY8yRlebBbpkOOFo3Zni336
d9DqvkvixwNJhwKjivJXEkvcaziKdSZyMn42Er3TP+aJCDJGeUL4p8NqCeL38guPYAD0IXjwYcBU
c2ARa7uRfXvWAyzpcQLzX1bBY2eEGDCNzRH8mmDSbf5IAqlR3TFtUD9+sinRITErowU2Tw40J+BI
lgOSZ8UOakeyHG+9i3+KvuZ0rOWLXofsc+rbwu73OYqbXSHc5FLEF0qfYRXdU+GTvnDPGuHHQLgm
E5PPP9jMSPKJDyWxi0vfiFLzg37y1DJIkkXy8APtjFuTueeyjyb4EHG0cbAfwA4YEa4PhpZhu/k3
/CR9kCTrPejQREZxAzgJQBcqp0OkWLvT1+TPmGbyeoRKY7IUDNELI3wl+tqnM6v01jlpTArNF5+b
LB9NtR2bypIZfLbG4zLQsrpy2UKi6dAiaESx7iMS3vACLTlqByIVY7IxU/cjcDTiqxZVG8wIPmij
gEvpIYEBIwNeBO5FMJUSi3V4VEIttpuKpm1EAAj4sGM2VpLNjhyM1IeRhMf5zC9lZaqtV6gtTdLV
GtNrB0ySCSykjNUebsli0pDR4mdKH8LVLYWFwmnmwwOAadPKmNt6J30gv0BaadlDAsTiu3tPAB+X
RkK6UbBYbrsOR8u1577gSIBBiBGeulAdZWMVXizATMmtRkMPn+KXCPz5g7nxZAbagBskZyBG681s
1r21aRzhmEnV/Ib4Q8lZ0vsahpsIP2Wm1K1L0EEqDPntSq+IuSbwFHQ8jANg+X4Az1n0W5D8WGeT
gH5Zn6tvcSPMRB5gxSqJVvvFJB3eIeBE1PKEmULhnaYJo8YM0RlAB8lodIRxTZ0XuxIrePhgSREH
g/Nyk+5+BwSGtOowapFVOycx1v+id/5yBu/LmlZ7cJnVMc+eZ70OAAKpFSgKE26mc0EWx1TPIgFa
v6zrN+hddVFd3FBJ7WhN8wiPf6f/ZVOcrUu/0XtRy0A1w9W5rhHC8INLQpQuOGxQn7MHoLFDLE26
ABp5mxmq+bS/qIpe7Q890mBA2uQO3z8++V9xw9nNkHjtZq/hFhygT9PeI/TrstuabEFe5i2qMo0F
jSXOHfOKXxGOYISpRvh0W4vWYssPEnj3N2LTM9ZV2kNMlk8yZgVbBAnJaXaR+RYfYfQL6ooI4KjC
yMZ3ezctwy8oEOJB+hFh6LSuj8v+lh2FHlRkKGTHpf/stSKD5kfxPTOLBeNZQpyBYjcDbou180L3
jcsnQKmkLxWnk/DF6a0CDJjov2VMdxIQMgRlLGPlsNrAIRDs++RABqYV+w/AQzlgj4XcADj4lYR8
itVJ4wplQh8vWJ4sRDuUCfJ0c0pBvSvTzrfVGzNjqKVF8wg+L1ybPkfc7QWBYH2gDCubwKIsA+7p
yOWy0ejcOXCC6ETMeFmx1s6ErpJ5dYtq81t0iQgPlTrZCcwE+DMYR1/gphZx6/MW4zM7tYSqT2d1
Jt5kT9+RGzLzQBnqfN37VcWo6DyHJHATHTO6YR1wJZuDDmAtf+3aCjur/ZP/b09sMJF01+CnPAZe
pmslgFV6dYi8W5ixoXO9ffYSFjkfoAWlniG6H+6DX4SPLy4X31w+YKMDv/0JsFA0KP/SeUnhG2tS
1/9lrSCJCKuRxzwx04QOYxK/wIC16+IQwqizh3HkceiJ8mH7BU4ickAMjl5DcGsFJSagzZDQh1sU
B/Zi4Bl17CI5QIU3MG9OkcEw0s+KOeWLrPm3+egoFUcE6gE9BfgkhSVhj6eT31Vn+xLYUmb46FNB
hphCkMwN5hR7pVZy3cGCnw1eSL+uAFILjOHlJyBpwoU7kByP8I4zmxD6A+nIjTOsC3bFLMnQhGSc
OWzgJogMrLwtgwdRVsiUgX5gnTn81KAZDA/aUBRaB8ADRRG/UzjwkSsR4AiuEOKEaiK4exrTjnmC
Y3zY1Fw8MIymdcDTYfqKapcxjhwzhEzCv59Bb7GW5hiWRYaCgDSCVGSzXTwIB6V4oETCE0F3GCnu
YBWNEK8I6ub4RPlCHFVyliCnYX9mxySS/mCYn2NvbICVMTDOHbkrrLZIOd6+xzQmjNFwMVmYsJL8
jxWCqdRFtpWoZPxHsOi9wBvP+n9AOYhD8ncmOdhQPWQsBBJ3gF0ulJOoi8YX4SnCBAkd1JVE1k5R
D0SLR7QgDIxQbnANeIpwRiqM0b6gqDFFhgsXCmBcQlFygMS0l4GDBB9nOdwIczLyIZqXsxBBUZX0
tJk7TFDBgVtfk0TgGe9OE49L0EZ/lv8IjqOHqJA5NGmIOgyUvzuIwvpAB4lUrXSkO38QDK0r9gg3
w/pQ+9RhdByhK/ic53WWUBCM0XGsNAt3tjdoUbdE21mmMcJWQE/R4NtJg8142+PGLAgs8FEEc3CB
cHyWbPTIE29hVxkIUtCzTc4oYjfSJNRGoJyRPIkQCS4TL1KGiF6CkoWxon2xK9veRrFHRuSnRa7g
XWeOLjdIwJPBlFA6vMyvJ0KrXNCRwlq2BCVWHd4gt8YI6aIXGli2UptnC9FLqAX0e8fnDIkWPm0q
T5WfuBxLCuzJqgGQ7dmvJyVOUR/TMf+B1wygDjAi3cyDCz1uLGOgcsdrJEMtalGTvYfXAh4as3yF
4S+eVHJX3XUv7lfy5BxxDKoz5QlF7TeeTKphrbhvbzgtZipgx2HNmTY9DD1VREJfS2qr1LBRuhVZ
1qncVh5p2LVs7mFE9QQKoRPLUm7AdWes7ZddEg3zQT3ciXb+gWrMHo2IIiQius9C2YbCknPmuvYh
sir2nBvvVLL/NDDTqcO6sSG5vZUCviY/Iz3SGxxW5q872onQhMX9bocyIBY4i+AHRQZ4ZukuaU5y
ZWOBjeZeqNnClLOqFgBIR6gUxb5dvq8YBvu8m6kSXp7KlOGmUs1v2b8FFjLcIjXW8qqtfHxjomso
K1+sZFhvL3p9oJFxhf2qocupS8IILovXDtejS1A3GbgaZzdW/xmljR32zSyCOXmMmp8lJ/mE4b6u
QN3KQmo/acQ5QX7CRvZdwcnMboY1CJ6Gu8LphYWv9zTWlVHJyPXlwszdWsvhKWhhhXY171MB09Xv
qqtAse3dKJNque8+sjiQ+e+MfFrOwAfsecBWbALFKu8tqYR4oxW7rG3AWimu5gs8NuXw53DRNqx0
RU+4ygmrmHjMduVRrDSoESrxdQBvZ4MeZ/3DGGQaIRGwNvK0oEVoqrS65F8XxqrqrlTVtfXRs3V3
NPuk+qy0n1PtaWVwBPtIlMV3+HDtlCIZlGjUXlxdhQ9C5elsCR/6RxRicLPW+Uef/xqT8AK+h/u5
oAAiZsZUChFlWYbf8OEpD/aRw+tfCjlGwTLau6/oDMWAlpK0C/1lXIGjnhAGo78QaKp5Tf1ZaPgw
hw3/3qP0JLNexAM197xo+ZVZjTKFFMy8d4tfv+0Nck5OsLjs5m27/ndtomVjirDHwz58Y0scc9Kc
GEyo0jCfXFYKE06z3ZdZZdL3Gwnh5e/1FdYa1pJSIe8U35/Bqc3WshzoFEZbUqMf6uZJabQCvKJu
dy7ER8DEOsmcGzaCCI3IlpBlBbDE3a/fL3A/ariwUbpar6VVLolXO/3LDH3HF+dlP+99FCsZe/sQ
Ium0g25CDZuJ3uoZ3d0agtMyUGz5ndItg6/COrbNHDVvSB/WXnWVo3JqubnzLKzn5+XgAYhzn855
8ohrP3Wo35yi3R6c1+C5qBDU/W6RjtVVUpg7l0GRvMaXwf73Nr4EKvqBP/impw1TsMTZrUPdw6Ph
XHFLSq19nbrCHZag6/v0iSA9OQwOA6RB63sRPcC96LoLvLmzDZqckT2de81Ovw1J86bUzXvs7FNw
HLf/xPHfncq6QWUJVDuHsY7VrJ/9bJNL8JxWvr+mt3GONOmFwFIkjtJOYnp3kE2q6LZE5xb9ypor
Yvl297+8AklD1RycqC3oYEFEKXJ4DfJBI8SWFZS1v51TGuLUvwGYqVJu0JpODesAm6dLBBnteDky
8MriLEcajW3q35JF+F3F6/RCqe4Xhb0rzKGoqYoLvEyNxSEilkNYX0EiARoAPI5trTAAZsnWv0/v
pQNlatNCKxR0xUYTGtTMM+luftOuxUj634M6ur10Qh2217rKpKb52/5tJRxkt9ly8JrtRgcxmzf0
f+nwOIKVP0KOnsPCREn6pCb4/albp4qCPYVkSeHJ5KmGszMlu7kEC3GOfHlFskSPV0AIBIAChXTw
JuiCutR9CNhH+w84n+EZ89Ncczs/b7czzMbg/YefZSzl/JOiOkIVVJVvs4V8uL/rk0fxXQon7neL
sgrMiViyiFbIGEfUVfRgKEIyr/20K7nfmxaxZ7Tk34ZGzMCZB7foxx9vWqXQXjXj/PVGiQUochoY
3nwubT9PxUPkPzuBHQPhYxjSxA2iYVIRMMq7OA23+WM7XsbbgfEnLLMKiUFrIQkXZfKF2Reg/KSQ
nQE8OocohpvX4IwvoeHRAVKFMSgGwtOUK92OH7TSQ4DnHeEozt0mfBwKZLMyrQEACflX3lwbFcwL
oHM66AJl89Tgj1rOgLz2T5RMPaYdsY9vkoMOqW6XfTVI7FgvtErHGRnrpDlHzQYZFZEP+O1fJJ1k
Q9ugNm44+5lqKXazL8PcXGZgGBbyJPYedh9JqohmNtIHCcMkV0F2lG6ahHI1thkhVFxQQQWEQipx
GNBeHkqw7cCiK+ifWhjO5yaS6y7lHF0PWGww87prAC3E4QS3ZHZdnROUXE/BmDN3NKRVXUa3um0S
j/+hTDCGzqLdtmoEdAHbvdPyT6OztxtBdDOrxE7ATrP7SAFeR13PjkdAIujyaiJQAYkkI6IADzkw
iQTLw6l2cb92Sljiy4DdhXRyi9/Xtgc/GOUijQlQ2JiWHuvbvkEdICSdZEANaGYohOshgAUEEeDR
QajVoJBsvhy3g2Npp5MLWzSEPkA3qPzwOim8bEGRgQHqRBAdK3sVBJf7tLFWt3Pv7G2HZJ/2nZMV
Tl2GYwNU/u7JZTW7RBI1An1OJK0eJGfgFg2eawl5se0do/3qhqPnAMysn04aJ2fPNT5ov/kp0a45
r9FrR65x5V1RK+B5PwDD4ViyDalXlSeD3XC6t6g8vGICxzECpAvqV0noO91fjiVR57lTuXgaGapx
QJOg6A5AnYcYlQgRit5htMusfVwMT5mFhIVDN65hSbEQ7LqziA+XJNWodNC1tCa3EKBR8XEKt8Vp
9kl+EYJw4GwjYHU7Jev6x2gTTylHkS6UoAgZmQQEQsZByJkGVTSfpwHnlf2ctCL2Huc8RBRymKN7
QVGT5WYF7g9SLiBO6pAvpr4AX9h9Kv8Bydk1YdxV7j5gqAHBRfxCOSOlRvzQ/4eSAJ1wF8sw/5cv
lV3eiAOJfmvSGhwoUcz6CgiX3g1dqEr4D+52YURFeL6ae45heAMBMCisrm/vADAgAD1nzDpVxNlE
I9RfM18fbLnHUTFUOUv5ZV5Gz0WnbT7QilQZkzeHFz0R2e85FtkX7TWI6c1uz7Mh8IXQL+iewWV1
wOUDWGiGiDNA+FX5ebWs6/wwa2J1sGeV7N0TUMgXn5c6l9EdfFD5TXNQmx+ppE17vA0oODguE7MF
2bJiWi3qRB8grW2zoNylwuAjr4kII3ZwkWwMBrDqje5ZhbuLKbqdcKeEEooXKY0ZHRhPuqGP0KEz
ClVJyz8Bw3Z48w+r2i9iJ/AZYT8tq9ED+3sQey5KgqJtb9k9+U8ApVV90OQYhvEXko2iZ0D/d7Tl
Elp8aDqyKvYo4PgE6K9nJFwZk3cgeW3RAx6epD3Y/37WA9Tkd3A0BiCUyn0PfEgwRF/YFKFm/tmk
6QiOULQDR0krWarGDj4VeuYGARuzVfvKg+aD5+lhrOmJ/BG0noXr04uve/leAiSkCcAU1TBEzWGJ
/n67oC5I+0f95OZAFyeH/aMEHGFIP8Aee0mnT5BHXNexkOXWBzXDrP9eyGkRZlKw3OiD61xmNJcf
LYN0KEFEIhaWutZgh2tUT7WCs3p4eMiyT0Iro7tqsMd8gAeokVaC6lfbVk68AD8BwQGMpUAUtI6N
jz/Ayn5vM6GCwEwAhQhhiaKjGKVzpCnau4OLiBhiC7Q6UQe8RvJEIHuScMAnGBdAIKCE0lvqaTD4
nLTomqHZwZD32lMYLmHKRBxAyh96ZVWjuR7PFLaAz2R1TGCUyk/9Aen2iO2UEwuSksy9aR9mOmRS
6z6nfhHZjiAtw1cNkNqHKu4/szqF+qBz+mW/b5i9xVikKNpUb7BOFIkslDosWONk8uJEBIlQ8rUF
xuasCbMQXS1fCWHMawY9Qoi1I4H99IcXM0/jAPQGgkdMxk95KvVX5M74YyVU6YT7weIWPB5KR8yN
DkPIau1zYwngmcIuiQ6oy4ekBA7rRGQPaEpTcBXlLcqmKXEff6EyWkkqx3HExW1YKGyXbJradJ10
oQvfuQeOQtEu0s2wr0dsvleY8CprrTVrRPETpPQ50UYPWkUlJOuRI2eyj2FsaH6MOoQ0ZKao/+61
/PamxWZDlO42/A6J+QNdIwcFygAueTdQMgs8tiAXOKGXNJBoZdFhfpirhSuOFDia0UONPrZqXKTB
L8xFHV0XZYnAFPiC/d+B1peqf8lA3YK834kltm06nV88IzGYm1XmeFOcmtZp06FmuyAfx4oG5cLm
iBvxNs5GuKHRf6bmY0Yxu9DJ8Rw3Z7fhPe5f+MJB9K/ipfN7cELqgP9qIKd9PKLsNKaABOu2mgzx
8ZHDaOtjurBvYqiwtFq4WH1hHIBdVCpQBYPfKklwXMUwwhhv//AADndIih/fF/nFlL+1i3UHMVFP
Xtls44UJLf7wGp9KaRV3VNCytP2Sh0rNBSYFtiwHse4DVc8jDLoxIqYuWfa43To1Xl9Tg1x6QX/T
2dF+964J8DmxDbx2ET6Ta4JqE3nVZQxqwq9HF7ccVUQIPbiIqVIg3rRuv6j/mUSbDqnjp74A7BIF
94ioJNucWcJl8CZJuw0MpgrBTwPepxGRbnvBAlQFe3w67mz+2YF3MAZTq80OFnNNfPAfbMYVoCV8
4WQKTQlVw37NgVW6FGte8G5v4b2DL28jlovvE+kX4up0SskqIE5oxMYI/ap80R/fGOioAZWgJK1Z
+QXjzIPbLwLbsNnD6dy97WxVXuE8bAuoXE5rVJbUyNK/nGd/0Qyv07RP57injaC7MJvYEFe/c+xW
jmPgYDqsnoCCINU0RKLT1FC1bkld+kC3xDBUux13OVUUduIozMELWiuoWEeoPJwnkEc+rE067p3U
pk89EVFFg4Tz5zlt41U0Jhlt0oHgD0Tf21K1lSZb5Ikt81d4y40qVWGjKfUsnAhq+go9X9oL1Xsd
MHlJqeA/uRSRAuxLZTYec5aaXzCSIZrnC3HCuSfYvcVC1B6gjZcTlSerQ+8xG4+vIG0uaRZWXO9Y
FeANr9IjNQk+fg/KvtTc5YrqhmIiWGojyeq2Qn9AgPe8PTb6n8JQo3+cqaTiX4nWuuMQFBxQR9Dg
cDbG8IFC1xMzkXiH9zgjRSP/4IQ08Tjc9690p8Km9mExWJCq1hP9RtV5zgeXty1+fON+Z3+yT9pO
caiJr/QnWTeHn6bBsDSEmX04XsraJxyq3VpI02EXQyha7Xo8r79bTs88pPb8tvvdpXaDTbMMVksM
lzsfQ7vUrQJ9Rk3YWNrMTGRkgyEHS7kBHEXDmr1zhYic1+mJ4h6/d3g0TA4IRwJqmtmML2BT9be5
/yVSO/0W2H1PDXKF+VtFwwHWRhwDrgG4d2J7W10w/nPBuytstJjltmVnAS50ocyOgPu9ePdJLwbn
qDq/hu8hZQTDttzCkl2P7/1WONQwCFic1k0uZn3obqctWX7XcJ5a3/8MhNzMdrYVih/bAHVIPe/W
Njk9KEYsvy/dZlhBkgUvANBXJQ6ujrEo5jxAxe5lUUoxGklH8vWXg6uxRTO0CO1BlGn/A/6HUwt+
d9La0LXLbm0uNFUDU8bImtAWATTIAAAnHfvo2Lyd0sPYvey5APzOn2FzeP2jGzb1+Rf7jBpPhZ5g
rz+dNaugCengfU2f/S0oZmV1WF/mlRkpx4tkQXQ7Y1TWg2xxJyB8MYOV2Jwl4VCZQzGs4ezTqzuP
+ORekbxwIpN6oODsGV/whOXequ2dtEd0hHCnxEhzQNrRJOmq1D1pBCg8Dok4abYDV/Lu8SZejlsb
nqVM2gsKFdbsR1XsQFszn6N7Lw/1czlBK6wILC4ceWV6YBHV54Ag24n0E/8UYqlkERRQtKEJMRH+
lciz4dTIvlT5tBwbZGGAcKIcxm1Kka7z5m9KMF23hRwc/6QlrC6W/tV9DmibNEvRxygPV6wkMiTz
brNmQCoMnaG4SImQFjenKiFm6hisNtX9lSYJFEIGdgrkLzzYHJzL3OglbcISTIjI2reTCwRPff4p
5oFaIc6BOgTRIXVLvNmAlgTk///CNJFZYjSOs0sE/7FGNbJ01zP4ENRv0MgELKJTFE8TBQkHSCg+
NZOEhHw8VhNRJWCog9ghKRzQlkRSSMnNeDwm32ZV+EGHpJvPQWWgkFXfFGVIsEIOUkD6CF+mFIPH
No7HcEUKfHYcRoSLJPJcPNof6tATIkYPMggdOZ8nPpkoGkZbOoWPGIopZawoDXEI8hTmJYnSa5Qj
H/qb/4y4YF4tfIBty0qHZZQkwXoTJAmkRZIzA0idIX6Yk9lGRVRcMJI1BcK6dbGzaLd4YjuKn/QI
PlR30Bzc8LrZDoPHSvpguB+UK4wrxVNtyqfEehgqxVIdbJvHUIFH1r+WZISMu1gi4kI23dNKWsqt
p7q29frq4uLq4qd4cXCBwF0RRenVnp3+kE508aBmS2/17t+tHiVyMGm3cK09OcWIQuJG6YPQonSB
lnlL5FAolIF9AXXuH9FVvkFvUEyIBCgGrIPUtZ9SdWBEP1JMyWAwO5ELYX2ugQEM4cFB3v0icuKS
BQopATr3RGaiw0b4zPJB80Wasq7bSENRRSMpgvYTGqiHrZ8T5iEZNQmOflS0+SmS7udlbuDlJLBM
UR/twc64DWhC3k7vyK9k8R39Tn+j74gC9Dhm3rIoTZAaLoyLQR9UnYllVFKRWwghVSdXfzL3KhZz
kYQCyk7XQdINXw7MwB0km6TZTbgU9BxS5kjIyl5KZbjgLy2iLRISDh4eFKRji+oK4e5VFjw8Nkw2
MhDSxWb36A/g/aV75Ys5UCEf/jckCNAs7oHi0aVr9O6YK4eSpEBH9hghQDJNEV5psFbBjzTOosla
/9F0Zlupa1sU/SJaU6R8DQkhQKjrFxugVIqC6Bb8+tt7uOd6z95uC0hW1prlGGN22PDkZ7XXVzoO
WSOSL+SiMniPO1hdmJVvKAFQGnC54xMrc9z8OVceRPdUSJJNf2pFnQfOt5/7gdHg97l1lr1I3MBN
UJkpJfA7vSB34vvUP9/GOfJQ3sn38s9CAsVzTfW2PUUK4avB9XHvvR6niDOePZXMSGw9a6uRqxtc
oY5iKktYg/0YfhzV3zXFiUCILXffi6fooLQztPMFJHWB3Gp9f/Y9WrNgpZsYJeqKTb9DsBVM5xm6
PSPXHToAwgPwtMwOPzBRDEWVOQBZADHfkRD07Fd78/a83LwyhCFfR6WH/xjyGL6NADoj3G5t98Il
AM/vIOPODPR/y1OGsoW/R1QJ4ts3VDrGv/3Bx9pnwqdAof8i4LTUl/n933BeCT7g4jqa4JwsH9pL
YLXOE38OmgDcv2pcJt62l4vtFYhdfUYDpl1N575uE3E0ptWjDsvLOl6dumkUfSaKnAoYjyJUkggT
EOuqBM0OP3ADvD1sNvn5ZWf8ETHMxJnqNzQu/M44o4w/0fnsMO5mHbeZ0I6CG9LejOyhvoqOUoYV
J4ST/goS3eK3TzOao9WK6pEDy5sRdEpYxtFTbTnnE2vRKMbW2/5ONa4E62m5FjPwptMZD4dDdP0P
aL1suCzmnO+4jP4GCelGjdb9T1ibL3kQCLXK+2etoPVzr/NpDGrxlQuMIpRx6TrXvCflbM+JMP/s
0ajdM+1h50z8BWuDkgeIzsKBlf8KWE7Wn7ERuSbr0GQVr9E8X5+3gxigYRwH3j/z21Ggb4ybnaXP
YN+rgHXnoXWW74yRYwUZ6zZkyilXvyw34RPYCJjP2zj43hRNnmY0ZEbMcFhrsixcT6c2brLU0WZD
JqRaFCvwEQ37G9SmkChmTqvDM5gPidwuS79pNHzAzVpz6KwZ5KURWWTqU62I5DwffX59iUIQTrrX
a087iNAhUkDj4COiBpdh9YeQCmpbuFQ9Z8+GyCTyOFFqHg7Hy2XTB+TGtzEk90HNgDy6xGhaIm7r
tZ7Qo7gFL/2Xn1rYD13oaO74WzH2DG8IBWz7Mf1joMa53Z6u/7HYnFhiDOxqY2SrNbUTa1WIRhXW
nX4gxLjuog4xiwHe+biCUghUWaAhomtU0gCGwv+hFLZmadrt1kfJCA99mvJ3l2I+pRhFNeBCBTM0
iRAFCWc0/9P6aEAlDxPfeCU4irAmWkh9iWmPIJsuDn+XeaQBlPAeplR0C5Z8gBkD1CpmSy8F1jZJ
4jjGcJUEfPD/qXRzkft8OggGkJFfMU52OnQ438RL9H+aAJdy6ZT9Uwnj+B3dmBrbIZ6WAlg2Dse9
oUvmqb5ltuJt5HYsek7RgGFkIaZpOS61rulBiL2A9eWY/QmggikBG6g1PA8eQqcdxRhRkq44jtpR
rcM52IeNYXO87NRqQ8cmMKdaxHtmdHg+Vp6k4hio0QJ6HQzW4Ef5Wdhg/UaDV+Q6p4MYw4x7xchy
I+0OBmYzFPTQ57Wxm+24HQ+4XY4H2lzDIYx8MioGG46R2mKCCdZG3S93ldSaE1LX6x6BU5cHlwyC
mFM4YBps5yIDNIMqf0X/fyNYJdwx4K/5nKGTHCLL/u3pfIolduEkAPBNjFTUOSaMiJxJwV9SzIA5
fadHZELVf+hmRc1hbcNqNRrDGpOJl5qOAy+trW4jN/dPMz9V4muO4uZ9kToReD5GQpaQ6RwzwWbc
lNmAXnotm1/MXZ5oS3GJ3iQXyjpjTZHozDeY14vKCAMhAX8O8IlfjR/y6uTpMfqbPpMvUFv+aAX3
zYh3l8mC/w8SALPZPmKbRawo7pvQjoXXayH0dugcOneWytXfaJo9oztGPCefvZw+Eub90K3M9fc9
jb5UnEL2kP8GsF38gpZQ98Wdsic5D7SVDGV8xJSSadmt8e8EIHLM9NlEqwTBHN11DxaCYeFbLcM7
bscEoeCsKyDojVoAu40tt37S5iFqJbuwq/ZFNDAAwETkfYNSbPisMAUQsd8BQIb6445TKDik0ty9
nBEbgvgAB7xhVCaEyqtyh94t9r/AqKMHVc8ILbSYzBcMEda9aa9HvMO7ArqKBxxPVpS1JSx/BS52
ipyGW6Q7YC/SIoV7v8eiMlk1W6afegYgLhBKDoj4WBoja+wBgb43Xa31Bl4R7akaxxxyPJCwEytC
osf77+NXsazrnii3PM1TUCaYkhPda4KlGvpUTUMqw9IHQqAibD3jV0FlZEl5YisjKH6RjgGhH0VV
UjVWq7sS93kB4SKLinKKD4vcodoZABi2Vr5taq963m6ONYeNpwoDJs7QGYInH9IqSEigY32EK5QT
Fum+s6gDtcQcSjL0QdPLALHOI4JGqVnWLH6IgD/WCLOMrIudHD9nfCzUtkKsSr2d9I7FiHge+/F2
bPAnSMDlMjYzyLbebA5I/TvlkoEd8xuuxDlc5/j+M+m4eDxiURiZ9D4FGNo28RELAbOMDSIFeBy5
CbxDLohd0esZQDh5AgYbHw6aY4zEg6PRGUXLd4x56JPf8XmYiyln3OBVXpavrUf6AvHnpbljDX/d
aYaWPMn1/dU/Btu5js9x7cw/wBEeAscn+e/DVYuQyQmrtstgmtABFrTqscrUggdESQAcmHDHAIXs
i7cAKzJG+pAvM/3cqXhq/DsF/ZkBJw6yz7cwVFtn5aBC+TKp1CbEBs+4+/cxP4I40Q8APGT1fpkm
RfmFIQNp8Td4+iVq+4iZGsOIj8wvKDOZOXviBOYowch6pyjtnIw9Lr8aVkDzPddeTuFTAETtmfoO
9VcY3kCAEVehfX6LXxhnYZG8D9dbrBtKuVEF/CAvhLKjY7sYO5m9zfhcR0SJpTdSMEY4MfFFctcu
eyy844KpFtG/+KN5prrtcjg3AVF6EA/XFNJ+nUkuPESr3ozSYFpEHkPeYNKF9wDoridKkdmY4wMe
hh5/LnxgyAg3xT91g4aKxq7owrBW6GsOrSz/Rww9BPvZe8Rju7Vu7hDseXO4cegEMteVCD2EAK1i
KpyrLRMmoIx5hflg6XRBhUkNn4Qy8tB47qfYORcsqxFb5hH41slHxJsPmzRSCZrPEM6OgHruH+qN
OnPZ6QOEul9kGe2H7hQ7jE6jjEkdmjKS007UGS+HjlBSINvpH0Wm88igcxaW0xhBJLGpmCHA97Z1
3pEbyniYDCHAU90loK5E/swdou24/0Bxdd4h6tAygMf14Dzyhg+IOD0RGeazXQgpDzVTX5ublk+b
ZQIMmGGrMGDmh/HClylTIQcM46RNUek4dWAbvqebPGvqgBNltU8LhE15HIBWsrGcF+qYbpgqA+Xf
mXZxaZyZKkCI8dh7KffchRUo7Z/2fMShMraODdW4gGQOUfNmLh3DEXjCbF++wvlm5oof3r7HLVsO
BoEyTIASoLnJYmiiNN5skPxmF/4GFabp0E0KwGfylCkf/zB3VRB3BmLlZCFtwJRZv82zZ9ASg4yS
B5S73QmMT2Gvc+a4SGbJeJy5ZX7Fc2KSBDAqcuOxH7d1yqIAXTN172GWiHWY8/3LIXFFOJ5ccPY2
3I6blluIjcrVJZPYmU3V8MXY8LWXIkf9vXa3BZw9Nym/FG/64HZfXvg6wnB9BgI77kZdhpfJIZ5w
hX0eYWOYQ0ydSUfDD36pnC2f75cdjVpmfnaMTHJDORaV92TU1hvHg19xVsswe/ac7GY07pB3RbWo
Nq6Ry5ACEQLyC6QwJ85Qc4OJI+HiWrAZ3KtTfhqEkJTTuXrO6XDDi30zlAvBKqyzq6V94IuairuJ
cLAHXwJOUL90Sw0sJM9v4/JSVQ/Oc9cEy9fYpUdYa3QGHejipav+xO4Pm9EcsjENSUp26ErY0cS4
8wG2xU7vF0yGzMzT3ydUwbndXdwepww9ggif36PK89cY4QzNEA70Q1GbsddNMA9oRhB3PHh9HVBc
7kqhtEsKIBSvqRt9XRtN4XzXvd6/Wk8fQ2hgcdB636BHTfSnzgk0NUtGI7S2GJEXplUaPOAUcfEL
hAHNcJjFSjtLDLVY5lutHKRihVED/A5TnHaXPKReX6i3kIJ8ygBLvJnd5Sxaa8nuQFMP8TwYjIRi
XNueKMneL5dFrC5oQXAO1EYWSSg7FMvhvfzGBXKDVkDlfOzp/WyTHjpXQGx6BJBztOg7bSzJgNWw
MGU8QyK2tQa1x6ernysvfrpeqzZQRrWI4Mh3p6JK9dnyp8svPtc4I6tulcKYb1pqNdsa6KG5TCvZ
rJyBkSmZV6vuZ2a/kECaYTWt6jgd995NR3lDUrnVdeH71K4I9gxUeClkymxeZsVX781Y11ocV8/l
QDK8B8HuGGgG/Lj1SSuZBG28BnnVsy+TT15hHt6jIuqLPSoLNdrIStPf6DhnqfzdA5C4HwYyq7Hw
SvjeeGD93Kn2O3uDgP6PIIN0Azdg6mCY8lvfo3twQD4g3SZlZKucDvy1qabKLruy/8WsvpgKBYQ1
BrHZcigiesXh7DIVQvCraEeXEKjOw+9Hf5YKyAPIz19SgxOPkBKGBpTJMxxurvMBhloVXuhnu4J4
9HQ9naswXDRH9Y1KXDjq9RaRKFWZMek7zKCQwSYdVSWhQjZ1gxNPTW/6jZkw/aT984lOCX/dJ8qW
0Rd2O/s3+pef6hgBcJC4g67w5Js4hAEUWGXawgqnZMNQ+YJ6jOfpGUOMDyEyofmNK9Aw43FqzR67
dcD2co9JAz6SNpnQk7Kwd+57yZif+H2tKrQpkpJa5Xg/kvSvRRtHlPuQVAIk+cFTDWLy2jJfOIeP
yEJZIi+nAA8pcFGG7VlHfBgW6Ev+y1QgeBIehGA6RckhnEcdjCgaRMzmJBnN15udMXUwTLVRnNHb
ZqPBxU0f19ra5hi76/QzPiWxvVLRWvoLH7UX5lDxsJy5tYu+4jxDG53fgGHUslLsGb9DZx8/Ud7B
wPaNVbJikU7/G9OK+0yP9WP93C0wZtn5W4XpO/HnEcOuk9FfbnlBjD//Jsv1bWm8Evxhz5Hdxrs5
xlXv7tb2QpwJhArpJER6W3+8o/Y1P5EFfyGuzV6vZCUGqn+1zpIbGdfG6kkew+F4aBx8aGZVQasR
uyjfYvxGPGxuvuKGmgQWC98DRCpHok2eWjRIKb2J30RoDK55VnmnLWNqgnVGY0lhMwgKe3o+FIHY
U98hpaAVDDiKS6OfWDOjMdMYm4aRvtFRsO60qKdhK6uz4a9aYVpHDnwf5F9/gM0L6LGBSMUfnhZ0
HbxJCeQYyDdV0ioo032t6BSgkodoi00DbQKCCWQQ5ph8/KPonO2LQkLh9INp4f2+ArmsnD6YB+uC
4/AfOX7LOSdOhC4HhyEnzLWuLTvk/2BbUTYD9YcwLIy6nH1/sT1khfdmWdb/I/HTdg+orO2B0+DG
uBWU9cKRiB4gV+A3PBB6vC56HMRJFNUWeBVbISPsnwbZXJNlE2cp+Dpd4F4+wVyNgQ/R/xSrJ23N
H0WNOXV2hBq3i25JZhjIUB7BL2DJKymkH3s0kwfJqDhd8ZYyS5y0LnnRRFYUBpIgC95koS5vFd6d
Ls6aHwrB4psEWgD34b8VlIiFfMc8sqGlzS06AfW48Up/9VIsWkq53Ac8phZE3znDfHjOJvL2LCAq
xwtvRKoaPLbRyAzaZ2pqie/n5nR5pIDdnTgxMmFgTTEUfkSDtgQDTXpD8LZZyLGdZd2SvsSmkCJW
Pgtbh+SUczpJLPM7L6kCnQ1Ys3B/Ahyy3cfRaFe7dVYJQUgyQiCdmkcGiSBesTeWUHkhJTdWkR2q
U+2Rtloyv1Go4FNLRVh+2l+1tftMT+CfKPoLn94mwjRwHuQBZLOFMEgoph4YN6V84Vf4GWXLAqMH
oiaDWJ0u9U3I8QGvR/vs54whCqtDqU9Iu2OQywyIv0QfbWdw7+CNq3kKVrmvZc8NZVD5yjPHc0NE
CUrpBWX4X/QSBbC0qCWiGEKZHHNgnoIiCMEcUxSpXWsSn4le/ehXeCuDxpcXHyCW/+XSnMyIdATO
KvEH4IG2Y9bft75xD+I8rHTv3L7A994aR3A9/DgbET3FUCEoKaegmth1z0BpJB0+pGXAfgXQuA4M
2Tb+tYH7dArNwuYX1YRW2GqErZRuMgxLyEFtIDvQnB6Q+Cg1z8vvDLl75kV3NRSWtwM25xE4kfyh
bxStvtqwGJHBvgI2KkJVuqElKyzrrfMPhLpcr31nO5CJeuPUXBMh1hLg8lmpG9Xy73DfKYOPuIDU
dWfnIYrcILIqsCUCSGKYZwgMHQp2T7wFkMW1SnHUe2iRZu3K/iGnIWD3gvUx0lqhUzHZNvKQvmat
FK98DIg4Z9gMe+iunwFPbsDuF5zL/OmBNlOZKq1n73WKzKltNU7OvVd/AQwIpMBYCRONFqOHHtND
DKfVra/UReiibP3/zin2gR/gqHn0OBOo02GgfQGveR+tuAxqgXctlOdE+QtPqCSyMzZKG+aVWFta
9+J2h8EdJuRML88T5VCvpgwq4eI7mrLXtrhAPDDNmfysMFzbsyTwaxYb3irXF2nvIRFlwnAqk+yy
G7jidbIc4hWSMxsIEFxWQPP9jbK/WiDZWRPtfQb49JpEsQMZ5vDaDrXuJ9CYqlJ2TO1L6ecJnNtc
hxCq9V35Y31XwLVRWqVLUqATX44e5tQAQRJrYnyUPDoQX1XTgEuk6QaJOhj0yrV2HBE82ri0t2hk
o/5SMboOKv+YwgX0gnrZ6AsUjNTy++3SfFnURwiOK8PUQVK+ExGzOdeHSB4rMp0fkyiKE34ee+aj
xQGreZKMXjFIQLoUYqkOsiiesB9cyR6Q9ygDgpBZjFbZHsggG/yyK81r+dD45h8sOGUmn2C5vc/r
SM85i29WzXo2v4jNlLHkkv2w7xCTz9gPOj4zaGmM4kq5DM+1CqcQei81VmWRZrMq8CF0hKxSK64p
yuaN8qFABuWC1H8yRfDfMV3WOT1TwuBl1AbtIAoXIpVfId5JfnpIi1l6MjSisRaBAGCTfVH/Gd/B
l0uc+a0OGwjrmqgxvOeNMNgUbYsggyPe4AHBbCMxn4oRpjGdhZ8neDtnnlCZ36DUqVgNLfxvhiuQ
dsBtGL2T3IY+qXqJZd/VB+2g3eGFok7AOHmTlvX6i+ACHIFHAbozx8V2WgpRWmJaoS+r0bV7gt0K
axcN/F2yX+p3v/AYazBx+m1sR5uNwOAk3HEVb5114nBkDG0CWKUJlVODhjsK2o9tSeXfmfh25ttx
aiusiRjp/UDS+S6jNki8xCrC1DwlYiclL4Keg3r7laSt0J4cAzrw1uiB8gH5DQOpg68C6vS6dIUj
ods07kKaiwRlaMVg1mFOEvCsuisL4OlidiHXwjbmYPepuF8Gyia5021KXyFl0/Gxkvu/HyisauXc
bZMpFOGoJWZICzWwhFQPdshFR10y88n+/M+EiAGEIM5Hw50uVpbRPe+ukT89IOUYrVYGZNniAWaB
qJN9p7cOBnUWlz4lLy0X9f4rGq8EeJNsdK3eEay+KKNMGZOv3NuQeDXCWpQQoKBq+dFGZJJDhZTJ
j31DlQHmP+JnDW+ARUs09UnaJmUZGd5daOLcv2fvDJSmaF6/h0GsLqWDmJNPmkbuO4XLTkebJjQs
H3pfHwHdymw3D0h0X0W0wJGXLKTZI9V/ZXUQrom6Kauy6y1Wq0de0neepfUkMdMyjJJDRbyjei8h
O2c1e7BEGels9q8e1uvJIEYmjfcwwXfDuTrJK2Ca7t14uDJ3a4WkDuAwDCnB7SKPOKZLsNDTy8li
24anXpFnb/Sv+7yHIm8eCKLRGGLV8q31mHlhcH9sN/CNkarweQbD6Vjv1PNt49JZsDWNfeRoGz62
whmZxIJ7NLRzPonZBx0SbBzPEMUqnqoh82d/H3UpxFjKaZcYr8uKOzbCh+GudpUIrDGLgLHwtt3F
gtiI5xOmLXJdyuThIXo7Rrldcwsr+5EW7wdEpffwVOqUF+9AVyjBvEcFLEdQgQG35kncyxOi5w5D
xInwnkaZSPMssMtxnvNKzYKKUG1djHITbbvOhaZGtfY+JV8AhoXagW0aoT0UyKRSmFXp660isewY
d7Iflr8yv9dmfpCShj4AtI0fUZjShEqQlpJkAOdoqBPdUhMjBCu3tCOgS0lc7o+LIIO+n0flH4ug
D34kOhA3Tvyj1xCTzLfZNx5OwmQuxZvQp2rMH5AUCCUrP6M1DrCzY2uNI8QPWOMqwQWBswLSTC8g
u+WYYjwSdmu9DpdkHRdoH+Pg7Pdda+x2Iut2sEXUbwpq0R6gyavN6vktpMlsFEF/l4ou/9O5EmCX
wDX6ChQJIBDXtqrjNQG99J8oyewm2mZdQp7DkE969rCsPICo9EEEr3WsoVsCYXgMiG3LinoSz/VC
+L56TT7Hd8IIKM8q9wUVs67EUDkCcJ3dp1EHyDq0tP3dzB+coueGeD34OCyDklSC7WzfgtEkiAO+
h6VBfougzPk5BlP39Na0x6+4c1xx00P3tIbu/hlUbBrSdCGTBEQsh9ptxi7WXfi83P9aM/NTHQZu
IGCOBX8iX1KZXBP43mhYb1tO16nyCjITAXWVtLeYIkZA246eAwxi+jSsWZZ+Wug+9lUXZIV4nfuC
tGnT3h+aHXt+ajtqPzBJrhIIbhL4NSXMw7NTLKE8ssmq4BuqRvBHzCOYbopqsY0rGgUMBL3RKjtQ
B3nI6iQl5n58RJRW1u/Rd+zXPhmPSR/FuPIan+sfkf0iRlfU6LPQF7FoY3dE+Uuir3OdkRlZz+GT
Cgu0EEMywVwPTHGz5fMbCrma06CPQX38ou44XzIi2zupEEvAIQDisOTuv0CTuBEtBahYKc33Lckt
7l+znfkL9xGwgvBBT/e6526eEpk/pULw8kpRUQ+1xnWrzwtdVCr5YMWyeuE/ttqe/cQUSnQsn2CS
39ErBd75/t5lpvxdwB2zy+2XrhGKzc/tl5+i8+x3/Q/IQXZClpUGta0KLasMx0IoJZgK4RB6XhYa
fwiDYNpwh1MmF947Ttwr5cgK+9ZIUNiuG00av5tHy56v4VBJ5ww6/7FtB/7g3TVLTgCmyn6GxdUD
moP1AVDd0+XqP9yVFIoiFIkeYXBZXrB+MGu1XnjczKOlVrUNGyfqWEzQmdUXbEIKH5R32NLdemtC
QjR5mfzW0hBpokPI6Rwl9XA2eSlTfrTFolN46TeatTvQcNqGmTzRV1ANo7Q17PcbtyBkQjKX0Rx1
SZKpFkFzx5V0Kc1007RVbUzSNBFYVBPojRpgCgi8heA8pz05tfI969bP9QcCS0qJ6x8oPOPz7AJq
dF3NrMAjZldIhRUna457mLwXlHRPtNTzyYnOeykxDeEpI4YGKNsvYIcAdPquAjtpDhzp1dP85gva
eg0tKEzFe9cq3LhV2EDsy93EAqeD3aH8AzVpSwfXTso1/0e92Yf8SH15W0OkgAEv/p2HfBMvgTB9
Be8N6sOolQ6YjMOUGI76JZkzl64zjwBRTbGhRN5UBU6BqMmvoEpv2AmOBUZhZZAaE7wMhOhe0gK4
SzXe/8D0MBSyUagj7NmGpNn3u9eMquL3/RdHg3nvqrta282UYtl7oJjxD6N0hb83SOKvtB5rQm0i
gF8L3hlayVXbkBNwdY/jp5w6iy7U9Jjsx5ez4qalTTrJBaRz+QqwLP4JL2JH2lBNqtC0KOLaw3oX
WrkZ3luqYd8Y4x8tyBnVH9tAv1RPFFN/Cl5qtYgaD1hOd+qeDhfYwPF4+YAJ4Y88g4su3axgS/fT
NpnIhE3/p/WyGdoB5gFwyrQrpMfPAS1wO6rPRGXftCc+0s86Y3swGT2O3hhSZOvkXIUSUHPA2yCT
/mhGOs4h+lOJEfdqCaCS8DNwDJBnY88QF1Q5ni3ownbSPKDUYBuUArorgt6Qmk4G0kP1BP9jAoY8
IH4VcOU5g6JuR9tRlQEi2jOlk9846ptyvBtgM4FekTkNCqjmfSaFtZuiRjaK7zBtudUo09aTeGox
7KnJ4w6L6VNafAvKi7d9cOtuieDSXLofIZn3Lyiha4MAx6C8uS7/ol/iIXji340nXPfLDYPBE/0N
85/BaVlmry5L3cPkCdHdHSzdY1JNc4uvDcoQ31G1v1tegMrnf4LC8LHzO/8b/MXX5t9X8I89u9gT
FwxLwxsEtVG5vx397rmPoiqzzVN6o/Cu7qwo1Ie2ruUbBmGZeWMMM2Rr0BEvJufWOwCRDsU7aB80
zJD2OAAkLjb/TYqbt94nsx/pzjARtMDjK6Ly8AiQ4qHxQW/8EJ0ZhVykufwcofM0pUffOk8PKfTG
7glY5WuF7d48pIVOtb35jo6kvJU2cnsrKhaHByQWi2V19mA7x+/sai/va/z9+k4DZnxo/jsH/1IQ
cPXjy+cLlzKnzUQoJh3jvXseI1aFTsRH67nhufxDSeONlS/H6FH8IlZSPdVKBN83sJSl+WM1OOSZ
5u3EbP7/hhDlb3w4hTmGjDx18kymgTixgwy1UFKBuj8SCgQ0sK6YKgA1v33bQ7sr0SjbE7vvO7nh
LskNmQVXCvJ4yda/IWM/+p/NC/NxKBvUixDE96ibfsMLoCtUOMEmgcI+Y7cxrvg42pGfhLTbjgB+
T7VPTFtptAWprP9DZYBCBINeco3b4KsOyat7OYa/mxPc6OQw+uZgdE7guLC8BA6jx9kTCdHoMIKD
un5G14NENM8Azf3gxOwJiLBQQE6NIkFiacSgM7pnh+CzInsbYlK18ze4hPtRiTXD5efnSo3mX796
zxt0AJaH9VP7bTCDiN3+G5FqbGsI+P6Mf9NK8zI4zN8g9UH2TK71Yvg0PzeqjUr6Tp32Cf0kk/4J
6jUXJyucwmfK+Y8BXdFBNtTip75mZ3QB/YOn+mvRaCAn4jTbwjC2vKeje7xdx0hGwoj7UzWRbcJh
+5kVU6wm1TTH/VE9Az6FLiffzdJr6yyPTY5TrdRYVmafSS4tDf9utSunVo4JApyoV5Zru0+iXOrK
5Ea/wXb6PmMi4OKKxAqtDIYCnLkWKoA8jfI6vzmN3l9UZfpDPxai/Pi5pwTCq5UrEgFMBJqcKFL9
dlDURDV8DV8cHgp6v4TDKJi0Ku0bqPDBxwo5AlwoGScCC4XugRD8FOSWiOicZ5xmKGqP6+pPsEse
u+dGaZDRifddYFa4x9V5WvwNjkQiAFcmO+oD/S8r5J+tp6Q0KIYPjDb4DpkNhPZIDaA4Y/sASrda
yiKqp1yks4lK2lvwUokuDU5/eGy1WpST2ouEvo1MFBsy9e5s4oBjcS/FXgY1ARbemuCuFiTbr1b0
kPkjoy6ic9aaEJtUQ0YDKlN4zE4ai1Hq32qtMAT9wQXwrR18xe9qQA5OAZEqE+b6RrXZFP7Kn7MZ
4xZFbBgZg0g/Ay0BT/JL4CPVllM1+6InoIIZ4mkAFb7rk0qa76ukpkMrIN+nXJktXhPpNwTjJid+
419dObVLdKjtu+JR+mdk0t6C/hY493f9xKdPeL8JMyhmIEjEqQF3qxOvE7FDDd4hUWfnVAdZSO0P
iz9Sqg6ydFLplBOxQVy4suLwBzCvL17ybeBD2cXnxi4udYpJrr2DOQ4pGaidrQd54t0ckLPfwMnN
YuDErfhWAEv5sMaPqAtjddSsFqP63jtCzrWubxHL4RuoFjZPvbO6uuFhrnrAoeefO6SlYO6yKNXh
8+KjvV0ekuf0o13svuMuuweOrDUsNdhoca189IwtynS7YRpZYxdzboGPGnQtT9XCnpqNJCtknjpK
K8TGuON9xNGeTT6j7/qZdXbkyDelv11CO6X22UKqklXxHk8o9uIpwA5OGpBD2Blpd7SiB0gIiLCL
r/TUOi7UXIbxSCH8g9u+kOmpYUxtjQD9a2RRXya5JChaJMTsBDFpa5JrKz54bqh3Xh6VokvLlEt5
wgpffwdb5V5+5tTAwiLwUTPzW/FSpFiUMrDlxziUPdJzZRTyDgkTRbFgD3RVrsiW2O47TlTGK6Jn
Y7Yg0/sKz7fMZ5dou1Tuz7PlBnkS51XmyJW1CgnlUc8eunuczd/mGxcMAN2eHEs5ekjRlKMfRAej
VSBtfWv8Q+6A2TzJc1PNFWYcmYl6YNzYXyGO+4tOlzv9Rk0+H1cWqBAnt767zjSTAIga2W35h2gY
nc/wc/mB+iDTWdB42Q62A0eYHvjKldl+bqJrCEM3yXUrMJq9UGiyzVvzjAqh//00PUuoaSNusJ/e
4p/mZ3RoP4+RE4Bm/4nGozdsxfcWe0Ie4lv/zFV9hZiZR2akesYeuy0//YGDjKhX/312BXyDTuS1
l4PRfOv/dQsLTBkv+bykcLy48WaVSF3JHxQJKmD3flbmzj8NYtrNF8C/DfsIzYIO7JOwikTkrl1l
9pklZ2bFEN0KLOVEV7sf3FkpLsR/zGH9yhQKSs0PZJFsgWl5fO6P9XOJia8VGnSKDzKouX3Cn+aP
qBgeO5lY4j44jCrIqLRV74NLjfTDY6i83B89sbs4oMfkPjrIduHXjtwSNn798EKFjzPDMaFiSlmv
oITulXPFO24cO8MhYDfsKE6qL9iAmjCgoALyC6wVexs7+EYwYIsCTnMrn5YiDLiYPCbeCo7l85ct
cDogEXXwpaQBtes4T+1oX99FD6Sdu2gLJE/oYKUD4IDcIHwB4XeoHVuPvUx/MszhQ95W6l6UeyDc
fuqYIk6LxvAQEyQ2KlGhg9hn48gFPC9RfoiuSEpoe3N18IkY5nul95cO+b9M7QA8TfIQP3Yf4tPs
tM619sgMnNgr9sq/w21HcYU8ygrX9U8RW3Hi9PhyyMD2NJoeWtsgD638at8VsvAelVqPzMuLv/Hr
n+GWKFco0TEkw6FMEpZQL3uKhk3gmfgQu71vIRUTiilmR35FFIopEcZgFzyXQfPlRiJ7MA21Heqg
T2BCd+l9310ajz1EqTpfCNl0EDZlNcptVpqltmH8Q9jMB+fNVSqzmBpu2ttHmj3oMmEUr0RyOjkP
qm4uN0O3D9tZpU+xp/kaLpDAjG1F2Kko8vM3GsAONAJtd4lK6WQCqpK3wC/hQmf0uAm1At13CSz0
UwZT2iUKpkPWjw9tNkmzkmqGSe/u781ITezZqX3ZMDmJDeh2zySjsG2Uhy+U1JNRnICaCmJAjMkj
UI5PAhoKzRTbVtbaFgs6ZdSNceYyr/CElrIqnWqI7/pt3HfdLuAi/2umV0cAxPkZl9a1oRg2felP
WJzWzKYPh4Aolao27V/o1H+ZxO69FgBAn9o1iHt4HHREmLLFD1ElzAA3OCgUpe/4qvLg0RmCeypR
9NuQ8CaX2J/xT5YUmcYE1fzz9Q/5/b/p3/S62g2Z7sjP96gIPddtgjFUE/ZnBXTmw6/qPHALGPub
gxZBfPPMWDAwiIh7S0FG5rvxNTUBdaCSVPoyiTxFDMu//BwvG1ONfWAwHRhByh5wPuyymb8iEC69
mONsU1VKF86W7hkyPQpSk7pe4vpPNnrQ1Be1IHBHe7TODuh5IHuI5ThGD8wSR+yZgXF6YjFJSIPb
bI8H3kCmD46LcL1GjJjrLuyS0LJ1UrX7IDXXzzFFUn+AHE5wGlmism6lm+cp430lmtkzzkrwhAQm
1/81nIQuUZxnQpU1fv7jnfgez8YdsgIFJbIBXQnBAj5iG2saVg0oblXDqiW1TeEYMD8eakyKe2hg
CW9BoVmJUcc7dhSRKTXpFJ4SNclO2Gm7KzQxfmKGP0f/eqf6A1ppiKFEH/PDAQjDH0O6VIv5XVgN
th7nlZ3TMzfIat7jmSslBXO84a5+TNknVBEo3COEnjXmeYpWq+05G9V4d1dWxhpz1johylhxCzOh
Q6yswRlXZBuIbI6mmOEER4n/sjODziYdtKzv4hILASnz5AAdWUgwiWBMcFZ49FGeiaW5SVdM54B6
7uhjro5SgQbclt7nH4NHXcCHyAa6b/8PieECQ9g8z7iNRMWDtfWhgObfIIimgiLb/2pAfrPTQuUN
hwLsyA5vIg6Lfhg9IG+EPis3iso+s/dETmyRH4jp0NPXp2YW1ZawweJsWeDemJxVa8CM0BlA0k1Q
FsIzKde1ctysb0YnDY1U9GpdDM8u9Rr6KgMPjPQdWNg9HRv/e0+OE/Kdn01u+Dn52ZT619kRI4EZ
1VaUWZDFYvVhc52KKKRSS7kwpK3OMTooZD7VBdXi9Sf1POG4696a5pTHAMHCdNs/MOMbfTRuO9uy
WbkVdBUtIyheWIf9W4xC/eJxdRiS154REIBdte2P6qzLkYQk7aZCqTiJRrxG4E/ku54mC7bHlhLV
6GKTo3dUZH9MSmgvOxT+5aVRA80Ik7GvsXwJwbz8meMcNd5/PcPiYlhSOjvcT3P1XVzEAVnn/WFb
1on/yc1alnQFuIMlI2adzWzYYephKyQF3vBzmnshEywm5hPa2SFwyErrDGe2XRw/t4ZhI5y0DriH
AzItDKAgov2cvEF4DVpMcW9dWr8kMCcOSf0r2L0e0vcsgdnc8JDCA20x5BmOdEmKk1KdCipFT8h9
hVk5Pk0+ycEZIJZH4hTy9Jwa0y4YbvrkbM5k1FXh2f44/4jgbio8V3NPNFqKwG4YwIe4daqL0zYV
WNUbR2K1UuQEJFL0G//0meoz+EMEDW0Uxkogs/INX/s5RFcN84j9QfvrjWeNthowkE8EL47ZTD3I
bW9xj84X7TUIpQ2UYlhS/dAhLSc/UDxkDO3rpb/wSCAwfese+oB40rdceK7/jccddn2HmEH4qP0T
uLVgGQW1UznZv+KbKuSQqNC9pe/PTuqo9MBNFIq1iiWeXI25PYX5Pn7slFHhCiqj0gvKdqvHwQVA
DNKEldHJgvsVudXBQ+8C0Qjn3XkaVC9UBmwv2rPbxv8Q5KIu5ShcncyRUgmGiwLrwmEwlKeo0oAE
HOPkpnz5rmQhd+CO/7caVgr+baxw7jryhL82u06132k2qezirysQsHf9txOEDvpRrVxCZraDFn+p
bYdQyD5rtxUUlOFtlSPo5Ac+xvyj9ZHm5mp/Qd6uE1WmD8F1sZ0d629hoTHeZnVpm03V9Gf9HrQj
wNyWta3AFrJmgZy7P0qv61eaEK+VEJmNMCME3F0JU0tpxON7ZSuol3CKHvvoCO/4hy1Yxo3ULdro
WMFgrYVXQ+aLvloEArQpOwhCaV00/3Z2dAT2chLVOVTqOLVe11owg4Z1D5txYzr9Fd+TXSMwqfk8
mL7quXvfERXTzyRr7hWC37md0CoufAAGAVtHGZgmYewWg0JP94DxaHQEp/cWgeCmAsLJUn8Fqs+v
NVYCfFNLVLel52NCSdr2xTXrQcr4BcDMaGXbabRBmEgbSciB1saZZsMliB5BoiMwJxikrxOEnagH
mYMycw9d2wHsiydQoSge2lDhNAz+BdA00kWa1AfJes1SvELupYkKSUXiCB5HDK6xqSUboHiLFG48
tR/a1q7eSHgsto7ygFgHrDnOjaT/AspWryR64Q6txfODhVowfwGeitUjSwTUE+Pqs9U/3QnBpDZ0
xAxUHg7NVfpbtt8YPMF0aN5AGVfdoh5whSbfAg8lpGLRxbtx7a8D/iRmwoQbcXRXKyGIjCxtEnLo
lM9cw8pgBXILGIf/p20hM9CNaTKCCONd5Ey4H+EuNgqACnVjh3oC9x/cJcY5rCev7CsGw9DsQzKh
Ey2BX9HXaI6vaTNSa8DR3PZ6WH0g15Bva9NpBbUNm7JHUpIxzVVbN1Df6VEykA5D4vN9jJa0ZjNy
ntoQ18lP8sdkPOSdQykM3xOGfoOF85GqveJg+spLNbLNFr9CUj0QrnxTLKW5PviawlnlKhmLzgES
hyBWL/O9R4gykOLRM6bMKaDGjpr7ytuGhc0N073jN3xhaSjcwmuP2IDoNPOdrx6rHix5TklKcRNK
No0yGvr2Q7e4WPjz4IqIMMsBRT06inTvbP9ZuOXifW3KoRGfohZJcfYneGKqB+7sCDrIPK8Umd23
YH1SAQKPMzDJzTQT0hnekbIbxTiqgYx1pcIjFJx9QMkELMUCGA44dOMtLwaaReTfHsou4J4W7qcB
d1EPBjkAtYpxbbhEzGBJeoh/avSZjpC1VF/6feqZXFrQevkNyAU3L30u8CnIx85NhwVFWdB0FGII
7swXtrQz+0Xp74pQxOQhJh+TS+LVGedS8Z7Y93U7iqatNAnUQG6tjuBzKHX6KuWsEprW68T57Msk
iONpT9jI2532NEJTnoDfl3FP74AtWBfa1brscpM3GlxEAs8AkViOvSgGiB9tlAQ0M/Y0UZmimodU
YLPO9z84LBbOVos/rsqRCoQgF+t1dcq4XIDlN8qxXc7TmZCXQoTA8G7aJdiA/QWJrtWnhZcV8ChX
hiRyuHDSTsTWWCTb01YRjEr+KAb8NnONCXRI2CGtLAU17SWQorFNOGfVdjfS4mRRUIvJ362Guewk
ozga5nAErXEZAV4oQP1Q3nqgqEQlMci1qQDzvr677++Tk6SXD5rPdCIz5RCEQfmwL62XyI3fAJs9
xb14QLBZYR8R/wRpZrnj4LEPOmAKeMPjIQhizb8NaZCj56vqDZ5pRz/Xnxu2wwGqtWs1SuBuC+/e
crAVJkFUxliS5cRw7RhtYo3v2mWgDVWbYgDS6gIey4rZV7id7BJkN0nRifImlkwd9UOdBHNqESAD
6EBBEJyE9jNJgB/aNzcV29/ab5b/sYeOCDaQXwAo38Gm8LAp0GiZyfLKN1NBJsfWdiV7FO8QtNL/
8XRey4ljWxh+IlUpICRulRE5hxvKgBFZIig+/fmWe+pUV09Pu21AO67wh2DQdYLwsOu3MBTjMhLh
NIFzwWUR6gCY48WcvfSv38lYfT0Eq7ayJF2NECwfEOKTRXCGC5iWXHOqlzhGwcNX6GYDp+Ic+RM0
js/QDiWfhC+Pq5rovgnqkAtANJVEBReBdWHCAQKYt5/8DVQRTosABDjt5RSBDyHoADBRHOkwciSZ
kORTIF8JoyEa59Aj5aP/61nwj+CkVkT1oIY+v7hLgQse7bl4JLBAn42rA03cf9H/a3EfCU3iH7qb
Oh3XUEHzHY3Kh18PngjHIrG3+M7mMhaUaVSX21JS0X9TIdBM0Srciz2WWER/0ZSQRE902wVmJsDR
f7/kb4IKtVZcTvJNDB0BbTaTmWNU+fs/msa8y9viqvPnXcL1KP8CdkP+4C/0tcRiWn5pjL0MBwJy
bFpJ3cixYmJDgGh/MDrAZzIPhMe+pEPSgiIqIGpmSEfSQpdfck+TWMlUPmd/o/L3RpL08jUyO4Hu
/707RQmGnrig2f+HwpK/y49K850HJ+eVl8FU0JWyNpKI4LxuNBLkk8nySqmCCAZMdIYJUsHLSY3l
X2grQh9SJfn2UJBAWIweJaKCMCN5BFbB9Pcb/Qq59IsHWntsTUWpWpG+LKstWVhDydqpTAgGuldE
CbB92xOBQmTqyO7p7vM+KNxP/ykF03Uk/9fJ5QA/o/kAkUq01joCNCR+mv5bS9RkFmDLJjwPkybU
3M9Cagr/4EHSHqZbwbjL+MssyxT+gxPJd/HcLC3i87+EU0ZKqFAG9qJS6pJxl6/J9YVVu//LPpCx
kQ0o0Dqem1M8kMLv8U4VjXbSkiujy1zJFPDcpAIzuezl5xhZVEFkLMhRGMlftJzZQTJ/UyIvhj2Q
wZHdJMZycmOKRQb7iK9Q6OEFmCCXz8AnIqsAp8d/pa7zx67g2T+wJOTp2Ag86b//kxUp1AgZhzlv
DleAt0arXOaC0WH0Rf5EJk4iFQGoI6rxZzyOcDmf5/9ITz6BDOKUdoAAov97W+p//LwE+rJGOrye
xBhoRPawsxIgzIUvCoT0r6Jn8b+oc0poxG+k76ji8T2iKccz8wV5auKZvxfknwFwyVKRZcdiIRri
33lxGdKUP1kGnEe8Mfp29rj9xy34W7T8Ez9CjkaJkBBnCoaeRylWMmsStT14U3kwGVJKD3tqUMz7
KxToKV03om5ZI7KLGdZ/S4nZ+Rs7jkHwLYJ4FmEQCcEkPntG4tKc+YL0FMEwgHaT9kwDwCzM2At4
pD/ZRLCalntDy5hrr4U7xmNtDHAg/PtyG54onDJeUIZEBu1v8NyD1EA/QTX5AP/8962i7Jf8gUYR
EmVsuUF5WCmDMtru+Q/j6UJu4LfNBIpgijwxz06Tu4mmIGMIKdHqFeaqMA3oxmPCPhapGwFuEZ9Y
oQW2xCKzqgPNNWIN+xDxDxdPcjNM5pIZpVzaOf3+t1DIBAcmvwQXIQxYcQS3whLEwoOXKHwtFgyP
sINBAkpKlXsfoDgBYJ5AXvKFAcs/e3SJ2Tc1VipWKMDPZH7/UQMTFTUJ6Es4uYKZFFk9DYsWsTd/
dCWsAkzopd3dSKvJ1uTLNuivFygy0YMTmjIhA0jG3UheWB5LTNkbHgwAyuS5bHWAUJZBvTZDe6QM
BI/5D5r4IWARXINE+FMT3mlBpA6nOXzg3m4NbEqL+L2I/dvfABCFJF1jQDyCs0ugLPSRkO/kZ2T2
AO0w9ca2moJ27JXjzk8zfIrA8XllQoG3mMCDxYy2MQ0FfwlaTx1f96ARWnwh62VX+TcqDQ/mmhkP
TSSVBeO5m8sUp5h//KuhibYoFRDx+pWzTy7Ua6Ch6CpAa3JD4U9xHVIPNYLGu2IqARJknfu7CUZH
5HY6CR81Q9TipaYtXM2kV4FVuAztcPDhBPtji3GmyCkqAPo78a8GbF5fNnTbuF/5LVBeyfZeMOuk
PS3weLmLBCwuovBclXPWJfCdgjtFagzy2xpe2af/AgjOyYEIrFW9YoUtCLfkZSvntVhL5wPyUfEs
FMPfGxsbuCcjggec4NVJIQX+iD4QjCLhpskBhe2rK6qm7BbGNgNDqXcbqDa4+GBqI5KQggcExeih
i/pE1aDjXldypimudBEKtjnYx+eKTOzSNVlMlG7Ip1R+AHg3Eyvvxc9fAL+An+IstYaYmHJFyoEk
gdZUJirz5W1krj8syfOwDJoQzLqUYERRr2I7tsjmJOCVVSs+JgLaTfjctDU8JAxF+4zqDEuFnJAD
mK8kf3gcWR3fnsm1q7NKSOs4szjx0UxFtBfsu3hk09b4u1EeXHoYqjCoUqjjFvoLxD7MtwSwIBbI
Qra3mCuJ5ycFkWiDA1Hg+Kov5MZRZyVHJGZmSyOi8S+emv3W4okhyV+wF+82zQqwOg4HjaPshXQo
Cq5t7rQXwVfbFRIA96TcZPguosMstyyIlRdxp4wb5ytP8oJU/+KML2g0iYxUW460LoQScd9jSXKu
tT119IxUGAoi5tBhtiSKKfAesny0ylBJaM2p1OD3YSGQ3CSOPv4mjnxdjtGiJ5BFioGYVuBGwc8I
Vl4fMyWUxkxfHY2f6ILUuFSaU53yATO1KngRBbRjwurCxRmZ33RyQ3v9Ao/EwoZETFQwuIEBPe+s
EC6U/rIZFLRGqY1wqcB4KV+Em48ow9zj232OTdThv93P1Ox/nC4uctJso8oN3+JL3XJsDjUwwLCG
KZhfR7YUk9gXFFW5QXAuAc6r09QnA1lcFVfjukkpUbt0Vs6eglPTEDJEv5l8Pn6GGpNUPyvNPRNw
Iriexrs5rtvzJjqscpB/D/c5q1CfFiFaI0TpTG6PfjvwD8mA4gFV/YKTfZwfHoAy1JOV+neqya4x
rVT/iQY/yDMvW+Z3Dt2O6djvKF0roR3hMaYjQND/BKW3OE92fxovKMMgqATK8QPXJRnvnGt0nnTG
Ox+rgntYLWyQvngCUGIz0S1dICL+V/NGYDNBihzkePj+xSNsJuZXZdSKUIuaAsWlI61Pj2IloI3r
1Y7e+hNddoR+UArqbHhz6CyDRUUBIl9lC5Uh6er7+0J/OHFrzX3mPsPP/urbvLM5vsYoWFFT7WeT
uvcOi4Wo2PxSg0VWxgja1Kj3r69T9h49/rj/4iZR8mcWlL0zcFJ0gm6j57YAaTzq39BAqJaVIb5j
uor6XuWfk0nVjPR12zkP24eUW3/+ScK0Q+66G7ZwedrNzEZx3mR2mGe2jnewhOnZaZRxvrN9FdQo
FGCwnijF4tCG9kDrG9uHc7N9ql1NtDyq5+nLl92mdowaDf3W4aPEX7EhE2Oz1yTku1YPAyXwr+F0
tIkCRuOHMgWsRHCrtXt7DQBnXm/R89uvQE0lhI7dJ1F3Onr1ndfZ4zWUc9tR39G39N4Ugt/dth1q
9UgFGUCrik65ebgShJr+C2Z5v2kGncGDFM6krNtCWg3Ns+XbDNKzfFoUEYwJkQUQh2asAX9LArWn
DbLhbqTT0i49pY50bYWvcjexXQHfqa+gbbnJzr/cHeMAZJ80J6UljFAkKJl0cqavLcMU8fOQHmr3
ez9lJxM6+qGaXmQv2Jb/SPsZPMOHo5dumW8w1CIJE9Xquz1/2kGOGR2yjIhWDsrS/a6wyc5UgcS+
SpeqNicXRZ8w/X0yakjTTbAsSRc4JPVupWiAwosAsHxSkOwPq+nYnif4cFyH07PXrtewWAqbwGh8
kEumspxDCsk0d6qJNuScqZGsAyWNtZsO71qjloVQV+m8SedILHkgiVj33aLxEsIz1em8wlbRpfvx
7t0JPrg8LoSlDLJ6QKPFNRsn40lAzK5uEyCm79XzMqrH6P5q/lV13WSj/bz1sEIUgDBjjLyo24nF
Dw9dzQWvmlzDBhEXZfEhd0sWbUAXHITRb5t21vxe+2c8xLPZhyDZo1IDEBWQLUZVftxZInOmRrf3
pDVqpgVIRzXkrDB9Dieae0UP/XDapFzJGoKmlhGnxx8sVRrLy5hnCbzUkTHodKDIfvqPcesR2IqX
46c1urte/ozaw6NtOS46VeXKvafupFzl+7qXmN17/PyMtUWq9k3T+/7mrW6KI4Ht1NG75dSAWCv8
c7x3WMHeahFN01LzdYokozvNksG96s5qJ8q2hh5odawXwfsW5mWQJN7tCZthkYIrjMv+5+0pkx9g
4bqTDd0nwYHtNvZsl3gP8FKEw1x1COwSALQdW/f81PTT3ai+9jvIAuSuzlUK7uW9zvwSKY1VsT/T
TkbuEGFQdZZ04SP/XA553wofuctyUTfqMcldnPTGJci99XmKJEgsM/30VKbpV3jdkCSCEgpyxqKh
uq2SuJGcIcAG/JXMYne06T3f5mCNg3u8y/wbvUQEZL6Tn3JEq4x60hd2047Dl9PDGfoOH98AXD26
x63VxVNK5wY3q+U0cCj3WY7WXsWQUck/3T/O9b0kd2i2xWP2NeZXQDax9vNkHfaewD/i1/j9U7V7
SXeu+9vXz1WH7j3vDDu4LT1XiBtdowrCxof+bT9LJVfIaRRheKl7+vrWPqh1cB7mYnU65LR5XRHc
w3eHY6l9yL79RgtvVc96HT6vQf3uprtBW+8/2z171LL2wM2L71Q9aA8/eWDebbg2njadoVqQBXzj
1nPEu3LmfcxDexd/PhQPOzO9MyrS8ZMrXnf4QdIUbWKGZ2VsTlp399WXI+YRvk/ZdWVSsny8JvUX
y1otNLPD0/ISUO3QUA5qR3xTtjBnALs+awavcLSPRcs1KDXvSq/TaAYarCBtYr+gTdX2zx0jHNeY
fA328mXxaR2azsp8ZEFr9oTR2hlc1Y0BjjM7ZB9hdSWtQ+d58UhCUCl/zlUqfuX4xgPSfl6o3Q8g
2p2r5n5N+nGnTUUSfpmkgBi6zdSeQxWifjYkiwRZg9nuHtz1ygIShR3ZuDX+0BBGfBTDFsnofzmw
iLQkx6zgZIpVglRZhIH/3hieGOiZEUEO5c9ud0oBHGlhtBJjblCBe80oC88WYMS45A2fxkmow4KI
UXmjmYOw4r8G9wzGSnz3RQQuhkMDAz+SHqZ4pHHdLGnbiXytsDyEcwRNkLzV9j0oWLMJwrsoI2co
BnGpOwiLD2kvJIGHOhnNko2gzaRtNztFlNGXvQlN/JomNKApX1C/osED6n8mIoLC10HXSDoWwRcR
S3E2kQ/IMwh7R0BrO+kmytsJjaO1Jsntd6AuyS0v2eij+C9z5fI14ubEpkLVh6++l1eavhRF/fNU
JVm2uXad9vrDED/9ikrE3RGjKZW9t7xHw2KYH7/TjErVMofacnEfyLwvGy3qgEq5Bib4JpyLOkFT
RgQpVxKKm0fEUDvXSeZWLycBpd92s0VCGZ4VSohImsYMJtzEjmm6KiHnNfxoyEJxGraYC0pYvOi+
ptIx0NjzKwIY9Df6XzbPy80K52r6D7qEYF4RUBxl/TtGiPwbfjMD8+ykNe/pvQ87FF/4uazjJOQ4
8NahQb8d6xbkashXMG6CZAkb59qFQtEO89PoWjjesxOaa8SG4BS1+wZCCUju8DzswNXrCeO8V4OM
6JkC+038L1aV6wtNGMA3dye33QrA0QmHm913qt36HXN6HiNg0wAjfju36ZuD8YVnLeWkQWM5Rgum
XbHHQqlWfKBN9gCH9PGZ3HZzW5nz3YKwxqu3nQs58mX6YmbWyNtwSDpHpf+1QrW3+E7bAWLqRJk1
CTjCN0FnbpIVUGPXXOsSvnLK0dFO83vXwQ2PmKM5T6OUrODSZYxagKMeNFFOkHGcF+upz4Hw3cJW
TWbnwbMK27WXEmtGiJqpwAEKAbXYNCxu0HJMlHpAkCBQ1v/w7IjfxVTg3cdP+xa1Qh1YBVSfcq9t
7usL/RhOtUN1AOpx/oZGjkXW+RO1TQdKBVoE5M4mxeMF/QowoBTFvvEXMtW807+3HLv+AxVy7tuo
gMJM6IzabBDwQc5lVrVdwmWFUNJwtM3Or7iLsNCCaGi5TAnU99YpG5fTfIF+Ci17GnOvh/fdxc36
NtxBpnX3RvDmlgqM6NOi0EcgHSrrGn2FJwfgMqPqELT8qhWZmdf0nNHtF1HgY2E5CjDSlhNgQwyq
UzA+hAPGuKKSxWoCl2WwB4ZSpSDxomN4vC+4vMr9zohq1XGta+gmgq5wUOojfwAo4p+AlU7PoXXx
qswpaY7+Wt3z1bNaXnvaXH1D6VaWfx10utb4+CHyQg8JzyMoVQJ7zTnDwPnsr4n7HZh0XnsV7nW/
bo41FknNKqr3j5ev9gD6wqAOHkTcVA9DsLMg+Eq/WD35NAG9EgwRAYtd8MTOfAK2NoUuMT1t3bzP
gBbP1wmK/Z5YUEu9J6gO952RcQZaNVIWbQIGqLa604JO9eAUKZiBxHsRaHy8EvbRfXXXw8fx3fja
yawxw+SexRZ4pO18fTdoUkjAkI1HWCFDNP0cIJ8e2/1O5aMbY0s8noxflLSwvDgPuUmbsNY4i/U8
vAL5p559yJatlwfMot1ro2/u5ghxABJ5ubruoTdou8mx+AAGjmvnMTr7xs0B8oK6p8a4sTlqTvmc
sm/YWj0hpC842ipKQw6TlAA0vsLEjCygzeL818yL/g7YYaDNlGBHIyj1Wg+nVXtXQL6TFitf9gcY
cGWkBQU2KP03ABsoNdd5HWd4JGo4bzXspOGO9HEKLh/f8E9Y7bW5qTsNChQHe1vCwjn324sOyJqv
6O62gSG3HOautaqjHgu/Z329HQzvQWUI45Ph9zmEe3HbDmLSQpvqbPDA+Wpi036mow2kTN2+OzTp
z18qL+1lJdaufctw02kJcvv2Qi+1WMyKSdlt9Vu9VkEchDQzwoyUmsGrWs6oipAhpeaaQVPEJNfm
bktp3x8s7g28M2Aamto8X2cQliY3JaTsfnk5vzoFDeTDqX2rFTUAvXLyylFZRnQbZlT/YUI9o/6t
e5lLtaQU/UlcpOPvotX/ueN7sUMjoybWdztPFqVG8cqId7m7USb1OzImGmh2eGuubYgxi/Z2S/qw
n/ENvjGqSyA6wmKlrUzNz7juYDpgPD9+QRIr8Q2OOz/AhPOAS4mMgMDAEnaJ9z6qy134aZx397yp
jqK5p46ubSfjtmS+DhW6mTCxvmG7Cjpbs4HD+Rd3UXINqS8bsQp0M2TxYsjybvC8dyu0rNXoqnbD
mLYxJeL7rL1uJWE2fEJqAbTD4rtHFy7lvG+2ueCHlR7eIUR8JqXhVYNydiZ0Y2913GfjZ0Pzt4EL
OS1+8DxD540d99t+ETxUW9cV6l5fhWDGaODRPdtNjczpjF8zDe4MYhLKLbpOU8+ihvN0zqlLS0lF
AZJvT0coinvE5pcRR/5vfrxOM+KJd03k8KHu2719IoJf9D849+JW/7r9DowFUQP5xnWoW1G9i8/P
kBq3JZ6zbHKTCqXpawiLZwMueBamwOQXrT0nHlWACzRghNdIdc5k4SxoyG3n2CC2xDkRbJCnbc4L
nm5W7guUzxTnvniMjh8s5KOSCigcKwhdX++1TKbVvIFmpE+fof4kctI2F6+14jMOk8xh/Qi31ge4
c0UgtXT0hCuETHvAs85S1Ws+Tvyzef80rr4+0wJWaACghzActoJrAmYnB8mDOiSZCLUN/CY9sou3
wz/ZqTM0y5/sR6WTf+unObql9o6gg2USKO+bsxMEOEULVJqYFs6iT3dRHh8ekekFPefLCob+N9gN
gBFOeP5tcotb2+QdvIDlBS+KlVf2UJinXoP0g+ZroEqcFwTZFEwFhAVABk7EbfLgKrXir+1f9WCC
EiaPKHT/awVnYzc9IlN8dVWKBHKNMt4MoENRiyLWL0i+gDCdL8wuQbl/0kN0FPozg1bDKdBWvFin
vIRZxa8Eoa9RzeJcmFTmZjN1dSOY45g8KV7UOwL1AF62FxyJFOzBi60tcLvyca4+7Azrd5FzJv/m
3R1gbk4MUA+wGp1vRbmsBea0IsB9oV1w3fImUwhxMjR0C3q8zB89T+LfhDAeqGZg/TJ12SAJ8OcR
bhc0mBAir6BKeq+ecgSI+XAmFNpyp5Nuv6bbIGC6I2NkCl/k2U0dnjrj5SdCx2Vx7hIOUhfEdvMG
O59aD9Idr4DDZ8MiVh7oZVVUw/WRYPaMhkJwvcHeinxk3DhlSwwr6bHiSPWkHE/fej4q0I6aipbN
9wNIGdjgeUCaLuoX2UmaOG/gr1ujds+2yy1XxG2H1HOzGz1/CDq5sU66x1pVINC7F1bfQbPh2n8t
8udhLax0Y94swZbZPUkU1H1U9k4ivU6E3R4+VkjjX91nFZTuBSNUtLiIcxvqo5iJKlS0n3OiVo2y
FuD8Ei9TaOq8h5OsloTkcLTIkdxH6h2V4+RK1Oo+TW4govjJ7DKqOPVlB6B3z6FzGyHCGlB6Ea11
mzkGZzI6zdp7hL6vAwxzcW6/edC3M1df3QDsCop4dv29oz+qcJ2CqAKgAh3mDhvBeRcuTLd9l+LW
bSJSTCrgGuc737ZOzzE0BQAffG8rNMVzUhDMhQdmnP9ASE6h9h9fjaPTUnXUjlgnC3CqBFEMpbz/
Id3q94y2wGxOZ1Q+hPXNq81gPcLtRcngp+Nk8wFv38FJVETmBJlvh9e5BkVirRnutvb3zZc4tcun
BTeVamHW/4LvyIZkAetq7d3ezvIcRtdfUFGqQ8SN2suFbxQ2bTkc5QNjRaBFPOFBE9PAdUNfM7s5
vFR9sCSVISBgFpadAnEfD3TTYvYixDsh7U//b6HayMFfvDd0rvLrLq7+NRbPAtmWM2KuuNWbRed4
ds5JSaOOwskKTwtIFEYxKAT1KfSxEL/Lv81X+NkSbvmmOVHuISyKekpA7bnbGZnQjZq/baCMLKhZ
/peQS3JLJRx+ji9KOM3Do+Ep0CqY0zEQSiwBP8AKaFVjUq8KXiGY18IAoIn3BectnMhMRBO60yQk
3z+L8HfyiwqJege39gdb+718PXaLMmwr4EUwlANwSSYg9/1Yn5ebj2gi1blL9tY9v+mxlNkAtL94
fR02cVV55Reh4vP0jZuJGG3dMNlJXJTfQzdCH8f338shmiAxRXPxsdK9IZvtoA2JlGjZOBvzdJn3
d6DKBiY9h9v8QU3yw0akyIbqxxxDCGpOL5rm5OkEjDDjMSmQ8j+np18Uvmn16x4Qw8b2M2BMXkW1
9Pd5x02i2SqxYnkdYL7+T94VdWXSVI9zjgNPdg+JM3fx3a1ooaKM5dkwkkvgiinb1fFb60qPN9yx
P2+E7hF3OdpuGmnxKsHApkOgpWyJL/6+N6UgKMBj3bsRI53KPL43/uayQZkkZTCaZfzTZmmgVi8k
voJWU9XHIGDPdqW2sKCQG3Kl9N4g3u31hioY2jp3Rz1UXPYEAH3SRuKah5d3SWkPsTRDZm2uGV8j
LhuST76hTSlOT7cDWyD2BMd/pMA1trfrl6P1VX9bntgrt6HBpoDvJ6eOBY6P0ilOIKcMGNeYRDSz
/XPc6MHX7lNPyAFrc5i5KT7Xl/XiRzmpuvMaGyJiMqv3798dgLdIGStjYVNjTqv5ppiQsQkpEV9C
fZhGHSyc5+SJ4rEw2Q3Jn6twsaFHS1GJ+wobYP86Ai/TpcMENIHaJ1xJQL+aGVOmSq9++KB+730z
HzjadDSn5Uibks7a+8xhQWqfWWEb6gYO76jnsImBSrQAoD/QMpMW8JXyg3tBR8BFmePwPrXxrJPI
imgFq3odHSgEHpxv45+pZIEzOYdll64aYjT5fCikxoghCI/GePeGBnKa/VwIEQ0KWoSF8ffmtPYv
sPsuxWSOhPAGIvGJiW+PMGpWivWCiSEKcWVy8QoyMD8nGSDAKTuh/xkvWBISR5G2GOArOY5EWyh3
4PE9l+YkJNqtDyapdYcoRl/j1cYPE+IP5PL54ix1jj+X4OWpXbAxBQU4Hn7YHQOR3BixYVOt9NL5
t5hu2AWGTgqXQj+wvWE+nulRMfm6w3NknkQZPkGPhDmFOH8CgVB7BKcEbt3TeZuOMGNg3w4TQA5L
1iAJQPoeKNQ1Heu7tznxQ0R5wK9QhyiczUsZiC58ZnsoHhTT2XMya304SSkshdc2r1qKWcvoVLIe
jsfeLhkZub+E2NmZH2s7SPemjPSV7nRLyPvL5riuCSwEAMuCHMs+pJJx6UH2yQF+ygpuk9o8u4gA
4O/rT2y3DRPVqaQsIMTcGQXvG3k+lgpidwd4BJ9SX1en3wTCas2FtzYfcYFAmUs6QKSeTZqFcfNj
XeHoOTuP2Snft6c7/7aqxpS7zF4RqPFj2UFMo+RQJI+sNlX4I3XL75KgxbqBhKlQY3AuaFDBdHzu
6dem0mWX5Zn/cr9SlUjckgsfCQ8BR8JpccrSIemFJ4eZ7RcUxSV+kEPNd92yYGILUN+i0nYDE5km
MHPsU/70t2njDK5rw2vQm+3DgO4n6GPqfiBAyxQkp0C/zdSnF4OHJ8wBgrP5G9YCHTGvBbHHdMNn
tCrX/Tt36eQ85CSznTMsgGDYoq7w8kITjIqIbYHXDARcct2AtZx/wjmgK9maTlsJFSyDBXoFhAA/
C0JqC4R4GYJgrkuUTNplXEn/GPmNh9PVuLHmX6kov5KYphqOogd13O6jmIplIMXf0dULyoWA+i4T
etjz5wx/r8Z5bAkNUPxwngV43HKZ5fEW0Gd3/hpwqQffPrXAwkMOgJDi6ZcNtujGmb/nF6jlAtS2
KUStXycBNt+G21E9hG7AJ6YI1gZcGKeUJpgQwxttX4D1pW7VQ/1gb6yy2X12p4KYzfgUmFoIurJR
gI9BHJ5x2d66HYoM49I36qDjvNE9QzobxYE77GspS0EonBJe5RNqEJCAdS/7eB0ag21na0qo1OkF
aeLu0UgmEuEZPYpYzqgLtYmikDP4MzMUOLGopLI+hc6nLpgBwII2xyGQAbdcsJpQd+LTwNmkW8LL
/ulSC/ADnOnvtOpN97K+NIfvnAuvlUf5W4p3L5jSLfwFRgj39Q8RRF3LzUaste0Db2VtT1dJDMoR
lQ8fkwyPgTY0eUMFG1RgY+s8AUx9+bM4ChcU/Rg6hW6K8AB8yfIR707EkhcfERsEUyK1QVmfpVNf
wXzYpRt0g4pu7j3ImP3R51dN3bJyWjKuAk+KaEYPsr1g+QSpifRNr+MwsVt6SfcZJ95UVubdK1gd
lG2LYwOnVkUBxP1Cq4RIINQCY256b8QPRK1BjS8/97N/Nn2ire15o3I6v8E22T80Vz5TypQFn35X
eelUoRFUhDvEZ77+yGB/XQ8KJUnVoxAJPhKsLjElCQjViztfJ8h2M7ATzpcaEIU7Ps1e1g3QC+91
5SJLaakDHQURStJSTXFU4YgwKJzq7sV0f1vd1gYY0UhsSMrf/fWwT7eC28bHvXRpUSOsg3Ix4DmB
yMUVWoPFr77iHhws6BwM/6xUx481lRjLr/KAD6GwfQvpYEuTOCXv7l330+S38+4RK1o7F1g2BVXR
tM9xA6CJwNXH1KOVCniD9M7VaRwIVZAvd1/xHm3TJLolDoPklYq/VdbvLmXorBN2iDNa2Ffxbo6F
xi78DUhX8V4HIrPIJ6iUbBRn9Ip1zhaf1GacMjOhYO23nGU/ZA4kItv56LEVLJnK9v9jDScCyEXE
S4ExRLlaGNuflJVWUUud0U8lVbGQxuBZGG1wvd7j94M86a0D32gKnGZ8SXx1BobyCC2XKBx8Imiu
t9dPxt+lX/evTmeJjoGSurv95e4awB69NCgv1N50UFMs6YkdqP3bGOU6J1vSXh/0nZ8ZF0lHio+k
wLAJIWuSTE+Gj6N2x/7RjmYfNDnbbnt/8+KdTTvrtib/pxhJ4PoMC9y9uLpv7fDPf+kS3EY0TBNq
Bi51Iah8IZmBd1svLCK+Fo0w41TjRkGASejwEaeISvGHCGAMO8TVedcmvs0QZEOqOn6qfjH5jFpR
Dg/FbYGipAB1OjYbCvVw15Tu48YdjP2Gv2gGsdW4l4+HfHoiKn0aOAKDB6cIUXd/arykf95DM1l3
YEgbNHqfDhkyF34dJONkbB/Epgw4ZU1AZT1QkbQmoh5Z0IQc0CdePxWGTHT3uG9LonBvlX2mHDm4
CRLMaG57XTcBzbS6G0evaBJ9Q2rEJNI+yhneP7hLc3rAmqQupIHJ9QGiENQYDzqIxPSptAmlH0eh
rHHPU/TGqPKAXoEBIEQSK042u0PapTgk/MIbcLKWoOp4D3sIFatXj5Or38JLgg+ogT7SwsuY+Jt1
STh0y5iIZD1ToYf84m8mzTLRP7mxqVYG/Qy4v6ipoCfg3JC70d1PRpDbVSKta87No/Z0l5+YwggJ
9unyU3jrQOuPcJu/QCXaDt79rE/z+WTO0BFtr4fa8ufrmovZOyTllMjoRXFE32ZQr55dLiokA2Du
THqT2YOm6hVPYCLOHm23gOTix/oRXtxH4rhXMCNoj1M6wE4HdCJdeOj17uJJe9VKRrQRaSamm7hz
0qjQXxwCwIV3LGsvtxw8tfbpivSZ2N3rRDX1MX3y6g6vP/4Q/7CUjjcmfWIZg4YmqcLf0YJDPeEK
CCRUMgFaw0yj6twa3/dX3GUKf1yOP0Ff2fbrFOyDtzl/4GaCh6GbvmJZ08pV4h9scdP+cAOXmdmk
hvrzIcv4RKbN0qeRgLsyjgrUrIbZdAdULioJM2tOAtPPQZUhxeaAXCkyl648/vaUG5wcbyVMPAVQ
/SgdMbqC6igOW5IQDwYa6hq0aKYQCxPEDTVqLuDEAflxgswvD2d+86ehcl1DCgZGHff7Qh+9EAPT
9P2g3Q8ETqR/DcvrAy69uLkCI7ak2rTx/fivsnZKMu90j7XB1zWWXwDXQVxsb+tYo9rkFRN/cZ/m
wERIMo7G8mHgU8lDiVnt9e7VJHkw1o2224CtQTtr//DeQp27k+DEG3AIHGQGjwsvdcOy6VCbuwVS
6aFmwyQRW0qb4qRd/fsgIjt5gKBU2dX4krGmnZJee3CLibAmnO4jLj3QPd2Kcknyk6OR7z/ntb8F
zoipH+C+33bHrT9ODb3CuaV+DS0vDYvue150P+1AcYJ6CFvgNjEigOcwqVcCQqKwH/yOua1Rbr9Y
gIU534353Y6UwwUNw6X6cpU3uhP3elaq3Vbp6WhkwYez38H97elajFIKfQs/57iAsJiVRP09cgcR
JCsowxDhry1UsjpRFVJVPn2iY5L51OIosoaIASwhCDbrN5uspgkdr02ODIfQuGjxZ5WEJsFUQSmp
FYuSX+1u4QgyCmNWcBV1O8O5XN53GtkBSGpCwZ/1AKJbJxqMULjwzf5o8JwzdsgDoR59P7VIYLO7
oEtV14BQbgX6A6F+u/+67hs0QZw8d54n7e0ok038gZGquUM4yw+80PKF0Ca5nHznR5iRtcNWxTLQ
iDdvHyQZ5InplLB5iiKs96bt+kssD/D/Bmyj7wwn8cMT62HBiqPqsBnrx5yliZUQ3n3k25OZOwRD
3xe93yoi+oCE/ICeI9WixEd+4g59gjb5vuoaUSBP4/vKBDbe++5VkxV9F5DK25fH4SjoYsTxHAgx
MNvIc/gxZX2Zwtf9ZC4rZaBwXQYv9qJ3sTgiXH342Fu4I7kQFB+I+RdHAmDHWn+WUk18E6cJjWur
AvRG9u9NtCcA5HI6Uhwq+YTKZDiQi+cEoiklarBmHHf08ud8i8TCnfX1OKDO6E2ihxehbrYkSL63
3OtYJcTY74UOpfVuN1Ecp26KJR1mwxrFQrdgP0eW2n85DSuC0ILrHsWT8yMA7bDdknIPRmZPbKOK
8f4BbfPSG5ULotHel4DP6I+sddIIxe+JskIBIiGwRho0Q+2Nt46c+hamZCyfvuUoo+oNAH9Xs9xq
F+3XHjV82/vZ9fB1L6Nje6jCJk9jXFgVFOrUoX0P9btXciPxEwXYX5uNUrYdMA/3uYFODbW4uR3b
+dSoCYWpRAWqa1H8CXvtxXGC57Zc7RFlzN6gkoG2YFKhUfYC+D16QqMDmC20gP2NYx+9YWTqRb7Q
nOVn1xzlfgv5tDPh+UmG4j2vh3tKLYhydEf32Q1B42I80jGbHubLfLm9M6XFkXH9Bcos0nEOmD2H
gg2otttEIjaEr7zODkrPg/KfVHsC0q357n80ndWSG0kQRb9IEWJ4bUY1iPWikEbMTF+/58qxMWuv
7RlRdXVWwgW8DzcIkGKxCzXg9PSr4J33ED4q0kh/vNxiSk+IuO1dzMkDwPIqBjrIUZMcvObRbty8
8TUil3dDDOC8oAlmZiMDtI7nZbUO4eLj0cBCM8HDfS0ol402A83lqO11MnihDfoxWBZdrd/8ZGeg
uqad+Jzj50iH+gLPsYaayhe20C64PK0kxkmhljTd8QUNQJkJUXtt3ooRVmOwG1PYTrAmYDxBZuvg
5GNW2dHc2MiHAMSyrrWENWQx1IEWj3A9JNIw9Q+/UBF/JhAQToz7xBmjBgSExiIg8Uk3xrERN8i8
tpR5uGrzglV6gsaBWSIKqb+CcNe0xhXKTh6DpQ8DZn01HP5CRHvPZzN27C+cgZnlZhtaEptBCx9Z
GK7HOZk9kBEoGZ94xvNFzizxAc/7DmLIcb/MVuDLsoZsJgsNA5iPlvZPUkEmT75stbArJhW11yw/
qJLgfuO6BTLIhj3XMlPKNxfrHzGxFseB2KXMqPhkrDN0Ed4Zghq0F0RbYH/tqKqggHT0KB7Q4lEg
UqlbGWKjWuAkk4A7W949FH+87qw5nem5RApE8A1OS2mmPfZba+SdXzHKoDQULiCI6J7oolw+9EYI
MdBQnS6lND8LJ8CJH6YVW9BWzkhAid0Ho9VcQAUQT0C0rifSEfZnWIhBYKb70I+LAcT44duJ2RU3
Fj3RMjOGRdmIIdz6T6pB7wikEo198YC5pT+MGcbb7pWojiyLzh5K0PGYM4UYQ5FMkkJXyS4HMb4a
CX0cph0fE850gr4kQnco0VJfQcUZx/tuTNThqanJGCrB3BHfeJ/qzw1+DQ8Qt2XPNYxRj8DqAuFx
GauNE2Spvqx6oa20KPfF+oR2l+scUnvgRnXNinK2QcWL09y9BzmdHJEkdZnYs57fxauBgT1CEx87
Th6uFETZV6flP9GA38uyKuj3GpyUwKxctctancfyGE321p2ZHydE00RxCEjZF+T0xjj1Waa/dVpy
NkC4/glifExriJiphXMZCC/5ijU6a6TugP/sfZ5Fuo4Vhp1vp8C0sfN0VlBsnP6cPKBf6YAJi8+R
yO6scsxbJOcmPjfHa/8B4NkodbbRZW0WvHeyWTJCqhgfBsuYiwFWRDcS6j1NAIpWffZQn75pNee0
oa+zn887oxSoqptY4miVGesRKBmuhKdA7BgoL0YCZi0HNUcIfA4uBa9a8CZPe4/x0axVZM8eUdtR
UnqN4IcgQLa2rrP7bJ28B5feZfzsFmiCje7zBgDCM52TRshNcMf4rOTdYlgkcJYvbNdi/PU5zcIi
RC0RsPCqnU1GW4I23Nd3+ALRNiPWDA7ZIbsSVThd4YBplyA6+Yf35gzzGGwOO5e4CxQrxy4tHY+R
oUSrx+BzXcx4h/pAf8i9kiOECMZPxQ+DhE+7ZYQSQ/w6yQ/vRdtjnbwC4it6xLQ2oHDvGU/dnFr7
TPFVI9uWn2IpvCE6jtFHiCMtENP80utCw0JBZqH+R2VlnD0tKvU8uHu8cTbBkcILMxAGwnDBHm4r
n5DqQAMi8y52hNMtLb8BrEz6Yx5C1NEB4yxu3pK7nV0o0peFrBjSL6F+zL8sHP0bxMIpyuhI4KlT
bL/MMwZsdZh9JWsyOgSrsDT7zk69Fh1bwkfDXs8+8+vsBQWnxij6vPxm3/wd3GA8wYtKrswYEUZC
6hIlj1mZyRUdzcfow4w7Ypw2UDzcXzogvVvtMtGETnAPfDcmqlYlewbr6crnL3W/+DJuC97gBQF6
CkH4UegwmajuowP+MV9/971VrlhncAPzCqJtAFFnh0W5YRcLPkIC9heE3oilglO0Pfmbj7saI619
gg+MQMlffdjg9oBBBaB0tBsCkvhOq3+IdDeyFm8C2jIBrMfIKW8Fd75ziFYAVJer7i16Lp9Mz4b7
/hlw6i69L1c0BINNl6mdXZ+/8YUFZfHAzZNbhOHZm8L9bUc112b0dzbMi1+gqfFGcv5tV9Epx/lC
TFGpIr3glf5FjPD3szSNiij+t9t1B6i1WTaYi72xht+Pn4tL52A1BwwU8So3b9iVkeJOz1iN4icI
wh3lq6JDNQuEnooXFDohhW+Si1PMS0uegb2QwGv7HHfImeUXtwZt3LulVFuSmgLCxpSzSZj6oOf7
wk6KaNlm4I5aHL1bTh/AoGxIJHGR6RMAGh2eqnn1lUtVaHsrUhDx5Vep8xijMhBydpUTOSHWP62m
K6QDIOQ7cnsve2yRZh48DhxyWc402lfAqzm/SBFKnKwXlzkCWcSBf5mhI6znnUmWZ9Pm1EHv+WKX
krsjlVmJYMgz947WJ60F2IhooXO6SBbhTDFXNNcpKSPuUY++tPwmvBMEVCvDM8cP7RvUVsHBu5KM
huHgFUIpnNaMT6BcdkiHjtOS9iBZJP5qO7reUhzSZ+DwYboICkDtkP4e/wKpbNwAPugDq0DCVQYS
aCItd7rwUAq1Jv/SFeIH/fgrvr/8iUcAhgCh908NWWNr3icPerXRwdQJTzlP5qMj1vYRvI459v4d
dDR6qS6A/XDYJL/EH59QWsDmrn1o6+ml0afDFsQgMocyGFXq+NElyd7Wpr3typVRaAXAbpy+0kvT
zwNvNn9CMyTXSKSYfUmLfJ1h7IUtax7qWsZEzmEMqvxDYZpZaOeAxJHzuXRMqUekXxOiXK0GIS0u
z+zgFfIwsEVfWS06KSC2f8Bzmoi05ZZgs04zemyomwy5llxB2tgPFHxBG4InAOoTMhNjSs33w7nX
wZ0SabqOucyQt+t4nYCxIMY1ZLVnl0EZJav1op1jeebUxCbd6zC1M5d0mB4yTXYevM4/1dTwYc6/
6dqlbr4F8zooFCkNn/jnGh9jM+jzyR5M1UKgHxJeYRjHcE0qw0jq7d35aXCYvYyGX0n5G5inAuqs
KOIiHO5SnYnjtWSJtAbrWP4EL5SzsFr5cFLw/NJWWNK9ZEGuLAM0QqPqXbHUaPXpj4E1ko4QXUFP
ejZzhFS2yLzywwUf9S0GS0Y1k/z5w5D0Hwhmr+yCKno7ZZlwwRb7WuSnY7R2gDNto/kyqxjOLf93
q9K5j/jOTzOkESZk0Y2h8ugyGRk9q75QO9o4P8sx/OW0iavynkMLmIugxMJPqB14PYCl8godx1ua
2zEARXLo3HBdqC4M77pSXAETmcIyZ+rE0MRqoTx5Y2tLoYMAQqKRDC0rPM2ys4kiEtBQlA9pWA1D
r9NrIyrIoHnZuZrEvbc9CkzGqkbHHkXp3YgMG80/BQNdJhJ8yXihapRTrpP/xXF3FlMq874SZMC6
N2PSnxFbyFFUzZAYIxHyWiC2wQxImV6aIp+6ULH9ZVIhfbXgGNBk9EFmPawLwXI0HZUAJl6it/22
wT4A2Rg16VHbkctwR5Mmqp2Du/gb0OubeDyJkssL31nsDRAjK+J8lPt5FDF89iFfBHaUQhVELbD6
W6EZqX77p7+z8iSynjx/2XFc8Unt7s77jwK7HDy4cYmp8yFYtZi9NPfo4J/NTmB68z7Mot/F+/QP
v+xYoeI5PPU1TCtwyZKZIqziCqz6gHYV7+6kMRPEd+lxdBl4hjOlywemshIRkSEKSRilAcczzr8d
xngv6PJPZjpw0JUfk1RXiNkUYIRFTfc1x+aWC1sjJgAOwQHd57WBHGXGvB1ICEAiiSvz3n/fe4Qv
OqwA1jUvOJp7qC4N5NK3gE+kxdXvDz2PfocscYAHFlCblJq6HCp1RyCaD5y4AsURtImkKFEg73bJ
ZQYq0GUCDbCcGpw8TdIlBfM4Wy0AlR/c+ogPEE58WroHZlWiH5c0sJbJqypHgrVGmQmUKv6tAJP6
rGyGGbP35tMLlkEp6KL2GbwNLUyBCNnLmfJNSKBlmcjEJkAgEcVanoGaXs7JX+/fbFVDsQ1FHjUJ
i6vvrCnbKJXlFabTkMrKefP2ZEMj0zqprUmWRH+ScFfTSos+IN2BxtUQ/0dNa9VrIuCBFiQXU1M0
aX/UKc3Ldsl6tO9z7gDfmNoM1SZoAShZhBpGRiZtU8ldkLCOsdnSP/3Td6jZzQgiKaPsvAvc0jDs
wI2o5XhsC7XIKrXU1dugGPeFfI6tRTnld2zyWnDaC3qU48wcx3BBRdnuX7pgoz9hZbXsHxUe+ckV
agb08ciC/7ez2/17+KhgN5CQadGp3lKA04nTF2UFc3w+5E8lAgNRPiqNwpaZN9qbuHKgZKEniaQA
0gj8UCPfxKve2kF+OVR5vULgT1g7cOr8AiM0Tqqmg6Xsn41r0EANSkksA5Zyq8oqsUxCdfk6YGu0
W3mLqlkCdnhvzaQulEs2Z2N0OZoPHJhy6HG6WiPb5ZU2qKr/HNTlFbSycxUCX0+lk4r1befQY4ey
G6RosZbGTyiFHnZEzJZ6wQ2SLSAhtETopn6ngOX+pI7XoJvrCJACEppcZWtR1T7w9fVxbCAIYo5M
tapUiI7IjIxkSJ95S2JT+2VjnOcaCuhLWY1SsRvPJtlgxSt6OkwT7TN9AghFdg0xDZ0AkDfIOd6O
hFN/mB2k9DCukLQXeRMF0bCSlLNni8NlQvE01OnZ5+ZVckHS9BOQDenC/EszwG/xPGUSoLezaj+o
R5SyxOHcIr3CAXXInuGQUerBivpuygFin8bUl2jG5ajVby3sG2QeXbSRkROkoKtOtrQflHFJsWxt
xvIzfWNEUCe74WYGywLwGT04wSAfumLqx9LjYpXwKHuYwzEOaF36QVXLjVw3B3rR7N9T7RhQ6A5J
4ZDUMVNWNEwcTi9aZmohIBmFQBQhws67Dn0Lcl0dOrRZ6nSD1mwVNbJ0yixQVJTO5iBlHykq7Mbr
zo5ttHfy3/dpEkqjUldaIie/SDwmDye+0qgwb24llGy2xDBVchLs0bLm7mZH8HQB8WIkGSkeTRSR
cydxhPyaLbiQ9IiCgoKNZJao0AhBRPixBKd0JEsQfFYl2nFsK653/4EjFMmkxSTNr3++GJIJ0xaj
aaekVACTq/VB/l2XG1VkdmFRs3CSDF2RLteK1Fg6KbyI+lIsiXrVR71v9bCkJwfDms+oxFu60BTi
fI+ai188UjqgzCtoCtCHeeRKqoW8wASBLIyA5JRYBnUh1Qxs4acwlrvCvvuwobS97Csvg+sE142L
LxX5iVnPTzYp7UmC8EBs5OfNBdOEAn1JJaHFgJYMnUl1tfSs45k2gt/NScY5G1q8zZmMebtd3wZD
FBkGOBnMoegOanW0K7lvf3k8566uCLrpFp+G21KdM5FMc8kgcpFMH/8mrtQ/3+36xvwQDg0aClDy
YApM6werxnyb8TKjg1K3MKSdu03fke7468OoTejK1qfH9GN/4dBE1aye7bs12vD+rs++Xy0r/ufo
3UcUQd/o/uRz7Sdw4lA1ec+AAZ1cABvwsBiYBM/BKmqMX1h9nxbbP0YByatdoiLHps2qL+7MwYAw
P0Fj2qu6eYVafuRsws6oX+gXUGkdMPeugHymVdViFknkbtISGNEuBvZyAMkATvHkHAdrzES/y6Lf
RKKUfj6s863plxij0ZsNH3htoeDT4FLbDe+yWCdOA42ZO2EdDQS6VkVng2bf2TnzU2/rs5zEn4N7
6bfCLpEWZ6ei0S3Y+8GVaYSZc2jMQZ8lhwaNqVMMgotWSNUaaaz4SRm0F8w3TaYSx/55tPK2cHyZ
g3YOY1hr/FPBogW1qZt3dTlKDdyqj5XkeTVXuL3E2z6D3tLBagU1QVKO8GnRM6YT/3Th+cNDRyTi
Zhnlu4mLGpCbRg/wvbEpo6QSbb/mhJKrbJXsdmuxAdyJ9PbXhTJRJl3q7GkoLwBXglJtocCTbCwm
3dsQjskt+mv0zkfkT6KLf84ODpDVM6jWb818YVdReLFzuvcdpiinEMbveNepDx4IkZynjeW9YTKC
NavDu418FS5g6ZGt6e9x3JXj4iodPXwGdmglHJ4uwEZEo1o+zH+gBuZ+Ojl3L8NdKYKvn45eoEKT
M8gzhpZV+9mw3ngMJKAy7iZaImBmzH3vvqiBEmYMePAPLZefqaEXUUjPfVCesNm3gE/uAWQlnhi5
jO9x0cA7q9Xe95FA3hiFiV1nwnTGEscqBY9LfP9KkGNHElBelr5++ZvWAbNDztqsoXiXRpcPG+kL
gJBrXnKbR2kRXKLJOXsiG7XvTK7DxxagLwTcdu0YXrZRiSK6Yu4e7gvOAlPdbbSmS3Sk+ZOcOM3u
SHU2zfWp/Wb8ZOyRJTmOXjdCTqnbBDhQq4VYqJWo5fdofPD4+9WIqsnHwRnXLblvmlPDd3DHL/3h
vIM9ENdWXE9a8d1GEQQhNal/3m1yL34HSAKuRLLQV6Al9aSZyMiR8Rpmjl8wcsEBpvB5Wctq2aQj
592Se/3QktILbVAuK8Q3i0Li5UjxjNmnWQb4m1Syd/BCGEzPiLEf+7URfwMaWf5ruPGv7AGQeXEF
/7L1NGo09la91C/fgiJ4k9p1VihA8kDautAwzx/I/gfzwpyHbMXaH5YPa0NXJSkXnO/WA97cBznP
e9zsrNWrs53YByLkJtpfZ63btDgZX4m1YCeZLJzAsPPFTBdT5+on3RazY9n7tg+Eu5JTnngvgTVB
bH6w2iqZQuphuXiByYf7oaqSOv7daJu0ARdUgJ6KGNg5TpGKWSKbRn/Rvfyd6h4j6MoL2NLdOd3d
bWtwuwz/ziBhShGswXrlb39MV+Dd3o95c9XfV4qYGh+vxqEV71G4WPfOBDG/wnUuWSi+1L7+pMNl
uB/D2/D76PH8kyLJ6DX0V72JU0exCk+AVYS8IdkqnXZcGW5e42VNkjoIzaWkHcpZA87Wdnp6Dx5X
eK3unhuhYR2KaeM0r1dz9uL7YN9bnSrREzZXseE/r04LGrbk6M6ndrNlwAS8/NXP2ZbOwX45+Lrv
WljevsEuyJHgicvNX8WV+gx8BmMAgHr8BjSflVd2I77aMBp2upXMdm+JBD8FFTW1bU+SW4RQ+HVt
bnB/vFncqw8T2IeU5lIBCODxRDQYIEjt+ldkYlkmWkVbf/hU6jXuSqqMxGvDyf9FZAF9v3E52UvR
y338sagIwnkS79qYgxtdUMQLLgB52lN6mfKXZjM6SFBMEKngluCuqYM6K/SkzlKJH/Ae0bmyG71V
dKEVASMXiDsUk41Z+viwvIjlG4tcncMXjsIqGmjvDd0Fu43/XmkKurH7zUo/g98BrgGgKeM/MPI1
UIP1ru9SDknP7ryM0mJHBn2V9n7WnEN2VEuaPD28LfwvbWcKCG4ur3xy3jOEJtF4uVStCnkbhwJw
fwtpHfrcrbY0HZucjwyg3TLpw2jV+ymN2rBWEAPtlWk9vIwv0nkPmK9u9WwwQEaLAglHRuUD/o7v
9d6818LWJcRQm3jKlYOqU3DPHh7Zn6SBkKsN0ufJx2AaZl5nf6mRHqJJ0jQa4N5rAf9378BmPsm2
ab6GJZrQ48MQH2Rv24dNhKkwbGm+SiZ1kRxYDgisDd6B1ORQ1HEVjqR0ORGSwm92QEpHMHSYSRCW
af003Sp/4mpzEzQgrN2wSqw6JbtMKY+ZgwfIz7madxB8zKIbwQ3ZiFa26Z5hcE4rhDixNk84KZY7
hV7VqnaqnfOy0KPJfvn7JBWOXSil7dZ0xQAMAYGR6kCYr2dwCpfs5V6Td8FC9zYDGx7cO8V4E25C
TChRf5qWj7ZD6r8Dq8xQnw7Qy963/HvNfjFvG0OoOtzAD+A/RmnPlgW82rAEr+KYYjkuJjCsT9OD
EnC0nsior278j806oeYyX92Dc3LKqHI9kmv2jVfDZngMvr1zBu5pUQa0ldXDW+c6ri0endLiHfdO
jn6uHt5deJ3GlIaR+yQh83dwoh5ONdlEKCqWUKvEj31Y7ayiol+YStszdwdNDmYEvaxNKtWNXffj
fJxacMIEtem83abz8k/pPS8Ej+71BjhSfy1H00+0DsvRwy/DnkHivbsO697ePjh3YJIFTBedavh8
K8WwRV1p0j0rIjx+N/dv+/rNGmkZ9ecQ18wa/q1g++lwnzce/O47A4bRCGhhNFnBV6a5KVISLNDW
1tjjigaQp4b2WQZDncJOReKSfAlVzSn0hmA/vsbbrDi49lBTwB/W3We75NBZj4uSKpAVxjWGTpJ8
wnJ4AB6661wXG6h/NHQ88F4cykifmbAXpKPC0dCtLSDllL0VAliDssc3s3KIFBMEBo06Dk6FCUqP
T+VN33Y78F5GpqZUx+v1aCNmdFzBb8NP2XuHUUO02zeDG+6zG7zJojOBeqpPqIY1qis06tIivboG
XLGCaaDmJH3OsyGCy8+lWSMg/dOUvC1r+TShMB+bv7IHbRGrgSEyTh9WlXkc4RapdO5i8dwA97Gm
MMdoUZtmNHDphND+aD+9fEET5oOT7Hq675MFfAxE7AZP0oU3Mp7gj5kKYR1fMuGc7HOQcrY3RUTI
OgdN5zB6dL+2mGnsNtnE8y6ZR0leZtRmaPSyaGkq8P7THpde6tUuuUTmlY8E0G8Nqgaak1+XN+Ey
aEII7UdQbRoDchCCsXtHqmQUtHdYQUTNziAKJubNe7DI5tSwRyktItlPtUyaIe077xZEFlBpUhiO
UF6MVOhuU88QGAjlUZPp18TABn6AAIp4dnR7p0QSkJmAUYEGAo90egJ5CV3LofLnjkbtHhfsnxSO
urNcqbDHkcKH/MnRvwOkeQB70hlVm3ZwtgcRN9SIPu7XJsq6UGE8mMgaSHwMurGFHzEMiRy22dkE
Wqj9jXv6i7bk3lVjsY7rGH1L9+xe43Vw7O0XhXS5dZvtCuwMr4V9m/qS+NyZ81sgstplsHfh22Ed
CBEdC8HBpP2ipX+jnY+mv/dN36mcewoObRQIP8Lqb6NmXM3CmlGPUYEDkdrPvin36Iz2+LDgraar
djm49NXYRosFvfeagRD+pP0ADKa2RqZu+NUJj3C3GnrvPgOEiYnZDo7JC6Y4NZ9nymBv00TNkAmi
zw4Rxm3zi8sUsDxNh13JEnQyUIY35haQu/kw3OCDf56jqEMAA38NWiPhhKHlYbPm4wYEC9fjGyvu
4Y3DbAPe05Z66Oh6OLgYD07TplNIrwBTiBW6tylWUCB6954xcN2MUoe758QuXgGSfWZAcM/mXOMa
rDTNW1g4InhnTNqf8DV78Qrr7JCUkWCU9+nVPAbP9seXMV/dQ9EBWA3I3bt7wpLhauIjPj1DYoNq
veQa4ak3IXTxXmIqNQxlYPYd3SajMI6tDRTyDWzBhDoOTSEETI698kCO42gi2IoxZ5ci72KLEXt1
m+G7DWXTOSXw2QlxK/DujLrQTPlQG4/O7JYJVSh5NVFva9+SgwNmVdGXOo+xWdrMN9px4wYiI6g+
HpJbwWSNjlCat0ilDmpVS7ofQKRnBWZNrTMc9Pm6h7ANFK29WyOLSR8e4jQ4afd2nTPD2FGVs2G2
X4CvX9u82i55xtcMqP+DVjR06XkFfPw+bhXc/YuLR6I729NrKhhXdFJXrMILJR86JKBRUVJZbtGY
4yqU0prPlQAt42+EmS44z5EcGEov5lnoCyBbcGD1Jm05xkBOY7dLa2byNe6jq1Mdn1Gg0juu0/10
t1VrNXu+eK4S3u8XO1z3GnOUaHpNG//FuMWNtEbFqQfbN5YbJBR9kAw+3Tu6NmxjxoMrR7toy7fX
LshpDYR1DiExMM+aeeNsFLqVFP9KKKvhR8IUExucegrsECLoNy3jq1jPq3k2PRo2h4qbCX74tph9
9jWxgBl4uxvLjcOCrZzzojcNliizrJIVR0wPJDMCgEUQ4qDtuMEBA6hU50qiD8BaMGy3l1wP59z7
ePwNma2wtDhZNXiHilER2mBtZeLS0ar/rbqDQ1T+U3iruAXVh4T6G9qRIyZdBOy7eXd3ToBliyyp
m0YNz3R76zUdbizGP6Aq+2FfkQtDCiYk3Lg/b3XzwlgDPgIzhPxt0BwvMByg0Uiji6TPVYzGC6HW
BjdS9xfomyMVhcF9vjNfo0q7Tuv/6v0NMKRixpUv1o466OBif315uu6iqmLdUkep9VUzSYQPPB1K
+cQAqjSp8sp+wafd/2uT0meg9SjyVvfTmwmWM5td1KrDyCCgP8uwmj6w82qDLHDQd2IqPa6BNKgH
VZo8/ECh8/rAtLvZHzqwJ/pcX5yEZZhbS2KwUahyYACO4AMj8BZJqjwsvv4sURfzFEiceTf+jf4y
JHzpZlG2nBYThkDN9GD+5aDF6eQCz0HGfoGIJo0SKplKrIwH95oFx1Vqm56Hf4xnmcgrKT5mmdUx
2RYMu7jp55UR/HkwyF5YMTyOgy0BVrHUort8s5mhIiEQhkz+OG0BiyCvYEcvBykXZNA51jTc0SrT
onXwBuJKabjmOPgVZ1xW7LHMD4RuBeQ6uK4aw03fh/X7NmhyMXLIAKqD26rlZ9q+LlOheRmdeOGx
66D2j6HxV4lX/sR5OGSb9BYwfZdmAAC7xPiTznujdwfhQ8iDbkL55zJMbYL1pQ2fy5hIO0JeVmW4
OTiEremLuVUmTsjgBSgHcJwUjc6UzcvxHTUoISdKOgKC3dlsdzyTbcpZMWIcnXk2hSKjEibhXmBQ
wlDikh1VfNTWwLGCyRCMDWUgLvYFYDxDcMbwmnoT74ffQCc5qrjIOJIlIyLgoxFmDHDPorP3p/aL
4crHgMHM22nGa59qF/8a4TSsWA38hy1PUn32GZuTge/Zu1EG3qHwgPhWj86MzAocWaY5ri+G5to0
HANZA16HuGyNyDPQOiAbyXNQcMaMIfnbSpwX43ewhC7cCNMOEJQfQXLAFg+LJqdXJHasGVxD5kec
c9lBt4/JrPXDK3SOC3p36YsD7ddEVD68JHnkxOocrOWSUy5mkmkjnONsOeTjgsXh1tGJVfbwmo8i
xLo1XdonKzr1zKeYxNtFy/6Zdu0R+l05HKDLPos5z5Zkz+RrPzRDywK3EG97UNpJCxJgWO0akFqO
FWLpKvHMAAlvsrjR1Ax2TufKpnWxyzCe3FyULoakl4zUCNCUcKjQyMUQ8mA3vIx6/g9u0bSBGH7B
J6pvsGeezQt7d1NvHhmgss5Pq2fbqK8ZAyIIgxT4glA4oQDH+V8D3wYC058LnNZEGpwJH8onLbXQ
10CH+LFufmGcItwrHFV3mxyCw5gZtpmnd9N2uxqkMG3tNf1abthk282fLoG37OCltXYIhNo9opVx
mdBuygrZfnrsX5CKglVoD2ArpGTUIJFdimNCwttke2+4ddXOKJlUxjXU8+tc8ynoqpI5VYmGAdRy
Yy2VOs7JNHkjcgpRhATdrWVj6lDiq8gog+kSk65Fw4TYvuDDMwaqzLQGMtuiWK/icXWnVXJFTr1C
cc7Oi54IJVB9uS1oFhQr+bXfCBCjGE11mkHdYvSebV1OMgLQzuGtqK38gVWys6g22PWGEdid+9sw
V0Np6wAmyLgDA5Re9e5PnC1Xt0PnVk6WqvUlhKl5TVcjkfEMJEe4NlElwTBxZ0OT7bSgzjNAyX8N
FeJWTOBwupp0cdzw9fUVlctm41eUd99Whd0PtpXof+xOrqBPwF49MSTatL8YDiMlAzJL88Wqe7Fb
3pHwdzUfRfOTrVGsiOlDyb8IJOx7uEW0GSxY08XYGul/sCzIhq1qwEG1J85I5CAqx5hQ9ijdB8Jg
8bFzZvS6Y7h1AM2ykL7O0cGPpbthjHaJvzPorjAwgty1aWd01jvD7L0sNj89D3fUIxbD3cso3IDV
UfsaNp64uwx/3q7mc2XwdF8nT4E1GpoSog/PmO/JhFKDS8znGD063dIAWADYTojPC2Ihz0OieTU7
K8skFadP9+PHlEEAAh98RG3uWLkbBwFZQ0rMZFkDcd4BkaDIbASIjdBOJpITg8UgOxLAaRoy/WSR
gH8cGZkyeiIzjQ9+ajBhZcDEuA+8KZwp6E6wy8fJmfuIiAhyxx4cTJ+2oDxnfsry91AR/4/mtB0N
Fgs+sVnn9JTi/sqmgZWOSHJtm6U2JZwaN0GLJY6m+xh8KClIsESMPsPX8NyXXdafC7H3YB1tZVmA
P7RX2b7GFHANnoQK57/SGkUi89N9+Qcn6NWdc4DqMB/VTg0VusYUaTkcuCHX0RUxPaBI85BTKwxM
ZJXO3CzKmXSdRgOk1ajt607T4UGjtVGfXU2TM6QMmNKwMk7DljGLKVDKaHm5A7ereG/zA08bj2rH
uUxLDhg4jSl9hv2RHvnvF107Xm7fPviAK3cp5XfJXnvtaSfoqCliQWKk+E9drP0KLu6gLUsREGe/
PxsjR9nEXRz+vmcbnN1O0NsiFNZ2wbGvzQTEgA8KXajzsU941yT8azkHoIlJXJDbspXkiyjCDlV1
PvWw/ld2ClnZ4WMoaYzUvXmg23qJYCHafJ6m8bGi7RTRFiwna8T3YnSav9tbj1Y6ylsIxhBCjpS+
2zhDYHHQSFtzDon8FjZG8h9vpXVpXpHESw6ljZ+nSiPiOW1lFDQ45pYUdDReJO0n8TBOKn4D0sX5
R0yEID67efqOpEQpi71TaHlbHUuoj6AhWUuB9oga+EvBQQax9TkGUSY6xsufkM3W5eiE+oOfXxby
akvdH5cwoywOweBxuilrQJ/TqCbsNtffxHUBaiwuHkNXn6SXP+UcLr+gC/KDXbrrKXbASmeQzu0v
XgcJ81/KggnSSwRA8a3VLdGn2A9WvY09+/QlWQCtocszEChBqzRxPMmBEwjODQDZA4Bi8h1ARHL1
KAJvIV12/bWVgw9PtgnYMeQIGMcDvAUhpLOBWDSBmofpQ9gi5a6nLRypmlYuiAAA+wnTZPLvdLGF
4WYCYQnMjq5BhAyhcSXVVwK+dg493j54IHwVAJTs2Ukgxp0ZogHtSSBnB0AOCAZFTyD5Z//RP+TP
SGDWClBOH8FIf50esMIWJK3BQLq5dDbeiuRcGBqdXUK3AiK8gTdjeAP/o8xk+mNv59CL/Etbj6oy
gU+SXdhwNvyafdecIfsO6F9+7/JgMC0+hx0mGhwv4988nmm8S6Xh84qJn0Y02fZendYVgjIPc7Qy
OYGRk7LTAgMKLizRzz6SrMlJHrCOORiIwnt37+7yEZKUQrntD9SxU6sxsJ+2BMIn3KXXft1Ibw5L
2/wBltIdp/gb8PngjwY7njoP2KejAAgiVgbGH1h34mrVQW6GIcbR7dj2oG4NiDI99JPVIKGaBE1F
Ty1HxlenHsclTApS8OinnGxQaQltt3WO0A+IkS4uiWYpxFDjiNiEoBCrDEgeUA1UFNAwI67qMgIe
MmYIgtG07uJG/XMp+tkAHfvKCqB/Z9Qpu9+KqfwRVuEfNkNY4z4CdbREZIQ53PvFgPO33c0X5/Du
oUqZk9XPz16xQ9OPdrgnq/gdJHZlKyb/gGw/oR1NWvU/hRVzAcdcvZSl54zw/vR/5cB5vshx7z4a
o4FB+UfqAmMk4ObiBlDFuWIxwDEBh2Oeb3AwxdCseEeAfBZ/x7BAhoaXMr7hNPhyUtk3qEzbbTNF
sM0RTUyVynxVSeE8M/u482WvTLAhpUY+4EqDXZo+4CrNdjDCAimS7LYnNBYGZgFXIU2ZiA2i9Gyn
CF8mkRsZalTmnKQ4VQV4iThUObxpsbDIWoDgiUH1ArD+u3UZiDDB+qKgN0m0D4jzcvewRy5gV3au
znTmyRy0/4DvNE+oN4jP4xa4Vll80uvY0h8MSXyXe5ojiNN1SOID8M2cEG+L4wcUlfOh6f4CjM68
rS34jvhiVIVImBAXHKIKOB2AWYg6j8dVxmypjDqZjDIkkQkrExSu2T8WuCBmGLps4lb7BJ2Ed1JI
4L8A2+2SFnOACw70NkB9GD54MqCIvBxRK6cgyvMvbLhmxmeY/ZZAhRIWrxENeNNmYijz81EbwqFt
RywYyvtsfmHpAmK0SVnHTqEConBGy9lJG+Y7V6LNjI979Wy4eKMtMLOtBOyqCH4ugWpBDbwHOUho
ZMeTUJAg/MaERWf0BkU75Vy2U4zzDlwnpH4AGi60s3ZjYGE49Rl/kNZ4W3KlIpsmcKvt8Kvw7Pb0
4kzbI3WZR5EZBCbnEEJq+N8YdAY/8CUCUYtH0d8fR+0Rn2IaB27ic2Gd2QVHP4G5WKfxWDMOoasx
KnbGIMg+QLCAJzk0siwd6RyotIWM7OJtXdDJQzg24qCOv2z6nxn7GOAaeRXxIcE6ljNNTcqy1etA
/oAUzX6Ih7jrcN4DUqvx9QqG8cM+Rh8oYU8w0hw3ia+q5ndFGP3aUSTFu0j3FYnXMGZHQmn7HXAl
gXPjS58eimfeyFlgjfTEH0bfixCj/NWjKL9bZMggsnFABeQH6F5MCyC6WRiSq4KRo4+hepVTmqvL
UMwLBLknuGif11Ec0qejrQOIL7YuP6DyWLXCWWhCD6i16cwI6LR3OH05FlRUUOukedVa+LnvgBw+
0XSMQWQ/PZJm4Ig6J0F0v2Dd5b/FTwBbvmj3UUPK1JQ7BkdslYKFH6COIaGxcNko5E/k0m1WhdiF
kIwqLvy1EJawiBIqTrOhhUgRdDgupProFLug7MH8AzcmB/e4BvHX4sezs+sp4wZ6Q7ePvk3RMdue
xzsA9yhayDDOQm+5XEKAoOfuwRDzrKWeYD+UpfAV9t4HbcJzBIuFOFAEEskesgEdkuvAWwDKDetR
MLoxBr1kD3kBpZp4aNHH3/MV9sOPue2yFfg2gGGUBwAX8ycYe5wbpvIsOi9CT2dzXQ3RJEv47oIF
jWakC/mdKL5yQS4zrWWEdcAAC9oxL+THkmMLJ/aJ7bB1T/CxkRgTGlN1GMxM3oju7EqbSgBAoDBq
NWjCjPypXBZ/FyvFsUvP+xdFmy5VAWdDrptFB8cvwUEl21vkCUfX+MfeCcGpe+i4KkuD6pjx1lkG
q/+wV+0Pi6UBRYtV56PdrT66itl8XiB9huHBvIB9iSgBfFowjdixApJe9a5Ex25SNvFV5Y4hVHVT
7gWdFeredJVEUNzECyle5IZrj1QloYlB+nGjLZSJTJ9ZXEoe3Rca3VlmBWf+a49kcwYlLGqcdN/A
c2cyEiMgIIwE8WFYs/5j6by2FMeSKPpFrCU8vMpLSEIIzwsLSLy3Ar6+96F6ama6OqsyAenq3ojj
gvuJkUEDTzkMNTJvwXrLWLRa2qjRUlBdjAORg4gVFWsRj4Rtd9XXtQjB5AjUxGE0RnHeEu/DJWE4
sc/Sm88p+a/WMWxTW+7xQLmk+EsGqo1eOxGyaapBPmzWsNmv1olU/jr5NRT94l47Ul+y93V+0gxo
F55ABpf55eGhjeacKpeBeCCNGj4mMwC+JcouTLioL0clZ644rR4PLX7ibefrM9MELa4GYSmz8Rw0
vUKHcByXLpUpF66SP5mCwxTD8TEwXB5AInLtN21EH1D67RwSirivk4A7iYNB4g9cSF/F+HJOd2mg
kCKg0OOm/Qp+KBSza0EfT81okU4jWlxwp5vZHTR5sIh5cPB6MDqhRv416KPdigUUyKUiX0B/SvfM
Tx2/Qh4k6Xffrh1PeuwUnjRXC06GoEdnmvw2EDSDQl3ZJ1UzlQmLrdrn1gAd8t1j1Do3lRPJ5OgS
xig3C02E20NTBQ7zoxsTjkQnNCMeBkpTEljSscPKxaqUnIMZbclq1Q2TMU8HD8qQFJPE0dmUZmYP
qBsjOgeuHpd27jRCOnIeWoSmdAccEHWeRt4lX+WLOsnUU0h18e6ARi7KzFV8dyoo9sXKahIkN4Jz
mMXIGx9S8nytXQYHGlVGX4Xh5zZyH3JZAJLGiKYorF7Ujx/iFj8Q3wxtfFFQNmOeEjBbLsLLhVvR
tgjdF9M5ZrRFwAEeEOtuQEM9dhLU0nyadsxRiN8G8JOrQiQaS+LpeinqfqC4JZw3yUuUPrA7pB/W
wcVO8QfqfnWB3rh03v1Pw/z2T5NL59p+xGOPKwSoZ1db5GEUTaBGeYfITO8ie8WeyFOtx6PsK+F2
rt6JWwU1fcehM9YpzxUlt9WuOmDfRBVy9TVtVB4KRikmqi+ExqClRjrOvFrz0ALQtjTs8sXlUOgs
ynOokwWa7WQ7kn8H9vvUuiFnUqUMmIROQ9ohJLNQJUvY7ku28wmxRYmnv3EROBlwquqkY3XvLQIU
o3qfSVS8NQrlfQ94yFoQYX0JjFWTrbvk3TW7exNpzjiWtwMcdIcmFiQbOwpOLdTD6NWBsrXRD9Z2
nUP5B5aLED6D7XKkxLjgsNHIy1blwJvMP/ijdAjFgzrf0NEBahMpbAtYU+rM4MZ5nVuGZ8Cl6RFC
rwC7ZasYQU3GFxqkzXC04cixv5ACLzzpdwfLPd/8xHb/pmi9MUKR86LXkChq+nfkQGZedGsPtoSj
HwP16GVTDxTY9BCYkIkyQvvcdic2RzqPrn5obWJMZGKiwlE1IRk9xS+N1J31X8Ky3EDLX6TEmcTE
LrsE0jATXIl95JZw1hYDVQUYo8T/lBz8pmENzynkHAeXZgirPJhSQLNg2OupriT+5lyVo/KBP7DK
+U80Z5vR6SSqO3+chL/I9D3TsgCQdCMe7p3IEDnycwnIUVdB7bxpYznEWw97xOGgmgcu0ZWXjs8y
GnFCEErLMHFEJPS6dgvOlbSS0WTErkWQXO9M5gHHMIkFsBIyQp7hJYr+HCub3OU/VIr2e2jEbCBN
52FC+5h0T/+coBr2YjUZiLh8iLyDx2G4EgMkzeGsP3P0rC/SGhtiCRQtYSa9zg8eX+0XwzooIixB
fwzCmNAwQTNRDTN4tuypW9J0oZKfOAUizoYXNmsq/yhluDLmG/Zs9hI2nnfH+Fs0GaStuqJHbcdI
0+57yCxJU0XuOeYNiYVi/hJVO7sBQpdHqwEyvLEx0vOR0cRTVFfZZlQcsh3fhhzutD5Xi0vHSvk4
I8AH70iGpaL9Lg69+Nq7u0tJjaATwqf55a7xO6spUyS/Y4T8eXCIHd+ywd8GLTwnoUE5TqUTos8x
POIiWs+QxHFf13cyYNUYoBm34D018xoLTmAldENAuUqEwIbVQ++++WEv2gMpXdsjjKLn4cHCpRbX
kHDIrQrRFD8YCgAIfL2R4ElW34MaljTdEErp061EhGiXolJErmRSnO3AvNTDwhW0qARZvb+q+wDT
o8KDRXpki5sDLbH792pc0KvXY1GJnadaIgkfxJk2YPF009+xxspWjfy0SG7lpzHetmLJFxwMq3HK
Rt2ba9QotpcCP7zONScZAHeurqMMwUW3Rty4ony0DKvU6b0eE01hLpiBjR3u98zfXFWZqjZOqdsG
gKo7noK3VY73thM6Sso/pWa/f10zBRFHmR5h9jDMxzJ3E4BeddsB6PO/iqaZZb0qFc/OzvRCEDZ8
gxYHP/bR1R7N8AzOaVpE9ZmUWcsei2PqATutj6BNgC3k7WTeQpQN3PRvlDfqz+7dvcKsaxIjPDbm
bKxPIekde9Q0L3azXwMBBXwwzSJq7Qta7KLH6AleZNoFDmJ642Ed3Z3RtHOclULy9PGhl00j+Vfa
83iT4QgPEl+F22AjHZrXKFousZPKf0fO5q/TkXGQk5H2dOgteQr4JEGaIpHmKjGPtfg1DRTZiFjD
IWpuCcTUqInjaZgHaiwDiFsCrxJAswRem9Y7PtqVOahqbm6ocKSxAtXKAym+SpRgs+6xe6EyAQjh
aHJy26Qm1cOvMhLkCWzp1UK6C1Qn9CW+tbBrUHU8sEOQ6CEkAF8Thabyvh6tuvZOYEcaD1mIVINq
/vbDb4CrEjlpYzGh8Wb6TdE02ppCjPYEDK0BFm2gzDn8dBZ9JiBy8oHYgQzkNrJUxNxDsYvKZOTs
1MhgLMR38jwX/xR32jPUvxGnBP4BcMWB7h9apS5q1g+C4KLHLK/2c/R0yWs4Olc7R24vVXHu4jO4
8zigNpW2rdDX9FeExVbpj9HHaFzvdp3xKWyRunpMuvRy1srXq/80GLL3XnufCEmlTxhd0Xmh9elL
FCjWtQGYaN+scp/ITOa3JdwiHBEImylypGwUBJIyL5NkDNJ0ZKOs0oJaxFYwz4Zb/kB4Xfea5ERc
e7o4qM4glBBCeuc2dOgahImJENaxD21oLSInMSIDzeAHDJ8MiDfuADInVkRPg18QfUdvmgfPgAs5
BeSSh/MG9N9YUPM15D9OELNSthMzTr2nav3BRDUeijKlPzL/Gw+SXHi48TqlUATdFB5NVqoL8oEw
n92CsorQWw/sF04oT0qAw8etda6Z99nh79JrjsCidPg1BvO7VR9emVp1Zf9o8rOegAGf0BBhV+sc
ea44c+v8ZbYPtzoULTWlSvidHBtbUGyDSl31mXoYdVLab1EUGlYVOF3NK+Uvd+weqbUaLtnV5OHl
OjFyKJZIEh5WVJJBiCF09e/U6RecGsC7vLbtMk43S+A3mQsYx3gcOjy9/Hr5DSwrBbaYvfV88FK/
LU9ExwuNi3lnZ+WdpVVszqiMUgRvKOtCzfetrE3+q/JJtvxN9HBf+CUrhKMB1jBIhBXcejEYuRHe
gh0jkouEXJAFy7UiLQpWGIg/MMmRpgoioOKYgPaWXeYnIy1YHhm+XIyEtN8dcAckf79pfaXWieUi
FZ1yAAEwCPSw7rwP6sVWaXL21cZUkgJWoG/Kuce7yumENi82ehjU8MNtqXnkVyCqKd2oJvaDCoXl
oNYpdLU3arTUi4/woB67RRUccdrxy9ElvaVKs9Il+5KxCGJU40KJlCBCH53IC/FM7moHvbsBqMVd
nZVe6Vd0KaJCp32Dwo+FECuiQl0Oxyc+U1ae98H/Pr+MFXonrE3HUiUsLHZpEWJ8i8Rn7Td498fM
QM+dwCc3VmWXFOt8dk3W/hyK9WvfCAmi3IQ+o/BiDTm96vDp5V4eE6fTIvVqcreeGXEzmOLlbMyR
tF/oxmpW053fJ2KND0RjwRi3Mf0yyv1LKmFhdmmBVnHyt7EHRVUcrriItTmxYpqU90P8/ei1DwQa
Aj94NGFVhz5MEP1tIBpRo8cugyHuK+ccENlukw/pnvm3j016i7NrTVsH55o+CLzNIfLQ/LNZzl6A
/W+r0UXrsmVLLfLDi15zQqdhuCVaOu0L6CjStfWMsOMQAnMPgBxocDbWK6hGJ5B3FjdvcjMUmlNC
UEBD8vWmvpwhGvBeQYIj8X+ZN/1C6vAKtVXSrvCsoX32QUSOdCaH6EocktQ5p6jilRfbWW59aUfu
DCq7Oo3+gOF/zoV2Qk1j1XwiTQjIYwbE4NFxnqsXjQe1M81IjSq60FV6YI6ui5kg+Q883/ovhZLW
rEu6Zinz9l9BPtv6RZtLzjJStLlopr1v8NUygKMLfnOzQhSrkgJKctK0czI5KsnzVwkNWiR9NP0b
hzZIqvVeCGz70EphDcAWypKv0vKXydCv9ZXOQfBtgHiLDurJ81wOAEIP3rqtEBEqvQYCyjFx/KU1
g1dsAg9adLKtVo0fQBYnLcHrXwfy6wMoEnF9H2nztdAnvSvqlMaYWgikCbUNaslUFGvuP4cIXIFF
AgS3qFOYv4pM+LVTbUYXTb/GyEHYdDWCiowptDEiO9pGKIlViDFAgPZLvLSIuBq9lKbCFUtcR0Rw
ooMgJ6x/zcslapIX9h4PWnraZJillwYslk7sM+bMTRZL8kwFifQmr+g+e0AJ1qkZb0+r0GX30JYu
slDFctF9AEaQFFLFiXcAqXoQAXdOODUMCIwqRfnNLbD1gIoKDDUgRQA7dbvrFPRFws2inNHh4T6p
Y9Ilr4xu8vkxEX/c0H/9QNFz8pwdkxpB74Z1H7BXsBGQQEQ5CVaF97fXhFncEqLMZxe4qqlD6oxk
dJ96P7c//CYiCP8eDtjKJlsS/dvsr2/7F7zmKAxAcsReEdaNUlWHNZDA2nnjXdXxSB+GhvXfdsXF
/HWxhHD/FhHZggx2vIElU58DljL3gO3iHO/jBpMO3PmENg+DKplhtL/kA7wJgRovhh47+2a89onk
tN/Ro3dJ4UfpRpk0aF/75SFw47uInKs4Z+YTnDJKvjqlzVYQgkVhVE1w5tUdVRcF3izgJAZu+BxU
SkMCpNG9IHtyr30IJHffgZyTdq9iA0gQj6GTNVb6CcFfdXtXQZ+xw77FnMTG1K0c/HXMMF50SesW
npprdkqv2ZlfhV87UHfrrvzXRQBCKge86JyfOgwUXPEzp+tqUr0LkqF31ztR840KRyGMnPNCS5WL
ILnaqVsdnjt5H4fxkfT9DSmi3WOHiL3ar2khnQ64vk3m5OSO2aci2/kuPWa7tEqk454eX7t/eGO8
Zq/o7pPq6NA79KYeh9XqysKdevXRGgvR4MOgPdJ4s312SB+B+O/3i8qFP+NMYZW47OTnzODnU9x4
GwTPmv5LMj1xZ7pQk3MH8zmVygHo/cK7e9BSbVu37rMP+DRXs0Lp0+DLgApB3TUGxKZKUSxLfJ3C
gWLokjYIo9I7KREqeQHSIpPmx5A/k8+sZB3udmP1ccrQmb18tkufR4EtnRrb6IfVXKRRZgaE7t7G
DgjUONOfeesejk64OIxzjQO1XaHKEivDnkvVANsKFXvs1xOienmiG8H07zTcDb0s3ZF7TeSyuciq
+K12EtukRrCoK33tdbFqkfFXsfegqemlVU6mPYzPWIOcB5Mv2NAa4zoAFHpirGsKBpR6gUhdqjUf
LnvTpVHuQtgscX6Th4K5nFdWDNyrSO7dMZ7SZuworpjFxwwSlgGL5OocAITu1oNK+UmjCOxZFfoZ
vcj00jUsQX5NJ+BVPidLm/gtZ1sz19kNHF1987TDbbfKiFo57sH4Ms4cZdGgALGr7FlfexpCZJGS
f/Sq2XwPI4p4gI6L0j7aOga00x50+EPdsqHw+Kwm84XK7LROD3uLXvb8zIBeoM0rFNownVNBeQwY
QhkqVpvmCcQva5dHxKMWEBY+3UZUTArWvEqXqoGuENsIa9LKH1/Hs/twnq4wDWmYiVxlvwHA0RZ8
QlpgAZ+n+3jvpWl6t8n7vlRNxqjz1kAWU6pcnK0xTTDGR8dD4ESzVQuAfGn0mMTYS0jwbosBA2Gv
tV/EeSd9DRaEZbwH1LH0FuTRoUAvxGOhD4xmYhwjOpudB/zTXVM+o3OhulgA3j5AArWYUvWXtGj9
kHE6dDggk4wGYwAAWUiygmPYgIRHASkZ1DUAbv6Yw/LRQU0spWROGUSocvShc29APYfXPttrUCLE
ppixDhsgtXf+3mKPPx3cFrSIpWv0gbxbi7K12BOy2mBFXYYozAuM8zVAJf9qf01nM8cyXAuGqmBQ
aSyWbMGZYmCu9uKGm/qK+toutdMTsC02zWUh4TqnIMS5nS7Yo+gH1SSde1eGsgxfIUNCUVLNaMLI
8HI6F9RlhHJVWlzODX0UrZJmLJZGYN/FcEM+P75u5Mv5AtCALZGX/VzpX0s15jE9C94Rp0CZj8eb
RDJ9GtK+eMyJ2fd5ntBZbHkzfNK7uhue0H18javDT//g3lm4pN6y4eS/XVxk/d4iinVr8VjK643l
oMdMv0HFfZOA51ZXzKjfpvIUFOvYeA+4vfd3FjhlqTLnMYRWRsWf+etpf8N3WOm+wrtd7ID10SHS
wiIhkiaNEZvUlGI20JpiysVlzbRcIPFoGz1djO6bBKEZ6YZ1lBbfX8VY9arUsgbTfRl4diKZcJve
aUZJidv/anyCFdLcqXUAiDgm4/YE4gtUTkWi1MDIvsHODpLMuvgAbYxhRS1St+iNCeguhqjDu52/
H9s8OkTr2eAJPrt292ijw7C6ZEqYD9Y5M9xDwr35dbwRZP4VsVuVWYak/7HqrY+LNgB2IHGg+sOr
a9iJhWq5P4MtSizmKmz/wCx6U3PTYsodXg1q9AQbR8mU4igCKE34AYX+K3zSmVDPLN6hN46qIdDS
yUQvGA23+DQb5ra3TmXiwIf2xlo87b7BRdhgSRd3Kvbl9z/mVg0dprjeeXi9FP3/gg0iYqB7lfI9
3DhMPOn3n+mbN+cgO/VMDiL38QeW7QTLgEWrQKSC8/KXKHkuxKWLilAuJHecxf3jpi6zTSYlKV44
GoRRY/EYIAHs3eiKYYRM1E1SOJ+5U7uMl5Eqqhm+Z2gjwXyJBacz+dBYmeQcgMpse0wfxVHIA73F
vJfMyrgR2SZ4diJS908z9eRQSupHiNmAra25VqdKXnkFnocBx05nikSCbblDge7zNMFZ18CcYbD5
vBihcVNAxPtHrqB7YRfAQlewcVBtu4c+BjuXhAjcOX5etPYNtFzFK6pcyL47d+xOc/WMzsGjARyI
xOQaSBP9tYic0HY5vFE9Td085fJzxRbD3I7Awne2gPAFGyfCLn4hOiMofwTA3LTQaoK6QHgm3Nxh
OSYmvuSmZua6RXckUnHyi9FzhRqLoGiaG5LwRMP+c81TapKFxB9R8CyXaRO5SmHwIlPxZm2purXv
fL0ac69Jzl/c3YtTBbrg6eLV3ivuyW/uWn/a2vnNJR5Y4IzKBs8oCm3doaqG/97ZSykynK+jYR6F
1cd+4IMrEzrqJImyR7lbwklYYoz0VOACbSTmE4Fd+FzrvlDGJtA2CNgX/ewlqy7LXh0ikQyo2pLK
hwIFCELVnqq/f9FZwPVNkyT9ExPl9M+vQtp3dJc08FAh7s1WhyiKatqpeVP0qQZZTAhTkir+HsM5
/X1tmpTQONqMXkD/ha4hhjopbCjFnzOcX/TjhP3CVz/J4MYKs8AOIALdDJYL+lNc/ZbnmjZ1uboh
MVGoKNhBGgQo04JhjNGPhDiAfAMN4KyGm+Rffy0FY1fpDEb31Zf+Ag4/t1rfBSoNg771DpbefrAh
aUImvYtdftPWCvR+2IegwJAtXhMyzvYdC2LhaVUmJEnFP+r9Rr4+YqmJCzn1hJSi1IW6NJUhTMP3
U0S7PZhjtz2KY4r9DQDDpn2P2RAp8IEQkLstoEpBpOHLbC4J4gQ8IgRjkXJA9HvXL5khPJQP380r
jsCw5HJaZj0AFqoMALRpTowPUIz7msvwwL5ywleDXcnBLMuCKsrDhE5kpckziKkiXnDtFOe8AdLG
XbKNXlBbE96dwEowXnoP4a69Ntfwh5QjzeETEIC1pqtQlXkaZpn6JV4XLBHZYJ/qNDgziGttPtcI
SNpuYyne75jFa/+Y3MEulBM9a3iF7tOJm+3Dxq63P2GN682SdqZxkSGVLsPL3XylqPoHtq7JCBJ8
OtkmWl403R+yDdWVTq4E1DO6iIKaRcl3gAjNviR13WkiiXoJLlu6VZWPzHBgXMWiTuu8Tfazenub
1Dr19jq5RJgNcJNp+VY8LeBKxwj1Bi5RviogiRqQwgnnSPumFPLtTLakl73pMfagOCqXrXzV6Nyi
G54Ye4B0hZktnGjfruSNRigc7e2eoFtvkRSCbZHVZPsFntLinrYT6OaXfSol+8KwhYkxOCOnFS36
xK7kIsdjBXHNJ3xAhjaMEex+7S/D6BhdUgtpaP5EG7aLRFvT/mdqSysMrLqGrMQSvOIAdlV0Kooy
8u7wjFHPUYzA9EskyPSX9q1bn+cakOrSfho2BgBp0xBLZByW1qxLWWBdKA1XyIwsaQC0nBm/4p37
V6+HkkJoDVY78/qbTcedKsLXYXRwqfp/gKuW9NHcHuTzA8XljQTmAoGgVsdk9zcFsOCye2B94blh
VTpIuwr+UWHlxLugXc1J3P0WoUjncEs+LhnU2z9MqTH5EgvivRYqJDbBPbzZTPNBypUzil5mlxJH
EbSCQbTOi+hOlCmy5BE9C2qj77kxIGE9UwOx3zJQsDnf0ro82Oicy5D6EkqN8Ecgzu2kkBF2//a/
RWuzUDu7rYMZMJ1BoGidW/LoTcNnIrJtm31WUwCa3DmlD7peHi9gBThXtMKY29llrVtyyED4vxa6
4I9NTgbekijNJPCA/+T5pXsLoLZKTBrQRNexF6Vn6zZs2LXouLOb/7dRaucFG1T1TBIUuSQGULpV
aDUFT764XCiO46YsVXdT+nQpaRBf1vj9sk0UBhnEQ0To9oV0j/hCF0MZW+8zpC0SXrBQUaFj/U1h
W3WWeRUVZ3PG2OMEvAhhMzxQrwjvM1xmcLJiZcWsgHcCH3qpMV57kqKTiuIDPQCQrJ0y1hoXHkf0
GFt8B0xMQgr9aSHbdfmNyGR+FJN5SYDc0pnCVEtisvTSLeWSAb0j94IuCmOJqDt1e9c9js5zVBpF
j5VK149LvcsROYbHnq7t0oLuhWgzIBBaVs5/ZMToA02lt5ocKRTzUwK4sZPgrnVS5i0Q5k7aYEYW
7JeKSgGV2RvfGRoSTh/4ByBlTlN2SbQtOrNRqpKHcLWdPlOxOlQxGCI0r8wKqVCuDF3xGm1FP4ky
/yjA5sH3MpkO3iI+oqDWjfxR46hmCJrh4TvyqeHKKE4xaVg3r6+znHhZND2QG084UN5vsPZ4TwHd
p49Gj5MGitgHJFCkX7l1pdFihiz8XjkhoE3HPwOu0Chd/HK2hogUds3WnnPcQZiriuFmGCkd2pu7
w82FPKlTMmB0c/IAVDrBjnzA2L92+SQLlqPNyypBsKftDCd+mNQ9KX26FvFClK1sIx4XpxmLTyMi
BjuIgzm0PklhPZiCwf6WRk43lNUQVdcy8Kj8zaHe2AOIxJVviBD9pkMztyXPvo6+/wPqfQKmTgi2
b5PQAfmzTCkFV91pAiEK7XkIb2xYiCJJByKvweLGUstJmbZLKGjfK6xZRfswwMUBhVg/wdE9xxXg
EclNpA6jyOFiNlmOXoXa7Zs86JjolzF29klRcRnc/HI22TXFdWQC738JCt7MnlRaN6faoagc1jBI
NEkTw3nvaqhQYfn1HmsyiRR7OjSHNRN6stTk79cntPhPdnfqlKu9GSjogyFyrxB95XlNWwwAwUjT
HeojsvArpAmfXcRFlEKtSpdyjnpuQ8jGFkv3RNCPeHe96vsA83Da+Vf7hd7BNdrvsFiFQeB1St1y
TP2ZlTPjj4fd3UdT/lZIKA9jCerOk/CW5M35bpYncgp/KE+5+ufR6WOf3y49tc+qINtvY04JTQE1
/l4gD9aEA3XSqw0F/Cmy2lig787rg7nWyHlfG7XgBTIRDBfQEjqBkJ1TWMKNuzPrOSFTdnPXOQyp
Kl6LC3krrFiDbig+GPTP0HE3f1q2a71pdBpWAvDPBnj1pQVG0QhMIGuTdRiQHJafCB6sBdtlZVxK
9WgcicYrs+SBuTAwD0/DatZM2AZIiF2u8cfxk9J1yNCfU/fugUSS4Ei5ukbS1jNdSPtiiMTNZCer
5CaujGZdK6RdJ9Pw2wLifdtUmy67g9sDi4aLjMmGdZQo7CGK161D+YUidbztX37ruk3wrAY2Zt7X
M9mTbyABMabWOnCTLGoOpRn+S9wrLGERmHKnY0qYYPYJNAqdzRtVBj+D3StjvnkbC9jItlaf1rHr
4xcfxZzB4NZtRAmodhGpxI0Usj/IAE+OyIUavQrHQrrg/t3dWvfJ7eXelSdESqFlaxU4XuSd/MSi
znhpNAE3g/wxIpO5BpUqcoEKAwW5JOt42iv9FWZQ6i3uV7lpXy7OBkE9el0v3UwtLvptZ1WzdR95
QdUy+HYNP+KW/hnj8tpkaIQyjJtOlTFn7GX8u4R4FbqWsvdYwUp1GgyWvrpVhE9KHuYvlAioPAIP
bbpYo4Co6BBZXmuSrURmvfDu5Pa5B6UWfezaYtujtyFbbQAt17CIbIQ3XtHFVkB+0cKQaxc0w8LV
+oDPHbKydZW5/JjeGoTn1EMm2R+sTXK/2TyrRtniN8WwsiBXiNkLh45BLkjDrfar5H0ROWKQ9fTq
9AEw1swq/FB88hYEuZWdR3Ykk57sejoG1KjK6KWiAwgZIGg9dBQusyP7gvysFpZTumelFJEVGXxn
xThnoPteMVOkmqCEY5SD06SLc16TB6qD6hVkjsDyNXkeNAh7ACurhvCnxcwt03rFpRYNPN68B9JA
mhvr224NOp1Ggk8b/vijkdct1A3jJtin/5rdmcm3tq4u3oAbmF6Jy1F0PggaG1QqeXDdOo/EmJrk
TyVNjuL6jSua23nEJIuTQ+5XTJ6LSxwKooRbGO75YIclqgn71GnMH1QkSCeQm/q7cBM2K/b9i8ew
PAYpLptFnl5iazYTjs6HtfNv5hWPQh4wcX5SIdqKGEsMWDMSMZY3cLmyM1UuC6cAeztTcD4tAwCZ
KRZAk6+19ZqsFy+iS83y8jLpllpMJReocGxzJaW3uLwZf43a1Gr4+3FxVl7xg69twZ9Xor9e3LWk
zPBC/0ITZFaJlKL7FtVaG10A2nYJ5UVpdHw4u6y+2qdPhsH2OK05sq9BaWvekvvR/UTVr2VEOXcb
XGk2BnTJOF0gREwDcoO44q/dCB89eCC+fYYofLHP3hFtwjYTM7Gquo3B4U9Cp/sAy7R7S7f+Iyq0
ax16UiSV9FKA0AWzDkpj7ltSTFDhs1s5Y6sJCn3D7oRe+QV6/eVvQOiPDpx/7g4algKWaAMCokdz
NIiqI2FTGQYMrn0eNFABfJn2hJ7c+4kjEP2p1qARV6sorg3ZSNmlZ1C1wfhttg62Iyh6d5I7m/Rq
tuWJ1PEPOgTQiDqXg3JNSCJ3EfyUNgHE7TFDH8Q7GjiNUYWsQSLKef4sMoOATwgXpTCmw7KbHWz2
pPiB98ruZO/+5mVmlVSsy58kFMHcdSdseuq36KEmd6eBC0YB0iadhgf8a7JlVwAYkHsiv9Rw5FO0
gzQqmJ/+T2VIz71jOCKB3jyYdCs0bjd6zFtwvmOyetv7rOniXqSKmklWenQqyEcZuEVqPi0d2zh2
pxfYG4anr7eAmR83Wjfv0b8KvAGswpMSSo4SeG1+PlKDqr/v3GNmoPiXLjm8tPNwqCv12bL8zpE0
/Gu5tQEvpJE/zSpE/K218PsXBFE8txW3IQDoAnyNuNA++CfnOyny6PV5LZoeIEnP49wkp60DLgb2
SWaYn3cFMvJUM5evFDXwQo6xmTtfEv1aV5fxnYXVKSsPAL+QNJdsMCizwMGUTVlknnLPNjdw1cvJ
NqJqzawpmJE7m+NUx3uMEqrg3YPt38ZHVQoiOOaV2LqgBTb+mloW8nxrX8e1Fs9mGfVZfJqwQTHE
vn/oTAkRaBNg0O2Du8F/4+yThu0QnttbxsQjUc2JQ4Q/m/e/e/vSWRn+Nz44fJvRusVGq0GHxTfF
x/ZnSMRc+wZ0MnzWPJLiSsMTZmSmNLi78E54VMM1TOL73sjPmXt7bu94jV1Y7JfqlPvL0yl8/sF+
XswNYYQQ0YZ9S5tT0lBRVJaOCGAqy0bNOr9JhITLQ6g+3JVI0TSfufPpnyfNYe41Af/4hYlCjxDy
xE7RL7f4O/JCVn3SKjjlyLt6aDgWcnbGt1nXGDtoeOoy4jyW0p0mu1Olnj86vWdMQU+lTdyCfw4V
w00P1bkiXSq33kCmtHx05UWf3gX7BulVD+vZuaN+PncEL1SHd2uKpvLOlC02ndWj92FHMaAsKxaf
BupzutJzVQNCyZBzrWrhhoRlCQoqPFWjFrE2A3eEeY2/cYWp/jdYkdECwWaHuulRc8iufmY5+xFK
MZ5/7UuEgjJJXEn2d3OOEAoO1YknRZuh27294Wxb69bRfz9goBl9eXTO4ZcDxX+0kd88tUW+Ur4p
V2v+tS+9y5QfKGQN4oi+Y5k9QNSXKczb1jJ41EH9GF6IsaYwZJShRy1GDoFANlyTIiWpOyGRcC+k
QO0RIS7ngAUZUtD7hslBiMD5GvVPnU3ICcp9cjfxcQgpQt9jeQ6dQDmhOrXogWo8E+CXqHcTVNTO
7ENuCixaA6wb5s2+wgI0zH4z2Jj96oe0J0LRUQ6SVoCg54UHmd2vD6Eh7HIweLcbDjA4gVGcSsfT
T9AXzhzkeV60kOSbTBRwFNogDCTKveW0V4G4enL0dQl5qyWdfPicA+VmWVp3lm8c4Gz4DO94+zAE
vJWqdecjoesnBoQhEEtyfGNVhCB2HnWwd2pR+MGffR7em+KrsaaTgX1c0tUvhpGX4Bhcd4HsRRxU
yAuyF8/FFrOJjHEKS6TV2lU4utE9+rOfJfRHQoh8FBd0Z3Wxx7OB3JTFUBme+n7YhyaEhCExAvmw
FNVH6zblFFE/ceW8QJ7JpHvIVIhVtneMeiVWa20mnTC6muwIdECX6NeiixJmud3fIQ8jM8W1EpCW
7NLSascaRgqD/kZDoRi3B0mWVVYvjCHZhoJvin4AB6dbWBRLsM377IRFOr8pGilGKkKNzbzLJFDq
Ozstqv5TYB+BjZ5YdMvtKSfNy73QS/ArnpSs0x/PF8896HO+cnHats8MtjoRSgM8MSEfPj7ixwW9
il/RNGzMXgEygcm3QMjV1fBrIemazSdHcMkqLPjSAPcp/9H8JyyfJrS/g65TnN47M9oLCnAWc7HD
XZLIkbZA+gQ01CwD2MywT0f9QxcZdieMvQA6LuXlZ1JvafRWZYzy11quY2P85VnidMfxhPHopS1P
vULM/8l/Xvafeaahi23IADLykXyNAL5dtjJOqzYFLcY9Ar6Dv5XfVeGqEIrZLCQTlFS83D943S5L
ZN9mtSqXpsX84GALyYfXFBGQK92PRIB6eCXELzI4VMCzrNg/5ycgBcIhAHnmEv908oTmTCZ5BmYd
Y1JCa8TtIQaMaupnGTigJxt97biIUYcRd4Ar7Ynw/kGVwsLmIBDfiOOzI9eIPfgn1YyJjv1d8HV4
tihbuKBYgDCNjdWQlNoLoTY0ngtazy2wxPSvlJuIK6wLnyTY9uvqSZflLC1mbDMMHgIkJbXGxfEY
yY7DBtr563QL9pf3RGgmQ6tzv5EYfNvPgmkg6bdL3gB7yI5YveGTa9PivckTYljzAiHx6OUEoa79
wwsE+JA+Z4oBy0yOYMxPNsVW0CSnn/KGPEnCdxlxu2P0gUwRpcw/+9/2dpADntPD8rCjxBvFbLAS
SlbYpZu/FAa2TnYPWfV5kJhxfhluvTxnbHxLYUxrr5w0/igpwf5+qRLY0bm2tpyzfb+LGs/AjOTt
PEBzCe3edskpt1wOkKrNOqFNl/gHPADd+aE9FSipfRsfE0q7ejr9MS8T0GSaa5aV7R+W0IZ/fzCD
a1qJjXPs7rtaRr/Y0ZY/aGlK1xSfrAZUUbtRSDEnVRoec77JzdISpxDZNoHnDCnS6Nqr0cVtU+nx
wdEv4UT2yxFDJRgIJUnOvF2a5ZlB3hiZlFwVnByDL6wIE7yYLoSVhxP97gHrsqbOXgHYMuH/+AeC
PmgVjLHv+XnJKMIuWMEWAVRXMw+KgLe3Vjlrck4xudADliGUGJrgwp4H9WcQ8XxfbKM1lyUsEo5B
AezWcBYs7ovC3uS/BNJtzC9xvfqe4oVj6EYJGrBNPjz+5IIGWX9y2rBGvzW7OtlHh1WpXezIB4hS
/lhxnnSyqMr77wphYN3NPTpUW4+Ql+T7HyEF+oePYJLBvrafF/GTRo/eexsReM4/14AaYfFl32nF
a/Z9vCOCDRH9C2F9o7sblDfAk547Z1RG/J6vw1puZgc0Q6gWNBlo2msEqGRSxGVzEAbrXmyRb1JL
gQDegFrjYt0MANgRF61DhkD0mQtontfWNpQOT0x3iZCguNZ7gBtR93il9Atmj84uS5dphXey51zi
6xluBoexuzhnY3R38B9/0IIkApUQnOr+gZsUTexVilZhZhLN0Z5ZtFK53BA3MRDMYW1z9uGnd1np
YJTELPU3e47Ts0Ul0cV6PNZf5oEHsHCyWnDNAa2dPQ+JwCTQE4vH5ZlbpCtWAiM9V0HYjqyN1cva
fHWjCcLjS5XeqbWZU1J40+jmG1xxrus7I+qcU++hOPdv1Sx+UFgwrwF5dbsYvhlOYErrhbfvAsQH
tNjZQ+yeubM4IWlXUO8h9tp6daeJvh0pL20f89Kt3bB8N2u9LX+EoitjrhKh32SQJny+mCBv/4DK
mY0oUHIJK9h6ItC36nNEcBNugc8aR5yPfrbFbNX4O0Rd2GkCg9LEUsCydbQuY+QvukJAwm8TIE5+
LyIspbU5I5oiAB9TROdP/jmmk1h1m1g6MlKtsBIhWC6u6uG0DYhZayM3cbfRO9sMl1uP2SAc6QU8
Y+przYiKQnAcTxxloITbeki/Ng3wLr0ELxxGb6h3jTyb91QBndhKNACsgUCrAddOLckzlLuv1T4g
kViv9u6AN8KO//I311jMSuZn0Zxc6WdWzcllVUJJzE1Bc7Gx3ojJYKTMMm65/tRv9q/MQPCmJYuB
COQBVidHHhOTJ2YB8LfGTxzzYuleX/z8NZiOw7KiuMk+7eto6r87twvaEMaret+Ef3ql7gHwafRp
V2F1cCOBqqGzIJd+HcnKWvoDhmG7KPU+7d9W8frwaAjS23r/0XReS4qjSxB+IkWAhL2VNyCENzdE
470Rnqc/XzJ7omNnZnsYGtCvMlmZWXmym0FvqNpsXvmml/DJWDG9YaoFQ5gW9sx7B2gV7s89dEHG
ekqW6+ADTUcOOD1IWA9wBK8McxdDepeuxL/bSzaceSTBdf8yYwFtYo5vkH07JjKEj4zszTFA6j6w
OmYG/FdxD1OHJ3hX7VpPAw40iUqVLF4bThcVt2AB7bEmxnnymjycR60OO2AOwLkV9/xyNrNS743M
wCl0/8lxtw0qGwgSG8wpYT1N/VN4HJ3CDFb9KeQqCiXEwr+nA2eFT27sXZE/0HohF/EvSNqadf/M
6+lV/l6clbQ0eEeX7N27wthIL4u66Z6yy2IzLsAlvmSy4cMawEYsU/wD9YEqYz+iin/OXr1bDwui
6NG7p9Zfzd+F77S2Ca6v4BK/01N8b08rwS62WEb/xPB9OrT6uEggfz+3ChLR9k37TL95D0z7Tqfb
vKjnwMHkCnxVxH99OjvFu+SOfrhMuwvcZf9BxzJcOg9Bf5iEb3GNfNndPs4SooF/HCqZvb3A2Q9B
vSOfwZUJXizYUA5pdwyycwAC53b3qsU2Bf6Vkf5wizsZhT8EupDRV5O+IsiYSkIeYTMIvnDIwmlw
R2KJnMBe4e1BB42ZP4Crmqx1d9ZRpYviShB/1Sm2mSfR+YQv2HV3zlQF+swRtxnwXCLcFZ4fJEbm
WC1R02eM8P4P4l5oN8yoBnm5jmTkwe4QiFIkEyYOIOWulGjKqVqDpsaAGdGXrZ6vJPw7RvETNVz/
4HXXOL2LtDhNaZ5WhPl6yFoyeeQdh5Ixy1EOc744ZX7xxFIOIwFiXxRYBefC3iLcXinozIhmRmrF
4XAZ9Yq8TuwvZnB2NNcD5GORMC+phjW/5G0/DYdNx/e0h/J7+PiZqHRwi8L6X4nbWsM7gFmKsUIL
o/+fAA4yXSfnonKJvfDDts8+XSBDm+GVJkujShzWgYyDDf0nUI6kYTDKnnKXh7fJm4CxceHiY/fb
X71CI6P303X+K/mMY44/U5cyvvQNkiDJX0xUuL5jWWkCReGow7YMuro7BC84bFPIn0yrCJDtXefW
yAfHSPZW4FYAcf4lxcQOf6yyI1wElHaLLQu+5XrZJ3rYsyyRMeyQmELKZ0ItzGokGUUo1Corxf6R
dEIKfy1nlP0kzXX3jwHpH+8GELU80BTQDMPPEDqXTNtC1cYwtUaUvlZUR1khLbaUDQXEtZR9+C2X
kHoNPUaOJNxyR9l5X+eKsIQjvTP7pI7ANYqpd/CltdlDWwJqQFi2yQxaP2l35xmEXoI9PMDpbxSr
64apqBlxEhRCcR1CR9bE4oE5aMqZwykAjeQeT5M7DfVS6y4ebj7gnQggBzUP5fpX43LTkjHU1ee+
7wfzAGadxb5oxngpnL+JNSlpRAxrN9h0bjCl4MhpSP3MmdRhmHuCrLXvFXzh7PeOIOa3vBp4CubG
MRvj4GVrHM/MEHQ5xqQv3fdET0XcOdaPt4Ja12xto3Kz5J7nF8/oVzjT1Y7EnfA8OObzCkzbA3cd
k2zvyYI4pq/WCQH9O6HkeidXzBYM59r/Ur0VsTqhdkYXTW+qVFoCrrZArKT6ErMHlaWzhgSyQXuu
O0aPElz7wgaeZUgZoUn98AzIx+JikGTR8TCWZprEpBZzFPUX8zNQccD+nq8zFO+QsWbGwGSdVebr
bHfyTDpoGMCMbEVHVhD9YH/cRv2GFMZAH4PYJ8AY+ULcpUhVGPRoQOU7C4iQPRIcKwQfB5JH5gTD
IptRoEI/gGZ/vAGfWljydW4R7hAwJLQeInPjnIceeE9a3gyGhwFkWQdYH8jaNQIc5gF+ACfllyGb
i3q8z2RDDC+YQ97d4HH+opvTqzujCeL3DqcZGxtt7h1g4kQzNgD4GUEVUzwvRvgeSeVG/4yNtMLZ
izcD1YuxjtNHDuqGC4Mdv/g9I6wW6wXymosnzqINT1RiVOUFK7MWr+SaXGeUlvy4Gv1diz2pGClC
hHJKQ+ZG2NSXEjN8spdLvhIrVnsFcJUwaDYiMNN+3kTcKsM8Lcd4/50zfiUETIcFG10qoAFPxMqk
oAzrE5oodRilgz/mwZZjy+V7123dgPY4FEtQX1xkWffcFnH6hLy1C3YUY+gIYOZgkMRG85hI0sUy
r2H3YXO6RCdMudwaDDULmNz76176MXsdgHb5QFbteg/DNKfBTQbPgAj4Cbv3gBR5ZMafO+HgBFMp
D9xDO+93VwuUmYRaRckPiNcR3FcnZHWIu0bEcZkmzLf6Wh2y78IuBQnA3JI4ZEW3kF8zs1OOdkEF
rlJUHNOfl1Fm1cdYI9PvR9UL+21r9CHoxNaEOdgcQ0YFTGRQ9sd06++RNd8P6l2521ZwkWBhzsvL
e5uxkNFvJOUrcxvbmstG40IpfAsXFkBLgLF3+w6X6eI+JDollRF6tUZAO6LvzOI4FH9siS7C7Sz5
KRPM9QJ/gfCERuKQmY5/GEM5WjCoiO6UvYKE2UdEViAGFKLrSFUVxV4pK1D5k3or6M+xLJVoQPsT
oEzfsNyxYrjcOBfdGaRu/qScL9F9lgUMzlUh3ED157SwSclenoaVaI92QnSjNR39fbjtU7Gvl/lQ
xPZ8hqJhVopyfBmhrlOqEYG8cqcWnfCh9ej+h7vubZmzDYQmAgeY4flKxpcTogZWCjM/21y9m4Nf
nF37oiQ+WJO6jYn04XWJeyhFwiMwMeeQVUx4bUqBoVej56CfR0BINkBiAp2ViPRbw9gDgYbjemlZ
CVGIp2AxvU/lTE5rSmPzMy+RtZhqEPkCQ2cAyZCF0BxtQRTNsJ6yX02ABZoeQiJgGAZUbGQ/RfxF
Nm8M58s86aHFE9Bw+4XLKWwXdoxSzuBwIGxrOeac36GkX6NGxkC/BxFKROKtDBOfqPaxbaWniJjv
F+0mKCXhM+jx15JzLmmtHP711I8g8W1ZQubQZOW2TCkZ//T/IFIcbKyTluAEZA3KpdXGTse5h4tp
w5vPeQGGI+dGWE342lHy2GNKdkDEXgSripE/RdKmBULosXGxSj7mwsmGYSgs/cq4mfLaalwLzmfC
esWjBdvgGtBCA4Jc8YU5NEDkOt/oQLTMaAho+64bvm/iBrOLSkF5jmscSuOLaW/Q7DFThACwbh4d
MEeE3gv8Ab/kVW3Q01YEsPBhBsGNDpOrsQ17GCsAqs5o3tFi5Sj8Su07xjSvuBQ8YGQ2i6NL47Ey
VwCpwDuwGuEOQdeSkx/KWDGSc7QC7feoAt/zi6VC7za481qyE0AxaC5cRDIbqqvfJYb5xwd/8dft
rdh0Ysl8xnWqBq7ZuQ+lAgoDfQ0ZZU2m/vHF4OMxlyh71gQQHd0JVC8nm8/X0Wn1pfSQzcCTv7Ta
ZEJoYXG9XWKyjP6OOd00fJwcOvZ1xOocrUD7yWYwFJBVPVsDmqAvLDxjGzeOTdPuC+gTZQr49ARw
ePVuq6w8UhBSE7S1VfAwGOL3ZI7U3Ubj9BENYX/Gm1adXMewET/hLfQz1lwxXPni1jKUtegQNPgc
zCYA5tyM6xguH+3Y4pMxYh88gOOAK++NZ5QznCn6z4a0csSCMzgJn5vgP3izN3v0cpjEctyzjrSA
2mrNuIECqwPA4PMv2gfMKB4BoClor28lXGS83UNt8N62p1B2LrK0rI0FAy1/S7hnb/sylOpxHwOt
gzgQWYCFbifxis7zUrfCaq2bbwxo3dHidM0uH0RQDZ6D59+JGeh28cAoA8SFiuDyt14UVy/gsoq9
XZTjEh5EWEbUWMyx7RVXNQo1lp9RNxbjavtLwfeI8IMwNZxkw1d6a8TdF/aRJVa7P6K1U2KAqtQo
wKP2i8/5n0F1QwG87aVlGg0uH/+v9VNTEihWFa7p7xJuPN3YANVF1OsXRJfHAneZf+nhrJBP7Vah
OTO96ozQEeNk5LFt/NjctVq15Wk820LDJFapckFXJNUfpB0A2neIvzhunsy9sg0qM7ENVS1X4M7Q
KNQdHuCh2hOqABt4ToW5zmRkQWMR7dLa/Eo++PtOxgxXxFO/UjYSg4JSq9Qdjv8OHkVBs0919Hfs
vVyjXY4t59EyGyrXgNR8xr6/5U68cmS6RGSUIz5TyBkCCoYuMhaAeY37MFN9YvHZqSYAshe0udzG
TOS3+BBA0+ZYzp6QJQxGA5OT38oxJy4Q1B99HwIrA0zMKiA5y2jzhlEqYZb3t6x68NAnqKavIUMD
RM9NhvcO/pjkbEYBG0dmkIbb7zvVuG9EsAadBVKtYIRZRWCwWr5Gcj6xiw8e+TGlmpVAWIVy98xe
wAslRRt6JfpKPBnvZMDnbMlmG2867pAS1SLu2xvy78bnfQJe+5p7HIfhqUn9Rx3ArcW6FarvM3Ms
ma2c4etv0mGWRa2m1lWwu9ue0aWjn+SwY7ZC45PWPbPoLylQWZSat4rRhalA+qSjCC9LVhi5086U
NYSUgGzf8R7JyqCuiM3kNaRqwS+MRVe1TruKhQW7CazM8GnQFu2zd87tZq+e7iE0+JPFnrKpzoYc
Mz0P8x2ViLxMN8F2tnixe8LdUMhdw2IX8SN8CsRsPIK63BsU4rrW9pqBFnurgUvCPrygvzC8uCGh
TePDR4MKb3Cao9e1V0YmojuOj5vAQCMO1Ef7yCK39nMk8yOcOFpl9guAZBFg3LC/Yk+fDUKCJQtl
3Scc5LQDLxpS6/foSzZJwmc7RATkL5ir0gGafaw+bPfAwgHsHh+UVg4ABpv1GnHbS1mMS+PdrlF2
y9TAdfuoS/eA5bz2PHpHPWIXjlF198EpmGzZoG1AcYEZvLWbCZ4Dyamnp0/geJkIA+MTyv16BM7c
NLR5pDE5xz8Wd9KuhLQAd58jyBqYl5MwJmaGIWXHNj1QjhT4FMsUlNrJZ7ZxKvCOKUoSJNrxrlWt
2ktcjLipYaG7LItM8rNbGMvTgZzWAJA8I8R1AsatCLpEg6uAhlcDdoniXShn5SW98x8PqdmZpBrN
jW835mp4KIHcyuAeIYWuj95RsYd3iwMBvndCA25h9gam2iD8IML9q8RX0gCwvy+TM0V31CRttFxX
lalu+HftOTQ+STL5QqT288XsOkEP/CJSdisOtg6IcJ6QzjHt4N8O2nGd8HuFYF0L87YZ3pv77sod
jCTp5akPzg0zwz36vQ3QJNQL+j/n7hzd5zIPSpDktLztxPLBslvESOK6MuNTZITFD1D/eTBtvlbv
RiX+N9YyvQl0f0ZG9bGkgztefAV9h8gNvBUcqcRPgJXZfGJXoA9/HUK/qkGKh3ptxECdkFuumdbS
rX1WTrS0joaxTKPP3IFP2Wo3Tt/WY2sPycV+esWs5+lBNK43IZBoRh++UIHzOZlHNta4/FpiUGDR
qyLAb75f9voa1BcPzjS7Wff+CzOJUvpB/xa6Vov7ItIs07KvyaocsfOZYXusvqPCahxO6s3b9Dgv
dOA1NC42BCYmH+4agxvKzbeL1AoLDgxomVjb56QYDV52smkk7Vhrqu+ULRTmbp54mxTK3inof9wC
9zMAByS7TDrMR6NRmpeDylxWn5eU90mf0AKfWgmbwf+mg/k8ISGx5EtnZWX0JZANXvZtVo0W6FiQ
vRGbd9lgBczFiVHvKceLUsdaEJisqJhZERGgfWGF3tMtdxk0jE7zTbSJinOjBR9O7DbqMXozLndU
Dwvt5Iua4GG/yDSTHBbbpgebk0XVvRFYxEyOOHWWLzJoZi3Zm8vO3PODrqfGjIz0cex8vBJ6/FGC
+gLGxb+NB+ql6xyod+vqFYKnD8aqpbdUleBQBxCILU0rvTc+HekrYc9bWGIZHW34vgXIS3ktdpTc
XIRaAAHTXK9bt9mpTzyqebyCQky0OHsouAbtGteHlWELWEnxiTl4k6FeAFfML2AqxKo5fhAbx9j9
veV6sEsUSADsgbDH6Wg/gOMuQYIDCSmrcwP5nP59ggtyFjlIshibMELFbR0w7ai3kEEpkT7degvu
IG/a4kev3TpbkKFjnIIbTXrzBQxastvG+BVWx2SRG3SkT0ObHd0FOB/sNJRF07K8zmc9Oh9hZplq
Cv4fX1yqFTtyMYfYjIswGD+euTLZwcpMqpFjxMaMphZvOwZkugIX6YN/SV3PiR9CKT5Eu+iJBEvu
KecVQyUpKT8fbkT5PdJ6IWwB3Z/lG9tKjhPW/LgUibRSW3sC1IRRQN6gIe++/Y9zY+JdwdKhhGWI
bFFaNG3s8OShTX4CL4tqQZQkit3wGpQpIkH9qL7KXmGs/QEUxDQhWEoMWSZv32lw80TWRswyKFk1
l1TNQZN4BWrEmN8Ck5HFlYRAvejc7PGK3sjI1Dvco9aGHpR5bgtilvysoQVMMPN+j9hxo3+F0wmv
nAuFzUg3KbXf4Kg4PenMSenGHB/HMsKhDG6LTK3xh9r0Rjh25vb2g3HNLX6siQMLEsd6+F1U+jcu
3No+CoHKT85zXA/3DBGctsHysgrUS3e72jAri6YT7hmBE5BMBh/SG+4rGLSYAZEZ0qzz5NBTWjDI
ZNnjNN3s2VeIZXqrMGNRa7g+2SvO5QmBrpxht939RoGObXeAKpBxgX6cAlVxAdjsgHREbCl4vz73
iZbZgdt0YzawkPnX7kK2LLsGNo7xenUs+afRu1XB9CqSC45MrXjl1Z5oyxewESo3jXFVN9Sa3J18
cj/Mf7UwiMggMMGhwbLq45XDmmNfsw63Ye2SAEr4725tsNnZLh1Lr+w/YAIlVxF9Bt+I6B/J7+Nx
dvAbAQ7YzZ9MncJ3d8cwYu/C/DSXn+ZuvhlhBCI0obsD6KqDnYZUaNEzzEkWMFHlTv1q0mByOP9Z
NMuxn5q+/LQnlViDEI1JOZPMxHGcQG6lkhd8AxDFpch8N15/dUyuqrTHB25mnEEHtd8eTu5YP0x+
3qsfp5l8eiCazADIjnlcxeeTTVrX1iYmaxYgfB/IE6sm4l6oieI1fMNXfxvnMOvYmAz4BHeWnHz2
9nicMSvHpaZqXwenrb3/25NVXpzNPMrxSrn0JBo899iRA5v0kID7RLXFlkbvGNSiY3CZ1aIrn3KT
+TlSM0rfzh5uGbdRn4+nMkbGpYdWO0+6tl8by67sfR+vtexedM4UJ4A1HltQGFKzr0/YhgxCrnxQ
rUPrJ/9Bd2Almy4bBSc8F76DVMWMPFl592jCwaXo54NTe6CAg/ELY2DIs1T/28mDXhUSIOJGWEsU
BtxwdZLRhj5A0JF6csgSv1XXcuprsMmrpX1eRnMboZcJSl218EP9YciUq9rMpqHVPMHeOIVbyGpm
VOxcwlNYgoJEcSSJD8/mz6telntzVpTD9OYhVQ26wqXxtxY1ndarEJWi3ew13gFW8zcMoTQwAzQr
pndOdoO5RsdKv3gOP/xiW7MmmX4xVGrwHKgd5BUyn/bO8JfLTmmxDrJi+7TS0LaAu9c6YIMJKZiF
EJgWh8uKu25CRYCSIcCo7mSicbOLkUbCcKqa73LVKoxSAtC9INDothCdkqmeLH2vITll80L3lJzC
zQwRoLW2Sxf79cLjOA8v4TaQgwe7CMV3uIf7AMyICYNOgdpFeV/ugxr+nbAN/BrNUS2DdyGWhsdR
YEIRghNmjA257L+OivOgvmkbo/Hw31TdMvk9QU6ia4Jfw9ACAJDilf5IgL2of+qdYQsg8MFgUTRP
3D5YSYE3AhNowjqrdAy4IfRaGJrffvJkg7PWYRvTinXB6MM0oBHNugTosnUCgOmMnRl+0KCT7a7E
SJYP2x1qovAYvujxxKyA8gOFDmsM/XcFN9P8kotT9g5JmUcLaBV+U8cvZw5PJE9MnICrOPbK9G+P
aShRA3yD3kJnW197LHKUgkTqU9MNDAM2BkGDH8QHoLpfC6kZuUIlYjbkzgstTXx0VDmKOB1cIOuz
vpvrgJafw/phx4ugV9rHsgNWABawzHROEEqB2XHRmNTSZiBG5L4A1YT3AtSaCImVfRNILGgqC9MY
sAnr/b1c3lj+2yKz/oEKAh2WOpcXFtfr5WMuz9NAvBiq09AYdymm/D8bXdEWaNP5N9yDvwSMbUtK
xJhGLDHkTWtxn/jO8J6ZPMlmCly7JxeBGiSmUoMGo/f54kP5+JvGt7X/BKh7cOe//e0QmRtRESan
Cc/wHL6g1lv+xY8OydrLWY/68vZxGeDhil8ZchB7uiy1iyNA4YtzfcP0foFC73kn24aIpRCysRQs
uhc5lGnJKwBl9GoDE9BHrMP74o156NCgm2zJMw9yxriIvH9YeTnX5T58ohOBtXyDLITOD+EqJk2l
rj67tTaUtN5dhABvr54H9xnskRI9JlkIKyxvh+kOt/3Hrpj2GB4XDVyujPOlEhkzouUE1Nxzn2om
Q0nCB4l8r1lr5bCU55Q0YWc31wSg2qkRGqFsMOKAZdGtzt6LisMbLA8htT/o7ajaYETNuJmxf8EO
h3H3zfVq6Bc/Io8QGargf2dYWc8cjlR5uK+7pbe7u7nrrYO9Vlq/k9bgbhJdQTI4/QWyozk2e2tu
/A6kAAP629Nh6Hyv2DmuMR7KP3efoSLN5l/UjSHzbufSKdFEo5Upt4EuA6NT3/jA7fj7cFeC1uH9
7Jhr5kkMqZ/29ysz09HNtfeNG6F8xJv7ppgkFieHaUKMeuIttr3AFcYg28PVt5d76yAfbttGav6A
N1BTj51nz/REDObPtdaxbsOn+8IHOfn01ChDv2ePi/IaX5j3snYHiXsN3PziFWGcojSs24dTgsZx
XQtQRm5LWW0alrlJnXfRu9D0GHByu/ig8y3MR6cWVHXqB4Mtu6kJSDtBmodynbkAjMNrv7P2LuMJ
UDXHZABWwpgYGyNeSJ3cgqUuawKe9hoVa4jxV5sBOO+jtjjxiS+qzocig1lrFwwgPMyegJcdtXWK
FCY5QXaP5K0myDNRo+R+O3yqEDb2hBfoVSG/7Lll5UeOwkdMWPbM2VCJsaH66aPF6tXm02FjL14O
r2TJ6MDgHBdO/FJOqZNhkjgZQYAw0NAyDHNcAbTWCIhimnE6kYUwLj0DCnrGmcRfphbywlTC5SX6
JhF8CU4P1LuE5bMlQpHvCOyQlGRQ7BupkkmVs46bDlkUR/7kRK1uqJElWz7jfWP9eyrWDiJ+USgU
XM/fw4kVmkTk0aifnyKL4QNUNH4jdQOxKfF0oP9teRd1J8i8BrPfAvAOAGcZr055El3I7wqdJUJn
jv+xQifVzC/z6QVCaYWSOzcxeOYjusNHNMe8AaoMhWw+nKU4dprpu9toGxVjNMnAyZQbbxbwag8V
l4uCtGdGGDWU01Ny4AtR0TriqwFxEA3Ds0puWzdzFnbpujH9yeYZL4miKrwU4C+QYzPeMG5r4zWF
7Y2OB4YgHY+VVPBJy4FcD8zSzg74I7tdNPNSXgFpd8Q/eSA++AbcDq/s3SmmTyhH43K6VN5maXJE
tQu1KzJSrng9/W0RIa7zFPDbcdnCTVpgvpE+EyVvsSox5CaRv0PyB5mF0aS+z2xJ/yGwcxmsTBDO
TphKwDWFcQi5H9MvLUODc4Dek7TB5dHT6FfItcpBSp76NlO9dpFujK6MWo/NA+FPTYPFISFAR1rF
3lL1J3EjNCgXVD+oaNBpVOFoMt/TYmDo1ozuz9569YivAMDakXCjGGb3wuTbMOxjKL0bPwmLbNo5
zotSndiF8yt+SioBNDCV4VCJL2om7owyZ3bdV6GVD8knbNDFjJgyl/JIPPJf/lfa1dDzn/f5NEZe
hppfPotaZmAxsFRG3PAo6o06BYVyNGEB8uWMblTvh7dJJFGGVeJlKPLvP+S3NZIK1nf8U8P5KYG5
+yAwS1csr33wZNULUtj+VlOgbf2DFBTM+UEi8Gm6ZWbqkvXz+bB/GDuDNLwqNGaFZk8FLlQQoQsd
9r+PU9/5zyGStjmh4AQ44uJQtulT3zgzrbTQwkGtp5C8gBaEL1iSPMuPM0ZfhLXEWswWkh9b5UTT
VK18AebEQo97pUU34QRL/cVQVkc5PDJ0zKwxP794P3XuVHItChHV9yX3kHwwXFdAmYspdeImqri1
HlWat8a008y4ScMynCIWDsOprKZwcDrTBdJtihyZpMOkYYKOI3pKb8N3LrNKVBrz9FElI0CTASi2
4UWOYXt73MBVsUuIvpuB1TyPvtT0W75Tdea8Cv5CJBSULs3HSLEFMfboGR9W+p5YeBXmSGxWqsCK
lclANTiib3657CiE7Y1FlekzWYLKgNkZjDIdPJHofmGN6n0KVbvQ+rS+xCyYQaOy920zj2zefLTO
nQ44Bl8qzokbveWSbbT/1sHzNlT3kCAOQ31mnIJ/SxJ/j+UNoocgi2RQC/rlo73tyyH5MiwYNqFH
pOw71RDLJ4dMRgkIlN2ca4E2vwKxIyrx1jvGD4p4A/4YcC+isZm49Y8AREVyOSj2W+61K7Muio4h
nQJfF1rzS/fSRUfHXaiikidOsBH1X4EaQHANQhodGD7OCFe5M/QG6Uc4xNpasaXYBvDizxWExFT5
omfjodGsnehS6qTLundC7bCnssWwEh6jlaqaJ9IiAlERfxgWU8I2GRB6fveH/UKet4LXiPnrGzYx
FRuQKqAqOzPYXfei3KuJ7FfiID7GBQwJDrNOHsr4sEqJU6XzrEP73kI3Ut2+m1V5rSQy/iYn+SlF
sf/5l9ro4g5DGr5C9hnXehCs6SWA8kHIGQlUyPSlrJRpybQaMMwjec+QvUqE7Upm/ItRDAL1J2U/
DZR+bHWcojKjM41qL+dyZlcpPnSZHb24WkaKtT/6dWWR5/DUNWFI0xrGRagW0KvVbMswteqjysKu
CbelxnmwZZUBoRR3tKDF/MANhl7j77zwIjbX5K2ejFJJsGaPAs8ZGm04tQ1UrIhY2Y1gebEIPRCf
5OlSxHmQT5lP48h1hodBc0psx9yf+QahFUp+Sp48cj2CS80HenAKZFyDKEXbRLDbOxTiNK/Et58n
w84vUv/rw87spd85A4DA7sSh8h0/480HkvHUp3PmXRNQTrjP4Gc+O/Z1Gq4WN1YFsowKMqXow5D2
9/fMcjhi4s2T7RbHMIoC5qY+pFNeClnyDSmTgK9I/QjArcAJsb06QVlgGOU2sYHwRfkoxc2otwyG
kAIR4Q/KlCPceLb6UYz+CQRQogvUiSQHUjm3ygSHUpBND/I+q8J28ODNAXiOHSkrgcrcE6qixJoU
2w9E4Mt1X4wYBrz/aG7UxgRNBA7oXhCzUyfJ+IPChUe1K2OpAOyAHTB/7FdIp43zqbEOCgzV6WRT
iN+oB9731ETf0mcg1T3TMpdsfrUSEydRxKQ1UMSnX2GtCuYYtLLwC1Rc8HmGIApA0z3s6EJz/FiH
1CjWzXlm25hwU/aKBEY6XDAbhATn5nQd04QmvMxBuXHsv3b08iCpm0tcGVMSgDp8QYOUONXWFId1
BsJ0p8jw4UXilBPWwJ9UctDC2gc4Ntu4Z3psL5MPjygulDMYdfWt8IFqUsPxGqjny96+PN7PHsvh
fQixv5GPSuxFqc55N7K8oWB3K0/Pn7Ap8uP48r4ZrikWA7sT7brXAPCXxBa3llSjnANcKijDEOq6
Oz5tApQwc3IfTgOYZv8d+bx+o2lk7kXuXdw3xFfJwxKjny68J4ocqvEeOq/hcHz5Y4kZH+WyyOXM
MaJjAAc7Ro50i/4TzrY83MvNufr/VOZwwPOY6PHN8XgPj/rxi94El2ZtwZWhIpxN8DXzG0OGgyoH
YIZOyfEqdHD0WkPTZuzN0aKybcyhQQtgqnpSkBCn9Z/lPlIiM7198gbUeIeXm4MsgJuRIyxOkoCV
nKmklBf41NJC1MnniHebMNLiQiRBEcKg5Flwaqxdh7CArmE3BD15cTvL9KfSUwxUkiUNs++bPC2H
FSpBIh2u/AiCn9QisLKAKGqZiktVKTeH8ebvRBB+VYGbxA6jj0dPsIed/eBG3nM4sHCWXzkaO5VE
soOq4TogGj4b7ygnlCpEZVd/sPfKoaAogZ/TBUUdr+uEmuKOG5b8OM/BwVfZdnAhgnW0R0nBDaIP
U0QT4yJt4NBPhklPaWAMZGhDi8LJE655BzGbcmvUKUCEkBqpimCjUxmTWXFf7r8T0WKeXD2WSZNc
6Tx0GAWPUG552stkIe5HaYwl0MdneRlcybVrANZrPfeZ4Pr23oMLkyp5o+VQQFEc8wveHWIzF7EO
wk+TCR02+P6qe2y9m1t/3V37hybLv5kJTNncNgUArNqbJlxvWBPsRZHJwQtwDNchAs6pyh/xH9h1
LOdDD5t/IF43jDZTMaZxIcH0Nje7aF44lDcX+9AfOacaiGlzFJJGvQeKGm5W5Um1T6OHSkmXlj0Z
dgYhFzvt7Iy5aw3FlxNR7t76bzBeOEQVimVsIbxmBeRopu32b8LbkvhGwxhcWc0wJUVj/kLOQIgz
qjSkvbHwr1WK5sBWvfm5v3zqAfRA6KyOJHYEQevebvAZPXLcP4BvLriF4OA22i9Mo1k1hvUjpH0v
7k4dJ+RPB8DEG+oHChiCHzxLUkYxePnvj4dLtzas1wPG2aA6m6SKP3R4iEuXeLf8QJvJbSMu4g2C
aasRG0GJSR6L2fcj0+iduDtnwBDMVk54iV7712Pn/KYTmdYaAKJAODQ73r37gGIGFwuIJ8GyQJMu
bl4S9T5k88lvfNE6dE+tG9MgywZo4g+Vv1u7iFNadGTXd3mEGd706K470+AEqd3XcGhzwI/xznwO
qly1bl9P3stsn+DRidAKpO5rmgVTx2dBeHy/s8qQWQY7aXs9X1Z4bJVdHRrV0WXjTVnlzX5IgKxG
GUfZwTVet3GuXC/p+dVzq/olvDEpg9vHJFF0IG7MK9C9OAcvp9JmUOziaRUTuofVRQnGy/jJBLWf
s7WiWV9MwcJgHEI9YMi/H2xTVh7cH061tekxWazA3v865gU6BufXuwKKWLwr+/CO2bPwPjgWKV4z
s03EMzgjRtqLos/K+gsr6oQvFudclPSNTTihtUd8Hop1hM0DHTXrlRl2d1kIEVUbjKSqDS3WKhDv
iZc/HuqWY6yKG+VVxYV/CaeQKPYfHE6Rq91MJRz2N3RB0jCIqah3rotQCbSF5Ub9zB75qIImTBCx
Gl4qAiURyJcAQpUFcssFcSWh/6i4xXQzK3bKqZXyv//EmCajwZAETmsDqU5xC1EmAItiHE1WUmQs
gbkSoD6iL33VIoEY/IsSMhoxQ8spCAiLsGhwUoZrlGjN2rgCR495T1qJGCdEhTFImBADFt+P3xiv
C4Hnp2Qb9znDKLSr2Rl1KG0wyBDTVAY2rHTcep8mGn9086rvNZxV9USRAyDAQtM2MPmeZA2PkJFv
KkBAFdoXXDadjqmGaAi0uht3Cdp7in3uaV73kkzLq/yHtGsmh8E/fXWRDlV2X9BJtSpNw2GYQgOt
BhMWADLZMLo/HTPEFYnTpUmRkafaVhnbomyg4sDJjqjyc0vGhXB+qtEEvKl4lrLGF4APLEbmQ9ej
XlSWPKpZYNypW0VM4Bbp7rTpBQ4ih1+QDoMpZIcC2OYKRXwRSXlOHoirqzZXKZ1oCTneJKSremDF
xRjvK38PeMs21RkSEKL5CxFFjeq1TAIm0fYK2Y2ruLDSD+3CuokxF17zP0O1aoqklW6NC5Ps9k6P
y0OSUxuBJXBbHQyzAs4N4AKWkWIYVvg7LADOWiLMBtuIfZRwzuCxBBAzIGbpI5opEiEfIAh8/S+f
IjfNDDjKV7CacbdUuUE05BfIQRe3BCRwbjSgOpd0Kr+Wn3LtJ5qpEkXlJC8o4uoAa6iNqv0DpGAP
cvBU1rKfkFMEBI/bSAnRiiAWHUuGSXAQWTNAQGQqz4DpyxZcnXha8mhI+uLHQHSPmatA93zHD+C4
x1xOfPoshSb++4lCJIU4TimNVI7SN4IB2hnWeyRhdbdF7E4+TNVNWCSSpWuTVQeKdWPDciDl/xI3
LnAKHRITI9SlRDyBkMI5wTg5OpJWC9TItFFEsEsRjjS0QBHVFFG0waZKXECvNrE7gK2/V6ndX+oX
VMTIMFJrGp/eBSts+pfuFuf6lqATvcUjSIOqMA2uwa+oN1RdCaCiAOVeVAmFCgq6uAy1zixxy/ER
QR/A74/uKc6pMrAypYow3aL3iK7RtUGDVppPH/bm6iCufaEkLJLjJYw6NrltgT1YU7BCzo4qdnRY
FVqFltkr9abhbc7yO2jnKO64A0os31szfWftTbfSeqDEYZHfWK0g8gImOwmefnOglPRq8PK/AZ01
KDoG5g0ehTsL8dDllAOSomXdNtWnpKqq/6mgCt1CC+wcjf2r6B4t53jzjKbUbw/M3KvQhPfUZsZk
j5vmA6KWV5gfqq45jetNY4JgqTC32lNAQISPOHmf9/7jEd6goZEaeIV/wvz4X4wRLXCBe7PWOI4u
t1V+CV4WGskCEky2XNj3XfsGXkKc9YyCB74K4RvXvHLu8O3zywGWxkai9yblkfFcfn8Z0TInwzLs
dKiCqCIghra/TaqFA8StqVNBd7dA9YK9xdqFw8k6T5hEeQAj4I1m2auEt26xabqYtz16X4zfy1za
HmaRrBCpB/tsx/wwh4JawSnyG1uT27zaZ5hFu7/mhcNcNggxeHkGN5yROMj6V18Pe6bwXYct9omO
8yqc4Gfz1i3N9IOPLLS/ocqB9DX5x0g4UmSw4kqv4podx8/04B39yuzYvePRVprdUTxVho8NZlB8
OzTR8BjuY/iYrSGr3kIz3QS3/4sFIULseu/fwthFIcEFZ4vpnMlbrCV9zD6xrGvc/7aLHffbcIMT
fDAszMur+x+Fl9VcAwRU4U6Y3jZVq6ptVWXWW36Y6GF29HFM9pV9YjPAR0xFh8GStBH7vnKCPQlA
acDyDxmhbNKayHMEw1BKrl6EkSvdd6R1Hxk3IFolJEtOBtqhmYkxAIl7xnMm7JF4mPKs1CibWocp
1z6+Xe1juzx7BMe2gZB3YxtPNpCpvqgmpT5ezXi2Bz2QBiyccJthwulNWk/YKz6Yao9MxJZxGOTS
qXRaPbwuuDuQL7ZaUAJnkCvwbgN1BZrpsfAbtMxFOvJvlK5cufVaPsyuLywypgU+/QvklGLvGFbR
jsLD+vGysWzHCAeC0tlep/UuzJ3o7TcBMXgRH2/ka+8fdjU4wwERycimQDDXoz+YMchhDRYGllqQ
F5syXxbHLjGDaR8CEA9ITgg5RBlbwxGFshaLBixulT5zAPjFMR2dMATHFAdjN1zdmlhc6zE1p9mM
/KXvY3FTt6HZ8oCgY08iXmnP0GZz6XooC/AeFoIl7QiM9vDGmnqtyWmhMyYbACX8RgIgDmzjm1SR
vjyp1j7GL/Qfg9J4TccJjJjDbNLo4Rsy+gRWio/NstX6AGe6VEPb5XSBsh2TCHPnbZe/geD02GEm
iSVG+d3IRaQvUZuNYc+4p9keQq4qBYGYsy+j7TWoKvodTAEHGzKgCWUFKPw927cBz7wGCNm7ia2p
NvDGDNBqAKmQEHvSjVIrRoKBmcjOjL/dsJRR/fyPpjNbTh1bgugXEcEseNUsECCEGF8IJMuIGTPD
1/dKTnT49unbPjYIae/aVVmZWapLN+MyLv4cGQin2ifN46kSaShXCxc/qGKUIMfyNzmfrE5URflH
eFEHoVRHtU5pBQXt94P+p5ySeG0WZ8CyfpWOQ9uq4uTqEkpfGNOcJuItidAHvFHJ7nTMESZWp6cq
ZcsGYvqPJnmIrNr96V7948nFCAJy/rB3dXhsySAOPNMzI+CL+PQAi49jpYBfIgkHJgUdPQpNjgIN
hVa37gR/eeFKJRbAyMp3mE14RitupDC4qA/Ny8UMHueaeyVhKCHw34MHIBarcfB//L3dWjGKFibB
k/EkOCPOhhojMOHiRM2DHbbut3oGJMijZ5xKdnNtlXtQiiDrWx4PGPBM0gpdIOMnYdVAD+dA7ajt
sOs1g9rBzMnPvfLTzOtRnmOnI8t1DF9fYNbET9royXVfZokxb2PCkChykmVEMr0Z3I8ONilU2ifw
3fvTf7V87sc2gdTQgd1W0vS1wz3fXc03NKtfkGvj7lWM8LN9BZ8WXFUMU+zrPYJgZ9gPmmQFes3f
m0EGvCvGn9/lFXmnUemJQlV/MkP1+Pv+2dNZBkfbBmFrgE5leOv8bc2/bEPKsTXXL7x/4r+tzTrm
gzbkpY1RlDBl+pCkLGyldecylQCvRR4DKEIZLMk1rSQ6ny6pdaptpxxNLiTi55ScIwsuyiXxwYKc
W0O2nFdxD56SLz3S1pbsLj+aHRPeC3R6ugJrcs5v1wllKia10Oek0ppV7gTEG2oQzkPqppePwon3
opTCjiY4j3D4hYNCL4IdvAYvhB2DV4HeTs0NeT/jbaF+OEgr9RFrDnwspnFB8FHA00DKVkeh/xKC
5MqlEal3JFE2pr1iCW3RAJBqY9G1i+aC35THq8mDPQLzds6/59/mqDxqoFzZkrWUhu/wsmq0QAT2
cXNWTOAutLLzao8tAZ0dRF3YjpSYDEEXweIuZmjzzj7kCRrxDOL2plRoKiRYPKTJtFyTFgkb3itP
Mi6hDkrRDxYmVhSY606s+vTgfIIPs7pOY/FxPl1wf5vX7NeG4pVJHQ74AUa2qMjUxFAGinMSlusU
fZwq9LWBGrEVoI3AP15j+LAyDQh7AMoFG29vmLhS217O9LGB3B3kTnOFjkQWyMAyVKPcICTvWQbO
u/39I089zOQwruHHal9pYHPokX7rP8H9hPiNs00Q0f2gJiLJXo/hNCBRU8DmU/MBldYfYQqqhuYq
Y+T+m/EjpX2hwphAj0KTHapCRige8kvK7AHNJR5sgwrlFjBEATjdJZH3whPJX9P8QmEcnWKtD1y0
FFdmHZkZ42GsweDF5HpMyiPTJTLrAZWGkYtwcIlf+XNjkkThEcC+cZE3I+6TV/nX1BjQidKvf6BD
AxgvqwlmT05K6DtfoXBKUXjE0iqzeRoO1AjaIZ1xv+1VCPXniWwlBFMhBQHNI0AS5jtZAJmORgS6
kPnO87LpFAuHVwsNG7W3Bz3nExouOOiBQMlaUaP8GyX18D/Tj2mUzWcOvEt3GeTawvWKfQLFB80q
ujyaOGWLcoT6gzOSqXhfOhYvZ4B0MLt1Ufw8mUfZGASYGIG0W0vKlThA0McLCwSGBgoupUqb6S94
5QllPfRfIAD00vWJAx6eSLd/BH8lEXgZk6iIY6bR09kUAaxY02vxTWgEZzF+NDFCKYrAK+yErDpo
j/E+WvpTo4fvwtsu/Ipz6VzMR1yg1X+h2X+HBkiag/3FtCnrCt/qrMYa8oSagUGsIeHp3+RpUtyb
jD3QpGAE6YDmCw+Ozw4BD0EXZbDljJ35LmgxcebP6f4yAq3bdD9MllCVXb1TmeOWCLUO3uaU+cw4
8MoT6EbN1imPqKD3HgWCicZuKJ7lx4+zCv6XcY0p5yZWTbja7KdnMqCfc5ez5U6KS3Cca7mz6FPC
NHvd/sD9mNaD6MZKOIQUk/ZVM4qqAfPLvg5Fxj6/vWXNAnNoHeJCRD3lb8IjAJ0gdWoJph+iqIBl
A9azYXFG30b1OuC6hX0qaiFgJn4v/Y+nYXMZHl4UaJ8ht6duP6PzhTuSLcMKYhF6mfn1iTmZlWVU
XeJQuaD8S8JGG1+ZPQWg0/4ENNqgk8HVsjd3C83SBlMjarDtb61HQVhZqAvwjpYbp07zEb0aNfa3
/069OgVxesFPdJcJE+ACbk2rxCbCVegOAsYXhqhHbEHoeT7nUPphIdP1DP5e9MHEslxuaBisvQ89
0rPqqVaSca59hqUFmC5JFMgIgwVwdYKIMDMWlQ6YNV8H+9Wv02FHA8MPMTMAVP027Hycwr8znlcd
+Q+b8OmGc6fDAYBfuyW/GTmsVHgSDPuchnNk9fApVPaM/N9JI0BmOCo9keWxz0ZlX78mM0+ck4Jf
7BNHHd6AgQsWzzTk2GRWxQrv2/zgXjqrkne4OSWvwXo+JLufEyV3fVbjQQfX8Boy9erIMperJho5
KUqYpnbBoaHprsr2ISI2HU0WfAkda63jYG/98mi1hl5IEzkUXfXqylJVY8pYtaBTNIxpbLBSMvmr
VWgTQhTJTrOS2iQ0d0ZMsJmv0LqQK3pYdExRrOBkaZ7wwLrRd2jbxvzaXVoVoqGPp0Jvi2AL5Yql
eYPPdIQthOpS/VPpXQd7Z/wPY3jb4Zw3rA4qHm9o9PX04FfrMuF7+Q0W7nu+TbnEYgoW0GQpVZMr
Cct2sp/oyoxxhTGLrRHzHZjPtl1pKiYFvb5Zg97NVDvOQmDx1cOQsfKs2FhNPA+eNsRCzcerUAHr
N/UoNbribI5PKBkkbD1aBjVvrhkyqGvczwCNaAUAxzzOiuDCuO2Sq8/6N22hW0P2x2cu2POSS5CV
IYtlaB3+F6yKqk2Z+xrXp9vhLZdYAlsjDDP8aorRMX7l+EtwO6/dK+4gj/knEqjWYM7NDoti4jJ1
ElI5KgYO9S8XYtdr03Mg8ywoFiA5f12Cjy7uwAfnFTRcjcylUNWQshtHD/XYV3X4BtTX89mk8pzA
5WKObsoqJVccSQAy+npiSM6G55dV9inU6RmVfQ3YwKqeT0Oa39PFv3AwwuB+6/2wiFlYulMYwZsM
pdv2TyzPLTMndX5lkHR8L2R23hyf0I21qjisnzHABBYrdfcS41yMC/Tbv1jYXvTG79Ge2gEfpF4p
2Oa6jViadB9gBQWWSmXtrjNGOSeU1OwZD+Ih5r6a09nulzDAfNmU8F20JN0uwhBQGrvH6LYjTJEU
GpLPCPrBEcSBztstFZyeQI17949zbL6B8VAb0UI5+LcIjix2YZiT8t86q2SVjsQo0MThKhadC9Di
/0caNgIEZ9/uwVMH3ocE0qVfb+ABMbrniIJqPAzBkEf3yukLM5RacmvvsIg+LBrpnvpmvRCWvh6X
GGeBs2TMDhA1WI+XLmHCachcCYancBeJMBVnVemhjcT6WpYrN7C50WioZ6nnp8V3QXhzogFY6uBv
pkWto08ExPaYR7L2iunOol4Rn5HyBuD60zWIJU3r3jsyRPi0uA1uowMr6BIgGAE/AIdjGBItUQoA
mRtwWRcfdErx44VHpUcbmoCCAyXzJa5u1uac0Y/pSwUdPD+9ycfnaRycml3mSRmZyGCbyRF/ekpH
p41j/QviNZOukBSv+/o+HZw3N58ua5m73qZOwwEWFIAjGEZ23VqgZJHS7nxiq5zeJoPt3x19fdqg
+UT4zroPQZz3YB9R891QxckKlQaSW6GmizEL75W9m1uEd7PkbvGFuQAQaVyUEVbjkvuq8W02vvZM
yb3w3uoSXQK6a9ThkqMcXSi/DA/GpaRX8NB0RlX63GS1IErcA54eBz62TYyC5TwVD1/f3uXFgKp0
tOl8bzor5OBX0dVx4Uk7Q303ZHz3QL4yxqgIyl7Ze3Kz3h3w1EV98f2UMOluNh/9GF7QZmMj+qvP
TLLCbWKNgshMsLLHvrdmdvmGOIZ6F9jwPw2XAQN4EjhnOm9rvwaC06Csr+Jgon2j3ohGVpe4GNSz
wWKQbDEfGdwC6XrJoyXPrzr4fVRs7KK6bwArGmN46eom/LsNEGviRPWaMKFedwIg1NFz1a+juFU8
o6WCDnANG3DxRZVotQ+B7HvX8b5FJl+cbXQKNCbmmxwwhRrxVKGIZENozAjxD5DDwEUC9D+lm1UK
aFjhzuYgWymuFsXNC284uE0gC48axQ/J0LoOoeB9D97z6xz+wRuEvNb8pjWIKugm2wdUcFCciaug
IglvILXKmnv0Z27+zG1D/mGwpMoncX9B+itW7WaCNTThBWErq4Kh/Ns2U3LJrGmqAy3UnbYOTQDZ
Rl7pKS7uT4b0fPoVigKn9uEqkBb1n0sfr7xj59HoQAkDcUduy9jvmFROBIEDuNGGfyBjQKdhznIE
3+hNzosQSxRRFGrTB+waf7PrQ2xZ40jKDrTepeCA/p4k7wwn+dxVmkd15K1xNKVvSL9EnN6T9Ft4
x3HiTN50dzE8gZJg47NB/tXm/l2mRh8rNr4HFKLfJdWaqwDN4dSQXLLaPco2zwz7/dU9mIcmOCTM
8qqVEjzyvBGTa37Z3VWYnQikUj4TcILItKAmVqS/5mPTW4GxRx9RvAjAHigS0RbDfLE8iJ+EYs0C
ZMD6ic4SXZLzHOt9VvU/EqCCuFi1ogpD/+5g/qtf0QpvQz7U5mK2oIdPMTQl5rqDYIosrfni4h6q
EtHqFS9GGIeY7bXehuTkidvKl7/JTaIdRD6M7oviARbwOogy+XUqFPKjtHhIYhFXbOjaqqIWj/U4
rUa1t80qpcrlTmX76TI0HL3HQeADYUN9pVh1OtVPYHKgUSHz6pleMBMZhvvOvaG5cciRc/yN9fko
dndmonVIugPKJZRSLGrowEFrrkfapEp7pJTEWCWBHIyJwvycWqvqj9IzdU/w5cByoFPCtAYC5FXo
+PGlmwFeGMshm0eougwfbk31FZqtqX/03QawgCCV6qu9tXIUAGUAyEsqKjw0S5rFkNYAEn19qV22
5qQ+YB8fv0R5UieKgvbWrdNP5qF31YlW7c/6IJeHd4eai3uUg8KmFPpQzHE54RNKSYi8QDgRTWFC
hB2L4+y/0vYVMaz5pnSGmsNe4dXekF03VAm4oB67Xkw0xm+WFh7LsJuBV9QZNtq0czMvWfofFGAR
C3HMjPNYkF4OPxYzmvzm50GeswXsHIivHgWEmDN5BH+hHycyCPZra5tEsORoAWKzfsN1ie/KY50X
Q35nxjwEotqXgkdPAKTmChjIeXIklqZqjYrQCirNDuJP2g7oobWw1cfUY4BJoBp+44Bq85+x/iVQ
nw2h5f4deooHAJi6xxHryPLb1Sts538gW2W8HtozUQ3+UbKxyAzxXynj4iQpvtoijJDkvZtf5XTB
7gJa+a6W7YC5VGszijnR1K/M6Jf+61zK7VNqOdA/qHhU1BQfL1hGUtLNQUiok1S4UnUL04i0pBES
UuejEuWecmdAD7hjG3g8HXn9E1t8hf4AhE4Q42P6DxhW6qSL+ScZ0+cGEoIAilSETINVyiEBBLTn
Srm3NCLVIKmYARz0LNWBdkk+pBkV91WQg9CnJhYoRIGq8DoiZ/Br3IC1/+Y+nfob/xIsaG/QatGb
pTwYSBiHzgfgEWwJxtYDihYo7pfczxVo6dAx74qqBR7SFV0/1ZM13DNHXoODeBst6Oh8wr+YOWLJ
fnAc7UAv1ZsWw0zbQCjePwn5P6kAO9AhDeSb7EHN79Te/ReiPPQge7IxSG/wFeEgxWwWqXuom9Z4
WmoRR8Rc9VyLiQhRuEyyMDPDQSuDuoR6PyOJRnMFz+A8TRNa5UQM+lPI8YjVablJ0HhMS5y5HLA/
63wzFhm+YnAQwBnAxpTt26ATwlZnFxta6sbZuW0HFwZtzfc4G+66fCN4svC75XVnV3U3XOPL2mPf
6ZcnTeb/wrbzihTQbOsYDJvCV54UNb3C6RnSlrmR9PvvcaKjQg2PPxg+i1thXQ4ODWCQBc7W2rDK
yNhG90SQp2w4mMwj23inintCrPADEHs9hs1yt41B5Ml+lkTXxR3zAv+dwxQ7lTqjK2/IvaQJ7/0t
7jlAlVfl53SgqIvySe+9z59TMDmcM3c7JVV4zt9zFFHkCm1cXax9jfvCgygFZeAceB4tV8wXtLEh
Xrq/T9WcAR4iJwQAMPFIhqXSubGZpgRLiNU3kyMc8CdqotkqpjSGQYhoBH9lt9UIhIhoCbFGXkJg
dxUzdpoz9ITDJ+nEbdtpQIPHnxngBykf6c52ipQnZoQbUoaHD4APoo8ctVumhQ4YcWM8AQwvm+RG
Gp7LFF48xmrdxkkG4c35vuEdr91NbrRcaP5LgjmpT6UidVZUjETuQa1T5bggCKErya72e0Yf/RSK
Fg+y3KshZ66bHnubpDqnLKD0Hu0wjvpyPO7wAQ2vNXvT8j0/MXzJX6PI8Her480b1A18boklt3HL
zzpjWBR2M3wczKyC4bV4T9DgOVKlRFjOSXh2JFiUcSz8T3oYwiK2HowzC0qzN/1wFJl/mIl0/3pM
HoUMdB0eOvx/qI3g5zwzaMA8QHryIOscV99hyPR9gC59WmOiwXxQvEuoquxAxzHdBDBrZMh5hrgs
f5B2kryQmnEL5V7Wf9DloKPBHzwouB8MdU2YusSY2dfo7mFWPhIXjPX1vY0593uTg3Ozr28FLbcX
w4/M/ciYJjF7Wlp67h6G4QWObyHGfhGEUnzD8Qu3Wz9gf8jYaHJ49AP0ryifKjJnrKMNyLYZcDhy
lmiMNG1kyoPLFxPAeGpBe+MVKEdilNcWX7waof8b71LEGNCtlOxsaMqOlqiNX8Pq4AoWgoQNmm+B
aXpxsAV7Ty6/rcESO7PfAvzlwRioX7j7QIDB38W+MLkADK2gWAVU8ZjV5JWIN/8KJOLkYNfBaIvs
gy4CwCD9oM7xF2V2eKQPObjO2PPgjmy30kSQeSNmfUcAzvUfLMTZ60d/HZTGiG68KTeJM8WiE3hk
IsLdJRjc/+y/DJohqdw6lGS6tLrPUWyZMHUZzsvz6FdxBztbLTgB4iAwR2iNC/Ee8UI3ME50p3ii
RPO92+42V/dYHmTU+J8vU5GjiIyAbUWG2yWYPKb1ueLjdmkjrSHFYYXxhAdbRkywmru74XmAZmV1
4EnzUK7Weyx+2olctwlby9YMDvwTurWTrd9kXCuZ3jUHLeDcYYpQfgHhGZbz91hHvxhNePoVQBWq
7c449T/HSIzJeJ09KveCc5IzalpJ1QvVF4PRkkdQomm/9JYMyXkybwC/SQo9xuD+U6eTRXG2qKlU
mgBn/5tS+rTv9D/wGQ8q1rZ/EcnI2SRvTEsCVC+n8MgcRugSI3HjlBgXqWGtg2pygSdMolCFwVi9
8R25Tl4tXl908PYKjSMCGZGUZDdKLgEPC3cDstlNx4CmUQSoxIcNnLRcVe14nVSCNyZmTIy+4Lni
3rFSxUIVw5DX4B1PHnDuL8yN2fw+UfS1vlMhKIzbg90KwwvIBFVQOQh7Yb3FQO8mM8DLCLQ9TFyp
M5k8XerWkmq/FDb75dgInjhPjToHG9Dq+GEa4V/Q6DyhUl+Z9fiY4M38RV5BqM7e7W7jETs4j5/+
cVyysdXBlpa27LZzHJ6HLf9KCgVa0yrjvG/5J22Dy7hwwNjGOAL11oyzLfLG/DotMDHChbbav4Aj
S4AOJB23o6cPt2aHYAYzMEZIy7dX6GmJ/nQKLOftBsemhQ8wsD+OUpjE45XuNCLm7pymrUbnQQcg
3aV/3ebFqiXAll0Ys/dOuc/YbZgvT5A4uN2/t+yNOz9wOEjHK4Ih+6zKfymuJXV+j8MUseR5hhlN
dfjhTUZHLMDxrBm0K1Blq50iKZIq2igIIJ3qcIdHHIcJ1jOMRD+ZmxUCiOvTrjN5ZHGnbdarAUEu
NpPbGTvdVu+JE1+5D1+g5TTjZn/r4Xq0ddawst39AjhrsMMLiztryqyvGa9v5k8NC/KJ/HLAF3r0
lFIGH/1gnIJ7nByal9bvDaDaupvtkMYrdr5bbOcaCctoCpqTbHsAd/KhO0NpEDdxtqDlHF9S6Bk0
ogDkCMFur+e3HAP5dwx22uz/4Kx67Jw90G77FxM+g1MC0ty+U53CeBAneRnLjIqxQ/537tEHwymA
4LQx/5s+0H3FDdr0wKxeueVuqLyJr7xUO7z6daQYYxwKasEdNJmLLrw6R3ivzWceH4GVGTlHz3zU
DrDCBm5tsnjKwMVykt6MYFI1UPsSvKngOBvv9r2Lrw6CK0yG20zgNS81AK8TOB+GQf0yhe/4NWf4
kCEzBev0tpo1DxUsnVsgnqr9nhz694qHSwzP6Y47FmKlZ/deCncMmOPqLs7h98SDwD3Lavh1DFO2
v3sgdOaPImSd0ExC5LNuOWvo+Uv7CjERcAIFJeTj/vMUFqM1IxG3o8NChdyGfhnE4RbTXvcph9ob
PODBRrPq5e7yR2nUd6QejBCKzSYQdd6awzJEDFDzd91XsKS37JNNmafh1Up0cME0QDxy3TrfWb4P
v4a/ELEw344Y8r7WUHsS1S37sOocRxuoAymAVxHJNBKxGHsPepAG7+26t5HhQ2Wb43lDqUbBPUih
eXJWeORgwSClvtAIFGxsrJZ+RyXY2i+D25v20tsm9ck9PsUGysU/b7BIAaKPdgNE8+RRrlHsPcGf
D998X4fMYbjrcFmH8S1V2UztuAxJMsAFoCxxAGzMJz1XoAo+DKiHnG9UKAQJLNRHOGg2rWRHrb9b
XEZkijQB6beB/AgNI0kDftZwKfHaRPVn37gDwGfm0DFMjLxgUPPfPWgbELKZV0k1mVatlpdW+F2m
lQEfbXrwW7g12iASEDHg7PmyILC1KxaPc/D6MIJLbW+0KnYzQsj9BW+kgk+4m5hVR3eYRLefDdUD
wZy5mkRWtHJdo/uM331o2bITs5jX9ghf3+KVaocpnytlJaqLweGABiXLllqKtIaq7l/N2+ah7ANp
ExZgl4hCOF75IsFpAjyS3vHV4+2YRf+V9twh4nAzBCgZhKOv11Ta7lKrgIaqBnwBTn7cB57eKhlL
5oM8ScgRxdsbwBrlo8ylHsHHLuaM6YrWQKswR2ZvRx6UdQYS1BEl6N8ixUGry1oeFAQMAGhW0CHH
4RKav6i91IVhnUOYu82xx1nUb2fnQLzzB46kddK+5DT5ytIG8tsUv66OfxeUAudG6Hp2rhDYX3Tc
H/ZmdZg0sTp+uVIf7jFG2QdQsTuKyuDsTOmCy9UaYpu1qncqsw9z7hqcfh/8H4tI2Pj7ez/OUI7E
fQcR5uNEFf5asFmZgvkFV+8WlrkRUm9LDflkjbF0DkO5Pahnokwj5caLuNzyWiBv8sLCFoMEVHCC
2Bqi7kDtWdxGsHbIqezmitq22ZkNADxEHapMFYCTXVd3njWoFEY5rAxla1yabimWT90zGgp9X9kt
5J2VHtjL1lu2XcNXA4dt5h9gArL34Drw0kpw6l9mvsCzlBSYxQZS7lLkI4g8yscrTXvkwUjeZEoA
Q1q/zgc6cOhceW9MAgBnVIUDGQGN6fj5ttsWKYgcpt0uUeLOMwVceIDgBkF6ZVINixfIhxmHPV2g
uOkaDbtj19978i/AuqpB9wHBqM1H4Bbqx0/jRL9BV0kkhX9kciV/zAPHjI/moOBQbVJQ5xhmNTV+
6HEV/1BT7qWTYGzOQpnczR53EXwCYyXGugHk5ZiXuyzyBlxSAX3xnjgnlcYlBcWCW8n1C1MVPsMw
Q7aGSztNeA2CWZC6r/mDag8rJyYQ4L4QlZTgyD8EpMJikN/ZP7m2WCPK81XS5Lh/4JxEsihxmFRY
VBrknRLTyyZIYpCE0YBgA7SgJIeVfYRA50IlGFymZgJpiHqVegtZi3LWPCpx8f9+l/cAGFJBoNoM
3WAkQBzIuhiohqNF861tAJf0birnYO8yHiXMnnMGYob90S/GpF16+JCWJK2dN+kOi2lPSZsBqFMd
IRun3gZahKQh9xWmk6MWAFSBsmJT40jtIUCMX8dM1SE/wHIKpxGo1ONxHxVpldkxV7u0UPOZ8RgM
CUEVRVsaVZU5pzWOUwr8ngZeXa8OjM/shGZO7aQmt420mVJsCplBQmIYmWgNBMvVR4jZpiJjVTwp
MSsIjNXTrw5qw11gDM8TCCwuXtQzebzs0ElK+RhhbMydAyoCvj6Y03lfk0f98Zw5Wgyicq5zkUVi
rRFtXdk75UFowqNv4ajVr3CZZbeN4fyRFiMsAzGwYm6seGlnWJJAOlAGwfbgRBIn6C69nSXx8NCX
fkyCKY61QWGzLQUvSX/CCaiTB1gOsE0SaxoiUjnpRs6fKDoblNzqYlA4slwYNwigDEze+lbwCkTE
DHxFPGzzpjGwKZfOTtaGbDiR6O1N04whc0tJHVPGa8vIOYzT31vOuRoWMybYWpeRtxzN+1unD1ED
mxkt4APNv6fXkPAPCopN14RO/wtv1Yczbqg+4mcYWnuZYhsHcxYrMFwUemw7ZEssTEpdQQa8Et/3
MuBoKi7uKvRd0gHuLrYLPN5dQP3E8a1KD0KpG2cyLGMcx5x6CS0shx40PM2EA5KINxSS0o9o08bh
lDa8d/QdusZjzUdCopoxldDHpY6eCT4CX2ULXE7CQ7o4JnCn6fFC2VP/grtRMZ+ewEYgpA15xoZD
OMYmA1cqEA0kGmADlaEHwPuEGrC2alZ/BHsAxuI0YwuoiT05ZZlmgsUAnAHRL4niFwZ9T2uRwJwn
twOZ15GsqAyjD+FvUoZPybvH4DRER59HwEb15jBjatac7cM4IG6amA+yBnSssWY9Q8hcrc4mpBeG
BOrc4DGj2cFLngcaK1/D53+A6xyNJoxBgDJMd3AOXHo0QNUByUQMrC+QdA7wxDtJztqwMPhW+CLd
oZ3BmfGDMQ7x/usqcevmt04Uy3sF+yITXQbdds4sfRjkjbGg8FMAf7PotqGmocKF6dJkRSjYtAFW
ar1Gj6UMmsR3xnpihOMoelkRdgDc3S/ySCTBXghVnt0iKc4c5Cq8bqUjniCTWzT5qxquwqgB3KZw
kLELtuDPTHNbgHovytL6xzeziqM4PQ86S+hEzRAcXpjwFIv6JldZdkM2/vQvnAPZmvNKh3I+CAH4
toN0JlUEh53ArzWSvjw6mv1V1WSyzIqxE/zexScoJ0gZnCTIGDRCX0xWA7ueKO8faMN8ZCmd1LuV
aR77CaIPKxVnJi7tw9ixKNYR1yX5ZLWpY8Vn4EWhq4l6tAdvIFIlYRizBmUQRKgCg9cd4gBmj9E7
LVL2AlvoYpV4s9jgP4gHt7QdA8srHjVDlrz/5oiQ7QOUM/YdyD2XlucRxh17bpICjisiaUBswNcD
btaaAxTKI5er3OPDsc7NkNdrwQeZhtzRBvbKWjPz0Il0SbJNgt7Zl48SdD6YVRxwdEUCrp8jvJhd
YSIzeUFkRIJ8E/AaITfa6rl+H2wf2mqAq4c5bjIA6vGlyNbUXxWbQPFeVGBCdQgIcMNJuL+cOURy
DqbsCR3vEBo96ao/XhNKbsahonkG+hteXctMQRCvL7SFEnydx1Czim4VgiTqZ8ZHgLAT9Wp+/DUo
9Ejnxxh0eaKJP+F3vGJuTQsezqrl6nwLsSbIYAbTPJ/RzTnQv+V2gz5WPN4P3r6DBRbw8NIXDNl2
NaZxz2pgvcGzJa4xmE68aibDWBzRnMzPaGuYeOfg8jGPSwQkwZARs91eGGfKCgzISA5TfJQzbFfl
PRIvgnObU0CZ0RbyVtMlKAAL25CGYHXxahq8mOdS8glnVV4VB8h3zPA7JoonNPW8JI4JN3EMm9mK
EwqdgKQH4kMQNzisGVbEUW4T4Q/YmLE22EjrHgdnxgfAOI2zeT6dxozlDr/OXtRdS7cVehwtEnqK
XKeNwFsE32orl82/0rk6ha96WimscA9LxJjHLLegiyMNZNFfJ+1hrcPkPFz4iFgEV7o+HIc0MKVT
1C0inJGvXk1A5tiLp85cfkF8pii7dPl5ncZNyCyqFQfuRFtaNi6YObsBXO3q3eShai/jFenQ0wY5
Vu6EgDVhrzLKK9D4asPUxE0G4OBgwsZUUuQwh5WXheVl9m8OM6qnHo9VUYZQdYMsWyGQVt0WREVW
mfk0CdQaFWGQNsC54xUOYMlnk2XOOSJjI9brXAnQ0615L4wNIIf3IJKGXrlmwzNoAhmWByKUI9of
YRZI61EiSPkLXO0M0wqcU+nvYrNT8f7IKjcsmuK3boMDkzkwahMMWBaakOaH1SC7we2XLjOncaOo
JZKDTmY5Kh3xMKHbxC9ixIGKTj2JG8mHvodPhNdM6gG/ZDCrAVvV/hpjCznR8Z6YyqD1Y9Wy43bf
TXcfU/eQwp56bG/msRD9WBPlqCxxODoSTqivjWiRyhUDkq4KFLoPKLfUMBbHoYrUXs+YfiJnI3mx
zh7E0fFtusk3dzUkv65p/Jaa5TuPOMfn2TH9sfok4YhzLNH6GDBapfxxIeFVFPTePzEbXukMLLSp
CneFV3UnqA+YvSTkG7yBNk/sOX1YvJ0CD/WLScpH0FFKy24hoMmaomYnccT8AbINQVQ728IfgWQZ
nplQAY4Aola4Gv36/RB2sCYd0LhYZdBMVACIY6E4zJbitkqhDkJGGUD0+NBKms9xrNSyV6qkibzt
fhUmPGUG4ZYoweqQl18V6yU6iQiyeDKqDKgDeko8a2pZigmwn2oSqYZUmRu4bAD07h8/QUYBWLD9
HjDS+esMEhfiXxGCUN2jhaQRHlz2v36Peqwij7yCIGYbcxmQV2jB6kjJpnwM7TyVbGwsjill5yw/
7I2cvjUeQYzFG3uOvoO0GugxiJl85JBEjZh2NxpZVfflQE5vYAUGcTfnhCwsvY8J2dxjryqWp9R+
D1ey6jJyhSAmcyJjPfvR/MHO6q+I7RuX3A8zeZ6Z+JPY9a9WOIYgtcApE/tEeaWQJpFpQAXX4qcJ
zdc3XQaSQPreERQiJ6MP1aO0a5TJptdH+NBnCTw4OGctM1SgpGYdiBfB1FH+xuljJY2yc23/jnZ2
VVKWKwHxG48emD7wCQhlRHzH6Y98fzIc9okaEd8jBsa6W1QyTxoIrVDuepUy44SgJvFLtIkSXaj8
b3GwCGny0mNI3hG0clc+zecu/U/101klVkZ0hzZ/c6b1EQN3F9rRckfD3ZEW+L88XH/KJk6ZqPAL
PqIXeTpiLWjTXkaa01UpyTnDOv7X81d5yyPHiosO4oZB1GjcafCLqgjizsCxbx7K8ZTn5JaO2Jtj
Z7U92KwMDkCOYWTaXy4m5TXMA8EYb0iA5O8k4qwZb6pNoYCjyCjG/pl8yYQ7gdHmnAk1ZfhttJ57
yDc+1GQc2336VwArB49SCVvS9dvbYR+S73b2NUfTh1vSddxOi5lgwCpSjVanIJvIiymXiaAoRxbS
hG4zqhXm6+cvhpKy0EVBXktoxGOSWPXUaznbdcKWTfVhcZosSnxUigg5w55RfuqouJsN2hAnpnEw
0gKUgpeAYDI4/ZbR4RqYdmOIq8Evm/4T44+lJ2IgiRUP9dFRspLJdBl/WRIaddEEN+rEr9m3KIij
9lCBQrX+c14ak07LKw9rGh3EKBaq2YGuUKfRQbMNL+XNvDu7PsPfBVye2Y2oLJ2/oOqurdV438Hm
Wk2tAxyVfYyFAj6DmHLjWLQMWUSwkHRsAmQidoFqPTzCG2OWPJSEwkqQ3nBZyie0A2H/8RmE0tAX
zqMq/a4NGU0TksSUFi8cEz7gnj9xfGLoqHAI8hnTAzGQ+x5r5JuiaQYdeJNIIEJWKBGpCktO4tIT
w9e/8GD5us2YGz+DawgTlbW0lkqRhMPHB2zWHNSoEkbzA2mt+OcA3YyYNOuzv3DaNCnvYOwz+VzK
K1F5tEf+bDJ3rJbEQqH+YO/C8P75+dlaPzim0EzhKEIBU2UWanWDOmKO0sSFnlBPSBO6gmziKJv3
V53fYb3fgv7eWb3YPFAeqqaxt9Fd9NRCViFL8uo914TleqR0DEYcRU+YqYVdvlFu7QU63XziAEof
JToPExoQ/osy+AagxxaJocTQqh+AdoVF0BH2y6BkbkhruEjRuK6xTQPqPPEduVMI1BzggKvTAEIa
aSavfYOqvF3d7SxIgXCjQbz24hInEO67b7PQvZki9lhb5DgGCA71gMt2/absqnj7pJcNhnpuLd+a
P23m94WW9es4GAIqG5kiglEOpwOSdFnqEWzTFuvx0v4bV2wqDVI8QQRc6gkZM1NIZlcwwQYgNmPd
WURYf4V4EwQZwBr9AutIts8zHNQalES7UCN+yJvGdKR+mC8Kv97c9oUW8K6dhqMoKZv1ZHFaLYLI
bA2U8nDQaGLbrl8ftijttaWk/dEQOU0n5rCPPJlPYg3l5rEiITmpgRgwSNuCI2Mv0xucyc4yvpe6
KLQ8Pn1bRakXAv54aEMtYidolvIgWCtpef68cV6r4mr9QPXjwYIeOMufNqGKQ5UgcKYnDRbESIVY
mgzSkJhXkDZGf9bN9qq90jiCJfZ0MmKnkqjg0z1QMSrnRYGeBMcUyhUrYoerheBNA/fIg3NDD9Ge
CW1V0krtMqh1rqFH4+aqY+xuGxwPcdBbMObQYfSqtpzM+OVD8kE3YE05oBNZnD5XrY4w/zoHF3lO
v2UyshGS/LfoyWi5IQ1Djg95TtWVuPdenOaAfMKZkodpLlJEYk7ESACbZg5NfrjLI1Df04qG0XX1
xBNGyb9MBpMkDmFNLBEnMRWa9Jg7m1QFhBoczYOekncAtjqWn1JeGlD8a946qXmwgVAuLmpZGZ/D
Ng9vHe/iR5iuOylgMf3SkdBxilozxkJ89J1vOzFAnb9AIWc/9ZqMU8RzAOXnnwH6Toqay5QRn6B5
STDghSDhwoLhsemViH8Qa2ucQAQBhh3yuWmzWPEgjQMcEWAeE1PkMMhoYzbQHf/LErtE3NEXQPEA
ua2XxrkgWOBGLCoHp5UL+5eAp75/2aEoupk8YVUhg17vaU3KLUQZ6sTQwiLenrvxACE6+/xtcQQL
t1PdyJOVoQyj/GCVvERJh8MPKMJtxl8GwjENXoMVk0RTEhI4MG6i2BApN8a7M8rFV1R5kQU7nkBI
1KOWVTpOhSQuyqWL2Pvhe16EnAr3X4CQhpoNtEnUO1r2JN9pmOuJQlAa/9nSJSmkx9Cj2VoQxl82
/jsxK9MGHLjyVGRfLPo45nb0GmlanW2bRZUEUWCY3WFXT0T4muBMQMFvKwFul9M28bUYpDTFDn7K
jWowL2ph8Gjqliy1dCyfOcy6DXtkzzC7YrbVNrh3Sr5hLh4ud22RPPwcWawKfSCyTp238VboudF3
0GWAyYh23QIBebmzNOUqW0AqRYqQj40VTud4GGXYiONKAbinSA/x9QEOiXKFOJE9rGKiWRo8xp2T
b4jHZiDDwoCHMLP5GDxbqvAWFCByZvY5Z9H49o2iHA7g68qAeJJvHAyx3chyAC5cefh4dCXQ6QLj
UfAG3JGK60ohSMkTkzPQBHIXM03YYTc8GFzE7agi7wZaZJkgHAfvGfSanjqiGGnEkSAzcCDisr61
9DhLrrTplNxeLe6JxuyuAVb5APHGDKI4SLxI5WgkusHQ0iKus/DCvoMaDziUQpDq6sEeCx2rswSf
sMjPdwSJumkskE3eXeiAeA9x+HVxU+Qco30KZsexSno53nFqwIaVzTd13Y7sLiaegssj5l6s967x
toqWcqC2uTXsMxu/d8K5jPTqzWJ7dXCH6pRRlpFjMC8uodikX0E6uydGK3Oq/PLQL/YfhlaS8ONV
JcIX7vFs2GoA06xtGWjQwIvBIJe+zsir/ZwJIqPQtpsjibp5RsDdBifPKVg5yjwGpTEzUhlYLjnp
YbZFqmsd9lbxe2FuOErAgk8L1MP8Eh7txTrMnnfzgvD4P5bObDtZbYnCT+QYIqh4Sw8iKrbxxhE7
FFQaG8Sn31/l3ydn94lRYK1VNWs2tfuJkxBl3334NBqMu86IW88NBYeKDzqzFQen40jehzjIlWuG
K+0xglhlqnJqtNdfszUduAWQTI/f2AXQ4OAWJ80z/UuDakYIH/q0Dw3qEYkMQEb9eHet8p75VEww
RshbgzhZaNj0wBJUjRr1GeUlu590SqIAqSnpYHnBF5wzGd8ytKDbRtZDAAI1DTrW3Lqv0Mxu55D/
tZF6dsBfOuKTxo4XoWo1tsBTi0E0gFb7ZerLr2s1ZP29kYcis6fUWXHDo39RHSPj3abGpN0QUTsU
Fn4L4gK3Q2l26EyuO1457tNOeQVuIC3gX0CA9nuULS4w0WGwQSVLqFODAtjXUTlHND282HURvyl5
SO2TY3O7TIa7xv5YCedFGcFQ5lx+o9W5sG6Kl3nRzTMPCcow5Ejb0W3Zaeyu7t4JyzM3Y3hsSCk4
A/4XGiFPwAnc8UQ9Oc09CrTTJo92ZTymCAFMcIoZcJs84yyd/oIY9idNHTxySUFgwYgj13EAQvtn
7IbENuziwTCh56Mlh/YPmlLc8WZo7BHBvms2xZvEgMrEyfDXvRHaP+eoQbCk0T8yH5n06qA14Gx/
7b/IRAfEI/wRIzcqB/CNNn4OdM7mLw53bQL04t5hr81XHbiCt/HrZRxBIVf+XB1SnHKq3dZwMyb0
Iyuuepsju2iZr2OPRh5AkpOdQrM2ygRlsplPSwbW+OaaWe1lTJv/jPRpt+jlhmqf7z/P/v51ndnv
3REaoE4BKymuMhppAMAuzvzaMee3guOAjvFtadIk3rxNc7cbZoESM9E73lMsZaxvKPxEPGVwcukj
DhsmyBP7sIlgMU2XuVdZ0HnWN3ZMv60yw3NgBwxb3hrtH7NvHIQ2FrTFq718S3iqbICMw2PZ8toT
go3Yb50Rjo7I9xjUzwXdxUJw68NAfTnUf8XSAP183E23NwZLNBzEcjDdfaZBLFNtDBFpyUQzKIwv
k4I5uMHqpoKjt9lojf6Jmgp/zUl3hFTczHNAMh6FZrx6onyl4IWFuF1HrWkernDjZniDnyoonBU2
e/iOvysbFbEuhsy+r1I7GseYlA6GhKpY/Z4t9SbFiq2s5jqbwK6LVwPUiznb/V31MT72Fdh8wLbU
Gv595sOob8nxxyFbMpzHwhlhGSHQ14IDCoo9oF9OeckdvRg3tuO50BxoEWb51C8KHG5YqfHNbMYT
BMj4ga5wt3j8yJBYnNcApLS/rGmEbseBbICTYz/iikplZpJGwqiJI5Ref8yLCAYOtAMBmUYMEwPk
VIa6Uznbuhggg6r7iR5ShwmqMP74VB3NFToBsPK/IeatRcnjCELzvqHLIouG2r3iPDGQcMVsfH28
sbqWinfqqDz+m8md6eHZDkEDBBGpflD9yFbAlrBtTLXlPB82qkpEkdNzah1GeGVgiGytVYWIO0m7
iyBIpGPqOm64jIG4jvfZvMfxC4tGmBrKPvU7bmeqqFayxBMqX8LeZwc/wRLkIVPGOg1z2LhLwjNd
bzTa4Blp3I6A9+KocAHfxce1MH2nfTbXmzmf9Hh8dM10h+GsNuM0+54I7LnZK45EKrf+4ri9O5Pm
UJ0pJBgDYl4JR3eg2MDmF6P9j5uS0Qjsbl4147m4YEaOsfD1p73sMLuPawhtXIEHbBYhymlBGx4m
ZvbB+bJhlZUWrFKqGOxMJ7U7HrVhHB5g7V1LA2uk5Qv55rpcrgltlFKkNYZ/BQzSyi1fhbXOlaHF
ei3xJ8mYbjFnsSb4AxhRz4kM1h/7GJAfV0BtmYSoG9Y9HO0GDg/C8fWzUl3aVLY/dnkbxkg1a6TK
p5CSnW28+VPPdqZrGiGMv0g85RFmAwJmk+gVhAAcJTx4oizBVGEo3z7C1vtQrg68ZcH8fb8BLjN4
VPiFDJ+p8hmV5KM4boFvUQ2yLZvsjzcPKStwCEDYcpwNd71Ad0k4piTnS7x7Un/YPwv3sqtNyCQC
S2oXZjrg9hsb7WqMKdeAPnjmO+z2veeoVYdSGMHpXoVY5TBXKLjzrVGo9jHKXOlPEYRgmtOegaMc
Ze/dSdVHJOqOOHMrnaA2ptKuT9+9HBM7Li1FduFVXNy2k/tUX2gpaZ93FBduzAGLadRzshkl8Vof
PRpzyJPqQMrinn0d3NW4RjcqMlk4CHQyNhsM/Gh9eQ4hSDmCa3IWx5jfk7LqoQ87ouuA+AyFzYSJ
yF0k0Rx4WWH5U178MF7pexp+a8OyMSvrGgIjUY6PieWaU8db9XREvt8cGswWXykBMxuagxVDggpz
R8DIOTvZ4Gsx77ws4mQzZxjLQ0eAKS3rwGAlLdVJZiz7GPxZUudTdKMvPfp1yaZGbWfu//gpe94x
IghQJvyMWjfIsLjmyUQT+Tf7Z6GYSOidnlnHjCGiDQ3mCEiaVYc4BDPWMecx1dtGxT7LHBe0TW9a
jjOPJN6/6SG/mOcDaLVsIcsrkM0JPmNlDFlJLSf3tigyCci8+kPOq0MnwYrXV/HQX69vKISr+WYg
sJB82lShrudBRN4F5TMgyxcruRZ2XrzYOidq9kDYITytLvm9zlp1Rr7ixde7r6dUZh9gfDGN5QQt
kGTdfULAK2tZ35B9cy5eb+Z61PKeGDjEKM2Z245hB7qjp2bSo1QwztWndRg2PNEQABtbIa13tszt
dtyw1FPzvk4vxpJUWaGqLxHWwWgROVBCrLb1vdNZsNNDcL0OhUfpj78sK8Z/XROqjjpVAtft/Yjk
nxoICIobwxmNovyNPtF3dunPaFMl8PZVB6YcDFZ/qdE78ag8OGgpRIYtqvTjN8rXSmPCxwXFatMo
pCtZEAgYNmwbQGIVfyqX4iqx2fmoeYTTIFInGtDB7vWvthASCfkpnDmwQf/2G9JMO8HIwXB4D39k
L23xmYkMPcQRBESODAhp+dceLb+z2hxy8eSivvrslcNbtLk/rE3XY0ZBF8OBzH4xdsb0WMMCR40G
2aHH7giPmxZcqjtluE9XoL/4Y7XcX5OU0MTyzthvrfAZKH0oBjQNRn2JgDMfa7ai+U61eHUcFGjC
52L3+w/q2ljvp/tecxM72CKyPRouxGA+L/6jITSiq7WaxJDyRumclIb+okTyY+Ai9vetzvqOPaTp
7GT0KPLwNrISbGBelDpdsBwmyvT8XUZruNQNfZY2DGB+890azz8EkJGy8fqZiOhr79KMgJvh2z9p
Hxini50JnC4F7er1Z4wZQ/wXDImdzMtauc3kiNP/ojKxwzjcdieCpckvDGxxp4qiyoT7nTmpARFk
4NZ0boJmIHXiV6BnCTyEDt7iMQ70dWH83EtMMXnTypQJT28eU1FnNiVdL7RDxSQXLSA41Ra5wix3
AltfE9gqDiiJdV08HuZp1uYfI/w71OWfycfHdpsxoRwAED9hcbIjbg+28RDRh1pGFDyWscG09lgO
16tpeRfnvih5Ge+6ebrPBfxtSPRuYyzeU3IRNLN7d/VyfsVltFvBAmp4tH6kWxMeH3UxA6KtM6Gb
vhuBebZnU0y8p3cMSk5B6UQ1FJscgMPXQVnxZbrR1WK1yhDhyuhIV8SHZP0Im46himkIpDuSPffJ
RgRjCzFDkt/TiEaeodnDsu2tUWum/VzSv+5XXduPz2xwMKN4uDCXI2OPvKcVrA+qrotpd9blmUOo
QxT4pK/4n18K2AHZglaCZfcX+sdZ4Ovb2g7NxSJzFh2jiAeu1qzy76rvtj/Dn/cJ1l+XiQUYCps6
CFm9FrgM1ZULXlAtS98OFtoOJPoX4oGEkGNUv9KNc/w3NetbuRPxXClbenBgZlhYwMIdwzTlidG9
hV2+jZ9zaeLOYgcElpRjm2diVSZgvbZ6AqA5U+q6d5BSlpTLAXXBLhC2wy8MQC+oeNwSWqK9qgQv
KNoYS5qVRlpm+XHEVVrGpdAOfHj3Pn0s3rw8x338UG0zZ7x5mcDcClBpuR5OJQE3ICiCjpdI9sDH
OoMRY9RgDqbX5WsNENK9Ws0V4gOkxcYL0QpqpdXWxxAUnvfJGzok1MPE7vQwuVJvqDnDN30nlveN
ocDuSQmF99sdZlF6pG7KfTO+X/w+Kuhxl1TjD4EWIAyvxGqX3pPYUGgiT7ONArUKstL/tgP+319o
PfueBo+Po2K2y8gRmnVi0QBmkPoek6zlostEdnYdKh/7M23wA4K/fbX5DQXwmGJhiqxhLPFwXg43
qoUdLk/iulkzJ73Nz9531AyVKe92sGDBdjcvLFQB/ZfbccEfH74Xagu+oPOHaj7WsI/4hOW+xKnf
KKH/W6pdhy2WUeUWBBIgD+px+EEiAPnEvGjUXl1fhBGOlWkCCvXFKvqD6yA0Ch7sa/Q+icly5t+X
3UBchUVPdJm0XB4RNhZ+N3yNSDhFMktrD9swk9oY07W9c9BGDjUgw77r6/FljCGQ9/ASi8INO6Ce
93afLj62i8us9grcetoevZuDI9Uos95QBXBb+ftK7QXvlQECkyex3oaCxGgaOmd4jlO8kiR1ldEs
dVGouOlv1839AdbDkmBR/DMGmvQn14WeEFJ9pUpkbzNatHYITGcFR/qCPYcoaQmLRgA/7bntYDvS
puyMIQXQ1aTvlEE4CuHFfYQ1vvsaP92rjTnx7O4mY/oMk5h1AusHmA+Jkmpr/nIdJTJWlcwup71P
5hgiS4IfCKnMKIHEQLRZzI7OhBGPbFhHFQMwJt6wjw4qfG7gLv7oWrq9te8jMVW6BrmDL/LhATm8
Z6QYXr0x6tL3amNU9PzrrhhiI6RUNYJlHnB1P/ZK+lJgc2iGCuJtJNwjHCY3PGUBcYrsQTPJPWkr
UAwYFbFKX9h3VfbqQ0wiNs/Txx4orUJc5iONpqz4cA0ZeUOCcwEVFwBfWxIcv9HrpwKxf7MI4XiZ
cgo0hrmiHBdeJTXCGChXXBuFxi2bocQuJmCcOEeqo/SEFJAHvuhSWP9w+iyLfNgm7Au54PNK7/9e
DqZMZ3FwIoDEzua99fYKDyjEeBvnrq5Bg0zVX+wowznGBZjrHBXPiNs+pm0uYajB7+/Vu9zN6DFH
Kx5Gv7/vKa4TyOkGWYRpCuorVGND3LuvJ6ocat82ltvGSyyunPux8Qgw50TiBqXBoiyt6N3jKYc7
YJcRgyjmaD9UQQxgzjP1+VfnH1XOShxbXODVbkP9wSKATCNmGXzHhREgs/WKVzVqFCz1L4sS4TRq
f+j7ub0rGSu9Q8XpvkyAx3VvcVAmxehs1/A88MNNXQRZ9IktILISr72ZxMVj+/oozf66F0gxhj47
+ITiSIqlSiOykUAUGaJq0UBFpw1jGgVFZ3fdGueAGGsV3autDEBptL6ZI7tAWTJSZkj9gnqqjUrS
4D/O5dTb8AvxPgr6oShJno4yPrPL8Ogay8MSEyS+xD6sZj1pjCgJKfobpor7FWZIVhtJYIuqbSkl
khiWyZfgq5J7JYWmTGWz306Q/co/VdZnT1CueENSEqIMpAcFiKVGp3iXBSI/2gHLDRgruzLpphB3
0rAzLU8Ngs7GvIfyYXtTjuu4D9By+Po94MueWdCHoM+Ji8k3vB6w7SGrjGkqpeuVdizFmGfzd/GY
Fw0cGkAMuIBS6R9ETA99TshPImsSmcIRpI9jiaJWXBmo2mmIGb2TV7NyHfw45L6KsqgeXa35Dn9R
0aW8XPm6wAXiD7Td//8gQ8PKT+fpvAq5IsvsV1k/EY+cTRnyPgFYMWlDwsQA4jNLGBE5vN4/6tX2
Bwn5bcHRSn4335bFyd2id9+xJGB50Qx2NLAd7Kz5mFixQLAQCVIZnX/eYYEoqXBa4JtGaBsULVSX
zA/EzIcGSlw4hG4wYAELJ/d6hkXD3IG0pwK/MdxSjp+328Ry94TNQk4MLjtdGj8YsM77cOH3gkIG
EhYteEGCwtChbBBYltGlm9nVWIpvmcvXcDuE2bH5AiSCi4in+NcRLRZtKE4kSMxwzxKLNukzed0l
ZCE2SLzxxEQ6czh6SB1QoRLIWUFyL/trG1AZOScqzG2EPBar6YHfeBxJfMnmWohvHeXxGTO5Fqu+
XrG3s7P3SPkUM/LSBveyNLcTXKLsV2PRyWwbDQKdIQR4zGngU9CfkzSKuUy+yBfEjfykMyDFf94i
SJ1KG9HaSrPRBwV13A3FuOUyfHH5eTBBCli61B3mYJwv61Py251pbmY89yqK5aE85+uRWKnPv9Dz
ioeJ6juSPMmB/aSr27E1v/9yAlTcDtitv3FC2AC4U9dUKjNndoBe6uXh8iBbOeSWLjtxozLVkSSB
bdghLRfIhH8jGplPN4CETFtC4FR9N/O+nWJStCIxPUe/os3L1EbBCDP+4r6eFiXxxf3gvQTzU5+T
uVfyDD8ncFgKhNArjHksatpXzXDZ4sfgW0PxrobXHVEw7Ed388GQibnJdogbQTeR/7drHHlwnuCv
yp0PrDJzQy0XPalz/zLmB2CENminkP4+YAlsPLHKBcBgGSwGyFZY3+Q14uL8XGkt7K22dHCMEaDY
kyR7B5+82QOQJxzKdJcb2pqJqg65pfhwu/Dq0iUdIiIoLbiznORJnrf6PLkKM3XFIrQ58SBWCjJE
t40lMpWQUASwLEJcAhKCAqFxsnkaMYQIheKukWqFQROjfJYT3EV34meL+AgZdQ8KFYtcFJLufoI9
rMRzIUzozPaTybHawaBwMVERFROVtAzKCti30M/+uHDQU3yf6JtIVtZcDRlNgi8DYPE0BcM1QL21
dkZzYIM/DpqJeoO5LFkBObxDJWr7Lq3Bdtxe/4CwY8KzHdM30QPRGg4W6ghRCRMsDJQ+K55zhl7l
4mKDI++qWUWQt4huoM3Df6IFR2MBPYPSxFZJ5lN23dVrI6wLmGbsChvBgCmVMJwbsajbMn7+p7Dw
hU3P/3yUdz6bD+cnwTwQlzNYLOJoA9Rqbx4mIPES6TH7hACKmTAynDle/BqyoA/bxWizE1Ga0OdE
qPA9UUBAH1iRnLeAnPMQE2DHXq0YPeAhJIo4FegOK3CSDm4fo+5aQBl4D7Lz4bsH15e0YgaY3MAt
FC/oCeisF7JNAWxwfR2FmcZ5rgDitW3Z4v/pEOHQYBZ9FFYuozQzp5amU3tAzBaH6zCUD8r3Chbl
E3eIb+qKdNqV+6b0Br85ToQXOdpowZuPDfQtIPMcbAEIUlB9mmpCSXm9egIdFjmWzvhUinU7MGcv
ryafzRSvWTsMAf72MTIVmMpWDPLKhgvu2mNmBt2yhqEc2m1LiFkTCCudmgKNcReUbIjjF/8us1pe
RIFI2+NU0A2ck80fZERiKDWPWd/y4KHTHcNBH3G3YpjibNYYSTEzh9aJYsefKC6KH+Gewg8WxEck
lVKg9J3vE1kmbIoxeI7KycF0yMe9RK73y5nA1uWqcffAufhz9IvNAC0iVjEV+EHb2rIIwpUwomTc
Iocu9NA/2ZdXyvRJt1gjhmv8mZVBwJEnDXZvpFug3vGjRklgI75CngXjA844/bY51U3dns48Edqt
Jq3lz29KJ13Pxea3N35cmFVpUHOExs6wEYpacRJqE963I8jJCgACb/cBFfEHavqvKhIeGqaB9tex
9K3DaeoFGNMbqv2O6LkbNFm1ZfcYjYubbGHUQFe5/z2p5iLFw+A0m3oHz/Nm5tVbbPnB4Iq7RGV6
M95o35JXI6bLtGEPtziklYgLBjJ9Ul3IFT9bYoFXIbqsb1z/IJjZryDYwvJ/cyf70wQkDCdIHkeX
taZCe1ilyBwpbMyjcBV4cnAg+RXFyZ+wUORaiXkFdFvSB8rjxinrBCZYDe7GnreF4n0yg7ZGm946
RR0xMA4u698vxIaQty/ZL73VdXo26nFi/jw6RjXZ6Uc9I5nsbjXRZ65s4WXMH26DD5txr0j33e2Y
HAw1GFqkF+CHBRg9I6MDRUKM9bs8heLJN3CgNq0zbstyg9tnjyq3Rcq3IakhuV3hxBDdVocXPIvb
SrexoB0u17Agy7+UNlinFJUZBeypB0mIn6A6xYGGg/jtSDVLIfKKIHG6OVIadswUyhK/FTVil3JJ
tNyVf4mZMbg4x7JQeVvSjAiNWOhz+8pLsFCy5dCjYmdrAqi0fdjCfiFElsQdYOAjFAlAV+EnEwwh
VEZOMVF+CE4i5Twb4G6MQSe2l3/qP9b0P6q4iD/Zrk2qHZt9RQavVAJGSO1jGxNRpTDWJVrqCZOZ
xQBMOXd2I0bvIslF0sP/tjMkObYrIlHkbHRtxSqFQ4Mv4Y4Mio7wK0UBI3xSeT4w2PNA+nW/VxMc
8F7luFzypDjnkqo4nfHlXFtmidCaFnpM+mLH7q6aoxR5TAe1hei/O8ice+ZlqFiMBWKMAT1sQZ16
WfmIO90sEqUJ0nOp4ANt2gTbzZ2GC4eQ1IdSoI+uL5xamS2yjeBN9HR6ds8+Qah2sFVBa+CkAVbD
0KS4Qcxe8MyC7gU1kP4Q8jV0bGpZli3NMlHMzrlvNdCvNyxwS3UhTN5P3wAeyKpkgQs1UyW2st7/
a9/h2yGMffGNwvPqc3VhGWElB9uGE4WiDJKFHId72LWcomf2/ztRVpwDAeKUAFSqAHTTeaIxpBai
GDcgZtwzYdMVlggk8jg5oirg7kh9y7MypuD9m3/6Yn4v0lMb1gFqLl5PTkgOBqYVom7KgO1h3K1i
HqeH01qkJ1Kofbal5TmqnS08mK69gq0VCqeXn/4XT/Fn+Z0zVxfAorJzdrkTlwayq0qbnXQksEvS
OxN/P2GirE3YIZiP3KA1S7PNQmScY1LCTFYTEA/4M/GePRxVDmAWY2xuyS+MoUViBn/Wfj0KC6Gm
uwU1NV3yiueXysmhUxLaGSe47x+FHSfyZI3FAa3a4QChLpAB3dy/I0eluR/y5P8gGAgEu54Bdi7s
cyxE1D5EDdm+cK+X01vwe75stjUh6fFG2d84MMCiR+XojRuLLW6gQt4S5mq2xNhliOHV2mE87fBm
Ysj8qNNET93n7EUtFefQqczj6kPExeQIhcdNIK8gtpWavv3rSOhvw36e4FG2HcqWzzEieWigk84v
DC85UH44MgTXOp9WnG+CtYrfIUSGh9UFtohsc3o6HDwz4nxBGRGya3Iah3ve/j+9A7RmWF9Hbf6N
CvAiIGRZwdpTrinOalSNRLyCyMAwluOMgoTnUvQwFEUUJWsy7KzuFCBPqGU8E6jpwLNFFTrBd8Yj
C/5HkSRHXyWKZoJyBVTB55iwlN3fhiRGFNKoDR+2wFVMSh0GiUeDUet3OnFFEkIVPEHWJ6vFZo8C
jK94CmxWkfmJHyrvpTNDqkDi0yxddsby5vYTOgUcNgnOtUml81XsoslhhV0LXaSwWTpseRibqaOV
C6i+cs0pwao/NjoyF2CaYjGzh0vdXA6tdRKNHMcQdSHn2048SGSZ6IfjlwdIs8TRHgZ9aP96Mw8M
Ge9eULILRRA8Gy4ld4ObDQWcYtjg8fmn6xK1/ce+ODgFUcpNUPkZVM4vH8zyMmfGHMLrZbMVXZmE
TzjnXddmX4cFxku4osoEQjNfXZMapBvpB70XZm6121rdLbqMp1esaKMOz6EKOfTpIYDFMbVDA/en
UZ9faXxFLCSvmK4GqIG5Fkk4kUXUIWwg/GBTdsMEQMzyYGnv70wL5OIpbnuMByIfijpz3x1VXaRd
xJqTQDOkxXpa1WCoX2wQZvIhOx48lQsmn5N936Z7fKJlhWOHdiG80JfVobgXYLjDh5wACZJCryKh
cRMoOK9bLJ61LZP/eH9FxQp6WquctbQRfd0Vig1hdJeJ+qLZfBNKte7qP3D1S+yC0s6veveu1zXD
lYoUrHLz1p3ve1ndCS0S+XgT3xWTUbiXGNisoRwd6YpzhpPBvomP0oQ5fOD4yvknnm9Rqxyr6whD
vTNdCvwbMIeuq2s4EKKsAEBLJzclMXua1SjDLfPRZ3RLpKctnxbjoL3eDSf4RIaMI35o968eoN/g
a7/RDskYQlvf0TIDQdZrSr3ksNBCDLwK79HzBcnNgX/NFHSZfLsHtKM+vrLY4WPndRk/dZv96rkp
PqbemmM79PEbGI3G7PJkfRTMzhdtSFm0Kpjo3+C0zhrjcwSvLo4zhfbE+CCkeDvJGDbgA8evmk7k
Muz0nWcLayj15WW5lYD7ho/cmi75x4dZG48vL7dlX4mTjnM5tsxO13wx7McPXHNbv+dihratSZHP
oV65vT1uVK5F91ykcKb+xuOQy9uFrVgIiXDbEoehM0mvGnQ/uBcvDjgohhQUKZtLQxSdky4pOOZj
YBKxifliItNzARgBTsaD4WBHgF2RYoV+NuHcWw8A86d9PrscxIzP67O5zqINGgaobnhKEy414JnS
w8fLm5BZQml6C9PfVcbOs3nfht2RHGW/N6up3JTguAzpKGA8FlhW3jamdds41QOnclWYCGfmFNyS
s3EiWQOLLEakJgSfB0uE8V2KRg1TeZb4T8HCKZbJy7x2KHg8mIVPRvRxb87Q7Gr1W+GzZv+2v+0R
R10PTUIm5z1s1dZyD/lZvwzFxhnE5bzSwaXes5TPCruD2Fwvo2VhiIhmE4TJ1qAdmGFPYd8vH162
NaKU1LSYYaxMMFrMFbZmB3BjOJP6mcXibNc/aRRCYjnXVkaSsPnmFx6gTXEbcB6FetF/UO1UwzYZ
tWwqVLIVHQLDqfIKHM2ACkk1u6jD0DGj4x3vASG609ao4BqiRnO1S9xt+5WE/rjPZR22w4TnnEOL
A+8zPR77fYOQLxEEnX/ReVcWVRGzOESwlRfjpbW1Gj1qeNdkp2W6+WrsF8xxG4YhLOPH/kIyDT86
vy2rh/2iVmdCN+riUges+4netNWvU3668IrYZsHq8NlDDt1JuTUPas/uq3YmcrG+f9sSI6LF/YNE
s2nU36VFkAMl258b/aULQINdG1CvGj6i0Q0v+e8zUMSMpz+DPQayfsiApvCQy4f32xiSUYsGJfVu
WxvtM/awlVebfwEeZeHegent1ry8OC9Pj1tzhj1h6T0S2GzqrBqMks8YqmRjjlK/P15/KquPW6Yy
3z2iZslzTV/EF5jHV0IkFo/FF3tRke2oA69LdqMUISqM7/AhSAkfYQMpH3BqA8OBWMbXqK8b9eJ1
te+iI2uihGkMPU/71AkIz/1nVWjeluBxW7s/+zpMBAbkMD50k2V3DXvT12nA2kIqhENEf5gWYwVu
ZN/KHgbEP266ZtcnfbRM4VUN+bUi+hCTpE+b69dPwj69BBB26jQd2ozrOEv8WrdfQh9sobzkPn33
ebZks8WhMxH1YDpLartcJDxhmOUHjEd6rOeyCBEzFxauZV/q19pXgMDYlNDqYw4LEflx/CA71MRJ
lR9NZ1e8/Rc5nkdVaSvUUhyrJDpA3V0oO4Hf6UDAfLpj/grQ3XGwdWW+cuaUyPUwtV70kysFIao+
/Qo7sa49Qg7bcbnofy019x41kVJFzXcveCep8yoXFawr3hoGJTvojdCf2zgR2orHNtdk0VabtWG4
8FvJR2XDuU3/rFoHn2XBAuRzJPaztKuB02QTRfMw1UwGYVOPqtx/3tc1s4cuKWufwqPTbZB4YZBJ
oonOJOCVmB+2phdWViUOfh7vB7yJadZr1BMfnS5jKwDMDKhjwdglMSFndzL72QEVjdq6zRCK34Zy
86t5fOyH3Js2JlQopKAa2nnXyjeX6QsHocb94tXbwy5QNz76FL8q+r0iwPwuZbRRQAm3Mgp38Y3o
iY9Hhkcv9nicMLn9oFaAdoXjT9sBZF8yluJgO4GYy6mnFIsH3JHhG5ZU4Wwx/dpaMwUtG4Mvq86h
erjVy7rMUnpxdAkd+zwtOCPYt8iyfQyz96TS7fsZUD7ngQN4hyEMO7Jx+XtVi5JZign3izFyfTeS
PZH3vJWGlKCnPrkyU38xAXhoGC1edKbEnxIeykCUxNtk8vm6JXGKhCO1rFvLyqw7gMY0tTmaX9lP
Qjf5NDNyZtgviIkIGuasHOXf43NRcwpbvE9zkLofLib3PcqYkydm5easyiIgpQdBE16Jww4XNDOi
rhnlX6ecM8u31CWHbc8GG/nVn74Kq+1uFUxBzIJXxNO3Y/ZBmFfXTSf3mMXfiF0T50bIBqsb8crs
PO6LXf/uDyZi64lNPRum8Zjc2+bLv10sDXnlY7J4uppXcSyryOgbj6PtbpqLKMLjYCVA8UTWE3Ms
MhIvG4a6b9t3Nt+Xi4zmPR/fWBy9xMNhIqOREKIjU9crYClUe9BDpE2XYZus5YkEOMQxoRHHrd/t
GySaIlMA8mAeNKFtrJ0V41nR2OXV6Hv6nAART+ceqfG8ZJhyYP6SMVyQoxauOpWtIm7qum8cMsQR
qnmTijwNrl+gvq75HVEuPUGYKnfQNYu3P72M66FSmtv1GRb1wFzoRvELRfrrFlTY1ZD+uS9kfKYB
T8XGDRLIRVK/mGKLjhTB6fPixEyrXCV+AaHXLFSG2y4EyOtMdrGhTATwhoTMKxszGw9rQsHbCAsA
Ac+lafQ1u2TA52XxLb7SQUKthIaa3G2OF+IlmO0xWvA29e8NASCsAufM5EW38rjLYJpBva1WNE1q
OVIq79NEl+tsbbXw8kPA1kUnxVCwNenROEdgAKjO5tABRQaJaqX0Wzzgb4seJRbMGqf9eMyrVkTg
vEk+8RgQfqP2DY1r18k8kCPaVMp0cz/YPO1PZVDVCGZxJzmIlj1OCFn/5xPB04fLJL0fcBpCSf+z
iyEPo9PRIXTxNxW79tM6nnF7FHLhLR3CBhZ1yqTDnfwjBoAGt26+kgeZq/3oh8x8U+Ew1KGbrWAo
2FD2tRbYIyJUDJb4b/ALhyWkJZ7JNqcEpR67G0DNLbPU1RXSP9z9Y62HBAvivW+M51/qWK6JCxMz
d+KUApVGBzO2u+afx9WO05DNAAngF2La1wKLKYYTKEWsMjMQQBfqHUYaRrkBeSe/ZMuDwsMbb2v2
uCfVIbrGxZOZlaP97vQeKXTmtmttoUKqBrOOzpFeTvFAKGLKjLlyBvUynRKHZfM9/lAJg/YxWVZw
FAVxYv+c0fxwjtF2yJy/etmDLcqBhiQ1KLKkKPKJp+Ik+nLbJTObBwFaC7RGMuHzd5vN4GXiYknt
u6QEWK8bl6S07O0MJidsYg/WK7gZZB9h4yfC8v6KK8SPstvzcWf8RtI7f7gioPkExUy+jA6Oup/z
S3e1yE2Z7rtIutz1l3ByY32BqYxon/807uPRibxyuBulE3mkStSEtXkSJ+4ub9GY0drMXhiAGh02
nvDDfmO8z16zSgH0nEsP02GA6+txShMfp5gNXKx8CFfzshocri57KN630+dIAyJkkzhDjDfOdm9H
4YWrLXvJaIgIGykA9Qy0iBd+eRD2vT6zkyro60HD5mVwbmLj87E1xhTGi3J++py04AtEWF+6ErNF
1vnVJSI8W7+wkXiOsAKGv+ENdRgHV6i/l3izgW5ScysHOMUMy4eRKf7t6eweHcQZb2KIVKuPAQ1N
Ou22WRXoHbe7TmdURjcM4iLW9vMGWKVk4ev3Vh60/vo8qe1rH27Tw34A0kPZtbe6uRns7wP3/fBf
SNBgLwGsT4q3mz+dnHDIjpEQLQEdMI07Gdbz21f8ZmI+LMYgp6YSPn6pVZ+hyiL5M4gl3ukxvI/E
JKE8Icf26IzXGYF9YjJtKV/neXNa60EHK3/zFhdf53yxKm7S19FOOpXexcyQf3zDWzwAuqbITA+9
U7PUCVpBannIYEPAuWbXuh7U9XXCN/QwpQYJjLQgJ2YcK+i2f8FMZ/LGzxMMXeBXcabciPWnHuQ4
M+jBthPUy8LHkhW6M4brjO+5HD13sNcahpJblzqckTxALg6i+IlHOWzTfQqcAOnh9vuE2oDuFFIU
72apPOzsl0f1bOrTlJxIpwWFrPK1aX5qKEsV470vK2O7gEU6nJ5mNANArFaBODzmuYtbbQekgbke
z8SUc8mcbtE0UQcBWb3IuBOnZ547F2OVWW4FM5Y1xzw9gBQrXoLv2s/dPBG8qDtcDNRRi9eOf0E/
J+5EduBFDZF9mNgxpIH9hHHUplQM+IU5ZJi2b3rTKbwd45CJwOVjpT9cU93tUOqjX53ylOKn7E+9
2eJuL4h5DGZwtTrOTxDhv0LggnEaTkdD4Wsz+lct3PY8YEoI7sYSNcTL68V92G2HqXwUWDWETeAh
ikM1T3qOarcvxqAH2PGUVhthuOUeFtZcp5pQycv4HDxNWyZQkHFZe10rWeXDTqxFh+nMzJ16rIx0
p+CdLMDHptZwONo4HCxnDIk/B8STnHSiWUFeba31hTIjPHMhJrOwtxnJWCOLF+W+XPkT1x9K0BRq
xdCDyQAqsOGnGlarBX9/PfRS0/PM2cKEO/o0Z9unQeliYkEAFi/geRZ2N4PNG4oP2kyZR8pEMpgx
7VxO17y8nSyFKKT/R9OZLi2KNVv4iowAHNC/zIMDgvMfQn0VBXEAFfXqz5PV34nqjqquqnYA9t6Z
K9cwyolLIS0+WUEZkfj58/Y8PkOmuLKhQNejujUu5Elgdh42Ntex5bUNmBnGqmEcjS7Q5tPdkA9I
EFq5/RIM6E3hh/A4EsDJ5Gjw9C1r4IUhNNeEkWQ8f0JoBCQP57JHHsPQohzAWavATECTWXHKOoU6
bkMUe8Slh2LyFqizHmMQEYLlrIA+zvpknDkv/C03MnSiurHgJDTiCa1iEXwbt2FvyZ0nzY1U+/oI
NMf2Q3tpCWWdTy6rDOFEL6AJIrxqwBbaHNsrDSlNHhE9ILL7WyCumfJp0mBAI/jvK4Nxl/MZ7HM2
ugS/KbEHeRgoR6fFlAKIhovzQLxtzjL+3s3aFiWJIP4zhtjUGDNhW6MB2UlwcUzOu6YxooOTdKai
PBG/hNQDheMGM2tUho7D7KITcejH+FbLLA8uIWgB5EQNVR4I48A+M2kiPUzmWNhNEjJKV9Xr4ljC
af/3FuqRWI4IiC/QfmHLa5SHf6ZWiFwFaP1NVXcwr3BvwUeeJwcgV6ZrgDcW0JfYPt0w+cBsrxfh
stlxKW7guxBTAuxFA9TDpsYU3xD3WrlX9K99kjWoVdpLMcM5IK6kggDtITawHLX/9VyPxqZ8SXGa
P3l0jwMm7BB3YVvtiQjHsdrsLAaovxgdNiNRvUwuzO633Aribved48cqt63kGzwhDVO8Oh1dply1
nW66Ir9nRcnyF16aSCu45RIKBMdjz/GBixbjNdwteHTuELk23Cx8AOCJkSnjv1crhaNe46QEuPMx
Trj65y2PEhPxGTdUKFc6/vtMMI8IZn54NTMW9ul2nTwS3TtPmawHsXXYQVjIjOh2C++IpfseukCO
IEflqMI9A3Cdvf7JME/oAef4VRId9fy7IAIcnfG5sXcdmxE9pj/FCJ4OXBd3XZwYSJGxJUbBmwz1
ELwBqXpRuuAByEA7+qTIH2qZA4EEMjDyMqbd713GrRcjLcjIDIH7C1ymoQvfwgpUDTIGBfydih7j
dh67q3NazW5cFko9qn86zZxeWjI0ULhM+lvhI9w2s90pp8q8cm8zuwoR68tg9eGjsHbWro53EdT9
50J3+ROsGOa7GZy6+AAmKAIU3JSQ/oFD/GuyEHDFLUoEWoZy/jOADWRWo0O3IUwL5lIMa2ad2ZKx
rRrK4XlHZV5NvpT8VBVARVx0zK0h9cwIwotTD7xT/5p3ENwTFP9xjDRHfNBhmchsN1BHY/MrqJ3m
vEpnfI6QxuJawrTVuOAU3zZhxpfV6mE1H+fO66gB4D9y2YXk0FW3YCBMsHqNPudlKfn8zArd66kN
lKslLBwdMFIW40Dd/tgTzk7JKB+E8R8DBEaXy3rR3v6ZmSp4NNEn5RyzHmbExbzJXYQjvcZs0Yk1
05Q27CkiwhOQDqS/9palhSL6tIZKWYQXPQCi+OG9QWW103GHE/Cl7lq1+6QhYOXaj1HT+O3lDYjg
/0cBBDoC24glfSl29zkKOvYrBbzdUzrGhKL2in8dv2C57XgFt+yzZVzAsCicvU0fbpZBT3Z5BRpF
0yZvjBtFO57zk/Ia7DLd3PW234/VW3x8MSpv5m+AiMoFjILQQr7CKJ2RIc1uQpAWi4DFjWOjS0i3
z0P7NaM75FfUcZ++Q3MK6THVSSX4eM2XSJ/r1cALX91hBZeH6j144wpKQyFSPPKm0MfX8mF0J19/
zhafjGklj2egkDbzg5T1fDvIxfnSwqCQlfzabl7Cioqbljgg8c+HH9IKiIkmECTFc2buPn+7x/Tn
Qdxkqodh0mf6NCQCmYFt8zKfR5Kjv45+MnsTJhyV6t4QoSwIdI2fW/WoPIO1whyxXpHlGkP6g2MH
LVRnDM0+87dX4ONPBY+//swmc29d+CYqNs/1SqXjRsSwzKjwAplQEUrtPac0tSQmniimreSSAblc
TIIu9JuTVB8T8qJTKXRxBaWsHsI5uk8UTZJlEOnwbTCogruGr2hqZHcDNn2YAvYY4+f2oVl9I794
dYfJ3pkzmopNPVBU7WAZ+mG2REvxcVDiIfSwml3yK1zF4JM8Js/pDZvmjDLwYr/uVnJlEIBoILeU
sOPRW42CLRBF2hqlRkVtYGTrttmC3v7BAFh5G9s3HkCMYhcIxS6Gwv46vbfsdedmbL/DyvgmpUXm
xnWatJjJkMFinkYooaDGVQxrIKn8nTr0L6YS9+Y9pgdu3z7NX6TaWbddGErjR2Yro2jjsydlA1r1
Gf8HlIIUNfSI5IO8VFtlecIfJ2bHvB86S9ypPsyWaupD0kopU6qHU79CcLHlQw8othIuccn1SZJS
YKNsMq1ujud1dgUNHNeh97A7y+fophooOwpnsD4hwIPh0z0UMDBXTLjhzhoYw6a6cbxsknmHPp/7
ECaVeTxNM4fuMDle5mcHlO9YTL6o9YzkPtLChOUKwYQO2Whdgh+0hSNs/fzhFPsT04+7WZL5ZoGi
AiIHWaKEH0pl8lq9dNUMvxbKk/l5ks/rsDVELUGsUWVWud3+08j8AZ0iB65tfeNm+nnZjy/ovM/v
NpWZDxc1I99v/BDmklORw9Ob1/ZjQcKPW3unzWDNjjUmUjq5bL7eaUoQN9s7F2fDBbxvbs5n9EhK
zbwGZyxIpjfiwy5hCceIWTYda2ZyRYur877SJGtDnQSsNc4qbeM6kEfkDLHaZTclngcSSrDN/tj0
/NIqkx8qM+5PUE963qkyXiejzclxaHxEJ8G8vciNR58mnIZW231hLEuic4vId94QgRvB1+Zg0ba/
zHu3rYe5Nd49h3XB+xV/1fg71Hk0F+ezBQbXKZ1BMAjqqM/QYXsHwoO4mbonBgRUqn/XqzV4mJr1
mrHyUvm5d7LLN3/LPvPqD7OjWW9+XVs3PFr+7lQgBMJerWb2isr1ACLCz2FRlJHag9f2hXwh/4EC
7hrzzJyA+Mb6lfR5GiVtqG4fQPd3o2xbbeYO0Xc4ONYzFtkpLEEtzRfYLqq1Tti0eGujp9klOfZ2
M2mBFs15RNVtBgq5+AzMZnbx+k4qFsmqfYcXyhFnFLnx2/ac19m6kCdm9TF2YabqXUkMZ1ibnJ0+
g2u2KdR2T5OIr5xtB3dAgF5GswkCimW960aNzKFey2IygMLXGJ9GZPqA3pfB8D5Ni0nWtlkhHYy8
cHDZcqfPT09BjLRlw7r+KA3tR2urYdlrNO+H0dSe1vfbvZXWNtMOwpYMn8Nqehn36eCMJzaASPIG
/27fF1YdR3qF5//niCP4lD2vNW3wyTvy0t2H2TtZ8E3iwWL8o4GE9AG8+p9YfatiOWC8N20IWVbd
uDxulJGGvuC2wEiJIT04p3Bb/jUApOuT1/zNofOheFFCrsX0yX26Wi08/2X/ZL9xiKry++SGf8Mu
pwa2cWz6/p1uGsHWX+VFPcjOkKjaKBaYatarPbnF/GCUNyKF4GXU9PbHDvovYBURIL4bS1Ot7GR3
f96pZ/x+k0ErGtwOJatQC9hHXxdnneLKmMUvx74vuohTKmdYN+EAFhsGQbZWkIagVAwXUDP2Jg2b
KXHVv9FVt84ni0Epf+AuMzxDWsyJi7Y5/HbsaxEMRmQLDkWO9AyfYUxZgoEAOc+fGE1ga8EqxUqJ
3EoGfMJ7pON4Cb0LbsPhtloi+s0QM73gvV674dOovhbgOaPPw39ZO5goQB2ha4JoBVt3eP4bt4EQ
DA3vZ444yBdQtW4WdPwM0BuI+NjWPGydqckzQEHo2vvecNl2+7iUcMT8rdvBGuO2PZySsoGeF2Uw
0lKPyy5stn6iBsIj1SYQOOBia2Kb37rbvTUF5Re+CeQp4inxT39/hod8B6J/d/PUlC8JhCdk5BBT
sY8BZE6Znf7xMUiSA1B9ibPCeRQx8tmjD0dil/bd74rbqKxwo5pgDunBY7RnAyAKvfap/DiWaQ27
yxnDJTpFcbzkIz96ngvRDkWX9nXgl8uU4He0bzyvQp3X4bfTXzL87Afd1buyrpolynXJTukji8e3
aJ69wDKyxvqoxsIa0U0CtWB5AC2zZ9XYE5QEpWThbVyRhI5aqPXwm5/f6nFMVx7z6GflFdXuwg2t
dJ/f+unzrCMY/xSBEb08ECIl7/SqsktMMS6SP3xareTRQAe9Z25bQNMrL/IwldTmSHQbBbjjvcf1
hobqaz9Ut+OqbRM+Cmfz4zeSs7p1+QeBgekDmSXatCG2wscHxR91a1tjPSY1Bkkg+KA8fYSpM43E
qvHJZ12dzMexU4JOtECGGaHb6pfgNQeEDDZFirypuIJa5H/luN0KsN1VARLeFOqYlSnUCX2G7a3V
ZyYgAhIwPjwT9dJYAebR1MVCKvw54etkjh4L9suu/eXHz2mvXkcsDMgCYZ7/RZjSOQIDVtV00zs+
FK9PYpuVlvZGUfz0ObylSXWOWxjSv+J+scyg96GJqVHJmwoUvMLr4gljpNXwcTIXRMQNhudd1ncG
PLeMqhkBW6e3fcWjwXzoqN+sX9TVzDr3Bk8zxLBg8x46Oz0UYu0pee/uVMvswvBQC9hoEYIR8lk7
g8OjoUYRdWFvNjhPnwNMyMrVFddQGjj1eE/tKhW6jK19nF/udThMc//+2N9/fk2aFv1GmQ+vi9fX
uXw3g+sfG0SpDdlATrmvInO28wWAU7uffK7hg1tdeXmd2e+v+Kf9MJ7jfyaFkC2loGD7oaxswo+K
TOonc49ri/lmEXS/3ruOz9rx9LU1lLh58GiSHNwkhVg4ECX+p8uU1IXSoU5vdfDOvaa7U5sX+8y8
aJJza9NCwNzHc4ybcrF/KVBP27z1CshqWcs5fVDI8gpvQuEr85zFt4evV8N+CdFcNU7Hsrvr65Nf
+ae0rUqZFa9ppbg9kknL6KP5X5gMl+3vY1/eON/0R0oJWq9SKDy8suXeXr6SdOp/MuYSIoCCscNz
1O1oZqVNfmSV9XqorKkJo24Nlp7v7m+kwgKGjzUMU1q++9N8hajTen0bxNfWat9S5unw1HG/EA2v
wbNDxyabbD2+DeiSqcwopLDt6J8WKsvtihTiUeLFdN4Xxa5qT/LPXvkgY3p7amfzxqX95XyKEQKj
5y34dEbZqI8E67TvfuPbe1blOLzI1Kr+uOqTUdlpch4c30QS5qV/KUY9qwFeMh9nt3tPspbfhlRu
DsCv993NkrkZmBYoNIBTlMe1T7kz71IUf82AAfCxcLQnFCOP7J/bstsY7Zb3hdT1so5MQp5mj5HJ
CfOBC+TQDZXdqzCTj+bUxLVa1eFHH/Axg9w+ptJZMAb+zOd9lBYSRMi000ht/G6mytckZ7suvN6X
1FEeuuT+RSrunfJhD3KPr0w7CAoDiCqNeaWWLvJpCi9FYaivdfHxcx63QNGNn8gxe1+rAKkiKNj+
tHwNWOVCvXwd6jMpi1WnZjNbk+u31/mtS2NMp4P11Oqzp9Vgp8oYRXJMpCI3CAIXss6/04EOxhW4
necjU7BUcLrp36fFnzB9N/v05/Cc4nbU9pVxz+76L6NR7dp7k7oAN8RMY0ZFvDpphi7LOWJUM6+g
nuxOGEyAS7vTtrHoTBuzDtgjwnQsdF+yU8SmGDsLbzrwp7p1GXEofkyPzMskh0YBcIXzdDl93uVa
U8EhB4K9IdLxzvJudgurr9mvSZA8GTlaiCvmN2eLXPBCsIALh0KoDDRdvJV6OCYXd/rHCK62Vx3d
KnWG/Nhanr0JIEJ9mADjljdbxQvHHBDmBmyr75/WQGVgYGac9eQ6npg8Db5Rc/YL44OzTkM7d7L/
zRiswV/+RmdYB4svaAzhbFC90MWNifX8U9AtglnXZp6HXU5dsiVTDm598dJpXTtQLvzOwMLfooBF
og97HG1vyrM2JE2euVEG0UIF1AkTOhd2UCTxSRPip4HPt9XGUTkf0zIus7sd8ozqd2P6WibHBEG0
925MearhuUqrN/BTshsLSiQVkfuzMdGyaEuFi3R2dK68CRPrwhTlWPJOfGCKZ3qgF/19xwma2bYv
Zm1B2zaptY9qzuvRkwKbd5y2GXQHZm7TDTNfaUKWhdk1txTFpd9y58DsMEtoZ9nFGFGQhXkdlfSP
V4nfJbSU1rcOwPFFMnqOAT1PPjMQZpqkn702HfuMUuMcn8ff4ONs6nHLoevDK7+kXe2aBLBEEkGL
iwcOCeOHMz+2IppV2sPbxVrUsFG5OpQutXlOnjcWvBuMi4iS5TvMvfcYpl2YKDuunDy6+YjuNz/w
MJZhiF5zg77TmNWY9nTsyWZ19UftyYo7dTJDqg1Ym9YGZtcZXtTbIw490lESI6xn4D+7kzU00/eg
vJQBrMvF08JS6j68zrAAe1qWxmyfE5OZVmstfqHM6OP0jwdwtodJmP1pq8xX/HzXxZruAiCxtRNG
Pvh03O2/KaSVk93yH09DnBfYpehBIa3YhS8WeQMC8KwlJOIguNhHcA88XlhtHNcubPWSivdfNhje
o3vQ9R+1rU60wzZhxmq9dqfDZXQEdDA/7jgYCtIjmigWoBUI/vI1tJ/VangMe+SeU2Ny8kJFQZ0m
bHzSU+/RRBlhboUZRgcRj+KKE0Zr9AbP3xRoFHqZuw2U2deoCxlaXdy/nuwvdo+LsbuOBD/isbp7
ibLkTw8eEAu/kF3sM2EFJt09/rltlDsKHF7qMhmh6zyJN6dYyfNa0iWv071INzG1fZuNOOx9jAKC
4Lw+kbnXA0E0QXoltPsf00SSPFx5iOhF0KLFvtOxfdoHxhr/XKd/wwnGANTX4Hi2Ww47OMMAv1ND
o2Fh/E7lBeI/3Jy9HJ++BhAdiheIHuBT3xiA8hiH7jh6fi0Zf/CQSUmN5VisoSFZQ9plSAL4TjUE
Mzcl80msVJbd6U9GZcbMYCBCgN4hByimrXWo8icDpF/oQTH4/AeZ/kCpaVVRDfSTNcjxODObvwBX
j2wG6CxG3x/kG5qzDbLV3NZpiKOKoKHwxqCVRyQDE3rgK7Q3RFi6EVS1/8A7vS2Do2bOPITy7Yzk
euDBgChtvh1RnIJjxlF/2LG0BFiQq90ZGHCNaI2WSDQzcy4d6Am5G3IBO3oHBD/d3PoQDwCLCFGJ
cWP5sAGAJtOgIrjBgs5WQwh+S4B9txvCEiKNShydMXGHc488TshAuFUzPflap16grQd4teBgM6Jn
RODRsfrEQYBNHzNxemocwGeDy9ifQFBaaDz2iHk7zm1Wo7YU43RKkyDHhEZ49iJqwX4XNr6xxEM/
GfYnv2CP8IccGo6dveh5mev+kO8+VoNR4/QHxmX7tpcRd+2PHhomf0QIIu3YNSxo6IDx9jqsqnLe
W+eO6C2AmkMfZYnbGnUmkXjERawrJ4uC+Wnaiu5mHXXnWxsvjn+iicfqjOMM/BwkIhIjIIFhqocW
jaE3jWkJzQEjbWReoiTo03oxosDqXqct7drRd78/yPMiZvu6OVxn0QDjE1JAlksJl8DNpkvAKxe0
xUAnn6g7CCdWfNhDCG4DC/zidIiCaTZBV4NyFWlotI8k5+lsxyTlIB0QR/fC/EZR1/0cxccFhQxK
8LAO9RncEUSYwZgoGHk5wZJzJPxMq1OZyWBkLzqkNWoW9Dg4VD09WlawbsB3rlTFypl0wHjjwxch
C/6+WYQTEs4yMDPB6jKzxMEFOygDTxBl+AHRbJGOAPRzi3o8yBUFm+ElmvUDbMPdcy7jXWQ0PJOX
4DVJoBMFjd9M6qQagdhxyvMQzlsRqB1wWdCEd/fm3Dl6Fe8zB+h0MucUXN07zaJxPRRJjgbmZo3H
bLEkFnWpLu8iKVlj0eW1fOxx7PkWy6k3G7fYeaLdZQvsY4MqqQxnYsPb0ZesBHABvMCc0gdQYtXq
4n6/vY67UCzsrrsGQTLnhZVvTkYwzhmWg8lceLJABcZuLKud3dzQf0BNqolZ357zTx3xJeko2Gcp
eSe2Pe97Zj0U4xUaYdu+bBGH5Yv7kZKep/rqRcslj/7kbUOutLvcKxaufAvrwaEJL2fWzLBAGskF
rHg3xeFrEdUhX2UL+ASpEh4ITHtuMhpkpCaMkpG5zFSGnTXjRmaJ4vjAMsW7Hjm7TVqou8e+1m8H
tGrGE17AZfF16iFXgzNMc9LJk+g3if2io2pj1a8iwhUPCJAhljSYF5Bn22Ydv/5pplE0d8I7KN/x
a/xxhpg9/IBeRggzg1GFRR3KNeTD8yhWW7kS/5JGIknAiXAfI/YuipZDM3huAkbDML+CJS32BRul
E/GHsxu+taWPPIDzAd6oTOnqv68F3iHJefSruAuhs0Zydyb/8YUnEFJ8A/IrbypEqq+xnX+Zy5g0
nchFuG7v7Zllj+73PRJIjjQ2QACjwiJIW5ZPkTdcyAqlvvbJAgjmTG56uE/1dj3GiqM0gdn/MtP9
eeBfbiGbVr4sm2XrYr1T29WwtiKMqHjbt5zYK33AE1gMUf+JIqoQKc3jcCfrwGaemUrU0YHdIwLZ
qYk9hd3wqWPOwB7WTGe06JiqyqzhOu3xcTsOi3lL8JvElipfR8cixulO6zqgSQRYGVgN4WOp2U7N
rPGeu9Y/umX690BjynqBFVCI7Ot+/II5nS6BglnoC/xoUATrfrJEesGOCf2xwUm4rQQdLLuE8PhG
nk1LrG7OuS07//j2ca+gYOyrg60rYkX5rFDCwT7ZVH42t2R949/S7xsK89AWkeQ3/ApJbYNC2yH2
yS+ms1nHHuWA/Kuyhqs2KTyf8XFOOOHNfC9L2GJYharjfb2yuaVgmkyigG9pLUD98T+bpU8314Dr
njT+kRpHCCofo1k33Glb3UkXbW+XfS3gNLPAPi6UXHIVueEn/hAS17OfgZsvlus3KvNByeDVuNBx
z+4Pvl98vYZDHpXe5Lq1Oceh7iRXszHU9YLg9sEn+jEH4GRhRjOvb356hy6PcBa2NMMc9LtW0TgD
94HSspzD408+rJvwvIHUod5INX4/wxQrDfZujGXPMEowRiZAmqVJIF0JjVLEOiB4vQXEr9fiR6b0
eVFXzkUbvmv7bUGSRXixgvzTQmf1z2lUX+kDQaUQSwyCUnFPGMAwL8XBMEuO1Sgxv8m8T0VBjEyl
2B83oU1gNhb+EoioJB/rlfeyC8V/4QiIiLuP6PepUVnjmXs7XvH2rHXjcnN649N80NA0AGznNmaD
c65b2wQxangYaADNJLOmNJrCC/vsV1fN6MNgNjqFnyo+tWIJWlaOfyIRzf3GXFTOzaaeQK7l1EtV
t0/tZdcCwFqkB3hWk64+/zzdECaPceJcOdJTO1+qBphQtLp9c4CPLMhhV+xVP6tf39fz4dsC78sr
wqjrBX7MEHXgdUpm+6YL2wus4pDiJQCDjU6Zzr0L+pGa/6hstBZtXN8spppe0P7IsmsJe41p3iRz
Wta03C2e65XGPhecdK+Pth0LPHBVSVHa7N6T2eyMT7FNDMg/smptVohUxLEIUgFo4Zfm/4sTseoP
hn/98WDG++LD2mBKo09aE+0eiVwbW1baEs0FQ/2awICKSafyOC7ofTsjoIIHUPoaL//C/qnhuTs6
jSpKrm6gW1+Kj/COCycwlU/dWttt4jBq+5q53ZeKbI2+nY8u+eTF9jRDTQav6W2VY6EPgncW8WcI
naU9hPWBJpm4pfAyQXeyuTX+A9E4+Wul6VN4ZvDteVZHTXzbQ7ceFl51tuqY9Bf2j3dA9iIe+tSm
4E/n6fXh5QiN6P6wlVCpXHEjEBsYBZbWAFZXL2hDekz/pZVLsHnH5NHn74o4xoG2MPowd1Hh2uuI
l4RUUuPEP2MKD0yAhMEBjHQri+Hz8GUw4MXZBOLi37QJM5iwQB6V84+9xVOHfwp+Mx37hshYqpvk
NX/Djh61l2Ig9dsRVodEA1qM0WMaAWEDMIsvnNnM/IXN+sBvmG0pRAeb4jH4hJhyoKKOycxRfDEV
YTjAeStMGu6V7R8+GIK8HMTx2IQOCIFjpfgcUhLYnE7S5PflnGPWwJGyudPHj999ygRd46irLYXU
T4YDpV/MAB7oHc5/A/6+Od62MLwD6uWAy6RQ2m6ZFEUvKjufQD80dGmyfFIVfrhUIuvJLb5rPDDd
JecqMvSu2w6W0TLOwK6NL6jcfvWyWZHvoaWDamOme8w3XyNzpiGPogidKArPiMwU2B8nE04F0eDP
yYkkKFSH3PjKf/e937BFilLP3FFnsPdgPlX5mBIwVwDO9Gdif8s24GobcHP04JKVW9gduFUwrTCv
JVSE673hEF8zcFtCAaETQQ7FDeGoII9Qeqso0nGn5whLEeE/aK8HG5ESlysxfGD/YU9iAHOd1PiD
tYcxSdpbTghOd6a5IFchTFMqqJQSbE1YVmrWGCl68y12HoWv0VqMoUI7jyFjQbxoWIjMJXBWoc9l
BGLMpMLnB8+4TJaInMNxnLm19ZpLV9H2Lnyhxu2Y11keISjBcqEx9eEN0zXh1GrYKYH85RrOa939
xe+5F1+mCxmZbFytobovFhefP67ZxIcpr6PZVVKLLzk7PKLeWcq7qdYt4GgLWvtLJOErVxZJO9SE
5pM7UIK4Uus2KdfnwiBtvT6Iy05LsgmwsFtdU2iHDNKGkgD07xEZxCxU7A649hHELO9AiJ1EgmSE
b6obEW5TEK7XKMIx+RU3NgYpfBzZjl/2538r72Hj9hGCx4CcVs7AO7nq3bD+7dlnpBRwljwd8AyC
uVEHd+sR9mJ13TfZ+b2enZpXtP3KcD6/TkWj86VTaAzvD64eaxtS3sAR2yOh0cEMJFThtrgPJQq4
xRHZW993XQZjcBV1MxZbEdw4xL8dZiIu4YNxH3AB4yqkt3goBu1xQcyWumxD+prt4NSRmldiI1Yl
QnT67biJ1om/14pnRfAxYpxBBFpRrd3k58HEZKy5f+EA83P3GcgBlyPjzeR8kXxiMq136g41ogQP
DHCIkB4Bbjv2bzMdvYTQOh05snE3Uvl/ZZeAJIp5KzsHpRSKGDGYQ5BCzMOIgc1IAoWY5o8ystMg
uHnPBD+oh31N2p5OOsuhwu2ujxsPxwxE64NsmPAHSfD6l3m7kwVWbs6Bf9j/uDj/8t/m+piU84DP
A+XcRO6AOgqi3kH7i28dmDlmXO3icuTPup4eTphvAnk8XBZ/buDP5h80qEE0qP0IZydCxukfh4Mg
oqQTS20CEbzdK675KkRlXsipFC9ftPry3wCqVJwQRkd+p22cDzERUHvDThLAYRZnf1es5uPuka4U
LOMrpvrGuuWul7hCM4YT+xCGjP7lmRoR8AZOr4QL3LNRu6T47JNdw84xbFZYghjtAMbVD3NmuBWF
Zj0xvpRdpZhBDrjE5YzmBthRPFnLGWCo9bPxQo4UegaG/eY4gEsTVPFnXFrXKVbH9NC4oi8Emz1N
L3iX5h0kdgaoaWtmwln/LVDuvU260P5EOOAGIIprkDO6RUzg3azbRHpYNbe6Ue09dn1qcOuyeceP
5O4mVxup2VzzlOWV2XPcG7ejctk6u+LxiD4Xv8peXAuzGl8YWGnIlNH2oU5/ea/leaJ41ejrPU1E
YjQMuCmwdYiuHp/adoBjCI6zVn42OS9AJjVPM16TB3SYz4aYF7dYPd2+R+PtPDioDVxRE215n3vN
ZP5a5vgG1yHt2s+kq0SWYrVN/GPFfOM5hlaE86xmbDsONN+VPUYcRwFs0YwGwMwXmqpipXkYQ7Fv
YHsBq8Rk24mAgbDQxqxJNfdGzFNxOxCYSTzrx5NncbcTJ6B63GNP5WnCZytzD9gfINQ8UCBDRMUL
EQRYfMxuLGgUSzUuir1IAguQieTGZYdLkEGIWfpHoCGmfH/ZKBfqnjjvfHhu7woBMEBVH/wv/NYY
Na0HesXKJrPOOAGokRxK0yxieykXOJcuk3vCcr1HOzFEkwH5v5RaigYctgQwlEyyDDc3xLoWe0LE
rSdkbSJNMhiYNouixlGcC2Sc2c/eNvA/AM2Yfp3ClDYGIAsnMzxy8F/5AvJjxYsnqm2DEsLUs9q2
4tCn0h5TwwIlpuA3OYcYKp8o+f73H7ACvH44D8gymCnzF6opeOWY9OVvp5LsqpRe1/vs0OSZ7X/U
3//SfZnWQTShJV8Sj1uijBMXddwO5p3JaQsmx0fsOQxcL7ZGF/yY1TP8tdfLywJfLXCBN1scfoWS
1Cw+I9lBi1qyyUKqJJdQkOrh8ACDg8mzzO4bCna05Vnyp8/4WV+HCCRG1OgjSRuR0uD016WDxLt9
xn34oFW7sJtQBeLVc+fXt40K92f2WnSORYy+r3URV9csflv1otyi6Jxk4xyiDblvCggeR4V4oMqo
/smbiO3n8O3IdEPe6yNdE7pwjfN6RyP67/w+GTtie3Yv0HOJU/7NRNUk1puPoEetupHhh6hzPsNN
L5By/9/ZvLnO7rMWIiCUYEEaANjqIY6dzNk1FDzKggu41p1dNwTBq2OqeWHGdYKzCBqopTgBaHhJ
gY1d9ywYP5pETgqhmXRyXGKqJfC3zYDhYnYSfCCuXuqImST2LhzhjOLEuhjcCJYSoJ1HtCNsVmBO
mAUyyMHVY81omVLswxGKgkGTgu9eWW+yFxT8TsZiMiumsr35Ars55chFvW0ZjcoRT3k42eHQ4Lzi
l9uMmpHcGbC0H1uYeYU0Yd5vAdaVpyURaAqmMx2RxoLeXo15FQSqPcbjrmuDhPBdrUPTwI2F+TnL
3DdRHO1xb12xQjrIbzkkOh1L4R/0Gi0fthf46svp5fYDsmjLZRHLFKBEHy5HNXWIdbijVY31+A1W
/YDDre8mMdYaMh5AXzrxsfqrlhC/6ZLYXWBiUwdK9EEWzHQFZeby0O4Q0a399Xq2hD4AouI3IZja
s7ReQ4w7jTeDrKega1xCE0KZXe7nUP6g3rVLakKn+DnjHtIzWHUKB1hwZFh9R+PJ5ATXdaaG6fjx
s7hzuhwYV/ORXOw68ubz8doWEIaZRMzPosI5bU9jkKyPDS8XlKxYUcoGyZzdvPbp2EWjfPYqsLez
JHO2GxwuJBj9tM0XIFOCyWFDzZSlg9UPvueqDiV4HNggmw2WfCI9vXtK0gUMPYOivSyakZI0NQYG
2P2wT3WBXNffHEeNyrssNbhZT2O5LH0yk2Gqst+Avk7O0Fy1UEaSc9nFfqY7BL/Woj7YHSw0rDBw
ttj3VvzLr4r/yYu+k3rVgR/WmQB6Ij+aMproWOBAWKIczj321EH8CLvRwBeE5bYrl5JKkfs5Hexv
fx/CsJ8QUZRBHdJVJk8/GmnVIS2kO8HckXgbpumLCoaaycR9tWDDgf/jEJmIpxZSflpke7eTKhhd
RLEQr2SF47WZouqCnW0xW8/NKV1jOuq7FVFbZjr9T7jRR1iH54PDC/ZcTGtRAE3ghjs7tB9kTl0o
8vnLEryM2dYzOoc1umTjEdyd53W0eaJwhQcaYsXYj97Ro5O0pKkpkTC4PtITV2FmmVu/nUgXVLGE
YJqDOReEciROuPgWjPLjUVM7TQlgextvKGpmKGlnKsWkHHnw0LDdpEm+cyBqnJqATEvZ+snHo0+W
Ec5n+RIvBkJpiP+A1U/X3DPf0S2mCH2ii+Dk6pMXlr5YAviXtmh4GacYBZQtJps/nzu2ZCqZSwIF
TuvDux25d9WWwIThmLJqy9ksu1aBUftejthnmNm4XExGn7NBV5nF3ZU0zoVHJWvM0gXUOZJ1rhzk
CLvEVblab/rHLjz0/WZHQ7lkGBdP+sGbEnq/GT0jaTcekETepGy3nfZw5xMFAVmeK4UhMHRrRAII
H5bw5rrhrBxJXS11PDEgVM+/ULj0OpAfw7ALPjSF3zPOpXldIJePsP/EA46emPVlVIlq5HDuuRvc
LQyuqdQra0KHwBGDCE20JJeotec3vJ0vAmgOT4oGix3mKYklJ+cAf+ZfHMusOxQiIKoUen2clGKc
4sTZyjYOOAvuZddnXgu0YSL7ezC5tf0XVIb57FzIyzEJOUxe7GlZANPHek+ezFXNglECmxmEA2ke
+NhopPnsBgOos/0YvZhMTSlENnwb7fDtGD/Yseh6beaHSNxPPA94DZyh9mlacv4/ks5sWVVsiaJf
RISADbzSdyIqti+GuhWwBwXBr6+xTsWNintO1W4UYWXmzNnASanMUgS0IbqwpDiVaZxEs8VCCGOp
JnwPWJkgEZoTkCruOLhRXsq2ExGE31HvOOb/YF2yE+TxBdEGgo8lO0mYFs24rI3YrpY1lLrzG726
JXI6U2d8HRrjF+I7wSIQD6njuycypEbbI10EX+I0vsORPsuC26THMTWjD+PsVahda1lnwGTNK46G
V202a2pZ65BxrjfmFZcDqtg6m6lOHdcxD+gI50kbGVAiLtGPFZW44tcgmzrpM4CgOetteCsJbQt2
9zN4TT2oERUijvso+jIFSwaD5aldiY9RbP0waEab551473LuSEX6ZoHaGK9VD0/nvv96gBJpDTYA
8ooUKJ2UBYPV2f+SkTRVLiGaFj5LBcmg32Oakh7eMCHVi8UfaaZ4Xbche2RVpoDXklHt8Ho+tTN8
W1VWIxCZSWqB+Ty6cCc9cR5C7CUO/frYN+DlxrL9mS023NjXRCwtdDvosSn6UUkoFucXbfy+IuUT
4oD2NkmCMXNgHfjaqAAozdhjSckTAv8xfibVLH5QTf6tV+hOV5/cdH+zY1/wYCHw0h2l2RQ0qSGI
mFmQybF+OLO+MufdcclKoEiLR1MYM0nkbaEWuwY3R0NYYagHtpZ3wLOOnRWbWlqaa+Uzyt32Yjmm
Xz2WBdYP7+SHXb2N/WZA1nefD9DUWCcKXhek6ire15E+wjhss1tnOIGUaR0x45HC7HJlIrsib2V/
Z2ph7KnxlWH0k887ctMrbH2FTnj3w2Z1Plx5Z+jnIz+sVCoAVJbKXLBXT+AHs9HDX2GkupxzdsSl
VBw1oEvPl9TT5ORyE4gp+BOenhL92YkYRuRBYekCjabcFjz4whu6EjLQjDzpCyc8Xjmf1X3MNsBS
Pe2MTrzwfukd/3lOYaBmMVxcHGzUSIgTN05r0CS5XOXjz/1cPNotyIXXi42IbIgRWiBeyz/KCBi1
2+75sDXJYgsW0RjS/qTX1sCYiCpv4fmKGZDv7zb9TY3rpcFhgMM6lYpnS3CtOPN2xvYe98xcjdDQ
fq26nn3LpfwPs1MLY3v90OwAEKprrKaMELj98SXngQC/PMLgkc4RtOLhTGb+rNtwBLb/qk96oPxx
eG8n7d+kjX4iD64wviNr2BnjSTlrJtoSmMt8c79dve8SjixbEU7aazgKtSUP/1Vxy5v4FxCay2kX
a0+TyviUvZFwa7gDlTDuATlH3CmNzfMAAIA0KsM6oPQh8UmYbTIHA2K99iCnlTmX4EsxxAZFEgd6
aSzszQYueNLWzoxrPSBUA7LrStquBCkbV2MJHluM06d7PM58omznaCqpOAcOhxF9eZJIC/wwqOs4
dr/HlNMvky0syAtpKAY/Cgw/eVtXjz0bLkqY2DgtDQUc5h01HYvnfyD/JRqQX0hA+LGHih54rYQm
TL8jTbCYejEjv4TQfzsqQFYFdXr9BR2DdCOiHuAfi11Q+XDLu3WDGySuqLRWmwBuDqgZgtHz+26N
O7MvlEFsLH5OMXsDeiCijZGmsdhAxnxLdKN/BuEVL7QHg46lyrzD+j36WDIv7SU6oxJtnEI+uY2K
kBspwKhOwRPjmHG6rhspQ6xv9ln33qy2s/vfULqzZ4xk3kjns+CC6U+TffePA2BhQ5msiBBCKWPs
9TqKyXHKXjy1bJkJd2o57uLiDlKzy2llOQR2aGtQ7cyQ9a+JIPUIRP2E7pH0reaVbAZ30AfRVB9Z
R3HyAO5B7XUvnfFDZY+KIwY7j/WpaJI5r4CU9HvIwIX/HcpZwHYOIUM4AfPgujuHP58374jjcINE
0RiqZh67NpmqM5ExSwFh4hArCMa9nVsOifUzfLGEBIHiTRkzAFibzFiwcor11D9kIe0nn7jwVs83
cLzpJIwunvAZHNi0EG8lpl36lZ5B/Qd5E21PX/iOPZCgcLXoSHAYG9CUGULsXnLQ8qGBUgyN7Hnm
wRnSC4K875q99OX/7m+Q/rTTY+UR7n5+22egK2JgZH4sk0dhTUTEPGRgQfEj46Pv6HNc5ngAYf0Y
3Rn88dn9GwIJ6x6a4J8sPga48T8Ox5d3HAC4jx9wWSMCntnr1iQisBchuZ3+4SsRl4rBxuZIp7+D
OckCSuRW82FAi8MEUDj+/rRY2m7uuvvZt6xF5P2iIuSNZUZMm+kW7HYmIiFN4HN5SO0KhD4LUuFZ
j/oVxALd8rzKFHvhyF4EWEyd4HI87P2erTNwfsrDa1bn3YSfjVjMHq439gl/ItsXUtBexun8Btak
/driea1M0diyOnuH4VB4GZSGM/KcmTSbPVa7v5OCNgX9fD7nc1U9kTnyoIM1QIZmQunx8QBAM9k6
cey1HqZpBFmYAxp0d1hYjXkBE9w0y571/OswRoafbmskSJnV0IRIW0tw/Fgby+ZcocB1KS/4UiZs
0K0aR9F4U/S5gXly8hnmgdYl3LNr/ZkjN67Oo2mPkEK8FYmdgimBwJsILJnBC97h8UhDwh2aXsPa
nT1P6ILNie5IE0JPHCYBUvdUa7yGDvn08PMYJV14W/yFEg0V7RkBThwfavSwUqYKoFvRdT7mnL0T
lL2thVxih+2w2USZp+Odg9eeeQBURxbTieI18+9TXLwLD5yDKAGk+gL3hro6RSL/b8AigQRS6QTv
AhzwcnxGQtG/8hrbPyIW4RSy2zVQcjMwQJ7a0BidwPaJ67wLc0Z63vxfxIDVrgAB6VSZ8m/W9/Qe
w92jwjnUIbS0ZiF26dTWa/AEsNvh67qx6cNJdELB9EZf49gIZoQRMV/HG3gh8eN/2LixRmI+Emt6
Wu1ruN1eErETWreSox5HRoY7FNf8OMAmjPERSxzkr6yqR6UnMk7QlYrFDiv0J6slc4gVFgvTxs83
/9KCVPOLAbix1dk2M4YLBxymWm0KrNQit8f5epaUwiFq1ru4PdykMmMI5MwurOR17hKIDiR+XDE7
54Nl4GMmysaJxtgD4fPpcK9ag5HxgAM04R6YOJR5xkdWbszbGUuBwepuX9a7zPzRCqoYVAOi9Mnz
60MtZEX7bD154HWntNiye+Xy4TIIURYX7e1zzI8oTrwgeHBwJbGlYxoggfTnAatkOPhhV87IiYVs
xzxJH8BW7sA8pPLEpCz0ZEpn7igwjomw8PMeDoSmrpvMJFx2jhLkAbCm7DoCK4W9TypeXFzibvOA
2MvJIqwAQGFxvcq5UHBIeOZWsph3xcQLNZREbNgHvFIpnrl9i9gQuD/6+V9Pa+usd9LL8rFc1Wso
KUjW7Iqm9t9cj1IQQxgyRHOwZBPvy5/zpSBOiFslGFk31orbHNeskoHFREpFTgfStUB4Pw5kJtgD
14Vb32dpMpsV25nPLDWE6DKQwZcxv+hx6dHVg8+W0JW1ZVeYk9sRF1seLPnwZOSktyhxbWjoyExV
OJHPZiBiwCgrrMVpP7X5jXwR/sClwvDLlPa4FjI3/TxGX9Bnfs3hcmDaBRJcwV+d0QLKZiIWSIAB
Ycf8L4diW9m3Dx3nF8o6zghwGGY/sZkx35L3vQAF/GJ3pU+HE0IOWCawisHUFXHiTARuvjEIgaXI
Zz4bYiYunA9sUOpNR6ic2L5E9Vpv7dUvIGSRSg3gSSSXIU1JIqveTsB4Yt456si3swPEq33cirxX
a8GKpM1+26tNxUrC/64/ZwUfeRIDbyOW2+Lmb1d32mzq4z/rMqKVc1bcI0hVpNmZttwai40Ml0dG
KaKezcFy8U+ILXj0wxBA/d+WFyv5o4DRCaOYB/GdPzwtGLIP2H0jpkWTjcf14214G48zOW50b6K5
WSk6arsXg8jjbrAktt2rbN2HXlJ1pNPQSlaCL/a0RHZIyTKeNkT/LY4EJU4jvpVKZEut2AXAz7qs
AFB+MexPdiE9R4UDuLHxmYdKemJFh5WdORBsYXlafMPrxx08EuUdQCD+wPAq3/ZQcpTX9HY/ye6V
DnzoZR2mHrWGaNYseJkwxm9WztP4G4MXS8v311TweCeXjjv9XXuz005sVxoyQoBTgVlA8HP4A4Qt
Mq/rnIUCvxk5uMfrNmv77kwf3htj0uEbdLOrBqkpJh7JqAyPVz5eZS2fv1b1sM1YL2CHapaqAVgy
TTFsnYcxQogPNoriQrMG6qPdl8cqxvfACUxLNwcXRW5QAxCiMumjJXoMjPzxfZfNSHU1dkinbPFv
ZiFZSfDbLrwLeO1sIhk3xc6XI4opIBvDW6t0SwV98I5A1D1/1ZjRaBr9aH2N5mYlHYc7TuG3Ffmr
hZUUfmUrNeEmiLOgc/FFnxvbcJjKgg+aRPAMWnoJ9eL31rDCgLqehk3H+lhuvtzM0GF17uzhfMXx
dQSsBhigMt+gj9JkJoL2y6Dl8+eI3SPdaS9ig3L36x3zZVS34b8v6xKXaIGLmOVIl9WXe15JuoHK
x3v6rTgA/MtBY2yPQGQ9fl5rlFi+JM3L5D4bTVd8JzSUHndq8j2CDRPoiCocYYVsIv8HNh8rq8K5
DKzXGM2AgfJY4cmjBN6YlizkwKsX7xaRqDFc/0rB4tLpyf/oefFfGJ1zemlXgWWPp21hMKqjN4XA
3RgbFZkd+W101EK6oH8t8GQabQwcxtr8mlvVXfRve8Uy4cjBDw7n2N6hQe8gIONgcPoa3dPq78wz
S0ezO5iL+g9ycZ1oirGok2yNXad5mUrWfXLW6ZWNeYNxN94HeIDhhwd7YDB/WXTtDWSwdzCGwTYR
Gx/gIcZF4w2GThTht2fiYyAUC1+mLaf1+W+yn5sCFnoGh5bSvB1h62KsBxMNepjQhrMjyjmIgQ3J
rVQ3fyoLep+Q3nxKu3bjSL0lud1HnoXDutueLnYvPOOxAVGsj6NDUE33n3hHWkJhZmJ+GQoRuspN
gaZjBjezNH+auWn3u6PeweGhCQbkQFr4o3nVnPn873I6X4LvCnHWaHP18fVEPA3WlFFqoLX4P1hI
z/iygT+3YxwciAEez+oK9GvPuSF0p2NZAKuIEx529mZq/1nvH4OdW/mDzG0tKbeEgfIQ86LZewZs
TjA3XcXzaj8z/DaEZQp1GnyRAgsmKtMrDoemehCO+WSsXE3K+xPfd1owWl9BXr5HDEub658wa9Xd
TR5zVwLosEFHwjINFjaLCm6GGGOCynimkT5tKqJ/eqWlwgunghCtBnY1nvGaZSjWNoIgrg0PIWjl
wDxV6NWA5yirpkrlEYQCnw8TjyXSiEA0QSl5ZRVpLA5yD/ZBgghyxTYLdNQlQPdr0AzT19HFtf/k
0FTsw2GI4olGmFaPFXOuYfRhfxubXjlNicypZ6PGPIycZv4L/dbzT7QqpxOZZwbOUadUWYwOgsHx
S0UwwvHtuDYQb2wu+mEAg9m2k1dlHOPXLYjAxrtkRkc0u24LRPZWLhsHCZ4dUBHTQkrYE0uLJQZp
5xDfkn/5dCMGDRq3Jr17aekS151OGMnW2pivlCYqGKqYxXV6KucapM8FPkgXUd0dHFNfqWB6F0Nw
hNFErDubaLv9JBOfSVTws+Bm+N8ksXclg0n+sGPqdo3dk7X5OhwJ+piJndV0+y954/E2UJUTu0qo
J2tfIyGF9GGNnSa3qQtYUNmzk9ozk8reqB07X5ZNQoSuqAimkl3KIUjiDVA2HQu8v7MDUd+2RjjC
odXpnDwdAWgMapeha4BHjr9GJL4UVoeqwDrYvXRsXK8gHMzMg/X24ztVctgR5YWGA3vHDaNwjPMU
H4nxgBDG4hUKJoHFBmHGGIu9uGWbymWs+MDypKkSbT6Wq6wJn4H4QCk4GOGBzok7pQeiYTZPxC74
sDE70KOmvSZF3LELHzzUf0xeGv6mjBgflJ/wdtDJDmZytqHTag9ZUBBJzsAPRHBftHQsxGWwjuSB
yTasH+uCOREC9es6/mKycRoI3wcQvUSWcXHS/47Y+EIIz8MjR7vo+ETlognBbUHE3n2vzq+gGRS0
ZGOI1YrtdrU9jIYW3RFC7aHIBOQ34pjmHIW3X1+1dAUyiqIC099WLr33togefacw+wWFrv8HPb1h
yzSMRuxPzWpEFHe3oZy0s6vJD4UwECuj5W+0+UC71k3wcVzevOJrloz4taobPJXYsAiXN312VRxf
+RogAJ+wazzQYPBQunXMwphe2MKzTnhRehlcQH5x6DEx2j82lZloKWaYJgvMo/s60P6nJD23s/vI
hpP8ZRvOooWePtNswcUco9PKHcTqyQ8vDGlBGZoCh28uou66omej+/qRNKPGtDjixHq7MGZAZDjM
ICMaP5lOl/d7NxJ0ZJtrGqHnSE6PFQKoFRAH+hfuWsFPHPT47n/HH8qjK5sbawanNZ9jF3YF9mXl
1UKa43CnN768bJoTeUY/uvN2jaD6/8igeVhH3RxcpvgWP50TeKHbVs7/fYJRkZAEfeqG7TQ/hQ4g
ufN7RRHa/lJ9Vb5g8bk3TeCNKTsFZl4p/gidVnNJ+0y3DNs+vQ/v0f8ID6+TqpJM2JfYxfzbP0AH
9GeFJlI1mZyfHIQP1TtlT9OtW7c/jOAyPgLidQtKDMt4kmNDGvoZ8q4TC/vWGAgL6Jbd9YtbR8Kq
EgACNYy4S5AT8DmRm+Dtdo47GpkAanwI9he2WzuvSQCu4bU8xShHWyRv8BHpIMz2a0F00c84VNfR
3cerernCr8XexNc/8D+zS2N6+ShfEhHSmasafggTplnRdgpYn9RBWlRRa3iYferJpj2T/YPfVrIT
sRKz+2JmuMenBH5nj6AiCYRX4SjD8OWFQrbv4ORlAxYpB2FjeyM/BN3mSAnRO//zOT8/TihvEZ9C
Ei+NqQkzzSBW4mgbAQqAiv/4ZWVnyAng7tfcgUp5And6TJuxekKSnsR6EJcD4FH7NYPPI49zRNJz
j+/zNAIEnBJU8gsTIN+++OFvJEWvAHOjHMG4h/og3pTdnBlGccqUJy4T0FWGR5PxnAD5g5vvmzmo
CltaW6KHNXNzm3nAwKRMWz/qG9bbRGdMc8TzzOtMsnOIdhTqE4WVofYvcX2SRDAcjboYivKAzAWe
BHwC7ckOBlYIqSmbig3f54F0YSfuMSErhfvNY5AxlIsVEPxGBGO8SeOdMQvgLfgR5ClyTRgr0glc
05qhjz0zWQt4uKXklDGOw9GAL7XyQQ+THRBpFfIs2EVi0/LF0JoAbQRJn0Z+lZEUgruLUPrFddTj
7IoHwesVKyDyd7glKAwhZB1g4zCUI2g6shphJDdxbGRWXwNz0+oNqIT1jN0z/rryeq0STY5w4omE
WTeeM0jLKhZGR+1rp3gsYnWHeZ/GFSP5uWc4E+g++IuvOalYXyMn/VdGb+YcedO09Gqj2bSTZTh+
1a6IO82BJAwKM38iGhHwYKsbneIKhPU1sMegA9FWIbCRHQtdpcLF+SRpd5qA10K7ht4/EMWOnSXS
VwvHXyzK+bfdwPk5MH7B1vfAZzmWLD70UB5M2ZhoZ7KtYcoNsI2k/EOaMrd3DRjQkOqAqAmW2ZNL
4R4+iplBXSBY5grxlT5HAW2ZAc5wKqYPLMMsGZqhx7a6mNJBFPBZH853THklW+nrdKRqAz8LZIOT
M2VT0P6BIzkuW3WSKP+nMhR34zDpsAImiAlNbzV/Tb6satMJewjMt2E/iZBhTilqoGCjp7cj5N3o
kbuYOFooWt/GXf2HSQqCQmN9XR1dNzKABoI33KMbtkkQ8Ie4ZuNGYaaXEu/l0Ur0dxeJ+/c9nuWT
E7aAA1bwudWsKLkALXZGe9+m3aI8kVP9mfTQe0Fk+5otvLCh3coLqlvaEL3jPGUBoNbHz8stMMdK
VXc3GWwv77g/QfPFtkId95rw9RVTEuRxbCCwipDPqs5qp46ub0/w9TnYdxmZqMM52MyA8nTxMn8A
V72HDvS5FkJYeuCcNHMKFaXq56o8y+LkZMr8WjilSNvuO2c8ZGXx1hZv/PNJxnnenHzgFFC2zBeO
nAjrNL9QLP3ndw4m6zBXpWC/yWdo12lCXfqNRLhJaXMkWVa81zyP3eZZi6cMFIyPLmdNJXuqGWc8
f0extkcrX4lpsg1WfAuQBJwjRpZ9P8IEYi6sIzJnsKGJ7xwzXnzGwWAPD4QhPSTFDAEbDy1NBh2T
fYIcCUvLnQ197C5doQrj4EU+Beb/Mc4ZlgN/78NUB4ecYEjHuOrqmtPhAceZk9m07cUUUOIC1Rjt
MctT9qIQGbgln7hHvmB+CbTTgnxhV4oNd9k/lQSSm4IywNITnDaYDPomHSBMNVaFslh4IaFg1MU/
EAxP0EqMGtKcU84otgcFscRSsPtyLiVWBlQB77bztXuA1yyHDHBrTTNAE7kjL9CH3H14b3uZPxTJ
GqyOAiZy9cBNSWCIKpt3LXKEdruYCjht+t6+F/BTVdg6g8KRnp4AXC4ujpMEKH+vtiZ5FGgCnYUX
KFQ0PsyL6OwolOkdbr/qc+u9rT7ABzqUMeinkh9h2LiDvvsjph2+EWg/iQ66RUv0CulceoQRbnoD
E1C1S4ZCYAJZeQ8kHjzmOzQi1iDuPQiemff+WL2z9WLTIs/48ErpTxAR+mi0xMM9+CS1Gr924mHh
Nh2qtrbzcfPqTQpMnzm30LdAsmRrNcXWcnS3O9kivAgC9sO+6v6n539Ga62b/4AIyPn8OTd0EpPH
zZYHVrNtt1jsDBY4/236Uc2glza6eUG5rWHq+E7eKe0x572h4PSP9g4CEiLYHsEdIACEmnTAAdRO
WMs8j29IDXfnMx6iS5kuFMWEYwf49NpC1zhNIZcLpzm+ZHLxYo0qxTXknrw83Q9QhgM+8bCD79B9
6QRh8HjNMcKDa/DxFe6FY81yGlbzR/Z44k6N2w+rK9ZtrWYDTjOhahITUw2IbzdCEtrg7anW0c9+
/pXJQu95JuzrwTO8FjP7WTZIdyrI04j3DH7j/Xjx9hnNCeLTO24xJhyrYTXNdD4W8zfirMnw+qMN
SuRLAAvMqTpU7i20aKHzEBnyum0cS8uNfucNHc6mQqjYS0sHQVkajwIQzzzerBoMPv85jJUWwYQY
14vODWr0hiru7ryEZdxjskMcJrAdTQfYCZhjr3/7GweFIQDVS7xaobyBQrfkq0GHqMG3/SC4eG/d
Q9i1hp+mGfO3wvsarqCVqMa+GnI4tXCAIC1BLSalU4Ra0TSTMs5EyAm9FXFyuJOWrooEsfe06Rif
uLfgYuiGEO7GuIwArj8cCRWIV+H8Zqo0q5SFe5VQvL8LdVVpU9J5utOPxWMPHUy3AMqHV4ftACoc
GqPGYMM1mGQoqg2dIHZL7zmlh1VWtrOmHecWIOI/n5gBnGQqq7SEfiuSQqh0FFh7HLIN3QIshWsZ
Uu0lZbveWtseiS98EY7fDNeWfGQjL5yepSOuVWx0qfgXJtMC9d5v+hu6A6ATsoRI/DYBVtInfzRz
RC8nhuLFgQOrb7IMoBu4pR88WJm0+eV0rnTBGibx9QxSXMZbP/TGk60mtsJsopaCTHVwcpwyz2/2
n/B9RcOCQbT+j0Pxcp4vAGHrcLe5PJ0YeSgrbI+vHpEM0AY5QTMxKaekLxWYYeMSIvwyJrNMgCn/
MB/Ao/mA1VALdQMtHmbcOjf400sHmoNchG01+EWfFhSEQuYvA77sMa/HlQS/UbxkBKj8VmZx6Nbe
BV2e020/8/sNqiTHb+8MCYxDOXJu9LmoHs1aDehgl5rgJLzSCnZ5+oxfPtKlVK6IoPPhj5AToQYy
DW1ETgXPzgvuKQlhdZlkWliUYT3rwQf7+D3Jfm16y1x3b+lgYH9/ZvP3SCC39Bd4jmvLlsMFIYhm
Pbg3Srv1c8HTaN+uLP1LkxLZKXj88qYGb/PFIPL00SJFTfJQsIIOcRy+otyCxveyHJhfTLg8lwX4
43ueqpj9W6MBUb035FReuS0xVNfjUWeRyni7TjHPPnAbUMFwSQdxkFWvr9L9mb9pd9SUiD3VD7y4
9IH4f8E1c394HIp5SuZTvFtF5fWOcoCbfxG9N+AYvbkOEe5hZfibeVrLQJcjqv3TRpHSeJqvj4gI
afyK1AJSkVqxjbpQuCBh7giTEVjIpY2oGqxSEY4rRTJspszHj5WM9g8tdqhhboCLBdAIiTtjEOPn
elfYjIwMuADnX0EJH0bqIKSV2b8Vo+ibv/2TgBJlhT0Tlrm0Yoy4Gb1EcdB5Md24g82ESjEzghGp
RQHWqHejchmRfC28TpjN7vMqGEavUIswkBZr5Q9O5HF//k2gqyKW7/6qy7wF3c2d3R/+ZJLiEXb5
+WGR6L0q976A4Yc43yj2JbL/nt21gg/Jtu/KZt3iuXmyklmUU+A1KSRbc8TKe+a7Mr4nRcjTB2D4
83bYeabsWlbN6qBdrO4xaxrsgIO7+1vVuCP83Ad2wtVCKm2GCB4SLBsE+ZJYOmTIAIyqQ9Tc05TT
4X5AN987d3dbXr/3WtD+wegk/kZdj26mvAtyhef/OesHXFVgoYBqSnucbTuhXqhyW+t8QGk9HeDm
ytwdE3DVB4jCaIJhHf6qoR1bxJSEQzv3SIKmisIJbFryb+Q55Gk7UToLh+NhLONt9nSGmXEj2azE
6Hf1A94FltyqyYWUvk1V4Pn7XdbwQHE9wU0MFjtIvRY+3B3YpdZ3vTIM8sWN3iKVwpBLzhpfd3Yu
ESwD1kd30RfxXMglo+XPu6IsM0mMIretVwPSYTi/vWq2k015RB5N3Mfh3wCKRTbNobH72t3TvgnX
OjrL7+IKHYBvf3k+LOnewOpfLX6oxDabC14GeR3KQ7frAcjTLIECs0gORhxTjaNkHr/i5YG18rLh
xXL68thmU1AcplJ2mVuxs+YZZ24h45JLwLoHw2zOLFxj50UKKAOxRZohIRAH8G3DQ6RYxQwP5bHc
hjW+vmc9LIn/RUfXhyMiPwI6pj7GTT3j9T09c6/P8DQFNP+WCxioCh0gZjzb15zettJYuk/Vhz+R
6T8P3LqNMWEBxsvbZcGk6RmTOwwjLh8TIxRWFOzKJWGrjxW8Q9KfCj5FuJvVPv1umNSL9j0XL3Ow
2tWT3PlULvc7lvg/j52vC7z/HZpV5TrV1UTWVPI4oBiDeD7l4owks9pI63s8qE1Fs2SWuf4D6bf4
ljKAvdliiWFfAAT4fBO8KJlkShbJ11BpJn1eYCB4YfvqbZX7njJlJKxhyLOgUM3Kf0I11qz+Hgtn
DsQ61LlOiHtX6s8id69c3CmEgO8X8jlOVKJtvmbfwM8D0QCFAmcwdeeWAndMbuFIi/G+kK/Bd7d/
r3uZxbqZHC7FuuyHfMYMBh2uJi+iaiBHqcZn6LQ/+0sGztu7phJ7B7Ry6KUmwzliue4ouhh0f7WJ
D1F6m5W5zV5LHjjamvOrsFt8ThDgR5+B826M+q/7l9fEbo3em24JGdLXUqLhCkdkcEJfwfXLLQb2
K6CdfKtW37mQCVlZ7RKD5eQbdkYzfT1dbZ0JuH3EJxCxVZPG4LhPP0YLeHhO3n87WOhjhok/hMpM
JWR+jdzHbDTkEf8sP0hz9HlL8CL7XWwhUHNca5x/+C1ohEc08zsHYeb4CWvwExQZDrM9dh+s5di9
cXSvYM07KMA8bm8YlF8O9YDB4g5ET5tQuu0BzBYxzOIKcZRY7+vptsoPIsiONveyzFf1F1SQ+PNr
Ft7sPmiHVwXZ3yWUNpCaecTAptHeHf7m3xUzn0Qz/TvTo68ov08bl+zoif4KIS8Gm8n9ah+4/SFK
AP52R3ZjVw5BPe6R7Db4f0MJkK1bTN73yoPIiciw8LsJxJcGe4M9ipyJoDjDzD2/lq092rNfVkeW
xAqXEYFWkvc8gh0Df6kKe3+sZLq3zS4zds0hJDyv4mRKbnQD+AfjxFVAjxRQIM4WPPjDPxa7Peyn
ivQyy71LLJ2qs/JD1Nru4os8VpwX/dSQ6eNKFuMPRX4fBgEMSMzicYqxP+sX6u/zQiExxzjnGKYA
JVmEILIuXV7/sp/T3Zzq4iv9GQFxmjvq7BfGQzuq/LLacwiyoO1PyvtEH4OAQq0EDSDnA3CNUHHQ
9O0OGJwcS+vWWa1mlo3xJjxZcR+K+ynNRYGQwb0nOwh9pJ3tzN/fbiu97S1Md6s7990n9uWmulaE
T8eH5Nb4a1CjSwZ+/BLLlylFevIat+7172GLS4QBIYsiLtQ4YypEdE/H0ptwJ9ciOuA4fHt1ztKH
CFD8L/AyiHF6N1gms2jmfT7TAgUEa2Gw1QeOkDigog7p0TPjhemed5XLnXOb6psW2B+tbd+YDzY/
cLd+kPEwrz/H4YJ+obdSelbvqDE71UmfgvQU99jd+aeBmgtbsT4IEOw6FjPJ7ySP+w5PWBapWHQ1
L/YRTrZ1Gq/7688Repl3sbal0YFms6rnrfs1spW6qZyyw6Pjr8Z+wOymr5v5nQ5jKenjVNjb+crq
Qk8kOxm5Fjj/MXx/oQZYA5a74/7hvIQ4t6ZkyxOVh2NgAQKmTQETF/VhaX3AH8zvCh3vq3Vr9lqs
RL/GcLY7jf6kkd1IXo57EYwv1KwwXX7HW+69oRPmQQPjEyuBz6p++cW6nmDFLj3gI3gd4eaQMPSx
8Pj+k87FhZPddK8plkUH/rODMOunzTP+njnPgwJNaOfp6PexrbLwKB/hlI+AownKHWkfEcSGC2eb
8BcfuHfMFJ7G5xN9gHobQS3pJhK433aX9DejhXoukwt2vEtG1j4doNgWcDJCqCCJmaP2bY8YPwtI
IivYK0KDz5oXRbGJkweWSx+3Ro+DJXDkg9cGPr12FgibOawI46iAwvRhY6fbG145PmLapD8ZBIyX
ckZV4mqfMd8kwmGqMuQh0277IOdyQCiqCE18RlSBvqdRJMdlqtwc2f3F1cj4bh4e3I11luazEo90
Y3Hz2qC137iHbPEvgAlk0Rz1Yvyce7CxnGJFIquleBoBVCJkAdvHZnrlzWB9bRTg6mt4FUZxHJgF
cCB3m4LPWDuj32Vn4LHQvo454Vr26WzNEdkC7xB5elbmSloUIVt3oJpPxRPTTWT3DaoH24zkd9w9
VHNDRgOX6+v/zh9T+hq5XW27UE+k9FukOOiLTCX7e52yrniM+6sHKm55qS+Lo3Z4YQlsvcW4Qnm0
e7AsCDRQXEb818jK/AerOXCyyS4d3iPeSMZ81acGj0vcwszrghaKToZo0gMg/hNRAKWFY+jl5RN1
xXIUmgBho9VZ5dLRkY4CFOfwRAyiCEJcqaf106joBKHOHjL7wPyz4wg+3muTkAXSGoT6cKlwG98g
T90W90ObKFBzg+9UTwkDILIWhOfec5Tcxvip4KrsPybLmi/xG+hA5lDHnkmND8qSnwScZfE4vKbs
USin6vQbgSIlH/zgjXqOZ5ZG1d/AD39iT/he10c7il+ahZ2bF3BoF8704k7n0wDqyf42ixHKgPR/
DcmHdmZPf5uQBxK/HnB/kSAOcnAATMVvdz6fn8WVd88NNnl+oxrTcP5aWN5yOQ4vOCVjw4PMWTP/
yjaaogHthbcptnf5iMUPb+RckAF5CRYL2d7DBkMAuq9T3llNh8KlhKS4eUAlCPTlIuBcnorTA7f0
8R9hdPz1MlWeXg4epXnBvrNsd6XC+fp+XBfy1Ge/b905Zn8l6RRxUM8XgXABiEYutTtKjgnMHhiS
hmnfN3uWdWj8livZFPy8UGSDc7jXmBAQgReO73tkV/XIXFuooNdrJhOzN/ubaiPsBXsHOB7vtzm9
Ohza8GPmNNcgzp03DTVzCQcWjixK7cMyxM+u8+aZg00xjry6R9cVwdUMl+fuAHwHDY9/dgzbJpSZ
ANgYphCfCU2FmwGePUXtw7aQ22wTCc3T/mUIpp6+HYKna0KtIS5Gbour+mBh1wtJYTBNCxs64vFe
ETBOuLTmnyuvMeBhAhxdLdoY/t9iJ7x04tc+BvXecw+oOAsKE8jY1mp+OK4F5ELASiETKobcZuXj
KS4l5CLiQ+FfOB5wU/Z64JTw4F7xhtod3eFClJUX2eaeOIlNRLau/TGD98MwPyNzMecDtaYD/KxC
C9+w+X8kndeS40oORL9IEfLmlUXvRNMkxX5RqEVR3nt9/Rxo7uxu7J2ZlmiqUEBmIpHdPlr2nxMk
e9c+JAtajz7b9lpz38xEhJ26WwWKAJGKiU/f0w97OY60iG4ECwVd5wCnYNKuMgRwfXSRJxNzPzrj
YTjOKCF+JXbOmrqPmqO4vZGV9lzcjhMWysviu+XpYWLGCEfxE3yv6JBxS/oeTtDkZckDX2K5x9fN
GAoUzg4GTXN0Uk0NZgeyTJDjv7GHZYP7lZ0i5eft9OfUIlxvr+8hgOMg+ORdzuqLizAtc7MNHtEG
jhv0oYEU2zCjXKniB2HOrxpDZ2eshbddc/EoUgKOFe0VZDAHPLtrS7H27eVQq9WUwTvZubKV3nFi
ugBs5W2Unp55jm9tndZuw5UNe3e4s5Q2AvtmpXgX+qHBch/a2da0Jy1QUuzR4CKN8oWeVOGEoW0Z
WNmZZQ9W9f6kKwBR4ez3Toi5ZJNZmrwjZV8L293OVX1Gdm1IPECi9oy92MUNDSnQdwIlM1Thickv
7prNV8uu1dO4rppMn41rW3UgjBXPMozrI6bMKSwxD7N/cDBOrvkX+h4fJjW/Op+t9sFeXj35vSUm
ljIlCGPnVGcP8sdFVeMgfFEHhGpgUS7vMyZXIeq8SVSJnE5INCTVZEqIbJmThjeloW45t8XeIk4S
b2zWANI60Jr4eOI7DlZ+a5ALxQfC5PDPPZZhA+ljUWyHVkGEcjM3Xps2zsS2qloOW+Ow+NokVzmQ
RcNuHsLJx4TrhCbtx6sfPNjbFk1j32ajvtVomP8F1/zx1RiN39BC2OngrRTRrpKPTSEak9sfLiAQ
zMGv13yrSbBcK3zxeuNAZ0DT5HefBJPHPBdLNj4WUzPtwacOxl9yGF5V3IFptkJv9LEBZg8WzS+T
3yMoOl+FtKrpHiG/iNEX86T3M6wCOtAxuGKfESrIVAWmIh2Yw3k8uil7DChUx8WobQMc6R2YGbG4
But7GKNoEzyPvJspfC5qWbU7Ev+vyialbmhrvepxTMhqyDjMs71Jt/6TBh3tc2JnvH5ZjOIXDh3J
WpG8XHn9sFL2bACCrlw2847YoWZvSPOL6mNZ6ZLknOidYXPf4HNxCU37f25c1/ESMR/Sg9R9WGpZ
Eku0Vyhb6J0u59QG4/TCRh+4xNVH+KDNEA9rWaV1fLR1O0P7CajEWCLdOIWKhl62/nritmgH0NRg
NlvZA5a3sD4ifO4RMV/gMCR13Z7DUmjr4dnBIsbFx5RL4tg7GJATglSdz7o7nVAbhDKxBA8CeMJy
G8FX+kjNiQBs03RAwQ9f+RwvFbbJvkZKNyfsGUqh4OAVfF8CfZx/m643HP7inbyF8tFafc0lnV1p
jKjHhQJ4LJ/h1bDsGy2MmbkoekfJUj6oW5mriDxJCCHxXECwKY4sjJo40DCAFLatYQkeZgc36++x
SShLnA001Onl62oSNo9WOJ2jRjDWVzs09keaZenJZfQDoomAwfbtnxsUdHoxWm8lhC95NcfCcWkV
fc1a7bE4NuhbLX3fwrcTMubw1r9aYSMkcNi7bDnGOQKEmUCQ4rAe3owSaAIJ9tREgQGDb8I/vPBp
HP/BULaUw2xO+iOQT8JYqXRl2N6rwY/Lr5OlMlS6pd/4NZDCc6OKhcB0MI4ymtxcupLUbJPwnK0C
RslJaKD5oUsIsolcGs7Hb7n+nC+2mNCo2I+LRbTzOBlyw/JXfzDJxiMPV55L8YzgJevlIcyKW+I+
jq+sQbwz3JLUGGZpgwsbQ3BZ22WuN10M5quhIemGR0AIfjv+OJjoHs59Nf43ysZ7SQwbPI+ch6iE
oLy298SogVVgrhxFHWRcHwbwGEwVRYK5C1kett4N+AiXZ5afSHBS2+5T3Urrp+grvYHm3Zd8n34n
1bFt18VW1aV+yN8WTm2xrZSsNxYiSlTFDk1j+0496KFo5+Cqn54+Nbx2mNu0oGmugR2VTCdCtQpA
w3+fY3KPm0VQjntOJRsdPc5Gq0/KzjtVHL9t7ERsVjAH5fuvileWF1COM4BXr55aih0aJwFhO59M
449pDkwz8HaTSuf2yQS5maNnpwa5EK+FfabEvWJocPrhBUg1igUnx5iEcB0jJqPnEp7T9biujkUl
6Zw0Ak70apPF3P/2rU4T5uwefvSJfrSrDllN6irliyswjcR5ETJXgB2sM5OiRxaokwwetcAbrLSq
E2GxuEzx1LPxLydC7H9edVFAM0aMhd2szKjgMCFHjmPvE1VySz2dvj2yw3rKC8FD1M5cFh2p7uC3
wBZ5qD3QR7CAufKQcyxlLkX4mpH6PznL07oakOSg2bL1i6kHTBl2A+9t5V7tYc6Zd0i4vwcJF/hm
ZfEnqB8urDoxqYLqzQiro44mi2FpsiYZ/8ZBxqAvck3b25EgdrSezlKzaxuy2T2XS4RZDyMqXrGF
a1XYN2c0eMBM2woIvEU+5tInpEpFUz1PwBhZkhmQahtAYUPMpXmT16JSJBjKY5iBnfLabdaZzjvz
cjEtCGicxmuCORUuSgUyVLJTdnt7Err61fZO+POwR+7GZLDUJ/mePjNJGIjAxoC9TDwMb+HshVt5
2Kc9QcXe3c3hAZlvgiSeDxzZeQohzzdAr4h7FKko9kH0BCotgmFig+DrJYnSclznV2gHvg4o/3ei
53ebDYsQjXshxLGWxKjB4iupxNiD8EAd9/hD1u0estod5C5af8WMRvIfKAr0Uivyqy676G0ign7F
EUVOqNZz1/B7Fulxq2lFfd9asIm3KvItg3Rexm9JmGfRxd6ttOkuaiPZckpWUn3IlrhStkMewdvm
IbAfwhJUqqQMpxn+l4ZThmYajRzEfMSiRjiJHfsSF/3oWRLMElRYCn430RZ9nXBBqhMPHJvef0vG
WITdiW9YGKHgLgJN7aKtNhOCHYISx7Gw1iFDCsOZS0CI1wUb5ZCQ5PqWlcAGR5HGrinZPDb7PqYS
zR4zJP0ui4nhw7YXc9WKAZwlKRNVmBxja1kHsmxF/ixCNQhcCiySae5tSRUEFmBkd2dJOcemOJZg
TI+EJldzhBpK2/0OCxmtIgNuRjorGzTOtw6AFu6HLuYkcf7GHXDrBOhWtF7vgKNCJNCPgkYqVNHi
2kcPu5yvKAt2bDvPLQn1xnxVW5rPychal0knsQdM5jHxQrl05sS4v7g4xF0s3k7EQ3+IevemGdaQ
Wo3I1OP2+EFSkDwXfx7vTcf/y3yq/HGXxazrss0+Dc2O3S2DebT1kNCsH4klimK2pBBTdaO0vXaT
ZAgYjZGNXd+FrtURiGLo8It3N+eZIk5k6SXAbmnBemu2jIqx4ZwjAXZE2m9TmWyg64BIewd8B7q5
w+PGJ5dRkog/2gA1OlApmKOOJhegH2iOWMhJAkSLl7di6i8qebzRad5aIz6mvxfa7AZwojk0L6J5
RBUnZPmVtj5T07Tyu1syxm2GahshgVirULNoP9BQ2Gk/j+j3FD0tMznrkeHD5wJK0HPOXnQiqzjV
+GWTZaAcRWjisj6IUp6H5e8WTIrAKfGcrWHtat9vmqFhu5gHpi6vjFOPncY9rmLqnRNNyYxDocYg
Los/Pom91ffnyc3+djDsudolpef4qn5ahSx1/pQhdvgxUq/MTi48x+k7xEWvSR/kRKCZB0F6q0Yi
4JDxz2R70nDMUHdALunMaf6lN1LPne3yCKjaXYZ9UuRlHAtMT9W43lKF27vBX8BhnTdO43MG+go2
4AVivMyDJw8faIe1dq69/J1cm9lxqqo9nn1660hlCnuHke7apJSp3y3+dzs+/VKG0Vqt0yxksAoU
Pf9ZL4qrgZ97gi5IIcagmmrHGrGlB01AkIORPYJeJmZ8A8v3Bw+dmS0+sSpLt2M2rvSMUuzzL4xG
qTonrcLGnrRgo80gdGZnojmNaNqxiOn4oZyb9ZlpTfEI36qRurLs25K4LcfNv7XuHmJwJWFzCFT4
c/RifxPS2H2TfzNA7DWbEterpgtSD6CLmvNdj9N92rc/H6Q8sEAz/B1rRjqqzwUlDaPUINwaJlJE
8Bxxw7/kJVgA069wKqNfN8JO9RGzWmD6LVDkhs4q6f8x/1c94ttVO+OvJo3obbLk028q4yEGFsnl
W+z2pyl2++JC1rAkWD2rM8vdJDNgQtWgYb2RySBhI3GkBo/xlPxDjbUlVct6s1uyRPXOE35YnN3E
trpq/FS43tKTeDeGav3HyIzqWoCqHXXKDBK5JUddydKgU5doHMqHspMBBgx/mAKdpLzSuFWSBT4v
VESdiAPcGemkO/FJB1xq3DHCwJ08J0rU37tZ6/1E5i2x2ZtwpuPr27+LdUz/j8QKWRRxg/PiUw9J
b041bdo+4c8saZajKzUlJamXnNGcwgSR4G8zWakAlU9AAooglnKqH76ixpr41d7blINxH75WtbvW
ltFSGJWz5DApInkAd64BqV/M6+10Nfcje+REUNOnS5aGHaewC9xIsrEGJGMDg1VKhjTS67T998T5
uW8BUi3NakgLuLp7O+tNNc+pwJgHWkPAwBDBG+E9AjeyrmewJ8Ytn2FYeKetgIVDpAaKbFC9k1Ne
fh/hmgLwjHJC/wSEQAEIWGF83A0qST0Sio5zyjl4HLdgphWac5ntypZgZirfsqNKbHr83tAWP7pt
RbYBqchGP70ddwNFg6+UQm+/YhCjSOhuL65kerPPnQg8lcDw1i/ugVl4Az6UL2QeK/aBTAcMXwFc
rQw6ZnTtjGVJC1XWHtlL+nkuhrruzY1gvbOOIbBpw4VgQ4xXg/jCOIIQT6E5mKolUrW3zkzcNfI+
CDEcCij56XtbU31Rl51zircGp0djS9V6vdBxp9qTj2pR+Q30l4LmuDNiUJvSntnSOyu1mr3U3bxO
NgiYACyhV1f1ao+f4bWcd535kcmf6I1bexY/LlaMcaBhaxrRJ4tPDEC/A8kN/kvLBzzk8qhZ3TEc
6DJi7NXGxvF1pcXk6gB/m0zRIZDVR/MomFmPlUm4HgTnd4SaWzp+lrS8EMR7kiiLHhHsGH8YGg4A
mAQdp/2Z9HLwg5qT3a/lDJuj9+mXIWvXeqBh3Y2Fnnak63GLRJq/8KThqbwzEu9KDbjSGiXB4fa7
c0nVnyci6Xd2OJn9OGbg9NTo4XAVbD/MJ1D3o759+XmLOKtgXDYL6oURoCcNnOiEccm76/Q6AD5v
6d5MWYxp25+1QLZldPjzhlrwczMB0R4YB/L+rw+JMLzqg9kKbmG3rfGq20y7969diNT3yoKwxRjR
DL+iTaY+MIl5yKwBfKN52Eih3N2IYvY4IpK3dvaNv2dx5M6GjdmxCxvlDVyGBSPwuDmzM7U9ipgh
F8ESgL2gDxPOFPjD3gDs0NtuNPU2dA6Ij7lvwAwZL7oh2tYTC0b5tqY/A7hlH3XUcOLeSHCAmDkb
Z6wgDGsowhXp2v7n2FWnltNSl4MxIAzF2KZedu7RaXxsMW+kMsBB8r5JRkP1IR+mG7xtnXAcC5ov
b4DJi/vAMuF5ZxY1r5r8EXAercJldhUbHMxx+nQLsFCOWx9NQoNCqhUtuzc1vNrqk5d9LJzuzCcb
n/bpKQQ0mrF0+OoPzwkf2bbeIi5Gz15FcnmKGhunMQpXtHSV7S6HP9fKyd4y2mlxIY/78HPvMf2g
iGeQSt8sss6lMIFdysPR2hkwQanFgvkE9DVp03S5JcOXHkBtP0LbPsU2IOrR07GiwUCyzikjtPj3
z1EfdAP6NvXN+KV1/hL6zRYDiENof+AGfpLeeQE66H31hwcGhlRD/f1EZo72JegjXkIN5o16bsMg
80Yfc1QL9uPg6/Q9Iksj/THXXS2hQUpbviSZx0h1TVrfTL+JIzUFhbtmFHy4IM3WxShemOik3y/l
EpAX4bEhElVxW3wy30u97D40IdOQWCIwk2xODhI2JwozZdGPtuhs1AIdGYOvpnS4bUjPjzBptBoM
Sa4hRiHJjJe2xiVlQc6YcNkITtWuY0vnO0AU2SRtw/Broo+lS2cM8epj24GN+xn5twjc5qu/42R5
02m3vOHsK6npnQ52LMikMfWjIbKm80Hr53Tv6uRRR8zHGJOGvjRnxsC3j0PcvM+URCbuDy8oWel7
Iz09B06CQNf3y5AK5q25WUjWdgFWsc5Ija12iaJf2hB5z2CVFi5ojkxjW9DPw9MrfSo0egEtKgrI
cfoZFVJIIg+Wb3RD0rR3KBaUUtiyYqqMhHa8Z6yz00msRFp/fvYGK0R82nlf/LoMuZkEm8dF8sG+
BGEQ0PHDRC4KRCyPxElEKz9QBdmljttEEpkyHNDRkg/GO0yuSKw7hKAX0TxH5o3/xTFjkSz6J24Z
1fGGdzxIdn+4yhYRZSCRSjSIz6JOXUNZC5lV911Iy2CB4oP7xuqAzUvdLA0TJ5uKgBFY+O5yChND
07i1kVlbzN/SfFz76M7Syb5a6mEvNN8qWW+KVGYJT6ySxkhf8CgQQ1M+wYJAoAwVuNAX41rqNdYJ
BC2MYzHHD8hqXHx0eePzKEmGTx6MzMVO4Jcj3hBo4ZdKJPdxFTDPxqoVjKzM9rThsZlDAKCNZl0U
0A0PTJnMA45Mw/yOOS35ixGaw1+K04r5i/gr6bEKmZn1NEGzVsR12xvoNqlkRgkvBTggnIwviWN7
do7CFu1SQB0EI0EQyCnUEnKP4hcyEETBgUxBI4XBFwkhXMJA3/4BsHXS/FHGWPBlHMTTcenOQHRq
WlRSW6qbBxOzGELLYvNL8JQL6YKbXgtwdHZhgdNO3g5wjX4qz9MBwg1GDDJSC0RTQdhgDPXj4ZbY
VlscXWWyYU1NiQqIuZQxgn+OVmlMp6pNKR9ApkD2piNQGpUpxqExIg9wXZi0yhvSfMI5OaqqmLTU
YIoaCG9poXuR1Eu4Y7B40u0UrO7NLNIcugVKwevShWfqFP28chvoS5BNEkiSVdu7FjC3H4wLbJv3
RrJrV8BWdwM6HxNGQTzdRwxDt7Pva322rcppR/APWhxgyOpRKad1lKbg6Q2ke3hg6O4N28IPphu0
e88yNDZvfvBEIs4B2+mb2HGMKJsxP3vegNWYb0YL2JyeTIsW1Rs5TccqVmuAhkMCVxC+6ptBnjKn
bakvYmKAvHkkPUWy5B9gnAU6NQOk3w0LUqZJBMiAf3vyYnsxxurwRzKUsRnZUYrKseHHXLFSQAOC
3lssVgUYNdLhf2tWYsyzim3DELVWgQROzVIIJMEWY6DfEC+B0AX6NjRmBSy2UEBapAEsZykAXWq7
KmzEQgfgEhEr1w0fEAobTU9l1u/K0vnqHqoUhrnoc2bFg2FTi7KYWCaMoeX4ZiBLG0eob8mPLlWn
w32P+acq6DBEzMLI+j3TQCM6KYkftDEPQvx2HAm0aOL70tYcEfEU//Du7n+CedlC78+MQijTi1be
BGJy7d0iJV8gHglBWJ3pSNHeCTWerVyoWH9+8rqVGPAW4A6giKyLGJhPEOv0OE7BS+1q/8dIInz2
kZv5Bf7RcHR6vixiGLdQldOdMij1+XyXbO5muUaIYSViYCsRcAGPFYItxxQlOCS1QX4Oyng0AYsW
+4wGYoxRNexdVMhc1hpJMYXThFqpLGVcHiOWQBYjJgCurQaJLSE6duhIWuw8qIyiPTGsiNHVEQfm
q+Bko1/Aayix4CeD0oDT5mvH1xKGeiWaoZXoHFuBy0RngAO4VlymJ1EEA0JrLI+9IB+HEfFPTQsL
xdEmuCIR/yQN9eJ0pSP5VkiTGJJWvDB+4JJ4koQKjhDHiQ6elghA05L5HnfrBxtS/FOYA0lnGcmZ
L5ci/SecpZxaBe9Y88/E0N3bYBUgsMcOG4DPAPGWcLX3KO3uzGaiUg6YqOW04/xi5gRQl/PuLE5/
xAt5v9WZGFmrEFtCWpURUbi1Xvd0eTmGZdEVYG0KcE5pAdxh8Y7eXcxbB8GWkLNbqUNdbK4MCcD0
PwS6/y77rGkfgHTi5diGbzciWvQSS4BLThbg26VvkGnxpC42XezFHUtYkEL0F+gWh/58ZPSdoiSW
bQCRWFEYnFGTiJtMh174jKO8//M9P7XguQOCRrPtcHLDuzMUzXHueGLsOJAX2OOOaDvUScbAZEGZ
Llpm22T8diawDr+HMR83SaYl1nrmzwLjMsMyzg5etfAqN8UQZGbLVgRHWl+3JpyqkcvTorU6FFyo
0ySnpH0RD07muEQREBqR0RZBTuymhkHtA07MvsDvFfTCIBmGLMBS50XI7+RQ/ZvAZugEUeKuc8uy
MXrRG8BgxSdw3E6QF3E4MV8BpUjG7Hn2BpMWAMMFzC+tiAZ9B2eOqU7bvwOAWc5CmIJbkKJWYcei
nXnrM6KHD73Gma0lQ0A/5irZuISsJdVEpOud7OI8oRttjHaA/5DWE2mM7wuZgydbW0eUKmA/7EDF
mXOab7UlPquq1WF5cfyoUjvQuHzkDb7h74E/eG+EdpgJhHAUeazOzUWD9YLayV8nDQEASAluZ+ok
hjebHopTFEkrIuzZpE0f5gsIiyO5UYKNNH5AlExDYciP0N1noRucy5SNrHM6iACyYENY1hsY2FOP
UH2mC1SPOr9zBl5C8lkX76E5dJtRBc/YTUD1M3dqAEmGvAtWB0e9GwO+8SuFo6Qhy+s6//F+pWjt
sG2EajaBxTDmCFyTRY+oDjYJwECSgcqKhCDjJcIlFwiTC05pGbzH3Oxx+j9KAhHJaA8r+YTReaRF
CI0pV0LSFOQzSihSlhUn9k3J6arwF+AtuNBgwiG+xh7mfKxCamNEuORF2wKCn66vk0anjGqGI/3+
l7ZR7XMIMyOLUAjT47OxfMpCSS3gCQ2AVPxDGybvSXIv16YOBr5hmBzMlnc2PpEHt4WOxFZfVEvM
mRCdDkJ8qg6KS6ZPF5qU3Ahw8CuS4dDlPtaY1TLshPkQiskHixHZ6YMvflPvyXJ6uJJfhxxZR7TJ
TWDeJ+qXi3U2OdsxU/D9AhrKErOPBLsVNLh0hYP00+7PSyBwFwXCdHwyUxw0xQYKiJOFLmsBowwS
YsK5e6b7+idhDleEJy6EPdI24kkA0dK2ly0N/IXsbDq2Wj2t4NxfM7OCzNod/C3p4rHFI3uDiRfi
cK6EUwfr9a6ztKKtYxUsHeePCVowEuxwC3UjYXL5Qzm1Is3DhCah0kWQg7GapZlOR8cxfU7n9RxJ
O2uLpQAZQhrnCmK1p+E5DAW3lWJtnjQBWrWfDpdB3VAkI8NarVQkB40NTqjLa0NITSQRYli0SUuz
PjCK3VZvv6eyHgJTUCsof/GnewEQIbtj6WPoKQpOEwl4tLaGOoWEg9nNKjU5AB9iOfZz/BVjvaGT
4K48Xi8psOjhn/z+0aoPoD/+QwUdBYQ9+gd/W//NwObg4MQSCj2hjBj2IfiQLmmvyNDAtRkyhMaG
lfZdat1UK1EjhHuzjq9FjRIgI1jKyp+mMlkWRW4SLYZRhxqb166fA3oqqVz7DiOfegaVuFXCDX79
s2dbLI+zYQF7NYp4jHp2/4GgyAlMxnUlM1Wp6UmCWloBWs8CZxvjWoe3HMWAnIkZeQXdoUa0dOD8
KdflLpjh8Bmwymk4lkOHuoZmQB1HWw1DuwT9sIoeruUfcryFODFHVkF+Sc2kats7bpRn67MSOzFB
HmB501SQ8BUzH9rWa9LTgpWPu/RgPsKgSxuk8Ee3sqc/28iqSS85GTMivvUuI2xAOsxCZ033J3uf
vflk3jWB0ts466Gi4d8Sbnc3AdZVKhOahVy0zy5Fz4ckYebuwjBEbOiRjbYUc+MogwpCOpzQHNsc
q4AmEhpl9CuKD0kRFEl/HPd+EO+ZMfIgL4BWR76EtullBvnRsKuv/LHLNw9ZBXuPA+0BzQh1UFGc
MKjmNe/BfpzmTNyD3IfUhmJfaXk1qsDewOFgcqBQIFU4SiQ9meNu0z8FbaZJgehZnYvp8+jKq36o
/aLksIULsRX4tTDyHLtPwQNjZEholECB+dC1maKlk4V2AsF/BG5W3nlYJJVrGUWES1d7cnQoHxUO
7PRHcFYuI18rrLeMrS+jT1zwpClHkRqk3T/ikCg5ngDURFEoFxJaV1kvlu+FtL+OKy+/oMSaDC3a
aHvg6KtoAhvI7uNwJt5eqG4gstDhuzxW/0mJQPY0NDNuAQFp/OGQU4PyQOKBggmuoGmiFWhxnp6d
OXSQVgxF8k0AhJ3TBDfBoyf5UrussY1YMraUq45juRP8nAXXvgUIVlFe/lT1IRANhKdPnvVXqivC
LDuV8qa2YcOBt4kZcB1It95cyE4NUeDFLeed4DCHLOUXRbDUnAO/+Xs2LhCQMVoKPAewCeW196m7
wV6vKO9kvo4kkid9qkQTB3mxhv4fHLScLJPJI4zaoX0TIGv6Q4EhZKG0AH9hDybhaMvZuX4sjbzB
XL7xpGF6cQ3xUC3RlW+MbpIfQdf1l3DJDNi7eLeGRcVQPb308NLqwyJ2kYcuzc4DqFWrEccOGePy
BN9Rr7PU7V/dl0qBg9t/KcF+BZkFTBvuMF9H8HQeIoJYTrUX9F+zS6I1EBETsxivHNSleOPAEmrn
vxj+4Pv/OYdRygEVXMDweQgXc8ipTCQm9oGcMMZl7XyPeMoxTv68wV99mAc6DuTJUNkR9a66IIu0
8eg+WLBiiaEYep+Ut5bpr4gUaHR+508j4AfSEznjUkeZnUy8F0vsiE4WtyIc6pshChstcwlv3RR4
i6qGswN2/AxT4xZQvkMg39I1ENaI+CIYxjSvoYfn9TDJF7cOAgFkMLtMI6UiWWH07O9T3SYrJ0dO
HENnElSgCblP+QO+EkMJ1jqiBm0tkyk26Gzqi75xQGFuej7MvKvBUpifdDz7Vj6iFlCBga/HovAB
yPWQuCKAQ0LbRedMbsw8AtAK5hw8mSx21WHoORSkfyk8gY8ArqD/jEVfgtwDrYSmv9VtftMZtXFD
qp2jtNZG1RSdoRpFT7jX4VSnEAVFoES+D2kqaHLU/UIf7eJLgGzU7XvtodZsU1Buftd6LaEk9vI7
AvCW+Yszxce7JtKfR/vg+FK2fOmVvxDFLbFG3s6CEZ2YNMoP5gyd4ohnsidlyIXS/dEgMjDCoetn
kJGkDDxqSFO0KS8gjuX81PUggsBr8uFam8lI9TZNEG3zbKp0E9NXxXHEKgXcoghZ6qObPnBaAwaF
kqsvzc1Wt5dp52geWIbcHqMlocRSclOweOD9PQtpx06n1Y2vPGO1SaOmu9kZjaFxy47p42msSMvN
1+Ki1md6PnWcGpp6i54wrETeltuDSjCRZr/O/jl175XUaoIKfcdEmFS24EptURpkdoXFwF1GBz6w
eDBW6GfuetlNLckLac3diMpphtMlQ966/BB+5fg/tdfIhTMyAXgh4aFfbBgNOAaRQNLGxwkLt3AO
3GrQbKhelojpa+Rz8MYildqjV1RE9QsR7B6tzl527+ibI/jRK+yCqF61DBToLKUjgrXFAtj3B8wW
yzQKU4A4sDyrm35RxVWCV4XKnnbVczogYHLY3pRxQA3GqUD6RFsBCdXH4N3Cw+B4poE9oY7Hn3j0
yyHhK3LIZ3URBXT/i5Mgl8D2ZEGqAjMIbNRENSjq6IzQtAq2OJjpOrgnByQPhlgvDlli93kHRuqG
VXWn4mFXXIS3PqIuvdDulhP+LzpGmmQvd4VlMc04ENCUVfy6Osxy9AEnB5zuIhjEgGf/w6mwGvHD
bz97WaeYOq++w23R/3cmEEDKORyY9ealUBhcjgr+9mSxPeyNe1tsVrQk7Oli5RiRFFI7cfEpnSN4
GHmwwGE3PKGDPYE/gWzx6CBztd7RiO4mG3hg4VvAzXEBHp0r6FXnb1Q5xs3a3z2KDr0DYbh8Wteb
g1sKa7ZPdcNZtB+L3qEJGtSh5ZCK7tTVui3KlB7zAlHzAgaiqoUrHbxgWlnVs0PCOzmN1P1mzMIV
4UhvM10LTlhb3o0t1BHNiAe9qU/7FcVum6r+0wekTdL7Sc9QjBS7gb4bMizplG/AcJBDEoEonTIG
OtwMYqZWXBmUYUe9EHwxTHrUN7e9FIVkTjigUv1iAw00R9lUHwHGak56N3zryB9Q+15OFrklaS8F
FNCdPLrWkvYJEOFB3pKWNr5MiruzCHQkG2FbpQyp0WOPYlcqWZcjv83EuS0dm24T8R312IzyBGMU
9WEUhm/0hLFqBGsm2Z7QZWqSieJulzib8Q8gPAk9RXySYARfAAif0erccs1fvAnjtLcKu7M3Glgj
afcubdmUqwWbXHIQemrqRwZ8znUHKUCGS2j5qJ5lNccDWdzDJ2AXD0QAT8H3QdT6ikxOJhhQzwOO
ALVeTeIGmVIxf1eUGOI/zAy6qCd5f4/pbUP7xUyb9l2BGVDcHeyFlFZSd4C2FWiKhajL4lOQfoJQ
TjQ8PM2Huu09DIEeGiNl1bB0fj5/98WaBur37w8FEsNoOuIUCCq3uJpz+WheB3QeBoZtZwXeRnee
AHX4yQMJIbDEcDTAQt5ddCG4YavI9UeKur1Jdd5HiXQxLCDXEKBDSiy2BW0NdQpqgi6OiOJTKL4P
5hw2sGg7cycReoeJbNrroP19tMOQM4TGUNUgGovtk5acCqGmbIRJxAjIF2wmosFvRLLH8eIMeRWM
P+SaUW4AkVA29gDr4sFGsgsKPR/kek5OYihgBdQUZNpkYTT90P6hlSy/+9wPy7DtiyoU50HXpYOi
Phc0niL/cPGiIxcQTFCQQER64RXhAYIzsh2Mai2LkLk0hKe7eHIrTst2uChcH32SUdYRkF26hpXI
Zp881KzIcWS2ZOtn/ENla6FyRz6YZQgzSOx/uag6nngXnQIKXmsY5Dp0Msp5s7wxfBaQntuwYYa8
/OlOaKwAT0TDYkzH6K/sQ4DklbqjQ3mJX475i6OKzCGWXJLyQExvSFXaoV2JWifjBzE3p+AFLIn7
S3bRzSIn85qhJ5+qgMINgyt6a3oMWkLmuEjtq0e7W7D5YSSImnhXl1SlmmK1BTDz5hAkdWR0BSIj
kQlMk5ozGrJq/8OrIPfHG4kc6O3m3sj2zl51dUmBEdXsk7b6EnkXRNqk4hT17Y93URzq+C5mXnxk
2heWzbuWjhUQUl8LQU6DvgkHzewkEMn771WmUPxXjJFRbeSOr+7RfpWUUE6FimadNv8Q/XgwV7uZ
wOXAB79pTB+vjkJu1GagVBuiRI6PjsvmQdxusY0MORgT8cezHAxGEb+7a4YSvIB0AVtwxEUfOlyx
jOANLrkKs8xuOLbdDeHeiVN8C6pV7zCBbDPPHFjXPx6p6/pR0cNSQx1s6nV6i+z4JQfbarFTOapr
IAn2DPzOlr9NqtX4kTUrNriMzvhjToROA9sQDhNHzj+S3BZrgs8+uvWeY+7DK3gWB7XlnHhkD2vA
6XmMRvULl6HEj3aiGeMeXc47VU0NfXnUpRaVbYt2tZkCAhlKStK72w5I8qDpEEHJlunbs7sDMu5H
dLEWljJo34MhoDCjVN2y9mLVt5nlBWpNDcBqJk3IB2vynqHhcYAjABJt9bp0L7P+vLTaY/L6ksQG
phXV1EZ9opGPil6WzcqebQDG8Aanu7peuQhLInkYuwDJl7RdcoUQQ3kz0Um4kTzWZXYdQ//56O99
C24H+QovnmYnim/Gh7NityEiJTPQn3F1k+d9wUcPmT9YPYJGzjVmFyLYoCOqqjZ44lLK9vSK6kMk
DALAguyPpnA68ooVdCbhCoEtzU5UgfuudddQw92prywAaIN1P6P9FqAz4ylT/G8YrzdA+Nu28BzE
qZsplSb0Z11fLKp9UKuWqmB6tijbz2NaJkgSEYbw8nhPlKi84iWwqXQEANMAk9GWgEs4YGV8paeZ
cxDWqV+wN2jUaiGLIz1OgXVSWOA07Zv8GL/YiCiDKpoOvpi6fYtd7z7QWD5Leof5xYhpbltQ6Gr0
E6/4EBrQ2d2csUtFzVz6T4ypwO41NHkqjY9FjqQWvRctijodR6XH8V1zdjcxUeML2XZiF3ALpNGI
PLvNkfCmukgxaIE2xMkTdbDPBASfYgxKGRUpay6XLlEau5185NMOH5LaR//tgiDDbDAQ4zkW7PNi
ofm06uVQGorS5ZiAxGFJo4tDRU74GCYy1G2tXxZ1jUApRa52ND8LCqvNgrxdCsFHSB3iU/rRXWiz
2OOL2WXx2/EhSFP8F2gXJllJn3KgHGaSsN3o1mAyknNaNLmvdP2U4gu/kBIZu9FLYEgVqRVYNV0u
rB0tuhCFjHvZpYvkRbx2bbgEO664z/Xe4i6rHAHjnYf81FxFXGmbR4dnLCaRV/HQ044ocUlUv3J6
+WY843hunxqincRVaDlQaQ6yYu3wJPggOgIC2s64CNSX0sBIUdLGjN51+4UIGiC+Cw4gOaSx1YNQ
ZwF0VyYtLdxD/IVr0vpKmiv6R3161SohSBnKpYjwLHfaKUE2eqA4QX45qI7MWqTOxKhIOxrboloh
zAdh4D5HBJe8/dsjVt9ZvKwz861VVKCA733jCDlPC4wwn2T3xBHhxgcEe3ZHTp2RfzfugU4MjjaQ
JSSSO6vBKQFhuXLhLSlJhUmFuuUtkm66mTxFAk+KTkIOdX6bdIwJB185G3/Ge5yFEM/SU0dPjQAN
b24gv7N17+wdGQlY8Q9rIA/M4A/FzNgc4//KkTzx0OTWyARodjb4O/9IOq8tRbUtDD+RYyiI6C2L
rKiIofSGYQQxBzA8fX/T3nW6z97dliWw1lwz/CGO2dfxBvSynYShgJx/TDSuk0O6S6drwaT/wikF
LpqEV5G7Mo/iOgHQA4SnX0BJyCujvz9ehrUWwq7yYyL+axF1bYD/oAl23AeDRlGMg5q94dPJjdjs
+CATLN7Ar01SutvQOGAeWAJxEpLCaCStlRmc1qWaTFgtoPCmTEBk+amY1gbNAS7Ht3ek2dwsMCug
E3YA8MOjPyE1AL8l5mt89fsT1r7kcvIyJjSTPgt+KRUrwzHuJa0SSh5BEPKhJgklw2RJkU1w5yP0
PLrCdH/JQpkzMktfex5Rn8dBdbXhTkw5fRh4Ea45KzebC1xdontMKbDbsdR8m8TJ69E/ZNsxnmLf
MPpmhol68QF8UPNpb4fQz5DvjpjWkpDbLObNhlXALxKUjfCUNgXhmQ1HwGUJsKxBZROWHz59EByv
eCWfA68rborkIg2XNjO9uI08XOqMmCYQiI2Iv/w4HasVStbB0Kj/Ufvlmf60tDWlvSUzpM30SGgW
wgtPiva0Nd1JGOVAPFPUZtyo/2zOCyy3O5/tbj+lW+cKiEXehZW30fooILLrdnvatBKXuaTp5ktb
CDaqI6thY+/ikHflsfHhN10WrIG+QOUirR6XjkDnhUfCM5a1mbCNWe+gT7gKknhBwbOMc49mMx1Y
rqtjIRptC0+GRSvug112aJdTM1q4rqjoQ7WF6MYTk6XzAr8JqUg2yf+nx0JTFMVx0uXuE/pYKbJm
BJdAkverHiCg8ecJNbAinEos4HFzV4kk0QLTg8jmmuArg4VZCrxG3pGXCRiJHeHiUbwYLKIIRpvf
nyzlykkYI/nM8isamJbNP2xv0gc6tr5sQHmMf3WP3/iX7h8f1ghS9fBzD1SQTUee/RRzJtpd9rq7
wp7sxo2TuyG3j7sAi6wkPOTezTeCNrSsfttp863yzbJ5Ze/LiSbLDb617GhuKf9KOiQB5RFyiLEM
JFnlUg0YXQDhGd188Fu9g+JmxMODoGvD+pxODVrOsjTZ88QwbhcvOLMbplNZmkL6INQAU/rSKZOD
nuVESGR1yJe8qZy50p6momBkx34RnDhQEZCjS4nmpEQCtUo4nlhS8l0gFfBmZ9oijSYKUjnMliH/
TteRWP1iw9BwZw0BTIbotKmxqvlwXELCIuL2bWCYAHlJ5CUgFog0jJLDRC4rjpEEZTlzxcQYuU8g
oCRRBNvFpAZgJ+AjgP4OjXV2+61beBs+F1A3B86HxGa5Y0RaOAbcbvlxZ+4ZP1rujHw8zg0+idyH
oxIWvBww/GC59bduW11mgC/th8/7khvweckjfn9Al942gjx6dNv91OmwoQDVcz9/9uwma+R3W1l+
/HAd2Tungcp77jWGLefEodWMLs4NjVKh7H3UwzkGpdNYv12IW2yMw472/y8iSGSQ0yzFcNOEhv5i
Y6ZUZGLEqSGhdg3y4b1XjCtb/rbhsvtEalQcW35bsc4mKw/+Obij6X7on8cfR4LPyzkHh77+17pL
vPqoImhHN7RpHo4kuia/nva5lwd0e9miyNOrjRBbZT8mO66InI0xh6YwapU1Pv3jn7tdOqXztLWw
NtBCWf5ynLM/5Us+sbZre/I5mb2VYd27OcizcAPqYdOrh903gacZQ+bi6KorpjsLaT3LVZ01foNo
72FkxlYdoCGOITtDDi7WXcHfh+HGe3KhDvKsZc7tZK0v3KZyCUVyB+Sv5L4+ia93SKuMEZwpByV/
/UV+lQv+/ynlTmvx77kkkj+2iKgSU/NA4uzTLZVkquxdw85Wht3p5SyrPJIbInOXJ7nKRgYWLMEN
Gx+/n9/jJBkhFovJ5IMkhkXopY5JLNQYdTvGsLQ0kpNuCkbTAIQadIJjJNsyc8+sooxsBe1gW46z
LgzrkKULCsPeyEHA02ECQ7xip7NZWbz84ocwojMCWaD6sNnPPX6KLaFa60tOrCOkzhK8cxsoA7nE
hyNx/+Yce5/wwROshxCpAa9Nq99RkMZaeA40hCTPQYUuLMrXa9Tcph+HR6Rjr6ip1QKl1xVZB49v
2vK+bjsWgPBbt9s07plmg/GqMUvvOAdPcNqArhh1g8VdDbj9onorhkoI3a5WnBS/JkdGP0S6Obxm
wZq2XZtwQBjgyGKoAccBtRz+dULIkICDhAsdLI4Ln/3GnUfYfKF5ETq7i0hvqtd38rl1PxjE0b96
d1z88YoEL0hRWgT/Ovh2Zc789msCiRXN8TZjb2+busPtE7yFTOzBn9EyY9SBO6QMx/f4UItzugBo
s1Bc0DKn4Hcd58iDY/ja9uqieDvM1RWUsG9yAL2Q2F+VHtp+zPO5eYsBdwYM8wJBCe3EGr/3uPeq
7XGIoH5poylr5uzqhuiW3Ut2z+HZOwYcn0ghWXceETX8X7PuIHX8qsM+R9ohs6sqevgdWGZgSMgO
1jxotF/4VmJap3AIhKTPLGSiOtV34lMg7+2jBFcwIExzGqq9d1lkcTqTDFmoV9etLK0EnYc6i49X
gz2z4quU5Cy844RECW4cofNM3euS8RccKTtjOP3qIpgN5cRtYowDe4jmEWu33d+0SEE2iPTCkZ9O
USoxbTBau6uXhGJzIeGZia1pPxvu5g2XBXsc+8sdtNKRfIATRa7moOMv0u/XXt1nNncYFEi/wDak
rEY/RJJ8AnMRpU4bqyjnTGwQBYz64ume7hKeGpjXsjzdi8zRos+urp4Aawicp6+1eGE9kHlRLeFG
27KWEGqV5l86+Q5QI2OKTnNpc2kGj1VR2khiUTbFacpn06uIEaGd/J8s7QrN5dPFlyN4Jr1pa6nK
J23njuayVUMqeOgn1Jzf4cWvwG33C3VjeJmebRBYfFgMpWTkdyf4ed+Da+LAbdWSY1AdqTpyzcrY
5Fh5BNn0zfH2V81z72Vab86xlAyCLoQZp6V7VPdXbGIVCpOk+8L93EOod0TQwcuMWXL0SYccK8jC
9jql1wp/ozeWnORoLQokFuYfFt7C1CfKGUkTyajf1PQsLbW0xW9AooawuX6NGKLbZdCaZW/3gGU2
REqQqmDIVIGDxcsV3jhKSQ1YgPzlVVXcvNaAMxjJJsYke7CkTs1QVeVwjl/4yMXnL8XBwao95kbe
nZpP9Gf/TlN8rxvWXzH+Q9q5Ui9ahrikPP37mEQUxeB+MRbH1AcJiDrlfMuFr6IGMh68LFuBp7BN
1a/hYtov6JelW+yHm2bHFkMO+mN/mszZm0z+aMnjJAPCUJ6wPmRntbirZz9uNlhZrwaESKT2GIfT
aSjd31sKoq5NbHZ3VUQ7ypPJ+kPjSO+i1Edfke6aVTwGafpntJxWhDXrNa7dnQKBx3Sp3dUmA/T1
QSW3e3+HnAGvaZ7R3CNrI5d4MDVnF4qyEk6x+nNA9pHNO6Yjza6DI4uNYSU2crvdqQYfymUSxd+w
ZRklVgyDfVpMvJxkTKTGbrwXSSTYDrYs61jSp3rJ5gVWSO1xLuw6+vf2Bv1eXvW1SfrODSB2Z6zy
PNC0Io3IXBISI1IWQjJ4yeYnfaKXyMsMHBtwQkPv1ynUZwT7uIvXzWL6khrtOSE7/X9i7S8oOzM7
Bnazaj0JACDrmJ+GIA6kJcxmqtkaCorOfn2O2eNVS70Jaq6QXW/A+c0QhWj+XALVToT66TxzNiav
lZ/4nflOB3LgJnxXzaZVdZaVlrm/uMUF1QLSYkSKusZ836CJ88ndi89z0OhGWK8jiA5VaL0mhDTV
9D6FT7phdKzv+kES14reDUq9ywy6uMEwW734lG+BQcRM0CZ1me5VMZRGJtV7dRlD4oA0qTCm1kyf
wUvO5OOVMfJoaeopBlAANxFYnf0YUPO34TpzjAVeA8aUA4DULt0wimV6K8keAhrzuy5VWXkOUaD2
N0SNF8mljsXvlDXXVo/VCWsuhvWm81jBk/1g/M2t6TS6DCX5sJ3hDqGOKdsJHVVOQLv6zjCPuXPq
IIF+gjmwRCjyphrPwOiVca4+kxKR+R4nW3Br2xGHO4J+QEZBK2HcZdlPHjCGxR/6NaFUzs0RbbSM
9aABMMkLu4A+1uvoxOJKdiOScNKDJJ6SsgChKMiLPoXaIVhJSwnFQIJYrYfq3R3oQVRCQB67i9UZ
qKw+G6+QMD6PawiiOu3p6vUN8z98pQLcgm5gJlKM1KUTUg8xQ9ZUJFL+q8vPurEEG2u1Y3JWSfBk
5IELGmk1RtSXpSSaJ1HefwcNexFlo44V6WASFiluh19BHV3gUpFiWJvn/GTtdyAiDpQ0hJR3WEhN
5YJSnlAV6ht6fjF6Bx37IM4R3ywsfePJUdZiS1BB3F+y7+jdnTOEzwiChbCGWMEc5DCyke7jq5oQ
R1minLg3nT2rdqJQ8OqaQbFFw2JLn5BQgGCDbUK0VvqGfvmbsFdcLNanaPljLV1+LGN97x3Ht6Wm
EFNelf1DN8eAjnuF/iZDpb2Np9nZvi06MtMbHPA1iFd6xRlpLQBndFeft1o9IZLpUFGhWJGFiMov
jV8SoL2DPGxSZ2IcG5jO35/qnvCiYsCI7gPSILhF40E5YrawXLweuPk0UPbGd48jpdN0mien5ZWG
C9gNemn0cigtFvfhIqqtAVx8SFUbrYl0J9B8kEOJu1b4iGCguMppiOBqUN9hWKWpgd5jhUJPQHI4
PEK3e3MV5J63SOOYsYJavy3ml6RqceE2/AYmjywk6Bc5+QS8PgY1GAu9u3AYMgyryEBjMtCDiTHS
aYGcMD5EVsMK9N4eVgIDI8GfTWnatykhouoPT8V7L+vXWB7uk2WIyXdXFi5PhaSUQvb5R2Hncjgw
7S9Ta8NBHRtcD02AD365ZFrEA0Bgficg0D3p0qHHRsDuzHMYFlevvWqu7pOCk4/ohXQ6k1jrngeG
aFsBYgBmFTamd6sQwY9j/AUE4/Oaq9J8wtB7Ej7BIQikZHKvo13nXhkbvLobQ+YhUANIvgrHyHCT
Rn9byooaAINmLYTV/LIfYEmW+wBMXQ96CK250jZQStQ9ZASegl6G0JnZIDI10nm+Q5mHQEjVDQdP
D62fEY8MddMdJjxLAAJT4Qddrf1YkFkwqneIfz2CY32gY8kCWuFFuzh86t7t5ZlvC0VLenOX8XL5
2kxAJyyh6vb595ZGl1HDUIJLpqF4N7uNswPUZ/+MNRvVjBbsr1SE9eqa4mwQlNKQU+YKdry1ItFc
9suTml/RQO4E6D7/Qbido4l86ZXf4Rv8ogwXzlYJKx19jyv8EFwRZpNrnDJ6n1w2XyZ4jMValJE3
9eg122DEEcJ72WWNiRKs1SHaKvbNRbDhYN8jei+Ct+CMQwNjl9VUIkMH9KDazQGWuh9CP8Ry4h4T
u2k26z4pU9GRo5nUDgenu8p8quKPkw8rm7wHLTqE547WtAOb4eIYVN/ornuG3jd5G1UakUam8x21
qfs4iP0mUvUOaMaanwadPpYaDfe6yravqrKuh7ht358AGk6YWcYZlMNiCgKCCbcgwu51J3S4yAL0
ZrGsRd94DctVbNfq83oBRhwKjGyqE02xq80BiZcc5TJ9u8HDIuJTMDHltg/gk6HwotXIF9Qc7q7W
RYLjkOBOwPybCTiF1de/Terbw9s/ZIShi8efw5tKqSPscXr9eSmyLx+EnvugYb2TV//VxvnC5gga
Yfv1tpthR1fZiNYGIhHnbsvTwg4btYOMvpOGBDuyQuuZ6PbitFdutcG33FwFcgXjO3At6/dzJSz0
Pio6LKUZkn4j7DhM/2z6ppVrNsL1bxtrlGcZyjtWw5VEu8ZsXGtjTaavBsShmoUxLt2KL1Lk/eew
qWp/uJZwdtVS8RXIOMPFWYaPNm+qQ/cmdnsLE+u3UZZZrd0dWvrbvn+TxauviXHKEQ2EjX5SDcPh
UqZa5g4yn4PqbX+cQTHPC+qW1q5jNU6KM+9NbX9HPF9T7RtvWQy1XVUpKnIDH2plHNRDVZt6u9tU
OEXMa8Q/7zhstlXbpLx/EYlrCYYT9ah0dFwzndNNHetDjekYzUw389tTatiYgBh+oYzTRT94MLWM
FaYvkFupXhvqtQ0gll/to6a0Q7e8uphcjbFhWBUAlgCX4fLWQvwCeQkjwPeJtQ9GIiknGi8rbGF4
Qzn4uYHBOr5Xrq77hS06dY/tLeLlR/fmHRbnK8/B+q5OW8I6wZ7n10FGAZMF8aIsr1g5gpTBi4wg
g07Hk19GPdBD1t4y3VvVqOiKtOueipD6inngExRCBCIqycgHb8WASo78RPd3IsxgJzoNmOLqZQqL
5fRCPGCGO2boK4gODJTxTaeWzBUFiVvvWDeqNLfFJm4H80dl9WsPF7tyGLqXJGlewYpoMySt3v6p
/qNkftiUhWu8mYIT0RAmQMP88Me94pxDmqEDv63/7vv5bfT0vgYX5KVd4OYA/Zi5gDdhkCVqqgx3
+yDpRv0ZCsAUFUfGk+qBT/duXu0YVIrBJTLnZ3vWiPm7J8Sspz/iyNNncv/Q51u1bf6be03fhg3M
Gb7VNlvMzmiTQcSmzcFNz5yawyLlLP7+MUYZQtoED3XvshtP1rZWwuBIgxGUx3bh1fgZ2Nm4qFxb
J0z1MuHAH6Ka6tB6U1fO7wIndnvb6Njrz4YjBlgY8hQ6KIg2VlTv5aQFxrE7qXlg7S0UEIUsByQb
PMBEZ6QKCg4O2rr1N2eK1mTuD5hw7myR96yx2d3ACrhij9cRAqxqiSOYei8ACXEwkDoBrwS9Mvnq
uLDznbUds6e6e7/xxiih83spjDURq+ZygC2deDsUtZV2BcJEDSvsjfUduJOzhYsNmMc/AjuzGqa1
9Y541eGlK0ij6t1LX8TAO2gQIJJr+G5rJ1MGPFvAdgcPQUt+FgIT/St8OUxP/OY92leKQy5D0VCh
IIHOD1UX9LFZ+2YXUyPlWDxPHYFdAC56BeAXkC6rCXWhFsshLOG7XXGUZ6YXVqMjj/TIxDM0D45M
HsDr0ueXrnpKFqWumdo99i7y1NJBr6govxdqJJJTaVsa5KgiME9pd0tu+Mt5tOK1s0+FB7mxGVHS
0SjokPxgsWQZuUOszWK0OZBLqejkPpw0ApHITqGw7nBYUTREg053cO+BLKZ6qDWsywtpLWbP6oND
W/83C6qvUHYnx7S+i48AOujWJ+WMihWQFdkPg4bb4JO8+3tMBgVX+Bh/bGCkPJs4bTqzRojYxaOH
swUm9GCwoEAf33au4e1rF3UfU9hZLTIKMDl4YTQtDBT2Qd0E5nfc1ZP1tQ4Ckhl7TlLjGhmHm3Ge
n4+uIbCo0uEsoHX3OVp4H6Q6rYeSQIlLWEWBKPIo1nv9oUl+13AMDCWZzZ5kvfQDoU0CW5OzMchE
3YW2I61FOe8y65ww7iLcrwbXZCxuu9v2pl36qFkg3vJyZ6D4QFDexi/yps7JmfXZ3tlJdnhqpe+u
pCrkT9DkgWClg5lVhaYz9AAE3hZfNL6HGu0Gepz6xU5t/A5rDu6/3mFCgD1WEG74PGx1cIeV815l
lu4/6LqDT1XE9QxiL0IPBzrZ2LG4Vemsru65oDSieZYeZg33sTxuVu3p4Drg3NkSKFpq1Mw2J+8q
lzfMk9Eh2jZJOMXzGlgjWMFSfAkBNzQb7DF8K9/C2y3n68aHPaabFnhQttJIeNLj8SuqNjnP1npj
Pq53VyY9VsnDdSS2+Reypz2lAwuKgUGTkYJ2HmrebcdclJP8iHk7wonSBZTJg8lWQFvJezkgEeR7
z5tFZ41XnzLdSnce6rbgdixG+HZv8RsYaqVFnG/eoqdpz26l2Gw+kL4XcWnsoYdfkjAtaNnfjr2H
4NgKmoRu+FNylh0H6XDUtl9P7vnTJ0TCK4ZVRyFNpnHjoePzqLmp3ar84H86Re87u7pFUu3dccFZ
17CeNfsoEnvjUbtGrDUfeLCRbIriP0XObSJWLJf4y2lmofjCTl9wNANK5Rkeo3awvc4gAkJGIOtW
vRuUx9fQw3N81DSJ4yWt6/0wq3yDc7TttsAhllEHawPojLZxggrYnLfPagRjNccZXCQvLpfeYUI3
n6j+ybZYVP4/geG3w86NblscKim0yB45Bwr3SR8KZRXkQrL43BlfK3erf2wh/eWUGlzZ+Cs2sSy8
1nzf7POkCu9yXG1Rdqn8VuEIlDPCSmZ9NH+H+rpzNy1tMLyizMxYdVyV0/c59FpI77kNnQADChTi
GkohplUfjoa3i8uftofYg37AHMImo9PfwTlAXb5/Dd3f36zDKz4VfW6AyJiYdfiChcLuSXcNp2WX
heMV6HJhVSCwGlGJvwTQhk9jpHuv1qtJWOUL+IfPEXwDK/EmDTDq4/cTxCzZqWpcOBSKWSoG2Rk5
FHguLtIZQUN/+8+Ln86r1ejdUJeIarQglaUk/V5tUqdrB4mOTmoDuGUzAm1tUKg3Ht6LMhJF6RdE
JRlo2GOuJ7frF57IURCuGPVtkMRMOPFJkDEZU51cGWHr3X2Qd/Rrd9KTEr8RkPRsvTt95ssMMCrL
vaz5RxqCTW7P59IbbUnCx9vxZUJwqPz7IX76nREKMzY7uYkQEibtpJxcbxOBYkwZ7qJzf3iGqB80
M6dVw1jIjHprmJRaZiMzQ/UPAIf12OEZ2ec9LoFW0BIxled+sJ+8sB2t/Hrln7zabVbrU2z7uF/s
QzzW2JGhPsttLFQP2/veTYP7isxEGaMhjjxIJey472IZMz98kpdNgEwH6X7yVkZsXCEhH3cPmoUo
LPFz/XPHvvqfOSjti+lcZ9pZbVN+ZVwDp5Fzii4ZrP8bYxAb+WKjco8QtVmvXwsnLVRulC5OR7UW
cYIVntrHiiil+0+cW6DpEmhmOgVd0QzSgmfEd7zpRli8My7ROf6zvMvFGx8Onj47o3wkzsp5i4FQ
GYk7bSniN2RIImRTM0LK4j0lWtF22+dJ2+jVlkaFIlD1Udfd7G4Cqi/k/AM2SotTRonGnNk0oFzJ
XXCPAInaLqxD9PQ9kiEyh7koVuTwW+OG03DeUkCT0RaILurObVhHx02WtAC8mn6daTl2xm69ewCV
Rcz0P13gKAB1GVd65ezo0YV2jADbHp8f/W72tXOQuaDnBHC2ty8y0yF7vquzqQ57L0QHeQ/CtIDh
d+/Xe1jhWO1ZWlP5Q8psk2m1brdcDLfmzYf/0JBc+ipHW5MYys56qzVjDUDS/7/Yf7ZwPik77Pl8
NlwD8B5C98WFWFCZ+VL0OHj2UI2fFhTXFukYwZDKgPL+KUmURaLO7/It9EslQS5dc/EO98EDsyre
je+pAWcXSDsKDADyEBsLGvHvxVs5x9oUuDCWiaXnp7WllW3nuHpKh4yIyJf8/4V4zEJurAp33KCe
kZkhr+J1b94BNnPL/v9eQ0ksc95tPxH1qGeXVFny2WCA0lEwZiERwZ7+s/vsNufClNXmWWQwp2RS
2Wv18lm7UvUgJfeEc/vFKwJ76KgKr3xqsHvWbN6Dzwpcm55UjN5CjxXBRc+BUPZBc8Hdh9qPTB2S
RG96PUKeaHErkedohCgye6g1sQ/5GnmiUjrH3AVKqTwBuYm84v9jgSv8/1vlkX3gWu7HJCRCfG2L
l3MlJmA0S8hjSiTzDI+THyQiJEz5LknByXRRk3zZbOcvn2Mm795HLmeOUpJ8VsGjzcGJcQGz9bDh
NQCbge2BUUoLg9qG/7HMQclDIQXexsKQB/z/48mPlYUkf1K6fOIHbyx4UrkM+fxfhdAIjS7eDa4V
PwVZm59brfz+pgRBUDJEBVRBXHiGQ2gC/MPrBUoGNPuJ3IfoTlpcMOAzmH47a8ji6nGbRWiAF0MF
FPAKBShjEBpBDLQZab/BujLcBuN5gLl6sXXnDdAed98+VCuhUQ/7DgUeALuLhWoCu6XhgDKd93v8
dMljub+z2cOusPltcl4K958UkR8Fak5wcjAb0KmmAqY4QAqAf34s5D64PpGO6IstOFchz9hC74Qe
XycCIEeo4Yrgl7MMZpDYO463FlVzsHTIj6nReg2VRLgSALpBi7CqUEJDvjAAUjjaDsGOz3qWZwUu
eDDCPZkEUs6ocyAmyzoCxOsw1QfU5QPU83doYcaAi2SOC+Yonm6ANZpkaX/gn0LEfFJAWswQaRP2
0cPDa4mqBc4P3dPJVxRnDCIGXdHD4HtRAItoZSE6f7TY51I5zrnnT8EoZYDJYgBJoiTMtAq8IM+h
atIqxBfBLyaAWJOY2Z/jzOCv0xQDKilCEjweLIzmpn0twHLETNIQv8RfYBLOb8EcErWUpzD4kgk9
LsU8LuGhIi6Vs0sg8VDFgBGpm1b2JWwi6N60N3FjQG7aAtrJ4J4HAUkx/VvCtJBZVhEesBAF223A
H5bpeEnHJEpo69LWXCS+RgOY2Srd3YzcTP4f7cYNHHuQlTEzF4bPcTJp+p/AfKs7XwlTQhtMEzNx
fBgYWamDTOSZ//uTy1AHn44hEyAAfvRbXeGTgQzM/ZsZ3g90ZMd8APBsJCtnlmx1cFpCekOTA1QV
sbS74xbSTL4qhsJcuNkanug3I4ArK7y6uvqVD/uWqu7w9xgiw5Dk9GfLGXJfmU/nBXR3V+MBduAV
CBsRpyxG/e4HL1c2iThLNA4YEWPYlzsNVHxJy1w6NGfsXQAW/EBYzyanYNoHfl5jHTUpWNjr9BSZ
Hw8e3J0rmLPfiEnAkoIya4D5SRcprT6AUd41qOn0uihjO9SzQANoB/4dptMU6Iu6uyDKqoKbx9Ae
7i3NN6cG04rzcne0Wm93XbFZyvmo9RgMR3cKnwotXJpPtZjef1Phyv2W4Od879bs23TNaE+4phE7
a845OtCJZJ5KK7FFak9mMbr7IgaOHjzV9xio3eGv5Rc8nFbVnxz+ePaYBjasXHdpIdW/vabfppUr
VfPTu8PeQJ5my4zgrh6p+/RqeXjMgz2wF+fzcs0rWI+CDty2fvXvb5I7ZqzQFHffLUJhnW4IrX9X
nzE0CBsPC1NJv1aiMgp1AONL3LkxVqHTGdy4FV79HOVAh5gEvNxsvX/wmJCuvR/sZvd7s3g6yYZJ
MWhGTKYBK8Y8yhI15ajkKECcZJ7+IYt5whDX+5r9eoPwRPu/ZYC55wNnJU4cREpZJD5T9vYos31I
Qzv65UAZAEeCx+WWctiZHNFIy1KG1WsSmjoEeTk62lbZ+zx5Uh7VMX6ck9Rcf6dPWjJWiTCQkIm/
zrIgDw77j8qj8UIZfZpn6pOI5i9MgRx2rOAHJdC0VyAD4P/WK/XJu22kQh+sXvepOo3g2wjuqCeO
0fu89mm8mF+ac/pelQBgtp/yD81Pw2EVSIeL2M4+YJf8elGg7mWUCBZkxGYI9IB3QudIH2D/CCiX
DqslCCDtqrrEw9tyMaiGtKCZNkk7Wa/ADgGNEzhV9w+Gu2C90xED3znKK5BG0Q9GumEjknEoi82/
EP/ykeaiHMrCnBMOc4zFadZOczXQlMsAWFN7/x2sXhHZ7ozkhXx3NPJMtZ5xhDtKTKUM1dkxtIbI
0EeAjIZnr9epe2IABHOSHbzE8v2gUzmZanTwRqmQ/7wXO0dtW0h4niaIV1Ij59JaI0W1jD7iMyiy
HDQeWhUOj6/eTU6dHymzN6OdQVPk6b/BcPFG9A7ELYN4SVStr9CZbfdv+C9wI3lW7BMIEbCkyyOK
WE71FppWtvmiPQB5FI4Eqid6hGIpHYh908E6MyH7YLivDGblyEGUXxQhLkHRL5azM1oRyAmxu89d
j602H51UtQIcZnIIgkJDpILxbAe+KQ+QBQNoHzMFIQUJ8dr7jrxAMkMKXuzUUXURmRtvtO7Bxnn3
MY4AXhnTaauNOQf3PCK++TCEkh/jfUOXb+2NGKWg+y7O6gGW6Rd1IFRI39WaycFEZ4+NJi3rmngD
7dj5oEFErLy0WncFUABcJO2EQRDR2rdhEHWrWmDYU4CEe4F61saCUs1WXW5l8lR8JCFjUVEEKMYg
RnSegP0XaCreR+w4xt6gw/GT4xCC10JeQVCbi5wsOcihN0P/qUdZNpOEByUpOTMFGoJBJuc8428+
pwu5GSs8ICkJZUdfOeLYoMdfbjQFy4gKabulHf14hWsMYiy5GvY/yxB6DUeNgqXRR4or6oEJBPIs
ihHkUjBClo4zrJPH08kjXxTKRuLjAUBCBVEAxDQOLBRK3G2sFAD6LN7Deh3dhRS2GOcWc7lYyyyO
zYTo4LDGwHHUrS0fQtTxmbt7YKEzQGsodT7kyOkwoJctpgGU5UKwqymWPJJP4PSP0zmZItQPVDSA
0r7IjtKuZIRoW16cD/1FWotCfaEOBUpQz0TQ+84N2aTgkWa7/OULqoQZ8A6P0DuuZi8cmtrhY1Bi
WLtk853pD9/JSy7UdCCsFjBPsbRDi6I3e9DpETH0cHJekBxsUCrZCJ2E59p/T/uwkziZ+QtJZ+AL
EJPP4SsJ8QH5VNar96Rp4D3QmJ/jAYzqL/mCc97h6tO0mESBiLyuKqpJ74USDrdFwDz4Ukyc2cP1
iKdhsrc78yzh/mw2ty6O4dPmiCzDF/cwE+K0OarTcbBeHS9FMonek93/LgDuAxZkK2XuZ8VTblbD
K86pnO70qnk7RNkLr1XEZTU1mCKClAJl0oXq4icN6LDIf24EBnEShsHdzktwAhoOwcQcW2vEnYbF
3FTk/Dm4NfCxpq0bgvrJrGZrXF8Y9p/gfJ4/sMeL89/ck3h2OGBEiCeGE8I5FyekhvwYa/NXwC8S
hGYkmNeyn3M4AqQ5tn2Gev5t1LFO/SgyBkDRddIskJ7WRh42YJnaYLEAaqJBrQThaxmM9+xLZpn1
3olim8ui+VBX5xtw7rx0UFQmB7UMwMh7RSk9bqmUI1mm0H0M4pUBZJFawAArOjrl3TMGtUencesy
O/lo1PNt7Kr6l0AqLhFnWr9jjkZne/bXSApQDelt3PtwBxD58w//XUmBTaHzgEJ2s7+VjVjP4UMb
zwF0j3QTwNt21tUd8oITo0rvBNOL6XYLv2owB28CnZPgVnZgSR1sMtWrukdpR547khd0xZkwgnap
lEkJhgIX3WwYOBiAfZVgolhpTVEnkURagyjb02NcI1hknLrMbFQpgLUkyUjNEU6EY/Qf0eUbiMGG
CQr0rJVi8hNUgwH8JzTfRq9jZaNFpDmrcZ12r52rBXieZigTCUGls1pgSxQKps+UgQXDUJQdVFeK
gynI59tNMWBdl04U8aC59cNoUTdRH74t6BGVkUFP3/S1JWPeD0sO4KSYrPVh7EOZriYFx5FBA82D
4j9FhbuNJlueUVa+HQOQRefr9w7ESwQsZ2jivdbc+k7cm1FX0WvzRq3eGpEcam0H3K5PKpSgubkM
56ixtpEJCg8P2lVd/IwfY7KSo6kQHCkgMTCM+DL20pgAqlNj2HTzfUQ+sgy/iwlcGkCzBBZJIdF5
mpHcrHaEPMXnlqrwTJOeY9t0MibxwW0iFiWjPRQs3wMBIsvIgZaFijGRFtWAZW8Gz5lHSYkqyEnx
MPJa1pr2+TfOqJplVle3Pwl6jwF/LgqXbf4obExgcAAypC1vJDC0OFbgnkLnBqt5uDrCK+MswfAY
3gc8yxsUEGZ8Poh60hmyeQVj0SZCUBoxEHI5TRsQUU6VSHLBOuWwf4d358PUSaGdiQx4rz5MxyQj
qK1dPBEYk7Zvh8Txac0uvVnT+ukjB6jO9Xqwwmh3/WoXaDA3DvP5a8179tUZhqblbKGm0adpBh7z
GcP7ycgmJB+ZxRmecCzy44fGl3yHk4RPDQeSJBg4+wnqm//wN/F+cOYIIbII8jTS7QiQvQQPUEZd
0HxdBYZlsnwvWeaS0jStHacUb4yGgGiei0IDT4RMA2zhnkNbI6OkDr/bQOrWHNNdmyRTOb07+Z4e
0gcIVc1mzsyZGCpcenLrh7nk/JBthN8J6kG5I55n8zkGMV2aHULe9Def0VRKSUBDVp1cPi6iuA0+
AoFjOiHO3Jmt2+iJ7r0GRp+Okk+7Yx9n1kbZiChW6mfhhdcLmKYAOO0025GDFFSjv8+GMBz+YlhV
wVF6SyJsUdQB1wRCJ9QarDhUgjin9GnoF0I7RdhzakPvqjsRYL7uFOnJDCXcOuuZyTgreCmlNjva
tydKoEhcsHChN3h8YNi2E9qI0FSAqCOWwNHn3JLJbg9gVgrV/Zp64/VQCT+UNAMIDHYRcgrlXPh2
Y2w+ZxI1EHlZsrsk+3VBxazNqEQHBU0d5ptUqbY6zcmH6q7j9YodzTfDYkOYTN6ZHM0RkOFAR016
udaGeBiX7tpEA4PoBUW5Tc+V+poWCK2IyXKeDZH7977gqaEH/2p9sigO1DKjaaJ1yfQ6tPTSJbsZ
5k5XHNrAwn5mfFwdqUoeMhU0SmRCJASpLkkha6+rj09WgwAn6UcOzwnv2d0huRKyMvmOzDUla+OR
sTZf8PnKI6Qakj+INDbGWTSHicKkD+mHVkajBo0T3CYUcWa1Gip8MNCJV0kS0wsmO/CLDI2us3dl
3s0norjH14Z7/aKmNKb7BxjeMeVYUyHqlMiJIT+g6cMBooHqnMBckV0D9f7FkctGOLrz37g39y+Q
CqyJ89Bs5zTEa9ZoK/Q35EiUBgMHqj2hGPhIHOQn6DYj5h+UmrDxE8FkZRwV4FOf8TLrrkmPwBNx
bIxnuMXAPXNSz65MnTWwAy3vlQgxFiJ1m8eCyusSDAZtmDm97X8sndmyqkoShp+ICMQBuGUoEHBA
BIcbw71UFGdxfvr+0tPdHbtPnL2WAxRVmX/+A9tozPflMGH/Qja26K+aXc6VQlLhpneSGZApo1P6
+Hd1JkmzR0TyEY60kKcNBpUu7G9U0N/TCGp5mLU1Ptut44JzHCXpnPvoEMctC7HzjymjNJANi1gU
VHigLj1RrVPkMudCerd5TQRpt1+scdZEqkE599mb+Drb9VaycFM8rlM0G0D1fDmeAPpfNpGI0hDT
k8wULn7njPKPDr6CNyFdysMhtPibFa+WYtiWmOnkzLAHkPCFLZfDUGg0KqPxOYKqGEnegc25sXbg
gbVAvWGFYJnMwHdC4c4OvWwWDc5WPeTArLn9nSc8jFqOhTWWREzmVBU1P1GTgQgMx9qpV/gire47
dxvSvX+6fP+3n2MCvcDIiMSZ8Y5ZiSJACmjckuaaVPJfasdrdfYOEUiUIiMlxO7iOkGJpbvNHSpi
8y2+HhT+Qp6MjrNnmlPQ1hwtdFHVfb5NX/94ELg5/PeTxq0KR0hNUZWTvKN85O2IpHHiuTnbmPMu
f71E9TDnVsHW1h2k8waDDY6/bQhfcNk/6f63gZMXWQdCypmBeQPKovsQQMCX41kUigBQNBbsJfRj
+RtjJaAwnMhgI+HWwz0VB75WeFlSlBl/uLwcMtYjZIBDo/dI7Da0xb/t4+bOkmoJ0dzrHBRoOmep
oKaHghYd/qTfmV7HdrRsEdsrxFJkGWd2mEuTmgBSSH3xjG8CzWXa6MFN6X97NHzVHAjE8CtIU2yA
AzIx2a6xGD+lVyiv07Y8mW+aJe7S8occATc5kf2AdEK2GINzm+9US5EApEkzAikC2oF/e4xeO4lO
swj9CDQ0Nw4THKaTR//vjaTUvd0UYgqlLTUblJ0K4u2S7SResjSZSxguS3DxvsXRRrAjWJ9sxMsb
terMZq7E20QXpovcim2IW2Uf/yr5pGwaYEIXKS51SorXRDRKAure+xhAwS8SvzOsm9HNtpPXGBV7
dobAecgJ/Ksn5UDz9Ak179olWA6n9hZ8ERnGkSa05ItymtSGj59D+Bosibcva09soZezG44Qy44i
WdQCSyKqLl/AXtoCzdrD0jPYi8AvXP+yBEVxJc+ZClWBEqOQxABXmwx+5eu5wAeHoon9Eu8+bs2P
tUbMXo322ejx83Cqe3PhKpYjITRqJB075wIKtyucnE5vsRbJ3IrOE15NRd9y5mB7TUoRHpI1es5g
vHKQlh5U/jRj3+Gk4+ECaO5GNaYRC8F8oG2c4mH1r4WwXmosOeLwZ4UK95f4kLnEP/azwr0ssSEn
vaZsvkoSI2lhwQ4YOwn2nuO8rfa81vDSxnsJ4G4wabYYzgFV3nBRYir1EPLxra3eBCpN/r59EhQw
C2BWhA1jglE4B2WQXLb8bTJb4soB43fDYeMzF04SLed8PWJKHKwlqOTGK8ITP+aj4SJxHLfDipfH
XfD5MLNi8RvhcMKZ1OrLyUn8Fl0tJlUceWhkVhyVMHvRo2M3hx+1x/LiNhr0HlyljBfgiAM8yRb/
2Fy9E6odYYO/MCTjjw438hSa3RWPz4ZJKLULqoCfks7TZtD8gfuxouIkJd05ak0Q2GzSVh/96Ris
nq2bpweno+j4B1msb/KsL5++YE0ys7z+YbPi7pADe8HLdnAKxrOH2C1mIRV5iBHLibqLz6l1Mfrm
a4BadFQebn4KvtITEemKFRXtAOo4lbvgBAOpytnophiRHclnxjYq2PBjNN5Yjssm5ieC2Ge/sx7Z
YCb4IzLqM0UZHQvvhvvjSpaWaKlX4D6cL5sIUMYn8ZdVQJjfxjL5JTGEAFzfiG0P57LY48nVoZjk
+9cfatQtVj5e5Ta6+NsqyhOmOIu1iAOmL3++XTWVNiAksmjc3dhIH41ItNY3wt2Y1iAD+oQMNe6E
wO8Ge9WiGWnQCfHoXBRJGK1/Bummvvjo2C4XmVvwewsq6evFLeRQF2XGYnnGAoM9WNaMHPrZTm2o
U4u6dApKqfZQoOpJJtR7GYNjprjZeHJiaEDy/AMWhVEbmp6hZhDXQUvE0ffnyCUDwxAdjHhNhCYu
eDRk1MhJI2CeSWyZpIanLBWUB+OV94LAuKbUpohdgXuugGAuAa5hsi1myez9o4C2A5qnE2cqjwiP
7wbL5I4vHrv0z1SZKxZ1lGGLxSTIqaOUHjBLq5yXPGYZeYXISVmfGyHcGXQw9EMU3xYBdhAEcSBC
emsPZc3Ihbkp2FWEtiSoUNxdK2Cnoew5O/MyhB4ovY302yKuwuxASukXjp2BlpyeKRftiTZMt9Tn
4ssbcrhl/D+42HNWNMFbNLVCwbnBCRtmv6tHz6bbbmCHagTWnBv0xKHRK4Cdyi2I7rg/ozZrR8lE
YKtgVidLKBI6ZfcS1gHLjeeSp9F9wX4Lss4/vpzHoqc7SZvD1XtA79XrzcUIbW46c9kwdR1t/iI3
EP15y6iG5yLGwKLz4lZ9kNht9z77r81iZSN9ULIPs8VuZj36n3t8KLtZzUjsEr5eMthr4oZINlsd
AImcqMyY2iw0ClNqHql891558/mCwSdDwXDCdNqH4yjVnrQa2Z6jl2HLLbDltL6qK8Nr9V0+NQxW
/PyX4NHchvKjn+5y//wdYxJWgA7ClIqSX2Y+I65rWBf/jpbi4zb+pjxVxs094tDGSjXcL3DVd4aC
q+RSNVnuympQlIZAkmBzvEwuktzN8Uit52FkKcM7yEDHIr/orsH8GmyKIqN/9J7i5ASwyUL1QiBM
5GKe6TxM79D9CNICrKLU6A2yDz9LwXCP51/V+sdbuA9giUWMrbpM4Y/dZN+tyh74CHNjsdx6eecx
2ctXdWS7pnLfRHkTqIDEFErS700sixIKLIp1oBBc+NqEBjPMPsQtr6UrTOrbbQewhV4YRsGJEPCU
00wnv/eP+HLYOsLDNPuMPRghN4MJXxts/Ov7dBQhQO6VbwHAK2eGOM/Rg7Lt4RiO/ejP/48RCBmh
LigXj5owV3ySKgC3KHUAsGnoMILleaFop8OIwS1FLhSn9NR4X06s7c9himGKePGAWrPn1vJAtClE
VyGeJbAIwGn4jhIjwIP7O75wPpF0JQnJ4Mi/etLofoKY9oQpDZ6UG6gQXCMgDJBpOzlXUG5pAu90
xK+Iaef1iMQJtB+rErp7Km/CBvuw1knv7MaZWL75wImkBVRHfyi+tQL3biAJ80w4NwjKIisCCoZK
YLpfnQa44bLdieS8R+AmdgkwJZl/uzbhPVS0EYbEkycTUfCViKMAAkC6BXbF4Ono9dnLktsGiCFn
Z+QgdQAUOMVfnPXAf0gkzzw3lPY8zQwFxd1X3MTdmO+wSK9LRGVIsX5GSe8EHHU+vyf4amPZvdnI
E8IklaceWyrytPnuJMhC8BzjqbQPzckAORzjsN7Tm9IEA6eQZIjDKLt+rhEbAKVcAj8rP8Rj3fbw
lwPL0ZwsjrGO02mZddA9Qj89+nFZIgdfOuZNe0aOLGAbxPbMJs8qgTW8k7mK3CaAYvFj7DEXSOMS
ZRj7PZ7MWG2IUFFznuO5dOFsq0ijlccVggpy2Yn3Cie6GDS1s6PzVt8WN//3ocFtwqxFZ/IOmq7E
Gi5/3l2nABufnzyNkZ3jHbb4QrA3w0pASELv4pZ9ccgA03x9mTE+gmNTNZzOkmEj4D8lCq3KY7Ul
YTjv2OrZA1Osh5/kWcDGYh6LR9jfW8KPaw8nfR4tAgtnn8SV2Fts3jhl+rMjYi3qfFnAjT4Ut+C7
kMA81B9Xd7QWco0D798lzxVaSAcLShfwz2VdkdxMrIXXxF7/RB7KjUE7Lw7UQsL6JBEyjzSx7E04
H6wgltCw+3gs49MpFhppiq8gRPOVBSIEyYCdwQ8aVPFuIC8SsWmxyZYKB30OKB4TWqw905SAmJ8J
A30SjHOXWy3AHbp7NlIx8RIuDrtviB0W6HxI6YAb5ozxNtgdrrNZxl9AkBDNHfZD+HrjKkisdMyJ
vWngPaDovl15QIN2LwAPY/TX7x/4NCnDFU4+2TGRnzJMRfcYx0W4gSjSP0m3ASJK+8voj32HsBb4
QvJ54fdcaDNk4+swywNUTUOPGy6UfTYqly361Kf4YzznpY0VD454C3HMN7B+3iH0UbSzMTUtpa87
s/4WODdTs/MGDNRYzjm6BV9vuubWnZRd9gJYd+mO7D6IC0CefnAtcUhfj7p1MB4tZm+nMxz9GIg8
y6x9eiMjBimKWBt+YLujbpU1/zGIzrAjk2IaBkNG+8Y47+6A0r4huiI5Bk6ANASZ5jLCMIzPTjXy
22+ffb4iJxKDvQ9NCzl2/QPOzQIS0/XzFBVYkCbTnjLVgMuPkQ1C9NCls3XqLgauEvQl+2mDP/Bf
ZKOhoBMfmimXDBvLrpjf0yXF+M5wYmHhYTKN3afjga3YU47LHkWI57FJ81hE2RW4ZMPGToUOC7/s
SVARTYJUiqv9v9Uvw8aFa0ca/OxMM2R47GFSKaMixluAyWIvA3X0E6hcGAdL4BQT33WXfC2Mgpdm
kWVHbDAAX/sIA/ylpfIKXI3dj0PQmsgrncBrcbtk1XQOzuCWqX89767icMNqBF4Jlp0tkSjY+/jg
0dGrm0l6D9jtzPw4ywZ7I9F/xU2oggwuj4CEZBJTb2C31qPUhhrTnd8R6xZxxiGR9xlp9Bcx1tbc
Ew/jBfF1qVCkK9PA8eToK7K1OI6HQ9ovGWeTVMCd0AbTHWXi1SfXPsx1yoXQZdRGDC3YLZZ7nJS4
xd0cQaRCEOOjSe1Iy8VwtvMH4xBmNbR2BuncaQMPBPoMOSX/gc9POtmEIZLrwf23QcRbN5oGyPqY
er35dGLwQRkf0vu5ETu0eG9dpa8orn5j8Mu7laQFvL8o5gDu41j1RIB+TH/w1mfvX91xy6d0eSN5
jL1iZeCJxJx0RomchUx6NyRei6MtXn1ajFv/dHopA1bNUo8OyZSU5xQDfSiX9Ke1F7Qjtk2ee7x6
vbAXL1LIj1hDsSkX+CswOwWVlCbSvDiMScQiNG6D8DroZjYbQ/KcfaR65GwmWwvSZDkEhkC15mQR
7RN0Ngp+sSN+QHe8Ywied1jw9A5Zyqs/Z5zEN4cNzkyFByl04hvnbUpEStrrtVCjYkCG7YL0xAIg
74kECTGzZYGyJUqOvLwVZzdEGU6/Tyq1hB7R6AYcrauQi4BzL6NQAUJP3en8Pp6rqekUJr0uSba8
/HdYSKRM/MFVpOpOt+Paj78ZhKuNyKOfayIiAzI+qPP45mLLFE8XMm6Tm7TSETg4lBYhLYPwKT//
UJfuwfwAY33goRFfWgM9hlFJx4JTeBulE5YodBVFL0ZMDv9XupMF6jXoUvxl/U8Av7tsAzFPrUAs
fG8TogBVCAcYoQpLa5oDycOMUL34jKad35/LaEE8qq79HpqWlYY8fTvUH9wuqRwwqCNPh2nMEv5P
DqsCRJXzQNz1Bs/unJLB9abSiQkeL5QE4Rzlz1EfKgp8ywBO5XjvO6MhJMpZk3oSu1smaACzWKVI
mQNC9PBNxyuAbamtsmzRB9z6UcjqIdGEvsYNFrzRZSvzvKL+uFhWybhKDp8ZvTgdPYaqm3BVlGjf
PGaiclPltov/4xQXwO4AN1yKFCboiT4S6kLxie5TfpIx+YqDMaD5oL7NZ4HGxufiHktPGzMwx6Za
pUAAUtlpHoUSLhAF1AuuTd73qfSgZd8o9GXaKc2YiWWueFAuW8o9+Bu0jpEDfVZWnHTKPFz4i4gD
2T7kOWRbx2uTDUuyuCR1mimDtOhsbZRJhJQDfqTkbOEhEPdOhscx7PPMNmZ4TShNWc0AqgJOCni9
HZ+KfBz+ApHGsKhvjsdXawzblGM6LaPbHm70BbjOqmy4G3AU/Pxh3joWLuVYQJNVJKT0BdNZQN0P
o+B3IawM4cW0exPgy30A+2F4+4fGa8gEr9WgmKXM4RQCYBEOrZkHPk/q0kdEHu4GlAD2eFPw9myD
e49iy/cv4ieya6MbFOP9ehHoHuw1zeLIZ9gB0bAafQidBpjGYyp9o2wDX2tyTEMLWbI5edK3bCOp
55mk05Gqxyu7QiKzB1AroY68Awou6RGp54tjTJl6oLNvOyU+cJwLcWPGnomnEHne5Pa8gisFfpVv
MBhh7CCgl1M3/ENQC3WnxI3I3ezBH9xOzPyFuPUJbBp35V1DJiBMHiUiRwren0cL0ytWvqg83X5r
ynNLj+FSvIEM4dvPsc9HT09/YkQKzBJ8uFREtF9G7Q/fbsK8l57oTc9VzvpuMPzT4BTZLum3D9DH
mc8VTFcYWMtEJAV9DDPCwZcv7351F4Ntf7KlxAykSoFcK6koMf7qjw971E0RXUvBnxGZglr0QKlF
SbOgKAyGQvBt58xhPMFeZUE3PvBw/ET/k3D1cshFv2FuHL6QK9DkUNNjMjJH1X2gR9BH8bQFUI0R
Hf5xY07b3kpWQ5Py7VvwMEkRSWotsMStO9/3kVzG4DgYrPtEei8JruE+YdRTsyRVxjbJ4zSgyaNt
7EqBysNNBg3ILKVWMGqPyInzA30qZFRJ+RWaV7qBEATWHNJvYA+H9+6Lkwj3e3hSwnTpDZox/iFz
bGcZo7abnpjfTY9LK+Cnp9izY8S4ejAH3ZwhLLNuofInTXZ34dWhTO11pL+T1KSbouMwne1YprCX
Pyqqt7eI/v+tCh1eGCsCGtAFWskhxUN6A4OL44VOn3q1RXVzZ1kQvAhDjqkfd1WYZmzJLheavK1h
++T93XzpirWAUyojYzf1ikJCeZhgggXCE3v7GEtYTH99eoCDgF8fsMcCjE83wdiS4kd4Q6K6++V+
YRB/9fc3p5zoBHQwgUZ3D92C3ip/MxKRtBSoCgxi0l9s7Y+IhCU7V+875Ma4od8ftrLJZAmEskk9
4HyMHkSviAZrAcvouMRe9f33kgKkNXJTPIW2nwB+9GnN3PwipvqYvsAhQ71osFpz7hrJTFQElFMK
IJoj6kQHzLntJgsCV9k5KCn5IVySvN2Ee3Vq8i0PU0kJ++E/mL9tZCVK3dqbf5Y2H+MkVmhxj+qL
08pdthn6elV4H1HZUUNDWyuOPAjAFON0hesUXtGczW+HyI2I+gwS9ZSzOfbA3TlD+EeOxLSH7aBH
v00JI1tD6cWtPp0QZwhWBWenqCMgxozMKI4Y4EYsJvdf9+E/8cGI7zPeq3uegPIecNNguvcWrr49
w8WcCQULHXtEl9r+hWpOedObIjR5ccFP5wCG+eBopNX4wPUj7YoWmgBlDkqqvdRu/QB+Rvg80lc5
KKgcZOz3iklnwVDOwxg8g2HMrN2mE6A83bgRUJt0h3QUm3qCegC3OYh9MAkBpyqVbd4Pr4ke6Opb
IzupzLAurJNf9/ChyIy+Obtgzu634mMBb/k7XeCVbydgmzheMX2abBucQd1LifdrlWDU/6hd6xxt
DWUB71UBNdfiEkA2Pxa3rzLb/qHptQePqDno9J5ETMF76X+nVq/Vo7ktGuytkrIAjr1riSEukJF9
TCjGyjvTbG/yp7/Yu67THaRWRO0z1KgL9mnmIm/+PAYGnkwI2NsjtAbgYt9od/c7AwNG6aC+dcvh
dbUwIB2FLQzKDl5T9zVTWcPvTtXb8D35Qkg7R2Xv2woaJ7Rz3WfE4A4RZOcEQSl6Tqzkgoy7qLvo
2/dNaAra7ECPsw8ahmqW4T7DIgR01rgGn6eqcq0KbiyenTKf3foc2s+w4gw1FCESDS3cgYUS8ZbA
k95/Qy02RlWOe8ORYaKBWwCud61eo6sNb71zK3yxfcwvuZ08ojdoxvC4Vdqw5hs9upa6m27zRGPc
TPXhC1LDOziW3dMtKOc61t+VehjqTjjay29eAwsmYVyzVS9fCXRxw+3s1N5WZhWgZsD/72SoJ+WJ
5T/ROT287z4oSRA0fDQV1fqOda/hnzEQBBptOcytmUFcW2HjFTargOmE4eoTm563xwWxO66lQ+be
W873osxP0DbUZ/KgUclrMMmXj4EUs8PZ5RO0wo7hY5J4Q97MZ+Xqe1/s2N7u/hJipF8TC/5GTsqP
uDb6DeQGIuxwjZZ7n7eeCigCaQBI6gsXn4xPykseB+cHo/G95rVs7MH827yDyYbOCMVrdju9CodK
g6ktfjOq8XAX7NrJe9Cq8VlwO2k1vu+875R/1fBs1b47lYWNy3bMrWpx0nXFZU4LO74WP5WdXYv2
4MNE4DGBp7T0/zrkPl6K+4fE7OYI1exzwpICl8LuOtkCQ/ChcZEptiayJ30Myb8zsAyXMaw2bI55
8tjNbt0mdDvXLJov//pSX7x0me2FlGVmgQY9Ipsj36UtlI0X9WBNTT6ozFPo3q3BCaHJKWcwfta8
ZxtWj3NheaBruPovzcNiqYLxaHMTyr/Lwf+2ve82tNseBnXtvb8DoNshIXgNTnPu221PJ/JC6xGh
pGy7j6SjLgwgZ7fecSJzpQmWCwithH1rqavmVU+vgzGI4T74PsgCeRowHIRJxzaPOaPJ1fYYDuAh
8TLcC06q2LuK8aJXXj1+ZYFs6OafbH978HfMLp+wGL0zdPraOzdFZNl8eyeQxNLbXlVVRQc9WrTc
Bszeh//9yqTh4xHw55fLLw50O/c+Bjzd6T52Mq3iOAJR2I12YTWsxs2DOtYKyNCowieuMfuowti4
4bUOfoWpLD6v4fXYbYK2vdvslc4ZYtXq0KLnEDMHCtrhE6FH0AETreZhvmC1OI1/Z/eOtth5MdgM
NEwd0VneL77VPfw7vjBm8WwGdJMjzAM2BbxPF36FgwM+PVVoZfr00Nen169C3VGF0AIab0+H29oC
JKhst0Skc3W1o9/YnLDYsfAX9GsSEwzvhiSko6q7unTU8+TrCMAN78gAxYKxEPBvmnrYsYM9wVfl
9GwHDyZCgxu13Ved0Abuuw0qb+9shQQzPdq+flCL7HYKzmhDixb0H4885Y9fjvcMpWrV+dM/yvyy
8RhmeGmTOxfu6vD57dp85Ub0wWvio7SW2j0CS1OlGS72qlGFhB4+7sHlGJx2kxer9a0uLfXWgeJ8
o+OTNds2wn1D7d/Bvozsc2Q11OsVXrDd9I+j+b/jxyuxNna3L+eejU+CqIm9Q0OU1mRv4+c2EIUy
zp7Ovme9nPUuYCRDq47Nck91FZ4HNYN35smuFNlf0mF8n/JZgDOGT8yA6dnEtwYUyV8+hlzJlNRs
ZwiZlewlQny/QHgXjhywwm8ETgwC/6tiUuCbrA3gtxtD+O+DZuWvFRAqMwAwYj0bJmaQOH+P2XAm
sd1fv8/KdWwo63QAJGzmMji7MP689XO76EP8gEWLvGWLRrVPMAwcCyq02ZfYwxlEQurHZ9omi+uT
8DF5IOmCtB4mZ5OJEE3IHWjN+IM4eFgovs0z59j5ek1QmTEknhhTrUE7xP5Irt5YHf1/JaLuUfvo
jJANM/+hoRjIaJXpeYauaMxY6LDebFr/LtBmNtAnLR/zV8TvMT0nWTIHahaoPoST9tvBjOwr9wLD
BpdeWm9xz90c0oxIccFzHw8uhJYDuDI5YdM9xhNo+cGE+GfGrIMrNADRXlzpEimPl9Bdor4U40E9
Dd6jYP1GXI60YYhDEkgRTLoGP9f/LyeQfz/6zNavi/NHfrE04pBGKT7B1Xa4uw0xyzQTGxNLBl37
Cc/zYiTKPfox/lowAsBwj7lcefdZ9+KS9MuFpQXC69WB4KHlLUTYAbyLI+r9DsDwB7NqBSfXWonk
eVSmpfOvHTNVdMZISNujE46W3gM21AWu8STZgqHA2JL2LIL6GrmbWAKZhTIDuJKs19DMyt7eXYRI
bkldR6cSgoryHQTLD0ZrbdRdT/hN/rMfEDtF6acE56H6p6udegCX+5AhPUN2z5ylK30EfgEegdt+
vMnOAy4mnJG/4fodQnmxffgnoO3MF1AOAplIyZWhuAwBdoqYxwbJG0ggUAD/BslJD2f6Q+4VlktH
TQf1kSERJozAiYsZM8eGw7C8WNWTV0i/HOYcJGAft7WF9NPdDTaLI+2aqDZ/T404kadpsU3i6VsB
5jyo8ZlpQ9Ull0KO1AvyhHhl7HvFarGmlf8P99vyeOkQX75u38+hXAM7nyeWT/N1RCIBuRaGrwhE
SNNuQlydudT5InVZ3YkMSoGJmcoxZAVbc5l9vWQjb0Fb2jB7sQPCyWAXhleqzkwifOAPhoSmTDv7
EHNKhnDGAbozFTnfwGeonD3X0hNdCDzJmIgLu5EMTs9CYgthsWDQMtz8/KEFAZ72XgVuGM4unnOd
9nxe2B6PaJWuorKUaZiAA+d/CIZI4RjR7k01pzfGrnKMv47qrUAZIeaIcgnf9h5iuoHmNNgQr8EA
czhKdSFOFZ8R3wYJ74Zrg8s7ffnH+So9qrq9gtKGa+8CR8nKsYc2btPigCvG7zSJBQeOGMugBFAx
cJg5pIujZyGIGEjWFYSSRcvYQyRns6esGJ9ZoKhe0v0/uDEbUH0f/k4CYAlcow+4zi5MkhD2pVWz
UHc6npKzaXwgQuTifTNwVRMwzegV6SM+j6F6l0/4IpBU+wQrCGcng4BCm8RckrYuZFZ16/cDUdv5
Dhs564VwjKTJSFXUWpKlDNVD6DmMuTc0SMYI4rmjXcGiNkIFg6ZaCwj7QagmKAH3QfydplUXdOjo
W8f+A5z+7pW6c/zHornSVjlAZe0h9sk7BaFpp1p4QXsZlSZDK/XJWI80d8EBOyxMHd/YWd4xG2TY
6M2ecL4a6ALNgydOSBYOLLMl4+z8jA0cOCIi3zBaCo4u4ZwTJFBkeUAHiLf+j6jw0LlmmGIzbBXC
d7U2ziwRGniZFl0nC9xTGFy3nCO2dWtjxJd6fcLnXi2u6qSpwz0wrurcCq5YPiPkNH3zpLbYyixC
69i9PcNvGdKwUM/XLUAYa+Eez2HdwXQz0ptda3RthnQgZcYf2juoPsHt1TXPrryfhTF7cGe28wm4
QotzZNNuPBVsIByD4b4e+hUEby1pdpsDDZlcB0OJ8SIph/UTRw47PBfvpJMaMV3ryf+u99n96UtH
2OnX3VOBr0/2iKrxfoR4uTksyXKl5N1l9eQYU67pWLoO7x8A4W3a5Jd2GT7URSulKq/WEFG2Kb0X
nekbiUsrfAYmmVfW5Llu/bujYbzCSHH53PwPeu5+sKB1wub2qbjiz5wimIK40Tvl1xhS1AI+wnRn
u2YZdFJaBnXFyn2HGmYpJAgdMEf3hAa7Z/buMLWUec9PYU7Ps+ZCABrc9vg4Iw5TjHKAaHH+cB6A
X+xKGGL3xDaYzaaO75W3grnIg7n7ow9JNyYK+01bKOgQzzQH1BOKN4DYG7Y8hJitD6pPQboXXfp8
+WTnkvAcQAogV448SVhrDjmBgzQ8DiLs4vDnwyqFPVPB/6NMdqRi76PJw5jZ+3G/cTSJM5cKfg1Z
obQcktoyxJJC3arWcKZiU4atKXaAykKKioEDSh/Hmom6FlgfyBMqOuwSKaLWBG6hsCGrlxy1jE1W
+00tF3GetmcbpnG+sBuJ/pyt2zVlB/qpwUyOeYaEIsF1hXkQF9Ap4BOYngFwxVwgvyNtSeuJTCHB
MREfAWEyRhPZlcSWGeFmd4LgwgswgV0y8BCej+ytNFR+8rcHBR8gTKzcAKQUm4sNn4ydjSCBDGmK
ycHAW8s0Mkz1frpihgXcx9CnC4roTVlh0OSKreYAgRXfAc7gP10puye4PVeJdG5sLiCRZGhRZ9AO
7YDZOvPTnAlKCGRlXkgPkEGR4JIYHHuIWInWqoG6QvBhw7mOl/kX51U23VXRHjP5zhukXZLZcyBZ
gI2AiMwLKl3qQKoIlo6H9O/700HwAD7QQ51y8CoDHueN+w3X6zaS2bfkg8cFX2AFIAU+SyId29vx
H0zIKBpeT+4fYqUZscU3XjfEwiL9Mg6keAOMo5LFF2VCxwLTZd+dCbwPSpbJgc6XDlbxHcxmkz26
7oYFzQgmBP6KOTnEsa9RguP+MhdIn6QyUGwOV9KJ4TJmixFARid9divp0sqRlm0XzmGIX+mThnPV
Qd5SWL1yszDVY6sWI3YgOAq8B2fvk8cmkif/tLpgr7RleNR7qpdrdDwUf9T3bLfUcViFdWlbGCW8
WhToCDUqDHsKvXufHPNDO6ieysC5iyVNoi4tGGZ1yVnBSWiAJINn3IJ9J9D2SHE4MxvQK/7y7EZd
RgV58RvP7ruh2F8lt+wTIptjMsA5wyELawZXDm6EG91H0b0nxSWkEKak4KHIwFbaw5cJKNUGdbZQ
dbMDbwFMp6r+xK9guv/06sKQ3qRtrzlexdBpdSnHAIdRqYjLJkjzxjNhAfkfHTlMGAsXkLfCD4WR
zRlYF2kVi1nqqjsPPeyr9PdOIj6W4pHlsGKQVy6hdCzWWwJH+VE+oQWULIWlofMHKxq2RxS9hZ0i
xUNqM0EB1pPydOcJADq/v7s3FCtI9n88Ydt7oSe6U8/c38ECLG1mJwQHIJ9uwP5zOm1laXiXv6eL
+Q5JCb3AtARdJyh1u36EOlCRd8VjPbR7ZmpGd3pd7DWQu0HpOSobXS/gHhUEdlcG5lldLMSwiWu5
3F464uvOfyGxtvPD5I7PrQZa0KWVNMCeXuEDbCAt8wURzaBD5wHbqhFX8wtQpi2Y0i0FYSkfzgnx
BuMeMaQmoV0qWvZR9zaiULSmiynUY7dk9cvsOO34Kx465NITqF5BRtkCmZ/1gp2+knL/6IFLrYCm
ES+F2EIpbh6bpZC3uORtTgcYWp4IumBnMzPZ7zDahKqX8QxxbPjEknC7PBu8IczpDIfL84wpEExx
lsxPSSVFLjbMC1ffQtSg5Gs50IFQ/yErgwTOGALSHfSzhxoa4wep0syceBByixmDvPSW8Xb8pHyf
8pnY5X9wvO/ztBM/zVNMWUxBmIDLMqT8DiieTKcB+qnR99PKGpxw3CezphI6c/C32n6zVruMmMT4
0ntFzb9rW93B2EY2nOXQCJHvnbCssVTd5fwef6cgMkl5d9qm/8QtMCZvhMqF9Iro9YFer0/NSBt2
0lfSgRkSHZbbkDIAgdspOkLZiCkXkivejHH9r2NK7ElFfcH2gCuc+yLTI6y7Wlo/XC0FRk3YFJ6B
/MQDqnd4LoOS98EwIW10j8vm4FyckfSDgYwoZ1o7kC/qXzMrr+4zsXoGaxL2EEjJARDcHDyCA1C4
e8g1mL9Iq4sq0TI+wb5gWzqKuToTLCTIkHjblIhinGL2tv1ZOWSkCcvmGX0OCg9wIz7k0T55dE/5
HdC7/4WSGnFsbUOQUp6Fw6DDxPVUHMJyCgB2CsvRNruABFJQzahfOqkVCbBlqSeIZrhNcb8BYs0h
l9CwowW/ar6+rPLtiGpsv3oGRry5E+oA4bs9PMPh5Cu7j6AcNUHK+6e+mTIC237de++zhWpuRtv0
kVwVJTxAmJZVOW+IJ2t4flPwulumiXgyhNvpblRH7eHJb2CqjYFJ1Jh+Mm14KQ6RNZL5wLnqXrlf
OJC24Cu1lBF3+p10we9wO6mvSM3RErDN8S45UIU9oCaPjO5rAjF0iVFMzyruXTxghm0WzIVsraLK
L0SXEDmMrQghYr1WeKXE7ADIXleXntWzExo8O2kPvg/Xxjj30H90d+OOeiRUkCHwO2ujdsqEPMV+
mZlAArXLn+eQ2JqEWBGUVZxDMYMQdn0KuObgMG4PDuAwB/nQqR0eIn6l2f1AQ4xZ4fjKDjt9LIBg
uKFSDgl4Ds2X++hEbCjmWb05X/g4Ahe3WsEFIjnmVAmEhk76xVDGdh+k0399uwwWGKg3DqqyQtaS
rSgBGhTH3OFnlxc8ucQyPCItW9ycK3DFKWgC/JnqFLb4eCypCkO65R0pisFl+azwOe40nRInoAkT
AOdgKaPbMDmvoAAYTbfRCHZDoENLCewI/XGFOwPUbsuj0N0NDtGji1zNjK69fdnd5x3W4wLXssEx
uuteI95XYCs+RpHVQy3CNrvBDuoSCAjPOFZpn4B13fZ4Wg8GGGOAPRTNxw7lzZk0iS7TBdjhjYu6
4xT68llrFPs8RYseMEAtmS3USFG9Aqf4bkFn+P9mfh68JotroF8DFF+dqy9WfQN8aJjQ5nQB4Sez
o2fKZ9hXMm/5WOo1YVLBMIB1QX5HQ9Hx0M8wwDjAYC1dkIqyiXs4Ehl+n/Y4p8diqwKgRq74XR8u
ippgP9A5UlSVoj7EvKLj7mgxh9v0SSLznW3/1rsEeox+nhq9HNBi5/RzChIXVtpspAjkJO5GF4Wd
iNiF5ye7OL3cJUcxhsB2TWqUxItTwJYeYVHYxIaUFQsTjIAf+4QczxS6/ON+YL+c1z/KXCJitf+O
30t+WMNUHqC1CXhavU5s4EOl/8MofC1tpz5p/WNThIGfXebP9VFd0lo0RHqoTzi0PA5DjsQPdFeI
SCn+9+vKN2LkMHtYFXUoIShMNv2nev/hCwHZrlT8YsRPI7lzq7d36Ys9IvMR94IOSCS5TJzpZawR
kiK61/y+hnZ/iI5sDLaoQlG0yn/5ECkXL+ernQJu2wnu5b/DfItkj6vCCSzqF6EW0SkZk33GIScY
jVQdYiFpw4iMGa4STxLwNrzKJzSHoGT8AEV/xD/Ju0NluPyPpTNrVhRbovAvIkJxAF7ZzIrz/GJo
qaCCIojTr79fnr7R0XX7VllHhr1zZ65ca+VRFFONnhhq8xXEjyflYRd38+6SgFMNGZmwfx0ZKd4r
47/v5QcUMe8ZBzdwUBRaWHvsbxjV3I6aI7/PEdlrgA5YTnOULKsI05lF7eqnT79yce2M6YGIqeR2
ue3VBCF5MxhRnebMvxikGItSJqHvlcXhmIMPsiqmrDBaBm26116WOB/08ELunZ0LVOBsc/ZeScjt
+Mhb93w3j1NHz5fDtaDN4vP7rIZRtikVSiTeHAOcnEYv5VHyB429vNmSJ0SXvUC2wfpiKbHzSj+F
fCavgl+PrBj+S/4qP4FeGqIbhrakG6gux8IvNsLj1Jd6j9tq769gRXihOre5UBbT8Ol8o/aGahv3
JmhplJWwdIetI9bSMyTOiIjMlbil0RtvU5skDnN/uowTS2OtL59OnIJCiPKFmhq1wRDw2UOXL5/M
om4P7VNA+ZGRcjKuC51oU6Vk1qQhfEBWnOVoB2G/8ff4PSBcUNZHiGjKbvOg+JR8oo/z2vI5fvDT
6bv7PDGsQZnQRhgRcSQ+qjCLuUbdMVfffoeMqhhnrL82L/pc8E31ElUbiT62IVbIF08z/3akMmc7
SJ6MCTxAYStkzX1kg+0z/xInDMBiE/JwBewhdM/yA/fAg5brymT+G3IKqFvMcMBxhQfp64MnoQNS
dOXUK/GLFQ8rFkv04bd/C8js7KYy1kaEB9bGdWoy5weYYMMvLayZKMTM/QtDnWTI3gV6IxNT2PEr
WQGiJijVO7w79XS7JPJtuA0CEV61E9FG3PcWd6odLvMzQawavQb54R3CJnBRLSvjwAihPbXSVJiT
WM1RdHKAy+v7K0AP9Yz5PEB6239CLJNalKzHvfkVrADFGufBEcIu4OtgYu09odJhzkOft0U6nLrP
+Dknj+Rt0VomES3Ulo7jFUvXO8Ga3HjLPDOZRSlqRR24uyB/RuMNw5+Aw6v+LuFnUZQkHu9k3wXY
YyI6USbGrH6YeCDlTpN++SSZyg3rCRdvqmQpYhCyaQg7aO9x76dHMEipqnEYZH5Xa6TNrFERS+Tm
vRLB9SVVAv8UGwbnEdw2KYxiXjEh2nvOxQbpSEDEc4Y/Ju9rE/qJPk1Ca5uiPSP9307ufGsr/CDO
lUfHM+g1WEAkWdwcoEzAsSJvavgeZjwlGgAeM5xYL1ZIQJTlw2qDSLS1P7tdw66m2BGATjLvwilm
z74YAcp4wzQ2Bwx4kscFY1aDR44gxK+mQFoBe5MoTLzsaSMZ9Muu4CkYo+2AbwB4tETnO3wsm2sy
M1sIibVbzujgisFXOIyBQ2QZiErBZJwafMP/pgVBdm8DTIuNUK0erqAfv8wDW4Ewk81KBPgwbj0y
kBbdVpc2OOH+xS/6MDnT8jEUXHIxgcdEeY4XWZw63ZC0HotbPOqoZiwfZf2iQrH7T3xySZYQ+U9M
iIoGo7gJr+qFTAJUVt7onMmL43avjacTB4qTYh54YAm01hTjovdx9bvwstmcvCH6J6IXsEfHVzAa
iXFbwC4Ndsr3/UkO/kUvEU4ntTCrOArmrs3vp97EHuG3CioNQwuOauSO/h1hSt7o9w2gKGPSiY0j
3ik/Jg/A597OUxrPcQ2QI0xJzjSUDyhNxMXWb4Q4iv01vpAJwwLkosZTPEIRkq2XNP9wjaDdUcOR
lpakOizuAcq76VvBszv8kdynlH4f9fsKSonnGY0gPos3k5qkuAD7kxduq/dwEIH/CUoVsGgJEk36
N03CRZPGKNqlPixc7QqMdp31aYQhbgDch3mPF8wc8EvYWOjukCYqgU4RPlYBSBM1K9xHiFQgM9GC
0WNCHY7MJVuaP56xsum1XKIXWQ23RQQndh+MEKY2xJ+H8LDLTBEJ2v3zGr0LZg20yqx4icOXS/0N
nR5HWAs1uCdUOnQsJ6Z+3zxaGiPBuUrasrBSNQuDL0eolbQUWeGQpYLOaJzeuc7xuJgLCMvVYNND
rv5nPyJnJjAgdfke0Az933Qw6C+bG8RhAx45qIqi7V/E8w62dmux5jwIssv5yRA/ggLKGgZADT6G
46aT9QDRCb8LUahUgSwxGV7/lOlA7QuzS2QJRXfMd06a7NAfPwyPNf7pFWf6QFYf8pygAwU/0xGf
U5RIOLcLMQHgEeQgGGAfl9n4ojOKZE0cENlBFosbG96J9IXMzOFJepzGtT11OHfdQXeF8TslGC2l
95IJcKKKYeHzNaChcyWs5nSxZtFKiAvAuumzYoiLEcb25j1z2x/BNYF/i1WbzGQVXEnhtCBBGqku
JG0EtPGw6WDwyJxyaicZx87w8/NgJWy+WsElgzFI7J/zb6TqmRCCc8eCmg7dfT4VxRMtTIcLELHN
L5I1Cp71WCtgy94C2vjX9dL1BjrIjn6kc+99+4M8pzMIavmM0dKQOaCPAfrABuruXxwGDYQTWqB/
HSoOKM5Qkm6ygb/XTSUbsxAOPTQOtpe17L1mI75RkGKlkfBYy26Wk0Q6/onm0J9y3S+qfRYmhibx
AMoG//FDZDZHeYTz3F8b9yh9SrY+iTqLZAxpnkKRf5j1m6prztS/v4cSVztsEWgUwoAPYFHRQkV3
1TPY7oowjN+ddANY1KfXnLVyHo5BAuXrPwohIq9Bi3Zm6uyEG9ogDcRejoyYVLLEkgUiKn24bgC9
feF+ov7oi7CAYADORIwiPaLT4xEExcyRhUwPkgdYCBfyhMYKGQcnqGxowQxlBbN8/q1d2v5CapRY
RvOWOOfabvol9EnvnT6lqMkCdFdEMzgMwMnoJAJSFsyfOZrIFCBXgltBZVUiGxPfHaa3ByhRlRLv
I3J0VEHSHzyRZNEQAIAH5mWMIv52JByQIg8nbQT/Fz8CmUSGQSE0Dmyu9JuH8hUWMw2DitfxPTsI
0uktjKAFTs5KmpfyOP//VP8DvFxlDmFPwwCWvvdN7DgBJNH13zxQHXZmb66uGM1Ai/enJbZoLv7I
ikbDV+RnYocqQW2McyVIPVTduetSfKNoGxApr053z84gWvpA8UEJj1brEqiJrvhWij1X35wuISDs
6K/QiP+DzPF9Ihbn/lslJhHUGPa+4woEPi+l74Qi2GIygBj1wtKOxG5hqxiAenOjnQv5xKfV/+pN
Jpe9WMBTMfs3+65zrA4ozyJWJGAFXXE47EzHADNZrJi8KHKwg4GUQHH9y9Itv9iviyncQRqnrMYe
V0zQJqnm7YqWnEiBy70vjmH0YpYt9DjCqJneFAmAidTB6NeMuONZG2up1jgsmE7HZbh24U58ZilB
qBBDNhuZJTRzsdsan9j0QF1qoAfS5pCKluUpadKdIoTcj0bvm6i7ADsVbU4VHbriwcAnYCDTF2Ho
+2rBBfehekKnDE3oMDokmbXh45CbKJi+VBfRnPSnVrsMw4LdNLoOT9lRWuyUhKJEzvoMzXnZGCmv
OLrgjTsuwmHxWv/hRJ7gbI5pE3Diuu/DvecWm/IIxG6Q41vOlB7ca5IezhgfihDbBtVhH+0alTQH
EIuXt8/F7Abi5v52fjS/uvhwLMZa0B6XzmdlMM4vYuqEj1CIuefcLnoZa6Q/OS+tUJGBj2/xKchc
3MwQSa3QLKNmQ+yoYAgHh3diB2D3UBLRcuMpfBJfYVptn50Yx2ddOTI7KqOBIT16Zg5v5y/P2Zi+
KN+Y3hxsSJ4hEIiTwOfhcCAfeMLSYGIF1U17fjphDSLfEJlBdB3NTY5PURxihAG/FjMqNHiIhxBq
8GQM9015vsZGnsBY4IvIRufH4Yf8MMQ9DYkCHnnwsFcrD1c5mdDOGZH6zliRaLTcS1AiXqJ984V9
9cePnxLlQCMgEpgomJoVNG+OdJbBmO0XyYGi8MgVJsjnRLLrc37ycrHRoChgGjGMii9+WxEJPvr6
k0juH6iEMeBBtgDeIdURIDXn7tvBHp4kMrEhdC1RaGw5pciWeo89wisoCt0YNkGL9+U4HFrjs0OA
YN5ZPkKCyr4zDAUNjDM0nrswi7CWG20bzj/xk5L9uJtSj40XxqwXnJCPSPJJ+uGQVNGdWWX9xV0o
Nz39i+QCpjnhjqEHjRlH4xh5TyUqsp5Fe5ajFPzCJHnBeJpO63RaDck/zi86rL4RizdiG3L0CBNE
9O1fxo70fczc1v0K10CSWFmX0r0UWtyaFGunw+2KOARQk5UevUsEE+Kjhn5AqhaYngJdlccpbSkc
KijDcZQaZIy8hIH1AGcFyrGtzaPpFO5nXHlHw8X+b0mt0EaubYu2MPZq+HmpZ4YfZh6qdiiDYLbe
svHvceYv82boQESgU4iomULcpxogcyr2k3/+iwMwG6wvwXxKo03yTBEFLBa8Cd6FhxlDLL0xaT2T
55Be4VXAcNwVzKYD3qv0yXiR/R8UDXhfiAa4GbCILRYhBqOmXFJxSnfQGumkdL3PTs1pGTF3ZEeD
CkYXTXDLltFuONmyfrB+9unZ9Qk0CUl1mESwrEJEXzgnoB0mpcFdD/v/9j/Ii2ogtos7KP5T/Lan
tNXnQj/EBgIG3sukqrkzx53qgtnKLJfzSNR38C6koTznIskI9AmNGmxhqNdkFttu7d4W/fVlYtqt
LyH4/a8/0o4jkelyWiOUZVFINZepogPVw+k4TxrXtJbZsbzjHZybcqHQYBdu4R5HjFSyJx9qbHwm
UUC3QxB+T8QpfQRE0dzBI45WI3PrxAn1GiIAJWnjAV44+oUk1Mdml+kyy1mIlRqDcgJY6fzWFvqV
yKBJGkniyISljf8PVyTqJRrNgpgQy1jdAfFrTIicUpi6mCsjJJ6MDDXK+z5HheViuQYXL8BSiXcI
UZKyRqrjTspfBptjZyMc+PqxE+tqGLag5U0uQxiP+02MkwKEMzSEAXoCgThq+zdcHLqTw0GyfVqk
yzECSzLYIlzxnHrpnHx8Ea+gFJMbimz7OX5NAEPEIWfKqYPcMMamdejQZOdcnELKmE9ZkIcx7bQr
IknEOBAJ2mPSVIO1GXd3cMCyWTuC2xXOsineuED96EBQLVJ4+OMDgu0eGfSrdGjLXXTQoC2yP4qs
cYPaBYkyEIDguRi1ctKCgQxQ2klN3ths56u4XeLbR6oppRwUCoosWV1Yz4gwBvHlnBLQHGJw8dfb
k8dQyVGikKkB454CdIMQHiL0Tg+3NyaFPOC5B62EkEhbbbuS1FC4E18BSkzVrqQAFOO3G1wFPpr2
k9Mivg6KXG246Xtw5rStyLq0cbnokhp37S6b59wf/TOdJEa+6mCSPvKXnIP0LEHrGqZtsCUbzsDY
0WyBcJpjPCTULrGG7MCK4L5JeP6M3GpSgVtMA/6OlyXcDya84M7wUt8hM3PocnkiNKdZ6GQBafK6
dRIwwEVndOIuSJONdeYL0CJBLbXrEV7TZFWk1hkGPfxyWbRJ7QdrfKUYXEglCecMcxQKrSkZnz45
jPE0AikYAL1wo7hQweeZ8didp6ifTwF4Ls6bPvWIbH0suTrk3W8iLvAQacHg6S6FxobcjEY71IrJ
dCqcYlrFEZJpsQ7nZhkr8vQwTuOoKJT46+BNgr80unjYItR5vVg/obNzREua+pysoJMXvwq0Pv/X
Cn4U9P0MW34ZAr0df9WV01KYeBTrokQGpT9h7QVDjZDUpYa6JVChm3jSzkwoef31suv4R3MUooT3
oRiLDTOU1mbM3ZL8QsgIer0Ut3+RG17Ui3wNmfrLf02e8AY4L/F7dSnE8aR4ODgnAKm8bGYAcSiR
MVFVo99NJXkg0wdWfMMF5ZzhqBPjDxRsGLaYHt6BQLpZfDkqkqfS56y8uXgBSjLXpt7Ph19+xYeG
TpHvr3kT0ykZPeJgmXPj22CngukZkWRaJAj5bC3Rk4RhAR7TezkcDsQAw+mQVZDtUr8IXxcLnwr/
YMheUvMIJ0OI0IKk9tqZw5lIdURplA8xehcY/8Rt/GUXOhGN5IeYNSKe2pNsCffIdVm+JEm00Pli
1gfZ6Olwkqf256SDc4shVjbo/LXRgcfBtb0VYyvc/0y5L9AChaCJyPFFlIEleJxi98hPonbicK5x
qz/g+0X20BwunpA8Wky95GmeKGyysQnkyKqmJWbfNuL9mb7BcZxXjJEmzmx/lUV3yuHLUidPDCLZ
FISl+HD4c0M/Y+KIYYAmmIcgvWKvmfeo1BU4EQCNCJ3ZsoNlB1EhiKujsE+w1B98FkGRgSthrcfj
Bxl1rBNjWK9BD+z6j2o2J/W/uF2cqagEpN2U7A85sv0enyIcrd5sSQIbSJNYam2sFYXfYL/BzGDF
4xpPEc4JS4L0icchHBYOU3JCyMG3EJnPasUWgjIjbq+yIkmNtDFZMGuACgrwjT1LA0OIZ0CY2Aug
MCaSRIYqXH0GX73G/IUw5q+JoMuGxxk+lehDdc5ROo2mIGQ4NTEKcjAaARfikYYuGrb7v5GYYeTK
kCF+uWqMRvlNjeQslUvtQcPEQ5WYwfqOmAYLOztASRL9O3YPfsf1qbJwCoGHQXTl1WvAPw7HrQBz
7KBR4+axtkU3y+khSTHAMEZyMRw1bMbY4L26Bx/4bpslZxhZ9YJVw+kxBe0CUFKcuMr0EtUBRgYz
555YxmzqE6CNpJ4fjywU/UWfBQTZn20s87ZkXAGJLaUclyKdIyA3BxSNB++Px5p3+7cA4ZuS2uAY
FCxIUikkIkgmzAFvZGT6BZ4byBMjqip3V7LP+FE+Kim8PnmO3DBRhdV7+eMB8pio2bCDcPp9cfOv
gCGbEzwca3jsah1xH1OpwiGIIUtwd7fBbvcFMnKX4JZLUlwCiTu9gD/u3jQYgB2oAjBKXATiroFF
wHAY/gLbeyDJxy0YGaJLvcWaq90NoMOQ9CGfk0KAdbddXA8wqYx7yYIT/TJqKI5bAoh2484GUL/F
LCDDwuDRJfMjTmeU/Z2QSHxITnyVTPj+MPfT9B0MjCi/8Dcqdpx9fBREZdGAJIgDVB+1G1YkrdTe
bzwJCgs9Frq27iNnk0uLIVLwOnnLSniFYiyBeSaK9ACdr+ruYDYYiqq0Y/9Czb4d4o3GD0QZ3Gw6
NzkKdkUYV/a+ns+GMZone/VwV5R/f45NMQIqy97nwXDzcjbGlFukt54rvBQWKMvZkwcu4ec9tozf
hkQNOiFCZcAzj8c1E5OZGK0AiHBjcljIHA4x8vxY9AdbeFKwZGwHYIAlBtBb8rnVohniZQDkdkfN
zT5/iQ8+npCMN9+3PK8dPemQPuJ3SlZ3tZgqwEBxXW2abcUMA+zyP6AE0bNvfl0ZOK8uMwjwJ55y
Zu/fA3xboy8Ou6rBp63VfYCAuaHOlbcdvyGu2T/LvlHwf2o+0KW8tutdtWhHaavfJhgBGYVvSE2P
ga4YVp7A0IC62i696hdcWrhIuZ1u8FbWU2V9bLHguvHzGM+0ZV7bDcKoaYDgFA6TW0iDnDod3g1g
0IQJl/ZtBdbOsUm652gZL6GtRwnHorRHfqv328kN53OeF/rxRg/nPL9kENcXPNhL8FU19Jyw1Tr8
3r3WML2t359NXXqv1TfqaN6qdhtRAcFoXGsjSAPGip+vR0bTkYejDS+woR9Gr/7xpdUDA5D7e/52
L3WEvP/tdGDM2F9Xv7mvhKen4XJ7+lIIMXGkCkghaDse0M/SvlGvEHstpg2cZWrthldyGxGXXSow
ctA335Z06O8wTMIlqV3pl/CzHX7MkBwkdzS9fzPDCz+Gh8lMXfVaNYetIY0wzcG3/cvY2wIWGL66
AKUgau7zxXsDlHhAmfmsLmX48Vg+aTpZkSivzJQ/M6XhZVl29xd0fe7M+ruVn6uratLNo2b/SZsM
kmn4shitHPx+sO7QzdjFNtLLfcd+aP0rnVgcSYlz49eqfjv8+fk7TMMszMyQ/2NNuUZjzmcRmlfM
M+g3/Oe5f0bK147Aji7ueU+79eZ9zNMHllb/udYvMavPoD3x1sOz1qfFa4Qd5uUlZP7Ud+PatVpH
LD4aKnu6RukYkLWyLvwSxGBdtsGFUPRlezewHyMdVk2Ppdlh/BkO6S4koXiThdsvS9hnbX8cowru
N9f0z/gumFydYwxfBPLf4HEfNOnOkQ+eU+QVJwaOUDBwNmw2j4Elyn7GCNVKZjh9vLOpWO9vpzU0
GOsLKMW+LHmlLdMn3mRQfHlNre3mnjl65pbpqF1rWIpEnTNRtP4McR/4PeOqGlzeUbe1enyGb+Ha
mTmlhgEHx5FuTwsTuZ/htzvjwmm8+z8t5diG+IhCUj2ucUGzr7/F24GuQaaB/Fo4uRhh6RTtSeO+
yBL3HZl575qq/BJpaU8rIy2g74HeFEnWv07TERxvO9ZZ2W/3PGmoInW34+ZnmZ4n9wc8ske3ZyVu
1RznpmKZdkqmqFlsajM0OhOLncnc5pR2OIowT2ep/ONhx0kX6xb2k6gSwHLlRmhuYomEkTtVWW/7
4fTkIsiyz+IoasD6vnXcRzEoOu7TDIhiDISe6OqJ/shrpOHvgpTxc+Dfi/ejvWk/R8QqRKuWKHm4
ru3m9a8jEmTgGGtmAlLotNRJiafkVSSmtGICWjHX95EUjbTkNjEnCFVbb9VthVKsSRdIB078cZ4w
SBrHH3yx/X2j5aMLBqi1w5tph9eHzdDcsrfdgmzrUx0bPoY+/2xK1ca8WFdILaGdMyjAbZkBDeat
r6s3Gj//QjfZaT8nFR36Xb5Dsfd31zYBv3CYl97uF0zpQZmYlE4/R+5TQBrVlqbdZYf6b1QKgdEl
Z7aO86jakq44a7FYN86k4VKa4u5KkTLu0mJcP5+mnWwd55t6ZGrV/m1f/2xNX/MMIkZCQSOy4Ojr
WMxZxcl7R6tk640QZOMshe2NgaFy050crzL42bx7iX1jZtILRSTySPsFj8Sehfzhq8dUSBOk2Omu
zYt9DK2tmtiGO+rrK5358fYao/MbdpNMyhLiuZhQfT7kVM2W92yhnVE7aMlpUOj++g8tbpNbYy2I
pREG8GJ0SrWpZwzFFETrGvZbhXo4pEH5qtXyO+mMBE8cPosTYBO6UJDMMTPioQWKCmtXp26dwNXG
Kt3pluHTcHDRpReof/Ax8Ts+/lzw+9Z9kqsEosW6SU79dFvUAPZVi+601ehg/dnnW+uS0XZ1ZadJ
9Fim71mL9IJKptUe4LjBgLGcfN8yXP05gNeCJ2Dh40Z/fQ6aHWWZH7v+7Zmqa7gpvAcEKOvfk3T6
wJC5OSwq2JnUGzQy4b+BJzYZWMTU4dC8xvpErsgmWHbDRb51SVq7sUaC0RyBL8A+eYhE8zwUZloJ
ufcFiMs6oHcMX2RqGX3WvrBvaHuJPKZzxOhdpg7uniBzvAAMXZ+W2tUNj9aIFD8QuAAvALM/b2gK
7IofyX7pbXccQK7sr4/X/Hpwh7EqQuBof5EpoTBYtSAeGM6PUs/9nl5OzImtt5mI4D1uh8Xjq96l
+iGyauEEU7XCjPrhc/ENDA5Pl64qqByUtc5L8nONTghJ+rQA4Ev62bgs4Cpdh6V/eum9R+HwWSjk
5gVGVesdXumgpegoOIJDWB0icmlwF0K8Yky9xsgiCEjTYi64e4Nez1VVn4UOJcp9fkjytXfQaAc0
n6FwYfB/0i4upP4SOoYYP1eQiWxHbNs4vp392e70HjSmyy169hSwvXBSqDn25yYpVFs1FhyqXxsE
7UPe+aAkt/hpD5o2k1MafcVUhZd0pMrDgI4K7EeVaM1as5pX+vRoY5n4CCTkkQYzZdBrT4tinGqb
Fgww2xpyTPl0HLzKfn/sIbmJ3SVgg56BTozJh5DZmeF2TP6F7gLuR2XDl90bvZtTFvb+NuJIf+rO
C7TNCF7kcaVnAMo3SAHfu033Y+/1o95xLE11Vf2bP62gWF9B1b6OEQyTYFP2V8+V1MvYZ607Mhev
2idD4ebQv2FcKJ3G0xnq5D7AFf8X3JmmbbadcDZjTARYKUGTkHJ8Mod9+aR+EYPEQb6G6PdRt1IM
OgD2G+7z7pY4DdtPNozufgDEB9ZpfdF9jtgIbf6ntC0xpI7OowFzF5tMt76/AaGJIddDCSBTJ/7t
PWdbJzP6eVtRDf2u1D5izguIy44HAEfuUgZfC6sU/XgnpcTGolB1EZOaxvqsNTGdLnm34prpjcdy
Kw88SfZYXsJKGL3s30TGO60r3V6jFLjQizODORVW8VGnb1NBEeLYwRECfSAQAkQ5+hbPyaDE0x2x
Hy4ZBDWGu8f/fhFEFWyGiIetNrJN9FC/LszvYtA2g+vP0whEV3Iq5w7XmnynmTMHigHfyNehUNlu
Xc62OPaH12TE6FeavFBZmNTJzFPIya4GsVEL2dAl9KTRtYBhOi+J5yaB4JRdB6cpmwJdEtDeG0yB
HWj0PxQdl9Y0U621hp08s8q11SP4UPb72bn3qmddJl3YbxJPlnmX0/brYvXXja9fVTZ6ejp8pELG
fhTu9hpfICBPL35eUfK1kugEO/c3wSWonKMiqj+LH2XYw+VXLQnZjgUsA7TxcPl+BDZjZIzEnh0M
9Wc3BqVXevfcL8qANDPDT8Z9M9dxUDfXaaibkrL9jBCLt194O29eVkzeaDXR1vbN5pik7Gxvvj93
Y6U40tpVl13UcpgWkNhJbNYu6NMLYBraz5fJK8Grx/hvOenOjHcvKz6VR7NPONzcZjHpJHk7jH4z
o/fc3VSuwdb8SYh45V5+E1D92rXJmyjohhQwVXSDyQR++nV01D6Ge76RbHTduqH4EYtyZVHv2fl2
qjfiBovFLnA4sUuqrW3maOc+OTrNbPtXjhts5tkv8RtdJOga6A0GBpBUo6ZlN8jBt1POG5m2BkVy
kUvZ8tg6W6Tibwev7UZIPzbTsZmJDJR4wzOe6g0rhivLbLhr9Dm9IF+HleW3Tswey6HL/1t2fKvt
tU2//A2hnnRypy3uGBReVDdft3Q1dGxtF3Zq36gPhJdtz6xD7KEfTtV0ulN2to35QkKqgnSwd/4X
oS1mfBkH7kc9aLBBm83BPZ+nBn0fODawxIjTdKl9johLjDzzd2Q0icemhwRcw6mlA1moXfoTeY74
Zo17zSnFsPczuTHKmgZEN80jkSeB1qaLtFbXS/TUwvrrdKmLLmTMFwqc9eJ3U53wwaV//t2rnhEW
rxApnZ7YF/jIJInzxxpoxhj9udCDGXdgVVAHxKJ0BDksbJwDThxfQoU06T3cWH8jsw3lsNTDex1o
7nadTS9DeHCNN7NOrIbadjFG1/xjuSSwMPT02Aj7nZShfPAxPpN/3UOTiiIwITRg+cH2sMPPnr5f
yERT/1UwDJC5ilxf4bbrsGoyy8fRE+ejqrZ7o8Hudn5xgyq9g0FKEl/02Ytlc2eXGOHzHPJJkwze
SSqXWW/6EW7jL7Dy471yK6583PSfj3118x4awFEnsa9Gvxt+mSZwDybn48fOnFlzyW+7WsUc41+v
GeQfVb+DqoOk0P7k44fCM2ZTt9lb6kly/nZxPgg5nKAitjkBkC/Z5mv8Q29CIoDC+fDUh51NXUW1
19lkDG6htsVYEYWSZ2JL6z8bqo1hmOXkTa/7dG4vuqATraESYihCA4z37S9/zuVW6D068ffSwxml
je40Lopolkvs9pJxPjfwZ1ifURw6bPbxnw8Kl5x6DxWeGbvYUVDpL0wyemAIdVdV4f2CtAjqeLZd
VJjDBuV6j+YMTxDiaO+5RxyOsqMVzFp9jfmq3ZnuMtDxiy7EvU5o3Vps3jixoBROz8yDZICyYz0j
49O756JGOXdEVDHc+oXx771AY/50GRv5aIbbH1pw9Y0tfJxUQ/cu3vt43TwUorz8Yz++fP2VDG7K
ChiSfnMkxeTh0reT2uMxv8fiNFEhx3wicQu7+T5hxMVR7prVRP3iJB/FXV6d3/KeKHSmPqqti8e8
aMi5dId4RcszJ/ess5+docJ/o7vaajIkmE6ISaXuESQhqtKGLr5Ok8KN8LSpt3gAti5hrUUlqq/t
NGmOMAF/XgOhU3C4vlT9b2Te8Jj5wkndkldDUdXgVLlsgQmG4AxQW/Rr9sAbf5JX28ctvGAQbjrN
Hm4C0aKczsyzKmlYSZX/CTXoZj/STsfSScq2FPUdcrB806nU/cHlpleFhYsBNQGvNabhaJO8RSJs
Hy9NVdB/uIUFvg709IKMZu73479kz12GeJQn9lkL9HPP+mEXg5i76X239GH0tRk+q17n4dfYnNWQ
/BSlDmOm9wkOH/p7Zr7CG4w6niOdiE5sOhnHVh0abt3tF3movSlXusE2qBjYNPt+GP3VXHTA7/Le
Vx98GupBidDFJ7V3Q0U0afFCIanHxxc/xWEzZvtPNUjyidl183qsdzvOFSwa+kv6r9lw7w+iAcmT
hVfM9xmDnKd70zp08qBlTGt9UFSjzmXaTibfJvVii/Z5huKX8Yx+ZjILa9KCJS2zmYwngKARNK3p
7TekBZmpNYyce9jOPIRSejnertAloIV7cFCjRXM7pwR7G5PGdI4TU8dttxclfkkd7+Vi72CV3tcr
qbfeU6RhSreiZua0E1oGcBcEonFp9lC5OYXVu1WDXPPzRyhWR27aBcogFNE+cTuNWRPDrHfidrtB
15jfGIjzeDYZcDowm0eTfljTKfMjac/WPWNAamvWIGUdXtAzMD2xvLlGixI5v87fjZH1+PdKGEzK
KKpL7pTZ9PUGkwVA1hl49i1mHGs/hf+OaQ1hzFpj09p9Pb0zuQxeDPNggEpzlHWBFw2W22OdXyZM
n2vP2lVwMXoca17FFPCfy+GUGQwAbISUrxybn9PlljLozjfbbvsZvR8zitIGJVNpM1LpGRUpw+uG
hGm+vtZRZ1P31OrV9r6tM+K09OYTaU1/++5VlfttcabqiZvyCh04KjIJXYaVaScoqK0oHSABszq9
vAz7FjUXxOcbox/waPiNWgYR0yuRsj2j33f4QSRqxSXYzLunXaZPMKXb0Gz206bfbeJC2+hMTKgp
77OX7QY8T3MI6+JTemdCaR7WmBLx7dAvblnwMXrU3feXXM3QXd4kNWBki0F22FLkqoPrgW41FEG8
2tD2ANnR5QbDjd663QY45dSytQ2FKCxs8mXw1aZjDpNcIT7Futb/ndbftgtHmyh/IN634eg8nZE2
r73K+UVPfH9ENVPPLkGLZtUZcpZHKi41xPd0MwaXwtehHrcf4qhH/EXqM74h4AJZa5MjYbaFeqGS
bj+Gq7RUNIpssGj/TR2bgdW+Rg/ODTwCM++bqPC2HhIubVDUM//zVd+ouwGw/40ONNPWZi78uxs6
Cl76cdzDaxgHzYaSLklFyMZg6Oad7XgDfKxW9DE/6zdJR/1zIK4hVw3uWMW7NAHJ1NGoWCNaoPel
NSsv1BSiM4DDBRf91KAHJTqfk9Yfa3SxyFBEO/ARXhjV51tlK2aAHQCD8m8fIujpljAlRu5xPkVp
WQga9gWyIIdJvKtk6IeKqn9KkxgAgNIc+p0ezK2PmnbRbiDXkylBEKoMinj1Iqul/4M1zLIy7KRS
sGThsyP76VVBRUuSRP4bXN7YNWDXUShrlDIBR+CKPSYP0opB4U57mmbf6T66TLa1PygWDB2Aqa3K
Xq6oHe+kFFdM9wjLXS34O8ZycILUnmydZ7DFRu5otcIWkyIe4F+J24a0gdNAhFNsiX2LPZGOFO6E
s6ZptzHZ9iZduvM/u9ULJ+8WfUh/cp23+auK+N+0w/wuqQ1xI3pB0PI5Fuua09OCnmWbT1wzyXCj
UR/1hZsuRiDP+KiRZnA8pk6Tr7ke4Wsezy9X1/iZ/DaX/99o+Mn2oP2E85PHiXvdfJZcDac4tM52
KDNPwO9wKBl/jlHXcxlw3xiSk/cge/kgbFzwEnnHaDIC2g+FZcSEQHE6m2wLJ0KX5k4/wix/qkvv
CeX2tXsnvvTL8tGAkjAaJIeut2vOo/sUFAg0SMO0GQNDVCs9dy2z9vLZTlh1oJmIghjPCecOXwih
oX49Y3yHH7qrDgOXKcefHH6Hofzwzko2gQlBpsgq20Od/pJKGXvc/ge7jfmfChbwdE6TfF3/k+w0
21XOOXzI9BCvQJGREziItjxMJCrQmPAu2AIADOG3UJ2A4oHeDWoom39hBUDPL9teotnHzoA0BKs5
04HDu+xT36yX2dde4noVzacBaTnkDmaHQ1mZwq+U2oOmqLaRo+aKAOaYx3fl5VHmXJyUf0zHgFLX
bdq3VL0oNMZEVfTyb8y8bR3ctVAckFeeikFzG0sVUv6ARgwEndvOtJ/cAkb9/AUOG1bi0QzpPRRo
F2T+yVIrFB7i6tu0O/8j6cyaFVWWKPyLjFBR0VeKGUERxeHFUNk4zwPgr+8v7eg4997Tdw9YVGVl
rly5Vkim/laYkdAOphF7X6POr/z+nEhei2/gA/w9SmDyHv35HSr/WZUrCNQfR6ZFhT/N2AKi5oel
W4NlL0rwBF0YemWlriBIRtH1SCHyax85JebUWVwKr46xSzusbl9FMtb+G42QSaoMKlZeHWxcVFgd
CORvoUzPLz8eSqQmLuxRuKfCsjKxQ5fYUgnz6ufysgQ9ZAihWAv1wSLasQWh3QOqL/8ERn8HCNtx
q0IfhT4EB6626BqHaPIwME5iKGUz3P/Ba+Hx2ZYyZwBVc6nO0xyZa8xwk4di3hQ3C4YA3av37QRd
uWxogSuRrk73Z/Th96luPPaEUNocNMuh78B5AQBsuW2sXNVWSEEiNMGQVyA2seesVU0vmMhOmsz5
fKDAcJKAo6MudAcmuEBveAUUqLBlJkhmZxf6lWOs3XGcu8N3Nc4PYUp4QB6XPvXhJwZsOn3Vsy8W
tNUYZh0GvIRzHYXjQjEtk5ysAkbUdtyny73dKMCWJKU/A6EjrwcwNtVcpEwQPlkdXPnFTZjtMEnb
xg5beKOR4JNA7H9MKImzz5y1F36ZIR6jImOyBz7mLoDPsAf611Ok8OmNwVIyy4LFKISKV3lDzEg+
lh8Je2XkI85i0ENCNhq+ArAhDh1swskcyRwU6btcDgy/wnUA8saIlw5ELTx7MuAHRQyWfvIrvOE0
wQU+96e7Edxc5ppt2rIBRFJWf7KCTtaEewXNoQdHgHKO+RuQUjnrvG4oCgplheSeMCvsJBcmPp/I
lcAugyqdMJciTBoGHwGyYftcLW6aymGOB/7zzzU1iu5NE4bzLkDjnp/O8OCFT9Dgppenh1skkCQM
KAymUT5YH2lVu0x1HpBzywkHd9vXu9AJJi4czZ/tVddAwkbUe+hUcAoRvRUTQRcpk6qvddUt8nEi
lqlMWm4yqQVY80FKh4eD2PMThJEhxyYBrzKLJR6ualICBYLbMZ25Y3pQPr5O68d6whE395Bv4/kj
jaIeU2rQ12pA4cKzRPwPckPCA8ipLn3EmNjFHgkW0m1zHnyFsCn2wiaMIQyJP1gLXGJ0a2+EjbxY
46gd1Wxpod8tusIP+Bbo9zP9WayTJ4eTjSR66IIrt2Ajdhg9iFHMSQ5QXNjI6GoeIuZKmKS6/lR6
0HTjwp0gTcWACufCahPJFceejzSBHbZq0iCmQ4OAtKigYCF3YPYdsNuip50Kt7L5pWkBVEiPL5RX
mT6hIE3I/CZcLCtI5w/uF2iDlxH/GNOS7g7KPexxoWpBccP1CrSFlmsIIweLOXVbYC4QYlUDhIwo
Cx5QTMkAe7aZmulecb+QhCjVkNYdIQlX4XHDZk86+Ne5AP+8EGID9gers2c5L3RRB6MRuISaIqln
3Ids2kcItceVGRWZKaOJsrWztwrhYttrKhPSkMHdx8WF97W1c/8R04aAy1/L2Ov0LK5rbAd5Bk5r
hiM50wEg9QvNXbcsLkdTPkaaCf8GDp4YGQnNF8cu8jZoIqTAZyVfAkFmmxA8E40JHFZiP0juSCdg
0flXklHeFKNCBOZbzRA3UV//EzdZxhwuHwRvlWSvJcE/RBMJnr0EwInYoUlEOKPxsIQcd7UEMsMf
hdwtY2aKZYTuleDNzringNU76IKY70aKt9Nw4HFhMXoJRVyJqwKK+ahHJrRpmc0Bit9D0NIptyq6
g0+zsDvoSzmoa7u3ABFy7t6uTAMgBASdj2loTixkkNJ+QEomU9BOPLybZg+7s2BtsPFgKiVB012a
sCBqAWrv8W/48afT1HNnslLkjR2YccgjolXHehbMEZdOVHPq9mrCLoBCB2MP19UOvaaYb/o1Ocyd
B4knXOwDOExQkgqVMq+RiK4Dh+tnOAjj3IXayG6FDfM0Khr+eHrxtSEMUnYTfGLYnCl3Dxu+9xed
RoQGwf3xy8yESyz97h5GLRlTH7tfsJ43N7B2GSWTEa+2OIW9yR3MDM14vlfuPnEdEPd58ucajx4X
U+RIBZDnOs2eN9jvDjNvUHvhcY6iSXui3ojTEScSInk6O3PYoB3BoO4spAzIuBPicn6lwpw2YV/S
yNZElPSBF3aI9myMV5UR2A0T9ndXQfLetYSw+IB3AYhjAV7bhTM4NNW6B9PrQOJR41gL43t8MQfd
1QL+ZaXQ1FRU4euwyxwav/yI3wXHZFEtnjC6EShiEVI3/0qthYNIzIPJLC8OQMwl4mYTzJiUggq9
XZvHhGPKIL9pDnZqfTAH/BSLK6omhUTAK07R86TMWj1X9uBk0ndG63WwXmizEE/O0R1ng/YO6SUn
g6oG1Cf8rAH4ETty1BleoZCXO8MbA+380bKu/42pAR7gqmOZs2AAk6ENmppvvhWVVEWzjtfA0QOt
FGPwug83gmNJNJvNnqn98Z5goQgXgrqNxxQN91DWpQdALzlSkJnMLYnDaTh4qgHi90YvGg/smba5
IvgDvWfRs5sToWQyockmxoz0tAltM+AuZhqTyZSMabOnVUu+AiSKS5MNBmc2zMHB9raOZ9QMWnHH
1R0DGCItfLRB4YBDlcbh6nbr1hbpmrvNG+sjNJceYFZ0HLgrjAZ+ZiGUo6UzWHvUoDaU/a0l05ZF
V53T2YdmmbPogTjwS6HtsfABGPmtjZ/qohUtkTRCzdJqXYD+a95lA2GaW3BMBZhifNUhKxKmzTW9
YQjUc/FiYBFsv12ywxn3fxkXtMu6rUVj2O0FtRqJDTYIS/aQ/T6FVQMEii41DHP2G0JarD/Qofs4
yB5oTI5kWpjSWOjcICOHqkwxpbyY0PkVDYGm1WooVPXz5pRbjm9c06zSrcZcvBYHuehcdO+W/NcD
+whiNT7npUMXelp8Tby86ZAZvPM9TAjOH07KBFEa9Ieo0yaPKLdYBATPNYqg7FdkZuprtElLOkd3
OrrMok5qAARQTujS01Sml98rxqQ2PTM5dhYEeHL95xI3Phr7ZOkT8dqgQH9LS2dZGYvG29ENaZgX
QvLDhoA90W/MEX2tjeF565J2YGfUGhzadn1WkPhWgaabcEJa1lV3QemWLYvRmqfHhNFeMdYr8gWQ
U3GCRGlw1hu0B9qGANBzM63mQRmd0kaR+7A40nXks2DdfkA1AnN4VrZC7apvMvnFu0C+Y4vNEpoL
zbqxlLh6WLTWpPwYpDBzSjlSGkm5VYiFksRtbZ2GnI43Gr9c0pqClaWFrUiuezRzOlE14q6bzY5P
uwUiB1sqONL3Mq50zMW9DdrRku14GguEcTbpKt4ruqK0+djFTQRc1QFS2BbJnsq9oRrWJvmvvZQs
Jc2u3mC5M6u9QWepkyAf/5yBNb5RgDQ0ErRNo230m5Aj31Qj+JgLvsWXXyXvKEmSwMl+0586ZEI8
lTt0nG51mPKdnlM32fHuhNe4jF7kfzSGryZQ2tvguvwKKPNGemGQtz+omb4N6Ni7CWRykomHqgFj
y7KVkuC2ZED5pw3IKz2j9KVnZA6n0K0DWqlCXgk0kAeZ08vId2/IwejrtfY2Qbtr6cPny8jYRE+x
HO95FUi/uorsaYJjAvYPNa6n0x9Jw498Uht3ZW6wRILi7u2ALCuVnmGyfZ8WceUty3+m3CU7M5uM
jK4l6PHSURo5Qsdnk3tsvA1gcccQQbcUKI+aklWmW2rsM+YTW339D9ft0sjLwjtY+Z7MDaaGxkBJ
8L7SdCaVYAfdbn10y9ChQOipcVUi1NomZ8UQql35u0URJJ1yyce1eAD0eU1qxvDtrfazCeJqMA3Z
nY/FF6yC2gAt38bR+R7J+/m0wFkVSFjWmD9smKJvhTXFrLcJm6tBUSqNCH91bIdsFp7Fr3PVMNDk
6qZAd9h0MugG/wYqm4QxRAY1aHjcc606/TJerVzmT4hpaake1o7ZjnfNAKd/0M8fwjffrZh/yUnh
oseIlI+EKbyEUEfi39zvguYdifVJcxqpJJeFKY72p3SqL+qNfjG7QZNR7L151ANIGHOTyz1JIr5V
UOd3EYX409RL68xhSGF/M7+OOG2jQ2rDfnGu8Igob13+SRA3IsMjd33+1B2p3rWGwxsa9q9DJrEL
xgVEFGmSA3fHGBiO4vS9lZEncAYBPUvSFLhCL5kLbRsv6anfRAsT+Z+/OOEgX+3IP6KLi9RQqw8X
nmKDqQs3Je6/yR6Ipyp92VzAiKKCu+B2VqwpwNSXyVnVujstPGO8el2hp8ogQEWylbyH/Ae/lPop
oC2eMvYu07HM/TI6kUkRMYPxAl/bCbJOxIFZUxeB2iY+X8Cjw5qhvCv6dPIL+KW0cY8iBi010A6B
oQvLpE2kWhKfwERchShlROua4Xq8U9XpLv4G1DAcJBmTJs3SyQHPUMR1jboJjRbEmUJsA8xXj91B
RW4+d7Z4WpH44JCpCSjyYtFUm1GhlnN68G/dSwTZufLvVo9SCDcpMn1S1+QDJYRrNDBG9NTu6oyz
wI5SwjrCYtsjv+q34S4soZ8hSxpFDWu1HzIn1SW4UI/qjDnKDPvwQbp7tQ4P4/CwN3uQ47upxUBe
N3xgT+C04DiEJ3YnI8WfyG/kyGpchfYYo3iiGeXdI9Q2aFrDyyCCta7iEsV0lMEFSmQ/4m8S5d0X
ikhu62Y+LwYx/bNYTvFXWOGtET2wwjYp02DJ9dHQ8/SLifQMih/NHo1bANi3+6hQSqlsNBOYADqo
qk6pQfGoaNyrvrD2tMqDNBNxDWUfYCG6ALi6OkDVtWRmMiKTcZ3aO/q/AA8BWP12U2T1/hUbGX9F
YO9saFHRrOzMGXJRfYCE/C0GARZbqBw0Esi6CA+Z8LkAPprGvjBExIKFNJqiQsHkpxScL6OxGO6d
Wt3q8VSUPipvkbbp4+PZ66DRkgTQ7cznGtucyvgublDjzptk+YJf6e8CjMKxa2DvEqLhqICkS7Wk
r/zd2b8yOo8Oogv/B302mBn0a2cT/Idm85LXsSJayel9U8nm+AOJLhsnoJ292CeuSwXWc5igU7iA
8laVYpL/xNYLDtCMOzt16b8E9KNcB3hLsOU6wahhVqDjHPEjoLLfkVLpvFAGluQOIQ25yxSHHCqc
8AQNZeYqyG4wlUn6SFAZrmfTIa5uAZxyu6FrzNQLFgTUviJDxQdmcHfYyVptUNOa2jRAsKfzKEoQ
IPwPHETR/2E/bKFxPnTqc12KeEZwWbstORsgVJIfWgZFVaeuGkK+0MbcbxR3YggH0whlMyo4Zlpq
oDy1MdIJHmL2KA7bGPHNreEdVYLpLjp60zn7SMw+OrMb8yrOYSejNQycuVwCpCZTl/9f/BoAwTjl
ommgMdeBEKUUX0j60itBy3d9BJaKkQiqOW+mX8p8T8MBFSHnoxubLxJGfK2PhjGOGMOUcdH0CX+9
tK8WY5x1xrxFsYcVvSiN+P6HiwSikSlWDOUcWScmTBmSZViQlAAdczghiDtfVQxydW4QfT4EUQAl
GmYaphLA3OIZP4V5AaGNo1T3Nu2eiSHSXyPCqlAmKpmf4md03zZVoeTEbQ+I9WV/+FkFv+655WIX
aAVVIAlwXfc8FOgd2BhGq0ML8XBCoaK7EQB/3GbnVE/iYxw0F4EoJ2YZ6q1sNDYIc1jDUZcGPRYi
mgMmyaiyCyRAM1nmdQnrCAjGbyxGZJ6ewhFtFiw1AuTnp9e26aE7Mmj6s1m3tCq1axI22wMWhvwZ
9K3m4Eev8/wINUoKg5uX0OuZobXxXLakTTNYDxYUDtyC/HiwArHbjWg+g4QBSwNAnjjVIvqSNXUG
tsrB8o/HEEVA2m0oqQhvFtVpbg+dMTA02cO9nXTXE/GCxieG2UQogUgNtIMXU3jfvMu4OD2ULkL0
+7eBEDbyElcYUQWSmgD2LXOvdg21cXB1JfdwfAl/wOR/J6BWa4pAvAgFMWsL9JZM1LQRjV7TkXEK
HMBSqwnwCoAosi0xn5UKnXY+NxKKf7gCBHmeKCCHW0Ta3jKmRPW+jLDNRdcF9Eh465pGRZxSUnf8
xe1tDco+OoQtCm3AbpHNEBbukuY8P1jKTvwFOcGUj0fiI2UO8451skUG+4spSISlCYV2P/hCVU7c
AuQVGzySR47OVCtAkskfAa6OmNoA8rz7t5QNQ/SkouHq+svFl+E1UpeuuboCMSenkCw3E+QZpc8H
vD0FDov4Tpr9hsrDKgp/81JBmqk7YHXAKpEDg5XF2jDTjMtGYJ57V12RVwGJ/iYxSu9UYzl3Uxai
Iek0CgIC+6BJuf8Tc+XzuSLgn3YnJsD41k6b0cxuqcX4rvZYfQy6TsUGZCRd0HXkDPDFePThScOA
ZO+6h78YEGfWY6qLtOoK00FJWsLmd7mi+ekcIXTrwwBqA4v9tWflgMPNMF7LYaP+XG4BKt6EU/7r
y/EHTcn5V273bdeg7iPuOiCt1Ar7OVKAyICpTww6JDKJ6oS22VyraIRpD3t3dLnJ3qZT5sgBPfhO
8fl2RcpBz6NtwWn1PrQGtmOHA3zsX5/oyGIPBfYGGUWDefKgyidY1tVm1IKDoePw4yBIfJFZ2o3n
HSDE7H/EGQ9pEbQDMAweS4/jwx21v/A/jqblDHcJhGTAkdEO8QnlgEjNJ+9sAggbIACHpl6MbADZ
LDnSmi7PwaoflS/j1N7VWPpLp7bR2X4xOWLRZ1BYGAjcXQwQoNlgBjPm07jdt6mUdmucMDn/N/b2
dU0o44eTBYoiCt47gHc95J6tuYxAtxoINKBmVXnkb0CkyLuifUlQuJEuDgGSZPczRncxxzB9vLN/
GwxKGTjsUE3X9khGzTJ0kuQaGfCBeXxRsOQg5KJnKrO6sQzwI3UBGnM0ODIwCWl9roEFCDrUYXCa
SVqzIF3Y1ReMi98Zk8kkFUk3kZD3nwU3WuRQRX5p864fkhlyWIGerScLf41tsCWEmHDFnuGFgGdF
3Ma0gqtBhypGWc94IHc7I3w6MMB5BN6I2r607RkDHMAJ3/1xm2/dXCcbvjDjDCBNfH8skFy5kyOJ
cpd14VIvUPVIA8y818wpLhg4DFBsy09hBsQgftxgl3BdGDvndGDfLhPS5Po/9YRw0egPZrsag90t
pxIYD0oCylsm7N7wrq6L8Vr8l9P6iFQ8RmAJOk6NzgeBh49aVwv72xcw0GwbRctOkYIg7oJ5C2G3
LsE+E7mg5pqfTD4OgEkLhVMCGgCkzYIzlC16V1a37wAbUyTNNQUgmrhp3TmTQNKkYBgF6ReKFbCe
O6/ImPg9jgteKuzgPK9lAY4OOfDij71BqHKYFY/aiGz4CWFGQiVE2Z4Rvh34uzuocg168uuWCLVw
+/GOkW2QWlTk1HoZpqFyb2NOO6maBlbJ0B4kk9JBRvgj8/fkT8HtyfY3JeeiZSORnIaGpTvTt01b
DGN7ajWE/HjXDHdIz477A7z/TZFGUzxBZpe0j/iBawc/kSZfSIzLEOQQXacO2VtSTcnEJ6ezgXKL
f97gUIKOAoUJ7xRTXa5d5H8gxTUCHMpCLJeYXyY7eLGpKJRuCzBkaaBR5wUuefBcfH9Q/nvDuZDa
9zUGc2zSx8CgFRj7QwO27IiSApo084nMOJNXM20dpN+NjEUDJURUbrxdcELee8XM3CJtilzHwj66
QnHkyKUN0koqKT4yoxe57AJGsfHDJL0fB1CdxczDRbDZzTPkB6XZSBtKAHm7igZHf/w0FhzIs7Qn
WdZiKpPwX/AD8A0v+w7ZxjSiHVT4m+F+zVtTjGNHLFaW0a8BUPFfdh1Qj15hj44aDT8Uc68KpwJq
nb2wW/KkQ74Jsg45B8HtH86IzRZE9IyPpxvxznfp384CtOfuPuo2ExpnBMokIYvZweMD5KB5rd+D
4uX0ubr7PtoJ6DMDKj5xDCfG4NH4uwbCpPEnmEAuBStaiuj79TJgTqNLzaDIqlDVoKOZ4/ITALpM
YSFxpi8GPJu6MKR4QjLIgg/P/uOzFkF9ffl73jEMfokiZNJgRy4o2ygkkdpFJ/4HIOD9i7K6TL/w
t2UTqsdFBmzgCNVvUExg2ZvZ7g/frTPlLrhU15jQ8tYU/Wu6uGR4J5Xeb8qlxpZ9wS9+M4N0Kn1M
xt4KSZhYH0rZkkBOwnnnRZlEBQ7n2T2F9LZbHN78vJaTWzC2zJv4Xm2R66QfI1/wblg0tKUr+ajR
gETwvs2XaomcJKQT0F31PmT1Umegkqf5PNlKrP3QK7EQ8KtTeH2YkbjjwHcrDRSQV7dRdCLSv9T8
dldzEvpXLIJoIFKGyGQ+OYK8W6YAUR8zp7VJH5M9KHc0ZOjHkI0kQptBp0qMYwC3cDt8GHR4lhoZ
Je/9gKBoD6PDDg0wy/GW/b1yIKTgd+KjjUzSKf05mnku6nJkJ3dXWnPBaxNTQFmC1dC9s8mSEIGQ
tf3WGPXHOfCzAGHsj9rWPoTBYs2jBJACpso94+LFKgWJkXo/0nIL2Us6y1MYIVQH093a2UAOxKQR
XplKKEhGce5+6AnS8idHklOOLtBvup8+NE98VTB8R9053JQxLiFj0SJYnUlbQaUlJXrYsy1Wayl1
es+DG4T2IC19FR03ksrkqBti7VU6cC6hHFncyhGmjA/k7gDI66OAKEMYxz5jolEAG7e/ow2+yU+m
ohNMh0sc3RbpAVqJiYAQ0j8YusD880GoCJnJT9PZwUARmITKgPWOWOK/Y6gjTNqyLbRV5pilSwaF
u7y0+/MuwILc4DRnH+RX6NFurNX1bSBrQ8henSxcuOQL6CG4WXuMDoQfoZTLL4yIywL4TOlF5FzG
IpmljMP6j+THk35OOR1rgS2dTXShgDcnvM1cBw4yhFsVI3o2TRQbYYt47TySNmzeA6EniUTNwYMR
HLmrPtDdB86ZRSIU8dty4jyfzCR3SU+ecEIQZfk+waUmtAx3hFRYI2wgqezQc4hE9GdKKxaJOqPh
GOpoB6ICyk2B8BMEq+GwMRoKW4xtHiQtF20Mzo4jvSO/GPjOUBv9wfj25FUJmkI7g7sleAmgiQRK
nIFL8d3UeghEVZSyTp++Ob1+/posjm4vWNNQJIfgpnkj0bG9IIPH5YD0jC1BkqYyHElwtymCSHgJ
cixZ2ERxYcilgSoLbMdgPw2YAB6MPTj7jFHBFVvbIRk5/MihXiOZuVI/dKyUMUEaiaFJrCCHLicH
/+ZwFrhHyAEMkyFjxufJ7aFvMH9Af5GmGX0+d0ked5K7OwY3QoCUTv3bfbrfJJUTyWKJVwWExYqw
yiJsSdlMLpZC0S7r+KfxNYB8hU3UiC+Escir5PyYHYtcxjzauA7Rw9/mCNtiroZbG0Kc2eNgZMLN
pF+tIF1Z85X4gSnRW8qOV8o2+rbI2v0AGiHAyVtEO5l7XtrCfFCAJZOuAAGn5oG0wIJMC0aJ6Hg5
MTBITCFbGGQNYDyg7nq4rdlsRCbcRPinhuA0mc8Nui2UGiTCHhwxpl9ediukWTdjlhzOhCODhnuT
UUZhUrUAYhGA4l5C7VV0eQLit5AmmMDg8RBLWWnJzvvRqLiHZ2jUUCX4WD0i3hcf11CV0GaEGsYf
OKaxLyarlCMw30TfiY9KrhBL5GHyj/qb34/vqXR/Z8E2L/xTKGOx9Sn7osVVb49LY9CgO9yMRWMD
NAWiU/gbNeUS2WGxTQOEFOxJrVUbkJmLayIBlcY14kFqgusnZJoSJ0FU5NYcU0F7Ji1kpRkk/D2L
KKMhhSOIGQm1zOr8Z+nUaGiBE06OAmbU4aZNMrgQLJhLkeArYpuoDkEao8fAp1ppqRww4jtJIh8N
CeegBSuKQ0ZPX74WPgQas8CaTjU8BcRmwovMLgm7kp4Hl2abnhcX6vapgrSRiNzvQmNmdGwzJqLS
VPcSMWybFMhSJi1U06j2qeJn0nQFf+vq/DDgJUm4CquFFJc4O5zZxexLs4pRrmgiiEMNJTWdBSVd
YiFSvQMgEBImtJ3p55Gl1mnX0+4HXgwSMBOeKE7Q3JmU0LEZikXVH3EdXj0TK4OWFfYMYJ3OYnbZ
4QtcQTu4hQkea5AGyY013u+SNIcBPyzomOrjRgO6a1i0eqmqyF59ZHKMuVP6khzVEfPiN9BxCLiH
4yPHgeKe4apxyoGgHS0jNDItI1Rl4WhlmXiRBq0voZI2JPykxh5WWYJyrsAkTHyXW6M5Fp1vzKYJ
uyl35naIWI1IMpIuqJR+VtyYf+YxZPBvimphQtDOU2guTNihudkcdaxwdhjPaF1gpsU1VkOElAE+
CON5yrAusARcH/oDakCKwitJ77/GaRbrsvaoDxXepGlfCImSpWGF4KBECdvnu2EkkD4ImC3zbnaC
NLoxbSaOhRS2irlF3m47A5Xg8ueV8TIJonj33WBhPLymgl+JRQsPyK8U0af0jfHe2YwqWUbblf4E
yTsRHbUrkgiSYnIPUGT1tZ4eA0yOtJn69IvYmkTPHmy3eL+GXhSyHtwSlQekORU1Q+7HBOleNGTI
qJuCHaWBSqi8cwJ9FME0ocpmOQxRm3lC6+JAIGTdRYdNsyIA2YOBRKmGQhhFjevCLufwqnJIZStU
r0tboZRrhC2COmAedAzCX8/l7CQyhUsyQ632IAbVkHna+gd43Btm8EDm5j4UQ4XxAM08QomYJYDT
otebAO9y0SiY0cZh6oikJNcnMIYpYZ2IBsp9i8kN8L0g7UPc2SjW6PbW2Msf8+ItsEA39HXDkCue
a+TM+FHDHdgUVBlxmBd7ZuBU0GG9f83D2f3iSOvnCEw065Gc7qe0mICHSG1iwIIYqR5QdnrCe5hM
F6mpZx0IoJAfgI8o7SGro1i3OVKEWBu6eWQumFb4537buX09MjgEGb8W2ewV+dCbX0o9n9xCCLcX
DvMNho6wT0HDXX3gQpP6Kl+ZLjv4oCR4+1gzWT6RjoTacHchTuwWRn+wLt70MSHYx6DDFWAttZeR
kUfcZ3ukz0H15lSg7yS6jV5wrH+mhzVbNsCFK2D5FwBTvyZYQAlsDYkSO1TZZXTdHiTVkk/lrdH1
Ascm1QdbJPqY96JsAGWhSDpsOZMwzJYmtsBvqYG4MgD7CMGMHSHOxq2dcU9Dkc1vPq8uzhrc/xhm
vfhB4+CJJ4zgCyw5XX5J9EwUPElrQ0ji88o+gM5asKUpeCiirhBFEuI2FpotUhidvoRBLeaTQvB/
WCvuA27lOgkxVkLAdZAXGGbsVSamBKWBqPzfxUXVtCCX17jT7ppaJnfpEbWAOR1wLmJ926zH36P9
lK5gQYakIly3gLXt1iyCKyscUzPr9YNawqCv6wuRDayKWLvzttHF6w12XxsBH2DamW4+E6jPiIqf
TR5NYIUX/9SDzrQpm5d2CUy3jIbOjqEsEWIJoWBBUmPivjuqO5c+Lem9iNpBl2V3P/36jXZ3RkOi
bW5zKjMJOU1uoB2orebUOuKwHAhg6ivrJXfb2YS/EBIZ4qt1t6DUuYLvUS5o7Z+2JXEe3inbdrgZ
HZ0OMh5HxXQqowmEBCh4rC5IoINSF0295oKPz/g4lWDPe7oZUFiAemZ0h5amgNrirMtD2L33mGaF
eqyIIPRnuV8pXkDGgY+d5Y5mVtYDI6Kd26ZNaLZm+yb8eqQp2EcfPuRWcgHXnyCm3mfe/u+A2ZIx
rKVbOUKM8quHA/ISFwEoTkrPWivt7qQrPUcuIhg/rswM45pc5ncTR8sbnhQEY2iU4Ut82wSH2g5e
9MgEOympsTlMCFmQenWZKND9CGF6N0WgbJDGbu6jCtq0ty3gTQukfx8OrYh9z2j9aye2CgDwBAMS
j14Psf3AJAOFONfP3RVpS1MawT2vyTVIZQJr2JjWUnJrCiPfJDbmhbHjZMKervMSjH6FIGDEbIPw
a1eJFJXnNRcY0QkkwgSjJNshD4oOzGMP6jaNOgbrWbLpoWm/aDYRIA107/4ud6emHMQ5xWaBJcPc
ojbkZW2n0L6V4p4mlvKzgAWefiMJTahlJlwIcrIRLSEy1ZvKGhr69SUDmfYkJ6BkNP4JCpClrQ+6
kUJEd6B/Pmmye7woGhhSW94puAH4BKeUqy5nDAQPVXR3TUXVBcSQY7tOr2B2XoF5pi561CfMJ+Rb
xQ2FzN5wTsHX4dAwujOgHZ2vHoYI3rkBD/Bkvgh9PO7cFkqdgs7m5gp0wUDGFGcQhxx52ovbFFAT
tw2x5eZcQVUuDoLHBOswtL/BYAABDohshjRtiGxc0Ip02uNEojR8k2LH93HUP6wQDczZNJHT9AyD
PIy78xTmPhYQFmMwzCEteXfUW6wEBJeES5aCjftONJtMzpQfd6JyCKMh7IK41aMtT05cA4kCZium
9PejrpIK8Liu9cH6OXBQlIHmRQbxD41ESKJUACKDiMlyzOWZiKrhwzJ4oSyYOtRICro0VkVciUa2
S6eB4Cd14aFP0UfH7OCkv5QxTGWlADEFta47KU0QpMQZ0d5aTFolnr0Y8DL4Hka4pgf6VOhrUpoT
R0SILs9680TKF5DRFWAmuS8aIEZv5WAkEAnHIZ+wd+vJwxIYlPcMMPFex4jmkPAh9Su5DX3/dkJ/
1JsNmHlGcoSq8DuM4zZiTIUYLcij7cs+KsOSq0N1txqODg1ewAokS5xlHABXkGDRL2fIlF4dMhyM
Ncj5vSMFEPChCtYCzgm4q0UnmPO8MxzRVOa+lDRrCe0VfjjEBNXf892CXSSniTZEKan7FE8GZhgJ
VEAb5g9IvW0EegUMIz5JZx4FWmlHJB+OAy15/xVRRDIq03HSHuYeheTuFInYI/TkLgGgcpOufLTs
OuWCKCEAj4iMltta5/Q2EBiYo2+HtiDpsardjPqSmSeAMyQSP2ipgsJIBXak97XHtmSYA6NUhoiN
skKER4Nt46BLylSE8PAlrZQ5hYdZ5C+YujS95DmLNa8S1pSriDFILkz3mpoSb2n08/fDBKRYwoZV
T6ZM3FhIdBnu1W0bwR12HUuKZrzitjwidAu4nsdnsqL6QmhlECXUOUIojK97Wozk6MIdhbUcx5c/
BFUTF9CGNwaGYLV9eqiSw9cc8dRhnwrsSDMxJ4fvO/2/mnqtR3vVR8+u7ysXJ3W6SYIq7/yYj76E
IGnOTmMq3iBlw4AG6TAflnzKDUAwQorcBNxy8dGmFOkYD9I0wh+i9aapoz6pCDNI0wtwAFOPMR3R
1QEO10x7byFjZdrG4JdIZWK8kqYI3jDxRLFE04IWQQMdCZb2CbJd6wsfUCZOWoFUoBYxp889C4xA
J+RlY4LN5tmFwf8HgpTi4unjpm3YLkKdwt0lJmBE0MF+hggBoBkgBcW6NadmSKi3vFoQ2k1rYVId
0F5pRZkk/m9amsRWcUdEllfKRpb8I7hLTLuARlPXqkYvtix/xgdFfmXKu7W6g9ZAX2i/kxDEdxSs
a8mv8ulO0u4S9jPMEOOgW71+KhiPYtfs12RxHiqn4PWlg1iz3ETTjIWU7v7semZ7zboMLVDhtk2I
RteAjA5sv8bORMl13pmQVErJncDENWlvvAekUkyl0s8L6ERb/fZiDrLwnQOVKYvpz7s5VQq1PvFu
SISgIgKzF3dqmSrjcPJqTyF/b7W4TCAAVeROnF5XsyrxCtjAVgE6bvWljcSRgRpRJwlNG/Ptywg4
mICSgLy8TcI4Q1GwX96mXBtu8VQUxq3ksQXyIskmNrO9ovc6cV8TSVnC3QSRNnHsAqXtBpPV/LQC
ueW2FX4Tj8nZgWxjEv2HucAKDQgdtsVVLsZMpEU24ADXG6fzPhX3eBPZaxC5hHaVhZmQIWlgDysz
Hu6NKQMzoQJlw0gc0dyYUjpLJcyWZoLdQE2JRHY535l/2kiHj0gxBj5AwGVS0ehMhOWV5TCZuVgB
EV9Y8ZDLg4MJJEG5RTtQVSN+OuknFMCVnk+Y0GgP70Fn9A7gBiRc/5r4+wJPUqRKWfy2pEEZpkB1
LORy9jYbfn8lzvLXMVeR6LZkZ+nT5jJ4JlcU5SJO0MLGeq8xshNjkifaJT1T3EPCm7f/wjjfjmbi
JUPmWqMA5GtzHgTDCnIlM5f+Bo/8YdlwB+M9WZdVa9OHBqUCEmIz9kVFFtXdDOtz7lU7Z8QB1Iro
GxlXsHV2EH+yhrefyu24jSrcbtkIK+Q19moF7hgCNc2aaLMAp3NlQxkQnPIg2shZg7DHCNMg4xal
GfXHxdmYX9c7hxOAlA57QZ1tsAf5qNTdv0BN5CG6COBFHTxbEGKkmmBdyOypGCHPUDXjIC03CQEW
CE+acLgJkUDzvmW3cqgW75Rj1Q3T4wq+tBGAIVPVuyVhBYAgPPSJMb0xfdkR8998WEKle0OHnvFD
DmY1anPvNAgA2d0FAZTLkv15/t894EbBQMWh/5wJWsj58X+VFGOKkm0wuud22EX0eOVXZ4JdkG0R
6A8eTyJIsjbnGiMNVEudANp+8eHYFr95yYxpEmSpYSiLaSWlgcq40X6vsGvRAVKZPtZNNv7eDCBJ
M+W4B73eOS4VdgmPWaiq1C0yg/ehzyGjXZ9e/zvpHGxxpHIzwaohdT8NUuGYNoseM5R7dvhoOo1h
69rmMzw9C/KKOoicNmtPE0qL6m2/Mdwx1Z5VsCSv5rbaVJ+UY4UnkrTRsUiEaezQeD0x3wK4LINa
RDMgIv5V6MdSetI72El/s07KplkgY66pjVM+Dnnrj0hZh75sfVE84GSkOJsp4j67RtoNDwc1IdpS
NI7Kv0l9DKMI35l+C0ddfp+xGZVGGXhOp48n0kSGfvfU1X80won+IkKK6DIep/IikSm0XByxxS3t
k5J0o9UEl0Q53Y8aWsbKBwohZcBhqNQtVnvXv8wgK8Dr/ViA7jMSYEZWOGKS7TEBREa7I+hhq8j7
pzjncf4O4XVKrjJg5qXK0a0sLJYFfOqOq3IbgOb1MmO6igicQeUAJoVOTGuy5nErg2EyhHi3Kv/E
QNEBHVJR8sJQcyANH6aJZC7DfjisN1AQF8RCjO1AypdW+uY7kc1iSKiw3haHRpKX5xQkAAD8xrfU
Md+tUVA36QcR8xhlWIu1bLUmt2Evx9cHBTxyZ6BDsxOMGrEzeihCY+WCzN7x27RrnkZT1NqFZLWw
FJ/MFAO4sgzYs4I9XaRPCrGpw5ey+Z/uC+q3TH8yDQMVGU7AgbjBvmIgpebhIxDz6m+l+vxd0b5B
uATv4tPic1UwXFAYtHcTuc9e9sH72h3H/pjwZowepjOqaVX8+dripflw6rAYhXvC0/DB0dkKYRbz
PY+m0dPdksTjbHZf6/PX+jCRRNtdDzREn+z7Ha1m5zE+XxJIrcYRCd/kax6QAL5YpYl4GxLwPBZ4
Op8fDpdxYnCghBz/eDjP8GQWpdEwvuM7ffx32nWYBipnqCJ/26Nd02yi+sVkE1iW7t76SC5jWa5e
T+vciNuDVhtWW+XDnGHZ0X9GK9AuFcoyTYikTe7Eo9dc+vrXq3C3fY2+B+/+j6Qz204V28LwEzEG
vXBLL/axS7xxxJgAotJJI09f39o1qk7VPqnEKCzWmvOffyPGp/7TF/GfQthgSPhDvNSA+GXD6+Da
u2ZUUh44k1GExBmQGwUqIIXSPU5KtA9sm5qbEU2Z+U/mxKqy5pAyJP85mTEiJsEILbDlHvvPp2P0
kJrx543gDiPYhCktZOATNGOr/BNyxcuFeL+ng0+2xJIDcBkwEzERkcXEzoa+zv21Phie44+H//7A
RJjBSuk2WxHlrMBZpdx7BMTvhqwtsVp4YFU+jrjzwrAy9XuLfePuj6cnVRofDgWSS+snsucRL4A3
wLvjhfln5qEoMhsERCTqzCqSiXgyFH5bzrrn6xkz/n96nZzW5ed81MXEH3LA+KFKYXmRZHblLmgN
730/vLq1zkDzeWleJ031DQjgKJbTrcF7uzTvsJM/TJgReOjYwQvKCR5UxywP5XdY6EAlyJTTKpxg
0bnSf2/bHuZPHeKioQ5Rjt7yQtuW9JFShbcVhkgmVLxN0Xo3CMfA86TOTGItwzikkL0BI5s6xMbx
rZIU5nWYHa4SMGBj3y0gC5gR4/zyHdZ7XE+wbMdrJYYgQYjF4ib9UoAxdsX5/6jjDTTrrU2+AkBU
oK2T0p4f+Alb305KEtkJhYyq12xAWNKtjN6Xu0B9frZdUKl+iaHxZNHbQdJRGE+yhXkmbzaf9ZM4
0ffVLXgtEiYlVayPXjGihB09I/95TybOpKPsxxgsO4MjsoakYaOO8yEPVWwB6FOG6bv0eAu9MX2x
y9S45vhJgaXcrCyDrgwaPZLfc5xGRzXIKDStuJc9Y5iyZKiOV2wazKLPuKdFz8malQWaRDGDTTEy
AUvgqtyVFzYoEWclpZskAq0geNwYw8ZbatKh9fSLgvlf62XdUuLwkhu0ViE11EbSttzsnNF5I8BY
chezSG5n5qw81Tz6bACqfz8JixZAMCEZAvug1vciDY+YWGPLQHizgo5Sc4cGwY784z1xSOQzLGT6
0vtnpWqSFAzjfV99ET2mcVyzsEVHxDUUJJSWT1FMi37d/ebd8i/jg7qPlV75mEvbu1Ip+Wb9WFjs
fdxAI5lKadyRf87lFhaaKtYiKP1kpi5syi57ev+aJSDcJfPGVnINdSY+G+wtngP+U9Otx37x6INb
s5fKeYo7tZ9vGzt4t8t/TrF2Phvv68KK0zEUn0JyYdTws6zCes89KHGR83IJ5yXYTh1+a2kcl9X8
mUXPwbfLgDTuS6kGrNyBZYb+LZkCUfAAXXiukynOsv+o6CnsUpcFQsi8AQGRW4pV/VxX/e198FWL
m2HevoB94cNRq1MVZMidCUdFfjHDzEU6DMkU9cXNl+7r0p5X41yO+J1M3Sx0ZqIaeZpwRKmHGEMg
kl5qw0608OdCVPP5ip/teerblX6UIwmzL7/X/P4FiqXlXmuGd2xmNOUzN9BoTVlG+OSVESuY3WgU
wYTbCU4M9f6exvkkNvL1XcN+T/ixZrcvyw7GNLJxRZQ9TWWJ77PXNr99KT06M6c1F5m+L5SPulvp
dnAecOrYqTLDY/0xGz7NZ/jA08/2X1jb3WfP58Zotq/7rqGVSeOahlybSapvnzk3l+fcL/LwmX2V
QOt5fhgrX02j8+FphnaDanPaWl6Z+e3TS2v/3fslrsYgKMP1LH+a75Ct7cxWr/XLzpgrjWeqiwQH
duzx8RAHRp8s8/KjHXFAizueSiKRdU5w2cuePzXO8eeNYUcpslHGW9lCLSGntU9fC/BGr1zDDpla
VteXgX/Ry6/U0MQ39uXrWIo8UBRjwKgIX7T43SDctZJNgo9oQwvV48eIbC9mIIJVluoQY6Bifc65
PmIM4+Ljbz1+nzoDE29R1TTJGr2cclUHGllOME6HvWzBsUHnnwXo5TA45vndSuvUh5CVUED7ppCt
UGY3WXCl2Cnrk92i0fYmV4RSNwS7won8S50EZfoztFM7emB69JZ91DoMT226HCz9YcwfEfjISur8
PO1ZYeHxKIXDhFWOa4Pb2L9YMnYkKTLA42DCh8k1hVvTEOEKyYKDuOxAK7b1iGwBaZY43ejVKIAb
14bkhSAv1j6ER+lX5r5Bw/+6Oug11z6xMVcHCgSKakTdku4zZqJf8hhfe/Ho1w+vwVof4y3JH2Uy
FbZsE1ixjd+Tp6884vd8UMPUDNQA7xKsOyRM7ZiZkA+A6As2vj29DV5WrozYpoi6NfiRO99lN28T
EcqXtnPQ8+/nB1Ot3YskGrfsPE7bZ3uq7XljwqJP3odS2Oua1Krv4vOlBYM2Ewf0AwMcSg/yRF5T
ld3txj6ILczy5VY5SidrPvY+h+HtdCsDcZjLng7bwyymW06iM6cV55QtqEsv8s9xPzZwNQoMvDZJ
5e0j9jwp/a3L73dzfHHOc5ILmv8yUz9k5UOfKfdlonxA8ZfEYbiwzpssWeOnVd1Pb+n7ZQY5/dzn
PZ8ayc/I/o4jQO83XOzBadh8/1f+sjWUotB4LRREkoIp/ZDZOnL2DbHZpnGDQ/0KZ7VyA7LjFXxq
3m/hNSChUPEsmDFQbTpeEnSIPXTRbYzEbV5uj7J2m6kuFlUt6g5ycRZE0OZuJQQygJqQJTQEgtgl
+fadjiaNqjUFxGt0qq/hJLKxtMGpN8iMx1+Dm7KB97WgsLoNU+vI6aawfzHbVZxmxd16LfiE/0QQ
/F5z1i1k9lTxb/oHccQCAH4YvObDU72Cq/UvNGvY34G8VE5P747sFuCIMpLErAAclCk1iHoVUO8h
gwrRoge8i388M+ozXKEW7Lf8zYdBJKZf0phC7rbhBKOpYXYPEsXUcKe450+KRl5MwRoYGSu/+OEZ
br9tOUGpJAPqOfJGzNlIPUiqCN5cFS0HvOmHWIXViksL+75AT0h/wdHKL1SPz5B2KkohIQgXHNWz
MGUZkZS+IMeakcIS58znzvAKYgRXqJwCnO+wKUh8L8U9I4HspJMqwB2jkDKPokhN/TSmRnisKBCe
YYpvG6cZYvHQIldnhEG7RzkjpqXaX4ebLA/lhIfPIolsnsEvd1MhmNYgRotrzO9ot3wodHosHrjM
SBCGhQGuN5uIxSBz9E2ADxtfD/VQUCgMym1cE/1qmlwtNkzMLf4s8ZincCAYYg+Lf2qqIhCrKBgo
sO9CWqwfczzyWVfnxlUv5JNe3pf+eP6g50dw+lXMTRDQ8+qOT4igvxRrSnwcH8S1aVecFQUreaHs
eVOyJb5IJ8E7pVoiQoGiRhSsRDNASiUdz6WXGDIsjYV1SvYjYRPSOsOJQgganYXlyQy2A9M5S6yQ
kGX2CJ7AW8PpFYqNZXP797CfIDYgGeBM1Vlyr7AEPKpWCeg80Vu7t5evZe+FDcnUCgxuL+9J5Sbe
aDtq/GB4d5lHcUaN/KDNxX3Im4QIyrBL9PUHeXtnhq2e4t8j0RWxWBPQScADNkSUxKpriMV/A7xd
mDyycvCPlmjrjmkJzhwbA+96VQ/upKXxpsMJCyJw1ZgRK4aTz+Vkk6xL5noDkrlKd7OvfvfeGa4C
5qcHzbr4ghOAh9vTfyA/HZ0Su1hxvQl0EH8aF6gtTrRgHot0PGk+K1dZVCs14jezW1Dt/OuhQWGs
jwlwF4tOaC+lsJojB9w1HWiam+mu8deBHKreeVZvWGWqw53k6jNp5BOhHMWSSfk2cWzP2KwyhqTr
Aedv222u94iuTHX4W2Hao/kVYYPEk9PwujxDw5KADOPbPtwJJHFenJBTCZ0K79aGWFQSp8ct3bDZ
UUm+j+clWQ2ZQ5eQXKuz8yBy6aBVLn/nV7zhSWZkieAiIVYV64wbFGArMHI18AioeAP9Kxr9lvfq
d6H4dp6dOUeHjHXcjn9DFVlaAdcoTZBhcxl5zmS4MeITzFkiiQutl/epzq2At6jOle/6wz7gXGUG
76mZhrLHUnLfU5bt6NwiGc0L3ycuhdst+bZevP171G+7hQHnkbeWf4lLx/QsasTrdrwqD0sC0BXx
pBdiq4FHUvME8jVefGRp8p2aeE/iq+9diUgutdk90whPv9FhV7/NrIjskX5650vqmcZenosrr9M5
ewDAUHjFElJJlnB1YmURMEJysnF1jSWs1tb6vIO/guUTj2G35AXrD1Z5Kpb5A8+9+ePLfrIA/11b
LpUZcOe1g/Ld2S4//z47CO55btWH2zfCLUNcyR/2dM57uigZMOn1W8btVF2ZV+m3przGIpk8G9Be
y2u6sHgEtyK8WZ5BUnmzUXke080bN2ebUtXt7tHjFckYIu5sdm1i1Sn4SIVAcQjk8XD1FIdn585n
TwLWVD4tpJXVhrXp2ONJrT1eV+ZoamOVIRoUnqlcrsZ7rAbDgfD63J4+1qUz9N/mPVDAgkS4SpvP
k/fMYMG1Kns4FDE7Z9/HCTXZ1P33UF4fCTOu7rvhEvNhFKqbCgdcphVdHunNZ/f3lTxcHHNvFY3q
Lm/DlkQsEkiwyIDV1LoNETVhuLxXhxTul1Fx2j18zWZW2EOydJ5QZ6YFMTd35Lz+u+xcOX/wRg58
Hi0/qjf4o8jvzdpTaVx/VHmp6uKUsAG8McPGduF09zncxRhSrmnsfbmIpCR+5DtAv2uB1YrkJPpU
eBfpS3QTgoEy8vM7MVE10bhvkwDyAUfD2buWuocaREUvVrw5y3fyh65OczUahiXApYCsFRzvlfil
eFmOnZqEEVX7jrL7nwb7qCFEXA7Bgl74L68OB+yTXj8DLetj3cEusV1bXXYExmfh7UaJWuR/WbPM
Cu/8+iWribf1BYCQj97kazNKQgjFn3lX8DmfkQGwn08E155MlX11rHkrhOa4bGwMyZ9FcIVBi3GI
WzVuXcyTwEjApfEXezBBBYTSeWCR/MIb+BUiSaDdYs48AugaqQZ0lmxLbck+faz3OI/0SM6oY+CI
RzSuAnJpPfpltE1/dRqTVPs3wdp9cWVCWVOfoWlFS457vMccBSPGKnzqnm0dbCbJxSzhLUIx2ADk
g35CufuCDYk683FkNmNDq8RJkrmR0zUrINKk9OEZMUxhH1kLPdjxCVPF1UzcapwUux+kHyVvxm1x
b8n4I0PYv94dVjJMCCMLEzbpYsaYAY8HWZCTroX/qYZyLNTFxImCWad4NbtD8yXkmQl0FhwvBP1u
ULxZajKzRoNc3blByso6MUypadOmjX/T3HziodZ+ryflAhv8v+cdUPaB/tqz3isj8et7MIG3hPcw
pKlXPQWQSkJJCjSoPbRpnAxOau9vKQh1ZjpNhQTu6ZWas7Lign3ZPWPWjlL8e+xJoUB6gd2w0zhW
jqJOiUYGVdhRA8EOF3bXuAgnQMmll/k3r4J15+5Il6Mgyt37ike5fQvMraFc5zz0z+VcwdU9KrfN
/gO0LTtR5YG6b0g6wcHYTScLqQ5LzZcXeRlSMnzr2L15CSq9Vpima5xlgaHTnJ5lEqkeRJ51QnNo
w/P3O7Df+9oQ9k1E8hHldbL+cHVQvdM5zqNLhXM8bEniyBF6XUwd51rvhtcsn0q6QMp/2QFosWPw
UZxLIbu3n5WNyrUT8PZ3yvQo4z47gep2wh1pUeIzhTISgx/S0n5ImvoXr9PZxDeQV8Y7XBE3Y7aQ
pXOKZecBtOYkWBSlUQ4EgXwvqPa7elst2j0u9nxj7ismzrq7PnHbj9R94MH//SArEG9C571g5MbD
46ZMcM6I12Dl0Yq1xJIcZJrdT8h7fYlnttc//UWuRMT8pD4mPLuVMa/cnYDKee2Mkj6YciGC3Rut
+nCkK0CadqxEUFbNGUKV6qXJAl/1pvGxwxc0suoeDCwbhlP355WotWKDW22McP6IRkoJckJAQJjB
nVnvoB6Mm9roYcBleJhxc7w+ipjAUx54iGr1LwyJbYXcgNN7f//IrskX9rBFR/kDu8zd8pwx/vBq
NgIqOBoRS3Jv9xkApYlfh99xOGM84nL0CjE2yidqEMZSYrQnrIQeW6a3kzUipV/wnzqkQdgjjyC0
a/Az/dcwsNIPrHeAr79oZPAb/3tM1Z/3z5EzwKDNdv5Z+EIr/bZWR3sC83WyB0X7ueF7s8bzlyrn
8JzZ36xor0aKpVAiegZuEfP68HXM3B+bJY5nctbHONsz3sjWGWOaMqxf6/IGFep1ZudG6//x0L03
sjEgyjM+uP6Eu0G5BeDwgI+I1tCvOj8PtSrMF1ygvXIcwB+Sd2h/WFxnt/rNWm/HfeRnPowuSC2+
mMX0XP0v3s+XBP8vny8mvX+njKcVxJJI+iDTYoik8z9V9R3+RXjGEN8/nYB/zL8aTfYEJBj2IFa5
4iGaYIZ2aH3FFtwMKfHLBMdr4hhv8xsoi0IA0dMHZcLO2c+LcDFK8YmApYkjogi7IIMk8ll8o/Oc
dM7lHPZarKP2UsJTl++Jk5uCjMjuy7NpOUTijSCMooDGjQ4P6sx5BkntrE75R+WkbrBLNqvpIyIr
6s4+UHx/PudjIHS+6uG0YveqvEsDFct5H86vOXob3a95sz15Q/B+Dp+J5WLCxUcgNIGqT8Rc2mDk
7v3r1M3ZO96+AQ/44Z6wtYU+yNMWU89PKWm9E0+5jJlKI35sNWHY+IZOlC2ZI5JV57b++Gmas/OG
0E1yEokeEBmMajjhuEzFp/0cgreBUMD4ITVDkIsEX012q8OT/co8nLiMKiGMgGpwgbDSGlbEwf/L
baQ+xNHFScgf7N0Z1qHhdiB5Gn9iaGxoFzlcLsJcwDuYp55Kwbe3s/M3hDn4MOwJYi76+vnUfh4H
E8Fpi0qpq7HoLJzquyDq83mFsI9b5+CJNIrio6N7CEyQVP4/i0AojJM31uXV6ULE0Gf2cWo+hJsA
gibSNNleH9yat/B/OxE+y1879kcQRW4+s7WgiQXjWFv9o10Iwsb2ujlA1ufmbIUh4CBYN0QDM7gG
LobVCKnLWGtTdXmQorLfHnrsQRn2omJPHMEY1XYA5RmvFKk8LTRUvmAN9VjKfJY/E+e2a/3PmeEJ
OTCsrQOz9RbHy9E7zSBFpvueORXEFmj+PmN/VOu1uBkHWBTX++cEZ9s5gz+ObkfevITQiVwimCJY
PDLcn/Jdfyp4PeStLOAXoEvYMju/iTbk9QGj4+nCLdbARQRSDhWlxAyZngOkRgpB/TAU+sJH41v4
VJmXfivgCaazHtNZOpHQ3NeeXkJGkuNFoM1XwgpC9y8nS+Fo45F6L8bpBcemnALCFU8XLu7MvFtq
yAN0foQoycd9p7qZ7ap8ZrKsDGH58Ob49XO+vU699rw1Uk9LwpqMC1+yQUA5ufSUjmAqmZd098Jy
4HlG2utWGIQBJmgLcqDMbw20yzsZmSP/lfND7cmy39qsfUeeOCC4TFYsJua1GzPwjGlUPQi1pkey
HBuW7Wb4hs+P7zn83G7jdqhXTlCaLubySh7fm9hC0y3u3lhygHuoGHQN6TrV5yQLNaRHUD/W+bGI
5JDzdWFjci4eoYkz/HjyqQtOk2BS+Uq+GvB6Ol1ea0V1CI6C0HXeDHzYh8vx3bMM97sMKSAi1N4d
LzKzXaApkghBolejkz6d3eP0/lUiif6UgaviqnzLr92AO4f5r8Q4Heu1Z7Drts+vUXUaEBOO9NQ9
x+XUCJoQR6zHnsYwqoSPfrG4r4aZ+vWKdUzZrbXka5gDukqUbnFhuK/J+wSTp+PlobwkcRUXMRNt
B9gdrQ6vnER59MxwyjSC2+521dmccvJacUnZkBXI7szBTc7VRcdX4vKmUnWe2wlobCwtkRA8ZybC
x8qtp43TrUu2sMZ5hJYQDvhpwO0OlCPvPtDDwWPDjHnKhSnLzesuRTgcsfr1xRu788ZvQXcx1xwn
UbMn1k5sUv7okayxNmOhP0y+tdbtiLa+f+ohCaN/59BeSfyFsXjMvhXBtiLZvYdPGdHY3H6Li+SZ
x2yVskfBPryB9snAFNSPhftXLgyeLdAj17pk3gT+tqjJ/xEN02kP64XsPE6bdmnFT++2e03ty21l
9mQZJWEWWlMLQGlR7XnTWyVqXMWTv9lTT43D/WEbJ09yWs9V3+Ji574qPojTHfV1fSF00X/Osjke
95WnQt0jntZ/sc2vZZiUOXUtJIe5sYHxOS1nKeEZ53W2UBIn9eqZ5DOd5GmV/A90nWeqZftjsiS3
6igut33ZPX5vwTDTom79Imx2+JR+Xlxuce01kpae1/oLUoTlsHIWY9SS6udWrsSJYLqZ30V1NIa2
/wgzy2e2cz97FkL0xSt6XsrjhIKQzolG5oMpol9HjzDdviLDn7hnr2PUBSy3qKPnjGSbNVdp37EM
ERiExqJBuDQ6P/J0wIIE5a2TZTjwu4y5N5ZDbUMtngclZOHL3bsFIuZj3K3MP4xAAAimUGknCSg3
a/iQXIa1YCMvUgKaq0PysTAC6exkpRtUC22Gta5KHUoBkXovcfDO3v/cfrCt5OS/1R6FhR4TUTsE
kuJVfx0J4zeaV9RsMYcH66dASEmVty58hikRCmJhnrShmWphQh5vC8HIO4Ppkhzsit0d4wahGEJz
lXJ0iDFjFC9dGnwnn/rszoiHZ2zp/14MJuKfG8MdwxIV+hl58qgra7bxeA9Hi7Z0A+V7M+MbOCQ2
LEUs9ZA1JkEDJ4nhNQJ+55vKa4o4IoY6+E8056Vx5qHf/BPvAB8duK5I0GeIKSaIRy+nE8LSzlNT
l9Bc9eFnyzvmZ0Srn5eJ9yUUD4I9/7VkXgwsocQWUllu0LHz06UWqxBCAGMFYmE5X3YovLcjXvvz
k0so9sje/fw88RwKu9yJQw1AC4qDKtIaNBuY2cxwAj7M+CKUTZiIvEMq5e0r3IMRhZTWwn2cVlyG
1YcE9Z8XzGIx28w2seCt5YGMBJNZ8fBbcy3hrfKdcTPF+BCqLUcfR3lHKiJgD6ct/CuXg5LXMYR+
SNCqgftCdSHTSAsRJrdQDrvARAgamySHDis8vVfqgr57eZgdhmCGgw3+NTUGKHJoMprYQ6tivbXx
sPbgF10pFVDYVP4r0LaC+Huo/IOKlgxT+4R7LEV2NK4OFKr8Jc5RvGMUz2Y9zhZcOJJjEesJvRHA
w0qoaRJP+QIC9ZW1FEhzYY3PYA9SJQTHhv8JwpcgeXLga2gW3W/IAiVrBbcKRvtisd351DmkMDyH
Nn8lo22Rl/oMIQmFonBjRWHbBt7t/v1dcU5FEGD51Kb8InAD+FLiF9aBsjVQcRf+eyMzOoSXjqPq
9MHcmZRvghyJR/Xf0I6SJuBYY3vIv5mc9DO8G+tOxKvLpEMNM7TjtPzvMUo2b8197PvXR9bvlX6L
Z5M66z414Rt0c6/YlksRofNTBAXugcdH+8JnCs5a4V+VNRwx2OqvoI2rmiv9SZUEJ9TcpOyKnCG4
3U4f3/9KPiAQEIXveg5St5XjztM+S5xudSxWSm9cHyBosOM/uczbLTIeg0wTJhOhBmzN+oFvu8E9
WlkLoSImZeglYNli2UD0B7RUwSK+hah1CeOkGOPZumHT8Rexos+seraiyKeP8wbc/pZcc671dXMV
BGCbdc4qh4Pl/VFtRdvlUrhk8OgOoUlaMHxBvufN8wYzi10QbbaIjGHuJvTYkPvFsqCmhPe9NwHX
LZIg3l7nW7zI6688KPGD/X/xDtIl/rDu0ViYW3JinDbQQpwxMYt8zJuA6T97LLyi9fzYeo+5vmJM
hQGkujW55wHcnh+RAZUudUiURkj3x7Ct5heBVnXMakDPs6+CLFimI4RWkUGd7M4rkSnFXFjaFDvl
r/7WP8+rYp5+G4+QcLI0Sbm830tgcRKl8q/bTPa+kR9Zx5ERRR7gqwAT81zg/yitE+Hog//H7+33
HdnTNkq2Jpyxrx4FSx9hQYMDGw4xaFUvMMqW0A95NgXBvkAU6IrhgxVoh+/a5dkHohdPxGMbEe1Q
uKrl3OMae0BPAUL3dYoAJpmFl4J16RgvMHbJQUyuYlZCJUCaAxPW7uMWDcvH1ffL7yoJv5hJZFfA
536qHXox51IgUUZMnMxRkF3oEXg6zer4KubDzTO4w1/CItZG/jIhwDrMjMBeidqRHghGIVyG+xfs
w4XduhLdTP0zaPPbehKcAeO3MgUZGuhV5mhzcwQpdp9U87rTQMFkplJ7JXlPkAejJLLE6fWcaj9I
aQuw37D+mTChuJPskE6RYiNLeMK6dLMLRTP1DypKLH7UMFmK3dBY6x8VxnFrrQRUEyqHlmDJXbp/
oXzBPu96h7RJl/EEboWILNS08sbcn/dJGuR/1l4/jWsJMxzoC9CrIHIGxLuMWzbAY3VsZ+leoYlc
V6AvPAAK7st3vnX7vxcaew5AIJYpjJshrdKRMJVHQYRZlTS3PYIj7ht1ZlhzLi9DZ0idpYi7xSb5
fYHEo0UPawNFCM8Q5rCw1a/22lCCO6ZZmGDsUPCDHIPmgJW8SfIl79rbwGsNlm3quXtuFqIXcINL
dCUVoI79FnWHsHpFsOVB48CkAk8+hsMXiaPPXEvrN6PfkxjOSn9MX1Aq7EVGcT247VbuUIOjPN8w
DzSfizMu3lizv6ZMBJ/3sLwtZCZ7XdzUXwgglV/IUoIDhk8wWKdPrAjTy3kaPeXI/PQZqu5d8Pvn
Zh836yWzrwxeJdzM9MP8gQ6aWyHhhQXqTkTHWAw+dnoQn2fM02/L/rYjGvfxWqpGLKELfkzl8esF
C0ilVbv5OUgbx1JLdCKT0TfJtm+470Ys62HNfx29MocAFKAzstRvU5vqyJSfcJ+A4aej7t1ZlbTB
0D3O1cxqficytwFpyHtxBoN5P9cNG1k1tSmdun1nXSy8g8c2zD+6nRY8p2KBPv38u5zXAASKc8OV
UQtfRDiRcsEjw05NU8IiIR7e2qRpfH+HZ2wRMAuFcF4TXfpDq3au51nq9nEDVG0f25Tga9UdSZ36
Ga+TPq5v3n0yx04cevoIj85gjPYs9421u5PV1m0kZSvjQXH+HIvFpIpK8o2BuhlAkXYLPTeT/B71
+6rF/Xtr1PHYRq8cUDbFbp/W/P0GsKTleKWeyikHRh1IROucrXn9/qXRAzHChZteSVoNL9+CTkbl
yTtc0brgwo0XsaXE+CEcxoCl38GlWZ6leWejMXzRaAMVQRGXdYLh1/qCQzhdDl88mbPbolf3ky5K
+0glv5Vma8Vne1Q+VFmDmUcnRTl82L87kI7RxuSovvpQvkdlcFEY944YI7Qu5KgXc6gU+B6qb1hc
cjPWJr5ODovfVyGP3VmNNswd4DcRTmd2p1wPuxv4Rxnqtw26CPMD68gIpmHmEbNX7tEuDwuYD6Fx
iDsTMW2Ic+/oPdqlprASTpUVUAM8CmzIohcm7yX+G/RfPKLVqmoWqj3tPswj7G4quvFXfjGc737B
aSGbvlqPaU0G8RMFBuLqiEnI7vVDJA/W60Y9TehRIWkYPvgaIINaLAmyrpQYK/IC4hhfKsbormHk
PtMpV6tmzrhKPU1UZNckWoOUWQTDWVNSpuy2Alsw7DNUUHey6nR/MgSNwU13MNFIyYOBkGqEPF5d
Ev8bJ51BAPpF0QeW/FHTuxrLzJjWDOYwBjeX1Im8TYB5pfasv/KacYZe399vedUKXr0rXRSH6FJo
dqCMK/JwCjpAFjx8gV987rvgBf44vGb9G8gcSECrt9OcjiGqV932jfDcKUaqyKc+HwwaUsYBULno
3NAr5rGxep1jC0En6MtfYnnE4mb3SIYj8w6wOwGEFDOfQTi9m6Nz7djju03ert/D/GEw0mPzn1yf
ksPaP2g5c50KwwaMIcyfRgHtSl7zkgno4zBxetpO+HqtU5CKYS2yNhB7CMz7M7xnsSH/cz2AxfM8
JYNJwAEJhBh66EQjbm57MBaGf8lR2abzCXuX4g2f6uvjLUbFgLQhFHngTT6ISgiT7bQ18KQZVt9B
p7t3Dn0tmHL1Gm1WwX+R3FFyGaekMGAvu6l0GXeXe+adBtXLOybVDCd7VrGLHUWWx886Ujecy4/b
50MPVI3RNm4FD2+iePcOx9KKroPKAHVMZM2eB3PALS6WqHhf8UDm6n6wlnfC0Wuc5tyECOvCJ7mP
mDjJb2HIb/U8mGA+xtiLNQjcJVHN3UAB1tZlD4fbKIPHeBjSqZ1f29Z/srn8Oe0Pza6ueUdqtPZV
eQRPJ8VqgCXEaco6Hlf84dZ72uI+cSrUcxIUv1DyB4cA4F0Sy2qQD9OxjEzT3fF/EMDsaL8TJ9/f
hNDChX6oav74mE0mLhck7qgpwfUbLjUxQuUBhQEOdQykF2hfjAYRuqIvXqX/1r3JazkRaKfmPBVf
Gx19y7dW/azGhBXfcoDdMciSGZp+5uk6qHa5mb/GqJirP0ut9zqJVA1m9pBNO46p91a4ertaub/1
fqJHtu7xB4Eot+8fsLxW4iQ9JkhcSCIRtH4nGrK4PeNkXX404/H2Cu40aYf7fSqFJqgl8luuzUOj
kAVVSBaTNiBznk0/d7XZBLJdPkt5UIuPViAbSjGtmZoqbmfvpImjQJZ7RgoCkcJrqYYQI6SuujI2
c+O+fRZ/zPZHe6vIC5Zf+w7uBwyPf0gZZNRD6og5vcPfwU4RXxQdnuy0OS8qvFHMWVUtpPNaRcRl
lTu9n6mN//IJYFxWVIDuuv+081hJXQPExxYAiEoaa450HUniJJZKaJkEVHeNWy1SyJ9wx5+0VC6s
3QyLxGl+5rTVwvdJrxwxrLAnhGw4dzO2eaTtYc6dn7J1TEqkuNPqd/rYdASt1rpbfz1ihe/0dt11
qs2KBdCOYTt3bZpe7tid5GfGHhhkHDXiD61De/N63etvswn37eY3vUBs1O2c0uc7uZaiJWAvqO9+
CSgMWkqAbYbnvNtQgFsuJ+viHKjTEUXIM5KVwGDkzD0IrdzfFZXzArs9NgVGrS3SiP2wWZsMQZUN
Y68Re/oaicCfdlJKESbZgmxXO7qKyUbSRRjypA5wNEkmEf8caDxgjTTSqtVd3NsSoFFBWkcD8b59
mfJHQshiCiRM3R/ECSSelCCJ3kOxITLbzYwDawEnYzS9W7u3bTeBLqqttMYJR8SGh9ff0H2zxvCI
wEm+mSvZUbnFHQY5VB23T/i8rSieo/fapPBeJxDlkq+04azP1pIellnAtp7/IoXoeCJ/TXBCbTsQ
Jde7ZGjXCEQKD1zMOKm3m1udF3RzmlhOYfNT/NQJP5WCHIO73ZYNXR+BCUAW0+cF3hkSfShLTLvJ
ja1O5aW8L5Tz7GkFDbG7u+OAcSF44RKWjV6uzHyerc/M4LvMz9qwtJcDfYKb40HMGkN4vZosamB9
xdN3DYq/BHKlDIcF9MuUGL8zFdRjW6Upg6ShRUYRq92UW3ueDrOdyOIG0X5OO9o5fVGdwQRroBzd
a2jaiASRGC8uc2Pdo4/gt2oEUao7FWa2Hb/Kn4oa6D+SzmxZUWQLw09kBIoI3DIPzrPeELpVQFBB
BtGn7y+ro0539emu7QBk5lr/+ofP4EZoqOaCCXJxuS3Di7JMJ8tyUsDvhcoWxPZ99aLiV4GzI+hw
+O2it2jDMcEPwz9J8xVu/hxacx8M7zdH0l8538pLW/dXhE3kRuVM3v62Bd6J8J41yLEmlV/TwqCB
XET4dtoEva8tdsbxA6Caaq+ypVlWBZhdsny1PQtEfc9HD6f3QJDFdmiyB7ENwuVpftSIRrLMlwwi
Rl4vYfhSXz+1YZXeV3UIu4lAChtHpyKV52Fjdm+bzGL4HRyXlNxEujwGTI3ht8Fksjs3gOgJwRWZ
JCry164KwnrPqbTfhqv3NVoKEimtJMvOhBAyP36wtP3Y+3Y/UeBf4A3Rqj7VEjcYphkm3RDjOdL6
i4hw6MoDBPxmfsJhui7o2Q1139KmL9fr54pdaDgfEc6Kgutj+rxYxflqfdVpCcH2S8OOuM2a1ON8
gOTSYWb1qMdabumQbc22R2Qru3Zvnq0g+N4oUxmmebcNU3cJC5zfgbJKFcZYQOhjaE4MJfd7ii2r
PXRzhLBJj260P/89x5Fk5j2YYFMNB9+epQ1shC9CnotwOlNcSg1NFXVMse+VFvVgEU3etDm+XiyY
GFPtJr1Jv7KHP1zkxjQfrZNNiaUBq8spKAKrAPFHmamssblf1Vct/I65mfRb+ZSi4ZM7n7fPVlO+
ZhojGhihA6d0zPzaq2aL/Er2s0nyB/BZdxjK7tvRvfgmqSYNNqgjhs1vW9+kPWcwwmMENNWEh05L
FH79t2aNEivxzPcWnxwCI5cp6cFjNnTmT+mYo6SAs7d6brFlKv1Itqv9GDHg4+u8ER7RnRQQoHFg
NbnMeO2ScRUOGShCubg8kf2IQGssnDuRF4UOtBgLs2rvM0OeCe7cQ0/ghbJP0gFeGjSWoyJ4jCZo
7PCZ6UzUD8wpOXbtAWRtoVzfFCBQ2Qxh3jODJQ27m0juDf3p8Pz6XjO88OE9WffOuyd+u8F8VyqA
ISvtWCKR+bl1sVQT733EeHSkbNT77S7vE0TNhx+aEO1BLUd6kAM/EsN2zBDRIsoQj/SZqk85eSXN
1VQ/7UJJPw2BCdgZpOB+41IJ5t74viXD1X4c7Gj23oks49Z0bdwMX5Y5Ouee3VuMswblwnCv8YUG
EJCtnTb7kO95izFzlU3DfX2MknEDKvInXnR4jCQ/kaoe0G2Pf5iIYXuRzm15O5Q4JTzoEp8Z72C8
9jtoDfgboHFklgjJCKf7ydnx2a8cwuEmIIno7z6h/MSFafHomW3swzBOCmdYhemMECueLJWfXQw8
4krw5aJ4HJsnUEZ+RLeqHTvH9/t/6BNJeDztlgldP2NWAF4Dl2/lrTAfnA5w6PBQrCBjI2Zl88bK
EGWri9UmLw/mvoJ1jWbArJFMQrJRUZ1e1ZHzGzn6jz3fL56BxMAFNlEC1PeDA5XvlGjFxRmquEsT
V1/CdjVHy77PWqMZYyywlHbwzxfs0WCaQXHc8Ae+47vOPirA1AJ7ne/5cU4TR5r2ERbUWLWwxEVT
sh8FEAa17a+wzt1qVqwfWJazf/4hgF9hSrrQ13zoH+aPHyPcT5z3Rd8zdOUnB26IQHlkh4/tJBws
eeQZrHDdIGLDet3FTogT8tiaMIDFLp6Dm7wtmEsBbxu8dngSWNA46h0UargeQCdGvBvQq02s34op
9IAVTI9gTB8J8zcctk4mgx9tktD7AN1/LBLnYthDPfiKyMeQ4Iyff/2VhogToLECFQlhHN4VrG4B
mqTFcCKcy4d3pmOqjdayZzB0RHFJfzMhJwJT3I9Zf7zmjLA5c2vGvr2MPKHzm81ng4byBrmQnyXJ
sjJXbKJBdMaZWDNWZMxjkD33CqKldf9mxipWf/kVO5MQzEIxS/z5w0xiDdJYfsiVqFFaYruAH+CM
MRAADi/rL7zBOSHUFUEp4thkQQN+I4Y6sju217BMnMGSM/pweWF/R4QEo34wIVDED8QRPJLOYs7l
MdXBIQyTO8rhzESjyJfj1mNBc8BXNTDZ7i8JNlR4WQC7u8lRQ/ZvFLKDtkTN7AfkNzSM8eoGI2mJ
R9IKiGSVlviF4dMeqjxES6xU3It6wBmToQy0+UVjd0Dogi+5Wt0aWBk4qgrXaBE/+kz5OF/deZu3
ABkPfhmKpxLMZm0OlAk83f/8NS5oxJY5Tw4ZHOKERilKT9q1/1xWMZ4q3BTUztR9EHsP74+IqsXV
lvcJiBIjozOfcgVYjXJ5GsFehxnq44wNEeSfBBSYo8MMDRkDytNZZrE0fYiOva24B5hognbf7otG
dzCNuySbkjnfigee97lpy4XwCpCExztO4OIGUsryEoQvMhTB+yJmGCjshwGxb/wmfOHxDYVHRWEt
jBGKBWM0SHCIYQJIZ+S+WCbyT6Fq+ZACgFmrmBACi+q+GH6pOMLj+0IU5L8jo6diIQOHlT/DVCvU
R0w0FYT5wPDZd4zlce/pqNZDW+v8XHIVlo9cIt3nwh/RfGZurC8G59dMF+m3Cdj87UUHYIMpDN/Y
kF5GfAM+DKrI4Rk9yOiMYmrCICrfMOhkyPU2lfVoMMP85N5MwJw0VGlG15JNs1CHFpnp1AFoyDEp
5uH+l163um8WFTAyVA4c/BIHVR6QlWZm0oaWl71beyPmM9R//F6G+rhDCgkKGnnuBb/E+J8nP7W+
O9S/9QaB2JCRbRaPWWMPjceWISFgj7Xod8HvQ3AKQy/EXfT9llffrQs1KGafEv4ub2OTKaxIZa1u
N1yRAFEJNB0YVsDMTDTJ017xk7BveFBbsmWAu3m+evC0ucUKFSAryIiVTf99ijRDgvkeKLr54fMa
OFnGswvPPMZq/77NjcaYzzBbyIcEswVBXQIgX9EqdXyrlfrBYNP5IUhkWKt4IzqyWcBw+APc7wlT
v6GHyqGxpYgVUS90qOUrph8o6WjccKSkhxKMKCzUMcAQidkfRHgKqgPo9rFDdjbaDSZc4vqJdGuu
/3Ildj6eV8SnVi7k+YOeWRzJtRR8KeLr4GB/zzeRlEdxvBGiD9wF4WoWDQkcQElIHe7BoLQRNYG6
AVkwpsN7Geo1WVDwzF4Bc9AU1vebZZZNKnVdUfmObBxnFtungtGcLa9xNFE5Vl81VI8P181rFPdW
hRfZpy5N5vieLb9g+ndB9LlPcvFnAgExBGI3E76gikX1KTZ4eysdkTHJTCUunPBiViyG+vKTP8ag
39ZglqQOG21iC3U2m+s3/GAlkmJkx4O+2b4iCAPb8oV/DIFWCwvvaS9gQ/c2U5P24oDYx/YY2HqX
CGwT0rh43waAuTcGn/v1ITzyHD+f41c91+xXhAmaLGGJx7pTWv+zY+mzkQiRMYMPfAAV+nQ+7EJR
5rE1EBvVO74o8z7w7tBV/DIEwRffgJzYug81AEgTb86Ic8kt9YPsp6N/OwxmoUxMAF9WmCTADmNE
wfVB0M4Nohus4V34A49MOanwZZRz2i+UTwqYCRRamhaJAxSvNaF+XuB7+48iBjTAj7n56UmwzTQ9
nDB0iiDdmGziCwWJ7ItrSgrCXNhNTjxSFgmkz95wPRGVPnlB0pJ+1GAUhzt7DjSFmWbfNBH03ZQe
myfPJGuhDw1fpAW8XYE6VucbswrqJC7Qkyc1569Fz6IxwZcXcaUprGoMi0cDMgdulQwGS85f1Jgs
uWLgo7eLfPmU/046CtjPElHQsx3fSYo0N7W5YkpoLvKN2LPq6SJjn/C0HRp/oDUIHHripY2x6ctu
ojAjVqEJMvcQWlAm9Dj6E2r+Xb4xcbalY/gKk3ZRE52hlSupv2FyiKf7rjG2b2xpTQW9wOQfJ/CD
q+4Ae2dCpqK5sJ3SFFh3/bkYnVlFxGEN0E5/SfPRYsFbcRFidgTmozGn8kvxi+MrO7A9AMEWR4wH
FHT3o2nSl8yYqQccf816zBE1Thi8Ah8Q9sTBQQhptar6xrBFO+SUCNWAqaBHP3ZD5Dhj5qa9L4PX
IhiFz2NZgu1rIa/VUnCkM44ZnEC+BO5O0rPqP12zkoRgswIORZs7ZlfRXVpx3INIBER+iFlhvtGW
yoGvkmkOu91gSnYU1wDEGgKF5GfTfI1CHl4AG3tstfjcX8hKnta+5gpTqCxIT9jALLQFSbcJnMOH
DcmF1L/X9nFKl49lNW0v5Qh+6TdFlM7+aLf+E5pGisTEALFh+lIyVMcLd19WRlHb9xqrAfwNSHam
b4brD6b/Kc0YAx8obhgg79WhnfXsFNWPbD7f/j2awNrkoTfqszJNzqO1NpagwDROxtFyAmzRVg3q
ayhhwS/gvwxFo7dVuQRRSNMCgxrN3XOLWWd4P/ffwDgKsnfyPqz7Odnp5veig8GiWELyA/NEyL9j
F3Tl+Q8HTGa5U6AUJR079l6n7CTTTEOUovqxRssClq6H79CsuT34zCO4spUavvD3Q9oBO4oi+2Fz
uXKUTOvqNvxhnazOhiRUyVYx63ttqBPJCeEdsj1PNgS/bNLc7Q/ew3zjTYxq+Qoiz9m2So++NLSW
w/lfA9drC3dttusdn1t5UWzVRWmNBPyF3t34wTDKYMCl7t/Lx4PCa6jD8yU4rU1j5kMZnMFms+Ij
wGVsC7kAX60zyg0Yr48TvBQHMO9Q8DMk0rbXJYHSRopgBKnE84AZjxz8avs5l50PbREpxPCL4T/D
9oa3c+Fo4bSITNV69h1YvXLNChpMqRknSgtr6J/TWAlxmaTSMVqOOYMNRn8EKVsfWFhkBe217bmC
zEzU702QnhMfylN8xi1KnEEVhjFQtSjLOX0lY0GZSE3VY/PhuCFTxsWnKbcYZQJE/D3Hz3Ih+N0g
smtgFFPbzsg3ByA5HqMtLYpZDM3n/OhUizV0dNbyxJ+rpts47Y28DA3fPnIa59/LVUdyC9TIxYos
vwVLdnhkAV0ReSygJJzXDJ1S4zuBmrvaW4K/fp4cyfEVtDQOJEhnMJn2k1nrO5N/CUUhQMJFpCLl
R1ozKmSLAvV2IYg6zLaCIKRlAaw8RrJC3DNYPDm216/zhXOS2lj8jTJIHLf4LeKiseJsfk7Y/3tj
7WcsaKA/sUFSBAckBcQu5J3g1dQHPg2d1oUqH3pNeeNveGJ5JEuQx2Fetq8vLleTfR/uGcom0tLD
C/4OVJlMlLdk2IsgcCbNbBRO/lkhBgCzQskDI3UJGYPLnKVIj4b2OoEvIllr4eKULpid+IkVkW6P
EU8d9swvSbKcqFZzn/6bLABRnNleFK8bevy+54Ksf+jlcI8EvMVKF05jbb4e4TZjqmCAiI2WZT6J
6KFDDKXZ3OPbHgiMMVO1PXJD23kWwnL3O8PwhfXY8tqeiZ4rJ6D5tKmgcVg99EzpYzLx4WIeWtwB
nDwEkLSWjBPYVHJjZP2lLqnQu57ZWy79aB6D81eTqjPWP15DuyMLGflv7/q9/CBK2PfGqY2xJsAP
NCaWaurmkgEzVGOY1hMR5OIrQLniycjXx+PDZmNZrdXWWTM+yLzSOEKHpjIzcgRfjBldrq8+0z4W
xlY8BUBywJyIvcyts+eiV8tjH8lQBBfrGzDoZtLKuNd6E/FgfBZb+YKpK8wTymvqmhC5cnVmKk1I
liwUX5x57hoQjpsC2Mw3k4xl51H1716ThHlPV/B5O2YmL1O9z7q+yc7A7DQyfT9vpv0duzEka36U
uUNsO7PnAW4ijoUscWz3sK5xkJr4wMrTY996BWu5D78awM8W1FF0CSi2IKByOyp2F/FLF29IFtp7
/ryQ/Ka53PjoyIB14vAKM9anwV1UjSt8bObS3EnlyWeCPS0W3vHMhJGpLWRTa5uMPaCSvrmVptAo
2YBgQLMDzI8aa/6cYC/FmN9oFjMe3D2xWj2sm43JWQ2Rp7Hx9PiEEViSwWJdO9huAjUZTGFj+4/H
pGfkcDu8OjKXIBW8t+xpI36rrj9j9vBmE3UvbIRh0H5ZuAn/IB0XpbfAHcuqEIJSZIRWYx8nUTBb
Pxb+WkUT4cH4piuxckvanJMPaSQcH5haIvzkCqDray2h6FuXE7D06R1cojEQS3YuXpHpPoD9IgrE
BRrJi3qBFXS/QuOhXcTag2bwdoF5z4SY7YLKibKJavR5TfBDMbERM2s2e1Pks9yIgKKiUGCUERA6
+rM/e8ZEY8k5bWhxaEwtQPXg1uxSGLHYPziotGNzOq0r56QHGxwVHHIA+VcBk6wI116cTJFE0LvR
SzrUj94FdE4TIlmeTdi0wtRBQUGGrJ6ujJIyzsyVWfUpP+8uEs9ClNSXS/S0LlR0Zd+G1Hvr+chK
C0i6/zJfKktGC4urdmsL1hyYNcjjFNdRKjUEGcK6lprpAtjCymI9iDxm6evL6Ri+8D9ByR3XEyM9
kyMoseKUGQeZ9aAkz7nGlRfSBCyBd2GC4TPJ1IUAVOQl4Im9zl1cKgCsChMS+6aLRLGIU6kQjCmc
6RlP/Puj7it14NU5GajMnB36QTEaFSvqzGb9j+BKD46U6AnHkuoW/15QlkBZY7I7JnkMmTGvRdvT
QFZdJUdKb/TGdbdevWZMNuznVLhE8ylut/LMLv8hOaCd6J2LKm+2KiYL3eqT10DSm1AlezcRY/EF
3eEIgXv5/zl6v/6j9gKNiBaUFoXno1jwmrkrQrOal0Wpj8syb9eZh8MGl2WR8Bi8DXNc4RFMewph
cPWY4XYLvbPOLWie3/nnb3e4Q8wUhjOHl2/saI6odhXzLzV3RAEQbuxfNf/hMn1aAqR6f5y9zP7Y
RG0uzabAsJMGnMOANK+RSJlckTzzwKoEm04e4gkNuC4aSpxGfkADFOtgiTGTPwzunugFscQAOHoL
fyx09P+8TU7902kDloMfJF6oqLhrjszDjeHCwAYDMGio+Tsan2Z2atYaiBcSRi46dgrxXt9imsAR
CD6DVRaTNSMplkAdDFGAYURbS774qJ1DZYTjBgEPlmyDGiqih8FLgE79w+dqdiOgLXQfIjNusBvx
fSC3Abwod4szfYQvBsUPyTP98AMwwteHep2uAJW+5DJwOcrMHITdVKJggBkCFJMsMKzYALUTchEL
MKqdNDxE84HDoJep4JvbBknYkJhwfXfy4Rtqy9eOKQAUgHyaTLUZSHmMc1PjDaf9lerjR3SsCES5
L8iF4PK+aJYBhT8+dILqAlUJc2y2cC7Ja/6ZDcJ4X5sdFtpfXw2yebGUWuO1VoP38uunrYnZVmsW
MuZmMNx7Wx2C3CFyor5hZ345v6vYIulu9Cc5z5+ZJbb0xwRaa8z8VN+imbqgtlfR+1NbUE9zgszQ
tI5W7a0AgWXU6CTMtCtqD4hs4HZs3Xjys5Ejq63nP7gd7CSqgZ4nQUhtPPFMqa3iPOJYTN0fXRNn
Jlv0yMveXktFSNzAyKpqZmHutw0JZ6h1q8A+Z8ipA6np8NwxjuWfNKYcUERiv3/mcEy/rspxhQcC
cMkryPumgt3IvGZud0b1anyd1kxunVef1emrtj4H9CkweVlRqF3YLhJYLjpq1X37Ew0gptHhY6Zh
Eb8rWK819/fdQVNknWO+KuyD4H6elX4YD2yeFLC87zmesUMoOBFA7V2MiLOrMEoZwnYaQ/tgr5dx
FoUMOArUufKh9ePBQNVsdXcbKgrVpcTpe0bOM0YH1oTo9UOZubKTjPUxkwpqJy/ZAPMB79H+ygda
Fl4FIwGmND9HIgIALruwTOmmLQPhesnRE+0iVFzMulbYRVGAPM4UpXzG5x+FZP2dju5e+8S5yf0+
QxrLBDAcRlFn92F/PNG9mh1UV5pf3rx0u85tSvetzAfM+TXnR5MUhXENyb7uYX1BiZx8nWIwVlZv
ZMlo0xCBexn8DoOJ5YdjDwPqkpmtTVuGVIPJbUkXaxf7R+JgEPyyW74HOg4f4iXjkWzZ0cKe0LKy
jpfM4Y2+A0UJiBfdLhZib24GCjCGH/DfEHs8vM8y9ZqfWW2TubwvobjT+Z56e4UPsC6pSF+6CbWh
su6tWZ6+qtUySUysB8anqSGsaNHrjaMFk5va73zpKk367DlS8F51bDf7PHWfhxxfhp/df5jvubb9
nspTtS0zT0b/EFvPcR97U2bdLcqMhjnLF8ngrLdS8S/TDViYv30GY/321o36D0IdCq9pdR7E7Aq9
sP3rrZI5utURXJC3hSB4ljMJv40Wg48VT0eLxymPhK/A69TKJpfnMdURETVDQznLHLTzFlPXzuKT
pU8Lm49xhOJs2ls9RF5FdNRnaPdojoU+hoEjX0Z0xu/x/YJG9fJ0Hm4FhGrH6Xgw8imqKNWBOtzI
S3bKFMIDDI121w9V7ztFH8yNeWyBeziLP+YZHoWtrytw0Byw0W63whkZMqvdeJihDaZVMFhArGu4
vwOsNobuCJPp+FwfUFEPrSKMKOlB3xDk0W5h6wARAnjM7d7Gcxuv5QXkLL8OR4c7nYDTTNvxIHhM
B0yzbXVVI35Zsv6MGYZj7iuoiAzEwwzEtO6chOZijDOG0rSskmReGT1ASKsJmLPxc7FYQE0zhxTc
6Vuo2DJ2XkemvUVQrjsUhjaBg6i52H6zf3ghOxvGimLEO61GyCYpNMKnMq9gQUzR59Bxv+kO2IWm
GdRHJNbXtvWw4eaUgo/3dV7bbl/vKXmyM/t7IO3QZ+L3NAI5bDcUaeWsjy2R+/Bh7dSUUvDF3o5+
jGDGqLipwhBsJhXhqavfLb5ke06aAeKKxrnfksQhI2spz0sh3VEAyksLwS+zAMr6NUS5HsN07vG+
uKEPQWkLIQq+taiPLPp3+QA/OWBm90C7mNn1ke+bB7J5n8oKSiwUnJuePxoCuOEV93Kl2C0MHbwO
39+fyVnxwp5HZXSOCcC4F+1+WBesOlxw+hZFhgrvEIW7YKG1dom+Iiot3c3m78XojAfzxz09sbPB
0Goz7t96PJyDNYNsBrXPYg7ligfclRdQPDAc7JAKjMQTmsk4DRrx15EXkZ+HV8wep0g3O57ZXWZ/
tim80kIzms1n+gY5mspODlrSWuW0NK+pf5++iAr7KDbH5GivBswIcKSC2I4rNKzdjk5PGOg+URzp
nPaHEuEYNIPM1j8wcTe9F+HtbSUcmEqKSB5Y6x5yTk+YaYKKFrDallzMHreVmvkzxpLT+obl7CGc
APlrhZ/Sy/qhEPxjxNGg9u/MobTCEQjXJpKL8M9SEbxrZgq8j/CJwTI4a+5VA6jW9EFXcq/u9uXD
IIKCA9PB3w+yoCVpEHfNZBuPMTon1PWBro37iJOL3btcBstXqFoaBbJmw3GmxsTW6L25c0AVBLXm
QcbkggSYnn+neFJpNdQBneI/9rkoXV99mylpXyO1wv2s9Plo+YVi6LZXdSjcudal0ztQ9NLfjL+A
AICjPJsRoyFlmzJPG7gRNTlK55ch58YdGjQkenzMThLHvIqiB5OgU2FDP01ojTum9sNJrNmD+AKm
NmS1pqGMcySsHT5E4zwm1XMZb/oEjXCChu9ZPmtbUEIzxuytc1uo3x9ku3Xi1AGeS/TRkaNMHn42
f/wNcb2QcJjv+w2qESBZ3t7ivPGhqXtgt1/zvlVdPdC3mYV/5hUNmBcZ9ynUFawKg4OAauCQMUtZ
ADXwDNrvrcKUgpVS+tq+GYP80n4vispIsNirXY4kpyBcQtQa0Yl2b4LI4OP/kDkM9mJ5xbMNhtZH
kV2VOhzp1AuUsg+CXmiBh2SfIsHAkUoP0vWbLu1uY1MIvWnBFRnMwbShU7WTdC9niNu6fbbDkE++
Ar+eWLIA6ymzreci/Rs6qivzSwkSr4cTHO6rFNLVmJ1v2ZvqS5mFfo7Y+Ds2Ft1PZ6T69BYbbPIM
JShcCc7Ji4ysD7kBOVXT/4YWeACoc7GXHjikDxJUKpva2K3tcqzDjaWcsJsYsxqgBMyy5hTlDCFZ
JeD2LJ7uacHg6Odef9vZslsdUpiY3AvnwywSEv6Q7Sq1cfzGce0F3Vb3WQRvFgr/4y6gJcZfJnxM
Rv7Qkhf3p/vidGLkzvcSvaDk9oHaN7SvKA1FfF28h8zhjOBuOJK1uk9ajghLCz9rJWjNdPzYU9fa
jS88/fmMeNCfutsvwEvarBEfQ7CbDKAOImzjBnKGNAEH6YUjHKcUb+DhK5n99SdDLNbqZRIbGUZi
lSNH05p0496kzoMqmvUewO9+0iyHr9ngNVO/dl9x0LIQU13/ZikGslRFUHu+Djxg/YertdWXJnCj
Mtw0cuPXx8vZhsn1GDDntdtRmGKAFtk/OkfVi5nLM88ecxlkOjdoR08cvizxraS13Bk6TRkD9h2Z
qtU5XXWuGuAo6CrHj3PSpo1HgU+GJgfPYUTrP6VapKyE3PlvUE9188UN2Hp9xtJS9Rk+Madinxj3
2OKYdG2q88iOt4UgNrBLsEeP0RIJpRtmNhLn4hK3Yi5TPCPVBzVheSiEER3VXmtAtIkvD58dD5NZ
ugukds9T1ho66pPt18f9D7YDaikGCQWXO+gHtB5QzSRHSpmQUWczn7Ue6xZd6MDiat1P0v7NdqdB
gzdV1PkodSC9CGJoXzGGf8N9Me22fSCixBznJ2zN0sTqwSME8v3jsNEnxM4hAKzYq5FqIyoepz6E
Of5/PDDS9WjGBfLTBRQtV7ELOimcB/3v+r1kH5ftbtMuacgWLx/Py6A5JwGeV8EHkeG0PpX+xymt
bNLBuiGMTeidoBqBVYX58gnj6PScvthWVLj5uvlw+94Vj3BqroEl32T75WSzLzxg9kmQVIoi3JUZ
Rx5k8kRe5q+eRV/rdabap0WPluid0KkBP2VVCHjU3t0ssobwdl8iVZfe1XpzD1DC3Wc047s+0u97
wOUsrhGKYkIyrTvzlyEcRBK2mM8/rxpq9Z22LK68q7ZMRQXLJgrro6lWEdf1MW7oTTlgtHMhyqnM
oU9dc82e4u1g6FXnjwd7rDpXZ3ruzoU/IlqZvvlB8wd6BXvvrM77KElVoZ0CTWPKSRtCk/BQjfiW
INakA0a/hRvgAw6QMEoKJeOArRCHhTVmqrLqPceMKKBcIPEDXmppeiCYRWYZpud8TBon9r/0rKAC
uDtMZAJr95FbrJ/zEVus8BWw4xN6QkBoFAt4q9xqvBufVr0u5j14dhTysK7W3600MqopAOvPfKQQ
D+fpz+66EBPdYgp++FBAyWp48bh4bpmj8JJ57iS506bCdecuj6uezTvKb7wWvPc+pjh5Y5hnvhTH
SdYAcHM8aKL38lf61X1V0IPTVKguFNg2dxo2qL977Saa+xt5CLl4Df5d3rcSOpKICYEw/QA368GO
fKs2l62lA6i6ccWVVR3qT/o67R026gK5ItyDrhYnD/SfIF6xXfbmQoAzKUGTIA09jOCzSx1In6Sx
hb3D+8ifHUz11B50SwA76AsjyRzx9BH+oVu0iTx5j6Ef6FCkQ/lOOAWOlLUF+qjI0xFPdFl0ohHu
WQU5H7RMiwpKCjU5e/w/G+Lo7sCx7duK2ztF/hdB/MhVQgUnCpHFcuueOOJPmopyMZnvYHk8J1YN
1obBXj55kW3QaDj9CMSOuLAR/IhGmQDnKR2+KsGXrruhrpHAFijlR2MCsV7ON13ne/rSGndn0KAY
6zvIvUq8eZDWhZm+Aznk3XglmUAqDfK6fPo08K/zY+jGBep51KYPkOehU7f0dChwBoijvLYOwmI8
+pqDu1dKrjxr9/RjGb6ZjyDH3ze1flYXfVHLed3DRNlgflymZcHj7WgT9e0hcXo8Q5W2aujEMNPg
jsEEepyrkiKb8tHtq2NIdQBnUl+kTJMw0sPqGpNqxatWKQaFNcphPMETWpzrSPZYiGz2sN9lC1lc
jcBR5TV8tXesfl7yOnTkfIZ9zWUcrM/aciGZzzG98lOaj9qT9AoHg9iSU+M9FzYbeMi9iGg1WBbF
BpznO5yiVMkdmXJ8ObhkE0YMWmsXcFgoNZgohlEH4i5hAtI3Zwlq0Ws1wDDe6LzmM4mZtrqzhqQV
iFX0XRLlkJOVjoTb1sfv/6znDBfx/DF5Y6JD08QE459yMcXgOxvTHM+skVs35h4njN7bvqfjvoo/
bRXcFRNhZsb9TrBBaqzRy6PpA11A8are58U1XgUQox5QHSHHUaXWLNqZ/PEAz6FmwQIcpPDng7Sw
hFI2c9/q/NFOH6vyO37f0aotynpanuFP9HJ6rLsIBu/hs2amW/p1VQ9aYTcY3e6XbDr8IKMbsuOv
Hzxic12+OiHuVlnfrYYtjDAYa4DmENDpWPWe8xmF6swJHZymOkeZ8SAU2IvWPG3UVTdm+nk21qRJ
95qFj0EgxyfwlSHD+MH1IU147NooaOQvoRu2+qdzILn1d96kvhhXkYA68N5Uq38Jt98BAkLGFmsA
78/98C5a5QiMhg66Tre9x6n3Q6gxzXtLBT42oADIlb7sC80d84GuPAqLyz42UGMFhXHHBN6Rzqzl
OzTszDbxNgqsnzqW30cOIsV/5BPRZRSYOWN+O3ST4fzTLfugdiNYbo9lDvXkMX5jHsaz4zJG49C7
29gUxoKRCOEO590fbPiwToMW8zlsPDx4Z23uPnPhsPx6LrJkDMVY0he5svKa++GdEt00zlpGmy8Z
GSlmfB9Xxw5SsnQI+9ce4yX7Ts8amyC68JXhblGeEF+9oGNbaLsGK9jSxmb9l9vpO8hAufX9c5no
JrZ7ku7HaBh/dty6n/dEk6ZduyzbffQ8SgkCfaihM75aMoENPcNI/CO0c/1Je8Kf1kJ2TQWpxDNo
a2VlRcJjoJnX73lE8ZNy1kOyHS6g2gvD3FPXP1b5WKfjUwXpHApKORBWteXT0Tv6RrNkaa7AA6sV
5LM7Vd/qCTXxd40Uj8/9ZJ6kzlBnRBi7LyIOUjxpf3ap4wSGOsHUr5hIJ/FuuGvmL+Ey3GK0+PI/
5xWDLa5LExEtqw6nG5VNE7P9swZpxgV4lxxgpm17HO1e2D4y6sN79jOhSEE22eBsQsWSwl/FnHlZ
riB5q6TYdzeoWKPM7CYlOtKHlzPAw5w1mf76EJ6YImx7kvfBaPtB/aa5qBDbyM7fZ9ntj0JwEtqT
KQz36BtKazXfxu8A4S0GxLFuvDhm04TZpHZkyKV/JpriFsffEbmd5xHI9JVF7x8fiv6k7qxhNItH
SzlfqYBlMqOQYbb5QL+hGn2bOgIyb1jA5lz+XuFQHtOEUZOhoHr2bP14hxf6ddAFdiTPWZrDdssg
CFa8KGug4hY2jLZAK92XcpSRoSGAQteOthq71jeYl+LGVn4ErS0WXYHGh1BNHocit03wnAGDEHyG
YszVE0sav+YY6zMaeQ9p8Vc5jGfmO4fG2tF7HyAG03m/4Stjp0GjhNfHyBAyTCyI1A2hqZOcXKEl
dkQZ4gohTCp0auv+Mh635k4ErmcDi6VEpaCAR5HLijGGyZMkcooy0tY64+0SWUg8Fwy12JG+fzoU
vY+Xpc4/SJrgq4/nleeMCRYkuLaxbjFXWnzhGafke4J5/ApZBvovOMNwugToxs5McMCNf+0hdPPe
mP2zzefzGPcI+NW4d+NKIGz1VzCscQQk1B1TuN6Ndh6Pd+zsgQe+p8f8FRkn7tcPN5KKwtj+gdfa
J6VjkGdJVnw3hP3ACVL5yG6GZgAxFeyfo6bDQUVzNqVQTuF00E5jdPID/0V6hmCSnVSa+CWEnEui
OuW8YHBBF0r16BA6cEyMG0zYVHgjUV0LQxtsB+hAVVpsOs8LRQ5XBt+Oju2l50NgzFLwm90d1Q66
aiSliD0X0VVdWyoGbeuWg2J6x7md25NZTDY/+aIiEP7emNF3/CyWUY3HCXnHRGuZ3zsKeB48EdJG
ulkWDJohkQaXJ84xklG+vBHHsfQfR2e2pCi3ROEnIkIEEW6ZwQHF2RujtCxAZBAEkafvj4445+/q
7upSgb135so15G4luK/ehPPLDoSF7oRwlNE6Fu8pWOQbXgh/PV2r6Vp6OMwqooDgW4B8eC496euG
1rpa5F4uOM4yVCnCAlTmS6WWq5aMt0oRMoUd/CI+7IA/4uf01dYvZZFjAYGl5BCNwXYtpTNSZ2LQ
68SKTigKsYF7Gwo2bUTK1N/5iNqlkSoj/09N5hX75Ma5OsqxbfBEnAzf5iUJetEWf3n3KWuyq/36
4Uk47WCvs9K6DSVU04QNyuwP0FCVzvvKrP/eGp6rgMtTVizugpjY2Yg08LJkd7isc5nNBM0O7GFc
OVwJW5jakJs/1itnzpMEnnKOOH6ULaZfZiCWAv8idmVpV339V7McEovqcyF71LrKZdZA2q4CaSvQ
aYLWyl4/tVqeZWm0/jwA0Zwwc1okEma0c3LGY4lDBcqTyi+Q1TyHdnUJBBnS1Mj6NuRTnOE6eduB
o2Az5FJApI0QEX3P5oZFHcSnoTSe4ldb7AAdztH5YTYwgvACxmcunnjsXmOriV1p4nw4IIy4mSE+
xKovv5wo2wDVngu5sMMUNk1KoXYxbhDhsqPwdFaHx54QrYqfhuioZpYCbPGZ/BIjI+/ZkeGJ4ype
UIqAerNR3up02I613OnjBR1dAhHarOd1NxsWs976L7P8Grdqpnv2xA7sMIweZPT4X3yrZzSOcxxf
Q72d3e+yOUTM/2xw6ITajQORGmTMZDNXMcerO8hAEtxLelpsETmtKMPhzzHc+s5Zri4TZDszKKPK
A0ejcCekYncfF/YbqQ6F+u71Driul5UnvJyLeW86X2pWA9Wm0uxChpBz1S5Gpz9rYwu2vJYUB/e1
djOBNGqLZg1FRoJxoo0tQf5BPoknWyrZFKSYGMwe3BhBZoLS3FOfUjXxtz3CCQcX2gIzvcTXAG1h
s1gaxEXkU0NOOG0Q68bCEQgmkT8qfjoYbqbygXOTqhYkF+vCfUm3ONR+p3P5HTTtQhH0dMe/xsMB
vt/D4qFQZZN/EP9+qDTMt8TCn9+hVrb6xNI6tkck4ofV7RXdvjhiYTmpN0cIogDwB27MArJYvdte
VurqYjJjJdWjtO7OZzoPNUtBzV3WS7wwGYO5/ZKmWjIqa0qZpY817O16TEBQ1MxzKlt4RvNCvpUW
0NOUODpnlQnObUI5bKDOvkO3ggulT9ztFm+IIBxPLQG2Y5XYnf4+hCEKzeJ+WdEYgHmst2A328yq
jVFn8CBvupdVnDF5TvyadufhEI2J6SCXFLHtrIOGwI3hIoBrW31pFeAts+/U6tVTSlsiuY2g39+Y
tJhP1jrMU6xv+QiAZYcUyPoiWy8ngZM1Cz78yuWP7YGlBitNbTxWamk1AowyQWXJG/gFoRTkZCSr
yGwWkWY1u6y0t0EJLnzu4iXD8t3rzCrcIrIbzLZLmMa4mCy4dWSI0F+SprFi1PPCjUOvYQ7srnhi
ZsDj4LZ7rbWD4ExAEg843MkIIp6RjhfntvYwqwamh3Bm9fPmB9Jv5XXfg4Zsa7BnHElOTuOOHaJk
wmr+OQ8xV0zPpopDP/GyBBLuWrNOQU/psujDwZOJP7SqiUf83/aS7rfQXRk38kALIjEibJVk4dlb
bzAcaA9ov0HUT+FWaa0wRFwb6Vv11EH0MSZTHly1sAVL/vDVRZxp6Zr3X5hwxbibCpV6t0pzs1Ms
piOqOSYiR+/xSTYemjdpHAovxYEzRggtwcZ4+ENqgBlvuv99447QvOHqmsdjwwDXnAQYRxh9/KAZ
ISBmyniE3T6b2Apx8ExTR1y4Uc4LYewxg+X3MEfky+qflMWJbTh5F2lQpPvos+iHo4ezIYJnIKgn
VbSr3mST/lJh0Y9Dyb12h8+9emPBwNR1tBtryA5NVj0pGNQamgOY073ZMw376+cxC8LUcIorlwlY
ZtJcMaastiOyaCk5103BvstzWqPaQDc7NuPa+4wwjQ1r7IRYZZY4b38zhiqU7hncU7ww3G7qv2h5
KMvRn+xahk2sAyGaj6kWI1KtOGHMKHHVDvSCvsnotx/UNqQQWD1QK35bXk06E5joIjrE7BR/7DX4
GHGZ5MshTsJPzjnpqPiKkUbKJHKCynk5kuwHepveKXone3L6zZ8s3JKgPRLSRL3GQ7J08XyHx/x1
7MJ5BiOUQA+73kHMw4oVe2x2MG2yiIPu0LswnNlpOXo+ZN3ksCEI3LgxwH7HTiH5KbOuzMDrss1x
581X5W8nmf38tZzMmPW/fIVngw4DiDQABJpMHHGG/T0b63Rsyfg8bZK1dJ1gzM4As9HIVrAeQPmS
+cabB68jjAuh07WCAEZzGueHbmQWkEQPE4zQ7QL148Uug1qzJgq6ZUAtvaZi6Jk5j/cCI0uyODZg
dXg5h6M7KmfsoZzkAOCnTM00xGsnj50v7O9oBS+7ao0H+/rIZC2Ono7EOfBdTGs+KAW3+f6VyQAY
GSOOY/pVBuFtEHe2qPpAGmNAGgX7nMW3W0g4s46xX0oD7XqZrqRs/aidCEfENpiSZQTiOVAVctWf
opYE9rDyk6jcy9YBl5xm6BtQGtjckc9w8FxW02VzQmv9WcWSB4GyD7PjJyE05vc5UwHzXnWg1Ut8
1J9DESYaOOxfVhrGfK5KD271RMkNx+ODaK0DjyI81g8CNeu54XZfAJyZMhDPsbiA8TF4+EwxUG01
c3RxpWUTsTFUrNb8a0ad/wIS4TD+sDLV0yi32y9aZE/DcQUvsHRKmCt0hxhz+ecGwa4sW+/vucXX
hYHI8/PzZN2ApQtAt6RisFHR34332lk8J+yxs9Jlak5AAYTcL34mq87PGRXJlsQklAFzT/AdA87B
l2ECGwUgjTnr2xkFg5PryOqwNCj1bMHenpwzZ4RedYLv+IzqQ4ptxvBAWI/CxZ8iZQFxOkP0fKyi
xry/RQ6u8XgmghjOWRPVy8oUY9ter9kCy5Fs4STMkJvl57PAO35KDZUuxetQHPBSa/5jDxOB1Lmg
DcD+GBcmWpOHvh3+H5cmCXqYo6iRy52hjPwWnJfQnZQtbKuC5xprh5XgPN3voMSXQcdYMkNWJ4pQ
lqQDa61SDCLloPVFFIV2uSCBlJgwj2ZKOJV3TLCEUz0JMuYik8Mzxshmw0yxI/wV2wTSjeAuE0ch
beDJ4dPlQ5yDUlft6KLBKpjQEZWXkSaBXYHjjGHdJLD1lOOzJxeg+1qqpo8bZ/rXd2Ytma8WT37L
OBhKd6iYAXFvl7SaTbehUo4N/USzaE3zewES2fsXxjGpHQE5pvjNa6aybRu7kA4NfCEc8eB7X7GT
6gjh4netm4xnuGnpCS5cZOdNnKwNxHnamZSv+LbN4xfW1iWUEZvS61PYMly0EzgioC5o4GcQoTxw
cplROsFdz/Bxgv99eym3cUR8APsTgcHiijihJw52ip5S3O6BImDaR9ZzeBiZC4/sJTLXyJh/MYbY
PWdv2E/ehCEdHg4ofAtrOlAYGmztGShOdOEuhR0dJI+bkz4cmX489fplhodcCDsJShXFz8Nmnk2r
KqLNga0JR8bHRAgm5MXtZhpEIi4VnXzmRdBkQbXYdrpg+nTGlCMfsNygF44jhEFT6IzwQgfGC9Hc
wKrD2LyiUTmk6RJKOkVxco/wqSjmDVMYrJW40+/gVcwfmGmpeDb4Und7PZaTbj4CvxO+pihhPnKS
clebAIlBpMV+s/0V0PkI060aM5+iF5pCyhKa/RvpLM+gmPuPzFMm85q9KqmmBDt57zpM8kBLvHhf
MG7kfkt1+K19Wgfl4hdT9ymeBpfPpMVzkq5JCbAcIpWoUw0FonRbrnLKuNyC6TiaM9kNNcTV9Klw
cFdffcnNwbOFrUxGFWciGFhisvOmMANHhQ6CgkmFTLCPLnrRDm4ZJWMeOAu2ZHxNNYABSXWb4/NP
u5k5uLwwYG3YKhDFYPsLlxfAXTI+pw8jVDjFhOpBRWCI9g3La1HYdBwSPkiQkdHJQJrFjFCAJWcp
DJI/xqt1KU+RPGGjozKhs1jf7VUEHxILU8YVh1oZkel9xB+zY3ydkt0F8y4Mb9Cd/+dD8kM5WWss
vSlH2ZUojGsofOS4MdtgWGcWMaN8mAV0Qw90SMnQTgLfYtEjm2zFJf5bjR3haqcOb5YHBGJwei8P
TeRmu3TB07lR6LayHc8Lm9AISCC2nxOchpyYcnik97AjBe/7i80P+gRGUX/C/pM4IpSDkR5weU1s
waxkIVg62zFpyGbPQitNjnAJ+zjFAsC4wNiFvnkxaY4SAgZjn14GVAUeeYEhiytdDBGCPV0rUmq8
iMicLGziVr6ntnTezDSwIeXRxrwIwP9AS7zWlrSzAhYNwvA2ucTJLrYLXIvM4h5Z7AEXkAIkWPp7
M3UJ1lBVk2OYCjn+HzLDjjzB+jsnvELhA1AGZLAXhwpL5AtqlyDfgLBkO66meuKqPzfYhtPUr4Qw
2/G+Wa34+Fid/709/0pX/c1aXM9Z/trTGon66PfFAQMOAtGQ3Dor/gJA69iSTRbypl9eficW/knM
/nkupyjIweJ79h0bz6dRzYJDx+qyBmBGwCXjvykCPxbPEdLuBKgFr0aoVxObfYkUL35rPX6wiWqO
8Y/wNHHval+3Dovwn+laGeygtHzVMzJ8/8hjmsPcaWRrQpvHwPrbUYw6wi5THTj/cHSr2ICpBNN8
emZzw/fyL1Ev+nu8BZP93krRn5LdBArFd8IU2EEPlgNp8KV6mR97xFKxoXfBlcF3V3OKwZdjzvnw
Q1qrNT6Sn7K5vFz+ngLzIC3H3uQMIOMRyTJLF5EDucIvVo3mMO3nmmB1JMNJZIJCfT/wrlmuFbMy
tpBKvwTNvAzbc7Ml5Q3HqOC5h1YYjI4ZDDDcl7dwVfQXbGxm9Gy9Pb4r/PMv7JzGQ4G7A41F0D0V
iCuHl4Nfks7P68yqtj9zXFE98qvPMuyjTX3Vti2oTw0hhukh/y7eFVcskbZ9MF6//oTg4oyseo2p
HRFQrvxHF/AY5pfUPSDWHgPndIlvoXtx1LW8HkGDZst0tfl0uk8p2FZQMcqbouKkhu1oT900+/Ih
4Wuv0SheTkzY0gXn/qIMVAjTiMtX3TxdPjy0YzNlmTtpMKZuZL7kE8yc7yaneAGgsBivETj1N/DF
iPSloxhkKLOxyB2FPUlZvV0+wlduyWcMI+CLtY7gv3j2FRvTVb4EA41sxontKRs50UHN/Uvmihsp
6I8vOMm3cWVDfVXOyg4X2nHpIGl7Nieuyq8SPnbxurm+rhmmtjmWmAyWGK1GARnjM5bFrQLyZb+z
cIeHd83NmTqHMAXROSwHU+XS+PnatZ0zoIFflZznIvTlBwHu1ueG45sn24JDATCvbz3aBgzXN32z
Y9+O5rhxvTBJhLss21lq88/Hm6k1WSpkPQDaQ4rPLcjfjBhragCS1+wPynemaDA5BsOYBn4+zKty
LWFhHZ2SExGKs4oMmDvECqjbzIWn2/SANQ6hJHzXZBjwPM6DnoAeZpa/5ugawGe/83RDz7VuPJXK
4TiCHW2ir1kIoA5DzAMzeej+MKKEVbJJibZnMoyfxB1uGowRpj/9YmDV4D6OHEmxk9oUnjDl9HQV
u01QnofLW1yRPwO859jRQ3qEozR7EFk/EFsVWCKgzBJGUKJFJCEvzp56bfkOeFur3EewEkx5Q8Xw
5s9N0FEJcpBeWGigSmbW+kDwa1JADYjreGys8MCAC8cLoarkUpQObDL8O63LxIrxX3974iJfVztq
zQNw+BcfBLeK3IcQqqChwoyZ4XP9+c1+K8oCzLxxPr04gNtMtZqVQFS5uKi3ZChuEGpgc0JWPQ7I
Ln4vgXiv/AIo7vheKprzwtYbcpVqvPcEBqouVCIqAzQSjIV1KrHe+ot6c3IqruDhkOK7ZxhVMzxx
G9n+fEHiEBUMJPYHUvb2JPwyqLgg4XGZG0xI7kXaO4aMVy6qdeWTjmKoS55b0PuHIy7gpi1/h/Ca
55r8SAAIAsJwoKzM7ifDs2UJmIeVFu57x8HYiOU45ll/zVMPKv4KoWsfJl6ybf9QWuCH/MMzMbJT
WEMj+xnCRrQe8HR1nG1WxUzYVgi+nfH1yYBuw+PAzflkxgUDVdXUYmDChUgKLJ4gEFMxwsJcg9y0
t1WiXuNioiorSAm+hEUgWe1fvKw4B6qfYlWvEjiliYWbFWm7q5ENs8Gu8OUDykqNJsXuhohZjCZ1
vM9p5kGQTXhAk1+eM4PG2qsgRANv6NRmcnDC42ugFiE/qc2v93aywy+Jn2hNheWbgI+1zLUi7LxY
RniVgjVD2pia2roDt3a+iJxec3g5VnyGMQsXtw0vx2nqDgdi6g4A9FbaM6Va1iv8rXbfw2BAUuNX
wxT1GFP357BcTJpL8S/9Hc95LyZ8NCyOPv95HDKWmZ+BR1Xd0Xv4n3m65ZmB3AblxwMxyPftnsBc
t7jCdTIm6/GxslTFg0xGiyk5SyV8OpT4CfxPyF8Nw7ds0+2+cGgh0tbXCi9dlfqV8b7xEFyFmgrv
BL7GOIBubEffJSOqZv87QP5EHcwQPZnAZkBgQWgcK4AF0ZRmJOIozMR2YBgybuYoavcxpSKU4rf7
DrXIwNRAhmj1S31AHijCob/P24oj2EaseocvLsd6K4GKYK39QVLEkQBLf3CtHx2Ydp0m5qBJep3y
EX4q8DS/rgDLX/QIGEl+JkE8f7kym8J1dKUvLCFkALuUJk0gZwqzrscdhtlEQCsFU2f9OCtsvHa1
IID5vWDc1T1xTNa1v3dYEztJdyqp+Cww43wnqGWqOzcACZvw8R6a9V68ZV2eVf503y7fxA39FjHh
CxZt5WuL+S+cQhhhEL8qYwMX81o6r1Nn3aJ17mbzbt0ZE06kHfawRnHUrCFY3ighHdJY+9Arl4pR
G+0su1PrTkN5W1k8YNvpz4M5hJFEzpPATmfIG2DOoM4/qKMak5bsULqdD1UKZjEmjDZLrIR9oGuW
Zow8OOXY5IfpjkRCetLqUOGEA0U18mhXVoVX2zTbxFr04UuaCZShiOZ26SyddRugPP6Aav1KKwAM
UCCWxgSzuRNChEkzdLZ0lp2LcxzEgbqqDtTSycdIqB8ZehBZrc0KIHPRpv9L7i3PDHMEnMz1MgAU
BM8EaUjO74NC2+r1s9rB9hKvfnGs2/L+eRNipw5b6K/c2SVpVQUeCJCxiA6B9geUMRp+1HOwvjQ/
99eu2XXeBXuFoOiMAmvugZCjYQmIPIeYWuKMpPn7V/17/4KfVafB7/VC83LvGeAdhKtUkr2KxYOt
HYhoCiV75CNfQryj/IGiqX46S4D6HyB0g8HBfAqne8CnfShtCIYXXgyvwakXdPyo2llC6uAjq3G5
f8ttFBbL1K02lPJA0kjLtWwIokJdggfD2Gqvz6BYf5bv7ZuXpCzE+YJCi9Ra8Nwvcp//NyI+vjeA
A1TwAA8vkcwperYI8wUwqv/wLeAKqpbeALImwICATMUWYbUBQpOG8vD62+X89MZGDaHF59bBh4IH
xTyQEYlJCFEGIB/5tAsJI3W3GNx5kR3j8rVpV6MfFa0IxxZZDOZzXr+MC2A3W4yE7OftVVjdJmfV
08JojfH0jHA6/bkd+ahmIXyyFl6zyRa286K34xNiqeMI6rB92eNtvxWpmC3QxswtVxkF5ghO/JCP
lzTz91zYvFG/MlU1n5uGOdGJzCXVeO2z8IEdLplLuFEAL7CGXjIIj37xsx95zeAacm1nSnPtOhru
B9eaNMxnwI/ots9flMA2KHtnoDwHjGE+MPsQycWKmyn7InzKCI7EGR0m0KQ2B75pymEaIRNyvpEO
b1f4KY64CZdWx1a9A330XiEvN7bS2WT2uksEkiHcQlI2ORK7Bzvhl6EcLUpvNntMT5jvAiGqf7Gk
45sWDJhkYvNWKvab1TTRJ/ZkrrIHHR78gZu73BFLuVebz31yePlabJGuuEcfVevK39Tu3Azl5aLw
v7gjG5O5Rh/g/jczNsmOmnWHZE202XCD1sUOHFREGnquF5NZ77VeGjJmTp9kLWbrbuhfebQi/xFk
DCZQT/mtF+PCu4EZci/u9aK03x4O6PkWAGzW7PJByDKZJbNn64vzj8PYS6Uj1Wzp5TMeoN0vN3zs
ojU/tIxuZDGHGcLRHnZGIheZXPSOXrGMVzJ+gDHPCvRxi5BjX4PBrpIYZ6BxWYAwKKeayX/4ZHM7
QPxgtJx+mXvamDcPa660Jyjb5pl6fIVweijGjWhGINhPVCO3z0jOQLy9aSzZgCywFKwtPCPAYGWV
LvpD7TRLAiLHVu1QNRqgDA5pbgfwMtqq/wgeWHOxU4GaE+vLFlMvmdVXRN1Imy/BVlSbDLYMglzZ
zCT30pmpP6Sneu1MCEUXljI5I/WCIdc2ddEODfKfeINvBHAIEDjAA3pU5oAAHe9DvGFKQCIcm2BH
a7N6nNQ/xEHWF/HZZTXEfUXz4jjCw2mm4U8hkA802onuZfB3aQ/dQTow+cg35Ua2MDDxtAA7xSGl
7bliTrkQr5hQMykd8uHa2dOMBjwYCaE0m/YmqHmxSBbSsrg9Ds+rfEoXA7+ava0ihq1YMlwgquYY
8xkLR8C3Gza1rUATJzAOIng76xlaAa2a8YowznjVehp0SVLTDtlORDyya90pNhLJOjeLkDDhx4aB
XDcTXXwfjGg3WmnWwy7WKLOAQn/r9YQRzdtl5vfg6d+PFtNDkTo1gNIHM2T3SyfZuePUSZ9Lwltk
JP64uoQAhipbDhDUhueBNN7wYwmbnhFjHqTWBCqqXviJDxzysDX7vW1+pGO9BzTkXhNwMB9RHv99
2QMUHAcNJjxM/zRD3mHgrARR58lAXRXWaXopQCMtE0vtXB5vECLQLXI14S+DTHBSMXebWAhFvYmb
SX60nGyeXum9vWbZVbiCmyNKug1MUi7w4McZhfQeWKC6TGlKm7TlQTAMN0XPCDpmfvNhPK8CBA8p
53rccOg8jj38sFt8SzUrUszqhMEMFzDjzOiAM9dsoxO2DyiBHCELDoZGNeCAz/JTxRsp54+Lr+D7
vIjxXHYgEivn4k+84e7yE7kvX92ziRNWjBDyaY/u3+V7BR2UJGJHXUg3sH7Mt7Nla6MgHPsQtxGs
QkWnetnn2OEjod2WWCKBINDm6I9gzPHvw78EyaBgcjL/dReWMIE8FHoG7idut20GYxY29IhDFkwP
9ijMVDKaMyeyJDP3cm9sQWN4b+T7c9PPpmHhACP085aAwif3kTX5oH4HTWOobQo3SPDj3ciSh6M7
YY1xSklvMrCZ7CzbAMtDr3UFTuxijRk3yQVrduN8lf6kykwj5qFxihDjbRM0FwgIPymHOvLvvSoM
wFgbR+Go9d4ryYyo4CDqSMYAYubmHUm7QXNrCvfRaoxpFMGZxL4vC4f5jJnMAe1pnIRFY/fstTr6
AZvTd12fIPBYgGre+EPlhvKa4o8n7nKqVEzdL/NRetUyT05WWQHDVnKTjwu+MjA/XKQmsECH2kW4
Tg/TKyO1aJ2cOQ8o4qGQ3Ag/Zg5lkhi4q++XIRA64Mgsr6z38L2BbpCx+aW+BkubfWuA6pk1UA+S
I1kAP9Cs3UQwB+DoX+GKT31nqrQo7I7jvajfJf/O4rLhjywo7vgh/03Dix2LG4RxpRKxdUHlzsAF
yQg8N5771Ig37JXdQaTWBCloOKG/PFOcwcmZiqg+PzeX03QpLac7leSIOaKpUPShmZ9VM1rcWiz6
dJK7C36oK84yp4T3AGPdKkhO0bOz8keZtO2GD/b4/fKJ/rRNptjPU48wrLfHEAVSB9d1G74l8V+R
x46HPRkoAddwz2gFKB7MmYtUSIM/N4wlBdST2Kkn21s+XiUW2Fwwssn+5oNVjO2pGlm16kk8pIo5
ovY1yqsQcp4wLrSFZbT+MLJdp76yQrBOaxC8HKgv6N2mxqD3qr33/m2NqfY/KOHykPqdrn83djW/
2qNYpdai3eRM3CaLYePuMV9eEZbOzslsSydlnCDLIYaVGSd6ZU2Pt6ojc6JJ3EZjJTmaoayGf8iU
fzLEjcZ2wiRHcqaOchsMEyS8nT82CHYoWE9TuWsJJIoXkzv/cyyO8m8/dND8jdwb/JX8QwgQLYZH
1QhLCKP9uWIK7D6pddlHnc7igaPHqUZAwZBiOrjyMJjzPw7z8hbmxsUceRq7W0/NVBg3dRMvo1+Q
0noFDPOZUxz6MHjY7lgKV6hkbxyEt+KOKUiU6Jx+D0jkiGxoV3d0C3oblDZ9/oGh6ypaT9zHUZvl
mwiXs8kysq4jA+MKyhnAMohBKu8UMoDNoG/5+hnt5HZeBXnw2LQHEivgtlQbODM8gd7bxU/fLMY6
E8F6rgTpfLztQEDQMXMLQfkjfbpEXUAxD72pkZcqr/40pzOZh2IgShKrklH3Z/5bs/tre4BSsupG
BipGmh+QyWoR2RG2Cczn9cE7O2YmIS2THXU9qlE3WVzmMZAlrdplLq+0sNgVA3F9KBQpHE/DObOU
jVbm8E24xcgCHRnXjvynJVVCW2b3ZDFalZaEHciL8vUXCMf+GZILCR5jUak2WAqTj03m1V5nFaTU
QcNjwaJAwN+GymHxHladMSLantGDU4YfiHBvH6c+PNbH7u5DgLh9eaPcBBXhf2LiEZVF+1fBE4ff
4IsOxhkKQ75bvmecTdLCF7/4d2k+Klt42Q1ZNASSZvNvbpdY0aHNz/H/O4/fZnIvdheTC/1s7+rp
P0cNxhoTaQ4OHuWXsYiIyc3tIWg32z02jw3NgKlZ8BahT7gvp7QJRYisAGUsTmEXhzJjnQc5y18m
yBcrfmWPhMTCjGvRrccr1etdBq+ManEw5+TWJCMNJRNBNXw0gYWCEYvFUUXK9qrFYkHcxrdsTQ+V
OmIoLcZBbX6OQke8ixHHhppgK0OWkIEQiHnV40o0jEmy6gzN3iJ1ptSlIJt8impDOy25lDozjAx/
p0uSFthyaFhG1iWzPiz3xMA+KmIMGFJ5GSsSIH9fc5xMctS0+E91BjMDHpGB10dHSizuE5Munpdh
+x17UlgdlFV8vPD8L2hiSJWlU2UtLuEGNWvAfshmsFxxPSwoYVR0qjhp0NIw4Vf3pOx8hvf5dZjX
pf9/4OPKUBovRv25gogGP46TD5k8qRomfKx9/DMN++vbnTJCgXtpHeTfaMGAziLchbMHbRHPKSkM
nJGNXc6YeIFD8JAt85kcXNzP6TLdT6k4H7wyY7c1R5f+IcG8prasHapYPXE/iOWZjnFzePPkVNAB
0Oi/V0ynQPbKB7l86b7Y45nhP03e+APbuQlFMmRBkzn5ojV6n1RFZvD8mOEF8hVqA6a2Bhxoynd6
XZ4SzkQGCS78T+1nIFpd2fTsBjOI0R8uD3gDEgu0Ipj4+NlTZ3Cr8FIx31d4DVxPaMLGsFg6v/P5
jKglwWKs+mGOT1R2QxNCt06xwx6HaV3Mx0KPwDGWGbcWuuIF8tmYd0Okmx4P5M2pfaWQQpkZm5iw
UXYMj9N4N5knfAU1Y0CFhn3lhserC/bdG2rwYfdC3aIPrz86Ma3h6g+nP6P64X5jsocAiqMswclf
CWqv3WerShcNNM0MHJito/MstuCq/GACwrjNU180yp8Ib0a+hbaUzj0d3A/5ku9oAEIfM2nf8kgM
Sy/1C0Nh5mojYYb5CrrFS9KGQ/sPIC5OYAPA+vhaNYW88dkz/GaT/uxBKLgYPYuDSs6DKb+j7isB
ds8T973B/xGcURdpvHDzwoBlOBKG12O+xAkNuc2I7jRrw6caKCoDSxJTJG/46Jzs3Fbaiw18Bma3
XP7Z5CDSY2ZOxnelBmxnPkbPr1gBicIMwAn8HE8KQ4XNx7jDKnlH8YUV/UBsZX5CWqOQZYOGjkqE
l1Tnjo7cgVjS6Z6Jv+g8Z2wwYAXKHLQA9OgMysWuBisU70NsRhzA+2Cua8YdXvUW0Tg5wHByvdCp
7ZWqt3/OXF+JYe7OHc35MPqD6yJx+ZWNrN8gWQguPEiBCPv6PS+gh+vn9G1ngge37XnDdhVK3hMp
rmRODtwoypAmSHw4fqXpbbVQMOTVQEmO7e3L8VCtOyvektVaaDW6H9gCKGb0OTrie6vfxfDgVNYB
fhOUaX3VyHwI8fpgFgQBiFZszKCarUqv+v/UZ6p+rE1FnrDwXhiezfxjFnic/l54pzBmWGlEzryy
Bt9sK/4/wWTbq8z5vFSX2s8daQDIPs0/S3jgFOqL9GexoFBk3XgCF7/z2SMqPEQgzru8lMn4n5vJ
NvNExjxBVeYNb4g3+WKVwAVluWXDm9x2B4DIjzVQAQG8eDiU0/1Bi4Gg3GivA0Ihjq+ge4vw4q0g
fB/0eUtSM58aFL3hC2qUpc9Go/8hHv7q1cIf68uGgq+22x1KCyDvaoHxHmIz9OTg6UwNfEpm5Eo/
r+0PeWzEWRTwATfujslITYHw9cUFMylYBsYPTJYBM1+inXqE5JUcLBqHqRVZW+EgYZl5Tx0e8NtB
QVp8pD2kd2WwVeqHm3PzKMBgYpohJmpO71t94exaEheWaWssh83A4bSD5QQaIwKnEpR+6mTjylKD
fs8K2UoUQiwQ2tlSvk/Glv0BBTfo1ELFUzDm1O/czq5ZTl3gGZ0C+2zT2V25rBig6uE3WNGTkHKx
wfjyfs8P96l1a+zmOB9piH0gxGm/TT6vZmUSTLC/xtD4Y0HVIWcV2xIdP0bJgFNFNWE+BEfFtQzu
1YAsXE44wLx4UsyErjI324GfTJ3iwHeAqzOAsPgDgQYOXHN6kQueidMDnBHq1N4849s5NjVd8TEP
sW2J1UCuklKfRo2rjOzkch/qSSNkV9ZDliH6S4OPlPhwMeAaRvKywoJi+E0ecANgpMB8ipOtpJAN
SVDz2L1sY9VO0NSyfcN9Gg1h8nC+C+NO1QbS2tDrKP6Ql7QFh5zVsT/qj9pIly52kqyvTDLgZ7A8
YH1Mrfa5yGDSt15m3FlSIJxQ32f3FI29E/fmHXX+3Dg93N5KF+G2draR3hHIFjPudR6vQ5hgRYdV
J/adXnC2YS0fgwCW9JhD+3rOt68Qzy/658Gokz8muH5YuD2NC3qlBzvQB8NrqvvgjHh8IZktW78+
oeibULoFgTSD/ahvW87AiOF+tCbqB163ZmQuwD48GcllE99ez9X2nA8ccck+I8adT7BpOouNzxY+
v4qEUkPlMYIIpFV/LXlHqjFJQiJMPBh5jBEnpnCF4dxttUMgmrRhaMZaPNSNK00UiW4vKwBb0zWk
KsYZ0zTuhPUFjCO0UTPOAbQejg5Rt6HE2vmvBIWTRzblkj1nk5YkHnxpm6HMYjQ5vEPRBPet8YRb
jCklwXn1czfsqctCn6Fez/Tj6we/LDEAfB4efW1wK/3/8bKwvwBGaBg/4CwUBPmKv6dX4kCTBev4
8AYDx4rYFXOqlxg9WXAasG4FIKHTwxHDfhPz8rOI4fQtX7nz//0UvMI5f/PwlpndetD+8T47MJzJ
+Txg3VxP2nOv0M+EAXYmXV3yts9YiIlYNpsol7AzJmWxJhD9fMV6y9oOM6btwLyi0rsPts1UHOTc
0XZzWR6x05mC4Ms+72fqNpZ0daawS/HMTqYIwCvaxfnUWVooW4cO3GQggIC9Reqgv4029HtF/9nx
iKMuA2IeAgpAFq0dkkRtqULAV/ToH0nntaQ6kkXRLyJCIEDwmqmUR8gAAl4ITOGtQAj4+l55O3pi
oudO3SpKSnPOPttgQT4pzzmuTFZNmOAEZpymVAVRTwvz7AJuzEfOFn0cNXqVGy8+BarBwkK23uOa
bCMiIB+rdG5nB5QNRhEynH4QmJgG8bPQazEZTi5+3bRr/onjFto4VwGYFkV0hYkh8B9K2v7aHCTo
UBE1c8YFLmHRku+OUWi0Lvt2v4wgZMENglUuL64uygwcz8SL0DMd9k07TJdIedQf7Hzg9O2F6VfX
f85Q6gQVrI6XWjg0C/N+3EoeWP3Sw2DC55yS7tQYWtkLo77CzPh6efNPyUeP6eRrdS8W0b2wYlyE
ujYsCV2EWdx+gPt0PD4EvvcDkGk31w1/hUkUakDvtUJ2cyyORKa+B99NH8vUf9RrhiWUynV8MqRG
U5PX8D7cpSV/Pa3GTcF5e3Mx1PE7BUT4eTcBle+iVzHY4TBzoIJiDBTf/fpiQ+G5w94aYXqLjxvs
cYuh8whpe3tJFdNdtsdcEOhf2ie7p9l5iNncr25Ta2oVUu0k8DKjABM5+8GhpaA8ezLrgeEmDEvR
qfFwaP4h+c1e+DViOol/X9ZKjkUbDymaHJh62B5tsV8hEfWdI2UbfDya3ZIBKo0n8WHt6WvbH0Pj
AiaDlgNaPGKeyGHOg+cu18ORxoqjATDPg6mV0Zi2UVQ1VILkgdKX7NP1Zed+p6enx6DcbhZw7lRT
5oSQQm4o4757nVhzI98R7Q7dk2Yvh2d5jFtrAuSxTHmQJraL4IvBeSUT13lM90WdVMxhQYFVqYxp
d9iZNyY96u0/8sUD0D+3r4D9O8pMWd0WJjQ4l4MuBbtNc3JKKnQZF3r0W/LODqjtn7ZFwQetDM00
sbK5SfXC/GBo/e1R3gDRP3HXfE1a6/3y8XWOPe2v03HJlnasPp47LHXWLImmyNc7KTJaPDBRoKz3
GO195YnpcD9dOP+aMKByvxmTJIMlSl9yDaFfuhatEfTJ55retv9yDv29ZpXCR79BWT3aJmGrlWbT
36ietBYsPTbBdWms+1hHhHA4zU/E2lskkEpxib6X7vfv0FONi8DAHvIAgQO8aJzh1Js+pqW+X/fX
wD/xAEpHZfANULpYq+PDLnPaAIYV1Ol9qadnd+KoBZB5r5Vq7HnntYN2CrdLu+81PEwK3mvzNmgO
OwB7LHvKheEtZs7qM19cuB//yhz551wmnzXOf3v7QxuSIX+iv2xNv3Nj+fN1hi3zkXd+x/s/64O0
vlKtjhhzAd33IbKG9sQEQ7m6+DSQR4BjPYg9hLfvcof51wPnOsbl4/2UKUr9sd+bkpTOPy6a7WVJ
TOmsH7Xi9uA0aQW/qDd5M5KDl6x5qJ0YEjBkJofDoXiFuGmNfjeymMMP3f1dNPdOaXrtarDvuNc2
0hX+s0B1geiO8wJ8Yb/iHZ1XUHbJOEYtyLmCj3evFjsTiajDJuhFVtzb/LojPFGa2n/o33F4AxR5
29DE99vuPgbBAAxt3gvI2MbHbc/eBWVRPyu9XUOYKRiRlUKE2jwd4GHcd8YXqDc0Rn0H3i+N64FB
BufbQbRoiaMOU3Pwd4RtsYlvGVohNs2Kr2zCnaOeejsMzjkQOM2xa/KOpqpcxlImn57y6W7z4pvU
59GpHbCCxwzTcDsr4y/F7QYi67a1ZbaMCwUpuYrc9ngOy7AtF8H8y0TFHv5Q9WG0RbdDF2yvYN7r
D8CQQ1dp8xMoJfDJkYnXd0BLiU7nI3BvK3NNWGYNIIv5I+UVqyrW9T/+skepDEuYOT85CDufsalG
fo2HWH3p62eUV7TxvZPHKVz6nSce5Hd8SPuoOfxKWRQHFBB7damir6qXTHPl6PZHFd5Y3YejG/JB
d79QJb1i8cdcCw0AHQyl5Evf300+DmgOPxC6q1vPtbJQ/0PJHf2eWs5qfgcG2MIvi8Tss521HDOY
FY0xg5vH9Czi5c0ZfzhDMS0kBKJqRoa1bOO5CIVyId11Y7JmL6OEQAb5d7S15pfuPO4iTpLs8zc3
DoJ1Orx9lWSwVZin+cP3ZngJKJ/PmLe3eascuUB3XWqc4SMb9gVDUI0eU6wDl/ybC3//RoyYbnJI
uemPUFz26F4oUKzQLFZdObjvVZuX2tmr+bV2d+EVsxVAkQb3Il0d+ACgGTiBZ+BYNMP6/39ASHeY
2ZNunfNJZjRNoPPMnaHAyTuM1uBG8Xu7U+lSYFWTLr5lTHH3oOLwKnQ/Y+DZHIEIuSyJ0NHD3nnL
nZTg72qzy1OIJ1g8bXW61+Ruhx3GwC97B9bLIqa+4/ccdJc/25AfjvGss3Mp3UZ7h72K1K8NznGh
usSZS48JidwS7QkV9wh2QeWOsI9lgd5ttCAXdfFWUBGkz0ieHspSB9kZmAMc5qmoM+ALni+++0iy
acdC3lDFe8AzOyvDhPDYyyEsmTpheqjVWM6qdwA3oVEYznXG33z+HqFoW7WX1w1THew1TTFsFJjx
krMAjJpDPQHfvvrnRljdom8bqNflEGlgzsQOYswIuKXX4l2PGBqSSXZN91roJvzvMqAPd2m2aRq+
sW6o3Jb/1uou1NG02FAhYOSLLFujNH6DFTENRlS748tBVVXrCh+FYQuBhdAywMYg+GCve4WILl/4
x3/U4wPx3GMNHbt+lQEr9AWrj8YB3xGKctq8n85ZbSnKaWpwrZsNwPPdd+DuRtSA4EOsC1TrhH3o
rA9ejWkjcNUvAhxEA7RYm8Y/OLVZ5ZzD5K/BV2vcRNRJAeUvUpo4DobLDsnoOS8B/5W5C6C1KEaS
gXZ5Fn9BCWaM1Cxw2mXmVgBj9CbyORitPn5Tt6pwG5iejOncAiamI0Tt2GLMUJrz+XQoxoMHSXPL
K764PqOPp1j1Aaw+eXO0s7Cp9rr4/RzFsL8aNqEnQQi/OtqI+Glj1WTI+yc5fxwEyn/vvL4kQ2uF
/7qeXHduvlEzZADixKU5bIa6V63Ho+uVAwwGeNNzBFAHdYEKUAKI1qr1TjpYhOO+1ipJJLnLVncA
T9sjtYIu++PjNnMyVc+I8Kq9nLNGPwrIBKU+piDC7rkf3G4jg7Kqk9baYHvBxYxyzm7l7wBzGeeD
tzXAMNbI2mXvji1rZEneQmvTa7rz0h9ymukTRaM1eHZfwS7p5HBsYIA0OGpDJ2g6YItM+ssmx42A
H4M8RYNG6OoOUWnrRBNqwulg7txnTeb6Sypj8KYBuuJ3jnMYtPefzb3UlvP+1NiyKE5M9vAvKIm7
7378M5ivfZpzwXLqvvX6bULp0sHm+n6A+AOmOAKs1i/q31FMgVfNdqBqhiIr2HFYLE/s79/ChQdx
dFA4SIb2dJnWtOlMr9F0/hQaH/vrjXyflX+nt5vcaXr0AYql8r80i/FFjXZtkRl3FoYVn4t1tU64
phP/XdC+069wbtLpM68od8KN4qDnyZhz3pIuVwqnA4f239HJzIyTh2lz8RG+f1FDgAb3AfZ2XbKx
JfnYOIhRRwbnomeKR61BDHgfGmXgzPV3UfLHn+/5UBRCXFe4144zztkny1r5f/or2DaEnGBi0Cj/
gZsry+MXy3D3p/DK2GRI0BwXFJN5BEeCpgfVVHSyNatmv/TgR7+tEgVlTGQMXyIBbmFXkHPhg4yS
2YyrWjATYKAjfeyBimVuM91F0cUvTvJPE+PYkK6aRQnP1PeBUUkhB6/2mfQwceG30Vc9Knhwj9B3
hRIygLH5wM/mlLPqlaQxjU0ZYC0aNgufIzjz/SNTAL7b+uAXBKMtUQxL9Z73J1jGQC2V1eost9Ib
K9VP452M0XGJnc+nz/5hQcLP2kKo24jM06cNxrp8Jsw5CbKzM7/MIUmIAzeOHAHsC85x1oHlraDC
qOyvE/+NWF8cdd8t0vvhqBFn3B88f64Z/hpqXQ6/1Yi7Dwi3OC8BA//+Dvx6QEgt38gLdY5VwkdY
mTa/Ot4Je8dnbFBATzZVMKuiOMJzX6yFMS0q5xklZ/1F3DR7ezR6kEnCEdcd0cQ8ZyCPnFKsidEw
O9t+lkQq2Gqjy7jPGRHHM5aV3hacWYOR8Ft+8bRBq13qYRgQ0BYyn6peXwHXlV5TjOk60ar+87P1
J6DzdeMldsNKuAmnoK7JhqT2gF9zTOnZkvuI3Ka7pgi9yPYMlkFRO/TEs/izpGH0xrtZT0Q+SPER
ocgEmkn0uEi+Y9BUSrl/+qzWM9dmmijewb9wwK3GZJXIboPsT8G6vS5jMF1pe6Y/yeXFjqPGwPxy
rnfIunhte2LWsgNva6McOolNZ9YZRDd8GvonNh0CNHt8sT39l21igx+R+qnY8+zPMI1r9mRzHHzJ
bCjHmBOFV8y3jAKvpN8f9kySyAi46azbg2+sq7OMMpYqdqexT23os1pYqvH5JwBVWEXuJy3ErB9I
kVFva8oQ1Q+ZSmxM6tqA6R//kwem9I6Jq6FiQb7wKlUquAbBLIIG0DWZH1lZcgKsStbsyruIEgYQ
Orbmlo4gArDlLKlmx/Al81a43eWSBX4YzYKux9GyG7kQm7XzCc0gHATeyT1kOQO/UZgUPlBl8ZFR
FLPYm38Rv8uISTszIwpFpm/UrkdH/F3DhBk7CE2pzDk15YDzqbVZCxj2zF9n/NaEo3NkD1mzrG/T
Fe6Ik/adaBpu9YCnlHH3CrWs/VnEDsV8dcigQYCMByxL5bqsVt9pKV+49ZSi1Gdvz1glfnPk+NmB
RyRfGe8WioRrBrHybBJZJpNy2pNhqvAAZi4hZmOihzkhtgw9chIpxRiHbtQUxC02pRKJGI3acggW
yaoeudwAC3v03gvORzw6Mj6U/1plyZ4TKitYojxWyoM0DjpLFS0iJRbTHvLcBDEM0wJpn8QkJHTG
kz+QtXyX5zmiJrKzSy07IdfLQ4xNltLAdGhmhsBxF3ubhiRE2aGd3+y4dRDxi3PIVLsp/lIvdkcr
Gntp74ZKZZtOptfRgd7P3vs3J/dKquRwjveFeC6f8Vew6vXP2BANPXhCx4z38hFTTF/YWAcxp4N+
i3mdEe/lrGDuedUfKUeDrxxcQExBnMNPcnSrUOaG6HrBa0xc+rabkSZU/r3/+HjBwS5RJUl+26X+
Xes0ha6VEZ2Hr392HZOJCdqOeZWhTcTisfTsx8rz4gAJ81I/Hm2hbGMNvJP3ePlx5XYbXizMq0zS
rA3J3T/o8DWLmJL95AQm72rMsiWzPC7TwENhLcwNIg5o1LbkzesQJ6SZen7Ls5J5/l2d3QWts9r0
j0JuFzGqkXTLtil+Aat6fS+Ir3Ri+SKX2QG2f4p0cx54ea8oXUKNZ/tge3GCd1zhtfueBwfH68WI
Go6QOwXIJcdLSppuOBj03Pm8XsJZn/6c0A7zXjiuFyLAlM4LKzENKxyUyCQaYDYyjo0osO2wNSep
zbKtTS08gmZI1KDdPslt2I4vdzUhn226GExbJDn/C3HyvDNaoEAn4wbV0EOflnPI9FMZN8fyMky9
zYOXP8X+S3zdCaa0eMfJvGQ2CLq7k6dEWS7VGSTxIVBBYaURVsTakQ2sf7uUek/oNHTeyozZszhP
CqiqaB8HDI30ZLUxAYSNMWUC2+qJAm0ODbYTKR4dnymFZg26znjN/0y/Aco3mR5ILeFKYdnqkTQO
AIxRcVco3moZyLQWt+Lsbks3eMXYOc+YI763ffzjZs2vUGyezYOaUHySlJQeT6KNuq5x6QXMBznH
0WYvp4POGnzfGeLX4TnHISIDlyHMoFaGDFvpZ40IxfO8iy0p6GNOc6Ru4aEAtVJfPVz4eKOmPbc7
9obQoTD8gvYPaP0HYSVT/ig9ymk4IO1vPrAbVzGxeHgS5dayUvVv2NjxTegrbzHNpsKr+7KEF+hM
8MlmVXZViIRaJ51NDe6zSk4OhksSX/Ad5XkK3IPL7Zc3RR5Uhx1rOgOMaSbXtemT0s2L3qLQy8t5
/sUmlAjGEyZVSDw4aCJF00k+buMozq43qaQd3vR4BORm5AwGi9SCO7FJ+wkBtRVRbV128yKFMcdw
Y65NHOV3wvR/r6aTPiR12QL1Y4Gm2z2Z6dgcCXyPpde3N10FTK8IrfK/IGw/PZEoR0wykh2wnB5c
xObUEgyAsHvC5V48g8lRbvp+Skc9Je3GhVM17whCsFg+28d20nDs9DpIyQlgoUzr7cvGJsZ7hCnR
iIbH9jRgn/w17JoEstaq+RBB0Jn81KyRzugn9pK7hZkDA6KoeAP6Zm6PoqVtM3zuViQEUyLq/EFX
xLckkPuU1654YgTU8xWnCITHn13xQRBjyZ64B+NLHjSCV0Zs8wZw0ZsMAGJLeIJqsVAv+6OrdhJr
2FNG3OlGPXVb1WKPgAZGuahQrRDL9vl78P5oWBj1hvnxyDx5jwv+pL9LCVJB6irRbBGW9rUlMC/O
w0GgmHoUxtB1dVQiGDpqutE1LJquIsEA7Afaw5jZIiHg+v/7O4cMNtgcFFOz8eePhxAlqu/GY3Os
nRk1/0x6pAPHghJq/aJyYZGgIGaWLaU3ab4kGWd5juMo9K6BdyTj1snbK4kFjcG1Z9jLGy7X8rFB
t8fciU265/NhF1kRLXBdngkQwbTcv6oeVlWgJo98bE3A06OHTUy2KdxC7bN4ES7RvtnYC/1/HVRh
CrAqJrhsncXA0NsE5UTMv114qqx6J/S4Uh4zssb+0pQoxPl30gSnsScbTox51xDj55DE+kkzrwJT
pN+V4T05Hdc6aZtLEq87nSrXKvIxDjYx6kopiZfwUlO0B6Vt5U1AhDXENEPda5k2OrJZo/tFcLsl
hrgDAgGdI6tWKUP9jl2fZH4YNpIL2+2487eA894WS2r2xI8xEyciWtxtI/HGv3G7QHczLcWyDMZP
RhLCmgQVCMDsBztFnTZ11NO2dLOv3Z7OeMxk6924Lm7JAm14fBTj7d31gq5DdNp78oiK6BSdBXs7
JnuPq/UboquN997Xns16w+vkpazBVQjuJxRjVKZPyj7JvWfhH+CkxKrLQCW33jAKypi6OKOjSMxB
EWEJTzT0dUA2HC5Xgd4kuDspUI+vHXC2fnE1B/5yj4Mcfa8u1H+yaNK7yEjNFJVvoOJi/Wdlf3qW
VXDkU24eKSXS1v7/n8sK6wSugiCQMdW2aEvUuIsjNHXC0XtZVMCshv2cJ9dbcRnKuMFKhv8XUJfT
NlGFMZgsqCHGd8Hv1hgX1Pi1rdlP3Juf+TKGr4HPqLdNGyPuQ460msPQ8MYtriwTU2iax/skVs3E
YymwwvMHqxf1rK3i6MPn508PwxqD7l8tNvfxNu/R1SE8vHG7/E5iGR8SRKCyKMi0c2czw+Yqy4me
H8tofVd+xs3pJBgFnnlXwZ2HdnA4dQmMRworyMOj6OHcidx6lkWzpuSuh+UkKTk3JKsT7J16POfi
2NYZ37ikRuoaYj1H59IUGX37hw72+aDOFetIlWQ8pvwIprBn6hoCyy07rcOvSCsc4ApyYHmGBKBg
m06VgtF22pyFNXerPJ0HpimqYrvNTyQ0cucDcN5oYjn7dRzQpk9wEH9ti1Vk9RJbXNc5p0ljoYLw
7NCQtdJQ6U1MuaWOSI/4h8rkycUpCXEYx0fYlwKGSx+ElhOsGpmUrHbrLXMv32weaoqDZjAgQZmZ
fYxlUA2COj37NY0XANISaqwKuHg3/RFCrT5/+vX0W8cZsAvXbfmJg8twm1Knc332xbQOuFaesEPh
Wjk4AkQpzztoO93pmB2eSxZIFvNb9hBEJ7vhZgOAOz1e5PA1mvfcwZNbt6T4oP6pyIOkftBPolw3
nJ7i/EYlT95QvqPupOokjaND6R8D2cXLiz3WZ2T+9XH8RUkNQVaRfHh3t1yy3A3M9MumHb5nIVuK
DYKamQG1+I3xo6Dj25zdnpqEVCgcefOPvxocRzBlAlgYfrrNOXo16R12HtPB54iKntTObco7mFDo
HomMffHl5xE8j5dzCze6UsXWZ/Xg/KaigKDEYrv5jDwpAWa7zdKIJJXLv7cVDNrc7z0+IBE6TS7f
wd1OMdB9fYSHb3s/wRFAWp3k/teYsXTfrlQfxcJ9AS/poyUw+CGbXUElMrgtLTHp8YY74rDirERO
axt2bC1LeWV9Gl45ONmG3mh3uSW+Zie26pjS0eRkbxCZyZ3zsCc9ZW/HuF4iVga9aonlbwJjKid6
sg455XpZe66l14fN9RwQQJSB0JzWQVOCHXLV2gdppQvxSl/khNbF++N2kHk+lInJMIMz9eFKcu7b
1hBSIlPJyML+5OqhTnCPIeNvZ8e7bvqlA8jJWuQlpF2sAchdacEwTPrJN+wEr+AL4Z5OFRl4B302
LjxUyZAQBzptrJ9eUFqTReehTBoYhHqkaJGLhmP5VdhT/NYaKbnhS8Ls1d8b8hsxA/e5BxQII43F
D/wAD6cB4voIEyWPJ6VobBpe2+1QHluQWnztZ9AluWwXl2SIYjjxd47PVCRd1OG8M6r2Hgem5iLp
KBCMJemSGAYG5/F5vv97FPhEz3Gr9hHLMC47RrpXq4uyIi2TLRy8nYbzDOvwNnynbecBFw5JwPTp
N1I8oSdYhg1/g573+yvH978LlhjBm8iTPrYIAom6PAannIvhLgxoo2iir2MCF6rwgIr6HpymX/Bp
95xCizumCNBxNrdoxmAYQw2dt4pbw361nAoFOjJl6odSAEztYM3ew+jhHCrRDfcB0U1juHeYdIhH
AiSdH/HSN+AZJHumcI4JDWXnPPAHhJGyS6y0NcXWwqsXzm5dzg/rHpGS2B30UJjjXxE16Ke+zDvA
H+3Hgq19AuW0y4AcqrnZtjXL7w4iC7UO3KJhU3EmpyfPufKRLWASVg2NkH5P1UPCB8UEn38g5w0R
d85uZLmgNZcZOZIkcREDyqApPQcfKk2+/6Chle32EiJML6d12SVtTjL3jCv0xloS6HX+uQfD5j+n
IZYV7QWBsrQES9x0zgf5hMFMOUtjBtcnwDsTlfbs6RcLANJ3Bh41OUHg7W4u00/QWr8n/aAewhzo
uO118WKmCpQG3Zg1d3N/4cdrJ+3RGxtbbc2NWt+B3ZSd6S47yUKR4ZjPWKbyTsgqcs0I1ACysM6O
LgfLE5cvPSOv/bqT5T+i0NndMwNWmC3Ia3Fdwc99Oj/2aym3t1U/Ge+gQarGIGYwrg+CbnyX+D6g
bMS7UmJSz7Saak/HOvk9oeVVlLXN8ANSxOu9pj1nCXXU60GjhsVPG1oDW/+0aEhi9odh9x3TkbOq
PSzi+Cg4nujtDHo7AmrEtaWTYDH+t7PN0WnbA6zkEOOEV7+BuWxs+xziFcMo7+idvXqojXTepKp+
I44zzBOa3E9PkpGPpLe2nZ9qYCzPUITpmEME1rjBv/GLbCy8QKF9YtaS0fCjscDQL2HT+/hJcorX
rHYMQpijQuE4szoQZiCBNYINw3nSttQOXA//umuKOYZboWneY5b6Y5RNFgovgfsmXah+tOdTvE+E
9NWclYQJkU17lyRYESvHLWhXLMkNeSrLj0Nvj79CGfxUb3r0mgMIqI1Zq2gDbOGKJhcVbY4pxw/O
wObM2lRhCxcuiMBMn2e4uHTxLlhoKsceW4B4N0AsRYsTtbFVrYIrKYcvTNPUMcO9g6Sgg7yMTkhu
q4BKiU70B8eS1v8ct6bH+ImTRRXVELAssksECwuOmeFetl+Kyi/RZADrk8W694di1IVEsy3hquDC
AY0AchTyKghg2YlK8C5cUJtu9Jh25kzkDqTXDM2SGKTvFBLDi/AsVgX+PEu4i+R+9dZ7HWvUbtqw
HUoIIYMnsGVGsdhd0/lwyHXc48U+9IWhw2S/w3oGvx3P4W+iGUfkKO3st3r4TdVzWKVMNBme29e4
2pCs8CJy+bPsTrFoa9AaxAZyTNFIaYO6UxybAEnZCuzl+d6+e1AfpIUqmELLOwYE6RJTxI/BK+c5
OsaL3Ay4JsNDUhLh1ubIe0mdU0hzNj1p71dYRWbawoQLevvYzND5rH4hvCvnhglVN1l4pcLohCC+
2uPgeru3HuvWEMtmYA6+qCUW/mHQpC7xC9aMbg+A9Tmi4CC5VDls7K7TdXqs+IvN/Q7UdIxA0hQ3
30f3Bjqqi+pGmsk+wLsytwDnO3w7KsEGIImum7Hydg6TY4TDEkBDO+v7mOmP++kuuTF3cfBEEu3s
UtxUi0TOhsOnC40Vok+3O6R/pfrlJIfpVg+3Oy4BYgyfPq+/nBw4dA303pPdDH2i8x39JiQEspnI
SDSjI59qqaV5FxZ+mzBiyzZBaimBMLiTJlU9hnwKVlTOfuTe9s80DJhZqgdMIyogcm2ALX7Oi+qR
csXdcWljpDa/gt7xi27ZzQeHIAbu3mDdheEIzYqILK8EZL6SJnYjRvTHMG8Bpmc6lkh3wDlnvFg6
E+uFZQmKvwW6kBZ2UdqYTetLZy95yPvcgf43s9jVJ9BpLMmIPHgrfdw+URFQnHj8ZL4BYXei5LgU
7yVp7C4qCHcRk9WuKHrWGGFFMAE9Uwe9qvAwBKNbs+LsAy0qTlIupM1xn6eyV3Ht/NK34vwm8nQB
yIqt0vxms68A6w+jp/13S2HvQA7Rz2c3vLuctxbekwyn1ZWsL61c6/g8uny8KBp+T5qj4MMmpl/d
lvYC2dicCPqHfwK3NhvUxtcTA2XVmy1GLS6lklKrMfvCsztbsD7PHucKbTXH1wcTKr+hjX/sDv5Y
Te4MY0SAw6rBY/swH/hybCiyUFwraqXEf0kzItHqNjmO+ojWRDM5uxDyoWxuW1NTGhE5CUdmR87Z
7Y++YoyaF5zjmWinmQXmY9foB4UDFTefiALi/ncO3plmpu7cxWYNQdXlrnVbuMM6WFmA4HwtURM7
wqnbwSRYly81UcUYVrLq6/Sp4LTZ+i7RVd4XjyJupkkTZIwGiFsCpzN7a4cAb4y3IZnAE3Em2DWq
EhyMEQ4BHT+1PIZke4d1gWsmLmm40/L5dzmpCp5lTxvAfr+ElsTDdC/Alg2RykJ1NfDk9L2n9+Tu
ZMNYSXOmFwyXuc8+xgdnA1WavwsefjzZ6TNkL0BvS1hA8o3hCfFXYNMqeIbEULKgu0Ou1Q1DfHcN
dQRE6ZMZw0VOpc1vxyek3u1HQOz4PnUza5Tjof8OKpu//yU5uKs6rA4dYwg06MBAfJNcq8PWMSvL
Ophu1uKQVwV2RjiKGiBCHD48MXaoYsOic+a3qjD7eALPn+yc9Inhh1/6S3w5a4AKkkvdLu1W0HP/
f+b0LDwnvBy8I6Zs8Crz6/Shw6ROK7zbWphyjfFfk/us775igmbcysNhKuoMD2T37rxD0dh54DUU
mDsHxSnhrBUHE9506y/87WTXE8fgSkAO8jBWCfa1KccVPRk/loB0vGkwE0CCRpAd19Jrwk/Cw6hj
Q2aA3VeleyREh5KKFkwPwa3T94EFVcq8veW83ff4qtBlMH0KIDqfJ0/GYplJibSfd2aPgppLLsKS
ydzR+THTe4ULB9nW2gIvwX9RndHK/yAGtZkL6lnLYfhwABnP7m3V9DtIb+LwG26eyho+FSGTeIw1
XL4ja9UIvlQLFnBqelUm24bF4dLwjvE95Rx3Ealz8sPTsNK+W4r1K8SGiDf1L2beNf0n0qyWamWn
IZskJruU+8TUsB8wTstuhY2j3a8p9N8f8sDEN98zILSP84fTdhgSk1WXn4fwrDMaFfWA3qx1yezw
vUeCle5XZEmANR85bIcdvv4D7rPjJLunZ4sHfA/YdptvUGMJxRdRHKE6/kRNTmZPL/XfsAo67Edg
hzMNqfnvS9Lm3w/HxStriSKO9rGpTD1tAp+HqHj12YJGVJFe31od04eDPJtVbJH1CvL7jLA+cA75
dUxCAjkviMgnS/2i2QPaKg1Z7VcAqajncrGFUVZlh/BiSOTQlWsWyM9CFME84UfxaMAb67ndQfrB
YlxcHJzQesV9ABSAaRkwi/4X+LnUUzik9/MUMubmwXev8PRokdY11bGHeIkFNAuIYU2wUdzhVGN4
9Em05BWRPpQBvllBY/ub49fOSaM5abDzuGEgwnW4964pYOjn70TpYSV9XJIY6um6m+YNjHh+cfDM
pasMTxxp+Fpxrb02180Ta1r1SjFS/sQXh7hSu+ZPsP4CU6JZNjzzT2dUN6KOr1fuPrxnd32DsgXu
UWvbERuc7Twj6nrXrDP5uK2iCk903/ZRRZ1B010Mm/RSPxyiqEX8qgAJvt/Fk2JJ0+xsWi1Q+MEP
k75vREYw9btzjQnttBsb0CIy6QkB45RiyA5my7Em+NIc4TgrvVpxgYdf5I4dqOL6kiUnV9Z0Q5DN
CuNJ542k57R+uW0W0YECVl2vpOcIFm6Z0crVeKVj9oBtO+JXvlvSmraeiqKzN/xsjegObGp2SNAS
u1X3S6R1xYnMB7OBoRA+zjrqFfTHLQIB4Na0iTPVllmPhcf/MMULShlkWKgflnzYDYSn6INPLokJ
WshIHIQcW0hH25M9Qk6YXOgfMSJyLzb886Yc68v3NfiK8Ahc1vC1qSIWAhqA7oJtdMkaLpYNu0Hh
xOgVPgxEUfEFc/4FVOtQcSAVOQsgagecT3ov1Un3MZ73AFkL+Z5RqlNWXZI6Yn93SoTRui1rc7/A
naBCotR+OoxhUiOclQoZhO4lXW7y/AIPZM2J9v5isIrtxt/CfnDUmRA9fyPyRpCL7RJTgX+GPH2a
Vz4YFXbNMUW/gMMZFpZXmZ4cbkU89jCPartf+LQfpg/0vBrbaINDsy8dDH9Jf74HN19vQyK5oqku
d2qsepoO19z4uuZ2ZJpouRDqwdjvbpdAOBbG2e/omjS8ulzjsu32MY4sB6SCKmeDDx19sMlxqM9z
vZFejGL7Li/HBiaheuhu2VeN4YXr6uv282ZuZH1LmbVsJj2YprSXY7xxBXAgUg6bGwoFrIAyHlHA
xKQAYsOiKWqL2BTzMkFLwc95qqZTT66+EZwTDhDLQQ9slzgocDyO2tQsz6BPbAaUXvzEcJZgeksF
Z/BT3Ua0b2TgzVyntNfhK9V+eS2PKLMnWyABl7FIXMcf1T2md5rp5qQevsf3MW33QnFltuI99Nop
WcNn94k/a3tHDcjOtniQxeevBbQ0IDeOzX8OdJHNJ7EvQ7YQ2I08ZycTFShEoDr6xE+CNBR4RbCQ
Dx4ujSTXAEG0f1V+WBP4TLzfcn8YHDZcmtAsdA2JJYR514m3/cFhdElOsws8mcXVOw+Oads7Wqhp
sMoEgF22ptjron+04A0yWZ7el/30B4iM3+hpbY5fMROo+3L/yhY5NgRDPM0rarJ3ircGoCfyuUsL
4caDPN2mOnt8Cyif8+aYiRf9XdfrwnwXNZNs8gagoZOdq+dxuwQ5Jt5GcKf2YZtmQwNtO/VAmhJd
ZveAy7R4etsukqOPluri9tB1KrZGvdk+wxtV53dVF0fZArLS5/dv+FpbQ3PaX9d8dJo9Fwn6xzHc
486jUHohtG1QNdg91oclSKh9j99pH4m5bpXOnk5TBbbmMufW4Fi2jy5+09BDmZFdFtjeiw6XKjAf
vwouL/i3pl3eOElDnwUhjsKAp77aQdUNqxAE7Flg2Eks1CPn7V/nXRKhOsggpLG6YuDFwAv0lvOI
LAiEkfHebVEHjjA1e0faGA9PAfpN4LK7dyCb4yNqkH0MGflDqt2ATTZsUftnTbuz4ngXfb40wq7l
5cGBn/RSAysR5/kfSWe2rKi2resnMkIpBG+pK0HEctwY1qgogijo08+v54x9dpwV56zMHEOh99b+
0gNlYgLHOM0Ke8toUw9IFiIJjsK8kcdx5LHpd2NMdyYB/JY2Ha4fzmtRGcdfLCXSnvA4Jrwqw1zq
ALHyrfF5XM2GWPMr093hymqzpLF4dptwslcsVrk/WjBc9KgDJB6Q5nDcUhm5ntzqHeyTnlAsOvr7
aJbyssksiKQ9sae4k4/H4f5FSze3rXv3ib4c7nlWzDa4LNQEmx/ek9w/Lw7zn0lfxCgF+fAfIP+P
8fBuiDZqBq445y2jXHzGW1LOeGKHq01SL15OHfazL2fcl6m/Cjcx6DNHHbcTOgqLVjIePJEswNJi
XFZiwVEnF8v+kkMPCgdEJBN5i49pS8ys2fMHJm324NXiKGAyZ9Uo0i0yM5kevxFT/M0Cu5oQzDol
mPP4I6DJ+s6UqOCwAv0TcGcOL3WxNjHDBdreYTYI+GSIEWnSW7IxyYL21YnmY111fuPzmjxMgE+i
Vl8Bm1X49jiXx6ysEBPXOT3qXE6t+dWZ3Dizivlz/DkygdLPE4GF+dWOR5qaNhudAIRWBjLESVRz
wTGcP6J+WqyGfxx/kLW3LUeMpV/Em/DjaZ/kKQ8pTZZe/2+QfQaWjISBh27RIAxP+HMY5WaDrFn9
RqhdOhfY5+z3aWNBkX0oCasC+RksVDIsKkvmGPNG0yYXXrQzDTVgge+o77CTz/Xo4tY7hUTPtBxD
yOP2Q1pOXsrZ74Ir+jKC9sFnVnRoQjcLBvwBtYoFjiio0u/cZszkggiAcSTSB1yIgGbc1/HTBRBV
WVDJxRVZLHJQEUOCoo/PkT0E4dmj5PuEL0eqSYr6ROWZOPtbgfwThDruZWgRfrIpEEl2ZhSH6xe6
2Bxo9cOpwZsLgOPp3GiaVdoV0pM3YVQTCO7BzSozdtliriB0oTx3xoFQLb9gAyw0tNnL8Rl6NKeX
STZ7Kv+8OFeLZbHsP6LHsg5lMmMqrFlEMBqsNabivyw1wHqGOVlMCjUXxGbKND158oQyorjz3oIg
OQY4SkTHLEc8xS9OSMrcPN5VYgDFwgX4Btj0p40F0UI+M6JJfYnbDzDkZ5Pt64IN231k5I/Q0LyO
OO43lzuYEe9K8kCn+AjWHbBFPZdC5HBpvnyGOL0DjVgvBhIRmspyw0pITiyeE5ZAJsOLe5mf3bM/
CJYii+fjVSAN57QHoj1wgQUJzjeZTghmtVTqYkDZahz8TE32mdliw/zM3weX9F5qs/xY2sOxhpBk
CZpKSbYji0pxdVKV4vNgo5/0489eGqs+0eEM8b4CysCBTcgaik1Ys11ONsWSa6M0KVmn67d4ig1P
x5TOYxKCS4CT9af1/O4DfJDQyL7pXHyCTh72YL05cg0wmh7PK3nRcUGZAPwW/2/fpU4S44m0/dsE
A2zILcnNR84OS1HtfPabeQniNdeTbWtUHj43dp6z2dhvOp/xFHFLu6AB8XUh/3V8z93/OHjIwN7t
0TUp7Bh/pOmaH5plzMr7TTiDlWkBCNL34MPgsyddMuxFCjLo+DmuEipWJYJLOER3G/iF9NaEZVZm
MAsi89Fi8CfUufn7jBHi9KlpOJK9jWDzklsP1dkSkoCBkTys6BdIzo3319RXny1vG69m493mIzxG
Cucmbjaqew108Xe3HDdJ6d7Ed2zO707OBXMBlaDDwjI5RWgUf3v9mEUyIUB13IteO25Ykfs6tOXJ
9chY9IWhHW0H7pPp4BfIKWbOj426t/I0qiOO4Acv4JIN7ws/KwNuhpU46XhJ4SopGJh0Lg2xy2bM
4ungIOUnPaf3OZPyWLdUm/OINZNdZuRrR0GkPccC8QNZ49xmKcPtOXmKNOOzI08u2MKW3ceX1/nV
HWIQak2QlsG6Qo6pUeb+TzR4TqSLUxw51EE1ag7W5etfPzfz6nV+X/JkVo1R7phhISn8y82/wnHx
PoFmXjFvm0oZDD5ecaQ09Y65W8QiGqxfBEwBSlgbv3Q/xh4YlkEVaLkhHOjMLGGTI3/3L6buY/4U
Qz8rgN38MdsbqIIFqIDEmFJUCTYp2lgiUQXTkquz9ohBduTT/c4b1VgP+NkHxsQ1Yi+mzLnoPTee
8wctvWx9hQ0WQZKEJ6K1QOdPP9SdkCv+b6L89UEMr6aIKq+8dziYqBMiDaKc/z8YwKk0BVByqeR2
CQsHc9UCznoWpPfqC791ts4YnjC7vyZf+KaSf5xOeWsYMolyYH39GD0ODQ0iu6sI34x/IpybY/Vm
xRXxQ7e5zkGoA7GR6sq8sWHF4uXmZ7xNJBpcCQNsrfesc2u2KRmwCju69Vu/AsWVgs24iVDFgVng
qsZgK+Bms4QBxqMtuY89OfMWy3hWrsWqrlq3BRUk/Pn3vzD9D2WLolHqueAsPuFE4sHmk3wbh/Tp
is9JHrgX/2mLSCbczd+VmJg6G+Dc6800hOsILh0WRZf2lZ2GeYFYwfDElA++yAMMZjC7ehka3iDV
PdV/muvRH9towODK1Pob907fqDwUi+pARgYVNhw8kxcx6tAxnzHNA/wf+Rw83/QRfLMyOSfcgJwt
WOfV+LnTEVIDq/GLe1ghVYKx7ytFpJLxsk9FRrZqAi9JnEhYQ6wmVO3Xvk+hp9cnMdx47kg8mXXp
JVKJy/6YJNyPn/bd7WAPX05vjic6UpzOzhAXEulKQZvBVcrgMm7++YjHoEbGFhTsvb9NfgsQFXi4
SEr05DajAYrnrUjPK1qmgbsxUyur3DuT45LgYkC9vHt73/AMMUjK5GyTNNvbBGLL4V0C3xRwGc9w
xBrrNC4Plo8z6vQh1wqWg799MVgoXNTMCHxLULzqHCmdFEkRX4bH5LqhfTh41OZg0cX1mM2g+9vs
+xDwoXx6jsxq1ueZOjPjnWftKp8+t7ojbqX8qK2fQAkuqr34B++N12WAZu99wEKGZJuX/7XrWZ8R
SzzBxNPK/5xukTwudjcMJwQKf5IrH/SSkPFInfMz8nIez+BNrNVMSB+PIlnWHtW87DViOwhijPOt
SkSBGtMhNXz7XU3wkPDUAR7SuCJkG9W88ZgXku+koZOYc2YnczrgqEPfhlN18Y4KHHV3gBQxJmCP
RhrBUwNFg56n9SDj3k+8LDb5V4FMFTviGrjYgikMuth7WVtxgJQ7hh90q84Tu2SWh4Mfvzmiy5jS
XroEICFzaPMh7niYGVusV03c8siQZQDQIQaZl0MeFkwRiE8wCrYdExpgD0Md8gLjVIUquAOzzAwF
4DsTRU9VmIklRQ6wiwfLPgjKFejwC8jyEywKKovaaU3ZJ+GYnpNHdI7fJkvfYNI71A/0NUh+Djyd
cZ4+j2xl54wvB0AVMSmHXc+isX1NjJ6JFRq1yBeFJuP0VAfP2MwLRiU0FaBeJJ8K+ypDt5mTjBp9
3BNBE+7bXsEi342OMA1cGzGJ9unnSDzblK4PLgTS1KEmwfASNhB/OEd9EOjxdwmlje1aANksK6wR
iKTYc3qAHBmLPc9ij+cftv1nFUFFKXUTf7MnGVq3U+1U/L43CCNchYYYi2GkaRbjwbv+vZLBopoU
gYJIHjg11iwOKARdqjXyiyNpMOHZesw1X/YhFAPSwleEfGP5y0FuiIr0//id0C0L5k34wC8QSMmQ
avk7cOCNQ/K+uG2fER0vbXjL0Ayr+O8fq/upXj1k85eBcbSr7sRhVvow229ZKHso4qui9woJ8Y0B
aP8DL3wyaQoGpE0qn6ywjGnFvhyK+JNeF3wRbwEq4XpXTVmFBX6kEnEAYQO4xCqL4hdRS3Qltu9m
qpa8ApeGb33z8DDMNS53ioWmFu3RFQ4RCgVyhh+SU2ljatEVY+M/zl8e2sQaJIPVCwoi0fZS0AbU
P6cPSeAG6QMhWB1dRuZlWvh9t+cVPto6+7wE29mB7vm/A8QMRRg/AcyQ7TOGagUu+xIDy6NCIwXT
2ZcbQLycLKaol97mKOu7D38DosbCHg1JisHTjn32BfPU5gTzXzkYA9XXJmC7/6D13L8tvil1qZN3
2JtAyhCC48KZGb3oJ5M4j/CQltNkMBeGag3nBfFyYymEZeP0z4MyQcpbAXDd7HINlwiPJ+Ip1b9B
oLNXQnwSauAtu/QGXSjIjMq7Aju3yf1AG9WdMcHD4Gk14+d8NCmXvZm6fsjOkMJMX05Lv5i2/Dly
8hzCzMhpmepRfy2yNoWeZKujyhtCWlcJ9MD2496crc6jLrI0+TzOeA6YUKdivoIDBeGhN4vsZn4s
fnrNyhpaVKAOg4yzLMzHqGntnvVasmSdntFj9rG40vlkkFn4ZGD9saew1B1fS83SolttyH4+ln3y
MAExkyfJPoacAfuvfxOVTH6AbMRL5shH9F7DbkB8zPgtOdJYO0bevIyIZbAhcAQBZ+c8VwiiP9TI
WkyoXh+R00IQsMCt3gAZN44IlsYnaGzUm72W+tPWY0FN8Uqjze/RgQZvRQK22eDcm+s3s81gcl6t
82XAedK1Ygo4hdd9916zJKsp+8fbPKPQek9HnJgbo6Ph7WLLD0va0GkI4I0ZgrQnGi/de59Qk4QL
5IqSk6mfn/acfOCLybWsaqrgTHB3DejauJY2NK70T/jEyVNMJVQARBtGuYYV2JB4tSjDCPl0RkeO
S2b4i63Q8HO36C6yBAlsdPORYoDhkPjypnhuixm84u9b5It8+eWw1eCjMLj7RGszrj15DoQciUSf
veK8fU5OlkT0vA3gx8uvSJmhrki2l8T+TVCjMtlw9efTOta4UxTj4t6OI1sA3YPFB0MQb7MF7/Ei
1A3yehRd52hmiZpAcsAqxjJ782kHgAJmzYL68oiQJP259jaAf2RDd1MlKSOUJQylM2HNupJevAEN
/vscGYunylSJX7tzBrScVJBbggr9rYYuNfPehXlDJvtf4Fs6UJux2rg9TFp4iDldf+snz2O5JUar
fNhV/Jh8mdoJ1lpBhxWz75ZAoEusuDlpJa13Neu9Zj2Od0cJFc6lWPMfmHfhAMawyY0MAYo8nDDK
6UexRhPt0GvJKIFEuu/vyfXvHY6glo4ACoxz49+fbqDd/gqtHWGqWe9w33Ff8WSOfM7jnk/7C4sC
jyTx+Btnwl0HLEd1LyCptn/Zq37McsXW48AAMdmoE4Z3v+TcRugxWl8SwWVuuJ64pC580F+3WUlx
BXMGLQXkC5SlWdL04VZZjf6R4cR+RB/YD5Y6zl5Ok591XtUxjhIuDH0K/jf+ugdu3Wh0UFujJptm
8uN60ci+VGqX6wuQfghk053I3DArptC4W1xmkqMtJOfub7JLI3RU+ybm+aX3SVmNgvcESSOKbZBx
scyzMOyZIcj0Y9rBq/dJn9PL6s3bZvUB1O8oRsTF/yVDzhC/MppsNO40oM0ZmBNQSH63wm6mNycn
l4kHH6lmF/PTNq3xAuOK0Y+P+56YTcTHQCBrSi4wuV1xfD2q6y+CjKRxWq5S0DSOWZsM1GxovzzS
SihnBUd1PgNDR0E1V48S6xHmsC+8WQPIW3FnQBPYn/ATStSQcLndM8wTHJn8OzQ+gZUjIH4lwn1y
d4TkabTGGwhzL/PL3FFuPkVPlZ8K/1AdLS7sV8zX/9jZalEDbt+SHkr/zeob1UHzh26/m5cO6Ril
e/m7ErHpDv09q6THHjU+ZxCL1mAsYDc2BKvNnugGemM6HVnUdN7ZYSgfu9IsAVRYqJAiyebIS1Wu
RhmO/DO9O7Aa9d/z2O7+NVToYLtkzJ6GXonOjvOaMR6XEIoEbSFgE55+s5cRq9hYGibABg1ymXUL
CXKz2qE0bvkkmvEH3uVqf0N5La8fbtwCu1uMiJBY7G4ojgqUmqibGZ65QH4W2/nXWF9EAoeAe8XZ
LbSk0TlaX21bQafBYIdOgwqKOU2o3IYc1w9vLcSVFTure9+j/p9hOYZeBs1PtDV/r4/0LB0xa5C3
HG4W0McQHl9w5nzMgZGthwgD81ACmYCJ/cz5ehm+bXREppqoK1Lj0tZW90SB62nOvJ/Wq4aPRJ17
NNxOh6e+qWZP61SnZfY4Pv/aEHcnzBm5BjGtASscbMvrfEWZtv9EABlxeKiz4GXlAu7T0B0U9mvH
cdis+tOX/QoL6h0NPkoYSapc2Ww5R6A0AD74ftIrW6a9PxNQWovZgAeqs0WpluL0S8QEAyRLgFaw
3z6y7QDZhppWFrzxHEbM6dFYBi702V3+SI0Mb5Tpujy8HL7gU5QlJuQWM9HxjLWkxpNExUXhNqcK
HBg43e/5RbBu2ZR058N/pw73yn7DlCCFVfYYX4/Xf42wnE89pElKzJ3LWVIun5p93320aLMJpalC
1iz6y9p47Ls1rx2Wo/wIjzyaQL2ceZyPuEGQw79mb5Zt/61OKcpl4LiGkgMcAMzH7GoPZPhWFJDo
woTaSDBQwoRJZnAGlgi4xNv1N+QyKNxtFbU+vk0mtR7wRRdf1m2CCIwFj6uXlYfdS1t2NOIaPfE2
iwfU7NzOHp348BHiDHxFuEsFAatRStbi+gDoQz2KPYhtekhF1wbBxYOvG7mAxoB5gmmfXr0TUee+
PENilyrEfJbG8KT/dSj54VZXl/U9yecSx3csESPY4FKxzxzcbAL9PzLWGXLC4bQhsoTfRaCNAjit
nfN2sLpOZHiRe/Cb/aRIzUjiBMyE/b6arUZpqtMfot5DXda56NghyNrwvXscUaF/3CEwjMv8gXau
mNeuZDG3gyI9A/aeNTrmxxykHoyHaxqR9iuSOLSvHnss1K6TB2+8qAzIgMhePpbAFqBagHqz3oVq
Ql6bPtxQxhIPPW2+g+p03lY1R+qN6rJrpKG9x3bRR7CVSG6TW9JJClT6CjZuHb3tQVYuyAr6Lggm
zBrnN/l8nTYoVRqFdt8phHX0mjFaUMyxem2/9ptTW4tGkXA/AM4hqG0R3IRyYnsAEIe+Bck8wsMq
nNFsWewgg4xjDweSiUDSNs3UC9k7HzAzoNXKFLsKBlh85P9MGhmt5svWOMGOnbR1a2D+ZFNBr9QG
i74mvGXpw82ywREvHM2LPAHM7IbOwuaN1ljjIlpc2a2MVD5gPkIZSRG0k/cceVYSVC9bB9zhd7x7
nRvHELu4aP55pxD2sinnWByOI3M67V7mdKbYCuSRRQSEN5tdbHIvLkSxu5u+RQ9eGyJvNNEoVLrH
VWHUBSwXUn3deNVjRr5oKacTV/GJpPexreHtlxEJP7GMXYDwCYq4WFlwRYdnBs+/DPeNCeQV/XPa
KfD+izyM181CWNJGYwFWmsErua2CFKPH6m1buK8M4WSj6RENuTBoZ2E6/iWhZZmY2cgRiAB/USHe
ZvcZ3j5wPxxxZo0LLJPQV3Pxe97At6xsuJzn4TtHO6h7GVORlZIJML5OcDtaq8PhvTHMcNHzsBp/
kENMhIgm7HHzTHqdm3IH5JJQURwHeCiEp5MvNwzHmmGtFh5OdomePz4T+MoLSDRG8zA1g+123fLe
IHIBtlfws6ACm5++xke4MbbzUqAkunFen/dcrJUxh/YgQwPDRLz1xE9HmKRroRgOPZNT2MbPgBEP
n74XYt1twFep2LQ/GGw3xlzdbsVA3b68j+q0SC3juTCRA2SlB8DFvdC5nyAmU9Qf/PG+ELYPGV9Y
HDNvpPPQ4kWwgAHwyKMM8bj1TSRjWNOe1kJy2b8RSyMZupoL4Zu+/KI74Bi8OPZ7PGSaS4nRvTD3
y2iTPYwlgSJaaXMRmC06eXuJIp5XnbCp2ZN0GGTGAX6vqxbGmI4YlMnemwuvvhBT6OAOKGoiPRka
LBdn3Y2IUV+tnwafMru0h/qs5FdICzfNYGVpM52SHzKaoA/xoKr8PP7BnJmgD/xsIGdv484Hw4tn
Z+SRGSd+bEjmWJcEqB1JPYDH0UkOIBvnD2+bZZ5H0+f0xO//3JboPA/NQidnTaSduoPQOGoxdGXP
WDKuxZ7pKRJ2TH4s2DOyMVp4VGIRROpEx0ODlhqRNgkpzBoEcxS7K9pD/m8DK6JjGx+Wt2SzxMQa
P+KYYAbUcFkQM+BhRx2Nl7wna57+bZxPbeaWLE37UysV0JQxF28hWQ1s/BmNu3QSjfkGSUoJCE81
Lb703GeeNxa4yt/gSchTjcWKTcUfk2lxODxMjN/0WurpgPML8IHY37c/OhQ8KI/5CTNuJaHJ8fBM
4WFHP4cIFzTXGOh8PVs0Adnzj3PdbHfM7ElGmETUICl+4OrkIQ08IDv+VWFyfC05uy664Z2qTLmx
qpz4sjjfCIFrUx5yLctRJtJ95KxqJw3TZhzHGEQvs6VCk3Hw6yOk78wILy+qQMbmYF5mWAJ4HkrL
tKMnUQU2WQ4xCSrCX0tq53URxfre5sepUeCZDCAdMWB0DpUlITxTsnfI85lT6DK0DNcmBMaLDVeP
xDli4xLlhxcTrDxJR75nSry44Ag26mneQBFZthR6rcmkMY5URRDg8S9tCq7Ur1rSYyiygmzhKW8T
0xYRaTAyZFcSrTQ1LhGQfTViZIoCggNJsFV4SbENxJFBmk6PxnGqUCgEhzjePcINZZRdayFFp1DR
Y8I1iE2Q7aqdDPF5OjUS90g0lyJQqacNZ3z/5fGg07SipiJOpi9TCxAXKJCJIi6Cn+qQGzGqnS+i
4xije34njNYfIkl2BGRTU4v2MXNiAfFbjcRfQ7UoAPbZUkGZD6Pt24E9Yjx8GRp77OE+a2skqah4
rj8zj+sT5E7yI6dig5+ApAOPrhqKH+oQ5gk9/Nn8oP94R4SpblsudWFjFDcpZjobzLOHUU4H5jAo
KmWpSD/TbsuefUYvGDdfQzlbE6FvHUxvosmKWhYJ8RA8OJp/4nVRuBQnQII3hx+WNfJ/+FVLq0L+
eBPC6/RCqhhcP276PPxxBNTm55d88X7sSd/jGFZpId1SoGKpoAX0vgdcfhlBjkUoT2/jDz7AkBKc
hljXHqmdRSjYDmZmaF5BBoEljG9oIqYtcNx6A2J5N6itR+JLULAO2V+QIWj+0qH1xTg8UYkhIiZh
Sdnn+gLz7n1QI3dLmtCcPOsIk+6L/EyKMnsmBFkkClNUSPMjans0E3l88e+rB+HHvUUfRTKvmXTI
8aLHn8VjCgrdI3oDJc1lxm317RFIC0s0IM8FMVxYOEQhnr62TGuDBnYJZo2MDxG1TWkIHIpp6ZSp
p2xKJh1oV0cnc4qSDWBa6gXWo1iNG0RE/o3I5p89uZs3aPwiVDIcOlA4CdxL6/NYET/GoA9/576d
NaTL0LziA3DiYoEyg6j121GfDEQ+6zOECe+Hiuc+kB4YlKR6jYerB1KIluN/riC6eNggIJGj+ctj
xMnIKXX+yTwEmYkxy0elyN7GiG7GQ09HGnnmOhKKTlxrYUuEQERjVgaSwpDH6DivQnnGhLj6fk3l
721m8Q2HKK8jQAk/K/HB7IX/VLcoZCcNdDNvk4+4pWEOito13znPj9AoiAVRkCE39LYPkKnJ/WEu
BY7/ghOV/c2WMMYp8sQ93pl5KTxU7eQmEl+EiQYGxS6Crdt4QzbSj9lLtzcf0QHwxsfmnhhD3j08
FBEXi5K3GtyaP89eE8RKhKTdBOSGVD5WM5wAfyWWUAhSBVraD24zOmON3w72GMWFaBTVRBwUFULJ
nuXLfyN4kcIX7iuxeEtfa8QvBP+N11Oop+LJb/qyljwHpuoDlRyEoBX7w1izblfTw+slZj3xcUpU
o6hBORExAg1aUmR3m7/FNT7fqVCpjYOcLLgI//QlonLvDqb2NjgpBgGb9xIrsH0B7CJOAYvD1xV+
H93tcZx+SaDl7wqwB/IP1yxliEAgYUp7My4X1UIy74Avix9101A9K908qeYVpqUNsShiyoEDQk3x
HIunpd83Gx6w0+v0sg/ocuw1zCY6QhHccsa0ipt00ucn4L90HZ8i7m9tfIdTQdsc33d88k+bWgz8
ZkBrBRo2yEa7h2fzmg5jrGbd6rJo7aHZzlVHIygTeE/kyb8Wb55ZrFM2wgwh7AJS45nYCrBbiBkq
knB6Y9p6AdbBJh2Y+zHbET+DYHm1v2fMkIVqp4avbRyTFLkPcyOJkjbwaAN1/vYufCGsdOq6cO9h
h1kApzo2zQIFHoemydGMeiK8YGWZDtzrok/czAJ7Hjgw0zzmPLGXZD30XjcHjJusEUI3EZ6gcuc/
8AbN9AEAE/YddpfTwCwjwVxqKXtxWvNR0Zmsi5+XZKhuwlDbm3UMGbsyd4IIO9f30Gz73nv/u/NX
gIwxjUYvND2ctMVW6LnoJfKUWF2zYoE3JxvGgQEqdI/bYT5Ihb4Jgm6Z8xRgKLI0ppl+SustsZJB
ct9K7pW2TgSCZ2CjyxLBTu6imfNzm8TDN5ZwKE3GRaRjrkYJu5pioUDdhCr27nNbvlEOluijeMJh
pOEV3A/Ljf1bI+KylVRxgVAYeGkFI8egL3iIHFB9xD/AW8LjpoToDnHnKCjyXUrXiBtB19zMc/QO
mPbgqTXUED1PCqptQygYQBH+QbRY3nB82j62kvU7fU4Cvn4wLgIu8SBj/Hrv+F+cFzeaHzFjZYzt
YwWa6EyHdB+NJ2QcDgVekCIRzqX+9DcZzpU/md5fdziX3EssE7LrEygvO11t9VYDxXwcitoqclte
3bcNIkxGmcIBZBplv1EwOPSi4lhaCqUvAo6ye8E1aEO+iCGrbFjik89nFPgkbMm/w20nr6G7XXYV
oRBAMhCc9791pqKMZ/+cVKE+RVjlKVwdRGVcvVxYJu9cwdVucIIB4qN9okETSm+ICbRzaFVKU+2A
uUtwuwi7drj8goZjQkl5yqjU9ocOawgIhFNHNfGa94CGF2I+cUnA6x0By3WyhYzXTFrSbAcaKnBD
vTPY253C7yV97HT7wldwgBRIJUO9MhYLrsLwzjQw4lQXvuercwe76icITkK6gpnWWpcgZ14WkyGG
Nj5le11dwmd2Sz/Z43AO3ymZ0SrX/9Nq3V9Ubmsk+atu/2aNJyY1GrrSH4pkZNZo1JJF4TaKwTp6
ybRJtz7vNP+O9FAYcoD60NL3JvpUEAcSbR5v9562+BN2g5Aqa1Lhuuw3u8eDVbdqIgV1ZuWe/7iL
B7SL9kRbL0WMbmc9mRCntX8mbxcbUh+uYoBmzH6LCoGGFhKkr+BR4YfoQ7Kf7RHp5DSjjfboG4Ui
aRS/kPQDIKUgiL/9BTT2Ej1XLAXKH4AaSus+YEiX5H5DXs3qs2LpaK0+NiG4XKCS7vCaPnieJ6+B
W7YWkiIJCjm+9/3LQqmdEsH4k/bAZg3gO8gK2ZTwSrH9jPqLXLGR30t/HF6vr9dVHq/iQx4Y1nM/
YBUZgeOpfdVogIBpPF2yUbBx/ZC1wiGiKeO+m5H99kD1gzlECW9PT9oRXMXENEfJ+LLBm3KESAXL
xWpIIK+2ASQhooDYAU7cS/ZTDH33ArM4YqsJ1ZH5OH7oivBf3i/ZdEAB9x0Ea/3xvxoB7hTMs0+Y
GjJFgJ+NBSZ1TrTJdWgW6XMMy7JsEP+/cC7yvaIO5hyZnxPkYZwi75GlXizwOVDJaoeKigwP3f4l
efS82hdWrDNSA8rB+RX5F7mQBpMHyg2hM1ZRfh0al6/F/4IN8QtBIdSIVLBYZ0Cg2P4eNspzpNfo
NiDq4oyTbYWjgDqKRPM1v7Y+K3rG+bXgjA9DkD4Ys2/aLl9ByXRdBAX8nGoPeCwChPT0c1JhVzs/
RkJGDv5JzVYIQqY25+OgoO9pNsdZ+Nx/g+puUaxMuIIxAOwHdedamj/ckpAg2CohzG1IMgChbzkL
EJgREcHdxisO6Tyu5zc2Zp7RuOOSEeywkD+DzuELIfkr0HmLHlDZ7+wTDzl1Zh0qSiRgRwxFmm49
G4qX3MFWD1lpYORehIjSlYbXyM9lf0ChyETj2yLyo09bsxwTtTtEnPXDXvYFujxPRndbT3Lu5a+D
vI2qNp2U1pE52NLt8Ax+W7xV6D54NBMZ4mM0HiGV503m5CoTrn9F2j35m/kkeW1O/ZH/og4HogVh
FuACFbcIovH96NRFbDxatNwu2GSIIaRVrVn9Vb79jrAESqvLBMfEUzT/eD+sysfrUV5/cL1M3gEd
N/bvYpVYlYNRorhKYQFuK2B+L6PhxoRFRNsF2DMW7+IOX4jXZldPBBPwqQupznKE8h+GwpMr2HPI
K4zkMhY+LG/DnYIu1npNEBhuVoUHAWSRx1ZMX+QPICRFvDNGTsG6dls9qGuIeqcWocGTy7byGBq/
0986H+sxVynYusG79HAHa5SnZ8kSyxuyLvAPKj99MbdKS6BOeFJABqR2FmQuuhiGmV7Upt3ZenPS
g/LbBEaw5K4rlIMBvPRmxcepXkxuh5/4QDEiIHHmmYIweIWEPqzINTxpaJOLFGrJB3fCXEep7eYk
HEZ8S4gAom+wcTXnnT6xFOLz7TndhHPToSWdlh6DUI2OivF/XiH+kK+7r7i/6MgZ/VC3Ttsd0NcA
NTbPJE4LKG/q2ykR6tA4Pi1UG54ITWkJmtdC9JKcwIkoRgBItOiHTJ/JANMYlUS3+PVyhL2j9hGK
Xx7WIOoyOZLAXlgSV2/0lblNaPYC92UwtJWH9/5CoqmTYgz5hDK5xwnXpN0cvP6Abxjj7W8CLE8Z
CD7Oa0jzIMdH1GFbEaD1gKpm673rL5UQTQPL0o/cox+Kh1TZ8Y05naOL6FG976GZN4br5MkPQYrO
6bf/7VvO5Lv4q7ldJ6NFmRSI7HIar1v7/LCGW9mBrHqjfSKktLOopFi27qc3vlfmlWUqN2kNud1t
Tm58ONLVu8VYcD6m6sAyswzAbLI2vTlYsdjT8E4X2dtRLQGYa3bTmi34S8NcIpJkSpTdwHodqJ7P
f64AuC/xU46/aqDCgPc8nqmvMlZRgUIEVS4CmGHMGXPh6+Srxc812DIo/NC5XiYawFg729BeTrme
oHLlq33/idSI6xE+Cak+By85k1rtPSKgMUHMIHTB37K5OwATxdBEE3zn4VX4nPXwR85O5w4RA/2Q
KaMK/s4wdthD5kbGDMpnnOEM2xOmRjYozNRr9qYXDtgMmaAtCX0Q6N10jqcPyMKLl0U4+Lv4iNCw
4PG1WuctCTGEOQYbGuGnj60YtdBdTK8ukESN1rdHPe+LpsQmLtePVHDx5WzofGHhdXygJPHBKnqD
tE2GJCWg0t6wzgtNYQ9yGNl3Txwasv0LuinZ8ekHYeONmZo0SsSy5ZaETzBX9lTQmP6s+fsduz/F
K4QL5hrgscPjAZvFRsH/sJT0ohMy1kCIBbvxPftJvKlCPzhkGcR0wRaFkiFm+SdKWSj+xDMM/3iA
TH9hRbij3z1P2tXHZvzH8KXZGEbI1hGSVMi0TPwjmymaWBU1CNIl9AxcskznEQ8ZYwZ2B75CQJx3
MhJHrTOYkvwfjJAJI/hb52GbYIPx2QrBuOsj+zUnF5a4maKYr4N6+sLfoc0pAnEEzXu0V3J+Spox
b51ReplUa1nGMa36hbktYvzcF7vM0i+mZNbmakaDICLLwoOwg6bBHLQYzNHkIbPEVRkpu98YbhUP
fzO+OW8OBEEG5zZLC/+xRbFJ1Ixdx/dJ6W8SolqQeTNEB0y3JDcJceYWnm78mecfiz/YCK69v7um
qPdxG7lDHinKyTllseYnCK6EgVXbXtY3lABBHhPWYPpYyO4QP+QHAT7wmJIFFYwuJhdjgV4cgNO7
MaK2OyUEPyJQGcepqD8SiUvwTgfNvx4RuwHIaYRPUabGd4QogKDGPoGQ6Q1IGG2MKShUpLg9UHbZ
ZertjGtWh1KGIQhZemVswqtdo018iiCtNUgBe7DV7inuRtRfrbs50Uf972FjczzQT8U4KIa4+njP
SL6Qdgi1vmgeLw6i1ee4TGraq1wAqttfWZry8qvb1bFDdI8oEDRpdzuygLcYH7B/1FhTlPD7grHM
j+KPo3N6mW+sfujzljzA0QeHdgXALqADKX3TnnOnHsPUlhKZo3+MTRzvRAGyN0Jt4qMt0Lej2xp+
HIFpGBdWCXwAx7TPuyfh8NQw+1Ye8aurgaV596PIhVWm+Kp1DIYf68a52J4kDskBlvDbop+GPafc
8RgPrPtSxEU995cMI88OtRy20iNpZCtmMAwLDGZwkmfrIpylMnx4kQo3kMYkYA//Y+m8dlXHlij6
RUgkE14dlyM2BmN4QWzAJicDBr6+Rx21WrrdffvsgL1C1awZfjaiE2NPCcZI1u/+Qclx8UOQU2Vd
MQQAK+8bUVed11hNjdoKx1Ui3H4RvRB4zV8X5EGdOLJgdXCrQg/ke/KHNKbWJfpZ53g2gIfv0Brg
w02PI85zEK/ZbSuaG73zsPY7o01iKBKVvxc3JdIAj0IPICDi8UAHFZKmNv0ADtSTKsUsgrKH4Xx/
TpkWIUkZ07BAHBSNIaRYE1U2mg8QKACjJrucYlk8HOAYwI3u4f++YzJFjRxdmf5vjhaTYohLe/Df
fT7ghqMthub79/IGi1vS30Dng9DzZTxDFPueXpZWRJTTUE+8zwowm1ljn3t9GCR3gEeIDEw92bGR
d4Q3ieKFMQaxcyz6HnxzJJYOYCd5yPTfxhIjjhXid3XdVtMdM1Rx0WpN68ndfmNS9lIM7dYNKxZG
5dsop0dnVk26sG0gAKyLDRZykwVekT5OdNwOpSl2DPuo51Haek+3bcEYxRcDzgtFAu5LiE3bKmku
GTAuffqMZ7gLG/4bK0Km/cPiZLVJe22xuqwfjTz817M9Z7NTVoSdpLnuTiAaNlAgA4tCin/C29sb
bWpoJGtz7hdS1zbnAAcjIbyEO4ejpeRF7P7kSIYXwTtqzkQ/d8iGIXb9NFQN7LrhBNjtyUV1HGQ4
EyYdMzT7fpX+FrLrYE3hCTbEWRIxN8GufEDUqEjSUJlSyJOsPjnP9nBsO4CpB322EnX4IcQvAlMa
SWi2WA0dDA8Hvlj3HOGmXe0lllO92WfEzjnAScAaDH2d8HsweJkyXTeg4GQfzqR31MXqFIMy+BAp
2pV/kC9h7LhqGJektHvQcJF69qdQ9tQJpx4HLmQ6zF5/d3o6NCTj8m/wMAZRYzMMYIWCHFf2QfJs
jR5HsBgFt4C30Igz3iCw9cav2pxBZQbbuVsVJk0/qpbauKzRsel71UZTD1PHOXmdi9Fi6o3vNWfs
+EqHxx6EhrYPSoTZqGhI0MOpgLutCWNrZ7VhcdIE2nTgOiNOF/iP1nC6osMNKTdAkclSZOdvIMYn
J2EX7ccSrvkxK1xC3rOm1Rcjk+FoP35Put6RM2CyZHFREsDSRM3t3hFUfcJ2w6CyvyWwx+D+YxUD
KOV26Y331ikuo2N2BszYjzof/bi+YcJxHi1BTjUsNIfqlWlU2Bw5ZnZlxNvj6oH5b30nQ0g1rZBp
dxV0kBTUQGpVwLDVeG+vNsAcGkQ44j90dcLg3QHhYIV0zO6WQj1g8xzE9xEdTNzD4hu8kjItO/Md
+ZIXSJIY8+9n+xSwFLRqt6Bb8Cq37+yJt9j5TZ/KAx59Q11ciB3c3tYuqAr+gYIVTjFeAafg4vaK
hp9yOzEawKDb+mfgnDx5Rh/4JzgHJGcMJUG+IX+AAJV/rAq90TNJCsT35OlwgY92IOOcVs71az3g
TyEH8O5jMmj8KmSG9zOewRuD7w0PthU/wIvJx7FJyWViNnoGezVw9isKbh8DTdqal/UkSe8b0/aN
MZYckXZHHimBWCaBRneFzUHQwf0FWM08W7CFohuRAsuk6fVHRPKYPx9/dAxOuskbcJB2Lrmsu2F3
gcYQQkA7AYoB8Xi83A5xfOicLrh3nTNwsGr8TJcZZid4wnS1+YvcL8BuaiEuSIaCCGiB3fBj+LSJ
QtZr6qEjxKWBPoTJjVBFUFZe6Y8Qo4+zBKSHn8X3XMKCL8dw46FiUi44fB+Ytgpzu7w0BpxIwJQ1
vtrw4bn10LLp2W4yAAe3/R+R6oMcWUVndQOznUDTZfFyp56AHfGbZE4mPEGOcaKieBePH5xMBnvm
cwyVxnnEOfM/B2rRfdQZotd4Zm9Kog13wc/4MoomtEEza5rQLj6DZ2YQzht+4zluqSMlAvjokO8E
XEpUa8sF0MrJrYBWTAH3nTS8PbQHsry8Z6WnV+yqs3oC5vg+e4ACrG+nKKmvK7HMPIRXSOMrlgBG
mKUNob9Bp96eEReECRzEgT4qKYpc2gpRxpmU9aBBtDZqqOflid457wJTXmywEjbtg4oQuzXy3mLB
6/Y4EWtTatkao5s6+9jw6F+bhjew25WAr18PNDvsr2sDH0pmIi/6mtt2F/4jpPFzcJEwKD+XY23z
nnO6afhygPLt+eC2+Z0NY6ZNgoQwhULu5FHatsHScByEuvoddTRyR1CCc8URQfwy7fOiTE5PRnka
1qwyN/o4fUecHWhexgVAwgLWNoUFKpHPWLM0LPl2eFfhMj5ldLmcnx3yfSZ9kIbpLmXAzORUIiZY
QHHziboT1jcOAg2nn0GXdY75E/+J+cdAH8d+oJcgjmVpdq2h/R49eLKshqNFHLb9mB/mR/VO+xi9
w1c/MqHSAOa/FCaiD513HC6h7pZqkugqUq6OZP0SialjJo6prA3XCJsEFjGKlhgG9orxH1a1RgdG
uc8hZrl3Z1vWfEpAOrWihQdCCJbwwEC44bCKYqSJDId98kTJziyG6XXwiz5/e3RkN6+Fd3H2ySAL
/bLLas3wHY/AwUSzu17T0gS42L7Mw5jmBuIrr3B0C0kr8Gma8x62JE26QaciqPH29/aP4QXfuYja
AudNCK5dfbbUuQQrC/G/Lr6Dm6/iBx64Ds8xZxhVGETGF3bf7uwTfbZdeN7Q3Bq4rrXMNsjI3QGh
hRrOuAnAbOd13dpdWt2oNMFp5sRHbBDtuH5tPWLI6AY+ATKaowREZIq5DdfW5GCU0c5ldMb0Stfs
IXUbvJY3ki2p6brFB6dRFDlQkrpyy+M3KxqEprX5jT503YhSzGbUdG7BB8ZLIfoVDUTyh4MNtiqj
YUwDhxRDdHiMKdUPtNNtxhWl6ebhD+Ih+RpwGMiexY1yPD9yXdjPCEozoRx2S6ESnLzhL1dubd6D
vfWMv/DS8eNBeMTLL+3HWB7jALH0UuEG5bVzWZZ7a0c83G7084cwRAjbxAJILhJUOC2EfdURjJug
dUwQ7MfqCdJmn5VMd0om/5ARZocU0YN7f6PY5UkQ/gZh/brzP9AkiROnVW5Qevt3NKWiAP+Nb/7S
7U2W3K7v6Ldt4rVK020DZHdKm9qZoNzrhGHKDrzF1NTrSFCWwKCVeWS+XyZEbx5YCThVGDdG/r0J
U/s7fix0wG7GjRjSjYGo4E44Bnn26fFytojfipirb6TMmlPK6oOMVPouY6GbEuPcCt/JDqfameJ/
EMnpxpPlaUub2vUHkejfNSfAO5W0pY8CYNbl8+H1N2o5Vb7uG4dVi8pydiSq8WahTEZcrzm474pA
CKDeZs4DFR0DDuOeVJwOR7G6QUnGj3wBUnZVEw1Iz/lmG/TWsET+YIJvr39CM65Hr73enezdg0Ku
N8Z1pQlWUwU7nxOPqD4aSDljueZZoaX5wapzTFcESCt/Hsxl4J44Gt2b4nq4uvTZcWv1dfe2oAM9
ZWm801FvxLsEqLxtL1usN9BDmlc7fqpzuCuYD9sITjnbOTURSUDeN+B1zBlF0FimbyKNetQCzZCm
HWD4R6BgQ5wU4iXWoBjgYre8DAWbQxX6DvmqckSkKJVKhZaBqf7PvkYDvBspsLDdtoakxTKjJEfI
GCREUmfVquQDYum10rxq8ww3HRewEEfYn93fGxtRVn5dTNSYYFgz8i8xmkLIyIiCwgmujllBCVA3
5rrfGEsAmiDMDvWfuPid/5V+3WTvD7nPH9yjpAMDR2JsxM7awx15rvg7Kq5deMZjH+gMbgcmdAay
KOO3M9YcfHx3shk8ZMYZEiCcLsXbAtGnTYOLjgE+NGxkhb/tCCUlFfQ5Y/Z1crOH08C5O/HK/GyK
JY/fRL6ARJ/iuy5KdfQ7ALql/121bNwEbc7ihhIq/cXdnFNw1aZJ7o4Eir9XmHOd52eRKFZKM3tO
hhpnSy05O0lfxF3FwBQ4DlgUXUzXuUxGOE1IpAId0d0a+OWsucK4nNa05CAf4nD3RLCBKBGEjeIQ
cG8jv9oBksUXP5ljGyh7yYpBFZdiluigfKVRrqmuANXj5Xi3aN7hhVxKfXa8Go+/a1Bjve7BTGSQ
siMtor85a5xAmldSgExeFALgq0ZxoVl+qQFTQYnzxQgPHBIpCbMkpjQ8UVoyFKUAKCx8vsTVoB1x
gmHGSl0XP6afENdUpD74KHKh/GPXiGmTUEq6sPODZjwe2pAFePVdPP6Q0q3ouWGJBHCR0OAAS5hn
nKqbvtxG/LRzC4+BoXhWCGKHKLIDnE+og9Bm2sgTDiFUa84Z7+WjWKDFfJA3x0nDdljjmo6pZ4Jx
01isqaHFBz90RhnoTkkV1dokFWQLtDXQMNwPU/irog7Biiz+4TM1+blHvOG1f5N0CPXFwSXDHXkU
/Ymoh/FWVl/rCRib3ClAHzZfa5Q0IQLuZ7W3vCA6Fkb6Hnh2ukxPEcVGIj47L9XXu8Wd6lqGKMSY
fGeJRnHRXjFLsISx1IeYBtiG8DofFCV7I8HgK0EugzGV2Ql4OIzL8HUbfZwq7c7a/hMXJZfJDpO1
u6pxOK2IA5NeEXEBkz3M0ZdIZM6jwQxnHMVGBVB7OmzRVvYFlH2Pb5hDCtFXZssafIoPXeES7T7v
2dlNubFxTSRaCBATTePJaWJKzssTyJt6EidCLBzji71fVJiayyNjYIc9HO6pcTsa0K3zE8MnJjMN
uLdDfJUu63R25Xzh7kFrNWVONpxrCHlLPXyF0MwwwOBj0+uCASA4yHYXBitZDS3oiM/RHRyKe21z
nrUmLQyjEhhD/xYPJdVtk2EJ7tUzlJVmG4pPdh6TWJocKbpGt3Q5p8YVbLOlXyb9vCxYeCCvMQ8U
ChPPrLiEy/ERhM6uvZ7zimomYQ7+awhx5jWivtVTn93FtA82lN+mLRCy9g63zAf+zbcxPqwGw3O8
VQytizMknoDm8o+dfU+pP0jD2bwRZ2j2y+lm7wnZRZyBLEiOKsZG9ntvNi/M26/YJR/Xg9k9bf+d
wecRJwEIDNO2d1Wd0Sk4GNOdGDMj1ocoU+o7cyZyPtFHnZnocRqLnRHm5D6AG+P+IZUY8CsAEEBk
P6ZvxyCVcLUbbeSDHhHkGYO4St/lGqQG0E3agynybpvMJJDh/Le4j86wkUTxhJjADGuHN3KHjaJv
UAu8Mf8DxeRPL50eXGx1ZTRkccRyxUA2ewJmybleZwMH+704uY4YzdPnoBy3tPzpHkkH7ZjN4rJG
HWdXzI8QVJgpbBA8HD4Ow1zZmRhdg3b9Rc56O8dhwqE9Ysn+sbTcw6ZrNHbWaS4FFwB91oVFFXdJ
NWt6A689fjZILcCqh2qVERza/N2cC4eyCOG4i9LObY+rGQzT+Gx2KXiXvDlU9TLmbICbfbgfWePI
ozdV0ULeyTmMXPHiPgkV3wXSwpi0oNzfGBJkA6rSWKOlRaz/T2KKdkl/LyqiBwb508IIx99RLZXx
zh9iSLU3PSkmhlKLIFY0E7zksFj9hTfnND3qff5KAJpbrLiHPnuojzoxQvvo+1DcI7+2lu1UAVTo
8FW4KLJs4WHXsEv4xcnOmHBH24yzCIps4oD0tsvxgA4VXpm6ApDNS5PuPmM8CIqJay0Lg48m3pn2
1zm5jDlL/xAf3HbSGFU/uQ84R09vtMS0IUJ9MnpYUseltNrfvuEPFWpPpmITNjPQNThtdwyrkv1U
Mgq/EDQyNA5P8wvKWDnfpt11jwfzerCW6K+My9+5b4EFFj+OQ6iQNRcH/NeL/+NCbAsPzxr8adgE
/pJvTt+r40rCLF2oxZhQHd1+oiUQCuOGF/THJfwtRpn4QBj7aZcxA34lxhOreNpISejg2wCdWbsp
qOko6ltzhGQAYKC5rnC48Ol/4gbD4UPVwJ6HnCwSykmFixhXlxwAe/tpEGdg4+KGFULt3OyvhRVx
+E8Uj5K+Fcp4q61z+OE9gDDx/tQhJO4XgLbXv6cNoqdj2uHfnS6rsJ/+RlBeMBqiW6j9TryDETEV
ZePb7KO2gGVkYKxAidQGkde1FCI0xhY9fo1q1vR/4EqwAo0L1tWcQNQNmE2lB+gpP+fQMwcxOjrW
Ya2qv9p/Lp4oMoX9QXARchKGyTDXCAOvqKt1qksGgNgS7TlS/gG19n12M3B46jjwMSMAqNuqQXTL
3cbMD+GGdNvgQvbe6EQ4DlMHY+E+obGzpw/rMAOuzY/BQz19kZT/QvjdegXVhhr8R03+JpuMjoAD
7OY9MdeyBhbWAfYKsxh/NqBTfDqH5NzGlmrAyO4DiMZcDbNfnGgQlv4jhEKEE/ky0wOHsRZr+VtQ
VVnUD/ziDq6NqNoyYUdsjtjcCPSH0YKJTyjUhD2lLqbUVkMK3j/mOwjfSpJUxCiKOFTzBDQgG+sJ
cPUGMIU405BZrLhpsaC48PfM0YfOM9r5DW9HVcVNATkbR8qHDQOuS2H54heFc4k4mhkiFcLQHkCw
dqkueGM8zj1PFAdVeO6o1HmL3gEWqfXk4GOyO6bYqpliqYPPT4JzAy0DB8DjSMZQkE6wympOvgG2
7p35YdEIjuxZ3CyYfeOv6hBbag7W4mMvJQvrBmuDxqgb+Wbeys96NmTxPhyPtR1Z72T1XpHxjCIj
LriuChRVJJv6oU0a3CIkccrMLseYYoNEqNJMMrE/ppJgvLxYnrEgrdyhM9/vx4h0GDeLLwHidImf
vPDWHs60Rv0h3mVPNMmIVqFAgc5Zexj3Ys8/NDsdHUncrBMS4mV5AAvLp+4VwAyAT+OmwoQMLhyM
EZtihwm0+MTowVYbv/XtkmBL4kOLWm1IqRSsiV+elXjCmoaxoG7NSgSvesACmhMhzXV1YAIpcmZq
WzdHGSsisjzzC1B6HSbPw6CaLOAAJMogwJdA0aE14dZ26S3suQHkwGA7pQZaRYhLODF99bQbqKA4
Agzff5o5gztEMSdv6WOtubeTGxbJkMGSlrCHGO/Ol2oeTVNimSg/DEaNhH9PH9N0OrD5JFSV1Lk4
9pExc/GGMblaiN/llzpYU/FiQ+730cEHQQj/igKerGXMgvFEQnBjVEQWZvKInvY9cZFg7PLhee8C
SE0WH/FOPoNKE+EsHHX/Z+fEt5rJzUlJRSw25GhusJVBz4Kxc+ojGeY2ZqHa5z1jGBmpQQf6MT/4
xWghAfbGXAMatr27qw0JA5rEjRr0p2/AAZ5eDROO97e54Ps3Oc16JtnkQ2u8ZBTyi5wxqRjeeUue
ifsB/OC/YdGtw42Px+M7Umxsy9w9Hmdd2wqGBgKZa0iKZFzZqHEEaAmCqmXOgjJGObKGdx/M+kd9
HR+d7TpwUIJFItr6IWJpj2CTW6uKW39EGsuUf+C18AhTb2VZTi/QCTJ+gzRUIwaMraPzFu2bKS0G
I3V8AC4MZ16zDdzdr37ZskwkJ0szUljuJGXxz/UI6SQhbUgI0egzN7RSFFH8nQXVJ2daCdaWUtLB
3/c+RtByeE1zhmMUJf4vlDHhwcZehAFKF+2581o8CM7DAoAcByOlbf+iwYPh6kpmb6KKM6udwDlT
dfQwP01qq0Yq9xgDg/h4oDBMqHd6itxswwb+mAsgCp/XzIdm0tERYSHNeeKlZHawC5YFMwx2KTl+
q/Pka97jFq5w9cikcmtaizDMKZv0hAxfr70nIpTqxlNmBrjX9fKcOO5EkSX48FZgDsxoOPY8eHit
1TBj5xypsL2mk/mi0ezomzAMu5bdshe+GBPp/L9peuFwV7skPZsphEhpj+93J+nHLMFHWFRNPVka
quAuLWrSY6P9tgsfYGnu0jHjFIbi1sfn7tLG276xjyGUycXUGj9pLACL0BoQzsCIi237JQuEay6h
4MfoVULtzpsSnbqbDueYSzipZ9HVt4gGZ5iDC7BVzi+WtlcpaXY80JvHpKCGUgI4FZfu2oKfX42e
yC2OYLR1OhgqKFAAvtH+OEUwYIJDvlyvTj02LMfhlmNd5kCwN14TK9KgzJDy0aAkt+95xzmt4t7E
mc1I4F0h8ySql8y5TcOmA078omFKFDJn6rGhxxZLx+PZbWpoElx8Jx8XpTeMHfgZaNfP+Me9+vBE
K59WhTsKUhK22cy333oeZrhCQQ8tlPdBRKeBL/+T495dTt0BNQhUp7SgrkySTROCMtJnoDIssMOm
hTc+5QhNXq4BYwwSQo+vQJgPE2YCnS03HArCyQuxlrMZUjYXl2nzj2kp1/O8YNWSFb9m+mvepIf9
bbkV7jHjkSEaIiJmAKOpjRuLA0UBBpmTAOBOd6/G2HmyXagX0h7mCTTEVila/HeDCPpW6KnXwynE
Y5U5gvl1FORxHg8Ugl8ReFN0lwMDpSrXSwJdiU8jFObzqq+PXtGitvK3nb2MrEwHTb1IzWQYbHym
uUZi+lmT05w1anjSbGlnfj1yxEzGVmwt3sd7io3GMiqOXD5yWMBJ5iOnkCOZTu3I4PRTRv1DzUwL
fB9FQpD4TcdHzhmybW5siISDYkowNWGocZUWX0cbXSVdjuolPcZ9Y2efvTtCwUc2WLe8PfDX4Y9A
ems6TVOUArU7ZQ5NsS4AJEyrccNkvfhfD9mxAgtPj09D3fBv++pT+lBeC3cQ2wyZqDknQZ32P4sM
yoAMxokXgiSZVFoIiSVnXrI5ibfU/eySvzg8ONrARz2v2HmpnGtW1HfmRkQ8kQLEIgyW5DngIXPa
4eteQXT6p4t1I8U2NjcDww+XC1+qHpMFkaqTxRviIJzpEbc3l2dWYYKEJLpQHxoiP0XGTWcKotqy
UorSNqBilGBTgqI6PwE6e3bFdIEnpS8OyP/mEGkMSUTEFYOLDecOcEkctgNfsdLrEVpblM7pYwsf
VyHfpT6GiReh4gUlhFnmhwQ6Imz2TbkfVWEqKX9Af2QWsVAFKwzaMtcnV+eGKxB66gODVy6AvWkQ
jsqO42FRpDFXZQtKoCg+aApcV5t6CNyVIiwhgbQkjJVTmOwcbUP2swv6/N6mkhyKH0+tkg3XC+f3
iNKP46NGMDcwuuvAejDtFkUYkUCL1sHgEiVAGC8Yz+PD4HIObTsmBvRheP+CTkunHf+IEdBd/qDF
l+tIqA22pN/hCmDgsuQ9ywUEV+L/tFduVJCF2Rz9uGKvkJFBCDpJ15qZJABSHUzSnWP8gNXLjLV1
0zcFv/vU4N6tY8dCaa+SO+UDodgp2TQ2Fdp+gkaZS0CUuoHzexjr8XOG4/Skw446iJK5oJQ8QxYA
NeLNG9RUHgZwiGeZjTHzk+mwA7sdPptXzV5kq72RPpNqwiNiFW2yOoEHcTJY2Ii8+x/+b+W3eamc
jTVLLfHzfB9R7LJskoQty5GbnKaYbScpRoXI9CnoZs6sB4SU7HMQc65GKifi/yivCl44KUaxQqhC
xl0+wCv37zViVAV569ChK5W7lPJ2jPEflKPJx+595YDt6O85HhGcDqQdun3hieJBgNpQxIo84otO
eYLfHelII6+4OCrDqiDs2IzLbFmBRQGHDS3MprmzWTQCIyp6Qk4dJiJ6d93laVLoGOMDRBVIWLFD
SbQil1btOO9S9u9SrAbmBg+K0ZzHvXUnaNtHrHM0yCLq+tOIo5NihgWN7W4HQYhbeuXC1cfbZbCW
05b8Yw+1gsHdi0tEQooSReCIa2znPNbsGIsedvU1SHDGhcY8cUTssAyHcG5xtuVtnkPeDiXcfM95
vKPRXHhUJHsTQ72UJQ4vEBr/L8Zhvhl1Md1rcDaQLpTDYuVs7FsZ2jNqHU6x5kwpc8P+R4fA+m3j
+XvgnsnM/L7i1fYg77TtvqNtmyZT+chyYqfdYe5qx7PgovTx2RnfwdcoFd7Ma+g3j1Mojdbw4RPk
hiFq01jvspM/RAPIQiHcbH3yt4+/MQOG+J9y/ELvalGJU68bUbA3trfZdhsH+pm9z4YnnFUfuxXf
dGluOxFMSYtgc3MK8MdyVIepQjtqkcI9C6zoNYnmTZtYdNiMyMD9/rhHbrHs4+8EBHdEE2TFDpee
66wtHYubSA8CeiKDm4ymg3c5UHRMrn4765fZx2P6Y7rbxgpPjYjDvs0cYwWKUE1WcwuQaMxY2aYo
hsc7ZGE3KRqLG2+aowmLa92w5pDmHNc5ThvGdkvTO4nd8dEj59jiGODMxJ8cS4hWitsD71EMMzj7
h3Zn26U/Q1i/JiN5X/LbjgPuJWqH59H5Uiy+9PZ4I44HKOXJyMYxgcZx+cdSsPCu22ELzE28+mEY
p4/ek8Vlco8oNHNIugk/B0iXQNEU2y19CSLMKYXmnMPgQkoxsXRNXHia6ZqXQxkAFjhVBcMbaj19
k7HTUb/V1mLpLY5j++hLActJxkFqhwBiduhnyX32S4VH0+eMk1aNd0UPy11mefQ6irMvD2trdDjo
C7LDMG3iuH7x7Ru0exxdETwSZiznWLIbf/MNfiCi6gwz+d3ZzCEUQz3XqBywY/gdaWRrf0MhEYLv
hmE1XkC+8P02Trf+gWk0MrBgkPbkUIg8qj6l4RdZ8wS4QxiLRwHB49CV522ALCw4qExqI68LjBsG
tK8l1dKMMzKKKH0fHLWwJU0R+KwomLibu9yaLFwF4mCGiwW1W5aZqgArriZcwUyPsQic3BiUdKQo
FKMKKgITlS1zPvlF+ReTEvhAdj2553iO3NVGIuGJVO7lkSU5Qp/RJ4emRF3FX1/Hh6MGgkAB4rWp
E5b5ioEYTyGdrl6Bxz0hP4F38hXUMAHtBWuGor2BUscKYzYGxvQhlyGdOTU7OdipHjxusKW0gDiL
aRDVfC/QxtAn8SI+aIx4aNtZkfD34DrqabdNHcy4VIP/AXPCxz3D4F1Mlz4fAXMTOpEHiyXhZKMm
g8jv08RQ/M9n9xxa1hlcjfAH62yNrroP9GEmBScfS5JImc+LVYm4LFRmIe89zDN2k5n0g4SFklJx
JyqlrfyMAyeib+kRTkoVJm49h2mh6LT9zaCiUjANbHrn7Fo6R6kzcyxTqcB8Q105KeXXRCRFu22F
4LQhA6BM/esHoTz71FqGx2geB5D+dIZE4DCkmZ93oyJ5zZJNa44kvSieXb3YoEJj4UppetgW9Dic
WkZ0d+lhZlx+q+jrTo3iy87ktCoYJbJeKf9NzeXmkc/70hFjDMh0d7lZkLAlaYsgTaOC8mQaLNnA
ijnLxroNX6e1OGDzroRQB9lOMMULEZucBy+l4Iv+tr8islgMcoFbw8mO0ASDxPtTBrnCi8pRpU4k
/Xi3iIOER4DuswAVeWHpWc2S9MBlgNsuYX6WuOqwnyt9IXv9qv8tDm7DrFHXHZJW+uLqx+RCf/1R
rJIMlSpjFs1ZeDzQHUY9FHZtIw/3WRbuJhwOFKdE1/OWMKdqUcdpnAefKej2irofuYPXL0h/0SHv
BLfMuq/1OYdQxNqWG83mw/z7bcUzBhKGRTeb0h6kKdfwuuFYtPjp82hhbUDmhqz0hHFd869OMQEe
fO0bUyBIICTqtI2DKg8mt0mj1MfxPoAJYeA7bRapzKn4H35kRPQkCA8/dupZlxUVOH+G7hA6UYyn
IRUO75HkPMLKsE8Rm2D4clDq4uw3p2WgPRmJV5IFqaY7cOddm5adzkM3+XNILVnwC7Ylg0DziQI+
QK4MHiZx4ikrsrjSJH0BIw3Kd5rpD7Umsy8FDSzxUaJvSv5Oi5P3+T43vNCg8J0CDebSm1bYgkKI
Tsk82ioCV0MczgqsTXzUjPdF6hf8U9Kvn0Ci9PM3BLaPjdmSn5HslAwn/16q54dA3Hsjz/ucOnab
dhinWepyfQ+x4cEZ1uWfryYUkRUI348aC3sTfdqTI17EoVKT6a8b+g7xZyTmCscpTogRL5xAMhSz
PVQY6HCwsRETKNzJeDYvf0PJq236kw5E0MOJcSSJhfqryO9FoxV0xfNIS1Euw4g1dsKLp/rCbjYe
vDYy1QYPbtGn4xdjHW/eEssHfhPizxox5WumpXTP18PsBQ/DbnwiDvfG6OEOGJnV3FCnIIcbwb0O
nnXT6dENnHESjZ5vL1NYjhs853cQ3RWKhOTgKJ98KtQPJf9xKNuehKF/6J6iVSWYNJU1SA+39Ke3
ChMeWS2qnn11rw044QB+ErcHmwSsaNHhqe2sN1p1/UUt84U+UvTNTQkE/OXfMNrCQ5Zz99g0qSxP
28e2YqFwF6GG8mgVi4RyjoaXF8/FjK+UUxA0QR0PeRIOFYxO4J99mtIzy+up/1Iq/GhX0RFLeirf
mUN7ADl6N/aiVPVjmI0fx1P+2Zd+UWYBUjNz2TJ517V/bkacoTwxfIp4QybLaHGHowXAZk5JEp4b
coUWy7H5oZR8GdVg1tlFHMc/hs43CL70YZ7c9Akfj3l30cAdstCugJ8HfENhBIGW9tHi8GEA9ZKK
ihQue6IYHG0ByRoQiT4BI8f8qGwg93UYlmoRahzuXl9fwKWmAKEBFMQ44+4AmQtNQFdtAiDfGeUg
81f2DMoEy8aBSXHQfv3W5j3Uf9gvGuyJdy7cjNuajx+GDf0vzM3K8r9Oc+EjEIYCmvwDGPAH/vKN
JLatY4/si/mZPf7uUxTppEcyV6o9rWN1UW4nHejIQ6fGevpQdEIaLwJ2oUZAcZdJvnQPae1GjxVw
VfDDFhNONVSSYr18eJ3FlYEjkas5mQqTXkWFRiFC1ZKSmPOD4RtCaukCcN7GA0B486QYdiNi+3jP
E2cH5Tk2bOXaMy5kquaru/3cAp/lfNIAmm6LOTLFeFVCP2sZxnRaYCHFwMGIItJWOPjY9HIiUoU6
fDOO6ujOAGvVyQ4+YhSQUnjgOfmSi1FF8V9aPAc6/AbwLYp7HlniazEbu8RimTr1IEUAJWf6wb0W
CdtvUbctwAyQ4x+EJ33+4RI4ZdjnwpuJt7QVO9MlOsCbAF+PGTBQ6dAzycnPxWgEzxMFMbfrw5i+
4H8B678UmDBrA1RJbLdgbLrmmzKEADwhsCfv8PNDTmPNfs7M4Xy2jtx3Ah342S7IpGXne9MCpsVt
i2EaPmVUM0i4AA2oedRjAWnQWPXvHHjfj79aIfDBHnc+R2DIk4QfResZzBF13YzTAgmITpxktNIK
7vByMmvcDAaccnt9uLNoM19G4LzmNB/dkx0QL6g7jJ0bur59ih8WyE8b6g/ybdm2hsFb0GPAff5T
CvbFT/HwdY0TOC6cCNkp7No19B9G3Zw/h4VseeoO5Tc42CtPWJ+sfKhmdgN9AQXyB+Jdcue2qB56
3nKzhJrT4HXwHH2NiowCgGTe02aotwtqn/BqZcmOqtrvLuSOAQAALT9YYOfUjcYq+mUrT8rxiIvL
2X0tmvCmHRn8R5M9fVVUASHjEEp/vg8adGzU/IzVM8SgFmExcogmyAU5O6lUud3QXywd2api3kC6
JBygs0/dBSCIiSg8QuogZ0OBr9E64VjGT/njDgF7fdG/IOZEdEOJLMMDkIaWO0jCBR1Dm9mYnj/g
QCABwIxFsxZvhhjmEEp+j5/XlnvnTi6QxsY+BVK6XHEpRPnFFdwzcbtCmbNm2BXMo4NCgTfQm7j3
r2fz5Si6Y6UjAj7mfFMK0h6T3bTk8FV9NoHJ0dvWieJDfeyy4Pse3id8FLEWzPt6mGV07gpog3/p
5DnPm1U83RQFX4QGBA8plxeegF4AMwdhPlQia5i/IPvzLScP/TNkuUEgV2ebckXxdMOeE4YIcdAw
G48Abm6YGjhcLyk4UhSGKutPBoyjVCLpLLrB3sTBBGri3n5t4LdB6BaBj8xi0iew0Gp+dedgMnDF
BsyRnnwveqksW/TtcCG9pa/SZ5i2GL/jo3Sl67UIu2FsaXCIgCdRHSVZM0qo5kHoHBqCTzhlHflK
wxTvFvT1rCx4O2Bi/3zy8L+HvhpYHm6LhX/TjA17X7COwSxFdO7hxs9vkGyyp8xe+Bi9cWuKmcvL
xP8UethPsnawszIwpMRdjlOTrY7AHaxRbmTq1+OMgdwWHwYQxbCVxCfMJaKbquEzUHKvn94a/JR5
34q5FEjymRr6ejYiRlwfihpaKdymnMT84bBE/3sleeysk7kOFnk1+VPgT9TEta/UAyvS44TTmwuZ
YQVNLFNUmg/3l1hcDR79Y3FwEnkL4kK3VM62EX0g88EEVsQ4BXPNW3UJPuut51LvUuBiR4o7MGcg
rx+qi2Rr8OsUm/IP6ObgonTAZW491PttfYHZ4I0VUfMYByRDAF5TdCkUe8YKn3fmEy+gRNDmqGtH
HYI0MaMWSvzDiBheW8xExu7RG31/+kh3wUouPfvQs6PV5WpxQmK6LBWhEWGWHUGDheuTVzh9yhhb
cxPFFZXStzu++AFAFIQHYDKl+tsZ96M+goA9+pihGFwmINIHjw/BbeGXFD2cW3dLErNZHwOD7gxV
xuq3onCUMpaG12vz+1qcMWgAwSvFTRTFt2zxD1SE2wrpx3kSeXRcBkGEnMPnN0CQ9OobQIQvAmv2
eNbwMw5ZMDyKqkc2q+052L1Heoj3hWPoVnlFTy2DG0TJ/fjshz6Vhn1UIzpTMIiXn9D4MDmkM3ay
08ApWxi/PMw7ZCJgvPy44iSluzT5PXe0FxTmBB4GbCaQYYYWgTGV/SiTDu4qvooL9D+SzqtbUWyL
wr/IMUwgvoIgOQf1xWE4KgYMgIq/vr9dfbu7boVTHoXNCnPNNScF74ZoJYIRNYqd6Sz7kjS4kpxy
tiSZelqDgIBOD0BxNoDWzHzomsLM/he1JugUT0T/DzyLZgPydJvpYrXt/FI9sfSnBas1Zul4XvCX
AVWRrpks7ggGOQ/BbTyDosMU3gPoUqjB+SvZ/kGU3DbxStHYV+ZZw6BscNNPAWud+z9Elf9Oay0c
WruHXvVpVOFVB2UJqUrgzBxSpvGc/KFja3XIWtFJf97YLjbA3vWiOWkcwB4aPCo7Rt0MgQwXKkEI
yYGEeqMFP7qhBco4r6lr1b8JNAUejJHPz+njdmfEN6CVB7e/eS+PVWu6tQDN4vBh8tc53seQJDsM
XHcDx8jyl6qLBqRaJQ0A+I+8igG7Cpiuq7t/uOCO9EsjylumcwMv0X6MwJzGoNRFu8WBs8D98G8p
VAEtq4gD2a3VqeN//JfMIu5YX1uNc29AfeqBJDHZochUNY3hL+I84lGJ9uezPtKZdbqYGRVQXJYZ
jNHNB8BNdAm0rzNdB5bS+KSqUMT09eyTcC5AYOg8DcE+vbv4A80t1apV1WIPxmXcBAz6playUksM
wN+5y4uMVnN0VYYLax6OEVKEYNZXQ0mnVBhFro9AYzfbdMCZrgowHVtB3dcMKwau3P3mczkRVH73
BL1op9MJM5IlIMxjy4JnbdaqZf2ANwlQqAmzfIn470cdkmBEazcuaKYYI27oPG0x8SDfe+yx/Y95
wR6ne3ZoekFVxUTvm28wLtc1oJdrlKzBJnExmT2s4MtQH1NTyoQnc/YGwBBrLsN+0rCq9wadADon
Mbk/FlR6JyCgpPE33DfR8aDigwyTu3r6T4H9U/8ngpWHJshw9rKQ2aGzdBYRc+Vkxrvh1oFoekYZ
i6+BjCdKJuSq+XrAecqf2YxTwHPNk47JDnMw3BOIq2IupDPrsAn4r4x7xHvS9ZuQWCZETlJsOnUE
95hQYFzpuuMENV0gGUwcl5k/AgmpiKGwcYCRTDMTpZ6gxc3nblFQ/cMhaLyzA+mOeC8ep+VnBi77
CTi1boHXNuMK6ndbZLdnYR7QAHoSasgzjPap6xl425sEFKx2DgdKSX3e503w1jSTli/Kh+RkiiTQ
RE4kZ/3Ox2RCKdRvV4xSWH4RzqmGzP4oxx3ejTatNMICkNokaGZDzjyJk4u7GLQq7VMv+RfvRMCj
AIwpiNBpzyYWffMTfwjzBDgxmIcwmK4A/BqZGp7m62WgHougLgieRsukumGoWrQAf+i4huyLKqq9
yZh1mvt6Ah+fHZMlGdaGg8EeMznPZHZwsUiWDa8G4v9jpdEf75YEb0phgSQlHOPaOs8rlpRTsZdI
7sowAPk9VdunZaL971CGtdg9WH4BoB7gS2Cwhr90oSMUXBzfzj4KBJ90AgRC6BlaMf0KD6qkL7nE
iXkAYdPyLiYl2PqSbLKsFy6huyiphoaGrjc6CQDN4ifNMNu5kcvDLyS9M+2ySK72AfB5MesROCAN
MSQDXaBLJeH5V38zM4c+fdd1vifdOGj1UOyyP2joUJ2o93pGTk2DeJcYnrdsBwUZF4jOrYRYxXvx
afEpRI2EZ8OfI7X7pxUk/Q0HA3G5nDhlM7ThlolK0GROsixqIyQk6W+AVqaG6HtuFKFdSA2SQMYh
FJ5V/8gYbBaVlLFTyKfonyLJchgbF5dgYlgngsl8IkYlhftiFMwOFTWQxpFcHlN3EBUg8iaoiuxD
AyDmzefNTf0rhglOJA8NHTofrAKAsw+Heyk6mYtKWYvDMtAdK01aKatC/PvGxBtk2OFW83KMCIjX
Hs7qV4P8ht2Cnp8o8YeM7DQbNpwoNQ4zIBOKhUHSX3DU5WQO1ib+stNfXafkXeBf3e3zRnT+hPOw
EbWJqWs/YTqL1cy8yXmwJC6XI7h8rHaDtjOFiLhrprN4wsAI7jywJFmwv31EHTjlHVOMmHj3XdRp
RCuOJF5/3rhYi1lj+jaKwbcQ/1xuzEHWWTC2bVLygkg0oSgYRjXLfXeHdz1KbwZpaAli8IM3Xtsy
uhT4eO5+IW7EzJ8R6fAcagiSUHA1AnBc+Adi313gOAxJNgB9v913cUrvB3ne2zHzGzOhw+2Dokd/
sbRz5Gofmc2hPjfdM2zDZWNo2kuSEStBL2beKKTTGgtBJsw0MbZobdZFIolqeUZs68FGDaWVkFs9
I+PAoJp+dGpFCfoOWgVLhWfa7gTvBxDo5J3nHM5s+ucv162KfPrxNEMZuqcJP53XQYhw+3Q3PMWV
Gv0DJXiBQormZMDVyjPGmhXEFoe6OFFucGi5L1Rao6hY0qolGjg9dx1uLt08eYeh0HXGdBsuitnn
6bpb/tnxa0uyXVWHDAfwEP/Iq6XWEHHHgeCEQJfXKMS4ALYuwrvrvsB3+EbQAEhz6HktEIln8Yf/
iSOW578AAs+E4CRkFC4JcYYUzepug9xZe2WJyuJYoRsLvs2T70zSCN4wPYLhU+qJK60kVH0aDxtX
JdB5zgQzwtwnZyTq9VNecGDBKzmoFcoZu7c2J/UbIivHoaD0uIzzKBnRu6eIEcCJ7ODETXJuiY6o
lqpDgY+iGcKa3YjAzmOfaMubpXIGyehA33g+cvwZ34dcSejdKIYt0EsKRK1KIcoCBCwen9KcvAIx
QmHdTucnAuwUDCFReomTQuer7UuIoRr4DEjcd5HXds46kgUrw6CVSu0lsIzNV8Jq89cBAh+6xOPn
lhQlPT0mGbru+ipykjueja3O2zFUZ7R6s4RYuI5h4JLuSWfFkwFyiPx1vBNf6zK9JPT3QrKD3RkQ
YiJuMNT52cARmkag2RSJg9UcPwRXxqIOnSuV4ePylro6qsnzf6mWtI5nHyMW9u5sAvwebie0LhZS
p5mLOg4wQzTkcalMph+JiZFyIaew8V/qTqQH5n8hP7Qs7z3xBJ5xQURj7S8L6sw7z5F4TZNsqWuE
a5IXSNe/1xz9i3iU0PP1ClNFctwhYSh8s0iPjCwpLWr8bBCXA9PXMh2B7YKT75NW/ygcn146j79H
aCzFki/NaHkPgBKk0ES34UuIG9P4RPxuzBEDa6YMg7nK/XSgRBDJxLwMxkCti3YchpwVCd7twrtt
PLJ8DgI8nF+gC54MIv3W86jNygMIoACMAVIBA5W5sR1wHG8Sj5SxkhYrbj8brOrqGC9gBY8pHQhm
LcHNvi7RFeFvsrsSKTe9wyQdioxo/XQnOa2OMwo0FFCdmScGzcZNP6rn4Mv2g24FleBgvk8ztg+J
czRf/e3hOucjAIovplgOaUyPgZ6YntRCJGc/sASOgvhDSokRB4FBsvBgbIMU70mxPDLmfuwrcc9R
or7WbgJZS1nPZWUOr4oOOWkPZbXRQjLSKjF402KKy2LIFJ6V93XrXNZYDz9GqREM9WD1guVE9AWc
yp/MQ+l/Z8jVG6WejuF/wse4bXuuUxGtWc5CNoF1eoOISAWa1n6dL/D4JYNhWoX7I/mTW0mmcRY/
YxU8tW3AkFRS74daH694JFG8PKkOue9ldRhAoa59tn6QYQTm9TPWnbiy6mVCESuvCE5XkNKzBehU
Pyl5HXGzJ3gOYAjQ8WtK5yuVitrAHDSnaI2I1+818/5t/iGhRUDzpDQ+TxAE6cC0AoEFKfP/uYqA
jDNve2RFxz2yjCbuTXeQ8KakM1qv0D14mt972jPrbibBAJwYZ0l79iBSwzN8TAmb4AuVke8rhJr6
UO7rL9tZOWltyP7kUEKTdM226ZlR6gQ5zzHIDigbqwQstmkQBkXNsJfFesBRtq/dAkihLKZojMLX
B67hYqOJAm5o325zxJIgkLa8JMZgLWypkXpEnlrDF61FieYLZM4/n4eej9LfFfHVmkWgD95WkNUY
aVKBoqDHqFyT2PHsa09RRDgL+LvBl/6sO2qB5AJ4cHSmtOby/D0TiQENByyn1JpJuMpNHBhtrUpM
MtYP7YusxO7MsiZ+JwzeDMEIal9Gx7+sqyHs1DNzphaSejncEORVj/4CKdEJl3gtSojZjwGZxVrR
7Ye7lQAHHnQ7HwTnVKXUVqvxjf2jdW70iosDAPqFYn3oHRl/1J22LhmesDjXKDobLEykQZve+Fwe
mbMzn+zmJ+Y6nUYT1KFfMKHkd24bGgCDFuumvWns8SylLgOEAEClyHoIcn47ZjE0d1DKpOLxH9CB
DTnL2fgSIC9iIAimIKrA2xzPrwu+113n8xzjG6dmc2MTPe9X89vVxqKCl6HPY9uFWUC4d6ZvWst/
1AHh0hOVgRgW7cXzAeAstEyIG9TL5SwiK9kf6+sj2mMelLV2YEOfRSAa0RNbn6xORrk81a+juDwc
40/ehEFvK7x41j01SL9nIz0nX3bZtZKNL37+gz2oPbV04kDv0gL2dw/QIZwtegUlohM/9dpo261S
Gy/kNFQ+gHYds8mGnQ5VFRio16DHj8jVinqRSbq0VBBOIAxDlSV4FziYMoPM+zzTubISURGD0mnQ
nXh8S5/xBovR6uwtAiZxlzoz+o152lUItw7apLm3aA+v47zPyioY/qaeE8NW3jEmFLFQxjuqrFUl
4H1czNhj1ye7Pp2beLjgoPV4+qjWQ0xhRlDt0J0Ff51AbxrodOwwOGmu9czviXZB9JWMDBZQRnkt
8X44v62kjjAS4GTeUOPQPmNjMY4W1yHvuZMYf8s4rwmACoHvyiW4Vbs7bBNh+APFjk4YtBzsBUZv
dCcoP2aLyeKcyrjVHxMCNC9wdYeYTiFaRUnIJviHGanKrnbPuiuCyz+e9VwKlLtJ+uICYUOB9Wh9
Cm5Og+xcOtrdekJmV9r1PzMGw5MADE2eUItfFw1n842IEyshh0N/ez+6UCXEOgDzD3yfEtCJ0+pg
M7DthY+PLnYK8O+pzXKt7e/YvWOKpe55EUVnkPkLeqMdJDwSSVa+nNvFe1BYrx/bD/IOko2AZoWk
JqMLqUdihqPD3x4Fig6BBq7WaGEEH19yX8Rgm0Ol1lkaK1hNS1xXjXMJOczGAfmudV9gvWop3VlU
Nvuo+tObgF8BkDPAipTWYOnswHcQBB/wiVUVlayC0s2pr76evbjb5g81b6fx7oTRXb9gvv0xW3RV
McaxhWO1KElQUhwtP5wTg8UJVSIEqwVvzaIyv83Q4W/FlEPZvmRQYDpb76stl74MNUwIxCQHQQoA
DEs2OjIsC53a1ca2BrIckC/xFbHq+MqyGdMdgd0IgoWgnef7DgtLSYUT0Bh3mATXFfeCPC5qx3JW
eQc6QRvBFl/0ktMZ5Wy53cNKZrZ9doASCoG3irkMEum8+GTJxi/3Kvp6D2+yx6nanmbIyzjsTzGU
Oc9R3mHxH/UKZtP/1HiQiGYX0aF+RW25x7dg6d8ok6EPtWT7DXFQzMpivBogpFS5/ZjpSAdzig+B
7An88JPH3won4dTtGP9PIjwMvJ4pVMim1hnfQ3ZabUXsco7Ci3EJ74wJ+9bR+/lvdqk+27oYGReP
rTb2NlAjrKxLdLJO4FKecAi+6hJOEBVtOM2NgwEnnm3ljDdvN4Ycr30cMJLXbhBMgmcum498zNVB
vpfu2X34aMTNX6L3PW+mq56/Rmnp509WQjltsi+DnweQhUbkBPE1xZejyf6+ReIgXCen+LwahN0W
4UdG1w3Qnzv2T+4VRaiPS1OzDkbe1Xx5Q7OHZn9LE4VjDTqC2wlqn5/tkEEB7/+cHf3SkQpGdt+F
RMBLeJqPB7lWv0tSgPRQJ/tLUS0U+7u8FSfrV/T4FFgIu6PgY1/i/mYaIKBMBNhUUK2B63ghoQh9
RQ1AZibMevRqMn/8EVn7MdY9zF6DGvpjPggfHtqoFpTvc37ddDOZ5SPMiB9/Q9DIY/rAZRmGuGI2
8WV/jl/4+5T46aGJgIpri3yqpyTdEmesL58rKvErRqjE+mHF+QnRy3CRAcnKcGQj3gkqzng2OrN1
NnJRbGNRHRlYOGjjraw3LlfUxuHYRjyUNSS3RtBvM4GLnmC63qoKPjMPGqOf3S3qFB9qC/NjclAx
xk9wyF7KhGMyiJDV8vyveWEU6nzx7W4tjC5xsXlw4VkMY3mrDBuKtR92rep3J0ejgL1W746VeYks
9AWZtDs6Nq1zN2R40mJY3jrDojEq+vPKfxpTd2iDqfTtU3rSy1BeSAcWyPFgLgZLspJzA4H9/jE2
347Yw/vjOiFq2C563nj2Kyo2hbKaGXgTd/CrYcUg1OOWzm878SsuDQyMfOi8GHFMmNNS+2BFMA3q
eKwjhz8fF42HFtOTBfuOFI4rk5w8wJDadOicVqMQ9hxCTt7Ho9KKj6Svj3UPRtkLAVYlQ3I6euro
2FofLC1ueK1jSM0CU2MjXIf/NILIzhUXcClhNZX6nt+aBB2+POc5VIovbIrD+nDdX/e1jCALhfB5
eY9+xdlFlvnwuQq7RwmrxB1VPkbarEQCII44hJvXqpl/hly7r95fDDGtwYsWWby4I1ISlie4tcOI
aHYHOZAXWNeyExsSckVdRKdH8GNN2LoVBAV2vsluT2ccPNgi2b8o5tAcP6qnkzblSoKJ7G7pye6c
hzO23nPGM2hBuC9urMwKERwTUIflkdvozSYpYva7LvotBz11tKeqPWXf7JY+IWV/1AELgn+v/JVN
5iMxavnFv/iCXJDz3Ja7MhC1IEzjXoQxig1Q3TlVxDsmfu9l47LlGb8E/bhNxovx4rtZ++f4jWDJ
edN6v+0jRxdxNbI+wIrMY1Fxw3sSEdjSGmMTgnOp9fGO3gu9g77zQeVzbQr1vgcn4+21qXyaoeZR
3Avye1cgwI3KLd6e6w0CJeO4Z30KLEEMJm5o8VQW5psoYXyXrU03hiyDI9Y8z87EwgPe6pxxcWYR
QvZ5Do3TSom76B1+3QFyxD2+5p8tLD7ArGdTAQ+sR9rfdF4VIuINOanlZDXzzix9RUNmy2GLjwXn
oRArkiwhO1477DcXz6LafUPoZ1YnwDrW814evhj+h+GaKEqGMfI8PJIu28N2tfqiqfv9OzFGmPIU
HQOuLUfj5vzCL/h6L2h2UrrOhvEzYNuBfRLUpOHXWyObAL3kErCPjTKphKoA3hzRNECKGwL2kAqh
T8L4pNcM5lU/ZgfYu1jd9szi+h7c+GwNhPiLFHIHi9eiJR6MC9QSMqL5JRgtccKegwN982/GpHn+
JKr+EUCpXmTvt5MSXCyo+ZXotqHa7DmUWBK5E5fieOANshJNW+arhlKimMuZLI2Hc44hxWSjYOoQ
Ymz0zvyHW8u8XLMcro457dgP1ZPdJ+K5k32UGP965m9BSAEgY3sXddGgdUnQmPb0Z6w+j1g193g/
orrLsZllbbvnYiUFZzfppe+MaBpUXpfcjRaDhT5F/TUcbSVDWUmEUsWpITozS2f3f7Sb7O4bMvuD
JaG72A2qMiFoy9YZyh8j6xF+0VNbOzVzHBakrRa9h1s4dk/oU2CO87RgHfosqQDybHFYnUvmLeoY
r8IuNlllkYFdOgRWUBc02+hItKwjhTwAbdpTtpxmmtKsFQ59ZHRGRyWVg3hksYKyz2xllKAz0/C5
Hfvtlj2VthjHHKNLgm8kNBj75Cm25AgyuTRD9R3JU/YREef4IHk8nPMP/HNIZ6YUjn1WjElSQxYW
eP1pOE2mAbCt3Y8oWHvpZH9d9Pb9+FJII4Lh1G3NhsUM9gG8zu6Zj5RtFG+A3Mxk2cVwNePJ8gk3
BC2DzTWiroL1RLP4DRUUqGb9zRBlhJdKK0iRPWV8d5u9WGWkeSNZn2b82B7awy+ABtHhRTHrgWLw
J7JKSdIuPsTViy0hrEAYBagabLBFem8QC4e5RKGffoNfcAvP+ST7xoSvE8snu9Om500dyXkUyvKc
VNtz0SRPpP8/f8rytAXH7HbYL0ED+OUQ80eHCUeISb8CJTBlwHqZXTCaxAqXdduvx8OGDQlOxeL5
rIMP/QMXvQ4uS5x0+fJy8fVgw2SPojl0bK9y4mYP5xINikH09tsQYVzckzFWDvlTnw4teeVrfRBO
l0P/DR8HEd9xPFq8eRCP/tGvvGvU3w4dbOS9aSjtkAXZTM1rKmxCWOmMn8YNHtVn+wze+eBwImNk
QgImU2ZScU0kvVy8MnmLTlQIM7/KBqTDKpmYdyShkaOJGqyCcX9bNPz8xKjhjx8w/kjqbR10Lldj
zXdW/Cl6VMeAjsRuXL6iR6Y+C8trdB6GxSlTnGss75CAu9BQeWDJ5w2PIc4/4hWusZTDQTLlhYyk
Y453BbLDQVsk60DSueh1KuWcHhSOIAyjhw2ulDGjvOc9IqP/cz+Fsi0XKAmH40OTjmECuh0uIFB2
EzqUDOd6WynuzjU9+j9aqkWrzEbGUTyuvfRFduYty4j1kvmn7tg7Jj8PQYU2kbd8BdYk6jR+FHVw
Xl1XDMmukZRKqRz1s89YvaDKNdqVKABNd8+4856H2+FH/4rMMmL++JvRNqDnFlbxfXl2pL9PMuVk
EPeh4MTv1WWJctL+FK936wWC3HV6X5aLZ4jOVjSy5eAeTsMTHeUoPCZj/8zi5CfAn3qPftZfuWnj
moI3KUER4kFCn2vXeym77Jq/XwZ15QqbhRXm5L1aF8j18fiVSR+BI4VzTPLjQpofewpq1CZd2oA6
IyzXpB//Yz6DJmvtV1otp1v8LfLaE2Gec8CjL3oc1s1WbSHxkV8LQbRVdCKQEnNbnmxCgi1/KCTO
f9XiupcWEHkXbX6KTgSp4Ezpfqe5TYBn2uhHoRzd4vPyHF6izmv9Mj/Gvd3VqwMWgawaDbpn1D/c
8uviBi7W2u+gCnsLOfsGXTwF5EVAv4lhDiCOZQEPD/N7/Fq+wi57xn1U+KZWPz7vz8s3yqy7egNZ
sFp2L7VaPKHRYZlyUBhL5D9sWwVNC6uOvjhQr30blUeVaK/AzME6/qbCKP6R7CYMtfxLMo7rzYUK
yubKN3zC9+7z0MD11zdT8Z8MX8wzwDfdc72VgM3iJq2jhzCyfqkn+7tqaIabVbU6tjSkrYgNQk2T
aG+vvbN1Wl4txcEsnii+vWDZ1J9zw+7xPYCe+dQnd5UIvf1mT3olkux+CE2d4o+Cql80KzofaXlJ
hm4FrxIlev+CZXrEjRktuwTZlLC21zskoc2+MbV7RKV4bP/+euEYa1qwOOu4k9j9rv74zLeNclAO
I3Y2WhNvF3SknOYPycolFF5RTWS/Tc9mMkU8J0If+Q51UR8e6X2zdtqUlXwYpo+MGb8/RncRXlyE
Qfoe5Sn2QIjEE7e13vl1BRLzWuC+5j2LQVL9vaKu+Hm3Q1kMQZYhRVOKJMpWxgZFlI5zVOoJ5pa0
GCHcQLBoUzKKVcNV5zUvG+adLxYYqxVtWd6mPGe9FCFm/0TaBMuNhg5l26JF1W1cdEWzkMxJMFm8
XWawzVR97UCEKB88xZhaMj91RTa+m9QJ5/D40pqgCQkuYwjcB2qX9eY7oho2pX/bB0w1Xrvqw+xz
7F0Ow5PG7VnPz8ubeT6ckzf0GeDKvzW1MuOw8FJr/dUILbbG4yGtkDt/bRHFHTQYQdwXTLB/bF0c
pM0tYTXmdZ4RRI6/GQrxMChwbxr9WOuaoYvaQwICeVhpBjzzHoNEz4aN+r5rGCNcFPFLMAVIHRLa
jJzJu1bTKypqh5ISoQHZ0Kcx+Lv3xNYDrHLpb9zOOSw8qmv4DHu+gGzBysYHYj1/sdT5EWslhAtH
Mn+OvY9CjQANgWVRhELgfaCRukS+jT/+yob000bwwwCcdqe4wXSWpZ2TNvpp9f4OKk/x8lWhRSBX
Q0coSRr/vscz9F2kylV+AmPvPWeUdi2tHTJjEw1wX2GEPZihi3lFU+yGoa32Os3kk8bvvCD27GQp
ei6htFelVg9ncqvC3cDBHKr1k24Axe6n9npqMlVGi+Mizk5XuOxTFd1KOAg/ssZ1dgIPRp6SkpJf
MlRf9rg6CILGk6iPcOX2hY7Y35XdGBx9JtjtziSmHn3t/JhJ1LrsKQHGo3bKI8FlO2pfNuDG6rn9
d3O/qowrJvcWzWBeq8EgUmv5o+IIIZ/FFtZieD/bXwbAwK+bBMnl8U46vDevDUdCyl8Rupij/L6Q
R+ppy/s5PtX3QR8gpbGRRcPeZwCCGkSn8tnfTGrJd8Bth4GikWiVVjvjsQAEv7/vaAcfh+lJozyC
RHZ7qMdlt2O5CI8oNkIbj67pvDpHv78PivDdQsbqvQdL/q81H6uXPV1Bcv3meo1VVvBMXtEjO3lD
/+rhgTP/pAhfIllEX2bWSR3e6ApO6dG8ByieFkIY8uyN/astmqpbghO1R6YdhSMLEUF/bXzcqz9d
ycEPw1qUeZNq88PRd4x+3N2rl+IJ6S8qn/LC+UTdvDGQid5J3nP3CYcJFqxzxAxxJJgCUjU61r7e
0UUfDCdDrISdKqmzQSQ0w+4YQY2waZaDXvTIv3Mc3DNMD5npK4uPNXRxV0FtsvZF1X0HVPiZx/Bk
rs17WsV4rJiYDDSo0veW+DttM0pj/xcpASdmWOufBbeCyuURk6I8pHDsL36eUzCtL2pogCAhuGkG
A3Y1QArrHlTR+w/Agm1aLD/8l8cFJVz9WNx5ZBRRf7I/Sq/hMy59OlooLAIeHPtjFOlurmQvLwGF
zILeZ/kEUhZOny3uWlg80z333TrkMWdfwiakQRfC5TcDZco/h9NyrB83xPcUgcLi5tygaSJcGx5d
FKqoumqAsMqma6xoNV9eExFWtWHxyLqi9C9mD/+TnlPZouat0XuOKA1YHzijIHNKS/+K/5kSjyNm
C5dNfRjH1z+iHUYQPQM5jcPNQS0yQHOczQkKi/MfDbB1julOtgO0PxGvjRXjFb1XZ/2EtlIVTTZD
FwcxmIcVopdSOLFaLILEU5OOA1Cv3Tt/pu/8grU13eOdQ8dCU3xMj0uF88IhdKtN5Tebh92SPB7e
wK7M8ezjSc7XwT/VbDFuOtrl/O5WUZVBa20ttOJo03FTiKYecJpTZpztUA6/8dG7/Y3D9XJtSD5U
U4ffo3cbElG8b9Qumvyan4WF2hU23a6Brrs7MsUML39Hh/bVUeg4ZLf867zp9hpUiNRmykf9btv5
w1SWjVMub2GTH9NT/N6AQbHQnp1YtRWMWSFS9aWWk5alMZo/ivX+DKt0bdyj1ntQUYXCX7JoWLLF
i7wXdUh6rQPcUayngYlY0HrtvAluHhZx+AUJBZ4GbZ0ztrgn+tE3tkvDYKJT8jkw8OwKfHK9kqjH
Xh7iZhgwlG6PY1Dp31z0rn17mtb2Pb44Nany+A+p7Mz36h1NcIwol+hZr1igdy/hM6mtK8C1EkNs
ZtrgUKuBb0AhCvrz6WK6uKJIcAue5jGWQYNvKXjAVUTDJ1OjasV/dK6BPD+Rrqkak4nVuN3mFV7L
+aQYbT8YQksWCeXtATxX0TOpouEWqNvpLRhu3JnLKd6RoWD8Sj+IvKJaBkn8ar+EE5SDoXqKC2HU
GOf9KbxtqhSM7hz+DMUc5Vi/AHUvzrGi9+eQ3HdCLBofmwR3meyWvL07Wts/Z4Sz/M/7iEdmfppf
4q8rxER7ZHi04MwLlahyKJ1LfMWYgHj71O8GEnFoPU3ztzexhF5uzziFAp8fQwt7hYAHxlV/U/N/
2Nb/pNR1iMgqqEoeDQalfsuARyHG0aJ5fXPPxrshb4a2Mschzh38cQUgECXXbJKWcWne7Au7JRTo
Qp6WK7yr808+cD/zvjP6WyM/P16wa57QFW2+2SmidGLYAIACdKq9ze/2x0FrAQDYH844GcJpKSD0
AXRg5ekiN58iLos3X2nuH9CH0FXFXPgJNRG7kXDkQheLn/l1+bTbTNZKBEjPq77zdatA4Stkmiyg
bf1rIJ5G8fXyr9mzeHKGwf4TSpI384oSU7CJP7RYVOtFLS18jSbgkQdF6IJ/isqzpzHzDvdnwznl
lmBlgsgS/+8h9yZkZxjqBj/QndGGppx+/PcnjGnbTZMq+Yt72QaUMEIkkpiNCIaMKxtFOTthp/2a
SPaeP+HLvRfT3btUX0P1nfYpyVcX5kYDl2HE3ye79mb3lWQ8PLmhTwSeuSXXv7f73berjh3mZJCu
+SxsOHn97B1i3YJLDV0d8NAK8Nr8YEN+jLEQNh8h0Xne2XiEvFWEqN21/ePzllhwvtNh1s0f2QA/
9bM4DImY86PYGr2SZt+El3ioTYGnq/0zPi8mBeD+PT6lwkKyh2o20ocUJPhMVgjdvhpdcrvLbFCs
UdVE4uxt9AIqq1GAFjklYIns6RWJ5sat2LK8hFSGVYSWL/PkNn+4jV/FLeAlXFyNrjqufdgMHqUA
kq6lM84/fpUOMbSkRcPkPahsGliViatxm/dYdT8BpTooagfjqM1LvTLOVonn/Ms1LnHp1PEne1tf
V16+raNJUDsFg6L2hrlwexi4E+yVZa9javV17wzFHrj5fLNXxPHmjg0PEgsU4zl6zPlt+Y5amkGa
vQIKiVM63/03PS1REPe+frk7Lo47RhT5xMDomuU5YYte0cU8Vn27Qfaf5c0yfjFsFmLzYxeZPyYa
RKPjDsRPgL1g/hZOy+FzRfp4aoQOuksYJsvOH/990zMkEH84vyfEhvnVhdTC5AHUs1Qf6dWScinv
sUil+LiNLeluPptnNMyGNPAgYknn3XyqJbuJ4ADQKtTwVAhyfzRk9HQCE8bNA5A/HvsfQ9l3fK8d
QCxzo9V9CywJHkdvyJqw0TnUXOwpMXm6u8BVGcVcXZDcP8zonrMrGo/yYipwZQ+uZD++Mwl6Wv3t
szgWyNCGSIJEeBNpKNju5ZgHs0bPeQSLE6bJHuoQhfqHXf3BfDhQyXpUq+PFC/HLXnIkTewphsr0
ibfdhMVDeSbj1LA8b685OnfOp3jYk/TB+5nO4FJh2MeAdjvaH+n+trRzzmMrh0BywO9QRItyRmcw
u87PXia7aw5GLtltcfrrWfidou968vvsIDDqrgol7TN1RNQ3ZJM5Y2S/4PZte8Y0xGRyPjCnwVRA
zGLQ99wyvgLjoP5A4tN8cT1+Io1WxShuLSoUJZbjI+n+aCGMvYQmEHwcEGdstYluQEdLVKuMhxA+
xziuc27wt4cmWF1rj6HrgK4VCcqzzidEgI5hC98bU1Nsn4hR7EJV2MYekzVRZmzS+J69dnYuJp6Q
nUUfminHiXSNfHQMwQvaci+Uwl+I8c6BoUr4zOmwR7uPf/e7wzEH3BcYIRP4F9BC3+3vuoKxWzx2
H/Ztlk3jLyvHCMMe1sGbUvaBDiwyuxlzaee1u+fPXAoV/R5IAQN2973hY1Jzuc+CmiqsgwlT+uLq
fkwcZ3VwiknYMxVt7U+XAl5FMIgLGMgUWMxlvB5zP+TNsQoemqdcDi9CMOWrjaBo81mYN6Fpfj20
TF2J8syCTitKayeyodfYa+0a8iQBxrzS0unjuTI5TFFYGONY8pkB9vKLxSuu9w/SAYxoW86r8BS2
/PgIZIaAvV3nf5Gy7myiKdLiEPi7uLXZ0WWzYDK7ADb1ZoiEz78LPuEz7+HmzGVOJ4D3Z7vDTuLt
T3OF2c89uYoW5QbqycCHwTLfYj9yax8zjv9IOrMlVZEtDD8REQqIeCszAgKK043hUIooOKAgPn1/
uTtOx+m9u6osBTJzrX/9A/y+T1Zntyn4DwbRnJzyku/9TD6c9t1uCzvgGz2P9xjcNT6v5AmWCGTU
Vhmj4umHDCpY0NbXfJssSfs5eQS6QS2tu9qyIXnijnP5K+baOI9p728w0UBZGYgt7iNjRNbRtPS/
GC6QijvTdlypx3Eoi63lRlu2g30HhrfkP9dpGb3gBQKvrlSrlzA1AtPGDpJC+E9fwSatxGfGu0ug
uSVbdec1KTio05GIJ3oR4CWHKtxSMcMXcV8a7P6HkAHdIeIQbLwURaFEnfx18LenKrrOEIDYfqzT
ZA0Yrt7Sl/9xGeTaz0AYO+NByV1/4yPdeozBJzIFSveEM0kC++KNL/zdVw0YQHRaN/eKvf83IDgC
EemF/AWad+fhMPT0VGvoVlMilWYSj4hM0SGSHbcMCwckBeiOYj/46pmyTz2BxzgX9zVVLmPt1ELb
lJ1hwMvMyGaBs/y02oW0Oqc8BNwZ4s3sXiQhySzoenBAJpMKcLQmx4/OJhxEEtldbSot26hYv+dV
3GP1tc5o//zDc2rz9vDaSDHDD1oOs3b3CZsZ8W0z8tDWMo+4ll459bU9cYnMUv+vtGUflKmK2wVm
FvhJDRe4JK8K4LSSD3S3cquctQbtQ1zFnaNboFpY4twpJEU62nbSETsouWU6tOuIeDJYtrhRJDoR
g0qsuXBCfhlFsdsBel1TUEUl6AcvkW44+26+dOMFNvho+yFxPmJVswk35siZvaffGd7wBNz8gi8F
ahUPGS+WaemO0peXc+CcfqsvCcJ6fJveF3lcEIqWJzf/EqnMlnYUSbdAiplHsWiuk9IauFClyf8b
mFv/nn1Yt4w64RBAWsRknpiEsIKYy6yU4D1yuqew7lOgOLdY19ErpnhvTKKB1oV/c4geWv+83uLp
t4zwR5Nm3ngv0tJyvzGLuN31sntSTJslXw9lfj3vebKFp8MBx6yDeVh0d5uwCS9R4/28BzLSxjnb
ij2iMhXI4DcYHKA9REM6aM19TsqomStBBSaerz7ZZ/Mkeu99vKe/+VO0NePhSj1VRy7tQDYvqNEX
LwoyMGW6jtr87DocmBk/zlpSkXohZTHzfUFW7IHsHPjK59RClKioc0bIVpZYVgefffXH6I7J3iur
Af/VQ7d6A8oBY++aiBiDJWVtk1QA4UOA/TmtyjBhSFwsACDk4JH2d/0MzIG+cQWsMX0IfXHaMAH6
MGJ5/L2yd3ammdqSpftIc4eYFZAasRum9EuzxsGxPICROS81vDjGfWZqwJ3bkBKY0Ijpc3JfvOd3
ApwIFxMw6Qbl/xRw+rcqT984z6rV+zA6KscrgCgwGYYqbNsjvlFLmI2Q2SwpYwj+nFiCi1uY/ZZx
H2SvFUqSbcp0jhOZshTAGZcYkMG3wAf5SYDUb2UIahApVrr9xUAGQRaIGW75kMJ6Y8xX+MMI/ilh
1MRF4VoD45e4nsLow5QgBI4XR6yccBbj65Xl8yImNFMdV5vrAahsQPf+AZ5jDkTBxfCDoLRzn6KP
yF5Afihw232zAUzV90Nq+o34pg2bKjVlVk5foBlY1UMwa8BrZG6iWotgasiXCgEH6zvEOaTXS9JJ
GHP+aPd0r5LN9imATLk0Ud/C2gRF1joDIY8OkOesIBr48uGDfhCyj26UjDVQE6ypCplyYbTV7O7/
8L9vskWosYAvc17L+OutEc3CpBMH5sMAlciBGKnIAR9xs95f5sWulaDzjQGgNdxo/xTKh7VK8Cdk
IIpUpu+v6HmQiWe5mxdGoOLlq7SYAJ3yV0rlA3/Spm+/72grOkGQeGKgeUQhLhSLcvXCpXbfBw91
+zz9k7P/ngyj0pOnYDeX8EI05sXr1lgBp30/dztT6FeAglif+IfZrT2i6wbmsh5WH0IPudCQ2RWI
T3nWixASruQEgMItYGMNEmQY5D3w/hb0N1hdsw5tfHUx37/QV97JkrjY+oogHzJ7IKuFP5RTPRNS
qa2nD6czJe9tnDPeWG1zPNvUYjZ4pNsneRv1UUQSAYWPPIFpW+PcNr8QPgGXR05Gs/oEG2CFTjUH
aeG6PaF1ETMakCNpwjhNegENckrdMJdDKZYCDCvTwV9H7F0ZnJ1uNWQT1ElSySed2d9TgEat1wVw
lf41bheTO3g5fua0YDyaP25Jk5WYamwzPpjTHqQsX5Qev5QxNObHhPMpFnMgsILSHvhYjzztiz2c
bUM9UVZUVvgzkDIMG79zagqkjmSuGz4IjcFLhA8fQ9MlUZW0ztQo7oXhJZ3gBkPJ+WB2C2DbzP/d
aICMdvqZXQ8v7gznJDgKoQ/+EJYgYUjTanePb+5lXpPxWAfFSZu/9p+/MnzBJSAnwue8ii9UzoVb
LQTgy3D4mwyEQOOZvCcipXvoXyzVuoG2nB2MQe4w4IDjrHa9RQ1bZlv4jkU0cvrW1vs4tAFm51UW
rAPB1VoQKE+cB+HFJsgeaRLPKW1MsvWV4Buop2JeBcDUZFP0F3AVuNQKfttYfoR8QHhtqKOQnEKR
i77+ff426Em8S0wyu40ogeOQyLrg4ZFpADJWu2yhUxiLk8viHYhAoooDRD69kCkw3EM01cejlSyS
EJ1AcPZUV5nBnnAYszuveQ+wRHb1RPNHU+3EXptuEy2CS5ieY277Y/dinrL7hVzoWDxZ86tNWy3c
qqinSKIO+qZkk9vHB7u6RcyMFw7NCFwWkfnQ3OLv8fH65OoxeIx6sJBucb5+8FtIlOIxux8fZHl+
dvTV9jPi2HSg0FFhJcJBgevHmI17uGaNwMsRMe+FN9I9qbO1gT1YUVsvAdyi6mkAjkdvisNR0PMF
/97Cg5XqA9sQqJNm5Z+dFobYBVCTc8jKiZNl3IdiebC8Z6RKHguoRO1MBQd6JjCXfzy5n1id9KcE
o+Jedo36gTi+hyZwRMz7nDzXj6RwgbVhXjDDL22OwDfSOwPDrIz8OJclMnsEfbcx6z3JMBkcC/pH
iJCffUt+2XCq2NWqXDD8/wXy6ckEVIJoWQTtHt+GbKbbRVLM8/h1GW8m16gAnGH+9/SvE2g9xtvZ
EtxClQpiUcHkoZiefY6C5VJz39voA6bKHJG7PJoxmKyYBng4JXiKzSf6GDbZnVdCWWFN7a4QXsRY
vrE5sBeA3AxqQD/7knU5vnYtLLUGhOG6u6T2a/4iBPiKvAe5T1Ea+ZGjmNd57vSkRoJd/YGZsgV/
d9/Fa1EysTDQoJFbbg1AFaWYpwjB64383qdHduotrWBUESEzLXd01eRd44SPSPxGCBTaQ0q3F7FK
JZzJ5xScDTJPMRddTeMVsQ4LR5og2Y1VHpGUyNSdvnpFGsRLaGshoAVF5XbVODpyQcQwNHFKUG6Y
hYfidCQnJBoG0Mp+cXm6R+UCNgFkh59/me/Kf1TnhyO5ACYkdyggv3i3uA8q6J/9mt7JziUGGDtj
UGiDsiwgKdEV7vCyw6DXEy2J7BPGa2mwv16LDv+3VLB1INc0bLGU9j60cftHEYWvXEgqER1i7imr
iwBugxG8mZKIyEMb6KtrTMYsSc0Kvc6HMcnvSKHPwygvdJ/rYHxDyBQ0ixCXffxz7eEhj+tdGT28
HnpMMnTp0z+MtGoamOH0DIQLbE4P+QhgloErMaG2aa0prdI2QNBk3QKkEzGqWlKuYdbAXaZG9EEc
dyQvgc+X85Gf8yJCj8FTDJT7Ya2qrop+h8ihfD4A12xIE+aAYmO6hW+Wfj1BrMACqlN6TF9mxPM5
5VaedgRek1prijC5btaz3xOdDVYB7QL8Ngr7woEtT0VY5hNTT+opGwuiKcQ+t8fKFp715OuEBWRI
1S9nnDJrQS0piPCoyKqF5p3Q7Lj6pE9t3UMuWjDaqZKBoZs1bFNgCdFqAnpUyX2uWDSf636ogF7z
ABF4R22fvqfdhsk74OgvVEBptxMl29KSw9P+gzu61yLYYv3Dlhnuiak7CyXFixT5VREjFlqVc4KJ
XFDc+RlUeMvlxmLWa6HqjlxS2BKJT0nUnO5exWZbcrM770ag9wvjjXL+mV/ihumgzL5PXLWrLzGO
CB4Be2hwjspIOlSs8iq6rB+73kE+QEl7RZzticrJOWQ36XawB0mRgj+V0tQD8uOahfsWBj94qaFg
bkmKKp1z0o/6uCbH6rwMBOEZwktcTlEEdxOApHG9Jz7Qzz1EA+IzGLV3nrUWbQ5UpLvL0xxK3sf/
TTkGaFlviI7djEcP4YrsMzU43Xc37243i/I4gh8VNQtp8/W/++v8axGzHOmTT1DsXoycVBQr9OkY
zg8Yk8LVNa9/svfza3b/M/s/d88h8JRaikhB/EOhSvuwnEzVHiU8U5xH0M8N/JLgs8Da8/scypFu
SxRghPoAQ2JrHg5j0niCJwKaGWAtOemfyY7sUWw/zgyQr94gYohpKPxSZrh2xeMBdDpuKBNQBmAg
oXAOD4wPO4hkq1YzgVbgNfbWb9BQtmGfSQRUlUBN7iZLmP2RKgTnkwkKUYeQC9V/Rv+W34QOVEyt
sBM34G3DMDNJIDZHbIZUdc8dzawDbiE89s7zmlJ6Xu1G6KCJDFZdbDYtmjNOarjik9z6sAUg5QtL
zD2+HvMZlokIC0JO2KWPwzDQNtWql3SnH1mdX3twaDdFAK5I/BKnMLMtUPXa/QX3f2SVCyg2oCJN
GfiTkMkQ8kZy/MADkbDpWyJ9td2TCE3aUPOHo75fOCVVQbEBMIHq2nO3qQw4P/DIZQPho9aFjAw/
cz46SsHN44LBfAb2PE/p8cwiHJnDuIZT2tGrFBmtk1i1cLfz8JZh7xxiJyyGjEwrSOCwNJ6wF0OX
gRjsZ3c80IYB8s0hYy3sJYLKvFJRtktEQLCL6skWpwZGUZCI8Jyc5oJAyF9IAs3owoB4bd3vMx2U
CgtarjK06Nla4j4e4zfwdUpUNU9de+jhmaxTFtXTXsBGeVJXT4ouSKYOmyUPfWPlTJd/yYdK95bV
NoNTs0eXW/ilB6N3kycqlNgHBjMktIaPjRhhDR3JeeNiT5z5lOVEvVBlQxhl4HdYDTCWhsakAgk+
FtsVjokWHdbbf00+SJQUpz/RzNIbWjf7kz0J3L6ZoBlxPzo7CiyCMvg5lwxW6XLrISE1sKkzaYrO
okH6nogYIaf450lGR4I6IYFeHxi2mN2DGgIYaVYsJwUw+5bOJEefaJgeVx5B957IFASg5KAVSd45
i7o8fOacPy4R2qgjvvOtTzEMmfC3GYmMNhbfLaK8NdmzYVpAKDNYcQzRydgD/WiRPUI210MwtOXA
vSaMspKh2wu3vjSF7rfHtTF9xtvDG0jvFYrKAw/a9N8eSXQmL46dFk8P9myt/T213oPoQd0l8XgG
iJWqgCvlgoC7IGeeCXCdlPMi5QPYHcOF8xTKPH4k+DARf0f1vdIhhn8pIFEJObNRIoUDY3RURfxj
n0GAyCVtFoQHOSSDwn24z5k+wo4nAwQac24xvaHnQaC1uU9n9OjltOb5Jp0Mp030waHKYJKG0OxC
2dqicka8y/z064ijO5+IApRZ6r4TlVr6s3OL7B6fUUMgfKUFdgYaggYXXgGb3Av9xx2+E/Fk5ITT
dzgyUFvp/FwoWIy2r1McMcLcHEB+5ZoYF8zHBJMD4bLfn95CrIuDETjZIySHFf4IGit4cCXzKxz+
kDC8M7xWXdHBMKzzyXQFxBpMKruxFCi58MyrBF/X2XaJxgJeLniaDHV7QOLsxfiBzYrH+19qYVLD
6GHyy1wifhPdqrnajPH+7J4RZuyfWdDixWtsBnpm3Gfscyah7xnm05vJ77TF+xH49xuj2w9XX6ZM
lD3ZHhhfK7cZULkSBnCKIXA7pszJJflkOnNiSgoyjxCMzbVJyTtAyQQH52f1eI94nKL+RMHEgLjF
rpK8bAz3CDqO7lgq9NkR9QnzSh8bQcqNDnT6yt6YkzmN11rElhfenC+Z8f1oFF0yUp1dAgPwxXy7
qsdr0CNPblOVzDp5yZ44ETdAxh4PPyuCYTOoaPyBXRX/NyjU3QQu2ju7FGx2veUtQ9Vr9YJqQzVC
xaFOqk2xqf626dk4h9v1mQtBoqdwCV2Npg/v7lYZg3J6Pyhby/cfbDGS0SIUTjHkxu7Uhy2LCdNs
uFZmV2yztylaZIZxE0yxf9xFcOapuifIFwWj7FPM9+PeHuoychba3uM2+J1Y/oxzmCShrCrTNroB
C4JdMS55qOOH+I0MgalIrhOmzL2MmcmTvmp9ZcbCvumzs/194AJAhRgtR28aGHLK/yBQQ6XePK8G
/RBeq2x2g/iy+OIKwe6ff/lqC+YPiQuJijJR/0jMHi218Ll7xMTBu1tYqL3liwt5Iz252z1/MKt1
NGp1XKDbOGj7y+z0simEUTQfZUG/7Ri1a9aD2QZdrHTSWE6d/6V8QpyR3WjqmIsjwp+2OB8wp4bw
3jlgpMjEMhkt+UQPm7WyYqYzl6Dv+lRlOvSjRziaVmvtr5nVf83kQiXVLPuUH828WD/iBs6Ysm+W
SvSaNbBU3nGZ9KGoQV9iK5/LbGZbyN3ohZBXPKOhq/rv+WhydYEKHPLiwzYTYzUhG7zNNJrj62Qb
5NCtab9yDzzI2zIc7mVI01yGcNe0Ab6V0jrs7fIjzd2tBMMbdxCvv8HHZzTGmfI1XhvBfRQDpeus
/wdSAzfj7b3jofsNqAgngJJPoV95MBeugi/EdVEzDRmrlTMetm4ppLqE7m6XLQX9jzE5e7OYglG2
oSwU5GINNEAgAbjc9VAdNZluvUAsOOgcDUtN3XmOJwi9iH9VJgD0ds38BhOC5B0MVtToMephm/A7
NiIqCgYx6rLHXA9gILrSISOojN7xwLustpMmIf48E6mb+J1mipfHmmO2tER1PIKGxmDcxwNy4Db8
d31JJ8B0pfJwYso6XOixUWVL+FDuIN0HFn8mbdYLpz2LyUnYZaAAomDAhMvHmxDtH4oVP1/f/SHq
nNG8FJ6WubdN6pQZ2GrwNHPhSdB2Y4jj0JK2PhgzZc4/7Uum06kohwooma1ZqI+2mZ5us/7stkIr
J6fbzQXK8/bvt5aOLF5gcJlqj29cfed7hnawXh5CvIj+AfKsWPZMEpjWKgDSXKOPDRpNuXfFSe0f
Mg2aDSaN7mfMn75rdXNdsPh/K7AAmHykqH3B5tk3kBA2GWw/agJRnNBGUrjRwyYKMXG4hYxWmjCB
MLYb1OBLaiTQ8Rf0AADqzZcpWMZTxRJWh0j+DFG+wN57C0ovs38FWmwwXFzW8IAfyeNufGiQVfH1
FiNJEmhgtadlNwaiaAeQmmuKuP11ljFhcHtsBMsOwTeE7Q4WKak02GFCu9XG+oiIHROQ4pM7smR8
4pb+dQFdVaE3znMLXuoPHLkyWLl6XNgCVF4hNs7Q4XE/iBBoskEm77lQKE4wpeWtvM8G82TJl8Lb
NF/VWcnxvOQH4VwygywymkTsy8bD9LmC4EowGZqr53yAlLV1qLxMkkbsP+AVU14Pw2bRomEREXl3
77aQOERRQc+gUaIuHMXoUoyOrPG7N0ooyrbT26JyL3hMgpYaRCKuB2mxeyPwriLN/TnNeZwvalOz
cVngsH0khsYO/ow5V8XZShbh8sHRfmb29phjSAKXTQKMfe/4pumNGhMxdPyGbfUyNUxIngzIOl90
R28o3kLwrPjVHrzYfjPVowODkDfyEUbBtCwy9gH2f1EZz/orDD5GU6ZSK42tfsNI4bJjf/kxHBAs
B+iYhjq74xGFVcLhd3osSAWwB8cSqIYNi+d/M5rpWYfLwgyDBdn/etLsAfEG65TzSQ9VAygxZnC9
fDDyY8gvVhIMjuWQYF376mlPEwO9G77b7H5PoznJK/5OVN49gN842rQrJbkD/Qq0M0fhXQfMCmAx
MPH9oTKQQ60xz4tL+nFANU5MpFsyD4T+vW9q7Dyfxc1jD8YS6z5hZW3TbgntOhgGzfq8eK/eQrzz
jO7pJR3NBHse0aNTB3kqBw3D6ZslqEiDDLmlqU3z3SVoV8Pkx6jhE/ToniSu8igZhOqs8UeQhGlk
EiVpQbkpGQ1uODr9M1ZgNyv3z54UVctB1MU4AcPAwJli9QyqxcPqEaIHkybUbubwM0Y5gaxi5OVO
bZwTBlsMz0drlu9hYF721QoP6u2mt0HugAAJGtMU3xyhH8jj30qnKkdmmSItyt4HLWyRV+vZD60J
pAKwgsH8R54fHfVaAF+59Q+YADm5MHYrzTL4Jv1Em44yGBQENvSWAl/JEwmaWrXMl0XETC+kWNso
kc5JMgExoJRGrPcQKlChUy4n7Wk0wy+oSy8QPFmFERPA5Td+nroT6cdMQXxmeZeUfwEcoiVA547u
CtwFCsAQuwQED3qGeuK8Y6Mso/u+2iA9uhw52qgglL92ri9RHjCfalLQ2g2zqiZhI2KZwwgjVluo
LHOAS/pif3T4zpgWFytJRljzQGV8KPoEoFdH3EpQq+SeubozG0cb8KYcQHwx572DoqIzmDMihMhM
hF8NnVImQQ8RxJINkQEiWgc2WKQUKLmORXg0DUSubOBUeVOuTF4bX5wof+yg4z5eDZQ5OH+gPceA
5zjM6hEqdAZn7xOdf4U9DTJtAtWRYW2XHLNKRsTY80gmHCLtBtj1frwe+Z461vdYaFD1+eqRAFR1
pUMKi6VTkV7WRG/mFmOcDz1akzFXwTpFEPtzco0bjq4ZkgIWlcweC7JaI+0Hu0R6eGznz+PwhEBu
e3YAXXNmzKAb5JVAYwKeKA0aO/6/RCL5MZ6rERx11uV9xciPTzeERHS2ZNCVC/5z7KvK+OMBWgcd
zwdqht+4x2m1QYGdyvv3hrgY9EtMY4iB5OzgQgqHJBoJwUrvpRXNRw9tKY4LorS/w8CS98C5bOTs
7ixfjm36aH1yB8O+HGhqESjvyqP4PBHTIqRKbfI6/NZfwaCf1csvlL5t+k7quAnff0D00Ilizop6
yf1Ckb3X05rygdeUA0bb9OrdjNJ41a1+7LO8UT3EDAegU5n9Dn1GepeomG8HYx7hL7Ra5J9YyrDp
cdbNUUrxBFAD9/YYJi6/UzUt5wzf5oMV8lcGU2960Ov+O80bEb6yZ0b9Vc0iExUOng5MtiWKBrzj
qZ2p6M5UdO+HDfcH5rN33TGSjB+JxsujLr0a8PVown4hA5F3mjMYnd1FMp2ScS2UxeUAU1elXFb3
FROfiklyNlojcqONQU77b0y+hQxB7OI7IcE1xKeG+V6xudDOY8UCBYsxHPz2QfI7PY+PlAHCbYdh
x3YGt3BNhmrwWSmY3US/boynCew8Bm0voQIpUIPSV6DcQ6VPDbFp9u9lvh+myrKfKkmPGihVqBLX
PC05VQ2VB/8sOQ5/0Xl+jdlTVupyS3TIds8siYyWIZYXTSquyVescm3PvJzqJNcMwUbEqIux891k
86Hn+i7aoyYZIqOPkQfaUC4PtBWTHa7csyfxSFI8YBBAUTAwKlXcr/xrfP/ufCgQAaTVmOWqbBTg
cw1SHOMCSQcKJRSBpdwfl//kpqip+LiD35hV/sDF8t8/ZSZF7wUDanmlHQbwLzYqvO5twPdICXuG
ssbl4IKu9DrjHXcpWBRcv/zvnbSqoa0akq45llGT4W2JndUSfnPUTIf7Mn2vbuFwoSxQ+rqD2XXR
Ti5zzVbCN83sfc9PHJTpAK+7IWg6UztjO5On7xNvoQ0G639KzkBO766OWwJuMMsWbp3CQQ39dARF
jUi++ZCnrBhfQaqqDQi7rzLgQP/Rsh9y1oC8oEA4yMgL0QjiODhHUQuXqTk9dg0tA6whJt2o7I3v
UmIfJNPEGyZPeCVgWw9nuxvF2KAgcdBnNV0F7FzWd3j2OjjBpUSMzviHqcpnKWDN5MyQynsfOuQj
asoVK5c4sWwTVlkVy4u+1+6VWI70kdEt5ZBzAnoWW0YoHYrZAxXtdVkSrnP44EudUKeiattU0/eU
ETWVVQdOgkb+dF+gxTtHCsZ6lDvViqWoR5SN37jbD4MvlQHVO216gxm410chRUpODn2cohwhOt3Q
DBuxB5sSu+mm7QwIKWAh5zFvV95wgHEtuaLf+DfrY78Ev1UKP4cPGyrmW+sKI+hjNWRLbmnmD7BY
X/ik5aL+uTYos/swM1aM9vleBD/Hy5qljFqGbc+lTrySuTu+830ixqQkv/32xzpHqM9H2EiHXtpb
sp3CpoSYu2a71PgPF2zhNnU8bE2xX4KEMLoPpI12YCQDZIfePs/gUzKHAWCZ6jDX1Nx84eUPgZIP
mdZ4FMj7L4GK/yyJ8CeZ3RD/MEzPDf1mQBBisfUX98f4hRMmPh1wMlBXNdZr10E0be1zPPKbtAHm
6o9VoqA8goAdxDdo7lyEqfZj3D+hpQrv5tM78zCyHKCaNJFc2K3HbPptQRIGUeMYXnIKaDhI9Phy
h/uRPsNkmYPaZhSWalzLqK3d51y3MZayhGr0dTYUOEkk+XpPSB+opCjJMDocTrGXZ6x7c9s5ERMq
mAMtMoTJGJMkVoiwwGKacpCYDkC68ERLXxHshNGoBQ/NoRNi9ndjhHQLmZw5EjGDCmUQEhHyRalT
joJBWi/PU7g3PFo7sh/uDM1G5sDUrBsUTsGfL1VjS57rvwKAfoRXG3q4i0QXRlFgnngQoIZAcsgs
BbINuJegiTOUtJWkY9yq2Zzzug00K0MwZyN+/s/jwZm0Wsr4pBnM+jlh2RxvguQ7ZRf9uDLQ/NUU
lMGny55ofuKOi2rLdmf3pl9Qs7vZxxdLnb4ZGPrs2cB3PfehGR9XAZwCXeMJg43CiWu9shaQdQjN
4UVwzc26WSOYA2hk2No2zwc2RkMuI9bcxqZvLi42e7TMDkRRaMABA+u7iCAmLPx6Kagty+3GNyOp
R4BJlQTl0GSRuJi1zaHKLNCFOdrylwmQ922/7dN1PoBFAcFujDepL60UXCd4sZqJ08gXllUAT93k
Bc8DJDn58hTBujDPqHuJ/2KiZMiOQCpwJvAL+M5ICXiDL2IQ7nMRngOpm4yIjuTlYj4UX+YpwTTQ
6Bba4obmIDdrpo9vaFOwRWumrIg47rtaG8O6/GLIwfTZ0nbPsfhZNDwWuUf0uS57oqV4g1mblINx
X2g2sBODMoNzL9/Gr3VYA9xK2c6OjD8iYtDgE9pUxu7sbP7Q8BfoKv5Be0+oF6vFZXbmBQizJTUL
y6e1hpPt1niZaAf6KzigCxHC2cPusmdd/eH+DUd9ga8PFDZA9rAKa1zzMLIE6BlwTb4m0WgkR0mT
/88okXDzx4WENoeGbUtgDdlMgBYP83u1gAqhogkm/XhgqZ4SoThs7d3FxF9xRrzzrLWhulg9+kEy
jQd+id37FYo0R7d1oGSyUaAsdwE2zBQ1TIHQ5xqCHzJW41hnPI43CUZRf/RLGAuJJ6FjLNIQlQDA
D/DYwzpEXooHoDXQBNRTArlnbMNCfv9h6R4rQ2iTjaXu/dgzANIfLHnSsm9+x6yJ4rJhoPEdv6gv
KXyoLCSBWxY8hRw5kOaY2oGtNOwYZyZUsnnDfe5KBh+swPERBMs9CseIzsJPo5QtFE7skdwdE8gg
a2aMaXFSQb3o3WBpgCL/yCIlmxyHoHCAo/8nxWvCQnNrXnrolIRp4Wg85Hqb3KGtRRKyAXmIybdQ
fgE5Y2jzR/nCb1KZlTudVxJLKyKR85ChgsVeBz8gt9j9GaCOVeuqmcPJAELMBOZt47U4vZWwd+Kz
QEnO9supXkaOAPpJQ4X5HbJv8rwugNig4ei+oaRgB45RK2+RFGy6rNngjKPe8mwB81tLjlqo0Qzc
mNFqDvYQQf0yzngC2c8QQmKH/pzHbkE08KwlE4GH8MhYzaZv4e5NRrFEZlbN/IkjTndbM1/gUcUd
p8CxFYtmCgo451r6UR3sDCWTUgxMvgMC60zVXIvulDrExGzO55Hknx/+GS9LJsTPyOM++S+w+fpT
XGAs0OuUo6ljUnSPP3BY2Dd49Admg4Lp8hvDI8yP1fGT5gcJh0Y8yKy+fS4MjB1ywkqzLwUtZSMH
O7xXSGt/FY0P/z6C+Q5taMrih/iRH3Consj+PaLb7CyYAwsoqm1yWTxMpsUoSEJU9cVmy6AeQtcM
Lc6ut8h5aqFTHnswpcFx/j0wFNsGe9MEmQCPX2nJxs+8+6unuxk0xmbydjQsEtU9GfAfttDvBFuC
N2oBrz/eYNBqYQDqn4E0VbjQzPgTKUBVQZYO0xb0gEIVc18+rR5iLOB8TwggPmzIHIi/3ajidm//
pKCFjkHgeqrATOJxiWX7Cy8OW5r0bp7+bdMqs20R+NMszsccxPlhlouBYuTsJRh7WkNSwyR2FFQC
jTm0tzBMekkVvIJirTud1cwaU07aRE0FcRrJ0+ZDtA3V3o/1fMNoSXgjvcLH12BhPkQgS2e9T19r
wNb9mwGv/luJYuDyYoncAhHc2mItviNQDrIgPA0cH5UTZ0eN/8vVFrtJz1QDyYf+NkLBbl7Y1Thh
vqzKIyqAlGNxaxZ/HOQorFiCuGAR7gichPczhEYEkaXLb/IUsfOwXsY5U+KLYIc7XVASVOlU1Na6
U44TWCiMqZDt4fzSSgbrVa+NimGNbslw4QrYR8ByPOk0QeyLAwQvL7P1amTr0JBRFr3HL4BNIEgf
8BWviotJ9WYMIlozjTRrdiuQZCghGIqYr5M26/tAaZPGPScS7jKquRQ3Gi+HISARux4IldW4kgUj
en+2BJ8SPRUr+GK8rB1VFaalwkfz52iAPbQ0/G6qP2YZWGo+AyA5+DXqeCek2S8CvDKN3Ewa69b8
+03uToFRwXjN+ZbAACK2FkyUdQidar0loNtsxstME52HAEq5bMtz2I9qG0Jk+rWW46v/SZ7GYeuy
4xO+87DEMBmfIpwWxsAuYrh8ALWFw36FtEE4H35Z7VQxlhJ0ortzAEf98FP0EqayLEPdfFgUzyPy
E6mEtl6/b5Qt9tovtwyf4dnipOHy9UOkeMHbvdn1Zrj/joNiAi+cT6mtC/v9GNdJmXz3VW28lmi2
BA0QHDnBNWHRs/s0Ow00cCpIjAHS0qGbBd15UDb9XzdIHoWb+bSpg8gwYp8cbz1GsutiWU16Uzjb
vtiARgAAuPXlGJy244iRfjgCQbofriQSlMcnqkFuG9wVxBjU/9St3EjrY0M2NsGf6tqol+/Cug0t
ks6md2txGkH7rRYHuI+xMHlf7i5Yy9XCRFF4ehV/YuSH9qQ3Pj44YVprQdKaC2cfwTabKyJ2MGbU
Q9CUkTzgE8+8m7OO2YDE+ABxNjeixNhd/X9VB58xboqowLiY2NfgBE/vTMA8k9oVTpKofAvzNi3s
mMGjH32TEYAmPHhwMWGt0Tpg8vbIEJMeI9bjIfwH3gbtJ+wRKqRdQ/UqbERLysITGPTq5W5NmBHh
Y4aNhR2jwgSsNs5/CN2BLJ5/ZchjWEs8JEMYE8QKYffPajzq8SgaWIMN2LX995jenZH1izTKK50f
hyJFi/4kKCI7m7Sgp3Ubi0JRw+pKjxBEDj4WgBTtVh/qE5siGMrFJP9kPHQwpDSZdq8HFsxJ/rc+
jM7jA2INP5YMzTs7P//LyoTcZFQm00xsQlhgr4m0q1xBBgZDM7iaJGRCHgN80PmdHMx5slPNiyee
JabyNCiKdYGOUHgJET6nygK2AXjs2DeAtejT4EFR/+ZxZ5x0F+DC5j12Ce37QGFzm3XBna0D43Wy
gaA6G9GlNTAgewx5mL5E6mBkAVo0EYZsLYXfaMzJDYWDTlnUgzjlsRy7Kev9X1E3QrUyMM845g1s
Ts0qVlHaNpOCI+prLoac8TV0C2Z5aHsAVW8EPij0b0OfdKuUTkgNUOWP397WH1KksIfBw0KbUrO/
LditwRxh91oQeKgnjneIN4gr9Ds1O+jamV5CQVJXW6RHclCc+uYNa1GDgSNrgR2644f2/QkPo79N
9pKF5CORjcrOEdxS+1r21wXqDZ6nD5FeTGYkmhXSE+jMIBii5l6q+9zSohpKh+StZEvSnNJdcMJd
xwOEBHvM6k3qKkP+qzDia6MhleLZ/neiA/OMb7YQGjFjQoi04gQ4mwt0uQyXqQ4+/O2RsL1jGQTt
CKNrqIs3j2vNDYN/Zq6YgZrEL/lb6zdTHYpCbivFtoXxSzOT9lukYur4/tdQHmI5UofnTPuPpPta
TiQLggD6RUTgzSuNEwiEdy+EEN579/V7ejZiYmdHsytQc2+ZrMysZ/7Hsg5UnvyxkQzuZRP1wzbg
5wJiTFdNpqvceksfZ28b7AOrqUtrJShpEOoYpDvcsIhnb4vmylT3VLj2w514OY1ZOLl+aWgPGl6+
XPlzgPqK2DYEI3fNmJ236ab0Q30SK8FCSqnSuvL4jhfDozD50hwEK4UtBGtfihE1xnHjL1/bNqnT
Vz9p5bqRIpZtfl/hiNOZhGWHem9XnYUPN1F6sHt9dU+lZdGF/kl5dlhe+VxxbkKCPtq9BpEg3r1V
XpXnfF+xDyCUCnHMDoRS2iPna/qp6Iad5CNzxVsvbNsoAb5S0OqcNPjjxlsuHpbg19CMoPIsHwPe
1cWN5I7F5kONV7B9cBXqJyjhlOfMjx5ryi3d3fNUahh6l8K0dCY8H+8sRuAmyFcMCqoeXoGKz9PI
bPWV68zohGkmQu88o8vKbiziZ8na714dMXduOKAoOVV7gzAjjoyFKqDkR6aYbBuXdPSS9oGIE7sW
t2yzoFiP/pW597HQaegLy1vq25ydbo+A/sriccZ90msvEgxEJKVjOZUkSF5ZeXdix3HH2jrrgQ+h
p7ba3Dqydi4/wz7CEkL0fbkWtz9kOTwP//eRNIZnTT4k1zGJX5aGFhm2DgV0svWpcqRve+VjaABz
LV07QeKreqGz9duHcCL5pSbfbMurZ+WjCOnda6f5rp5gQP2UhKAdcwOUN4qjGgp96RDIaMJfavb6
mTiN9WPQdR4Yu2nH6Loqk0wQb6TrJH0IVdmwVg6evb1uJzDU0bay2UAVYHYphZmjWHSZaT3xL5kn
t4DG76kyh1Wxgei9RrbzA3n0ZkJL0k1Z3QcuS7k6o1hzNwyXavxt1HkeB856L6xmDohbq54uu3RU
7dRBcoy9ZIMRDvzTTC+BegvC5UaJazEJtWOPZ97IYW+3xfBdztGlFSY1uEneGGdyqKRGFxSMZPuo
Vo4wfCLByr+mkbaTGG6EOBY/hOBY560njbq9IY9C0qoGQutpQrp/FVYBA6EXg/9lS/GPxA5YmjSM
CfzvGjp7Gwqf0jX8++LrS2TY93KNPckaf+ZN4ZhP1sNL9Yjm7aCf3goPz7B3KgzDME79VEskXQOK
C5rZe/lcFUNLXBQZahjeq1Sy1HphpXsjENkWd6D3Wz6zz3c/Jdq9KjGcM/cz6TIIy2+v4tylMPm4
G59SrrQdb7ZBVmjmHzvKFaeiyyJctjF0xRuTgrXAAkCklOnyYRr6sLFpMyLFvX6eL6vAlB+9eAnv
85lfuB6/2l3BxnYBAFlx2xIec+0xPjy7Ld/FB3KuxTq3AsbOpGkocWH7+3Jc5CCXMjKLt9/liPE0
1Ysnui6egwSQY7ThwyBq27/ho/GhauMn5Pp2AOe3xStimiTg0VzLq2DbmNoSUU43ueprmH8A4OEG
EzrrZ/AZWR0CDODmxRP1VmDFUTzX/RegUw7/0bIoqqBX6ccGj2mce1BSBRCoc3xCsGjVQWNX3PRs
2fzaLyAcmD9AG1ppz8kW0PaLaLaby096bJc8FkuWUVPcgKmQ3zqrqsOiOFfaV3lw/8Qq2/I0VsID
GX9KD0t2I5WXoxSinG9hd/t717KFtDGQnRC878d9dYcgvPm+ivQD2HWa8oZl8WS8bUxaO/oDECgw
hAKTzSsckzbuWhNokgbck/Z2UsDOMHFvUhf2vabwquNupLpkx/lldRqeNYgHCjUA1U7E0G8qHSph
ZMnKdQpxT31BoaRE1dl2Ovll0lrMlbILaxifvwgLSApm17Un69gLr6mnwtF4LG0bj+P7KlnQwfI0
IOCsfjoGd1q96AUKwbjF0C6wMbkKagu2YxZuwaOmVQ9r6a5vZ49Ih0M9siL7kTxtvN7A9p4wlmro
LEsGxIo5Ny+TgSLcLSDXpwRAsjDVpNBd3xbQ8DHBNFRDW0M0qy1LtQNx8aPQ763JnO0mtgIu3TgW
rwtc5x+UqODN/mV2Ya2bD79/9l5IOAgySuu5DTX8DSEIe/JdUf9zFwpOAGOVPWLOraBhYep77x0k
cnzxZYVPVsidB0H/PMbI0HafDHJf2zjQ36Yf+T1XQ4eyPiESXDqJAlpWPBbsxiarg0iTC29lEngZ
aYDtH2slM9rnFEcJrhzhMKiPC5Ll6TlYjy+Ux4OD7xLyj8fPvGbXKOlspgwx8nHs7BfphTf2A2Tq
3TSDhm5AWi5ES5IGFAvF06H0qe0Kh69E5SPchQEBwvlVYwHrKMHGiggp+eyc2G64riR7p865jC9S
UG8OzEV83rdymHtW1awHOtOGkqCs2YGdcUO5bLiCFhaE1ZYCzdO2t2mHoygHUvqKroa9zbSUWUh9
f2rbHsesMs14Jj8f+ahOecyvk5Jv11lWl619/SM29D8jnv/BIuyspDHgjrge6TKCL1s1U5ddYNew
kI/1pK8SudlUkR4sq1E1mb25brmpIprqpnAGyq46uUa8adJejFUOhYs6cpgN4DTe87IB2ei1cs3j
wCvsyrYVp9MBix3Yqzawp/Yev0XaMO4ALRIJavjwLCUq+yIfysJnZB1naL9kvDv3NieNmYugIqyT
r2mG0UyZHJSE3sa6mivhnVS31c8XKyjtg3l0zueBLVC7ifIdVUArOhfDWub/q46Y7VZ9lL6QBrcM
yxqx7FA413PtbHM9fgyO1Wt95Xj678pLIMTWJoJI8T2KFA16yg4oBwhLzVWx1+IY7d2PcFT8nIvu
5DWgEB16hGr5Pfy7cCzHVE45PgvjLbBWYsiKjjJpKV08DzKuYxgY/dWqw9ZsU/NvsQHWV4zxiw3k
6/bhm9ODuReUsRICa8kgAxXPVEBoJecwFbj49xoBaTB0O5jz/hzrkGvJ+eqwSB8lnjT0ctRvg0PJ
085ZBBN1X069E3Vof5Ur4b2tSofpMZh+SuvFvxNQ8/pXp5w+TT7ilgX3L2zHnuADGMOrUvU63hQO
hf61ttaSh/Cg8aU1A9y3XAcPzhhzkD7lD8JpYYrCUFU5F86637rlfszPpKhdwKmICo72rLUSNYJn
kXXkgc+fyKtyX9LKrGOBfJjIR0rgezz0O43Bvg41uWsS3AJVPFFFoOi1c8rnuPuxYfQznfKl/FbB
iM0T85pdafxG9wwFY9fyTZAve+h5lS1aGUOZOdWqpj1MWqn8mM2S24Juk6z2T2E5auULCTDPkSqI
kJsc06t8rLKfZ6bH3jId7MtUApdSVFW3rSamV8tdyQuPP1HU1BXI1rn4snGmG5o+hNMZWB2y4wmH
6lLafd8UKGFcPHZyhdDbJkd6lRLW17XLT0rdpg5K5qOYMYWpxJLUDpb8bDTy6smJsnG8GsaD2uVs
lhcz1nriv8FDTey4f+THsXykUeo/tFFo5R5QtBy2V08U/lCI3zn8RUyjNnXTna+sz/tnPY5orMyx
1JYFQEzStw0Lm3sxWpyUhzaChSz6t3VZyidEXRyVWtiZDDm0+qLoIebZJRArKMA6PqoKXzG7OHEV
ovBapW20hsaAISLUxPIHqKB6JBWCJIf8j/0kF4Mh6ZHbN5kYSp7qYRavW5gHjPRJ3Il0Dr0LdHOK
v/lv/jD4FGaTxlvh35wQPSGKvnVyQiwIunafZjW635CBTTlqDBROyDMwI2G7lPreV3edSCM80KRY
FTZiS3XN17LQC5GszrOy8XLPcFad+TLD6sF8u7ZkBHI0QdXesNA393n1eJPkLz7f2cPHvv3JthVh
4lbSjFBW8yE9bUgIR1bupwoX6qBzoEA9hL/3becxE7vN39OnjTS2M5yLqlLVZzNVuc/RlV5VnjuZ
LiZDYQFs1W7pQ1Ks2G4Fps+ZSb7mlCuO2fkpsXAlvatT6CvxSbClRacPe/2EzhQqbDfTCs/t3fZd
NIgFUrf8SSEZD7gYuvPbVzCeTdr3SeGmeUehLaactxgDfBFPepwep7A1kYxRQpIO64XVUjzQrIjn
EH9v58ubM69WDzyMFHT6iUqG5XyK2dOawfSxyqMxNYhwragn46XEIDUNg15l85Pg95EoqTmb55q0
3fxgXbVk+GNnOXRbTAhKMTQOGrraqgxl0Xqlc4Xd4yvT3CuQfAbX8nTtMB0KMYT5A9rn/p+rQw8V
F6oqZlrWVWAgnORuS8kKarBMtpmxsj2s6RI1NueddRXzbd/DQQhTtRHJsb2seIAFk3lweRW+G26C
Gi+cTD9f25E5FkNkIOpTC4/9LqTUHc/8z6Bve3uHlJKe/65wG/DglT1hf5JCYP+eB2oBh4IJnWKV
P/bkc281zL/OUyEnNmAmsoVLAAfe5rgWVf1QuBfX1X9OFWED8wEFnDVK4uyyuq/7ynJTHj9EeqU0
wqxRbiPVXkkyTIN/UAK1K9HQg3djUku89Axu2dKt8m6mZ3c0okL4c1slB6eeULqOsgnKnH1v3aMw
NJGrpNoKDTNkRlHhWzoxg/lk85fO5kfKtKiP8/hLScBaKM/ZMyrtmDEV4B+NczB2KcqP4bMYL7I8
1JS8xPZzfl8+1XYDNWH1qH5/fb3nGU4c1QcnWInJHDGUM68XBx2j1m4eD2fU9Qtt7/McPtavnDbq
cgi7wtj0WN/3QNta+J/t2Mu/YWSfcrafMn1mMxKLhzPGqhB97xt5VB5zGJfP/kHIpAQop0erEppW
Ptq4FcYKDNZN6yADf1+2NmKiM42C4FIlwNE+YJohvdC+7B9ZI4NlPTlSiRTvjXM6tJ/aWy6y8Rt7
kwLJRYEzxp3dqGI7JGfmzx8p3Cds9s+vwlp7cxsQZ0l5c043VSNf6a6nAuSxNszqyyTwIEFYsWxd
3dawHrweQWQqqxXN32BrmFqLdW+GpuHixbBJhywickbaaynnWIy3xaWv109cCjD5/VNJRU1Bidls
k6OrI4vYSBpsptRWSWd2VX+3lThydnUjak3Kj86mlDWVONX2ksm6wa4OWikNgY9QNPJsg7zOpB0i
ZR+eOTIJjyrleOkm91U/zCIetL83/mXPYqxwKkGXVUBpW7nCV4WOYFj66cuRtoTnqa4+YVY5z1lH
NTemH4tjOv/A+8TIlok+wdlYlmUir96WVZ0h8pesXn/P7XfxiGI94ae1Vx+S39z7RuNJGjnGQVLh
J4guwoVv1DDbSs7awVdtyYbFlLj16jBTVbM4WZ19MfoblrdLg4Wv6yhb2CNJD2LdSKp4H7sOoSh7
N0sYg+mrDkjhZZY2m83PjhTvXLgSY7yKceN0A2sgTrIU6V3ewf4QHMXwaEi5xSJ8/6yujecpf9R7
81oQcJ/Be8Nl5uvICdz2OR/gqpRIlj9WYCPkWKJh2+VreFQSJsvnW2GzrSeOxWw8wNZKtRKrAJFu
O8knTTV19Y5ZIYNMv7IvMEjb/+s8l58lnoEPC9U8mEyRf/cuFqRf1S3grXou7+vpwqv9IBnVXBXR
N+8S8l4lg+aTKlvwZyfeO/mzjARHnlgWOYYMVxYf+f0XxJ2FPo3jrrXW8z8N9KjcEHJLJ/ttqHIN
PN+11cOgySt2Glw8/k1oRpSmFnJkmqfyxRBt0pXpTXI2jP1CxithosWp+V3DjrSviEqn+gonESuW
gjgzFuIl2a+X7mzf3vl1kx0PBhIAGO2dQhXrsZoqHvTo+3xinGiFUvI1e8VshUN6KmCDS+OYsqiP
zdhXapEonl00gGh32Y0tyD5SraXBCNvha8lKrolwgKPE+Uy9Sti4qhBNVl79R3H5Fc4kM184m/Gw
KohWtsM03WnIRdrZgKOAMfM34wQ2JIAToU2VOWAhZQn1hTTSgCOPvAkewhYiZDfQsIeN6vljuHPF
MmGc39yymGFTw1GniaqGTmSxlE8UwHKux2Xz2zxbiln67GYBaUz3EGEP15LHFfq/o2c13qVrKVd/
D9dNX/wQIPfZaRW9CX4+qKaFlPo+V0SOrmZ/do3sz2uR+Xw94984pKtP5QXbZjIOSi0nv5KjOMXK
IJs01OCsXnBMK0vuA38aRrdjG6TqFwe8ZEtVKyKInoeHwQNrz96g6dIgY/ZoxUshpcb9pauOFs5G
YDbEz7xpvoz8F8462YbDfN9+L29Fv/IJGlj7J9/5B+jiH837SNYYC70Qo5nK/Vw/70rPRPA6NhN3
+1WCZaay/jQ/XJ8IFzKZ0hG/6ueFYPWTLWx+bpX76DBA9azpS3fx4LllYzwpHKbLni4iLScejdGE
zlm6EEFUXpWi7D6nGl8MOT4+Z0z/4o32bp0LEoW5yPT1bl5Lm8X9VYokyu/RE2l3IKUv5xcd4UOp
IEERieqYrW3tpbsrLdGkyhYEpr8uem5UETySvsJSws/TO853ajI0ES5up3R1mWTfVUhHwmyn4gL6
nctI1+3J4qbSH8rKlPURb2rzoxJ41QBotbAhU0KYhY4k/1Tb3Hc3lddzm+CABIAk8SnAQ4/v6ilX
Skw9A1PQTraJtBIdHcDMndSn4Ov1A5by/AjEePd8v1KWVilItCPFjxnIG7Lx+spMY9l86ttQ7P0p
rmb/xm3XtS1vCgYV0qSwnHv7L2n6/Mqf/yEA13KsyxrOyt3fDBdd3kNShN785ZEcOp+KE1mM/6QI
iNA8S5wM7Cy44jgtcr2UH0QYOHA/SvVYYpW4mX913UsqlMdsWUmIClXE1nuKOuOxKy3b774NvZwn
T0gkyXrqa9VTLavhGbHYLqSqbVwBlSfoNCgqW199vRcsAWVOWa2eYOOKNjQGj2uLw5WIT/UwaqAh
NU5fyJN0Wnbfk9bTGuOwo2KXwveKuVb5OL0bxTA5YfaxVNgZ0IY9Hqx1lBMwEYQDHBt0yludMHfw
nOJPqHE7rxIGCVFQxu+fUqpzgeua4ddnauw0wK0YbxwCC3kF1V4SHha2s43cLNoIESLW/YoUqM78
3XPyfw0fpTpewm2pXP0CjWggbu1KJLfR6hvBGqLcBQmElk7lcIUobLR4Kl3tKd+W58cg9X0tfyjD
1uVQcZbt3mpLOIzAJWdXYxWnwELDMxHjushSxPLe6MKsI/kv574Xz6xTsu0nq+lyemz7AwRrORcb
ODmcimc2AkIq374UlqnNs8nS0UDE4FSiLWXhnE2+s609h4JavJlOAYk/tZMOcAYEpe3EUDd77X0I
zyeFy0C9Ai6BzujwjGkaV5rhWOndD0uQ4zoI63QowpHKDuSJyFNHLQqODZu2E99xPe9AX/VcB28W
AfLovYpSF/vTWJRCS07+k6XNz6V2UjjXsqN4E3uVxA4nZpHOt6cvrN7u+DI6ja5UKuVXiW0J+PJt
bTAXu0n51vWYv88mE+l3XghC2w+Qe5/V8JncG4lSHLPsUnjpfztZY/hDybJu5Oj5234yBOim9sPY
5AtxGyRReWIVWpxn+E97bydl6dFCrCvkuuFgFnGPzhVrySBmWzlWiSa/l7+Tum+eVHXtNRTm7P9s
Ua07j/CENZAl9+tMfpep6gf16VFM6iwZsF8r+jKrOr3ecwqTDYf6r3yc3DEZbj0yoUO2TI1OIbBw
GMbLKtzEtRgBG6F8nkam3pshESxvLR0OWuGWhUSudvmyrGthDJmJ2aoehasiJQ1T6EiIkwztXHaK
6lw+Z+VohJ25hREsoG2it987mBjpbAq8ELW6h/KjfYoG8Zq+cVP+CDckIhGb8BQwG7RPuyDLu3B/
tIl2bh4rQglticSSeJcBaAhk0BdVTIh2LO3retbu/hsVmmosk1+i6oUqTc8rqkjW3eewsQEKIfpm
/fJnFqlE9dDVi3Qbx0S4u0xZm7HAZs2sQ/VlMAACuWfyn1DzgHhbWJp3QwgD64Mo+aLV158JdDXS
AffnloUQTEOgINxxSLbtNY9ekwBZYwkfe10KaJ6TBcZnxmh8Uk58R+cb5e/3ySgxWnw2oiGry1Tx
Iyjr0HLGXqlQc7u0Ua6arltYCmZN6h4yg0kf5ma/+QrmIW6TSC6iv9nfZC5IfoI3Px3PX7lCJwKK
xpcnqeBRi42ixxkx4A1XhR5bk9G+tbm2JonRiQtsdDyJV3OpWcYbdaNp+Hbs5nwD/Q/jL+//5m8u
X5tLweE7+rrd3Ln8SmXGsziWdxZzsXyO6azJze+V2jpdT9u5u7aSAhihgc8VbpsCREkzv2ND0zuP
Hta3fcLltwmlmiEhkCTcBMhyd5r68XMn/jxZDUGbO/IXdDvefi4OzUn/2sBmvJvOngMaKa+/tBBr
AuiDjY/iU11Tz1iU7mIfqjW9y+jYJwlQegz9x1v+k1qhqb+PI8zMYsgFf2fbLnDd+CARvL1D9VUW
jk4Rd8kbS7m3zrCZK+QAVTk9psy4jWJYfU14i8FxQltkkjcUWSeH4Ny7/5rVrxcpgbb7ToYytss1
QC87zpcIL+s87zOPVrZ7Uzih+cxi2onps3VcRMgxh6CItQrELa37tvHF3R/GFieE/wKRBwVE5rQR
Ws9s2H1pP3f3fGSa8Orlffu9LzAKnCX+Pn+Jwe3HQjNRenz9VTCdxx4IJesvnsI3i1kb+dgJGHRE
hijiLN+a2vJMTXaxmtKzPreio9wnf5hufjyeSOde33Q23U1Ho0d55SczbWsCO9HmbgPux783tg3m
vThKIr3aJVO7t2+DM/5uL957dUPjjXjvWQeXr1v+v9s01/bDJuermZ6b9XUv7CdDb+q7co1qml6H
uN7UvfninHhq7rqP7meAEXdI/Vw6yZ7XSkxDIMacri5MXabXEXLdD1cFYHD/3lpZxRTyWW7T2GDd
5gPx/eikpl7i2kv2c8PDPkx24SDXWSYJ7cfHsdAvoJ+bvus7a6FUQgaP+PfrxulnNfj/PYHQoCCe
wH5+EWcgldN7JP8eXSP5pzmgcg9SDkFRZYRDFOhNkkfJ59sWhTsI2m+nmT4WzteNMdmbZZmb9iPW
OKZHz/ELEhv9feDSANYnPn38HvsRih7Y3BvQoU/J+5CCxpFMSEpb0dCzHe4lDvlPN/57mz3tNEj3
L80kux+IT/82yPTSYrUxnRxlQOTymksSh7V1sbleshvtJOmuCctO5yD7t9FuhAohyT1xyeunlt21
xkq5z7vIYpE6QVxhXVcJhL6cf+ou44iPTVUMv9iG+if8AestETLbEyLaP/gkzgqr60PZ/N06cb4A
8/34+MrbIvMMyx0XJwX7AdhMj+NbNp+Q3VF8ALDJEE83Tj/OIwDpua86ote5DRHvcbSX/t0udduF
5K8dSdiUy2LejC8CCfFgrJUgmcLbecTzUry4xjQxafoTyglr+3XgV8z/a95s1Istp+EyazwUL0ie
4MVlQW5dE6rTFBklL3bPPFqG+cRW86u5fQaHVymOZS8ZXi02gYefW6p2MqalDi8fp9PK5CN9twU4
Eg7gUTg/oYg1IRYtckZuA1+1lGf++El9P+epW/hA1vpkrrtzLPSo7zDdDVZizkk9dZuKIav+c/hs
7qbrOT7EpPu2vLjWVRtVzhjj+dT0093ELOF66W3n92UQGbgC797LIubft1xSXFbsG+ysHczpTuve
XEN7ICge7LN3CXHe/VikgKiSI6oB9F3uYnoE8XXgvcN3b8IYxLmN96Nwh21vOwdtbi2lvo9jjwDT
PfwLfVY4cIxV3r+bmXU5LfL32n38GQB6Fqy1SuvfIwSumQvPv7u/BvCgG4pULs3vctDfBBnza18y
EuMUSapwaoWrTmax3w9IKeT5kYPx0h8bEqgm+HoJ1L8cpAi4499PTi92DLDDPJndRb6vC1BUezO8
MEVEkJvHe6LlvSVnKnRmHoyorMxML+LSGcqWbdzIa6LzX5J8GPdMT78LIFHO2+3n3vPsT8ABUUqB
oPI0c3vm9+A1/yIfYEzfi/540an44yf83N+j8/CSym8WB81s5z2LjJMdH6tvcwk/V98o2nz3uDz1
743M8d9xXQWsp4/SHB3wQuaWFM/Wn9ki6vHR9PhKm5l1oXBsXH9Dd9F3d8+7Be+WymMVJGgUOzFW
o/0Mu4ghUd9jQQ14luAhd6FNstLqMlcr+fVKBfLwYxco6S6JQEaME6EKb0onvMiF6doqFwoQdxIm
1hFdhVGbUaLx9r8Mn8oUzXvO2fyTSLm7HS0JKQDPn1DZvVkHXp0AMU6JN54M17x0jJFmx0n+ShWl
owZ7zTK/aKKXcXZgNpZuKL2zBIVI0bvgqFCjfrMtm6zSXeSGZB/mX0SqDBQJCrYUB79/f7d6BM7M
spKubn+VJ8dnQZGwwjh+y+xBjjOysd/XfZ8nyb/At9+Fh48NH+2ogGdfiodbOMK67CnRrmnd5nE0
0mg+xQ0F74BeYZ4gIhx4WdEiSzRAYr8qwKojprvWG2Dizj774DTL9q1DEewfP3fVVmrg/pjKP6br
sVntcb7BdJ6vEdSCdUuXd1Ulj1eJYm766kzMXJ7je2uDxdV3QA1lHZQZuyItDhbS9pM/wXu18edA
eacWZMGt5vPPZS4AuSqQcn7kTM3dWZtNpM1FABS3cFqb/oUBP4syra1d02vd28odvsRMMcEcxC/Z
Gyf930DaCY8b5V4ChzyJDGCmp384VJzW+IzG9D2LjY/PcAYCn3iPgNfL+edfXuoaV+yw7J0doQP0
eIJB+tYCiQhjAuE8UYFTZYGhPV5Vw+DolUfPaz7OrwkkQS0D8IMWKcfOgeDtR7lMwqsaqvCKm9lh
dENA3bL0AhiUhtvKi83p3n418h8IXj8Hpmhmf9UOsDVzmFfn2k7VKAHonm0F6KqCq8cWclk4oK7Z
wlpcV1J8lCat4ec7avpfS/cfbIZzf7GwCo4u/EPhxrXTTEBIcA6FKOviyokhdV/aLasnhvuqk/he
sKCoMwMdMK8LGw0OxO5WNlBQS5COTjRTEGnCmnMfZBLBJxF+rzSJE6DcRRmrsAXG4+L0h2gX9qNh
PYlFpiZeJBuP0XqRmR1Fn9kV68gUVzmiOfzbOq0M/NaFHctQ38L8Ip5/8rpE4HtofYqJVPH2FUen
ZGj2gTcXb6Qlh8KtG9W9xKtMMXbZctZc/FI599/Kdr5MibILc9xUdpHS44YNvmzu2pZYLbLdWJvs
LjZ2oQHZ8MrLggx5H17wDO8f6V0w/YvHwgWSL2ACsojuaFVYTuh5OXFnFsm/JfZVLdVf5vK+YMFH
K0FQzy8hq5TonsxifgGfB/qfO6+q5uTn1L/TQ45Jbu5devjRBYL56yXgS+O7FZMDuDpY4k5HpTcW
RUjxl6W3+eqvSOztGgxQ+XfWXQvkyt5p7tcbvTlCSoVkKWZI5kN551Mn7KjQOObGOGYdrAxU1DSG
8DAsXFjGGX0/hj+ldA9gQaOqRHCFzDgknCwArOJl1k7PfCJr8pp/szZcFZ6KpU+Q4UjzT8r8nMhp
t0/+PHqNk+7KcI00G/6eQQqOFD69GEXVK58J/fp9af23Hh4JtwZxH7cUOHoTdoHYJKtJPhp6ebyU
MDPLYvrnZqovSy7dYJzlIcumrRgZirdfyXxa/cKsIxZQ4zHx0JGts/mkqTiSADqPQtZICAkTOpMK
qbH4HHpf/Q+O5ZHN8qmc1UpPAo1Wrvtusw1o6tpmnyZ/Kuuz0z8Jc+t8bhbbFDZejW3KP/smYiFa
eq1B1DyWEPbRswx5TYlyHHEGrD94P06+t/8M4Z/fW0ziU/UKaL76t03Fwhe7DU1UuqvfFScEvu3N
ox2Kmda2KcHlmPJyFnn1PY/ULzXWyE+f6k9yFYtSGrcytkGyFqkeWmxLK+npMVxj/KgzXJl62eEu
X2aZVKx2ONVa6LtLhi0fYVV6oL7wng2/VUV6lUxemkjXPCjunPhQaD8/PC3ps070lcfmpbVE/yH/
LL+aKIFr0JKNCZJ6P5PLX3h6/GUNz2VayQYv2QP5zoJzWub/T7JOSgDAZDfejheizVX70L6FEkjL
LwYwpd0wMeMLaJ5SToeVn46gQBODEPh3Hyo0LLKyjkgvtAl0rvz5OH/TcRijqFWak+HKhbOgZTKI
4l4gC2tK/ZPyytngucbgYhVuAI/9+6SjZmKm8UigIkomb51vVtfRdU+8Jej9rU1P3njDzsJ17zoM
VyYx3ubyS42EaAEgU75OAmkjO/tEi4eFi7H5VfamMqYNAd8W9a0+aTM49SnLOdaMQ9kVrN/WLZl7
6E7HO1qu43yCwgEVYqUxgNieh2wiXO83St9UdtGq/TybX1om1oKKGc4EiIPu+yXws2uXPxhLGThl
sGPBjZgTCxRjkfDl34cgPXsaVM42vqic0zrEAt3cZtDc1Whvyp/GaRUkQTWp/D6EQPIHpDEma4Vc
J0YO0I/gUUrB30ouocKzeHY/aO1d9iUaOJkrJ+5c/86UEKPIgh/ZWwmoJDp2N8bbfQY9PEBMAN9x
HnhPe8131tkqekdvOvFxdvo2rJu+5lmZVQ2PWsfdYfrAjBq4sa/eeuSCMyUbIENC2VpcTVEMxw+T
jpBaqSLbjBcmWS4dZ9wJexI8qmlstO4cEfA5TJd3vVRT8gCscQANXlaCqX04yFqQkvqascubprqT
3wsRN2W+KgIFvG6PwJ/yKAKpnQmAloeWX/azCBf3aPBwprz3xqfH+OWd93mKhdHB3ptQKJqROlKq
RHWEHjRccAWVv/39E338YToKPpGZc+lmCU6Eu4qwbejapJmD2FydYWml5RaA1K+qlPo/FwYxepFr
HfqaLPyH+bMknPATzZayJTOzysn+zdP4Ud43txxmbo0PCuHY2mCJpptBM1yEPhO/Z3VzKyUoyUSx
ejYZjmOjfzloWp1gXlI50S8u83fEv7Cy0eGvx4qcySjyqwlaClxa5+jMpdO93WJBYhrvJed6sJ9t
Lwb7Fo5bk9ljuhzrGGKtbGfyh6/PEnHZfCziHbkp3omUXaSPaUbNqbD65LDgrHSZSkKbwWqx638E
BH05rF0WNAHZm7/xfd9cVbFySdKFhF/+WiHIewd96RVAfZ/eXtQHMHgprQfXKUIOR42hOvHcL9RB
HBp1dfZmVXwpshkE0L8uOfc+/k464XgA8eJIsiVfJNEGY6B2dnweSg94ms9GF8DsDc7nkGWdAsCD
DDzwWZ7RXLZBTpvai9mz2AgsLR0//sDSHdKzFk9ypb9uk8mvQUi4cP3ZggSVfTtHkm159z2+dIy7
rvN9uaROM0crbhvPust+rafClYnVV3O9eHR33agK4/fzp2x6NJ+AI1WWrbwW1+MzdLO/50ZuAKuA
8b3+ZL8zc1uru34OzY86DP1MlA/hOKVO+hKgbeEovaVEUQdGgYv3NKoxM6rFWgoEedyPuA231bwa
uq7tzFdevdOYmuMxTg/8b0hLlp6MKVb5NouroE4/6WbunkZGEkhiJEfGawsLtKrMzKer3ge0J1zW
bu1PHT4f69l71CKmdhumyKduNj7QVFurD++cCB9Uw4tHPTJa2JbXsQeRf8jhLzGTltkPfNs2Gvqf
uVTP6bWbnn6a0VbKZtcjuymDri0B0Wn++t21nfDt7NF+zR91QSOhZGita/f+s5WZ5ZqpTmqoR65/
vtItu/HmLmaUgcey+jYdHbAeRiGb5b7ADLV3O9oy6YjojNW3+CgigryFBmkbuSfgE82kgrta/1/2
2Q4uw2RdaBnvlsEnXuJJtQeO/XPisqhVGA3NPNY/qXmsvvyztTmsBGP9NVuXmpW+w0j9Vrx2Qmbs
oYpEnsAEEtKzgs2xw/2fHl7RPHuMQNDSqzgSbYNqNbBci2pJPmAuAbAz3Xp8pX+f/ec7D8R2oAXA
w1gM89fCk1Yz3SO1iod/gAnEfh7KQnA+lrcrNnJqpMiL4Y4UbrLnaWfC2YGXzIw4gZi1TY+D1DBR
OfYyg8zfxlaEvw9Xt5OSJ9G8hQt4ckM+grDe+g6BDVhng3a2lm0/q5nhui8cumEYa1cMEZ2BeHmq
71q33rpjLtCKUwkocaefSDBp2VcGL0/dystLCYxtoWcflvVhJ5EsrS20grntAr9e0Gt+87W7OSIP
LDudUHLlU2Qzew440yAePVA6tdthUXiJ1YAsJGHegw/fPIVhx8gWUUPUfT8H9nVDMwP8JgD1s/cc
r6uJSqqi342dy7pCA/A4Bhse3WDfM5xunmVZgvBjQQRP+3hueJuBNlt8itV97E8/67/Pn2mwmHLN
lUK2fyYvD7oh8WkMXtXhTSMNXI4hmXibVdEWrlSWtK76yUj+cwiEqDTCYCf6DxeFNIF4bLLneaHQ
8cm2N3U7G9bB4dddvu4DSxDGqd9JvJAd6DF2fQjKQz/UP/Vu8+g399qvN/NNxUqy4k5fw75LoaVj
O3S3bd/52jq3BR2nCKD8OoeSp4j1RHL3JLg6VE8wIOJRWGo5Mutpss0Th2V8GEl9MQAZ3fj3UJeu
C1ecI3Qf59a2a2wsTK0my779SMkQ57yivWFCsszntPuac+3nPthooCQBvE2MTq2QGHoOPr9vODZw
RLgi0Bhy8qxlFpd+fHhqpBarmmpj11a+xBrJ2W7Kvr3yWmxnofisF5s/Oywprt338FqqTioAhGl4
BGNFtWDI7l0GW4Uf4vdfNpvPzLVyr3WgBWHZlDvT3nOjiUJHV4XHIuHmmFji9+XCh/paAJg9ZNQA
b+zV3vjr8XVomcMw5EVp2/5eC/2VHM35/ty8KYG9IjPqge4h62G2YnNHJEHJoYGMhu59Rn5A2sTX
P6/r/wOZSvs4DQ/JnD7vwbx2yVsWkfkVdlnJdXGrodI3SaS3xpYtQj/XvzTC9RnrmWXulnIt3rP4
l8VRNa91A8zZlkCayOEaY+qnwYmggyFd+Y+lM2tSlcu26C8yQgREX6VHGhX7F8MmRUUEBUH49d/Y
pyoq6kbFPV2mCXuvNddcYx7wJfIFVH/JuYkHYEBP8o/yrY/d5+X0VhgzNyURqwA/2WC6orMDtOIn
CkCADnGATs49z8yYev1Av0sUzfxwFllfNzirCmku5fZGYnq1yGdDBk2dTgUw2HXz3upwUTDySHN2
UYjF7u1+gXocbn9XKk6AI3twNVPKO0pt/7usF2LGKJMPQWwrH49CuREQELskQ4RASVTKILkU62xJ
a8pP5reg9qYmHoExzwmFuFFl3v60HeCua4/dDJ3bixMRFXKwGP/r8z48Efv6qpx4+7gVOPObOc0E
/3yyaVE2WMnFaMWG9r8uJT8diKwX4hSAYd5U7gRepi6udpyfiG6s2ionYOiSzvIjZmLO9oZxNmXM
x04jChEOAGoxkfB837XLDziXc75FGDDLpdYYtc3q4wnMIz+W+feS7bq1cq75bKmUqiN9y2GbXHg9
Rue0RiIlLS4qz4kAenzW0pU43jll3KE0CpFsCK00SvzbOnM1YgNKAtVEnMeI93ajoY9dSsKBwO6G
2Dk+q+xSHEVlVgsZgolLb48G8J7dNP17ARLjd0eBoCZ6is2h95I4GVj5qxG+OnnaD74L0sbm/SOf
DFrzm29bE7LbkA8HbsB9hgUQwU0DC3Wz3mclaoxhPCbeXFq/I64a6mz/derv3ucem08kkPsFDPz+
uTnTdfjMh7c0YNICGlLyJ+95jvGXpf5n09myzlBHQMA+19qrvTaqNTqvNnxFnw069ZidPGwwHo4q
t5iOoq8xJIXnBcmhf8Yx9de9nMeG+F+GCHoy57G5bYbcSkFhVx7/g3ecFvF1FTU0A1bfW8HZJuzi
5w3YXiZAiTXjxCajw3qcugW/eywooI+1hBqNRtTykPFUN4Buv9CtOg9SL0kDfZJdJZ1GimQ9Dysi
PLJkrhilO4oIf1iDaYuwxSFPjB1sDjh38UROCmcc5GysicyvQ0AaiU9YAH7Hwgb5T+gOq0JeBhaA
SzAYEC9bQut9kUGZ+ekyp2FKgNkThLzPHVy8oLQAatk9w9RBCcKaGoaKiA3FXangUcqP6ZqqlKoB
fQ+c59ekaeTL2MP6i5M1VMwgiceIH29gw4ykv+qECqXBtAf0j/WBCfsLvDLsHXLjcgBxerpoTldw
ODNmG4v+9rFocUWhzHRxcsU1xQdlrxk+cOvlYlbAe4jlgm4L+wfPx5fa80JxwlHJVfomBq+YU5sn
YgkZo+YdlXufnQt6+zFgFXWPERCyYRZ1R2QV7hlOFcRAzEu/PYc9J6cEQoU5Oko9yb00wFeGhasN
M+EQnAY980BguPkJYe0D7spghOukmdyFS+5Jh/dvtIUUMHRJloRhieKwIUZvyloi+xeafcDMyi4H
y+WDDQcAeGXj6SkbPm+P6XrA9CJ+rkSvgI8X6ASDAOpbgA+AVDIRvDrDf7OS5oL0UawHfuty3kVk
FG4ovFZjR6LTIC2Hh+mwT0KOH/4qzp0PASuN3/cTvdzC2fZ+a4KWyOB6Eg9VssBUgCoZAz5uSN8g
pf2YTKulFnMS9PccevSlFL3vDdt78W2JLs9wYrhiI5VrmhN1Qk9b7AdU0VNeWv+zyjc9ilSnmQ9h
pfObfrvqX99E6fP5Q6xTNnRMIdJD42pwlQ+Y6w6LBwlYiLg2DCc2NGsi+kZ43Foi54YhGl8XQGUF
qNwX0hTbaGxehrLLP/9wUr/Y1Ji++7x8mNYw0vYh9T1NuGT7cUhepdPfPLDCsE3jNJhT04gcnH1i
xGSgzB/Xe1CzQj5c3oPfIiXUBmkV3tFz3rNYnHfeMAzB73uJc+CFrKAi8L+jwYK2naJHYpP9Ne9v
Xl4WkbK2flBsDKc/uybAYkDCGa+o+QZFWBMGlDt51NrJAkzHBbKU+wowpGNHx1rOdrEcJWA6pPPN
LF0MQWRc5uLLdbEbu2TgAQhqNiz+E/xKM0s6AVQmq09+By6rObG45GK9VvRht5UKCYPtLrs5CQjT
mLnA75xa2bJ0oZa6sJu99+YRkK8Hrp26hiC8sROP7dpOyYQbBmJ5WuXVJ7/FbifzxLg0E+c7uQis
2SPQXEFC5V3EmVH7GVFOzGn3ncuaPQHs9/C11CKJXCm6NxHS7XBC9K8tSwPjmFdX/Inhmp1p9IC4
9pnJCt/euovak5g//71W/f1vRoTn+X1MnMH+s2VBuaQVYcWUXqs2mWNRHsnAETshmvCO8Ij+eDqp
w87jLevmGUxWnFFU4Co7nnSVG5KXTgh3iFeUaszqkAYvtKJct8VP5wyB28O+baUyUODBREbJSB9F
kZZ0nujfT8fVww4WfcBIdGKvHzYdE+Rd93ffDqe8X0uOjVH0uT5C2K3lki1e53EiaA2IlrToPIUQ
+vFemd02msfMoNyi/QJ1aE/JLsfTeJjB+4so+J6qLlEZSdeEwjdikYP/9mcDg5AhEvZQSTBy0c6x
b7/Mz0TDXu7IQLeQCoFydLuDd+Cw98sJ3XD9afqsmmw6slMGwrEHVaoyAZjORgs1qnziC9lAw3EI
4R3vZ1TpbyLvyK4yRrClYFdGqfvgkGogq6wanjM5fE0Z4rN3RmzalJigxPpaN7L0mDVy0X0txWLA
wCGTRnirTbsxABCBgs9izgJLdpOTDDxLxDi1J3VX7278I0/eGC4pcq56S5ZBfWUqVg8JlvIfTh+H
eAoTSVyDH31kyTNOMc4RiLSWGmCkf6zVOcJ+IF4OEfrz8LuYlwaHFJY7KsntMyzCA1mh+NHteyTK
aPuL2q4A0+XIUBa9Kch0euUzzXFyGoQU3NA8CVtwxwGBqYY0+z+lHRosgUFE6LBGoLI3f5sWoTg2
n6t0M1gITGFB1pbYLFENULuUxFxv5RRFkg8bksoUHx65tVhTCetTPICRi8eSVQoD6xFnwxdWJdxD
9nkfAaECTrmurHJD3TsbhUl4XwzsdNN3OI9sQRhkyGiOzmyV+oQKrlUyf2p2+9K1SmKiGlOqIanA
jf9sB8LRJSEsk7pAFOucbTs+jK/Pi8kTgLPWA4cgqr10U21zkkj6TkJ2O7J54qhRdq23VLDqubEL
H1nltR2tOC/IncSKOH8j4iHnXhln8x4nGP9Zvzlyw+ODOHIx/CiIfDW6n9ITPxQ0tAg5oFl1J3pn
qj8qLxSv24mCv53h2ft7r9RNESWL4SpZwzBl7Ehlwb9w+1N5vZdj2huSOqZkQ1LInkVkO7kDgHHe
+2pJzgNUDq8/bePXXNu9p1yAs2YjtJEFIcEItfCPNZCAyQmBdYtQxnbwitiqHZk8J1QVqyCNQL72
eGaI2eMDIULbv81rG+2J22xWnSGB4g/E288q8p5PBfFhfK5j7ST7uJGwRlKgYELjpsV1mhwpEJgH
npCUKHBEbUJLYTN8gceE0E2P8UgNFV8kZn86ttNtwaSrOhZXeOD5FgT1qkepihtujTDU8/iCboSK
IeXmBjF3K+mSnIaLKiDeZ9/GN+IxyA4Fr9meBpMdaBu/8gDONbDGWJshvgwq15Hr1rJH7uHycQSp
VvEFwVjd4XICAM/PHVVowoYj1eT3JPP/ltjZyGevbnJ7GX2f/Ll59rGR5L2hMYYBJ+RB8wV2kpDV
vYzuYA5ERpdOE/Ja330fH7qezCRPDtEBOrtFrv6t6qD124Fh0pe1Tyv3K5aBGDvLZoqu46cIJYXw
m/AnqKYUTJsisURjYsd6mX23D05pjCYQ5IJ+fBjo4z2j2I6CaGg92N4+LOQd5SL5D/vEwpieb5Dl
7wQDsvmAJUlMGtDdy1MpTLL1P4zgk5cRYAWDmWMHhfbjiwf76Q48BopmO3/4mFUnbwd9cxj2pg04
YCwgc85OpsDxYaXM3+vyqqCVENrhH7yPOwSIkk85WmBp/Ps42GnoERbxJSavnOW48rrwXbpZTSJ0
oo84JnHgEdQYC4ocqGTJZJmJ7B52blSOR9QEzvFyhwDvMS0Ezvwwe+5XhCOv6nPLcDz6+ZWbhhW+
AR67f7QE7zaryboE6rXQlv0Fvl7KA5Vdt4erXEn0mGpYTxGMGPWT14CkPuBJZjciXRSHyYcb383M
NlQZ6Knx5TVHcyKG649sHs4VuquYq8Kg2yzpkvq+dB1te+9Z+FmQU40YIEDXY4c3eK7QKLTCOgDc
g+24grjP1kSe0ghXLFhSomqBWLitFxJuNWB1OEzY+2atakhjAh4OjNTBJIcO1fmcZaYyT8P0SFuO
A7XR5+i5ggq6OvA5iDICoT+W4qfP0i1bKynHJ3wVGyG00bMTq1DRmPVKIDQMtIDY0gIVBgVP/AFU
d+MLZjTuops9XWXefSc4YDEDE2oiG9mGPza/jKjseJBuSDI0RkB0xSJA4rM+fj2+uGleRxHvB7eF
RYrDXpyEOmtnDs14fZQIRHh5VBX3+LBgcEDjUu1y3HWg3cAGtLhtD8epUXrCkWV2s8Mflp5kIy9b
m0PLMCvWstiOJlePpfVFBccZjLJ9u7FquH5RljxIbev5RIzxMsGGhhDMeXlhtv3aYrufoa8CdwfH
3076c8VmptedEzzo+pO1E36RDLoF17RwCxWQgAnUfjgKi1gDbGpgJiGBGG/iDnhTkg0Tx2A3Du6u
5PU8eKa2+sdimfOvGeMup4e6AzJkivhiLk0Ayh78E1/ze1PR4RyfCTl/fZpLuIzEu2dL2QNNE6c+
C1V8XKx6rJ7/Ion42h4GNiayWiodcwgv3mdL40htHFYAzWNpjH7jFqzsATzt2NEBEWliSmJzYt2x
LYsZDzJNWCx7Z6x3JDNDa8WyxZ/yBMMCDtiP/2pGf/70f+w/k+Pc0GMyLurFZNirLEiUR96pL6QN
/jD31lFTzSSZPGf3xf0QyrCeoMpG2ZqKw6r82qjYraCgFz83uFR8rN2Osht7OhMtnDRevmCPQ/X7
eOBSM2cZRFnlesUeEl94P4BUs0iwzRJbWZBlmDhQNVhensunrw2MxPhQcEZ7kANMa1QX4KwuROPw
2unH4QZnGhIeNAgm+Ly9u4PJK0upQ7emNZM38x0OVWhiQx0wFZdPsUJO8AYYi/Cuc1TB3Rku/g1v
krii+kce+PF9lLmx/nL0kqk8U/YiIenF+uJOnjHdcblJ1wJK/J2Md2j4/C234BfJ1A7/dEkyGv4B
7hgn+Bm0o3rL5dn3UNTkaCQWfHA+L2XYgumfRn1WmEPo6YldOSC8mH7Z7HcRhnQzxmcRpswmAh8h
NC+yYMPOb006TxR9SzZwIfDmS3BDWNot6RVeM+xhElveTM8FDIaNZdpS/0lsUX4SK9OHxT0SoJAP
dwQ8chxOGslpRAJdCzwuXkWny1ye4zKBDnubKgSZp2C2sUYAEKLJQ3NEhW2c7NQPD38KGWbSFjgO
o2IdnJJJhJ4h+yM8wT74cJuIcXazWDPKAF9AwTA4csknTdk6J608/LlvG+os4CyNYbHd+Qw8nHHI
ht8KV3MzEzYj67cGTusUmxGXYm7RK3VMGBgczMkItVhFLo/fo1gj9l4+nwumZG4B7qcx6xgaQx9G
Je5bM9hMHniMhMqwH3yWGThD9iYJMc6PvEU0C94Y0nXqDJg28zVgj81tFZBhRZXmlPNWMKnv8zfU
gvv0Bdelt1AXqskCKmMwtw+KPmWVZvr+G85IfZwA5Zv89Bx/OVjm4LNJgXRuIJzbB7R+P5H1hFNw
drhoDNi0CdRZN6X3/k3zIF+NZuXDQDD5bV58eyyDv3BL8ndn+xtCPAOiE60a1lNqVnvg0knJe5n4
yedigDMMizJdNGbsSpdPmjM41or+3GFTYdWEZGb1wriCLBcgX8Xyd6n9PeVjKE1YPdMpqRtiMn/8
XcNIiVsmHR67nlzPBFs+T8kfyCFZGMvJnGTgjW8DLQK7N55vPMEK6DcEMGrAoU0piou48jlNBABs
EA5sLe7vZSLrVKj4D9bin0YJUkeyUPlhkvwM/Hv7+x5Xc7YfMs/+8su385dsxEcEQAG2CiofECbj
va/J9k7DgadahjIn6X6nWYlD7Qsf+i6qAM6/82BewQNjJgo+hZVx72lwqjTl5MbnWLG6zxjSlhZa
iI2kt8Bb/YofMTaSN7Mm3P8xICGxqvZDE2U3kckxiOfKl/2781xq5+Y4skvx/iVmgUdhyr4uUFhS
R2fMpOEIylYZAhjFuvlzOY557DCCxAHMDSg3Lm9nhRpKpcoVlxkpr4USwLBjJBxVVhchDnRRbyrT
9jwDYCDUMemi/BMkhK9Zk0nURfeNEA7dLHqZxITDjOHGMwgLXI/mP/zyIz4HVgWpqRI4PX24pl9w
MS8C3wjsY0lgxunA4PYAE6G9soAzI6haAeaYUB0CQEzCh/85UwDIS25QjZYeWQ0KJjw/flDMRlUw
GBQh6PO1UxOhemrEuD7P9ScLTjVSIQB3cFg7tPUsSAL2iG1bnt73N7Ypf54yG86aGXYJilmWnxtr
aPyxhAsgjZAgkldvcQqOgF2XUHUkwt7TP3ZshrvR8uUwnBvEb8Lrvy75GMx8KDtkkmJ//+T8Jczg
ab6CIiZg39iZoPvOsUTTOyuCGs8E5rMengkUuOvlDHWXPPHu+HYzF1MGe8icS2V4gLAb3b0bu+CF
WbcTMmADzGkTZvswatvw8KVFpWIUjm1H9XMPIoh40omQUSignpeWqUcoVq3+bVbJLDMTgMzeM8T7
h9HCj643yfwTfyKOU8pDvG2TDy7CxJzS6yWY/SuLa5CDfwSBjmkyN/A65TJEK7fGkFvAs18xOtAl
I0pQIAie7f0ob6FamOwM3U11qlpcCmUHD4RMC+ulmhIX/Zlj8eNmx/T4O2PxSWxCNQ1xGWARZB4I
FwB2kHNnQL7nGmDXkLvhtWo2A8jYOwQQUc9z0bkK2vhtclQYMD6m9UKE2z3njPhpnkp0C8ypOfUl
CYNYKv/4YtfDtz7odOGtx+rcM5C5RPe70mqr6OkamJppsped/qr/d4esTP9/B15lDMu4asyRar97
OjEgZFYwPN/ihQ8HHMOa3qU65zFbJdIUwu13dXBVJjkRdQTWnbGTtUYV38HY7XmfxyPra2vOgWHU
jJuBI4MgpmM//BiKjYsXpAsfXOb1A4zjOimHX0Cdb+eNWIDCt0NhYFi15xYZ0GrR5uF9XfHZ6PQM
1zaWglJMnbLSwPdZzuieJykDXjywx66DZ0rGZet+cQ+9TPbe4V/hxEHsfXlt4eDyVCw8YchKayD5
fGMRqrQwkZrdOt2NYVzMtGvhVSuS6ecqY6clM6VdCRFrlrkczCruZqa3Y1pDxov+7Hf6bOBco5FV
Xv9Si0X71KXzZjBIbVGSY8Lr4g/B52+Zf779jpxovi+3cGpPRlXz+AcQ5EVwK6IfYWYWAn96kb12
K80HcTurIdr4L/yz5sj4TTPWvLieMXcwPU7c/IysiFiHvoqCxyZRO2svqU9YnWCOw3uF7oMnj1uA
DxppyGE52eUgVbdwljH6ZjqLmBtyTMKExXDiY7bjAXBONp+F71ZIfhJwWEPZlq729zOVLek3DdsG
vKVsc1PitdPDAJwspbxH1QITKo0eDlWegXjObvpn/VwLDQ/+OVQo9Bh8cJLJRum/xVMBLCSmHSEW
R5BQqAmBHc+IcOemRVnFSLutrMIPUoddeGPM1uEcyj8l9ay5dlbtwxYe8/Jlzuj4ce/AnaG3cEgz
124ZZnBadeRKW9Dj7DE2mRNWXMTZV+Mw8+QVZHh68zJj1VzUv2rfyVaH9szOFFVO/DCZZ6fnnrAI
o9W200vfzq4v97Usjx2Vvj6Yt3PMeWQNLW5/OE95SwPkJ+p9PjakL76XYQgcfNUaH6Yd+YytQpu1
ZzZCuJK0mKBNu4uZ+ttPE6s6ZmeLLlGfVhYeDyxp9LCs0VGqAiFBHYmYgBGoRA2GiGRILMkzwb1H
vLW8rE8IuwQ74EthG5UHZXtbsnKtH8Jsg2xJ1WikZxQcMAFvvyS9iMiRd9SZnMt3THa9v2I6fAEo
6k4jA2sK7nGN6KDRpFghGCGR4vElId7F1KJg8GjF+J+jS8JCvcJm5rTTAgYB/dbdev7lp5g5V2sx
APZRND3GYCNJAEBYgcNRjadgpf1JbDoys/FyfAFohM6/r85juIyDAMg7/S4qdAayya5Dhmh0mhvw
zNZ7CamE+RCeICgnuQXVGhh2fdflIw292cf0f5XBowOvZ2Qltr9ZzKWbZ0Kev3kbZL21WOMSajrj
KBjsYNFZxKVojQGm6s2pwIXHQ/Fa4fA7KOSPK/5rrGuZUa0HiqnOhdYtPv6cvpWIZua5gLHR6YLe
9X7h1loN+cWnyXMn0sbZbCsRxFUDp88wJMWltT8sTknnp98XdjzyduTddwotSJsoOAHhdTnEg80/
XoV43bfwiMLahGbhstZucYqJqDgob4DV2YuAsc6xppz+YWY8GnPwiO1JuHvgfGIs7JEY1Wct/zdX
GUWXEULzEnGZip6oGQM7C9nJyG8cEwOLf21aiqCuAzCFvtHDcX3CJLNsuMmt6o9QChbDnzCOAMfR
8+PDuzOyAMy04akIaaADXmKw5mxCY5hDa8RhRNq60wWtQDP6MJiJ1tKOQvwTjCXMWhwePBok3//R
R1YA55mjAa0BcQuiel/x2uE/oov/GLWP3ADDGQ9db/qblVOs7wOOCtbO8Dr/idV/RM2xi2POgToB
gxSQ0Iw8Aj13xJ+m+7YZ/pJhIiibPf+DNB01XmcU/qClMAM8DJkjn/+cIbkXkiPzPj2s2/kJ6ORS
z/orZOhl544LSOZ9/UL+HUzwebkRNHE8sw5bOFTiD5bY2kBL9dQrUuCs2nRMx5L9FSygn7hxS9Kb
6RBf7oCfFMt48CI+3JwJ8zl29lePLZm22CzdwXqo4xCIWEqX9hQlkEHeUA2fkxNEso952wodLfmI
u71mcDJ/r94BG8ZIIXjr2QdCPytt3Jp2w+Zv1Plj67B+7JASKCJX+RJliAqCn2WPYC6xeQIizxI5
BPj78mUxCZloU+dQsQLRIhWgzzPGd6wZAD5t1n2XI5hdBtZE5t9Dvfr7eOiolL2gHDxOnh/+HVzY
tdB0g76flka9RmGmMaOXuNmFQafy0Jm4YDpGVnpH8goXBysaN5yQ5YnnMNMxbgXILygFzXSE07gK
5b8yGvggkPZ59FppsxgAboCT0RjnulgjSGPGZrgbMXRLxOYGT+8TUFD8KBtR5kt+HJQsdD9M5Ge0
3cYwYFaw0qjVC6yS6Iur2QcGjhRWgrdudPamb9Qv4wBdhwkYf3407X4TZHMs+5QT8e6D7PbevWGB
8AFoXneUx+Zwk+EfEK5PlRdsKiKcRxuuH57TpocWytjdr99YIErJJjHYRua9wwV7APcjJWrHuH2C
iSLuCy+rAFd+gGQMuNEUFB9c6vqNMRwW/KA2kZ/ITBd2jfcGBaZ0vjxOmsUP7N95M9JJnzmEcBUZ
Rc6GIasz63RyUabYvIh+C/FsxnDG47EPUEC8w3yFnMbDEtQ5Zl02eXAYx/JOOI9pTgBfe6wRmPeI
3QrOxeaU4TfkHZoJxgrYgBYBeKw36xwnz5kRB80SKQiC73ef3Ufumz1eEwNUpV9+Fo/VZMBMu8at
8t5An9glJ0ZgUua39NLjSbGtt0+XTUsHCCdeH0MkFSRm57C8nEz64QvycBcNV68t5s7cnIPUct4d
Yqq2zE4IQozFgP43BbUX+2RG0aNXmkqwZrlyf9s3oyPYL8xNihlb+szqdxIvAEI4QwjvEVB5Rvye
/FoyVsGXwcbcrvaR1zg/TTQpqpKRWdgipexazTkpeZVT6p7R6b79BSwxuyU5M6WloYfPf15/O4rA
dzyofyQzg+TKwRczwcZeRW7LIzh8SEV6mkPrsP2s0TBxpH84Nm8i8wXD9P3UX2hkuvBFHweMMYjO
mux+C5EsgKlXTI5ZOtkpbIawBNkTJuPsdD89WEXX2CadtqrHLxA4fbMS9Jl4jKBB94a5iiuQ6CYJ
9ZdFuAqwgma0V0iP3tukoyWTowSK9zVffn594PwQJhtB35HBA/Z0GeQxlOD51/4uQJfQ+1AYEx2i
oODhtCaKQ71wwo5CKk2nNIG8uV9eJZv2ymk4eQjV+3vZv6ASYQU9nDY1Ml4oL0sRXdddaA+8Aahz
qIAOvl2WH2Y1HDWyl3AsZKePONoHthp11hfEB++FKWZUf/IMhQXtMUGBvHwAxzL1pTIL0hDPrhCn
uaG8Q8j1KbAkAtgmqlHmo3zHZHFwFKW40oP5LZBmWEGPEM+JRSw3HttyOp5MitdbkIysbCrOjXaD
0pnEqgsTzq8PnvRxtAomn55phqyY7WdSY8m03kceHLYaMxWWL18HAL7sZTKyex/lM14F4sQgoPD6
qhbKBBC9wv/yk0JbzAS7iGqJiTgWjdR7xAd2PLBKGq9ovFGUSb5vgvuUtdUbn4YANacmipM7RhKQ
DZZmYczYIjgFT5/ZZ25+6iYgLBGJHu5gf99gHnlg1hrZktE51SYPcJLNpNsEUYyPRMAR2b0tOMUv
cBQw9tkonAi7VjVDsgqRGEae6ksOfqNkzxTb75ZgCumKuW6B/hnP5QMRp2K0IEW9uJxozo8Ra7es
wKfzU+MykgzUHqaCTGMxyXlfeAQUA/FvI8CO1LVQCzP7uSkpU+x81UOvW/BbBYAQaJiJGY6AKpb6
CAVqdmNM/AI50Ysk4yAUG2agCKks0OkMRpl/01OwdIxsKuLFB15Hqe0xUf0HfNSzc03Jwn/2aNY8
9wf7G37tmiyW3pbKUKSrDIg31Gsmbeg1Nl1nmJLGcHCFNjFAJijnzV4xgS2y1oQ+hiGF2oKxugV7
nPSaXDAmdV4XIECQuEHLjdyHpQoQWhKwuDkhQcMBkLAYuhxzAJA+kJFkSMtaVPu9+DDnSxWDexVE
48OiaZkDS/VFxt9v+do9LeyMzCGALKGA0dcLCBWCPAQxVm9rIfBqlmaNeAZyh4uCsbrfUv1DN73P
l0S2ZvoeJWomO1aNX3KTzQvOFoPCY7ytiYeknBnytxsPQGAsRxcu+smN8KSlsj4ARRnAfss91n/9
oWT3ot+297NGc5xy5LJw/rORS/4RBs8b50MLSKvh/zIZGQpTwo49RbNwH266Fp9V5tzZkIIGjv/E
ZsdXNEbAOAck5JjCEkvyQemIWIWeQHIRSoXceTOoNog1EPmv4WGBYQY0EU+xts0WDaK4CHUsbdAk
7CG/luq5vCKTG2gXtx13WYTcmwYdyPXK5ZE98ASNY8XLQlaUOdHeR6ou/qHvmgsjXfR4JEaUoyx5
OAxgTYTyzS1gm1OMOzEA0gaa6Ra7DS51MUWE+c/eUBODcGT8gYlMvhz0FzXTCq80Qgu7U7lVolKI
m4G7xWLUwZ1Dvdw6L3sYYiTR2WSl1aFHdH8+X0zlsyDdK4UqCkXRbY7Vsnlb0hJdrHORQTfdVJ3W
MVebhGOhNT9uAb0DJU+DisEj9Jq1AVJQEdWRYFIzbl7/XFrrbQ/aPD8xxJUYWxMug4+VbXpT1F00
zCfEVM4vamkmoU7B0spXB+qLSIrK7rykCf/xtbPoOzmHwiYEIAZVqc/pE8KAHcM9RmljYiZwp+Rt
4OUJ0I0Utx9/KWg6semOVFI4bUS7ewDFe0fi4GhBpd4ofwobOsRZgofa1kZn8EquePVV/zkbbxXK
Wv+QIEVDUSV73C38ProFbfpvmzILRucgVDoqzi0TBPKW7GrMq/HxW4iv2Vw91VN5Ue5qRJhQYRbA
eWS8BUiRtTX8+xX3NiJyZr7dm6PZ6vwr7MwkxN6MguUxbo1rT9MPfPvzw/J1ugdg06d8ba+KJQb9
PTS6kRC+VabbmEio4jyFWR3+lGwx/BEf1QKVOUDwRVXjKlV9DcYCF4BkNMEYg8thni5UzqqryDhi
3mzR3z+ZTcV8zBWKzEhHr8U3kKOEkCRp0MByww5DErV4EWltMPNwVMyaoyiioGHMD4FwoPBm4QeA
VihHpNofD3azoBrXP1iceGy4NSsKHW9UsmZPdFwOTiA9jaBTeIWh4lM6vp/G6G1RRXQ/K70yWCMl
mk77qw/nzNvRVXPmrGM+eC1OmaKBenM/iZ2vGUnWCfN0hqjp8bkU373MfUGQyeKGdqNuAX6nNDxo
2W5LTDU9BTQINX6b6+SEcATH34OO7vPNqlap6b0TPDfe0/SoRVrMKSlHg0CEo4jpWInPcLi6E4rA
MjGW5I1KDjIq10sMoilp+td8rENJYs1Q53cDFMjsoaaPgsoX2iQD+EXB/ZxeuSplvpy+WfJkVxFD
VFtb3E6Dy80IWv02Fr6wBx6v4TQ5l9FNsOKaE5HU+G1ZwdmRCpXh3uQi6hM0+aAp6BnyLjVS1ijw
Nxvr4Yok5NmXJRX0IV52Ju5TeYeraYXNDPvIPj1j1T0YzAMfEzHol5dXhmP2z8Mm8z/zRngjJ/oX
fPG+p1tqayiRBQvd7EJgc0Oz2SIufV3Ff9c6Mgnr92t2aMvMKpf4Qb5jW6F/uGYR29K8/OPoMTC0
hEwVAF/kuwhm2lC1fuzjs9XP7dwsckqXDhrGcEJlQyPNwi6TEwYfECjQhBqgiTf/IjJc4k8g6rYc
Q8/TzKMmphMa/ykOWjfstDcYEiAGfIE9hlc2K6IDPoM5idI2AhoLMRp2geCOh5W9ZadIzSogSxuu
EICS+BmWbvpDAhrQrYwmaAIIN+0UG5SL3ZF6hrPblBeK8bUEN+/jHTYY+a542DELIMv6Y6/jeCaI
ir0Ai/3tm9chMdAR4m3lH8n9vqX40GgZzw0jCSf9x+ER0/OdepVZ53m74ILdHKNiG9NUIztz/qyg
ilBvcluRRDupSdZMYpay0GffOFZuDqsKBFyCIm4pYiyNaNYmRj+7I/mV2M+xBhuYpV82rhq/5qFq
NsWK5GPBFHa8gdXHGTy+IpgdWfVBws6WAAHd5kyLFX48hXW1k/xHgDphsf8YfhO2DIIbLSurLmJm
0D+9/oWJ8C4FPzsnqV6xoDCIf4vsNK6iB2u943XFALobTjQ23mcQIeaskIn868MRk2xr13gOaTKK
1IK/v2FTK2CqTcMOS7jPU4qYaRYLdqx57ul9PNQ4j40l+drfcoQSIcZOP+l1PTeNpKD552G+3Bmg
Amyklx0QU3ajS0qAOvPsYwJBBz/ESqzZH9wixBwRxZoeG9JlSGt1+G06+hjsSO1CzScCMN3cYrWI
i90okH6xKAS4Om1CUfXqTE+AS6V3bXgoGgvL9hYoxvQ7+0nu2819lYnuAVn0bakpMtXXSU/fU3ni
bsf3FDDm5gwQENIRaisoaq+hxSXDy+UWgje+bzysYVY+F0drbdHM4hxhsihIpyI4loB7SMg3E1Mw
BhBxDCnzMZoIz/mDv1AmIB2/3g3/VuGlfKfo45UBVganv0iEuXHCt+Zzlkx/XAEcO/YIgce9O19b
AhT7Yfgcd6eHQY3G4EXaMIJ5kh6VOWQuOeoJGYjPTYJqfrMeEN5JiOZrx2bvi7Lx52jhaJbbxb/A
35/x2dVR5/a2miMx93fbtcaoq1wUu2p5AziEvrtPHPY7OXnZbS622Zr4Ngd+pP29YijXu/s6hWyD
XVsIceyLoMnXBCi+Vgg4ZC90l8raPyKyYI10SnyJYBPd4S49fPnCqqbIorVZrIoevuTeT4M9qcrx
d63MFe+zfBqHGT6BARO0v+fdqp3XFKDWYPYRFTVCnLxpVneP2f2H2LDUBIinGGxI6OMwE1PmV9RQ
rdI+fsQWwcdi4oqmwC6FXk1vFr0X33bJrHkU4Kk7swMOej2dVq5E2UBt8ca9I0xPDIx/2J1vezrB
MXfYC/38X44Isi+uwAITmPjh5iZ2cQulgY5gwY9cshhevCrzg5LIOjCBTtQkFjuMXfyewoU3aBMF
PffKLeHi4bh/rR+09M0wnbM0ejAZDKvkmM9AYTg85M2J62bsfmyMhkTmkSjOK2TLCMyEiEwZzuQj
xhN3ZKUvc8Y+mzZ4DrEGMJKwflZ7xcaHXaP2P/jRAlwo7HhC0Wgmau00+M83dTB0YIy7OQc5CFF0
alZGHjfnl+tDpwhZ6XMQi0a0zt6TyQt/RFA8ir3K3t/vyqYQnyeD/DnynQX1E+GeSwXo8B86DXIJ
K5mTp/Mybx4nPVMq5KzceiLpEGbKoHWOcY3YxYE3QpnheRrPOOg5H0edgeGU6IIyKvZIIV/xKQwW
qKSBFpFkh+wgPM0kBc0HATNULja+p9JpTi8OngbXEnjTT2q24utOrNdfF7wjJh4VmfU9YbiX+DXE
OCXVD1MmN1hTD+EAob3Hv9sjdGQQdnwMf/TsYuwR3q0WyzRJLUgJY+MLGoT5B6of6l7pzXE+kMUr
4+sl8oH0nbfDLcuSrvD/qMTVjMwbGYCDBTm1yNfiNWfhGFIATj2JP6vfj49lL4KJ5MkzefJYYus6
2Ccg9xb+H9ASRIA2Ld46aqUxMMnab4gD34+5WZkIhP0/2IzMz+sLKgwOCaBLnV4u+k9bxtPKw8aF
ucCm8ctwo40PHprkYX9DpL7TwPbXPyHYQi1aDylHmViJj1MJUnBpj9nH35bmgBWV4q/cjEhARVfg
w89OwHlINxCnygBNKnhy3BxsBo3/kXRe26pi2xp+IltTQJBbydEcb2imCYoRlPT09Y1VF2e3s2tX
1ZpTYYze/0iaIU5h5AxTFnaJQ3JA6Yw6V3WEfrX7NJJNaz7XwFYY2IRQUpvIGFb+zVfkmD33z8Ko
1PHI5msnwCFCUkWEPWJQFkFRPK3wSyDvURfFHwbEvPCIrPiTmJk/1JV4/F3KpLWFROgLk9qL8FZd
+W6f3O9sR2jA2CXQA9IfLii2GxoF4CR7SDUYEidvKFCwN8cyklYTltpvEN6RZ/DY6KjSb9hOOL5F
Ba8BbktFkwwXoodvxE8sj6K/jzNmfG6d0f7x15yoJZ9moUaC5PqHenWPAqB332Fih6uAklhe5z1G
NhHrOeCE22QLTMfmyFGGkM98uIL4wars4jAd2coR403wcp8nRMJvEnCAjKOSut032xBoXwhyz8bG
0wje/7xILuxFhKp2jumDfzlbJn10Rr0RVfNENa4SNk/2iBeuhOoN51LCpIbZ+b5MIrYn9DSz9u8+
/cKEO3prI90l84KHDsHBH9gAwBAM3h97xpcS2XWLQxsbeK/vgQAPuZtE+hwhQt0hBXVlbFr/mEL0
NZOP965NWOsag4pAQSFBmcFQuyrsQ/o4hXdHAnN6EsjN7LPuZtDwVySLbKXh+27mqTVEL87yj0iV
4TFEmYdMuIRwpzmJUpVVNe85si8bFpa8LnpCn5DyBl4vA83eLfGH8UQMfB4ZbKw/aAjEdPGb241Z
g6hpBKnFoTi0Yb9EQG+qghkTZTjMRcaPvF6eFQ77BliAB0KUyNd0+qHvGHEG+83+YwPnbX9eA8HG
1YE2XGJ6QdUBIPpAoHH5TH5fA+M3Xue6sPCN3KIa9hg1whmXDV0xcOtJMLhUq2w/im8+3mpZlCmy
szvp7rFTyxkz27shOM/S/8SqwDcf3PjkbEQQe+SvtcXZKbkyBi8mVDLZLcWVkN1ygcHqIUjHByqZ
MgNIbfZPVErwcJA/4vSWr8QoOPCc2x5ybvFbSJWRnoaXx27YGZlq92AcRG5Wl9pdJB3bzuSOgkP1
oWcepsYxfeW1a4ShnPr04gLvhwkPoqOB6nIw6/F9ERa0eUz6us1fxny2JCbHTLdDIs3sir0ZkHHN
PJqWrjZwWnrfXQXlfeYXfs/RkX9wu9x9OPIV6y/sprTon9gJmKQ5FH0IqAGHLIQ/gDjidj/Z9jNk
wODtA4P8wfn70t2YSOMTxwTERpyGP1N3en4xv88T4rAG/BOyjyRyrs2Tc7YhP0aZkJh1aBwSzBh8
m/WrF5XSGH2I18w/XHW0fcx7qxcwSwtnM2TqMxtasrnNltmGmYqqJNWUEPv9HXZXwDPWFrw1odya
ylQaGvXQGGq2uuxm2h6OnuVmeecqx1dyHiKO0qL6RILAv2i0Bk+DLTuoQPr20OEww0H8ObKF5Uei
y0ULRx1wPwqmAZZ0KrkKT4GdLkc4vftkf2FCMO8RF9J7xeDsj6zrMd1wddAunmIpvZDcYnT8ozzf
eEsLo8/ScoR9+PHKsC7unlyeiKjnypwwchQm+QKunfGegAmyklboLu4r/LbEm3yuZAi1iw7tAhf8
5bWr4OhppMG1LyLf5JvH0vbUTBXneINkBpmJ4E0QSr1h1Fzgfdx2CrdDVB6ZbR6TO+WRD0JngDqY
QuJyYJFb6mPXea3v4ecN4smqsXhZ8B79mEX+4zY4+ZiqFp0K/0zH1o2C3sKEqjjmm55Nc6NwoyTc
6zceLiFe5nfVdlcbG6DPUGo9EOlDmUP7rkiLSc864aPG8y3MvkhtrqYUknixIgiNYI/l49ys727f
vMVASh2MJmkSN46nBR7cK3lObLvlpO8yUXxFYKbMthZ+gs+RHWD3sHEveEBMgP4X7SbcpS4ntXNg
1osg+XOIZn6WqHI+vK44GIiE4PyS8KVrVp8kg3uAbKhHXXRvXByrzW0BEu0QmWtoh3rBsKPzkZLa
aWxg5sAFLtpHJFim1hRe9W4Ph3SrUApzeM+/ByAD/tU9dCoIP5L5YpOcgexXiG58lRzGczl/0DdG
vMcStBTUFDmbky3p8ADvzsxLadZITwiiw76hBAPrFXKCoyoc7lub1ln8Kc1a2T4In6sFrqZzrhu8
XnSCMyUseuts09EeNP63ufPIZ1Aop1x3NEzEWUBwDxMgJKUYDf9F8n9ZbTm727DZi4pB9gl58aWE
TsJBDHChLa44jd/MciRbQFSR2fasrO/ArmWuQQw8Yws2Zy7HV+e7+R6fxzfC4p83hvh0brbCMM7Z
hs4IVCwcTXrOlwN9zW7IRshFSdJFFoMeks3mlbVAlwHkOVuOyXqA2nL6i0QWOWH8mAl5qhYaZAHB
BA0if8Lt1w8rMyWPYhCnjgZB7vSpO+SyuAUgOmPVTFcjk8B7h09zXF0aZ2CcFC9dScvfSZ181whQ
4Bd+DlVOl84hldIlH6bhG49rwAh+kHbfLQdLjSxV/KXU6VCP6/2i7vhbfc80Nfwas45vcPs5ZV0V
kzwbx1L1kNuSbvCqIIqoWlsNAw0zwIb8GktCohUQH53BWZQwgZ3L3O0PbMJGzc/qF5WOUDjXTFzu
A4kpou1nZxIlJxHKd4S3qBDybho3W7wiuhINzc014z0ROlZCxxIvnf14SFctEj1ryF/Ay+Ghv07e
4xtFbgMh2QjuE6BlPmj6uQgl5wNIzOueH5HOeQZQaKLfqobbPtBhbSFgl/ld7GKau5huZKLLPyi/
y1XnoaZGtwFyXi2fAk5/Er56YG2r9114IyXqB7H2lazBpqVHehh+5uVcDtBFl6hyC49/IZMnySyH
ct2bDBeUiM5fPlV/Ir8WzfSJ4uife0yD16GuzeEih4+UEYR/grtmDbyMrpvHvIMAwHfD9Q8BBiPU
+xf09zVV0gSwQi0INcXoylVZs+cOxG8X5vO+z/lGTjlsToDdJJ8/XC14Lh7OMB7EcsTUpCH5+qI1
mpSogaq/4u+1vf3V9u8s4KTw6iEHhqCLv5sqaNw6SkyNcoJxhX5+gIst4jHg+yeiTfKcZlZuhdyX
YZTHabQcxMN9vQXRYrZBdk+KNn9QdixlNGUPD02kQouW4iUmW7SRG5RExPeASBSvPevDWSGUjKJd
7vanWS0ITtyfNpQogqZLHl0nlamvij8tAstDOEkTEwri0fYmCFnUxR4fC2J42qh6b4s5uSQ4asqE
s2byRJOK8+JnNSFVd7xRulGa0ladvK16VxnZWpiAPiRLkHVvbHSLZ02zNORoBKrMM+7BQFyyb0uf
4XV1dJDW14n71RkRcUreKkj5sQgopgM1fVko0iOsxoLWsAmo4V0nkYpnOQV7fAmTBWkdyQJvMlMf
kKHx21V+53cckQutEZ1lqmr9KO3djUJu94QdI+hdiGRUvC+kaXXUYjkexprBIGDQL4UF4hv0vQIg
djJaKON5z0BI/52kdGLrPAOyjS0Uwx0AQEjwPU1OlavUtBbSf6B4D95H1iKY4dRCOA6nTyAffWcV
V4MKeW8qk9ST+JNFrTP/GhORtV+419WER2E8v4a8fSPml4a0kI+pA5eNQlT4MzTfjj5Xlhth7hHC
UTtZdNQZTz5IunUBxaqLIQU3nVEDtGEXsXkwv/x9CzXU5gUONVSO/S23ZHtKOLJm7wC0ZkVjomIq
5zQk02HdP+ECEk04VzrWX373nfIucJbw7SlmZZ3Abaz75lsEimyqyxwz5zk7wmBkzF+aoaTm+29I
e3pjFa+1vucxe5Kw4dCIpeAlVxeM6VOES2SWosedonG9H4gIOjR/CUgikATPCOAh6+KcNB/yLRrq
Y6ffmIKuEAce0/bduW7EFaD7SGNHoIg/j1zVmMzb/oRR0Er3I6/dVQGelGnlJucn49Mq9zVcGHDi
a8kCgHKHluwwRmYxUQMhX8X5Z0sn3kUHEWL0tpRpekGoqaccuzTUxuVa9Qnsg+cfmZVB6KfHp8c7
2M0HeAVROXNn8J4oXoFVG2dSvsqy8fLRjLNF4r3x2T6W1RoC1ag4zktKK++UG8rMNVHVmnniXhHG
bRWvF/csFrjxCpP9KpHdwcsmTahT2FFMrHvoNqR9S1wFQQiPTZnZDDIpavOnC9SJbmIGIuSTalXi
sBwdm3h4+Ez1J0bUx4IEOlSL9xUCW0YL6FuUmmJL2Kmx7jWR6JFl6iuPvR25Byp5Fq3o42Vf0D2k
GkxvKOmB3I23z6DmKuJLqumJQIyLxXMOXE1cnrzkhHV+x2du5W9k82AHr4K9gF/GL5GIq2BQmNH4
JaAWmdnec2Q1QsTd2/ftF6FVZBHSuPVYosgU6qvOqmbEiqLn6i11/F3tHNv6YIE1/G7WmAtm6uoR
oFx+IfysXea0x2TkkkrcReqRmE5GWUKlbs6QS4sTmUVPpLMN2EqeZAbAJLThh/EYcMNUGY9ykkje
ZNfmix5xkWasLt7rB8bFjwfJiKofwxKDv4vY63MEvuOjJykFR9ykFuBzCSS7x2GPn3eaoxOwQIqe
SIWBH4Vth2HKq3RIXyxEgBEyljaEGQWaiR9z/OaG/DLBo4e0Bmshs6tTb/g+seuYzZ0T08Rd6qYg
/0DI/5fO195t1e2GOxJkXGFPgANi1jVztlAPSyd4A792NsaWVZosWTZyXKLZbHSI6BcDcqbC61J2
7kFKGEsmIjPUJSt9YjcYHJ3imCGViF+60M4HPRakcacRPnSFS3naxJ1dBcTDbDkcOMyRP8CKvRre
X+avHl9XBIwmuyK4alb9NftojvhBJnip2qGZznijCpAUpq1lDykKV8s5oxKOPW2ehtq+Yj/Bguuo
fGD0psfJRHtzurVEUIf4Dp7zocNw73K28MeG6Y713tE0zrQYhm6rz5SJxgsMND2rrEqEbfe3bG2a
c1+XW26WjP6vqweCcQ1BUHnHACY/NE+KDxp7ypTF9xdCHUXNJaWk+tgPHmxc0vHrtN71zPrb335Y
G1U+1BePizJh1zAaoiLBcxoLDbVD/obTWRLpzynZMznE1tOHZ4jb8EtLqski3Iv0PSjDlcB7xnAU
uQDIKKUmhJAPZsXdHMYqRgc+csa27u1nqF3vk25THFOn772Qwjivmn519K+oOiJcCnt6cBk7qPrj
4LlGV8UkfA8KLTG7m8G5PrRe29+O4KyvmJKPJWNxg4j2vUj94ukx/Fkv/2kSxVgVjk52oSEAeOQG
dCx+nPxu6Yp7ly3abFb1BXfKv+phdEs/RxjLJv+KKTS3JeACnI3/NffbZoYdhgAEQqY84v8BPROf
cjb1rzg3y3quHcW0jMPAyRFe8slvKEDEmxiAXcIO0GbvUDRAUk+z+ZYGRqyWOh4rZTn3OpHeCeYk
TXjuRourYg0wU/ZRLTPXEiFAYA4Tg3fFcYtXYc+j9yGWZM5rUe9U6h8jigDhJYSDMJ29aXhKRZ2b
qpjivg1HZ/iNx/a+IakMg+YS5jt6r29zxNlYoJHyk4bgD/bynDZFwDDWLLitzKCT5i1UFtmEWY3a
h3GuWHzHPGVGsXm7/MkhVl/EUWHtkXcwZyynjb3+0yafVtg3UZSvnpCh+rlPghJTLVYSkxDkEUfN
gjRyn0Q2pjGe9OgR9rdAsD941s64/3155u4uWNbgZxa41KC8GWDjdMpiJNhXGjVQAcdq4bLjE+cA
Cn1qDuUUkJedtuK+5YhmhaaIpwSUvy6EqkE3oY4clvfcXN1jedaxyL5goyE9E/xNLj+qSNIE2yRg
bERnjtX/pw4PoBRuDuTpwyMqLSGDYvTvyCTNuW+SdFkfAZ8DMZz1Q+xAM87nO6EDNRkriF05mp+O
vkxBCCELzZzg3pQLz1aK3Mhk4IwEZTc5T2AJb/bjZtUpuNmhujPkPzTD4iYhWn6DWlo4KQy2aVru
6VjD9pLtb1H/5YOxlBAcjK2guz13xB75QThJW/pf6z5s2TrEDCr/Yh2Zo65hRl1OTfTM9+95eK4x
JLR298eGfsXKB1eTYvbtwSLIkOhgNhgiND/fqcwUTKDud00s5ztuCFi7Igg1kHAL6ha10qa6vBbt
sX8kcYifu7jcZ+JybkWfIhzlnp6FAB2WIQn9uHp8+lybeAQi+KAS0xIi426rzm7cqjeXbxcwIDWK
GfCptn6AqzwY0fonjhYie6Qtzw4KUP4EoGcB/TOlsUjZyuRJ4jTlp+HjTB6AL0douC1tXc01XwHF
xCjAk5ETN/eblHgssQcie+QKuDnIsLSfhYYY/gKUHpXAAqarmYh7DNADqS4SQiZc62NxydmVjSL6
tkoXijA9KKK09mdUROdKcWojDr1OuN0D7Ft2QenmtzC+s9rLUK/eoHMQyY8WBJnYFeWuJA1zTdt4
YUQPsH2dAs3AKN2QukMvNojEBHkA3hGXfxm4Jirmbqov0VZXqqFucJjkhtyICYRPVrVhMUxIE6KD
wldYI5sA5pXcBgPDsXRLDXcfWl4FSJovfJ0R5MCfsU0ixDgflm+mFM0cEP+gGVBHqJUZB4i84PMh
JBjyTtv1lvISIXD+xy2PJmUAgC+ZVSY8MEIrxcmfi8KKjEYsJCKd153eXmMmZJNU1Cg4GCBZsjAM
LEnjIVxIcAWPN6J9aAaxtlZ4I97C2PeayeH9fDurfhNeGVcTtjNqPKYf5KmfuGMt3d6m+XjRGYM1
J0dncQY5CPGLqMADbGofQybSMxy51AVsBsDIkyCgT+/UkYmW7PWJtlV8/J84LVG9I+kdZvRCj/ld
MJufFB4SpDlsVdjZUI8EFTLl48ciuBZ588AbYOLH/9Tf4AuLMudjVWTQJczyEJLuH799jMeGtxVF
8bkeN8B+WIiWsKLoaTi/eO8Qr3QoNiSEeq8Nz5iQXGWA6OCTK0EiMZbhKrQZDwmFQZLo4bJYqCDt
6IGXaOyPyCAMoi+jdiIt6lMGOkaE7OG7B8vclDCN3f66xXLwGBA5SryEwPQ8cgHHOUvrTvIqI5aC
hJnoa+F1oi4ZRwRLWESwA1E1OeRFi9GwYJm8sSHF8AIgmVhvQJM4L3d5BPZOIBdPB/qMt8X2Fqf7
ZKd6VAEz5iyJsfQHfgtXRhThYxn7d//LfC7i4AQqmxBWyQDnIc99MyDyN4dKbxzdwxYeK5DPDeQW
NwhiLbrXyNtZyUfgFhctHAuGV2wkbzBjuHtsa3voP4jKiTFlYkej7I/f6eXkfhn14mvkaAbLyTUS
RmTmPMhkDg5CEhFv/LYi4uwriunx/2kbhA8RonQewY817I/tnN7GgfEAyRIB57cjEyLAXfV0r5cO
HIAoWP440j/s2wVqpAUVNgChFh+QdsQKVmU8eRsZ2o2HMaL7qDbwUYOmwi59cJJi8xPb5LfFpmc9
CdzrXFD6DL3gjAmSdSxsGTA2oBqMSxTK/d/VQ4XYfTCupt8lMmSQ7iWWnOv8O233w03PEtJD5VRD
qWLq99m7WJlLkvA2z02fEOnjyNPn94m26SP8140bQlEe84ByQ4LXfRmhywf3rZILXfRtIg8slmTG
rHbXX4AWEHmc4yVv7MovGGYdMFTOmgwgA2DgzsITk3dAOhaRtf969gq2U5W9UyM3jfZiwAxp94n0
o7ZJ999NwYBuwrIxyKSj8AMSXExeIAA60Cn8yITp8NItMSlp2z26YMJLApCykU8PKlK6wsuD/qWO
ac+pwpv3syTO5O5UIwFBdkrAHPYLozkhAkYfXO479sENjXyNm2PkZkuNEVyil3KEYHJ4fM0o3EUs
/tz0WGPBVcEE+Mxgc/Gfj0vAn8b9XfisHrPrvgp04gzcn7mjLNksSRC1+tNOqMsTiPZmXK4KAmm8
ev1AGhbnw7HOQUj7Bkez+IhpH839q3A3dwEfOw2JMdg5VC3fyXAjB8XiN3tPy/WTbPwhmmuRZxZr
iK4Pn84SncOjdTkbApsX0ycF06/GHW6QV44AZgZusv7ghn6e5RCb61U48IUVgKY0CyFszRTJf4JS
zgCQwY83pfOKrj5bdczM/YsATXfKtCCLshojhyW0wBa2ACKQAUuve37aLxned1FO9cZ5B3GN4f/I
N/7FK7T+xG9Pmzw9cuSQ6PvJrgPqFekA4P6lJ+NtErYNZgroMqKSMBJMrtizOAuJ+12omgOYg+6O
Laj+wQiCBgJEvPkOBFmfb0eb9+x2twjEZDL/Gn3kTZGyUjlFz685SnDzRewtLU3c3bxRtSkjy7H3
XEJ9lnSIcxwwENjs5Dra7gno1WXAjQNxQWE4iTU0VKWA+1wYCPQgnpGnn5XD3c5MoKV8/55ozOvB
a3wmc4ksc1cmXRj9GKoU4bMsl5DS6e43pZd6IYxEFJ9Obh72o8l639skFBVtcf+lToLKIgQTLrA2
7YnJqQItJtMsoHbI/xz6lgSfzOHUAN6KaJXs9PJfQPlEZec8gy0aQkpqwGV47DIsU6FCPhrg1VRv
zRGeN7Rfk+GcdxEIEuQL7zx1eiTvrMqIlQQouyZwf/yW3eWWQd2kxZmtbUE1A0aRYoke2m6OgEp8
MjAIs2wN5EXhSg2q9GELkQ7tih4uipAZckgfKn4O9RT66etVk3reEQC05POGGjn1rbaD7dAsomh5
QfEQCAw1d+AQ7kEeknws8sQf2ycYXXXsNr+oWQi7gE2WwKwKIE8IedGPjbhp+iZHqUsXG95EQw/K
1SBQKEz8rOnF6E5DyP1oMCFbSz590YyXEdyFif6FQCkeXQunCF3ZdxLEmHwIvTzgz7DAe+jMEqqt
UTyKpag/Y8i6b4lUNKHCiQW2QJhWldPzcM6qT1dGXI4z+2fxuBA4gJIcQJ7LmtFIXuZ/6d8ttXrM
W3/9OUPkEMhfM1rQIRC9O81/FkswLpncxz7DlbsTRn+uJHIEUx9gHAj7LmR5wpePuszOESy7wNHd
MSd9WZ5ndrkCm18RBGp/fc1huDaIN4cROyGBvx37u7x2QVcH047/JH3QFJTRay+bPNF4YcleeUJs
4Yb125V6aaN6xXMAgvdRuZf8K/x9/3idvVY6tOiE1zoVZ1NzFP81Gw+Poh0gZ0RaUaryQH3IFg3a
sBC0BSgIfpUvcLCOdYTwGAmRVRbR1fm90ybZbV/rzBPuGUq9yFOU6Zz8bFTru+0m9UxEubYYvxOL
SgtzfXdaiHXNlCKJcSonQ0z+54Tn61oK2XYOpSzNPshXFqqDlS+SrNoSKkbF+E4awkyPioKP3b3x
6PeZWrqZINC4SPXMBpt5wIxsXjPtOz5CqSD25sOhZMRGK/M5lMRtybZw2kgIrfoGQI5KKoFGNkya
W4BGC8p2HenyQ8IOE4SFpSSdbcyuTVSPXSFXJw+JS0Zdv8AHJiRFkobfONyMq4b+KHYDo7av3BQo
gl9ErpuJOwfHx+e4IGfUU/AhemSP2ZdJTTAAj9ehOCdO+5fHChUuBsi6p5jZ+grBAWjQE15G57dC
YB28Xek8nI9EVSBAVBWANzHlhIiTrM8l8a4RjACvfAEn84CVkHaJV0YU07odlBmPm2DeFoD1cbZW
cVw6lKgN/XQpz1Tzf2y8PxUdUAo7tUXkApGoWSyU0Cy1lFADT6FNYIxzADIEVrFiWvpE36MyBSOz
71BF/L6gT0ZyLjULFtaRnZ1GVDixWWDCkMT0bmPWhPNFriY5Ki0AvMddSMEFQ5ytACfrMRPlUlnI
0WiZErXYzKSzhpaePl8ANWzs7gAFs+7T3zxpp3JUT8E6oKzfVhaX5m0zjGH7NKs0s5hMi3zs4FJ4
W7sPJ2nUEPKweeFF3cm769BBnTCk+JzjXzSdfkTmB0cFsaC07bI/Czy8XfTNMkQc9r8qjB41s9ik
M2SzNmcv6LFmD+OCe5Kd1z5iI/vrzyi3BG3ntYKnNJjaeDztV3Q3pcPH1zHUAvIS/sS8P4MuCe4D
oJ9uRoUYYhVWiDogJtcVLC4AEJiwwxjsjdYc6OTwFCDKkhmfiiPBPHzR2rydMnkLhdTTYpcH9jPh
mW9/vy2o4EWoCoF3GO9gY5zE492xh1g4mCI1e0J2xx+t9jbrLX9Ms8mtIZke6MCwSgLqOg/wccZR
pPggFLrNBJXPHv4v4qVqY4zjBWJRMSZIMFj0zm/AjvpTnrvRUlnSa/tlceoi7RnfRkbyG7+wB3Ir
rxvq/eIBIKl8N59oJhG1R6MQSx/eTkAxsoRGU/ZZJrcos19YI5D+eGS9o06aXGNGPq73NJb+Pngy
aZe00JLhN3h6NcDStnwyAhLOYKnLypdABCHZeD+ef0CpZODzA8Osk9sPsE1cr+zIxHNKZAdLtu7A
5Mx+V6c/6e2Z0n8g39wyIstFIu/RIr0l0gW6cLhhcoiBRxIIqdmdPJB0rKNao39juK4nukr0hiiN
a70W9jSSX5zeDZFvxJyspNKIeRxL8LYdFAFH8YZObIZyCxKZaOVs8zzyf+LbJzvpw3Xqd043x8qx
4vwWpsbrXj6KbuAjZ5xyC64RWV+ZycRG/FSxfIfg+W6Z+S9+UJJdHJygVjZhgkPS2YnB8UM/y6U0
Ro4syjWV3FFxEx1z/z75Bg/cSMp0pECVZuaQfzwakmsAGIty3xj9zPqi66JAlGWdguTqyFf9ufA2
RIO4D7XIWGvBO25EFFTlMpwo09ImytplgDKVkJUHaj54OgfaWMwDklkaACTOr5WORAeHP1qWKdsw
mhriKKUAXicfUQY5JjFgBTAtMjifPlVMlAei9L8T6agyAPG79oz//0biR2CFNOyfCHKCdCACsR8o
5Pg9A7JEAAOtggBZvrLXWbU3D+dzoR50OmIxFTQjNa0G09W7CTGp5qtuU0YSIwl7Lx7LFxW7DRU5
oITISeAHxRt/BfV6ucjFaTOKW37bvBDCw585hnK2UsIgQHowdDk6Lc26oYLJN+iXVlmcPTjf5ejr
vxQLzIrZ1YFSY9pp0KDZiSlj8+QaGLJHvUFfafZYsIjoprjZVneTCs0pE32M6HT6tidIJpAss444
j1CZMDRYTcCbq8KqO1ePEkzPG3IaM/wRPzTyAJ6hEvxfOCWzaUOkqY+ALtZICn2xuQ3mt82P/CHw
NZ7sFDRjDQvgsLGgrVqTf2s/zN8SV4186C/JLxDZ9d5j5DxJrV/gNfcejK6fKNlVm7uMlfVIPjHW
1wxauYSPguAfw1viPZiwFEko05HQ7It/j5RUk6jReHJwJaLm8qDA6MqB6zEQbkjFOGaVjRhEoRSw
CKgu4B/nwabziGJfXN2hRiEO/2qd+KyPYKgD1k3men5TXqdtXbAjjDVSPR7W82GlBeIwv2Yu30lT
3quOeV92R/yAF/693JRYp6nkFUZn/qKcmHzj6Z6//t30WhZZU5tjAJxKU5BVDg6jIGm/Zx56+wcG
K7JXFsgOGXcIPbUJpSN9/GG2WH9E1Asy3YmOSEB2ILO9F6ccPyoqv4luJdN0NbTqKZP+5H74Wglh
u3e3XBwUAStMCaPCxGoUKpdEQyrC/ONCNgvBW27uUHpMhuA1DCmw3ERr3mdcSz4KwrFKPg0fVvSt
cBG0AjMGGl8khoiyaczBskVI1OGgVvzB6Ra2DgrAo4LQZmT1vuhMb3vpX+D8Q7JGIoYMkZ77XOnT
kvauejZcaJNCGnfb/t91/k/6ze5LkhmIHY30wm++63NHkDpYbVUcAyXnny+COYfTJGbASsjmNhqI
PEr0dtr6e8grQyV479ThVlyOiIHW8a7xYdk9Pwlod7tQDYrkkEttRRUbQrgP3x0PF8A/dyrEauqm
bUiUQ/vySyjrYzcU4frajvKxdAFRRsvB4sFwa8prMER0rrpJdOjwTG75/hPUFEO8Jj1TO8vLFqTY
vK5/PsAozn9tSUhCTpIeRTB+MxlZCOxU40Z2b7cYnnuBYFN3nFuUDDPlYCAdr4Boy2mFVPlnwlOb
vSXRazyg/Dj8/AYSSn0qJI2Au/LNFF8cMfcjThZO36AXXIsxPxynmz7lr/xuBqknaA1HIs8BphhG
IMLSIcI+e+E9ehyfzllB0chQe7NAfJkmdBOKvYYA6EyVMxEum5UZSWPCpknxyT0iS0E/ZwqmJ21K
jQTREbL/jbk+WvAsKklWGVwcZuSmRh3cLYStRsWU8A5x+/EEIXqajQQmOvsd+Ur4dHvYfI58+knc
E7NVz8bFCJhJohT8DHxM73zF39YRu0Wcf5/U8z5nKew+biCUo2jmAIkR4PE5gJzjw0qsnlkuSqi3
42v38jROousCatN6QDzyEff3gx0f6nKETUwJ5MsqNZCG25AnsDs/mCdEXitSh6Zg5MSgjLNNb8Wi
2z89mJD+hOj37t5m1G0wNjF7L36Th9D4U7zJT5/SQSNbmnPSQf8sldHMmGLvXslsQhhgiE/hDkQC
iVgjenKj4JP2Xliec4sl/kMWFsftcN5fVD51UOFrKfiWO9ayL/kALAHfEc5KeT38k9AEQ9Jz7HPd
cD9xkG3RVCF5vP31J1A2yikPYXI20u774uzJVx9spSoBXImAOT3hUuDlwMlH5yAnjzRHKZ4SHZtx
CDhXFko0GFe27OSsxzf7bbeX/mp0ABozEncYvV1Ng2n9PsbM0t8NimbOTg3FObntC66AYi6Fb/pf
eqYSI7MmWeS7rm1o9cq6u/A3ODRq5JZm6/TCJPbpxRoiFRn6Qx9d5jJlvqljEvx8kUNONgf3WUGx
K47E4q/VBRcdwo7rezhksBYaGQgbJupgf7dRooYZqqPWgqboWDohiAteI/S6fs0h7XyDLpYIQa18
ddGL8iXVQkSbpUNiisRnQTsLnQ+5d/Wu0170Ap0G3rNYlFbN0213XSxrgNFAHs+X2c0f2/70Gimc
eRvp3MEQAV+0O1XcDynyISZ81dOsk2o+A5F/yeWkcXQIHIZRXLdaRon60qqGhHDQ5fImnZaCF48h
bPYkluM+vW1/WDCJ1ON2IhMFPIHDkK57hemZuRCpGBf4qWKYPzBubeXZdIS21ht5Heiloa7R4xi6
cR1jMJ4zbT8gKRoHjreZoYqKybaAFiNO8jZ9kY+Ab89MQm6u8VLm1vG+wRWum8i+sJHpwzMBVFos
OtQi3PHN9Cn6wGZx6p1U8kH5AwgoRdIoiZhqfCH6oiNaZdadiJBvCNj7UC0hrrbyj3t1imeK1FoF
gchtqToCaxKeaI1N0VVbrP4MALD3lHvZqQhDxj4mEdIsETgoG8MTBU0IUK5jSth7wDnhc6rZ74XQ
5n1ZRlLSTAtPD2rClQUUkVq5QyLvEn8eKo2+p9AQHA4lT29oHQa/0leJWzBOWq9ozsaze246Zpvi
JRZc0A7mIq5yNo17z3j8zN4cpBy81K8CxN4YdoqQvHmJN4VkL/tDBDdmQW6jM2C+LN6R5ybhzkRK
iY93cV3JcXJGUQhkbCDaoKhIGXu9U8VCm+6flZ1SwkKPkCKQlBzUugobm+DpCR81gRMuYcX8o6NF
gxwWoyC4U9/gqUi836UHN89hIC3RdCG1IVFOYDp6fKXCSexPxUZD5VeaKPvESSjy7xzWpmwik42c
+LRQeh3Ozswugq8PnzNN/RegiW59fZTDFzrrCHrjrRmzztwC3R/iZi6MsD0pA6GtMxBZQHCAjxDd
gq5w3hDRylqLGJDiDlsOus0bMpXbFuW2xBODwGGITbQX97+mIrp5ZZ7PFb95thghXjKqf7q7GgMs
RsEesJuh8oqhdePlnN5j5Ahw3XcTqkSafgfo1t6AWyz8lQl10k6LI41UTNahqIBQ3YZxZuwwiIM5
+7852cgkahNLjeB4KWqPIMldCEocFEhk+X9ktLyNy7zmnb7+NSRQZfc+6gyrTxfJoSmOXENYzlgN
eaGBI2tTWsLxNACtYnSdNMSwEdazvsaJ857irbk0AQkOm9c2xzTGuX0cwRVPf/xmrIdHkYLbzJNQ
Wcp7oU0y+fwvN8TM7u9EYkVKagRL/50uGsSiBo2YU8Z3WBtMD3GPC4LMk0rIlSMyIlhMe+vvGwWL
gUKy3vJ1YuVzUoP+mfEOrMV9oIsqLI6Nn+k8QcI4vEkVhfq1m/HTXBLsNK18Fm6w538J1qhS6OsM
oD3YD2oeXcymRrntzTiTaTToIX0QtorDkOYUKCZaOrjgElSc3QzUCIWP/11jOOJpM18zfsbJwxr5
ckggb9AsiZoD/9LuVvsT0RBqYX1OMHdppOx4JBLzG0iecJ6Ibrsfg5S9+Y1YkPKe/XY/6FBQFmUo
TG4HZFkycMiUraGbnZTz6NzuCq4VZqldvZMWr225Q06O0FgNpSZ+u6MzCLTflw0dJQ3ZqVyZwvGF
ErLPyfMwjnyoMDP0zD58uCdOBWXB76kZJZb/f1B5ESShiAoI1bOKqpnrt7ASEyn78D+SzmtZWW3b
wk9EFSIK3JKDIpjQeWMZASMqQX369Y1/1T7n1Flrz+CEEXpvvYW4WffH2D/YBbY+KugoCPnkyQBL
m/6/si+IQX9wmn4ej+h8EvVqN4KaAMKcCpzhixERL548i9/8wc/R7e/k521GfPyNC7e0AgWqfYy3
wlcEvXowPULTp4P7ATCwataQd+Fj0+F5tP8NKgk2tmprfzBR59qLrk2wfPokO6BMMO9ZazFtIbQD
VxJKpb74CCIwQewyLhqZPoPb6zHWMEB5oPHG1d9SQcEcedLRGY9osSAz4xcAee21BPQzxvxhtHFw
gwU09bXLZBBWSy0tR+clwhGOVOvnVxNGAUKuyfSLS76wVVtmFXhVNAA8ITITs8yzwwthInXzNLFE
hgF0sAkv+obfNqWxjze0p2UCYEZxHcoeUA1dcJ0VbrFipGG/JHANviRqKClw+g9YW04P2BxFezDY
f1YQ6jnRbx6TLXqz6Wf68+R9OQfDg81zGQ35WMJWUVgxC9wL+OXJVPfqtIKS/yFKdwXNgSSQcqs9
7cuJOZLCdAFbKJiaVAS0d/SYWGjhETJAA4288nYiZIDCLenPsDX5AiwgSwEIpclXoI6oVh6C4zY9
d9O3aYC7NaeczBCzYpzK1Q3Li7iJg1BcUGHQGe8Aqi7gyWRXT/kWPn9A4Mw141+oxBFk/DABZUEs
5c7CIKFyXtGvcTcgsvhG/XA3wBf6aumLHvsLYHL0QRCJwPkSPsYc6tyC5ZG5v/u0JZCCOlIJrsrn
e16L99lxLmJ+sOhPb9CRGNK8uYPetGB/lIYc3wIg4yq/W2zI2R3qwF6acsp/MhpimLPAhro+gthX
Q6zTnQc+yekjRQcOM6+hJPRLv+aZsI/WxuoNyyAhSdxD1PbPKevmQSg3KbQmFwsmso/iAQo7Wea2
Fn5d7O7BtG+MJPSTRgad+Oi9+MMSHEJXvnWmhtiF4Rr8MYCvf843P8wCmKiVqcScmc3qqOb6ZzUG
KDJrSjYDwK0+vpRQsyidCvNmoQY2F3HLtVxle6b5x2Ekj4TFI5cuR/U7GD1tVCOtIzipO2ONlmvr
GANTY/Ire++98QfzdENt2eI/TGvPxsY6fdVwUSvzHqcC7Ql3Hgi7PgMDcOCwxP1ETDt+kxe0M2IG
YTYvav5yKK1S3/1Y67u1wLeZ2Tfqw5tdzgHZGVsJt5LzEukx7653IklVmH6gqiP9xMXsM7kdwG3i
DVSRzSzHOvoJkK3YtwmgMESMTyilEGlEJAscF3ifRGJW+8ZcAPpUEO/qE9MBGkjIXANr9D+Mt72Q
NDE4flH69tdybYJlc0pKuEgBH9EuEtOEov1B6rewsD0Jf+cBEywYzFSWnNx9XPFEypOUticOVsiE
0EkWCzApUhk8gXFcGKaxAkhRFh6kdvJxysPlQNCVU5KTJLmFB7zBoylO/Vg+UH97e1IUSH8ZeJi7
fEWw3QXfjpcr49x0D5iSeJXVwqGFng1NijEFjQbiohRGQ/L0zyPm7cI4jDktAsQh/S/6JJTSxC6g
yZnIU7qdWbXA+1Qw+mHAtM7dHzCVRRnNe2Sog8yHrkKJwBgmUHWd54q5QvAyT2c82VDAwveVIW3j
I4yhL7IYp5xjpcO5THCeNSuQy0KASX/xg1oBhatbE84xCBjY8VORlC5QbvIewAloSYHPEVE0HKrE
0Mo495dc9/30y5p6TJBxB9+9RD62iMAqbXSU8y5digAVmSxEPNYKDBIkfKAxrVkLxSrDEdBC3gdj
cu/EqxBZQQAAUJG+kQwBqLQ281/MeAm06mHjf3rA5Xf/Y+lDwgMxmTfh5oqfCsJrB3Twuv2utqeh
o8YsY9hK1SW4b9vTFtY3cXRQ1G2hyWGO2awbJJygGF4ydRJqWFcnQxeaHA4eV8hwEGHQTavuGX7W
9Dwls8jKMzwWSXpqzBlywIDGPRBGsbfkuT47DQ4XkC51Fv7Q0UbbPMEBO6ymOrjY1WKGSBgcsuEh
WIoEIxXnfoIuHo4/+zmvpRHy62EdYHiAoKuNWnMq6ElSapB1z1gjNBLyVFBqf80wBNtHfA1obQ+9
zomey/Mc/+yzELDwo7HTcpbAQTgMoMkiigzWQlb4wpb4Y2IM8TKdZo6bzD9W4Q27x3b0tQ74ZTAy
xQH5MMDzQ7EQpNuzIbJLGX9zvAOCt3PgbXhIRTyph9uSGmI89z0xq17gBAGoDEqEJV4saHYfNp/E
92CkiEUOdxPFL1fWcyviPoTlJpFPMPQxkAkAKKyiZVYF+SjE6cyiF2HkfZ3jPQCLucPDhL6sSMA4
thglrnRE05ABYCbKJ+1lS1eRZbMhEVW0jQ1zQUyUCZxAwla7vYQ/joGPLQTATscEVVthBSV7l93X
NxLS+7zBrDch1yA+1eQBi/nL11zStnH9MbOBKWItmf2csCPrrWqcTTrYohvPmKxWOFvwS61VdN9/
1kAPnWlFbyHTVd6Rn26o09mBFfabjZ9acJZ8SQXHYpKdGsTtPfx+j+ljZEdy7JvdvyhmFgiyzKuP
s8H4xmsjos0cSiJSs7yPc3xQZLvkwXPb+34BhZkyhdOX884U0pQBC/wJUBLoPtsEj3H08DjIn71H
dHqTH4ylF8ARHkV8nGv44Hn/zK7wtBOIZ9+qwbNu5AkPoSMTXxq8xVXDx66QdjjwBYRO+Oy3y98S
ZW2qZjB06aHe9jMBtgoVfCUyFMiyD6B5XkjQsjOmn9sbvx7/HOHC1ESqP3yzt0qE+iyp6PtP+84G
xVXjNzsUoUT/BxPxvodEJV+FmuOOzPZr5jCtOJz8wxDPpt/6h90GFFbBfDWwTQL2J/oWoHj3cOUN
KHvfQ6PW2Vt0U3aJtkwfNxi4cy/Ah2AvgwVvuyWkrjZBzDU2thUoD7FH2zb4ignYBS4I4n5QBcwS
408CESDBgxNDdILy1kSjvlExGDZZMXghw9L3VpWIcYZxxHzzg9dCI/K8XOUg7D8pxVsoUQ8r51aB
lAnDZQ7wLq1fY17Ah4N449z3zG6wTvvOsEkjPjCGVU6lywxn83EZEfzKAKK6blLBI0AwH3jv0/Es
8Awj+Xz8dHWoeOt8jZRjYRzPlPFUjXRyLjTnInrp9g+zKqCaucyCuIeoW+hZcR94JAoGm+LAwEQi
R7zRLrvRa9pM9OzDrLB0X6rZ0zFaILs6QvF06IL27xyBig8g4Pa8O7eVUK2IDkPwDeMMHiFuAJD0
WuzFpPSKq5aLuJ2x1mZSLSHKW3Uo3E7oqrkn5UAMm41U8jY1zrKR2npy6dR/iJzwugFZ53lvVO+K
nsxXIKkOYLiCqjc70lphgw6IYmYBA9Q+XbU1qRXkVUWmY5NoDEfQMy4wrASRR4ryxaCeN4puvjBV
mpLU8i2kWcEAy2y5BDFgem4/IeDiZfw5GZ7qvmKM18aDlBuSR8cb8eCYA+GdfQKnSbmArvCCFRE+
mEbh+PLMsOP2zqaJvBxZCDjoAysWOKf82wfxwrDKnwS8t8y9ni5WEQAW6YOHdp6W8wavUcxETlCJ
qykpFFznYy5n8bXwoIm/gkd+4+brIYzpwBnG33kz2ky+zOtQ+3HbZxwqQH5Cqs6McYF5GGXh99BP
BUdh1kAUZDnpVhnQR8JUseGiqlz8qyLu9mgtSOkgZ8VHUqjMbgOrpVSJzsvG1RzIpookHC7llghM
moT7Dq9LaiyoOuEvgskDyQV0Jnss4Kt2Q2tQrpnHbpLbmEE9chQdQTgSPOa33zEOvTJCW6QnDliI
EmrIKxlFCQ9axpkbOx/YH8aN3C8UVpWtH9Xavf0W/Zv1nL7mf2OdUdlbbF49Bcnj2H9s3ywAl/h1
Ktj0Qy2P3yQDvY2JOyLpBuaQAKUP6q24gVrnlpA4yUKYv9Nn2AIdofTnwuQOyRnXv2yNxmIF9Mcd
8sSuFUswaDpvu0eS3N18TfoCVaG/8/E2JowMWy2/Qm39mxc4EXl8XzVXQ4yinafpDswVf+AJE25M
s9qVSPZYrTjBoJRZeFDUXE5ef8anJvbKxRonVSAOkn3hXfx6fj78Gu8Cthajq1dOfLLS7wBUgfEi
DGiPz5D2Em0GA1EYtMDmsCf7QE+v2S0lXcqXgaDFuE6evUlVYjSH10QLbss3eTWAyFi1fqPG67yc
PjBGHBQCEePNe531dgO/gNty0BCn40UGk51niKa98570RSRmvZGdw2kNuKb5iecJPsfpK6gxE86P
gE3QmA5ok16TJoWC2q/pucxHesWPGeLJwAfIBAXWg0+kb0EsVIHZ3WgSYYOqDiKn+LHVOU4vZGIz
SiXCwGblXXBg6uPUgYPRX8EUddVtP4dBxBfwHo86e8sjQs27H/hdzxT+Ew700woC24eGC5xTEjxf
0Ei15wqGlXOBiBVTtw4Qp1K31ab5YczN0wRUGMnregcOzj/RkH2NZUVjMbBu3vsPXrKU9TjdOd9x
eXA4yJZaeIWWXkS3+S/cTGBYLGA8zRTcCWpr01pgds/afnw8bBf4QZBiHdi4H/sPQ7yAVhrn3gsr
hhUARlBGt+nFH27v6PkQsoHPQh2hDLq6vF+hqMf8XGjuODszWm5rglPznOG6OTxiEGUp89/0xWiv
tppZJewMTWmJdpPZc0IJkDzd+7i/vbjvHU98zh//JzJ+HrjxMmJhMqRY+DITpdwzp0fsNC4kWCKL
cV/Ma2BUSEeaXa5v2WdkxW31zAjEXmOOiK9+z8qwxjoOR8S/Dq0e0oN/H5RoL2whoNjAKmd4pE56
SFKRUHvVcqBZ1UkMa/B7QlhuJFv6DbuGpQ5u0wh6Ih6yCIrppbKt4m+5SMHXN4TzbgIGTpPanhsO
fwLSdKHJxoGYixN39UgaASyC4tLXrohVIFTeNtYx2lt+C+0yfKTJOQ1JcOvHsD9soRBQbMzbkpRZ
aBESvOA85vetltLn8A2RC5CDtSBUho8PKIWudAVUmQnyxI+6X/Ks0ApvbjmTqabfoxHXLG8pkdDn
Z7WfoQlYVH+ofqC9smi0VKQeNeJux8mKIpw7WBezV4sZ5MPvIWhCz0rqYNwjtuLhSNGVuaY0IvPj
n/V9vW658o+YYIYk2oylwwBCFth/J8hiw7cZ0TIX0Pr+pBlYbiRw5jxGvvN2EDZ4nWn7tB8oETsH
o8rmJcrLCVUlkTZYTLU/s4CrSvzrLdR64ydMQCC7xnuhnACX4V76WTmFFaMksAzJ+SJXUOx+tcTe
6jF64L0J+MtZU8Lfkh0g7HsmDBmFbSCafu42cEYuS6yIzvhYVbGyYuJpjKXFe4WIFg8oleli3IY1
jsAvB4D5R3MPXaBD1Wv3NGYNtyMb+zq5pXMwnjEwigc3aTN/9f2h5hgaFA52yS29OXPZMcDLGNMw
x0yKw8XRmELg4T7ijCb7ymcC7D7CC2Rfyl80lzAC+C9mwFLjzutHmEsfBiOYsB28l7d9zP+AX1kJ
3/hnVlkxucFw5YIieT4oXJxdsXf+ABNh5ALbFcGjrSPDhVPGOEUMPR5WAimMrZw7HUg3iwcmGMQd
BJkQ7xZcePCToCXhvUQnClvZolgkfCveMKfSDxt/OCtOfPcYVg+9PTAdKYccHaASRqzzDQkTXwtG
WDxgXpM8rD+MHvmtR2OsTPY0Dn/G9OYA3x/b3e14J9kQVMor0zwU02BMUJLLmHYFIOvsBtBNLkdl
zfu7RpzLDFv0OXMAmiqL8pqZ41lnICSQKyLu72gKVcbegFIoW7Y4tFn3aQdqD92GpKJBegnQnv9O
5yls09s6MbipPihFcOggNfxLzBR0fMgDDMPrtIRpVTLgfvsv1rxy5qe+//nk8ZsK57M+1TBn4CRo
lCBhD0JbdYSkRevuorDmcnf2lw8+bRYTg3XfG0wNDFtpHCYP90GdfV1wVCCs5fBc5G4TzWrT16f9
Nfvv7q3LgDA0ave1zpwZn4DzePZxgNUs7riBdSR/xdGhNFItWEeZ09YQYhtsQcAKCJsimnOB0hZd
5mV0C8wdeJj7/nvyXuacjKLYYRZlaxznjYe7y7/06p/znmHINoWBRRs04mYAZ+KIIhWNXvtsUiIz
VV5Us4eXZIQCY/l69Zv5Z4kEJ8ZeDtGPFDRUsiP4I6xBG3Q3hOyBdJ0ci8JBbHczZ3CjAugaKaSr
pOTm2Mp+TB3IWsRYFcR7OMoK8xmFj7nwiCTYaIy7h0F4CYTRkEhSntfXHPHG+eObALsVMCAhgbLf
FEL/N4ZocfbcUH+IR8AsATxRsfDuaSF3OPROLnhFiRoQk2r7SM4QP0RIk5pA+4JFnU3I1xdGup+J
CgjSZ14FRAU3BcKLaFrDLrglud1bY9HA2ffY4Uf4wwns7Oi72/7qKxQyNDmINTEBVuiVbzMnzs3k
Yv2DtC6KnV9G2i+gvP6EeSCAPcksKkeUKYyzFIB3ipybpyaX47108+NljKSFicRaObwpfiUwaJ6d
/a7tmi4TJlo3ykD214hXvJLAUSB9rpCD4TRlxIjwnvU1F1D35nJ3EkOE0OdPnQvTKt3kagLAbCJr
JG3pAInstUiCMwdzwdkooZo9QMEJL/OpPhi/DeIKcI+ZHebNrARPgnin7Lkusexbb/y10TdnQvmD
f5IGK09yjhvi9D4OYYLhY7L1Cpu3aK6RMYMmnbm29/dZMWM+Y9dOkIN/n8GsGR5HLSyOdkfWejSY
DoESPn+QoIwlsILIWOcE3gmKCBNqZ5ttRdPyN8zWKMLG1F89xbl9LHksD61gUlidd/MRKlFI2vjk
wyHk2orO/h288ulCwsAux3wSrrbBpFoZSR7/FTuXEyqERG8SrgnFA0wr44DzSqpocbZSuwOWP4mX
4AoiEm/7cmYshc50tAVPmjFiiLHJSDs0Vrq+sy8ZnfGFIntBRACOxF1d+MRlC1X5B4rXfbzI6vgq
TEsd4NUVIs6eowP/rcDsnMF8xjEA+8ol2oWVuzl8rLiyFpDCcIfW0GFn4S34h4ZFceOCqb6IZN+d
ccf5B42TpgPwptmGfx5zc8fAgbuQFAsHKVsV3X2s2DjD3rv+oQKORaLDoyEaDntn5wPbm+atF64J
8RNN8+lp7yvaLPYrU1wGlY1LuhV0Uik5p1uqEEYIbOfR7H6c9awQlnAmIKxYL9icYW73D2esra/j
O6x6IyUWClkP6AUSxK/7thtaPcHggNzI32Vt+B5tDGmojjJhGQPG75zYdmCpAp3AHkaPH0idDV+Z
FsJYMl6kVG421C/i75L3SJTEYlCxZ/VTXQ2DNsO1B5b4kR3E9XE98tYwHbnYMD15XqzqGEIMsH1R
uSwoCcxiffH2LWObn5k09jWWwtYTZxBQAZKTu8OBaVEMzhEJeRXnOIcEakOfY/B3HMH7ZKbpTrmj
iBGhT0O6LCA/sj4lZ8/ZRyQtVJmLR3S2mAnH3Y5VaAJ/ctr3vec/37KVLLochqcR5xx0MDOEQxYm
9yjDAi6EiMY1D/odS0xHf3S+ddRiqyjbz/k30WBDDBgrns0t2r01U3OXtpuuunCPkOJrM1OYMWw5
TTkiti9z3+OXyCxwGNP+hQ8gbv0jCWl8kp/JPbrn+fGO2Q1goxjm+BtO5J+1tiy1YqEMrGSAUmEM
C1gMET1Iiux1xh7AW2Y5iS9WhtWO8OZDSMNzBKE2p3zZzxL78BIku8+swo8JjyT+ubIcmJUQmcGU
zeTJRbXvWaPjDXFqjplSibr22A8VrNpjrJ0dLNM9ef5aYFHJbkuC6REaOAL+Ptdmj3PuyweEsEBf
EVUQrOkRoI1DLNjlHERmfHpMkL+aiW5OKXbY2opbM/9+r3+eA9z/htW1RlEKM2pNQx99d2rU4suO
ZbuFyUI7pjaDXqiAfVFaW92omxvLIux8kRNd5ag5bkscsAnr+hdQiMMJKDwqM55ZO2X0bOpZu4Dj
F+moiGi70SHYggxu2CcmrQku8nQHGW5rjriCCqFRDgmp3r9DjXOEheiiUmHLH8rlZft+WiJjC7Iq
wmJSC0HwfyfQSMT3j6wI418MGwdcCNtD0DWwclbm6R5DcXHEifNkRv1dviUyXGDFweXp2eBNKG/4
VBXIi6MDPV6PZBRQSBiQSACTGSr9C1cwAiP57oSRPCzNQVDZRIxg1cso2QV5+Aq3b1wliXBUvN5M
t4bkR8E8d7SA/TzeOA+nXuculOkfsSWTMul4Q3jZ4HqPpuFfDigehowj8FhidqEl0Ck9FdE1Zw5d
WoD5xeg7Pzs/RNl8ItWzf0Sx+s8lJKzgDTux4OLoW9JajqDK/6nZezRAsAxdkiBQvDoxw6cnxs1F
YdFKNnce3OTz0FoioujZQxzBnnT+pT9clj5ezmG+hBjGbGwPh5khKYFuV2IliwUnCIOaqzX7kaU7
f+JgUFOP8Zj5SOnV/xDVteH3yhlXwhgTWEuaFdbfMDQmpAB5Lxs/73HDS4GL62+i90zF7IOvql17
vPGAiHBbBOBAH/kly+QeELjIu6I/sogo/RDaUcBExV5//9v3JsNxi+acyWJ3aGm5hg6BmydhnUzN
xmPFIT5plvm0/j9mOxQOAfhuWPRjDukhXxp5M6XlMctps30uiRK6QCQSakzikGI51UwMYzxBKycH
bqnDT0UCBysONh+ZySH5ThC77vMXDTTziXpOetmEQAJihbs5/urHf54gV2vJyJn/FcEfzPZAZorD
ZyRNAMiifgSPCdAaM63WXhJgOAVwdQn24D8U+N6Xr7/Pe0BSUxo/yKU8iC3rPxyemMbMapLSyggu
De6mzewUldOP2871UHZIZWfsfziJ9HESPvmTf+4dq2mEsDbiWCfnuwBRnXz7WArYDGrishoNB+4j
bqY1ghSACkQdaDz9r8UYCsoe7DjzIGPicPZ6gSCP1wlMPXRERJ0ssXPwnyDt3mulj+9BjlU90j38
RX4ih5bnrGF3WK3zSFmQxMawigCstGVkJ4fLzl/SSGAgjkUZyi6cEIUeeuMx/wDsJsiJTj3fcWH3
D2IO2hweOGHvc3upeAfo9RaEIV8Yeg0Y1gEtb7cHBKJ2x0Hc42q/g+kW0LLfDn/xWveGnpB3NhBf
hmkPLPKHg/lqc7qJuB93s73szmyWFv8jamMR3E78beGfIxINKYQxqnVxWSUyRSNlVLC5H9OfvTwc
OocXhZBEZ4yMOSHaDA2rfFWk7ZAFyE45Kd6PrD1HWxUQZLxyW++Vf+beG/aE4t33xvyiYfZxy0Ao
wA1kCrk+B9uC8ctMDi8mxytnV4oFLj0GpGrBb4MdF3XmEmOiADGzfiIkyBGqUM05UtNBm7yPhBFP
R66U6uPKyzwhN0wdV3qR49ksJTgP1kEzSQflhwMIqiwNYRh+QtxhbguKf8auzFhFQbcqEtJCrQPZ
2uEONdmIp4yRzWsvTrCOf+ZrcVOYDxfgG7RFuQ3TC9ZTD/KgK3j07mYxAGmeX3ZynJK5V1IeoYBm
1AeS6F961lszMWUzRsxamqjb5cwfvlf8aZYD+xBFRAljgEs2AKNe3ephZcLDaiKMzu7jDwxHUJ3s
uSMbHKk6ESbZje3rfRlM3lkr2J/NyP/VkcYHL+KEv+F3Y59pkSDTGa4ESUCNywrmDms+KIdjWTbr
xr5TMtGiPwK95/B78kfwUJz87EJBxNqo/oaEG6hvYfKz+dmviz1QXEYpt0kPZK5y+zAtaDa4qFti
ymxqfP1C1JMjzw3UmLLTp0JC1QUWAAfz0aK0t1qygRm7cRbD3+UY2JcoRpACf8zbH5alVCg/5ElY
ZSJN2wrKR0GFicOOW9xZ+H1hHv3CGsKYigr6SQtGDwjBejzEYfgNUgaLRFiSnDZus/5H84b8MsNK
wiIly68gYuxh+EEwZHIr/oORBu8oFbAfNz8OQV8TyFVysrCir386YmVRVBHSwLtHcWQXTxP+jAQ3
nYrOrCmg+9YJTTU3DSvtZ/8xVp31uWaLNJ8wZAmIazFZa1wARGLAYMHIryGAryEdeDjVkobLAcac
c6fMERoKg6SatAcsMa/w2Fj0ksduIJaZQ8gTFGXM2WxxOm0QFf9Al7nVAQJQURE3CQf1QDtbMXIf
+hvDOdPnkGLJSJr66iu8d37oC8bnjY8bzA9z7H//o9XjBkQs4PTRSrvd+Od6/UCkVi/f2qwEr1zf
a/s1HJ0Z8xAgBN1EtXtIwpBlrUk87mTzjESCxloN+iLapOA4U2F4foLX0BmS3+dcobvr601tg6eR
xcLsCfXsMWeZ12k17Ub90zMBMcS9/TmpMKQHyMuZ/yqjV/xVbC7hASY2J3U/ouT+zt9BD6lCgayC
mawQBPHkGQ2/Z4JDcsGXSguh9QnHzYFX4Od+o65gC4yYqXBpNjOuLIdyzCWf3qSdunNVQ4Bnrs9D
5upQ/fdFROjibUml2d++DxeCiPhg3ouajpcsYr/o3fmcQL3mgbLmHlSw78z0YYO2EJ8AZLo6Y/6N
BAKVMa1ltYc5xEA9ZPbG8c/EVTesA3krJNhmAvd4upQUu9vk+7bKs6tEI4ACiiAKa7qp+c/BJUGl
bK3CW1L4tzetjGx/ju1xi3MmtDQvZ+F3sx7MIQcS3V9ln/CEhVG1xFyHwhDdgYmW/UTcIwkVX25g
eE9PtOrQcP46uCt3oTtEaoaASuHVKU7f14BL7BUFYZfmroTfd52+8MgSlC5BDwCZ4f9S6dE6ySvF
7UFzKMAmcS1VmAiDga9xyHAaX54+dobYx4IZ9rE+0yu7PWcXQ4kg8Em2+bPGHHiduVnhrCH8bnNO
BL5cRBOjIMHljuqGh8fdEn72l+2ZAIez4Py8VgLxq08CLKZAoqY/p4A7zNiJ9Uw+rvhjSBu9j1Jx
Zxki+9pWl9+fhdGKxguXZjW3aAOwe55flnIornMNK4zLbpB0u1vSP5Em5RL0bqcAijDIq4XGRIHk
rtcYy83LHnu0Mf4yvHjDnmErFdO52gcl9GdMz9WVuLMlWxdyKbraqHEoOq0DbnvL8tBOGc1S+1of
TyffEKFRaACn//6Y/HL6c0mIwUr71wuljQM4at0YGGTIanjUcRslgLscp4h7Cp9VRoPE71c0H68i
nNE2rKxkr+BnbKRTLZqTzTfN1/VUHvW534FkAElYi/BUMN0ySW5Ax7URxLkSPTGuvv4zUOweJzhz
LExBGHfIZlZFo9v+4RbhkAJPM6/0O/SlFUDmQJSjwr1pe0YzRjC5/cJtojFFBVUkwvEKxo1LxOgU
rjPWh72Mcpl1Ck2HyCXkHNMcPz5inD6uij8LLa5Q/9Ur23f4S/DtfvQg4iEVhrbUR3A+EgyQjUVY
grRG1ESU5LTJqjHNk0blRzHAyn5R8p4OiA2YlnNGoAPrB9hogAK7GD+RC0RMGOBqLxXEAToGfP9v
uEgJ7Kj8q7kSgHnQ5DFnWikrdI3ods4eZugR4ZRACOo/NgFPCD4nPTlAMS5Sz6+HLLkV+LvAJAUb
8cb2VWmnQ0qdUBOLW/ilNjAVX//OerQP9tOpKK8nUFn7E8od5MvxoYEqy2yZMYBLLCFDAeBBnifm
hH6zu+BIFMkpfZm7JFYRCFQQbEC6aT+Fdxd1j1ONBitajUKQ3bdIkVCCTbCH978zlHPuQZBdZGg7
mv1CwSYu2a3gviDti88jfUGDEdLW2NsK+z0vJ56PuPoF+RIP68sp1E7vZn/cAlxJ9MxGCkwAVZaH
BtbwZrQlvJsAqgXZHAdORA1Yb7GE8smZ2PsipNg6MXBPX/bpa/dO5ZzGj+EbTv6o1Gg/TVS7ObLh
H9idHEGDcTB408d9Q4jjjQkOUQfRaxygVN0DZDUXoN4lzhfAkgCi+KTACjujYMdybjh9U3Ttyhkv
Cp9GMqgO/2xR4ItDIrVxywKdZeZpDbHpiXUmrlSEmIADwsI6Eo+jCcvlkGDDhlBuInXdE3SuPecW
oqsewnKw8xKl3AMzlteDpKpmGeGIx2VmAgTavZnqVYEgvbEMF7j38v6EdJayLJ9dx2ReU75zDgRV
BnHaVV11tFbQKaurn3Olm+935okoJPTiuYvbERU44dTixkP+7En7DhL0xxUFMcLiCKdzG8S7yfpr
NabQG8Gju0xbGOS0VJ7GoJkTKPnS6CPJ7DtPzO7RqLfY9ctnIilex3qBWDQgU5ZtspnCg4VgK3jt
gFqoGQn5Im158fLy/TktqAJMJbs6z6S32GTSEOILZi4h9ubEuUxYAOB3AwIJRNJeCUZhl5jGA6/c
KuHcuy7tjltW5zBFg5tqc0yGsmaHK3H0A2SkB7JeoHWbPRNwyEdWU9kFQ/IjMs0vZVLKNU8N9PWG
vO8wzzraMo0ghoLEE65mupzfnjvCg2LloBv0qoXkKuMniT6YLjUTOGcShSiEpVRcPqQ0knoP0N0X
GxNX7XyUjwVB5fABQmQVCoiFL+LZfv1yglUf+yre9IQ3E2yYoV0uiJpwe6MC5ipiIqAPw8t+WBXk
TARLKk2MEJEnwTUJ210Cs0bxGYvAkkfuGL4ccXljqkDcujRvdvQhVKeCSYAtHBNBcE9TMrvlJ8DY
CYoM3tNxI7SBGmVojREIpumwAHPOgad7cVGFYurExYxtEqgD9aERwOlSoHagI05AHwkvo4UgAo3t
QgAfjghOvxBikPMJ7cQwwGjlBRnEoGoNmeNfwgvjF8X1RAbozz/q5gfIMXtYn9mxFtpRsjA4YcFi
SYPYkMYgjCB1QB5MDE0ZEhRcBAne+cVrwaCrKSU7/dmeQBH2RI7PJt3BZQXn4e/uGOF3pLuKD9UV
upF1JSToE1/jYluSXkSKsJkfOXjB3DUqZffBsdftCcAQD4vJxXCkzrqccRv/GmqUbTi3heYolIHn
+ON0wI91erG5sbGnvCT4fpaMNipOXV57h1rAcLLRkJgfHWbBYKkiFXrFzKtcWiK8hZ8uKrKQLkYM
Fcl3vHrqlBsQZ/GU4pIidbtgFuAY/JmAqvD1UWTtBZdABJ6oPq4Fr6iIXww1VtCwBuF9KmLeSILB
EyJRAB9R+46eh6tTjZmmQw1kT1rhJ1wzGGaA5H/nckTRoTCyJi8QC+0pTSlw/BCOLGe8xVHRZ841
F0OI1sakC821+0MFoliNNRAC744rQo1159TBu71F6vh5UtOO3C4m7AgrgXZWIpeAUOfwRXC55A8m
HTPGViRTVzSLcIfPQOGk9AFyKtNPUmOoZueZRLsj6hiEs/gBPIlG7LZX9jqTShk4oDzVLkdiN6Kq
G8Gp3wG6UqmLgx2NoyNh1EIHDF+emb6JQxAXeD95k81XLlGZk007x9cLgRol0iKHsIGAyOnxt206
WEyCDUSRMiPKed4AkHR4lFaolz/zhsLGgxWe9PD9L5ILBvUm0zH6iVGTdnhe/dHBZooDxVfQZID3
gQXAx27xAB+f9wIDovuMmxezZHDP4SLfvhglP3FeV3aGXSPkIia3WnFw7YxE3l3HT1/yy2UOwxZI
FEYLYKkRXWDrQ6fQTP3h4Lt715w7wFvPwZP8DaQIHMLpy5QdvTXS6mwDojzXGLfAixIBf+fFaiLk
VLwDff0ze9nfe6fhuM/m/fqwwsHiebV8Eh41HG8sEu7Tfh7iRw9R+CFPQQNo8/OKrFgzf4Uym/fv
MePcbY+vIx6+ixuEgp6Dnv1Gua+4r6MQWTP2JPFn++WBpQSLccnBpYCs6D1ppfDfZrbUrjVcFDCG
7Y3LO1lilO/vwOBR8hK5j7a5sJUpaXtjHdkr7EfIH0Wczx9zVTH7J8X+LG68UJvdO6D7MdI7QDbi
blsQI3ESmUNaBexv444uZptDU4lo6i4H2KTwRQl33FgGT1548abDXTPB9aQ3RiQ+qQlXxxs9uWzM
fC1BxeRzvPChW2K1G/QXaoROX/V14Vtg9ZiAuvzCd/CavoZ2H8oEBm/TAaXEHItg6DkJjraM1KEy
S2F4WwPfO+w+hOKIDNpj5ZG00y5waoE0cxzQ3KY3yAHS6TrtJiqB6JN6eirCdgw0P4X+SZWOiXEP
x7OXw+j3dYU41dn5WsdIuIG63YSvvqXzfKlQfTIVQp0zh1UCsSCfSfP7GOnCm4N1DEW/QfKPS3Pa
+WhpnM+piEVQoJgBMPHmahPTSjjGE2nycD6kuPc4CS4CZqzt8ZVWRmZ7Ts5jtBiIoEY/UAY+Q/JO
VEZyZ/5gUyY+8hnJXCw4uwoqmhSIBLNrKGdfpmD22cekHuID/kUgyaBwNMdfHxMKHjMHG4vzggtH
aXPzDON/4ZpQ9mr7PbTbtXFoARAozuMNviOHW/KBCNbAiy5wELfrBfNi57UTgj+gHCzFx9TXJLGV
k2823L08qEWtp+IgzaHSesPdN9swlJB8yd1wBCiRyKSCzZ5teKQ4r2DnTO2TWyBRoEjY1fuyr2S1
1x2wGib2rnizzskDBlMUPBQgElvUNIz3Jo9AuByXByQGNhO73DreON+ZdMK64sUDQK2ph2bPTGfo
7muj+0ibgBNDOD8D5PMWP8SkcMVyMVPaYhppvX1yteYvd/OHgbSP3fb9ePXolLFZzXHv4nm8hX/u
ADl6awMcVjZToAE7blstvxSnF0iEJg9IX0F34ek0sClUVxkp7nX7ga2HpihW8eERYiRjvZnSrf+x
5Am6u01a5lEMbcaI4xc6h28V/MFQvc+/YBpiCqWFeVLFEKYj8WoHa4F4XpM2GWKz7Q9E6Tlh50lY
mzAwB4oWGAL/H5a+zuAoJjZgn/h5sDgMgIpzRN2afY51qrpgEYLRWIfKgQucswR8G8LJeoEHliAu
ZQM+LlRq6Pu12Z5EPMhj8R9H57WsqLpF4SeiSgUEbyVHc7yhTAsUEyKmp+9vdp1d+5yzd3cvhT/M
OeYInx6GldzabE7Q6Jv7nMFUhptyHgm5pwadkRgydZjDh+CA4ClyZhCcBWEHsvimQXnQ+Z9U3V63
R7qDqehMVNYYtjH9nKOyZufm3EUYtzjKHsAuNiZ0Yh3A4R5he0A3YN2o2abXcS9sONic+/xHFnI5
VDAJRhGw6TEixbz9MacXl/oBZz2spIZc+2cgKs2FpaSPYIoPSB35P7C5e9Wktc22eIzT6GdSBTnK
yqTgZmtl0WtUTUHuFuqHIT1FHRwdVEQIZYeajZIPa+1OjYWEjpX5FR0OI2xG0NRci6OHWqqx79vd
y6HUXrLaUdQEdNgYa3aBai7LDh5TwzN0CzTKtKf/e9tHRTvMQN7u+s/Z3T+QFECB9WRotG/sIUrc
DpA5ehI82yE0KQkJY546q2xYqO5vfg+/JrAM2YsAn8xKGCRmCO206BEqMIA2XCR+NSmcDcdv/9Of
klQzM+h2AIqcx+G/K0zt05hXzpnp19GHXi0278MSldglQEyFdSZWgUxOrw5LmDbgPsNRzRWbJ1im
UvmqTOsv+Mh3XHmGnhEzZojvNhIOKGAsOiZ5o3xSDsQMc/aWDosvX3pCnBBdGy8hYj74OHBm9laU
+GeUiV8bISdsULr2cS95Oqd09XU3CIsBI9D8iT/7libVac+7oASYMilj+Yxdt1X0HwlA+fPDFr17
BY52DOgOb/RK+YLePGe2RJy4tqC+A/U1VveE6whKDxGWnOzcJSDDVmd0wYPTEKj51Ec/X04BRF2e
5ErCXpy2J2SKUn7Ya8apAp7wXfbEvnghr7JCF3BxH/AQdMbGT+u0Jtg8oXH/MImnjOET/6IfKmRj
fPWhrp0xduL+YuIT4uNI7+xqKwM/HfhFX5R2GxiRJeNCfgc/iN+NoLae3Qem0Id5n6gaJecD42g8
WurpLynorxCHoaRAOcNhIQGbEeoCWtMP0bUGYjy0ggjiOPwJAGemxVXGwSQCuhOaEMhdjpEIDVOU
Bx0X4wf+gXWasC5pu8Hpr8j9f0zcZVpPtxBpEc0n8gQvhL7N0P+Hs2MJesw4eHGegbry/HERCWjh
LBJBSq8THDCV5zxBD/KYnZNmwXwWQ36oDz+72TKguvkY26D785kjj2/uY9bhzMohKfYIscAYkCOw
2T5m7YMS9MQQiZo8y6wZXKgY2gmzJiQiTPTRkBwy8ELx5rAfzLs02yR37/CFIQJDgonlTOf6OzT4
n5muhqeCaT8zu5dm+CdAaOQkUVIikVju8LAt/BJZf2bGvIxaiSRSj0uH6Sl8dluW7keoEQnPk0Uq
7eeUT5KHHzK80f8ew8LF8+L4wbpxiBu9y1vqRnQxPmaMPB1jCsCLsxBPidJeBI7QNtBQGUPaEXBG
cVMvvUONKSAHkEHDRxp8Ck7DC2P/AJlfPWAWdyMxlV0aJH3FyN7nAsP6CFMtsWuq0IHVPL+eNe45
rCeY2brzglQmZ6OgQ8qwRXdzyMbXpDPuOsQRXsi5aLZgT9Y9Oa2PkBK7HO85p6bQDc4jhmvqimTR
kg5LfCVZd9M3BzToSfoI850wK05jNOQOZTAPb0cElENS0babvii814zTI6IatvAawWVpKJgTo7LJ
Jnfni5kOy0mHZQfnEzInxjFdiw/4BKiCSdcZviKMzOuDvrgkj4WMk1q2uTXQES05rQT/NMdsLtBe
SGrgl1gZYrNETQNbOeRp+RU6nqdXD0X92huWCkG8yMENzgyOE9VhYpRgbXWaFQ5GGPXyAnCLdzRT
DKFUYneTgABIoOGutuuaOg2PoZXk2bRpMjzQqhDlFLZp9FYQWHY4L2AVc99qcrxxPxH4faBp2T6Y
RILMnFIi0LmEP468IBnDfV1lhHqJyAXQMbhmMqeQmog2mpfNhbU+H1AdX7ecptyNrb7K1Z68fcC0
eoUFyIBsAHeFl36ijnermmirsuOUA2eHff0bc9V8RJwJSwsmYIh4kZHysEg+q9v2yafx4MtegmdI
lD2ZSKavepjZeLLDj14Oyx14sQShRRXc9EcdSEyYsLKpyast6fnzOINZqnh0mz6c3hr84Y5KFziP
hZz5yuYYcCc5sHqhowvfFnUdzTs3JiubVcvuNPoMtgzsNIfPGWgDM1fOSh6V/RndeOCgg5ECuABM
H9UhAty4x/skbMvXtlBLLeTwu16iWulxR8CzhaElgPCDggXwPEtneJngVsET7/PMfIKQ++8FVwJg
O3T6GcyhQ2kvCGkjXzU5JsMUPYL/eTnvRTlxAKVykGqNo+yxhazKuaYEp1l3TCtJoGi1E/Wx0BJR
A0BUsuCTnaM2c2cgVsUzNkdaNfuNM7r4XPDdb0AccsV0FpwoFs3nHiqT0w7b3gO63SX+Ll8cqV3i
3A2b2xozJD4uMLxw1+4s1hBi939Kryi5qwFCtkUdCHjJ4DqmVm1DeOGG+aKQu6Ob8KjwAJb52PiB
fnDQMjEJhI0ei2cW7xEzIJPSGZm0B64I9xH012v+RhqjPO3G3OIkYwwuHXw/uO4Mvp5c6oghiUmQ
0hwmwKm/M+3PVu4s2fAAvzmjp7uPBcLLP7Dk3PsMxuORYmSFLQi7jrpNyLKrXvhzFnzvRAjqpJiA
OrEry+S1zWfQWq2UDJiPtRdWAtP4fTXBvBOtyAt+IsN25gCZ2/Z44P3hBeMBa6w7K8adB83nqOWu
vPf3UF8H14Rqk/MSpYURw2CU5z/8JOpQD07JZ4h6o5hBdGZwRB/wRa3fxte2TGUCjIsvIWQNXA+4
UW33E+gMu84BMjM03LBYmCQZ4IXfWY3sqTdALNYdfVz6RiR2DbYi+kJjvIdv05CZAtOFOiQNBAj5
irlLb/xbnO0HX04mEsf0Z7dmPffCy+HKG7yhN7y/aIa96hQIZ8LA1kPvE2P/YYZznz54oUPTIBvl
uClpLxx9qbdtHHhtotHHEESgFiX3+D7NwtPy52pejrxc3LHBdmwQzWpUj9/MLx5ML7powCHHVODq
GB2mrY3KGKT59k0pNN9jjeAEyFjjCpZN5pUPa/kdA9M47RhRN291+ArOu/cGNdpzaixzpgl+Q9iA
RgFkVaPz7ktAAzo7GG2srhtguijEEHxPjOi9FrQesz409ZECqwkbOeq5BCyTl2Vty7TdN1dKerKr
MEPz906zPxFpTH/9A+rT5S80wGvIIuybCa4qP7C1neJ/cwLxSNAZmguerpVDlFrp8Xvc4T2e2b4l
jbJp7f9OTsl8JktN7PdaFp7gXn3YwpQa4xQG/AqPNO6GVXpeveeAe/zuS9rFg4QMGUIT55jZ7zvW
ktYKhAoUzGuNKeVcSnCB3EEs7POeT5ZQGPyYJgpboTMCKx++/25H6/13GfPOn/b5RSdb4NmDHb5I
iECYaKPbnGA1FocUHWdMKMY/ze7tq0iHUQgLzfQuY2xkqIAHypu4BTEpvTgRxKfzmpIEmhHQ3jEq
4BhwW3moVTBOGUt2WXf4W2AW6JR0ceig+5TJhv0ddRNhYL34yqpfRsaySc/MajtrdZozZ9rfr5T7
XF/QKJqFUNhPUPLU/pWQ0yecod4KSsJMRmuy9q/u90MJKQ5lXZ5bKzwF5gwf0DvIB8QcDnGAcR+6
yxWXSMLdHdziWHpRMVMg6YrLpLH/Q2O56bo0XYK9YNWBCX8HXKNxemzG/n1yYR13yRH4DfXJA35b
NaFHxSUY7s/iSL3RkO57slupYSOLhnNdDrK0N63EIlIsBFrW0VeJEdLC61C4RIu5MsHkie3rISay
X2D6+Jkw98wnRnDEOS3Fe4D/JeYb3v1P98jaI7/6lTwPrUWLKUJ7Z3rsQX4NoTwzwIWCFl1cv4/x
5q2AUJDCwZO5rIlphSpZyVzqZEvS1+PEDP3pXvGYqQmMwRi2nmkwBPX+nj8GTRtEqoWxqrfQJjmZ
VBv3t0soA17cVWHRmVIesP5TAqNwwusiRIURAVuRLq/ZaN4caoX7JXCPbgnCxh+mpIA/Z04Gsef+
joRcIdcNP3neHRlEE/AnHpRpbrf6ArZBHRUgHMNkjl19qIJywBHDV/MGw/BJZIfRtk/Qv9QhzqV7
NeDKhWWFHOnnmyu8ykC435CHgqKBjYJkg11KaKFVzeu/ssI7mhxIUHUAWGPfgx7A8VamP8ZvfEar
/uuE7LwgC99jYgxI3zuOMHV3G++Fwfgx6hD1gZ9oSODJlzS95xCmX4hjXoB3YTO+IHKFh8FeQ07A
yJ0dqFpN6WuG/WZcgoC5N8lTTPzP0x9MjtVngg3/q/aaNXh6Z1aFOfRhMiFe0w4c4ekvuJzJNuqf
sfj4IbyUWaisGCzjeFvsVKdTWBpMIcPunnxOOphEHY5VPkseZfMBhESGyjQ39DnBY5dvfxM2EEKh
WPxyKTN8ielqhVpSQPaBNs/G4msUbsOmSWGzVf5vgF3isg6pPS7g4KjQOQLW+OnLvBL58R/OmGEP
+Q5j0rRDWxwXwRHZE7CH+w61kTk6aU6WQEWFSvCCClk5+8hQgAzvCGuwV7c6KYxFphMfB3RJiQEc
3XxHW9ldfGlMvOvMTNkSYKGEqs6M4VwEgs38hfcvUCTLgpV4psIikVY2AYwS9oTCf/K03Hzc/d2r
J+XkRA0pZRtDYsb2/ARXJukMm4cdyBknUtCYo4MUKyMNUCS6/rcO5lCjPlnnu7/XLF++ZsW6Z7/D
PYQiFjQqMVLPoFaiSoUou5by5QYPiUx3Nm0DElqR3cHpIH0sxtnzy/Q/rQnqFzUbU6C0gh/F0cmz
hNfMoOTFeAVjY7fwM9UyRB6qh9oOups0yNjthUpCDKq6fjmXYQMxGqdQbhE4tDuNckNhzBSAdyFn
K8antBjf09tQn/FSPQK3XKB76AoujTjwShugB52pTjUlvr4XeyVwyYeWEMCfx+E93PeI6ODJldoR
xnk2lqn2b2Im9R/L+mn/dXnwcAXPVFpfzo1ieBUaiDtqDxRUedo2YyZFutxIVKQoRl+ffnyNamR2
NXZCXy5DCAgetTgtkqXOWnY+VL3b7g1fiA81EVicdcZxBuq6kPaINIrFs78A85lwFjGlwBJBvEn0
lTTqAIe0YCYbWO3fcFL8rg3X4EI+BV3vMWVO4eYD0yKLY2l6HFVf57tu0gesmFBcbE7BJYX/fA9I
XwmR9sNmCdgksJJcFSYfPiVQ/WrInq+dOSIRT8Pw5nPIl62oCCft2R/1q96HXkQNxTddPjGCi7V5
r1/SVMhP7cDfPFsayWmEhozwCrZRDdKMUuq9sWoq+39YNMTELaYm734CodIqsMLnI7B7gWY1xggw
xLNRlhCZMvkt0UjHr90Dakn8W8EXhrpGv84cvtpDa3MWKrO6T/LbXEOoOn1jcI8v8w6k718fzTuF
BM46dAF1YV2XXFZYxvwcOkEZl15T4a4Au/si4MLBsI4Z2QbDkz3ABus/8A9JPkuAJGC7UdJtaxbG
JXqudAi+9by9/AwVn/yaGE4CettHlFN4No4IHdYmoMdQZvY3hsdv90e2Yu5WEZSsPmM54mochBmI
EkoCgo8DYBeYAMa7T1ktvJfvQocPoCXQrX1CGFfYjxaQlI04p3V64l8hS05K0WP0jJ8xnF3xNcbh
tn/ZYNNqJu/RCBQCJBQg2+ES43EaO8OtvZOArCKLb9utsAhu/m/YZUAbPCjFLqnaWFtQ3v8HJYdt
COFi+dYptTRyb/gJcDMIxuZ14/abEnhNpMdmtgAODzzGe6iq76SXN+R4oZIETRNffKV/Jsqi9vg9
AWX5qAu8eoJEgqYCiwXo6KzDd2jiIYETmJngRtHiZ9T4VzT9Tkb632WeMeE873DkHarEzT0XEqV2
CZr4Zsdc1jekZ1Zbxpt2vaHSP/GlFB9/Y2d9h3jfSqqRTiaLpLYfYCDe0KN2kVDpGOUqA1oFF2SY
ugAPA3tXuHcOKF71GqXXsO33GNW+OauIlbSXfBO3LTJm6j0C6tEUNcmXin57m28VWGw98P/zBDfV
OwRN7otZHj0GvwjUiwc8aFF+c06TeYAnFsNadNQEgiE4rjzdVxdgWXAT/Cc+lYS/hOhLA/MdSg6I
STlDXG2E9yG2F3wkCdZBR9gBbsAplX+szWr89TT8eJ50tWICJxNd+4lWjKu8mZXRnbnxj2Ouzqw2
ZBunk8BoH9+n6AUoGNr2fdDGUIBhwWfQgcVLr10dXUOzj2hRsSik+gi4TBlnE/o6JbM35icDh/oa
ZzIwI8JGXDAkbkL16a+CsXloZvwySB4ISDE+0W0yqgiYc4iuo2k7DzCtYKwpqjLge4YkURsHvvaW
X1pMSgkyegwbHGJffN0yNdwMgz10DUzDvfsauoy17C2/84ZMFrgtjIzt7uGIPoQbhQ0EpdFi9i+9
wW9bQFRRgaBghZNYOuF/nm9BpfEqW84DCSP2xdVGSiqqASgimljLCvKfm/055rgz0tVE4R7swK4t
cnzbEX2kRYjuBnGsZwKpoKWjdgqv+JQI4V8eBzkB7E7+2zOH6Oj5ztlcNLG//rY3YYY51ubajDQ/
Tu9Lyr+2c+cTswp8rvIBJhPxr2MbD1sX1hfkzzhftIeokoiv/ZLa/YeafNUQvI5ch6byZbcxK/3B
D6X0hNgAGQt+EeQiDq/12yN+6crG7LI0GEkAzCcqugoXy88hsvdIv8nzV+nRuTwRWEG2SDprCuSI
ncC2IPkwPJNnYUJrMKite6hx5jpBhH0thaFR09DiawO4ZH8ZViBgcP+7ND8hXDzsgqIbu8gIa9SL
J4Xlm7PouG15bHA4P13qV/YINS4HNVXcHJO/5Oud4+aPCquYZusC9/3cacBcJpSUHxvvGv8M/WBK
+4oJND7NQMC45QPJilj3Sg1bb8g7bVF0UjMDuxUYLHGxuNhQDADP2hz77MLFfXn79puLY0wUDPJ4
9343rRfX2YWEU5Yj9KbSynRP+Ckg0dvT3X0vlD2A0YQEc+vmEm57gIjU4rmtabW+0D9aI0Y29CHm
6EW7evYacDdp35ylSul4yFnKdJbcAnfkDLwk9OC0FZzjLWvZDcUkliiBQ6FY6kI0N83mtsEOmdLN
p9J7g8a9VufkvTh5FfF/8LthmPLngWorAYUVOxUaXr3oBSLiQMsQFXREUrXqbJyeVAgD2hF6cLaC
7t/G96CYSlrCXWeK26MZgVpgus8RTBYAGcJ2eVUZo+8OsTIIBo78UPAMwvBw94GkcmWV6tF1Ig41
YQcn7nJjJmwcLmhUU/RXJCBe+7d3gNTZb+YfdseV24DTkfkbfqP8EQXm1TqG44xlp3X6hRACw35+
HhZD1DFAMl/rvMxg0JI22pvog7YYMHKhQjHKxjz4s27zkpijyd85jDoOrSgPFn0Hg2gNeJCiY7zv
UR2L1OeTlJMrShfdZhlIMXJFs2Zw7pBniRs232dR5pO6K17gdoNpDwo47ITM0PRQIoFr0Xa2MQiP
qMB46hwG2Nt6r4Tinf/D1d1j9gc0x2v99JsM56Y+W1CBqyikydNeBwP5a+YoRbyMAAwLIhN0pOI/
KekpB5/Kg3oyc+8mHO8j7JOYuDDnomUCS4jIM7utG++JU9T/wysx/27jC0P2edWVe7+H7ybGQe6V
7Ys3k6T/dr88hf63gGRab65DZH1IzIT66T5q52hakEqLaW8nmi2edmGpbcnVRdahkwN9t9oPh8JJ
CO815+e2oKBgeu3gE4BsvZp0KeYxuIdVMcOITdJSoKUzJCe8hI2hDztjgIah+maoc/Lbkg2ByIq7
v5q/oWq/FzQ11Blv/KbsOZodkQghPgCC8Fl//41ezJDwS6AL1ij0X1RYZM6el59Bd23E2viU3A+d
RU10AJHbshzYUhNexsmR6N9m0ebh75vtdQY6QdREyVQGtDzKpzCcERiLRh2hOB0SwyZoKogRmTdl
47d/F/yeCXwlYqcsbW3hn7yQc336GoCr8wjbMvWNdfKlRA7MWQB3roQkeAXmbfwLMC95SbPuQgnA
+ya9qR4IQ3QjM4lPilUchyW7va8fSoQbAyF/ihwLzIktpiU/BIGfQO5iGT9DbkjQyaHApNr/AJEm
JLI5NxetIdIZZHjsIMLr8Qa/saJ4YuPn5J1ckAO06OyhzzoZCF4Mo2Ctu8365rFff4uPnyfkhiF1
nb44oLY58zTg9fQ2r8DqiAocKS73TSKDfSK52dIIF4opHe8FwcdfFuIdzp/DuffpI7LmUsXorCFs
nVt29KYnb4VLAiEHvf5jUlEVHQ/cOlv+7Wliwh340Jk+o5IcddTZ8K4tqqULjBuGzZMODJxYo4kw
4hdwxmPQRifPsT+sPYj2lfN8ueUI4j0WqR1q0hfew/BjqE+PNMmTdpQNGUiSNMNoKqLWxa6GGTjb
CBXoOkf/hzUkUjjVMbuWNstCsc/kQGpvr4gZBN2VeknMc9Bjh4b7Ag4OGA+bb6cu7RZfIHOvg3pE
2hSn2KSkyMfPEaYH1dvL7i3aKI2RYPMTrQzJ1zfgX/dgXI4u61/ltI1QK8Inrg4T97c1cR0uR6RN
cAFt+Yh8tHd6Yr+A5uBbLaEDQBnq7g3YQE3LmiODLT6ZwRGP+Y97nP92dGFnQuPAWyjyFbc9eXLG
tACHKLa5IDkoSbQ1mMX7X7SZFKY7A4ToMSgbwg7sY2vzpfdaGgzeY9BdbkQuQzCRF+ABlHrc3Ri3
xcdFNrv8SZvzGL4GekQSHqznUeuQR20XvAUW+9GQTxZjp/R39s8pGrgzE4e7VWyuEPGvDP+YCAJ0
ykT0yAyd8wA6Hlw0SF5l0J08Cus7KBYvbnb0hQgwqAzZaX29sdktwvKlykIuSIv0ktvwTvUSZtty
QHeEw6CGTLiQkKHj5AJjICuoUhg65nHbM5knQZDDmASkYAP5D4/bS3BOCUSNWpNewmDIgg4Fx4C6
ZlEvvtsWpCzVqREO8lufyZWqcSZSqJpK909DMkE2GiBM2JtXQY8c1mL+pZH9eOA3dQsKgMxCy221
/SIwTD4gJJD2EC5cD88Dwi68eG5gvUptfylq/IIhnTCMfph/6eGTxFyyR3z97z39CPciZF7F4LoN
n5tbPWwvARHROD3Xr8P8krIXyZ6nhDjLVUe03KuPnHnORvp/hb/DjLqE49A1RgT3Tg00havTqEEC
n0jYr+Kr7JzBA98rvFDhxCFLSbQpK5d+/Th4b6HVbpl30zDU0PMao9/C0xd/Ppo5kl3Dx1AVgTHE
Oy680+x+Iw/9Hao7TnGAut/yLRdP20bQGX5wmO163RGd8WX+/Q8PatY239x5xlBfxqaXcwNTLBIu
lxaxeFmaI333W0r5+Im60G9nn8U6S56se0prvIq4KvDyHZoVlS/qjvg3IEBeXVYpnuWw7NxXcA/e
b5J3qSP6YAAtMny7f+hnxXi3452X6uBC7go/nfhXnXlTD7YO+FpYkOTjIg/GTw+7QcDqavL1awpw
YHCSo8mmH9TASyHHDeonm336CuiJPii7TwGkq4H25js/V2CQ8ZmMKcAKXOXfcQ42Dp0MrxsuC5hH
QPQIUT1CZ8cAPznJWBFwlI10lUUEL6y15aWaVB6CZEsqWAuxDpLQP42ensspw9WGzKMJ6udtQ6oe
yi4dcPzecha7X4TUoICEDi0wOI0FLfwTd6ZnCGsNk5Nj31Md9dA7YM8HNIVQH8m4On2HeUUTfoOm
ANyhrK6zD4t1xAJCcgX+c50xKHZpOyOYzyDKrR35nmPiiK0VWS0L5pBAVxQrOGuroycwSy98jsuA
383n4LfSsBMQ5dYOrsbrh2vEetBeKdMaCtL/oceIs4FZMQdQ8hgx5u5GzzEB9R28GONH2Awe/QXu
P3Do6v13MhT2GwXJw+qIpPrNSOmL6LHxyUAbwajAkQmOE9UTxoVWK8abmgGkNrrHnZGMgrhX8WwB
FRbk7XxgTAX88wg1HPs+h64PSxS3Dp4qpQ2i2Xl1FmzQKu+ooNoHHAMDPBJB5k4RSeoB8sUEqGxB
5lfYxQ3mISILVweZgjuURZcBDEqLwxosHpojshVlqgatUY8HcPYuDFpB0mXaSnoeU2geIIQNG2z2
dWiBPaO+hHBi3yCkXkfX9RPZIcAhsskIYfn8I67w0chg+glqPVF1GxJMzHAPc6N60IbgY2XEYYvg
FwUzN6K9LjxhGidisC22/QhaYA48AIyvYriPJ43qiZRRnsZChMiMeOngodL4EIWFMwnQ9rWU5Vsy
jGXxHAc3E6oL3JlUUiO06Mqqkknvz2ZS62PV6FdYJSVlqg4YD20V9zQ9BS1a9aP7WgCMJASb4GR1
XmPPRZmDtMm9+Pn61d8Jif4TKFgd3dJrAHoZaeNiRjAsOA1EIMID4N5hkSVl5dHWFlq08XacF24W
xRpRCQ1G+ug3tqJ1xZ3W+zOtleCuJ+fLorvhNAunFHYNlsuMovhgMd1gucGNEzc/IrqvIgXRsYeZ
NaNvSkhdSkSxsNt4cYt94dzXV9wadFww6g3AlXvE3YImTAFB6aAz75+J+yAwCRy78N/7E9b4hFry
9096CpUV3AQPrm8ExsYZSQOxaBNmjWCQzLX2UJ2eLesYf5CLtfv1sj2C0qYt4QCkCMeFtQg9OlD2
3/FjZ3T9G/Ngxq/05HE5ZQYywoCGVQgPawChkk1ArEqA1an9XeDyMDwlv70SU9rXWxzRotYU3gpE
scUpki2OvgUCAYvS+1HJntYnwIbGB4WIc86CuD357fVpS5xa+/xlIoqZGiu82sDlvnyGOXqinIZ/
xD9AYYKWKYGE3TPYgC/7Mv4wYcU2Z/hEYLfBQhUjWRO4kpN3rk5a6874jmsUpSE+T18c0l8M48oU
fat7A64XFlLL5eIeHYOfVaD6aewXyin3GOBKh7k+TCDJ7wZcVXwGdl7FKBFZ1ZcC2fCNbcVc5rpT
g4gx9p2xTHyc99oMmJgYI//ldPqsQOvpGin00AWRlQG/jUqT++DvGOnRd/aYvAJGf2G+eS67M4a9
iOGXXOXYD9Co0zR7svrzjbFjKM/vy7C9ZMQK7xmqOqzXWEIqZIgjctqXq8Nt5xUzLADj1Rxj9yC3
74yC74iy8A3Pfsnnuz+CJSA2V3Zu2Mzh6ddqjB0ISJlWlZVTCpCX8gtufwqi/mk3BP0iSK5N5AoV
fsgkEJxP2f3iin9jclH2Jt2UqRZsVWHXY7O1XTeUrgoqkhNybbbNQfd/02fcG1Aw7HDrBRJ6BMwR
mJEy5nkdmsW+JUAduaTurT8X1M2AkUBjb87PlNnohrZM+zPLWEXHqPnhKHkf3BFVJYDqqdj1PIYd
wnNKq3UwGE/eEZVlAYzG/Q7nhMl9AtFvfY7lPADZ7SvbL6oWPO73TxD+bNbzocHu6f9AoaroYVMq
2Ocg35TpaZ8xP0TysxT/J3oLLB5xghuet8MdxaWJv1ub4Fs4EMAo+Kvgp6hiwcFIad9NOyljChxW
C9tgSSFE4RMyLnGp2m+JknYDwWmxYBgegcUUsmxe/nmgbO+rL9v/FPR2LZoyxedcTKE74Dvcc03v
RgMDwHhGe74n6gtzaQwoNTo4plUmqAiv1y1DmmCuMY5MEe+AstSgvTivYPALq8CXvLMjBc2aasI5
hg/OSLRpeO/iTgmcjGTvuCYQIDAGzHwZCuFj6ZtDCDCDI0EJxxmmnLz41p9mleGPohqWr9eevt9O
w9VQE6sEutzZXMY8XfgLJ+/SthQBkePX4DlRyXSFk4S5J7CNDdXKZVw/ZllTc4fFYHtmEEGy1PqG
RPDlr/O0w+f/+eUBwBHB1ZyXfK/8iyHcm6yL+hsyy2t4RQt8oWCrcSXt8tEy5h2UiYRveC+gxizs
EVL29PX0hGOrLOXbHHjEuoxUpuvNvHLEcArsUbrTM/UeGBVWxyUhzCgYJ1VyCwmlFWyR44ZGiFCd
Zyz4i8k9e3Rek8Ji4GREkiKmECJHVK/dGzR/AjPWhBfBZe5rzj0AFMXgeVoKDgnDBxrqC6pB6bPO
wBRQv1pHbBLgDqCGoxjHX/WWvgLm4tqXOvH/WA5HVfJYMUFhG+EDY9NResakvODRg9vMn5nk83zD
lJsRde7juf2lqiwQkH+WGeY8TZrNobQww642fGYOCcgnsP5JoFB5TqwE7IDz6MVP0Zfr2yaDQhwa
vJB6ZnB0iRtrLyqWJ8XuAZEa6FHcCpieV3B0tB4j+/7LpFPPgCaHmeLUMn13Gqjbt4hK/oubNRgY
c8SLl9+GTzYagmC45JhQne3PGYfdiVLZdI8cUxk4E1GWMMAo+mADAXqR3wwP1+eKQA427uCBix9K
sTCn9wWpZDWWSO6byhE9QP8TMitknov5mWit4dNGBWqDh3PeNLvW5De+LrAdq+9QpRtaYyjrSBEC
bNHLmYJ9LoNfJr5Suggru42ZLg4A5J2glKHDouf3j0PuCrKb4SEyDhaJvJqSsPwjptPS1xUjQEBQ
oNydSuIypFWExUb4mEMT9XDuJdQt08lLQi1OZwm9fNm/Rt09muvCJjUKombuEVkIN4c9CRnFVyOQ
FgLhqEGNr91CZuKgTNUXMPc4kQg1rEEjITWhuG7sgvjgh6dvAW/qPqOJEvu7ut9lA3lETfvHAwn1
ywbnyh5e52rUmp1g6eCKxiF/2RTDHtIoHbfEmkAKOdSM6Wf1GeiMbaCCOD/iO2gLHToWMQbBEslD
TgHXicIQ7MCiLdmRuBxctuelYFGqO6feZGB7jZU+oETuA2Iz+hMtn3NML+lzSvPP1eYxIIPKl7Ow
6tkxYniBYv0SdVIQdbw34HNkMloX0gvyFG0MzreFZm44bWq6vP9BS855W4VE06BJ5hT/cL2cPP6x
oywBmsCkgP1I8lu3RngISI20lS704oA7QQIAHKAZ+qLxOVOFaXPRGCmk+RhoGx4hYCzp49hoMKCH
CcbNj0s0m+Zt5dvOVzJ8QROOhEtO2jerxSZIcvdDV+VmcIXADlwUxxVd+hFHuQ20g/9KMSpCUOR3
yHI3PlAOwbu3yl5LEZQ/FAbxr52QC82kO6PmuTGp9aF7l6AfFFt0/1Q1JNXawFLwl2gr4uf8NhQ9
3dd/kOfLCBztzR2jQGTz0FY/Y5aMBnHSpRCnPwqLg0CbgdQO0NUQmtM9ArJw+z6c+xLU/FUF5bdf
YOTn5ReHZkc3PBOELXPYuBWPsXLrs63j4HQMKoZq7fg9qr7BlRrFmD8p7YrhHVat0c/RHrzmdKfF
DI0eXeh9hpsTSoS7B+QCbxfJhcAdQMnB/g6JFR4tHhN1gP8WtFYxCoLGUtL9MXd3dc5KdakuTcBF
TNPoT+XdK0Nx4RVG8N16UkL996wEEJWHcZtKuAsEwLATRgR0EJiSwdL5WscxrKsHnHmipe0C9w5H
QqIKhBnARfDfMc3LrM4aSzZnLo44mKyRsYMeh96ffAIO6x9EL8PPCQkd1qN2dAxNzIUtlREVF+Nz
ctppTMq4JA6v/vZMSiUj1An7tYNvZakS4FfBK4eCMdaovUz7OuzMbyTcfcMXQ/Kmf0XbvTEoKpGs
NDIsZLzdto9zSnvm0iPIDPqEcr3hS/f6Xypiijlktnr/ufzSSvigzUFv36OyB5D7jvMtCxX9rG7/
BjqVla8A6DoqRAoGQ7QYtIN7Fuqp7Xa/9uVm5+QTEjT5iXuQEp42bCYCoBh7/RC7qX3+gqjT4fXW
1osMddPNwdXwJ2u7AN4VF8bUmJD45lIvJDi30CH3CLcw5O85ZOZZPfkdNHCyHA5oa3GcNFtjCrpX
brEBAzcEa0Z9wscV7J84F+i74Nt8JPYGO4RRBoSons2vyXqiGUauC2+wc7P59cBNTP3bDmAfGkLx
9YFDyQLspJxVyhRPd7rjfeExXojyZT15jIqPBQX7jPUXf+Ghzh4m05eaADmM1pdxXqv/ICoFqtBd
wEQGRCp1JtALEwH+IQNu5gMMV/YnRpIU5cxcdwjuL0THsRHHGYqLz/z3d5p3p50V5UyPdsPwmvgV
ARGT8Pib46RjYycyfNl4W1zHtCFUHRXZXuqc3iRWo1tyg2qJB2wKL8H9Bv1ySIuPIUkXnVB3xH0P
DWLM1ERbmFtsAga44qOyvE2IIxtUaFbqQb7PIi1mc5027yCLUEdSdume6bbocT9/0FfgZF+TVsqZ
ypHHe8KImKtvxle7rI6rFityf0Op/4d1PJG8uCaj1vhGx4D8SPT3xwFs0EERKck77i6zyTnqrKrl
b4RMYtQZtFbgssaYVNSBCjhPrUf0JfFR3our0YyPjjkqyShrj9BXBaSXYqsI0ZagtFfYmSgzejj7
PD/PO74yUta9dUnHOCkSpu8EzoEJgZZ0EhUTMHim0Oey2W+goBy8gx/hY842b/xbdBLCmzZGFDdm
1PM8tA+YUe6Z7Wr/w2HIBi1Qraw6QbXUVgzyAz0tZ2TnTrM4n5IhP3imGAiBYd0i+LTj08jcFaRp
Hw+kEk8wDQsuRDif/lorEO51LW9/VYb5WkdBWoyNu9NdfZCSX/08fEa0poszkhXd6SXIUBEIAk8F
2ZArtKIggfW/aUXtoJsiqSJYg7lyd1sSUaelUMRCfckQ3Yhh+3JogIfiXjzrxLz+Ytoe4ggdsz2f
kPTo6vdsBERfZsT33V3m7y1unePnLB/3llpobqvBdcTsjD3SGivQ/h4jqDLh4/AaV9P3En4OUb2Y
D08bhLCtmBwd4i/ei3qg/iG4Wr88lRmPEmKQtHiE6t93lx+MNZ5LkbpqDzoLbM+nEKXyoSy+fySd
17Kq2BaGn8gql6jgLUHJOemNZUIxYwDk6ftjd1X3Od291zLAZM4x/vGHkSU5F++Etexp8yUX5xSC
r+Hbhcjm6gJdm9QkxFr3QbvUUDf/494D6FHRACbYdCftphE5ix7EvlQ0MbBYXM0KTt0sIdF3LiQ1
fiznYLKEUJx3dknLWbm36Itt7ZuF8ohmWB1L89J5Jx9wk2fw9kd2k0lunYss3Dode3erjxsR4xmO
l3y5BFw9LpMPQ4eQ4M0PJSAvsnZZRwHTS+vhdQliG7TRYWudexMSFKPv+eMwCynW8NTjUMnWPH5D
u3bOxo9L0i4BxNF4PZkx9SqgJ84d+O64QIma4FGhMMq/L8oYOTBj9K+PsEg04P46H6hLK5gecxNO
jf+dY5aCoQcGEgODx067ujOt3d6L3uXDIBqQZcOw2ZlEeKFifHM1ySvdnHEvwDGsJySe97dwbcLF
wUPvuYUc7MxIb6gz+h236gGP1TEji5UJSEDonzVaMEAagpmdQlTpRr0ZqctZgUfnDrErnQrp0AZX
xXwz60XRPUS3LuosnPnXQzizdv/yMQJRzH6yc/BnDKwpjiON2qUfR4SE07jvjQRxHFwcurP7chBN
wnVHV08tdfM6Iuk5/QOQNWvg0aLszvEjpLuByO595jOPrgcHJLTB9scdB6U7Lto5vO9NSSezVj48
fMeQnR8HHOAZKEMEajJt/qlpIEQv0uVuEMtfTGa8O5D6lw9XFQxc/XrDECl6qnmdr0OJjfIZMNa1
xhF0WE9YfqDaD9HlYXxW/Lyx/kNHViY3H8UZ2O8IFeYpfblT7xjjUQdVPRI9miDo3uvgmkxSCSOB
ezjSAyRmnH1Tl9OvLNh5UfQ8N/Ao3jD8liIeqsk7I0KQxK1uhftKuGaCyXk+DidBs/sav+3p8LAo
Eu9JnbfGjbzhP5xYgcLEaLRCXhFMCyh6/46oUzDJsT49L2+bZ/IKHhYn852QvLVHWZ/3pIkvpTJk
5NPhy9kMuRWTC8wjLdQ5ASmj4detikvUK8ol/S9am12EF7HeeBMf0JPCS9B+c7KpKektYKzTiuEa
pQVedqKPoM+u3LFZ2/w7s97ofjhRM177FM8AowIf0LN0Ww88+EOQ+UDvcoxv4aqXqhjdd3975iDo
jDP4EBQHkCnLmC2BHQurbH/qNvYZJB8HYEjjVHFBqz23lxhppI7RtT2K7mmNYp4ANvwFGZ/zQkTZ
xJe4dfrp+wQEcvkXMb/8WdP8ab6jFrURowPGANxHJgLbqYXhnUNdiFfcstpS4nCvJPLaHogr1+HD
KjffbLTtTNRjeJpxgMzXh5N2i0T7VlC0D7dQg4K/UOzDwqBQ5+Xy2s8IXJ8IjMjWTgw53rtL/ExG
u6s2XolQZyfzwRJPPElnTTwYPT72I+sMNx+XPfZUxgtNBkmpTAfYR5RwXplQBU9VR/+H6QasY3x5
qf3+oieroMoEXhtjB/0SnSgZuuU9xnqXzmULeWO2q9iqJ5QGyZcaG05FAZ9WmzfpGwoRpegVPsEx
kHCPv+AlhQkOfIr1pvcCQykhemwpeN7MCfQzmfvb4j+QvVGfm55VfcYp7oUrNAwWn3ZPiFrvtIAl
QWjAT8fw+Qjwy+/YUnCkP8K4DSk0s0+rMZmqQYLqtaATRsctKM7NmYSn+TAcuyjp4PnVxM6sF5Bv
YgJ6hgRe8oNgc2/sNzAP6e2+XKeXDRFjbQ5DqBxMfZ1CING7NS4a5xwjZDiZCn0JSUZnhIbj4OwP
U+ZxNuQ2BAtHFIaXF94CwvKWPbQRGyH8yPRirYPbaU6Jep/J42CKbZx/jn4FjrLe0xkQ/0L6czCx
buafJXrrFW479nBxIhtv/pnfSDN8QNkszYn1sgW/PVv/DDMwe6BbfW/gFfbu3JAfmNPdUhg2+JUX
YH5VCgRbhm/8116UFI1+24r+ZylBzOVvBodv7Lxx/gGwXSf3HE8895LBwGn9yxZAOhesygQPOtyy
Ct9K7LMpd9hyjsiK+WK3zb/zAZrAKb4brY4uij79zIUfa+Q1bjgrwKLzV867szPYj/SWjgt4YXgF
/UxgfTay1h9BVOYBKcrNX58Mo/OjVT/7ksyK0gLHY+gqpVp6X7PjErNRdQB/VXiPRZlt/J2OgiME
xYEKw+dtldnZLqE4zrAswAdCc8pNU4yhoAXH4pV3u35pGvRoV/lSTMC16XyfyojOtLcxP25u6dQH
s4NifUFI0gSEhyfP7Eyu/WB1ND60mu4wlYIXnu7HrFpcIzq8baOkU61rwIzLYAS8c52PcR579rxA
xjlo9YwRQBQmTWf7ktZbuFgEjJ3mIube0maSi7SHZSiZdXzZfNPOGGJgP8lf3immYrRruwqg/vOt
d0CBA2uyHNjrhG216Gj6JSRgnf23G4X0ZMi1lgAoGdNUHm7rUbxTfkWMWDEWAdsJw3kYviJhx7VC
kUpNQLqTNYrHhuhi/xWUdmkfZsQavA9CVgWt3eH2e94j2Y/5ovDcLbiZ8FBAfPeMoBGbvAvBu/qk
iUfHABayD5yCQQXEvUvP7oRGxi80yXX+WPWsTpgqVcpvTYs3Ez4GVDy66QQmBGPyKhVKmQX7BbUu
Yc72o4OR1KfH8l8YqJ9OKrP3NSp2fgbD+fy5u0QvR3JGzi8UvNYD0w2/w35WMV6RzVWlGJkvQW5w
vNmekm4PgXzHTV49jbdzdH7kR6yZ75T6kYh76IIJZKFw7HeGVLSxuKOfnkSwcOxZeDGFcOZCeXMF
gNz4hvUFTmwg/O22287C5xa434WtYtHI9lYuhJJxILLdMvvQCe0mZUC5eAyXmozQa9liB2nSYYFM
KaNaAVxZTTGxXif8/NB9mtQa7hTi5zCcJr8Akhwrtov+9lWB0KnbreFgB3y1bIqjQAazcR1zmQVb
KihwuDYnm2a+TGsOFZRboxWKn2P6HMnvtCwuMFAv6a2oClYlHytaL99B24eS9jt4h9XSn3NdQXXk
oLfxQIyZA83s9arLpRWPHsOIZEyWXlwd3kEXVxseIkrEk/3M3+7Hn+z+oF4xV+PA8wFmh+nHIEzx
uOHhVyEVIbXgRR5Ye+OVCK4z3p4toajmDVBSxr/PluNevpqyaJPJHHO0JU8x07I5M18XrA72DHoS
jKkQjlyVY9GRaEowE5chh+8wDQc2RMLnot7AMsFA2p3sP45QXNE+cTP4UHcP0tMznmWXAH74xxsn
9/2Ab67irnf1JqRVY4SGKcDkJveCAYfEshyFCI3y+yr3hA8CrXYMwX6myhdlkT7c8xKH9gQdzSmQ
NAVT6TPd7T15wkjjTmTVbsREkqkoY1C/+VMAGkDmpp18Q2vC8gf+YGZ97LlGfAPgFggQd2pHWjEg
DdARcUB5XMX8IQsLcfswo2C+Mohe5yL3hSqkjGC+8P3e/eY1ibn3cEYcbugVOtS+I+tJKkG3W87V
tfuNOM5fG1woSw7wsXkayXleTmEey7+bBqXqOFrwWi/zR2pROgz7PdunqubGwTO4B1geRlyFEWf8
dDUthIhxaZP9pU9azq8NbhCwa6+ZP2zulBAMIv5yFkBjgS3wSlwwzI1TwhaPLO1XIllfSo4N4UgB
YMpjOxZxw7wnpxgJQbP5py2e5dflIBeoNeD40BTSQFMC22hnNvc9x+eeDWMW/UIUa3eVe/l1enj6
j2phQvX4v70SJBEQ3wEpXHsgzMn+Lc3/ENfQTTcKACN/0i94/gGJwml+OuDPCkODFvh8ADzid2HZ
ng6Ub+cD6BC4FIgAn3cKmJI0mYL7G000LjWzGiYmZuxbSk3udbc88cp7ycUXM8Bx67DeNh5P+xMi
LavvwEtcPMj1ZvHCTEmeZrjYdKvJgf5wAvmbvugO0IvWUZ4diFc5wbj8yuIBTzfStd40kRD4aMIZ
DOazqdxgNDMjDPApHzFWhC6JOgZP7n1N0BJg8hITONAxePpMA0C8uSnYY3wV4TdHuFMi98a2l6AR
6JjorFAm4u5SKvMXvDhMPjnQyLj7N69BVHKBNkJJ0ylQBqebF/MTws23H1Y5qTDYHrGuibygRMME
+TC8qEhEGU/AjyQISsioS7C6nEjygEBZ0FwsBzg3mcseRFJJrgpTo1HCNHd0QAkA3snwFr+1rWCh
h2YBbCAKXhN0aB98g5GFPBRk1WNoTPh8ww6Clwk1nyHjAPICjoAytsvVxKih7HPxoIpGHX++KgUu
Cden/EeCmWzOgCHM3mBwcblo2ut+2oOrGZS31ehGSz22yYT+sc32l5tbMKN6GCu9u91NQVBMob/6
qwiW5KaA8AH7YW58xn8bsPavRwppCM6EhvYLislhN4ZjI24uS/oeifahLs6h4AzzygaP4PGzoVXM
ByrsrRgKj4OHN3rDV7rW0KPjzlSlsHGXF+uXUge6g/g2/6BhYOP99UfAZCfsxsqTEhK7eg6Lb0H+
ywmK8xGXFqYMnx2BLZREYF8+ck73w+baciQ7Qs4G3SyYCKfj8JtV2UyfRDSYhZgNQs71OiNxtjdp
k9wJSM07ndniEtEfwDqP2g7CnA/TiEFTLmG0CvMN5c+VzI1hPjOlcBp88ptHQz8XIuwEYMBR+bMr
XH1OOavGjwGWBMDSzPjLEbwHTJz7CnboAKUt6NfMY3jZQj27B5e8Bsn52afku0VtAozIeQ81W4gH
SwQLkNzZ31f9PtBmw+Jj/+1rhzx5R3JP+ozaieHqnFXU+U/zm/VDK7uKa46hi8fdYQdoAmYbf0t4
6WQB59dotATTA5cnaetCAfOMxj6nAkTKIw5LAxzpIv6HdFjM3bidE5l9arb7hoAjdpdT6jdB/1K7
VzxyKBC4v4+NEGF9QXMl0Xl31sOl3u54WjddznYD29PtE2OFPRJhKbmkZ3+9qjbUB/3tkQhbuCSj
BdVDcDtIPtS0oYGIJ4fW3uXTFSXtbC/sIfBmU7yg0P5tf1TB75SxNMxKyq95nT+cv914NeMB48H7
Z5ymTxnTwfbG+JZgI0ypfzks12TiX4qL+/TOBh9s4h/dB3iJGJ+cM/6pb163hG9e+tjVNCrKaB9W
EylCV6O1+4icex+tgD8iKGXpMdF0+uDHaShEUvJn9HtsNtCr5AYVxKde5Vgfued0uINWm3ypEFhk
LXpEZk+aQotKMoPH4XRkYkxtS4u3rJdCVP2ghZxSKWLIml/TU3iFAdjYD6xy0L5eF+Kq0zhh8QNe
kf1NE8tdNCbOb4l4Bufd2bKFNSiuajJL+Ah7omCgE6asj+eOThjhwmfXeu8+NT157745+KZ3A7+8
YtnWwHHe/sLZ7l0cs5sHyxZQlRNxtj8dODMksrUv4RhrpuKCh6vVArmpzxiP4gChNaIJNBOoMY7R
OAP7RttwXd1w9BgnM0uw2ZoNFPNcxpdPvHEdP6H3i+nUmm4RYkbEzhnPBBLNsMdOSh8ngAO4L81v
A1BBQQXUwFZPEQ5hCuWoMvKOYCzRiBL9lf0thmCJI+8vuIZ3E+X/dp3xnCKlgEwYcKc7WAULxn3Y
wHERuj3/6XwQ93DUbkXnCbL1NcdkTTXzCQ58mFMMkbZU23rBt56GyF2y21bwL5kQfZb8arkV4SMG
ovUwJ9HXHBD3W684/t2r3aRQ7INz9MlE7pHTJDNUaxAl+meCYwtxe+PS10yh+AhIJArEtt5l84qG
XHGCkS3ksMYtvFmUAaI1OkxNhNIkSxZYumxP9ju4JAjMxPxd5EMU+OlFni+2hBg6hLi5cJ5AE7B5
y8AUlLsn6I3TN9cDm6VJ4dVvjlSuRqd3egmyMlysXarUY/TQpwFmCGANJwMq9Jz4W72zXtFY+zo3
50JiM9HnOs7kkPuuDocUuZZVcscTjGOgH2OKAIjl5l2I+WNz9ktvvbvFLeYYRx9rVpTPZYosOvrb
lekzh4zmMdPocy5qB7gxQSVtgJ/696Di72eC8oU4KES1I/Nl1DYPEiqmo1W5s3kvQGWWrkrL0iSH
x1i7P5NHTWeCBTP75VCoDHy82cOJB3OEoTsk6wMqUBC696bzsQaZ38kF7hyJZKOPS4AF3DZyFggu
bDwO1w8amD6SVfs/rIAhHBZHuBn3vro44/e0yLMJ9VTHiiSBZQReAGfyaTzn3Dmn3d6Sq9c4ks99
XnTekZQzri8CQ/wzHtF18YCew5VVa6PCPg9QRJugBD6aF6dPRkfm6YGi4Ep+pzat5h+HK84afDFf
GMHnhPNu0DUa1mfepzuAG8KTx43uaz2BIQacW/0CII/TYrPavOynf961BtAVpG5R1eEr6CcZxu7Y
gQnQeuzFndcRrQiMsg4vGeFVoeBTFX63OAULS4jcxdl+Go9DWcltRmI75SeEdxiPHFE6je9ihkgR
ZAMlPztw8ckBzcnYvJnwMs7R4yC6H6uHy6Dx9IXOM+dI+Jo/LAOK24+D4IdSukypWeEVXuNTPIHC
LLAVP6JJ8EzfxoitGdxChWQKb1LDldHBVWu1XpXFYD4OBpx3g+BNPSGtSP8A8IjX8BUeGdCW88rZ
LUYonHjc1xj1Mzw23065ummzGCY+By0u7uCQTC9RtmE5LkX1qVcPBDek5kxnHHTuFKTxbTsm5pF6
OGl3cAxhZRC3IzOBttfgfL8Q1fdoBWDIRt4oPFJoxumsJFihgDBeGQ+xT5CwoG29/gO5Q5fu9Bjy
tc3XtqWmuWR0ybyY+1Al5kAzpn0jRiwTc7p79s/OofVnNsTQdolHuX36yc2yC7oQLYLyt+T5hZbC
Jj2I2SL/9uxoGJ6F9906gQU6DhC0g2k3C2BRIQLj3+F0hPqdSTA/N73rE1Y4cncMok7kdQ6x2aSe
P3NIwitFvtctOZmYitFI9A3brgxvCV32I2nwFrr6QnaKgSE5bqlPt7O43glLqH/l1npYk30N9959
s2sc5wm9B4i1sO//x++Wl+IKLMEInju+vR+GIWb9AfK0+OM/sscWe1yfTvKYcZ6L0WzXQcIBBvcG
IVqf7OWxXZjn+RytOmKBLqIuoIRLKH9sEbzuuCoRZcEsO9vc3XoptXxyIeYLpycDhob+WnyZ1PBn
gO8IpJ5GT9SDS5GN3Fsgzlkwn3ygc/I8F1+ZuU8ZPI1J/92p2G5JjR4xm0EdhCGBQRttL09mTEs9
TKYFmFbLbErwuh035dTbQqxxx1syfFnRcnf4qfDY8bU4gamLiNobp0c8aibY87yzd/pj8iwQ8AQ5
jiaAMyIk/QIockPD+piLxYNKBrDyjq2lQ5t3AjQ729QrzAEEQsE46Rs8SKG3nEz8h71y+UnbomJo
ezQuNvwwm5NZhywN6o6fAnOJ9Ogz7V6t2cwGOIdc4kHwKRpjTPLkzSOT3cHEYhtQIrOz3g+cIYM9
fSZt198yegGeTkPWD6Sc5wEY9W/JIuQvKJrrTVmsD+AiWDN9Fuvot2MgsLziTfpKhxmkCfrUDoJU
z4lh62H2gIQQ9nLYD2wBETBxr1yKUhHZ1CQaBS+bjr7O75hpjmNyS7FECiZAFjxLKZFZQizxGXKK
nP50z0cLFnj0CB6HnwNR7tUXY4QnIlFHt8/9ADKANYWUl0udMFkmtYqr2mzrw8hmLJo8E4BunpY6
HnhMlHZPAOeN6LW7NSdStxPBuYaYKUFDxqYZ8sYWzi1s/dPqZjGUngv2jxkiDmo7Z0wTwAPfebDT
0dKMk5ffqWOweQhF0Q3neviVCWye3VciEgvnoBj+C3vo18E1a2Jd4EmjNF4IYOjV4emBN6MaPPug
IYyQnSnj3p9FmOzuHg/yHwL/sTbL3g5wrDOhueniBlPs6IyTG0ZJSOjAUqXFsN92rW94tx/ZAC00
Ig9/6Aw3R2ucTGzADLxD/sBalsPNGkM/wIe2B2jBreybC4aJ4mcDeSAZh8+g8mj9T8Fzde6pTVQD
t/hG5QIDxz3RUnNONsUEexcBPE3YHTfCcpidOYF7Y7svJdUvfBAoMEaPXXmv4A8VRndZTJbr3inG
HbHNE04QVGbti5G0GFsP8FFG//rZx96OOo9psPUx3mkVopwzhzQEnXEliPMYoco0R4xbyJPBwLl0
X97VYOzqT5ZT8xFUAd7+WDtTb6KNpf5A9QWjvMV6l/FSMF5Mi2YzsdsdkoLsuKNfXY5yBvYxBqmz
JXwzdgbcC5BHkFKlQKsO/tX1WFA/6cyuKwlTMdHadujbGXJmCMPze0wBuhWWo6Chojrbd+SnxQCn
sioiaBaJCEJyH5sTD1WAjQuc+4bmhKm1A3U7JLHAQdJLbcjOmLZpvbiu7gm7KTNMt8MlmsRUNt3a
HluMtla9x5sQMa/y2BFagNiWMeFNfcT4wnPD3xbNbjEiFH2Yi2aP66XjXQdq8wsxu2L/okPYEaOF
Gq9uVJE9rSg5a29kQI4w08c+mxC8L9ZFcOoZGYveDBUYxkJQz16Lm3qx34ypaxs/NbdKRy5ja5Ox
5CWGpOOdCiSNs1ULQPBGKkHpsYN0UJRxZRx3X7tP4sD4iR9ELGZ8c1yMQZ7DNxaawwDDBEVAO/jV
pRVPfptPYfFiSAMDoGfS9rtBr32oFFrZsz9eKHus/q0/n+OOXI/xnMr9yNSaqg2Ml76Wx4Xgexp8
LFEgqUy9tX73yJSEGPBekRyRglNT5EZtQL2sD9MyBC1lK8DxeMebghlNjVl4pmw70hyLpJC+wNIh
JRBMYgtqrRNfuSnD2rtYV+/oGDP3Gl0sdOaMANr4E3/yEhM8fMyv+iNFFHz1RwlNLy89xp0RGSKW
ZHp3+Etn6RqOyjvDqhDyIQcqDE6UhUGVvpMGtugzei+qg0hh+AjR231iUG003kvBhmND7gDfjMnx
arAlHGhxdD4xURx7qjIb5kzBqbelpAGFgsPyoew5hjD1R2aTnZ2z/1693X56jlrThdbqXveN08aj
tPbuTObWYJuUtyZUgIUUESoHw6N2qEp8WvtvQZ/O7P+VnvEUYrlFJbMlpB44L4DX+1dbZeNjWOT9
4aEAvvYIqwSyO/vdmnP+pCBMgNqAJDyc5JdwsHtswHOYqnjSD1CoZovyTxGB3vxVJnV2z6BEcfF7
lQbIHa6UH6grYva3qxbDJU6E+9YQwjpDglAhBagtDEuC42GoVekM7oDXaw4eJCOB8oLxclxztA7U
vuHnaRf9Yz61JCSwI4dSb70i1zLmfmCplIOAMLmj0GJrsu42Q5nly7zx2EFL2kghc3acQWImY4YQ
IdxCTHDH8ugFaDFIv8sTxk2fLR4rPVLWbCFGgCbG7Q72qA8kHJ+XAN+/4oI9Qa8JbXhsufArUmnD
nrzb2n9q64HVMEeAKsk/gFwxzEXGEv7Fogs7HDcnhhfQnnBa88SsSZ8xK7tX+p1jHG37WF4mt+z2
vTcSqCz94RtjJQ7pPig4//sseusiIR8qdJXIGsZrsAAsMbSm1d7j/GvmDnx5iYAO2OPzHw9ZI+uS
BsA/Fpx6yYgYjvC9JlQF9uH1owqG+t0W5G8PFFhX0MAfdg979U4reC+iicPVU8nza4z71A33DUov
anhmInB/afX+UISrLZAaiGQrR8pwO0YajjXjQCnozxDacfKoZECGWAH/lJvhRgM/il6ystSyZpdp
jer+bBckeE6AUIv23ERHBAuJp02HRKcoer0gizOISMNzwUM3bBi6y6RU40k13TP5PyRbgSUrV3mB
BWN0V/SzrpBRy6995GJP7dcwJCj2VyymEcKo1T8+9X0N6LMXjQieuIbfrGGa0U8O0MltLeTlKdIn
nWQHwxIZreZgCZqz7UPm6eMXjvNRWaSGg8zLoQWnk5ID3iQrAEGJ2zgW0FGDW2rlabB2cQ+10/HK
anOrUbBOFHyuLWHa3DM4spOpQWlqOU4dz52c+pWOns6uSMvtfo+jwno7zga+CruWFozEvBNGWODJ
JWJF5goaLidkfRO/DZT0kHMxqnCqJNsUWyF93+gBlTY9NXaMqs7HYfRE56rqQUn2BqajESA1Edln
BTkaWWhIQ3U6Y+SiXMX9zUKfiyUcLdRXRhUBvSFmyoLSSQ3Oh4DY2x8jqf77MS5wgyCKkv7CWzCU
IKzbeQmMqZxPKvoRHgQsVUOwyz+4GrklRGre2j+NwMEe1nRE5grKaqR580dixERngbhrXOScIcdF
Rsjs8KsiqXLIPDBvom9C1YKfAJYs9Uht8H9VZ/nHdngY0/VKlAVOAIbHjNynOJYrJ4xy7tq/QSTn
zUCijmTQ1qInQORBx8GMR6EEIK5oaq4QOZp8ThnDWLiWssddoffsJ/KIxX98tEtKrSGDupYpxtLB
/vfUvq19pJT8vjGCYSQggmRh86KUACQgZYx98QtU7h/vgdd2h+th9TB/UOyU63lRlp6AU6rTIjWH
8ArERrksqK9GHlKPLxjvfgAA+lZtMLWfY3V68iQIJywBeC60GHe9Rby21k+O0C72TBkbnG7E/eis
BNheYM4Yks5Hi0Ci7FqlV+CZriJJeVtrUsxrvQJ4QUiIVqqC9N5+GClYbxCCCUVGRZvEALHq9XCz
+f28+Bz3o7+ko4+HOcsFoDvE7OhBWt4Lk/jamI19Zq8VJdZAyOo7y+c3U8aXfMTEZf1DsfwBowTV
pyd5UBZrND189aNyHNDe4W9TvNH1/ZM+9O7eMHGGfatDygIZtvLwoQbSywroL+Fgyyx8emaRmFZ1
5IrxvntpCABe6nTFNEipc54HhoLqCOVTp3oTO+akiauLVWo/Vo+MP5rQqcB3nFdH4Hc8mIbMRHGP
wGD35B3XIRKdp9auled2oDVHU/KnNFzok16TBeY1RmzganRlxBQccblQbgrffQn5g7UxQxKDId3h
KN+STjY4AIe9Gu13WbxPeikbf9uzJPPWQJD4oh21eNrE1H0e1mCYrMkeiCTktaeGYbFxczprinBU
5kLjM6r8IUSHIN3QMXHeyTWDD7BsDa91ZL/K7DSX/CFUTf2kvup5SDQ83StjZ8MwkF7JoWEMz/4J
pzihopcNhmcV7U34Qe9NgljHj96JTkMpm4zOqqSSRcJfM7dj2U756otwrY65YGNGlnM42d5ZjcUt
0FWGr8+XeraeH4znUD6c5iFDUStc3AjF4lKhRVMkBgSljywFVF7UzrioMyNFd7xqWDTyBBMmJnWs
7AatyMUeGrVgnOHdYYMnLs9okC9chA9QsDpgtyDthJzLixvPUYsMlbGyclRBTkmGReShT7CgZEu2
LOeiO6oz0GmDaQ3mjyB+y3MAojluUvHHwHmGFHa2uY6NsLKwd2bzZnet++2UTYxz1XJyaeFhgIrv
KFwpWdjWlNnsxbB4+AdWErf1OVSpW8E5bgeuCLc12PYiW27ly4sFLtAbMwkEeN1TbfBiIqujv9hc
dYzIlMmfdud7Kq0FEZ/6qecJ9EvnwN3/bMMRWXFys9ZFbRGKYEvcBqS73Hmrv8JXb20Yi/5Kyoxq
WvkALV9hpRth91Nnykx7YMEr+zt7KmeybBgwE6jPWAis4+1FCfmYFvd16C8AZrIDvgcHOS41g5ur
hkJIcx+/V/xbDAi9jcEez0Pe5YpKAHP/cPaW/f5dz3N+hD8ML1qIlnS0NHBF3HKHLgo1Hu/Y6qHs
v8/yIfxkYDBw3KzDbqItFnFphmGJHx0LJJRAANTfmXWKWU1QmlzJ22GKix2QJzSTFVY/yZ+Fo752
J3kwejjjzSCr4xNKU8J9erOth7C4YRmAj/hx/oIrNFH/Hsad4Fc+H2undFp5gBPnvO2/ZEidPuYG
xjVk1OBT6dgCXwV1Ch8Ih168yLYIXS2Pfx+QzCZDUMLfF/MMvDHeG4y98aLBoocWHRk/rvg0NXDl
TpIxAfnluLu+8Vj8Mbj6hL8/E2sBafEcqfeYAfdoxvLr5+Mz7qwPfZJDktEwm/xaZnc6eX9DGBpY
110wYcHIGPGHFsMuQT9P3s+cu1BjaWltxW18ZYGp9BMwqOests6AbXJWDWOg1DKjO3/cK/p26PxI
2vG7FgxOHoICSyq36yjL87UpZmR9LO7WIntpNmVYY8A6/sknuQCM0fWEWQzekNyKRVwtLhoLYTaH
roPwhfW0ti/29DL3oRrzhgLkUa6z4uMkFcLLtJpak3wy3Tk7yapF4seGpD1EBY+6SmPyXmrDBKXn
Hf3n6rfhSoIYo63joZ5uQAMkdaht12n/BQkAZHN6qyvWIQ/V2zlFPG5kVDRj4pXAuON4fBh/5iXQ
3x3/ebym0tWNjBnlBUKA/5/IjAi7et6EHsOdQXpSz/utoBrzNkNTDs1ZiZ8XCjwewfBwWNu703bB
VslxnlQLxvNJKW9X8Hv6hrH3XxNxwCFIEhsH6cAH7mzgL8oQaDGrz8DBNuFfXYN9x2Y4mT9oU/uW
CqE7QtWHyd3lvfFhiP/0GByXtzmxs2moUdmtKyyiUEmyxK57CiCeeizRhpUi9hQnIrf4gWGjTaw/
CqAt/o3tBHdSAUepBxrN2h/33AmMrKcD7TeIxI9W75EjSWiwu1qZjVRqqSsctHIzwJ1JqVo0ZYzK
Rbo53Ksgj6HKdisZviU7kKSGrWUAZXXqqsIPclvJVHBj0Aq6kQmjM/6vm+eeV1Jwyau/Wl49ecMb
lpHDgrKZPuW2oZwGmU9vdKF8l49CCjSCbtYkF+/rnoAYGt0Khos8P/kOZmi5xaab5/uKEfD+qaq5
c7S24Mvu0StUKxdlB5d8TFZ/SoqrHxs+mz6GjVhSY/6z35MnFVi/0Aogxt3lIkCYst83PbfmrhR7
HGwVNOtvrnmtI836U/Z0aAtGwlY6BKsEgMbZ76utVhxJOMZ8rC9TqzFOJqM5t+3lbZ8CA1DlxtDT
+gI0ftQTEmSR3uOK1Qn8+ZsKjeq4wwB7pL2Pdqk+D7QyU8jkqXOlul393O9iZiG7ondNcTWsMNZi
ITpeba/ReObwu2bsPvPVx1bXT6Xv/EBfZUyG8kZhaJxSq+sA3gWpIi1fisFocXLIrUAIBVsIBvpY
PfZ5ygT9wh25Ua8nAR/pK5vF/dA/28fc1AvKL3rDM1O1COytb/jwdmzlf3ksW/LbbvPofCjWkB5x
I0XfyWOKxr43yaHHwhdDrjtzcsHrZX5a4euDJx6HZHh16KNMSd883eRp6rQh2HbhZnPidoAM+XtG
imr/ZseMO8U2g1OHrG0maKuVycaEp7R+qtFQ7w2MqfL9iHsY1UmCTQs2ztzOADcS+YbtEJg9tw4T
j6D4HAoucXrNyTNg06oXYJMRy+KKmYcSBDrDtncURYEeWOO3bOm6i58PHWlAFeZrbkQuD5BboeyD
e//x7yYfALtwma1wgxmz9kAiI2tmNMp40ZEoB3qkmKTT4Eqy/FPu4c+Inovim621ACMbhR8KBCPQ
TQzynrIykrleaPpkdCPrzNT540ZnOMOkvvgk0UwdxFwnybrhRjOUq9diKEcj2dRMd1TKGzLGlJMW
TMmFXQ+1r1zw4s9/rdpMDYI98JNFV1lcMVeX2nCNyrBvxY8q656rzYVf8XYcz4tijGZRLm6ecBhy
l/llCDs0qPuAp3NvYXPZ22KOKK40lnDvqpJ8nMYz283mhFM3kknsaBjHPZ76/a4tXXMDm2zIBBbD
Foip+6C4csn0Xp6HgorlAHogvxZJHZjvyX7ALxrLozJdy9qfotkvbWnWXJ1qz2yl4QqZpqZpdjaN
bHs4dxUu0/UQ0J4rGkwKuvyvnE0W9mw1WS2wKtpgZKbwtC0Go3n/launDKiALzlLORIuaqSPnxoT
fWAD4hbzpWkGBdGe0VNByoc8w4UxmvB4DC3IVPhRR64tX+Ww21IOXa0dn0KSFUiECTLyhf/n2lqr
afiu2ZoryRq5TZAOZpjJ4DIm80kiEiuP88gcyS65j4T2dJK6qVO+3n+EnVuzqk625b9KRT230Qpe
8ESffsgkAQFRRPDyYuhi4/2KiPrp+5erHrrqRMW/Ykfs2HtdFCFz5pxjjjlGGM7Ge3TsOF+LsOcq
vyji7N0iWe2zDRLZ9dL1fSXWjNsdbUOkEb58MqGdobdsnafJjQ2MoPoT7QVn9VTYPdncZvr49tP1
U1bxt1hEZhYtuqZctBRORD4rePgRhWyK6DiO0mp8mbCSk2LrsFSYbDhhVTVrLE98iMMd7aAHaErk
U/QTSQidlpP3f9cMfaZhHMNrLPqDgpvl+zfkqRZhYzhrxDw7nxCxU/AE5IoxzHi2uK07d6m+CGOg
fBBFnwEXCjKCjwYy5bG5qAK2EKCUTRMSqEGlX+5peh7x/Jz0Non0ZkII/SvfKJNhqcXdvhOFGCxt
zrCnWPL4LphpQ5+b1LaxdWub6csrP284EUWE9E9xQfOruLg4wJ7SgqYHwlv8NrPZW4IJWIw+CRBN
PdqE5mZQMo/yZ/eRflna92nE3OWpyyjWfry4RfoV12nTEm+WVC1y6yFfcJH+ETIuykxTYtx6nYDV
C+7xQSQeS/6Vvtxjzz0TPpnIPag+PqdHzgSQsh1T0YgzIbRkMAPeuUrzT3dWoGmGkp4O2voI0QOJ
Ci8sgytvbugwEzoP7pX5Cb1L0HgV79ew4OHyqIhVl2VqsN06X25lXzJmZUcAZPA92TaMbILo41b/
VewCZmYT+G85CBe94GPRwgKdE9G9B/hD8XiCr7s3ZRjy3ChIxHpRhXr1grRdxIw+gf7gfQyL4u1Y
Kt/n8vyLYj3sx2s8fRssCKrgsWJ6lNEKPdk/uHCyj3Fw8dcIKjI89xx6n6DQH0hDRoxvQ4Q4ST5/
srXhGheeAQIvLAb0nXjL0AjBRnczkbgiovjnpKhR7blxDFWzmBhcdPBvkIW+STv1qjEuS1CjxyGV
vNK+Xj2bT4sFDla6cBGxdc6DghtGi+yjObeaiMQmuzK2/5s95Bxy6BxFnGEtqLacPAueefORFPGV
/IR7/+hy7jGxq/S1ciixslKTbB2DzeOIl+ZnNmzZ+FhFBQdkE/dSSKg4YupzQT7bdm5YwBvlQaYc
ug8/0UHK0k8U7PLNyxXEbH1yoIhMOC79jFIUpWVMU+y49grJa2HCCx0VF7GRDh53xidoedZQaWbW
xbtuAHqYoK9Q20McYY4znXtBH90rbwr3uQ65TX+BsPCrMy7P8+ZrKyoSR9toyURL3SW0dWC1tgfX
6+D3imC6vm7ODXmjmzIseIvYEineJ7+Q24sPdwc9rc8PeshPzFr3eau1mYzbQuHo53N8pATZNtbO
4gZC0BUspk8SNfyV2LeJqfDBONtQUfej40tCNuLM4ZhjbwAQXyAd0IJJE4+8Tpu6cCj1GgOg+6oH
9lggigtOWevJshscdlgAr4F3B8MkntECVRr0NhcgZPcNv9NCH4TteRcFlss4MY5Ow5zHwSIkCL0q
bmQd5LzDPSi9QnsxYFIuAggBoBPaoDU2DM+LMcJhffGzPeDxLAuGnwwhKVFi5AfioKvAPs4YfNC1
QnyugQi/0M1VAma2fl9s5iVJOcIQLbyOmI1Le0tLSZ+eRyoosTf4Twv+HXN1H6fcYSEYQjXIug9F
uwIpCM6mA55f6v4zC18PEV4HUvoa4kVxRcQxaQtLD7tXURTsZdnsiRzN4cSXuNjDZvku1x9K9rGO
lyr8qcc/LhIxz+BPZwI88J0o9y2FglI8PkwskTanRHbJ5lacde6pKG2uEfHQUI0ZFne74awE0yeD
quRihiCqOETduRFyMuqTmqYbhxJKCOKtahM4X/X9yD+RvO0UiRiaGvImOBsiwyHe4ooN/XsecaBL
z757HpEqCj8/BJGvJJhtSZ8u/tNNiP7k1j/oOMMaYa9QMuhIlr1apIIZSHErR9NfnNg421kGxBj0
MHMjH9apaXFZojox4Ozi0naEuZuA2kiN7d8rNHZAACA6Tmn2+JH5EAvyCwI795cOjp5fQWTXhmyL
MKnG6KnmgXjnANs9MX8+PHSnzVFmCkQccjCjLD43BS73WQun6VL9o+4cBqDItMvo4cxPGLkIprZc
+4rcE32W6XUW5E0XwIri3hk4DTlwHMApCDEXXuOLVBmo/kj/9nHdo0QBNKfDhEAftdCL+/xEnpyG
AjC7G3wxR4OQDVXxJDNqDn0Xji8nh1Yrv8nDfs6ZsvIJKVpfnZy+DHZbmZzt8w8ZfZpyHiuGbEl7
162hj6znZ/AgCaWhLHzyvTSC6RaGpL7o2PZ5RIfDAGrrHqXF60/bBgG92uPPiEntPqsA3aFwhtUe
0LH4eajvyd6H+PYuxu3RjIUShhHR3aO2IOvYcuN0bwjLb8mJ4OWa6scFkgzXI4RGN0lrSL7GwQP6
mz7keqGQ/Ixc4g3aSPy7pybWgDxEQVN3Z9TvLTd8ZPcpjN+YCBe5/eWsts/9QacD+4Z98Uk4cFVy
Jmu8kkhCIy5KqqpipQ5UScejpGRBJ55ZDRdjUegqi/jGoAwLCgMsxQ20kLC92Y+frK37KnRhrsIZ
7QFgnOUw2IUPlNGQ9kM3kUJNi5BjIoYm0F4g4gZweFDPzQpYEPgZYkDdh+V0VajjyXYcVB2+SCmK
qc3StJcOvZ0sJolJ3ksKQrQrKWquam4vQUva6Xcw+obLw7hWPVbFPOvhwi2AwOdDcBBKR0MMkT+a
z0sFDvII9181XAIJsITVkOMlM0kLcBjPuDQsFWh4sbQ003w4Onqj6cGhaB3aASw9FvVpzo/SkeTV
rZ2c39d0TDaaFTPCbWNC49+AjfFGi0BPu3/E8vLikuA/A/p7MU+Chu6AuVaRMYhMC2W+jSrVeSdN
C4s/k+XfCZ3ppjncdAHvQd70oBkidFO2HEJl+p50bJvasPDoYDFsTJanfS5qGSDRJOYGGdM1eKKZ
BTABp5EWbU7pQ2krTzRMcvT1GQ5kOLaWLehLmFjzCEsfciKclqX2ntncsQtj4ikFtgQXx9/CwfKj
K+NyVjR1/VtUm61NzfJbMyfJJfZbFxsy1cerN8VNJhcVUWG8o1SSFFxkwMQNzxUtoww+vLbchZrM
+KE2oAt6dnbjVqBQhbcqaUVi6RQoqWZ9CE1w508YZBXtTREH0KI1V3HOuJjaDazlnMdGz+3spD6K
mAi8CMYW9L6J86sO/qmanT4E7EsUPUuxjlY/UcRGENSbNM52QpcQymOTZUOE1oxSbJopAN8UrHsI
Ki6zvNiOqCNfaeeOItKyIBviIhpBkF9SO+6I+ZBxkNtghHL4BikiSOE8HZ6RP59fPXK8vi7id2fh
P2Sin/pq4/tlW/qvOP1mNTod6+/SEB4DLXeLDEincQW2XCJ4QmKjfclA54jma9clxD1DZwlZg5G4
DfjnsiFouuY2LK96JJP2huPaXNBgO1DSnlIvMVOJLj0lm4t27ypE3tHlNFn9IFdmr2hKc4frWcLb
JnHDzmMiT85LeH4q1ayX/ij3RW0aGTZUEKreE6dqQhG6H8w40xWJrAaSYuzo+3be0q0Gpu5y0sw/
ccxTmg+Xfec5Gg11hE0wdPjNeBm9gXN/Zj5zvscAgGmEWl4/+nf5yI9DlHi8wwdaHqWNoPQMS1vd
1iwkot+DsLfrSR9ZYEhGJEkXZHaQTKZ+JSPR/jeU+nZ8+clIqPlCP6cXC2oA3Qgb6udkvVi4NMcV
DmkW146qOClPFeSAYjExK8h47/aPJRYRxSiB9G4LRQHPm9AJVvIQResHhzI65zzFSfKiXgaIO6Ro
29L/lZ7GN8KWr9zxuK9oXfBWar0KPLYnnXsQmgyFYXH61WCshJ3sMMxaRQW9lmBIA300Gh3puE6X
TusqcGlZDolKQ40YboEMYyDAh4PXCrLe/PRyBPjrjuD12Uuj0JuhIzj+z0Hw+wR12km/m1WUf+KM
ju9gudSwK7Cm6ouslZDENxZe0t349/E6qgyxPrEpNHXsE/THNMwxzIQrAZbmJcnaVORsnFPzGYMc
6kH9e1BecfhzknvyUgGD8cGdlAb75Qy0yXwGsQV6BIGIKKVLMOo+Ol7+Ag3hRNo61s5f2skFok2A
jPfBO1nublBdoAbAI5A7N+YwSnnO1VQS7uPcvHGzVIH0E9MJIGWt1GfqDM2PKGz/KO485RPrduG2
k9BdfOyPre7QocATNHofBEwyeDnrokhYuOu71vFxlVvyidrzMPz6YVMPxtm1U3Gq93yV3h0/lOM2
jFL0Gmmgi9Xd1jXgdkf2Skdh0p/QzQ2ZzgsPRQsMgX2x0KWhQAykpc5Mmkouwwmxg2c2T4SAPYAt
MgFCgCAfwf6iHn00ZXpPyLaLJmkFTy1F6ofIFC0u60hx6ZRqgCFyNafHbVOUVs4sev+iAfjIP0S0
f5HaklJyFECK1bSJYNntOODkeuDw6+yjj+zQgMZslUOxS7PUvr0E5yGLCFIR5ymaHpq6sZ/l+Ksz
T+bpciK4/cTxR+OFlCPIK6NaxhoDcobhNKQvSPsAEozD5GY64rVuA+js3zmwY9/rh6Y+c4fLct08
2/QJ/MsLGHxpHT1YP2haCK2CS+LHlAAGR8zZMfGmmlgQhKeVJi0xYgfGA6dhzzG62g5fNv57Wtvw
4zIxHQVAdoneU3Q6g6CrE4TGQ2XnD/LmeWeA0sZwnwGIn+aWqkHlq2F+VaDTuIi23e550AYy3XSq
QQUjmlGSDXvzF1r4Tph+2drI2VA4cGTdeBTcWAY9/1hIinEGxd+xTg86+JbogNxHvYzP95wS++HF
QgOj7TBpTOiBH9TKpm29j5EEpAd6cI7Lu2wz9ykq0Gj6krcqQquA7Id+7htvOeyxBG3ZKlruxjw3
Rnh7+gbto65+RoZsZm1Yf9zGN3/s+RN7kBeMLTOpyVZon8kdYxjXbM6wC1LGX3uPVpfrN23KrrMd
9fxo8cQccXbIeBTug9Rprv+xy0IwKqCsNeJWi1ZXPN78xvUM0svBDUSFVTQkpgcubLQIbn8u4MOE
/MNQIygrCbL4ujpMZxQFysjUWmhoTm6yAHlIrkTe/h88+EogSqDlg0c5cVvzRv0MZMgkihjOfbCj
IeR+QSZf7AibzVNTYIhofV6k0beh1jvv+pLdq/Cj75BR0g4AMupnZLF1onFkDRXoxcnkAhgBASjb
ZnPIfKsPOWElPYAWjQkXabL2VffnK919+COwu5pwIopwlQBfbFWoHtlCGgJkXCMOWVvPtfRsDsWC
YpJvvOL1Wm2nCzbkW4NFKFb5ESTQFQTO1bwtXBTKXnpEZzuG5jXlrAIOZJND1TquqPgPT+f1Vesu
JvPooo2/vjGa/dSLnzF1JbXj+jqOap2D+6yyo00qkKS9rMGQ908Zzvp8UXxGiCGMj7UY94ZUK2hJ
ElsMgeP9+sYb3BpKRY8YmQImigU3GVCOYw/Chhs1X4KoHc62cIzEjBBi+gv9NJ5AygnxnmflAAAU
sZdDAZjbZ8QOyRklWQ7pCndApp21l+ggGsyv2cservyldhGcD3H9ZnUepsxvkd9KMuDOfA5hgNfp
qrunmxxYRpOHoPeYr6l0AW8BwgiRX+oh6nfCLapPQNbrqqNMSfPDt0F8gpizPKbdBRvKdOZLXpLz
2ZMUO3tiZNOQ67YT1SMgxwJgPy2oUjgTkKmktq32Csw8QK0kzy26X+0hsosJE6MskABRfnkaItrJ
EkrTyCxuYp0avx2VX+wJIpCIabMQUGHWcBVcPjUhO8lUKYjMR9yp3OsRBOAASe0h4zMBj7qC8yUO
WwFUaoHrlkcJmgr+WFascybGI2ofDp5AF+C6K1JBaiNSs1nJ54Z9YiJMi4zgCRevtcgCc/ogumkO
D4oaFPex1+O09mgTEfjad8JScTkqUI846DzgXsXcG+H/Yg0LcPPUJ+ciEGZ86hGJAZvX78ioh1SA
5DBP9qPkCtYcVzOW/JoFsgZZPAgWkDICNnBMfcAz7IghMlyYNqo+lEcGHOR32qVDrZY9rtfV9TWj
91skFVzipg31u2ZuR1P08ga/jrQaNpPzFvsAgOhlL+GhkhXE+JtBEKPjuTySktAbFFr79rqcHr3l
ksxhuNx6o9E9Jqq2M6TaHQgQ1+G0JUZ850L+0mj4/RX2jszkZQxyj+gEsySBhWD+iHvXqY6Dj+p8
Z/c9RnjQ5Jr1uuX08Kd1/1E13NkfnBrdmOV+Zqqfl6SlDH0BohRNXFh7P08na//m8atlEMCmi8mM
g5hThUeGpKPm38F04C+qRxyP9VQEth0umgrO1nT5fMRkBbUBcjCEm9fImUIeILmDLZEbfKi+oD1s
FRvM3Jkjp9EZcRIjqkwe1+fS4N4AqTGJbmFDpe4PRtKvlNh7t3HUMh473udGwtIykuNhCrTHMBSa
mz2gl8srXt1mGlg+vXSxbUagdpBAgURrAQ8fy5j0AxnVchDQpYvlFgimoSSnfXJgqNb28643lwY7
FHHXChJ6DczWA+33MYGALk2gehChzLSJ29ZWF1DHkedRe85pUCNyVGJcD0EI49T7ZGOG04piargc
kgxeFXWJC6WS9vTY1okqtIr1eVwimA8KSl1mlTZ6h/Z5JRbgpRMd+aHEhmTRKS0WnZZ+GDoEQxJz
eARiVdBFrk9i2adXfMZiVyybkHTz1iBndobOnolHPPtdNwxKCjaqSIIdkE6KmMBOvIfSR3OQD+lR
QOQvTm2OblnQLjvF79TbE+qp0HuD/FLTEqVtRjQkWADtQuClV1Xv9XVq/q1uUMqHj11ErOVayZvJ
X2m/IE9s8jmL4wh0vguGq0MPgxWIkjIMxkd8reUdmiRPBD7QesXL+7I4SUoSVIVbGr44zfNtU9Cq
L4DL/e+yomi9MdVAueXeUQ+QaStNOHRHINx58E0QJGKA0EGugzZ4k1TSB4kQPi0HfjFqFRphfFNR
oVO2rkfUTr9tfwJ2iyuSMcnQDvOOHtXVjYIrKWnoqFMJiLtdrA9K1rNYkhNGirz4/qN7lIs1fRJF
kwoJCcVoodLdDijKlEu8NVhiAXxp2L6XXNzC7rAqbzaJizxoDA6aLFRJMlAKqfi3m3Dwv22sGO1P
KYlSSRt7lyrnbvNa0v9tMmlYO2fWjUuNd4pu61aPSnnJm7SC++fFZMKHN7fRT5/AwQUIERVUh0gI
OEVpAf6iidAHNztAvAC9KiqkOJ2CAEbcPAFWHAmzaZ2sj2Paziglwv6DWkQuaHAnz3adsweWl5vs
twbHi4za3GH7uPhM98jxcrKwfmhq3BO9zNDNXVKH65Mm4r/YVUuyzBpKh4axzj/p+psdxBqQQIN8
1YbTJlIAg4keSXFJEG4gxeyUf6D/XLjOgPgkxDaOLd/bskFdXcmCYfS9ud11h+A3S7DVr9MiXv1S
JioILVYxstZwi8+T0TNvCIeJRUFRAIHbWpuMn4OtQN9pBTz6VY+PAOjBJbHzdl56/iFalCQrmyRt
hun3yzX5nLo8gPYkZoJ0iXIAN/akInmYkH9YwOZM4NPfZ+d5VK605xlYsHk0DLG3FLuqhyRsh6qG
2c7Ce0ifhjEWHywSNmxDY0CvIb1gCm4e8dahEO220QFnnXtAsTKkZQAWr3Oay0O4oc4sdR1EGcjt
Uqp2cAVbgAZ1oSiQt9ayeKS01iF36YT3wXOhuOQsZx8+ZDsA7/xs0JYuL/Qw755/H4HQgHjg2y51
+MjQHjOTUiHnD26B0tMR+ReJcj8WAbClCTtw1jVQOV8u72h4NsTyu7MpuqkSij7/sQEHR3ssH5i8
1GRYON7MZQJkMyZ61oj4/J7xQs/xiFEw2d876OlNB/A09YEEBNSfYmUIsSduRiRY/Pi896NnOQ25
2RH9bowfPOGP1RGj3GcHHyuJh1vYwqoJRp6kMcN0yG9u1i55z4N8s4f6dhUUxEC5X3Qvwu/ePPIZ
Gs8aGYrtOh7awK7tDF0MfV3Ts2/OyALwifQYVvo6u/HyBpNKXJ4cxaeFIZfkCsTfj9tVwYejXlIe
UBm8sQ3VnZkc0Wt2HeONAIG6YKGiREb7/hAZeDKk/puyyNkTpawR0In/mnhJ4eGrHQzbvMMveDFC
WosyFGjVdjoO1ZKmVT04km2DZJSBxsDT8RvRnrPDfInFntLTvvEufTJeCY7SPUjWFOEB92x9Ruj2
I4PGtkyqhJKPQNCi9WY3FkVy8umieT1YZ9A36NvCn2H7xV1cKyl3Xx9MqRCdtzvUJQh37zdZdgh/
CXbD4TtcMiFMCpQ1guyIKzQAxHHDoYyciZ4w/U2sT77OvJ8p/+nB1kZ3qjgNrQmyjJBGxCEgbeZS
H38ICYZNrzCiWiKKGHQKENy3czbWxWXADchpl81C8AEAgceELhOQAVWyHZPxBkdLzkGdZW5MUEsf
weTtAzaVMOy2CkY0K3HUEJv5m9Ux193WRkjJFOPAEUBau3/BnEmqxHkrNrp2p7LnqWmA/TFwGF4F
DQiHbTwr6CI5gxOofx2hfIPyjGjeBSxJ7WPRo/aGvGfa6E5M22q5R5AaHRIcQ6hoPxm+GSHkZaSA
NKiAONeY4QMe9yrW2D3Y1ahzYfkOeCtA0MNgCFHU7IOLWRQrTQzfxp+sUbEiDmc6fkRAk3EjB8cf
VgwUQYmgGabsNFLDS8N52K1BANKMNsqQZI4QeWEuixTwDZfzsriLT+kskVeinyoRZe29AyD5Y4Mf
QE5H0xwvpPWCfgNecGB207MUQhdYCiiI0tK5OSOAkdYDvjX77qsZwDrBw6MR5IRgOyAYDE1YkpBl
CSR4+FK9PwDlcBdW4BcFjrO6xpY5XQ2NgNBxyUiT5WjO+NeOTygDOlevLYBIidZDAXrKxe0NjJe7
DzF8O9mOeaXyxjjLcRbTMU+895v+zgoW8tFmjv1o0zjE/Y3ARrGD9sKWcKCPYAhqD7tmemDe4bTs
0WX7FGfBRfCY2+qz7AUbBu+ann6SJL2bj2rK/g+5GOPsiG0BbjLU4uiHtVnd5aYTAo08kdH4qKp0
IAmBIK/bX0kK2+CP8ZXLw5Tgtkd2A9QcpYahs9kz/cEy64uHYQ978Jn5Z3ViMdCI2fE5z/f8cwTY
o0kCIc1p64maTgJ4rt5jljcV8JeDxtMypgyBDKieGl4FAmawYR3EBMfoK9p5ceM5C0h+UIv4Q2RV
ed8L8AjleThL8Jbf2/ywM7w0S7+F1r+GOEtfQ1sPwf1nyCIjR++hnrRcDkcOS4l9Ndfj3lQVX3D6
Sbnui01XMtOgyeFP78+A0SbdB3KWqy3xn0ODXzqF3GzG/mMboELT9QhWgcnwb084HaIsYz1MWBNt
uc9gXcjBda5ph/lo+SVGuLVo6H+3Fsx3faHCYL/EQnebsyMnsG5WAhA23K38DOAgVgRZG+BvP1lu
aaMs54/waQ/Z9HqAnprN7gimlRgEYoQZtamBHrIn1blBI6QpTcKuWRoWA3PbTR7ERVG8UGihs8EU
2zNT0HZeaZIAE2hNijnz7V0w3e5NwvBOTNHKM4gmQ2JgTwXwQFktXo0q9c4nUyLRxOpaZBlLuoQI
iO0B5PCvrAZHRhjG9WHyZRJ/dkS6fUbxXFFdUkbMNP+E3k9ieT587QRaIwkz4id9l4EG47c1/GNo
FVLs3g8e7jxzZtqv6+WoF9BXtg9Me2qi9dcQuwWPg+eOiij3g7YKdySL4eAi4frFfJOFcdSLGJkZ
2O6/tcbW079iQexFn32w2g/oSDfUCZ1sx/B1lkAtyzpCRzE89Sk9ATa3wRJG7291hzBEwkGGJCy9
YsQsJ9jVPtX+6h4nWmMMCcoO2qkoTlSOSbc3jXou+Q6KVYAyeX6A0engDBuY7L/bTj1W69NZ7gyb
l9QHIW09bjmCFWwui57gSmrs8knhdWc46IribR99IWykbfu5z+Jrx/XgX9JHBBZAzPxwBjjfzzl9
0IvWB5PO5DqQbskLASRJSl1NFzylzU1c5LR96PIyoDFnO0ID5gzAZsYgnx3cNDWEfTB6TcGMhnMc
S1bDF8d1c/zaKVqbZkx0QChmfq05gOhW6nvWOHAePF7seormPmUuk9HOfsKQ83Dedq0lwIRJf+lc
ZmWkK2p48E1s0TfMl0zPHiaiVCJojqiGIdhCh709qiZTjdCeYcUYcvAdACaY3mjPKkAaDxj2Oadj
GceZNaR5dLccyALfhRGxFO/oHkG9aQari383R/dVkG/3zvY07GPBuyV47GHRkSuTR6SGDckFU1l6
fbg6GtI/0j3w2sR/h4+wwWt2q1FRuifQ3ix1Ib+EBPl0AgD0TWtvL5c2XeUjVcgs9qAwAH0vAUKQ
SphnxiSgZQIbG2cYeT17pcAdCEoIi03uveWbdvtUz58/7E/X1u0gDccD4cWVp5MIuWV6W1ATETFK
D4Z3QLI2NNbW0+lmh5rCmQzrMuUBrOftnuQ1UHy9uef+GHX3Tvi4yBfePQgv9ujeBxWEK5S4KibF
mc4jkzOnuklLhavDF1k9/kOm2w/LNqcQYQPSNvRfD7iRmnrfdSsMwtxHZTOZCr2Av4HzT+mXGQJS
O7LAnhYaOW9uT7tFVN/C4r7e7OIwjInbJHR/+jZCHbj6iu3mht6dqMoJbe+sqUPplX4SwdoHZeDi
xxRGpXej2oRJSokZPBzAFB1wM6juSDA9wg/md4jPY1IiVn9WKT0U1J2YHtzP7l5FnQaJjIq101XG
iVanFk8atvABfcVo3eiSBKZeowMtIr/O9MTVBggByvFzhA7pF9+uzpgyqoDARVZ5YeIUUYlhd4ZM
otEA7GgHLxJQFPN+V1OFBmZnwIV7nO/6VN3081/YAj4nHD+U7Nq2dYVIz01wO7XmoNN+z3sXySjz
66Xg+VGS9QdJnBdmGyOooIghfO3egvOeLpOGQix6U/rEaCGvDqqB8D8BibvgEzvJALp8XsJCjMRO
gah8UhP/5QonZQ1e8paMPFBL02amhK46LgWxphRBnvvy8C9wxuLuRDON0Iq0NrhRYWp/cKwZO7Gv
7isHRPQDPexP98AomywqS0ArEVtQDMNLdyglMM3rfCE7UZFddGquq5Fgp6NQgrX6VeMo+nljItQk
d3ZB4nGa1sxjY7O3Kej4QAsKz21CfdMI8zzBnOFM+7rgwUFh2XF22p+AnQuQ+v2FaNAp4i2Szp6N
e6Ue4C0AaeHX1Su55Sgj5ZPnBHQhap4ZdbR3geaX3kQDBzHIrkc6krAJd0sKVu5V16Y1AGKM/fGP
t16ZAN5dx4BZ9QUhtXRn5ZoDd4l+CYuPLlVtu2dDzGYPEHkFZYxexIXScg7Te1TZXfgq38EuqkyJ
Bg6ahWHvvBNhfR3VTrPhdB9ey++R9ddMmsArhywHhxVvbPo6Z40RDroUyE0o428Zbce0Q+tp24HC
DTWPBuSJnxrA4T6tI61nr7X72eNi1py741tPjM2hmn05MLHRwAgAnJ4rA474GESUZqDLl5QK+2N/
131I3/ijEw4h/wr66MIYhYrBaIpymqcbipTv8up4GqtmUa0oxDTc0J00W6w3HESx15V//9v//r//
5+f9X9s/V9RxPtvr5W+XCumr/eVZ/vffjfbf/3b7x5cH+X//vdvpmqbR6lqm2WtZVrvb7PD9n/Vk
f9ny063/dT+WjYvxMj5pU+O+8mA/8TdwWxFGNhI7A+x/HujvPuUFkL83jvczJtuQN/7rqzCb/+Eq
uv96FdtOo7ftVVyFMSTsQH6joY+yHTpTDe0iFze3DOwyydR1LaKX05Ml8pDTfXAcrpy3fyuMnx6q
ai8XRmg3+utrM3r/7tp6VrfdaTX7/d7v9//pDq06VdXv77m2wFk+Fi1xsq+40f15i750n5q+wKiH
3m82bBmdJWf/4f3/7RP6p/e3/vXePJ+N7qpz4/2PO7nVYtrXaJczW4hL6fZovxhMhknJAVPK7RDO
J9rHD//1lidckrXXmt52kLH++qLM/3RR/X+9qFbvsv20rdYHVGbuTF+B7juQtQbkCiWjfoOJu4cc
sqK93/elT6hnpM/562sw/u2i+f835ndR/dOD+RiH5+vT+b0Gk4wOvR14kAyzuuoGS7RF4872/vot
Tf2x/udu6bS7Rr9ttpqdZsf814+9rS/v7/tdvlNNlnsNDPUNy8k7NBEDB9JH1x7LxrvdwXEXi6x1
UfQYJGC3F4yRkCWivpxCnXTABL34r6+s2/t3y/SfL00/sX+6G8/bue6sbo93WtPmbsf4wSYn/H8c
C136FudkF/u1CwfYbqD5D3DzYLhhWlk8bWfyZ3J1YbGRSpLpLzeaX9OkYMaik8LxYWvClhYSscjL
6b7o4qcjMqk5H0yUqJtYbKfVz5vgujiGT4Z94M0umMlJYBVVdkTJQ9JoAs8CHWcB067hqu10V+MO
yVDplWfbvI4o/GkDQepp7oaNeZW15SMsSQsppI4eug29k9PoeUZh9Gzj6JmMmcrduGcxXWvS/vg6
dRVaDbVy9yXRdMwcbtlebPE83To9Es4+AjhV1+lwSJbTRmNIlWxxtAGLjqvMQtSH4dH+XJfqD8Q7
vjbWk5/joF3gawdiYlH72FyD+bABMtHhYkjA2U7ex7BboCWzk/j6OZtSbhrgPXT9cP9GHCOmu6ep
kXd8eT9ac4IUm57Xx8LYXD32OFcexvwas+H0DF+DptqD/r4xk9QiBK22JDlHzqdEdB5Ngp2GDbuE
6LbEgAyo5E1Pbe+tsgP64cFrVC2nUCrG49mssk3/IhZPVRqQekW9sytArwtuol0IuOi+TLc58nJR
ybPpe11MRtEAzK97uzk1bDoREvdo/226JOF0t1Q4GYOB0ZWzsm3Pqd292voNqSlizGLz5SM6mNb6
lrflm3R9RuINDnIYH8CNY7x7B7VlG28Em5DG4nPUVDO10hjGcPrHbTMnguuudupBy6o9qn6+jD6j
afKRuM89vMphFsGefZwZQuXB6b2sL6MuCcATpx4IxaI3hIxR27V2TmXFccYuaLdAQGLCWrbbVBOW
e6pT8gXIch8Hr0nI8mbPLmEVkYTtsZsy5Tbv+W/Vd9dP2ifloAW8flF4IHmP5SvFeuhlOit02FbU
rqJG9z+ydqrxEZ0L5PXffADvr4zMb16xgiWzf8cmg932EZWc26hpwxPZ5z3KwfGOXt/0Afy+lx/U
M9R90GF/fNWbCV7qORZT3729qTTl7pNyGXu0ZkBmVdeAk+tS3m+jBzpRTQdIJ7p2FbNxF9rt1PO5
7oXSuuUP4gWI3DAcp+/IbDKe/OGEkvC0y/HxHL5bzJDorsjdoZMp/QLkh3kAtiS921xnF006h23S
ehSkscF5O2zRErKtlqRs/VTsj5etoUM61ZDMqc4JBJQ5yKLsozmmnzj2ZhqFAmWjvrbAfdsuDNyU
joUHAiimAwEvg74DkkO0UW806UQHE1e+YrpPGoZ8YO6ifn61s8JDj1SKMAPdkCyEFOnn7euna2kO
wcJ1B6CIo8Hkp7QR9VEfk2YHqQF2uW1+scsnd/+8xM/4DZNf0fBYRClzaHTgSnthCTjlC56B1I0/
Mt88+OuIbBrGfzgs/kdq1T+2HqfH+/nmjNQz4HpeGvhixdBzCAp2mUKJrQAtaZEjr4yv7fhtbz28
Nid8g0q11nY5hDmIiS/K/f2EQj7D/xhF9cEZiWH4LkRiOvPIpjHwMYYX9mmocl3i8LDuPFAz0d/M
+tYAYHFX+fdbxCg25OjChIjdsAb0xxlKP40v02fYLo70YyzEXbiwGmF3sBzTL615u5GgkmCc/RUp
hUEK1kYGAftDtCgQlfhzlD0JdjbsuLXm7URR9Gbv7jIGJaykxRZZo1Ww1gTBc1jWyfbkHM6k6DcC
y1qFb/HDnrSvxp+O+2nZTZAjf4tmlsPGYBnT/NfYPuyV3I5mpNzAFY7ibRYNrBIvrjXa8dwbykLa
1fnKewgJ1uJMenEkaZEo62f/VLqcONurnz6YGVoSbLjV/NDHuG41r6EbMrlWYdS6hoxIix2Bbvur
jsjPvddsW26r91XVAPrQAbu/vr/7Cgyz6KdN3lzbCjcNUTG+CXFa/+YnPEywJEepmK+fx6fJMd+h
ZQ0VEVn39WXSdmgRtxTkI7hMzLdiFwWdR6JpA/qI3jLq75iucKRyqK478sUih4twg+w7mOxsto9q
uB+7xTv50kan6+oB8Z2DSm5n6Mw2nC0aWBziXn0j7ImKSarxPQDt1VI+5qIzNsf0xphbWqk+BKNQ
s9n/es13/11a+P84O6/dxpFoXT8RAeZwyyhKJBWsfCNItkwqkUpUevrzlffBOW6NYAEbM9MX3T1m
qlq1wh8M3bE0WbV1TVfElviVhFR1vb3MpMdtQNNlLYE+kW/+qQp0oWhwhV7h3s1wg4k8Tkd0BBrq
kOEbZoW7ZE0P1m278DGc6QlkM9wizNVY0bEKAkFv3aBgfpy7zMpnfMPNKXUewe5L179n9C2y7NI7
g3ui9G0qKeSlcGsCzhiAKwAq7795RpFv/ycHNDTFNFXDVmz5KQe0V9XpXBm3G7mVGGZCkyDwVkux
vWl2Kv0FVjNEYsFBKED1+DTmmXYyNWGfNzlLm1FPjxVc8ZiUCNWNrZs8vrG4HCsepNb7Bbbb3Nr5
rBJPTLco8pldrXtQuOg8hh8MN/9+IM0W1dVfT/SUOt519bzd6/fboG4e/bHyqekBkVwnHQmYeNmP
6eXYp+d6XXm7vL/YGIgv+3TD2LBMdhlgfCkSbQPk5XaZoXtr1vLF07WmmEoQh1J6+z3Bsrmem0bk
MtpSvdPKs6sWU6lZGZ0f4clqYeJxQXFNhYuR49j4gAzWpeOsMXe5B4CcHBqTmCksHVKqrBw9oLxO
HpZrg1HykFhivw36pVD0EEOp9QkSihiXaWLicDk2LEKs0Ntg7tIgyxxJNLpQ0DiOrrj29PKz3znT
WYACwXf4NDhoHFeXUhXcIrjhI5THxveWdhJNFbxyWx/g52IZEy1iCZKpYSZ9TyYbFR6eHl7bWYB3
HwL3PzQxOMpz/FOBV/iMcwXoEkiK26KLRl0gCM7AyyVfGag2pHkIGSij+j9gtuE4dT7TOmMAPuvW
Cpl42/Ta6NwofjvdZGuQC+Pb/yDVsZafuSFp8Hg8/GkFzVrzO0a4j/DMR7u3VHRW9MnF9vnNCrwD
7Q/UPWjBWvOaA3fTh2cY9R6jAqmbjuVxXI5sEHwBL2P/PZoQNRVPYLNh5TH5FdCL5gQ2Fgeqt50C
DwpucAyzw554+ANdBMpyAf6RXGMdJLi3VxrobTJNA4ERSiBi7QyssY/2Gp4lSDhiNRdVtj9lqTxI
YEgTQ4Wnvs7RvtUAZ6cGGh8NIa5AVJ+LmAiKxyJsht8HxR3QOMM8GTBJcMEja1EY7uBBkuk0zt5t
lmAybgwN9P53ntZMpBNENE6L8hROBDMSkcEHybImp1AXsbmA4/LdBV349wazXiYCvyLGUyJwqg6z
/FJfxP4ap2UfmMMJhxcPmdqzh198glRNmkP9Yo7F1jhg2o21PCv49kEDBMmldUi3Qe50ZqENobEt
TQW49VpHwZxPO9iM6QoykChEl9gEGqO56MrK7sAClkM7suhWbU/KPdptDbgfp4b2Jupb9sva89cD
PrVv7kpZ3SSZB6QDSdizqE72faHGajeRquzssgs57JiMRaNLjzHkeBYx+mhqbUwdGlcvLOzGVNQW
FBpuRLofWd5yByC8hK52iy/9R8K2YQ8fwcQDpZ1A4gcL6doyqlxYRxEjDvuOXGOnztSdOQC4Hs1e
HPv3oMBNtFnu25RyX1DPVndKqclicZmFDtxmZhtyAHIB/aCZEVLTYTawJstlhHoP7juf+X0e3bbh
EUi6jRBf6+KrDDanxRexEOoJf+OQgnGBvkYhkekR3DxsH9nhq4zhq+xdv5k07QLgiKfwDge9zYsQ
FaE+rEnCUfdZIPEmlHziFay7JkN0Bt9OiK+dOzVZLC2wGl8NlAkEBscfCDQa0L9TdO7hvJR7dsv7
BvnQHJjhHLbuFUou6XPhnW3PgIrqHs+Lond3IkMKZDTeepqnS03EbwgItn9xYLSDvJ0cd5SHRbYf
ZgplAmEBL4mgObu3MtzEBoXGSIRt9KF56xLuZLOaFK2iVZ1RVAURQm7WxXEdAljYIPioNDPvvkq5
6Op2TBYHo4i1RxAl1QkCK+ig+YUjX+5ao/5ZccNNs9/rOR7nwYVfzo2oh+SZK0iE6K4JlOdmKFgN
6IhuIyTdU73JjDtcWII6OfNzNxLd22uofpb0cB+GOyLzHAUTijtUHlZUtbtw3pRL0IUlCLiunqFl
SpKUl/A1nD7T4S5jCRiavGrbA/YBYGEmjeq6d0V2Dq56a79JyiOkMuc+uqP1z3nY3BeR6t3lNmci
TYXrKr3OVe+odPRvI2dZAiyrXJ/xdxW0aLMDYW7RLTJUpqPrzj7W6kiqI23WluueCODXA/P4SMv5
mTOT9sstXux5uC3KBO6B7xiXMrMY/1B8KPfvGpfcYPuJHWJcTtSVx/B/P+G4ZT1aVJqN+/w+R5FM
Gh9P/iNBV4nttsO4RcVZjaNjBZeicS2JObvSL0SnpKQHcciM8BaTpN12THft5noCdleegwyWg1M2
+973aU4gX5dc+ulU5Dl7dpaN6Ug7XnXzIHYQZNui5IcolUcPhl9nvsIX628iycNPPEM94D6Z4UQp
CLdWsG9Y1cjCGGp5KD09XjHRSiyYBoDbrxyi4EQeZNd4ZFCt3SkSYRir4Smxx5otSkOy+7VgRKBY
zgqr+ueHdxxyYsV00rNVhzSKvw7FPKz6nD/4OPBjIG5hvSFFalir/urrQsUuRZxsWIpAu3DnUqTA
eJ/BBlA865sMX0KqpWjJ/hnlWEEEOMSwgWOwctQKyHl4/BXV36NvfYp3HaOpDNWkDHB2CAxGCb6F
EJoWFA2Mw8ez8W0oReKZdp36fxzFL3OYV5La3Z0DawYA7PiZ03m4A4mveYQzNeJewIt3AnUGWrbl
H8HAbeO9aMXpal9ZDzaZYeMQgmLCI1PNVsno/MGHEWAJJuL80xXoS8Gy4pb1W6uu5RYsi4sM/GOr
unSBDO+gsZ3lvDWnneBfPzZ4GHq3SD57D4cGgVN5CksYxCYVi8G9a8F1FhnnT6m50nxFbivbppWP
t7e5A6rC2H2cLhHJ+XzdUsHn8oBkT674nBT3/i3QQ8HOZ8Lq0Uvg3YhfUQ2KEWfBOAidhy/r4GG3
y5yLzERgD20aHVs+neyfvvKJGR46AEy4xcfg+835/PL4MjXd0hXLMR3lKaPf65dbnlcU6hUTYTA2
Y5hahdc/eH3aVukUX8Lh3fMRgAy3NJjdTk/txGI4TuK/92dTBvK4p+77UyzppQ+2+uln5+L8MeI8
s1iyFl1M93QSVsjbHn036r6hQGJ6DA4ISq2vd0ey+rIQ+/VITyn9Vr1JD2VW3wZDbISAlQcLZBWd
wPJ0/wBZlLcMmATeLXASxqnR3y/07dWfEp7DeXvQt+LqrULzxlNLQBTadRSy++EN0uhhIs8u9cDL
Nvy/r/06F/n15E+5iPzI1bt9oEWvUZrRv8Yk3mzWQ2sM5DMpOgS1O+kVQCvcvPf99RcMiQz2Og6l
Pn7JDQC/vV0Pye+mHMx2xE9U6hYptAmip+KrQyjFkXtp1uHB56zV0S7QmkWvilXaFomc7E5EDNa3
x1l6Y5ErwfwhgOHoIqJQ6q4ma6oqFD+amwl+RoA3AT0kVOh/vwRdvOD/VHQmS1lWDM1Qf/78Vx1u
zk7V46IexOcHfBUwTobkQXA40EbKe7RZOIA3BGAnYIjkbj8Q+VzSiiFjcLE4G4gYR5ttgu4KEZu5
MQe7YCK8aZEZrzae6eiyrii2odvG02jrdD7PdneH2xRMEwGMcz4lkSZytvCFAL78AFovgLRZQdks
ktiZYdijrUSFsp9LJBXN2h9lZLtA7aMkgD6lBBqCZLFIkScT1HO6X3+/W/XVDMjWdEcxFUWl/H/a
WqZ5MnbHvf0g2eWWaYgK6uHJpUVfeIu41/s8u58julGx0mQejTY5O2ztVcHft+G8akP8vo2nPcYn
Ph7rrfMYHIGtCrwpnzlzWvq87MyamFiQZa9p7Gl03SuAW1V27i9i4dy9aq79w2CFvOY1sloHb0sW
tQqWKPi2jPTWq8M8rkkIcdilHSYTxqG8hDfPma6HuzgxP+mBw5EPOFeubZXWmcPRqfq4XkU70nlM
nbqNj0cqpDHABbVOIwBUmDvlPnCBFWQx2lIaxl/GmyX/ssj6/T6e9v3+pOfVdstnGYqvcuahU+RQ
vxnOhJao+d2+gDDlzT7gsRQV0PDR4JlF97L2L0gy31pRlEdgAwL6eapovAmhafqMkcjgUtA84lgF
nD8wPzHw8kEVNQfQ3zSCaQQqDO76m5WmvxpwOhqrTNNsWVUt8ee/drFm3nXrpJePQUXnB2VoTBVq
4ZNTYOhIV3ginTyqGGmF5lJYLVHEzS1vFVjZ6epuImeGYjBi0mv8TeE+uWp/H1RIARmoVNxcE+0h
g0HNVD9FR6Apjn/r/L1AVeVFDHIMxdIcVdVUQxF//uvu9cI5Vto1fwxuOIvnuYdDd9iJEHHx4C1c
XVR6gEuFJjJaf19YeTkY/n3lpy7kVl7bhWEULIVTUAsp0bsn5HGmVFZ7plM4FAHr84aA7lj8jwYT
LkKhiQQxGtXtKdLMkTuKYAfQVQrRZT5EbmfZJyWHfnxzkTneBNuQvy14Clu/EzDDGIxgZBSu3WB8
5n1QFq38rgfo705XR4yFENGk43wWQjnweptC5uLsJQDcGggqwB1bMSSBmSRwo3+/DFUs++eTwDFt
R3FkR6Ul+xRi9Z1tG9szXwHrNIjkovgkscnd0I2jzxWrn749cn6bkE/yHl7yIkjx6XVF1h1Vtvnv
3zVwU9VCXR2M+6CmqWGALNFpfSPifm38/ZiK/WK1/XOl59VW35XHreZKIiqn1NLCPKAmKBb4Nk0X
4lv2e7EbHWmTHDzWREugl2/0CA2HtHmx46iR8RQgQPT52yc4Je11eyEIKCkUEzoSPT7+mvXQi+7I
kzFlTMwvKdik+t793I0j/jSKdRe+ehR18liON17cW8QxAw6i5z0UCoFeEi3jkbsfngOzDcXmDuKJ
2Nmc3LxAZMYeSwFpy2xNpY4iHygon0Q6mzPJDFkzon22HQCJguAn9NokvwCVI4ysQGLqPSO2PSSu
0MBoAYJugdEUbDbYsqjQ/V/9gr/fuvEizfjnpT9tNOd+L4rdhZe+c8N7dvL6C8R42jugEGX4iDfB
Alrq1lfYZ1qDorPVpiATCMcfyNq2iY7CBWzax4B2A0oSNKhAlvHv0ROyTYIh9vf9KsqL3aAxm2At
GmAlZP0p0z8XWzL9en8HvxH38aRrrdLdQAouCwazSL/1Dz1531mdk9lqdJK7UDbCvR1WzJhtLSuN
dC27t24ho4iO0BrN536nmAVnBjJUKavWddf7PObIXeTItkXrwg3Xk7Bnxhe1oWu91SxFlG2H1uGx
oVne7p5NmBjLEPfhZ28rD0bZRmvMtBRrIcMufEQISxx0UrurNh3VxavgXHr+ftC9raBtY57CmJM1
6G2D7hdamaNuvqiFRB1p7+GjMpvraC80CLdVUgADEpSlBvY+cbFEi6X95qRSXi2E3+9V/3efm9XW
Od7u5X3Ascv2Cy+d/mrJJE5PmK0GbyFZr8KKpjgaiDVVs0gd/71ceahU83irAK0honNF0UAQAejl
Ivuw6MczxOxxmomPgQ2QrJ3MeQ1o7dZv2p7Ky7tQVZuw6lgMg55DzkndnG45Dy01YICz4LfhZrlc
jzroGiY2oH1n7b9Zwa/AaAD2/v81n3bc/ppfzkrBAkZWOtLaKU2rYUpKPAuj+NaSPNO/NGfh5wSl
NMiJkfQmY9dePDNlMq1eyzABCzpPuK/1TTaP2xJQBdBgkNZI0HkxpUTas/uPo9cDWr7pxjvU3NVO
JEIbwLgAP0MEmsMWM0o8Td7XuuKZn464X/dkyk+HTKFfD/JlzT092heKay9ta34YGw9335iFnSCh
1zLwgWIN/44mxotC4J/rPn3/g2U424uzufIt5O7uGwia/C1UyIh6B1LNgrz6kPaPH/0eDOBMAyaI
v+MH80yhpBGt4otXNj533lK/upEaRzWHQd5xogQWCdgh3I11msjv7pq18uZ1PS0hfVuoN13fXQcQ
HfBRndZBKpqpjxYzNM9ec74Jv4zKCrBaQ2petGOBNiEwLrZ2+fMLA05aQO7FdheFV/XaIjHagA3Y
bILDAZfR/s1d6hOzc4MA6vWW28XF7YenKeJwcW8VIQmJgJTpuKMgYr26lwYwAr7UOSiHqyReYh+C
G0S6iS6kJ/InTYvefhRJS1JzpuWDNYgZ0Q1vnmiK/4hkdkz/cPUEEDeZNxvShOMFam1S1aRYezA9
1z6n6CT4PDej5X6k/XQmaTYroJgenhM1mdJ6lxSt1I1oiXS6Khy7rATFjeYGzGQIX8Dhj+OxffFb
Z7R4IFO1wbE1UAUga2sWKxcCowYi/bAAP83IJYcx+Y3WqqtMAKoTn8D+tzEWECMBuAtDQ9CY1lOc
sLyvg+VSOhxkSgsze785Xpx4OsGJmbwuGgHy04Y9zcrDyrFZpCq8Olaol+7DfsFbX0XXjk0hnQB7
aqB9cXV9DSFZ8O1/bxPtxdnAHRiOpnF1RbaeCtWDpDnmpV5fB4JUlTLFdEYYUeRunYIfKRsgyZB+
RCqtWUO0a4KUlKL5B7cj8tF88ffNKCIW/CdW/LoZ8bp+FSXmVb9f91tu5hCUiR0BVktnDbO9bt3f
REpVpBJ/XUn0Pn5dSTnb8uO64Uqw4Y4Jqo6YJJCEao2QItqPEnRvUdkumuRnfz/jqzPinxcuAsCv
K+fa9qIdCq6MOyfTuJou2HTK8BiHhmVv3xgBshNbSUh4I/EMwf/N9V8GmF/v+GnJ7ezZfn90uD7k
HAyjmYaF03a4/chdO+4tV1zc/hg5UaYgb96Fmpe8u4E3r95+OhBW8uyxXuus+UNQQz6G7i8qf/fi
OvMOvSNkKYIG1ZkByfXNo79Z6z9Vyq9XvwL8ctLER5caKMogbdsEwzUN8THxlkYWJUiKrmiuEbzo
HKDp8ObyL/ppv7+8/RTaZ5K1K+8bHrwct2DkwcGjiOV8FpN99w46FIyl6P6SHXzsl2RE3Tc38Dra
/L+9bj/l18Wu0tdVzg0MUYdqi0GoAv3ca/PyG8t9C7RLAvIuaz7SD4jZb7679u7xn9LC6+lQHzcq
bx8zsS2YZeZtOzZAmahN0YHecMJdWiiMBqMOMFnuI8gsoAvgQ0drgGPI7gn1jXfQ7Be3ZRD1NENx
TEux/qco+bUoTKVU8qLc3WnGpikjZ9SaHgQESOVoHORp1HEnTSqejwFOA80MhDhwkRWKxW9ej/6q
I/PP8niKxIp2r+S9xftBGu3wPU5Tpqg42voH2iM5s8iceRK9Qm/KIbAXBhzDhtTp/rS/qrkQLggX
i6mElB1qCfBCBXMaDz8ME7Jm3Ra3XTc4DePWLZREanFq4nD4Y67y9YHQhZuNBFVGhHrUyEdoVVDs
sv0bUAhWyLZO6ZIHgMCmN9WHwBf37InJhBIeNT8J0Zxr1D8tH42tDx3R9WfLtHUdwsWHSYugIvct
gfWi5S/EIgQ9UEbrTJhTG2DA+KjNAWDojLShCFDG4GuXrrv9FtBSmseiQOhZzELsQO7Vol87gOls
p61VNhNI2DRk2kPq0KON1S/X3jKOF0yihaCCxah/GqpBvF70cL+hK+Qic4odYWoc4Gqy/PWg35O8
jnECZMPwNl7u1v7GM2h44+nErLTXv3xwIi9XUQ+t7GhS9ILmAAsKaGHtHwKfHd7DiHnpxnOOXiR/
Je4ExAvjo5y3iu4cGl1FI5skSWInjM8ZPu0LlwN21jnhYVVFO48JrS3E+mk5CCk07fvqb0+km+eA
fictUIC503AfX2kQCUqu89k+NPuPBqwScntyROy9Mn5w3uxFS/wuRkhHreBgsV2wD0d1RZCZRpJJ
TyRgQ3nCAgTJY4xKGlkWjESma2LaAGJbcJXrjoksGf9/RjV9gigF5rxufOFH3/tqeHOGlogrirXx
Lj6Qa/x9JtsifP3aiRfndqocESBaDPPGUHuVyVd6TNrtklxd2DfpnWXhg8UAV3wapidW+S0cIx/6
cHv5Mq6QgxDE/ZiZ93KGD0FvjfZHCORPIFc65PBYvDBF94w0AHVNkEXcCI0cQBFkWMvuOlqnZIb6
CP4HKrQdgZ5YQ6+s0Y5mPfKBeIGZ94FqDBIa73PBN8nPz+js1+Nvbae+OeJ4ODDnRDeV7f9TeSTi
RAQO3uVO3hwIIuT+kQXZT7mItbrr1fnCG8eNKGgj+8BQlZVEzEMTCblhj3OQLLhqvLmuqL3+uu5T
DqI89rViiINYFKlt0Y+iNo22o0TzfppsIq4Zb4pzRxyvf1zUeco7jMO+utwk8bAYCIo+hBui79Dm
AAYs0+kbDZREeo+sA1MDrimSlwcM+OyrG3+KrZPgTsJQmDXQcVmC9wGTij7+isCDAEmMQCDP0Vv9
+NhO7yJdb8EIxK18557DL3CXrt09BIJT22ioLtBZQmsLUyTok25XpUgZUsa8+7qv6FC/DxTnqQK+
nYr7Qf35uuBdQbMjxhiJrOP2tQsUbCV75UjYx9nx0goSNwHTQB+zcdbF8JkJdAtIEUYf+4EQIXuT
BSvmm9X+87V+rfZZLV+tY0VbQHN1yLmp3LSEVFiRM8gZC8EUxFLQQmvxu7Sspuz2/iElzo/tAUmx
sBJLEUFgYgBpAYgOEDyOayGTWEB5A0pKOn9uYIyw8W69yOyY8bVDDWwF8hftX5PBMAWpDlGByGwN
EhDqcwkNGlHwCqULMToA30N+NHY+xPGFEgptCyfoVBhouUp3ckWAeq4ffbwFSo+eqIALfHygzF+i
K9z9RsAbiitHnAtASajje9mPxhXnKkIfzKXwBvH2Ax+G9+r45uX+NNj+WulPed5ROl/ync5KX30b
7QeWrhiCo4oCAgXIs9O++czeeLou5xoQCPMLiQ45AFhKqlUlSZFFGbQAxBrWwyIbFbYXYakMupSo
6OzdLvw4JCuuTG7eVqPviiPnKUc0Tvt9Xe+JgX6aGqFJ96rL6QwMOF928ojx1JFhTdHEdhaDZtqm
2MS9iYmaeDl/vbynNEw2rmW1EgUx8kFi7E2OgBoWGrnwAoD9eX0EcjlMklXMh4VQxOAA2C1yN0KW
4E3MUkQg/Otmno7E8/FUFbs9N4MRMMKkQu2h94m7o0hDGF7Ttntzxbdf4Kkw1p36UFUlXwAhtjE8
F9CQSHKFhMtzi5DRw+oTDxC4FcjXfjBD7r6rzN8UaT+T9d+BQT+fLzsRtYYohonjH+GsEMvbHt4m
owDPEzGGwC34XWGuvTmUnpunlXTPNbPiwnCYa1col4cLdUAKjuxGHCaG2CGwkiohmwh57wHSmQyh
9e6cerV7DdnUbVNTNNWGQcua+PUCTnVd1vVZugzQNNhkKKqBvwa+KoFvufoYCM52wR6xl77yKd+B
i4UHdLLrc2Jg7BiSHboIdcZRtEk0w10PZXiJsPKku1c8ICQLybk9lU3HthoocdWFv58j6r2d67XH
af9mMekvlq+pGabFbNExDMV4qnj35X1rHo6gIKogbW37gK/QR7UjYioHfygx8zs23B926/qTKnQz
iO4djONHO7j/QVYiSsvMRNgAgQgFpF92BSALtYo3e9588elNzbRk+OOKJavm057Pj5Jxuh7vjKRX
32JYMetCiBlO+wr+HwqWLC7I/iu4N/cEITI1sC7WSTrFEZFOFb/vitAE+iIHiEzfFEFm3jKYRKGt
PDDLHwYbMyR55ltCiAFfM6Qac1+24KMfEV9789o1sUKeosY/j/O0gpzj1dIPt9uDriIqNiksQS1H
WuSH7II1xhSPEbo9aJpMNqm85oic4eTSYb0IfCOFGARJrOfW7kMoTDkTQv3f+Z/5IhUzNcvSZUPR
bEOzntZFIWnGvbSVx4BWgPDEvPjbZIuJjkYStCqBwM9uRF4hi+5cQXWz3BHxU8GCU2Xel4osSqgN
c0x147a3fh+P6rObAyrSxzcpmJxRbWonOtp2/p7m5WcyKgXScStRuQGapJz8X8GO/nmipyP3Vufy
tb7xRJy1JzCm3g7fVYNJ22IbIo7OO0Yr0u1MyKthrGGxuBzQIP94h9nSX9RQ/9yH/m/wOCuny+x6
kx8/RQRyjAJyuuoJZhctzqPmS+h2HBLMYgd91jKNn0V/kwq+MMBetEOaBqj7TWgA8Kwf4OTmF8RH
T8y9hbZkCy/WvxfCK7SWqTEmtCzZNlVFflqparE3Zzudlaqn/pRm3DgtaAuxrcbCqlqdbEdUtPQj
0RLB8wQMu4THxd/3YLzIRP+5h6cTz9nIymW7Z/PjCkVmhMr/HL0GkEU25HpaQkdEL/FUHYJ5d8vF
cRQtCQJjWMrMJzLI24iiY9ML8Q8+nPBBo1eODNPMWy1OuzeZ3au2NWgROlUQ3MDuyE8F23mVX3eW
zlBzSEdF89pkxDg3hyq6F4JCjdgFwqxdJiNI6LyJKuqLg/mfaz8VbefiUc2MI9cWOFw0IpWjP6VG
DQ9R3CNmwwnGyaqJTj94Ae7if7NUfj36z+zg17FYrdSzZKv06Xw5OqAYyNEI1YDDrndpRGeX+dQI
xEziNut4cEnpebx5fuXVaWbLlm4xsFE05z+nmXOVd4b0sJCX8CG9YacE6Ivg40FNmY6HpPFDISMl
CNZT9eTuGmD7MzAqVRQCV8FGGvW7K+zIY2hOh2gWoh7TbwlTFaRBvf6lsUpjsnKVNoyrLYjXXjlS
+/BvE0iwwCdRs+osO0Y6moDW9iCFLXu3RqSLWQVsXtp2dpgJklwEoj4zQy+4QsER2MBgYoeDHzwx
JJBmgWnOORWerqhcdYt4CK8Clnq9wCIDlZ8G2p7vdvkrvCsvzlYVVbEty1Ceg5J2K9WdZgA4ltFn
gIZ5DfzxZYJN84dwWfJhkGBU1O7v22s8z3vH1nK3rDz3EUG1ncjhCjAjQrb0rN6VoeqrAGTLtkK6
xYYy7Oee/O5xuc9yRwWKC1dUSGdcUZTAvyFJCwdWHygS9OORDPM2/AVc4u7ejq1HIcAnwxuMTtQV
AqmAlu68sC216yBHUwiSPlqNK1doQ4BIQ5UBgz6Xbj+UmR9BPbNF75twh1Q72SbqX+otMFPf+LRE
9KNKE6ffbBuMTxASYWfCX5rP7p4CYZLalrpUdBA30dKSPWXtxSSrCH75bRENzu4VHB9d33mA/Lmv
9fSVD5lVbnfQ/bgEaCxM6GaQDe6c6KeUxeZRwyyGjuYqJLcW8HO5MTr/1IWn0DBpDDqp0x3VW2ZD
Bp6YUe0fEWjwzTGi2NkBZdI8yumsTQxu1okmYoBCp94OPgTjiMVFSBqqaVdYAEoFmdGuQ6igk9Zq
8bDIf1OaEnGTFkoEAUQSuIxC+hWNz683jSeAy/9NjWxFcXRdsy3Ncp5VafKdoVbH25bvrWLOAMyo
CON2mCL3+3CHqY6bj94VWpy16QPYRIXlJPQw+HK872h5Bo39/bmhlY0zjZvkHYBny4dbAmiIl3gN
K9NIgCxISWx+qrBev86nNC1oRpDZdnpSFn1GSdHrdKJQafU+3cRgRr7TvGMwypDZ2/k3wGgkXTB2
BTe6Sx/mo0wdDAlqNKchReXFm9zXdl4UvBCldaSTNAtQ+g8i4Vdg3dersrpcgHnjOvOzCfQyUg16
KFOa41gSwGJJLIHCQ8KAfkiLExoL2120Qa1rn43N7pG0d1gKI0TRcBdOcsKW4PEhJRKCz3vfDO5N
jBfHLTP4QorOG5KXnP0x3QOi4PCUs9QhfaIhKqO01/AHcMOJCczxhaLKI4/ElAysJ80dgsQ6DKfK
eJexDTQfAJ/khQu8YrCs86RPeAzCbk5JV3yoziFrOy3glFUaU8GWHZRuHe/WQEg2jNk8AjxReeFx
go+f31+UE0awAonMOb/J0kso2j7wWw/Io0gooIBfuoCsgDz+gKOAnqagkVuf02s23QsZ8jXcR5Qw
Gd7UzS+O39YwncE4ND6R/B3ze+kYBlnTGB/7uEKy6vqbFp3qRyNmO8M1pMXEiAd5TGjqTC74YZCh
0WQdj4V2NDUTXhqBD18AMR1GxuhvUh62TpCqPCTi2C4UFYIjR0g5JoSJq4dDVQvXQ2GrIVMxG/EX
LmCCOkg/H/z0NqD9faX93fqgzx0psTWDMV8hx+ue7jQ2IPhxDyDnl0SYHQYIoul+BYdpelNCG4UP
5ZsOop5GaYQS6W6uhAtUlNkpzInY10B00/Y1W/A0IOmgrhUTkcDTWK3SnnDtzGg0i+3C8Yjqo89m
oRuMKjFIYH5jjb8Sif+2z11sGqjObmOcEOJZRN6BcrHEnewefAT+n6FwVEC5PepWixp5n+MA8xSW
IrrlXuoP6bR2eR0XX2qjPUmIlAL+4z0v2tsQucixhaw7eqVIRQt2oFbAHRIDNEQIT63hhXkTj8tl
YB1BTXT7oHDittD54RwTHEgd+WLe2MGTIKZ6508+zGF4Cwns9CLNaGo3gVUsEJYG18uj6efeqYxk
rEUwHUVqhOcr/XZPh7V08tpSUPgEkJ67pNOY196nXHWVra8ffKpL9PTnMnS5tWhE3KEBwKoARuUv
a54gu3FdjQ1D01HTog6GPli++cUAQDcjjZwhkIL/Tpx88iP2AUNVV0envLvx8UMLgse36Z6Q7Ju1
R8Q2POsI1UCeYuIxcg9zaOkudzRCJbfEGlajYJAi2S96OIij63IP9HEpnMKNaDu3XcVjXIuFje11
RVD/+RMFsbFgA2wJehEEwpInhcdifuYdmDgUGgLl3EWwtxzAqTPiRoP+GsqBaAtdvE0yKbP5pYc+
Lh9GOE2mONF1v70BskLQDbP5udcMtihz0JlqTFAVOdWRfm4ijoc5UebY3oVjOZ61cVJx3EQXkoZz
5CvmVV8MglAtb9oNk0NJeCPdyJZucKUlKL07/CZO8Bi5hprzzOanRVxytbtb/xieDjC6qLHD8lpf
qL7jjSAEMFDyFWxbaIhuUxUO7x/YkDHHpHv8aTJDOCXFHKIVjRdmbcchd61NjwzwQCPbH8mqb9eu
MHK/j3kgzlSwrwyqwus4qOIjIrJwKO1Nkk9QuBWWGxBqZq4JaxBJlY+ARi2nrdwUPEOfoXWgjq9j
9fPhnQTS/Tg/xUXj7tOUaOo8rmW6uYPgOpRMBxbIhPMfiyC86v6usfQXNRZ1/s+MXbZl3XqqHayt
uVVN6QjOqTubMgsZan7eVaMquDf2yZmIRQiNHq3LiDEfySyvCuNuDD3LFIeqUGli+BWcxla3SvZZ
lfAkMUSVv+9RE1noU9fk9z3aT/Ohar+6Xc8q97iPzWjdyTPhIuW0i3A1qMACYGhA3D01pcbChvTr
qnhg7XGSlLFH38EzlVv77n10XZRLLf77zn7aT/+5M1M1bV13bAtQ7b9F/X39KPPdkY7gbI++mNGy
WtdBnq3TYmr2zGAV7sGYr1Ml3jZBtLVP305D7VqNKi0/nLD8mMWP6Pxx7Jy6y+gB18b0itAI9t+P
LF/e20ZzlZjtYj46e63BegqnLDYiZ3joOJg7y4nZuDbuiGRWb8q5Hyz3X8/0VBNcbtf6UJYrcI6J
hME6b3uoiH6zSHOqrIxLrBoAPbZ23VX3hCWt4EGtfcerQ5SmdsmqQwG+6dvZIdbHgMA7SnrM7i2r
fUkOSM7U7xJH0Yj493bpX5qUL4ItAcb3aXFYa0ktL9b1MJAQDhnuGu1NIOs+QpxsQFCPeuO2lPz/
1VXRMdQtRbdtWX7OVg/36iCX+eoAPQT8dOFzUDAkm5oxurju4+rPq7B++O/aoS/6h4ZhqLRBFc1A
ePS5E17fZvlqL2n7gYpE2G4ubH1h+wnsrIBpfQopgCVoA71NOeE7EXYjoFC6XV4GgipCS3b2Vk7y
BYb99z05zzDim3Xb36utvodBInvrGIFtl6T8QnC0qEcUj0Pj7133ojQ0LNWQHd1UHNEaflqhqlyt
NE25lDQpacQLuYkVpV/ajy8NKcjTzraVbOIMc0BxQGZNUAGub72TXv1vP0/chEWCruh0Hn7gm7+S
84NDzbpZ1SWPfW+ORbN57Yv59LHC9xj8jQ4IBHXC+1ip/JuR7rzrlV6jHEcjEdW9rqK0boXqwTZF
pywuLv2bcIhyklv777elwCf4zxZBuwgyK5tDtWDEPY2bz1YhnavZSYDPV71NZk9XGdluckAZXUmK
dP+5GRkdp38frZuzdjW6jK0kHz5oUvRIUY7Uf0hjfRf4YBgt8stDZiUcDyhRfOWLDT+DLua0Hmqi
u7qbz6YXkm/cU/CjcWXc2dXeDVFwSvTuAaI+GmoUJbRffW2FtIkd3XtIu08sLo9C3iHYogMp8vn/
Q9h5NSeOtH/7E1GlHE6VJRA5GE4oEwyIJESS9Onfq/0/eDysX1NbuzM79phWd6v7Dr/gPceH7jxz
dmv+Y07y4Do6dCTouCR/ZVB3kdWbMgi/sTz3b91T5762+0R/2w72n/EePfMsJk86T07kJqLDnsDt
DOtOgSYlivFB0STgj7DuwD47yVYa8mag7rTe9ctK6nbDLT8ag3P70i4G58/ruP6oEmt2BHDzgSc8
UG51YMys2XaocFPaHT3W8Oo9+/vxuXmfAD9PMI4hTdEoBMDgifW4MVQ2mBDncR3pS+QL2nt4pMe0
XtYf9P611Gxd2rdW3ZX6l4nZuqZmszHQu/PReSz1LbKwYdnZdh9Lu4Pvi71S+upgO8zjfNhoKT19
aZjuthV4fGBv09Gap9EW/7tmEWbROSjSK44ap84xOYHup02SZqtddE7uIy3BjmBktL8uTb0L1UXv
NsimAE3453TTqxcUmb0j9yqC5mASTjEL1cQKL30AvWsg0aGhwI4PI6X/fsBTciGY6M5sBzrSMHYw
71lJ9SVmZN6n+RWhyo7mvA2X+sB3Iy/fvFN32yf5AI0Z/xLK+CdU0AOrkbhEOzvM2NN97+Qdx8/Q
YP+k595hMG845aJqB9a06JSTM3GZcw2Ps1pyrr1swC82ojn3tdVw8omlOsXAnphNdbJr6p0iCKwR
bemshfVCY7DtQDParDej7QOhlJwdOcAMxtJJMpHZYaYOwTww+/sez/WxbckUa+Ajtc4EO7tQ68oI
qebBrXVrWV1UatqX5Jza7WdYJUrPCB9NC7wYOVKUDYrmiS3nbWN1kH9s8BXx9iPp6egbVMCevU20
W2+a9RLh5tzTUgvnFZyGNkmZ7ENyu1xyDjdHge9G8tDniear+/Q0fja3kd5DojvQPnZLY2h56xuW
LZSFtjdnu6AUgkdf84JLsdHHyMzqH/p2z+jQfDm1r937hxpCGti0tBiYIIKgsdVS+1WwTQl0tWFj
PEdAhUrX17N7wl5ylEmEsNikO9sJKrCTbDIfPJEmOTWLyFpdlo0R31y36/F9qSCSRCbUw9DvkID8
0JHEHMi9cywwSxePomlg96RAGjA3EGj7Zu80gQGmDQ++mT6hgg3sUR4qGEa1jKE2eHbNq2MMn125
v10oMaSKS0uLtKkyfYbz6S7Zj1T3GOxcxWkQOWcjOTFa/OpLcYa40TNk+yA2USzOdFNGFbLXylTd
ID5t+zSkQqXLIklT1qIOS5eHVEEwyP2yB3jv3nDmKIwiSkQUvAl16BtMwoopVhHs7Cnorqyu0zvl
WpxGVKEg/cDbb2WOsva2l68PvgERIngkRdPIvGt6n94mLPhpYvftmRmaqc2+pZOzX+O1ImInI220
YccdJIeeH3eH1FSah1nRP3f2g3l0ItdD1Vv4+TGzd5aWxzj2IIwo8WaWN02OGXejoalwWt8n1qBY
KNPr2miZfUZYt9kJH1V3N9rT9eJzn0I/7/JRJFcYZhQIWKvRs8tzqZAcusoAQdlNbHIPZL1L59i1
BkLzwmqr3apVUo18Ti4BsmV5dGrq/c2QjuBMG1a8oCO5r/ef8e4kFGC6Olcy9YiTq7evvK58A9sU
yTiMf/MRhg1WsIX5dJvctk69YFhF+pSgjx9jG9Ix1e7hnewJJCYtX/5gypzQFL0HPL/9dHYUL6ml
xpshuVPA7vAcdG55UXBVAhdbuMWEOeEz7TSnWPoENZRPjBaoUNiS2zXHspS5cxZz2liVWOQ81hg2
wVdJM7+enhILTfTrx1woVLBWxZeOlN15wYdakdJ5otMMLzU8RHY7j/ZdtV9KTkXP2dWiJ46CiFO4
9xHTj+iNMUUCp3SgZ0CSmWpTJquH9SPH8chkkfHP9AsUS3vWSsOwqKtNefjSmRgDpHk9pA17ygIq
/VrI73w20hsplt6+Rbvw0C78c7AdNVaXYNP9FExBUE7AQSitpXhNBDwbXsGTcDeqWmgL7LyN2593
68V1pFLjeTix1b2PGLcSn0cacsBtpZn1br4SbLGF5A5YNXJn4KpMG0r7i3x0WO87A2VxbnFo2v16
VC3AN2/o22I3ndhtTh1mRXKyZjn6oj6KRjXw4svEjqDc4iDB1F0xResVwPAugys/ME+VBWF5iEJO
fGvKvkke8xxIrWc3ZxSy7/O44wfPf5+wQfeDS8BPKhFctYcW/k508K8Aj6VlHT7QHcLPr1og+n+a
8d7Zuqtmns4+gNLWung7d9u/DE5rHu26uLZgklHF6D3CKVo56L9J7YOQF5rYyQXJMCQ1fWWpdMvF
bXEbz5v6l9IyJsV623+EWZyjlWeGvJqRFEutarLpb0N7QGqXXk/iQLvxo3cTIoT7hHSTov3A6mNp
zdMyFrsjtUlRe+CF1OFmUKyfk0eKTM96NGlMscOQ2dcDtI9jpal2D61q9IiRnm3uA5hT1yRDi0Ui
hEAYulycEzuSucO19nECmXBqJPv29u7eE642aleJOpT610jvEuzLU6V3ieyuvcpSc7rtXRdSzxza
3mH9bEqt25fWFHFc95SYXal96djDIiVuveN9seYB2FDb2X2yYQNPrdG8vQ2VVLg8kWirE9k7NvMu
N9/6KtB47Ogi2EUkecSShn/l5Z01BvLyQRI5x68KCSSqZpOMQu1xcqPyOLxMeGZ8cCJzpXOIJnsc
yYfleD9oDK3wEewCtSc16+7pY57WnQNyjtRpU5opteY/ty55dHIaE1qPn3HdK4ALYt47/Dt0/g6M
/80tCZxVS4GRqKgyRZJ/0/vT/kx7SrUfI6N3i4vhPdWQHBvymiLFys6SAj0st+6tbQ7l7nnB7mO3
1tO/B6F9t47/GMVrhns7WFlVzhnF7eJl3Xlv93nu1REGvPgl551z+57e0dsg9Avl5oP465JaxGhX
qjblZO8/24euviS09aHUYehqDO6ByAM37Yp9pETCaOQa2RF+qYGKhR76xt4zubeRV5xuu1kLTF83
T6QI/fc4mx15R7apHVFGHdax+K7NWEsROduOdp0ytALiz9K5DArW7tgsl2QR/IihQafkOLbadrRv
Y8gUVBNULBIk2hB2Sq3oGp+jRnTxr2N7SQ7A7+zldrVr82yfxz4V+Gq8nZK0dAgr4124dY/JNsg6
z5D6Q0QcQphVowp/6uS+9JFF2hIx9IKuBXZgFOtowS+4WNVIGsktk0P4jJ3R2GjdFo2UK1Lp8p95
12zb/WIwT3bNOhKVo01idWD6QWWMrRgM0RUJd7mHM3QAnyAw0J2/cY6iwNeV/Tvz+AjNRAQ3jXYd
EsxoAy7d5NxnkVCVOYdGp00BVw7tXsNXIyM2aS2bnVuLkSd1UjbnvcMQKUWASyGnKqVVOby3Mooo
mCfvnJILuUweseYbMXptrX3wjFXIr4/ISva+nu5jORSRVtG8EQXlEcXZjIRj7nONpoiVBeeA29y7
dsQCHRKanIgE7Ab44DRzHGkrFGZYtkMvS5SmqOs9A4sH1Tp6iJxacIxRfPazBE2ypE07XwQCKGK3
NkK7hqrnOc7DW7iFmPaJ43qnEevuriPkqhpe3aUHcjfdcmoOCW+t0W6xn5SdO1VQerMy8fZznQ+e
eLxf2nZQhY91sc5H+nQbHoYqrmh00u0Agf9tFxu04fXzPt52jUpof+eYFbJd0rtbp5fuU3Guw+N0
/lEpzqN97u5WWqvkfJ+35S7Q2HPn2tGiy5vak/prYq3RNkfaU+KYeEmsbV291rtSekBbywZ6vwzK
zm6yjXELC+wPGnVNFQEjMM4ypdEdySb1ECHRLgpT2MJiu54l3HCIHf59ZPxSJuLc+jEuMe4ftQnl
+dRkYyc/4PlvAI21KDoHG9/s74Du7tNdasSbkDZZu7/cATMXLfB5y2hVnXvrwLuoTewuh3OsD+3u
dfIWBP12dC9F04dUVvP5hdGpg3kqe3geoZTLbwuaByfGWS8oi0QGX1gLtwIrRgoxnQ8o6oaoY4Og
OLHrDiSTVYDG3Zvy5y9rqksQbhHfUajscer/O3enu7W3L5u5wItpydURELEzkqqXcOM/0Djqr9cl
3FvbrxO0A9FtinxUBbFn9OhJTarw75X8Bdny72heYFjaxrqUFxWcZhV6om2W5l2MvnsdfTHcDvr9
ZwM21H5ESNffQFly6XgPUFrpYyJD+QunVtE1yepw658HRBc7sI12bNOowcgSy+E3hXrzl1osmmSq
qluKqMh+M/9/7Lv7/LFT8ydaUgalOXPw3adFXJHpoiQoe/FwV7obfDuw0AMnGNttcpEd7d5i7kly
UMt+iQekjqiUlFHHKzJi1Q0JAvIzuQ+8128/Y4AKJS8PAMjMGSXH1byZ0DKljWZ7K5zFVtiLI8yX
XnBMY4tQcsMHzO5uU3oou+HxzWYxfykC/nzgby7Fjwfene38budsFnkAHEXCYQDHAjAoSFWfoybS
qV/UX0WJeNY59sCiUOWLO7HajPdnSoWSqBja7noeTCYo4QXUbEM4LqSHCErX4YSarZm0wvC0CLkS
cOB1RwbtqyR3t5uYwP7LzpyV9hZor/2338Km+98yfoNyfzxVdjP2tXniqcZaKDwYvr0X8Dm80GI9
93bOOf2mJ5APc6b1u8sHbHiLfrVzHyS+onjI7yRSE+2t3NtCUzO7cLXf6bi9HeTLGVfVh6JxvzFI
UA9P1+58l2BRxW0w4AMyuAttZH029i7AgSbKGutl2ce2+5sYkDtmQqPz6B5XyGVyF36R47hfQl7N
flMm1v57RYi5NEyb5pAOgvllmBdri3jmeSsJGBMgCYEDavho9Q4ZYnB7QNscDuM4jC9eOB8IX4V6
nIwwqCdvQjgQKum7ifvl+GVEKh5MlowZk/bK5KiLq34+q3o9+tj7qKWnQGHh6ohVjUMbsmQXvSQt
IAnt6iEIhSb6HAc0yJ/O0Tuk71QOfoHFMhrovYZtAfC2v6lSP/ba/ryzdtbtUY+g+0sAtRQfOAPg
q8W9t4+0BPxFczg8impY6cxjUvcRWhimON5ah9rHLSlPRiSYlARw7YMgSK5DcPuu8aL8+kr8b5jf
bdQfw8wwhLM2KsMEik0VGuguuvqPHJChB6S/5bc37qec1rMcE0xX9/6+BViV/1TwaTZJhizA+sKs
6uVSUo6nE+oECrjxWROH7I/z58d4jHyVh7QzzKqDe3QUYVWMirhAOtyRFLkGAFGFb7UAd8g49Xr7
5qU940sKXkMN4WHaQW8EVne3VQUTPe3avrhCAI06z2k3o6jlmCitUPHEjxBgGi3yEEnaukFQydNm
mHX4F+i0joHfY+V8YtY3ypNzhwNqUK4x7DMd6NhZYqAeJ2blC0Dj3/PyCyPo32l5uR2vupnlt0Ll
oKo7YwHoKPEDp57cAXxUOnob2CkhVwu7mvanwCjvgkigOv8exS8tdEYh0/9VNZ0euiGQbT/2xlmu
yoN1utajA3B+2gjQuGl2KmPh41CrKKXN8CYnn4i7uj8B+2GnEhxY00VxmzYd3iefRRtJcuo4wrQY
LvU1uphvruZfB4nwkAmYTICUX5NI43C62Md9UcEeGlcJSCILaIwPb6WqwMRo+FJTLI37h0VY5OE1
WKpQ/y5M3QZKTfBJdYe4epRFx+VIXLeoqL1by/8CEdjgPwb4EktXZvlULicGOLYAu50KVCAE06wT
h3m0XNdN4YwnLkFcbDQc6AFtoPbz90r+1lj8Zwwvh7VRZtuTWYBkFgQzT8BLOR5nQ0CCcddodY3B
dDpFWhrgJA6lzpts4tcbzZTYSBIkI1l/bWteLsa9IVsbDBMRPNBFy73TWQx3wvvE6WqrPtrJk1gA
qqfffjbJs4MhrteToeQOBiesbYRn7d8z8t3F/Lf2gAYDfW5oooAy7W9oxo+9XZ0Ufa7IjXKk9eC4
Rw3uB2qwzoN0C+u+pUGah9CekyP0TZRzcfrdtQaWVSxT7WPL4e+dWofX8e5I/EVQi4HJxOimbXH2
/idMl7MzHNp5yYGsuF8fszuNm72PtCTB+RxxyvUBevwAaXeK4+f06uVkXcDtmm6OtbfTfIIOWH1u
feWNiOY3V/k/E/ZjXC9H0uW52TcgjJcjoegA8tC/Bbu2itCBhnryAzM3dORTc6JHe19zNawP6K55
m+SIwKzs5UNMzUMJDcZ5aDDVx3ALs5Uad6j7KkAjPaGFgkT6xmVP+JPh0eeREyFOXSZVQGGAglS1
1MMGvlIXut90gIKb++ycqdqcg2OgNPOwaq56p/AQYjzczujKYcYeFcHf2+abPvbXLLwwN65Wbuan
K7hyerBOehFBGPywgUDz1V5FB7dyEfOgbM/COCCvZmAQkcDHlR1cMiUbZy1CY1z4xANRjSjZSzZg
9AonZFCSIKi4XFjHv4ctK7/F8z931ctRfpMP5sm4s6vy1hU7ZoMyEw7S/skrOkd29wXJDHp8oUZ+
WiVYCoKrFVqoJRIIABB9LHWd+4iV6+EtVaLdcmWcCk9/puVZRrOzLyWbPl4Zgxx8YjWqFzjoBo8F
a4/eBtJ07nFkDYd2f5PShAHCXPg60LbKw2fcvxH/QOXw0L4PD4DJ8JbA6R5PKso7dhfaGnEbNWKw
yKR7RiCmT4uwwkPv8BjcvTy5ouQvj3aDua94tAtEmdYXxm84oOjxEwdrmVku3mqM6r9OqmYYoCQQ
0vq/+uaPM+SRP+W7aaI6WHjEm8rX2RlXvSagWipA6FwCvuxvA0sXKnigiWMR5Q1JkY6uEyK3NLrI
Dj5CO7Kd7hdsp7YL3lAg9zj6em/WX3031JeCb6U1zvPychEXwEeTFfLvwPDwkJOjjkJZ01kYX4Tt
Qxmo8hav8aR2OnaACQpvaxx3UQRxJ308SZKh4JXcQFZ3ZhLVWSKSDFE2aPPgJ4T6SZreYgll1WuK
aG7f9A2vj0D3plm2iBWGQ8RNWuG0LaeN5NOii3/qob2SII0+uX357WQAnDjq0czKok/CXxjvsOkE
1rL2EQPl2DPm4o56Lr4ijZvM253QC1DP4eUWIyeDffff0/YtN/6ft/1/Cyy/QLC04+VcFzfEFZvE
xTiwgAoeHhre5gDc+AiMmJ7Toj8cPiZ98PYLAdi7zNQTaHxC+W637bty+pidUX7Lky+s2HNMkwfq
3iHPzZBYft5Y9QQZ7OabC9f4rVzxU2DoJaqu5P3zclAOYrX3JFriqPoOHgXXBfRKB3z4rDMcys2h
QHxTB0rjoNF/OP26H6IhEGi2s0P6D4NsMNN57SRRcnCRkxinMEOgj6BYB2w+M4gVaFy5b3YrHIBf
sgIT2wW06ulCkGT+G3g+txsrL05QZMh4kU6k1h+yF6EpQMQNsXol0gePzbn1gXk5lCwN16QP2pWc
wUicgtY4BHK0T2YmGG8KL8SfW79JTRbAN+7Z/D2hzbwLTq6ysD0wKTxQKaA5/HrDa7UY4FrKS/Hw
IpUu/F60FfwLFmhQbbxRzjhKrwFJXXH7VHGCLUf8xV0LohGXAX6Uy9Z3YgJbVOC4Di6EaHcswWnH
LBEgv9DAUhHFUDhg4XMFWzR/bLDhVx4281Bep+XNP8IBEychFA7RmpCdEwef8Eel6s6P5cmcycGD
M+xfIWELbeM6QLo44EeGyI4m/NjA8O7etEI1Am8sMMeAs4YLfHBBp+xAphyQNhYf3eAwJrRh8woV
wIlNHPQALF27IWDz0hPOAIYTCf/k0u0euaCnX7kToojsLeEZe/5kIruVB10IbfsNY32EKh+GQjF/
g1IWvX/OeMUL6SI6XSBURL8exwhCkToQS7G6D572BCbBoghaeRgdQhDmtaDwBeC6csZuUlMgAtx8
Qhf7QNyzw9NzWjgTRHXx//ikbAbmmQOCFRSOLaNPugABlF0eZMP83UAI5vwLYG/nCc6R6Cw3uHcZ
nOcyzATg/ffxxbbGkxceMmdLIGCFDYqKFhcmGsoNz6cq9SU6CgwNQfiV6iBOuPHMN1nx75f1j+3/
clmfD/vzXt5IhFpOWlEtEXtRRINCbRwhTCgkbAVa6czuZ8JORjHn5L45+35NGX6+gy83hnpU6n1x
wblRzMzTgUoiuYi4Iahbkq7EsAo66BqTMhPIeKMIqvHozRC+i4yvx69FtfX/cKGa9pI5ne0n6mlm
STix8WBHCc1MSgD+bf4JXeZ571c+5h3KuI4XhwD2R8PNUNm5C45xgys3o4Hu5nO37l8RfHHs2WRT
9LhM0CHYDUHTz5ftBLC9RHGvThODt3JcoDAxOs3yFNwHaAMXtZyV5R8+/r5Wfi0NWbZpUasyFQCM
L1ObPTYVEgVkY80KloiVnoRImQcrRBa0P5BpcTozOQ5i8jNO5fXGFILSgg5xD1roFLSTWy9pM2I6
nMJEJ3qfMeraL0fwjzGqL1ffY37JtPlRjHEHGFFq6YMdhb4S1sgtWg+DGb0qbpXmuMe9C8mH+HEM
BShdQJFJzi4l/HXdNt3s6CsQzfRw8tCDKZ571N0G0Zvr7nss/9kn/5tP9WWfFPpRMa8HxrrLIiHl
M0MAOR7GwG92o7DuY0QupHT/L3n7FBduL3v3uhiit/PXGF4y7OPeKBCbZwzCmYmSOan+gZo5nZ/v
9VwsAJB1FgjZ0uV5hNyvO1dLilYNeUoo7O0cMnH26RWYS+vhlsnk4QsOrjIPkrZ+AspBeeD4cKYc
bYV7I3pwQT68qxN8q2+9PoUNORWCPI72hvaS5B3KqpFrJ7LiwhNXlwj0AM2y7Ls+ZOKrL3xL6/gx
kMVpxJWBI2EH9EDsUEGDXYWE3sT+nFA2hC9M2fyzLay0OX/dHpyoj337Q7jH3wLPpZ7eItCgvghm
GKNILnaO7mnj63LzPz85XIk33oQVv+D/gVbLukQVUlOoD78cq7snohvmmSUSTZxHcP8yHYyPHbQp
6OFEQ5oTKFRB/iEgcqjEgvIDUWkGXTiTEF2gkiYNIVTl9lRyir2zutGJ9v8+GgyxVf+zAD/G+HI0
PG7ybXNRs4osm0KRnOxNdCrO4zqYHf3A6V9UONhxZzGbNZazK7tG9PA464qIY+LQ7JZSWGZJK4Mw
dRPWaLCHPjAhSyLEh3teWfhqvOrlo01ALTema/2m1iXLv+UZ/5tjXXo5NszdrtQkaS9eAx2+ICXc
qBEYo3GF7Kop9BhRYM2iK9gSYSkra/4VPyb8ckRUJO0j+aOgdvhBlIm/Hq+FqDQKFvshHu+/xgBr
SS9mD47K6xfG8BAwsXLAq1P0B9UJcMHRkTPf2rX79sl73n01lTqhYfB5Fk4Tfok7HvFD6V6hSzv3
vCepuMzDfI3qI/7oZ4WdWOJwgyW7AzBsVCQqduOOxUELiVGbfG0GK9N7guq7kLJr/YaKXuDV9m5A
s8AE0n0siVxo0/29KUwRrv//NwUbmK//yDOVTXV+ygaTOobTaTpbweNOOW3nPfy77QLPS6GKMAxA
NXlxX8iPdTVnTjL91ZhN7DnPjVU3cosUutdFBGk4vELmILxPBvkIIbHBF9XZTUD46+wWzRurBhyK
alLkfYkYSEhBa/23e+XXa/DnXnk5MrcbaAK3OY/FlBXBwYwqmRIEYgXQDh4iUKyXjZsLjXcOJsly
D5gB5kuzDG6s2keNzTJGmzz4ojr4w2OPhyemFxsAW9lwqRJNC2mcknD2ZngtwShHywmEjUI4K2y6
7ksi0mgJefH5JPNBjBd0Ch7kplutuq3Q15PpiCbfZjAgrPWJb+rehL/1MQnz5lIadO0UcBxHnsYx
sbxRyayFFX1FJCsM5/ct4MYIc8pfFhESUigpofvghJOwMwGth74ieMKoXuOqVzkFaf8GRXoVjCjt
3VE04B7L34SV31nTf7YRegiWonKz/x9R/cc22l9u13spyrBSuCONO483qASW3y2WZLylsytsUiUy
K9qij6Mr5CYOXgxjuHQq3V1/S3MrFjMn6Jf5EcQHfuwbjw4pfupT3p8zByWt3XbClvJ69WrcGFbb
gHZ1bx+8rWnL30rlL8+j2gDYLJWmPPT6lywRT4/dqWxUd9RBuHJ1dA8vQH3DLfQM9zQ0A0SrYESC
vq/qCLaHevGMXsrNKzAOXF2zvEVu4y+oyS9LLmFovjABN3RYtuhS3kAp1oECkodyjYWJguatyZ14
5zKAORTH0DkwUYxf1sL2msy0C0dPi2HF2u5jYvpCTULEawTL4/wUzpf2FxDLDqeQ3cMJe3jpzqGv
Ez2PLQExFFDW2lV7FDrdfdDwQC8eZpsAdPJb0qHyyxmNPwVsGlNGKMv+/vqPfTAv9KeE+vAdipf+
PXYY7uDAmTaR4romsHxAoYoI8OAphDWJ5BS6+lAlwWS7wNAK6o7ZUWnKSeGNM2OLxTx/FoAwI4/E
Sgtvn0oHTWlStt54F+xk726hubgILLyyQwmqJq18TOYeWObTpIwEcYIO11Jxb11Bb5bozo+hLbuL
SzjU3Dnyh6QdzVxynsALhnVwH19ImG/durkN1ArqgRptM5EdpUOKWHM0bi/ESf688JZqAbq40bcl
5J5Lei9G+HSlhLsBGhcO1/fpvHuKaF5lJ87Ja9Bwb5Pt8rwJHh3l7t37JkqFWtTIvb2POlC36kwJ
uSvv+kHFEq1cwDyxDWa3+4iE3tKFevXp8xRVFKZOsXrw0cRyzle/xO4P0DJY2W8RNBNajqt9SBjx
2m25cB7kwmghLtsX3NOeOKwlj/DQU9dZqgiP7Cf1gViB++CaGIryowFDVyg3AGhboqwrnMag5AdS
aM1EwWelT2G8MIZ2qfna1j1sfWzCjl8Wtb1Qat/Y65VfkIo/+WtPoTdbyo5V+nf33CTbCYG6F6ZL
nFp6hs7T7oLPwn8GRJ4bcmGrL3wM+N6vRlPqz9f8CEeji8YGvoCP0yZl6GsDOMkAmXceoOJQX50Q
x8HOt/Bvpqeicp+7Qm0CXYCOGuo95Ax7Uh/MtenVgwtdO1DflVcFnyL3pZLvYuOxBK7Bvyuoz0OY
5e8uI/OX8F2D8SjQPYqiGf/hHx7t025bGje6LnrnmehLDsDZeDUwJkdvE5hc9wVHIzgYXF3krXNh
tkIUxcM9WyYTkskGkaPsmNDYMceowRM2RgbebDOQ/6Gd6AZmkA9fJ4VNhG4TAb33BSlHReyjGVGe
Ym9RihK+fZc+ZuUsDKkgFxeTO/47mvgNB/bjUc3XEO2hPG9qVVg3EQSv7CYxPKWvCvUt5A0EcrFk
U1MCwgWvCk7949AMT58qhxN31BjvSKQNxnL37zHpv0Q4dOLI9ZEDwffRfAnN5UdDUralekOE06AU
Z3L0zMCyBgiZ0IwIFh0aSa4VD1MMnxfzeH2lsvUAqSZsYW8UfxAnZJtuOhvPbYkC1k1U08Md2/XY
pNydEsv8PeLfCuqaYsOTVExFBb/wkildd9XWvJ6PN+Adh9gK0d2wvNOqjE+eqGnNqaTtWtux6G/t
0jzK6aDsu4onbHU3H5l/cg2fRMhTki9tIaqL7xBrv5i66GBhEHQ02NK28XrI438j0Rqfw4zoGL27
jDiQ8iXUJjR/y/YsmpiRnZqb4VOBUSFsS+etO8Vc2lTP+AzfDKrrux70LxWFf0b0ssaK9FCzg21f
R40mqhUgq02NOJaMoOBMPifzeB9K6DJ8keXmFUU5ULdle/9xJ8oavVm8X7IsxC6Vb00eSVdkMdQf
N2A5386vZeN4hbMgeL2QbI8+IvMw10Y7Fiosbe8ETrnGrtVytxPoecKkQk+0SAJnfIwFPlj2Wxug
VW9ifeWXWdIlEEymLQGHAav279A2T1V/nOxrMbonZ65A4hUzuMzq5jy2vGqlDXLdMWdqaPP5RboJ
7k3oZkPdeJOH/gbP/GcYLzOk3m4KFIFnMXpc4o/HsOaKD6HDwBVsbg5tzdeXp5UZ2BPNtYHRdSvy
r+gSnkfH9Mbbh+/UI/s2cLdCMOnqlk7e00MSQx5LsEjiR6+Y7QaEu1kG/aUMN0FBvc6g5wezI/57
scW2eokS/3kScfT8WOt9dlSON7ssyEgNat6mHxK3hn9/xm94nX8+5OU0MPXGQ9pvmK7Dh0WGpvCe
JUZ4rahY7prXFL3Rk8wV8cDuOsTs/hbdyNsPoPNb131rvyqSPIXh1s7oT6yg17+jWnyfRn9Nwkuo
/Hhkp33VuBWjvAysg2eE++hApNPNYmxiczctqZ8ek8cZFXuvbj+XWzrbN786uved9+wU6ZtSzDco
56/xvJwF5+flahy2jMeGJ7fxNVAWbdU7dYxp3catzJzd6VnAo3ApGaLq0gj+Xq/fyhSg8ywOATBD
Qgjy301hyVJWKnrBW/YF0Tc6BY12Q3ILCSLfBLzX2bsONoGB2En27v0WSe3rk8sqynQC4aFx2f37
yScLT5ZcMi4kvcizq9Q2CBgcXpvInAOLINXY0CnJP6uW6u+DU6r131228q9D+J+wxPfk/HgjqtMx
u2UVwhJGSAWsVZLwBKcmmPOWAkMWIZp3RP1fEo6fShbfCmk/P9B6VI2rULKoenDvE6Frbt4E9Rli
3sIMjahquIR/Goqq3rud9u5hXwpqmdHYK8VcvoxuQeXXQ+3sUllPszPsmrJvwFzJ25zqDdo+dmy1
qe1AqyDqfFMY+62EY4JxNIT4rEHy9XKsF1LDZorOpxGxDdQA4LIq1iBoct3P7jxWMliNAOlItDVv
6xWPwMh8HcmtrHnGYAMe53aVgS+hR7hJMi02y+UjKqS9s+b71+s86sLfRthtSuNt9FxsPMUK8nOr
2K6MsrXTYqVeqGV4PKQG5jf2+Hqh5b84uNqZ2DZrrLHWQsJKu7qRRYCC0s3fb5v+y/oj9CYrXLWi
tGy+1K+2F2Ovq9n+NFIH4PMAvwjFL0NKjnW8LTze/5tXiGhIlunxSELFUGaxZtLnokqHNTXOCqdp
tz5796do6Mg1fUQIOrj0UJxbVt5d7s7R5Hha8fT5QFCJhMIAJ5mSGkVfdvxF0fPNE/1yS9tED6aG
ky4sGVvsuh87GuSzUW9wtRrlNlIIzhEVCKGc/WipAMf37nZOuhdVe/8IskdzjuwqeL38pnBV4KdX
18RDZaWT9CLisDrOBSV4h2JZ64AYVmTDZ2/4kuZaN0dSfIoERdpYGYsnqjN65j3O7hNU8OQBg+SM
rFJ0n5Qw2xYF4gXzN/vW+IZx/3teAW/RNEvoJuuy/r22P570WRp6cQDoPZIDyA0WRuDD+3oP1BuV
j/gUlMEVlg9fi8wA2b3Q4KyeZzTpDPcW18PHlib6qaQ8CtIIpa4FtV4L7jkNLzQutut9uxjuozxG
T4Te+FpJqArHRQdBvxLZydZuoA+fyaO1OYePq3eRI5nijebm02u6SY1lEc33nrEHZbaPGsvDEhav
2mQt0GgmYEG0RnUu6+waHjqUBiurdaM02sLsV44wuj87OWS2ky+lBgqpSJaI/6/hLlNHkLx96St5
AHv+3HvA8FR5Go0osPlgVdDTgokxj5+1e8fyQXavNOmjfUrDMRscZ9LZlYklUSyYO4eSt2meqi2+
kXN2s0HL+zw6DbdLzbt91otqRURCZwg2vNmXbQcNi2Qzuu+c2xe1hjUEk/m0hI+zj/HKSoRWUeEo
hqv7c0/9IITezYqmzdNe+KMziRtifiNb8Px6xbCxxHYzOaAMHavexXDQOtY56f4fYee5pDrWpekr
UgSSEIK/8t7g4Q8BeRIZkATCc/Xz7NMdEzP1dXTFqcokM7HS1trLvAaO/NAse9h69bFPJ7zU7LQo
8Qt9EjM85DPoFMePTzBAH/H8258suLnR3X8TSih7IZw/ssnx7qIhltGPeWNxhNAz53a3hF68p3kq
aDyQ1hu394twt3g6nfvZ7FLtOPJvC8RM1pUvb1tn7J4EkEzPR/NddoWTHrIBDv8UvdHPn3QgNPdF
PaAetKSJOW6ji3FPn0EJEIK27R81Ui1enmPxDmnf3g+wClXzxBA3OW0Hm4vd72VULvAcNntKRJtZ
IIzH4cVYPZzLqsibM2G3oiGyvznKBGIgQRjn2MKm9Gg9XNHyO+ee4+2A0JsPViq4NOVHS85fU1lD
wnyAGXFHGxVtFTIohdoAzARqpXDg0MegZzBxG81+ui/dAJmWDRFmq4yxaqofE+AxXkvfrXzcpSdo
jGy9SoSIqXQ8Bwq0UdBqGto0yA3lw7Ra9wlyaZfe7IB7ojrZmmNgJTdzEN4QMF3UdJWZnES6vyvN
gnzTfoVK3GMWcDafD6MglViTYw2CCk4LH2evbvS71R0fNNkGRv9xUV/UH4LJpOItJRo5clZvKf90
60H7EmGbABb6a3XnHe1b5mSxjhQrGqUfQ7QMAimrf3kjAwR+AJngWdmiF2oUa/I2CIsnh6Rbhzdf
8B4Rc/S4/CWnIzZv3/uTqx1PP7vDHQtw8M8I2A2imzfK6VFRbTCLSeT9M1bpnRnjL9iOUI8aZ+TA
e7p83NsB1mNE5LzdrKJxLtP7yUC0gBk5c8uf58WRjn1MAgcc8HuiZ0VPS6c7T4eDK7Y1ZeYdJJy7
jzeBtoVeRm3ymS8nQ7YVj2bMDa2rytwpRu9KQZ9//McTry3jPj351ebNjPvnQ6xZnBABKtLLVlqo
dpu/s3oOfTjm8kWooEcSYPeLnE7+/WnXF5/DqSTX/QXecMaWoa2lknP9XDThwCMPAuFhKshfrD4o
940OnJNbWpjP5BaSDHytu1snz1+9sG7eJS5QT0hQRBhYV3pJNeR1FVGSoXWi7ELXd6Vn49q86YFK
GXK1XxEH4eafEyngnXM2lbAMlbvAU7IL/QtMmBr1PxLcv3hIeiN0R8b/May6FsWzG2Est9j9fmzy
KYY15dNotk1+SlTockEdn/Nd8mGqLAzmTr3BnnY60KEcbV8DsMWaz+375ryBOewOAIe6z+zmVQnx
h1nQIBw7dTDML/PX9D0hutLAVFm44fs49poxmUxDH+jyw36sMN3YtBBvNDbfbUtMiSRnstEuhpR+
Ejnth9Ylej+pbIfLd4hix8CFMyCeLIDq9vKoSSWv25+8HsBy/El3Ppi/ZzaCSQ1KVgLmei+56FGi
dAryGkqmkfPE7WalJZmSXUJJMpvpd36D97B4uSWRKHxXziNGZGeYngI1ejqsRmQJ6JyjppGwScnk
Oj/lTLVuR4BvINBspkhN/EqKqRqVqSxkSJcX59l5ul1FE5vw/fSYYGma2yXvDPaw5NRr5hv+nbbJ
0GRWoTI2a6zR/t2lNIKhKnOnQaJCHV52cTPVdI81vCb9ln96mlWoJoRlqsZF0PufXE/H+7dX+BzB
242Ipw6M4ivyt3fUsnyzS1Ql35ax49sbbKAy3Vq8FQyO121kUlK11gC1nj/91+redAScinY5m8XT
HF5NACQ7icAflFIwlN0n9PMRmkR14SJuqqILMXBh/jDWqUsby5EJPfm8JVweiofVEBIUZ/RxJcWe
AAT1pCdqQlP5a7VDX51qCDVVXvbCzZ0BIL2uDjmBlqhDEzn+/NHJwvDSy8rp8GdcAq2xdocyfsaf
odmPLW3gDU/RGFr6JRm/wwbx253xIGb3y7MayEX+bmZnPaxufsMbO3nqyyqppntn4I+y1lHoksNd
/dXYUa70cemG3Mx+NnyZbTj+84An3Vng2P2Rwy7x+vlExfqZE3iUFWtBXrTYY81ku1lJnvoj+wL2
fDOvJ/O71Y8vf6wY96tJV3i0kjIhR8Cwu86/yIag/g1c40VCiZsFT8Y5Pbxf5uvwfXmSQiiSHlY3
sCrZ+Nxc+e7UyPZU5uPPLbo6gwMipctXRJOa4Shb1bU1adNchLTI9c/jD271T6PMJXSKKktgUXbG
HXwcvTv3bn6PijX5GEpaYjUCHgvalc5at0vvBjTX/GiuvC8DVEh+3oE7/iG2vmYNslRbtOIH4WB+
cfXNlQB9357WteI+abHzNirrDTAQKF5KMqztxyt901mN5vYvQ3+Z57g6Vp0FFbbvTMnj8/PJB4DA
d0yVkKf8l2T/P8sXxDCYmaqKhmWx/FfG4v9JgW/SRZlc2wcRLcfPEqEH3e/RyJJhnxfeYP+OCCfB
zp2r3thHQZQBWBc/zZs/sm7OJP66yAq0AKFHvhZ/A5ILf+C/EB8ovYomgx707sWq/Tuc67F98W/e
05GRHbj9S8P6f8AyC0kPOv+DoTacyMo/+2DyuBk8+3tH+1Up4ehD44h2W3JOxdIIfcmIze9nHLzi
KkByQSj7kgHJjsyoE80Fq3QkEPeQxVEBuznF/BqZuolURbM/Ow+nJ26aQ5QVNjf/HSNmdWiRVVDW
yPiiRNNGk38pKWVoQ/+5z2gDxEvkyUDWJkPtHy2c4nUpRtfxoFssnQsxnIpy3a7XlszMFtwqP5Hm
MO3nL51xSB8utHIIqbvsDUhg5JepDxrdqH/mt99PIhnlpmC2CwnQkXZostu68SQzF1LPHX5xbFv2
iDYZzZrl0xr3zheUivW+2eRA/ce52VSuV90aDwG9aCen7D1yrhdqEvNOp5cQTvwZLn0z+Oku5o7g
VAR3aGeW8R8Alel5/QDcrPtVOptk+PUNdGdsXmTn5uk+/wDYvbwj3EO9xAQTGPlMZCe/p/XF7OMj
9KCnzWDQH9nvhx3qFtL3QDpq740AEHP4Apo4pDb3jxiSr9U1Ijh4pdrM/NJRHKPhCDuVQfe28oRL
vStgwwj6r4ZAYE2oO5QYjLWoHwwAn/UcjKKCh7PN7goWlFYGhRtTMT6kv5RQV8fCV1XtpQpXFT90
dy28TSQQYyn2mqgnC4IOekbebPYIgQWgAgQ+SPARYmdoH2AXqGh+NlNmPl+hUS47uMgZ4R9QvdP8
zxfPAoBBuhGGZmPZzyW8TPDz2CZrFh9L/1mL9sIomBjnPynTXQQdF2KAtKa+24lhtmh3kTP7u983
HCkBTwJ1efFRW0kFssj6TFsi2MN5mBOPQbHgQ7w92RCOC9aaj5s3q1zPxKyG7PkPRzkeMAnNEd9D
OShcXyKB2eDI8KliHkzd49C+ByMJoTUHLMZgPVxjnwLrtyEXmDJaN/zT1fAPWI++GAv6PPZh85jD
ZMfbV0M66ubcSSfM5nQjPTio02LdjBbUxT7vrFcNOkNFv3yt/wA3vIFetbfwCqf+5WLDxe5c30Ee
VG2FXDtzeoJkCy16YMcWNDFrphFJ3XyJfZATizLwa2A8dlAYA8IPgC9wth6IEVgCXDXBmR3dLaxN
jbTEmkYxDwIX3vG4BsY3mkh+sZiCPpINMSEFrA9K/TtxmSB/jGdPY+BxBLEDTkLo8JelrackeacT
fE3ky61BjUrPWxbH9cowm+zQIPn6GEPUkqwiPbINkrDjTdC72NzsQWnLtcH6KpZ/bWFSOA3+826A
44OTyoAE0IbxmZ6MCpkus3DMdjHzdtMCEHgzI+Z6Odvk2UTAHpErpskwMHKQVSFLHDl5DEmlKXmr
B6IonTqHbayC81MYnqHuZ17RAketiWW0FkN1NEiWawHOeywEdlAgCH9HGWKtLB4urVhTzIcWDK4O
x93EnoHQZK1za9Y4oGbPrKlHeAwv1nJMGWaES/T2j3n4V17CkufzaRv6/sNNp7+7iLf0xS8UKhFJ
Iowcxsno5EzfRpH7cyToJLsa2zoKTlNoKeB26Cv++QvTfgLlVLl2BsmH9oOJ+6nf/PppvCUeyP5S
F6smhn0Ox/gDtgeeb8gRmXWW5zH2htyP5gv1ZERNDAUGrF7AByt9+WGADF2X4AjKzYH4ylL16VYY
eNfJBhygCXvH1glfQRwfYA1NfRl2EIeZUYNALeL+7fspNgdTHA5TzGgE+2Cg4qvbAW+XhdMwCqnk
wy+b83rZpFxTxRQAqZYKowSnn78tiJEErJQUmOETTP/7xTjQgQNm6/vo1dH/oR1nuw3Iru/RboVA
Tb/fNH6LjvMm+G4TIzozDn1aqwcy9LRIBHoLptt6eLWua6Y1qF4Bet6ZbzY+47d0fjnQSKbEaYn5
tSEYX/gEIH6KEejTAEcSGWrvlMvyOPClPUI0vRD84MzVsyspqGhluk/G64DN7Lttizp/bOw1jFCs
QYQQJWJh+Dcz8RhYiRZQR4KzAgThkFb1yN0kJ//eo3BJaIiRqNeN6c6fYgHDAOHgAxS/IRGB7Mbl
Y531ORn71ZrsK7f3VGpi4acgLlakEBZZp5o2xBABzN3QEpE1RPZv/uJuzqSMXE4yadlRHHLtObCt
Qm+Wq5LnBd5ONyjTL/HxsjUfmYJQgVFPzPfyOfAm2AGeZ9dyT4Pkh+pdlYOb7l3p4uHJ0S1P36x5
mNLiuhYoZzLwk6mwVmjt4Gl3zQkkMWXMiSRZwNyBLSJ/tzBnr3BGN8HcIPP8Lc3x2+lrTwdRYr/4
XFow+nNyiwUInatLBxV/8OnYumHZQOJSs4OaZzgrvMaXWcNcHoA5mgPRyiZ7hDFv1vCBugfQY54/
OSdwCh9GFBGy7MRUF0FSZJuTLzAGO8m5WSB06v7wdbsXgTBkd/wdcYTpBBoXIwAZHCBicmZK/E1A
Rb+w5x1wiba4jEiOGmNigECyZsLaZ8BNAky13kFyEXyZx/yGLKtkf23VfO61czCQ4su+QFq2N7DQ
PvEKr7/WeLhnBEnU7qMI4s27Zx79Dmh42Kshb9ve90ZgEk+Oize78KxfCCtpoaMAN2QcQuIiFqLL
/1mDYD4SQLCWFD5HemACbYX4LlzukdB+BZBd/I8xOKAnSLcA+CPwzwbnh0MbnyG7zPJupbXRg3ic
PyBH6CQnsKkQ9TgWjnJoTdouaJCu+IgJNlBYWCKwgNHbfj8Ke/NYOX+8u2TkBSSb3At2A2PR2nva
NrTssTLG51738/M6tI5PF0sza4n2+cmQ5v9G//4f2C2j/y97/MdA9P4sq3eh0aWQPJhjJtezMPU6
uRmapkLes+I6FVcpx578q0g5mBRZ8fJ/Ly1UAYf+R3edubE6VEYTVSeH/Qdcuh7Lp2+hXrvFN2Xr
+xhsJYLpNWduULOR342VASuKVbz8gq833+6C7evfUP//BVb5397GPwY0n0/djeuaCgcUGOBfLSQz
Grvx9js/nC/+4Z7djOfOSPVvWNTmgZ1jPzAp1UGof7FsbZLtJEzVVZ2+w8qeTmpT24Vsx2DqVfh4
Vzbleg4nw/dZdiUkvc4eDSh/jR8t/0gONm7orO2TAl1LUDHGuDIWGqwmzIuDUtglQ90IPjLCc3TD
Z60xcZNus7hsKVrmgRRoR4KndfbA5rN+7r+sRxKbonKOR1LNXTIEPW4SR/BoQTJq4uediqkRPb/d
/n8/mX9BSv84iujXI9UvMDfyf9SJUqE+xvW7ahYSCWyBLuHZ1f98ZzdA/Eb3MZrlZ49UMarC0Cro
ir1ggFzN19k7EfjozqJZHHy+Nj3819kW9PlrjKoUvRQJc5UDgNawXWHBaoHAiBC0tUuxLUy2Vc0R
+e4/87HHdcQOBnOTxjVby866+Z+5BtyXTIrXS2+wrWkowJZcvMJRTo2/o2FegQ6f/F6hp8bffxt3
y+po9D+Uz7o8AHasopylDAb/KDwn6ucld6XSLV6k5shAC3lG5xmSZwO1btAMVGyFqQ84NEf1Aby6
u7jzhi6CaWxdlwiIKRsuHE/3GV2cd3S1R4Hu3cPv2Bln/erpKeYoLt3hFHERr0OP++VeUihjIWMb
55SXzFNRi/RobL19OfpG9eYFlRAUyvK6H37EudB+CppStOc18ZX/tIn4+jryiw4hQ1QKP4760yr8
Sv2p2dt+Xkd+Un+0n/rJt+Lyp1PyOwqFp6DA7gXackT5+Dh5k96TmTfrID98et9nZruIAK1pOlf7
r6A5nPYf+kdzblV7XfyWLzWsTFC1ewUVhP0A/OVeEn9pltz+rjGDoyUiW5PZZMatN862PCd+vcxQ
YBOteTHu9+Z+fJvMkHvnVZafIDxH7x8kwXn9n6dwBcTebYvqaDE2Eavc4SyrWwChvv4XEdtcOVsy
Y+S8RGMxfwkFnufPIJfT4Vb5+7WH08rNyxpd8PiyvgVDZgP+NUS0yyvt0g42UYVSwwdAae+3Zoes
HRMFs7TpoATUj6gzFN7OfYV3cXrBwhXW28XSAv2GxrnHHb3v1r2htIkEdnASsiTVFHNWp851f+D1
cUkegrwusNShxx095hF4Tz3g605cyKYfCKQquu/YmOW0zgNh53K3d4cRDzrbu6mOcQlNMuSor7Nh
OOSrElbp49CRrqJ+m133p2nlXTIdO73CaW3G5N6JAWezr7O3r0VNoK6a4BaPsy9L9LSss5t7iymg
E2r3oM7O/sDV0rt/8k7TEQNMRpg0nJEFjRHpdWEXIoptIzgdo0oZXwoTp6BZG99WQqsXVcOc7BdD
EtqH3sDq3Y/boBjaIabJLDOT0kvU8O6GgT4bxa98Eg0TeTNEyVrdIH2QXA+3cJfomw/axw3vnU+M
ePjYUck4LrHQSBijnXG2OQIWjQLA+idUNHtkBxs6k+1Stu/uh/6kYqnoK5ycU3p3pU2VAuVFXrj2
ylByQTknqq3adcgANfzA5L/HA4YUTfqYVf6QV33GMiJAQqm/dp/IpzK4yYA7B4yyMzSWZzfOfDOX
3D5ogdWdYQj0bG9K+AlbxDoH4TMu83JbpKiMAKASGvznmEkHTg59DIwpfoQFuvQnCmu3zavZOX7R
EtWzG53cMr4FmtU7xVQJsH/IdlNpXsa13/tP2nYP1lG9uGGDOUxo2TDvqayrhw8c3bBdLM0eGEJU
HsNB++YWYZdU08f+mjzRt3thiVAlN1bf3T05DzGXphmo0ATUwpPd+iULHZ0oPvwlqIMqLcG4IZL8
W6WDkAWdPsLHoV0I6cmzLQVcJ74++9MxmKmckS0jht1Zk4y3bZWe5At9zxItkx5TQ+Cl8JhZxy4l
PF4z0S2pUA/VHUYV3gUSaMvVcA2VqexPvBEG5joGwGN37F7oQRDXGBFRr4FUb8DnPcNRJggQF/9l
91HtD9Gc3bnMp9yTvQPeN4KX+IhbNCKrfZWcpoUnQMhiIdC7QeAEqIF3CwGMebo3RPZ/hCU8Uw0u
j95tMQ5AKHnKe0MGRrFpj3J0dO9tNaz1gYdmlnfm4odLH53T1hnuEY9hU3ZUrwnQewlPXo1QPO/7
FE6cJgAldI2bX2k6glDPEcdCwBp5Fa93Fc9vjvKde0o0j+IxvfL+NU836T47hXdhzjK0K++R7NwK
CwoMlvJX0EbNXnXuDhg9jp4OEJ62qzO2q2XFEf2iQouNQYAOGGLTndXhcjRGTngQjAM5mhyq6T3a
cUtH6GaC8M3dxxk86MGzs306sMxSrmi3S19hF5ZZmd3236gIX8i/6uEFX6SH26eqg0mrOG5R4508
LWKLcD7xNT553fTpi8v6wud+oFeHJLJVeQULv0CSHS5LpnrMut2eyfcp52enmj7pywEQ/Rm6nceZ
tOHABfeQcb5Z+t0SNAVr4R09CB14goBrAFpxs3ZWO0OrJzl5YIPACgjF7ZEr1Hte7sNtcsZc/pOk
C40eq6TbUwV0fxG48SYAc7k0Dow2gn5OWocsA0r3q/PsmZ7RMKd9Ki6W07SdM08+z29L5VhN62x0
7FhHynEcVHxVxbbXLPEYEbvZdx3/3beaJdvsdy2vBfhnXc6ZlnZLacaeeWLjG369DzqXU4ZD1+VO
uD9+16+X9dItbezyx/dDbLq3k1fOefzfLa/D24m9/bqsxXPV810+OBbTYsoPN34H00n6+b8/X5c8
rJ6XmcLFX0xRlzvPB0d6vSWf6Lo/85fb/hnVGXcr5+Vc/dExXq2mpGM/dNABETLM2rKqUiiPKVYc
yzp6Cbp6AWPvfHe/ssF/jNp3C9rsvWqo84ZFQpH+QlZbzi4vU86G0+9mEkkRquGZjvol+9ffr9/N
cDpMdgMsdJqDmjEqjfRo2Jt09uZj1R3GI+xvipWSDJMxMKJZmZ9/d4yHJUR4y5yxiDVixDwIR+GI
zfKcK2g6C8Ap/xYT/75gT4qbGZem3SVA2SHP4yLxjDHgcvBrsFquhB4h+ysySyOP3qjVsMKRTfRo
igmUJm1cCbWEYcKo2ZbDJj47Cpt9GTdc9SirB4gdJn3EJNIfuohUeB9vbDPUZcsfugy34FEIy/ud
Jbg02CE6SKlbF4YiIPZEACTCXBByBPWC/FxNn1vPdJ9N0h3ifaPRZGJQ6OIu7L1yDjgWai/6Gnf3
YT8InBptZOFvybVlV+HQbp1bjIWBrXOdMbXjeVWuR6xOGJkqJmNmB+mKUOGKL0JcZ13NE3+fhMxc
ffnnm17JNmoMymqfAZ0jHUSMIXN2q5kKzucpFJK95+oZMtvufR1drDvYJoQ+3Mka4ENIHxSQ9MnF
ed5+IzpGUv9wq+C5qh0lqBKsbxT6aw9Xt1E19sQb6FFoQRefMPBGihnSSTYksKJn7pexzIGAWrPQ
eDNvWCtFMg6wMfMJZeHQVf0OlfnaV3lLVfB2WgKHkBU/O4CkUA3BE8m+WFfiAK9D+OM7X8k6eA5c
hSHwIHRmgsOIdaZS4/i/VFdkBEoIvEJDBLcVemAc/O6vxvoaIUb0wAeY3QxM1MtJPGrvbjPpBeco
2djHYLqnETerUOiGX2HPYB/oJHQK0aFSUBFTSe+F2FlDuBraJ4IdIY0TPLRFGBQnQfVeZE+Vcw4q
MjNxUoGiQ5c7Od/fGmUYzWk3AMhQeu/9htOqWm+ONC9Nn/zMEXyymFqnEnoyrrDZHaHZwmf+K4IM
yR3NhUPDoRcfEaWclpD9paydJHAMgzrV6Me2nh4/yI50CEDfUEazDNqepVp0Bc3eA5MYFf7tr8D4
hAKuof/EuYwr1MwqZmfDrPf46p+ZoZFnIXqlMyAEAZRxn/h++K5O+RlkCTF1xzB3pYXdtsiv8SRs
AlrKMtukHor2O2l3LqX9fMRKxa8uVvw32lqqN4gbr8trjH6EugDGPtNrckvKTTO9JWNgSWML/8+1
AgZzqYIHW8N6eC1fS3B1L+qhnrNd2s93CKSBUEdZ9Dl2kq3/tAhZY6FL4O0dfBdEptGFOJ8GBZGO
gSJ9Xa6vvHOl5I25MpOr6ONWyxEmTXr0CnbxGdiEzjIlJ0h2wYU9rSDTKDgBg+CGyFTJohXeAw+X
9QHY4xVew1GsBF/vvuqYIg2nKrYAF/ZsjcxggsegjKD/m+cQfjh1iksSBd93jQiZeJcEYpy4+uhv
sUQRRE5VUjHpMwZ2pyXuTaJwoioCiLqkVKL5R+zojpPZf29GWG+Lqum0xPTitHz+KDnqF0dCendU
8mE+2qqpPtMIYADJCPOiFEJH8EebKXlzHHBnwD0wla+l+fx5oFkShDJ3+qaTuzmMpfCyxvgB/G2s
xC3eDwp/0aPRQonf2X3TlI4y/QriZ0MsAv6t/pGzRmA8J3OMMLpVJ/wlpD+Mk8Rt9WWUv5MNoGUC
/0K4lHi6q9LVQ9beo6KKFettX+IaSiFoYnYA2OA0uh6UUW0gsDLaRglbvD6koMr6aZ2PvGvWJkj6
H98EeSJXpGVjkBOUGBPeiR6NF8j/7cGbRNL6Mn+I2UWzn+AcNoq12e2I99oPi3Omsblfl6cpOO+g
nTWE4L9bKpPa5YPwo88krBG+JPgfV71j9CXBeeYIlYYUCRm/Y+1aN1tyXmEdiHIBJxhbwa1Zoqik
gRScyZOw70KtX8FJGBOW+B4Xs5ZhvL5WBADGkTJgWChmexd3EPa/7eJ6wDVKyhT26WE+SSVvwkfv
sWwpMI7uSbVV/5wpgcIwqAsnM96Xz5QUhwyyNIq5cUBt1+JjN2EwC/6CFyRFjEeoDfZuNxtQUuj+
x3uEO+Q9mVGAU4JEEI8CeghgBcYJpQaPxbGZaSfKasGF/piMswgxKZs4GmVEm4ps7EAItElOksls
vAXybEnhe6NmeNYdwGKIU4q5wSh8UDp0c4IRZgcYTWRXZBDrrTC7G4VDv4rPvFwDuD/fTevfPp5s
JB/5gtNhHFc8cx8x6CYxQOR9pWbyDJYYb7eJHk7hF/4zUOM3Oz82OL6K8QF2GnOZY9pxRvgXYmrh
CfOxMwomZfxOxzE7715hf1USPdN4vto/W12g46c1+qMRm+Tphb2ujWQZ4wwOLW5ynVf+lrHmU7Wi
GAPS2b5ErQUaNL6iMv6m3XNxWqwklHzAKVbIyDkrLVFQlIRVDuc/+fpVrnmfWMP37nXUsmHy/WET
Yce+xerqTcr2Xj+CHqG5mq7SN7uGqn9CjP9iM3pIzpHmi9aEOKVKjtc2BbzmlP7j8AG9epmhx5UW
DCfuoq6iyO7CG4oWaOBqESEo+4IBQQ0X4w/9B6SY98l3+TNqM/VBVocThEoaWWfSj8Yi6qbiCriC
Fnkx38AUgOqK/GNAwskHzagweeDdZzsN25hoSMAX/4uILyqC668c6tQLpAKOiPE6kR6zOzZsNsHt
OT2nHVKylFF2EQxBYnJQurwRti4t5fqNAwlCGe2o4H24hJfws8Fea7qb77wz5l3SVJ8qm0LcG0Ov
qUb3YaFkA383FxYFaqJkd2C44+ib7zyZoaNL+HAUpBdRjrWGVp3coTd++I1s7pvsnHyDwt85BTbN
MIKDCg/kknTgFkm5wgIrPeStgQ7ZdIh5QsXXgBBkr80oUhPcTEDOddZujlmWsJa6wAlZ4HJ2t7Qp
fywW46H1XEnMzsebkfjraNOv+KYijY3s/mhzP9B5Hm+ehzfMsgNcq2Jbbbnd/L4PY9y6hlaFihob
LTi194qCePE8cHNXW1+GfYdK4ARvi9tCbL+H9+EunuV9mMj27WR/V98DoDywbCdC1Yqb1fa/v8mr
q2ZVW/D71ZaHX9nC5RVd/NuC52OzWvEreaWKb6f8tH38tjP+BGmVe/+9299HNuI5vqv2asMPQl8f
8GpII6LF+4a8h4D7pZhrvEK4Vs7HuYoVB96ELKB3pK8rZqB4YNh4pbosG49t1MMl0MPtECXVq6V6
H6IOyaZXodaJVQ0XI915twYDIRTzdr5QhGutT3D2QVGkZ1tUDppFRSSei21Xpe0KrN0sPIClUKE1
Bwga+RN4SB77DLroGp2XFctjArj27L/ZjlvneQAq6RaUt1eaJReasCPr6j+iL7Na0r4r7VryFboh
H5cmKr2Lay4DQdSmsnv9U7LgwFH7GgbMZLFDGhkN2ZtslS7HKoEsTXDeIlEafiNQ9r+XeZd88Ixv
Mdy84nP5EbVvqB6anFeh05AUOKiqpA+qCCELUo7sooPyHs3U4IJjDYt3+aI+GBBRpKRYYFBPIq6G
p1z2cJvYtwnLNyYaOuqsoznXzOUFNT8HauiNmLTpmOt8ftS8iNTtIB2k8nY4L1dyMopemwF2KeVB
nqpThsqXFTj24UZCXIGr7qADTfkFAMri5GfgFgo8nKmSzSsy7Bve1bJ3/QVUWaddzFj8fQACeT+M
Nn+vVWaJaPE2xKE3IUysvO+K9SS+YemkTwctFz59DBcxKnyrRLx5+12A7TTmDfoK2d7DJe3T67av
nT69iBvpbfuJX/Ft2+V9ukOjBIQAfYpAWp1lQ1p9YmUxwM3zsYUK8diewk9crich/w59Kq36tMvR
3ii2QFWS8Z8zUrJ/9xttBsr8p5zTxZ+q1oETXRqP/Eprfq6KXsRcPNFzxvPmENOD9wwug/+eqdEk
HC2B/EcjxN7Om0cCa23W5PexUXGlNIsKnEpKvTU7R9Ls7VDez9vsOa/CN/+r0TObhCee/cV28WDF
VOGdqoqrwjmIHUIwzkXf6rHsksv8Y4MBufsdcLDg7T/nMt020uMrSfQj+UaffZtRYvK1n4+Pl6yb
DrgtkgMQySKPLkG3nuEwNNPdsZ8jJMGsgTkPv7vM+znfXssKqjgP74emRkLNPXuGxjgA6YCO9kDE
xU+Xeb1Ro+GSEB8+sxeH/pG//Su+olrYeCx2p866fTuX1mwA/FZcShOutwbnqqsLEDF+cxERXlzC
Ucw90i8LGqtKX0/KmUyDU6EWAaqCSpuSjnwJ3uVEpB2k48gaYIQ9yp5UO7sZPGi6IDTU8PspaK4p
Qt+ZQr+cPcEtnnAIlaZy/oo+/j1R3RevOwDLbSS4cfmD9dWX6DPTMJ0p3tU5MUrFyIDe9MN/H6Gf
o6sKRLDMH46UF5tLcsruy7HRL3U8U/enp3FuGJ0Y5bJeorIwmt3WVFiPtbQtxU/1cTT7rHekcHUO
VlXPqpR2Bg3lPVQmIl0TY5iYnNm7ABwomTatD2ryAtyataGaaOxr4z/FQp+CHSgWf68kIsLH0qds
KJcV1Lp+1a8AT9xXow3W24Br2G0OKszrwwhM2garVrGJENwJ56S4UBBywj1bgoj614W8kiCugAWH
/xLxQggurE4LLl92MOhiHMt+dT7sol00nPN+puJu8M7zIVrYgFGCKhrMQA1H4l3yRmB6wQ78Wthy
4sXMjWdnQbMmWNTofNEtjM+rgd/qhobNuoKwoPWScKDhkytZKdw14/qoxRCCJngiPizlZ0VsjfUF
KlkcCHXa7kx1KkJUGyps7G69+rrfoJ62TCpu80mwW5+yKhPsBo46GN7RbDQTHqm5nGvb79//d6hE
pmOmC2FR2OfwHKKH80lFKAQJcl4O1q8fLb4Hq+FMj/X4fjaeywaU+lQ7luHHl2OkQYJ+2iajVFqQ
f3gv7Fxv6zJ5hsrmSWiVWaW9N0hvEROF9Ti9LB/re1Dv2+V5yQfTci1mbXgj5+sWfhcpawWj9wZD
WT0+xXd76D3IW1W/oedbzEhObEGuEkdB+Cma7tPU4x0b2TjFgnZ2D06RxhEYz1h0aDnk56MeS/F5
D54obGhdiR31FUiz/8PTuTUpqixR+BcRIVfhVUAFQcS7vhDa3YogcvWCv/58NTvixJk9p2fGtgWq
slZmrrVSDHAzaKCdKGmSJp8K3M8RmrEzSOSJNNZMlJhqSiN43jBvDYc5dlm9AeeGMNHTiGXypjKj
7r4zwZ6aZUKwVmyQbZB9potGce64dKPkoshJmi5KyazaUA0lPhVcfaKO2B9yfAv0Jb2Z6WDRjkEB
8I24JBdpnmdFGNBSPP4w9bef9EszBEEctXm7a/CKqfZayJheuMFaKK+0ENpq64u/NMLherioNs0f
ZOWVfMDObXoPsKS7fGF/kaH8UMUmnH6DfPmK6FRLsi3vnn+fnVjmZ5Ss3U6a55Oii2Asvt7bx5ea
7VhTV8/sZ6hshvUktcY5pEFr3Spj5U3DtijOqeK2jET6OvXtt1DgPV7hkyvjSnFf2rR4u9VjXwwX
coO5m91ZcZ87ptCPTRApvBh8fDRIb19xos7v5Fr6QtdDbApSxWbwL/YS7RtWGQiNEnX4zlzMQjmB
Kl8v9ogEBvXGrDeVvHxWgUQkzdzndSpX7rfeKbSy9ImBXvx2yB77j+4JfMlMY3o+5fTKo6LUz1pi
WmFu5087RwyyeZywIuIYbrkfqf2sRu0rZIb87nnF8Jz8mhrteyfcfO5Tph+zlvVYIeYqEBc5+4Uq
DXxsBo0LREFtRuS1KTwROmaKd0c3D9317VDykFb3/5yA9ZExV8JB/PlJtDENXn31jfrlRwy7ZUw1
dBrhY2yG1uojO+Tsk55WAqkaA+7+CJqZ0/VL1Aq1tCy76Enn6hkCyKXhOr9Ony+X6Pd9eFa2fktT
vXINTG3UqVZt8iffGNTJ9vp2MwyTzLjgchJHS7bvp1Pkk5KWnBXLTL/To7pfG1hEQTKjmN8hWrI7
eWkia7gvzFfUPcLPGz+4sKfqWk1xJSg29/Mwrve4VIFroHdZxzT3CtOT85Xm5adqeH5JovVuDRwF
Gf25a116ZENb1abZMPzk0Czm7ddXJXtY+y2lbHUiMYnvRyElyreGPPt2c1CSroW15sgmE/oc5sHW
k68g0t6kpUrlWo3k27p+rYm6ibq7KePPa6xW/vA2bq9eV7tX+hby+Y4cpZ/k6fTDxE8I2wkWK+OS
fjcpUb15JWuulI+hUAN+hG+UWmDVxs8N581QRcu9MyGOOcpMD0Da8XZziqO7l+y+4HX29utr9820
xBmIQU+Fp6KsQDWkRdozHD6m4mNSDizH+sMzIRdw1z/rRJsTSthfRbk0yvEX20tt1P7pRph/wk5x
Sae65FDV7k3eF69oSBlCst91YKjMq7vSZ3hNefQW3d/PpD3o6RgGDl2n0ntiwf8OO3U2QPBQ+zca
RAa0Qc+onDbBiG1i0ZrCNYWhxbA3LRs5HeoV9dQ8nOswaglN6ggCitVjKeYw2oGXbpFFDrfq5ZFP
FaiKP99Tdt0nVzf5zBtlel0DiZvh+DZYYLZXtlHyW24/tZAptnfwGyW039sJZZ1xfHSOiqdZxpYP
GYz8mpKGUDha5tT9F0ZYnGnJ/15PFh5HE+nLeO4EanLtvdAxALytJXHiaScFjU8O/x6pKlw4c3V9
2grQvcGc4Wp6PZyLn9ob5Pa9G6eVzfSKiHkDr2MxnNx+0MoML4MsYFYol9lM69Stf4Y+Oxp9Iu6T
mUnPQP/a6ZwtbNIj4mP/DDxzD3OnPRi/rD/Sq7D1rmgV/6qBLX+cx8koxurdt8L7c8mIqC/dr5tX
SJO3PC4mPCII4F3mQPRvJ4wzCWs3NuYdTI9Z5hWh2s4/8ZdiKwpcyXtRcmr4IAHCK2VSPVxOdU70
GxTNv7qNCrwYhxO4FRQy5knAXchDYQVlRlrw2jwjGXAMSP3t0DFemksyVsjxgQbBYN19hXISUhHS
1g4rpnaEfAolD9pRBJj8mD4YHrMtKG9HxWrNhFv/9ttQOwfLtQS8H6zY0tmAkWsQZTkLNKFvvb7s
KzZwKJMI7oU9f6fEe5tIPhDPxIZu2iBxo6BqjYrU6dHLQgB52hzb/H5n4HsHpXqvrXjvhWVnDg89
ExPa72dkxf2BsEJGRli5/iESJlajfLmlBHSE2RzN2mKIY9IuOVCZp2s0eR7SXbpjGeIIZiyWeUj1
hMnpuMFqHD3txhvAPup2lCtkUdAwF0OO4Zm5Zhx9DJjlUymeeuQj8XNzRmpf4/sOh0KG3GbR0GdQ
8t6Klf19q0Tlvgi0KN1S3Z99/BROanX6h8CQ2kRm9Lqgvtp/6D2u9PjKA+FWWKNJA91L5uaNONbA
iuvyz1rmOKyvBhHEX2xtdbzZfhtGrkMIueBYqfe2LBB12zgBtFMVn55CiLqGpo1nT2F5euFoTI1s
nBS/7dQZMlypcTJjxL1nP3CsgeN5Xnwjd3iHxTZU/p/mwuN4cwT2I74HphnP/1XbD2C9rSijIdb3
DGxHV4t4nSYRSkYIcYWtsitIzb723bLbZKQpjsxYBeAPYK2GiG3zYR74aR5NTKSSkYETHU41kO/x
w2Mku2obX5inBkQgyh13u2ycnpXwGjHPuH+Osq/N/WLZ9Lwv/ZDW4zuygcdKl5hFf3VrKFrGKIc5
boj3VhqHjy1xL4YOy8xggfGZyNraUT8YqdLoMwyqozBqOOMK/GEZsNLonaNCTH5v6MvhKzLatqWH
Y3rPP06v5CDPs3OGPJNTb1UdUg742wg62Ve1yQM/MLXb0Zc2YIHn+SiDsQ5Dg10Er6wfwfRC3PDe
UpZKmF/fj9CcFwwDJ0Ih2pO2w3aU4S6BRBNNN2N3iAjFSEcodJEn8MjfKg+aP35PMg0Q3m4++GXF
K6t3Ncr/PGpu9ZBGUsHUA0YcdTYOFQN2CbpOdHf42/Vi5yA7UXfvTVnaz78Wnqo8EnOM57haKHsd
jArhhOYhZK33qJR49YhcJ/3hlfruA0FT2C6qAdWBIubf2H9Q/SsGCWzeyzvg6PjeoJk0f6VTp4+u
itgtBF7rVBNHf5mqSQjljT/Yhv01vMeR7IfwxON7+VRblmzeZM0VLKSQLLTcZ4OR8dseSkY9qKPv
UHD51eHIQt4l2zVKDV5/33HdQ5Qdf0y2oQQqmKuDUbuk54cSAVtO1Og07c0R6HbIT1/2c2AmxD1f
D3qUpQdEuFQLvuvq8PnVLrhIfFb6DlxP1VHfoY7t5/WGK3+dSc8Y3HxJGXQuHfV+9PZeYcWgnJst
Qcd72d0XyYLwB+BwwQ4Ezf3jPNijyVRKyNg2v//3xbAf3Q1ClsNL2YXvxoH2iVNZQuDD3WLoYHOb
ImNoHAkxDBYjTE6gnVWO1Dn3+xOzWpTfPmo43FQRJ4ZH7h83Wtom63wibesf/csjaM48dvSsPCAe
Sc+UMDSfYNM5a8ogm+amEkzei+zM43ic32gwQdWkMjDCiaU47TDnFOOyCqNqwqKJOgGcDaVHgwg5
QlJcbijJmVe7kZxs3y7TPU+UX8Pd/TmS18m2gTaxpigyZETbyjoPE+Gkwn4xtqyUjkZ4sjW33+B2
Qpi5Gc7auba9zsyDPhWKiMe6mA93FNOyKP/7LM2Vevmi1bKB7P1Ggu4RKQfW0K5fcOUiu1MWXGV2
bn+MQD/e1tmRoKOS0BHg0DABHe5Og5cyGqI70coBUSRYViWcSVONz8Svw3uZH8nylU0XfdbtERFM
Cu3jSC35emSNy/iMwKRhgSl/GfIfbsJS4cDJxV3L6eltKf+9/0RZ+Gp/duoc8ffgl5dXZ5wrUIAQ
gQjT1omnSC27qd1yf0cqyEYmESBkUQk4YzGs4jIMsTdEO9sThjGgjUuKcAySxtrh8vjr4oOG6jhl
6CQHDPObq7A+W0gEdvhFKKwKNFbtP++EOqqZ3vGX0TqzDskckwV8D2R+7wgJkxb72rv3oiBNTYWC
UjLpHg6W2Zz+fNHSQ2L+E41rdYSbBWDgTWnsxUFhgweBBHz9/TiyMfoIqwWnT0b8/v8/AhsSAGM1
a4FpycTCb1Wz+Zo3MehGYxdLgAYmaPZNeARWR93/+M1WZmo9DHIwiATth6Yh84D/vYqIzde3G/CU
qSW3w4BRJtUoBZmiWOG+WvawoMQjov9HDgvYonjWMmd1aj5tfgG4rG+EW5tZIl2jxiItbtpFoq7a
hO8mlO8+B9RA8s3WLcXT5LikMoobMNh021xe4FzaKkcqMgqLW8fSYsGjS/qFxIStt21InkgQexvF
OvAvIA4psKt6cWDJX/umjhIaPwxrwTUD4TBjzNsZR1VXTt/tUYXZLiG/bQ4IoKQddgl3r4EjW9it
NdcwWdLdJ9NdslGrjVDFEJtzJlu2MyTbz89EnSUnJJLNotkzax7UgN6TvQkTx7u/3IZdzaYTU7X4
f/0XFuq5pZGMGGtog5DY5jhT6bj9PYRDEyCKIPApnQG7fWBTbLtBjxOCe7vL7GHvcNyUfzQ2+g3W
Lq1N5QpoYlGkgrb/r1rM6LEde1TeUULLYyKvHrxpa9sasYWpYGQ+y3zCIQd4IQ6hC2D7ctoVlthH
GegFK8LvSFmLI+uYXtJdgc3xXJ3Lc8Ur9sX+G1vH5oLgZ3lj2pmEjvT6a/mcWsWiXb/ufqu74JjP
NyrNs+DRtyMDF2Mh/Jt8Bu5nyZfs0o5D5OFwSTxQSggcMz2aBV5lkQ05NRNE8jGhopSd791prdHD
xFUcxEmaQaRICBboEWhoojzeAR48z3LFKQT/DxufL4dW5lyPlFCIBRYNA57H5LG7Iv1yKXPlNCdp
X/5p+5uHzeyqcf9wSMd/KryJqD9qLxgoNRTcMGPGtYGWzeZ5LI71hpgrnbmvn8GIaAyIoBqDkYU1
z0NS/pStvYPdBxsukPdPuJnFkQ4IkV6KGfKCSJlWlj66c3j+O3TT6EuPlK5AXC85JPMj7TMkupsP
Bdcyc/C44r4vc+jz5DirIQ469W/+220fF8qylIwV77WFJxsov9q6/wU0vC68mOrbivOv2f47bDjb
DSpABKrHdkQxC0TAAE/pj6BVkqMx06m3S1qFoBSI8hge8NQTu4sIjyyVCoegp0gGgKivuwPKqbAJ
J1wSo9cKJu7EVjov1HzBNXxkHsfnDJZ/6nhvOSq11YzKhM2rPjKFAudzziLjbb8SYe80xLValA9I
ElilxfGNheXeRE1uXj5cRoDyc9vSp0v0Eebq7KrX/vGL+YbFIbp9nkpgMpO05vcDQ2zK0/vUnt4H
bWUtDSp8Q9LZa8wV6Ed9S7n2zDrIosFWi4iPryPClsdG2nDJpEwfXwPiP9bWTN1Jx0/8xGLr5xNz
K1m+1a5a4EOV/uYxYJC7BlIXwzZ+SBK4kdkF1R33rPPV5c31PnG5J7lmI3HMYOc+wG553/8oe9BI
eiKgvVHC/2Rn/v69EHcls8mY2W6Pi6i++uXP9bdePXDWSxaEM547qBsA8plkG5ZhvcNDg9c1o3Kd
zck3CyZVAXwvPBI+LlFR2mQX0rSheKBPidRM+812HwjbmFL9sH0AKygWmN7wWx6/wJIzL9JZIjDq
SxvoQK8F3hLeV0BCaE3Vuoseq4pys/FT75sLyQr10ngYYlexlSubsgoxhJOTZTH4fe/vfzdSPAok
Ubse/DTYlpIAM2BTQACb+4G0xvzhY74u5PC8WQLQ3X6RjVxACcZP2vLH5oSgY4nW1ILfatrdZRD1
C9ZyuU94hghMt0YEFBsWiBC5rIohF5ZAzNq6u4gjHmRCjwh50oGdSdCr31wmyDXbkeXhI183Dn6q
D2MmQ2/TcRpyuKV8VAKdBazrzuZCjbO5FfJOD2ierZOtaAbFz8M1oEohHQUO/Iq7K7roGHWZB8D4
bdZADNBja0JaQZ4GNMBpivxwpW3hPM+KvWB6vh3bRpc6lvDnhN3/uLSHFIOTHQceNIwZSUGcHOqw
D+8reuER308PldpBO6nWOhluF91iLk1HYcEcRMJdhZYphS/wcucwngM+71wKnxHOTp5EJf7Jf7Dw
J9kSp0a8NETl4LpmkAO1LU9b5cE1KAkMDzpJ8rLd9wvZl+dct3U0V2Lxn8r1da2H11+autzXr01H
iVTQigciayaWZKb9YtWdOJtvf7WfBIOfd2DylumStJW66hZk3ZHuWmIlP97OvR+1xpQNIuIK65Id
aImchMoJacqDWZ8gYv6JrIvAQKsc16sDl3yVRsaaWbekPPwsziaWnsW+wWkUR7ZMdGreyEY59QEI
GM1RSfj7xwI8gCeHhs95QEijLqFRvaDwfrVrw+Y4J83QZfvJeYroe3xHCsc8E6Iexbcdfn3Sv5SL
Nqq0t6JmRY93kvxKc4ZxrszIom+tBVieX1h+5Y+81I/mWp43LAU17rb1ggomCRil5c1j9/IVz9rc
AuPnhcUVbfDley/FtUdJFLa4OX5NNJgdo+cMELmVZtn0CUH1tmLw0nmAYgAG1264LsXAKx+Jyk7y
qo15TmbFoUVHTEKdr5Wopaej+n2Qr7C3smwQ6/XQU9ZYa/vudD3cfkHkvHR4Aa8le+Pni9iCjcqe
377YA+Tp4XucbiG4wMDVxmT1C7zm4nt4D7v55zsqosFugOPcyzfWxuG+y73W0d0cgulKOg44Umlw
/rlqSOKVrG5r6yhacbdd6mqREpEUd1tMpiLpSI1s3+4HP9m8DKCazCovXV1hx3SXfG3OkmW+yLbs
eRfVyjJBB1UETTyYZbMiULxq10wFIyaJ3miQEB//avtqew1eMyuu18beGD9X6va+rBd90G1FqXBL
4f9Ijw51QxkU6/vJCm8HbfecyW65rscJ4ZlK0T/OlgW2kWLJT2a4mE2wUfCea8oX5p50oA2s8Doh
l5gafCXMyL+ULBUYCrk3GOPKjwRZQyQknPd7uD3C/52Idxggvzx+Tw8/DWnR7JIlCBvzVDOCwYHi
7FKdvhc2ibaniPeEZJnS9nCozQxxeFRtqtZS4j6f9i119MQVkBeX36tLEGU36XfHrJ2O4NW7REGK
V+3VBZ5aYOKro7YjEBW+UvN7pJ4/O4BlCrxkHM0/hAmr4NGyZRzSK/bG91xO1J01o8NeUMHV4RnC
xPbunJpQWIYr1BLe9VQtYMPCEUz84kQ7ff7x0sXANePbHA1DxLy4FYWaRXtARTH97m9LjtRtSte4
3cNrSmaD8aSa/uX8BugAEdH+JIpwoFW9C0qhKLXiYP0sb3+MH4FZ/Z1iNbM213jtBkQGotIm8eRJ
Ej1m5P/F+rU1sEbkfA3aQGO4xGPKgU4F/MRTcOSLtleI6RSxSGhALSC/xQvoqgQ3z1yg4h6sgDCE
oL3FPYvfonYKJBqsOGaUNWeXsRpuiENkh/yiPsrHJbgb4iWM4v27n7UFnzWGOjtWaO0mkYZ663Nh
d8/RilKE7U7S5bZWVsO4uiTTfk9XMeSkRnhK7/Zzolk9p9BHorU0d+mJqa3Sol1gLKXjvNO6VJD4
dWtdDrmMh8zD/OUs5VLI7DKO78pWc7xqmfxk01WQQzn8fqkQOZTferYmmaRBlLRJ4CgSqrUojbCU
cBLk/VlQhHIKmoRYARXv9o4pG9zV/FDyMv4GP8jUoZlg/Ghjt1/wk0HkPLQvstO3OGLJTsgiCMBQ
wGKol//atO+//KgPRqDk5x/c7deZtcVhaS5uwXuPiwOz7r8+OzPQ9sVveiJ09gcKKkSDZbV9h4+I
W91dOG7IwtlAPOEp94odkuypnlIAV9Yd+5u4xnWwvzm6+4PIfqbVqvyh/ApI43NTQk2mwXVt7s1p
vuB6WWcACNo1jDSi+oyxwiU7GVzNzAiAWPhOsPUqmA8CmFAokFAjvPyGaCGFiDpuC/VSFKKYnv++
ldF9aV2eCjhssAcBcaqxNN6Lakv5/rO9/ZIjZ1MqoPrkuh76Of9he+P/60AOaVrUXrF+BqovhZgM
b8VXt7VO5brhXz6+HOeB8mPF1/Xnks2Hk9Kj+DXGIsvmsHIbbp/4X0spOuZwEevXqaj+Mx3pIsd9
VO8H0X2mrO+zbEfJHP7GEIZiGSMpQ6OUh+YWshjaRNwTfMF4g5m4KFFVFBsVYQEMn/COEF10JLqZ
4Xz8OtAIZ3dXd3XYXlTr53nQY/h9DSssmJ+uxkd+j/OwmeKgaIMnI2nWQ56vxskinzzg63/gz2Ea
P9I8C59VFg0eSzDanC4sGA1Cds57yvN/pfq5NHlMCieF7Su7WI3ObnjOd/R1dZ8l7xpIUjQY1RRV
xBh33ZMXd1QSyYjeZMy5NcUvjCgMk3dUCksw7z2utlAoodQNwUGVW3o1nAQ4uqFYhmKUEHc4ta04
93TOmSfEh6GrOWb0ZWTd12/cG9OMJGSybaCixxUTKGjQc+82/vxjl2jmMqI96brzOdliwitDiRyT
GT8tgkbJ+TIFS5B/u/DuQgCBd3ElSjTbOrgtUJXOSZyd+1yP5YlG6wI8EAB93cH05bYHOrdTQC6O
5hCg0FmAcpkAj5ul3c2uHstgcjsocI6SsTi2SXIQ1nS26gudbTaxPEbuIBUvhQbF0X0Yg95tMaQJ
Yow5OaeYi6JjpRWAWjVHVESfJTLE3gPuIa+optBm1hgErw2v2RWhuFJCPen4FMlUJNhBt6URw1Ec
C73LzRcOHNBE8GW6TYyIpc213NCnsn0miJ/gsT6DygbveHlA24w9UXvZMpsDVdkd1J5ct/DSZck/
5mvZH8YWFKl79BzL/GM/Bo3AlJUIDbbJ0BvmDIX00u2vz/Ph2XCAgDbh7Y7LKRZiDJj4Jw/2q6n0
R4XOQ7/M+um5Xsp9rGUKLehuEV051AH8B80hHS++Cq8O1vnxzqYb8rTx+lhdkVDcQngjTBXqmdGT
zK8Q4y2vnkponRX8yO6oSyWou4yngiqD3pQRVJUQb3n3rYRjXR7CGPVYmL7piTg111mHVlh4YvBK
5laT60JFyQMccFOoXqoPKSew/HQGZQMCWOul07eXuPm2Zo6uhJVx6UEAGRdQQE1EMDV/l5GnIMV9
8vO5UWOUsNMrHBojVCMzboJ0rcVAx6mJHz6C3nUt1BTAOjrvQe1hSIh+tp/cwxStGwrneQIj/+k/
oGkOeA8j5kdPEQOgqLuBU0kxYgbNscVu4+sY5XosTbeCYw95EJZ3FjZj9Cwz3Us3KoqVEvyne1kA
b+hgLlEP7LI4i/tzB/1fO99jc1fBOJPDCrnFi8ZDtgSQZsvbbzUf7JNpEnwnkng23BoFDd7be3vt
ovfSmX5hqOdcvhTr68Hcd9t/35Yu5UuJM+WV/5Bho5VDh7fI5s893sfbAkgo1MUVD1ioq2rPimHD
hc02ia7A9SeU63Z/hZ5krLXFNX7PoaLsDE/xpCVuzFgPDv3B2JrLPvccE9Zr9PUrl2mb7azdDRyL
oVPMqSOQ0yF2zegGqNQYddKFBs+k84ksY34k1aI6QIQRNehDkjnX5aREv2Q8yqGpNBNsfL0e9hXs
qTgFSihRgoUo42DxipaWyfi7g5Q4LteqW0J06+A7peQJ5ohs0xYCcBVBQA9ZkPuKlrvaIKzwNP4W
EgLq4dYf+J1X4YUaQZ3/kaM+vp6VpYFd1FL34jy1FRSRxcwKlLn+a62Ha1wt6l29K0UBgvbcfZP5
n/CF8DfdlNzeyscabIW4ZEbeEaIU2fTQe6UVsQdxhAT5CXHvuPc+E2NcLAi/fr14em/O/zIwgg8B
mFIikem+ZPad4fUBAQMrg4K13QcPt59JC917IpRXeXLi+mDHeEIFiVUrqnX0LZsUCWa/S7GCvM9V
zAoIqbY2fgcKROneQ1zi5RRM2oCKPVnBRGj3bzj/ohKHQWQuH5Mhhqiw3gq+50MZ3Fyl9ECxknI5
UeJyIcRACAWZVt1gxixjzpmiGEmnvSd++mB2jfqdMpWhtnOlbVCARsUhnlA2kUJmBxG8Wk9lXXRz
bDgTKj0siLgg1kkEJuoQwZeU4LYghMeM2QZkXBcljEFYWPiLkhoiPSVQ49rAYuL2a/x03mGBYceY
mSl+SrbIIc2PkbA7oMkytlhUOZuzRlKD9aj35ZLTCQ8bcrowTxWa99pTXfmk4H/fzvRDFkqskgyY
gjGIqwv8TEDnKJ48bUaIcVBDARF/grWdYUKMgDLAMM3BORvx/YtDJw3oJUytlXh1PWsmuoc3MwpU
fbRNsHuk8snZ/8LynsnieCZIDopOl4RmjstEWMroWzMEtcb4uoaFxHN+zjq7FChpwqfylLghuBYo
SDFAngwcrgFbRhUr0Q+pAkwnZzBHIBoOCMmfqPWL2RtN2nBlboQUOCffYyAId/ixQWYVKaHsyUQo
iUBZbAUjr4PY98H+Qci6WsTFX7TmijvY3ObqSo7MoxzJmHWijkKBLnSqzzBHS2L+NRG9yc9vjhhF
KEERnaAiZWrc28S15wOGhjOe32yKlHk7LpY5opnWV3w4jhheSwTGBo1rsbVWSm+jxz+mQYZESoTd
50WP0gCPlHUmDE74eAfz31+na4tp0invU+9Ubxj1l2z9JdPFPft5kVYp/4+tnNDetb4VCK7iay8u
+nnBcmH59IVFTHdjFON9/UIEgLQgQGGMwt+aqiiwUd5En58sUPkGCZeU749Q7MnRYCLMeCzuroUJ
yWAuoeOVF0/fnDwi+Bm+uDf0D5HwlNwnw2+3mOGhcVL8GtvX3s/nJcRqDQipIpUtMPO+LiskhhQR
0SprEzNMUGIj6kPOJ2IQ8/Hm3WGAEy+KsyA5fRffhf6rLWvKLksEfdAC17Kwoy53w/+0fPTe1MO/
SKUerkziodOeuTTmas5kykSikN/u9M5JlgoeEh1TAVFhTn+RRPMaNGEcgf7zbMGDfrDLLr/JSATq
dqay0xosSGYvjrYPJsqHeziYW8GbM/rhZ9M7NESJRSyN7x6CZXx40BWyvlSI2sU4WbJPELyJASna
0uIroqhO4rR77ixGV66kAw7j0qG8jXOkNLfXYggh8q/f4Rs22FUbDImrDd5k1UbZdX/VJHWLVbd5
/ZUrTMZw/ujsHsr38RNinb4qI3P2XDV+5T8XDIYiESTwVv51nzurdILsbJsd5OCxhg2LNfcJO5vr
6bXvhZ1NcVGhrjYcCZh6zQTDUSPZ3JenJnWTdjaMP5fbIhecc5IePHq21pG+APXUdGn+0DL/N/ao
w9NtbvxYIVQvHwgfwDcyf64LmuzUKTSO1ZvPHAPhs2BQ6iw33Ux3q23jun/Y7XEwXhfaD/mPZ8JM
rPEu+4KYSB5DYCWzjsgn7jPeHEdkgWmpFBGYrxGBjwlAVz8drzlkI2Gb8oiZzmJfodNDfqY09kV4
rNJDKYFJIuR09nBOaQn9muXR5J4DnAJh2qLxvfiSYgKfhlgIwHW+UQUj6fm7MYgOijAAlmYhboJk
y/7LfyIPVQBdkH4EKHSAFvjdkAnkLopkUHGKfchz1vCC4UKI/gcxDj4zla1kgs/ugRBSPrzWV4WA
B/DEBFbE+Sl2KPR9J+JQa9E4oqjYolZ3jVkWWsFLJhxYQTOu0TOWY4WT6AE7mxMxSEFaqDghKZth
szeJcDBtI2Nj0LzF5EBeKHD5w+4wJMp0BwmJ+5W/zs8yu+t2VubKsqJ3BrtjhzndrbVNxqfjGJ35
5e7NRlbw/iF3mwvbpJ9WZzzCjZIuDhXlHBItsmoCmIagUaj1B8Q4ndApuNHGZojtgvor483Q8sbn
AT+Jn7dUlvlZW6LJFSij3BVik2rYpy3bHaMRds9zVo+eZ3blGwktPjqUCnaPDYZ5/77ud+8d+wMY
cP63h6RD93SaDUzCYmWcoYf4yQ7jhpm8MTmznwt673KYzQYBhbkgncnbPgA3pvNhnJ3M6OM/91TJ
Y/iUMTAO+MksO+H96L4RG2jjOwCZ2qYj5F4V6dt9XiyEbvYLTfLpVct3cKdm2KMkaHHbKiCSCw59
BoZLUeFiKiRsK3biUVuYSxhzc97zPkZQTfNQyEm+kxwVqvWn8pg5LJi+jdiKr2l0eteQSRtjcyrw
62uJuGHyIlFFVTUdgEiuNrom7+oni4a/7aaWiw2i2wI7+nHuyTP5n3y/cieYnQ0nUox+06c7HMIC
Jm1C2I/bQOULVIXzBPikw+2NKOY8p/3IxxsLPZrp/9KkX3VUpQuMnjh599gdxowg2L59xnJAmrYC
2RuuxXVxMC1o+OJZwxTbVULyy0+wXwB5/GtYq6RnnsHMbFIu9zPREfLX3N8UIyvZYdQi6A/R8ViA
xQcoV+AS9uGqH4Ewc3I3anhsVXyYgEYVgAeg61JQ5A1r946+qPFaLGqEUQIECRwZMtyQei6UlIO3
TjCKuM4fVBoYYoFATZ22E3EECVONNzkP8ZDUYTBLcaCTgpRcWmJiqu58MPHB3GKKnIDHoNomFh/M
81wBO3HDGnCA6Ch1sKCcksixVHAk56LEqxsb6G+MS0yKeqZwdOgmdGYQ4kgPrsM+i6RGJKQSAcJk
bgxkdjcLUXZjJ4n1FAbgQqxkxuk6NwEU1v6+JtlaJ8sXFFdQ5aQGLGEMx6dtd3f8JpS493G5QN7d
BLcldwJteOpLwq7IN3zika0wnwAzJkChxdQQZkaQvCkYwz3GCIRn6OUQCxNE4qc9g8Ln1DibcmRd
cUdRdsV4YjoD70odZchK6UCOxVgitlJGwOKdEgho9MbDESYqN5ybACF+hfgyx5ai9HtKI+2cajII
oAF5PXGQIsQgAXusNZTr9xBur5PEio8a/zu2MGOAysbpZTnaLMXb6o4104381vLy6B72CAelyRfJ
IusAJTm8BruOutDEp4VkYYn0OBZssydgFJDjl0t5Zu2zRbEUKjQ+yBqihkdk9AC1CIuZhLS4r80Q
/y/Gswwmd4DQG0cwDgPyZ3ylmOuQhGZYb4XbB3DLA3ZkviilMJSWytYIliCPTWTHCvl0RlrfIEuG
ZEK1RxclRCzJZl8QhuWBp0WvgdjQxW/vBnK4YfOmH6j4hQZTUflt6Myvv/IJM1mHETdkrcLu6j7p
HfpClCg6YsxosbM4dbh2nxzlp6TR2M+oAyHZfvrAqAmmuhwWvZ+NBnyqEt+SBqU4hlW84j1VMFjH
eMcWD5NclBkieOBhPPUlLHVeu01Z/wXTzvHywYzG/PvivJLgsiIcTzAlOmHggPZFWFoY2EyYc4lG
FWfbj4mtBU2rqag4WNRLJAA8l+5nrCspSOZpDKwPQaNzY5kFIDWsuCDOBnjPudfotUGe4mZrXChY
KAZpBAytDYEBvS1yQ4fnHwllbbYg3cAPr58M4iwww24PSg6vGGsAUpfGXAoAg6wTclHvtspxxEaG
MmbyxhLN4fjjVZ4Wi+9QV1kg7hYzfaa4Ic7eszwSD5XJdg5e26O7DV8Pg/s3ig+wvV/jrcKn5lEO
xCh3EiPEAQRQ6L6HZJnM63PciksXyTBBxHCtacbgik6sbsoZxMJJihfIEE19OVWRXj4CDaF+Nskj
UbdAZEFsaGyKvhKG8ynOc+0UYyxe0Ipqnc0MEy/jT6LPCn/MHxLBhIKT5+RkeNdKeCgkDCIXRkv6
mH9fPIlJjEpyIESOCso1yP9FpPPrrYYvA+CB5/yknsVGRBddz8Uqb4SI6e4KNC7NxO88np0JR+hg
AIDlQxrShWPKjrJMN8MDxIohDSV6swsWOrcQzDtOyaf0A33LWBjrvc9VaVt8XznLdwYllPRYkDPn
PMPEXlHU9sQoOzhxU4UiFNZ6hGRxYxnIjVcT0mNccBqvnKA08/DUQlZN7oJgVd13FChvpyshLMep
SBS7vzMEYjNSHma+vLHmknFQQLCJYKdaa/8j7Mx2U1e3Nn0rW/u4UGFs3Pz6qw5obcA9XXKCgATb
GJvGNMZXX89gllTaa2+tktbKzJwhiXHzfaN5x/NOEENmtjTW62k3Mjw2+nEZCxOvDIyR0HqUUe4R
AiNAUfdEXx+EY+OjRMkYqZzh/+KlyKRYqTRYV8c5Vi4jMzyDKDh7LbI2Zd2hk7BsxS/Co2u0gYz4
OhxRYh8kLyU7s2IqawcNIOSVROt6AHdiCgkFICSUE3WIwcRCc5v4TkN8ze98PnrLalIHeADNrrhf
x62p/PUxAe7gko1NsiVakRGmM99y828WJxqCJML5irWNKiDJ3s6YtZ79Ny4h5EM7y+knLO6YT+FS
xtUHNcNz9pnK68YCw2u1BhadUIvfIav1hVumHb7H8pvabCDol9haLvMkIp0EMcCs9ZGVhNm4mRJb
tmULMIJAL+RNfdckdaRzniRxEmYaPwR/CXBiM0p/q6lJ/CA5dopmjIT7tlfjdpgfBJkp8TIWhSDn
jQG2XNybDJgPFWiccvYEHKP4KvwUOR3vqGDf0qMr6b9lK06Dxw7ObzMyczvfmtzRcoqvoGpy1EWS
LF/+ZMJXaHObSU41DbQAwCMx1ns6DyCJd+cBNE2oZbyY2etj0EYnKyS7OwuR5Ofw1g4K3H2QGEZM
tMFv1MfHeSvGcElC4POBOgS/duM2a3BSA4X78+mUgcmBCUbtNOf8HanYbBnJ2VsxeTwAuI1QVAWs
Q4YGKhjkm+TjLR/KHUUEg42HTY1GC4UHCv2yvF7EfJKzHhtc/hKqaBOnJATJuyd8jgbcIbuh3BhM
Kfpy+xizbCX4IXPR9l7kJUrQJUSV794MzzZzQN15o+ICZZFsFCsNRFqx0zz8yzTvvMP0S0O9FHCy
gaWvWqjPd+ki2wyQy61UmN3oGoGu1NbSegK/c7pl1BChYtWhDch7TwvrK4n5pFz83z/eO0ShcZoP
WoGgK8mYA6rjXHKx5HzxDUn8WpWgWJhJZRGjCYTFq+TDb/IuMS+nGoe3WPzeZaNy8d7hpPZGeL1r
fTHdDPsFe6Nx+2xncXuXhsdvTaZU+O2Zf/vN/dxv7wq/RpBe907fx1BbnSZ3lw0HcOc5LvycWr22
yv0GUbtffsNFde+/x/AUarsNeIwRMYeQOPMH/mCSD+ij05ZiLw2X64xUgzztAsCGhqBLT4Pl3Fzw
t4lBeZAhpHkKp/k8r0b1hIo/zaFqLoVu4J6M9J5BYpmz+/RGBpsRvd+Qi2gj03uSKhbkfnrExk8G
2ApA53hU2CnBPsfAQOkPPJzb0vRPywQ9kCgfDFeLG8BjVJRpy5E+2xgRsvzqKAwCfW8yyW7RoCCj
BVAKeLQ9bk8GLxJ5xqRIRSg39pcPHmsJqtuga7GIkT1XALl3q1fQB6WYBsxm+WS6hPUCRFhYDxJ4
bzjZheBpUJtbfu6lAZOtEEapqfMehGd5XSpAGM5bIT9yrztH0GsnaLRHYp2SsvKnng2GlffHlgXv
EOyPCYKg/vwJkgBQ3Dlk6G7ICk+lCVLd8g6go4YyyrQWj6QQHTFfgEe5cSueL4BzCav6n5JXi7UC
HI8DC/n36OrDxwEAaJiCqOwMbgNONRRH3A0dMoThHVs+iYYMEHiJzc8h8myxV7RBWhbsI91xd4wc
byTcIunCdHjMVSKHZr0JkwgCI+vEMRBUBzSz4eYA5nMoIFSNDa9NVLMhvt2wB6sDdQpCZ6TAalMx
RcoZcWJqmp+bDxVIYs0IJ0r8NoCVOkVo7fGZpEMcXd27f8n7DtMCT3hoxu466SxLP19o9ISNqPpt
VvXqDgjjOUEv6XbdDqNV5zVCrvKghmZ8OXR8VKUxSvjrGs+l8QlBKgiiXzB7zHIstECfW1GxYDaA
+a6oZhwDUAgFyvmVY4rBKEYUpbnhr4Bby0X6yxoeEoMgCkh71aK7g8o2UelKZwvpTW++copeCz04
oRNRvNZSnxVr6vEMMqD6OE3T1Rm9SsSH95fe2Cm8SAzOfOjNbA7p7LJW+cjMbaSxrLembC58zsbS
pRKYLmg7BcSjOz2ygqtv0hquIeiSnqKtm31eh6sg+zMMabZlzau/YJ5tjz/JFF7K8t1PHSsGN8a6
2CFKrVhOqMh1dgXY43qh4VLkv7E0fM9o3Qc8lhREFb8Twp++3AYvpkr2fJpvs20bZfVe3Z86FEvq
NcRoRiRxPUoASpH7FkOenhOgpq4vDxDBmt8Zy84uQeltfVtD113cKOLKkHnFWq/OFacOCG+Zo4oI
x+Tw5ODlYwbhMkct9gLTDnSM0iuZbGtUwKLJ6YteKGudP/2+A/V89wgW+Dbq8k8dbr6OV9ANkE4d
J4jGyqJGiEyRDUsNKJWIxx32GYpAFKcGJ2pMF2IdYdhCk3RJGGgGC3dLOvP8NAB+G25p/CbwVaZ1
T6OQkLwHm74FjPY5wyaKMnHmHZ32BL0xaSE+FIRThcfGWrCdXqgwNNTkU7dFnshGP0smL/Zmw8+3
d35zOYcuRgGNMGxJWuyfl1S+nRtTmLbEL5LNsVXOtSFsI56wzFPWG/dNXIA+OP6zo6kOsSt1Kp7I
GRnvFL4o6TNugCBY4an6ZEfhcd4ZsulzMboAMjfhZXRz6tmTETkYt62RRhuYyIDvakdy5rkFQEkX
K9kwrZ9ix3UwnAfLNODNuYDukgJIkGy7bNbztl2toAQSMFCYjyrOEAOoE5IkktJ0TqCXEumbtOYU
R3O5b9DvEPBfoHY2JOolyUt1yGECFqT/JPGjdkQsOFMJbBj66D22G1a81v7q3X1rVHkvavLF9gb0
x8DAtQjpYoQMF6FBF1AmoAWAMby9IJmeAlTYR04sKE6wsuiBJinDJwc6EaoP+ZxApcvoWsx6PQfi
B+VvjWdqBvNvExLNcIGQGfkb7mi9r9iJ+2Yg+gwd7OoVkfQHKEBvLn0CJHCzDEkSylnx5rvZJ1vp
giRLeapBKbDH3HnCoTKvLVtCkzYnUNISaX/UwRnOYR0QDfnNmjU+lJCGAIX7MJepJjooBu9XaHBn
tqjcq9ABghbvk5VNjzP6U1wxnbIBDWYqWLKckxKFcmWE1KbyBG5ca22y07wgP4MRsZPFneUT56Ww
mJzFypKSwgPHt9awoOBOUEDLU6fSV01bX8Ljt5xq915ltIjVoCb8hefIzzdm8sTWENGoCfKs0m0F
dcLDa/3QJP8h24sM5hk+S9d1Z3qQ+AiC/OOv5QDbI73bsRQxVQIPm7bvbxJ/CqJEO62vnAgKliEF
rx2N/N/Mhz4BcfvYI0iimEez06G/R0dDdbSIlgA1O453QDpHl8aMiO77OB5MTsK3G+vjQ9yBGd0P
icIoFRCPgaAhwEIKmpu99DsNCZxWhFL3BYETOhfo4xIVETwtGOu8L2oOkr89xdXOvkDPhdVOpHQe
qF1q7dqFR+gNk2Ai0Rbzpdi61WDby6FUOvUp3zaNmRuFMc/2MbyET+B9d4Kym6vh4+tTjPLLECwv
xQ9zWMAkNz0wggHyfvqe0o5OecdY6ND13EQvMtIWxQBiyy+iS9D0LYdslJqijxPiIfNzlNzEmDSJ
voSF/ti9dnA76LJcJVyVlo3OMCbLIh0c08ueIzPiymyi0+Kk9znTQBKPgCDi9Ps9ldK04VyH7GMT
tD6cD0LHYygskMsCD8rCP31/SP2v0fG78Onpsj0Z6BOe0WZ6QQkmmlQT6bNTohdihq4Gwm/iCKMS
QV5nL6QbGCDP0ThRH2YCcJ4G2pjVgJWF4kqfsLlLvPui9niM1AnaWBj8uCQxBE3ZmrbqxbugsELz
RJO9oE6FrQSlpevoxtlo2zkHhLiaILQk9rs6W2CDGArwzLBMN/T1KD8EcuK4RkDopQr4pMCV/ho+
eks2QlrhbDKvWfJlORuuaCPylOWnzLCQ9VyhgNB8ic7gRCRc2ckWzintiXKsyrX0uqyiZPzM4MMq
h46M2IAn/VNSosNBIZY7lS2NLk2LYijJ65wERANoTo2TmhJbGtUR+soD0JQkCQ8WijNdGLqg1LNp
bQNXpvxGVzTzMCOkMENlhYIcaHkK1+KwUPGAVGDhWc6JDK9S2aGWfMVa5EXV9IWWNXcsUXBQIaL+
xa4F74K0UKJGsC8sLi18xLskbNWy2tILZtRkBgqqpw2vdI4FyZtj4k5Bym8CimR2gVVuTjeaXd+X
oprhwwRn9YO7ChIU1ifTcESpbUBk+VJdU2DYE1IzroGIdmv4/MFOYPZxuijHJsaIjG0T3kK7X+qy
YnIOIehPHzadLjpg0JK/APDaVz6DtRVeSYeLJZ1f8bFWqXtKRFzOXmM8XCHgPAc02CkCbL4fk050
5WZQ1yVRcbNu+TTDiZ9Y0mkEVFLsceRVFH/IBMxJMwOe7+QE42fvxTwtfNGKnjMaFvrGZXyMn9Dh
3ni8Z7YCX/59IIleN3Skn7Qp1TXOG+chyTff/WawKt8qe+rc0/uDxKMOiOQJ2yj6zUCucH/IXdog
bKE0yCgmVTw5Tqo4H3wb9Ab8JW5UHzmL9LEuUo6bAcAHVfqpMACOfFFD1OmXcyfxHljAkf3cHXWt
k2iXlJnM8L6W7/5UF8PrlDuIjP86fHBJN+OC+sxGEgxe/WaTIQacYAI7FMYRDfk5x+91cPQgWIEG
+KBAxWbJz62WHXjIxJxEHLcRRBWcg0mI9iaxR+O0h+QN0Aupdkb1ul4baGYnCtFkl9Y/+oJ1+3Ca
n5t+Fze5F4EQgoOtiACAhi+xIQzwbQa3Tu1p/qJQ1aJxMW5j605JgapuVFGwyiKLMgSb9VrqX+eI
G3FaE1hJwSyL2gfQ1FyyNKCGBVyYYoeYQhIYGEgE0jl3nrXPoheBs7h1K4xghjeyJp1n4k04UHOf
QvCk47wsOLC22RePj2KbeN31mVjvSnX+RUqHxJXnkWqUSC+wxSRQbNMPOdHXusI1tvZEeNtjcPXa
hwL7l+shWyp+ySnTXWUtXPlm3YYkfqJnBJ+KJg8lGN54deCIeIzs667FU6nyOBEULaluCXEUjtMT
ewPhUHUmx7nBdeEdj3WkCXIDtnxz8uY6gVyeCtUtZ9tXBw8g7bmNDD58H+TR4SkktiX2OMJhlvoM
sjukkUS7ILSleiTnRf9E96TL3xKeihIni4gDR6QVlE8NeH9LE+uYQcnOK7mrCmuQ1ge1onOUIRw5
U9Kmljwl+vW6e35l4j3livPMqURiNq45m7GExNx/IWPd9pWVSCJ9FhUCH8U++c/d2W121eIS5/Z1
coxB/9EMfE6SMRLwrpcvzlS7Tn4Ohq4DjY36fkVxNYMcaYD0bsXHOWY/W6qhBVYuIDKphYQMJ/lC
CZQHtrsGZfMNl6vuG0RGH7Ar5EJacnBK6ebRVdWAqBOIU7t49A4N6zEBrzQdybOyrcIYEP3Els+t
NcoW76CBf9t4F0MQkz7yvYnOmMnVpaEpVHfY5j7VeekKSZnGYuXmniKFkitbfypcr7BNc1lj6BSA
HmD7dPqCo6oiMH2xFxZOjS45owQDeXOLnbV/3B63qHHBnJGIpQOi1Nfhz/XF2eSBf5FJVMkDsG/F
yv4yOzlSkyOKvR74QOXucD5svgnxDRA6ZJQJf+ghtxnKlmIDH5COE7N4rFmb72x5s3A0uK3rvUr9
sg5qXwLSF7ogCeVTvMGlHqADvBZdgALJN4nIlVi8WzOa9bTtBSRe+3WApQFCvTbY68fU+nohYSl/
W1/vlVTXX4Qxm8j60tFDUPnK2AyP3+2VVMDSb1oc8a3G1rPwj99H/krhjXDnlxgJ8gYpIKElgShB
Dh8lMqUJ2KIsiNniL6r406L1JQK0E8Utzh2WuacFzXnEMdSoEV69x0YsG7sCn7vxpXRszUnWcZvS
sIE5T+88xOQR1L+BjLOWqD77hOQbGcuSxXN9ZyHuokE6Lz+Zwsfm4rzEpUkK5kvyDPQFomWySLov
5MfKXpboK+uQpHNMGgKQfnMKeTRY3LnJ7HcEBZkY/CEdST91ZEtJkSY0nMQXyxSL1lYQ+KCjLliV
XODmf6RN+4K9A5MRajqf7ETyLqr9kXQdYD95BmuTuBkoHPGJ2/ja5/ZpqIWfXjRbrBk+FejhzitL
0sw5+TEpHSHJykS1ppAHWPYd74tWrO5JgLfPWU19uCbNVNhgCw8flLE1egGvFXQynifLIyTBeT3G
fnz2HOf7I+redCr1DUSS9K6RTEyvKyvIfeXLpHJBpdaMaM+BDEFwIfVcqfe+JvUaouyAajWQwpzR
QLTkzsWlbkIQrX6pQbUCCGYNris0Gd0v68tgQJiuE8TfRCY9pXz722LCgwILRm09GmLYaqASQz2K
r8aYJiglnLbTRCXqhgzNKnzm8OZyd8n9SabC/bdA3FTEuCP93henEFHTmdCYFCIsqcPmMUF5zou0
3fMMVg3a2Zj/ChIHKE2vUaMzvjeEpbVBQQgqLO9fEE63+m9OEtYFq6dLbL37pCTfZz4j7A511Mck
ELvnZVT4hf/8lZfwBIT3X6RVbvmJy/VVA/TnG6TGWCPLID6PdUDvjWviUpOiRxWDJ3wzCE+4AZtR
SbRzW0vtXMow+JEw9k+mwKki5aDkwdvlbImlEX+7/N7IAHgDIAkCDKwYeO/9KCOTNmFrsGrJiAGJ
johpaSzmkit8Tkbhv6n1knLVkj/IYZ3pk/Jm6AI+F8iWei6zQOikV+LKJV9BNNrTOOznQptKOZuc
TDQcdJdXZ/JBky8qoOTyPupVhokS7BO/YYa6N2SXWN7jr3BGInJBYUCdc1zBR+UWpxGB8ndHZxQL
sZypiNQ+hd2F4bACfwOEp2Cu0dauOVXHyZuiuSw0yHD9LuNx6eSC8gKyFyLUt4N5qAe/jxVcBY9O
XDmXbrNIRjBSoFPNdkfGK/aZyD/oD5DS7bBVWeFxZZMFormXtb891VZJH8HuWCYEZAZD+rBHfgvK
W8T0DGiITIparjbTZtxuiDauZHAI24Y6Zgl0VEkWWTUXIrHVkQJna5S6focm+xP9LnIGHwkK6pPE
30SssU7pIm6jHyuKA/TPmFNJmi5ia5B//hMpcCy2AOSmU1QzJLxXvx6XE0Y/Jzpp8CP+gFbpFlBH
xKuNf+yLxxO/WijIvw9eDR7kMnk7/EE+eOmfxN2NwXXGtWkON+7b2Uxryvzy8c/nJ9DKvMZWaD/I
v8k8NXn12RdJhBhgthhOENxRupS3VNJdRW2BkC5j8oIsDe0rRmQeabqbfvMWSnocZOoP5rlFQ6jN
dA6h8nU0jw/eETrZWLdvITfX+Pmd9DOUQzLHUDNe8d6RSEpnRuQyPPFyFuTdsTxhgrbo10OsYZn4
qEkuq9lleLNR0Q3oFg8fbNKb/guBMBABajAoKKXWOlbg8SPYwlJDBoxpl+DFOsDGEE+0LFARh7MS
IloWfQ5C7bjCVgbd6+w0vyA+kQ7iAJuXOco/eksXihH5RyklU5u33pbpPiqjBDV4tZ2QVyPKGV0R
QGejDQfy7OH9itVV+nncxeE1Gb14Nl58z6lGfIYaw8Z6jAAM1Ss6vIL3LuYQjIlMZfynQ9aF5wJp
E6skiSUlREkkvRZJ6oObH7QvZ7gzO9oMilEjpz1z52goLjpd9BSQH8X4BaY4NmP06Cp69Ij8yV5f
0sgKWVSRpkkZt5j+kRuI0EDHwwgVCPdsybPcwWHuTmqdB9QBKDG07csCZYr3GnC+wsxH8iqbvv/a
GYGYhTBq4qo0m/j5DBEolIdBOOJnbV8kiHLfmOhsWHByvA02pMz4DVFVQ7zHGyYy66LL0MLbqLJL
FzUMO1KLp/hBPmQ57x5uR/wiZkVKJqhZLNCsdyKMHTh7OqNTCo0ZmWEQ+Q715pHUARDZMPqFN46D
9pvXcoDzlN95Xj0wjOAC8/bRmqGgwT2BdLNNDRAZNp3+F8vhiWDkzehUiW8nS9SCDVHq3KQcJX5I
p8U76f3zH//zf//3vv6v5Pcc/DEt/Uf5KIJzVt6r//VPQ/vnP/5qTGt0FUNX9XZHwZhWvr7fRlmZ
8Grlf7Ru96fyNo/HBS0KwoCRvqjQwEP0GuJkWqILAT1vMZzmVyDgcVNmWDjBYhrAixIaQ3gu+g+j
riOovwhgdZ9ZJGY1uSdmJuuaOXwXvRuDVReMV9jxtajsVw6zgBrzVfREGYfS2Dm6FELUH+ypcs46
5YNRBu/lgDSHfqHMPgNcIU9Kx8iUvjve358A/d9dS01NUdtd3ep2Oqqpm/96Ajrpqdm0n8d0AUmC
oUBr9L2+D9bfI33r410+GQawqeGRBLm7wcio7kXjgCWh6I92c9/psVZ53pfJVJcXh1N3OrBps14Y
WDoccMShF0wzyA7N/t8ftPofrlpX0dvdrmHplqZYfznoSlX1S6U05UIKad19C9MSShCD04CsY5b1
E7wBzEEyftrtL2hMo0sfG2weUjYbHP2GVqBxwyMRp3/99wemd/79dvqXA7P+9Wxe7pnZ2eidctFQ
ZHiBPu2B3cBKC9/WPmLUMYYHMqZBG96uv5RBa7ijuBQWCJav/QpLsHoGL9l9rmS3TmYGc//szLaJ
+ccdwQOVhcltxXQmkqQk7vYVynaisUziAsIQIUR7l4we079/T53/5N38/052p/0X72ZTN9L0WfOe
qDZjQ/X+HcHOtame0ph+jdgYnJx+FeCU8W3Qif7+lyu6uOb+xWy429F0rWuoSldVu38xsLaMU6UV
+r2km0btMC4HDY6PKY1ftg3qnC/SeoSSoxeAamyx8F06f9c2GEtkc1TJh1evpAiQ4fQoPmjg5d3N
1zFO/Tts8SlYJ8Aj1I1IXXGfwC8rdxt7M5hTbsXcykRNno0b9K2nw5WJssuEAecWK7uGloyFjIxd
oxKBS1cEFwIMHBNMgg3QHS6n8/6pKd1eR2fHwEUCaXM9VMcZgzcappQwLZAeV/37QKHBI2LlZ//J
hNUGVgwSQNXf3hnqQQS/es2woGMkF8d72MwTkf7Vw8Q3WEUpbtKNQjDnamHLf9KUO/pZbw3zZ8II
+bD16NH9o06brTX2spP7HJFOOIQ/o+r/c49o8sD93VX6ywOZ1Gp+f6QPrIcYUKAkgqNvCBslPCID
S7GiUwYYOtDj3xVARDk/w+vcGmsEnTJtwZPYKxHDGuRdums5Xww8MfLbDO/I6tpk+OTSPca4iDz/
/u7SVVUeyH87cNPQTavdVlSj/RdHcM0y8uSpFxD6HBOvHtVOQnrnOl4aJZwExPzI705xvmhF/PPV
TYWTin0kJRR09BjkUDhzqz78Pjyiiqi110CJ7hEF0Yc7L6kgVIeGtFmNm4DmZU5W8VqR6LKhWTaV
g3E3KKYMrEzTgISsr/bE95aiFFlJy862GrpHEUhg5so5vY5xdPCoUy4zzD5lGMjo6WPJyGXsx8Te
gB7cc69f+vWe9h4HgnTqKCotPsjnrz+eYBYM+OWZeCLMBJoNORtoxJLPk2U3Lg7yEW3XH/vjdkgb
X3LwzaI1pVdOP/SJW5X07bjzKNI9UHwThTJNg87Eo5TOm6KJxN2JEJeiLOlDTJtCdnZK8CeShTf9
UBIZKVDaOv28O26r1AxJqTY4X8HSQv5K0mIbiFERTRI4SeRF6ULQIhg4dghVEH2zqPI8jnWcG5MB
irAxsEIiFFIrEpYCieSLNtatLwrNenQJiDl+gD/bDKrwlFZDEXoYyBtERC1d1s7C8q+8rxp3UTEk
PGIGI0fFxNpg4+JdQaGVYisWMJDwKDyK4kzKdXgs4cAofYILKrFicvOxwBoX9t1GnD174qV7JThD
w0+BouH3VIytV+Dpz0wTlkx3lg5W3u4FrjMqYlRt4G96Dxc7PwZqmRSYYHtBz5RSp10tlOnogokq
noeOOqXAMO2iGjnnA7rCSEXgkd1hbg3wCNGCzQzaJ5SLXFwFlmZ89C7beglUxYOuvL8tsTJilLbj
mzN+lmfOEywVyl0nsN4DLbjsLthJ3HbFggWyXjXNoN5df7MQ6LfP/zFrKaMHtKDbixT86uI6uccv
VzF718ntwQet7qnoogMx9MBm23lE8lFfFjZ2Jh+jknquzE64g/JXjK14mTF9uY+Q8UpHvkW+NcPT
pAwu8+PPG7wVvCuxHTEP5wg13iGPbvOPlZ9+eC9xiqSGE2zM/mP7kLLztnMQQ1aa6dHLy4mlvAd1
GSpA+JJU+LnRtZAhvBdkD1ox4uMaXHusoUcAiN/nAwNWyzY1eL6IGCRZApj7iEJKaBJglbY3RLkC
EsQrsBJPOIrpTOOvFVr+y418doEQvDb2bbgYh/OWfzpv+Sec5La85ry19mhwKOAvjz8lb1E/ELqA
sEKyyFsq8ZlTKfGuu5SqlNEbVKPp8COuW3QOAvripY9ld81BdPftg4b0Z2us+Q5jLSSYnBo99i7l
MA2Y+RpWckDWnt/eXd959CgQPHt8/BwwvnUgbEEZz5HzH17LIkq/TkG15CBpWgXaAfwYkmPexnmJ
iXxULbMtS0gtQ2gPtDGqNuS8IJ1FbpBt+YBH/BssiXzKfzWs8VuP1/75iirng0/lW4rhn5fgjvuU
lZLibb59nkac1KvIGLKtdKeoKLCymWRTRNIulmuoyJmkZLlJ0HWd+hXjj8WyFbuDK86XEgmi6aKy
rdPrYleOWusWODrUHh0MzNneHXpVQ4vKf4f2BXq3iWorA8w4qS1Syog14ofO8DSjU4EYzJrdqXwj
Yf3Iw2i50gdAaOZKmV4jKxRXZBnBIPZgiKOFWL81ECUNGE1x7kPuzYALFhg1ouV8qPUbcgtXdK2q
XyAyRUB+A8oF0p/UhqvgYl0wzts9mQM49vt5b4OPtxl2aYJJU/ONyTqdY+fsKUwMoQpkSug0KgfK
rLYvw24IUKrfrO8zxb7Aod0MatzQNgEmXm7ldlcXrI6qUBGP5gXWt/P20hodf4x1OedS0wmQO1ru
zqQZUhrlcm+r1tDYc5MYe2vPbf4+GPsX/6KuXXUNZPOCSdUaF7xbr6DEi0C6QE0i2llq6MyfMkgW
WhgkHjl2bgw2NPpflDA1aduhO2JHnbMCY+hV0YpNIOKzBjQsmF26N7iAoPTGGjtWbVQtuIWYoVxC
sLe4pMJHwOhKQQBssTGXGDwhLfQ3zLdz2hFW01aK/JpmIeaMa1Zxv0u74zR/H7iCdsfj9KOluDMZ
LKpoi8TBDOlyEhW2l2VwCq401K744x2DLrYmmwDrm8nZvcUySZyhK2FZy91z+Bo3szfN/ef0urg4
jd317tPnDk0ffjo3+7bKoGeUoDkKehUb/wIL3Cu96/wKj6oO284bW57x64gCEJ7cZXWDcf0FTg7p
QnyKq9/zIo2hJQVH6MoP7LnEdPqIlFmd1jthGNGNrgCvY2G94MufJqD5lcYnHzSayjr6zQoMk+Ma
mnSIqlCW0icVapSXqIUMVjyClecciRHeS3mkHdr9Gs7s6EbZUBmVDjBTrGaf+KXfHdRKUY2Ploji
b/yMC+dIp4fZptXyqepzadeXOUanXC15MR5NtlTfWzg00a/jzpB5Qz/nMa5oUdGyZJSB5vy0jS8l
M2k+s2ezo3/iTuYx99/LEt12Mm3jO95a06+uHbCbVCmMqbTH73RYj4M8VKfyPs9IB5lUQvFDc7RL
2f+IaXfjdBnCfCz1JZ6MohKaaUOxpXmNz1gFvmoSXPYEW4RTZ+azxP4YfRvov0vA4AHvQ0bzGEdY
SHfs7NIxI/NqsD6qV5ZXuI+FyrE82cgzsSmcPuPSFxffm4+vDb5dybRq8GjDNZw9p3bghX6ME5vZ
K+vfsGzTOHmsuuIZnv5wTuc3xgy8DnDnkivc1nt3doT0q/LKoMOC3F4yfs7+wLfQxpNNh9Y01gIH
FQdxrRh29+xIKd3iT89WXbNl8VAjBwtY7et0wFeVdXfPbESaDvnuDN06k8T1qc/HQrqhLEP0r2UA
Qt3zgUWEqSdoTmuDUDBfMuve7EVC9rk6XPWKrhlGssumGr7fQz6DQiaR4yeUzJbo3mT8Qv9uhw0d
X6Yjpp8AUggn93UrRn2xZbKZ4Eqm/u7s9Q94ivQmfyWsqMLcpkVZRQomaW+v9M8Lg0eAyBv06ORP
VCC+ZFhWL8T3y2BpaxxtySP+Q+sy0g8W7tucAxaWDo5iZfDe4kcZfaIH2Thhy+PNwE3W5nuS6fEL
V+iIbTiQrfghO98FlzL5y2v59l4Yv8EVgLf9JL75HEcWvheSGuTfR668kvevk2d8nWBXBlnwuwhz
AN2v34tv7LAv5kuNo86qSGwvMzh/RC6YZkIrlptjflShUerwzWdyof9MuNU8P+ewBVfNiu5innWE
pAZDXxaIhArUglzkwwyOIdA2K8CTiQuPaZpS3L0GTMsGre9shtnVt+YDUzPe/eM2CXRfn+czgLPz
0r5POvFmlFLgBWNx6LrmDPlxRgnxPYOADiUYKMZIZ65b8SyPFQSEEWPcruaU9tsXzyjoWVMsInx1
anhQNzyVA2iYx93YapRA2HshWUKGPkHKBM1DpcefTjd+F36Lil+rOYJIvBVaij67URQ+ooOnzwMX
g8DU1/zX3sA3Czw7zI3Hmk6Uo60zTDYhQA0zbDwfzHIv6GXBtoFuxaFA7ZBfONZjfrmf83kLf8bu
0PCq0a3oFVBiTCCExyXQHJBOz0njJU6BXKoL1esVdGDGwKIBAiizngAKAyuEmrzcxNoeqhiFAfJ/
px1ojg7xgtwjRNkOJK7tc/wrlv2pgrEKdGLAL+MzdJQbWi2xGylx7raH0onybttjVDEjwHsc1ksE
ZswhP5zUfno41wYv3p/lUpGadQgwbYaTnQuDhAYeVwqj+R3GDHjrg58fY1DK+PKcioCnQtO5b/MA
BOIaalnY3pc2DKUQwugEk7OgWtR2d9gBy6RROoDAu+5gBQsTbGigiGgh16c23s+dkmo5/QcX+3o8
n+3XjnlmsnP6AvZtokyqERPXwNVprTHvDgSXxg+kiFknun24IleGahnhPiMua8wB/G4sL+7ecwtS
/FQTZQ74BBaUChQauCQIAw00di+NcJu4bVNGfs3+iRI+BXkcf4QmhFVFMT93BrD91degVQwfrFso
iMphRZuJzjTMX9CNhNqpvAYIecvyMIjJYC2kA5XXE00ym0yEuU0QU4fnmdE/vYeGmP+B293YrW+c
Md3NvM1Jvx1yta+GGgObRl85DdoJOgLse/pvaJHYvX2//cZ7fL0CxRNQbMCZ/bEiaNVsQDZ+q2HL
K8HQFovbTqxlMcJYQDFNqI1/YSBE3antYuvo3Ml5xMe2+ewHlKFYiQjMXm53hnf7pNltAiBGtLkw
2qt+6RoTkZSx6IAZ69wdGXWD2Op0vc0PPg5JD9TRFBM7mrWi928jx+9gfAclkVfM+UONutz3YrrG
7mONsLSNcoQkhcvXtK9sIUHK6r6qsP0T5l+zKhncxdPIvy7O34aNPzpSH4I6xBFM3hZR6b9/Gdj4
VrGoZT20psa0+ObOn+D5splfZJXaYE57a/eeO2xA6tXTxomIJ3czY36on/f1oPgVKYgwJAh3ppBF
fuG5Kqsjgz3CSL/AsXugezn65heEuz4vxbr4Nq2xF5VvgZ5LNWnD+decc5+9sJ+Pk7CeJu5xaQZW
pMUdH2jF893H/2zBmmCnMVy8mQat9DStI92H9sR6QbWyj69D2ODta3nEa8kMpK0Wd4cKSxnjNrCd
1DFIHx51Fqj+xQGKDmPuCtuKMh4lBWSUgM4w2SNJmb9HQq3YkIzDJmSN6DjEdr7hGjQmUw8LYS9z
rejGg5mwmnVYGUv0uharD1M9s5o5IehihIhXRC16LCJFPPqGTApPpbw6w/ACnh+Qdb5cOPAX+YmT
G/h7+asVJsDSNFsU0vBPEbHKIOwNO3OAq6y0FuQdVrURXQr3hVxGnQxPS5VzwJLMiL4JOmtjmzGk
HxY4LB+hcnw0/awShKrINi0XIRDoHDNof3H+gRCYgQkpTp0w/s88MPgrm6WClaPFCLk5es/eSF2T
nzxQD63QCp9LOUQgaAMITRXxD8hoHtqSPzpr0CSXJU0RCK/UWbPxfdolE6AUEYKmA0uXsO8EPQzN
YDAr4wQgmykoOkdzEA5QbKYCxIQ+2lpGnch/XBpXXDCFGa6cSg8wZLa8ur/6NQeyRXTiDEHSAxno
me83XJ2pVFYNpuIvIwM8H6NRgw77m+6nWB4+Zsx3OUdPgfvEFqMwW5PM2vBsedAn+SJxs1kKL66L
DUsFnw9rcvJkXw27roztUEKJWv2MkJAAwW6EHTXAu81+QIqERwpQlN3IbjO3c8bWEfAcJNUPw3kT
b2LYlG0f1w2mfxZiqgunGPIzFipci9Mq4eMRoLzltfoV6r8LHCPCZK+gxJSxade9mlNmYSN8HHRH
rWGXLZitFEl/Oc25g3Pog+wkaF8x/uh3+8fpnZ54zfCYbL4GN8o74NUMualjjCFpMWv7TayGHDOA
LP/E/pyBytoABt7cx90QwyYAij7U8usgwMjPtxbqx2VTgJYZdNl0BFaypMqDg4abfBM3URG+srRR
QpsYkUmcncYXu7TN+d1WwzOX573XeT5lvKkbtoHHdso+rPpyWk5hxsK6hJTpvIcZ74rNm5knlec9
mV3XatjxDVZ2uU5s18hY2g7rB/lS9asgyckmzz7TXtzlWM5PwNpzxoBmAK4SLmGrf2Pgj3a/9OOH
F1uFDX2x5ScljuHiDUvYQZyL67M8QRarzhnWJtRJjoKzo/n3g8EB47dAPFTjLA5fm3vOcB/Yjtx5
s51hjhFmMklCVnSgDU8eNjOQX1JTA1VHGk8Br4MWZyA7RerK5y8iAkKY4cNRiFmxhsTWYXyzO6BG
mjHuAQ38M6ETwl1DKcZtiPjjaCtDfaQjbaAlHOXMLAI3G6nA7poJXhYjiXgyjgZKHqvwm+up+9bk
PVBZ/togrqFdeKcVy2CgYx/9Hj2Hs/5qVfdvwsGINjY3/jZddscqpHJhsWBlxrFjt8W7vFCW1HlK
1eGTsTqJ2FD085wevTacoGxWh3IZiREBmUp6K2+FJZfT3HFePAvJnG39vQaltwRrOeXayqMtYV+c
MhOPLJAZ/zQijBsxoO+Q2uiIhYuVXLRjZOHfqqGV4AWQfliknNv/oey8lhvHti37RYiAN68bAL03
oqQXhCgDEAQtCJLg1/dYrOh7M6lsKbp4TpbJKgGE2XuZOcdC/UAHHLnVvu91LNZWaIbda+hM9i0v
NsZcfVaOtHNtMSEuE5pnV5AsKMVB+jFV6ZkYechAWDq5CCMQr0vv/TivkPPTbm7oCwwW0zXL9rlT
PBG8RRvUDXp3Dz3Ob+zgWqCi4SYVXQoHLUZH0jrjLUAXuUI+cOuLQgUFDkqXA7g/0FQTjXbR9Smb
bKBjg4x850Ubb5DsTPZvxIlDD3lYMafsiNFAOkwuAT2gbVDKAF1HSXvdbAahBrPaG8i4V2u85x+v
uPxuj7lcTXLVLsMG5Lp4dKTXbd7mNmD6FoEhSzp48LndlrngvgL2jfeUV4lqEq9CK2/seGY21BTs
qMKpCrEPmInRhPfEvDZtgthWXDY0MW+TPa+0BCg7nnMnzuCNMb9ztCcYtWDcm6MEKyWFnjihpWmz
tfkSU0MHRFnBGXkYwNbNzzNTm3f9jL+lx0iZDbMoXGKXEEgon5zWG6bYrheTzbT8Ee0MhteW3DWy
Gf7tNQ7QGy+WRaMMVGC0ZZM8wXjaA7MBicMGcuwfOdABRLXZqLEoH/sVbYN6gXKkBXYfscNq6LQ9
4GES8NuA9My2hPoJG2/JBsGTOMlg2YjHAFgfSB6tBa8lRrwAVEVnm8feiBqLrYS2Yd0DbclaU6GF
Mhsu5wXWWPgzOHBobIzpbIliCMWHxvGx+nb2EMIYkNfTh9kQk+zEQd1R8LxU3KCEl5gkKNaHoF9H
pwUPAgEBYOKR2SgjYdqIb7BuHngSMTHzO3nL7Rb9S/fKNklgz07gMLKYVA/9V05bJRNgoxKSKoEJ
q4s4SZDO9RkQME0ZL7yiR7CGk8i2RenKB7dJQroabz5XLuP1Dr2qLf5RHsrZaZHOiwUMYeXxxLO4
ZWCET22XDc3lAvogpcGtDFGCtLB9o72BkNg2X5yBOFUtBlVbrEt+m8oWiQrqCOKGHAPIhc2s5MV0
6OInoGuhBMvyG1OeIc+EtMi6KRIYxknzwBB/hYdo3V6QE6LH4Gw6YAnDC3SVS1f+dUiY8HwRCH6W
bZDMsHNHV/gTJZsDZ8NO5kBdYm0lfxWCucNfnfrXmC1jBuUQSTJZHAhWt+EjPwo6JYJmBIhMwiPc
O3bLXoHODR8UP5g9qSn4eR53nl6U2Tz+nCqw/W3MBAdyRW9gwxXmqWucJ1BxkeyAExni8enu52IS
FyVbRQtsNTT5tZjbE9pX/TNhTjYBsS2Blj09slg6fPMT8iEeNcRwXnxcHlE34WcbFp8otOLtwh2t
5gxMhoGJphgaqssGiCyJiqyJZ/uKW10bu43tW0G7iHSo6qGqIgUXTup1mfLNNtQevQEzHkk1n9Dq
9L3Zlvy9oNLstvOnkjCVN7275uUpG2ROHV7j3kgJdS0hIQcFPOFxatqjEkvPaqrR50agGosAUbxv
B9j8SJNxvcACA9Ld1VtCTQKrhYHJabsTmorswEReJM9bigh44If6e8oytWa9OHZZmVHWMiuhXTwR
97DYEFt0KVC01mxOQGQbqCX5SJgoWO9sQBLPdpgN0Vw18ZSxv7AMsX1u4V1rY/m7gFIGltoWJr4A
8wEonhaz0CAIEnGDQvHaBUaRvG2M0iGC6rii2wnMJ1qRQpTsgIw5Bhq9Znm69Mo24Uc3pQ94IjtK
KBGwV0IY1uhh6lwBMTZdui46nwoaqNVGyYsFL6NGeu9/Yobmfnbz8bHJBjSDWt5keyJROfCeEMAj
FyAbAIDTuSFQNO8kcOR+4Y2Nb4deDt0jnfRNA7nAmNkQbWiLwUh0W1AJ+B6gOMDWyPeC2YplKudn
mdTqAXnwjJMysPTI05URLWyoEFA8YGndodWzwdzIApfBSTPpkCQ4QHDJhjXOjrMo7fAPnIEjYUki
0qFIjARmiUBui3Z7N+B3W7jg6H2ekcewENNRlnOxVN6+RgwJHnqYGm4tXBZ0iMETtWuuCvwzaI8a
ZALpBZtNuh9sdp/9YSDaB/SoLhoNGjj3X8VStUYW4yIRgZ6LV7MNIrfmR+EJQ7RhIC3LYAllLDVg
vngSDryPYoND0cpiBQG1aSGarOFnmzDPGRjLrYf2A48bU0h/23YiH6SME9GBENY0a0yAJTil6EzD
Cbkmuhj2fvCxESymOwrBbBaIrsX4IvuVhyDDjTd8pZxnDkHdGPBW12g4DSZSYh2uuDWHuOR7XXAf
ndGVcSM4btJk8C1qWozeNJtOXA57cOLfyfjG0Ae665AGClIQnkCweOycaBNFpEcrayzEwmJO65p8
gF8RgNI4h9i1iUBsNNASgpBB/MgNyhHOo2rEjrrFIYbjrosOGP/GETf4yg/p7xBgW63tkJJGUzNQ
42NPiwBBIKzVXsTHrvEdfJreQiQUZiKP2ILlA9ttOqD9g6m8Q481THHZBC3E65hCsELxFcWyZeAV
01Bi4sBBqnjAHkgZiOQTWTX+OOtF6+kDlAIgrGCyDSDD4ijwZnJT91DxCiSm3P5oy1Z7wJ5htb3R
bpHLpACzu3qHe9BnX+Yf7xYOcgUfYdEG3j0CUBBPO/xcQGz7Ou6NoLfDrcEsdpTNu6kw3AUjmDKD
yAHrW8N5N8HfYY5Fcp5RPDtTATx2mHzZrBacwECuNwvdzGWeSAwvebCbeSwuIJ4ik4WrnK1pzhcT
j8zdbFDnZ4o1A2EYOQDujwGAjNJN20CvZc3Xxsm7kLNPb8x3ZRrTgAiC4H43PfYD6MyHhuD/jkSY
R4Sfu+lqSNMLhweXR5yUhMEMC28J27nuGU+w+QY5zDXo/mTrG1KAm+RppNwQJzrrIVxBVmvYTjY+
X+TjEwJiMkAhlKTwEIdGy386UgxOx6vPnL9jOloXWNBk85lNaTp1zt3Tf/VYQkMqDdSeIZdMbKoz
VxRt2uDE5BAN/mbF8yoaSbb1BlzBg6/EKXScr4emEWbjIwiXYz9fR5iF0b9iHsbavB6e+H34MWtA
VShRKEUcAeelXVQdUdIpeOR9cXZBWcZCfGghMYENgsjzTgxBiDLSeFRcRKa7pT/J51glJKjXlzwW
YPpdZhLAViFeFrZ9Mam4mWcwWvifEdTfqwg4aFlSkRteVWfiUqxxWXh3bQJOtCyIBySABdyfE2Rh
YLrj7KuIce0xMESKsPTjQzsiHScchQsOgeEMPA8GS6+Mi1DWHOQrdXc1ZXY8lVsejWgFIhpiIYUL
A0pdEIIZl8eoW7MF0JD0EO4zIIGALYlKJd1hZr0SDxEgQzpBSK6DLLiynBdIcHRBGagX5tZwvjzK
hMsUzxuitOEbMKU5H1LbbJWNlDOVN465y5JdcpuEUI6zmXSZWk0sqH2T3EB6Bym7HY9dRGWVEHPP
B4s8ywb7GipfRnf0wFoQ+bvPCdIiIIuw8FtuxCA1CjRsnPDxc34Abwu1N4ntr2CDdnD9vVBGbwRj
DkQYs2GldocJ2+x6TH7Fs+QBaxOaX8aauIWXx/4Ata1HJZsF+xAJi/1CZsiAhUYC2cckUCZY5qXc
kOcyy6xFJTvrOCP8E4ic/DCdCrtS4vWAiyqsuwtb43pYdlM02ofIbOTjS9e8b1op7hTibGI3ftwQ
KW/fs5TpKbEOEX3ySiOG5eIVGG3gVwLovkbdPNwRDXtNGsVhxoxCEmHkFegSncFtcOa7ugRuBxLx
LfMPdAKINW9n2nfBD2HOE4wHSVPOu0wqR3EZQ2OzVKRprYSMCQoOQ0tSxNnIG5q2WAba+6c1aR0t
js6OYKJkDNmBfKZ4WnGk3XAX47AhjHiBmA+k8Ujcu+ltFwkx3ZZlIofnzvbIV+aKsk+bEaYmsDHo
6fvr2aZNLkcng4intSL/38ywabAUJmiYidfbAgJ1WSB9NtniHvziMOB9xRmOppH1vKnh/8/6u8WO
3jw94gZaehrSz+mg/nIa1wjFBJ0DIINJCMEV5Sd4BVT5LqVggeaZKCTqDvHYXDToGmneue+ILRp9
aIKBShIiMugJHIABM5LZF3AzwcOsuwmPl8B84OSybbsDHjaoCwW3EBUaCKEk/JDAxwUdjLcHPPu1
vxoSYfXYrTuo+ZgZcp7nY0xOyaDCJaY1PBCdO17bS+vEFo53W7H9xUco1CJkKNhcGIwCr+k/zBC0
MKSkW0jHGNrZrRzy/HS4QzWHTpllG3LwJEE6Ip4zrk2LXIOda+gLkqnjTZGfUJ+ogabn7FUuq0Ex
uPBKWuEAVyD3zCaMPsdn6pEk0EA5uWdAWCHG06yCeoXxZkdtnsWXH4MUg0AgIMzBAAB9m2mGCyyE
zKIATu0Ri1+g8vuUcqH4O1SYMUjhkppuP3EPwGd0gF2lzF2aEDQNEC20xX4DawDSwZHHkw5DX5uc
UKU4d644hCkmGY4OhLUapwWIe5Q2cMQRZ9lYT2kzsT4Rc8U+YkNGgwP8gztqNUpRMNDXJZ5aURnY
dUoICkAlKCEzO4d8hVkeFGBLvNuX5pG+MtqENuLhZTba4oy2wfhLUGm06LBUFE8BCFGZ28fkf3Ei
B16heDKeMYuBDnwKjAgLtjalWQ4CXXrmwVQggD5TUr4gqVzfkV+OdwDuAFTBhJO//48ih63lPcOk
bgF3w2w2NNC3iqtRYHcY0nsM5JuijxI/dd1x+2VLMjaWOpxAWwgWhD8j2Ehcl91S4Al7qrUGLnc3
5LvJSY8L6rwrYlhuZ0uwZ1kMYpmBMojDCdJ4N8WupfMcslxSHRTVNOWOYc0TAEmEnAVKWz8NNcTm
BSGAkE9k78ln+4hxGE9gKAgfhAu5nfuKkguhnzu58CQH8Pl5h8Y7MLvOCCQkWzVUMywpOS5OlI2R
cDz8gYR4V2z9JpSX1QDjKDJW+HJIeTaI3P1mMSOwvJfF2KlY5hjhMl6h5t4O8wgiJE/MTbCHBE8Y
zISZ0yFkBnggQa48HnoTEZi4UJ7TFoAt0W9SHAQIwe5LoIrqijHhDQSRQCIrBhQFOFoyvoVHeE1S
yTMOkwNlWNVM2llINvEJ0Y585kgBqWDR2c5xrkB1J+U7IYjZMmIyazzlgIxXCxfwngjPDLSmSA+B
jmrskZTVqdiC56CKq3MdDs06xEyr/PYqTtjkVs1lRrLCKD5yg1sDXjh7fDoUOJ6Am2446XQq0tmw
JKkJUKQDF+LZ1SE7JLxhLncaQATLnQjEjgjaci4C0qYmDt6h2zSb4ppHF8WzQogBNgZgRTRmGCzX
sWJqwBULKVciouCOXx3D+ITsCY5RBRQ5k0333hQoxtoIxjEgG0qexNo5KyWWv7GotA1CeU/xvpmD
DD0yAiH2RheGbz4OAAEe5FkdSbWCqgVTz7FAbwj2bzC2T53rmKoECnC/LaUERq3A4aGSoKgJsvmI
/2czXEVJN30+zY9wsymmMlYeNsSBUReYYBryIMDeoe8EU5VH+z+nHwidlgyRkQcffX73Si7GX3NV
QeDwIqTTnEVIuCHibqpbFx4OSVM9AkUesRYmHR4oea/ge7UNAEV1JxsdeSwIJDnha0QGh6lJj+kI
wpQlf2m5TDMmPL1w3fZ31xzIHKycB4q6RIhz8Qf+5yakGhMWQxpoDKDGkAJLh7IPrfdTzAxSkk3K
bZQb9mzFktnWXUdmo8R35EVI4Y1DracXTHIBjhW+fqG2vSsSbJRQsBcEC+beecpsZQs8jzDdZBOE
p9Ky2aRl9A2M4376ngy0Dx/WrcOmgkXcg32kEfqyB7L/7iiosMHRQyTdnItVU4DKNXUIFN+tfF4C
Ygf/g2WdGgVx05cJjIxrDu9tdNOUNyMcoBNGSSPmZIEbteywbSwx8zdq5ce8gsRGcJ9zeGMkn3Cc
OIXTnLFKnZRrK8hqbgkkI9jjBDQUamn7x6zDHs6IGmov9h02RLqOMIUNihwU/Skl4qPRmNqAG7Zx
BKOzQ4V5IoHYRIT6OBIDlsZbiAERZotB6ql1V6xr8ruMKCPEZCbzcNVgFlJ/bnTyt1pw59Re/RhY
GUE9GVtzRTDNxtBJ20xY72NL45WwoU4UvAZQfCH/keNDYj30XcBe1w+LmCVrsszzNF1BX4GNepES
BQ5vOqZ1m5sPFFIme9Vd7MpUifk9oWfQLVfrITyYELljB815vF46IaPN4k4YTuchDuFsLMUP2kXw
IbYI0xMCH8nmtlc8y1T0SIUIm8cpKxw5DHsJnmcufsX9usdFbBFgsSUrZo/PcNpptLQJ/DAWrkZE
bMgipD3hNTkTEsWanwUIgcjFiagxhRkmXRIyVtaSgVw85bGYaLGws4dcQe9kGH/R81FoZkx4LFwn
7Is8ECTA9/8KUmWTZJpSitsI+JVBVTwYHhcWhxzYNVHuszKzmzDYintIEYKqr0XmQaGCNVs63cwS
Z+09UUAg5UuEbkPlXowwcNFZoCQxAW7eOLAF8mbEbLL852BGYEpDMsDy6fGVgx6hICsISz94D6+H
oTEWsRHFZoaKJJCoBQhHOsmilMTpk5jks09JfzTuZ03P70rt1kTjuWc/hsn+sjoR82BrloIRralg
hHuXnTGd4uCjw2/SOL91N/BB6bZxFaGB87t7cr2iM92zcpcErsIB90ZItnksOes3j1V+j0vdAClE
JeZZg4qUfx4EWncPyGiI/WyG+Wa0sn1HvHSGbvq6a9gP1rU68W5lobtM/nil40KD7+cf7z4abf7+
8c6Di8w4bfY7jFz2rESaf20xuHHX+PkIxjdX4MMhHrw8p1Pt6anPIZ5RIapAzSafnyyy06/LL67R
b6ah+4Ecy3ZNx7Zd/cGTlhaWsy5WBpOsqTK4NN2Yz0Tx/uvn7/PNmflwlAdP1cY9nrJNYtpI2dG0
dnezgg3s50P89kUe7vnGsk1bc+UQQGJoSzOG3fuSwOjnw/zyTYyHe79yVtdDruk8WiySGMHazMtq
/XyIX76J8XDvc6NIzpucWwINhxD1gOzoRuE6/+XOG+Y/H+P/ufX33//DL2wZZyep1xxnO8Kx0TZQ
153UfaaB2k6sX45mm9++luf5ho8z1w8CzK7mgz05zUvzaGjralYxpUlHM7xCy/dVv176pGW4+S6w
s8ApiSfE26nTiO6MNQ3eTYxnT8fpeZrtQplQdRaIajKxheORMxsRyeIyR8Tf3cFFKkYOdnAsBxfl
Mr37Ag9FrbvnqI7PkTXFHxmxv8c7NaMPrKRLoL+CXwsFcgbftVG85M8ZOD435Gdc3tY4YDDQvXqN
mktjqqOl1lgiab6u44rym65I+vRDWCN3xzF0DVdGuHm7TNZaHHzcgHq+QE+HmjRiwtLuxineKGQh
XdTC4jNv7tk9jkz7rl/PbmjNhUeyDtMnsqi1p3zoUa5iOwXT/wHp8JCH/gLxhPdmoYz/SJlHzqTd
59s2PGwV1A/hfSIlfWduniPdELKdYStshVELm5htxJ6YeLBFw+85ztJX770a6FgzGHvSfLJwNptK
UBY6OMjNk7G8KShEoTA0TcBYaH0/6vle9NHMZNEVokHbUgUTPxEKvwFCX26uIYpe96AuAyIlvsWn
b0dXnWHqchsSiwnHKP2N2bGNPaYkP9QwXTF+qMjjlFyn5b5aRuTXav9hchpTOgvdZIPTZN3lJ2TD
ijs93NCGGd3G5hRZZD7ZehF0Qn74FsfBbDNOkQy+bz9uLXBPMxBvXcYqu3tVa4oH4tZDTF7P0T1e
MTC9p9h7khBB7XkArQI44VXVosD3n84LJ0VEmC9RLx3f+J6yzfGn2yAY80hxG63+8VN/t0I6L1GK
iM8aIPxDjHj8qmY6dwtNmIz1SyqFRpgGzRL8MENu85Dz1KfMivffyk+LMT1rxtsa4W4HtEfV2zCn
0XaKbhA3yG3KODs1zFXkVZHJ2KdWPmGgFRObkYJejJ5DuzfoJjTIsRrt2nnWCo6vPjZOZPm3cDcK
tk1mrhvUZ6QgL8N9tBpmTvuMpJUfQ/UTkRfy3Ju6POf4ugK1NiNkrTdXbV6qtncL7aLBP8XV4Vqc
dHELz/CeXbgeQS/9wuJD1G7LwAUf1gcTOd9sPQw0BXQzmG03ocXlBBJDPRU25WVWzjJb3fbq9sHT
DmTpixcavNfEndeeym1eEgve5LJa7g+KGszPS+n/Y9HxXdfGXe9iu2YN/GONy6x1xl6dVbPru9jt
TnhFDDxiB5dJ0eWc57Yab3ihvNAbM+A7roZaZ/WCUplRKfryvI6P88M6BLz582kZ33aR+1r4v6cl
EcYfp+Xq10210/NqBps5P4f6vISmkLQYdI02EikioTte20p5HzSVCd3efj6++c3jLMcPTEPXA9uy
PfPh+NukOF32BsffzzBJVK8Gb1EebXVl8erzbiCQ9+Jkev08j1lfbi+sLQRtS5pMPNPPxuywUZWs
SM5FAYL++eScb7EPJ2da/GG6ZuDowcNO7laXItP2yWm2i68gn6kCq10TInl0bg/PEYsYObtHj60O
7Y6G9BYgXDMZBRDYawYAhA7DNmgi00mwG+9UyWEXCzwnGQDx/aBXxiiksKQ2b9MlRUUBvezn87e/
QQb+On+u8d83d+dtL4YZBKcZBHd0t7wW0BCMaPbsh8cIBofRdRlN+ZpEO4btYKlrlrQbvPtwHSFr
JcoHtqw3oBahVmcEAVncz2d4D1L+corLGbq6b+q2qZuGaf59htrK2e38i3GaMX7vvXpbfwbzoqvN
D8NL+QvewrT4UT8dSn7/jyd9d6uq4LB3TjOwidm7tWU7TsdIn05qN3bxlneDINy975/chb7cT7a7
0MTzP0mZlJf/Ern965n/80s/xB+ata+83NO5LT39CcPTWvmC1/oFQvI9qnq4tg8rjlFv97eVxbUF
nbp/v+A67u6K8MA2KKPWh1QUTi8/387vVIv7IW3Tca3A1h3zIYavveSY+hovDE11MAwajZOyeaPX
xyasTJZxxbZHYRPfwqQOg97Ph7ckHv1+i//38A/B/XZf74t0zRorzE7s6yKRb6Jz61y7GVVGfXRG
D8a0MkBD9I5GGLaY7efzWtKWBEZLdABG9Zdz+lewabr/e04Pa0i6ti6eXqbVLP1iwiFtFBzaNM+Z
qRYzTQQM7LqZvdvRiC7pAc+LiEcNFCYrBCibcLRCbX4LL/jXoXVhVkXyUf4S5H/P8P6+adbDKpEa
RW0cLG6aBuVMw6CEG+MFgSGoK+8FYFR/88s18X65T/f7+MereHMOdenVHNEbwqeKNXXEPnxEzaeN
GCjac+cyDGA1wU7H1JjXK6MehAW6bTgLq3Va4sUPwsWqmU13TfcFl9Vku0AWR+jTxcxhKfxb5XvV
q9GAVaMjEuKiy4BououMPolcmW1PBYxWknCkrjKMl8b3/oLFDkjVbygk87ev+rDAZevTdr3PuP11
mDCATY9L9bkJz+qdERwsrrfQYKoyo/uotiWgKn5++P655rmGQaIDj4mX8uGF8Cuttt1VUM4o7I32
oysdELyW+0UQWngvcASFAnOQP4NgguarRag1flmH/H9dgj9P4uENuNjnwOcMy5n27NaKEHrVMr8Y
8IuJ3iTCi0608BgyNUyKqKbLUTdWoDVHAmwlA9I8Va5VgLFGbZnbRkWACYj0L9h4c1rI5FgRViwE
CGmHoVuiKTLbOlNoMFyWavUM7PEF1qC9OCOstmfZl/VaTYHNM3vTIzh0vjIoB15089RZVzeoBiP9
efuKQmGAHPPQyxkbinPgEm+o/OMXP8er5S+3SP/XbgCJh7jQJh81Xbl8f7wMRIs3v9BqLk8WXTHJ
UEenWb5r1pd4v+lnGDTXI4NeX91L2hrtjk2ThQI/BH/pRwAUuQoJf0ZwP5HfXDfJco4L86IIokj/
Yp9/zQdAgbFIA+DkDILQReKw4r/zQgA5THNFaRG6ivdiPJ12+MNWn80X/jydTr9aX09PT5XqXhQV
n2mmpszYm3em/I8BGl9f23DKPDYqNfFbZ9CZy79Qy78JFBMcU8GQ6oq/Jt9tBCMcYRH7usw7XEUr
xEzS3SF5ln9AxU6RIUfwC8H1yahxt5GQDGJL9DkAckE1J0VQ25B68WIbXpTgsD7EwMer25aEmqNK
a0V+r2CyF/ctFKA+hjb+b5FkM9eGs9os0yWQb8j3K2dYpG37NLhUv1TNnH+t+h7xjK0Hhm1Z9sNN
rYLynN3cqpw9DZfLV02R/TVIEUFilGqJZkTBL+ZDkRkpCWB8eq55lEXyT66MWPVVPBh0wlx15pc2
EkgmF/LpZNKMvF+9bSgB2YXa7aX7237g/StS8lwn0H3Hs01Tf4iULtftIclt7TQDCXBV4Hg2UYqt
8B31RjdpHsKA8TtWeAILuInyjysoH4v39xW3Xw8n8HoSNIo0SuSvDADOxqIerOMM0tpR5iZ+MfPB
ev5vzos1PHJ7cUMzZjmzw6SOjTIuVyHU59nu2YkrxihhtWCWsB9tWtoCPsMiW5ChmDME9BE1jDda
/q9FT5r+2Yge4PLmz3JPFd2zpyrCceaSLxFw8MA1r4tdc/OZbEP7EvojLUeLw+A7D67LPua1Fxsg
6AkN0RF22fEqTCjRhGTb764dQg/VngQleJqL1B2p2lWtnxnWflFYfilB8P1ttXvJWxkPrnR6XvwW
Q6FPWry9hUGtcsiBDL9x8EHIWKx6yvgINKcNxFEo2myFVhd1H1TXKdQmrjklGEOhjOjbyF2IGEbJ
L6uy8a9l58+b/BCEXi91mtcBN5nMACsCOAO5V1gKTrHPe4dnFoUcmtaXX+ON3478EJduz3vLqFK2
RBhNkwrpgYlm81BCgCq6BxIQ5rtMzoOk69K5+22x/UeA+OeXfsg2z4ldsN7ypS+xtqCi1DvzSeiN
G+NTxwgTgtNN44kogdm26S9R/z34fYhOA6h6kAFNj5O4477+WOir2+aSaLrHQr9VIAAorwHLyV7O
rdvyhNv0ivF190mphhHfaN9uHfd99UGhzQBAJ+W3ZZUqst2fr4gt3/ink3rYnPeFdahX66ScWcBY
9+Gehx44MTg0+mzM821cRyK2yNGUXr6C5zqW4X/bl+3LabjqnBBJ+A09aW3RQm9D/xRqRaTtw4wp
6BiVd6qAvvdUjuzeea6h8rTAdd3oDf3yFf6R5f55XR+bIOvMs9L1zmVoXBiog1oaLKgHGQzWOivZ
+tgZcca8b8LgrWI26Iou9mWZ4DI5RvQsOxljV5zo6QTxah9OK/aOn8/vHj8/XmLTdC0z0F2f4r+8
D3/c98RLSkdPz+XsaESXLAyY87IJtXc4OsULUzp38KXUIbzMc18KmvmHM0BViAj1BtXYD19cK8xX
4a1QpwkK/i1Rja8M55eTNH0JRB/P0tJ9KYfbus1f/X2Wq2pjBufDlgdBHSPQ4VGgRCrudyDfI/Uo
lZiVBM5zoH+/josGIHt+xXf4SmWR6mixDlfj9SvorPWrsayq6PAJY2LzqeFJpOyY2lBezvh9bnwg
bXX2eqTP5VPPT5n6738Uu/mft7iAqHCW1v3jLMsr26VNmGery6F3mgYL+c+2hkpQbRHBo46mXPV2
fPnvU43XjqrGNbhwqFcfK+Zge3SVGYpKB+MQym67C7MIeeA9fOK0+UgYaTWP8eX50nDG+Db5iH0u
G6QzN1C4DrKQP2sMHqUXOd5um6AMvuz365f7njJThlyjt4b1SW/2xN5MmCJCU3XEEnqDy1dgQEPP
N8snBzy2cAnoVlZsBBrKvqJ1Gt/mxjq6zY+dpEvxHJmg392P9+PDFIo1LWimGo1X0wABHdTmvqiX
KmrXDpPlRCBVZSHATkPJ7E2GkTcN3jSG9EyqBbJCbIui1qBuRnGemj8tDkpPMqQWzAVNg2X+ai7N
pb6U8UmoJhB2MC44HZb0FEYWxQKYwUgfEKSl0xWnsQYUzkQlJhMVHevTRjIqfW+sNQeVcZ/uMs2g
nX9e8CPR0UDZIM4kGrAogDLS7N+SSXLpX57chyWsysr9rvR5cndxhfrHRzxkNFIwNVAhn6xe0P3v
4/ROe6VDDzjzAKUepc7T8IplbOiBvTnyqxBHDh1Bp12Zpph0TvDnfYhGCITgWh2Z0H1lr5B/Bi4J
Lo5w6uDSQdJH9IvY7MLoaJleV6CWRm2AE4Plko8BB0DqIEZLPof7XF44Aljzq09RyW362kAbuITo
+Jxja2LhdQ74SChyY2UolaGWGoFjQBB5UGYodbzlkjCSDhWqIwke+ZVRifcPWXHyQleJQO3/fgxE
rajxcHzQVU0VGDpcDGuy0LNKP8kLNhwJj+19taSvHuXSylj1V1hrTjgtj6jJQe8Ba2D19HpkGDM6
Gg4ag6S7sgfb8W4Y+DEADjaMvvydxEJ4NRNdHYFmjS8+v+yG5XQ/LodHHutgF8rfXOeHqbtI8aPM
PZxuy/MnM6Hm+3XETIbjnLGj090UVHvXh/N5vv/gYlwRnHR92kP82/ayeJX/e9dZiUfzoBzETmuC
FiD6d62zLo/k3laFrZIDPiDxwZSIIh34gD8v8ob5jyw3sChgmuzvNqv9Q1Rje5etfwt4CmF6oB7D
PYLHw23Kx2+aqNxWuELSjhBm8HFu+NB8W0pGppGiabEWW/fMDP8n2Zlkdhs+NskNwv+47bePC/sl
nW+azbNS79y8cEQBTy0Wvc4c8v1YhnRfQuJQhmPLh7QnZgiUUKmLcPyxDcfTL7IzsrrBYK9eetcQ
d0AJoEWa7CjYCVprDFOoogKCzQSVofNivewWm4WFCGSH1ufnK+b987X944I9xGJ5etLP2xsXDDol
5w5mgko62CyqhvIx+DAEFOos74jKGxCgUN6naiKFE1pqfNAQUqEWTnIVuWi8r6SyJ/W+b0k9jQvz
0hsM5jI5PiWYq9QHmwQZIOsnEGWKB4ieZa655ITrX8Kqf9Refdsj7Qscii8e/YOH3dS/aYfUNJAX
gMrafZ6X5os2rxjChlg6pcf887X8RxldDgdw20Bo4tBR+ftw5eW02ewPtx2b9xWHbhtZMqZxppJQ
5frlUN8bRn8fSuKIP6IZ52jt09zVd7MaVKlXN3I7rN+sxb4M62cDdupeZW/5Rll0YRe0k8vFz8eX
MOTvMOXvwz/kpsU5uB0qm8PvYh+b3vxInEeRBqD6z8f59ZI+5Ef+Td/75o0D4TpmJi1iQ3y/q1GO
h/LnI/3jGznUCHTP1WEx02d6uKB2fva5eYfZ7T17sQbZYnVWx/nt4+ej3LUaDxeOw7iOQQoSGFSb
/j6McTFq0zttDjN4vBQgZnrfG2dgkQgsEaBGPx/t39/pfw72GJJvays/FVpxmK3xAEO4aZPpotH+
+SD/eBL//EbOw0Ov33Z+nngcBDTsxGhZ/Rwd2c+HuK/aD1cNFjrNSd2yeJnvUfMfT/s5T/xsv89k
kVq/MU4LXQE4WRnaxpYiY1WhQZzy8LPAzfF2xZxUtvEGXCjWaEz4M1jGEOSJ9A5J+8sv5/Z9x/Hd
gNq97+q2bbh3bPqf52bq9eWgacfZcxkfnoqP7Qf4tw7B+KF/XW4+LVywMfawyUuCXfg68HHbVji9
cEMu8T+porlmaf9tI/zeM0Xn5nlcMxY9ipr3Zf/Ps8q9rPC1Qz4DdnSNvGH24TRO09XrqoivTquA
psVISESVaZg9kwK4n+tXxATreIvvyggP6LNzAvMdW1nTPMV2pi6mOjOjseGjNyd5K4jlwW+ZsYnN
YReunxndYpI5maoautCSHPhtIepE3GQjjxkiDKb/rS8cfEuaH77jwyt7ON/2t+y8z2dMBULREzAA
axXOqkmC30/4oRBwulUawvj1Jtlwc1X6VR3RgVHbOQHuDfDdd7lPp2qQeGz72Y1kxBlsv85ZeNTi
6qyCDQQdX93GV8pcFgNx8KkMgC9NPUyMjENtaugrzmG6DTcVr+8+Irw/0M/Imh7Sd7Q/jSsFfae9
n1vKob3ynpJg3pjxmkbIVPOuSHWYtDGEjzBlJP01Vx+Xxcfq3Vxq16b/Wj6hlH4x5uvpL6vQfd/7
633ydc+h2I3Ej2DJ9mTh+OPpOCRWbrimkc3wEYceMxqhtj+l6vm2KAxFaZgNfLmF2Y1MPTwQnTKx
zO9uqBLHZhleFv7xl7z3Lrv4+4QM6rSGzqrIdu0GD4uIlxne6Roc8DYh39rEoMOuYXBTMOlrwOHg
UHoa/EiUNK8orK7/35pH/++jP2ymmh9ctqd8r01p0d6qEKHS3lRXZtwQXm8ip/plWTacbwszB/Q8
22EtQ26h3+Ugf1z/DI2A72/OwZRLT9QD0kxdG3VIN4XPBZeE5Px1LFnGf2HYcon9mERjObupWbs9
+WzyR68HR+vlFr5s7/EXgmok4VW0qCL9udcb9Abz6dtexb3F5+ckVbPZjPRFIrrl8PU1oNn3Ksbk
PnIPxHC4OJqUQCjc/PdZvt5Tm+FMKuTtyeR9tNiqBdSKiIJyWwK/UyyHHcwZnmQqi3T7FNIloACB
Qpr5H/hq9/f+guTg0gyQdgCrAIEe0vmluEp+Xoi/d72RL/DUOqZhOUHg+fbfD7Wma5eNs3X8aYU7
BvZxC35sU9wIqOTx5e1pQ8wCvvEUFXb887G/b+v3YzvoGJGpIKV4OHa+vtKFP5j+dKP0JpPksW2t
QnxFjD/47WH9Xsh6ONbjsmeftcQ6cqyKnFcsU1rs0lNidDMPC/p3MtUdvsQzVZALFlNyWO4a5tq7
1lxfOrPfwgyJWf5+eeXC/++Xf4iyjcLSywDl9ZTLTk3HJQt4Q6z221vz/aX5+zAPqgbtekv1Mucw
J4aGejzJpdpGs6t6fxkkCBrywZGCefVLCmHJu//Tl3tcKh2rchx0rLyqJ4yt+QdzuJtb/FmvRbTG
Z4dygA0eqR0maLHaStW6ZKRU0ARnFEJcwApqt35+3MzgH2cl7WTH1Ik8bPvxWd/ebifX3mXONOr2
+5p6ZRQSjzwFMtYPqRi+vh7U6/J1NmtswkmOZbadKp6RLGq2JXHlhW40SjUbDoevy+FyVjUbrCpp
nEXt9oxZ6SKxykJ+R8Y/sHC021fFOkDxgr4YiqkmPc6rwur0ORmNeooCxqipRopUsNe7RAzfui9N
l0YvHtxiJxy8DFx+Z9RchU2p710A35URpuie5JCU2NVIOp+L/0PYeS63jWzt+opQhRz+IhEkRUpU
lv6gZMlCIHImrv57oKlzxkN5i7U9Go+2LZKN7tUrvOG4fnlS7aer3n25enkhdj3sN8soM/jMnE8G
k95BQNdiCSaWSxl5eEyJJo/u4e7hbsMA9NM9BMwbmYUykvzcfmy329x+BjD/7Lokg3zL3R7t7Qd6
o4fIhXGyzFQ7AGRLDB6dxw/TeTytGPPwH437T1gWnWciJFZTu51l72b/2cUHyL1zYptfNFZAY9Jp
dT+DD/dCXv3dCMjEtEgkeyPrpZlxDsfONTEmrzOKe+PuyIAGr+Sr7AWslAfyArlJySH5LZGlU/a1
k28WF9WF9Ry/1tfdrfCpPt1hGC62DjhqrLJyO7lQAkpLjXd2MmSFm0rURNGwsMrh///jEovkeW7b
WClIItCpBl8UrTKaADNxr3B6upE/b/qLr3d2Erssr7LW0gFr0s1TISHNQQyJHEQfnCp0Ii8csr/F
2f98vrNSTT0VUpNrvF6FcDEaYBwLB2VVunZdkNDLxkL7odpCvEeRZhH9KR7Kp9DByOOBNNDcn6Db
aBdi4BdS5Ic1N85AQmnRz+YMoPC+/JyxM8WjhDsAMLP8KDz1vxUfmAKyU9Zt/ZvNMXSkL7bwqN4Z
h/KeXGoExQ3lflFEqg5HBkwAmn/1OM2Phj3fXXhcf7kVZHIbi8aLIVPvLtvnj+0B0FSqxWbCgQEn
jP61RCUxfxgxjkL9OaJVNByaVyAGi9N318ODvfDy38ZRy+khs2Vvcm1QnP335bXFFCw16uIe/W50
B5PXaotV3l6nr/7zK33HzvJKOhMbEmZFpO9zdvdbjO+tJhIzdNG7O8NmikTIXHrAS6/sN1na0+rm
hhQsfB5p2mMQf7oEb5LE5TXO9oUiqeaSesiqpJ2bhuWSfOr6VEg5G/Fasx8bZoaDf9osVl0SyR1t
Gqi6sP6uCmaIE935yVfWIfiM2SMyWuRqdOaKNWCXtfDOTbJtFpAS4/lhOz1hNfDEqJZedYgLmY5U
KaJmN+Z6uVgWBSrDmbBvFHaLWpu2EhBxOq7xg1pr/CMjxDjCWoOGtzmBJQFZFlAfojpw9EGQYDma
wXODKc9oIiOyVzBQcWKmFyL4Pz8o6Xu9yHnWqNbFpfYxvg78f3akWUS9eERpwscQ56n2cixXIjQx
4ZqvuqDzgOQjD39pJ1562bPaRjETM69PvKyO5REK09ctEp0WS9b7k2fSBJUXXv7vnz/sd6A7kOml
hqP8/2p/nmWJcqi00RynTLtIjWb/VOBTmd/Wk92tDYw/bGWPlDESLhCRHydQGImDRunH/BvY1Yqe
BGV7fS3RRVQvJVR/XQ48qSxT1Q3KoLOwauhdq5Syiv8FQTzfUdQwnQF23xNSJZdy1BY3HVRYhF+9
6AAqZPTRyyGjQjQIl0w0DzfTZNMrF9gzPy/aP1Ds83MkG6YFOwBEtiafrZqZG/E4xacjyIRFgkJB
ZMEIaFIjjCS4g18SSRZ568QrnRL7eOZN3rAVb5IbFHSglCzS8YH8Ag38Kd9FHjPTB4rJ4bq9Nd/E
h+YOb6HKtIfYXgwUmN+iv6rs9ZsODTrE/zblB9N6ERmKdotjz9WiXYb8BuJxkNARCsIx1rS1gwyF
FZNJhHepidEvc8z3ExTLFn9PPFpwcGIk6fYnW2HstzB0F4GheGNduIqAhn+POZpC20sxNF0D2HgW
9yQlN9VsrI/3sIxXmE20pIzIo5GYT9BwMdBmkDXb4PVnGzcdPFE+oLouVe2tDJXoSOsLX1h45cDu
gYkBPRWukSFgoK3+rh0cOhaesKvuB39yT1SOcOdhyGZoC50oMzRGi7I3rytG4do28lQkCIcAl0sS
1EX0GeElJ1p1SD8yFoY6lG7b3+h7+zKUHUQ/468fkaBixi2+EX6pE2tXuECPXrSr4h5cCD4KlFO/
wLwy7LtdhIaWAWLsLjKhnY1GNxv3SgITTEWMrQwQyIEaoEPXFUWd6xMzHTzvIHejSxICOECCZ3os
77SH1rSzR4lptATmlK+Imej+aY0gEABQFAJRKikOyNhtxSd0LUDcMdf1Fm/X5nVAU6B5SAic00ML
JpOHjpIgogYqhOhuBy/4EN4yeZOReEM2/gmXtEXnZPfzIfnHFPHskGjQ+Qik3OvfiXtipjfH/sgJ
Ht5lVOhqT7F7nIzCFV5uPGF1Nbgj98K4GR1I61RAn1DDUFagrYFY2IhgMrIESzsDjh0ZPHPpEx3F
CGGD3kG2yVsmtiEuZWivb+jdMZM6LdIF9jvDuFUM3myxDGSoCqiEB++kN/1iuLOW4I3nCGcO0JGZ
sYOnQjjWQUPUPXq/F5UMNih3ssA0N3aPK4sLLQSVYgHOnJCaQnjdO4LFBPnko/BOPbJ8F20lHp62
QMHRuKJTf5VQW6ME72EVBDkSVonmQClBfX2xh4AQze1YbRnCgKWMKCJOzPZo+VV2ew9z3EFgz4Xt
vV2uukXUBE2Njckq0JMA/sJAbJcS5RKkAeCycydTWizf/rwTQV1+IOdKSbkoazFC4x9c5x4uBUHt
L5mTRltqYQ+AkhKts7y+7fukHMM2vRfejyQHOCvaM2fP9CYSCcOnO8caoWzOMVf8X7coPq4X7GqC
5iM7mMwOxbK3wu7XwCVRM1mg9qMdgr0TgIAuwJ7JhZOArsjP+9K69L7P6oMwF3IxpY93j1MgWiki
7TP4ng6v7n0CL0e7D4M8UG5I8oGHXd7MYggUoiJCi5EAFTuih5jI1chuMg8oqYFRwSYpWM517Tbe
8rX1B8qcRaa4AkrADnyGGkrPGdiKjt7qkQARebqbYMxqoB9Khxn9meON6jekNUiA25+EOhyQdULe
MvGsGBD/vAza8njOTyfmsdRlssksUl5aB39kOcdJSVLxlKWUZVyp0CoR16DGRY6SE7F8h6hWuMXS
CqPvlz8iuEEoWwCvT1i3rSa6vukj/CNvsOuHHkXe0H6rEFcTOAVLuU4fEBNvMMQK6GCw/AHOARdy
hK9r9qfPcFY7aKYVTVmcp/e4WlCQA011F6EbeKgyCmeo9TjlFa1O7oRlaEyfAOi+f2lD/aVLLmt/
ruTZBaeGDeOFhHdhPmg+QnN0Y3M6rLG7QD7QofZuZvs3pQsYaHOx784c7RrfhQsPVFk+7E+LcZaT
NE2jGZHBA11SeaKXy9UKSPkXG5wbCj00xN90WyMSVY4OMNkkcBXgtgvnQz4QO3lMzerj5132tYu+
vSkmXgoNVwNthbO1CY/HskqP0bLLTqREPJ1Nbh8Ehl7gKdBTAhlBfET0FyFR1DbY7j+/Acn8S32p
QVnTlGWQqgDw/u8+b096YZVRmt5rHPAZrNHiKbh0wL4653t4RCRkqHCM7PKlwz3ye1x0+Z/ohZ8Y
46LaFW0BFYOXllzlCg7emsndP2LmdnMdO4qrIG766xdgxsS+XlphC3Tt9+8lx1jA44tq1yJKx7Gi
CTjZv9/fn55eXmbvZXRRJUOsQ+JqWISPv6D0DhBjsK0T1saLgRrKufyUmZ+pkw6RWjgJP+Hm5mm/
f3sgknbolZV8VZzsNmLmtnTRFzg9JFAiL/5U3IwfC8J+gaIfQcouGvKLcJ0JyyYNJvBKiF9LaNLN
+Msv/15+GgbzaI+AidvCriYDOfk5ZdqiWbLYJjCI4k89PNwlnO8IH8L0QpD+jr41uVcWeI5iwHbl
dP33qZmVfkqyTknue2fElecx0u34g4dxB6Oe9WaRMS9uUfYtiEHJKnt7UD4zGIE3wyGiJ+mZxK/i
QmH4t04PM1L6qUvWrxvqWa9AGHVpAmaA64kzvLxiOouaIxU0AZDHg+I28pZ3KKqD0KptEVCL9nq6
gbFSvCmZLd43yAlU7gDwDmXiX8rLzxtd/UurdylWFwasBTvzCzr8ZzyPjdnomiEBV5vs+8dT5jG6
Tck9sA0l302vwkOPxkBL4IaBXfj9c/aE+8CiiTnYMkn4Ne4d7xXshSww0I6A7HSQYWUfiQp5YWcP
KYoiV1CaKwwyuguR/DuxmY4Edaii0SWUdPN8Ot6IXT1rkxjf49hMFfo2grJLZzI48T1BKOy5vUan
ewemWkXB4BKsmg7Ieey06P4wJtZNzVwgOWdBApd1vYXcKt+ZO0hupT0iZutbwA19g2oFC9gcnOu2
huIxKb/Cip44CFiet0z+qlBMjLdiguF0fdol/Hndwt6sBoo7k6GqVIh4Bzg9KrHyaqIopOUSMoQ5
vTUo5Hw20CGO29zRMfKrnwWuqdyLABtv0RqYbnN040MXZv5wkAFOoU2x5t/cbnrQvhw5G85k4FeT
bTXuaDKHAkn+vnRhz0yetIZ1nYj28RfHv3UgXvfb7Pdpy9PskOABsgfyh4Rr2zXE3/E6YWQx+BXA
wqfxTmLEjy4FOOGl/Qf/IZG//pD2Bkx2Yz5VE4sRVfieE94AoON3qzsiLoB2+KXi6g2VD2BVR7eu
8fXXdK3ds2vUC02TLxzMf+6X5cFxrSzTacK8eNYlMM05lIQwku808hQSzRz8gNPCsZrcEmi75vSi
Z2XXZbWqOudXc92Rj2BAj9RA7xJCZKJvFGj9Pq9uT4AaUfoHCdVdyyh2xK6GRAcsNoBqqa/EgTje
NKeDoWyPpPH1tlXcSvHj+o0jHQ43Y75r1LvutJGEC+2G72DF/37IL/DTH0dbyqux7nVBuoOnm9k4
GfZv+lv8Doo7/60jJRFdDZ/FW/SiXik8VPQP5xFVtJ/ji7Xc1N9XmikScyQWXDyLyLRijroymtLd
fF0/RrNdCnupdxYpSIhgVPS6K4HKPgUDApJzIFc3J9C8beRkQCfNg4nAPkC3yI1pqj3NR7g+s135
WFHOlFHJJjkdKuoB0c435RTkoE9wjMpWehxosqeOtDA2CRsV6UtMboWgodJ6O0KR052RkhAeSuXq
gttyzO57cN1oRaPXTNqXLoKl2NU2qwc2sw5a/OgCUNDMq7LeRPggYYzaORUt2Jv0s34nAE5uNGys
RxWC4cNUuAMGpeuRUcLs0lWRLkRt6Vt28vVo/13Vs2LEOnZ5bx416a7SvJmbmfqztfvJAddQMp8f
nSOQ3Bdz3T0qDExUx5qcttiZs5tWF2637xcIbwVkBYhYVVZkEqb/XrlJJqpVoenS3aK1Arfyc1ac
SnhrtMeG1EHxFMCbo2c8nR5kb1R8QfbidzN1U22Vkh8MXoxjMFZIqj8O1HiIDpM/iZ65jTNXZ8QN
wRBNFjiMDyVaxx0gwJChN6OHFPDqz3v1ewf37KOcZZ1R2CmWlHJg4vVxD4ScdljrMAujdwsTzhle
s0MD1Pjh0iH5H2uIMIaoWAYx6TwcFf3UJpMk3S1KRMBdI6dF/190e2iDh4rdGQeS7EW1TxzqkVtE
uTJ1JdoLVPFHj5zBhCr4YZEt3uR3pmiPHWHbF9VgPq2640oCoVm503GVlOtjvEjGJM1qlv1k9FvZ
k6bVz+v41zPPEOH/fZyvFsAfgSdRpryegKfcTTivAfylUWE6FeaJzbqNd5H5nKa3oUZG3T9OneIg
cjp7Q3sA4s/J1G3mPa6G3wkGIzBXB6cfb2P8XZ4thKnAM70KUPmZLrF7EAyn8UULbXjJp40ubksN
nzThSlbeJfHQmtdWRdriReZqho1hrhW6IzqEEidnbfGV7ty+COLSNysvlX0lXbEuzXHb0V86bjXL
yUl/gSdjjAnvo36Zo0Mz3PbivqtvQgQRq2tVW5M+xmSQ9cuI21HCX3QBqIn6Zizd5eY62t17h4Eu
PAnNaTr2/YWc9zs45GvX/rvaZ0mIGsVpJ6psnuNj9lEi8HuPhf3jEUvTbg/L8Odn+x2wsLwaQgeS
LolA4c2zcrEwxTSNWlG6C0+AHXN6/a0X5fZs2jFHFZF50U225ttiqMwQ31wSntTyddReECB5P37U
SG0QfQVHA8rB16MrqJibu0ntLlJTl+As36vss/e7zAv+2IuVcuzVMeL9NvcpaVhoz8RK2LcQgweX
YGTUXsS1gYgUnV3I6qhearZROiqpCznlZPOfEU0ekfPjiokP0v7nFf1e6369Q/AtpJIs6Pkgvu1S
OW7jTrpr0f/C4YjeNLs7RPgLvSWnpBdJ7QgXIvX0j+QGatjwu4gcCBQTPiOz20N+7i6Vv8tTPL+1
JfXf93QW1NtSZEdprXRnxguk0BrsEUbV7Lapa8lBkzr6s5rvssjJa2/i2V7a1N9bNGeLchaKNfOY
WaPFG5AYQJgL4LIBgo6n5Jv8NstfIEt8TiRbQ97esiUaNAybqYMTtwU5xmSADiK+ddyIs1sUF47c
/9hU/y7P2SEo48aYjyLvzqjdcHRh+rU5ClXeKHiZ6hC1NNPGbFjAzUwIhJN7qt0cLl20imfE3NZZ
xMzF7mVvAMfZOsfak08XnqDxrU93toBn+76ZxumotbxF+Igx/NvMN7ON0RwGcZ8I+7ra9v2VgAIn
mEtsTuBfgCrSPKtx2X9S7BkgVPAUACgIvBhGOh34xlUapi1e0XmC7KrySgCWgKpb5jZ0GhO3C+1s
cE6z3XDqJQdsgPEKxLXCkle/7TBowzsKOWbeS/NYt2vhGGBSm2D9jfxHfdARaq+uU+UwgzzQeXcr
mNXpvkPIHHgZNL4MRYhNbm56nFkp88Y1UXoifbAuncdla/20988y1r7Ucz22OI8StQHNrRDza1to
l9wqnFYDbofpquyv0WfIQFP2EOVXE3rXlTONXjp6GfLOSpArQTw6+aWx2Pdu3dljPUv8olLWJ1Pg
zXUReniOyOQHAQUOyLycCRkyd4tnsG3iaUKnnMZO6YcU86Ejp+44OhUkHB4iAmyAOWfitQOEmEgs
h+RYtjQ5mexHZVCl3s9B7m/56p/x5CzBadSqytuWt11+JluKYnoJ4VW6r4D+XpoA05z7+QF+ITn/
DPm6elTknBcLKcdhOiJILl+F4ibMVqxahooIOcDJazN7Ku3j4/w+R56CfzGzQ5YHCRc5kAYvH/x0
NQnBLAQV7hNAD9GXoFs2LEU62OHEO9J1Z2aEyxO+SdwPilujnE4RmTgRQ91h09EQg4r0LkMjQI4A
cWZqidjpIYR/6JDxTPvEnYKpGq8JQJc2oelohisyH5L2Ha1PDiRuPO06spZzgx5fd9zUEbxxpfY1
hLiLKwVfsml1RFm6DJIxoDDN2q2M8Uq9IjPUMNhDR5o9IARJHMjRRlBXgu6m+FNh1BodJizZ5F1t
BboWnCAzkvhCfMSfpl1Rv4KxB2EvaTQZbGJvMnuC4koAvvAMoAMbOVpHZmcrj+29lTjoTBpCIKUr
RbkQzP6emP97HX1Vun880WnKUy2pe+kONNj9wDAT6f8gejDQ1LqbI7va4xD+S35KnsXbn/ftd1TY
13mzGFWJy9DjHMp+mhVpKtNGustNwqKrDZwfB+0V8YOjVNVOo9tV42RHt7p0BX6Brb7HoX9f+uzM
oKdnVlmznBmNCtZLmzW2CtOHOtpkVgkv2nmGTOK1mtjdmHQv0PZVpnKXOCTVGpPRdJ3iYGY5ReRS
PkyWbyV+ygzd9E6Sn2hLEiTUaFe4kPq7mtvSJpNVQ9uAnoe3uOyaNP+x0QQA2LglmDjhtaPf39oZ
1q+igwIk11jFXDtxpJcQBpDimiiQYq6IJ7k/46bGXYK7gs6oQLxwB0v/Y1P8//Uxz9qqopLKRiJx
w7E7k9lBzkDKnEZ2qw67c1/rvFp3e809Mq9HCYmoR5ML2GwbCKixnXyt9TRs1DROmS/QzOzg2686
2ZH5MLFXimv1GKT8KEBttIZmZ4o9gC6d7I6mW5Pz81lNVxqcY+JgsKHzZzyAecRSS3eS1lHROjWd
5dtw+u9L0dEX0VKHQ1kpSw5KUhPRJgCscz981I1Db4PQTRoN/BKNT9ZxBnqI2rvmG0xkZzyyZNkV
8FDBvqy/ajA5xgNVWH6fRFsj3I+M0sKdpm8raJ3CjR5et2bA/Ysze2Y6Y+dFvVcD4q/9ElNffX0y
NwNwBwEZRqcyHEpssiVZdUqZ8v3Cnfp9eAraRQf4ooDMkahxz/Yy4zYlPkpddzdYtg52ZLBVAOy/
UXQVYK4y63iV4iUe0nnjfI0EE3DlscsvncqR1YLua7qd6iAvE2F3xpwaBQOiKZG1d8fIqb9+yb1r
cPmptkQGDfGZH4jQPx+xXkJhljrojE6fE+7Zn8mH8Bk3jpXZmLJ0La04m50vJu78Gr2rTOC5HSU7
IgUYnJJeLSiT0M5paVZ2iRcsWgnMnxR74PuDk4mOQrX4Lv8y6qXpWZu2AcmFXgGUICY00HRaR0m9
6lKi/pcO9H8W9vwQ6OhuzVpUdcgV2xLYQERVoZBjwhGzTxfuzemVm8ZMqHlc1vSfmlrnPxe+i8M+
jN+5arAjRLdmsBPO/mPybsq2gxxwGLvSTILlGCxSyUI7KjkgyvkFmlUuHuTink7xCExZXX5dvMmR
IvrrTf7vET8rbYtIURtVreS7tsVMPvvsj4GR70ThNR92Qg1XeijcMac6m9HaEHVf0ULPSIDthvnK
qBB8sXx1fkixZx1cI1xnGEuhkDgoNJ9Zla7ZqPx9+AxoQOLDxYYRfeVKnt+s4pAsTmjTzam5oSEj
HJ2+/d19GFg/2R1IlHifBMaiVswQx2Dm1zeO3yHn4s73SaBxPwd8h4NMQPBp3i+JQRSE461lw+MH
Don/BOpJk0uq0O81+XYYKtiauhMFSmzL0MiDX2mc2XdJMFwnQfYOG2GfI4K6b16i5Uf3K0YyK973
ODOSnNfLzKCm/QN4/pZoN/EKgp0iz3XoPhIEMsad0h2I2y8iM25nuJnc5e8ct1K8Wn4z8IfyFAh6
88JPskMd8AwNxQQzhvaWmrnTQcjEtSs1L2J5p7Q7hJ74Xqx4EchOcFfKSmp3QxcU+AIrfq7syvkt
x0Wk8NPCL7EmQtovRPvXaZu9wsy93Z2a/YAixvAcM3/EiaO5kbrg1D7W6mY43lbjc6VdSdI+jh5N
eadL6yM7NO6DGrGnYdObW1EKrGGVz2+KtD/idX3VYGAq3yjNSxiRSgURrhfqxmwfs5hOTjCF68EK
Ov5qcVdoj7zDOfGK1B6mm9Ekd0uItTY/gsXjIRNQc4Li72i4KuK9FK5DeTdjGZlvonIhAo7oCVFB
4adYXwv1da+sKniiCW0fX8PCuwss9SoV78rS4z3M3Vo2t0Z2Rb1UqhsDkZ3h6pSte8upoPLNfpQH
abJq2FZY3kvX07AR1UNWvKrJThAe+Os9F8OwkfMNy2tFma1Ee2FYidJ64u9YAe8sqVb98EtrcTkk
pa+vuQBF69mMj44w+5YAauoEBjteDcanbj2LEyzRdid165kIrMq7ot1N0T7tDrykYtz26sEcfrWw
T9rHqPOrLmgjP8mDGpfMbM0b4ifxYVgoplPW7M9WwA7gO9FpPQJ8wsEn9ZN5JceBku86mvWD3yT+
UAZDtRkGnzxUH3YK9uIK6j2N6Wuio3Z0hFyV+Gs4IV6+AqfSp8/WpChOHBJzl0ev/bjPp5u2ZGKy
GZKDFT33xvtgbkPtMVlkJEcmKsJ1k+9FBjdHdZ0xgqlcgZHT4HZ41JDIto5QOhqq3xpXLI7BrXbd
k6XDqJ0CCk0DvD0gO6g/SOGArMKTL/Ha3Ndnn5DfYz9Gbt8dht8MEeou0AQvxeFW2MjCJs4CrVgN
AEjxu9A8YXTze+lTjr1jv5ExhSi8oVgdqbIxc1Gd7OQyaqhwicHwicH68Ny2rkga1tDA906JN8Az
ZhbX+UnviV0gAhhCis0MRBqjDVaWkaPTy8K0LN+8KbovZUHYBuWw4s1a2UbQ/JYVPTU7tQ1C5WpQ
NjINVux0eJzZuhLpMbmJ6A+4tZpui/R5txZpnOi+IQbF9CZYyAF3xZ0ABoeXqR0ROfovpe6xtM3j
a5Tcqkwok9u4v1Ipilp6u/7Yr/RuUwgeCjiTG7d+jTFdgVL6HJS48qXrAu95eZNzkFHEBDdcfJpH
35x8mv9R72hIkEiGzdj7MQ9thmjkl33uJNiCNy6rlkE7S9wUJ6nCjUuvAvyHon96m3frUHIERgqz
fXoua5c7uNHdbHDjbCVWgWC6TRLUzcaYVx2/QRi3XHVZUDJz7ewRE6qUsLS8An+Xx9E0jll7JeF5
cHkKMmVRtmpHXyErkTjiq+Qd6fWT4tWK14LKU8isvQ4DZZi5GLJZfj3ye09NPJlIh8q/5cXZ3ogD
E4eedfHRPE+cRzTycSakq8CoyfToO9f08jkp1N+NZybL19jws8INJbtX7Gp2G7yWYE7BMqfLhLIP
29ryZIAUlk3ywZBHYmlAlk5eYTjLsAqx92gp1GaEnMBvnGjz4Dw1Al1EQxG2lsYf3xRjkMrbcnbH
Moi4LhNfrDZxtDZ1KkMfB1MVr6KAD16CTVbXQnmVW3CzsUNYtdUmwxs18VukmJDPhAoEKzlcOEHs
3YD+FoshMvUBvlD5wy5fGnJ2CW8yxSM54woEq1bbA0BNbOLpyHNF3YccmI9hz1HYhqiiczjbm4r5
/YBgUncr+2ru10zqEPS8XVSyBuezHBYJspgzEB3oud9Udtht6CsJr/qN9osMXKleKlB21ymfHBVx
VCYjiMYe+7nT/fT0cGK3ob0Frx8qOkqBQ3Db+oAvm9e+sA1xPZ/u5xJA5XyXnLwGAm+zVtGewjON
HL53jAMy/xniNZ51UD4xnr3HAdRBPfBdx5gGkfcCwTm+FJ4GjgkngkcOuQbQy3KHlfI47WUYTdk2
0hZbrPqaMbuAnriwjL66jXJrOQ8dKAJQkMYmpEXMXLEHBPWqLwu2QC60edUywzw6RRyULPWOVhl9
a+2ByKG3Aeltae6wh+ixUWN8xBbun4bxVkPkHOlDSPeJl1c2+C7k3KIXImDdXM+kh4CLIdwS3zn8
jmoQk8kC5FdO7+1ISgCg9g31ToGB+TI1Fa+0+e0oPSk4bParE7ca2li1W0BhY0RZeGK8UN4zgh88
YKDDKFtilvTOiI+2WT0/aseVEX6cpHcte5wmkmdU8SfZNrL3vGV8JYZ2C8X/KKH8I4D3pdyWJOlC
maIsTdEfSu5zIYh+tuI+1Ci5pd6mJyo3dkweMDgGDNDB0fFTSjy9wCrQJZVRAKUaTmH53bL0dl84
ZeeOuD8KXt26YeOOaFuCH6Y2QHGZuuBaulMZXNIgYq45+jTuf25WyH/vXP6bLp917UmWpZGZ/9fb
t8CTj27TeVlIbYu0rVMgNRASqh2iXkGjS7BxIgbmqDqJ4rIPRkRib/tfZuk2Fxvmyyv/tLDLO/+j
gdPXeY90Me9MDL0Z9PpXLXcyv+qR0KZipx6RwDIvv5wkdisox1/NlRNYF4oUoDJ8RTDq0jv7Dkde
GjwaSnloWTB/+Wq4/vHOJiMZNCvhncXcQMCHQd49t2/Fh/iY3ZuINqMZn+AbY8kg8fpX6xfKdcov
HdyyuHiBdL9YzCHnNNgpon+4HavXMOHC5/Kjuz2+Ezt3DUhtZD6nh+wgg6DZpQhF/Fqk2JK7/Onn
DWD+dQP88WHOlnmaC7PvhEq6w+tm5InLthg7JYYay0DJNnF0VJxxT92smi79jGO8E8ttM23T41Vz
vBqX/IRItWqiFW2PSAx6phrWfp73WQgWZq/Vu1Y+yPIyRzjJqyO8mszTqsA8em0PoM1fuotFUCiB
DkMDMXbRGTFu77zWQp31moYQBWSBo2Xj1v2qP/kVOhjYiPYcfXKblXC67sRdMV8Lc1CQcUauTuFO
m79wCdCMu7hTu8nLwW1YQaqsMjCqQJaAQeM1Evrj4efl/Jq8fdu1fyzn2ZhnFOeTJcYlc+x3eXTl
1m8ppUeb8ZeKFc3H8T0UaE5cCELfMW1fO1LHO4AhG4IvZ70SXS/ztDnS11JkN2t2qOJSgWWJq78N
lZtEToK3HwjwxD2C90d2kO7IkpNdCCbS3/aSzNFQAdcZQNvOxiCqFYdWYbKXVCxzkqXSVTl/0F6Q
dUPyX7bpEtDkMMFULtPSC7AS6QsYdL74f77+2aQDMU0hrDU6rxViD6elZ//M1lSxbQUsEK3UEdQQ
gsPu8TODywOaE75OtKnk7VgFsRFYtZvhuX3ygKPQ/JsAK7bIR1LM0wyhwAVXQFQvEpffaCDuM1d9
47cxlnZYHnZrLfFEPi+j62Ed67saG/rhJuqvs/5G7XdVuVHi67E/tAlgIzuOMaxx24ght5dkvgYs
muYVmQfzcLALIDd2VrImzTXIdA1wkJv0CGhue8TpD0dE/O2gpqlMfF2j9C0LtHyyEkR3lIMCaW1h
q2AjEFItraSZvvxXm17x6DMKcAJKd0hXKgXWcfma4pjae4Xk9/n659PwXVWEffnnAznbl2U3G+Np
Yl+Gij9PPuOS7GpEqxBmApQLGofojxcet2I4ePgxmTQ8UPzu7AbrWCovhWaHS6HHODQdGDI5Xcjw
wDMRLCyDDkfX2xom0kxF7qamiybqHHqD6k9YvlfOnAbHk2+2Xq/Z+uBmGP7RxMHqGB6QvgkLUvqr
Qb/RrXs2gFxu6m6fXoK1SN8ls5cVWDAPACAspBHO2lHJVDVSO6YM30CwrZkNtmgQSn7VBuDZtOfp
mQsD4VeEIV8HFHtgD+lu0QYjBaHlzJ0nsjxIL89+hhF7Qx7rV0yeFLcskfPxetFuf6GvChC4KuyR
a2K2UzYFjBgsHR/qcbmyNaI6AvD1Q175J3nbna5igWbFmrKAbDSdPZNOPbrrmaMK7lGxJRQmyfrx
2MUMGFrma1j4IU3WjbEnlPTANGGd9+gQSuWaqdGvGGbNrpsBH9lzgX8r+jgIF5VoXaEZfChzZ1zT
lqYrSB/MiW/ntxFE9wgsvNrRmMjaQIUVqNgFSEIq1MLG+fFlTj1p0SfVMZy+gxTq8CLC44yISzS7
luGRvRav4/WwmZ4axDrh9TFq7RDgQvf/Ny8dPaCxZHmM0ET07jHdNDxQEdjvADN9hFLLqtJg7Wgv
4WIaZEzY4UqQsQtrhWrqLhUeofepD/HppTGWwqLjVJqsu91eYkp/Qbm/Ba0/doj83zwH6ZhSPUlH
LuATd6wTI2iVLwMDCzcI2Zk62rCOJoADcqDQR5txCJpiraXsb6fBqS11G0zPPgTNRWWTaEARmhQO
HWgmMjEIZlI1ybaoHrl5mfjQi6IVDQkHYoR44RpS9eU8f/8sXH8g1mULpu9/P0smTbMkzdx+o7ga
ta2JzyrMt7fWcI0mkLE+i7w2XSe5q+ZeSBsQBXZpk+Qrs6CbHAztdWd4kcTlTSfNKzBWbj1CN6lf
kfvEbQOhxpMT36eADeqdae1lcTerMsXb7QzllXYJwy00zww3Qqi78FDSRolA/YxpbcmHmiEHcj+a
XzS7XtrV0i4xtolykOh1NLuy3hfqldWvNHAGMcBSR8JwQPNAhzVmkOBbjUuNbp+qfQtKo7Sxmstv
x1eQwDFXAH2Q1m2X+ZbX0YOa/Ur3zJ5Wh6eFq+i1u1sstJAYNl0dbqW0RuieYQFTods5tKUl23G0
5VIGPmYb7xIjQymorID9wC0+6j7dTHrAUb5mbpxDqql8ZXbladWWV7G2C/tdqu3adH/Eta7VnJxE
HoQsFDEsea+GZ7TOuJGP2MmRfsLsGx2DnmXMz3ZqpNOQLsQhV7ePup/U+9ha87FPfC5IHJM7/rJg
ks0+fR6GRtOuPbmDBnzWDWEBN+DHXYXAjcjQbYNEW4U8vRPGvvSOzL8KJJcgjYo+zFgmy8L/EXZe
y21jzRZ+IlQhh1sSBAgwB8UblGRJyJmIT38++NzM+J+aqfLYGgcKBDf27l69wrplzIKP1bn7UfGw
JuL9XbhqhCgGa4upwLCucehVXbFYczrW1iqkIVJgN7omwmvJNjEQAr5QaAe2EZsX6cKS/Yi90vAG
fZsUuweD8MiWP8on6R3BQe7K1qFufZGTJ3XS1ufrofaMyYsNT5b2tc0LtTIrhCM9AuSCdOMpxVEj
a3Y+PJCABjYoSIMqEtIIrqkCUUWEEdgz+Nq4GejSgg0nOEMiVbEfcOENxvWbMlnJX4zkEI0k8nZh
UFR0dxtJcgm3GwJbI9EcKAeOANpjWBamE+i+WbtWuBUIYCTqufCmaSFIcVCHwbroNzo5NR2jirUE
IcAtA7uLHYYocBDBaeFpGhjsZpsQEKF053lTIiEEJsYECHCP+DYULcfegP35Ykn3R+MIswcUN+cb
js/wLYYVpS0stgxNIuMOdGWkD7fbkA893/Q6JLvNRFolDHcGBFwP5KQOuGyl0BwQTkbrbnpq4+mm
O7SgWuvwlTPugcISmhnpLAyXWAswyL/wf2/Y/FGU09BPK0NbMYlnK4MiZiDHnmwB0u60Tvf1XnkW
AK0Xw1CQHEbGzM3SLz3mpwG1OcXra/QOy5cBlFp78p2oLKjB0N/Ga50tQGFti6YLg6jWviEs1D0J
eWvKBICHEYjQvIqiLUReeYoYyQO0gKEVAFuX4vtB3LH+Gd6K924rf3aMGsP18Plwi3o1fgdHeZem
1Ggb463eYujLJoAoAZBBXGs0pQB8TJDGlUzYMINCbul3tAo+G38igvGxfKT94Pbkm4R+Uu3j5CTE
uyg5duohaI+WuAseZ34njP6jMtb/iZsnK6YhK+gvcXn7o8nDmGkS6ykQb7A2qIxuupsx6+csU686
4UbHRnwmb2d8ldfJ3jC25SLngpaFUk/GWM2FYqw9/BpND/UXAeTFMShWPW1u7rdeSyWgAhcSQmgH
b620k7FDat/ICgQxEBgwQdHsnAD52k/1nF3BrE0AnCf8xTFpdNqX1OEmMwssYP2Sof0fnkX/yJM2
JAtFoCEpJhYPfz+SxKyyhkbnSLKKlQJsv4+fFbbHfJPm9qhSBqx0PjueLBYYS5eMEUIYnvN4zQSN
vRGtN/PifmE/KNYCNmjMvVn3E7mr60TfaZeiXj8Q7kKOMtdA9yqqbWVV4lHc2e1/wTXSP32Qf303
f7SXqpRlXVzRYVUWx8e6km0wJyEnkdR6p8kzpdX0iz5L7sFCVuZ/fft/1MCwiLDvwF4GG+M/ahVN
aR/aqFKriLi8y2guDsbDl0UvM7eS4OvVWVH2meXp1RHOoBo68Edkc69ZTp+eesO3xj1DHF24jtg3
Z6gmVsnDCSyvJToiOvSyH6VebnmlcJjKk0buqtE/yfVlJK0IGLS0Z36GKAiA/Dim475/nNrsoJe+
OvyHb/LvsvzvhczyFmXFkE1dW97w31dNn5oPLRTyx810O6re1SFlF/sVw15BJv8b4oG62LGvVovw
jWY7VFzHSb6SLwNeSL8Sn/lH/Q2JDwdBJq5G4lx+lEv/E/zqL/qn+okiard+PHNzrjpy4rP1Lv8i
4O3YvYV3FesE6zx9NjhDPElP1k95Nj6kJ7I+dHEJFO7JvBxO6a+KTe/p3zs283/hzOWNL1kPsIoX
W5q/v/FANK1u1LLHTantYd2hWaVkM2grfcgvUufOD58sLso36rIQPqd4pmAFjMsRbc8rxszshIzH
2TsoYoxPhE95d+rbda3R3LL1r5PKxtRVoHJNN7IKD2ObmA7GmiQQSlDG7otTFUw/snTYVvAsfCzj
jgayKds2EClbE18AUR6l3G6jDWGxI2lp/qBuyBgJI3ucQHc2CsQ7dl9Ol2/mBzyQEDNYOjpnR7WQ
tPUXBqsy5JbVlKwryXGQvv8n8fJ/q2GMgcVFbYh7C0XxHw9r2FukvBsQLYLvDswdmBCUMrIz/NvB
KkvKmzVbDHcLGgE/ZKwZgHxLdBgLQyW8aO/Zc/NBHSJVCwul3jPP5vQLzK3GgP4JlMv8ZIw1IqMH
4oFUV/1HQa8s3emfj8Ff38Ef9Xxs4GhrxPXjFuY2IjbGS9sIrTuaQQaHH9T2VOJmyqhuYeHUTFrA
61UceqkQaEParRUeoPLSi9S8qW5VnwpzU+nr7gsnwv8Kz/wdnfVvF/sH+hQkQ4GWl4udLhCoCkxi
KVEsorJXQcMBv1KrM2q8BCA9vk3fRN5JlS0/pW791H5bG/2X8RP+6s7dTd6X5/lAAXgxvqkXGn/h
ib8xKp0YRpikW8S3f3/oZPkfgRIc6wzTkEgQUKU/YPgo68wg1wXxViCgzFYIYK1+LT3cBB916obU
AT7gzivJPjPhgm/Mdv9g0tNsaacYs0iGp5bHkWwF0hQee7E8ttZtjp9q61hbN/qhDNALELU6GuWp
UfZKuq96VwI9QEGMKxDR46qrpReLgpJCPN0JjN57EK/mJSm9mULWupih1yJkOQXVMZPO7BykFIHo
kUrd79kD0/RnYpo5OvBDBjw20qdG28TSqcodgXyKBh4a4xdYVjAYNiLRBqlvGUiU7PGxCdItzVtY
uIm8POEKvcHA9dopz3m1U6MNnDQynjGLY0QyYsUTbfqMvJx1s0hMN3SVES6y3UbRt2JwHtr9aHiJ
4VUQedPb3N/GflfyHpR1/Uk9j0P9SUHpfcu21KYJziVQxm7Us33pNtMhk09y+NRSsxnfTQY91tWN
L+j3MOIWanoILQEu4F2n9cBFhal9ulrqUmUVYruAr/RH+zpFvNZ6kDfJRabkXkle8Njq++AG6/Ta
AH5QHdyACmMMdm+BS9ClvJQZDebgpDx9NCAsvNB2bFxBc00Mh+KT3B0i1ZMeR2DEkTClYleaXhqc
4nQ/0tdKBxMR47qutnF/tqKElORXcdqH6rb8EpFAItlC6WQeM9yE8MUpzyWNphC/68g6sS/FRkTz
Ld2rYGta1P/FOTZvdfmlVXeYkjJ/NybxC4WwRDfmmcZZzM7ReDazc9HvhMdFmnch1uL6XdZv3Xzp
y0Or7kLrnBo3ZTxL4fPQ/MjNWS9vlXy0tG2vcXhfYEGl17nxNfmcPA6ydIKjo6uXUTpCyRnFlzJ4
hawTAfA8Lkp4Npq3iWhz7Z4SRBPtIJFoEcQZTzV3UHXoqwPFH61tQDoJPTMcCfkcJwcoMLm5g4nS
QNSytlG+h0TTFugDfCXbm/Bl2nsE3yekCL7BBkoRWKuXwdx1EHYk2kRPyvZJtBMhABTvD/1n0O66
HtJlQlCiLW+JZDMjapQnRXuei3eTmph9WlL3OYufC28vYXPOzKuByRAsG6g/5q4XnmLVH0G35gcM
DD4n/yGfm/SaiU4274zeDXf8WsnnaN4JhOvJrikc0wZy6Kbm7T48M9vyJsCI4J4WgA54AgEZgXMs
BFN3yMngwgvciUSnmncTAXewqUjZybY59JDMGyFxwTH6zT0q+Z1yI2iLPUXOjXmm6DVnMEOX9zzn
zqzup9zv2wN+7aQDTx98P4hapCxAqDKNXSof0n4fRcccQg/ul8jdIiY+Bzk+9O091u5teC+K94Y+
qL2L08cY5zScz+30NIefU/8Z9Ney/kGKUMeHDlUEDQX4g+SFmceFW9MO3YhEcpC13ClZ8TPsY9rD
o3cb7p18gJ84QgMrXTTvj/u4OJz7EQSocHnz/KgJuckd8Jxe3beSx9+KoHRJIAiuYcJS2Or1Uel8
gFawHNY4BC5Zvbelqzw2U31MQKwlr1YvlXQ0BZDBp0CCh7TVjR1/mrF0ra2AWwWCF+i98yaJNxOf
DauOSCQ4Z8ryRU742USKm3TShZsZImb8SKcnWGmBeBphjonHPD6E4XLbK3hV7UXmmuZbFh6LGp3r
3mgOBncA/67IxUwEqIo1MTM38DQDH47IrVl18kGsj4L6DPE1YA6HuyT3cKGNbTXxyOWWkqfl70V4
1Ls91zfzfU2kCqep2mGIJkGbkbixdsHyobYjfIuUJg4J1qLi8k+y9jDU58f+QaXyARN84fhle65V
mHb82cjnJJ7YkGvhGKsXvhkvWpP2lnoWIp2MNX6Zp12n+GV/5Wp4xTq8J49lBeVcfX026CXrM5Xz
wxHMLZ9yCgkw23KdvBiEsoF3F7q8F7Pbd5KniltV8XUmbED/4a6T3aH5ssxtbb4CZLGjsmwM9Vnl
iEulU8kvM4Vf3nxVwWdVvyXBp9S9Bst8dX55N5vnQXzPo1eIfl19Lpsv3sMwPhXQqMzXqbjBjmvj
Q0lIrZwzxGLT7+cbH+tKxQSwhAiY1t8cqfUMvxLEAv7iYL5q2rcinDSJHXkThMv/xtFrT8ro/AIp
HG6t0flzdYrCowwMGTzN6RP6qr658xnkwpE/yrhEllu7fah7szoWwVNdQ9sGnb8C1RV8eNlLH3/0
6jMrAhlW2u3l6jg3l8F4ncJXCc18uu+iQyScQuHYfgwItJSLnt/04Ngpl0Z9rhGoNvcJojulG+ZG
kz1Ydt1gO5cRnQQ8DjLyJWor7Qu20aAgnd1oii2AQ63T2U4N7sdqICj3bQAFG20OemjWKLqqH4jp
sNLFeiUAIDClshsKjNaV4p1euRbEUWjR1K0VcmlcCIEBo1uHBRlzjB7WvZPKDhm/lYCQAYPQnKt0
a3NvtLtBJZZeuz0gTLMUFxKuC62Tn43ehyGbECXWOjPGRKAWnya2rgGTkTXqSIlJEfqGTxWvrWoj
Yx2fOlKxlRkzDbs+95Yz1sSnCD7qsTY2UwL9xKtHR8vdis6PUOnwY5agg54AD2eVImk7WH4d75Pc
beRtF7vGsB/iXZUe5MEXgyuZWEV88hLt3azfBfMtG56N7JUfc/aqSPAAcTyZr33tKkT/1Dc9drXC
NnUcCVyx3xXJttW3Pf5zcPfODRDU4Gu6F5oO1o62JV6gPQrGMTGPxuMpjp5z4VehHkTj+WHcU+sn
6b+EkUoiYdB20Bk0xQDc7zVJ2MnniNuNfIslh7+qWz/R+CsK3zIy2mIKis+c8NF+QWe7N6X/Uqbr
fInP+XARQQoH4OWkRPqqYhHyI8+vZvWU6e+qWjPAoewZvoXorUx/RcOPmh6Vyg/DW6U8ifHXQ3lS
1VsjXjPNmytfjL7V8Mds363eeTTuMF7U+ilMvob6KRqogvivam8q/CeNSeckvubmRtfXmX4wk3QV
gfQbAcG5vWP2nmTC6/MLLnmubvV0NNVrCSlaglYRFT8olwLAOwH4d6Wj9+xcs7qLyXsv3UX8XqW3
SHoTRJhNNsBj8xrKP23xNqmAE/M6UKn4Lrl4NMRt2tqhdJxLt7tbs2909vxDsQqLMp53lrQdIYYZ
axpYQHXceqj/gBWxVMoWFlWMYUbrFMpliq+FSL3nkt7YCQetOo/Ubqu53IUcT70bVG9KeJnzW8jG
SsInh9Q9HBfRBwOKoLsKv+WYRfca18A9POrZe5h6onF5oG68Mt4HJWCOVeLfgfC4P5qmH8HkHj2q
UVDHIvI7SkoyzxgfJIhe7LCDK2DnuIsymGeonTsSKC1BJemuUHb8wzRY1f0KcSKJIg+mttdMuSsf
3UsINTi6MENLY3fGVk+HZ4fEbZ1A0Aj3CAGQn0HW4jm/SulmusPz62FAmTblfQtMNNlj67yhJKlh
rmJtSMuGNbS+cGiBtin92Vj7bzh+0E7Fycm2+jVE8IKWbnAVyRPMnZLbsKbkGvtxzB8M1J6Y/Jpo
KiCfok8rrlxTDN2ZvQ2BSGPzxjr8ANvFHiIgfoBxP9qHghEoqj56Kzdh7MxWwzCfw9Pc5q2tihi9
+KV0ljK/ROlQ0zxugBWAdmlROK1eOA04c7byXpZX1nf8hkiuf2agvG8Y7PrI1RFJmk4aeLxgg44X
LtBaPLdfMN5I78zP4mePixSWm8WS1dINbttukE1MmLI+Z6AGxkZehXfEsziHfocc/vupXE0PqIgr
GKjitCsOKRSti/ARTSuR3QssKlkZZ/mzf87RIHhw5XSCU/AbYNIEzHpdhgJ4gWqrdnZqkm3J3u6X
D07mlDFtRr9a64w/EyDE7XGl1YK3zD1OITcITvOOEU/zrGBLhbS1RhpFbvuexJ0WpmDozsZOk92G
AEMuGBX2S6ZDjl7IJlB7Ley1hcde1iAn0wpumyPDye7hVSakVjxVfD7/SbY1xRmhkQ8uZNQYGYR4
DKddyvErHPpyZ8xojp2CKGBoBGhW0FGARnwYqR9Mx86Adb6JW1+YD4pA1b4WpT3YElLGINmM6N+A
bXUmV9tR8i3yeSjdk408OpPAqMMW0DwRGfojZd5D9Ep1z0g8ibypccu3rvTyX2Li1DRmMJ7hFQVO
NG1Vawv9l0gW6EpSvcqZ1uKvlO41zWFvsPCAp7Ls/AkV0q8OIgxN/cdwDwV3ujOz5LiE3yTbkBtL
jRmRV5tbKOwVjSkgF6AQLrNE2bOLXbuvCNcB6BuNIxm29mxdyMAG5TKwO8K9jQNPW/6AN8UX3KGO
e6PbzELwbZqjhRHNAxBCiDOWeVGP0JfTfdhO2CvKzliuG96RvGkU52GtM7R8uQuKpsNLIRoTzzrs
cnHTN7HAFatNaKBI8GeUvwcI8Ub628CCmGQuJdh0exGpP7R83R9VG3eXAAfLaDOx7sGBQFBelWKt
M95CY95sH8zWEjdsd6kEUWg7FteuO/cla3yrMjV7rOTsEDS3zsTs/oCVTv7GPpF+pZqHAr4oHS5e
wf1J3foSZ8PoSbNfYv3fsnhcEVkXFGwChaJ9VTtF5hY4lc2rAiUABae6F2Gr0jZYzHIdNpucITvu
wMIGJusg2CxLmKMVYlpYGNRvTIYpRktexING01XbepnOOwU7P0n1JEq+84yx80f9fgifQ3ljkk7E
J+xTYuoVWjRfDdzq2OHfS3ImPZfoFOzfTznTPN1jyad0MfK6tLaQ1VDXQe7JEfoLdoAzX+B0lRdS
nLNieeQqW0XVDq1c98p6m+tuPi6kf/i9vG++Q1t60gRy4LGCgVKhlpu0hoYvVXsRp+jCMR7OELmQ
ZiAAz9YGqRnzKh7dGCpI4PbAYYu8l1FggTEnrhuBLcRo2lbyBO/bkTn/GSlDhieWl8h6AXE7KuYt
M7YGMAMPwoLD08/bRdsQFfZMt6W4Ru7X5ATDUMcuK1suNhYQmcKNX5SgGyZxi15nB19pnNFWLBsX
OV3sexI2vD23diVLaxWlOdGXCIpzlGs+zOfRXNcKbhdrQrLM6Dp1bgk7EQPKzEGgBwk4AFaZOIeP
8lbWTzqmONop6k45jqqDX4pu/AN1t2WmEy2ze4RwRJApx/gJ06tRWjP2p8s2nx/n+IpFjLaOiZQ4
tz8hVAumoD7EbAY/Md0rE05SVJ8JHkQMoj7wKbAZmoNYAS0hPmBjjWrkFyupJZ5BsBl5AeZyXlna
wtlnys5EqUNwSeGRbboz0m2WA5MchLScUNyBKLUh30J8n+JFCYJisPuaFVfWPA5YiJNIUlo+tJBO
gfvtPKZLStzrDTgJ8Pxj8W7EjwSICklijO134uqfFAygmgXFHDst5sR8bUF/28GRFBSfgelEBOy8
NvxwWLX6RjmDny02V+DvOOXBb+4IVNsj8GsxgWyd9ItvJuaQlQ6yeGSMjACSU3fmwXnnFjCRhuBM
XcAUWLimu0VEh0Lwt1w4U7Dl8urMYUjM+S2VO1bnwjyHxf07lCzIKK5YhTVUJYj16qq98WuGKAcu
dbUQpIFTst9lF8T2eWBysYDiFENjveLyamJzf+t4psW/aM34IH9SbxUS6H7F0ciTxT+zmmWumf8K
BcgmNrIF8mNlslg/+6dG/q26KDyTlkGC042YbBNXNj/rJTZh7Ix+hKqjcqTJj0/831jttQofw4Mi
74zhIKU7vYF+toHIneh2Q7Eo8CGiTPPl4fxQdoOBjs1VtOOUXx6RL8iOrm7NcM+uHI1bQT1C6yvH
52Q4qP2Z35fSM6+vWhcRymvo5bixmraMai26FPGh6q8KB3FyHQGEOxeHAKRHFEIR+bPwcueDVuza
3+hhg/RXcCKkx+rmUey02WtkzDV84RA99op1C3iq5uOjdYw35vEcc+R7Iodo7GqwpyU1+R1iw1K7
Ytck+2rmUFZ1ljtH8BvGXT97cBkLyWVh4yMQY6zUAA8D3ZC9a7ftdix3U8buBOHgmJIR3F6NgIDp
c9tcOJEpVTRpi3Ea+wYuBL3N8bX4pMFJxxwRu3PDH819nV+09GhM8CgAoHwN+ATYR8BAZJd22wRS
jcG38vDdoPyAF56NeJFKLt5uyEDE5eIBgdmRpxvKE8E33oXDbC4DyprZauYZC4WA/uHQIWI00YUe
B/GIQkH6WEQzGgfFhvFR/MC8cY1kh+2UCw1bl6LbwotuIZsxfs55kDyAYugJPFYtz7HhN4lrGBue
bAk9MXZHj51E21ReReuiWxd1gA/gW5xWCPyyfU9OdObRbsTWNm4PinhiT4X5NUVwBs4aA3mYRUxU
gazUfZ/5JrIoeFHiWZ3PxXRKNGfG3CrZdsPOAiQvj6npcfdluKU4OIq2vh21o6CfI2uv9duhZGk6
rbKt6dBwxel2zB6L5Bym94DAACV5jsKbmV04lnU0eubeNC9JenyMF10/GOnZ6E6Rcc6GQ6p+jCVN
AHCw3+oHDi2p3mcRNCsmwgcUcma3C1jmtVNr+5gwXGGxB4h2HEn0BnG0m2YgA68MLkO4b7O71J2a
8lqkx3m4tPMVxsTS0KheMfojFjrSdynQPHPnIHfavcH04DoopyD3VMWrpteov+vRqRv2c36SSCvQ
t8NT8gq4Ks50T2jIGcOtyxyaAipm+HgIIQkGaKmre9ibi3CIkjOp1/Gb9hO9qHe0LeKKm484jEqA
NudByYV3V7f59zERU8P/GccxjxZh1CI7IFHld+7LX4QHsRpIj9ysxFu0fx0IJ1Beu+cS3la8bmHU
Ig+iwoo2DF4H1LgcGXQ38BjY2/BHh58AEwjIBQYGirQVgnlsavg9aM4Jeyz/GuEJdSogaEPCIPZk
iwygRrUd2WbjLMS7hhCH9UQBTfgAyxVbKRT1qI4Y6wMbBesH3sYGjwydCSr6VQKiFC2KAoww0ECF
HIzYw2KLx9fMehhJCWBJy/flYtHto8gecwqgtcHkqLiB6wVs0hRVvy8YgJiZOgN3ad8eU0yRAbUP
xtG4xuTvqqfpBCYnPD8YV3SrmDGxtkp+tEO+Ny4QJDWsdpoVkAcmvxaDq3XG0BjZSGMH0apEUIyk
yDaAopT1jMkFLgG/X6R9E76bn+5X8YxL/i86PJEBM96so40wjeIOPdiASImpVbvsh5ax+OSwGQoY
Z0LvhX5IyA2+vc8ytDTCqLjnSKMa3CMZlducNHxBvQAWABsPmhZfaDSw1CysMKbo/W8RfQRTdcM4
G9EZRaEwwpleXAY4lybdxTEAtlXzFJ4sz8KM+d/XnLrMqP8+VGXJGfieLibJME/+mGEbuSDX2hCJ
t0fUQn3zCtNVVbSKFNWwA1bWSXuFU7tUXxDPIydObK1ytegEtiSUGxA3OMgqgCBPdeE0LyieourF
WJsnY4LKsNDCKCY5o8N6Y9jxSXjYYYGhjCPsEtUOvrGV6KPzf7ynfzL7+et7+mOqnWWTOiZRLN7a
xNesw3xTcOgJYmAkN1E3UsgpucW5Zwg2Kt3WSYvBJzei30O2YXJxovJHK1d3GENfB+xAD5bkB9Wh
qH5N8JlGp4LHiyj0u8/doVsH1qq7V/Dx/oPT9Q/Krb+zC/4QO/RW1vTzwLhbvAwTy2nFgHXKbfHw
uGFojEr1rbzn9+azeXkAHVyT4/jUvEOvpgkHH/gv0zxtof78faEsl6OT8WvBMtP0P27qkIXhYxhL
En0Tb2626IHKcgezvcVKqfMrzi8kALRm/clSoTf6ZnLWdD/KIZT6E3I+tKHmJgFn0IAgVsxn0w7/
6uvj2lyAwaIVtR7dGUvmce0v/XtzqS5021aJbGIVkFwb7JqLGWs0Y66OpwJ5KxDwBvffl47yv0uH
d4l5tKEtGYfGnwRnSRBmHZd53uVvd1z2SKgcbMEYlPz/bgcGCUfi1JLTA7PgAqR5Z2fpJUqz9YT9
OxBltnRRXHX4auJ/c9NBPa7/fpmSsXAd/v5pLI+tqhiYq+Jp/lup85eTQkpSbazFlInmr+hMC9M+
HEWNcFqEBrtKd4xJmLyiUHzDQ6bBb8p8Hwck9avoZDxWVeVJ/Zmd2C+/y8tQ7cFPum+ELCWm8ulT
9yQcu2ELD8EJ31EWCDi5Y2HDrr9Ch1C+B8niIpZ+w/itiHPi76RrSCFQ1HADunbhNrzUUGDPsGVr
97GaV+AqLvKEYXT7l7l2ofrLb/O2+lRqV+p+zHt46RK3XhuMVSC12dKnpWzZgMLvedxL8tb6gKOa
ILYadh3WMOn9V7d//ICE5BlJssa2+mEjXh7X9S86w+CXleM/rwtPLCrpA5ErAJh0sFK3w9NhvvfT
BRDGfKeRoTCXKifVnpCU5dF+/EZQI87fQYuMgW5hV7n1i/VmUTCoHYpJnqqvlqDecDt8khdWPzVP
2RrPRdPw69vSgJBEuw4/ZWPdqL/0gZkT2vrU4d+V+U4UkYVyshAWObrCLhQBSnp9DwcOEvCDtnlY
C/1/bO6y8r8MJZaJCdNLViEpkczNMvrLMnkYfRvpfY7tRLSu4LpM+j2CPz/ZerJ9AKbN2wd2TuIW
Fj2ehYHBNA/0jMNqEe+gxp5jR6XZoZMZvGLeZxWMCnesPHX208hTq327EF8XWlO/CFSawCkBMMgW
mPz2PTfWFRU3Mu8b66cx/RYKc/IqaJ6JIsm664NXz3c5dadDm7qyuliqyJif6WsGrSTNlGuRs0+/
Iz6pVsaLCM4Q7itlRcUA4fCB35/T3EQL+buL4Yr40Skgk7DObZ2S4tjPmJHDv4WItCqLxc1Dnt4Y
VtWH4dB85QChst2cp6fmjcmaYk/PGTGcuktEN150UNmF4mJ85gwlMcByjPpmSJt2IGYGmZ8Q4Op4
YnIRM19C8wwDRLMYNl1BTMoFstVfmXFPK9PAe4/yQfBBYrWPYHBAOiiNiTvDdm4E/Md3yVGNA87f
xQzGAjDgtjdq5t/yUEjw6m7BRqC2RW6FrfrCEMTLgwZPOUz7bH5qAa+2/QdO6rBwdCTjcHlW4Zv2
IeJejrDBB94CLY4evwosGeOlNMmZNss+bTq20Lj9wBBwm2PpjRnUGorsNS9gya42Y7p4SVFb6gv+
QIcKsA2EgcKdYn4mggbuylv9UnzjQ/At7K1yT59cvywadZRC6za94NXeOfIxdKgjJSBm3B7saVW/
NLDInLz5Dx6w8Xst/8+W+Je1/gfFKq0DUYqLUQQ14LPdt9VZC05MP9Nj2TqV5eLFqSX7LvHyBNXK
BpkfDlwyKj3SCiVMfzeYI4n4OYgUiS7E2xbGEgVesFZJMTApfkgcY1TPiLrfa81hrE7IS1TQRILQ
Wif64qFB9aUnHm5iZ6D+HtbSN6CE1ZymzpHIplId07AxZ4Gp0pNfNt7T8Z7lFwU0IL9UjVsZ8NUq
GArjOgqcKfaVyiv0UzoCm4BBMBs79cN50I+K6WN8/Bm9ZqItOsGbwQ6H6xiWu/FGJ4krcLNuq5Ie
CvOZqhHHMshwEbEDVbeFwTUKMG03vFd8CrOGqdsq+9IxwMLizGTiywJD1LH4E+EECiGh6BeQbJTX
YuqOdHiYaDQba/5KawcuUVC6gWlHr03yBtFVFNwmcqhGoC1W1PYbnqdgdrNXMEFGPfO4HYgNflO8
GpAl95BexNuC3yG8UrAnHAqYwZAthjdLtWXnCfCnzuz+/vlJeB1qLoRfB1QxE6ZpxLB9DXTE0Qpq
GtqCfaS7NZB14tyN3qEHUnGCrhzIMaG3iFMY1mEejX6oWEHZtT7ROvNZxdVxkv3uOURgVix+PzAp
PrttpW4m0bWph4eUQe/5Ud1H041ZNWgbtJUy7MYKjNdPglMuYa6wVxke4+vVsV4WVxxYEKbE37fT
hUe+mr9kkIX1jKFksgXf1bK1mNvIgnTJzUJXT/0s2uSAbIfgFm5SWK20E3iPQHjByJ1BFUgZE4DM
kVk/7IWRS+vHqo4zH1G28Usj6axa18RDo5qhQCVh8rFIXalzH4KTIez41PAEf6xs68vUXDxFNDQ9
74/G4422lMEoaUBnSXhptjlJMcyBDC9gvIDvXbG6p90iNELtN2mLY0ADTyBhpO7Clp/eZsuWDCcB
e1Q8CjvMXrYKNx+eE0kfEoogSLtbrMnNYNtKKGc38eAhcJNH3xj3huZnaAf0jWpstM4ZMCWEFP5u
kTdDl44Zye+wi1j0NMFH2quprKdNhZ9gfAp5YewKAJzw7eN043aBgKHBgVvUry1l0XWoyRpryt5E
eL6hp9PxzgSoedgy9lTiOoHKEILOLjpxuvrhNBc2Qii2zADF5UtmgPpSCGya9fgNyMkgkDkQFhaA
bQNi42RvBcskD4SJKhXXkewZ9AA0DOhtaP2xOKv5qRDxQNqSkVKOPpP6VrLbV8owmFhwpq1gnVPN
KivhEO6BFvRfNFPKi479qoP1dNB7xEl0PALRFlp9Dcb9giqMyQy+eLSybDHTBnuScReVbn/Nv9AH
gb3I/YKDNv0JsiBMJAiti/0GE0040jZKY5yULEIWAubGDMQVAjvY8SQ7Ud2oZK1vUVNSmIWDR74L
at0SRfmasbqorPQCspVNqMgoutLEvPg3jJ66GfIufIkI1eRwVjfFtEr33BgGLxleRshE1yWiEnLc
EuxJHbPFypQqw+Ywx3UiWLeW/zAh4HhV4k0MtGCgc0xhbPi4MgzSTS+UznVzb2S3qHYV2SmtB5JM
vJ2F9QxNdGxLuOXYHRuotWFsRw4RPTTwW40dmsNnyZEGZYdpHARTE2MD2/Dz8/wuVzaf8TIns8CS
Hek7/BW3LtOSNHUWL7uNHO3A6wcmc7skOWSFr6h+JLqpeRjVnah7SQP4e5H7s9y8mB1lOHpd17AO
FSa8jaOML1lz0VNGk56s0TXuwtCRJQYVnPp23OxK47Itimubvw7mResPYXISITpE+Bysu+A+9ifD
2jP9YqQHFBr/YprKtDDAbw6dHnbRZEDKWNljBLlO35vFq2Mx7TP/j7Dz2m0c27r1ExFgDrcMokRl
yZJs3xCWbFOimEUxPf35WD8OUO1dqLrY3Y3e1TbD4lpzjjnCzJC2fbgcxGVbbaN+P4C0YlMIll+s
WcZYI5A3U43IXC/tjGJnMrUax8Nm4vCHVKZSTIv3mJnctv3b4xGYYIvydpC3GtNibRene88MQ0Qp
+6eEF96LetvJ1bZ67oBjhyt8yeCa7RNpxqd2Z9ndV/p9LabbR43TyT5noeP0JXrP22zcDgk9cYpq
gn2CErA/SaQBG5sa8pAJwDtpBHw6mY+hugM/3ubmtq9Od3H3qE59sq2tY9dsB3i3j81QL8VqkT8n
5ZlJo4GYuLAxImIbaEtfrjdGGwzhtIYcfN8+lHX6/Fe3rvwRu7MkjcZR1JBg/QBShrQre6kThn2O
IVMdVHA/8KtGVXVdJpaP0LUPPYRJqGIBHai00amiYGU7k1tqQtfIJk3ni+/gaOQDKIZHW6AzhX/J
aqclo5gZI5XorMQP/jW5DCsgyuEkHrrUzgpXW2gLytlO3gysCCZTEIg5w0HogKrWPE2Ke4C+G77d
kW8xC+cjhUmCGzc+ly+gxq9IoyiVpYWJczmTZZjULTwvCgTbmuOcFGhwEpb564Co71DhrfoJGeG6
08/xHFdSqHcVaT837F2ZZLl3BBkrERlvCKkIHYRX0AYqVEZ+gfmmQCtnG4yEGK49iByy6Q3CGngc
lZVt1SgZQY4wdwFBB1SDn3PHhpLCgOg9Rjmd0zCbLJyWJoFPOsEEacwLgEqAKg8pAmM6Fno44k7t
J84BTNgZDyJA40+AcdcHoChgeKoRDgl28bIOIHrr+B4i3byEKgcaoz5pByUMIVjeOqzMR+2Cf6Go
vUVYL4aJG35nVwfNBkpVlTlairVfIEM2QZ2KLpfKXPpGAJliEZehzPaw5IIqhA0XhJQr4lI2a3O0
0cUdDjIA9vSwI2IcEMDYuO2HH6fTJvc4ezgoSWqBgsRTP8aodO/4TQF5SxFIpP9IXAoM7GtZT08m
Y403t5opqrSeyRRArbZEZ/oP3EH/I1z42yr/gQINCcnkpQVcmKKMxUtIYxzuG0hGODmnfTXJUyyG
4dQz+nD67PMKHw2o3bNMH1fdEFn6ZWBvF2cgw6DuJAn0m+GbfCTYKM0ewmB1ZvfBFGZUj6Y2lRBC
owguauENolMRPKBQT0+q0dJz2wpYheE8OgWLHFlrp2dMf0kRGCBFQ+9w6wIKjcEEs4az4BVzPhZE
rlQ09RkMI8bditmH4qgvOhIMqJE3r8IzkSH4LI+ogzj9EEiMcligUaiKYvD8JbBn8yC+pDkjYzYV
N4rQqk9OY+nyDmEQIXIiTw0oTZ9Xafx5gzGRw6liQMWZtiQT3qAMQjeGYe3nC/oxOjWmt1Y0WqYU
DX/Qi0mP0oO6mWUkf2azQkIhMc4p42KSoiKuvEyACj9RYf2pDPkW7G2EiAxv4Y0B/TSq5i05zM2y
iOcFXVkGB9AzSIxtbVOkNHKvS5nQOOa8pHgB6zNdabOp3i4IY/v7ajH0P3m1WqJE7J4iG7Km/IAw
LcHMxaw0hz3Iq0Z4+4DV9IJVEmLYkzM8d2LyT8BU4V9WtOf4mFHTebxyAUXdnsUVQu3rPT65O2Lh
1kZjtrAUNGMTiZj5+zS9zzhfNbSE1da4L25KUMAxFjaUxvi2mMwP2xk7Iv2MgtjM0xZYNoXHUIdR
70KCZyPCHxf+Cj6k2Aq0qGFRqPkVjcO5W1PqX8dxuc/WJ/qhOtFH2ZHxdITX0T61kEZpMDRk6v4b
emGwy4+xJJtDi5VOzL4/iMbYIognEwMUvyCyMhzNqmzsHm7JSlRd5V3elFGQlH44ln00Hyylk7ZA
lG/B/TMd5TTMRvMB7CaR2RpQXZg+25hGZGuMUJkCHYDMRuUVQW/4INnh+pk4RCSIkqtentVM6Dwk
9dqOJY0opTl9WU60Td+NO9YHF2KYJHGBqgIaLc0kjgM5O2iNYtPmNjI4Sb9ScSgdFNj0Nh4ixa7O
58w22Z/hU/F72H6pWovV/TpyITCF7JbaJyg185940fczvAOYuuNsqT9O3eDfyLHjg8MKmYJ9WgWM
+HENRn297o6YhUQOM4+IiUzqQkBLwO4wFGlhnGOkh14ORp9TMVj+vh6VbdPbwypEktM6+qxcYndP
UY0ZCBYlUec/C1vjRX5KGCKErsLU1j/DLqWVR69ZnaxoTd0JMDlXYxeT6DBgAIUXllUtpV/oz6iC
EWAtKwYTKTCBLWaBKv3PkncicwqMC6eH1FYSwOLKFBo8kxUmJahlsRNsNuWSYc+a8DELrTCsbIAZ
F6b2FZXisX4dPjFWxFbLBm8YLgIp6lcE5avWY/TVTNIVjiDtF8vi3H0nc2MFCRZADd5zpEy4yOtn
/twBu8tBPhWQO5szsZw8j/XVNo9yMsuha+CDD0rW1aehti/3L+wszHaNXdllki2ifsTDQnCN1+ST
LAKumiVKZAEeyPxHQ2OD4l9dgBGaBo81R09OK1aOYiKqiQkVycgltEVqjADV/g6UxyfywnvtJpjf
0F/z5lO3GeuOR0+UrjE6YwyXAneHlPIGCgfv3jRh9bnZpXvVXpsZjfpjR+vOhQFZY1wrsl9NoYxf
9zKt+LekTZjaBRzSKb4AMOx20eHuNSfj3JyEox55Ar0IjUrnRwGnKhzS+xxLe3MmnTtsFGXvPudV
EbRezzprRtJCczuA++hiwBAYu4omWnF/pYVkzRskBwTz+oo/89Nv0Abg08TC8gHD53S/I2my9QfJ
Y12Q56JCh8QN2BZ2ieXyydSZnxz5i/bdeZcRlFapc+3Kw62dr6BfhNB1Hi5uB6NnQjUu6rwNeAVA
Ndc1Tqew6WegG2f8MqH4CK64e+JXf9InncMvLzmZJqZoyxDTgzjH/snuJ/lGT9aw6RTYvbv7GU7w
G/wIE9ukzBfdMVvmqL5yaUxMW9cKuKjRvVa2LziwgpnLk9p+LoZAqFbXI8PM2yb+wJ4VPlgSDF9P
+Fi/inL4NMCLnZ/e3O4d1QQaQkKGxvqrg5GCOm5TTgpfHs8zfjU7B01x/FF9wNd1mM7C8d0JM/XM
nwT8dmsygi587Aqj7Ydbf8BbwcMGd/Uau81vbFieWFXM0QFL92lyBOznvscNwJZ8YHjEg8T9spGj
yZhZ/mVUpdq0ETCNmo9niKWwI4D3fPCkxXqK/E+e0xUPxBS8PTfJdIy3GNnCsF1HLx3pg8hJEX1Y
McEkA+Afuh/DPHt45+qaEoqZD++Gpz0c+WkNlrqRLx1DbZrwowb+hN3vq5Yn6mlf+J3CPQo9Umgy
KiBtduVpC9AK7VsPTcYR3rlycVYzWcXtDn3FjLVySVbMM8SL9p1t4wNcYWzNB3QFLaoLG0J0ry/R
2dNY1zAD5/h6ScD4dNs8sHJa1y4jCnyHf6XiVYxZ97AzxeEtctuUsfwkbNc6Xv6ODqHFPiC8xuiI
Zo1H9NLFHgHhZ+iDdGSWumIDcOrYZzxhzYaGWBEPFqlKHBcwACA/1CosiAbaV5xpUYcv8DIpukBm
AvyvEFXF/F9dsoE43TTIoDVU6/+SmH+bW7TiNY7D0qKZCj1JPwBIDRc+XCy1gFjbD3T6iGvYosDs
2BNFJF/hjC951Dye2UZMwRt3coqwkgiGJ/yj7qBL095rPaTMLUqw7wGtzs3BZhYKCnu2LbySXcY4
vnVFL1qR9LmGxd/tWcaY97DP3bBGVTggQ3BkFy6OZdeTpLFHudMYPhVhBUeCmYftGUwMKhjxI+L0
GnMjVjHjgcHFj2WC7Qq0fP8OO4P4bFwQ5CUTkpB5uv/An3eH6AFpE0UKgkMsy5nNQRQkPhckLYOO
GXAQPCHyRzMRGO0dBOnu1cRKcLRpQPd2d64AOzCfhOhrIX+f47sjYAe0Rc2y11glANMYhDit6YXX
gGfJaFJmOsKmZo3fFVOK+MNY3QP21XeozMyXrz7o0QNrM7vass7UM3MuvtUbRwLjHmTF7VSdage8
WhVE/E4Lm6p3k2160fwU8BJC8PimqGhqPjgAGNVupnRwVEL9dcokKFnXZ37fVJsibkkmvAjoJI/B
U69LZlK5B9AK80HBm6FCJkbKQ+LRYC1lCJYhivsJVnHUQPGav1BEpcIUgS19pK4x8JmYuOLZ3XQI
YF3kSAwd+kI3fW/fR4/0ws7WtfUiv0QbOKmHokPMYRe2Mo4+7/MOHgZetJDI3R6HojM0m5W0bL6E
TdhMwt19n166w/jjqDsE55x+xcU0hTObnVTqD0yuvuITbrWT/LPHlyyC2a/smG2TtEG9Tz0TMxMp
v0rFJR0bs2gGFCLT7INlAuBgvrykJeSbBj8pcZ6i0SswOz0+X6Qle6fg3i7gNRIUVV6hDW5TrNgE
2RB23fGx4cTBpke/w/GnjtORv3kZLcoIHEX3HQ7DzJyAYXp8L2QHTs8BqQfBqXSonvYm5BPgUpQS
dnsWiNOaxsw0Vc4lOndKOQMU1Ku1PXy2dNLO4ULqGoPB4Ma2i5AHJUL0Xi0jw+df1MOLWAYjxVqd
w822Bv95tTPz1B3aNc4WD2COJD1ayScSE+kfFBD5D2YB7CCMPFVdsnRV+UmlkqOr2WudOOy7NbY3
qQsIcp3xgQ6LJ4ZjUJ9gVRFpBH3UxtmduCI7mZkw61+Ni+wnmqf7YuKy5eDry67Sg8gBG+p+1PH9
3N41ZCnEKTCsOPcrwIPv57FS+G+4JyJP8fPqV6huu/TAeEW9+yFnJwwHCrFZbbktx/5MeGeOjfQu
sYUt9TpFJEm4EwPyO/OfWbhhu0ABtS448DZ8oFQ1HP8oh0/62/39Ns29x7k/GXyWE2PfQw8p8KKy
45dmA1JEp4OPqukr2A8yjZYdbd3BqHPKU7fmC6M4vcIRgNUgHxkFjTK6dUU3sVPOBagqDjkQ3Eli
aZmz4qQHV+obXwXKUtCZ7lyAP2igNNnUYHf5oO9tL+gbmCcfETtwkTF10LH+licXJP0DSdsc8dz/
7h7cpsocGkF5ub1g6lYFzQGWNLpW7h13V0nwjCP/HmfXZgvrCaASGo78OgK6TjgRoHmxbblgKvk6
auagoRjApmus72KvpWx7kHaPEvAic54nDsR02Mg8UjY1HimbH84CPR8NQ6Dcwwu+45aQ5LfkCGDw
hDEzqUiT9lzO2dv47hKdIGqn0R0U9lQJMIyVzQF3d/GsvTWdfd1CTe3zkRL696aZyfwfqB2/r9wf
1jT1VXh0faOjPiV0UsFr3sHbn3VAwzCHabpnX6xf6ERUJCQf5RFVPb0xmBUGIh8mi+/bDO5zWCBg
UuBksM3wi6eHQoUSeRWEf3OHgbF2+4jJVbjRcCpn9kxKzyg2KKNIjqVjlXbdWXCGOewdlILIwv3+
LbKO0X1VzFGbZFPpOdFbxx69O1d1yChln8PZDobVuBELsLd9WRgXLZYDKmIch5oGA3RKM8asbjat
TviRFwGb532J+vMlmZufjHv4hoh2Zv+OTYSheH6OnZZ1MluH5pg1qFA7jrMPTuTuTOcWbWXGFOMZ
6XM0msXi10lpqy/PV8S5FdZUdkn4E30UIGKy6ioq7Vny3beg9G68vtyxfnqLltaBowsunnEkW4Bh
Afsqhv+h8Kbj2AOIsE4sRhXM9u5uRh7crMYgbH7V9ugvrLdxp+R/p/Hv6Ro6BCSbzmHXW2Jkak4M
tz8J8OOo6EczfOn2SQEjYYyFwsb0HirkYatB+MTuzwb8RG/DkERdS9cp5rWx98Cng5/DE8Y4ny3a
fobuuCUfRBJ9zzQSOT+3OKCrQSPzi/YlYxu342P4+7LU/liRyZaikRprWOqv/fa3ikx4CkPy6NFE
o2+94EYA67Rbc2jIKwLwsg20PorhmQI4C6r8mGGd94od6I1q1o5hVyj4q7lkw9Stn24pUfrNLn1R
yfCGyPoGWAsrMrZrjxgH/TqGXxj3GcTw3pohVBjPnh4vyZG8Tar36e93pvzhzhRRsywZZxZlpFT9
lyPziPVYrIZ82EN35IKFyBU/aPdp81s4dwjLf3nL0MPj88EuDEX1tdrrLxBIJcp7DuaRZgTYi4yC
Uxk1pabb0JsBptGx/v1a5T+RHOAGi5C+LF03dOkHoqb1USUbJhcLySEkuynamTdy/igm3OEiVV79
aoA0sFZxmFGh29SbPrWvhxsRh1OVBotK6DUa1h0iGsPNP0DtH5gS4m8ewcptsLHi86ZSmmlQzFEM
DgeKV2o42EC3fproHq4DVT3LrHeOw26OS6xk2hyGw7QhZgjm7zC1qoXVoa+aXRnGZHjgeanqqtj/
Quw9G9PnFgiMDQdrU75zROO0z3i8nsoLHBTEpR/DioGo9cEp8nzOso9RSvjRL7pvFDuRc0WIMW5e
DCTtdqqfwjkdlbLNZyalBUw1GGrMT5gsIKHzrJ0445xascYAsNDGZYPNqwkYnGEOuH2+Phc9YvQ5
RrOowb4e5yq2o3W+ZznmFD85P4bS7TKmYwf0zr9kIyi0Khp5eLzJDifE4lt/TiN0bG50wJoFqIYl
DXLiMkSAh2+iWEUs5IDeOSUP7MwEjqDqebej0+UKXhQ4GpS8U3yzVDdZPSeczNUJ3HPPfVlLFFRE
D3k5qTTwq1ASseAY3WAmTyuMevn+SjPIlboPijCHPBZUryi14LpBXmsDGOp5jEeAb5lflP8K5Qb8
uh0oObdtCxnyNjct9rhKi2Ahj29sWZPX8h8osGaMxJsfxBzWLI6x5Lyp6v81e79tHWWry2KjCv2e
naLDhVec1K/hFlad1rJ9RKQlhow2xmJL/HhF5l15zEppgrQp0F33yVFW5bae7MFlNk9jnHhgUXFb
qd/Vov+mZpNeOd/KY76CDkJZXcHlwgKHYUwAweCCjxtIcYkMbUVFBWPN7nkfkCrg/GJ4BTdmcsdY
ForXElrG88jOPeteQ3hBT3Zx7RXGP2Aj5WLp0ISvqLIYsYFSDSacRkfGrqNT+Fv8QqIulaD5gLX2
jqOagpdtStGXr4Ri2bR7Ws/HzjIOT2YXhi8GArlSpzaBLuZU0a7Wzs9+Jkx6EZc0R2tmA0SFL6R1
9Y6x1ZNBGd0NdprwB6AeQp+flsfeQzW5yhalxlkPeBe/NTAbPyBuNxciS8vTdVa8YPIqApGvRybr
zUFCS7i2GcQT4cRnzZb2vL7cHodMn2llQCaY7ogYuX/RQTZz5dSdiJkkjentuTRihoEO0x2aEWBs
yb5v6XFc0iMElh/Gqa2DtyklxVn+xGrr3ci95Ds5mhwO0+YEmFfPLxSH0VcybwiNcqHyNNhCTkl0
OMEQHaaM88ZtgQ1hejvE+EyXs9wiLrhcGE5s0kWOH0AyF1bKeYBrsVdnfMfWErOIYk6tUcwNJjT6
mI0dfekbZVWf9E8rduQNjeLjoCESBhM9Kafqje19zXf54JqZoepvybk+xyfurhg/aFRMBDINNlqt
HqEY6fBLalZtZx3q77vqNFsybBDLVUH2Hu2t2xiTQyHuZl+8l25U51ujU4YwLxH7EK+Dd3bs1H6L
0aw7rJiYbaN9EvvUQl4yxzhQOBpbEbWBDWvidpuDr3jEZK6ir24H5J6gj3gh/3g1kPPi0dvNxR0T
YqxTXGs0YwUTp6jR40XFcVC65ro+EpsAtKTJ5JMx0WRg2xqHW7mkh+C3kRfUVIvrmYd9F3x+JfOt
io/nEdz1qbbSaTyGFXtNOJE/6ykPqZ4n89sLb+DEC4Mo8kDc/vAsH+iQKR2tZvlCnWUFxRFyF3Pb
s4wB93Nytz4BHMNL5fHeOB1fqL5J8QBIAM3bsYGxkxmEEh0ZACwrnCRd9q929AU/1KMqniHuc2Hu
UR5YLdCBDY30JZ+xGGbmvIYQE7rySsdgY/uYC3Pd5zicPMhGmDwMlPFVAKFtN/q7YrB4XUZ7acMP
bh3ZmqBoh/8EMRiUkld1kwji0FcMohB2rEEn+SesQts5EmYKLNLjxjGIy2gCAuPoC4s+2wUtYDnC
QfqAYYQkGKKnegkn+ht0JOz8kx0dSnGEmTmn6OupIqBVZQ5jkWSTLOiWESShF3aZQt8ueHhzNNVf
Pe3bcpQFI8PCFQ14FOKg8CLuKIJJ+TSntOAofefgKzwdAWNkIRi2QjxFwfaciXMDW3NHYfvCv1Sf
ZpeQeXXsAhA3mDAynsb0x5XP0V6ZtT11Wxbor5ln/oOV/j9sY8JwNUVSVLIhZMv4H/lS3ufCw1T7
av+rJzH26fx+yue3D/m73mjzaHr3qL7n1u66Tn0o5odwxCeCmzWKrSxU9js2iHCNgwdsReBPlusX
2dPYAJFsNRXBqv6VKPE/RxNXbJroXnRTEyFIm6Mc4LejSXk+mmetNOn+Oktm8QZ4zVfO1+sYrRUF
a9VRg+c3CiaOn29a4fqlWePBr8y76d0nWmGGH1LhSP4BxB/69lt1uO09g3kyu5hwnUAhMCez21dx
shEwuuE6tAPo4z6LAXkzZsRB89Xvmx0I8/q2f2JViW+w05/Au97U+9L4HP6Bikj/I2/4v/sFEBFV
jSP5V7jmb/crZunQm1kNdYdEvYO8jT767waqAh/Mxpg8fb4Qn0NzAry9pznTpgjLVOA1rfRLMj6g
TtOQrfMAFe++XD6Xj2255ZhgrZ4Q5vroGJf5Mt6Xh2JdMj6BGILfqX39PjEIQHnraJ4q2OEGJETj
aJ8XLIaqhko0Dvu7czO3nOdEWLLrVUcZDjWYmo+4IPVRe7g6UPgE2YLX2QmDj2KFaFonNIGq9YOS
AL3nY8PY4UYeAFzIdYvan8lWPKdFak+YpVADwxnlLgCzoSMbdiPYfOcajGVzJAvS94/NFZ947Okw
Fcb+1X2cjQ2mFNm/Cvmf+o1fL8KwLNXEghbj5h8LrzbKIS6FPN3Hi2iuIWM/3N5xRkJXUX51J07W
c3Lu9/2s2QI9FF+3s7kkbNpTvGxbzu9nqFJ/7yz+9O2a5m8XNHZJv60MGr88uV6r8UsQPNrpDW9n
n76j1dA3MOlnaRC6kW945F5u8qWwajg0q2l2yoLiEIEGn9lOgQDVVT6l7RkVSJsWWRIPGlbyP9ax
9YeKUiObSdYwXRWpKH90QfXzmQ9ZWvR7VZ1X/Yp8iTtCioLW85ocpMeSuaVpLaTue1DxNmiXobZ/
JJeoXWNW3A/YPJ3UBvB3ZDTu63iXfWLqJqaMdmbhMUU6HBW+NCYyzE29GyFsWV9hdB9fJ705Oh4I
wr6rjoI8coF3z+JNv31gzVGZDE8zC5ADBY7qGOLSzEg79UXs9boNrB+JYKQ+oLtgyVqpn15HsfxQ
rowWyxYc5o+kGWoH0NDk9QHmWGNpj/LmucF3H9T3etvGya8DooGL76KLD9UjBH0Ke1X0Kml+TyiX
BiDh5By2HFdx+Y81Imkju+e/lbylKpJq8twNUzJ/xhBJVXEtjLDomOnuhfStUD6F+D3DCd68UoUM
72J1SUVGkbsMMaclfFRwnVV5aWlfDSX6tSBxD/2mCK3+Ya7kbh3fFok4l6vFTX8FmBSFlaEcetIZ
ovIjxQxgWOiILAhQNJDD7+vuszNfMnbkai602B2un7fjoKwzZAjgAl2Q1RtTmEURNhulXUuHKNu1
2GRSVt6vqDXTbdst82QDfxl9SkTHIU+ac6a/U4jW3UIOd0rhYQUuMQzuA+tBkus+VpequcSPXmQ8
2+NxALx1SdI9Jiy84LHNlN5ozwiliQoU5TinbjVUgzKGmFR8tDhB25+K6PVWYxcSVNFWEfZpClOF
uuw5b6vAtKYl6u4MboOjEDmqzh8lUQcj1fTZQJHAVGRmkRXXTSV9dYf9j2gcgQXK6mZJoECxxGee
Dy5Lzy2ciZyJzvWGHIx2fFwYt3UT7igGJIH50FJKmUFMe/IaylMRu5I0F5RTfFvdMYCRFqHiS/mh
kE+q/vb3zQU39j8tHFPEoJ11g7ZZ/u/u0gqpFMll1u1xeiQ97yVjTuxrr3AK1OC+QsgDU89+OMP0
PQE6wmrMzSYybl5OviULBQ8QOz7evOcWPyG/XML5l16uzsjVgT7pJW65HDkKvFBfOqPU/0oPGgwc
7KLZyW5eGYyM9WUZZGt9k7j1BoGTMg1nmC8tOF3II8ZwwMYjC5uXAKDAtpyrmxIla6eHbG+Qmsxh
BZZ5b5e420kOI7OKcBxpHLVp8xQQmZD4OcY0fNZ+o8/JXWglV/LbN/jvpjQxycs5mXt4bjPp20Kc
dsBxKZ2ICzFf023ERyCNzgOzbqmEtAkim5vdHGEQkncqXx4zjdGNrZGyTLDTFF6rCP8sdvVdo8IN
QL5PB0IbzSRHsBOqzKU4x1klWj8L7+oTN+E9IcBIY/YORjyTdG24GIMYIyey2haH55zz5DbB3gK8
EfUOOAgCQZgdsEo3ZuzE792y8jH+9VXGIHOqSk1B2AQJ4RqEnvb5j5Xyv2CcReqMpZuqohoWiNx/
F4oly9ew07XnnnbbhJqjEmrhGIZTf9RbripGFib+A9q0fu5qP8/iH79TSVpZL4oy3ee750o9NrOW
6jR6t0Br0i+0Ofg4MCvIxlVQAOeYYMZMVVkyPZDWu7xnS4OkEtxm+gKf9222044Y0l644CALwKcX
V8Zz1qw4VMtqmWyrw7flGlQyeHYsH3zB4tTkrG+W8ddjbq76c7KUqEbFg8z7S5bG7OFlL9Bn/OwF
/plmR5P7WtigIAlq8o19YYH9mXdbY725jwNh0p60fxy3+h8fkKko40vRGVj8KFbUrC4zwbile/Mg
XNLVdWbtexy3F91LtumhuZFYdgi3zQt0TYu4C7t9L2AWmb+IQ0/3xvF1xrYB4nXkEDF1aE7KPOVD
IS6PvNKNtMQlw6u88qWcJbvyk1ja1W1l0WeRprHqX9K3ZDqmvZ4TNvVtuzfPGWMhglFPwr/2qfFN
/36+/VoJv93ojyIoeaZG3lrcKAqvyT1IfSTKGtZzWUB3OFf+wab9RQn/+euYUIoiFEkc+X+lLf1W
c1X3KNO6WEz3jKYmpv8Ob2vd6w5yvwBcaYlOBZBimBKrM2kvwgHfHE9ifAJrxkF8a4Cd1HP0E8yB
cKGiDbTxKtmU8wP7/4ynOCXpl3RhgBi+++atnD9Omvv37/UXg/Mvt/Czjo11VX8AR6d7bBkC4ULl
A9uKVqmYYeTiGXv4LM2bvIKsbldzc0PR79x8BPaveLqCYdbTaAmtw8Zg4SQt8T9QjuN04x8XOa7P
v13kj9d6Vx9iU4tcZEHqSefC2WX8jOoUh2+sgXh6940QKN5qVm7b1XMHptGt1MVzFn3KKBbzU/OP
dSb/ZFGP6+y3F2/82HEeVf9o6na8oMXjKHqtj9kFXQ7kTP8WXF1wdIct+eBJu2z6wU5c+RC9nfgf
z0X/83Nh5KGjeBcNw/rvZlsYap2qOetPXmr728fo9WCCdaKkfoXIV2OoiAlF6GVA6kCpzA4h7Lrh
S81pxNn8CT1SLnC+cnVaK0KUM9sDqwNRUnzcLO8T3PeE9+pYf7Q4kEyxsrKczqe6vjLbjZ38pLwR
iHcBISEAqZz3PkMLR3Nz7+9vX/7TR00y3/+/y589vimKd/Vmden+SCpgkLm0pl+UhARmM8XW161L
95iCjqBwW+WwMePl3y/A+NP2aaljyogJMEIKwH8fc15bWqZaY9PtgBmTPkWzjfwTZt/VQQ6CywiM
Lo+c4ODpMWeBdWIQmWeXu9SLXUICt5j66DhX20Qzv9fHfAaDcYo4mh6LytYv5qiMJ9CGjvmkPtAs
CKNPyCtQz/S+BwpDhH5SSdCIV4Rculd3IbuNn3lVEO+EIJ4fKXWn5Tzc/f2uZePnHJtFjuJckhTU
55Isij8WeSveii6J43RfHhkCmluFHgxnBCppW7lwfy0sfwvzwTHGATEmnjzsG1Cw4s9swxjK1bca
gHi2wLzYD714gYnNe/ZCmwADlW6iWWSbdsmYepdvO7ecCxPZz4N0iRUpQQXwqGzQfX+4mJpdUktU
mMJgNohEHZum0ScnucC6pI5jjE0rUEGrROPaY7EOH9Su0T6ajkld/IL/xqHZY4Q+uwXlikCo8fqa
l2b/fL9vm8/4TWJwDC/1+4o4FatkbHkY9/waGkIwa7+5Y/1bxqoaU5zBeXy33wRWqCAc5MugS4Nx
dPNk3KZnVImfj1W84Tw9oZ0Fm1e/kMYmT0A8B17qDVHfrwgsE763p80xb/UfM/wRqV0/N4/Xbiu8
968AgsWq/u5f6w9c6qJXefpYG0ckcc8XUgwYYhkfKFH0ZvSekSAFkZ9BuIvqQOGI3lQqWGpOejcu
mpFHaNPjDt/NB6awJM1j0/Nyv0iH+4UClp92fysNP5nW3xr7VMEz39w+o3J2f9UO7Se2meK0+Xre
ndsr6PAmXICvNsvkHRM9wU38YqlPEenMy+mwMT31DJDArswwcIU3Tk0QHzqQj/QT1aXVA8qyRKCR
B+KYfiS+DoBL5H1tq+DAdUYceERs0ia8XytUQ3a8vV8wbcW1tLbRgCoCht42cITEnGJ19dPzdZlP
x1Wf/2PYJf1hS/3Poh+Ri9+O9F5vi0cvUEHkXk7+4U72RIz1Ps1TvWUY9PdPTPqxsZgS0dQGIJ6s
65osaub4///2y55h3FethpnXYHZu0YRzgwif6oHVmXMvmOaRq8HYJwOBgRNUPNwbtvYS0go9v65L
4eXvV6P96PHGq1FlyQBIlcEWoVz992qEe2ioTyU0FrcoXJSm5Ykh5DqAjGJYSU1Hzi2Dr3MuiLMn
JNRBKLYWMpu4yoKbeEUrnmPiqTBQvq1JvlSAfHEqUHraEvyMxXkRZ4s7OgWQjfROo6Tm8B9HBB+0
NmcBtFfE5yjg7ya0shpbbJxDMeELw23P0HNIuP1ckr5a6YG20DK/1earfW7aGzM19RQOBU7NtoT3
C7l2zlMMoiuKIyZbN0hQt2f5j/gpa3wWv1UkPCsNSQwiQUai+vjk/vusOlK+UmgWykKW4APjqCTL
RGMUK2tM6ijjSwuOic6p1PbIptJumxfHJ/Fq+VsXYgMAY0kj9KPDjbCDbtnfUAawb4Ud4YUVJvMI
pTIvveXbMhn2d8yuwx5MQMGoN0wKV8yZAzbIlLIH0qzp/ab794cyM3NcQSJi73A3r1HVVJAZQjg5
lnCyWhyxkytRryTqwsHVxX10fXsyH1PvLSH3K71bXLHPuBdWAMbuabnhGB2cNNm39IkMrTxJgPot
fSmNVnc4raLFNaz74fpcYEx9y3YdbixJIS6KRzF5mkvZ8JXuEuVwXAqq/iiJPbEYBYslVmY7g78O
XMz8+gwwEQp6EjCuEb5cnVH9o0T6WTz8elHmr3NMBvISf5JDwtRUrFTnRVVs2c8OQOEJFZ7eJYSx
YpB7p7gKZ0cIBCqxb5ndqcPoOWsXSbnKJ1f48vIdjdOo3U4N+67hhqf6f//wpB/V5P9do8KIXRFV
VdelH4upCdvHkF5VhQSG1y5cXh8CYCZONAChj9FnmDF7rawVg/Zfl6eqhC2QiG8us6Ri+Edl+8dL
URXFEqGnSIY07hG/7Uhypudx9xiUhYW/yOgiHx0zDNj+fsM/GXLjDRtsNoai0YzSrv3Y95IbzJhs
KOQFXwt5iDgqik4v43uL4EQQsARymxzd3KDslERYCH29KuVm0sUSmWOw7h/Z/MZkUK+KqSElfgXo
XRv5y2Ay2ytb95qL/+iS/rCK8M0yTT54otc09Ree/dtjkcQ+fRTpQ14QYeXkkE70lqQhRQnSlGBF
S32T6Y8zi1hrrZ+NRhh4j6vwI1WwJRliSMbskRgyFxV6mGlQrZjm6XLwEPJ/raWx5P/vxkQvoI7X
yjsUpf/p51S5TjohUhaqvL3fXq27uhbyBDp5OhdSknBG/pYmArB+/T/SzmO5cWTruk+ECCQ8piAJ
elKGlOEEUXLw3uPp/wXdb9Ct6qga/H11pRJJkSAIIDPP2Xttr8LsQjWqpK+uJNVDALxbTgcKzxBM
Y22JveDPH/t37ee3bZv7dJZqqHCvfsyjzWgYuMvCZTLe2vzLND6zchfUsAohDEQU2mlR6xTxpuZm
Ftc/v/jvgxuHs0xbU51n8po2T3b/8QnKue3Lom+Uw6wVoZYjLVnnSAi2+/s/v9DPGQQH979faT7F
/vFK3miYRTTwSoa8VjUCyoDhw7DCNE8lE8N9cIshz/9/vuiPM6pOOlEqolcOvQymRgPxu5O746Ae
S8QlpPB5+rZjNvuXV/3PncpeNU1Ya4Si/fhAVTUszNyrlIN37KetGvwSCDKt4ivcmWi5ivUQ40ty
utq1Zi8m2q74Cjq0L3Z/3o7fp1Ho6GTOShOnqi7kH5+tl2eDCJtMOQCw5Phu0qOcXCX/L6/yPab/
PHwtwSvZtMgFE6R/f7B6k3taRKTaQWDwwx5dyLRwyDSsVYyG17lB0qfjlTQfDT2UHkVE2wKcLxqX
KwDaFsurCXxiDROMuC1hQu7tKAVoTW1Ue6UvZeszmD4Bx80ES/9sKWIqr4UULQtimv+8w/5j4kkZ
EELpfAVWDeP7Av2PYzT2tWCwJF0+lAVgxwq8LmScyAHzxssG+CSzhc2W2KcC5CZMjb+8/PyB/NiT
vLytQa20sQd9z67+8fJa4lm91Rnyoal3XhjcUp+gqIoMBraGhpHcgF15EzoOdGTlZUioE/H2Ewkm
f9mO+fj8bTtsxSJv12QO911f+cd26KHH+NSyGwZjJEJB2wRkhPcmhnVgl/p7NINOIKNpFWSVrRLm
gFu8VaK/cnUK2FHztao3xV/2jj4fRz+3Cg0G+0bIuqz/HIM1Ox29cDLlQ+KhkQr0rW1B1pFB4xJq
UX8VirKRyCcRU3w20VAHZeB6I5GfbRo6YfVpQpTJx01BnzQT8VItKicWn6kNhXga74yofFRioiza
64RfJrJry5Em2ky9cg0GpIrRVavw0RXGzfPJe2iy9qLV0rkhTUQexTKVOhA/w6ofSiAQeFkmrJ8k
gdpYrAt5vMs8um/KaEKchhtHfDXTjI0mpX8ZS7T5KvrbTjLocGq04GW86dz/j4+ubpnVjR0GaCZU
1yauf/mJtimMY9BjIm5wvnraPvVJdBOOFATnLpWWSitIp/A22kCMdt7tqDhduW68an7/Hg7VQajF
ocWTpoT+h1rpL4K3zofucv6Bp9pENf5lW7vjs3mRkxEhBQhkXdqWBOhFefZG6WjVNMji0evn/nQN
Uzx4ItzWMjx25PqmeP7z4fu/QevnTiCKkiuerkN//dnODcX0f6dxIQ4Vohsf9FO9Izm6ax2MwqX5
ONCGM926IR8w2/gp+K8twYzABLUI6PnC75epsW8tArdnDDAQK/GClHhC+XyLs3WdkUH9jvqya0F/
XIvRzSBuIDPWB3zk21QiLXgJi0RDocsz09eqvYtsu1rotj3m1vGhsJ8Evn+aXMyqS6oWYjpF5mag
v2u3xw5YES32b4QV6AAszZfiI92YG8BK8VW7C6JF+WJfMQ4Hz8pHri2bt+k5aGfAQJMubGkH/xgN
5+TtIPZ4I/LtB9x+EnVraz1HX9Jryfe9cjHtM5ppi5wOOd4BBBvFPQG5oFtwqRnwKdDQZZcw3AzF
pi1/BTh3c9B9vwi06qp1n73h/7f1dRyToTiz3UoUNRaOgFsBxhAUV7XWUPtPawG3flMnJvVQzrM7
rmGBvk7yjSf2nYBDCvfkVz6u43FdSp+durEzTKhHUFwY2/vuopAkw9Em3nIiH/S1XlaOQofX24f+
p5RtRjzyfI7wNCH5QmLiPEPXKBqAiOVRrR6VbuWZ6PNR7Ru7KNuG9GBwjqjLFjtH69JnwGNd1Qei
ESFI+UDzfgVfcs0Q5a+mbFcC1pAX06pyrtnRW4FTwltPiTfwd8ghQzTQxg6RlNlTtzwrdCwp8NkX
4mItOO1iX4qFLzE1f+azF6ARyI4/hLj9eW7l2ZbWrbaOm5Nollh1VFpl+jItV5q2RTU1vBpQz1h7
XZVofn5fvSqha6AIzF4Uepr6UtEPCUAVYwXyXb6Ia4LSsVghw6IHTooGiuxhThIBP0vpq3vqVsgN
UXjubQK1tlAFMFoa+WGWvUJO6F0Ity5+lDbcQCaZr2GcuAiqS6clPN6YqV6Ab/Es0VsOrN28YG8W
Jhkzw+yymUM+51r5wgrBhblm4Jrhxe8w/69abwNtBqqIAggziy/N9FD4FNih6Bo7C6lHS3lvfKmN
chmXN294CZo7Ph++uvoA2Jqv2msctT4k/tHH/s5pOjeVu5WUsWinLsbHR8opwnFlesa+bbMAGfeE
BYCP0Ptlr6B80Q5+cshILyUuUlrZiBgJpqU0Gz161WrUVop3RmcwPBUoF3s68DLlunPBOQIPJnFb
av5JAiQLMheFmmrLFK6A5W07tu5E5AUkysVCC61+jCCEo20wnT2xBKDbBw+0zflKjL2iLlBYZsMy
fO0v5PMwPMDsitD7mw5fSszQEe5DmqX+KwB7ci6E9eS1rmZh4T5B75iT2RGjtvoRI3Wljp/YB9dx
2K69au+Db+8XJMsAk++6DZk0tQkZTYchccjFtTJXyyiHT2E6dn0Om1MVI02Y/gar/I+Zr8Iy2VRk
1bYMZr//Hn6UdMrpCDbyoYY+gsyJ7EHka1WCMFah3cfwyIBMwvsk3SL7Ov+L2YPR3UpxX3PR6op0
o5lIkycgAv01RfzE7LmgRJFDpuk9siD9XSxg+NtAhSC8VWuqLR4XsCoZD9pORanVwBqlEMe4tJbx
/Jn+zWrv8ypGviMIzlQJs8KfXgSLkt0cGdYyasrnvPVVR2NSEwFcrwE7Wml59Jq1CiBUhIwPzGtl
AOtDTwUk3qlwAxrTetZw4Qdsb9ZBM4r014whtO0+h0glazo4BAKZmUewUkFxTkcUJEPrkMa/tnd/
n+ibwphbb0xdKR2Y86fyj0Hf9NqBetsgDgqdiIRCITsN5Rde6aL9AhJkNqfOYhFu35nZGqtulu7r
aVg13uefR97vKdi/B955QzgAKAjYMmrMHxsiur7Mk0kc4qDe+ma6kMmd1Elf8Dwdsh5aJQxPYXFf
YyDVNdxERy0aVzIG7Cb69MngiKS/bNJ/lChMxWZCpGkKTX5a0v/epLouVEUMiXzI6c1JQw8sPWea
o+HEzKhjGYvJdBLIFUaLAcBStl1/64IjYjaLWqNdfXaifrIgKCQqFhnpQSOiMR+81Z933M9WGotj
0xTf3XJTxoX2c8bSjnJhBynpjHH5VFKO8KBReNempE1fExTvD5y5waoQXOGgtnhk1cQk2VsawJqc
EuIC1lrNFb+T3VwF9mHfR/2dSqoca+vQoulfc+XI6HrUXDfTCJpQQDo9hAN9xOaQnSf04/Mcng9E
Mq6Jiv8Bl8iqRh+SoIAr8ugxIufZz77q9GhU1hEYF4Z7xIBxt0xaaiNkGMnysTUpIrbkPd5XxKw1
qbH04ZPFpfowxAx67N4E8poOyiEloSKpb0y7mSK/CE8/KE0LpDpdpUSYi41vPE3R05/38n9Up83/
0cWpd+iIiH/0y/tY6KOXxeIwliNJShkRWtSjSGtFL99c6c1gX+XKvgl2AvF6tYFs18Eay2OTEBCc
jUv6A/Ce853VN6co0x8SUlyTNjjMy96qFBcxKm5FRmVeg5Cvuo++6QjCJW2vtO5LEql6SKuEaqZE
Wg8vudndxba9MObFSoEL3TaYJUfhQwEROjCOeXnNasNFe44iEsSmRtgaENuw8U4eWNfwc6KEnM+s
Ui+APvQM/Umi2J8IiJygWImzjkzmVn2y9wsSDVRU33Fw9HrZyfHgUJTzSI+QgP6rkrmqgNbqVfWl
t8xONADHWaC/oLhjiZ4Xx9oat5ReP9ISZKzC6Oin23ZRT/nV51Nr/VfesPKXVej/pun/vppQVhCW
jtWdHrOh/PZxeckw+Lk4pAUK+6vPaFGya0wucBlkbnKYjaJbGqw2DQ7OUMe1ANdFRkimyWsfBKZK
KkIVnyd8zWpBXpa1F4G561UTJqC57yAPa7MOM3730cJHlXzU+KMUX1IAysS3urvISNe1mhCri2DC
k5ln6buSLFmDKLxa/VDD6VxDLyMAIIvb+9bUnaq575AddjI8sjK7RrD9yhjKO1A4UWwl1boM6D6n
KburEnWPLmeRUPXyTdbQUbyVpL0Qby3+bT8OdiaAvagl6arQDSThcC8JcfdB38jk0Q4KxDCnhyhf
BveoElb5kGzTzFj2kEAaK1x2cJLMyG3L0YnanUBpa8T4gyEI0vmRb8Vcbw3v5zKjbSFaAQylxcQ3
6hehZ/h1ZZKLYTJyvbYLzS3R4HUAVTwQIKXbfdOvIBWO1l7DGlLNzNHSqbIe46Yz0Z5ihICjM517
WTtGUXJXVtu62s7ZpCT3CBRI39/5twzqXnh3VWZ+WYmK9X5r4/OytHuJS9QobVuPkrD2ia4cBrS1
klH7Jd6tZg1QJ3PWCHSlmuoI65f5GDViivKdQdWUAm6VBZcCSrs+6wQtSFDGTU3WXY7G2I932jlB
QtRg0AH8kdymaNxOkepq1EGLNHxt+QBlQNABCTJiICcJu5wdHdRXn6Lld3EqCDeaj2HGv9GatrGj
sCcNvNz+9FB1K/9ZGAhV++Q+iT+99KUDbjShDGPoGECbWl6+UsqeCPpzKJNzY+jHWI5f057WGMbP
7pZ39imKdn47Qfnk+tDd7NI7qRzjIXZIW2KdzWetkCCcfoaxvDay4LFR2vNkABF5zgD+D1yUHM8q
tjq4TZPgSzn7W3mV/iej52+nqEqvDxgFxUb1R7lBTcKKUlxHueHoP+Vf4lwhyMLZfJL2UOedftEv
aHJj8eeasZjcbFsdioN/0u6tY+dWS5YgLi5EZc261kEH4lhrMnzSU7c0eTz47GWwmF2mLEGAUBB3
uUgdJMu76IKzA75NxrlOsQaBTeu01MvL+Ve+sMtnrnzlBzROPpMa3afPJ+OgacCUoPIdGyZQmu+s
oRIPtDfnDtHTlbmu0JxAF/uGAY31Ow624ElDvGXNT8R1ptdmN4MP+5drDt+/X5Z10iSDAp7NeAV6
NXN+Fg4IiWWLPK+KeTy3zLjyb2K5jWCMFn6PoH6+N6DYRP6Q5iDC5CX4w+Q9KZyQdSx0c4huuKS+
X583yVMOb/IjTcqaygR6jJvfcnFwcoJXtRn94IFh5mwhotnAaomigS/WSOYnvVIFgylmYOwrHWP2
TJtC3pA9eG/xCzNYMM+cP9In4wIq3QD+DKprpB8fTIx5ShlsZDy/QszmoqgF3Aldof3my2CGIQ6E
/YqAZXQqHIxIP3yoMyxIWNZIDqwA0W34jsaWxQ7fCe9jm/+3tRjD2C6EGABhvOeYRtIzeebn/g2L
6dP0pL3xklhZgJzKNHrRVb6byxpfA1ZUx3xtUTdZJ+mgnZQH+cH8S1NbU34/yEmGweKr4STRsahz
/z+m13pLn7iufJlwT+gJcbH1SqCCduMaTfaYUukO51GJwyVphrVsn3KmtowDOlMfUwKEPi/jw+Ho
ky9o6Kf8GHfxSR8rNCno2AsinqtJ+/DGYJmd8iBZ5ixX02baWulN115F1m+aCWTLBL7bgESRExTn
N1sWLESBsmhpcvC/1z/PlIzfa600yjRd8IZxQ6Bv//db7idGozaN5EMgf6kqaYosuWsiKhkoZByO
lOMFsu2k3k6VspXQv3aUzCICorNOJvf0s8+UHdU5TkQCpRjkhvRmVMMiKsEy2hx46NSGkKj5Drde
0S99VsqjsWER6CsfcsG1qkQwQeZ5laTbKMR2nx+VRHNbjkyNWjQFyjzaabB+favZkC4okTuqST3K
pmSexNryy5dcoi3sdyOiWs+wjyOQ1VTs6NpsRgulaf/JOEKt7c877j+aIew4RCuGbAJfMH8ugA09
oDIMLfngTd2jBjoyzcNlYQQEVxR7KbvNE44o6d4b9GFeI9/PkwN85K5gse7bny28m4mSBb1bQPS0
5EKsuyHo+OmaqvIuHBKwO7fMN3BmcKbMWJ62ARrS23B1k40fp8c8/9tl/qcYltXJv9/UDz2lXFdG
h4BdPggQhqwbVh2HqEyweDSsImBBXY9p5NnnEI/v5qSbDJrXOgAFrZBf+AAgweP09RpYA5F/LgwE
abzVHpjtPAPNsxGYAhQ/gjilO2yLy3KUDl+xop30xjonQ4sOM7sR0ZaZ+vbPH9d3nNCP8Uuhk44e
n1YH69YfU8xUBKkem+p0qHR6Fh0J7qTFIXCKozmPk70rbaL+WgfTjRhpEOz06Lq/9n/nQfL3jaB/
jn9EKIb9o09nd+WkFMq8EQ1VxxEWhX1vDdGrol8q79UjikPX4FJ5X7k1ABWorVdTf00YPGQWf3/e
IdrvBRxLwzb6fQDDp/t54mt91qmNlw4E4DiBd2y8BHamduwib99g6vV9gMiozQrr0xyX1shqhwEP
4Ws52k5n4tXvb4aO5A4uDqCKCf5rsKqA77e2fp0JUGAXy1JelcyF1Pg+Ubk0dp/PFrNAAwAf8dhg
LWWRPiKfIVnagKOh5uq2zWXWqkjzzfjUg/hd2Jq0/PM75/L2Hxc9tBdznhDUFI2l4r8velGZiDRV
qfAEGVHCAYX3Dr2gjippKGdVYMqY2tjpXRGqLxlrvkUqybcWD5S5tDe+zNBmtx8tM/v+Mx+WXuet
itFYKSEuIPmzDK1rJ54URBhWRLxOXpHcwIQOYaCAa0PdK3gKyK9iGOmIB1LAzICq12Xy3X0orj48
RhjHanCR4fGlL3KE4HYi4BPbaYryluN45QF3S4eH+ctrznJL3ZF9plZTC7ZEPZRZsqDr3U8js9ru
akYyRfjwqUs46uKmRmSnuGnewei1FrqqERT7Sd/Wt56L7KKQNFKxTs375FgCtJBS1FNmMENWgwc9
ux+KF3JUGgLdGxwUkfVemdUK8cnZJ/LAdd3l23H+zjTA4Yd75uvGLdxw46fqKovj7XjOHXdcuUce
cHSP3HR0uXP+ZenecofbXB7B19LNT/ONxq7+hbCbCEiYX8cjj/y//9yQa2Lo8LuLNLbY3uZn4L5z
oh2CD54oP3ELT99s52ctneON/9jQ4812jnzNt/KNx9xcNu/Gr/PD+UmqnpN88FNVeCtHTFQ3F7zv
hidBVbs83jTmrTcyaJ2jtjhOS172TJV4fgXun19KWcwvwBul1+MInp2/F7xQ6fDF/ePqfJSceWNK
dtdbsDiz6954sTeXDTmf3WDhusJxt7w297juuXbe3Lct/7rw7TL/PLvEwy7Ot7N7w1BWOue32pkf
fpac8/wiDOeL+d/B4vZ24xa2lt8UTGffP27ff/k2P7x03s6Cj4tb+O2mzJvN3yirN+6pnZvKZ3jk
39ri/57fdm/BAmLA9mwsjunmoi7dN+6M98JhQ0OebnaCvPHSbxc26vymLs9uvKoX/BY653O9cAmF
cHgLwGMXvA8e5G7P3DK/Nd7g/G9CTNkBW/dycb9v314m53K5bKf51sv8P4wZ7A2Hu+fv2/n2fOFu
fWfLn00OPy7BcsvvPhaF7Xb+92V+yOBw28TdzFDmx3LnxeVuhmcn/+ThDjfBI909BNjweMg6X1y4
PVpCY57vnv/qgT/8/vl/z0c+qLO9DM7D/LoO9z5sO8d94GkfBgenBjx0SDqDc5n/mldg2/mFJ3ng
5eeNmf/hc/ea58gXztpZOPzn8n+lzX9JKJ+z/lOO3gJ6WREU1VGpl58mpUN59NejV7wUVDN9anDT
8MkjVf1eInKgCO7TSV/2XUQyJNWNAhP0Jam/AlWmHJdv2+guzf0HYxxX9gyRHXtapDkZUnBtKAj4
0+swJruBKkMg3vsUlsFATh/J1HZIUYB1mBQfx2jVJZ+J6RNazlFhwhErb4p5R2W6zr1rNjfMh846
Rfovq6noTmkwh4J051czUJ5QyEa5poN8pvG/6ODkNvQWNQnwMaUI/TmyXu3Ad5OAtVky9+4aAKgk
KhQ1Kle03+TTKd1cqnfN/r1XwFyPcJk6xV7b+OkTTXrpUMrWWkbVlTsaX6Nt6ZaVtgrGh0qDMonw
Yhmp2sY3m9dQb0FgNM3es7TzUKhLg6wpE0yOHzTxwvSCZ1M/Vsljr8gbSOd6hjx5Xi5RPGD1Fmxy
QLMWYgSYx74SHRqDRgbRGQ2rV02YVxmamCjA5hs0orDHaiFCMG/XmxHmgXQgIFhBQlfTwzbkTVgC
ZIyGlLqSco7Ls0WifDVtKDitmkhzpbRYqf2Y0kbRH/y22lehS+jiFwMwQwBrrWjA0k6XUZjhIWUE
KFvSGYoe8Oh0GMEPhKhpE0Y2Pa2Ia8GqMzSnQFQLDXZhGoSubb214UtLll424pgMp0c/6e89S1n1
qbQONQhcDEcIVwvtNtUHgbSvMaG/17Dm7AoSkHXSZe21juu7YtZMeMLVc5klHQ3RcUKa4W8rQhEU
Qax7vp3U5tQow6rO3rPxadvyweQk9ai2serM9Am5OEFkySoO/WtXnw1CBYxGIRXwPkBH3JOSTgtJ
w7ocV/5uZCw1E80JIumuIGPPKHCc5f06nhv6JOnkeFeBXEbBm+eTojiUjz6h7NHQn3NL/VAkOuxN
fgCl6iHmZ+Ff0EVW8tGt+VQovh08VvNJyZ7kCMwMImO9p1jPlj4N5mj8THJSBIfj1DMj+PBVe5VT
k+iyYpXeRuXR4KPGJ07aUnMaApi/anEcUYJXtCFjOSAhomR9A5sNDa5I154fOqmHdo95dtcTx+iv
VNnb1iJZGiWVD59DfXCq4ETR8b1vYzc7Syb2AT1MnyTqTqMunEibz6j0ZORvYyk5cqJufYDrrYkC
oM7HvWK3JDs9hBqHOTN7I4wWCfoATfTPEqaQpkdcYiLNCudqyykZR1eU07E0r1pbLmXNu4uakJ8Y
K0APN9ZiwQqxmo7driWwqsTzIczHPLSWONoLhdoApQqVqYukkgceZr9yyo6696zq8tIMPGTSLR8r
KgAB9WjUNlAlSWdFV28u5psqDp2ueBcW4/5dm/4ygp0Rtyulk1+7drzo8eMwKshN+4XXCvKMqkWr
lgukmRzXwXVqIOVRyG4Iph4yexPq7KMimm3t8t4js62myCEsok5oe1h5eywNsZB1Tv2wePCho8Ym
Mu/JXIn8mLKul2Ma+vmxWrW04iLy35vAXBs0wW2QNtZYPg4x6M8JNHMNA7GKuvUU9Rw8kkyNCq4I
y30jUtxwGF80s1nkFDEjxVuaSnlWiXdSy5NefqZlT+481ZsmLB8q1bil1UXivMX8b0o2IJ3o3oqQ
0EG/V+dLXG6epu5dJlhENq7j8GwV+npU47WqzL0P343gYGAADikmhSCDBqD56BvG2tuXrOLSOMIp
DB0zaM9ecGeotUsPqQe73FMh6rBh4A26CXhtw0xohRbnh8e8QlMef2micFoxkLhXEz9THlprQrh/
EwbBMeJY5zdfxxhPWW2yTeKSSqgggomdinFvjL2nEPiG792rBGxzymPDclRRuWictj1kETr6hmQv
VPDII4lJXlr/EmTBJ4yBmbiNPYV1hp+iXJW+ctDTdAfywS3t/mgoaCK5INM6jezsGCqSo2kvyfQC
kyxRByfU0l1Zn3yazFJcI5J1RL0r8mvAEFuWT2pLpVmmz9A122bARW6GJOy0nJN3IzIKU8J3NBLb
WhTrqrii+5nK5mzh3PJghfribJESZujVIgHcwDnaKJvEyt0xIiTLDxe+p270EPaeeGrJipdAhQWc
VjQDzy3KIWrlyz42D2qL1i0gLWbkOJQ0RxACFOTEdphrT+KAIctF0ZqTRSVfsTVXqOV5ICWss1MS
rCASFbMMRya7Ay4HNNW2105B0C50nibPqZXnz/6z6b2P8rhMTNotcH4apC8Q95XZDBnV2wCyZE+l
MtEpzunLRCYwwqxJAypPQoJyQNdJySS3adC1sCq0iNCYEbo+FyrdvsgkQZUUPHMNvqr9HsUVg+Sw
FvKtpGbGnQYiDU896Eb7qu6LwkY+DiowKbdpqK6sMHT1XrsUVbbouL2Qp42MrLZMyT5ddalGD+0B
fQo6DWLJUWoRNWRBhJVC8TiL0/vUR0Dv7VN6cIYFJAPUsBU8GQP+h4hMkGzcmiTLheR6TKmyBslg
kChfJsZSSst7Ofowoo/Kp4PUXvXBW7Zy/16MjJATudsUNxpA4R2E1tomRxPCfwsoncKzFUmMYZKb
1r0zkhMpBZAVKiYrBiXo6bOnzzCVXFAHsTZaVpgF4a/UY03wthVDiWzQfwG3rwes2AqKvcAjvOxX
H+LaQxWjdeMhnkaArrhbKS2qzEMUQDxtbrqF+qIl10KOV35KXYY2RR34ZNB9WR5pc7G6bIxuUVDz
lW2ScqdVaW6r4sGUcgQ8xEN7b1OarizmUxrlX4ig+nhvcaLA+xYIPRTcS/N8hgCQJnBSDAGGviuS
O01N92UZbyOC1FK8GmqFt98/CJjiCMvKBw5UpO/+ttOLpZXYK93WHtvSpyrtT1u7TOhTCoKGoNVG
OWICuV+1ATEU4KqDBgwVTOAkrghieVE9OlRxtARUgs098Yal0hDmgHfK9O8U8qnk6BKrI0c+8pAy
UzYqsSGUnKswOFaSf6r1bCcryWNJ+8dPKxRM0SoAReKrITw7bzuo/bUFjorZwM3N8KGvaS3hIswI
q9UI/qJbhF8yMT4sEW6wWQXzNo9Y2BV1L6jeG6VrCmXR0cLwSyCEzGUMA6yJDap6BHZeiXsT3Woq
yO+iv9UVc/3/QhVmMc/BmlA4nncMx/Ek1Tc/vgzeLSELsCH4MPK86xRVEB4pMpjHlOCufjh8r9e5
qBWWM/kw2af4wTQRE9Taly5L0BxtFT3fduQ8jxMks+RZSthEmT+JynbGqTtOFUXLvnAsyrcjnCAb
iaQaprxzFvnpXE7QzlP8ZBVLm15DWSBsjOuNRTpz8lCoNUYzybX6YNca4bESoOx8cw2VeVEKcHgj
vt+UXiRA4z4VZxvrZWRV/A1UYCP+UBkie4JQpya9q9FopAr7t5FfwPB1Ho2c+WCfZBJ3oMEzkyq1
aTEP6yk01johR1PHQsz5PKnV2hfjMaOsmNbxRlYf7RGaQH3TKDch91Ifw5JeLVukE/aBdCKOb0mK
y5/gwJZ5URS195mfrSYfpR+dKwG1hKglOVQPTXrQKuIYOvNZDpnw0sKaIuJJA0Sm2ldMD9WRiOjs
iuhR725ad696z1WBcbJeqhO4JqhyE1PO2dLL+dxT0GkIciLiczJ2Ng0VlQvmmEByY+OKWCESlPjJ
FjUt6smuVvY1R40Eez9gH8jScZgDR3TZ6YZ8rQA38W1OcGiceQpHyaKePHSHHteuWQwcrd4OKf4i
oIkKiXMqy7XZ3LIKrTIpm6GNA3uiWqDTuwFpAfBlwrNt+RDMsk3NNb3Wcfm3NIIqQmZRETY1SkI6
mPNS0cd6azfycZ45ekwS4iTfpxIBsCWp1YV0UOfhUZ046MnFGZ8izgWtig4ZUkddIUkCZbWpfQz4
k2N2uTfuddLtDAn9YZW74byfWM9Fsn3nG9IyTXjSAAICLEdkZcQDK4vc1NfKRPjeFO5a72AHHYjT
Jruh0LhSIXuoym5httiodS78WtIfOy47MkZ+La3YW+Jc1/ptXgMNM22LA2oQvwrqSdO2LX6V+cFH
SEK/9kRXJBmedDoP7dPUndL2qDUSZVLcz2pkHlIZHqCOhGZocKdlVHJxTYc2s3G5SqkBBQWsTaRI
pzq9lda2Bw7lr70agH3cLLUgu5fGgoB3FhIRKykyDqxrGwWblARuRVGXMjphrUEJlB1ErO8GVV0b
Ybuo0oPcElaYaczJwZMzamnhk20XTsrKoKrqE9ccMXrvEuvltiIIi5ptXxKtA1JUavtdQ4RrTYKs
R4cCh96q6aRFR8qCFJRuHn4mkK6a8bPFWFb3GvktPEOLyax6DsbMTVJz3Uwc/3HIdD1gDlNuOwoC
jR6x9OWqbDBrY0BJm4CRJNv6pG586mTDmB05Q3daRg4GIVO170Oin0iSxoth0ffOD0O+8oxNqwNn
lfWT7J9Yw2wXtMB3XRUvuyTdmWX3okfQjTOQLl19z9SAYCaUt9NNgKGN/cbNo4PeHrA/rFsIW3Jn
cdLis5yxtJ4MIs8K91wut71hHYp43n+OgfVP3ILyQR+jRa8SLlS0r17erBIOtrh/SZGQ2dF7qbRu
2O1FT3ITFdkOeS8Kn1590ry1lh6JLO2oVPjEI9r2c1EgdeLSBYAe5MRcJahzYr0JeaKWLGNp9+mV
e5+pwXlEH82kqDKi5g4BHIsHs3gcYA3QfkugrXk1tfUMaCChdwqfzaOP5IUDobc2CVOYggWPXsNG
MkhaYxozF+7N+xDwTyPmE5DyFpc1SeayzirA60lZglmt5pmbFi9yxmoC8RHGY4Ilh4Hwkaes36po
DDpZhR7HFAkpSmHUV63W17XQ3OgBFSWn9Cesx0f/l/puPyIIMK448Oj83kwlunIS70M+8JA6RFov
AsTGJmnKTS45ohU7IdNO9xTXHE0XBeVa7rvVZqrEbmLhogbtsuireeRi3cZ2nyY0wQUDpt2vOxCx
llZwMgC1Shn3RLvK/GGbBOCrGEe9wbnHyyI3E6IgrL0rIW29kFVnRvubkNq69kkCoYWRbXTlydLm
cYSMKzlEMAK3H6yCSWq5rN4a7CK1ntKylt+nZMZajcE+iziOmm7PZzXRx6zt/A4zi2vSuAuRF/Rj
nADeo3Kkho++PZ20upAcQ/BmSBBsJOW+n2CJ5tl6qOxlI8avdrA3VUuRTmkewoYM6MZciGZcjQPE
0S4/yyE5BMhLW5aXekT4HGGougXx0kYkpS7juvp/lJ3XbuPIoq6fiABzuJVEUlSWLIf2DeEgM+fM
p98fe+EAa3o2duNgZtxjtyUxFqv+CCmDvxmpEthCwkwon+XttE+VeitazK4JQLaYseuKgBq/vtfj
KdHlY6qiRZSbXVH5PcG38WmKIBe0t9L4mMDwuuw7maj70EmlqM1NHREX2qHYKF66XvHihJneS8Ip
73bRxCgovaSQmQmrQLnedugIhBDpek+kbov5mEIbpb1N/ZeFLCKu6MOcCdDtvbJK7qmlkKhNjA4p
LLkoINq9zqTWcXKBM1+NsV8HMKeieZ+toz9tfdnT6ZYw82+Y5+MoyrhjU1AQU5yZN7LyfBpIiG3O
+Ujws4mISGk8cQDiK3L9qtYj0+tFiI03MRCvHcU9YBe+UW1GcRP8+CPbZCwB08xOdZI9RAk2lPuC
cCrsDLrVHno6fXs+WQEyNeV6U/O80wm1rCi1MATBG8Px3Js/ZeevVZCMun6H+ntTKDuqJx7mBgka
YUhudrmVniKB/C1l3MJg004X8/RqKeBiFasYi9SA5PX+IWPwD7X+qssAKYk0PGk8aP2CyKqaZ6YV
3v9vkux/MXGa/6DI/tQFaMmsFPo0MG3nDr7iKtSr92gk7T15LoRNor3Lyvv//Znyv9XNeGIRGFGa
JSE0kv6g5SarB8SuFZbUPZHF0EsLXhjL0ocgquuq1daG1QGpUQ8FzjUfBlQhUSbSuguDS6IrIRmj
oKwV0y5Rw7CqMmlzl/txMyyMpLLJ4rP5t22WFt74D0pX0zGpWRq2dUv800jYJXLKdd3Rf1Z/xu2C
plCb6FE7IGXbZcEnoUgyMtyOKHr/78P1v7jmTd0g8VRE40qCqPLH4QpHyY+DxG8PHePN3CrrIWVF
oJGmR5hn7SZUaCgkXEuUVYrngoFbgEmWC/CsvxlD8Vr9+zCQIUDhmWaKsiH+pt//Szkz0RE1l3E7
H2CVz0VCipZp7rLqYuggWfjCxly4+nW/D7r0XgvqM60Uw0cst09ZOoBIJE6XE3VjEcEeodITsEnR
SdA/cu2rRhs5aACafuIVY3hRxPh4rMp9F/8QKJFKTDM7atyHag1Cboad4zeIMczFm/bbGxhDVBab
isaF5TC1Im0HzXASyJnvz5qG7YAGoEp4LwCFZOslHxXs4hqJLSx5h7jdtPVdNp86naiPyhVL2knN
xX2Y31IEXQLw8FwIW18B4BeGbCvIIcTJaPf1MmYiZ6mzcS8PrFHjiGqpTtr2yiGfu9MQWE+yeVGo
UCPqd6KLlbTWfl9buwSpT4CiBfkReHmJxelX9hrozRVh6x53yjaVlF3HcOpX0VaPxkspDt9B7B81
9UY8plIshkhqgoSemJTdYsoN/IkK9PeM9VNeAw6YT0wdCa32KRIe9xoVgYFcHlIdz8AIW3LRSfBU
qNyTg6d5rLw4Do7kGdrZR9qyBaO5r7s3uf0Qm5pm0deI4AtVpvoYxXSv/KB7/FAEfZ82MnJq5ILQ
PeHI6nJ41vV8O9PsoCcPzfzgMpGeDVYiB42HxoQEtWdLVBQ063qA4pA4NwJ4oHyf4bJ1s9/GIFAt
oJQqPsu0MJQi/mr5mGTfUXuQ6xc/QlR0bMDFFhGg+qZYXxknsaSNtQKNMYfAFquls/RNb6mp5ZrB
qNQb3yHW7FzG/q8n7hz0h0RnVjm8tvMlMZpLFFOCB7yh0zJBvELBE0NlUpg24qaIifzfyz4D0Z44
kCm9zw26OMqEZsprGb6BMxgw3JAHfzy+SRbKVFZroRS95j2XmLATBcVNo/w5opLD0FlQsr6cGMW4
tNRMchusMHFNuwJd0+KMHzCzXIQ5296P3/ou2dcqj320VQay+qMRFo6YtJc5+sjqaCvkOQllUrRH
crLOM8AncqP9V2FhYCCBjOVWmy9t7dWxuNV0Sr7GbUq3KHpwyJuhaLdIjU6CeFEtoCk/97L2S1ja
ruvTOFSbqvwUDGoaCk/pnupRo4NL2GojoS26SGAIwqHQ30mRZedM+XKSFACls2pk2Z4qx66t39oZ
ekkILtEA8J+uIxmhr4GpKQW80Ev8l8DgGrVJll55QX1IAe911XDk+QOxqXisJnhT7uewp3IWbNHk
8d1/0ddd0SheU1XaZSelgck0kXxSXlrAn/T6jdQN28ArVwNj+Fy+5UsFhCDq1yBMnljlb1htr0aE
F5mPcp5e9ATxn0zbUiu4cQjBVxTb3EeHCUSsQPFVUHo/PbyPgU5/QBXTk2BjkP7jdwzJeWEHQEcD
oim58AbW/MKEjWnfk8DSUBEaG7M3DXBnHa3n1HdX3anVhnujQcwA4IcFlsBwF5q3SLmGZkQAi/SS
kYVklrQKyA8gZvzb9FrKmxQmSbJ2XUhjlLWX49e6eg6x2s+DNyRPy/UrBsir2w8TwkQrqk1kPc09
9SFgZcBZg5FRt/Ns5r4XSupRLrI3NMuMxwCq1IdL+rWXm59Mig6yVW0sk+uZBWgWNXZW3rXsUbOS
jLILm5gzCSSp76e2vuCYLdpN5GMNX6AZySZRU6i0nWYmbkZdVRIRmCVmmyBm5chkmpwQFwIMtQ4e
xGldCtA3LBONb78ZKXEVN01mPkUxZUEq3p6BBHsBKdcMpyYQg0WPRUd1TZrj5whikIOO3UVulm3i
UfOQrPgNhFr8js3SWGWxjCSXyAKp25L18itSCtdkOCMuLWEdT67J3iw0kik/JBNrjbKFASC6fxLv
pS4ckXHRnqIOAzfWMDoF9jS86kL4PGaCB3VFlyCV8SJwc+4OfbTYyWz4IshUVNugPLk6b5OCP0NX
z05lQ6UslYwR7Y48+1KSh1hsYS2cD6EeuYVOmGpTuV3sjcYXaSarGHe6SOZSn3hD+yXmT5GVwPjW
t34i179+q4fIbQIEKOlrWkWe6mtOBNTRZ3dtiPd6Mx3HBe1q9wjQuMsYUolTVia7nm74PFYQ3HSR
8owbZqcELDXkW9Msz2dSsajtLJ+tnhubu+gtn045PKEErByRKj0aMoBr5PTZs1y3WyJ21k1M87sW
3OZ6dvqw+gxM+zzMrr/kujFbm7EGARGMQh2sS8V6RWm6FhrjRcrproTqyyVXUGhKAnhsZfWg9Y4S
P03JZZaad614rWUQQHm7KlsCCGkMMVgf1DEbNJEZjUJb4Plb8VwJJI2OesHLo+DAMgEdsj+C/T9l
wDZmdWxBUo6/OutnrF91DQtddKr1EKFT9czy80KylKv03PaTade8q6Y9y2XrmqT1pMI5DNCvS3C+
6K2H4hSPliP1EAQVWl9+OR1Ul3RxOp6yI3zsoUkuPkR67d+7EBJuzDZNku1mbOdVeejlnZSTbNzb
ak4bByCH0ra2DASbZwZpOoTy9dFGIqhyWTqkEQp1Bjhc73ywPpKB5Z8kpjzpmO7MEkAhcYOEi9Af
Xowo3hphuDEBX1ILl09QrCe6yvBaFHAfUnNqVe0I/um3yYm4J9svPsv0UJ7V8jaU7Xmotk37Nkow
VoEbKbeWCg85nQ8zC54RSosKHhmsQp4ogvd9Zie6G7XTOWMtnp9UyVsWgnFvy92JZ32gjOsCztvH
Rn5Oh1+wc2L+wpMoHl+LFqaxiKBOSkdefPqAOxVQ4kp7FeNTWBM3GbQIlLEOkOI1iNlKsYwtkVuj
up3iLz39lK0AkxD+5Ok6hMeYx3sH5i80rq9czA5nLdiUEuVeL8+7hhTVrqE1u0IIoNCNN5FdBr5g
RAGW8wA6g2eJtScG7RJROlPk6a60CHV3xyB1VKIyaIVHqD61s6siVo81rKismHW6KMDlDY10pvY8
NgCmxVOJfJKhvgeQUMofIYWr6J4MqmkgludGviX3qefxozlTZSFeoL7cUtGHJBRGinYYxk4i6HYN
N14QYBwFNsvsXYl+L6kOWah4dU1npObvxhzEAd5f0c/GUpgUtOzRxDGnZgeBwIw3l4ztjPEJ5q2P
woPBSjQj/30c0PA3JHAr8KbEiLOcNXXSHVN0muhROkz1QW3r8kMs3xNh3Iv0bQsc2i70AkwLIk1E
Wk7G/Vcg0tiJl4idnX7JkfoA29+yX61CggIoJUAtYZA0zLS9gkJUI7FjOsgDLOH8Ds/MddbPR1P+
Flok74bOE+ZNDEenGvJTptICqZurVvEkeBNl/uihV9Qn5KbaTIHCBkGR4IYtbpyYyblaPBdAcaWo
vkr5tkvFn9ASD9pATVRCilhIbm54nyJKVCXNztujxbEbZnQVL/N8EgcmAsxFc4bNTDvG+gMmT2re
RAL9zCzdVn50bodLYp4h/hbSh0loph9n9ADQPWFxNs7B8NkLjsR9ZCJ+ZgnTj+DmOrZz43UCrQ4D
St5f0uCCMBr/MZrLxJXz51H1ivc8Dm11UndpQcQEtb8lqPl2njoKcKFZBydG/pUyWYtba9+PFDlS
pzlWaGcXro/ll2I9Y0JMA1soh30SiET/e5X2WlmPVA4OI5aEHk29HEBagY2WynsBZdjCDw2EMJol
XRBAhikP0SCTNyYhfnO0LuS3uR43Y/E2G8Y6YiYetW8KxVi+SnNU+JMY33HwVkX58VAQA5KkL3UB
ewbsNFcEL5Qs3xbDSs4S57sP8OTEwOXsDMDQJWsq4hNwAxl7wTp01gzKHdKpjpua8yQLdCocS4Oi
BQINTWndUa7WM4foAXNVk1iEGR5L65/z7Kf1LR5n+b0TpUWKoIQmXHBU7yLcB9H4Kks/SUYGcHJI
mabV/acZfIwNzOp4TiJmsZmb8sge4a7UnuSfJUb+eSxLp47wHBB+XnyPXF9F2h8agO8g2huUrbD2
WQHlD/WxoF0sM8i1bZaiMepQCKMZEtBCofMsxVmuhCk9IxHmmQ/SBle3FaJ6o9BAqIayTUjNSUlz
p585jSRlC78qKrJJAhjm17wrSKeQ08rFt0giTxfRSjlYuwWnBjnBa4MRi1mb3qNdMZXhNSVtZJaW
IrorpybtG0JcJLe3DmbY3yIR2B6wUbW2SC4wH++KKCNoZ2cKNEzTMJzWyrehI5qKmGfow1ES0PBd
ofQ3oJoruqcT6xIP8S+mQWTzjDuCap6wDtilqG/nhyY320yDitB6BLrNuConroQydsyEefsiV9KY
HqpFQ/kzJuGSeWyKhHmEwq9zadMw82ksEHZEKDFMyIRkvENgKMzzt5FsTS3f+4TfKmV3U1NIh0bh
CTCuIaZWSPousgZrIgTHQUxds3yuhcO07K/y3Fv197g4msgbIIZVw6TbPfdRd6BB09OL4lJJCU9/
1HvLNmZVeYmQx7clvfLhtNH9aC9MwbEbNW6GYD1gkE17GjfVEIXaJB0VNd6O0SYf3nq93VhNuV12
KGqbF0uLz51GThiN9K3qGpRYZTRMQ3fYVV7uguEXg66eri0x2AnY+drgDb/OsS4ezYhxesQd5kuv
TQYYKuBGbe2OS7Pi2c/Hb8yOAA3UWRaIgFZ8CUjFIY0bgEKfLS95PCrc0KZdNU8G6bjLMFSMX3lh
rGKhp2MjQ0YJUqWFF5G6E9JhD9JEzoiRPeuaHLH8rN9L5jgpd3JcMu2w5m0+B7ZUvQstOC1WdC3c
FTg7ApCWbqJhQGMwVAqvn8FLiGHro7sstXuBbvra1w9hCwATI4ieCXTs2ye94Oc6MfBMpspgtKW+
da2mxahOYC7FloH5q6aTEx7BlCkTswy3zi4zzuugy3ffWWm4EgHdySLaJ3bQZBmngLip/XwTpOlX
rOEGltQnK26vVvvZ+eZ7o2fPQmIaq0Cr0aKwrrGmmEa3cdVW2ck0qWjPjHNRpK5e0CZi+HsE8JpF
hDJW4cGaTli+V7NJKq3BbIPPklKQ9q5ya0M9CVPoxFO8jQXXh7tOmdcbkoQx7FcERCLFFHPpKL5E
f4fzBTKCE+OD8wx4BIYEL3HqYMPcMkTbGqNtYMgIbpnCN8ZuSpjPTYlIakbj1Z1xUwzSZQYGr4DZ
Z7SzytaeDHOta+QcB9FOtnzK4gRweNo1LNUdfDyAnf6sjuSIG/V27HTXILshY+xPhg6bvx0ZMfC2
zNqEqen8rXMN1YA0Sdk7Fv0uKpkjYthfzehQR8Y2tOQXcRqPJAKNyk7YWRZ1yMTwJKALsIobo+Kd
VUp/glm3B0k5W+IRzUXhH61xk1CmHlpMG1JtN+v4QQjW9rMtXHbevPN1aEl9eZloAw2B3RT0fpki
4O4avHpSvDYJ3+ysi3HlNyc5nMGrsEiywllXVPtWPKb0zLmJerGTRuYE/mD3s3jITOoJZW0tGKA2
lE9YJCtNybTMN6w+gRXF2l0fFBNSyzLOjZj/JC0lnjys1KdAQhegIZZAT7For8ESSXwXv8kR6aFM
sIRs45QwF1JC5AksyhppqNWgdmwrdHK2RrCIs5MxiepvknQe08zWwqvU6u9qcxdq7pT+02p8B7oC
F3K7IkMH52ax06gb9M1LIraeIb8VEIg9o3FknWPTcCSa8lBNDTG1Tkhqoq9hvAySnc9OmqH2famn
yFXaN+Jt88zatvGLYCLf0keP2nRZCnaKaW2mrNiwatWrmdsNFiQDyGGNIXu5uFeFwG50jebNN0k4
yn1hT3mwzREEhCHDR4jIj4I7vUgdaVL3YiTeVTz4zTlWklPXJV6JRXypdWr7J38B3wTsawB2MqNX
H8auWc+uzsA1eAkSwQXJmPJuP+UmYrwejne4RCId7t+TAZ9v0j8bfg35tzqypJAQ51s6064ABbZJ
APnNaAo7ngMCVXl5hQpegb2bKWVIRjxqxKcaydvAfL2fAqanWN5V6a7GVyWNP6Zh2OZUKUgyRRQM
a+ggDQoe0xp5+jJMyHiJVcQRis4+DASqDNfFBd6mNAyXSwLUq0yZOwDEqj7O6kTw0Lc5X3U89W2g
nPKpZ3SYN0muASYDNwK0vk2Le7+n8FbBPEnIUB7QqTIv97R07fEaiwZEonWb0NlX7yb5oFpI1ylM
Vs92CKlBth3L3+yagNNBlEieQVqTKTsTuogOHYxFSLtlcmeKzTbpUQTlFJVGoxND1g08shqL+15x
iko56hldvtl1rKiSBeIgNafw48tcamdDLV8WaWVAmalKvvGCpJvkCCTSJqiLc8Y0O5SPc0jtYEAr
htG7GmaugelbHBkH1kspveC1qsHIbARakJLhl0YZp2SuaqiJZf2mi8kpj4Rj1S+yJ7F/jRQUjUb3
bAmhm9fxtde/LGPh3VruzSlAZMCinSwNlH61edWhptE3RsSHyxQFyWLsjE3hFkxnSIEOEKzkXI/M
LuHsa3uYno28P4faaAuV6AqCidFUsTUcNxLelE8n2za/HTQVdhW+/eRPzC7HAQqlvTYil5OLHQXv
CWkrOED+Y0HBd4KlhP8Wb8j95sTO4j25ezcgQCwffMffYURxvGrNr/JyXhFv+NMLbP4iWIwhi6HE
42XhZnW/rbCL8DManRDaeqvFTrJ89W6rW4aFZeXx9bHYS/ji4Cfxbg4vwTxSucvf8g+f7W/u+EjY
KH/zcFj64X9hIxb7TLTy8N0sm3W/L9t4w8Iy75ftX36K14af3xfrzLJti4fl93bx1yt+kX/xs3iY
Yvi8ZdP4qOVNeOGdqE4nPeNNOEdXDhKHA8vMjQMQOuzX8uLlo258Ze/Y9Btfl2O1fOHdYW5X98Vb
ww6wYf/50XJolncPqJJAUbzs2W1cXo66grcq1qGDZ8Zd9oJvZrqsEfbT8rFYhBaTULQcYnaG3eU9
edczR4DQAPKANqMnHotrfQY7vHGq+TfYY3pS1+/HIzY0a4VJC7lrFx5zj0T6fe5U7lId6NNR9/p4
cFz61eoGH4k9x1uthLXrrfjp4v55eML6xrcC+8nuPm4P9vqRrZcT+Hhw4h4PhwaPG+eXw7PhcDrj
lsPKWXdud46Ux9Y6bHr1PO4Fe8VLl93N1ite63mOQQrMEYuYtsc/xQmTfh8knETs4cP74krhMrrd
zM3y28trOV5cHLzx72vo9rgtG3hj05YTwrVqs33L2eFT8DutvHhze7jLi7kVzre7u1wtN3e1Orhc
k+GmXz1CzgebubzI5T/ekWv+9zvw8+WC85eNuS1nlV/jne3lW352w2C1Xs4hH81N8P9ew4/5AVvk
+cvt47F1HJjbgwtpOXHLDv2+uLlAsGLdfh/M4ZoJ8TVCYhi2TxEOcIJitiIujpHguDE+xy1MWn4w
KlZB9lie9f7aUN6bi9UmbxviaDFOgcN2hJippL6ScE7CzL7NOpoVU9JE8vaWoQgSYU969YZB51Cz
uhsAoWeUfEaWe1VERIBkrDfKipB3DU2Hp84kvmGIlQC0UdDlmbjj4RlLLy1+z2EwyHzJKGxD10iC
hMRAOFkW1fToYcSZ5856gT50dKgFIqauyQAwWTePj7CClCFwodVR7kStk0fKsYTuEEdjI7NVGjxf
puVe0iOkFM466Tklmo6KlXwMopqTppEx22+uaYeyOH9SytvvlLgwWsl1TeLK0quAQBKleTQgWHyf
9QwlKvrB1CL40z/N6Y9BDWlQjwg31/H4UROYWLOeeB5KADb4szYjj7JpsE08dWrqJAPdH90gbm/M
gt26fQzqV7pggTPE/CjAHdWkMvVOGDf7IdBecoXq7A6ktigdHynMnN1Rum30kCJoplJiuORbPOEj
TpayONDipB4dUxg/jRkpoq88+fN05DePs5/tZ0TiplC8DqzWaiTYONeUoj5FS3GAjq1Q9Df6jspH
0lrIuqGthh52stIGuVu3rNwxtDjFTDyIuSVPcyBaVgD37xGtyNYJf3qe3GSWYyYoQtU8xARUBY5r
4Zqm5sYs3pNHdNyC8plMt0XKJFLrbglAQ364MdRbgwYVxY43zy+6uVeILw2ZMIWroD002ZeA2iRr
VRy6/rpDxtVLrZdUppOBLqDdai39Is9bOZFcjdAoTcEVpHllSr46M71q3A4TfG1vuao2HQ1QnIpV
dzxZziRRbCW+jlnMNZt6QQ+nHVHATHSP6ohLihc3R6hUB1+XcL9m+F5MD+U/tc2dp2PQV6jxie9d
L6quAtyux6cZbQwdyOjvnkowyZpFbBFfzIz+dRaRciPbXXtNsHXH0zW3Dmq/gwrfmV1sG5C3onka
BXJ+11kf3wDwDwGCUJAX8kP0baUFxL7QPESVxMqyAKsXpVHaf4919N4QFWoK2x7wP1/wufI018Ne
7rcYnBMmjnLUXER0oYFkHeQZt16ksJYpJWgoCh9mkvfnZ3Kw0NJoN2scbYgvN6iSpdhbICSgpQpH
3sw6/PKEo6GVudvzgJACEiBZYJL4izORZRk4qQHQ3+WfapHjy5rgpFEVt6ZdxORVqYZUk1/DIVZf
2eCkNK9xHXp+W7kZKGos2wrfdkr7EfUIlTGBqeHesC4pfiSNIUwK/EuIswXx3J5pFe6cbFGycnLh
oAhg05iwywF2hYaFO/J7ubwqxYuPb0pqy2M659SUEInBbzORJnEmtv2KNVPdkmHc7wttdEZ9PvoU
d1uycWKJ9BRX2JYn5R4kTlwZiPuWkHwWGua0HUfp0pfKyxws8gTMYaxaJ9or9cqNleao69azyvda
RJYZVR1jXx4Kp6mTp1iVDyzFjyVRvCl6Km0aUUG+qdAr8oDfrWoc0ZrOQvpphr/IQCXtmlx6NHhT
tk40zF4yfiIRyTpmo/l9MneLKr9F8icwOuqlvpYz+ZLUGLY7Q3kuxG+L+CQZhaauHqvZ0xnvlOil
APMDUa3Risd2w9XbU5SCLqhTPlt9T27kNL3KU75WLIbGh8nS3sD0BxOMWPAR1E+a/9XGygonlUZU
cGnuq7QBeP5VCZgv594ZfoP/nyZS0fJUzExj/VerTJl9W6eE6voB7lGTd3SecAWtDJH9Z7Sa0A5i
klARvU5zuKotxauExK0A5+ocfS3bbprHEvBQQ2nWITeen5SwsK8pkG/J2N3kiTsYuY2ceGZdNlk0
m2EREcpD3iKZxA4SR09YHiDrqdIy3yIquFCggt2tu3HEPulv9ZQw7ZrwXZZu1ERGGlG4GEbq+St5
DBUeYNJx44GKku9YUtZ9d23MHWINE3FJHV7rILstYKwf4jGwHlS18JAhy/A3EgEIME+72sTuEExb
UVNPo6o4/bv/Kc6OMKLBY8plfuXzCkPuDErMp2Bb+kV4aq85DMtjtquZBXU7uuCTzBk/ugtC9fY9
BX7eTFvE0xv/9tN8Np8BuX3mzbcBo5/jY3xUhtUP0UGEw61MO3atO8sN4K4IIehFuuA9WdMax+Cx
JmIVsfMKEuS8JFmFj5+f1L0qtn9rPmYSlD6j8/IhLFdt406plq3e+L+NelPpkQMMjpzUzV3lV/3Y
MczZkSNcxC2Cy8+nH9ArN3Hkz59hlbu7Z2DVbUuq9OqZGKeNzD/+nqX0qkb2iiOf522hbEauuk6t
ecBinxw2GkG8/Sy9hDr8p7aRtB4NnIw5dN5JJslOkbIOGaLiUaFqmaWgjrM32TZoMM10sgMmIKrx
E/EAZJG7ylvGlG5wMJakSYs0Coy76A5xfw1SXKLcVgk6Vv0qcPAA27cxIcWEDCvYoJI5O0rBUzao
h1adjg2uUbEKN6U8f4bqYCvycLIUWtHC+KgyfKYjvGmCf8GKrym8QFmbeBGTXcyzUICxSgMgTYZj
/sNPBfFAcFJBjJ8WIrIv0EAZFK9z708LKxLDffl095UT+bDzymAaB9htuHL1UiPzrePxlzRIuySC
k8O20gSxMyB30heMyifyd+opK0k9TdVuKum0QroV024rsTyM5zdNMFdNEzppSsRlqDsRBF4eDce2
SK+4LXMps6V6tg2DqRylgBqzEB0RWKQiO5ZI8uIBrxmw4RGqkS91Sp2ZZjST1aKJOFEjwUeVl/gr
Atgj4Tk3noTqoRrnknTONPoRauu7a6pLP7X3gfWoiMc4UYetlrWryJ9J5ETgrffqvQoM0ItNps7N
ikGTmFL0Pmn6qFE7V41Fiy8WXz0AysZtsaTY1dBMqU95bpdiOIdE0RwMMLaV0hhJgnmloHUHhO0g
cDrTBEKATtDJTSrpaS1Cp/IxNsvnVv4JA+K7ax3hS3ODqSp9/Zco6G89aU/QB2u1eBtHIp0gfwUv
a+DfS0y9iCJCSqHGB5q00fJRWxXnIRCZYlJBJDZOG3wbAHDzzH4qAi4mUg16xEmNbr7Uc+1BjnaG
3VARmGtPwtSfBNLPNT/diQoa/Nc8J/xIyZJbxd4mSXZs4qsRYqMElTHC9A03gRYgpgKqia1tIs92
Aw5ratm+LsdfpSQ6qWhxZUMAtxhYKCAWtEs8QU7OtkUS+JRvw+GaZouRBdg3L7ZZCVHaMToA806J
huqI4x7r3xE279H/CbpLmk2bBOEcKMZzXDEOQGrIERh61sOST2DJ4X4olL3fAbeM6VsB+I9YNSRq
bULK0Fb6S0WOdSH2rFQmZ7kaEhqIFMCcrAi9fI4wyFwDZiO481NyssXmNvrfkzog6VGQxdiB7hAW
m3MDpGC2/Q/jeh+4TYztJ4YPtWNmMSaLIpwppnCSDQLztTdtvFZiutUGcsCrNyZlsvJmIB+pXozO
m/R6EycsR7I7HKfh15fRlG2/LLbLJfWiUenF4nj0Krn3mhab3eIvn2gAQ9UsJ59SvJ+mOeCxR1iU
3TPIJspiIHjOcd8tZhpXG8R1ltZ43gmapwsx3DXjQ5wFFIb6W0eY3hxfpmpGrcl9AZ42E4DVqO8y
M3MhJ3UdURVDlTEYEPJEDxLtyh2HFu9ojuQaWY8IERS95qWyjiDTmeh9jtF8qMSr2fwWlyEJTXn2
kL2pDpmLwseylluHwwdFZJBQ2c+Uf3FmZbNBWDWvVSxC1F8k5h1JjxKekniHPoY+RiSLEzakXj1Z
lbobSVdFElFlUL6qeo79Yqf4oQ3U5aodlKSWhwSj99FBoLCeGxL21X/GeYYkdTUoz7P4Lsqc4fkz
adYy75+QnYXINFIYiEKSe4fBNjHvlWFxMovxhI1mFPyXSrBeZ007EoawR4Owxgm1DflIKLUeI2Lt
YSoXzdBNuhqNfHKJ847BjFF/EgeKz9TzlJDAmEorDOwMwf4z5z0FF9Z4DjEh+2xT1iT4YGooaVaN
UKoCdaREFqJ2sG7mLL9XYIVmGuwTUf6LyvjfXSWmIRuyQo2ErvK/f+Q7GxMrjRqdw6HZxem7HO6g
wEEYffp0/L9ERElLENc/VN2/Yy7pItOIuTZpTOLv/0vOXCp6YXXxVJBmIT/qptuqrb/x0dgEQ3tR
8quGOUwOT9jEV9KAGsVPmjuURaP8JZ7vXyFdixreEKmcI6oKwu8PFX4oz+JENgUqY/NDzn+KAavC
0slCGEO5+v+Vk//xWX/sc1z3WjxrfNYQ74o0orThyvH+TMPuiEYSu3OvuvR4vXDpnJjTbQNwZRY3
wnD9y4b8++CT2EWOt2ZKmo6u/o8NAes3MbSBH2f1jfWYCiVfXye0lCF0RbkZWvc/px0of8loRWD6
lw1YhPP/PPv/3IAlxu2/zj6VKFFmYls9FDbXAbm9O+CI4SrRwGA9p/I7fUBNdmSI/cvn/ktEr//z
c/+InySe3hoDmR1v4KX7tTDNKPfIyO3AfBQiotdNevODD9kkPIzilmuGJE0nuPjvp+Bfrga2hAh1
XSXcX1O5+P55BPTYSCffJG+AEjWIcAK2PYGawuCnyN8bKO0su9IbZvV/OfL/znD//bmGJmmWQh2g
+kdK31TJpjRXHPlEzc5tKuIbAHQn/6ApB7JJYltnxZCYOVHIP6EZ2EP1Dimx6qaJvk6wLfWnAoRp
/4e082pqXOvS8C9SlXK4tS3LlgMYsLvhRgXdoJyzf/08YqpmGpvC9c3c9DkdlfZee4U39FBCagBu
QfhudGCd1Bvij5/ieJcrBOHH/7nPC+pFfo6FLDcDCgcdoxTryNdij5wRBhk7JkMBQ4knXT6hQtxH
T2hF3Fgo07a/uryMlKFl4t0kX/oxC0nKxE3wja2YM1j26qXg11uYM0/xQ4rsut4g1FEefFMHUKjs
pbzYeOmtXfrdJgEKIIoWAVJEU/HrEhG8oI1KhoBbDUCi5ylrOZnK/gOHkt4gdFFupgGmjJRH2pLB
ajfIQtcEJR3zCVaIYmmaZPElvl4/Hv0A/U1D3oLsCEJ7MBlKn1DBx/PDnPXADdMbi5PXe/3a8QuD
niRahq6wP75eEgWCqImQTNqCWPZXZT8TTjoWG++pm/vk4oCCo2dK6LjBRWQuvHXbiN4pFvbMDVed
wYjF3zM7ffNd2c5rYOUQOmcYFYEFEZbBOlzRpOv0A5SMJUL/ZO7mWnsRn6mBmaKH75G3CB2aEays
BXIHIezM+cA/Jz6af711uLYcw1ZWw4qRNnXfJOyyThw00QnRqhtEK0xbMvD/aALbGv1010KWeMHI
r5bB988BFQuO8dTKd8Mzzb3sdzYX5VcgRcLgZDp49n1BBovEEvIGJ+lD8mym6o5cOMVOGWhFAdi1
tdP4KPuzZIt7de/Gv4gPhuDUxhKncNl4uhku1CtRal2VaYwYumHphiibFyYk+IRlSqoj86JmycoQ
hvfQYCCZwW+IRo1Oa7YskJJSzWofl3AQS+ATBmUAxzZyx9LZDrvzb5QolpUMnSYawSinh9JQ79re
qWQMDqJJVFF2IfFAZuW0CbujhVVt2dYo5zeLQqn/gCjaD2J9HHOUDnrvIGn1G0BjJsyauGqpO7Di
/Xn3X9PkeGpNVBScIiVRVK2LYyJWclmCHiJts9YJNDBAZxoiqQnXmo3WNi8pRb3ndeSL7WMRC28j
Amv6M0kZfjfoBLx72cvZuA+tkMFvYSOO8Kdi5oo1xkNT5Pu+wrQH376fb1q73juqbOAxZ7J1LJQ3
L5RlsXHNhTRPlC2wfjQbwVnW0joQf4Xw9xRbtTtta1b3qXxnJXdtet8Yd4m4gJhuRfPgLqZ6lZak
YFi+0e1eg1/RIFjIg8NXwLjARUYBbXgFfCqYkBnK0V70jG+3WbpavBD8dQXhIttFriackOX0DDfS
H9s+XeiGK+hzAIVBfAKKcjOVMa7cSPlWBokbjpiSjs/fRZRKvJFeSZ4iaLM0kjszuac3ZkfZoXwZ
rIPv/xrLV35sh5UHimB8ap0quUuNfawsFXEheIe6fBAVsgCbYRXSsGF9lI+VsRPpA+ng6JcaPX3s
o8rX1LWE56FYTRB69bUsX5HBaP11Gv1tkickx6UaqXzmIfTQEQYh4ki2Vv7yGnj8j1K9GQf3LCN1
8EofG08Qmpl0uxBeaABsbaoGgobttwtzbSDaRv9cmMUYF/7NlV9hs5iUn7fqEoAcbWRUl8FPnqkC
e5rjixhYOkiTDbX5jD7g1NNliKst/pZv5RaQ3rJx/PZRLxZnnti8F8EpkHmyBB75XPuM8/MOcV49
X0iO4uYgo+jbg/KZpb8mSE7zEayEEcLMq1ziVr7W1VX20lEzysvcB+m7rvP1KGx0FZ74Oqyc/M0U
39LkINwPOfYaG4XTa1KYuMt2rXnQOtvocIbY5Wh00REAx8WVCnkjA5faj97GUrF3oICeqwwwsUOr
flF58CtkH2eVxpRjZA9awcRLc4bIuaXYiyHG1fnDYjJZR2whEbXui3CnFE0ATShStgAeHhCRSYt5
DzAItNphREW3PrIsOBk0BMNWY3LiF9TujmZiDq1GEv+Uyabl3agrgELoAEGd2Y+TvDSQVAwIJr01
uUU3dVWz+8/qXdqvwphB30HOt0HhWmw9SuZceUx5/r+l8PcM/s18yoW/ckZLbQ1ctqWllM+Uo3Rs
s53+puj7OP9NIzT7XSR/dA0PxbmX/R7HvxrLAXHfwaQ/ieQA5Sc421XDCsOojMVXPzbv6aOH2E54
hwKGkm8NADUs2k1suFmA2x0y6RisoqOwRl2ev9WMLh8Uv0gNKCAASGD13egqvj9rZfgUGG4gVrtt
fFcE+9/t4HKhR6SCpc2XAHgpsiVmiwomfaufA59kXufSKk6j5CqWJGkyAfBr1pBHnuglvoU5azDv
4W0EjDxRs7PD4YgFhSnwP6z+E+gjuFayti/kt0B6QFFS6e5DbRHHTihvyl0ubwrDRS2926A6vOvO
CAXggD47e4ucVuU6Q16VpkjpnZrzIrrTnzo2Na2xBZWb4mH+s5BWGQtndMgiKG0YUO3O47Yo3EYj
jN7p6j5KdzI8OVQNW1YxF0S/u7CRXafffl505qEXHgACDsCHKiYMGWEDO7vIGe/58M2KrKJDUGma
+DoGrtQ0a8K13MBiWCTgD2fUlPSvVeEZ6BZDObC6UCbj4YOxYtWvVArs6I4t1m/KlT7O0FNeDa+I
Mkgx/F+ncWA1MFQfFSqwjSqhNjlj95WoLNW00iFeMuZEqjR8/vQhIInZQPUDkIJ7QPPQvc9p39T0
jEjAdkKzYL3T+S5ctd6Iq6FZUFLQbqGi5BRopA3803zZirNVTkuEM1LaJLs2X8kqIRzyZPCXlXmG
kerq5tLkJEIzIsKYhfbsGwMBif3Q7D34Orec0s3rrJt0H+qHiu8W9fFnAfVPaQoKEuNYus/baO0/
cI4yA+JdeeD7YZOKK4TkJvWAejX9mM/SPbz9HJFYfI4MPPh2loH6yzuxf5CPrKpaWOloyTmN9dzE
h4EHMfgD3kMb/pGmn3R/A/loFjNcWL1NJtmRNA8jB5mqunxB55E1CB73rDrViokxBt/FiqkVm1zu
7pmLzzyrpa3Ml+mZkaHlgbL2o6g0TEl30WQWZdMvKYtFDBurClzLX6n9SeIf7A7xm4rAjWGfoc2i
UgUSXr6xL6+l7iluRUpMEj5dFTXzIouqx7ofouFM/bA3gc7+akcHEQmI0Mp5ISHM4sEdPVh87QJn
l245+i4MAMH2OZbOr8YHaqXDu8IJ02wkYBfQu5jqMHYtfUyYXSCzCkqDkl0MThHew9ksb9y/9Bnt
vxaBPIBp4B6s6LLC5OxrXOlbpTI9JZC35hFw9LJ/kKh7uoXH+IzRI6KZiJEsi2aXKLCX/vj1Pa1Z
+FOg5NOleEyEhT9izrUPcxt6aIOG7lub2AVNyWwemvetc5YemKd2dwIzcNADzePQ7Q0JkgofY0nU
ifMHgQ/s+W5XuK26hyNXJYc4WPkHU5siF9FFHRDpqSYbKgn9FLinOYjvgz8cWry4gQmwDLXSscAs
KI+9dTLXOILq/iqkL99pu4FJHbHGn5CY8hGOqglslOiF76FktzmWmKjgLgPtBZ3XxHxS0jXByLL9
7kkCUADnXjpq6o4/e6Z/NcBkw4QF7DT/zMLvVkYIoNDB/ynsf4nxEkld/34kUTvxejZVCU1zAtoK
wsoAPuojYfYWUHW9ce6g1Ybq4SQml+UPmr8CcFvkD6J5SBisQ70wT9PZxjmEsRlnyrl/CpmKq/tC
v/dT+EG7KVpM0UgVH7r2zgcoDzC3syvQc+CMYwjwuyZihMZ0Eh7T4PJ7HhtTe0FQl0Nw2bcgUO5p
0qMKh6VXAK0tfStjmta0cvEl9REhzgkGeNuLs/QNU63AfzSEFSYkPd3ZXR0/ka20CAVnZBDLaXhK
zLpx8OlTOvLTAr3IfRHPr9UupDrLVATw4JtlEqTzEmhVFZcbqL/7Ih9p2JiMNbNNODKkT+dn9Oi9
UduI1VBBc9UXSIoumVltBfjaJiTpDABoJg6QoQLItopbGPFz3KL0pBTI+AivmoWUeQDi1DgomvS7
bfN11FmbKMsXVqCekqhgQpI960Kw0YziT44LXH9W3bRLHxVkwWbNIB8sQd2nKPY2Yb0tOunJ7ATK
3/c4hvMFViGzwA0zuQYBnXUlwxrcmxBHpAmRHFqvxJmshCFUbUzyaAuirxy9yUyNNFhnQwKBCZOX
EcuUtEH5bVImAAFMZ0+RQeDGi7PUI012LIGseaXL65pNUyyPj5sk/qGzOK4oh4QocH1lcOmgwq6g
5U6964/WvmF7dlOKjXeHRIf8ZQA9NFl2gQAJ1A7xmUMZdEdZ7Dmi5mVC2tj4LHLsTrVlyVhSRzW6
qKktlPeyNecpmVbJ44gy/mvVc/6kQUGMaErG7BBf5BOU+b7QmMHxXlV8cCpk43ogt21SLntA2F60
9HySAfPe83XItMgfjelSk8pHFbdIMxjAbvD4gJON6i5nPJ+miGtX/n1RMzwFoMFBJTpi9yGe5btO
rHS4iDsge780YjcnrXkYpI1k6AWjrJoJuGa28xJxBw3jabVrG2bMj+il/ry2jelwuFzaU9Q1DFw8
5KsS/CyBmkEORdo2y54bQCVkEUJLAmpi7RMZkQNgyhsoijKLXnBx1QYIns8mnVwwtr9KmxksWV8/
oBOKt8YMZxXKdxIuDlV4GkmzoeaFwE5HM6Lp48vLZpP8IqglJDGg2bIV4lLokNLmREwxUmjbLOpt
Hr+U29J3DBcwOiIksHs1y5amN/agZHYEmPBxThrou0O+7NEmRr1xEyWIHM45r7iz8eHn12Rd9ylx
WqFQoeAnVTGkC7vSovLOwiT0gxWYcBeObApMYJwBmBC22xn5Ub7RKrtq57wPFb1C5qXYNJ6yGJnF
GY3MglL0kd8OLEdOmc3DfkN5ALYoKHTexapbjB9yd8wntePtWKN3uoWKCKUn6eaq3QMx/XylqAoq
xrJdKtUM5IO4ZGK+hVPuV0C3ppql+lAKDHrhEfyy+ISNk1c4vtkKq3Y+/vEpJsKFNs78yY9jLonr
8NlwNW8vJC76aZMmm7kCfthN+d5cO+XNIbMJDX5ra9KdDON6p4U3OsCydj0ZUhVVFg2InbJK9/Wi
U24oSlr5RS9tpQZlzbn2CLCDJSiLjgIzS1pIpIj8R7BmIgkc/zmn86x1YbclS0Oaxfr0IrVhowgQ
P+bia6+4k29ksj5jHgowb8+J1eGrOxu23kd1RnkGAsKC9KAKbRqcUuAMEMjrXY/UT/6IpfX5sVmT
kIKCQO6A71RYTrPmU5BcKUyd3eSvLK3AeQA9KDoHjuzwhDrlOIv3DM8R5wkRNp2Nr5ay7XCNCl5l
5DBJGMW5+QF4FV1rH1/feZQtEWHswF4yi9kgRkbJC7ifaqk37nvACUTct9bByrwCS3nIDJ5qVTUb
kgcRTUtlHVJNlr/UJ3WhIzac4XOyEpnB35EWUL9QKGVvQ7YG2EXOICbzUZlDSlFbNhXfXskcHzXi
dBH/9SE/Ltpt0iwFHIyRiiaOS/fp3wzZG9C1UAH2rAl9iZaIBqoqmJ2P4x+k41C29H9PiFPmAzPt
BBiugD9f76SjJx+791pbM6PXTvRQgIohBEfzBIAEjPlF+mzWKwsBi3uTyyFm6TvKCWGsc7NUtS1q
3EO9jKl+wEmm4mJ4TVuXtY3z8R5YlbHgcqx/6JXdAgQJLHbpLn2mKpNMu3/kr0ou4+Ue5cWPDuRK
cid5W+UIl6/pFuWSphouiANkn8Kp1+VWl2Y1YpJbgg/hXrarl7pBemcGXi+BzvIqfe6AYTwOwLgG
W6/hvszqFWGmR1CRBEeb1xvr78/h5lNr6zIqMzlkImGojEaMiz0hKXqNPHotbbFAJpac/7CAZFc9
aflseMS3wcNCZ51hf0nnYG64BqvOQ+Bu3q5zZJZX7Ua8EQA/57M/3dFUzv1TroVSPBqxhbGp7KR7
NHXZP0m4CEQScBg/wjx04nW77R6sD7S60S9nlcLcQfD4Pocue8MDS/umGamKJh1jRLpAJolTwvbP
3ShGIJcKbP1t3C8kiMKItjC6geuWvWeo0ZjrhPclbMnUgA5US04s1BhYxBSYqe19wN/BURk4Es1C
cx0KuFzMY+VBCek+zVWOJQnlW5CpK20P6An6Xyi6UE0p+PwDZSamHQUW6nsWGJQA7dAov3tUp2Mc
uHeAu6Vhh5kDzTWNIv6t0G6lo989PPN8xBpMQzT1S+PlXqgHtc4NadtLDpbZbfTOn4acrkFfX6S5
tavGY6nvPOH4keCaIUGUlRg4l/Nef4nRgvarW3ekftMTx3+L74FDqAnY4KKCq9qxME20HrbMYuc9
3Z9SmoQGgvZgFh9G407+txjceuouJ83so0nEchVXkEebU6khze+/BqrstMBDmtpFxHMxEsbyik+G
9gO3PnIyeKjf+B9GeAprWn6AWzLhGGRHE0RHmoxvCYCSRqofcwzNTe8jNfkbiuiMo9Mj8T3xzfz6
xdJ2WnNKsdawmLZKTDtQNtXtwT+cc1sp+DMDofaFijNrV1l6SAcHfMbkXq2fjx0kdhJELXdrCL2T
CW4M9Ap8GK4cbXBqVBX7BMDw5nFoT1C8QNF9NPSRjKPeHsQcBW6UH09KrU99JbUnqUFcD1mknn5k
5TR9jJpvAlYOtaB6zpwTwz8QVQBlo8zOW2MBocJsnqLMCUBp5q+ivCp82MFBQXEO9DBNZ0MwadUe
pM7BG5zuMnDV+7KCo/oyILTCrN1DHZ/JJka1YADqwI4ZtKjE7Agv7JIpyiv8apjWlUqZ2Orz6bdr
Szl601+I2dMa3TvPFmUEZfb/ccxj7Yi6pJkQA8mxLiJMlrdDgnrGgMjmTFsik070tw2asItyZxo2
fXv9SUE9aFuvM5ucPRXmYI3QbdFt4t0mbm+kxte+iLqOYLtIWqdo0z67WNQIgTR9ryAcWcG2XSDR
hUaa/t6tCcIg0OQPwI8AsumhzcM1RfgqdOkuOXgdp4h6zBl2ArUkJg+v9d/M7d/inELdQUHt5/cm
idcJFPfJDJ+hlPWNemJnNJVcYWO/1XAZLk4DO0Pme55Jk8UR/Q2YAyRJhb/vUNUOz8cmfO0rZgM9
TJHMHbV2EabVkg4uCVjA1qsSFpLwcu52RXWc7BrBt2Uk8DodJA7eaS8jpWm1+aJSmZqyN+TmRcpf
zhnOCPxLRcanQmzAR0hCpLVQoovTSMYiM98FE4Z5PM5NZlco0+ILPp+2AzSKgYGk6k471dPvgzNh
fMJdv2MyLaMmg0Cw6p9Q06OxeY/dvaGHd5VFqsu0etxE5yPrvMcbO7Due/G8hk+814iOKHubiYCI
Kw3a3ETf6SBWyLRQGObI1lEYGjlWEOounCzN+UNlypxhLxhI9IahUyfjnIAzOSeLDRINbNO0Zk+o
ZA8+3RaNhhMAPnZiFSU3vupn+/Precvq06lB0aEkql5hxIpRlrPW7LacXWK0jpnTfgAubHR2gAM9
ya1oo2TzeG1BmbLWQrFHliJwQbXSxca36GYT5DrEf72hi5SkhGWB7CQ3BGRAdM1o1X8AFEBXt4yc
/jlDH8LGtwtOQ43nw40D5pvho65/SoQygGBEbl5sRaH3+8xL1W4rQwgLSf7aVwLQyCAHdhGaiuWp
A/TZ5h+cHjkehKriRNaRtc6YEc91DZn3VNlgAmZrw8c5Rouygq/OseOikZXQc+m8zOFkYQ4Nfbgj
z6UVQoTkR5ohGkZQfv3h9yrqIunCCCvbZEakdhO3nOk80K1a7u3S2vag/8ME8bDTeXwRqiPTKGAs
mNh8KCQNuvQO3mtaS5MneM9VOqQ+GGKbhNnS+1OXq4KxvxAczHE7Vhs0gmDuRJSbnpqsgmE3YVCk
4dBxtPwcRD5zhsvlRrKpSWASCcKfqqj/JFR6p6Wi0KrtdpDfG2GXqvoC/R3LWwT+MeEIlgn+CZQ4
4fwqaOU2B1sZ7qeNNB1jbbNrKNHl0plOZi9dh82sCE/T+V4raBGk04sWWS06Phk3bly8zoYATODt
CLrRAOP1mZr8c+dWCcS2wnF1C5k9fQWhgaFA4hoWEA8E8pF7XiIGGdyPDEgAlaMvMPegp6uoTM/z
5DfuVL+b3pUeRwpKZAlWk2T+ozzMJCYCdoXS++R4aDrSI2Lt8ixcgSFjpaHN5mFdz+ApuqvWaD03
8db8iPdgdCGrF7QBoGtggFLbotsfOgQ00V/6DQheYY6zDVcmBMYlJenbGZUCcw5TIp3L1b7xnuhg
54lNU5ppJ23tUHEwewciqwNXtWtvxShbRnJ81beAdO9Mb9no/Kzc1cpMewmDRWw56TYh74Wbn8zS
Z+OjltDJnVlu5TAshnqYzR5JHPA/eNNxRJtLrnAEJt7kC/EZ0JH1CtmcA9hFlwRSWLOeJuxH/Qn1
KZD1xcqqN2BIEOkZn6GytUv0sHTBbV7zJ98Hv0tZhpqQHM9R4TdcKitr6o/MST7CeOvfKyQlpxqF
nHTRLun5mMzU3JYB+BLoDaVl0C0Qvn+rYtDe89GcDTpyNSs4ELm1pFtcvJAmvSABWK8+sPWCs8KB
M5Oeh84OLCbpG29cWNqc+aooQpaxKTgD91bx8V1eYCLFJEtgdRQaQheJSpzTSLOyumFyxZKI0Jpj
qrjJOVvlzXkzcNciM0RgSzglqAsaYYSP4GR8xE+AC7CmCtAcpcq2pUeZNs4B6k00OLiNyHdF6Py8
PT6xYxf7mnuFL8eNIoBmXgC9ChUFuQxmwlZp5phDMSE6oSDJnm1W2BwIJhnCMtlLx9uv6dqWl5BN
P1GTNRPkpapctMziThp9vGaaLVlasTVdBVIHp221Sul4tfNuPZKEv3n33UZmhLazXqx99Ng60oYc
tf5d7pSFRRI+K19ob/ByEVMfEU+xNYLKWqbAf6SUZzrxOR0t5+bST+DvAjab5t8/v0X5evD99VEu
ys26iyILbVb0qUU3sxxMd6L2IJiHCh8YhbQBx2tUTeGaq8G+X8ZIPQUFI7V4FpAzcaz04TiP6JWj
4fLznanTWrv8vhp9M5l5vITi+MXsr03PShydvZq+LMMGRuizM7zt5wIN2SlzSPf0oSA8wWN4ie7y
bI7XdgWmIt/RIqJWUGz5kSmV+UTEUFSENpfZfjD2sjnT4nvzDVoHVNBsx1GZxTY2IEpsU9T+/Azf
pTom3iY0+kAVEMQvpivdMCreWIv1VnkcH0TyMzp2sRsCy56dn9BaOhpk1N5WflRc2pLdoXIgKmx+
volvN/W/N3HxIs+erKmWzE1Ea87kdG8sI04NWts0eJt1dz/10VBEtFh8hNYa/5+Z4gJTrGa04Rw6
snYP02hb2AGzdMZr1CXhr5/v8SrPBx1ogrxiP5vq9RktaFqWhHgmbLtMc5IaAySWmYksH14RN9bV
NUBnQiJSjMkiAW46V782WHwpyMcQtbhtLZhOPML0o49HLpDnrwxkQDBUaMK+njFw4FfIq1P/NQNj
mOntotZ3Kg2hOGluYJWvRhXEL53+Ow0fSQKoexHLMH+slcQY8m0eoMD+Qh1LaZuhk/Xza5a/vY6q
mpqmiOS8l/E98fQOD7s8R40eQ7buj4qpuOphOCXE2+CMkYzq6IGCvvOvGsAN30ICBmKci4WP83iC
DrGqohlRv5OpJR2MCkaXjKzaY4kz9/Rb5hDc6Idd43mnVwN+1JLI3lgfF7G28c9dkddJvh1b3LJa
2gdCJ9smhDhS57vSLwAgxsCDIH7hVdgLLyn1T89pbIQ7i24XTEUhR8gYhmEkMNMLh3mD34OkD3A3
tYdSMfBkMW4lnVPW/iV4Xdz1xSKjupbzTuGuKwGQZCkf6uA1RoOwKJwW7VBV0BDHuou7uymtTrp0
XSAsK5Nt+zW+rgBnQOJZ43wav8WtjtKc4Pik2TU9+yB7+HlVfLP5TNbCxNvRVEXWla8bwsC1dlCN
CviW6VCXAkVCmAA/zJms3VjmVwnt9Fb+udJFrSP2WZk2LV5NDa5i8tQ9o6IwoHsPL0niUgX8/GDT
S776CADPdUWGknB1gkB5jvQUZ5vpbBt5vYELOwZmyti6fXEjrFwfpNOz6RpQFYnU4Ir5hIoTMnhD
liOeAImLvrtpn2nbjWTZnRwsZfQgxWRcmtE+5rHZK4nRzTvpZUiSVQginuM0jTG21eEih8xjS+nG
mpS+e/uM90TaLCDd4Gd9/c7W0JjnkNn2VhHSe4+m4NSySOMz0GjsHZjkTftkNISFSJEg5i8WZoFy
bU/NiGmbgwM6W65g7mAub//zD/XvnV0ck6oJoV1TIt6d6KhwG6kDK6bgx5Ep6dvPl/ouAv57qYvD
EJJM4ZltnG8prCFHGsYBQQQm1z9f5bstxX5SpM/KXlEvXrWsJQNOQD6YTOt4bl3i+dSDwQJJvZUm
XbNcWHeQHQyNTjgTyMuQHjSdXqS9mW39ejtkR0lFMpmGcMakk96TXv+OBIQSjxxdEi2pTA3s/8Oj
WrIuyqAqddqJX1eVLtYSynq8UPriANkkNDOqQxW6AHJ+vtDnk1xuZ+OfK120aWpRLgrdE7LtOXgQ
ERyAl15litvcnU9ihYIcAHsTNE0FxitD5O3nq3/3RWn/cz6TqEjmZRdh6KqOwkjOtgSSMj7RBecx
I5A+9GP+L1dii1LUKKKsTNv4n6pfzQOJXEjMphlIqhYzzSAlAIaOl+Tp/3Wly6yjtDKh63OulCYu
Wb85ONX5Rc92NxepIn8TiUHwqWD5DIVB+MUiSQWEuE2DT5c1yqI2Hy0Kbu1ORmVHKt8CMMpCh3xu
9BcPWBjDJ4Mpc6feSUDTTRwvPKysR5V2KmZ+83z4W9DCZ9fShPJ1JhRMi3TsychdG2T1cr8gQ0EJ
FFzrz6/r263271NcLMCq6gN0RdlqsUpWONeLVx31mHNNqUtzFy7iknZRhlv11CgcgVDSYLhxC5+Q
gctNYGElJKu6YjKWujisLQX5BJivGZh4ZALbSaYFWRgUT4Yqc9qm2VotE0tgG3GKD7qJtMxW8k+G
daeWEyag3gxIy2SxhEeIsagNmoZnO/YfxRxTQupPQq8goGOLkPmsp9ueol5O9JANFJPkDJWgXTPG
q0HHZWMgWUghGrQb+opl7tlSBhzfAt0z0mCLl0E/GQLMZaVe1CpgzQLLKD54iujQWB7ThveTlVi8
oKj1ojY9IuUmaOr9WUfm5G9TCjZSBrQETVuKLNKifj2SEBXNL9nz6ZygTWXWjuW/9OR4IgAtIcjv
ZQzbyKfiSXQaQfRea3+XaHGp2IvR6EsMdHYtfykkB8QQZ/jxYTcl/wrvMyQwyfpJjRatSJsGu19Q
+zHSvwkvEqMkGxoxhM5pbsW/49GrOk+cPhMzHlbddHR3jeDEHPd0RXHymY2sCat6R5vU7mhrFfJo
n1sLuAM3o0s2EkbrWKTDZCGd4n+Y/svIkJ8JlNpaC1735GKoeR95elBMFB3rF0+nRMH+AQb/LzKE
VWkptqHHNyrF7yKsJWmKYkBnV1UYDF9DTxkNURnWuEgE6LqmofWahwGgNOCMwW8pNtBRQakBKc8o
nMdNi9XG68/L+5sMhYGAKGtQkOhBXUGRmgx6zphlW3OKAW7jowswvFOGEWvjgZV4i7p93USCpSHp
nJqKAlWDPfX1iZU2iXMcUjPk39d8pMSCbqQe/puniBGthTxYzlkSpprDmTbNl62wtM1AurGxrzsF
FzdykTHoQaIPQhCxrwMqnLJyI3/ykGltrC5WKPJG6Kl1yBMpuzBpVtnQuCzIsD0UcWUnSYyMUQHI
5KUKvGU7vGvFaxx0dz9/nW+OQItE2mIyPw1uxCnI/3MwRUUkBV6XI9RnOnJ4iMBuMqAR9zKo4Z+v
9N06+PdKF19Flgu1aZUUC9WAnvxaFV/64RiNCBlhJUBmeju3uGqD8fr/veLF6xcFU/TCMysvNRhr
5vIyNaVZhexTFzMc7Q1Gd4Cv+yObuhNvsfq/qVMsmYguQtKVDVgDX1+sKhVaVhp8e1KoKQ835HpN
7qZlOPVAfTPuf3673xUCtFqA+qlkjdR8Fw+rjsxdZCMkl0HpObQjf/Lme6gaAJEiwq3hSbJQeJoM
kfBZWCsNWkUKhQEUzEbkpMYqgPM16w83buvb9UX400SDUt/6PH7/WV+aWVRChlXKVuqRrgz23uTK
E+wbxaM/x8yidxLLcjzwCV5bzwkJShNuyYtUgQkizxBii3HjlqY3f3HaQgckC5MZIBm0Ib5+mVFu
clEYtXTbSi/M6Jbw6yMNOF/nTPl154FxbKyFyOuwEjcHo9YnhxLIjh6bt27l20ViKJz6mmQaV7ip
RvObzBzldBsCf4iLD6WBVZjb03rx5V0L30OzjtPPSpglSCA0lkoLBHX+AbBl5ib8TtrdSCA/e7BX
7+efm7oICYgw6CTGarrVCtlms/bSS1M5eJH70MqN8w4wSFEI8wDO0xnr6QQkRzyj2spZdj9/qu/q
b4tlo0miqusgyy5uxURpTRnkc7otLOxSkVUGNjXix5RHC/KTrDvRE/ZMjjM+mioj8cg9hSn6p17o
COMilOHUAHzDQclT7Ma6URB+lzsiEoIiik5vgPP1YiUVcdonEIUR7khRrQPIaq4nbdNOKHhd1eys
uVqHhA8+C84kq164DE5+fkPXeinEOAag8I455+ikXRQWDbrrfjPihghWO+7p6RU6OVjhpIhcA+fx
9JOVY9ZqDAt05Ba+D1wCsmd/Y818t47/9y6sS36+OqZWZWl1TqLqsAqYYnuf5zt1xwSI+vmZry9m
gNxSEMeAfMPGucjYU6EPzKzFER6xDrQfcjYBxxbSB9N28G5uB2U6mL7uh6/Xu1iESa0mrdzX7Af8
gmMdN1qYjIGPMB0leYofojT5GAbgZJOTPhwagZYHc+Wy/DXZBEaRjKM6jul0+QxUAs0CYT5IWFV0
3+Pe3RYDorZot+JKV4RQNZEkSoH4hpCFW4IBgHZFirc4dG/wV5kTI1AhnzfhsCfddQsV+4EEgmVo
uXW1j8zhsYylZR5Er2ZfrHqV1Z/6C2y7Md5jDID7s8D4MpfWRYOx2nCQrQd8pZiLK8XfBvihB6T0
jOi/KKGx0KDvxpxzFwNBTpToQY0Q/AgMnn9C1DB0Zd9zfCrMuTzQa1Nml3a4fzeuD2P6rDHpZcyu
YyfZxKGd5Z8qLpL42gpokqcfEFQWBaDVIOmXVmzNBASqEoZvler49aMXPPsyGG/guOejD6c6nAAv
+ACr+tGvd7KIaUF9wMqA0xwN+gTQPbLwTIRMr7FDVUFPUX1AKkUpmWM18B5jc+Ez/BqR8ZeRPUtw
aiflTVEXsDTBBlQmZhQxw3s5GZ/F+eLnRXt9Dk6LiLGcJhPL8I79eugEURR2w5ARyYAOhzsSIF4E
50tA9fvzla7zrC9XuhyhenxwvxTzdGtFMM9D1CmfAAn2LaBBLPkgTsY3zvjvLqiJiEBItFE0GmRf
H+0sRJZWiTyaJp1MoYMfesphfFmwHKaBR+EY0Q3s3VSyXO7If694ket0WZsZXl7wMhlw+WAU6Huy
EKem+s/v8lrrBA2of6805RL/pC91U+tKdS6JNYg0ZhHpI/u0BcOkTBwFhOfY1GA3df/Gyfd5dFw/
IshCY6Iuk5p/vbAoBGJCbElJ5w4G8K/YFk0MwmhA6D2A+bZcpJ06K834lyomd3Uqz3QPR2vjUe/d
tjw0qClSgSph7gywzeKhhCL/LjP+84lBviEvgyqcswpHY0RDC1Mb7BAhAKgOZbwGpYlKvrOePTFY
GWf1MS9RrGSg0iLhqeBSF/YQO2SIbLwNEKGehFrnrTfw7bKSxak0kdGkUi/egDEM2jkb0nQ7oOLX
qtmiwSLdNzr6/e1zgG6n2v6OmtAuBnMB5m0RyIpTe+Nc0E8qtsZ0Ex7IVCLaBnAC/ou0M1uKXLnC
9RMpQvNwWyNVUEDRQHdzo2B3g+Z51tOfL3GENwid0jnhC4ft2DapSilXruEfAM0VAP5zspZ4UyLA
qMWPWoshFQBeObvKZAcjDvT9TFi9NFjrYyoDsebqSpH3HZz83hPxJlD3VFD0u3rKhnM0nozqtw0F
xvCgTBhCVZy8rV3qUs5/hP/uxLQbW/RRh9iFn9z4fwsvuQatlQWWUMRC5ciIi60LcMmPlj79+f0X
IAyHMkpxJtdspfayWWtSfOOBkS6D14JSuq48mIu08eNqV0HIqJJUuEtcMX+pKoxQhIeMCzG0GTZh
zYSfc+GN+UK8manvOZTqv082uZDpGY9NG7EfI20xKz2pzQbefjSAESpZmIv2P41EIRYp4RFkdduY
+8kulvJ3TbQ4v51SWnZik0SBIwLV5/AQJGbeOUZ8ExTPDpQ/IJ3Gr869BdYajz9DIcaHzq+FYjyx
mAJDEBDhBe5zjF/EfubtU3CodMDMhg5ASlWueas5chFSlB+lQzGmdwqEJnWQYWiOC294ZnDMPiLi
Q3FqyKY8nR0ZLbduJ7OPWgfkqQqJB94NtKdDgbw6MpmgSHBxL+JtGXfGJkbeSMHnSM5e0XtPZfVO
NTFv5NMv85su02ElRvxGdj/LIEQ7sYK/UTr+HpFsdMkYLkfmua/TRIqHf8HCppj7uvOl7RRl0Nox
ptHhOlYwMMuPKS0TbSi2VJF5d+rdeuFmnUs8P685uehMV+msQLNYM93m0iZt3v3q1m1EYi+V9sIP
nEsYPi82ueMyqx4S3zRjMT4jpRYQTfInrE+5ci5v5dxtahK3NBVUoiZ/8PU/fcSB4WaNq+r8LLB1
zV7nQ2vbp5ae6+V1Zrfv0zqTgO5JVhkNDYelrI7gs3lhERQA9g8ygZG8Xl5spu1pgQf576+aTie0
LuxUbsH4Y06MbTX4PekPRxCmMM6NDH7WXAjoCS4OYD4amtOgQC0mJNKEkOIU/Mu8An9IZ4hvsE/d
RXW75ytJSDXl4J9k7Zf2NkGay99CD6m6dzUst2PYHEQXxm3ea6h+lzdi9jvihAMGAv9nTpW6wtor
i7qr4puY3iNfLS3+IqKgJywtxGV1dilDgU4jkwUil/H1TKZ6IaW+VhING0HtMG4cHMlKF8ybh61w
GxylDLOg0NjKSMTFJjqrQgEKtQoLX1KZEfRLN3LjRv59W+CdmchbyEH+4N5ZcX32G+/esgbu2uaQ
Gu5Sl3zu2ekGOcwiQa/Tsvv67G6ZBmyVJrbpoW8EitqKo4MdXrsUB757LiJwkcYRDD6PKdD0JlPJ
NgIhOqDpupR3zl4s8Eqg2ZsKJcNUaSxtNb1pTM6klp8Z9fgx3IjuuZXE3AO6M3BnlcBLRBDTiMEs
NuISETcfuZ8LAgCQP1gMQHAWfQh4VFWLeVkIY+IlZoJR7jmCWXHsIFgwQ778wSnfGbIkzfSSkUhE
HpC56iR0lZlfjKM+8h2Yv0qtuC3qV6HiCmqOGe6bpzkPWV4ezIGpC4IO9QDAFBWB7hyKAQ5wGZAq
aOnvKhq2OP+Y/cow82vLJQi6DsIr7nuI1jMJwspDEXlMMCX0+SHkbTLthzwLt5q7Qxx2lUku1IMM
NXwtL6BbYggftMgp+f0mw7PWl62HbkQzBZM1RYEr8TIYZ1f/4QRojmCu4imrMMHavdun/hkci16m
N5oyYNdyW+zaKt6AjxavXotNMaw7tNER+ge0ppOs31r9i5jtZPoh9uUXCFehmyN1D7wyRawr3QR+
Dn2ctoDzBIp5qFEMh81LwX5UAYba2Y3UHkUPR7Xg7Y8nCqlQMmCW3caKfUc3rESF38/NqxrYeEUR
HLr+LvewLCUXRKBUYKXQr4XCGj832GJg7dpKD5q+qXMZvWLjJubMmbSkRdOusuVbR0EqwKAez48B
XJKGSVscvYGyv9HFHsjHIleQyX/2H9MRowb6SMxyBrbUSosf8KsoZZUM2c0WmXOHHl2MRfq+09pd
iSS5/35VhCocZFC8mXfdKvJdGnoPtVP9RNEPo8ZNL8H4lZrHhU9xLksAfQieV9HRj5yyUrS4ctVW
lfkSKZqEoagDc6Ghj6Kk77UDGHAoVwGuf5H0lmc/LQMPYYBmZiVkD7TYvhsw3lTaau3p6kIuMRdv
HPrhMGUAT5HIfI03imSWppNySbCNZhwiK/wObqgN30gmFjZh7n7/vNTkOCLKbspZI45j8fyfGZwO
VF1ZiY+8ChNMlSNxGefjS6+huwtuqDAPgkxEwFh4lLl8GcwfFGHSDOaRYlc+pxpdYaeliAwALsJq
X43jL0lFUh1uY4ZI/6Dv1co9GKQF/+PCIjf5tLCbYabR2nwIkMnE6JzKjuAJ0xEmJR0KHIs2Y/DP
wqKiQpomAp9/7eQ+LCP8JHANiG985blryYuR5a+ZCpfroYBM5jyBhsoN/OqTaPe/LT3NfiqwhbqC
CexNJB889zZRX0RgrbpT6uQHUq7RDQ5DDsU2XkgCZoO/mPfSn1Wo0aYC3rE+jI0V8mF75ZvhBr/G
zvip8iPVPju4QG4VH0m4DqPv9Oikz6J524e4ZnOjEvGq7H1sM9h7wg/9Y8afA7fIyncyx3uDpmoN
1lJq3hlGSHF+qLGotDHCDPhgmJyq6Tlqm2qj9SeRSJh+CTnf2CZc5B0+mbYaHfuQ6QrwhzyMzmuD
qOzI6M289UJvmk8ijnZi8O+nd1HyZnKdeqN7tfBqRCbx/av4d4MmLSUlKE0l05uPMwBCGfsdzOLd
jQURuTkpqElC6fHkaCOmKuAIFlafDQafXo/4558OQpug0td63UfcAacpshvOwwDtEXw00vkrWkDe
kK/pb7mqv2YSJ644S1LWalw8XX6Yuej8+VOZRANVKwY3ivpYgKLidE0IFLUH8+caWTAS5mZJxG02
6CqODuAAWCdXwtcfX8k+ejteHd/07lON5J71LMjGKPP2zVKk+2Dbfn/N/641ibqmHXeja5F3p95r
R56myNs3l6USRhabjlvPwzW39R9a+2lESB3IzNax//K/7MoElbebonyq83EjY8gSkEjELh5k0V5C
0OwjeKnrtFAwDCv3vY2nSvgcqe/9aGCSANupXNPxBXNZAU0RvPIOxhd1jybBQQf4QGceGYtTH78b
fOIFrurI9upPvPk2G1Z2h5sy0R86oUbTK4TROvJZYKsuDosKNdfKOrQ4b037taFrr59slhAVY/iW
d/UOiLZfKKKhPuDTTFOtNvIrtX8eu4PITGOSn7oH1G2fxZSkrrV/CMACncrcQNHQa6vP3IFZ9lNk
2eQg4OS04E0kjxEKwm6NCQ2OUvabHQkyOnxIketowxlhQyFKj6szMirn0Xsp5b82UB8j8DYd2YcN
uIekif9nXiUHHs/LDPK2AOcjjAycTeosNe5mGyx0J0wdLXdqi49Y+emw2XLYZnXOYbNpUiCVbSOJ
PoIylGVrX5ndk8B49CVsZebOAxYdHupZvZWjpoPS52gdSWn98cnihQRuE61sXn4tI8kW7ivJuFY6
E8mKIf+1DIycK9Udi9El+TvgyGk11FaYUodewEFpjqQGvGPAUkAXqBxsnvlyGJgNSZ8Wm5xKu6kG
t83D+EaG61cZxQYSOiVLsFSfzrYEPv+qyZG06hxOsOORBEjCWAF7dJgFIvQJTjdsbu5FCTEGn9Rc
NNr/t185CftFibOgkfArcYVjcQFpY37F77y8zGyI+7SZk/iekOynTcebo21U1kh9iGOd4B3QvV9e
yBYP/C3AfVppEr1bN6Qt6bGbsotkij/8yFI0XfAl0dtnwb5JkI+Te3qxnrbTHWlTYhFFsiu+nxL3
cGAxwVhey0iqeVy51EuxVwg0ztB5D3rF2X6FNoGrppj029LfSILJWj4LNr4ZJWJ2mZLBAUe4VwpT
DJrsurgnjw7LTZUYkAcDMD7tzgOKKEQwevlsACfhlO1IHgRw2ye48R9pFoqwRPYrCr4UtzZuH4Q/
4hGGKaIe4h8G+lPGoBK3BzF8icXAB11GQ8c95qXWi4/eLB3HHGsX+vFYL/sP5ljiVPrS9Mmt3jWg
WuDUEp3CQt4tvIeF1zDNbOuod2XH/2hcgBlBPoRhuPhRBLWlUmK2LeHYChQrZP9NazrqKzGWHEYE
FXBF6ZHwRhRWPonwmdQWPPJiSylr0ovlLAm1kQAvwIiGVqq0G5UqKvLxfyUFzKPnMTmK+l/MbgTw
12tehd+ECGQ2Axv06nO1ogRGjLJfKIdmu1Sff8MkCsRZ28pW6kY3gy6vLW8EvEkK3vB71HfD+M3W
IXYI493eyA2Tt+y1iB8GH0FPQKcUDJSKXn62kKXeBMi6g6pNFUYLSEp2OOx57zoQlMtv2JytI9BL
hTVu47fwQSn/dI3kRivRCuKJrRCuU/nQ+9hOasl1Zd9TWajSr8iVkFmmcPU8RoRAlctuYzLEI7P1
FTi0+u/I9K86bpgyPXSmKVQ9eilYDQZKDPGvsX411AO9C3+n0TaJ/VsEwwyGnZLtrTPzLUaRINOv
GiQxscpZG8YfM/wtqgemyQKYryvoVHCxXeVNA+/1z3gv7lLe68bGwguI8a7CMb1xsF13gBQgTeYZ
AHk1uhZccpc3awaTg2uPqKuhPWFnPpWi6lNfJoDnsZBeSKpnMWUZcXnM7aNEKSFuWlEptP3Gj5Kt
wCeIH7LwDLM32qdnECXApxdWe5XhtTaNUD6zlYbDGMyGylDRXUVKR5Bg3mg2NX4t8NzHlqSbigVc
sJgxNnZ+WHiamaKbmxytFY05MhLmk5unpAgNgz7labS/xp1IpKi04AXIYX6VQLN+K/Kl7Fdc2ZO7
4cuS01vIxLdNssSS3iuB3kM8Hxk/8FoJGRClxX9y/MR3NknzbqEhd/knz8Up1jc0DA8YQ8MU+/oC
Yqc1JEtOSLx6PCDVszji9EMFQkUk1QgjiTNMxWek976FhCRmQ3rfCckXAmgd1YDi/Z0XIj+P68aH
E9GbuDNc3mcTlo+ArQpqdwcfwWfMnZa+n5lLnMe3Ab7B6ORHTLav7BUpKEYu8RBEsJlsbYSYzHta
u1mExge9cU09ic2LwLPgEQlaBsZz4znAnJ8WK/oZEB63PApHuiBrqogLfd3MqOt8gLtc9HnWHHUY
vBURO1TSfaacAwoIpw93Mu7FoqcKstvQ9g5mVQIxbwy/XQ6cY6A1CtmANESrnv4fCBSzX/inJ5zs
VxEneWVk0F151b784Ae/20zakR6AP8O/99A1z5vLX9jMCf+yJ5Pkp5NqeYx73lDuMuqgAOmSF9SH
ctz+/reFJtd7DGxMjiwWgh9FzgjjgHLBP9O8v7wOwqxzZ/bTJk66VTS0e1h03DKa8lfKQQ8L3QoL
+S7/rjWKg4Y3nWHjpVP/AIyASNIGXY3B1NZa8miS3QzWrW/eWKXza9SfkQrc1t0vH4Oipo4R4Uh+
2jjU4RWhecATmX6nKXpz3VFwKsAM8MfRWRYSRQO9hjcVfHYtAa0p5S2F6VBwu5BwNNpJhYiTRG9C
Mw3CN/NllP3DbK/oa6/Mb8nrPbQF3Yaekan/SvL+oRzclTRgZhYlsWC6IGjT9UchEZPD+OCyB8Xj
0ISC4LpL/XcGrAmaDsUe23QEO7CtjY6dineyhV8H4TlN3kU8FxUwf4bOfg+zWtbfYhcwjl8YK3yh
OI8nDzBqSGJggJ3w6wctJsa0qL4y/BKgG7JQo75vwg1N8ozf3SmIxvYrLQWqh45IcLTrTRujohb8
6lEhIXGkFCSdDMw3s9paSKFrRAXmZfa5KMs1sO0Y09E11PqsPCXBs2jryHL4HvcPKQQWh8JR1ORC
rYeODnmsLyavybkKXlWw1vz9QH31rXRt1ajHIB3GYLRp9ZcOOUKhGJFLD16CDnEDdSFwQOuHu7Zo
0VMe91b2A4Wdq0IkUPqTR+Ng8OqNKaRVqifNxRnjZPFfRlXf0eBGpMtU/wzpdRyj/mr1awWRomF4
W/iYZwOCJswfIIF812aTOpBORkWeCl4SzTDXCQ6il8EE1koFbkvKEVyqjN3lZWf6WXTyETgUNlWi
rf81UPZWL9dJxqqEIQAPWXIPzc+CYC/49hHq+kuTtpnEkAUdSwV8IjvE6K8L1lhWO6NjItoro2Hz
kVuQ/LsC1ui+U12K7oaQxGMOePmXziXRX1ae1OwpYDGz7FgZWGGS3jfBEaz9PseV0UJE0XOxZWFS
R+NC741TMv5qS3MvRpQVumoi4WqMcO1ULyJJtQL5ACZ/ZYHvduFJi4maaazKotgr95cfe/Ze1TVE
H2Wh3KtP7omWDk2LG20kkMOpjJI7Ws7SXWrdUrxdXmmmgQJm/d+VJvdD0hS2bcrcmZb3AIRfdJj6
o8u0iTkZs9nLi83lvF9Wm1wSdiH5cRmxWsOUAb6uJ7+A5fDDB8s9ZMMx1U897aPR6wX+k2tqYXnx
mX3L9j792MnNMUD9GpyS61eqtiAsGi1fiaYkNGx13DVoG9f0+MM9vTzo5pfX/m4mgYqgIAdAgIfA
ixrY1yOgZ0qOcQ+3VobaVzI8xkyCnVrdScjLycKLHg6qWkKbBgEZoHHkwjuxKqwlonXO5KCwdZJv
pHxtMMxZw0xs2GVDjMLgOnPAt3XRTV9ge4UlXIRrPLQQ39+5w99wgFKJuAoEXm1va91aDbE+8FYm
f+vyL5wh9nz9hZOjNgSVE9s5LzfpnkjclSjf2uXbgAFGdM1kpAosOE0cnwCMS4/iDb1dMtkShRyI
RqLxCD2U+2/hqWYj7Kd9n1TRlhNVShVwlIJ0G9TPMmYjBqpCwQk3Fue+16+X6VyzpxcwLgkxTCdl
qh1kxGoFVYyNcDP5JkxTQvqftj7J2bOno9bEB24cSxWfbanbxFdJIV8xxQ1Bn1PfyIp3dXkHZk/4
p6eZnHBHG4NAGvnw/sNCCAhZ3N3kMpyvRcDz/Ak3hPkUCp+Ie04+gj4OFEnOjUi0Lr1mXKP5ios8
U1pqR+Mk2ihVT/1PWmLRvPBRtVyM+ebsMf/0DJNXnrQhqAyTZ4ApTU9O3DTVi6HwOUrZjmlBgVmL
0r4TfyIf55HoSpSaaI/oofvQYkwAYgNllOA6vU/a/D6kGURuR2s55n3VNWOFEVvzeo9lFtMLip2m
KJDFRjs1fzOOY2rvDNwPEKkphycdxkKFjjJ3BZ4LGCQ/yQg/cbcroGJcP7qi3enI44ZOE+yBlGyx
R+cOZiUZANmzk71mqPg2enintVcxZmeXv43v8oQiKmGTaVPEWcCKJq/LrkZNKQ01Au0PpyIL1gh3
gE4ZgGcAwaD7jNe8zCRSz1dZj3XkiMInDym1zxZb18MD45dClMCHhfGHnscbFcKcA3xEVrH0yga0
2JmU2N4ORuDC0Z79sOEzIVAIbc+ZRtTCaOXYbfuPpKLSzljP0iVlWE26SLF+eaPmv2ukA0CVQuf5
hk6TJckudUnj6vBey27f4GGRJQk66aBeMvAlWDVkpwESCMmChHXcYr9cmc2hWBxBWr5tXC2/XiBh
MWaB6Y3oIeYgaex7jhOFI2m/GDeLer8f9kLmeHnIos7utI3Trym0Pmirfl06GpzaBSTEobbqayQ7
t6rVvFOuarzrQMYgExZKS9so8cJ7UXVUYARFEUDzSvGHY9ZgVf8BH3ymsLGk9iYq6MnB3WcuZpoC
SeIH7tpG9O/yW1t67smWVUVk2lUptowRNaLWhvHi89lyIEUPYtFs9P/yiizBo+Wq/4ZEt7u2liOn
pTIloPCVVDHUBf0kJHfpNIf5+0B0iUN8EfOFgzyH5VSQt/jv0iImfurkEdkqdWD2dtOjMKQeqd0Y
fKLTSp9DVId1mB5EzxtaO8gdfnxjm+JTrWK+nUUm2vyn+u/DTL6XNO8iaewq7ly8Jn658Q/airH+
5CM+kCsnod9XOM06XUixPhCi39I7cCzEA0vwlyZ7oBaJ040D20/cz2RvE73aoX8YRtS5we7IJha2
tgTVa49IbTVGJ6WxDuAbUFw9Kv1fDcVLh+pZsFh9pdzkDn4VKamTg9ix9gNp4ivJQpcCRQVsxn3r
KJIZbXTWoqvCzJQmE1lPkKRXGOxUFuoV/CGR9IDI3HSmsXakJ6fVHoSqrc3wUIDr6DVgq+XhiUCv
gBGFS/uZf4OBjmmkuHJEz7U3X8qgvNGsD8D4B9bOf82sg0CclMqrYV5791wePjoNzr6raCKmWggW
xX9KY/dNyIoLkFyu4oUdFTibDHsJw6fYWgeedudDvCH7yJfaQXMlJppAyNXgbCoosV+/R0eOqbkF
KrwIfvYa8mjdKw1LML0GSsvQWxZv/bmzrluspVgW+hHapGSS4rg1rdxivIQ+AHUbGn4Fhjb7xjks
dxrnksrPi01yKi/xG0kvBOZdPavdgxofWp/+SWuv07uslCBDh1et+QIiU7ZBv3qPhU6iAWKvso8J
c7rKd9eDvw/xnLkc8WZD0OcnE9v0KQ5kPbTNCG/2mxZpWkqF8q1PBCs6a/b9c2BXuEecuSgur7q0
95O6SuoCXW5TtsNV8XJGop15Z4pmMWiJJ38JML+w2BQxZrdtZkFsA5aU3tK/sOj6MCNImOZpxuPi
ZzXHaVLoqSHQIdx0qMi/bmgq6aabjmB/qB/EMRreXBhVPSy1vZ6eEuulbc///7tJWgYgGTgGkk+T
MNbqsua5qRIL3x6Xux7WGzxtpK7p+RXlwqubO6efF5uE6jHToro0wRsSEwFQUPyX5pneYz7uezxQ
l17eHF1QYVzAdFClOSLb4ur49H027oAnvMLECSrXSdG8HyqzS6Ek3uV7o8WtSeCKNDiZL2Oo7mn4
nRDHuK1onUp0qmRExBy4P63a7fSyQjT6VbhVS5vKt2nZUN22t3QOXDtcRTFOC7EQJPdWlYu2FLRd
8GroBDMkhxSXwcQ2z4r2oyBqlv6P1j8AK079g9Y/SqV7O+ItXLjry69WF+9uekV9/vmTd6tLY5xa
pvj5ya1CaOAuW0Xq7zHeefm1Xu1ibVM74FrzdxeTuHRDOUjJz5Pee9KwBpdZ5hjz+oTT35FhHUGk
bFyl3VHQqdqNtFfzO8rJrYPTU+ECri/f5Dze2vIf82c33ozUHJn8B61ZD8NnvVsFeb9AeJ2jvIlZ
JgwdS6MCnFK1gihUartmqunRHfNXzij6xW884oDXZH1TycgSPRjDUZGuIneT4vZXLgjFfAiIfNtj
slQoCcLHZcrx18xMGk0vYxJhYYyyy6srwEFS+lK0I05yfxqkEIM3uMfIOtlnPkd8X7ODmeNkdNsV
r1UCNkLCMOzYwHjWKi6sbY5brYdIzypX1nENkX2NXmZR83E1+T2ed8xUlMJaS5A6mU2sa96KjPO2
SbOQ+gUxOm9fAvFQ/YWfOhucbKg7SEaYAqM9ifa5V/gUrYwvdYvk+1zKxUrCXyddO6D/baHiSc27
xECZP8NIUFuU9wz7P0RTP51hlLrQiHMIiRX0mY4rFhCNhLt6SL69VoYRd24mxvG9G/8TtdHJCKWd
7D10LjgaPLLh3gPTi2J5ZUo7iHEb4I+IoWfbfDxU/U4KrurhgFGnidQRbuPRW0z6XA4ViKtN77c4
Rzx1/iHADJx2nYpElBxcqflwFWBXU2L9K0Cz9JfIlUEGvvhcea60VZMfBBkPzcUxD3fV8Gir16H1
IsGN8YQGBqJZ3qPa/UZpdhtQIsjWfabK2yF+sDv7yqzPLeirBjBkgmltmP7Rq6Nnpc8OirPV8Esz
/L0HywBbDMW+7fXksZHSdaPcSN1TEGxwM+ySbuM6hximUGtuhxQcUfag60/IhqyciBhPh9eK/gih
Ap2Rz2jeEuKOEv40xb7q121yNgx3a47nzml3vkQg67ZtuJadle4iMXDvMrYpAIagc9B6jw34Ygdh
Tz3ZSyFS7Qyr5LZc2dIrPh74Ozp4BiYY1EV/yhGrBeOqLoc9ti9kyH3+5Jj3rn6VZMXOeWvTZBvJ
ON1mZfGUF969WhFFjVq/y4UdSmi78kKInJ3iUmVDhDARzXDkSdFmcHx527FAhO89aSt5e/xqg6Bc
B9V7kMJGvXPxPeyu3GrjeKdMOslDt/K7cl1b2FO8Rsaebr6RLoiEzmHyYECIsTKewLo2ZWgY2Bpl
qRMRuZ+08mDZ/1DTkGGilMR3F7YP8bDBsy2ONpdvjLmEjnWJYwb61HSQRSr66bDZYZYOesO66qlU
N5BgYnOv6sI+bkw2zNHwxXaV7cKiYo8nIRQaN1EF0RLYwvZkUUsfQK7IVnSjoG0Oc+kmQ6PbN/fh
T+9xfMckVPVvsvpn6eNXsvD+Zzead48dpIlSzLfo0uWKUwYhDdsC2FuFFK2wTQUr+5Eyb2pzx/zR
IzNaBMGKTG76oz8vPKkgQkT7gE6wsBa9uOHPUrrLlDuqla6lgbtC6t0MMNz110N30h/H8Zzi/52c
h+5+1M+19QtjwObQgwIckYfc9OXCOxElxbeng4+Cd42uAI6ZPF0Su0bWunTqcGKB/AoppcOHQX9b
zAg/KqXpSgAosKIHm4RH3jRHaarK6ZsiunEpdQ18Upx9SjnbqHewKIjCJ2T4i45G317vtowlyuyk
J1ib+2++eReTwTTuS0MjiuonC/1r0z2FOT2Jf4QWIXhs9akG32WM+CTu5XpdSRsrfzLL6zq8X/iK
Z9oQqKohOyQam1yQk684J3z2joVVqFlxY2O36lt/UzPaIMKyyjRkxJ+aCIBInV8bRXNYWHzua2Lc
qasaqsw68OSv5xb/YSHHkTBjBSMgC99ZwVlgPT14s2vvvtciDMxu6IADKkCwIi2QEce3jbitFQtY
25kkHwUi2dL4vNE8+paU9UNYeUWAm6d9QIZAc3/rdEqrD25eTH9uEVb1MaCcfkN0YZCbQhVE/oa/
bAHBMuuiSFMIimAWV7D36f3cKsj7N6RFUYt9jBKtM63Yh3121BuS+Va/LsFy8M9WuYNJsW9sIrVf
G32wKqvHfvzpGr+kAeBumx3NEWXQ4NpJnFWIjV2BYYXQqakDYUYlFKQMZj36W1UdoRx0CcIF9UsI
HR7NTgLbJi+OOvojJgTL7LVLxje9xRW8u/Kh3pXNS1T+rEZ323XmjnJirGIcPY8Us0VhrRjBRoEM
okMYVOl1vmGQvJPyYQ9Sv9VLev1nuJKhEHmoj047XonWOi0hR/lNL16sHCCM9gEGUZ+EkifVuZGT
EKD+6OO5ZAkaC5BdJgxyWGypxQZAFvTNxpy2BpmoaP/mmKHVzaOX4y3NoA9GMCbgFrbG/I0MiGsZ
HLokIbOlz2DnUOUbII79OQ9s5t5YKmL95VXXMcqthUUWlUoYmd847YtNkmvzjgQ3UpOqzVjHJ+Jt
V97VbHyIaoWCv0+ogKvBEHcY81NuqocIqVDlbIOYMaRb3v0+yA7OKANPwZtdzn/6aYNxJEMX666X
7HZ1+ajNtaext4ASjXafUKCZZAy936hy11AwJyDlNZsrazy2uJUbSUGeqF/bMiCaVymMdxDaQdL4
LQ6j+HjHMV5qNn6mvHtD3DAAPnVTomTEcN1GqwraGSCZ9Hen9RsEAldKtcT3m2lmcL0K3wWZKKEa
k6jeWK3vFHH3QfcTPdt+T0IxFHT2yXOX7CTnF9MB6JLGqN9899Skz+LAgDrO5US5X5snRmP4aQlh
nMUesDWXQ9D9I4OjMKE6mf40JkiK77UkTIw6hbNGZijbSEnvaNpQs+wMt752kcNrpHCdgpkP28cW
bwW3/NGWr3G7ca03dcXbonMu/BUEPER0q1tecbeGWBzo2d4HFh8O62poD/xVTeuRQEw2gsLIOf9Q
72IuEnOgGAMm7U0q/+R/5gHCok12NRiQcl4F8gBLKL4QBHtojCvYmUrMRQdn4xqvXUMNaNhr3f+d
uBLWRxmIlVPbYwqFDZESr2PpRAJ1o1jS3geNZCnrvs/FLIgBEIOzPnw2m2LlDu8gZwfdu0lKxL/K
YG+HXIXB72aoN6HfbXr3LsUMOEn1e0u69vRnKa/WsitvOljYeehCAoiOKBZwQaDPuVIrilrZ8sHs
lmtca+NxlebBfZ1bB59pUFs9uCU4tf1YvZq9CZD4Rauzs+6vUB7Zpn24VmXjnqn47ei02GKFa6tS
CdMBOOdtrTpXloqjtfsSu+VOTDC7wdpnHCLHQAO2vVfqZosLybWHEG0mv7hdKxgcY4LkYdndar1G
u5uxQqkeGv19ZM7uysNVM9aYcRn73ZUT34fhm2Ni3hT/HLNbpQFvPQD8qnAmRY+LkRZuqgJ8I5jP
srcFjmWzOZRVNBZDhkq03/T4pUww4CqufNN5CNziWC1KLcxd4Y6sou6AaA4gHPHPP6XeXmJIZoLI
3E2e3vVVc5sZA8knv6xIVqlXbJDL8Ai4GqZlYUcEJbLddmP2AznApaR4LpUBI2WrQuqerHySTeSV
7xiFQ0/Dpq8SWGKorBwTI9u1qk49KjrqBsG5dKzrEd2sywF2Ln2AH8jQEfkdAVP+ug9VbWctL+iD
jQh5YOUjYw1Uh1eQUoajS5IA27u85ByYROVzQuaFugdl/0mf0NeoMz3To7OBtDBqlIjEC7nzlnm0
If9FItl0aoCBv7kewc4aTsmp+tDYhhMvmHvmsMnydiEHn92ITw81yYxDP6yYaoAfIvzkDs20fG9L
b0ydmeujZcDI//IuzKHX8OMx0cS2kMYmkn7dedcsPKvE30CQ70ujuxJkrNZBIb1W3T8KQxtZWws+
mOwePe6OHqIIwh8CKQqgzinRy6UascSgCXfgpFIhNbOHYCUb3KoGBU4m2kN2bR2qzF/A6c7sFY+O
6qhmUbEANfz66Hh29KVZUEKSdDEXg0cAv6soT5CWmPcucubmlvu4Q9HbNG1letv4SZbHQc58Hvgh
fdK1Qm4lIyWC09AYoyj4rsP8WHg7M/EBfLDI7v+z5mQKVKipZ48pOJOSb2EAuKb3A6zQ19bSVthW
aqgEZBYt2+JWxGAc+cZNFYOABQ7L3a7Z2iP1G1eFLzpXIVZuabQ3h2pbixeEOtnlxxX37SQlZ4hh
cZZIOITh1dcXksM1qPoGHBAGiy324vJOy/8Z5IUj8t3PnDeuaaLgMT5McyebEiadkYYjcDQ1RtTW
h7vT49uJB6Sc3o1WtxOwsJExOE5Wne8dQwtek5+hcaSutQ7B4BHj9XWmGz9MWxWs7tQ3D2XQ36XS
kuDQXKcJpgkdHYKbJjNw+LojYW41aiYDIGG0w1EWFH/BAGMo6ybvgBK51Bqy3rK5tZp7cM1u8ahm
aHGjzCH91rKeXIVOKydNSJ9dflkz1f6XR5ucnrZOW8nxQVwQ9wQJk3IaFShyiGXha/Gnpt8FcloQ
zUGrCcbc113IyqE1VZ+pueAAYRy8ARkJ8UdkTZRSeXo9lI8O8snhbyt6A/N++YfOBXqh5vXf5Sct
7HaovBhA4wc8zSfHGIY7VEAOSfgnhRSZV8+Cag2qh8oHzJpQyuuk646S0CiSnRCR0SCdC9zL5ef6
6Od93xZycjSNcIGe1swe9hBWroJhGO0TPjqgR6jcBFkQqhgqePSGjTPlhgi5ElIxAoSTea9oZTWy
dVVI1GLAA3RuyqbXl4YsM6k1E276o+g/wW+ctkgDtPAUADUwA+UTgmQwUFFIYHqHOCbJUxrXJ9A3
lKMAPD4gSQiWX96d75WErQBzVkVzA/TYB5/8U2Zkenpm51mCZXiyRbnVi/Zej8nZCt7HIkJ5JqJ8
XWzygaJI26mSG4c3aX/rUS+jnb2V0ImOZW/loPztBWf6/h4sPcTjTQUiPR30xvTW/UClHL+mPeV2
cdaw7o6bEJHMZD8Y6pUkLw7fv19CX5908i2HOmXzaLEtOK3bpMv5qXFureyOBiam3FpBgZEzjDyi
dJxlV+1IWwN6LyII8gZ9eySJLr+l7xGfx6FfKNo+xPspQE6zfLfItDC8cZ+aW/s+eFyyOFtaYBKl
8ljT8hp4y03tHOhiUOOF6snIny7/jO+x8OvPmJT3djyWceyJVRrRCra9K/UvJ67vFrKtpV9jfA2E
8DTJqhS2K3vwzvpdeRx/X/4hs5/Hp/chHuDTqckjxF0K8UOSdOu1myLa5tc5RuNvoBbaJVuHpV2b
nJo48xTPTFkMo/lM3WfdiZGBrxzAWv9vv2ry0dta0yR2y0J0FfLG343C05SxLnwrZ537Z2AglxcU
7+FrZP76PUwSGXDDkZHLLNhKJ7AYo3deJKwsbJ456RyXahQ1acgSUXyI1XUd34X9H7PCxUdbiOVL
K03qnA5loMBUWAkLX9IQ2vpQcVpftA8u79psyDYcIJw6QhnfRsWRbQaW2gQf30PQvOILB3mMZlPk
CHWSy2vNDK14RcBKAAHAAgcH/vVLH5MCnkJZhTeWhunC+v+Qdh5LbmNNFn4iRMBdmC1haIvl7QYh
U4L3Hk8/H2oWv0RVqMbs1N3qIAlck3nyGNFudSQOH1GvV7k4lfN7N5Mx88Wt9OmzhF0BCRKMS7PW
//7b/sqVViihVbKB0a7UB0gz2OsGlRd/FXv3YZd7uQQtBd9Dcgxoiy8JsVKmYrzeNsmJBNPFQBZn
FVdpaxH8TPc1dU45UrMYoa+OMv7CROLdEMcJxVy56RjRxsXE7Lt2ZOuqLsTe7h+n9i7vr+rxShsm
vwJxyQh/CXLp3NjMQJmwc7GiILDwXUJiSJSkOeS7gSDuLFDeg1rZaK29F7F+GnU89vWC1jgIv2c4
Z2MVks7mFQbMOlN3Js7wlgajcmegb6Ul1ec+HusPUhjOYhKmEsFIkCqOB0oO/tIBdGQH/q/VFzeo
6RNF6OeB5cbiOgd617AJFkzC8K1YbLKiA8wnC2GugaiPSQeuB8xYT1ApUifvaNGLfEM51cwVKFO1
+2LRreX6Xy+FeQ+FLFaOQlwsumHowwYQKjlp0/1AMkAeI67cCJIFkmxTPcXBdW1SECx+ASH2//nZ
F2fSoBU5968U0wqiPEb2YDxCIVhdi+j7eOQtr1029gbPmgb4iw//bN1b//nhl6eVJVmtLJVsbZwE
0vqpNluHHVCT9a5vreCjLIoYQlWooLM3BhnY5en9Nys/F9Qe//4un11xbD/UuRaJRn/layRWnUKw
CDmbzW29vLXFAf8mUDvd2pfF25c+H8BPn7303z7w4vxsJbsPEoOXnmnm1TLdzzL08+FHLFUEWOBK
JOWbtTtPlKcK+iVgbwDxNw/v1ji3Jud0l/31j7JMeMSvJvJ0dptcqQehAP4bb6EtXcdi8rqVWB/e
tehX7NDcBExwel13gWUs5bHAjiezvTaRT61iuIJEoNFyQQUpVNva19bIrt0QuyRJGfUT5Wo+7dTm
3LZ+TrQWxvSz38V3L2u/vAuH4xhtpWgfjKE3NS9yXsDdWPYpHvk4feSjglx12zO5sKX7UFMgcT+F
Rg/eXezglLWS7FcvzDa49RfLC1j8w7aysmM43Jfjk2Hhn4mlDckRJeFGvXyQ04fesN7kYaaTxfGk
MkneIxReJRu+e51h0sqgKZV+KFq0UyjX1MpfFqghGwgumIo0bY3hdvRNnfpNPDe+wphnVI29LQ8e
5mVx0RBVEe7T9JYjqC7jw9wc5NxJpUOa+Z3Z3ubCwPACQkOa7VIiYRT1p95aTsj8Br5WbyjOEp8X
RTBwerSUg6bhwScjGMSKrJvvM+WtCV8kiHvwuOzhOROovPBs1iP0yMIxsrMI0e/qCDLyG5Q1PRqD
Gdg9OIrmZYKQM9wn+s8gfA2kG4CcrnmNou/NcEUWB0NDbx6eLJBdHUifXgLzU3q8h9pkWNdZm769
CZASlMrOmh7UFNqJr6kJ6+OnmAsnU36F+jXgaFYP5NtiWyfuY8SFFIEbNYw3vYwigEZl3Zkl3czY
abd0tBqKMfm2mpI9lldYr+HGbOjoct9qU/LG4TYOZWcmKwxW+bbObFxBFmjO831OZjMJy24IDy0O
reMSyCcLRe9stU8USbP0ZqbjVix3KrSKEQ+/oG5v0ughW9sP/ZuuMZOdTzVXTd24RrLPQk97zVXi
gsnfwwNEgWblQ+fXxVUfuMRzT6pvmQdE08ZVqT3EjPtbJ26gxbJEtsVP3DJBZHuXuI0tKQ5ueJTs
rRZclbOnKATTbrVy38G+mq3kNjRgHjXnoGIMLvfHJS7dxLT8GvcGROHbpuxvIFN3xUGq872E+CpZ
tE2nv84wkFrrkWvU4Mq0lyvwCiMr3AIea/mNW1JnctPRoVpEJNJp2fawZdzFFI75jwZjCz8f61c/
lte1knhSIG+XkTEy1s+GfGia9thInd925q3EdW6CtoZT61aIwHLGqjl3yRjUt62V7PoJ3AJnOz7H
kN7r9brJkZfxUsNy26A1HvX5zbbv+bSuWQ1dcHxqUKTwU/pEXGXjdxJkkyFyTBVq+IuulTcr6S1W
noYgc0NwwzS3GHZhB2tVXOnFOegSl9ZuU9jCL+KXpo03LJVQ2jSBWxH8U7rTHaoCpAbVxJp1yZNv
l5/G/BNSL2+xRXYXue2BsbMquzpmbu23gYzL9dSAJKqrNxifQJ5f5GwzHJk9ESdyKxaCLautbXvF
TAjFMY3eh1Z+iOvsOStnqJKhY0KlxeM3hmBhSt21hROJINPQlByhw7MU1Tay8X0yxlPUdW4j7B/4
RRtVcOikHc5EPfO9HANNrS73CRk+dunEFS9fZ96RjR7MNT29NYkojC3LLcXiMZJXx9CVID3KdbIf
Gz9pIPiKNzgsfqPBhB2hC7R4A4AVcFjLWemV8sGojtPEJsYRnzguDEaV254EUWNPBLXd7tlttsIu
8ofsjiWbF/Dz5t1Qu3Gyj7uTNV/rb5lwatsnKdGqCqeRD0V1BMmlUirS46T4lvFaCUd+rs595Kox
w8ZoW+A5SHlQNp0zPzN5pEbAT3JUGOwNuL5I8fbfd/Enrn7UqKxxWBiWiT3LRUEUqZWIC53LeGWR
a5qr4FpVK7frJbb09XaVZWjRtxUpsTlV1fJ90Z6qHAkf3ifA1EzsNgPZ5UKwL9zoXAnCiMyjjQcp
LM7d2ERfFA+f1jGA6Ziy43kJaYe7/rf6nX7R6prcjk8dwbKxF4QH5gVYccj1F09m/eF/VYq/fdDF
g9HCZDaVng/i5qZEWSUEojyw5AuomMNX7qGfMNp4D4hG6Ug0wJjL+kyEdpdnmhGfJMlV1Q/qyuiF
lAQmNmtUKwcj2DxWX1kffNqE/f6xF6VRb5pVPkdWzPCIdnzf3beaby4uE9bYuMPtJjom4/7fS+4T
QvKfP3Wt0X97hWpm4NvamzF+RpuxPIaJM3Ag5YQEbqx+a0D4Cdx/f+QnKP6fH7lWiL99ZBbUVSfP
vEy7BcI/rhEbkL1bLmk0vlmxN8/0VU2JJZFniFOO9fjY7m0N3THefGgYhzfsVMz+C1+FTwthgRgJ
sgWju8vYjxb8pag6LT7V3BuzY0LGsSHDjMmjiW/cmsrz78fw6d757fMunkJKkGClt+JjSdNrcPkB
94C+fLl3gOY/2z2/fdQFHifmSB5RLsWnCi69q09XkflmM1eMEcAFpJp5NRyLkLnPJg1pSr2Aa46G
YdviwxO3P4oHQmdyPGUhrJvRt8LcG48Fr6P9Nuo7NXFARCVfXXaLuBuyt068SxxJU/raqF6N207u
aCrmqme6bSeJENvZz4qK0bsxIFS2HWIq17FsYl6Vot5UVC+ypLptmB7sls53HajYHO2ZN6qPQ4Rs
aCckskaTWxFhnSCmvZjgdpEuMzxRmjhW0/q9crC10hVq5y0kPzf22+oDGczmIZyuJjFtKpQqmJu4
HRl0GvQdfQJoJrJas7ZU63K2LzSd7ouSJ/QijCZnqfNS/j7s8CqxvDlKXxRqU5GhA6cGn/XCgU8G
lqDfLIO0nYmDLvjngB+DxAlKTF3h6EggXkTWEdy3tmImgjIx0d+sZnwA+KewT6uAgB93CJMfKCX2
phRd1bH2opaaW2F8Ek+eBRuelJhdB2ChoiXsUO1OI/da6NKuaeRcd9YXB+8nMup1s9oGH2l9RB7/
uVmNtqoGrdbZFpRRNuR3RIHoUtcHWR1QsdiUrMiq6LziEo+irw7+T6Y6fD7DHESJTPzwtv7z85Gr
Mx/V2JYrWMm8yxxCZyCZYmSupEO6o96xQe7VQDrGMlNky9pOBvZJ0F+pnqvuRo2ljWwxjWuuUIt9
cXx+ei/99u0udlZl15UR6Xw7/EnYVyCBoAdZfNUbb9lXgZyfHRgrPRWVLgkw5P39+SQs9MJj3XEp
BdmB0wJsjvtPbv4H0uTPcHVbgU4sAwgIvA7//KRCzZtArEeTNEDY6bSTaduOWn8fh295Caw0gneO
m4pARarmRXsL+vwpTx+huzhfxzF9ugJw5YAlyEJEXnHxbcJ2qZdZXeIVLAHQnbCFiEDG2jTaYPx4
znvx0pe/NH1wpZJk1IAOIAu2lQ0rayiv6ZKkH5p6O5upuwo1/n2If3qX2fgjmeR0IVD5GIX9dpfV
AcNO+J3xSXtp6wS4npaAK1sl8FKd8o3BlE/cafWr0qxux3Bw1mLMVnAgz4pzS2J9I9X42vL1bsnF
/PeX++zYt7GLIhxSQ8/7VzAky13gc/ABcdl06MIkFIeRObtWQD0t0oGg5C8mWJ8u0v985qUOQTNb
MNNyjE/l+Pjf9EjgSGSQy1dMG/3TRfrbJ10sC0K/SV2YVQqXWkUlZjutdaz7CrNRgX6og3HTJTDX
GDXX7TZJx0fKiaKZaeQQzZgRHBd8d5fhF9UtotvO12m6ah0fNeb2TyJzo2UXjjPnuMnS7/FYw+2l
HB5hX2tELE3xY5ZSYw/SdVj84thjvHEbWt2+F5rbyLlnitekpGkTiQvc64Tii+nAR0jhRUlMNC8r
jq1Bqapf/H5gm5oIPYrFRvpmjtgHVU+lRIaXT1qcqeInN97A0+yEH5kvQYHmPdjk1UgywREnm81y
htApabGbdgdTugHwW6/IvL/O9Xua8tVcLsmfqgVOLbNz6Hrk30qWN8ktsQgm2WzfDLlwURi00A+S
m0U9KmHsZBYfNL02NRSRfHbC7ipPvyjTlE8Umdaq6kVmyyybZmldgr9tuVGN9HoCPTmNZnkrJxgT
xfQ89akQhlen98RPRCbIWrsh0tpRjG+LKPYZP8MoO9ipC3yrEv3xE7JqJT0rUexL11Ov3/WhL+W0
mOPPVH7JqufkWcKB0H5UUy/KfaM8IsvWdMhb/CzfVt1++l7L79q4M+mEZcbYP3RQvEDSdybFuoml
/eN6XxXL82gOm0z9FRm7UNm0k+3GVXZoIhCntgROKE5VGLpVox/nQRwTuO5S96CIdhemy50G0xXv
9k017DrJPjT6uJFzFaSQ6Cu92FlZdgNyTCqGkwXVllNmkKpjZssnDHb9GCZeaokNRGtruENHsMIr
UZjvYtV0mMDbCxgpdQSvbgsSsmAOwrtXgEINMeFcKnnN8raiIQuI1mofs0oFcW2hx1y06qDo44nj
+gRxP4uNQ5PsOvlVVWq/KEO/qua7udmZJdBkLTtaSZ0QpuM+14N7+20aHmdLu9an5ckmtRjTBcCj
AJqR4EkTGRwqeGjthD0cqwHUzSnYmXmdYV2f7f7Xh6SqcLcY64xNozz4czV1LayPwajj1YWgaG7n
css5QSUO/4Bi/Mvz8RP2DKv3t89bD+3fVq81dKmqmHxePXsp9Utdnrm9YAxNgVvaGK/qsgdbtrUx
rHBhm63PU4JlZt5mMl7jSCPQNP77EXzW7pKnRRllKHw14rX+/E55kFtpiDgD15Vz2J1y82hS7Cpi
uzpp9ndDeL1abzOH+NKH4BOTNR7Hfz76UqQXLA0mlVg3rQm/CR4sqTwfyUHcjezfUU6RmEyOySQO
2eOaSYYISE2dtm/4F2/dVHudznQk6rfWYp+y+VqzycoOeZF3QesVBq2zS1tJfK1dnozptOpBCUdC
UF7tB+mWnk4gU+wxfk808cVT/dD5XR7QEJF1mknDFpBu/nyqo6LEqpLzVIWcbrsWl6r8xcbErYj9
Zk3oQsWgbKzBRUquFx5iV8YvWW+7zQQWvIE8T57XlCveuEBjb6WDYSfHjAxKnakBxKUVI+3tbSXr
6FR9Ma5D05TBZjfcW/LWBB+y1u0dHtbBnQo/+4tFs94v//p5FxtnEHlWiir5KEcxPKlLv9B21Nyz
Ci981dyI/tb6ytXpk/ICz03FVtHTEAN0KRAz5m5ch+/xaiWB+zO9Kv4HK5bcfpk1tzIGLn+fxokg
1rGYjgfhn6+PYMEUtXTHplAO6vQot+9MqFHwjQ0KNNzJ5zVL5N/P9DP8T/39My/AGFiWkP+HNj4t
9YOJM2A4XdviLqpvTYwF9XkbN+cIDQGGMMpyzIF1m2eMpC3ZT5WbqD7p9i4HpSwXr82tTYbmwYrB
wTtX/Spw8zOoSoXkrK4yGGxJ7Yu3by5WX4+FGZ2i0fb7+Wow4WjBKy+cVrwbQ+Ia4duCczOX0r+f
0SdF7bqpVF3HVQNa7AXnp1FGMgDzLloJ1uv9yhKo0ydK2gW1Ho6zX9ItzfWh/7EQUCMKQBUYsgKF
60cL8NuJPQxJHjalLE51F/uDdmNUP6I5wR6BxBJD3tQtvvYjoZsmFpWqTbkVggg0PxNVfjKZ/VSJ
TK8CqjFE7kRZOkf23oRsoxBPWYNmR6VCQm5xHQ/ls4QQrDzFybEummMO6cxOm10k5uuiKJw4TonN
2XRmxrstF1+eh+2A9m7PAEWZLGDQTdK+TzHWwNmZ8MFGGG5oo+M75n61EF0T4GOHlx2qaLIBSUfQ
mGiaBTkWkxtoqZtLFeqM1EGO5th2+oT7rxJrp66aHhX4CbMG6EOmURN+8UY/3AcuHzAKCVjOZAUr
f7mAz1xx2iRM/STjON7ZA/7Epa+TQDOTwW3FzOZF62tZsZVn3R2jl4jI8Fzc9SQ2Brj9S1kHojJi
GazdmMXoS3Lt4YpGo0hRSwJx882SjC8wTFb5X6sCx3J11ViAi1iYwf95PMRmEtt93ItT0vQ7wOKH
2GTgGMm86LB6HPA6aJXNkmyH9lGQzYRZpvma9Q5znJRzujz01HVWgaLNWdqXnOGZxeinbWhisRLF
isvJe8vr4vuSy9AqcgTrUAXkg1KsGRjkhsjafVw1fjC9jhhkphgBtkrlJxMpu7r12k7qIYrCbdbX
nAHfQpu02JhRoz8nIa3MbX9jSd/ViCByVqW2VUh4UEBSYqahcz0f0mlj/zKMn4b8s1ye56Xx+qLz
w7h4LYx+UxsjGaVMb6kIYDKgBSvfZ4EDPyLDsu9djHDf+7L3DEjWIgG9UuZ9jQLGfA40rz/N7a6P
8PE+pMRzDrH6y1hQ5jA7zfvltWlx8U0VZzCDB9G0J3OMv2s5g3WdYXRUPGRh7BZd+cVd/XEX/7kE
LZkCcFXQ08qzz/98m7NoZH2pDP00zdoBwEMzsNyy/F44qp7shfglU+R2KMxGGiPgvl3bn5aOAVKx
ierML4uSeiL2c8t2a3virdhPSdjumx4TitmtTAlegwS7o9oYkeYaCjvY0sko7Xa1mh1V7SVbHWLT
xC8HSOpfSfv+BoAxBIBEpqyZ1gj1L0OXynFMm1Zu9FMRy9ipD7uwmO8iQEgFksfKHydRJd+VivnY
mTRIBOfoc+MmjPJtNGLj9NaYVFzc7Ly1fjmEza05nqTmacBHJGYSOAa0WM0Tshe5PeDJrBDbw+gc
I4uqOuYkegp+eZWsJY3qmMtLPS9fADFYRH+yIX//jRcbsrEtpK9zqeOs8mJoiNLE09Sq3lxz/c0y
2a4gu/18rbSowMSjVs/ndRA/1xyKMnFpFu1xcxOb3sKcN07PFcfzYGuHUSV8nkl6X4wbqcdkblrY
UW9l/6BmrVdBnIxsxL5y5JXM1+M3RfnWYjo3zN40nSYTKt3wJug6x5otHb5Zc+DpZeONkqcxgo0F
osImdBsThaR+n1UBA7zRK4LouJAoFte7VvbtbL9k27TxKGWxzEjFrohhpzjCa3Y8YuyGVSImHHZ2
njKqdioi/wInTb2eMb3hFBH+p45aAEW7KDhzsQuNra54udgbzVYavYl+dnInZR9Ft0v2LFmnkYpY
a/u72I4As2/RcO2l8gt/jr9TAViUJrSjFdRDYHcplTLnclQWtddPkkg2SvUgQ8OW2+wc9SabSOVM
VzeNeJazzFNgKyAA3XazivvTRitzCdoJSrOtNbsS5rBxRC0I2sEQq8S+tKdqrt6j5cdQ3CZy4YyB
cKxeA7lUXQI5N0F7YxXvpQaY0Vd+KpACGqxbsZVbNUQoSgRT9i6mp4dwH87niiF3ahOuLQc39Tod
DsLrBL1rRgKdaiYbKdWdqjXcRnqOi9HloMFEc78MD9XgJvFLkBIGlGubJm/3vbX4yEJk5OitZXlF
zGALVjknqyc4YW2ITbn2RaVuflTFl6cb9hA2G99ivHU5po2ifIxmGJh0dqS/EafQchiNuuWOcwx8
8X0A2y3jlmn+uYAhhAtUZF1bkhfW9h69mWdakQMy7VVl4NSyio42qp00pkEWTjyc5AT+ZBHup6V4
DvPxatCeAkSzGXq/gRYnNjlo1G2ng9sWMvpTuPN4Ypd3KrHDRvuYScU+VKRNOr0Z5eooXznZSIBz
/ov4LyKQKasQs3JMhZbOsRnseql9LFTTHaLNFOTHRsufs8WsCYP6qbCnJsyG6nHat+ZL22B3NBGm
FLy0me60quaPHcwitrhhO1F/M9FPpXbhIHty7SzyzGNlNPzGZt8Hv8xZdpsKu9jxzUpIFVLYiunK
G9mUBX0lZn3l3DpqpVxr8nLbyT4GSIfCMK+1AhpNN7+G0YRHb90/D9JbEk57WYNhQEmmGrchpquR
tWph6JWm/DEqoT9giRatwYbo8e3AXfThWQHwDqzVFiBmHLtnWOvEyrs8PKxGpYv6OBu7IvRn1GpZ
96MMM7eEPjfhflTxLZv1nFHCcwj/Asvbiu+OCoTrunIFzpXFldTPh7i8MQcvthn3ctR3TXBSrWXX
6zYbRd+bcvZYWfX7wIEQpt02L8ty059jUCLrx9y810rvSNnjypCrU7e3Vz5M8TroTnezYkDRVju1
tpP9bIItsRXy5Fax28Ky+dY8jMCFNzN/kJ9Ken3yR07TyXzJflqH5VSeyVgrburzcKoe8vPM73st
70S5kX4svvARST8ZxLAi/L5e1E1waDH45w4j+hKmhJ/uoMMWudMM/PfiIXkYlYIzfW9JzzJKc2K7
NxUL+5pIuTrZzXDqbM6T/gFThU56T9WAoSUxVtZJUgKH2kmr463CdLQJ3kNutilBU8aeT0HF2vZH
146b/nbSvxt9B+sldYtgcMtG3ACi4J8JWArrKY7H0wKGwUs0SSSp2pu5KFzSS1wdSE+KdC8N7M1S
FF6Aa081pyi6ytNYjNsYtwb8e7Rx8pbSPoxKu4s0mFLRPSR+UkSUmDku67rGgbQPr4yWw8ga9p3N
tBXjPQUctghCkj3kh8iaxMaSu2sQFmDQ5og7MdB45A9hc0yFtjOMEocafPY5L1HvWVC8qFMTSEJy
nfqheVOFTF5g1b026LdrM9wuHG6NlfjdqJDOAVNqjF7lRXWmzouEBl+uOUjxd0uHiI9m0BAHQXqD
AfWt0Sc/6b08/5XFmqMP+i5cA6PZmTpWCnWj7GI6mVRPHqU0chlVLHS3nTrgYPUy4kIT6ThztBA7
Obm1cbhiPv3Yck2k6js8Erfi1hsmZReqxj3MOtDL2Nf15GwH92kwvI54t68zEAJ7NwmvbVLe5gWx
PX8zsdTzakNIqLPDOCGas72s72q4S92qUDLuLS3zQhiXBsccFKO5zJ1sYYsyzAmJhAmYLpBdk+ZM
SFn7UpgTkW56faP6g2mMm2AlQqpzW+NjJvuBdLsOJ7UpIL7UoHl0xfQIX5T1BfG5JcTKOGOtJlF1
JDDFMerdyhOjnC45gXzXEVWjNLgVCyFBn1mVPxKl3FR4FEiBckwnhWD4iqJzeC5E71hMidOAaILR
RoD3kAFezyHPKVN38Vhg0rb6Ecq3VlLszD7alzIC8rZ9GbKK4ib60SbcntNqPKKup1A/SvfmfNu1
b0mZPqTL4I41Vgl57BQMCeVy+mnmh1IK8TpRH7Re36RcBF28HZiF5zQ7ow2nMDlL8sleXpJKIz4O
C9ix98b8JYKPppfqjTSHZMjRy+Uw/wJsWvv5Rdd7qmixKeTBCfN036/WvUj3CkI/+qe5ege58bMJ
yxg12tRQojAgPmmF7opCOspZ7U40xqVe+7Bah0YlHb7R2IncJmGQ+FnRbevkbijtbaqU10007qwq
2Y30XEtbblIoBrY57Swi55ZCO9PD+MkwnjNKxDxpblVBzmAh7e3YPMUCybATwyY1BuE2Q+gV2MmE
9lYZeqeEhqvwK2w9vq/ISltvmE5w+1JAyjWmx3glwOddMmxzRvlQZfd9LbYsOCcNH2NuCrVAxwgt
VcffoCK2tfwxDPseexBQ1K6C4gHNAdsmi91DyBM28fFZHfptg5B54GZORL2x4xDnd+ALmq8IvvSA
eUqUqaRpvfQx8sBIv8JjnPNS24T4/0dddowZmtnqsde+ayi0IfU18rBl7uWWBia5lrkTNKFwZ5fO
HyWIhFyS/RxzxTlz+dSYJ0vfdvAr1mnaYhJhQlq8jLWdmh9DCqa+NG6mfoW/Nrkp7q0UyrK5HIoo
Zs3Cz7CWTS09dqOH3dl2rlJHDzUnErScI7TOtxhOrC2jJuELW9lLtsheFvcHsuCd4goFpJPN6a5K
qQOH0cmG7sGafThs96Ocebr5NlEZNsaE9a+GG7WvR2SIFokf57XfFiUb/WXCiKMKQItVgeVHv8Mq
wzFW13xklf3WHK/GlQA51E9xLjGQa3Zlo/tSSUEaJldLIW1TZEnwGyXTteTbIbtZIoaWsXG08pe+
uw+n0hfJzyVsb1qr3cV1uWtyy5Fs3bPMnlJIhehbeIoMVT6pEEpE1Cf+JM6puVAfIHOWxsad+nZv
xvWJAb4ToYb+cvSorODeRT25Jh+RF0lohMGf/uyWI03MqRSN6olYVUxYktogFwI6hvw2jNummJyi
A2KK3+fhtuoqn9CqyL6RKr8rv/cpzO+vhs5/o5GWpWLaBV0PdQ/JTBdQe4nlwjQPoXqq0niPzR9e
MkF/lUwGJck+Facu/8FOGN//DUX+/bGk+qxWDyo+QIwkL2ND1E7PlLabFTyzEq/EeQqxxrAlbxtj
aUxHY51r30vC5zBMvsCf/gIsVEuVcfYAg8VtA3D6Qu9mdZEeReNQ4wLsqe1drT4083PREIgFCOrg
ZSCZb3p/bYT3tv3a5ft22FlcCGwkSXusTRb3ztDd4lcwbIXtDPV7R7raeCdIWUkO7Qh//yUOXmv5
e2w/WDYxYGRofwG6XK6i9ScA9mkKPEtbaOJCXBlrRJyItqtOZuZrgbpZXXjwmG8gtlZ7ZvT/flmf
fRo+LKwQUxcajdCfazawpiau57I6LRxyyLuU8WlVgKvRN+JtvpRY/uUDsv44YEGb+YHBgOsDrfgN
NNatRqR6EFYnydxGe0UWu0nKj6Vl5xulM9Y5pjuK/mgUstsXjV9jWa9qPAcB6EqceujXVrRpYWaX
AtzPSsk8o9WZsEUrpvIY8b8nYeBmE5X9F6v6Lzj246uDatKNyIj8jYvBhyh77OhNBmZKL/Wkm0yI
oHFpi+p0T7mBnuwjNY5hXGRWRO2SAY9HHkEcHjEe5wyny8SanLYC4CA2oMMHOtTCHckfXBHGNTyX
dvhygPnpy/3tK18cSI1SWLESBiWjNsXpdfFiwLqvtMIryvp1VOt7zQYXbs7VEPvliEDIeJ8K5AVw
97DKCSgaHYa23mrm/+9V9xc/aH2YmGsg41RVXEEvx8tztFhJPRrlqWok+Pk42QLcGFyQufLScHmZ
aCoLQgtV88nAHCamq8tT3CP6TQX+Hqd+T3leT/FDFf1qJBsY+OHf3/CzR6dp68tW8P+QL7les5Wq
A8VZeUJKBUNgysztyg8SrxMNlU7O4L8/Tr8cq/33A/nP5128qrxWQeEGUZLfiq8M3Zhay3uhR/MG
Cs88iWNj6b5aJ9u5qx4MLXmKuvmmyUiJnKajWVdvfULXWSleo9P8NP1DMFr0srOXl/pGUm2mQSAD
GAh3b6GWPEC1QAAS7ydjuYrCeBcrOPJ2zmSHN9msHGjw3mM21hIb+xDt3xJ///fv/Qh5+f2u/Pi9
Bt6spsxBZ3wMwH87CPq0F0ajpdUpbEi4zGWipPAlIe2wDuN7VWmOUgQ2hIPiTgzTuTVkDwRnV6zr
9TyE0o9Kag+KpTzF1FcQHK9C+ftsmHd2MXk1ZLx9HH7l+P7pAcBwDTIETpwAxxdHZQGIGub5wiCK
qI0k+SYFNYaBsETO2evS7fPsZqJy3ChawxypeqmUwl9MFV2UfRxpdXUdJvkY4lKU3lPgHbmdHZop
qLjGSR+hBc/tV7fh5Sx6fchoeg1Mtdlu0AT/PNz7YSQA3KjL0yKM1UjOwkApk7vDoniaQQ83mvs4
UD1USIGrh3JPj8n5i+k3hmBaC/ciwXBir8zRQ5Tif4Nmpsl+1LWyVsJzR9giCTClsTzUyoLooH2o
FoOfRTIpRtn/Xi9/1VaXP+XiViTTlLGSTkWJjmVEhskX7Yg/JJoiPscDds+i2w3QGEj7kxDxjpbl
2/jGD/JG3Mw49UgEpvz7K32ksFwuYV1AxKLaoNC5HLrXWFLIWCdR5AKEJjBBUGDgkYKUKcOHermz
2+ncVBUTk9Lt1McgVh2JsezqAVjIAmVterbTc7myLAzz3hyzrW1H912k/l++6EoMI4ERP2rauj+X
gW3nS69NPLv1XJGtYifZ6i5cHUTUwDUiDD5VK/FQmGLEpm4zuXf4e5ZSeFnz3hMJpjnj8lwXtrd0
b5k9bnBjwdjp308Toi7f4rfHKSBjUvRYxnoccOJeFqvJEipRb+v5Y3BVo8/ykXD1O8uTcScDa9za
O+1HTRYN1LFTdIVgfKv8yH/BGjec7ueymwDtN8sPlTBUeI5EBUy47cFadHC6NK6y/6LsvHZUx7p2
fUWWHLF96myTczhBQBU4YcBgHK7+f+hPW+qu1erSPlndqlWLYE/POcY73hDKO3PQEKYgfubB75kE
BcQV+3swZjniz+sh9VQ3R4bpinPo4zm5uWuwUNzFMA5uNBflH6uLrPb4pDPcvtmXb8RjJpG1CvGa
+JxGOdO5p53dPRzI0Oihq0xRlfY/tlChFFTDPXb88IYMqxi/5vXDar6kfk3Ci9WEcuMUIcQc5zGS
o9YFLrgh+nCKgTG9DaUFn9697rLv+1oOXzxotnBghtRbqAraMdog+8OC2GqjMgDd1HF+BJ0bvtEd
Sn3xjRKB3pljIYS49IIm4xaypXlpDWhCqg+CBguDpAJjxs67rtRpHBruPWom8eS5Jsi9D3UgTENw
B3hgTGCPfN3vvfP41ka50zv3IsnZb1NPQ6ntv4JuI9uaVw8TX/M1koetZLrQ7Yjk83E6bQfXt/VU
bFGyMJrF67zrq77e70XP0fU7fK0fh/u8F2Vuwphhrc2uw7Lfkm4v28agOMpv9+49fDShkeLkA8XD
AODmoB7u4L77KMQjxSbhTXGZfpP126YOSgdzJk6aKKtspELPGrKdA0fgcbHjTebrL1j5Vl5YFPWB
uuAq1QctqG524RnnJsCmzi37pNbtkmG9zRei+w5UWz7fdqpfhp+aJKxnDY7ljoEYZqOMukgAMYB8
LiG9tkREuJY002ZqynTFvrIkvBsZTfY9AJeoNwBe6REBbTZ4r26e4EmrF8LT8LVKD7ovOO/ta6Y7
5Sb3k1McZJC3CHscEgEcGk4TqZ56zL4YPPDN6Hn33lVGYOslqktnd+3h8m/3JKu6W9VQd+MZOCLI
DqJxdY59XWW3ir0fS755UL3SSxxxoXrtBvdeRMWoeYMSq04rG9dH7Llj69Z/f5tREoIP3izMcH0D
dQojM+uB/iWfq243EjeXhTp4BvBMnGKKiyNDTq7JQoFGbYPE8MtahDIczcuZXbJzCx/8X/Ve53L3
BCuwZD+20uF+CWzZ3m3MJjySCiUq1dHtSGeW+pDspoVh762emw+xQ+6XpoVhuWvOqwBdAYGiIT5n
Pm/UOtcxVxKTXFc58mY4+CIpj67kEqK7dmWvDkCqMfV8D9OoXYszvbLLuXEWI/C4kL2mRd9c2/pJ
5EU9AlRO5eT+tuIt8AdTxjAzoP1+NOnCZ97u6F/YM9xd+e29Zm1AALr3jGRH9UQotWCxkTJ5nVpi
YQoL1Wg+0EJmvahxv8XIDCrRMgsLKyBCeq+zePkJT3AfW/igRDGMVDdFpovbHjA1T4pgCWHPu84T
sB12QwIxgHJQ3e3MVVmNM9Pb69ZF6Ms7JcQiFUKM/XSAMFsiByxSGauj7Evec92E3baOjODhauF9
+FjRYa0AJqu++gIjQTRjdV9CePMe8Hjm6jrmKy/N7+qz+FgbeaAe8Y1TPUawveXdrhe4uB4LNx7m
C1xkU7e9WU/GC64Wffbnx7pm17CLqEws6PXppB5iPUy0wAKI21cAzgZMLqo1OJjs8EmYCfnltlhk
vjzGaLdfZra4xRf+Sezi56q303SgjTuk1v4rVIK7p42R5T4lMENkRtYDqe5GWsDsIHdcGpjjxkSU
A++K1fHe0T1o4f7zQQ3eZt9zitMFc5+v7Jz69wGekiN51zLoqS1g6GL4jK1ukrso+b2nyxViB0xt
YfJkub0ACMNuCURnuEbEDrbJDklnwf0dF/5te/W6SPKv2Nda2rc+qcJ60SQ2bHlhW35kyjdPDGBc
A/WnWF6GOu1sC1XbYjFOFXjWqZUcWRcOQGEgOmJ4eq3uLucZT48PrcviwxhrcVAeQBtf1mtYfb12
0rdmfp7c4X6nh4SGYzseVpHGdhIHrCchVJZdz3rtsq0RxIHYb06fXDXvMo99IAVw0t3buc7wWRmK
QHsWbiskpKvjZPkYUjnRlL0tuQ/Km3zvg8v21a/8d/BEXe9157cf+/Ei8wzvNic1RBUtKep9ZQsQ
u5CixlHcZnljtbEO9ei9AjLkTmV063Y+jJd8jGRefj9/w1Bk7Uc/9Uc18aNYj3vPOOn2GhPEkINr
rHKDOd3czGcckllhF2peMqqOr9TKQ3Ot+s+oDl5D2uRgU7nvQT5JgnrHksJN0XkEF6/kgSqYpm3c
fCa5bcCOQ8LdmSlP2Hh6aEaic51gJoB4wG4cVrw21qg/7Hf/ukwPb7sM7pAtmI70LBSswNNnHvuG
58Uy+1d7HzRHDNgRYwyFdTZNvpW+cUZbAMu961OO4PTxLYnsB3Y61oL6gAQ6MCb0Zr453HtYLXOG
KY4ScKy5hjMjEpeFWweyRc6rCzlsqUGQ65+o/pzPzvBc6rZmxzsIYmHjYlIQUVh5rc+XDFPfcC8e
pAdXnwheG+lOb3T38fL3VculShjp7mP4DpJQmCY+3Eor85GCeyys6DU0Qy7eRPNKR8CTwVKDalwx
GGT8FO75cNLa2MKZGmjuZYAj40zwhQcf6baMx7cFQ+09G4UT74QJlgETTBE9jrZFPiun99F7d5vf
hzen7sf+/qCxxzIZXUJfcAUnd5WJuoMFfdwDUFuPIF2mw55b2dhD+wDMbm39JnDT1H+pVpGbsc7M
j+jsJ0E7wUy1uypZsXzuXe0yQ/lJfSHw3kj8oWKUJaGNMiZE01p3VAKvzuUNyiEDdUQ1nl46T4q9
oXf9boLPhnWzcaDG2Rb8zWeSLH8pMB5DSUBi4RSclF2ImQUDtSxkKDR+IYW4utCOmHEz4gadSa+W
eHwJ1n/X5OYPWvFfD5GKmgRjcFp06Nr/bBxoKaSL8OZLwiIo8azbfLxDqLB1+06Jo9s94nU1ipL4
2ApW7jXrUrTghnVrpf8amyNcv0uye6wHORF4GWCE7mpg/orVKwZl5XUXTkXrMUwh3KxggCqyJbGa
Ovvyldhtz947qE17ARYg35w6Umvjw5R9C0emaBkHE2uqGjSHLHZLioabdVVsgpcwT4TDSSbGkulk
wTq4HK8SMWSO9F0u6yOO68Wy5PMwYHJeklfrnjRHDqJlHj1rrkOocwyXQTaSoPi364mj5b+sGoBp
DMUg90vST7S1LhlCYAddLBHmYQNZ2D3ffLrvypIjxZNXFWZHmpc/hojfXhf3DvhLobN6DeIJl98c
vxPr9XTlafpyXsw9KiuWcTsYGWkon8tLv1qpqP5fUe9xYoDeUlAeusV9oQsO3vG5m0a96Sf7r3jC
dXNMyamzSO6GFyl6sAGIfiOESIezI48QMLP8PtcJrdQedGlXanZr9pvcFkY0HU0LlulpzUBSxyas
2ZrsJVNHPPWay8VRN6fPeF50SArkY5wxCQZE96S7c8tdk+QdnGaP+nWYxBGzz0dxxKMOZ+MFoVjM
1t6ar0vuDXh3rRqDzByYPfzUtRCAWoFQ3YPO7Gmdw0y+kWyAFri70kikmH57NxLmcsh7MRwpCIhO
na5M8jj2342xMPf9B3S8GrLwKXnseijZ9MXr5twuwZPBr8mQE8N7eXmdQg9jLSNZxHZ+XslO8nTS
PjUkKyhZCIatww5iJk1ng7bZhx6cXT3hTPmUR1cYjLegGRIOsDBJVRasS3SdPj2ZGHtHxlLHF0+3
Z2D2LIx+SktH8Pxy95t8CLECFTkz/BI+B1GrONlP2DbFgRIVmsed9JGxmTTmNkMAzS3WkA0uqv2O
8pFIyb3usYKt8qitNVi2EGc5tbAH8yU/nmVfr/OVulm2sm1FRZ+MKUbYLeDBF+CKYTF9zxoGUw0K
SAsF5pysEOxL3NuhGMK5YLB23ybbdn3d3kexnxzUUbUWAowfPdqFHjXMd+LcTfsxwAHHCMA6wqrf
TKDpVuObAU/NElGIqwM4JCja37OsmyM8x0asjWFN0V4rg4u5VBlUE7/dzJrwMq0bez8oxun8+r1X
rOZoHk3vOtSDLkiPUJSGV/9Nh7VIx8xYz2XhKmxJUD0GqRd/tSN1IkXULjimXfx43rvZwjEb1qTS
7i0FTg+Mv9CAmoPZrMNhI8JSxEjSvWyTuYZBFIkp5Nj3NpLmARAYMXVXFmIMQ/e4BoSQh4Lq1i3F
VbEofJmvN1Nrr2XWaVjqsfsmbqRcycdm9xkdDeFAGTNtYc6pou/f6kCZk77AnkZDyKEPNmW4HBga
XWu5U/vxN3BFoQeXVW9pDuCEwD4SBmyzBvWH5D5M55V5PW7/FiIFFb00qc/Flk9SOmbr3VbvTaV6
jYfojYPmyj74spUXc3EH0oewICyhRvifWphLPdfFEDsCTA2oCWDgeOaCgU/cWPtRNVcm3SZZqx0/
hjpAJhoVK8+VeLXkQW/z9hO8bAYU23hOwQGgEd8v37wqDO8Xgxurh6k9IAvt3CBZ51cYNgzTrWIh
RhoPJQX+gV/Fj6/17yn6yM8nozmmGhZmRYqn+LAC8o89mrzUUnjFB+IJmzTM6y1QJC9Tw+btkgoD
xN1JFrSI/z7vfgYu/nXe/X17/nHeddrjKcVxd10aS7qsvPLFiD2v2SSz7ulWNKCxzY775OkbdQNY
Ve8+cMxOfATF3n0dC81KVHjqUEZtAJuD6soTafoOaqo+00KfL8OGyezkxAOnHWhIZSq6+V79RTeg
/EB9//ctGOYBrStwG3+ymps4Sy9yU1+XGkKJuWlpfWX9WCq8c6QDTx+r4c03d0ZoLrUdoVi51fPq
Dbw51bDMRTsTB9yT25qAIB70X4Zo/1Oh/kT54JHLpNtQNok/1V+FUCqXVnxdl+Wi5++XtI0sFGhP
3YgYb3A3VDwXC8+J7vQ6fc44zNNO3AvjDHEp+X4uzaMyuM5aOq2r05ykDI6WA8dUh9okWPdL1HaO
frgvs3X75pRA8ENBEkFgw48DChq00hLgr56WYTlEF6DVdrcVR8K8eg2KBQU3XC+sx2bX0WsCSEfU
6jpF9IrjIXGUznNKsUNN/QlipI9lTcSTWAFluWiOTlJmiAnShraJTBRHWTcgip1fbHtnjm2oymPz
JI4uo6T/NK1khgGDy9eHKxnl/Qd1znc6btG+6cA4sPMQHV9YIFtqfzxBGtHaDy64pxUBbI3nsvYz
AMVmQNTPzeiX2/1OeVv6XIb43PXZRo/tslnoa7pSWICvfkatbg7hQvFqpZuUjm7rM4P5ZeLdky3M
yDjeXirH1HYgVwin1LdbriG2qPN7cFmSiKbNOt900/F9rYxQWjrt23pAer9NlP2E9YNXyiIxLQQ9
2U73rkus93oh47kdOWmwYkGe6soC/gGU7N8+taCYMgC1ewNliC8AtDGyxOevQBlesKm1u+k9YwJk
MRfCDSvb1TMpANQDB7xxMC6exBwV/acKVAX2gpYEYzxLXCpH8NXeoscN1a0yG95vDtYf5EYwy/5Q
PskxDYRZJ9rGQkrtZApaGzN0wrKOY2DczYSpvqSO6LiDcWBcHKyxviCQPKynan3ENJ0FNW4/bk9S
SgSrQ5kzSwW7CUEnhHnCZQK/HGVDuAMrOKmQZgCHW1ve5KsKdI8AbdaQLa3lw21YrLodkAr5PqrT
cWRUZz4y0ertWL/bia+eIAhlk/0YJ0P16+Irw95fZ3ql2kbwXnatT/D1SPdhcTUHcZFOhUWKXVpu
Xw5s08I5Rof3OdGtaiIN1czOARUGwAzZ+sbqllxhkTSD5xpAJPkSAzPA+HWrdg7HSgeyJsYep3c7
F8LuNUZiezZGhd+9x/k03sVge7y4OcB2FY/2p888nnZeVjk523U71wSXVu9Z2fJcdSBIkb1T9ovV
dXLByNaTgKDID9uWs95RWKBEKCIxyJdIeAJ87DhnSJ25TxMP/bf92mzEM3M1v4hGKei8s2cbzgGg
kGLRTLmZdwfakLbxwJxjbILXAZA2tNbqEH9pvIxkISUxLsNr71NBUygzKzjUK/hl94l21PuAKNhr
5i/3tYgX1ega3RcvoJ+bGJpN3wBqogqHFwj8uqer8/dygOGhqvrvSwBAU3UOOF7VJz0HuI3VdORo
g9Em2K9vIUzW6dvaT8FOixDtnVINSyG4oYGHTXG5IOayywePj83XfWCqm7uY1QzbCTVd7wbGs58V
J412ibTVvg5pB/iTO5oPTZg6V9eYdUthcpswtYUVeneE7SN4A/SCWBYTGsg2i7Tqc8LmmsueGTYX
h8XBCdvubcxbi48TXT6VtvfvT07RQJiTWwUTEwOQ7HhVA4nYXThrx3cTverptR3AvNI5mIP9t779
78P2z14IfwaCeBR0khqZRJLyz+Yye740svQkdbG6Wrvd+GJ9TybbKGqtr/9+oz+a2M/7cOJIH+oJ
5gg/Jod5kjS6SvToovzK+roLzCAHxv+f+bWGD88/3uMH0UrT7xelIyZlAXP3YuWOMNUOxi/Vyaf4
+MfJ+eM9fiBaBRmQZac1vMcKJUJiZ4u0suC/xlH7y3D+pxj/83WIrCUVAd37X8b7/7w1ZZ2KXabf
1AXWhiG+HTH9KecdHBIvG2ouErW5tMV1Jrxg3+mZv6yMPwaBP979xw1rDEl5Kt2dGzbAUMlq7M4u
/eoXbEP6A8D58S4/bln11p8pdoXqQhjrfTnK+jXM4qXk78ei032nfSD8/S+r5I/u//OWEPFkImdh
Wqk/Vrz4ivd70XzylqfYi8H2f3n9nzrp/923v73B5zv/jVShXW+tpCcvHilwYku3dmRNW8wKrMb6
bqy3NcGZyDKsw4HJALa3tfW1+u9n7d8e6n98xR+MA2WPJZXw5ivSalkMjPgTlrLTOYIV28fOwlHa
/O09/6h3f1zWH+vl+s6qSvt8695ZWYunx/Tdf35rw4fA2M0Sf4v1/bzaj8fwH9/wx7oh/6VtupZv
KK4g3th6tP/Ng/snOeqP2/jjSZf2cVGLOm8BadWjF7eOqIWsmz2bqJZqdfZW9mi4rHNt/XIpf1ug
P/ofXRezXNB44+uhR49n/bax/PL6f4H2f1uf0l3OmqfA6wsncXs/6L/s9H9RBP5xb6AQfGTHpP2a
ck/SfjxgqSKk7zK5X5e13Xiv8L41j0+sdhygArd13qN7RN5y22d8lf+yOct/bCc/3vrHo/eWcvWi
kSTDsGO/Q02kjS+d3Z3yr8Kj6cIwRGLM0pe3uCYJlj7LbMO6bLXD+wZ+/X4HvzyGf2yhPz7Nj8fQ
MJ6lpprFdamPe7Pk0It07z5++IajbvANGb1to69ESOH9x2/v/McpxTvTd6I4JdGnhyPbP7egMk/z
PI9zWmjoG2cTSyHEPRAZFEervPjMyFsMxJ2yVT+TSugQqa9t1V/2wb9Kh5/r4O8f4sc6UHLF1Gsj
g0qyTMOCenBOGGotEBDpNavEY8yZL9vZL9f8j8X945v/WAHPq7SXipo3fQMJ+dIDZU5IfwGgJ/h5
iVjfgTqjivS7lHLNb9iyIn++1H996R/3vLpIN+kqcc9rcpzAqMSojgBy5CHDXslB05VkAVK3CzmD
aUi/a0wfB/rPdAGhSgOzYRgKQQav4GVhxwNoAgHF/h7UT6XAfk1ogY2oPoPCBFLAmMqFjBHUs0vA
kFfr70Np9tymR6b2UBVK9+KTRY0H8ne3fvchq2RLieZ+nEKHK93nLMagZKQF969sVu1unPB4Qdji
Kunf59oaTl31YCRuwNH5Mj0M7Wd3DzfMJshcKYCp5uBz6RphFzzxdbZMeC93N10JK8AWoJmBMrt+
wxS6LY0tDJR20syyAR/q4bBnj8UvLCQvlrDce/vFw6FZiVfNjJmEPjTm7eTl3g+PMF4VK8nueUJj
CxEuO0xbUKzgekoPko7Use7KWzm8hB2v/HC0J2QQLMY8wyHWlDkF/tX4DhO+ardfkO1weTJpRru1
2gMXgmzzXJET2k+96+g9oUufvtbaSK3czld8uAuNbY6AFMeIqhmmP2Knc5mkjeC1AZ3drXyHDu1r
D/PDk633Di83/36GDZevrqGxAT63s2GzTnyRz7efM7k1sI2PnnPxKE2e5+fNqT4z7fEdu8ghIPQ0
ntWLLpI9lXRhS5ioD1+I7ofmaaXTOoynCliy12Veic8QpJe93dPB+R2IVRp/xYKeMb1IjmQNRIZ/
myEQR4wYwCDb8ruM1vmN0uYfw+eKbXlabm7Brc/s/xaojOh6s2pNsyozDgAheHnqEzsISXdzEgkG
j3N1te7MY0r7te0tP0Jjq57GA2BUmnv3vx/ff923aEMwNkaywHzmn/sWDmB3pb6+8qWu4w7hxsiD
coYMbwcBk/k4tL8lr/zrgaH/7Q1/bJS9slOvhfLMlxhUD7g28QSc2/4mvc6wn5u9B9suwNdU6l9c
5JjedQxkX68fa/0Xvfm/woWGKn5U56TDmsYPycQlb4zX7VGxY/vCZhirNmOkVZ1ZyiCbQpc6fZOJ
tmgnD5hms9rLg8eg8R9fjwV/rlGF50KwJ8HAfv5ykmBZ9y8bGh4zskpyqq72frJXpVea9+4Pg1sy
l6fJQY6KhTEU8Hf59PTiSP9iE2UB6ei2PnSYYnODNU0iJTQWX5o/Sqs5ddBooJisOk8Z3AevUB4Z
S3MO3tiis6qQxrlQeXXBw76c0WbvDsVDnmad/SIIA91WdIUSoQ/KCynBlt6OOvSLHmLKy+E6600h
ACQgHrIz1E/PczxM4OQh8MPt9Vw9vf1fnBUZYxhXQMwAEQU/8mHWMdR0urGYBo+VOuu+UC7cjrnk
KE/31hcWxea6Mlq3WlWwC/Dlh1T6mTsoC7p6Edl86WgnYWAO6khfPDsc83gQXqfuhPfw6H4S3jbZ
DFn42nQTDjmewNvdNd9h7wiLd1ssezAEAHc+ACtUX9xyPg8nmz7U8fN+94qdKxrinsXkEFtM9Swf
oDpWy3QDGglhkRiA/Itp9WX3iF5vC1RT14MqC+os0MoQgzSzYopmibCuGq/E7kq120M7yqLL9H2x
0v1ErNx22xx5UemoXgJS1uBUwYRLEHAil6hxg7GSJZEO8RnxAWHO+fnaer1QXsRcahM1KinVhKFb
2m7vgReOcoLwjpdIgAfTj+ds4h8Ucq3P4tl1cr86F6BC3Vah3S7bLf8MD5bbsiToZ6SDJ4ba0FiA
rDZ9ZH7IbMc6FjJDc7o/JQtx8MoCPZJG+3k9eM7lwV62mAKZU2OA+0m/HKWC2xE6/V6Wt8lVdVtO
lfv8Fl0bW+mnJH3gjMD3mj52EArhw12jR9TsbWNeYskFpC3ZkAWl0aPxlbsrzYAfR9IIEkfJM/b4
3g9ShisI1yzzczoc06M+EscaZBpcVCPQ1ccJpPAaNn2gzSd41MUBN83CNrehoR7RkOpRcWhWdaiH
1Vizoddcx0gtCyIXAPw7y8wCIUN540odRMASjBko+4DZTTyuFbtAfcyr3UyCZ6zn9rkBwiudCkXh
rMM2VHf2J4iHxrg5y4m1X+AuF5kT1bsMniezz9Ax0KeX7+tQK6yrz/+6GMFQ9jV9aZHgyDMwz3oo
uQSVxhbjH1TP46r1OM8YTEr2FmQPwBXCxmfy1pe2xrCO7jyDuEsfyyU7TTG89us1YTLPEIYWgN5G
+8q/xeOj9hIJcbrDJONxQwnrXOY49fUx07mOf9s0/7BV+WvIgqGQ2cNsTQVY+rFrxmSN6tqjA788
4zkXPV0U5IB9sGFzRy8DASTe+JSeOnxXkXQW6LOPUTsE1/6E5/oUTebFkfrmlHteDaEVFuN2iM8m
nkjmtBdg5368H0mtoohiICB/dUqgHzuIvd8pp/bHVMxCGwKWDxAuTMRFjlkVbM3FHYpVDo69uk0u
uOVt+GHFYwBp42bVg5vH/CPepQvsjUwP3aTGRY6H5XczIuq7dxImyzYkTYHt47u3gWUGKks25Vzd
adjp3Rxm5eVJ3qWDyzH9xcD0t65X+3EC718C1idX2vir1d8dE2uxYERp82hbg+UHr2it6ddX9isM
9EfZrKJ9UxiTfWxAoGT8KNvvslkAHpriQgiaxHrLUDL2S4ESeFgMkuA+36c+LIIIk+UEe0FbcZJR
6yvbFCzcL70SoutKWgCPEc3RC0C1OyT5k9vV5Vzq7UqeK54RLD6PMQhqMRWiemEEGkB7fTQX8VJe
xzsMpKf8FhlNf9HRNmygMIcoCQC0IUgSkh0z2jiIPBdQyOoPi7z3iWSyhGOzoK+Sked8AsJ6TGJK
64H1EKKU2LrDKqEKZtbPT5juQe/tPrB41dhXDEPgSVUhFvFPvErA6T/nk32vnUoPkspHb28CGNG4
MsHfwEiCZwEHW/oQC9grzC5Erq2Vpxblmw4un9hyZTNeF3YMgK+ETOFsYhFgirMyzrhPSPepA8Hg
6sh/kRyek/Ibe7eiiTiL/ruOk37KdP73ZEKuAYnRUXD1ftxQCTVQW4pSvlSH8pSjHpVwymG00OaX
meBIIZx64HiLE70ZA+Y3EI+TQ/q2uPvwZXB3GMrIvTw4ttrmhk0wfFNcaDZCzqXC68um/iiegXba
azS4zN2YSYo2Pk6P1BUlAnIcrF2bvtJZvaPi3vscP/Gh9CUqDQ/lR7J4htKqd8IDkNlP19cCeW7M
qfnQ5h/KlbhpT2qAneFKmGLMsTX7xiSdXwbpTBvGR1hO+QiHuqAeqCPFZV6AavrtqzOM7abyOPmS
+3FUYCASoJrHpPj1/fKV8HmUQqg3E8Uzx3rI0XCxngEXxvilA1b0P6B2WuAPr+n/XfofLWhR3vYP
3D+49FOWb3Miq6bYKCe1dmDhzc2x7Kq796aA+zFAyBYJgzffAM7XiAb1UTvSmKrhjtrzlMl++fXh
BfWzgLnefV776QRGMKYM83yiDbBM2+aSlX6hzjM0Tzz3YN2NFMEW1g2d3tODexC/IOb5reBmncsc
6FH4JnnGaUi2F/e+J/n8hBqGMb5ySjoYw+WCzlMjE/kg9atpsjO2txpPcrv+jk/GKk9c0AzzM2kx
N7ddueCBegAsLfKtsbq0Ns/o/mJ7pLWv95KnrJPPHcB5ikKj3jQoAeLCujWfYaQIBw0TP5B7TkAo
lzfv6aFTugwZcTLo7DnpHHSsn7nZkuEkjkNzaJ4z/rf3dQnjxL6F+UoaFQdGqwQHMX9D45CvOKvF
DTYBcN0vc8icfTRew/ZL3twcdqTl+wC/+105d6aH9TFZP/u94AKKD9fku7dWBw+OYEtd7BfVKZnI
p0/yH+foRt4orf2x99K8aqFuUFaRal6491W9eWz4dZOZnMbhknntV7EyPue4Ov6rTIlXj1ALsxX2
iCsClS+L5CuFIf/aUJ5cJtquOGjn3jiexf1bRS1zD4DnRlQf+rBY6wEtejwyBuoJng3OjFbderTf
mMtUA/IWytV1gRlVHKSj99D09aGwuy0vA4jphl2Oso98ID98cIizoboYvxSrBwSMM3ZjJXX8EDOA
FDcP2wS56FnZ5LqAudxbpwHKhk+OzZw9C9JLT7bkNZZFStQYuM065hZWO75hQxwj3HamTZKx+XXf
sMjf+DFUk/0SdW1XOvFC2MA0H5aZc5szbaUA9h4JljjQifDD81tnP9qjK8I5Y9Mbvjat/w5LMuRK
hzJB2rQzSs+KEtKhwWCHkRkwlxuGfMXb3SuhKfXbTyxY+Jig0nou3n4dlpG8vmy5xOPYbRfZ+Jct
9c950Oe5NhgI6b0eneJfPnp/w235WZHmaZkvH5r12sQLzv/VZSadmOg6jxWEI2GOWMQnVK0L1TN/
o7qvTd0XkG9J49f2MkJTM8lRm7DvDLrNbWTOUk/ivzlEf060PFRd0ZWm5JK4xUgCYKIWdF8fKqgL
rdm5+Yy73MahYKUFZXEHjKBCdXwdsu+++mpoDvECBt5kZjO5ho9Q9EgK8s3lndsd8ZyGtdf1Ox9m
2J2TrbUFx3Tk8S2UvdztPoZxK5h+Hm5u0duVXGhOY2WCqiG4L/Mlhnf/fT3/tbH92+X8Swv8t8v5
kuO8Th+PfFlBMqKxmBUs7RlnN6KA9mzUzu3cfZmLKuJKcnBJfWWszF9hstwH5i6b5Gvc3m5W4WEj
TpFgZwNIaKcEu0UOu9JTT/AkhChFfALX7DchpvzTYuFzvlL08nNJY34r//Xt/vbpE7Sk70xMrsvX
JuW0rB02a47N5PnpzPkS6PB6trZuHDF6DTROUbyJ8O2wO0BJHKS+2iGNLRv/xyXQFhSHFjRGIIbS
tPLSYb1GgC6rAaqE+Dk2X/a+cSnE4OzQDUMWOXEOM3e/EFxyVhAmrl6I7066pwVJlDPJrwOKJKiM
1mMFKdJcN5SO5xv//O1U34ojr9hbjh9eCM+rNoHC0bPLvaV+gifcN6lOnx3aZ2RQjGus2ubNy0rY
RZvWho1RXtiCoctUNFjQjOihx/VYj57U0kNxLofs7RdffkaXyt73IH9xcj2mGA+2Q9rMmILBFlHt
pNZ1kEIVw6iEbfv61djiF42RyHYVXb9IXX3jl/RpW7DqYSdtTzLs0xNsUgnS8t1FKgIFevl6fboz
0VOmKLoeCzZmHHs0jMITBx4XvgTpSIHxZF232Vxh56Oh+kz/MQlEkHGdgw5c4ckshfNjgBKvx2Dg
NZIDeXeR7GcfwoG2AjTkxILZiPcT8giYo5985cbXDrBdDWoUc6JRLNFWRo8vdc8/q6Jb/7WP5NFt
DUL3kSrBMVgCWzZ+922cdM6CNMhQme+gT9zt2Bo1bL9jlFS2Hv73M6b8i/6D+TWjCPPjo4jTxD/x
vEsVSzlj/9typSMYRaVjDXeSFabOJQq5wEMQAN+92FGQeEEzmtv7/6PsvJbUxtq2fUSqkoQC2lUO
iJyaHappGgkJgQChwNF/l2aq/nemx2XXv2GX3XY3Cms96wl3sI7H5/+nbvVfW0WG1GroGirJyHP/
+yKG9fspwRq/korGkzjYf/SIZ6uNPIgb09FHeLMX4qaJFr4xRe/yDx3NQZ/o/hgIAK3436f/nIIk
glCX+uC6itydSz3VMn+F9T8ZbJbe+Q40Z3r1SYTMj0E4NFehdbrEt0NVO5fvhK6Sav/+jfxUOPjP
w/iRl4tK+RSNioex1heUOKIVN2OR8D4J8lgLvoQsPlvmh1WPB+u+PRDOfHq90Xm9FqJjY9K0vlqR
f/vDQxr+8iERz5CiN3RZ/GkGcxvmyq0b8JDWCHuZjMxFZ5dalAIxBA1zEithvE0LaxcrzuG2IyhN
3uZ8ft3UZjOlynFHJCcfiul9I3BkvrxlYk6nU0fe6sCETSczfRsMfaya9ol528V/HVAFtF/mbP/t
G7aVOU5pDk4WlFTq25d/lP9QVQ9+0USF/v//7u9ndzcd7HNJO3N/zWwN/H1swH6bvIO+vk7tJRXG
fCoGb7g9D2fDdudEDDN/5QtBYhNoN3/kzfxyX/7jen5U+XkqPdCLk65AbG3or2PUvICPm5TVZjmR
ItrdibUEt9iHuqAuncKSp99vj3A/+kQt2FSiRgButt+U1iJ1sD1llAtnA4ZWZyaTRWouLuDHot+v
3V/VlP96ij828q1GXiE1+q20xl74L3MtkBWQwM1v4dOprU0fikszpFFhfJyiP61S5T9NCs7cf77F
H1u5bbs0qxGUWCE5vd7G7tItvCEQS1AduWJihmnBIFp8F9ZUDgB5jMbj1PTLWDQ/yQVKc2z5fmPO
xLFUmn/qoGi/KPr+dW0/9rWQyvLzcZbZQdu4teN6ctgNwztwj4CretlkcJV5YPck/tt+p85OsQpQ
PeeQZ0cFg9bcYXn3EjOYf3mj8TCiGemLPjOjkKKd3tP6CcpplU8WiUtYmu/HJ3Dwh1ni+rM/oB9+
fWb8Y23+KF8HZ214Tu88ZTnektMC0x3HxAAwprzq4Bt06Yhdkkx5oANrxZFu9kGpMXX7D+tN+w+k
5cf7/gFpUfK7htAbVwIS23Rzh7BSR8YYMOuSJnYw0d0DjaGbuRvYbjCfVwZCfeZUn3/XG6A+X3t3
uunsMRSAlx3uo0W+OLErvo+QhP3ZKUGDyzTs1NPPNjM6K4uPv98u2C396uiBMSaqqI6hofPjSebv
dysK/ZoQInWhm5cldeJx9w4gg8vO5Bz1CGi2v25uwWnAC7O21wBQpPmaL+VvUsaRzPx391wbE9XM
AiaMgP7fi3Xt2o0TuywtwMShPv7WXhDilWmLa67AIBiMBXa+sJE0gGs+cNCPF+zvtzmIN+bIks3Q
X4B5ejTWy2z8mV/YoZP0wMvWwqP8Yn6o4fhTium3gXwBAUtEWWThgvlIYVofja1NGMWN+/KX2LNj
QfonRvqpc56UQClmHaoRPNmKbGkzY2jJqcW3k18k9omqY1nav3/M8q+jwv+e8o9VUooJ/iU5Ualy
Y4DN4aQI6ZnO59KcwtBuHZidxMOr15j36E8wqJ9KXn8f5/94xT9wUG05aC9Jyodja2ud53fz7E8C
YzyfvufTfERWwec/rNUpmVAF0rc1/jAfNH59sv3v7vs1+I86RK8v+9ej3yPR0wFrBrDM3BnuZOCz
Wz1IRtHyuVpyKtNTt/LMm/fpT+uDvGH0QtysBj7Jf2nOL9EXJx96kqMN6hIWSG8aaNH05dLyJHZ2
9msaLtDL3rEuQgDSAOcAKXulZUx5w7ehy6T/ah331rq0o+0lgIqJWixOodJfg/DZxVtcYg4mSwhm
0Z/KsZ92Z3+/BrAuqPP/pUv0I88VdNSc9sA+WAMR8OERLSr3ANDg6t5CnEmBl9egK2zJvO/Os2zB
aREYlmF5noMmgVvtEFkqaJCMb9NQYWAzOfdKAlmY2Mb0ai3kzWVWejMSk98v3b/b6j+TU6gppOgi
dEjN+LF8kqo9p49EhQnpxIYZH+7eKz5zks2BbMxbIq4UQZJ2Jp3DtILZSgxIGNj1tLYngrkM3pE5
F6zp7Wv6MR6Hl9AZf2j217CYCyIpQ7tZzpVjUPutSaSo0aRkDVQUZzXDT1szNx/3gPjY51ykC74h
RuentUYy224nkU7iM5xfYno6onkUjkfmSxYvMZud+D206CdwDFxNx/DGFgne4uKdkJsl9FTodvz+
Of0y8fjnY/qxyNEJ73ShIJCiTU1Z+3ZjzQrcOaMlMlAxmLYWwDZrRfozy+HtWb//eO1X2do/P75H
Tfxjj3W1+C4A2rHHKhcBbXv3OJKyn01S5InkL0H9+MvS3a8P4E/cxNwHQxQVA2VaQcuoLSPefOwn
/RYahw/rBFHb8qkvGQSAX150SBGZ/nlSLHy8lE+pszjNZr+//l+eQ/+7/r8V4P9x/W+pwSijz+7f
k6Kf9jezOHq7tx6LelgmDmdl1XNVvMwdHMBXMnk1Pqcjep/0Fj+MGUPGbcHRBeqyNFsnBB/APdC6
Tifq8Q9b4peViCqKUKbQP6LR9iMz3r9vlVaKj2LFsQc0CKxOaCylyXmMmmjOSI4h7gyPglB1ASsF
qt3aSBmYnXN2CHH5SFqDXUYKoPLbCDprHqau5DcxZGkyhsKT3XLXOlX09qE2ECSvNJ2fSyaCf9Xp
rjCrToCj3GuYedoMteU1SCIwIA6m4lNmCqGy2Y+J9fTIoMNO9mPQE53PPGv6p7hOWfzf5KHnR4sY
2xLe8H3/96Jrk3cy0AclCuskB6O9Yosd+ulH3YjhfCn4pQgQAHvddAavqpNHqClAqJcK9ivJmDF9
Lct4iCsOIEzGo4WnDRc69G4SAt0r8EceTPcD73X1oURodw+oUaWPElBeVeozM1FINuipA0g7lOgi
7YZvgkLxQLLf1N6OPoEd854gAl5XFjKU6oeY2mmYKfZgy3hAYC4+EskJt4mn+pcn0Hnn+oXExcPX
5gzK3oxrYnlu0M+DSiqe9gFddIZ7iM54DJrAG2Ax8nZqiEa4/knftFHkFmst834fM95Tn07SOdLX
GxXx1gWY1W6bzH8gnPecnjddHj/bUTHw74/F7e4ZZ2SkzaGbroG9dj1nskpsdQLa77MrpxdhggiK
gRrLCIdH5iDxe7J4YMb2defcoIdGh5opBVpMKPDDNx9gZb0ut4iHiaUH803mDXRYqU2uifNSPIP2
1EIQdogAY9Q4LDwAROe5uihpDMKbgmGi2yixMHYuGU4jjnB1Xh4J7GML1VxYGC5IkNcc7Njgo3eM
NVUj0JiKnO1ac2j+KR1QrOgheK0MQc25IEKFEFLiibdxp0bA0xS40VswNBWqWRjInF6JpUD3oyqi
5YjrUMhJr8qrO8TTgVkLFtpFaJpkeES5ykmK8F8oFxLTZpiIyJyU42xS9PsLKM5lkgthRbDCA2d3
mdMsK6s5c4rkHhfvcVeFNKGf4d2T0RjaGBe7W573vggHJ7V7kjFtQR2l6b2DVBj9Q+kdtDTkmNIj
RZQDMcNEe1poXtJY++l1+hYho12peqfF4smawSAWXWlEbjI7BbH0cLU9ep2W8tcE6bLv5/+FgCI8
LMJGtYolGk3ZAupPilrEkykkeI3iG02z7uJqeuAAdLm+A6a89xXCzT3FWXGEz3us3INniRKahZjW
a1tIUQ8cBH/kStdIH1oDmENIEczKCQZ8d5AaCDNPh2v+VN2tjIfyert1YXZDPKfMQrZl3vIJiAja
8DDfMU1Hkh3Z/e4wWF8Fp5nAVRPKtfi0L1E+xRkECEO9qsbSxSk7R4M+xta4TXTdFiVbniaV/xzl
FELMRMitkCCpAFmi5kQ72YIGDzboZZiPDc3auTRkS8PFhEOPtAOuy6Y+fdbmoDWV6ZXpNcF+6EEH
R1ELJWJhl8DIjZ7sktR5z885YnisDJ1/udpnVtKBEST9iF5nYJqxgJk50sa2ZTQN6P9sjYtTwNJG
CmGDT0bNwkbsmtERNFKUrOK+Ob/uEisXzH0P2EFr7PXXJGvw/Rq9HgGL5fH5YAw4ZoohBoN7P0F/
QNBeZQdAOlXC8N6C4MO3drSyGXOO3p8aokp2jpsHAgo2Q/Zm+WDSSjuNrvcCuzX0trraqlCAgV2P
dJFsYxO/H6OSMRwzeVPXPe4r8QhoSQm/HwE0+wIi1TDT72vuVt7jBR4047hZ/eEo/lVUpxspMjzA
bgl/m39H9YeAIZLWqflq2MvqZEjPVx4GlcXn/YYjVviaY65VosBAHHReuP5U3LczKJBBERXrhv2p
Ly4hGHLLl7v12qaHPPGVI6LFrAWNgUdK57Ckq9maUtz5xhH8+Q3W504/j649XFD9eHyDDfz9Xcl9
ifUjjdVR1xyKvaTxAC3Tf9/VuZYTtZalfAXlTthqnXMbP71SRwwQEUKz2pvYbWR2m7r065Hn4/h8
3Z3Wo7HxfLsp42YYwmdrP0d44/dX9qvGny73QiM6NsiAO3+cojgh1N1LeeYrqHtGmESMIN77iJHz
wH9g+cTDK03l+ITc+EQ+r/DZs3urPBHhoEanqf/II8pZdclyMyR8IkD6pqE8un6rV+uu/+E5/t0R
+M+DHOoohuu6AnX9Rz0gYe5yU5GuXwHNUAAfYgOz7JiUDtzrri5NQYzekg3Cshzt9YjDAm4z+vBI
1IoGKmyIudw25AXqBKo3k938QIc5fTr8nvCoE5Qh68RjbpPW64HPzA1hBAF8zNDCsAIoNB9KDQeo
sd2KpTWc9XB3+MGuyCCZYwGoVoUKZL579Yop/rWL7lLQlWPJlWVP+MLr4w3SQPQxeCFNGAihACQR
s+t7YVMFPjNcRwjVGNOYvUIpHr4D+zqFzZk/LAyLL1DIGTsli3dpD2jIFPH1MgP6KxZTTqCjtNNh
j1xm6kEtwAdYEn2N3X44wlOAqEW9J9uS7FzQZESVDXgKA60iHnYeMldDUHaiX4GGu0UqaExtjPjh
s/EHiqfs/TtKBLC0L9YVHwoSOdTndIcQCRKskTFhhlMcJqrz6qEu83OBIaKDucjtiRtiXGuRWC7V
5/z9ODSti62gEb8LW51dFS9B6wRmbGeqhN2hqZ5kwxQ+GU42r16msBiV6yflzKqLGAOBUWW0LsVJ
5bQzTTADvAzfAAoQygdxhjrhB3LIH+W8XuFPC2e5xz8gsoCM3jAgagu1n+6k1H8bjnCfImefO8ZH
CcIJ2ZbGyfDYQV9zlY7RSl6jl9f17XpmUOAvFRt2GCAC8JzofLxNoAz3KatBKawOXMaQoSS6617L
SA0M+xdB8nJSliBx6EdxRXKFBmYhWvSd0OoUAVGhshi+ls1COchb+Zh+nnnJYJNRi2us51RdPyGw
F5bQ9rKYsjpFN0cnIRraEi/MsBoDWVXT2BENwE2V/TASIBa4KU9fYliY7HvW8HDTi2qVntIxbrVA
UBk+CGTIyoxZOd5gVRXkGQBHbekWI+OTZZjVITghbwYByVEWAJMWEKCje4ZVyUSDgV2AlyTFs3RU
KG0sXNNIYA6NQJDPYZQftQhXlTJE3KqF6EDEGGcvhEVsgJho4KSya5yoqGs1/BJW6ie2f8kCUaNV
A3EfoFHzh3pU/kVfVAeLh0is3lu8/0TpP/d1hTZzmq+SsXpsHKBv2F+wrbK9q9lkdebLHcqckkUA
7nHgnOH/LZvN64/h6pdh/x/X8WMeoGS6oKlClq+0VZra+85Jj5qxAIbXTu7r7AjBnAB6syHuZwB6
THGKPMTlBCbl2C2vphzkq5dN9B9+ocWJuYzPRmjHoq+NdSH4/Tmg9Zfyr8Cq63B4adGq2FIogB3/
fUIp6ft5qV6X1/LuvMLLUpkNgnziDJatOwwZTDHpg53+eZk2V1vBAmccdOt8noeF34yrSI/ISgkU
5vMLHdUAaYZxseyNU/OJiuyaEeuzen2heQQUgTeA3uBYHvX/Y2hBWBjRH78f1PQPhwV6WT/vaQBP
g/KQ++qVuOUfbQm1PeNNWJzJJS54kjvXfgT0Veh2OhgZw0ApFhp3gmjD3ixFu2km9QShW6CU5cOW
Z2m6ylSrHkLRItK4g8TLS9ShnB5KVnjFNaruM/k2BWrP3ro8fYqzohxrgjPUTKppzdYW2IHeYqpu
ulTgAxIf42EDtHrpK22IRlUOznwHGI3yo8mjK4yk0sbfoxqaqLwZb1s2LJytKVF7nv4Te0EnBd6U
BWAVlCaG1Y3wSDbkxAj2Es5uVnntE3gFBQEYUaDrB15xsRDCmUIOQgH3Cnlkc28sRXcetXtfqWok
zZ6oeaLocA2qy+xZuue5LHmUyFhYSgdgbsIBQhXyGhmdjtJPJ3njyGDx12VEaVNePZAE2YrTFO9c
PH3AHzym6UZYpYqLZswRULLYoHFHSlM+LRJR8IdxOqa+oXCYICokfWgbYilBSiekzOQdiO7zF5m4
kIfZiQCo2fnotuyZWqAbYE2Jx15H5Eb46BQPp3thtBciqDcDxOVuGEQ5NffLRyl+NROXiALRpeR3
dKvKu5uLoxd0SuGjuflJg3C0JUYafeAYKpvsavTFpk+8rMaX7xdyGE7mpzgtAZsPqtZqEf+cEKe5
aKwu3xqs17Lvm1rqTLm6PF21c2QakwzOdD/9HCA9PR5cQhVeobZ9yyGAmwe2lpg7PfAyIOW2MX6u
7qu2Dd/FvBL/MBmCRfkXauBfO7pf/b1voS5qusHm/veOVtMhItwd0HN2FswRriTQQgD6zI8FF2Tl
FD1lB2TOEVxKdPtLA6a1a/fx9QrhwIzK6TugKjmXlvKJuhws9LujhPkcnM4b4UamQ6K3jx/BbS6N
zrQqFADtEwpjbABIukqIHy5CYSPZU2bQB5/rAZOoLTho6UEgNI3tgEwS4PLkTP1WOG+Oi/e0B8+i
V9EwpnLAWkIVmQzjboaeFQdbo3/o2uhSO/f+1JhlWcTxIXIub87AuN5rJbrMziBXUX33HqPGfC5e
x3ZVfj8BmN1PPAR9IeDGxmOgM0l2VF5dQ7BfXhPv16gxqC7V54t7S6fSF8hPLjWdClv64u0yn8N1
yefVsXQHkegIX1ektkFyQ348o1HbebcTW1NAa6q0xNmDJLLvx7Q0ZHLdZHx2vtl0Hui8ShiYjZvD
a3Gb9N63YTobzvXj+SBEl9EleASU9i4BCWHCNDTARaJvpeyAGINbVeBZM94epx/PsQaxKF0CA5Nn
7wnahBqyM0f9mK2u8dDPYdHFOCXFMK5ihITmA2ZnHEABdydMlJN+NkW+v0FX7u08RnCbzHJFCkGK
Z2bLDnZl4fN/FIZDAPKSWRETv9zn+gyni6lBjZSeTbCDOYpqSt9EUU75Z5uNUuQ/EHqkwJnwgsmn
H2gHX8MuuMxhE1BCw5VLxQB9WOViYYQLDpNd/zwK4XmqfKH4S2Cw9cqSReSYuFgn2UfwkvRjgkxc
dGZG1jK5s6pYsJ/+4lMEwHs0MM1liof8o7rOzBPodJwLQYKeiOItJ+6s3XLXJPI6MoaEQBIBro82
AOXh3sT7T2ZKV1uwbmwd1aCbA5m0GetuH3TxhwMsz1NiWID4+mVqTMj/B3ebVURbE521IiI/iwDJ
hgNGZ2dXmA7Hd8B2JofNretbRCwiui6sN5haLGyAb2Dagmx7n+Nu68qeHNPnKm3DhB+LeB1EgmWH
YNXD5gKbNTg9NGcgw6Jbo3w+6GHUFm4/j8TTGpuiRALSTzCy96fznOWhdE4GnvkoxpKreXcnQ7el
Sm1hkXBmlHEOIDYBWY0gJyZt3ATdPjoE2GplSGLRXXTYZ6zRq+6Q+UmVrU7RurXyDxl1W9a133Bc
g+F7OlqswNBEC3sM0UOaqJMW3b0tWm9bfQKyj/ooQ+ZZsVDBiVRX0VGpsfI5ED6rAYb9l1Y1msbS
6IbkGP5L8/qjm+1jBPlR46dH9nKlI9dDQpvRLjPvm1tkc613In4kojaD4prFW1W/xFP+NnOMV9e1
Oldh0ADjTMlp+UIxf40H0YAWDc4OtIfbLaDbdittW1vashLAclMhfKpftHIQkAsl0pyzky6EMY04
ipQH2Hu6eUCauy8N8sJM3A5mG4CVdH6vlpw5gLav+Is130+UIHNYXi6sj0a1RWSUXFYfknhUeaOc
udIClsW+tfljhwrUVitsjAtyzB45BDhI9ibdSt4mNJv3luq1WJeB5FKSPgLw6NkyZWGejMm+cLjk
qg8SQQ+sZXWJJ/mkusZGdw2XE7pkVOcU8/Mcd1Bn/fLvTGPoF9LT9R42xEdv4FCg2uUTw/Ww72uS
EFzcF/roE8m9WYZzdTO3jVL3OX4gqsL4G7bm7YAu1VfyqWl2Mq7YWuvXJ4XiqflUPt30g6Ra+IIc
WY9uc219dc9Oielar+X1OFHr4mUAu9uTfKIGta6CHutieQdgqXMaoG310Wku/l++FCGjNn+OOTya
MQL+36/VffUgaQoHURLW0es7mek8ylsPp6S3Wkf3mCct+UWMhTN0lwDv711CX3ojf7dLqTer9ZBJ
5fIkbNxRdUw8QoMWckBJ8omM7V2FBikM4BOvRMG/jfKwA/swdHITa+L+ocuFk2EWqjp0vTFEbVFr
Ivdg6STe7ZMvC/gtozbXtouaNuon5wcSJuytzk6eEyAGezy7JRJ7hPTNG7Xd6gI68hm1HxUzkVlx
IkIgd65OhAEWFDZDgm6WbLTxJUZ5wnmvebBTDQ7fRnPuziVo1qhNc5oWEeeNf1ucipOwuCDb2oy7
FT1/7bOeiGhXQU9Jxh268TjbW5cgm95bu5yWR6m29qFyIkCgTkhLnnjxgByOqcgTgbkz0WpLA4AG
xGXYy54DnN0j2UNhxJ4Vw8Fiv2Iupj+cAhT2gELdNA6PaVVTaDs1kvokxcBQt+SoHeJdp/1Knt8j
jWGaJyFp99hKfMsE9qffOM/TK9RteJQBDQ1Hs2i3vDNWcD3ioevggL5knd6wBZz3hIqwUvcitpyg
dOVqV588RrS67cYvDgkCtGOFKtjWmTneQhE3EHEm7l7gfkHu0rmyrjhFQgnDSNV82O87vrI99/ZJ
k1Xtu1P5IR+gte8lhyGV1QcqWihOjAGRDI4I+6K/WeFNm1ni/AXdi2VQjhBPmyWnhqFZ0M2Eheax
xdBlV60o2Ugf72mxqVEbA6xvvRHFRqCdsyGAHkyU/7qzIwWfuYKNuzkpVP4wGxZdMs5GdHTM1ANt
OzAr9lmcBmRJs0PMxW97s4x6yoRhCcCQ++xh8DOUGMzGIqLG8C4cmgyAZLJRbT83KEfYDVDcHpdS
MXhm6Hx3YMlT1msxJ6xNCOhH5Y/t42uAdAw94tGWZ7wVd/xIEFectnDYhpR2ta14vRwpfgTgi/qU
YwtjZydVPVO/7xGMkOe8ZGBW8sOrdPAuSFf7eRbDfQDJogZIcDspuAqmbUEy6Q5GkLYmxXbpCRit
Y1Vtgjy+LxImEp+Fq/m+H1X2WrBLK6RGV8wxkF8vcXMbZVGXBMEdmprplOaKAt7uXAdYvGPB99uT
wiwe1gcZi2taJ0dHNQUxP6awK9WDAHVHu5VUS50ytnCESYkLNDLokKnt7cXi3lFaMV9sFgoY/hS9
5qwMVtWxn+KClkiBoFo7yeY4M1/ggxn5bw1T9w/bPfIgDNQIcRvq41G6epERnOCnPsgMT1sRxOKu
4PoopHpi9Tcez1EJZSHkJzsnO3ZBfIIIGRJnu83DqzxxVNj+dhf7vqW48EEWsjmmxfkAlITqsnki
stpHTsX4tJjZsrWtsB1I7GM6o5PNug45lLe751h1d4a5dMFKFaaNU/Q2BtLey324V7sKarJ7qGhA
2rm8+EnE6//GA6FQ1d06UF3dXNNF65N+q/CxLjn1iw6OYqBOqp4V1TE5MElLhQhrDai1r3AtjF6A
hwbALEGtyuZpxgGNst2Tla7B4bo59wgKugs063Rz4VCgKZWBgWnCyj7iy4bFQRRtHwHEfaBYPmlJ
/4/8NHAnZgwEjNK0V6gqrABvHcvdNhZr1nZ3b9PdlcGOPpWvhciqmVeimE2IMGUnd2SLk+3zETRc
BvKwp9pd750hD7xyz2tp8gxnoumv1yq8FHk2nKHEyFFJ2WJTjvDxGao7OSWDvujTc8CEd/CRtMK4
x9Ly2YRrcF1B56WxGpxJqCb8q9nLWfXnLV3kWP3AvgADg73lX5lO0PoFTSIEe45WYlhE1LVO66cT
AQsrbT9sbAvwosWrZIoU7q2z/TkEjRYNOMJf5t4q3EXFFxcfmC+Ys4jXYNud6ZPX+zPQKNxV7aLN
7Cmorjy9JWsgcwUAyaYyY3ID+JMDEtzLEiDAZxkQw8HIXVwmgITuF8QZ3iVpKTnSvX960TuAkG7G
NYLBqNYH672nuxebv8XVUjLJJa37GODjrqHi0jkh4CIZdzsn+peJ/W5wlqg/itJpBfOojd8ft8Pt
IDGUZ8ED2FRBz7w2z8MLusJUZ1KpWUJjNUxYUS7kV5A5K8NjJeG1vWKbhJ+O2ZomYHwzCIKrP/pc
ZA6RyGp8PHnskGpsrXn9WjZY8xaxJXDJvgEAcpf204yPR4QSX5v+xegmG3GNaIf1dCSXMYcFfptF
fyHPze2zfY8GvKNZQ8Iw+Hohd81oI1mXCLNKQb4RjrQY0pWakcWM6JMS1OgRo4Jz6ZsYqswogrZ3
pDaOTr4zozxROEfNPdhfyhfrRHFIZH6MRXuRgLzr+6hXM1z4qec/rDIGanRzZhxRTohxuLk4hTAU
w8+Ff8ws/zQDw0aYgg02Q/G5x2ETppP53utoAI3gjTDFI4bYW4qKXdyfsPSi5sTicIZIS29g8XR2
c7bRhAqJQ4hpqSt6Rm3JO310tcKruTGwdmJ/kR4Q2yzYV6x/gDEqJ+QrogsvR6hH418GPSOgp/Ko
bQanxZfA6DZ4TpGqSiMmbfKIGewQ55Krk0kBQg1XxBmOCmhduu1UlOvn9Ma5jnPTpv0e0Ca8j9DZ
5oklaBRw3dPHnKFmJToVnp5rHTFo+DcjQuG+oNN8A06Vrh5CX7AIbv0Fk/qJI9ap3GrsXtoxEFvo
R14Ae8KxBgERysFgzlokkmKytBGWRZQrbg1epI4aNpIelIKbd6as2WcaRtTpxJmbm6OeS78MSPwg
6LnbOkbz1uM5edA64oAcTDNwDaL3MOIXEvk6QGVpVjYb8AUNT/U2uyPkgN41CZXkvRmN0Z+Twgtq
P18QWTUFuIkN3IipuMBsvfBa0h8j1kSgQ1ZuLOpuLIKR2DsSXsiSp06eeai1OwVEXjeGQoP+v0wG
N7Aqjg7QL8PPPq6RuGIlgWpHS4ThWU/lvVM/cXakDfLC7LZwwLnsRa93ejQ+DfRKns7wNiWf1fIQ
hWUliasq3N/GN5lO0FnYnG/ft2rUkYLcl02FOvtEzkNJPwyl2UvyynwHfEMrPCHbdcVpryBhj7gK
0t4U0dqWsVbT0cWMcOfJBie8THIxuF8WohgjIYrN+NNPoE6CgdGc4TtUWtLLmQwJ745Lnqnq4e0b
g9SkcbrG19WJ3MSGSht1MqinecuUyy3wgqhd0EsZZmxQyBGBpHuJ+D/905wphaFOGHzpQCZUux6G
r9meCYliVpTIeWScPy77ZTFgeq98NtDQ8zHt2JJerB6+VHvJnN4g6yzDy8PD7K0pP28U6q9xAsWp
DDNYXdq0Uicl4lkao/bFIxldS//cBhL0gxZCvd97BtwdA1+As28w1E1GAoIs+rSSIbaZg0PS+qVg
v9+jPaxb2aqQ88/c9zDUSwx6rKGMQoxzbVytntSXyRAxNqwLEiw63fN+hHB0vdCrDflzWQY8vQqD
dMoXcIc0dOjQ4A+ThjrcRtnlgy+aV050PBQu47a0O3AMmjW4O1zqA/0COgCQJ9VAem6e+rQo553K
+5kWbXDTNjzBAec4/ZrLVBbWKOZLxPIPObfrxVuw9CpqgcVgUNsCpXE7Y6Tyc/m4ysJlKUcUmq1+
Hw0vX6lMwm9ruMXKUdLGvIXGGBVtzMdcKmzAQkWlFlpk3behxVyzJNMmLmaG4vNZmWg/24DuODd5
FewrI4SHk5PM3UNdsBqutPVlxdzzcmCVfQsPj5tEEKG+h4OH118hDb/E4mGnFTpd36DMSxVEhaO8
bOFpFdq4K13xO3t6SuPcziFvMCe68W40OjDXw9nJs++kGGu8vgEdCRlJXX7hRJxCyus+zmc0c3oj
ev9JdnQ3nMekpKWIwncbPBkCvilC3esDU2tmYTTMR11LY2yty84Z0Z6BI65wn9a+cUyXrvFbj7nl
My1wnaVktldzjyM2AjjzkhkehwreSBA3a7O6+8PPAYoNCaNbC6vkYH+64QNVWVTdPGmea7YVmFeC
oGj9jAmIhWMHw47+WrtdigJza1Xdob1t9vraS0YaQDj6N+6rmJSQYGsbJpxZLY1tmzp3DtlJZp+x
lZCYnUMgnA/eDkM+xpF05xLQM4lV4264aMn1yZ6wC5yT+u3nwscQ30MIvdB4WCX0gTL3Wnrd2X7M
+EKPLBr0RGs2wN2q5bihiD9KbS9xDDe7+BA1R/oUR1KMaEmAOQkaEZwmrWEVQHxwtj8+j7Vmqut6
ViT2JwQHWMNhA2Sh63lDj+XwxBq2s49qkn4BWWt2DNn5xxWQzhBG6Pwh05imZUO8CrdIujsqy8K8
rJWve20Wy+sc/41u4DyY4u+S3OXM46R6vpwBVQXJc1xegMs4+rcKQ2FS40b0mAls19lj9+wfSu9A
WM9qVjOiQulI5wDV7K7qJx8ZHScF+xKzAA82QBYDpFEzNUq3IW/Q8KuzH5co+eJvN6yYoGuscv6j
hFGQKWCHwng+eC343kyzn1Wvz3/jA2cIm2pnN6dd+7L3B76thrwfpbpbjWGNCicD0MI8G6Pa8fyq
YSYA3O0wmfY7kI3I3cHKQbsdFOlJP6noAX7sz+ZDGD8GYQqmAs0YzheC68UWm34YBDC+GKma3RYe
piZgvq6S1z8+Wp746WG9yAwBwCPoibDE34iFebZfd6BbpoQkxRM9i+HDUTS/YqgDHRWprtm7o1cB
L9iudTARgaYFGd0XfrhhStmiVKPkOilv6yEmOGqEC3gCrq/zn9iF7dDVWmCa4r7nSaBNss8njSs7
t/uWA90+UBwLjTb9dcu4yUX9P7i8Ha1zs882NFbDXm0AFc7xfgvI7EkTdsbDSAKIHxBUnQf4K+4e
mEJvkcUwhP6i+rKQIqTrp+AOst6lR7rf16mGJCKNh4YOwP2wNrBaoUGlWI//I+nMlhRVsyj8REQo
M7cyC+KsqTdGmpkFgjLKIE/fH6ejI+pUV2WlJv7D3muvIcxOOkKMe2phT4WJ+E8R3tYDyCAUFMvY
yl/dyfiX4BZIbgpZkTtyS5itNQpRThb3GfYEEAQyvMqIfhQnWTF5iS9bgFLJV5WHjNt8L6hWJbEz
TJ6k0K/xvCJe4tVPymKN5x+Xx/k7enKz0VFKHomXJLvm405VCPSxs94z6GmxJ4RmRm2C5VZ5hlvW
LdXYwgKGV+B7KDO3hFPVUt14gPo8EQNJ+m2hMDshApXKjxgc3i6GGltYjuKX+kUOy+MTvN4QbiY+
1gwvoU8EpYFvK+LoRNeGUE2YDGVYKLxVCF6dR+cSEpzAR/cxJQcqGCbMUjDebxeyKSjoLsRY3lk4
0NN8OBvm37joDvJ36z7X5I/hCl04Azc+AALyDUw1nbfOo1sI0ZNSNrVEKl0MOOTFJ4seHJZCwNPA
m0vbgTbKG9hOsuDnBPfMzY8WvufmW/ZfpSNmkfAJqTey60Csom5PU1kD23C3A21UJhMQRg3ibPUx
9qqyiHfGV8W8De278qPtU/p5hv54MmKfN5Ks7Og8KSZiBPCoi4TB+dPTvnJxWqvJLzj/gwTZmS8D
pwlLTeIGi2TsnLIz1mrYP6gzEiKFpTLbsAw7uoaX1TWeNgQAzSqSenWn/ot1qxJdGCCjTEnD6nUf
RN5yYOI08c34TxFxByNt0rvh+vVxKMv00VPzP4q8UjxJREBjm1eCDV2RtnbeQdjrONVttVA4kDRV
AGnON/RP5ODNTcVtnZmPQxtugPNIXCvu0bBoP07q6rMzexYVXBnOG9hlc5sEG9wzOnxMiAIkRIIq
baDaRdmJhQMGNZ87E0J3Tu7Cx6w4tUwA/glgPynho3Li1NSkeiE0Hig6loTEgXXsWJFTDeevk4qU
DChzrW2R7JA9ixvCRh1NPiAeqoh3YrwFDjVXyhd2fsY6+6c9TU2m3vY/o2e8XQDE2xEUwiTQLv9T
+ePWZZo1/uvsb2jSmBeQqWMpWJfp5vAhsc3T07MgOKryNeP0J6Mr+1yl8iD1sJjOTwQZMIE5YTNJ
ZnVbwJ1vklfhBH+cZvTq2hdiiw6hFkNxRIf/dod8bcBKvy2p8ss5ZGY7AYYGxecHTP3GiIw+aPlS
YQJOjZ8m5yBwdKLA3iBd4C8z/KmA2kyw/40GkblxWgGXKjqfpTjhv47ivsKXH//m3+NzUYSvMP+G
0J4SqtrgGZoCwWDkhGdAtZoTdvvYJcLqiR/SW79/yWow130B/pxmtSf1n1CvBNxJMEcVLRyQgN3j
wp2GaGgJgGWY0LzeYfYCbyBhEd+NPTM+Lws+vL+HneNzgnTqZ3ib+sOkKOHHxGGTikpLbGwO5XH9
UBc85slsiYEezI2lweOjo1K/4GUwNS7mBIXYk08DOYQxlkquONo6RzIWy0xzgR8pKUg240+qyNA9
8VtsFuvPN3sV86tuwP1QpxaaLLGweWg763ZKf2Kg1s6qBnvO50FH+/SVm8tvVMkpZrgmLrRuKTMM
aTF2MMy8C7TOjA2rLIkpNBkwazeEAmYz2A7fg69QoXKSG1LYs/EA8yQzrPFhzRu4ntYHdhqkBGom
BkZAMAN5cxzV5iw2NS6Tv8awVWNqD+TYpECkvqTqh0Dy4SE9VV68cW/wyoFtFYt6UDRC+gEq71o0
c31JLV49Ayrgd+8wUKzzVQlNb1vqy3r+Q6tFidts+2Py0z831JZpbVfq3ohD6t3Z9AJJWHXWWPpP
iVPO5CvEcTkAZEq21GNlTD3K/M6fHMWIYxxs1GQtb7C256VfMErg/fzpQI7X7tc4xwHfseK+6yw+
AtzUauwvdUzknPwVci6lQMYEaeaO+j09zpQuwkqgqsTQwReCbPK16nfSeh3t+3JQbYk/YtuLG6lx
eahpa5PzTg610bnMdWPNQbwAa+WStyR+W8NBZM83O2VmfeBVKyZf0PQ7viYnH0i13w3dwFZ+LZvY
Ud4QSriKMQukiQZwV5qDYfjppW7wfF0xAxcoxhkn+WTJSS+n3DSQBEsayxfrJhxf5NA5qeFJnZsh
jjJMyL5dHNXPkG/wbg4tqDalwycooSI2Fudz+93FQVqtU6I97BlHNnFAc0/Ef4Ykxw4mEGkw0NfN
12uJq1Ti1syFHzZKCFlavm9uShiCvGW4ZiRWDnksh3TPBFG31lrjzypW0q6FjZpY7WhnqjNAqDwo
wWP5PlMh3JKN3tqc2kkTPQ0rT/fzj89d32hHnSk2WoOEyXM1GRgbxmYszffTeteLc6F5A35Z0AvB
Htbtj46vTh7dyHvF6kyDnxSOELQpmnOy7HGfIdMwEh4e5Pnxw5G6cAv+TtlWFAFP63Xz1DA5t72r
oy4QI6LTnyT1yKsCfQlgRVQxlcnNF4MHzUk+O602O2xOexNyk1GbVWo1ny/ikAq4aJi0YBrDKCnl
XiZ98ADbCU87qTthkvgitYR/njgfzZaLI3+eqMvbL/8lnauYO/x9kbqIPuacNkXYzW1KtikK1yQ6
bleGTLgn2xfuMkuiMpxZ7Il9/yUCN8FwWcGMxPCqeOL5ZYq/4s1jUEnspVG6CXK2znuiKup/JQKD
ZfeW2iSCJ4rbxF7a/1JsyG9relv4W8MpYm522/ETft7Wq/MfnU8Z80iD5rFpcCynpEXIXFifZt3e
duQVov14uCpjR8gyGUmLVo91H4VMbuq/KX3I6/YvTjd84/nwUyNhHC1ds4Viicton+8eeJFX3Yo3
JguU+dSo1xo2uOShhSW5XCuWPBKRHfreNATAjPc+tdTcVMi9Ke0qjUQNrIZsvTf7cNNjFNJM36ig
HpM8rD6jW/gMiCxdNysWy3Ph9G6+f+4LF3by3tjtMle2duTUOqWD8A6BqvsO8jPCB7e3Pv7bFbGV
CSAZmfk9dtMTrkxe40zZVY0FN2OrrjtC1D9OfHgh3mR2snjTCl7lcOa9nIFQT8hqmSN6dUWy0OD+
V14TRcn1RE+c+riUPdMzCaFIBp63TSzb+jy8FStVsl9DJNGqSLgmHtobXGJrJviouN7Tg3LZPQWG
3826x+APTpu0r2Kv0MIBpjRookK0r4b5lOjoEGmneCrFHV3q6771xd5lSSsraav/qGtl9QyI8TpO
P9bzdFs34bgsvtgKzddIaumqI2ZdtuDuuhnX4ArTCwRj2/ZSfWnw06jOJTM98b7Fg2x9fmJXViaf
2b7z4u+JCRZOrBeoGzP7Zmmmutdj0lbt6otSyIO8EaPpQJ1Gcckj9t5rAhTRNC61bdtyEq2kuSsi
w/mn9BY0PRQ5VFf9y9Ghe2HjuKQprgdvSpPKrOaOcWMDywaybbmYDI3mk7U5QFxS+p8/Wm8kJhe1
ip4knj8WmVcsR+b5EB/hHHb8+gm13M/L5XhGNsWoY+ZCBoESgF8S1nnqRb2kqFlAZNkXgDAY9EUD
jD/s7kq7YzacuuP9yQTLbmY2NDbAK4P7hOtVOncPZ/C6O9hdqHxtORiIeD3/gyZY5QtadHjtNNtC
i0LNLCHATSkvxjTLAmBXCUi8wEVRBH+AHIht0Ny5jYvmZpITO2KfodIwzeAS+TnoTbYm9ZR/KxH8
3XxnzXSCt2g/oFKu5gG2mCBAGJE1Vma+3DGQGM+hzbOVALG1X/17O+OF9MfYKnCQoJv2qVPgvLAt
I8oRvXRUGkJImfgHlnsoIE1rjWddWDj0dJa8fJwEj29wyQoPIiQ/REMLxBhLJwQMABDU2ZEZPIH7
7Ji5cP+fFRCtINtXyeIbpmXuZarXO9Qt6BFVeh1cYoHOseKigFfUMKc786QptG0a+3dOdu56chhJ
oFpIk1PRNOtuv+E0MU3TNp/zZ/Lr+sVxGjcJeVHcJWhCPHl4niuF4astrhBd7pJrs3/vPuGMgYz/
iijUb/80j7jrq6EtHn8ckpBKOCHzm3V7E6S4UzdG7iVYZo93UTrz+1caGJKfz02OsSpejtlWgksW
L9X8+4lBpoLdo6cVlsSa5eytxe937heQ5vDdDfTBhXbfP+9Du+H3s+JbEo+KvNbTjYHZnL4dpe9X
a4lwQFqCvtMol301tbrZ/eY3tCsGthJy9EAxSfYZuWhaWMgk26U/gvitzG1D2w79SUaNp4dSuxnH
nVK5yO1ZsEpOg4fEh3Po81N2DjHeUkPeUHTjKH3TFLcAbG13EbvVDD9DWJA9UhL/0a4lzsQbZsoq
I9znNiWyTYkG4/CCNfUCPUzVVfnAAe+dmOlsNyouYhVA1S88a40miBn0PZxC3YCfjyz7RDqqvOOY
tTI2Jn848Ld/VYtCc3njhm2ChEzCNGjl/bPw4+zUTYTbhYEzBoJYr63dTrflOyKEr3InEnOvrGYb
JHmciP85avfs1Z2xS9bcE1wqHz5wNMtcEMKiAY9BmAM4VHlAAXrYpvbD7S+gAV2xJKvv1mtOjFRj
xCl9SQavOg8EIAJUKhIioJsnkpNKJsCHkxl40dZ/keFxGfLqIgErMGGpJJwPXnjEnFFBnMk5gGIo
Yt7Aqeez+J+pO1lbdTa7eFa5tKdzHMixPSJS3fyaW/VeCRPqSnizqI8+i8f3gBCR24rTXXCaDxio
XU/dEjyPYSMxb5wUJBXUOvPVBhr8UXx4bg68BwacbuGlocTg9trA4uBEx755Ma4rRtRXTBADbTM7
V2tGYolN/gnwRw3tFBDYuM8IatWh6SWLEfa1suYzHWS/rJgsKFZV7Fp188p+mlJYfFgTPe19XXMw
ajp8ueRveG6z8vvDaV+snrfLXPquAC3rKSS5XMJAz0QHkWPVz8yWnk2DUvSe7Rh65GDsLX+++vDC
H8hLubacIZMcsDt9voOu/8PIZxytJzs6Y/m82nVXn28pZp/TUI9RRgoZEs1bcgMqp4cEfGs3r5Uo
7FRpz3k/r/dkYsrCDl5d/QnFlGMTuSHxvBQ33UXtt+824lftTRHPnviEjyyYq9eMqi4fGNixel8r
pjKPDw7gdY3G8fKYfYkKyjSV3U9lPn5l6kbuOcNYZemGzRP3fpmuY3lf1mdNWdXP7Uw+f16oA4qw
lNCId6sBo3U2+wvn1Pjvlm5wBUyUNSOhuo0eHxfDedDiei93l3fhddxbs3t8q8DUNjHPsbmOQtAJ
AduN78AkS5X5SIdTPNDcOV0bseOmx/VGQVRAa7LZw2xKBUNZ4KKiYc56iu1XT7ADdOJGD/vqqDEI
ULJDL/fEpvfTR/FaZVmQDdsWoloqwIfI0CVZ3A1j0IsBWi9B6J1U/h5vF5Up6oivaCcdZ7eTivjz
wUycg6PC2TD7Kfn4Os6K53DKOTZSjVZeOlave87vDDIAy/HngW43Hrbd64vDICazZkpE3ehvBgZh
Ef8lbfTms+y4dmxZ2kvwpetrkh04t26D2wjIfi2RqhkROkpUjsmUJ6xoC4PBBMeg3rN7f2757oPc
Th8pQGCMIJ5Xun95feZj05Cui07HHLhdP4ZDQfroSR+e1liDHkD4n/FE2pItnP3ojFTy2i3wqcbW
4M4ET84gB9SuTs4n4AeLqz/dCpIIbL6GGRGjMYVBxWDm8KYY/GlXnuMTdR9QFVocrPRhCdFCMEI4
thV8OS7glQGpIbUgJcL6AIjPvzqdE5YXZPm7BN3flbt0r/44TYmuHbsNc6ZqRVWJIHE1Bknq8PND
mCe7Fa5xQasUFJnbV0D8/2qdSQYnseQ1nB2ZOzCSVJfxH6Y1ipfoy2Y1BNyGXfD6a0RojIwNdpJH
dg0d9rFcy38d08F8cixGTA5JNSEBgzKq4NxkC9kIpbnyXyw/szv1cHrcHAPaKXIT4RhmjfCajyjI
/cwf7Mqp4KYTLQsZO7YEB6KOm7joCawUcFXeq8mCkaypBvmWr0L2bE10FlQvc/hVuZtc4WO1UwKA
o+4B4UyRf3mzmf2HsmY+4T3A0IidbzQt5mPVIrysUNEoW6KSr0ysbcmf8Vuuj4OCIxWTBehgFSD6
7DKHwfSrAAa3FkMpKDrFur52VwpRhfEKuHLGWnPmq3ZfzRcMXSoIPJ3Vo4Ff1NsWDsYxwweLN5+j
/wB8CdBeb9LlSd4KcJEgEFse8+MAyNY09nCF/0HcTX8BeJNf+WU135gR/Ksl0wIjtVQYWbWJg+ZK
ngrnKyHj6MifEUrJI6h+943NcQVMbpYuCtTF7TpzVRtqQAUvDuMKpwKOk53bGYLM4g/zauxsE3B2
4hOKkBQGO0pt7dSvZ6EcikEOL6j8QtmkHw3VrxJTXWW1o0G6ggR3VG3ld4b/KAXWxFH77Ib1fI0R
027ooU5Ob1Mg/F0hUAhFJwYL1HW3IC4c0Te+03/szAr5k8bsQ5ySdgnfQLrTb+iBGACc3qfHL5p2
cCqAm7N4n81wRV7oUWEPP+jFInGn+ckRDhSEKsqNDQwxKEySTw8O8wg0n4YUO9DGVKkG/+Tc12Qr
M5xKxuylDQSsy+M1dXQY6nAEOcGGxUcwy2ckZRbppFTp458FXizESGwtLeHi8jXl3M92n/dCwoeE
94abvN3YjrF7Hed3MPu/5AvpK6Qc68RcLPl7OPBdngFIjoMskxHc0qA4vdMEICsyqDBSh3NZrV1D
dPj2I4cW1c1gjqWTElEyuhmIW+3Ktcu1/iq9Avug1mpLi6DcSgcZhDfHDD+qLabIzgNIH3QfGSuk
JOm5emwlCw7HDzHOCsZUHqyMOVnFWyTp4rVpIsps9WPVnB8wD0nK5QYq+n91Yaps5duBOWsGxsbD
x6iNQwh1k2jOiN7BvyXxKeQ0UkaOIlpYKgsGroM3yotZSSaTwywcVi9gfKBqxLtQwHDAUQFZAnzO
47w3NWtL/DMGva/lHIdxanRzUj2sdbu900bUmZtfa3qO4+fOnYEPNsYeLGBSY9Rd7dB0hOWhO9xO
xXYM/pJo9uUWJnDf4DOxg/SAxR88EIjGy2bX29npykD5inE67Dm4nDSI6HZLq8YYW6DciDQEctAG
VLtG8Db3FIKzDAac71V/b+7G5HnAQcUQfys4wgGyZXLlkbyv8U9x89/XERYk+LhvGVa3U33aYfJj
0mbPlUWJ3jUBxT/1A/BQyaneBHLqyhQhVI/oW/n1MWEYcQoEpBEbw/qJP+44Uc7jP2EXc97DL0um
Wma6a0X7nQH2Qvpvt/n6dS2WeIBHbW7pp9npFYn/Uh+vCB7n3Fgoe23KUId247799yZ3xnP2V95b
6GzEBBg70mIgq/VEUfPfmWwBxcTq5sGYBy3E4pHZj+2bHcFrrxV8rbn8F8JO39xChWlONJV7nC9/
j9gc+Aer53r2Jx5LhmqTI+XN1xgEUzwLUfUn4m+t46vJMIyP0SFUBJ9iPXx74DkGk3+4a/DXMTeq
7Oqvu1m8EDN1IN/MSy/yZJtMW6qD578d6dKc578EIk8cN7Q4UWx63dcj6kk+dputdiYnaP86xky/
SelCVqTZMd4YuEto2MqLB8p/+Ze3btAvuB3qxeWkTF4PMGfBuUXwcXscTJYeoM5wVLEw7qwh0r0P
yq6A2yfSv4ao92F3N1ZxmOPSfujX46q8zo908fd8xckCg76ftiqEZCjyBePMPT4+7Feh9waeFiiA
cOgQ2VLr/re449TpMuu9+m+bw1pgnj9fcXVQDpW7DIPEMmLQOfx7Zp76pUogB2aNa/JdQb20o3fJ
VtWfEAEK5XeE+1g88FBBVu+UvVhBYwoDt7g2ZzmMcETTNs1F04bgL8ZXbJjli95smgr2DFkA5qYi
tz0q5LZC0D3OZR9aEh0YxUr71x8NJw4mhRjjg8oEh8dFmOt6JR+NoIoA28gk4JvtQHRdHZLkgIFt
c4X2ZFJ3+cYlZj0hjQevAm/BPwMuDVHvDM6KqbyhYGLaFlU0anNn4F5BZL7QIj5GpJqjtuBNPY4T
NjjFDQGGgyLa+iVZ5w8nXgq8Y25PvhB3BsFk4/Brf5T/pJCJ6Rt6SkVxucgP3KrMm6b3/+BEyRbD
XQUTXVNylZCo2G+cdeh2QZooiP+okRruJ5z3V0Nlwy66lQ6jB/WbArndpj/QmtBIzaGXM/UnUUI2
tezYMCtGjamAmrsqJFzAcjQtS1yPcHUgQoIIdo/HLEQKYgA6wAm+450AsAi74ayiBeKuc0rRBmqp
QTcJZqEabCeqEe4tAvcZNwhz5QeDEObksLz4Axhq/eoJLTpsdjcKgPwiIqDrzPTyeTJotanbi12j
W+UvowPmSvythEULAat7EiMS2qUDqH61Q0gooMR8EHNYcM8OW2q69g/WmXYvrgaL6wx/BGztvacC
z6KagQzA0OTKI8ADKtcQhA7EJf6l84UU9HDneBlykFazf4/vOoTuuYF7fUIgaj2WmFhZedjb3aGI
8jAPP/YIPVwGF/1XeDjej5sZsXRwYJwGiE5lGKqsux9kh+oChvjw9f6SV7dvCkCmxBlAt9fBT0To
pVVWWXvzH+WrPrzDOEKscY3/QYlkVbgGTlqJL+wdkuY4uPA02oMzUdpJ/7AeNtHXwlCB8kyxNdUy
tNL/pd8+FjdL2nEug2Tahi1vCheKzAmqLmylYTks1VAGOGW+dPgwnQYTha2ynLvpHdje4XwKZsD4
nw1H0wJrCju9Qv92hS3j3scBWwpE1jkNv8F5aDKS0HNHiQjjUMNJU43W55y+J7VTzfSAfbBtrs91
YvFn+ApyDbCgHPFiAGz3UQY8xsPtzvQCnABslwkeOdJDxEfD7s6N215nx45mXzpDX7ZnPu+Ux81P
koGRTmNaMjL3hqkdYdNgT+YLOxD2xwo4+R2879oOT6hkkbkzPCcJVmN2ZoE1B7AYuA+4JSDFosp6
LO+dM+6fCAJk3GdulvirXrQdIyobBe4SF4eFeMGsKjU/WBO9LfFyCz8CaHy8unnt13yZ7loiuojB
g5jdnYsjqpgJ3OcA2Oi/ov+A/oeVprCbBgD4AxBPEr3cZoWhHg9g9w7YUhmgGzUcWoHCRv/nThTz
SYdHooutOQSxrAav16Zb6LGSdtIqD2bSIi0spGGmuiaDAXEHN40rWvri86XAF2f9+CCbmp9Tt972
3w9LjQQLV5tTQjAiJwD5J8qSD3b1sXQYBlERMtJaYLJFU+REP+x2rDCXwrYKHz7kYrJEGVAwivhs
RuzXCG03wdStIuTI16icFVuLcu8W5sB4EIKeEagD1caDFcVL/UgMJOiqlG36r/qCMDX5m/ByD0QE
lMIUl/gPec25CkgrgAzLsy9tvp2jbNWflw90HgKEjUu6SRuBu8tJitwGSLnxAJW22vqUOaAGQSJA
M1xgHuDgSgNSPu6Vw3+5i1NzRjpgWFFvLcodJ4HT/+CLIrl01asHdXpii/RRpBExRjCF5cfpENaU
Zr/IzpTgENQ/P9MXJ1D4EjssPT1sLMBEehXypR36r5BihKyZDCeEAkNH1paI98no4mxg7hoLI+Rv
KghClS6vr4fPcOw0nJi8gg8nSNm4ef35UnMZTeC0+/GqO9kztHW1/XESD2caoohof6ImgJfv6Iv/
s8ImSjwZpf7rIFoz5BM24IA7N+d/NKYoIVeMCPbJ6fk9LpNzvFJ2pUePw/DF+MscvEd4NfREa7Y2
BztN6mxnhPNNhUgDBj5t4M1L7/qD40FawiLvrYkAB7e/2Peoqige7oDy4NzJMkTTzWKOGPExg+F5
yMiVDEsIFRrZegV0vRbcbD/HC7gPbja1cdh6+YqntyGryX0v57upbY1NMQC6ZFkbO7g5sNemHTja
DUeXbIk+tQOtMJy0eqc6Jv4OwvUZtdwh9sN5mvUXUm9+jtTLd4Y7mD9sYltDLsomqT06BQ+lqYWU
d02DJvg49rHE03sCWdr8OC/yYVF+L5Ktxk9kX2ZrlX8huTGCx3UZGUuYYVsIfifjyOfbb0q7hJQU
iU4avNbfF7LjsPA8vsIkeqC4Xj82acQ6h5NzW79ggGxefmfKmJBTo1jD4sdY4QJhbuLVfDeP2D5u
5mur2S92QQsRV3S8cxfacjwBG7ucQdEbmtgXi3e+lP4RkIy3Ka2nsFWWOHb46g/08M2NDCP9C0+3
F2SM7bDsN9OJvJGmYQHIrHenjIhGS7iTQYnwHZeL5Y2gXaAzTkw6jpC6pQ5eYc3BenhHKpp+RntR
4+Uu02R/Fuo/WDW5bwzcOUPPDB2ZufjJ92ADK8Ez9thFu2xN+9TBwE0W1SUJ5DDDfDCEv9cjcx0s
rO1mnD3fF9h7CsNzJgKyLe9p7CUuERSleMeexXUeSJEUwYXYwl9c3sKbJ1y75Y2cP8V++NNxk/zj
a7bM15NzGah+7nGuHkkLXytbco48BhZng4nPuHkzLiItDBOxQIQZFdYnlk1N3ID9PN9+397zTjFX
egzduajRtbtoCTYxq+f2I3/Fh37z3/Etb+KQ7EbagnMyLU6ZuGCqWmaH1GD8343sHxp67AQEVPY/
m8/mstR3sRV1S509BlPqP75mbc82kNOcMwAtnri1rYZl8A6Ir13ROcDNZDgecVxiFooo0pnzNhof
uq1DW21CN/Wy5cDPWZIbyVA/1NcknsU2L4kQEEyisZYGx/ye082C/WEjxynIQwb0wp2KOwKkiU/s
toDJJTgf92l+S8vyNJrz3XT1bzAANvGAYYfWHHTjEvOU3sHA2Z3sSBAfwhUH4Cpd7HOnQx0GKFSp
x28TsjgT5JGrN82LNfsxKDmd4d87/9MU1LSbjMBKiqwH/RQ+XLvbL2WCtqvcei3g/8mlmRD0HNt0
pNOTH5F/iYz6IJfY801spVj2oiBwlR0RdPb7v0MZpRzuEE/zeDa+OSR/U8QuoDvoxBjPmOfapLVc
YBxG9ixueETFVKaM0LTxCep6cZvhHLCAdOn01qzBONTVKPupxl42HFNJsCPtH4Q5TK3mogsJux8d
vFaGzMfOZP6yYMNiv9XXGCAEuCnmk/MUoBXCljxQwHQgnMZMcISH38r2iHu/FApgnMPUznJyDEww
5gu98mYxzH33nUfP2WUo0ck7HXpJToTOw7ENzb68bBbNKtsOvw/7j5xZTj7DpPyhS38cx6A6dnde
mMhwVmEMrY8ldClWmKncK2aogMcUQ6SnxatNglMMVwM3AkpYuI7EgTPkoGCBFLSNt7RQqo+95aL3
Q/0wre7S1q3HsfRme5T+4w7OpIuBJwgM1mSUVsSvXTNcjT8n2DDCegirZTFFwPUkphgY6aZQTkU2
wcRVuC3wCxbOuGQui+VzXe2Y+jos2gXWD74qM8RlLOpX5xMFvae72hosmUJtwmQ1bkDJJFUcyd7o
Vysh0uDb49TosvRCzcmQxWvB56+NPt84he5HXzhPmlUdqTjGap6Gby8CTR/18wLEka3ChC1ULXhw
5F1lPgxNdh3SCTM7Po6C+VwPOm4fT4c25s1hM3qrGZYImpNyzjgsIztz0z29l3icO7nPlGn797az
A8W2QWwhmDkGUA9AxBhMGmfKv5cLAAEJgpoNBptNALsFxMQgR/aJZGcqAjRd82kBbN8/oNpL+n2U
8kLr4OxnwgoKWxcmrTcVY5MZ4XONwIA4eXyJIA34DNN6m4hftIzFFplBKFvQW9TD4W1NgsZ3wGdw
0aLMftncOEVIXKIzbZw6RTi+HE0y3i3oVtyFxUjNxZ6gdqPGnCaYDff/sV5ma9zgKBvTLVtro7MT
+xDml9uEJckzUHa/Y7zS6FspqObbHjOmrxkRRyM+XoC9O32xIGcMLzQuDr6rB338NDfBw3F/G0Gu
vYfPfNP/aQF8saUzk9MMInX4ZI5rcVE68/NtA6qGB/PNz7zEvLlou2l+3sG6geL6YIFEsieRJ0DM
HzXSYJdLEqI4BGKXx8F1W61KKvoLTBGWEhQtzX57j1WOIVuAOmCaqfGcJ3AZoJiDk/IOt55kKjAR
CpjCNvbTKNuMyw3csrAxZzaLmY2j0hsR3bc0lnDHqE0EM9vmVn+SLOjt9oZLm0uTOTnvJSNR921e
eOG5SUHyoDpmWBvIhzeKxmkwTEH9pLF5BzqldmcbbvKtrVpotVBJ+OAg5bkTZBBtqBeECDcsqonG
epkvqpqcB4NR+xJIloM63n8jlGUuQJRx4ubmpbHaSw7taqP765uLE42TUlHiVjLZr/BDx27vFD6K
A+uPFDnyfzkxj4A2zEBHahI+Fktzv//p9rhniEppTZ28PA5Y4mfcQioBiOIhXhVfNe0Pk3sT2QT5
BYn/2FceEAXNR2JD+VnMvAkEF3iTfM6RMSHtx25ZT4fERVppV22be5BufcxLwFzgOUJRyq/PJRpF
72lyjz2PIOrkGRkWtqvmx5qqEMOeyFTvoE2tz0YNzzcq+dcaqbJ71rlD4z1+knyo1OyLX8YVEPfJ
R66Jz8KxkzQx9NfQ6fnMf0rC7tTFNMo5nHNPPSgUnNxwqxJD5G3Ivmc5Uhjuf6hUzZQ3JfyC2qv2
nnljACXX6f3xWmPxIwcfsoCK/ccj1QIcLo9A4+x/6Hk/BLgBXAUJhCBg6zvy/6nMREux5LhgkjZp
Qd72Ut1R/h5zUjNwCmYw0i7rI4WEA3SrezWGAdPT8aZFlbsq3hIkpHv81aG50NYwC6LsCiTYORg5
+dS3FWf+VE2cOfhXzflhhfmZg97jUg1AjUmMfq6osyCRUXUSh3q92ZRizK4gl1mtQ5HG1qKN4H9U
65hUeDO4RkBCGwAc5My0dxTtUJut7LiB9gCR97839mL2cME+p2BWBBciMKw9eEIAEOA8XBckwaEE
V0hhj4lQgOZEwTDyIP7boyQ/YIb20nGC0CxtgkJgbiNz3aKjWEjOzNZYWIUnbUYYQevk+pyyhUc+
ZSTmIqcu9RlGPu7TS2zNHy9we9wyREq6Y5BxSkJsLUrsMqPJoP2xv0Xi5M6BpyBLSzkYvxU/Oc4+
ki/89qRoNaynp/sELNgwzGhBDtagrliTkLHzZubjZesWkOssBo0Pwnqsj8m1vas7iVOf93bbKZsZ
3xhbiz8VB2Ea2R2UCswlBIjR2oImLVurXueKoC6iM9U9RcBPhgMGxKHoFi9YMOxrK10p7C4dDiuG
KwsaL0REHtJBcu7hR9R/UNENfCbBXf5a1a2Ps/v0gPmiuzbZUNJsuTAYGT5+03ja1APWZG6UEnCa
/fCoy2vljLaxlNxjvDYuM288wvI79Xvmhgi7sq8KCqApN16a25JLk5x8N34dteH4r9RNfLXh3Cmr
0mO44rEOEoYPOZ3oJrVemonNsxMvws8UCx//Ikmg3NJWj1DZGvQ2/VcTPn5TRvFXhFzVLxy6fj/8
Fft2X7L00UcU3uBol8n/SPAw3wn7b3RFvAJMLla8jtWnpfzShjILBaeLA0YU9jStnKEuwqHtHzM3
S0HNupoc32R37ghfM4Kp+lPw3g1YhLWQVCYBPIOpRe2A0VmMfVe4G3g5A3WzvPIQHnwiQKWDlUO5
gOsHQnuKufW5PxAFahwYBWj7y1nWq/+RdGZLimJBGH4iIwBF8JZ9B3etG8MdFQRERX36+U5PRMdM
T09XlSKczPy3ZFlXLzxPBW18caSWxg4zj3mHfgcW/RMsK2rv6OVXM1xnESePJZOOZoslGarZP0Li
oHQ8R8wolxiJOu/z4qjrOlasOhlEAxLbkjPp/RH4AY+NhuKWQpoU7iukV+cMof7acLQiM4pMgPHA
a7JmViRDQhMjrOTNjHEU7pU29oGLgAQwEsEJixBeJuVwBmd8TsmhAX/B2DihF3IE5vix0dWzJ5Og
hrfDzxM7M9dDSzyyqKRtbk8QgZeP+hdI5s7D182esNIscm/t78sEFJEKE20J85bk9+ZImlBs0Bgw
Y+Bs+zpBPTTndHxMVIj4qnhEaRJlijRur/ZGc8xwT3suhQzpzAB98wJ/jfmBNe7Bqtnhgf0T4W24
uxdkkHkq3FFYgWrdY/Jt3QJ2HxELSRYjuN7RouNj5gBGAGgj/wskPEdUhZ6P0yMqXClkjQEJFT33
69w9wHGXrEZMdDQHPDY9HmVbD0mXq5NmVh2GK23M4O6riQrux/NKtSYEiwrZAKOyPMbGl8cLJrvE
o0xsge8pIiMal3OE7jSlc6r2b2o5zZ/JiDSmnlSGwthzj3NONmaeQd8ckLG3/wG6/QmF7ljat9EI
C5VLn4Py9RdIziMB8EDjxC6fN32cKOn9CaA4esKOcRDNcIRRFuGsfWEKW4KRAE+pRDXxkjnVUF/8
wrfHu5j8A36558gWcjRrOGEcnDcOMQWzJ2suGP49gEHTJrAWgufWGNUR4zP9KBneFqnRziY9ng2C
VJwfNUQ5MJeyiLuDWaY6QZcZDMPmzyWgn6U/dBiyLVJiOIrY2sKAicHE7sXoaMMLIODZFIuDWLxJ
CCBTzxQjKWVOAFR4QejgiVPlFnkARrDfwuymuVf5WJR4jS/neWqjY2Ve9/Cs3ojW/3Nivo0u7p59
AjQ2Zz/ZmAoORWYAGbsvP0pdM+re51d+HuWQToU5mq608m8ZYpQV01D80Kz9yG6hQBesGY3Y3c5E
7XG6OJ8ZxxKUSXiLAZzPjEsNW+cQqmLPa9zvHENCXDB1Db3HeAlNJJZJwoW5d/dqY0ldDSJkc2si
A01VN4utFvSCevzK6jFOCZ7GZ/AaGSK4ly7ZazM0LFGzAoShcw+F8JubhM8UY0SIH4UbXtxA4JPg
R+j1vS3J1FY7GxL5y8iaIGYdfznxBxHqTHKogYyGKUPfDFTrxJAKGNKPEVTjjovyrbL6sByLjIp7
sF0+eP7QZYR6CKfjal9MYHRzZo8fRgqqqcQ98jP43BY9t6HDar0LsY40owCl7azgrBo4uJ3DOQml
GDq5G0jhFzGaALU2UTOMHrCZfBYb+39pBgJYYowANn4Z1weAoqD9iYRg5z6WiP4Qd7JQlEtOOeN8
JrF8gagvQsABAHmzfvHNwdlitf/aogl9gg5YyAQCp0xl1dboaUQaJjuo2Z5yUqMuZqNAqoaKTbtM
YJ5EpHS1E3jJL1vdWYjaE9uYLd1F6vtYxTBAnLVsrCeG3NIaCAKCsUn03eX4ob0+GSKvXeeJ4lT4
l4ReQwTXPLk+LmAnn75mCZCjdt9/979vqGZoZtlGXvMdz1Mel3b5XWr+m24CAsdOuG9n92VrRX2T
QGyrZo4jJ4Cj6xvqE+I8ADXFtdNoZb6TfvYiT0nz5YxYHxg9FnF10z5QD7d25ctb3OptdsPN28Kd
H1F/z4q4jitnw9OKy3bNZgFLAaBez08Ph/CUjkZSFTMF0BuD/b+BwxnS8urJv1Mi1gndSjUQEAEa
YXd2gBLVAI+nJdaWIGb7WawOfzLSEJRb0oZZP3xDD0PmpfFxfqwXid/0tcSx9IkmNiVC5xbAN4jr
z006xIf9I43MA0ostYlwx5PfLmcPvu7HxgMct4EOKkPTqKCCIRyVnmiUfBHlqvWClexdhZ5h1fgl
UPk1JiZohWUP8Wk/a4HNJqMMtSRxpO+YkLV0dMTKMSOrzP5S2LhrcQsaf00C90yOJlGuD+v0IGKm
IvSCOovVfYxSk1QV6+48M5SmrVvF4Kt8ciTr4T91zO9UihSHE6Ml9mjeW+AzZ+ZDRE/rhhgEYHbM
2kLzhSLxYX7Gd05APgKy000UkSMWrMJ9csKo0TV3pJcNnDR42Tm3WM99VEF54Y6GuyGbIs5l4zb+
LWFgq6OedUxuYXf8ghAEOo6JjdNxtAnjpXlfsoBHVFnYrZv79EAz2QDkAzf6kAIlDhXwcyhhFpfH
eBIYkosF8Cu32BXFG2k/5BK5c6JOOHz+4W2aWS83DvjspPX7WwTF1ltMuRcjnzyphKUpG0//SisJ
AhN9+AbYVD8cwM+fOJ8YDs7EVb3GJfuYdEsi4CiTGfeh+JAQVNRt+8ft4tYhiG2Mouy1ui+YtKnL
qjX8081TNePk47CQ/jbmVHOLxRUy1e/T2Hb7SyQTtzp03uMb0VtrkgCNVsQvUzklBuo8wSHtflzM
V3NBf/ATmftAUBURWrXEiR3RoCI0muoOxvjvhi7n3+gFZI+x79gf4K7W2XLd7knFDj/efSreBEDz
ApKRHoqxh1AlJG+u5D/+7WsjENLL+FTpBkBS3dv8t+x4NFLgOdkerMG5AtKV6D1AJ++nEuQb5SnS
YYv5vNpjRuNjKabsYKPlhSIGunnSAsowKTeYTGEc+gTA6kfyI71Hds9AhVLNiNmNYwAmqCYh5Uhd
XdAlJuwpSslNJj+NKlA9UMQlrGtns6Jngb6PVq1Y0HtkZNF4Ja2gbkzemShwovoMUsZYl6ZSYHWo
ixeFc9znyXX7sKs9DiIMfcBNS3LLgo1PGqbGJq5s9DABHvn1CBX/Cdc3VADiwd2Q+qBYE3cDXnok
Or8lf6SsH94DbIRVp3P6J77dzXwvH2GNh6qYUnYt/CBMohCx8yrF+8q9ogtmK/cUq5lK1hovwttY
sqUigh+gq6ttQM7cuacfACGyQBQgLD2CbdxkQ7gaxMzA7zVFW0ofQJ1I0vZHgQEO0yNhln9X5yiq
+SN4pQJiv8QsYLDwPkbiQ8Ayw81QsrjJGC45hvgL3/ABkgb8NWaFlnceGEfusiN25Z3La/VUpCY0
VshHwwqE+gMwS3vB/6HhAe7XeDz78YtzWUu4NBZElG2fI/Hy22OeZkmVFnaBvM2IQHUAAz/mjHhF
BFCMnJBFetoy9/Vhx4o/iR3WCSwaijy6ov6EHuARaoLyALwqXdHDYQ2JNkACcDTU2OnIX3T2c6YZ
C46wKzJGEpT+VbAGPO8Z0tA+4hG1p29mfJ5v7sHSUXaD3dl5eXPdAAv9eBmmYa4IjK/3iYsxI69F
JXjPH+6Nm9UA98YRzIGCZrxnbsk/MXDf9LL8iBLYBctO5i0fX2k27tOIRHEhlUosUKhSPdEnEKbT
T4zejQiAa9AHZETTluBwAPCEpeiNod9ELK75KC1+PU+9vxqGWrakVE1u7oUQN3o4ukbVFRSH8O5/
AlXk1z9IVnWGPonNFjA8+QiOTCUmvM7WHcliHYGFLxsZhg68ppgeVxUqsgJfGS5fKePs6oYZn/5f
dWo202E6B5VWneHIuCnY9O4Uys5iEJPaVdMgnyiml7Ob8xl+QvK6Nl1Y02ZquwF3f71QiPNbaQxh
FJwQ2xWFlk0UFYjHgexrMoRs0kMVRuJmx7zfEzauzhsk0oQgr36G1YLVdLVJBphiQ0J6Gkj/lYac
+7+ay94T3kiEyVIlYdxLP59A+i47Ai5NhD+oJs42qomNvzmwOS/lefkJC6oeUZc0vOunku0qf3rD
s1Mx839C/fDeyUumGvu47dNEZ4VTOBwyaCFMFFVwDrpVTDdr0ZvrmUaCRYxxqHbXDAYBaDw7OWWG
FL+fkgbMpU9R9KeCsudqhv83iVxpbwqqENsXur3108g4DVI+JcHMg/9MWJBkEcllZ2/7Z3/g0ucd
UCSXZfVmV25uyqWPtKnEhHYOhS7257+n19V3jqScysRp1w+zPTSOsRfSgwjINVV331j2Xi6AqXA5
iRP3GhLw5CtgzMD8BtIzDkx5ciZsoYzEiLwh4JDMCpN8ITpw/mLCCkXrjqOVsZq8q2Rbig9ElDdO
Zeg1zh6S90nyYG0e8yxCTW/AsSISPGEzaSLXYhzv0zCfdzCJYmbi/cPHErqBn5KSjhEH94lNXpN7
8arxOUga582Zid484GnTJldrR5uE7lSyxdAYfa09Mo+knPd560d8eCZP5xVygZ7LWF+nXPxEyLXX
EqiO8BvRTsCHUF5Iz1f8MiJbhnNVhq5XOJ6QE0wXIXpzcELJPD3HeaD5SkKCLFXGDDpHs9dXXmwO
Io8KyoPrSTI+dEZf1gwY2jLnn9nPhlUZ+Ms8zKBubIY1zrJ+jNkV0nRobCUqcGEsm7mSsXHG2P9s
chJxlp4IGOVqfsyMfswD22Vm59F8eeqaFBNuqt+EQwG1jc/6MZrx+VplrLkn/o4MFCif3btkgMWD
7e75e5yjcNI0y0XwdLVg5O5FgUAfcjG1BYAO/e1k/opY90SgJal5JmfC5CVGNZKoPyir0ZBBcj6y
ZlKaqJiIUcJ+gcBkAhFgnmeCYFkTzyFUJRaiAuJVbzuC9myuZ6YmEb2AR4IzPoLSF7h2lRLxwhFU
ErTJuu81uPxUVLzXHW6BiuPMEMW6SzBkQxDTH4sh3axp2pEkCDKNE/RnCsDz7OT2k2U1TCAlbT/F
hwuD+n8bgRMZmDFGAHd1+LDZ53OdVHBEGziJ6GlNUQ6uf5N1L2jTNa0ct+Al7WM939Vz+Fv6f64B
NslLKiwFrSe5zAjwAh9Hdm5TASlDpdbGSTYREfLSZDepXZQEBXf0JlEtIo8C+D3jtz6weMdGMueX
SJvP0NGk/GGxY0sYw7BQS7Cu0WHJXvZaoplGv3n6Z7jQYJto/Y2ECtZ34edBI7F42C3Bs0TkLZQU
LYnqveYbK0uEPLThQUYP9GUPC04KH9enUFfoLPnsBcSe2PhePSKULaSIAUPLF6RyDYIa7tl6mSwp
C4RXAKyL4kauGxMpSgnzwxBBgPIEvDnMx1d49QcP5K7nk7821Y6fhKTIl0H0VzdTqJoTheVU/GBX
DvKFnv5cxd8jtgJJOM9dfWkWu0e4FzWSftRWvBo2y9yPJuIEahymZIqyRE4139EYsOgpGkbirNQW
DHwee8qgJH6ZmIl7wWaFlsneF/Yw7GB4LjMaTGUF8KQFYHY3X6RhWSoYnG49A/i9wfTpIfBpeWoH
PtZvOlI8QJZ0+Ix/42JBdEHvyP9loeKAGFHZIHwoJ/de8I7i0txR0glsfyA48P2NbovmjNEf1kZ8
TnIA/DW+mevKAbVA/3XjqPNUHxkY59UAjLvPi2mxev/DstBdhUPQLIT/CKUwf1AuHsacuQUYCsGE
Nid2xxpiFdZQNJnaWEWoNszkv9G8tgO0z0iuzYF76KNquTP1buwARHd9XbaMxbhexMra3RM7gFVl
L7/efk44Iwg0wDB6alfaHxeH+AeAs0skmvresaauAGtDpa2uS+KSWtINtlRV4zIhSji5LtEGcIiC
d4PzRBJnJeBHBPgNf2v241FMTGfQOIUL7j99BORwiUEPqaJ9hxME4+UdgLklSEXdfrIkXk6sT2y9
YDmYccxwGjQO27QA+eiZwdAe21cEMHNPBNkmFBM9S0j/mBlohmiyaIidImmQJegDZCE0r8Ydyp3U
AwdUmEUUXDZPgd0E5tK50G+iwQRyVC849fhg+87gtNszfgl1Fn3AJ6hpukCTyCw2dY7GC82SUHEN
aWgAttVES8jF3mOgBpZSAQXcNzz9fOirUELQd5u1krF+wlciIUxD6gQqeA9Ih/iRpCW0eaJH7K2F
2anz4cFOithFxgw/wV7KskwDsAfuZYxUhaOsSs8AlxJk8dDkS5BnCXQkJ8A3N35/PaucqTyPmrUg
umZx8VpO3kAhpbdZFu7bxVW8hO9yN5Nq+XXrwvwBbOLmNnsRl52rdwPFYx1pWpi1lZMgrXEGd17t
quvz9EZ8B+Q2kBjCQeJzqHmj9cPd7BQLNdfpnWx2Hxt80Hr/Fd7TfWUfFHA8cZSe6kL0JyM3Eh1g
3BmtBBFE5KyxTBtXFM0MgXd0OS9Q75v3Jof5yhT+cMfYU4JfRFyDqa2vk/tEdxQ0r0ixrm5tkX15
WoCDtGJBb0e3mL2fhNdAvYGBib++5TxTjeVg/TYT4DUgHlDJf43ZSZ9yzSmhNccNFabxet5twbsD
+PlsHzwkG7M+XuOGZRT4rNwKGA8pPSYf8o6dHDkUGf3whoOX0+4YOkKd/Y3ZeYeVk1ElK3ZopNgD
l7bLalmTYc3ldHmZAoC6jgHP6G0HS47LajqIqnWd0P0P0RGuEMHMtbhc3ZBM3SiHhFg4X7bQknIB
N7IJm7XukFxGvXql7F588o4Y3KEXCdG7e12HsqODHlhxejj5eJNUu8bW+T1Kqc6EqJPR9K97B8T/
kJ3hI/7yipff9dC/xEh6hTSChmsuniZ2Iq/lMU4/m1q6rnYaMfKFn2ekrDqrF/TjNSjcvq/E5W7k
jXBlOEVG6HyESorQ8fBF+cB1az2J8pqiulxWdrGiUeficVKfeMqx8WAsjL4T1JK7TfJAzjMZjIcw
WCPnrwsGk95Bzi67PipsxmJwBMZkyNF4aEu1WaGWOL5KfgYY11L1sWFPm5OW3lf9dICIn7q0RZ85
+621Wqy0G/n0nLxgMEU6mOecCj6BkXIhqkjKAMll4WFYcQsJpbY5OoiXf/hNRUw9fnEOf0Y26+my
n09Cc8ZMtCPmOy7sMwy0N6AH+0AY6Mhw5ez08iVHrPKljLjlTLB4rOlhT5IyGT7wMLHlx8QVUYtN
CclLN7vTCP3Y9MbWglg+QJ4gxxkD2dnEHoCztS5yqXSU5u5qMH/ZyhjiOKu8YdzsYHNEciASQJ5V
GiPYBOjci/NBkhoUXsGBxMdE7wJlNa5qq7QYlLgHGfZ5fLFyOB+/+2OxNgcK7zTghgIM4sCEvFjy
9fznw3nxPXKXLt30wLCs7Qnrn9PRxmF1FDvQm5CPQc1G2Si67DS/mOOK97VM9DpsY+DRGduyGeXc
WUNjPh6OOwI2MESa7NGx3yuehPBlHh7m4edIYw2GzyK65DorF+wailnhtQWIvrPU22IzHddKNS7L
kpSAq63kDg/0mcauXiDbtdlfYA8dztflHUgNc1HGmgrWO/N8k3OBrNj7BuqB//5eTZqzzRwEm5+G
WdFQ3GAUb0nzAXCWp1raoXTkjXvzJqPnYUZ5oiZUEFdcko9FuJnhHb744+J2+k5Y70oV0EDprsEr
LI5vfHXrfnZmC7BRoelb1f6KE+LIZ4PqGk4zIidemjSe8jfych9w3FzfqJiQzkGO7petIFRPsBWn
ybjFXG7VuJhrVjlVWXrFtgkWXYCGGUVJSq+x4ugkYZlacDEnH9w05LPyiWnrm/GHi4Do78prvJbV
IuGDTA5Oc25GpqlD4Yus/yHdVB2JLTANgddAcSNLJk6RxwIfcsOgPoEQVGW2+5DX4N3p42S7j7Fq
V2DchaeNe2fvwj9ZRNGb5Gdz85u0qtvjbjh7L6gbEHbyQtIqRWWNOPrljaztz6wRgZ5qaxNzE3BP
amtpCWZhnoXAgFmECh4SMg2uE0vhh7kSFeka3H9cHwuXpG1b3KQ4wDmjBMu5seewJnaZkk1CiReQ
5j/tl5HwuTOO5QE+sdnLGn3gWDuuLItS7Saiy4ZeHANfe1QlX3T5Xx538UihFHQgL+lTXlHjfGHi
0f00JLaHVZqTmQZ/pmXIRDC2PmLIUufKftZQX3aIg6780Xn6YqZ9o2to0cu0LNaL6fXA9AgTfIUP
U12ICk22in/eEb/OVgXxFyQjnzchUREGXIfHUqa4v6amBUsh7BbNfQ+f62jKsAB0T+gE2zdZhaK7
qqUaK3arOWrKcerl3DPgSW4+61OolAB4JigyUhaxjD/9Xtqe9L/Bn4IY10Y3f4tkwdOYJZ5sDihi
ryRsPJt4EJQJgRP/FjsiL7BeCAjEPpN63/fFAjIWeCGRQxuTMl6aiFNRjBiXKX2JK55wAlKiYfwC
dsIWbahrApACLdU42Bf9dc3+ObHiQthReuZkCKLfmLvSrme/KP6wtuKqkOKNk1msOpGtm1es73zC
LDchA9+7W/JSz1C82t+Y3MU55iUWP1zg8unzygnhO+XPfrN8s3DOv/T5IkHM/7AFhAtHxXMLv9mK
1UpXCKh/dozzQkMpdzE242bLviLyDTFdGn8HinXIQWUrPEUD9zu+sM1cyDF6zIfV4uU9oT6YzEpj
917qVtwGqNeNwpn1/8p4JodsnMRYZdwR9PTSi/DoOz/i0QxyuRdsehx8zRco0CVqOL15PAGQkNKD
a6JLJMUVvW9cRORt1lEdcewRWznA9U1O/+mx/2dgMNDRIQzSWZBBzB1XBv8OxOIzhqLiJO557EZ2
d6Rsceyu8ynRle53MdqPpvVKXIhe+Nx/4SigH9ANXKwFSXlj2ZjgoUJLSsTRnvvAuy37fhVS3ZkI
jJ/fd1imxEopVsghcZHF9Sj5nu1C3eukdvJfp/u+CnGUxMPCUklbEYLX/otYF6M99Y3Dk1DUfvpc
LaBELRR3X/fC2g5UDrHIsd8TqfJJx200H7cPAzK8jqE1Z23wdd/oUQfmM9V2JLegk0D2uiJYiSZl
iQPJv9CSiOwoISWq7HKBy9x5TtHjs2JLAbFHTIgmojKsnf+hwZXYsvNvaxv5EXDRMeuRbW3/4Tli
uQlXheH7u+amYhdCKs58dMpc5nt00NbEgDYmbjWf1Ekypz7wplQHoO6CDlHj0hVTzAjWAAHwaErF
8oK3CyHHNSa2Hm4WuvFtbmuTq2BdGCA1b5SiYbbg/i1EJMGDZ5b9BD2nC5uwXXYofjS42hpwEdTI
nvWdYVAuBvGP3MbSeOXsK3bQu14IwuI3uDj5tsuKng4OjLbgO9Hn34B7zS4TltkgzKaIDRI8fXlU
Ls7JmfxnHJgTosHIXWi8QXze4u7x2BBmlbgp7uwsIncxraMy0Rij1kDuk8J6z84t1keLUNp2QcQt
hspnJHaS3RYNlMQDWhE01tTSFgMlJ7p5Sc5blp4N20hniE1JkZ1eQM0z5OlcT5SuNol7UdtZ7Jc8
l7ZMy9d338CjiCwwzFacfJcdb5htDLUlcbOLmya4+7k/IDiafQxorinIvH8T/w3poNjDOHu97XsB
2Gjp4hUSNm2gZrIlk8r8dR+cl9jTh2RDRD/IkaQ33cTduAaiT3jW61WOUZ1LScuJ1IhFeQMgARC6
ubDRu56WqRav3nEwtIo4x8UzGozvkbzinsqjIQJhyezTTH8CPp4nUiiZ5RIcUVSNXd4XcMm8j7To
iDm5Rn/KLoxHHgzfDksCwLTLGMtJVY4vz6mqOMPPYoBM5+aqV1dGjIvolfJKmfs3uXQYyYDMr+ZF
6OfGrIP+MkOR/1fJtnpAD0gM+VQKONntgQ3PAYiBeWz490ae1HPuMEuIjSSSvJ0GVQmrKGMOCT9f
I/eQgVbEgkjQ4LBHQqNRorKHMEjb+TP98P5br44f8y5k0caOjlmLRjN0sP4bZn9aeEJBBy0hVcRh
oCO2SdmOPiT1kXo0EvnfP0jgoV/iVpqoeKV3d2hA9AgtUzz4DQqL35a5yOzS598j9qBDegwv17CH
uLzvvRAZYiVAgzYCH6IfpiXRx93uKxP0GYwGLMWeSrdZJU2UV1K9M0UfP4T59hlW7bSEx5GIx2pu
BJFvzskHTf0GzqePOqUl6Pq+kni3Ml6aJ6D2x3x8zO+IwF1cyNGnIvrLG+FLghQesgqbDRx2Twnf
9HY6obfiV19xpIH3u4WaHik7ZfdADQHYCC5G8evswcAjTUKD5mgCAh764MxgoszFpLMkYHtXu/Na
ADuaiIHx62x9+b2Z38H8h/knaJg0h4jfy/GGc2XoohXrIAvRcL7T28bh22yaIIfCRnSr/40w1rfu
te8Qr6ASzHplFSAs+81UWLCJYpJ4WiA1mv+Px6t/3qwa/eeNnCWCKtxSixF85G/r8VdcAvnYZxK5
WTlT1B//1mvvyj4m0lc+8R3op3MaRvg7FjYGsMFtvRm6I0xZhOlrGNedH3svmdu4idhQ83Z7J/KB
DjeAWawqL7aaCGOXOiYNcXlxe4tLdF2AxmV6BLAFptse8QWAbeqCs44Qi6Kvg42GS5i8d+DMQW/e
d/FqQUUwSgt3JmlVVPVYVMv5N3pCfLHcAx2QiiEjaJAzVtj48LPqmcBPFRp8h1GXEbFZqpmcUf94
alSiKi4psZ3mcwFA7L7JZaEf4qh8sdfpjLhS8tr0toc651dFrt6ss17RZmSQfeMC9gXrnNmFOUaE
+x1L8Ovroh90EYs3AKXzgKP4eQdtuI7Lfx/IIPoJZWLlD52ny3gOyCBkLi1c4J5NOiq4sOrxm9El
yHmUSu98d/qI5tt4xARP3p37KdjD45dPT19hSZWxRJ8j3He4nTCkIuZCKoXz8GcedWuJ1jaFXmG/
8Q/unViQtIrfKBBwYZufOaBvwCjIJnoOE1IQKbD0Dk4b3bILbraz/7TLmbAHwCbCG/PG/fnXufh8
CO4ADUKzozOXdpit6MQHJO6ws4B+s2//YvoU52o29jSHdSFXBlxIWE8FJHpxqGY3ByXu4joy1VM/
eAidjby4MYhPQJNgKpE6ICL1cZYh8UPaJzy5eVIkRDQsbqvPkbOiI8wdiidGc7/C/KjgMuPXXu/C
lk18p47lrSuoPZI9iamrYnZFsM/7OhVrsEdOc9R9oMzpC3wseONCFYr+gT9KcKlceNLgNbSxSNbG
R3FJkf3nQMAsOZ32xwCOgFRvl5QZspNqtseF4o7sBeztZj74fxcUSg3g38XQXfDxg/OuVRRHJ93M
oxNSehxY2QtahHxXpCfnw2iMvS1AJInj659+bYhXDd0lz7El7O9CRfILy7HwZtNXoIl0BQnZ4kOi
ScIHUbnaBPM5jk+g3Nav2EuHBh7hRYn/Rg3Zq7IrIEMw7oBjY8gDbMLBzVpg0kJxQJn9yfKaMlTD
wZJLCyGGNCBAvQQ0ooBgEVXkF+4UdYILjQd3fTmAOGdvrhzxXWB7G7szhy6jinGonDFyoyFMx0Gz
xMaGB4TXDzCaDBZ0BewA/AfnwrBlNFVjKigw7yBix0tI/gcTuljh97a0KcM8DU4Op8KLWAGR3TI+
C9pgShith2DiWRSNTJwZMXskI8zI3DvklmVfq3M6yDgaH9b42ptA7EwjeJVDyP0t7jQPNRoM9H0E
r7okMnFzCwT7C5EpOI4ToutEBCwNxlNdiL0RGXfRAzYezRXNuSTG7pnQBMbl9DEmffK91VkdoRj8
/DdcAarhFb+V+DNEypS5HgFnxnl1DWV0NFx+3fvg30aUwlJTugv21ZGpBLyHgvXH3heVjWdNnOHz
RHLQzhDz0O3gJrSvE67nT7MG5Dl9U5Z24EscaD6LHO4AhSWRc6xpvmJEgKMgSwDFMPpbGDMEf3xr
HTsR8iRuG322Wc/uNMA55DYSARsPJOrXCqKpAiimjRpZG19e3oJm3sPwRsFmXZyEVtVR6NpTZBv8
OJjTVHHZIkzUBjvkkMQKAdcgK3ZU/Msf4aeQ8vlUSxCM8ISVs8nFGC6ascyti0eXHw0pTYUaS54e
UjO+UQ8xyp1pXuh/LsGD+UeBRr+MCb2NhzN2YKAZRTD5SSYy9qm1zmErsr7YtWJGCK/dKECqkoFQ
Hyrgro0t+y/vNpW8bUT7UcVwT5C8mDnKcEPJINVpAsvHOcZiN7RUhCsgHAxyuCYgAZ5Yjf9G8+WP
gjJ7bnOPm8GcPf07Qpl+snEvxlFP5QlfZ85HPs/CLxhOmfkoRD0LIITAaVTfk4ct8UjCLpCngFAA
9oKDgiuimZvZ5ahgf8LlJUBAYMDfikRcQR+b7WrjXHc4I8cwuS6bSz4nbAKxOILZM4JTaBA+x2To
3Kbsc7a7EgkZaWjcakwjtUsfW5s/u/Spoagd+EoX6zDCG0QuRL9lYJ4IVOU1j1NQzMFQ4KGAP+H8
0L0VyXkm38Pv/puifYGmwhqAyl/4KpWZsIhvppM2Rhs9a/egK5B4qnvOBiDQg12ZVhapipRO1b/v
gfDhjfS05HuqrJ4mQNcvVhD9vMjNirZRDgYpqwZdVBVCw9SjupCs7GBRkTlvPwF1SThKRxOV3EXC
dfuujLusg//JPQHCvpx7yN4wfMWPKZPEjIRSdxSPxnc8b/0AAXB+UnxubF6tkJmjBxmKFwMnvPwh
dBGWJDTUMfviOE5ENIG4b9h/CWp3s+Bz+ZKVUN5fhL5yJnS3nf+JH+ZWTzFQU8W5H5/JPZC4zTjL
GspRjoFBEOrIok015fWDLbInFUeOij3EQ0Aw6TjnTKDmWOZERXncOr+Eq5oKAgn9nlAj3efqmuoT
DMfXSGdanYhRhECZylhhFojJWoMLgtaS6Htq9/AlCfoyGQEngPp1QeErpx+jf3OkdbT7+wFNMELb
1tbHkpi6qnCTXNLnvBh/Q2GEwlKUvf0fI3p0BmQjywVA9hqxKX3bMC5qKaN+D6wNiG9P1NVo1pEr
qBD8ljwcef95AV9XPGyfjLGIVyv7vYicYIRr4n7rAIgWUnBJSL9KYFW2VTJYrDoW2TK3ME907BcJ
uSggxjo7jHmZSyXpz+5Rn9Fe21+2v73Kt2TaA8pdkRkDFjIkN2fkkK7IxsQPPZBYaIsHkV3uZOOi
oCCoqzUkQKIRaRcaAdREU2f5mzP5mcDIFeCXT+uGTLpy1N7p9TnoRJxXJMRO81vYkob5da+3pCHT
8+v2Rws5Pzwh1zXaRnohZB9nDz8V0GVLSOEUDsn7ZChqj2xXQQjO5QRssQF/XXCzF2HKfp572K9q
gj10iG9siIbOxkRjLlboInKqj2c0ZLx1Orvta9subkitWGcq/TH0nu8+br3RQV2zkBA+Ka3w63EC
EB0gTNUIKhwwjmhIbBoNBOxF4+Dxo6z+4019TjzAZ+0PEwNbnG5+R2/woOUU+PRvrcTEXFJl+kcY
9zETFi8cYWgG2MgmeWpBSpwLmh2+wnhSA4anZ/Qil7KA3nDY1iBQajZRMxenVahMCAcqd72Irwz4
RJi28V7tNrayvM6Hk3rehkS7eY8Vym9sBArcRjzit2jOJojZ6cEVaC2oF++9vm1orsjDiGUaAbAh
FsyKtEiaSuM201M42pgtS9DKdE7AvfT+MbnG+GFAJvj5hb8ZdwFBZyGQeMqTyJ9vxr/D0O5Nhc7t
C/wvgLVmTFy6u2E5CHWbP2vBdZrxOyW4SVoopy+xACMaf7OH7pe1sSzntWlEwo8lYP9NoG5AJEnk
sqXjH+ZO4y/lr+7a+CI25d3CHBEPet7S1KEbwOEgOrATsbRCWLWEZevN4/qILhPZSrXw6XeIs7Pv
Vkt/rGsp7fe+GyuTQaIh0SERSzO/KjG53maOYwwcaLRhfbXmi9SZh8M26YBlFM6AzZpAN8i1OCKi
XgQd0nvZPXYvkJbG9Y9E2OdtpwDMyasv7o+JtJVnbx/RbIhOIgDduCE5poPjNgLVYx/XQofN2eqS
XWIC+LjwH9AypC6KYdngkDd/B27Tajlk/0G9BK0YSeGzckgjzam2KJagjXTEmngKwSV9PWk82Wd7
gvtlo/Db+XfrplwefOnJJ/ulYqv4Nf5lBIkH4NRX/+HkMa7TUjY7ygITMhV8p9vAK6D0FeHMA6aW
XX2ElvGhqnrRSbBXIhKmiNkVCzjWd/SA/T647kBhf+lw/lh1sHSxNoMIXF6YvfhlaRnPK5dw/A3Y
F5TQA5Ee8hOHmoriBVOdCdK5R2FwUEibRid5s/HHPY89gtzRXSm23BiYZT+WLu7YMQh0WsebHYl1
BHz2eD3pD4PFjilVhK2uKdK9GSczXVXNUnhUKWbufjKIY7wG0m5aUW7E4mIYch42bh9+vMqmnSkV
gkODSEgp7GVcGDyWQ16HasnEEeASVbda7pGC9yYNcoDOA3wDcEBhlaUAAA5F3+kYn4budWRLTQAA
MBzM+5fjg8om4nE2SR+y7wIgsWs9QB/CGCdXxlKZtGFLk1c3hdFxRBIq/dItJVNTcDqYrXpdXI/x
OuFFU3Znqg9oCPZD+moZTVM+PuMFnOMD6UK+N1ZPaFhmuCHYH/oE8sKxJBAdDHt64NaSBOVIlhPM
E4raac7Z0QKVCoMTeaDSrgiAHj70V4SK5NGgtsBuuCgbml3WJ+jZW88qKbpobkW2Z8/kL+sodmCR
iCjSkjfbLM9WgWOqCO+AtX2H/yUhnOqRJvshvOuvh3xFS5ScYc247TcwRilAyAeNS6yrXpfemKPZ
h/mcw2Z1KmJFs3+3+CdDwH+EnVmT6kiapv9KWV2PbLQvbdNzgRaExL7DDRYRBFpAAoEWxK+fx8/c
VFenZVtaVWWdiBMBQnL//F3BYlGb41I1vZaqHcAUxDDY2qzpG8JWdY10dLsxabyBmjHmob6XFrK9
tAs3L8KK5xOfE0QWx3TOBhfKGUrbO92C04+0aMDj4KnHJp42fF5kt4wKwIyEx4d2iNEdkv7YMYb/
6N/9DijSFOZpx0NlEhTTTh0WpVfSfYNyl3FvW2B+5HDN2ZmMwK3JfgGV7wyUH3B/IwGsln5K3Cs/
LIEA/VLiW6suSnZEiBYXiqvaxiX6LSFKBIeLm0xzRr2eKDy8PgP5AoeQLNUI0gCePmaeqMeq30yl
vdNgXS2+smX3xd8AYf70weMFG+me8G6LaFUYA2oCkaqW5ycVbINGQrjrsViBP8uQBLTcEATGGTxs
iYJG89tt7MS1ERAu033O6fBAf5WGAHYM+LyUdjdvTbLF2ZwnUbkiJOX3ecApw4mw8fDq5DdQLjcj
WO9y+yIKpjtFJolzDP5j7U8AUvH0Hhe2zwZH1lcyVJEbACe169YmzTq+grltqmOzUXgQkY6QZ0HG
MEZBffA6KuvngfoNKC/TLWeS4uqGp270LYCyKD6rV/eo40qwBxEoO2qm77HJTjHqt/ev6xeAs/8Z
t2OTEZKbIBs88d3gQkXqxkWdsCsQP+S/z+D23fbdDE10s0M+iXRt7CG6iDbJwmoqkXCK6bgitPQ5
bvfVVh+q0WmYFqL8/fp1myvYNSN8+p7xk5EXyGVOpuaQNZONXyL+ShrLy+IC0Bxm27uvzTl+k70z
7iNYK1zy9/juC3PXkDFQGWkHhcCGYUd93MEJTy2b+CtOOMjxfKgwqFec0Bhfo464ixImilsUYfIv
ByXkRGjJDybUaEaykse9zLrCN2g2YayecZ2f2qAjta2csACppniqddkjSoqCtge6wcy/nz9vrMnX
wJmjjYnboxl8thwOBcIr1gqd4+KEU8jcGvVLdQLP7FtrejBQ9Uorys+Oy59OnEmWLDszKC2oA/rO
1KO2TpBTQD9RLbg0F9rMGlMVktCX8CFglhq+MOdqKL7abRspxizNmNZgmcYEIR14BPN3WIDWUKQz
UXiD2lylRp1DV8koHaqLV6TCN6VMHDiYafY21vfv5BHhlj/h5GqD+opgR0glFOgdqGaLZqRvOH/R
JcdgDtpiHxX2eJCrbbbrImbyMy/YWjOKe04IQdS78J99dPq1OPCNjZkO9XfavH9OX0/vmAbfckSY
Y4oscFwQqoA0H0P4tw3IQl4sBsvnLn0P7DbIy28qYe3XCq0HmyuUFMsLsF4/uLD+z/BMcLCRv2WS
I9i3SFBDcMrUznoviLtVggjnwep/uZTDDoc5amN+2w1Kr0cDKVQYi32mC4dMZIco/NBhvycbLGqe
AWpI/c2xYHY1fk/xM9LHeUyoHOgwdgcXRwGZ18MyQqDK/5Jr7gPXb/Sd/i1emPr9wBXNPwQisIsv
cr6P1O4oj64c82ocU8XsSpoy0Wv+Ywg+Tv46yG0a8dfC50SYGYXPQ3xRjvHB/MJuovJLMWIifSXb
wULWhtiEiHSSLPnP09vaLkJq5m4YHLY2/wygS4y3x0P72NcBbCjM1pBD25c5hMxkj+8ji/EkXzso
AuHl5grnHyKPp8f1YM4Av1PcA7bxMyl7hL0dUDV+0KWgHV8ORbzQYPgz5Iy+zMY/p0Bdp5fdXGT2
2N7vkrtwMJoFk4k93O8NjmpITFZ7mp0G+09g/ajubEQwJRiiu14fiYRwr3DEHtD+gBYxpqWAxmP+
qQZHxTseSWwe8ac2QTbsKXBH/v2yZctuBrGQyvPEPz3BQZrHz0yQ5zRdoRJywkW4ihI3YoZasGAI
ZU4Vp+hDYAtia63QYTV/C8GEw/GPE1b1DZ/2+ma25bQ2ZHKQhJLSOXSMEhi8hyUL1TeBBIxuuIYe
jyA9Qqg9mWEAy8TnnEfqLpO8muJLl+UDX6QoSydRXKwq+ne1Ko/qd41lO42YHPjybfH+Bb2YrRjZ
SAMko+eXxQfyRupGLeoNwU5xt3C3w5gCf8fqDgEHZNCGeBzOvHdXI27FnEKNYY/ll3Q2MkY1Viji
8Mi0gPJhxoRTDxC+5L6+42eRPE5NhkvK/ZA/hGjiz8OC/FKSFhb6d7uBaeJF2zuoJ4ZZPAA2FAaC
RpRW8EZD5+gfqtlteJEHl/NZXGzIZr/hn2JwPne8YM5Lx4d74wGRbJ8eTr+acb9Dmf86mCSp6ByY
sRneOTNGB46Uvh96cTGIY25rbnAM02+OvXeCIbByc9ZFzzzhNcbIpXil7+TPFywTMT6ImQE2fMSf
i0PpeEK7GQle3PyG5XBN1u29nIN5DjgYrPQQoeTipfLU9ryXbn59+h0wFcHnj1GJitXxbRivGz3b
4Ymj7hU31T4TvVYNOjzUbAoM09QYAXs5IRP96RdsRTnIS4SIo+JboHmUq/qFRxDLYyI0f24+EzEe
ursk8WaRUTWFumMsbcjkE1rl3gCM++B5QIY8crafLwmGhMSRdqiQjEWdNOxWN8vIgGzCUwLJlMxJ
ULjuTSKxcInv0XQdTTu6oojgijLdilfv0wzNlgMJBz8mEXTKeIoXvvQKJ4LDAK+CPFkzGWaNfyOM
tqV8178e7Dp8Lj9HyqgxOF/LABbIPA0UbSgpozvLPEYRxBCwpplng3eD1sNew8PLPugyQ6Tx9iCb
tSTgDxuMtA1skp/3rvV7J/6BeDp2z6s4EFBgw/0Ihvg4cki5zuxi0eC+rLD8vexBIo/TdOTQUIOr
Qw/ZREvCYQh9bLxe27TXLdvSzZhm9xFp8yWIOgkY7EwdAUgs6hQTOlLYOUBDDLInAsjbQ6rjtmrR
a+H/174k0L0kyuV9RjAoECyY8cmM8uxs3b5fJLhd/VOxBzShgYvjwuX5oPEMNis76Cgdqf2gvred
dlgkHMaslOgG3G/XGQ8rDOhHPLo3Sqv++F0flCvD0494qqge4EHNYFdIWEIeTHzDVTwEAI58VTyg
vGA0wol4LLmlX396MgrUm8QHsm5cYTJjmHdZJYZDI50Yx2MysHViKAKHulPZdWDbtinOcCt+45p+
ClE0i9tFZb4iroTKx1ugvsL2FZQyWjOvv44LiJZ7XFeUb/tFQRyT6NswfZXDpzR+H8TDjE4B1S8Q
UbPj7I022kVK0yITE3ROSOg6nmIkcg92InJxOFgRn++ULIUScpHh0w7MmogbMNZnLNi09tuwBkD4
+BCgZEjXbAkpMecpJX24JwjiS7+lX5nWH9aZGhKAARMw8jn68MBpOXbWODtNzBWUhc1hA6EWwSHF
vj+ssTe6bwikZ0j81gK7jt//6Ktk1IEfbpWltWx3ybHbkOZGeoP7q8TWdxZdJ9QO6ny2v7fVA1Ok
RwgZGDg/g5Nxgo/YJE1eGtBsybzE+wIFFn3dMtxhSPaw8M5iWtsk0RU+4/VVLelqzRgIp+m+2+RB
HUKiuRb5FpwQHpiihL9TH7/DHpjGnjcT4BkQXr5EE6UrY5SCsyLdwIiMFE1/cigHREv+VCNtS8cy
exw4KYQueoYlnimkgyhR+XYRbvWKcRFYKBsECXfJh2cR2Vs6roCMNf+NRazmJFyTTHSf52G9LFH8
m8spbUvYjwmmm+Pbj/p1M7N3eSTN680JuSElECx/p5gdjAh6Mi04UsPkQ2NxplzUwxduWqTkhypo
8A3DUbJqlREP/0l3m5nKXvYW2kK0w4LZFsA291WwKbeiSp2OqzOwAwa5rTF8Yc9jO1xeV5jGcVgg
6cBQoDOJ0WEKIo/QmMGnCGh1G4kB6cQgr/kKJ37bBSc4k/i5kCbYdNkbVOxM9/CJi1r+wbPsXRGz
46KixQxAmPlhpvVYDqUhGCBhntfBSgTHmUyQAOnDP1h5i8rVC/MvIgdwcNiz6/oDz5ND2aQk5vF6
yKaALxwKew6Woik2ZT6ABOXyaw0NPyRUAu0p1JlHZSHfeWLA3DzhIS4Ma7wftBUh4zjvCekQgL8A
LdFOFj5avIbvgQjw6ZRaAMYP7b1z6cbi3C0TE4u86yEUSgHq3imbkr1IRwLSxGXCccHwU9SSPjFt
wQoSFDIRbbKo0xbRNxGroebbcRp3sLR4CdBiBzYwLiwLtg864zx1WwwWbKgwMnkk5NxvcPBu6CBs
Hwqah0WOYjYOEz6cFUEaiAwWAoJOdqIpBvDvUkNVIg1zbYRhOcJmGmJnVLQgjEIiNr5+C7yQlodx
PWqBHUFVBqQspUdrRDOaigEUlusaJkg5GGqfY/OSwRIz8OE3AsVJI5CFVQPYWyM+7TlMsu+Fb5ZO
AgzBqL45h03Sn36LeJkwTGarWB6SYBl2kBnXL/DPhc7pUpirHCL3YiqZtBA4gqJnXu5tfGtc0MeK
kzcfNkFoLHdOrJ1L3Xtg7EXZQDCI5WskHQCMUg9nRnozL7tQBl+nyYr9imTzDoYL7OlljJR+QdkE
BSRvUhIwApO0iHvlPTE4UhrYWFjqGUHscDrsZ41XzHtyu17zZl2s8y9nkc21rck0KQwTvffYot9m
vRVsdrt4DIXT7xV1QG0Dpql7QOokFLPxJxgqaQc1SdxoSuc2N/Bzm4cgRWKfJqpN+CyzLSAtA5Ao
KeIJLRd4RSi1FtHZIUK4DWP+j4NoQKiYbREIECK0gI8n/pobsyd9mrnOB2A3figQX8MpQmrKw9Pk
IsIf1D3lpGu0JmLAux15ajlclC4FHCjeYwxUq+vMOthAfPmvFED1iGqnxItYV4QEoUMewggLzMZH
B6xMvlZw4QldEH6DJ4nCuwVZgNFn04cWGXdoY1CkF+QtO+t8nHXelliLoz0j3pnHm2cFuAPFCyQ7
o7A4Bt/9+ocvbGH+SdvKAp5W1Mx06cx6j0S+oGBSH9B4TovBc/y6qMcHOAjIks2DvdYRxfJWQ0Aw
bPjy93vI/Uj0lRD0gGpDuVPta8SEj7JIMAdSMuAMgNbfjavtDZxNF2T7+RgSGOHLGe6PRQOVDhi2
DIeNlceaFSAd0lijbx3GjUp72uUFYcVJfcr+S6KUSzLjYP7k7/Y743DfCUls8QfVAsWfXmMSEQf6
Mt+kvrkDIz5NMalkDFk4QLKvdF1My/m6iohj+frsc6KhLCKShkClXE5iigiIpKsGpjYd0o+wLbYS
US+njTPG2dATt/rb7ADTcS4tDVxVMxsq96e4mIuaq1TxiDHnkZ0jPhdhL/662wSFUHQig4Ci5aOE
cN1EffQcQ2t5Zyij8W2JpZcsKsGBq3PIcgjZnHl/Qbf4WwRCHTp0yyzuIgjsuuq10OjWCt3D3RZ9
o3YPbAt8VQDiCekPyB2prGM7XFUcGKgkJEznjXJfyEmE5EXElmEjwotxXTFwIeiadev7ut2moYgG
APrtYhaTeTnFpkT/FYLPRbsBwmWIbjdYI/dCXIPgKjQ32U5sXwWF5Yg72Pc97ZD6jwXAFe+e0CvO
iunwGVT+OeOTtSPZ9nqCriVQDmtO+hBYEEAq9QN90I93jv92Mb+i5Bdm4VeozJ3RqkepQ0AZT6sx
P/k3hConVsIPYnslwMEzFrQdAFyQ7MrJK6QkCsp26PjNvgvwq4N78vnhDtqqCO91EkPgylBVz+yj
Bp6zscYygfOkCWF1uVCjSofG0PhBkD5Ul6+4nLAHxBYtLtTWzSXdS0k4YLk5F0K1feapgd8agfzj
MqajC9yGBdeY8N+nKRgS8WC941WEMOUTajLFigPeSpjER8hq8AhW3LkZ+ErOlQehwdpcY9oDeCE5
pMPFCJYG66aDLda1b0cdJFkV3r8V7C+ox4X/RftpadT1wDeD+vxcd0MyE30W9QfC+GxqFzyUtbc9
HT/nbPeQBkh93wcePNSobyE3m3YPiufdZgdZJP9hjEI4acQ1zMv0VNnLJ9mSuJv4tW+uvgiNxBAc
ImOcMONKayiCK+fpDYmdfVisoMapGOhivNu3X54RlpbFY5OsnPFn9WKYYpQK8qm4i7F1BSLIE2zh
iseBmBLS8a1IHX8magh03vBpQja8MdWRRYuTBhVMg0QDltArtty1yDwQGwV6nMftBNAJswqFeVix
NmqIqmVrXIq1Q4gHooqtxepzwxX2IapXRO9Wc9T9fOUZqTHhLoN+x0l4dJ91olmXN4PG+YbFvB9y
1gRs9J158W2ckS4/9hBFP10pKMsMkpjdYVquGxyANJxj27DBnoQDAqr7dlCJGj5KYEjvvT3hYByr
wytnCxNgBwvW9et+sSfS6iVCsBVQe9lNkkAbpz+AT6x6U1YnFu4bNvDVd/+VcWLAahCJ3/rFhtAQ
PKaAOPI6Cg+UX+6ZVBGY09pIQgJkIdr25nKHivJeU7wJKIM29ZzY670zy0eQqePnV3J4Lksugfx9
n+Wxtk3OIPHtBRVczdIKYENcwoIjxomxGW7Xzy/9Of+mJ5DoPAlHlGg8MFFUg+cOzaP8mWhCzSBV
YVuNTnA6hJV9v0CXsqnBS0+Dnkbpe1BVAp/mgVIYiMvxRwlg9RNnDa9E8tvqT2yLCDJ7o596isH2
tLmHMIPqBP8aqYg/ovFsbQ1mJ0whMlBugz2M6IIdnChVlgi5uxFCZr07G0qsvaN7FpCd6mirjtgY
6jdxFv8i6IW94VxKUuOiZsziRmFvW9iBM+S4JdShnw1xJ1iEjZE8RWU4wUq4vemMdWcI/IVwqrzo
D2JbDPiUGKg+gIfKj2CpT9OP9KfWB6XC2eTFI3a1RL1OpE+Qfrgadh0JdQJgFSMslQUTy2t71AMm
KVFGQEuKBxzMXUie4BqSdHXdmkdYH06bLM07btfx6SdbX0dCaYgpJF4hMkAvK40/s2SbXN4Brgw8
GsJcgHSAEy3tWr3wcCWwAf/8x//+v//n5/0fye99fr/1yb38R9kU83tW1q///Kcj//Mfj///x6Pz
f/7TNEzNtHRFNwzTRrJt6A5f//laZmXCdyv/q87KZ/8o63zjIASb2VRzoKwgIkqiQgsmeQuOj0MK
QdGPQcUvuwEuV/wBybLC0Y9++BYaaOpYb1ZEjyk7eaJ+2T9M6cjXEcaexq048PkPpj+apoHY4CWX
EqnoVE/Ic+mXG/XNrIoPkXKB5etcYi0GoBhZxDNoLC8GUxQPy/q2xOC8ZkXi2OKWv48pI48AJDmQ
RFcYOAah/AiRzHqmfp+WbAjGqJ7cd39/tTTN+KvLZRiWbeuOqjnyv12uayt18vvT5RueV3LM7gmw
negif/FE4Rplianvs8nd9hRgIoPlqumoHesI7i/cNh0+Mm9voT9Fm0hd/JaIWgyynnmLKES3yGJ9
eZbuG9xq+e7N7VnRkudQCTzNy1mnjnJ+3IMoxpPjgiTkMBhoVl7RDW0Yhii4/WaKIue2bL7vYBE4
EVuU67EOAdDvnxhoSYqgP8+IHHgfKfjsecUgVRwg46cU2J/JTRurRtC+Ri8CutDb2f6dDADfvA6R
RrVjZf2JndxN7kiqhhUjJVMrBvuMj9s3yPg9XZxiZNrbREAKRRdqr5VS+VfkpARtoTZRPGBGfXFb
JwwbyIsX2fjeiOBrfqjaUaaNf8O1pYHWBFU5VjsYZPSSohPPWtKYuCuk4X3cbs2Ybo5nKHKVlMEL
nhULXOppXxwZ5DNQpb6udD85ceTvEHYSV1CwifvFns5MgnuoBAD6XVz3Egp4rDwZ2u7TD/13j6i+
IGembegMkNQXrvpCYd2n/hNaFYCSqpXHph+d9qS7kYjGU8zyOEk21G/P35VLmBC58qs3LBKJmmDu
kI0cjLfqj/2eXvnI2TQtDrCAcNmM3UedENlUhUCQt0W3AK0vOMZ5CvMa4A2cwxyzx+1inZhI/BsW
J2R+YIKXZlVibmWAGsmwm6T5QMzTpmAMrklMTjFZUCKp07WvgQn8Zg8BTTvvQTqrDxmrn40FEYlI
xQTNgyjS6MTA857qIi+ryYSqCgQNiv8Tnm5uuWw3/MBkCmFBSCYclgvLBh4/Y4xHOi24C+VK//Ci
cUTnK/dkvyzykJUEfxaIclSp4xxeds/RXUZcz1l0D97nHIQwoRsUHHmUeUqW5RF/LEkEnc/LbW84
ZoOGcPjgPWUtV8OnIxxGf6ieH7adR+39/VNtqH/1UDuWrMqKZeuarfzXNdCpH3muSjeOG6N6rDnD
BroghFk3wMliK1DqOBMINJ11f5rLSHa0ptbu+d1Gb7L0RKVhcfW1pRLdFhzP2Jm5Y57IDKzf67nI
Amn0OKKquB17/IebdHMvwxzjArvXE9kWc0oV/v0bUpW/WtUNTdEsx1FY2GWxjP3Lqv40n1prvqyM
d6Q/EUUZM20tU0OJeJ6lnYSYi4Fa8eZmX2zz1YIFBbiBd4iSoZ8kBG7DPl0eI3r5sKt8HqLJdMSw
WkRkpUUfSGUuxh5EI9mK8vacdKJZ691YsBfETt1qSi+HRIqR48GhFoiZZDD43/VzVryxEDw5xsyd
ZviU5/d6aaFZ9TXQh1OctoGKx/pQPAgiwSP4wklAF32giyMccVPmA0nmk5xnhKKRDjK0Nlfy/GZ5
OY18nCkj7lib5903V5R/8rHkK41wNJ/xsQ90D3/zTE9oiVNHLDoNyT4IfKQLIHO9YOBNsRS7oG17
5eu+eunhA8gETJ6Yzd7DWHajhonqhl/uZbohYLvEmIA8zz7eJiYb9c0zaaAl4hH7xehkUrqmBxCx
92RogDRM7Z/S5xtUz5yV6MCIKner4Mr/+WWat49Y7jfpgvMGnqZaJ8/nT7FV++tss3lF+jds8mPS
rTltL5hFWhLLQxFTnUngV9oXOIsB+zFIAexAT8fZz2nlXPiF07+/sWzN/otHxZRl2XE0RzM0899u
LEdxnLtyr66bp+ZK/fSh+1CyJ7JRjPihsG2FFWS5vmzkiW2hkvFu6HU4v19D9RpZTwQ/kT2hn1l9
xhU1dYzpJBq+Qv5FWwO7M386GA7I/pp9ygCJmYbnDJiUSizy4o4ZEpE2vMmxUgrvb3/JD0o3V6/M
k9WSTsknCZCXU3nG1/wg6og8zFtqiZHgAfdwihEdNNjWe9fEAyvNOwoJEJKgXOyx3D+9ilOYcsix
KFHZ4dCuOn6xOUhuSrcI/la8f4rvnOIrGAzdFpmnVLOecBYi2RBxPkDBT/6JgGB5YuCXDDspgCN7
4h5f23OVLM6X9+6DnBKwjWy6KYnBZEZYgQUmwNZPXlw6yD8rh4KrmzqQdMLmUQ9Y9qaql93kpM+z
o06sHongTqDdQeAu/GIiLTHb9Omo5a8ZQbFtxy8kLB6Fis/5iwb0L/NDtTxXYVDTjPAnfindn7bJ
FmPnCcstIeG7fgph3W/sCwtFz5lDkOaofzXSdwbFLxyGPrpP1c6TdppF2HPxU4dpzR4B/cUmye16
Wzq9Tzs3Qg3mCs4vjG5gdrMHKT1z7fszzTZZFZAjWBPjhAae31EzxwzscwXM42uozHu/Wn84GpE3
AioPEfoavRfPDxLj+NUtan2SoxxHRUWwVTVS66GOeWV7s9leEe3zwLXs8pcCzQ1x1FwlKXI4AhWk
A9K8hpBuXnBJ34B2t1QUWID+kw2ZiWYolRF/Wr3851TBN4B06jNg23f6kUWhECAht/EtaD8hoUXv
TbVWiUeH4QJ1JHyjGObk4zyDRnWVat5OOE/lW5liI2hWFBdE+lFh45C0/eCp7FGCBDRiJpNeGnWU
BJ1i9VACx9YeKTKXisjXS/UjWSTW8LngIiddBkT+HqVg7/cl0TMp0arkApOr9QkgLCoy/uqgv87e
2xNkkjXC8NSxLDMokCmn+8oHr+jXk9SmjAtHVWQ6sAgmbTxG1ru8f99HdzAW1uMb2WkfppBsaGur
KlndsoC4R+O2V8qocljaFundgyBMd2xrfGyWHWQg8eiYbVyoyWNhZKMC0iCLX6/oifCImCoTUNhV
SNIC3a7WSb550pj+jk7NJFFimEpU8gr8gcT52oi5EVuEi+BQXqmFteY/XqsT8hjBnbnwna/Uk+tJ
w4kLvPvlGh9PJvgZiJJ8Ohwd2byGuNDOlkNWJkLFOQYf3vLzkhYRzPcLLspgghqUxASjXnAWvULO
4efhlTwld3KuTEDjUf1VkFNLISGNvQhIMeGhdd3QKcuQ+9bCMjs86Ua6Lqz9Y/9eXw3vIQ8cxG5n
FE/55TrPjy1cw5bcaT20GSt73+Bkd+jO2rRewgI/rPEbS39Kas8rEnvtmBv1VgUwmqkBCGKnAV0T
xm+O8wufA6YV5MpBzVuhDy5mWGqP0NMWaM1a22QXWJNPJ3Q27HHJPoUL7wmbYK9SNu/CM6Zc46cZ
p6SBOURYWpbbLh/g4+DG6vANM/aV7kinaYJ2ywn/gl0TTWJNdK7Ktjd9XJSNfPfR1yKGAkd6BxVP
A07RGtfSe6kxe5uLcsOzwuEessamxBOcBZYxeD5FbGsJrAOwzkMAoS8FpoWm7q16HVZIeEg6HEba
7jG/Wt6tG5S/ytwCZrV9EzJwd/+GmoHsbcmTgmCOYSE0QOR6jHmjnN1xqzED4Bc9uQUESObflFgY
hM8M0Jz5UsJs1HHrwDQPlNMvwOqVSLd2pPcTB++aEqweyQoRwXPT5nNWApADIaTVh4hjZPyQt7jG
nAdfRq6G5TE+Vw5vmeo4Aom4t4ZYoJXOk7nWv+y2zb6hMoEY40W1LgkbID+oRczrNoCUpgtN2Q9L
DlLfCtVb7RyI/MXVibcKYC26PebmeQuDBTkM/ylP62vYy1iHCKWtDJ+Y4IOVoyxJkbBAsOi+OkZd
DBHM3+GXfSoQ/OabAuU7Z5+oeTEWj0/7hCV20kyc6auOyFTn/imIhxhJa047iYM3xi+I6aqGDXva
8t1+VfP7TqeQs/Je2OUrL6vHikneAi8QJWtuCAs5LlGbSBhS+niOjtrhDeyaR3Xy5XznoIZbnfuA
hGuyHBWOxLCAEOuPFdW3v6UlwGi8e+hNPo3vWN818iz+XQqMJ5eXevJxyTfDkThDC2ENzeG976Rf
CVmDPKIYzF0OrXo+QZb51kUKSEvZKRJUmBxrq1PwDboEIKMJFVNJcIG1MxXOlr8Vsdts/XhP3gn3
42twJZUD68dcmnPPARnRwUzNwdtTwK2p7j3nmn8FkGFhUu/n3lklgObtGs+8Pq33xoqALbscvXGv
OBf5JHTXheqKvLHrWOIsQzx5u+D9lMyL53qPdIAdtDnFOJf/fgBjxPqrAUyzbMdQZAPkRnz9Xyb7
06uTHlav5htdR6GCDJuSa7dOh3U3bT9jCfsYyyseiT6qnYXMGkO5Kdus4r+ObeZ3NvbDNtZkX9t9
xnUzzH/YrhHrviG4NmYWY2DWkQqSvgyPiSo57pAJfgZ3OHAypmIqMNlYMIb1h5aTIRLynUqz+lTb
99eIRemEZgkNBVkWLj/AGdsUl6OjXTw52EeFuuCKQybdDi2HU7zytDpA2a661C15+DP2UR8LJCdf
Rw8MAt3m/Zmyacq3isXV9gq+YZxtMIO8SfIk4Hhg00+Vol4d2He3/8rX2EzaUfH7EjN00LORJywW
bj3qLS6IK6lb+Qty5r2gmREUoOIpWbJSsNOA4ZTD66I7vDYl6XA864whsUBqUHVzHwpwB61EBdw+
ZUL8kIE36n7tnnbHYbNg234DVTFZHA1iLOI0eFxs/VKxMKVDxwYFe/a+SQEiMk1yoEM6//atQVxk
l6M+IqqS6EFEg4S7n1xqZBPEFDCISGRVVmXv9WOSzzK2kG6zM21PUO3zFJDOy0iolAbmjwkbytHj
WyUoAJxTihRk5Pnoc/ncMLejDNEmaGmSM/L69wRGc+X05LQNsh+agFCYrIpmKNfDmlgb3esXnNdO
R5Xj05SDBmJlLGFM9qkScN9Xn1CBjK1c+zshXJIsXe5AUpZKxE+jPPXURfmLoopNrb6w5crIP0gO
AXSNmWruhx5aJbaMuL0kGInouxLyI37D+rMhBS+7TSo9+MwzFf87cyeS8R636C9BEu9VM7vvMo7V
CM2sgPfQ7V5Ass/oSSfrUbqga0QYZpCt4rjXNoLqSUjWUQ5WTe00Q/bwgXaFO7mP318otG7bMrrl
/osfuC4eAjp7QBh+lxN1bDGnoj6njwqa6CBSRmbIwZwzuRICV5IQs00Sy+uX6Ci1sw7WaJxve7KY
CAKkXA/4cXzDb9C4H9PldZJPcbr7f78IqAJk/HfM1tR1y7RkQ9OVf8crivv1Yxt9k29e0aM8AKrV
id9UrvrL6HLK4wey/XatWTReBNdfUmBPvm6F7bZYSYeSzppuwLlWXtO54NCQCxhX5/8DoqL81THR
0Uxb1W3VMQxV4BP/skqVZZ2+r/kp3YAR6CghCeiafECwZ/kurQAlSQq3sBriA8tQV1rkcfHwKP/D
ddKtv7hO//oq/g3X0U+pUuitw6uwhylhLJyebdc8pucn8XaXso/bmUk8BbNLM5Q4ahWr07bY6G6C
OgLFLskzfn3RSdm5T6Sbx2zTvmf3l0/BM0aSEzaLC4OaxWKxReiWou3iPCYjpPxcp4ja4UyyNtBf
g7//9BXlv70ty7IVS9FttgBZ121x8f/l4uaVkReFdm3W9U/L4zXI50C5ITsO8XcIHsYOvrFtsmDN
vkfVEQ1YTK4/WajIBWmJJYqN+Fu/HaXXMfKAwyfWlvWOI05swkyBIoYvGfr/SvZ5WITZe1T9duJI
gt6Twq9li7RNg/hfYMxHQL1AktGMOLDdCWVHCYqmTd9zEiqCbodvM/xIxMK6bMD3MzMiISG96jWo
vgFJRCyS9+hGBoMjp0b60gnqq7ZG8FljybgmZC/CNmeO+wmq7yearJYVY/d6wRTR+7fowwd0nx18
JrDZQsshQizHf3+t7b9ABm1ZcxxZ50KbIGr/9VIn9lXJ38n1tvnofmN5b2kmJoRbyG3z+ASMKSYa
CQApQU5aGBfQfxABELLJMKklT6+factPcpBJD+jEkacgHjrOZxlqmYLQg3H1a/n9z4kUwjEKqdS/
Em7MUs0pqwcaCVhw3je6Nxg2TfJPubc2OjPv3WdeR/N7P8D61skoJfaFPWdojWqW6ehzuG3yEBNg
7mFKuGMbKeYgk4Pm5mmJj5WBTEMIk+XfXyvlr7AhW9ZNyzIcuBH130HH6lk49cdJCWPkt0LjkEim
piG8qH4TjIdqYVy6BQY1RJQgRs+Zyto4lFafw2fP60SecrLHJjAynsmdHL3MQfdbMVnU5Jluc7ZO
vH3GlHtMsd23YC+lDY9o9QkaJB9vD/Ho8+stzzK6379ynMCvBQqiO3tiOpjLtdeyKi4ejf9BoAhG
cI0dXRQad0jKc58arTcnCLKjFJ90OweUh2Ct5YtYDqSqKfE5nCqrz4qIlQcpvSxnUtRB+7KLnuXP
lOBroIe69A1iEifXMrz93hK3WRFQjJkPHV0WfDhTv4c1kyJiTdD40jXlzUMalrrvNP77R12S2Mp9
lM8rsA5GupEidH23XHgeqh18GENnNnsDNP9C2jQrBPX5xjLcXsb3+fcfpW7q/33lhA60NEexGUF1
XXz9X5aY5PPuS0M3rxuZBVOcNjmgnyWUt4EEV0ksKXogNcKyvKi2fRLkhK3YqE2dWQ+2t/jM1Z0d
KuQyKe6V6AQrMH1cAtgQMXcAqiFjVH5OG5PWaDjZw3PMsSA9M8MxG5afIOXAt70Thosu5hQ3CA+v
e5jRryfmJ9q2xvryxMzB9UQuzfC/ylY4yXBF5EkMOY93rZP8a0iWYPoKq3xkTjpO42ATAXlHOSpx
cPDC8yDBGM+Lb44QCb0SRG4geNnhpbR5zFCDwXywKWEdBxomUfLuBATi3t37CtQ3g6AaoM2Tp+qC
lnmTWNnPyhwWMeG843LWIMP9xeJdzqovA3EMJmqs+PA6a869OAk/yMq/OAfpEyxLDQFgmVuuFVzQ
tDS6KTUBIDXkCbB1XnF7C/8zygPubFL4Mw+0Tt8iPQRMHGt7tfQx56tClSBTT7DWN04Nnjko8Ctj
K4Urv4dwYkDyCeoTruCMw7a54BPN959vgJ4cjCUGnrmVI4d5j2ScuCWs+wwiuS/eoqQCAJatBJgw
+n+Uncdy41q2bf/l9REBb7okDL2nRKqDoBwAgiC8/fo7kPc28uicyIxXjYqqiJREwuy99lpzjqmP
mvOJSCJIPJLOWOuDneTs69ebRewEapBpupaMySFRJyoENSQGWJavHL0Cj0YTHkNa+aeQavtGVwUe
1SK3U2sqaFvNnGQwtUQMB9P8i8+uUE4vq1N5a/CWURpspFkXusNrvbeQtLNV0FxxTNU20dXYNFAf
uvdgJ8vv9v3IcaAiGpJEDx4lXmDky7QYGdUuuhJ5oYeQm6YCU0mG/EwwN/nHEyQMMzPED2sV0SrR
2yjpSe3KHK3eZMhL6TJNm+Nz137RqUIfv+owYDxnUeYqxZEuZrq3sJoF855VYz62A8jGDB67sFoy
IC3bmQX/vGB1APw05k+TKGsXs0rynrRNO7tuPMK7tNLteXRRIzOCJUQptE3RFhN3ABP/adyyt+Gt
+qJpXuz5TTmDGYRWexaj+NP6Gpz2kj3GwxTNHem73gXWnFWrBEAue3ekScrBfE/JEAcQ+pginnjM
Gh1C6f0QaweJtlFxfzVpdcTI+rCXolQda0mv5EWEZk7Ewle8Dhn1YtSmuUsYUWEj6eqcu0nE0RQc
WoTqmE28aNdWs44zjibTEq42qWKIhV0aDiS74LTOvnAQcEJvvqKrnM0ZdEjdzHoRmP3PWt8uzqnC
yOjj0c2YNvLv69atu6/AWJTvsrouWelWKuE0kUsbh94NernH4o5mB0HvX5ZA6T93fktSVWYcMnvZ
j0FHrlj3oe6LxxnhBuwePGLxWt7hkUVqXABZ+POK+18lvSn+9uf0fy64dd006VPgzyFAoSlEx3gO
SWGaHmS6fjOD8zib5XwE/4znFxx+rpITKod9E+3h3Fp3qNNpi/3lYyn/tQ9IhqGosmWZEtfhnx+r
C++dbnLeOHcuA8NqXr/4JGWcfGR+t3xPB7WDfJCNUbjm1BgohHGCBNb/CnM2uxGy5dzov3is4YgS
73/phuj/qoQVQ5QsVdYsXRUVDhv//HjDMCiRJIbRmRqsjWf1N00K/ytRtqXGFGEE5p7k2GmgXFwV
IGS0jVkTtY2yLEUHxYW4LvEsmkwiYNHQsY7ZHzbxFX9XdH3SOZqwTNU0U4l5UGatulHpM9HbUycU
Hxnp8G/6qr9ISMJC2/hOtsMd1ebocxmA8nG7OPsjYbBxoOuvNNHY/g3SBehz49v4S6Gqmv/uCxmi
rquWafKsWrr8o1K9V3Jb3I0qOKP71sBaran+ONoVCNnxQcG9LEiKJmCovBJ/bYDvElwJAEd+UqnQ
kecyrMdUYXptAO/AzW/UuSDGES36jpZsrVkjHXudsY1HOdJcUgwzH3S8BZDi8rmrtwZBgZaLiG+c
4im2Ynp3hPU+QliHmVaCg+6i7GgQxu8tE6X4taQPQgENt4i8AU+GVghcePsYXEF1fMExaYegE0Sh
+Nomdn3LgULD5UuXyLQsXGWZXQItUVYM6TPJNvMl7l2JHobpJdUBucLw3A50GGkm0tiWFnq/vkdL
63MA7h7Q2j2HoYNGz8dEMvq9dTTnvYPRUvnkp+hjgIU0t3U8MzlUoxZBWLJGDFjvMf93jddZ5Ajw
gpb7aM/8JlCPw3M20ArdPEkyUOePZK+iR8bRom457T78K8oQpKynjhwFjYlGCnCC4TKBNuwXLXkL
fQZETmPMgEIHrJ3m4S9qEfuoNJpVnKi0ee6mm1WbSlt0eyNZ9jukKqI1oc/AkKH2YuZHiG5Xxlvj
oJdi4twCu8ALo8EZmRuSpw+7iqgvsi4wuptzkjtIZJUn5lFkbIo7E8bxun26Zksj1814Rt1CXfs4
OsiAKhsnxNwHdP0r2tOJG9nNuB5e/RcFtjxgVolth62fjTMgtqBDDUHzjDcM5O2wLNC8jeBAFTHo
jNuC/jzB2ztv5sEevJaN498NqaaA06H1wvKLUUaZMZhDR9PUG/UK3E1Yp6VNr24Gufrgv3LcgyG4
TUbopBN/suAAoyPAZJPjoEhpBk6MF7o+yAlxFbQcC6l2nmMWJeU62n4XkGb1hkIIlQyfLqMGA7Wc
4nE0GAyDCjgw4KIvn7AvrhEMa5orrPO7I26HN1TXI+ayXaWrGuLI1qAMsmzqQukiMdKkMYWUk3Qh
dGFoRtAt0kbS7suk3oA4eSLQ1mzscERKPmyJPzpmFYySMVT2U/a0PFgluBy51ZxBKNd49gLcs+HD
tkynxJ5/rppb8Z20r2rg5B/MA0sDGr0jeCoqGo2GmhvC955TCKjWVuK+Yrnsd1l2ZCKZf5hQypOJ
eqoMV4xWg+/0jBXwP/B4BLbyJpZOVY3dq+zFX8X43UlRwwrX0tXfSr1tgIQlnZzhyoUxoIjal8v6
TbzxV88TF1HHESoOeXXCMor8JYJY7A2VKzCmBVtJwOeK4TBPoPL1uBH6wwIZeMow7ZgqQm9/A723
TnjJONDYfHFCCcfSg07oerQh7nAcg5UBtnrQEFfO6MplC2SyyodMMxoRYe0YitM83TxYNwS1cFy6
AxyLVEgjMzgAHL8ejI7vlz/v25b57x0S3ZBs6pJFU143rR/rrhxqhfgclPCsg2EiR/o+ZzUN+yOn
N0lxKF10/1LcneDG/jRgeTIcCXRTMtPh6dDUfeLcnIXGrP+uZY8entFvKqgemQsQA0nKh5h4jXZ4
ElBavXNYiOJFl+4bGXoZIKPy5r+hyKppbFqbeDSRrTvJVvyxlhq1fzgK7l5Vr6veMx4vorgiZwCQ
AuF+rT3wEloFUFXq16nOgEvV3Lhyn5xFcXvsBczZdFdbBnCLslxxktJCJ6GXnVNQkgxFAYmCn0aO
vxHxYrKYM0qxu3rBKUR8MThYIxwsOO8pe4W5i2EP8ET8iYY/hKWXIBcYaY+zZSHalxRgTUeD4Bug
9x/5Rnu1GNdHbkmQNf1jl35KdN8MPqmnnKU9hg4tgv1Vhz8pXATdPKH22YooqfRFQYQl2Cht9uCE
xQi5nLTNKFStTZs5Rs25omGO45B16M8jeF0ENM3NdNNv5AFE1bRDyz5nEsIIpTSXfEFVmgdoQFSH
nayy5uHgPtQv4GICFXKwTsIOsy40esas6A0kYB0hAQiyzbmpJxSUSTY/xoC3dhpzUu1A0E5VgJ30
lNmRA89/qel+Atps3htmnRwpTllo26E574etCUcERH454QSrkLTIm3GmRVJxRBjPIqU0R1HPxOnx
xiTz3GVXfuHYz9YdeP4al4eUr3TDeAggDE2VYKRgseUhLy05iATeM3KsxyjO4igYvUgK5zrmX7/o
Vanu4gJK8PbjAngPGGhuWlIJ8JiR9vfNE4ZSJN+YwPZHLo34HZFyFTijuiVeyY9XATM68zvMn3vf
d6o5g55upQJDPzw5j+/FfNqW7zXantYD6A8rp+vcxLKLEE7cSyQ4g7ipvyWImOehXN4fa79Gh8Zh
Xt0iO23a70a0E9rzrM9YfhVbgFJ2SVnnG6caf4g5iUUfP12Fz3nuCR8sDkZLPBpbLsdb54EtoVp1
GSK/RdqhdDw8MKhobw8AAs0i2ocRMndXYDJSj30iVqfqpnjoL+r2VKk3CUk9gTWChi6pnTIVoiSo
HwwzbC2bcVhmxh3s23YqkRaG4xC5rblifqYuUCXR2rqZDAj6BYUkqs36qqhrAUvYpjyylLOdMw8B
/o2+RNFtU7LDFw6y+fl55dSdYaQrofmwIm4aY8puCt5yK54sfEloXdlTUDCNYy2bh2VVEHRM5Ueb
W7JZ0KkNniQhgD++zxmD1DvGGESN0jiTazh4JdhvKjf0EGMGfPMdtgDXgbLj85Sejojxd1Y8PJlj
dsTdmFqtza9qztJncpRViCToxc/gIq78ntxVyMQwDzAcRqA79Mt8q/AAQDhejsdBhg3kJJsT9g4f
XbdoMx4/BnQDsKAuqJT9bTXMDGnNuXfnmzPc+jXHCSro0L7T6iBEgBZmStwIlihxxmYvoAXnRDm8
MAVjmBDSbYFjwhFpY2CrHOh8uMWN030necWrVUxTHVov3MzliESnH/BVMKJP3sSTuIQ0oG8KTwSP
DfoW1OJbBCd2qqLvWTQW6n7mY0VjI8gjHGEdv8Bb4pxLm39w9I/61L31uL9Zju8rjFOzMPDQqN29
4ozbEdwIFnkcjLLlKYVbDdOIOoO26Ml6CXblp/kaoX+F9IdOsRlrGMqAEqn1tENFZyL8mbBwGJDb
z6RfetHVX0UA22m/lByQpyn1Q0LAEqZqmeH0Np2bKKPhEh6FETeXHBmtIMtQSlda+wdhQRIL3ted
1toR6/4qLRyMhKFNDRHX3pX6kb/nF05dzMmQ4xQzBxqtTglygdiJnm4FaaRgLlmOMUHy3lo99ghU
6MbxEKkuBcJYQ90eaI4oEDYqlMGDfgD26PM2Lfx8bdDgRA5KfyI9MTq90+c+mXDOL8Oi4IYltnGm
CyHgPC6RdOA1cOlmn5obeYkVndopxcr4WhJ0xXGFxwSQQ+eyDrNsyzvmsaviHM9hdHP1Z+rhAbic
xY345eDhmnfQnKBf9E9rPeLUv4eb+C6eKAxRPGAIpKB6R4djkNwa2mThMMI5ZYfiy6S9g+kjskGk
0IUjK8NfoPPKEb6+WD30q0nDwfc4GF6y1bIdMInnHkIFXW/hFMMieDV7u6wd2jX60lqJLEksFTjL
qHuziZKMMDa4bwOAhUVF7DvXF1P+Tf2uE2KbxFGr3iqfj4249C9ogEYqAcsrPbBlvEFyyBZlPxbS
jp2JctN/q0hL1GhHT3vYdzQwrzVSosciBf9iVy9oS2/GonrxIyxXmDh8pxPAYtj6NV+lxxAzp2mj
K1Fn8Sn+aFc56II5A3MF1+gMY5q6K5jPb3SC5r9CHtuJYdrFt3hhFAY8AuFVR04te7MXTz8iJ1tG
JyD51waD81u3KPl4V3+GpEvltsyFxvZX5oIWaIKC0Mu9aBWdGN/uY+ZquIfbV3p0AAo5aTbQmRUY
7zK6K26VOCm+0ruLWsqYSU5dcfpEs0d4+NK4H8Nw6+ME5GZS9SYM7mkVQ64vbo9v4Qb5OZB2ZWGj
bBPqmw9LqBjLIe+Z2F0xxhry5tA1SL/qq/bdH0Nx3gxzg7tZM9qNX5sEBYG/89lXCobs2QfONEnZ
y+pLgeiydTVlmRueGKyCCxfyQRPcn1iM9O/LHGeePx+pgb49sDNQ3z0ZczissSbkMnxG9xFXEwce
rgNVczKyk6W/TA/lf09mqVdp6luqhY7X+jVc/K2z38qyGhWqEJxTBlkL6guaz8ZrVh0lPsiSzZ5o
YNSbiwpLAbNLAwQZOwyb7ecTDczYxJcJmMe3aX1RQWqC1/b2X2rq/yypf/uIP7o6aaiKT9Q7wXns
Y3jBTCK+CzoL+lbMenMquzWaqZs0YYqDLY3VN5i+mp+vygKD7Ey9ild2mKtyEKbtBcfbttqGQDyk
DSkqkLHRB8wxTU8l9/PuRXaHbUxxrAVTjSXJV0SXIQua3nf3uelhrcAKXKw/SZVl1oklfkJDop4u
c0JWjCPMtxX8bjI+jjyBu3w+hjyXS+0vl0P+2+X4YTmSq0ZSq9IPzsntUR/TDmXyyec0qk3ra8aE
F5Vx70i941OLLXV/OeIgSdoCft+uNNG15qiSBMI6Pv98mxTp3y3S8VEyREW0FCZFxo+epZ7Ug9Jq
ZnCmqDhZ24QgKpj5Yzwhai0k21tpC/3KCcFMH2Siyf0z70y4U9zqBKYbUr6wCd/VCeEeiyfZiMEN
FyYkN+tVdIZZuok2jCqHz+4Cfe8QsT7UOBqpSF/F+eMbcaw4xywCYlw8Wp2DIrjfkVVQ0/CvbKTD
KI3ZD9LFYFObMx2p5t2SiSLPAAZMDIE6t5clHgmqpyMqcVtkOKZN0osTE2QQLdB4GyR6JS/itJlb
R2OletU8tMUdG3e0httdcroH5l8TDEkT6lXguVKcfuIfNYeOBe0KNmOQCKMxXRd/pWIheDrqm4c3
Ovqwt4xMNtn1l9Yb7YdWQ1QGSR5d95bD3ZjKKn8Wr9GcPgjxE7ZCgwYoCqktqRvi+We3ZZXCr01B
WJwthHrzxG32T+cK85utFQQj19qp32+c4hk+fI++qedMWFNq7Z7LYAEqCefTsC7fY5e23BmaDUAr
WuzFdIwUZqffqjs+BA7ydv9NV4HJGiQMTu1XgdRypNgISEVWUbSanBrmnC9HI4IdH2loMDtrsWAT
hduPI2jpUxsBtVT7o46Pl3eY9k4BwG20AVNfwNYetih4V6CMqVq9HoCadkkm37lLjiWplwi0CSSj
9oA+aGd2wAnMgqHG40SfkZCkbifYFDgBoLTqMlAwOjAUX0kHZMsaEEriQuabdTJ516H3l9dA+9tr
MDapf1tR4/YhDuFdDc7kae0iZn2l844AasblmeZgvYkylkAjsF37b+z80sVC/oh5v3LvZEVzqYi8
uVTYKY6YPT2CdpzuMtgceMZzlnXE6rGsRw6ovkcmzxTCBwSAfufbOmosSOhAnXKcTSB9ffddgVnf
+3P5GjnajMNdjQhpbl30ab1OPdMmNeiGvsxBUG43M/Eafym+rfMifBggsgaXXj503WP7pdhExt0A
qlE1zihpbbyJTM0ehDvyW0lsqCZfvHlzxGWnln2DeFQvOOuEp5sexfoObNCcQT3tXfKIpUO0Drc6
kn5e32apHfwZ3jNS38lM8lcs1nQBSGC1Roksr0pLRxZGBpgabYGwn6ptRArIH2PpISFh2AyETuiX
4gZL5DTsydSwOfDgZObF3BqL1F31O/ivtvZd8aCuMDjv2iOsO2NXo1Ejzj3YtXNpuosXjBxxGsDY
ONdbHiBAKxAqbaTSuImlqeRxaCd2GInF5nnIiFk4B//HD8I8P9XP3yZv5GNJwcpLQH3j8NQzHWq8
4kV2Ne9OeNpJW8dz84P683x4RWGHVZ5wc+2qwm2sZ5doqbjCcSTloGdepnbBicuHNWS+RTeKIqJB
md19onegtT2lv7MQZvBt9ywh7pP4unYxbCMYIxGgC1o3KyJEpiEua1Axh19ZvBfaP7a11bak9Wa8
c0j8ZoxxLvksXNfLM5aYUU5sLJA3cNaALbGlQX4hOSv8oo2/Zcdb0UPaYzue/fmt+c+XRkG6hN9O
ly3D+rF3PCVDK5MsCM9GOepG6bXQH+vcRv5+UBGPvXvG7AomnvbyBNDwkT4W/ajcwOCBcw6GWzlP
Ahe9UjLKQv0XlaNq5ejNLEYVigUCyWQcYn8wJkxggoqj5aq+qiHCCdhH8cryX7EWhiLC/mnDYkOH
MumWox5tk8rOU8AqMP/zN9bHRuA/RXuGqMqoiBjRGIppjdv8b8tE9ayjNE/a4Ey+7ryYayvxrN8w
1C1KzK3lvrh2R21VXKVZQiaEPM9om9Na4lzlcGw7DB7tAZM0IGNhRpyys6mxA71goOUD/HbI1jLA
bnlJ9laBmZKISWoRcYlnmtYD3BaWxnBP/vtVgBr55y8m6f81ekKGpsnSr2+o/6jX9HqoaYU9g/PI
3shWoYfDx2FSQtRytmW5Zyy3g5O7snCFE/OnOxaTKXKjWmLvnnNYJh4nESANMzCUJO7kb9kOBREJ
ZuBrnhDeQdIzgG03zIteaAQV0JUG4PGwlQN+hPl8c2zexd0oZP7MlgUyGS+EhYKDcDvs+x2lAglw
MyybU5xWHg/RvIAyJgKVuvVuAhwUCBTcIHImdvJMWgAusT+wMVJLsicG0xXjw1k3bRwsnUuMSVMN
ryeeI8J0e0r4BdgiGyMV5tcrIRm0PcDjLelIL+ITDMA39nL9kC4ZI6fENOAxjW1hTgk9/ppNTBwL
8Rfv+gaeEBySEfIUsd0BHbQlxmvun+/Vf+h6uEW6hTFUUw3ZkH50q4Mujq2qTIMzoFX4VCY0fegS
QC+C92okZfXOtt1UW2WGjMWGCLcu3pEqzHvIcMSjOdm3P39QdY2NlBH/XI8YYoa7dPmPBEqPA3/A
+WwXrctCPOcw5PjHcmUtYCqdr60Ley2Y9q819fOfv5gkjfP4f71ev32zcZf+7fXq7mmc+n3GJuQF
B4CQJBwVLph6+PcmZ4iHC9nxQn+QaBz12HDeTLwB/DPhqh7GOGtaOdlL4RzeIXsYk9C7vCUOk1Bu
LUKY2Vc0rZb52twVS/EonCn2tH3FM9HbbNvrlt2Rhd1ENtSQtBwDictn1KEeQ7IZyY3k3aiA9fw1
EYRHc2PskEHYAEO8bkx3cUV83+MrCsPQDTbZXLKfx9558R1SZN/i0wOgDG/Lgcfy9CAp6s8XTv2v
ZYnhOTJZcAaSJP54Iqpaf5hBLgZnMjO3HZsIfGs2jZKUkFGAACIdYacJdXRdq+h4rDc2DLLOWnIQ
ETAh3J3X1/oC5sirvuhVzSEssQ0ak0xaEr9ozVB+/eUj6z/Mzbqsi5Kk6OOQWzdV+ZeW4rdbHT6i
TjH1R7VOaE+hJ62evtfAC+1A+bUagUQsnAUd3rvJ4bD2SppNTXHyabonKLqeKP6UsaEGqsn/CrNZ
/8QcpmNw5xWujDfBxPwL1fwydlNZf+O7OtH6fT0gLALvr7TOE6eRAZigb3jGKh0pFmNcDTIy1Y0Z
7jOLiDyt9jAHFf65yhdtj+6p3Q3MqMN2P4Q4hlDfmEQidla7Mrq1EBIclRROkdxy/e3PN/iXROO3
F+N/rxbqCPQbXCtd/LE6C1nV3oU2r9YWuvYqqWFB0o/t2e67embJTqJ8iJwu5PRNLzAadRep/RKp
4Y3wkvprUzx2+XsuLJS+/8t9NH5teb99NMPQMdsjYlZQiEsY739UzqVU1FaeqDTdTYjEp6UKHCrz
egplqloQS5pDG+yXUhKr60SiqGaXC2q6VofBPJvdtlEPSYBTIMQgOqUrqcZzn376qSzRE8ZQHODw
UdnEM4vQx2GCo1uFSEOCbWWHhEIwcyWbiofEnFkq3mSQkGAwpl16RQuR3udx/3b3t/3Ty41lzn4K
IqZc9/ExEtdR/hkby5LDo7FMMwSgm/x78BcGopj81D+OzbDxq4NobbCexNoy1S9KsdbjuU4uRnfs
8bNZm87wFJKkkcUmjuxvEvKikTmmX76/Y94W6/zUUuH5xWXKoiQsEmleUVzSaJJtgzUGYwa+y/s0
xf8CwfvCsZt5DIyZHnQrDVKCtltEq3P+YYmajoGDCSeUY/GU72wC+hlrSmk+6hnhPJE+248/z5VU
OEx/lWuZC4pWhLUKsC8r+BJzpPWclRBsCZnG4cALIjjtwV/wf1Dc0Vy8ImftwVibmyecSf3ABa2V
RSSNckXuAR4vofLkxFFYTNk4aEdXq9A/+/Liab1nlZNu7h8l2RTRuSWPEdrGl5BuG4i+jLUM14fg
i1olPlbGPC9cplXPfOtzaufJKAmDoNk/RT6AkqeW7NR0RLSX+E7oHCL0gGQ5YD50elyItFBfx+dG
nBJ3kCezNLygO40UzC+HJEGOYmcKnp1leUOByfBSV7z8OQPrHj/2hXAwBD4Y01gVwIe/ZmTV0OrD
SlhybhYWkTiTuqWa7RiPKvSYZdi4U4FeOtv66Hx3GbASb51iUMVp697B50gckeUNuS8NnIFwURoL
0lEhCCf6Vo5PWrRL8bN1iyE9J/IMbc3jFLMlY5kSma5tDHMeyYtK8DqFcw4vOV6WdJ6gILsvU2Sd
V4XimJQjztnW6slwC3YYGSBvykUiB8jgabD78ibL60jCzrgWHzO/Wz9FF21pSFnFQKJB4FxzQAnd
GPetz29l9cc4YdMN06yJxKk+n6NXBKG8SR/rorZLWndYRzkNwVgw2rlYvFJSE3Ejcs3xMcqOIRzE
dCF2HyXHqwBkmFuGLlcHRlNNkh7PZek1p+dnn0GwgZ6JVWAnqbMumwnY7SNHkpwBFZzCIJcCD5Vr
5uhUvpQpryKsSnqZ1C8NM7OppHqjeIuzUzpr/PEpbqKteP/AJCsJSzFjCn/RqRf5tH31JpWvkXzB
PGc9Tkj6y+QD/5yaHyzdE3KAH+8DQ4ZgiS5PM2cPcWO5d/XGpLIhiq2dSeBZhGqpkg1YOA/dqdCg
Ai1qySJww/j0rDdVs1OEaR0tshLVhpvmLr/Kkm0VqEyzaA8m8Ry0LoEtY3ziZA3ps18wkrTa79hy
QgPXue0yHpfQraEjgjHUevK5BfFiTrSaE6TlSNUr97R8jCtWDh3XIubBKz8SJnXRW4i1lMxXEmpI
eI0BLDn0vnGc0zoP5X0L/NHnRIYJZJdaXj5sVHkcJTb3eQuxKb0a2Yv43PbyqmbtlewM1gWqMoKV
7gucMoG/KJ6bPrkO0slKPmEbB2QtArBihA476tCuAqBJlkfjiPjFmMk/eg+SnFgymEeDmo3c+Mxa
I0oTje5RDCwau4rzoCcCISTzAOmgUpFrzw8ZMk9bwFR+ds3740NePJ5eNdJldHpYEgRqBcd70E7F
mDyRyESUJE6a7KOgBKh4LXXwQ+mp06+45E2Eub7gSfmRh6jUUYo4seJyIU3EudbUp31COEy8CdCb
mm4vuv3no3AhUYMekOIFZQBmJiGcWsKrYVyM9oY712CtFZFlew+yLTjwqRuhokV6SvQ1aHJJXnd0
omHmtm5TbMxgyWDxyXT1fg6YFwjRPBZYTHRzEhVrv9hHCshWph9GzndBV7GHQu5XSyl5T619K1zz
57rmMNJWrzJNFCNfhcVKxZOkrPNgk/vznFizxBVpi1TkorvPp8PbiTEPH57GsLXiyOs0tJcEV2lt
c/bEFJnaT8N5kuwLNRqdMxGzPnFNiChc84Pxbwr2kNAYDUnFLEBloyI6ucrPCxT0x0LtX2pxVRtb
AQQ6xFT04vwvSaFWE46R9mXgZpFbC04EdJX4radT22QvqbyqykNXbjpeUjqn8lkut6ZxM611gHAT
yZNg4GwbkeEqmCVxDFqm6X1H7U6TECk3yrX7cggXSrtmAYQYJ2W31j/56szSjlWzJa75QSvZ8Kq9
Ec2sxAY2XAKJ9bc8S8PTGx32IeIcFw92xM7Ck0LbH9eYT142akagEesEet9jIcQLhVeK0GR63zRd
SnwgAepQipZkIchYoBHeO1yDJHhTyRkL9xo4wLkWXoxkIdF66OnlGMvEemcoq8QzZttMryp2ZoZF
RHYwuH8VYZPeaiAa5M0sWxNtnBs+lqRjU8aAAet8KtfFn4tF/Ucvc6zITFhwMnYnXZE048dpQC9M
U0ZkGu27ch7zBWJP7BahaPNkhotnthhQ3xNggAHce6jbKl3IilMzpeuZHE8DdIiN88C5tE0rG+ig
2m8KGsn3t0e2gjxWTcNgRjg9EMWMzBLztbzPjI/glYKs9zT0StI+iFwEd2m9acRNuEhgta7K96iY
fN4JUcBTnDvwiG29XPIaJclfWjQ/m1L/+vY/zpC13w9aX5nRHiDbfcXRIRDn4GEM2sm0c98eqzom
XuFUEN7HUkeAH3wizQOaQkcV1S9xF8ggIWiIh575TOwG5DeifOLBetpy6wate+/Rro7m/Xt5Hpgb
GPUN0teiY29qIfjS7E4Y2S6ZMdek4CkznsBo9+d7DNvvn0fl//uapj6W3zognx+ibu2h5n2qcJMN
aaWWroGt0QU3S59tgH37bhWO8IHJHrWOvLMmFqI10BjWq8rKqVpHzFdky1FrIV/EZI2SVFgH6it2
A0Sk3PTIU5QZjgBHSOdxdn4Ur1BcUsSskJly26gWeDWqBX27Hv4DC+DdzoJVAZnVcBplk5K+U84s
OKrZQmzmWehGAZMtu8I8UO9wGRq5p+/qt4K0uFVFXKFKNMFL9Wrgv6Ozo05oEHXK+dm91Y2DZSQS
xgTrcMCxuRhuBqNMgTBThYBk3RaZHmUUp0531na9+jWkK1jXPXmnO9imwLQPErmjmRsB6yFM7p0v
+daDCKd44Ic30E2z1PWRs9Ij5asjSZrWNckKUzrRsQkbtwHca5w7ec/T2+zv5pKMOZUUUXOusG+x
cnXn4mnDXzVefKT9/V9GE4j0/+tO65qGXJw+K//5Z1MkrXxTLHIj2ltENWIpR6ceoXSY3tl1hyn2
unHA+2vYjfeT0KWb9g7mZHiFxEPR44/GTOxwNluxXNkiLWc6koxOVc4t+K1niTATervSgLceOEQT
kw0bK15WmSOhbUjdiIC/ux01Tv7FEVki6RC7An65kTRWXDG7jzVcOb5Msj4pEXZwzS2PVDNOMj7t
b1YC+DQ4T3U0sDDQF0hQGzRwYAtRpw9Tn5C4h5sV8zzxzM4Zy3aUhbRysdKMkAA72ZMHxgkwzaeF
PNJ2ebtg5MCuStEiwWuWnGVw6AhVyF+wxqDOaGz0e0jbHqENSragBcfEACsnGsl+cic6hiBLagly
SXnwXkV61JiRjuiXtRLaEfU52ESUEWz/o9+Jf41HgkalylRRWYFybJAbjzcBuXi7br9hWi3zb+WD
3kR45ZSXf6knZdZ/q9/RIbqRuT7qesAIcTBHXkPcUszloVBwqV1hM05bwkUBUcSjF2oE43wJ74w0
lTcEI+ihAsg2V1oduTCikxDG+aSQImmXJnf+u3ZYvCMOStgb0L6zJgHW6FyDaBr6o+T5jYdk3kN8
rKNLjCpIRhqcuCnpHCUASRvNpc4KSHYI6BmIGKiQcB6bXzl93u8RwIaq/dZeYPWLo4SLE5iOPCQA
Jz59vgCcTj/pRAjn5i3GenniE0JwlBEffbHrljBlUOV/GkxscbexSWvOXZyWRL40EyBI91tyxDKc
lZMSkTfgxBT+ll3eXXg/TYMQeMofhcLSMsfhKSSlmGXuoGXThvtEYYdclaEWqkttrB+0URo4gfPd
Iv+ipGH3sqb9u//RqROYLkiIZYIzRhws1RA+DlzeaHCUz75kGE/iHWxGUE8o81Bu5XiARzHqGGCE
Mg+FM8UhDt+cljHke551zCOJjQRs/JNR8cIHDWklruhaQc5kRMZVKrEcMAO7T7svDUh/NWHBAHxr
MSgCDJXavM/le/EmgdiBqEL6FskJBs396qy+Wyt90b4jwMtlh6hLk7P5gyH4WJEGqcvFxFvnNeB0
3in6CSlj+HxUL/wbtB7gMp+qBSTLEUFsrU08ixW+O+Su4h5KQBhtknjf4HNBaYr2ol8FJNKpYCim
iTUGrWVEYsRO1zhgfPG6lj0gXuU7OiHIyyWHLgVfBdYO3lW4QbghJIsJ/1Bh6XPqjEPyWHBC4f5/
f2Tc/rIB/d5nAkOAUEGSJEiIpqX8ZNyKafuUhuc92WZ+8ZVBnymJjhQvOnWYwVB4EOtNlOAAskSM
hKw44Cxjonx8rAwqjZ0Gy5y+SntXwc5tqbMHgLg+xF5cQ7mvvw08cbnZnIfgUrKbCVjdxFFcWKez
LO8gfqANTVel+WrmC0UI1w9c+GWHBQkhMxIaBdWiWApzpbj59fejAFxB00JhDfrzVfgp1zD+9yoY
lmlZmq6L1o/qJnw+8tTKg2TbomUSa5VlCCN4zC6MvbyMu7mPQi9pFiZNm5bDt1aKfxk//NyOxk+g
iJKhjF0/PsSPTyB1UfXsdT6BQfxJvGJgZwGt1Vd1dZGhQih/GTJKP5Qzv76xovBVkTuN9rAff29Q
2/LeVtJjGzNMbRPsLvljrbCzPMoeefA5Q0hTz/X+fui7DqcHygQRynX3F3OW9B/fm866ZmiSwaxT
N8eC7LeGtd6LgShbYbJ9doItlHenY89/3hFS6p5e77X+yYn14Or1u4jliZ0cr/y5wpfCSUKl86Kz
Pfz9U/1oo49XR6LK5+rwVtCc/VEc1NY9SMyH/9hGSARkwoFRyYvDguNt6NO3kTi2AFUQ48n//3Mo
jUcMVGiyqWm/7tpvVyMb5E4sOBJua3+XK0TYSKxwMMstlmbtad+xrOm+6YQhu0J5TKTzX/7+f31v
XeGPw08BovLrbv3290OlyWnT/w9h57HctrZt0S9CFXLoEgBzDmLosERJRCBARCJ9/Rvwbbxj2WVV
uXGu7CuSILD32mvNOaYXrfCBVdne8Ja5Ruz406kwsfEQZ8JMe21+eNFvM9JfF1tHJsVtqGkms5bf
b4Ggi+HPPoJ45Sk0HUaSuMwwdNgsNs2b7C8lVFzP9v3p76L0h8/7t5vvv6/8be6cmE1sPVoeOmBs
L0SNKAoId5QnXrqqEUEJPwHFv5Wc/V1liDzkQF9+oQN+/6AvLY9fac5dlSAxyfa8XC7M8CY3HUe/
Uf5a/fvCcgH/fEGZSZAoYcGRDMv4dmUfpvaQrPgablKHSmhkqehOTskLWjutt3UEwhf8MI1bh+rt
5ZaeU2SjdvMokAOx/fVExFSdmF+9gRzeoME56CglbjPl3E+tkllv+E+EW/S0BUSnJMSCK23QK0/B
Ukj1CWJ30LzH1kx/y6iLRCyAqyKE3lmMRRqrM0l+a9AO4rFJ3tsCZ90gJZdpxtoftZ91eSmTiWIO
MZsLxLKskdVEyjveN/SitdNjQVpga9cVTut0KfrvGUJ15e57iyt1mFdtBNHNvLHV4KxY+qSsPNf6
pIsW1c2Lb1Tej2oRUjwe0xcUyhiEeGRjAlR3JPw8MM7TYnOpYDNhFHtjAUwuNIw11U+fCvUqe9Kd
mhGYwccYZ89VZB0TON/ZqKQA5SheT2PSBjD6ZNVYP/tHw+66MR56T93K+wizHm1jncGaozXIyINJ
LS8ZI6gn4V2dUJBaotuuElpA4qh6jNNwyj/m19dOsU4cEUTcVuyZL1o3Bb9EsVCoc43WdjNF3hha
/YHRAJvdbR/xSQnJuIxO/oSC0T1BLOQUEDF/BfoXjuRkIq2Ah1ndGqr++2MGh84R9q8WuOiqhqlV
7/QplbcO45p+Lv6dCSkz5Bu041C3Y3MqODtCktoNpwMaFXQnCLBEZpY76qUoZ1Uy75QhlMJWu6BH
DgLy2WkBp6NkJbH3H2g6Is572g5xPSXZezQWx14FEhpqU8M4HOccKm6xnb/VCJSZp9MtvkpM0dtR
ciwh217t9CMYkjlOUx2/myfMSyIpwDZzZ8POs84Wwi+uD8lNzCc0f5YRZY6vvg9lgYS41O7GA/Ug
KSdxuY7TqeXPQRJQ8Og/nDbNfr/4VmXRG2LQyahRVi3x236S6YWZ62IbbnoXZD6s6Xw4KdoJp1LR
mBGeYZ2oB/NTa+yw2HacMcyJNSwWCMVeRe3ktIOWrTcVkXcH8JXBoKTaFCNi6GThKEZeUPfCIFtZ
XGU7wc3N4Qiqe3VrcPeJHFicJ8aKaX/gx89ApyGY9I5XLFKufiy96QuW6sLkuvhjRmSUyv1Aqt9r
8EKoW5AF6LmFMTxn2NwkaTFwxKOAIG3pYRF3K2lYhSCGljqEiqsjFT+sY39ZpRU2CXQZqKL6TIbf
l820zUtfelrexjJH5ac/BICPrICQFVoc8U878E8v9m0kXPtxJEqi4W28lpJkiQHvQba5PEXosTQJ
SWlvqI+K59C64E6STy9j++LI+MX3+u/FW/rLLYMSSjN0rPuarP0SJ/xnK1byp5cbQR1ukCUlg2if
PAa0/0WaCA6qnYTDFMywKeYS8SjA/bz9++XNb9qHflP+7eXl3y969WRe7vlluKFzACEdI8De/2Rw
SW9ExaeKCZhgj3KEjoGmOiMzNKQc/oS9vow5XJLohHWXs8E9XRe88YuHLVFycXYzs+FIrNVfsI4Q
VDLL6bsc2cg3h8ayxJVKP10bqWi0KLhhw5SspgRAdtvwjp2LpnS+jT8xWr0myAOgZA7zRa+bKTiG
M/YaeuhK0gHtJ6REz0tHElFHV6Nvi1eX5+XZEKNrI/+GQslw+N+X7Dvj6Y9L9m23LRJJSkTr1zem
b1TT5rhCn4IR54n+3hMn8sB5DrHFnx8HeS1tijMbhLiu18oFzeauGTE5FOf5tNhL93rOdPPE0sVn
k+oBy9q/3+t3CN0f7/Vb5VO011R/xS+y1jI7XVvDbPP6iqceLqEdJ56SSDlYvbNow2n0cdP2P7z6
H21W7i48FqrCgkhT3VL6p/A/N3fbNoIpWbK3CTFHai2qBdKjOGp3E9pRD2WjVdPrVPFGUpUxtNpC
qWjGNK5edpYDQuyxtDrdlBGo+ti9POLpS1okEJc6VCXgEeHMD7EXKcFBOaWBMfPUM1Ot2iJK9QAF
Ew1bc2V3YzZxN88FW0H2tKu1/i4JK5OuC5BnrPbFDgEIcHKd6dRjEdEjQ4cegLMDRma4ejJkiF7L
rKoSWlby3ufMpWAC+G/AdJ+o7EeoWG96Mm3HV+OipVulWlyFGfsxfZT8+fHS3hTIDwQaY+/BVL7z
zR0AS2wCA3yp00c6Allazejo9ZBnJf3i46/NMyt+DsyDKwO/skKkka0TzV2TjEY2sGNZ4wgEaMIW
uwiPtUNYLBwARvvs+iI0T697s4hPY0hgB+3Xy7iYmPC9ccWYijm1jCcdsxY2qX9/3d9lNv3NpnKw
lg0VbZKItO73b1tRDd/nsORtMMmhCIA/GQmHp3Xg5Gk+d8hL5PSDBlyf0jtPIO4J5NOBuAjFC2M0
Wo1G4Pz7Hf39/vvPO/q2urVXo3sFQuwx5/xAZCB9CAws+2xOdjniBoA6uKCQKR9Sgsyjzyvqw2Zf
WHMGzXQxvXAmw3lVX1SGTtaMTLAWrtG4DXZpLvhzSgNMpu1NqAcNtPY6xHwI1KAyXbxWguKYwQ+n
+V/Py7f6QhMlWdX6+kIWv0uGY+lZyFLmeZsO2Qv5d4RUpAtLlAd6d/YBYmgDRx8FW0Dn2GVzZWJ4
tC4PUKgkbaEEqw5VLSOpBuTDSKYmCsm7eUyj95bScFzd4bV3bjOinSfO0ursaURxVz+snupfjp79
yZdzt0hH3vplzvrPkvB4RG2pPyTOvYJrXJn9k2hmXEdgUMrhA/brRprnq2zE+6+XgFc87B98cUVl
a9dREMFkhF+1KJiUnQ2byibFroY1jqZoLsHYpsHBRLna9rpRPUMsGx28279vqj9GZH1lJ7GYgZrp
GZTftb6K9+rMp9r6G0W4lOC9OtT50KceiOLmRTgyP9Ffozeg1/wsQH8sOMhb2ogpDfP7th1x5ipl
Si7XStAd2XgBK1fwh4rV7/cwJpvWZuJJIR0xKQGXmDkh0QEIuzX3YU3JrdbgRf6iaAjeJJYxnU+Z
9Oa4PUg/ZEbz+EHc/Jf9juWbw6xl9Kd2+Ttr04+N+FrHjbVGrIVVPZQxRiTL2lgy+wtYVSk1YWBt
n4By8sEJw8YrBMc40cbKEnJjm+6tQ4P3/RmP1JVcnOI9U2tzpou4QWd0ihXvi2gRueed2M9S/GlR
+rPQ08CvWtApmP4Ysvlt0hcnTZpG9cNYZ1dXz2+sRX40R7BTtGOxwZpfquPK3Cg1CBAbRadhJ0i+
VsIC62yrfwgI7pntkL/xwAWn8D7VUXMuXz882NJf1k5NQY+sSlCmZFMWv61UaifkupR7xvopXEB4
xMZebhcMaVjmW3lKBXxk0E/PkmDBYOLnuP2X9GU9JrPZBkBcScoK+xyBA45QrWP8QxWnfs4P4XNy
reCj4NyEW82eaLqhNpaOngvjXP/UGXkOvDmoTU/7akSCOHgpE/TrSJWXhYVQmIDZjuXhQw+Xmj8U
qWyEKYT/vUSWGUg3n1IVDQtzz5a7Phs9m/lVmgGlLJGfwz8JWzvfZNq7Ug5f5fiKMTp3cstNJi0O
QjqSaIChgj6QXcxEZaxg6KPPp8FZmyYiCrMr744d6wiIGOK7py0ywiSDcUTminABHSmtIdrr3VZa
GSMdP93LUcS+G89coLfbE1r9QyPzlyDz9yWYr4lmoSGzBujar4L6P+uXp/ZMSLXU1kyEOS80+jbS
74XCSBeTDIovhiNbBdv6dJstcnPgm1PjycjIza1l97z7BKSMWaRypuj14bHumveU+oucqy+zeDfm
MJix1egQU2ZG8MPpVO4PUN/eugYuWRZV+s6KIn87nSpilRgl4PQ1DpdJd2qCebzM5Gk3xx/XVKhi
9/XZ94fEeCXJnM9AjcI0vhY4YRMuy26pTCR5KW9pEBuTfy+qf7usv723b4e/PEuuZkyLeO1bA5nM
gDEi9IaitF7QbhHAU8yw3Bk2IzMf7Ga8KoLDdRW88DhFU0380tYP5Dl0JfqgpaIiPTXhADxiOE1U
3CDNbMW03+//fs9/6a1rvGcT6TgpQJJufDtDpuJVq6vwJa+pdwRkQUvfiZoPikwJafX84TAwk84a
SsP6h030D42KSQf1v6/8ra42w4dY+10trxnZkJA6Ra36pKuOFulYfEWym5oIglA0p48N8qJSaICk
9PEhsrD9Sl2Y7O+PFQMWeJ9keiytz5q91FZPqOfePceTpuWlz7ul77cWZ2CRJrU6bJQZYiqyxTfG
jtPYRplcezIlWcI6okZt8YQocKRLQGMBOcG/rzSVzd9uXdmSyWo0ALL+ghT/56lrlS54CVUpr7P3
dI0vIZsS/BNXE1M5hrxigouhcmW8NK97EKz96i7TPmHVQ9MuvvCs6iQcNWNtnt1EUoeQyCOYHoQb
MqKR94xI5qJjNDfKsXxnjKkg5Hnco0/zTdv38FcXMhXzWCOaiUdEdbQKsXZu1JG0q2nSwfJfWLig
mfvn6458ARvyrV33kX5IsmZEnlw7l8hTXxg2Av1GjI8mOQTQcmdgg6wZC2gqzARW0IKxmfeK7agG
vHem1kb5hkWlIeRRRiiB09FjSsIAt/3QfZVQJwaa3QI8RwY1hHP1WdzIeNEhCIkIVVvXmBNw3GNz
i/xY0fIMMZHnK2mMQFSeIjcEx9GDW8U9kUpYi1cN8jrZpcMW0W+UqkXbd4m0vQECa1i/FVP/ELyg
RGgXPRv1dCkXgI7IC87pEQVL4qlQP+Ar9wfRLsxcNXkvyTggiqCdghJu/SmGJgeFShp8GDRmkZ1Q
8NTmMDGmRjXOSLxxwdvH9Zz9D5EAYCDFaZdMR2pjh4YXKq08jo8phyQ8efoNrilqYZmFEoVoBf1W
+uSI6LB+oE3W+3NYjKDk9O87kRnd3+5EHvd+dKNTVXw7/TeyWBWypxBxDZPNI+j75O+jj8eiSBlX
OQJsEG3iJbcHB/qXPszAAb6Sd50kAODLCF0fG48zJwnwJBQam1hh+GsDa8OWu8zFzcPbgiurcWrh
w0iPhTdG0VB2jo88SBvV6KasaIOkRF3r83l110/Q40gBQtY/5F4SD0KfD9cq6+gY25brFReAorOU
EfoGahg+NLfwx/Bl2fORooEInNL1jr/0B9FZA2UoPvpVl/AHoEeiRFvCUVYo4zOKVIhkLkY7vbsV
8eAhuCm3Ht3Vcc37nHdQZ1PC0mnKHrxDAiEh7X83SiN9r3cnuvAaNwLkO2imzPZzZVWBggkOuYHn
xzt36ioIR+nNG3nCoDhVbk+HI6eJFJPg7cG/EdHlXIsls4dHN2/b27O2pTV9zQF33BwjTj4T9A0O
bJCxL0fkPIYARQRRLcHyG5RXW4C6QpAfQrJf6tk2nAW+jKZ27AszGbjcLR4pI6OnB29jZIs0VY1p
jEVNchM87xOZAX+OUIevEOkUEUwOQrCDEdvPT+Q52i0BUUirayyMxaVAhFTrmES9w68hURDskY0e
Cqh7bzIjQex5eJF9qY4Ik+h5bYNmF0w9npV5eQRYhgwc0w3979Qc1s+5uHsSlNscnhfYmU24TjFP
940EQkFbw22ykZcN4S2CmUFfwVV7COeNSVQoccQ1UzX4JfoK5TFtzCbcN0ivJVt1YpD0abVqSYst
sLIvayw7hoOecU5ie20YDlAnpdg9aDpgwBPdl7YOsOWXIIuAeTk4MS+N5Wp3AmoX7Wd/ONaQbMMs
w8L8phnAw3AIOc3peZJee6W/WV5fvDB6QHQkDlVniiEVMPRMUA7hUEA7tBdCPIdn6u99PEyttzg4
+5sAP4FNG1vZAvEkYHQirlJpGhq9li3KRgyIytnLm2rs+SkQY5x6jcps7Y3aMeNiEa4ykAI304aF
7kgB3ZVxFaw9pQ8hNuNZan3qkGOACICc9hecPpl66YHtmQ5wNrGzY4jlwAow0RCCpJI8b+5KV2yX
TbOy3Kc6bgkPAAH7eGE8x8RJ/G0gt2QBgg72Pl59rutR71loBJecVaR/ZPcNVFKLEL+dnhxCUB9h
IiTZJSan7VqcvHArz69XZBLDEO9tkhRDlng4I4LKPcbALArf6LjSvkeJFCyDCumhgXYfvdQ4LslZ
/pViK+b6IE0PpHA0ybuY0nBx0+e2nkX1OBFm162ZjcCzKuwzaXYoWN0r7jUfHVep7ApSBejqBx9l
Mq8H08ieUr+k/mdZrmQvQiXVZ7VvzGSaJNOHcLJMWOHKKq8m2ic1u0iUp8xCUoXEsSijVjyUySan
hwa1PlfXmTp6ZhccAjVhOG8tXTbDJ0pPs1sWp5yq3+DZVVGmUbRcASLVM/U1vIeH7FhDuILeORST
sfDZNCMUM0WNaOXTk3IbZWjTweQKZ/6XQmYnb5Xfeg7arVD81Evqq7lv1bMuoiG0ENKoGmIF/v4/
JUgsllIQJYK0RqZxb98j5+I1tml9ydWYZAlWhRyKOznaZjwW5q9idqVKpknDd8kU5TGLhgjVeFgF
ra9o89cyOzB6LccAAlQFojk+HpsMS1uMh7oAANtBp3V48Zw0e53VU1m/ivW/9zK1b/7+4xN9F8H6
pWRWderJ6wZTeCrNJenL0pg2qNsAxSNWLqGYNu3yifNFpZWoJHsElKnvQmBXnMAdYmumdUGHldlq
Sbmungo+jWYdi3rXPHYCbf6yCQnm4g6mFzMKpXfOQvE8/hQQebVwPieKPkf/wyP6748m/dll0nRO
OgyTiOM0VePblyV21Ip5d5XWVySf2Jrc+iOZt9FQnOtHqrB/v9rfL6Sp0yHhQIgj81uPIVUaWb2+
uJCVgpOO2kUMOeRN5XsJDOYOcjB9zP3Hu7AiNzyh3ThGTIekHj1b6iBt7OgBDannaPimhBAO6UDE
0Bm0iLiKYavMI3xbIB5IW+9m8ZnD9h4wOWPmPDqG2vll/PBx/tds+OPGQCSGv1TUTPO7WMeX2zh9
0QRbF9yE5oQgsAaaq7GDValnbyW6dfJlcwTTa6FBe6eiZ8VkNMS8lopgr6KjRYipNdWfSy2fas0s
AsRIKPzkucf+F1yXWHTEcPqIdpl6wlNJ0pICbsAnLiPTh/jvurUGaPLUJzC1NN2hHim7hkWLKVTh
dsAlx9e39otNSv96rhVA/ecL5M7KCcESukxiqh5DO6/i97a5kLBrEOvHIMvVe1oL7jNyvFU4kXl7
pGeloUmsh2WFwg/mJEdLJv6D1cPtjlfNVssFKYGym71WlBLEoAxKNJo1A5sOZ3IBAdO5qh8CWSzU
PLcWfMzEag6IqDKYgwJK7HwXayRgoQug9A/HbbmotY963izkctlpG7/dlBeLicZ1pBeT1+TxwhcW
vGMQQrMJThyJL0104FqjK20NBsGR3RlDZAo0r4QNGT36HL/GouDwCWJmih2HuM82c7RRp05DaZVJ
w3BJPEi+IUNONwbtPvNdF1Qgpig+TAgjl+tGycdmlHtDBUBgOsteo0Y/PTjEdk8cnHvhIDfzulzj
mXvlK9ObV0hHnE4aZVgN4aPkc3GQqBOpHb2O/36w/tYV05GNYbdQDU2k//j7mlsIppx0ATdiGa9E
jfzrZ7bo8nHezExtWLeXZo4pJk7mAYpmIR8KHW60sSLSs8OwOsSF/e/3I1l/aaHwhmhda9AeLHRj
v78h2RejTm8NaS2sQuC+0IXM3RWWkNlb0LCApjzgNscU2cXkR94v3oLHlpuvRVf8hFZhe8ecHQFY
Kwc/0mtou1vb1BjzTxqydnfVnkfn8RbqY+2Eb47cSbTYRfOeoXJ5Dx5HqCCtPmPo1Q3l/IPnUY5y
VFMzY9zsKGg5map3I8QK5/r6Vp96T+dJwT8WFaYsOLSx4adAmQSCfFX8qI4pz4VgnD+mAQnrsI29
Q9pd4uScaB/4A9R1NyaF4kmc+hcUZPhaIA3LG0gY8kIG6KhAH7IiEFdWTDPO3tpi4gMJRfT+FcHU
MeZPa6NoC25dYUuaejfCd1oHU2bBNYd3VPFwNDUgEnjoRAQ+sGgYodxEjJAoYOs3GKAPvuhga16n
hEVzKOHLp0TF1FY0yD6wmCdzjVUB6xMAQghmjzVjgHrbFhPsJRbj8tgM6MgxWwSxJcyklP7aQhO+
/HCmk50kv8nhRIou9G60D+w588dd2ee01nEdHgtAGrQ0ipnwGiPH9RC1gvjGkRufnrSBl534ZXLW
/GzCkSXPlEkFNyDB6eNW3th8/rSf/f2+Q1DWG9gNuBXf7ztZ1lKGEeukJd/1pHoLoMTXqW5f4s01
dOS9iHAh6GPO0nStfD1/mAHIyp+1Qv8AGryMqKl/Tp6ERrE0XyvFtXwBSaYhtWYfwn4Qu9LHEyAv
Cvs3nILvUjUAOUBVGX7Wd4Z7SP1xMtBg6TAor9UDHHTv8dnJHArAixUgyYlMgDafD4r3UnYy6td1
vtK/KKgRq0l7CQvgEwxZ86n1zGA7pla3WzSDH+qXMkNyT22k2xmzCAc0cO+bYMZnV3jQYeeD3Y76
qHd6NJTDby+44G5vRtihf7WYDw3Arye2RV79oUJZkDrJgbu3p8qBdgiRMBPTot6xicu40zmwfOR7
4ybTXY57l08Fgt3vbZooRbrUHqDJqdcCJ4YjRojiQ2lt8eRxExG+/NrLjuiTYjzgmI9I4I3o5jfY
IeaBE4GJ5dLGSsqODo+8ixwE8qzhoFGRoeWcSUgLJW37wpiyiCD3OgIBy/WEYzYlOcdW464QKwx1
zd8CJ7shDqNNVC2w4pSoaPt2KPRjuwJCRdeLLwLMzEXGqH5P3zigmbZmxytOFQAr/C+OMyqtsK/u
oH1p7+DNImIJgkEE47x0m2VXu6CJAAvh3NEgYzROEDL4hPrxvOi3/KAr42jhW+jISHUkRRsGHQNI
Tju8PnaxFrfQrxBNaOYen8HWPrtPst/hwhNeihFJRCNCfuhZ/FHvY/7Zt+HpYWjH6E7UGLH0N/h/
ync5exl11r7EdYcBJJ+gLc8Lt8W01w60z+yo6aC9wbgxUxw9o6EBexQQAZdw3kSoEQYv6khADNQ1
tOE41f9K/FxZSFYfA/lWgRftDe3WnoO3stddA0Vxnwvg4fahosaSM0onsg6HYRB4dnLAIEOEj9fa
HYYLYhNv1xpS1pVdGGpOi0mhT7yNbixdCokvrHHctS8ck04A2g6TFyfPhqmojVqSvkYfD8ovUDiL
Xmias7gWmOYGxZ3b33nMJoHm6KFDvQJfT92r3Cul/Wzpp8FoHnBj4ECOrVVAb4GeCvdzC12JgdPC
ZKtgXralFEjwOfOM9mxQ/v+dOAXwV//KgrSYHUE66hUOvAobiE0rhj4FPpBoG5y5XzrcLQP8nNyO
JmpRWpWMx8eUxfoGKQIO9C/AdaBAd+lIO0cnbpP8A87fR06pNSSld1w1zN/cqhkjnUFPWJDjx47a
H4ANuOIEoEIvhJ7dezL7v6LOC+7Shz+p98G6nasc/n9Q+Cp/0U39fjt907NbWRiE3pPiMlTsmqzZ
eCwSPiQNAmK5htxikCDCesaXgMqW1TCgfObzkklB+6zsg6u1svetgAh/3NuN/oDFwsGVvGdCNM0t
54fyxC0V7rWhdoTLTeS9yUl99/pKV97r0h5YrErGM7/uBgUUgQsMnNssRq5wQcmzFkBNeu/0ZJDO
1Uemiakd+m7AV8QtHzsn7mcKbeiBwuraEihqcyBR7/RuIFRlF+2Wba0TvPqnNQH6zvJdi2MoC7Mc
QznZYHtlCLaD3866j3+FZ+I5l1paSTbngepEqZa8qXccNAftiLdKf4eYJ9+7XtwWTMnweTMO5idO
OnnCNCfELQuXjaOv1K+sFKOsgbUxEd6FL4BWhTIwwim3ILeV1Tu0Btif4j2z2pbnC4ATyENtgF25
YXO24FxVwZD1mxUZyk2e9C3Z16VaMYuzjB4mVgFUptLAjQMMZ2OQn+wkAT3Ex4ISP92ZLfrDwfVN
fyt3zS1akdH3Dpfgegdysgku8hm6+0G4ZPM5AiozR8ELBykeSVQ6g34F34DOlS54vdpdcsTbR0ZL
4yR7HhGs53kBlBtvWO/9p26Dy1LZuKPqFSYlsdihggKTXV1AzUxxM1HHstTL5hCLki8Ps1svwTub
Gx0YHjZywN8Q99gFaEDgEyCe52F73IGlbQH4pi7+QNaZbjBzltuCdmRFNhHB6ohGkyFrNuxx1/vk
0gmXgMwQeJ1n8RMDliwO25W1YQZCbaUqIFQHUUXeve1T0507fJDCgP/iZIGGGrQv8w5z+LxlJ9rQ
ypIsem+E660DpAJSmAwidhY8gzyYyKmpEvYm7FjW94Bybs2G2NyNaT3nh0MyGvf+m7AA7zaDhpas
zFP+pp/SJdR11eR/czHw556B5qPjB+1cFMvus936X/4BGjVojkFv1H9NGAsw9KBdTEwUld91hgZf
dh4f3iq56WJPjEn4YmiU44LhhscBFNkJrF/YVZVLGyyFBol+Ofzh9PAXIQXSVlFkhoUrgF7StyKO
LmSi69dYpE1ge1t0SMauorUybd+udFAZHvsfMo/oIDqL731qwRS91ohYwW7SGxgJjwAJBJgdWPte
ca07U6l8Wy2Dk3ImJIBL8O/DDgIPtsTf2wD9+zWQ7+FY6lVdv2+ZVqRpiRk9xPVzznVKJ8oq3KML
1d/rrXoQ781zlZ+uX8j0/EOzDlk3eDpV0rZHVwoA6OXkCjUz0LPNPBmhBUEGPkxlR/p43WWoUbEt
39qjCHhqIcwZJ0VzOALWSm3cFwsCynlKFdK37xh1oaYi4yTmjvsGShuLmgYgHvV5dm/Wj5uyY1/m
+2QpRs/MQ4FKRSOQ54NK9XqRdgVC0NyVSNpjH7tjh6WiU3bdigWQ/gITvqSzizfeqA/qlZ330r3s
HI59A6G7X7lbYJ9sUAtOLPX5ukbyg02AuMwnKt1DeavGyK+Frb6mZCRnUEKzc7GORJiod48Cis4v
L0JCVtfvBQwF0CiCdOFaEbAA/Oyd363N2zeRUe69pbsL6e8SMxlYBe/lPNlSvMb3cM5uQGxHENiE
nHBl+WjC7nW/AmFoh7Q8TqzE/fKbj8le4f0bHykCEMgJ58ByyhgkNyNgW4H7RSlGh2VO7RFPsTPa
mPieaB6dZwXcA8uyzTKYZX3xi0iSAQYdNAKlSp/5ssvmAOGLvyUqSAH2BpQtWAisVDS33yLctAfK
EpRzFRpgnK/4TDk7guHsZ5sDOiEsv1/tWa4pHQbqQZtXOq4OUEl2SoUEvsPF1KwwbaFJxmAMY0Ax
TjBQ7GF0m3cYRRtoa+RQcPlbWur0klFRUrvf+irezceMGJq+jKaB3ftvH+ecqCzDeb4X0RA+Ayt0
RUcF7v/EIOqLEHS68P+rV4BZ0D9AmwJ5HBu/hhfz5M2L0+ujYApLO9cFgjUkqiGa0+KjbMZLDBIx
q2Frglz08ZAeOqBJLr+Ryg1zhxlgVh6WBiBgYiTskkmqNcPF/1CJSnLy1MUzQsgUVyTlRh1raAVo
fxvgtfpJU4RbPxxhcjaUiYglK3VjeUaTipYzhJ+nNvLBLNRuSKF/dfjvAGrrVDniWFdmSofpmwuc
Ggv/BCgo/2SwoRGJ+U5gWG+wjp3K0VCvEOFNmDlgA4mhFYYzemFuS3r9cwTTSKJFXw3aZZy985Wj
AUqP1oG9MoydCHYzjxT9BLwxsXPdcW0D34UgI6Lb4Hkn0pGcenrF5BLxPUa7jq2gdUtmS4BuTMII
Rg2Eq7YP+4iW+oRvFZM3Fw22DdNdpi6vEx3xClQB4p99deuYBSaOl3C5bPHcb99769LQU6Gm+qjE
iXLvYadn0gOEkeZSMlMah0AxsdEQ07QiFyTeIwKxLiHFgMfm1SNROWbxMVoGDgQjlXDvsOANYL5T
DWNdDnkTj7lBU55a4vJ080u5MTHVgEnkyEXZA+smdi0UinHPvfGlBcsziRS42+kSLtQbEZARs1lQ
vl8NgeRkTs+em/ILzbq2Y+xLVBvzQJYbAt1WAKLyQyD06RHCmaCF4CaVvcHfpNU3L090UuZltpAX
wme5aPn3HSHmKNjw4fSycWBSxB/rrUMrGCoKJ0Tk8ddmzunE92x+92OVvAacF4sbsHparU+PTdAl
1LU3PvMIIVPa1Lv6U/oqN5QHrMs3/hIdKA5g/rQ3ZZ0cG7bUm3gzj9XIokmIgngRXahMMGBzkosq
QkPhWfSlLb8VszO6oaZBS4FfYPD6pPxX3snApuAh4IIxGaGffWFU2Vwxv4PzM0zWUW8ep1vK5Lj9
6FCz0fIz7xjBlIuy4AkKiZtFnbc3OeMPjLeAAIl988a9Flx7d7+3rt5MeqwDk4YkJw60S7AOD/SB
vMJOsPwAHDiKM5O22wSYtMbNzA0PwIyGEqehcOzvKapoBVGs0p6/XyljOcqQPs3JZ0rnxcic/CPi
u/tkI+LC+1+CbBOeQKiuPIrCeWA48b37ZEekfnl8UL9BzkJnMhX2nIB9wsCiKZFLC+BOe90aCbWT
FBOKtBxLT+MY/CXpSNy/jSPPw9yWsl/fwTqF8vwaiLuUtgNfS4+KIgIEDz0TAjwUxLZip7/IM0Zw
vC5Xv1nSzLuSjXKSDnxozPI4xRgw9axcEGSQ8FN6cCsuOBNA1L5zedgCF5c9TlfpD95L6oS/lBGY
nnUyKnVQ+do32ZlklW2eSAYpJQeBFfFE97J4o/YKto93E+kMNxb7NwvDR34SPh+3FnF1MAtupmtw
1+LNXoQHbZ+0A84WXOx2o+045pyEWbDSZ0TqjMUj44IJ5jR+XJ6rM8EgyHc44vfBTvwMSB67MLsM
mGS2RI2aD3gDI1UQLyxZTGH6I1r6edUHWsXUuA+s6rgrOXsw1iXTnh/6vbiVTYnFk5qBk5YMO48O
zR5zDE/wG4O/K9x8fsMHu5cEF5TeDMU4LTKKDpr0uBmJ4trSdLJu7PiGNWSxbg9Fv6APwIm8yDe8
xdLsxRfFXVuSIgk4oWdTmyhaiHJhrMHnYIsED9FzxqwLZ3IyWLolW5DFF4lx8hbCp+lh991SWooT
jJZDc23O6eBUd9Yphd311ymF2MDHok6HxRdqEGv7Ytllh8V1gBmWUAFVcZk7tKfnnR9jdUTOOAkm
7Jj+tny3psX6uckPCusBfAZWo+uMZ9h4J+QWQs0F3ktna+iEPuUx8qcVmu5ZErjIN2F47Qg2f5PW
1Hho6QcS0AyoYrts1Qf2hDgk+9YDl28jLdnjkSXyoRCzXvcYaS7mnKTEyXXznLxG+sSbmDvpYm2s
EXc/sZkbix503+5K0Q29X9n/qWFMDtgEo7OqO9Gm+wo+iBPuTxai7HolmGjtq7TD2Wt33RZHQsQj
phlf/gKdraH9oBuV/lZMYwuGyqr2gkHpm8BRM9uEHFm4QdHc2woDacaJKuaTgaobeXuoufGQkOSJ
MfGR/f5w8sB98bdnEL+5ZqoSDvzv89C6UR+vOuPo4c+FbvmCGN5xNzhk0VEQ0Mdlw+fEYdCIpTLn
5mazRtsHQB5DGCU9Y0lodDQGrw5wSYoTn0X2szP6UjBFLETQO6Uj/Zc3iDPAOjWsodcllWPju1Vs
V2r/R++jJ0dFMRCOFWeBLTKoHImQ17efPHTAEJj5w9PHdCHEydiTNymp67X4wVbt3zKLJZuqfKAc
46/njP6osClOrIj6LidGDiukOn9Oo00pz/roKfA+zvMLegkQEo9jP+T5c0NFSpbbla0HaonD9Ipb
pKUTQ04OpTGoMTp0JLoMXjeECMpepX5X8Nr2D3R71A7seoAK+IXVYwSzgpM8y3VEp69xhA2UkWyP
DMP/YQU1+l7S93OY+v9f3ncJu2kIZic/+PKU3a/D6rBPniNFhG6OtQ9p9qvbfA5cc3Ld+ovgnXkc
eq1ZLJMxTT3GjuYj3LQTCKR7SnoWH7qX1s3gnRaOptrPM70Rf8VCsX+O4Y9NWgIoVoYt7l4f6o7x
4PXj/yg7j6XIsW4LP5Ei5M00Se8TDxMFUCDvvZ7+fqIHF0RGZvyDrugoqkrumH3WXiY7UtTIWEev
xI/iA/UFumVtRiBZAeS0DVmaObwczSdcX3LwK3ZbaH7tJH0wby8fSrWz70IZ9EVDfo/4TRT9AeM2
WZO0MkThI6twRyWJQcS3DSzHGhfrnHjDwW+AdA/FW0FifDsFKXGUNWcUqlmHCvVTecIoiPUVaMO8
716cnbbH1NRnyaRwJzSMVCbYkAFovYmp0o04FVDhWjdp95BiVf8vwmvnqM/9VyICALeTJ383vWYg
gC3LuU/+/48pjRgFvazVcVYKCLbv+g8nXjiPUJiqtRLOc3BdPj740sBb5VA1bzncFDOdibvtvhgY
+X2EX+gXSsTBytZYcnIUvwqMufCKdWfWMxMy/YfpK8ZS2atQT5iRZC+WT5z4wn+E1OM0CqpMKNkX
8TLvyoYTMKfQ5867gcs+/O38pb9l4i3b2yrdlV949cThOrrvWUZIUWYjlKYDWiHg/DkjGGTCfhDO
tBck3MvykZ+DhfXCjKJc+arf1K334ZDTJrMsB9P6E/N0zIiGpncjbykHmVfPFpvu1H5K7koOkoB4
J/VK1Lk69G3/TDFkuCoGCqQxGKMaRZNcqy98VmcFlW8y4cWl3Rz5BQ7I9I945yJG/fqa+Ph5MuyZ
nHGTHeZa2SR+j5/6PamNq37hqvP4i9Y/wFl7KuYtcah3AZYrxH0GkyibNe8WTvgDxDnzmyu+hfLZ
Jf7HI4w2mLgzjCyt6/6Yf8BHd57iD+lOXFtzh/QhdWXPOYFTWBQv+sE4VaBw1/Ai7cyY1TVd0vRv
lxdRH73DMjWEpEgxGUjpRj8nwVJxZ2ACKY4T3kzD6Bco9AW9bIYp9bcdRAqFkuWTXd6mUFqH/ar5
oMa1doTHsd5zt1BHId95gAMsSc4Cx0/4VhxQcERlBz/Ag5gQ/VuwyYgrH+v4Ci/LeQBBq9rH/vHy
0mOcecE6XjEYtiCCUrFNYQz9WHoYH5HhxtSxvTVRT9GXvTMODAkSnrN9ueoerWf5S1/TWvSP2kf7
wUK8io/Gs/ilzAnorVGmvrkv1IHiI+6oMoqLSbbnmL9XluTc5LNiapwUii7OtCAu9kE/kM4nzrV+
Fdy7YA6cjPJJ+UWRI3WTwJ7IzBhSfl/hb/YPULf7Hfse5dKVVod1ZsX99dgjDoYT+nWkpHT5g332
hiUxZR+L52t4NAcorX+2v9J76BdAZQSXYPKvT3IW4pxTbvJIp4wFCfCrlSdsQT6pPf0BRIdaXOL2
+yE3VnwzljDlY3DXp2FzV1ca7ljtUGugQelvaVRBeXfwz7rJ3ziYV/m9QK8CnI66+JS/p3fEtOK0
vyzJeXQ4d77AH+RQRH8yUTjDQ6efgJHChEC5WQ+OrzI8Dc6g3KWBJS6lCQ7hUy+dAjLDmXTAtbDb
tSBsTAgnRHxLayp34EBfHk/fTPHfaw5+7+xjokxYvfGfJOzHeNKjPs5SWxaPWGXHL/CD1JWjTqo5
ix42MQKA+9p4ya+pdL8LzT+X1QwDOyjTGHqhv4dx7huWoIWteOSc0uanXXhECw1qUW6a4xCCQ/5m
UJK3iwL/oa1WVx56XAZbTJyBNq/BJlANXRsRaKxE02y8F7yDJj1CpSGKOFroCvnQPUd4rZ/1RF8L
trUyc2te+xB5TZNUowfH7/BZXtvRMQrvDHtd0LG6cmfj5eu/O0MqKInYT/xB57NMrQS1C7wDlj0W
4bcFGargU3hBNZU2OBO51lH2D9U1w1llzO34vjAOVDJRcrKKe9rvD6LbRixpsU08FB6dNkey1qEZ
BAABHbeKmDhsmVmZzg0DS1HbmrX0Fl3pyWxeK1LmTecgEVtrpEQOA3nZtFx8kNGS/lGVIRWJMd3G
y8p0SWaUth8uo730YcEkXx3JskX1nCYROTJPqviQqFdoI2PK7PBkhqnht6ZAilS+d4wfI1ztVEfR
asM9yPqmSWb4zRG77tt3Bj1N7/HK9xu6Jz/H9fhio+5KQTZSUybDxdifJRvYw3nOrVcPck60Emhp
FY9wN6c5n/Xa1iCNIY7h2hbjGWMzwxBhiP3+hI2kNoapCu6hlLcQYwogUUzkUkyDE4RTuwpsP5do
kvYLR3kz2rUGf+LK45+bWD9vYfT4YeuEdSn53iHw1ykEFC/6VySfWATU2A0LAmiCHe5DJ1vwFdxi
b+TGXi52LearJq7mBQBvQRexTrT55Ru7dl+jCR9HORKp0vEOQvocGc9dsGmVpWg8CmygpH4Jn5cv
910Zj4eBhQPPQPpl6I0rZ0+UClFRmE1qsdUAG4VNFAnMoY+KQALM711MmowrY08++/1/XHT0/bVK
q7Gp4qIdR4KII1fhQQT2lYnACbJlHQ9eMyJY7L6a+kSx6nA5PB1nLMVdqADdJi5SAYfvVH5JpdcS
HmkPOlCCS7b9gyhnV7CIs5/kx92OhkpnKEYo2ZZ7yOVtIOw96ZlPgvnbYIeGocTVTzIUfn8/CWXT
QCBjxxktcElUt9ngN3coYYIryjHr9WnGWazo3+MaE+PyGEAId7yHriUGtr6Lk/eGnTDPsAnrr5XJ
w8ONbkYTWWiBYXQDTtvwcn6sSaHWlCLEPffgAkkPNpA6Z+K8s0A+nFXA0mEon5qxkxV5plUPfkCE
c8Swie4kD38IWvgQmdNFBqUmjsGjyFZoUJJcHsRn1k1sHoZFhT4xnKXR6U/WUy1J1N49MINxXaur
I4uIZ3wkATHNVwbDubGLmgFZP6DU8IFG9Z0W+KKvRpV7iMOHHlN5xE+9FsMqODbeq16D/cHW7OOl
au/S7KlO1m1VgPwdPAGyKztV8xlguxNbwpT8j4DCVADZMzXnyjryp1zideBDoCD+VBVuVxmN2kIW
0841RPeQeE/GwFbah96LYoJXSk9RfyyTTw/L5ORJRkpy1THR+HY5+DluTGp+MGx9UE6zuoijQWzE
iVBXRiceQ5pXND59AFIdQsqTHG9rbAU25MFsDXq19lFrtamskjEylV+BFIsSZaP+IAdYys1UggFe
pXRnkmuz1T8JuJDAnNyVtLTJqvYwdOmUTZNtUtqHSO6W0VJS3p10Ud3q7q423hMIWI74lqenJL/l
V42IZ8k9mq9k6DhfpYJe04fCSFc9B+K+8dQF5BVaLfcBPQ8chdNySW/dKW7Tj/i5GaJz7/J4a0Bv
8fbD6WGa0orylgJJ6u2yQvitPaGjlqCWGsvSeo/2WnXjK1taV6K+MXtvjhlPX2/siAA7umEP2Rvc
VIM/ni+DZKPAZLGWtntXC1OnW2L/iWItgWyUYT5S3OvRhy4e7P5V70nLhda5spDLtVMpv/fInHCe
bZFmLlFg8q64FWnWNcVjDk6KPGsvwO6p6KDQqRFyOjwRATMMwNhZCPCIXM5OTqguFSmmD+CsdAe7
8x5sQ16DhSy8m08f6pP15FQD0WPleWit5Edb+nKkR0OP5vRnlaoZKKG+PYe0h6xlTxlhr7pgQbdS
M+fQkW2cK6Jd8Cn5B4tJg7vHp1U8DTb4y/ad3JIhm+Upa5dNcx8ANerBR8a/FC7gQCsGntrBg5Qe
vFuLTipRphq1ZkwyCLQQ9y2GycQLhWTBjKx8i5wuaHqlMnNacHSNlNqv4DHLs2VovdGmYlRh9Siu
A/rZQ+upjmaNUswUCsPEwX1Lm4vVFoCX3Axvrs44e1VAo96W43f1yCkOu1+IDgB26U6BtcahozIg
E8KLyWm90qCI34sHcSYcAEPoXcJjqB6SB8zR5ZdgKz63zZBmD2Sj0OKAmY2HQAGHFvXdwDHU70GO
2zsu6sUL9ZR8Re5NReMFf8p0VqGqHBTqcxJhMcRHAEwKjnNI1xzG+s80m3hP9Nhsb9Vi+aBM+eCt
tB5aIPnMAvjL5ypSiluqYq96C8SXMn5piCSKqHhVrIl7b6vTojRMNHYMbACKmwzPRHpCemXceFVK
MAxUNcYG9K8s6aaeQ6gF2guoYcYsIlAYhbG7xxKc9JguuY/onNbZsK2TXFu+ZTiiFNCHRTz6K0cc
CAZpsM5SbyHoPfHw0z7knTcbC5X0YMfNHyn6owE1Cv723DMP0omqEbeFSUScqnqL1DtRPoXyzYWL
QJYlvCl9rWSLBoBMjd+0fRLdpukd8RP60bJmpX3kKCsIx1Y45hQcjbI17V1noGs9ajh+THUmRKPF
Ky14MsFkgmUDwE6Kly+dDHHRzWnVl7cwfAlCAYSJMRanrdyR+OKW2TJXoRBoGxwtJW2uKOvGnRli
e0OWcCVMG8ZE5N7iS+62D5z4JqKLHT42AhF59nWKXHLge/orkuhb6ZTSdGkEvoHz5kUDuhoj9qEs
gAR5i4LX3jUACMarQmdQx/5Hfa6KQwHgwb7E+L0h7Wu109ei8JQ9xgSVDC5zTkvQ2AKttRnu3W2E
0dU8OAR3fr+GkIvG0Zn/M1Yc5qo1zduyfUqbJxU+JV2IxwIjpxQF9H0fQtY0oeVi/oT3pXvjyYv8
SK54sJDs3UZeC/o7rZIEiUXW3kfr0FsEzhwPMhkotXb2tvICKDPEBPr3Nmf3W/Uu+ejnwR5RKROF
zoFh7iodM8iZvoBehBgEHFqb44X+JXykuFzfYbbfqYhZSfmd+fUaUqWBHlTEhQUEBaqm62/BbI1n
IIGZt2k3ifwPLxG3fggNNBOg0vigqv9KZO/5h2g+hPWDYG99liB3SiPR3PrlUaKf45QL03/VfIxH
yHBDqS+IRPBA6eWEbdsHNRbx8Hl35JZz5NHKHqP0hZmm5/KqiJJJoH3Ih1B5bdSj9KQ3J1KZxeeh
UtpD78nSLV6xkRljF3lT1DsoLBw/4SEbA795MUChhHmwajXha2Dj24GEaplAUBIkQr/WqEiVdFYG
OyO7C/GiL+5Qa9vL/EvHGGgnJy+N22Bbuw/ovOAD6h6xrhVeMDUt4mcP3ngXknRr7J38pRKPT1b2
Ts89P8E6cfmc/sIxFylxaeqjCv8p3riEfffHyp2ivmITuU/IfI54wh6K3drR3JscC/hogksddrPL
moihBzFZEWdBaVy2IDRTBN5G/BD6C8Hd+J/QDEk0afH9yoR3Gi4Zp+/+gfhe0nGYI+0sg96cKgvP
W/g5uIr21igPFqS/Ll07ZTvt3mVtBVHCJmQAcot1rwF94m+HrcREVFcELVbRFgNEZ+crp5ljvwvm
xinvrBV2SZU0gxa6IF7caXBTOBKl5hgbzVxU/jK3bqXBY47unfIEUYFMtRa+eUUr/VOQNrYDkaEz
J6FzqPqt0fBsy0LfUTXk/XPtb1SIBaCoMS2wg4eIAlG/Dr+mXyHURL4b5q+NeaLI6Wmu9VOnOqby
RkMbFMxr++NyKSyNDw/jumuAJ3/U64YcFkXoZ6BkyOS1SZvu+o9wZXzIzrMvvLFWabPEZ/eGmEo/
ygdyn12+A/0vAErlZ0pDzKaocm4YVeO+aiWZknAH9iMYCU4j5Vx9tBd9tdbgXzGNvbfOJrwSYuyx
VGc6PELGRYAfUmyufJgG952wp3rTF+nHFwOGdBGf9KIbD2uWtlzkWxkyCuwF4wDBIcX+aYpTHtT1
T3YoYSJEiKfZzSF5RDcqm7uFFL/PJzKVi4ibm4BTQTxY5LYPrXIy+lck4DrtVzoY6Y36LjaP+TUi
q/RtcTYuhoF2JBkXGhzQ5NF5NxeEtAs9OpJ2sFStfQWTd0bGiA6Jtl+COrVH497FsRbHhmqeU4UM
WTdYm0eY7FEH0LGiBWLHa/uT0if86lABIPpadU0EIHtX9soUt646X1UdCxCqzejTpWmlz5I3OnoU
SrK5Sfat8umqjxG1UHgY2r0nA4aeuJBRdoCR1wvj2caCN/xit5fX1YztRNgFPSIfjJFL5rq9hgNZ
b6r65BH/keAx4W8ILQq9FbIynE8l66mvurkhztx3QkpVaS5j0wG/CXvTGOMcY14EVJnenk0Y2wT/
tv+SlRtlodIwqua4TKBdKsUJvFCF8KQcF0qnwhtyrgmzzPhnP5tIwtsNfLegfSaDBKoGFkzWm6rc
mubCTbFmog++Nf2tOlSn+a5DZXWS0i820rKYh8W8J98if6KVnXJS4EMI80pY+5hkI3me6dWm20jk
dLRfIVT4Le6o/G0oQO2NvIUuXi088Ho0BG70j14/ZDV5I2wNVG62vCTEAS3SEuJs4F5x+ZXHcOcw
oZlN2JWbpqQp41abWjVamPUeAUrxBrZhjEBM2ME/0DFp0mZasK0xWqA9mO6r5FbOnw06Bhj4kLlG
PyWe0fzQ2V61eXZU4B5ay4iGRP3v8pyXzs15REIMbVFVFUkb9Xo8VY5wLqi7YxsdOpSuyYKUKyV7
csAIejg28MzBpuFNZjDi3/sKi4R0cvkevv3wR5NMl8ChdUAK/hv75ZeFkjhlnnTHBgJmQiB4ftLx
5vJsklfC15CemnQrmRMSFy1lFVUrJ3w18ylmuUb25bbvhelPNB0SsLuTwlUvZ1fu7w/Sxof8dX+j
E3FQ1wUNsaw7lrCNamxKj15lQmw6Cs6TPXhL0Fe5Nnr+IK3/XVQ3BnNm0ABztPJEvtIFbcRLqbs9
Rn5iv6iIsjFmHrm22dRO71U00Kuy2sLqSNFvXf4mZww4eWaM9hWDcTF4Iv7ejZS20zKjj7ujizsH
ByhTPoiQX7W5hyyklnGAu6mdrdYCKVVrmgjQvKNuJ2EFC+eiq9VJhikT3q7iLiB3tL5TuvvGu8X/
owzxC0EpdlexzUnExKIMduaNP5ejHQbrbsFHx/QySK/sbn9gle8X+v9PNMaaOqWQm5ijz9HM572w
69r7wPnUq51p4I0yRzeRkeAJrQNzmJbV7PL7HCORYDkiZoe6PJjSmX9aH1GQVYVmlOEBInJhpTea
h/fUSfbJHOYAWe9bbEAvX3EMrf13RXXA6I0h/m00sWuhCxy9yLiieNLVU99ue5GNgwiWxf/eFuBi
sijS+dC5GEud/Hu0SGXaYBIXhEP/Qyw+++7OEReFf5TbHbi06k1LOtps01LLYVtggb7amDjzuL/u
YIS+l4Iv60LBHcQ4S0n2rSVWS5NtMcNMyAwI8t3U5c5ALuVnGiUcInCoafLOw32eXleSmdMcrtbl
T/B3Do9ey2jh6IVIicuc9JF8qN2XNNqEHOsxdV33H7TbajJIUhS9mGTALKoIEgNZuHwL8vDmf62t
37eAq4AsaZiEfP/8R1WpYSFTGpYbHgphq9PojRvoZhZH1mahJOiI62gZ12vD2Qj5wvGWWTs13R2h
JRmSxrxYVA1xWyTgYb07FQVA4Wsf7ux3k3WdecEd/okJ6gRHMgubV0QiIaoVWSZze0gssSB3eC+X
X8aZSShLqHws02SfUazRKE0sOxFl1wkObnowg5mDWRtDE6dIDFAXJBLl6LcuX/GvLTmvf/BloQks
KcqfwBKhS1MhFXWfppBCwARnZf0WUNRzT26JHgSMUzAPJZ5V3sEw4eBBEW7bZCHaxsIbFFAlDJ2v
y/f0pyzhlmQRdFmnhzf4E/+eq7nQ2m7rKf6QEcN0tbU9L0EWh2F4+ULnPu3PC41et+MnkijUYIak
wxDlrTl7WpQMe5EIpuLu8rX+HJ5GDzWa/kFjp6rvaP7BVuau8VFCrxrI7f6Vmu7auxtNaNlVk7Ir
+WcH/kd1AAVkRR2yWqUrjZFrFxrKth/TVuoUQXQr3p3YvRKrU1ZHtz/Y2dq85jh57ULDi/1xISWt
rZL93D/UOIn2cJhIoFrm4TJKp5e/0LULDT//caFO8KzUNlX/4KcncG3Wn8D+kq33qylB1y40DMsf
F/Jr7IcTkVcXoE5mn2XnY58Vs5ewPv3vjzT0/Dk0k7BGoT++kurHpZ36B/LNcumWoe1oM4LfrsZ3
ffMHfq7itIRo5EEsMDQVi+fvn/94pjCPcI7R2N3oecuSPKXnHSNiUMMSuzOyVQLo88090WMrO3Hm
AaZ6joVKhhOl5BK1p874U06AF6azNxMy8E4VuxEnbesADFvbx+H/5S+oxfxPld032T3kBfBg2qVl
BnAd3ZXlg4R0ydaNt5ZeIox8o3kl2c5B4lnAhZZCbR0KR/5kZ59o311+09+d0/ELUAyDUD+Yd6pi
jOa3U1qpjh05L4Beh6MMTkFFvGrbkCCj97TBpUuPlxwt5rH54LrTbm30/q5okGN68a6wOYqnWMIq
kQZBq19pjjt3rXImqeVNGMc7Z0iZb2l1yfmNl5tLD06+47RPgaRNEyUhItsgh6BdkYRAYEdNx0BO
tb3M9O9Kb0ErucjDecY/XvXa1gDyl/NslST3PjY1bla+eAADVQGhVkIolrX2QWpqgjvya7vNmLg3
DBP85nHnUqAeqd8Q049hItqK7hVJHR7K4NWUF1qyNGCDMy5tdVZ2O1Zd/yobZbzyck2FTreo02Km
Wzkm3CddbwZS0/mHyN1Z6r+4gEJvYE9VkDQBd51k81IGZUSaklUY2wdbP3IXQuHMczSWanOlyTue
/KO7GTPIHcMmBUHgbtjcDHCkQL93g11PzyzUr1Bp/5zvh2tJZBRAMBuIoN881R9vu46d2NPa0j+Y
nbA2ZWFPEuM6dEk5j95g3278IJ2XtM9VLAXEOF58VG63TWRlU2AgocbRVpReKmzX2XhBXVk3hGrn
sEUyx11548uvLmLFy/NovCX/d8sWBCWRJrg5VihVfq7ZUZQRhiWfFOUf5E9cre4K6U5qndn/vFt+
X428Nhlfesik43rL17w07yQ8oHgiGtkU4D5JC6jtNHqKlx9MHXbe0QIBgKDoBMOJyM7HTXNNzF25
Vhv/oGrdVMiXUp+tvAwTd7dbdYk+NYIXSYcl3kmTwnnJAHzy/FBLkFSJcjPaVx8GnAanxUTtE7do
l5uPjFNg3jhEnd8X2YHmu4DrhoWyq5HeUnyX2uI1ouHX5DWc7xJytJEsyHoMg4WnQkZvzB1+t3ke
PQcY2hjZ2+Unlobd5dITj5ZEQbFaT4Cre2ihbw8+P/4tJQnslgJhNF4LnvY4nCyuBaePi+jho8qG
YukEc0D1Gq8xWdbKdSHX/iFOEYLei3Ccg41n3Q67QsMCk8wvP+e59UW2sCLjivAGx0M2zhqlrIzQ
P2jZCmodu7mkb64O1T9Hte/HslSNOTH4jY+pO4GuQFJJeCwO6H3BOQh5+95H00huqKrd1AwNTo2Y
YxfVMVdrbLKvHdXOzU35xx2MSj7Ta6TYLLiDWsYjE5887YkxR33p+2tCAy6/1T8BsePnHdV9hqN2
tqcOn7E/WhLpgQGy1lkTv+XSi+fYQxVAQ15qrvNwzl6arCSdJUgfuLmjIrrU8yQRsIrFUhW8X+yw
e7iXvVMgPWcxwZy86VoGz9YJKEp2nvZ65cnPLRWcAaHtS8TEkhI8etEuPnut4nq4E4u4GhJVlNLN
hS+RGu66baSdAPkpihdmZeIWZ0+jzrrpkXzXSGepu1ocvz1VWsAeU9S7DFAjbul2JbseBXZcEccE
2zSuLeifwSFV4b3PFALfNRktPM+bVRA/TLj/qMlUbPLg2g4ZsHpGOISEoBVPxs59DXK0lLh4Ru0/
aLhpQX6Q/+7Q1WTWP7hluzBsaU5cyZr6Nrde7BYrlErd1tUjSxmxDpOalCEvxBwPRq8sKaR/K9sg
iVaV3S0avZj5CcrjRrzRLG1voyH/j7HqgQZEbrhQdGB0FOw9SaUlRaQn68fOw2vRfHJgBNVEQGe+
OpX8CtLNCrru3CcVxi6EqZVBxZE3rcVZ1nuh8oiBLCvtvZadNb/P8Z5fK/ujq+DIDRVmExPVUR1y
vAiaDv8uB8YcYqQ2sKhIJfgQiKGtapbj9FAqBk7NMi7X6VZG5S/CDqDL6zjuZ9JHS1/T7xM93SWc
zRrE3kboLl3ltsG8MRmy5nilZtjMVXxaYhMPnhjWUofrf/ww/JYsvGvSkn33ymg7s1zSP7IsS9eh
daFK/H1GkBRHCESD/vzAwCv8LydUFpljrSpD2ukOtOUsnBKWjWU9dXOk4sx561GHV048Vxq8tJF0
NQinBTJAL9/ZmeVGA7EDGRz2Z9xjf9+YklpObTSpS14mAXhL0fmEWyYES2r3uLpCjz63uv662AgK
CDOndvWSi4lIJcSdJB7r9JBF66Sepg0UFFrVwg6yi8H2BVn26vnhD4TPckdzQdL4ECaF6jjax2Mz
ayq5gQlKWGRhLjlTs7BDNoSdG0BLGcjS1RWw4FyBSKEFUZoTm65b6miHFmPdcPywhQ6K2DWK3gmt
GMINwCLBRTsreKNAZwoEg9EHD65mZLTLyRwVgN8ONkbraFhGiAoVaAvZqyA4UdcLzkcqPseM6KuD
9dyQ+Hm/o7HqWaGsWGUNubd+oN8Za4eB0m0sFRJXr6nlz5UvmkSxxushT+2PCiHp87TRmaPDkKih
jSc9jt2fELY9F+8z4xkHPoYBT3t52J+Zj5qk6DLjXkWjPEaqLSUtQsWKIM/TaypJhK6HiGTZeISS
zCCAM3D5en/a+sPIk0D+wMY5mf+pX2TkEEnV0l0EmTLUfzau+VDmqZl0LDqa+J01UkbOoHqwsLBz
7R88h27mTnI+r9zImQr5142MAJjYFx03blzUF9F+4M2jGpAQmyQYpKkRZFesCEIoRgrye10YEHox
ec2uHeTPbf6aBC9ZknDXNCiqfi87dh7IuSRaznAmsHRcgRDCU+wE5gwUUqTdb6JKNJIjFNfy2oQ8
++01rslpDe3e93z9cWBLstRJGlvFxFi5rWEuNCQ0Vxge2ytbzMhf/z6KXX7rZ6fUj0sOP/9xSbuN
KscPkK4M+ecNfDq4LKhJqZv11fWXOywooyMBL1c3TUW1xMG79/fV3B7gpHY1jAqir4E8DC7kEzWX
NwuaTRXSLga5V2MuAWNAwKfzypZybqxbMrbgUN8VXLXHKZhNDSWx9GFYc/GyzeaidLLkz0IncUPf
hBTTkYraWBdnOMTnYXZjqv+8CEhKeDARmF5+839koky8nzczZrMYiW4UYVGi98Yrdts6za2bqxg4
bWhzuFI/M3xKIHFOVnlZ38J0dxEcOkR4UfYCilHQccjQqtPluzq37HFXIHiUnvR2vzk4PwZE5jkp
uVosezXWg6U3NYtHxj5DsGxxPW3RIG8kQl7F5yvXHT79aGhYOmbOLESioTDDfg+NoPJDxe5jZzhG
1cYH7bmoX8sUnBsHEkiM3eYrWjxGRZAOJYCuXZEj6Gcmn4VFvcTpcYBKldFm2PdOLaeZ6BxkaOHK
pyPtyPBLgh2jUPAXeM+4WTHtkD228M3JnfTXXrppOEFn3DPOFxasWhnLa7LPselcc0ALU0LJFv5Q
6WIMSRfLaVcqXCQfk+l9Ya6qmqhdrLIXZbZx9XngbFxMfL2VkM0V/+TnG9vCXPiVJxfcEkpPS6TW
oi0eY3jAB0ffsRco0lKz9x353TI+1MZDqg80UYr8Qj1gAevmN5U1D/3Z5Y/1F8T6XiB5V9ggmwTl
/f5WlVI5ulRLwp5iBRlpqR5YG8Fq0/rl8oX+fpNfF/o20/gxGA1XS3Js+oR9AM8zm0BIj3AyYNWI
gEdndMQuX+7KcymjklMscXfw/AEos+d0nvh4jb6NjWe8py9f6O+q+/u5RuWmW9W93/e8QBl3zv4g
Yt5or9z4y/q8epC+9gpHwzqvbdWzbF4h/VUOHl2/LjDnSqodKqwmZVeJryCcf3gMQARsn4QoikD+
YOGjLcUzpV42BVXYJz1MOw+mco2GCGt0qHSyvhrKpzJ4iofmRzy72tQ7U0lzeY4MKDgR9Urm6IFj
M8r9UILoB/7TY3hgSTOqxAHpLu29QHYBGzun6yur+dmh8+Oqo7Ih9fo2SwJeM1WU58AgC2ZpsAOW
nXPKuzx4zn5R4B4sErBR/nNi86umoEjh/ZrRHgVJhvGPurbr+wH9U5xVeAWPOPtkVIe0d1BUKmMU
ORb9MNc0xirFaBJ+SO6cXUCBN3Gt0372y1GJEoqoDWw0awT5BLLhUv4y/VpqH9UixQDCjjtHbhVj
NEfQ9w2FPivy5dd5puJD4vXjssML+LHIiImcWmUyPKC8VbCEKnec90vxcwDXWNoqa2FA/22MEJPf
+8vX/kZ9f+96NCWo9L8b8DJlye9rO6XveHZpCfsIDZH2gduwKi707LGHdC4muICp2yJ4kvxtn5/c
/g7Iz9OxxL5R82dTeI2zDz1NJ4VI6g0yfI0Y5xjiJioBNoowmbXuErfOVL2zVWhp/3sxhQoM7Ti8
IUNiaIxWS7kJ7Lj2e2HPChZAGVkBkyW4GXF09b6r5SzDNQ5hAie0LDmVToe7GAXO1arub+kwxOKi
M6W5RNjMuKciAeInrsfc69s57BoAUtO+6y0g9q1GSFJxYE+1kmOsrLN6AyaGHdHlz/jHUmpY8sDq
SGjB09wiVfn3Z2wDL2skK4dcDINFhZA/UKgsjwAJC19KkHv645RyhptPIDLYw7ECMIFmLPUMxKCb
AO9NTcWnk+Xpyq2dfTlkvhMgo8uI5kZfKastV1OzlPU/yadZ+W4g9jAwBcw5YWkIAtqChKDsppOy
XYncbCgyhzsR07WO/87lmzGHGTwe7sqPmxm9J5g+Gum3GYVDc9dFd31x72XEq24tj2By874gosqs
nQndE4DG8i7FN7GwZ9Ddc2C2FiTOxtUzwno3xa6w1bITecI3VTcY8dNfkEija5W1I+lb1B0h/BVT
PHQFTLZ0sC8klSQpZ0X54KqfCShnZ0q3MhZ0uKUgeIMl6eHOZBS7UJNv2EP2thksZMx+cCgyrXjf
xlj9Ksmuiox3U3jTPNIVS2z6UWewNNQIKdrioSbsUGnRN2GSZxfRza0VuqsO7lzmb4X4rsBmNiSz
JojvM4o0DYy1g5qtpI+tPi+w9850LGtWQYkBEKkproadJKli0rsQvqvV4+WvcabUZ9TCndRNOJys
gKOvEbl9apH1iu7Yx/D6nnKnA91trPgGXJ/+OiJ5l8xfsZCvDcpz9Y8yqJA1Cz8COie/50svW/BZ
C/+7gGTVHUh5/UxUgxk00y0sNNCHiv5F4qRTbqUhmMpjyFpmMYUNPGu0t8y6Umkawzz4MzQN0iQN
Q0WRbYx2gcLNYjs2mCew37mZNl0r8S7CfWQlyyfTPirGLsLNEl1QjwEL3vm98Iq7sY+6qhNfLHGu
I0/xJTLTcE4Dbt64xkqxb1EJm+K9Fm6b6Klv/wmYY/Keh4NCCQvhUSueyminWC9m8SoFtPHwq1dX
Yke+t/zPHNKA+lnmvDXWQQvuKm9jkFqs/qPUhiWpKm9AcFUqTjL9qzDXWkcJsNXMaQRTut8IzUre
Zsq0j9YUWWV75bx0dvRg+yUZFHmIo8fh6xI+GpkmxZR5/hJJZM23qTC0YCdakNSniSsHHzf79sqY
PVf8/Lzq8PMfm3WvRi40HcasTdJetpLUqU+EQQ6ED1i0jeCBExglPbjVsalWubBNzb2MHaizQdgT
y9e2wHO1ESiRrhsKG8+fBrJs1nLXNi7nE8pLAUmIbaWw5ncKgD14IZ4TvqXdYMSLJprapR2WPOTE
9Zqje9NeK7yHGnM8hMHyDA6xBh3J8RfxpDyVQ0Gy90U+z6G8MORk759nf9XYV7IHBvJUz3YDcOWs
c3XfNtaVc+EfR5thH8RUxrQo4pAViKPSP49DTaQ7IuwNDXFAp05F59lqZY6zh9B/HgANTvKsLFbt
YdlGByV+NYTH/+PsvJbjNrp2fUWoQg6nkwNnmCmRJyhSATlnXP3/NL3rMwlOEbt8YJYs2QLQaKxe
4Q22EOKiWn78L3vFMRF6hKPONp3EN2vobbNXHfdMQxENijB/Ht1bcjslewmDZxFcyhpZagpuXwVh
CduZcRIwhyw1lxECy74dLQdY/zO3JQqQ6WsS6YJhW5DXSaknW9gII62oLfesWI9pg6QaMRexFFaG
WSrfMbHN0FC/AxwjPY1zbdZLW/bj1SeFShb5au/Epiuqs8bUf6vtjswkYkY1O1+4dClTdqz3YbwO
Cvfzg6Y1SgGakmNsmv0qit+Jv3ObvQrohRzs+zW90EsT45t/LzWJ3kmvegj6V+55tE+Id9tbEvkI
gyRsKguMHHqsL0bswIE1g4kKQnmXemhQhbhv1Y+J+haTpo2StPr7/W1dClbYkZtA4hSG9lMkq1Mo
g1uNLMBJMXe5ddd0O+oZ1LYj93F2tS+dqR8vNtntshwNVeMnrqh72/HJQWqcZxVVfnaSs2huF1/I
K+FeMC6gRwiCf5o8GGZpu0VPsMGjp6IHBFyyuDLDM+E/YGJp79N4rSp3DRRuaw1htNRm4E3vDbnJ
d0TSopG/yEQbeVqY2t5oJ7E9umc5P7vbrKErRNEP6QQf+pgofADR3qMl9pwHP2T5yd2Y+lsl/y3c
Q5I82/WWrqpZPBOWaZH50i60t0q6sZEhqzAUD6/kl0pZFupciLzw9X+660k+bhZ41hl674remVz8
Iq0oykfPP6jMU6uFWf/scGXBAVg5smjfb8dLZQoTRqoAerscWebkgxxUr+ojBGfO8ovn/6S2jJR9
ihlI8SOCpWjIW0vddwXiEGuxbfR9J7/JBvTknadvbW2u7r5wXH26m8k321pBXXRo9Zxje0srlY5v
pm1BSA7tWsnXYKFk6Zp3hJpg2q2NYKYF94V4wFkFqUzjdFBpdn8pjMqu7gxGQO6ZNCLskI+kP4uZ
guyei/gHWnl1d262btrszeaWI4uviHnmGK85yPhX4obv09KCkDvXFLgQNhVTA44vI4BpKvrkEPUt
14yNvuF8YA2QiqL/zQWRiGpnIT1f4P/vi/DhWpN0KiuDLopbroUAEfrDo3u9yo0nUhcueqVWP8mg
BFpD1K4wc8CQeH8ETsEb3r7fmhefWYf6AH6WhvK7MtuHtE4rVD9zR4IXtRmQEXp2kDqt5m12cb/w
Cd+fmAE7fQskRk1NxLUPV+qqQS7jpnTPQGVMS+ytcsE4mUQFhS4gIbny2guLbXcv+syO3qxdBbUS
PBu/f+IvHjTTG5l8jHaRAn0eObLYf7l7bWc3YKDLdDMauyRbN/kxHzf8IrmtH8A/uerBH49DtqYj
xYDOaPSV09FB9eA/1uCgTNCcqxwr8pYaCh3gnWzfUULW0s42DmO3D+xbEDraw2Btvn+OC6pFYlj5
74JOPmMJIbzQL+mtcu4QJxiNAE/r64P7jlPL8KuWdsxxWnctZWvcszggCHSWAjF/x7iCkjzFrwsy
d3xLFP7+5i4cwNwbKFjRkKbKFcH4w8tuq9GoLUYIYo1ZXTpT7CzUY2JVgMdmi8gLMBKxFv9eb5Jc
aSbcsWjkemJXAVfA2YInx4OCUbpCGe03GK8hHuhryYEB66B32x6Q02wpMPfck00eN90QSD73QTea
zU10peiszdv/1wWfDyQXv98PDz7ZzFrU+0Ess5mh0vwz0CDRYXo6O854F8GanvrMxi1BM+Dz1Sdp
Tjo47tAyGD+3gYzrF+LJmrkag63hoRWOlReoGWZE/TFs4aQjfGEhJ4J0v7KN0uvA2yrozrhLXaGh
cLDN6y6AzIynEVqqXdhhO4KQ//jr+014qcFMEqgwKRM3bL3vmg+7UC+9TPMVght9FphdRNcWzBfH
Sue+oqlZbdNl2J1wHJ4JMRcywk/XneyCnqaYESWpe677I/lZhn8KRQahguaBx06cecyv4H5qTwEX
cZhrG0CcP39selQjbuiF7rlBxsncKPVatdZ89vQs6EUnPLGz+v6Slx7Q4kIajliE8ymmOkwMyfFr
Fna0X0mvwQhyanBWAkmaxcmoYrWmG49DQ8VqGBLpl+rakgwnkirfPfflOravyYeS+kowFSOK2ay9
agQwfi3pe3527t8YVg9awJX7OsondHDRIKIEL+szjuG6dqUq3UGXtPX3C6JcfAcGuCGHF+F8KcB9
xQmzYVCcM5DHQHsW7KIaT4gdRwZfI70pUdt+f82LiRQ5uP1OHWaFJt9+NDR5ZNmSc5aHPccoq9Ki
IYHalyIcx0nFOVUltO7j4MHOTkp2lIf70P3BDJzWlK9t6vAs1dck3d/f16UGlagN/ndfk4MprxV9
dDid3kdyzlktzlQo9NyYfSLoV9IOTlA3NmfOw0s9kE+XnaRvFnilPi5ZjqFfR6A/lROcVXEARgeT
TBNSkLazjIPgNJYrtVgTIr3m5r+l1yJM4rMqsxGmgdJVNPjV/ugwzK7JEzDbQL2bziboPgqi2hGZ
joYphz3ihW39qrLuKDXPM+9AvPsvHw1wHyaVSLp/GR52miG5vUwIonxHTw7PuRprv3MZNYiHrKX+
N8cE09k2+2VI8VbMR8ZGWpg0imYxnheDhQOpBAtzEoKp2kVYmtJgDYSn3HuFewTMl/acyPH4Kgz9
ZubBxTH05cE/XG2y+UbL7jpZIlrQeKLJU2a3MvBrwhMa/Q7tfqcQ00RjZef/ZdvbwEWhVxngFqe9
9aiJCjlC0xJh2WIhJqkCgg27XN0nqGx1A8D1bYZwRjgTB97rkskjw3AHOmPwnkGxTh/Z5QhE48zF
EuOE8kyQPyHQSCPcVPcW5pftIx6nTfuYRwiGG7dA3PgzsDQECIWSo1vn5kFKCFZHDa02CxlQWufu
PnMWZbhroBwY6It0yXVt35NIOsYB++fROCW4TwarwdghwS7JpzFeNMjStDVaPusQeaTmL8nJzKNq
F7Y1Wgka6FB45YyqRRj+cKIHell4lmc4RJQRjRsDwPbvDq2bZHjNDQFfato7jnlk1Yt4nUbPVNQp
1ssHthpZr4edAm4d7i0JOuZSWoXywSlJ0AyBmqVfOe24ZKqAbD6yWptQvo1RW2LW5QfW3JF98TmY
tJOV0DuDKfb5OSStd4bQqZ2zTZ3TIu0f5fmGY7RznY2jJVvPyjiloHyjEieV4ykznghXchxvTDtZ
B2n9H84vpkL/3tAkeOpYbZRBWr3HbL4cW9kO3aNWrEEhS02wjBGLn2OBX1wDW0ZHBPom7azJuxy1
OkwjcUn5nWvOltPUk1zPBYQL3Q5VtkV9S0yG4T/JjipDGxiOZyIcbwSaSWBiyMspSTrvXgy7XMHN
daGMjotBWDF7ASjEh+/D0oUY+OkmJvWJWhYkTAHPqsHHqkiegQMpzUYH34us+myyfukIZgzAXJ5m
N+3PqUZMnaaF5VmhI6AVhCHw0yYf9hj9hIYrZt1mdEJSc+E7d98/56VCTMXLRdCVEO113lPyDx9o
liolbHvfeS9K07+RIa8UeqD2ysqB8i2hXy/TttyC4xW3EROUZbgiMzdxIWNEzoFihd31PhL5/HX1
amXZocdNUBT5qCeOtrRxK7TphBF5/JL1oDX+iOGwk5QLiy8wo/a3cO6bfxGXNjkTOQs2uGzjfTXZ
fY6iDbLLpAT49B1jBwuMrdeHe4DNgOgZseoD5pPqGX0JQfYBH00UfaTZE6CcNbMqX28FpgG0HQ4o
QUuftrecWInrIE353sY1/cfYfey7m9C/kgGrZFfkyF3yEulXUnLox0NvnGlhcIJ8fxPvyc/ns+rz
TYgC+sP+kOzBLGO1IPC5N3SKoS1AkUfRUi+e8noflmvX++XDwYyHXwgbMaJtWQjfPtCozcJji4iv
vWZIXUVvyrBv3R+R9hTQQ9SdR8oPq7kypbesPKjjVdVtjPBMgtcFD46HbnS6LP1okWVYclKdVjNN
8QvtLYA4LCodXo2hw5T9mFNZJlnpUYiHoqPdWKveEWQSbj/HDKqBT3IkirrJhv58h7hlMbPrL5yN
n+9gcqakoxK6o0z+O1YH2V3bGIzgvgdL9ZWzMnoxXyJsv6+FbvN99miGK5pBuOW9Vd3CeTWhid1q
3aq5wRxEe4wQFHt3jVNuwNgiavus3unuTBF5IWGHtsnpZ5O6oKM3ZcFYGY5Dkm85566nSr2KjTvN
fXVyXG1vqel0/4msrQke++wMFBQ5HIT6qWTlvp65kXc5hs+b8vONTKKzm/u1bQemcw7t65FloSUI
9mAAf4rJjXMUrTSsZ3W4LghaIfx8nw8vTvdIOQUy2jRYzOdknIukIjJMbwphGAVpB6wjlalMU11a
Q+GanFsmaIcAv6Vkj7C2q28KvKDL/nf2SDjvvduoRwW6nmnSX2iSMh/9cPVJPqAVGN5kBsEiyc8y
E54cP2Lv6KSbVrty472u38vWT52yQVYCCkl7EbR36CB028E49yEW8gIGUGvXBb/jH63kR+QCKSI/
xK/SBPRyDstziy5ss4UCxwhwV9cx7qT3w+yH+fXo5UkEp1Q4U9C6mkbgtPH8PCTiRNUrp5EJnhEW
4B5uj9sjlv4YIHhhQHtcq9lP9w1RHQkl3rrCN3YOqnrhcORWHJQ6QAkw4ph2RZGLdzLdJgvQwUek
12p2RF4p8fcczdaAbCziqZtB/wtASWlWbT8XIGT1wpaCdCTU9FQ6Rfok+Naq0eZ2JtnnnjZK/6J4
rwzukmKTAKniNkYTMVnFw2r9tsVHMEcTfOCFEYwBPhop5CsMYEfMqqp4rXS3qmfBxzt53jNa8/i0
lZi+xtad/NQ0v2inC+tD5/pnX+1q+1CCJ+pAq9xG4c+uu9aUm3g4ytYKO9FSJucqDkl8tHtMa3EM
6xM05A2Oh1PZAM+LryrrBnoEpi6Lzr2Jyz3KlhxgkvXWMz0zbyOEA/j+QptXuAMd6xYbF0Uz4M5M
E/l444SO0APCFyLZa09jIS1TX7AFnOJA7dNJSIvzGDep92B6Zx/W44LjhkGMmwv2wFPUbzEWWanx
HXua4ohTKYi2IF2gFaBp5vkPtnefeHjEadsq3kXKFiiTle1jc0vvgzOt6w+1/lx5N6p0oPYdvN/D
8FP8ZnJybOTdjZvKvUtaVn1LlCHrdvR9U28IhSk2hiBSqV04n0VBEIWrzP9Li596np7+mGErBhJ5
oztPhXzkjMEikrZ+V+3ZRUmNRSTauGg2b8EFMZww8g15PBOYCHnxbJc4u8HZSfGTJz1U4x2ixdEt
9GXH+513D1r85nv+AtqHk6E8ChXukRGu3ooMhSY+vzNgqGrI2CUCNHX+8AN7VojwHMBUWkNxwnwK
0Vzit9UvAvnK73YwOyxhZLZFdL9t9pqFfvVd4ODKckeCxLhR0g61Ah82WAOmNfujpW4ZUYDaqbud
FZFLHqP6EFSr0dsI2GYHZ+Mmze5T44Y75lgV306xpPPJ/xsq1270iGQRa8I7hD3tZnQQhcpdqP/o
oyN/s2ELYk3ro/RSbbgY7NryAFLHMtsl68XateqWQxvrNQpemoy29EQryzdPgnlR7V3pUZGwy4oZ
td+WWbi1E3Wbs1lZXRKowDq24w8G44DS8PupeOHGOQ9ue38PA0VD5S14qZDEV9VrniVHhLU7QXqw
ZkFj4vCfnibAux3KATB2pjP59J2hy4a6JQ+lQYDiRqUfguEkewcl2fnpzg82crxpmYKtEmmFTPox
TN5mWR4Xc6R/bwK+0efkrxmkJhpT3T7zXfL9gxR24ls+iEbayeE2x8cx3bbOEuRmEF2D02ilmRB4
MQJ/vIMJCCDwnFoJBu4A2XzxkVo7y90H8C+xnA/2frhPqh1bS0N5HjJ/OVdlfy1MEM3EPwPcGoJ7
HEifFyBNCsUs6ZSJzqjdXLnZ0nOuNPIte901awhEcr1my4X60VSWDOWCcuZcv8ARodxWZVRXbGin
X7AbpZkp5lAZ9tmw+GpXYwPI96A4uyJ4yrV9iE6JduVFd72CQM9M7j977cniN3UhBsAsfpvfctrX
+bUYs/q7fwIwKw81ix1IHAda+H3dcXHrMSNBXcKmK8ujf175Nu/SzOlZ+ULfMCZlxMukpK227HwV
2mN5ZC4KaYsvnaDAhwt85vs7uJhRQS+FuSVyEdAzn+9AU9uyKdTaPmuAq3l27iJUbwLwit26VO5K
7ZF2PSA5ojrVQt5f69JtRKqZPYHq7MclP6PsFdtqTCJtHdv1o0R2KmMG8bNQfpnVoqrOOrYUpRei
NBEtC+UALD8Pz4795/tHufwiQQqzfwC3f+l01rZfDwhV22cs3Qfv1tUORrfhtOM7xjy7ch45bKLu
hhDotDPglQtDDwBdMk7q7wLK6BV+XkbJN+oY8Ih1ztCbtrdOvS0Qk8oWareQ+23i7djVwn2ifoib
3Qj/6G9WHazhbgCkmmL4jYzr2q1ntva71sw0vH68q8nW1oo093PPsc6ljaxVtU2C67I6uc4RH4Sy
PtjaVkrsZWYLuLXfo7zRrBzw9pKzY1Ij2LiiGo82coZHusW5clXFWzm/tbAcVwwxwdCtLSoWNF+b
8AxYKJafyVkIGBFjzXpnp7dBi2PJeOMpd6PzFLfXknbGwLGRN8xi6/EaRw2QV0OKvCW+4MYZHzVh
+fz9xlC/thh4OSqNH+GkpEE0/vxyxlohvpeVfc4irOhpOkEN8d86eG9RECwzH79hdqepnatwPRhL
oh0xllivHwsMNUC5jFvOQKPbt/jP2/kPz3hp2j+y+vj9fV6MBjb3J+Q3aNlPJ2eD4Vlx05e2mNZV
Gh4ISCvgQebfBpgkKLQftPHatIHX/WrGP4XM96pCDt7M3MWlyuTjXUwiQjX4owuoh1gMl6jRT0xp
ivymkH6n0bUCBwoBrqhFmO1HrOw0+6jY7SIJd2p1LgYS7Ll6UxS5X7bwhzWZnE2SHWgorhb2Wca8
zdF/yTGCgru4uzHfc1PKYgbYcbx34nMU3UX13N4Rn8iX6wsiMJK0mNa9tzc+dIYGJy61yFQthLSP
pNAMKOhNVc6Vhyj9DeJOaC1RkZXGkYItM9cCW8N24YO2NQT4V/FcuaSKwnB6Q0wZQCrBF4cYN+kK
wHV0gzjXrHPkCeoBcaWSX6hGrPgadzSmyaSYBYVMugWsxXwktsVEQYBr8GoNNrSeQFaT4oXhTL/C
nLszkWZ8WCq799ORVMKitjhESBVI4StdJwpG+ta0MPXwuZT2Wo1kPm4NxXEof2vVQ4ObTJwWywI0
wtCd5PAolys5u7bNOzjQSX3twj/p04PW3ESIfXbdobKf5ICh8abm6EGSU1qQAsPK04GZdtTtR0V9
8K3b2sZXZKu3N32z0gLWA6vx3+GrfirNXSPzWSnBqiqe3Oav6/zw8U7yuwe3eapw7XWS15lvam5p
RIT6sDQGThly0LGLWBDZPg/cmLynkGJmBZYOSj+kBMa/iGr4xtxruVReox6FoK/+Dm+cHAKS2zQD
6hZcO89/OPKTKR/cYW+Zb3qLjoumLXL1sfaPJYFf5uBW3WiZF7sh3FrNsUue4oJwWKG7l0vLpE+X
KfUuRkBpedMBnJHv0/yg1HcJVXbqUO24UGCOqX2O1KcSwwj3R0F/z8P5zS63Y/yW4whC+ocT+Ztq
//a6J9kl8cfd5OyjqaJh2xEbf6vqbqwok5UfhrUWMlWS/ZSE901xXbhbOhXc5xx++f0M+PJZIXlk
oy2Ekrw1iTN2n/hdEnS8G5169Rn5C1ohMC/55ms8QXX7XrFftewBNiGHpcNarLP8VeTJ9bk3Dm12
QwOOszCznlQaONaPqnwlT6LE9RtcmZGu5qMULBhjjeVpVK0K+X6wXkA6UNzO7LaLb/zDs0yqqkAZ
axh+LQWNJ4RUW0+MlYJu19VbgbPDD6VYU9fBBf3+whfAWBZp1/8Wccq8jN3QjKyRReSqUrsNuuck
OiJN5jDUQGSWtczMxYDbaTAsY3CjuvYj6KCD49V0xdpQxHNnVMlYHBFEqfesjqaBsqSIBkDy/c1e
EP/4fLOT7yLzO3us2v696NLGjVs8xkCucpCdbfsb/RGiCvfk9pWYzLfpa62dIcfn8kztc+m4RW+J
CTn9ZpQgJ6Ghjmp38B3WjImDEuliPC8S1rgCIkTC8jDz1Bf2BpUGVZ6Nlh3J6uSpO6UaiiwUuZC0
Dq2/ahUt6MNTbv6j7dQhutK/JCMmT91/uzSHKLWmDixS/xwEfaMtS8/jKBdSwMJxFuPh9lmlC1P+
HdQrgG8oVOIXM/9BiJNn8nHz0MhpMaQH7zEd/7VFG3iSRFQC9wkckSUeQvEtLJH8l60no3kcwkfz
FzgxRwKjNTBWNuay0EvlCbRKJp9g/wjE71itD2dA13thbXTZ+01E1k8Wv3X2OI+l+Sp4oW0jxOuk
qFuyDv9BYAK/3Q/Xnrz1KFUbRD1FWA4PXXJPSccFc0xt83lrAxFdviz2h2uJHfjhOavIbNTKg2iX
Ys4Xv7DYaFtzOS9/1t1Npu9mdvSFs5VnM9nTLC0Ax2m0842uU3TKPk17lyi8GQzjpFWSoLsAQy6g
W+eJs497G331+z5LkZDy5yKfWMCvD/2/m7AmJYbmW7XXqbENeeHNgpWfWou8gcgl3dXeuRu2ZXsT
dn9MNdjTQiZnzJDofM0SSL7jQvOHXSATZmQIy101c2sX4Ka8eyheVEBQ0rWpjWxVlxEeErwPXEdb
ZQXIgN4vcZlyHloOcZaZJIbm3v3Me7lQdXFdGLocqTZwismeaxs7NBufPQfvhraaVt+OEp3jlXDr
HI+UfbQO3HonGzvuAdlXuluzqLcLggo8PHHewTHIEsONz5sxlEy1QgPBPntP/XtryTV+RvLJw+Gr
LAXVRjXhvjvPNL/bNljs6aszxwUVXuf1IlL+0Hzxoy2kINJlpD319o8EJzqNnoCwuuNThlK16I/O
LN3FLW1ZQnAJFwyGkZ/vmmUtqmIMWTrcHt0DzQzwugEtKWxq5ONgvbnKCrAQFGPJm+Pxiij8ZSfb
lMmUy6SN02JZLhtFz0rbEsRnQXuSmDLuwuja0K9VckJ3jbIQzUC60KLNPXf5i8ED2QSBkYCSNEXl
OVUSNnbEk4MPI3KA3gYXjfwYgYqzcFbsw7z4tHBjwQuzqtZUrberHWdoc64HUcypYGif6IEWseiQ
o8jNyEZgc+gkxfaJyRGiGaNPc+OA/JPlbGm3MxUplRv0JQRaCC3AdG/VJ8fb0jEDSzNW92wxZi6M
Z2BrD8O5lLdQuEkCQ/TV2mMb37D5UdNmfFDpd2WPvdqJ/wbMMABp9hiDFfqQ7T/siP4WyFueHe18
RW4ktSdGF+wB+Grf778L9Em+mg+rMtl/qu5aI/Bw+9ysvXTLWCeJxeSHOQMvhIGKGGS4d2mzEVKU
sJhtjBKzNQphWBZU+t6b+R4uQAlF5Y0wgKAy04iehHjZSTjBJN8+l7jVYutaVySvNyaqcPKOys0e
rtNgTQs1qt8gQi/VeGei1YmAfPmUGflSmM2m69J9KzQcRPaqt2aVhQXrqD6Q6V8HcAOVAwU8r0au
HlBcqIN+oULMBICSUxLilHfLtIndXqk4oTorJkSgA/z24fuFvxirMRZ3SM/EiN2YnJ1NFOVEco8O
UH+TKAyikBvbIRxUPVMdMjIiXnI32ax2y6WsUKP1jnALTED5ndTz4cz2JOJ0UNBUgEZfqitGkzAl
wSZTMXBG2M6Wp8/U9fyFL0U6SJvouYoWnfLlcGqt3spQkxGJCcAbDqexPQCs6d6BIFTFuXorog3q
F/r++8W+1PoWNAE8AEyKPvX9zz889NDXZVXWg3Vmdgs4nTvgFAoSfE9NdAixQMCHgjigJtuyWrsy
41cLP9IVeG272Y/yGzZuZnoXd1c4g1WD0KJl8ibIYmymMfk7JM/A2iPIjCCWaOgFq8DZGOkdxYxi
PX3/LNalOPbxWSZfSN1p9hjFvEC/EUAkArem3UWLp2i4Y6ZESCtuCKeUq6hoctMSeJ+hWPjpTyJT
auDLntBbQUxbe2Txeejc+A01Bbkc5k8G6Ul3pONfAFGio8S4GYUy2b7yQOGaursQyKhRo8JVsffF
KFzpC0JcuOCLEoMT6Q+O0vSAeu+3glp9AckevcWux84n2RPLkuqhbF/IA6SKFK2/hrMdehbwuCui
XFGZcHiyBZ9bFjks7TFNpQVUrVly2MUEHQc3SKjwiZjJTFoAyZAUURg01pno7gxnQOF0aBipVyQm
9PO5eL0hH0DHIslnTl1DRNTpqYu+KyMYePEIB03zlN53esuVrXOS/s60B3AhXXUXxFupuc2Cn1J+
aLRDMuzd8oCPtZHuxsBY1OnP3Pll0Emv9HuAI0Z9hk8SDTdW8qZkV8w5KK14fyZGYu88H6buzN5F
e9sTLVM6Z7q1ZgP44UORXEvlkz6sDK9Eh+aXTrFrnvmLGtXDO/akjLhrPtoCgNKc/P5WtwQGYS78
XV4FsOI4VIBDmcISW6+MER8t38MQYAw9ZfC8sRlRA0I+Zv4NciIoqGFZ4O+TfM9ErqjPs2DAd8rn
l3dhU6EJLS7i0uRd2IXcW6nMPhiBFgEGtPZSt/DDtRrs4vgqjJQF4zmQgU3xiOkgFs4vrYwcIXcY
XgGU6KubIPzZBNvY3eT6JnEfGdxnye3o/+3x6qui58YvsHX5Kek/CueYejQm08X38eBi3itI3cI4
Q5jQiHjxIbZlrgbzMMks0c6isVAjiuw98i1t/TZee+EedUqmu3L4hhxWmN3II/CUEwOZzFszyimi
JxIYgr807sBsENYKT4yCOTbJPMnFhv73GG6bYq5muHQcAAQQ8jGii2RNzr/Ai62yKxN6lfGKKARW
EfUfIFr0YmiSgnYAgcEuBqs4276+hPtThPy1LGZ4QqTh85Ip4rqWx7VJJOjOwtKokwdGoKyEGA09
5/VdXTwpxRmUBA6IJP60g8j2vn9zF/izwM6N99RbGOA5k9yrkZ0xdFvdPKfauBLuNBgGmU9V8FMe
D1rw7OCRa+gvciAvZao3fUswMG/wMZdpvq4TB/5Kc1ObO8ne6bHBtCub2VqXMnRs72BaYrkMnnmy
TGGXZ1Xgq6YQLCBJRw8F7hBAdcYw7PNqTojpQnsMFP6/l5u0x4a0T0yJVPWM7DuN116+47TClYdr
caR8v/aXwg8x2GJKKDDq7wfEh48mHQOvjhSMd2AsEv1JMVFWgqMx6481d6HJ11lGZVqWNRfC+omU
BzkckmpEtOM5UeGLZxplFAca+Twow8lu6qxRSfQoMkGWaIshwn2YzJZMQPgWwEih8q0h1gOYFIYF
jtn8f0jZX/qmP97C5Fh1gkwlmvKwtrFolK3lnXle0ZsxV5p+bME7oI3ZLZEQpgPw/Qu9QDgAVYJ0
MaBC+quoSX/+prs6kkIvI8UjIQJZAb6dNjjotQppRzw1M6E32s6iOi4hGqE8IdUAtIO8dsqjaWwp
N6SktgSiMWamgb81pD+WnSYr3Cs7WjGww77EA69HaLOHfJEX/aKw/Y2p0l6wmoU8/DSzx1L4KzZ/
/bxcuO5v3b2LG/RqlpAVLeiD5Q4AhvNH6ZcenrXVKrJPlIMc+paBefSa4RJp04H0ExgTM3oaPqDT
ode5zoGEhvE3NSa4krTYYNMHLB08Wy4i/w1Zasm18ken2QN81jZKjEkp/vWCyIsZHiIhoJMoEdJw
Qf3FeyMY2GS+jLdiFw2nrcGc399ZwZEYCbaL4akgVRjundlWCB0CDqzPNe65IGz7g1wfPfTK8g3Z
IoZEs3OJS/iqT+9jsgWbJEvL3C3I7Mgu+41nbnwmhVTO6jFvEBTdUeQM1Q7WmKJu5ifqFz53Lk/1
KtpgjjpV9ezCHHhTlFtnhBuk8jZCzqFc0oQDZgbQjZTBSLY4niHSqYcbQQKz15Z5xaR25mu4fB82
k+N3Tfkp5yjxYtPsU044mLl4Lln1VnmwDTLxLRR54J6YpEvGovO2I4egug6UJTYfYAC/v433Hs4k
v2I5/r2NSfQr9LSJo47chNk17aXcW8OBotvEunTmPZ8IyndkIIQnlkkXWiTgKlcQgg1tSUaAASg4
WMEWoeUAUR/4LqBXkl9w8DwHoCkh8ZkdQWomWMvTkVH3YwJkc0/DkVYSi83Hw2hHls/sfgb2IDgJ
BQDs2AOCDIGoeHbiYyI48Kf8pAXYxkvuI6EblojbZScDRGQHK+0zmjgASMlD+QhAbiBgzwtkE8+n
KBfmGPCnSE4wVwSuN+0LxqVu1abIj83hRIYEmZBNDFbYT07MjHiP/0iia4BV8g3VJk2Z79/dBda7
BStCwA44Hh20Xj8H1CpyylRK2EIe8aW+Q+WvWpbmnjSJRoVjP6BpyJli6dcgg0COA2FnicN+C3DQ
G0AWdfs+B3aDvr5oXs0qkV+QNOL+kHqWmQSIrt5kb9W9TP1QBNa59l7VdFiUwUuG65B+HTdrU/pd
qtpitDfKuM+HfjnkQgDPl56w03W0c5KcomymsLsYehTaG+DrbcYD03aqYUd9HLc+TYbxHpu3duWv
ZEVYCJ3KcN+Ue6m/pQRu/V1d0cSamS1eymnBolEIOAgw0FealDKmFIcUWpZJtkolfYMeC+A0bFPr
VsjytsU98O6CCoBvJoR2uwGAwHYHtvz9trmEbPp0H5O83umMYExa7oPS2oD7h2J0sELQfzCXFSQz
qg4aoL23qbotWyRKEdmciToXUwETdWyqIZRfjPcK/ENyZ2Seakm4dZ7p6xL/OM7IBti/dNfYqGSv
1MXUFd8/+HvPYBrrTNhXuM+JSnLa38qGZuhKhf04htUqlceVnAO4GGognUcfVq/dv3eWOkzEuKMA
K04bnFOZPVTlG05nSnrtv5ebkczxripY/Yn2S1P/5NBSOL71+E5ON6gSrjSpXxqhsuIjpCnNzD/U
r/jF6C6hQdNFg5WGQyjwPJ6WZEAxToyhsE/llYMYUsdyQYXV5v7SlG5pGjCIB7nDz6G8JaogQUZG
4PrX7A2FKjYuX2BYsJSzLfn3AuLrksFBhpqPeOR0npemRlkYBt2HLP4rmkS2+CdFpGBRNa96dG8w
5oNkYal/rWChsKJtuIQ/wYmhFeztraCORye0Uh3Q6xwRCjJ/P8i6yIPIhkR+xVOz1zkNJPfYl0dE
4DT1WiVFyc5G+pvlAk1E5i8Vb7TxhLMXwQxKg+3f0eNDf4zgSoTnDZLZCHhTvqIzDDSXYrAZqjUc
OtosXblEd5OTg9RmME5WduJ4IC3StB/g7b1uA5K5aWb6gDjCEYC/rJ5DYUbpqGqGMxlE9vGQOlIl
vrRBnEfg1UD0au6B9FsWSnbC+yx/zorfjMKbull6gC4sBWJAhBbpznAe6Xx55Vtl3lrxEtCvbqBH
ozzG8q3UPdEbTPNrzdt6ECiK4YX3LxzkxN9TeP0CeosAfrjHdLzjwjRU0VYIcXusjTWJI5886L28
PHT5HVA14d5s/MaDwPHvhNQ6TVc2fWcvLXUR2wsverP1GwYhOqdZf4QP5MsrI9wwPmzyW8aZep4v
QuALqpAx0J4gKQkclbfO9QdGEnIowG8M93VcyXirGTqTwjtL/WtgEAcWYbEFs6N7zaJomQBGKnoC
1cLty0VS3orWf4mIYfFUAkyproZh458Z2tAL+admoPlBhgYgm7FRq/5lH+iR2Aro/hbKq9tuPOWm
wb/DuRGNHw+lj3t+Mu0BVUpG/H2Q4dVeeOkUOipew+SXX0xaXLw3Rg8ArDiVgR5H4zLWrpgJixkn
isUMcETtEW5YRMW6QzUeghe5KJIMCFzzCn/SH0JonmkjFDDf2vPXsFPZ1+jpjuq9DuufVIhBVSdI
J/w+BQIHCW83N35ZwaOj3xnMtupuIQarkK7onBPp2/7AX0Pbl9NH2Fc5yp+wPjDQJHnjg/SHN7Jv
fuF1J6E0zVcPFm3N1qDVQa0jhMz4MEVpjG1CupWse/9NzRf85/iMYYNaN2v+EA0jNgp8DV4/jU1+
x6nueHtVna5p1DkaXnGHXLewJLyv4lfeOnM4mECADAHe880D8dfYDyIFHKH17KHp8rg6vGt9k2VP
ovtMTke/BwFsckMWgRGo8wekHvGcKoqtxiBJh5/HTWK/Qo5JAIEyRCpPB5uJoW6dvF/ly6wZ+ruz
yvRrx5QKbAtCu5hrTM5VK+ubOjYGmjHKjRbJy9KSVkqSLK20OTSquYvsasn0sgH/LjDEJUgMc8x3
OfaQGvLmUhGf1Rjj2dpYeKd6uMu1l7aMnlz7V0ivH/+5hdU4a9/7U6AxVz1/v28v7lq0mqjOMWaV
9UlrR8sL2c5TmUCP9ZNLMBTOVigBKMHv7y9kXMqbaUH870riTj6c/UPWhN3odOaZEaURV6skvM2T
q0jdp2q+1ntBJ7xqqmgdVtey9gIH8f8oO9fmRLVoa/8iqriJ8HUtLuI9mkSTL1bMBbkpKILw689D
71P1dtupznvK3d07iRFYLNaac8wxx4CeejkOHpSiFo36cL7lpKZ4dbfwVDu22yuM8Z3eC8bS/VfS
YKd6p1id6CmNB1rrqUoFj34okxOC1Ocg6+iC0GlnL2r/oF28pilGdR151vnm73YmIN9AJubj0N5a
teZn8F1jeGCYQcndIJPlpfZ57uWp2h7URTk4SCyrfsBJvgHZ8Db7f+NzF9VnXRTnTsmdgKrRYyT6
BHyGkOj/hx6k9TvQX3OWzAFvBLgNf9mpdpfSjC/Nzfpl6lZYB/hWQYf95dHFU3OHrgnmSPTC/XsK
fFfs07lAGlyALZH2uEOCyl2tHp3mas2zPHGvZHM5HNKBvc/SKwamh8DhQbaM1I8SbFyx2Opv98ER
u5aQ9STq4/gYm14Xa70mZAVVlSXKghd6wnigvZw9uCfSqHcjxdii1+lqDoBM8tJhn35yegmVbGQD
7sEB9mL7iUhTbZIfcNlv7+FvF3iX+ZwzzUmH5sUi0qSD66u7rbLBBGsWOvt+jNG+PRYCir0jLazi
+yxL6TIEYtrEmrPOl5gZsHBzvLabD+Mr6PQP9+6no/VP929Pr2o3WWVbAIjk3Uk6vZwlewa0aVxe
ZWS8/nuifD89+yo4YglYKN+LyJEwKcND2l9b62c0kmL3li4r4pGql8rTzp34uQPxuytE+4IOLEcn
T/h7PJs63h1KixS0r+odqwnFGb0JCWtVulMgz1F3ZM9tjBFkD0Qw0sv6el32hmQ/UgG+PRfaHXhA
2VPswd2D4lRZY56RhetLMLs86PSptsNU01XAx7I5Db1EX1SG2DSz6IGZrBxGeeMn4x/V/L4j6Oo0
ohDPcC/QC7vf3KwiKa55DnZdSIDyDqmwCEdev9/OrfG5DMAxAdzwTgnZZol3iV+an1oTvyl36AjG
9yAymml/mS+njtqW+VEdzFFfIGXO41F8Ieq/rprbpuJ2tUb+w4P8Cx3+bYHE4RmnLIeF0bTIUyFC
/Tnfjxb2yLWZGDMD71XdNW1XjyRhL5JpeuHnyCHjuWSKLpUnqPAoE2+7AyURN09dHcVB1bukE7v1
d0efbb8xZJEBOnsQrdXaS68yuXn4gVvVJInGTjyvUzehwRldzK46CWt2wTlle9axcwaPFujxKT/s
xncj2l8ejlwUutm1UL2/r/Hlww6H6sNQnxmLA+IL+FAL84r0j2yJ3n8Yy/un+a+D3Y3l5dimx/po
67O2kHDJiw+1E8pb3VIBQIFVmP6/V4+7h+evw90twnROOWUF53BmPSFIEOEWvKG7/0h57qcr++lI
d4vi9RJ1phVzJLuQu1bAWjc/hgeJVFrxkzTxTzfsLk7TWuumD0oO1QxQgJAVomUe3hHq++Ct+Klg
BSLzTXhg26hw9yYNgEb9z39b7du6qjXlxhp38aLn4aJ2W2/oa/5ApF9XzxGlZwbHsJ62Xu3agSqT
sB2r46G4ubsgGmXLdKX5N35HlYZAvyI8jeB53RbawpyprzQi7ru1sa7fz5Qqx1p49nez2r94hsjF
2YV7HdTujddMl63Ug4E7cLu1Pau3wOKy/1O5k49WPH188LkcYchL8xf+I+xdwYdsgAUkaa54iyQK
l1I2AuKzT++kh456YHkoG4xdtJtlKcPVZypNN9Dm8awanSePaAq4+MiIWoSL6I2WNgEgJ4ei8tHf
8C4CQQpOTfUekcPjcK8HuXjFXVwkbujvY+Gvws/PxD36dA7IgzxJtKPF6uBGXuJTV/ESV5GOPPAG
ODlu9FpPaA0Zkb+6tcsCIPoxy8JWqnzkRV6EwmsoVLnQZSOz6elZl7WrB7WfhJObjz6cq/koYohW
Fm7pXTwA1qAfP5VRBGcMsxADIS9dNd5QmMF5mjzeWn5xMEk9qHRzvNNdYIGgGlUT27XD3fI2gj4U
ALVPqom1jGa7qeXmUvQyXdRHPnRM4KA/7gerYhM/kWfWm3ono9l59BkJTUReLd4dmQbLnVuJ99I1
XX1pLfNZt0HAI49kCVXDe3xtpRlAWvQbz5T4yMubMF9oeJ7dJjcG5CQzhooGw8VtE31ahsDrupjE
DFwUVsISldgxeMnCXhaT1TsGL+KJnlERubgCS4RtAzjN3sNBSNtvXJg0Mhmrm3aUeDvxthO6i4Gv
awTGgzPbFB5OygKr+5E5MicnFzVOgd+IUMPbCvEZymW56fajMPDyqb2ux0htuFDkwuFrFMJwn4GY
jrtx6WpBN4+nRtBJW7S+tW18HC481U3E21E0roqCQhpmz/mUrFqAQQXdFwGo/1L8up5+jBM/Ep+V
uMnN1T2Km9f46TSaAuLzQg8iSEP8MqTqI//iaeP+41q/DC2fRqjxKeQy/P5SVV+T9I/x3ZsXSd1F
jENm8mHnRe7X0yC4+IOxE+TTYnKkAjPkjZdQnZY+vhAjlCxGBy/xUvfAHwQ4eewyaXlDF/DIu8nc
H1LokR/O9DRSRki1+ras/bNrzaLnJAQ2cPun1xADFyxQIu8s0UwMDRnJzDuMm8llYoTQeHzLO/s6
sxNvgUk5MsI2GIQ7zwlj/zK6jobLTGZB5GbBcXYYn/kU9lV+kskxKYlAekqWE6wrRM3HN24kpco3
G07sLOHTuGeZMhCtq7vc8SCZtSPa5QInTH19ooqXTtZey9pwnSgh7OlHlhDvOtFXBHhB4TouWEXY
/IR7/+JM/RZNDOlb1aFTgXojN91TBP9cT8tbeb5UCtHzkILj7jWuPimGAgw1AskTofFUZRQdz7Bi
UdBpnyA6H1kx491UJ+app6fDe35G49h2y/zdPtvCueEW5JwmVr0u86ubmsQgAwBh5dkqae4aoi6a
36Rtdz9t5X2t4q8L0Xo3PUrrQ/7+80IG567otKgH8HHcNqONnSnIugAbTZFVJVOtqifj6KdQsf69
p39bRHFM2scxhaTDRL0bQSMvdyRXhIBZ8XJWJ/SKHXEjjp/rdpVeFrd21ijvceWI2BiK6KqLahhY
xmLYTM7lT8nJN0AGNhDw1DH6pJx8nyg0ZmTpedIN5scq8Qr7QyF9TtvHXFvQaRN1gaIPQSZO0jk/
J9ZJHM9fSvmWQUT795B8Vwb84zzuoo8YxQgtOTNDin4OmauLtlAVTbTleodPZ28veGrg0CpXopFf
TOsLIapzOK7zC+uvyiOTDIlL0W/KHJlUCfS63FN3/uWcu9e+U3Co/HQX+0jvbvpwyjDIeylyOHF3
GFBVJUp7rRtyJ4wwd4EefdrHTVV/JjT7XenQPBBDEbI5CoH1/se06puoxqCjASYOMC0Vubujlwoq
W0Vd8UgN1vBz4RAXeu81c7Ef4/jx33fnLl7rn/g/jnUXQSmDy6nNlZoHRXvWilHTuJfOQ+JGRAZt
mHVgaM0Pg/urO/Z+cLF+RsXEJmUZGHfPZlU5uRWTOs+b4fo5pt0cNYerMNn+o5nZjJIoQOI3Oxpy
cA7U9jVTUpfkolbwnKw3TTu7WJPrwK3oBa5YSsyRAm0tvW2tIdXSeqY5aJ/SH94k6yh7h+2vDD93
hY7t9atezTSaw2t6E0atRmNAgXfE2VeV8ZlNqPLwuBFJPjkRusaVcBT/TKWmW3dUQbHjPNOToQHd
dbBr5KB5zEyRdWyLA2GWjcyHLwC9ueqfh9MMdIdGGNnVrikqrJPBli03MuUxkv++e/cpy6/bZ/TK
g7QI9hyiu5TFSEB6k2hn4tD5ScYJC62l+IcoJ9Comm+VnBkKfvvvo+p9ZnJ/B3FH5rDqgILlfYtk
dIxM85xY5jyH6N7azJkkrCw4Sa1r7N41rZWHuuHKjyLXDI9iKmUbebYzmsl0ubM/Iz3z8uTgFjrP
/GDTaa91+lxdXTt/+PeZ2t+tgb+f6d34dJBbjHPC+DhnrxzYPbkKhKIuH/XyQwOYd96NbmoNNmb9
Ah1EwcYGjgutKzQWNNnyelzBBEmQLrkKigDQwWrK/jd8hIMin+XXV637vPb5MdPlsjsgaZg9GNFg
AvZjRa+JrfXfoU358TbwtQbpamd8uY5s9JurSXtZUxvBxv2shv95WR9O09wI9TYsettbF3oUlAxa
iIfmkgqbc5jSSEKfOVUXAzL2aVSWARUiKoYQgaAi0eKDUQueRdIGpLbaFUWnnj+B89DohrPoMDj9
JLGof4PKs0D2fjho1NrmvSHOZXiKWztJ0Uu8jMnPnYPntP6l9apIXmP/oKMzJzNdHHf0xMPakfn7
FYhboW49tntOjl+0rOhAE9POfkRMUyaQd9LyJ8j62y3o9/O8y0qb2+Vamx1LzmGAPxD9xCKF8NNJ
EEKoKBbS2cuuDGw7iJLgQJHmI8aHgWaDkxtZnvqoay4dHvVtrddCa7wf5uh3D9NvY3i32tfpuYLs
kA/mdDlD86uNXicPLLbroKL839FRo2fj9DqSNPDcG68djpF9smPGocORioKEk118wFF6yuoo8sz0
h8cPwZzvLq6nIPUd5BCB+u3ntwT9NKxUbOVscz5p5AMx+M31FdLEoSA5Jxkm0Quv8kKqTtZKxoi+
vaBOL/avhGpiwX+q3E7W6y/3IxeT19mzKnVyzqGwgvNWC4fiGJ7EZEwnCOkE/i0E3uvRpP/0PtnM
xYeLXuxyR+pvy/7rwn1oBO66JKkViMDkIyHpyOTXUX7031fch+c+P8VeI6hcPn2qytuvnLdyyRd4
XckYyOmRHxFrr/b+O/CVTG1HQkYW0gAE1KALCDULXYIEJMHzZP328sTPcjLkHjFwxCv/+BxGnt0r
v2JzCikZQkl21Po3r7+UF5AgolXsLYKB/Go48/6dfdLcZ/WmvJJEDxZXL3/DnIdT7i+jIb3os6ir
uHijcSHevhISn8q9PlccT0Wtm1+zZkAc/5uRq7LjnjSkY/RyjDWpBC2pG5IdQhdjxqa/NVSn1idu
jx0cyPNjrqpPiXssQ5UOWb8uT2T1De/sEZf++ydu3X7/+hqm4+X7EmkOOa3FwX03hSlevPeNEeBB
7kdSIwV9X9K7BQZzDMFp3HTeMdr6uMcVbm7m9gk28alnuUMZSxJ+L/MTX/EoAHmou7/3aXaf8d9G
pwBAYK6Af2zqUT4DIeCbJbnqATggGh/8nXsKYm/nfsYgHLg6+wd+lJLQ0+g0Vnpxb44AV8HDAlYQ
VpDoYhu/3PR5b+NHS9UlUOdSmqnN16fppnSDJZw1l54T8uY+5e1zQN7gF+Sg/YSIZEVq3Wd4b51H
49cUIZQ52uFiszkyVZNfr7PwPM8J5vOXnbiErYvOyYxh2iwtMV2ubsKRlujIIBFZF/Mx+ILIeNli
0zBVnGAwtkgwMYbil1GFY0rePISYpqavebp44xAqr6f5eE4Gj2G0IHUl9f3vBUwG7PTx9e/17D/e
3F/hwbA3zkJBAQbgHbC5s/I6uRaOOR8wRzoQs37S4icB2tPP/2KJYjp3uJp2rsZr/4hdn7fnqYfN
7O51phmSD2BSkJmAl0refOJPj2jF/OSdpkpGt589QBeyf+Zf5pvl40XuT3JVMcWmmTiDWbQ8lpqE
pT7teBfe6owUxTd58TtpkPc/pe4XpXrpjr7AYMYgIIVc7+TDpOW55CEnTX/ioebhw5ObWb19ACIo
5inwDWKtTPzG87eTp/nL21rlgSGZF88/DGWfLd6NJO7ApCE2DKeeqfjn8pnkmVrYigGJFZIFoJMT
QsygrTDSfLoEk2KSOqO8GB2T4IcDfxM30U2CvyF1JkI85y4tsGt2/As10jlMD4SjCJvoK0fMB81a
NGQRjoIQAfeXZk9DDYtC0rT3wxl8E1r8cQZ3OwcxZnexW/NX5AZ7CsFPcIf/jKJRxVUjWn5Gznmi
lD60G0aC7RrWzO1Hfv6/zwNbpD9vgRKXw4NJ9Q9h7YAWliNmw22veQyBlmZrWq5rpzdnIrRzvhCi
VYco5WGZ9NMN+Sbk/m04HPWOnFlmx/piXAyzb7rtu1ssAXWNvur25l+uUpnB6D/e5HA5xID9p3vx
KyO7n4ZIzOGURbpmwIv8cwwqJxk4Xaebc6g/19yDctm7IqsBZCzMLnXktVl5EKK8PJbXUWtCOljt
mo2lhNSfbudx3byfu4cSAZNj3/WKzNHV1Yf7SJlktAz/aEzy7R2DRdtXm1GINu/O9tzgEkCh0JzT
I8xDc27omV93yN6SwDFat15+l+YB/M+LzKMHAt4SlUDorj/MYKuPKv8att9O5A74GBRqe4siTgRu
Xd4QiaTTPNrqkN/iw01Ep08dMwdaehjVXg151/PrUWKmAeN4qEm+9+QpAw2A8lT2aQlMC3j3YCRl
8ZYiPNWukb6OUCmkvbDXqlGmaRYWVd8Ix5VDC2WqQCCEaAjXDln6rl1TB23Boow3lhH98k6bflZs
FW3KTUVkumr8jpY5FWMZnKX6JkXII+g4IIvpQAYDBdXpER341yqo5U19IJeh0sh7sGbuWu80hV0F
B8+R07zElmkJA85ysGd9oGMCeWJWCl2dt+h60EvUIJHwbNWflrmgXRw6FTR77By5HfT2olc8oPWo
7zw9hOgWtvUYKlma+lAnecghVRGx3qBeasK2H0HRrKsaFMOXSN8QzTK/OF06QDlVVDl29Yg6RjWB
iepap5kVP/FZcFXhaPX8ZnwWSwTWAk2fcTC4JIq2AS++hkq7dZoHsiorW0Snh+GJtosQuSFajbuT
bPOHUlvR27uzX/gmpC07e6DkblqPPzuSfDORAEtUmg1Vnj7K/n8+f3obtekuS8jylWlZ7Yelex5A
gFS8Xsi8Qx67hJTkxrlfOfXIIq/GO8gW5k8ewIiJ/D2jaYCnQ8wZWJrzN93WUBXDbk76XJk048NJ
RM9pEjZfzZextcfaI9bnE2NjycE2Yf8u2eFPqzgnmLoGyfIgb6E17gXhwuG74ecjsGB5eExqqH7i
8BitqqniiOarbcXWeEc3ZFQsYcXkUjXGJbw7EU/qZUkr2HT3YM+aVgy3Din1uK9mShikNhDDTpzm
VdjM+hAv9wymMxGq6iVLx78EiKaG5ay7SJ6thR7GQURdpPAa1xkj/fCI6zwpunqV57dhJm5BQXiR
EdPRhUtVw5ilYbK6uhdfC6LpxUUj/ExZ8evwVnsX3R0+KH3NgsiABpE+zsjEOwC+f3hWt7GOljmR
2UkXxduRHpb5YHwYnT6KixijGfLhPOQDQkZ9m3WeicXWwb2G5nS3N+RhUj2c0ZVo3AFhfSGVsJLH
t+uUZPTk9nlCMje++Nb4ssAeyz2Fm91CCbAHeWgnkQuyNc5qUU/j+fERtHnnmfPbSyajTYP+3vtx
eo6827v9UG+7heOCpYbFGKL9ereCJiHotp80Ql4nh5/Wxb/gTUA/FBRUG74C8qX37Kq2OlpqdUHF
j/DQu4XGpFhHnv6ralT6VDtEsupjKdvr1j+syH9VBe6OfLczWHpS6cm57ObISIZ7O0xlRu7zRRnp
J4Tsr7z37kh3S78Kt9K2HY40EPvbKCLHsEMz1MMoVJ4qb34Z0dvnD5aRj4Y0mR1oz+iHa/0rdLw7
g35N+S3zLppUb7uIUa5I9o7LgqodKLpopn2h6yj/fbThXzDyADbxQEecg4ZsjcDwz6PZ2Sk/dTcI
cLSn+Pq4COsQ5Rd/28hkdhnlE7Ykv5q2z7vAftgFHRX6/pKtmbJWFuWzCqkSw4opbBQZUTa9UaZ2
fN07LOMRa4O7cYLCyzboTnmX15JEkEZFUjeNgc2E6tuIds3jZUnh8/AMU7U6BhQbv6xf1cJyYftt
Li/LzFMptP1w3X8tiFw32itYe8IXpd3qbpQHLU1C7VVvuc92AA7deqAE4RnYoZkbPRuBiUYxXqLk
v0g9Y4rahqssWu/6rHuar1Eezqmyl9KUyXJACb4vGJsels0YJoj+F+Ng6J2poe4o/lavLWXKZrqD
pjMvVulO5C8U4tRp/9x+GIALlfvxZY0Gb+30OFfdgsEv3H9fsf7NM0SrFFuDabARQXP6807fjkaj
Fnndzg8QYoWxTVfJ4/X5Nq2WF5kHlpuJaBkvbfJuxCsD+JHi/95X1g86nA+UbfumhcFdSL4bpI1x
Ky7tXJ+doOB/EQ/rBYyLE1mZ3wNL+wiIYEeSnYzLTGoBcY13HB+8Yaj9AKj9ysD+iPHoN2fmk55p
9G3xP38OR71LkNgdDOp5KzW/lLsw8SHwCoNclnyB+Yzj+4eyj0T8pMxsCuTtB2wEcthkZXgGIBF5
6ailnnwZRc+GUD6yJ2epPP6EgP6C5H87z/8lGxHAUyqgr/ReLcOOo4GdRLjTXb2bm46aoISmEE/L
pTUqZP5DK9mvgORfR7tbDorj6aIP4oE+O2/PQOoHOVjkB7Ao6B1wMhmfWiwPb9Yao/JRh04SdkXi
9IisDghYR8DrqQAV/56495XZv0bgbkk2ozpNyiPnVNJRK65AfP5i8XgTyxIMJ2vFGzvBD4fsL/Nf
w3C3OuhNXB+R04PhlTPqvr+IuHAKAtvq6wSN4KdnU0Ot7s8jQpLDGwGvTAqXyEZikPPndLQi7Lu1
4zF6sp+6i3c8j7prkM92oY7TpNh93d6LKTHR4SV5ubwZ70RwZ0NEhJVeBrTylTyh3oYCibC86whx
TdgY/dpsnCF3upcP2z+MT95xeqPe9laH2sgiCxC2mz2XTwbCvZ49zqa7V1qVCFqIpqhC9J0dw3UP
PIIsftAlFIOyLtJs1NXifBV06WiYi9HPtmoCJD1VsF/DP9TS2FJXs21IBS5Gx+fUryA+6KFjuFYR
nE7jU0GjwfhUBk79UJymyU2Wm7IS2WvtqZOS7ea20GO/nqGBpo/UzXkOZDS6bst37EnG0Q5M1aoA
x05TBHoOr4dJs8/fz7Ldm5tjYEdY1ADKUt1Fn39aouw18Bs82b+sYFtNDy+p58wF9XPEjJaNeMhm
+lwdp6trUEytebyInzXWcAxK0EhOpJlA68jmzhNnNm02APxbmlgecDgfW4EyOk0QQ05enWA4GwTX
xwO9drKjQNIBNuvjZp5+KgIRt9YdTmm6rFD7FG3gfABDpBCViKAyl0KaPeNgjhXa+EPnQfXOV83O
27UepWMg24ducchlNK/e7Sdlin7dZ7rYzfN9Z7rlSFsYa+MxV8XxqX3ISLeIvI5P+iraqHR6UQQe
82m7J8QFpbo9LXElTmWqedqVJhhxBahthP3aeOVrtohndXgJOGW+gm56PkABo566Mcc9qS4LjW0G
i84COB5pUzI73+qEjqCvT1VLQijNv4yPsztcmOMY8tljrYkk7Igbiq06Vp+hUnCHQOBnxaP5DC9n
UtluMbstCWcN+h/G2iRNQfXrx8HEoIokD5DnxY5ilKuOk2WN1hRcAajRYveQMCqvUPZN1Wsd9zKy
Wve0R276+FnNbkH3pvs0dymtuM2rG3Cq0Xd7suP6AzD7z1MiKxIUXUJugYM9SvwqZkHRkF8Bdxyf
Voc1BFW/22iYywtbXiaHafFpraxxOVOf9eVxH4+uz804MSjVwdjL50lPuZvGK0x31FmVymikuYNN
si0+rp62Rh1LHUJXKrYHUxiPmCboOGWI66o64sQo2qKfS7NoUsKGu+0PVDJSEUXwnnovKX8XGORQ
z5dVvTA2RCHshsj2PpEffjTvQw+anDa3M4lGepv5ceuftieEGpppdsJyNihNVzuO9N1Ksx8PiuxJ
uLLaxK/FpE3nxcLxD4XoRsNXKEBP/Lwqxgey5Cg0l3Y4GNkvO79JvMNi95zO9jTtqV63V/lI28/2
xsk9ah7kZHNx3Gh7Pjr3KrYDfelM7JejWxIEgm/J27RvB5u0Y8OPUvcS7AKGKhc3kqCnAy15M+AR
xMon2YLc+yCiz3O4I+6E7DLTfFQqFgiKX7YomS6spbI6h/H4PEG8JHrtKC4c5o5Ef3tuv6hP2boY
ALgf17fRcX3W5GkGycBCuC0sDZEqFDBd56kxMEaW1ocKl3JxmaUUqmTywmSjpVNWX+c8PD83++zB
3h6U5fFr+NposF+fjpPhE6KYy4szO6NJ9DVYHb7O3O1GmO75uQ5UFbl6/v9ICWDd9ruhMhtI9OXY
Dk+huYB5xWRDbI+8T4GR3M1BXMw+ETxvK4el2nhP1Jdjsj7eVnE8d+hPY3rnpSkc1uFBuT7TpZZ6
EQktqzdLDhuzZz4jm3CVcajy7MF/zVbKWF+YLyceqG3nGnvLFJgtxg/Onjbe9JWz7TZKX3SbFNMB
BWhxXtCyOOWTXk6fzuqKUO3msEWnKhz6mZv5RVj46jZvZOlGtpezSFrSagR61fmM1N/nztxWOHMt
jbX6hU8EwZDs3BJZZ7im9tCLC5/NxnDZX+atr3zdxgZrUi9ZYm+H3gWnDRETVZUfjRvPtElMPcRc
HkfaPp7t1qkhjrPbFsex+uE4S4JybawOb+Tpi3HmYSHSuojL1TzjQbpAGqJxm3dkudzDvDE9un47
VcJ9S5eDT5r/eSJeOwp4gYNH9LoGy2jcwxuGGyAE1ZAWYybocKVgEDsgnrdMV4XxqLy0Izylb1+9
CtFtfN5fYbaycieQMtzhyS05MuymF0ga2QhjCOSkk1Wyj0J7eaLC8IAkAQPELLn44Ak0KV+vsDlE
sQJ2jUW71yzJTKENaVE8N241617gd1eUqKf6uNwcvXZdzZRp4lVeiR1GD7ouGbmSTOuh3FjebdZA
m9wi2Ldn66xZFIKemvBxftNmxZuTu1xrMT9OrrOBh63ziwYbcU448XSZxlMcNdnhc3wbhD1xZtkk
XdMz3Oy1zyt2FpBTocVMDAWhIhEvU8zLWLJCSFunDyLeqyatVaKvWc5Qd5gO4IusrFH0ou+tfT1O
l/kaZfGOHpqjLD6L19xF/hiuqy3SWtqlqxrSmR1BwtnBrbXzZU+Or2rt10H2daM0vGhDdXPaVy/N
h02VsoJzBrqRPiZo2MBFGBdY6Iw6FBqXyYQ5P20msHvq2fD1ulThqnZPRiOIzI8llbNLv/gOw4I+
8PU1FsmkrTAeEBEUTwC4if6gYKoJhusWr41NF5wsVRFv2OKX+VFYc/a3G/v+jhCgIg/GGK8R56d2
fFyep+0btGd5S4PTppjCRyf24cmwZEEA0ICeBeqqtzeeOWExQ3JZ+WgenMdBqKwHYfIEagYbdGM8
artRbvtn7gJh9cmF0CTUufngsMn1RaqadGjPCdeG0IYBfxvLQXDsLRApiznLy8R54O9IDF7+Hfr+
CjR/C337QBRvJVSJNQdxLKqAfwaixbC+Xq2m2z0qGtW9GsZ8QyXd7FCv2NvKZxo/VwxlUx9hHagC
zwtxjB1x2tbqg3U5eFp085Luwb5xh/HeMKun+Dh3Bnu7em67/b/PFdrSN2EzeGZPUSAzIo2/O1s1
M3IHI+vs6eTBHiBkSrOxCqsfXhrAmTM/985LEwWLSbwaAfINmYIciZPd9xrlufucionjTqIvRtyf
cXNm9fR1MZyE7FyPi5kDtvEKF35KzV8dG2eQrXTz0fJJbjVt3pxkdVkdpOFS5BvxdC6pldKzoLyX
b/hLzlqZPoOXTB8emPEfH8+HaS7SHATSHy6a3Ntuh4RWM5C+my4crO6Z43XQx9chuGdfdGgJy6v3
E4S4LwgH8UbRZbEdaj2d4St/Qy7TK0U3XXQINaE4KG6Uw0/Q3Y3p/lxT648uAk0IwcCcXQdiA8wD
Wij6kuzxEchjdiWVFBGypXAxrKFrtV4xhRNGN9IucIRVSvXivwLcdq6y1XxODApHJhR1WU0r90wK
QuBjyjaW1tsCfYCnEGNf9lOKvR0UkPFeIXHB7CxyuB3B5Q391eB6OpBe9x9/ofrvkqAQAixjYUxI
J8LFfugvoNmuElQ6sJbBAUkO2EZ0cbA8Onqvc2gleiscQ8bqKO681ntd0B9uSv3ZPJLFwD14nG3R
ItgO37eNOtqNh7Uw30px+Gg8G/gKPsU7wzHtwYbjh1OLBRfaitejITjd9rlzD0gV8EOtFhS2KWj/
wnPmQBPDySIWq2jcl7IJHlaK5IvHxa2m1H3kftVT1hqxKGzCqsS/TR4f0yccMazlqp6EJ7nra+Be
PK5phZWmV1OImZ5Dpz8bVw1uSxIHxZ/VJJuXGfvzRV4fYvFYBixEI/5Mol//sh+NTwHDHCCeQLgM
ck/DA1V3QHmCynbuQ1EpptHQ7bk5s756f1ntST0+9/oTpx/Q0ADBzb+N6Mxg7QnjUiDrHJaBP9xw
lhocjFOQLYC3OHwEKcV9ZI/sCJkOMDjyAF05rvxG9EzMkzxTkB97T+MR2RTpxGWTSefli71Myvwx
mcN2CNhnM+HZ8B+uYGF0LpHZydG6mfA7znK0VtwnVJvnsptJCBCtH8Qy2cdSDbs43EzTgYeyvzcf
yLFM12tZ+k+OHoAduTCwZwdR+uCHHP86eoj90fg81ry37subLrXXrG84y8TSmq7YqiMR9lp0PQWh
b5fQ/fFhopHpyIp05IsEotwfg/VoLoKhXNKSEcts8u689u+dEzprQnXnTvCyzCbLqTef5xqHRtgF
EHNKZ8b4xXviVJyA1fsqpi82PAfTt/35y+bwjOO7mA7G81sg16Dj8928ZQvuZk9N+PbinGGHFFI6
4XE2Tob+eTWfN66pUYpoYjHdtFexbHzzPKJ07r/Iwds1nCcwW9zWPYzgShyFaLbOw0vpMtDv3tWd
e9lI6qNWuA+sgeH64GXe/xB2Zk2KKlsU/kVGOIDgayaziCNa+kJolQKiOOL06++XdR5ut93RFefE
GaqqC4TMnXuvvdbaeF1YMgrhtIp94XxWDo+hH6YDU0T2wdk7fM9tnBwIPnOmqN4tG6MOSX/lhc6l
30YqEkQlNItrPM6CklvlNzcGX95VLqPGJmLOuG5lD6/d5U3qSw1QV/0O6C7MfhG5b7c2obgG29Xg
Mv8kDbKj9scZ8kyQiSzw4oBnXs3R0UNTci4WSc+FNy5GxIcRZBp86JbzmpvOi0EUNAUsD6K5Cfdj
PD5YqFTgW7VPzMeVoaKNxPWS3x/aqbt+GWLNu9zuhEvdMnJ5fvaSSewx7ZfwbJfiEkYydTJwBu7B
Tom+03J5t4J4XMpxlVibcv21n72OAAVSWz2FtmKt8NoJTG46uVummPMRvNQhN9j1PGl2tyW9GAbZ
LG8miP2ZPpl1Hy8Pg6QLawXGZ3+8GXsdf+zFch4aEvaxNiE/3NTp56BkWUI4ml9PMgyCcVbBVnmK
ncsjR3PCLmXFB+k8Og+XS6hMIsyl67OqszGRQbjruj/gM9kBwjRYLdLORjaf0i29Z81NbnJ97bqf
pTd7KU0kKI8lvecosbdrL5BztWMeiH97pD6f82jZzFwK6XlYCjN07XDftFjRe8vLLY9X38mtaXv0
9ZyNeR2MgCIVt9ui/REtr9HTmt/sMKR0qp1DjGmChywyK+lAnbrCf4CqSHPOnl9ukKxqJylxSRL7
cJ5P+Er5kiGarpT4SjXIaeO73EG4HYVFeHz1jpu2qA0jQz3a+Smz7pZiEgVnEXtJKjyYUqFbB5ma
JoVjPGW7z5SpKGKGs+ycyDe9TTLyph7valjnNFaaHUkkuoQ8NbUob1MTPR9xBk7hUOe9et7JGX9B
s2rUu18Mn/4qxIYQsbc2d+8wG/Is4kgiyBJRHI9TK3BzX9GVmmerxkFKaJAHJ+YN8tu+PARBtnsL
cFdEqTW3g73FQiCpl/nLut6lUU1qzvNBO8v42l/FmOukMmCc1D2MArMbqHA5/Xfy9O6VoLex4zCY
B95s49FgGJ03jHN/eJyOj+eW/ml3NwbahpxzH1EDAsZBYEzlfVQEn+cp3Dk3n2CH0DsujrxOKl27
5uPw09s+xAX6NGm606qDBeGoumqPeMBgT/++V1Ohn29JKWZHUJdQOEGmqr+B9UcMu7dnfM5I86Yf
CBgnfWgD1rHm61b5cf3Yiw+GeTN16iScuzspQFGEYYjka0TnSewX6vQUuasmeInzjCOPSs/qyJsc
UAjOwnI6eyCaI40NpV3abP/N9YZeDIVfXVxlvPWQhrGDa7w08wDtsj5TUSOo+RuP2PBTo+ZvOW0T
wB8CWacF4v9GoGrt9+fm5bTdxwVS1EYlrjSlWuCXZKZVNFG7PRUD3Q5hEvlVZu8nDRnF4x/u4rsd
9Mcj//9dfPdPfmlD5vl+v7vfuYuPym5VsiAFOk4oB6Nz+GjJLeeyIgoU0cIhLYL1N0qcK8F+N70k
ge4ewjrH47Yjdzl7gl4XCkgRqCPpOfr32miqptGfN4pKisEvQOjvBjPHy7bVuWmdXZxPX35jtZuf
FsXC2MoDKeuIilMV8i4lS2LgRC/qmE1G2xMl3r9vo/HXJUohQlcRA1DMzX+vm8rO5aafHtzG3W3Q
zW+HyaBRyHxRdjniqy9joI3uK73u/Puy34Kmt0+P8o/RYi1aWTjRvjVstrgn1OpFsY+nSuFc2Vj2
U/4odfQ+Sr3UM4MkYEAtrM1yopTTmqzbu8GWOEXJgrTO70Aip9dVLWDKzLbWyHWJmQ37OblKzE7k
8izuPnpPsaxbjDSBH5vShkZayM+cR98czpbELtZv2C3kr1vxshmvYfHTQTnCgdXbek2SIY56Uf0Q
FbT6X545Iqi2AVnMRNLy3Tv7ZY3Wm8UNsiNrNPM1VwtQkQcMfdqF2pnqT+8rpvg+2ke0qPkKUK/+
QbF1Wp6mx8xOR3vI0bRrKb4Oy/Mefrpifr8O9G+VtPzmP6xzmHrQpiXfpV66T+/LcrCbt9BpH6JG
qJGcJOLhMzCCkce5XYOIDF8sTDwzpKKigm8GyD/6dfveyz6K7l3l8t0JJk2iGJI/co8t6+4+11Uh
FMdZ9w6L/RAVAfn+1iK/30NapGag2KipJk3Nfnj5olhn41qEt26TrONlaTUqDJTVCKUNgOFylrr6
As8I+fIes8nKH7yCG4TomyhcbW6ChrqNg8UIqtoImJcbjxh42rt1Gyf3zJzIEbHxNbteKQz2LtfN
+gbxE7CH3kAR73t8J/Hb1nwJRrZhmu5loIWmcxvpbPLC+vhqSYw7QgxLSMV0qoD4PtkjkEaxPMZl
yuwyKJKEa1h3h+MziR5Or4utveshj4GHmzuUELmz65pcIjK9R68a3BgbDPCirc4LZFvN1XG9XewW
1zXYl8UWFwuDJIlchYLQ2vVKqXURCZDXmLKSz+COtPdAosSYCSS/53W9+1gXThnf4aH75OKAZuNj
r+wd47SfImSONe/WO/Yyt6CVUnWZPLpJ3IZzaFtw3HrXOoQoFobzDAy3bo13Lm02JWkWiJvpWafC
dObbZdQUInMK+OSmaHevpOQJ8CM5P780vkDvgeSNKh6eu8i/CUKn7pFEZi81EUZ1h6aMnCsFN6WV
gvEecs5+c8+AfE3v3j2xjwB2na0I+AhaN5XjXZwtyiHWMaT9mpf2uZKzh0Nw7t0W6vnueeQd5NY8
u15nkNBwI/5lvRQjZ8DEi5fP6j8EQ/2tf6pApN825tt5Xdxaz0d1zPYxsAqqh5f/8vfeEf2O/YwM
z1xC/TJTaa7x6VDuKhGMAPsUHOgNQPyuK44WjCrnGXaCrVdzMWtDZHGOGssbzZOvRy//bOG8YBdO
Y30txHHx7O7ItFBuuzXrpyjT/umzvEXYnd7JUrPK9zFma5msQ5FJvcuo/Cq8vIv57vQ6uLuHADuB
Waur0384subcZPDqbsev7qG379VGRZzgV2CQJRvDfFIbas4tokQreVFKT97ooafide2pGGsutNte
uWAtknvQ1uVdYks0TrCW+Knt/O6Yxmsym00MJGFjKBDtPdN4ZGlRdR6nIlbql6ZL/xjJvN2GCrMX
0A2QmDC8kYMe82+HJTOo231UHTJx2ljGyfUDPGEwa1Nkf9JZgYzrYJc1btHmFS0XGppYxmrlUUHh
vcfi1yf/Pvz0N0rL9/23dAOnLzUXkGTp9zM3fZnXtPZobcmUrlZ7SIucxsU5PPqJewLl4hwM4SLB
bcTKEzmJUqBg8eDihRmpkEgtEiiJRkPGStgPH8/OuqbXJIBdEflndk4NdpRjhpv/cHS1/3rnOE8Z
yjAWj+f35Hu3a3byWmMbn9DpgLHia1BD2GoBtThKNQE+plQVSjpxorVCkJcrf0/GinaVCmrAZ/jk
37XebCfCTkwJA8jQhkpocjKnFDaxhx/DuLCoUKnYLTyxf2COAb7+kXgpy1slb1Bm0RBpfn/62/Ot
rhe7Wh5fbI6n6LmpBw/H7J2m5Y1GrRIfARHSBq4HuMNPGx+0s56bdHn9eA4vhGbkIhG5EsVHYQNE
divypkP8wGyhX8TArxx1w7JfuVgTQEhrwa9CBuSn7jXo2Af3gDGKymoeTkeMrshG8MV122MwE90+
2sl4G5UgYmQmdXrAChbSwrbim4FOaBSk/cppLRQkB+jASkB5iyaHrO0j12QxUDlMNTlHeow/4pNi
pza4czpajz699VEnhK0/x3E3rDn800Ks9e91/Z23/J7U8WSpzlqMsldp7dvqOG9vtXbZquexTjKy
7ddm+J1QKC+vspnI5k/B+o3W+b2LDDY/c/FIJP9Yi83c3F5u90vOWtTcp1x8m87gDeMC2iLpOYnF
R0t0d8i8PvjWSfgTd/CpFDy5/Cwk5SIbSS1KpXQi0ecciqPlw8XKQ7D/jxROVNEHu+H/8JS+TYLe
H9OvN64KqV/SP+N+PR30ghunFERJx/iunjZU6jwMGyXAPsOTHP6HrPhb2ZaLg5yAqY4e4hOU0V3j
KOODjTq9jymjkmH16FaXUpLWExGvyfJa8dP4Z9oZgYMcC1BwMAtDpsKxzRT8MFfwlMmuAyOTs0+c
fgY36Y5GOYU7246DGKcTAkiM0klt0IYM6L2hYjR/WDHtP2tGRhkxTpGpt7AZqR5/fxSZ3roW5aPM
Y6vXUzTNxdPOPRU/1CbssIoA6LGSJy+sSQYSioFry6H8Gnpjoh8fZEZvluiCvk3K4Xg49QAQxwoH
U6KpkjRqHESB5/1AN9P+ctuYlZjQLxuMYWLx/X7bB17e7mgkWWyxsmhYk0rXGRXiM2/mUWN37oNJ
avswKd2ZOS7FHDU6GxstXkTLT8ij++JYEloYJ3Q75JJ7zgsJRom4XWQnCJ3Tf6+5pkpc3pYcZYjG
9PA6+hAYs7/f8L2hPxp5vZ2R2PQWt9AgVcfh6RUJ23Bt8Lt4SDyY/pRPfR/E/7ps8/fLFhdDOz10
LlsFXaXhfFhtBlaCSIhVW04mfs12R5r1yWHwWR2FCwIdNZ0oaHvbBSRFsVsrlekPL++dK6jiBgW3
zrnLiACs7N5O33Nzf7o2rq+MuPHCu6tffrWsW19fXaQvBiGsiqC6iaUSMtLEtQ6OwjM3wx/u4i/Q
kLoLGKX43mOj8D0r4JcgcDvhQVc7cxfaAjMHSq5s0DsJOjtNuRv01PJnIi57OktETwmB61EhhqqD
SYr/tQ2nqo3V+aAow9en20eIRmfnLJke05Gd0rrUBLSEzwe8Afl4ykFj333WhoOzrfXhd5D7HO4i
BIeJSjtGTFcXwXE43mSLa28DKIlZlGJ7mfTIJi3ww2bykyl0Xb35P1bG/z/+Nzryy8d/vLL0cSqf
GSlQBUbaDPMCFe5lJz6Aw9TW35EzSJ2IsIDShBbyQzUNF3XSCzqGF9ikr5U/8c35XrZGN0a7wFlI
MdDA38f97CwLuaZP6uL+SdOJ09IaKZy5FdytpKLmSzIrawWHScDRBGTKlnXGSh4LuBvYdZybhD5U
jQtIkwNqxqcP9jzkhBebe/erbWMU9tHs4cjufLU79g9b9a9PBo90NiorBFTm9z1j3Nq3cldWWdzx
TnYhPk7TRX/lY8Q26/QoqpbLsfwJU238WSsweoC9oCuNfovO9O/XbGKidyrr+yzGti64c4AeYlzH
5HYJJ8nqYEnL8vvhY/4lk/z1ku8LoLy9kPhlhyxu964W+dWoyuWzhpHczqEngMVYSTH1hMvRwNhW
YhZtQX349z38YU3+HQoaDRxFIFUbSJ3e4tMjMapbk4HbrMKMDEw82HAgIBAIJCLxSQ+YpZxwHF2I
XAcBpdFEWFwqZh8stPo0r/fxgCl9pvAuoJ8E4BIQO858hU43QwGs6Y3k2LkhfdGG/BAZsz7W0Ov3
+ic5Uc7Cwqz6aSE6+OJK1RUx7CvqTgYtTdYHmPhyT48Thtgg93H5FpBvUPjgm5buOZUPLQ7yT1Ta
7f5MjVYDK6CvifPH/OTvBwBEUeyd6DRQeTNeUy5fxLR7vwKXCM6SYnw3VEfkdsjuP9GChR4LNhBA
C/vKRNCxOj5T9MTwR01M86+LTfnBMxa9bhrf3/9l698bV+OmP3fqocO9LEV3+pSG+Oj1G1b/ZSXB
4qggLB/8QjgHSYpGT0XM8SxUuF74dEAbLBEe4A4UXYZiJ5bf4EDB/w/Uq88ZYor1pN+0/T6daXsv
/fWNdu7FEkVI9QHgS6T8fEnbXi7BUSykebPxEG8zr1uJ4dam0fa0gvEXpp/2Fz+FPoqoots2Lbxa
mJCj/VRUQYn/SzBkpjV57LfndPstnUjvjWdepUUWI3Jr9JFuYfxIUXuFRqr3lU3FAjGNciEwrTaq
nlHRq1G2huFRiNEEdIKY76rCi5/ajjHyAHRL0HmgAQByx5sWWA6m270Hg25Y2BB4KSsf3oM/CPOC
3tWApccQAwlCT4ni+gOR9OeRPeOcmNNBU/YQymCu3q2vmD6EZaQ3jsf0m2jSBtGS8WBiOf4CTwrG
QUCjly5SFBNkcRS8yghSN/31mP6V8syDNjtS/Neta9rMaBTdKrjNDzY0EfHvzY191Q9P9S3NPt8b
aU3LWWddR5NO92v41VvQclHQjolLZzZRhywAZnDzUjHCWTEe5XKEmAgitKvy7yZcFPgR7NpKeXB4
lYAS3D07yKeEWlXryYIijuU0cVw66ESunMfnh6E9w/FRjEYGjRCGiQmnsCHbZVCDkf/bQwSKLgR1
DJ84zfGo4ZZ6J1gZKDjmbR+Jwmp9+uSsNmTE4RSF0PU4z0YPuV4z7UNER04w1WHkn5xwTp8OB24W
Dvm7/LyJEQTbwuXtkxKs3efWVp0Xc1A2eL3wZT32RHzj5UPdFc55ZfrQXMBoNdodPc1X1paGnTg3
FtxUt+k7dWmPSPfpVM6zf3FYdq2RWj3qw2YsuE9bbqCgWbDMxBi+UIdzlDahAtMbMumb/fkxILyU
8jAeF2CXwy5pDpt2srAK8TXGXHFPqr7hIVO7wP24gSVcLZpliiZkiO5HV9o6MKQ1jxRKEMFq8MaW
8hypxJ4te+bXKCcSFiVlUGJj7BWdvK18ui0VXsZnSxdTa7jxptRVljXsqGZOzTl5bbvxxdRBF4Rx
86UWo9rbF4+xxE8kch89Sct0TPcVrVyN6+GG5l0QKO6d8WbnNgCx5X11v8AquIufziXzr4fjLwHh
/Tw+tp9p68bSrS9ga9O8AuQfHlwnfboOO9lEB1F1qxgu9qu7D3bU1225/aQKebRtqFQtHEIPvYN0
mxMdlh7ek090pLNtdLGQ7C+ScSPQPg8wK2Ef4qIc7U7QYTpDqkKwZbRe0+ZnK8PIQjlq1ju4SEtY
Bg0duKFh43PaNQZ3L+9jZUmZrXt4w4gr9UywcztzQOleGV979VlqZS5yb2j38DMlbPX+2dF6Lfj4
V6eY6b5JcgN3HXfbM/6YgHeEgEu3Rsi4W+3+ni48596s7gTLccZJlTubnfR6kHly0V9MvaE5guVO
zac2j/joft0FC2DoyWFqPdY7NwvT0SHKDWZly733wbAbN6UqfPUKMMAbg79kq5RnxOPh9icLh7/m
9qrra2CW3sLL4v311ZJd53LppHH340MVs+qvfr9HTUggdlJgI+p54nVNLBDxiZVSBdVG/YW1mPg+
ItGRq2xmlFnMQEB14QSXEr7IA7dR1ar/btLj7Ep1u2F+iqw8CBHu1kVXulHd3gx13t0j4P47omJt
/reI+v/P9T6+59SodslFM1NO7oqwlS4rdijuQi2HoTWcxzuOGhhjfuYQFKFbmRxCgBWoUfnIL8Wu
29vK/bduY79C7BiVwiUH8n1n0lstfMdxFg516cifLKiAevz3pI9/MTEOnR1n1MQfDTjAfRJ/13Vt
LyC7CQK8feahG67X4YCzCzJe34eBwfch2UQBIUdKm5OzRgh1bZoS6vEp75sYlCcwpiD0HFSUwEHT
g+TCYwP2KUgGoUDy4XqryaS/WlHnK3R5qluH7laqtfpFqWUlTPehdTMGLMlEfHOj+OJHSznefG3l
l8mv+fcreJ8g91/C+ssbeKvjb+l922G4B9OS7S5KDYqi+qagmEcwAzmK5Kju7IiV19Hm3xduvjtf
f19ZbzCmlEkuOoajb1dudLKDXuWnNH6NmTAcgFu7e9Eg83Je/RowOSGVQEXXVdYEhLwUhQTJ6zzx
OYvcvMdEJgh6L5wRTvHO2T+ERscOJQPEfGiQL3GF6lD1GA46avujE62nJ/w698axqmgDhQS7gntD
Kpy6YQzV+bjeo7cgMtP/OtMK27QjvGoHW7kxaqIz5+uEn5oF88qOGHPB/ZARxTV7y6i/b+9mbQ6P
8LAGXVdcC4ggJEbjFKWyc0JWeuumgTEiiqpDE5FIgnVT2+9AFgCuQDQAIS+LnhN4hj1OLggPHEoZ
G7KEh1H5l8GZ/tUW1n9uMb/GGh7IdyIFub0A7h9BERrxDdgKUl7+vdU/O6PzrD044+VsyJbbkSar
vbCfvRLJbs5jYuEPVCLmjvwWDkaanPgihOk2n4VuRHwYP7sxik6oicjZFf1DI4L0q9XTu3vK8zuJ
OoPTzJRn5xIgfRi2+rfPDs1tX6OjRfOKGH3oGhPmQhrWqbtzlRVXMfsJ+qS3/ZcI8usqeiu4DPOR
nx+vSxrj04RmLZMrnMDB+Ojnc9wnwxWOC0KjpXxSMNEdIyfNzSaEGrJhB3Qgm+if+PuRm9E1f1iq
XMjkmV+QB8UDeQ48UPX2aCkovXYyaM/3J7w6ZbVGGOuszOllcey325KWF/Kdi3uJkUNTKDS6B6m6
XQpYh6VyszUcujFsoEmd+OCjKENc5l6QaDcHaBz5+hfjv0jGXh3r2sVhGKLjlerPMUEAvaKn8VMt
GqvW2RAjfS/WOWv8IEfHWWa5ZHU1/K+PiETGx8XtJK4oUvCCPsZbtKI0snqKTd9yc3yrJyfvNX9s
rRqYTAMjHEw4ZLkoKZ1isyH3Vn3yDFukW7LdIaw1ndv0ZXM0bKNbFG5ZKUq9cnsKXaeOUry2NWJH
0WEyWshsLGzb/tO/t4GFa8yxiPawczrDCq41+BLEOIYO4dlHH7jpFIN7fxc0u0U/H1cXWac1EV1m
xuSmy8bgMShWpsspiwGdZJ3DfHbrC2zthkymO8tmh+WFUbXZX6rMzcCYyyB/q2j2HN1/RyrtpyWm
yoJfyssDY7Lrt/shjXsU80Rx8sM76/5AZtfrOdAzSZH9FXyk9ejzzCsKYYYBhUOoxUob97xKso2s
f9/UXzHHX9e9qol/uan9Tn8ddJOb+uhPSAMmk4mKZmvqN9+1bel5SZRa9+7mBw1y633E439hG/0B
syMbADva24XNe1VraPk+jSn5DjwOKuqFiUifdgNO4RYMQ2fSmd0LMhTVfFyRcUMfYIMxOqCviLhf
qsXQpF7hUcKSZrAAcwcw4Otu/uvQqbMSm8U+FRx/BsqOTf3elJQI4jnPOdYpJCSjRYW/OG1uJAh7
doK6Alk+/VZO9ha1P9Y6tHC+IEPYymtewa53MVUGbl8E+K1cFEFHTIdlPMTXESJ1yHpmz6RWA52J
zzvT+8ph/eJNISWKNuAHYTPHWc/onlSafHBHqYvGAH56vx704Au1yU1OXFsXC5zcGtZ5rDurzDm4
JxdpZP+EiR+RKNCCq99AJ3GSjRnNvUx2EIsaYhcq9j7GCV046hR3sFImk0eoyRXVlle4mGsSfxqg
EhWjCBQxnxQvo5VuxC+3jV/cxUrGp1D7nM/RyrhK9rWLVP8TEZV1Ci8hA55GmPhZjaDFGXiHso5c
jF3lHQDEFC2DPFn1OO5eFkAoPrtROT2LjWFlfpe+NTv9cx8nltv8QO5uwbLm8CCF3EawV4A2MSAN
vwv3mguFI2wNqXyJxBZNJm8E630boRnBpLH+2XCpcBMrceAkMonUVUmo4g8DEadWrGGbT3VA8Hp2
xy37CN9jeBbDS7eEZEIBtYGwutG/yyeS8w014hbA9QAXVdTwtt8cXeBm/nvy7/32jeG/w8v0H1uM
8NLb7T+AvcZZu56uZZrGWJV5PXNZwUyhCA/6CZNoekfs8+DYWGKCi084U5Qe2PpPn7Bq3OWtLfGh
exrCRHzzA7r7txYpnVHgfq1V52/z7QAsmGt0yg612uTqlMgS1rR978wiKNlgP7VjW38DQAgAdKhg
GZiIo34POubpbhqXR1Kb7HwEKYdRxdSOj+1N5gyXP1ugnKehSWic5azIytEML3t5e3+H7NpCDnqz
idtiG1fdYw+LLAa3mNGPCcHfKopfb/EN7H7RFywOBrfYGWPacGqL5tNmrtXVL2/yGNaPskdbZo0w
t5l6V8/gZKmZssEq1+a3i2jCn0ln/1462t+eWhtbGXBwnhwj2X5/arUsSc6NA7fU6u+xVDkABGfh
btyAyoAwKc2GbTm6zap4j8mxWD3ErtsaNhqQpJO6VX28ZPRsqps8+CYCKdSUI9M7t9UEznN8dHfr
Z+kfb7aO1OCH8uz7xt7X/K83/vYsq+RlGPmlU5tYeBwPXo4xvohRBVABMhw0rSAog5+s1eFL8DT+
uKhGIw3eL9PrvkG4Xw62tHXWXrXnrTbpWoTzHnQbrHg4Ch4OmWuPFrUaf9N1Ho6hTl/0Och+Ron7
YVkelRviWNv7AliY9nqLBSpVHxZS1esrzJtwmULdo3vtdmxtgHmIDG13/rQ0x7bDmT2zZclZNA6W
nifHaHFcLJQz8ewSpWnlNKGSLJmEZ12jaCylZ/0E0vy1FqMUwtxE6zAqqvm2lfPcaD9354qFQoJR
+k8cN9BSRfAQVKX40Z1enfpQ/9bvfUzBEMWU/KJHAUmn/4N5sNai74Cike6uThGKXILvSGH+hOqg
LY72xcLLFrDnmyNDgkdSSxaMzZfQozVms3GxeInViqe9Sdt0LFb9dVWiRfkEtt2Hhv0JbOfqruHS
08RH3nr0tkHukHnGuVXQ08rssZrpoqacbLEqGldApD81+Jtqt/yxPnCRwwWmpXosb81W+M315107
1Cb9nQNlV4xa0QgRSFt8Hu05J0gG5ZGZxWJqUqUAtv2wmdWaf7+80cQ0yIQnBtv4DVlvXPX74ZE2
0viBZBEz4+C0LH3rgyGI27DNZCFTIq0sWbj9LmRxeNhqis++V5Khy9fogHBmJ9nZHmoqlOofZiN8
ppb2kQgahZ3pFZyJ+v+wao5+8hxq6Coz+/3WGejBg2vRCG5pLDG+/8vOulVMT33VjPYE6Ao7Y79u
l7rdsl4MD5hs6QaTaFxwrHvaT5qa8fMSPUeU48dep22XDceMTv3U2ncvq91dGINKNmFzM6YT5mgy
MkK9jzS3ejIxJt0kpcUJ3AW7pWyMKpxMtr2G/3o4268Whgr7wNQBk5vLa9iCNgyMzAG+MF/S+Gza
x3FFSURGhnAPzul2XLgM4uWowBOiLasptgkcMS9T7HSXMkivy8biDMlliLy/XJ167buafKTRvvHz
9W62hZlKU+YD+rtmGcX48JmgKAMvd3YaXqyyo4CCi1NOccubngadwW5YAc5SH7btGqSjNQ7ZDvoO
0yuXZYCrXZRbIDw5Ui7tOExaG/xjof/uRof+PrXKYLe+udlB1rv7z1ZbnoNsuP9pCTa+X9Tbi1Ta
Dzx1GSUL7eAtLkOW2tf1Z0ufkHGb7uniZF+Pu7Mb1/ik0zOkdVLnTXt0oxlht/CIw7Vyc0xEq8OE
rdP0PM/GgBYvXSn0cqwwWtaVlo5vgL50UxhrHs/1+AR1S72HcwPNFLeKGVuoH8sunGiaN/3chvCB
/8bwNiBaxIhhn9MHJaaXBvoQrboyOci9rWWGBvZ9Xu0qnosSC0vGXIs7GPMKH4DjUrMui9J/zDov
HCVEsqq6+zPl6eHJgKltV4fXZtVHrU+mdlvVJPlED7Rb44eFZwuthcyOMWRKwJl5o/DN0dpOz25W
9ygpe5V3HoLZOKnTkEX/NGvEJ6T5iO6te9ieo93pZss9kYJ+Sr/s7X19VHoJUna3jtWz8+yyWluK
ON3dQWXZBliQLF7xll7CB88T0a+Dw06L8VcMAqdUyIJspMfEwlLo0L1S0WyKlykvk0sXrjbBdLWL
TafCSazfhuLI3qhh9/JzjvpHaNQY5NkxFUrcapKqviUa26J4JI3d6THhCW6heyDEPggwjmNTPDFi
QBhEFjHcjzqp2Cl3MXn5bE+SyW5zwNMCgmqsTZ7z/UfrLGj+3vHSuA7BBxJRR4PL35gn5E79YP07
on7jfL+tZu6ac76jyE8qsX4L6Ofjozrl2vUx2TGn/mLvOm67tG+ZXTq31T31zp2Jpg+wYDmTfqC1
0pyywkh11RhuR/fxC9UmDiyMlYGoER/2vUbqtZgVhIV6PrlW3r/vVVeY5B/3ajQIouCWzLV5wyyN
c3KvnQ2esLnQhvWg5p1o4VytwmtzXmPpQdx6Ytt5E2afco05czrT5xK/E2FnNSHsI1c+4vuOzQou
5zdZcU7mjgagVuJpv3VZax4tTuQjV+Lfv++dwU1/nl3MA2pr+K+acG0Z8/n7AXDM7zdjh/4NWyLs
+RxS+EULx3a8zT7Pz7GJ19JOGo/xDl8zsh+s2fHx3GhoBu5dKvUckN20r1/ZuMXOv3udjxKi4+AI
YktL0j0Z6LgZ2Kk95Pbu5qZ1z2Wrztwb+3Vxb18daKPPNUY/e4yLsMTJDLfoMqSH6FXCvKddiPff
pb8lxreHB5wkHoA52/CMIn7cuPkpbYjPA8Dp+EVdA4tWZ4s5TcjgwKNbnwMXW668dPfwK5obIx1t
y34JwTD3OtmAX5eRWrcyr4xNvX8spo08MAEoK1yC7NrmPIRZntMMh3IfvaBznuw6wAEDSfDwKJnT
Vl+UiyTSv9JxDfjzgMYluhEymdHgZIM9G6wIr5ObuTKYWJi7N+gtBLyDBXD8aonr/IxZr1uPmi/r
XpPtKkq6We8E9PdwLwznPtPFvUCXABPkmtauso4THbDVS5d1RKPrYzMihz1nzOAanmIsFhkv0Ykx
k8XHKkdWJu4NP4VdkVnmVLuLYw3zarp4901zTg26fVkPLJNb4vCp4VMEax1twVUdlZipTGvLhzr1
pY4Cp2lX6bC+RHHa4EcmpX81XT7QTs0p0iY3hH4H7FssDfh9DzBqIOqgn/2Is0lOD6lp5UvctDDi
wqWNjpzf1GGaLUsGzyczg9kqdF8x6Shl+9JtAJfG2JVg2aM7W+In4beNVQR3f0ZlxJa2+V6yPBvx
c4M1EmY+xorj6ei0lwkY+9bW7mQlQR60pzukf6nM15zpJ75fqHX4PMcNPJ765hnOsImJ5fYq9GNw
xpqyIW+tfvtqUVoZoCvNcVOj497BO0uDJG+Ih+m04PoW1g2ftheiVHE9986c9Dvrktg1PI3GyqwM
93gk3VSP9cmZkRPytLPufG0E54ft9NBXh719MfAJc8u8m8Q5egeY62YE87vRnO6+zLhC9PA82ltM
gi7MkBnfmSlwtc9IUYJkipNERtu53mMOOqMHcUuIlcCqFVYxhjcaNij0NhYl7KHOGL9iQ9JTNUDc
ckhW2toMW8zjmD6O9gnTn8QuGI5x652aTGOXJgMqui+/fhHJt4NdDd8JZi/jiB2fMeVHyIpP0RHq
EUnrQfLnHzpC0Vt/238ijL05WHol1m4rj6sjuF0P9yu+XsT5zc4uDnYFQz1sb20TrNwrAIGyBmN2
BYY3N0Medk4D3tXHrvCbAFcMy+KmF8js8Q0ixWNbL6t5ExeK+Qmba9NtAQqePnivyeSx6+mM+UQt
RHUMtgGrGHuN3C6iDlAX8xMvlv6hrdtt8gur7F9BktE/z5QqLPUbE4a2JSdRgZeBy3akGlHjH78S
VAOjhymTMEFh5F2RC4TmGuS9CPHb/tyyH1flUeQIgAurxazSYTo0GVQS1VqyjmME6tfl4wM/v/tZ
Jg/lZ2Kiu40PuFvRViIVcx+j+v8YO68mxdUsi/4iIpCXXuUNwpNAvhBAkpIQCGRw+vWzVB0xXZWV
Uzm3urr7upT/zDl7rz3q5TB1okfHZq4ImQ97i/vR6meePnv2xtfUOtISHDaf5HmsMadXZ2czesas
wnqZq7OF21Z9X1/JolmKdhuWldVGLK0egyLGrEdvYdqAbniZt8MlFqZlZxW/b5FtoZ9wEigHc4UV
DyPEukg7IsrTcAUoeZFGXCfakMRRHgsJruDVFjmWy9CVms2nsP0PcGoLhPtFnisKgMp7XIJk48KT
UwrHaGHow+uyatXpt+7jFfX68cVWigSWl33Wghehq9ETR9ppeqSpdtkmYd3nvbUTw+rrtr7lvTB0
8yVzC8uTIz1c4w524+VUx1EyAB9dUwol7c9rPurJEV8CA/gtkpgq1w/86p9q5fcI0MPqB8za2axQ
QxufxRtme5lSD9VFUrwojD4n+aoi08vdXNZE0yugbZl7CZ9iq1q7BAZudE9kc53EDfEU7h26LhR3
+nNxenHSd+PNYIzMnNrwFd4Qel3kXL2x/NSaaXGacVAMFOreKdkszfTN6M6WpYqT2n7pvvpERVXF
aB+azBKPC+OT1/l0ty/rZCSs6unjMyVC5GhBBxKHj5lysxuKhOv+vLfu5Q6KbcrQR59Bo6C8eHR1
sqcImcotVo5trO4M9KSUfEfX1jv5GvV1ej657OQ9kI4WrvWzv+n5WupWKP9p5fecAjIBcTuvAPnG
lS+4ji6N3VskB771+uVyIbxI+fgyPxEppduJyI+0KjkqKf1GAKQu7qa29OGNHLSc2av2lX3GIBXy
RQuscPCCj14RHaOzXVC/d+9Ut0veYTQ6l4stxMcJzwYZbEtFGhFOoI1eulkabjlrofVgrZgdvSu0
8AF5eaQbbMxi2qeaCFnZva46UI8nyc5t1GDO2nCMdq/Sox4ouCylsJ6ymxU/JRa5eXhnPMX4GOYg
mT+RV7Zpx5AEh6RSiaRn80byHSuF59Vk86DUjnyOsEP3XIOdDjghgtHWGkw4ppHWZs5nxc8OKaaM
S/Lmkw0CrTXU9JDYbsPzMsstJTgplkZS+episyco12CDb7PzzODVHnQtmGv4Sj1DdEu3zqY69Xa6
dlf/NqqJ4BFteVYNediVh/6Srw2733VaN9aR0coCz9U84iuSmcljV5M+ask9K0es8VZcnKxnKYkl
76T10b/tZE8dJsheJikhMxtb7dnq7jmS+eYX11CGfUqDk9hhbt1Ipm4U9jFkmCSh9wfJTF4JbzwE
3oBLn/Q/8zRHZSBa5A9uVicWqswOhQXYgjEb/Fgf/Tj6C95dduCnIF2w8mK0II+ger9PNtgTVw0p
qaurbncarRdreZsoBxEmJMm9stMeWQdyH29OdXHli31/2sr2iYomDcG3VVe3Kd1iyzeY707B0Xst
H5wvi7ORRuMbM/NMkx1Scm+29vHv5TEy/a9re4nVMXmrdLUwkBNW8OfqWFWekrLpVer8tBIMkylb
Eky4zNKMt6eitvFJNmAx2AheagRHmpHsOWF0V3HZmkY7vnwix2O7VRXWTXaPONQQ4rjS0X5N+HOW
D3ntPoF/t34J+UkMq2pyOdvKiPy2F8ud0s57A6SrfdHvnXY9gqoThgNEYWnYY1aboU1AIMN/7c4g
RRcllMenp0D79DYsvT+0o3Ob4e/PySm6TKVf6LcWBZXhaOse7NWO7bnq5i3FxNeNFV4x79d5V3fh
Y2KPqHenV7UuuCllE57F8BY+8JK5XDoKjGRP4iAwNhQR3rOBBn26mcogYZhAVyCwQwxLchKGT3jp
88u2kC0OSNFBp8r6GgnPqFTdvDbPj8UFUFVBz9nWNmRxCXdXfuNH3UqmGeskmWirpIHYWr3jQm2d
I3RpeVR3kSH2a3G9mcyH+scGmCzlGDrRuyfxSY2VnMal4fQxHoEMu3n6yVZovxgxIoTstasf+3bE
Qp1dsDAqS+tG+ag2VRwKb8auz2d2MJgGCGRdXulhjeXAiI1FcpkqgpWyQgebYCrLc+71j85diY8z
/pV2fjmFBco1htmXJ5zj5GmJh15majfr3g5Vxe2jRiupQgo2CZw5nCPMussUy3QfpF2cLaGmbg73
e9BTuFRTjLXRjRXXVGIMhHNBwAvh045ytuDOZRETdddMnR5Lv39+q7HB/VoAnSDTAoeyBBxdNNIM
4kY91hoAJw4ttk4ESSym10pcM/8dRFisdC7PZn0dFBE0ZWWWPZysy3gg2dtwiYXMLuhrXgdkneAA
fRZc2t0tXgOm6FseNPPmIyvgoTFXEEKdb8shJaOKdR/eQta0N90qjMConeNxoT2j2zDL/CvCIehI
IGm9gyNDVl6nLNmITXHZLj6VNxZLIo/oQD9BXChLzcpZ9IRPbSUTk8SHF5ybDnFJnZC+7y1kCNus
WESJEMNKSz1ZpYSu5XRl7VTIbo+RiTXGhfR2yuGLnEB1iAEnhhxUMRTvZ/0Rb9m56UgyQpjF0t3M
WP8uxdEFioA0LdmEzPozmX40oRtbgWUOnP6nTynkRijk+7XnZIOENHCPU1CczVqaJvjh4C1/pCP1
aUPxpw2JeOQBXLL7rDwW3Ygeqo5dxcL3Tv8YSvRnl2xytnvv9yU1meus8BtocyAJ3EdtV9tsfn+/
sahb9gcC9pPZA82t1SbuaXtvjma2V67udQPQp7bh/OXVpJy/ULY8nf4+/SSnKFMtHh0bB5bIBp/S
1aZWpwe9qbFsqHQS211HFexE4LydLKqioWS3QJpmvOl3X1cdo7SIeJWeNisKFT1hO87nALBCY8EW
MEf7inQjBkrPn0kYtBFDDNpTLH/w49phgkvBB0+72Iwa3ZYA/ARqE6YEA1Ako/L2ee5ZNRmAmaMz
BQ8ldcBnAE/3FGRUezxjJIxRWJ5t6UNlHuWfQknxNJFUPkcNAzBRE2wi8eXgIuoWJM/VZlhcrOYg
HmElXNn++ICbWKSUo97TK3p+Jjh66aqa/cghTvYGzCL9ZUsPku75WK1NEAA+m+c8twQWAy/aHSr6
BcrE7ObO9oXar7R80JKeMc+mQJl71vOtmVIxZHR9guRyjqDfhsVCaq3bY1UiTa6hbGP/Nezn+80/
M0KzSXCJI1kyk98niure/MvJNOZ05PlgJdOAVMv7qG2LmFVzz2lnt9buL7G7U/XIdxxXJP1wjV+L
SbC8opS5Gk4zPIvOPZYzN0Ur9NarXCqOpPVR0KeClDgcNO0WL+ddSiyHFNxeqEBOIe+XKhHqxWKm
jTPwf7RpluqtAoM2UD8ulMtnbCfayWasEy+I8IhHjU5ACnrcF5wQJFOmnSKoT9cSkgz7OPc41Jzi
k3TY883Sx9z8FxGT3gP0CRNPrEYqeNjoiLlciZnM6FjWfTtv/CxgrcMD29RBs2ANngVpalGfOG4v
WJgn8tHZ+Js9GXeTJmxLq2wsXjU1uuKY4SHlg3wuz/qCzQ6YMR5NQQjT7P3CmaGJAGZS+/e+xZfw
8B46/DQ2dkee3Jzi9NPvj/tbzc+o6+xAP0vsYv1a2fGZbig7dmoI+wHkfIrz+bWq53wKGR+paqa0
Qz7qKiCxrTdtNL7bDVb1R8CI8pwcZ/eAicmIhI2d7oWdQdlnB3hXGF48qios9VpAHkpE4bt2S/Zx
Y2Wq0ApaGo4+55+Nj0R9kFBJbWZfuiyRIcamv9akAxUHudYNHzzRnC1aa56eVicQB53FBu/t6BEj
1buarCfYD2wwOEHzIUvaJD2DxgsSsrC+846e4v5AZTsy59vDA0VDZdiGT9Vkhyvw+rRd7VyYqvv8
g1oD78W+z/YcfEqH61mTBsTPNhiQHY2iA1r8N5H4IxrCAANKrOb6nU4QPVF9nzws9lfssZXJI6gH
Env7mfrx4PPfb3ou+Lnz4gijGVwET6UKnlG9YsxLbUrhBTtnJrLV4+YZ0/L9QYcJFR5OsUVLx5UV
i1+ovHXhGY2KZPd3pYt05bxOnQcYnx2bqNKpXFJ5+zjesWM83Q2wvwcQ/WKR7LCK4xOYUHrP0aBD
xUd+QDWBz+VpGgM6nQqRQe1B+Dgu+IbyJQvyfAure8WPkva/Kn5LiO7TytOn10M5Oi3+vfQU5a6x
+0dZGc+5LnY+WhGTXl/qOne/debOR1aeQpGLc05QBCXcmGoIpzTVA5Ie3hj+9PenznaAYuL+1amI
i+C02tAaOY0IT2Nx2f9sbgyUIp29PSNJz8eHijFmobGIQI4DzcZKPQa3bJgKHdIsI5B8q7ND61ln
3hPquNjMZlQyk/eHp+2PVA/AfR6tak+irxQTUa6s+n2LzaXRN1WwsWyeKH3vOMldk3gsk0HUG8m2
BHJ1BuzbjvJl8nYzhlokd8tJWUe/lX4YzK+SdS7sy5aG4x00JCUBYSQieSocypBJaVV4KQhRY2XW
GzOv4N2sEINBwVPCgifsChBS0Nu+PzqkqPhRLghzLB8h2VTBkbrWjGmKepKIjos13sO7X8MHbKbx
jglRnV9wI9GFsfsv+wjR9oAnQV9qd1vRh8zr4PKq1t+AljXZvJbwYSobEwtfR71+ybYU0y+rd11t
psLX4HeBWQaOKsIjtGzSU1ZqMn3M8wyllITqlvVtKDOZk7DtQzKh3VMcsIoaxwCLdrqZ9Qcs5wU0
mXdkkOW4nzoVwPuAU8JAZ1ARe1BJrZjtL+R1R2dX3WvvAsU45rlJsSxfs81lku3Th58LPD0bQhA4
bEl0K2Kw6NpSBDk8b17Wt4+VdS2nCJLqwMCjpTuqX+sEXdPW0xyi1msRdZKtNbbQ6NRWf2iY638T
PsgvpCmlSDqhHjSovuyriqwUN0qvQtVA9fw6eJCJdAGCceyiANgBeHe3pD7HIliH0ioj5+9bvmET
Mk7aSgPPgGdbbfvIMDLXGCtjPtJFuzbmyU4YKSNpD16D7iNF9In+XvIQWZ3i09jKNAxmariZXIbU
ReIr9TugLNxVCpsrynJOOSH/A/5wi4BR5Znd/aow70GOkPUUbMJHDDwPmCzCbWHSI3/khsXgMSSY
bQRDNTwDV16RmwFszUVPmB6EsTR+gY4BHDG524AA3euIlfoGAQCcMTD9Fw9jFJCp2sr8Z3AJk1Ad
s2S1eA9tXhyIE31r4539y4Qeid+MLh7L2XpRTrJ3orfWR7daXnfZIl/c4o7IUL4J7ibUvSNDBHVl
n4Hf1p2X95icI3gc8x7J6Wa5fITU8YPMZ14PnjB5WjsLMy/z2D3ADK6Z3Mbl8M5l9hE8gi5xWjrB
1Jgiou8CZku3E0I/oyzuDbWpNn1gB7g7Wtz4z53kX8IMDWzt88nhJ4KV79I8IDt+aVha/JyImLKQ
YMUUr71yQNrI8AmR9+FAMYleC0jRU1BcY4rXQevJAaVnBKO/qEJOCnh/A7SztdWQziWh5lEx6hzE
9eqMvIVnRtDE9PV2HT9asxjVXZwJuxj/7CvR+T2Hdnwhx+k4w04WS8MsuLlNlI46FyggMq+3Oq7v
3X6AUzPT2SbQpsXywdga7eD0U7neBG3U+AVLFZK5IuKYGWru/M/GfsSaf5qf/Q7AogxREIQESqDa
rOPr7MgZan7us/E4jqqIFy1/x103Zs52KW25l5ishVBA+uixChrmQ438DbZMvFmJfx/TMOecBW/T
BT0/0ZNvPBkXneGcvXJR4p9WoiBxBL8THVIK6hbbwdUv963fJ86FBQ+RgZ2gLX1rSBF4uJjeLapw
iJ5QkMNbC7q4JMNqPZEIQZUpYEKa4KBZnuOcVivRpy6XzXarN2wigzAJqv4RwCZPIbpLD1L0q8CS
lxDJxtclnxL8O0Y+54b7YSaNtQGt7sWG6BiquU4T87GOpDFFVK8izK+NlcV1cgoJ3I1qvze4+D2+
bpZ1HmW/k/fyC6cMSDG1ZFKfT5geXqDISwRFBT8KbG94cXPa9NdFBykjLKCDKDaeGFVYw+gIM6BJ
Do76iHVAZ0u4emQjB69oMz16j+g8uk8JP3Fefg5N9BgmNgT6oO9XpCm8gl6ogv3Ncf2haBJd0Lew
w/oD3Ze2mndDPZDh5D+GhSNGup+v60Bd1SOEYZAULx/njUnJ3Xi/rV/rfJGOunXgNFn03iggb1+r
fPBkgzjS3pPBiwWrU7zpe+EzD0qGIraSUFFp+wTa5zGSUWBhMGBxFeUuRott8wnDjJyfasI26DSR
oz64tMat9tI4n5FCgNLkGZ/CxRbrGb63Cp2+PjK8M6XWvt+sKfk6VJ756yCbjtBCYnUkeIQtwnL7
qMPap1aK6Ra7mnkfInKDVg2sDe2UJ4zrJYyf4P72CAg3GXYJ7tm456GIIcONf6d0b4N8XE1zthWo
Dycq/YT45evuOSC3EXpXGYkxxWs1Pg3whvj6MEvBwp2mWXAe5MF5TsOZlEaRlVk2ShfaXBtkO2km
dnk2l0iZcRIUldxnfOYAN4AFIi00s06tdiYP01gbIDUKhO7psso5rSSKhG3cJYXjoRXMirg+ZueU
ivI4czv2WxqWSAdl7LkVwT61+UGdwmbl7OoOL6if7cShEbBCjor4ZKXxxbmBmj8xBMqwcqjaoFZ9
eU83ZZgtBsQQ7SnzbeK3DfIVFX2Xg+DNK6P2h2qk2q34/lgRyrLS1xBGSITUgab90qq/NzW0skrd
zIlD8hosp6N0ANUR53b5WQUiaj6v8Aw7GWlBSR76I0RZ/NbQYH4EDe9BYrFPebFkZ4im6UB9mvoB
qB/NS4d8uPTCHYAICkDlE+BnGE+4fynSjblx1fa6ZRvC2z1L44rKv6+jqNMdUpDa3f8j1u0vUQLs
L4qtJHTLoqaqv4A+v619r02TPF/XYjNnh8NwxRCGC1jalUyXJ3ModhvtzoO0odT+w7L7r1X3lyN/
uccXLRXPvYYjyx7GFQZA2lrwKRM/dQUPYBEf1SXoxu7zCPtjZKwv/g9n8M1TBtlJDiA8X9TUX9f9
m0t9e7zOnAHmN+xHnAXTGIsShu7Ew6N29flmYYg0b+imu/HWY1H/g4D8b9GQjJ6xT2iEyjNgI/Ln
3uN062H/E27G3Bg1I6bMXXswflL1dvbUL2/zH8f4cqd7l6smZPmd8A+2KObxQxlqkz7bXfEnCe23
N/S3i/nik708EgOKEhfzOtRQMtEOMy0/hzAOxgrFonc2xSIV4J+wzEK3hv2/LxBt3p83MSkerdFr
HgalYZMEhgNFW4wASB5SE0jGD/vFb48mCbog6t2aWvrlrPztk9GTxNDuaokwKi4+tKi37b0fp8SQ
IMP89wv6l5ieL0SSUGeRlgkB2ei02r8d6Ab2qWnPBbczLBfqjBb0+N8H+O7j//0AX9S0UnG8p8eC
A6hxGiDFmZ6iviv/8FYo3Wl+fTqSTIZLnw2IgW73z8u4n16VUqVHY16tWKBF9UIYnWkvaTvxrQxZ
5neOEbyal0P2ruz488u48Z678qCvr/MyZD1Hk9Mp6UXSIB2p/snpUXptttj3YtW9huoqjW6zcnSa
aIPe7PL55F+nhtDEJ+/fd0v4W37G8/jvhWhfXrMmr4hGfKXGPI/KElmMhTgh3eUfIlMsRQtKo/0f
tm/Cd4OkClW4275pXWrqn/dO18rsclJe+rwZtEG1VsOTXTmljQRl2mffE/9whd+NRirWEmiQGCZ0
+ctIUbC91MrHQ8ehWeBbBx87gfW7qCIpLvwbvjoNe9bDlNaX5b+P/N0Q9fuBv7wjTZG3WnF66vMq
ONqoQSIiOkg1/WnS+eEwv+ysv31R6lNLnteEw7Dt9HL/sihJ2UJSvP731QjffViQ2RjaMXDoffnL
m3K5y6dj73xEF/mWvYFkRckLvMorIoQXECIF1s/0XfyL+9N+/2/yE2PG70f+IpHMNnUqV1Km4xHS
2R+ehx1O5tDFTJRB6ZIK/tMb+t0r8/sBv7yh+fGVGdmZAxJGNaaSyi7ScBEHuJqzphU9J38lInYu
/Pcdlr4bVMCMwzSAOC7IX8sasvjs9S93TZtjHbZu8WZsTA2e6QVGQRvl77TTAcGUnrRMgq0eXdwU
GwmbFvYdabyZVkgoXux9NAK0f4wn//bUJKS0LCJZUYlfHoFeNvrttdlo8zQQw84HQpCN3dlUlwNY
1HjgE/ffN+PbR/DbAb88gosgXuX8mehzShc4mwkadaXg34f42xfUvVe/HaNr3//25ZwTQd4USU+b
i8BUXhZbZqoSzbKPe/HuSWM4C9FPr5b67Y3U0Nh3edFYTb4cUxfKl5icaizJdgneBpURMUDsU8gw
6lkntmlsbtfdYw5Pbhm/YtRb2Po7iI3hUc+wRIdCKh4bgE8dinrU+ejpBcG4fZiLjtxN8RYjZWe9
pPJH8M0j4v/B8+75tYPhAWGKZP5wH7+bQ5jR//eauiXUb/exLZT7NdUrbc5JYJlHEzk7LEXzHif2
v48kdU/9y7QLVVlXO5Owhir9y1iut+fXPe836lxy5UMTPLDKnOa3T5I1aLRCfr/O73O4DSrpWAP0
es9PmmHJ6rzvhcWwGRohUbHLZmGsj5PN9N+nJnYP7q9TA6QC6lntrGZfvpDTTWtqVarVef0JRS1l
nq/fKMH4BAPM2CrJ61eMBD5fXYgGfafVFVXeKYBr/vJ/OJFvngaDyH9P5MuXc5If17v45EQ2MVGr
AeVKryNlS0M4OZRzrm+v1fpOWWVjUfkP258W5t99VRB2cZOALZZEWeq+7N/ehsslM/L+86LOgRiu
u536uOjb0lIatMPN6uinUcNyCLD6vy/7bxyRTE7Bb4f98mo0Zd945mmpzu3VitwMYqyxUZOgC54V
yzg5GoEbHKCy8CV1hnbvsMfj5ThDh2nEsYZWCJWHXBqfLCZroYDZ7fx4k4Jvx8aXx0Bgf/xwxt9M
3H+ccff3f7tR8rWUH5XIjVpFMX9wxqM5pzl6d20KB7Ydxav43X0/O/FovhtxBbBpAtPsgnsAa61J
yqJYELKX5dzhx/q+FVoOMB7Hc7qsIssPJw/Tn0STf5/3Tw/460JAvyX3s3S5qnPa2l4blKGxrBcy
1YB5GpUDI66pQLPFrH+alb/7wsj/YGfJwKnIX4+rSOUxuxgndS7M0vF9fpxVuybsTTasol9LioA/
zEDfDjayQOpJHwSgQafhz+cD3L1qzpqszCMIO7xDOzjhvEuq9b5nAP71FNZD/uCNWUAH6wBfPwHi
xG+2SxgDZYWjg7TBnPXnORzPddFLxVZhN9Mh2DrUiOjUGKkqH1p3dHM3bn98hlmjB6l/HqmQOdiK
4kVaGD/Nlt+9rt3iT8Ae1pf6v7aQv72uTGVH6XXD6gFmCGIVQz1kw+kT4pNmeUtScj7ffnjRuhXl
1yFVhkCvCAoodLR0f168lB61rLrhLiwG/bez3/p364ERFH32D6/WN4M3WENVVDEy9vsK+4Q/j6Sf
emKuw1yf329mnqBcv031T4IVX94L803jCudV7y0jjRWRWetkjUPB+A4GFByM1dOJIMfF+O+Ll/8e
xjGDyrxeVHG62/1lGO9VOcveVG/njebVVDgwve3Fh61gByAlACpE5eXAOS92drHOtJo63stap7F1
dXQa4wQrox+9oFiS0eK5FNWfaOJm2Qea0fxD90+TBNMuBAzFqnfHd77ZTd/59yX87avl4WnwWmXN
4ItlfP7zrm4qo06zRLvPUddXdys5IBVAGPciLdi5fephSyiyPEtHL6bHGTN1+tZSI+5hUjePiMR2
4pRqxOGHk/r7i9JUQ2UIkVVNEHGE/3lSD/Um3Nusus8r+wSRECf4QA+LuQ5DA8cVQHLash5GpVCi
tGl4+RjRUVfEZ0j+95n8DZ7m9hichMxyRuePLy9d+tLF/JRyJlg8Miebkm2MDk8wn7PXgZ46vcMS
0SqmJZ7gQSGpW/54sgxckB09vw+byfVd4O/g4zmcRwk6zx1Sg5TWEO30q9Mb1/7ix5VeN9z8+UVy
ypgBVcIJBJjQ3c39bQy4nU/qo9hk93kjWSCOwCE8YRPNRECzCCJ5NZnzt8pb7+Onqo7wTaGCQxuY
9xn4IQ9/HX6uZXvW+qV+Y1lxd6+EOavEaTzMD1zsFaATVsC/fnf5FESde/iC3cRXXJE+lgq/K+dX
fzOTp6Wio3pwHpeJwt21Mi+3RHiWXELn3sfGhJZEtftjMCgMbJQlLPrZVAm6X326NwJjEL9tJdRN
AfrIdrgNF4stNXCoWfAIAb2PCT9TJqRDI4ryEdWf4iwZpgcy+XJELdTVsZK/YSbvYg46Xn33+8dH
9fcGqrtfejd4wEMT5C+zV699Gs3rWt7nIu1wNRYGxZqyUxLi/DmkQ75EbKs7TGXPxU8FiV/71C9v
CaZRZmgBYyDmv24P9Ntb8ny2ivBM7phGnSI4E0RBW/jzOlC9xDcI0iLzxL15IinqtuZDsgnLgTor
oj2lsGAzpzVKFxQD8st8jY/b45JuUXAHTZ/MEW7EEkq1rk1njHvr68IYV26JJkcYXSJxqCBE8cuo
/GFFLfzNlWOzof3m0fwyFp8MtVGOPfyk8nt1R7bmJEQ9YuWw7mfrFet8q0v947GWaJC861cT6Sia
4vpAGCxoBMRTNIVQBDzMJ0g/VBTrziExIVE4w36Umhn6089KR4tt38AYsZA6MAF5lJor+KRzA18U
5kjcf9b9l8UW0RR+DMSOrSmPOUI7xBxMxtV1lB8uq+atIg7hDYmJ8qks7kPqxalDspG0ULbndb5W
Ps8kXPdQzg7zIzHtlvBZf9CkuU+ad5YO6AMr2QT9QeuLaacgOgp1adPpOZ4989y9Mfo7Epo7M8sM
QXAum4/Dc6VgP57nyyfXOK/G6Di1pbiQUKXEWMQBOd0Xwj7DrDQ2RpepMNps9aEIJ558w/VmSr53
iwg6Rm2ucUr76wI1CW7Ggp71WO5bDGqXHdp/AYYfqKVudfmUzX+Pxurf8233jGVZRVfCZCV++V6q
QtIeWnp6zpWZzVWj4WoxFYwzlKOHZnTbIvfLyEMiXn15HaH+i1T7GuVhM3suT2NtdPbRdqIfIH2J
Ke6GP26PHf487s+zFZugGmiNFpYzPdK89k05JB+bqA5Q5uZzZZHv8dpwY7kjkmTKhELv4arv/n2B
aL/+Hry5tn6fyY9USv7Pn59lqsuXV/t89udoVCVUpcqe59ib4bTHe29dOpD4JhBnWYw2yCeJ6bMa
JBECrrK2HpWpEpoEWOriKEDnluJnCYSbxQdaUXKvDieQqa37QszWfhwR0siT04pYQ5qLSmOL7z3u
TzWoQ9jl5JIRZOcmUc3TtaWVcqNSrgz0iWQ+M9yvBNNgrUEc+lF/XqbXEXYbsADNIHt7HVDgPKan
j+tIGGSTbFGMJFeMk+Ft2iKz6OGsGUPTG8DNh/pKKJJ3uVpMqc+P+4C+KhKYeqEDVpgVpS13BL/W
7RG5R4qzKXbUvgcXDijiQioBWNOPvnUbChHd94nsVHMpuu+wPqFzsDZxOlb88wFGqFficQNVHApo
Wh/IuI+j2uS1ryfKEZk1vfvM6g2l5X0nvDdqqN8mAvG2FLNsLEyE67pSePVZ+dy3p+1tgPMA8MrJ
exBeBWUrblcF411ribP+Co00MrFy1R+01qyKYOzx4uDx3Uyz/cM2tvK+UwC8cIQ/o9MOntagF15B
IfsFNjoB9bFdxEe/qF18lAJig3SC6c57jNFhUlAiOpXR5GKfJpvomLgJKnekMyuMFQjKaJ4freP7
ayYvdb8eHH0a9Aahcsv28Jrji415sVFaBsXkHJRIkTeO+E7g1lj08aKQ8M5X3rAsMELEvu2hGjZv
DdI6XkMWesBxIAj++03Xu+H4z/lHF/iMO9QPTDlV+zL/3IvsKpSleKOZdSvshOVto/rgkonYIdSI
njA4W6TVOJfv8zzGiZDvXsAkSiM8k+X04rTosb1G6P5mJyxx+51xjs7im6FZ+//k8XQoQrhj/God
9VcOo+SU3ZcAguJwY2nkZ672iCo2i48oxdwIFgEF+11AlIgieridNZDu7GfCazkAPXhnlKVXHLw9
Jm1t31FZJT/upX71Ab7cFXouLMRVBZgDEoA/P/+zUdXEkbXyPB/mvjbaLPLPZpW/XT6FfULubwaf
/uXApw8fYTWQ/CRGRDQ8O4XNEjkqlu3UGKqTzUKMsbsj8384zUBzkbhFiYeFj+oiBeGxiBY5WVyX
MF8nr4kcA2BlAUZc5IBFyKIa6EF/3ITSUEggg5yH1Sr7RCg2PsJS7g1pXYRkvI2e+/aj9JVxOsen
HpTTR3waJUQsbgbK8LrcrPV1b5gfMkcYXRF7R0Bcocan42QojM87eSqs87f7oL+VRu3qOJBAqiax
MSrGx/HNyxfPAbSmIZeb+QBKomImTJM4WZyCV6jHd3y6VUQa44KoSFQnj5CAPRKyrrawPkfwv8Yq
6qpmIAwEP3nfAC64TVina9N72EQqpfHjAD9g3I4275BLX14vuq/09wYEbjMXfDE4ReKeou+oPMih
NCqCxxSljau5XDUEP2MoIhyTg5udxI/xefwY3FZKmA6vjhL2fdFFPz1MwitBKnJAsy5zDCj7iMJe
4cWvIYq0g+vo3MkMJ/eoia5IMC4eVqkAa8iuE6SddgUY5/lhOp16U1RglknsGUJtShsdHxZh5JU6
8t3tKg10G7CGku1wp5TKAAVriJ7LqFu7IiC2AMF15OC39/f3HRW17h8DouyWZkdE71J0VvynxysF
trCjRiVmh8htzfnRHo1WaE5t4PL8CLjlc81u16mXeirpePgp+V2suHUouqjvkjzF6oFVozohc8BG
MMxwzdKEHwvL2W3578xElAp/9kKZHAOZ06Uu7HZ4Kt0uccEAs9gR2/vMRY39RgmWq1sZlNIuFvQp
7IhcGhjoIIf/2wVH0maxEvSCcKuIdOmgYPiYgv4vBH73b/eniq0RZwX4BKRwsUcqw0Tw9oun9f7e
1RrntTmfc60JnOjMOqCBex9pXHK3yn8A3VpxAzSzfENGY8KZBzjV3ewk5re5auxOwdqFzXbKSUzL
Vg3RUeCaS+vQ3Wcq2txIBEwdm7sb0ToM/TuFGIiy/JguKrh7WgglZ/y24QHTWfhPAk3v14WlLtbc
qPtrZGqxO4G5Wjnd/yKa59eV/A52v2xvADC668JcovjnRy7BUhPgh7yrb1fmIDHntTVnSwMzoUtV
vaAI5LnwJDoecRcB2B0Bhyf6R56MffDgyzJ+EqN0mEIXPYzH+/ESbuRgud4SxtAhdEy4f78khVDp
zOl/LrIrex4O+/3h6hOtNRjDpVTNhqItZ9ZhxkUy41Of2PLl+DAeDLcnCqLdCZL3gE/l1y/B2m7M
7RYtHNBOpMvWALlqR/7OuOVndnuH7ql3J8ot3ncMsw6DTOh5CEPyxfL56nUpJPBJAnzGgQLOXFiX
MEg7Tizo7nA4XJNQ0f3aY7rgErvMsi4zsCOhr0mcD/0CcVUHfP6cweC+2ItFlxy63a51E8671aUL
dv+O4snmchzMBRMUZ3cfu6dqerynV2c87ZnvvLfdrU4Bg3bvwp4jLjueThd+UY65crhyhQUcHNYD
OGnHsDMbkKR59BOrz9/tfqFgcwoahQmWhiNQGG2OypcPO8CWHXScduxh/M0e4OrM7WBs/0PaeS0n
roXr9omoUgRxq4wQORluKLAJQhJBEig8/RnTa1ftbrqrXbXPYtntjJia4Y/f+O9z8bWrFwkoKwOC
kDTFe8lEYBX4g+YO4U59I+6geKP3NKTXhkrIrd8Ep97VN0Ztpu6yNYl7z/AySQ7NpDPpUr+Jz6HO
uxgLLaSyULNUphIBTEocb58gXCm/xPCJ6FC+jbX+dfpwaXGaJ8MyzHblXKLMU+tTfE579HkjSi+V
vjx4zOKRMcQQCl5TzttkQkckx8n6NqrdU68Gen+eXvrGKB7TRR6geDhFi5g+5oxQ8nmZBdeFgpVe
0MSA/k9NQ580Q7MplAfFoTtmoOj6yFfUSvpUaVMjcQ/ONETu+SpXL6+xkycv7wIzgr89uBzuh+2U
0g2qzZCQG5+BrnY8Zs9M8UXZYb5S1/Ee6mG4XT37fjNWpsX63+bQd4z4Xwf/W9CmLDrb09UoOfjZ
+ZYfVKmwadwohhD/EsJl6xBrjbSi2KU/mVW8CW1p2gu/9wXZwzxGx/9qTbbWkaQCD/9YC9zBEY35
HwXkhSXyfsFdmbIaiXpFMkhvF5xU6S1ukkpD3dIYRDt40KKkeJEiAKowGVvBY9zq/XuQlJ+e8y0s
qGdlC3IAz3k7vj7kUTSsPijyD0B4Z869r/bJ3m3SedsHxmMnQxUpzUdI0O2n0jntzwiboUHYUelv
IOpN7Pd3K+0aSa2oyC8a1Sqp2U/NQeNitvZri4/RBYOv9jGfw2dgE+Dc4HYJ5ELcqyz8gvU6/N6y
ZsfJDzkf7a/D88tlvYVyS10+XfSSy/rYkKai9psjX2xCnOdi2ojdyGC+fI7ZzR2ABovZRGBJvpYA
igQFRahWT8Ca/PuuqX+mhH4frTen/XIy7lWlcFlLoV4Ji2kvzIH59/uc7VNMaCwTyDTIVC5ErnwB
FpgtLIIu+sO1/Ole/3Yt7wHKPLmfLtWLaxFSm8IawBYYIR4vjm5xiJ1tzK7xevWCWr0mccTlzGbH
o2A5/FQx0/4zmPH7tYjv/xKBy8tSKpQ714IgNg/CMTzQluIxYtpMxT3rzc8WB00CFwgrYBGIXVwA
t6Elodg/HnMo8nOYMXMO6buAWAT+bKKvxdnyQyr0T6EEiKy/zPr3ZEecv6LHNRX3scBIE8aa4B5B
7fjOenIM+mjoeNPIRLh0I76J/r04bsfCUBBzMaVKhtsdnCb0od08cd3Yo2JaimOyzdSEtUGubgFq
48iow039YmIuxV7GCUndBCIwFvp+JX438RoO6v/O6uEC9iCi6/+nmUvGSQfmTR5CeU/sXZpY6d4M
df4hWE/C/Ga5l7yy+eFwGH+y406nQFa60BSCIzFCKrpmkx+G/e+bzS8X8e4S5oksPSBxzkfYqmIg
6Rj5/vcwJizuHXASFM71EH4Dac7hbMGVfPnY0H1h/n4J+7cad38It34nEf7Y/n+5qrftP8sv1ySK
GRp2PFRPN6O9wLIcIBNzWomZO2VJY9UeplhLnqfM1jsWEoQk1lLJTpNQ1w1/Egl4+8d8rNhQ/ry2
NsLLhINFauv3haWesnv92qrctg6Tc4SVz8UUfmqFIWtaMMYmX5M+SF+oTz89uXjdb8+Nzh4HInlK
SVTh/f7chCyfz20V6fP6bLU+s76EhKb7703sb0/BqdvuGOBTCBO8DX3yeMWddtXSSBo0odR7QJz7
/3uCt+NNb9VqJT15Ai149bb4Ga3xv5/gL3kirv2Xl/B2Up2ytnpSJPEScGfwxNTJrdce3cKIzpGf
pMH/Mht+e66340dPt0l9up91irlKhwY9Ow1xPawfA1p/ufG/vKT3Cs9T9kiedcNLqoP6eJlF889L
0Dg/jJuI/r7Pri467GSLVAWt6LfocJFUlV7pujYnmG93Pm7B7ZDRXWT4P5la8l9sCbi2ILjRlic/
/L0r/XI4Uf8otx5Mvjk+s27up2Lj8fBicLZmyx9e1V8O5d+e622HS7L6IVNCIMypDTU0nHoHPM7d
4nj8qSxG/fsA/u/Lels7TV3pr/iy5WWJIAmETsIOiJvzH66vt/JCR/iUi2BGRc5PB77yl5Dnb6/z
bV1JWfNsFQ+enOACJ4o47jd7cdJ7q/Ua73q3+GEhf+dD/pwv//ty39bZI+7GyvXKM2rexxdHgjC/
qJLhwP4+szmgMbkcNKn5nxc+m/1wgn6XnP7rAt4WX5Pdtmwl3FphKNB3zht1XVMPPvMOl/v4fyhH
YWf533n7vgwLOO5FK+5q8yREBGOQERfpWLijtvIDd/Yvpda/P9Ob+Vaf4lQpCW9TGSbsoNF8ygIh
NOPcTQiRPyyRH5ajLqbWL8tRar9eyrXkyXiuAVwsiIwvgFQB+R3zh+f6m5f12xC+HWHdW0kVUS2e
ixA8ixHxFSwOLM1DCHBoduwv+2vs4p9e41+PNY2CBTJfErWjb3O1W9+ur0prC4cScaPrvFVbxse/
h1H9ziq8zccOlHVVpvmMfVR+W/+v5GLcL1Iki/UvHuLOEYUECP2BYdf/2ODHUZiYm6O9YgnDdv4Q
tL3vkj+KFDdEd7C4RQQJotyIn3063PjpgRDi5/jALPjEMhQGmvD8xJ6J3WtOUhFvnJ/dHqYIKD5h
FHsUCp/4Mm4j7NL/LmVEX/LJ9Ph9voNjMifqOIc7W0GHcNFb489Oue0iykfAb/rtNfGTIL2EBRph
Q0+B4CW2J6B1GIYVdur3h1ioB0yxz6cdjlkQHLjCWGMT4AVOsWUfdmRNx/z8gcZoLrwwDy1sctgA
0/9sc9QVTSIOHtHAhNLFEMsX9aJePdZmL17KpyfI6yIuyTbGumZyAGkiDIGOURBQ+S7CWWawUK0F
3zse4QtGI5AtJRhs5hGqYvby6/iFeYiB6PO1Jz7705yAOP36mlCEoWJ6qzz42tfJnQin9TgTR9Fs
ciTaZz/7nR44WJ0uuS5akPw2ihM9cQlfrA9ciKUImJcmWNmZwB0K/rZwLnj22d06EjTp2iX5X1Ee
+HWc/LQr/c0zFw1IbQWDkFn3Pu1ytK7jUulK8+YT2bUWYjrIMQLuohP3o/WphoiniBoiam5vaGGj
0wTB2kwJW5FiJwmKYjeSDbpQ5MkRZKbNmSEL6h6dzP3LJCWeTPqwtIhzEUUD7Q5ipTjIGNpCqpDh
IFj374Wk/GWxGlThSTq6DuSr5bc9oj49i1hu84JO1IkFNXU+7QAJZy9HJyEaGPNq0l1EYWswlty8
lwQgPcWtGXfpQv73lfwtuvDblbwZ+3Ld7my1lCu5f+THclkP802nEFonT0ruYDTGVpNbaP7UpbVF
d02yMjiXaLh+oeqhfWSTu2aiAl3mFopQ2t0pde8cO0iyUWzHkCIa98P1/mUnpzYWm4omDZkKnLeR
a7KufDO2CAg3pJai6Xne+iiHeh/d3MNpQsppvb2bV8lUBzrijF9IMiHqSiLu6ldkMeVDPEtuFvqg
5PuF0NJeIRiLIUGl4/rfF4p7+6exKRpUu5RawhsgV/v7mVPpZ631uMry/Dzvfsjhc1B62Tyd1jtK
8jxE+ghBq/PXJ2rLEPYoj+v6bcQxqbLYG9NmrQ2zeTnNN+gyoB99kGGDx7bGrF5UfrM/DaKwPdI+
tyOFOgcSDvBfj9G8Pdr6RAkCujxI+zH1s748zT/PS2hCUwTJrG6fFjhUDvKQGrNxew91CuHf0lMR
ijBsDdpQHSp01R/PfuZcIG7nIbUcXnVEkqWFzM0HUV6yQUHtGZsn2b3cMZzERyB80PIRs/CMYWed
7/NlO7j0jGGrV+8ZWnX+76H9S1EhiW9FAgnE/Ud38m3ORh11Gz/yqzzntBEPcQDtSRXtSdbM51OR
kvLG1C6v17vFomDr/O9RmxPx378v5rsi++1I5GI4KlV6hvBc34/ErIEQ3OFiSKRxPR+K9yEao/dz
kOns9x6nylQkO2IgaJw8EA0W6NWLQB3c7p+MANkQr/2Py8HnoD+a0kV6mX6fdUl9znFvM8ZmH/st
Uw7xCOb7gWT1OxwC4gFSkgODGhfCG4l1nKHEQs5GRLz6WNWY1pvNQKT4ZDS1Y4cjjtOdzzcokVlo
R9ObQyCFd/+TnduLBOSJp6LcJGIaUduFaNBpc4P0hVAUWbURJS0VvgLYE1SkeCIyVmx71IJmJGoQ
882sSLZR/kP/CwUiyrYkzfLRcUsCmblPYdGXvLy0Tbm27scCRSAKX44SCHlWLRKPo/uBJMXJFoDo
Dq+JUwCiMcp33yFKgcjjtgyE+dwhdwvcmnSpwB5e4SMRj5owAjStk7FCxNWJKCjmg++OI7um+2gG
N42wmcdc5obdEemNOOo4+QSd799TSdH/4msbMGYw33SDJk7pzZM7v7rZSYlzeZ4uo6n+cUYjnEJN
TIqHxYiVw2bPfhzrSMNCDrgN7vtokFJHFw2NTYQG7me06vbS0YUu6lVMUYeIJDZ4aCOFjiXuoOo2
9n4bcMdIHo+wpB72mCw5S0eMC7f8+39uLIUbAkN3mI7HGCyE3z1yeMPQo5KSiV3DCNzTxBE7PaqY
iFdh5jXUyfPPc5DYV5tvjoTxNz0cpg1/jCy0WJPEsjB1PAdGcOGsvhMypI0fFtNJ2IDjQ8fyTGEa
Y5hwO0RaEqIvhk+GqR4SfFoQ2gxmIr2n8CBWm1l8O7OoTR2u1ziBw4AEKL+4mC34UOQ2cUXhwR5n
O5ElFYlUxe16FOa4gueEEmnvNBYJVsyuzFw8xvcJYnlCgg/MJxV7SWye6LA6Wa8KNHG2yX9s6ZGV
v3jvopKH9mSkBCjLE8fIL67JudNpJSe9EvsH9YG2BItV0BFF+l/vZ6MYxaXRSKwxUdbDArEo++Aj
UX/w3wPJRWKUIs8lCge+m4FYmtwWeu4APou3ywycIlJiFxL+03CN6gmvnQw4Qe9vW/hTJLJFBjyy
vDFRCgMqMxqYpHZLG3GrnvjxHc6L2LNYD3BlkLfGZGT/2FLPRTyZL4vVweiZmk+3np2hQBPbqM2h
w4xYq81dwWYUIel/Lxr9bwaB6CaFOEAXBTvw7+MnnW+P8tLeSqRHhJOMP8J8OjkurgHsar42nZI2
WnnjHrN77oWrULjqIcmkXXBk/Rd2fzaZ7RwfXvnJ/uHqKDn8y36M2SpaeiD//bGkE1251XmCvWLr
7L0UjGwIIHxge1MEMaitgQixUpvHvaOAI5Td2hEZAfZsGNv4jNx5hGydPUvq20sWXtFqFYYywRbi
AMJhEe6OqBrgq+SdbW6f9PGdexkiQ5OQ4P0vo0k6gNUkbni4xkQX2avJbBj3hpPjhK0fh04co8sJ
Z4CAfm+tiYqq14QFFoafIX/VmR1/GJ0/ySoag/LL4Lydncn5kWTNtiMRuRJ3rr9kdDa8dKJJnnCI
ROc6WRnSGRMUs/49cWRJRBjej0qeXALt0hYia29H5am8Px/SI6H6GEn+4+UjWyWFldAk0rbQSIbz
c6E4JLbvwEWon2fzAMPqtlmkhSktT1TBcy9SdK+EI/ldpvBfdQnO5fo7Tr6lZkHUbexAkVODiTOX
8R4ZUOc+bJzddZqZcDWo4BA1KDtRaRcseB8iYMoC4oF+iuQTm+x8Vy2IYgyDU1u8F2edykFLHQsf
juWWqaPxFkkmKv29H8bp2xn5bZwQ0ukQNlWRnCAA/96fVVzJBiTcx3kndjtKyEmkjp5Ewzo2YpqK
6H2kxJduqYgtqOnTzb1BZh4ESMd/7SXrtLotJaeCUzFGZYxO4BFMLa3t5iR0NeuimhKJdxR7qVVc
ICpdfaqfyRxt/Em7Y2XzDFHCZds79+h/gHQWJodyVawfRy4irv0bJgeigGahWW2qogIaS8DHDq87
zVT7igM5tCeXSOsTwyo6Nq2pQl4QRR42ikWthJANuoDjm0uPbidYBZgdcQZRx1R4KZG5LYKyu8uW
UQmyxe4Gz5NXvzyt6zWPIVI/2NxJ6csdJ93r4B5W/x72v8RahH6RhAYBA48Ah/QW+1PbkpSfdVWZ
U8dXPc00meVSr4RSQQXumbpKalroe0VsHDDWy1GpfaHuclmNGGMEAyenJW1UKZ+XK60x9Rkv9PqB
OXFB22B7RaAIgwo5aLlHFS+j0uU5GG/E8yR5IDfDHPGOp5UPt4OL7tQdq6Qk/T7ouFntYuhB8Qtf
c/0S0h8ABqROfTh0WjYmH4FaODfNaPe1XRZGx0vudyhqC6E9IeeNuix6pOZZd2hlPsEN3rUk+9Ry
nmi5JwBokA5sA6VTqUPXzALLbyfUVk/mBeYH6pJeOoGwpqwb2NwUr936GYvhbKYdZJnCmFqTrYXZ
eWs8ODjxgNYxGbsHQMM5qDUz6jql6uorZdkpepikVDyyblF16yZuhs4jck5UiR8VEAn9giHvK3Ng
P7QnAGV61uYNGywTmADwE0/04ubbnZLYyvH1uQXjSi9oZacScBb7ofRxkJPMpUsNfkSFWXk229gR
qL+2qXDjNOw4FwTedJsRKI2wJSO+NStWMfqjVzPb2giL3s4IeNulx29XIZX22kIbo4ON4FHlgazR
h8bJigWb3b3X5mNONlfeOvddK+0/FFowHA0K+ScAmWiOJXPWh5eTJcyYs1Wkx6uQl04aRyeCcrIl
Em1giRVTR6HrYsmDp2Kr1ItTYQ7OT7Fv4+TqdJg31DwNsmPOd6nWTq1LbREqkbHBj1JY71Om1+Dc
tlkhCgG64xOeQj9z1EWxNtDXYk2d7GaKNCiNDQVS+9YTVfQvsA+Plttkbhfs5JnO8Sa1CxLbtWOM
X7c+ojLnFT94StxYd9THuLMGnjBAgFZukERF59PD7kWD83GxNF9lyzlbKpUzl4OC8iXi4Yj+Y8Kl
AGJsCsVLMa0s5H5hRpSYxsvrc28gUAanho3UYJ5YSeWd1mj262sgJ6Vq8Sv3A8CrhnvXP1d2Qcll
6mQb5TPq9CTNEXK+9ERJA13qJerk9bT1UrQFM5iyMSraIbt0gfZdh3DlrALx0/AsZgTRb9YmOKVZ
W6rXwDwTVQNRe6y7JvdGrs0u2xa1ezFT7Ydz79ugfNvO0Uej2xdNGHaY9tu+crkYr25DXmEuBZBd
XNEQKKNk+TxcXNUXkoYJRGTEDREVTXlc7dy7Q5kBQ9TPvasr+wk/Az2Bj4VSh/jshjSjaCi8OqVB
Gj92L5vYlXyEYQ8PSiw9atg2qasgAXRxxL8UGLnblfgMiTsBjA3u3tP/YQOV/zjfdY0Kqw4mNfUH
JJPfzne12l6z81Uv5+1F4SKrF7LsHTiEdBU36EXe/Yj39Ro5buqhRUtWPBBqoxV9xkLMUjwQ7KQl
92qjlAldS/4enjRASxftScMD4HUadkZdkKaGV4RbT7ZVBEIlR7ZluwgNjw3lGlJL/SF5BUQWhYJf
edbewBD1qMRGtROJzqFBwIAP7rRpGp6G8Cj7PfX5XDMy4vxW5gqB1DpA6TR4ucDC7h835P3qoHBv
PtKDdKUIxcizB4UUUUiIfx6bhw8kBGFDGmi5HYw4yDzEGAZdKjvPXEztiUtKQvF36kD577MeYg3Q
K1X7yb29/89MkPuqrzhbjz4/ssttR+5BL0LWgUDAQUXL3c/8ZJ8xlhnKmjQUOs33R2iHQVmnoh21
zUZIQvJ2WT5d8WAlulXwdO9O1APJRn831Gu7gfEH7GOS8/UOHarK7O6c+CuwijyVhxyoXo1eooiT
a59yoBOW0r24J3tR7/Yhe+LnaP1AtVQ82+0jd8Vvpb20h7JfT8Pvi8cNYpW4NrxvHA1f8Mb3JFc9
ip+pv33DyuG79sVhDgdXdDDvnrJCg8RFQvvGOFIUenggQfPoUyTviUpZxDJ9ET/P+4/+2auniM7r
839PZUCJ76bq21R+CwzIt/a2vJykci7uW+09AY08uf8S7aGKh+Gl/M/NvKqWMchuzJ+2B7Y7uIdi
QiHiGIpu0iyMmW0F+r2PaYLojtG7o1JKF13cIxnxGaPadwvFW9pTvSYQQ3wLVdDFYlBFOeA1o/0n
Y328WBc3T0Zu8DbQQUbdHQkl7ODuMOAhesFB6cZIkz4YdoFqpLHYEw4jmo9+l7aHBsbomWsXc+mH
oer8bdVDwBYxYgS46Ab53R+8lcqtaq4aXTuy/aTvQIZ+A/OvBVOoCB4QPjM7jv3X03tIPW3THnZI
XvgAFCBzvFqDmzzATmmjLouGLDQnqFtoHm+eHLXrIu8TT46elnrzGx26roCMPCbP2GmBQdXg5Xnt
uynNMnSu9/TIPTbbu4tJ2l1BNnvFdFF2hvQ1phuF0PSiG8P0ch6VVTX2i7Yp3VKn0lcN+PhpFruE
9MRpoc25Odu+4j8+tM94fZ7KFws1X5mXgh5VudYnV7/+qujxiE2EU4FQyKKmd9txWvvT4VyYl2Me
ts+OCpr0UC0i3QLoQSQuBXwi147MKQzlA/abo9amlrg66qEYkTRKdZ2Mgt+zSXP9mcQQF0Ujp5W+
vHIm7zKwM47eNlukCK6DalNU5pVUAeUhsceRpV84BEFi9G53R5mWMtaRndNWVfYajoWT7mFHFeRh
djKkWWKQCIamcIktAMnn8IoS6bNXogc9verWvydHhxoPVcRT3o4/ZLUJIOPRoK74LriQRmreUuUW
fa4DhfLeaYFDdT9ZLQqaJLo6MGjYqknY2cYknxDBrNtmDVWemAcBwNK7687rPoIhqH/Wlj7TBTG2
TXPQdXxePx3qo634FiS0ADo1Wys9tC3TAMh88nEmM+DIdx9Z0tPN7kdD0dfQRuo49pIxfYnGMk8h
oUH2qOpZF36DqGnMCVGA2wLqgUIsNjRTa3aj8Io4gAp/QYxcvBLy97cD+vBCGn6ZZlYaIUM9ugki
NIFXmlUcJr6SOv3Ow5c/8133o008jFJ33XmqZAu2k0tQWH6DAbXUsfQmJ/Tv7W1fCxsVENcGuy7b
CAMSzkahmeyMxEGV6detfz4A+5Cm7dgKmEraXibI9DBn/WQQyxax/yXjidGG4F9lpWH2YApZtzlo
gsa5YoQuUwxD26EFGJ6Zt42JEJud0nx0sJmdM1zMsbr2v1iitOw2s87WpZvm3NcGTJXr52vdCrWs
r6mDEsSCeW0hCY4UOjQWbmpXNlvsdS59oNdQ7/inZQFmbRcPo8quIDpB3+nyg3C45NpV6f0lzufe
SqLP5qB/JRZTeE+MSSw/GXGczXbw6iJH4dyqUWbz4wRjsH+9yUs1zxf74xnkwaj2NhfZ7pd3q3r6
rcjBPQCPltmjM6rXBKL0p4WT0XR87tkQT0wJ7njFGdQghGh5MkMKsHfJYWf7iL4LeOhEYsPTjvZU
fUY812Ye0j46ylLXYNf/Ohck2hYiCNhAXYY8vaAFENt1u2uTv9UGOIb+R3UeN9yCbIS3iIXp6nKf
zGnhFuChGwvYurls+d3wMnia3TWuhGHWkMr9DtXneWPXnH/0P6+3Ec3Xc8UdJ8N4HK0x/GG7dYU5
fqBTgl7PebLrBBV8N0HrW5wSooEBM1QhONUSuvRIHac0SpN5S/dyb6LF8PtIJO7rvkpX9fiRAj4v
agDFvsql62a7mJ6/HsMqWVQZw9TnuApOwEQ3T/CTL/fygGVK+0/JXCHyT9cYmvCDC4mN2GrvJKcG
PITs1OAWqKun7I4bBKFtxGTM3va7X4xUcVG6JycdPG/0U21V87VqUYkKLRmPQ3duAZ5Y8tmTWkNa
biHtJqkFXoqABaZQcOoryIRPeVfu0hPoXrvcKazdIR6GfVK99iuMRDhN33pR/1UM7l3/vGbLULED
u34zYvWeol7xmZrapNPpvarVc+swqV6EnCzl7ELvXoO6Ren7jKJ33b+27Xx2WeTEeIfwdNfPVTOC
6XPNnf4HGhH0a6Ji6czJDXDQkClMBG02prit8JNVx7mDPtiaz7BDIP0y3brNioJ2caQ1K0CMlSfd
XBnpFAS7QSpv/U5GqxiyKdb2q+rtQc13AIF45HRUWsFz0EzUG9KyhYAJAYaC+I8to1BAiODhv+g8
pggeuv1FrP+ufVRFUIpiBr0YMBfyvgq+y9Zllx0tuwAIrqfV+NyrpUkXeGnqPKXBmVZLMlf4r6Vd
dckmT8tyeo8cJkNuX6htOEMBOFvgYwJ679QwoRunpJy6tvJp0bJcakTopZaImiLkTkIdhFwAQm1y
AWBPL8sFvCLhVt29GTbS1o11HhuBtuQVtTpfV0qkv4ygwxqk+QDKptzmNIVnS7cOf14t/Nt0UN77
coruhupKjmi4rBOTcMHTuZ0z064+xIZDx6dxt1oFxlqGNEDZtV4XlxQgfTUFXivQwshWrrYa9qTY
vrgUiyCyM+dwp+H6LEoWaNDFINjOYfai4CVhSkNRIJyj2jItVE6F3D4NWB8vpxt0uf0+++9rk03i
L/hTbdOARz04H1+g00YQpkCISOahFy0ivLrGZo5sx3ixQhiEW8CK9ACcRkZYga8lqGJfXm58IAyx
7QFpo7H17mit6evutNn1PelJIyks40s/WZUvv9jipNqKZsO37WVUuXyvp9ZLjCDshhdNmxVcVbut
mdloVEl2me+0RYd2UHhvjhzmTYcYTMdAySH3uqlm1mkQ58tT0jsVn5exeupvj6prb6RsWejOfR5D
eKPDlddoNaO6tirC6NGOjbL1mQ/hmC47us+yf/SJlRG8UicNMZ4cPIidaJDlxjoBk/BFdGjZjKmG
OdMRAECRmMRj2c3slrGorXSneQZxefpi7xYK6ueqXxC7GMGkW7XWZLThXWjOaYs+OnvvR21YUEm5
6bmTLu+FR2GiaJlBc6iK98/OvNtrYWLMH7V9/VBdokgFsTeit6PUsDJ2yGGa2hwhXRgfdAV8cA7U
y+s88stN1DF5+aVjVH65I/r5+sqvdr17IISJA52bnS7KBh0Cg377KCN5n/jELxswhe2AY4IiMDqf
pltsXYKpbBfb7lCl9MWCbKF/MgTX3jbnRJ5kKCM5HC/P1Lt2R1nWY1gvABtrO3MJ3vbZCIYILBH/
idw2eE9P2d8HCqxvE7vPmKY3ewJo8YreHXAXu1w9UcI/ayRkOyUy8rUv9dOHQ89BvYrs12L7cimy
Kf3zoSm5icpAowl/Ey3xTybL00ry7xuY9FvFEZYn0j99bbp1aKBt5H57SrDEINAzgwCpfxttZDIf
TglcvNvrn09BF1+ejNRZsynZuSQWxUIgfIxBHhRredQSJ9/dUvYxbYt7+tYCfysjZx/vmzX9+y3Z
nYCI9FtfXwiGL4zcSjZ5QQYAWQgxDfDKa+vm5Ox34Cdu4RN/epINnsSNRuX+AmyBlNkwpeWsxz74
pX5lD3Y68IbYtk6HRmFZLOCgeJm1QoJl1PYM5PWxVazL074vMJ9us/4lwF+aFSgGuBB3zJw1eveP
101CDzXqaH65tYE3kOCdRXX4lRPwF7Ero7aj3EoNbLIcWz21sfqk4DJvbBe0EBbsNfLqhxtdKEgv
tX621qisg8jdf80lK8dk3eldSJ0Erc69/vZuIVeQfBgvm1lSM2FzxCa2eJ6G05qBoLNTpzz7ZEkU
an822tPuUCdlVqtmxYGKQpEvkVBdiiWN46g8nU5uelQF8E28A/PUeO1H+FLQkrCalbrXi37HZSYz
OJF/vloSzGDVumXW7WnTnk6uo0Vvy3kVpdaVtjTTlCdN2r8f8UjyMGdkj5CCvDKMv1oeALQawkBL
Qb7f1DIHygShb5aRQx1CEdkGHe00JJejbl8ivHLqS0mQFH5Od3aoErT2Bklmn8ddwVVq62ZFNG7M
idH2MBcbzMQugKk9qFx6UNsIGljXQgyuhHeZuLabDi9fNUmBUb2oVbcEwOBc1uVQOfdsiYzBEm9p
8LwMMUI0tJyM4Z3u6tptj+pPnRgG4h6BlLMVWvE4mUp2sWslAYITQnIq/aimL5MMB6BJowQ+Nz5t
7qNEsRJDSGgBcsFRyfZxYX+2x2d7G1m34rOUnFPHSivrOeg0Nln9M9wTzmDvxQqxjdKKNtOmCqeH
UwDB6HQoZVff2ipPpDsAtHfghDsebYCYStCSkZU62WmveFitiVlmvXgOfEyu8Ir6cCQH9ecJbncO
jw5rdHga6Kjs3Fzqloj2X64DiXoy6jKYxlyseZtwOHSGc444NIOehsM0KnALCUQRrDOcqE/CqHde
S477Cu/asgVF/YsyiKdzPoOWsl6JpUygZ5T7BiOQiKqOHvNXP83Zb9qrLKhnLw/Q04owKgsRL+Ql
u8W65ryZpZhAFjtDSg0JaTdiRSSJLGV4Li0qr5Q5SSdt0l5Qi7V4lHbxQcUKbh4gCdAmGQbDCKlK
lfAuJQjjF179y93OW06bI4wNBwiQiPVf6rCLPCSdQ6tMZru3iPeTw6gQw/ANu/3FnMwPBYV1q+3N
bWurU1ARDyboYJad8HQAKE9veWwSg30EHfJpFAVYbY8jtb1oZg+/OPky8JYGk2NEGIN+qq0zje7D
5/Kpu09l8lJslvQVlTJclnMP07LVb9C9YEcGOYIIhwlJkg0dvqFm2gmVDX0BTdZWkRvgvVMORBLi
Zt1vZPPPgWB3YcjHwtvRkplBDm0+YvNXAmkJDhdPqaxR9HG0s6uxq8VDV/eNFtJIgP3QbXqNWcxV
mMCxmzP3gIlOXpLZcabSuK48AhLUGlxMT95tFZ7UUcLHOCZumdukk6j4vR047MsJVPetNmw9VgxU
s7VlZfEYXO52W+lfyP5sHgMWhXbxZGDSkMWMZUVV35qyz5ZTYbt2D9e+LgXqpB6RGnPOWzsv5wgY
Fed1Bhzr4e0d7hq+bz+qHKCjFK/twfNRaIyZSdyfI+GwOt3mSh7E6VSS3HZrQg6OExxMFCpXglzm
xWFrca+m5brg1edXywgplIxbvRcwvAs6ck61z25+JzXH8hUN5mxFzEhrO698WMPKnWodR4f1S/hD
1D81uy5LX/tQE4whO11rVLkA03Ey1UMP228hrxSNZckH7Uo9sWpNZ3ekzqSwlbunQJhtYGvlofp0
K0mFpSjJoCWB49lNPNC2vkRsA6Wp9royN2HE2fMcxmTdUIpB+Q2R/NJ5HOLL113BG9ok1ABWaxav
0OyTIr9o0OPm7frwr61JOd0a/afRV4kvo+iCaAGnVu0k4WRktG3WaQVTXJ7oMtQ2K7MvLfem94PN
tXKLlofDnnYwgIiKIJvU9avYTQqv9bLuOCHkXRA+ffh4hJfesr15FmGezMrWeJPR2Y/eDeQgzboN
7WSM4tjpNFd2LwKQ6/Tu4STkyK5ABYO+c52UkRVXNonmYnwL4KqiP0P5lFU0B/yB5yCP7S5RqO7W
rvUhp4U2igJExzA9FmQPyTC39sXXZRypgYop+cXvpoervklqxJdtvTPosOU/PCZ1tupgwHusXEEK
nADTJIkXT07dkA2D3Eq/HXst9MDOPodHRn5oZZQ+W3eEqIym2zlc8lYF5dzNgaeu2Kmjm9OigLY4
ey3otLKBPdyRAQkpLObKFufWrkjdnArOFps51blFTy/4K0flYaFOZ6koYI4vX9ppUubUCugHjEO9
7tfX2QVttbK9dfPdTSD3HFzIhs1AUyenx7BGMCZegPNrf+WtmWZgHFJvxqYkDU9d+JWrYivOx2c3
tboc7SdppOf+FlJfhnISISTAsWocPto3U0NI4Kl4j3T2wjD/wCjVq/71+RGrEwKrDeYGqVWDdPPZ
hordbtABjyqzMHxjOyvwZMpbP3nh4RuIlpCYLi94eaISLogbJykcXK/cha+AL5mCgWqcbTOqQJ8n
5k3yL/xiDGv6qc41/tkms6a7SLaLaHryixfIuOceO2cUgRBG/phRMVsn/0mMZXr/eFDINK2UYRJe
W25xM7HQjYdFbjvrPZZE2yFUE8R7UVtF5nrK3c2QMmHOPO08wSVsjYgldynjuW9391oQJRFY7XZ6
FRivzMUxpP2+0zvVTrSkhnYmUa64V3uz/8fSeS0nrmVh+ImoQigg3aIsRE42Nyrb2AqAEoo8/Xy7
z1RPTx8bW4itHVb4AyDGKHUKGR8NYVX18PIdGz3ro3pY0eg1ij2tfp5nhej85anVUYk/HjdO+Edl
A3WPbg2wFEo5OFQRaZ14wuU3p869XSnkvGsE9rckAvU5yZ3iBYAl2tG12mVYrPna9YlaGQfMEEbn
yXdVfrXYike63bszAsVbeTPGZRJ90+PHcbye7Np+81R39yXyYkfVuSM3Um8ydE3WxJ1QfZ1+pPKV
HNsrDfmchDJxOB7f3jiYZL0qWAuRguN8bgF+7rJTsabxemBuXZ4u4YyuW+zzGvJtnUWPu5rboLsx
aX6ZJVD0ZDNVtuyqU1972fnXI1/KwfOI52qH2l+H9GOzeWwniTVdcTwv762lf2KOSy9ekeHXrp+n
5JCjiopQhVWQUkg3nDb3s9gpjWufreSYlp0ayuGTkLoPsxS3aq/N16092TDl8n45okNM/eFbJowW
gSs+nsktCiIyJMtAvOFuYfcpXdJdtklKPLOfHDmziV8CTcjN2B9QCNvoP29ky4xFjeBeO1nEO84v
fuZFap5QHCq08JXYhYxQzOPCiTb7nMiOwY6GCyEnFcEFxZvq7splUN/NPjYpeCg4W5ul7hGPPuds
P+xGVzpeN5zW5s/1BD6IU0EQVcBFoFzIIepT8xHgTC6l63bxDmRv8g61+/IpL0uCvpe8mpNo5LX9
ZDlQXai8fi1zbKYxnL/6d6wpSpfvYPx6I4pHVWx8eKr2q9ATpU/asRnxEN6AEeZEyAVbNZOuWpf4
FQMP0bCo+wfbGTHRZl+dKccelt3bLObKIgrybfy6VTrOAXwrwoS19YfOMS4Ua2+kz6hfRoZ9r0xi
9pndYOTplKUVz5wqW0/wzQPXSBUFpHNzSapgKi8T1W8ix+FsB5UARpI+vP/OgaUSgPV3u8np/SgK
0fTv3JnGx7lqc9BFi+IZJCSCbzvT7PJxmhBNpskHk1d7ndPoI3Jfor8LTAag7iRznoFR2vWSgi5K
+MXptZoNfnSOl6ylN2Kt8TkeULVJlvXkVFBe77Lenmf7GjfmlLp+//V+XrMYv0Bq4DzFTEKACVEb
usrJaOEI4EjNLsE5dSy+38opQWk0eJ1SrV9kE1NGhKtAro8q3SxDgw040KL2No/FUbURz25oJrGd
Ar0GBVv4QJ0kqhYhRttLjo4GckxkguN8E5r76IiZ6v7RbgfJLqEW4JXTji6yqnf1IMOXo8SrUW/s
7z/P4PG+0Q3/JRExcB1WRa3Hly6yLJwfdWtyX7Vze8wE/6KnvVW6z3ErufNTR4F7dpbcmoLRYDZk
5TqUngOnH/XcjFoUZqdOl21Y/A3OeLHZLAGnBvlI5Lpi91AXrRTOjuP2eXeSiwzqhgbTELzZobMp
rzn0pVPKkPSYYo7IX7Wz2k8Dt1y0keIg0XfPX4LRAvTelcmRT8y2N4dkUwyuHt/0bK0h8CZSTry7
uyCh1JuAQ0wxMax2cxR+gGc8/ehQsT4R+yPub9BtwC1yxJkwBSn1aZjNn/LTndNbve7iTY0419N+
SWERGtgDu0+gQLRJFmNn2v1B2EAbb/eFI+R8p++zFeH3W1lM1RD7ccV7ULAAAjidUz95HjRPDQTV
21jJLtq7Vh/qjR+r9gnsbTClGoAxIhBoqvN+BjxAWrTL9ED0pyAu+6Ahmx6B9H507UlSacSZqR5A
3lEgyfyWgv70pvVrLcsdz9IUjrx2M1vN2/BNRCDvHiANzhW5IDV6NwXuXXvb6oOWcFkvCvD7xiYG
MuNo0eqJ3hQQ5OM7shkheWoeSdtbxWpz2iGLUd0bOUq33XqmeMb8EqAU2u5SEcHGhAQNDvDGkrkg
XV8/L6tHLigNO5G32EOxHItVKp3vqE/S6d70VrxdZ3v59D712GDK/nxbfFNuo6X5jMMYr1bCstXM
G1bvk6yREc4eJH3zTbYsUrtWHQkQwsVYZU9XptgR5E8bKFJ6NNzXcaicpNuDBXynO6neDm+XCKFf
jccIBAkdTHdOIyIYw+l8X+dWvlcACx7vDlsERb1cvs1nxCsA95GQkgdfvzRXequHvv/ou8CgLZu4
i3KPKVbAyepm5vmdCSbfd06JWPeK+W+7ITMbF48AnNe2dQyb1IHmLYDq5JrSpZlnLKpmV2UtDtAL
3L1fW/l5iRo7epym0tqYbh49RZm1Vm3i+54v+9cuN0wNqRBOA6Crkt/pVslePEyvz9uz2hh/SE/R
4Gjs5+2xbwgM/6aGi2EPU/bxZCMn7iKi/OKA+dBDkgmThnSGUB3ebZDyiu3wN9+l/nuHAd+FFWis
SfdkfcEZ9zzNYNMRTSB15Q+YMm4m+2hbnSQva0zgRYWfoCLd4R+vYii6HJbdsnDnTGebJZig/gMa
aoHe54fa3CZia2aq0mVL/ceDMJkUqeoPDXl+QRs6A6r307YeebcUwcJEVsWGPEofNjHpUCv4Ua4o
GNBDdxjSCnfK2+wZFiSQt3d2nB1dEjrd2FT691T3FYnW9qt3UpaJ3LKP16XTt3Qw2LlePRFEAQZt
8SgfZo1BhFNZ8uqx7LdGBpAto0Brtp/TQ+xO/RS3Fg8sy2dpG4M4kdE7BDeBu+iVsjYIpOpHclXw
LgAAJGLozw7krEvsFLuPy/u5eCK3Y1g1FrW1R06n8tsUTPDFBroZTMG2cPiB1fNHy3CjDTq8wFkS
5BSp13D2QpfhRyofXWReUYHS9Mx9GaLNAd0rEHRugoZrb1H0oQdiAkWLaiv6QCH+r/vSP+g8yLzJ
K/wPcjM1AIyIb6gosM7/IWyqcODSgEgc1N2MBbvD408G8ZMS78hudi7YKN05pDV1hViaGyETSR8K
Z02CiOQCYqheCLBOtJmy/FjXVMXQmwWepfjjZ//57FHpEhCUFNHsiLNCaK+1Dhk06CJ6f8Cf7ZTh
E29Y/3XcisQ2KaTt6XoBK3osSy/5Fo29Vryrj3Q8CL6n/x98SNx2MVuQd79Avgiw0Pvv8UVCM3cZ
RkIMZ8qovvyIMqqQzp0TtP69g+lP9zfiH5secejCxXXOWz7ZY3Fr9Y0Vet5owrXOnY/cgnfiv/gu
Ey2UgpGhFDc4EpIJGjBf8gBhALpKsXis9Y/hrDjdutpKtmq220egqD7AYy95uNXmNNEtfiynTFoj
mb2M65Va3F7zkyq7nJBS91WBrARjcMy+BFCqyd1utGt7Fu9flrFiMe2iZvVepyHIUeA92L6uY9Yu
0yBMvqbpqcW+vdgMmP6+Fgbgl2PblAsQqFPr1YhCUfFyJ3dLxemTeMfRI+q2Fgq7lBwab/8QtrwR
NfqHbiVgI816tNuPVNlnqmOM9jg4sw0FzQ5l3hZo62TReqhu3605DKRfVbeMKYpz9gBr5Apo6BrU
7hQGykDwYA5/k7uHI7Dxwm8eeIlZdeZLWpSDjwnTB+WjQGeY2UQ6ep2t33cml6GiQQOE9L7YZkzs
hz9rgvluZDXgVv+0xuaj8lsSWXdOP81w4xvnEFtj2rmNsmuPwfTJ9is+B1EBj0ptvqgwA2OoQqKA
ZC+bsWZTpZlhyjxrzUdMeDLoh4G4PABsO42t7pUsRjrEsT/vrOzM8l9VBXOGuZX56k7bqDj0vdfj
VoiXthSWu0OifwLrScOxAqNBGrCPQFpO9tpR4OP6j6nzmHrA0+cuC7hA9JXJBAAQLhhFJNSXBRqv
pOoEtjjZt3eHOMXAIbuzXsqW+Ap+LJlg69CvlX4zplDry4qb/tJPTw7TbDnJzM4DE/4qnJ+cSjHl
vTs7h/1CtWqZjPvoud/n8tfzvmh7b6Q7pa2HyjaAd6WbzFFTJ+kJrayWygBuxAPH/yKLLTTmWpfD
IJ8cSyTVwTyQH2UWauLAMY4lR+amIoDC5eOB7tsxVi26oMXKz5x2JVsqYrQilh4petamGhpd0N1k
vOomZDc6kFk6X4lmK+ZoV3vyILnavPYIE5/l8PvOSUVBE95cMK7kUGJZolsgecZswauKtogbR0k+
6A3q1TmZ70lZmnSvgA/H4HJFKzAx1VlYfEnOow2GYjORfw3j1By7xsPrGBv2E73d5M7hA557Uf1S
9iYmT3vfmO4ZJM7AHqFXxaesFt8t8qdhSYu++k0292DwqlVM0RXjeOS436AcIPfF9EgCYO+UhUGi
F6u3l7ACBNzOi4M7WNs3bGf0TTkRveqXyjmjyuAWwZwb6v9pEQ+Hku+8rg9nhuKokDd2NOQ1HZlR
LCmHbwh0jgLci7C3cPIsrvdrq/GOFJE4FDvQnHhGrGK3XjaANFfGuvwm7FkCCtBu9H0/cV45loB0
LrU3fqr27CaPFinH4zt1jdq8r3TfWEc+qAHEEJaTtTIhFadZvAS3pmV0iAYxw+5uTCPrtxNVUcR8
PQrgDf/wc14mmXwl7iO6pS6rytNvAqnLXbmRn1JGduHd/PtRymB0AV2BNRV3PX6SbQifGD91S7Cp
c/CKdAWhqfHie0/abem+Xi4exNvwo7knrlYLHb2xw53+uaIt9e+OdC4gsBOpi8IcF4EkADoWdsP0
jykxC/pz8kntw55faOR7IKOtHPx0f8qd/5DTEm2yl0vwA3o4KLhr8WmyS8M7YikZvNz5pXRo837R
erJUPDzanXgiOHhQYkdmybhU19e1O3Tbpz35AGwMClfhgQmMtkK63WzE+5IcVS6YgTejIaDKTBbm
xbL4Ba4NlUK2RKOdeqBy7vyU+TGzDZpinGQsPYHlFnPp/xONW6xcyiw+JVt+kjtwyk/a/978Uv1/
tDvvGZBwYz0iOfF+9idjfrAVoOWGtVjRGey2lMY2TK/hYFzAyW8ovT3t0qkPudOfxHyTvgcPyzZP
TOY3f/HG4HXJivl4KDnzSDumeoED1NxRUjP1hlALZCfZUpvivdHOR6xa/JrAWSvnhvoT+Z8HLQuz
Tn4XBCIh0pCZDf8pLjbwbMQbKOJpeAzV0wb8sW7C0p/86O7kp/S1oDnKVsyxvqkP7QlQq5v9w7iz
FMW9RD6LlEERmA+KmPCXJGDeYDv/gaR58MC+WxZeDkac1ebcAwlIxzW9ipH9bzEJyCzppwDNg/+i
vKAHSI5jrU49584NGQLI4+ZhugYl9g+UL2y1sTrtkeoFoUfXiRkIFF08amAtYG+5J1umQl1QXB5/
sUW12WF5O82XvNLJbrSbBarQFVnxbWrPiF0ApsvWiBaIJ3v3K/IOb8Y6ZS7+B+OX/m0yafD/KX16
8T7NIfkB9cggU6Z5iOvwR3zcOYnW4i52D3kpLiMvgbh839m/Sybzk+Lbke1on3yAm2dezJ3XTnCF
NVN8/umJ8V5WOzFyYtbz8SzcNnKGVeZlbpHta0cNXDOrvcF8pwlIX5JloTKfu+Psvz2N+S0mxeMG
Byz32790PQ1oTAXs3gL/zGkf5GEOrL4LYf44slNj0AJAB/gb2gv0tIQ74DR4+OKvAOHPEB+7r5nW
/VnMq37Nx+YIt8RKEqPXHJW5Ba1p/fD7v5H30yn+pUyM5FN8yNxqd9OV8I2tWOJiRYrn/vxlL/ml
8k2H/yqg9TgneNOVoFfI4R3/HvFXOYsFLnhE3puPpzAnFA4z2RIjjikrN0+mT2P0HZLDdrzpv1vz
cxD5lixmtdhwGGGU9o8xLzKSYunzu1Hw2qcedC2EZZnB7ReAJ2YV00w51zwYVjR4E1CgoFSl2YJq
JmokpV/w4cY/2nezfwNTAiPny58yfP9kPqQGp/mZuoKLUDOWhY0HgQy1QFAEBChdjOfIWhBrmh2W
+m8K3jyFKBI5ms8JYstX9HePYk9XbdJ9CBl25MjX+79YH6ciiAGCAKDaPdDM/ZwX5/YL3OecK6k2
OVHqzj5T9/EttnqKC58CmC6OgX/kgaNIsAiXKv9BhcKeHQCo01Y6dUEKY4A67QO5aZIfmpcuGeaI
pOKf5L4+YjKM1plQ8vxpQLu7RE9P0h8XvgJ5jQ9sLzHn1/JP/LJgGhDBk5a6xlWG3xuKCC325evs
oNoV1xIcBpFyiByvJr9wWtwTuLHyzygRM0hrKyUJmVw1AKd/BbmKJBIh5acIC91/QfX4m0nW5Mod
jETYbikIQvxjP3prOveT3lKvL+L6J1HJapT34/Q36paStCP2HDJv9uKy0880P0kzT6al1uKeFbcY
lemf8d1+8Pi4qXIMy+H8Hm8Rm2OGzssriRdTPWRnUuLfAk0Eg2bTstY4pctgVAmnVhNMDKJdzHao
ua/xc9JccE2270KqhKj/9TzL/VbOnG5qRfq21vzosZae6kI1djXzUjJL9sfdMNu3OyKoJ4Gx5j/f
rvENooTm2LQkoHII9gieDHp4cOp+7uBnDGueENEEegbozJ6wxubb9qTG4ez3PtgJXLZhpU7MKbCk
Kkx+5t9zxXtpOHssFVLvzh4UN0s2c4nShrGcA8iKrFkcyOOPoqzj3pt2fvwbpcu6vMyGzpTXEm1p
cIb9Ynq3B9A+uPUYTt457eRGJ4IYVVXdOR1+KGTaJmuXb9VPoT7w/W+t97J3WBs7dR7gV0BXIIe5
Pw2Hxhx8sC7Gy59FB2Kx56peysMe4kA1EWg6Wm1EzONwbC4dM2UIE3XzNhyj8LPIkYYtsJv4dep0
YJcPS70MpZVrbhOH09EdmmUB/yo7yJcXrahTTmBocX/E5P2p18xjU3Lwqt+yJ36PFutOT4SoPcjs
lZGZZbYxCsT0mQEGCNqPbK17wwDjZVZ4UUlCxtwcyucexPUxBUjU+U29UpLVVA7eT5Cvl4m0ZV+5
0+llryLTmMffZfTzevgaRf0Sii5gy1vX2InMzesTqLp5vXt+GcZirtj0pFeA0PifjuAcTYdFhttG
CgpTEdCHGtGD9qyPuFRPifI3sFfZ/36So/TTm/Khn5uz0dL2L8IJcAcuCNNEuYDe4htN50HCA37s
PajhZZTgd3dHubzxjcKMiaoF3stBD7/3JJ3yU/UtFM93/UZfzH6oDfaT64V7Osjupf0YzPd4lXPa
KtNooZ5y0INPRHWTch87XYFKSPW2QIzeqAUT3i7eOCShp7VvnuTkXkGTy8/xCAGUN3KWFYuGnKdH
mGGecrLzUYFiQK2F9Uq4pjr0NEvdF3SVaAvbugT8Kmq0qVO63a+yTH8AJsG2q6zSVC5IqFgK7UX3
dN/AsZhY90OYY5mtnQCNp9QXJ/5k2wMYik1tP/dlmCBgWmmcRks1D29j7me/OD2qA/YHz88RHoFD
RC8M1LKHVy602J0EGAxgGoP8SbMYd9g7gK7TgKFj4/1FL2Rm6m4GzLgCYAifG6jcGXj7+7l5nqH2
9i0nMFj4hw/g24E2ZkFpHvTf90G5zsBQXKXF/rtwWVZID37ny94Ifh7LSgCEnHq60EkaiCiIhsJa
d54glfauG9O20rbgADbgRuNFfihMUOJ0j6DPo0yprUCVS/6wTb+rCHaKKd9os8jSItIs9WGCxHwc
IXqknHv5bWqrIo2qrtISkCyZjid9H6urRtiMKAIHgDMziabu6+xIyY+QlF/vbSB8xLR+XVtARScW
zZnZeuJFp8dxPMMOIooEdyYUUepPMiD8NfoKh46VQj5Fy9yFqtDuEX9ArWaD4flC5xSDOAN7Rwmy
Whwk7oKV86dsMt1cuNqio8v8gAnyspOvS3RYKFFAZVzfPOjquo39oNgXpkjA0mWogHPoYKv8+Wjf
611fW2H/Mzkj4KVhiLmUSkAO01+cx+F1Y6oy+ai+CnCEi4hSa8RqsQBBf08Fh7z2AbPH4OJ7KqjM
z8ak11mZpEz/wGfAIRcDU7bSERqZkNt1Xpk4Kj1rUFpOHyIpZSXL+wddj4TmlKMSZiO/YwPQy829
G59iFK1hndPppjiRh7SAl1Vn7yEWYlEOFqdZ7KM+6PAQwS6lhszsPgoPvEUagCc7aF/6WREedTFe
T4f84WiuCm9kZlFXACIfUcIKxORkrtaLWVBRhUfYYrKloDtj1byAKP3GjsfCMnyhvwU27P7VgnVt
cKmz2muNjWIFacxVwdlRBKCHLvajdC38Pv16Oz0R1vV7Zodbdqh4/EOFH6ckSddibXwIy82RSOz6
hlIUwQmo4+2qPU/mHv3Q7IXvkPwRjcDZ8FcZTfY7lgZJ1a39mnxcJTSOMEa5GSB50XbZCLXV9g8A
wPzQqovptaC17v61SwRZkuvMQ63mqfrZDrNW6neCUPNGmuJaoN2nBrN1gfnCYYLUUWbPln8R9Av1
MzmRGHP/C4/WJGp6QOaBojXblH0URCyhasCxrZ9eNqyWqeLEX4CeW0Si5BdrjxJJF0IjU0y2cEcK
GSfZohc6hIP1Ah0oh/XMIkI2fINentmrix3VMmRjdPBqFlTKxZPNI+eG7qhQle4fnr5B6nQ0qXOa
LeBq00286ZeTzwQlKWuyPbSXXUtPdwHDAIzq+wPtiLozKejExJe59dwT8PDm3JoRbeYfUBV0euhi
FeabVMAkCnxadB/hbzi/NrHbzJExCxM6N7Rwd8nLKYglfX07sRvqVtSXnMo0vo3JJ1vAsj5AKyDp
8oB4UrlAIC07QKXYkXQ7zzugC8IMUBgKRx+PUaLXCwARNBMeLNGxXmphQeXTpqJMtgJ3JPy3w6Jy
/P4ClehVCNfR4zlOw+f2c+rER5klPaj0weig3V1FNfVmI7J7wDhLABKTdUcO2IHDv+ehdqOzybsK
S5/92xPVr8kmpSdDKjMCXLa7NHzrq4I+M8ZEH/NDyU/q/mT+XU0ArDCzHo7QnE/3/d/9DHJZvuUx
FRj83o4PJHLONSRP4/aeuyBGrpPBAcH6sZsv6nLXTOgBHd6VlSDwde6KjfwBsGMWzLUfjjCt/kFM
RvvIh2X53uoa2wboy+arEXXQNVt1dZ583NVFct+swP4wGTS7r3+mNdgxMDYg3+KZW4/UoQQghRoJ
3JnCzXG+y78prrQ7qhMmxQXQzcOCAadsRNnJsJ4F3Zg3vlajp8i/pTjC5yiCOY/RBj8Tvlrv9doQ
A25Kxd2ALloAf+2VrYKbnebpMzMYN7TMFWjs8RdtCzt7rJR0/YYWEAGqMae37Lw1MEpqbXASeKmS
6rGxkQG8AvVQhzUob7vgJxkGqj818kq3+8wdZmbCqB71r7h0Op2qHPUX6o/EMlT6YUqObr3SlrDh
oGSeZopZlzCwJu1qpq5iag/LV/YxS0Tmyo3scriHzd2hafpKHIkjPVrW4AK30EpJOqZOdKfL/Qrj
e7CBgqB9g6hTnlhN6btrVu0K2thE/yiXqDJzAY5dHkg38C/iaEvNag4uffkyqSAmxvVOILhJadYb
RzAGq77foZwaYzq7Sg6ASpQhmMMlPhXu83d/3ym/7kcOGatx36BMvfZAVb8E+MMwQaZRnNqC10gH
Gmrln8Sko3rw0z03CdTUhymRZgOIW8jEMZfwuZQYI46GeTjLVhX0jB5CHfIT3QKKB0cyah4fDSEc
TQ+KWvSTFFQIzuwBX+kaXg6hZQdMBPmS+Ks45/RatGU3LOWQLgbIHnmDCoZCNYTwKqCxc4fdywHr
3DNn/tWdX2FBZRXgLxqctGcqX69X+oeMVMzTLDoXvmwzWPdb80Dr6obkSe027l0m1bsocIo3Ay3Y
QnOxLsZ+majz6byfZ326sHefMEUJozBNdQY+m9W0cLgr8n9q22YpOZPj65LFwUQ1UDkN38ZtHkrP
r0mobmfyZkjXM6B8sp21JsUOEs81eLTJQVcXKfvKHyl6tCG+nM8sFAggqPAs2Kuc5wk/e+jd0Q+5
0J9ktgwPfkDbIgxgBd/nHNymnkCvnwGwCXPvSB/ZNtaFq8EIpuX2XqBjeV1OXitgORBraoW6vBtJ
bB/7bLtUiADbr/4JAteszqU/0IyeuSXIC8sl05l81D+YeW/RTxnp6C6SElgL4qJwk/3D+szOEM0P
RrVCLp1pbRFpTLfTPwIlPoPMcwNjtNPQUwkn3KuXf8KhWhb7d2O2FA962wBZSBgiLYG70St5htpx
eiCtekuAoN+Ovpvtakjnwo4tWpMHc8RwYM6+G5CemTM9Qo15mg8eS+I2qAktmt2MM8EIdnMgucEd
WESQITbi5a0f/cadYT7Lw+s8B/4OVxgbvhZRNoOPFXEkvZcky+2SjvTUsMDwxU428Q6PiZetVPYx
grje1GoSIjLqhQZBwo2bxU21Hu4kHPf8N9CBnm19gTvs5PgAi3Zvoielj4nFEZENELJMWt3QQk6o
mbS5h/qKTKxba2GEsKOfG70vb5EmMnIO+XIeFhxmbg81KUFgSeK0fpiv3opW9zOGgsUGbQeYqH7H
gqBIQYFjcECUvsI8rCmbwgvSv+DFpm8/eSHcQxDPV9CFKikocSgN63EtPBZVWlaR/VIcjGFGc0Jh
qrVzVOG4B6s1lZkPpDKb+9jd0VIBJchoJiEov4FFbuSLZlyz1eYu8heo0cxobLdeX0OSX7fqh2DK
juAKETHetNKuaYBJoaNjTjVLwRMLZ3gcWIXCRh7bH3Llb/TrLIBj8tW8Qb8gT0QnZtjosnu4dqr5
/E4vLXzFiRpC1Y1+XwMgDpN0ARHr+aFHjkZiBhp3p7f7KeRkX8wauTfH5evScvL6GHrBXM0sdg72
DxIiQimEVEwe0uQzdv6my5TO5RKpQm/WLegd/hBrzHfw9r7GQwkNxtQiCN0IBtgTR0WTgwVHJu6p
CCJoNlP28SEqlAJj7aZfhIVkGG42P9+J9mW31OAB2XPag7tE3uMR/hdT3D0VJ23iKrLVjOZl/d5R
ahq3pE/g/CgrQonpLcWNVgbpi8DNKYvJPvveU3mjH1tFG3wwiJtJIAYTIQjrcX45xsn4KnDCRXYL
U2ZmKlvlFjJi/d5Lkj1fAySkh5I4mro11gsRmgCEljgTjlXsPyzUKretHa1KeE7h28o4mRUNzw3t
LL1Wy7dfkYGYavehZcGkO3BQSYhrkqGHmylCKUZqQQNnVIYMFhihbvodGYCVF29jBR3nQ/q5ryEK
0uwRZM/i1HAKrgjLHAnMzfgLeuQR/eTcNB9wUTwQCrJ4Q44JNi7drYDXoujIoTHacPV7bGyPyPbk
KOcWzh/L5S9b6bqTndpluUIPEjmjBkkSZZW56A5p64KE58IvjKWNLhs0vsRpYeeynPHzkoLZc7Zo
z9fnPuW9J3Ycr+ab2QiQDkICDwIiNqfe+XlmnnUysFbEAorI1LpzlfvV9xD9EeDyPg29xD0TTN6i
yL2qLhHgXiv5TU7FJVHWhOr4CsNBsUnkq2/OiBzeD0Bvs13GTgGZng0EjAphtr54ldZ4gYp3YEtp
fite+aVt3Sw86MUETrs0Dg+lit4cDLzBBErGFxQQ7IpBMful1qKAsiVOKWaegR55br63D+J4+FpU
WDhS7rv7+NNedACIusOdscF8t0uZku133vk8vur+QWXYi77GGskD0DToatpR7US69Z0l65npDFCv
+LaluSnZy0olaOc2JQo99/kyXg+0jQx49ipgzMxmb43WI53cb+YHE/Sj3wluD2XpmuK+ZqffDAr4
ejKK8ncKQ5AxeNgQB03FGc4yGAwVoIcc5F/xVqBnhCoMN/lPJqdf9oiVaPbLQ8caiR3VLzyuhnvn
Hq9vfIVXCoIVrnBKZNj5/14AtSc+7oFECYPLHPENH6gwtES+tzEQfO6XQkemdkv3gVE4AgLWzILH
8U/2bwJQRQPLwz9PpEmlQPsBqkfyB4wFKM1AyVogVyInA8HC8gNIRC+T3dzWUCgSRXDRqhQ/Agkr
oCbJhWZAHN72sBaEwvw3++W2Wz4OWyp/8t+cW6REee29xyoJesKQ0YNQ5fVLIdyUXdFs+m5OCcrj
4uv6VLu1q1xAcBImCVWhwhEaTjwmxBFtVBMZWaDvsM+R1pGQ0JlaZFZngSMUGJZyr5pxz4sPXpKQ
gEoC8SOIAB7fZ2S57bfd33J7WDWEXq9NuROiUCJcqihmCYmowulOM6+hrOMqYbNWQoBR0GgtIE40
47hEe4w/6y+AajDnhrMRKE6SI6j42nILX4pXcbslV2RRPBgDodyToFaVfooyF5umU5B88T6qEPkB
g4haFUgX7SI+funm19kFkTBBisLhcrrkaYpLQHZH1eblgcb3ZeBlv2JIkRcX/8SbkbR1FERXQg0n
/20Klh0wcHcKpJNrUohjXBEXaoZFHvBVA9zliRXlbDn1lEvBB58t9e+MYii6bevxDS5cu5+qZqDB
Qsbg9g8onnDhvRb1beW7dLkAj6tZ5QFlAR4SManDOp7x1Igr/HgTrQFseAak8Rt7ls8KEqpRAA/n
6Ey9c5M5rK1bjwLm8En2z7pCo4cFKx/JShzDG/cartfyEb0pr3a6T8qIaE8N2KWjTKDZlVd5VFZ4
8fHBsfVA7GDmKvVeA0oLCZCVSYRBfx+FqD0qfhrdsB80n4CDobfwIdBiL2d6EMpc8JZ2LUi5lF4Z
7SshjRVWiGv6hMh/Et0nYzND2qhE0kuh0ZT5kwPvxLtB2UZgoUYXSahiVSox9YgGiOEhwODG3yNY
3d68X7Ck5JGxVZIEMnzF99xvl+Awf/X1xMn+KWnB1vhUAJIwTTQISsPn/MZ4oF4Uiuddcbl8RZxF
UfEIIH26hvvmlT/KezFh/xFwQN40CdndvibL0a289DJx0AoR1yu+KyEYddPslqjNfxCLf7JfXbIQ
Y2UuAu1a4sd0FCEsERi8gfv5bMOvJWJFt+FT8iNoQmSNfELRbFvKR1h4oqXZOImvr55/KcJ2JtHV
8IPFFcPF2I0BZBa0REaE2RM/ujJeuyk1JMgoNOtm1/tf8fdA/yums5kcaYfOBL1cocZCyzaQrP46
/sYedRVUPGkev9x+L4WihSg7pDbH0n+u4ZWHlBsePB1jM99As8ckHMgEfW6eeckfOjzXAVif7Oqb
yUoK7kD0ps4bbm0w/JGawy1dxR1JOnGl+OY9HH/uqFOhQaUfuoBdLxRiYcDVb+DKb0J0jFbaEojH
EnzsOgFcUi5AW27LZYOJRaiTw0ShQLKAvliCN1hK9NRFn57k2xeNz1wxqcDRXX1sY1ry6HXQB01p
xybb2kd0MoTPhmAmLDdT0SnxDZbk0E+uKXw/v7LjfHNfJ8cckS0kgOiSwhY+JttoV+O0i46EgFxQ
RoUMEXv5VvT8O5/2lzXQO6Hb+0VLXqX2iiw3f//H03k1p84sUfQXUUUOrzZCiGgcMS+UIzknw6+/
a43Od4uyjw9BSKOZ7t27d/dAJnbGgyKJaMqO8wNmQ8KyybC//LFReSrl7qrdeUJ6pNKH6eSN9Gr5
KNPc6/QK3/5AWjuhiw+J7PL2fvFqgpoykwGFSHv60BVbJcKb5V2usflYc6vKv5PmNqEd3u+5QxlO
Z/ogD7ntVNkM/NqadoAxmIVl5s7l5LJadiBFX9FJJLnOhL0+yEuj5iXdvH53OLOklI8dujCwwzg9
L2xLh0lc35+aFPlTsQqCw1QRvM+TIuuxRIerxpWGdvlW5mmeHBChcfq0tEnYfL2LIjcez5s2zpvz
ZO6JxMnkV0g479ArKh9Xnmjt6LsZHzvY0SvKTe19uw/SjEz3CxO99sQLqJPjm+uDfdSvcXFE3DDt
lJ5okdMpjipPdORLcv1LaLs05C3pl9IWiJNA/cUzkx5brKMkmGOFZr0tbf5qbg4fZ/gNp+yaqcZV
7ly2NXH3+O6JHR268zxsOqnHZnlQ6rs1QnFwbVX6lkQeWjs2MuaTrEgo6864i5lasQyRf2jUyVIS
ADfK3aWIeJqAiW9PV7cO7xIEdNw0PBvzdwvxtuIGl6Cbhyio2RLVIuuZIMNAsdJaRdXQWpBuq9eP
+fvxeUlyH9nccMYitu+j4hbEVckW0WD5ufxNw756JTqysuj+0pyDeMmKFOh/aFtINBmkNAp0fUuV
Sqo2FB4hcUDGpsLJRpLZaK+iRpN/aRVHdA1ku4hdU4M3jYGoGfoaVqNDOwNKY24FQ5aN7Ym4+qVD
YoPXCXzg+jC09Bin0yle9NI+AaZO7ROlLd+XCh5q19wgNNAz5XCC9JNLHEfI81ofX0P/CwqgcQ/6
SBvl5UdiQunnXRuLqlCBXljre0w/5RXsAI3TJlucQ+kqYhHd5EA9WVSu84iuimC/0gMlUJO77df5
60K5Kv6MBbPsXO5XzDdv8bhbbl1f6XVLO/V+/vfPgjqmxi9BB/mjaP5tpVO0ImB5PX0gWUEjgdOi
/Q2t8PRShefMdw2IQHvROhs/06NQhLh8PCQ1WOJrR/xUbLDtQRlolIUPX/SPVGgtGB+7PJbF7sLL
WLiTrxcDBGT7wZgisA3KZJiMvwh0FFeHgN2kNiDkYhP0bAN1+KA4XPbWPWSsYLYyyEQAJm4AQ+Nl
uHcdb5hNUPxNdQ1ONX3Fu1vtsqz7ymjWHftJMmuhXLti8SvdVNJ7cGotfnFELOrqC04HS8AuIewc
Mk2WnRMr9thYf+nDTi1dONiG26sFynKTPQ79fJMtHNL4xdaB7Ej4PvuE02FFFJItXSIiBhD4kcHr
Xh9PLc+TWcI8EZaIVeyUiQ/nHTzLVek/ddjMJFCD7zm0yYvOPv9oLQZYbpM1rTOqJCdoN0BQD4B3
Z11wMONNZBE6l84jgOmhT0kbsJip0yghF1hekr2dGDN9eg8kqK56GfKblBvHtyZ5v8nj4rU4YIym
kBfjFw03hg8ulJlLwjxOlUyYQg3Mib4b2w40GKOLIeK5NTNnmlAThEV1HLOME408BxjG2tf+mdI2
Utv7xoEQpMAdpEsodSmZu1qnHGnQy1fhQfVFQuxAnQQjPoTkbBx+aUjS8xYVY7fPCA4HSuj8RQF2
65wDdmTa+8bil1BrSQbo1/kroLi2sOlzbPE0WfwyV5jSeU6pQJtoDZlvurBdjFohb+TijXCq3DNO
mhMtTWMIIHRwnrJWMPe07NjmUgA170xjuvvaW9OlCt0F8n7I8/GIa6p9Z7l6Vt9bfpCNZ7/HxqqN
y3zaN05AwcOWjuH+WaJDK31VkYJd0UXZfQjtYKSEIVefNfdAgVmTnnhsoYFqiWY5zLcMDT7pEHFl
+jnvxVlbetjE+LIcs8ln4N1hjZykzjCAYrT41HzV6IsnRk/n1bQjFmU2vhxaTvXc16Q3eyyQ5Z0c
HqxDOSPWtbNslgwcmJi4oBhs+MFa2GVDTaY9dkvN7VOuk42ylX0Dcz4DpijF8/duoHVGdYj93SH6
hc6OTj/IGGnpG/zAiP61bwrzlKRSel4gcaTkj98DlcLs2NTeNtRWqt0rNRDMLfBlv4rnarRZIt15
Q4wEYtgnl49zETxz+aD4NdHsUKx2fjnT5cmWkfzHxTGPkI1gRK7NMisiX89F+0ciu4fS/RmTuiHy
I9LCRP1FFExpifELoZEqGg3DovMj+Q82bFpHlD78vdRoBk5ktiEULb4RQGEHCZ0IZmxsu2kUXsqN
xXsBw5evG9Kdng/JKdkOaDvMpHF+Yba1BQX32wI11HZ0d9z9LnK4hy04ozyY2mUd3vrwoURu+j4B
Bx77yKMZ4nx0ATWx6ooxbaO+ql26rLo28jEzdp7Qrx5JHI4n3yLJ6TRTRbhlqh2TLahPBLxFMqso
j24wDO+sJ8oQANGDSaWcnOeaVX8kosn+2qiVFLOu3XW+b1y4DjrQNv669qy1lkTcnIfHsIttkVGa
Rwbn109D+Ono2qQDUI9xJ7LWkbGVjn2XDYB9m3ZLIqIMKTzyXp2eTt+USnTPvUNCCw1KIsg15u+y
9e1jkUNImeATGrfXxffke/xVikmXZb/syCuCr9CHlyr3Xwr+cVOv46HUg6eHmg00YTiX4cRpT8B3
zvrcXpj1xfdqAo2wahxfbAjtqXmC+x+Dc0x0UvlGQsMy37Xpmj2N6SJXSVxW3EuK1aHE+J/hq6HY
joLgv/dLrV741q/7dKZxwMJ7z1GbtOc5eur9vUMXzT6RR7AeN20PBgJg3Z7f9QWbdolPYyGpvoJW
qmDr6L9A+o8UJr1PyhGfdippiegYZdTslw12cEy7NumMF2RHWAZPaNNeeXJdvv0MzUy7T0LPI9vQ
kZ0iUKx0Ct+Tt3ByM3piQAHS2sWvKD0bNxbHnfGHrX3BiPCdNPMfAoFFOtrS8qg8woKzIyAT0Dl0
Zv6VRyJr/WTAxFOmF0oKohQK3YktiOAaRZSxeo9t5/BLQIjgh5l6IOjL7u8OuOXqwEiBVsGJABJz
glTTCAtdfjIhzqJbxDtKzElC7E5YhahRrLgZqrO+8f4jZfW1UjP/UmlQ+4ESFqtyaxKXQUvJakGj
B/KHOsVo95QSYacnJ+mFY9k4WimodQ60buEbqXITiFL622SfI+AoHQ6gGQCZJHhmaLw9QbSlqJev
3WtP0eyRJbTGk+47oLEQkqVmX5pAlTevQnzjMEQCAhDXcH0XbYciEcdTB3XCTGcDURb4oPrxvnS/
DusIlquBqhKA5DNLEOolREeEFYTIeVwKLVgRv1coARAba0xR+TAZdRfyI4Eqgu63CbeT1InnPChH
q09nMeiUabtr88NztEYLKJd+02LdTGA2BEbVkW6PYAD4ZLhEsKPDBHdpVpad9FHF7xq6ZfmtZ8aT
EUKJ1iBDgNr6a/w99m6PqQmBT2vWKxMF74mJjYv3iQE+qhm+HdKC06cfBiMHSEn11Wt6SedJvaFH
b86JOFLhPI2WUBpvmWFGsZhJIjJxHZ0m4FRPgNUt4yvVPB+t8RHZtjtcpoZJiDWHddM7UOLqrNnU
tVuqVjAXMJDSXNowGMvPdWDg6L4NoSNZ6zCL5MoRccbkzagiH++H7BdB7JRGTtz+oUPnYGXBnCB4
Bgn84fhdW/thCu6ZNOjuFVkD2SnLuLGzni3hqQSh6mUSClF2cQH8QBtIYvd8C5tdjceEY/lXqhkI
iFE2stMFhAr41uEVHt9YiAyf1n4vqeWiU+Cvfyg0Ml9062a2TrmgbfzXrTIOp76sNYuGckAft2jz
na0XYaytOsODxj534xUsObcWzMR3lZl3SMgYTahMBg2vSJGhRZH0MYNmliW2DHTTQaaRUOGJsyD1
z0It/VrPWIkvEC0K+5FnARasK0BOjVn3e5b4d3ZEowMXCBmeEAZZUtRHBrJbwlsKfBtvKI3OcIJ6
EU5cO0AhpP3F55TAnmmzT+P3lv4idWXpheS5+YIEed5L//y44b7Xfs7ENvLPy5b88xGgHRYki/J4
HxhorpIpsqoX+LJcBHbAD6bsNFXrnLP/23DgdeS4VpueVjF8sRy0f9co4i43ls3rswEUEpIGJeo/
jr4Tz2OLOBzRa3M5CkLM4FAhdrv8/ED6JiSPSFlC8c27+Rx3ZNw7tCsPRLJRju4GbJF4aPv6tLuA
CCTmeK+h/WVpwS/yV4mMwbUNj8z4nmCal/YDIO7Fy+AaaaRGMmzxmaYMN5/T7rR7alZ7NQIXkA6U
5LxLU+THA/HztAtVybOG3rUOXYh4j6vPg7mUQd5dvOu7rdi1O+HxzwbxXk7N5/F6OlkNloZJP8kb
/WGqZVg8xH2NPyqHBJoWpkiuWeCyxdeMB0aDBCVpSJjHcQGQiXc0ZxgvzE8BXYIx0R+cxern1h4n
VqTkKKCwzsW5J2+3E83yFRY4QVxgX0W56UYUi5Hvpm9G38/ovNItKnyfNTrHvpzbsZ9lA05KJXiU
KYVbNUvNw8Ayp0t8pXKpCJlVfPWd2DMCBGuzBH++7vvd84H6Gt5XoaDCYoxKKMhAxUI9E1zia1rJ
IVz0ASHzaB2PR6jQDBB/gG8MxydpAs7GTQ4u1OjhKthxIVS+1Iuvubo1G1aaSXuPMSeQhp3K8Nzx
uXILljDx73S/iDGMI9sYYkJmvelDkaINmtng+hBfwZAHhg0EsOyIBwyTYH/xBkdcnNHZsaFf4MFv
DAaWc4pZxiAz7a5N1hi2l95+AHZYAWBmgSXl8nHdhfXHcsoDwTXgGG2fI6dy5mcNZ8KCAdi56PyU
wbGLp8j73RhEpsJNQrbx9secyIq1TgKJpJDfuKMKuxaXrnctTdz5QxRKm8wIO8O5kXipJaiw0mk8
Zi2ZNmd+4kql+73u8uDEBNOUVvrwaUS1/p16x3MgF8QB/kg2yAaAA2ncxqEEkCHzR3o+XS2XJnl9
FiJYLJErotlp8D/t4pvw2WDk/KKhmRGEzJvu5FUG7xwJRxghRsxxkkMIJhMui/6iXewD68o4kfLQ
5jFZtaxfoWjxM61bW1H46YqyqMzinmPC1oDvzogCCmS6H9PekSAlSxhrSOt2Hbm3A6DLUkQCulAN
ZD2exNMZ1pLwjXCuDHuJF4Jidt+IEOAbvqezQYR5JBmRsigpuzYjXVKNNC6ZAuOOxh1cXOY0CEWJ
ZUQ903uW2N8TcRILxDJGqu2Yycdvz5rOIGBfpnIOThw58TY5EWPhKLkAg1cW2MvfpwagDJxkBYfV
PzgNWG+sOVfuZkDVFEtESEnrGcvV0lpH6hfRabPs26uRR1ix5faMn7Tuj4rVABItKg39cNhrFHVn
vfw8iXeXO9CkXhyICcBchVpBkCUfRfx9pErROsQbZXJaFcvaHFtGFokm18eOvtCiRf6yLIyIGRcu
VhIzIVSitatbbfhTbJ2I6K5s3WLuJR/PXgOX0ijDjLoqTZFoMCyXTTG3JategQWs5HvZtJoQyg01
ci1qvvmpxIfO8iPL0th+GAmuaCFgYwf/9R3rD3PbpFHItFDpxJYSdbdbuZDy9meTHDo7wEO2caUP
/29B8deFA/gF/q5Snr6++7u/NDIjMjNkn91kZdEJB6I5xbE1bu7qdmfIhHSOZVC2ebBIqsS+IcU6
jRnIUFvKu4hB7G1mNEWvEsSrmM6gFsWRuSZxQ+8GkDwFxlwydbtWcxlzZN/LVHLRIINs94TvcUMY
YxA3dRk33ejFTg9+7wwkQTOKuNyngRVnUOtmuovk1ir3Pe8c10s5VZ+uM6vOJKHLTuNEb9ro2CK5
2DHesI7YmSN5gpycAgBuMrsdSZToCizSK1JfSv0cSmft6zaZ9UivgLENGKbwWtVuqZ8Bo9cI1IS5
Qk5AJtVxGcKDYwPOwdsvB2ro8R8KJSUwKr/sh4SnI42IyXLMJGwJneAJlcnEshCzGPBy6xKKIF3Z
V7pcB7fAgdMFmmE90vVXl2rQmDKaOm9/ro9Yl4CHJdulrC8tM377oZbfGamVxD5+zJPbV5oBDLi0
Sns4X3TKoj+S6C71z8xYaW4g/atwthjSi8iKPBB1EBxoicM3C+nhjTAhu2w7fSOKcLbX/k/3+13k
pSjB3fLX5de4w7SKlAfx7YhxbPmpNGr1N5CW6PXym2ONFQAA3DVWjOIHchdEjFZ3l7i3+WfmCO1U
nA/U67W2rHAaNNlLYADhRjTs90jKGB8bNqehNN6BEWojH+IizSAdG3/Uh66pI6WZsm8Ev8teE2Vz
KZKnS4gUg5JtfHy56tJwc2ySiA8BKHErdKoOvzfD2EdEpuyL/3fAZ+Gv0rPb4LjLk6MnTSrTfeRT
izddMhIWqIECyXZJxl0TUgQG4u0Av33Ac9P6AQKcsN9x91O0E+oqSUnFBlM7PF2bbDqWRc2gyEN3
jdsND5kXuZd5S1ZtO9Bl48x+wLeQ3TT4oEsVH9BvIW/5WSJ/WHvw9rgn/QHL8TxmQ6Es9stdwwKj
2DUqEni5d1geJ7HpZb6OlMxoIce/2Drq70BGadWvVt3wStB4iK2OpSr434f1YdYeI62PjPO1xCxT
TPWiW8ZVFvmxI8AMI6OJOX/SX5g3eIAQgOM+SNc6d/SyMigkzkAKJTQ7ItrSM+JLALfRi+zyCeCt
FkDHf8BLkxr6FjQji6iA0W/vJBHYdCCE7UJ2KSiHOkU0Kzy9YWvp44bXd4upW1QAwRgy/X2Mybks
o1tXXEQoQUybD3t1zQmn9pxBSoJ5M2DJwEeID4lvtz9uQcUtI7KCUoX8PL5km1MiIDEUfSmhPzUe
ymQO/WN8eNKQiMUMdiRRsyEcEoWkRGyK5Twnclts3a76xZ8bQZPvKnbmTcKd++Pg0DcH5k71U/bu
ySOmoSDnEbHc9+EBjBfQoLwg+/rQr+aQ3KJKC0GORwDvHF8kgfewjcy9K6ykM80TLf3km4RysLPW
fMj2etF5LnPeUqxSwSwUQNXn78vjonJ/GLDpAfOIwnHuqhDcnyMbI7NJKMrz6PzkdAsIu179EeHL
seqazfDrrP3f6dFnqj9Wjq8Cc6779nUwDNV2hvE2EyjwF809EraEqMvWhqrvB3H8KrLuXEbX7d1E
JqIftG2PvseTxFHgPOTiK2/+ZTjk/5zPu0EGpyI0qnBtxvpUWWN+iP4xRX6/uQBRjuep6kXiRViW
Z7uv8kgqHm6ZeIk6OhYc1IxVaYcPLab2e7Kj/2Yxdg8iLQGNRrVALR0W6SAsERK4ukF2iXDbgJs+
gExOG0Nd66rf9Dvor56cwk4nOBgsmzfRGFIb5Llo9uW45Q61ijoT0h9U1b1g8jB7PvYYu0JSQyuj
wfpHfrGeNE6aRNcMkQF+GoDyJTaxTPqEr85CRghlsg2bK9kbaZVMe6KWHJI9yQsBjr/HXzVmrXMW
ci6shX1c/JTnJkPXPjrzWFnF6t2lr2RMKlt1Fz1/WOyGDCWK1rXSS9khPO0N4Ft+SS8itbyaCm10
7ftg8vkNM0GEn1JPe/IPWPv7A5QGoQqw5w9QsQWw5OItteElWuHfiTSL9XzAMl6haOVAWXgu3tVt
CFUAymUbOw6R57b4myZFh2T9KBuxYbltGreuC2pVl/zYsF40Hd4VAw+DKH80GYRrkKqHJ42Jd28f
o2H3Vor0vMXKAb390pe3SIIHVvaL3VwD9YFU8IP9Izq4Ag5rWgdyjoNIdUjM7Sls2A+O90/iE3MO
yPt+ZZP8OSQam2LDG0apOtvxda5MrHzjiCVUimhbLD+WizKtYmCCvWsn9nEwltTyTVtZbJupC2WU
M0rS2gorQ5yXskkI1njF3ycYYKQlchsZKHunF2ou7iTzE7VD9lUIzv616iJE4nr6I1trE46H+Dks
PUyMS8xWB//9dfg4w/kZW0veSR2vUWdB1ZGduZG128iau2L3BjV4K5jnV2nCKokbV7Hss7yze+4t
SfRNnwH+VMIiyuEV9SIpxLE6cBVZuxXgMTBZcAz4b8t2054GbKxPs3ONj2JdbafJFIjyF3RUj9Lg
wtYSuxHoF1c/sxZQlk/Z/kAgJEh2Huaf1NVN2N5vkoyB1me4EmwVI7VlN0DhFcUk/F0GbAnBdNNZ
AhigLhgIXAfB45oHrUJYZvqZ/qz3bx9Brtl0MS05cataKfMP0EFhO8wtREUOEpntXrj6dDAhl/mE
EidHy7y4UaF9K/T5czKY8+D5teC6bnu0CNVEXYr9NHNnZR0+wf4MQkr5ftVOHJGnudkhiWHuTLun
OMaQzFYYMPFchUDA83TWZEcCgmwsNhfpFrnGbOvwKw4TA+6i/ZBX+HuNjdD7q9OTHfAB+yaY4FNo
PAJ7K7fk1qm2/jh+HiGJx41d/Urvbla9Ng65YyRGPUCtTmI6krJvzmf5WRRDX4xkBb4B4bzt4hw6
mnzQ0RhyrAk5JC9IN56JKgwjNMSeMPImUZ+2WZo/hbLg7sRuThW+KN0RU8vkV9ML4/Bvq03yOQ16
YjCz3k3m0DZR00W+rmnXjUmyZzvk+xspPBrmdY4tm3H4MrOquebKrA7wUMamvubhnHt2JrzFl68s
xK6RnYFsGq7L0e3iGYE6KrwXAZq+LvhGVpItrFK46J0a07HFNWSqQxyOS8GaRrCfGS4eHUmP8Bs/
qjKJzDk1MC/SfjkS3+xSFdHqkltB1xictI7aBxt2hDjbhkgzcv5phsPcmMya/yuzcU7KuR2J9fZk
Rs6Jt3MVOAIzmRLgJYy9G5sYkNPtEt9lpOG/IR4NLUC2UWnk83YvCYptFqabyjq9Ef+CY6QNndpY
Gu6luT/va6pmRYzmLa7WeK5GNsOMRGBrVr+Z5gXfbqB3fF8PdbSUwQL6CQFJQsEo6Mqc3PmRQghN
onKZWlOWK0PIEridKPctFnZgXQzygLm+6RniLoIUNk/CbxukeCxVDOSWwqwzlpQU1jEa1mQMc9rb
YfnFlFkVSZoMW8q1GR2iIWDxGjaZZVeClbKMJr9KiLxKz5wxAZLPk3clM5oc53XJZ9NhaTFM+YAq
xHXqxZnk8nTLIygzxkh743aoXraCHwPgdhV5rJdBNs2UrEy6IJsOjdAB5jzc6FT6QI99i2m40bXr
SxaJqX1aTlhLrOaXpIPzmSaU9Wxw4SkVYfLTxZyuKJfzOdx8+QVveoV+j75G0SQO3smSOvlp83iP
LB6IfQ4eWiERHD8FBCmRKSePLEbqsZCQXxZzBQ22Oedd2+DPi/KeOPaTt9nnJkKTA5/AOIxfXPv+
GIH7rwrIutlAU5veW4dQfoIZN/K3e8gaZ/saEb1aBsN7f9++6FrPTnxQ9x7GPKPRO8pGLSXKyVjN
g2JhA2g9hXdFPRxvosC4kUNgeQZQOU8UaXmPddH/biTwi8aPgNQscp89q00K89Kz05Mg2fjtIpX5
E7gZzCOZ4cGJG6FT03qu7PlmJzU5OjE2PjBQePO3LWlrSCYd5IHQ8l8s2EC4yTWY+PMinf9m293q
xRWYHaSExe7XMZLOcFSmifZWpzF+4TfCv7BXo29lx0aumXCScZdAdiZyOXgUB9QErR/3o67YbHw7
MSowQlR7OSY11st6KB8T2Bg+HKbz0GmdTmXjVdc/FFGjyF3ygOiwkNJ5WNcbNaO5J62Btza95y5A
b+yEZsVke4ucDiv3y1vmVQUrgsoueDdUeEGX50yhrswZoSXx2DLCvDxCOetp5+P2tu4FppesEeJI
ARgo2dziJL3QMLP4tHPOy4baeoWXML8++a2Orq0/TiSdYZBI26CgkXfycazDxtK9K2iI9XUp1+Jv
Z6Q3xC+VxJeb8Yo9UU/V8a3xl7fRE3Gay63xP4KPNM/uClkPU95GfkerEUwbxL8X5p10wFF5cHN8
RQHb/st3Ir32hqZf5Bf4NQAExcfnL1YIH0e2eI0dCy/P4XVRcOqcvhCFXYLI0wc4lYAilfeVY+t0
U8yRDgHaZhO/HuH2JWTUye0J9QxJDUy3SfaX/qmtGluHaVV9j+pjB4kOAEAf6s7JQ4Nhw2bPAFVg
HYqtVxRN6H5zpJ59eFYCvyxZIuTS/X+KgXAfPC51Aj00X2A1d5A2SVCinNLz8vqyrfEoXfQufvuB
+b8CtzbHWXhznIzOEc6QW4GU2vsBdqPnnqhsbAkgXSmL0ZUFjwoeV0ubi3G8eFw+5AJMI2z9PeJ/
CXF1lD4cALMYabrLJNiiN45XEOyihZTQ2wPz7Q83FqEzaB55z6WCnpg/adRaYGjF6J68uFd0pczB
2J0cXRsc8uJPGreDldvUFBL6h0SKVmrWnLSR9TcuEAoSVMGbv/nGNCWpxQkpSvw8nf1QWYNFQoLy
DOFdppbhRKC0g4E3BvNBNDuYfpxgtnU5+QeaUgL8aXpJa4egiZnc5emYtsSylXpFPNHyM/ttb84q
coSq+VIazE3QXsxaNHYhlSLvANRgBxBqIuON/f68HLBR+BeU1PKvBZfsRQvElKusIeWA4V+hdyip
Uc6cZ8Kw8Hq4UprmAqhsJnfp7VoBy1BKEcbmH8Z6rg29xYZE5j4MKIDHgds13vKZMAloysYN3j16
vBSipanPS4+9FRdU9xe+bCBnFz4Jb8KL5pYKNJkx3OaaXkuKDa4US1lVR0T/CXVHKS4u1ZfW8Z49
URtL9CUmJ69twtq2kXKgCqQLQmBrcEskDS+qNybBB9P2xtv5LgNruc/5T1oEqK6EB4SwcpH/7MDm
1/AAv1hG3u+S1Db5k1plU5Jk0oljN+1xpHIAzQQkoyq3lIY0CagrdAvDOUglnHwXmpW/04uhWh15
haeTSVLuYR1bDG4+UuzgZ6xTI4xm8583aYlphEhCzEN4Tej+97NnFAjoaa7iUWB15W9lcC0wMuUJ
slYXwIgydFa5OQjsisOoSonOu9CQnFXxU2KAotILhlV8RlaQr2f4+kbxDC88M6VUvte6R4/ncRTs
OKizOo6mNSXx6/f43P7FGyplk7IY0jfrwXzwu+cUFFjsYR7+XUrE/oXe1WPMzuS7vvSUp+Olc4He
UlLr3On9oNjeQXRUoRq2jztUpySymyagOcFQ4upZZVCvek5wk4yRZIep6VRd6kE9K+8BDUSgJuRU
blCafqm6EBVhpHxhZebRX5eRNs0NefLHq6a7keEPVIP7/7/eOro+U5IPkTp9vEK3qsXJN5aPk28b
lNs3XEVOrZunH7s00V9LEgyZZYbu0NsoS5vzMWEXcUUItA4N+tRX7iXMKrGEbrZeam17k4c0LKHb
CTXdh6TI8752SkxH8/O8huT1rDaQuSbb8wGP5qB4z4Mq1+T7U/nmjvNCqctVSyLJ+GTIOmYxVZnQ
z7xA18ICpmtBcvDU2P+abyyRioOei7NsvMGT22iFtSsQQhYA3tvob7AZEhw+womRmUXc15bAN2hE
3gekFnzbNp0s3oiAsukmF7Z598dXPJLvMkY1fp5hAifEZoE4aY6/zZ5iYQk7i2SDcpRMmHl3Mhuu
VyGJ/NffLLrA3FN1f08IzDwWVevDRTElcDroYFC9PzaUrrnWhRdzhOkmfRTSjO/b8AHP4uxDVAnI
GXXbiyArYBY8jFzCPKn000ImwyExi9ZBkGWkYobn+kipO+EZ/0sNDFB537D8X5ghMiGB+OrfQlLk
nLK+FZIl9uelSVwQOgr6UPN1F4TH6uBIOj0oeNoO1lZwgiCzfOEfBAbJe1bu5M3r3TW3dTMc0GjU
BQjzck/p11aIBsddzViI7XgnMQkFxFC4qWJfRjjVIHlIygsYQsAhHb+C4QMKEzvwpybTYRUIEIx+
baK/gKmoBLWmimGlJ44Q04hGNC6u9WyvrR3SVJUclX6VMzGW9XkiCzS27APyaCx7e6fonRIhUmpI
mby7VAU8bYdXqk+NVC0gSjloxbxCPokSI9oM9LgWbEpBf7VHsZp63nlXvjeL+peifn4CeORSObJj
agJODdTpDo+K7fT4yKNMJlHPaXEStv3wuexiM9t0r6fDJsOlYdfA+zg0j2pMPDBIc8JH2VI4yD+x
vyEo5rBUhVLoWR/QKUQCdM4ZUv3E0FsDlboPHcO0lXnAzP4sf5CiwYtSDcGldtnKktwiUmbUX6kk
0hh4dbzbmMfimnJJ7knITJwBwDMyl5yDNv2lo5lwlXkqpg3VGN6Q9JYErosjWa8RrpOTUQjNzWDx
OLSS/84GZnlAWMxUdEnQkpMWzb5VdsELER/LcSqk/KMx+Bj1IO22UW6Qh5c2s034gnVOq30iPVN8
60/ah/r25o2qhVt7Mth0VxBJf3ROUixSapsVKlHYSbPk2M7YpIMeZk0Wh7kWMjP8LB9SjCjaC5ct
qvVhQV+ZUr5qvKOG8T/+J8UoYm3XALUwfZqeuXIJ/0DLKaKlLsZQO42tLFpyZTnrnPKGKUQBLVrt
tuiSVgeVhzAGZRKJTDGVEFiIOmkuHlWPLJqAYVZ1gK8EBillKqIHs+/vuqdo0fM81wlxwZBaAYdX
bjUF9CbR6Y/D2FfJ3HsHRLgp8YJap6skzP+dftkAl3oOiCf3CDZwp0IvCAJ3RG4uSkW72hNWZZNC
n7SYR3bXKMkVnQl0kjRQlc1X31wHZE6ZEOlvs8XXdv4TTp8WR3jXYzUKjhbgc23W3mH3/S/ZwBEJ
BgADnyuztRpmgLLmd1ieAV/PKRhQGVIooxFu28eentDU77Rtxr2H3lgSN8zA2GzYFo1fsx8qcTYE
BjxakzaqpCT/QcswM3U0q0Wzl+JXc3B+g5wpFzos9QuU2WqtCYuInRkq7v2VYlvDNux4nnBo3FVW
blagGtfIaO873ANEv/y+QS9Q94HsrEYp+plA+QrQ3cHqVwNCVzy86aqPRt/YlbMnRABUWzWZ+wzc
JybdcMF0p6zmqiX8pmU/k9vsuKHGrEWBkGJHDxC4TvjONZdyeGH+UwRkKqD0uX+y47lrYt3Y983E
q5Yo2Xa7K8nqZwkVVL1EqVQS8Xb9eUmvZjr0o3xSLGH7fdITrkkFWSpjCnSFT+MFIxt2doVhdZEZ
cknGOoul20kftEyrkihtXD+MlexfPeP7C2hsFpGUjcedouDw6Oe2KN93sBlm65nNNTjJ0Iyaj5lb
9XK9+34NSvsGA14ytQDLa1zigCmGk791ypuUpJbtn/nLdP7e00mbOl+YCaCnmsTJu0nP0CYBC1qC
jdIN0zsAUoV6iLDSFLrZ4t4M0pXqOHOtHse6Y9cO5T+c3IbxNmlC8xaq7ikj1PAjH8AriJ8tXcWk
Jxh5EovId7Mj3L+w2o4SpvOVVaj5JU6AJBOOsNKGno7GBBKG1n3QFij28LKskEC+NrYwGr6XVkZs
PVx7vZEyraEJKw+LjbTuavcwb+ci6ndU0Z8e8v+UiSk0nDYPY/Z2Mv0oGk1/1IibH94kF1rlRIrM
bI7CX/UiEvIS8rM8qWP7fGRolHWOQ76Vi8x85+CoZD4MtfEnrbOEhkY2kCCBgFoiVUGV/lb4prg8
9dhBa8EQOUjoSthEglHQlKBiydwZBmlPDIvUpRJ3tOYtB028vyVGEJpPo1RMoMwg6FS6tI3knIwO
7OyAdgI/aShoaQGqVLplGowZEhHo3K3pCuINUwlyoXdHLUFnEW8HvKuOvOfFlCrBQZBjG7oJfbSZ
lCbXEk9ry8fpU+l5cxnABZEEUCH4Su7r+odJ1xUZoOi21eiyW0toSXz4nPOs1/o9qZvZ/A8tnNp2
paDUEUCQsr7iD9l2mXm/XeSS2m1wBehArDOPxz1CtWaFNlbMPKGDL/gDPFA/rujbo4pFJJxFwh6H
R1uhkcy7KEG0oMKFMBW9j9+g0sV/TYj7yfAJPkW7EOJulTO+WyzpUQLODsco94Ajz+Hc0chVXzJt
V40kzASLEDZtwM6YCP3vIbFxBC6IBcYPm26Ngq/mZMQG8+SS2Lum+adKvMvu0j595j8KCgUVWBXU
oAX2JdUSOe1YqUNnZcqppVqg1DXKngHVLblPyUvBZso0itzThymMNMcoF4ZTwAeahjZeXEa1HwU/
7LCDHN6RdlIaBNeYHqJdyFtWqsPhvEgFv65Y2UVRo+Awne30eAqCZmxFgGn6XFoKADrxgCAWZKNs
RbD8Ri3/bcIak4dRRTjKKzKWBf4yzpCKs3TYS9sPFXsLnE0B2J0jNc+YMqk1ijzJ0ULSpMIsW1Bo
RFG/JMXgby7kiRWmV4BW9A7EzGrqfY9GXugiNaMaZqED5pGru2GBz/gezq7lhCbeZ9QsRPOzebeG
8GPW3qYf0ouQ7H04YeRNCLqRxRqFD5sk8BV7dIdGJfIu0ohnXC3uFihj2tUkr9Auzdtlhp5gZujg
CPt0HhRfQwia5/Pd/ID39O4GZw4ZnXRAw4IBcxbMFdaXK8BISeznZKChBK1MnLXQ0NC2lJPh7lME
mQo78RcjgjqmkGlyE+vUfpvrhnalrzID4PoxFbVlOmgGpA+sbrJ50hRxjnHK8Utzz3s5G6+YLegz
lNobIgjejag8xYC2+dfkmQWDRBJpYZVsjuuWNJLzy+V6InEUljbLXgPgwl9TM+IyTlNKWUod24X3
YH+Zjlog6LT2sovZeFMD51u1TU5NrYzlmUpiiJook9cyOAWZ6m16c4AajSS9V/pHr3oTTbKhaNq5
X6Sbjusixww3kBNRMksb0w7XwRUp0DN9xEdxsf6fKBEwCtOPNhLTEag3Dw8BT+qdnI4ZKm0K4I1A
U/GT45dpwtKxrzjdIdAlmWWs0cEA+SVL0evxLuBoPotE75yDmNZaMAvqjgkF/O19ex0UylvEzEWa
YqBPhrNoml5So1yh8wy7IsA1FGEc9s08KUSeg5fY8luOQrlGoZvtHwJ7YfKcSthX+V/zxoZCJwic
Q+PaZ+O/zF1BYoTvWbZt9JVP8iSP5XnHDf9ip+18sJC1yC2TlIn4Y3sbyoGRTy/Afgo77EKiHMFY
gh1+6ntCHw2I88p5bQJdnJ/a4HSKui7UvbhqVOeL6lzsEu+KXcZxZshOLIMlIg2wYxR2qiKOsSRG
KcyCIp1VdxbXembqvH4fC2gsdOUQFiGc41LrnTRjzmvkyc3kKR9QCXUZzhIJpWqSI4pzxXo+XW2Z
QUoay8jbg/0y9JlIz5s4DS9iLt/3u8LFgNqDC1jNcKfCe+ekHsgrKVs2U7kfXsFVoHomTwjlmEhG
ATqJFCL6naV+SBfipjQVJlg0FRK/5pw2gaZYkrxLYwiHl9atvCJLc6bvUjAqiMRTFsdJKu1QJBIk
J8cEh2FxjW+iqnuMda3LBOg9eMBxl21ZI9G8gogQBHS2AQirVDCrk8UxqP5URTVtSm+aVkbcBvWo
sze76NpLc43SDdoFLQOkArJLOVtgR3BPMiLiXZQkmjqNo37Evimm909Yby2PCVsPmLr2TGNF8lkT
mZIyXtKlREytC3W27XFJ4CPrRkAYfigVL7sSHQg5Gpd2WPzEnYStrQupoAXOxoIpMy3bfonQKE8L
G/obccdN11DNQ6b2ikiaO8oU/jBW0mH8NfftPBShyyulEp1KWyTJ0ARkdYTnZLMgO6qDrXkt/eEj
bdxxIBp0bgLtk3QwKr5tyuMo6E/TVJvRnamxbKvwVenP2A6eg8EehJWDzxpx4Bf9iiIkg83sq+vP
3IpSMctjbZID10nkQ3d1UjXs5kTa2hqWGWGgIaICmTS2I1tDpGR8tq6bznGvLn/76pLfvo9dAQko
/9h3iV3l2POL2JKAClrkHGrp3O6K3Qz4OvtLbCjLIb1D8Kd3D0oc2gVZYYfZQEdjoavK01vy6ZzT
ueuJPXMCw0F6ngprXWuuP9p6kWzTg5v3MhdGjwr+b+AmZKEvFr0iTK1V479OHnGt61LKQqUNabsu
0YwUn8uAHicfG4L3PR7TPKGhFCq5CW3Uyamn6VT9nhlabbXZFROeWgT+DfKdPzuVqfkTyByT8zMS
KMpq/dZyTFxG21rYlzDFkYVxV7SQ8i+TpjSK1Q/IZqEnNRMuYAN/LeG5v3xnNnJvZXGQmy05qzTf
DEPBR5kKgBABh2936Vo1633g0V6E6pYylPQBNZjGf9O5we8rGlokc4puO2X6eAbW/4RTKASa+/B1
arAlJxUvQ7jwUPWCl2C7WOqPKYcPxTK2aSJED+7gyK65uARhM8/qhKTGbe1k9zX2VscZ8SxuwpDb
asoVqkH1Zp6lJLpO7b+f5du4OQ2lOJY6q0+sok6TnuPKqIjaEBRn+kl/3d/EbOPbprfqfYH+dLVm
pT491Wm3UakLDKr3MDt0wzsi6im/7IqNBXdxQG5+f9eu2F6u2Mr0uTcnetCAYum3/Fz/Xt4Xl8PV
4l7qSDZtE+m5NT5WJ9LOdEvOJpWnLkdUy/LQ6sKTC+U18Ztf4bC2qPLk0uZ+slpd0OPu+StMOJa4
/WD+Cvf0z97Xy1Sq/n2V43a5W9nV18Nuid57NHXMf567xY54LWVeLc41R8i/pq5Mh31aXn0gtl6R
Upw1YL1IZZkWSqW4JoUQXu84ax8XerqEOkeaOhFJ26rTTXQt2DKRYnc7p4Auszi0mZCdOQnlsOpp
KQl9KsCRnIOJLroSGSynuUm70IhsDCqQEkEEa7pTRHgZgMzqbVuOqQ50oUodzYMlkJFyY4QFLl0L
IWkkxZOSRSv+TVPEpoA1PnaS2T+tos0g19zT70BDJfhIKzSOT5gmlewYPyMBTUaWxeYKOfLNfrcL
1BjhSOdAcvTwC/XdHVB9tHm8RsPLx/xh3FpCu6wec40uWwfR8ns0o3kGRSOH++fGrkt/L/Y6+KMW
856dXw73bNneeyw9/vzUSKCvYratrUSbEZ791h//4FTZc+Bufp99nPTXRbTF6/vaPL69U7PfYaOK
8eDGsXjY9Y+Of+VWhTbwdBnv2XM8s7zHdGRbi1c2rfmC31vW6UB3T/dE0iOwf8vGmPYG9XO97rY2
2XvIxCLNZYZsslAdsX0DmcQBSCE72ORahbuilOMpYt9U9Bh2Itrd52ixVn2lKdvlFeP4fU5GsNf7
8V23uGjSrnn+kL3vhlz6gPaKlLUWfiY9Og9+XKJtZ3hrjAeE0j0KVGHF2Dy6P+mBZOvsJoJ9Ld21
p50F20tlo9O1/nqoPC339dOZbswjds7bYWnZqIAuBfRp/uNJth8yNDu80gZ9wA7Q3cu9qe3uaRXT
yzsbLxaHO8ioMnujJxk2Vf0qDmrAbPp5S3rSvn+1ivkAW4hFxS0ZMnJrbAuE0p++3TnmH7KyLzp5
B7FZtTus9bP3n1k42jPDRtblltC9/EoTTWRvdEKjwZldIbLtJzoYN9gAmIrkEv3tk/3t7ppcnguU
8ZcpVKRRa5vt66N7+J6/U332dPm80HJ988leAg+kuO72ZZRQnMzk/JH7qh3tSE5zGYiLC4/NNpqO
IJEwK9XohMCgue+28s17WJ/y/S8C9N4TPXwb7DT2RgLojgZYl1YbQY+9vut0d7/Q6rjc27KnV3bz
tiO6K9dpzv8/os50OXFladdXpAgkoemvBiYbMIMx9h8FphcSEkJoQNPVf0/is+NEr93bjUWpKisr
K/PN6U4uX+spVL2n4J06cb7DFV73l3lfeTdvY67GZGZuKZy2jX5TOHM6Xgo5qdlCrwcXIllurXvW
mo1B4z2OvMdHWHihXEjvikvOOr11AzI7g2xGEwfak4zJjyk/bh9L9nDS0a7dN5DcDcws+vEP3wks
jUTcwl2Xey1w3HW9V/11sZr01KgmnsAnHBltpfwe5vN2Cl5M4yKquhAC+6Cx73NKqLkU20YURHA6
To2nl17ImcbYvFRfuovcppSY7nrkSr1p2cyK3eNBVSZLXz1WB+oobuln8/OTzRCFk8F95h593r/s
bpF722zs5mM3odnHJtmB7cSTZBf+Oze93384XhRQWzz7vNJoRf+ieL5/fXjr38S/ryOXFlZL5xE0
1AfiCKwlDIZici74V0dYyjqdWWe6/Ozar7BawVYP3/AFrsGdY02Uq98ILGagl33TA+eikLo6Bssi
sY8BEu+t+X6LurVGkAiFn/zap+SXMnqnoLnUr1dm9NhZ29R6JUY1e6v9Q7+oereMgvJ8cEaTeHmQ
ovF0z/Na2tccbh4gmfNuU+81eX8cKV0/Wj0opPflzxIvRl6Fb7XuvlX3A0XGQs+nFZmv7HWqDjpU
x6bkfu0/fGX2BuM9Z769otmA+nEAHOh9ClfRYLPc6rueI+NTOGi0QT79WO9Js8ezEt79t5oO49pN
8bRbIAV5xYzpF0uE2hJVmmj6IpldL0VwsIElqLe8pJHkf5yLHW2dJYUr6Sh5/35VKAa+ukAead39
nG2SafYFEUdd4PcSMSoy0ABATy+39yJ4tr4vsokWRz4GBnmedFl4093wJ3mPLD9f0WkZrUpQHFG2
BT8Ry5TQ+4sUro1OfyaJ6JuCx9NuDENMUDsBlKgvgR9GLAOxXnGAfUgXJskpFTxIR6DiNFlwOi/V
KY59AOcVToopVTPFqyd6hUQayy2pIe8IDxCcijqhx+ggodSCO/RbCVOWMFZ59FWVEjeX4Cqv1uV/
flmHL16/KDbDSPKQpKUAfLkhxT+wxah72W+ptXcUFUXFPSRYiVhEgmSXU8kiAk/M/Ku/E/BQMOsk
iI5IPMpgtzvJ4esJ5VCD6FsjDKOYB61vLSROQyB4qf2iTHX+jmdS8FHQe4Pe8jc6ArwyEFVCPghD
oRyY4VFQh7r9qBySQEVSDoYvAdESwhGhjkqAP83i8Lxmc+JHrvPiXQo3pR+S1CcRLRTCBEz/C/gp
P8e/Mm+Jk5GSEcDmO4GQXrgzSYt/kTMvVyBiGZffg3Af+UM8BunO4jUYvVzIWIDYTKL2YwxIBT5R
2CXs8U9zEH1B9GpJLSXAw208ktm3NGQmpF4SzCV5X3TseC0/A0FIWMk34fYfRMaRiipmU0Ve6YjK
i2LfiJ9UtkCALutDtkFywcSjIqY3Tm+xTyR2TSwXyW2V9BFJVPnzY0kFvJo8AvlEUljEtpAyj6B+
x/RLkDMJ1vorGy56G5ifBHOhp0l4U7y43vF9klu7piC31HUR+1gYz9hL/IMAZCBVWO8CFwi/hJTH
bIl+EMYcA2DIJIV3JcJBuIguBVvrQwLMBJ1ziBbATMf5YK6Ev2VEB2OJXDzwOgEA9fldwXpBZ8a4
kYBimv0Q0fkqjiS2+J8GmSwrvA9CnPEqfyNAQ/A2Sd7+G1I0bpnKX5SswAeCcgioJPiH2NCCm0sF
YjnS5SvAQMx3CT4V0y/nHNL1NmiXFn1wJYBSDGExbkW/xDeKbsoVYdMuWRTLV0mXr/5TiiTKduIG
5QFRTgUpqP9pJGHS5MYWs1GkxMukZ1/+IHyRE5IgJBJBpIRMRJ6Sz/9Su2lV+P+QCzQcKcAr65D1
CgIilt5fCqMEsCPpgESgS0ryj4CxsmMSof3CW9gviQ8SoKR4G2/HK8F0qDAmLxNImmbWN/Yf2pFL
TIcR4EaBG4R4hNv/JeALRiEQnlDuD3+QjM6/z/4QifDnL4Zm/NN6ByH2qxDwq0I6PmuSMkWGDkBQ
MvIfai3eFrGBJFVKZKm4/2m8KarihTrygoAI5iG+7r+cdxGzEitBeeuPAq1UCsyIYMbiNqS48SvB
X6YqtB7R8BUN+XnBkJNJU/cYvVhSvTSSyiR+QWgvWN3/vMTUUIABxGNbY8LTk4SIZgnFFVeEYCeC
6cXfsp+SNy6VsmSvBHOXUf6KmQjex41QutRFVfi+TFKCgeVtNhEdGJcSKi3zEpLI3/+D7CV/QfgV
/V3qoKi7153DaBZefVnRn4dI2EBOkbh8XgmjEmEjx1M29W8vRnlAMRhxJUpkoE31KbI7VlLvkhRw
hLVk2YphlxLLg0EuEW6SwRCBGQv6+9caWJoEh7M/6EpqnVOUi6Lnc6mq+Bcb6EyJu5sWEn03FT8t
PyPlCy4Fzed/fCJxeIIbyJcHinBQGzJ4UsVR3Nz15jaTGD4p5iPzUfm9PC0hNpID7EwT05Xs0w7f
NXeJOCUU6orRgmL+PEqXZoG1KaaBq0JMXKoEoB9IOnlBSSCptiVuZZnH3/2TrG4rogAXxbvxmlc7
sdeSBSOlOHgjCxQQWJYrObOC1z0CfuZT+ew6lyBHySnjInp48hWpSzJQwYPYQmMxnjQrWY1ENWpc
ijLxgmhKoRGV0PhX9GFNow96WyWr8dmhORb3mLW5zl+V5VkSA6fvUoY+fU/flU95g3wmKDTt6nhc
6pPJZCVNSAgr1rlkH0uQZjsxyZmVIixyS1pT23FVVvr078A4r2uTBlvz8Vl+X1KllamXl7+1tuQb
RUDiEa+iiiLgN7lHizv9D4DDsUOIjRRHw1885PNbm0uodzS1/z2R2K+wKJuwyWjhSG4LHtPco3Q3
pW3kJvzbof/xwN/eKr3XXSo89rIxUrawWgtKLOqG1CCQoqGCTbwCY2Hg+lObyXXetMEI3RbTiC1T
vLDyqOk6Ame/nTQXo2eiOfNAbz9VfXN7rO5kOhs0KW1oLpS7K6rubZrbgtafdJnYFE/PVN+JYrWc
FVGvwxzjDKuym3DNBzk9if45gysxoFLtRVqCU+mFGFchjZDsEXx1dGR77YUw9bCosYx4SNvZdzfC
KVKBl0heHsufifflD74S0EtC4+s3uqlKMaV0afMSOowKwCUpi3L+8JpwpIRx5EBJRp+cRzk+KYcL
NvqHerX523MpuSqpkPL7/B2fxrwJMnLT4QHRk4SHZcJ/rDSauMKKjAoz6hcp0upM9YtCoK6oZx0s
K6qbjC8HsjlpvvZekFhdU2bO4F98+vpfzLGlcC4mN7Lkb5Iv4QCfvTj/BfurDC76XnfAHOS0y9mQ
bZbB/gpSSK8ZcTYKICUBDaJilmhuVAZ5FYkoXjG+xCuv7Ek8GxiFDjmBGAu8VLApSZhrAjTC/nUc
VO9bVMh8XtNvxeLVQi2p7Pc6E3h4MigkBBFK0sic34uwEj1UJqZTgZwjOxelskHD/f+To8UT7UB3
zTA1Pls6AkVvi4Udv9e2HHZqWySmt6ELivUeXZpJTV/0ehqNZvSSlVrvXGNUVI/JtzznB1C9oQpw
P190a9ZfxqRBe4Z+IcN5mpXnArdT+9mUfnEoHv9UGkOZSM4jrfMI5gLtKW8TbARj+Ggtv21OJkZZ
umqeU9qw0tDlQl+Mgt4Ii5/D+mbT802nJfRxTYvnwx3vaLEJSWd28ztpi+8jy+caUnWvxlZ+CGgD
Z5+1FqDJNtwo3KF9RcM6B5t4GpPK9oyztJWNCRdcAirFKKcEiK4TZxrr7zQV7l2FHupuHU0Na0Z4
DQ2MaZDZ5N94xcCt7jbUuOmH1KQ1KvaZXK7Lxh+Ovwkay+muLMb4z32WlSoBxSmVNentFBEfLcPY
G1v+8U3zsuJggMbSuXny5PoGQHtOuWFH7Wc0mqtHrZagN4WMHSWo7tPr9klrtNsIityJx7DO9ORS
gv4+NUlfGVYbwulab42DmRKWNNJocYIulnSloIvc2Fsu7/Q8hVxKsVn/jGn4NqHlpxUumRWPHPWj
qX3n1YSVJUagHlssgclSnWxMy7/r78y5Kg7WOX+sssEzewAGtByuzvu+KGhFeA1XNyM4rJfxPlu1
tufQjqSa7fthTRdBnPLFbXGj458gJOEmHzwF18lEocMuKQJshBTBdj6LwZtsBl/oGxPtSNOqUvei
bOz1tKcPoyWkZpBjTzPoI1/UzGNM18PbDk6Bdsca8M2nHUD/yih+/7en95rugXe2ARorbSw1y4fp
MsKUBi8HgOQ3mb8/Qkh6TIIRapeSzYe0tTRDvO3ZE/iP2VrDylSNQD+SBE+7gTOjsNMTtoqeu2W4
VnRk75TVsUtJHYCK36fL0XgsbZCv1MFG7eneom2HG4r+rMhulqFpGzuZd9G0DWgvoh832eoZDJOM
spR3zR9KFFk4OmxOlLe+bmWj9Pe+PAvpO2n6qONsoPnKHJiyONALnM5noRwH3jC6QI7stmgptBPj
6uGoqM9pg1Xe7Xhzc93Si+22d0q0r+zU+NSF2uyJZ6f+uJu7xnkJ7z852x38jj5qJZ9mOtNs7zoE
Syb6y/6mp/XSHmYIgs5HIcXHAzdC39KgRTkRHISKxhRURuNDqSStnctJ5AeLhh6HkRdth4kcW4NX
mPU21DaQbv1Dx2h6msMM/qZwTRpkIg7620Knur/mRk9kw+AlgP+0Q2+8oduFG6ef0FccJlXlE24/
F5zDpCtQ5dXvebRhwsPkpvnRY8V2teZbRIe4PGLjwGvzE4ICqWVZM+kMHRQHRsCC4brOPNpgNoDr
1Wy44WS57YYaxQh+fFDtdG8kn+wHu9rQDZJNqg6NfmjTWS9nMAt3zpPq5vCzrh8o26B23iODcXZG
sen09+LQI+wgxfNXq7f1+L8mXLMZ6ck6o6DTArpEnMXm2ZYZQbWWmbPwrtuhMzd0e7SnyF7nrOIn
UgJqTnex/6RC/7t6BEuH3PAEbVdhX03qfl7DnQjaEh/l6IODbOCXIZ55mCH7CpLxFvaw1mliLe1r
jHOhFQEHCjEI8ypEp6tHJd7q3VdmAf+ry4iO35ZxDpvPm0M7MIz94Wdou8n98R0pXyPvzcrXbZcF
Sbm5Xm8znY3A1mivk7HWT5KSADN6NManBuOcjsb0Bt4m9q8Srlm0/cC1OvqwhyUYBTmRmJm2x3ni
PNypKRjCDDltz7BsOYejVRquzLL0Ebc2nDLMjBqMrsXhw/1/8wpMKdDx+yUhRzphqtaQehA1dqb2
41+tXxqk/IhEGTawcpqFhWuhFXFtWPPeqIKwOMf91yvKO1q23FfP+vdZ3TxEOYxpjcm1hX8VIp9X
MZXwV7Yx4YIhiAh3W0MJ8o2OKX0caBasXJsPh8aQ9F/uEgo6DCsrOhWj5UDpFG2vUfBf7WfdKPfL
Z0iiqpYTYdCjhhJUfCwOrf0MbHKtSmOra4dWG/nF+LGAaR9cYchYhR6oUXk+crDlWoSBi4NK7Mge
uRVt5U9VeLBLViC2g3hP89pk/2CjYZ14D5MDefME3R23XAjJXj3aGxYS7xmJX2n5W7rFZ3McxjTG
4GrND8leB2NGQtFNGtRf5xp7aQQfbUBrzOIQbjIkwjC/P/FLx3vufs42EkC+F22LA9yJiIen81Oy
R8oCVe6Lw23PlQNlGXTXycM0DeBDpFbCbytGpdVTNOWN+QFZft9H2xGR5tL4pa0mo0t6cnZW5I83
mMMVd6jtce3wTOsrNMl+HnQC6+gjrCDFoy13GMtldZcRehsCXvegGZ/GvNaiuNTmXtK1QD/GY0+7
yKvzg3ospNUuY1c0dc4P+UE6TzENZR1tk71xZFZZNZF2yXwoK1d2UCbcRNCvOnCSeYrLMtqyYt4T
87IRtXMuJCnH+/wg81LOeMKU8zOglxQvQhzyN9OGrsn+uuV+EwKijJBPQP8DFgclY+gTbccXjT/y
d7KX6dob2hyhCuQHHmENlq9drlsEMwxcHJgYR4c3M4SsGbEAxxzij+qxCje3faws9Sc3BY4HiQJi
foXHviWyW3x627P9zIv2HXsGAdNGiaMJ9LaFhP/Gl2eAqlIcGJliCRvma2/UIxPWhYmEMEIeKI52
JlTJHqtkz3DJR+NbZ2fN5S5LiPd8hcttj7oSy5uhSnFw1kwk2jZx8OIdCBTvzdd+hJvXNuy5lbgA
heyAJMK7skJlJwQ9sOnQIOvAJl+j0EchCkx5EJKGm9pn/8IN72KnrhyeeJ/sqxcfBnJEZDawICEp
KDpMjsYujCyrGbfMjX168sTf5KFbqUjmx6B7cDS8He+vg5yWZO+s+YkPR+qU5VHeUxhf7h1ZJuvj
36iF7CwLuPlqxUUgGoeoI5wE5jYSLImzLQeeEWF69XwT1zpFAjf5SVmj23J2hH32/MVGGYzBXxzH
ZM/U+P9w08ukX6ed/WNG7BRswUudcMG+Mnd+/jtQzCja3mFFiCIMzhAiKooDcgom4vvyZiYFp/WZ
D5HCDdvHOeJJGJlvyclgedVBFdUJftMW8h2W23H4aEgHYU8I018uuF+Uo/i67epFO1oaY43Rf+2W
7obod/3YL/3fPu7cK+ex3souVL8q7rmBgoEElxFuqG1+uQjTe8B/KEyO25tv5jDXuGLSx4cpza3F
N6+NCBHgjQ/9PbZnXOS3YcU7UxNdXRdVAx1Mp3Vz+pWTVIzTRRce5kMUgnL0cXsk/pCvHWvGHH7t
/ofD9YveX6FxZ4dK+8YMwGfNelghOyW3Gss5O7CkqFGZ0bgpDSyotO5M0QJE+zPtB65dP83/M4fZ
LxjiBRshp8QP2iKWgjVDcPPCtMtcmktzgowS1exkh8F4tGxyikYp5JOg/okRpP9HuQDYLz459Aam
38ZsPOUUseWMjA70VD6Gyei241iM6NV4/u2KPRMytT2fICKP0DJvPx/k97Z+Uu51hPmJ+RTU+LJ+
n6TI3FuHLrjYzWpHc2wH08+zzeOVn35hbqWN5SrgTuSecCoM7FnLwUJMRlMublY9xIFhsy8fWrSs
AngtsecYYkjS0Hy7UQh3xLtT3Ebc/HCQ1U/WEDIt8Nrd/6tGyxpFYvS8ep2D0vr4p5lvYpY4euy1
A6i5zMpij75R07nE2bmRtk+1TZf+rBtKHmTDD2I8gu52tLTrrc5wDIM9g3E21sQM1J+oXDRgehmn
2HnCHKazy1TaA1+3V9T8jreQK5N/c7MogVEv0EqJJ1C7HTZvTMQ+KrQ+Nl21XtSwcpevUTaT6xYC
DSj2yuI6mpfxqcTqQS2w55Y9HSYKwZ7ycaDB6GgJvfXwitEcY9SyUyw5SI5W4wB6JJ8PdFN64XGq
cmPS+GhuRrxFatx4NybbVV0inq7pDHGMsOHSt9aV8mHk35qCujVjUaJQjzlK7WdoHiOIgmUbrngZ
wgt7mKs2Bzp3pqLwKAFyTakXjHMrNxyfe7hGs7bzfxEzEP7lbSXEVe3n1O5wY7efvJYTmD/+Jfr7
k9QSCuY9sH2GNTuipj8OBSouhfL1qI89G41cesCI9F7sg7r7gkG1266/oIhyNXASYT8dMJDiyLFH
OMmIfD6SEbMANJyvovXCsBkWdelDv5RGRuiRTDMOIupmwqAUm++D0p4jD/kcMrMIjF/ElFLOkji4
52uV9B4MpDh4UNpQbmuYD9OxMF2MzitWD30rRfta6FUg55e+lRwuPCxEX1LByxBYAw2t8Z8s+2SU
PgdjTKaU+dYNq5H5hoKuY3JiHdvE5BBFLvpg7ZP7WB14FSo4PBeOlko/sRE95ht+VXKUCLZpfTRJ
lQHH/3g9AuHmUKMguI8+8scHOEfSvXGTIC5U2mri5rHnUL7mK4xkiMUNxg+khOVTBaqx5XgYeABC
F8AgB2FEn7sKhvIgNodoLY6n6Mztg7ALLKOp5bILMMW6ArhXFnDrGvChMbZp+wkRMFUVeABZRa94
t1U+tHSB1HleOGXMAS25dj5N9oiEzmiKjgFlAWp+WUCfrxpnPU4X6W0B0RV7jomFXOVmYM9aUTZv
hA7dJlxdGPRYV8WBnRdk5E7IDNoDGl8bwPy4xpHvnK6Rs+M+yDiwA3haOivBV+gCiho5DpJ6wRll
uHs05Y7mv2K5JsOY2sbQHw6ubgvYHp3zgWVEwF8kv76XG16w5mbLqLqAvzj9gV8YmmuBi4WJglIA
X6DMwmsF+AwnPYNJA9RM1sYn3AnABnXKCWhcdvg5xui8wFgY0g9M+tjXi6VubKPKvdp+ddAnmfs7
gaPZgGjwqvvFaN+sKohpb9IHgCjYnTAvJoEARrGcfoxo9oyRYDS6yz4vsHik77NhzTlKNLfAyB3N
Q1VsPEiZ5/9xVNgbtGYo42M+ytH2QTT4kMP+Um457lhI3I6oY5xzdv11kxw6OSkzwLu43/XaBsUM
DoFyLSUF37njE5p/4FEGPuKrWYA6kEDjfI1wZ1EQegS0owQdPmRqLZC0d59ionLrgmvxM5dFXlOJ
2r6/cWMO3VuF5tS4o8FTB0x9F8EXsiTOEDwAHz65u7rdFZWSXWd3dGkNY/IEG3h3PpFqA0jYtf3U
HocmQ/cwtg75/EidupqF2n44csIgGjY6dx5n+e7Qz34Gu7GDCNCRurnHflqeRe0q9ggBuTMgMCZ6
OazSKn3dPjE7Scd729Niyq+kP6N8hcBBjrPFxiCxzL2H9R0iqyAY1r9IxPTHhv252VFzGBsAAEuU
PWyjZQ2SwwQaEmOLQ1kv0ClgPExcRXsHCeMUcIPkJxQfiMoHLPqav8GYSIT00JcTucLaT2EnxEdb
4y8hV0I/gBIY+n9Wt+uYBjL1qCuTDOiQWOZi2WLzj5xViVYRLkxnFeVvT1G7lCA7mWHA8e0v+hlK
YTpmJ/RMwOD2ws0lHys7jiuqIfjaCYoJVnyLA53/Symrih7OMxZ/bvs7lmEG0KXshqM4NGMfsAXb
peXSOvGkfv57/IjdcXR26vHvNTu+0/pPMSivJ58YPWASeZxLob1gpRhn/age6QFYeOmBoKJjesoO
2Wl0wR17hvMzeRiSXWQWNv8+8HVA0TMRVKcMYsq8g+wgS1HPmMD84RuMccAUfE0KyX7GlD4gENvL
32/5pERA8S+ZfuHJa3MAIvkDExkCXcrww5GTxxTP3B7o3fqZNbMS9ciN9Cj9jpoQl/ZyPV25PF6V
KITOYNZcaLwiPxDNQ/zTsGLiPGCcoTSUPdgPNE9zo5+No3FMPqrDXWzo4ZiLkjgcI7wTiIgNoxJY
xc7I6mVA+WV70Y+v1YTL6wnr9VCBJSHRTg/OOjh5yjPpiRkf+kvGWRRqsAPD0SRj7QhFReLIhgvx
5O8xSYPY5RHfkb2+vpbNVC9cei+mYK2Qsr3kB3nvy1bluqF0AxsD3YWmwxEdF3gR/shPnEiOSwpR
mBypcLEvm9YdWdPtOQVgOwPpglwKG/FZzqYbQlj9iJ4hyx2O0NqCinAW9xLv4T+Ide4vqOV0p+RH
+Fj+9WIPzBFod1D5uGU7MnjiympgE9lh9SgTUY8vd/yL32ndzFdTHhNCQRzUgP4CQ2TyLVzNkMA4
y+UMtfl1f2GogQE63iLU7UEyEALM+kVd+TUMAlXhotfesWxZhsyFyfG+lxEvk5Mp8y84HG3xAmkR
qbqcGTSRg0DGDJ8d2gtqDpOrUIY8JsJlzNWR/00PPcjq8AQSRqjL+6EaI8KblJdjM8JlQSDZiTVx
hBX2FX0dTfjQvc4GAaqIGto2vh7WwarRHWh1jYvlhayh4cmbX6yanZASsgpYkv1DCeFt4GVsl4VN
bZ3BC2AhBIZ8KEThu69HXtsibNHJyJwYaANNhMdwxOz4IGU+PCr7JKeebeIA8/OJ3/FW4RhCNzCc
+AjdSTaE+yc9aCLYXyfb3HABVkCEnrMz1s6OaWFxMZ/2AnMAJwElX3pODq8Rmr7ETgqo6TJhnhBz
/EWEF3MAJtC26Rj+mBsoJ5OCH+SAsYfCrZRJg61LSMMEZeMZHiiXH+S484B6Vq2ZsCh7CmceecPf
UUTTZYThCC6gnxkb+PJFYpkRc+CIPy/OGjjSE8RKlo3rbSt4hvCnLJw90s9cCAgw/fxE3HDcSFQ4
MkPWJnNAVnESYTVha3aHLE90TyghA/IYm4AexGcceAQPB4+Oty34BetiMsBk+LB2cmxgKzQGnmRk
plZdmBykfQ03HF/H40VP9Nb0xIr/zud9j8X4krLyNmkPnqH0pbOwX9tc/31HtoU1u8aU2hBvQZFT
BDp6fHTYW8P4Xx2H3jUL3Rp3to5RSA2/bUszzrrbqTGdTrFPCxxfOjmw48F/1tuHdokT20VmGOh8
lDfgYq0XN/s2sUkgt+fKrjdG+CK4P7FBW21vmB3hljt9AAUV3wO7l/oJeHXOVOJwnRKi240VD8g5
tkN3nH880JCN5D2NcAQWZ96BeYoHtEaRQScYUCbulwd8yHIz8InO/sQkN2hFgR6kNZ8m9m3ZfaEB
YuQ/6dpAXJM6zVA4R8ucCQ8eyieo1r17w+B44vvnrNvZBe0JUD7sf7gPVSLO6Fs6rJ5UPkfjx91Y
bOrHHlXMzD/M5tOiPIBYSW5MLV2UqvLqo/AiF9CWKLnvgJoAyVggNvU21mP31k+YR/dCk7Hoypko
6QmB699qyGEBEydF16IbM0h2uPzlpBAeKsrLQaD0WL9grY7zFacACrbmy80Hb3akVeerHFS0oMW8
QoHD7wdqCdISywmpAqQjbjdugvy7oCN7uKzKCbIQw4thtVvo9uEXdpZdbTkLzure7QQwRznmt6X7
iwXDK1K0ocb+FBLaHl3oMZOMcwKoIcgSKdSRnXjwPYru6HEIIxbDOQBhc0T5KqlJdV/3sWfWoBAM
dkB5IzmXsN0dKD+GKUYbniRIS+X+cVm7CToc5nuDNZt/JOxrVNWuRXqkaRJ6ju56YAJY6ynWZF34
zCxKZ6hbcVKJE4E7Xxk+zHRn5PtRMgurd7LpsM0wywEWHuF7rdaeXZSefv2snFWK8yC/E1D09Izx
1s4kj+L3Fq75t6VS1a6esnEOjdytWYxHLf9X3Hats0JMAaM+HTfriR0YgCCqbXQfvDvkh1yjdJc+
DhSYKOcF61b7VaebLhcJGr42LG1KzRjmL2R/AstXrauFwRCNwTG8pl/Z8GR/f3vm/6xwcQfN0GCL
a7oIr3N4hFsGo+mhHVSrd+3U8fL7f0revw80tXpsiupdt0I3Nd8Gdr5Pyb5IZo75GVoecFgxrBtk
14u1dtQ0JJQ3CrBk0JAecDez0iwSWKorsILud86pfjxcLbt0/aqhZZh1IuTONN+eeN6q7R0nXv1O
NHM+LNllFHdsbFD1a7+OKmLyLTR9FdWvDkRd5wAE+eOQjLd5vwbsvdGkK/tvJE0Rxo3bnbNhPsSf
cb/Ko6UKb6HJ5+miiT/rcj7K//XVe6n+x9SvUefeUcBgRszT6ydDLZVIankRuVelgfXkPlUp0OKM
vSKMPKtS3ScR0noYzRKlw/gCqCCOo4LID0Ji+5VhzvJh1uf/7jQ5hQfu9mc/LBPqIJTK4F2dnVmR
K6N+3x0gBjS46jox8gfJNtTjJ9zgWv2GKAmP8bkhpxsSpupjYfcUMr+vRxHh2JyQUN0rGhFdpHUW
uFFaPAKPlJL5eUsBxAS7yPRUg9Ty8Wgf03V7TMd3nSw6mjunCj4QPfM6m7JZ6pgKtlZku71x8wcl
cyO9cWNsUej7/pvMf9sLiEaHt6N9unmpeYqJ1L1+dbShN964ZTEcRRd5pgsFwFlzEZJVIF9khBKk
hP+8dV9fJ9dDRPi1Rt+N2HQ1om5Vor/v30ZpuIpeucmt8Z5m4rGVyABgSjwBoH7PT43cyeYTtGQc
fqBLdxyMRPtPVRwv7DpPf7oF0VwljKuNR67Tm94Qtm/DkwK/I9o9sGVxLMk7kecUzqSnjDJzzebj
2vKu0CwX7WJdk3B4YxfvlJS7s8HMJ2VU+3H1I+BzTHZuV3KrtimMxSlVoutC2zjO4PUGca6xNkkz
IpxaT09W7SPgVjR/2n6dJD8AIw+yqm0DhOhNJ1+itqgUXt2wbS8Dk+byoQ6DDgtH2ZRcvfv16Wf9
WnO+dB2f3rLJQAmdr7ukchdLvAFE9QS4NijqSfNl2iMjL25Z4lvKZLRAYlvVwoo/7fzQkFRyPVyh
swPLRdxx3fCROCKE2u7HgHwRNw/b72iaGz4/1fJ4G5sfFcdbyfcq3PiE5YebV3Hw+jsBH897oNRy
DcF8NwKVaJh45pAOGh3XU+6amt51BBJyQBJmW6JulNBhPLFJq8LLRCnvnQOdkWq1ivuYWtXae6pu
kOkVVL2eHjS7IXwu0NgaY/28jj3TpHdo99PgcQ7GTJHQPodqEwbpLWgczkplZYrqNjdiVnx9TaJW
49fWJzV5GxxHlz6ZNT73rnIFbPionSVnktSjCnT85jvEdbQULX2ehnM53jZl6yK7HHM2nKV/Og2o
ETasKNaYfNx+xbgBDOKPhg/mKcwxnHkf85BUNEr9uuMHdfOqRTE+luOz7J+9ZiDtOjd/bjg2kh+u
ZCRu6cA+8efIibz++Wmo71BBNrecmffViPoQlIsgFVKlQXnvhffcuyJVyMbLyt/xwxsey7wPUjrc
Zf/l8LtVBjE9O+NPrsRdlAVx+ZyxmhoJhSBrHhtEfau8X+//unVhEhhwnff9ml21gN380f3jpkzU
qnCVKzXsIr/LvhVlY3QT7oWOMdi0pp6G4NvOh0K90Ngd7JPzdMf1qZXv/ujxp85XzecANo44wf+P
5ltYNBlHHunenRuoyb6r1pwrT2o6UuAr8o3+g+pyyEjmkXOwdln44XQ4R/5pozFhXqe2qBlumYBx
GW9q/3G35sQmkftDtqHdBVCpqwy/BPSAXuRo9REsXGe4zs8sYqDPYV9Egd58pWR3jo92MUnYbajE
dMPuToAXmYSV4/Zaw/+TJ+AsbGuVtG9l5JPPxyvUbvL0xv1ylL059tJq3sx+ntDAKApaEhFHSYUf
xwDI+jWchTZCBV8qV0wdmoeXxALWXqdSo3SeliCfPl+t7NW4p+gYiVR3Ii5U9wo/Xn8e5iy7f6R8
ZJt+QVqE8/VMdkm0ZercgKq+HY32WkFDMes0JkWzWyfx5xU+0wocmbf/yDqEol227pOFQV2ULrDy
jclZ43HaUsbvz+vcur7nvZdqM3u0UPJl80DTKgucrcSCqO9alhDsNzH7ZdSP/KZ5U+zlo9kdTVY5
ZOtn8WtVtH9n4knzFVqR17FEJ6bgye37mp+r/Ktke/qPiufN6vQWmRtStbhz5M3aObW+nfjHlDNK
CUq4I1HUeWKv234eMcFReumLX/5hGY0PnUcrTZtfa8o6Z2+jcjto6Kk1Im4WPb6uT3DsRUzNBHud
ktWTTWPFNbX5iCq61vTZ/jxv/6nqv3ocujZZyE14zvtZU8yVNz0DEx258S2eON1HA23KbR1/Wuo/
m5smuiGEm6cbxwnq26+i+D3pYGXzZcJQBej9oml2mjFCjP1XOqYX8p2cOhNqGZQW7ambEpdJ7Zas
D4J0o/9M8zuu2fTaNfWfIp5E8aRIFuP7IRrQspbhdVMox6ad8gpoaoI4OtFBIetNj1eNMp4odJwm
Ee+pEtlxpXTXY0y0ieZZI5LUEtCqp6u8q/8y9NVQkk/tuw9j0igh7FwyLalo2BG0Y7lxFOQ8E090
WsuSvwvH1x5XhsE9VfgFeXQ3cjhd0U8ISyUyq3Qp8IF4zVacNXVHKf736uE5M4dWr5F/v3s8UZ/V
NR8q4fxGGvvgNoTOnY0975m0RNSobkpIOGIDg4rgIjTMi7UbbXhHRy1alCyC6m8+a79+0R+UvtPP
AMozzVvrVlSP+2VsOn6MYfCt+p05gJwB5OMtw7/m+xH5zJ+2AFwrLIps5x5Gca+/ohlSLaJ0+YD3
FhQes1yyVCUJhatiIJNXeWtaxue0CNcMrt8x83A2Kj1ebVauQyLqB3PDWZ1DRGNx/eUSJ5M2CoVK
jY5H7b3+jn4zarNKvoTzrq0a8qwpB1ZQro8ogQCp7St+9Ntuyv9j6cyaFNWWKPyLjAAHkFcmEXDA
WV+IUktEFBVRgV9/vqw+cft296lWhj3kzly5cuXBQBRMyFGsE34NlV01ZcTi3+6OutHPhgq/xOlR
1tE5wEZhqEYXCA1CmuiQTU68tE2p4RRaV3COkslliehAf0wZ/BdnjXI9xE/VOQOmh91RHSkzdYo6
KbTGlmJX01aAjCfNKTIQBic5dTWb8yQ98RbcurOQoh0yoFS7fLbdEVs/aiZff/Xyk317dDHMT5is
mMh69vKppqJW5DHsjhgFpoahSyhdYFFQJ0ocA58MovoJeKBgGTDaMpmEG7hkPfnXt27V/PrYXfQH
76OawTbMR+VSRtw+r7G1Wm4b+qRTOJerpej4sCtWWl3RBddto4GBgtQdtr59TZzP01Y7NsaUD3Nk
UPD5jd7yHNkK586/AIrlJnWhetv6FlZ/iZbSQZ1S9daTt/5s2zNt1qFmllJTMIAK3udcnWbrbJ2s
eWdWFodYRiozSlcsKSxxxCJhgTCKrDbGTtnddNlivLGe2qxQ+QIHOjIWG9Y3i49n4oWTux3/ME+9
RT0rt9VUD9u75siSbO+SE6uL7zfH/pKroyKhLSF8X3WHgb30LDQDWa4txWVm2aIPdKwvVrKXPbYJ
8gPvxS1Q/qXsUwypyf4rDvmGSxQi7rVsFxaVtX36bQ/fBumS4HEwvoP4V9l9tp1jZ/HZKrXdCiBQ
XC62sussUFSW4laWfzOvZ3SkORpHnoqdUpV2Sat36mL2H8K9Gf5RHrao+tTNZttlzykm9eUab6iH
54/I7vSmmWJm2Ly3S7mpyqYa945divd6HTPlNN8WF0fdXr5sW3WLUuQXpwGhC7J/1A4d72uVOuDz
ssWo9WwK0adQAoMaB5Y6NKn8Q7WwM7wFyPzd1r1pPGumnSmNm2eoh4VIJDO7ojQoBehIELdH9eyL
nlqziXHhHGkh0ZuLfgC4Is57tQFJrzboSI2ISThVzMIw8TD5p3jXm3d3KZXO/VGzxfWvNp8DCeJ4
p0RapIzPQ0BjDysc75gDHDpENTJcMxpXfSM5it+mPq8O8bLDnkrX/SUPUG7g9XB3PcQfusES648Y
5PsJxlv4wKPd3DGS6iRbaSOF2m92ovRQrg412G6xyTdnnMODymN9o/Yu3wjssWOZsxA+xCSPl1OT
BbCbiYhfoNg7EJ2yeFS4NpXdUTfqzTsTrP3t9L7aJGZJ1ETtqI6q6WPTQym5O6gmmQ7kQMTSHsVL
8pWROhGNh878cWCFJ6sOStryNwx7elLnHCCPjeF9Ehg5trbjb5oUwxcHhiXfdHfsQowDN98hc0YE
djfrSJ1fqU09KLuEMWnmVFZGnGPY286cBTSUiuQL5Q63QYqbxoGKAgMn3ZzLKjvu/DjEP7k8QnFg
zQJFVZNyw3DfT+UWLZU/k5+iviJHzqdyMajsR/Gy+Jce+41pYWdV9Aoc3WUT5gfGgYnj3/lyuYXk
vXzg2kVKJOrA0n0WejQr6EEZb9TMsYf54br5d8VUrsCN2HflAZ9UXqmOOotXbbHyO0NEsLQl3auI
qBxuwDA8PTrrTFFFFSGJvhB3TGQbdy8qMTWWN3X7zUOWTlG5IjvB2zXH5piesDytIP79RtlaLD3W
/QshhaoxonA8nDdXedjsXnwBzvB+JcexgYBSLCexkTr8jndAbTZnd8yCof1jZmKCsXj5AYM9T/bN
PO648S82ketwBSwRvkcHUzvnqJhVU5YqJo03TvaYqAR8SSwfEyOX2ihjA+2pqNzyje7d6dkIXMzk
K/tigy1C8aY27HSfrjkqlRmOSXeW7g2vmvLObHxjwSHLSZytke8QK8oxY9h4ptUW08fJ2UzzUW8R
YD7xaLTCShR8fdAjM25MdfvFEJVm73hb10i0Y7YwUsibc+4mpWkcYRhhX7Sxil4lUn5vtD/5Vx2z
un49B616k+2xSKPnGnN9RlZiK+qg+lY/gg2+9tzkpULxFkOXIWrRmYulupjIEuAUc+kLUgFUJtsE
4zOcP2Pasyl6R5q1XveGfO++J1DuIBcAxWTLRfTpdXldtrYXP9/1qU+rbeMnocixoOyQsiazcKjO
48/GoZSOaiJ87GVu4ZiOKD40YSFQhOcn1k9tzkFJHO2EFgu5dDuSWkXFvtJ/67btbzS0cZELsb7U
bPQQuhLZANj/1ERRbIU8LP6+w0DaLye32p5UGn4c9gvfKai4ggODCkMHojgZfOuFGD95UtQdisFY
qpsqGkJkbmKlduwYtkJ9/cOBDObWw/EHQbxkSE1UOji8bOrNPo5qhTD3x5q7FJGIq3U2+6YyNHiT
5xAaqlVaPI5TDIwpHv7k7KTIgUh17IeHw+ZatKKwH4wAk4giRWzd5z2rQKwkmxeDL9VjlIgGGFC0
UTIbxTervf+O8WWd2rEzLgL44LAU7BrVUpxz/mkHW4XrnVBcIWA06w0wndu2l7HT48xvW2oo3Xbb
FAehSaNSIlODSJQ2e90rrFVv2EJ+DmVd+QPKJRW5cJWtRjrg2KK/AzXPv5heZhfmPDNxhEKXpIlf
LjrkoJiKjvtYkG86T8knjSFrIdgQxNIFRnSuqcrBFrua1bd168IDYMW+vmEiRU1xre60rMbjpHJ1
RB81SoH3opyGhizlkTQE25XmjQIjbMYGMSo3nyII51fhZwhby4XVhIKzqO2V9gaKv0O7pwFSIVB3
RFwcNTIb0WrbhYXytXoUNjQ2zFm7z/8u/E0O5BYctx1K1x5ZFVRS2tbHfXkbdS47E80YRsiCfmJB
QbJgzqK0EsDu4T+IIu3aEbH3rnWxW84DsCv9ycORasLn8aG1OJQvW9RXLfosSinxW6X2BcwsncFg
hmlLMX08BOoxXxZAEIUFI9LgyJ1KX6P+QIYd2SuKsRUfvM5XQ9QUWMOYmzXlarwLmfyhtLiiNmUs
4oko3jmtU8LuQNEsTAKRQKgtuEwmJA52AVuOdFY6uzEWouROAd+kYOnRsXXS98/bxLuNu6vK1icB
4kQjZZbtE+Rz/vrqUMny/IEm1KXbQUH2vgnLCb2VLRGR+yAsiWCrS7ZvAJszOI9YuH7tsQ8pMSdJ
hgRzPG6huVOwVOIBjPAR4lboC1CiAP29gZ+A9A1gE3IUXTaufB17iRpWa4sKGUuCOharg8QR+uRs
bY5pWrT0vXbQCXM6BjSoZxr8j5jLfjp9K/p6mEKbyI2nukyLsCJpCcFSJCzYlKWlrR+DL+N7oTyo
tRb1As3SrJ10KqqosI2uFmkOCqgqCqeyST4QX+vLeItM/WV+H4GxmT07mbeRtep4N3//YJdSRLYn
vKNbJQ2vbN22UixTC+nn0gbMoNkS6koetS1Dw00cpAOREVhhgNxeUOM2We8Rql422m/mn/o86/Y5
UKYaWoipf55LUWxBxfHLJehBteuO48h8u1QWmyQ1UF4gK2xrCCKQFPX7djo42yR4hg8bXBRRDGlV
oDgGnVlp1zWuKM5//iApxMqFZevkuIPUxX5I0vjc0pCGsr7unrEtwXNcryDBkKMswuf4NkaNPySD
RCdPkfKnGzwy8fpBcnCzMqFIIx1nP+cp7GJ9QjIQpoi0q0UZcyQPcl4kPyWl2as3hWi4oDolfdZT
/i6Zf/KPpC3/Gq7hQ3lxpPjkE6L+1a426DvEu9dJG/Uml5AwPjt9sUKsjAkBYgRG+MZTpYNtiAeu
zt/oTOL4NS33TaqLpm/v/vgiIeWAs1vFgwVoBbq0zwgjpH8wOL6dOI0PwEw/HvUytzPhMzjO0jTq
Ih86iw+KmgFJwe6oOSYnlDjEkPEz3MMQ+axrCL+ea//1HkAAJIHJaeILhW8crr5u5SEAYy7XAip8
+xdInIyL6IQY3pOdyhUo5wt5VV4ZJfD5Hd81kgwWzStwqcFaQ3xUbYR7ziflPSCok60ZcklBNd6I
5tLGb5DDSJQH4jYGTDaQIPMiUCzeK1+g48XXxzuU5+K1GRyfPMDbJwalXEtZ4IHhnGHm0aDGx21H
2GuuoE7efo36PW8oD82jAFz6+Kpcg8aFgjch2sZwkfMc/d2x5XGVdoQa6SilNQ5SwDUQvmmA50G+
5z/fjC2yv9j9r9/yOpPuqCJ0HiUnwoVryNNLfgKR1UfKU2sjecVzyJMzYG2GgXtzM2Rm6XUBiY/G
jlwG3TRmNkdw9FnzbmDBXx8PVG7DywD7MiKT5CRgE/fH7ZRumvJeb7+tW9LTBw8YH50ohxz33Xyg
dj3hzw7t9vhx7acnplLen1ClHuAs8tuIOwDRaIzLm8k8h48DgbROl3EeCSGRr3Ts5Pl5GpHDFrVi
mTuUV9Ar/fpP4G32CviyXA13ux7IM8ntmAN5QFkiMrO4pV5yor0H78Z8ekwNY8wHZRZxpPnQi2/y
cAQYEReJZFXI09JOlihiRBjCyqNSRdYRH8K9LlIEcIEeZHt0R29AMPyFiWjFdMfMG2XOTCDrLv6t
B8wruBn/XQ8AqgyP8euO/k1fSzrUDBkFgcmYZZ6bqUpiR+fe6hAkAsiEtfX1dZHNlcyB/AN2OSSX
TVRrkafpMB1yOXY4s0vk9PYZEyShN21uwybhkvI+uPLEzB30AWfc/2HRtHAnASIjwqEtg/BvIF4+
bx28fIF2WGZ3D5U3vh/ckLe8B/KMnEOy5iSqZm3FDht6IIrVsj7VCathxHj9rVX0ZGqLG4veNeA5
rwt6gkWpXO4W/Juy7uhajf92D+EmCzn+Bb2584W/twCHASWRTz5IRLEPZWBkoBnIv9lLT/JZbiTr
vjmK6C4LzPBWzfHlE0qBnyg72eWiun0OeRh+yNcVm4cm20T+6ldmIf5lJQQgmyodNuV52Rgtmz43
IV2l/v7tzUE6MqhzZInePaKgt6zutx//Xjk7kQ8CagHBQcgyuAO73A1CbAI0ZZyc3rKJqXQ0eAbu
jB5Zi0ckfJLHNbz4R27JpQG7Yd8PtLvzJuK4MWF8j2X4+zhwP6SNPD3kyh5jKT/nw0zOGRxlzFSB
tAgqQvs9PTTCgiiEt+Aj0FAHYC3c5leGqqswjc8APuK+M+RTrRAYk0Gt5CXiF/CrBRLKtP/tSobm
yFIPmmOtcAlV+kIFyP3xfPdAPZ4v9gO3gNV4Le0+A4SrSks4XBOe5nitBkRohGVGa9AvLAAj+QW0
vu0taP2Ufxwqhroz2ibQsnihby/LVljPiBL7y740jFD2pBHft1H529q+1+dfdWsstHF7LIuCeZwr
O8LxCahVZ9pMuzOxKPvOvD9q0xaIljqBOn0Hf0OONE4f7BJ9nsFfa/FkdT+JWI/CEQmh60a3oQyH
MJ2JU5jMrotkDGFGi95Is5U2lBRIVL3EUdD/XJHERDZ9ww+llXR/VMCgk8gfXGfDHJCtYOFiMyQq
f9rd3ePAquAYedVDJk0D2cSzWunzEkZautInHEQtOCdZwmOLUJE+F4rk/HbKKLgAMOrBEPHVgz4v
EOokuTkG0WWvo58I9PmDeUx+6Mw47O56C3XCN/gF2+EETATQYYihqw6fxCEfxL88nRqA/W3xV84i
TLvkIXuAgyw9frHzywNDy6/7CTD4kJ0lKddMghTiygYLiGIsprA4FAdgAjr1RtUB3h6oKSmALsAk
IAcrtb0TE0vC5i6pBJK6jw1Pg5Ujg1Mc0LNo794adUWCfmDuuEWyImcFxoFlya+C639QUpMBYPcz
mHy1Bg/D8YNn8gcpV5kr0Ak0azlccAAoE+IS3wqYW9k94Cibf51X8g1g0Sk9MWQkoxTQp3jZm3O9
pwM+/jjkXx/0qh3ROY6DewdeCy57lnu2wap3bSjh4N/ATYK5VRNuzhnFSQUgIUKz96vdAzsFXeGE
Iic5p990SesPPRSkNf6JCao28S9XVCcCmBUgLQrIXXPsdMwnYTMtKzYy8tC6V/ypLb9RfvjDCtVh
c4x/sBTouv6wlOJlskpPChYFRLpDDwLw9jU2hDfcJOtq8o36hpUSi5NwqQXjwuAAAgF6vSWRorG1
WyZJFO0jqZP7LSCzwXvdLuSyJU8Cpo117hy5LpBGn7fXYdgPQY2Mj3VDOYxI6DzhdwY9/iUhU6Yo
szFQAsYyU+16yL8wr7zGE1IFigZfWQxcD0PLfzKS8S+JWrCmVXeU7jEZ2brcNnN5ZSAVMLraZHUx
JnyTeWCMQY26s/as2jZTw+vMu7RSDiGprVhfiGW3JEGDzSlzQbt5B94HByheSmc8eXcAoI7gWCDk
rBYejMfITowQf4pW2gfc80aX85eJGcOQ8DuI/ssXqQ8eK1ljv6qtAFRH7GKyfhy4TH/XJe9JyLUB
dEoENf9s+c3w2MqsUg4I7psCR/YW6V5XXOaTzAHQLgaK8cC+GThnn02L1DBONf12iJzmHUaljoCl
PWx2k1uZgP24FuSkBKYjBwQ3Sjhs/Nm8HWQbt3QsNBxmOTmB5+3qiJRapdp8nYwCS+gHbyysJmfC
8YUywwA/0J3+y4mQAGQ5yGHHs9Y2aZhW6nw1myXA1Rl8Ui/kDxk7cmHsSnIZRscu+79i0V4m5wMJ
CBYRCxiA8WvYnFicDwB3ZFNYMPfaJmnBZ4yU5IIGkB6wa/pkjjcppVzUzBCeGhbZHXXO5uctMYoY
JBzw+4mp5S3xijjYeDnGkpfHayL5w06Vc5AkJgoDmFHUtSRJUbi327BCMOyK7itJWZc7sHi5LG8A
lhtfHXZB68VWxTnShaWBWRFHDE+BClSm/mEC/PHuwN/dG2o4c3LKzAxnPnP3rsWn4DPci41Qa/Yd
rgE/eUe8AgOF1eHAY60w0DvyzOKiIV5OIpASLoZyfTZmPLhSy1bTwNyedtILGGSc96Zyyc1BEIgN
auW2X2WAgykbid2XWxj57I7wjg3m2TkyeBw1vDzzxtvxUjzUZ/s8WwRUDB7iehOmn3OG3UNepkAK
l2nhUEagUxlwSXE8FJurghiTg+PtianIGWMQGbS/HCfo55+FUzC1Haff9TElTHqbtCW2+yoOKSb6
cWARYU3EhyKZ0BL8HCPG8+BvlltyjBvGjx8y0mRd8RcekBlZXIaYJqaJv2MV5SeH60YiAbDwaRuA
tplcqCR6e8qMPiZA4Ab5A+iF6YnXZX9rS37jEiQcAKFZqxLJLdOTscD1Yk5ZL2wsBpnf2Xkv/BCO
ZQaUrAPG65v7YOdsg4qkEYAdiconJCuxbnLCENOWFoPBccEvAoZzyCvxQd6TIePduDsDygNfntI+
FZvCfLBmebqU9ahCZ3NYv5JmqWW4GRQ2QvW0+cjVZu0wcczj/45tIStRv4VsXT6b3mXTkBxmvvC/
mRG2DZYG61rXQ7B2hovFzM2/TM7TxlYRefCAz9eU+8ueqac8YJ65coqSMgCGvFocFhzD/IXFw9Rz
cvN0jBO/M5kMPFucgWRbsyTKrVhDzLbicl6IV/mQ/+Ql5a0ctgO5DAaf96ojep/ynAwub8G2xO7c
kHd+/aVFmXSyIiRYWqidmDjTWJc2VktWiSoYfpW7pC0fmww1MgX1NblN2n+NmEeOwcJi53BNzAw/
F2v0xv0808GQN2WRYzR7qS3zz5wAUeeSsmBd8Wi8PvPOtyDGkHBlsUj4hmtER690zScZVZ6Hp8AA
8PrIJx8ZC6zL+3aE/sBp3tOGmAVGnKuzHLguKTMe5WyM+L46UVmq2hiwIGT139CFzWUlKHRx2slQ
wOhADPsjaVwG7nZ22QLkNrijZHNIvWItq9wii0GilixI4bB74x22iZqfDmtv3rCYa1tFnG2PQVWi
p2Rw0j1DypdYP9yNX7IVto+D/L85slwYYvju14vTvD3uxy0wa8zKE9wO7wc1Zd3kRGKs2ZA8HzkU
ZKy5UNPBd+avt75LvgRPntRGDdz5smLGdkhCdXkZlLTN6NBAAxDVvSJVkv6oOIJQFyIpJKG+5IQZ
4vxNQJ7TE8sy/u0dOSOJuEhss7jJvj1MZUbAiXuEX7QkBhs8SNLO7oiInn/Txr6v030dcZFulJ6o
Rlzrwx6pcxGdF0D5CRJ7sRBlxp6bCMDQjhJV2ellCNqWL/Ih0hdmuSxJSmQ2FBEQksLm1JvWHrG6
D1p7ohc7FXVkEb7Sr4T+jKotDWByivsnt5VBlQWyCuxx+H8yoQM2FbueVjYH1l0OCTrEscUvxhrw
hgV5CcmLso94D9nxpWxhRpfziH9nHXJQlJB7ZS8mp2SNWWUH8Hn8HcEiKsztiCkU+ANGBRub77Op
uAW7XQzdWUwAJwmXlo3DPfB6b0OMtfgZf+aonfvsOnYvB2YzTfbCW9HFnGADXhzGnT9/EI0bEvCA
QYp8rq5tLA1HOOugeotK61UJWq2XGXcGyIW32pQcy85lveMj8BZYG9Y2G5eDjpPl0xLTwO6GiMfr
kOvrgfUUFNjhLSWsE5lqFihu75GH4+zE74ZbIHlCk3QYZADCwX/Lj+0hmWOo1HQROPKU5Ajh7ZDZ
4448Kh7RtkLmjeIkgoZ5syXB1ybY0uS58oOlH7Gq0qEV2uFamzGu6vH+HBjIo1CSA6ORQrDgDObd
QcLCYWPVs/bOWMgr/CUfcY66O6GA0OaQk/xNhrRLZGv1UsnRqlsqEGJUZSUix0rcGlQp8IV2yee3
n07upUnwnLZRFTJf5Tj5EOzRfEsFf89s6mPyyi8q30CJX3U+etjgveNmhpWOetyQXnhaadIoUV6H
M/5OkQU0T6+D5LpqtWk6CF2Epoc7flD8xvTg65uXeoCq8hRlQ6t9UDb30Bip1lIdZbZiijIhrc1N
2jMD6NwDvA+XE96hYWMAaxnN15IspSiiG5PGbVulnUzaAW3kPcWWzpdk9ErEmut9V7Uy++G/wvfd
DHtklZE+JLILtX06eQyek3Og++1NZxATWIXXH9V/H+J5Y5XjfNzx1XFvTFQ2fA0Li3KfntU4wCaT
Cjo1sPBnpsANX92QYdu0RsochdJTn6hSM6uTAm5I/p0UtNW62HcVLpCpja/+Z8eh533Iw73GpKT8
KxlF2g/aRdiEVWhMapTEFZvUtEsPbZqPnCPd7mAdWnRKeyylTUNvo/Gztt2x2gFkEULTExhoz655
3zWZaVL36pz570ZabNWkSrR1x79c/fP4HbZ84/elOdkEB3RwmYWN04fiRXrXJNFEHKxFlUviAP2T
4YVb0bbLKt3+LJ1cOSXXybwvXe8c0ezFA9mLWC2DF7S2fJfkDTnUp4M4AfkQao/JEk9KlF7whX9q
v9pef7lIPC43IHO0z7vM2mZr+l3TanJKzZShBr2pEqEYQ7V3btfjrr9SSMZylkdUKDfDPjt1/vwp
ps/RZ58MrpP3mGwmzf8WJQfKjK5BEYWAzgU9VnRBaZ3j9Idwgy18Svv9e1/mk46XIJ8HERUYhZe0
z05sXseK2Z/14N0ULnkdjwoJUnNnlwa6JOc2+LTkGFOfrk62dBBMx9Rm+ZRWUOhG+gOAHh2d8kCu
o0bGx7+UVhtXfELBKj+ikhXYg8wfoHTXBgnSV+WoT1PXtdp3Mrj/6+JtX7qIzsP1IXfsljDi2PjD
gjFlP6V7dKkWZWz2SMmuNDozPidtkIQv4mxWaSErtlQ3VOXSBZOINCIpwwR4l4aE03tXEK3iPof1
+CWpyx6cHjvfkm3SROx6RxSrU8n5HRXrNv0MlsasO70x7b+9cRYpmqU05mXbOhhnx2hjroL8RmKx
cxaSmJyf1ZQTl2qZmyPegq+LgmESFPM6tcg25zQPMJVfKOn0RP7OMvo7pLOP+2lLtX/TwkyQJ15R
60WBDnkTUUFQBwnCm5T1FzC0VmoN34YgU0B30jvdrtukyxY8e0wzxPdmwin37bqUdDSTamPULJwC
/ChDrhZieUm20pjgIHLwEdfgr1PfXsdkiHWVSr8B7O+cZDwkfs2OOYWQ3VHRm3wRj5ZIHYoDSOzV
7q/7b9xHBGVP0N51fXLNl7Bh9Wqaw+GOnpQFqL4OIxUJPCrarlYfjgXCKUk56z3tWlxjsjkDbg+g
QvHVj5BpomLTSUN4YoOyHDyR7Zg/m+FrTxmcnNUnmC7dndYL2hEHJq5U/xUSWkswXE1gsANKvC5e
gkJIjAMRaTj6PMKfH8jrIM1zYGCoNqClBaHECmcdmAz3k+cRb47y6crNui4phPITEJA0oF14wFen
ShxeHxdPQM6P1QoIUmHIU7xtPmPnQi2/MogJewH6NITECb169wiievuTew+sTTG7G1McTWPRdKZX
zSPSBMpiLAmGCQ+LdAB5D/oEg1QuM2Oa0NZLcc531wY8IfpK8/EHK7flEnwBIfOrg8vZHzEKr0v0
Cjj6jundB+nhSMtQxiRFSdtaHewpdRFWJDuNK82/QTl+LEGF/86+OhuV+Oaj2Hmw6C/DHgyPlk2u
mZw+BoqOmV8aW0hnUnoRhp9Nf4cX8zxpO9wAUmyQr9reA9X/OFCyzSPx6A2jjC+/l5E6LVxj8vpB
WG6D//Tyewvu6eCzIJEvWelrCGOLlOkjVOc5jp40KxDVd9SqfrKxfhBx+A8+Eqpy1ArYNy8lP8zr
wsz7KouMWhkKnjnxB6wF5eLj1FOXYWjD3CLAgnufXry8NcD/ecFbSumDIQEGCfMPaBp0dlJWkMte
AqHJ1McuYQcOSu3FAdUBH1wg2jQfah8FN+/527FRENEsik9tkruNRd7DE8E1cvPIgz7bW+o/KSIj
NXKiZgOmO/vmSxeVHTilRnFDUY1zlMuHTBpAsnMrZr239BrqyhjrRymcOC+KjV74sJfw/6ScAULo
mlgDD/8Cp+Y76M9gOMG2Mo7MI672DeJjPmzpzgXZVUIiuj9QYwZxicvCl1pkc6aYoA4OEhboNUNa
YcLsk5rI8V1MfKz4N/1haNpCacJh/MlJP8A7uEkDerw08s5b+JgDok1YOogHwOWRmYqtr8k9zF/o
7w6Hw3HF7JEOugUp7AQo7GaHk1J6CLRsennRh/pFUpS4+bYuNoxxVdKBiTKxm0eviTkYGSCEceRh
wETpo8qCJrzDMDVmilosKnc+KlrU7k7IHkDZGogIXvig0ngCwxLQC8SrGFyWtzXZvL61L9ZqoFmP
ITA6wPBEP3Q+1L457adFUS/BxlidfJAxLIbNGva1oOxAbByN+YKWQS1YX7AZ6lG+uNEx6ut8UNbG
q0nFTNSnYnqLOoiwtoZoHhC0/PT9u9+IDeaRoWpPiMWmIvli3cYGHDVOAMuYsM/bnABA8FL1RDUG
eHvlFobPZue0aF/8OzYZ8A4Xlg9ypxRoaN6m5CA75beJ8g2JYYuPV0lEjQcA54n2WBIi9VTrFX1R
DPjA/6CPchdOqDEh9/rLgv3MEZ4DJacUZoeNJGFOFECcc3lucMEfh/7H8Ahz1CN+MBYGYI6xhycs
fHLo2oS6IOpEINmU6pbLJwLhLsEhg9ftSERx99L9ff0YCXWtcX4SmEHqkKMcjtXVeuNtra5Ddi8U
MNp+e63JnV46kF5ecBOIBYf6kZ5yeM392YsEFGQ9+x5clsStvenTgd84qGz6EVgdeq+8YchAbFl+
1/S98glzvHxknyOU3u2fG+QS8ZUy++nVtPSl041Nkuu1h4nKCUnYRtRYr40pDZ1aYVenN5FzXd7h
mc1evha13O/+NUkzi313CT9bUguAaZwE7bEx1dlv+yuXp2dyhKzuDy1GgleIX8EDAcgTktnP6XfP
kF2XtPQK230zudCRpLvPYrvel5eg/5yDcVQHDA6uIxHPXws2w0XlVro8SL6JwEyFm0jwyckC+kAU
8D6p5EJQeESlgK3rEY4iDj1YQfkgEm6vPkgqUtxDex86yGXO/mnWEGnw/IZEMPSLarE54ElxqkOP
o9kxgiQ977ZcwDSH5sdSaEd0XLPzoKR1Z4PmUXeHEsu45OuAZ1a+jK3g5VS4e9lGOrw8198YaAbH
FRZLc8yHn+fgNkBEElbhhjYczn1Z0KPT2FR71MEiw9Q+Hm2vbh76i94zBuPpR+ytm9nNrSZ4DIkb
8fhQQ/Zh09g3fGVarCy+eOfQVl5ds4dKmnk5IP5F6o5KNs7JALXoLFDRwaZ268BymfbXBAVQIHc1
ujrWG5mFVvAuSVHw3BgXHyOTH7oDeLLWJYZF18YmcJIIjw3VN3rzyFiJM4vYFARvajnEbnw8Aw4c
rTVpkIEzApONZIpL7XLfB4tyYK1YNKt26P33dp4OARt8o8TBWTPFlD9s4X99/mAGBAV1PL4uwAVk
q4oyXYtwsSnNbmWpi+YGc44vWZT7WLkLo8+kFSUMSET76FpWQwy5AvFS8jbsBZ+QuvwEtGrxHiMd
b9OaMizC7yiJ2CSOHlznn31NgaggJdCfRg+Kn2BKIROwBdF3UniEibPHPUbDuIJj2NC5NKFRIZEM
LNQXPRepOV0+aKVubBJwSi54xpJbGe3ZP33m8bXshUgQdpcdr/+j7g2XepQxicHxd/YafVf1CF27
YbXGo26ICWoO+NfgOxIOGUZk0IdzWtCpG9TDPhG9DWjghVZ4z4WEBc4ETk5pq4LHxdgxw4YLmdkt
1sa4M354t801qKx8RUlXJJ0rGl+1ehF13mZGAJI+zWzZeDjMPa+ijcHH7v9cAEMhHQ3RtRhQMf1C
0hWh9dR8f5d6CnrxmKKJlaFAqXuUikKEqWsTPVFqxIkdkXJNRnHD0RrkZwq4ycjiYLT0AR4qhpns
R6zZqgGxiawEvwQ0F1tpUbJdvC30wPDV0Q4guBHFiAcyjRLvg5uiDTWMg84yLs0zqSl+Z2UAfwDT
Ax3+3lMXb0A/Shr5selsEcUaK+N+lIwvVIhTHNQ6tFfK00J+mCADfbD4bBVdq/tL3RzBWIVPaD7a
ZHGIqEQBFTtM0LAC/+vlZI8lOYz2LqNLhWljEr9kXVQEzLxBECXoU1NQU1BmVaVZS09Kig+vw8Iu
XWwS2Q+KjL9QxXAmHOkjL4sKDWIP3bGYqko7G8t+PbbQkoF4RgllYsfjywDkB6LW5K83ES3+NFbU
Ezpe4queAjn0Sjs1UMQWre+S3W1ASw7769Bb/gFSivUzm2En5FGQDv6bIpQgEIX+a2RASELlb8YQ
3QYo+6YomUcZKnmU0Zc+xLoPywk/do6nQB6dgxccz6BUrhVmCNhhnkgCIJmZuXwWdj53fCHtwXFB
5RgJOJpJ3siFWRzPoJPfP5QYnIksA3gtgQy3f+cBSdz5m4KnmBJByUwQUST4KaiPlwPCMUAwnQSr
mPMclQZTI4RuLVoCkl7o3AgavcTtU3NyZdYH+i/uJxpSX5T3t3fF+rxs7aSdXrP7wBgbgai3ogmz
yQKdmWLCpzC3gmLZ9j6DdBMH76k6wmdVAjw2iDC+4JYAnJdpa/P0C843Hg1pNvM6f8766Mm8gG3B
+HHMkz1hKimkPp3EPsF3W8FHPma/D+rRkNHZwbkhz9rD2TSV1Xt3npfU+oDdRz2Ii/JDKHLMP44K
OoG0xYObxxZqqGq+2sSelODK75qk88AOdc3D/UhrdBwdimQJqcj2MMokBsHf38Bugv7RRI/BPnTA
uBFjgnH9x/77uERHkIVr8Y/B6ZHTHefT2mGtU9YNZUNQTcKrP/yU6kGAxGQtyZ/pffX9eUbNvrvs
bWSG3vTCsMgL5JTcIMtbuPhOtDckEXNrRtDcyLtzS5UUUH9s6AOF5rwCy3Ji4aIRoQLrwoGA3oHv
JGEs4TmikHhWILmIK5K+NKZEdETXXBW8HzreWdtfEN6svbdCPn/5ypHwRy1ncOu60BwwIO1GTAQe
HAEh9a63i99+usCZ4NEgsoCaJJTIw4P0lpB3WCtH8tdok5CXQIbFoX0nffISYn0si2mElyXQEj6D
MSwGrLDxg7BO+fiKBz4GV0ZKM4RppM/pz8kpD6V3DpOeqLA1VAL1X1MV+tg91+8A3RMTi2u11wTJ
AOxEihQ7SPfhC81WElcbg2LmI5r8zSnaoLFoTtBYw3NmcbscMZyFMKoH3+Ax0Kneej8cZgYuNA4L
PO6xgFLUablQTzj2bn7unjc6B2MBqwwKXATxBOZ4RXtjw8PHl7IJ+jRBWKPqQk5b+Kug/CVGDeuy
yEbx9GkiC+w8OGDkMFQ91buN0kFn3MLTuXlfmLl6wHk9oEswX8IngVN+PqKuMn7/AGE5D44lkuZW
AXf9btF9z6TBivRzzGhfVkElflkf2vDFXmuZhTR0opvbokIympwex3m1hqdMo/vddciuMXdYnW3i
f4KXRfQKGEvHRZhjFApTRvCg8PML656UGf3/AFGtGF7yy4KZDqMUxjbD4v5Kp21iF7u/gyvKg8QD
ajVn+gbWBqzlJyeuODFnF7bCSUaU3OesCumBu0CzdIhWm0nfNehQBl1Rb36DjwOrEUejsDW0JRcV
fCmpG9Ah3TemtvrO7lF/lVFhQA2x+6Dy9tj9SUl54y6Fj+OLLMdvhjnTzPz4WFyn9Qoy/YRDKNvd
I3jW4Xd1bVxws1NeiH7q64TdxEnxKqBB0evGZGgjZJaQ8sfE0cyMRe/egRylBRkqB1LZOdCotu3h
qwIpuS3qIsTB2iHL8jcjlOVjgka4vXQgds4wRd+OFGS8nUg6AdlnoNpv9KBHZw2PmzmlGaBO0Hee
tpEfsmEam3t681kvGtbTehmfl1buhJq30W0J151uG8h+42TfPOkuD/OETJfLY1MESCkDmhW0Q5Bz
ABtHAR8oNxJH0euEOQSRA6dCmJGgZzW6pySapQEG5xBqXQKB3pABRx4Wo8Xxzaeln3xFXYB8+e8O
iSZQXHPgKGrI/bSc9GYjl4TLe4hx7wgY8WGxFPAaeGxUXVHb4nOr8gDYAF0MTB0NNinju63QsIBj
DewGiMUxh2UC+PqPpPtYbuRYogD6RYiAN1sADe8tyQ2CFt57fL1OjRZPb0RxYLqrqzJvXnMqUHb9
6EP9EMVLn21XY0VJjgimMU0Z+g1ImzPSa6dDyxLmQk7B5AdkpjZrG4l2ifmC8E+1AYJDiDPxonRF
k/1wPWDEA605zw3/9MZZVeaz6JQ9cFtE/zFrx8XBoMkEnrl/CyO3PZs4zFx36xk+b3ZcNiMx8zVR
1LA4kLHI/wooXbvvg1tSM6usbGs7WQg6ZrjEqaq9rSfVrE6M5qEcTMcfrUwr/Tdzgj0JnI0AgBBs
ipgOMRcCqzrskzjOnpJ7AHi2n4LW20mP0o8fn+U4/LsMAXzNBxQwtw76xCAXn4NwKgekT+cPbPpQ
QhVcO0tcZGfRsXzWkp7qgRtCp+mlws0fBt42egtpNIzSnynT7ZFDgJHa5PWthMBWIRlnuP3rkHKc
ewx24+N0+QksZtj573ag8c0Gm3SYZqkryTQBERrRZen6ZbRElD9UU2kXFj+g9wFmw/pvNnaX3cOA
2dEXhloFR+ANSLhBWEt+xP9ib5bosx+Ua133NONv3ctuvFtgDK1QNY6be4HGtszoqPVvAiszo7mf
YW/Hmuzrd730Hxn7PGIzzIs10fU19l+KHUC2Ne3cBWh0iOM6IfJQi/YdpxIO34Bq42P79ei5N17n
/ul28UVGYP/Z+T7yb/OT14h86GKZpPtAjNt7UDjqxrJF62tONWvIe/gB8+RYGbrLMS3rCk6wn8S6
zz/WdZveecDG1o20srhr13EVHFD1+5exWnFe2tdnRVQeyWbZirayq4PvzMa22RrPgmjeyND84I+3
TrI297KY541Hc9ZLNM0UhSbGB4Iwa68axlw1KK9mJiv7W3HfOpc5ug7jYzyH7rqx6lYyLVXwo3yk
Av/YfhxxV3ctg3gmFe2renvVK6jw9prixOj4LzWjX7YGquf2aqgwmt4lxx/qCrTGejBvnjvJyblv
1KKcPnVflFPOzCb+NtQ17P/zzvFz9ZMY3aXIpmrp8WF4620oWn9uLQ01pCwNPRvF24mvXS0kMi5L
Rh29y0jvNPtLj3WsWviD8NkDXWAz1jm2j41Fd74vpZqFSu5t9SO66890ZVlM/1G6PUa79/mWZUI5
/pcb8n8I9gY3smmgKGJ2nzNSk+0yFcWBlCtkZa478mVbW63pqpIweDo2Hrpy831k2/sESjB9Yi9D
SHoBKeSpz63Cudj6jndTlEDpcqozuvS48kSp5jLaVxeVR22reeeZ667JNqoY0BvRbd2lnf92qGVk
6SlW6tbZpn6rZBw9q3JWRF66e5fN6MbS1dB7jeUVRM+JScCExKSvrYr/BStFG2O+ZBtenouL91Nv
Xw1XDhntLVZaVLbt1PRSD2O2vAz6W13SQvsGZ03w8ihvH6Xrx0Ujx7yJplNWL7JCN8fXNNf1ZhRF
m97NbDP1zV0+gja12TXAT+81zD7pZqm30OnvzfNMQA0w+nxh/wK5oDeLlpXYzzH6wsTuXAX6MkdD
ESVWERt9jciDAOlk7V3ckMTPfGoy33o52BblQ0/8aU+ghkqxWV+VZ/WzYmEVoImt03ruouvloicF
V33fOU/Ex/Z1DIHxz/y7lJy4t9X1dKWM6rT/f1BckfL9d93P1J4f8XFM0TNdVWKdINE6/6qHfcdF
z54SWdbye03Ie3FpqvOa4AgAl/qzlSkbg6E7QXv8ovn0kWJvXXvVj+1c82VAEKvkG8uII1Y7U9kO
dq1Zf9nRDdKQSPbadwCszjYNK8MMwdyOy6AhDeq1+JR7Vm3TVhSbi4cCaA0ge0nbzTpBONiXzVCK
4M3SvpEiXDsrowjCqECzA51bLw1wCtnYGfQUmshDmcoPTmSoAeHI6F3vYIxVlTCPYlSmCPiG45rZ
xaoMCageetYc1aVqrUmHPFBtNKjmok3l3k6o1oJudTPOSBo7NuyWzW1/Oy8tuqKgmyFXlTiZ4cgS
fz3VDVnh7D6xPd+eOuYsbQcIfhpglJtRjT56YuracApHMbRQUEQJzUfVGKLK9yYXx2YKgqXt6R07
YRijoIMyzKqKQI6lgy2pZrwKF9I6LIyi9bfOW/AwPjyto0I1ObIvCP9Nf56r5+qrKbymlxybEE7E
SN1kbaD44Sm+QkHiOHhT7VB1Pmz6cNjTnX5h1iZCqqWbaVdU3jRvuMk5yg6uzRDOnG8vGOrSFzbv
42U/9xWHP+Wh6J9HVei2pEv2HrxLuouWd5p72zmYTt4VAaRZRsRErseLsj0T+nITdEvO8HafxKbg
IFR/TVQlwDpoAUnY27GzU2uaC9RxQwqjwk9ycNG3JNRt5JGZN/tl51g9TdO9jK2kuTcfR1sG+Bbq
BQfTy2W4dM8ft3XpOb6MxPGWmAnVzqTIEvqi1c+pt3oHx2wHrA97tKpgt1QdKKo3eaBY6YCqmUqq
dTOu3/wkEZRkNRhX4C2FHSwuaGY9uIx2P+eOYxrpgA7UVM4cJKxkNfq6+exwVXq14p+H99XbdRwf
50mKC7jaepjo2DeH/MhXA5hoI2pe6DaZYsamheau52LunSALAKI5V2efL59GQKLZn0rZYohPHBIF
G2O2VxiEu5xpJT/zf2LZQEM6R8/L6FwqNNMR883Bs/2qm7oeKscGDKqt8WtIw6tJQKrveqI+BoE/
8QjaPLrgKhCxlG/NWodmouZk6V3oqtu5IcAmnG/5vwKz8YGuY+98C8rYUwtgUcsN1h+7odXgb4hA
aApSiq7N5JdL0V6hXuBsjQDokEZxYT0uW7ZqeCADy9K+sxlJPPdhjx3+dbQgKxFEVR1AddVdj+fO
0pzeEYheTTg4Fr/P2lEUOcso/eQ9hKM31k0XOj15fppItxfvyqw0OZ498zRKT5J6xFl137daPq1Q
8QShbLNOP+OfzOYb8d+rWHD2Y476R3ndlDHV2f7ZPlciARUuVLbLRgDJllTfhZAFH4Vp06n7sLdg
fdwqWLLv2Vk59r4QBR18+d7Wzs7V17l9LaeHuagQ7aBsTsR5MTHaf+zArMtOyt4St9pQvdu7/vwt
F56MP4WzDT1H4hO00rdKaqgWLQfN69WVfkYfKrm69b4qn9tznycXJQbr6gpdssn+VN7sWitGWBsr
PXuHJoYFLFtxXcvkio7RCFh8hMs6FQ3FteEH3IiF0G0ozlTjBJoOSss8VyMFcolLeifUEeR3k3zj
Mco1E9MAJIt/u0EHF5WshlsVY6TQXxMYB027rrWOmWhT0T8AZtEpSiYgo2zjPuaB6Hxyx7KTQ4+X
eT9dmlXi4nNd1dqifG8vrddzrY/vYaaJFtdCdVs5fk7seN6uDbIVunesvNKyGlrvxXsaZs4hsXaE
isQk+TnkJwz4msr47qye68iuqJ2aj+auu20cG5mZeet+cBotns2HRLiOTyfEwFoMouN+SpnDYKDy
g/qrOlFN33oJOmyaulN0+97aEQt1PCI8H1PK+qsGFqikiZxvtVdz3ji2t7VXK9USsdF2sAhqnPHB
/nxKa0iSOqBNCcBZFsW12HUpjCTD0R4LoUFU6ATrs8/Q62S1pNF+rzGAZWDqZyIuwfOB+JlS8p06
g2wBo2rVmxPkx6uUjr1bJVFJT/REmh41dKJyGZ47N4uY+bRRBzrHubFR8F2/TIkNnYI7wLI8/FxF
qA7Fk0uK39UIDfm142yIcHWjXRUjt2uZopMxKdIb1O0+ZdPz3rIqgqV6bKTKtzoEsIhiXj4zubF/
xi2KIxDUQVd9FffwgbPi9R+s4yBWNIADSJLK+fKxvFQmWOBmj/viqOC5Qn9CbsiHJ618aq66jxb7
ibdTfd7cV1XTwZIBE6rQuZXOFRhuU/AtYn1nP7iNjvwcQrq7oMv68S/ZgCxG10kQlz9Lfc9khSmo
APe7t38sqvHfUES+NOFMwHOyDg6t8x9H1YZD0rkRBmwBUsLfGfKD4YRJCM4C05jYWJR1lo3iILbD
DTUFB0nNyt8HJiGniFOxJbGozMqPWuBsHSrbXSMeAsqCgh1i4YCGh/qei2WU3YlbBUOEe6w8hKAK
A4z7lqGcmNuc99V8fV5NKwAf5SW/q07Qohe+Q1apdtSHPYxk4DBifaLUaRnKceOdFLsMpUwt07oH
tc9002YfQl5th4IQMDvqK5YLYkMMMbcsWMXVKrrh+tqCpX14GeA02ULOTvW03rbPQ/b1bQ4txuBq
DB+ptAEg0mu2OblBymEOCiZSF6FGv+hLuWG4XqHDQ+I4G0UnP3SaEA/pZFJPkvbxCpsn9JJVKzCD
tWmNC7lP+iONnJWtJhtZHgvZauJbwIMoARbw3TlP0ACCgDH6pgGvV49KvTDctJJVaMVyAhW5fReG
wALITWy4qqe6wAz+S74XSdA/+6hbTtmHJBUOP1SPj2QfWwa/n9PrvewPGEjme5LNOslGcGKHUyAf
7DoBJgdIODZJgBXB6NgFtf0drAWwMWc8Fi/D7mH4qOV783ZskEqUXl/XfWn7KG7MiiGch6mgo68z
6kTlBtMDfjkbmIiUQor4YrodL4ZYecfxAbH3I3fhw11MfcXn9ad9fHofb9kVHD8yX9ffrQz2XniX
eOC73b4e06NzKxWof03mBhuG8EXMjbdZn+9z8hy92X5vKlMHNNxvnXCvnySFSedI8FOwsScbIc7h
AR91LH7ajzR1i7J5VLYPd4CYxbp87jlRW/I3l+DyhvxfCVEVpyQ8CyAGMMt0bZZG4CHRQcHujrmS
rvyOSgwPU8uZRT+E2swL2BcQBlQI+sc807t/YRXnSeB5cJStho96aJmQRvCeKsFn+Nfg6nF58wD7
U7YR/3vyZbmbGttvlmbHO/sdjkgSi9DPVcKW3vA6WYq/LgyDtszUCK2DaX4CVh10wAu7vEvCEAVG
kO/HPFbL4p1atJvrQtzUoImE2Ybv5PTv+CLzDnHY973kq3QpP5N6EslAIZYMSSUG7abjbhhLBcf5
f9Db8e/y5lvzhDhwJpf+0YGSd/9f1QhxheHB0t9Z2IpUoKDLBYbZE6Smusz+UOA9kkA8MtTvtGXK
CluD7jP+3bzJ0AMdSIR+4HELCvBsFGAkSgr94lCegPAPhmOhlQqXmv4O/zN4eOeA4ZA965qDRK6u
Ew1pSrO2MU17/hluIyvjBupfmLrzH6+7QHwh5p3gUEHY2jS6uqJMAq0DwJoZ2rRuPBjnEzBc9sO7
uTrnu4935ZmyraaQy4Z+aqiESUjz2fUJs4BLg76Pw67LSqvh4gXDD57x+xfBMD9QnMHK9g8wmJgP
TokJt9wT1jBtQ8OLGNns/wjjw5+hRcENOr/yPKfbWxYKZ6LwZ8OtsivzDB4bJ3kjzEBWPZorTowg
NK5Hj4gJJqPup9O+QL6MfU9QX3l9394o49+f/RvGW7qq8IL/HetexkYTBAgLlbA+pTANchsuJ0ME
KkVNN3Gsv4YZpYyVssCbS3S5AJtC+TU6M/zG1/AYBe6wS7yqPfs0g+ZSewDO7RVDWYzBU1jnVUIL
aCvsCFukhKflI6YenRk/JjscQnItIrd1vpJCJHAUTdl2vXMJRF9L9AqtJ5HHz3WHz4dMBi+kUTeH
Ra4pi7eKss6BH4GhjnW8wrwuMJCLgsvfmQ79f7nn/BBR/i8kpXWCHLF5x/hMK1YVFTISsVRZcx/a
YGEoZXob6F7WKQpqGmjQhpZyzhgDlejNqOq+l5Mw3PBA2FmvJelBXWoJC9WODSR3DnVTuTGp4dgg
E68HpKfgvC2ZTIRsHu6bGLvAqXSwTGalYWrnBH59AwqtMgi1TxOYW8GugVDQlH+ubob4x2pJZNJX
1+Ueo5ie3kw5t4lGIfPljZAPcQTAqER08eoFgg7fHHtBUtChxdnmbbIVGGC455RroINiSIOp18Fk
zvsbdQKSGcMlCzR6GccfKOvZJtG/1uDGKEXcel8Q1ia/V2az5CCzXzoz/qMMDlA/jf3JjWaf+H/3
U5ARgpqNFkmWWviZd+rl5ZRmZHuICte6fz7eExphVpAA5BEZbG/9dQ+WRP4+xl46XjphnfT209yP
v7duc0DorcaFwEQkll2n6hafdIPS8QtMyzOA2yObhdxo9mkSW8CmN0+lzBl4etLldLIeOzVouuq5
MuXI7PPZZxjIOMaAKzG0L9B60CSLLK6b68EqcQHSUcIYUoc735XDpKoTE7t0/JwPiPmfRaUtvPP1
IfdyDTpu3CfI1q4v7n1IX0ZKVxFXdqP43/UztyiDJVQ4pBHd4Mm1wKP71Hr4K3lJWBMEz09dW9hW
7Rh1WSqrc92n0M+pmxXJQugLtpa09nhdy2woTUpIScYxksOcWCEM6WpawTyyQ9fSh+dMDCXgHafQ
/Kr2bY1OhsL3Do0LmVSUrDLP8voUtfFyNNir4xoogTMPg0xTNE78ML9tBMwK6Tap7qOCimuWdpw8
5Z41HMASQBxDVxfv78KaDopp43bCSp0Ch+utqoDGpECtAN+ZkzDZwKwQRsERdsEuIUzmuHP76S0d
JVUPJkebWfsly0xX5mXv9Ads62seR9vrw8wJMvmseMxUbgobv+YX5p845mK8kUM8+ypKHF2rlpiP
P2V/PVEbsrLiIGIIEc6HWC03jAW/g0D7vrwhhbRYcc5Y6YdnL4+xHQ98c17qbnFZ3hBsz8mmdViG
O/TGnXEY79vFvbfAAoOA2YcH6d/8SxKDY6i1ZRIQ3BuQ0I8gALvJ2zaM21R6eAreIs0Z05DM1vV2
TldSa2zpErMFW0q2HTZvMnT1WqZosuWfh907l6KOAxOVN8tkzt7EGrxvfGGcNp+YuAhbCFXh/1Y2
nG2YP/jk39w92Z6AJYmVzrqkZ6YqybkjBk9CbqyFh0FTVQkGHfrRr7PZez4q1DfjFBAbW4iJ3wbR
sb+pJpfduWZoPCbXLH6qqVFs9UbT5Ix1Sw4x5An+yNIPaQOQAqDtJvciWh3VMbuw/YO5m42JIiBe
0uM8ikHRwamsvbzVZ6hulL3Q9Fl5gxBUXPev5qQEOlrhVC1J1zPFvKqdhmE4eg8TDzrt8ktbdzEx
TYxSALV4dBidBEEE3tpdMFr674WK4896VHdP0EhUeBPVeV7Xt7lm5k2N1THn8KSq4EVUucHyvp6l
cxN3CV20UGwiRlZ1EzwkUkWHVL5kGgbfds6H4gGFY2s6GDetpZAw+MPBA/HOOwITRc8cUn/JG7md
uYdnMzw9GDUe8GCnwUcuOM7xGw5zAdVgQWyap1g7lXkLLPQQxJ7TJkiIcnBbB5/zTtJ+ca4lwc6T
fb7yijV0MZzxe0dWdDk2Zty3NBjHAY8/U43LSIq8VsdECR2xcxuhTgJSc3A+HgllfiC9DOvEeT9L
6djZRttxQH0TNY9nBZxau0IZ/K+ZfceXgwUjGDRmLcRzIEea3Ry9amc7XsVKoozfF/niWp1vfIjw
kKnmSria7f2/IdS8nmvHaxzpe8v2TjOxjmYM6i4rKx5qt+/DHLOu0Mw9irfiZmEa2yQZRrTPVtDo
JIY7Fc1PI3M9I7TEcNWHvdUWNvP5gB4XvXDdWFb3gxzORQilt2G9uljBUGvRD70YckIaGIMxMzmz
VkMmMiuY7n8X5cLXqXeqFcBjh+6qm2jepvOmVaT2XlV2w3U/1klrwnfDhAuJjgOXwuwoLquvqXoE
TSIPY4dxc3l7NCW8IphhnoKiEtPTlDKqfr46ooqxwUx/DqD6zUw33ce0MCioXKCknVnnjD/OlZU9
9KNyGRXe7tUjrkj4DEna+va6Omuw+m4a60SH5sFESYNTMVirJ+tZaJ5WIvRb2mjxtlUbGZkItLl+
iTJQoStG1dJ9Q2luuSbNfek0XKJ1AOBr5694bc+MDwin1HxBys5Nr1O/1b/IJMq5WqrJaLKTwhCJ
FeEUke8dnbr7/nx8hhzfaonSoePmNfIi5gIawiHy1F02TtPDNA71m1oRz852MMuX9F8m7P9vWQyN
xza3usPh2Hk1F8P1bzw6teBxVQScwYF93o4l3g3OFAfChyfBZ2SoCAb8Qmj5kF9QgMV3TvZIOGQX
uhn6KHTZZHTFU2/LZPtBR8P0RtvH2NgWTz8LyovW9VfI5ed9cu2venFum2Ck0b9JwnjVzTuAHy23
l3wl8EuO1QvS2qIH5ACWJKMXFWCidRzfx3n/jQVfY/lx7bvdXbq4YW56bgfA+/q7rm1r14GAs86j
/vw4f+Q6Vw4RJuXCgIrXKh7u8l6/fJ1/T82T2dk92nylmodh7GvRTQxuXEinJ6MhrKJDbWGRz6dL
EqVFfbbWxe4ar5uKSHRH9LXEm7yMNgvIcOV67Pl+MenB+6oZNkC7ERgQYeZR6Ko0HJQN7id0WKqA
9acqNTbSIjRE3tVOvdj3faK8uDd0zK86eLuzRmwRv+jZPJgBHLqFSmyQma6GALDLmimiRnb4mj5C
iNv3vJ//OYesbhBKMYZMRVlk/f2kzNZWFSO9Umywb6MRdSiBzEkgTqqW9Wd8kpcsV4x97YbLdmEw
r/nKXfauFQPu2qabr+/H5lFjBe9w1c11MKpUJgK7BkYbrYPJXKEJQ66lIoiF08NQ64qElWQj0IuL
bePEOoCng01cmftnWIcZq/+QLz6oRC+NxaUY/14hZ8W+HBvtWf/cyepFJXOZ56lsovPEa3GM7p6r
qa9lSypaBZF8+xszxTGpkzPSOg4Qq3ddPwFVcUj4fH2t+48v7Xa8vRmhJ7wtm5mpXha0HwaCcs6a
cUL2OTyPqCTXmzdzX2fqwDAJErbY5676O6vn31GZG1vTMD6knRWKMUohqn05Plo1171lCa0yUbvv
S/PfZOV1FLpQxOtDVyFdhnl+bkDs+8bFczHDwWpthnuzEQR19uprzadCF4tO/NdO8G8JgUMFOZ82
UwJIUBonYPNNLxeadggyuPk9G9K+i1vMj0zj0d/bk7Ccbl648LF+T6ISKdLQjrTj0DVpC+XtPFrf
sO1qsoXSsd/14he4H5imxe1BuEJ5dyiLVDekJRgoVPDAEC8im89kPrkmqjKHciFLbuWwuobzztDz
y0yxc6vNPx5Nw+h24LktGwf2vdsoZv9PNAv9Q7TpHhszSZfF9DDRWfZNI9q3wKBgT/Y7e7/p9R8w
7+902WZ1UCCbe74HgHY1TPZmrexo183WZ+XV9NC8DE/smYrn6uzH0UBHWXlxHKs4l4mznzmqHDyf
JAgCgMDV3T5klHOhzDax0VoPU83HpTgbObabGeUFD3GdaKpybVvYlavdGHC/HOdsvrMPmWxdMyZl
Uozf65noc5AamLubDDpIJuvI01Y7jnPbIrVeMSPuCck8enJEC9y33DQzjcWL0PkPb441kn63SJf9
x2jbfr4nOrN/fgTr5rK5+3nabPPhSPze9NYdw1NutECR/uY7nHQo/c39R751xB36+8zRkn4lefPY
QJxzFOvvZ9eLTUkzNs25Z3fPTDrKqwoWlbDvbugpCmDlgq+/RZ8ZpH92OAj93fTUvf8+HBUJxXtT
XG3VBzy3DzjWofg3Qm8uukn82a/daDnYDfPh9iz78/7eMO6p8EuXUkCebDlNyYCj2nXaDYleR7Sn
DdmC34jPq65MpbdL3VCkvJueDQ2dLzcFIFaHyigztWt7BNDzguUqqiKBSDfbeuLlnln5JsomCNV5
NdFflzacaw8VrqS20Fudwm/8crTrNrueYQaxs/dYZ8/YsMvvtZqazsfp93wvjbHJeVWxkW3wkP2H
3SF7GKBk6+vqYnhUx6bUCpfm5StblUgi4aaYGywbqc6DtdLHkx2RW7RCnEy+KzPq8s7esx+7Sq6D
cLjFkDanVZiuHXn8k1sLs3YIXy3UrvE/I4n2pfsYKr5y01iUaJ5/r4RMsUEateI9yaOUPs38KdHZ
u4SRh+A1jbfP7Qzv4r1qiRdmgzSj5r8qsnfv6c9Ll//ue9ymuW5mWp4+Ek4c1pdR+fXTYHY3OnBY
Xk4pvFtnkM5eZQsPLx/qJJaQDkFShh4rRaTPFmhJ2BxhjODfzaBj6ijNWTk0Vpp3z/DLeH9ekxNh
Jh33DIvIKyaVj6w6kA8kDLslRkC8dzOGwTHi/GU1XVz+roZhHPP4Ckx+u0Nj51bd27uhTLbmvq/k
q8YMofgZN9KNMLx7eI0rC75X+SOQHl6IuHv033jpYxRGnTe8jJnNJyhViDC1Fj5Qj0y+utaChJIZ
lmFfmFVovE0J79GjrvszTuamZBJ0NkrKRh/WRfNhHLqncDfb8MnxJFyVpAkQmd+x5jfwc7L1lYuB
hdmUGd/fvLtQujCbYsVFCNBllO8lrADVONZhunNu36bxOmoUQoszCST+uyt/cdruboZriVpdzhKK
DiK3Gj6W6Uyynaos2w6TefFWP/7G32/N469XbRvONXnRtY6//p6VKAFQ/Z+BsqfNzfel62/qK/t7
GCmdCqHbLRiAP75S9lGnWqqZAOOFOvv1xa29th5cx9vP3DRwih0vRlrpUvZzLYI2HGm7yry66x77
M5ylbH+uZTi3k+3X96ZCQJN+f3vUc9MlEtJFeWe7fQ+cIf0tbI+Is6gCaG+JzVK9fMdPSkGrEeug
QYL8ktjdsVZgNpto1tyiNkYL7plLaDzksvKPDhznc/tLHVxZj3FZK2E0lcYowO2lFT03YFyWpePa
YiPdbDnbor2lCwjz74VIvGslXS6MnZx9AfcD9bVzQP/jN4KvfAIHZTbScFA+qsO5vWkkXd1M5UM1
xYXbGd1hKBHNOmGwisgyWjfj7dSXcvOd0U05MIFZxDSPHynaJwbl3WM7PtYSFXNf4RxxZu7Cfsrf
epxzezY8os8dkqNhpnn/46pkNGsMVcyio2KNe7X7IIxfUpg+t6YxGat343GhCcRY3V0Pj2m89SzM
mPvLLrdGQ/Ol7TLCDx2sQg0r5zpeV2lXShRvwfgalcvsLVb8MlUnpi1dTJ9RIsph+gKa4SCfl6ek
J1j6zl/HkqZTT2b7TFnaV5yGU7PQ1u5RXX44x9BnXVg3o6YaDl2ood7VNmwq4nlZ1eMWqAwDhD2W
ORAPvIT+YogE09lY4UaulZgq0WQWXIQk6aQqv2q32ves4rD5sho/5n37EOeES1N1gPJl/oI4+bCC
CNza2VJoLJS2zBiyE4PlyWP0Ym1QWuKzXHrXwaV36cWXb/l4Nye055XjubMsJx0fqyxO7ySu5kml
J9dT75CZuKTf634w+WhmP3eK823JFPx0KwEbZNMGatAPMPHfL6j/Z0Fok5tXUxmdSjlxK14f4zl3
iVt1lxvM0cDSrUT+e72drtR82yxV7RYMIbfovtkxo9xFt3W8lKSltvck1qXl+Tu+x5M1SUK2fhf2
YPoNlhwZ+pvWUMgAQ0BMp17+z4xFF51/FrOCvc/RTXRZSWdmwBV+NkkpjG8B8DZqNdtDp0mmpXuU
XuybWHPcUKJAWFSyrauZOsrRkYFO+E1bWj5dHix91mEK3cVnVPK/3fPlWL522IY32H0bTEA6/Qet
iC5wbybcuiDnYKoNEIq3X7j6nMTbz/a+k/7NtArT5a93znnt1mZXSk9OQ43zO3rMvnrg8g03SWKt
AJDOpTWbdh91ur5H57wRcWL46qYnVGmFaeb79sXYHa7fOpxLXk1Jf6TMYyT/KBo33ikBLKBjX6ed
/L0P4n+33mmY/MPXUeP+qlR2o5SEpTsCtxtWuh2jI53jPwGbR4NYVrlZwC6QM01E8YG7qnxOYzLw
tUEFl7RCGWdmBaTE+XE5V7FyEiJA7xkvHmQsmNaoRhmCfIf/793CVr78i0sBc4B8Jj/vkDA1Woz6
U9cFLXfWwULo2H9M7oxQg/ru7eRkmebfU/nK/VpeJnF9S5l1SR+SHbvsyTHkeAdAP0ombr2GesDT
z2N4GgprWZXzjC35M7Do4rqYitI/d72aghUxQIbpW8Jd2At6hutV1r+6gEP3/p1XHo/Xfmlw9XHX
5Vv3kge6xd7SMLJe7JP2lLXJdeCI5iC1LkvRS9dcxQwPmlhp+/to3rKN9ErgbjE50onF9jIEi/H3
whe+9GSD2xNqlWW2pK5Jgmpm4fv5+y7Dgl0YJoX9u3+ZqoD9Xkzfgz86Td7a+URl/igV+CLFg+bX
osxTYqub3frv199sqDu99vft1CA3SFWTQ+ewuxWblbbOikPkb7ki3iUBxEyTy6CQl05uQUJ6aem4
KX3nHPa30n1buoYFshWkka7vaHEfbTfXY2E9YsWkJ2t6kA42wW3BRaEEubN7ExeN9PY+bqIJyuYy
9+ehoguO472d3s8fhe8nf7LiKw9VjrzY5vuopsM4LZTmfj8ZZdFi1lFyXwlndkbwmGZgVqrEcaAe
Ra+fYpLA5S8fHpx4Nw938P34Hx+CXnWXrzwS0Wz/eTPoPjS2qiqsKo0M56ZtfbOv+R55uipWQIfc
IKcPy94GSa194hb4c4vY+JYw9Z5/PZiXxObbyoWKbVW4RHdjkMWrcoHhbXFwdhztLidJa9vyMr8t
pWWzZxafm3ztjiWCa4uZcOic+ArPPpOHn/Wht50NN/Ee8cClseUsPWvw6AnjCZi37t9zTFlo5RIk
pEaUGm+rHqTS4qtgf6fhL7Af2Geudh3f0Q89gCuuJpU4xx6r9t0EA264GWYewyW+yGO4v7Qu+Xos
Xz0mqievipGxblxocgud7Gz6yPEIKxswHAudPBApnwBVhZDtdU2Wt7RgYwpZ2C+qum20Yrf0rMkZ
TmKTH0WmVQh2qDWkFYPuRauydkfc5slJ15koYzcZFwtRJMQwgKPIMB3LAL3jxeOUN3cdgj7YfmUH
T6PNgqokX9pV2ShGjFW4Zr2iTONcf7Uf7VN729000pLKLuUvrBH8yvCLE9Nrwkz+BJR0xGqNTeNV
OpR+OAOXBF3R5XHdae0rcfTXPNQysA0B9kElDebP1XdjXMaPJISqkojiOGrrcoq+ZVmxD1bP9Wyl
Fq/lO6cqp6j2bZyE//OErF/rq9qDW9hdGhGX3qYLUlrhzcQ72cGdw3dGmsuiHqbDefPZc3OBN5nm
txEo+ZxzJaolBZ09G5cg7kbQl+aBDYz7wnQhuqGTHrv3ehJPm2mKooQBEgjeduXrcAZoh58rf2uU
L8VLZJqF/WUe7GcMycuLj2UlV54ZUyy7SGi1QNk4eeNbObiFUBb2pG9C0kwCi/np7XdR438G3e97
gUq6dh6efR/GNCZnj9aRycai4eOQyKuEPeGXCscm1b0+rCPDDsGbVWVjU9tINbnWrv/Yo9jNyq8w
c5sfyxukowpyIfLmGZPJbPFRvKDOvGHRSWCT5FJ3AC8+Lh/55q6x5HG1ReczFlz8PD9P78jSe5ik
aX/10ZlNyVgS38cJkcIbZ7ptk7B3Q/7s9IDClxnGlTFmSsnyi2/bsrto/GyqKHGV8W5wraeiP1FI
RK/J0pfpVfQ3frl6AFOBTWGwc3dFwwRHPKFGJkTrxIqTa6jMipPMaG/U/2NDLvex3v79rfdVxFxo
GLKeAp19DYx4uV1yJ9CSD6VynzmLhTzRaVQCF0+5WewniyYZmi4TZFVo8D0IEUeeEW+fEci04q9B
vRZtm6t27F06WrNAe8o5Ht2OSAMbIjZ8oM6Ev63gKhlMsYvRqJeBR6Vw47fd/TDfzE/TzAY4g0cn
PrjFbT2O56+P+LH3NZ6t22cqek5pVGvszKJ8jbFQl5nT24u8dBZNqDN0yIn3Q/UwzrzzFTDcLrLG
a5uc1XECq9mx5yRKtx7tA3cQLMreqb2J7q1VM2RtvaLweOTqPKY7Pl4t0duMQ/K4tmsQ46PPXbIe
6yVwENZ/iB4dYDuCI0XBcI4lQndzGWX0x3HcHWKC4qttYzVYS3RPb2RhIUNPrEk3N5rEaYbx1TQ6
1yhXvnCQmcJcn9Ps4CFIrLf7vkocIx/gaefSerlYa9HgwzBVlJR3vs3Jz1JBF+K2YSX4twStxIUb
Br6Y77vuzgaF8GT6OKjRjTWdVJL/XwiTCP4QRnAe679HsCSpkBIHN7PKUYBVfCCyrn6e7oeL/uLX
U1S/vAHP3O0H5AsF/n3WeTZtNUQYd8vuLPZqGeSYer8t8iMBTDSLGM7VrnICpCZFq8YqKvQwWkPH
23jYYRbV5CBT37nU8ea++2hLCKpkm4dGrIxf65GHMZER25dKcDaZSrG3kFVW0G7TBFfUKZUHzTJG
V+Uz29y+cx7qCAtqP+v7igelTkxqD2YE5MytH2uZYe4727+9FYZONTBTvEFSVopVfzA3sGQD09h2
4Y5BQuME8h7IBqBVBNbgOrnYACbXs9Nr2djoSmcRVRmsCzrYnteunfjnsnlqrUZH/Uj+N9XC58eS
WhkTrdp7MuQcAvWuLWouWKK4gKTJGDbLISS40EOKrQUXkUwdmzPElnVdgZqrhAR0AzjYiSI2m+9v
Uhr0qwY7kHpNw3hZMdMUGsVXPzp3w41b0K0U4F5cUtrxL+wpUUux4f1PUXkYobHXhdO2+H530gPp
3iLOLtVF2+ETZC/j3ZgLTsau8O9I45gZL6Z6gjPHT2pvxnYo88sB0L8IW/Xh+AjZKPfFt9PYhLU0
Ud0Q1bLM6jFqq9o4ADSjewfJvZ8IEWOsGbPN2dfVkL4Zr636Nmbb7Z5Og6Cm4PuR8jIFetb/eNJV
09MkE8Pzl/yJ6qFOhOl0yXZs0aXlJJBwz4NrJ5C2cThMqlH7cYR9e72vzb2TGWXbvBVt9jBgcl5c
8YpTupkAEEQHq5Z9LVn6uZa3epz9FVSqkf6G2uLWPhi9ryebUeYb8bx0aK+az+mjmoqOQ2egifFc
pwfE+I+jM1tSFNvC8BMZoYICt8wgKM7DjeGUgKKAIKBPX9+u6D7Vp7sqM1X2sNY/LfYbEijslGQA
cW4h3fGKaek9bXmhmYUvxMUlM6LINtGbacHWI6kI7XarD934Uhy+E96OlU6wU+BM1Y/bOw6uMeIL
2UfiITsgJuab76JyShLWRX4svysOzb7OC0IlzVeJNBTefW00OOwZ5mt8yDvErWs2c8rYQz4rbY5S
uDrZ6bPrteC4EENMgNvsMQNZNDPeIajgWZX22G15epUnu7LLEWwzCwXyZ4RUUAmY/8QK09iSzPuA
AMZHPdL/3lOQKN4cw8B4bfjdL+kpw/AF/83gNTyatkDnJA+z6XMLnQlRidvkIqYNPsAfUdkGD1xn
QmiImQp1QezQbiLKAZWi6j9GmJgAQqSt5CpWYUUPT/IHzijMJjFgaLl4z5oZcBQsaB1gnYQe7tzK
ZDgwQGaqQzdgsatOR0cCNpUAE4H2DPLRpi9XnnU+wX74OC8aQBJqWAN9it+eGpAQkDJMXcUep9MT
iOFQbOkk6DmeECJwVLL+400Rh0wwKTk9Vxk7SGNJDn0Vvh4UtjgON5L/tZHP47hPrVUC/KEC4LD0
wKVXi1VIFhPxy06qnwcIIipOEkTW4kOpaVFgAJD5o4DAS+VU+2QDjle4X0FvUi+5fbs5He3xns5h
tABtouugxsj2vKSmEn21eiLlsgHK/c21uYp4cQmhab/AklTvR84w4Ty78a4M+t5nnYPsrwXo+/Tj
+R2IpmK/wG4dviAvsHeAQQ9+p5vUUTH7EYcQw2oDPRkK5AyCBAiCp6UAXuW795mc+j28AcDBlDAQ
0olAgsHZYwA7gm5MQRz3hUxcR/VjJ5tRUE21c6bqkF1xEFMITN/nB83fpuNQPHPYfg7NmWFqjz3N
0ecQO3xdmBCYHORAutfxVb4N1xpJWAtlXW/llYpc+SIdjRHEJiEDtzFPRNWFYKG1e6oAP/IpxhDY
er+3lgkL+q5J1xwB7XWL7CToMDRksnGSccJzpI9TYzjWpafxkw3MmFmK4tWE0uTFwO1lExnXF0ZJ
6i223QG9yvNHWtOwZyGhH97gYWTvN0Vpwfd5q3pC40y+Bro+ZMdcO2DraG7AmcDljvqP4oKBAyDK
PGJMdqAFR2OQmeq12CaU3QxW+NpML6D7AEVJSA9vTMxygEZZ35Rx7THI8Id7lDAh+nUcPhXYBfMw
P+YRsy7zJktDlojUIcmAvxQ8kilD/1Jckg9EBw+8h8j0QTcH5sMaF3Y3rx6mHBv9E60xbycVVqb3
UgqPbvKnhC/EkWtp0e5T3AZgFkiVqY5zoRfv+ECxv7IGACOXmOjoNEkJaOiTj39YTUpUdsDITABk
uV6F3wowDCYeLyWgYK3X0YNAQBCSBg+CzidLGwzfub739Sf8JpLBj4A42Ys9WskNnTmErvIwxrdy
TkfNjoT6ANID1xlipsyN/sjgtz8QmsBC4CMfAABVL7Z9AI/OAIUAN9NQVDeiG082CrGcQ7tJ7fhj
giQ0A4tnVJHj/qeR7y+Tl6/fyUGCHKPpYBWAF23p1x8/nYXMD+JjJSiWlUbI30leC5oMRT7UB4fS
NdYX3mI1m51/+gpxBok9z7DTvcUt6ZtHxZJxHSAgJuforUs/Qx6akoi6Nr8Dpqc5cWLlT8YAkHpv
1h8biOezIDbgx4EDBw+3oQQxZy+oCOleUOWNpXD9keZJZTG03ow15w0wc+A87vFCiYvWZUSx9GU4
DXj/T5M2mQQGhNPFLqckQnvCVMMSVbGe0whwPKELJvyavHEwX7CuHsM5zKEmoqnRc9Iaoy1GF4gi
HM/D+2UkkoE7Cu2zYlayDhxCaiDZPWVpKEM95sE9RQ6OPOWbyouEPizVFTR6j8SmKVKRYTPmASwc
IOeERB0fpGbKCE1b/XNqb4BdCPx6l2bFYvwiRcKmeB7eSmBq1sP/R4GOB4Tnc2uOTF/RNfA4cLNz
u3hNHuvhOtlzmL/o5lifV21fzZgwwfJc8I0kzAVY2nfy+r7XELH/FTNIPbarQBc3pMsNbx1IHnTz
DVzyd849GDpAOZQB/wHYevlb9E+c4EAeiBHRB5O7AZiIADP1B9wq6zw3NJAnInyvYMKF+Lj0mnMB
rI5//Wv+NJx/W26YlNELZCezfviQiW8gK4DYPfTKezYoAgJOEohumTaKp3SrdmoESYrwEeyJHBbq
jsooZZ1THqD7w7cjsxK5L7MxuJIt+PzXw0BuR6w5mC9/o96tyJhK+TqLvC70sj3Wnix2973CymKg
fH1sCbFglXRITxp8IbC87II3PkruFi5HkBGcw7HRYtl7WL8V1hyet7gLGljvH6IZIN2KCbYvPEsG
+ySHrcWSG7HZ73SS/7E72O3KIOoBvWCPcAsQctTOjc0OFxgqkAFamSmvAOyNA+a3y/bAtrwv+cax
oP7JN4I4wNceJg51jjDUgHhE2w0XKG8XhF09cVDxaTRXUFdIdOh3NEoyxhe2K8qZAyeXentdkwu3
/yrBJkUINsnrPYHPaevBFn1Ft2AFcSjlVwnRNe1BTtxAb9fbVSxCYD1i8AlIZob1tuAEvfFkQVgR
usQ3MOR+ZxR7hdRW/X6RL72wJzLO+VtdahsUiJDNSHNu1U2FdAMrod8+gd8n2zgo0AnGN4mrsd6m
bBkmUVHwQvxDUMbGl2h+AHtSiU6/HftQQ6gq6hJ5fsRXk27e1+cCIPt5405mte24e9kZpAXg9Q3Q
eKiEfLx4D3XUDAxt2vtjyf18XnW9rS7JpVwLYckadBVaKL0Bdn5lsZjgw+vr+0jcMYxRuRbJwjrX
KG+vd4avBJnl7SOoPAHfJrtaEzuPM4uvGCDWY9wVPv9rm1h9mA98YOx8DBAosZkx1RlKZ5XABYgV
GbyLtOVuAaQKrvxDPOXDrhF7fOwcsyYfwnHyLnzpS9rcqqRTWslgVKQ4xgYprH0GSg8QPNl5ZhXb
9NC/tTd4lojCAKldxGsfTbItD4f0vNvvrCSL+DwQOtzFPWB4t5eferuCYKv9Y9GjMyCFA7ARpg+Z
1XF99F976cJlwhNAvMkuHyOy0WGSnszu/pr4RcXgDdrLixyOUMLzYxbYEFLF7IPlyQY7rX/Uc4Lp
cAML8yUkD7IrjsvB5Xviaq3PP+sbdWf0V7Px9TVrtiMXbzscWKuTChD9AgivZvk5cJ7kN3nNw+G+
/C0+c/Z8fkNn1xuKIghpOiwEGD7QP8me/4Mmj3/Q1EeyfAUfAE3gFRG/fk5DHAg3hSMBbcbpc8CB
cRozhBHlIHwhBahYMuz7MRBfbjRI7jAbUtCdAUxW2EH9bPm9qatEwofxGFhUL9qSo44/0iIDR53+
IKpleuWo/J5GKkNyDE6TIXx2qPQMXrDA2RuBHA85tWgK6v+nGaNiVtky9fJbicAKrhUdhbqnsdyp
+9Eim6TB0e1H9VY544jdtSds+NbP4RP8nJ7TL36zF+lfEMxkn7TTZqlNWMNYkOkh2hsFtbznJXKw
lzdC43x1/p6TqR9ybpSLHy7//gY+iqsBdSKEDc0MX9wZz3D0Vyw+y9eU1zC9L8iePL3d+45Ir6AM
etP39n1+cu7sslhHtTIfha9zxWhWSHzIl/1w3b99Z/X06THg2n5GCG89xYm94QrJaJSz4oP35w9c
vlsPpu1t7FVBP+LzVhUmTZkUeBLAqt3bKVuCjFBuB187nRNwKOQjlegJRkwLN+NbNR18otR7hgP/
eWl8CBeK0gxnyfl5gPuSTfUynBVTdXXfPp04kFcvbKoKGAfb/QhShbxfHLl2tq0CLkRt+jr/XFhG
FATMvUMnfyRAjCQeYWYbG7BbhVVMuXSnypbCvbIrzN5edqhPTGTn9LaOZG1T3w2BPN6d3l5S/3kY
Wd8pCsrfVoWm2qrLcgAE/vXUbQeN6dTW2Os5ORHCX8Df+vY6vOeFLyN4bxav+X1SXtPLe5qOYFv9
5O/FzI4lq4hTaxRSKXsP/+2WkULUwXvZnHlBUQ9uzR05H+zjVNCoE78eQIrX+T0i6/An0dEXW2T6
PlC1mzsj4ntivzJJj0D51JovIgz1p51w/6JanCQulqV9ta7M2Pt/VDaRZicjg02iITm7r7D1I3Cu
Bd4EREYjsPxMuZbYqeMgcYFzbW4Jit7GyBEyfG7KVmYCnZtoRuE3UzL2fUjpDBISxb/FfDAXEH3Z
dxN3Ubvk2+vYUdDjoBJEGIv8tTd5Tz4oDagraV+d42n81HGE7ZLlCB0ut+/PkSelqLzRT85fQKTE
/zLCSSGtWsg8KF2lSd/7wgjaP/7g8/BA2kMh9EZYvOWIofj8PGhuO8VvDA79CZwc3P678CiI8dfb
/Iweh/5ZuvWXPahJq7zxTYxnBABE98mEqZXil1fOpaPRBzyaK/OXXbit9wgY66CE6D/5lqc6oXTn
1QL8ntI1D5FOs0HuWtPcp1PGdfrQ6qPcw9nJtyJ5ICGAl3gJ6qxjbnQeQily6hYjSzuzJ3PjgVfJ
fjVTFcjjeWtm471s16fj/sjuy841IV3oHjpkmgohPpfPLjtx02aK2dHrxFY70FPFGpIgSXmC+s1R
O4f3m9CLM0ItRIzIP/kVLWb0JmToGY73jzX3TovW93YHcD8BDhFQiW48E1HYDpqYiMt4gERrOOWz
Nrn1UTRRPIHmf9dYeYTHaCi6K4LxXHykO64h74jrwh0hH6FfQk9K23sYITdnIjV5iZgv+vpnjYTk
LyUEanCRMVhwraAR+lrlqb5iFXJogRVQ6npOGopLGZdu7mRlShOSx24yaApqQRjYmeSTdzwBMUD3
ghbDamcwFokoh2p3MEEbSQbFMWrOY5seDV1+6qYHDJUcAJI1JgArIcwfxT/5VuSihHQNZuNDcjpl
+LaGJny/9fcLTwysn4xO3YFRyhYaQJRUC/bv5G3xTHXmRxiIllFa9/6OO2ldh6qt2k/v/ffd0cuM
Z6PwuCeZWYZ/Hp5eER+VAgHX2kgJJbObsO1mQrCQTV/InUEUUotiPnV7Z0pT1Ei2kJG0KFYrh1LP
/oU9pyKHCfq5nqnRcdW3ia52EVKYI6c3TY1BCDERs0l6uxHyxJ9fL1BiWJ85irYZ4wA9wtHDKpJO
491r8YVMusJhYG+dfbyfT6S7byVQgS8TZRrAIZnFYPo9Y59teKaTDpnbIHiwkH/TnpNGPUN4Vfqe
+PG5ObBaT70MHOh6VP2P+dPFHTsDS/iuSf6eoOnHMdoywKSav20RfN4DuRXZB+/gfMGjyBT51AIA
8JNds2S38sCO3tNPUTZ3hkSCDfaX4AMWOHbrKZ8+p8XPStxsOnAoEHpT1r7dejKqbEbA2u3iE3Jp
H4o9lzS3jsFpracHAXDFwKTctYhCUS4i9+BxKghDUDtNVa9eZvb/VGLpTLIXJB5af6HrXKBIdS5T
ZnjYD6+1S5AzIIpQMRgfQjha4/WMgcGhZTy91HrNWjRduApMjR3+cLr5SsT2oycjaJpVZ3T4TGKn
xWg7z0QKR3Bcw5hwP/kcdQ5ywFlla04CKEgiqNO34slvkiImU0NAE298HYWkO6weTj8qNvK1vBE2
sjo/rQsmvxM98OS3LVycFnZzSUBJkU7FN9Hz0xOdR5hf3Ac07Gs+sCoGiz0cxaJfmvExuxeZLDlE
nkCPsUV6daA50NVRsjnaF/pNUkKIXmhQIZfz8iajCCIs2W0XzXWMylU73yMhwSP4lExODOWkcSpu
7X1AUtDpcoXBlbrV4Uise3VOVq3IIrHee4LNV9w9p/cMfSwyUL4SzlHMhVIx4TO7w+9MKdDsHd4x
1AxQHcCppC6j+EJNSP+qem/36BKDR9YGNzY6tATUSGhBydxaNdszc96IxSE4xkHGKmJeUUOPuDg1
rvsXo4CSWX/+YyXCq/AFZH14nYc8DGJnjPCUEhJtMqijo1nnjwhsQ65MI0H0e2LcVL00C52tafRN
6nkWXQGFsWUqHoTp2G4FwIuTh0wV88vR1Rgvdzu0h/qpgV5n8oO1H1ik9zkd0e34Zj1wWwsJBHq4
14w2iSlZoiBDUGcFIt+GEVmuHJR8Btw7LDi+I2fVz0KA6KuQOtsCUbHEGCvgzIkIdiPXxWhtED1e
EPi5OJumacToUJufc/n5jdMR2VMInN4e8vsj/+6OlywQPk5SHUQCAy+9Nx9s8gB3twdS4FdGwWbb
E4OMvasy0XNQtX/+0xwIwTDwSJMbOXaEnDE71VTQG+Bes8V+rYHNNYNFR81D4qER+wiByUJ/UjkI
4qsNoLQRO3/4rC8R80ksVe+xERqWKoqzcKz3wqOXO6J0iRK33rSUnYM5IKMtzVVbDo42Rd1jTuOz
GMM9CW053BvLXIaBU+axIfnPFZWq2TjPoJzlXgSuPtGcmjFg36nCZk3nJEG5ZH8BkCvbGul+Rbgc
pluLaPeQjDyMT7wFfkXQbg1WsUUpRUIPuQaYoip0hpeBwPSd0qwnT4yJIgFWIlqOwtLlOKSJeR6I
6FlqW9poMnDRODJ1ngX5mVPAWLJ9IdSKXEEeb4gniDAUNGjigjJwSBrd8sJHhhagCWr3y5NHc8n7
z6ybCIMl4YRnCUDEGc4IDYMuKxwiY8RQzKcAIsA9IWSuKQcJIeouVdelmMnk1D5JLsqEn47B8bqC
XQlkbCJRYYuclYe7ESmE9x2m+lnjbj+O5N4+K8AN+7ukSblzk6JlnxM85zAs3eqzuC5VoFg1lVeP
9by9wFrPKFKIaxEZTGAxXqtSfQPqM3GUiWzDGaUm/5322h/r0L3ziqf8DeoT7dcMrTRGnBtIcMCT
slKCzzRO+AcBjICtz13lvax8PzqVLL7cVya0KsbR/droaw1lcSAKKchcPsoQmmKX74eBHEQa/USf
yW8/R41QLIfjSKKYYCM5D+RKDoR7+NmN2OMjisxh0M46lK1C/Tlwawu9yqRlg46D1tamb3QKmth2
eFGZonEZ2rH39EiWWsBgM6hwctwl8C6inuOwoU8+d+A3a87Xw32Kg9762v1geuSGVi9P1nDuMTTF
V9CbqlGLAHgV1wy1o2agfn98S1uiRCX8SMrQI2vB21fdBE14pHKXh7/14yLih+O//yHXQG2M1yGO
EUGRUzvt5LhgjMAD5e55dBX+R8mi3ahECJMRXwHlmaSzKThG3Qy2+QwmkISMCY8KGpx2NTjxdhqq
h8pspsPgTYlQMMjkvf4IuQNt9E2Y+CmpIyBzQWnylwg/WvNg4dOcAfAD2tUnSL7zBIcY6lN0Yfen
ORI+bftO9iqZWwAoBHWTlwOVWO4e0qJfCDpC3NrwYmQbvd0C6Z9Xb497EG/K/1VxBdnAoxtjV3xv
P+YzeFx/f8WmXCUbeVZ53whf5oIhfnuwn+dODZRpCfD83oyD31z2gLYgrcp5b0Gfyh5h3VKkje0H
SYEPX40qjBdkTM3i6Dt7rvue4mvO95qdsawipFcm9OapM2LhJmjVKQLY8g/sfup+m1qNr1mtqerA
qJR4nPMO7ORUA9nYvE5D0CXCPvAUIWUBxEsgBUXadDn9YtpEFucBA1sRp6CfcCj1wpZoG4lCpXSK
8/noacYHAXlM8QFMk69ERFTiCq1OOfuipgwpK/vkibklootecMRoTLAW1RbmtrslIdUgZyFom9VH
2g4e8wdOF/T1BLDmZkfvQzCy3Liv9zIDjuY2+pGV4YK9fAgIJd4vtce1+RzaNaIDMk9lbzQK+ddj
7OdEhNxncezFbfhFqoqZhwkjs5zRfu9ltwRV5t9fNueIma36m+qEj8nQwgf1G1sWrYbQn+e+iD0t
OedItrplWFDrSTH73uBnKhgnbt5H9BtaPdhSoPkDVE4RxWsa2Czqk4TdesXbedygG3ugCT+3/rn8
/2FmvwbhG00DqpqR9fpZ0ssashSjknabhNvYrP9aUCnqZrDkP1BsNkVOdA5z3nZwWA1quJ/RoJZA
4IAk5G2+/8ZE+jJ9lEG+OL5b5zsOGjl8SV6sBNp7cqxmA8nLCdxEAEPeKcT3fZp9g0frPob2YIh4
O9GzatlIaxrtFttV4r6qbdnbSPUkyXcpvh6y6IkZZAQiw5CYUIl/vyamqY9VFwh5JcamdLYSYMLd
DU+febEFNCrnj2kIEHKPflsqHIgiuHEaMjRYwhxebd4UZaAbjGLCT8UgzNJRrwogJg+q2wrqLSXM
9+HTekw+h0yyXsgzCFnHHItukkV1an8iWJ3K8RWR6LdJIkrldbdFJQ2ah/mVR5kaZG8JsG/T7IHx
dK1EWh3/ITkiPnDTYFaPxTwH4WBXKXQrEfZFQCP+fiZcX+rVczFwFdDBkD4Snm244Xtpu+ciJmFW
NRSisTArUeEmZvVj3iGK2R5DfNAqoJJkVksSysh5CoxumGdA7tDJ0QRLIgaX2QwoyAfclYfq73c5
yvZbxB5gwyZwRqjJf2gqt9la26vLWDl97Lc/aCxftV8WmOBy/Pb3MlFXjEyqqfshg5ig56hridol
IeqduxVlu0AAklS48UGfYORGO5VoLrSFXNSaYCHhENIN6TsMmB6v0ajyUKfptoVcXqboLPp6cxAp
d6vWJ7l7FL12DSjhl9zo+6oLEualXQEowBvzQ74gII34Rj6th6uyZGl7RxZZBYzr7DPjkK9CJzGQ
RJQpsTFYNuUWiasuXZgg8/mD98r/ftzF0DxI8rA2QV81xngxXgz26JQ82A9CU4R8mqnCurx47VhJ
76ug5MOSfU0Fs2hmEBhfnnll5qSc4l0EArdURvkQTIDukmZyIHgdhbiRzL4n5DhIM22GIpCROgYG
NsQZXBkYyfs4UTohZ8JKzUhYozpB12RXkALcEBghxkCveL/IB0LgC+O5ZAQvYxYPT3iM80fV7yDN
6CBBSyhsCTGGqMBGAwaClLNcijAJYvQTY/f3ZjoEOp2Aoo9o3myVIf1KQolwgwpHjI+IBDi5h5bm
t8LcjbE3tQnYsHEIzJ5/rJ7vgqsPbdvHJySH+a+qhOCVGxZ5Km1otjyXG9Fw9BDSSCiZwBeWhLZv
0w2jFPcdhIyBvG1ZgldSrh6fu5dFttAmmUKvQuz2+aCQ0nwZTjdWKIdRCrX6BvWdkQeMtNX7di+k
OzaSE5Df1/zuRiOdvysxrtZO3LtfrJV9BVXFcyZdCmpVE4m2PIt4LD5JMZsOMvmP0NppsQaI065f
RwQLF1jpFeCeBy6ct52E9xu3e7sFXdFlWqwPQi1//qanEIIg1tjsZSHvQUOWkItJJIsx1BG+bkfX
yu+7BOcg22vn2JZxL017nhDiiAA+MpGmBPys5Sn6jO0bQI86EukR2+fBvCoIXpYAcBaCAAydTHUN
eAcR+VXz8WKIKOiIj7siCoSTFpFCGC9f6+E5C+cfF/wPE55sgASQkbq7csBarzlJQqwuzuhFsYNJ
RAbmH6NuPli82L8D4rQfDuUNYlGhEhJSrJpGchyJ7EcJSSSB26i2Xt5VtWjdV0y2NIV17z2RFhgS
WEQV8qcMVAGI2v7y1MhfJWH3saCUoRB+ztksqXXmfOEbibAZJvs6IzAk7+63Lg82XTKpjNRbCNU5
jkr+2R4E/AANiqFMBH4iuRT262qChYPo5U+IPdATaubOw/NJ5zwKvjcGEgGEkZe/HZ3hEs0RNgjj
SOBGToGDrwkJDV5pF3ONNaZ5jRmj9UKqRRlIJEoGMjIg2gK0Ff4f/SoAOYPvb2qErgMgi+TqoEQp
tOLEMo/MtxD5nhXBjsxGsSWD2DBzSwI0Ahwg/YkcpQEI6JKBvpwEyLrYFCggImZSiifj04pYeHzh
Xk3Alwk+ORog2RRg1Jg1uymjHz1eN+0HqGOmKr02n6WmP+8mMF9Mao2NC4iKiWkhqKQ6jzz5yZuH
Eh2JSuzNYkIRUlxrnJ2TGpP0kzofXRHZIsxYRRLMAFtLLPI6IO7AEVqjL4pw1AocELJD56/3QHHE
eI3WQNWMJk5mZqS4ahHUEsYB/vr/2OKO4f6SbJMMeRMxpM7hjsu2FsMoZYsjCkA4XRCNS9tIFjrK
WCabcm6IIBhQDg48EvtIFiHhHk0Yr5JPlXbeAEij12587N41z+cI4CjrF246OkwabY5HmWxNjlLy
bjQeJrP8wFQ+IB3UeChhxE8EgAdyzLjJx5jpgE8mdH8YKpnjNwMqJD5TQgHOQLWcVulp7FODV8md
L4aHCJ8iSTqU3YilsNTyOVgdJmkEABusdQ7ZgMhW34EQsj+x1hLfaiRchsSliIk4Yz7iTCAD1HOq
Q0QgKCS2b9gVaT7su/Xz8BtEHY9pbPdJXkyYyidI83iuVG7LKWwrA8nEoDEm+HPyGYQqN+SIi0kq
V1CG9x5WHWfwcVAx/AgbHJpkXT0q+8VAxROXGkecgrC9QdPdTbJ8dmQbfS2lsuRmTTgU0m7cvcw8
Yu7Fl5FKwn2Ampo3EP6i+yE7JBCp7CsQqVDD0c28MAKoh5NyW80+ePfjJRHalDQVWmyNkX7x8jlr
yT1qt8q+t0I4fefrb8X6ueR4OlP0LRTyfaWVFhW3z5kUJHGqkM5+hN5/Gb3968acXnrbZY4lg/qX
BZVPtCBZaxE5jiTuINR/h+PzF8+Y1Z4H6xrZ5pxg9kha5Yym0rnkPuf2TJxd9SfPGyrDYygxGYgJ
ox6jzwJcmpvh4TMBVOKF1JzqZDIy5WUhuyMSRG4sbSYUeO9VQ8VIO9W1rM1kzezbrWZmqHhz9Jgi
5QUZNERUNs9u5bKZljY6sgl3IPPKhRKUPBgk9thVUMz2zeFEdou5uCFKbsQaJ0ZBxDyKjWku/nd+
oB9XVoyIstttjFI6YzgtVstFNSFgAPkqjQhC1Sasw3qdEh0mdMbE6hiwOvPXnLlPnH8D4JB5TKPJ
PCS8BS9jOWTKesaMDPc6tExU4PhT0JGBZ4iX2YXpcjzROL0JOeKGzwWn5o8nPbxV8++ymgnvi3DB
8Bdn35LT8TB0j3BVuPEDcnz2Q4s5WVxwdcgsPpTiybw/qR2+BJtN4fXQGCJJsB8M7xxg9f1yRIit
hJqTBdVn8yfMwyXTjMFBTG/BFsNXgi4RWLNE4oOzFu6Sw4R+BaZO5L0y+DCQDSa8EFVT28RO+N0O
4SZToHrWEcjstzjSA5BnwZRh1gkAdOoPvXMS9A+o7OdDjn4UFcwBbYnrzRfDTbtpsQhfSBDiIyNl
55xOmeqwvEfIeb1m25tiYENrTvwoammRQpBtFRzDfYM4BMhJ5i6B926hvLhvuEXxGWCrFvpfErVK
AgYoRYEjgcis2AFXnKn6a0KfyYGfMgYKFcSyByCQeoK/AK/E9ELvzlG8FvHmRdQuSqiBiKhazumP
LQoxkSNN90yjy8fk5XPCXABAUQ3r6or8j2g4B91lnhP8n+oV53afUO5fc59jrqWXbnGBVzBe8Y2X
zOQDktNJJoodbcH9ZA6MUahMbXK7z+VhsO1Q/voSM+ofC6ybMxVtPzTA2mQg4RTPFFHb+H9IQS/J
/s+tB3AY9y7aiQ+TGEpMOjX3c4Y2XcxcKTwSb1AYVUiUCfSiMJEXA6AB/LA37LGOcFAQD0OMwYjT
BUMGsvQxaGFJXCrojlik+GeGnOUoEjg+uaDpNJHt4oHHx/yiNx4CcsXzJwO9SM7iGH6DBrMWEA0h
ovLWBGQGIALgfoxuontR+aCLJYgy0G3NrZ3M+IN7TC1nHJXcN2Tmr6WQEkCNngeuBlj3NXPl9iNw
wwGh6BAMLu2mwDwelE8VL4rHio+68CoXJYtwXlOSiJjZJOo84UgvztIy8SRqgthtyBUg147aZkA8
0ztKSVoXXBWuc0YxcA4xXOVL/C82+4Wy7yi6hKQc19cFgTUhTjwXgCkiJ16zXPAALdcE0XA2yo0F
RGXY7UQUfwPKpu4ZwkiAEWwpryudjEP4FzGeg0s7xutB+mgk/lx2Rg8cFcsGQGiWmCCWQBAiZgLh
pQ8jgBoaRwM3MkGZrkqyTrYUxQuiXW47uGQSaKZHF9GldY/yabxoieqpA9RjC9bNAqAKPBzaiQIA
nJf0JrIqT0j/mW6RBD/yurMZCWB653PVc3kzAcgqztxuxKIJNdea7BJzdgYvA4q9s/bjKTr5BeHf
SyF/IPOKSlm2ftxFCQcbJzAq6BzIEwoUsz92Pe9L5no6f+Me+sJ/qfvHgbxKZzRBe8CxSN61IQL2
MUY5//1xsB2a/d1muCl+1L+Qictk1U1aas0xcy+UD/VrPTvgnftf2/Qm6IIxpmEPEesXV1cX9iaD
GW+XUUEEjyHe+25yrAXPRYpah7g+h8CFFe+DqJrYGu4zc5EQyd+diwlCLuLJShwarAISHQihs0FY
2AakkrNFGGJk/pgPU4XZ8kPAII5R0gw0op0JkkUpLG46qhkTkiLsTR+M0UXFGfx3OjGLgPTGWT+8
m2IsElE864efgN7WRA0nwMao1JcIxwZnYP9l2wnNV8dg4AbsnQlJiNE49klezYLyTwTVVhOmqVyR
DjPiRfR/OZYjrL8U6knI/Rfr6Tln2eBPwj/D5HNKxI5X39OJvGKKCq8MC4OIls0sJRLdL52QdQ8h
um3JEx4lIrSN7xaYwiWjiuqJ+h0SHP6QZUcsFj4jkDgrI72CNHbAGu59TCetj0gL76MpQiFySn18
qTbSe8Fb/b8jeNc/vZ6gKCogcB74Jwj3p14EqTRwbNoKgQ4CmkN7RvBDym4nwGo6hibG3AS438Ft
oFsh169EFfWYY0qGo/lg1hIkMvOBQEqHsOBpIMOKiv6t4U3TW2EQjYMRMzUS8knutsIxJf4pljoG
LjgvoEaEAqAKAOyCgxLDjCWHV+lVZgs7tW0mTm3gZxQcGz2ooD9EXAWhDNBsBMqaGZaeGslMDSza
2so65eTbE78kCmnEI2/3pb+IDYQt5E32jDMND7U9M3G5gGG8okfwsSmyXZCRiWbwVtiXBmU1aRMk
RLkQWky2OAYpa2tsvtwTnChJLj/GKPFpuqS8IChAQQJBlIaNcYNN8vEI8rMEr3uMtCndjoe6lXxH
kknY7xnBL8K/JrwXPfqmj8OT5HfgiSDFGDzEQffg1WY0CGhNuNs4PXhYQjdPoArHlEgPROrNiV9A
uankF93NHeeXCX8EYBoLlnpC2gZHECJYuMw3a5gzBQXagK2Dh4qcmDfhl0wC2HEwb97ogLB108x2
vG0KE2aOUPyQ3imcoEyRI0EcUS7/GzLsMTbfYeLjrgongMvQ3j8ucxJbfC6scLxKZh9uXoh8Mld6
1oi/uCk4XhBwQZArXN+ITmCTaFvEcF2H8RyQZmAfHLB0cAyUo33gBuLLKsJZOPnQ+JD9IKDhZdSQ
/tGJ8VlMOoghy1hCEzzftoIz6u7DSpjE1ayTbW31nAbt1XB2XD6C/jIOfj5iL8k/Lvus2tTrbSoP
VX2JRXhk9Pz7CaSYzmdf4W2+KQArrTHefzi1EBAQC5V7I3QePTdtLQ1CjVSHVVosnt28d1y9wGkp
7TV72FpKan+zyadzv+uX6uej5bgL78NFiYOW2L8Zh834lnao4n10+ggV6Fzx7ih6LNLTrRI/EHNU
YfRsoFf+8xEsK0MgwtA/JI72g9bqZcao2OGWvuaLMBo8Ozjn1FAK8gXy4u7CkDbyfJoVIuAlYzIv
xPsH0pkQsSk6bUBiZdsKaDUFl2mdh2L/IDtT48lTp34Fsse4pQqtakqIMtQc2u8UZI6IjhxKs0D1
mP/041jHjAIYCS6sHfUWNw1F9hDvKKHigHZHoOfURMX+JFt+Ie1aYg1Qok75ZUQ+AFC+JPTyBRXy
13sn5/tz/W0CFNx1OZPxs8kiLKRavSveopk0/jt92hn5cU0nxrZ0yFpRE2IW0LzPj5eck/cU7/rZ
ViM6j8SgYvpEhTrKZzX+69+FKoALHbYBDEpMUOswLAIjc+RRmn715wZYhupfTAGh39PBRqnNxPyN
lnx/kAXKhy+Bza1/Xrz40g//HXyTVOKPS04twyTdD/a/Civ+lwwsMWlN9AbK3n0dYN1wzcP3QhgZ
IlWdiVphjLlX8V+OxMzX3E9oMsVYUtKeTMKKpQi9y5RUZYK6gFQ8LImAuTsmSGOdzYLMWWPljRIC
Y/HXL7nm+JYvZv0JFyPhTWgpWqL801O362ajmYYhll4VGmBNIUAfw4SqQzXPRyY1zXk0zT0khJjz
SeeFB7gO5h9vvKPbhDn9EAWKAGKC98zFDRyVXInUK9NsWm8aoHqKgXXHoCB0yl6xKTZDb8DgBsQt
4PckUNzQs0LeLo+zlEAz0ifg1SRT2zJc2L4xK2WjzeVdvsqjp4c/yCZFleMbuYAQRVvNMkUm9WLw
Snyr0TkmUDMcnePNeJ6cW+hSfhtCFsreRaEG8uWqlLaVDTLOnOw140acdEK+EOw4HJYLWn63STpj
yjvgB+i03m1xARg/BtBxq3i1S4VErQucTfxqzWBVwZWDORl9VCE1tmBVb2ivFKfg595JVpwW8MWg
1U7DTBMKxCidawYEF4GP/gjHW40qkknzYblGs+xt+SAQ5zLXnmnAKEBQhMU+WQ5CrqAP9/cZ6T9e
aZJ7dPtS9sf8uYK5imTiKriMuLt/jM6pHAwYkH2jLQYioTVCmVvZH1KsmMq1HT7QyCXLCoULCSy2
troDhlLwGLCPmDdLmtmHjtyKzwGkimQ1fSOSIv7RdF5biqJRFH4i1zKHW0AQREFFpLxxGTHngD79
fFt7xq6a7ioD/OmkffZm1GUwlK8BSzPKRnVQcOC1eQ5vhLtLUnBIagBQAfEGhVesHkQppBblwjbM
Y/DLl63tEYhr62+OrOEAml541ZhFaqNv2DlDtl4XH5C33hOLnCz6xsndTkMMF7FFXQir4Q5k1c6s
OHO4aejBPLeqGB70Hbjnu6dSKjiP1rl/AcaCFDWWDfjHzW3AL9HolTwQDn7B4+pp0icOqlsNwkZa
gY1Kk3IMuVg4DK18mHdTnxS60f04gD+dnEm5MjwxjB+OWmvZvYEbvCXHuAjKZtsXGOaGtg8gpFnk
RFHKyIxGQzLerKuNee6v+48ACIrdWL5cED1M7s4uj+7OIczGB3oIYdoYbHtgwt3d06iBWp4YD/rS
3iYpzVtyjrdTAKU7sndzapDlgnFK6EvjQMuRkjZv89xmVC1BwXNqbe4V/Fgif8AaE//JtVL9wlkH
H8agfprkCN2UQuKrN2nEDRjUnqtd6lbENveAF0AQBoCRROEdpEKwxgX/uChIMw43CCo7ZxuXBRUJ
MmOGrohDg2Rz1q+ZjJVaWc/dop3xBaXKVwsQeuIz2FCCFctn+qwR82f+Hay/pzkCBMRKxbUkwStQ
dYkOmsw87axaxfmQSMgwPS9ay+ovMi2t0sYGTl+4Ovst/GuHrHWhrZYl/gyh/NnXvfqrudk3i+f+
hIVX7+woq29aZbh1wOB3SjkMaDPFAcS0t997tZfl0PSGwP5iPxAk2pkFQDoZceR102zsg219+bm7
25faKUut/N75EE5N3NfBw/icSUlAx4hdhSYAwFG9XXg6+TMpjrVT44gp5wb1LfDf82p9+dsibron
N1GOJ5f4cw4OIDFy4QdM+X58PP9VSSiLTvcA2gWBPHgKOZVzYWk9PV+ix7m7KfUKd2eHd0R7Shlv
3Tqg8k3mBFpdGCFAlVAeJDVMgIOgSQOGGxrayJoheIB6EJuCsAHfzD7SPF5DCRBOWLeBMispVJT2
6nBytOD1CnowADfJWECkUQpzAGvBX8K0UCABBaWB9aKLHSKVptrP33RfY/86vX2HiWmLhn3fowue
ZCcd27KNeYoGZ2ffA/ph5ELWMuQnZ2dtdAHBEUrCdfIlndFTWxurd7DIF+aNYRMI2ZaCENUTuDZu
GNRkDR8IjqZiPDjWjMUbBK/nLVJczRidGKsFRsEc9iq8IxkFDPLR7G7N9grCFT2BYtrqSjjQ7XYX
8IphjitGvPInzSTu3c1Vm8LPoBejlQZnBr9s14yVByMht7t3euTgSRiCef+6A3rx4obY14p6IOcj
omAjBs1b8UawdDCIjBQx793qrUbOyP8iY8zDqMvKdqrsmD+/AqdEalax98/hkdqj86KO1CM0ZgfQ
1U65EwllHnIaqjDZTJqMKUELt7J2WkM17NchPngzUyC4IR7QlSygoCJsoSynmvZCwp8vo5ezifNU
UV+132bcArhMzGTgDjyMcY0yAXw8FauEy4+7otoUsWLFIM/EGWAs6OvCoYl7byjYqeXwd94Dt5K+
tgOmwEq50rhuEthXrBUsJXgdC5kSUgxm0OBD6zx3NWRsGfR4by526h6/WqtFHHTihzFcnK2IRBsv
ASnOWE4HJQOq25gLh+6DgDCjGkSQytvoSTUjkpg9eRwUc5WgqfC6hBo9v4GFxGizJtio/Orox0XD
GwyqhlNhFTI2WnxkaRk42A14IV0yZACYTMY6RpLLGD/MGJU+oL4faEHQwuMDk/EGf4R5N4IgNWbk
CDtgOqkl9mXRHjbVC6QOmzBrWSmJTEhQvlGW3jfRq/IE3EkgM0LDjdHHInJtjybvBcyJaDozAghv
YAydzcqEsan+qSw1FeciADdFeHOYbfrEiB8jwZ8jpKE3/2kseSWoQNKInYAeEM74mkOrOCUZamlk
YUUpSUueA5sN5RxAk7yKQv13ZkRpBGtLFw8BU/YGZIpjMhjcze7f/K+Pf8IqhE7XXPIi3Af/2Wze
DT5fA9IwwvDeLFB8K9qVHsJzPqS8cQljunHrcMWiL09FggbCOz0VIKVIQFYYruUH5v8ynMdcH/kX
cDY2zIg88+Mg+odZppmTMUQIkFwfASYtBCDi7TNeBu2QkF/mOrvODVA9/rBx68DiSvYPXQmqUUGE
E3Gxrk1aYLghKHeIaPl0I5pBE6yYlxgY2463xejMItgo4WsAJG5fyHrSmcbnyqJVIXaUO5QxURBu
kgukYELFEMVW+GElkgLDqXcbrgloSxagJXoE0DKjzYFngepMOyjW4VoeOlAmuGJ4ftGqPC9Ot3Os
FyFZMYOk7nqmiRAwjNj6XEDHIeEO/PJFLt1Ht/q5gKHsKjgMTGzPpxqfG/PL6rRCOhKmTHCkcMqA
hqHOy+i5qK/QL/GtkvceFCNQaaeaXOzVSCeLO0nMPA2XFBPZPvMd5wakXclDSf0L5uGoyJ4jQmdT
l0nKrv+gwe3eusfw0KWfGmldVi/LlSS4B3NphEK4zT6BvJAEI7xkVtpO2xNvQpJgHUIgcIxqBmH3
B1YduJWhF4bagmpensLLoQvTrgdN186YkSqCR7sKH2iFRNLNDu/tCdy3eZe0KuhfkMU8AfAZ3jpd
ONbDnlOVZrMAvwtKvayX+oDw1GMCgSQHKp07pGn+QJJytiqnv4437t0TbSgeNojGMki7K8cdQPzU
JAoExIxfTqr87O/vZrp3tohw79t1OHxSq161N+hPHPxKA5GPdxf7ng0mq/x0TUHRpwnxHl4bMO6X
/BetjivEbHPG3VUEfaOoaH0+dsbu+Ia0KQEpz3FOG3N3tK4Le1ylXAKFx71Vhk6QJtKnk4Ozggzz
2UCAYr33t+QpqXPeXJjrPvluem4X9x71zfK680bJHXeg0GngX3rHa694oqhQSwg3di4imPeST3Xz
TmUfTlNwPYx5Toie266FM8i0k3PssRisLaS3gjdkHGOkzjt11LZfTVgYm0jXE6Bht28+3sMaX36x
9hoKA4+UrxAOha8KjjjI0w7tSTff3hAnZsgpvVtH1hOoKeqOoDdGmODhdjkhrxlAw+8AWEAmmErp
8GVmdh0NjQ85dViVoUyvhxRnRjj0zqTP2xNI5/wCbLolOs0uTXRpvVJQhBhn29kgXELUfY5SWNVg
DSKmIX+/57Q9t2stRFjYvzBKUNymWzw5kyDklCYhdLMuPmlB6l/PFc4z2oYgy3FPCZc+1qzOsbHu
Uh+BBc1Wa8iN0AG5SYQz1VNAgpXA/0J0NqRe4t7jilMGnk1WFjTixz8Craq1CiT1St45fpyM6Y7e
n1IXzWtnYm+7NCG6xfDKKqW9iPTTEJqyIXzilN4aKJwCm+H971BDwKGlKO9DCjmVfaFQX0VcEmFu
eGwWGbohaH5ZpRkU1csNeGdypCB4nfuqNqw1S513CK8jhyRhCx9MYg8RAQ5ijjR6pDjQvBKXDUF0
E44C7j+jjafERYP9B6+vWzo44ZOE7qc5AkZFWYFUiTN/ces6ByGJJmrYQBPTpYmXwIHXYy1Fg014
qiyuM91RcksRCAHNbDKS6K5z8lf/6hyw5y+cmsAKRMWEsHGD2uyhw92j2AizY/PdrNBQRfAPqEc8
bYwItS1mAPR+SkiYoQZbaE9IdzJIwDrrbqEP3gRTe3AJ9r6FU+i4MTtYTQpH1O5Z7igWMBaoBFMh
I8dYQGUFYSXy/TmADmxZZFoh9H8g5TIDRML5rpy3lBKx43gGi3UvKbVm9KghjFjk/dI+yBmMCAYe
1JJES9ecQHAGIsLIqUjql/IOFEEScT/jsJbN8GaR7jZ3tNACeZkWbTrpH/bTLNGGwX6i2EzhgF4S
DDXVtVpHOK1apxxNog1wGIjdFWHBPz27kg45TvPWjswKgN4FtnVefJklkrYT2mebW/KIVUcHW6N5
+wBxdTE39zxttfb6QmjkENpUS3a9bq1zs3etu364z0/7nIabbacOwgLh+nr/XAxPoqq7LeoIVXFC
XbqNz+h5+avB4IpCDMk7GmJywe0aPxj1OmheBwBlPe2gl5pjHResysWaTD+DKkiAHCH4nTbJDfX1
knfzodVwK1Bo5SHRk6pfDJ8eAJFtQEnzT4xMiHS7yPY164hhcDYAQXlC90iqCxBhhfoeLNHNahe/
xUY44tCkmOmzisjq0TZRNvsb0iDUD8Bb0rNLEvy92jRBLqchWZmqUQ84FIwLhQM/jQ4++lnBO2yA
SXuZdRhW0CgPMXpA8F40EKXoY5/AHkH5T5IH3gOHkjcFeLMcvO0HEKz+YXhDH3fvFtCABSBzaJ3p
9IDele4QTG3J2+/9Wr1VLLhkMR+kFNLZ5TCC3jm79Tqb1H7TMgO90t3eNEB0N4Gl3uut6s0+1C3+
sqUFeW1lDafQcB771rHsk5m8FB0kpI4Pr0apkdodZ95kmK+1z1fEAL38uQviZbJroUlfr9i1OtbM
Ox0GRcpfey9XpaAMxRfYb7KvoMZ3/vbhAYpZ38iCmttr70ZjKNzYiN/Sykc/DaXLYxsSjT08Gix2
8D90U9G6MqrjByGjxRa400YzGVR6p+gQ3onuKJfYG6fQVEUn61SWacF4jO4+Va0uLJXQld+Hd8ga
3LxXXZ0jos3BZLR3KLiBhkEDEu2bCplSgHojeIG6Iu3p3sLq6AXopYqAgL0evkEkZFYJ+jvwRN0b
ffG1JDc/RxUE7+lrpzCSAZJgYDftRW/7d15QyOw8lqdhHhjXaQyREs1vuHVPJHLlBuOcU1CkoqAq
CIrg5NYagBQnxlzYPnXEULYJGrg3heTSfs63Tr6VgzsG9a5qE4QgC/qJ1NULrj+ip/AAbRi8Sw4F
EdqPoLL4IgFQKeb42HN5pbAEc1rVPgMcA7vqQTuFhwa8Cx2ntU2ijUhkR6FdGgu0u9tTyOTcbcQp
41+dN3CujdgA3cHDq3aulB/IYk4MH8UqH151yrGP9p009AkLCiYSrDd0r96baJkcsTvp1s0nZdwJ
FZcNyAyo5UCHQCy3qPj7ALaTCY4x2Dx4sTgCOzcuhH3azjHShxhFSCpVVLpLRG1HH0oJp2E3aN+V
NO76L5P02a2ftklDI0ehElSZHFmJ84vSk3Niv0yfNKyynKV7DOHkxy7DyY9Q3oBqbw0zKhb8Ndq8
1wC0MIywlIoAWdnw8k7Prii7Hs69IPLttLkeYN8XdaRs2qpBo9VkPqk+UdFowspj7clGPGmpnqE6
1gJtbL3FnIpgSoVYB1KIKtUgGpVb52WFKMyvumvIt0udTbQeUO/3d2hLrecpncLv5W38Ih9F4Qvl
6bUdnol8DjgYjb4yjhNqPC8Tup4TKd0wT2sePHH4tlD/EmgQGkTgr7rHJjSMgyMVlqf76JHcx3um
AtzaBevm5e89eBH8v3tPH8IuC4+b1C5YiwEJOgcVLjrnJv1inqTn2qM3w3u3xVx6JrPsFVeIQwPs
yuJ1/+0WVuceLW1unk1sCSVBTdxER4Pxe4FjTS318O6buTl6Jw0TGsVOAX4SOmxKLi7Uy8n1kZQM
cDW7dKRvugX/0OO079a9O5WgLLoG2ezSuv8VRpMF/cZsfYqktyEhHq1JtX7OyY8qpIy35g0rqnaP
Zm20/ct7D2HQEPzDk3FKfzAR31ECJuimAfJAD7pxIz2TlOEYl/7Qwaup0lAIgJKxaEnvQK9Jp16f
jm3QN+rbgioIkgGzEjaCffiIIcqBUwakKbl/ggeBFSto3OS60I7lB9XoQC8COBvgUK/VOlSf6drN
d28IZcCrbNT7BWikFiUKMTWi+KSQnPq5hLPjg7uNxDXKlBQRqn+3GPj7GQhTMWblgwr7uGeEsEFc
AZmBTAjYgshFigCkgxeaU+Xxpa32r8LNeA2qsxtdTsBQ1otLXAsgPkBwclz3isv3FOw7ywk9EXor
SvZrCLaq1i+MttByAGFcPeghvs9otuAwKI/rTMcxys2zUTYrk7nAdbuMoTPglcXla8ySAlSHYpdX
XlWAPg83o230CUDtcy/AFCCPoDaFFCocUuTb8NCpFR3uiDDCdJIzKovdjJeVSRHBEgq99curzA/9
U4/VZO/D6x+1wHatf2U2h9fkERffrJ39oEjxhBnytC3HNca1FpQwrCW4GjMc97WXon8MQMz+BDBk
edeg4NPP3QEJE6NT3WL+agmbMD+9qfpIFSuG+YeV7QJ8fnN8UqRHm6LuvpB4e42fIfDC3r5HWQym
SOjfjn+XLiW6r82nPFkizhSbdOUPlHhQaM0+o10PTMVxeOygNdx9uvkp8D/vYrPlaCbmUI+QZ4c7
tEHqM0VNZh9WCX0QabgAN0JtDc2eFx2MFJPw/k4UqwWtRu7UhZQeSDRUAeGFYLzYy+ZQm8S1uVQQ
kZTiaH0RhN+H216ZSW6DiI/ggxpW2rUZ1BKjM51YpMDt82ICehRe0Q7brwW0FK7aXQBZD4Ql7460
OOL1uNjdBW8EAg8t0LIi4YMToocqFRoJI9gN2qdhNWQZgkZAnKpX8fGqlwRB/pxN7e04A2/AMSCU
sSFh/IzQHPm7LB9w9zIDwYVcAJSqxIE5msjOi1dcQzgmxXc60F1zoRf0abNPn+6JJQxHFVFZHYuC
QW4A8ttSKqaZarQNjoMGermVoBCCWdvgstX60BQsz6K+30Etw3F5HlS699GONrwihfK0B4obVkE4
WajIFKNwLYfbo1+IiBgXZbMS3+4NItg1x0DRK9MKqqJkuU8MCFAUfWr3Ncp9GXhTa2cVQm3rF8vi
3W9ERQcUHnkQxNbX9GruCaxQQNY9U9qB8SX4UME70DxfGB0wlFe73t16NZBIpFlIgQLxbNb7dT4K
7iCKdAh/++voMYWVgPQasPWD2VdSjdQc0cWkdWyf2/k5GHiiLKmCnJs1fo5Bd6kgUB+8ty7LbIQc
wJqmJPYc2fjl06v6SIAtgLp1OcZgMH2RyV/7u+47FtFk2UqHdSInKLu2g6qbtWZypNbEFuj7QWlO
trdT7AIWcugpGjT826iGXwW0Dct9a9LJRGdRhXzW4PY2xMeqewDUA8yiEtW7AH4+Axqe6E4p/dHg
c45OXgNmEcJP+xkxfa39otRuAKzCo+vUwPzB0QQbAmAWwKYRN4GEEzQadP92VM7t0xbp5efnVtEF
M0F+7NXlDGvoIzp7p+Gn/dzgvpjEJQrZBV5VdNOo5MFx6NB1BsMDAhTEx4Q0RUqjSDld7Q+NTqOc
n72MyywXPoA9pXesSIN9e8UzqFByRrwFGfWEkh1WExD5/OgeMNgAmwBnkhokws+7AEXcB7FpxUtD
4I3Anu6DjM7hBxygCPpBNHMCQoUkvbkl73Xo54cPdtkuVY4URDXeCTBBWBID+BrP7WPrSQmDULj9
6RLRIoB0moLEdA+j3eyzaMDj14YO+dKWZDwxCx3B0WVBB8YhZ1571y5UjFhczGGudRlN+tchvQ/n
YTp4e+wq8mPXkH6Wbq4LNmW2zFz6bz7zRpRbXFqko2NArzZRV4bjML1G0DnTl8d3dF4R2oHbhEDo
hOgRLB90rACXQkGt0d2S1UlH9z8Mz8c4A9KFQPm2AhTE5ryg97ePcDGrvVfr3ksHyPa+LJRLPiUD
ZMJ5cert/FKvHD6ghi5DanHqwjc6KwMGfnU/EKNhi2nEHMJDNHrOkIFapV3kZSFFBfeWGgDPJ3lA
GcbzxX2cuuB45qX5pv9CvxNDGVaSq38NaLQYKYRbsevFFqJuE6Tru0AwXDjJTFD2opjesL1YCBip
z8OgP+7jsqMGtXlthO80ApEU7hflVcF/9a9hGUD5HzYJis7ROyxXzMYwn0wGwAlIKxbAGW2tSGz/
leBxNciptrA6d1iURMiZRYAJ2JBv4wmzGSnwaSMpxvSgkYOBBDCHeaShxoXOLGSICnN6B1/UTsfl
Jb36gGA5ltezKtcb1pzMe80n/iN5uFlm5knAqNgMgU+vADkEEF8LpmW/TnaIhV8GxFR3iytCfZIh
1MvEx5TrwVearPHQ/D0aIEe6uMqLT1tELzg648OynGRxXino9oTST//lVnpZzQCIsx0844tbW1Ei
3MclStOFXj14QYTXrLafHQgSzOIgN2VjQ9eba+UL7eIWVZB2rtKpPjtQoN2oiZYHnyMSwFZ2cim4
llFRBtR6gXO0U1eburNBdjhzy6DpUuA7MB9Ze5qaoaOpYTBIhFYzqwFO8mpWD96FBq5jc1Oz1+s2
gXI+tYHyICKag+WBwI7wMG2fALznW7t6e8/ZlA9KuKObzh065od/vTcRhkRo9MT7gDc6m1llSV2U
AJYJgCUZd7HQKUAYDf8cqDjo6FCryOhaNuvjHABUSClG2fg4fKz2BNuwR+UoEKxoAiws7rTN9It4
tWOpj9AVThqG7PhUGGolvNCGDo90aSLl5td7tUGWlJAQu6JRWjbzLwvn8E72lYQn6/26pNX+DGrk
j35Uzg6Q894a2DZ0j+htTohFyMYCXWJxF0yOdnqRn0/7PMIOVgcv6dgUZjD1TEE4HUkc4YYalxxW
qbY37/OteR3yZte7VQTPBUs/CV16GKDhpXOxCZdRWqQQmFGXXYPuew6KZCum0F5xRoieDkdkdkaV
m5u7f2/0Oj/Yb2okJHWQ/UxhASd1SFtIeOJyV9iNw3T7d5i+Rln3MH9F+TFCzlGDGgb8UdNq/Ewg
NsWbh3G1PD14969nySlZjc8w/Sxo9RJL5KN3Sx50Sq82JMc5E7bN+96gdfqdsGKhnrxSIGVrl40C
ASzY7GcX3i3QbQXWF8q85A4+zV3BvR2bpCmynHc9IKlBe+IlzpI3za9pMAFKziIQbdupSStNCAGr
TcYjes4vs8dg30pnN3Uh5BJaeF6QhI4rLjNWHz9hzu1vHXX+PJAzh4SAwAR9yIsIRUEBpPTb3Jtp
2YB96/5Eot3aQJIKYJVe0pxoOdMMFxWITdqpDg4N0q4PRGxBLojc9DgCFXLq1Eb76Mo6WEESBfNl
qXfw3xsDcod68vDrA9jqoiv08GfpHdUe4Q1KNByE1LyihAIch0IeYTT0ABQ46OHMmyyhMuhPTiG4
AwjrqkajBPyOBmGXrQR27bFz8xRmhAt9FiF0axdjHLIM2t2bgGLiRCVYYQ2cpjs4uBqYole7tLgn
k96FA2dQSU7D0xCvvtHm/YtkQxrU004Nc4vXUtQLr8Hxr7GGb8HJnmb+09xTvSECKlq3QieiJ4tD
lCvgyu7gaQgylTslfTzdLtZ/28Vj+ibXq4cKuvaY8gJFyBf/Vtn77o5V2URegMj8hJLopcv/+clZ
kgP0yJEtWUHxg+vFlfPShjFWZvbU3ZZNIgnOAdr6WQ38/RihSnyMFDRdyCHIYaPN7ftRm34Jl/Ad
86HdA8qOVa8O5U8VH1fPIc27IZNEa0GExx3D5RR9QKxQjMRLoDbGB1fUZIC+N5qJIGNqSLqnCEZu
+LpipHWBZzw1uoMjwm/ENKhWd7HD1PugCwUjI8ICagqLlMKl/tVIzqg/7/oTB6petBHUQQhkG0Yh
KhDA2mkQQGX91GUrE8+JEf7qnhiajJ9lPhykr5hZZXYjpOhdhqAKRLfqkUIj6YvDThe8JuGF3PQO
Kw516Zn6FAsxbZcBBpFa+v6hslJJ9tEtJrsWT3qTXiOo87WZFuZZkk4nY5CiQRVPeg1iEHAJee8a
CYkFFf2jCcRi9TZ6beJMQAQbhAE+tu6fnJzFjFwZBvAENDAAZXzzJV/7YowvxgyVvxLJ8tz3oaQ5
YQ5fuIqGq4K1CzbgS/st5AUl/poBAyBTTwxLyg6CqLFeqhcVm7OqyfsplXczBLqKopk+hk+Jvv9c
9pf9Pjgdfp37flc6kG4Lox9WrbABIIk2V/JgsO8BlVayact3dYRyEVEwG890DYIOCCKR7wpCQJFf
XFxgj1m9CeBTSgzJwWjz087FCGYwZRtPuHj6/UjI6xRQqG6r33dCx+nrrxTJKHBjjTQYefQDKNM2
SYEyeLQpgcmF95Aph0yDgm0RJ/2FADuFHFDQFO+EB2eQWWD0N5P3txpUMmg0+I7hzeCK9cAEsOck
i7oz4pexehkLxg1KA8CsRRNC/047jmPWBBcXbRiTYDYb55tj1iIfoDWcaOiFPQDqlRlLbkaDqP2g
jaidIeBK8DT6NKQGkW6ddC8fzKi0GSTyG/yTqsx39auqhgQRCQzWhCjLrILP3WuJUFvmkrRwOIlf
XLUeTxozdBW6tZqtGd+09J2yMwg12Gd5UZ66pIAYv3Wlm/iO6IdbZLWrdoTqyJ63fDJad4o4kmYS
gEQ3oMcX34bUQp6yoMrg6vkrr0gvTtkh23Ad0q0F6oqTQqPLLNDwqTnARLMo9RBYJBhvtHLdfh1Z
N+ACe4F4ElgKuECUL311K1G65uQhedGV0BGdpd+J+KFmqFEY7XhrxjGhw/fxpFKlaQB3DdZAakP6
v7YYv9GdqX7P/5k9KkDChLAUxzQdW3TF8FrUyHjFAzXQ3zuQGf4+tgi+gF2jyIZAErgNxdmIqJOk
UWddmYQZcvcMMZ/U4lRhqHWlb1wScIh+jZHMrNz839hxd0+uitZalBKdkgEkaBEz6wyJtqsWii4S
54WivRb9jN0/TtoPYc8o8MQxh4fWGA4kd5okvbehvHdqrxY95I9APUhO9WNhxBmz8YL/4qRTNBMN
rJYmgSHcoBWGjHfmJCj4BRohVU1kE/ZDJ/RHR+NvOZsF0QM10qMxctiBfVkFYj0+k6QIVzqeaeXq
4jQfTFzDoJzKAYCLzy0A1fj3qNGEUwQ9BaqsRz9+j/vUnXL7jFSNxpWAFT3TVIzHLBgeKk5/ITTs
duaJA6XTUs6a0JZTg5NUCKWX0aoYHc6TmS6jyKhqjQKpIzcCbxwdeqb3/9qQ2eRKAauzDKE0xo4y
5Mw7QwEEDJgUUsN6krBV/C7xSLFZlOGApS16sQb86jPYFq9i2MY6aj/GTJMgTWDpVEf+aB4+DTt0
GL16UGXc2OBIfzR4EkAAVseet7hbnSRnBJy4Y02g3kGbWCfE94DNjHmfN3jbPiWL0SgkO0EJX6v/
6XJkUyiYuBCc2hGrnkZ3mt05QaF8+7TgeGW1nIzFD2kH7MuKE4zJxaBqdDDKDuM+IznPpV9M1j6n
tJaIRvtkLsP50nEjWiX4JK6mU3eYViJO1Xv10CmrEwFsj3/0wU0AnauCDvvtvbhmJDot9KyDsVjs
QdrroUZ+LTR9ac5JmvFdpk9LUXtVB9X/a36GKXJDfKIm7EZAyyF1MkZck9TDZQ3AcS2XdAHxAB82
ZsI0ZfJxZtwYtgK7NVc/694ID9wUjfuDDSPGARehB/CH07249Nd/eRSm4EfamEBInwdzkndLNxd3
nz9v5pUTgkPxA5MTZ6uO0gwlNkHpEhb5jo4Ua73Yhpuq/YoblNQaD+cyLdEKQiWDgzJmSzMc2my/
8w7sJLakt1igq9OWPSwxGL8tPO7MImYCs8JxyM33+8hTgNS5G/OvgXFl57Wfn1ZyaSZj5LHB7SUs
wqMvD4KLkxH8+goaCr0H4CowCf2+/8ejz4L47iGyKTIZiXxKXdai15MTgvfNF3JvVALb7afdZvFg
8uLvUcRVtXv8HKTS+MVEntl7nbfZAR65GqwBQ7LE/7oDwgJwpBQ0MPZaDz/soebm5wJMON/Y26yQ
rwvARuPs0Pkgu6O1iMugQ+P/g8Om1YWHrCcQP/ZJstCxkWBYmXGGSxYr0prYI2izoe608T5ARFJP
x/oBmMXJdFHe0AGENiBOjh5YeLkw+pAZ1XSoq4mZvV1cg6d0E5POedpPqlKLlScE5gpWE2CV/MED
OJv51tsAucOPuJB/5oaroCQqdepgPE46YGtha3u3VlrozNOENgFuud3utXs6rcDT8vJFyVgwCgUD
t0Bn/O+L25KpAV5pLMDJ8gHtRJtSZ4z27+9LgTZFR34OITeUfmB3rObftOtrHuZ7Yz6HL4X+u5xJ
lvXfGlqzb7Yg2TP0qNk9GQ0H2wHiFLRpHO2ZpkBjw+ywOnhEQSKnDYTqvyWqw5Dfclho0CFK5C1m
bAQtB3jjtWx3TWrWPIGtywLGTtAXP9Ou1Amv9/na/DiPAvWkI/usT5RoIcJBvKfujZAhlpO1IWG6
gev55+Xi6rDycWrMNvtHa2CRczlUQmFq8ZR+R6dOxQamfTyezcAfILzO9TFpKVqQvEIL8ndEidKO
JcGbk1/5+kG2ThACeNby1Vwz1b1FzFGvU0nnEmg07iBJrlaSdGq4xnJKv14D4GAquUZgsw6ZSO5c
uzUI9HyWt5xlWERosoHtFv9YzaUkHlUi/d4w416yyx6cAt7Zz6g2PymlXK0Fcozw/H23EWcEADa+
azq4iX9r7ogz0U5iLDqbUp+VM3CiIPlnipnkdtYmTQCTW8anZS21p6o5FcQQD8U96rqWpSeFAX5I
E88NYhXI4HD5lNWNGjJmF/m+MNvK5oDq/FkgpPCc74GbJPHvlKhZMow65XRKaj7k5F8BzUnoU2/2
O1s0/3Gsm0iwQQvtIXaRrK48rbsVC6b+PTVljXWojYH8algjRpTPHAfIfMne6f3FBcMlbzjsGXdJ
ncua6PAjXUDqOscaZfnhdDF6Ly5Dv/wukAQMNTFYe4xNpFLDWxzpiNAXpQ+6ULfAvghleAdYN9lj
d4ANQBvYXJ43HMhh5Cr0pBPbUlt3hocEjyRzSyumA/CMhmuFPzg0uEAtBSqybFrvZJOIzJl4nXns
fpl6wLV8kyev4F8y7gDB+h8Sw3voRzgk0z6uLAZVTvBbvSUE9rThQ00AyooliqntrsMUttKtdKQn
oEIALsIRCU0U6D9cLrLfNNolZIiHr159eGjXOVBwV2WqwXwBEvrfKcWkfDf1z1jRGPnPfE+ai3ZM
fKYb4fKFDyZZah47abCxV2dTnueKZaBxxsGULdbyki6bbhHPcdnHw0746nCMcE5oLvU7zPlSribH
0ppB1cDIROm2RBtEn14ZcMbvwZT3tsNJr7NY4Jjg6thZwK69s2txBXGNtdq+l9DRelRwo1VLmo2g
h4wreDUsBQc2y1zHBX2XVFuSM8iKQ1wJ7kl9rBH6hGvoqbRK1GPx4mx40zgB/P/pSNoTamGownZ0
Zeyh5YJz0GIxw0BmUAfG9pW+we7eRIqAx9FswFcyGAymUxTPeLxtGirWdHGAOwZ5XAJ5rwVKIe1f
4KbjX1YntfTJO3vFKSYpXH1tzToWVt0G2rJa0AWbDn3+L/+pQqAnJ/JjMVOzn+Ossxrke9nCstFR
97aF9J4/jfBrVbVnX3Rff2dEbhce4MEMcZ7ImHXpyfLp+MXvn2seZ1BRsNQrNitbPNzid9bjORAZ
kR6KyzkCmwdz6fsPy+elvkNPmhzTryOjvSDX+ze/8iMVA+nuNQow1fEowSuBKBUw27P1dnL22+E7
CKA9bTccggvyJisurS7cOg1mOStF9TG10TSkiwQeKSIMzYmGV/kWnBGgRbT5t8iAsqD0kTrW5SVF
hN2sSBakgpgUwwb5HS0FDZBMG77Iundy/AxWFgiiwj7Y2J1Z6+a4odn/7ionAdVLAVC1vX+unhjO
oEjDKQfCwamm8HOL+irf3TI++M8tVF9+BI4oVHFXhjozInLp0CqoW0h+AHuJXokmW+NE18NSTmFZ
TuGOzIsQpzN51AQ/7CX5A/L8xzG7G/IoJGstClM61sfjvuir6lZfHuOlyfknm62dothZ64jlcuYO
MFkBbYbyFKC85Rk/697eOt/XvEwcWuzr7GJwhO9dvZaBC9jHX5+COviukxqd71UNilDSF7FpZacK
zv7NSpvNfsfBkhbD1t1LfY7W7wmQbGHXBJSkCJxTvMFn6xxH084suhqZCd0ac1YtZ71OXJwDWh9/
SU2dSB8rCChXRw0jiZOxGuXAEP7cnyVDqqOfFhp5wxrqje/QZ6PdL9cBQ2KrdDihfq2HmnqQJ5bD
wcb4JoaIQuWCfcMqBhm3ShZBc9bvpwp7GwajRnsmPyVxbMAaQggrv0fpVt1NajjiYZu05oDNHt9l
T3c7Fo0tR+LsS4UhQ12QndOMBfhT4obQtC7nN3te6Db0ebPxx1d0nqM9VVj++bxMnPMAm13mzsK+
rLWH0WuCFbMwn0ucweU3AuL0u3Eia+GXmC92gBIQwvO+ucRIVxLpHaFAC4PZu4mig3J+mlpKInSF
HkfyK2HBwf/UsDRY2me4N6r0EHG9wUz+R6NLhYXls/2O2A3XQQkQxbV1mhmUGacWv7FqGN2QfwEA
4UE7fXKZ5lfntUV95EaNKqm5cAaGBTR0acemCY9dLdi5XWkXgH4ArT2XzUlMgjhl2Oe072aQaZPC
37tlOCjw06c3FB9iRBCiG/xMEdWMNQnmW/yIa0LiwX16Ds/ho4t0L6XtA/wdtG98H1eXFHBfr9SD
XE6S4X+eujQyQQ3bewbvMZKhPN4QqdDaEN765bgYQw9FhjkDNAsVy4kHhd0wj+wBpHToD8OhB16O
dD/X7bG4SQyRPiMDIVeGU8L+HfCEXSbxGEw2X2ugjNEbj+B32IAJdeVR1xRZkgDSXtHahqNIqUm+
bvTkymumDb8znhEry/VkKgqKenKYw7KXglsroo5LleubD7NygaL5oicMZNE74KFfbbGFApiDG3SL
Wriiljq0H4wvSM3t19BnNqVTnqUuuYTzR35UwOKVAwGPpB5uXG8uYu2l2hy8Klv7wd2qwe4NNvMb
BpGSOrUW+A1y9yDi4mzmprigV3MdftNaesFC3gdBnA5deRVyfLRN6N75LmRZP3zLapM3+u12Ds4Y
/1RB7BETDMYLU64jjwNMnoF2AVfM2KR4BD93XLtDDnHFZqwIE/VZ2Cm4ht6xkq64i+xqos/fgYkf
VIAZQ74Q8U4YhqPwjzTFN/mjDYNXx3rdoLIKm/SACLGzpTlA2XHy4wNNDIXHzhqo5G+KdFsnOmO0
Y5SlVf4Ld4UmBwq5bDue/Q3rdPYjTYiLuuV3m+ZjeY3ANtQ9rJh8+rVeS6pEbAqsfFwqPtU7megW
8rct+bRf0krukD6DzM//dwsbKQlhrTWFLopJZc7lCR9MAksIoTgfdibpFawDLyvwnWCR91ZKhuP5
22InK6QxUfKOgSR61QfLt6NByQUsBXXL19whS2gAc++Gc2wbN2h/f/7L6hTpgdjwgv/PEsaMKAY+
e0af7MuBmQHEYt16Ea1RXLA2BamFnxt7UVhNhotx+4DOUjJAB9jza6UoKHDgymaTWG3r5rjq0A9D
+Tw4LHv80aUEFtT5rTiaf4ZLGd6DL+NLhZPWdbrM3LK+0z4P99e3K7xzRXxpAwIPkgMatyeokagc
kjaJxLEZtOR/H2jMOlX6WX20ITAYMiRQgCYPW/0ZNUSnGpBBLGGPAzg74V0mbgZecwekHxXmmlcq
t0oN+/qyn1v70Gg+aJk215D747EAZEMmltQ/NMzoM8IIdDXuaNat3d27VWu0AODvoKsrqRt7d4CI
VH+KVfv353Fy+DOhGfNm/0fUmW2pqjRb+Ikcw165FREVRERsbxxqqdj37dOfbyZr/2djuWpXWQpJ
ZmTEjBkzXpiGH/0DasfohqnEWMbVdvnIatjT5W0HlXdP6RJmQa4xkkisMPqKcajKtsD+SX9udrn/
bohmtRzwc28rpz+O01tCUpjbxCRk6lvYPNmTnfGZj41rty9vZTw2KC8AjGFDcae132sF0uQWWBY5
YFje1GfbfxR/6mD1SA62Tb8B+IcJKQdlPJALhZ96t3+tF+u46ChmW2iGUypTi6d4SeMpk8Y4xR3z
ufIIY3ZaoktUK82S/NVC3fM75chaElqDEg9SKSNNmIiv8ZHZ9uHl4+nJThSUslWWFNE50pzsAaiT
/GBoy+tWhPMhm/BpodjTtBpUN1J71D4De0Eme6LB9UOCf4/EhkVrD/WS+YBuITAKbIOCr7AbrQc+
D7ffWAwGlv/SZa2lTWOY8MwNfA+vc/Ie7/UDZGVd7RUQnulmuuj5Rc/eCwb1sXfo3xGf2PXxMxdn
V8W6qR0qwzpTavFDCeuhNloe3UP30r/BhtI1b5rs6pBF0V8NMt2HnwYiaXZLJVCp94Lp4E/BCE+1
kBoK2cCe6pMKkP9zdeMn6Yamzli6o8H+JxKWLd40aXsDw/OInZahVIHTi5qvPbWtxw5+AaTJGwRY
6OeQrPKgk3BsMT94j2SrN9GWKso3OmVpfCEkSseQlB5hRE8Jl/RW6XaRR6KcHUgl9Q2Feq57zXWz
12Tb0GwukWjyqHqn9DcA5k0xB21W2qXv85evBHQeM6V4U6DLqZHaQpkfmRBSzLX5z7kQuzzUjqTm
x/KmYY/+WwJjZDTN/s/UpzrDbHHasJTklL+Wnoe+F5ahkf4RRbCZkbDmJwDU7Fz/mTtccVIOJBv0
l4LcDIiN5/efXyutCpnwFGPVqeLHCn5euaCJF4yU4vM0Sh9Rl9n9QaoSrI6tRx4Lk46FHf33GvZD
5fkytWgyGfm46toYBI/o4sjkMdvB/no6FbkCquFWqv5BrYH2WvmbG0+7jw6LcFPg7+poxwsSJeRX
MRyKCegZzybGbpeGCXJRlc3gV67Yo1oqn6ZmcZV1SlDVltWeNTQJT7X5BFVwvqOrK8EFN4W+kcdB
lXWVVfdJKsIK0DVpKU1zHupfyW0MWdoMtgIF+SK4EBsYe1b35m+DlCTBwoZioeMDqVoTF2q12X+1
36Y3A08d/5qTltOnW6eXyzxpG9YmJ0li7Ti6CbqkRZ4h+hAUqQSPCfus9doTmAgUbbbbidEGUKmy
Fo4Ob9u42D3UGL4U3smpf9UR52W6ZOFKgjjleFshTpyBBg5zx6+A4x918jWa8Gdhvwvt6TkGU7vW
2QZ200UfcTeHhTHmX40NIPSzZlAJgpDauE8hGlFXFFTHVa7KS5YF74j7gKJeeELWbj/YzcvxNoIi
Wr3UskhNNh/ramsXUvDdKTXLcWF09DOJfVvTAeIyol87hJ4l+kgWbeHxCSCc2vv2joJGsw/SVkoI
Eag+Di0IzqKjG6MDaOkQ72iqhPHC2yhSr/5uWASjopowss3ueIpso7IDyBE199P3QEKE30H+A05m
71HuAE2nn+GnBUEIKtYroab7empTbB4VnQf4p5o2oJ3uXdsoiDSg9TR+Mf/S9wupp1/r2tZLtjmE
OlJo881pabOSeyWHUq6LBpSV3Zs5HjdAkdqWXkCAuevmoN9uk6l8myFP8U16qUGEUe7Yqt/g5VgA
UNSJoJOfUOFTpunSnW2HyqQg3/xgBYLXKFodashnuERzWtThaFYLfIOW0FMCBEP7lVy3NP+vaYi9
ENJ+h6fJOWLqtZQIlWmGxVxT+yn0ZfFrU8t96Oe8e4eOSSiYK+iQr1lhAfzs6jxfrV8t2Hd+fvjO
tV7h5hZ+VUgX5ovxDXwSjmwCT885HkfXHNkiWkUyoK8HFMMqDBK7nCG/Wc2RgFbyPPsZXP5omV22
87cheQJ0ar963OiqSvzAG0PkIUc4qxH3Qerh/XkQ9V1RUyRSgfgoyvy/Z4qBsyfJWfNcQC+dqJSm
Yj89V6t2mZ4DwKdw7tznyX1sXNSsK+zcNNwiRWDRP8Y5/5yreVQybZScy9T+kx18r+mgS1GepMqh
Le/pjeG/4JgNqC6vwN3dWW6+deon6CQNQYJRakjCGVXKmX65d6ZUbD8s9nJdpIQDRGXCwUA5p/+C
lTfgFlfGV1L7EwQI8m0Q1rzoeS+EtpR8kOWURXnjchXfGNEHShJonCAswqYHpI7cwqt2RM165uRy
NZjU0ummju1mF6v2GV5QY7cuUDRHS7zl5uzC2WXaIQJJSd2mhnz3bVL8ewfgyrvup3eNZv3nBNGk
GyEfZYH0hGnjVNwDPGDGTeVedC1TSKO9QOwHiEVg4SRnECuPReVQxkHbI1OO0GDLdCOecFcn0vVZ
JCd/TjCfBKiW6s8rDdy0ODwM73XXZFW0gkTMEcbJTsFKlz9g6E58klwWbVbphlZGDkG6XXt+pmm6
AA2BDgY+I6RNeUNQL/HXgTNz9YgVExHGjXwfSn+Zn1A8bqg3AttPANAnv8CdKndQWj/UxpoV60/B
vmRpv0L/yRvVUXQbsMJOtVynsmzbtoICMSfCfUyAapfeT2vsIavULQNKJuoAS4ZGLSwVYpkozdnB
n1IyUysrvbHCqNKkCgTFYqt6sKsQdPfwRkusIPCDIe9zQeUTejVoaHgmnIOP96rlunQDQd0g+ftO
KHw/DauNM7xmpICbn/5tUvLLVA5R4j+9D2ADvrqlxHnR9KCCXBQFhtef/c7Z1Vvts5y5p/jqjuj9
+KqpKzLTgFCt6laWG7DRUhM+xPq1ULHGmkWJ4BvB7hTaUNXf0viH7cbOLJh3GBb5kSlOLO3blNUo
nI2KLeGyyBSV6pUWsgaw5ZjoSvSmWfeP9jF2MT2L6Kf/ByYZ9/b9++julcZb5AwwAVQrvvpYA2o0
KoQhzLN2MoLrCZ4OzuhVEnSCaQfZQmWCCBSYiVrELvWXc3rJAbwySrTgwBMvM/GAR8pVpVDOFGpw
YZsO1b6P5oZK82SYX/68J/IH9dwRq7tdkKTYr/arYszNYK1fFx+axnU/bJ6EwQAxCqtvMS1SaaUg
h+cNvxPjh0wBkJEJ3qnoqrZFUcxgqK5iICTkdfEoS5iOtXnC6lQNU1LPVPDS2glSJtSDL4rj1N3F
omiJpHVD6xrsbGx1C8scrUpTbFbLInUtlH2qIIjx8o/UycE7bD0drBgtGTgQPWZ0lQpYCM5JISbQ
Io63/Re0g4mzA7Pc1PIYYSzt4D68rDJ/ux4WrwRGQx4VyjbC/f3bADNcGGPsltlpwfv2zrQM6O57
vx4xyeg+KbfzwXNYnB5Jn/9IZXRn03vzQzHwLl9jnkEhgwh5CGMKO3tP1GtgMbWL03KA0GfzvfhG
8Kay3MMQ0/QmEfVe53uF5eZaO024d8f16a/sczYWInyEw+GbKipreZihull7LCjpuS220237CeTY
gfwaVdEurfYr3rdTWrKmH/QkQIEIJUIWqdVFvDV8NcpEE7OQYvyAM8uzesiXRoggtJ+dDyI3hQXY
pIcPQ80OURF9MK8d9M4xqN5rSOBOx0zkHMYWtWqV5Q/9C7RbXZCGJvEL5XbTC9mIJWU5PQu1bQDs
8RfoiCXqWqS6tm1oqeAhIURn4qeCtvtfKxcvyzT72AXbVsm99Uu4Xy9nhmR2yUUa3Enmh+Ay3/XO
/mtRnRBqRmc0ezfcVl8dWy52BTmLEp0XP/D1mg8+rEJxUimguU330KQLAD4y5TXtl0O/ubDaKMc7
yNeNj11A0vU1Ko8/89ewhFcyg6tzWn3jZzdvmOvn9rcLZt+8DCv2gY7VF7vfHwRBe1IFrQZikfTQ
tU4zxYD2MKMEMlN8GemgMdobjIr2aLt6AWHcCVTvx0iqGGAiVyBTVekqJqS8ALn7SiMmi8pk3bbj
O5uKSMbKQqdOIUJXw+L81yx3k+WxZXUq41mIluSwPM/0yjR0yVq1yQhu1TINKmatFcaYn0svmxaG
vy5N56zB61hzNn5mxfZ2RzQMqAc5InpZUIAAJ75QKxJ9008CJx5AAMExenH3gP3qxOh6THOEFeou
//vVr6vcIg0xjp8amoG3U40i1+/qu7IWzykK/hifIxe1IzOLgBgbvxxBpXBgSzuo0tC67upfW3uP
2IYMHOFmaztQDkWJCKIjTFj3vZIiOikSSjNT0jUpfpAW0lvkryJBHORviAC8incb0tX92iEab4rD
Qum29h8OcUSVHbgTg6iG8wKr+jl/D2EN4aRJ34u8ytAboqTNxUk83hofJpehpVwGrcap6RlqhAj9
ulf62qAC+Nuro3cCJtuplurXXrazR9X4FGrXpm8JZXRn+qVRzwRfV+f+DW4GXEfF3tsfqTDN+clk
c6rnh4+w0ix5d4bQsxb3aWaUGeGveQT/x6Pi//ddj9Pk9nf7u/xtNzXEdO+PBv3ZKNqovFwe2wJK
IHouHRET/ffIozqE8uTWefw9/ihZeIPMmUcZuTVogPl6JXFg898/9VvMz27xLbZou2UeWcSUq3V4
cqBm7EHpc5HyMPSRyRaDpWJ3H40cZUXmcQSkRXqgLCeWBxQ0XNbrPL+2ltYSY6pUxQFCvshltziP
QHjA+5zCH5UJVJ0E2jGOdYIy66bHL1E7MvJNOHUn53py2NXxcv/3wBlGD4P69e2hiVeNNwFfDU+S
B7vk33WeWWaWd+q3qDmAFmep1Pg6P3NUltbdOcGlx0YYIgHGk96FmzXVLbigO9TZpdueRZDtQcEr
ixO9XqpdqbQjmyDWLTVLf4fJbbJbZhYl7hyl5si1HCFMyFfcGXfHhM8GIaB5MR6eaM/ir4pjTKeb
gFuKqwZS6Cii+68UQKG31LIEcCihJRBk07ziI6bwAADKkN8ZKrT8BwMpSvviS6ox3S3xNZQaQHIP
Tj71wrXLtA8nDhDm4U+h5WVtjxd4sFhEh5ELopOz4HsKJbqwsytzISwiJT0shKCsyCNjRNCIaBL5
045XiEnFAegmlQtoIqCwgviNeDNCnv4fysB7qHXGB5TIBElOF1NeJ8RK3NTptDHF3G0cVrqIsaxp
x6A1y4rNo4xiNR2sATX4UmpwuSXDmoLO9zqyLiKIITnGj0hXEEaRQ0Y8SUlVYfZE2tgtQqiVsjkL
ha6o9YTTPBklPDgZkBUheSQyHr/nh/jPCmuNa+1GpB9DJSVDVIpgmwC53BEZu453V3RGDghUKehR
6FMl9KEr9Re9KtojUDiR6arMY4bunpjkcmtoP/gdMud5oA7D85G4/qcmf8DSlxjBPMpOWU+0f6X2
MF/DNzqQsZrvI2XuLoiOUgVTcnjGk7gzoytJ/Tu8g7xROVLY4nw7LE3mfmaZX6Mhml0XEbxgxWWW
UN8RiymuEZmBBErdCHLcIIn3OfE3L4bieZZjQm3I1uaDttFznvxl8F2T+nuo5VoZU59OzxFE+QhU
M/SLMnGrtcyuqcBkcfPXvAfrC4/6RV+lol0ZV9AJELryxJMjrtyfKP/Mr+n7SY2KjjvrU+ot1pJO
SaCJOG6F8Xl+hHBaGONtc5nFNU/8rd6GrCeIzXWo+pzz/M5b63TMWfGK7PrN4lzz3XleIvOqnKgW
rr5u6KOdaXhXP89lfYibiQa4dr3uTI+cm39n4Np4ayUKercgrDpI1uUVhnBpKh3CbU7CfQDMExCN
I3QXELjjFyYhGgtbXo2+AM4nXZZ9XZLFsGTXdHCnDql1UzlryJjtgxyjOraWuHMYniJjTjzCiobJ
wj06OTzTAvEMAKV6vCt7HNAPGM/W1sliCEtjIgEulcc94+CtbrJNInuaZlK087M14oQM6qEJtmkC
/QuaKLzMPPieT8Azza554ls6YP5og0nPwXFpLHd3zG3kwYcQKTEsm6DSPZkmFtVOvlfuWMi9bul/
dGxI32azYL3Td+LZ5oIysZLKG6/0tNm25HKocQZfbNxKvbG0gOrY+AmCBBmJl8AE5wvhG1AGzKFn
NRPKmNykPYXVPxUMnebz9VryA90CXA/DIcHu6R3UmHFHhmZ4EqpyiOkv36f3FzjI4DyHcwbRtP6G
9bEKSE6RECPv5cp6QONx/BDmyxZIFeYBNuDsQvCRlOGP1DastOFzzuykkRk59iQEiTO34XZHOsfM
t0Ncoc0ksxuPnMH+ZEO+YZbwAHCBujYjqmcnon8ncdd/dzpDkoJ+Y9wIJRi2gSJx6QORRm5dDaHn
ZhiT4o58qHNPkWWBWkqvm2fmq+Da3/j4Dxm9DkEPcGkyfUio9M7oio8Bj4zDUFDa1KC2Mk0djC+C
8arbutR/IbEpxzpNHCDUhVgX4p+72qBkz9vUMZMGUy3CG4SYprioCD04N3QnG+pcqIRQiloo85O1
De/iUS8AIhg0A1kMc86CRAxAh2I+ZV55R9VsOOgkIwWtWEDfRNJcnKAJ4b8qV8HIYcuVNcRrwJkS
/qzNU7BFmeES2I5oBlZ4b7bjlCymHEBKjRMnVKOgcdDWq9j8x2mmJT/MGiDI/zbYtCoKxUaoPRkY
VTpy/U9XRJB374wChthOuhlQcQFoF3iJVTGhnAIzUJsdi53ZPRXwo9ybAA+lmxaiE6TJGYE8OoCY
lEI39eeiiN0MOUhgtQAvlgf0alVxqFITMSIAIXqfCBBCjIysO0MpxAHk22ANpfEHnqRSEGIjiG6r
9VTlsHwKSf073DpaE9492uAl/E6fk2ayYE3Y8rt+kP4F2oNaAY8rky9Y14K0o9umA+jtH5BPUYiY
ePJM5Gyk8YhQdr0pC5tY5cjbiregi1ZeoQKR7Q2RrWpqJfTT9FIFBAnvSKs8KCJkGCUcXqRZpqhs
SaiFT1KcojSRJASsJbYFdJam/zcoiTPWRKHKTJfJTGtwdOpixoMpMySinYu0dqcwQcNCF1ZYHfJU
hAb/y+Rz3nhCV0+UD90PJRZgW9VAj8UZ45JxvLhc3V+Tq/mX1wiVKlXClKyN5pHcNN1+EQLItEsG
hFlAilZTV4VuIrmqTFS3lTEE2mJeijtiaCU835C1yCDqyprlqpkJUF3Si1rgtZpR1mmkY39MS17I
54oqoIaOikZSQEoA9otiINDkxkIDLWLil+Fk5+NtwBHY8jTUFWpDZYnHQ2aLCrWovhh3pkxSOFwt
Zac4CwiRQJs0tuSkcBJ6ubE4NXe1t+R42qfxBYhLDE7RAy2qYiAvcmxp+LrjmCu/cyGnvqa1Se3S
wdj87Wv1nuaH5olhtooE3SVj4A1hpGtrOKpuRKRa7ne8QE6eHJ7y6wr0crXugso4sGOdEbQyk97D
O10uVwmYp5jVmpNcR5zm5U3GjVjyX1xNaA1NorYiXaZkGhFuJ+VE04ndXcq7JLtLQhwZQX2JXArN
lCT5E/e3WCTTSchP4lc6w4ZcYXKHfD7OJ3PCotm6zpRzZTlRp8OhWoAc9FUw4zRZlS6eYy0+gpaI
/CLvlg7L5nMf9LHQp4r+pkO/Td/bLMVwVr9lTeArhJXUjzouaKmiskCjpLtLzOwc4A7qUIdWLeZz
jywI4i9p3p/F/6cEe1oyJvttIRHza3DzF0qr6f14F3pHmIIHnTP3gzKdMa+AXJpRsQxUpB71H6JI
VMgWiPCk1a1xpzuop0QhNB1DTRH0Y1e4lAynqdMReA3njWQyNSbdmBnHG7P0TECDSD3vZvKSUGN7
xDD9m93u29CiKTFei5kB2X3nPvmLxoLyNF1w3G3Ehp0OQ6c5TjlSGaah4p63TVFuiXM0C8vcf+YJ
Ro6KG7By2BNwBXXHcF6ZG3JY0NqmehNZSVZzBIlVOMT/cHgIOECPQGEiK+kqmWhaiPqzu2FGgZrR
fQleg1an4hCRnSgu9i08DtFzcCY4aUUpfCbzC2FvTRJxPZTxZr1S2a1pTI9ZFpupvmKp8mC+p0PL
XuDqNjEHOKGkG6VgqPLz4jjJUgmE11wUGJQmbaH/wlXqrEQnLXMwv/CApIZKphZuzxUrrtyBMKdZ
e3pgmqhcRPx8lSHL8Fehvlrw2ei6KXqdu6N/odJFQ7MrlgNPvFVT88hwL8SXMGZUM0PTfojUBTf4
0YD+FkuEE8UeTlhXIuOuDDxJn/sSkLLsJ0N6u47v0+JbvyZTel6RxXU/cQYlBh/yCGR4cgnN42DJ
+uJ2MNiwWz41yuuCAg4LdBM+3yuM6EZHuTSNMH260foAFz//SNfEALnt8EJUAEiNrBlRRzmiiObv
GQBdZHIhYEOydSBFkqY8jISAAAZC4k0Up3z7+R16nDau/A+YQG8NBE1Dy7tlIwsc0tlyBtx7i/mL
Mrcr26X1/P4VWdXFNirvm3wmXjZ6tXHhMC3/uh9stNxNRW24lwXOiLgnBOdQCAi1gDgCyRz/7YjG
+cEB/I1/4/OwtPyuj4AaCjnO8wyo06G9i3E1Cd8t9KXly++Dy71VznUKT/c5TOw3UwQFAMVZJEYS
Cpt1KPqxaLAuQmWle0U54zHZ2Qhds4PiePflNlIDgJbzpt5LzW+aDpZhETtPfEBBAdwdCjjlX7Il
UDC5YftY6DaLLqiXYKegAkoDXFum1kcs/I68vOoTTvyJVadoyfOwERixK5sD3BW80Hp2dKKTHd2O
MAO9sUyTwnbeRCrBSvFveuIhQrKAladFnTIpKHKBMbhtsyVOCSyUBjAeLLsYcC9sgE394t7cfcOC
YK8Db2G84D9NzTMtfUA/sa/6Nzc621CLuFzOGz8kZaNqADBAiT3FGqg6QEVuMv+yeCmRVeX6dLdj
c75GqVPDciONRnstbCIOI3N4gTGKTZ7iP8+R5QEFSsQ9i0tqKXwad8hYsaABYcotLlLWieHFaFEm
ypXDWqizIaU4yXKpRa/XG14mzqkGjHFDsb7xIWPI7hvjYgoAZR+WigGx1yI+2zGJClKdrDpzMMDw
/2SzkFAo1yNZlGudHfNRC9l/aSXEZpoaHZkf3WgdsokUItVV7Fqis5kKlO6k5yxvURyA99dEPC7C
CEYNFeS+gAOUsmlURaEZYYjBY3kEeN+YFuhpqLr/l04UQR5CndobQutFhZxCxR6ujIf/wB24Y6Rz
CyBMe/1HWxLiQ6qtO0xi3JWqPfRQTseHYE9gA9ip4xGjmDRSg8kEkvXU1WvyYB1xwsV9dCETucGA
SMnxXWPP01d9ao9FQkVi0tcA6MbLqIPrwAGqMOy6Sh2lhvhDWXuP8y4ekRjOqX3MQmPWPpq6nEBj
MuBaUV1KMbXitDWqfi4tL5HHqkN/oEnNxTCJNO/kCmiHYBZ2ZFnlgKTeByMq76v3h1OmAE/tMNha
vzYtUFRmz5xPt7NHUjv2UrdS1llrKQSDC0XPF2OKKcPETGsD9dH8GWA92w+dRPlE3udam8oNvzus
qXVC25Iv/WBO9hhq/b9yBXPKeAC8zx43j9mP44nTx9t2p2zoTE25a+EKOJCWVXKK9PGTnz1xwyhD
yEIZIiOOuDt34lUDlASzY0mc9mYQNBAaCtmaa+8ItxTJPp5lfR6Ah10SVdrFt/xe84qsXFtUkCPM
BhD6X2s2LA4Wn34FMfgbHLdYRy4uDz/oT0JvRD8FNHfr5Z0ZGE7r9vdCglMYwh3xmp9yG5S8IaUK
1cMozKSBnrx44bYgsh6TEMvXJexjdivKwGVQ2S/zULbv00/sLy1ySRUaQj+q8bRDLNLyYt/cek96
PaFiP3PvJ7bsR5wfipZfJa2qJ+12qMOgAKMD3KvIP3mkKcWnEmKgXnZMByYDjj+LZIEqqk39KRu3
SORGBEFEUrGTn5yxJhfTy1R1Q2P1ZDlw0ltU2K8irSF4ZS+JoMi8IB1yr02J3xRkmM/5Y3716ftD
6ixxshQdf//RbAkKhhDRmUqobKauFu8sg6aw9NOUzQmcwPddgF2t0T1Wzo34wEKdqaMZImMcRcyI
KPpnD2UgFFCLWKFwUr5LeozzZIYJdhRgYDj5IL0HZu20kAcocykJGPGleYZWDUeLQ+sfpWhF96SH
4tJIK019fVE4hQCrJhjE7P7bkCbvdnW1YGZwO817iw6n8ECOvHh66VEKSoj9lYJK8KDn5oNw9uXB
IwtU77qlsbc2FbqD4qouikwG5iCU30L9FRKGwJd6otWxb+95IR4/W825dzKU8ox2UtkCgjj5TfQy
7ekVImGkGw+kBwZMe296tTq1dHvAXI5yC4yHee9C8wL5j/2ACqg601UmaEFzXyiM3HlVbZiQATpK
Ay9+Cgaiu6ZbZNw+Pj9ucf1RwM0LzZ1R0j7GZebuhVRQWrieVVxPbqwOKp5MQR0Dd7cf/VsXHceT
7CNrl3LfhjX6DkgrdtD2lWut0ckOHii0Aj2wPlT4QjqNjDlsOeERGi39ojzUKqVH5JYux3tykpDY
kCNieGUf0qDkXkPar4gpjglKMF1jpAO8IdeuWHgRsyEqN7Fg+k8ZXgo4qArFdDELmXd21GImxmGo
dKQqaklJEuboSFlDygOoQAr0qNdf9/vn+t/47sigq2YF6jKQlniLEnKR9FyX2SlYQTEVIS07BskK
Zr6t3kcdClIQK+gRg3mci6xouug4O7NNpO/F0tWS1c2IFlM1amr0EfnB3OTqJkzmBdroTXmjQhEX
dHRLKEpqJ7raXLaQHWEz2q106HzUYUkslrQ6WjkfwSMdwjjdaWK9VcUhbSKPI2J53bUE3BEZGrNi
YzkZi24s7rMcNanrazEoPNy4RYok0FEjH/9GJ+NUW0EmhhWpjJSAHS4PLovZWrhpxrvw/vPv5Hng
90W+AzkwGAQbdfhtDOanmk9CPKKEP47io8NN0s3RelcQhgiDxk60ZFwBxitmcm5lmdMBxYaAwBl5
eAAWKtfYBJfcZd/xc3yAUI4AAMAFWra4GpyseoTXEIbLkX+B1xoMLvSd4kUTRoBCjDLfaSkUW0z+
NGLrVhE70E+XvLMcDh3cFM6RxaB/+NDVSsZIS1bOCIu5AcMdmJFzw+feNYynwuvkcEhM684CjV23
WHNVTa7DDCMWT1cOO4ibTvCKj4DZoA3wma6MlGU0k74Wrkb2Ttk4QwFVVZuowIX/TIZ8Esi9oUyG
jrRqJ63HF6FUkx66GYtZiz0NQVfLImWPJUcGVtcnf0JlKGEYCdNJc5u6MStcyZWuUoOD72i3mMHy
mzXhVNf9X1ZAEahceLhQJ6Vq3Qo+DICsGp+lUlXMc5ZtRDa/+DQLNVxF+e3gcXQe6tGcHvgG5Ohf
SQ2ab+8Litk999BpbkJ+TZhsStGe+imDgL6ZaODL6FqehVwlGnkqNcAA8cXfeJiqCp1H+EP6xGN5
ZHv+6XShq1RqJlCX3pAi1M9Ynq4EsJQjVMZXyddxh3lHNDJTZlSmwYO7L/cALG5xdLo5dWTjMWXx
Tml9JpbtGwtA6yUNoPmBt97XPOYNS575gxEZA9IkRpeNEmqmt4wYahi9e7NHBSn5tVoLLY8hQkqk
ZsnFnmlWSSggfkUUYxLMQxlVtHTRK3P8YDJBrj5y/aW/dCksskMa2bUnE+p5sYNkYbmBWgeK65Lu
lnBs01MHUFV5XN1TF6d0qhakAn9UrJXax3SjpiqRCzlhUXQ3dUgVQQlq6Z3ICCCxjTagLncfWGzv
yovofbTzCPuicFKu3L22qKja08vVRvMbQvk7FqHYpya9AQOHxftxWZ/BBD9Wzr3u8f/PYVGjoUvW
LxOefUWNQLd1NbSC+h1RZ4J/A9XDHKoLiRWmUryiHiYsAdQIqfMgswOpNtcgjSjlMcq7jHzVwSDv
VPgWsfLcXQJN1cxil1Ly64uWELowtaNR+V53oSCHWBcDOO0oOEXDBVwL4ZjxtFO1x5Sc5Bp0ataU
+QPrqtQ62rC6zCYd/C1gC6gMdpcpQ9CjTcXYFiaShpqZhiPam9kiCcga6rjUpzh4xn/BNWTGsZ7M
Co0QzaL41/VHLxLw38YI6fua7weISbTh8geBg38u1DJDhJihdy2Ku13oQQUMgGEI4XnzuPQRunwP
Lv0Xx6VR8XY5iDSWBzeu96X1WN55Rs/gGl2jR/ykLPUR7r/ci8vkgkyZhPBKSNPvQukz7uKyS6tm
MkM/cpCC2aWvSKtSI5UgwTz5BqgeY/WUlTShGdND4Jzsob6kHyNrdrQrEUgysS7WHHu0Y9jwvn7w
ebSGKcPC58qhU1zwzj2Vz26QSNjUc2SfivYbj/1efwaUv0T68AsqV+BoIneB5/HjNBWAKAZ2TOk9
RfnKAdAjDhD9YNIV5UgVZyDcY+4GmLy2cR6gpN0Fuz0cJaA2fkUNiZxcRZmUK+ZbRpEP4T1O+lW7
OKppND40l0erU7ZmBAd9FkPgCpfYm1wP2zOzS/ur9PWkY8Qk456LjIFfo9ISbjb9btmXKOVYmKie
1Ia8NIxZR05WoW5lCFR+pIf61SE3jQLoT/ziUESShe0jA6dUp6p00wQCUqz/KlkJQ9vrZp8Luxjl
pwQ88Y0CuEZGNk2ZMc1SRhlyiRIG+j9NUGmGjpm3prxJVBUmvYjROBhyDveOynLXaxaK10HJIVVW
Ykazlen3WmyLkojoGFERZfS1Bj3ojRnqM+h2Gg2PJVexvkKgVHEacazpnmrTp8jTiwE0xylojrOj
wCdDOMG282/jjvALMIxSEFoxrTRu0hJOYVZxhzVNBLgqHyOfo8vCxCuhOld5ORMBSOOSe2+WonbI
cMXGrrrNCxICShDkW0XcqND3cSR8TW4F/DoX+W8cxlmSRT7abgQ0OnjglMgxoQ69xoyQioeP/db5
CW1QauAMRqWz0XxqMXVWfjhhFxA2EONdrEY0tDpxNZpicvz05tHoUpOvpfcw460/Hr3rktxgIvmu
Ngzpb6Ie8K6PCAC08nh32YowdLiAS23QFugervDa0lhQQweR89GmsyJ/yVvGAtSU2kqrsKQXwvKj
XPJDyzZVZclPNdgCDk9x1R33gRNpjepxs1SkImHECp2/TN6WPbKDJfXGxKfcS82sMfgnL9ToaXF4
nvLga487YK5LviTAFUGC5DmIXsVhgNnB7OTNFsqdCgXRNGPbXuB18o1uiMQeJfuIj6AdSuGpAT/w
hVIysxkZP6Rs2A+CwYZWnAw8ocXV5jMZFblELuQFiKdsvgwd8RX3BopSGCGC8iGRICrUUmsfRAuP
cjSit/XHRjGNOr2cHfjcNJCUi4P4KE6rwuVY5cPppWldaGTBqph6J/i9d1t5oxIi/VuJaVxRY+W9
3ZaKcrgqLSOKl8iWuPKy46gVSpYl3GM65Y2CBRs/XT6kqp3zmPW0nDCd9WlKOQml3KkAw0xXsvgb
/CjNf70Ly4epPeHEw1UW3qx4XglxdJWuEVWJtip6OCHJ/ws+NIXb2vQ9tYv1d1iBDYwzIo+Ef5ZL
FGJS31NeLf4vC6OEVw/epI+J9Du9kvjHDUeTIGdPvvVsHeEpKK2sqA4dRymz6EJIpVdpsXb+2NDr
D139ouBxNAsQhCEEAiBtKzY+ZfrIr4qr/CAZFwc6Sv4G0B9AiLW/xYX8dtJjtyxk69c2MSiVqM19
hXHPdkp+yU9K9l5RK195UhEo3RuNGjlQsiSlJl4KO+K+qQKurXe+wD3VbvlAxuERFge75Xuai09/
cmBUafBR+YxWuPCdhU5DaJicmEP92ZEIDt2u/yEKpzodkCCiai7sHfAFDFe6r5EhakkcElrYnxwl
Or+x4UoYmUi1qduo95VXBDSFNDuePFwGKjyYSV88ctrQIzxhUWZmXGmRZfV1pJbjHRUHGatJ7Rot
X4bVYZbM2XBW5v9ObJUg1hDUgb8Ks9q14Obu9cqr9oRN+Qhx1yO5BjoPU8qLNEkaJnxoMlbgZzpH
/V7+BeXiNGptHdlUzOMdgNO+eHO57c9I7Fx6zMC9RVEjPTbetvkC7Jm1X7F0Pl4UgUGvLc7L8+Kc
bw6TpwVXtX6/q2CXDBMoIhdEPXRxmEze8+88mZB6gnEOcZdnXge7FmotD76hv0ByqQEkVi+e3gIF
Dbrc0peVTm9/7ypDDIMXqOnqzbYUs7S26PwnbhGimGU/wtdhMCu0n586RVBQuJ5DcjyH+CI+3w43
SWradLfi/Dfeq/WTZsc9oPHBnVav+ikjusGnVS2TCKoiov/iOxqZfFuitAIYEQTzFqdyvRoFwV4z
Wo6AKSJafSP3ZV5BcYp9AdPwT5S+mXJYecrXSByeTfM7LDUgugucfPliSF5a4sshvf/wyVTR1IrS
D0jZw2OkfJrgzBe10nmjdiz6ULplql5G0Z6kbSA9Ny8TXiP1/u8QubExdFqSJYwc/lbqhOsECbHw
RMhkxoYTZBINaQxZnO5HGWQFOqTi/rZetsykZhTW79Gpd2P5UAuVi9FRt/6s5m6Zi4/DKy3q1vw4
yxYy/CErxYw/2yV0ZPDioM7RfvoCvpEG2SkLQOtLygBwxI1hPACVX4C9/1tTWacBG1SDxjDN6cw2
QeuZ4XoGz4ApnvPzTpZ87aYmlJnafLqlOOnd1H3QXWIOabjEYNObpMNL+IHnJeZUFZqZ2Cyi3uqQ
h7WjUkYZXbqYKDW7r9HEJOsOf/1k8OmenW30ojsI3QWRXcC1ar29T5D3tszjvYd9gWQyOE/yox2d
U5A17iTLc3RYWSHpzfkntpa0+mijIx4qvZQJkBYeXXiD8+oVlpGpt7ekQdBob54wv/a1h1qE/1jc
OQfvttj1q3Qxs4DRgGX3ETrc9Hc8dLOdh0eM8YVNf+zlGzP0Kd5ussy1M/Rs75+pBttQFvFu0e3F
+7nPFaml+jF8+7OJNcgMYHjcgh19kZ5hFg5gmiDTfiX0Sem13SgHgfncuO26zw1lrwC0Byp6aT83
KI20U5S8Esmn1OtVTJECqkphSe53965hvtzigMIHJzu4EHYQ2DSeERbJp60UVjF1/HULNPxeufP0
Kt2KrzbORdKr5XYmRFeGXs5OlcYUxFv17+IWsiV0acPXfaJkSh6yV+h+3G+r0sJY/AYwI+N37UET
6Fc/27w2X41S89wj2PK2k5ydLJ+tPV12nr2k//Wf/b2djAujhzNbfBan/mMNHNHHCEc/14LCnhud
vCx0qlnjuDLiLyPtiArn/+3mRA1CoJTdlLOgmPXonNsVb8FuokMOk1yvNIQn3hx7+ajQL7Jyzw7y
Gu42ohuhw0winX31EgpQPNrkIOWB/Sw79zZKSpdO1eFO0z6iUe1uEBA59r+NHTptlz51GM9W2bPc
dzwLecU7+nlJc0arj8YRoKjOxpKl/e6zdVDzqV/nREOSCfsO7U+mhfZvRPdxPxlV4zw9rY5uyTmR
K90xm6wGTQvp4K5Dmy0tQihgKQ4+sbL6iPD7JFHc5/qHnZG7LzAMVH16JiNw0bSksmNLF9LsfLau
rtUresveBkjEP3Fx+CFnVBwqJirR5nuYJgy+7AjprnCYUKN9mBxQ301T8RhWpo6KR1Lewozaxjzq
Fvy1akjKZQrArmxA9KNAqOkWlh7ObvKCfjfcTYrDLKvvgzCwpYKY7q176RaayipJTnbXTfqzMBNU
wwP88xRxkPusjbLcU3yWh4ZXdq/wG0XpmjlqtWj+dUQnLPNVghu5WWe8exsRKl8sXGr0lvRAhBMv
wUeuEnBrRicxKj1ayd+tpQInSpJNj4SPrw1pRzu3H4qLsdjd96FSmmkonGkQ+q7bUMfWBIXKk5Gh
IiaENJaFxWjSU8RGCwLiKVlhefRDr6dUpurU139/7H+1umRGpb1CcQ6HOAt81R5BIdwe6NcIkz0o
9jKN4+IYWGz/q+wKx2zwI9e0wTk0xOV/WcEbBZU6VMOzkHew9+TupIcIfirpSBGHXAP9rlL/Pi9Q
EkACZyureXRurSO10mx7NCMT9ClfX6innGflY3bjZ89qyE/4tMTL2ninUDufdsCPSPfsrNrGZq68
N7Fu04RWCiF8CWZMQriLCUda6m9Hfnvm9J61nVt1nuvX8gSPaF0hm/mjU1vS/bQ/NA3/RMUdeSx8
gs4FnrzVt6IvZpkiwd7eu/Wz82q4mWJ88QyOq03v2JmFaIdNTjSwrmDNXuRKC+xe7wmkgGvn1FKb
4iL1vtJLE6yPEhTIMYtEPC8DiQllAMrjTFQMIk0Z3Ut8UBNUaTLCDRruSD6kNkcIvZDwDyIJu742
UxgGCqYF1qFvyq1YZHA2MxT6yxUVx4A4A9xaFpqkmfFtGc+fD8aotu0JJFj9JQ60MsHCYeXJqIhV
bTb0pXHXJqrMbgX4F9IGrrVeZbrcQw3nROnl06bIVSpo1/Zu8qQZY7nxeNnkeUnbRnwSfB9Ohxt5
MULjV9K3LIOwfG9cEY5Y771zrvXL19nNT3ECY5qiLOQ+SPAViMLfKDPTcAYU/0hLPGEEd3ygw4Me
QkXnXB1Tp5Gj53MLRzXH/KZ9TNkuVJbJyz297B0LNF+/ovxk0zT4culSAp/PIhlUGB/++MvkcKjn
2/I4P4MKFaLMMlQGXj7n/h5SfkI1BsygRoZmhpcWC/Th071yRglE2dhAuKs8NBtvrX1UXv8fTee1
nTgaBOEn0jnkcKscEDkYbjhgsMhIZHj6/UrsLDNej01Q+EN3dXXVh4z7wYRWRwkGQZily1el7P4r
OyPd+sekkA+J+j20HkgiRb/+RiZaa250+GoIk5UzRpR4ow8ze4bNoDid5yi1pgr5GhGqYB7SFXPZ
oaIxe80xWZqHwtkw/pp9fj80ngB9Lv/RJURYrKHQzEpCZTvatarMuxWNXiLhksFu+T1AHBS2O7S0
L7QkQHTPYvPlp74hBUN6bJoMtuVSh6FNL0/tt4A9yqSkf3djjUMTkAsiWAIeH1P1YYutpe+UeEme
7rs3ao/UTmngf7qly/c03I9wy4X++u1pGIMtjaHpw1pkLZTSG5bDUYoS+x537UrcCHHU7J3/mt36
6jP4DG7T+9+uhWfe27suijDQFO7Vf94s+4pBKmwjCclV0r7Gt3CDuXjqVjv1aBsUgskUsNY5B7TH
21OvtUaU6RZVyYW/NXWwl0nVUymOqtXFebqTFvMT8bSugAREFUxEYNuLxFpQFpjeHCE9dEPw9auu
VjF/EZjKCz+pb1jCg/VyQU2a3iraAx/pfndsrm0QAF6AZmAk1hbr9RIlo3SSxEn8LZiLDysSCBJj
rVJH/2pinS7GtR4qhOWcTJce1UnRJ5xh22PrW16r9u5YNVEVu8KEpvULv3S7+gizd5wBytponrCm
b8A+BPxfuqrAKnf7Lvaq4fDzvDahm7jpapyAFKlJY5MXK8BngX4A2L+jQ0MTzBbtARyEDlQ0Wpe4
AXOHXq07hCkGUGYiMLBF8JUQj1Llb5X0Ec1lAezC/wyuiGAsRIZ4YB8Y/SbAPFT4vpEXawOPvI7N
CNQoVK9Azbr3nrMPC4MeIC0WhgCgKf+6Ir5aPinKZ2qN0hzcrDQ6v3NOA/01vYzYxZl1xE8sDldu
j+ojGg8gmXy+bhqIIAVF8XS+MaAmBOt4gWmp3D8vUi0pVFGAYekUzXgz3UzVHCBJJGlEPmE9yqxG
qOcTDY9KWM4NPiphyXw5cJLoZ0D5oyXYgee1Sh5ln+jOzvKCKAN/zGcudYa4gCxn4H7f1kVdcPoG
cAcO9gtNZhFXfmxqG87VryP0WLWeEVkQnSOoraPL8I7mTo0U9u3sLAwE0JgmViiEiT1KKCslfdo1
ocmUgJFIwcFIhXs/UZeGOEMvCkQip4mo7wwFG4dVSkcG9Q5YUHggREE3hZO2wQW34Vyg/WOpQn0C
YRKaaIiYiPl19WiY4bAFXBZdQEsLY2H3heITlAxzaMRv92lndtGj5RAz0g8IzSNEKc9a02ADlUef
yTaF4sSNpZfhi2ItazwIPfIp3DV0NcwpSQIbo+EUraL14OvOGmlS6jom4eRuv6x2as2jMxgyrw7v
kN93zEGrgd3IhgLzA72hyc36MOkyyvIPTCzeCBI1wMtTL3Gv4Lt7u/YlEEP8L/CXFd+TonGD1QCp
NEDJ1AET5Kx+k7gSVNsNu8lFFflDhe2vtKRmLx7OEGu0sM7ko12kDNXJaIB52EQmYM/bNm06A7Vv
VynXfeBiosP2gDIPx49tSxHFzp7WGKZ6F0wVITQAGVpVvlO7vfug52iSclmanBAiMjzzSuYnJWLa
5mzCzl90ncxfjXlB5hLBnSq23CPOPNpz1qgOgYrSD/DIKwxcFrv9YilqsO5THYZ60iAiBLrhCcQE
LFEn88kVU5pJ/Utaa2odOHPdX/QX3NFvgYtJANMIK1arYU7WlIrtSYPTevIihVOAqlTbpf5FSwJq
YGZ31M3sGlI3078yx/LhMVIzLNJxnPAIm7E/9M4m4umxBMNQgKepfl3Rvr+Xfe9dlmpYVgv9y38s
WUCxwaYKAt1ph6H2fqalFB77vlf0hQgWJyJzKgkWKZBAC3IhXbv5PQOSHJwGYtkp9AIFmZRGiCNi
YP6MFedCtVGt6GqpDb7iVE8YA977b5CnJ3WyS1eLVbWFTpLNvip+jtYOdtYxCqkvFGJVBhVwlA5v
iE5/SJMf+cYqYzb9S6uzYLvXUGAT9Puega5FEz7Y1nksjxAcELKPYevGWQl7WlHzMU9xJJDPw04p
jp5sqgrQTfAQW4oepVWvKNiXAP3oS79pueREqjkBoIjEwXN0996c3RbSI0e97CgKnTFgOUVoSDyu
PZbF8OllobBQlXL0arB0vlM2wbhzvrkFmpeuJrJh4rgOD6+9RFERMhk5QEDYE2oX/y75WkAFHuu1
x28Jbwmdh4UBg1VdKGqVS63GujBFewl27zZ/pYO7C5qdjz7BrngpQ1UdWJhGwkki8UOs5kAgxkui
DCPSF37D9lIdKZpHQPcsFOurKAVA/Gxdqmyw9u9sbXj6VGX+gn7/PwaulNS0FPlzMKp/DPM2iQ6L
IyF7pCoJFw7b4WEHLIuOB6I/EmuOuQw0AuNBUBXG7Yi/EEbRDVkg+67gWwF+QvFUeC4JscoFpBQY
DfEWW8SlJTFXYnvCLZV58yBxAKHmRpN9+R+kIEQHzng1Huc858MGy0ZEuwV+gARrug6o5vB+P5wf
R8ASWyE4Vcf/Qf18ghthaumKYdvHsg0DQUdEKZetjuWU68dFIXbge80R7EO5VBu7o1REk2fD4Roq
SRjWkmyHn9asn48w7dbRohqpFW9Pjbqrq76xuY7Xr5rTbKnikbh4bIvse3rQ6UXcqwxFrnA3PMX3
ffEhuLD8WSrCFG2iiXCkCMfIf+GwoLIZl2olN0N1RX7NyMRLJ3nhuXq+LrD2aQ3GGymp5iKUMV5M
+EPXhOIIuRd+sVWSBGkSiMuM0BwvVL71Xmjzp+WCzYe7qk9nmvKVi/YrgQPFNpwtp67cWTSYIknD
fQFOi04OvhFy5FIVT5ujNjrVL+7kFirv44YHEAKiK40H2hZowN72j7TTyk1RP1fbtzAHZGHpndDv
d0McsB/03WKGza8T8NL535l2exIgZUN9GTDqDSgP/klB+vuZqhp8w6YC0PJXwVNVhJIzU6gnHtOG
ipQQMrQHyE8NVAsoPPGV0JSH6klMG/TqA+nsN9t4cLDkqvNr05l3kUvuiB2TxdcKSlQfxLdgS5Ck
50Ynx7UBwM2Tkh5CTPnCnAM59zXzVHBdzkOo+hSajmGlwtDJXixNZf+9PnWMAgTne3wZSN70DFPh
AlHy++iA+kUJk87b/Txnh1+soFV6yWsDoi9/z7MMh4WgWLRTjdMqV1YPXToxKu79vS9dkVdA6UD1
ANGlmjmSJk0LpE0YqQiEqLSB+hHXGaNqdoxV7ZR3t2oIK9wWZ0xcDY1ExWK6vWJxgCTBHUDpgJRO
N132nURqaIV8HvTVSMJ333+O930atcsIjZzwaJf9lXq3dccT3K3Rg0Lr90k80NfQ0JBNA7XSXFop
f+u/x1wP5LzAZ/eTN76Xf24lM/vDOA+Jpf7DZ+MEbBoyE78MOFUON+5tsnEfE/hy7JaSMrqvv7vK
JzqQFkWE98gbgbddUaARb0wbKFBkebmfnRNkKSglwq2Xqi/1Oz+/TQ3uVq3hHHvHnn6mB0R1dii2
X/edUSs49lLapS6dd3wiZqRyeLl6NDYlVoWEi3kETNY5uVBmN2YpsW4d9h9qbHWqEz3qiSCak/cm
2CHFYh5+8VCWddizT72Q7Kcygrlx4UfXi6WffoYJ7cuMiGe72rr2BTZqlZKSvFYYIE0qUdRcIKLD
jRmqqiY1eAg58NGlGs/jO8m0ceflJUp2gloS1h6NoN0U2IVZ/wWzJPaH7JJLIZ7yu5b5eKZ+DxRT
h1oClpRoVeFGkmNrsolpndJKRUlaDXxA5Pim9hUEJODfL7feeQP3wd5tsI9AXxTvEbOBLyyNtLIY
APlGQcJQl4reGXcjqiA1D9MGc1Ewx/o5rRnW71I0+bsThak5GINnhysVUfKrQHKgkrUSeVZcEQmw
KPBaLAh2tBRlhec/2Y6uWNCgtlIBIEWTjFcAgbGVANapgxw2F1LfyqHUuvx0EnNsi//CxtFdSkFk
SRIm0dQyT5gpAxNowfKemRPWDAID8YiEOWhT/0PIiTH+EQzLDslax7IExwNtSWLXtZb/sq37p62F
XBtMjp2arhfMaShaEtbeXWJEc7Lh8mpfU2KDeYKCzCe/2bJlqh+e3b5NuY65Ci7wdm/OgUMhXCIZ
WCwu2BQWc0DuanmEusEVO5yyK/FPNkROZ29NKN3T40dEPF1QgmFDLFpz802aQ8+/GXiG93QN7xxs
yb7SqErcW3ANYt+y/yTRf7tv+7LY9F9OGxyCsbEWB2Jreb8gFe3RaECs3kZ2kUnFg4bdBulbBaMa
8Z/aEyb1unvxS1PE0D0YjYv2AjucURu7Mcm8fMtB8kuZt5L4sGzmzH0J2jb7FK3UK0nDWRjIXFaj
sCRKMkO1D4N3gljpFPeyxSgMBwP/YkqgV/xehLm6NZsrnvcV8X+CeqJ9onS++fSgJ4jYsOYAYMIs
RqnpiCnM87bel6SP6BryQjiS4PftPliW7HOct7nR66W+ZW/ysCYTapcO+da2xXdvl3cX89pbf5Vn
BR+Q0BMVazGrLr+VSRHjnjnCTYyZR6oqaxnsvcrmoSmCLLyCtNRXA+DFRjlofDg13VIzV92ie4fT
rtX39uOR2IXVp5/6xfZ9R7bxJudn8SQG43EGhfqy56hgefuZQm/VPoHTcV8nEEapS7QDCAjiNnwJ
/BiZw+0HrmKlpDJ4DNUS8I5pgYFRq4dofYXRw6AWx7om6sSZiFtirmC3+ZLzaWn50d6k5oBGwqlq
k8oTBQLBb0lZ2ImqejeYiAKGVQ56Uo1dVPiHtiihzSdXnUHffVKwfxnhHoU1CmVEBlX+A1wx42Ah
M6hFKIFEwH7Kd/qrh37SfHh7VgPU6QnpVK9RaZ7Sf2HxuPmFxblfGBeBWfrXdvmBq8indUHO740+
4hkTLXyncTVVf1HWTk42cl7bUlw6Ib0gTiTBIYlx4t8XNJ1qrQaTwbVDTERFL9q+EUPtw6KlNenK
36xdC9HrkVDji34lAqKszaHoeyVZN0RthBbRstbvsHtyoNrIc606tDF5xqF7hXFD+IWsJiVm/W0C
6lBmp/FJPFjFplr2ZWH9lWh8tNDWkViO9np5t5W5GylSlDxkoK0ATqGl8Uto+WiVjvYGki+fVfkT
xUCe1zo+3obHhQnV/pb254Ag5AxHzD+00OtAtEsgxEXWukCsEaydqlPzFzLIDyo7tERx6igdbbaS
HdsW/GvBb97Cw5AO2uqnfWt6WGJmBX9jLNKmVyMfKIXJy0bd5Xx1n+eoUfQuRpi+ossrMq7O4Rqg
/XKuNcwzgDsah1n8uoW3g5uRfc07B8out/C5C/CvP+PfefI2jeAne9qFqvk6WOXEbt4kuHtm51hl
qXMinrMvMcih23CPA2NK7+ssgTH1MksgLASGANUFVFovhrnfWe+LdWCXeVvzuoW0EGqcdzgzLPsf
s7wX9aaIXB2dbwVQoYgCPtnd0W68dazzt3UpWxvazBF9pWraqRpBwrJKA/11UGoBXrhFCmzgKU4a
PyfbwWn0Z3SzZXNYHqY/pV6xm0WNdrH7hBM/zCYHr9FOqD93q6vqip/VLtYd/14kAviTmMiRFKfN
7sG7rLdUc4lrt24jMY/4CZH8Ee6frHIqQbbCrEFI81seHP+ag8MQ9Bvlo78iyk/PRdbGnJQQ7b2o
/O37TRaI4d5PCAcLFAPoqEUNltJZt7SgwHwZzuFSURBFaiG1qkTodAgNXtH73imf/Ucl2L69XS1M
zu4ddIgOnAMaP1Ztb11LzoFkEmEkjCieZmOVlNx06+4fTp1sEaErErYb1Rk6h6xK67kqAN/OzVPD
eqBuULSbmVsiHy1EtS1Sjygq2o8dBQCjX753j++wkI2e73CXtBrP4HCKq/vO5tQrnuJDyapWg0rW
qiENCs61aVVOkzIb+dHfzINrzZ1n3cvNQSKvfLHp8N4voKD8pBAX/+7oSf1UwsRoFYgwzlE1qO7M
jXMI6fx2jPDsZm49SMn/zv0HAsBn7Nqufi2mwsME3rcJMuxmePOaw0PrDCPh1mr0NkwpdOFJmiq9
GxozRxaIO0tKM0o711EWZ0goy6r8zHP0DmenHFDbC0i7aaVUBftIEQIEhWhPhJ2ds3ezyc4r9T4I
CQE7EFpuI8wGnB0uyNvBHHsDmoBZRmiPGheIL27u2S+EMq0pqEV/N6z+AhSgOOXvvPqAZgCmP9o3
g1d3E2TgvLv4wj23oYU/zOag3CnFRlRp75eb+Dz5TLNJdVqeGj5Eg+Gnu2uR4jv3+Aq/Y0N083SJ
cbpH8pOahLmtzmtQ9B+T6hFFTLPYP0MpXh1/0rdZBZo7mK+3WQENYBMooq1tFkB/mMu9Nwjf2a7g
1npPEPtGZ+vRLZAOQpqjGL+1z3iqwJK+ughzk5Duww/1/mtY3iJFZmN63nrXreJNk+bMvulm3WPX
mFIdTRYPe7ez65BbslWy2kCuaViH/qNfilkOh+9F2s0Wj85lkvT2j/hQtOAuph12s1z6F/Gx+pxC
L7P99ZuMK/Fn+lk/B83Bbdhov3Zmw38tDHQL8L2wjLDaeS6aQc0tB9he4oVx6KU2SnJwOMI0ThaI
wO4jKFb/amI52hHOpxfIJAjR3a5Mxiqftm01Cr1dk/Uz3p/an+LgvuttHk5aRoaut6u3TsTrNMsb
0Z7qS/j2tx2geaxQWQzRGphb4EEq46uQL+vBr+uR9HL4+VB2nIpIQIpRySh3ckUx8HRM9UTplo9i
3n8lckDq/Q3+evluQJSs4FwSI1+DlswX417vKevnDUZzKp0frGyJN3mEgCvCAzvkZTfkBljhQpvG
H9J6eRfrMzq6R1fCAXs39XBtwcebKYfTYSQREj1xA+ulACwr4Bh5YcBgSH6KQ3fm0S3czOdkfzdr
k/q6BjicWG/yx71pULKYsEoCO4+Rrqsz2ilnrGprlq5yiwx1nlpSH07tWz1slNxS1S41bEAMipEs
19QL3s4NIxUqh8A50G5oLCKTp8Hgr47iERQJKDGjD8vsane20go6otYNUjkM2L15QfP1ZZUM60Bd
eUW4HjRB9e82ARirKf47hXV9mSTmq+ndylax5u/InFeXp1UpOk946XTC0P86uXcawL5Fq1m1GjPm
6xNRiJIJhxGWZW1xXVAXOwKmgXC/zCLZCJQIMDXDPLLwToroS2Nn9g6hYV07J+RUrua9swWiLpvG
YIemNHTFs109tdioGLVkm++wPD0vN+ElPvjFinkgUJ8RylCN/6AzsXjjiYdyRBUBi3Nn+1Mg4Rid
N2Z9YRAtU/+rmI1lYfJ6mhVWtNeqsd4Ns3e+wT7NF1kRFn9wx1PiNnvetLmmDyCByf5kXnqfiq7Z
Wadusg4/DNYD50qX0c5pFKz73GKn+23yztRhcvPSDP7OALydqt+ZEt9y3ttJja8ybk6us2eGPuP2
bWYFM8sc7sSmd43KB+vGOyO5kCBGbb1IHCil0qfM3Suac7ruQOeAdWllIqJlBEqoBMji+bLOqNWW
rTL3vN/g9nE9L9btal+BQdFgpaLVLrBJTApXn7WsGVd729Gze22l7UtoUAyC7zE5dD7DwxQVSxiP
47J/6XxYjFrHYBtUunsvGxlFcqU9iizPOO3A7fvBZrN9HB1HJRSHDe8YGKMGV8su9x7kfCujvx0B
gjm3h7vtPZbNWdreBykEaqJM8LyfSwdCF5iS/+7Of45zKoLX1raFjnPBKtJ6OyQH2zQYEVgRHxPL
YA5RI0XiGmLWkHF5ahmdBndbYonEuuMKOSWA9Oz6si6rhGQXS9nRg2bgonUtWs+C+cG0wUvDQ/iK
twi2l4OLG91culVaLxbHI9DBAClgCJcQl8d7L3WudAmFld9CZz687+zKE4VzExCMXZjUfLad7Cdn
aH22izBo/7mojG8UBzjTgjmEYd0FnG9BDIEEQiMc5JpRISj2CtPLIa5cO4/JndkIccN8okOFJHur
GBQBPIaM33ksOBXV/vtkNzust3+SaSfwPiPHka3RIobQ2xifiCLBHMAeCAMfmBqWxaypJCZz8xAT
Wh3Ru5wRiBFd7YalHr9Pq9YL4PkCBeTV2vYQfmeSn6z6kSkDuzDtHmcfKeKfR3VMAnn3xoIeSCZs
7/Y28UnZzs0jKjgb6wKBAxXAIuxFd8vQ8457+5T691EB+ng5qmfOruzUa16h2iOcOQ0vGy+puYjf
cKYlj3Cm9Xlah/iUsSwyw5v+iRB/NzwR8bEpR+X23U3pToe2T5UC5S6a5XFg8yp2Gu0mbNDGmoHc
PUw+iVltf/rvFVwHH47fssxwikia50+LeZd2Hp15CIIYlKD+pmwWgTGgRhtk8dGHhghcgmaO4dQu
LpyUpD8n5X1x/9828XXCrIpvw3P7GVZiRJgxSjlgJGtMitFjMl9VphDKat0SkDpDcplksBI9Y/2Y
QKd6MX5eK1bqGxwIlCIXty384QL7E1LEYOsDrWrt7GrtwrKzc5LOId555wiRTbs6JAaiN+oQUBQJ
cP/qnkfYuAA1fTrHaBc3g014Cg+9ZGAE94gdLYSEZu1GO8Q6n9EmfrmbIebww7J59ndQa5/tenQa
MP0RFaLjB2vaUrtJIPCMKv6tnfY+8Hgz1lTDJXAvtT8daCotw4V83r5A8e8cRmXomiUo9uIRKOEr
eeydIXuiU3FHl/XF20QHvxnAYI2ObMYe3Ong2DZ+K5zu36lLWDiotkCGqy1mAjU5+mphH97cqv2Z
cgZO6p3iItEHlslAy+ew3BJGTFmIcpD4C2xOlNIefDJxJ/eOpLvNHQzPI9S/JykEF8BWdNi3rXKI
V0RghDv/ApnUaG9p3suofWIjAa/EOfKEZ+vWS3uPdtb9MOcWuE8coka32f5EiZe1Hov5xq4AYv9u
2ep6nxCOcbeKuBEDapqNtuv9HjT/EdW6SVyEX3xssjzO3Xmrzhugj87UKd7Y2HAZuXVfrSsafBUP
WUT77W9iVCd7pRl6072LS7z6swduxbqGSrJi6iaLL43GHVogO0k4D2pIHlajW2cfpSsYAONiC65n
62GXh6VZpSe7y13QcJ5+o1+Gul3zxCilaM5wXuwRI3nHHx8KNV325d5hXPSaoxNqOMt6v8qazPZg
9F8TiKK9LTdjs5LfGAl29fdFC0SdtugnnS40TMeVqbGoOmwW/doUSi491oikQJgFsPgMX3AnfHZe
4AkoaA+6vktIzqKSWvx5/mXstmN2s4SV7G7OF+Vuoz1vs8vfI2N4incvi5wWkVJueZPTzABryu6p
VYmbw+oQNdqAnouINlBqMNDW3UKfhCY+9DK34patUqvkS48Oe+ToRUfKs48grUu+GFbaBb/hVhkI
zZCJRU2x3MkiVEjCTe8QH6NTax432ttOfWc+pjBIuoX4OOPM3qNjrzgpY6HFN7jJxVR5wpMPZTIQ
Rb0BqZOtZUTbKnUGlMQQsPCT+DKhqYoefSCXE8Skxgo9D+ThAe+7kIUhX9ApDicB+ivmBcRrRIej
55LPhnQ/rvW2FCUK4wZdQ7SmnHu65QzWmeqXHJK87bSLx9mI+OGyZLP+qffqvUbHgMpZGWzp7qoy
Pudu1ftA93ih2X2ICC79LYsmja0dxj99DEeMlgzkvogmMbzz5dZeQQa5/gty4BRpj6v0GvRWQA12
T7S7UdV0a07GxsgtbPSOY2z3IKVXO7tgE7xzLop6bvdUdKjbg6vROgDIyOq8Q/iKhBAQFQPqUS0w
6F2lHFazq84HYksF+keDr7T3WdWz04DPQcpEPyoxBnWU2Zm+AmAuAK2kYctk5CEJ3usfhC5irOPy
9rRqzgEDswPr09u/gtgVfZYjmG6NXubgER8/Q8OvDoxBNqZ/BfeaT/TunpZHmK7psBZfMbmgyre3
r2tiJQpt5TYNBk6zTRyVrS8DJiBexc2ddb3bLOG76WFaWux+0gGVxcS8z/hS9jmpEwW3yW5Z6NZa
t7AwOP29O41hoXvDLsErtxUv1XtNbCewrBgobiI7+ywPDTzaEGQzS/Rzwibwm3Cirws6YggV370D
MqkkKciPs/BQ7O08KSmk1hHWyS64GBx1WKKiiCAW6619e9sQ5q9+RksUwMDOvt3hjZIsEE1V68jp
DBuoGLE9AZWy8Hq79tNOANAII7ii0+vJOlKnouv+jssUKnw56MF2xkGqMawI4BQUuexTyDOEOxer
Gp/Qbh5eENLkbs3SwQku/KP7XMx79UH54pd/yBlVedxTPMJuHgsegmPq6KRgHEbZzH5uLLX9w6Jp
Pdma2J2JyHb2o+hsCcgJVwu0pATFj11lCpIX3cyMzGuAbZkqfBHz49bZlQnQsvg2SSk1T6oTCmH1
CWXPDi+oRwAUs/ts38eKdvDMzYIho3rJpD5995I2JSP4zXzWZ0KplXnO55Sm7x+uYJH2gHNwp9Wi
4RohNqP2mZY059TetGudT1iEL02ITey8BaWC0TJTANZ+dnnpJ7zhCHDpNIKyV+vMW48wjRhvrZL7
drcx7RPtZ5zgpzR3H9HZq0YpXKZtkGHUvh2dGBBIJeBngzUa7QWR3P+gCQXkMVZlcLULrQfNHxsq
7k7Vy35vhAyGd63Y78SvTV9M1oZ5h42BrAfcK1X7WDMepHcsAVXv3dq0KyvWjet6n0w2zRkh2RXI
i9LGL8zQ2faPSAzAPMpm59l7lq6qZeuFKDgpNj2ad/PNjKy2Ddr6oA/gVwF/vUmrowdK+rjYNZRS
oLaBh+BuSZE2uGjlL/9efsEaDAWgWdXbkGQD+nVuowOL+n5JOO4SqZd/d917jyvzd35LtfAT3Eev
5StqMAMYM8STZEqTI/ZOW6+A5i9KDHX2+WJ7s7j/vLv7kRjn3A12HEbhcd1gq7xOb1HSoyraxVuH
lICh62yCjkRG+up5HS7RvogiWgZ6wgKgz9MLQLGOzvKvE+FsKY5e0cdBazhu2pTqVj2epTYEia+h
pCCKAv0HKCKuBDzg1r5cqjdmSJ2FSouo8FLCGFJLzJ87ky6tmsNBh+BRQvYcQhtVCeFs2vGY5h2a
HaRVitKnxAVhoqDbwfh3VWikT5n/vm3HvZ4+XZIZnI4ImjojmM8UUCXo0FvRnD7mbM6oANGGrF4D
SWIdEQPp9QYjClToqapD/o9n5jojvFLUZFUoc30gOuuRUEGKjXdBVEK1VlE+dVBsXXzVZ4ID8JCZ
qgSEUBngIPiT82Glq9q0+uL68IugE/NGs5h3oVimV704nuhmS3z4yEdx1QjT0RaBXdpZYvX5AxEH
cwiKwHws1SYatWn9GOb0a2qh0Ih0UZo6ayrHS54YjJEyzrixXFiBPAiJB2uOgtfPYkiaomSggQoP
iSsctGqdqdOaqg99Teu5gBmKbrm1BDY6lOT4BcRcm/dVAe17iZegaZQWZIabN4vzyd+KNW3iIZ+e
X3L9XhVakcm+j++16vfXv/11flOX62732z82RJmhq45ydB2RQaIwm2si32P1e7+wKlQRk779Nixr
dO4qONNxqVv4IErWvrUYcBcHU1iPCBJT71NBcU15ddoehAPioV7BbDc9nZ642jjyhW8TNXyvK4I1
Ejxlr7W1Jl34xbS/qs+8xJpGafEfM3OeN3JoMIpxUo5UoPs+qnCu5Bku2RuJcEkMQkzGLz9JBCNG
I+NaTPrhVxVgqZs5W8YzmaPLAw3urNhAJAT9mco2J2QQJGZIAECqAy03XvmDkHro3BxI/neVz7O9
6YdC1CiT+quaY7j/D3UGO8NiY+GNySwVoPfDqNBjlrue0CEEmRMDp5EEHyQo3ENIdEUpnmfqlolm
B9lDteyiya2GEObVueH8Ug/enFH0VS0dcryiwfFn+R2NnBz/ZK5rePFMLR5aB2hR4v0jRh0e7pFm
JLcYfQ3a9hE70lxY/39bVXru4t6d2cAMjD+NAJpjIS+IstuXJIn3+6IWf7eB6/gREBDKC3oTPVVD
TewIzkElfUhJVhcm6duea2irEE2hmyvwzB9glCH8fX7zsVqTXMvSEzVVnF3EAXRcngO5X66ZGjyL
xQKRl8GAS8bpjL86kAQx9FWmPt6EnjSFy+2mUwleIA7BJSJ05S9lFUB1WLaiSeXNhCRDojaJeCrj
8jPKetkInq9DpgSNn/AEWk1RKuq0XqpSnDZYhVMyDSg1+1BqjhcI6DkbNSoCpok2J/U7FXGlxCMV
441Vpy1TFlREJG1RmOCRkjJ+yaWitX0Jbssr90pMNAyJdIOhTS4hLrKIgVlBkEAVJV8ZdVuZoQii
9PssYTwBtihhEnCNyBS8jd6Ze6xhjdrSEtoUyxYqP6xksyHDiaVUg4h/vlz0loYBApkiuwDWMeIx
vY2lSJo3ESz1aSLsqa1E77pcLmlAG6491ByYrxgYmqxUzHYtDdOn3Z60JkxjqYKosZUfXxxjJuGN
STkshtAPeFVr4izCVhsZjjViMNx2yMhtbmo4GGGEN2c44JJph9AqFm8bjLro1FyZuLYtZ/pyXg5N
HouCzZgBfoPr8bKaMSm1Y5ZwZw8e4SOc03BbsT/9CsH91dXXio0eXM0+TIr9rXfxL9GHwC+orWqr
ItkLowNlsEikOLhzTrNPzM048QhZJb549E5buBZi8246AIoZKq0besE+k+0MljIi3AeGAQwql+yT
gVECFEA0WH3VjBEyj+JE+odFHwkHGFWqRyHxCVp+7p0ZQS/syqAMGBMs8xg4SBWsJXmgBY3Aka7W
Aj5g35ZQle63ESQ3eFfiXkm6QAX9MrV4EZ8yqtIofRK3bX2sUYfz8ZkizpA0D/xsepp+qQAi10HI
5XbKHuqrzQ/3Hz4k+Dhkopj9vdegec8vHc2r/8e3vUhjRFpMAaoofWLmGlSW7pOsp8tqnU72XmUq
pzmm3bQy1b/0VfPuFkl1kmDvMtmOtiNIIH25nFRYv/i21iVG2o4uk4fPj/bkhtS4GkRWG3c/Uk8N
stX8q5bzqHkjB5yzNiWKF/zqzoMbJh7BfsS/6jSA51TylHktXGUNNkiqeeIJBLj5pG9IJNjz5vRU
8Op+hWbMyX5N4sDnsAIgecl3GgD/dp1Gt/bk3ci3/VoX2bZJs79RDGigKGW0SSA4pLY+h4PucnDE
iDt+th81yVLIhRqsOCgbotz5YmEMhsjTINw7aVUI7NkkN+NmzCzRUif/KO2a/LfmGlED8W/L/YiL
5B/zLgBJ+uvNpDItsRTWgD5BxDq3sGe4zumfBobMqfrH9XENei2mzQtJ5HxDIJRT64gI9d+o8EyE
w2+cfGdy1mtYPgrhjlaACA5SLiYfuAF5lyc8F5ez1EXQoc352jfExFb0SAtOvv3Arj6jc35mHyD2
ROCIf9EuoQ/7BmqMHrolcqcIjoL/0xzOynSeKVQVc+WIdqh2q5PLMiXCtsS5yWr4H5wgknem1zeO
kRzZsd0hgiNoSR0J+BE9mUFntuRbhVrBcMhKTbqIOCOvESSwRJftDHGMN0S9EKL9EPF3xQ4ssmLR
apvcuRCqhjPofPqTR2j5irvsBHP6nq9/j8rWPOIGN9jaabx18ZRAismWIBP4YmrtO98KXGGy7Zzi
9808CUdOXOmP79ZNlIe/DxXmrv6TeqJh/6lO+DYBar3U0l899vAetu6Wl+kFeuKTVuidVR8mt7wW
uaO0/g0u1LSspOIl5w6m8N/DbtBELc74AdTJ8PW35CV09IF2Ucl2zs5qjhKRaO4Hehmelox5Tj8A
zRiA0POHcPoxuu34HFlrlMBlM9xj9ZdfkmAYbrG7nRhAMXX01av8Vb+z6pcKdspDw60Oa07N2U/e
5PyrRl7O3FDOTHnifPHq0miV91orf7nZMVLEaInpnZtUPdnZFWMpRuIxuFmD62BnjpAoIQgoOrDq
Sgg0DSxFnH+9n4frU7E0STSIauqEbPFPPCZ742d/1B/yxkmtXB11ahMYa48TX18PwrjcA5pwmZ4q
c6wSL84e7I0S9lIcWKM4DpWTy6u3Ql5W7HVJj1LStNSbhRcr+PO2L0ljdWrpgZMPnVf0EvB/UfPh
RriYh50Qv2iCad2d8q9Ym8Tw4fdYAFHrMIb2CymTyUdnu3i5KZKSaSsHuoBhUGjoIDFJsxhEgxdn
LSOhcge2zMPNHNWeC7gGqYIsqXx1w8uXaqyStUbPyer9jdqjQY9yoq3rSvRJED7YmNafpPw25qI9
GKQWV1TX/W8lRfMeXBrOmoRv1fsbEO232k74NNXEiiacosue/zcmbeUHUgBXUDkj8yFj9SVqip7y
TGH4csn/lrPhCfscVMXIJJVaQovSRVPPg0ZrufMOoaLgBX1huBW8i3tgRH4GhnsgHsCYCqCpj2/D
hME5aaADQD+qX5zq63HJfrXzdh5NfIwjKunfGr1icm4p10OPpxVd7B6jRkJ3Gq58pc7W4AkNDWzr
VG7PqYp+jgta5pyjfbES1K+KFlQ0522nZhac+o9FMq24UJtWDVoOgsQqMyjxN8O2Sl/nphHqJ/oZ
84dHwpt8H5J+LPkFrRJ05Y0W8nChnmNeLOtAyYJf4vmql51dvZCxzifP+Y61ZqAYueDyZbEo2aOb
F/I6s+FKYZYqDVNDn/7ybtaJvOLmEcHyGOnLYlF0Cva0GRbs0f9hU9MTz3UaLkajQ6jD0dO/8RQh
Lr+68GY6EkSyGSFItY2o4ehJtKblvIGczcAM2+gUakRi0xGQNgcltVne6jF+21Miur3N65muzGPm
85/mNEtlapX8lFf/ywFW6nX+GSP6QiJ+aIE+UFJSxPF97IaSWEBXUgYq4zKKz70/v9dr2qsxI5SX
iAv8MxabQnaSGvvwQ7UUZc7YH6BhpkhRFNxzIA7uH+AD6w1gJlEQFcqwjumePooRjNYnBKOf3mBA
LFq0OLunLd0yvr3b0zYnwuRAvjIGQ3jZ/GHMo+4H0MHMGQzQ8mxjdDnW+8vMCEMbZCXy5Hw2K7vq
F4IH5nxaJdrKclIrMmzfnPXLj0RPQJ1noErsRzQJA7Fr8/sqPSh9uA2kZCDqt3gkX+a69HNSLNke
tFVVepVeFUz8ODYG+spK8lOl3LjFW43O84tfufYNPBhrx7/9uHCKEqBzYotzNwUs25Va1cSp4Xts
uM2kfz5Fx79dCcNccPH/iDqvLcWxZgk/kdYCCSNu5fBQeHPDgqJACC8QAp7+fCH1nH+oqu6pxsjs
nSYyMrI0XL37UAKuJ29qIWEh/gDBaP8F0QhyCgVCle/Mns3or6qHc/oxOhpyUG5mzeNdWSExauTR
UmfPPjR+WAKbj6T/Y5fLitj1FR9ju9P3D2Qc7mDY1D4dINk/2CJJi/vz2ltmi24H7AmmLDQG2wjD
hsMwEAnhz+2g6g0Guy3/P+J2iCxzc1FRjNz2YOcW9FFKvCMwiRY5xghPO/jiUmgeb3Fv3Yb2wmTS
mkxY6V9/ra2+jhxQqiNWc3T2yFEwo72FGYykVztHAXvQQBlmtJUStuVsqWxiVrYY3nLz0dgqyT1h
VdnCu0tdC36bkPIOFBDsg22NDmDcP4OEHoAklI24WMwVYugQrxgY9CXvMg6SX+ml1N+3K9hysn04
LtS/tzWPt2KptgSyoGnfgO19cunh55i0FCcNTpjjP3rkzG+MS+/itzidnmC3Hfp+Lqn4aAT4lh08
qp5IdrAb5Ru1QfCK8szt6RYGUsKG2rLLBDx+5CRZ2OxGBncJvdhO21rpAGlyTP82oxEYbaN9B5af
hbjNnhG8FjblFdoMOhR2KWW3RTBrW82wjkIPVpr3o1Ea9gpf1w3EwGH5hyCjWQHAaAJ+PtolDg/Z
oUc7adeoMvMTsTPERqLJiUbgPfQng+jqj4vduE00f0kWJ6SSHbv3fkxgJVOLGjZChFyHyajFxhVL
6wzxsNS+tF5diWVPmECI3YOTsDSdG4ZN9hb6HWsFfkMgayt7iJGoOL+zH4ARGhXrixa8fuQMeNYN
myzT2CGz3XENd62RjLS6uwe7DrpGvdaaqGWEKbKcARexgFT3Dlx3u81iH4I/lqLRVBwjqympTJG4
KOTI/p89OQ6diA6Hg6KxvJB933+evQJQvdotsNXU3kAV6S/odQBYkLdMkFD+QXkKi91qST/hQjQ1
wRn1iAd6BFbowu8oX8p7NHYjzOxu2+mwYEYcHMMTmGzSbW8bvLQzW3R6hGM7NqcQx6kAhPl8wFrr
8d9oVEbbS2EoMZlmKwBWHHzCagKE5ZIZL8tcoXQ4HtNgSt4phG6eSNUU1pDPZWkD/jJaZSujSyNF
i6VbcCaxm/k1PkS/ZxvyqjnEut2ANUkEwhAR0exQJ1Y8AlxC4rDcqGsQ6Bdb0IAkyf3dTeeJj4E+
9BRwPT2MdBayAKGA4RAwjjPEQ9L9MKqCDe9E9yKgK+Gq0Okcrnk29WcNGAZURYibHggAzNmZWWjJ
rWfiMF25OjZhisJZMnCmRPCn1yj3yCdF6BPywFRP1kdsOBrSFPUFZ4LBoDtLZKAJoqi2swEV1xQG
RuPmFZZSS4q9WiPOInbpI2kC0vHKJithlYs/tm8ObUJ2GaakUSJt7Z1QV2IaDZNrcM2kNGwPiHf+
ZETnCrDMG2B6oV77GcGfghE0A9kHuu7/AvRWa/32a3WeTVTO/VlnLS8Lulh+hpGXLY8s0swXcegA
/YwA77DggxbLrkV3jLZBpmErPT1u+BHhUxkfuXycPtZlp1usC0OZA/BySvaie90FwyB17Bv6R+VA
mcnKAn5p9gqE5e7zNX64pHNgXWNRRJeEByxXbv4SJy5xJyL/6XRbxNnIumkpazGwlnmHasCqULCv
z4e1mtGPs5cwrsspNqcVhBvwgosbadDJxRgL1J2stWFGKPUeuKDYcviqGZe0NJS2FMePnxK3FGFg
dZ3Nt+xxvWSn6By7krXoo5Ta+W2CWfBFVw/I+oWO/rsHcY6Wfe1daqLcEz0WxIaKP2MeBFwQwx1a
HDH5SA5lzotb5l+Da/CsP+tRy2w/wX/aMAb7RHbwofU4wB8t2c651EgB8GiEgL5IKdSRg90dg8g/
8Yj8UqP4V2qUGmeP0jerhUPmLZQJi+hz9fgcfosYnht3j965L5NLNM3yqREcrzhMi5CYA4WITZzd
j7syb3x3L+gYHIgP4K7O9l6CIa4TzUPgSRuM3KoztwV+tnTAVixj29Xkt1uHnFei2+YHWRRlYHZd
uJZKTSCiIBFi+pUWe0FP6BbPFN9mAgr/KTwd2OESpNRYhztyAcgU0cavYScIVtBFqwdsxwxOEZaB
e30xgVZ5nJpH1B1HX4m4IjzUC5S3DWE26A0C96Xfhd5tuu7UeadBuFHHaEA9Ud6esqDyYe5fOtMQ
dUGhW62vRXrpIY2MJdlZmKZrxXtq93l7OkM1oyPCx2qFV07KbjC501Tm2GImtMbrEAHbk2fwGV7h
tEu8XkZHLYLS/Q1phNJkhDFsEyaFV/swqVnVdAUOCjxQ6oKJBiBQ+DeL9liFFKb0y4AEz4TgttHR
w+7lDlgDryLu/Lsb+c9uNIj5fnbNRr7S4vqze+ybeK2+2X4o8iq0L5PTpEI8MTMW6Qx9y/p+dAgK
7UI7gjcLgww9wqR96hrNA6xmcfXBVHhGjQ2WQATRzL8veiNqLdL5IF6G2pbMo6oOioqVc68GGnWy
QVVBcPsxA+TV268WJPoGhwK0dSUExes9VHWRvcg7yjVpUInpi9xCV1NRKdCFu9t7g7nAISbiYFKw
zkvg+txAXJrzD1Nqcp/D4Bu1xtMYv6Z5VesQK08VSGicQS1FukFHV6UTVSPUli92ixbtJqsCSG4d
Oy8XlB9X3twu6QKJL/yTymWUgeAyJRDKCeQ9ckMVwYQzGjEITYHogYB4u715RgOCFxoGHxY8ergU
GwQDC9vPtKv1tjwEg1EoRSVFbeP8QK2RIo7kSX5A9uu/Z/dIYa70U/UP9UNdtCCpd+xbzIDMOo2r
G8kdMLEC2ZYHLX0SOivBxNHaPv3kG0U9GSriCR6X4Ipa1dS8q7b9Q1upke7iv28JH0mJEBCP/jze
E8GPwXVypfPDaksrlm41nlGkBVit1YXWpSMoAalQgK+Q/9d9zKEGwU5RB52H+n1nwvOL8JDKKlaY
nD2kf7nAD/kzKuw1HGjMxqogsCOYTnz6S520JZPwnqtrVjVD6Er4Gt2dAno6+hPaGOIB0qLIwRNC
i7yTX7oE1ZMLCFe03NrJfS24ycRF3Hn0bc5cCqIOFKcRu5bawcZuaUHKGGRjGmAP0JKGSyI00Yyq
HHbVlDIWYo5xbng1N1NNy/mNzGtyAr/682VbhT/iexgC02yV4hpV24UNz83NSq+/3HGUWuwOf6GV
kxKcrGRV2K8AaG42zxeWDchLwekAN62I8oUOV5tRJQVdjnxDKLEGCguM0aEnsVeZIW22fBb3mFqt
1prei7EvbOKwzyjZjWq8mtjBssg2tdJgTibbuJ+puvMqO5Nm6UzsDSa1argyB7iB8/obFNFe0mPf
u3Qqgwf2T1FSDgdUfEippBhv4HpcCKFPcJrsg4RusaSxIq3SQ9KSGdAJLqShp6h/EB1qIiDqvtzs
gisRgDeKLzI2hJgZbqA8iGUEqy9UkqkUEkCNv4N6kPMpTlOEootAQzh2WnoUGJJNFppkPSwPKn9a
Mf/FMnMg6iGNe1mFkQoeTEZkTCgqZltUuuTC2gXya3dSkuDBPQKSF6FD95xAmyIg0bcVYJaykIf7
jpA/oTCwBTnqdkCcLxApS42hYShbVaKXKCgiLlFIpVUoM1TDfUiKI1/eBKe6lUWnPweNJGxiTREy
6ek6R/YxUqQVxLH0AlakKuKbDQffGE8bbZkwxu1lvwcorFF5AlqVski+ephLw6flNXytK20ora7/
/YZOSBeV5ry6b1MfZywUDy4215zcxnJBvNYFjzCW0Gjx6OgvlkspOe2D61mkf2T8AEhKd4Wk6OMR
YQl0vAJqOJkpSYjacXQ1sjNjn43zKN1sCaDKRuYoaFSD0MltgAIR9ZENJ2j9aXNrcI5gT5roawhG
0FGCdZAKiU7m9mNk76DtouQA5qzCUgnR5IsFahdxp6RsyTJIQuQjJKR2aN+HRdISQUPSNq822O8S
BNkwN0zv1p1rdZGVPHi1FejaEQhT7KViQoUEiodqHvo13S99fJy/ohdO0wg0RLkE6+vUTHaF1qqr
AgH8cz2HgwJ7afMX5IFxsfrzcnX40i5B0KyRMqlVV+PIKhoMCpBRDiSShwC8R2lGZmSF/gieVyNV
ewdiQdir+JCbQaQ8kofTcWnhpS7XUfg1Cb37oVwi7AhmPq9MwIRORIvqD1W8qN9p7TKGkwekc/42
2pE0zw48DxkGi3dsDwCqVG9JmB6bv6fS67ziop+FRl44wNoHOZqQZLAMY27I6chCRDnIV5lWmt6N
iQ3TLW+drXuKBlrJSDVm11t7lRWj8nxeAlOda7MBa9Sm1JbKjZtyFeUhSny75DJkwjJYZWk3KOfU
xvoGVOW1sbQWluQ8GixFEHfS0B60fur3LIpQfY9OIxemi6Zmca9h+2SFuqzqJ8oZXzIO4pltsP/y
APlDk1Xr9dnXndWz6Q08a9zP3qG/FB1NK5H8jNVF2KNjlwEXD1IxVBYM/bc15AYVsAqkzE2ahCwk
rvTIdrDE4hSz1ziSL5IzlDWZapp/G8Ncs1xa5RoRQ2SE3DX6GQTkYvbgCbr6WeQTtGUVEKFPkX2+
Dkr2UievoCUjwUn/iUNUzfDf1cPusjG10u90LzAHZpBfcPHvdHe3gHBaVAaLd3RxOhOtLAFggjmy
VFQnVePyKJzLC6x9kFtoH9nNlmPUR8tG6wRzN5edKiO/NCUYiol8nsq1FFKFg3AX8xeolJlNe8S0
c+7QC8YIaGEwdYp9+VpdSRAU9HO98vyOz9NoKg2oEpat8xIsp5T5GwDS6QzpTlOko/ODrMpuV/Qs
Kt4D3kgeAQt11sXT0fKn7DV2Wb3reRxcIV+jCVcw8xsBwVW3hJYlNbk+WUT3QQFKWREIPm5jsN0J
XlTS+wEFz6fkYE3bghdCX2ghkDnDAyFsAAizmRvsbbo0gt3gEIzgMXL9gTdT8KfdTgGs/BPZYlYZ
UYCWOSrukm7WyQ2zYboqrsrayL4oNaK22cyslK8pXTQQD7V+df8+mlxEwj/lE7a6y3mWrkE0OcYm
sII3G+37BxJReuBleWRxMpvBP97qFEawXMquqZK0hDdhCGzXCEDyMFoRcDeANIgZK2bDndPVpP/R
M4KwHtYxKjyJlkt/G9a3ukSYBGpiG9UptRnJVVkSRQd9Nrl9WQ/+n3mVs1iMLFEEhuArEDxFhczX
INNFxCH4JXiHy8CyEx2LEJuFyMQ1TWaGqQc2KYygF8OnYSImn6SI4T/altbeu62fuA65OpYDloWA
Wx+kmELvxbLNDk/2CCsm1GsJ4xQVk1n94iwWM6bH6Al6lZ6sKXeK5/JjQWSWz9O/aei0bCP1QLDA
nMk5RAcHZgSvRzKgza5HAjBivDw0iD96dK8wDNA6giog0b+hBGL1OgIeKT2L50FewEFz8Cxg2Juv
IHW5vLqE2n8cELtPm87ISJhms+p/h+T36Ju8IavxEdmYVR2y5JOVljEyAcE8CyoYbRVoa6lTwCB9
UxIH1yTLjrJT0wkyZRpiw0Z7SOLPzEugT4jmkZ8Pe04SwCBN/3wIfwocpaOBurBWLA2mowg9vP98
Xu73bhllgP3h2dTR1WqsLcyyOgIj6VEZ5iiJnFoyoypGQaFrbB8NrTRIiZy+4nOFNfIqinONce5V
5YnZXaqUgNxlMBIcrVkPcqZ0Qy9sMEgCdbgGDatJRUOV/gx7AYPpqTAhKEvFVIvo5ZONPGGWPN4g
/wav6ChkCwn1kGUEVqXpRCw5uh6I7pFTwS7rMsmaS/xEF00hJUPJQVHydM9qy5FlltLXqFaDGeB0
RNGsxU9/v7xOIpu7KpKNaDz65/9nEZW5VG3oRD/GEAqLaF1dxclPclrRGZXbsP61VrVSszUvx/XN
nEslcznKrNVJooEuKzhS57WccK6vrDOrtkX0ky6Z5KjVg4a/XiMNyCg8Btjxf8iQUNNPM2bAi4RC
kVSaVaWzhCELNIRvaW44EvEAhYIKQwrgyl7V16LhkvRPYdtVp0RMmmiXGAMIfd7eZXGRIqxAGY2+
gUm405kjA9U9Bh8iMCwjsY3sl74VJ6nYtCJnUbyEC3QZA4E7tMZ32tt00yqcGnKZpO93JMDYhWw4
bQul+bCKeEBRYmDwq63pyPmO1mg2efGcP2WzUeD0+2JkIkVH76SocofWq13z1XJTYhsphdG2zFYF
ma7p337KKGpquygYzR9Ara45vHnvPp0/XEjlYqcf8rGdiBYpkJ8iCuk1Knb+tBIexea5XVgqg7/S
oyXsTdhHDg5+AfyUc2mZKoxhy84YEU9PpdYlspyYgSjEFOaSnXvYTMlEyxDmXxaovBur5uHvlV0G
XYr/LIIoshVKxinSUwniqJKvVGVIbFl9S6363tRIOz3AAIOXe+NiVN04Y0wmQQQnTF1Uq/5XalS/
J9KW/Lmz2S+iWE3AF1REuYZ0ITfp6fqj84/HGxKrFEUfqO5Jyw09US51sQgA+m2PN/J8Ob5OaHon
tUL6s0uLHdNKjLNDfwPi+vDk3lhXzXZ6YF9pOuJ2h9xCWlshWD68Wj2kge1NL8q7XmlUGhc/BYV+
c35oWRFl5g92X9OklbrS/N/g6itCgd9MLlCTqh7dKxlIy9pIGzs/WJpqEJZ74xNSyJEwtTTHikkn
jftAkz2qEmi6o3SfdpM3IxqvdF7W2HmEdXcXzeFcav3DMrlmCbwQHdVKxWB6AtaalHhyFOhFRFMO
QL8EKQlYeqL8qhq87A+PgHRNbunItRHGdJ0ciNNY8aGHbmI2oVq+LMMn2BEyaxqAVQP7lRYU7DL1
n6echjiamUhetV1ul+gm1ggqWvqpCu5o7b291OBLaxL91JV1vHhtD7izbQG13F24DRcKqTUK+tG7
DuPxbRyrrRz5GH7SsJogvEsBnpwf5SNK1UQI6A/TRLs7wfYEUaT4h+I/PmzlnCvOHrzx4CKCf8m+
blRyVg7/VNqZO171Cv136KFatCp098dmSl8kiDEOk+swvNJVqL5C/ke/zb4AWyAmPUn+wCRODqI4
Vr9EL16FNka4guMVbkx+IUZfBTWCkGGQpnOhFIHsAvSE/AEWTmxIpikcTQ8Bks/HolqZfmjlZ/dU
nBVaJvPX/Dk/TPfr77z8G4fecf1O3COKsHf3lf3lDiHPdvOfL8stkHfVnG/2tYoaRtExEcn5OLWi
8/p9/Z53r9+jYw6SsrNHO0XNy0Xu+MexiNMT/YUm9NXfA8oqvV9MdaEDfVHkcd3cN3av/FMjaF3R
MJq2jSZSHO2wlZdPVP2IqcnqsXcrgemVglXGpylmlCB6z+qq15anpqNKSjxQnaRKmB9YPt3BPEQE
pCOXvNLwBE1dJqtIFhuSwMWtNR8buVySUIUGH0cD7BXCAo1ToTE8iAj8TtViiqGEAQPdAHkCiAHi
bZ1cUgA4vRScADam0KGUtisfWCqdOTuqA+wR0CHh/2ctZDPovUabV1w91efk/pR1CVUQ5Izcd0/g
idbrP+75nJhLkJneWXd1QyymALjgasJeinxqDirhzJbt9rUBcrTchG7/FpDXClVT1giq5+Hi6FNm
dTxBTXatnuVD/4e1lKFVirOV0SjxeBNE5aPNpbYqoHHeHkz12cKeiFr1AFnH7o1RAEUFUnJsGgik
TZ/T8gFnyYFCtNnkFgRnKnpREisgiiCFXAlxQU6Y/s+xDtKuk2IRXulz8hBfSHCFXAwHtkYttCXU
R+eqZ6j2oP7xPIXLj81G0SsrWQjX4oCy7FhlGvpWQFgugC/0wOLZlORxIQX65Aqlcnu6OXSm0zaM
IDUIhZLsTUYQJioWDKe7WOUCqRAMdHPXRRD8IJZT7g30HAHZKi39RydSwnfuBcslhhWIgexZhvbY
BoFUu4leSCsBcrJ53qHQCVSBUGqIxa8Pfw8qFdjez2+Nxo/6okNE/63Dee7Um0NwiTPEY/KOrGdA
7IOXz3R0enCL9VUji6pRaFfDmoYp5OCnAOAcOChymERnoHRo6LOOdBcEq483IgkTsmDSS+48BXeK
65wviv1NLcuNEnONfxSEaqFXrHAOhGJKCkzDvq57HrTq5isKjTwo2FRnfgHExc/OOG6sPTljVQ/L
9adf6r9x8mQ8WeD89G88kiD2qZjPFooxpb4Ljg5zbKaSrboUaOqPUYpPaYYR60g8kS/jJAr9l4ZK
9NFrdwXAS3NRUDstCNKXyDQmpNPL6JzDQF0ph1aMUv6yTK0l/aNPP5MET8hTNI+RcYlMApNLszxV
n2iGkiPhtJ5sBauhxaHoVE1SWufKTBSVojvKckgIvbS6wNa1UVVA/9cWR7pJarUk9ISYsQTCYu2z
dcnfaELJ35K8BNSYxEtbWNBMMogk7VqeQccu2k40OrcqGF6WQOfTiykI/t4gFnzdCNs4Lieu8Xvt
MeqGsstJYn07nNSHbAQX17Gn0fzcKkwSpNPQj6X9/K9MGD+KRsfBfmDtHfPn81NePvdOuFmNodb3
zA4aMn4FvZ3fMkngARZ7HZ1ec2ru3fKGJtUHNAlsCEMdbMfC+E7NnV2PO2V27dlDoG+X7JhZ83N8
OO9fe4le1xZVAzKg++b7aBVurpwgRJwx864mKKn4hV46iPFXeEmcbW1+RaBwd58ee3hOJtjIcf9V
N0Wd6PHLwJwGAh/W92fPWDG7bjM9DRdFhDhLN3DHbdq5/wzY2SkVCw9HUGXE7tG9UFMHMg0bJm3C
eBY6ftFMoB+ja0+uKBDX5gxxGoVblE0YilNBsWzfK/ZTlhpu9BO6hdQ7jaOfeIF0596tbs4V17ZQ
+HxuHoP0j2iHMOwBSg6b8s1VOi1QAqIARLgK78N2UqzZptihyndkxnyBYcuvkcnsGegI3M35c1zl
/G+/1THSUanzKTiPB/JDXhFlOzp58DFoNBEiwBp0LVT2LOeSul+UrQzn9lv4oEfyeDgxks4VhJer
v+nUmu/X+6lFS8x9yjQrCwr7vRmFkxQ2NOldQP99GYbiebhH7Og1OGBmk4A0d8DWph+7hqLwvV6i
1QP1AchQT1o0vDdd8nqN2kheG5SFaAouOXuGqcJ+YEr4xkBXBhh5/Eb5ImYQFqTr7rtvTyjflT+B
HXNrP2tz/exzETTPak+fFHdgayTBe2NDVOfWpPREO8e/AmlO7zljh/7dW8XZ8+gWJvd1bVTqMnIP
ZT9/z1gKBHOPzuHhxgTis9Lg1Kkiflfro4iwctLhCR7vvDAJf4X73xanAEEDYy4mf9gBv2dRDZEZ
H5Ak7gh27EE0ZppPj0bq3uXHhkN+Qm+PMia0AwsvPz3qejZrnbB+/vgEUUSJ1XaCxBJT+ZA/QKvl
7zFIeiirJURYdA+XHbYscVFxmzBABn4zNCC8mB1ER9eK3EcEy8g1/1ZT/qGI1DhICksBRvTEnCDE
9vgAbJQRY/0pofECT83qPrnbc/QFUJ1AvvHhH80WsSzPvdw0t7SI3scH0W73TEjKbATL5dNvv/se
43AKasDfczwUGrACixidASLQGEHo49kJudGEuIwMSNzPjotKDHfcHdeW5ZZ21OJ58pqdySuSNR17
s5Iv60J5v+qeTgHPQhLnFvqJ7dkUnaZs/Iij/Loh9hmsr+zTxI1imAGP9686QtGre+/GYxtO0W0e
g/2Tt0Imz96D/vHSyj+e/erBT6HCWdg4BxW1PR4XGg3z2l/u486ctS9yB23zEbzGhZjbg5blyBoh
nzggrH42w58PsqPIqSMLhNkkPcaS4aynyfL1g0r5/AmbhhEEIfx1twLDrFHxb1AX7U1pJs0bzAMk
2lkx8ix6k+jHoAeejJ9c4uRx1sizlTAN7Np4/EX09Dp9tC5zRN9u8/OHroN3zXnsiiPj4Fcm8e97
gTpQ9YLuWFCNfBNBJrY1XCHUG1P3hVTF5vJb7h83lM4tF0LLAptwIALp3y7OeVlkD1y7pHj1y9iY
X1l2icJ0M3T3RPokQxhcQnG4MZ9B1OHGIOBNFM4Md7rjJjiLO04G8PHmV4nAt2fYGkf1XqGX+QL7
ZuoYE1gMJ958i655dY90/O09E8EsKM3u6+UyqfCGzuyLUbWrAZkLqhY3Ykvq8dvy9guLfnyZH+Ng
HwaooNpLrstqhzD9kjX3tJ3PEiVT9FrfcJgIqs9ObftdvKt1BdiVW736bh0o7TZsPOgKiyYl0fDv
Mkk2540xDidJIx6c+6sh/TslAqZddWTujr2EDZA4l9g7kMCELjlJlcEcoZZKBfe8uw+tl4PE6BRh
h0/3SeMbmgqRg1jEaoFzpyBTU/ZFgmPSlLD+EKmQPcyjH4R8R4xeLkktARGomO6DSDNha9RbNqfZ
dWLRMPhEVguh3gHXtax97NirIIW9TyDJM7lw1CwPrkXqBByYurerd4v6UR8f8SxNwkLHWgW1c1B9
dAvVtmF1yBA5CtonCJLX5gSBoGV1Fi1IR4Py07+gHLNIKkGt7L9Qj3h751u7iqStWS/WmvaptSp2
mde7H8JnHBs/0QQvsVpzboXdd4wi/R8SJcQ89+WbC1Ihm7Qblt18vtuyYDccCe1GT/xQHZXIwR5B
PsvhJhTOzo3WGEIC1rGkxFx4behL0brXC/9SiEbFxWsRNovzey/uP3qX7Zdem1/8d5URTiVwyMMA
Y8ZVN6v+mz5O8gAERHDKrtX7XY0qnVqP+1FZ3P9u4CWVKRn/sewge/E6+B967IpMFW1cKwFX6POe
JFx5a1Cr/BrICJZahwNkSnx+1Z4kaGBifcDl5t/FcUMKHbvJ5vh0ikzPKrsW2clF53FhVGW4Le2q
lssGqSZSEI4f3vOAzigEfeSvy7F/2EQUZ+FkkbQVnPfSJrwluUVMGpt0yCRDR+c58ivW3SnekVbx
v8RqiS418hoxH1IFxwA8wVcT3tOpuL1tMeO4D4aMsg+B7TDyqDOCyZUaSLOk3fIGbalojopHcf7Y
HfAcc7yGSTbKsCmsHppLO4jfh2l5Dmw3xss/ScWKndvo/sdklIJWYAk2KwHBDCeSXt0qDTC2U306
n7/Vrja/bYFO7g+HwdXp5Ph2IgLXkofzqZJ2/q3GK+q6t06t1CzZnee1Wb02jgNj5X1v3ofmrltQ
gFkOfnVRH6ABkfoGTo+UThXxxz2OhvisTik8uM4YXjmsLco/1rbUXQ0YNTKxZhekiI8amVZmgNAo
ujh80Wn62iQlGTb97bkpbcPZaYpGcbS+sCfHKIEQGFwZZkVWQu3n6BoZLGOT1qDTyKxlHxtj0rNh
9qqLdFBDwQUoFZH5F9K/ICXFDjEX+Fxxpk/ehL/3YanmrqYML7KntY0O6q969RE0TH/CTbHoh6PC
on7Z0ERb/Hh7ZgGmqEK6xGaMZzCRtWqd0aw/ECe5Z97nozFw73kEoQWru4sOTjyHLbM9bIpbMBAi
0X0c3HcAOKcxQp7zFDYBMzySYemPUAFFlz6X8jAwhrdZ9Zyp70wqHWvAuooh6JC/rJ/r409xcAOl
LBHrwdybPUF0I48DPNYjSI5vxMS/TQC9Ce9AyGTxkyBi+a0XgGKMoEqQWXZuqD393pHDYWniEzk0
/OnuO7SG2DXOsRS1WYkJ/W8k3lRdAF2h9I9faL19Q+0NY07IS1S02mGC0K5K/qxZMnj8pX9VFABv
Y/hqsxTz52H9bO9FlNM+LKtsHYM42Cu8XQPoGApZFNCZnQIchAaJ4jHtoKN3W9VtmgeYIt20tscd
26cABfMRrJC2nvIvZDTTOwVFTu7uPZAkAqwYXEI/pllsdv5DpTfGK9dL4xdU7dKPgUA8Wu1MdUtZ
ZM0QxRz44R8fb3eErGZ4NrZ/an801BNN1OPefSKidNRusVnStvxtAYzT9L4UyF+dK/rkYAsPMlcE
zaPQ5ZDwtfiNB2tviRhp/Kwfpp+qVwNaewTcbSLFC4rZQS0clqoemr3MU7fO7mXMDxMAQteicS6h
roAfesf1x9uvGD0MXrz42ujxNKjIlF4+ax+I0g6KdGhUJnTam+/6/lM/xfW0jPQnF9erHFrpd7IH
GMI51Vzb9hiKmNB4d/HQKI4uqFD74Tkwv/4dYIXyJjp+jXR9fwYW4oJWhzEupI8cFh1N6aV+IOP+
AgNApLW9pNo+o5Ju+PGJSop9I+RqWOPrJurY53rh2DBtt7SWmBPd2Fznogz7eWlqXvfX/dz+HmG3
VvL3tHWDQS5WszJ5A6Xl3Y1CFl12qK5+gXCr3gs2ZYy0VXN/9o2C904ar6cX/hXapodmLM/cu/dg
RaJ6dRNyYHjRWcZ2nsVBSqMUkU/LXhtMU7ediOE/p+aD0GWSllEqq7p3ujh5xohtE1/R4PW43zFi
j/uOWfbu1FgZ0np3GWbPJBV69ugcC4oQctJ7L53G9zHJKT6VCaUGKNT6kHSqkCLW72OnVh6a3/4+
ookwGT5Wo/TZiYyWmsQui286SqPGB8rb4lIvMzruWE/bVwRFv/3Sx2VgZIWvQQXpJxzj5jELeRP6
WijmWY3XIgEwTGlBsFIXvwV++qWmZxLmV6CJQhicVtaIY52pmpzGt0q3hsgZtGjSQdgS21LnOLJw
4vi24Ni8zgs/pFWfaucJTGERs5tBwUQyMro1vvvOvebH1wEGsVbqaBUcdf4VKP61pjFHJxDROawv
2STsuLj5YG7v2b1Xg9r8fPsBB2cRJesX2fsneJwEkpfxhyy6sl8pNM9ht/qZoUtPOGWZ6MDhijYA
5LVHg/TB/jasmBHpzUttc+Jyr67tL9OzTq0C9UlS/3NQqfU+JPXgAoQyh/X32UKu377UZYtKQ9ZV
NalDqahy5YA5EPT/7F4Pf8VgiWub17JqrxefHOh+bDyuf6QmoemlF99G3AH4FtZu1CwCxT18+9pm
FsDj7KWU+Xjhc3i8trmb+/TgPlCAhWaatr92XWEGWxonbq7w9gFi2A8YHNTASl6IqlXaWDE3Aa24
CF7qfuVdDj83DBCVWcLj3/KocqG58LmoDMwuGAIXDJlnYrhPr4Z+38sx751PQnSIMDxq/2759zhN
2rcrzuSZuEiMd+Mr4TXCkARWjD0q9g1mZqAhR5EAAsfPqtg4fuuvo8u4ewRb0U6kuh3VzWPvitzY
34cgpOo+Pt3CmnvISHr0wz8tlh+QPgC+zUHZJ4+AmVOiHHEvUy0nLMwOvRhYHun84eV/qwiQ3SV5
WP2tLMu/6O65D+pIKEdcO89Hm8y/ABMbiIu8V2OMgVKSXm1usJEB6FEHrK8y8b60e1jyqsoTRX73
XHY/v3jYk1djBA11GAijIK4UMUmdbDYvSWWSeiXg4GMjWxBc/tYXJnvcLNv1O7EA3H1oBJXfUzwg
ETpAkybpfq2r1rQIzWFt9Z/QS4cniPCWi8m4jV9bWBSb6ozUv4KffBnrlTmITc88tZ7fGQbhUptg
Nu8XvxiVCHYIAZByAAGp1agQVNqPqvIN7H91a0T1ktV4FwNo/iQfR/SCSQk/oKTMeUbBUpICeC9y
wbD+/r1yWlA36NC+sFipm7GD7I31aBhRJ6YLpIziNxuGeZ2Ie3rUFuHYEjZBHXoXnWtIO7d5I8JF
GZwcuRr6hUpAJSv+QU8Rn4WKYFLoU2DAMjMXl1cVafWjd9V2D8fulSLOyr0hpLBqnToMtjhcfG55
SIcWLdD1Y+iuvg7pZyJeEmsEECH8oWzIFPiyfB0b4MZ0VNK8BfLerxNi6kcb0UG6GtKbX6h5FlyQ
1/i1AJM6nJtkHg9qU2nULJz9ctEpo379bptMwaS3ph+tAovqYQZGJIw4R4aj4hFkFa93opV+6RYg
NfVG78294veX7H0LbULDaId46iH6km+zEWLULs3nyr1HdTCT56xacG9kj8KY3LPpGOTlXBQyVnb3
PNx9FhbygG2uzmV7W4SkagD6JGkvH8EVLyX7f9ZfH98AElpaZrMIrXX8hgKDSxjwyycBJzPTbbwg
6ubd1dRcM3GQ8iASR4Cnlc4Dkfdu9etFv5cmaAUGJWGOydiuth9WnYnF76OL3vVt81isiM1gxKF7
M96Pr8x8JgdfF+aEQwjuYXcw87+fn0/q8m+XXWGr6JAxDyn8mTTxitRqrO7t4VkH53pssjSBecyX
l6LLs6hU8SkAnWUgfh9QekqIGdvM/yQYYEoxhZZezZqy0EhXwodfJFt9t7J7xvrgRn9ab5KIyI2D
YuSE5CmjK6JpldajbVtN8qHj5vP2Wc2EY2+WI4ZTOE2LiChkbhTQEaH4efyK/UqmiPme3QqONSTq
vP7eOxFqqgtSwKNfevYLyCK/fO7jyQ4u3Mp0GsGCuzbJuYmJops35LS/vfLHO8FhM5omOgdWs9i7
zy+MHJ5ZkKZnnz8sB2Vhc1pkP8ANgd4Rs+7KfSxzaXiag1LgaaCGYzKiIYEOmaUR+t9m4etzRcjF
yE5jFAhPLJnm9dfwy4zupIBbGFhbi8h4iTNeDQidmNNImvZ2BWYwgYUFEzFqogqU2SpyiWv+c4rn
A8Iha6j4xUznBrDlWu7dC3NJXlXhHmFu7+1zqc0YiVNxZj+mJUSvF5cxuBwqsiTblRtj5RvHtm3W
y51XqVMk7qyE3ScJO6NsqknqVKpeSPJ0eG5enyC89h+pZ0AlwFYCsjP94915vuscOYlraXM49a23
cxpEf8AmFjOAtlYfaORCpj35uPQ4AevBtQh9E18c+mWSxMsleAKqkh8aXgJtiNkVRGE/6TKOAsJ5
4dt1wF8SzssrMErdYg/5UFKKPUsXRdOSe/4pr7ksMZ5yfEE7AahrWIp+QJHNV+MRtV/of8OAAAso
OQ+L5GRGvvAEAGL51rwYXhPTPJADnQ1ZAwW7Y74HmApG5L1rwZ6xxSmvAIhBPCkut5Dpqd28kDDm
hBzu03DBeYoUWGlxKqGX/GRlBaUP+Y5fRYq1F1p+Su2aRJs+t1v7PVoZPfMLHtUAqbw9mzL9BKVI
wNcQqF4zSIcAzQ4Q5O6slkT2BQhcrXRIpv5tEhNBNkjqMQJUaC/hvRvXiXHuFq7D0iJNmN/nH0BC
702DZb0AiGMN7jmgD3ecNINMksznMj69WoUKiOYMv1pgoI4mI1btTblW518IEhDvRFlzBSp6c8g7
yZOwKo9ilwUTH/w3ZZ+HB55p9KNav0KDJbxeqqajELWdnrCB191/4bgCDD4lk8OtTYQUftrgtLiZ
+D267evFpF44ta6rXnIesbwAb5KPU1mCK96J9OzGHmFQhqig4PYNiPNq1t/3MxL2AgRpAAZ93MrH
vx+bXLMYhVOzk9y2Mbgvq7NG896qb8SN+6rHSjtU2kdmk2N3PgGmi+dE18XtE6w+/cq++/jAkaNk
AOX++xOjS11sJZ++eaFnfe9oxAparFaHwyZM5CexnRkHeCobUO41iZDed8ghLMd8rA0aVSDQUIOg
Zf3SpNKx8hMqncFp/Lw5YcJV8KMtIJAirVIP7wq1wl4KaDm4aU9w6/9xdF5LqqJRFH4iqwiSbiVj
ju3xhlK7BQSUpISnn4+pmpqaOXPmtMIf9l5hrymw4kxcDUzL/y6MxRvmY0lx9DyAc/ywM6rWQY+1
pwNqiKxh+EM7o37oakuKl1zyMo5Emliw7jFCihtUceIIdu/+5N8hrvCOcSVMZm9USjYYKkf3JbyC
KIt3/m81t6h/X4u6N1Nk1rfJ/Mk1RTrsWQB+CyGcC/5EeAH5X19vwLWSB/B0+qMArB95gW/UKlT+
q3qpyczxtqQWYRbACxd3aROgRpUWRtAVYxbFa9P4r+ySlwiEZ/nkJ57+Sf2F6qD6uE23zzTiXWyq
XuYUa/JfNQGaAWB9M06HupoyQ1Atphj3w5KCVMaZwa4kMQMh3lkOUnD/VXdSRikGukxKx8yUKIIc
41cYizUWElweZEOVjEaI9AqXoKhey0WESHjZ/wyX4k9apv/LU0Zq4BNQ9qcd6oinP4rS6DxJpCak
1+qXY0rla13iQkLhCBLyhiUhQhheCwjda4KY9mymLV+ewrx8p6vNkovobyAcE9HacsrMOyQdNflo
k52yolh+TE+TBnGcGuis2x3JHQYD/90pW5ANH+SImyBLU3h3FF6SK9sISnYfvuOyvn+yKy1o+y8F
Zg2IGeKQ+K0IcVmodBSQy2eV5tt8hbyZWd1YIlfdLJzMJF//mtGB8zM91BjIVtP9sOKClP6J2lZg
CUCzYSYbmLb3Hc25FBStvii0gEs69koADnwBt2pCbwHTZD2lO7V/aTa/uByZkccBPhQe4SHMPTXM
erB5FxJEw3gQoTxFypUQGNqDUQBSMhD+h/XyM8Fego3UJU8LBSjdJb0iaJZM9BO5xxHdCqjk+/9p
wdOPBW/Fj2dCveJWb1THtycydfZhNgOLKE/RHIydYzaBHeddCj7kEFAe0DfKkcF8R2dCsSSyqbo5
C6NSd0KzkJktFNsc43FjlyqsRgwwSI9yg74GwhGRtqkOSTYcKuw3bLjBdCvk+COyc0d+0f+tVupr
iHVial2TQVCtxbqFOKDS7R+cX+SSTeyW+G1wzMjLBS9llBhnBoklDSE96CnY8CjnYs19Fy5lDp0D
+V0hTzKE52OX5PSmscUhxsTTR9fNp9S+T93jm47HLBqbdi7zSbhdgPjjQ4JwlCS+dUxqlMTAltEu
MbqDZZCGZfwLNydZsD+6l+yo9OX7NPgmR2SbzKZYCW64HKzvItzGoG3JjzZrHyexZEyP4HHCJF6P
WgGwhWAcBsiNPxEpv1rd36Q9AAAylplSdzt1CSpgJpQy4/sDXYYXDv12O9HXwKv118KMmXpsTA6q
z2OCGGFC4CB1IAMtuYaSyIFxy3SPrmW8OKQtEXqAIhSWA+XacI5Wn0cdLZOJnbdHHbhRssA8Bn+Q
HlQsNFAqG2iCBCZdlUTrdT99IHw1syOpCvEhJoXXXC1MvV5wMHzPhhrOvgiDwWkgCV9zAaFFskio
KnmNs0698dv13iyIHTTzU0RaCBMMXqsPvoqYw3T7JGgNPbaxppqLOQpSZ0w5+9KXCy63ETyjtBT3
2LFGYbH4W84LxVKfayLtaOXTm25SJysEeKljIBCDZKBE2C60KmYaWuXULf6yvwIb9sgX2iJzvAEl
kXituVde96if6Yw44ExLW0sTrXH+3UMN7by5RaiSKZ0jqOIrlWx7LC+oFr/2lJNg09DfjyjWt1lN
Thmty46qkwH10gZi3NgRWIGRMhdsFerln4KvF1wItBUcYd1/QNQzSCd1/nkY+49mTXWTIMRwy54v
Glsg4zA6fwR/Cui3o/4LYbJrJ+KgnxIoseZSPY9lE1d+EzwJU/5eJ1N4cmHZaDdq6vLpv419C02f
CkuKiKcPA/09Szma0ZGBndYLpIVd5T9JR2M6/BvTAWrd3I4GD5dH/q+ivAp/2KRJ/ujT/aeiJjyK
PY3VuDv49adEpMEpY7cSjfRakY0YRMBiz30fFBYQcCpujRoWwEWq8FZ3A+Gd3N3XfPBrfTUBblg2
mVk0blMHMSpMaD2vrslBKP28QoHlTvl7K4LnjxSmlPgxP0/ZN6yzTzCpbKP00vdJQssHGJKFRHsU
nZPnrqG5YaWZOTBNjUcaxuGlXVusyy/WLa7YJnGjRxwfZfnOnS642zqgLqcI6f6logmJ36JRJ43y
8imDL0fpJa5nLQjjx6rOsLlQwLRdXJ91EN2Y9oNmjljT5jqiM0FypQxSU6t8CJiwlXtEGsiU+Xq8
pVrHS0jM2P2cn0pI86lDf2ZUVJkq8r/EfTKDMAtTZJ7/9CnQIsCKGWMJ5zcwiWI+AS06SJ91+0fA
DVkmdOtX7STapZNBNzhTBlrMcwoxL0GDWRzlfzXzGeWvzSbwlBaMM4h7DuAxq+w1TmcnZvBeEGlv
EOoiPcITyPBklwtmcyCgc/RGpo8M2OppiziiQNPNStp/v54Qmu/BqhMakFnT2lLhGeiDicQpmbpx
5zZ/M4gW3IfxuL1oTaAJ7y2jTt/zDP6A8IBZzBoLg5fovhfGxfgDgbde92FDR5uItvFbkD0keWW7
4GXAgTNN8FBFDM5jsJd4B2NtwOiRGP/7oh2QuFptI7KpV5IHZDreE0wFkZeIJpWgCAing42biQA4
5sto0y/aqfeNR1t7iiujjiR8tvbTTwAWS0UQL7+GqUZ8fAAtF3oO5HFWnLJrDabq0ECZ8nHysWT0
cDbIOFNPCiuqXGMDzRohwgbe5zTsvej6eYj3asEp/rwzGJfRwmwlmEwFMSq2fZKXzqkT3iKmJ/EH
Z/E2/qO12tAO88TVzJWWXBEQjkiFYAfGxKJxC3FIEqjKhuGwlekLAY2i23eCDysOCBD9nbiiSU3y
um6zq0CKHWTkxjjWd35t4tac+QgoGGSR8ZzMF2sVxM8WFmTvMSeNA/ote++pL2+qpUYlKbqatij9
9qwBOG5yflRM2MBMOyhrviizi6fs5OkjRPAxGx7fR3aSaf7ccTkyyXJE6c3YG0BjQj5Fx6XlNKcK
GSATW0/lb2p1NcoWD/C05DjeRqMZFXMqVv61qBJsYL9sktVYPcIBhRiDNKDAiNT8MFmjPzTmojtN
z8ZFryBOGI482Rm7dKzH6oX0S65Q+MNHFTE0bsWlgdYxgFsDr5lsVW4cZDPyIdooQW8NEnGpTkni
gwoEsQVBIrqznaPdQWr25STeEfaqEvV3r1YjMcEX/LrJPS3+ffMgnIuI5tdT8kACiG7g/splpAfT
RqVde/ssiku1RcSwVtlX//gbh0nc2k+daTko2l4fqxXt/EbgFA/WljVim0ScRn9FfaYA4EIdC2+w
LEru/+e+jIXWgljdgMBOdfYhVfdMNBNZPzB+z9pbIzyvzrR7qCvEqS1WPvcVgycXk7MYghF+IX9O
5NDRYtRMkSAj9AbLiyaCe7e28zR4t1Z+pfWTAN0dVm4uk56RAF1ObP3C0cZlrYkLiL9wyqAXSI69
dpfGRlzF6kR4Sz7GW00YIrEnVuGH60i71yuYB8bU/wrEXYFJCKNQ/yIF4BiI7dA2MfUZh9xlmt2L
9TvAvfD4aLRsxBKlD2k5hEsjIyeTnk1xZAfOoZCQxdYn1I3sjMfYAtt0h3RAxoQKuZn+8ksjddOb
yn44l8OYTgNq8HLlcKlSxzC/QqPzMxteuOiqLCss7YeJaGk9M05F3kQTzRtioIdqabwiCFG2WkHC
CIgo/f2nOkG2oUdhEqnNt+XiQ8Ov5Ys6eCYrGT1R9rRYeR25UBBn2HVEU+ANE7mZ/cEbteW+xe1u
PXevU+4fRZrXI2cWg9+oG66fg/pBHGByhAKN9uLqS83qftbhjSPCVo40f0Atux5V6efwxFdezhFA
1B/n3TCRkBmiIc+dOONs+X6uhVV4rIM34Ln7uuvou8eBIaKxpC02ZoDaPEJyqbdjbJJkmJw2xSaj
X3C6X+D6dAUuDl+GNoSqCM70Phpwu8Xrn0Rg6y1V51yyMhCwCfYiuINKRSxl1mTyK/5OVF9ep6Jb
DKAbB+CDvjCnSJAQQq710KaAFNyCkXtM185teskVDDHCqmQniRcIF7qIUrMODeC64erdLH9AQwHI
N/feTWhozQoOaPEBlZs1nHy42a1s++aCv0c/vWB/0XIILq0KnUtxoPgFMeKrrNId34Syhm9muKj9
1h3ADCTLATn6n7aLHxH1MPsCwXEgblNTsUOKOtz+u/qPso+IMMSyZIAwsu81RkdHjxKUdHjNmjM2
DwuBG/OM2tIk4Fq40tUJxmhOUcbOoFJscLUUPtZ69nNilfIr2E96DXGxcZ7Drb8meD81EIoDEYqD
HRd+CXJkVRsGm3/cCco5r/HqNvg8rQoo/WkOu+/TnOBpU7wXiTDXFB44WQ4GHbZ8gwj6UQjkCoN4
g/0m28CiszfW6AbbKw+bH4kC1PtgNfebylMv6YOqW7cjEqbG0UjU7tAXU1e9NJxTjJDpgLBGaOoz
r0WAyhM5OhgataWwfF/ikOyuObuU8OuO5Dload0Vyr+Y4ZYIQbiDIQEExwgJpWX6AmdY4XMmAA3Q
ppxSw0IVhWJZ721oW4VAQavzP+oKUcIb+5QZbng25VbxkDJTVlFGT4TVM0LZBEhvT3MLCSPJvzUR
YulxHBmORoOLbQSobKxtHDlTY9GObobca1BUMX7U0pfP39cvGW8Ij9eYHOHyEeyQCUT0NEzqljgc
ggFH79H0AUADetYqjsJ7+GCTIB6r+pUiJ028NP0xmrnyIyAij8bJ4RHWVZOemTnKkqOrZ9AmWBRC
7pU1CHNrho4AVyD99jAaFR/zxSjqQLnIO/kiSt5AT+vyu1BgfRnLND4AZBMxkWekkL72qhldBF9h
5gTXsRM6yaLErYXiuL18RiSOeiY7hRju931khfspVCzieubqWzqyO+gyi6gk2DDQCm9QZ+VBKP/J
pw6ymh0UDfvoVy3Wlerkv9OzxDmur/7JIIF+RntJ96aj4eHgtF+R813FXnpG4vNDaZxYH7Q7llQT
tUw5gL0P7X9y4F85qSH9Ng3rmSBtHIn3+L0hWuqeAXBmjw5JKFcSg2IVOLWZBv5x503SFiUG9JUn
UkIGxla8xpguf3ROGvyt+qqM7BeYwlUVHGQx0cwgqrsjXNxOEDgooDr6xNdWU+S3T9tgHQi/gl/f
iRGDAb1qNjRV+C9fjsMXeNXmJHI05IamEprfNQcgO2dkK4aJKd2rwZzJQbLJG1u6571TnPA+0BNy
r2GqOHS7+k4OgPg3kMREnKfzBclqybe1asbyCyjvETlJX3+K57RWTOXllwxr2sOHvEkRBorm1Q7M
V4v2reQU9R4ocoJ2jkg/kl6G7ybvzOiLTivyP+n9zfpiK3m0CjoPCPclox9GLaM6ngIFuxGNxE8L
b8H8shHtGvjTq5fLv8r8NoX8PWE+EY/NXPraieR0KTylarKNC/VtfhtiI4MJGY+R/8oPbTY3ICqe
1C1njs5jJVgc5HQ0Lx3NDchW7CvCLPxYwjE81YmMrmAz4v5w0jxRyY5AJaRVCtCLyBvXcecD09SZ
J9+0kYQYbv0yDWijwTTjKQxWfupt5jNwwTroY1gol+/4A3JPChKPt4oCKNmqXDBxMM1OiWbGitmB
bZRzJbGnnfeimZsTJYpdxBjly7DTU0QYoKsk148QIJLiPEiPqskgHeJr7x8XkegYU2E1i2YdbuT5
Z8lgMWpsuzxPqIR/UrwXDg0+zJBio0XhK2laBIQ6ex2AffXdy+9J3ovNZMV1NaNhDqZXNJCmdmfq
mpvCCokOBOOi5XdFxHO8GZH3+ctA7iq+vnKm1pl3/1f4KZEuzSgFZOp/ibRvBvtJyCOPW79SGxU5
jk5i7vk2cy5upB9gWhh3d8I4xC3bU8aN20cNpGOLg2dR+Umg7mNr7FcPT4y9zb2rl8gJ0visAn7p
OMNpXDsSEF/Cpr5ShsEVTLdtgfEOSJaLDr2djEZ8rHdYXruxiMzneDv8jhJ292ERTe9p8N13nnZL
/xITp8C5WsmBhPTCekGvkWNsfh+vH/rVaKk3S80wORQaag633GunEI8QWlvoj9NwNP5ir7FF4dBS
iNFw9ajxtMXkRNORod27xyd5y0MRP86sePnSZJbrC7mwJy+vDx9luNPKfaNzGt+f/a78IBuZSfrL
VF9OFMFpgbbaie4OqyIk763rLY30CNSQ44JkB65jw8nIrpvLIgzOzyf9zT6o0Q4tiibw0DAOPhcV
+Ki2cohm5QSipn0CShquhZGPGulGZT4mj4CbUlWDk/ISxAZbUi+7ig5cVzs41LKgx8hKruyJVzAs
uHgEGWvD+IB7m7+AHCmjaelgN+BAjFH/AHQ7uSnneslp4sWO7r/AAnjRn1l1a+g0LP2QkLvGcgVt
ujZvoE8K5BEAraKFhjLtlPRWm3g4/3Ae5ZYKBDv082yjrEXmDGDoR8HXMjVEXSFGvCar+gcL8QK5
31Y4hbQ3yA3BJsxUcmBuWWJQ/p0w+/xLyK8AOLXiFR/jTzi9l8YqYsVknGwr7qZlRvxe7iqrLqA3
RPfDsAc28XgQ4BpYkEGrAiITbGrJ8/LU86jc+oTMgXNow3Nt1lVpp3OVi5DwCDARdCIIeuQ5cZ0u
AH+FKFIi+VlACc2wlMSdnobGfn9uU05hmL56FuK6aa/xL1l58FDdJBDkw2dYZwg3oAm08wtFaF+e
3gIpFCMa8jzevuhN4vTYJCFK4Lc9gKCTsYfNIYpG1sflTQnRcsTW6oLRsIu02XVKjnjvaKAqVJmF
SvVYLSrpVDO7TEOePMHZilNW+V9rSlsfCtvn9wdUsmadlq78nD/VDa17HUAkDatGuUtiQOfVLJXj
9KcgOKY2q2N1Ua6pNO4VrjoJinEbT12daQ+aKaGO8kEI8MOj+yLx++txuEJ1MIxxLezbBLBi4jer
lqm5aPVWr6Wy7z1udiZHzxV01if1XDrcf8x/iR7R/sTkzkO7xb71Pr1pMZmLtWXy9O9zh5mXI8n5
XnpqRp/+7LUo53DiHBbRlRz5f6AdnAKPbIGojMRsr1qgucA0vUFMQvmLwrzdTgN4hWQcNBIf0Plw
pHhM4jLbH6B0SFg3++MukA9AOSwjO3MRsNCjcXcOPEFhZUB9QbmhpbM4ppbJdXI31vqqug9A5hgQ
GMpDVXwmwuM2XZYQ/6vpJb1FDs0VvRevYeoikWOond174Zxn4VfnfA5P+L4iSKYkZOUoC/4oqHaO
OlYplfROR9ubHyhN+FQbnJKM7EdRz7Yw00NJ/g3y2UDxwk1qJgdiY8DvJRvJdj9q5RERo57PfS4w
6vhtfgSzan6LtYisVrux1NlOPk+pO0AP+a8D9egEtQH6RcN57Um2YSbB89/TEvnzVfNN3izcNQGV
5KfmxwREo/YpOZvDdKN/bSBWQbHC0xMIwSrA0QzbwEQQb9uXpTNv7eUaBAvruglvrCHNs6nxs9pD
PKZgyioQwH4HvG3M2Hn+QDUUVp3C6ZI5xX35Jp4iMyvxgZOmFFkZVRg8MRQhfm4+bNHulvDw8pdn
xAuNGbOJ/y0uzzb44v/gVNOfP1WEsTo7C5fuX4JVSwBpYkzFF8Xxx2FpvQs7ASDtd3Tf8sTP4tPY
xMke/6kwYLTqeWpgvDa4VHhb0rUdLCVFJw0u6ugg+C0srR/BnhzRAGiQToniCji/8ENKTtUHEpVO
+fYlsFUFKAUjkKUwzpYoX7JuBN73b9jMsiNQbBxRGfj5668sT59sD/kECwS5wveDNKeNQiAJfoD2
DbGwN316EsVXIs880TA1UAdC+i4oQfpolTKILTsWNNbxXPgGNfHqOCxrRM52jcRBvDYpWfMIKBby
iBbfW+mEniKn6e2YwnduhcZU4fYUAjn9Lpr1v0ij4yuFeB0CfVfW0zM2BfNiOJA5eMBf1h2011bp
zF5ixnCGWrByM9RW5ms5xEEkIrhxJUg4yqISCIHJQJE5kMPLMFHQtZ1weYKYL6CrpXSZKRsadnEj
6U7tvbDXjoYqNEPL0stcoIjefYG4UVjtozNRAk8vC6jzudmQZWw1RgVMcJIRPNCgnWYV/pv+GBrt
PhBZP2L6Mofp6hHuMGGAoYq/MixxtoASfJrC9v22mJWwLDBnIoUBev5sm9dCZp4qA7rDuYaBE84s
wV0k2tPPRnjGFpihRm6Vuk7w4hlO71Xa0yogs2JCkO8ilfgU0yIGoYLiicE5xhGcMPYE1N4IQ2AD
K7/lrw/EzHEqzSL2FPxyMlNCm2K/WMXzAfPTwSBSjdtWSRxtJW4lzjc0w1gSGjtnty8EH3hzi3LX
mzw6twUWAWY8hsgk3fRQrJiFUIPR14sWhZTJgqsX0RmaECoffScV49f+HuNtuZavukC/bYp0Unkg
Bx2MdRCe67V0yH2AZxlbx2CLGfJrR4MCrLYqWD5yA9hCZuokKwxNFAnPPZwd7m8wO+rcjTtZQTTm
fwZE+8/Hmjqlo/588fiu31bMgIaxYJs6cQAVioV3DtxJWnfuAIJ2binN+E1EvblVML2FO4Ccc7mL
Dxyts5Y6Hc/6TbnGKJ3HHyyuDsOc8y9ZgjcT9i554d5wUSksh0tDqrTFcxEO8svO7+H5c4A1QIJq
10RgnYTG1nhbg617OfS6Mu6pD439c5aJvn7vmfcBuY33DCE809iQQ1DIZgzXbtfKqUBscUm+e61w
MoT2maVxPpFrb8BEfy31p903qcU4F333ESyev07TOudRDxiDql1cuA25IoU1XKaYsO0iUKXZFDXA
nuf9XL12NbIIxF5/xC1A18/0ZfgHEN/8gszCgj4QaB6oJRA9w29hgMBuyGbHhvXHQ1YBmDt38u9l
P1dA9H8dE8tbrLOERXYujT8X03nEiZ8IYygJzyVc2lpklM7x+5i4r6A6CuMgdBZIdp2FngC+Dot+
Ss9vJ7Kml4nHmLrcmoLQTcgW/5DnKFtIbbETpPNsrfy0u/aEmm+lHiPGQRR+ckL0SJQQZlqItbw0
K596+RoycTrbUO57AMsgBKN6akptxgEF14fC5Tp9UArzo7gnoyu2QjYfeUbMxCrGBmVyL1e5Mc9+
UcUNeLVU3JF2RpnGgsTd5b130RK17VLexddxFBKXX0ZuHfwlH5nWq961PUEQqWAJt0892qa/CDAx
dUe7dNfwuQ2Pn9J80LGab97vv+ovBzhLbX4zCh0kwHLr68RZh5ZczAxvWL734Sj8stTz9zrIbr2m
FqjXIQnNGMImXv4D3q4+/RLogluP6yetzXd6QNMPLdBtYka96DthNZyxKQlwOAjRsEDA6H+u8UFa
ar8obPUbZ7WW+mwZHtFxWIXrEJlQ6n3gWIJq9b8UCBPEZ54ovvavRiGAbcctVSYoV06yr9n+nYlZ
ovc0cm80s7h8I18bIXD4Il4jtM/W+Pu0TnUsFXf4B9socNzw3w7DJwi3ElN9q2BCibn7mMMd5cT0
Ih9aLi4fbteY/R8MjsB7Lf20lc3RPH5eICuynT1xyZmZodyZbkXdf9vtLT0bHCpQnEcIvnY9pYfh
RimYGDtKcKkR7I7mIipmOU6bmXzSupl6SxGvXfoFWyUSFr0P9M1ybkxBXfaS3SsczHNFnE+4e8Xp
yiBsdzhzc01XmXh6ybtQtRAQQHa84YIr3eOGpTxhKk5KxcCenyzFEUF9fYLRddf/MIFt0R7fBTJ0
ZjgxNkTg7TCy7MGRD1gn4u/57EAToyxAcQey+FR2n/eGB9Oxpzk4mZW6qRaFNfmNfrLeqe4CcAaV
9J6yWDmMIDMoJed7bMGyY6HAZNQ/DM1HyTnSC7hPPgEyv3ILMiC8zezfFI5Zz1yuuGyGb3ZKZ19j
MUJzMZgguUW/19DQJTQoESVpjRz1gAgcnELkLEVIMrWxLkS10xerJycKkRfzfl9kPqch6Fq6zxgX
S1lRAS1aOJgAUfuXPXKy7Zx+wbD1m7F5/4CBcWeg7PuY8Bxx7U36jSpuAVZehltmwZOWnxooX36Z
9PI/ztickd7AfWQmnlrBg1zBDYJe/SVXGLnHenLETfNdLywRiQAJ5SZSR6mzgDhHXPcA4ILSJ1Tn
KG+Ra6IJjgKpcHQmw41TYykB8G2lNF0zLP90RZBH0gOfzsDYa/zJw4qaiv9Vv4a9O5mY1LAlAqY4
AOzSHAqAF3MouDGInuAG35Yn0B0dpxP5o1Bz9f1bW/G5drEbVoe8u343yF1bKFRIAoBA+P9Thj/M
f3PWMeuEBZstIpThqIt/0Drh5+BFwp4xYXn3XZBVt6L5ft3RiYDu6FcNrgOg+L3qhhXXaFXMKhr9
KwV++Ntvmp9iT2MMDIPUOGd45tNCUDxKLeAB4XVq88tgLowfW2hY41E6X0beTZhIuo9wAXCAV1vK
uXbdnAo7oqznD2I56cWRiQy44VppFaGtT632iLu7jRxyWI+lBtEWFSZN/pTxu7QwJ0wK0w5RMB7G
Y8teBAFrzDTI9jm5jBYRmehgn3rAIyrW6LDeR1qIXXsO19QO77MWqDyELYoU2IfqH7q5Gs/eLE/t
htbG+JkeBybLFf7Ubv+400ukgsY1/NeJnAJol9D7MjuZ/QtfXOguEsrkxJtCSUOLW7SYi8OnD5OW
wCNR0YRO9i8UPFk5YVrgNWCl+zbLiIOPC52um5Pw7bMAPsvYUeOg26O1TWhg02Yf7pq70QRiCQGw
rgl/EPdv9LWz+vTlqNh91+kOCtEHUuwhCjxQmPoqLNFBBSicduQHQKzZ5d//s1jie8TUK75rvIn/
0OH5yeqN2IG730rn1ZoJe+Z3bNsgx1gYORjs6FsqR88+CwnGrrqXDVFgCZCYjpnd/f6ILD8QllVS
oKG0o/aoBnynBuUoUy+YXM6QI2kXG7PyUS2QAjCqCyH3VDQ53rvaBxwyCAcAmoqWdJfMgRvPs+re
1PbzEKkOH75Mg/GARP1QEuDLyICW4njGtEq7PzGBZF+fuPXY6aRFQP9wdn1mHJagUze60n3za4xV
YNiayipeCczTY8IDmsFb+D3gB8VyB8QGEI5yx4/XmEkEHcsTyyk8CRg+8ZLMWTs4Aljk2BxhZlYI
o+SJ+6EdTObI7TkOsSQKy072miIIWboTmvD0xEZ+y85zL1cmkijoFf6Q7k24a0iVImzwFscnjXyF
cG+jIfjrVmLO6Dee42yEQboLNxHFI9OEiIi7p+1sYJSIttAZLfnFy8qvCp2jL/R9Rpjb7t27Ek4U
WuVXSbL6Jt+OpzRzQ9mSsTk4pcecFQuLFuzbnJ1aef2ZmwV2fkVtvpRvYI4QljOiVCgnoFKczi3G
1pbJ/TygcNGf6adGD4hT+2ODYLK1jzGSKsCDpRxUdqfjkpr8iWClD3EkRwZ8Kj5+7+FHQANLScWT
+e7Zvpzxw6y+GB7rxgSs593ROwdoY1G8vYhZIffhzAwpZhWq5C3UsD+YQVzhHALdmF+7uQw4h1aC
l/1R6wrk0cRLkhvsxH+TqKrO3+ATa5Y4IF1zMh7isrpmnhZ0j2KltdZ78+Ekxd1He6N7fJWWGPR6
8baegzkJwnV9kB+NSeEvLb7FnCbKlJj5dauCZG0c+rnWmeXvOzeVrQ64jTOps3VGXWZm6tOJVJhB
mc6EjLT2pLs2oVlBQ9M6E4L4xq6WlouVluDjii0q/HahnZJ/fEiMLZGV6mt0TZ/O6QKV+Nr3z7cy
DYElf66/fjSctcpsQJl151u6anFsw4fCKFCuZLSUha3sBtkXXpDZEus1CqoSZzOuaePQDbs2rtC0
zUS6yN5S29ELoCguhrdKuJXGiX8Qa7Q38BDMtwWJAflUk9+yd43pmmjBT+tJQm1qVJfqRf3+E9lw
qTXykgxytLHgVyiIQGgxuOr5Daw83eZe9+W1wmNOwHP1ARME954zAjmFE1aXbB/l/is1w3+a7BeK
W+Tn5CLip9eobKof+Sb9cSU+NW0Wo5aRSPelX1ZHA2H2OjcTHCE4UZwMpUG67tEYS0dmAGCAH3xl
Dijd/U5uePLf710de1/ALJzIsTdpN5qx/bDOzJCdZVAUqdVxoHfWrQR0TLFiFAYjUULq1+CKhxpV
eIm93IZuAfKm/gm3p9cyO8dUwu8VEAlzYffUa9PRsvll3hhTTCXCvNHs2uUFLmJXLXIO8GpBX7LH
czGAlQ1OcYbH7aE5P/867qIk0FBjcLhMeTmmfEGLyJjO6e90nf8pKo5pTBozpeGOkxw+Ha2DDqtq
ZqNUveD0BMyZvqw3CjD7xTatgnfnc+3za9IpTtzP4AKMdYaHMpjhcQhs5I3CpFew4gEz+UjxGJJN
4gwBO7hjGLRDgdK6GlIAnbj6NKdSoL7BGkm8HXNzIMFRvqDYLTd8FKjTfzlu7n17+Q70gUzIBdjE
lowJbfmtDyXbnLEsLQThywqDiHKO2rQSHCglpCUyl4hkdQ0Tgtzv8zgx1hSsKGyw5+IEi1Y185b/
Yh+m5v1D81W04yQfYwOQpjhUNMBrMiKgCaMrnU+ALUr9Y1QwczaZAZ3NWweOzHsvQOGhmk4s27/u
UN2YbqHZNZ91BQ82z+Y0Qeoidr6ZJW8pYKFY7/jaWid/AzsbLmjytrZCH3nOQzMhxnpj9PBx59E8
baI/Qujxv/jtJqks8ud9pZqhMFl/T6UjB8KGE4u55dpmsl1objEjGevtpNbXhY/GIrEAjHmRPcTy
bhfvzn3qDqNZxOm8uEH2NLcQjlbWHcTqBsr2d+sZ0pGya7TTL9maPX2h3rlG6b403IecrpzwTM79
Y2TTsO3b3sKA3y6xAEFpssBhJbu9IZXj9CM8qPG+P2b3nhFczUlUFhos2ns7SVBU2ioE+uilWb9h
I0s6wRiNqXJ4UvVRGMYm6PuCFWu3J4P51/o1uTS/kLLpaJ82btMtAhZO5SDd1xUc3UBctLhkD71J
wMCuhaUQLT3unLvhTHbcy4PPfYnyQ7mPU440cgGUs4LjnHmoF6xJ5L08aJZfyyoY+0O6JFro/Yg9
1MF0py7x2c5pTTb9g77++9syIkv6S3fQ6jkosjLP/+Am5+lS4JZHS/C2usBYcSNDDY07lea23hEJ
DdmHE2735n/tl8MoYqR2cMMtOgRSiE7r4u3V5+94rNP/PaiJ/3EjnVqfV2e9w3wZda+dRmTYOV0o
Mgv0vWune1FleBTILVZHycEmiaci1RdtxygzN9uniAtlQLHUjQVLUn7K7vDFHUhUQ/1l02F3VJcK
Md3ci6586wE8PYx6MiMMJGPRx74U+bzL52vJ249sWR93IAchCrMQ/PI1C5FrxbMWk2z/bxK61T48
MTsjfd3fGkOfmJmzYSBY/PExD3a/HIQ4pHuympCuEdZi1zDizMakBCRV5ittZKo0NHWvxuPvSu0y
NY5aL3tdMmRCscuRM2FMDDU5IzpV3K+Ald7QHBSO5HaVTYBYprfsHxUwTOB4ZqE7Xny2xpyP11kZ
F+sTbdV/JJ1Zl6JIEIV/keewKMgrO4KCuPvCcStERUVwgV8/X/aM09Xd1VWWQmZkxI17b7i36w4y
7h0/6s+6YINoy0IQHkh3sX0QZhBYymruV3P7I0XHAckZ9iY0ObRiTFnzgE2JY4NVpxq8msYBpBdq
AMwyMPCm+ipJGqz8xQ2lRXA3/DNk49q9oNDp7SWoKOT8nUqHB3pR2Z+WciChj7HvA1qv0D5J9Wji
qWQsqBnZwh1eBIfPjSiFjrGvwBXVXAyo7kGnHS+47InwB5kelZA0qZcDSIsS9hd6AR3p6b1ZDW+M
E6DVPeEDgLeAoVWgDgMY06/cPXcujI/W7Q+GK+Qjktx4uvp3bdlDMOwp9yvWM1YSOgGh9m+5UHhI
2ezVrhS19T7goWTXvUEKNVFIru9/WPOQqcLd1JR5gykwgpTmhUOi/3tDu7sE73z8wDiX7UcIOt4f
G0nZvOHb32M0AZTgjUSPZ/AL8J014hr29JqOAAncRd8XMLZrDhTtnmR19MaoPU/FVl5cKH3vhhBb
F/ewuB8Bm3qSm/XHkDqh2ZJj3se/qx0ZQBBYECipTO/LA3Q8j7LJIoulPbNh76MbbGloHVi2ePcJ
IRm+BNPvLhih3ZcfDzgdNjou6LQv/3qj4Z5d9ZxWpITVkFROHVU2f5nBXZ4LiRADDM8p3UXBUGFC
5jtsXEBRclxohl/43MYIqKxH7zb+7vO1hLIOfd+Hn3/9421enJxnMRKOMjpEtLonSnhbXFf802PG
Dx7M3+F5+ltctnVGcno7FctuljkF50IAoh8wYSPGDfJUpFljq+nAA0v7mrUJ9+IZ3oT/EEkyZupT
JGI/cMtulfnGZAA7XrMZEugy5Q0wEdvPBEnSP1MGpEPVFGkLtwKRzOcAfkb+xQoNOxtN2wuPUFII
ZELjPES9y7mH3BfFCipC7xZSJDTwtPQxaWNAd9Iw+zuOzMr7pudY21XwXCToEO/xDcv1bLrHGqE5
QtmgUGiOZ3hEVFWT24wWthFza6n4lvqhW0NuK3bNBpc/PUbBeN0Ogobq9p/PHnAKqqOzjX/V3zXt
xaQy179X7cu5B+AmbE3guqMfYqoHgDuZc8VR/vUux2tYekpS8tLogkL9oLD47GGLUEjQT0clc0ve
3sMymLbIGKUR1V/v4mrJxW6ByyUbov8gKqd0DbXNB8/GYsHsBigxtKugNuLVciepgKIBLQGr8SWI
iguplg4A9GsjAoSBjbIcgBfBknmg5xMsGAQRgGO5PEaeO3kGZ2Qo1mBzg4LBeSGwXtzLoNjAqhMe
QrAdSFjy3S2R5zzNJ8H7z1Zg2m2xC0Pqxayb86yJjTURUsGAXZi0ivoI0qeCc47g+FR/7V+OdXK5
fLnAtT3k5ek/AHtU7e/j79l97+8HdDt32t8I4rnbtC04T5UFQnELfp22zAItKqYSwxCjCytdhw/I
VaZbRBnZMBL04WYfh5zts4Lr45YV/RcXowfISn3TWHGx0aJBWN+KiXx03Jw33rLMrvv+fcGqwG9X
xhvI4BsCyhErIqio+E16qKIvjE3spd9JNtVj+Uhlj3SUBEMNrktUsBxaUBm2SFHRTXGpBOMH0oD4
XfWf7ivhWUYSA3o5uaTO6+bkB2STWKFwE5V2Q0GAExUeS28XKRKJM2LS7kub8Rt8rjHnZikgJOd5
DvWzl918uXOlJf4HbX9+xmT1Lfnvzmk1WGYDtydhe3P3hreVJAWXdta/zUhWJX1dlDN8XNhqaEqM
DzTjqMzHwG7nOa6T+EgC6ylScJX8B2JsCQ+BXaNgcOMavTFPqyI4xa6pdNULeh0/DyXZu0EQoDuL
GhWA8TzmbH8946dsvqjnwbS6EY5Bw/6kfUaKlgwqhwoHUV+ZgpG8U+BOlGX4oLd9F3GhZyseKlHl
MrqrINhI2ZTpHeE/jgFAGwyR4LwkJ2SU7NBRvpsco/IP7DuzGVKUYbJVXB18MyPo8roeFKAq/YME
e/GSdtWorha1sXxfJg/SknL8RKyueM010jPM/Twkbr/Bvlet9e9M4/RFYtUbk07cLm7zXZbf+eu2
bgfwgactWgIf+yv4dRx9BIjwS+LyBOyhQ+rWFHGslEoL+1/KFeuRXj4IXOlK2j1MnAZjcAsITQYD
vBr7yZ+xdfJp7xmDoGgWULmfwIzcA4w5n2N6VK+h15dRqqdQLO5reSbPhgtVgytot0pwHwat4hWS
0zbuC2VoxSu7f6Ph22meeEDhDwgZrTbv1wUexu9/RnAf16itdoKD7ailI/S1O+FzYt421E1XFIJk
4R/H+NfRehBw+84T02jGuNCV7weYxamFW8NbEfYi4H4wZQ91ZRkv/2x45M7KDuMPrBB7KWjRZS/e
K83rIU9/puiRAxQRFJxAOehtOulrljBUaiYhgrlrV58WFUEbfwFok9hNkUEBh5268DIjNy990RrG
OFB3bpg9QkMaWJ3ufHUr2545DanJ4WlDHICViZqVFwQrD5oipVbG0AvmSzHmxcLPDB8TjXOHcZqI
eIGTc/MJuRjeCo4k2PeWwa1Ndeb7TM84JtUOsAdF3/rynucYa95h0hQjKB5/13lDq/Dqt9C/liR4
z5YmB8htpzgdNgVXu2ksjKEJEtnPKXZ0dHiH8B/prMmSHWRPl93BZSTFfQtnNLfB6cVYSgpeAg5m
urfJlTHFbfD64n83yRVMXYJbhhcVMgKsWcn1JOq4oSAFYpZJC4CiDnk4nT+EiSgi4XDJ3mB27Xs6
ZGkj/QCX0j+f86Ukrt+bT5mLMzLG15JBw4Afyd0k1HHwYYqEfflw9ztwKek5GgeAErhiYMeY26LM
ZkgtWeVXR58uFitLFi9Q7LeHwmDXQGIEDrf/0ffwBumLWcGOwewMuEk4ujS7dq3+Zet+H99lk94z
gBE1xGAEG1b6ToHgQTifgxgvilsGI3zMWf44+3q2YVWQZ/ZoPuxgod5LRqPclqXq6tgfd1MNQrmM
leSUPFfDKKDafPCzJrUQUPYgVZkhcROSGHwWyE/h8Ku1o1M9Mae5dkk0uSzXDGmjVWEpSohjqXwn
GkJucihMz0yKESoRBo3OC6rW9rm4vqAK0TBqRy+SHGN++XBEEp4eVlgS0ppPov3m38yAzzturpsu
Y3mpQEXR4IMPTnjB3BxCCz413ZiAjCWDCtHCeMQa4zg+zHr8hXD+z/d/Jt4MH/5M5cb6tEm37tbl
Y3l7BRSg9ZYTrf9wqTV/MwUalkFFZV23yqn38MkjIJ8NLOxM5Kv1nhRcbHpj9xoXKkAXklzjE6qZ
gGG8AvZW4X4WL8jmb7vKSK2ofOEFvx9+AxVDP+qAp9KUPSYtqaYeYyKtGM1GC50U8iTLrv9TVjJs
Fo0NueBwQSY8NJxeRRsIt6KR4Ze4Vs6H0sYIBsKV4Lz50ZC8Yloh9P4o9C/VDHdBFechgJk+u5x/
hq+GCPQL4/Yzvv4hUL5IyaOc5ZTff+fGzuVR0/P6mo0oAtEqjEUgwHUPy1I4dx+P5kVNA4dhq0Qm
Da5xb6V94hsioMfugtcyW6fc3DJfx1sgs3L0QoZLp7P/WtXt4XeZDJ/epUGiBK1hWRFLhOMSSuKY
ePGGXEY1NFXJw1A8d5OKFhRckMzHUKKF2YrFwAA/cwRfpHykA8fvGKjggitdfP64X9xS3z7+LcSj
ph/A8VCW7R8CTyPSwb5lq38moNuQrxgUV/vQerBcxV5KcWtfY1BDY+Gl8Xx7kO/g8A1WEIqjZxE0
q18hNMvK6c2OndRIYbBQw2/mYZEOnZEazNoda+B1dcm0MR5B9MviOxvuV46IhRoed+9p0WxImLqn
1xsXdOcLORmAdmW7AXnDQX5ZwAE1A2QWZNJwnLQnCUdjXUob6v8FH6WrawD7cT0ZKrFqZj96Bcam
1qNaRzcyroATngnboq1xGbFh/JZD0XnPdA9vnztYwttWuvWbSIhgPEOvYj1b5wf1yTSq0i4gweQn
bPaInBotJlILcj6A1sLl5eT4qIIyci8weIWpdyWHJsHtwCaKUQy3l0JftrOeU8Gx4H/cvXNkdX7d
bstLMMzHF5imlUUvSn6OFHqiFEu4pJOuXSLoh0t4Mt0PfQJc6+S2JweAJueVTJDPXNjX7LK+lmiD
hMbMZ0VDAjL4Z57Rl+6SmkxXNQ1gyQYkYEeiCEYBVv22jSy8ooPqHiO6H5wB8w920NfXFril/5tf
VKe374DbUaiwroeyL7W0mXb9u/NeXhJK5qcufARqdaMYTBJ8qREGAOjbqos/xMc7G0nUrdhZ2PcA
Am8hMcbIHhbWc1NtadlBsWvYlllYYmhVe4psn9laZ7vrRcg16p5b3liKow76kbKvTu9PrL3v5vmA
1eivsXIMT4YizThitCTpd8TxAh3bSVSqr+WDYFGrc5ipH5JRDj8hykGlHJMSDxnJ1qKRRjnrVOf0
h0oxs9qBdSJjUC5eh2coa8L4uM+n/6oE22REiTeckrop7D+o4IbgIEZD7KAGyadLS9QG1w80CVOK
b7qtyp6EHO7KJnEymged8TVbprapQYcOfFAGmAgca4JvEdHT0Fr3jS5tcPc0wzzvWmMEBb4p0SSb
zk7GnqeyNsU1Kkvraz+X5Jbe4mWdJ6eUdBmkVd2yin9992ocP324G1M2os9aMPM3zOdAmhGjbWy3
stWTY2cszWQOiZI6dU7cQ0xd25clbRwmcMBFjOlJbfEDh57fd9WFFlZxs+Cl2DhrmpTsZm71GUWP
FNVUnb4rAwbcHGImdCoAbhpXRD6HUQZa+iLdAsutg3cwdPG6Gst8BX3j+nhFI0vrRSAP8W9cz0EE
2+jh9v3h6jbSqK5qvCDi3tVWIXgxC0Q8JBfDhwAJCoQviiuuQxl0o2swnKne2818dUtPCdpsJAaD
4ef2Qn0D/99Src75RijmJyThznOC5DF6TcrEGIn5YucJRmE+e42pcpq0olti5AB2498lKKLMzYMO
+xcZoJ+JhuJxC1HRfXSzyEfw0wdg/zB3+jNpTbbwSG6yl8+z2X03nL16iZ45JBy66uUM/FInHIYa
YhRcY/rsIxKS8r2hG/l+LvqMAMEnhiMHJLrCK+BuDj6MwI5d98TIajMxvQ1IocMqsYFPR85l+fTx
pDNarDRMXM+BFXH9MmnQZYfPcgB77gvV3H/P3/Nik29+k9+kjoWz0G17cRqvTlBHIfA6w+NREFeA
xe4AnSL9T2KI2SPSYcpnIzlLQPn7jJFjxt1n3rXozoRS64UXdA0x1v0UcfkZQ+XFhbiNje3rDxnV
a2dQg0JVmsCabHavtNz0oyZt5w/iI30s8xrDFQxgkB9fKcS7w4OckRO2iHoLY/e6oe5F1co0THVy
Y6dwle7pt4nfP85WvETwZUA6Tz5+Xdb19nYB4ENaztaF4TAQfm8yjdqE46xtBSI8xEl3aCvYV5Ve
2waZ6n3fJBoxYmMCo+KXHXZY0e06kRguDNSF2WCGjHjU+yWXnvtTjjD1HxC92pjDFvRSf6+/PUd9
xPkNI53X5n7ePVFCcvhHlxjlgmT1cyimz+hXCQtJ9MEGcCEC63wHftX8PD2i7XWfE4YURDM9/3H6
DAJy1r6yaqA+4PiiKjuVkUO3FB+Q3H/6WpzD5PLprZLAM5/CJZKQiVXF/IXRxL5IPv2VlNml5l0o
TFUs9rwLt/JlFr3RoFYFG1XtRY2R9Ev8Il29hDw+ojlSDJ3yw9GljRUlzBR4gggmYVQpHu4hncqh
MZegqf4yfLsYGqBE+GWgHmAUzhuzg1QejnuFrW3RT5OzMlRi+CCRR6DHaQdnNUHSDFh160OxPVZY
95W92Q1OCAd5tSspyLsZzjN6taYflcEZo31MiohStx3pFWSfr6U/VxzGnE/1M9J+0yHtohZIX7qG
+c+/KMxnG+xuUoQJSYZ51VOH+whqUnSHmry0HHjtFMMECCEEdA1ASPVlddc0MEzDioHAJJZAvFji
Usl/HEzAmTlRXx0qeXLvjoz1m30Ru9MbxXEfNB7cTfc1LaRYNeREKsbaEB0WfXz39gW0pHIVUg3r
wlyvys8qF5Gv/l2NSfO5OgaThhtwcQ8Rg+qoxeZG3/oaq6g/m8ymUsYZxSyphXjbtI2Vr9+AFhcD
+6aPXrRrKicjl/5OKoh2mot9t1w7Us/pnnEPnBPUnERdPfzWoCjZH573JLfG4Yxt/3kujHx3wGcU
SQMXUe8DucbQGdjKWA6KP+zqAl60mA37b7YUGiRmMHKo2H278BAlu9lc/VcE9EIA+BE6qYQ5qgzp
heyLYlUoI1h3R+RHmL+AoGiShwNOccX00esZow6vCihCAJAj7PJxFOnptObdCw7OBv5ukOVw/LJL
lAQYSwEqMg7Xf6x6+I+80Mr1ggfTz1ADYGjyWLUXS/GViCNz1zfC96pzs0A4H/0SbcI3DjZqoDm9
6Ov3girUJljBeW2I+wOdEqRqYX+iHqVUTcTgkBZkFBOMCFPYG8YzykibtiMGNgl7MT0swtccVtey
3j3pBJLE0eAH3QMnMRpTOnGtgTjpX9yQBeM5RerTOjjP8u6pAzAc+b2AHZPvz7kNxCQMxDGLyxfW
kSf9MyfBceeXe5VhsRTEFXSDuWvGjHBw5/vaimM+g5jDmjNNisHknRnn5pzf7m5Q/P+JL3jq1ZKB
8vf59BMWY5hZvpgg21AbO7T7nas/hxm7Zz6L8x5fZoNJP9E9JSz3elLHbfCIFd/qecMwmzReLxKn
duHp/xzqAdIzCHgM6Nj3N6S0VMB3TlPuy5iaFXImPTVK639qFThzfBO4RXtCSwIKrIYgmyhOpasD
s4cWurwCi2CT1VsZV2ppLFTdiKb9cspax6T/h/dIKkzqUmn5nN+Ozfw2R1uPSYWu2HD0aIBhyvXY
sn0PLLEuvi6hPPb836FhAmpvBRyth/2Lh3SSBm9wnrLGzAIGh3y6oUFhttnHHdAUHstJPaLXZ6k+
/J4URBO+noEPKsNantRHrC55xlSmf7zKPhNOsAk1zCcMOZwt7h7kKdRmj2XrMbdxJ9iXs2xMoxTJ
zxeqP1Z+XcD3/qjnc6epxt3QAwvB6opABIiJ0kspYTyxO7Fj+eBsgxcYDgb40Pp6cIughC8u0W0t
546w+On52BzYN96PYYeYWC20PVTf8xaLKgLuw7BbySL+P9mf2FOdaRroc52UFtGKYCLfD3IWZIbV
uwVIyXoMOW7sgerCftbIV0xGRvGm7S8TQs8uGwPL1z7FC0UNRuMBfNHPqY+klOkN0OwWj2PLi14Z
qbJWot/46v7+VHojVLXgVFM4/B3Tm46tNzg2UJU2RCAa6yBRh/vhB7OA8xurZkMWhGQsgXCzooLE
thpOy0bfdMl3lc/KkL9SmUDhEDuY3crLGfUinXLxZCSNJ4XoE8f36XP0nGap5igjbDaCZzQUu76F
5Mlild0caPPiDDnc0fac3dsFnMrB0V5XzX6T5EFBIjeccU2jYp8TXZaYjRwK2OwYatSHb8Sprc4f
DOeEffjbgPqFvKM+4Pw5okqnsIt79p+aEOkNupYvB4Z5gw/09PmYy7n9ctWEt/ElD2ntK+WRBeju
vHwGki2oyyp8vzi2QskZMFlwaP2JBHm4YkfasKg9xmQm77AXVb6S6nMW5SOzKMNzm0rtLIyGBQOW
hooB4ITDGLmHmCtKevEVCAmj19QZBGjj59IUKnG/oSRYtul58QjyuJ/+8I0k5YBUia0BaGPUMY86
MagZh0mue1IPuy2/JQRYBTI4/nrGqptWYvj2jYhV43+2DXJi5uIwZ8FXdSpmkyIDNO3293aLIAEw
MydOBBmM/ytwlcrSZk/cC56AfBbkdpi1ImfE78DSjlBUX2zQSX+tHdsYOQUivvjaExazAzi9MJSF
ssVGpwqD7kfFQUsHh8Ggm6IGRgF843Zj+0Tl39ofMmoMCYH6qsbDwkDaDPCzsooTJEyw7iHNln8P
cUN0k3KPwXlrhdYqIzG7wzm50pwZBoZTqTBUc8RZmKgVZjSMa3uAtSVSdahCJt4GKtYHcqD0sUBQ
QKk355cJle2GbxV0FGqUl5Nx6eAFoJ/5xu8eexRjb85bm9Y2Cjn2RD+qoF3UQxodD0ctYVu3tF3g
B8H/MNZqu+gkThLtr2QjYQkOCwk5hP14r1sIIfXyyaycAWIqvp08EpzesFTJN0D4EW0RpVCT4ghz
dcvL9nL1h0DPAc/U60agZu5wAxbwIZ1Ef6vN5CkC/5oTW05kANwbeErhy0/wMmbgMD7gzVJvANWG
5w0unwxr6t97zEhIVQiEG4jV8jcYIHBuebsYLEnV6Hd9IITiCGZs0fBuSww3wPXJyPZFPi/oL2kS
0rKCKKtTDV9SjWzwChl6ALGzefWCMzDp5zWHR67gkZN9QRggvD8HsBnvRUoj9rKB6XRJHkI7cWbc
kvsVg8pwtcUPAkSuF2LL8krwd+dnQYm9CLG1kJUKCRPRGuvcY28NsExbNN/1ZrqgB3PGkKYyXhhl
HnAqWhaagxp1zwiQAkpVtat20lK0/VsxDY3w/l72/1Cq0Bl5CcthicWKaHkJL0fB7HEYfG8jINym
dfHE0/HbEqV3yJOVjI7A2hl3QxiOdXCn6wXqy2TPOUa//58uxd0rYQfcXGj/Qme3JL+DvMBIhu/X
/iGcbEY4KvKPwoeXmSlg4fRyTJJmtAnM26BF0+LImY3R3t7DN0NpME09lMd3cPMeqzx+hEqKmsiv
fcPXRipWqtUUyZ3LvkhVKrLKG0C+FrQo+60Lu64+AiPGDuKYii37X7HkEn+tAnL5NMOTb8oxFROm
LosHY6kPrzXK3ATzWBff3JRpjQ0aDrN3/OGlkQ7mYKeIbB4rHT+mweoXPzBtlEZGgCQTep05XNzS
blknH5SoPBvr9BLqUbFSyUm/5gDICgukiDG3f9w1Y/1KIOsDVnKEHEFMRN/QOwePyXcijSmjun2+
AA9CeO1yt8vt2QWQG9fTcmuk6mSIp8cwAvh4g/6BgpH5QGNDrpRSTF9mjxM8sZyKcUwTAINvSMQ2
bZuLK/0bUaRDsQL22UO4p7K8Zy6cedplEgTShNlK2HgtiT7mmoVurml0m1vDHMO5IfiIX2J26L/R
sRircw4zTQBZ2EyZatN8pxBa0RGg3KeW32CfrcTZEcAU59knvWUdX45UDG+Dcwh5m9xFN4McqB8H
CR/tlJ+TgSHPWzCNevIW1lnX8BOX48f4BWkLgrL92CnTkhbyORbiY5gH+ag9XUdQF/rBEBGfGN2O
Nbn3PnFxhb/GQXgFlj/mj/jl04PX+HAUhXFdAZ0KfJ1QfEDhdG5MZjJYVCwIl7nB2+v0FsvhgxkV
MkO9Gf/o3WPIAqr/ii+zLJF9zFf9Z6wlQ6b63eb14oY4QU9BMFpMMSEC0Gq2eHV02KvJgFadTJMI
vzjv/KUJ6dN7HpyhEXwcuFPnAi3ACa+MGc6/6Y1z9+e2mNznQJzZe1YPxz9oS7Jfanjv2B/qJgxd
16BitmSrwWvcpN/5IyiDj0V/caLCJH/u0CGkqNlmzO6dMgwKuyKzDJhnEGKOenxNnqZEshq8ljhX
HKCXT8qgMaE8or+2MbZI3N8U/cnih39dBNxmIRHAxgE1lIMh0ZvhXPBi7JpJ1VaNHRQHGYoNhCe6
8wrLC2/IHSYZ1BUsDKd9JNWa1d80K07LZjWgfDU2w8+4Po+UevtrQli8OPsw9QNOmqhLWgjJGFep
iEnwTFnS3ftxTmP8auxvh5wRlTiTyHigWz+XcYPYQkHIRaiiUh7rY+1y39Tyxzr/fo4M439MIUov
DMuONygfSDoIuzgjv7INAAI14w3T0gLc5PTmo7HV4nqLdQ0SWyZ+drDQbxs86460WgH7EStRmdPo
Imw+k2r7PbULCFfd/QmR2GEjYUNjbl/BJ1HdV7Bs3P4E7WqiH6EL+nn8pvDa5DHNKTrUpbl9pIxf
KjCS4PjvpXKExgVU/VzZz8q+vJlg5iBYohMuQJJWNCvO0+sdxysYFUK7efY6GsAScl4fUgZOAoG8
qcNRdXe/jQUkVFFYkQ4zPpjrsVIo8ihWroxe6pHKRl3CidIAe4sZaUgVgNCfn7CP3wyUOXr1kMdB
hmn7+X1KhiHogfYD9LYYVwOHAI/GZlwchvu7pyM9EI57+vG+qGYV0YAAXHECZ8vqBWMZk2RSudIZ
siHvj4dDJZnrnUPDdfLO7/Bv7W5W/OX7e+YPYaGIISrRr/DuUig9HAnuO0qIeX7xa1Lix+gFncNT
Pz4SbOnhMyKX0Q/9MZN89xUO1LgNcwueTvewsWAnVVP9PpwplDXf6PmFaQ+Ae54A9KEOAiB5eWoX
NZp3YxwTpoBMOx8E15/zvnlvPj4cuELvBdTQ6mODqhSaIA9dXs7glzz4AzhnFSJNYk4YHKr3FuuQ
6L5m0ABIJnk3UHkMCWkM7W5nLPozhK1qym/ji3ulA0a5Rsy6MkzBglRNNUkXAOQIJR+UjgHeV7hp
IfEkNIB+A0Re7R69dZX5m2bThe3dhkspJmktdUSvL0YtCCv1HprXHVQhBGqgPwhwYNp25B1HnNgw
QSEp47nxNSSLc/haVtjnqC3BvJrZGc+sIUZKDJ4i3aM4MKXld6dGrBneY1WMK4wUYI5ABSbX+KAL
4tuuUMvJU0CneZ0jMpPPE3Gp+7ukFV1xUVGzhnHSxgYdiIkfQ6aCKBz5W2lBKobmgNnd5dgI4pdL
KoExNMwFTEowG6BzBYtePR65njivUt6To03Oi25DNYbJOecuA5uh789qv00/TA8ukIrkU8ZFcP7c
52cEYNj8Lpl88oKmj9XEPufwJDKh5qF8W72FoOu8egTFXJ/eJjf3EusTfYKAnQkJNHS8m/32vjxH
PmpCzZY9UPbWlSe6M0B5AUEf0xO6h4BWMyK6+7r+SSSW7JB/VQK3e0iMYpAnu+MbPEmtXKAOmEkk
9Iw75A81G2p7BRToGK5AGoUYdlnu4LQyf+mz6cVQlRfK/Om3sRTnhanMVUz+caVzMMRetxPImKNy
Wi3k/T2+2CRPczVicv3NgcXGAoCq0VvDb4BiD5ef21RglnEgRcRhGUrzXFu2EyNUFp9ZMeqdtONt
r0X5qJrK89dG9RVnuKj/muSy6S8N4to9IViHBHWcjBTrfWL96hymnfnA3oRQUTcuq6pKjYMccamj
XBegCP/QMP40Bwu/26wbvvj43hW7u7TKB3OITga5bsk81fH5kj7P3g/FPDks9GAGAwNEMC4XFA+V
AU0bWIwUMoAVfesp7IekZX8E2hJAGYZRDmPlNe5XS+iCuAy+d73aZ9ADk7SwHpKeEw57/C3ztABD
Zz4YR17NdAefsaQgIwzjBJQBYCxuPvADnUCa3j8u+MDFqBMhKHLSHZpSeYhDhAU/lVEINEZxbaEY
vc+VxeOvIU/azuP51Zl3eJlXHrWv9TOTJDmk5DxmYe5BW0xxPkDk468kFK7qz8EtTNBDelzsSuuE
GA4pKH1oYKP6Z8PlITvHMJREiO1bT5o5b5z3x9sZ1D4Xg5bglzF/yogi4oFL/teG4/uiJjvbkK6w
O6Gt/fkngkbCDSmU7ifc6jlk30GN7xKTeEH2eV/CQDsqgA2uEfStCsrWFbV1SR7bE0o7JI0K95jU
HkEVB/vsvlcCLcm3nxlai8eCNm8e0hwYRBDZoSjCXNtSksDqP2Sevia8er34nIhfeQpLZym7QNej
e0CRQHEU4Gt0tvQDpP9AYY61xK87+91hUA4D68XQemxcbZaG+HKDnPPnMsLDhlLEAx2Pub1OZJcn
5YkN+LBgXsGDCfbgkHM0bTG5PqRQ8WB+j/1O+1bh41xOIgtrCitTyWM7U1dzFyse8V7cF0IUD9ri
dK7KMYoZfMwqK97v+QJQdJz7xK0ErrLZBdYJGalzOp3t1HMi2Yo2q7sZJWZ0aswEj3OLziWJFPoL
E3UUHynO+Bx9AYsDmfL9jP4hS3LnbIMZeKyKMUYd9tC+0hj9WTQ1zMlsNptOj1jwuEvwKIu1x6+z
+QeoZs4YgYvmHFEPHcahSScWo+Hfv4f4Oe91N+rHJDE0Pp/mLjM34hWI19SYhwOvjwcUE0fbXL2h
PUjFa+pZpA7/roBYv7BoWcd4O/5b2Gnas5IP35qc5gUj0VTmrT2szjyJC9dzTiz902rVjcDhR3eT
3RDL+Gdy5fbsA7E/2CF46l9mF3teWemcjZIkaFJ48lsMOd8FFuKBeMnh5o3X6zD8jpi1YW3RFIoa
ZLSO99Ck+A4k+f8eXkyziYfB7dvHc6GMYrKLLd4ZFlx8PKP3Eu8H5xfeGQ5GFt0qri1V3r/dJ+6z
2IWNX1reiaMVJMmFhIVrJdQN6+IKd01xo37+xy8xLIELgnbm37pABTM9i3nJYMld2IX5qAursRyK
hxqWI21gvxf32fPfo5ySZTu8S/s6FR9Lh5bDhNWOkE6CRxa/mZ2NG/D0Fb9iDfa5I/BjD0UFXkuq
DzbGtwmc/Orc7fMBpaHF7xaadlQUHbSMvkXrIkT2Yd9tahewZfE1fUf591Dtr4cXug98PTrDbyyc
rgn0Eu+0IerSUJBoE2LMC0M4lGwFwxUhYzCwhgLB+nLmvmo4Ow4fZQxkMR7jHE/EvkaWBEhF+OYh
WL+ikBSbC48UWMGY2wQD/rRehlcznP4tRou/8BiuQwrN9b8qU+y9h/nXmtNpuAzXa8kaL8O/UPwl
nPLfHwveu1tHbH/5zPrn8mTr7ZYFFWzHPMt4O6bnEDO42dwj8gC5ZCCaHbMWcpPdmaxWkbL57R8n
BlQAGBDSNuI25aNihONtqHJp4WHxOPOQkXbLsOyhdvvDEWcRGc49oTT05YjaYULURMX2iziTqglq
lFtSTTDJHon48nXEZegYHgMRndtyxZMEu0KEygqO1ZwzqosMyKVryC86o4E2ehIEMXsc2oTT87He
iQcscUQF6OjobOWpqLnFA9GAKx6wE3ESFpfGsI8372seM0tcT8BbB4knvw+4+sflAE/D5ZEZVDZK
aTYH21WEq595OhzYwP+HOfF30akRN2DMgLF/d25ZmQGT/Ez6N1wVT5xdItz92+hQ4sSfKrb8z0yT
VbKageG7sLycl0deZE6iJDmdUtH6Eb8QOBMa4ADzfPzhlJ4SL1l5hBsEXngjVLjamuj6KX4AsLbf
NG9xWhQX2XANF1dJVvN7ygbxxZ39f4VDnSScP1JazQ9+BiU5M2HYvgHWd4yZIJcQeTELE30EqeqE
4w6kdJKn2RRe/4OgO0dZwDReE+l7hOvVsnY+LtfJWi6P07/cngI120fdzviEWMr0YPgoJm9gDYm1
yMOn6AKLFf/2NXP3a06vXHU8vQlVNPN5PMy5aHvVY3HNyeh5lNa8RJnw4FOiGyUuoHggQ1ukIvSL
e4FDRdgjGInIdhCwtIjlVF2mdyJKEro8gu/pUNlw+4hsRGEOHta4CGjiy1eNk6xS3BPg+mSEqB/9
NKIX4o6cMCUe4qBBlMKvHkHsalG4ExA5dhYngnfKa56zUmKQH/Em2GWx2EZ8fminhpOeRNj7//n5
wadDcohWm2h18BIv5V38/04ftOzEoSD7ss/B4ZCkEvdutsiDoKe4e80SxwF/9cRHFtfo6z3RHOK5
SpqEssmu+H0PwSbEThTlKVoXSwQ3sf8YJELAEF94DXuc7xBambALGiMQmUSc9Fh+/1sqHUe1WDLi
u5hEzneqgDyME0qH4uuPBosH+Mxk7Jb5CQgaEeY4fOUj7ZCw0EUXwdOKFYfji3aImXniYxy7Qcxx
9O8S6bwUA8kGZjMuwQzoTNz//9cADAlrK1nb7ZZPv2yCWrgX1zL1OAh5yOaYkPhn2HzjVlw5IfqL
+Un7rQB+xYm25Z+IcNs5U2qsNOW793t+LvII3vi2x33iafiL6BL8ePXMnkEfxA+GW8x3k7Bs9/M9
/zE229HXrTNmzjSUU4f+U1DvILA71/Q5x4Ia9eOPEAYZjEsDY2Y0HOGXvs59kV7hI4r1/McuJl++
SrwvGpbmj69jEgW2+jIhTzyw+J+LDA+vDz73f9qFc6s1cEUI/EWfSHwPRSHP8X9UEzhii+N2OfmP
qfNabl3JoegXqUo5vDKKpHKgwotKVM5UDl8/a5PHM3N57SPbEkM3Gg1sABvfdXP6xDQ1sz7xPsZL
C1LqC0J73kJlg4+Omk7bO+NsYW9HbTppmhkoE4la8uD6YugwSv7ZEIgxY8mtckEtSRKNUZB8iLer
58PMxDUzQ8ae/yPtIJiQXJ7LsVEt191gLHHgHOQKGW1NxBPWdkY9o8swF1xgi53poUGnYTg+GDpf
BXGajpMZh8rfCMeBppcT7NB+P70CKNIldRcJyKppQ3SwQt+cXyarpKPqTp0pSdNsZCzJwYAleJIu
TewOlvVg4LXbEafjoWfwtsRe1c37QmlPoLgSIMkiGm25rNes7pLtc8lmEYybeZm7SNXNGpeMILSO
ZpdPjHlanmljc6GedLvbWbm9l+FdMH214rDH/t313y1SgqQx54lyDsKigUyvGzJ8XOtpwOfBlN2s
k/FNVKPGgbtWHkCP63jNMSAG4wu3EJ5n1kZn9tyVK8XVY/uRdsDkBrNI1nvOmmLal0kxQJ7bv8YP
0bxj+ROg8SWWipF9iAnAUoVzoC+qomA3oSy7TWIoVHsPKfklWRYkgFzrW3bP7rIbYopEg6PFBVmD
1sYYB+BfFtaIxCWZIk3QBbF4InIB/7HLYppihbBLQhTED8s1Y1gxAtkm2rK1fgduryONiePJmafj
B3eS2DyyXXoDRnn16Sa+3wkNrH0isan5IwoS9ADtiFTKKtH4Z5KvKfn0yItWGSUg/FI3BgVUMttP
5juZ/AfL8i9yGIbP5A65PYQ4eZx/52y3kxmDgzo5Pk6OtATZanD9Yb+F9JnodnXCZCBSh+vsbXpa
2okwSMzp8+GfrCGeiF8w53NerLszk7mXTDUlaFYXv0PDE4bzYatPEr9fMVCMzeSvnD34Gn6//zbW
rDsWQnPajs5sGFP+1O32uwgRjMksK9qe89A/Z/y0kWCRmSBPknOpiDRKITfw1SDUlpQH4n+a/s3s
541+f7j+YhXxJJo2ZB2plc3HGo5YQagWlsp63d9ZeuaT0fxYY6kDzSNvZaJ7vZU7abWwJi/a29go
cTK9DVt4xu49RvIheo96FddN27q2eP3thK0zg0LbyGYA/tx3M13tqUBRZ0EeEm2ZXOTpaiM43D1C
qxnWHXJRrcSeq7UyGHCjqAj0/6dRclhHA9arrtQ7mD2PtwyA3NEL7QFOV6IYeLB2wYra0pY8RIaN
qo3yQrZ4MyONtPCQ7FJhl5kcR1cTLaXh0Ow+7UQ6dB/Ei5YwVqD36S0M1zFEGPtOHs+a0jvYmMSl
nGnPuju+Z9pv2vRJxe8HFEHTbVrC9bGkKqT6VS7r7nHUJaCaM62wsiuNlf5O4yMbNj2wvwiZMMUv
h0m5ARkDDroBvw4eDpPJu9olI4RTBhGQs0GSC6/kiNQx5JZLYFV9Niig+m5WqIWrK8HZl1homizg
qyEjPejh2THkmN7sIDJZUfISj/bHcDuNzhn3GjQVz15aYodFnOI58lclSW2GmAx7HimLDkBouVby
Om8y6W2sgDF3FHZR0d2r/SGRBpXFzRBdYkmryaHGR6uWfFJ+q30GWg4WeY74E1QriR0OO6Clv+hK
if6VzNBcBihFwvprM0x6cfS0Z9Jz66gkELwGSGMZJG2reqV994hfllr8Umzkp2HMCl+41qklMKHw
4iD37V8oEPmRU3WyI17p/qLozpNrDM6Mhg6EKhFI1B225MxayWYEhJjVsWZjG7cDaYasFTOHP8PU
QrAgOUFOtl6k3o7pY1PdAB/Qrg6fA4pGknJEzQKY+8TR45dZIu5pH2mDte/EnNSRytXejDyv+33f
n7fmbD8hzmSF36G0OUK5QXGDx0kHBlFJPsMwarGhkFedXq3Vu6AgMMvCrfukpFwmvkZJMiNJRdnT
i1IgE4tD+JTWjfQrEin9r7Nan/EXcjD9mDpvEreZ+7GmosdITMcpqk87lsxD2Z8S+mQ20Yrc4dlL
9x1+qUdjjWL3yBbU6ROLciCjQ7s/v+R/VNm0rcugs7u6Wxk+zFOUt6coiimPKIWp30jcJD4okIPt
RGgEZJydz0baOd90DPeE7A19KlEA+iBPyTAuv0afPeGNnEhFpuMyxXLS4zAU3ClnGCSmUrDE8pDT
FAQyO7RZwnzNbmF2CwarUR+mqzL7JB9jaMaW4AENYh4H962FwWPxPQSyZEqIAfhjWviwf7L9amOZ
YhMJFAHM33TBYQL4PXywGJtGa7gd7QjzGBUtIynZKMQ6vasDC2hAGIasdg/WLIY01pY//TQqdZjw
3ZNfG/9q4I03EMcNEllyJO648PjkM+LyGkst7LyvhSaDQ9KhMdU2zbt7MmVOPRx/jnHVZS/R0qYq
M8Fq5LL8kHWY+3YmoPys+8ZUkdUsU0Zf+pw+jdPilNdJ+ivlxu/1cXCdZ8asAUDxA0RDcYNGa+AH
9C4YQ+fmyPDRQTmfewoFoQrexAByglCzxhb7lK+6JAjJQsR4QWjI6+C25cDkBZhqKWwSY0Rum4zc
soka5O29xJNPrbKICWctafN6YlXrC58arjA00dPWfWWA5ZgkJIp9XKpHCl2WYB5lr3+DoGRhjepd
rKGD0eXWJAPrnXU2+901uYOJdLMcgyavUZaMpsyRRGb4Iyx/BraCh9/rLhZu7yR7tYMWknLy0EWp
QTezdjjBei29o4fGjBxTp8YhtzAnKHKAfsYCL7MTc9eIyM5YjFw8NcRblpd2sBNkiDqgfQWI/JI4
rMmXdyKjia4aBvVfLXYaAQV6XEGXKTKAwZHhfbCLWGxQJH8iOTXks8C1ZX3o8RLD5s8yR/KTPVtq
RwqrZCxBJDDlNJ90SEwMUawjFoN8QQ2OtJDMfQ2R7CEwCExaXBNs3mD8gh4DEgDu51rfmwLZeDLG
iIWu3T69BWLOiHeb9aKnHA86i9WAd06lTDIJrBZFpIDLTMAiAZRw0fHo+hP2qyxYoUlCNtHmidIY
B2+j363rjvRgWidStok5z5ZJd0DgOeEbHQq2BIgD3mLntCOZXvJmNErpdsh1k/0WbVnA/tTk3QDQ
8ojPz9FK3hnoLc1yL0Uhkn2ZJak9VJeUjLfxszu9H+a+h3Mz4DPtisOeJjwhNQu0FtrTnBSDkERs
MJRzOkCSjMSnKvzZtrJ/EVkgSlL3jOE7+TPKOrpgsctmdLHdpEvZVF4OegxR7grYDN9+mMfiDMIl
eZ5GKEUnFT+Y4rxLjepHTq7tGX27XmLqjHW3yVwFZHKGmXQXZluQGaedjs9EiRmI4p5GzCwbhH6r
vZ5zIYIsRmDSHcByjtd6Kl2NPwUgq+CIazTrl+JbjH94E9o8Wd9vDf3YrPch35coss3JacR+18rG
aua6sh66nF3DKWj+FyUzkOwhqFpUtfa0u40rjBSvtzam/jJEh8vA3VsssRCHi+6BS0DeZdjFZ7y2
BDBEWBzsSl5v52b+IfdFEH3wLs2wFBHrGM0RgAazYrkqNjrGsCtNpSMxSXRb8eDmIdS6l2S8CnqK
B+onZKfhEVgw6JLkWdZrPH89GDqLAzIL9jA2c+kpVllT6ghHQRbocp3BxMRDYtgYkQHNEP4Nq84o
ccd9Y/P4WdEUKwl7khHTZs7QjRB7MDPUjoyg1cdspMGSItA+yAY+5pTFyRM1RqwHxmBmJfgaqpj/
2dOkFrhqU7Iinf0JBhmc7XRKNLYDmWWEUdjfpuPQkk1HGguUIHu33JJvjtUpNeeB621Ywb1B9LHY
M9se9m6RoeR6DCS3pVV9xefZoBIZWSxlPgJeSbWaSbxla3GniQRryTnOIDGl5d8jAtwIgz4GdO0r
iiS5SxWowntToBKWBkorRKQ0ZONliDClmkJOtJSajCimTsgPNkmKrkq+pw/wAOxRwo62EH+guzBr
x4D1iaSnc4iwgsLgzCp8loXglBoQYCXCH+y4UupNrSldmkA2l9PGntqDXCAx6pB45p1VxrKvmiUL
FmKL6uXElC60cZjbb9nZNLJMTUDZelp22hnxfBLzQDcts0FmAv1y0Q5OGHSXwlxkN6TGswZa8bMF
EYuXPWqgXMmuQCdmWkJrFZ4SOoFKx/k8sqnp0PrB6eOXCschHMmCkq4DRCVEefB5D9E23stloijS
2MhjkMLfe2PBcExQzWhr9wgRZ0n1uruU6kk3akVpmlOAUAjS+JAMZMaEHD5eMjIEH/ZIFulOAOYM
UOovMOfCgBSplA0dk7Vc6u8b+wY1CU1WFNsHkuRFqb+kQIFJMxGFPbe4ZP/uNLVa/+ytv4nB6aiT
wtTOhzVEqf2KTpferjTalFt7tkYwuw2sR2X4G6B6ffO4SB2m3EZNtH+L8gkuH5JPrgR0KCY6u59K
fcbAPXsQX1WJYT8alHNXqHl7vuf56x7KvTldiR7kcXHWLyQ3ZyBOQaWnlow1QZ8CY57hH+RJOgb7
08e6z8EdMVlmMBp9yNkEpi6aGOQ82+DgD6DBoThfWPf3Zzgx7SWJdLRKRC6o2p+Vx1ucHAo44kMV
NsXwSSuTePUtOeWy1YxpSZMjU8zNjd9+pU37yVIbJpJMDhkms0zA1j22ywX3C865rFAil6F6gQpi
nBLcr62yQCkwnIWwZueW5Wnc/MCBNoVHiIqg8+IV0x79511bZM8NSNQFMH52SVuBRx2dCFNeWGyR
xiYiDgohs/VDhWwNCK1epKH82mTz1DJ+pmRXab1LR98ppQV9mqpd7di6rEvV4QsEoEsKLm029s3C
8kuBesGgruKVM2BNJyL/NeIGyR4/att8wNrONaBHn9gGSFPmjFDvl+jWqOIG8peza6qxvzVTXXcQ
YyqebxaElofg2toVxGSRO9FwJzPKY10/7HO+pWwYbxOU1ySIkF5CksX7as4yo0chpNCpau5zpFG/
5tVLKwNBBA+zb1RvlGr7zfyXDlvmOU+lInXdNu2qyTA3r3Hw3HTL9OTunq6t8wnO6DJNd3wG7g1F
Mi1l6LOydWghU3xnDIiNc9S77Bsw/fZi71hanqvRrgfP5dW8tOB5plE2NGZr9e6mR8+ntPzlreqv
HZMvQ+bAt0+2y4smKMV14Qr/OXlXA3yVzbxIp+T3qAaBTa1Jz5osbQmoUCYz+kaPAXpmGVV2aR9q
swadevxbo0jk8TjY9Q4cxw5JPq1cA34LfChSg4it3/zqj0QNksgragePdqRK8qMG44Wqu701if/m
ifGPM6NbANFMnvpZ8pdfbDYzP6aI5zpnmktj8sZrXJlKxJtyeHAMyPcuHi2qbCoYwWTmo/TIFgMT
oeZTufCk1rMQv5QwheRNPybkFRbaL6wiXGp62Hiknlf3dTgxcleLXFnm4BY3uUS+t7yMEONtk2K8
bfMeVFuzVkUS5mUcKNbrMBYBUm9oKcYW61AQ7O6d64qiBP9TpxQ6olKQlqebA8TcYiA5kRJGwhEc
naDGW/fxgHjGQDxYJNe9JLZEbR97CVVZR2CuM+i7QPCZ+w2hS5srhqKoO51tuNp7vqtDn/IkbgOh
c74BKVGGfMvuCcCGetm3UaAHDUVElHDXkq+qfWcRw5kJsZYWjvJhFHRRYP+AK6Oo4gVre/wrEyIY
Z251GOLp4WmSUEev+91IBpwOeELQ4gKi8oTCNgEp7iSU14hAK2Ct0PWuTrYT4W3QF+rG3wYZxNNS
cPV/L7dMwhVYLbTwxdxg89qI6mVfsk9zysJyi0ybUDTVBvPDJYA6UEJPh7D81oQEokTRDxEexLDo
Pm6wFNsI/SK+qJN5SOnP2983il1YdQ7GblSms2eJ/UNjCikMbWxeO5NUq2eVzPd8Dw4EqfCRUp4o
qjcqA7hLyD+kZHV0yNjxIq0qoh8IDcV7R9KAulQbfRoMKwvwuLTuM/sKiQh1IeYerLGV7b68B/sj
6RaPSTbY5Vxkgl29V2KlNPNwMfWfUXFKsTdVDJ/FtVv8mpfgQ9hNOToo2op3Da8RhEQnCuBuDvml
l16O7nTszxBSQaapEo9c/b3+DlmiJLUjNiROUgDxNVjnUHgtCEGg7myGIhOgt4o2mosKAJI54IHc
2hQGXP3rF4Op8jQYRNy5+osMWfdwc253u8RimlOrQWCAGJbKgdjL2LYOULuREFdz48WG1OKgSjm9
/4LBmNgFjdLcDcoFO7BbAEkPPgXzpI63O+pmXIwLPDefgo4avTXM2+hZNWGnKvWfrbdP6mZ2chyU
RUZ3QDGVy06tD8cfQeH1g/T+DjjG29+W7Oy6ML5T1EOXrXGl/Vmsf2GxYty3Dj0XL9F2wuTEzZhu
CsPfzcsFebdyteDJU0MWv0CPD+rmHkXMlfecc1OQPrgmeXhs/OLjeHnQ6VGjzSQ+2ns4O8RUeIqe
Z/txNw8qRbGPHlsJImLQKyoH5wX7lHXLUKLLnML+Bhbap/7lhU/0sKpU4UXMcK2PhM663yyfvc7L
U9rZn/HVKS/ZwWlBOPK4iqdCsphpM9fehZX+h/YDRVjNy25p8bSvbByZNuqZb60ynVPondKs9c+N
GC1Pdl2rSMEfOA//k5VXGV/nlBZTvKWsuFcjTwfQa3NPscMBEGMBlvFcfJ8kid0nxWXZ+4wKo8+o
bOUhkI7ykztr/oY/U7R3EImvy1hhFACfbNJHbhAbjG5edpgbc/+smoxX65/q2Y8dr+AU2A+gzYd3
s6KKotvLjt/GJvqua58OFFv5boHQsUvOY7xgzztRi0ZTzNrNuzdZGTPr97BLLUq8a/Xq/DbKrw/g
wnWKuUmV7p+ezhdEqotyRCFfmW8aB05g8Owx7NcpRP9b8tK+9hEQhYEmIEJm5eoHyVi7HNOmxaFW
5ftwSXSlY0eFVEYDGpo36XeTaudaMjfu3aFm5BidA0pJdhfzF1EVA3hAd4sftjMGCCxQIfOPdBXK
9jX4tO9Bhf5Y7W0zP2W/oeEhXDYFE2uHylvcrQd5lCba4tZmUUN/at+DDGWgseAb+1dSnVCN1qPD
vMr0Wq8VZfHl0YW1WVGWarFCe8LTF7hGD4IC3ZFqa33n6tlMot0Ogl5Sb8k1sODEuxjd8jo/hDCu
Nr52oY4ZojRoyp6tmd+38Q2Po2P7M6hOsQGxVifsLuc76Z9WBU5Bozyg1chxUZx8W8fOAwYt4j7j
bNHJt6CruVHkjnE73TUGhx7oIJw1V4hwyxaK+LJ+kdFwcuBYRg/ATxbv6JYERSLmScWm3SH8BsRC
t1DGYaQRXuiX2SKoxSTX1cO8IDkK73r0IROseSgZZIwX6ns4rMndP9vawUHyCokHIW8Cv4xZocpn
b+E64vYpbBmBT0w3dZCjB2lMQhnPHneJZUYOgZBJYZOsqcSRokqRWAOVfKqTsI5NxSFwMPAhutQm
G9/EjRDknPofbRiHrb0ShsDnFB4Rfstd6JCXys5Yl5+k4ILiJ+BV8gnBuxRJAf1R1J4kFpynE1E7
Fyo0Y/J2lBmJV75avep4uYoMkQxIvrE3c8iUTFAH3Cwl8eVoCwH5HIkoShr7SxyTB6rkEyFWNTiv
p4rRaOvFTZeDGRBeJJrJC+AQMOEpBfu4lV1SxS0qTcHUyZHjT3IeccaCqgn2/YazVeifgjbayPVH
EASeVuOskGAEpiEU8uZoq09MZmOJbDFoGNmcEMsSnC0dnkjpI8IThV+myKWwS6phARaVzAKcb0bE
C3mVOrFB2CUiyk2PgUy2HoStFOCwISZz0U7RMSKIxCyawjXAYw82oJRAIXQx76K6gmWKyyo4Ay8V
lEEyUAAYIfAFSo6zloTSUoBP6TxCyyU0ygwhXHwTuTtpHqDMaPASkDsyW3TzxLRoUYISoh51cCGo
L4OJ+ureYVQHTiJ0vLf9SYP5bTQmhG77a+Vq9Q9WH8/0aJa8o7nmV5D8M/rCpHhKKjsZSx3gECSB
dJc4/U/sFHnDaSqYZpNgBphQgg+AQYPVZu0oBzyB9kvSS5RqAgGSczCabOW4u0T+iJCEymfsns01
7vXHSaJHRK+Aodj9uSAlVO4y1ASDBQsrXBNxCYOvq+XRmPT7/LwmX0EGOWIigITJnxLk0f0opMSt
AKxpqoT8C5IWoCLEQ/e/b6jDpdBhti/MCCPrpuah0IrU2U6hznE3jd0APfbJ6WtB3lOGyIkb0CoE
eOI63B5jDHTDs3DP6eIEw2wPomSqeyvS1kYMvjvqdTq9HshuTbDbODwFYUmoEDAlcSt9lLSJu4/M
jJczm4Fi2ErWMlh207uT3JP2qXwBJWHwYUDK8RLMkkHKmn+X7HkrUgvRPygEBApckYDrzGZiwewS
sEyQECsOX8ljAFmCzCEPmq6sqgvOwV+B95ihJUkMdHS8B8kJtq4EIBDoycrj8ehPQhCYR5KWiRQo
a/JoClNpKWo4eSs4ttJ2lPCsuEOqGJWALhjo0dB3AaBKqBOPhrAgpTDrAoTxhYQDzmugx+P2lJwK
1jJDALKX4JortBNg6KO+a/bIuOSm+L3yfQXQl4kxkTEZfrwiGupUL/M9L6hMF/lZD0+5AHSZQF3R
A4oYvsJT0pVahNKYcg+EYihMLK3DR6VBgBhQEDkj0rsitESaZTIOl5JgYqbEjp+J3OGYOdmuwj7C
8P4nZgmiv2ZtoycFlGASptFUPZnDyUnCrwvQlC5XTIGn2pE0qBC7ngyPm0eQUkk1hBDsLwBcufkg
QSTZBQjwpDoUvmr2QihOUKOqFtDtktTH59NHpRDEugLgI9O0AiUuhSRL0yUqNl0JunGJNrCSRoYx
0g1I/PXARzJEWYh8ANFBnNttJWSDSUZaTQpJK6LywrxE1/MWqQ7pFhRHrZEqGqlhoXECHTWYJLfw
Rg0AqeJG+9Hh0bmu0D2aYga00eUnRUJQ5ZFESWFKIEQSZLUZ580k0owO4EGI9C0R/ibaRBqb22Qz
wpYleqR1pPeTDgKoqjWYRuf4GLc6bRacJB6mRcpOrqfRzaUZOHpFUE/h6H8IoYZbh/YPBY7TZ5dU
6ZLCmdvJNJL1z2LRUOi+9f1ATG08/UoN8GFh/k4iauSJJp9kcB8WwAMn1/JMxpgEF62qQQ4UUcKh
nMk0kKGTaP3g1hs9NusfaTPJ3ITjZLSk5lNVr7gUmcsWIY+CVtWboKkSj3RGgqKcJtJVPvyLDdME
vx/0vJ3uEFyVP+veJXiobkLcQMPsHGNtpOzZyhdGy6FdT2wHzDYI98xkRwJls7vEPdkYEt2vHCi6
LEgaFVJTPo+nYJEWnFUirkQekgaLzi5EK6RbmugExXWA9P9gdIkRk5mqscyTmfwnySEaMlGd6Lok
7KRB1KLhZ4QD9blXrCcNRaaaTQgydRiMgdY3yY+R7klq6K5xrQQwIVsCzNsFcmkVU0MbacnqhlCA
OMFOgNihyjFi2bgfX+calfCbsD075d5hDan3jtpAIKNlFUAUoixkNgTFKDdvTwkUhKuw54x/MKqv
fhTOok/mlBQ9FjdMiWlukFt8KKjExoLKLRQZt1HE2FnjAMEJjjlbbT6xUBa0aQ4zCCwe6xy7M548
p78Gjl9lMZvWnMLo18jQZac0BqXERQt35Is9wzJVZhOqc4OZBzUBSGF+Te7/6tgoflWLSTVGBiKV
u4HHBJt7ib8Tlf9aeNIQVnHnT0igxrUoB2cfDOkbaiVxIEG+Ml9r053BeuYduEJUXNMrFMhtExb6
+CAnsf5+BpfwPKCNQvcFR/DyNTn14KE6TTNhtVOwam0C/YJtWtEFhK7Qezqv0Y+uGdfeZQiV2eg0
PDWvq2P/2q2Nqn4RRKVd6u0oE6Q/3PDl3+DOR9NdRiTRwYmVMSoNKI7ca4t4t1OCHp5Ebf/jXbuZ
JvTfXBB8zSDcbdKP01mQBd3cdXcwY8eUIcCT0KoEPzIliEu47+amCZuo8/J3w9mA7PussaCCks7n
Rbvc2s0rTgZO/HeT3no5V2jYa5GjAONRJwsIfrPSaOcWGlXyNqoUVbznVPQPf92nQ80p2Qc1UzXq
dPHxd036NdRnOSMb/PxMc+8X669mxT05VJ83yjSVwoaGUxERbebbpHkUO595pkWnIPfl7jrv8bH3
8vd2rVlzy07F/AW19anzm29pZ/xaZ/u0k7efjdzyGrxa30WmV3Efo0Mn7h27r9ZxeqMJ7qeZH53N
jbVdbZwaRoXyo8qtI7+RewJibYJLEAOmS17BzlOgn7N/HF8rPT521jp19Joq0+T4OhW34n7W+/mX
4lLca7fULXDcSFmXL7zxGC4rti97I7P6Ls/1TJiZw5EaxEENAQwoAGDodi5VSoMvPAuDeFSxYVam
PImAEaG7gzkiqNhZUFpA7dPCnTQaylzb+QoyncAOT4RU3bJFDDLiP8yzV12/JOv3aDSUqpWCjKtV
hrKDtEbqQAUVZIHLUktpjmXmp0yt1IuKMMgqb3aHkObLBMLYeCpGgLDNlT+1wHUie25y8WZGxbVb
0HSYPtiuuTeGpItKH2svJYZOnmjOnNEc+GtNcmYWZlaK1q4enNhmjBW6MScYovs5/JSUl+UoMoPl
jgK5hl6MuBTIjwmA0ph87AlUB3ycf2iXR+Ye1COYsMkbecdI90eBBSUUL6NMTPlgFsgdUd3bHiyJ
UU0fkaFrZrCyOh3eawJW8dGnNRq5o53pLp6OLtl4QNo5KhutH7c3qeJrrNh5ZPj1ep0qt01q7MGB
z5HqmJ0De2UTf5ydZ2sMG42PKcu60WrM59Qkc7yRBSYOPycp6KATF8wZsV2yF1UabXOHZQuSTZux
t5mBjmoFD6B3r7rKPTKtrfUKYA1+BS9qoj916qJ94j00w4RMso8h6sNNwf+/YIeKYCydXZdOYLQW
mnm8u/6rk/Tj0MyGomUQ5tWF6jfyOfgNan/mY3ukdtkGuywtpzuYzPrNXtypmFOxnZw8mafkWXQQ
BoiejIKbDPed0bpbJx5ZhBVIyQLCJsrxSq10CpgJOo7ZDzUf7OJww9iQzJfKJuFKDPOL7Pg4P88v
Xs0trCngHWslvRj8nA/TUqV78B626EUL/hP20Hfj6RWgOyogUGgG58lxsx82bZxhRxLjamw/oRY6
0yHsXM96cZDnKw5QZ83ZID8pTp576wuLY28z3A0fo/IEQIqeIYzl6hP9OBjH++q+QrMVokJUfdcL
kbyBw1RVjsrYJMamf56wL1BppsK7Enp4u6CYDxI5+EXidiE4t49O4QE4S+yxeW8WKBtURRofc59J
sd6bfwHJ6nBC0PoJnjxIR9CP9HYG0S8R997Uyc6t55i0pNim/atf4NObeRQrJik1iG+rNRzOH+bF
OqkzLS3IAKxQUvfBi+7lOfhjoTp2qs7Lhd6AQq6Tc5zSFNf91r9k0VY64GAI7MUqJWfY2jsH0NjZ
2lBwmQCsZp5ekMGQNlJ+3IQjyL0623qNJjo1Wj6bZUcnp6OSA5G4q1qxrf0Y3mj/rQs93Itz5m8w
Ergmv4SYd+/T3Zs7LJgF7pSePNanyZf79Y7wrubm+US5FuHRlQB8+UIN8DWZfC248f99bhtQm2zm
/h2i1L02cr5UiY6rB7kAyoW1qbTX5XqP6QafBgUlGUfZ/0p/VX1IlUPRfoJTCmBSKKZYTFrAovQB
5UErfU8JBYr3KxasSPAZVE7R4aIv23jZHw5b6IYS7jBluLD4ch8fG/KrDuQHRiG5Lyk+3dsRTfKm
7Tk0ukjrDg/C/QGClmzaA7L4UbnoJy3+VAmLHFFlrVqPyhLhEvZkvST8iPPeRwU2GtIxdwsFOVro
chCLoTevXsWHtni3PPYwYaDmhZaKL9QlLMXbQKO9DWqrLdQxP5s4nvtRF07G/jngyyMI5985Rcm/
016JnRQm4xeU7Z7UfMn8enljB/eSWQofZtWhwJ7ppx0c0sJeieSk+ShyoWJT+ydsG5QSSpYguWLm
tW7neac1p9mTP2FhS2VLJ0BBjlJBvTux0WB72bnlARkTaHqVXqPUF6LIkS46AXul9YryJNOCuxPa
3O2Jvy2psUNpmXdLXxS3wnZBWfDBS0vuOnG9g5YqkAtTNH7dVCPDpsDe9vH/lBPbNnTDF8hydnxM
G43qsPVVdJ5eebyhNJthyhszOhx2Hq2bMYf/+MtVT42HcVx/ur8Ke3H10v1RfGvUhjSJCwnKgGU/
rtbrNYqhtJvFZrlLrBu6HLo3SS/Q9dE9EVyks4/16NDzmzJJhTUPFKpfwWKVlLNala0VJdk0bMCW
B6bEN5TfIg+gSL3MoUWpAaVfkldC6HyXz0/lHKXE8tvkF8hXJXUUzE95IviQNFjsfsgkBCbD0Sl2
VYuvkq0PbusHkO5J+RlF/eSi0uCK/IRda0f/dbr3JdWrZUCntNIyTaHJulkis3mX6CHvLlNxVnCE
W6hoj++cQxGWa6hzCnRMcWMlXqZXSG/6SuI8SAIJGMcOLaGIdH7ogF7flekkY9Pj89CCt/cyzzlw
scltu4anUHUWqnURTLmzMui3LmUhoDhyHhO0NMLv1buVEYdjB+UgMJrqDATgajwu8xm5/GQfgpzo
dlNIIXY02rFz9ZU4qwSsSKDL/1xGubV5s+rLAVZOe4pfZPoCpaQq5FQJahh0qCfBkJAzPU7yb3HE
NqAAmmG9ARBGZ9Zl5a69m7Fz8gW06udUCC5DMqNBfwHzfeXMFAJ8TaqKrqYT4aarECv19fSds0WR
SqyUsKZ/I34DnhHRc96FJIgH49zd6OyoMEk1EkKLBFIos+1n0NzeOJPkpZvR+TasQLZxmUhonjOb
MHFS1C75LK6svHguTVRzU330M7NjWgCFcSgCA0wibf5oJ28EdrhyelhTsnB6IF5xAKVRXUWvLmbZ
jUpYpNLINPVqlNhouhyejHeAHavkinlB+l9f4mHPsz43GJ85m9WINsZYxPiCRYFER9gsMd8vVi2k
ZZPJX0WqgEI9GjZ2HvqF1zpLaygzf2/YPhtOS7qnMXlaBBESW1Qf0T3c7FHykayDWfi24IbQvW68
F8zt6Cnd9mgyacSGjx2MPcj1ZM9KXWPV8mkpFLJxTAYBq89E7+9kbCsRjAY6pH4JN6w5+AwImr7/
lWIotiHaAmGLM0r4hDMye7xD8FWSv5QmpG+AI5WYdLagu6I3mub05CuDV0cKtaUZt+nSVP4afwGM
4z2EUK4KDXFq5ZqR0Es2o6rpJYQ6hElFRAcEbaUJ8pGk84BKotwjEkj7l8ogxYyf8lfL/F7cLRlr
D6QGmnwMydEi70GZEsgyHI20k35Q23mMuQ/KVFalNPq5Xm3QKoDj+t8dI7UjZSeyrXJ1iHjpI62t
DmMRQYDFsZmVABhne0ibuMQQX67P+HT9VqsqJ2I+7H/rfRLjfF8+SNmYUBFEbd9E4G7P5b+JUoCh
gePgk/qHPX84xPiiwk+L8GJ+IqJS9esQq7qNxW1Rj+1oIunfMuuAJjdTXgkxcGhrP+Cg3epxUJUf
zG+S8k8hojSXoD8wjBOXJkl0qAUiVfhY2vQ6DbfhToyJ3Wq1JN7znD2s1om+WwV7H9wMKvXwuhLJ
5zFGo1GHEReXBh/HYh/hx0j+qsac2CaPQzzShHqsCX1rskt/jWwdsmsGba+1I9ucxhuM5oTFTeOC
1FjXDkgXCgeLh4ssspDMzZxLEtzW2Svu09oCLmhvlqS021QepAJDpT+yIWrHQv1AEbsK2eFYISey
w61xPnmEOj3AEV/ytkV+wq188fb067KjNQ5pTqJqZGPBziJiFZxfsRpoJdxdLhyINTydmI2NvcwM
bEmzpI9Y4vxBKBDJpNLIp6whM1wcmRSpgtPAK9lYQydGBbLguYKqySTf6FiUpH7OyGNDOO8Wd08s
3rh4GjHJkI7UqpHcyhSp4hbTqhgjZiRjhk/I99GRzAd0YEbGn88frXSEZSvSrA+fRxYjhEb2x27Z
dMxKLOdkiJgp2VR41kWH1L1BqvquDpk6ydtkZqemqE6QKkiNqP6a1RjzfY+5Jo/1Zg5RlPMGg0mC
lEl8R08hbf3GtUoPGa1yw56JKStzVj79FZsQ3o3kbJq3yaTi8nA/XHPFh1aACMYDtb7QJFfc1tea
TFD+JgAO1hEJ0FF7JQ+cNrIcelhddYGlt3A5g0RCH1ihJbVqhFO8jLhfVi++eHBe5pzn3VjkaJNr
3J2ZU2lKaejQFBAkH8A89iVNlE3qYe/nsureDp4iVvMLlav5XcC6cOfhjqH8x9TTzDvq5iH/Q2eR
6y6VJFUk4pgikxrXN25+GcNNn/fk7G5HUuEV+k/TlMe+/ruLdN1saE+SR6TlUx2s8uhrXNrw4QIe
XPo3CDZwlrRtJpI9YxOdz2U5n2kuLeyJxmSsc3lLfNo5ODQlHtAnhN8XWRFaNpqMO9vQk7ntSFje
1r6nB/iBTuFVDSEwNuNeHjdPM5XnZGhG8zv4uPnkxoRZSA1kPDCbOkU6c1/bI9jbAGUyeVsS1mTJ
IyFaCVoLkawgBb9OzVlSnTDAzpB98MbWEt6sv3Kwi/D2pEyHHFUHfshAddM7W7uTtja0XE8nRXsm
wf+rCYn8J8i/SSsxM0N4j3/ue3yb2dunU6hZ1SeIxgnM8gWn26ZZRTkWtaC0cjSGEsmsdenAe899
a5PRd/lemsk720ds5/t3EAK5XlrD2oHlfO3cmi2cjVYMng7AFuEv+NvAxisUvHul2/TF/QGowNvA
O7MkQf/7WAqZCTa7O0W45RIQAsFKHRDtSfqSUEm4Mu4Pc0N2U8m/ePLbqrQMlyFTczXU0gw8QIPK
a82w9imKscuo6DnWlYwM+TIff4QLGKN9eP4Lz6kPXr2fjdECKtgQjpVdZlhpKvlKUiugNWKUVUzH
bg9crKCMduu4LzhItsWKyOOKh08eXKwlbFtAUmxW9mzwJh7HS7pteNtIVErGl369//BCIAFWFkse
L2oB9Mo3/LjF6J3AabUp3Xx0v7ITY+PYkpwee/qufUaa5Y/gSniSFKs0g7xjugElO/+7UyFt6D2p
2Bt3sQO2uztyoHdewZXirSTfxU8FjJhYhBpKzT5ZgvBnwQWBwKV+iFwirGFHfBVUJLGYXJBtUg9E
Q0bTXXs2zJAC+HW/Lj26qQvILVUjILzgTZ4EKcrui7hIkUh2msEgF0knk+Gv1hOKrn6g9XnhPIm5
Q6FNpY/I33ondQWKqihcRwipQj07lawK6xALVvBPb/3/EjR5NLx1by6p9OBjpNbxCWUCBOk96eXF
JidAnQZKRG1rjUyDGkTADlBkguXPemlyD/YufBE1ZaM6ykmtdPSTLq4PyHVXkbDCiHDhwMEsYv6m
asq+vEhDnGlR4IlCWo8InipqVGwykP/S9lKHqEZ5pShExMKCW8YRUc8hAyA1BvSbxGHjEXXII300
yq8hGc5w921o2e7S+v0DBel245MzO3rRmgPO9AJqqraEid69kYWMy2sTQTq/5LsS6dt7EJfeN8aM
5h/0XbL3EDvCd07bMtLhC/a2kW8WCEX5PzLea2NIznfw3sOX2L49oCgiPEZvTZibtpBvW/BZ7uKA
hPAKBIrYuPRsHX+JekNTHZMQz0DRNee2gBy7QjkVSWVTki2f6zRailmsuiArknmsL/QiViLLjBgk
QTZiaoQ/xXagb297B4yYL0IM6pDKtm3A1kD2IRnxhTHkeiFWOu6dVixuYnqgL93OImVgUjIUX8HR
ORBG1jTkULlXEwos7C35dkkc0uBmlCyl5Y6n2aRyhHIx6Wip9BRVgS4O7ImwABtaEdtuVbNXHfZw
mkuBVWHHYBhhCykFS2fmjJo9pQIo+K8H/TVgFpP86pAHXCFMniOkqJpXrTy8FD9Olc4Z70LXvya4
hgwPTDPMJBljqkyS3/HnbVRIZc6zY2hZwFYZVmEl0ToTfZYc/ipJAlkzSp+W4mndVRoBVeWP4tu6
P2Li5NexvJ8swFL/lfBucYqeYD4y3d0nsAhdAYBNlKkkOowClaRpzreEVqCK+tLALTvQXwWr0H4V
3jY2PGpRCU9Dw+QBIFPQw0+nf0eG1zt/33/RX5EIapU+AvVt0ftOnpPj6DXKoZfoohUUyzRwsjd3
O9P8D1HntZ06swThJ2ItsuBWAYEAgUQyvmGBMTlnePrz1cz2f7YM2yYojqa7q6urV5DgajcyIZPW
o2nl4ET1UKxlFztFvHx7Hiz6o9fsOcqKCSYsQ8cM8ctm3XXGdAbFKtBFOlPRBO8RWEb0CyEdkuB6
9LUOISD27sya6nr7TZ3DM5GixpDwbBH2GNUcOu2MjPXWJYD4SvQod9pmksklpwTFsGBxjwiCSJya
q13sAc1DQC2WvNe+sW7vigTCT4CbklcEdMKzQU2N5iGT79IyoFNH7udS7bwv9AcIb43zdDd/dC+d
6+8ji8rVbnYfTxA/v3qfOsA8AuyIdaO/5yDf1oaBTT1wAWRdMn3E0Ij+UeRmrk4moEsNmEb95ahJ
6fb7cEgoP1miVR0gpryOHIy0aQ1BorcakwulA/DafcNqnB6Zeoguzt3d2lvOS9SKuCUlKVD3jJ+t
akR/BiDwd4923z3B4duvV/gic/kIc4NHeAjO4KfC6O80ohPqWqU/2i7d9x9DWugOd9M85F1AvU+X
DElM2zhuMDrDf2XpPkYH2YbjjRSq4R0oRhXZkN6Z9S20N6B8FE8y/ik8hQfcrmDbUxu8CziI3L+L
t4myzUP7RMJVr+lVfVnun0T5SLwLthgAaBv/4xX8pTcfgVDRPQvPDRK1jc8ik7wIuBVk5DgLr+DY
z9fe/hXRTOt/gdcQOjXkjMsLsiGNohInfNfkkpMnje5wKLqP+qV3T/NleNBk6WvcK3S8dWhxyvxC
XRHjGQAarwU2Hh4BTU5hGIOQdDhJnJPt2b0RO4cQdhHZ2XZzHzrcQtYjk/YOv7KnwemMM80A2VPv
c4BiHyBzvhm90kK75NAO1b9dWmf6grZY3WXxCKq0ZkkQP04mZBKZmtZLdMt7mVstDzxGPqFNr5AO
wePOv23qjneDEkp3QxRvMZZIykflTikswN4Mb8Fqupo+geEVS+WSCwHCvWb/PxEwnOWEeggR40BB
oyDRu26v26fZrVnaM+SyT5RoKoBkCFjiopb9QlrpK2PgeJWWgg6FJWU8wk9UbR+BJzul5IXCqJDv
FmlNnWpdnVW6ISNg8yg5vGNFmApZtVRxSOWU2riHRnk3yiXCUlQN82tcyippAic8csGdsBAVoj3Z
gFKUr1VDesyir6wBpADlQjRpl0ubCgxfY5BeOrVDSFrpe23+3w2QRQ+haY5Xv8YTwQ+Z7JHbmwTK
wK8GqPe2xRmWXsAqUO7g7Q4owwbhoCcaLm4FUEDB8d3PJBs5j5C5+UO5EAFGhVD3Da6+DdsU3JV7
ZcgAj+gRFcCXbM52MSC4ocUyviEjGBMHnIDh6XYVO2pRrubpTzrVhGY0OO9ZExPehtVQ5+7eos3L
9Mmzxv0jAPKjA2uV4AJs7INKimo7sbTUNlHsQHtcODHwVFA7g08/ic8EQT/HxXozWglzV/XWDs1I
aUNa22n9PwH1moatW6kJXlOwXf5N5WzMyP4FlS7xywC1V3pfsfXimN6mBCoV4qX17wQxVH5DnsXm
g89hTilHVIvlmdFlGX3MZ+rUtoguUjSEcUONeC9FoH38aJUX9+kGpefNnPastM4rEeKRsyAVBCae
9ytXzOTqEcKW4eggN0fbxaZF0WL9SSUVNVoh3dPq5/q5WWiUWK51PaueUc8S7aJuplaG73vyMzi0
WTo4FHq3Gk0+tiNqZj69C93V2veoWm1XqLF61TaNbKRWQ+QPySHcSdRlOnK+kZDG63jU8iFa8+EF
97vQu9KaBacWCXd63l3DT8fJLvLnmSTmnmUEOv0PDR62i8xqsKEgtHYkA3YNJ5QNN/cwqY51py+f
Wqo5d3fBvzneNY1H3gnssGN9js4wUYIGa5ZJGCxRrrVKvpakGdFWrq2nUmhAs74nYeLTF94dxV9a
YMCxvI1nJD8Chwxcd6vIxsAtN8ZcltaaGpugUr84R0ygBj4VwUGWdAWd3RJN8a6x4pwsXqsKimA2
mbQs5AheD6Qi2AtzBUGHDhxE24rPBdvO8GzkF1FHfQzK38iV16h+aylMUW6G6exHSiTK1ihDJH62
jkQc7U/v9PMOq3UyqBUo2hta+NFitlticVju9WKhfqsEFK0wN5SrtTzQp0kGasaYKp/Gk0B7pakF
PiqIFy15jOEBuADUHJS8AVYqa8gVQkXE1wG7HMheKXxx/EXVX8DhCbadVXII3zOlfg+DJZGmrBkd
y5hiQA5Sp1FtOCzlAFrdprVdyB3kkLk45WAFG5tinrjkZ2oXssXlAR2jWneyxBteVzBV+lchrro9
1LbDTO/1RZu/f4kxpcasPqyQDXlIYMhGCBocHbCttusZuWHQyCVOEPBwWGwsw1JwHxd9unN49InC
EgQbCD9AvoBYioExnRbVynxvbFx8JgQXTQTVTlgtePpnnrn4wj65nLB+/gRVCXB9GgVItSY/VDUg
O8YDNrJ0T67TNyRdEfIpq4KypdvHXm7VEEDPJ8OtoI984I2RQVcN/rgQClN0f/cY9skeRiAMxSEv
JESxoozTGCOSutKGqirS7a0cMn37pi2rl2DfRaPJiFgxrtgMqUc48QqbVJSaq8FIlX9q/Uyb3awq
ucUoFexKvAA3lA7L9i+SXyYmUnq8Ad5sVTBmfZ0TnRUFXTn/QSaKqwHiYU6QTpIWpdZma5zZGRRW
hWYCsxQOcYPw21bx2oa8Fzfey1SNpKJcYZ/bYsP8rol3IPujnpOC1EOlZC0WIU7J179EUAXhFvjF
+8RNRabkaiyga+OnrekoDAmnsDhoaZXH1VSaEso3tKYB9h8/GCouF7PfgOuq3QGFZh8TVFl+fxsp
mR+cbnawv0EcJSWjGDZ+YIbBzUln38VGFOVdaFWDrB9Px8q5r8dnPEpgIu4ssNh3DbApGI8ZHICc
/P7ygKVVTEFmXh/5TbEVHByqjelIRAMgp6JLDoJtsZfxoHeKcwGoIsmE2ngCTbDYvT/oBnk9cyBv
sKX0gQIt3V85CUdVnsjvNjcEL9H6hwCAN0JlvGQoLcjEiTLatmz5Ba0kQ7MUJimtAFR6i4nWTshl
ETAs5Bt8Ey7Bn3dSCnV8Si9qES9pRzRJ4GEDDqMFDj61xpeTJAF8SbVZ839P9R9dWO0TtlO7MqGu
QXq5jA9+oN+Y2+tKKd050jQNTad2DekkggGlcPfg0+/GqcMLkv/sUABV9xYT41DLFKz97IzeVeC5
xpuRx511H+0tDtMmygPqiXejeWrCJEoHU6ajs1HDv2DddM+opIROrdwlkiqSMKxN4+t2VcSqHLN0
Tw4Ufxmusgpb7tD29XwMhDKJ2Lhq67HhtwlFMs681BBcJOGQ7ZVckEPdTDm1YJAU4gRH7anvvyCC
MaScAkkbCkMkTf3kaxPZQ9m3LtXpx+GKc0x4AodaFTP8N1N8KUxA0bd42A9MHQ0XiDihQXQPFI1o
7oGxDA4iF4fSKugFAkaGCUVTPWraSnC48YPGG2LOweqX/cfCTALksec2WNm12Z0RVT+cXUPF66n9
OH9BOlzXehTk1JUXIz5a8KEES5HwcrL2k3kCmLa8xfw4mcaeHo5Al5dwyVCEz7uMjlesy+ugcntA
mQenGWCOe/KBTEB6JbC79GkRdL7V6HJRyTYOFMl6vL/qFidxmabhjxQB6+ZzuhkrtmbOMbOPMwLv
nrEI9FDGSvOOgBBe2PiTMfd6JCScGeflFsfVgMwpHVVjGB9kys4+nDxSzSWYMoqnbxH6e+QG7Xyj
+Uqrs4APZd9m1kOrmRjdaFraggALUenS9IFTxc1jfkr1VabSdFVL4fKjnOjtan0lIUEulJAMqaNu
AB7i+QxVA4X+k8g9MrRieTI4ZB0eNYSqqPA51kt9xoyGD3U3Cf34/J4+pqXk52M8YNreyuc7c1Zr
R1zAd7j7UvvLWy2HmySu/TWQeZAYG+zxoXDTbewwWFTmcKwDcsLDF/akGiotQkAlSk9Ve8g3eF+g
qVAguc1CRuyV+IeEc75Nqh1SnT1vH4OHMWEnut+FUJrSBZPtawqmEhFCX5IMtnTH7CK7oU3rAYAa
gLXWd+GBYSqQteofcA03xN5bnvfkb15Q5K4HV6mcNS6iHhlKI5d0/l52GDuMSr51HU3iZFmTGykS
SxUQd8ljhwsq0S1+8or4/xYSt0HerTRNZie8hcrq7TsnUbLcfH0TafPaUoJOHyefHYQZF+p+5rI0
l7VFZqPuekxUeFyyF/DGiGvEb6DvFvkrvDR5Z7q1DDSwMROwci7yy9awpeWhZXk2yVuTHBTTi2/K
p5OPp9jtTnt1GmsFg3IdURJSvDh3mzrpMZ/cIRXnhu/3hq0G5zaYkmbHYonnq+zAGCvEyza/p+SA
Ql6TCom28LRyZAKUdFUGTywN3CQXeARwJNvSLhBAgpkYjIR0vw5cD7L/zNhzfuZCw+Um5pjBG3eq
OkBn2/NeNODYBzpoCACW0AbXn3O8cctNkQqQuQBgOXAvsAm2xFrhV7o96LmSz72Eely8Y+dJApNM
GwvDYRXo6hLV/Bu9Jb8caPQ/ak+EULMRCgXcAS9UaOSfrVMKhIEkNWdqLGs0y0eaAMzSvoCi4Ma2
LloH6XbFAM9YWKFFAzXLah0blEORDzThpHy96k/WE5gpZE9OIVIhTNtaLG7PNKWCEOBqzdhCA8l3
hCpXYc5WiqBAYf1GAh/cehKzsDHNiq4xRUqd6HVTrsZrki/M6pnOdagtvUGg7TLLAM/1Zzcki2ev
xmxGQzreucfoNuKi4p3hu+qThy6vULVmEzdkGsgZ63VgfUTOcRcFBRNWc9BQzHSHz2hiyQqoxKMY
zhyYVsdDSLnUl41UWp+043+pzNlMhXEqCFJdFNZIJWenlnRFnwHtBM1ZFwy8TylqRb2fX7UT2tEZ
E+eEmRJvoTOjTA9ejKpscbLXbABHDRKE0GSAWDmInQ45GpldTqNWIaLvrN//RQv4uxjJuCsk/Lt2
qgPG6AyZd+dN0grLU/OVIhcCpi4enq3+spiAXNpHg4S68nzXUEmBo5f+glA2qkzzyH4xz7ObOjPs
iTxKLY96hX1U4l/hg2yG6BJMcjhmWEFjpvoF3zi3TIJhCveIL9OwsaZu7GKwyMkzIWib9husyLSX
YBiKkyRFFrlKV5pvbUx7FBHQNXMqU3GEkLQzASxGL9xQgQSniPMmRoe2Iu9ZO4pgGeo+dRxw/Y5H
jFtsVJJRNZeVWqNRB6OPyqfkLVtjxExpo4GJx9Av3nUF5Qs8soRS7bXfI4BkNqSb7LsOTso8zG/G
CaNurLdY7NqHtizbvZ6Q/uIGUKsELUMsoKbkNY6e+x6tcTAIMM1UwmeJgLRNh7vavMb8qsKwDbZT
mTXN4UzpPM0lXQb4gMIcxcgqVkabbqgy5SGMRNkuK52szIYcOlWL0y/HjTdslqwjQ8e6Vfq1zfiY
Efuwm6pKkydFZ6Wa8gKye0gHRN+TEPVSrgZTA48io9x+X5OBzCTly8yICub0l3YBnN1MFn9Zvwsx
XQYa9TCJptVwrAyuInWaCXubZolJ/97QLC8LcUlojU2eempJPdMp3OJheY0gJBEGXY+IR+J43V13
x/EnoHOleFcEHtHF5Q8qrCKxGca2bgJWCpSYIBgpQUXkwcemkQyRNnHzQAZEjcCMDNgK87SS/9ba
QONrTeOWtslDaWAswcaYTBnFeDyGSgUD2XKd9C5rzrvRIRrs/QiiYJT1lYOPybv3Bp8A8cCEPYsh
3IjsMx3w2SmJ9mAcT9FS3PpB2O1CEsx5tNJhBxcExBDFLnC2Y/iBpL6xbxXXVA/BPBMzxLBbzo1x
NIA+3RtMYWrA3vGfnUrzXMP2TYs1vs92RNg61rAuJDE5wQewUYdR+IReGEWYJll2k0AG1ZCfbgza
wvDc5KbJ89LDOPvM3LcxXhjXWkPFLn8RhBi/cpyeGCVa9fENPUyDAfl5MoKyd+yVrlQJdrv4WZMv
DQdoCEPx30VHqHzJf+As8U9HraBMtnrbYAA44SM4tzDsFVMCJKsvP0PUdaHUoo1CXBpOtQKGBlYc
X1c5fW0NcAjcKGi1wm4w1snJsz+kW/B+dN0nbhXqimhS9wbZXH7Xop0VH9WmKYDTpiKF7GmXql04
NsQX/Hhs/004edQ4gl53IoXkjq+N2B6cxqkIBiIT6OIdiJzNdbREKYWagGw/O2iMhAINEZ7EeVKR
EF4GezwK0btEGU/B6x/VTSNZXLy/Rd6XDufCqT5RRCF6VrF+w4PY4CtFjApx7E/tNewhXDret/TG
G/5FsS6n79Zm8lvjWSwYBRiNDXSFAtNCAXlee3drQhGmdwfAgrMNCFbo27ucrAr9j+3kkwWyVm82
FTZTZW8HAuszYwEX173iNl3rqGmjDRgA/FxqiUaYRprqE5DbZ/zR8zSmUpmkOxvfede6/FcCA1vT
SjEtZYoMtx3N4V41eeolQsOG5h4HVEjiEEi3BZKet5qOyrjq4cg3N80ClIu1TpEMpdwcO6NpLtPs
pp4qmgYl7GccEM7HqqFCD2gYRt5eiU6Z3D83CUeJ6RvHunbCpbNXhgGf8zZQ8gqUr9BknPmuXGOY
XDzlzVT5oOzZKpJ7efKyzU3QE+lYFxe/2nswcReG566cUHt5GWGWu2U7xxkyj5dpKxehwUXWgQ3K
D89C2qJbNc+ntPRf9u7/aRbcSG79KhDlXerbzmN8pJaTDF+7R3Wu06gwU3Bh7BTAQFRc7OPGkpZx
M13d0nJpH+0bBk8JlgH365iZSpPyCISqOBaMs/dUSycURSSA7FwYihaxb4qM9x8NfahTYM4Vv0th
xcurdP7vqMstJ2qFbP3uFEFkxO55gW2qjKzoc3f/kVNFZmLW2KVZiphKHL6o2OzV3/HiUOufbgdd
mOkAWtScoceQwtJjITkyvcF/ivfJO3m44UQaTOIruLIyFSWqVnSTT6c6TMwDc1bcmwQ9KFPSPqXO
b9IRq12VnExXo9GN3ksjktdmR0PNRI9ANPYebHbNShgvVvH2izUx8s6N95q5oUipk+YnDRGdYjKx
3Lr73i4pgj5RLsg4MaQ7vUmu9cJkjuvRW3B0ImNyHexCpY3Bi3QIJm7I4K0oxUDCjOhBk7qoCwUm
7Uz9VrtHAl81bWdj3Y666fEXgFWs0ddtIl9eUbWiZ3M3gofrs9yodprHgOCMNKWsL2AWlMZxIVoI
dOLW5PYU20KxA8oyw0miBkHb6X64HvLO3S0f/MK58ZBeWm7p5zAg5ToyX/mLhJWAdPCR8ZJxWOTF
IwVMGR2xC16pwhiEMoSiUpbY/4V88tsHU8T7OiK3TAG9aiZ05yNmID8RwJfX2vRCUlxgCQtS6ZB3
o9XPhMyKhKwwoCPRAL4jEFy9aiC/aCdYo9oRPl2nu9iF9WTBHIeWS2/rw4RMzGymm+TNmOstmMtt
EH5mKpvLmZsL70h6RL6Msx6qMvMhbmbSq/c2NCdhKNaRhUby5cQ4iGPGK5/SDJ2ghsQG7P1n4mbG
g4ZIvn4bwAttT+LHk0nb8fPJrnHxq5XwYqQwKUXrZb9f1K1kwt0jKfnLiU56BRlLhVpfz1trufYQ
fONkO60b0enSdch2N9XqtF6ASOrm2+c32pI83YnbGzeEJs6xAsqZuCL9XW1mSkJwGHVZhOmpQ5ay
GuKglHEiJUeiRaoYYo/kWsiQDEnaN7UaCYBIb1zA/oyLZyMNFS3IiSbmgFhJbtJdDlKucTrqvrzQ
8ZhtwkzV745+DiRh7SdVayLab9X7peqUl4GkxSY9o5dAoQEsKy0WtjccDrcPfiW26UaUcCibqnPV
uogS9kgh2+hFEJvYH0qI7r2PGEdrIGlWrjhC2Vb1fkUOORx1GXh9hZwdFO0dAS9D/jDSGYo9ZacE
beKEi12lhRIbxZ5LmgTSq7Wh3lsKqRXSiRQHtWaoIF6UHfugrPdfiy+NW6Q2bfse6YUID7XhLekb
Ps7mfQn/YFs1b4glTL6LwcmoMmjDrX1hNj8lu6gy2kUPJhNgCJDRz6/8g3xTaMQmMN/AWmVdaClQ
03lRK6MwlBUKHBEqcUSO6IlelqecLVOKifaFcuU6ei4bWFlyGCDOETFDuGm9+V9llMKr1Y4LaIHJ
g85bXy8C6nWs86XDAXvUP7GMKomIVqjuprZa7WXkmxW36CTZk5drFamQE30Mrd7WYW47xaF/bUlM
WmeVtszeE9UGSjRvnGNj700PgDL6OLosJiBXPMwYoqCJQStFL6k5GaSy6s4Usfb32LBS+9eULhg5
MuLpteE0K/pV4Ko8kk21zWaavJC4oO3drJNT7M8ExSDBwSHlJT+HnzyYi2QGBQ8KtcTPiThr8k/U
SAwMFOxE07ScoE1DSL7ybPLDtDCydLrAcIVhWHgHzJiSQNH3FLKT2gKZXPPZb8d8RYerOwcRADHm
qRXUXSfbZvdf94zYmHujRvR7qZNcyvCuXXL03ihkTYROWzoLAmkIa/zJjnAHDCGHMk1iZslbgFdi
axXpwpLtITrxD5GVbRKN428hMLEYqa0QNVDmOwQwPtfnGkxlcrCcMJkkxSAKY7OewGOmzJXLTJyQ
HvGYYLUxTb0Kq2mK8HXGOOiQOfdtEgYaqnKHJARWxgayISZruToDSizujXeLzFg8zdZwwZR5xr+Q
aAG1zgR+g2k8jvZkorlzLD3+4p1rIl7DQJEqBe/oCQeO6BULf1MIKkvtEGAg0Gl+J6utqgyFNgpa
Ki5sMLreR3gcEPyJOYmca/gMAIty+NkRmFNdeXwKYE64E5h/2OBQmUldKN8tEBgvYRfwBYOoyrcs
Ni/sv6KeDKxxlVYvvRXROLUzdXzUtBDkqABQFYAUKz7BCqTVRkR2R+UGxeNAXBd5NQrpBcTagMnG
bSv2BQ8niLHf+DLyaewbOgb2ja6vA375UJyisE2u6yMgRMcBNmdJ54ZjoXzlQ0nWhdXsu3lcoymr
WuqcU/yOj6c/nkRsJbP/2pKWYnPvn5IDa9vBIOAS+Uij1ouw569w5nMeBc2tEjEeQLVfrh15txDs
x8ZNptQv1z76Z0orVPan2gd8yhayk94rVB3Ekkpm7UAeFFc+mjzN+NzVW5VanpOr306RxkW5rp2B
3gRkrzJ3xQZyv+SEVWJBxrpC72a1+5xBbDJsg/PIMBO6ctEg8uKMqdBUrpoGJNeTXNsSlJ+bI7yS
/O86jSXD+QrsrFyGJiXNFZoWhNmW+OrfotclsahPZBBYo7od6XstFS8HObrUf3VfXXEVKvCflXRX
uCcjtY2F9YqLPhMimmPmsMYTt0iTS5E2RrYtDlgsCWZxOtfwbm+NBy0eK5H0u/Iik2qmLNV3/hGd
Ny3olIbotoKtap1amGzAAtfMXlQMJLqTZQ3klckV07Y1CeEbNEJ6aaTyM2wA989xm+Hd/ct88wsu
3J+xZAIyP/JElfq0IZ8MQK62j/Us38MSdzU3n9nMlceldyDZlkWMXXAkuOEvgKimcpmVInumRofa
OwhPqDHMZmY+AV8GUVdZhGSkfxXmkLIXNqoCNtmCM8+cu/DePiDArG3NLIwqAFZv6xRCjcX50RSM
v0ENDXlufkLpqtAgpeqlZPFMpZlMU665pifYv/W6oNkz4y/rUAwcf1RmsS7IWyGrTu06xglZ3EGq
5bwoHNb5kP8l9YIXDorMiLB33kckSCZYXjS5t44+/+QdjIxOly58jrMg46sho2IFLfqwNsflF79I
kC9QL1N0kdZESCyZ7K7OPfqoyGUrLBclS5O4w8mv3eNKf9nMp2VK5OnVMLx6pa37wbCybhDNEv0W
dEVlPZ8BkKs6mRo03hpKbGk2cUgQmyhG1QScFLKntC1egScLKUagI1KZ8gaMmJPLP0HaKmKF04E4
qP6S1JpOLZU87L70PokHrt6j41DbSvtsDKrMKQ9zvtQggZ9aG0YN50enXPiCRRhoUydo5cR9ptIQ
TM21rrtdy78AjKBMYdkTr8jm6XWIdGZoo70pe1Q/FbzqEv0mLJccJIEtMvts06lJCMyeEPlL3A7a
VdIHanyv3ZPvWOZE66zo8uKMMBD5pIaxrq/iO4E9WsnRpdndbSao/9Gc+OXxnsZIbIDIcEtiUYmv
80h2GfR6iGUXgi0D/cTWfyEa586XRr51jdkVloB9xeFT4K0YUg97/RCk08ZoKkFjD/JnaEkmCzVn
5J5lH4wvRcwlsJrzatsk6vD4S+iNzo8gbzXUFOytKU2NOYrpqv3Pawg3REaaW2URgfIX2aac1pPX
q8exCddpsLELKvXKT/nKkecjgFIP2GOwhN3xDpY9CiveEAHiNO5ZH5oekjgZFNaScgSvi3JwtDeF
5pkvZYGyLpSOW5AOmyaD2yPZSvMcSjmlLSumHjXDMGNSk4ggyy6QyrhtiOXQFRuo0wPFnoAK5Dwc
A+whP7t4k6pe6+Ce2W0VfxUiJ6wmUjO5U7lW/ln3BVNaFjU2+O4XIkHlsvSylNh67Lk8ClV6jmXS
hZaORw9PJdQC1dFGjSNdL+EBSZYA1BRmtvBDgDpZZyaBFGQZwPICtDVAEUsRzra0pTLGWl7EhaJO
3AO8mrNB+vGC5CbtMbsqJ12iyCOLKXt5iS7R4ARqPVDKF8V4VnQw4BkQf6R0b4FVabHgrcy9cEy5
VxcSqyD74S5SRG3f13sKTk4eWwyuvbothJQxPiN1BChy7Gx4kPKuoXATCOfRiSEjkDNF/7L/R3b0
yJvkbQPSsWjVRIqFBKwTA0OTP/2uSJPvkk+Zy6uaWCuBU64/yPTa3ZWXdUh1VqguR4ZG572CnyZM
WKRM8bodEam04GGiPADGgwcLcCMUfzDFY1rgLBt/uRzrXpJnqmyRyrE1oAnlIpNJBp+aIqmlwa1h
iqM1BaC64cnhruI2oTvDVbeDwZ7/JThRImwoudcz81I3WTzr87pca2AKZlBNLgoQVITWXuMLKMOJ
/aCBwnWhrFM+MhOs5jlzG5tGbLIB6CieGt9qKKfZDwNMv9smEQrieEwz1lNXf2XNjFqRGINHnHkt
ApacBvqvcBxwmXTMEwNazuEibLzFIZTW7HBYIT441g0OZdHKCZzLjUeTEJwoViFn34ZRIn7cSJNL
tlj5qr9Z0k6gFuUWFcTsG80MBHYdTaxuSSE36J2KRPRdjoxGxlXsHk4R8bUuyJyiNjFiQZIQedT6
7YISPBqB93buC7pk//WDGPr3ci95wvficHdrhRawRg/M9OzdNv59eG5X42u66u0IwXHWxs92bpQf
nprHdPJ96NMHIL1Pr4tC7eQfUPIs0YW7EpXBh8nytfNgpVNAM8LecDOu4qZBoYjLEenhn3I7274+
3XN6ILqLLyg2IG329HKI34AYLN1rmvmlCr6THZZiJ801b6PnoDi+dKopA3TrL9VQ5YPKfm5EaXXR
/en2yYhjT2U/5L89aqRG6/vvSXszdwZbiN1uBs+q2vk0N6gfZXcqyOnQBrZVar1GuSw7VqhRKlNN
PswOgzOVgat+6eeBIL4zO4wO/uuHBqBN6u/iHf26UH9PJlGmeRyevkq1yngfP2HVdG8t7IYMm7Ql
KotKwnac5nr6qS3jkhTutCgffjYCKzQ3huuBo76Ae5ach0++2quOONfbpADEPFz1jnwpQ9l9c0+N
7qR7HnAVjm0n3oZwCek9RvPX3y5lbXSMe9RT5OxERgypfH25NOf9WXtdOFcZr1v1fnK4i+J5pmT0
9x5Y0oxUDp/XPomKKdfiDDam+HoNq55ivOA5UJCuZY8P7dD2VElYafR+/Ad6HHKEBQm9uMHkP1FH
KqIZ3Zv6NCYBnPzL02Z+ysj6WJdKNA4FBHZpG7dAXhCy+th23NIACQp2Sz6QUTGWZ0+pHlqeoLJw
/OWf4UBM1e531z3zOMa3lpYt/+Oerboi/O/TI8uhe+qXaXJQYTol9OrqPfVCuTQKVGYJOawsntMb
jZEYxXRKKUbql6IVPff+lUJu6hnUPUWOYfVr091wlVfdbUzJ5ja+I865TfW4o/eJRubXfYjuZFDi
/9LXcXqhz4Jkhi70i8h0lumur8dh7+36O16YJJNk058ktOWh582lUYyuw8IXPQGGua8Vopv7oZ5V
eoHEZuNiDrEgNNs2aMi/1XZoy/rX8ZKlUnLvi/ti19hOaZL0RTOiN22xGGKArpzDn+vi+vR5WuQ3
IzqEfC15PL62w8fXergF+S71HJbX1xGdJ7qknIf3xQWUxT0O9SW9Vzx5Tu+eizbg26gXMKXiP8NV
OXY/aJc+vpxePnF662GhA8DWySf0MYnK1DysWtU6u1D+3u/pv1DK03opT4u0fEiHkSp6/e7pFhZ3
Pi03CqDttEtxvCMm9hIwo6prFMgsGR7TGCG/bjxx18zPi4pf/ARwBnrmIFU6B7bPfufmt/Fytpxl
ChQ1uU/APfNTwGFYulnmT1oPrTtAybcndbo0dznOHNJO0DTJMDrsSmeLTUxzT7dYqZ2QJTxOnULv
hAYQUOI6P/tUgh12Yu3toV+fgiqyiUWfrhcFGlxQy3Hx6VR1hYffzjpu8Tv/S5HvdVqeMi6vfAf4
AS5Yyn18cdzVKbjiYFS8FcVZ9DYAjj15H6wloMv3NetWkBDtXb5Lg0uaHWVnB6L9ltNfD3M/pRZi
q8M92quZVrG1hKeS3G8UETOHLUdcnhWWcTs8Q8G79qhqaB+6656huuP2Yh9kjk5P/OO5YYTRSjEe
YJrwcm1tNPOiarlxpofErmk/hESNbjHBbt/kG2wDSMFoQGVkZhGbJoVKzqGOq9CLo5gcUwtfdOXO
HzVWNT94UmZYOA14Iot1bbHsPN115036QIitrCUwIw4ejixYGdgw/EOcBir8cCwEQmYD5+fTXPWL
caZ5GuwX62k2zqHASUUSTbugUDxdzuBlzpj4fNEvQ/iaQZwCZTTFXMSE+auk2qISpP3qZBqOvwpP
NP4hjeB0D/GyV23wvXWNKewWn6fvFonhwXZ6oTvELnqPynFmXELAEG5mQB3PsDQ/g699lZqV79vX
5PczzoxhIK6iSfPaZF6nH0avQE8jMk6UY08wJ4XONa7QrG6x6p8H0MuiVZ8KPLJ544pojO3nMEff
q3dYSakBX+5cegdlEy7lpH3poxaSVDvFdD/8Hk5SaH64ElIxN4AK+WvI0AhQY33Ak4Vm5PCR8JRo
wMMEodAEo2MCFLlOOD/yCQTNJJuQk6sASz6QIjLEtRV7C/Im0FPpiE3GFXS+2iDp8owIyEXqY51a
r6JxfUfJdzlNZ3JuCsTBFEShtrjJpv/wIcKSBZcMoUJrm3xT2Pik4MyaEUXsauWnjVvc/UZfkUmI
BjJdK8pRJXK+IK/t0apEhAe9ok2rnOzRrmSCT060ni98Mas8UAbGgIfo2B/dy7yAd7PyuLMYG9f4
ThZl4UAT535M10s3x1WcFX/LixduD8Iu1I2fvXe8oXhWLbw+tNhyP43iojC6TzEiuYKXQVStWCsh
MUXEepUmuXiOagRmJMCvv68GH9x+PMK0Rzezd8+/lQM5J+D9++I6RdyOvlyU9ZLxSg6td7s8ZAjf
nz4dYbrP6PTFkMkussPi73mwGi8X5cGrsR+8h/kFLd1OfadGQyS0xQhzTj7FBSuEp6iSgUoLd2rr
HnLeGTNe8JcYdMa2ZprCTw5waMgBbn4KrTzd6BfgFnySNZQXsB3Zfp4hXZkX5wVmRGTV3u13fBhf
bu5xkPk6x6lyHRzumhF26OLj6LpD1hpeYD2bTADtCoQm6dEnwJ8JSRPeI3BHQA7fETAl54yqIimm
YeMDQG+6r8IL1bjcx99CTPapUBP9+WiRDdCUJC6jcdupVdqThBG7UQ8GUavauZab7+lljq0yTucD
XDoHzdB7ZN0JSGPtgJZG/Y7HufGriLdQIMh0WMTFOaHCR3uWInIojy5Ft96pg8xz8mnY0neaUgXK
v6VKufY7nQJC1JX2NXZwKIoX8hen/n36apRGl59V79KEhD3CF++02Tg+VGNJdAu3FfmAm/vq7Wkp
AtOUewUU6ujmIPys3HvRzQ/2v2dcn7e7G2M43nzjR+R7lGvndERkLCy/l78bxBsquOD+u+gW0v0v
5fklKuk6k8WxXWhdVq4zW1F6lTIRXgdOczm9Vdw1cgyko3uvMTcHqtabHoXK6TLhDDRLS7fAqfWo
ANq394NCOqll6UlF2oT+5G0nCJnwU64RlIn0BqG/v/4+NT9h0T+GhSZEChzyUrxsL8N1UMUoonVD
ijO5wa5Yc4/ifga3iG0jFbttcgMskeHcN5ChASLUotpO6JHBYyQdHCqfiOanUJUUdFLHIvImKKO3
HIi3sW+vKClGOBMChopnFOWXQrGxXpElaNypNRT236NckbJbqYKAmBBjUgekT5f5lgqM9bCCbC/v
/VNKbigmvSlpLho6h9SRLDWKyJfwVmSf+SpMehaUoDDpp4s7TvpNVBDV3b7+VSjf/XX/zrdFsDCH
h4P984Kv9Ww51NI/gklH/Kzyj2qPs7V76/4gk1KInjUp+UiUSrI5b18Ig5YTeQcFzSD0IETCJrQo
kIYUBbci52USJGeodlZawurMvhaTzrmFdFlL2oLbxv2rVW1X2wcS5F/SKsyFBcrUb2xLuwIViG2I
CCdakF5VsfEHndT1v8UofV8ADYISilTbls7dsrH/+oQ5Sjd0FdYNk1cRj+z/mmFW9QZhqhaVyt7N
pdenn4tV/eFAtjkb1kwZkSqJGKGM0852HmQr9bsuj55P9QtLsSEK2o11qN682LsgiHwCmzgFJyoL
qVQK3t1ig+Zbpzrl6+xPBjJg26wBnZ1XWux/Uik1FFJVGqIIghg1xVLk4UOI9vxIy4wjamnjDkSe
vNkR8YMeujtUSvVAHGg3gh7MMUgVSSQfwWXak//2Az1XU8u4qj3xYsDEFqeSW865Km2XIC7K536x
W/FVr6VV6lH7RQUZ8fEuqk97lKE17BHW1jBdNvKcHR2Hal9tjST6uUa9KBPQ1M/025WKCVp6aIlz
JXUBxMHaDXU36NTq65bdpBWUkYqGeXwaoR0enEaqutxTvpZhdxREkvMDRpPWkga/jvGHGI79l9KF
p5Nb5TpKak4PzqTSseyHHmvWUg1yZNi5oflAjBKFd2lmiOWYM7U00u6oi4QSxxiLN2IShxZdGqHs
1Mj3cIFrDgkELROEZ0uBdBZV86uiurX3O/oZIdH+t0CrCA/1d7fc2rJbb+SFxedaw7zgcOiOJVU7
7aRK7UbKUXKG9w2VC6qq4hJYKUZ9C2Fr/r76Gvm6MyTiIHrkKv14LZB35T4Ueoo0ovQLgTP3PgmP
HRQ3USZtOb3kCJSbk4A1FSz1dxNPt+lQaaRq4grJkMax/pmrRCiPfQyyMZCMT3xgYGER3w5tCSIJ
aHrDfPpbhFDTWxDXTq8IACqHpxZyq9j7Ov1JIM4LvJcHSG8bACmSyobOI++QDqP0AVj9VuIS0JPj
U7dOgVKZpnS1B3etEm7sgDZupZPUQ1ybUKoCmNwA5zK5yiiZpi+CnYgPrJMOIb03gY6jVN9Q1Xi0
j0RGEZp4bryiT1QlyHUJuiZXKqVW4X6ktDjSTPiSdwpD8uHrJ0/H5TsV5CdzIhz22NGeUG+kvSc6
Mcs1AlGClETdsjLyuLM8dDh6Nh+mGPrJ+X5DDCnCT4Lw5IPGHUI8//A0UNniKtAziUkiCS1CSi/t
TYDgSk0IOMNDUlu2WEgSe9yKPymXP+ViqyRHcmC3aIc+5ZfGjKyQOI7M99x7iJtpCtVEarLZdVG6
ATbhwiGCpzcWIqpEUzt84Y1LYgLsnQ+8WwMriXfsqdpJJUhCPlVCKZbA33Knf6xKzThmLqmo+xlO
ksYFF7itWnWlF3Qi76QbkF7qVeDyQAeg4FniAV+zmSVNyIYyiTWL/ruT7y1bpbbjZTtnJjaHu4Up
wVRBWOur0U+gB5z4LVD0aZI/khmTOydtiJfJoAkrwtObyfe3LP+K8i6CorkIyr7owcJQVTpEySSn
BZLP33jubb1mlIv5nNLJz7rSOMuOPT6loDLAnLr6+u7FByzQmFGdDv3V/kFO+H3KEj7RKLMdr1V/
UolUa5Ql6acGNaDA2gEoaBTdSRgMaTBvPdo3KeSzbA/dSMKxdR1kepXDtjeXWMLCtnsL5q9oCmIt
kgEoIVmFiB98DMlBfiQuxZ35iTVl6lzreTSGtRCPkRu1fGkNlv1YavcrQHDZd+41skFkhIIicV0P
CdeYPIi4q2/KmuOedmrnEVLTiEFmVjxboHq2RQ/qBkX2e/expPJe5vWOOMsTf0aL/c1aewkq5iD1
q/kHKQRoAkoNKGNBPR/JIRb2y/I+fjTLLweqIJZnRssOCv2rKBydmocmRaL1A/09SlhWh3lbCoFa
CkyfT0re3l/SwrGLXtX7MrMV3AfNmMrKZP/H1Jk2p6p2TfgXWSVOyFdlEETFOeaLFTPgjDih/Prn
ajj7rbc4OUncRhHuYa1e3b1slUSmAVO2HMz4IFCsEDkCV+N/JyIbF5m5YOtedCPRa16LvT/25C2g
PVjvnLlJmHLcwkfYKNz8DactRamovBZXRft7amOBQ01M8Q2dGMgf/cw9RQ201yW7pOZmEPff7O3f
mispo59aLFe44U/IcqoMpkuo4STotqz75x0TGtlnBknVZ9vX5deOrWhBh8xatX+tCV1NdrRIp3zA
5U8f5O2efH2szGWX9ivdc+8wNnpn2vschpVp8tX8eC9uQ3EUtoCyFKtdy6muDp7MdRURT9j1oqXh
EZtEgnSZhCRm2m5JOya/KPBX4dCBmhN3kRrME5tCC3oDuQL/RuESWv/NDkNIM4hLqN+zUTLc5H8t
8QMlNbUwUUUPbL1FAKhQWwW9u8O/rGQpeiYAf6Md0MF6GUJy9cQpYH8bwFcsytdiTKoQLz4BRV/B
xiwoG87UJ4Dkr5Yv/k2NMlXEBiuA00FSWRZ+lfaVdQvVYske5agAYzHFMvXtUOcYseogA3KkvVM7
LKFUgox1zclZlh4lwZDTlZBSZPAv5P7zaQgdMhqms69CsLObiaiuT0dagOHjCXfHRmf/lxg2LYO6
OBDrryl/oq//l7mIQW0OdgQUSkWAecbNAQ+peLZcRjyNPn9cYL2jKF8E6yEB0HLFwEYmWmwSIir+
nQd/KshWUZDKdihm7NdZWP4dOi25YdYe3dY30RmXfg5WBjqmmxp3WRR+fnhxCFi4pq6OQw0n5Smy
QSi/Dr6WkPJQSFi6M1WnGohaHPQvW8wBvR0tVAMmRR0bzyN0JBGSUrIIg0h/x3xRmCPLz5djBaQz
fttNKFtqh925qiV/3VAsEf9E8uuVz1L+l/g1t/VhMXcVJT0JvB42ZInXpEaDJbrydmkmENUnh7u9
v+Bdtnv2qlnnuskwKz37p98GOvKsk7SiuOY+6KVkOGvsQeCUyCqeXiSemoBzxIhE6VqM4Y/l0qaa
UsUZpzT1H7H6+j9lJfsGZeXzNE6pZ4gVeJurpwzuGxigYoFK5LrauqUV67PwTG351/6lV2Oh0xpb
mSd0gwZjbLqPWic9dW/0m373zRqCH3NSI4EcrqenMPeeAU5JWC72T2QBqxMx43ZYn2w3GQDnYXDE
Iu7WqQ9yMiFjQk7ixxh94b+rNSEJmwQDxSpXxQcCmt2wGt64e5TG4OxguyeaZI9u2fCXKF6MKyP4
0b0tzOWyG86W7KZYc5x777y54QiK+VxEp/PhaW/TN6aH+SwLpfzmudt4aNwXh+gdPr1G/z5o9Kr2
hdGmA+yh0+LEptngNL4TE4yzQatbt7Nh3b6uMi/zTjSCwX51uj90k7kOSlTzdVS5OPH41cclnOk7
iMfbUTyOx/tROjD6N77SwW1OVW1+nJ7Gl9F19B5Y/QNGj0da3SfIMMlOaHFDhQvKTi3A2hJcOwOG
DeVdeHTzfmXYjtb+fUPTm3a0CzLvNkyH9DcJ7m7d3w4qYdpn+5w1Jkb0CGo4l8qMiq6+i2zxXlxn
19muBxQLLHj1H4vk6/BV/8ZhalyZmqPTojlqjLe+jJ4uhCuB1asUx+Vb32kHTzmLair1iNE+bA/o
DT9tjA8La1oNgHLcKkhQCIT0nX+bU5nq3Jw95Q6TyR9iHYXVX3B1b71Hj6bVPlXtWW2SR0ZkzehY
PBTPpuWoFrz1q15jYIYVioztgQTHBtKi5vfh6+inDYDYNprZVQa0m4SXbi/r14hFSWLRRAZvQH/e
rE3sSaux+ZbmoNYqp9E8DXiaH6CAXFNaZ4CJmNOTIrUYKtgLlhKg37vzwgwBtPnlro9gvdY0XZjX
Ho3wLv4ud7C0wVKT+BLh++IxyT6xRnZuWe9+677OfmqG+bkXN8gyGfK0g7n+HTEKnKnFuXP4wcL+
M6ngatq5QvBHVlZDdPHwT3svPmBrfpu3D8QvagV9JHTyMULNTPuUd5sEKt37s2M8uvGwht/ml/XN
7vGVDKmyKDds2WcKhtHarhPCuDnIflCd70fZIP58ERiS6qcOc/sCIWPe8s2LU5lUn4MKBvwYJRsO
LqlAVMukLfAqiXuHOKhMWlErsibWpDJZ+4dfNSnCjGzIY0PS2gljnGwoqvDPLVQqE14drA1Ei1Wi
fxo8+wfs7qzhne9qcKVHeAx2vjpg6fvaF1AGTjF5Lu+GqPu/WnbutHVSZFXzW36DI0aOVPe0/Zbu
dFLhGHBgt/1WD4OP4OUdexkNbtTi5jJ8h4fogAxVz0V0yl81PRbuoImpocEj/A6+ExyenQQEjt8C
k2HMP9wImPQH7ZGc9ppja9AYmf99Xd4dC+SoNeL1yH+xmxMpRNDLE3s+vYn+Vlvng4g0wT1Rba9S
v+KJ2Ap9lcZJOPFzSOG3I1lRKF0mAArHFaZLuSbPUpFCY/fdk98E8g6SBbEe5CdWxVFsB50to6WM
itFaKlLvPMXjmWVPJQcRA1vjvV/zwPqZ8Efqtmc/d4++5qAMOMDHef0yjK/7ab/JV9orrZBPfYti
/hujDRIHW96aeaj3VAXiUZh3yNtMbnZrL+5BB6SDy5vahCyW9X7v4OmuP2v8PQvNEwLb01VGr6z0
3J0zW2AMvYm3RWiW7Clj/gsSUJImUwRdCWohquaqPtz2KtD+RHQXeKIwUxUYUT7ywuL1Sn4HLdcn
S/LWk4x2zPK8gekmnkcKfb9QqM9n8hJRhixy2ZWOVtqocctgiVGPaiHw1J2AM9TKWrX7K7D0uZuR
5I2e38ZfZpuBqMkVr/mnn2gD2P2OCF8Vdgqxle2XoFglwsx3BeBvF44HGY3i9/hcMLf3xRh9+Cbx
GgH/Je4cE8cibX521zfWDkL7ummft4PmYfkyP9rfdHWimodzUyWoBBb9MgMRwOsOfXIIJapuAoZD
uDKsDCqDFxaRwjNvbuxj2ueTlJCYELERqzDMWXA5JW11T7KHbU+s6pN7KZhJItlBrHPV/ksNojJm
xIPBXBlfFvFMU+EZxP66p0O5zvWET77eIabBXdV/R++oylc+1KNrerPJjnEXNhi24Y6jOcDPJlBL
vBeN8cxulHs4ouVeDdwpiIsnEDyGygLkPGp6mt6PGbOG7Exu73XIailzKHXNhVqPtdzcMXl2Rpzw
hm6vzhUFUjx5k7AwJ9k4r/2tS80P0Y5MJhjJLsVLJPO7HqRn+k0+Z+mk5hwol63RdsOf0HGi/HEI
6NVBQvHqKHpQVqXOJMqyinY1TwCmuxf7B0p0Qe7V8QqtRsaQhHO/LJMwXY8j1/5GIhsKUKj67fDa
u/da7OUxCTFAIl7yAhmUiJX/orAn+v4m61BDPIWWmFICpFsDeV0qUtShG65FRdlijXS10a/1jhhN
yfS1WFYgsacg4rduzOZHRvL27plf3WxpGA035eImCp6HuBw0YceRO1Ll3OBsxcEu3M/6j36dWTTY
D8CvBq1hfqe6qR/LhxRSxACE/eKA+QNpYEcbsH5r2BhaoVHvNIbnvW0nPGBEldmdqzcxzt3GpDVJ
l7flfl4hIja6+D7Nj/NseZ5voTO2nd2oEp2x5OQEFA4oIGjFmDSkGwGGr21wwvBvz2bsJWs7f2JR
1fD4dABtb++yXjTpLA3qk3+8uMmtIN97FhpYUIt5i82VhBW98s5Zx32TO/3V+mg9oVbGuXs9e4c7
dtyAUs1FdfaYVTG//NpjUntYPuGgvYFCcyuqwVGT++rasLEFfv1Z0Eir/jF37hVn13Ta30+nlnWa
bKDQm7LOc/PIZnHWa0eG97DRkve4Hebp4KJPOA7rtaD98aA/YD46Dhtbm+D5sIbKYRtQ71W9aGE8
axDy5chTWuGNIKG/2zv1wY3WE+z53++P/WQ9kn9pOSSKig/ItkwFtR+lBAEqLyjxfkfqgACNibVw
REG6iuV4jh5a1WapsFWYRqUEk/BKiFmarLT4ntNQDO48/YmUpMoHTUFp6fIWUzKgWyk+y5UuKR7J
JKmxlBoxcAnEBuFIJZtCGI0qNW+EySI+Cg4kUZsLKAJhXHo40Ck5nQlY0A9aTWlRUmTod1DLqSAm
kELBgkoBkeaq8YGU1GX/FMGTLyfuztEogQwiiaeFzx5O7lCJqOwUBdVferhAX3oGNpV2NQL3B3XI
J5rUlXmDTjGchNbwF+1lKhTZkEJDpKYSQE3hvtQ5qeLwHqlsIYdeNZRozfbLFi9iTBq+mlAqRgHv
b9Fb4kUIJpxEx5MpTz8gprYFELLjDpUFHRLqkdYugTfProoeFBW3ICPyISy/H2hCocqERfZC3Mm6
scNQktYkM9Nhl6GvEvhEiYY1WE50vy22IOGVOmXBLCrXYoTFR1NqR4Qw3Y2hBoxmZCgDVYEjMpPB
Dlsyg3hxRH9RLMo4ToBb1ChJQOhOOsITi6+ULhksjfLahvFFYR0UD99kPs8OYIx2vl7bPnk8b2CS
vPMHL4K9F7mpho2YcuKoaenFgZbhdHAetMR84FErbcW5SFNNfrqR97zwrZGXrVF01My82m9CJ059
nQJIB7RU78FnIp892s0+4ozRbVA2wL4BmiRBoVtBCCwlS1FsGZPicmt1V2SNfyNG0hYPFQPP8LMa
ZhC9E01prwBbKvElaTxmEhjoJURnKF6K/+sRVetFJtlSHHja11A51ZtyflmvlymBnI0USWj6pIEY
gU86KOhV9vaM6r4kM6rcm1TtRS9RaZ/axUlUI7raAfhASxHfI3chcLkmP3+Kel/qO6QkMEmvyu8P
B0OHhTqIi8CSdUU56Hyq2g66JJQI3UDxajpFfvj8+BzhtwPTUeEisg+BT/pYgqaKYg4Ki4jaUgjC
sowqn6qlacta9+gbDEr2vQRItBxUvnRpqU/UgJU2sEOV8CgzORNvFXzNHaE+ehfktpuZ7/txB1kO
oE/E/i9hkDchmSggMZEtfzXyRXPc4gCKWrdtI+BllSGfwDtcHkSM7AHiFOhWCQkCBp2tMbQCrDXl
9zSZIIn8V4grP0cpixQKyDnksdeoSAxJ6aIr3FftyZTZq6bHeRYW9zuEk8IWdesU775sThiYj//g
Z8MJ9T2e36He7TFlJ6B6HFWKQ7qL3DsXRRd543KiJVFGKCEXdjYJQ0C2v/Hb3RNQRTLSRGwqkVGq
DwyQoS81zmlzNfyKpO8QynTpWLiLZlqsjLyhfteiAuuilICo9DT+G1N26mPkAdAJU5WXJp+SPF5P
neFUOuPFdIUlnvs/LPlr5f1WulzfPfkD3WEKOViqeeTAv5Df/20gnZjMPUl/HSy4BClWOicwmWFE
DINeiiUUw1IMCJnG6MW85FNkWSFMaSCUqdnXXBRSoi/FYYZd/XrOmhBm627lQ3Ii6YZhDZLdlDwr
MUrlgllYhkD0Eg8dF1pRscRt0TRgcjxDmIEavSpCospWhDeQHYhunZIVgaowKJG/17oyC7v6OCVp
LlRGmqSwuUyZn/QLzpemom7l2uPRtjeQ7xKbJV7Y7gZs1mDR4D6KELy1+R9LdXFFAw3YCeP9g2m5
GaEpV1OhCVMrQRrma1ODTWQ/Cv0cIl/N/M3nHWot93gzGonxMxM1SIfuPibwrONc2Ei7+DMoiMpL
emOvnCGQ5soDnqaZIcjtsj1tjln92QIQ1Ue6HwdmX6VY/p88HC3VVVFPgDMDfq8vIr8PlejIYTsr
dDEQSwRTh6TBjHBrDCFjpRZmt0Svu2yMTmHIXC8hfAWmQLhLUlsVTyBxDegXFgjtVp0Qq6Q5sg7y
CB1rCA7d41imFtQwUHZQT6G61+5f0I/s+3QEdr6KjIZMwwpkR5iFUnyqWqHmtPuh2tPu6BlJLZza
iSzaV3SRXiX+Sx9feC5zUoGxt/z+hR7NPclpV0M1evJbGAwonGBmYXSG76VundhVs9fmudlOc6yy
psIzdLSJyVXS2JG96ShjbTXGKiUza65TKVfBSRxBjD6f2nf9iXNCGi8KpTQlEsiQ6KHeKbvIy7tW
yQzFDYqe5Ge6YKVtvTWoU/zRrYEY88taStQTd1yXkd2ipKKhqJ0B3hoiBeFwrTF05dNCS16pePi3
0TDw5LQhwz3A/wNqRLmMa9c/QUYQNcEqdujv8u0kaeL+j0GdSZ44iWP38nfkpame7zrPk5MH1z9+
qXPW5tgIqkW/bjB72bEo3dAF6H30e8RkW9prYsI6RrytMj1hH0XwHzitnGZ5VIMcXpo+CbT2xYt8
HSI2Kb6sBHjSYtHk7/o9XgEHDgWGCJK5tf/6gFIuYDAWt5mGDWMJmdUwXpVo1cxKdo3speT1pMKA
ioArSgqA/woWobvxf/GfSu8Z+BwV7xQB9BCnftVlVSmHsf+G7YvvKpTLsUWlaezj7MNZXFx+3DrV
zW66DapLGTRd5leaIX6qfq5nqmKJbriw5NQUuPJhalwehM3ub2RBrNF2qeW8LA9jc02CafR5pOz4
WawMWoeBtNkXFKWkcy31KUb+cSD8GECNnpLA2Sqj0ShL3uJ5UUascxsVRyoXgLNF6pj6N1+IkxnE
UWVsjSscasllOPKwGZpB0YlQanASQ9AJQL9J2yXmvnaS6LCKu4AMFF2kaisvoWTj6NgbxfUsRe/l
BddFl2EtK0N070RaJTfEV10WN5ZPC2FRK1BQJK6qxBDissp0BPNnIsjSIBEmJPDzAdi+1B4XkYhT
bnVaFbXvs/NqdWOy6L3EShMpCFu3QDsz3T655XPD0YVXIVmlIEnRhrLI1hh4ORCC2MEl5GMZ17qr
6E2xmSIz0zVgyNac2yTuv6gf9xALfcimFqTLfdMv+VCokeSanxUaRkFGiAdagFzqBtbyriFRwFdl
JHkEsmhMKlrB46s0tCrjwDKRYh9lg5RdtlIp5RwqYd57IiORU5CYWET4ivYV8wsgLUFSBeQE19ia
FN1HFdCjSZE6mXIfwajqh5sPQsfFuI9XIb6DckE8D+jHQfoFawDh+ukGNUQWy6V4vGlXh9gIwT0p
HdyFC+rzvQP0rCPyQlgEsAP4pPmDILTA2/hV5hsUfAEEDTb1spRUNq4VXqLEo6I7pSp/uZwqytJi
rRFT+r+1C7M2wVAqjpekMZByVqp/hDQyF1ddkNXaTjdLkbwuoMJpFUMVnYk7q7GlMxRuyLlyb/QJ
4H/DpxG+CTQomgUWEahKEeHru9ytRSEq1LvF/ZQKTIsU7BBeT2NU71CG7kWz5KIn7/6/atjBuy6V
lumL3JobJzoY3fHINAVtGcxKleCFDh8opwt0U4VJbVVU3WbNYX2S2S2VfE1I/A6cZpfV9Wu+78Ga
OTOO55qdqAQply5XUEoIiek/VYR+5GpMM5TsDsrlmlMPpfzRCRdbwZMCmIT8jb8rVCjQCFBcGkWN
GoEy/lbASCkzGaaBCMm6XRpikBEnBWGNUQePlQSf0gCjzX5RYnr2taGwXI2VIysULwlgSpeIixTF
amWDgczmRP31R40WFtCuRA8B4/kVfQfDLo9cXvbJMlK37HzfKTzjbrQKMfwftagDZsHVrt4Z/6R9
fkB9DTaBOoOtRQA4htwA4ws4UtyxvZ8Tceeu2PKi2ZfIuARmtw5erRoy5VHON9LfsRLdmbyh6KZs
8RLtMfR+PKjNkTl6udaDbUujXtZY0GYYTZoL60/NiZSNWI6ei7RPtD2edqf/EQJWamqs9UhcULFL
bgCFcObGr4I9qrBLu496FmoZLZqxqknTHP8oaT/fXCR2UJWt9RHpElY4x5QKxnf3SC8UuqEU3u9H
/t8YSxu5aEvEydQ/dcbjK5iHnq6BX+lpOnPxsVtZGpKgQIIbYAYvkhQXte1sPckjy+frbzTsNYm0
PCtiVjxRwOYE8VqlBPPIH4Hx4JgMEWIlrz3LTx3wh1pUH2rSCtqo4kRbAOKs1Tq29nk5qXZdXbx/
anVxlfDMQWQivhOfVysRsp2NSFyVkBLXxvxpUfvTJVHFAEBS6xcAEjV+jRmTQxxBuckUfjLy01FE
RJc+RrrqEIRBKaPSdZWjKwXSJlIm/mJdKFHQ5rMFILn2CnBNhEpYmlFleKJku51SpP2MP49IiCtd
AcE5ZdpdcEs7x+mNSu15ehg/5s3lY57NaWk1MPvZIA3M/gNwhHbufNVBOhpgyY9JiSo3UeXJ2BeK
xkLuFZqI91CogQyBdC1UivlpTQoxN8SvYuwVlLIXa5L8C8s1SXiFFttfDwbGkobDUSQWnqLXMvqn
wEbQ1yQnoQEySbJ2DSp6PUpyL/U7BeuKoaZelrqdwniIjmnISk2v7Byk5Va9+Y72ddu5tWhrajRA
zI8gueI1CmAjyNPo0WXXXpBjUc0qZB+/LZI9upOExpodHilk2PhLv1ooW/ZR668emm57AfJS7PTK
sHUjtI5r4B0mGnQzEAKSIpFZpKZUACG0Y48wkYTswnr2iSs0IAm4OwmiHCoUJ/dZBj4K09xC2qwB
fd91LIhzOIUuqIGakCJM2EZP+W8RejDOEaesA53Dxn8juTngJSE/CXlIsKQ5JM2sFKyPGkMYUpzZ
pA1Cbgpu8pHASE35bLlDsPAy4HLuk9g4I/zZdvC5uvDnuEZvjMYLewRlnop9dn0spEWbzXGU4nQM
TuYzc5AWUdbf+2sa8CA7OXFn6BpY+2181b5S9k7KgRS60dMwQur0S2gZ3V3VfldINujBAj0V0gOp
JpXhJ5o/WllYyzWcaUoLQK0EcvLmo179ONlVSmCo6YDQ0t8HKQr2glUv/mvP23iNbA7Lx4lmoTn9
JdBGfijGCaTLOkeW+26xjyDgarEcHXApMbf0x6TIj77Iv30lxPfZss+9BH9rv+nu0Wn9IT0lEI7a
Y+KkT1UC1xQ1t5Qjdwv5hhsf1WYHeS/jvfWZ/nGi1NsPf+vP9sCUpF0Z0Avoq8wmSmPRj+QvXRz9
jEUBotx0KnKvDPtAf6HStmmywSOlD09p1bwrmYJebCOw2zpTmf1p6VW0Tw2O/1+7eO1iVv8Fj1H/
MkZKAKMRz4MprqzweALqydehokmcIAvHfOwH6lgh4Z0g+qIKgio7kadz7e0vdWdWK/PVIyQRUVmK
KFTeEPymbf1LtU8MFHBMwjMBlwKl4s3ucB7Ic55US4Qh6JFvio41hezaPQI5URbM2tXQ8ozuIbp0
kln59kW6s8JZ2YBnpHc8d2LgO4W+tSJoV/9y40+hO2elePg0O82a78KkNySp/47kdsw7YVWJlyHv
xanpiwbRWE2II041M0j9Os7AN/8020UKXlKfKp2P/UKI7sKnJrc4T67D1sd6hLCDTAU7aYBDTh9K
n72dFJ9gxY5ZD5z/x+VcFd4XoGW0pAaY4ESezlDlDa4nn0jtB9WakCeAdUBoJy4mRl4Y+SfVmgo2
YM3epcYVWZHjDM/ww1btfmKfHelDUH99PH+5h6XHBdeG6CpGm2BhDFjp7WldSJ3pvuu1k2CfBc94
8qh2zgS2b69JuJgxEHTMv0iJ8KcGNJkzjEhY15SI7NvF2a52t/5dtnvbA8miNqsMRrXI7m+6MCLv
xD0KuOCTTLFgWj+WsoKo8n9qUmxvSqRVOJHq5Py1Zn0imzyOr7UO2NVts/6ObaYvb6mn6o80bEVR
Pdj5L0GEDP7IxumRhU7JofsaGyTNgpk+pAMlPsyCqchWW7tWoV1Pq26VReoJcVl+LKmTjwSxXbEo
r/Sq4xYgFEqgACEnSRA6OcywBrNORhTKK2iFlaT9X8TNanF3FZvVPL1UfaTEqU6nDx794HDbgyxA
MQhnCH69ZruWRsCNv3NokmmgQbz9obbGIO9J92V0sbRvvbES7hYNvkRpVvsB9b2hJ5vhV4f5SNZX
+ofiDVESaAM9hjcuI9wio1BYNwbG6PwBneftrb8qvS0v/iwoA/Q6CzAb9HP/5Vuu6Yojd+iVMv5d
r7Fgu/7a0eCFJnjhlo2T9gv1dedIO5zZBrKRwM708+xWNs3eA+oXEtQC4lRXA7XjalIe0WagwyzI
GFxY+/lBj7WmC/oX97KvCxR6VJvStktxf/HZLQO1CBBLQzwNtJqcrT70Py3AniVO/P+LfefxWkFb
EGeE3Y6jrwshOUHL2W3E2BYjnuImLIcxbafLyE5nJLgV8gbuIIrKZO/4EI89UCyoOMTAyK+CfPZH
dny6S8qNtM1Wu9uoTmjiAJaiSxSrXKmXMsJtpBBFxA0NCw0MpY8aWDpag9I4sjT/UeoskayeV7LT
lZhAfEGDiYfAPnrz65uXKiw5Fdq1yLFN8Fh8XakkqICjEF4YdxNr2Qc7sjbjs03lviu6K80IXIh4
Rctkmi8Hap9clL6cQ8CzqSLpbzIPFfHg4oogcnbNJb0SA2KFxi83ll8urtm3OHJfBpWoIokVRriS
yiTV7KvT8am36yeoBcMzFXCeuaXjgXoeyFhSTvzKwgQDiM+jQEkGq0LGzzxDx0NCXYJF9JZdq39d
pUHut/hJH0UNM0RFUVQE0s9FpnuarJXGgBYED7Sj8k+M0NbXeXWAwNdY5DOZUKiVcjkIwbcFohep
MiFxHeX9MGvb6a1TB6eE99fkG0NRALlFCxJZVJ2Rb2Je0g6oqhCS8IZpB7sufHyBq9W7g+SxTmBW
ZFgIuXouZGMlypSX8pA4yHQ3ajBJXAT71AgFqMiUAvB9hi8c00OVZX3fsg7bTfcQd3S+KWHyJTJs
mpSEjQV0zhkAvmO6t8n1h3AyvFFBo2YyvERnjkZ3TTtH5/hznVXhMLbS7uXppUOiEemU+Y0Ply3a
wYVpfrJ5mJF14JIlne3NHqW7Lj/FgKJwRtvBtdGFOjrZw7Ljj1p/LdJmYvRFLYexY6//1n+G5Z9/
zJp9/qkurk/8XauLc3Sd3Qlygdmf/Pl5670fIW0yz1GceLDzeJRQpn7qZgOYCTW5G9TDOO/A3ttT
9827u5b7hv3B2T28V802r/buEVptv7B48Wg3VTsG10MY17x67GWveSvvXn8sGucg+4u9Sz40a+E+
neWVgCJIq+muye5OXsMI4mSYNfvvqmeQW/n16E38BBY5uWEffnvfg2ptft+ev6vgdhd7e3Sur16W
ueua84y7lyuqojbdgSBuHOi1PD8RcQMPvjqPqr2lUsNOjL3+55Wc8uC06j0TIgec9r1X3bqNi9eA
S5W6rZezpibfcM835/roJqadQ+GhhkPW3+ZOda5NJ6G9qrM2+0neyRKnzRA/OnjsNBLU4x0LPGJL
u/TOaXz6PPzul9XvR62TL3bRDUS+4vEK/tGu3u20vjwbSbdSRZeIU80G/x2w9wr9V6F11SznBo8S
3O477l8i8xEY+0myG7QP/rraa4Mi/jBOChMSY9RM7cNtwmlXrk6ydh7Be7zbVKnw4BuB68MmKxq8
FWyaN9SduNtmfqP8yJxL7rXwz4X2RhHYa8XU9pt3rDQgm4lKOYgb5sDaEXFaTuK+vLb7+LFa7rYP
g6mXzy3agq7HBxwL30c3g2Ay3Y8bmwbNye6dh9FtAZsDVmHuqe6jcD+7F4GSrCbfFAPOtU6Sww/p
MFgx0XgSCFTt0+vhxEen0bRvSRem+G2QQEHart160+rmcc2xTGsltLPyTWB+WyB2T+kFDJt0173l
3ROx0xB/BtfqX9wc2RNsoa3fatrvl/NYNllGsm4VerCT7fX9yYq+tzPEcrTfAsLCqmRoEXEiz8OT
+t45/1bhYyBchP5jdo6ecbetFU2b18Nqe3bd2yfchYhjucr4Gi3r0avZPUPCJ/2H+4iEjHhmeBnc
NpV170XyD/sHRczvfX4fPAdJlZPpmDzGWdU7+d4xKDERaKJrx5AfBXzDviduDYrb2r7hBFmlg9b5
S6271/1sWenHk0qvuTqT1KP0Joc6dG/wNtFFoD2gvkAAWevvsfGm34KfbhqT3egPUtHIdKFMT3Ax
ML+xqQmuUW5jWEP6UTQAzj/anwe8aV7sUbtucsPsYjdk7VKJWMji2HDeoUiBQfJTX7SwH0XYPjPm
a9waUTUv0yN+S9kfJi6MSmxZNtdfuk8HxLreLURh1KPx9DRzqyvoqbN3QuHDRJNeG7Wn1SnElHE+
Pm/pG32Ym8PaNP142w2WlqK0g93sX+byGq/Nzm9+vsZ4Sb02Rv8Cm/5zh/Q9hoN/RRPNNkCJ5Uhq
cW11Tj9tyGX5L33NPi/BI6rP7/PL/PX7/Dytbqj0N+vJjcx3dR7HdF5+z3Ia3FIOHGzH7zbhLk9p
A6DWuufxu9mp9Z+XwTHJZrWz0bOuqXv95NHnfHxLwPghyN8/Liw2Hwj+IZLhlLGnX/220Tvtd/Nd
rdG901ycLTHafVxj92GBgNqnJlQSXGti4LcL8Lblv9keKBZ4z40J8RLR4caiTqLuzgnEz319HdCO
+jxIyNOwkLl32ifcB0AdL/tOY/CS6YksH96d9R8Ldp1CLsJAHESxbKaWS2Wd/vBtu3ayyXAbtKGE
ZPT3prBI9fT7Ih0EFWosinJ3/dY/3kNS8iuRDToQulUg8vwDTzk13VPaxbMCRrfJ9t/uPjK7miO6
cF71brvhmgav302BB/kVKObmGIZtGjI+SeDpETqR9+O0CXlVxcfjgE9xdfHwIq5qknQ+MPVG67ej
7PagHmX5yfIV1fg8U+PnDREKyhPadlr+tN2k6VVMJ2Uaps46sTPsdhHaJ5wXjLTOcWz5W+pGj5C0
KqNMKUZn8nucGr0KgCd1NO+EKRdV5nkV4uBPEyoQoVm9Y107d4yDafPi1INmUA3vXkIfzFiOArCg
kUAGiXsZsKQ0/dhtD2X0B3cCm00BgQhoe28SkbqPxhNWIfTDOXy+429teRyno8svg+w+SEhOBvPn
ghwZuSD5B8Wmin2Zn3+Pwf1grzf1tGP87uApfSZwYQh94avsO3nevRER4LVAJwhYnX0gWgpxF1dk
dAzcKDqI5bWbvSmNscUB2Yta92VRa0Z+b0dEFF2AMVJxAf3Q3B1shekS+selYXKL0om4D2NFWszz
50eIz80uaStmxYwbMn166IAJqy6+xuQHaae/g8xZp/YYkzdSM/dFl6562bg9SPkNVx4C8hRuyhXG
OAZ7mBeBU/du/a13pPT86F3wyYFLHVxwKBbo2/R3YAqWj4VQ792L4ZGzFPI9dveDy+QN+ZGq6eoO
b87yKmMMKGDV7TAUuDjzqo1r7aVv9C6QT+tB1aX9U68nBq6HUSQFbqzo2WE2J7KLGAYxraUw06GY
NFGUn4DJUCuH/ldBQ9hyTfvov70XvUFzehATDMumlyia0ItZBTt3I+h279MSQiKkB9EicD39KVV3
gRNDdcLSBYmH5xmljeHdNyI6b4GhJtTe0MP0qoE1rWME+OT+S/vDvHFOw4t/+mKh7lMmGjETPprT
Sh9hddx5YDXCpkQHZH6gLEZDe7Dmg4vmFC0K7TcitW5sMqtUJ9p7N6rAUMYxc1mTdKtnPUNSMtjB
npqv+mpBRccQtMLMpCuGF5OY76n8Hr0UKitTL4OZG3N7eSOu2DbYjWo4X2NJ4u774lqDbCAue3UJ
TICOQtMTvgQvIO7CzUBFjfkElzyH/wv/wgRmEnxRpc7b4Oly5BwikkP1fcZAs+2uVkKQDiMeYUbd
6ABQifaDN5mdJAUP3DVfDAnwh8vn1dsHjaWarB5GFAqDfZBO9anRKYRSPFQhsc9yemad+QdCCwYx
vuqAI4zjOpO/A/7o1qmeu02cOVQoPhYxQAtKOeMEE07o5B6rvPdHUXxADzV1bB2PaedN1zYu+lSv
hVifRDFjf5TpLN65WF39qG2ajW0kuC5udc5pYoVPMAwll+qOpRagSkQ/9rQxQwONQsniJfh8HEwP
twkYS5KCIDrl1jx4r3o0fZBKtkE8wAGn7AX9ZnT36lG6PE1f8yOY9rlDjAD5gc7mjW/Wvls/WTZx
iHkQheA998XiiwEkSad/mV1cKqeIpJDYfByceIgZFov/InG2MzzdoqvLmi/KCXwhMsAGo/3lU5By
25/7UDoLcFH3hVtec/SKyPUHMI1/U5TX1wF+qEgEqsgrD/aRSCcB9EGjvzGmGOWBGTzDvf8IngjT
Jni6sNYuYWRHar50mjYX7N671W3zHD4/08haHUCUPnY/628WZVZvg5Vvxsr8HORf5grTTuLP5ZUO
LYicfiBXE9I14o710fzAHi4dHhavqfF9n1UdE1PQWe0PI511iPQtxU4I7tbFziZbqCLfqIvmjdnt
q96/QILetFcp6woCwuhZtga2plmAAgXy5zG6fCRD4v66ewz3xGmUD5ofyJtqJLK1uRE+hQANKtPH
XwOamZNhI2j12oPKKPexzJw+SKodgtbs1qntuikE0FlCpoA+jBpScPSbH002PRh90wYn+VX5QEHV
eHfMj13/suuQH+4mn+zM7OXZ8IomDDwr7vL2pITpZPvd3BBEnKsd3uZCkRp3ImholDoJlX6uUZuQ
OuliQomo70AUyzSkJEkCNj5QNJlRc6DPPKdwn1n9RBq8r/dgHTQfndd3tkgmtdKdy0o6ze/KRzI+
Ddmgrz5JI9HvMP01+/uPm7ce1ObP5ZsmI/3dYL1K0Qo21XD37/3uAFmmG9at9Zg82E3nVbqUjq7T
bPKaXZasdkFzefrcTpFfI70c78a4taxpP0+sjbaei0ZlEUvcRse8d7LfXfDgrUixQ7O365B7guAk
f7gr8TnIWC5sl+N48zA7+TTrH0Pc17zcznDBjIDrqEMOrtgmmiMyEcbAlWHgNj7X84y7BlzTdEHW
plVtqoFFOTn/af5UevEQeL9A5J74E4b56hHcv6kEjNIhNTNqUE1W83cPGdDisFgPdovdcP+TUP34
w01qmg13/XSeh42v65RXXKbDxLtOCRvp2d6jVv0JLdjdjlTGy2BJkJlO96MD1F/MWofnMP1iN/iN
x01qF1W0PUtgzcuU9jAwn4/TPYvm54kyzpriGWkjznSneb6MIUTPn6Oji5ZtDyYUBw0Wei/frC+d
55KRUscXZB6Pn7396D1kzJNzZQ1sZN/z6i+aoP4OSynmC6MMYWj6m6L4RxwH5J9Ct87mMUTVTcx9
3n3yrFdO5/FN2rbfGEU8vDbLCEHjbBvGUxLBFGEhTINVlTUbUaaac+fTeFkJkUd6R4plYY5vNIxs
ShibCrBMhDMdS4ZHs7+Vse/EozNRMpkrQGy0DVgb4EME25prVAjkz/NkpNc2SKrsW5/SMXXYCfKO
2fp3DfgCUoOhSmh8t6HP9M2f08ZYnf6u7nHOXxBTYueiMASzP7fmtYfGqDGojSvh+mu3vK/ak6ub
jSlQIZf8H1HntZ2q2oXhK3IMO3oKiDTF3k4cahJs2LBf/f+8sPb4NyvZK1mJBT7mN8tbiJP+1kZQ
1K8R3OvWtV+nBruY+83VjwfXbv3389vwrqzNA0UoZe0RLC3aXuvXospPj/nyOfysuLECOgdpv0KH
n+vVK0wRsx2C3h/uya1YBvV5CQj/MtwzgRgiReYBukUWl/V/QqyQK8b5DM79W2/594EZC5AgjAPC
a+9watUYrm+QwfUMFK790pwEwikD4htWhsuFMWSAxoT2h94w7VsbIueH09sSTe4Zoam26xiD3Rsu
JFHi8DYrkB9ZGqwWaq5kHC+ag7sLUaQ+L+NXhywQenkw/skkUDx7EZMRwS1YLI3juvqy4FFeGs61
4KLY1qiYH4QtDAoX22Cx3e1SrZ3G1oOh+rzObODaqh7ab7IYfn9v3XatAqpl+Ds03ePTL0H2El3v
qXbZ8xjudp0vJDLDpk9zme2me+UwSXB246EkZXZdNdDjvz1YMIdpXhFJPkwmKJtjt85Z0cni7S8a
/SeJF4D2Ify/URFcRmlzGsFlTidXd9lHUPAwuHmvv5379TCG3zT6+/DRJhX0DxMkCtFSfUD027nn
lYZ/cDsmnP0bdfNldHCTMXdmAdgjQL31cg6Lddr4QeZP+wu3UYOdfY3a0pibWLiclBt/HzHhJqR2
mFjOU8A5DZAa83gMC3VwcssvYZPiDt/xwNB1y/PHfPf7nh6u5hZyRHNwGKfcrwfThMcAawAs9HJO
q9aJB+WaabOGdxTou+mRc7HszLbeN6ptqv1qpwKXoWJH+j6wHH8/PAIzwOb+PDEQj76Fj/49qkjf
P+nSjI5oG/c+i/caErj7Gos/rDHLVHHodzmv40MOJZx4tK5M0ZebwkUZKH5Rq2OFAA8CNHdw7RcQ
eho/SId4ygnNs8fgNOSmWrG1QvFybyM6isaMraNjbJZj1DMJ1MaGqW66AtzSrcH6RiuyDy0E+vp5
3OwmzDae7q7DV52tU5qy+u78IUbtwP40QEwUe0dIbkvvGMGN2NLGfaEmmfQPbTT56H0V1pVgR0Oe
u0/96cl7ehkmKFZfhg8CNDdp/42GwJJATXuufQZwycDk6yAuSY+2fLWqoEzYALDWKNtMvflTQQvU
ARbTIzdBuegHMnuX/OTmKbY2g9L6hZSx+trIDJ9GVRSMC7Pm8OFzJSgiqX/4Wx1J9D3y1Ph2OSJ9
6iHBjIUUJRQVKTdFictn6BLSk2oRJXj/qEqDc7pikGafx7HPzXxt7/rn8TFC/9BnmS2+cPhp+CMM
CP6hlwwqs/Tv0ap4dEKZp/yIs16jduAT+TfFwTbkbxf1q8qoV/PvScDfl93mT59O2Xl6bRm9g02P
7Bey3fgawODbUjDTu1Qvko2VONqE0S/V4GqbpLSFTHBYR9md6xq7z/DcRQfWB5znX7u4bNCKtkWd
AJxvYWu/SH7rjE8Ahc2JOc1B/PuAn/4OINqwEOCQ+yk9rkewH6dkxymyUUf3CD+XLlsNWv45SKYA
dqdX98yPAIjyJKLVGNS7tCEYMbmfwaddYCj0dF4IGxc48+8NitBIe33gzMcD8mDq2SrKh3DuwShw
f4H/1wyEtgoAtcGbW5w7IPktdOkI+Ycu3yqzgIuwS1A3wEqwhJnaqDQtkKPBeVoLMwj9PO1so8R/
dFPyLSXaFU2AbPQkGz022lLI2dEUS6OrBSCNaC2OB6OikumMMikM/hYxXmGSEYHKiJhYlOwIk7i9
7YwcwKxyrBEu1QMV4jnFTsL8RVPUBXYQMBoynvRlJFjRZyJMi763CwB54Mj5nud4bH4xWjvZA613
pgdCiUcbQIOB/x/wt9G1XZkm49Ja3AsRtvgYwsWnHyF2sbBYV+5zMjCekmmSKA6QhrrHnzcbD3MJ
6qRjr+4bzHM0MNPoTFox+mCkSjn0dEjpnWQC0E3//AC3R6n/IySsxkpHyFTsoTwDlO/s0GVLJ8mK
rlQdBvnJk5yr4D8NK3jwKZkylAROKuI4E1+eAuAlcz0mi0wFBVrirHKyuQaSzyD+c17e2ZBQTHT9
uOBqjAncIhhVSji7GRphSrxvnVtSUBU4Rc6Xd7KKfCQqqKcOIW/1ohrYpIjOeDY7dmBjXeB0MtF/
0hQoGR2sVpC5cphuOR0n8iLTc2wgRB2MJfmf02HCpa+4+Os1fAxvZA6e5mUtDJUYTtXeWzBtHzUP
sGTs8SYlQ4Zuewa/zS4zJ74pugdEDq0n0nLLmOLrUxJdBCIItCfHA9jPQlnYCyN7Np5XU7V1J+rI
AYhV4yxOzMYW0aLDC+IfRbYZeZHnidkAsBJuwJf1EjlR4sLC8dYVt+JGDAk7W8sBp/R1WS4IPmgo
miJEyv2Bqi7DPWTc2aTV1D9L+B315sosWZVhs38pqMv7yS2Mqavj7hJI5csubSqbu32hI85cgFUU
42Gwv9nxqrShRYle/+Y9k5z5bnKfPTfJ333zPAARs41Kq1JvPeHK9oySk65JEk/0BhvTS3vbv/w2
qyYDkoufRFX328E79w3WQX0SUDYIXbSHPqAT37f+aEyolyGoGYrErgCCPwz9J2kr4BsAexDSBg4q
iCTtjBwgpOn0f2yIqxkHXEtCX6jlD4I7I1CwYgWEAD+mvkA2seSq69C3Mz6RcA2acutbpJM8uh5g
O5JI2iubv2qGKwSXIGQpTCE5ZshHWXIEwlasR5DLRLPKF4JdMiEzsiSKHRq3RBRp/gI7i12mqXoR
+motLO6nUwN8JkTtrk+TmftcA+SUdwFOavAOlz5FD4NTwGo0i/kt4ebeQMyhc2M3wAbOo/FILDie
/NC6Tb8oyc1wIER9BbScXrLGzpqSV7bU3BKWOmHXkz1NBuGmFa2unH6A4KIp7cHd/xwYCoJA6Oi1
y+BAk9wsdPLqeL3CVgLTByOcACkkG+C9XHhYXkF0idIFFmJUXxAs4aiy5zzsAuANHCPwZHK/7rL3
nZ7H++F3WoLCee+BmQiEpTgiVHTon4b7zXf0GJAX+981rM9oy+OT8cV9WTCc/dLo0xFns7x6hifC
fSWojkndXRKZxWN8Gp4X5V9x/dnZbTKPLkX+G/h+MrnjOJBOLiNEw/3P5Lq6eOW/ZAJE0Uohnl2c
JQXrq8teYjIAQEDb2ffS7gJdAMSpmwH2BD3S33ZCMgsVlncM6oDPupglG1Qgp2ZR0hfZoZO080Gx
c/vqAl/Bb45K0DtyKkgO6OaW5RG0vVANcuic6syypfNxskfrXaCH/HT0lX5WgMMMJslmVsE7lG6B
p/UB+pKLl8MMkpYM2+QECSoi0rYHhuJjAaQkuEg7jd4VTylIrGgEay3P7GH5SXl8yUgmnZwyeIBu
juwZIRlgrqtXxS+nbNEkdz5LTi+VR8yCZIl2gt4pvV1kkTj9h4DTAgiTFM1eJ+5am2vNiQPG+KZA
mMLirpMWARjAgF4FTV57XWUxYruZPS0viQA9irhC3B+EVg/y5S+KpjDHRW3XVciflIxsTDwEwbke
SQCt4kCz4ze5J7PbQ7E7p9tpteqc52f9P3blALvJjCzPo67XgkbAjtXmMGJzwGVjrUvNO8hu4C6F
Aj+RQZlaQJXUl6QutF+gxrXX3ip8Ic7iJQRBCUxdiFntVYK8cuF4U3qkKvgMFVBxBstCeQSpb51/
HQo2cSDXKW31d/5FxAeRILRqtF/zOnXSdOgiSRhFcUxGzopmuoBiO35aCovi3JQgqLD9WPFAiFod
MyF25LvMlpDTi+mP2G8PtMl6h9LVpUdFZgBySfrvdUoKMnsNCrMyi5mZAfX8Khlc+3SqaL5OaicT
Qxum6dR7nw5hov8enplKqqQiG4qxmST13aC6rtAkFit5mTVDGgqeGFBZZS/5a2gQW6UxQ9aYAYCe
Nj+uQ29S64F4qEvIJ84AJjeCyyiW620LNYpF2aITcTdy5VkvMIxJdv+RLbVhZ1kPSz+7c7XS7t6V
L3g88EIsaHyIlRolLiu54upeP9qPsX5PdxZrm2kDyLUM+qKAqX3l4LJUoOEJpM3aCoQ7R2eeOwyX
Om4Zcw2shTtH8Vhgbkp/sjoCMRLsCIjBT6C2YDuHAf9sbQl6LzpQdBOrv4RQalT6TjWyIzSRbkPS
UGDqVzDox2GBOXdrfdOFOvZoUsux+9q0XjRTihiwvMPT8M2Ellb4L0HUICdUbzDm4t5JKS7Q/Bsh
6H62Q/89fAyKvzRRkGlvEDHH99TiKxYZ7zwnqqK+ziFNQTYc9N+zWOR8Q/4ifNA6v9sgeyOWDjsM
BYVfKMsYPTYBAy8W6zVXhH9E6KHdkwvzgK+vuCz+ty3l5zgiUuqO56QRCNbKsrm6x17DV8RTFMku
l25MghCxV6uWwvgOROgQIIiFD0/JXHO5OnpoxeKsIw/W/023gJcQt0YDxYCRlATEWqtbka7zaXji
UZFWsnknIjXx0+OG3dO73mxAEFnQEGXhKhKihK9F9xbkVgpSjGu8eRc6bAyHTk5uY8DFw6I75P+5
MX0XMCoUnzwBEn2QvzG1kTiGgMD/TGCZjgBV1bQnJywKEfxBCb0ApFbcE5mTiQiZkSQ3ONlDxofl
2YahK9VKIX+F4BXhJHtEYYqPAxH79m6DmU0BjVZRVvUBZ5FDIyo0Ongplw4v+MDoZu/zBaOFD+3D
+y/V6RQKmX9qMwJblHd2CcU89EpmSWJhbVcPdjGXG+KLKS/NXzHaxZLSaRMfbMOfK7zmNxypXFVP
FE4DZY/VffUZ1ca3/r7fZP6SrEWEyOzFMoTiDUBrzX73LrbqAh3oR1MsGHbpwngnF9OF6ZXRiWqe
+F3CfjN8YxwE70UkMLqeKOZKZEp4RDFQxZdhIh7JzOxiQ2tgFjWbTfR4UFPINWMHohI4XnyQUXRk
Lgh/f+8fORrrO152mmmT2qbRu/3CbxZgj6sL1kD/lquOvlhLPNCyGKF8g75vBj5erWRHC+I8sY8t
1GvnS+fWCBpuObh3X3bcKzqFvoSXHnbiPeyDBw+cMLOm0XhzRRIUG3uz1LehGU1XpzaYaRG9NRt8
ool0z1hndeRJU+cTocsBvUPUPJwhyZPWyh90F+ey65IlR+g4k1+VAr9Iolq1MupDjFlZ+grPYV4+
7np8/oSr7upjL7W43oz2GzytFv8KirCciLEk9If+cMgk1WXRDFk+XZD1ouR+bLDcmBbyJShzwbDB
mo95Cn5c/73c4d9wmER3CgS8zP2nfAJBUO+irc/is3ibiLb4X/+JHtPXBYNA3pjQjzmML+sdLNJp
vKBgXicSX8yUTxSC9ZFC20C1toVqiKO5sjbNLPfhu1CDUGthTgfJKcth+CyH0RiNT51inZQLMHYm
+UjINTvSyTXg1Kbh1ZOw7jYAu9a694/cFpKrZhgOnl8kvrL5HMg1se6WwfZzy3/CC/JdwvR/WwSC
MQK0Y/DbCgB4FGZcBChHhIDxqtWdh9MXu3F7vwq5s6e9X5RktY2pxqMchd2dkEaLvVfHU0F0KyU2
Iueh9xJlNSnuEKKJ6vi3ycgGleZhzqnM/0WqKFnv8zvdOrvFuU1auEZDgo890nL6QAPCrwR8oDCK
0y4ZvZC2qifYHikYpJq1c3Pcc2GWqD6hHwHJJT/YPdfrLP1iCx70TER4BYJgwSiK4UfE9IlV1EDW
dTeSRiuothBhejwhRJoUtfkAcVJWElrxooxKpfUOiEIBcKnVJ9KvFmgex57t3NZRDpVaq9S1KH6A
HiLy3EBYvYPyK5AdgI4no2yJ8hh8KG7pOFib/7Y4XvPWRqeEl/47wBUAiKmYni0UUOZTeJx7vCCr
aMBK0Y47net/RKOM0bgNDwLZZcb8rIzDcNkyvEtn7yOMcOockJp+/GhvEEHhS3XKeH3fytYAXbct
mI6DXV/Tf/PlYbntnzpFIThsEIKL8vQzNeag4eLhEjH70y+xGei/6mbhZxBcMI0+9NPWs30YbvvJ
EBmG/hlwyJ5uCnASaHafAFTVHCNUtiiAeGDmz8FjKlnColsiMJo/BE3DVgjkk0juOeuAOxpdW54A
0gru2YppEGEgtlQdsVGW//ZBxSMY4YOm9Vu3kf2FiTKFQpJtSvopXS29cTwPrGF/KLHvPyEv9ERb
kycRNAaFSrvq1gMG4uaTlC+Kh2lUd5/dl5f0npP9YAsAbARctZv2tsFreI1u4x3J53zJDXIyk+HO
rk4TpxocIlH2gXPqDaGGz3gdTEOrGlSDD6ICrGRwp5/QoARPnCuslUKrXDarZZbmhRnzyPDByzTL
Puv0DhOZ7a6CgY53++IuZIUAZpv01/4Sfn7yhNd2tMrM4pF6RlWFKLOtd/aT+NXabyUVuPSY7DLE
wzkKhWFkla0RHUD2xTbWG1LWKFnoZLB51E1WY0uU/oc9h7IDC2fVjdsNKh226DG0JIlp1YNnR3Fa
+m8E0jH/YXTbDXHxqBCrQKPyMFXz7gMAXUB5We2sGhJ8j/kytevh62K2ZRchF5Kq99ibKaULEhdV
u9K0mWjxpwRskVi2Ls+XP5f1Zb1H42vc8EhB+dPwyizC3zskwzvOFprIaOBG6FWtnhBclXBdafBS
f0Uj5V+U+xS3NDNp2ZIiE1rypoESZiVe8HazAgt51gB/KQ9ZF9L6iLSMuoV0T8RAikExVUkjyQYZ
lY3ymkgVhWTIz6gpbX9UYTGka4mqMmu0qcdsigsx9o+earLE3I4w3aIIgsqwH8mXUZpLiE4StSTd
lA7WJLKknjw3Ra86w/QLX8BJ/tVMqohmRX+G/LkzW8zo20XeaE3N8QMXp9+fzDonyiuVWrny00LZ
Lz/H86lGo5bh8fhmVrUoQOYNAKb4I+QHVbMMUEDSZqRqRFUBuTYRnRNL6tyehmhySypj230SCVkg
NTwb3i0WS7fSyphb8xZaGG2gnKT7h9GLn8bJoxGxC+XKGWfkU6Chz8c+yUhXufhUYoSf3imAXuU2
QYEhlcysstZVsq8XoINQHpEl69zovXFmFjPqt8VIr5M6nk9fKiXeQt7O+KUt1vslZ9lsap2HU47I
nSWA2Csi0m9YZK7zhw0HLVd2UOxQPk28wBxF+mL6WUmz95ZuZaFkSL43iv8Sbhap/snMkAWFLuzV
04aCVgWbS5ct1h+jKkIe0br1/VU39T6EZW0InKM8Y1fWro+uzhs/72fpLvIuUdF1//xh/8eA7O2y
SxPolbYBuwScI9Y+UiJ+l41Hm/t4nNiELdA2ZJ3/vAug4OQqA9d/6q0FRwltwen/0BoF0qUDf64C
Gpy3vr6Q+YGScdyxAmVc2r5ovO/MrXvq7qkaaUyTKhN1iB215nB7pX+PGkpMP8+w3yxmMzvXg95U
mgo9cK9LZ8Of/IxKlzYZNTg9vFXKD4nV5DbI2nl29o28q7ouB+jTmrDvmovCArDnE0U/cK6zUr+M
N0bVXrrpXEGD4FEfKXa85ogxxuPjWnU9lD/ySeCl7eocZcSx6Mdwq7MmNs1z9Djzuz6XlIKkP0ut
8hh5NJpWahLBrXF0B16Ylc1rOxPsH5/vEOgGVUuSnVShAyCCP/RKcmlCUuOtFS34KFGg0nIkE/JY
vXcXMaT/JDOGmYKd6j/EtKTOR9My4naiVi+36DoZWdGqIBXFgW5IpjSKXru+kiS19/m1rO+vYlBq
PWQIZGXtEIWGaXt/7m7abyRQtLJbiCiFYfPj9mpVk+tzYah9sR4Ps13BkWq4M4vRPrhsrdriWm1d
oKEerR3OmKV24/O3T7r3ZutGBjH/ftG6tO8UprHz3FmnunP9OshEAoJmHdQaFvf1odluEORo72Au
jhRsWOh8/bdvdLhQ+C5Ubea0IUx99pxj0VzWLOr7XxLdYYLe0UaB+vVL5PWPEeabl+GNbJ+Yl0VV
YltSat+Z27eARMtEWVzrPJ7FbpPpK8V43nDBnE4BU7GYiKaQsCCsXTwx8Rmhjf7fYPuVdBupqVPI
rJAGHigFBBLJa38HXnb9kMzKQh6pFiW9+m0U4LHpKUvNc3Qs0fhHwgl/0B7kbfam3LsSqFNck69B
ns8pj2PSr8qTRgRbb29Zck4Qj8jzGaexBy3OOBnCVsn2lQ7N9LA526Xqhj3AP9HY9y+oD+vIJcnE
3JfAQM0RxaqMnuEHTv2+YZVLi/dpYdBYKbBaae2QL/yAfWs6qCFesbabChSj7YczkmXCZ6gqUtW/
I7aRSztyqZyqnUdGRcLd+Ai/5onV8RuPerdcbVrXCv2MKwGGImDwNjcytSJ+L7flbpm7/3AteMW9
fV8B7GOf95sn//7+hI2id6j1qttHQO/o0HsEzyLJLKuZ/VmFAe10tWoJ57qCPzlllCGrgrd5CWp1
QNADWknLeRlZqc/fowAGc89dMFSP8kJ7UcaETTqb+rtGIct+Eahjc1P19V39e0xvjPFfdqK1evRd
aDvoToiCCpj/BFPCjXmIMjIer39SDioiioISgGvht3kYyOL0oIiEHHq1anlqVX7YUrUBawKn4k6S
kGprk2xw0+ve3Wb+XA2UKiRaCWabDxIjthqJ1EhO9F/pjfBwQksa5Dp835i/3KF9H2FkUlKchrXU
qdHVaD0nRWwcpO4trWLJaSlZK25em8fmOisO0/k7lro7yROJ0u73uQY7+V2X1lKOkM6/AbGwArXt
wnDh7n129Fh3wdsD5qgpiIo0TYQwFUAASh9fBhtfxBpif+mRbk2Tdn0OIMajbx28g6/rxRhAqK7L
BYbovnN5s4xKrdFbYayuatGi+wzhn0aaaHhQ3+i8a+4rhRRusbaCtZQjNFZXm0GbrxJIaaJpUapp
Q+OwZnDqphJfrzullkHzYZCgtp6MllGzb3DEIznP7LtpiL/Pf/rn+tkTLIw7xYjv/v2x1bFC6FNI
Wiq/gzHduDnVRvAhk7kGCQXSvnOPzQOJMjtrLXwC6/kGqwcKCNZpG5Cyvp8hXzV2nfLPoRZuSLEH
AyUpxB2i+/M2b9Sdekrijl6X+p+tC72vfeK1r5fwxuziaG83EJ+aN6aqUrWoIQAjc3ixYz+sZfXs
depYXIIB0EsejRJur934BlgYE9Dtz+fhPopkn3X3tb9ZO1h62HhUxg+oWg3rPa1+AY6Dk0uLNg3A
rv47eIWbM/i6RTjpQQdc4ZaeHOfXWVRYz1YB1RczSVtH2C8WaAjzBrLGLH0Si/RgcnWAhR+h2pFj
wQG7wi6KSQyiJYYLAPUqf6insfNW4Aq1k8u6eWFFiL28qo7eFTaJ0rf9GXw76dIhc/nMC+/OmQ4C
UvXfBMz4w7Kvx7A4bwLAWdSQ6KaauiIkFVx7KcLRBv6p7Qqw/sbw9FFNE5cQeKvVIiTkjMOq1HAO
ZNYV8/4TndD5j/ZrI7XvgN8lvJu0jng6WC8B6A9H63x1CmW7+qATZNBeTp9WqWLGdfLdxxbs7jsA
pMYZPJ+G1+rbKs/LZduott9wLk6UkN3rbsAfztCJjYzZyPYUd97F8eFa5s5MCbVPpz65e/XK6HWc
KmHNyxGS0V+auNPb3+G+bS1fwXk7UL6JbY/9qHnft3kBw2e6dGK8g/PaDAHCm9VI2oB5f6DsxR30
mDtx5/ViNXZPqVN/mddCp3LbwIu8bFlI3DZk6FNOqnVa7aEOmK8tmFu8Syp0Ow273/97kS3qaF7N
IW3WfsuLRx/vPiiynoHjx8M4Qh7bfU0lW9VE217uZw932bpzRdI1bp6YYy27+nxsG/MjXAw1KcX4
3pEXlw4tWIOvs/fir73Gl3n2rmBVbtgVJodWoxzWMRDfI/NFdnmYPO5+WnYAuwq+ipo6EzAGujXJ
XR/f8GSaoDtP8QIElIHh4Zrd00+paqrt07rIGjkg84u5CTp1sjJJOU7DPHDJkoY6Ya1RRzbiZsCh
olDXAhFcaz2C1Z1lCOzz7Izcu97gOuMxG8tO3XALSev9l44fFfH3zuFxcjdg8dLmUkqJCesoqjAZ
AwdoD4jo12HDrJEcMFcomRXa1k8ECGmetzGaZFxgAZ8EyQ5csCO9Ytr45FhZ30fFx5SW+cteziUQ
+Vzf14dfIzZvaz6VeasunzS1Fftce9BaG5rCw4cAAesD4tSosjzYu2+hfXgyRqH3u2/ft/RXkYH7
dJ+V1q6Ch+4LCWnvdQ+fcKL34P6eo1t3Gd7vz+Dc+Jil9TethLXpc1uMto8SsSiuV9qJYT+b0dOu
YDu8rEKnubydMuhGdH8uv1eZZze30fFrs64H6NLurF786UnTVcT2o00WtQUDwGiE7DnTv0HLLXdP
eKI0syr6aotL2QdxFlokqmHEc5G9YoXjB1fyj+m6dIUOo9Oh27CkG/embS5D62qn2ikK/sjOS+Mm
lIfDy6e97oNRdv9r1m/bhbBGY98ALlaDoEAG0blOywMBh84ZEghpGw7Sq0kMg1wpufAI6FHClOnf
osISfQOrknSgFoze13ZaByBI6npyXiTnb+sRD7f2AcUbbm/d4L3eFYKMZhEqKLnhz8CrmUJuh4/3
EJ35Zwt70b8q8GpuDC/vOqrzeMPQ4+Fc7Rc+Ceo+ysJDRw0LqMRTnl3CnDbPMZVn8iwc8MWsZwyq
CqHS6ha8ro3tMQnl9Gn/oV5DitCAm4Zd7+jTIImKay1aOu/pginfy7411m+3uFwdHvZ1j5S7eySE
cBOCOoRYaD+5t9CKmxrkzjA+X7QLXWr1bKSpxu8Ng+GChZQvuXDLoPw6sSu1RT8Z6JZSsx/B4fVo
hIV6uTmJ8SFAQfFklaYXD0b2J11PUFqTYkTqCnlDtKEfp/HJJ3hhq8uSCJZdRittGaZnTRQVBHRE
6M2kgs2R9fOd2YSO4U+BTmIhLHkANM9BibX68KUqKKwXPZiHeSnHkJo9yCawntoXwKQRd+g3YCfj
ltJcW40eVJ6YjpecYm8HUZnLV9XsSLKPeCFsrWdmRSGHh6pndOvenUz6SUh4B7VDPxkBA7aKLyoQ
fLxxV7baeA736vamMgALTGkqHUWKQD5TDrIsUONMGCKQSIHl340TGfIE8a/x4QJ4BdpdDFdTwfBU
tQrXIHE5QS2qlkS9cg1jodrkW0JS655oEKJ7JgEPpNpuxF4JVJFO+IyX7rhPPvg3QZLwaMo+Cq6s
5iF33+n7Unyk7Q9jQKf4x6mlUcRvw5yOBEgqAzH4B2XKhueTWQAkSpC8pwNQyXr1K+bk6cCdQqgr
yJ64Q09KD/+y0AGhVOOKAX6iJcQgH/In75ylalzb3DdT9Q2VDuc3hGaMNb9EU1J9dDrsdXiDZy8N
0eX9oMrQKhBjmyuEY8tv5/SxTq0TYwKyMuJguI0ubhGKUheXBEy1gDmRl8MJu+Mr0r/Sp87EXlWz
heHbojfcyMSIXtyauELimTBTU70q1Qb+4T0RnZTHQRVIH1InpYnBn3Rr737xYrMaTOtSyF+sJ/zQ
vAuUbLKmrTWtYNXygpCpXmruunZgkvCyU/qtGtZSR7nkEZ+ZVCoPHnyTqNLmJs8UHItOaBBoUqqK
t0W6ap/6J19dDpWW3HfLOX3PTLWcYb3KVPAne6DRQgZqOpPNPVWp6RklAQjQ7dbmoAKrcBMwTg3u
A+hWDl/yhuYrWnkfIoz0jxghdxE3lW3dIdxA4NpfzbBHn4H9annpaH4y3zO4WJQBYv8e64jTJtAL
aW27FH/WWJ5IMovRqO1GIRwzgEJicFjrlPqlPnKFpKSSqywOixG0XO6wXx4Nkd2QxsXXp3Vxpsv4
chpDKUZn/bi8l4QidZjJQ4V8c1rC7/sa4hbDRTzNaUe1OO27BzuRjt70ST6LVp2qh4u5HzwxWTuP
dj8pZjoaoH08Hdvg1j33joPjYDs4rp5/xU1zkc52IQ6zwTGokTEMvoPGaDnS3XmXhxTzLU3tVNpB
7MrKlCNnRA1AvV2VbhU8dmTCp66XjKAquDTh5O0wbbDx6KtCtrvRHkShgqJORn4l8lhUrmpwlpnw
8Za2XWl3agRF4ssBEZ+Vkb8zCe/JYxyqMNuQSXb1AFmf/amAWwe9DiAUNvvHDFPn6Us8Hz+rEY4o
dGaqUKOVU2Iwxck50LLXKtFEStdeclviGD9bKXrY2ataHp0G3qx39xXqaGI4WAYckA+YP9eSeZ3X
VunP9WeJKNZf86+GcSGJ0JFRre4WwQfUAswbrPrbrleAJmW0CiAdmPq5W4dyMiFZogBsUfDLzYEj
GwQyUCFgZX+EDKEOlV6gjOfoKhTovo4vwXZQmsTjyqDcu+Iz0mte2gUCOj2LQYxbhi7fe/DCIoix
9MM8cbI2GOjcb/pTh6YOoR6boXrE+KTS/jJJ6Um/ujw3us2BSF2iZxyHR6CFrw6QybCCQ0nJTgZn
qMHHEXIO0bIPF4UYuuxIcOrh78NjeELoCE2M7oW/lQETX2bltqKhspOtt/eq/eaw3o+vVmG406fC
8IMoI8RKftFfdl5odnaOYWzY14/Z4HGNKO4qzm97wLgygyo9crVf5Ch3yp0zbtIvan+p6DXZDJPg
ltEX7uIbAOLKodUaWegrNTIoKgXD8wZs1LEPvVDkJDqpVEy7zL6llvnJakaZy4wqN9Fs9IV1q2yW
ls4SWrqGktVMQ7jJLgcfMFCiq4967ktyDyrQtDJ7Eu1+IOThyO18SVuWEKOWmiUHS5B2A35iNLny
nsHJ086mBBTA9c0sQqekGcg5yvzFcAJD4AsqaP8d4Xn385zH63gaT+vj06wxri7qizK2gG9ou8Pb
TEc8iVeVjbFpmvGguSn/VWbINKaT2gyqVWVWmcnH4ujtVo+/o1fa6Gn23nvz8Y2ohkqrkTkgGshk
SSRq50IiwOKyBulAqlI6KErCDE6mVyWQiIQBET7tKvtUsYRWOSAWw4Pj4OH+HegaFYIUxkKd6wuV
vF+Lzn97VLgE2fsA1lPSLEUoVBmH0msqkxhn9iPS+tSHEI6StCyz1HDZc84y1cEiUYaJn7bSayXS
MnRDn4AKTT7Qqteavffk+bKWbXAqWf6tLHwvbjO/ALSeZExOiFUma5mbtXzTa2Bg2OPhGkvA+AGO
5RhSqpJHqHuhzsWsqVxKKpe0tnMVqk+29t7w7sVUV9vs6S1ol9Fb6dKorIIy6opgGlXP3U/wBXds
fpvmiYD3dcMTwyoYTX8XoOI3wODrvQmWs9j1z27EfWsGwN5MiKLVwYGWJW2nFxM4GCsHYrYLzwcB
GKbGZX8OMGm60b4pyEKB3DWhr04hqBkgvgjRYnFHD2mKxKRxGx628P/PYwn+QOrL0A05WlVzRLX0
vDNABNo619b77r/XsUd3Oy7bUOmQ/oSNyGjR6GNZQ8HGEj9Gh0Ir7i+BRpQ+UKhyOANqn6x1xbgz
9ZIKO8Ion5neZrQLus6ER6wP6dZqR9coIEeVCM/Gfwh+fJnAMvevdXnmBtGUocOubtGJbQ524MHr
PUakQaG1/JFjtLRY9XQlNMiYi1ZckBl8Cauc+hVVJJhvMaEDqMX4RRz/Lozx+4cWWGG1nV4r5hTE
D7geexrip8sfhiDM7A4dfgC0IJUCKNKWymsqeDxhwcegeAblyzXchHvlAG0FNPk/bgeAdvRC6u03
LRyiHz5uqHY23XVeNqjWxW2WE/+LCmOWn1WzzaMxZDBQYyUgnnFpydMbJUVroGel5lBjVY0SOdBt
enRbrgtGUUk5ZF4OQilTw66xjx6829+NTV57qvKD9i58Wvql2Kss7sTaYWPI/yrkR/YNt60PFpkk
oXJlUCZX58mv1F3sou4drnz47tKTzAbm2kZjcjL0QqYPbiQkOqafGVdCcLQ3r3Ib6fxo5YHsULm4
UW9TgIVz2/zN0AoClFg0+BiRSQPkTnIZW6uGc3QFhoK3zoYag8vT/AzC1ke8WkgysBE9qZdQQTno
lRjM+p9kpChAgvL5ULtRIcOQErGl4BQCtb18I7zYpZ4K4dQHK0AQ2oZv5A3FqsGakQCVBoZ3vZuP
YAuKvktA6KLoIElJxnYCvIDf4C5U0oOJWWZhefYeZbZ3eRbjS0yqkOIIcO/ug/wooMdS8G8yyfwx
/so7ExlNsvPt4DYp9HejeESFiMElOkAlUEub12w/KTANfM0+s+XwNPnMTpPjSjbYd2RgU7fRYAIW
yP5SCZM+46fJ/qTL/HKYRkVxeAzuvkTSd3xk/0dwvImWtBzxlMw1PMCuHFfso5h/J5T8apEDfA/T
7hFVQPEt5GJJaOrG2fGhssyV62825Qf+lmfA/DpunkDxwgoIKCq4aBkHAmngcntRMfMgZWY7Hx/C
qVhRYom8M25UPdOQzjXq/gPSi9CApGA2KuHep1qUtRV8wD4xpX+AoM9CcqAVvwklcLhA01ZbjPZo
YOSUCgQiMjbXVhY71HYjBNTJsxLCAX4v4CMbo8aIFkK+nLPN/obWjBa5lrpStjkjfnJ95to0DrgX
p6nUQMK2vtaYWJWA0mvdS2jUeUzGfDrK7RMyIRG6aQcnrEdGv9BpRPI/NehsMDvMUuVCe8WkA2c1
HpVarGStHiTMKvrmaCdkSWnD7HZ1G4Bio1U/R85VpQziyqjBohxDyqoDPEy2CPNmvmqWfGjQAwma
PoMCvkEY2HLjY+5OMv1g3KVMRTLUd+SomQq2nlOdGM4TIzoNDukviE1Hjc6o6I7PPI0zZPvu+EWo
NwS1BHgalCtOOwbWBDoBs3eSKdUYxIAferayYKg9A0iKr9MPIGWhn+eq8tuZtDl5pjTA5cLEOGy8
tyvBlQDBhtEuTGKukJIxmjoceQfglcGSUbPOxk9n9IiFXGdAaMvKjIP1knuxaNBGu0EEP6B6dIw0
V6mOVGvp5OoSgyICtyHzPsEvDOtL4aSgKpUec7AhyHll+hf6JxUNOfwhpUhUgUC9yJKgCEMyBunn
Rms8zvwDgPyusvqdy6wLrRoehOYN0K/Uge/nn3p93cQslxt7uhxuV/vVxynOFKJLPre9THJ3aATr
ODDO0e1d8ZttHmN8obbiWVW5n5gXvoDBXhanxX6xi5q9OFoOiFDj/XjLURjlvpBNqK5KbJTagL6l
aZqdMLR64LA6Ui0l0rk1D/0nj9QMK0p6327Bw3El2OcFc1v2uRLnKQKRo/HgHBkmIbRDFAR06Z8j
ubrqu4AubQYLGIS+d50rro+zI1QJvqlgDkpw/OGNCyMGvZZGVAGgPQ0U0NeUN1smOubz9/l7jqqA
q/SRIjjACgRg+ktrD6hwv+6ClYouffRyeHmXztYvB6fFe/wdVxhUICQX1YPxt3PzP94KHGi4Bdl7
7Z17p8F5tB/cJ7fJMppfJtuVatzXpjBOZCSqZF4KTEBkhhs2T3VEuLs8dKYor7M+49Vm/ri4zi43
80KjUoJwSwdOO9L7la5BybARvmYZD1D7uP1Rw+8ztEDM3OE4NJDtqDlbpkIEJzpDs8/csGjjk0ud
bUYYsnJOfuUpruxHE0QFsgpC9h/luyenBhFCEAuxn2Mfir1Gj2gv8lHd/ugL2doo71AJIWe/hDio
STkKle1nSGBG5NYgwa5ESrMfpMyZZTiDduw6vPvMGNKy2h2RuYon+/8xdWbLiWvNEn4iIpiHWzRL
CBBiMNwQBgxiHoWAp/+/FL3jnJbtbrs9YLRWraqszKxOQhPH1YFYx4dAI8Yx/COPxmaF95WlV6MH
Ejyqx/wFB77WssA1y8YFFA8asiWFHOa9tJ5I0okWxAgfAwkqHgKBsgDw4q2j/IwUM+HX1vYWYQHK
osilJAWkWQOwjgfpgIj6TFZldpy2ybWjvtEH5vFgMOydow9qHA7Nt6VcIgcs2ZANaz4UVgSomNvv
Sx9ImqEwpxl2DNR2GigWXMGXm7oBRWHu4XWgd/ejI9d8qqjElTJ9g5wlQE1Hw/5PlFwuF0Yv90iX
Zqpt3CauwnIckrclQ2mYHVF1VKnpSrwHuYfqIuy6wPHP1D4FzNXqbNfr5Do5T1pDSPLe2Z3/3v0C
VdEes7JeFqU+XnFA+nj2UFK34uO4wOsOVhjpo7xpVVXAoZGvPeWsWiTCnRMT15ScPKP1pMwaMIBH
ryxbN0AfRUzP+2CSIt/pde6cq3GVmZkYnfKq6cIbQKAHmO+HmbslXhm6y/XyS2CVG0+ciW/5C/qd
oxfSG5B6OzxdrjjQOcObtxurnssrheNe6AjW8OxNWeXfA3sTYCNArrEf4CKESPb4u/99GxdmbjQ4
f9Q4V8V+8sp+Gaeh/e/XxFiMQBEPmRhUk4pAbWNVzC98nFWMVvFpphMMHExpyCmmM+xl3jEAxfZ5
wzTMZCqWgwTjj14RWOPRT7vXwQ0TWznSltfF9QMGFIfaetMV+LDpbrtHLml6MUGxG/mFsyeUDJJ7
LB340hfnZAP/LsYd69LxqR+ey1RzMvaXlKN8+EEI0VRn2sJMI1ZYedIFKfeISTprrmaR9O1LEi0x
7PQ0mWM2JLxdSRtvKWg0KfQ7JrlG9LrxKpb82244UptITiCA7TD4YIuvvDn1gG37ZOyd2+A0UETc
D60iWeW5s/WOHcH7oqmKhHiDXKocQYezKhKVijz2rF8/jFuT585u3Y1Pw9/QiHw7H7xGEEOZRXTI
+MNrcrUueHLX1GhcjDrLDliYqP/3Xl3ZZfSqF7tFndNxIyefzd/2DzR3j/0AlHjagMFx1Owf8RWZ
m6R4d1KCK+C/uBKDPmEhATSDN5B+HFFodBFN/135sEGV2mJYKNVQA/SL9GgOXV4roT+Srl9vNwQa
IoM8MbI/pqySoUDCd1FUkg4x9YvOzh1O381SXNK5AAmAZ/UL/2UnhSVMZ/cMvlhXgwr2VbMTT8Fs
PplPai8D687ePDi4woMP7n21AxXeuTAZETBA35gjGoN7h23NHZ5C+13sno92mV0MQPsF7pvLjOQK
CHz9XIOv771qrzCrxwzPjV9RMc764HqD3aQ5FFW4OqW+d0AGp7uYdnBYm1xI5jG27myDFGWtUvoT
bhnHwQXDjhToR5r0YmbuEaffj2bl51A20bDxkjH9b50iqceh5qgX0nfUgPimz3krEtrckXBSvtdK
uU84eOjw0SHEEdXdh/V+o4vbi9mHzaSubwsIFsgsabe3HfoDnKfWyaXA1lnKX2Kkvnu6SlEFMLLJ
lXRbEVB4mR+Q10XFnz3Gjpdx8ecyficmfMzmctPXIr6Nt8P6srosL5PfeqzQdQrmne/VMJqrRlcP
iREzPc5JVpGYNyzX+xbujfA4JaQSol34dWTnLYfqOq5WL3M72A7uYyxMyGDXlC3XNU40N8oZaGqU
oVCgSNmWn38Xx+kJt/xx4qkV++YQuGFL8/iXOldMnc24DufYXw6EwGX7UjBbNhJq94VnAAVThC1A
tCfO3LuArRRjOJ3PhCHIOv/jXf2rnwlhCCvBoYfLeg++ZA+MhXGtT0y/EvzCMqihm1F9KoEKDRFY
kn9o6Rx2jF1yPuSUu65oQq+1ruZy29dMi9b4OXgOsmHiJi7ERPivdTvz9tgqugX/2FfAeGKF8fMY
IxwbV3/qy8/6s64ud79XiNwYkkGNrFo5QDFZqvY8BJVupavApe5fc1rATSss0atiTPELpOSDBQoi
Kf6PcJY3EuHyYfmAkkggKeG8FBTPbzhoi6QYAWg1JluctT3e4PLR3QQVIMhKfqk+OXY13kev++5h
KJt8YYkHgEzuXD1KOoIadVUIVBuTb0wl28HkdXnEYipd738bS06hf2WkEi89VpnXa51v0KRj2zPY
Ddkt+OPJl+Al6AjLuSOv28FmgJ1z0j93sWUmJBGBcMqvBRgK4fJzkicar9/7dATcqver/UcAT1Sl
uFihGj+tGhW7LIhnWJpPasT95rAyOCwOk9PcOEzgtn0ZblhaETlhMVKvQGUUBk3uk9rLDFmkhgM+
mNyxzeBemGXmZD/8U87ibnDGqMsBJTaXzmyqD9x7GdwGmTsjzzrMKuv6odneFNneN0r5G7IiDAA2
/U95VvPeu+hR7NWcsvjSQITRvX9CkGQ/OOAhu0KZKntp0S529ggGzVJpBo65B48sob7Fp6jVqtqH
EoglbXarP1gOVG612wPb7tmzUAptQb8/mWWGQbC6mEEYyJjDA7b0sOHAz4M/Ifb6NFI1mjkM+UI+
7omA0e8/DadtjDRKBTUG5PappoDexlTepJRn79JuW5bjWAz+vAQN4+/R/nT7Eh31aY5cTcj9HkRk
XCKeXsottENsS+yhN/B4hPA72k6HPKb9BC6DZ4mpbXjcrrDDo210NV64Gx4KvxWaNFkBk+tapdvc
4C4FsDhDfkD7F9mEPG7gOsO05btCp0WJiw63v0xfdSt7TopyEKyjRD22OSQfSEAQ701hOyUgnZjl
5S9zfLbx16E3CtxJ13wzmg9rg1q3yMF4cffGhXgKotGphJtOsVfslXv1uBJVe4dxLTpxMG9bT6ty
fEyT7rlz7hyhLtei3bgZ67NKdNl03e3PwWyNRDv/OOqCFMbqIOms+QxwGu608kpatfTTmNC1tDpd
1l+90zqZ58x/Ntq7Xat9Tb0MYUDD4fjfrVmi8PwoaLqNbrVHy243nruAa+RA2fRIFYSqiNYE8FRl
0Dy1K4M62JE+yrpKJnOqSXhqN6PUhYtY9K5Fq3y2GnjWFLvKl+ujT3z6Sd9uGTN5xLl4H9X08mTY
IXkxnen8BSLE5t2ejy55R4TRSxCroNr9YUINcaLcLfVv8JX6p8yoA0Hing7OuDMucHOyNmzGD54o
ZOb79X6dUOOB3HFWz60bliz12XPZnB3Q/ZP9Md8zf6nSB4eGiy8ShgIJjrjyK49aDJXFfxQKTO9V
5WhHPJXRbt+0kNTydw13MR7XqgomWWunHSHFYMV5p0VDRwScXa1SLOefWqxBJYVA9f2XQ6KxN4U+
wCd6NFkR7000FAWoJc1By1RhT+0tca2Ua+KbINPFck6UI43/I5MhJNIYmaFIMuahSEVX0ugcLaCj
outBo+k5PbtQ06KC/bm0j0GLIuXBeCnVOho4C6jNlOL43DRePy88a/SA9Xq13nRKoIhxS956uSxv
uNi0MbE6Ntg+9DZanTq6UTySGu0HZeT0jN3heXGflLCsgHS36QnVxc4Xk10kIzfDpwS1kUpwQe3L
JgdnR21iZ5ONjRGvA/8JkKNg57SYlChPT/DM2MM7rKqT4aJ7jWMkdX73znTHcpdqi99ffI43Drdy
OoIYMrl1VJQ0lh9coKkjB9tuoXfp4OXTPPxF5SsQMCSeAz2jDU/9Ljr3TtETp/x6UA+QGD4QRWK8
DWV3DjQsk+E9d4cJe+4dQ9rEO68Tr+SpZYkpblAfJCA4uG6fjNq0SU+o4GXA0FzUjriP84r/uC9I
J3GaTB2S7a50i5KxqC0tfBCVcP6MXEQmAv3W7woq7rVyix/OYHqlxdnZHaP29i5mkfYsHmc8XXwK
F7ZjhzALcMRGcV0Hu266b+8ZnaxntMt+5wAhMFa76MULiNN3f/Ai08V7sYteIC/VDgQVCnRaTtfp
Eb5wUO5o7HQdcgRgzQtD4gPGxno9+Z9wHnzCT3iKMK4G0Xm7KU+J/MvUP964cwQAwpU1oacKcHzw
Ei+3pZq+nTMm5Wegq1K/0q8PKv0GHENai3qqYNzTygHMUs2tNCyh21yjjVmN6iEq9HJYCMphsVsb
vgc4vE5K0yp+aroa/WxSnGB2jthzN0t4e5g9RvPFY7b9KQ4bY7/CbdSVuAUI6wXn6pWBu/Czpsa6
2rqqLiJKehMCzD630UQEd3Q/0ZrJbtywr2OXgPMSV9NJ5dmV7zwsJk80+NRKpNoFz7zkuc2JIbdq
zApNEJ6gJifLxqlR22Kw7e2DIoMQBRAd/WxDxaN5PBU8Bo9Wi/8+qgNFs01puTjsNVCASYM3i/tf
aVFZZCN1qGSrtmHs0hz7Ojm5UXEhDYIE3SfbpQF/fLc3SCPWp2XKzYYPl483+WRyx6NDUsvat9/5
z32YDp/dUhjH1UCY4M7iZs/eLEVcnY+913pzGKZBk+IPiyuyHo65SQU/hGFtKn4iXeJBARhzi3i2
CJNG7ZXUUx8l7cwB0eEnzONz5+OfAUUBSfuXrpgr4rF8wmYAgziN0/gzeo2qkxvq9W2v0D+E96De
FTmu5JVWmzXDsIjRRGfQK7puVTLAfE4AcxBBII4k+1ptHzqz/gX2G5bSj04VU86fbHzE7TAlH79d
2q2AqSlXv9RR6jl3NGNS1aYuplv6Z5LPQg/nWwIefgncLsz92PGav1oMHvkGEMDJMI2ewkTVlXD6
4cQ8ZRFT80a6FCAExp4wBPh6do1YYhzZhfDcQQiP6mwovwLi7/A8vEJnFc//AtDDpIsivVs/g4Os
0vNqy2O8GLgai7bppcwL0E65ukJ/BUydrd3BEGewgMHh3Seedyp8QsJzl+KlrjhQJA7J3xZsuIXN
QwsHCJ0c3EvOky+oSxhIQl0N742SDaBXfbo21QOBFl5rO0YUGAs/Vif+PVEIl+2FBMnzibYMo7xt
Ma3pbBGL8lDNuK057M10fAJaEcpFuUzuxdzIyynEeGWxEBvwe0EOVgcV8y/uQwlMDNIHp2YGCqNi
VZgATEetar5AwJLmYD1xyD/+ZlagE+TEjANs0QhSWr1+wsU56ifclAQtN5ru3r537H2q7Z0PIF3m
br51SVr+37MEMRzKwAqXPk7mHXtbpJcagJ1gK11PM6c34FCkYck3sxiJtSCfvf+OUHgXeX9YBYzY
FkdKjRezvgRifUwyX3NOs5DzrcFt4MdwaMNos+7wicVklIOafAiLuCEpmshXgwfCbfBjSHD4Pnxl
3hy/OZx/M9JemftV5jgtczihM7d2EelDrFv0vUGw5My0zzAmzoC0j++Csf2RbBLmYX7d+E7yMaEp
6hfZuWd2n1qkRz6yN0do4y1NPgPQo+mnk/W8Vj9CXiM6PLFRhx6iMQn5yiIj4RfjsNPa1HODafuy
7DBcj+nEIi4/+C5yJVRY1AQCsTxqQ55NZD9Y4ak7eYf5muavVUdY7IE+ZQnHvwNzztAxn6ERgEOH
4EGIfgX0AquDDn3tgqiVv8rbISgRaw5/78FdresKiI4D3wE0oL2AI/ozDpQtfGe4acweEzhc1FL8
YM3VI5RztopRoxAuBLFFXPhGBo2XgySTDwZPXULihwHy7JswpfFc87T8i45OsCa+f59labn5PSqh
wj8Qf+5td9+9dR5g+02OSI2yk/mDiFlkxlyVO8tbT5K4OCvGPysD0FOtNLFl7kIlf7SyWfVoWtiA
uoPbGOdp0OjqoDGsDT9xc9SghTvDbBDLcWU9e8rcJzDq3AdcBeC/j0s8nlashab7+TCV7Al+Fe7R
hO+Bg7/Az/3g0s+6mMZ2rtEpSOn+FUDx1IKsexeX+oZyloJ4KmXe3qE3S8+NqVmxuiwnF+2QECQ+
u2V9HTcKhoep1JbPhNc/3DqlLv9gLrIn4fLcFpuBIkZwBy4vc7CmO13PGmCeBg5TaKOE1A8W1F31
in19e3EaxA7UVfaq/G8Vt6cGPK4C6FGhqx6LuizqtxzDfUjVzXUJ8maQ+0T92QoVmze15Z666uXv
O/tOnSFQ43L86eqhbmGj4xIN3iEWn0DGK4INQHF7H13pv216GL6jK2n15xYjcwilX8pCeVZA8EN3
A7gwLzBamBuytJjbAttRpqPy4ySy2CxGBo7dCl6KsT36cEb5KYF/kHtze6AsPUg8KJxht/9ktPEl
P1AM0spV2BBLecHuUHtBu0puPPDQiflRvM6LiS0ETiicvPI+jhmsH/Y5sUNhfI0CP580ThZO6q2T
TyMxRQXDZZQEWctPe1sfYWHm/69doHSO6V84jqpMaLn1ET67g1e/MtQgkCQ8TpTmlfrVri5NppnT
A+asEtEr8b5QG6UT4UQTnIqE0ps9bjILBSYHm+ke7HKtDo8qLHS+6UBOBnGLpFUpgULB4WXeYNDc
GPUNrWH4Iq5SMDAdwrunMneHClND9bZImceGH4xXeHr4zuC1s06cKuNpOUCLTj0UJ3zfxpm3LSr4
ODN+Am7LKhiPV6u7y4SNaMeZEASMvmqvxoy7atLYenonzJHWHI8xjpwHa0SMHukQLYQ39gMH4zc8
SoqUslRSdxVnjOWOmObxxlYejUiGLyzvvhd7djVWFaNYivaRH/tN9+Ln026fzhk2ufIqxuvYfpN5
KArQpZcRr7eaDoLxyCq62c3Rzf6vLcyYIMJpybjWnGRjvCd3dpgNncZSx/eIOVPCWv1Gbt3zhDpC
LlG6BQ/mio5hy/Mi58zWnRPvRFZTc18PpueZKAWHM/XydX0b0w3uH4OheAIljEDYsXUoyGl591sQ
zjSHXKVQft1drY2alzjXvBQ4u2cS/htBUw62arFd8yabPi9vbisBE/VvnjMSm936oD6oDkr9Vmf8
kG/VDb7iYUckuxG3M3aFGkg6Rv7fUXKFM1in1II/Cw0VysC9xRwDm6LsEj+yi7zY/X2p96xTEC4u
sQZ87I3MKa7qv5ep9iTcQF74I/mniF56K57L15qOJgdcv/5LlE+c8bVd5ZrxrcP5vnZ9hsyHTb39
5S2W8Qh6HB3wGlGqvay1dUEvMm7iv6Vkqpkbdml6aRap0HvYbLQkH2+v82ifR/WEQzGTzRsBYEFP
cIGfMu/OnRPeyk3sOZW26BKnF5IniECwb5gpc2SJKr7OqTevCfUZFRqw94kxWBVbDTb9nsxoosWa
M05kSkDjCuWNWMzS1DZB/j8n90M0Zd7Pr1huEg6InlGHPSFDNYYaSkXWVuc3tV+DF/5jiVFGWAu9
NWK0HLIEOf9AnWGC8Ql6h7h6Iu1qjDG0HfrDUMLPXuI+aKxpUNTFUtsfHnR5D608J+7AA1EHrBUe
qTE0xe0D7Wd6YBi0pBdnREjnhnuldFtfii4Csxs08juHi44RvLBBri+TGuIFDMU5zPM23YM+mi5I
JJw937Ol8OKr5MR+QkVT9g6L02K+uv4VUntweS9hgAGYc3Tdl+Bl8LU3MpURovvx0ShBDLpZz5ze
/yUu6VBEYw9bUCqIvVWohZ/FjvF7xn3jY8QNxk5Wc0AnJaYs+nmyYl1qq4qOevNyP+bw2B4XDdmb
sgI+9n38xVdT8FjQ2Aw2q6T4Kot4xvhyTZH6ypmVVkNoXWDZh033AB4i+icYEYOqByAZyMsZkSCH
Nf18FBQNA1VCf4mViviou0kdCQH/saxZ/X4JOHgPCwdaoDr8VM2iWTWxkRL3ULSmL4uH9dLl2Gc9
KSX7triHiQEXgHa/RFlMsgxuC3X6v0i66NbSzKqP6Z7/Ej7xg86bMSPkfJKL0MKlH/twRTji0Yr6
YyqT6Pf3/CpVE7Nw/mza9c41a5MaQmoEzO5CF4dYqn43PXcYLOSQ9BJx1OebSCuxz9OEwkAMjwJc
ejH7lfPkPH8WRAN6CTJdrLXEKJL45pO/FTa777TCuVum1jl1+0ukJ3B+uPfsgE4HM7eu393QF7Oq
t96B0JEluYaTn86TiUlWndSlyfY6iy/FvC/p0yU2UFcTS064l1hs03QG4I1Eb88fBxY3J35lDM9y
VgZcMEhaQO+PRZMBkWjXGfoIk51DCW0yPv2i997pQdX+XYzJoWtw5ZmhUQO4Trokzt7Gl2aEni68
A7BwGmc07V+cDap4sGdgipgwR5UxNZ0VZNbqxD16Negb9BZldVb9/VL66ixc+F4EZ50SwsPyQtRK
gy1uU/teMaBEo4JRMZlYcD8DcpK9vWZI9zpCnKUk54jnUOVnHjHzUXGcjAqDUaRUEYkDYoISg7GF
ecqZVfPOxKJhuvQvypqgOa5zwRgYijnwGqbRM25NivD3G5NsVOP1QTm8aC0Ki8IE9g4vr9VztUNW
36FxRGcI311+JfUBURsEDbpj0CzybJM4QR+Hns4GbyUWH7ao4N/QvGhl0724tmktbGe6MIediRYp
kznuTk4VlHSM8zUPe1ez3KuFog9UwtegOkSAPijGlVm6PK1Pa2Lhy0f0ofQUo5qcykQg6jM6BdoL
Ns/+0S//1fA5b0zOM7kgXGnsHuwGPGbhRAxypNF27OZ0QLpb+0g1k7parUFjUO3XEAvtJp9BfVic
nhZK5xO7pMqKokn+5owbG9SZ9Qrw3nKVwTFzMoc/q5zGVeDPOjXInYt57SPM03wGYZaDsvscXePn
6BwXJ0m0ieVWmUj04ebDx0Vr4uyF4PQl8rZICXT+bWyloiomOa1YLUqodTEqJ6xHDZQrGqEtAAfg
ay1SR9WCIM6yvmIGIc2h9g+Gy9EdhfV8uh+pOtFFwSIZ5PPYLnt0a6ROr3UbPAOaZKIWpiy30Mki
m2kEV0YvbINHvzx+Dsvj++DRf/SfDC66M5tE1y3GzxlK64GKgFFL/zYOHdE+YeUIoE1TUKkCDysn
VEJRUAkK2UeMBoIeIUhdbDkE1nl+X/3asDE8TpT96kKEQQ4M8uOmAU/JSHV2nTy6QUc0Q0yTQL5B
9e+dmAYlrLDC+qNZueUhfbVH2V/2d2PuaHidFSZppMS4jIGg8SS+0/PD9bjAs18PU1/5xg7JPLi0
2eor4Wdmuk9Le0DpW8YMp71BjVZu198MnLkM3+Pb8DxIpnpmXsNHXz4c4o9m4Tm6xJUJ46J4RkTH
OjfaN/gysLA3vTdWfDuQWQE2wpyfUFq2uDsNKhZefZAtqUcYuLeBd1g0ocEgycP1k4SaaoWM/f00
CqNyj+QMEuZ7CasAWpMEarSl0JPVsAqAf3XA82m+vP02ATYFMiqNrgbnHthItMcvs+zKiXS+ONrv
ZvuI5SDgiFN1QYVckc6BTFFryJlYrGT1g7FK5nwdg6qAkRwi0PmIL8N3juitZkFxzmQh6wzREuZi
bdy0K2ArTdd/ORdgePBCVr9waV5f7WKxfWISIfM4EOg/BKk2APpBothjOXESgGq+eMdN0Gq8Au8A
qfRl7fpyO2SuJppIjFZ4vA+sEZmUmItfVA2eAf/OQKb3gIGMYF2PELzS+oRMTiSVpM1zMKrhd98e
wVQr0O6TkEnChaGIbFc2LeOuAF8VisuLA+zU16g5eUTP6DF4D6vzNiPyMHYpm9c+vZEyrBpacBwa
xc4L50dYUUxfwoz2yETmQ4Ra0ykjFKSFAkz6Ci+ULO/4ZFUsxJXc2a/KsPs7Rat5oOV9QnKHjSr+
KFzI7jKueU+X6CSiJM3jWlSLGD5qFXuNkEnf6FdRXpJQMWoU8aoWwh7Ly+8lkeqZMaR7siumCnsZ
OdZA1J/4SQdqNwPv4hGeZjdcRIWfyM2LOoUSSLiNbG+/wiBBkJqB8uTskvmdQCFdKBHQqqmcVVGq
ckVYNY0InFW6yehcMpIR3Q2eeBVVF7PqIGZWZVB3mKpXzPlwJ6+xVI/g/9iG+u4nBiTdzHJUjgRG
cexBg+hfwK/TrnoCJaIKWv8XLlwXiC/KDbIrFD350Shd/++wPdJN4BJlG2r2ccbUHfgmKSMukK5V
EK+JDYn3Rg/XC4JWKX/VJ91xfq4F/5FbGJKUH6Ibt0KZrZ6ObBC+KKU0bUXGlmhKs9iMVcRl2izS
fn3t2GUFU/T3KAY+PSEZAgCLXTUtN1huCKPEiBG2gfZ+NiyNt6vX7+u3dcgh8BfwufQkZRe3t/AY
15lXRdEqCLrI2DTNaW1xz4SM8Q+JU5U4JHl1m8VsT7ZqEQBcjTjcQELaXdad5iK+H7HakEVJoZWm
XiBEnMk85IYqxv7Hki2v5K3PMeZ3tMWSIAlejpDWr8Tl+XdjVmK+gWmgKEAnITPNQ1mMEDn5WxCQ
PqrSVtBihgPEp7+daN89mZsMFvJg/raa1rzsnPNCfSGwnuixrA1vf6UlacONeX/ggfSDPhVmYjb9
Ir4MndNQsBxkO7yj0PyDiYZ6/nNtFWRa2EjqC9V4m9Pq/9G7JM5CKYKNm8SpO+j2qimEO2ppq3hX
+Y6js8CdhvqhXABanvqjKlMF1GYKNvxbHxMEBU7Des/rV4GTuhW0qoGr1aNWHIUhzivY0nq1BuY4
0EyRKcvcuk4ypoJKTViAW3u1KjTFz3R795MzRRhP2hkl4NtpuZlfYJjlV8e4hSQkBmeTkZ6i6zLv
TEJScCAhyTsgrbKZAPpsIF90PuP0aPBy+MeWFLVRr+JPSdMsK8dkrBxeFqKZmXbe5rH/pmCB3mQ0
RtQ1slGkoOG0ucCt3E3QipKzkR47CAtCPKD5xH1e0emj+lzJN2QwLiK0Kh+pQs7DgpO4Ckctp0qQ
O4PcCIOpT5i5TBC6GIzjY+VClCL5BbzXE89RLN3idnLmWQATcS8nPoAuFtiLtznGw7rL0ZE0oNtE
t6fgFTz1Mi6OBAAyOMU599rTNRKWT4yzRTL40gYE5V3M0/K0lOhSCOP3OnQaMZmRQ56OwrPllrzv
2wp3S01a+krM95Xjbpm5y+o46K3aLWq4xFW3Gsjuu0wf8ZKvgTXja1eYLU4bLA0WwUq7NgpWQRCE
MzqS8z+kRD8l+IxnyIyNpRxHT16F4hWGI/XGBV5RC22i9KoiCQOcgtFlxrcvI36FFJx6rRAwheBV
hig94+ZsPhP4fuow87gnxF0qPhlQQP6iht53y8aOFFIA17cHKC67VN05woEKigyA4U7MRYT+Ru2H
GkXmBKorKVVzQLuvj4toCzAdi3Uu2ZIqtSMTSY8Yjkmao28HZEySV+IHfTtex8F+kI7Pv1d0MEJd
dry9rlNywAigZp30de24GE3HahdFjpkf0zfjWTSTiAlFrH6SYHbGef0EP87rHnou2kZNOhNqQAIm
Exm13eaWQEgiZB52afOoP8aCUV9TTkl0Bq3CUISEAx/hBvN5BXNPLqCvUmxlbeYJD9OQQ5lgShgC
Avl3GTVxqEI76IKE3otSh8BbYC3A5CAQrAU0C7YE1sQydUQocBUcaGpEW5OFFCkuqB/GkhiPxYuR
8lfEBzqWBJpVxPAivHN7msmlMAUsW/EUjGRQ+zQLPR0yMgrUEcS0CQZoLBZYXKEbWxQhZfHgqEXz
KpqZMoLsVfOLYy9Gvc4raGoy9yD6cdp+46AiijpUOq+16jKrgJi7vM6YkvSNO5uumlOwYSsY2H9h
jsxsObqEBYhnLEtSXeJ1bPibLp14dhLVHNlA2pCYtRuJv0XsmG8kxcuInj3HHIwxS1asZRKu7bTE
AYn/6A2PdDp0eKV/z6EiI93V2FSbM6NFrCYEbfq8DasWMfB8dKHO3iGdZjlM88Ac4o3N6albrHP0
yprmnxyt9HEfxslX8y9/bPkP0b2TaXXJ+q1AGxRvAuYT1qoXiAPXp+Qc6y2B9cQ1jw/j3biODHU3
RgkpK0/+ggHMy568/gcvXVAERr9DqsLdBilhTpGGwMjkbOjSHz7ifSzcsfGO1emfZwBMAFdoAccX
jM2aYS32FCVBr/m1vys0ifR+TpNhMQk10O8gveeW3qTmrquVKqZUpR3czABIf7X6dlWakTIawWYf
u4bzcZMsR81bYWcy7WHAHQgVZsZFooyiT45gCK79It0rVunGjqIYPF9PF7bSmQ5ML83bdojneYwF
80DKELD+sernk8raJlx8bdr+oc3wNoKf79mqZgteb4sdGcQRT29qH/QmqoR1MsMjYtSbfHGbFjY2
GcQ2JYqwlUwZBomVop6I4iWrFvheDlZ034ltyhFlHw2GRu/0eYDONTeZfrrPrNrFf0r5viuYn7I1
B04nQ1AuSU+SFC9jD8Cj4kG+jXHBHmszZuUhGuzlx9zw3FYiMX42uaV9WYVsV1+swun6Dl9EL1Ft
EcpfjXR8GF7H2jzzmbaZjm8pP2QZev9tOgA3uBkZVX+3d3B9T/zKVCrIyRxn/5LRcHbdt03RxmEK
OlwEXta7ghyRZBZQ7gl7Ft9fDAZxob/775fVy79J+jB5+WWN05bxiDxKUmiHxSSa7V+1xCCjxQBP
tFPIEfXetzuujhmCgbalTVzmsQD2nsx58Di4fFm8HTah1j6tyzgzCw4+vyDWDec8JI0E5n6RSsoO
SIEhofyZ46EyB+IqmGUmhrARtZLp1e3CDTc3j9mkWdxuajqZGmi6sKbVqySXHTKZTqglorje8OCo
sK6/DAM5rC64reh2QFQjZe+PXC30yYddVXMKBRPE2yVURv+mreXOTCp3S4RRVHveYfryZBxcRHCz
pVUtDfHHxi/EZaZSaNImk6GS9kwDwE2tcvp4dKvfzo6HrD2xC9WzBgEn0mMqfzFGNV8VPOkZb3na
1XqEvCf3Z06B52xj0l1bkQx25kYNwhxDPkk26b2LzW+8Q2HgqsTBUPhFRByh+5Q5TMtSCH95NZvW
B/RfZt7QOjVxvpvthp+MwZ67s0GXa97lmIPyMVnDHyBv525u7WgVuGvoH0SUtR5dN2n/HrqHbsP5
kLnxORjHU7lGB9LWOSP5tvabB5x4rzBtP8aN9eP3Nd6gGN9ME1d02hS2GGeAP0XoKUccScyJklpX
N+O6Kj/wpC5ZBX/nNkA57n3CKtXuw/BZDywtWPv+ux2tabAR4N/tVRHlPEeBebabNgJVerXFzgF+
fxNUIB3upyL23z1hBEyxHyK2JzKOSNC4OfTZOPc3Nq0kQJyUshXc7Di+/Iii6dOEPrMD6ziNQFeV
JR1MNnrK+3Hm8/y3x5dl5p8YiHec4BRBI/aNDq4G/Hf3L+aBH0ADdF3kZOH/bI1xguLb/7jNqbDy
OyJs/sEHgs1sg839I0fYgLVlhA0p4MwxPcEIe4WUPWjydbgrnsBib3EluPR6P1fhjUw1k3Bst6JB
oUKl0FY0lp6siTosNWiohY1SByqld7VgBZPKwuaw6nh9bSfYh+H/SKfJa7kXUytJkZFuO40PnebK
Fs2yP3vZBbA4OnY+VlbESHnW36F9Y8c8jlApITlkLMFL9g6qZz2H6bzGEX75z4fYqLafvHbFIKsS
XYV8gxKV2ENvK9feR4dOpVdwP1gT0Jg0x6vpmpE6Jj5eBB3tEIX/NcsPMUuzXSAl0gGgD3MWHhv+
DdO95b13IsPAnA4pNA4hwWibuxdsDT81HpGGIKFlqtpgTy9r06/5+z6p0QW973lvQAfNqr2sXaQp
CBsI8kvJovpsQZINWmf7DTbRM489DOdGpdntbPxsrpZ7G33woOvs34E1feKOip821Yr7zCycFLHr
TBc1vLdcjO2AEpcAr4Fm5u1+Cs122cq64aDJ/LEnGg8JcVgtrKCMENGhi/mkJ2QlRB7s86o8Fe7X
OhnKJxftK2C2zEGONNr7M0SbNxT6Y7xkPtZpxS87vPUqbjpoIyF5QBR6rJafrdkKwlJipuPbxnF2
Mhiy3uGqUeBegIDwLLbffmtih6FpJizochfO8mcl/EtQGZCNTG6ABUCsuW0UNOqKCxtQfiZSVJ1x
vuClsVTT0k7vl69Z2mMup3mLABtfRunKeV4PrvFZkrLDLHMb4aHVqfUeDizKEf33eslab7hNAUkJ
CS/ooum6ZmAS0UnZFm9ptvf9U7gaM4L+MHJfH+NQWFVfNO7ai4rZ+gQaezcTJQTdhBowb9gguAgx
sFOxNyAj5mYEY5P1g9vFgBt9ntROnTtpI/g03Or35PFXSs0Dw0nKVyc8/dyWKtdndUsFPZ5xyLho
X+BbqNwkaUfK3WF/3YwVjoZmHBdMcZCiXRgHvrKPmnL+wCURMImGQeD6EfUcfAnTjVY/tIJU5ix6
kvaxJ+5tRsgmQKzn7t6Z9cLAnP3kFog2I/qQVwy9odhxe8wvW8HTYOTvQqOEg1fd6TNamLF1Q6Sy
+ZhX1CaKA9J6fPUZrvFruA0+4GEHxf8ghm33eJY4q2aZxTRbM4TIb3BuEVl459gOfzjFXNdlUSyE
oYSrktmmQzqw05pZajB/i/mjDjxRNLohk3H5ejs0e3RbbYbKImJBtvL2x72JvfGwnyaEYMizixGG
DFloPAyPWp+/hgP+5TllY4CclCfZsY/dAZ6YaKYuXm2Qki4sYE0xwYBTsKrpseh1zNdiVwOjYdw9
DKe/+bDutQj99Jc+CzRX9BMQ4FRGc8zXG4QfOpq3YFJ4sQaKvjLctN0aJnunUjXXFH1QxE8nDaw5
jfgbdeD71c727WGNkeNoKyfgguYfrcd2ZzjER5Y+8NVgTGWPf3ttpDneMB8OQE1rDGjQxHfwpfeV
uNd/qdPF3IAjRjp8KUqbh8sXeXpH7w54Gv/+hnWEbadeZcFutrd+e/4cJQVfGgdeRVGlVIwY/bFy
lQBAiWhaZAesuMyFPjvvRmv2YDgyNhW3eDZhrR/+Wn3XcPXiUjXxNuZV3BzS6IBRIT/csR9GRSI9
0ihmtoY7j8S/fvtP+9Yfk/2Po7FJ8r56dSvEwhVrXwUzzsRzM1vwDytruzB9GmYgigbcGjNi6ZuB
G0Sk3757nJuPvVWN0GlIhsDJ7VtM4o3jlhnTyQDEKf2VndHaFzCCD4K/jkXyB75UHyMGg44N3+X1
yvdpP7HFLNtZsVPCnvpszBGZE6KLQCSE2KZ+T2JF2iZe/LCqmcmj98PqwDUVQ1jWwQ+BGLVVEGpp
2sNzV7vuh396pGx6PggeZcNmr1Hr9mYLKhpGIIfMRu55HK53nApqJOvMaZzVFi/YCCTuE88bwvS4
GoM7jTA+6+F7uEyzJh42J13Zy2bpvp0biWiu8gnCCH8zfbRzYUfcDfbaEIYmPkoI7+aO7bSZKoo1
hzbIFi8pz6u5dX40HJx2+OcxMVwTn19tT5GOr2I/GsMFR7It6RWZHuPcSPE0M2HBEIVxjz3Ym7EZ
F+Hs6TEfUvtSQdK02bA2TwYFm54QtiQuWXwqO50PLPgaCc/4HOZFIxJjpjif1uNr+Q8mSPME8orf
Z8/+MW17od3OF/R6NT54Jtph50rQe0I2ArsYxaMK5TLO17mlxs2I/FhD3MjelMCvWA/Q7SDWrUA7
WEVj/rm1Ua6QA/j+7w2526+PQYzhGAbHSJGlRI1vxDfD15+N3u12DUjZNKbcNePeqE0i2L0u6iCX
nDpm3fnMXYk1TCVrx4k+i/ErFC78wDV/s37yr9nbscH38HlICHAMl6FzxoicMrZ+WY3SGvGz/GBl
6tvqt+IBSp1Dmj7qjmLIaGpk5ZPbAOYZsCAEPriMACyoaqmPUFBjEwLZHLhBIOHGnA8q0pmcjEeO
TIzXXX4PNtXbJUE/MpkKiAk08m6VPIze2POF/js4gINrN4q+uAI11jnFZjjSHDwx5A5hCxCHECt6
ov8j6ryWVMeWIPpFRODNqywCIYTwvBC4xnvP19+VW2fijpqePm0wQrt2VVZmllyjnM0q94ByCUGN
WuJbF5cA4jajvsBFoAxuwOJL41rIH/UfNCbWVnePU+EpSGiPdCvsTrvumiy4hU8rc5kz0WdOXpqB
4TGE+NDIDeGM4p49/wyPrWlQtJJ5sGJoE50OfLrJTLfNAv+SEa/o6RoMOn+3qFVozSBJpyfPZe4z
QM47ovS9r37DaZBrIrpGBbwhcWrgVAu/BlczZBuMkx9eG4/utSNlyJtJ5ft61kaVBeUi015DJlce
LKwCBg9h9oqbg0qjD+aHQc5qa1iwS7YaiG3PKzs4fMIjrqV56V7gt4AwGO+u697LT1jO59FWAVvy
eub/YtXPctg32r2EoM739YHokUHt8G56iClpVYuKI+oOshQzOEK2CDIFWYtLxNpXV0pf8Xx6PYZT
mS/a3oYHDgg53OXB49e007CsLBSVPN9g6zIKSo+DqR2/y8r3dCfp/fAcwV8mvJFp7p6yttWqeNpk
Ws509lsKyF7/VbFQLE50A/OBj+Ifo6LaTZclbkk3AogyBAa1UONAtFs+p/b7GJ5huQu00SEGpso1
rQYKfh15kEtQtxnOsl9nhuMpvro5+4Kl09eR7WnNxzFZjriwOOS3vKVHsKUrUMRcTTNm5JEqpzGZ
oGnS5ccvG4z80udCpVmqliljEFtrnHYMai/Nh/pbQukuvhq5kpywPUh4RbcZzUmBcWYo0/h1Ie3p
rzM3fsLlT1uMnRNpgXozgvTFtZcJWI1XvqgtKIOAkMuNL6LveJ3so3WSYs3CmzXxPjOSlogOOLdp
Y9vc4PoQ5GdbHAMeQX6QHaj5JEaZBjALdKUp4xTYc9/GOEPIWf5PmIGgU4kRdZOg5mI6DinVUa2i
N20PM7+PGCOQEXS0ng0lT1b6rY4sOLFpGfwpUJBNEyKx3WJOFUW1/uZhRw0G6W3qM3XxphbTR8Bn
7HtXM+sIMbyZDUDUGSZOQlL7Z+fdzrUO9W9PLAONocpSs/Nm8rf0jBz1pXHeMC64J3CyOEcbsEB7
qMY8Alk4qTX44OIQuCHWk+QbqVQBDiYN0i+qj3MkOzXUh/xsb/G/G6yVjb8dpq9fnvFYWhqQtYzn
cNGQZGiW/Ds2E40kUIBTf0ckWakgJZzgfrjgy0Q6qvK2dJkSUqxnMvtMqbO1sBiVOSqxhh/Uxm+J
M2gCiHc8dc/DnZ/pVQBJBZPq+7sVv2FDXwdxFCIsMyisNqkqj0zUM10xPMrwN4v6gCN6V1SrGqGq
c+gLfhW4Srlk7KWEoXT7eYuE1tk1s2EZZl50HB/HZ26VQRkYo0CLHwkKXIv0UpdlFE0qiApwBhDn
nLnYseIowgVL55ie6KiKMlQmH4uF9K45JA9NTwp9IBxnK+0qvgu50XVw5wBenN1ntVFm9B28sL/o
3bHPkCYPezns5nChg9u3bQFMkGKnJCdD0KGcVyNIY8Nl/iJYlRiB0o0ANZc7j+LesSW6Dq1UYjX8
Iq5+xmoR9wny/D1CYXhINGAxohDZCsMZCvd6bgtZc0t6dDI2EvTg61tsbA5LKdfOUQ4sGD7NqWjX
Rqk5jQbR0y1iTzj70PhwisHzSNZ/JrCo5ZgPRGEqQ8gVibKCzdTdVyL22ds3GAINGU8xqMU8pwrP
6TuTD4IO+R6JAncy3AHZZ/AHVy7WOmkkni9gSDv/Q1eba6QU/yfqSZu88n1V7XwHexCTRI3JVOhQ
sMqTYisdM6zrW6mvmpkKRmoyqcOjlS/5gGQEOgRekiiwjadXugzNyu4ArRB9ILmzl6Dq603Q7Wnl
xt/mjjV4xUIPy/fmeU6e/IX2N52UukWUNttZaXGNfsEneAS5NgaRMeM+kwJLsdxYN2seLbQw1zx+
7C/xiyQ350wHx3ohPMOjdyrevMe0Ctp5W4hie/+E70XGLaKT5H9Z0onVx7BNYVbC1hV/T3wLoeSc
eouc+s6FIl+VGl9JzKYrRgkwuyeXnWk2GSsnfkmXjRRtX+MzhMniRyjU/4+vnIcgm/y8aUcKB83X
mbaE7YtTnvLKFdnVKZOoWLVKhSXMjBRSPTiTZpW2NJPEYYV2VWApXrHncUVr99SxPzp01Qa1BY4x
qJIGJaZ+/53/1rPtbAstO0c1YsGTzzR/DHxmM8Uh5VGzDuG3swvzk9NiO78wbGNe6eYbWSbXZmf3
pBSWqtY7+U7uONWco+ckzzmZaOT6hYtysmvvJy9US6D1XHITunO7k519hecPvoQlAJtbfBhv0GGR
uGAfXG3lIUvNaoyCiS5mXT14Z+UcpblMakro5ADo0fx8eJLV62RINaVIq26J6joJOBFp9e8I56d2
ORGvXl0UidT0e7pmxa2X23QqGtAp1knW/vUzHHrx6CXUmvoFypksnMOsO8XeBj5pidTqC9cUmVRP
0V9to/TQ+6aejFj/kv6qM4u+gQdVGBdjq8r02XzyG0u/jYIGIv4L+K9zdSFYihShpyOjzVT6oydR
9TNs4KJ7iMqtzVchS0RH3bjk6O8QEFoEqFXuTqSCatrRxSpzRwmMZamkCxcMDsbPj5i27m/xTirB
U+hAJIIt2MLjhUQIFgTjs3ivrn3CEKRpMa41K0SjJTQnpGiYDiWfCQckG10GDuOfg1PlZpbOG37A
aL25tYkxH0PPdTEMCojLhvUqkYChiWfZadY0kz++WsplhC0MDwKGMnnAP3XAl116DH8adzisJenC
Q8PmtvbleSWF2N278Fm+/HfESjie/RrkdeEP/1IfQcdu9vZOg7e3Dbb8TL9IIMULN/wk4q2ndsln
zPE1zUt27iJ6G6o3oGs+wOaogdHKQ8bh9S3k2zUlbLgv2HfchAa5v+3yOn52r11k/E7JVs6grAHq
ELKGt5Nl7qacxx/IDt4oFt7MStljz/bC1wXDjxCfnQQbkEQuULf5dvWY1yKAdG6bttDnlD6w2cDK
RsgGjwBS7/Dq3/fOh/FEQwZLt94teWBh6o1zj/fpXu0z7sYvK+vuqbDpuH4ZfQhSLhBEJt2a0qUb
5Cyz1ela+qE/1KZA+ULW3dNbDVl+tVjkfLnFSZDHzFAPy0zmIIoGIdlC6u287fxnw5Sq2OGcic2q
DRH0EshcR4F7V8jNhfqMs03q3xa8QkhN8qWSD99UyDF5pJaObjcOuEEm1QIZEhwD0KMWrmQ+Iiw9
gA1H26SAw6Fd5Mq6+be9/WR72Fvb+o40oVHk7u1f+OxM0YA6hwenrIB2/jy5dDVeM4PxDcj9HHr8
ZVgOT/VS69OYdou8VnM5eSWEBWiWmzV23SyukQ+r6pQiXYBMDGxJL6FzIdo94E3u62665Ad4kOWG
olkxaA45iT6vO7vurrvviHb/pCB8+0WChxbwM1KDlr0ag6kcJN6nr9NTwUOg4q0hH3+CXPgLv4Pv
4E5iUxkV/340JPSJDwyMaAiQup96Wxgl2+RAGBIr2gjb2X/wPuG91Lt5q69YM5aeakayB94+0VUU
JEQklMrEdDVM4iH5xb5BnM41ZfZ0xL9XNxkOM5QH02HxCHNkHE9fpgXi/hWYQLwnSgSnsd5hZhA6
YqCj1yjbLC7+shogyWS5iSrFvFqmkNMbg937n/vFrn4jv99huCbfaMa2GV8GtG+eih7lyqcGTNJ6
FV8LGtZJenx79/iW6Pbs0ZotYpHOlKGifS7a8BSeL+v+sp6kpVTZX4RISJHaDHpmKefwt8J5bXzs
E+i84wTCNOIHmNqt7eQz11Sr6riG+xgub//mAmyZDCABUA3FKIPtjU1P2Vj9gdCmB3MFUnnI08O4
d/ho5OMpIziycTYWfywepoIRxQhqGMxOER91qDIdmQD83Iz/geF7G3zcmi/GmGixtLIpF7KUSBQ+
qnTYZOHHiun6Nk1l3AOSTR0GJX+uDnih8aYblGpSsngKljgK/k2iE+QxMmyTB+QHkhqMkHZtfFg9
h7WgKusNaCQkbCpCZGDwnFNLJuLybUjnlNIBZ9FEoCwzvfN6B9kjlcuK7ji2AGqe7L1rVwS3c/vc
Zow6zRQd1AoefyQWkgAdpZMqQURae0NfgwiI6k+c9zcYtmmLSUKZsmfSV6zPZY/697u3Py0V0R//
HVyDt1HhSDNWcgNGnYIhskswtNWx5D11ipk9JzQb7UyQaCGAbAJz/PhnkPjbluUnqwCoGgTFZ29L
9gicXlagYfarFTZTRdqXPCIGVFiT2ltagop+iy1JOT7v+NfHvcBDEvWw5J1ykMYHC1SGrVoWDlSS
SPFf/OW5Pyz0OcaoWBCB4kbRinH+kpEz9x9jVSXpOsoAZs0y3wSlW80Ojwy2GsZugiKOB3gzkvqF
AdiZKXnbUd4Bc7CXdjgG6JM0VG1t8QRUXHdvlsuI6nT0Lh6ALPrMevxhjuB8h/QflgQ/dEuNPO42
NX99aWepBGx2tepyf/Y2f1+w2b/CwfoW7dLggFLk6OBpyAig8kgjVqaLj1tQr/sK2eJnW0ih3HGZ
e2Q+aA1X7Se0DJKKINPJdBiUF0sldQ2e4dVc1PKnu+FX90hyLRppDAhSIMjX68DmNNOv7O2Y3rWK
4xIGmoXWr4P9YPzMUqS7TWV/NHzkfZq1b9TahtXHtzSOfDI5LcGiKeIAyey67bQCK1A/SL1ZPuuv
Jh7NJw3oFe3r49DeEa6sXdBk8sotpaAUxvGmEBH5paVsnBEQGjVFd402McxbFKX0IkmtQMl+XCYy
VcUA3veZ8IMr/qpiW77lWv7CshLbTWjrWdYwTt/6F9vIlkuAIVswpp1y0KrZMyjGWKFxacQNdIf2
Yqix1Ff0QQjvRDxkHE7jYXHRBcxhyjKfCf+u6OFy0sPQtcOKP45D17fHPg9ohXbEP7zQ4ylE8FCK
ckGzgjlFJNSEws2yCDUnywqtYNXbt04ge0c74mL1aePwi5bV5rJkRYDMcw5jdXX4kYf3GYXolXYW
v2IlWKYHPgL+YYz2DkO2IuvO5WX53McaxNB3SR+g0uqcYMkeyjlNKyhmOfYCYH96aixKGgMtb3FF
3de783fAjT10gdoWxbyiA5i3JxqSbAwglLaMNF2ZT+KiMOvr4YyobEbpHJCBPLWwM8E6S2RXpfpP
w4NI9cDHAZzndlpXHXDnJZkwAnsVEyKBqc4SqqOCQCVTic8qKsSkuAO/pgcYoooqcl+qDNpJKhhE
HtPx8y55GDKpcUgZmxKpar9sseLr331aLdwOHsT8xh16I56QUuLBXSRzFzlRNSYK2+iFWezVZGp6
oVm4BsqkNvZECHcFbjZhs/5bnpsIgniZNcKzUJwrqrNuagUiPjE8EJ79w5v2N8EWI0zIxWpRCM+R
zxS/YA5MpKzBJiyaXvD0Zv8uVqvAla6zfdk4ObwhLtgjnyBtfe3R6MMCkJWvEo0Sa0PL5Oke+YPB
n3h2FR5okPMqUNDKPpZu/KAlLzS0+jRPKNlYo1er87XOEBTVcdHZynkI7J+c87NVgPLZxJzSZpiQ
YfgiAauyHDusT+7+ivSlGOWgfwhV2Nndg50JB51mhz8XuNuEEKKnydJ/u6NJqw28LMmVDHGpevgq
Z4Y6c1mrptEovD2gUM19NS/1o71juwVdT8Cne6yBZNWr4sR5pKivke59sDTURRrSLg2SA3qxO68X
wIfatUc2R3KFYWDGmtP00oVNdylHnBFyqqgjDJpwhRkigYgO3QeLGILNhIubfnSbhh2wPX9Es5vO
FX+sxp36ePS2iHH6AkCfhZEDZ2/PPcHzLCaPbhbJ+5xJM0Q/mrg/5H08BToA4OrI+C0aZXoGiqCs
GD0d/VMNhZpOluKiqmvuZvJyJgRZ9d15RNxU1TpUL9EOgNHnPd5XOvMrmqxi7BQ8wBrRcUXKfThN
KltfsK88elJYWDH63+G+/YuXoTVwa0ufcu4IhCJVxhS5ivT1YSY5MXmtxY3+tjYwGgzUoBtv35ee
7owFttaIdOnSKJciBRRtwTqEvBPrKjZvnyYxp8j8B3oWs23MXiVN9tUZbnFVXfgLApOf+GSkMXuz
78cri1BKmCM2JTTAA2UUfNDW9xMSg1VCgpAAvCVxggcKMk5SAkT4+RiGIb+28pjswu+pWC0RF1e+
zwZQs0kxJC5O5I9C9OMXKaikpcZIchUPJWM6eTYBlj8NfTt0eRbh0I8ZAHSyXP7J9vpyo0ZDYPVN
8wuYblGFAQmNgGQ6itgEGIvAb4UMRhjzpIqLtYO8iu/z97orIq/FL9OFa5BNeoXGn2vbDCuyhtoI
Ijdi3NCYFOZHXKcwyLa78HFHf182rWGy2G41HAhvlKuzMutCvZueF8wD+r6wNXjx5oO0KV+wohPz
G152Ih02lSiF99PB47RsxQeG5UktsRhqGignf4VIWk9iOCzy5nEu/CfTevyTeUOS+OmEQ9dytZNa
LFS21E/jwmvq+b054JoKza2VAN7NVbTyZRunP2YPrthDVvGZjYbUr111jnIM4mrRdfNo9jhBq21f
S1qX0A0smPXO5rsIq8F78DUTXtlRMGi8ObAGhLVBSjRfDQZw0peDASymARKYJxsERhZ8rndqIQgm
jV+YOCUQuSWMAWc5haDimM3CUVsGnq+NPMFePlg0xwEr7AHe3Dxgk/5kULx8HCEiW3CCxXhHIHB3
cfonZg6017FEFT//pv3CkygKqQEiEPOnG2uomurziIgrAwfw3iJl+MXM+pCfewbfUSnrN0gctOTk
ly2dvWxt1EGUkkF1bYpjEo6kxMjj7HLzYGRKXmHqbmOPjIli42faHYK/cHRgcQtEuEHZ1MiCL1T5
keKZvilBmNAAAdIEdYG5OvDagvvR7YLm7twulDi6KnD+JT3SlkQfmWQYuF/k2PTQuGZ1R/guPQx1
LQw+zf4rPO/MyRDTA0YxphGt16gI5VE7ufb0FCtT6BOsIJiwwpsBWMSdSOCEk5ooJNRDXdBrShwI
5DzTFHwWDqHjxL3g/ZhrVw3meqWXLQcsEbINusdgPqQYWF55lTbKDqy6DzGCDeyWLmNZedc4roi0
z9ykwdP5l2aEUfUuMBu5gboKQo9F2iYHbZwTzUvVNosBFdwmORkLF7gmYlnvjRX6DkemNHTiLm/e
S72n8vFXgS/TbM1xUOKQBRnIebue0EztQ4w840LJgxUUsM2hEQgz+zqQscg6kfW1+gQq48ENqfZ3
7TPWAae9rSYK5gDSsPflh/TiqLkPnIx1XP72L+sd7thmAfEE7v3s8YWZkGqG/lxK8rx3iDLMFatx
kyPg+mVtIowBGY+Ff0dm8hyh8e3Kw3ZN26PYu+HDsQXrK5IJaw6xCt8aEDag2rT79gQz3vhhyX0T
bL6Yktp+dVliHbEPaA+g3Go8yHWACJVOPz0Mr7Uv/CuBDYtctdA2KHVqk6K1me95af797O19yuUC
kEktutQvQ43/eOzsFwRb+8Ksb2x6bo4qE1R15eadiw/IPCrBdHxA76ScRkuHUaJVgnfQKuHMtAme
DFl8N84YErUPoXTs60i+stOODMZIGpnkxucrehXaiEUYlCpwNPRgW38h/9wzug8PQ94R/HrNVSS4
Yucx+tYsYkwtau5prsZWCZtpUgAsm2NeggYPbPidfR8LCIwgPsPpGHOLcTpbjTAAmQCzDcK+Gh4r
jJaJ0zc3xyaq7TIaa/QVPuL73rT9hXVvBn3wCy+OrAfnF1FuqSXncPCR8NJcg5nsJYLqf4af4Rbj
6izTnl5MzEymAdc7xpb0nfQ/4My5fArS1JiwxMQO5cBrwhXCKoNOCUH8Bd8IHT6s5mmioACDbI4T
rowWkZOmoQFWP99Paf20nmCawHvddkEgOooZOkSiR3WtxsB/9gJqSQ0It3y8nAKc5pK3roOikb2K
xysfcmlC4B2RDH0pJGRTJCNSmPAdrXgVBZgHQx2GHfTxJJ9Tz4pcFYYKiXos5CMXVwhaBDlIPFLx
04hIJIZEa8FnBTRjkkvcU/yTxR9+i6TnaSNcVHrJdxRxFH02cJ8xyP3J8sgptkyJQ02ggCam5n2e
fiV5V/pnyFAshSpBA7orwQTsTM1lHkYHX+di5dNLxEM42U6f3tJQ6kQpFJFA25+iP3UHQLJMP1Ry
KbTK6DDHHpZ1J2qFps3TtHoSl3quvikckbrsWrC650KVU7qARzUrjiR/AmWUj/eEy1DWLwsBWwS8
BVVgjBINuIQhdcoYUQ+qh36zEWpj1mG6Wumewm7LYOcOA9irEVXAsmoPoF3zC00YH+zZ2Gwd7OaA
Rie/RreCUr7cUm+s2VTGzH1aozcPQv7KNq0h0fR/9fdyARNXWSXFpMU+rOiJmxI5M/tkgdx9RCkK
B0Kww6hG7u1OJur+teGbCqX+Q7lBzgXLRF1yDqj+qeuipuFlm1lcUDL4W+kd3GG/tsEK64JPrARo
XH8v68okg11v08sjHb9tZcZwHfw8meumISK1bFLA3hMkpAF+Y4Nxp6KU3JvZkNKDewJqZZQhZbCG
f6UosN6gOxv4D5/OTyBGIDgQGL62F3mVyE0GCxzY53Sjp6ToVZA1daQVnukemePIIIAHlEG8Yggm
eu3ayeY5KgxtaKBaUIx0UwNK7fMnTG9VArm6al71VTdObcI0JjKD1nMxrX9I3jUbpUCcJ87muPqC
L9MPmSUcPL0KjSV1cn5+rf/rfNuHpoDYMgHoyoVqhizCwDH1AJm4IDXZCW7ZwVefTsVOJ7doF2AQ
Irn3DfYJ7k5G8It1G1kwQ4nIQbVTqLaQX+AKUJHnCgXgw7BJNl2g/SPV4KsJLjzGLcXBGpFp6Xgh
EIVv/OxRTz2SVlcn5i6HQyBCZEtDOVlpK2JoXUPeg0fsDHhJ9KTw+m/J+bBAskpGqrP7qktHitFh
nMEuShkrZxnabQIQlA/4JNRQNany37NcRhD3pP1pJD3gBz8VOIsarxKTvIZ1X+gLXhjCZrXOSm6V
2gOrRh3FgE2OqkqmjUqM5VJF7kxBq9sV+D71YWTy7q7LeITOEbOP0lxmM0xdYP5ggdZug9oOEpsm
aeqdNj5PlANQzHoa+EIcjZRyfOmfrhnAlKY0qThJJLoLmnUIv3unMqe/wCVcaN5b6QiGgyYa49dE
r1OWUVyGpu57rTkTm3ltdh9nuDFEpI7TPPlHbzPcDPO9M4xaJvwpHdABRAlkecQzItNKaVs3dxFT
XFAi6MnCMz61GEPEJaxDDRRBtNCjqadp7bPazYT4NOosb47UqIpLgkoUA/FDpyWuXSvdqrWW8BcS
YUBbrKLfGWMutmFI3XrLyASpHoEZkkB+O0WXdWNeo8Sq+pHe3VXVkXkWU8vcjHnxLJgIdXLM7CsW
D9keJ2YHf3vnnFB97Rytxke9WsBtEl8txk4XCHjQMfHLEn59ogQ26SeN/yJyFyxBdVwHHzYzysCz
mSeDGEK+HkiBX7FScd1kayjlGujSv4QcvifaYTkskIy/ZS0NkznKMu3UePbVKu6u/xzu+pWx9Ffw
kWSyC25H/Lz6mW6ZiV7E9lTTK+8mXR85zwB92Dw2jiBciN6Qcao9sTUuEHKDgCllWgma+/tGJCrT
h9TwAX4TjYVdX3QhKWCpEFDEXutVO5v8Ylx3oVdrj8QwgvJDrY0z/lMSjYKMwbaVMFcomWTPOtI+
xm5vbSZHBoHzsr9DOLV1Oh/8tgoWWickHBcfUbSeYV+f1Q9JuyLSx3+hxUqwescBxlcGo7uR2l9W
RxQ0KAGlOVGv5wzPLAfbDMYZ3i9q4TBL6Kf+VanxQU+YR/aFpBhW7IEnt+VF6uVByCE5SYlheZ+Y
iUBPB8AaeJ1m2+Bpi6PCFZ5T+9fOt2REAWMsKcU77Evl0y8TUzkt6u0T/yz1s0VfcMGURPttahMg
22LRJ0Si0DxlfVenV26opBk4N1bGyrA2fm6MW2jwrUC1r6pcw6udYk2KLVmClLpSr4vCIYKgblV7
w9+pwWSIG61SjOEjh2BWuVRW3S++EIgNQxykRjeDi4oPoVaqDvSBZs0qGn6UVmjzac/5NvSJKvvp
fyjV2yQQegGGKwI3pAqeitJSOZYuDR3YmvO5ZihyJxvOMZeNEiEdQmRBt6SJJYfgQ+JghQGhe8oH
9Yu6oZRDA4abEjyTr3E0Flb2AfVThim1mFhna1jEevqq/OhmwyX7R1glUpoSTU3dK+3iK5Cq9mpF
GN2gf1mKMxo9iOCTHPme4BdI+Z8yjnQCDl4v3dJlMq8N/tMrhXq8ecGbACiLMZxHHyffbZzRMTDb
0Uv9HPCHb4pvAWYCKqpdRsmadnPw1PQQ9UQSONWseoLrugwWUpN8kVZeGBZA8omqf1rUoswU4Unr
VQqH1EEaxQedeC4v0WN0ceh9qZDu/kme29dCwflFfUW0kDu6RxLSagnos6iFV8/0iRlWIOMjOLN1
HXkOMWk3k5MvJ/Udrhj5ujqTt/6lf8KtvYpvmZzL5HyFXBLNvB75AWS+7HZnNCwETSktYB5AepQa
mg96Dqp0JGso5SJxUunMru2GHYlU+oxvtKnPrE3ZyfwbocmqTg+FGJi/0FwimPURgJ28QnC7PAHs
5f7pldMpEIo/FAxL1MjGB/qvK+b9mrsU0RXxygBea8F9d68wKzfNW/QEGowKg9Lg23vGj44Y+3D2
ZX7e3Zpjw+tWTNqhO2XOJkEGRr/hmlaCYsXSifiAro9v5DnD+7wSc/13kaWJkarIu/fkkZN1cowM
FY1TllmbxpNTAT+GrbRq8THN2blLWM3ZfKc85xheJr8+4tnj4jd5L5/L87gwO49L0IZn12WO23m5
HxcG+/GHWQRPplDsop97D3Cb4tQCYWp2253zzWkaHuDxyGJFbqESgKezWpnUyjsgeQ3FFYoD4iwl
V3rQamYHkAWGiqkbz18k4Rvq2zSqq7RCos8il2WGYd6Km6ioYKoehTY1gRQlKlwbSPsxIEFMSJD6
Ax3tQlaC5X0NcvTyU8443kJky8tMA6su/ITKo5+7Nm9/au+SVqFqgetZKdSpKlvits9ZNrWZvlMx
BaOeCTolPZSI6eBkb3Yf3XSIFM0YMzi6X5i6uyjT0tDiavuFTEzQsDYPUQlqPu42vero45YL9oFm
IGD1PsRQDPbgzwZMST/wZih9rRy5IdLJ5bPnwj1AncKia9S56ihfpA78YOl1YliKFtGtv+9e+pvJ
e5gZ12LgZHZUqzuAcYca/DovUtiNP9hHLKez7GT9V5xcRs6GO4dpWOnuB5/RcSCQ7jwQVe7ilN3j
UJkB2o+/tPZEZ8OMSMAURvvkk2yiqUH5l9H25gLcrxk48nDo9aixu10zwHqflJmFnvNvL8N0f2Ge
8gp35JyzEslNjWEiJXxTpi3glrDIsG5bbb5mh54YKNtIbzYFYCtDPrILjNhnNDji76V3S1sBjEWA
Ja41scDV5xJBSbtiFWJ2tZVl19Uuxm7ZIpRB2v5SylX72i3Nfocglb6ZrZ8UlqLPyuvoLFsfwxVU
UZ1nDJpcGssN+b+g5zLz5DTYW0QguKNFH58kR65ZOmqNZ8AMwkwjJ3cBt0wsYJGuHrbC5BOB+A4h
+ScSM63oVRqlxqaeJ/qoFJVeUKW9LLpkuo9/rAt0+VdpPxydV50LnZE8Dc4SF/3FGVFGN5tipNLA
UmE+GowGV9p+ZAjNQVOrRsiBMIhnvZpI1YcKCbODOrELrRIjvmhBqGNxDYH+CK6Syxtb1JkGDiPG
wPhEeniudr84J8USFNLFjgFaq3go5p/aE7gzIYw3ljNijaN39hQTu8gVWiKwdxVc44odQwZCmEHf
wafFwOOFxNqIABMxudsd36r2O6b+ogW42JS9U7Sp5ziH0+FvdWeYBAYjx3v3/oy2J9S+/rs5XTNS
DdkiKQqrVXQLkzHyyP0+wWomdg7ub0mO3YKoJAmVzjRx4uBv+nsGMDGy6pvk8XA8NjH96hXiUlAE
KyRRiMvJfV5MMl6FgT+yOzyzxJ/kOllweAZZMQvJLKt6PvnCGL0ercuCLC76wnLGgaz3w1jziZ5c
vi5vRnFgm9JZt7Hb5KTl68/2N5CMCrmy0R2kLB0TQewXVhup5kJwk9g6JvlRos/3b629d/NfZLTZ
evFOwquhP9pI8/D4042WrZgQt2m+Okx0YeP99J/MkoHEFefDdw/bmF4REtcXF0iJsn7Gueje2IQP
r9gBsA+frEQu+1twCj/elQGXj+Bul8JCiLtAs9JEGgyn/e1LE/WfixLU14uVIbW5Oxv4P0wNKNjn
N8zp3MO/45L4da+3vfVD0ww0yqkBBYgYwCs3qKcr36DUui5tXaSJFw/F5NigwkzdzhuLD4ZDvsa5
ODe+va3XxbpXvEqvNt511t0KD32xSjtrzyrtV95WEWEHJh2t7XDTAwGaCAk09aDY3Gp6qNtTBBdU
akhLFSEmv8WH9IQC1gCV6QDT8D0naSK7IaMSr1xpnyjGyqjUwKj8a7WLrsBKHI24l/m8V+U+e3OG
ALQ0uo6Hp7TCA3oyas/pRb9ixAkM75XbVRYzOfXe1bsnL75jc66y+xkpL9TXyuRkHaNTo6+PnHmy
PJNWq/DW8UH9S8/IsKFiwGLGPw9ZyRG3r0NKg+WPgU2O/EZqc72mv6SmgQCJnLrUenmqlvUw5p8q
tWVPY0AMC/ZHe36gqFULA9QhVjtDxibCinSnegBaqSxwGq4qkHXo/p99eHxw87up441K7h1Islpf
dP+C/UrmXEzHdbeQo6cOhX/MxzAGCWLOO4mFWDqgRpCl+sfV72E9V4mKCTU80+e2VVlxt+m262Xs
Xc1xOjPcs1KvYR2qrgk/KjV3UDwKKDG8B/vBab4/8B2GKjfSYwom/2oWWdf037uDuuPJ2XjaOdPV
XD014PTuFTNW6enn33bmEb4Gu9bgNQhQg9QgJG5bBwyg6qUj4H45yALbmIM+h4AloCWaJTIX3kQ/
W/7rJGOm6VHk5YF2ABzxwStqIwfWu8tQEBwcTD8IYOZET/s7kO/jzaDfwsHhEsstEBABEw6B3kdd
Z/qfcvcBCRElFbu1bOwpiIzUKaQFUh/s2BxU/aTF3hS1hja6lB6vUgqYVZzA/1qCBHxGrZHMdWoa
lAB3kE0FMy/ao9yvEiZBpcL5SYrYia9tRVlirLIjMmaTMytUCsI9QxrBtjil6xwo85hZQ32nFItE
kUJ/26Vw5/8Kko++FHVSj0mvfUDDnUqedJ/6i+WSDU7ZJCGbxAxTOwkMditZG05thpmRdLL1mSoS
DNl4IRhaB9GIhS8nUVF50tCQWWj26DF6DgSbfxjPotFG6XnRtqtMs9STL28RIpNSDYxNAA1kUJHH
YE9KG/HkhSVrH+pyDlAQsDVnMYFiY7MGGrydW9z/fqPPgrZoqS0TRSRq4aZ3oKl8wooMNRqph2ga
u7jcuAMKUsvMn+jtgxIbCq857YPqXVKdNqL5rT6CTImkzTUZLPm2oHWa5IpwMgfSC3nCCfo44pmI
6gymhxEOi/4y5orr3QIHTaXsac2UQ0OuEkHoC3Qm9RJ9TQiQFYGWbrCPZHYhA9YN3QEl5DfPEWVU
7qtf4D90FMf5cf7bWRobwrujcVYaaHX0jhv/vSNBfhR7l6KzOfRzzgu7zyJv4H3KvPnLHQ4Xapf2
g72eJkmZ/rnAa0xvSFRWFQsH+montxDhSriAgCYGZQlugie7m9xa6bFrPPoASZ4gfU3n0GC/G4mB
0sXZhq7QaP9pblHFwX4eVBcXApWzZlWS7lrVs+W/Bh/3whq92iXgIV/h1G3UTxajUdFKlBqPwdup
YT8FlSqsNHbJMb72ss4pyZIEyji3QM30tHDj3eHNyPWBQfALZm7oNuw/p27bmF50mK9qR/A/ukrs
JWpU9kW45sO0VcFDaeaRw6jWVYWr6Q3kMaQ3Ssp0Q5WphZZmkP0dL1DeWjXSz4uVdVSJ9fusSWVw
f51lZ0kPRRekiv0M7R39S0v+5QlJ6Y6YFzvi2XXrWCy0HE9tGV1pYozhkMtel2IENYzYYaTSakn5
U7oYjhYjWhR8kDWzj4qDdraq9Io+zn32cdQd0aFG6tTfb+377Dqb+u+BUJcCwh3FuBSFgIoF/tBU
lk7RxwinjX8cVqB1MKOEfpgud66mmEKckMPLb/Ql6J0xq1b6SHg54ygt3tHzN24dJVmNhsYzSaOP
QwR/sWGhHjCKYJ5L1GAmfLV+h4FHFxr+B54L/vft/EaFRdlXY0dzO+RuLlXtBxKVGK+qVNB7Dl4Q
8bC2+UAzUAAVaKKoC3NvIvojbj7k7BJDpdAWjiDh8oKWPg1helu6rDv0nRR3fdj38hBKc9h+xCsS
ZxhVgwhJjMTwz2hdAhXdXxQsFTzOsl5xVByRZ9HMp+jkTcdWDaRDeIfQyDMiUtlrc9j3WG6nSiwF
kUo4So+TlJJA1VAqKiDhN8hwsdcwFhTjXccx2AcP+MSa+HFDiF+BTqpD/RRhUIK6pdah2QLRO4E+
xXYtSpFY7YWOZlBIZkSvRUCBYAKIUio6dIhBr1eeJ2GtghlxRRecCqTErL3F8WqMx9bPymBxjiqo
ZH2SKaN2gzedOM5tXJjsa9ZxpE6CONyinCkNMU+KBoHZTuml0Vmjd6a9le+4mUitCsB7yFCxD70p
HLuctSoDJ8tNhijiAUu5TLQ6acgPJYVDghyLDY1+kc3z3Hzu7PsQBJTuaYv5gvETav7GfcYlrBt3
fYHxgEDBOdYbcYmKHhyL12BKB271wKdlhSfnlUFhEOuB8lf0nnv04lsIKlaogjCJoQrEEJ1qqyn1
OPC5kyHyF+LjEANjgPfHotDGtfr+R4wkT6fmWJb7z4aYlyB0vlywi5GMeulF89yWH/BKyeWY+wdM
QnAPquy5md67XgITZttIastaj/+vrSJhmwx7edtZlZBhspUwn2iO5KVPKO0wk7WfP1pF7H2RyVSs
bdaqXWThcKoNampcY4dynp+HdA+2P2d7t0GZ70QXau9fnFtmQrL0GvDxJ354J2OYio5xO3gscnhO
jGC5IA8ZVPDA97ZR1X/gegc3l07/tfFtVQfZ/qt97exGlfmum4kezXWjMDyh4bkyU3zbvGGHs/Pk
o/3Dpmp1iR9BlQjT2Y1rHiKnBjBELdIkYJ78ogLWcOidZ2c232KDh+7mFs/Bi8kSU/8Ql6jrC6Es
YS98Voq/hSb0bn3pf0anmA2cxzn6OJAcrBFYcahB9GcacU9cIvadbefaL6ESKoRP1K9r/Cim5PAY
oCLrOTloYWEz4OE/yhEuiBQn3PLSiMjMbgIgsDhAlxSKFIzarbio2PnxToOz0v4yY0CiLDjNzg0n
3Szz487NN7nR2ikFTKEkbXnP1s0byxIVkjLfgvNuTRsII7FqvsF7KrqHJT6Q9AeP7mZZxRBJNoVv
X83qB3wx8aIzi0uPOcE0t7NMi/05j/AaVTzlRzXS9BsDh57+FCYV9+2js0aDlCEDLiSMk5msw/tY
MptiMK2jbAlL6Fx+EHcUru50y96jG7PqajCEsEWDHwrNSnJIfGXmEGjVKhWZFBskQslC/KIHwWO4
OGNGlqgukjBKM3KgC0NRIK+nekNBTC12CbQXzeHDznvJYiFqIx+I/OAvjsf9WWMchTAZfe5bBxPE
2+15zpnMVeio6w11ByaruuyifgmgFz2cyoVTdeeBqwOd0FJYo2cvFP9K7EvLIx5UpOtrogpN8k/Z
e6YCUO6uc19JvclTnojxp2Knluiziqf0Ff+wclK1pSeWoTEvmu2N8Kq5OB++Q6ubXuUdIoCIt6wz
Qh7iNWZczLH+aBxbLAWv6tDg8/gzqTVcMYh+tGqhnnn0iTnlFe4SXlhE37EUbYZvLCG3VnGkmaeP
ybGLW7rzJyNWknrJl8n0nT/+Y8dku8yDqPTZkmYzCSmFq4CoQD66OzmKxGNyqW9fwxsDDg42s1je
Vnn8qleIoDB+SCHmBWQu1mfO12vmNvGGzU3R1uMFU/Opqw0pV0WfC8KM5oo862P7ag2L8FS2vguV
S2oXI9yRWqcKO7LKH8KShAWhmlbEiCnkLx3yfV67h+6hnYG5svdzx9Z37yM1z77dyisqlNtZfCpP
FnLmg+NhSry/ekwN5oOvS81K1tnhb8fOW7TXoJnYCDAnZ2NVYBGHB2zg34f6obqlYr9/nAPDGAy2
IOt9FQ0Ibgw4IBXL292W8HmAgdoZlF3Y8FRmypGUVEmLTJoj+moTCQteWIOmMEAIpV/Ip5oVJvHy
z0FHT3aE6yG5eM5pl8JsC/JZQ6rUXRuHPo59Z+O9EDZKAIjBst55BlhIjVq20Q3u6WTWp4CVnVrz
/GNpVw2aKe/qMkBPjiQW5ZChV8lTWYeKkk2v2tn0yszx0yxKVZmHUH3LN6OgyxN12qV3F2OLz3QE
ZWpRcSiP3HKSgvwUSGQaWyc/PLaVpeKxSgai6k7grfIPlSyC3kvO/3g6r61Uti2KfhGtEQTkFShy
LILACw1MgIJIEv362/uqfe5G3UqosMKMY46Zjg3pf2HpWUJgVbbH1zpNHr/EPx1pH+YY/U5Q7ERS
YCKV8oEWM+BpkCjs2xyAe5NiCQm4i8JHgqvbRvk1PABAb38mjB4FqvfhHgwLiKgtOTdIHJGLD9Nc
hwLzx+kHpU0DDJN2CufsTnrv950wwl/1Z/GF2kNyKhiEF4QghJv/jzGHsCXfoMETwLvLWmQH4MeO
8B7hBCJylBWWjEuVmo72cYH6LkJL6mt0wtuxmaupKCx+YoZMwF+nvxiEABOn0GvKGkNcLHOtn3Kd
zYBf02+Z31F+2Yfj4ivduBVx59DZAIKBtPWIphOgosYKXO6luuy+92gzunrvSVFsYNkqXoPPQG9f
cPTPNEwA/tQlnhZmSIgv5rbOBl4+AewJZKl4FolvwSuJa05XeQCA5vnNpuiTknmgdc70RfJcM7K6
HNQrKEERZMhQcBbI5JAZ3kdkWYk/3cdI5s85ew9Oj3YKzhvDUzT6CTGR7ziPzk8gHfqmCGp0a+pS
/mUuBb/4OPV/u7/dpIu3k+NKSSJut447MwnnHWuinjaoSaptmVhhvPsIwg6mxilSKP//wXryYchM
DgkDg14Yk+d1nUj1qp34KBxp4X9+h0ZJpFWCGUkwlP6F6nL+8cAItbx81vHqbW+pBuvCtwht+liI
GBG3ICcFh2lqG+dTY8DhR/aHX0LwDzg5YnB+wgbuJnavl+kAS4eRXJFFlrm2VIOHkRdv/NCU9EPE
TAj4C93cAtbTD5+BjTmstEVDke3omORY6IdLqEFw09zy4tTkh8OQYes5vKz/MQGscdJ66NjfD3Gr
uwggIe7uPZQ76ouoPaLbnnapEDUU6WT0EE2vsJdG+n1APSNagFjm86vVn6+iarx/Y57JxhY4B5Sn
fxs5jQ+UsjxOj/PDnMzTBQNG4Oh7w3yNPX3ToToqaVz881fZEFTNVX44WPmKJsMPVWj/baoPP9Ud
qVhucpqhSSGwgAubS7lO9IRIii6wm5GAHA/rrJRKxpUhBwMWjkQ/0LT3Zwq3U52W2wTm/C7UM7Mj
PvNiNtOp3JczBOuoHuh8sRmM4+H0UlEnrLz7GOjub7WjXIO0W9NFl6QEmxPreLHesDRZFu/lmKgh
lS84Mkx7I/bX+gBPi+qSGCSc4wskMN+jspYhrFsq+ASMjvqTwRFp1LlRs/jXsh8eUVbbZHw1D7B5
7/mp6k3wd/htlrnaAZIPqoQpgCQiO6g/hQN8VwlnqqcNUjBlgUgi1MX0VpBBYS+syMNsYp7vQQsu
c5OeKk5gAer65x8So6VhdtfZxdLNU/wS/zxMb28fncMT1sPDLirty9+U62yq6ffqnfACKPQBcWMY
M10K35XmGR0HVcQr6vu6WP6U0wjVUYYtQxT+WBtf+tju+yHrcKQZt3aDQs3WR+LEO9stKo1DtQwj
SkElJZXPAxqmVrjDOZWWVKzwFHeLHclDGglRBtAwTSbEF4gjUJge556YEmL+VGb1F0T7hbbwH1E6
mneAUVtQ+0ZgNVStTBfrGFz8qyi3VxJh9Q6nSR7xwIqkumVNcWx1Kgy+pENz5SF8MuFA0xlkmC9v
b0PkBeuIng1wZ3enSFhDsOaKtN5CpOez8+/002mICPNXYnJM2wBqqYQJtsh0Rgx1iARKyGiCmq1t
p7ZxgVNmhRVSOXR+W4YSb6RNXK4JXYXtPvz2fVDsknA9BdiYCUk3hltjZiqSGhuAvq7xn4hFbnyn
Pc2bpUTdkHVizzBURGahieUa89wngWt+YwhhCPV+AEcTNBa9Y8ENLQgzA2EA2E7+S3UwO4ly20Rc
80ra7SmoQChI20S+XwrRi4FnaiCnWLfktHnvP6iy4VSvg9g0BwLnRKgcyJMFKS+8JTHJzpycrnrU
ddIQByPNRjt7qpGEfavXEhhSDmLlcHXURlbAXlWJfybIBUi/exaliKQZvmj+JNAE8SN5qOhGL5o4
XoaX8PKmiUOEn/DZI0DrW/W952hC+4OPMyNaf3671ZLAnZGoNAT9CqWkc8KCJkQuNceQIeQDN0xS
I3WKmsc68ocBioiw3asS//Ie/iqWhXYrq7QRyGJQZM2TSYYhy0UYAvzvIVTQ3DQZtL6IK0onQjZN
qzaMJDMk0NoMBAvPTtLnqABpkvQ5l+ofbWD8/wfmcFeMC0Mo9Q0e8GMnEaiOhoRT9qTWQvFCOOqM
mDd39EPg24XVZoZ+iMR54k1T4Fu6/h3N2qfa9KF7YWqGy+ilPb1Whib3h3w8zeUqrs2TWMwlOJ72
DJVfio4TMWxo1HJ1gQGSk7srbHHD9XQ000GNDVMNqtF4iQ+ZSzw+a6uiyFkz4UujGLZLcI6EPugy
BVCR9sIODSvK63LxmBrgdpYMHpCP0S9lml6XZzfsoF+rGSI/EOhRGqICL30ldlUiIPh8AVZNl7p2
0gBHGp4UyjRVsfyHVBY/YdggNzTYdiHIxOm0GMmsG1wia3zC0R0P+n2I52uPHXquQmbjifgLLxgd
TWkAGTZyfPjoAbeHUVumwTqy0pAads1aGyN+HRSqg9c4HpscRCHxpWrPQy4t3BoJd2tY0wtNg2Qc
OOZ6cR+QdwomD8oF3EGicHwFghu1kb7787kqzU3BhCARO3QAhzSg6PcAm9EHhzY6Kt2jObWP5p0Y
g/waV3xT8xVbQpYK0mUHDvZKrgtilxCmqrEU5eNij9IY8NwSjH1AOFQK/WVTPahobmud7T3JVcbn
XxoUq59bh6S0JQ+TllKmDKUyBG/Aouu8+GFLUcYlGG6+13fsQRC/h6d8SePrIcLAFRZ4hnHb+JCo
PZCR45ic5njbQiGJ9Q91QFiLMg2FqaJOGuigXN5h57bJKBMIkrWbWlaG3nmDJIZzrJ0pgIYoNvRI
/bXToch/LEx93Fxg86n60IAUJMMBbDV2YqJ6o++RN4yR1qQl9KHX65h4sDlgj5npUBhKK2UOaZiX
NkyxMPhSz3EyH7zrExWpP9JWQmQ1oWF/7l8tIYKbiPAKCyp0vMAFA/OCBXueCMTGLLU3JxGY9wiC
aq+dnngtOuM1vq3K37dgK6Ol6kM5RaS+X3zKr78WxXXxad+6Y7REvuNKu7xcY986QLwsQqF7rePM
P/2+Us4Pyw/f9EXGyqHm76t1RX/Qd7UImAFzlS5tVGn0rnGptpvBGDu70Wv88/l3UXiVAvZ3chnR
Svcy+OlltziD+c6JfGDnJ1Bz/nUOgzXGWfzTO/GGC4G3Xa78OcdtPOaqeI687wLze++nl17t5j/3
6uHl3DsBk+gdBye6CX7HX/F19fD28FZ4u67Sq8L0cfo3vowt5HlvnPADT83U88Pb5mXz8rPK08nn
5cijyCC9PL49vuWYwXs1NSvNrqvfKa8v3/5osTE9gQGdQr0IGO2h8jMtzjB8PykvGOTh4YHuEJ7D
8ef4Ot3REIU9BRWpKZjD4K+6G3zyio+P+HPg44Og5XX1EZ9XHCT9XTmMi+iWbVx6Xv5UU88HDvUR
e7gvoF37VWb2MMRuA4s0NSJClG7t2jfMpSvCzuhuWWavlPiX5VKsd54wrqLO4Ml6iAHgIOo+5Fip
FfoPUASZD7uQRb9QCSKtB4uw1UNOHKPBtfYU9SadeowwoEJ7HiEcyKnXhRoBNqIDdSh7tqP1rXxs
PD31TLT0WhEre87pnp7fO1spM6AAR9QgJOxr/vxcqCrAYmuhIKhRuFIfTvAJ65jG0fQzT7qpd3jj
07OCiwuBZIjA45aKlkvrhqm8hD/FzZKkJxBghiXZRPM5pnqn0yHYtUT4RQOKwm9RRBX2vYI47NT/
hgNM5H/JQIzNX6541QLRKqqR7B8pQJMnq4y4JpGt5jWT/KamxQQK60mPb5z0FUa5h/KTx4qvrnrk
llYT8GqkwSZ+FqQXbwcy26pELdh0TTNqw4u/8mbnvzVyk5yUhBmhwFNlYq6xsaKFaLii5NgXaFOJ
FU6w91cTQgKk/1vwrG/K8KJ0SGaZ8pEZZ7WileqKe+IZDOjWKpIS5TnEFHmLvEkkQnUlwklJ2K4e
GaWfmj/n507vfUCMsBfNox7LgeL8SVThCA7YtWo6h/r8QYcZieBkYYjVLwzyfN6Lyp0Bo4tjCbyk
UIYjZz5Xm5hk5dAMtANDlHNCrpCxa/UqPSjBe29DUra9FY236BhjyT/PcfH6ApxNt6BThqsAkBsP
DLoKF8Gh0tUWsIn2anJkPirkbY/lyXul1RvtKg1Gu1KJIgagzFgy7hwomcJJiwBrRFV9GQLeVcRs
MUyBsZ4PiNJDIM9XjNuE9TCZEKAFrMq4MzecGThdxKKaQ0BQn8CAXpm8DVkINHyLmNZoVOEqYcjH
FVt5zuQhd+8cBB885IA9BDbDOuR8r2iIEzaaWvlanc/n3hlgaRufccIJe6nSmywBXPvpIUg/Ro8X
VoaHIE3fNX6buQgyYL447W951Hgb0WeI65BHgbXnhLGl3lExrJFSPSACs0zvsVzpVTbcUWse8Vq6
SmaXO+hFrK9cZb7qMOdlUr09svVQETAJ92jOqQldv416c6dmTg7OaTWifGbYOi1hhh3GRidXq4P9
xjvn9foA8gg8vrDqfOkJWTQYEJwaxOAWKa7jtwHeIbRWRCXqaxEkiDWlGpkInO8n7B+4Jp4RXyW4
I14RGfJXIZb+hYAIsgB8UrvapRBlOQnO5b4evxZ7mDNJRLtUeS1UaSxfMSoWxyrijwkHITsQiv94
MrF8cPH1VTvkNOqofogWyj5imDCMlRARxxIbhwNgyaGo+xq92s/EbLQgCN78VWkktSbixE2IzxqP
sR+wBLlmj8Xl1xFUCMlrbfB0QJghvwaKtsEgEWulCsbfICb7+1XxVr3c5loqFb8WpFjiWImt5cDA
Rx1mimMiV+vPZGApseJDhO2NAyauNobMLVhcagojRVoVze+6lgzn0MrY1cYwZvKinwifMmESF8gI
DFLYIQxcilGOk8jiX4O/X3kWf9uZWTYGxEHUN8MhbvNwascKaftBxFoEoNBlbbJqIj7IgI4xdh1X
xD9RKK+ARxLH2pBo1sLSOLtD8cIE97HBGAy/t61PuKgYksUfDDZU3HrNSWzOuCDGvWQAWok+LZcK
94y1TcYay1wr7pv6O39CP8xfRt/2/GaskvX3TfGJj49GfzCYzyGGBuGKWkC0zntzdMsl+mgiEQlc
YLE91ffEb8oRcwhryDMaD/3DyhdZQszoD6hJB3sP1At2XkL2pqBrsddBTrDlEnSXoFpEgu0QvqoA
WOD4qwkyAUVgbHjSUp2s2OQ0GnusIRRMYvJmZD7FGW5fZMoGmMKkJTwRycYZ5uzrC/J5XqrnW3lS
PwaajPs1B516p84WZvnwNaBYs/50rqH+B53BGWwM1n4NXwGON9lZDlN2A1OMtPiHQRutOj2iNCtE
qJtaXbZy+3c6EHLNK4g8glKTEfhkBmrl1KOH+XFHdUDRxZmpKZmsaP9tbBLpMGfMLHOgGKXAMkEq
BSV9B4qhkn1Sy6Hhesj0kcrkC0rVHdhh1KLiMBMZNOI96KXH8nezN+fkvHvSmocIXO8eYdYQoON2
e/N8hSZlYlm+m5ZdMEA/1U7Qjt5I0PmMXE+DBnXQa3EvHBwwNrJ4MpfQUVWMlEbyYV2tUGVz7pMB
o6q3BlAUPzIxTj7YdAn1qra/a9QFaKgsGxHfZaleQZ0WKj8LW2v9kus+QnB0qOKNGCl+4jzZ6urI
HQM9Kk3SfUROjABhYgbw8712WEatXmdwozYUXhf3K+nNENI2JeIxlKS6Tcn+YR/hOOA9tcnh0D2h
ppsQqjVHeBKR8XP2JXsLP8wiZ90dH8VGegL4k1D0tU7UnyosQtzrBdLITNeefizQf2OommkRbkT8
l1AtnjhBEIMBhD3aQ5Y6iptIjDm5BP7UXYsGxi8PQb2EVSDdmlpsRkyJOIS1ZeEBq4qRfCFQ1kHo
y/NRr837jF/zxfK7wDsFV4rSX6Yh2x/Qqgbyo288Xn3fv1YBc1LB+fwcbGSAarjQpwbElU31w3Mw
V1uMJ+DRFOyHNHyrIuSSB15cnWEc/cEXKq0DD1LBVAXjqjqv1+6Y1ECdMeqarTJlrXShFCRan4c4
Q9EvndWM6YeofniBXAarIe1qqGLNm0MxA3ciTJUmgH5s+tiNzc2B+2rJUwVMjFDhR++D8BXJK4I4
JcKEhgwNrKSBF6RbSQDLsIcpfCsHk9yeQRG1lekio+RJeMq5aP/AdU7Uyu4vQiANJYUw1rT9HZWM
adIQipDilfhMmvA5ESgCRgYlnVvCsSYuiQnZXF7xH0KLZr7aDyAooQd4OQPtMrDE1HfbnIQT4cfs
SGUZc5yRsuHg7SkAWSgNDF76OjGsyhoq+XG+lsGzA9cxMGgvtjvL+MiP6Eozvydg4dY5Nh0dQ3fe
O8QFlJeUu//paJFzKbDxy6HU1+EMrituzAv6rQAsP4FR7co7cAhsRTzp8mVkCJuSjCbMd6lCj8Cd
E7zlSokJn2qMgOE/zsTBhi/fjWFySGN74QQzlzOvkeRgWAUJpiVW4HM0N7KbWDIczFuLMCDD2Z6W
qsREaRls40lDnO0XLoJDQMtERJNxEvn78hbiqQLfdq8UHVffVL7YamyzIRVf5A1JMcoiZOKRil98
CATYL6VjphGXUZtYnoCETTTCRn0TXSzdCO/H1G4YeJu6jLjKUgPGuw6n5ounrSYktssVwUdBfHVI
s9Z2CPDSm6c7ZHm4KozNYRAM2fZGgcm8GOdlnTBcXD2rKbRGNlTOMQCf1t/oz8zk87FdVyJW/hhS
00yM0Ai9bT+gT4flg/AjVTkMq/12Qv8qkuMVEqZvYJ+HzgdRbuaCK3uT0tXRsn2cj8fKdi0k6DFq
v0xfGgwX4McqpxmeG7LrGWmc4mkz0BZLejIqf2DYEJpIvFM5dI6ctS/uzw3VndFDLUg8WnQp0Mgh
tIczMZv0UhoC8uZC3n4ab8MWevoN/4WGAcPREEQzRW4M9i6yj/ToSM0eSp+30OzEZkcw9NAUcXSh
+RZT1MK/pl9Stop/g1Lo0WWz1eIv9OIqQv/5SbXyH+4IXljIG6mecEMSoOAcR7QHh2YHE2M+7+gZ
F9BivQjlhkZjmsh7bOovy8rLFDIwuAaHDB3TZiLVeylWGfspsVa3ARQdJAAUKVAi8je7nc+0u8j8
JKo9m9lYDNYQZuMcuP09iq/50+90aybDyt8/1GsGliYKw+rb+M4+oV0LyXutMWtp5eGCv530YCIG
k8N0eR9GMWY3JneN7C96CR4/6kz4+wG1SiTwodJfwzONxF2vaawanjHluqmA9NiWSyhdJTVp8hQY
XIx3siYEAQ0cG7hn43JnDMWL2msYsvUAyYRgvG1roV0V/j8TSak8E3qsM29vEq0Qjfaub4r2xErF
I+DsALNos0l7sKAb1pgDATTOu9Zk17kJrxxGQ7yH8ZoGiWsUS79kagcRFLp3rvnQ2dSYPkWk4Qyr
goAnq6RJdQdL1nFxsTI48FO30C4LmnzdOzL6m7ktlRkrhCTtk7j1BNHJBWLX40EUSZKSYEuGn2aG
Xd6ZI1dqfbOUZ3Sg81q6XNGMvo28QxG2WNYX6xz0QikM6Gy0dszJu1N8TUl0l+uCqnHMAKz7nrgP
UszZVaXNuIQ1N8msGbL1D4z+ep83yOwYKGg4D62quXEOWl+Tyc94n6TN132BInzCjzIkZsRpz+Qd
k9JANoFqxx95QfqkanmKFj8RMAllaI7NzbjyZSYFofWLsFtwM6RrJNek0sn9nKxnEwjJsuNlf6HN
d2U2ZYEgxLlSQoa6aEiA9oxNgiHDNppSMICShKxN0bBerLtUfJJZHLKSRiN21nRWbfMGPjhVTFbp
M+nWQJe031hKrDlFv5rEpODCTPauaU7G9ttXeELZkQpaTqitpJLPc1femer1DRK6qZvV3KaIaUtX
EmIPhiYMC9kcCgQQ59ZYHCtZyJY1rn0ZqRtAJ71d14sLuTzOR6oOWWP/cUX0jL5V6rI2z+e1+pIM
PWPJbayZzCIXN/vGEuQqviIUg1qRYQYueBhfQIlaTr94aL3HZkHNytl/2Y8rSrhwpHKpOVzCJzWE
aYhW5KFMEigxghKp+R/r0IjdR0fFEXfMuyC6o1OceU4axTmUF7omiaziTlGjiq08I3EfOGBeETwH
SX8NgVY0sE30YdAZ6o0kqcnYolOIxDFPLE7ubkef0n/bTGCIFHfa3JCAsSJCI1AStJp+QkdcqQnz
kKtUT1xf/Bv3QAiJcEz5BP1/U7Hoioq3cbNO8RkOmTyhIkfwhGubkahKnQhHkm3AdomBwLj5ER34
eXXTF7cGPJAhdvsaIxvZeGRvLTnCPniMpvDPKk+xpNc64ARdECrbFl2KzerS6tQpZ4208w4aBprr
PoF3suc0W9lkbgo14hSi1DVb0LTMeFwenOsoUUwHMtMv7SSD3zd5Eses9WRXpZlexW4AmWbh2Odw
fGmu/vKShhgrn2WworkNcvTIcIM/iWFwqKs2pCC+15w95/CD9Kxdd5W87CjLJT7QJvZbMKmoBWR9
VRF5o8n4y/MauoJNzPCqV7g7WGFC6RZrdTRCXRMLbKADEW9YiWTJp4qUoBZ/6FqTZ2n/ggJPdvAi
GEQLUNNMTWLOe/mMtwX72jbYTq4jU52aPywkjS62p9lSDGg2qAdzUBDybgRNa7YPMY33COFp3SIC
8VyOtxUCYqQxiZDoogzA4RIEIkZDSOeVaP/TKw4jHPD4hgb/DbHFY6Jbn8wzEag6JL+L8Suwk3KM
Eqg/v8bjBbnHU4Pg2ZOpAfym+E4hp3MGAMZwjydinTApLLl3/jACVB8Y1RkTShrHSN4xcbE9XKzU
E0oQ70tosyS21CfJjOnNMEN13c9Gps2A2DwRxyAySM7z2bANOEvWUyIJZrzDFbXWRid2RrSMZATA
5zhFU5GP1zzxrJ1f12G+cbyUvybLaelSJiPbu60L85/u45yWF6T9ZsWhGc14IAuodxGyaaTJRLsd
6J71OH0AoKwKBexYZqiFnkH4VL3GuSp41XY2wBJdmrIgganbAo+D59JNCMtkFuaPPNyVdr/Kw8XC
xoRoDQ3QFbUS2nQqEWwoOBbMkmyBH9Y5nXfXxK5wv5EngRDcVTNDPsriXmIfhPG+E0UMf4OH8cNu
9j4DmeFnUBGJGLg0E9Kpe7NIAu7eXIJAz9RyMyvPLEb9AnN/GJx75tgulNVWLuMj+TXA9aRPH8Gx
3jqQY3J5bL8AR/kD9VWsHedFbi/HIzXbk8ESz38Y0wsOZOuhaWnzqUme7NRM0lumu0C7U4jSEluv
TAsyMJz8QO4rT9jgVn4AtwEqn+BFb9/bDWzX9x7vxqm+UNlC/SFoO6sqj1X7jONGzmBBtQbfIiwq
eyYYw72efsoMrMwMAfCCW2aIoYhAQOXjmsj/R3NbcIALNP9U8xDYRjQ7s9JkzlOAoL3Ym0HXyvL9
g4/HMX4qavdE2zMdYwyytXIF0M0X9pPzyeYgYgw8jM3FtiKMRgC3ENokknsaPFlaywsDs2KgDIi+
kWgzNpQKdTVQawKsPdeLa4MHBCLJqQqgFBL/EN3hVv1o/HVuzUeqGmV6uGfJEG4ZpBJDdCclqDa9
1QAUVd5Al3MHgeoRJYXyGyVK+wVdJTpIS3YKYnXafrGCE0wqpj4OT51FqgLUhWnjd+LfB9eNG9fq
b6N+l5j6VZ0gPGFceMWtKtTHvw/fauHwQYJqGzK0aHisPQQra4miDf2ha0TN9szjBEdpLQAbe5AC
A2zP3Wi7MGRrAEp5sSfoRGMGgr9EXhSAKEmT//70LwPDBo1ROuu1Z4S9kvNTgxBefn0lSgai3Qj3
FzFsP5TEgOmG0pKYUR1KpItTfHEiHghukJpMA0JrbD027W5EJvA3baPHXCnRBIy9/joQQqMrx1hk
WtGq+AWrgy5jzOO5dxjTgqe/o6nHd+VnWwGInJ5m0FiFl1J6cCjEm1T/cOznN6vvQ70Q4+fScP4F
I4U6QWawrf9Cx3Y8CNk2CEK0Dh3Jf9P1pI7YHiOqC1k10BCjpPRYf0Od+AeILM+Gv4OL0dTVOoRT
BDgm2eiaBhU2O/PCV4LNUcbY0VJQ+o27jRMPjXJdcs3+7tJwyavUDF+q9nUDLh3kD9lxmHuzcDHn
GEIaYduqT/5DJHINLEDjD2rXe3NLz02bFcJCENgb823bwpKHcLbt/sRO2GA3QabZlo/PTfJ8rgFz
8bdtvQB3OlS6YGo+ol+ibM6m/oDrizXFXeHSuyINgH3pynwDldCwoXABwrh7+ckUFXnhTr3Jq6yF
6AtKvHg/odZplHv6nXwPb6PLKPXk42GSnYB/PBFRp+afNAFWxq3ydaxcSeWlK8dt9etczmXLmfB1
LpSzRB0/y8i1IoEreG6X5Sshx/D1Qzb07SOG6IDS81wtKX2knChBosPhzHbKEczY1bFMk7GXGtPd
h1iaAm062pvhSltuu6UZv/O1LuQkQOYwbQzz0H8ZB1zSaRKkL79YktK83oS86sATHgzbkk3jvSeM
+ZgZ+pnjA+Jm25BQGx5rlSKBYTWVu0azkq2bOA1KCY1NY9sXvvcMq9vrr1wY/laQDTo7ejpGky1y
dp+JftIWieNOeeDOFQItPsfWCnJqPxBIvnBANI9kWvdAavPVU9JtYypbr1MgxcUZheRvX6sj9C5A
+Vl2sIMyRlmcIToq8O0631XYShKfEq1h9HDb0QZ6WASd6EY8vfOscH1cQShE751fnrvA+todHpCh
WLxLSiZwGN/0K1qdOeQtrdZo5LoS54Yqx9ltD2nuLHiU0E9wybeNfnfhtuivQUg6K35AsYoH1Ede
KoEX2kgIK2PA6KCw/7CjUSuMlataME9SA0VZExksEfU+tgx0AegV9PHrsGfX5LcC3Tk8nXbpee+K
rg3GlnF5LoDYlgjQLr7spomd/0+HBRMdhJTbhWvDgAj+WZEr1zQh08PRdDScUS2bpP7KC/vq0oKE
IcY9NSTjVTGhIKBMHGTKNGnj7UUaR+v9EJAAnF7Js+3vbP4c0DhFsCtlG6wsyVcRuxOaHbDcUKTU
FiW3bzvJb9MQ1Gg5XAhYYgXh8v7CsuM2YyMI+uUMY3+BpgipDz9joRk21GwqkQEaXQ3I2JrAXfrC
mk984DlTTVGZOgdrTFPzJuERkUX1/mPyo6qKNQ2eib4wUxf6sdO6QjlI2K+3GZ+ggTeKbrT52IT4
oMMlCS9awninXHU1JIKSIqYb0tKYtABUI9TZliagiObfCl1HcHuJ+A9pD0L9EEGVE9WcifcrpvTQ
lCFdq0NPi8gLa85VZoiqUFfwActsp3XIiUtx125V4cg9XQ7WAVFlNH+BHQLIUjzvGROHICW7Q18W
75adoSExxSbAOWwT6OQ1Y81q+sS5Sg7rJoOasJrHWNKDAUONe9MecgVKIV0sgcM+UPIYXB7YD2le
4fBARc+tKrzabYAQpONahwr+lWX0wdRarLEExl91vnli2dWXU6Djnb+JooBr6CWPYeYzyaLWWA6I
KFwFhYtxGAKO7z3uh/hLu83q0bvuc36vbopriMoK3RBjTyJ1jeUI2sdF7n4oENxG0olSo6mkegbE
pzBQubzP6LYcPoC3wXVxHuwtZB7af4xNS5dsIFdlUIA48GaDqPbg/FQ3Rften1w9m9s1RWUKwzML
iSz0EffNhev8KS3ppfVExpKkE8gwVu4fbvxTRxfMe3STo7lwJdSC7o61atDvEAGqPmI2kBvh2Uzi
3G9wetxmfho7NY7Fk99xqrfsSUvOOYQrFBYDS4m0x7wMnbzYkiEsHoIRTp6ZJqG87Rn1ltykaoWd
6HvXVnRgd9gifa3VxMfZ+l6j2UTcFOPrOw5ANI8MFCuGKD/RVZW2imU8xmkd4Hp21hkoIPuY1nV0
TzgBRldzjDupR4kU1UBasKLeGkk4xw4tbiMuBL/0OaYgFUfJpeNy8fDuTyS0jMJaFK+w3UrCQeUM
stad7QHG+oYMm2m5BdJ5zVBLCu6K49ew9Sghdxm1F5sa64UN5g5DOLKMEbUljhN2DnMr7HkKTr3C
RTNlBg9+cPnfa8E0N2LCqE5fkoXMkbxVBq7E5nEeiXSx3JFTGOb4kknX4MV3vVug/URKz2Rv9AZx
TuUQAR7uWeXHicP0QY40jjFYnWQzwWPDQ0RjGG7UEgFWMuKhTiJZfWZjFalMA2Przlj0B3DlJ+sA
OQ8oNsQUBvs6LRAbj4Pt5Ov53mZhfdS/4KJqfN+pi90OL+fK6Vajr2CxnKG0dWTDVczrwjfIZZDB
BApc7VjLZ/LdhruJBHLBY1LBXDqDxgusUhfqIOaNXBcmD5PTZ23ieBPAYPpC+xm61DB5MSvLpen6
arx4F6HLGfV9zn/JeAlrJyxo7gbEt8pyH6DdrAbQ2to6f6TEFfpalKSP2iMWp3NKGo6vMNaJTOZ4
xqn1MsIhRR+xpOrsTSFC4d5yVa/VYf9CN5lfxg/xjhxaAqYkG9FEayWWgCJVI0nnQSl6bY5Jd7Ml
CKmibtZ6Iq5oJcLruw5NGJkxcBea9zAOIjjABAA/eT5GhHNAaIN7Epu5x4TeV55t7GfXteXLB0+Y
9A4YBd4NJpMvuIwppdydyqnpuVak4PnP+uZjo5SuvNcf5ZqGijN+qP4d1OIIJEXSZzUnjACoMZ0z
EE/85n7T+ihhnYbaLiQkCVzm0lE1VgTWHq4yPq9ICIF8fh5JeRxJEGQIEmTI87jy/qrrBCIBDhyO
7TM4Zk0C0PQjfbVkB2t+0kOJIye04bh7TqoQCC0Yg6u6cLvqdVLCw37AP7lSZIdlskF653ApCEwT
E9pWln/RBl6DUo30DJEeyFvlS7OJuUX++DnUu2HmGzO8I8RdjaxTlsj0s4IKdL1J1JInVJciOpGE
k1Xwrkq3I7rWMGoSRrbAxbLNFGVi1V2HRmDUnkieeMN1Uyar7bOIS5QOYm7BRld65bELrFlRSCV1
DV7HA31q8Nh8MjmRItA5UBmUuLJWqVZ4XaDylH1rrM31eD3ONBTQ6772TZAUzQ1OgF1mlftOl8Oa
OADvLHQswfAzDD7bZdv6plUWb9QLQ9+q3XiIrRM5UaB8nALypkvwmX/OE3MGY7zL0m8rLpadA21n
cz3QaeB67VZioaJFBqki1cOV+1Oe/xcfk/A7AI84+C0oSbazl835g6wvRoPX9ICzIBReqX5v6rq7
y/lifwwIyPAKG6lfqrEpb+33xfUjWmIIUXQcwvWG1XU8aR5ixxBqNy7Yr5uAjtGeTEYg8ZaVKFns
JWqwLOs3pKzfYUi3iBlhEe2Z7RAjDZ7v5XyM4wq5CxT8tEem0o9hEvWDkAnDYC2Fidif6iaWnOEw
fR9/U/JEi2eYWTofzW8wliXwWjK3fcNH8MDBljVH9LkEQdZj7f60ubQz4Jd3tWP/Qtb3Uimly5lC
vZSqbH+btCG/9R8eWnlIpRcnMO7fvRz19bQfwrF9eQd2Q3EtjZFf9nQo3jdoI//ezq6+cW2XUIa8
t++d9LZbYv923tvn93F2tS9VPgcEOTHGO5nMIDXbUhLMZo5PzX2cP/Nj+VfJz3LV3a2+GSx/y5+D
A2/rA44/dUG99/Z/UZ6mxme6+b7Dr4glviqOybekaOWB8clXyKmpCotJFp6KoHlSHLbpnFsb3Ovu
d3TvUyvWTrULEIPTCRlicKrFmm4tm49bJaYfV4QySusy5KrZnwJOvhuFiFzYC4ACTQcSUqLq3atr
RdEYyU1tD5IFUe3C1huyTvZeLtAqzX6mgBZP7UeMJp0FVgzCxiY6qCKKcJ6UP6me0gfbq48sc29w
CLGMeCEb3runhB0pG6WAlgphxdvGFnlvUSEE+wQRkMfaO9XCm3KJC26BdXxsnm/zhzM9hotxZtfN
5qLDie5lS2g7u0u6RdDzZ/D7WXmw8UIappA8TUV/r2W+oIrdNb7IG36WoZLYNjercydFwLqfr7+/
fL/kiE89glYvtR7W0Iht7pUtlXDQvkkdEAAQjGboPS/xEgAViVNJNkK5RJbN0Co/gZfk5rRloR8M
O6JO19uGKXLp4o8y7zxRrxwdaYR67mfLt3q2/NjIdC+VvdB1KaXlXL70vl827SVQqmaplWqVWjD9
lFo/HTmGP+NjD7Bxbzu43sq7EgRiEADPI9qvwq105uce7vl8VMCkjLO1jxefllXjAYV96m7O5Wsn
t6/y1+EvuoDLpN4/W4Zr7Ea8piXJtY1bi60DdU/TbA3AZCv7xStwyZ7Df1A3ZavHVYaGrw8zGaLS
cNY/YjLW9xA6cRQRjNYEJAjoUhdchW2EgBeCdwSTAWbQTvD7ObDOA3AOIPGjjxrFuDDxHYFwQwGw
+G0fuptFAtvRj9Jb+Tm28C2oKki1Lr0DxLeb9jesTp/wIgP+A7TRGmXL9+kS/uhzs/SWZqwOseO1
HzwAJowfgXXnwL4fJYS9BaYREfafvT3F7zGlwVQm+MRP9R2BjdqB+eo0/Rina+JWN3EaM6dyj3j3
vPAMezelzXTnbRZmm/jCSKVrZ0Cxc6nWOCGMWdznXLo0Kagk8bZ+4qv61+U3CLWlZN2AdZHp1tVh
xOWNFsy9H8pvvWEboGcMwSRsF/QNQDHw3CN0iIl7+V61iRp/1YU82VhALNIORpCfcmlcoCkU5RQw
3BIBwsxgW748vpN94yCvRSzvNnAgPo9ZTZ5Y3oXGcAPX9LESruUKvfPbR80I2gjPAuuPQJBYHHoc
QPB1Ap/z5cc04XW1t30gR9yCNLncD8/6WvCL39D3RhmuxHMDZSKHEr8UWBs/eS+Ifa5iBJQn1YKv
LEvtR+B+2JUvnPBUucEv9hnxs/7P6yXZ3oe/G+5v7xeGRkinlhGHJxJczjVNXe/b+fFD930KceC8
Xc08p0bbKZSIXOKj7ZCzrM9F5dvM/b6W4VY+o+I3y8N1s6EshdKT6PS6h5S3+sYAHrqn+o6T2vjh
p3HslgbyZ+0We1BJD42vWr5S4DvT/Yzo5MQuh5W4doK4i0NAf/x8BGrxfIKJr36rn0fQlEAc+Fi7
cGPy9B6iR4jUKJKxF8S1vyxDFxNlwS99chmfjVTr1lu2b73PxqZN2+9Q9UDrZmjxs7VUHSZeOJ+t
hDg301UKeRhQAuPkfgQypTnWLpLx69T9Al21+YiYTPppgati4CH3jU51ir+ZZLiEebu1P35byuPg
/PLtoP0y56zG3+HftZzNl3c5mjYtP0AtZVT5BBqJnhSbYNZoxvEk1M5ScUEUAZm1YmpJUgGsY8cz
grbPYJdvaXzd3QzT0PjA5OLJbLBhXOPEJ61JOXV9nt/bXkhSO5INl/mFxNghM3yfryRkxsD8asNi
dd/PYFunl/FlV3n+G54I5dIGIT41UtOH8Q8Qasz9fLZZjD758KX8eat9dQu75+3w9tXYPpQz++ax
kZ6X6Y8D7P8zUynRE2hX2e5oK7esfc+uNTyDA840f+e69Q4FoJMb1eM414OHFy09fJEUYQrCvaOP
1q56wFQPYZdclfimelTw8cdXJU9IqH24lE8URVGWgZ1E+KEGWWxic/ouyTIy5MI+onz7p2uxpx6H
lbv71rGPQ4lN5jdBhWhPfSivTXzPNsAs1mssXZRuBqXreYOHqf+7NmyotY4RrE4e43/x3uBemt8H
nURUyMQwr+2JSpKg4Fd4Pi7clpHsTPuzj3XIXyapUti7eCVEFN7LH69LortGbcMjhDQT+1QH8PJ0
WuuYpGIthoTnT/9TTyameRMZRMDzVIFRvCWvJlKTaqAz2hsmUKjp0RRYdqwrd84hyiBQ/xaPjcfG
sm0rlYfOlaWPNduArJ/HMRxmF926BwiskxXOMdkXHC15+VJ5bHMetrxKA82AlrrT+Fwiqu8mGgOZ
blFWUkDlvvqq2VZA9k//pyHg6GAhg0vR5QkMke0MJSiPC5tzlRxDBPtD7TxWR/jweHzqSPlVsqhV
g0mlQxChDaES9HWDIucxvj6V6FhwXRcuZZo9vMLGjzVHp0Ug+lTpJd0kEu0awOUI9tUjNVWSVlo/
9dhAsFbBQIZr8f6SOgN/WvP8OEo/U4JAvYNtq47lOdVOaDC+JkL8oeR5bNgQYsdIKW9+xvnAA5np
3ob5ym0YBhuixSwMpaf4FBeQqpvGtblp+HP/smn8ra7Ndz6Zw8B5P8Ifmu78hCeoYsgylV/VXdtJ
PSEHkBK0R0hkgOMNrJMrt2rQ4j2v2Tu7oqttU59v7bRNbtNS/U6TwjxdxHz8YpiU6tsB+7d+7nz2
dr3vzjduxHZLsd9vzdFXMztXLKIqF1TN1iy1sN293SozrW9KNfbjO8Qhv3zic5qv/9Z2q2Kd7pUQ
llBiZJ0IxWtTKSxL3Qu8J2esTqhLaDtVf2/+0bRsiRF6aGSbaRZB+5onmrDslCqHtqURBBwQN/WP
5unto2lLtFz9SCfGDB+zX5fFnvuZIYljwx5hu3WpcsRRlLPTvPqN/5PIhk4QDeafn+aJsZHlxjbt
36Y7ovhq/w8oO2uoJ5bshoWOaqp/P8K7f1gEdQSl/mmo9kraVmyR3hLfXxtf63zz3KavA/819usz
NKnFKqhhLGINE30L+2V8QvULBYUEBvlypm/PQp0Pc7NY0qVxagwhJB2abITkN7UrFugk1ZHzFeqe
opI5FTBPnWuVrqJ3JveKL2ixaIngOAUxvJlMIvHQ5yKxnVyP0dNVTgr2P3AQbf98rT72/yq/0L4U
69uxDUT9hiKeyc2xcHOVLUbZKdjaLtkTeYJEhaTLe3YfBU4U7tqhxaNYvfSD7ZypXHlOy5Jvtu/x
f0Sd13Lq2hZEv0hVIER6VZZIImO/UAZjchIifv0dLZ1d92jjYxujuNZcM3T3tOvxhcHDbM1FozEl
nOETxpA6u8xzv/AKphWxm2pQZ/vwAI6+tPTxG1qHzr2149X80qZWV/hkwb1VwevrIFvGHWL5BLQ3
7657XKA86TGp+OE45qKBMHHn8JdUkxP7ilNjLAK9IIcpzpUYh4zPDx76B38XmVrQWz8VvGQgunIt
cx9bJ49fJ1gIofsdZ20I0bLB2f/8keoDPK4piK/w93ca45IhqoP6opk3BNU9V/ESa63+nxqQF8Qi
GJBwrv3aM2iijgAGreQFeSoiDZd6V3zlLLZscxhAnl6++lJX1VMrnlzmbX6Yln9G5wEBF/G8wT0p
e/svmRR1Val4U6R28JvVZgtVZzZ5XLLi8+lteNTwxh+jBY779F8vCjaHaH2ebXtz8DUkaq6ReSEl
9GHKXe7h5/fyAUWq4Tz3+KfH0AeXPoyHqNUWxDFRmfFbIDFDuhofQhT8fInyQOgSTxUuKorIXpdQ
xMbac5cYPrSi9YloeD4ChfK/Psmqt6rShCwacPJvCscqBxTifQn1jm8GglSdwtZuBpKy4j+z4P60
KxfHsnb2Z+/ejboeCZA/Czg4KJImohgNr4zEYjUozwXaRUeQnDErvmHXiFx786C+oG5PQkwV1sX3
B8gzhJV7TLoOMJAoJr9/v4BD6bMKYIZzhDHwS8UW9/HaAp43aZIfUI6crD4JeZpj4j4O5dPJUg/l
+sv50jI4HP4NhyHVYXfIHcpv5Phr+NuHTAH+htHFjPkKLDtoQBY82MEHUjyUO4asWPLkbcEFwU5i
LaQggxu0pxfgsf2k5Sl1UfexcY6mu8fY0ZXSqTwDpgB8wv2o/fFYqlCQYtRDDf6JFXLl4Ra3eUjo
AsDmLuTiH9U9Oos80Qb8nQ8IrJgIdVfKcRMeAQ9LkUt/PbzTRxUCh92hUk3lr6/FkEn0E4/pQ8KM
4d9fv5Cjiz24jltH+h8symxyFGQ7GP3eEl24jW3tJkj7H5+rhvOKr4gFphxlB93BbMmz3WJli2hJ
BUvNS0JAxO1oYvd1XqjpCIdk+lImAcGrctHrB2MSeavSwy4jqovqif1+dEo0pHn+lhPs9PfxQnib
kTv+Ncj9f713NjXxDW3rOoPHyPB/N4G0EPO+a60/CgSMDHmCUorEEPCseF4yCIDFlfSnur/2/7hv
0JEYAAI/8Ft+lgS8Ea178ORpc8KmWLQFvcQMJr8TkFR3JHTAik7gk2ih0CY9m8nvUDQN6JCY+mpQ
Cap96X5h1ykNVL1yV4l5c4R8K+nRC8vkP3wFlTBkPsmM7umhWZj+m6t1+eWVnR9cKZiUGDA9hm7M
Ax1KTUCDQVLmmlei/Yj2Ecuj0e0eKsPGxegNsUv5YL4WaXrygJz4rzneOuv2m5wU+svESwpBzz3N
a8LdIXSUHFsGep25HPKYhvn9E0yM1rTsGXlTDgavaMLdmijQ6nNmfP0FyIJJ5x2mmWZajovgCVCm
rkdzsgfC5gSwsCHsQdNLDG+A8a/SvVKSOEQK6vBMJYHfrihERKRZVTnZktZaY/uPWLH5IL5wa3Cz
8EWCZ/voVPwVM40PD0Yj1Seo1y1AsKwoaOallCivNSg8ofTYbSt3rHd4W6KB8vspbIksTRhD3XEP
pXsQ/VfGWMFoBzgLe3IdR1RHQT5Eqy7scfqs9C49UEdEEsQpFDH46MfluJw+UYeKTFSL8xQ2ioCi
gmrvawYEEcFKfaFvY6WgB5wjuW4VnD7/ZSILjG8ewVDcgMOy9Ur7+DpuzNGtpa49VkZRyKedPk3i
O2GRVASzBu0GZI5iFV6EGP9vVhy5lfsIZdbOK96zaMBwJgBzz22SO9HDu23RDtz6ErtZcbPzPijK
dnWHlAcprstbBiEDUpq4V7xjIglW7W7FGw//5O4l7XzYyR7CtBVof4g4Osvy076QMyC+7J1i9dxq
ENnnbriS3e1ETZOYLlomU48L+MRTOY6XEKo1twgNAQ+nqO6plFtgkSSknqAzB8wSt5BKWQJuGf9e
4goMc8aW8lNFyyKGZJdzll/wJyPNeKW3mpakIVMov2vcO9VAAAjyVbUQnA2beKFoH6BZ15jRL5zc
ouR70RLhVlxwoU4/Ev2T+B+eXe1O3t7qAVum6XAordAaiHTMD4VqZbjPkIyuNqAVn0D0Rt1GwasG
BwNVonciwwH16PBtB5S6CbORd6g3qVrd6NdpIpD/AG4AgmKci+JBl8kVy/gMi9jTQb9LxVMVVnPL
x7rYk0Qn6MyLnxdSGCJ0uC+qr6IeoX/IVS++W4BpmabsRT09OpBtctIODJnvDjvJp0hRMFXVTpBh
Vl3g9Nhgj5IsB9TeKNcYFM+El2Du9RarBMViRer8WmSkMoC4OqaWuHw1UGEw70RuOp2yTwUU5tek
wNJQvSKhDungG3jPrKjn9yTZgDgBBxduUy8gmBSnlHzIK+MwEx6uaGaC5DCLtY0WKk1Sbv5Vagat
D3VibVLDEP7hMIJpFK2AwQ9U7VxJMhM9Hcs+hVVv3UbUZgqrmK91GPII4WTInwTTN0EkkeQ770vH
D/xLOLFpPk4YCQPCTTzoLr9b4bZiwWquFWWtLKSYsHGb4NijF+kGympCXHgD7gbf9PTgRxSysDTK
cIj+gbADCmBlQJQfMN4VKVmpduU1iIXyyaGelkt1dkSJpdgkxIOLwbF1WeRqXqPHEXtz+rT25O3o
WW8v3/jfweURn2Bperds9OmUhsfMN0RRXgebD9JwVEkMO7uBJTo6n/d4kHUt/IAmc5CaMM8atMZq
tVDpNiIZovlDUoijUgWxOTZJDlD+y8Go4i8WJGSg3m2BanCTIYMtMIegC4oxyuCSQVRChX1w81dY
G+qhyDsIba/asTI7mpu9WY7vOTuDZRs8FX/HkJb+QxS0VUEVUE0l9oFKfUBzcaz0QU4KLAd3d8bf
xpve3sI8ig2v8kyCCNKA28yTRziLJVn1y7V8Bs1ZabStAg9pAK1V0BfQYEiSlPJmlid0MK/814Bn
YHgWtSTQrAJVkD5agw39eiwOH3JWXDQn0BsIMsBEYskB0fey7WjujgB0zBbcMHU+5lhWxIyhtGmz
iAnwrCWEWnfTMxPY/6yNFPgdtfImAkKLAKuZFDkqeyBPTpDzBAmG3AYSXkfTqbRnkAsRpIB81AVc
rU7WcEy4FG66MCDBZr2dAdPoWXOyBtLLPNXcx1YhWSyAOUKKejWXQhW/2rWTa05Uwz9xe9fevtm9
1Aan6tZ5wy28uTeTcOOcdpa1XxxHxPQauaSeamIScRcASRer6q10Cl4LnkkudaaHopQg6GweONpw
SNTygMs8V3rI2r4UwssY1VMkCLMwznPO6+2JyWAg8Eo7VhQLYHGARgaejMq39hdJmA/qVUda+8fO
A4cL7khnHX9aELdioQVeCGALEQNzTSgvvuEH2ebeSC7AaMBTYE1gtmqU7igQIElfxlOQMm8hrPBa
aOnXOgwYsjM6M4gYZgWEAug4p4GoivMJEXAMjc4lyNzhHQeZMadqOGEDuA4Fv1NFC1/Tq5M0hmmH
dfERgBjGNUTfIKl6wRS+zj6qBCZlOHxLfXt3N5CA5ThavWr/yDOg64hUZTOaorNPrM9ymcW4WTdf
+YV6pzbM5v0MpbcNKWn7uaZOM2ks5qn3Cq3X8Dm9A0t6UlIZlu3GyzPAYJ/tYNPr0arde7VwIkLb
QEF0PTRnZJX82sz00R75O9P3JC+S/fGV4p9nzsxZOnmyt7wryo1s2T06/1JLQElIqhwX6MkXezeY
03f0Q09HNWPNw2Gy+eNnRIGEJKQ2gmLyOnkPaqIx/aREmlp1U/Ah6d+iDtl6t46GQ3WwNafe0Xkv
tr3fScMDSlUBX1VAhknakM2fO/gDuNM/irIU+vCTPORjj05DHikMEnQicYOB5RkpHt4xJ+UtyraB
8FJpWNldY/CY5v/3MLWosPF14wJkU557AEx364iUNWClEzgIu4/BQbGIdwZMeFBAzHOcwFqO4Slg
qXQ3d1fNLn/JHEUCyV5Nv7ZCNeB+Qpzi/wfa002vSPBMqccpsaS4W01wT148VLFwjHIW9w/5GeRE
VJ6jIkiaU0xPEcsTKpZq8mP5yvB1x3+TvmpTiKlwV1QeGUMibxMPomiGogq+VFfMmwqtK/v9cRtG
C51fkE0heRv+xj9YFkSO2vEwz9XgGE1r3NSxFiOOg0libUJFBrUwadS0CYpOyP+GEGL7EEmpyQ2J
WTjDL2+6CpYcjjNpT6dkpxHSwV3DjxsT5/6hzYJOGIfCcfsNh+ypq/hccjDNACeVRkZcO8dHrCUe
KnWBcg1u2Se+owvCGk57BKIfghgG3wVxLjIaCOtAR9NiCfhmkOQ86wBPMggkCMRtwAeu0d/zMrmi
Osdp4vlxVjT0jf8wnwTDKlnPca+VFvuCirnir6QUU6Ebztxm/Ru0x3Effu8al7nbTdpxezVo/4x3
0zUoahoS9CDVLcAuNhzwhL3vEwRFiNbftG3V4ibHMgCoI2cld+hkmfgn2I/MM9+iad35XvgjXCVx
PYT9wYBptZOnoz9c/ON+6B1hjCTeAn5LrG8AEOzlG3Rl2OezmH5pLSsAyQs6BDGDCPOHqnMdYKOn
LByqAoygXNsZPSokSckG4HLUx5bbaEs6ELVVb99hXBMCOIM16l8EFFp+WJp5s07Ui0NfxaFfJssP
f1NHTonH3f1igLO7ZbUa7iL1RzPpF0rAjX+p6auJrGJcw6nRRf3ayjsnkJ6tt9XzoACCCMDAjEdv
pCBFM/XpHyVmzRX2DCL9PfVpp22fL8CzXuIO4PLyVT60Fn3d4jeYUABE3BGCuZE89uIRwKKQN4vT
wp27d8Xa631ruRLhF4Q9+EbuJ8/hKdmRDGcXDlq+I/JW9GZCpEU65PzNZfQS4gysjYDzLEGQwI4A
107+Pdgj3YlqVSxIm4phanWgRVCuLN7r8gXHSo/f4LBiNmm7sRxveDVb1fYR4P21rx4sSIaCel1j
Sx7TLa1mjC5a9dhxPWGB8YXgHw1WEEqF7icrB/T8A0vlCeOoeAlGXsj55l11Jx9fhL0PtEdpp1yi
6kwK71IEkk682i3S2xdwnyThT7h/zZk8CGlxriFLVn3TKzjP/zy0orQndzfn8Mgxo5cli3YPi4mV
HUiXXyg/wn86UiJQMJsYvhhRE6A+hTCFaIN6kuLzvXxJuCiZN9lEm0hoH/1iBk58E81EjgHDyw/S
K6IDEG8DsLdYkIEloZ4avACM41wImV+ECmp5UMD2BbgrOTSWt88/eHg08pPETKkOUO9D4yUJTYtk
/Aa8xxBgBsIEkUKMToqgjGKoqzPbRVb/CcdH8s3idWmUaNP7tGhGbEMyGwzQnNXYYuBo4mo3+pu3
s+XAOjWIpoxP/jXlJjFQoaPn7TsUw8p1xL2KN0MgS1RcX3Y2Jfqgew6YJgCslH4TWt3AyUUamGlH
tnJJFnup1ItglkdATNrHC5dGe2NBozMAoYxBZibvxYBtmMs2GKUExN6nJKJV7rAusfFMZbxbMFT5
7gYvPOYBPx0D4IcR/joij8jifULCgJEfnfwy8EUUMYhSwSn6RJ9VHy0Jv8e/31IX3RpJH8JIaZF1
Up6O9C/z2AwKygIRMULXAn8X1P0Cen5wqpGYj31B9rRJZlrVxjkogcxZljul7wpiAS59QmbS/CCT
94vxwHDO+n0Bv8Hm9nEKsSetb2rKwpijDgKu5PduTx58SET0O/hwCkM8SDXxfgdp/uRUcWCX7FRN
tTXcMAe+8ocFOxPwPNNKpBDJO0lpA+KgGtUW4apC1tw0LxaYD9OBn8CfiEOpl2aQwup/c0h9ZZkp
+d2WG9F01h2JWytcmOMDBs+vumNG+BHTcgAQ2HJVhFMYIYfQQhbULTKUS5yLStB++im/pysBSlrK
bqhQBKKE5fRIzQW3gxJMM1DsQaQ50N+okEUz6hQrjtyjkyzZe8aKzuNXPmW1YgUm5BGMDp9HZ7Ya
gMqXovF5zO8wUyN50mJe1pzvHLyqAZ3n5ICby3tCXpG/0iAbAGjHEwouIakhwtycHKp4AvVkcHeJ
0aV0k5dmCqTotnOkkEgNid7YbT5CFV5BshKLOFkOSzBrFZHTkhxW8mA6PGj2VIvWgZVPbSFxjZ4S
C6JM0PKHMEh9F9dhyVOiQtE6QUtIRAG3EUojcg852YAOVOuV9MTVu0qxUhHiwLAS1I9PccJYNgBa
rmCIwATk3iEuJ3wFetqcHkGjJMFVANXb8iD1uzqT7+SgUB6QzQlpCXaBNlntWkkDWoYM2wOUsTT2
tamrtrZreJzSTyZ8E8Lzv1tYpa/oLSwDP2jd6DVazdtFGv52qk54NJoGa7kJNnRnbXTV0laLq5bR
q9fa0OMMXpUa2xyCE7WlU/CeFi/Nr5xbBBgTDQaySiIpkYlmitHSW5vmRW4X8woEFTpxkcU2YlpV
ol99Lx2oGss2CvB8T79YXmagHBkzlGwyRhRSVS0QAfZJrkpGUj0+NFlyNKnspSzmJ1/ZOZoWtOJ+
cFq0ovXkMRT6Vqoa/n/L64UyIbe45skB4XBc8mwizftDmwWE+knOuRUzqRB9KTJg3zqPxoGTwGvA
JmMilfcQf0V0MFb9BfNZP8jPyJcEmXu5NTmalZKyrJQOJyshDCs9E8IykK+dY3YKB6hKBYLajfKZ
qq2ItwAHTIZQ0PBijRK9h4WhR+88XARlU/4lnQV40XhVGppFlsBbwuG4ATgQnOZtwIKycRYgvMmj
aG3WB8s4owveL3NVvC8PRs4TLhNjrFpQYNSJYt4pD+c/r6TZro230/pvSdCy2/Q8rVzsI4Amy66h
90I2mLp+ZlOgxDz2/1q/+RPv/FKIk/1+O51TAN2y5c46HdZu5T9Lzqclst089klHfiOToJQO7q37
7ULWE1lZgG/5yOqs2pmRcoV09d2RTBz23AqsvpiQauCkNZR6X5URUYUfV5CrKaOBepV1lr3WO4VN
pysCXBMeVebuIpnrwjJXoDF8XD1nmRDNQAnh17sYJjMiU0igtmoHCWHHcrokTH85U0zrjS6gEizc
ksLJCJCobQDAYnIjHiBUu3BD2h/GA1w933uFaZT1o7oAm4Z/SpEUDvqV1KfWZoHzj52CX0kKgo9p
zZaEjEoD7CIGdlxYGugV2Bz+VkkYco05IQxyV3EE7a6HsZb8LvZ2ZeX0K5KIZ46E9oiQ0jgE/xkt
IZoY4DJm2hFWWMYe29yzp5ES3LL3lDnEFFDqROxLkNA4FqQHt+DG6FWoxWFJaD2QD83VcUov28KQ
78Uc2rmr/CYBHkNSnFTBAEc1Xwogo/XwxHuwcXNBHARFlFvzIewQRyFhz5nWp6e5v2+2312UPCZi
cta+1crC+K08nfUQkCiN7zcdGuOC+qhGvGgV+gYY3aliLGX8al5lVKZ/ZLFd3Fci8PlnmPopNA4x
8U2EKx65esYDQ7T+2f4coldOsK+RMWuQnSr8YvL0E+XS/nnJ54HpZQ8I9pIaMXOiuDgfep2iu1dZ
fnwzta8TWM/LE6ZOY1ZTHOD7aN4xOzVc7M7Jqy2eW39fjUjs9qzFId6BWSSjMwWiSQefLheZ1Moe
YO2oCbN97pS6DbqpgJ+cUrBVy++8SqziJ4XiGgKQcpPkXVV7rxl4UhrZ1IfVntXf4Uqf/0wanxcv
M+9oJ4b6/b+2xppmBXXlCd2waLsigah1t7yUk6NFSY4Q/rmslFbTJywbhRtFB3X1y2kO5atJaKdo
+yv0TTlh5aFofAvrEQjfui5lxyPCgjSIA412JTpjpukkAv9ZMeNbs7o+5HUdoc6/+4UIVHFRNHGN
6YmH2DqSQiq5r+E6tbNhc2GAe764Tf8FOiTaf1vnNq0Wi7ErZ0NFt22e2OP7+ImBwTGWXZRRlSHV
9xrd8lIOFEE2PhE7MEEI9mi6UcXAOhEYSXQl1z0i+CZ+ZPDiuGNNi8CSgTuSmy8/EasJzbgo+Eg9
RvZHQ0AOLupBNBBUQKZAguo45nL788A4WYFBoU7FoSI/ACMDYVF1rVH9W7oVaib9IKrR+3ceEr8t
cvCEu6wWOtFvxa4LPC2ZAi4qJGbo1V5BFuJu1ElLYQxWI3x4pbFxiTe5dg7XIWf1RklrxDQe3YJI
TVFGZP3FamK3RbvrD3oVH//S3v7QAFZnqk2U6vXAiiV18GYIFeRpk2IuZNSQgFsx483Okg2hM+1X
7cUtIL2L+saizPf6p0PrIvGZe8RvD3ffNfOeODT77eiOmuxdc0urwbFbcmqxeFfFkC2xS4XXC7V0
2zj3vPigNU9MNBLHmFGFVdrOcYXKAmcgeRyRfA8jKe5sB+KLpUWridk6lEZGhZPW2qs0dp4mdvN0
sXvuKyjnvkavlrrN7DsNSkPbjth+nXnbjOZtUfwvC7qNUotJDq1tmwUDSMA2esWveBtZvRo9Hap9
kGA5hO/c3kwOafC8OxtyIfZpfCQpvIdrgZOahg+QxW+7NmyO12DWAN6lb6/0KNsvw9t1efOFLcOF
AbJ+DV+sPTvnAuWMvgo7721PHyySjEY2YaIUKuAiq3lOUYyVwJKCSuj8TJMRCfNGUsYN8LkAmsh4
2y3NAS3aWcMYIkc/U5Zeg1wDWYO6jjUzekbv+COOvR7LJZoHd1qbo2aL8EMtrhOb/csfVMkwrMP8
gd9gmWqw6oGJwid2c+FS4YgdxZKXrydLopqoumy9ZiWEVSSae2nLNH/8OR9FjkJd1SUykXJkmeN7
X1+zaBs2TZIYerJqIqlPyG1QRyV1P9JXWbDDSOZuR0IEQ8gYUENiUiPsUN9dojt1Ja5DV6FwQWbg
1hXeAGfrap9GyuNJBphCxrZXbgbXXVfUw33Dbc6YNdKfMp0sklv7olWILlSDCyuEOWHW0aW4vZAR
OXOX9933X0GEJfshj1ee5R7DXvjxVpe0mG129RNu9nHaILS953+i/6u1l2hAONh8XLq3WgkKgS5s
tpi20unlvuvUidKeARRdPQDKJ8zFonLDpRGegofrn9/Ba2oMdsOGEVYIXKoSfakydhbbuJpCrseA
IEdyRwVJ2TN6KP+W269I66ESRcWWRYffqp+RX4WdyTcjjYEiu6SpR7NA1h+l4VAflU27c/PkBX74
Kpu0KDQ3Nd1lWuRhynUVgAX0EzE6sMhQGPw3KP0n1A28/8LPFs1P1lWpFjl+IK3ykcW7xCQ0AJ5C
wkDFTTGRERqh2rseEMnRYfQQZu9YmnXGUH6BVsIXA6iIF3QzpWdyweAVmxmYQaMjf0KGXIZdW5Na
uhQPtEONIQ2TfBzwTm6y0KrBaJWhspUR7yZ1IrA8KxM3Vz1a5SYKa6JtoQ6giklypab8juVJMoKb
1AfMBKFuKJKqGtHdvEqvPrx6H1qMFWRV6YNtf17+AekgiVQ8vTWyAmhTcSa6t0V+8kZgQLDBub1w
AJWf0AZSNH6OBeiXYBIn3JfyzJUV8zqWLylVJp2pcpHKGgoMwXiT3dY6Jx6aBJGQRIqL1yE6RPSD
bNqZ6VZBnpJXfP1CLPaai6OEqMS51OG5A+QKXuFxLAdXhygOhNM7VPR9daQ7pVOgfbX7gd18G5+G
ah+gk2Pt7wuWo+84MdRZVa0p/EyKf9SndWk3ElfqBqoL1R61N3TDv1lBcQeUtXxM1aJBznOdxVPe
uL4m6Obd/GTbVkG37tyWObQaiG2RaxGqNQZiI8NLsYc6xiW1K4F18qEJlqdclsrKgJFImnIWWxLG
OmvUjVyJVqglaT3rmplrYjlIMHajfXCjB1OZnIFV99KW1hyRd5UuEmV8S/lxy6mQAbp41DxcgbVT
zxxe4KJaYAr0B2KUKwvRiBp8dB6BZzC/lLcoMjv6/54sjzbJLen/yviQIyQZpUyLjqUsIE5Ezsqn
fEDCQ+gJ+BxcEFETb+S09SVncnXn0Am5BZW+Vh9Ko7Q2UDpKsKQLcBwhlblH3B6JvyfUDmjKCVwY
QFm9m1F5rkUGp1dsVB/w3IhSQq3qhCv/HYmT4SzJv7CckT+hhgjBzCvXyagon9IEbbEFYLYNdtNy
t0aRgyZWnHCeUNty49R0KaW6u6XqKsSQwBiQ7azZfCnontiJFacGuKqd2m9XIEqdfMMuiTZI3lW5
KpOmS8UVKxGnSxYaatOlSKwCsdD3ytHxfAQYJFQUFJnMz9HZd0yymS0SQvvOZcHTCR9TtWdT/q94
aqoEvxwoQ0Sd2qvOMmdOxMBUAv3UDqaUYUAykAsGaJ8PC4EcqBjkA0SwleJRangreaUgVN9pSi3U
VmMkiFvx6LmfPEQ61gmXlbRhcADbVtmvTQCsBhWl2WVy5GZV4mN0B352510lGMUwPDK6+KbIJ6pt
k0CLQGBzwBVfhUCmk9DcTilhOtbReZMUQwktMLfe6zv7PkNt7tXX0YG8weT62zy6d9Ddg9LGm/cu
3bQ+AybR3TfC/dE5VKE73U5f6RvtisBE47d3bF/nMd/tTsHTiI23fU0sRIDmdh1jBgSnc6yBEk9b
8/ahZDeezu6CTsGTNADwplPSxBWvtBvwMKn0xNtZeXUI74Bk9yjtNomCG952Dfv2Gd0jcS7fwPY1
OLgWxoMu7EdcOYGoBT8WOejSF2xu72YdXoEZWqGZb4JYg0z2rek+J+LtfTa4o5Q/RW47dYS9VcH8
Qr8o+mrQOUb5hHlCNUi4jyMd+6Dv560NoSCzPUI96kJNYo/7adGX1TLsRiL8u0a5JvB/Ib50AgpN
L4Gw9jEoCTWHVc9jMNt5krMQZECJCQGRon+iEqG4uiRWi0kFmIhNk0kbYzQ+z4BzBndyzyl0EwGs
MsgNBcWhBOVBW8k3+ptb/kMzKP+V/GMkiOwT8srTbwzFU/k4D++Cks7PA1ZLldzLPjK+oU/Ee17H
dg33+QV2RpZWr/VIBAoQtnEGy5FCN5VqzZsm5yR9H82Yar+0fMKL203uHApQL453JS72LRDG3S8H
1xkkvC03STZV00hwsbnfdOTG7xaVbqUrDOM6qHoVNE9Ikte9mluGgSeev74XjEhb04GPR1dn3HEz
urQUEliRhSkD65y20tYGgGdHv6nimhAVdqmn4nB4pS8doO58ONBmOgfihdEi066XTkvIG+V7lFrW
wy7m9Ie+1XpHP+s355VqhHtSbYIgYEYEisLo8JL/L+O0xvSoEyTZcUfSIropKQ0pq/mmh/Ty1I1Y
wHU9HUGYNeBlC4nHgV6Mcy5GGSAvbBLG+QF6lNgr2p5t0xc3WyzqAuneaIkMIfqD+JzZeH4DX15q
ma2NV2McescNQA2Tn83WHaUN6KCaJQdvl9OfUmDSIqxeIKhrg4xMxlrYEaFH7tPDWG6fCO5zsg2f
pDqSv3zn5ncu7ntwcTP/TOai0F80+2b/5jW+lYI9kQomHHdqSBQ0N/YZ3dOwFBhki4pX6tbwpRrO
5BfOpjIZF7fUZVfs7jM8LbVjveZj+Y/Z2q0j5xBa3/Nx5jfUb1eupZS8fql55Vhr4KqyFILgk/sl
u0DmwTt0b6Osf/Sfv59xKTxBDgFGeYNgXk+erfMNZkap4Zct99naVV0jeZ/dCpE8DYc3/gVWomGf
YnoS+oblv29ebvEOXnVSIe9m9mtNahafLiId5UwanfGRysyWZpG7Hj2k8mLgYMfphFbVqV+8RkLF
8Uw21OimrSrCWt0Gi/QTuQTLNdHtBUeP7Vxb7nzr1UxnT/n14D+MZAfB6j4uDU3CUkSxMLgM1pud
DuZH5wmr2ArToNSw9yXXKqMdse09Qalv7PL4GjX8SzeDqgilGOYxJKf96GAMTp05cgUr4EANsiRB
5ffDiv60N/0qjvpnVmJ+UzVoPZ5hHYgbODkCyY/hELAYA2CSLGsNH7t3HRrdBwzz3+zu137vrHlr
QMlrKG/WL2aMGXkJM6ZqFsJ8IyHjZWfX+rpM8RbGVrIeVwaVruYHyd8XHoKQNMBWPhiU9t2Xo9LG
URkMcAnlwpGAIWNP/ujqqJQ6GByR5GG+Y4ov01JS6u0mz9l7tvk5t40qpbmbv8VeM5Ep8B/H1/Hx
+zlOh9d+qVMl5Vlt04oTheTNbDNLh+f+Zaivu+VumX7VftLfzZcxe/7c2Y4D9CsPyY12nK9IMNNr
bI5v383Fe/VkNI2jY78y3X9/FufVcbVfZYtssV5ZX6fFaZrbqEuYtvZC1pVso6tSMxQW7Lzlij+8
xTZWQYUdwYY1oXZYvgnd6ew2wlfn2qtY9rV3HT739MPqNe/uGgh1x2rp9ejUQm2voBEKvf7Gfvyz
JzLBKW5p6t2gSVagOIr3ZyI88aG1HsQA6OTX5DS4juZL0GfZwb6RwKMdGH4VDTHNns5NpngbpJT5
Kms7DavdU+sE2UvU3m3uyVN8jMstNK8A7krXxUKSRQtTCdxvbdZEd+LxYyAoUUX3pPts36NduIPN
fot23U0XHwLc0HaUTrKJBBQO3UP33j51UWHwjl+W/8SZ0ypjRikDqsZXZg02edt5YQkH9YGVaKnc
c4oy6ZKDSSnbrjlhbZa7jT7xJmd8XiaXiQ60H20G22THa94rx5/4lTJInn72l/2JhibvnYypbHz4
mdLYKG8QS9hA0ZKpDKRRedEPrOdbB+YzaamklGiJPixqjHRJsqaM8+yYL0qqd6gNsAqb10AJOdJb
hE/yACTvjtTnXy1W1yh9vaIFfe9uW9f43bn07mP4DsNNb540klrS7Nbw1a0kfwDhg1VaZEelt9aj
Zr/Zn/d2tKzcQW/dsBmdTffYrgB9VHwiH0GbvINdzV7jiZtBanbqB3vXmNX/PuXwXWF5GZ9d4Fxw
p9QvlN6EaI1p0qlywo2YKtHHMtjZ+dt+eXob34kCL0NpxFZpGzV8rx3NH512efGZnlePaTN/QlZC
pKBCsQq85VDS4hdkwQVzV3nYIvklDOsVnvmRZwwzFqqr0nhniLr4EKl9ujrNcoC38l4H2KEPrscg
C5Boseyn4dTQ62jt/QY5OSqseHrWcH4ORQGEvRCbYal1x1snSedevp+USvfJY8UqybsGmTbs3d7e
Ajt3n2UnbXjWrZU+ne0C6fyGU9vHRtkuEfvXQ6PizUkiUA6pOieUb8LU9K8wPa3Qmrv8NGngNtwp
9M4dknvlU5g13TN1v2/kVGal2TU6gUKC1hdke5sT/1BAjNfoTMQPVOCCY++888tXtC5gLoLn7M0X
tat3ig/xKa6eHdNENNkt/6SAIPD+IYiY4SlmGW9UgxOB/PQ05vqtrFulEndzPs/QbFmZzQXOKWuM
7i3r7Z5L9t2KhhkhkFOq2PPRjoBn53xMJn65Ve2ereRadeSxJ+uz3/yp9CsbJ627J1SimoZz6l2D
6rQcphs6AcMoqLQq08r0lQb1G6hoIZEkYUuS7ZQIxKREHnCMiTV5jW6D++B4tDWyaeo2PA3L0+33
Z3odI9XEejLeNWxCcmYU7cP85pRkl/ZOO7EUuRYOUuZP1VgcxMDXxhdEmrV2Hokf8GjVmB3VQbVL
RjgAp5Ha9fF5dvONTqOnqTDvnaNrblYrwDRwaHFr6/0sd5MLH0z2kiDzpx6UAOiWfBO7hcyLgeky
NNwsRDY20N7FooYUKvq8tYU6/2GT7yWCWeFy4Lo1lkVMpvgWChHYVAa/4aVT6+tusQwpICWR0cRW
HVpXgCey0GuSLvGZxS2Zb9yS5WTzc+t+boRP8lUbZp2AIPIl2cHkEeMSO2m4dUogL3Z/pxAsuX/z
LUzldLmxlyCY9+A2HvHdR3sJLnrmNXoKvAVxJ+pvBhc6IoG8jHUB1H5oiDSH0qqLgR8MP9bX/bpG
is43A2SFziRW8FDcamz17kTjpLc5CqDPppPI9w8iOKktqfGuozXzVka3EpQJDGFPD6ZIEyCSM2M5
L8cKKRSqKDfx/E+WgBs22+FZePtEK98mNIIaX7PufcgAf6xYXfm8exyJ1SfENuuT0B6EY6qlninW
YpK8c65GmrWUzWClaKW5HZHImBxuWT+T7eWBoQaFU+SP1AhYIbP2LK60Mg7U4JNNyCr6JJCpBuZS
5O1jJIEjbt1PyZdMEOIArLYFm/w5B87WJM1qa9DKQiprdGGdhO4fbdu7t71tl3raKp0GrH/FMMUV
qLzx4ozXY/OrMfoMKp0HsVf2htyoKkYZ8QCCMZbuyWaym3x4bxud2x9iKnHKjwg/lMEUSfKg/Kel
VqHDs12BqE4dM4+ZhbiV8oM0LtDlRkvG8vEu/DnXWyGzceimP+mP7oyw5SW3zAueuv/vrki59cpr
M1GE93COtPm8w7csPBUNEyPYhHpqotw+o3eEhkZLKhGVcWn06Eui6dM5ErYIs87xnS6PDJUSQS6V
5SNh0tszuwWWm39hEKA/vKYvPHLYA9oqiz0Cn/AFeEmHGxSXSCk5eKjQzav9d44KaxVKMZ1n9fyJ
V2LIFudIGZRjVI4V5CoNpUsqMnlmVBs95K5SjMmj63L/5itOLVZNrZxPNuX47tACEIzJ3Yumh1of
s1mYUZ1TCgkSuwgclW6IIjeIcCj+ESGrcwOZrluIabqx5yIMLNbkItjLAzoCt/lUbpnUM6SDkcbz
VpMCgsHi0ggPuHjP3+fvhR6+/FgLL3HxuvfKHW2fThqb5EFbtRbOYu/UP/UPfY3oIoJnPgb3JSIT
bdEaj22jU0bXQhF6PWjjKneMDrkz1FmXe0ZWOb9h1/Y5kmTGrX0jkzbZDR6Tw+AwuI3uI4l7PLoN
v0ImRkJFZ/+zIvOCahLyYSkpx93gPDoMToNzgp4GT1/eLBJt3hWNibOvdc1spZ1S69LZ9k7IHew6
ElirwsSfIxGF5AnbHTmnOnzhMmL9VQcsVosadquOlpqo5hmbkj8p5EmSP/47hJBtRJeglAe9YqQf
4iJVIKnro+PjzTwYVxpxr5ZWkiP5nYxUgUX+AK2fpDb6dGvtZzIP0S3YtrP4xWgoDddebUd65pyn
aOZ4eJI9Br/We4kisxmCNEs2w80QD2+lUrAMvHKdDyqJmqe7j0O5inIL/owyIuX41tZio+VG6k2a
QZqZZ5JZ+Pbr5WdlhYfY2ZvOIX50KgyC1imGFYpaXKOVxncyY+TH2vWY+4zHd+PrOtmPyPkM9tgu
I274h7DhW+2PhkX/2jv3thjQXqm1i3XLS61NvD/B2+ZWETQSJJILmOIvoBDjM4tHadeI0+67feJh
X0efyXXEgnjMvOrf9kv7rinFxmel0FawSp4QShDjkj5ZnYK0FAx4rtuettJ0912amtNsjHQYxJFC
t0F6L2VWIEXqxTjd41Zex5/pazr/UgSVLi4LJZZF6zIJiV/IqsijvkybHt7woLIjTZ8uyOluV5dF
ZSCIfDG5i4xUs/MmErzSIOEn+0v/SsvS8vG36cpZvrVlJjUsrbaEZZT9IFpGnMMMP2RsT7C8yY3E
j+DxLcUUkpO3pMQiwzDWeH8EZ1TnJOVRCjfxJmawtu686lEFwDsjl/HcwVcs/jVoF1ZPGt1mUk94
cX96RrLtMVS5+2lAwsZOY9ADjOhda81p1SdVJNA0W4oZc3QvjHKxV9bIlpC+1EKl1VwL4gu/RinA
QudEq1RjWQ+MvvQzHl62n9a2bev3fO9vm8Hh4xHqXdCjjMslSlK73/rszJpa6R8PYX1ZRnnj7tQP
zu0UUJXeYhn/R9SZdifKdkv4F7mWogx+RZwQFefoF1c0CTggjjj8+vcq6OecJtrptHGAe9i7dlXt
ipuVvdOz9eEqYeMZ+U53B8/BoVKSkzHzQoZ6UKg8RJrQeSPEvEQNFdeqC1XzL215259yckCVBhiP
9hln2QQif61p5LdsauTfnfmpqP0yuSXl6kjyFjNzlfIJ8FPcVGYF1+0ZvofmgUI72W2xNVEiobIR
ZkQHUMv4i2ZLuzZFgK0E8wQs1iRrYMpDMQV9xW8J0QW5DRUi0psmXBS+di4ree8X7QW7v3HtsCB+
QJzfbvXdqODtxSiiJPCXxFT7KfUjLqyxNqzq1DzpvTR1Jgw2iMFnjAPgda2HXztgVoQVZiuZr0f2
5JQunXfzBqP15h0+LrlFndNNNfEM6+LZqCHmqAzL7Vqfcmj/AJPSWjczUK7HX2UfWCM1YT1S34PG
zfHMDx69KsOm1u34dQUrc6jpi9UqkpK6td6RA368+7SQKJ67DrSB41S1+Mv3zWyVSXPu4yz2jtNo
fJzSXmLs+BJdrOmwU1T1Vdc/B+u+vHmPAd68EAXpOvSv2njkXRUEgXXb8kVhMKlK11sm0dAJBEzJ
8w6+L0MnLDVqCs1YcVUd0GF0QRTYftMtkayCYiuoTePFY1n86O6dg1NQG1WGTxidI3ilQ6e/5lCV
MyWBhUeWtZ5srU0TLpOIVhJgiDcFnSJzb/OE7mjihJskJBXPpB3V4V8Thhe9rLLheq4eDZRBzdZG
zszyPVAhEhEAK48gDWAPrN6SrzLROLvmFj9c6gS4eaNKViSCboR7QUxgJLt++Qn+vOvrQxYAtGjG
WUs14rh7bb1R68DD4nLfPfhjrYyTeaALh/3ICZzvxil4+IcrNN8jVeZ1/xREAzWi0YdSRVzdZf6Y
mfWdazNeEasmjQcEK5pLkG1+pd9SZdRdRNvQKESsQ/rJFXcoSIs2Um3dII7AcZpLjqKCdC6PUVk5
L0kosMJUAthCxTGh2idyDflfvMYKkgrQH5yTsjXpMBKWD2QL8WhV4j7lY+LNtbn8Xf40Qk47iLhG
WyQT9cytUi/PoF4Xl4mByYU6TkVJSMTFgFQhgLmO/MD2SsEevZIDwbjWN5g99YkK2qfuDdQVvIpS
4R80pvr2OaeLzPyUNT5BcoI3cp7qeM9PYda1GYh2K4Oncqfx17WbwaAx6FOhSfSCd6CjaPWDabTF
KDdgvujYUz0vqukabXfaSoueB4c6l+mIonjlDFOIR+GrWnpB8ZBVtgRIa198m6qXIFY6ER5KnKTj
CZ84G366CBMaJ2rmwtBUINQBmisDXIaRKqlCtMSspzrSUV3B5gooxWJrI4hU8Wfx2AIuQNTo6zj2
PtRM0OODu/J7KovUulw8HJlYOJsqKL9I2EgktZQ2o5m1dJbZZr1Mfl+bD8flVybWQrxE0hdWlZNO
ILCneNuc3VqiL7trjc3QGlS5iR1vQpcXW7QA7K8taY2KA/+B/EpnrRMtBCF/vn0N5nX/tT1QHoHT
kbW0OOna68S+GzrhpFKQilnaGuXRE/XSnYqCWpHy4u2C26llTUfB/RD74wmZ5Q1j6BiW5LOgbw9w
zfahWCY5WbQ+VLcnEc7gTbFIQIcfWSNolENjJK3bndkJr+PYKB898+JZq6tntNergmZisNZdeRuy
M1PV4c5ai5n/XJO6ClGIf/w3P8VkTUX8EYlJhDwD1XS9ddzanSdYc3G8+wL4AEJIGjTripkn/t/X
Sn79OekmWjwjl+pKtcvfdcibcTvyJMZVuIQ3NrZHUUg+2iiDb+WKXyo3JwzE5P96w94Vw+HcbBjV
AYalCrAfPS7c2BpItaBlaPdX6pgYKncS4mpsWNuFybExtoPy4DP8DKO5s/psd9/VL4vNIOpFvbXP
krNGSP4KSl/xT/xT2hp/p+xfy7r32+WrPqzTYXvojNJ5Ff7NxB7CYrw/GjtIN1zg9cpZXb+uX3rq
zza1vc/2FCTQv5h5Rygz14B+41DPRhhX9R22HJPqTrKwyA2wl3uFh32jPDanaU9HtSs2lnSOEJT7
Zrge0OKlv+Zf9rQ6dWbnL2tVghuBzzE7OVb0sNpNN6UltxnqSBav5SG/XTqXDi8Us4vS2iLnwJ2D
9NLIWOdgyked8zQi5wOjXfsZLuAV7z3Q4uewMouJpA7qorg9m6xL0HKOQal38x/0Y4JcJeKl1ket
y6Lpa2KcGWGXpvbOK0vaGQ9pbWRaGLWLlSbF0lTnb5GJDJ6o5mv1ERsYFVReSBbZknYAcEh1i1i/
i+1IWhoVktGzUWZIUPG/dq3rrbFOW/dNRhnikEMU2qN0iFFpUng1QjwJQfxRy7Ac5cw70RCfTaNt
MRde2/Vq3905Obm2wvh4DcsMplILSriXbA4biWD27Tqxv26SwsgUUFy5Sve6d4sLZnbLiDl6yeKw
sKev8DlKWS9SXuKO1EvdbVQpjDl7GJn3yyMTx97d/MBko7cf59rJx4R2Rvb8dT8anOAp6gyJrXjt
SjxpM++esOUS3+yYtIzNzxKr8rlbH5oQtmgZxhzW2l7jvGKRwOjo7ga7QT54rfbeyNcjrUrqQ4a5
N3uWZrlCqxIOfpVZ7uHXhz+gDBY3b2Wf0WQ/i2elaW2s88BQotQ8MPq1vsVbhijGcaY15J0NSHC/
tiJ1+pJlhI5T98BbUJ8j/W8V23lRLUXsdPIl65arlaSeK3UIIVbEiL2zd22tv1PKqRavUB1aTBqx
vkQ+O3fpGk5Hy0qQdBIgCntBFJ4X0JCngCYz0Kw25OZvaVSlky04lOqeKaqcVGWfXtYrDTRahLVm
BHAK5zGYhbINj6GzZhk43HC934cZbcoc/xSm43NYDS6IFP8bm4A1wDfQ2lgPISZyhQ6dqJfRx5Ey
2pQeo7PSIl1VSPmyzeHXWu5m0cwcqybIPgacCAaGEYCIVEUOYPzYDfGLqDSFdXqe1nUAx+SJIsV5
7aR5AZ/s/jCjziri8L1XZ1QjIlnUcz6SqAe4EKCF4IvpKdKmeIvaeRANifqowjJR9eBFAxmqCRAh
xRGV5kjfV/nZHsXYKzQQNfs/aRORo1Q5uizSV0qFUFAj95BgdSh2E40//S7/lYYKltQeXITrIzxG
Mcy17iHCkTBC3xpYSTJAjwxTgih1/qwPD4PS8I5T+1bXTK4eimy1HFTQP1uwGo9o+w4cKovpICJ1
fvCI49NDhdAhzsSpc41w7zG6CnAhrJBhL4vi1Z3VQVddJiDCUjFaQJAqnDXX1oi7J0I/QL/Ig9zR
vLCX0jwSRy/WIPHZMQIGin114GxTtrIHu/56Wh1XxpXBOyTa7xDtcwhmk4myDmghXE+gcQCaDhev
vSe3VcMJljPsSKTH1jjU0xF1D8ohAyB4g6fC1gJt1vHJwT3hVoL7bV+Q/aEWlG4tB1AruAVJJcQm
HmzkiVOsMLHn1725x7L1SamgjsGfUK/t73SMPAaNqRQoz2+pyaUWL1TjlYDODdPD+Dwl9Jvrlo6T
cdE8VnXhQyf7eXWN7wrXoxoceuX+s39CXAyVkXOqqyGCXE5t6cfz0koHRZY38K41gTTz9fiqTT6j
U89hOZZKUWm2bi9AJYk3sVVjvBb581mNBP1iIb/2rB/jp/Rt/Fg/0cwe36m83RdgWwuK41zfHdy5
jDixOrp4KhvW+7plf9R7X7q7/y04h4HZt/spmCDG+f6la3Jmoy7Mwgww/9kSfQfwv6eKvWaoUrTk
60YI+t5e/+6gK9e/4jPE888o/TKmbVy2l/sNhVj2GEpi9uCSgdswtTkMJq/6RGhU0djJu7CbX9aN
iJLU0+UeKZwx5hh8wlr/SeRYZ5+n/SdZxWfrrMqj9yhjhRrWVrXVfXvfpn+Xt1szqYe5Zt09G7Sk
Y6YEcXhndTqM08ExvAwyiNVl116rVc+sSqHLQie8D79wLseq8NErwX9A66lDRre1cSXUW0h6bEY6
XvA92dMRYPpWP327Dmu7cu0rFJRHox6UgjJWUWF9qrduTz/he/wcfSavsIw1PU6bXez8cdOt48Ki
8OyBnDTu38A17elhUZ1+JoSXCo7P5Jf5fXyF1Wth/snuCM84rCzj3/j3s/cMekssStNTieYPbgyS
VYFWvYcdSkPUd7tOSH7H8WTvZpBJULvkX+uPa7wBWOP2Z3npCErV8aq6ZZYx3bQb6zhCVe5/hhWC
Y+kAFKEow5fQ4EP4l8s2yKk5pB3tzf8ksnxCLto3nZ64R8Bav7GPOetIJq3lHlAXm+VuCLVmh4PM
hjs50ZS6OhNYWiOOld+lJLHWmFHw+Ymj5uPcqED1AQ4f/NhVqtbSaL3sACdh6+3dn+7+2eDz1Cj7
VnrR5v5wSw8UUSlJ9on8zYECXuS2NzQwuAH2L30grz1eSuvlfXFfOMt0Joci2gxTdcRSHaWABEjS
FUhwpYxEImG1Qy+eShoDBWnK4i15Z4JRq7OHDaxn5/FkbcCI4VYbIMvlBrRCbCPyUpkcmOyGwOPa
UsR0wVcZIXCnTBsAEEBgRQN8T2qSEhYLUqzOsKb5xq2F4D63S1Zojwp5iVctUa8iDAnplZyq43Qy
eKlLaLdMyoFQDkmVAiCFQKmv9LSC60W+P7B/EzQSjg5XP2pjbI3BKG897j7ARR2NxmQD5h6aRHHC
cTFqHuKNif9/zgcrTIpvPcmilfxdOruFRhPf86tKCaWb5sfrhhWhTlb4LoKWtGlK63Uw9qB/PfyU
38sfX+2Wgh1gek96ag3D96jKZFCeEH1/vjCNGO/DdEDTbfpWicWNIxVL663/6Cc+uVUbWVr3/3tC
Z3l+LbqlZBe6eLp0dTSvwikUISbNBxddhUPFzBIDoOvCmQxZhdwF3qglFP3JqUI5apFxmozPy0KC
6yJmvbeK0M7pm8MC47mzY9tEUtrdI7L78eln12Pl8asG4pf91CLbJJIlY5ATQ2FrILeuPd4gEqBJ
OmJjmaFmbfJXcfxdJ+nUW4eONRdUarcslAHFDchndZ+aXxslnwoSwOU8MCYtR4BzYGaKlRV6Wn0T
1j3tzDqxVggDMWZxE02vDLT2Gb7b5Jpvlg4eQ/ojeFHv8kUYomDyHkj5I1URvhaMnhcnWDvjjibH
wtWkRHJ4JMsEnwzhHdCkiUxmYk+skTOixdEgHSh1yqlTdDAwfrGxYOLdqKoUdf1111qyIcDJx/CP
8AIjB168shUmytLGU9pDZZXrUWmo1UhSKHDMUK3UNehthA02EabiaVYq3gzhLR9B8lN9MFYGVsWk
5xC3+PXOPVdoCj3UOqa8XcJDtbpX6HoZVdx0pK7N6sicS4XZx/V3XnmEH4yv6BNknFKmdrEkL9HX
KPY58IYUJVeoTsctiMIAaTKuWiygjQtvLiJUgTF08msQ2gL7AHJL5itZBKwiVB/3GIKFSTMyaX6K
eKsKgkBfxcRFxQ2LnFCeWADrIw/YmqAgf4YWxquArTmsPYasPpadkNTGeiQU5OZmivp7BfOxiT+M
oJNqi2FGhnprbzY77AbHIRHQP80Erid4LIKW4101xjcDKSNKfayNZG4UwpXG3Ij4mR/hDLFcLtqY
WYQfQjmZp20l4V5gKxUAVPGdaAn/OPkJH5k+nVzkKb++ayLAafLEHHwi4a800JMRIlYXapQBIrNQ
NlKAaBTZcxPD1N+Ap3FuQNJkar1CnLnRO+TzEFlL2YSF4nBDb25A0jDzaFJsoID6+kLRLnmTA4yg
iXzz19+yqdehaa7AvQjXFZQLnmQe4h6Kzw5vmqIBTjtx694bYwsj96b6QIJ0kFJEAL9O+II7VkIC
6lC2cJa6uruZUheVIEVBPMzoUAxarAOOuS69DsFzROHA48t7D1X57MBI4m/8ScR6MwdJg0coCGe+
8EYcyHzETrDU+CH1R6TgYhKIDaHyuqToMb+fQNjao0gnNM9/qlOvn1K9mUUWPbn02gyQTvFLEkZo
OIpWkzRqbOnkfsRp+UvvJXalnflFIxR2mjrDA1+2deO6oU7Sv3Ur7j+dw0r9I2ENMbw+mHKm7Z0G
Iw9BhaPPwqvl5SO5LeT/xsNIA0EPTTGC2vz7hHwufikfHTxgpKhRXUbU+1Cf6zHT3+D2uaGkWCEM
5XxsauRzYhnJ8hdlCGooIhVyhgccaaVCsaAHSFRBF4JxUYmkRkuDJ/FE3t4ua5ioDE+N18el+lf9
hqdyP+IXh2gCSu1pQORO3LH3ud+zr2BpS7X0+erBELZEJoJk+UBnqoZk9RUMn+O3s33cG+sSjN34
+EOBEZFgyaP0miBxn+2bFjlNif4P+45BwPtwb8SW8ydChzv0mHupeVal96fSNIJZ2cNAW3V1FTCP
1ApnxEpUMnGo7xkQp4BF4Ype/KPc4zClps1W7M4AcvFRoAVmM2zXrk1nwutUyE4pDdIqABUKD4D9
gVwIPi7OmfxZLCiY4Q4tSRyrLMTF3mYoGTC75o4WOhL8EmYkfuqnowf1y7X3WWikcoXbh76JXhaq
B3PlQPVHmYj0Tzyjw9Aj5dO012VS08qsR00l18VkFFFYYnIVDwtrU+0yyFex5hQZdUftuupB6zfQ
k1IOhc4WnunTAoVzMX5kzZhmKknw/nn/oAQWYYhmH6KHiBwioo9oM3mXAzV6Mo9QZNTaRTaLC1z1
ID4yZlAB0hhSKkHGkypEUS9uZOirBfHT7rV1CuOlaG6KiAXWxD8ftLAP6qSdCA8NPMuk+VPgUeSR
ceOD3i/Pmkld8kND+TBKmtXFfdeqAWoPoIudk+4Juh7NNBaXld25JkLCu2evQBS0SMl8Q2Ynuo8D
6koBOzt4hUfdqMo3CC9BHPKlnaVQukgdijgU0egmXEuLHV03W2nn63whgH8SrtFaDC585BWuKfJP
n/zh/kJnLeA8lWMYkr7EsBRmmjKIj2dmiDOCHMuJJ0l/3B/G2zcKEf2ZYZc/wc6G8Wd0cAT1iCSV
K+QPpuOgNAX61X1/TYM36W7nJiFj1aUR9wgnRZYgnjOX3fL6c2VRx3YMV6S6rHsOEfa+8UNf8x+e
aD2ooYbMu6Ppg8i96o2hNt0u1HX+C6+70Xwij0qUFfp0GPLkPeVsWoiN6vQnUOMD+l3g9TBR04C/
H6fJJyKK8XRvoXYwBgJ5BPNol3j6eclKOZBkzkJwqM4BFiP/9YUoVVBpIpfyJaFX4Bl1FBda/FuS
28KIZweKhrggVBmJDs5HQpDrRBrJx0xIi6SgwlyEan1YetFaasXuSZpXWsQTCktDAoAEwO1I2ZwG
Uf6jr/VXYIwW1XW3zlBkvsVsSGInYzXLPMygPNHQltqevPWlwmFn01TENCn26sxYdiyUUNyk7C8O
zYNbLqJVAb+0TcE8omwsbPwyKJOwoqZnyBeFGYFpwtHkDPRuFwrzAmKTA4+U4VRshyr/AJ+zvvFg
bcspiKu+w1uDe1UgpPe98SAibPnKULfDAIS2i6oKSYHLfPDJhJgVZV5GihMdxZuQF/gnvwo68+s2
6etpigpa1wIrA1U+b1TpFGGZnUKrhXKjp7UNz2Yc7TiFPTa4/JcBBoH2sha+/o2exUQb3rdYfkzh
T1wGibrU6oJLCY/BR0s5R4nfu+NlqMv9Xy66qRBB27yYfJchVFNtRtN70oYGxgNST+AI3JoLwpyl
nfrEAwMuyKtz/3g5PQ6mI79BPCInQBaQZqLGrtrBp3SyTd0f/JpGj95Is1S1pAK3lFrdZBTLi03X
RUjm1dOVOX0VGIYckzSyjX82Kmi6xTaIyX+UZSZzOLd9ZwQ1YQQeqcRIKCkC8S+9DnxpnvNAfqGf
FpJogam6MLpYL7KTJ1pl+WloOmgZEigqJxclPYUxRUXDijMHEZp0w2yl4w9dz7XkwkEm+dHwO7dQ
o+AYoqBQmPYJ7+ybixUo8d25u3LaBIPDFV1L/y8S4YGFbmQjI3UezCVXVUavo9dVqocTAqm+FOnF
YvnITQ+Z4SxytMFh+ZiXx+ptVOqlnTkdUyYsESOsc1nxioW5iBuPWPrywTDswEJEongj3y+0fzDY
Gveh3UvYMHcMOKWdQmwhx8CpJgqWiaX+KcepnFLNA86Ewpr/OeGxIQhU07IQmIqR/4JvQYpoUkWv
fNWNxgmDRhKeeDfgOtOMidIMHWF1hQRL6xppudKZ11XAHHFFsMRWTWYzVewnAJZQdUCAis4XzD3U
IqD7AlauN9FdEN6Ct9OwWC1/YLqzghx7URDv4V+prV599hpV+yI8LisrcXbEIIBmTi8r7JW32zHW
T235sdPNoJDLZX5u26tQEyt3Yc6sYVwgTSmVvFD0o6jrUG64DCJoGleWnAxWIrAmDgZwKwax+Qdu
W2uWaIHYTMYZuSFF/yDqPOfnqdHIgiyIf/bhMRTAw5zc3oN7xsV/ebiQlhuHQTEOAegZjbtBOtfl
01vQWqAtXL/1AiQYqmm8JrRWEbbXzYos49lmqSaVVfyfR5z5EsyVQzbCsqqYHcZgHmv/q/XjLKU1
meYU3Cvedrq1UI7pJVZnHNe3GFI7uE1ut7tgWxnhuWdjTLjAJXiStSf+LCCjHOeh7pQ1ZYhhPS5Q
C7MZIh/mzDa/1RQJXTDnVf0rqHMoyAqJgLHbko07jxk0B2x1f38DrPpDPAqhQ/Hmt7RqJVYt9avU
5JOmU5lbUbOCdgMIiWiXUfRuPXL69tOz26KZiS0su+BS+w6XHL0ZoZSi6k+jProgVxZR7Q4F3Rzd
PPFfgZK/attDcJpb++BDV58vXup0dCtm75M08V6pQYOkD+f3/dyGnvtGr/tnDU9vF15mil6xf6Ev
XOf6DOLaF3b8aXVwPXrxnxVklifG8o1uBGICii4hjSry3K14YDV+qsYFO+61DRYUsYhgVAMUdvOX
2RdZVxR7UXct7zPi9Z+74DPaQR3LfD2nOljVZyJlSPsKK9qvAZJn/rqjZ6CB/FYbrJ4/zHzEQYfG
h60MgXChd6U3QLv2s2vc0CB3ROnAY7xT7m5DWhXQrQP//BiMiVjq+xlU+odnC/4vvDzaY8NpGNtH
tz6vRChEnvjdhqVTw7DdV9qygUhh9AWn7T5q3ixvD4Z8dQ+2l1U8enTezu2b3QJWjf5KnJ+EqCq9
YjPCpllDykCjN9+eJEDatDxEqQEJ5+DWRse1n1T86O+0jf5YW/h/fnz6hMczG8IxOBIPsImIKiGo
RcVrawQKW5A4CtjMdGNaelS8I2b4F+9ET2z2/2WNSrlvp/1TZVLfNY1yY1/x6hiGvb540/XO69VK
n5TfXl/vduXerm4v8Crmyacj8gY1cUrBbPTD9UpW9OCE3lyWhVKCHty5fjbXVlRsgFry9mxKtNb5
wQFwPp8/G3OM7Xp/f1LDsY9DqTRI1658D+Z6HVxaBmWhrsMmN089Gi3XGmb0ZcUe7gRXPmzsPR/+
O7hAvRqUW4dQot0nsgaN9nggiUMhb7Cx0JYvqHq3acIts+ZSBvWkXjsiL3R00mkgN+NnTF1phvGu
4B5rSxKfcVcRmWIyUieGFNP/PcxXycytInj5la9BniJBe4XacwY4WOM7rjzpiOhQw7vQV+eW9oic
23rWpLGerqeya1DQh3yK0qrVRQskEwgs5nCmUj6Wr02gAfwnqxLZGgM5rOe5WYnFbO0Rl4BngH75
tW6pD+94/PLN0aP1Gr18zRa7Ia75Vp+nsFQQ+/76V23fPGeCyX9OQpc8bUfPw2pbCXL7zTpDSY98
lLoeYS2N+lQAzit8L+nQJdaD8YoUQRTffPrt/Wc2OUDWPgQOaiAIOcOK6ZLa0i3sNX4SZ/SStgl3
zblqWSlXPLtvEuU8eKpPrUV7LlaQ+rcV3uDdNqwgJUSfYFIxOYHyD8MQC1RdmSNaGqQP4Fj4a4Tb
3y1rcRDUWkhVcQVmyUAYwFXFtB23daC37ng4ZsXm8QLEwL6QsG5ocMHKU2yHRa+8dsZVaXNuxyGr
EK/EMFA7NNxjvwfk639/b7dD8o4ujPrAnbRVDbNIymX/jitAiDsKVu6IZGU9xZ7AWCqUCrIBYVjJ
iEoKhHIXj6wGYJ72B4ltIcKS5NKAth+DNtbceEsn2tYa8j7smK+EYplngt+oknYMK4BnMICfs0/3
MI5DKnEOiUYSNdbLlLXIrznNy7Pp7HvpyzWwUp4nqKp+TstP8MCQ8BDYJP1cdx+S3doEF0c0Td0B
Tr81sxp12332D2Pw+CHvI0UEXPfKP0Y3S1zy+OzcLMPNIEe8o5J2E05z/9oh9TcTd1siy0IKAKvt
e3/q2APOY21pYje/b9zJ8CstkQT4xfK++dz37rcGbhRGhoJuhnz5fvbr68YJ+hZ2tbvWuUzPX/cX
902Xdie49iLddxcY5dP8R2s38014Lq0jzH4Ngt/Euri7DrGHCRNxfl63nyfv/GPcXOeAZu7Ust7t
NWeqDVYXG56DRKt5hT4yer4at/7r87MbRavq4npvxLgCMI2u+9b73bbXjRqZfw9II0mDWlilkwj+
VWbjrmW5yeeOj/06UoHZGcToTCXktTA7j2or6VRkc+WWIPajWcy8+rQy+eAUZTy8C4obLGEgsb/A
s+ut09DurDnPaFsObeAa7s90xEJOCBsTmvkQ/6kUzxFMaDhF3toJztR3Dq5NK+m3fyNGuNiN0gYK
CJ2vm/d1i8FjNx7kGJ0yrwAYhX6CWQr5hrwGH6rByz8uDOrJ7OIJFOna1mg5bux4VWRIpE7lVuW7
jLyutd655Wml+Z7sqi6gW7XSfU8eRni8uaekk/4clunPGZQeR0q21L3LN3zRLiNrPLpG8N9xm57G
Jvnz9Dw2WKXHn/khPA124XGHoi0eJ2iAD1OJp2x2GxHmiVlSKt64VXDDwfnb2hpf1hblxhskBS41
+8ujQQDE1xuuTGUEKdzJETpWnPf28WUeveeWpWekm0Xdc14d7fMif3lrbGvbqi8loumXAAVz5QHe
2uqboRutrpneRaNjBynVo8tOgwS6tqPt6a17H8S9DKem3rNbZ/cnTGqqCYiOCyqEDOV/Iac5UGc9
DI+Emg/vnkINPJJ/Y9u1H+k4DJNhNksn6SS/R1oH8QWhA42n0aJywWI3OulrDQI7W4+dcUKWuqDU
bC5Rlt42tw3/81h7j011+R6rVm2tqnC4xP9CeEsFs1CxGPRGf/coABP3XckGcm8kGtwq0pcrSMq5
li5GG4LWKkVbIvAAG7LxCDMWyiy449I/jO7kFhPNFQfCqrVklt4XcpGFJDRwAhmGML9xUCg/XSP/
spbXTRX91MYeVG1X0mmIrohKdNDLZiWWighNOtR0h3VEPJfqGqhehWHZ6hMnjeKhci6g9VZhXYsZ
CeITuX1IqyZCkbi20l5WEFd9oEs4k1KfFZdOwO8WYSgBodjSp165e41cPiXcumvOyomFpedZKRZU
spkB8SfVIqXSwWpGOmVB/ZWliMIDNZE7M0ZBZW8wZc4dGD08qik1jHZhUrSJaNvYM6HKELgqByr9
tmxHdpxn9lH8Pj1zZI7WE8JwqKyT9SSarid7JLJSEUlXiEsLHl7tel/eiXb/EEiKXfrGi6X/GZWx
BLAmSJrPDpZL0EauifeBDYhRIdPm0pX7QKGKLAeoahAq4TDQPiFgriFeqzJa2W0xNpBHCSrotv6W
4I3GywhnX83D9OlJh1sGeDeRduFMwnGe3TbxL+bblWWyEPOzOhX1KtpEm2y522BaAYPzs0w2l40z
poPphJa5oUafjlK36LOLOKeXblDlwL6wu4VUp96VIfdzcWrHTpNR7zAMsCxs8ywUqkvqydlWk+Ir
NgtH/w0PBs1P9IX3EPq7d3ffi3vpsvK9R6ga0cwaXxYkXDrSloUvw71/ZM4lk/LiPHsvSsvn5vi7
57hsoDgsbgv18i7e7gk/1Fk0Oc1Os1J4nh3p2TyKR+9Nnd95bOylw7VGUE6fe8xWgIthTprT93i3
gFPJVy1t2lUvWnA2YLLWYJ5UQ7EQL4t4ZuyGZrjvf/ASyZmx6uKpz7Tz6nsXJZLSBzuMJrvhYbgf
TcqdWi8lDp7lraJbR6nP2c97b/pgodY7rsqb/er6W96kl+Ze77GDk644DNe+0TMwpDj69/a1ffRR
9kEHUY/bQhpttFhsURrS9Vu+S43zrzpx5twCCCLXGSSRzQ4O5amNBS/XB/farjO2Tw3uwuPv6bf8
8c6/9fApY5OYlPbThj1GKqnFgykFUU0UK8lFRenQhHI89lAPvJP/Q2ALJw090gaJHmYawKhZb4cv
vmxK6lTjqEw1K4sjdgayNEhG5iI2GqaU5yhXdj7w3No7ESFUGodn53wgTF6n48fBM2+NrIoIZQgu
OzT3RNPpCUMX0m2S22rcWOOYc2yczdb7K+l2a7xhJ3ZjOE4RvjHDa+8J1WPXWnefld7V7F/swMg6
j/MDsG9dct/7tkFhh92TDJSmwwERcWmtruSsnzoKt4zcVQM5Gzw3mnuGuHcNkjANSz4bY8m3Wt/v
YHfz4pOHnVb3krdHFkPn3K6H8SyFRBTP6DbNxVAPJ/RwCBJrLR4biAZW99mJ6rDpHt242H6JQnOT
IeSE2mziESMjn8zSdWbtQg5a69yYL4AnNF3FaBnjAUY8lYKlXlFHaXqcaYIe/QsPpNflGaEjtgZs
RFgj8NmBYMruhyFtQo1iWCM4KA6oKjLiN7vwRZ5Mi7PYYiaibSKWMkUvOTrwVUdoF03qMMIdfrUU
xH0ccbA/OdDVWVI/lQHQ2LgpHXQbCaaD7RSBcIoUlqwgd9dQRl/qJ90LfMFHcOme0UPqwMqEGKGQ
Ez++jEmZozRLoNWl3F4s+qI43lnwm9ZUniSCSlRQRNwe8Gk5J9ea/KfjV35meC9oJp/uBf+7ZyOl
MgVgGvl33EApG0F2QsjBCsCe/Fte4GrRkueZiaURkQQDon3jytxQYZv+q+lQzZQUULuulMroPPq1
H0ZRyo6696yp1V231uXWGghge0FAipiUoHBCONmq4rQmPabUui+W7Yw5TdBw0nsrEVZW3RuMuXyR
5H6dUPZ0D5P96MZWM0F7wCLYuc9qi9Oqtshm9/6VNr8QpAksHnc3BrJlcyaEvbvgCxfsUnmOG/3k
LzCJquGlVxuUgnpQGzz2DXuaMEAuWE6VludZeaGnl05S9lRwpFwsyCQn38Ea1oGdCpQNKcr3rSyn
s8sPrNxddyKQB9+Yxpt4ES9K88s2ogL7t/8zpjgOoT+L+rg7hiV5C8nNXYb08nRXfktdkh/p/PGd
KpbyIKY6meI6BHXBBQMcCkUmSW0+Z89ZuqIivlJNGve4UWks9WqEKjX6JacgOuEeEIgvtfoTpzPr
UF+vw7MtDQhL8MOocH+IJKIcyVymXnZvfbr75KJjQa/QddmA7T7ZI+xeqS/X3YiHJqNk9IAMVe1h
z60SUOKLfAKfBo3dGekaBg1yX5ONgRqqq/SJv2WOyem+cNjD6LupqExHlZEkZbIOqfqLm5T+4tYa
FLjyULmcYk0ocX3V3+PAKDsHlOIBIfV+gPBe/3vDvUk/uwVELpze/9gHSV/CBIGeOy5BjerQrl36
PsTzA9o5Zs+unZTc8qR6bpDxW0OsiXjWc7ljtNI7MS+Dfb4f8NN4gy8Rrt/42gyznoHiCioEFRu/
y0KPBOATyFMHpLgr9Rc5W3PDn53LNexGSrUd3ECOc9pzc1iT6qjGCdZJNiAXG0OzfwYjW32wIK32
q30rEIVZBkjmIIKHzPn3Ixr8+aUxBGU6BdHicYPh06YyflPGFylZFg0GsbrVeoQo9ns7vLv6Zew0
fAeThKu/7+172clLADiZG1Qhut/X8b7DKoPGu+SbnH0Zv0UNrY8KKOKR1C1V2Ib41g+jXF+NoTVr
CV8Hqveacv4BzctBC/Du1SKRMr8JX9iuy240OcA0PJI4ajLuVyALbMn3NjVRn3i97A3wNxGai7TI
LY1IrUAiVCp3XAxuuEfkmuNYS8iJQMeqr9Iw+OF2ANaKunTv6n0mqtlShqKcCy9eBVSUIE0pdw4L
SsT4kVK4Ve/1vAE5orJocG9kldbtBoATHp2A0C3qoORhFWXny5e/Op3NK+EntKEIVqfRIlo4M2e2
DwoZrCqAla5KHFIWrkdZrhs9oR09Ba9bc91H7kWiBl8SY/jg5pd6Sa8UwMlFZ6h4T3YdCtTL3csW
znN8dFPGOcqQ+XFe/oqmxLopHiBEuMSue8wLuHW0mpN6yYZLexjOC+yAEoe/Vq+21TF/T4obTzg1
iN6pmzD5Wk+44zf/AV4jxle+foyuw3df0rB6T4w/3d4riceebVNTuqcj8WWXb/esGol5lU46lHeh
xEd9SP2erCUqWJ0cmMLFVJbi/bm9fR1QX+EXtQuwoAOosskbHvsm8YrB2wZsqHYuNe9NJjSonV1g
sMteUENK2eLdiqYkuBjQnUtNsuc9iXxA7tKxnt3Dwf2QdIAtP7zH73r5+H0j4G7TO+B2wWGuSaYW
9R901V7Zo8fOfZQBS1FNwysHgsSjhATlMrzuGg41cs+aDE/HfnV8XkQQf2CQfh1BzigFOiBkn1GC
kPlIrYdFhnCrU+njlpHgF3rCx+mzqoC54mkEqYY6KgVPlJWyf4qP+BgSNv0ecOlmW3nL5heSBYAI
UAek0TL+7o03jTEv7pmhTRyOPQRiqEp7/01McLJwP/fK9naHEfincbyQkn8wEHjf20IN6X4ABjE7
Ij9+IqYARcS6j6SJKhomRPNb9wItkJw3a1TAhC7N+yquN881MHm/jshp8NhAMl+8Sgri33hu9yA0
3wEOaDCwuSJAheGPudChFzEGFomNE1XrscGcD9I6ofYHVOfkXqA5Ll4URR5ugg9vj1eCjIT3A7Zr
cvfTQCz9VfHmqHwLa1DwI3NE2RM57iDx0C057hv7LG2vKYAj5gzuEtDzjOq3sFehfEF+W666lz3J
7V5FcdHGlJmCzFLvq3VJRyUskXen5CVKdaXQiT0RZyh7kuqWmkaXQgcyiAddmh8syRW3bTeojtPH
8d34+opc5DzE4ioBCoCmxk1EC5lU5f24K7Lz7s/IvN0fXBfko0zltx8N4qRxKQ9PP0mn9h1vjxO7
dZqAIkIJX1V6KcGkanCip/U+G8qco5fu8xcAD0BTwfYOAC4mWkaLSwcMHPgSgqcO5f9x7hJS6KH1
qfiEzecy/jNHFsaMwaEtu2rFDLpX/i14QYIn0Y8l8FTDK2lABCSotKp7FW7F9hTQwAvMgBigkQB5
RGQbaslrbxTTGJhptd4zUWVzB5xfdjXcFY78u8ppVCn8DKoo4qt6+qoGec6N4p9tm/UDBjhiK+mf
UaZAj/7kov4L1dNAuKAeTku5XDuo6EauRXjXcZw6zwfAxd2/Ui2mCtK0Px1WREb8HbwV5kDq7u/j
41s9ExyoTJ9u/Uri/jS8S8mvIsv8Y1LdsDlrXbMGwGfUU40666Y+P0zRLj4b9XG2YYF4w31Bf1iB
nPR0/0fTmS0pqi1h+ImIEFCQWybneSj1xqhJAREQZHz682X1PmFX795dVbYli7Uy//yHcIOx9ByT
4CBwME0SVbOM8Xpohu6jX9mfu2W97pbNpl1pu3alHJRDf/dGA7cDjRtcWIkCtN9HDEsqhtwmHzBz
jm1ui47hhZ8CLJWCjBu8Mz8H391J/X4c3yehmscxyVEiaGxW/QUTrX/8YG0Uc37UcOrmHVHCCCLU
lcjvmEpN+ICQx8RtQMmqlUdRrAvdXeZQkk0orBWxIyg4So6kKqD0fDMvI9jo78/ipyAPkbgyU0JX
LBJDGaPJ40/N90fdtgLwZLs23Pvt/a0zQTt1uxTBtVDs0XKQ8II2+zVTz+a+AjX5MH8a6uSv8Os5
M1FRBvP+ojeqpz1o1C1biNtqaFiNzglC947Qaj9AUgigOW9Bcm7FY8xMT40dEGQTseRgxeSMMotv
/afmb6cY5R0llEKoOC3MDhFIiDpaVHHC/qJN4G/kB0dC4UjymOprjhRd8pBlj0MWrDehae4vlWts
MFnd3EkiUU/ibYGrw62/MRD8P+CMMfWHw5CYYyNwSmZouHrArGztN/RUXNXm70lwtXn91qqs3WE4
yb+Jl3xBa0nmiGCQMZzg4+EbGJIh9ABlD/GgEHc0NggmbTLgbRnS/CeHw8PsD9QD44cP8U+YTW32
Ry43ycURzo4wNkRJIaRzUYy8poNZuqk5t0Vj8U9BIl4D/x6YYdz6sV1/Dvz68wnvBHqQiDrFiqOZ
PyG3dHOhG8ldW3JPY7C/AnZcyc34Rjclmrzkq6FwioAA3Cd8ztljeVWnVQk9F+mfhXu14b3x20LK
NWe6QuRKOYIg8X76j7s9gI4xU/caXIZscstoeu9eHw3C49gnLrtdllNrJx/ahlAhUugCacuqWjRY
WArCkVJGcTJXdZcZbn/TX8Dpr+BibdDTnwpj9k5XGpTIU1fP8GdY6e9ROX0eC/KCLDv/tjCiXRaz
Jx7vaEH+fkWGkxw4/ATrqr9oDe8UqofXTAILRPiaTWBSja2ZOSOfFX85sgb+Ql5ZN0gCEH9wlEhe
ApqWk0QJCF0mw3dwAElLEFU5OeT8EAZpH/sXfne5vsM5AbrxrP93ZrFDCGKLOzbwKIA0e/q3fN/+
38Gz30ogBB0eFA9JfpCPmswzsSlGhSx3tYy35SFkMExhoIVAQmVHkGNKNBBIbzk7v9U/8YSIw8WN
JQB6/LNK6tnhrgfY9dF+4CApiFrvq/2wzsVX+tWduzNKLE7Lt2PeXcZs18AR5UTBA7uSeQ8uN6rb
hiRVqXOpdNG/Jaf4xN6AmofdhDvXgInEvcP2jEs89wrshsJ+4OsSw355oaL5V1SWo/Y3pXrjQId+
/LIfv9DMcmlgPq5+h5ciKBtT03lvra0xI1+nwPH6rGVocGkP7eG9KzbdpOLgTXF1FKWjPMSr7QUP
hrISJ0mDKVggp0R0dcpwZ+BmRPSufydGjsnEfbLa970ewD/mAmLdMHRV2FJeV7jhnUODLSpjhght
djAv9FGcscQLFUFMNUnO5dCFzkPGLhITppEj3HkNnsZCqz9LztE3TkNQmD9SwKd7A6XW74M9f7Yc
foHdoKBdoeJEEy7zOl5L8B1uqAcKRx/6cJ34adv+x/1SFdyG1RfFY0wTBMl4/kCkPlZHxk7m2kL+
EAcmqk7o5KA84OId438T7yXhGUujbYKM/8PUBCFnKgoS9M+ZqfXDfXbsbmJNKI9/KJFQCcQv7B+F
gGZbTJxK3Xlebe8qvNp2IpZUbW+O8ygVoD5wGwZApmErLyfHsMAzW7o2vtw4iWl+gumufMifD5p7
OJPX3TgMjKVjH/Ls/5g74glJVIAyEttATATd5lgd7z9IaYEN9FHOXF4CUe/zGHXqdS7NLwa54whO
71T/Ygg5tqjdEfludRAK8ae10JLKN8t8zaQteU6YNjLuLxgpiAr2PmrXLad5u9YXWJssOPFD8ptk
3E/F8DfWkDkLgx5Pnu4+GTDsEHakyNClvf9XFgUr6JHiM1sDlsE372z4nXL6ctvCj/73oe7U3fDQ
btst8+ZDgqwsvaUISYtbeeNEZvO0vpXv1pP0WOHrQeEkoCpDXTVklkfzKtQSOdjlOA0wH9BXLRUF
/kMJxg2wpOayF7ywIKpwKBDHkhL1oLD/5CPHfSYcyy6Pep5KkHk76WqI6gGh+/bwbG0fiHbFzFhE
v8Z6KGr7sUECwZqehJpoLQp2ECRGXPIVfO3SpDMGWIrkF88X7SJmZDGpLEyKTSca+tlH9sGNvB/u
RUus49usL+NZPCsZWjLWuY65w6HSD1GlyNtMuYusrv5lu2Uo/bioOMM8AMcMqFM0RFiTv+BCGTt1
09JUBp/a9/sWH8PAbU/xsT3VGG5Hnz1QblasoKM6LYNssmK/LeY1IR9XX5sINIcl/3awFaG/tsZ4
76/zxr6fdTHwBGuBO4IZIXUm/QZckun17mKPOkey8Wmc8s/mODw1x3TfYEv32ovQWx7ROBS8uwXk
1mi58TIFeuJFy2jx33BRuhmx2k7ndxIZsYLOMYS+74ckHTzpjmWz609Q3HBhkAT+6ST/aVwQRw38
an7fXlGfWfg4iM/CY5lzyPc+35Nkne1jPh5bHB04c+ZD8soloimcdfPesf4sePRu1w0pXjvOS1aN
LBxqwRvOKAPoJgwKAoegHmqZwan4NE/miRNEfCAIEYL3ntDHtghF6dIY0/rmefBTwn9gXnvLLNp3
J3y6SYCjmJMjBsNyDIIZGc6WPUzXmLm9jvetcTNuoi8ULvp19CVcZ5UWWA5UYTsLx1G4sCIWyEma
kww42VVjDFNIZHYl3gp9IQlIsKog2982txuAEtgPoyThHGCMUY9rTvtk8nyNqEQBsjucIAGzC2yP
Zp3qowSlA18iwnuNgIC6n/w7zvbkAVALVH5KA6555RdPdV9hTp9hKSlDvxSGxrexaAOHSg67smTg
Ub9Os2IhHM/XEvY1FJM7XrYntYSdQN06RHJ43eRwWUNi/RquRzURJMXEDES0/NIvFZ1dLsulotnZ
Gkd3OiPR7z/HJljLAJwFhfifF5IY1kmPFUJGxuL1TyvI04rVC+8RUs7Cs3Y9+lDxjZJgtuFUQtGe
wuH9cyuGEkpDSKXNgiJuY6XS0iWw/J8eOQEYj4Ejq3txk39NO1kxk/KIq8z0ssgmNSmZsEsQUVpw
rqnHrT9t+zxhgNGSY3aHiROtn5QHyfqizsulPq9pAAUuGqCJfaHHoTCaYj3ALQc2gUWw2yep6HkC
4/KNebfslgmkbjzY4tTlZMvG5bnbypeV/oPRleF1lJ5gJuc/nRhYO2KyMTvO9Yxu+rf4LSkGGrtH
Jf3V4SVLdbiqL8+p8tH0XKgktKa/2kHjK8C9wABx2/8uL3kind45YlxGEWDZd6ivrZ/jFHu0piUl
S4orbZNBifafe9RN28SL0asOJ3EyqrbIqaYNFMJp8/SC5WAR9Rb6Y2q0frTNjnwrT8DPsoa+B1+P
v+Svwqvda2bcap65ydpVgTrTweEWWZWr364l2SYWDSdkFrbGE1SZKrHVPRdcs9Nl2NnZpEA+BNO6
srHtg17MZWPqlDuPrenHhRs9L/GeGx8rv3voxIHLLffkIG6IkvDeA6/V93G+uY+5TOfhb3yO9wo1
DtFmLfZp8sAaO4aGD9i67VGoUbC3MGm8B7c4CA9UPGQgGSbcgzEGBhbeCEwquw8oTHQJFfSyJ176
0RJ7WxC+91R2z/LUTZOjucGBOeeOWITM6IGrgNW4dj7EuGAJ0p3+EJm4D/eQFXjLAcMfvpIs+2gh
Fr1dBqldzuctJ/Sq26ibLPcZQCY3LPMdcyM+zJgMeSq1+mD+Xj9mwAlE3XFnsRrrY4KZIO/D8OlV
hA+RtI6BIhhJY5tYk310Fd2J0w52YsfAgJO8M6hGqKD4mgJGWLJ6emE3BaW7HmUJR5TYNPAbnUI1
mDaqM9hqOCSU9XkvsVvUDVSPnC3xV2VHHxpv5kf+FfhcMzqai2Alj2lB+MP98oTiQSrDR0ytwkwI
ssWVLcVm7tBbR1eXSUL+9WbHY0gHNQbnVVD1WbGsccee5bsaYfOoeIEEPANfJf5FbPdSKvNspQHJ
jtMl/69gI8YuT9+4eGGvvu4ti2mHEEN02PUs/KRCb/LxC9QZbrm2wuHAhIuozt+JU7ZfD2Bxxh53
N7dWkGNXDWD5voLv/7bNnzzyehSRDOj4te5f7qb7enodbsbRGF4tvx6mHSE18bvEH+A0UY5DoIAY
1PccMhyAVU81w0hmuCtOFS08nQZe7qw8aJO8rGgsI5CGCFHCaGo3/jTgPTFbrjFSxEV6341CC29q
6JMsqyd/xHyNRESKQBAhRihPSh+vb9kVBObvIPEa2JKQWtMZ9tQUzYHbR6cAeaL8KX5eP9H4Vdr5
JbkMmXUFdrpjhphAKMCMFvOXxobIpH3kgyVTSFcbv3YGXnhMeVcV3E/F6frgltjdKxP4A5ofQyiL
nFCZDUnP4c5hSt0wOyy/Xl+clZDiepmT3nS40Tf1O8AKu3TST/Fy6eZ/eydjPCAMt5unywyj28DV
A1c5xcBPuLy89/k6Xw8R+mzDsQmEirnSE2OCdOhcL2/KSUVzjJdvsrMFfoGPReq1wUpbmvv337W6
ZiMd4kFBCEw71T6IjmnsPPWqTXqmcB98okAEGU/gCnGUwdL5VEGL+TGBfM21vmZQ2jEGKDfNCnNH
+aHx/OfNqh5eWy67YGpRFqLE12dR7FWXvBspWLw1k+eqpQFhLHPufihjOR8BcxIspjhBxIkKnAAj
KrE6FP0g8NCuQ1W4Zw3LUYeV2X9miUhZcEQTUwAQ10/xbWu+70ccBQAMqELAr5nEK3tlPzibrK4P
XmCEF5YERet4YVjMW8QxRdwsrdV1c9+G24iC6bnN1u99ioMObymbhuioXstoHazFxCoiRv4kmJiG
T5oYZ4iV2NCTOPoCgohQRLLRQ8bW+8QTe1wZ7kdToZ6JvW50KD5eX3LjfBR/vJ/hkmWROLhZBNiS
PAhJYpTuv6HPGeOXL77UHC67p5+uYMgAlEfeDcVTPycEh7xcbAdQy5fOW7OlnHuTaVAvU6QJy+Ak
2A0jV+DTNzApBWSwYixLU0xjPH4AZejzAg6teG8q1I7pURC+t/v/dzTBOuFfAHYfYKlwcsTV+FsA
9A7Gr41g50BDICEhwqoDxEwxZxx8Ea8sHDUA+xULFSjj7V0J9gqO2k685YULxnD8r3p5jAfUozz2
WuOmXHPFY6axjbG2e8zpuwGKSh1yi23h3ObHjPoS7Acwbl0MPtDTAKW+Zj3QkLFhOAOM2CGg8b8q
Ug6EabOCWmYMtqUhnCB/XqN+/FcAq3MZY8n4isgnFpqyCtZocADFXyMOLnzyaR1nmS+f7bGnoqRt
9q/tYJ7/iJ72Pv6XkkmBerzCvsbQ0zxdR0BuvJJun4FlvFnDOSd1OAtnJDZThQksIwBNhZ0GTwHQ
P5aiTKxrMoKHOc3xh0AWsRQTtmwPhjd/eIOP5+LbWMFoQxFO3WIz2TK/+gfLH6LuGoebXuQqpW8y
unPbszFPyJA+6tFG0p79itAjDViaObuPZ9n+EblJg/fOFQGlMXk1o1DfaWeTUcLcgi3ckC8OcHCy
HlMM9wFqftQtT9E/F/lF7bYNfTLCvnpcpWOVnLfqqL6XGionTfUDgs0y66yqXhSuOMuz1lEab8Dv
Lc28mjMzQyFDGTV67de08g87njUfj4Y9aSeHKF54d8rNx1Sn02Cq2okvscFnrF1EwFTp6PdRCvId
egXEjCvCSXNVIOFmJqsdUih3tztAzrzFOezFtm0wOrP8jHSGwslKN3qvnu+llSBkH2swUV4zBeck
fTw4a1uMiIJ0Rc542Byu8UfNYvEod+Kfqp1Zp1cGpWeLgFLdG06U+HXIbdBZWLFYOuZ+7FAFw907
MRh2d8qHE+tkoNIgIgZussYsg8pXvoM/6+zW8YiF+YZ9uX8NZ71jcLaoA3FOVOjqyXh603goK91X
6VzBEmtWCSuSm4yzqfUCmB7fwfz6i9Wk+dNyk+Y+3sw5jvxPJ0eCv2wLP5sQO6wOvMQaR9gAqcsK
KiLrGlfMfTd5HhtlWqoLJd+EeIAiwiOQd+gnnaC3+hew/wYUu39Uvl74yVTMy3o/NbLjodOYTOYx
fbevKx0YJ+FUDHBuujLuoXK9lZR31iTCRmirF/4LP1DdfgOmTF/XVRhuy2anv7fm63uQri11Twwj
B/g98JpkxrzSMtwB4+27q8cuC0NYngv+O+idtd1Hs0m5Vy28LikOA33COmtR8kxK9nL0d9dZBwVf
GQPpXSfd0A86l5AvQi9gcYzr9PNej/mfxyhnwQ8cZqFvtEUH01eYe6RL/SsmJ7uqj5oyvlKq3bHJ
r5mdsMFS4UOEqscWZp/w63g6+HWH9D7thYC2/d2rspPtk6L84wWJrH9p+lgdpDBrO7a70u2tTGQi
3ImgDVugEcurgJrXz4WROC/gR4j0Z4zkAIYgyR4HCPx1J60Qvh973+33ddu7UDVlxvj9cofZaIie
3ESqYD/PVC3JlrO5kqK4PRcHJmLHJsPNv50p0PKHMOJ6Ma8huAHKGJpzf7iorLNZgwSmtwuxdcSu
5NbPxwRmwgX+RjQGJuUjU2hfE0zvCPToxtaivwINg5JLycT0qXRiCQngzdJ8FsHrZMKUxKXkdCVF
i398mnX24HZFRLAoxz2xJuREmykjSrUMShicImYCkNULr9t893fK773PzPxvPe1ybarXbvIZ0qWM
hjEdzqyPfRzcvj6D3GPUfN6fvtbulEQG3YCRmtsUvqbZreYq1Dh4xBDuCb5IKuidcRMn7huZUe7S
u2F6kfNj6nCtGAIGTv1c3U2vYibGJQGUJ7a+76Zo5oiyY04e+CFrajBlnfSYpYLgawedTFYUEOyY
UeWXfRealEnf5al44fUSh8VTyacz9W23shMw4jM5hGhdOd433b6JKP8cTq03OJ05TRiwx5t+tcjg
VvIiKMIx0OP4VIjviZakjTycFGpT4aBdyZS9xrjIJLRPJYYI7uVOd41j/+7kxig9NDBdKdMp5+2Q
smowoZFh84zXluLQjQ37to7JMmGBm3pZLvq/iNlCNmH6lcWbWvVhawbbh6NjJ7lSXtNMh5aTLAYP
53Uwx+lrTsOXdb/hcB3QBjBpRxTAJHjKT0rDXC4L9Bj1Uu8feCbulwjWbuQr5Sy5u9E39agKlIgh
qV/AH6jcLwYmP/yxCt0rpfSLI2SM2qTFuEkZN/0RuhqOHGUAG81NyPQsxg8K+7cnoSLCPrIMX2nc
JvZCKkW/R/QHATzmYBmiUYm9IZnsIAnZVAPTtvye5cPvBh4FbnKMwdjUZ9fIHxwzdWw8DnlvlbOj
O4F+VrBaTby6+XiWpqvAGS7meYjdoLWIborilOkuIriNkp29UPwIJAIM83RATzx1BOiE1IdrrXD0
qbD4tER2wGskD03IL8pSPCtJ4mzGcQ3Jc4iAyYbSSHoWgKs2u75GzXtlrV80K3G0DjsXnmj02+fS
oH1EKYbAHQlxOTKR4729/G+GwIzhqzNFfhQe6MCfG8qtQ/sD9L0efF1ZirVf1WsVacJ5cGKGvLpC
g31NgwFnH75ccbxqh2uV0wEVCxMqWGLiVpadH63LVcM28lNc9b4gTGwxfNi/Zq2ETYMi0+4Ndsrq
uUTLTPOR4m9DlMda+xmu8wkHB+eQxg0Jegfigaoo95+Ud6obMU0A978NuG4oUfCU1Kha1bv3vnuV
zhjINSMXTljUOKg6LChA93GpMHWZq/2d3mw6w2lfnmk4zYPOh/miqzf76jF7t9P04dCMpZBFUeX/
MVfvtZ80To3PUTvKLl3D2etfVfRUftM4ETZGmU+Kb45HIIXUbxaPDHNRIQdinVw3RbMeEJhwxzMX
I5zMrbqRAyNOJQ7ruc9jT4elAtDuQYsP8NALxmQUF/Wo4a5X3BxvEHJdCDp++T0s6atVQFEdsy8o
53fylcfrkteJEo3mNH/MAvqiYnaPF8F7pV+3ZTrtYNolW9LQ3uer88xnqb5q8PB1TW6MmC0J3znG
3xYWY9W6grDoJT9UXk4f5esi/RokDkzkXQnj3sFRunSUWW+Db8CpxdUPM4uOQp8RN5giSwp/CJ8p
wdPvlXPj6RbcDshK3z5WfZiExmeIGLyhP6nlvCvk54PvetPnFJkMfBaSY10Acc/gFyV7aOGyT0QU
56AoKzwdYcKJO43gtSlkHAI3McF50CVcp62HRbeC0ryCRAAFY27+YPzD0jDsilm8xn4BcKXi7YbS
irL6uhqO9FPvMU6TUXm8PiYBlj5UMNnyGU+BVaXWKkdPbTpgVGe6b+Ip4Vmkszpbt+8td602v3aL
qphWWJhgcTTpPWfcW8PeFPoDrKRjnR4VIs6MU/VNtkgLqnzBpUZR3N52eNDJ/Zs9yVRBBBKuYQBW
TPa7gEbY6TVzmN7Kjy5GkLw1qZso4xRLlLfdpZ9QkLtoDXO6VD2rOykIwn6fMBmZypq2GXllvnuW
a6jFtn42sQDD2mH5il199ZrFpx5bpJ9CEGGbExP4mAktyDlGECn9Adf2sbRORec8QH3+Sr1ew0kn
jb91qmlDT4/PhKG6BcBU2AxRD2+6thkyOjhSbmOCpv9zHoSPKv4C2Vr5ssGHKuaVug8gjuat/dC6
FZcp7W8wE4dzMafIz2BD8TqUb0HA2DMGM+0IsDXtfInV5c1n3IwdtQ0hpTvRsfPOpGOTTIF14emT
6zIZbfgJ0huW57DJfinMW/rCxRBOzKlEpmwwjXWtUbKwftSfMHAQCaqWzIpZC/qc48fg3msYAwxU
uz3oMybnTPn6k07szm8tgNuWsEdQmLXqhgDAKXcjEmBzWkRDrvAS+QRWbd/3S4Cu/Fd16wXMAUgH
ofsC5aC9cpL1QHELNoTP+GcIMYL66phO0aFmHoe+/vXkNH//GEc6637iAizXh97DNlCnckRgNnQK
GVHvswlQK/FCIMgrrvYq3BYXWr2DtWWywIg+2BvQXQZuf1HyPJcBgEGMi2b6geemE/yyx/Zh3Ugk
ACmwX2wKPobxPyBsd+AS01POxtJiHds6zFR6F4rwFokbRBU8MUPPuEQx63ic6M7rgVxjmVuj/u1d
TAAJqyFTQyMZARNoIBJLxu84QJHh7sYh/1y1Z0Hop6TvXM0TbbhujRbDG015R3/83AI3TocKHqRV
MWGAMxS2Iwc0+AqbRLtocNpiPGx5Dd+fjLrAvRd+Nxz12vEQxRjW6xwe+s50e5dgj9WNOfC0bFaU
82Bf9b0HtzhqdGP7eK15pc/iWNLmsSP1N08oNvXIOObArkOcoOBEu93XUNlGzOovL/Z3FLTGR+/w
1snk1pmoB/B1s421jjkGuHcEqLuv9AmMBIfz9LFlFfcG3HowP2BJQSD9MNd5H8kjxMUFLE2WpDGm
vizmsLijbb0rPh5s4mPOIO3F4AeGlbHtbSvasHM7Zu8PTFthJF4hc4ANrSIH9a5wXwAHvofA+InX
v47CYhQTmtMntGhWcsilc6xZjdeoR7egeS23/A5FwpbIMJINW9ik0E5276lJzU9HfDMXw12AD+SI
dkyE4Y3PSDq/PTUbneozGPX68145LSCzAXl+B8EipGsOJ9IAFCSU2cPE7w+cqgd5g1oEeF6dBZlH
Idc61uv4hhdMxx1+mvC/ECflyyrZGcqqhX9zqz6z7XNNsjoMuspp9691GSA6u9fT7skoE/2OcR+h
W8XmRx21uhMw40MGCr+e3t+KPqDHKiGDkdB50tfmLgxb5rA4m6EOQVrrNJsrfzZH+ZIQ0isathgj
ufxGe2NeaAM5GrwYsdSRqcgtIm8bkagZulHfGtfGTxPNYLVNGXnDhlOwba3B8pRxjAuyTkYEJxGL
/M9Tv7dhUyKGh7wWZdyt9F3qKX495XdM6x836HWGyx3Z7QYwtJ48q+S9qWtAlv1gIgZbzw9tKX8S
a9nhdghryS2Jef0ZIDWx9sMXYj3LDTM3ut967ZxG7Dr0W5zzbYBGjDC2BG3VYyrAPBgr9WRXDu0m
GCeL8iPYzJ6ogcxz75KCk3/oZ3RGwa+oFMK5coTwv8fxJFtiEC7J4AUGexYlQhFtepyU5yZc6/S7
XwFc/8yuv2DSVynNsSzLcnfHVWB2fzjlFxPLiuazxcZKGHEKFDxasPLU2m6J4fODLPVgK1YRxM0D
XZguA655fMM74BzeIRh7r2Bc49qDTcBj8WKmXsyZXXEugTz1f9CrI23vk6eLPQ0pQRHjHPf+K2m8
LcrwzntrI5ZW/TfM0btFBsv+06r5p+QXYP7p+t0c1VvHNrDUSkoqBsd+XvjoiOjqlFt9tR8Mc4Wz
jErNf/Uhb06iVEJQDUgbjNP7tHdOBIhkTZSBX+yvdnC3VbYseCp8zxAWuQ1nOiYRnE3vyCfbeX7k
G1K40K1dfba0nKeMXeT84PA9DXnTsSAI3RA/YJrOUQMBxeKwt4s9zwnpND+i+9AVD7p4sLVu/MMV
TDq3qEadtih/htdRsYsu8aGN2GnajObsEunb+HS/cYhR1+F7xPzsObri4jxKcVdKyRWiDibRj1ib
ibFMry7qwoKoQybQ/vuCvJPBV7XMDkM8V2F8oVJTobh5lK8apTAc/222QZs+aNwBHfEQfBSZoeWA
5IdcbLSv+qEaZb9GBwZvm9S9kn+J6cxJm0OJQ1PA+8dO/dldyl2+QQ4P4eY9dPJjj3nlQZNouptx
YpCZLTW/Zp1A/BFTR5wVp8sl75HXPwVLc3HFbSKbXuFbIE8/S4qkhIBD2duWRDSS6TXKD2g0RCuV
bNu5+sneEhqeNTKI5w5mMmVgr33N7t9vao2XPVSc3p7mSYMdDoWbTd3lAppHmv14kvr9nk0xXecf
sbHuyLukJ1jx1UnlXj8YzQChDEb0hQg0cRbFB0/Y9XbJLO2sXe7sNPSzTDwLLws87QZdq8fzEn0X
un3gOxD1nCFLRlXv9H/LbXSiwQ6+jU/sOjhL4FqWy2xNEds7tkP5qyHSQW1Edkd7K48cqJeSqsrP
fqgf8/0dYv6YeuW5VDk/O7u9kLJA6YvJXr6SJll13z+P3MlCCU+ATDB+fVLYwb+QEgxHqRcoCExV
SnyhsXrvzo/JaG5cghc2DTaByTmTz91Z+Xg63jLWABTpB1OwBR1GiJkhBJty8oaTT6/CuCFwzF27
MX+oWyknYiERA6kO2Jb3qGAOZHiYDmrGVTsQ+p4GYNknIAoQ232NNbue9MjChH7xsH8svBmjKRjD
COZ+MmoO9QcsDP+56n9InCNn6DjBSJzsa69l36vHd6JYoN/ZQTaPH99BswGt7Q9GyiQ6IK4dhfRa
6Dj5YrTSD5s+LvBwgBQtJhusxknJtT20/TEq5hqNXz7imkP3iEf9j4gZFGezV2gebDQUoclXv1pW
uA1eiJXUEGdoGi7w8RSVBv1bxz6AhUm1eiE3MFPnqBpLVBv6AXRBPbwvd6xSyEHURC7+K3+KphZF
A/RnpoNMZb5pBSX3WkKxn49zdSnjVRV7RjZJMsfC6UzUkTx1NgqROUMh5CF+5ZKJ9M8yPfzAiZwJ
0hUnyyHvyTH1aEddxRe3IAiUf9lj/96uqyMEaxEycVOTaHn/82XPHLFr4Ar8aUiZEsM2oJuZYiHk
Sr7p32P6vrBT8LoRZFnnR+YFLztiRIneXEzUQ19MMPNRi9d7iPBWrgCQBA9RS8ssStJeP7sqwqdA
ckexnvZxDSPoGFwIyAsBg9jFiSfuRIx+RasgZ8bV3W4t1BrvP88ZYSQuUXgm3v89jqZsB4F4weLY
fxUh5aEZTXNkv5/T5TSwxxJvY50V5mjykpBp8xI3WGrC3wk8eo3Ve4H+jEnAKhndsPV3N+OWqw/g
jwb4uQp9DCicFqvQn5+jsOWEMyR258ZI/B/FV7AWN+XVF86HmwTnO9FI+CEMGEQIyDdX0RB7X8QR
I4gGiCP2xeHPCs/FElzcETt70mtyX6dMeSx5b1HUbCgCPRH2pjvYoryt/x6Hqdjpvx0cKSkXJdH+
n+xRUqepnPqnFzeVK2expGZaBOXWf+4FouOXTT0eix+s8CDhcfIzLts9O/BGWQdo2zHsfWKztE7q
STwtGNKh50sdHX2tPtEj2flRv/OTYHe7zN3roY+/0AoGuDoxjsrbA9m5z7Lok2EUBXkfB8CnM1DX
V9owa0TtrTN3wpyGH8py9AC+OOMJCxaWcO6Px01ty6/yQ4xKuY7H2eUkXKTUXnztJdLmioUfZAqH
puouEIHY2D3t00nH/wrmVm2Xs7vLiNr5kacUt+z3HH9rsbh+4W23oqOaPe3L5Y8BLRE1q4vY14p8
xPQ1OD0Q4eFqiHak5Doh/+AReqxCO97hXwmzEd2PF+3E1BKdp2hjWJUcKH88PMQvO5Aolwni8AgR
GNOc19LyOStBMGb0hNHVLgd+900qxpkB9/vuuObudey+YTcghuhv6puBhCE4JSssagB9eYYh7K3r
lN0cfK0HeHB+VXNIJ3UH4Z1FpmauSkeueYbpoTMJaD4g0iwQtvW/qUqK0K0xCBzVocvJ2O4GHSL7
3imDOk0I9xD5Je3vz7t1C5bGBzzGfaN6MbjnywMDBb5jDNR3UjQsl74H0GSMeiV+Z164MYF9KQ5D
9jzauOXAV/fVJFNhtYT1SvlC5D9kiJMyT0HgOsPJCAroYGptCeqKsO6CHw9pVMcHJIXN5yJdu+Pi
s4pWkLABvE0U8swqXbgz6n0eQA71af9rmBlH9/lx9YZL9h0FEALU+IyO0vrRa4IWVKwMkd3MgxMI
uC7sGmyqS7kXedXUzmTW8euHeVpJ18mLxswnZs/fBYrb/rZLPsHxix3yyxHWv8XceEXJKxQL8lc2
ijlR4MbQwG3aG4u6veA79EbcDgxv2o9iBajKKCncYBiVn/ufDaRJ5zkuL0ymmSWnOMONghOgxh4f
JSD2Av0TuH7iwwgzHOhmJu9Hhu9lvMeIamrZyV6cLP/5rfaJJBBXV+G4Y3fnvH+G8IzQLe2axM53
r8aGUwR4+zoEPdeslu8d67B9sOOoHxDa7w5fxoTZ4c3kfXOt4biDYbVMyhOz5JeMGSEFg8KuGeKq
oUuzjOv1nWnCLLZ8+/mLkac5A6MA7SkAC3CtIGymFIEg5KK7J1ZN2vTqRb/WnxoecuMb3dNr163L
bASJpHh6xkMyV0gg97Up6BObgJKt1GKS9281ZbBHKB2tfAPPgV0D7i+wQkMXswW26vdA8dznFgIH
rOZeMgMEhrnBb49xl9PPAWxV5bQfbBJmPFxmJytGGHbXi5ix/mMUwyJuPtrUUfeQMboCu71gba7S
MZhaOcZYhFGJgxiIG3HenLvaNnLnxRQGqk5+4pUEVLPkcAqsUxwHxXg4JY8Uo0NGtyvMBCe5r23w
keYw+DIofnagyRmyYEbGTqpQWYNb2knuJnTZvTHY4yDchoAjn/BU2vqA1oWfDmUAd9owEYqOBUs3
Hmv47pXO8/NxVDCAesBzpEZJvYyykfeB3QA2BxNn1F/3FerQK0UN8VJHg4EVGrzZM4BlivjlAZiZ
cS84Wc97o/fnjoYKDoxA5AXo5FqfJODDJH+0Tj2wu2xTtmOm57U6je9MGKZ3ytkTyTWwHTHWg+rZ
HIp2lnPkP23IOelqF2ywTBic9YFD9h1vYEG0wQM7QyOjz9pm5rgZTozDtd32MTYZOHDGeKeh9pqq
+9CmZuH1blFF7+/fl9i0vRnxtzMwSd6d3tQ4qHhC6MunCko3Bof8A2Fxw+zGXBBWbg10x6psF/Xo
vh0uYrCa7Cfc9nGjbjmIpiIfhCIHuM4If9MFSM7QXYwemwd6v8Rtdu8dn2THQCnC3cy8rvpig+LE
fjgNwzHdQQRKwBO0Ot5gg7GOQ4qFNeOUQ4Dyhh19vXSnqtmxGob1IZ/ggL1sesunNso6v3r6g3nP
M2tfwR30AsRUce+s7v+j6byWE1eDIPxEVIksbpWFABFFuKGMMUHkDHr687XYs6x3bUyS9IeZnu4e
gq2RkRw6L/rkNOwtkBJFd0jdQJWb4A7KqBq2Vb5FV9OrskLiGONjQxnVUTWgex/gCLE4gw9CuCYd
AIt8L1nH8LGg/xwpCtPIqnZZDUu79htdR5hWbdRNQZFWkSx/NqJxjN17JRjbDEF3fmEBuA+LQ87n
59o6O0ZPnKqE8c7CW+m9d4sz7Qq7t4Zf8MukEWXEH1lCdkebZZBguIEvwvyNg06jeO6chqMSk2Ww
/qXuchmwB/G3+ne5usW/dFalgtefx+/kRkJhOFnDvcyxvzj3XnED8dIuLK/QlIe3sOQd2ertH7ux
MifbQvs0NJxS6xE3MHDb2deTXcMlBxZmEQnteM5FtddEsMzDu2wDsiUixhp9C1HZF7v7zs4+wwI4
IWzE9+Jj31C7wzXeuDWGH1FZxxhSI4eaJpTFR7/9d5wZi1rmvBb4i3mXmGDosbx0cyBrfo4fB69x
sV/Y7Pf2O/gOq3RkouwlVupT7ACEYSEcERsQt3iQEA/QYgfY0yBdw2cGaTQ9eajghhAEwTNn/PNM
5gH1HlisdG5bD3fhHQl+aqfj6xiaQpGFCg5CGQJDgHsEAv4r125Nmd3AdC0N0iws/JX9Y1SiYEDn
KDb6bGV6zzbAY60OIgg9LHvR02nLYUSUF+jQVbNN06PwYIxxqI9IAEZb795L+0XykhCAxsONg4LH
EmNaSt5MiAIvdCYxeLo7YJk+3MgS3LEVhfIC+1YPP2S4TZidt9+kz+l6+hQ5aA9lFBS+Of8996/N
/d6HG2n8QumJPtMiCo5P9zKhcwWmvei1f+e/BfqbUoSK1n9YYLACXFHHPFC7sJ+f/Fvv3qX2y8fa
oPbZtzlhVM3LDee3gqKwn81tiGNHzMTeNEzrfDAsLUQ84PAMskO4frqmDDj8Zxpke8ook/N1ud23
dtWkdHfLNsMypU0WVtOvuPyYMVzBhIB0Os3DslRgT3QvbGS1eDv3rj1Gt13s3SM+kw8FZ+c+u1Wa
r51V8320WZyo6thZZ/uwf59R/Rjia96+jDAZZKXZ4F5Cf0NMAYny3pRxT81Xqkt8pADM2SbdZkBA
07hv7cfcev+c115jRfGIxZHq6dbGK+DW2j1tIKZ5xIez6jiboM8vN1n5t1X3lXW6L2Rw3q11tk4b
t1531sv18kHQXXEHm0tyorLQSnch6Ou5/4qpnwBdwxFaGb/V3hsemRDsxinKsBzLOlAqTvegUcZZ
78pkKvsGO48Jw8W7aHu11+fgdHYOdIthg+BA7uCY5P2WMTYJ2v1i+9gkxbJx+aNJIbsy3x9gvKDZ
D2rBBocO0YK2w69O7Jm8XVA8JLUsAc+fWzif3EJhQLpdWQ+MIe1B8LzkB9I+5Zby47qS9imDlQ/X
maZe+vpEoAlU3FBe5FBB3cFwSP0elCXXHdOWaOPjZxCiai4SKrfe0r2UoenYoEcpm1CCLB+pPQUW
3IRlEESl7rHAosSR9ZLeQvkZboRNw9rzxYfxla8f5EnllFQcIBXV/fKGk93pyaHhsTRqmf1N0GQw
J/tEeGxAj9TpurpHP6cBXqQc9ffowRCb5847qTfreDexJSr70wuZXC+9GOBk8+GMp8CrSOpKrU1E
Nly2sUAZwajkpsYUQgCk6TbdYhdpcwhOTbsy1hoOPe8FG31o6IXSyy+zWLWyncdu8F67Jnda119Q
mRi/l8PvHrY/6YUR6Mv0sGUEGDnj4Hz3NyBwLPSwTqm3A67oEQfcO4PTq6PHkf1g77gwsHpeVrHS
ABcvL01m7dPZmCNCfeTaBE1GZ3TAqBiCExURnIzJ+Che5MZOc7oze8DU7zeoEVCAv/6V29NRNnWe
CeNkVBzJwOuKiJAF3bsNylRk9Qy5cGI7iXUE2DLlGtKU4QUvm3fn5LyxpCTQaqXUYU4OH0Au4jT1
WC7lMc+mTL4v8f26o6YjFNMRxBG64iHw7tC91i8vayNk8xvOJ/AIWMHL3rx9Sm7qP0fFHqPW/uXs
4vTXJg9EWY6mOSrRDntJyHkL7mVru+ButQzRFaEfCghOaq9IcFfLZElTgh6G/VFStyaZh3ftyUpY
mQiCSq48m77dMvbo8XJYgd5EFxQC6meGFD7X7D3pkVVpwlTyIMQ4bXjuLmL1Gw2bn167SNOJSltN
WHYrwz87EeGCnRQ82q5Avd/49FUMqg49xmgwFalX4HqsxoSqhETqHo6RwCwBaPeOkzLVDnpA4kr4
okRGk+7AaXQ39OpePoIbr3vhX8pNNm0NaU29Ht89iuBUVSBAd/c0VSx013HabkzV3nve0b08Pv/u
EWExGL3Gr3EBLzSAQXpqIDmmVMG0gpDJNTv2NNsEOuFt6IzKmNO8YhNTFVYLFp4nxoZaSYousLVX
8TK3OWr+ADgTNPHvt2fOJvjheeBga3s3LVCsQnnjmZ681YyWnvlpYQn/I5VpEXC8aG+7Ja9Ttqc/
sjKejjEwrtvdLv873Snbm25nayoPog/aVL2rvi/4hCXQ8vTmEGfdaeb+MHNHwt1+MLkb3W26o2Ne
xKENmgNMUdrzBYkPC96+efY3zWP7OJp37Dp9PQvoKaxK59O/0ra+wtV8ALrOTqvrRIwJHIWwNXhO
nhMU7z76+NzFIfO2HUoADrQSRGcZ5e/MWZQSOBwoO1HVVVCOwndh1KjfD2VcqbRblL3TrXsIsjkR
Nj0a7pVWBZowO1Z4v9OZBc4ozRq9U/+D6EsN7NWGznBvnVJSsu/hB0/n5T2swDI4Tm/WtQszzY4X
ku59m8I1vGdYnvv35RkZNmXm4xTsiEYsy+MDlRz2G3RtnG45SNN59LONv19WfraBbJnN5BneOI4M
C4XrcL5SGz2pVKFi/9w6Bdqn3UPBPhUS7YpNq6VQQsFPB+gHOnfJvUNTUZ/JhYT3+LFg3To8zL49
wiAw28Md7duQvKnrHJTTxW32dU+QX1rRGm7z5+wJAXJl/3Bjx/FQin50+KB/TbRyWKjoJhMVRHPh
hUfQ5i0exkM5p4DsONw1XKgfg3wl1KxpsQDCKrlgWOqPHtPFxn1aIKQoW3BgL+X5Q4TW7m1VRuBY
4w1ivO6zi30J3LNGuHk0L4oLvDmW2H1z7p6ozbCSI+kF3KDxfDFdVAcYzrxWGSABiy8rSLVvVgFT
pE+ESENW1oRriWU9ssubGglDs94eUaRA1UrK66h2//3cfw9373ZoZhirAIcxrHl71IrYDEPnQm/b
cLHK/3DaSNDxtmBzmZAj8hYsoFfYSUXr9IOkDLEGSS6pYHWyXxZBZaJ0SjJc4CnEm3ubVu2IpOqX
cE/gQBKxgB9A/I/3BLKSvEnLO35O1Yd0jcmG0k2fWcHqRb/3HiLK8qRkNElYrug7is13PahwaraA
o08fGhDkGINekFfrtuIk1XrsRB8b55KJWRiDNMw2FIlapdW95ECpIfaEXST+GosvOY+97mc0fjl3
JaEgYDtP91Vo0NamAZ9Vae8RSe0H7zeYDCUGJzTIrrGiMoJcFOLOx9+NEbiGQP1WaW/fNo4BOIDl
fPpxq1hkwua1zAUZDTnRveEgj5vdR7tlifOwKjdLVBMQUTnGYo/lU8l7UNhqAQcY9WCaXq8S4SBt
8SsEioT4A5IoYrb9XwVR9ej5xy7fXg8xACCmQULrpSu0UC9vXg/ntBAFYKbI9lsxINtAyN38NGaN
Ue0On32Q4gIV7LYuZtc17+PshmmCoC67kmZZDbGNj5nF8ju+Q6aHuzI2nh5ZCOYQC7myrpfY6IXP
9vE6a7DoIPPv12m3ssDMitdt4RFqEnRhnwf/gC6/W+/2dOG7ls8u/FdMxeXxoCLyC3nfjDSrDoyB
qwXwCpAC0AwjdZAhkAGcI+H6OAU+eZYYLQz+XNVTcOO1qn0egTjKxdrhSCXiZtdHRMHKbhCwwC/6
fa/KhB2Tq3gkDtXb+qgyfPw22vfmp4v2AcIBkvHrak2HkxdcUNi3LpKwc6eaUW90TK9caa4nFE6e
sFblUvqeUaw+75tzwByYNxXivIuHo9bJQ8sGwP4aF+tuqeLTFPg23oJEoNWNqD/hUj3vUG8hHMVc
zlmtCuo8xt9UfcnOlsvW45O146KsLgimo5YraLcx7eRfqsShlZH4upX4NsEtBBnlyqBxcIAi/biC
uQ3U5RWZMzizTq80gp/WDbjl4ZqCJ6v/4Oa9TJ8jRQ9HE+1hBppcRF1cAR30oRw8INH93O7tmveK
d2RJ/nVGoPiN/hQbHiCXUtQ4ONApD+egxB796H5AXFJoBFUn/btzUjrV0YONZBdQwM9Q9CBh7df9
QnPTr968zZU6cBnn8/WZePDcKSLOIZ/c2ZT30mba22LcWUiJDo6j8onKhFsx7HvBp7M0cNfmbeNs
l1GsY/O+xHjwgtg55b+0Wf57kwjBEjAD2ADme0xCi6B2Wu0YZ5A763rFMI9ECibJxBATBQUqytOw
QcwN29Hb3d1t97J8hfB1MMuDQUoFsdHNEJ9zcITZdAZm8Ia4MW1S9/jL/zXDvSBAsNKiN//hl/Cx
LjRmPA/43aXhIDwDTMAtNCrTeZnINTLr3hywhiZ3+MQiS2sdIpG2/r3MjoBLehQgPdb0PXYOtb3a
W8ExnACR7hJ6y7bT3pOJ/lZV6z7b08g6+ztgzBfyYeflgJrTG39Zg9iCcnUGsrGOL0yTh7CPu5/t
oo9KQrjbFHeIIb35mOCrkCd4MEXS5gHFKQScB1ccsLn9YePdj6D4pKBsKPjNCYSmovvc2hvAxmXB
lwuda64xw7+Q/NwAy7iYwyPrWMMv0lKj5uH6SxqIld4mINV9vh1YILfhdut+MAK8G/ElpOYFAr/C
3Q88av57a728qe1COah4UAwgYUjxwC9IbtjnwynWsKB4nt8Z2B1CLZXC6ChpT6coALghJbVcu9PE
kcU1PPpRYBuJenGsnpmIrtd02AvdQpNg0XCoMbLgGsPtFL11+jOHyMhQvdh1BLITltpdl+yb/4Ys
4Q0st/00ILDjb5WIThVLxarKHHVjDqMhsE3m3Xjf5tuRklaqltxIXnM7xzrfQzRfNmjBvWmTX2Ng
H+LgQh8vQUnfeqsKxIA1vgpiBYqdJ1XAcc/EeBJ/7K9PttJabm6tk/q84PBGPRgtob3c+AVPtyu3
cgjHp98YprmHsgq7fEYyyCYNwjaWTDXxYCY/VZz6CeUCqeCYhncsfz722a9xtQI/keg/TD/No79v
g6ydN80SVn8MPQjUsAhr7TMy2TXK8enam2MgVMEVnizTufu7mAq8HMpfzy73ViDm4qITbQWuv/bD
Rhc5Bsb/StL3eZJOSEgirrxfZ1Jf8IMPg523Ki3OCE0gLw30725AldvdYP99Jz0kn3S/qIEO8GwD
eCyOeQd0LkhekoTJ7R3Rkhr+ZIaNhAsvgH67s/bTaV/UkHcRD4e4allEcDFhGkFKXnyEr4oWtULD
RLXqo2kRRUk2GcfwvSSZTArWLNzKijdUaMizeWrdcqL2bMjPFDj5eebNZMc1W1BZjm96FFGhcj4V
ONWeUT3vdFNmCmOZdkBqMMgug0nM25skQS+aXOGDnqzJQtHsTB8CnzPAGusbX26t9sHC/IL2QpO2
PurspP6g/bfVH+o4uEMHVPYa1rPF777vS9mVg0KwOAloZxm1+am9kEOVSrP52yQ8hE+8oyGuit7/
34aqqarezQOxY8GMoldu7aeV1fYcZZAFrr/Xd1T/xeoDP5FrPSDAe1U8xHrY67m4AJOHljoFFLNw
WuA+LCt9VfF1tTdNLtZ79EHXwcf4zV1cv5SAFbSA5WrZWy6pLzMs/NW+vVqd7dWq11v2kl60s6Lm
gGFNih8lLzujbTj8QBtNLKfpPZHs8kBKXLdmtFT7NtKrcxl0qem1OKS9WH/L9yZ9zgvcGBKgX65+
wKfWCnVO+lxQ7tdTaMrGKY65Z20xAhaLojMrkR0tSowsXo9kndRiQZWa3xCN8ySR4fW+uiCMt0XN
poM2QwYhGrwePevyz+iEC83fAxXxh9Xj24YVk7/Qyy/5H7hQD0lE3L1bU9ZfxKudF40Ml8u1B7dh
CQ+H/L3K6a5avR44w0SuKqq1l5qqt+NoSs7GTvqv69+NjAVILeyLzgBx8I/MJt715Ngjsyx9rbkc
eEESZDhykqxCvMIO04QpqAbib2jPdYIVddxTY4hvY7OKNSQZ4gy5tKZW9+N83DCIoIaop7IG2fe2
IGPkbDJPYlIov+9zXvX7xffMIkhw1ZsWdJwsTz5rytJ0u0AFBqflZSgSkdepzE9GdTxNpaEeBAON
lWiZvJoXPNAeTaQRMraQMmG2qKP/rXomyfCz1ZicOteh+vBpitB/D1SmxKqVPBKpc0mEyaKxvLHh
wZ9MJ828Y8OvvgeQlohW9xv3cfx7HNzDihIkNIAUtzWWyyJew7gghkaflu5gdtsOSoIKwp32nDYI
+KljNpfO2Kwb3nvm3sK69hs2TIAs+McA5JLCpJC7TdinFGzhqb7gt9LaNTkkjcHbOyQcET6IX7+3
9y+eiPkSoqXE8NG1CyKlEpTBItr4EZUVwT/FENwH1jY+jfOfq1ctMyUhOKKC14zh9RlLJ85XNoBs
SxVJi9OD19GrFZewFnPUce7CI+PVDNax7vMpSup2YeCjJWsr3ZDsWrIwhifkapv6YrYCKNUiQ7Of
bQuTY9M9jcV/gowHisQZgSqb2rCyXS0LWPmsVlra/u+YhlMLPXErHdMtcwh6uSWtcEHWNuzA4NCk
kcWj3UC6QdkQhb9eeuNncKCrvOUp0jMqfUHEdY771SuH7+n3p2K30FJMLtzuCxM+mmYbpql7Ydi0
oQjW2sffSudcwOq3mSK1xnvXbgyAOMtxtiwZdhVO/pTrWu/i+VBK7UawSw4/NI07jOHQoadu8o5N
zintL7XUQ7eD/UJwbgHrnUPJMbRaa31OwyqF0y9OScWGe+RgiRkhMC9qClbOarewFAwMAYoVlbXi
e5bkMq31ARcaD+Soh+ADui+NQtfOZML0GmIplxuQwcvBToKbaIUwFU74Cvr4tbsbXMHev8CA/rwN
zgQxSuQe/ZtvQlqZkl5CRf8NdYmV1uwZszxsRavC0vzg6U8kIQkoFIwYN0Xzhpg+wz/y1i4b1mIf
XzdKBhtr6/F3mMFKkEQRP9bCeG84xahC/7QR4u+k8YkAKKiQ15I3JOPVFZukWvNND0cQo0PzklnH
5fMepFSKr/SIwxXigkcvqHVS9rS7fpdbzfYGW7EMGA+kUXzhcv/3zah2VHZw2vz9bY2Pq02Ca4CD
ZRPMqsw2K24DzCDG2S3s/qKgOdqHP+rOsE12zUbRvmHhXgwKY9oNj1GMe6/+wT1TuEMSGqqknWHh
UYBPW7HxAhimy8fPCcGYAxuzuPcQZBx+kHXPP3SCc18EK3M0VpsuJE/+3pIT5mQJJgCS3bwhtPio
xnArVRfYtycXgXOrMKgXPBwg0NtA91yzdnTWd2/zZH2XjxZ9iIG4v7209b3QQXhHLoYwgHl06wVT
0//zppA0GTloMWanx5D42wQUI2y8G2AS0ZvyF2yH1pG/vxWHzpt+Y1RCnTCn4gQ64lIfRWq884ud
e1C3q4ghwOcL9rHM7jamk9f5gUvpLoBxyaD3PjhT4KYASwSbVHdT7+/pe4tjD1f84z5Wjfj2cU3U
sdYlObaqcMtws6vNx8VLe11qQtJt8ImLTnlyQ3KUdQwQH1Tr6cYB6bqtDgkmIoA9B2hBuwy3VpRe
9IFo3Sc3KEezAhnQwGxnkJyM5oNccw3uvSk6CaQOaBODNQkhsRktfko2nOyL7ivNUux0DV9fxqdN
NINyzGxXmmBt5sfClAAzluwUw4W4nyy8hPE+P9BClz073/MOPqOiCDYKMso5r2AoobbLz67ZPJnR
oW+4Ncz/kd6kQyRvp046rKzmTRm7CKwFvGVufoMS4gnVB/5tmotvVLEOtDddww9tZSl8utrC1ApW
LpzgWMR8h46ijiPGad9nsG9a+ZOZL7QEF4U4HabDl5thIKZKyBtWJLxIhhar9xASx3vjH/AZIUiT
oSCePig3wS7K7rxhp7igon6ruxlVEgTHS0r4z5NXTV1o1hQS2cKyp2ucXe4s1dmPLwsRv1rkzUb0
8S9BNpj/fUtWcDLZsrgR1gDdqVHzHEu5Va1da79ssw25x0YS699W8ijBe5tdpszGoDUR/DOksO7n
z+d+Ylc5Hd7z0g4LHiCdEHLqzBy0FjuRFrXU6iXrg22iLt6aWvgONXG+KwCtC15vDDTb9q2bq86d
VStJqk4y0eoC/DnMJxI2uWvM9HAArSRqB42QDGCYPnBgywDIOVS8c+uRfv4yRuWxLa/t79flAi2g
00BsHp939ocCAqNo13vRg32869U79NYYXCbj2uAwqbUwC8Amqz4q/JSWn2mlS6eQpfHCp7EyvS4O
IzO18OmevXDnwbzdARKHnsmI/ZCX09XHgpKOnu8ApC8kvlv2ZrNzVxi1QkzFXLL8v+4LLnsjITrK
4ElKIZtZBx1xhqNOhc5gZ8tg18q9eMtLAps31RjKXWxDbBLkkuNS3coezrNfdA/To1ukCKevRvPk
3ABX6ONQotuA6dUgvlKwM4KiRN66RxnotWHrOfd+RnK+G1x3idkvhDTVWd6nyFpPq01YvxMUpdX+
B19ePtiD7rA7PmIJKPrGZkkdkngmKi9PvDBjAAOrq1vB4HiZHdWxJtgOoOhuT2ElaiR1bLTh4N+h
iWO4ti81T+oucf/ZLZ/9OqwDr0KNxLvj2YKUjAyNjkAMpUP7tZ3uaqDT80P7PnvEVx/IhMdjEVUc
4UsAefLsV8M6+wKHdgKAZAHZ+HVMPKkdUeeiV8lkR9cS4LT+leJIf4sbubcpYaoGKA0+jlE9Wi7E
Unv80+4IZbAoBe7mOGsOJJEAwohBEIyTJx2aHJzQqVXt9f91VWifgTA+wC7VXh0RiLyku/Ppe3Gp
kLLd2utZtRK+MMVIvZpJRA21A5/cA4ZAyCpp0lL5u5r8wF7noXK8jA7tB57L0wzvnqQSb1twU3Gk
Oya8D9YV3u0BX/4Pfc01QVFzQbBIIZ9CHRKkJ926Nh/7styS0QMiU67/eJAgjMYIWYj8IlYvGtr6
nxhGz4ld5nNx7pww2XvQHZOiMRYZNhYxLGFzG5eqy4gQAsUfJOQtoMHLhxyIwQLeVrsIdwXaTizo
dP3noViqo49vuIVFvRHUiUF8A/k3QwQf4Bts9Ld/a2/w02+vRwXqyCS+TQ4LsjUujjQXeTdLMO5L
ugSHvdeoTbJdUMOVCxPQXXDZe/SDNpbrLZ/ZoHFkeWMfptf2cefW+gCUxWl6EcegBlaAu1kXIfrD
KWX9bTUuVEDB20dMW3sIIgo2zciQkjSLED0HqIYATYAn2HXBaqJ5/12hD5HNL2vVEN4KMpiSVaJf
lmGXMUlI9oTi7XI1KiCqxyomuF17H4iNlF0KzmUJFh3xauW/0xKPDKjEZfonUaJ89gus65l7Gj5x
H50iTAaCxJCcliO0ayOMvSxeEd0dKtFnANqNWL6BXh6Sb47RCHdiMoaX6BKIcXAhjdCNfLQPJEiC
f3GL8RV5aw2vWcW7WqRJBezdotFaLhWkozoHL6QJG/hZE4o/9f0vgka+Fqwg8IP/qDjKgkG5VM0n
qe2uIVJ8K7Bq+pLJvu3cqV3pXRrSQqYFP3o9ydpXwg1sadewddHhXr2PD7EcFAjYoJCrGVbBaknz
l5UN/tccoEdZCYEfBE0QBnD4wUioINoiGB8GOBiMi50D5DT4BEBOunc0OngBSD1wA00rPH41GNHl
1R5V7ebgaAc9gLW51Rn9jPYuH5qfBkK1toMVKSmfhGK6taI0LBoHPznLqgOqsSdLinogJGxILLjE
eWT+YDUK25Df5zDArOwZlGK1y2+DuAHnj1Hj6n8Vzb7gRZ2NXtu9Mlz+EOz7ihqohaos+/BV+lyQ
+1K1zCuUN3uo/H94AOARXLUY7p1hvCMJ4GehZAvAjEUb0CkCqrgBXOBlwTYq0CSmU1G8OFkR3asn
kzMYleJT4u6mspg8yJg3BZ+sCbqHqfNXc4ZgJ4pPZm2O7dpS6jNrQ+PXYc5oWP92Dh0djryO81/q
fCjjKJMBActwFHxIh3s4GcLRgOv4EAJXJgT5VPZisneOP+MFGxOEA0WioPyE/DySN+HMycKnABUB
r1iIQItM0kyCBSU4URLtbZCkA6GHMq4rSdrBak+K3pWgCuhntqMILahwOOQ1ZeSFukHHKmxQN+iq
LsfwvWx3nmTYr9yMVRGIHq/4QqcI3gcfKia+iF80BNKva8Q0CkHeHm1EOk+nEGfkAIrLFJm98rgM
4yP/4cKZziYvVzG+buSVxDCYHOkDI8/q4H9AVCTCy4rRfkODAZAXJVjoE+iCNi7JBoEjfOWNTFCm
J0BTDyRtZ6FEzREyPh3YY53EA3IKSWcU1S14JgsihSGFbh0gJBQORR+AaB/7WQil/86CzhrvuAfr
VLzKuMFJ1uYi6aarSqTOCb7iNqDTrGCKh39BrUR5qzJXJcBfDEu5uHJaPFForM5Wz7F+mrpvxZwF
HgXw+j5Cl5FoztqHjXgzfBPMUo2lEYQukpmnuLpIHBZ4IO+oH3RV0Q3gGcZE71EG0hjXVGAa7JpD
xEAiMwyPjga60jCIuTztkigbJkR+Orsf5Zk6D7SzAoOi1F1lHxf5Xf2d+MRFDsZoMitITfJv1Egi
heNcwmnkR1cdJ8GJDts82+rLoZcTUqfoVOfoBYGLfjOKQxXSQs3jYR9eZP2DgmnCWqEI1vjY2+R+
Dcox390nOAAUtq39A2kTwbRJayl9UcCetyV24tfbZM1NgNJ2VQgARwcs2IOLK5RWCqn1ouAZM5b2
QPLnrwQa3AYoCl58rlu7LITtVKd7vx5WuJJ0x5SOTMI2lGRa9WLILbYWd9ZB/nZGnenPtIP02QXk
9dV+Ht7on9/v9o/W2CRUgVzT+fnB2oNSwtkaj6lpWhAgf34gDIpVJ6t4nJtdWoIBbsKlEsDB4GHg
kE24jAXEhD4TO88A+Cfhz3eQKeAn/mUwzHjYEgUBANON3qvS0ImnxYYBmgo30NWY5ORyqrGcbhFj
ccI1ShMmkHCWiPVg1sbjHKzoYUU/lJ46Iw5Qx6nff8chY4wlQgvKyf2iMt9xrNfQe39HLZBXyCXN
kxu9vz6H1H5R8LHYQCAjqiupSknCpoKl5JJKe0Ds9K8lftYNXhp1oO47JkZPJkkSfVWBbIqyvqYq
oi9dEVVINj00zXCoqDVPjzqt33aTzc7XX3/aUmd2oJG9Rff2TmfAPNPT2QBLUD1VdxksEXexcH6P
SgCVTq3yKi38SLWYVpoSyr+03mnhyhwmm2ooieHreepR8V0Ndbb1C+4hWtA5p+DL6lkDtdbaPeOJ
4i69UHxoYVfOq8egce3oWun7L9ohrEtDF8kFqjKR/LQaFJnyemuKMFrBSMsXFGPydSwH2/X5tQE8
PU1GfZrvTa92cfUpPT5BOd/2SMvR+1IxQDLDK2k9XCy0pemwUZp5T9ospZ7WPptNdiGknZOhFfPQ
YU+ixKQmTPxe52g2O4bzK044kD9a1YmRPHoEqn8QT7B2pLtMp6iDuIKOWEWi5NWWRhnzpESpl77k
AJiUosmkb2M46d9BBRK4WnvMDJ3Nj429zUBrCSuJy0lIlvUQuDTqEYLwZ/mwqmwbvbpDmUBPYB7d
HdA9FnyNMH1phdYCo0NQQUQLPZgCZ5OUmbvFOePwV0IcUFBxiOx5tHT5/6btQdeh8Mg/kKYX9Rkl
+jWmSe/VozD0wDyVRQV89uvIWulkU1UzyZeobALcsNwACiOT1XKT+puR2afU6FJKnVKUZK2hJhpv
B8c2pFZ1EKZeCnsYA1Z9oRohUlN9sJ5clHx8HLo9qsHKuNVVm7uDWldPf1Q7FmuvQ1W08wO5xcvX
Iu7s1Dz4t52faYtqsstKpInExLIGUDVare4fgsZuy00712QeM6e0hI1+ILQSE+azrNV62i3q1n7a
qfvTjiLPwaAX9Vi+sFziHAvZ/+57uLr6UE9kCqQ9fAUtpKc9TbMJ9orL3O4xEQP5v+q8kmX0uGyb
MFFFiuHIsNK5R0CUhyb4xPFsVb+IApgC/CUCIzgTIiqoL7OoGrS5vgRQmsDUFPUq9DvSBlzyWVi1
WiZU6lhJWVdfNssuI0QDTpVrQgm+VvnfvR/19DYaF//CAC3BPIu/OODTiFHQN8vz8hLVaH5b6xeG
uqzaU+Shq3qB6V7GeQtJp6gq+GkhKvfyggKYAatTov2EjIDcgPPYW1IZO1BC4NcCxN0qFNUy7YPz
1R29L8xCnq8KiFZLTrjKHJsW8V/A2A8Gg+Ye6aoOjYI5I17jXcEgCy3vRwIEfzavM/DUKBI9a22P
gpWzjEThFa72PeJJ0mPi9BLO88tVyMWBc6j84b8J4ZSienxbqO8yMTlFu46erLMugmMGlRH1EqVA
FRGJQoi7uRIxwTllMYqzLFU3N9L1m81Aa4axYbcVejPBWJ0WedfQNdFMfvG1DDMSeAEuppY8gTuE
bm9H9yrlV/WRp6kGPPsWH1mreCjESK1a+cKl5TwPmDSC6CjHv1z+CWpdndwe0WVPOwGLTn5tNEAe
tiqVk3w5oWzCaspeZPcmPE+b4iSPunQQWjl5be5C5w70x0kM5FmmrZLGP8Bx6s9FtTbGPFrrL0MX
HVMTDDHfnhUmaelvk0tQWJ8t9FDFm3lysqZ7XhxNosmMJZ9nahoodJvlVds+0KzooMBxanti0a/F
ITdCHakTXyTF8mYGh8sl5NKREmisL6lkQe8urUGYHowrpW9rT6P/FuQzQMOSzpkkmBGHz1JpO4VA
hf2zU3OTjc8EYBL9++cW8F0v9XtJsvyObc4jOzW4KpOAmEK1Mw3/uattv0HR61tBk6aBfJZl4WXB
HqQmRA6py8E/OvvLXsNZUQVWFqOP/w1cCN/1LZioV+X00hN17weMTKalprnWEZ1KTs/wZL8plQzZ
drXqaM0R0Pqh2aHmxZ70koGtOWdF39A6z3gYQ8oLwHzjt3JX0jaNSlK9vOBOKMDQYrgzWLlPu32+
6nxjshg67JqasMrEGrF8EMYHNZo+gzbmKvA36jFNGWdSduhwUz7yv8Fk+mJxwryYsG1dnQkLnwZB
RdzcONbEmbTjBXMpnrGdahiZOctUy51Y9Ard85cigVSnNKaIDj0NdfjfUso/BL7AM6KJFo9kIRzZ
sGcLaueEAsycIecMggmD7H9+R8WngjBZd5j9fIg8h1T+rtS8CKeCxOJGnj2bTC7aSuuESd8URpdI
2y9rOh+bovY76A83Tr//193a/m+3qOkJjUG5wMfWatCHx8Fb3MT64MN8M63JROeNqQlTZcgLqSix
ZslXD7IDC38xSJ0q5t2yaaDDtN+qWC2cbJyUII/mzluXq+HSFIinHeg8ubYAHdoTLh5TRO9g+rpM
ZPftfij+hO7jorN+6J3CX9//Y6KxBs10zTloAePlQOV+nTzVN76R0zpQYEHA91cY04fxikFpcUyf
he8FbucvJ4rGYrjgHcjJyVK5U+/tYyjRp2WOpQ+gm6IqjXtWZ9YznTvr7x70+8DbRweWj2gJnGqW
GxtGA0/kGpC22YiboWyT94muTYb/99f908cfiicujgEnPaeHr928G5tOIw3PbMjfC0I9RJJaoSZS
aOCPgkdK0dO+kBcNmGVMM6bm3td2gAFFvtewACx7eDahhWDmM53pCP9Pp3J23jGT87u3KtTQls/K
Mrd7rLJGh4BJwJE2G/2ljzAjLOMd+eFhs/x83xvSEcc9hEqO68GCxPdkdX/rRCt/T02vv/5QJ2uS
RAi22/mzHvYE4iEJIvQCvRhrvUbRbDIr6Gz3u6FqhLzsFjIIbb45XXBZyPEvVrvAxDVcJtHiEMSw
5nU+iB0VjAhIwOYmFDp1binIUdBdY36oRKkw/bvXzH2mVD4XNBMEBOhGwrUErBmf2HcIPkjzUES2
df/3+ZoFfFaaAJEJKyrSxPuQX929bwRb5XC0h1HPz6cMH4xLk2STA1OMqjiXOeZECPVQ0bymWawb
mIc4VrQyaNdssgYOchZPZm0mtAJjk1SagEwr/Bcs0inToTSsWCQzvQTKIn7UerRGjAFRiEEca6nU
L3gbvhMHbbHgG7IBnSzhQ1oO9B0PZz4xZOOZ2aRew0NFM2OgejHQRF7FVW5Udkq0KKASi0Da3DRP
7TMtpfqVU6vWPX9aZveNFyKOj84mNjCwm5rdm7fGUgHJdLsWFjq1lnbMtZtf3XIgZo1qVf/LHNA7
2nW0FboBu1HPxQufLngoMLC4p3rcoiSLRlqf59jdBs9GeMGXFRdBE87R3LTXpkld9ueNGh2R7fMH
68B1J4Vy+oBIzPBIw2Pr+kDR8vrEj+Jws0US7exgYc7KVs3Fl+3GTvrAXR4qNRzXGteWO9Vb3H/j
FtFGo3Wp97aw4ElvW3t6MxTDyhOOMyFqnVw3pHgM9lGOEXo32Iiu+JZdgx1yxRjyxoROHQPkCPA5
1hiwfNwbPgYNpJmD6uTWeazog4oMBVZCsO69RreR2b20kaCgO3zjh1oNSA3tQue6uLSLmLIXWvP+
Kbq5u+ZzkbIb0ngVoLyAcuHoFPo8JqBesRm8I3AisqZyl3qVA3ky3o+K0/L0sWiEFZ+RQC33gd6F
F/ef8TqgrdcP1e11QqeC4e4SmWgxYVpCbXx6GfvIaPFCUUn1wCpNHzh5VOJSF79qTE529OxxcKbI
tOuY7mdlrCAVXH4oNOPrguIh2VERPPRP3C7cXp1XJ52U/ug9eN+o4QL1xCMmzKDZKOor1oml/+Qd
GN+Icxe86mI/KNIw0j5dbdREmAhvgSzu9uONL721xn+X/ufO/Xfd4VEYT//hB/RzoAHO7+PlHBAW
0LNx97aOAGWIFphNaPxpo4Nv6VNG2EXkkXiCkL/B7p979dHNm3tlOt+bkKSxGWHQzyC1e7RJs+fg
HrToyzol2hzgnPbu4VJbHh/oLonjhhqkFqmwyVWgABJ0H7Kh4/dGyE9/NTh/mMzDcg6vG+SxNFcp
JVsQ9It9pt/2EG9Fv4JbBD0p5NzF4F+l5Ba1ZTp8l6xz2k/X9P5Kdy1EM8WqvHHhB4BYrE+safiL
w3HwydnndMsdVzrFEySmd3yeHIe1H4+3oQo+KxQRlezDSsIQblHZhEdDG58bfkwPf1NZFR82Fsvg
hva2/4EQDAeEOrjRPTfoFIAPK/7SRJugngd/R6Wt2YjpwgVLwXSwMCj9R9KZLamKRFH0i4iQWV4Z
BMF51hdCLUVQFBkE/fpeeTs6+k5lWYpk5jn77IH53PCX2sb1N5D4/myo7p9O/MX0bdN0I279nvBQ
w4viLnkv1g3Q8C3MioAbB8vwNBBOMTv0O7yoom9bp+bwnFmn+hNaamDIUbm1eg6ZsBDeKSFeuxoi
oKfMDDyL3s4LXXhww8p8HO+Um1f2hqgP2rOMmGH02hH8BwJluSo6ESDlzCmJCyF8cFoNrJ8YAGKX
noa3wf3A0BI3fuqTsnBxW2kYsxF7gN/bE00+jthuH1Y75gsknarRPcq9V1ju6yl2DYPu73GWtl9k
ZdrxvXhyfKXOK3xVF50P0Qo6aWrtvkf4M8b1PelhQB5lsZ9EMD0rFkj+CDCDeEIQMqM+PEpCDgSD
5qsP0uA247ZQMerzJJLj0ap8KfoQIUlTdusWLgFRU19BcNFq4mqppAGNievTdxp8Fu/zHdS4k/QD
eDCvhQFzlXiQGLE3c/FzxTEGcRF5JogP9hw/CoEc1k6BwGGs7+rZ+0K6CTFzKXtUMX1iKaF7zGyV
Nd4iL25yBsmSB8uoa/yM9PRHIwLASuh8//xwDPcFHnzE7Jf6pZwWe5NT8ahhgxwyasqpbDdlLixS
DB8uwPQegTNfX/NmIw0x6Zxbqxy6CrcnDq8QQmTsvXFfQdCGf9UxPrzn+NK0yKGJlRfsX66YTvgT
y273Oz2DBpLqz2ZK+1sZSIqIZe0FT6yHW1fz498QcB3zTMbHs/cRuP2NKwixhsXekH0dRgNylRpb
cbKic/B99awdESXjiix57ZdoIvdZYlYZPcohf1U1r23dBxf6Pc/QPZlBhaPhY6AVTkuR8RTZSCoW
aveBwfgeKPtrW+W8mGlk97B8MEgs3e6OffYJeyEoaQYl4kIdpcen6vLOypXMtrXlY6/mtz22QVck
ZhXfZfPDioTBaEZSHrnVdImYDLJ/HE3W4Ru1W/95wR//n/8gB0+1IWr2zHGogkQjjcbDSBhFciXw
rSV0UT3/lkL3y3fnTr3tXYtptcjOOelpSz50Pi8pkLkp4n2xxZ2k3N+Yd2NW7bGLs4qtXcNGa7Hz
w9AlGxiNCkUYJHrTaUB6DgSMcB5opDwhM/v4pC6nNs7/v3bwRK2yaDt8pm2YelLhan2vGqNb7M9y
SLFgInTs/8oLiSXcuO9DT4QC8GPZvrXWZmvlqGpwVgWcwp6D4xwmAoIQLLtoLWEGzcxTUQjRaWIM
5CroGNAw5cT1W6fVa4MyZDI+wQJkpA5+RPig7fPliCXaOG/c9f5+4/Tc7T+SXa/72y/vCoYXqt8j
ij42TQ2QEB8MxSclJS3xFuEISj6BSX7fnpKJ00nZi8xNbdVrIRJgIc3m1W1xnFlruHhVvvXxsbP5
KdCSnBdOiBBVh0nwmOE2jn7y1bmYpJv5QEJDMrN2+OBYNNojFpMJsfiQcMJACMTSyOZL6c97/zwe
UCqCJwmLmOVJYkyJqR1pdEy7b55MNdl3uElTI7IqDzv9Nndf3I3QDx4obsQuU4PGUMRkI3K+qGZg
wBnVqEEMxvUCMISvA++CkyP9Z7p1ZNnrO/2s7/jW5ppOODrmKu7f8VUdkSK5lKPPssaaehNP0gG0
XmLZ00mxqtC6rZWnC1eRrZ87hOqJi6vMGxY0hLhDi31yKjs9IrTXMfDLNJ+1nBGbePvwdbTY+5dM
zFx84CbXLeG8BNKdO2hP40N8vB/rWcYrhdfBqY+dFnyHQkgBK2Q0zED49EgIol/ECsAQ/is57AnL
vZ0qzB4zCtrkTo+aj7kJU2yAiV2BgeFYJ6PDc2NHIAVm1FC2KXE4iIHXYMUAODVXsoVULGOoZvtB
ntsCTyfFjSr/kofPqRrpkcVnrfgdfE3MaWcNA7TO7i3ywsteGKUwYQJDTNg7vw4YPNdYObL6Em7W
zFa562/oXW9n1grcyBzFWmI/9saRCqnss6yJqHyczW1+9+7OBxIYhZOOMy62yCKiqrUcSgd4hX1I
DvmA1wBF9A6f7OsmhmsiuIDlFf9lp3T03BTH5xHrnvKI4mr5xpDmH0umXavEapV4YbceBmdYrXxK
X92yJPG+00mQzbQAc3RmnhLKZxsvkwbr6eVvWCxT3kPiSrb59ioiEYrBsAKWIS50mI+HoAJEWtym
vID+vt5yXmt/FV5kIBcEdL59A+4zrmFkLsmsB7Y6F5WnkcFxHeQg/62dN9CVnjrK5EEHvCL7ioYb
/jBtfB2RJoUy1TKnhURApZOwFqGaERD9WpEYHe/Khb75LglOwm5WWFKXE3NjXtqn/V2V825czB+X
fJmgGs7tdesmw2T0HsWRvKknnwmatMV9ls+0wWsV7xC0KezATKIJltyRRU2adHnUds/Fa6UQLIP9
NvweuMKxbV1RCRoACwV/jHe36Dt8D5+TavU5vlYtK3rSH9T4BjwWfRwmQQYjLEII6sC6WRngGjEq
JyXWtz+vWnUpLCG0lQjW2NxXWKgc6+Njkey/w+eip9iPxWNBogTG2TFmyMkfTwkcH6pIQTcF/z8X
0jjjFaawDCFMUGWwC4gvajuiRHfZ5K3YGnTuCdHY6N5Q6i4eE9UvjsUEb4NrTQjyY9LbpavHRkXl
hfsZfKevS6bPWTvnio35TEk0KIukdTOaSVzDgWd2aO3gljDnQaaHWSe653PNj2zVUZ+4Ivmar7iW
+QzJ8KLgGvbPMWzTo3FuMEX68v0tb4JoCI5hfui5AmIlBpkP64DEAdkZr7MdkE32wk80ned+GWD7
jjlDpWD80KziyILos+ATKCdYHzp7sJYKAAmT/8gaEHBM5ULWwZouhPPgObUmRXDb9M4Fr5bYxIGy
kw6G7D42v7DZES31PmOpDtmsQXPOvHEPEY7aM1LH30J0Ei0qAZ0yNh0rzCFbcWt3cD3pkC104vxJ
JdqBZBDKBDvBCBEm2kid3C8tHEwKZsaksmPg4/ZHZ63pOOGLx5qTM8GoQTblCZJLsmZTSPDkxAcY
JCqxIcKzWD5bjVX1Z7Tin2rRJ6Xr1H+eeE4ehkmS8m/PUxllZEBPhHMnmv2v2+MBVHwMjv99iWhu
/gyHrrWLCkkoZx3LlZ8heV10W/JQfgTfrWEnRc3AyZzYfM/nZC0S9odLPOO3eI9V/AcnCTyweJnY
s7gdnVznfDB7oaPWxx/K7b5wcOIZ+LMO4O0h/2F03OIQSym8OcdDOQLkFA1Eu27WOBtUF3XbBXhG
cshmiveJiMBCCVDjuSM5NJaowX9bkSieHmI27xNE8liyeRANM+Fb0DFJtd9mpKrzIwXTL50bBH8h
Zrm8cbG92StepXziD/IWRtOBuJNxdckv1oQnEGK195rkwDCe/bb8A8c8D4xdeZstUSE0l4pMwS8k
9mSsRnwdVfp7/FzS+f7faogiR5govuZCAwBt5BU245ZHnJBNzOWgnmI4deA5q3lBlXTSo3rZrs1t
BWZQUjx/JzLtMzD8hIp3Yxx7ZO6IKO73QoX2T3AKp+voh9mcYvd/Tv6kBXDwkxYOlGCXg/eEUp9C
Q+Ugg2CpCu9oDq/X4TNtcI6yXJ3qCWz0Q/t58/rw6ekU2FXoGPFL5M6fqNB0uhHGHRbmqLQvhC5g
cKd7oouh0MZamSoD8CPb6hnMEb/ElvHmlqpj/IvsAXyQp0xu0bNc4dj34cbAvmd1Cw8IulWqEO3w
JmEBFn1jy4lwicgxY+1PPrjigfbCepdFi1nC6sShmdF46r85L1BWnD7EqmGySiKB5n6401mKOCvE
lEukQjoV5QWhttB3e4QJ+PxB1Vzs8IWxkz4TBk+Cl8hIimrj4XT7dxmVlAq7hsmSrOFX0gmCsqMw
q2MJ9ujybS2xu4u017bypSRrYlOjO/8S88CxiP6Bz2+vrlQA6gcVn0vlQLVQMjBAdwqqt+kdP7Nu
W59YWsUSx5I5actTa4GHJouXkw/7OBYfS5+KGebagkD5kA0Cq1kkYJlbAmmwpd8G7CpfQN5I++Nb
1JgL5D15u7icMY5m7VPauSho6ugtD5Q46LGSiSqyNawluIh/BTYh/xQX5GdtwWfAWti0tJXpyAuA
iZOy+j5JDbFBQ54niOO4krHrs59TSz2uv8Vzy2t8LCnR7/P34RXWS2B/xxzr6IJ/YyVIR/qiO8X7
t+Y2H4+NQ2O5cWHxa2BGuX7P41lBAzeP/1iZ7CL8ynbCfiWWoNsf8jqxh2WX6KhF+Bq4O5uLRE2E
PjINP9neLEJJ92+w3/ojliB2b9SBBZt6ivnUqff1WxJaD3QP30u7+K2+k0bsA++Lmg54FZSN//c2
98PrYGziq3WO5yjlklMhMSdU3c82xkvcZUuTa1sil+dUn+opfjcs9IR9d2ed6dB1dDrIzxcNF6Gi
UD8Z+/zyurABGjPNzUecvCSi36P7oSPsyxjqk2r/hj5ubB8HAjwwRVqjqsNPSRrdqEGUkzRTgiL8
DstFhz75A2X0FuQr44zVQmgsXztU9pG0+AFJR+T/Le7rx7Y/Ssb9WerfL+VJWliL/uy2NDhnAorH
/pGy7Ld6/mEU+kePhqSDYHZpJyEZ6pdEDtm3lboiADDIFPYQUoI5Lge/fW+SbHrcjTMWajq5T4D3
Ju2m4wH3iKf9rLTws3tyhn4ChAJYYbLDPGIbOY5xRdNPyczuoPSdB+KqkjJUNMLPKqBh6ZkuXQnm
oji+xtDYCORDFTVFOSEIjwK7//3bQmJt0JXDCgesbNgRWIN7WoH+ZmTgsi5fy7NmOqS/4SR4ZnWO
TdJ1ZcAwx1rpy1dQjFCXsV1wz5l2RvzsSUMuT/AjaCcOj+OUjDveHTvnkvBpi7PWpHjFWSy9D/on
fOHZPoAPAR+xvuAOWtYX688g0+gzLZfyKe6rPu0vGAusOYxfsB718+B9yKbcwACn4TN4XzBAvuuO
uTZG+Q5x0yS9mBiM9oWVYo/E2RMY6fdQ/qk4cho2wQFYypIRyr6srW8tJgsjDTwDUd3NfePVQ58K
bebdur3wBiUos7MLggTV9Dqqjz2v8QHTCVybvQF+gkt6xPypufKeR1Y0qusPA8sdfSQfD4YMw/yi
7Dl5M7d3wfx3gDkvXtWSADZH5UhAvDhW49GUeCw90uhuU06v3HtfKLdxBrfjUPOSgIgE/MQ3eBxT
CISokCDlvK6mJZCKesT4lmZNOqO1wFOILKpiRubvJAYlwHl5APCWBghdaXybDctICblRtPALaZXJ
PjcmkBcA84ITtEIdsSTqJ2rX6YHzuz5xGVnAqekII+dy/w92AN74DMlMbTZEG1eVsA+OZT/7+AwV
PmCb5jl7TftAPgaDmrWQi/ahGSxYSSMkwgHYfDg1+c/C69AF18F8obV7JJfvuYozAudiImXGqv38
iqfmLRpzTFXZoDBZxJ4DjwJp1c7NpXpurmSsEqlQbfINIl4/G5fjBz4D2dCcYq7gk/Ey+wbSiL73
wJNCqDTPt2E2+u2UsUHaixUw0mCz9RPYLDLHNfMi+MaHbteyTTVHjuTH6n5UBwLBY93NkH9lOK5J
ewz4QLTaK1Kd6ijtkgVAbvSaCynd2yXyGOSyVN3njHjGIcgiSvsUFGrfHtnvRjKwomXH83qHeYjy
YDMUrkl9wJM8Ush3vi/aY74wd8/Z/Wfv7pQYR25Y8SEd8vl73C3lEfewKnghxd/r8IAImNAO0scG
KLEdUcIE0O5CvKc/y3uoDbFlXmJ1SzVCw/2Ga57aWHaJX9gwQwNk9HtEGxNVfNRh0XMfAzFCMZkd
3YOadPfUIVPsqqzzBRQBMJN2A74FJCqdeW9cAuNqifKlQoF2tnaoBglzJp8b49YQID4CGf/jPmsF
psYtz+TMEmpIoVajjsLFmOEnCaY+p/CSUF+aGsiK/X9klMpjSMPErhUDU3fM2Q6hG4BA/DteTvdy
0DBnQvnMYxgoM2F8exF8TnnKZBauqJgtlu5tJFzZ+Lq81OAQPRxAkXmR+t9Fuu1NjDU4yaLDPAa1
BM8rSDDPf8ppCZdlc2WSP26M4feOXsFvJg+72W9WhVX4W/bmb3QW8QQG7eVNAjg1HfoKk/UmOh4S
pY5V2Ju8tsrCGt1IKnpFt7WohB7hA7XVFwkr8xrYcm/mSIIhQaYiMPKLrA7BCU4nQjSQBJiI4hvY
el8Oz2KWRvpWDaqLHKXzdizqWxzJQgKsV/XwgaF5N3oiu9OIh3wiGmaVTTuI/yoG2vJUnmajnt8f
86rmD4bQXHBcBm+jBFcs4kGkqAoVOAdTron3Dhr+awNy2OHGxN7T/7ebtwH7Id4Q8rCCtq2ilEcX
LkTbPhITMCnByPgJQfa2CixyFXrYECUDdWbyUQjqFoEhA0ZpLMlXINLZu4Ggg2K9KNTqfY/uzJ9D
IBzj0wy9sAlw32GRMt0bYov/T6iC4moA7wbSS8LoGDMRFB8kO3Jhb6Q74dUHG0d4c/wYjIvJtJjs
VHA7qWocgzd2hUsMB/rFJy24LjWfU+O/ndx/TJmRuXQsYTb9EZ7+ZBwl7OPUSEYuKke/CFERZCRh
ql/sseQ+/IJhErJP3sfqQoEBknjm6TntrfM59gxRPe0iupjp98K6+vVtzqEbBsz4YIuBHdbfawNx
NX+7h4/B9yJvBX8j40VUaxUJdjV+ujVSqASloVB74NS0V9YfbgAxp0dxgGC1GDxda6uPsgGzlDmZ
zSOkT3OkYmwN8kBIHUGlPaJl4IqITPk3sCyZr7hc8R6I7gZs+kU0f89pcxHm1AggBzkyMz2oDsiy
kJxxFiCPxBWU8SBqM5ebzU6RLtazenZDAjI9dSsyc7pgvBK7Rf9KybPkutl6oNOAXLN9/QdQPkZk
jWya1W9ce5uDMmaAvfgM5UCOilM1Ryj+XvBFCr3/cVPV1TaP/dNt+ZU9SzpRtr5JtUI16bUXatP3
/D4Hyaa3m9L9ySemFzSsy3rLYZsctCFA8fARxaM+JceegptmGW9g+sd7yEgqXxM3jp8YKnc3XYsm
HBoofsYEiLN5dmKISmOKVpYWm/IjIYzFEePPqRpwUXDGIcIV7SboG1ISRi90Dqve/j6utzkfPrg7
7TEY3D4JyV5xc68OQA7SuTX5RA9Xw5TDmD0HjPUdrPOn6rYZ9/cyStJiYG55fUT71sv+5jvpjZs1
t+5SJ4Z6w/gKwooWYgcpZPscB1QDnCp9NnHVLWfatVhZA27TYR4+4J9H9Owqr6OePcm6v3vx7DW+
Rx3Ci4JH3Oc1k4kkABifqSM9aA+3PTp5PI6hB6T0gowdvCcE/2E+AQ1mn9fwZrDBWjkC6sZ3O7aS
UlAl5fBWDnUjgAqA8wS7rqBdEJ/I0hPaiF0CTA4lmdurxqenqIYAYy226dKoRuqyq8/3jb4CsJX/
MC5M8UMm7fP4s0RlhByjuj4g99cA2xWZs8JPETU98yz6vvuGhDi4UzgrxseuBfVBWZOFj8MT+0ZK
Y6B3iguqD1+Z1OQ/AleQvIyHPT0GhlV8DMJDPEWBSj/78XJC28bpNhvxmqg5QnPHsAfXeZLSHBG6
Q0CRqyz7yydjI0wlGD/b6d9r1d/VE+2DvaNNDBkYWD1ph6WgHrNE65Ww4DS8H3gAKEFso9EuAM1U
AFiv2EV6QrxLf5IsJWylyF3y8ll3zPjEvRzK0a7z82W5NqJ6YZy0k6nZjzlD+/l9B94G2I7fn4bS
AjevPzDFPgeJjVuveSFd7kZHx74CwJXY9NtIcFz1M9RpuMjFDBp8RiuHhGMZIBfp6aViCnAp5xZg
E7srFhlwDpDX8gNefxKjjFjgmOkf/sAlyYE5eGRs77+uAQ7LgAlyFlU+IA2u/UR46f4Lp9jC0+Ei
xi4vRgFspoJea6c4Fm17d9EiXmh+7g75spg/1zhYPWgdkFczJmaFZ1SFjkqm4NoCLr+oZDjNNagG
wKWa3SBlp72FAQpPUB9wQ/bIHcLKJBcYDJiK1Tiy4jZHBUBA8irJKz4iR7U9Znv1nG766/u1qHBG
dnumgxiL9qbnly6kSSh1eMhlXtwMMBCm2oSxgpgaRbK5V7B7TRkxMxj8N8iDY7N9HQgDYfuu5nfq
63xBvhdtGZk8lDcgMhrQSuu61OS/RgxkYo7c15aRXs2DgWgPUm/ArWiNHhpec96r8FI1+MqeihrD
5MD9vQb32LXQZ8iOUngVQ+eXi+MkqlUN45JhjnySRn5LNphcev+DJrgbx5bLxb/dPQkuFZ7LSAr5
FH4ivxnxf4dFqo4zO8vX6zCB5I5ALs1tULgppIADNw6eJaPehNBCkGVwdTb5m6v9nHrGWK3iMGWU
CQOaLYnZyQCskSzoDLvtgiwAOqNtCR17Hy9uiaOcfmAEhDTb2pb7llQoySXuu19va9NR+rZ6vJ/f
f+bRurTD5i/eFVy8j/OhbUFnDXHwzys2L4G561eB+9fzR9BiNcdk9GXv42m6AlYf6PM3beFe2aVD
YBMAbWveJ59JZH9hL714DcsgxQYpDpSpdr4duY2dduCVjjGohuTWAIUW4YTUnoEeosPG+Nvvrjdh
J6f6hivPbxuT1zol5vqazrSdsvtdKzaHMzr0hRh0cOfXl258X76mnS8sgfDuw2CZgLMhizXcm/7P
M/3as8ZYr2O9dPY/BBx1Av+UFiDMxt7Y47ayfC5N4SwbWhFx7aMGfk8x+yytqEcVDiRwrId3kHPC
PEnUtHtjxnsWCcfu7T2UTmqU7Z57XEMEdYHkufbIJ0UOHp1kSiA3UO5FY4fDSIRlTsFDn4BSjcP2
/JXt76w+9ehfT6n/m9fc1msxDMCXY5jMvoQugjNgpo1FJY3vIUNuyn5VwH5mvl8OUvqjY4P1+vWF
Hhcvzu/gTfkFH4Yani3Jslt3TyLAzPR7TFMJWukD0jGuHTRkSn4c/ArfolkQ0ueEzwJOMs8IUatk
uk/oKokC9ntUbPg7rxcTwuLYsZxIZbETxjko8vfVrNsUzI48M+TbuV30L33OgAja1PlBBQpLf82A
4mvjeqiSFWV49aQ3WH+KiXHz+OHdpqfVDsXZefaayUT+1aGiOnd1U290H4D5yk/lrtIZ8OPZjzSk
3vR2z01D2wyqE8ZLBi7yzRHGnpyP8AgPvak6b12TuNTvQEU2jw+AXw3k0HLkKB7GQ1IJxsaoDrVp
HT6u8gJPlvA3MdfEkTvqmAUQxtzV2ebnV/sEDDAqomSkHpRpQ56o3dszAkl4ggJ3FpIMpOMneq3L
yPhT9s8IU1l4OtkpXcf7jDQtMV8ct7PH9sl/6kRZdYtq/53pk8dJHSejHiobbUikxLoiLFQ69M7f
aTIqonT0Zoji80oCPJQieUJW/URdlNGwjJR94b1dZYipzPwX9qeM6HoDbm7eUckyMuef8OOgs+F2
j4MZK2mo+8mojIhSH1Zux0M6Rzhwk36AG6mFuyo0KYe00XHh1xOg9dl9a9F1FEQTwjZhURVjKFkT
YVNgr/FEpMK3mba6y9Lhb8EcfXgQtQH0CAIcS5ji6EhT0GuiuOE9HnvX76bFi4tcZe6MfzyOSJ8m
1/iIWWgE9Jaf8pOxeGN6niz7E3V4GzVYoJPzR8+B/8qx/ZLLaeNrcd/wu74UMMRJeKT35kpINPLo
i7P6xiQcFr1u+BjpU2WuL4UPfRC5fQf3O8sltgjdshDJcBDDk58jD7Dcv7lQEOhDKMYIwiAh8m9z
HhXF3txtcCm0kNz8H48A5/g2npO8BjnZHDQ0R5Yb/c3/8MC/GFS8/zA0TlzwNJCWp0M4RM7Ji+cK
wMDsiwaBvzEeY3T1Z0HP/fe3/PQGnwUoxjpcCPJ/csQKJ1qJY8ECNR8b2yYQmhtMAIGncPVGANEj
5YRAR6kFe7QNmY4NQxGIkY6156xRqcFwCROB23b778nJ+wMxM1u7haHK6cJkq0/xZePwcZGYHMFe
YHBGycKGhXAdMzCaOqZZ3CWMaUHAeuQHkY/jvMjvApK6w/NxOWQyJrhiBp1P5TQ068G3hwVFRIT2
fch8mFmtVg0bKFt9F9dqRIKK+669PrBaX+R66I4yymg6SLXA5BtfIAYtIKV1+AafEFv87RGWxaxH
ULh26XWRgrXarl+Hxq76Ltm2pF5g+Thv38aMWRX8i8EEvS4k3wS8YTN/HCtMwW2LZHuP88lE5E7K
YwdkQfzKHdsf82w8yN6GLOjya9kHgIezzrDYw0SV/DGfMFZ1ZMk+NiGduVNDNs8bLEf4YUD0Dt7A
UrZthbWSYZ/ZKBk9HzFD1QZZQEH4pP2CTfV2msTPmhHvktgP8GaSOSjhjhlTLqd/LppTAjheBaQD
IYJj4l302SFjvPzl21w/agM1WdXJ6hZ0Ppk2eEFJ4/zvIw+T1M1hwn2X5VUmjRgjRQZYcLx6gUKp
RTY4qsCMWQzETFEeDisMv19+Uw/Nn3frOZgJk/fevWePPoZ323s1N/QLKSglOdI/R/dJ9WK0P8VS
BYchk93yC8Cge2TPNziec57KmJQF9c/jiMGSj6qZfGtcNxRCf5nYk9vxo1I/PyUvZVwntij8yV9k
CFxxRnFq2BO597XC9/nuPLNdjX6k9avHwkDqD0kOb7WvOEc48P9w0k3/0j9T8nDZpSR5PF3SvTL2
DLY3YVBNSeODZOvIZqhrx8kTRMozJOd34KwhVDQmjDAloJGbn/KYITk2H+R5xafOcIQxarXsxmG7
VKL3VIOVYCbDtj8u1xWTT2a5eJvAvhpRKMPThufAbSuyJyEUJH/ttKTgWnN2/jaPr5vvea8QBMqj
PP6MpRWTNAZ5L8pM1EF9MRSgX8RQCJ5N8wgIQWNw2YcS+bSp56Dw1X+y5uQv/2U5LXk1yOBj33gE
lrZpPcYQEMto8imribBiePmlmbs5ChNQNODMLWqm7J6pMMt0DWgdfZfGMYdPsQH1gyhXQdhFPZcL
E7H+nE4Qz71NQaQXr4YBBnGNEKo0smpqj0eYD2FsZcRL8ENK+zu2xDGtjF1SDmBY+rX5x993m5N3
cx/xUxSKfIC0R3BfKMCzja/9Q7hrii7VyYlLaEi6dXUGg5wgNVkGDi+JJoHAXr4bp7dMcXWIh4BA
xeSTsEEMn3ikhuC+UviRwpQcn3/fU4zGfd+4Ms2p3ysmqfC8JLxTLd/SBOdLNgOojQ1EesSs+Fz+
cJow0Yl7vHCoXfR9X066/pAI45ICLHle86cPw7u0dxDgajB5MX8JtF9gZEMi+nJ98JL9x82lzebJ
YEiy3GXkEECnBrT7WyfIXnocyoQNAHMhpuBC9klBwUPGg0r6K7E/IDvQ/VUe9EbeBGNSUhclRrKm
+7y5fZiVjwFEvsqISB/ALJARMWOQTnZj08FCDHIaacsfIFZqLsw1c782TzGNdEV80vt56bJDWzHk
hMPXpxF602bFxbkSTkck5ZoTrZqlsUtCS58a6DXloKq5VOcG/LZwGEv/lrkYYnFFMYs7al5++fmd
NizpT7EWwjbgkiGeN/mo3P7TSy2nguDIfaWuajaf96r3PfQgdRnNkYw7mcGFNcFDYY2bsiMfP2OO
NMZXFGcfQdB8+vW8ujJC/0C/wyyvB0WFSRlzoE6GDh3fPXLqiE2FUgoROGfSdPsD9OdHdnw8DO1Y
Q9xQP+wFXQISmLxDQqWgIOmA+OGlykzAoqIg/zu6HSzAEbujNNrAp5t2M2wcoNLpo/s8O/fwLH0f
4Mv/SDjdPGflHx0qr4iXqU6lP2VrMUxy8206FbpWdcoAERj9s7MClbQWhYGhNX1B8UowpcOKjnHM
IPfQSp6K02crD7Jxts7W1SlZWiNAyvV9AuA+y9Z3YF20NIts+plWV+3KJemtjT3D4IKR/qkAFeFS
iHE54V7p/HVhDtxezEEPiKo4JQeGSfqC6tIsvHgUT6tpHLElFhM1TEZwWKRjb2jNu40V8vsY06O5
NW4Zy2LDBN1/n23FpBTjQXa/VgyaqgvJneg5VVciDeDuNBeFsRjjwItCqP3Tw3ScFHN6usS/ewy4
W5H6GePKBpB2gMLzPvenGhdw2Ruk4z7ObjPMDrE+vB0/yM4PhvuMoA1JhY+ihnF0MhfDMLgwJJFc
oIk8B9WC6R92LiN2DxaSWFwDbkmhpDD2n4B7GDUV7bb7v7AOrM274KmLHxXEjtecASTPyNAM6g0g
E+jh7QzT+HEGJ5SBMogcveGFhZ5DSNJuA7jx/t03hnXA/9EHBouIZu6CT0RCpwdZPk/YkW3r7pwk
m3sDgl/umcCN0ErGmdBE9I+QfLN9Cmq/e0/M3Old7uE/MazidaBq9ArDbJUE2ew7vh8gNMASYGw4
6q+K7QdcUY7Ube9Sgk+/8PpM5sKZl/TOh+SaGOlDYk7hSwZIPBqOGw7ooAu4Q+veKAXor4igZwTl
E3XCFIfMjV6F05wHRwX+dT1S2V+SecwWw+CL+p+AHK9bWieVaF76cd19yETJEo0x1HDsl5x6WU6/
ByH04CqjkkxdYEu+FXNyeFZ/sIzlf1QZ+OKPymWSCtqMK5thd6uGZbvvlhK9Fqd04kOVRsvEkZZV
bq7OK860J8M+6KHfzlWaEiAm7ADm+kRqNVC8O4YEd6IhFDvh5m0jPfXKdCHxCB3Ofvfd9lp8P4/3
V1TAMKdua+EYSjroCBaVUGZe1D5F/3SHHP99M7aSthwS1itzdwn/RPKqpF4ZJ7NfVj2UxDi1NbAq
fwCSX4KNdaWDAQh+CTNTVkbld/ADJzcoHwCzTGta6+cmGWcw37HapGdFfNW7b3+wzXF+YeYF/I0M
JMdba/DlqO0NFSNihMk+/qxD6z5Ag6Cq1GYM3D+CPydQUSkqztgzoM17bdqoghC3aKYtUVIyLUu1
fdMfVaGO/RbjCphfYBO9C4YVp4qKBLLsXh9kS2BvxnlXMTncYNhzKXY0Q+8rnHmGwBQDsBruR+qx
TXOE7sGC4/09lr2jdmR3BxCDtv/Z86N5Tgn9FyjflOEO+z/nImd6dXyu4FGwD+4alEwQJ6A7vRe9
MfTgdPNYwUTbGitz8SECFkyTN9VbyFNFkB0DfsD369Vn/e+3h2yA630kIdxSzwwjz4jJeAvD5iR6
GtqXLdQi/U+BWcGX9GW+kHbWDuUM001Bwz0kY7h76jOUYXfoJJ3NU7YqiA8fD8IY1BqzdMS+mDjF
HsQRoMVUHXJJzzCv4gPaCq54tRUuL02IEALabzyQweHJe2xngAbSuoCEVk61C4KKvHDU0e3POoMd
bqy/V80g8zfK18w1vmtEUT0w5Flv2lu+W7urHBjv7Mw6NhkXxFE1c6XPX4+EKNqvBRUZxHUybftP
H5ULdHpKKo57KFFoQ2qsPA7yvtmKJi9z6325u2/ghKjT9Aiyz5f7a21S7/PBd4jzWyDNiKsZ0UqM
ic6cm1N1D8GLa0Z7DL/fGBPkSmYRy2BUDHFKxX3bWvJMYyqTYmCM4gDCGgJbMh8XTBz+2L337N/6
2weVmDJPQnHXY6Sq8PSPNV03R102Jm56+Bi1ZGLfBKF5Sdk21j1pUoyEMEbETXJXfcT0DCmaDcfk
i+pfn7XbZkuzyq1Mmvp7im/3UMzFtBArFKG3AsO4IQ0rl78tO6n/GGDbsjYXyUVawAYcv8e/rTzK
yNXOBh3SymaOmmVjckug95rdx4oYvfr3cRGkwwxm0j18X6BN+QyDGb0mbJ22Ps2Gv8Bk3AaLw2t8
Y2aMUp8lOoT+Qabaw2+Yy6cLffSc5Zyr97m8xVRi9Ipg4WLmKU24xxJiNzkwGDipJ32UH6mScMaV
pwmJIrqw+jDRlYg3Vo7aK7VAdL8wvbJ2Jb0dJd2DuF+f9KOXEsK6EBvCGT4BH14CfLVhl2bvoJ7u
L3rbK6z/vbm/L/VZwh23T04wH+jsYbnENAWLeKGMtTlu2rMGEKMN2UtvIzHwbbfJQJsYfgk+mcDs
JUlk+ApFti/msL5Ij2tPtzW3iRS8PQWAInFw1YZrRJgo52sIWRDBVT+sZ+jSeKvRiyCcOEj9IohX
8taYUVykF2P/2qkH/qgfSqZJYFUFWNV/JJ3ZlqLaEkW/iDEAQeCVHgRUFLsXh5qKiiL24Nefuevc
U7eqMssmpdk7YsVqjnNMnoPH1oAPJ4/WEK+0JQxVKb+lMjNOMtoHLYNcbXaPlRDXPXTD9VTfyQem
1AGiwAM9zlmMwcInP9A9eIw+w3XUy5WxNoWG2y27pTy6bICID/Luu5OXchS0eRN2n4grF1ZtM+Gs
pGSuTjjs5fi0subK/Ig49uEcdadlD8Frt/TBZB8jatVvHdzArtg4OYrfcJ0BjMi5e52tx9QX38M5
6WfPgbXU/6oZk3jwTsiZC3bv2fVANX2f6ZNq8wbZHzJ+gvJ2h/chFw0zfpjUsTEoxdEe1ClWYNkb
LeizoAhCU/QsmG7K+8ufivsuxCFOHLKJQPb08JoaUM3LQnATh3SLMpjPhFL9u7jhbMQqzsDNmghv
/W/QC484554YbJiR8JI2ig92iIf7Yk0tCqMAtIdB0QaJEgwO5ncT8g3+RSR3kC6//7iFfEyUnzqT
Y+7do7Nm46Skou3aCSGzFt8PLJkM2th7BKtEG78PUCaYRwQ6nPFuZuwgqWUNvPFmy/0UGcF6dxrV
m8emmmLnmUor2O6XDYUfQPOidzBWbS6/3HJvLj9birN2fmOeqsCnPvqfQYuPAidOfMky2gx7yRd1
krlkl7IcInjnJkUptdDL0Sq36Xll373sboSNHkc9FEQyVtnuD2UQFGL8Zm+MUVV59SPGqBcrVqDJ
xORk5JXde0SBO1+swa+T4zM6PlLTcBugb5y6r94FIdGq2dVsxliC6GIWBi6m5S+uMDYXuhXm1KBV
DKXifowGmEN6kBSC+66hGdzz68ry3wWV5iks4b3Vw9fwOMHU235yzEBhGDYTCgGZ4DhUQspUF/Ev
ahbKVIQlA1C4YyzbqIIZNZaTWngyLclJdw2SSV/u3QOEItWzYXYpx8Kf+u6tCxEjSANENotgSzDR
RJt/GbV+jf5Z8FXQiURcr7cBEw8Xyb/40TFF9DDFhnbxiC7QNgSnpfV7C6pSvLFg/Aeqhxv8VIyd
3/y9pvbDntltRPWadbESrVO8sw6CwtRE5NgHX3R4Cu+EwxI8GYZK4TUXQn0VWsRxhwmGZxFhcYbN
ikwTV2fKZSqKM5yZO3J00xEZIySejs5TC8/8gTBYE+L+V7RGJbYOiDLE/7BiSavdx9Dyre2J9aRK
92Z0dQzvJWB7VPn83wX1cEA2A8vXYXsLWgSm9YN7esNQ7Df/4cxLNPcAlTTZhff0NK6HZ//NlXZx
t7Nx6R7tCh9iy71OALCCJiA6N7wOu8HJlyJt26RnUqKE1R1ySQwLFKyz5HmHmuYNNZLZrfBcle2C
cSL2Lt4fOim08y/CH6i+6RjEp8DZAQcRjFqEBwDED+gffBh6lyseogxmhGuAzxXi7z+D16AecODC
haDHyJwTiJ0hhr+4BAg3jaPPyJBHC1P+KY0wTwUjCo7ul1bLwkdtDW2xYpeW2Pj0AWfjkeB1ld48
izYKwMaFEct7msiNLWwb0FDx06DI9VDOM3LFt40PQC/Fe4FVOdOV4uNMITqfO59eWPQJ2wTBeeDk
0wWVULgfOAnUqZljCgBhjV16hjCbnci95c0QCgjdGPf5b3qZfLYVFhw5/a2Rv7bvAFWCLERQ7baD
sfedNe8Y4j1VLUtZb/obqjmVYrWtE3Ll5wpE6zmHgKjKx4gmnw22D1vJSIzktpVXQCAkhFUHGAz9
1ZVRFdJJJBRwBi7EcQtNwvJZ3PbvAn5GFfyArUH0WOjWCJdv42qgzlD+yhsCmaj90J+H3PPG5Les
5i3iSWOOymZ/WkGz1rcU5BC5xZh5pScvbhpwClTyeJuPnsFrZMDcAKWAhGegMPyTwROwPQAEeEI1
FirMF80Wl90A9tiYdVaNiXX80eOV9h0gaweJjg/z2fEtPge/+C4LFLjdlOF0x2Y+YM/Pn3P+TCVS
0jrq7mOkLLVcn0jD2/ia0pGbI2v1ips54EG5Yl9myeG7n8Fp/xvA1YXPOapDZWwOL0RRv4rb6DVr
ceY8aDvgARMWzstRofBx3fQZmgs2Tv8cVA1qYNBHh60EZcrF5XN0+3Zy4rR/sHBQ45ZVQWiMFEZg
54m5/HGCx3IKDKh6zQTaFAUj3rlA7n0hdnsMjOwy/Ga0Gv6zZh1TsfFXZ2S0R/X0vbG2HGU63h8p
VOdkS6tj+N3mlJ02zeRWHIfnBff1UlYD4f23lfcMS6vkUyWnx4zqAqnGqwyAE+uXR79KJidSc4Wq
pfRp8N6mkIqUxPA6PNtQaWH7h0/CvgAlpBZl/GMKY1gOmd9SLDHkPf7TlEBpoKNWDRf0CZNBwFDa
bfZqbAQ+GF1BUxOQlNecCy4cejH0W6La7cdXBgutr52iewWK64GyAZ8B42L+0JDpJ96UH5Grn1oR
mSmG7OuSQd41guoyv0QUwf9SGnoTOauGTWBF/R0iufS6uW14BpYhM0CrdUwQ7bQeabN68mNyfWW9
JuMCKjUMNWVIs+Yhc45/EXzU3GDJvCBHx90zltMeAxqvnZNi6jewM8kyg5H7W2oBFqiCFEHpE5Zx
C/FdAwX5RZepsYAXOzuPABmfG1jBPeiMLYzZfspZjpopmaacNpYfhPPB/cBPQvnzYZ/XIZnhVOLd
xyeGI0iOJZiHUEIj5P7kxMJlThmrI/k3MRNQEnqCMWquKXAi8lvNY3A5kkefUJ8/hnryzrDhGH4C
g6heM3hvISAnevLd6wOA2fCdcqEg9xisx1AxmhGIu7RARIRZAoqOx6FiVIQYGiRKpH624/4SRchl
aEZ4ZkBl1XedWcjH/EQEIgL2l1f/PB3cEpX5kOk2GfKEG7d4z+O8Wl598xnq3M8vj1xMWkSrzS1j
qb2RFzldG/ROQ9C99DF7TpvZd8n1v3bxboDsZmLV7Pzg0SDg7b7jRxPrXdLi42DQfST9GN/nSMmU
cSlIvk7T2Vh2UDCqFAo976yGrzrW1chSQ+U10tTJBQjtjE5vva2WqBOPsL80muBy0wl5uugJ3bpo
sdvPaT9b9KKZDA5YQD5g0mIYZGEKlkiNXv3jN8zL1sSgOj0YtIDOZbB8MB3GEp3hfPokDxPBzuHI
hME2d+ggmT+sxbDvR5osLI7p7eXoms0vedubnsdG/Jhdpzf3t4eo8YG/SHANzKR/s8sn1D+YNfgD
Lm4H9NZYYDB2EsgM+ArSbxAKInOBfLnjYFLLm/7s8cd6rm4qlhLuVkjhp0EVfjmbyxIggM8K5suA
JSOCecPAmIRIEHR9ail2dTha9mle707zao4yBPuzAwC4ycr4cUuOcHFlnd9iEcu8qno7HwwnV0zT
MiIZOH3dwgx7+/6W2eh7/kVABVNriwCrIoDzOekVjz3YRrvsxr1JKb7Pp0JzYf19AHUkZFcvH8Oa
OYJTJLKbBz/lGH3lcftaYwbj1IZANe7QpaFZJGAwN6pVkQ3sXD8OkQDoQ+kn88/T7qL3yAwZxJZD
LeVV3XuojaVBR2CSNr7CbtQwkSX9BXi8hHArefojVMyCdExIgILonjBHPsOjjK+dfwZPYr3pFsZz
+8WWjXuxDKzAHDLiLHFrYdpFz/FKrsxs6R+0/LzRhtIYz0/DewxO0BqA2950j50rolTz7u2t0fhD
DglgdFSS/7VincI5UTLrAR7rnel2M8JtuVh7+NL0LovPVtFTHfna6qjQNal7YkHftsrVw8+oALFY
8/PChJbhXsP36pn/kjtL0HF5/gO2fGdp89cm0qLLMBigL+ZWJCGoyi5RD/0AptOH3qKJ0iuivn+B
3qyXlJuiPobrPVZ21nAdYOEJHfN/4u0XactjWJNGp/uVB0ufzHCipKOXz8ZzdUDpnxDloPkC33Lz
bpF1IRmpPMTcfKo+U30dowPnhu94GXU0Ybt3rhXfoL/p320Yo2px58Vezo0YLFJuThSD31Vdkiyd
ASw3S3aEZY/TPYM2yEcmZWGEtRFGIcGD5vczBGhiVPHHcJBQJ0hXMMUZbYfCeJlb4Qylcnkfk48i
uuKAsQrIElMyHi7RZIKZwePnVn453CXS3euOIT/jaVWOGVHgCTB6749DdvjriuEALST4Fyxp8RfZ
rriE7Cast8wQnr5UWOO1EcIQkhixU7gTtHzgWvnierNpcm0hjU0fVmcjAjakKuxQM0OrAUvVvavq
9uKm72vJjcrSq70bcntC1KiAr/ET+IlSsorgAWlQAkmddZ6AT9iAMHVcfDHBxY0KCpkyOlI+/a0H
bwriJcKXhWbaOrh/5T4l5q00WS8IaA3lRKEUZDPAYChhADYutDe96Hlq0mfYs+kQlWIC+ffZdH4Z
aRNKqM31T0vWW5G4CfqIPGKhz/ohdzhqejTqxXX4K8xBR8DqZ/Urnn/30XPSBI+sB84TtdkvBQ4m
sAE/Le/rgtXHr0yKH/FxwModtqk1OgdX1Nw9vvOIm3ETMEGP79O+X+3eQ6XoptVSCghWzRDiJxDA
es4zkReqhFpd6K2kmeR0fywX7HKPjZmBC7LG4PdgCTnUd3Kd1pvo1E2Q8FMxI8zELN2pSCnjZBUy
2jncuVLavoyBLhcQlBwUSTKUcC6/CUhLa/pc1iXkweIX1X8tlRMch8Vl0aNogfgEbW4EvW70Laj1
KDGfhZxiBuUfkROcQvy68magjC+DbtTmv7E0++V6Ckut21GfHoiwJaiVTClwR8lVQ9P/BP3Bd/LK
HnHv6JCG7LWbkiYA4QCgKfOTThBfVSYNDLmZtabakC0LwkM9+xxK3cOp+PL0TxxmLvUcWgiUEhbM
jpujsb9M43FHooXg+bAhNi9IlBtBcIOxK0bO4nGwF8i24WJYw1lJmKeZhI8xhwEJo5SmOrePRX/e
jCFSNCsm/heR9HxadCfQFMFFyCAFAIDUP0fucRe8ch7zgaFZkAzNsIiXRvXG+JxunI4XigBQHyIf
wCbYAyujz7TLgbFxVqIGNcbTb5SUacc9ImL6I3n82NTnZ8gs7Ww9aTyVLe7vk7cQb4CLeFnG/Lg0
/2NkKhs+V6faEAAbEAaC59gAO3h6X5cy4yGiwIfG6CfZLhGLCP5gn1rEDrMmM9bDhQIHfRbd8XtU
Lp+RPnoOvlttXu6+f73NdXSdmmFdXFFNQDdiDRhYZ1dD1Ykud8UEkBqfxQUuw6AHkrpYz/tc6me4
qqRiNSz09hNgHBnQoIAqc5remmFbhdpC+Yk/74m09k6wW3avw8dw1QVk2sQEdWESgicA7DyWGUqM
9n/jhc7Dq43L0p1TgkDUeXkEE+GQ0Dp0DiwYP6d13q4Sf309eFOmANBvXjc4h9baC4RZ/rxvBwkB
yv2hMM6/JvP5258Hb791Xjx4mVyjZB7wOMgavOTXP0UJ//pxdnPx7Iu9E6/Br13fHsGMtttYkFq1
4cPjc7riNcWbLvFAsvkkkcmX2EBAxBQW2smyb1MH8DeFF2/IaF5mS93JHnZcEOaaEYry8+KXsylM
f8IVak8ITKF99E8Er4SHoz2e8O0Qc+cKMGNSQd472wXEvGyihYVqF5tP9i+SJYs3WUwgwMOJi7Md
b4qMUIElb8MX/Ip5qHjIxvMIVF/z7vyR8f7ksvQcso4z6BN+tiydTbZkZ+FQzz/ev68Lp8D8m8f9
85oQQQTLDU8UDuC8gAiXFgc7EBb5y2Wx2dCL/PscB35qEjTGhwm26sJtfyxFk8M4/CO2NnzbuHhD
sjschHv1AaimJApGRFtenPhQB3wj7ngGYnYBxPx/aIThpwhCZlzuNpARPWJkJjwLbmL4f9AAB4yn
4SR+5FULkEUnIyyHMQtHLXb+HairX0waPlIRQ4Ahm0DG2jzODhykCdECZCjw0fBJcjY9b3kMCcou
7hHEMy/mQy+XAZe3A2TIp+aIdKRsx8ues6G6cTjcHXzLZG1bQab6xAS03tK0+bevmy25Hkw7yD7/
Dh7nqZjEbLgOp5JPEjeOFvLOnD3eWHyUPib2bMCENZG3fYtwrNLCu+qdK3EbqqF0YLU7/myYdE3n
/U7RFc4I5jdycLwHPcVD9F6f/CesbDZzkCnoyFrUR32Cg+YCNi9LJ4thD5Ej3Q1K7AdMYfeE6QB3
/HKNg4KCbt4raVdeoiLV8Ke7xEeozjwVaUY/+8Ea7Y1u+vAIP/ANM8s7qQ6h6w/hPxl+z77x9U5f
sQM/Khc6c59gbjj1WzP/AS5AAEYXC9YH8wv7GwQoeMKwTl5a901DrwrSYAVFiTkvst1j+oGEhgTD
uWSfw8u7lR51Ndzcu9sfgnbzxWnFsH9KpUsZsoUQAIJxC8DiYlwrhjTf0uK9EQZzyhTtU9z0XGug
cw5p4xiy3ZxaZlSC1IyZOTkcplA+4b6BRv/sV6Q+CThEyJGu7f8OjKOf4nTV7KcHlTQ78UGxaqcC
YYdm2IrjiCxegz21Vby3FJLS1dfQiAufg/bjH/GxHeg4LG3e2XlJoyP0E0J1iBj9lPchVwkRjnC7
B/3E/QqVEYgbVR2DejjqERh0E5JRVqLjVF3jGeFDVZvhXcqepA0JY74Oz8eDuoHFBdfpMiXT7uOs
Z0B5MBGMrU5ZW1DytXNgMsZCt3HtV9h1dmSaHX0DMmso0XlYdvIb06DUeLvj1IpWEHBygk3SBOUc
FHegfow1iwdLGkGW+AIyQ2ADPyJxiFuwRphjaJV47x08KOhS/9tCdYdftD7IhcbYGhsJBqH/N3uQ
iqAgvGgBeL2ZhPsIvJUe1ghn9313f9ScrzgxroOn4vf5xVj45qpY7YKEwVAxkrMkePectlYhkvRF
4hbSLiPGk62VsJXwr2SwYACBbOaHxESI9yXN6y0gr30M6F+hUXo4ADLgh6TzhslJQ3h3xbwEiOeK
CMpp/mpXZ+bYYNcLjgIqzrgVmhMG/cieIorn8446vMWUhUoVfNCn5cQmYA0bDLw15xD5wHKWmF+H
kgFg555a+C79m8+F0kxeTEhuGFrBnmiFpZrBTg+hnqi7P4aWyJkQEYyRMgQyzJ4Olx5G5DSQONhS
EFKK8RG5JI4hGN4N2V7lcrmCztZ33OSi49mX1kh+grf4ftiTeBMHVKrD9gQJwIy7hTkoSC4vxqWN
X2VFwhkFMfqVJ34rHj/5b+1y0aDqq5G2KB5De67oL8KgOVYYzjPV9rj17+lCnsQrUgBu/kEx9Ck/
ldw3qgEixz8LaYgWJ5WjD0YCUESh27dYDeAK+K8FrQ8CnbRsDYHCnuVA30PTEHoZQgBWn/RIRFzr
fCfUW4++YDEblDQSdisYY4iKv9lfmD2ehy9Mz5hulEAuzpfKBb87NEv2ev7GM00T/mmv7LTUJEeU
ZTGiq7rvU5bxXs1YnddjVjLNwpjAlbAOqZxeF1ADvhyDoWeTfC47oJLXZcDiKFVBDzq17B4bJpKO
RjVANk5GxiB1AwmKmH2CTgAd9dx3YkminFPNEIHXM9FA9V2WuC8hddIchnGbq5/BF0d7WNUs5TYR
l1yTd0e7Ot9XeCRcthw8AOCt7fWBOCsyb8sLleMF8O5WD6FL11x3TB7k6A2HevpWk6BKjl9X5Ue3
5yMKZ/7crX0ybEa73QjD613f/diSSPs9Bbo3GkEoBrGSHPHf1ckr/hjtX6Hk5aBIjAuEt3dp70ts
xaOpHZkM6+FqBTlMcaGjdZUw3+8J6Gbyga8SD60K8USksDz15uyxS/v3SKiaHv8woLvwiFgvx4zZ
ciuTI3lIYdYb6ykMNGc9uqbqqEc71awoZMFVpj1IEHu02ugPXDb4mJ2bbEwbiI8gEhnaOfs2xUws
yhtH/ldJiVrgMHGoRB5Ox2b/b8OF+85/bL9i828c9t9C/Bv5AaLGEkUDBULlU24dxNTOYVjkfkNK
kAMPoV4Z14GQUDBNfKz6XDSsuZxmOsTr1Tn2hSAGLEVaecfM+QTnvEL4dCSf8hs0g/PsiDBEB+VH
IYBm0ASGQRfHVAdFY2pG+I9jIW7nu/3L5thzfjia2KF4e07CPh8FuxHqZyY8dDw2T3Hy3HL2GkeW
h/077P0jiRFfTDea2lVRtL3dnExH1grDcj8sqFDXMZGgapMxeJquFWqY5zNSreGJneTkUOdfiWDM
NO5yEsy3kmY/7v6ZqquH2+TV2tVicWNQIoEQ9IyP3XSky5VpKVp5t3146jUoSebUiF2OStKQo04f
/gBtKyG4u9YsPoH+Si/aiIeXGP9AFmRPZE2HuED0531irfNXGytYJTMrCtRL+jq7HW+9HmhdvoYw
jDFfzC2oo0M3oKaGF2odfDOPoY6J0FsAAkgb6FRefGbanmrwKHTglv1z9GFN7AcvMCrCUEe9ZmDi
NkVe6Xq4/mV0lYAcOtrPc3I9urI8stRYoBlloMdQ/YGGKU/43QpEmQIBAaIKyj2SUNVA0n3VV4/u
q/Z6T/8ene1vIh1+lnNf0kJbU0jBMKMFS+gZdmhmkEnViAXsMwOuc8DP9aLA8C84PupuudBh5R+u
y++kdNG98KHbAJsxJgoI6DAhtcJL6X/6/gv+/i0ocTXEH/np/kpUPg3TDxAAZTxSkQKlMJi44y1P
z1HSUray5uNIlDb4CTPcANiH9FiUafPP1owNgCUe4fdnbnn9iC0GQhRPaedlIffsExZq7Do978K1
yzn5NzZSizU9kQJX0hgo9wCFFSot6FRf/IjgbWFBdh1LaOPDDyT9p6NjX8/PRJ2F4WjjfP76m/uq
GsMT5ZLCmHjS/iGxnzBEgm7LOmBiuM5WT5nyTNk7oSvcUOi0gSCWom1hi8I0DuuBAVM7NOKwQxn8
SfnzjTxUH1R4Z5L+S7aUJA2gXX5kuNGCealj1gzU8glgLBq7hunQVIXV0u3fhL1ZM+s0BPPT3kvl
M7O0QF3nUpUa3+QEigyGPGlzqs4+BE7Fbdjia7/uRe99I+dMsJ6TL8r620pttpdr8evvdYk3LY7d
Dl7s+YdKaGHxOz1r6/RvDBbxMh+3f48RwF8PGe0lxJi6ygWAqWHqzejxn1FtzxT54QCOSOZfemAa
noFsSAtkv4XN2UXr8HKNZM4N3DxeE3zW8K+688O2NgWZNvBaoW/QU2mJtHU8GTMCd0NazYZl8SSa
Sk80nyx5ZP9MQmZF4YTllc5I/E9Ee9JJ8j/ZjRPRNfJ90SWRXCcaIP6eZDFtY2aKpKelCK3jr/SP
/J7RDNMl0gF7SxKQvSVfZEREwXT1sn+tMg9KvET0x8nHS14e/ySeRDrUUtsZr+RbJSxmuskyQA7y
dacmt2UdW7PXSkGAhgL365+5p1m/1Piijg2YrY+0V3ulxYzAaVfG7La2X1Qitfd+x3VuzBzAnrW9
kTBYBqtk6WRIwuYEOsiIAZhFx26xQ2kaQM+b3hYP7KUYzP/sailPXzA9knvByFTWnQvl5gqXg33/
SzXhNow4CKdsHXVjQPWDj45/LaNiiJHDXunCeksgkDhSak7MHconbfougGmlk2/dXIZ4p+I8BGsj
/rJvCG8pvI2YUsGdT64Q857+7wAWdkPeALyFOAn+0EoJnovWebprgjuwkRF0Y26JgZYTVBiASnKD
g4dThw/7Kw0aBRfrEO4N9mbraRmswzYuCxGATGlLEE45qDKqVoi+zZ8Mbwo/+75zjW/YDVeOaIyE
hASCY3elJgwvQDwR5r2Ieo6C6431bKfN++eBohZtE79uYUWf8aSgtK066t2D4yMAbk6fR0QezJeP
EFcu096uy6ib1ULBGhXVW8qv+rQB8X5mOhNqlK5roSfoH+A+YSRfLzomnO/gmz/z5u+lsajYJI3f
+7YCOzjV2H4BA002As8C2n+G7Fh9iheWjNJ5wKtkMoZr3tdmbwTgf1nuvXa0HslxngVV7RFyPznr
O4sO3R7KC6xEBM4GvMfo63nyWsQtcvTD/mzaY1C4UBgsQouB5IL9Uo+W3K7IP0KXB5DTj/Gwey8v
NFF7eGCoSOGP3NwvFTbG92JC0sLgoBYV8ogPc7O109LZQJ2lQoLFyRDxgUkbM7OjiBtgKn+jWKIK
h5p5H1uwjZHqCZrV1zeCe3RNLPj4p5EOgHaCF6kHzDlzXFZ4CEM1SD2qa+E4gntfw6zcQUD4gU8J
sZrmqPWx/VLgwmAg/QsV1nQtpuTCUOD+FngccDwO9VSlYA0GpvgTdXnak9k90Jdy3hvhNri5LPpF
Lai5zCGYTVktyiK/rIPqEsuGcAyk67pwQjZQ1pEsrQ/+sYeXJUfbrnkPzBvhy+Jv07n0lWh4OZTj
a3heAks3U47CO13P1jOWyUYTrPf2D3L7ecEzfiWXCoJ0Ugyc4x8mJtO3p5AuMoAzkJ2H+MFQdGfH
pbHgbmTf7kAfAlUN+NzWy8EKrszhV9LEKaDF7h2MGao91gulq5yCy8f7br/bR28geIbY9THc8gE9
vlRvlaOkwn3CwK8lBf6UeQJJzDQBZgjIcgkZQ5y62aXQkewCrugjkBA1lzO2LloiaKT0plw/7j1T
puyuOVm2yVYJyc7ZMypiOPUMbjnIPfKr9pe9qhWMhy+R6x34svGZ/z6D/90HoAzP+ynUGigl9eJ6
dp4Gsey2AXb1tpeGu7oALa0ZNEEWmTiF64Sum4ZoYM+B3HgIVvvIHIThlz7BggTlN0mBjKoKCPjX
Mv3nGD6QzeyN3fJJ5Md3gsyCpqmsUVcJkwI2s/XNuUOa0QruNeQ9P/rMvVo0JjREV/54wCEq17zi
SNeIcSj0xM+spZe7QybmQmsxJbu51ELcVbiDRCa67mtCl/hcqMMLomh5+QiNHB4ui9jRVbZMDBmI
PSKViGPGeCg/NPxHr/EZm9eXc96RC7OGBGsx2OMhCDcwB/MFr4qrzX3aU3KgnX/Bbpa/FTFMJATY
ghl1cVnp44eJ34sjXGIwLYX594ugJv0pLoxWjBpvYxz5/MsEljTACQZGyry3rSdQ0OIP1MdPKGQ9
w9P4HvygfJnAxEq4kGMzgD+Vn3K8hGJjZ8KUFUnKt401BHuoNsjOYF9758jCipxzKbzaLyQqCEcL
fNeKegGEELbD07wdYdDGBAjXToL+HoL2Ol/nJsZ3qQRZ5+Zd50qkT2/zM35RDGvm8IxR1KBCeKTy
AJWBtayG0ui8LyffeTXRwP61udy4P1ptGm+6ZCgFQNmrSxzWqSB9/Ia30EpMQm/HdEKMHPlvJqJe
3b/w4IQTigNAVooG2q2Q/EyuN/omyaVvop0CN/A0H7t28i6+A8nHZcORknt4To3Iita5EZ1TZOBM
WKNjcUcP3osYNscPX84Gt1CJlOG6eMa9vyeprkILfkx1tqszgTO4hZGKabIgPZwPdbewYrCNqTUl
cj05TuWYJdk94eKjkVhU+6/JZ6JM28lzxWLK8FScNcRXdKZngZwcgQjoTOmnOBAErqMKRUydSWKn
Z9XmC5kUlS3oFJgIv/AF215YECZPVFPN0PCfBMY0U6jPU7yh8lP2wmvdvW6+h3YBPxK2w1Cf1Mk6
dW+emWPmVTy3OH5h17tl3NbPr/MWo8PlE25QZkz7OFC+kdaTl/DApUT46m2UP/3vQUU31afV9j4/
r7AAQcGxv+zlLWoLencwqIm6tZbUfW+UZul9eBycw7t/gez4Do/pb2LQk0yOiTXt/XWo/ubc+zjz
KLgBmis1V6gNSvsFyFY7/I7dD7QJlhWJOUdhrvTFxxK3/3lKQBB2bP0cEt+C78O6gED7b8L4nsGO
S3HT6+Ao4Xlln2F0UaNT/H/3lPoKpElSuN4abazQrbxvVBk0jPhVr+P35jJCA7HrY0MIDkq89UFN
P8sfzHlk555ENvwaZT90/uQ3uoUYD7pYre0uyQLXtcZRxyZmi/pQZK4DrM66seRfCtJy3POQ/RQy
julCQ+4k9B42pxXZcpG3ds6fEFBV8ETXyiX+E9RLgV3kLfm1ICOe+AY8OUzqW5zpQs47UpPpgxSm
/Vd4jimMgkAryfIie95fk7ByXPbgEOrh4++GmEAEosFHzKzFNUcWR17OCrdXykBMi+g17LtF4WjO
jFCZcpmOziiJsBHPzRhyDKjwFwjc1w5mfBl98Us+DWDIj+lToOdWg8/osUSOj2kJFoM4YhGFxLpF
F523UxUrnv6sK04DmoKQKzVtBmtf2ghfDBRVHc7EgMkf94kO9eGVSOHZCd9+Y9h7nFzcPSCOL3n1
C4Ihy9oaoyDWxuI3uDmP2n6j10FBziJfiVAL4E9Qy++spK6h6Aq7zOKmhk7LqT7FfbwPB5fdiZcn
7cMGM92dBu9MJVboPKqjD2nDeDyiar268O4D8BENJwyTC28iMUZl+sDYGFAbW4nGqcW02AUuUyc3
y15TQk6fy/eycl7UDXT+0HKWRr7+k4n2Qt8Agyq9Mgdch+8l/9b9yX90Sw8GAFSuwQcZHPxLZBBw
pc7OF6uwvkMUgMw6AE4E9Pnvd4De/v42biewCnskbwhPP5G8jC20A8rhLhi2sMqDnvg3dgV8yYpm
CFUv0DxSkFMwsOKOIKUcn4pbAXWcHDW8weKaHepnryMqJCzDqed9jFX/zZpQmPHygiz+JvZDkAnW
9g6TpJDqJHi0tt4XovV1PzgBFkyVDfNhjLJaD07GsJyqux9qsLEccfSZ98TW+I5JD03EZ3bMT6N7
dPefmNTfptWocy8gl9j9//ES5bJalkv9oC5esy+9mOwLWxhrrA3PG2YuE2249r+j+6I/VKMfTeh5
8IXWcA5Py3NpP/862DO5mjCzYVxOVMHomzxmjG2THjJT2a+zc/jmO+fszVcXEWaArVc5Om8wAz46
tFzTR/6cajCjqOSZpx0+G2BUXq76Q9K/MBePjRTjcxA1kN0yhlJ3vImscQleWI4+sz7m/9UUQ4Gp
NG6yI39vZvekwlxget5A9wJe5ko4JUa6DjFlmdSDdlwmV7qHafd3XUitLUf9RB6ekuZwoqQWtkRt
fNz0gsZrx18f7X365Hehu6qiMupPjBS7Izo7gV720vohpmw+QBAcNMmnIb8tdLaLRCO+qRsa8BPb
GG5HSgeHWwKgL6UO+oqDkUrp14cA2DpzJs99kpjJgNfsOa79lEI8/5aYQ3P4i1FkYFlzTRRUv5o7
/2Vl8rLX/iOkpwMBUrD8p2rLsY0vmDVhyvRxHkC5gkUykJwqFchvDoRICuQ/GBHxpwcSi9M16yPN
GY0b0Em7FbvcimYDUtBp3G7PYulmz4OBT7rA9g3Dj5k8fmN08xXZUZoHKsOVLKyVhK/tCaukx+hO
p4bDMARRRkSnEFZXJsK/U/hYqWXjkDewMGOiQNueKMDAvofXwIys7DUwR7ToQM2C/V4WuZGBdRro
R+rQ8BhOOHpaRV8fraz38N7+3e38KmJtiqQAVgnCOhmmP4HXw6uPq1vwiNtA8YCIj+GXiwdLiqgX
d3DiyImABnCKqkhKn24900Ci9XEVfZxjpgf35OsaMTwkE7+q1rvkqk/bPxLZGfg/TZ8R3Atbwp2k
7/ecLzhwuTRihk/+k6AOjECg8Vjpb/wL8EfEtZCZLgCulTFuQzZyDzDZ37/TX2g5V25TGsc+MQtE
tQLXsVXpzglADtAXBSfV3b/1lt+F176FK6vsbC9zXDToBsljDO7ZPX6mr22JOkuJEI8kl5EZkNSH
TSm9qE/l6Zv/SMPCSKdCAYi98eiVnLIuUD205zHRtghEaKpDktbhExs8/p/jZJUTUJepiOSeBxWQ
b7dOJXxHt4woSDQErxp/3G/+Gf2i04AooAFxV8JAFDflBgvE9fg6g/CSPIQPY9AOoPuz9H3gDtUz
HNXT4wxrphWZR5CW1JGVrZNmC0NSP+KJLeKSlDnkNUDDH3su1yBVNx0HY6ujzbxMgzDGhPqJ1Tdd
O6kwMOopkRrkDljw/J0LxftkZvgICIAKTKatio/hrccAx2UChPrmg2yRiHo2bGOuD5phifv818M/
9DMUspd6pNLoxyqBS1j1GtQ5/tcBO0uJXflnfvrgYFuJPjLz77yBMqbOw9ukvdtvILv/eDqvLUW5
LQo/kWMQjLdkRAQDphtHGUoElSzi0//frh7ndIWu7qoyIOy91lwzcFmwN+bGBEIXkhGcr1AhhfU+
Rj7A1o9ROA7k7OqL46KYM0xEXk3NiMQgQQSqTWBBwesRpuYLfJKD21ZUZFSlxgTJdyVc3l60UPD3
KW9aD2+6/gcus5HT/j/s8XGmfHBZ7APhj0DFLAzycgpvnOagq2BOAW8eNQ+dH7M4KKmoSOiRQsyP
QY/5j9uEsAGMKQ1U0Q8oVK33IDcMuT91Bfmhby8eOuXbk8pZOp4nECP+/M+rl4kRIIlOgF8DMt8g
p8Imi/c7ntNsYOWehIqCIq92yIxToAxi4NYyEvHSJS7o1/jMqzqG/Qvzc90jJRXawctMRUaU3rGd
jA3lSx9uxhjpo4aHx8W3eMS/tWLA/2eC3oO2/DHIjRqVBqIAsoIk4T2iDx4Weu4C0xDgekSLiVt3
Fnbsbxi08ux+NLNOb0tdmt+3R9SoJVNn0ZL2wPmoVcZm3U0/rZPi/mwU2w6TGdygoFRimySy+tDn
3X/Vi3zOman+Vj+IP5LLZAdyJbj3V1xOJ5/ZG6f0o0G8FmB4Fo2gWBOJg2QDWJullpW0pZsk6xEh
/+I70GFsxVQVClqicptvwYuux8vo1HJmAgt7ZaNhYHeATdqKPID4zEVCVQq6/Nl2rUmTLFaM46zn
Q37akMVEiQ+bY9Ntsr/8C2azRKdRu6BMgPaOZgcgAk82EnTQDo6MLHUa2T4+7S4Ly2SG3cc9cbN0
2h3NuG/WMtQP7SVOJubqon/nPaNz43AgsYN0Lk0MbD85TEMJ/1YOk6m+9O+HobtwXcQtsSBfkQnP
UJdAufC0AAoCo0DERIQn4jccy0i1ZdDbx07R5AX5ICQjXGEPLY2XpA+bRdYFfJGbkup+PnbJYwBL
A9+sxEMqqOVmEjIHXqbWu1k4kO+TxY2hMisJTRNHi+GxoOBkEFnEIxhSOm6TKF/Ei+/+sbtvJdj1
qWa0NLcf4awZQ/gdIwrAIwUXDW20GTt01dhpjMEt/ibVTD32X9KAivXjpvVnwozoosRaG2RAaifO
Hp7B6HL7hR7xi5yfsKzvWXizoKaXA4FMIU6lJIh1hBfS7/C3/YXUXk8EFwHvzDbXm1x/ImvBjhO6
PHPpu0iK58gw8KKLe0pEz8MRxrISTrGsfW74y2ggWTFXAoOXt/5goTs/WpZTHaIDnRw9G/cVXyDc
s4mxhHQalBOQMlAwTl9JsHM1HG2414rJqKi/xU29G41LX0ez9CLqqtWHuDm62ITZicjXc1EAtlMF
HDozydcy7tY9GIQDgwcaZ9bxp8aJVsbRHXcX4D3am+8OFa42WPW8+1FPt/IlBcHa37fqHpZ+pIZC
Cll4yFYwnobiACAaKXPlNN5OpslheKr//DDBL6qUiTmRJDquncN5gsUH/h7wOxF3tdqTnZTRE/Kx
7QT0kLA4HD1juixvBPDQnh62MJYbzp9bfqwFkA1ZnQBPkohzsAYkOJC4e5TN7Gg0w+mxnqtvR84s
VbaaHC9T485aD/3tu+wfDWVbN0Ezsao/jQQjS2ZP4JWMsx+HZ8BML3odXou+ly/qaw6w4ChWN8vC
xoVgv0nD1BXGh+VmvCvCJhx79eLtd9sYp24Jnn54Q314SS7V/BUSnHkenHsrOuU/4zwOLfY8u+6X
+YFAF+HIZ3OoN2eWpC+i516ABRFG6arbn8t7OWzxz/sExSZGCPULZt7QPeN60UwrjB2gr/SC57LE
EuJLCqw2OpWCNo7ISwUfOd18VvP5MKy3afQWrjGZT9+JafZ3LQoIEnvRrN8XSJsXt6mKnB8f9Wm8
OoIdD/d49HqIlvv7wbLdt6JFKymOPqcGx5S325n5bAJY0p8isrdV4LNH2AvSOQ5YQ7Z4UP91Peud
q583OZT17At//uMO+Pq+TNA93SE1MQP00S5QcAzMG5XizbbbsAvkpbQ/htRT8okOHqiyWYw3Y7x6
Suj4f5dfCmfszM7T/WLwjBUjFgbz8ayyxu6d5vk5k9zxergWjNPcacP+Wv0i9KjOEDjy35jrZcXX
FDNd0PG52t8iWK1R/KseMixI4LYPFt35AU6wJNWEOtujub5fy1OCi87ErE/D/e2aXsmPpTvdf069
eRp9+Mbdrr0bAGPfhbLBSmXjW8t14Dw8JYBM+5v/VEQQbJTdY9Nf0XGUNKfhYMkMtzy1b5PN59jH
nQrfXx0CEuOaB6jnpXeNtyPK0Qr4VrGYMdLSA9Q8D0ySeHAJMibGK4CaUE12MQ6aDfIkSE2zNsy3
1JqZiDOlMyAQoX9p98WOnlPZsX/xOpFyEHE8HgxXL/eZbNsQy55UzehPALZITGSRWWfhcQtTwsRj
ap7MocZAkSliI4c7dTT5/OiCPusXLGeAdrQtmLMgWWPToQKg87yR2eR97hZhh2yyhPjhnpJP+6kY
xGGGA7/vnx8Od4XFjwr0C0atC/EuljqUd4eTSBVnmdbBM0mQF9H0SHQ0a42Z+poIcqK9UeCVLr29
jhBco2dBov0h1v7Nx5DE66PfMS0KcMsuKxNtaTsyuI6QBqYdPAHdVwg+AJMHz/v3TmnKxtKSynkh
Nipej1aDAAeJw+2n+hlPi01yEfiC113bQ7ssQwkKvxDGAq6MYHxPsSm6I5BCrPhWRNQN9SHKhUMc
Et0DKQCeC8PL05cq+r6oPUQc6hJOH1caqjUOGi85lV4ihDk1a/UlFXFof6lv/Kj4afhdoA5obgF0
Q2VPMwjZT3buB15lWALFtVwV196pndcXaF7MZ95YAIl4UWq9bOM3zJJxKtjJDHFwu+I+wTH30oGd
4nt57foLMXD5maz+pAhcwDYN3suFwKdgFk4eWndo6UCnD45+sURdXEx7CHuAv6o5lyTqznJN9Kvy
W80tYlemd2pHdEPJrpm/g3jXRcku31PR9jc9SLKqRqHIO0dMqHcLjBvKFbM5Fa9CKBdgnT/ptvJe
EawUiNhNMIanocnsI4IPxrZ+Z9B/oph/Xz8p5oNi54EOQyN2OpoU1UHJqgyX2ZNBrOX9cFl52Ta+
VifAbGBUvJpx5BwApoJA4mJ/jQ/t0agpG40OZgpNaZRMFYdSHka+2JdOmNnse8I0NLmybeXXl/iL
Xxie4MH1t1+GmNcKMGqtzBJv+o0Eeo9zNyTYoNpOZqOQ+mKY6DdKHOY+Y723Hi4HggujldciIALo
NAgfODJjHnLtz6kYKg9evpjAgAWT9MvR5HU7UZopy3RLCVVN8Q7CPxDXC5/SEjyP12lwelgKSFbH
pY9H/E1PR8JOqw4fe+JYGN+xR/Aqssby/rx2UZ9FRZid1XTRGN8jrEe0Pf6l14HAKnJ9MeXi6xnk
R3EaULBFLEicFJxzr1Xmc96lVzYNNvOjyD9nkWIPgq6YvwWFMpvGZwTee65RkM7XCqcSAhD7+z45
9hikMrbjvMXWIzkrEZdRvkZujIkzZc4a3qbw5n+cJ17li2gARtnVofUnp/GV5hcNmup87WSeojO9
LUv2UEgg5D0NvQHA+FFe1N9wlPulNVz2ZqIniORQ3nMQlWW3hHDgEtBCiMQChTQGZlFhM1zybgu4
MXcsbbDMMe++TMjjjXPuyg7KvojEh80h0ROwU7NVBUqpHiaRsmbw2pHbxtyYBLMQgqF++OAZPBeO
erdpnJsvD3rAQlndM0tK0GRNWdLpJmhrIcN+neLu9AYOzfNgJvwLagYdUGDo/nid6FeYufy1Fs3i
jyhM80BXgoFHesA02xsGTzaCcLQZbL4/8qagN8X3ChS2E2PyBKTRBD0i4JHdjES3Y1ieyu01ORET
dbgj0wH06YS0Z4R2DEtIvzRBykbRpzOoITC5K71u3wpYHpWPfgX6gGKayR5wLusWu0/NhCSmVMQM
E/iWbZwteUC4CQUmhiuSmSVmDCOwMwakqwCWnCgpsK/Be5bieJti/4az0Fzp9JyocGYgeHe1E2Ly
3jgvDgGydYi+kHqV1JEDOtbhZ/agxScgvPFyUAJSa/CsYw9xJidWpX5mPQzVKb8Wc+eGpf53MNFY
nFq/292OjHo1hTHpBWbHBAoEr+1QGG+xNqaQes5cd5So8FgzpqTI6PH/UE9QgiFNZQKGwMwtg63G
nJphg1bvbr8M13GZoHdh4yCIEcCZR75o1o9lib1YuXgvVIRIc6Jc1zhF64S0zO6b72p4yM8TRoIJ
Fb7A3fUJZgQAlBuGi7cfKsTeKt3Q9FGBv3fkAPPV5sVIMlkflGm1QUcu9idmlRy56cO9z+N1Okfh
DhkDBTdyZZgx9JQ0CFSP7NUAMTCf6a5/j4d6l++4UzXoloOQ9m723NIOIP5A2eemW4wO5ol/DzDA
WmenxH/gScVaFY7nGHU6xNmbgzC2X6jRlCXzLqaVLQbVGOvTwVXbPqMbLDpWr6voBXzF67kThxjE
UahgCCYi545z5j4YVk3Cvx5Cb6ejVTkrd/glcQCcUdDlSOxrg4P6Zkx/em6lU3K4GbzqVP5/rWSB
eRs0PeY2lKkcCQA6NEr7zBm4bAEQ9uJDs0UM9bestsJeprcH4LmdcUxGjvi5VquE/NpspWwxYI6I
40WUNcIOKl6Ui3r5nnfuaNOs+h4KubDv4WcP05irbCKS8vxqW22VEbNaKBrpSb5knrxPT3R47Cft
SUG/tP1GxxO6tf17HjsI0277z0+xhvlv5UvepnXE9G+BoqPdFqua+2xW7CLsbvWVzqR/en00mXi6
gyT+j+YpxZuDcGu0kvcdHdUN9Sq1/kd/HVTSIA4YIClmHT0iZamyczIwYSjEqASE5+c47+2/rfs0
PlxWAbRHumW06wdY1yNmqNfeVGHz3KFGy1YZySU/jK+f+4lIJWnx6rN5WjUtd7NVfMKGdLbLgMWO
fQD1GyYxFD493F1fNgpxGuLBStIT0mSjkqZ9Ykq/HwOLX/y6unkPvj34RoMBB1BgS7eoHa/crSjC
crEYf1y2hDvaEu0zsbqIjgTYGmcG0GTypz/c8YCBb2nin2AMZg9L8pmltdHbw2CDEcBbT102QPNm
107pUVyP3TGRX1XEHPPKHnMoV1IknA0+LhPnfem+3dj6IIxuw+9coh6HD/WHrFNk8/zYGPvX8Ybs
AShq62pZzRMoYGCz6xuoeecXNpk22NrAy8Z4B1YMD0Fxj7PRnJYkRPnConG4L8pVE5Ur1WFUBTxK
6Db3HA43dx6Hagx/5HUXvYOh/naDiQdfiEAg4anRLKRN+yNters4HO0KXAGLZbGceA2HQrBB2XXZ
guMVxEqxpmORKJb4r4ysQDC74CixzvecL3twiycqQ4Ac7TS+QaumtsYbOOth42OE6T0XONESfsY4
2ANFYbgH23kuGhoBfzG1nOKnZiBNPjBKhEiiGsluMKtXOb50ma+esK6IxolJeHaB9U8Gds7j4jEy
sGdu4QsRBbjwtolyLJsCgmjyAJz2kCH36e2o/aCTsXSDyuFqjCvyQAM4PC7eDz2mV0X9HQ2nKilf
qX937lPcNXD2Qh8Tr5TwRl/GvFhlDI6jKgE2XDxUJZhr/lU40hVAulmqHjYsPB42hucVftmLIgx7
eJIecjPnQGG5YiD2gNk6fDtoKD5fYhmEgGPcgvKZQwiduFZg56yp25qfZ1h4S71nZ+e5UUXQUOIp
tQ4VD3cw2o7I3SSYfModYl5IuUCJTmWEiQ1T0g8pRTrNuXyCuYf5H4NZyU/2vV0FnfaSLic7aJM4
dUh6MKGXOfgH7J8knVGM/4Yt4wt8/MD/TzQrED1SUGhBTzsdTv7Jp2t6HUTXw3j/bYy0XabtcITr
zJ1oinxrpPnAfrrv7/i2aKsm2g5XOZPvHXy+Er/Ir/o+RmRmY4rfbrAxOi6+Vrz2W5MfOfzdhm+8
XG6eW+EuaDw1w39qB2PHzQMslbMhUn7GrdwW3/paviFuXbxJumEYJAFwH1YQWD5vgWVZ7v8+u+vM
x6j9Su/kQWpMFSte3YsIsmLrJyuQWPuLN1jU+gouAYuk1uV1digDkQ3K6wz/hmsHx4mfCvEcg0SB
nEGA6v8mYbmGhlhecIyFacMILJuSEqBNxkKNdo/iM2437y0pJAdKUXUeb0sHezvG5PCRm6h4BVR1
3QW+05MzU4zktbGo+HvGc4DLPSOvO9AQAl32BBxiFmMn8R7Lj8mQczqYZuFrDsvDa9bxsrdAJYeA
mkYuSpzMOG7bVey8yUAf/DYKdv7uBIrny0ah30MBR2FGJYBNDQWASdWSbJQARqS8yFkFij9pEFni
nvQhgRiDEApGBGTsiWNxgvcv3Z4VkSHxY84wGI6JOk2Zo73mfU5968Ap125almSccGYUTl61pPrm
v0CZCx3Tig9lCTAONE7likcTA8IxWyBuMyT+mUNkvV837y+lo/lERobBO/FQIKYjZupH1O0qrJYO
yzDwgMHEO8tLlOhECkfdRcxqhSEv8LM17ljFMLeClglPADTuQK3aimCPPuQgrjSYFusn/qBYYF1T
vGtGiBL1/gJl3xxTtT12wsx9xu7N/86rs4rJ4Bz0hZ5itJWi3gnyG2MTmHWVaMcfnXCGfUnhbQl/
EmAdmQE4kuyWdyKCzESyyspAIZXVViG7iIwqpy10UNAHo7dOr7HZIrOy1ZLpaz76PXr3nZzpbMVR
ze7c0/MMUwQdNJxSZIiO7BdAYcToqdlm+242Abb6y6QHFlJ2+U83y7+ayuJ9oB6hWqLqvFHI8H9n
eUd3/F2ze9B3NNfJSS4PFCVXycPA8IRcYkvbisYSKgPWn9BtcrOkcCdSdhS+mYORQeRB1CRBc06f
ySYMRkrZNJ5jEerkiERxvvUe4sEOXASdARq4n+SyDk4gnSZpYxD3EIzrIu8M/76PIbY8Aaqw5zgE
Y3MdjygwedXINANQ4UO8vWb//hZmRDKmKD1vNBvros0lswR+o8j9SHzs2CPyDXkbGcOlSDrEFZTv
4TQLoRro0544xBLsQMiwcuPc0Ya2QIBYwTVaNp3hYaLft8g6CZg8muiUH7j33azOEUEoxGHoLzwf
omhaQj+g8tWETVyu17aQD3HkkQ/jDgDhktvRoqjTLo228C6bjUfjxf308ehrOLkakxUrGOHVJpPL
jWObjXUk6SaZ2dmdreIrpl5Ut6DYjG14b47gyjWklNysO5SmjvCjJLeozqQtEIQNwt1x5HNbclIr
tWr0z8RcBW1APfdg4AlCsCepApMAopx+46+O1jaLDVVAVJpy/sD/nxegJH8NXQ7yHHvAHp8rouPJ
Hiij2JZ+fOiFRLVQ+DkMQCNGI9Kp9Cn2jstyIUevKWjJFzk+ywYulxRvK4ITFmMw7sd1QGsLbhfy
S3lUnMqIf3Gz+CrN4xkewcI7dbLuH7plNf3I1H14vaU/QNq8Hw/pptyNo9I4LgsrnmKIs6Cnib7Q
2jFGZj+vZ8qi2TCFvgvP6o0csIiAM8FbowhUg6eXbnu8NL8CLK5w8MQxblmv28M7jBm5s+xsBh7R
jidAiyfrfWUzibsh8zVZvV8rOmGM0f7RgEbOExO4djnefC4dEdufC92djHMjYOffeHqor19GYzeH
OqAawZm2sVUSLVWnu3ILja9SDyVWFWEMaNB3aIJ2WnFFBDCJ6OjF2f9hIx5ucLVmHxl5T+4RB0xT
oSTFaNnC2ZUxPcJv41QBaQJiGCJwGBtBQ/grMpjA+Eb9+1HxK9+ZDODJd/ncx20UsSico1QQ85Cl
JtRiVF9AjE+ARWozeGrw2fWRRc/KW6wTUsJWRg6iMNh1brDIsP5wP2txazdPQKji54f8HDntbHkP
A1cq/kXdyffEo6Le4Q2vYTby3RcnW8wgjd6K7lNc4K+ZmO1UJi/kx8K9n5DSBtdYsZeLUoOtAx/K
zsRiWERTiP8caQnVgfgB8W2xWAhLQnFRVebXEgeHSCruESKCc7Srn5sjOMDCIlNEM4vHLbI6n7i9
96/ESAiWCnA0BfI7eJrZFJZXNmX75uA/HWbkRnMYeQPexL/FbwrXxI9xoPUXBRSl0cBivLkmD4IP
FT9Viv4ZPiluugRZyOZY3+m+ZP69bQj0uDlwXTAVvTlEOWJk/FkPN+I1lHkuPDaGYTznjKlNEj7n
T9ZF8ZQ4s8VfH+O+FJ+hViw7kzDqw805iAckHtaQjxY/LHFT+BLiXHqo3YO4iz/+86mPIR7SbY0E
YKv124hinbBTguf5cNfLZRjO9mh7SK3RKGSNKEowESK95+E8iK2p5wN9oLP0Tae5ZiL2QbCDGzlv
3+lgMcQ8Y7QYYXNtCxaO8JAQ7hDCpgPCiosRBuYbA1v4ZdzWUB55C9E94pt/Te2Pdg351l4ipndO
FM4P62oETPm3lHbGC1En9n4QbQD8/n/D/+6bpDTtesaHBSrpcr12gxN7DFfTTeMJLXGSMjFK7Tmb
zQ5YHwG2dp9zDgpyqKhFRQmMvhoRNzRKhzpX8DRPT0gwXMG80RXYhYDqZKcRynJBT1I9yMPvFNkz
9tZb4e8pjihzsRW/RzgEFQRVxL/LCAUCt38AqDuIa4noG1zM4GxCdf331t/0/34k1oNKvFMa6OKB
2/b1vA3DhzYLK2O/pfA4ZDvh1SxawK/NXB6G2UBYIXyW/XVvo7hohl3FxbbdHGHQig4SNe8Tt1DC
NvgK2ASjVmx5jRRaeoUzN50tjRbPr8L8QOZSFx88P6P1hfloa9N+Wb0t6bt8txGuVLRuZPCIm2HZ
wHcQLs8TdWpqk7FHG/z2qCVqZm4j2LSiXwUYcq9DFwapEATD4eKzK14X6AKMr2D98vHhCeOhioep
aO3E3+KHb4iRP7DUKNF5O86uhPkNzDMi5u353FhUP7zsEB30rThj0QM7v+RzIfbl7ORfq2mEBQpC
s4kP1078mHBh2YpfgqrHL1ZGH0WtuB+IyA9LEP9xNtDE+qXyIhc0PKiftANDeBaZf0sNQIItzFKD
UxUdN3ls95gWZlhWltVU4OYWGAZJQJ+QeX76U16aD7Kmcv38YRIE3Rr1JcT96rdZ9rbPA94BHSUw
QerocUYMWYGV8dE+s5clVBCI6omM78xJ4WObymgWD8UrXBN4JwgNfwcYqGG41YAiavmZMW3AJBfn
faBBKLoSqH9iN5DLZJOi7AjXPIngedOPQQEXMXD43uKm3jPwmblbUPQTnBZ01d2MZtQqqEccQl71
/vzfAOFfLUXGqkZjK5hPmLCIgufOVF9ooxGqUHcRsCa8dMWHKLSANMPO3mCFH0GNdsV/3U80yPql
BfChphIKAupGc0A8dY3kiXUGg6ktn2Auwasiia1ny3vC0EimrhwkBbYo7LB39xyAP1yV+YDrjlTb
TK0neeCYO+Go/EWRk+urXOcsuBurHlUQgWM2cwXMS0TbVIT4kw2J7hIfJBjq9fJ2/l4bfGyv1MkJ
t5aY4rMgD96tFyMTATxSYdF+U4XXnsi/TleAfvgB3lc360bGNpQU/SKAzKM5pAiOI+jzgrFbbI/m
w54YvzcL6sP0zrEihpZnh6cGFSmtmDPWybgHGH1xFChnwWidntNMk9nzN3YTyufEZUwIvAwbAxEX
SxdnIh2eaOB0Zo0D5vmynVIEBwQQkF+EmqSMjQ6yzq80HzDOIWS95x07Qw3IFNhn39OnpmvPTTWB
4qCunpvhghnY8osAJUI/oV5AveE4FNhv4iAjLePYwcvxmLn1IZp89Nvu8cHf3pHxR0Q/BSmaYReq
NCaPhwHOn63V4c+HEShlzaWe6POsdjBOfdsyqX9vm7FBke8LjAI6GDTJ9LbChlHbMiuH28nCFgzP
MfT4vjCIGYITpdMB4ZdcpGg4CoPhscy+AMe4EAZxfB5ONFwPMJPK+JmJnVSWEKsRjzN+6A+oa3Dn
QxHJjYISzidPZU6mF9yNSP754vwKplMZ6D7ljgghT5q4lL01iXDI9tF7y7h1j/U9nogST4GGgbF0
aU0o90sNizZ0n1CQ4P8WOyl40r3DtpL1MZcYcWOt9TiQm3Z6b3gmCnLQ5TvFjBpEVn+e+suC05pF
xCoQMfTIUiwhVGZ4aBMBoK7uv8grZ99ANCW0DZwyXCGFF/tQpwgV5vLm5QsRlAnEfMm5Zv+2muiC
uLDEZSW0OQlnIIlOZByO51iZwJS+9V3seD4Y0kTAtzHJRWJcxbrFmiHhVIO2myEk/NZBgMrtOLBl
xkZD/cj8l6kc7MVVEwz6XCiAue/5J1qpVwVc5ALXiUOJjZtCB0G/yxQKkLYTatUU27UFzIgSwRuU
gFUFPQEdNQZnvAh/oyMGSPdZtVMXCrsxlecCAsDx/PoZn8ElJIrETBuejxSPTLmpjX95LQBJGly4
sReD8cBZNNC2yQ9fKGde7Ttt+Fjvy8YNPhuzhgGiaGN0ePyiXkREoLjjFaSEF3k/QPRT2SawTp4O
z/eLvMkuN9q59ddvL/EID7hqxbKg4BRg3M48ZU54bPrchNgpxalWk027gs62jD2y20DhVowbTnRH
DXMEXGuvnwhSWD7t1k1QL+BKkrrZ30Ikq0GExlrMHgh8Seych7uTVc+/AwNQnzVshapwpPdI2oEH
/1qm4chuLeIMw4kN5r3Mtlyj1UhQmejMub4hE6CfogRkfT0ct2iXs/1ok14atwpvu3bVMewmQoix
SYAIevVhy5UZpxFALAYX9fXhs67lfa1l3sioGvDYpjPr1mBIX90c72IH70b/ZdNe1naBGy5rJmbq
8ZSzUBdr9fPEvgSZiuwxRv7DwzG6/TKBTk+M/vPaiCGfYIWL1vQCOfCI+yM8wAv2jOzybP1oX4HE
Q5webjAiwZMSY4Am9+9chMv1iVgy2D6I43wa9H7UjzQIiqlaKN2YE0EUgqn8Bm8qZ6MV4wQcMnlY
Ot0ge5o2RuvYaugdHd6w73AQPy5azdA93fFEXiituecY3g7g0N8BHBqW+HT4+1t85fPvp8bfxo6N
2gdbNIyd5xneQkCNxsVYGOxOKN4Wf1974t8bviHeF7wZuKAZ3C3vF8cBn9R5W3DPzoW7FX8oTvkx
bsjj+oUI43i+l2kBPZI1ZpdFtWRvQEaZZbgCFuUh8DjF4wEA/fvC2D21v//zeGzGbmMY4p2HiK37
hc98vfFARbk7fv7vb/7iH//+8Mv8oPha/Do3b3HT3DzgKnfDJ35LwK+Ar+J4/B0Hcb/8nvgHR42/
LY6g+Ca/L740xI0IhBYceLd7udwEEK04mBue0M4zqMfJOeApiwe1MLwND9UzGm1scuQ2jUYJYlw8
74dTc7Kuto03Co/z8ZLZ2fQVQf6zFAN+h4nC0aem8agSpgo5Md9dbrSLO9AMjujMAKD7mdwozB7Y
qJhej4xRmPiD/cQdfWwskCfhJISrIW7ypcNGRjUnifBULgAuUInrEcZe7seETPe55IB/Ep25gxbl
GhmShBWY9EiC0cGu0feIMQWByQGLQGDs17Sw8mk+xRbElGlf8mkPmfbIrmZfXShhemhnWjQFrVHT
SAk9Az4IP6mlwB/HBsJyUgqXzPr4b/sJS8GuhMukwgLUuY1LkJMlGawHXKOtURkQPsgdGBs13iPU
3r35kbnUG8ceG4CUkVzHzlfaEf5jgXeBEEk9RRg6YlmuyB88tFwoM3QijBYpS7jAiafoGQg2bVW7
sD/w5N7om6HYm5IxppR6sGb1prLfukXYzaC8gtrqnZG5mDOaH/ONUSMJsNrHbEhnllBpPGHgqXZ/
9bVD6L6MyT8tNXnNQA27Of3BMerZscO81OncjGOQBnV0/yvu4mm7Hc+7k7QlhGXxWmCEONMn+lAr
eXic+gkHifgk7PWw0qSD+ak4QopXhc8ZD2g9pp7Hyoen6reBNFM36qYKYw/rpxqeOMIooO+NoPIh
mQdWIDO54QUa6MW2OAmOf89+/VBylL/KLmF4RB1GNnUOSe38glhIAK7b32P/hvmYGEox1t8K0YqA
+rNo6Paxu+rjpDyOjWpd/tDKnuG8uX2LXFVdYknrs5e0Ts+9BS+gy0HYExDlXEKQR+L0eRLD4Byt
AEeGkbyCnQfDGqIQP85u87IVxss4YmGSQvGLHIGzUThbhmNgyKfRs5uZJEy8X0v0KJw08uY1b2e3
MOdxlJseIpfGUM7DoCOQ+jn7wsfAM3jOxIHkOdw2x8ExKDfDINnkP8VstBgGg47DPnQFv+Y5Jake
L8w7zWh/pR6+C8F1xL4qwlRmej/QJIm4w+N+vFbC5PTaKntpr0L1fHiN9UEQQ5OK7+SYwEJS4yN1
eaMIeHgjnUmYo86PBjZ7Rgpr8Mn/lyBMq8cGWQ7GdJ8pe3r5dZiTPGfH1Xh1mwnt1hunZZRdg8Ud
W1xlJnl49zqqKXnVaRIW5Peik209SAcf7cGqkcDZkeAEvAVln3cFofW5+EV4rQbEcCFPFunStRXP
MieDCoui2JIW8urpFcDD7EvoUuhYvJTXPcEVzTrOKZ4wjIqhzegvADFi0Q+M/p/By/55643VcTZj
0msiB3GLVbobIEhBhmE9/DyiYlixEy9ipuwPMjdIJ1m82fngeAQUIE7svedtgDUs3C3kbxCvnRYW
MQtPhhYd4gF7NYCPoMdLyz4LJQi+f18RBapT40zv6Jtke2DDDQE9eBH/dEfHBYETa+8PRvq9reQz
oRIKRXmZwD5aIGpbHVdYsw2RrY0OVJvTkQ3WapCDAZyAf1YgBVy7U1KLf2+sC5sc6il57Ua97Nw0
LGblL9Z9FGslJRmmEf5QxE8MVwl5f7o6BWsGLlrIjKsKN93n88cSkAnfWZQo1vcqm7KJ1YCu0GIC
Mh8I2k218ekTlQvqGzX6+q85As784WWkaFjTHmCvmxmVN1p3p25d+7RyjD4oonqI0oa6PkLHygAD
CoZYar4/3w0KSOuzKUHCEUIQk7se2R8uqLcYj+76B3UNCZ0qTkQF97c0N/S4LuQUnxw9es07u3N/
PpkVW5Dtf++TPgnF5BHpkMDh1zGJDeLpg/ulLmP65w+tAtXYa8mQhtKzj0tlBtvNuDXIeXDkmzIh
hhwwAqQCKJ/3liK+cmBOpjSqJucAVq/4A/18NvmSZ5Ki7hBZrVOJFQK/7wuHhWJVRbwPaYsZI6g0
9wsed20Caj91M1xtkV4B55NRgjYfF6SjhvcGGZh9sj8QhZv1DyYnI6Djm0Xb9sRxDcz1Zn1Y9eC9
Qaqg6yJphnBFjjkCKggFh95H77B3HhMUrB2RND2w97awKlZ2HFZssNHzp5LggE4ko+AqHhrkJrbV
EipUP9Y/yPFi80kCrOTzntZLYWIx1tXz93wnxwKH04n2wsiFMmgCK8fGNksOeWCtfvwpoHC/SBzG
WMLKSq+IrQlGnh+K0paZdG2wSDCHibU3oqmxdUMsQizKH1d/dPdyXFFRztw0EizaUq9Y7xQsluCD
a9zleIgbo4WeHIkWVKn+BUGehMtnLtxwcPmpS1sZz1SWqMYYKObzEUpcUC9s7dGo3YdGfDMGeLMf
8fcwe3QPuEoA7deWVFuD2H6T+p2ZMnzDm0V8WcOuXRkSx5eZYecpd//wHHuSeZODjm+hYt40RC/E
fvmY8Xn41UVw9Mt8rZOYQ/C0vk8a385AAjX+ZUaArT/zXZoFmuGJm47JeoI8gzsnAir8JuAIs52N
CEpKwdHGT71sSbiZYP/x2GI3VBWbY31S1Q039yXTr0xnCQMQBir3QjbH9ZKoLSKbJ7x6mYTsxusd
/ftfCLPE7KieJhMieKYKYNbYTUnMBMFQFoUCFXHacGbwsIt1/+tmykIt1txWN/SOx+0XL/E+3Npi
/c2C/mNV1LMxsani8Qx3qbKIpZAby4rN8Itnoj/MQklZS8W5LNYviHk5Glge982vC19kN+Mb/ZMy
Tc0nnTbBnul79CXKDSJ1EfgUDOrHR8wnlw3WDflmmGyVfDOGSsai8WUXlAAIVBI1JqvvOOqedkN4
6ybp6w259VCQdjyqjtlih8qcaFAdx1OUZd++SdYzXqJ9+3WzXyU8NRsJVW/VY6F4inTnRw/lHn03
yqPePrli64CVQi4uiWSiId5TUHbzkDHuajSsDwB41B0y+pxRPgY8P9USygGLdC2M2vGnAePhXiZj
G/Y5/+yP9RTNRQF0+IuM5zuDqgNJRxYBbJMV7LeQV2JOoFyiP4ntGZ0YYRO948Nkg+TWLeH+DXbE
PpFdBPGS/LtRkIfxntOlXjPcmA22CgE0ggd+RJ3Lk8XpBBtVlsQWbelz+liNvGrBANNXg9G5P73N
Vec4ham1YCqMnKOIcC5qr5BWxNAdL5RtaeXEgIqa+7bh9CKDbgZnZYknXMSIaYUSk2XslELJYrJ6
uE1J+W2uvBAhy0D0ZCjzYhrZXzJPtUfOG2KiDzfRQ/6HSg+68eCEjQc+kmbvXFrJAa6fleAI0mdC
lkE6L4jt/Y+o81pSlevW8BVZpWROJWPO4YRSu0UwgQHBq9/P6PXt+qtX6GArwmTOMcebzD3Aq4ud
VYjExCX/Zox0dZBuTQQQwyfT9IF3wqiGu4rSkHCtI/yFcoppkVa7leGVtKw+IR50rRxjXvetu0yl
b8gl41sVnNIgxzcLm0PLM1Dpqq5C7WQ7bRay3b0zOgHzU5qh1/YZVS3UA1AbYByQHcYcyASHOg/W
8YocB6N2SnyWSy+FbgdBlOIoIWzO72D6LGTb59lTdPe7xxGhhvpJhAGq5KVKrFeFXRVkEJ9/L233
ofiEGuEoy5HS/BPoTBCQFhAi9YrYg/nVSDBLAsDoyuNfgwdTAUELihawAYn1AaGewJYYrni+SCn+
fpFx8A/oxMlA62rVIKeq4ySLsYq4aOTQti6+4AyKQA5X2F4SvXEDtPrik/LGsYnMUCYiJKPNTMNz
9+QiTLQPylHFdOooLBuKUprx9G3o4WLVBoqWOeWS96muETiJPQY/5A/3CJlQpx8+VY7cKKc5RpcN
D0X+xB8tvu5MfBFcFKGtUYordDLBmY0KEDMM3BsURMvZtAOKmA3bcSKeShpOJNrEnAEjk3LNzEm2
BGUwHWmkpVfKdBeZla069cz4RUyngR2WBGSdHl578KYF+pfqsUUqj5Keld0YpwWmmQRAejhg0FBn
PbhsK4EsP/FbAExH0v4MbjbotzDz0imh4mvepohK2WQLAGowuYNlMUTBIOBtjciWkoPG+mrJzUjo
llxZ4VtZwQeKFbMx+SYSw1dT9L69dgyJI3p7EA8e/VvEE9+XQtiiSQmR9w9nTDkLWwj6f1gZMmtO
DHyn9X33XH488EeBcY3ghrxbicmvpFsIfotLF60YtFpR0T8ByQ3XjcMOTXjDMH7Ou4vw7ho+4UTx
CExkrMnnKGAubmGTB5Ac8qng1s92eASxhDNB0QC/9BFLE0wYl57QNGgVdCKYL3dPCB0q/U5xr8Ol
posTMBjwuie4Mo2LdQVOKyAfSA5IKZAObLaT42PhhAPNFPtZYKZfgKCo60eR75+ckT8abLdQ0fBw
ASKUm4PkOU6cPBu8h1i2CNpVuu1a8ISr5DIgEmhpUBDoayzl8HBtw31PuCW0WnriESKfCeltsEWJ
5/k0RwRHSX1AAQCU7uwYhqHLpaDs4+VkSNLqX9M26QvjxZ7RDZJmDNMQm8/g60Ox811/v4WgZzj+
aMtxNlx2xUmCmj6YEdfStpGruWZQQ7Qj1pZzwSzm05EBQ+ALkwNeM+5pmvGZyWUR86m3N4BRxcsI
IefV30ID3L7mGISGQtkZDfz9HrRZcwZfd4sbOXzRbz+JBWlue6NWF25CKSyuNs4AXch3IK5DBiAM
DkahPOnHG9yi57LtcBz26OureCNmLRFNFUi+4PU9IIwfGCUVX9EwIorXCAysBOgBB/gm8bY4Gf/G
LhVb9+XLaedxDDPBc4UriOKEhU2+yzjndh01yPfToTAEoKbycaPXgRPCRGg/8qbt0S3it2u/cVJm
6AA/Lm6cW/TlG8Qc6TzP119bE4WjqOkGWgHnD4SD5+ZQIDs2Dgd13okWTIZyNsznMuMIhanoF/3a
H3Ax/1GXPg538B8DctCSQbWVo+Y6yfs7zYUIJMQgOcqvj60LEUfwVCFCyfMKdejW5xnKv+KWpuR6
sN7KTf7HyFzLABVHmgAV2iBbkgODxSJ5RnyfpjSjixtPSBaUJvSR0A9rHdqJ8vKwP/99/ONpQkTj
Hr7JBZBDZBBIYwg3BOig8pnP3ST3kz8ScRw0yz8KKXHGgQyyot/g94K1Pavo/b3LpKkJ6AWyBQ7F
DcPfl5sM0IoAggkEJnfwg+9LsxbVC/9L41aq+DfTlJwLJgJYIihDCK+T/lTCXU5c99889Y9dotIu
rWGg3OOLi0/s8B/HA20nMCGGPvBEhKUCisORAMKxgUaPi3GPWJHJrYppPc+owGDhw6OOI3vi309g
7k50NLNSKfzjstCa4fXlsdimePjVcWT0yv5APZv3Kc+WwGw1cEHBPtcTJB6zbP7SHyKUU6Jd/1Fb
5DQK5YdigrMEoMqHnAt5x/ITNkh/Pxe1TkK3hS2CK5EnZ36HEXKQ8clZkjPFkFDp3cnZlXcF+5hX
wZ0ZMglLASP6/Xdm5TzKe/53fj8cq/wG32WQPL1/Z0LOxYs1hTMOzajNcwu9nuWJr1ixOQt1JMGi
woWpZnKmn/JdSDryMx4zljP174x/OX6cryAOUIrCveGd8HgK1nDb8LQyXcllBOzmAwNOEkAk9qNF
u/bfB0AWB9gh/VrYB0JhgMiAA2DGy8tpk3tTbhaGFCxAcmd5CRpBIF88Xf0fL+iPEcTncm/J95hC
9S4pI4QG8XJ/ow8elYwPqUn+UlEBFXloOpQLD5LAqyT8K69HyNLfxABlWe5LWUbl7HO9J3JuDQ0k
D60CmePyDkxXG0JK5TOGuwcACiT9+EVITytZ3MaJAqAF9AfG+4K6Q3R1MFbjEslTyjHI6wlB6t+L
PPgJpHDPHHHp+R6Dj7PHCcccjTcmCzOX4O87nOp/Z0zO2T8aiJiYgYLBUSn/3qosIP/e8D++igx/
g7/C/NZ963j6YUF++LffR4rOo+xxrtf8DMZHyqz/Ab3HY3J4CkwySi2G5EuOgEEH74UPO1SZIDXq
P2QX/I8BAZ/LDV9zk3K6uTFk8MoyjaCD36ba41G4yuCvksgg9bjJ+A2YoZyXnGHPszGwoU5wPmUq
kP85g3zIVCJeGTKtyKDmFVxxqb//3Xg1tjtY1XMe5NjkLFx5n5TOvAtIH3iF4r++p+yVb1ccrMwV
J0pdHsIbkoMveTijmoMWe3wcSJ2MXqv0QCt+QpE7kJ/JW+R/JNXyNnD2YvGUzvrXlYVSPCnljuf+
gI8nn8m//x4nX0H36sup+u8xnBa5rP/Isf9WsNZI7kw5ZZXbGtGK6MuN0xrJQPj3lzX031iR6Za1
nR8R9y3/Ml5kypCPdGhNZAzJzSB+ezLKGwcjGiaufy8knzG2/nu8FJnyrIZUOv/7+PdC//vaGhgT
LguztFxMTAc4SvmcQXyQOfv/H1lxFmRWk8EnnEEZcIRwcilkaOLS+d+cIf/Tauc78CtDuNgMBXlO
jHt4Lpn3ZND9+5/Dpu6T2Urmwn+vJD+V1ebfVzLU/t4ev/vvbf5bAf5uNb6XDCSwXp6dEoPKgPqA
QG55Nkzf+QmknT/NGKqNkUw2Mnhf/dPF8XILZ42olYy/Vy+xBzd23PbO0qY37mZWWBt7OnsAOKER
OoZa8uuAXLcR9ECQUR2wbIXYVZM2kE/AKHbT2lqN1aMQiI2wGH7R9gN5g2fD7OaPfvFMm5g8vD08
5YMPtAbb9eRB5qdDB8mXFyl/Pj8WTbmDp0JUOCg/bargGTvuGud5erjl9DR7ah6Ahv6Bx/DI3HP0
KJx7BtOZVioIs4NMfH+CMBhj+OE/oBbRH/ZPemwQoAODzb57se1sDTcOhr8WKeW0BqI8XoOzCOiH
VU53GS9b7tDTKKLUcZZ7T6xb94ar2q5x8xF+5q6SBYrA/VRt0ItstxnfQoxUDbQCiYJXcQJU8Jhi
1EYzvWD1PAdvkp3fo3IBhwBh7T9vstSBkfcmq+cUw9y9LDsv4CtjVNp9FByng7KTu46NIaqMCfnh
gbnHr/YG8q67hP+0cWNkM4Fk7D4k8fyI87ppB+/aRdDR3qlJpPYRfDy7NOjQ3FvMAoUorC64O3Zw
7k0ZxKQJgR2uiTeL2SnXXfRB+CtoJi45XoZtYZBz5y+KPpG44/P0u36sv6MThK8jRhvf2asVfOHx
bfKKpoo2sbDWokXqbopdcnjOr+PnjxUS9vqVsAmYMQSGWqwvCrJw57G8Vl0DTzyTjpWEzNEN/kSd
nSXd1xfJK0geDlgC3qZvWAjGnj50ew+orm86OifU1SN73kzTVTN5bdSxxWyqBpzZ9uFF1wPivf9e
fw73w4M26cGGHn9gGKJNKYEEbWiRB4lJ1VY0uFGxptjNLKzVd3A9ICIImz0ihXLf2jT7++g+K34p
BClfcA4G49bbOdEyszeMylmqQKjnm4BaRBsKilVDNG3fwGy/4xJinP+u2R8UFNDhCTundGWcYUs0
dCxUQg42p74SdGYqgd4GO01oXEUdValj0PiSkI2+TSAlOVVI6vtygegNPRTvXk8e9bK6Y2jUqxAo
Q8yB1EkfAiwJQmwxzY3RDSvRYvrSo/wzhv27SrPQxEMd/BNTCYIPWu637VZF9P4GtHzfQQFh5+Pr
vVPpQii+bQq0g9YSKWHzhTaaTs4OennVQkzmPxK/RPogPXP0w4/NadMMv0CQUh7aPWlHfeKir+y0
X2PcmdzRpclO7RaBUfVR7aF383NlSuu+Q49HJajGfY0M6v7Pov2Lzaam+LoZ381xao6NT2Rd6ugl
WaF+0sJxJNDwAVFDrDNyLTrnhwsTMcQvDSksXqftKkKDfdaGZCE8oAnmY5PIRn3w1sdKFb7T8Erz
Qr/HSqf3boUSv4TdRvpTYNSrhi8LVunNLS4DVY1smAvU1J1ejniq2BOHbEHk0LArKmcdlNumX+eT
c75P/OYyrXIggoun/NhJv46tNCcGmP31iVgkQIVAgRDTu7cD5bOFXmmYYn+kzrAtL5FhY5wU0Ugl
WOMUaMELb5I8xsq8v6z79ORxvr/uaNGc+mgqNpjeRJd274XzDQrS1+alOy1fH0M3MdP4yvnA9RMO
C36c03LVwh8N7hMuDpQUZQB40CZhbZOOWmQzKHTDQZxwLJrBmeEHnbExuPWfS3OmbRHE/Gb3kMAS
HQQZvkvlfT+QNj3oLh0af7XTfnXxk3j2lODRf8b2XN8AG3U0V/2zu4KdoJD5q7n8+hnRtDbCLBjx
8c2pNPfKTqIVWmqUZj4SnVZfP5CvBAK4AaJAKwIt6BnRrIdB7jxeiXPDNuJeOc+7WKdnLw1YwOkA
+tFl+7SDFj0s3gf1hOkJjwemJlwF+Ew0Qam+XhMF5tm3cfQfG1j8KwJlc9kZfuaNDlV3//55sMFY
Soznwl7KIlFEJX3E76RJ/Evh8CCTrgvcRciVQDJxi1YCArbPqDPQEKgJ/emxSC2RT9Mcv0BKuww+
ED7K3mfymWiDetRmY/3ySaWa15tOAV/hIsLy9sROvQtZ5RhVqWlgrmkZvpGg6T9mK67S4GGFWjLM
H/PmebgSwUR8fD49pXsyBejl4yWi/CXAIQBBMgIZjb4CjGWUD7XqYoeAsdzjFaHeemPBok0aFIc6
DgBFZOGRiHqM/l0L1mCiBBbmoeadTCrnNXlts1npFWMmAAuPinXWu9CAbNMHxz/rCl+4obvrtB7e
tSH7DSTGLaGkYKKIaXHjIz374NkBAT/DGO8ZggR7983rK3F5CQVA0cVhNSWG1lwSPjrlawOGHUY4
gDc/OQJyrvAwn2Y/FaT80mn3L5CtwHsI/SGNFIEACBEzrI0m20kz9x1Zz6iDnLSiavCpQuDulXZE
IhYBGsStkoJOtKxYrzbI3SDyp/5Hce8vr/NxVaCNb9gK7KtLekbniwAO30Gia7zUacUfLEa5exGk
wQM83moXAJFD4M93afQwu642+YLUQ+qPky2sQXug/ABIXFbQP2nUGkQYdI00YBVLDg2piuaxDd2H
Srt08JColgC2+tXVdd+Qs9lNRh/f8B9Da827p4MJM5AdajOjoKrpPh0Iy1KoqtIAPmGB++EBqyO/
ISNJiIoNssil5mNz62PD5RLt8FqqR37lC3Le9nGOdeGBAGby+chedCYft8LiDStQVso+ZMc2TNFu
G0sqQNPM5S7hFtEwVXWytbl8jnQWMqkSuqdLTydcsA759z5S6FbSuMSP/kwSiaMjWxilpHE++2Vf
j1WHmCCnCC7QjZAjOnUfrTK7Ucin0QfuXRVA+SDHYaEQ8JTgAzk0XsPXY6vcQpi+ymvcMfq356gs
AoxuWp3+RXVykux1elIECpQ7jR4XoAzQGb4BlottM9jh+kN1j1CSjQOvawFEOeBJuPsgjlR7RRES
Q1P9KGBPZNOhqV4rlBiIjnHu359G5uqJsFbfN03wgiVNcms6++oj0xicT7Pi3bvSNePeb82v33mi
YxzR0zAYvs+y1zKhEcCosL9+nnm3p9vipHeimm192msBQDwnOvxtK2ze/eod30hUOHl3NX7Y++IM
fmWuq2RB2l7xjL7a0UChbeh+0glKCFmRdQ6/GOO2B8ZnoZ+31mdRt8dpMnzZi3cyOzUr/RU3kMAx
AHoH9PS1GJyUP59j8cTJPyK8Ikm8lhWYZqi8prQW1LXycSFf8wekjX/pvmOGwQORI41s4OOTA0Ao
nUb63G/L0RDUzE9kmVzh2EacuTK09UPLWpxf/VyfPpWJjQc2PKx0pxjrjzI/33uPFxkqaALY2316
bxtG0OL+YrRN6oasDr/EndG7Gr3SHqZI/r4jQNRWvn2eQ6UT2+nugbqJLBzdfwPb5X3VWpTNNiUn
LqkWeJC8wdS0ZAVQ+k3iCx4GOLfee9l39Exxbg9zdnD34amete1ZdZrWlLe20pfUl7pXn6bnCq8U
4ucT72FFJagr1TNhEjZC6lHy7Bd095IY28gWapkkvirz13PN2+OnX4VqTTWjSlmC75MkYyFPADkw
w9NpapALiWV4vlWux8YeFiRyFYP09vvSvCtHIzZ8Uw1stl0e0m+DaBdQ6xXb2tRMp59mBMLMsV3q
GatIOTmZ+/K5v6N/Ps/qdJecZ5kyuXeC6hWfq0WbFI3CQrM65PBTvE5uvYu1SKtF+ucOqqeYYMUn
K7qUA5sllbdSTL7a4X0fn1Qowfy2bi5uz/X7HFdP8iQPz+e+eK6zYnm1hxzOHekCGS1f5NL2rKwW
dbYwOvO0PWg6k5M+vdKgRoL3jT6dDbasD5rknZg70X7GvCJnrqNNO5+VUWLv+KQ/pToKp9Ue5fD1
i4HR6j+/g8t9VH3HnNmXskztYdUMTzygmBe3TZ4tsue+/o45nvR6pIqCxbAwLLA1DpwpR//gYQ6J
gy8VHAuoq5jLNP6+KxgFjWCfaAlUKqPaLxjwpZujrWv5me5Xjc/oFxsbdlV4xhvug/7w2WcdKx6u
dXGVAosOejcasxPARNO9IQYB0YY/f/VIFBH+BxfddFS0fhh4gZJ9wzaoos3c45+g8ncIwfQLOmCq
8zL2Ks+NsurpicSBRtnZX1/MsKAhdmX4BW3NT7KIT+pmWNKqwsD+4jb19iZpM3ijE0/LutrNlhlt
JLIncKn+hh8gmmvQSTkeeRr+VenkMh/+/WFuvPV5gdcjvFnB48HD98Uj5E/6DU/qT+s+59l5E/xp
U+/nff7lllH0XqlR4rZsNs8vCKMcCFuc/MHWRb26d/g+0AW0LMJ54k3HAzUyrcKH/2EBy1bNe6cX
E6Uzt/JZxs1eyBFzCM/LMVd+VQ2b2dMbhlFFpWEA+dqY+bQQSXQcHUTxKRFxlFZ3/GBvnV/TSBjf
gY7dZ5JBfkGKf2VJMsvSrfitnLCjZwdSU0qFwPW5JQhtv+Hjs+rAoK49+Dpf1fvY4zxjo8a1ObSy
fk6uT6c/q5uxkq3uTIlGdDVZPHyIDRjBpmxUxLFvJZQdavDrz5Pl5sRm9juw8hhuDXCDOi4hqpwl
bYhkCzGIyz1oc2DnIV1QX6QyojfiStM5tWFVE9E4uDkt1jyRLUFD/yPHIbnoaUUMkZxGPZZkD/Fk
o+1RDUkjOoAWYoJKEuhjahYOkgBKT07TCcvD4DE5QSEaIFlhG4yuRls+M19K80fXWlD2v3k2uqAz
uhJXsKgd/C1sYlW82GDcLnmguskQI7NQClI6tZUulkrffmsIlnbdPfrcNhmkThQ3BP7gDPeSYubh
PLbZSMFsYYQfaOvnfgQTS3EgMLrmGiO8yw9er5D6W1JI4PI2bswuVDMhknE8+Ibqy4LtLpD1VkPx
MPnwY8KLMG9HtnfvsjZ+FQmeve9qzPg63cem/jE3JKA+fvMx9pgRUawgaXt9Af3f7mJN4ynQfxsw
P5DK3xZy0f4189vzEme7UP9N4PxnM21wnzbsZgiFptydPRbFsprQgLDWLMR0BIYvClsoM/aPubYP
2RHtOWZxrdk71FbW/nyot9lGXbTow24vi2TKw+b3UYPDj+h5T/3P8nkE5vAZI4E9Z+9+93g7dK93
+MA5NEpCe/+a02aZPYcts1sOBOBflniNm6PPkcwpejA1M5kYusJeaoNvseFMRX7xe9O6+a/uTkhC
I9fECK492i8MD6o41lRENMj8WrNL/wZ3b1wvioE6w6T8Kycz23Gl8422OI2lRdND9pLHbExKnoKb
luOFoPFzO+QTRPhMbpz4JR0hGgLNwD5owRfXj7nlvXvcwtStccIFmz5H9x9a6DnoKF0sFFM4yO4f
f4q+5QVfSc7vXdJ31X2zSEMctnkrbCoTsrK6ONGxvdxUFDLk07k8h/nnXqzK3Xft5WPaBdQXkTJJ
Gue0IUXLrJyKeEPq5NLVZxp6NN5EZ5C9u/iNGRhWcOXuOsq6+7EctR/Od82cjc8Um6CvBOd9DdJI
undygpYM4RfwxQzaCIhn8A6p1Zv+ibWgyy2AY3AKn2murL7bdGRxKvZ0NXYNGe6tCDddFV5ZtxXf
Jq0cNng95U5ixakXTeWovy9xHGJoo+abfZfo9qav1ZhNxtm9xNnB6r6WbBpucUXPZN6esFnr4LQr
HmavSOwcI07adXieVuwLcKqIeYC6UlpUfmISX/Qf/bUyabF2/p12mLEk6gzUt6MsdbwTCQfGurk5
tkb53FqxQf/cILU3/WzD6kjozf34BBtZXNHUT/S4Pb/KMmQeEnTtBxw0aHdZGHHpDpbssFFmLLCQ
lahHsvi1Mp90O5jT9VkGkybrYlQukzUF7N6qxTCfmTzsAMqyJ4q0EWFzNHEMJx+9QQmmBRyCUgyH
NGCTBX5B7Z9nx8U9qnFL4j7wILu5yRHDRJbm0y8U5FbPoo2AFqerDUHKwMq+vgrTjJrBX3y6S1oX
yBT0SGAuES88e7KrILoSmcwFKDwJaAT9qW3x44VGkQwwePZRCPnbOxMxKTr0eSGzAp2Q0h0q4293
LQAiqx4YUoffofWBUP466OzxSlx/D+kOSDHWpkXQxJ9Q62EbQ4tpn84uAztq9g80nC9Bt6fAWG49
0Hzsl1FpkM4KdEYM1egTwzsAEXL0LmidwYJgrKBZezmE8SFmi93+YjY5d3njD3eLZ6DXDnp3D9UF
qoYMRkXLXTR+Mzo8/T5SAnwty9Bg50SLYtaOv30cUDhHAgmUR2nrA7DHn9gYXKIzwPFzWBNWARQY
Nc4MPcgIdYFHGQ/zXglEsIpjxYR+oXtF2O5rPUjdg3+6zxIbUGNqeSc6uMLTeETPST5KosL/RmoP
Om/v5FY9FeNC+tZrPKd63xBtrlOGWmz6rb3oqM8gdOdA4z0gJLCQyKAGxTkPl9IurD9RKPc6BM1P
z4Pf3zvcbUxhQnbVCJg74H6sqlMYgrhFfCMBh/4ZgKm8nupDm6oha1BqInKlP9t74SXwHdBReAXo
xtAjNkhNTxE96YeMCmCXKc1qFpQfTTQZSFAWKA726ei6V+ICyAlmS98YYLfo3wZv+EHnKZsgaKnn
KerxiNAJ546FDl5c7mlE/eGk+C/TAQsOK9I1EBm0MKyksAMw+GX/y5BTeynqdbJVDlPN0zw9VFem
bzjvrfgW4KHRwxgEFtlpBCwED4FT0SPHEjyOfBHE44ARNBN8oEoce3Q/nRgRN+a0NcS6fgC1Ovut
6IyBIVU9JWIzix8b2IOX7Uix96gCyUixh53wb+RBMiq97RsRDEQr6pB3nC0xkTf7d+IVg7JHn5Ej
e7jGkF48udSECqOFa5FKlmI+jXcdqO2VlY2kioDKgKtDfuE4ksMHPcFzg/mi5WSDdJAF5rTofafA
48PLGnT0x4BYZYapZ4yVCP4cLDxsOrgFq95YmdW9V5j02z84LFGadpufoidmR3jThSQ/8NkDI4D2
zB6g++mhvIuh9KOhqNBVlGtEHjg0eTXeK4Qd7cHVcNWGKnp2K8Iik6iTBNqybi1UaGgsAmJu9ZQl
89nNm57RGG7V0EaBNXu0FieIalt2fh+P7nUxZE6m5oW0yv60lXpNtcvVPj7IFLH5K2bxVe8jrO0t
vZcVP3bLT0EbykNRTnQ03wYbjhbGH5RNT3IHGYKUU/TRuOMeg/NIYrgLvCKb3u0TMvHSz7dISwiZ
/YAIVs2cryzmTa47dxjIAUxbdqwZDjM+u15ygnJJBDBIdiUsNUR0NUS20WHz1KU9eaeCZjN/MNcN
NLnrEruiRrY/zTDTgHm4GdqTFkg0WugGaa6ueeW9R7wF+cEszwZGIfgq3EAFurS9VLgOdy/p2Uwu
UEzwAIEnfQm/P8mwPaHIpHt9+a11CYAsabPWTuvsqWcIoi6cc7rK0JQRSfJaJgnjt669MuEE9cQs
jdZsH2vbRY1CG+NmTJuB/tCkxax9kDVB8cL24j0gFcLFQsc/D9+Ye+j+C8wW359NSpYUoK93+kXj
gJDzzo7bRVg8wHzNqxDaYy2HLwLGtawdk8krEBydaHvvgHAGFj1yLwpyJPGgz4JYE9hGqt5zSHuq
h/EAwZ3URoTujUnyC4US/IFleBrT+o2KoYFO6YuQ4RHUv9ggbO47Zj8S24zBE018e47A1NN/1c15
V8y1gTbIpu0FpomkzNuwH1nmBefM+lqkYwSLM3ZFShV7RswxKfg+K1j6HYxBgkrStqbYlXnq+hRp
W7YxwA0UTbSXryirU3RvutpdnoIEclYVXn5NfPNwxg7XNraCFRlkevSgSJvefsottr3L0yafQ9Ik
+nbGPuP9dExAA0794Opf++CAqdzEkmXfvY5swmbsMR5QoUn5M6kH9rhhqkUE4eX9gbFDub/psSv1
Lz/i9IQ5gPuMgFfjN+uGNqEXh7sN4MbwCUdmSvmm7ZJjMcbz7z7I8ZD8DJToHl1CXISJhWPbQL5I
gJeRLO+AaJRYWLh71IfXXoOuvE3OEWjGZX6JnkdKFepJbCoKlyLquaz6UAkRLh4emDXjOLjKo/KI
w2ikRpCC1gQCTRovicl9H6PwHRh7IwRDIETNoo/5js+7eg1h2uqep6MnWT9Zjw4he4/WCo+4bPIM
Wqs3lHTs2kdvuGeYGdAUi3FXpH39ANAH8UphIzulJrm8teJ83vg5QWTPEXn/OYnjowomAn/3B1zg
w2KYOgkUCsgfM2q5hJBgQQs+wDBGFwe3C3Vq6QHD1VR4W23K3qejs9H0blhpsZkZHUOFrcXqQ1Am
brTRO37H1gA6HFeCm0WITYDif14onHxSW1bvCXbllserqz+ct5punnB1wDrzsztx2pBHMDiCqVqD
BoIOl04L/H3bQIZcZIv3LgfgN0VRAn+/ScU4GyxKPeBKxUUBbmJXB3WcIHi20GxgqAnpBH88KkuK
1tZHXLzflAZX5Gjl9D15/0ZM2edfQLUk9zp7lg8aJ6SyQ2zR6HeIvy+h0SqNena6H7+8+3dEsXVg
2+TpMrkgGRAbvQc8gXagcvHU7jNxuBvSVXJ84Kzco1wHTWIvjU5H2ZHqZSZkvZNLI9OMSVIJKxQE
w913zzz2gs5JVCPT2XOUzdBxf/YG4h2nwBd6TWl+/20fVZMlgSaTeHhlRtfYo5k7cZJ2yOcoB6dA
YM+jsoCAQOgeLjVDE/Lk70XxTm0KnWg0Aqu9Ot3fOXJK5iJCOJcEnr/ZFzPY1qDuGWXpL5X0i007
d60pJn4EBam2MOs59bRi2dt+adOarENuacG6eVLhWB6I6Rk7JwYRS4jZbbVlTYRXUR/BKFLntVP8
dqQOceFukfyIcoGIgQvdFuhNb8I/HDtxT7idAHn/3JThRQXy7F//Qo9KGpsRqolBVbFHCPkXi/MX
DOxPayz9LdqWvkRbnOba5M5ac1/aWFA6dENJImqC6xIF0ukRstkzau/Sb4XX5d3joRi09S99vnfV
uzkUm1egtXdpHiZ276Y7T4xjq0kOtNjORgkGEVBioP7ib6lC4KKVrXgaueXY2ltvXK6eC1BiyqcW
Lkbv4DbC2gra+jW2UU9PJbqRsg0qzkY7lkvc/Ft9ZtLOJnGecedwq+BUvM8uduWutVH3aCBCdIKv
mGje6xx8+7TGO2L52WYNm52EGJ+Hc8FfHsTmQOAYSNYELvhpjDypQ1gkjYg3kYliy445I7pK3MrR
qLTpKcmgeA6UX5QSBD6nvRdI1yVq7z5LRjr7vQ9Ki587YyTkAjD70AycKAEdK0hrBnV+Z16vELZ9
V2ATX/fKd9itfsrfigVsbyruY478wHLbXwjDODju2uf4umxojNAvZPlAmtI/l4GxYAqzZ/cQhWix
lgc0MW5cSXxnCxcDq0tkMN63ydgYQ84hTzBkK4c3CuH0bBuWVvzqq9QJyG7u5KzV4h/P2+diE7O3
ZHbXb24avdn/OPaBTQd919F3Vh2yqbJTM4/roIfpFimt6YO5rTF5PY0QZIHCn9BrsBngrtGHZJmy
X5izx94jTBtmiyTi79wkON4YpQFKmrAONddGHXsH5rTFJoPwQTxSnvML3hSX4DzDe8KFiqNnWM+H
F6hBqML7KVHi32kZdZhnCeBC6xTpsc4XJXsfnCsw1y+90yk+s2PffjDloculuPqxhss019Z9RaG+
P2uOlXqfE/7sYs5RHhIgR5YBKjFKKrDlq3fmceShgcLel8YL1ahr72y0Pyiv9a6FZQ/1yeJJHw4J
xby1Kyl+bnHDuIJWMO+wiWG+xIaNe/nhaERJYVRM5gZEZmJVqA7r4EYmK3FylXejmKz88y/yt/vZ
S+N6VcFUhl0LcxHbI/bCiatavpWKs3GClhkhr9UtsNOqZcEiGBolEto/U4veMIwH+agtz0Q9/cY6
hiRSMlGwreZWKrtPTjxmSRgILr6r1/61Kvbmop5Ysyyyd52pNVcHFdiRsLrSiw/lRmdHQi/1R1PI
G3wgX6XIMcAerxvV6GqQw2j/Ki7dZKhep3ZoPcL8mCMfZU9w2Tc4ZTKWmQ1/Ks6C4pyZpXE5BlNG
RAQkPVKDirobfmHHXXAhdO+2TCMNQeX+tjcIlCTzkgDO17AefmZtMK5uVfTAcAXZbXl33WvaY8Jz
Y5DYF7UtNwpU/fO89R2cMea442jArqd8hzfUPav3hmv1pnclTrEWEkKp0Ltcx1Xx6L7ZUtEn/rhp
498tUt/9CzyEk9tWHUOscrw3gZevo7ntAFkSe5W6l1491b9QrxwWAa5zBkto0Fpq74g0XlzZLu7h
NNRG+pYxlNGqpv1Fw5C8EDwjqS+75rYZgW7gMZRPHq9hmgf5a/y4k1CGeprdE6eN0rpj+mnuGm8v
OMPopD/59uGqXKswy4MiAZvYNcrMUoYdPX7jDICarOgeWD50mGrQYiCUYaGW/NiTN55an2494RsU
WFXP2PDrLDJ5x+O0WAq9R8xVu+e+wY3hn5Yl+EB3/F5nhHzytek+vII5f6kXzgvHiECXDEmuxPG0
lJRQp4SnUQcntGc4C5KCM212Z6+pHVONSIkbPnqn1zEouov4aH6QmWHv9FsN2KNkG2n5TwtiSO/u
lIYDRm5P/+XpqaRbWz8corJJBxjeijeOy749aBPRhHuL/xyeJO0lZwH4KR3TgULh82TserjJ85vb
7g9hKBw5/7jtct3S+Xme99SlbPHZK9VI5qRJ/9jRX+5dSSOhAHj94mM6sPuQdDDpfGLXT2+u+BWM
ikpqZf+oYzS/6qYUZ51sZIlpfTWh7k7X2fpjkXANutCrJik+HD8cDDSJbGPH17HdEMsJMe6Y46DD
ek55hBkjPvLs7bLuh3TOy9TD/PhNf5bWIfZR8+/RODTrzgMXZFSg8jbGt5Xmav5n1vEY6WjW892L
4hB7KgJVX4t21Ixh/NJbhyiDPzAws2tFL8YuiblhB7eCc3QoPFKQ6PvgFu/jGME6R2RTe23NlJk+
yIl9pRfRu4XNmiXETQdalETptl4VPTKAl61BPSHNyWvtmjH3uEtqR78Z3AcGRMnKy8ifZePv8QaH
6TxVHZ3GAwXrNJnDUOGz9oY0DhOmJXEJ2MJ5VGQGm+kBY12D1Bw9aTazKQqsTfqZJK7MHywmqTRR
zdx59ezpRQ8ecMKhauYB1LGyXLyxfGMUnCnIx5R3T/z0Vp19JGrPYnMib6MmpcRXQwTQlxmrUNxZ
3f+syZvgseKmevSorKDok1l5/BxgG96xj1bxXoLHgfXXEMFp/Pl0C1E2Ejnd+3yiyoyNT1j+nhT4
YyHei/rqGVSkA7I3yX0dPjweGHEhzu/4d2OFz1qxp+I+ezniCsVr/x9R57WdOtYt4SdiDECA4FZZ
IudwwyBnkEQUT3++wrv/0zK0t40J0loz1qz6YLtDvk9mH+Qe9has3gQGPAww3TDPG25BPIWM9itM
bLpRlIOAR9lM4NPebefhh8R69bHl56cFqsG+YScYXHx0iuJ0pXRvLBkCD3LLpGV6JffQrVHLjoN8
+HZgqAjS4BHcfMQSYBXhGkF5UnbjAP5G1GWfnklTIbpB0HCbFKfV6RWdWGpVxPl7fAL6QYxSXmb4
HU70m4l7MGMSsynD5+dyLSnoQ9qQzHA3JQIIOuIMpjDJ6tSW39BcghL4WJXFfgLv/54OBT3pekrU
ynQt/wCHQ2mw5IoBFmms5pWT100JXhxe+7T5LF9L2o6gbKmbycWaVn6NMa7CKvYEQGQVDVuU5ZTp
qc4zqt0vdxAKoXJQ7kBnQkSBFn09jswFEKJj77XAjVDCZZr661eTyTvmtVP+klIyadUHjbwuPA8z
CIWToq16YyLUE+0omiGY0g054WdR2GShumQH69x7tF6tGxnM2xLUh6VtZTDVBEnnNK1OKo19L0mB
0xTZyMy/w4LTYOfDV8FEV+K8pzji1Lqy3NyKVfOl2nttia8m8wBeQ/Cw81L75lygAUQMyyl6gCrh
l6z5exCMfr5Ofl1/U/k72/l63BQTYQwd4LGZUZauQwHYNJ1rE/ReW5yFKgSmQNiSAOJDis0QvQU5
z3RyAYp+wNtoMztHmp/fjhiF5rye4QIYwihSDGy+qVuwI7rXZq6BF68TYzj3J7ijt1OlLEP1zr9R
dpi39y0qfL7RvDVwGds7vED3BnQvvVI9C34dtlwwea2AoED4kyFOdGmV6KeV/H0jZuinFnym+ZYZ
PjwRaIkFqfccn4f77qUPQw1TU/hTODkIFLuXdWGUp1RXFfFRDlrMelYnWjiskzWEgHTUIEr62EXS
p5ddZIiB5Arq74ExSga7nXMr2WUAtGisU4XczHmSIbIo4JcJMxanCbRlNu1sWMqyeml8D3NdwFjP
wadm0xG64VsJkp4hXoXm4xMzYYRmLDIW2uPnodmJh/fldcj6SdE3WVMOPJMf7Tn5aGc+WN8IWBsL
49U2y85JiHZnVwmzV0RnMwdHADDDYp1qx2oOMaxH3mdXyBOSTh5WXzRBcv0YbFxpUMiH6YgwCM93
b7wnMBHQrS5HRBClThnK0BaBD5JFnxtEIZvjNrc5FbbFh5/bEILsMPn8utwyIMWn4YLIyk/tCZOL
eMNjDUCr1i5THKsFbyrHVLYQ+6GQNCAJNJIuk893qrIvu7RJCHseGg8vDE5nFxuQnZxvzdvtQ2V1
OaJugO7wUF/b+9UlKAdFGqwPG7rqEl6UWH1xQWWExgAaXzSRGA5kCJsfUzbbHN9WcXGdPtZqaVFJ
5m0XpAJYQbil+Sr7dKyex1bZPRj2YYBEQX7yiRBGDPVCxQUNrxuzt4v4QvX+EBk0dLPGZVg+eIXB
uXMf8XLnDopatNEH9C/51DSp6YBDeWFEuckcLoGv+6j56WD+gSkVktij9wYnR3WJt1OlcmtXw/yU
8sQZ6a2nVUSRFtx+xJ2BLBXYgYwklgQT4AoNdO9igHak1TGvBsncN0eHHVXHPO3LN2DWMlM9Afvp
8YHQZF8vfF2gEsfg4/MLLNc75C5HrTws/vsDuFYAtz5meWgQ/TInorRrn8C3HPIuhjr/tqkb5N+y
msS+KsBUoSnxjL2X7IIMZStguVQsQRyc7V0DU3rMuUAWASZCu4RNjRmCNmwMKmYLThWQssPPi0Il
fC598muKPbQBc2Ns9GVIqt96OhWnAmi6U2WEskNgi5RmXYpaxdBslVsnmgy1HtEAxLwl/337qWrf
vOQd7imKH242zCbpwaPIUvUKdxsKK56kG4OCeLnErE8YRFdnVqDJ0q50uP6UW1BegVPTZtbh0pxj
m4k22uiibD9dFv11vAeBRyWZNc7UAjU7GqWkRnf0GWGQYeSFepcyNBKz0oDxAloqkFYa8vk5qjmU
1opuWrDRxDj4t5LDjzmbaD7OAfUxIg7jhn2vhvNH9AHflobfY1DOmvliv3IFxtCJEYg3vWsW3A69
S9o9FBufa1S4uXfOfPCJxDmVOfiS6/C4gXER6C4VFanFDvfwQknX7+xjbe1zV/S2ov6XSB9G3gZJ
yYSCiOIQuWQ4Z5E5yMMbeG9WWcFGijqs4UYIZAqwXhfsQ+eGyHze+7imb/DCp5BkJ2SBliYXsugH
zR6/EPGtn3mEnh7CXTySubLwYAPWcc9jorzo6e3CC0RYL37O249K/WIbxJMLULxZoDe0926rD2M1
CIi7UDs13oZ1K0PRhNiye3lbu6d9ghSReQ9SGYBD9PdN+xVhdcjQGWEjlPuxLLOW7dS9k3fcnVXH
tDuV37Tp14ape1OzOysKSe74FfGnAX9szMzhZVJ2556CGR0lyM648GmwIYrtmPTcDs0avTeGNBBP
SlkSzBVsqFtcNpfNF+kfosdvnXfv34Y0uepJ80tDr1C/by6zQnCHIf/gqrVsBKfIXF4hkMiG1FWo
6UIdIS1PeuaTT1jzMIbiwteUHlojv7k6AC5Mzmlm9e/QyJsG3UQvf4ei5TASsUCRJh5dJsdslPhz
pi5xtmrwohmRG1D8DNAipu8yoRv9bWiYliqxNaDRRTdc04C/qT8m00SIoXv9JvGZvmJerRzAsMNP
CpBMA3v4HTrVuhE1Q09osWvJr1C8t8s9AAIcuh7zgNPil/h9jetyaPKIqa7Qw/LHlMdsChVcGADe
ULHhA0TBxu/0tzUb2iLmHKuO2crBBVgkOaFIRAuRHsVyqf7xH6m2npiSel33OZdyn7V5WatVyWFy
xaV2xvEluwM27hB3OsBJePYXr6LX+nslfDHN1hz3CADHdEHE+W32aq1qqM+KpQ17F36vl4LmtLm5
2Jt5+LGgmJ9ercbZWpF3cYA7Dje9VtQaRgVXTKNEXJTZNQQMIIx7giwaUhrxzJaiUAaqQT/q7K/1
Y/JhNmPeiqqWW2CD/Z2VN3ERy7a171FfgnoRImnoxECuM/Ab2xgTti5IIGLxX6Bl3waEW8TmtHZs
2vocYoD+45W+MFFxduGXdgACOCLZuxDp0TnhsWV7X6+AO98HOi6dH4kZ2WYSiugRAib4hhP2+S28
hHekaBBR4XiuzJk5e6+ylXqxp/AbQbfXPDRe0YO9datZRMQ+G0xhwTZ2YTlLVhRNgANHcy+/Jgv0
5h4B7INZ9ka5uWscGsV2wX+vCjDxvex8mDgECHAT351s9bFpu7Fc4Fl0a93My4saOWnsWy/T2dPu
7s7hJjy2zi3KfTX/74AAkcenpCmUpkj/deToy1ecb4umMrJnFAoqVBketKIlfyZtNMz1b2/Pp5+A
W31HXEMmi9z9byaWNIXFTgvaKbHEEsfopq6o2blgWLRbQxaw7JscFyymrGZllY5ebgqt3AvgPahf
ZrU4aAIwDvB2apBKllZ5zGm8yHumL93D62jex6ueR4A/vGobBuiaVetewtf2Au3msbXrnFtvaLBI
XDDJumXehzFe7aK7U+g+vbeXgksoY5RPoeF/ImZGfvbOpNph2oUWvfZg16RiBN0YfbLg4J/HFUen
Jmubv49Yc+NlzTV6Ri/fyTqFFi0gRzfMNa+hywIQyn6RZjDt1xVR5r6X97RSzN+t5j8WWjuiBT0N
9DmNbc2n88bnNWGiNKDhu9NMj144D+YTWPWcvm90abCKZhJfePM4ncz379Ow3rzE+cJ+rWWje7zt
HUGpeaDb3NPCU7ks+vr7rdgBy+7/H/k+QRX/lqgAdEZLqgqlsIgeoQ17I4plNaj+q86m5KxWF7Y5
Fejw1HzVsQHNUxM4C4AXjVqLCAjAcB1nhc3UfWIvJXYwgIJls/HHDcQfYmu64L+5tUgt7rESyM0h
F5H3CIC54m/eJCyEpDx4VuJ9bmZU9Ah/Gtrk9xB9CupPPA/niYeK4PLPBigi3D5G1LBtyLl5Qu0F
ca/qAjDMQVGVx4MCiFhdkJIWoisWMPN4xYT6ZqV+zIf7Vjyis4TCVZWVCNVoQzaYcT8falMm1pjy
/UCzSP00fHraOWxmW0INOkS++EfBqO/kz5NJMuGawMkI2yUXggtCGQgXivtMKRVJVuExvviHpvyo
vOgroJYCohNzBhKgzh1QfLwnLGmuiJmoGQX40qF0HjTir8lpsAF0J/7zVLoWTKZjlLl8PzMukw5h
E4fZ/CWLDjqP5pSvRmM6BmzVyLzx2Bpjq/nChOuQM9MlLSxvGzTv3T/3J1iNhtxpIOJ4C6jIVSEH
0k0kQRXm8iDMcV+Tcp9GJd94+gHVU9qv18aXoq/PKMU5LKygpmmfw5K/W5TIi2Nm255Iwe9aeXL1
BnCTSvcDVVCtL0+uR4iLI/nx/oi1ArIODZtX4d+HQeSJ8EKVVFbUAYIU5xqiWIBLHSQDzL8gucRA
IuII/RYQMrC2O023uwvbJwkx4Tc/118QQ8FSIikq+AF5ZJmDhJIMHfID/roA73oSsDEIF2iWWoJr
jNZrehIAeQGZOnu/jKRpLfjRufPL2QTmlBmxBJVM69zmmkVcya4YRSj6AP+ikUGZmLnhDlVBfsYV
dumHfuuH6DtGKpEnougF6ApU6AwEYWF5mhn0TRFcVC/v7dc8xUYken9f85KyhgyZyDc3VJJp8fEF
TJ08HStIv73oqm0FPRmwF5BWEIUCJW5XyNTbKeUi1cmaWfOA8gSt0yT6hgyN1E91o3FC6dFoPBHG
OyN7QVoJbmEN/IY+8HWtY77VsYMAcVTjg18HX2yw6LlopBmTROlgYXIcOMfBcZCMxAt1oS1a6+f6
yTGsdL8r5jdP1FMOGlcCGfH3xWpgphplWt1KEU93DbV08r/jAUH4aaSl9mJ6MHFNnDuyCeqj7pm4
RPa6U2zmW8Um8teDb786jCdMvURcfToHk7/jMDLajDcUfxRgdOYqXaO9bzyje6R7o78bIeEBjLIx
NyE9SCfo7U7maeNEy3jnVJqV5oMnOopkhZ4hEu+VGQMQKcK4jFjNh3katqAd9Wd/t8M2X3HylIqM
vgpDtQDcUi0AsVtsShD3gTZYvDptc3sgaKm4gflAEAeiQdAVKwiZsPuZVghorytjAEKTxa0QSkIf
IppS6KTjp5P2b+F3wY4AvCfe6r/HO0QvyHAigJvBY5MOU5+ilv/aJDRRSfYA5mbWFn2hxq7+GhQQ
kb71gNp4OXqG3rXDUCUgtoKTdhhPghKK7hcRuXSUFDgrOj8F0FN6IHA9+rmsDyDre2YYidvoH4eg
PfiqAZDqqL7MH8IpTcGndaGS0NrR+5SuVYzGVW0Vh6CBMTI63u58D/fQA5JEhrcYkl4Vub+iuQf2
rox4sSikitEJWxiKxEVsMICT4E2idktMvGzP6uuqy2YFF6Jdjh142qUm9eWmGHG0gLSMEkDznHcw
qtdJ6mFggAKituGjVDxgkE9AdnIKEn72PAMZ/MWB5ScrJXsg8i56JX7ud1YOwfNuPVt0val6XJlp
rVgnamTE2XVGRullBDWP6QKKyWhthYyjfkIoGBsxRb8mWqqDmN9cvUf/j7TvPZTwkCCTjKh76hPX
JHRLEjyNCZFQZwh/z3moS0YsRu8peIXziAIXU+csQW4x1IdUv3lzV4kE/TShzo7olGRLqAVYEvoq
QHnASGn47kltSuwxV2VhKxFzxORhgPJoT6+UoKGeGygPEqOOVJWATgUUF3AXEhG6tuU4kJgki0ID
wOUtkjWJJeg+QzeXv+eJ9McAWsq47OarbThSQtOH00eswdaWIph0dYroXd17egm9m6xJK5mDE0OO
CDFh9+JqEP+4wpjBnujrLNW8pYIOQoWvuyAKdA4d6sAEh8QCL7pxD276TuEZLBsuBSGvwIgohNSd
v1ThLx2ASJjcU13z+k1kxU7SofVti4xbR8GlEGCIsDbGUdQGkseRVMwWfaJosaBgQDD4JFnJaJUr
ylX4IdprOoOEcBeSg7I/7yt1EGwxJlAohoRyv6SMyJ6DBAbSeAZTCfoQ8CTK+JCeXwkklJwpJyMC
p5WHb0HDShJLd58xGI/zzAFdBWfa+F2tHVGZfNGe9FFBXe7HbgWvJRHbB7oHKFBE2dJWDknVx6ZB
If0m3FKX0QWrzVDxLyWsuWSB7oOmRwVi7zT4izSUNCr61+3pfbu5IVoRThkVeOk4fckESsAEFJ3p
uDUArEZm89SIt3QX/t2humLwAXchZeg2nW3K3DW+Kzdf0Q6W9V1IOBugvsmNVAl+A0f/y9bzIFl9
fSAW8M/nvZpf9Bj25TIVuWR/yV4eMUXpiPu56QHujQt54u2XEYrSHpXVjvLIC5coc74sCmJRByZK
EjVFRoqIlGL/CWyJ/OcvTlp1xiwwtrYCWiWcR+uGUNHw6A7PEepq/djub7dbpbE1p9z5BSNaH0p8
t9u9hYZVbKFhNcb/EnBTgrV6RsvoIYXVARvK8wKN4D4XwePMwajJROFzNLS3iDJ199YWX8eBWGXU
mo4lubZakehv5o3OqtFoLRgJthbDIUH31OQRralUCPRqTP7b/g49NZUvljDzWMsC+6zdHuwsf7XZ
hL1BOOCXA8Xwy6V+2mmMp7p0cOv+boy6Q0p/tIb0//nkKVDSc0Tm/HtDPMYgYKfGSQ6ugP7vbNJB
8qh72Kif8fq8CJMGouKDXk6yiLD2AcaWzV6i1IakneDwKraI5UpRKdUSAm8y41+ZRYWITY04GpzS
3OntPTiZWP/1k9Q416OLBU0kADUGDD7O5MMd7UGW+XLZhhxSO4HumKXqyI40ZTDAx0GXcgfcysQ4
ZQT6QnSD/koJQ4Y97AXCedHe6vKfqPYAmDp5pifmgJuAB+ARDUegdX0CxoT5vwm70DUUI5GYmyBx
nOkDLRGgSzT9cLNG9LXGmZZliNPu4b4D1R6vP9IwCZFKhnTBQraiBa+MwqjoAO+LNHy7KodRcsWi
Hzs5uBsReMfOPyBu2wPeXX4beTyBbshZAjbH2sZeOdDNCDAPw4NbActPWwoCQ5HmKqaSHJWIFOGC
4qzf/A95P2XYn7lQNWhHK1o5jcoQpV/V6Guz9l8+zXSKo1CksnVUW3j8yowAHP53lJkOKrspvjC4
1kthT2Uss1d1AMf/ks+auyMTIi+qUW9iGJo5H+JiJK2h16K8ePqlmwqTlfzsXFUWYd6TOB/Orqt7
OTXWDD5KZ2bI6Gc9ziknZQjjWwcFxI0CVcCHCl5BmdEqWM5uTZ4JvXFvPoU6jEEXxP6C9/AO5fAT
sKgR8LzeuQ/yjX4p5EMnQHAyr+8h6dfHMkE/wkzUhDANzltJ6X36RVIEhg2YH/UlQfn2bxHDB7xF
+auL++qAJYTQBe24Zzf2DAcX1nv2wETC2YinMzjeLRoisD9C2RdN2oOB3+sgGRj2WLeg+nDIcs5i
zGI9UY1UKgC0OTxPC8znwmm050kY5QnjdX4Rd65rxhdZjkKRGARVBks2DUtbKVhWttXoBNgYYDK0
ZG8KquyWXwlVYZEkqkSVBeubZ/IMcaibtqpYIkF+2+12Ei1VeSxoSw1CbAqVQWpKVBzpQFk4ixY/
YaO32zxqybc8hM+ymS5+Ob/T6Ed2qzWdjhtjV1aeoX6cyCp1KUevDr9MVlVMmVwZYS5aiZKndnyV
BULRmX3v/pUp5NWqapWwVIEQ6Bmop/5cj9EttVX9fq7kXOMtIs0zVYVWidNZUfymoPDTFcRadyk8
vgN2Jke0IH44BsZoZy/eIcaUa2QN91a/3992+92a0+33o/4iavEJMOQvuzNVfYHqJzKGHflR6iKM
d8iU8vFzXGGFylSZf7cnF08XUfbN+Am8kM+T5DApQ2cRI6eicKGlwo7q8PPg64OcwwMCz/1VC8ng
+NncA5fCrQy7ThzQqokD0XBpx5Zbcs8lp5P/DmATOk9ydKPf9Kf/LFgGB57YRWWztBx0aQuApRV/
64Ir04XuE+Y0se3/HUpwu8Q4cmGcib2FcZQb1DGVJ6WB3tv3VIZRdWcacS7p3/WYgftlz0DwAWWj
d4ixOZAElmhPi1C45IPqpHMd5iFplsnUIZJUbszcEkoxmUgtgTpBCeIHMDlHQdkdkjWXJM7J7Amn
WaDJDzGOVsvp5zJiyu0gb6BekoQoYBhuS9at5TUxppyBSNpSGGcu0F8lH/7zXq737+r99hl4aQ7R
MYoPDyqh3/AyQ0GMLGtw+akbAs4QgbvgBH/HjaWOSWGCC6QHURakwkPRM6pWJnemGpliZS2A5bLA
FYB0m/PPtCjbNHOvm9zRZxoakTeVyOctLCOBBOkc2V46VN63c/bM8iXLsy8FaxYsrgsNSW6o9QFy
YDIS17yldKE3NQLb/fNbYGR/vKBKIFU7Ub1kB2VxZv3+Xm4Pgi9cetGSh0+8Iz71aZWZslOEK+1G
hTQ7Z9uV3uEBlss80h4kk+K8ZEhPLTQy0umeBpuy07WUEtd/RRi94J8anlKtUrPQTlx4IK0b3Rn9
X2WYN7R7UsNS6Ue8mCVqPuIyvFImkneSSxXJaq5d8P4cu6R/q1HSOrDzewbZn1YxiesvJ9WWuwSQ
Kcs3/PmHwiCJAOy6L2jKlY4wHAZMRr8DA495ZTwEG8wEuOSMVZ26NjLYwmGopvyMv7yGSlMROceL
knQ0K7YMuZIvGsB41Ypf5ZCtZUAH1WAdSgwl2My43IwwYDBgiXU2pc5m8xeELOHizewZlMinhTbe
mfnEv1KTtuJs1mbV/kwpFvTSpdDqqf+iiAjqJ1KMPIeqyKi0kN7cqUpXcK+ot7LofpygbWOpYEcL
jjT8d+AFrVF3vV6rqqV4RmKo4k9WOsBLegMkd6Xeu8JP58jiCIPVHRPRtgI23vGvQ6Mg96/u8Kf7
yXSdlgxcAxxaWdQVZC6wFotFa0Htd0yI6xKz8tXp+KtO2W1MW4s+xlXLUjcRBlOOgz2Dyy3G7yJW
Ih9ldHP1a1X2/oXTWr0Iph+QcJe4J+0cmjn0b+tqBzENySNhEWL0VeOxqumhNwoXXbdKOJy6Jj1q
QID4hRVviq/GVKG3Ng/zvjy3lrrUxbaMPSvi7g/5CP1+IGdBXWaNNfztAfYa0ZDsoNSR1WRTq23M
xyRyBlkAYZBCOvZXk/CS8C6GASi1H37MTkt5uRwTVK9W0VEn64Fk1oUPg+AYe0lv4wAXa8KQqqF7
QBrjO5oxx+adwURdOxw81kMR399C/K9D+oHavRSljWKUx1IW/T8RygdzuIIE1bXPfmb1f1ZXXL3i
mOUP2TFK4AFS51oKvYi1aM6y1O2UDVDiT9CB6HEcoBLyodN5oyAEExg8I0zeAAVnRoYFgmDjSwMi
OWQw/ruvUO5l9BRQP7E1k3Wj9ygdUF9qJGDV4vYFWYK0Xxtnw1OEWQd1HffNZQyYfvnelJfXNkEX
3CtAioBq1+N+Ea/OH126UPBdus+mSgSqRoCTY2UXI5PaEVRHKg1Q1xowqcQM57P1bGm/iz6S2YH6
X3WbAlXsvDr6B9xrWJCkVXTvEdFdveDUAjb5QOrhe5hKYfeme4z6nvapikDap78E5tGpOO0b9Yya
22a24lCvDtqvsBB+BwB+yOXQYTAso3GuF4IySiiUkecRkAsU3piy5ep+7gEgbgFavS8JD8nI3aGU
ZrzH58y7Z+IWI+6wlWctfn6YYGTbje2t+p/94RCnPIyim8N+Gp6cVjSl/9pHkrCrBRzgtaEJI3i5
eFFf3iLSf1h/hHuPYCNk4nUvr7BrQ4cXQmjfRCy3qfogz3CNKnUQYOqigtCVDZDfYQ3TVVWJUSq4
z/rZJrVxUNZV+ZH5L5UhQQ1ShET6jfWsXaO/hNEEP1MJlEbyL6Bz5XUGKDhElwtSv32z2kIfjhz+
l8XvI7wNDFnIxtV1IG/ZfDPq90b6eN4zkUtFRpCpUTDF4xMDKez2QkdHsZVvfdrvrsqsD6/ovzzg
sAwaiU593kTcclewz9de+d7+0gbdRdVknP6EgOMhQibDXf86ZECw1jmWLJ2UQ/v0O+Im7GG8pz3F
0ww7KI+tMqO8mUwUuXq/G/v9k7OFG7q7JYubaK3MWD1i22/jEvQ9RVB+qiiczSMPBj9x58hxacVg
qq6deHDszJGOkGup+sk2Y4zf7KtHcibPzG9xSsx88KsH5AhzYkSYgxXf7XkGaqGLmUGYo9h9KQdw
kFb3xgecYNobnBDxetVR2DmnYCcTrxhfG0D5lIAXQC9wEOYqjw5NnsVPHwAQhjYJNHoReha8qrLJ
K1hvhXcpp3myrhH21RVxlHxEKrvdfovCBJLUb6s+Gm1PJLUJBIZHbNuzXg7NUFEG0/VMWitKuDH5
n6eNREvo96EvC9H2q9uk/EQNHf4Y+4hSB2tH6NuvexsU8YPzlbG9N54wrYEv9Et08XfTfCMWiP3a
S1t5Z4itLjqLtEWAf2T4sWznHSomf7UW/T+l0kLmHcUWGCDi+sw59zImOvUbWXMwT2AEYIdDNpIh
5l+6rvv/WL8vbdY3lh7qXew405u0c9qpXRlr0QvvqVBKe4xt8ttpSG8riMNfblXJl0fVRiTCYyeJ
RUA3sLchDSuiQf3mxs+ID+VkfT2JGl6KuP5UvBHJdv+iuXOk86NocLGILb6qFrBRPNViH+iLc6Fj
iO3g2oA4bcf+/p+atd7F27oH5RCeSu1K0MHBWg7+zfyzwngFvPLWf2ueAjFcFdRfRqC1rD1CheiE
KPIsw9nMAyMFd8pDEpcwgWldfYQnH1fnAfuilsTJ4xudBEWO4LV+j9B2wv1ZhCvrUZmnFbeM3gFl
emLHv6BW76Xo6/1Q5I+QB7aUcDCH8duPii+rLvrnvrp2CiEuS/Xw4IDlJSo9xbcyOx9qeeO/XuL6
lvivgkcxD6vJFu+uEWLC2FNf4oIS7mO6aRSqeaiMmf0u9cEskpagMTCBLJNwlVMH6pkTzIFMgFM0
Zip6z7Q2rVJjlbTKDWSfgGyvwWsu0sm8e1s8FwypvqaF8DZSV+zBXM2QLGnwdc4DqEG/1gfRqynt
I0rP8duKV3z7jRGAz4/NaTx5L/CpqBxSrctZRg6konMyoRmjZ0rTqVGNXrQbKFDsQIYeB2m4PDND
9q1DZoHWS+xgaAE2s2qBm2PhtWB3aN3BwVQcV1e3aR6dzkv70o+7xQZrtlHShmsnDYAwMAMf2pA9
cSKA/Pnngdn/9vdNjSxrC+dWZHnvSv2ci57wyuU8o11KvJdk3kLudyX/dQdUjB+8RnMjPJWC2hOC
POt182p0MF+ksIftc/tklvri5h7+dzLfIkiS4iyrThkw6s4rj0Hzx0gsQVVAfl2zXqsC5aTefPOC
fhNcGZ0VgkPmXO7B5QTWHAo9n9Ekm/NXwgHNrvBK84FjHkCR89i7rRFRAzFKYDaGNDWrOcz3Fxkz
zk1P/Vv7HBx7TGa38+MPvLvU4o5uNbUvv9ne/MeFUKD96iZhxkQK+GHygS1jYKX++0ltIh4Bb0DG
+Rpd2u9xDlQ9o7OXejHxUvThMxfK6GLBBmnNtHDGKDnlBFq2VnqHZ9jeIxioQZbzttK/Ya9TwllQ
8IhjepfOd1YYXt1cBBimDKQhBhy/W6etFkDnhuHe269mBvQRyhO4TMTB+lmhf4TiUFBrfPtvG4PO
JnzD31y1uOwfnH9hES/uVEwzMZwDpmbMsLYFpC3yLeYyEvg8LWZ7OIsp4DcuPlNBbGDmPClZ0cTO
rG/78RRVQ2XIXb6126YrWp2QLqQrurRt5u5ZZW4a3cEvQdE5imfZOKm/eGwP9Pd3+sbvU8ZndihD
iZPxzapbGvOq+828l1/C3cUz0DRlV1WH98UD6BmDP6waRrb61ym9R+jfivShqKsBBsHYcJVrTF85
ezBwF/gxxPv96p9XCrxmMeoQh1GuYF3JcrZEsxpIBrfZgulnfkM2XiDZEuP19HmCLwCsPU6TcVHI
7ja1ZTK7PnmuMmFc2skWqWSqZqzH/dqkj3nXTPtxksyem+eQ0UJGJFD8AB1rWnOUweAs7qEG9uH5
h1W0u9c7ri2Ejm4Rcqj6kuxtXNwh6DWjNp/QnKGCgPaCtTxRtC3Xy/UCoSRwxrxGbnmrp1L9xhSv
JkGuqfulVXy33rPs5jLRzie+TmFCz032jGwObou86by3MP3RkX/j6Joqx8ApQ1ILzVGvdHWZeKYf
C2kovX1zklSgCS1PDqQ6TUwWzJjlKxHHfUQjvzpjunhUGb36g8oGxEFp+OgkvYzBUwRUcKj8zeLZ
+yL2zhBkPTfmBVq1drL9rYj3TpQexZYB8t3iy6j6Ta7A/CIuXXS5aAdDrX3I29+D6xUPxEqnFrlr
o9Rl4N9JK1iiejy7DkF+7go+jJo12AZP0HxA6EQZL6B2g4265y0G0KgZgv5iTgZcKOPuAEMKTDX8
xg9y9o09brLkgtfsDBAfKMXdOq3Fx7uvf/wTkp8QZIOzWe4m59Q2r+4OJiYql2tYBHvw7r4N+1By
MwgScGCJSHePX8iALRCFKBCMoGyHlSsbGO7HLyzKix2gmA1m5lh1jwxWduebguJ+Cz4xikYMTjQP
zqN7miRTg9wseA7uc4i1IXe05pPXyMiEO2f2t4RPPQhgnvF6kOpm9hlaVyZjVvuF2X1PANzxGzUh
nxDhjt5tDFl061fGmARw+nVkt2HkTklpgCl8oNU2p8jrLndMuo55N8m41LuMzUFS38IJ2DzQU93Z
hSao69fszR6AV5wh1zwMJNv0a5kfx6h40OeWSQiiOVd/Vdo7548zp97OJMre4f5jOgkMtt9O7rk4
Fbf3Q6MAB94BvlOYQfJQ+kAMhWLho1GmCn/uP/e9eMSnEKSe9LllLqAcm936x9lxBr008rjMGTFZ
hMGANJ73nS2xGnxVl3eSlhmDzenmBNaMUztOGapbg7QotOHzqjSzzJqPPy4zKD1zUaL3n/CY2vQ+
NqFQGF8gEj5NvqMypGaQrUINxqgjjHRxE5aHeJN/WLs+w4zZsgK5A7j2dakHDGW2q5++PwCEJ5mA
84xtOKZsOD43y+tXAcTHfHYbFdrlfroyTL84gycgIdHD3q2AgZgHaAmcT+fTxl4zr97Z9Q16IWSq
4IVxB5RYF1+K4m87//Fzey/LBQwyM1H/rDoluqBsGPozsFN279GuzQdgCKt+lUIYA+v3BXQ51x2k
w4xYlTfPfuzXGC7sHZa77Zs4hgklmYK0WXA/o9o2Y2grKhVdRBs4M18+OaOxYI/69zXKAexLrgfs
0nv/AN9vpW4egy/jSc/ge2oa8biCAGbKrCEdniLEW7gIkCB36zJhi2QFB9nwJxAR60TJAG6F7WNx
61SXSc4uzaEzR1SDcQ8EWa0SqRtcOLEuLaNlc/jDToAKtG9572Uio85jCgvPkUBodjd5ajeb13eA
NqB4v6JMixyrFGAJK45nOz06edoKUOtAlU4MjeIRVOxlm9w9x0QUlcKdc6FXubch78NpEYlgoNIJ
CrbzWcpHRl1zR4GSWO1Vs2Ck2HNWBYD63lT2MMA2Nu6LEsMETM7eo+rsOilh9vGVhsWb24MDQ3vi
Lr+JF8bl5dZF5sNRKT81+eZGNEG06jNt9QD+yymCSoWg9+7eQFMnK7PgwFH8vjgViIUhbLs4p0KI
+Gr1237t/D3REdrIfROoMx2/B4PR/uPqpc+gRn/r1SU5DuFuZHd0f68MLXytbOO5eTffso0xYt1/
DevAgMc0qXqvB7WjD4ElJx9umbcFYdgOLibr8oATxeKDHbacVlieCPoHZiM/u20pm1ONe+qN8A2S
qhfKiQebUag7HNMXvwjZK8PLmSv6f0jUi87u7vGZTKpbwPXKLhjCmJiNfGsWv1H3sB7YNgAooKnb
5T3SYt8+AK4TpwPecII+LjvgKfoEZC97r56flQs4pNP2tMxuTgbKY3Crm9ML4vTgJPYe7/vLmhm8
plnPnBZT9N4l3sr9p2bxlFzSInkGdKAT8E982imYJlgTi1BDnyHS5+d4Ufz0qWzBhgHeB3DcB+xo
l6FLmjvmEncMQwyFKjz5c1ituunceW9yy0e7yFAXnJGbEqt6wRQQHDMQEtDcbJcWtMRBSVGT3pht
IhoARRT4mJLiUVuaJ5n1YDp7lG/GBBjn8ABRDSZxktLrCCgkQWOxt/HTVTh3VvBZvXsUkZgH2zER
BWU62mbUokCNUkEmWvaeYFn2nRhFFABaJCzFiA9MyQ7xvgIkslBiYUmAdEPicEAsRf8sVfVzg7zi
Zs23J9JvXDFPSv8fr8Pi3zsx6eYoXdeA6MEkkUDUMe+AQ/DQCKBnn99UR+9vBC2JAp1y4xsmFe9a
asBocz9vOP/p4gnhIcJo0OoBj4odyDVjeqAwflTRlUb91P08WO/2G05FqmuY8l2EXfoMixA1vVpp
N1nuh1ciNoTVHjZaCZVH/bsptasT5LNfN8hjrEs/JaEFgBM3CuiJwz21PCJrhhU4oprBKnX2QwLN
FxMUTDixlo/AlR2YSHAcMb0G6gIk5XmXxcY05INZnLI937As2Rwl+EpuUAGwPRWaEk2+u7sl642Y
vvgAsc2YJ+nSokKat3iAGgIAw7x4BQhK5tTCm3uD0DEPB1QGjUfRuXQKUa47B3GOq6+17pBdPhfn
Fx+8Z9C+QMCI90D5nhAN/gfCMYTiYDTbO8Qh+1NUEkvEi/I2qeqC5EN8TIgK7AnjRkXm33v3/qX4
rlfru9UBjCijVLTqKZRTbIVLehkP8X4g42jt3Wgb4T9vY3Ryu8KLxqQKH1G8EMuWNgwnfu/ON7z3
SNGjlD4Liz+oBEWCJhTFsddM+kPwGhP/4Hts3Ej14JXe6/S8xBPvUIigQt46DCoTApmyn2/PG5pR
rqcXWDQfYGev1hzTHxEDGPji6ngOFo+0bt4sdStdEu/XlLNPAXEKfG8Ck61h74hta/0UCmrxRGd3
Tp3IkLAbcCSTHWZUCrDzMLrxQ5Nck0uGWWRVkW2wBLMvGtMOPqd2dIgc95uag+GTm5/yyFwdhirW
IICGfHiAMqR5g6trmI5NKBdKTmgu03XerlAjBNcwt2Zs0jxcKYsdvdHzW84AWRUmvhmso0sDm1eL
/5sd+l1teojYhUN3B709/FP52LpgfiGahA+tdZ2yqUFbprWQ/tcBSj1AaoBWmXuu2gjqpOzP3P9R
dVfLiUZZFICfiCpcbnG3EEJyQxHB3eHp5zv0zMVUJzRBfjm6Ze21Otnh5VBIY58TK7sVbRWWWBN5
puPXlik6Df31FuM1azm/Up6doJBR5MsmFFZ1Iofafla67SvJ8+920TjFq0eUYNnBLYMYPp/6xbOb
/Ur2UsCe3LFkqNrNZtid+UXU5mCszz1VY/+3e1M7jGDl/fKNkXLcWKIlgITuMqCvB3ZT+v2KOHg/
iPykRuh6Zvs2snkbA1bwZLK8RSSK+Axfkqrv2GfyOtnmJlkA5MX7PtmfbUqpTSeVq19yAKYNH9se
atFrMbst7vYlDH/mrkiAx8eyl4o2LuNCHOajwXGMx875yECXxtetrPdPhRDpJY3TvXKUL+3MsnFc
lSRkr/gJU5XdsYLKCzvLtZwmAiO1kCO9UInB+dxKu2U5hs1SLjfJMi1mFOuM83cV7cY/8lNKixyx
KH6L2dtcKaZlhNEiR8HDPwXCwAxNbrSqkXH/vGuOLXFSQIgO5KPk3NBefVyqawmZCJGZ/OETU0bu
79R9vN0rAoyJ0jpTXjCpMja9/Pg7NVO87uHYGmPDLsU/1qVHw6TOHupRXDn70uV7TS6glOkm7Kno
BBPtmfHe5vVv1Uk+wKG3Te78gVH1edRjjdkHi3Q13I+sY6f6oRH5XNfXz/y8TQanET6dUeb4k+7N
hqv2vhtvrYYk1iFn37d/gYD0MR3XU43kNEs2boaLesVeV7adsc1aSQf0u95ib1aF5++snxYwvIYl
84wC4FAZTxPoCKrq7ie5wXrAh52pJf3JDVmFlFrGPdP0lMWEaE3OCVYzSA2qaGPzsf5SWTvKFQn4
lKTyMblJ9TcoxFys/z8HThFWCDtmI/qXiRUO71HQqE84imNDmcsQ43xsXdgMPWTYFcWwl6rtM2+w
i7sIZZ8MgM+9XFngtLt+Zqc4NvlJMxqxszbigGwgKd6K66VT1MiwPivjbZ+mGLQmSrA/7v1YH21Y
/4I95Wl3CSucKMDu/f6doE1I8wUMlgH7e3ZJbwxnNvMziq2ncInklRvHDypVRJV6V3irfWn3s6A6
x2iBaGOCsDrIiSOpobiUCi9iG14Pb2T5pjsdq+z4HcdDEnhWEAt7IXjtuyBFI/Y1fsuk8uNM1VaC
wwbga1+KxUon+kSRYLAf8Msakc+wFG1TGG8K4Xg/CGymQc+Lwcmc3RXVtrhsvNaG1LEyN3PihE2K
O8X5wqg2cfuIDV2BA7qMwONhfpQOkiD3ghdRVcjwzRLlRbBNy56IbSxPFUGMM/A3Sceiwoe0ANkE
AMwqfdz2xou6n128s4XFR96++0pc3u6b5iI9SG2/nqv+MlGMnat3jm55vqikJ3fJ1kTxCK8KOC7m
IGlYZsnhhYzYb+HgyLMsSgHIvShFE/XtZwbSKxM0vCnsRT8kwvv03YQVFsV0fY6+eqM0QzzS3wus
KXGy7/lNn704a4zraM5qs4ZSiVy6v7FcV31qH3n3FFVZ+MyxYCCAC3CQu9npcRB+z+jRcC15HdMM
qloMGP35HDfRdLluZpDIXIOC/Q1zQXfMnEbU0Bf+RE+2OfxhrmOHxVbviWNPaT7wcqq0mkQ6yR5Z
b8V9UrDoeu2bN5ToLsa3blMS3UqU1vVTrBU5hXcjp1JqlDuPHsA5mB+pHeCPhVB+vM24SFwO1vow
FaZKOXWqrg6/QmUswNmsN+/K9TL1D9TrWOnx4iNb2CQGSIz3bZ9Y7Xi4s8pmh3g+5DVpSRTOkfoz
9x7C5U9zaAXY1RPA2adKOwvgct8RyrHBiaXvTuX5kXm5+jic8JwL8f37hm+iS+/t743tunwlV5JA
u7UC27jKG+EMYbfeirwkcjA3wibR7nJeSskD2kHcp/oiUaZNieZJelPylifjY/m6prNQDk+KWAdP
7oWRm254xHu7TEwXzOmXGeFRMcIRlZpmkuhXZHAsJvG+yUVbRNhnrga4Y1y/J/77lTlJq9d3ccf5
4QH5YaisKCA5oTiNwPGjHMef/Sgf9kOPBEyIr/CC6Fp+PYKcD3Jcgbst5NOmONP2rx8KKrO0vbpw
Ff9KUNjABCWOKHuz/NjGh+f9gPkj9LBIVhdDLlvw2oD9JcF54euyRwIbR9YSQQhxpnm8SaTDD6pI
RhOPzmMcRAyng4f7j5jF6YGWMTjo4fnx/36ivHaL6LHqcZxtZy7hk85HMMWjF7Nf46+schn/t1JI
MsatbCulDidqR4n2bAZHdQoW3i/bUEZcZ/r8vbG/YCJCcf+yhZsWb8ujivGrEDLbyeoa92zAKqOV
KYUklwuCTJbswobVCInnkNAOQCaUNjJw1799BQMSsFUALIWKMZmeDTQmzFF9FNByX6PR8FaQu0rl
PUjkBmTOK3dbHgEAZPINDDHDoB0KwRlwAe6qEgA14pavvGkAk/3Lq4ZqDOFc8MBXibZZLPX6hAAU
q34hB8GzgW2+ASgD9saH+qCzFeV63Z8+/c4AbQoYDUHtQngM8JzAJ/1UmhEOJP6gnn4DgQqDIPzr
YHdHCvh+mJ5uNyDAvw95Wu83ADvsxqBTOcnnZzHzY1mLlEyQ0XoQhRyLBCdSSnm6b15Fxs+y1SH/
R+okI783azO5dde/rlcv1ZKEE++UHXzio5EjRPqebR2Q9NQj1QgCYUmxNwMuBpSihEoboLNU5qPr
rz/0MxkE/HUYUrQdOUV7vF8gREmJScCnhoqvUPO1ozMh3JCrLiWdk5V1DS+yuS1fHBjfHfLhpPcf
wyxcjKHM4J0GqvggihlR23Msz5ECx30z1Cquazm0uf6L1sM1gwaWk71rOB8IEosF+O/6yknvXlVn
ISv9hEALOfVQDrXtrrvxQkjRB1j4uPIoPYahiCmk61VJhqgYQBmnmtLjsQkrExzpZlLu/CEUXhck
StdPT1Jga+iTTX/rcT84DljDmKuzdVJXfq/NTXvRF+GG15xV7SXhF6wR/i2BkT7yM67svRXOn64f
JvTs1GfuX3i1gFgL1Zshq/8sImSH+U8XkKNXk5NQMXT2vX+5/Cue56WA+rK7HYR/Ig8C/bv2urtr
J8qbfitg3u/Xyhjeh/5aPQq8c3xdJklG0bD2SVE6/FN3eS1cJDMjo+gwYG6uapYW1c0rMDENV779
Xf/m4sWt1Od4mp3KQvymqVJfJlHUzNFhdBhu/aaocK8ZwjmyBrqsaD88j4po++9c28Vb6Tpz7Np0
oQGVECCUqRf6LuV8689wr9tulG52aJ2s39A6oQFDk27x6NSz9cCeH/7dm1jT1KLNquHfYxKo7m+T
XV/iIIRL4sW1esfsdIU9f+uq1qg+xxKqx99D/9Y+do/dvVfIPJvNSugUz227NibBgV/WwPQ2ydl0
Qttsuy+lC2t4LS0trAkfFC1nu4o4UOgG8Ox65AJq9Sht+ns2gGibW7R8NvcD83U7yI0S82JudJoI
o/mJUVXDx0IZyGWFf6dJ5Cf8y/1E6UnMKrtnSXjIYAtRtQtnqG4LFwuiq5aQkB1mM5hsQ6I6DQS4
kYze+Zf7CSMVSvlc8shpTWrZXXjCEHAZgkd+XKhr4XD++zmsaoyCy0kfMEleuZ544QiH/izb4mNl
wJFy9AU0y6qfCKBysbS7otFCss6ycAH3OQWCiBzUT3zqdMY0PeD+VoED31V4Sfof5vffr+BHeZ9o
prDyIxFENe69Wf/fQba1HLS7RQrQSyz0sa1s1DBIfaTK6uKORatXwK9JvNn4KEaibMDK6cwbnobt
GYFTthIHjEwre5gp9QOJnk9SP4AwU0H+Unz/yxz+gZGp5/KCY68DRc/N2bPUaHWyzJ/GqBMteH4t
FkdAPQ1WUBFcLnsrli0AGkegFt46UWh8leW22AQoT3upn7H1YwtVV2Oeq+UTRt7lG7t82ROHtM14
LjbKSltFa4wWf4ZThJO93v4qP1WO1s9H9MtN3k6jVeZPs2so2t2m6Vw7yNXhgCTqEy+sBQnAA899
VtUex6HdQrnCBEAv/SiJ6TIlOTrPIIU36tB9cmLt2JhTluiFeAKfuhYbsY8SiT/mEAEjpD82DKFW
7KL5S6TLJCJjdxhq+8aoLO7AEGJgCE8VyNRdzs01CMK5vpi4D0/PTSdWN8z2mlNiovYYcvZeOA0b
wE3sKhJ5or+3WGV1e8/ky+6TtXaJtjYTQebd0NntBSwvp3du941A2lEOVHt37VTSYr6abJsuFr78
sH7bN5cw9D+3qdGjbkNJWJmSM3tUf6T6d3JhxSjsykHAc15yYhh03439OIOPuJht83VQ3xR/Zov5
CthhIeyTGe5oKfYjO+pCne45ciCVcYkQyN6sqpoAclQz0Y3bVjRdsH3DrtLGp+xcwabLZzrAJqWG
xucIa5bNJDEyS9wSeLTa1Awq8Xkt+yXFwHh/nYBT3wxvkit/XUe4li+V75pNsWx4h22sJc711E/i
Z9YO8PbksRzeYCuCmLBYIcy4yUVBGB2mp4R8pq5QRokMhMu4yd8rxAfmlJBg2yJzBSulC5pzXSLn
84EWuUzdKyO4knmT/gg7/7E4mwQE/6zNjLhUaD69rhB18txmey6SdA+NJEDG45i1nI4FPW6FYgRq
DjIQbAwHRiYcRpAgVN7FDp36UuJ1n4ub4clpocfTm8pNbJuMl7qB0mziwx2fG14E4pxbc3wZXQWX
7h7OmaqUtwOOnGHB7nAZmXy48JU2GLfCecJNBIahbEsQMWDTN15CuvEA5tEwBz0zXMXrAaG0Vjwh
Sk+njaI8O+VNsJNb7vMMR0akiSX6UILmzOCeqiYrrjLTkcwTna0di8+f0E5yS0Y7INVpehwdNiWj
2/FMHTE+AX5XyIZWuR6SUJkO40fdX1MWPfy9mASs0tlOr5xWeNdoS5WFI6Hj6clAVQsJYLSGMdOU
Rv665gZ8VWtcSk5JJoM+c2U15F4shkhcXe1wXfNlY2LEs5wVrz/xcPOlOZeEBchPSPY0uAKogjSd
STbUY52MJKJsmzuS5KjsJFjhxOiajWKZ6jz+mqOvVgyNnEqTSbfEMPkysvEo6ROja44Rta1lOg+0
BiqqO5buxGjcuo92w20tACPn3SQF95klWRF4uqFUILhIq4l7NjM1OsLabUX4F1SGsPBhEHuUdZOR
alxkioaDT45bel31PlLMgl4J1QduYsmx4lqS6+OjlS8G0ZFHxmANb3Kw3P1maHiaM44BwNHizFA0
nMkKXiBME3mClbEfjlcYTb4TxobYyqNwmiZwVqlUNL2Mg7d182L30gRvSmDqLOowakOj4wQpX0cr
Q9aSWnCBFs6Gy1lNsr3ZJPI2r40VtGc6u+luGkaXt8Yt170+6imjKqDggMTf8An7rKkiJBbeuo9u
9BEMoTcT6Of1PRgpq9fO3dpPZhMqH7Vsko1sVlLoKoa1i1e4GM5rBELDMAhHHodpb5DMawFQ6/rE
B+9lhUZDLWdchYZzGYBbovNruAa+ogNh1rVSYN+z2oLslU6Q/q2bLmxZoyRTo6EqKEAHUwbDuOUI
Wu9RN5qdKzRSMN3PoZv0wd5aZ76Hnja0dtMQzg/nrq2PVXF9kcx1Obo0hhxYo8zcvru8jsJ8Bx1h
4ihB/ZHl47vVD9MbOohMh8t9OPXjlfvI+naYOrq5cS4vJp5ZsizialjDMhZOFRTIzLdDkAVL4MF8
BHTT7ogoINyeGCJgqT0qCDXc6o/eYlmNf8kmp94ybzCR8aZV7j6KhQXAaHGfoawJQq4nBikMvi47
9VIeNAfeUWRwkU9spt64YIEahW/DJz5M/7WUSip5Q8uEGT+xdQcQ5nHkM8KuT/neoNkR1TuEHUMS
/M22EbOQ2dVDC4e2fljBHCBsYVz9THUx0UIa6rUfeEPcY2kY2XmaN/E+f10sEUa2gRN2i9ybucA0
MC8CRDPeIyWlp8PdZr/gIyuEQrl2N8WnoefDAM69iQ9YlXhqmXBbGvYFGn1LwcCP9Piydh459SWs
Xo5u93ltU/eRgUGCm/ht8Q4F+8WACoMmxB8A/jrIOSiZtqxKIx1zHe2my5q7jmcslObbDGUCloqq
9f/6k4SUes+dgDYl8s9lUV/XFK2YMWEamo83ivRiFlpHeyT4ptOt1Mi66M7IYB5/BDEOpdeAJtAJ
oqrghOCqqtw98MVdvUHlcCzbkMelU/aN7KYGdzRz1+gRSIG0yLwdprRjw6z98RoSk8VH6DEXFKwA
65Z0TS3ZoguhG0OO1Qc1mB1EIr94aABAAEwAbwZmV5nDRJj6otDdM5wsFlW+cMWnqulezGgrFnuz
R3C0r8Bsn4vvIMR+ALwDKwE82UzBuq/5Qx/lXQPFQz/3ExtpjVtYH8ep0b65mYxbpj13PPEGfVUJ
JCpXwE7ZOK27bGYIvFv1caFEjYHMm8hAR7zYhpVRt5esJGwON5TzVHd8bA73mI+9ua3xu3Y+/iBb
8V72XYzg2VkN0aeEHWTZ/HcApJIgX1f3lVNRcS2uIdCTFQs8w8pEBxde18SHnM6pgnrEUOT1Lfza
j5QAjFsCfi5DfVkhfCb8HUaKzQexR+oNPc0XPDuCmLMVVzP7XCAlCt8MQ/amVvFsS8h+EdJ8Wzbv
nXgr8Xv9XHwQPxWgMuMCtjGAjvlc3een/GvhJC4km9oiXy9BQ9MVOPv4lRZNaAGB5UrpxrY+AxuX
hsnVZHpm5VRXQRREjjZWMGfg7YZM8muiuYPFVwa37S4ah3oCAwQ+IKmi0f5TkgIlBkLo76VmPJue
AraV6F806cVo69YeCzajbjk3ubelzr3o5978EhtvzL6eUWjC+un9GylRyVEUPSsO+N52/zln9quw
FgBZxH4WwN3BlhEe1YCyNdICZmgoGj4ROjuVmLZXZXThF7DUZA/lOCwaVQHTsHIHFqgwrmV5bG5Q
0WIxdo8zOkeaTi0rtbcWbYAd20N4ZTYM0R2D4lY/j0K3hGUyUs3Y2M6jeEVgW8eEr8NUhThUJ6ur
AwuzkfZ6LYxNWsY9PeK90JlMlvqrA02z1TAiFJpuGTaCVv+OGNBZ5/92eTiD1evNzL7YO8P6bDG3
nobrdRsGP47s1pF55CDTedNynsQ0wxp49DykWx4SYYQ/TZFcgABtGpmBNFuqeCJkuK5kS9l2DiRd
srEPjHOpRtP1LB4fUPUGqHk318whnFpNEzVTljloft6bkgzJSe7Z2F8bc6k2kkTfiY+7ZCQ0tG0T
nFJlUu90LyX/RvtDNdNYv+1amzQoCeEs5bGRWX7WQ7+Kx66QAasQJ9TndUQul9a6uH9Lyor94WoZ
4X3JR+F+m3JJnP781uySu/26A8w3cwhJcqVTIh8zxpX/0xQhQIEPLdZbpvOT1WDynGbqswLEqW0G
5gloGT083rVdU8pcWldtcwQyYJpqZb6ePdx2vcfv4/cer6YwsE/SxUA9sqocq4FxXzYkPx44a66Q
ANmh1FCKtN0IxKwQwP0tiZUBvKcA2D6rGsQRjPwwA8qvO3Jjm4qHeTGBnDPwZsqsPfH6/WlMsou7
Vv57Cati40OcI8K26VsDwRjeD5XB+JYfV++FwygyXAz2QXBApfhpsPsl3/Es5D8TU6iFYsjKJero
1zoXc+9SOwoe9JUbihUs25GCynW/AbOrNlmhWLab3BE5THy7xPOifBWe+BbtSgPpyBFTr1rVl2+X
94UUMaY9EdNeiBzjrdevBThgK/Susi72w+3q8K8jmGPnsi7pHHMfb/w2UlzGYIfvb9khL6CdQiLd
TVVD8Jj20aaefF+VbnDcSlol88gKp8qZJIGxVLl/H1gz5AzQtfJS/xY9C8Rg/Llq9e/5ZWfdObzP
qU6XJfkkSUBpqnK/k+zw/ja+F6TS4gLdn+camSSRLZQEQrui2YIeSBme33ph+a3XEo1bhQSOIBPW
MtJzt+l6hQtuQbRTAKh8wrcKFAX2QbmlGjqnd+hh7E8Pxda6ZF37NzNMMXm8bv+vxN5SP2K3oUQv
NqKWhxsEcJpaA8e6MP4UYEaEsajD+Dh28n3/mRR5WDV2QeCAFqXqwR4Zo2JlgPwIM8PHUmkqXeHq
uSMwwmTclZ4oBBaFaDoPPL6jCvkoCZ8DU+B7urCcM3Bj9k3Y5LG0bjcotz5KAiuJtEVvV023i9a2
bO8wiQ8vGMEbaeMfLwc0ZHkLNxC8/DhJewt8oG9QAHjoiyNeQukhlrh8/wpVZo/BAjTLlALX6rwT
0NwXE7JIJfzGZ//cL4oxFDZqop+CKGmAE0JKhZTC5mZ8eCCQXTpIN3SVJL44ux6TRDk7vYCrn9rM
GHIbFYZWqEvpR0uqEM/JQi4//wwh4EAn8WyOK9+i4qdWdOiYWkICW45xT6FPsqMUUWX4Gz4c4pNh
1XAnybpvuA+AkD6ai7YQ31bEdqfe+l48iGG6NOFQ+dBYOZK33YhcvZLu8alg1FkRhsFAE7Ygzgl4
kRdiTzlVuMXH8FEyXtVsI3xpZkbxaXIaeCpO2VBaJ1Hdj4Sk/WW4o8k3PA0PPNlrOcosY8Q4ouED
faIDsI4VV1StlFWXMJQ/SKEJAhPGzH9Hw9QA+5tmflI/YmViJLynsNWpTBsJ1XDUWK8h1B9eljAQ
vRNZVNj12hRVs3OkQuaAt/CySfaCSL9BFP2FUV7Hy1kYIp5ul+Ro9VDdVTOJkoPQH7Pj8rG4VTbc
/DYnv5DTIvjDMlWVsRsz4F26HzV4bQEd1NqXQLE+Fk2B1SpGwNJuEvjTtGkQbR1o6rLchYWNmMSi
d/2IDJdvaSQvDXZBRp5IvFQ6+tSeYY2rMiYGrU7tslUo0STK96fa4WDdCTTHq/dcKbCgXN9a4tOw
wW+g680crj00frmOGYgwsnhoy52Fol0U0PnTH8ANAo/B7B1X5SxvBcihWzWSicO4heqCGnpxXkbx
Ees/mKUYNCNtlRYLorGLtpxOeWr+hdwn7yGEyxVGWA0boQL6KBPvKzV0AI3tb+411DWUMW7uzITg
1XIw5TBHhG4IjJS26x45W1DSTWHbvdd8fUbJZy+rspeEyZQPbfhIg3/fVfM//BpPjVxVAIS9VFAx
XIfgV76byyfCw/Iz1FBTj7VyRoe2eTF7uzMQOcBrNT28D8A4s9nGzSZ6LRhoM7x5GtOUcxxxfsVb
z+KyewPYql+b2CkAX3+eABR4EgLZTT5U/1vtv2LEzoVVe0uFJoE+IlHuEErZFlPfm3pHu3D8nsJp
QoqZYsJIt6WUk9N5wRRog6DFLujq7iIb+3ZjVE4dBj75LIopJviOOPxCbwpBS88nsjUZd3l31xSS
Q3L+P+nCuamQxExXi3GAVAXBqfABuQ4+Wpu9CQZ+HaDHTgpwv6bCWVbS2v2H4SOo1TijY7wrbRDn
kupj1LrpTqY7/ruXo8Ib69qht3/jqH9oWgvj7s8CfL60N7SWbJQTjJlKvd9nFYxji788PuOP9Bt7
gptdyQiktcefC7nPa2cOOvZHUdMyUksTCeyjxRHhD4uIQRMvKsHd18J9QGhLT1h8B3ibINBaT5n/
SbYiHTWUIQgRdMvIJD59WHayHp/Fq4wGSMaqTTBpIioNoazUPTGaDzSivyE4KnCQxevg2zZgqR3X
Ccvw3tgMDKM+VAPobASHISnSgXj8+lSdDy4xLIOBFTXwpe6GYfIPRFh6t+mlPgZJzacGyz9zbFX6
Hb5j7She2InTAq+P+QgYqY4yCSfc+mpULxkSGby70dXaKrkf9HEC5R9LDvOu5Xg9CJlpvLL3agVh
ya0/rgTh51g32l9BVL54VbFiKcWzCz8HdwNtW4bcIU5wwXA6Kz3eb+9sDTmB4vHteS7wQf4YLHYj
vyumTbSbrt0/nsZslikDI8qVIKfE6AgSlJEGfPSit1k1rAjnQHOqWx/xRqyxe9+sitaY2dcGGg74
ZlxM1yJBAO38MS9nCddlMVMhpx/uamp//w5gpL1p4XNTfs/Uc8Z4MdebTzAyoxMdPZHP5udBdCuQ
ceM/HS5q8+GznmXlRmuzd8fPdpHsFG+mPjZspDk0Fig5fY+b8e6SqzVVSxO3hJVVQozU1Y3zp1/w
fZx2l9rqRghszqivZFrRGpWM4ngQV+AAmTK4ciP6eDgK8RvkdWBT76bQdv4FHflGpG+8jq+lSr+8
+9NEHcbdNkJXifkBs7XoZRqssToAjY3oF7vXcLcvEF66+LAMPyp95tBmVYIKPX8447Xa7887Fyaq
fP9XoIha5+qP1vlYOnfWb8rUKLTV2Gf4Zd+vGAJxzsJcBXYQTwX/zgonCucxdAxQViGzL6UZFGew
ghXgiIV+vSiPrYpS3WUIddeA7IXkqD+XPw80KlXd5qSHVqoRRxBeSYqSDBN4D7JiENL7rZgUdUiR
pyCkgqg5/kFwQlAKS+TTvka6F4qjsKN6SJg20z3Rx5lXFItn8iP1CLgnLknohvuuSkklIbdHo/z7
+gFHyWeb0bnlzZyBFfvwnGwiyKErZ2Fcy/QXGvIzjEhqTXbIZPeKTpml7Qr8O35nIdWWH0GdK9ZP
1q7f6c8fHOjN8zfMN/rNZUf7HMUw4+8LXlLqQ4GdtXpfXZUYuZULeE7Nqv4cXHq7etLKVI8pxDt9
5RpjJkymsD8oMa3tDsEde9zz85+5aXzNH3/nqsWi5ZNkqC6rMtZsv7aqW05uFZNYalHKbd7vg/ln
MLl288GiQUDm1txwchKW6jbr+nHnzS0EOm+VxaPowN7cXqrnnHy7yP/L/kzaz4d2K5vc9hc2LTm8
tM/da+fwFX1Pc2CzRXWQDLjzgs4Ui3BVjeGlbB+26vuB1e7FYBUxyUsZNu73viYA22cfLj8Xs87y
87X3gcnNGtkhUxpldDE9OcpllGnbWvhA46AMnP5a2wDYPUv2uf21wBp1Svuse4efQ36kzJDGfCEk
lKVdvcoCS9rW7kUm39DmrbZvVpU7J5OYLVJe3VuYsA4oFmLc3YaPiWPCCCgynH/mCJCgKXjZMWN1
edFQJ2yf9dldGzhCocTyjKDvMZwF6p9/N7XtPkpspP6+9h0rdx4Ie8IRWIGMw0EAjlq5bNWnYKze
hos+0e6BqqC8KwITLI7rwHbesf1fm053asNFKIhcVcPtKKOUMAgwwdtQd4dz2usNbAa5wTDI1u1L
61+WstXKAa5Ovb9WoiUGhNKBrtsKhi6YR37TDjTcMCGV9JR3RWVnDpyx6LNWpbGfwdwQF0qJgp1L
e+ykznLHAxtshGA9x8rCst1rcykr3nyU1CYVXEno5nk3N4oxocPGHpqeOlgTLiW8znRmYGGWy42+
fVoSSDSVT/coOdV3sFXcVP973Q1bqub7tq+1t4NwVPWYL/q4I6RGeHLgaage1QUHg+p7XOF31hnW
FKte5DLX5npA283oE2XwlsE34cShaC+zjEAfpByf5RVVA2kUIPXKacLCdZMgVmz45NTuq1yVtb6o
GjgN5so0GDRNh9APw3BNYdvfMIYl1tuRn39/p+uzKrwL8Vhb+dgb96JuCocNHY3g0TI0d344nQBm
ULMCHfLk/m3anBC1McgFpGwjJQUz95lmj0+NDQCENFMr4BwCmGC7aoLhnxkPam3Mp2CWJcqh9TB1
8PfCuN+1yd2+EBIgQ6G7fjkYRSueI4aefyElzMnASxaaxutZdxKd4u7R/4Aclz3nahZruY1nMChT
ax8Ol/A0ArK8h+yDN2bW8JpfB3yWbfFgGWmQ1Rv6rBsyoYQ0myenCdToaag1o1XHnlV4OiCUs2iV
O0SC9pG3R10WIuxzQ2z7sqe4ku4gnBBV1881uHxZoQCzvtBKxj8P0KUhEpgK5JVShGAs4cKS9YDy
QCvyukhAOUHvtlqF2Li1G47XyL+cpCxQDFAdaB0O05A7yTRztRO49+f5VlAFrmhDwU1EwOwgxe1d
aereTta7tOh3luV0V3wH42oSUrwQJ3hU/XkFgADnyzPCM7eSlbx52bywokHLWE9moPh6simCxiHU
nwuU4Gmh+YAJUCty2BAPzn7xGvjB09BhKBaqa4XYWau4KVKI9wyMlPijkN+Kd//7Cunb85bNUE1V
ZRaqhICNhFTqPD8i/XU5x/G41069019uh94SiUPp2cSSfC8dWrG8GrBda6XtOkcTucxM5CADpHDM
0+YFy2GD4AjuQMhm0ZtLJaitlSPQQshVYt3NB1qJc5mrWU017F2Zj8S3GnQG1urvEBeYmpcXlVxf
JQuZlz5XLMH0CmZdCJnsKifhIGHbchI07TGVPcRl0p93n80QNwpLZMw8DNb0imuf+bmXwX6/Gy2p
lDKBavVE2KajMjpHzEthGC8He8EoRQGVsMFy9BqK6uRiS4dhdmj8b91OMB1W7cZZbyIIElM10uCG
IeqC6M9jisXpi9Y4b/hm6umoNwwgnccU25+ViopO+/o9OHZa51oLBEDm8zPaz/wiB4/9ynf0Z8Vh
CKxuTfcQ1M7fKeKUHqQTlwPEg73UIN5P9neNUS/eC5XtyeFtXdJ1QmCrwt0+CbtOgoLd9rUsc8vU
Z1QW8wDF9BvUjsKrh3f9NuDm8pc+hfFKu/fvQwV/5vgzbLHAGFX+FzmI7dum3gq0cfDjZXYh4ywx
ZojxMNtX0j7nj9k7PVI7X0vs8DeYO+NiijAQsWi8lyjE/B1MoPB6N0ljKNdef1AuIy5BAWz19R2f
gA90ufz5FMrWTAV6G+9NpIelvMY9L64qqfa4+PfvP6cKz/qLJVrnTOv0UsZoppvIWd+17EmPM0j5
BvW9YlHiSDS+Yh+5MkRESORDV3GDisIJ6pLFANC3Mto+k7W/XCknmPMdtO7fY9KUu/J2VySYVApn
21d3RIHmhR95xPyK3mxgvBp3Nupp2TK188cNWkNi4gkzeeqvLHhhWzoStcNYVnkIvGuAeyP2YUn9
xrd3yJGD5Bc3c5KyNfb8UahpFBWJCNHf/KKeam5579lKB/t6TEA8FDECUyNAs2Zog1UhBgBzy2eb
u+ZHs/45u+a7yGvN8Xk5hnd295dUDiFmjwZKqSs61vLq9ySk+cgvciQBN+9zkw6kL4FmaYbz6yW+
NxNOjncQfNYf5e6l+LN3ibzXWv5qoqUagdw3MEWKhlRyPeOgnWgfFaV96NgVNHCgQ42IYS9aWyGS
1rjGUGXCm7EUB1v9iPCyMLOn81TlOEa9u3kfJ8xq4p/HavZXBUB305qlithHWa98rkUv+a4lutYk
JhkukAQkCRgA7HQvf3ofMwPGdftGrDruXhuLluICOaxmI8aib8VxyFwHfGm873eRHAKlxdn7WfOr
34uUPrOUbs/5/TBWv9M4ma8LEbFcEKz3QYhhMckVv5yfWtqFK3zTB++DU4/dOREXsLdZRslRkDNd
IeIiaLMhiQMvWP+IviUqt5+NGvJCMtB3Q56VHt3u8cOe9JbADn0PHs4S752EhjknisxSbViIGhZW
698JKK+0f7unK9xk3k0vIXB2qijbub3vkf4+PCoU9+0Eizv6h7NHcfijJilsPatkluX4n1B78l2W
zeTvCT3E3+Os5JvcaxRznugkoiClD0M1YAV8GR3YENIFagdtEIAetpFH5ZUEBpTMWy5OBTH1yLZm
nV/9jbumv0GIO3knTedCyvPOonepPK2au5bIdnJZPDfuj+KDOqXSu6zlaQcU/vUd3LKcBI0VIeQc
iAFaDuZhjfhN1h7LYsipbD8y0UJ2cEGP8ZkT+y0u3n/C5I/1DyyVj1wp3r3miqbUpfgR+buTv7kT
q5OsqcT6qXb8UxlPgxx2qr2vpn8dIPEVrz0+6QvuIaEojm1IXwtH1oCG3+btBQ899nVDFFMLwYJH
0m3Jq3zuMKPCuHwqTqO6FK0RYhRnpHxnpdmV5xamwQYv4r2fHsTQmxHsKuwb/ezvohUmAjk6Iz24
wo2ckReUdXiu228+KxbYLSPXKOd/mS+0eMNseRHt4pdO/pJRVENRiHP7PiscdRTX/y4WF8Gp+Klm
fHhnvrsTlkQ51rv3b12y7B/MCDK+42Vl83etbv54tItVcbuSdzo8KlxrDSa0X0jwjZWWCpIuelu6
PpvSs/pv7GEsrAR3cds5tXS47M2pdX7bk0KQZLN70oRmoIVUbSBmPLFS+l3Cn6d7Pv5L73Z6oywY
7+wbm8KPMaBoTaxHAdpf7MO4dg7KvyRCCQJ/ZcACWhfSC65gDzX2l/kQOayEPEzYprBb9+Yhslg5
tcLFco69uiVfEy460GF31sUt0tRDhSYFeYZw9EXpJm1RvhtRH7M6ZupWqrrppRgVoZIh85EUISLb
EO5ZuUN4TQze/cmtNcyW69vtnZgeNoRIUdAgK/1bYljEThW14ltCvutSCg81zAI8RGd5DCI285EJ
6sN0ASNIcmYFYZGIW2OPNFYQdZXdVWw0ey9cVAWlSzkKKXBXVp9rPXasX2fvl2VL6gaFxadkzfYz
cqbjXp7lIOna91BaqHrZIembGB1b5nBymJxwpM+/14EQ5EaU2fcQBnG2Y7nqRkWqKvnPCG8rQCWO
HCDMNHw9h5L5QcYuFRSxbl3r2aFPpYMrri5ePNLBOKZPzs61pg5j/qkMcUjg+fda4xsH1+XI54e3
qn5dxOLz51/+8vaTO3qvPSYXku2IK5v734V8BWaY2qzBt541qMVXQzD8KyZNm3uW51JO9nlw3qHv
ozCQDmq7wLswuRhbOIkgdIy/fhdkQT/I4X4dahHc9jQDbNYIZQlc8SZsWy3NkWFn8gsXfZHwdvDR
Ajb9zqbL1jkMeOnDe4gp2iFzujoWtp9a8BotpycL4xpfOTz8lf8aXbtSnno8RNGv9IPhFEIUxHZZ
ljXq+7pcpPjAy5tPlYN/HpzY4IEH8H1wusfTf3+FGMF58FUO35TRGhz6rGJNueDkTtynPIM2pfPb
jQZX1jKshDLEM+x5T0c917Sl4EZwDzWCtguf22kUZmaFD04EvbZwva8CCM0tLxD8cfCiiuhNmec/
EfYqZEb/GibEL8KROMfB4w8e573IewyxMXGOED++De0KIS4RPruohkgHlqV78ZtRzP9jRbmb4FC/
ihqkD9nKQS6Hay/NMCHXc5ZlW1WRh/7vjhdVKbayQ7xuTRLDaV+RhhDxxZ2k7A5967aynDVCGCQy
czFeKNxBRk5Sp8HwDq+Ei2WSFkLMgasfmpwCbt7V3otCFiH8EDxjLit7ZdY7DfdZoqzeDG5zSFzM
f/95kvf/kHReW4pqQRh+ItdCMcAtGcFsm25Y2rZgQFFEwtPPV87pmTmdVIRN7Qp/sPoneafIYEmb
RFoL/0+GnEwqbE8WkTxEJoJyYniJmoY83Ql4J53UUp4gDWy+hIJQoVkwsGAhPKNxAlxDZYTKNTtm
ZLGw3ZEKsdo5BBDwol/FzILFe6GpQeXPzEPjTEVGH7g2dyrc5Z7dZYrFFzkiiXbMO0UUbvAcfRK0
HsbpbSi/DSYL5+NiCGmixI6KGlhdPVv2A6XAZgykHWvZ1ii/ux98AzQzi1012t+WwldegVHTZq0F
xSekJFB84BoZBjYbchlw+KCUCggACfDHKxVJNBJw6YByeCBwZqpiUihB/aHMZkO2ArHYm4AhAzQZ
3aFcKWQNtSkAOkEgAy1mJIZRlgWFgREDYyPktfoVQrMpff0DZa0H/5NTqP8iRwZVLDgKqBcY9lDX
jYlceBkO9vuUT836OWN+tpQWTr6SC0izhiVwmXaHEE6CFgwE0fij7GQLhzEYouk4sHYQbJbU+6xN
7iUorAxfCYjHRrHei680GF1Cj/Hw+DO9O2xlRwxonMeMEsmll638XSbpT/31fsCG8QZ4g9wJnCbH
PJtiSBm0DuycNMlAjtxpXjvdJSmH5r9ylM6cM9Oxhwtue/Rtz94s5FbezO1p87MrNLNzbT6pOVXj
2Z21P+5lezve0BSckjG9nvQBW5vbsdzXe2iwhAvdrPlcvnOBkZQc9c1gw2JKrGhgcRJRVOGiMp0C
VPn9hLugw41AKCR4EXeWm4aAANHT0pB48ALg42DT4KfwuJLQo8vMMJsyo39PldGkC/KGQpBc+E1r
mSBO8iZJOV66T8YFncz485eJI1mxeWlLFQjCj5PHdCzGCpCtlB1U0e0uZah1ALKzVYCvL0S0Gaog
7f81xfyIWoazFdDYz9bkQ5QP63PtAuEoNLtgKEyiAhDWKUbfwdvhcJ3xXTkuEmW0a3ou49rEyn8Q
y8J+CsABCKDSRXJRymASOBM8B64F3zHP2YZ+TffhBTF+DayCycVn0f17zDKOtW/z53qe5UwNKBxT
2gDsiNpKdlDpgEdDOHVIN4DBDHOaCeJgBXMbFxfcJNgps6kKI0q6sYr0hCF6Ie5Ko5RwSOkfsTVw
GaQTAaP6i2WgfUmIwTuFySzK7fR2JZgpK7YS6YfSegnRgqZNh4E4V5UWqIRa+abEJWI7OrzSPpX4
pQ3B9X1hBxwIQTByicSryH37lyNdWP37MLAG/6ftwB/kBow9CZzwbej0CrAA3hdaRSDdfJVztJRX
K1di4aKxlxC6JUxSVvMk0vko9s89BDGCH3iEFW1esX2RkNxztCHjZdnD5O4lALPjkBAS5xs8XniW
1UtjD+ifBpty1UIoko1TAntO2KztnTRA9Q2kuNQsWzZDT9b2dQ59iyBJm/UqQZ8hJ9tTAzdZwm++
R/NH3nYCLouD46v/N4HwXEUD6G4r7C6Nw1PyszPN48aJ0BGEUA3cEKlw2piP/ZkuFY1tXn0C1ZQ/
VHYQ0ooVbDUOHZ744Be69Q3GXcdKXiNmzzFwvg33Wz8gfkbKSH1MaDI9cRAqT5B8MHGj4mZCF9nA
EWnFQSaHGVVDUAKQdYK98iIbalug45tfgYoy+qdvBMIdVubNRP0KsXhXQ0N3gBlQf9wKNSQ9jMEy
GV0PLYexFLlnyJRyK6HvHor+8MsBg8imACGPK6D9vSes//NOhm10ej4ARaeg0sw+nql4blV01bSl
ew2njK4ad47lup8iboQgCC1X+twsDxNjGkaUiVTayI6D5VLsD1dKtnTZ2g/c3uyxc+nnJ9vP8jWl
OVYiUOHcNQCddL/ZL8hAGTmIcZ70lRm8CeMR4QLJMD25/qpT7IlYWmdI91Y2udJivp91rO6Tvhbk
keFOyG/M/wtgDDDKcVBqENBNF+3JxUR8AEkKF/Y8/YykZT0LJH0E/1X8vFQrRWauu02aBRZ/0SN4
NjbZFbs3pLgS4ESvP2eVtLKWxw+1CLwL5HXN09VTw95D5zuiZ1vpDBpr+jxuXf7kD928vGaV+pex
xWOYC1MHravOLO1i6IlYOoV9jYwkmq7XVa97VJP5mbbR+RGwJ+W5w7LSyrOJPFpVBQN68Fevvn5I
YkDhoJuSoCfx4R4CE8cya+wIV7aMkfAjaGv+DR0nVE1aFQ3J5EOow0ZA25Sfs/XR/bZOK3x9HWzq
3AFMAE6mo929os+UEggaWFV1WdyGWpr5H6F41QtdxYz8d3AjzeiAMlm86yDhelVPp3rN4vPd0d7z
C3ohaCDIqWYbodvUjiY5562rcMv1jt3+huOnjV6X0pZPLpHZv4v2FulNC43dx6TDqQB6nzeTqF17
Gq7dbKDn9qgvF9DoKLX35IR92hV6egkiqBin9ekCvcNXNOEFktz7DLxnxtnXDnAG38oUIlZEzaCQ
mL2AzupjtB7IdlTtRzQZ2nptWGde4/6hzdBhbsWPB7RyemDVr2t4a31EWK+7LNc8mBaPiVajOECb
R1Z2hBiF/h6i8cAtGPPdQQ6S4RHUnW18Q/+j1sL8Hb7Rb+r9Jk/VbNXjelBRHdXMH2g7ASTtgS5U
KfNBWrWroNWbD4BEvWaPN8CAFDyNdngW4a1ZKJGyS5X3PF9RjIEbu7DcOI8wRCAAoJsJUIy5TrQf
XMOBuor0EuDlOgWO0WfL5fpBrbpm0+oSQnXMpoPO2xw00yg/QLSJGr/DEJgID98omjT6/pPswea+
tZ+75j9oNSGAlD1nvAAUWZiAzYW50XOVQWVCqnpgtWsmDeqqez893/MEejcQ4rgwep2Qp9Cbh/Vp
2D6rRaWBb1pCNeR81tXDlhAH1fc6hO6SIL+v3+j+rMth01m9nss+8li5DLK4OP1BJqw8jL4eky61
hvQnJhWTIHZCd1CPla4jtqapUaIBBDbFVYAgr3uIoyL10247gzBCQB/JtXqmjeEwWOokB7XpP4XD
dv/VKc1fjgIwuhkzmqm2t5+W1ddtoC1mFVn1rgQqSDNooRALrnPm4noxJIFIfuO2Vy0aBhZqHhAJ
9Xn89yhHNLBAdxxQv4m2yW1J4iL21BcL1UjwDnz+AJGB3k9G761AgQcGClC1YzMAo4YQjkvmiIBB
oM/xjVwiEk3r7XPobposKGmrkhKASGLPKfcDhETjUR86w8vWws4TYVbzyf1iIqXKPdDp2zkk/nZQ
oMbcxYzhZZ9JsJXXjpaPng3bh6wNKg+Lc7IRJTndcWe5j+i0xCT9CAL36fqqQXqh6zG71rMrlUk1
ytPVjcloyyro0ca0RxDkJF+/R36qjj5vL62tZw6Unq0XXV7t+EyHu1wnNadlnbjvabe7pdynmZDQ
SS6oB1qof4FLN9X4AG6RXVwrB5Ss6X3RYNAWUZ85OaoBidsFwZHRgW7sjJ73LR6jatNSxk9YQuxW
hl47SlKJR+jreE/o/5IPF1goeYPWEDmcp2bxZA8mLNQ/nWanI7+iop9SB3Hbb6ECos4+rdH9NaMa
S26hptFF6oKI6cxKonD1U9KFaFow0whEKPQVYN8L8GQfotptrfBp6hAvyZFbzZi5Dclgn8h0h+hA
n42yFQQUK5eBGyE6RaNKqjrqNO61Pq6w6sNqXlb7Gj6AWSQAHnL6nnhlWWdWLrKT0YQd8pbRY2SQ
jvbHe3N+Ht9VwGZXZ+O7drBunBPK42c805+jhPCQMD6/gOEePjuxpbMhRrcF7hw9ws2Z8fOj56Am
Q5iuOuQYGtJpbiw2JY9JY7G1UuiT/UN6G54v0OaIiCox6kNIZ1NCuePqXxA0ugHyf4K8IMfpXUNa
Ck/2JAJZTGXaZotVwUqwD/a6fzBiKUjuXSKneTkiHnFFiY30NZW3x4yFVeXfQ2oyKV8ZrIt3Djsg
bQz3EUTYDohPBwQDMqWHvXg6JFFAkS9uZ56MVuVQVPBhcjB1P9Ti7XWRf46r1eqIognmDUPzNJsd
V8xrkIqgmDQYqVzNvz+uKe5vRhi6hi9qKL7ruwYuluy6/F1PB841qPwb870enMKgWIux1QMn7vYk
4YDkY4aQ8NdUDLNOY/EzDNfTm2EvTuKQIJsWHLQQ1ZWBtQILxLCbpBVhltlxRm9MkuQnEi3H4LjZ
0T6xR/jlWCMm3ZQLClosPL4wsNKTsmonBavoumyIIPSKK2O5gSpmW/7f3AdYutENn6rbkKdlMsfz
yGeOh4HRyQr4YkdrEQhSUHmaFW7vxjaMxdZu6brjzLBt319O/L91+DOOcRfdGyj/PVxg/1OxGtJN
bGREgmW5A+pTrwRaceU6EY1oZlaU/R9ndSes1YjhlcbsAgYQiBPSJ18A1A7zsZ4RmPjLLhacBxJY
D+cW+VQIpVZiUP7zm0cxgLibs82OUoislHdCzun3jd8/8aQT9gC9AghOQhX9OjOdFnKZR5OKtBVI
IDTK2cNw/6ZzY8KEzfF/fwVhDmZrabjbbWgvpVANaQOCy6fKEt8olbMMQ2Wdr5O/mRg2dVcHLEbm
85hZLxIDUqAcr8axxOFCPjLzZ7/FNG6/mOGm94OAp4UhxQlWDR8yft3JgQtdGoIJVg0nPHWHw5nQ
LktYycfCOzK6xw3+6xT1fdLTUYboCtd88D2YG7+3kqdClo+HwRNyN1xcKhdqE5xEdnN36s53Uo5M
lr9/v3Mxhpss51P59Pz/tE3XyORMsJaUo2H3pFPHj+CXGH8URYbvT77HyaO4DXgClj9EFDFZpfz4
nuyH+Yd76p3TKffJw5yHW04hED75iI31+s60yuVrWRhze4820cf9tdWh4SeWr5vuEkvlYUowkQMA
RkyVxZDeCDQ7MoPuLgMS8eEeR3EGaMQDvaBYDEZ3wK3g4MxHu9FmwiEjIjSfagYGyBYLgXGqSf3M
SpA6V6ye5ogCcYSTw+7gzH9/f+fL78KZuAiscYDbYWX/iFbS6ZTZAJntB8MpBp27ypIzjDYPUAuX
XoGx/LQZdzMUm1e+WIKrFs6aNBCMvjlxUI+kch3AyADhsWAEdjHGP1fnxG0HutbYBCyGGSUeFDFj
450Wp9l/u5wU543Z8SShIjMJF4G1CQJvcVp4K2g1fASEqp8ENOxoMxqtjseAwLCTUyZrSJ5vt/Mr
A/gwJx0zToeleZYrcraBwLuhG859n/vSsLmL91t/zqXw7eHQNl3xxvF3nMYJv8DnS06Xs0SMl+fy
WfrOBOoUz8oppuRgWrs77CROwCALMisINgz3ZF3KWxot/fl8wkXiLa6s2cwLVjSI+NEIbCtrSZbq
iODpG46zGzlLOeKrOV336XeFIQft+KHEVYzFHLkX8eU1lpPUH+MezLyGNrUQyYUvzqtP8JrlwkdC
3QOFb7JQBTv+ENNoKwpRV2I0K65nA3cKS8SksQPGZLY8wGrFe3FDF5WFhtiSdfHBaFozy7NmuLtw
b7PKlkvs535GO8eZu3N/t5G3t+PdceLkfKDWZ2ArYicWh1aZUyZWeKnyERthY4Y2DsNL33X7hjv/
fyf8heE2/O4fvith1Z3zEv7fL/B+45c7gfgahiG/LCJZU3fLCbHn30tmjNum7cpLVgaDBf85QrQP
o+Hp265MWoUD1Dcxq34H84t1UNB22FSOhAnC4uRP7lInhZX3cTawH2WtqMvVhiC/BEUq11t2Bc6n
Az5aFovco6UT+vPEmv/hUjqd8j2+b7hjDnAu9zzbom1vbZuzisKtXaMvBl2sfhhrnyHsgwDcJtzL
3Sy9XrYfUfYQj7LRcQDvD5/ftgUKe8MCCk7cD3JQsud5C3PojVrGbmPNjsEkA8TXMhB8GUnYWfr+
H+9dAhUrEUcnLoMEKvamKfARIB5veTcSZNwxFLzKbqnudddTELQhpsBLd5mn6RwFUwd31Qpnwclq
HdlyiLlc2uXT/HtRvsmh7PCK9n03t+Ra82rcF9QMBpvEXzzktjFtM3R9Lt18vhwhW7BiuT/ZV4eH
7zrMzVlsebMg4A2+rNVqhsMlvspypwczj8/kB5vj7FQaC2vn8ASyJ5w8xTDZQb7Rf2gOTc/CS2tD
TsAjpU3GMbmu6zs7Z04ia/7OD9w/V5bC/ws0d7l1XLndz4a/DGk2EtZk8wbowfa9brjPptPpH5eQ
a2xgVDW23SXvjWdjysj7s8eLn5PXNlmRfWv7Ms2Q3/yscWAHAMJf82y6c7Y7zhBOvUj12HNjzYuy
9v3DnN+VrXDJbWesvxgFb72293hNOPRNrCuDcRYM6YPs5qU5uvncwFxBkDCCXZj6XUvxz2HYcVRz
MSxZNF4J8VBiAb/QMqdn0952HXKuEAgznXQxyh2YbEQMrN9DQMgDg9K6PWfqaMYAVAPQKBOQHzso
iLFZ/HwYiC5o1tLoVUl90GbvGiyP+6Imirqq1wPng7VeT1ARTLevzIzh/FlthsB3bIllOfYARBdY
0D+AnSfcQj2vHN3a8LbMLrvMX7bFhrbxzzDJ+28HJR6KLO6EOEBw1GobNVZ776nG/CF2miX93m07
jNnqvIHThECii/kVFbHsCKzs+AI6NQc1W6+ioWxfX47N2btPpavPeHKYbKsQqOhU+UKMn8h+kqio
xAd+5Qi2NJQx4P1Yhd1T7HX20TCdw905RsMd0mLAH3ciwNYxDx2T3jJRHTB1SHuVCVF8B4P6aNNE
diC3nT3at6pz2YoqGBy/1XP8obcbwXCWeQr9WGUlYzY2aNRvn3MRHbvOldV9+m0Do/SVoBmbbIt9
Pr5PWxt9w+PEj5nRBPME0W4DRceWkaO9pqy0kzYEQf3m1ZG88JkOkqjQ94XrzjzuJSBRxGTf9Lk/
QG4FU0yDFlieypMIgBq1OSZkAtr9hMCEqeboiuJuBOMKEKqgc7/QaNKC85zvDyAue/meHYHTOJWB
XrbkYSMRaUOsqkM/m7bJd5T5y+iIvrjAh2Pvi7T9cMLoMUKc654YJQ1vgKtpVmNLtvw/63PoC9J8
tzgEUTvjFepVvke7VHzlKF/8CBk0xS5WL0CFTErRuOM608bubeIcPEQ6/tAC+M1QgIEmURvKCcAq
jD7c6C7Td7jTMGGVlAksNp05CEttRrzdk4jo9Ye0pp9IqiILOKXRDLAQ4CtzZHGvkZwcnRk0jMkS
RzS1pRlgKadkClqXTgoT7ivnPCO+468pL/xkdED7lun0eU7uxZ/rfCT5EK/4hUgLWRHK3Xku82vZ
e27L83xXrIBtG70NMFda5pJeciJIcri29FvNEQ14OvybFDSwlDLnOa/OSeKHpF1MWfn8ZmxoqpPH
oZKAvqKIv2L2NxI4tEP1WQEFvi35F1KTnBXeNYBN+7YUBPnHJzEn6eBJ0M+hFEEGANg3Lqs5ywdO
kwsNDaSyzGRLmzjc8qj+SPneoeYWK1ruzYbGGY17OR29jTgO6lJZoJjqckycIPrKnEkG6Csg2Syu
GiV1Mp626GAxvsRAFNlFI56nwkhjzMGJrFnQfdrPmDyENP0BNlNgM06oWNDgrE+8xz4MTlFeTOmC
Txi0yDzjue8OOQO8OoucWX546dmDX/llcGuo9bAKhyA5AXYvO6d8pf8CV7BaXRvWW756MVhBQ4in
4j5FsHbeYVxC46zDrA9YDL5HouUqSN3G3KDdxptQTjzoRcd5HM+VIT5inMTlefxG3pGZBsfBEuUc
yNcVFbhmnsc8gFkGF1sOUTq4TAKZHbJkETFafk8ZWO0BL99CvCJF3Ie/LpeZSycrDRQ1ZL32hitk
X5aiW7cBdJ6vatatlD2wz56wuZf6bzqmZeXSm2C+EvEs6m9HHh0jzChyJ2RAaK4sWws+L+3g5j9q
Np3CnN1NMKCU4CV1F3Ihk9VssXibUHzM04bdFmLQJN3LDZ6Tb6I7S3qLkIclJXWNnKYCpzWI10je
WhYYNDd1auOboLOhnzLsbqkfqMhEUTSYkbEvZoBxpZgHCM6H2Aqu6DWsNuQ+bO1s+94RvrSxorrd
OCOpML+2fV+j1d0oIIW2RiNy8x4/0UwpHMXJ+4BIK/XBYrGgMU2wow7eSRuDQoj/eO7/KcmBXGm3
WR1J98iNJyNvsTh51A1ify75oORdUkvKwYHK46YgMdnw7V2DPTIzGHlikXOVskeaC1IETIg6O+dA
JTWhCthsdmS8kqY6o8lIEn/+2+1GIhcqmRRPQbfGGu2oGycbiprRhIqaqqKG3FqbNCmkBKDoIJ+X
ImJzACGGE+8FJBVzPndULXSwOQDEaEpATBKuqQEBM7i7iL0bZ9q0s1M2SobIR7h9WwWGIOgTVDW8
738liZV1NaxgQU7B+fJOYhMrmdnqW6RwXnZiVv33DiAb0/LgrZASO/7BkXrJ9x0pmaW1gpg1RyQo
X23WdnhXIzpOpxUuoAfeOxeodkE30kd6yFmcrfBPFHGhFQnm26Wqw8P8ZmISarHiFrPJwHGCoUfO
x5iVbdcIjhbFA5eWw+I07MjLJJld7uTybKS2YzgbTpyLc5hsNhzF6CAJCZeBH5Pfu7mcaZEDSA2o
qVxlsEnc8xiTCgkcZzqL9ypYRMcgIop4326C4BvnBkVFlGe5JbwTa5nlJFAOQFsEmsoiHQcjYWwU
9xihT59ZPavLtRKn6to8AuoQJWBkPM1Zn6eU4TFPSs/XQjnOkspgUQx58A4EnrHBzwmJWcVtw4qV
pFcug7y/M8KlLGHCME9LCkwMJtrzLcIcD5E5A4p46Z53cFiy9PCWD5i8D+MZ6Z09b6WcKcHjJtZj
hCk9wGFyXKB+KXByVhcl5vxMc6pruDfx5S6sqb0PQUqP4yUBw1IAGGbGz4x2yg8oGuN0vBnhnTVm
bn8LKyd9rY3xx54j4UFazUjMz4w8/NiCk8QPwPyb0JVjICny54ysSZ+nYXjFtnxL6axSA7bN1igk
j93ut7WDoZQdhgVtTzMsnKcVPgF/Q60x8RSidXEHGJ36JNDrtTx7bslHZWY3Me/uuUyEoG+uyyk5
+wAvjil/5i0bwRCjPX4PP8OXffc6aJJESx3tBM3XkBQR21tByvsJwMyYbc7UbXU+GMtPaPTwjxfD
sk4WAD3pyzIxpIqmOxZNKdtB41PKic490M/0rzq0vfYayRFfiuwz5EnQpdQhLJu3MX+M6CtPHn9Q
AM7Dg+qhKLKjJ4J8RIcEYQcETk4V1sAAdgQLJXXNQVIYMj9WG+tnJXQ4ohLKuAMWOI0452NMG335
KD1UQMfXIeh32PS9UXt2Ow1Gqht37X5iVCwC1uUUggc4225hPdTgjtDVeVgAxIucphwrIPP8xl8+
qWXgUxrMGcjsofxao4HXFWCVFYNIh33i9TwVy3sdjFo21YbsdALBmADkHKGmQXYqPE+khcEckhJN
Ipe9h6L2wOjHeWLqncJSb4PGEJcdEHpJ3+4J/gxoIktd8atl1EXetmuf+86lbguuBkjHo6Cdb3X6
DhK6gES7WyqFe3TgQHvZpJNjmWK/nlsKEaA9GjvtAJ8YxEyqsHP1q1vGp3lxM3vd1SB2d+329NM1
C8a8OCC90ZC4ev2u03qWxrvvqTjQMrhIzHcJNpFNNRujJUiFtujd4G2UMXr8sOD66rDog1mcZFwn
2cXkL9cL0RyiInEnN6Txxr/S9AL5K6vJJ3LR2eCW+PYR6ZiwwgTTMmkMfw5UZwcA+PsjqRexZhaV
bp5lOf+Y7ny5lI7I1KXVRJ8xnK6lzJ9S8mVvXCEMvBRuFwj0INkJcMQA4EQWQKFvnWfHsxgogtzy
4L0hQAkbuQRXjPoMFGU+EA9fXxx9rrPjKfNX5jGnAT3baBR+9Lw5empRGhhgyu1m3YYa/FPxAAxA
6FCeh/A+rvZ5CJRLkMx8FKPULt07tOFlT3Pyn4arnzLUCCv/o3sRFCReG3YLVIJlRbb8Mrt9J0uC
/AGQbsPgLnE/zy3TQkquT+eOc9zosn0/cjL8ziDoIeEAxm3/nnaKAx5w6aJv1jFUAb0QEeXE7KtL
hk/cI7pbIahEmKw/Kt/nm2VftgQZ1WALAvoknnUZhsi4SlP8lBKNUROqxNdneIt+0m6NXRr3CWji
vhEx8b7g+xdBgdJbw97mSews3FrxqCVuWCgZnZ4CZFH4wVvmVhxUNB6UbfTo6JR+8A0TwYlDpzM8
5Cs12R8eDMVQTwZXeChZaKw6hkJgZxIek6noLgFx8NPntFU7B+ZbggjQqBFQ08V2vF4cYp7z0OtA
+GqkTDmQ9x5UtA4RFaUA6GOWKMOm5NgaeMqzF7y7f0yL5JdqSuDc5+YFM0CefuB/F568A2hAf5ON
fc54fF0tfhttgujxp+ewy3TQPtGeif0hV/wDeEoUqM+022IXwE0NRS9vdgey3KxA3gYpAOXx1wLo
lEa5eTiXZzs57y+tkar/CP5HRKlNeLi9YwWgtQALQnFZqW3z/ZohG/j7GtDtV3xm46/YLUoyIAZv
HcA1j0nGtLGzxOAIzErF1O8Sksvn2ZEDuben+CBlXXg1oOq6twWYBfBFTfNiemqV8eh617HemaLd
SI7MYSDYWwUX3QXjWWlehK7L3Ypy59UHo6EiNO7VSmWu6mylM3f30YR8sf5FTvmRCmu124oAn3uP
1lp9bO+xy2j9MkDXyGrlltpDz1AszvViVA4M1kpCUrlrSvAXKJgpJ0bTYDQb8EblrOhZSc9UNQ9W
3OoFnq4CEA9snDpHmCMBO8itbcIxECFm8Nd/F8VSSbnapnqdnalzmdhP3xc8VNxzx2l7CLrgQ6Pg
Vv6Z1pU/aH7LHkaGFjiFwQbAC4Usil2rNjyxl0WpBWwxAQhyKkYDnMbf7AJg1+p9h6eBagl6WhnT
kjqPWFBJvcaQVkNVOcwWxZy6tp4klMZ3Cug7TR3vmXg0O2/Q4Sh3slF7h1dNzz7Hnh5v3x+YBvnu
vXywpdnX4fvwgnk3yRa8BkIHICXwaMMlprJTrOGSyCGo5bu4GXbo6M8Gn/EbC9HGJGzXpxgK11cq
unuCYNPNHfAF3b+zGsBgWqobfdFSRbEVhli0ei0GaLIVVnd6di+naNETZK/Z13G7sOq2k37QQ9ro
SKoaDzJmWiYWnAJuzQGjDigelr5Xu6MrW53qdRPvgT8d+k9IZ7UhH9Doyt1bbFFiDVA6hSlyJHq2
MruzrY+dLbPfzzFHJmzcXrbb8/exT0IDV/+DJ5D52pZsTle4ERGGuR08cbifBUQK6ufNlZM2XL/0
BreZpoUXDXdY4TE9GIvGftRxWAUR/YA5p6T7xPWNUtXogc/aqtzasAehx3bgi929QfuHYNzrTp64
L/dHOkpoDMoX0fRMRwPRRitrbqvqeGX3x3yuHKsaVV7EG8k2iEnR3AsG6yfz48pTerNKO3bgRD4W
yv6uTm9JwKuCRoNIEaPbPo5hPYDYZHfvoajPJ0AQgIbFTiv66T7HuOQQT+/ZF6v5/Rd8Q0fRoB9g
qgNf4TZNvRdsSEAKUy1do37Vnl7fzpU9F7ifbia69yaiA4nCOe3jpum62zfiZFYWIZ41sCzAYz2z
gH8bwOy3n0cWaHfyBtjwA+TO0eLelB23g89NOnznoBtZm3iXuuj8P8FI0KV6giXWZLhPGqEW4I8A
hzHzb4phwgtfzyPaR5L5vGj50bRgENo9Za0J4dKqMZdJHU1dOu+Pq6PcKrBKqhCEyIs5/YXqLfRr
SMarF2UEsDTNq7Jt/lrlq1SD/Jz2wa/HQXll99LYVrRk1FPD+upn1x9+gWfo2A2u6zHATYS5uHvZ
016tEVsZtPibF4HlWl7Oe9yCQAtEAAnq25CweElcenbJFmGvawhS41WvGzVs5347pWcFAkfzOtRh
agj4s832c7mwANjZSKn67F6AEgDQqQOuie4DsEioPOFxEzRM3sQ9deJBkMabJqKCGkCFv2FtTw8P
bL0AK9Ls76wggNmQZrxmRSGCO8Ww9VsBwv9Q5hTuhylz6wN5PvWSbAJ4FdxG/5eszaBJ0wXy+5px
AQbqadIpf86v34KtmMDbIgYiVR31IQwZCZlAwzwHDOu6PVHm+AyW/mtPEO6VJIoGZnVX2pAnVH6O
H5XkCDQzLtk3Iin4zr83i2BULbn3Uhh5Ylvs0WeB7Q23ZF5iC0VKDGFgojtcFsClXMYeM0X9F/4H
mRW0NxqXsDtpM21JW9XNTdTozkRokCUIrDD6ZgL+e1+0I7TKLCiP132Hzh5oJ64KCJZbZL2w/bxA
9SNpfoXsFBcKjj48J6NgA4QyRZ/wB6j1Z/2ixaYYUcu4/gwctGQAS9H7TAzwo5ePA6+PhZxvVRQz
uP/b8NspcJKryXYNhEqh9oeHqBpgtICNlsb69ffMzdeJS0Wd8z5oftt80bUUZP5lMWDKdqaMGAJr
jY73sVjqkGRW++fykdgpLWTNjxNL/8HR8jywq7sndxFDYSDHd6/qTrqXX9y+yo7DfA7/83bOO+xg
D1jg28tbJm0CFzVC0a8ZTOC2RQiVvh1k7ErdHuieElNI3JpA43uj6ojeUFNubp+gwrtHARumrJvI
r9BfFPrQ/e29OuMbYi51UA/GHYCzN+/FW+TevPXP4GHJGfIZxDIkPagsUq+iD97YarOgWajdRNVe
y0wcsqzLgoc1yEooDLRLxUO3ih2aplpn2MG2Ix2mnvq277EgcMBp6tGogUgdDVt9Dylkchys0nm3
4PPG5ajAVf6K1EqQl+gUmNX8eaFBZ2oLJd7XLaec9mw40GdSvpI6vf3w390f2f0WLbQABmvWqA6j
jk0mb356H7ecv5R1TWlSj6/xBHAd4fMN3w2v6aBLY5CeOMgAgK8iW1elDrIYoih0vS+Iqhx1weRV
94lISKZwRvqNjT8XgYEIU4w/IaStaMXmQ2aZOPU1UM+O2gVom4XnytcwOdSewm09P4P8PqyRhdf9
5x7sPF13kriLfUETNbbfwIsaTyXpgPBWG/HH7yhBQyZUWFV/WB2qPHhHZtwlC5Nz8ejaUTZLYLtk
ZtoOW1dUvtJikpBQqItPf/cAwF+KkByKlher/qt6fi1cRbjbn3HauBwT/drgidExfB/ntcheQkmH
e0DuUI7ShgY50Ov+KpsWqgsZLgXOlBdf3Zwa7YWY5i+iDIWv7OsHxS03++cM0+RQx057ye8jjEO5
+v4M2arpSL/RLdD2fJ+F+PwWzh8Ui9ycW5OWPyflzZ7TZWnRidd1X843pisv2uptlb40UpPWuz2w
lDu8hC4YHXxkvU+6S45sUND+tEByMtW6vT2EEuuOq7TJhplLvM7SbM+QaAHE3OkwtaOpzFaYsXm0
xu23albg1QuqEEY4SgVhI0l3jcNlHhQb8nE63eXNI/ml3CaG347gs2lah73WvmpP3+c9Y4PXqMX4
BUWei3dOnJIbdn3tOu1tT8GfTpy8MEejxUziSLhjJeTJsHdoLwmJ12Z3JWp3+Cxa6IviZqUv50JK
80uCct+qijXAqgf0LXJAmaOf8YrZfaaMMBBBWMPc2pxxfhjjA9iQWdG58h7SKAAnnkYLVDjoVncT
R9kRj/XfJqzHxd+LOScyyvCjIZ3qZnZ6xaMPoNxJlAMIhRy1flOakIWgmHDswioCpY8B52ui6ozj
M4vKuYZJyghz3X4OL53fVA/EwZZwDqPngw1CGwRbmWCi1z2PblPSm0F86Pedku8nAcu+qw6BFUcd
t2pNSEje/bf56Dvcy2jsiqpRV9m9cPLuoyRGMXnvnTrqw+bXlcEdRsIwe25fXTOBk/vCj5kedIsK
vtatJsyL8Dl+5eDJSB/3n/5RXPQA0P/m43zPJ+/X8tFakEfQiZM0hIT1qexqEmjGZ9cfkoN0ENQN
afEjuKS7ezGEf0kuw1PNowz9JJZDQ1SEiNIaMmdRbzv6LvHlZeyoiNmqO8X83T0paeK2ysp9947v
D4rLz2XOS3DxSTghCGRLqHitjQqokgEuic7drcKrRnuRIi8a9/ubd+7h0tLhyt7d+23X1Gsdhtet
fBo9YKSvKxk1OUZCDIwmFMIPEmJgoLBJuhSiep/LUGjDHl2Zgp/cXsuywGExXSjZ8UYcVVAtLrM/
DiKqM+ulAma/+rF8ZXcJOunl7tTPFbO8MXY6w9H7cR522GUZu7WqdV7+PF8lxtNAjDu9SRxXtgaB
4EYW/rgOtR+syhgVIiRA4xdhU/St0bPjvmOkxW4OAu34hgZXW7cBqFiKB7OszdsfwTI6VCim3YOi
Nttg4kFprjrMr2/HdNyevH/bk2LcC/rL++l1+ryMfnjdEzjiOxaNyQKM/oOaDoyI35lhL/yPpzNb
UhXbougXEYEgiK9Kr4B992LYgqLSisrX19h54t46WVaWJ9MGYe+15prNWp9JZ/WkjTl3NRYzfPBN
3NDpujBf+Z6wjA9/kwbdwjm7PFet9xbGDFDyPsLT/zGnaVDhTkLYQKW1bs9cZFdJYvi+95RJZyYd
UNzhsBJII3QDh/xkYMgPB7ca8OFk8FiMgc6EFp7H+clIEDjEF/Y3ivVePua9WQc1fD/a774nhmR0
rLk6yAEAFTvXA+wcnppZfXGjFMsk2w5Xf8uZcWOFiOJjjN6EYaRdAcEkIvCGQKXNC8s6lL8b6awg
+p/xM3B9WY3fbEgFXWLniIhNOuJWy5Qa3tSsAaXigq7ZqqEaiM4J2VPf0QwPbnDKzo0V68803lwk
ZhmL1J5M9nTZpSVBZ14k83eIYU+My8/wt0OALILWPgfG6/JKRI306qG+UyMQAMaVeB4ZoLRyJ/iJ
4EfWuRsNGGV2vzDvfZZtu51rJ1bX12TfOjTPaoJgnUMwKHFjx1M7s5R4iENy7BBjpuPDhLWOBI6B
fMMEoW07uL7EB1UZJpQVjNO2Ql+PotlANoVGXff7HUY40jkGRr8TGqzSBI1xntSIUBVAczqSK/uR
0vUmm3Y90Fn4cHgAHsDkkQk+QBaZsNLkmxJPbSqEc62k3etnnqrPqIusaKUs8M8omD53nKzn3b7z
FMVbl/zTa5ZHCQt35X5+9htDpHEeVOs040FM2k315z365FsPk8KR3+wK70lZzmvDzt8T4wYlF2fe
Dhc4+9Xz2LQktA7vn5XBTn67Y9oUPANNGvU5Mb779+DLy85yu3hH2RM2uw6XY9i2FBWQ3L7bz2MU
3y/o9CXF4k1TlhgG2jPd02tSOMAxpB8QNls1ttKJd//Ww6g1EqHpj3FGeji92kooiW8c3DbbsH3d
ezP1McZyrzGAMl+vKf56Cv5hn1lKenOsBs+Om3ZHFdPLpyuKg3gVa9Pf00dBzdL9UEKw6SLZPJiz
NUMKEVwKVHyUdC9lWRtWLAycamdJp5DHpQqF/9PXMfMQcoTh/oqjsbAFUfAJAvh2kS+yA8DKR4LO
VPpPE49C8l1xHYgSpV48tgA37wM9Bz58bj2hf82bIbUXuzE0EZoPkOv+kB9iMSSe7/2yaG5bgHQs
eBjZA8b/Ae7qfsD9d5Ej/hGPxq/zQ1TGdOSUCXzzO0ibZsFV1i8DztdbbDfPYZ/5PHnhbCuFuEeR
XdF3ky+OuAy2Bbp8xUkp6OiLExOcPJ3xAOK/HTevTFrhTArBb4GXmDEBrbLUzuqFce2uGnRs3xF8
HJTBnOtX8HtqGl4vuyyPwS/xw1hEU9nybrlUkRhSWhJCx/u/s3tiZPi3HdK/YczHEsahaccFQlG2
WshPmGxvdNA4/rKscaMy742TPJYdJOS1dfuog/pBPSoFt3zUld0UmsDGuLISYE/9IHuXkj45C42l
ZCFYYDcG1eOAwE1giFQGv5eF1BFFPEo1fortm1cG0wVbORADXjrKgBdOeGTbvZwOu+MN000+Zg4l
+yYHWR1SvMMqAgNWYT6gomQsiS4UI4CnUB/DjCBf95O6QvCOAoQNnhofT7TYIccERJU3yDtOwSYg
RpG8lVg9oiOFGXWun/Boq/uORJcijpdgO7Bi3/ZznXw03pAc0gF0UBLpNg+Axk3TrlCRODvp8tNO
ILSCV3gpvDLeCssecDbaNbb7mkvu9HlR7kesuz150k8OCMbQZ3QRu6HwA5pFisoyjk0e9nQFskqI
FeARcBMTyyhF0JnccTqSD7zJ8aOQQW5NUC8sjO+4Tscl5BqSgCu3T7YEm+xTAC0yCxXWuDUGVvlQ
hT9ZuJrHy8ZZB7IPw+Of+7KewgzO0k6qzbTKBZfzMhN/3yEuGjAKKrK3oD3hZXI3wfy4Bzsq+2ku
X0MVhOluMmw2izU6AYYqXxdPVD6qoLOmdGXyKsGkVwf7EOdunOc6k2RcXWXkZLDuWLnVca6IQli+
wo9ZVbN8+w5VKDnPA2U8GO19jrOxBr6VTAi8DvKI/h33GFB7x/D4PKABFVBy0LPyZKSVMCmnCEVb
dR/2t79RcwHYucRROjdm3TAZJ4vfCpIakZXxDi+EEeOVYYLVDyiQeINMfmq3gv+LKMvDYo4eigoX
M6R+eAtuTDqYYOKZMzSi1vpa8FucvvlyblE5JOfK3ruY/jk1OpdpMhc2r4jxN1ARaFFtXIqQZtF3
0eMw4ZHCLisrapPR7VIxUpKOqjHokd4NqMT8gkt+1z3APuOKMFb5vJ4jMAVEAwHaT/tkarz9ykV7
6tK/kmqAWZjDpeuKeZ4wuxKS677NmAmq1M3HQ4yRlAbdsR5lzrGyqP+EqsjDQ2eaBcakYCoJPrOh
rZciGDbEiIBVLh9kDOeguREAMjGZmztswNTvj2IiH75raq9sWWHxyNzZKcc/X4vSWRO95vcoW2KY
HpYjebs/97Fc3r5B2+WBsO3L1x3HiLpRG6aBSDR4RSA1+d7knIE+gX3Z+Dbdb/eT0n3bj9HHThfq
tGsKjT+DM5x3GjYgzpXf6gUyjmY6oNDCbK71PsuWOXsA6ZG/N0hI4FoRfkpOPNZ8KiTRKlcbOWr8
eKLbPVr2AbuDDZA+uk2FB3NxKeeo2OweH2Rn+mXa38VSGQsyiAFwOJefC5X4nrzgh5U9WMUHnx1d
MhsDbqwKmRr1mUJQsChBsudALtL6PesuuU/0yziuR9Q47BtsN2w9AAxfMdEluaW36JzRf/n7S3vi
2KNvQs03ejr46zKGJ/4TUhMs+DjUMTd+4DbCBrD4Hb4YKGJrgN9QO1K2TIn8DmOy0Ok4N7+etK/B
GyS9hE5akFSHuxJyOo9IiGzIlBjfB+PwOdxCJUguiBTrE73NCG+JcL/CrcDthRXWbtXyday2L9rU
k1Pxwra3i9dZF9RPuaniFGbexo+VGuAzZz0n36scGWMqK8AzVH2A9srlmyJZFKZ/eCISL1Jy2pVO
wUnHfPiLLm7QEnjbrLvbaluWg+JkgBJkps4FwxQWVCtnIwRcG+qCG4d/HZqKFPdpBHmQVPCVHO4Y
tcKZOYISsc7AC4BjA+BtYrkDaYgLwGa0BKVRw2ois4r1l+GHkNyz52JFjLfvb/kOc1z5YNCKfK+9
Q0eMpUgc5hOuQgZD2ZSoGBzYTkAWXGca/SrqGMhm1Cti2I5x6cuj1IRyIpzMoQDYDHl4VSQZsEhi
GgFdXGQE4bg8fEJTAV6CsQSqmTp1YT13OKt8LP6/wOKbQpVSipNyb1O764sWc2yMke6MotUgvXQj
dapRwyCGp05mUSRO5jcuuFQYZlAiUhSzPimgmmd1WmLfTUHoNUHuMsPuzGRxf2Pp6xhDMKaEdE8g
lSJlgPMGRzBun97X6fnKQjoAAMSplXc9vfFQd94ai/r27XXX2Ku/8LlA0Ik4uplkXS8mLkQmzm1Y
aJ4Ue18WG8aiH/sJp1lz8p9TsOzEw09U9GZZ30uJbNJHSIdL1KeylxrHGy/mw7Xxu+/yZpn1MNrW
NlafuUKvRxyhRy2cSk4RnzKwx7rF36++ZIC12q1DqQPf07CTalR2rLYOG2MhVcztXgeVrGAu0XCP
F+U7qHbfowpbR3JyK13IR4z0Ry3TTuu+ynie/rAPlueBlfVaswYxtr9THQs5At7dPGwO8kY3vz5j
+BSbpRtX4eDOtHNQcrJqdESVk+E+AajtGp6K+6SN8Sjk/8LT8R+JPX2uTTtWFjGTxYJcCtUZtm0D
XJ6D2ootFcUPxyxQEfviu2+JNtSg08Y23cOlkAiiz8+HkYKFy61YxjFhcz5mJMXHlblYeZ17+Box
Mz5MAWDU0GLN8Nssfj4/R7HjcDFinH5Jp0829n4kRXhTW+CggwraW6UD1hHXB3NB0JtubIDJXADY
QMG12GYzOorMVXOfTdi722XPL/GTpw3DWuvFPlaPKs2U8SLXnM8PUoKFryWZPDSaxbIwrJYIpEoY
jrJeYNaCB8078T/aGpRy//Hu8dhIwx+hNLi3yibQt62WDiPYBDLAd6j1fCj3Lfd8rPt7xC/IH5e1
g5G7igs8jD4UNnC+MYFhTWKhhhXAPRjx5TYNucF68Zt+uFTu9qsXIDJ+SOZPI6tJHZHP0Tv2iAvj
cWQMLMeJsbvTDhmA4213+fhdu+VSf4SGtNp3No2xy5+LlMHebyo/Jo/91Giij7L5KRs2gzimY2in
T7Tacu8z0L/Dqm/JKNL2Y+0RGWwcOGLhJvkNcCLfP8K3yhQTTQU0N9W6F6bOKoPrTs9hq8h1jzvx
QcdxgR9g7oKB2x2PI8TM8ZAOOTmplXlT3PhOtN2UJuuJMwLGKLv8AZqOpVsdfYpZ81q8xXSUraim
OcppqMOOMtl3doYmXLqbRWpgCbLfdYPORsNP7/peYWaMm41ql6w9w1gesF6G6bSh67+R/tG96ten
X0Y3n3rBF6kgz+Dt4IDuJ4Ab9LJYoj2dElVe6bYh8QNW48ZeNmZdl73HqHVukO4QaA8UOxl18Swk
FiLoeuOOxYzQYpDowAULMJ9wY0vf9uGjsU6RfAN3C7Xp6LaMlx+7ttKxtANbMPcThrt9IE0Dl6oT
jpQG0/S+GPTqaDIMeD5cRMI5vhuv6WbrbPPZjz87bDg5dg/s/rYaeUi1TXerIN0CCVx1kDm+53kB
76oVurwNpRY9Zt/u4G4a+69IXRcFNJcBn5dSn43bpvtaK+RwlKHMYnzDF7Kup6DfDGOkZqOKdLuX
rXTchk9Zt6SavB/nozoZPvUwEFF/0bQsILjnA/sTpiN6tCosZsQ1YZv+DNOZ8IeHub9gYjpOZ8+V
dKLryVF6oDOYQIu+hS8Pa4YJ1UQ50TZ83lAl6H3z+Q80dlkFN9/wnqkApu5zIqncHkoZFF4to1Ox
O92h9H1dHhDaeIUJ2NPqzfqzilFIa1MI3g4GJDQ02kgSEEWsPkw82k0yfoxJK/1uyBsSDkPNOd9y
3tLAi/YP40PqFmIj8Qhi8aR6DjtOwp6ZCG3z8bnUZk9cLjFR22YX2IDJHKSSTwxTGPe1lUF1z0K0
USHT/hN9sYtihRbGo2ym0E5eU94yyCoYLlINWLQcIpjyLTs/7P/gh7NiDEfgS3TBxRiErwFUsAvb
GtIfkDt2X/MitHQQLC1mYBwJYHPh/SrInyj9LqcTy6FNR8WxiR1+Gc4uDpWwDnC1vntfNncQd5Ic
qTl5YZotbEVvFvkcFIlCh4evNt91iGzbHpYHS+ipJg76PlS+0NCgAy+q4eI7WKP9Xo/H1nYMn9Rx
+hYOOBbbjyhFBU1slPqpr3KruszPfIRnKcohlWpDiIiFOBvX4D8yHQbggyMLIe8az9ah+FcUyeII
JPYClhqRMhqm3IIkK1iSHDqw8x5GxLiL0dWQNoL4NOMP6yVcTeHz/QwEexNZ1VQIeKGeIYX7WoKt
CsRog8QKqRz/33Dv18JveMBGik6VqehGvX6ARVhgru9Nb9df4tMz+oJ9vtavdUUsD9Oxv8GqDIvq
A8o5EN0BMKWwfxSTUDYyNi+iKsjP6DAT/ts+nmwFQlAFiFU47CUUtSz1EHcggrDsd7MhNp0jvmMR
kODywYeEEJsN7yCSMCK5n++JeCP6i0YMHwtqOHwMAfXwjiZxBSZ/R0xaXqqY9vID9byOsBWfygG0
oJB1uJl0l93lPjW7y/sJMLTc/vAKhSnkYacJkruPbfgf/HmHH0zF8d9l5qKNm6iJtLG0B3xtF2RY
fHWyyAafp8uv4I4JbejfV6ON3yUVGUqvn5lsmKPyp7MAtwLOpZMGNtyLbzoNYBXjSZ9bpGE3xav3
nkwOAn5s/SEOCdzyfXwPyr1nZI4E0RPlASc37eTfbdfAh8aSu1NuaUvSzIJJ0iLuebr8TIuXRjLi
FndOWpouMBGGX2QlkBb5tLl9xzbSM/KB+CtamX9frALq09Zawj/A7CTNAq+SdbEYMS7uwCShgTZM
bvm6w4plVlNED/3aPMa9YgvJlC8RP4RrA7QrHoNRs3hmcQugxf7FEskttJma+TWQGp7WpEKVwxRD
k9j+sqBVNiwPzDdgvmqgSGxu+HHdmDMLqzR+RQVM/41gicCQFKD0e6wZwBTiS3m4huJICTouwDL+
yxfiNGyOWvCB/309AGvMThkYT+B5uuN5wxqiWZBY/v/1qpBM4ihYQq2gLQSIAx9iVeYWtiVAz78v
EC++YTZO37h/+OBi4nveqISRUilFgs2CtRfgOcY9UCjAlf+M89ix+Ubgjaf+6d+/bBl8sU/x+DzR
n5/nrFwwaQpJPKDUw3j08KbRE+q5W+a8GgcMrUVORowVq4kQzbA5/klnIP+LdTShjRGr6WclvNx+
6PyEwECjh+rxXeqKn/j352l1bob37n69BMejH2WnmKI3dGJEhiC0r3DXUCOV7FqC2Ie4KKA+P3wv
+kwZUWjBCcFcluOtDADKgDNWpG3OMHgdl5t7RPtRhcSlqiKaAa+SfdfsGKANNN3UoULfIZAoCYo5
8uIvVQWs+1C2ZRtIxvbRzfh+PTygNz5ddJyyWSM8weX9Q0ZwIkfxza2wnAe7UNfqGgISVdIE2dOO
EYQasPSfmoHDTsHuhax5WgSpr40gM7Ikq65EfhgNdYQLILR00fsJFYzuKD4By/SAbCw3n/Wc3xeq
bsH4Fn9qnIHriJQ39i9ogFDHcVNmrK1wfAWkwjQS/JaZktDvPc6198ZfnuidjXxC+u2sL0IuLejF
QlMMVsVtSm+ZWhgO+xXjj5awO6bkwx2uqAhOuZr+Pi8hCpUoJjhb3KMw9TuKf3Cj+lP4quAhvSl+
0a9hKQvmHPbPQDiPyHtEryiPyqg/KiOYAb7gK+OhqLYj5gwEILG+ckFSDuUyTpLkarD1q8Bl2riO
CtE3F1NMLVmsQa+UC77E3wTjlQHf3KHL3Tf3033Dh/u0lCUViw6HH1sXwKSH1UnE958dbfeue0lO
ykU6yhcVz2T5ki3x3lx21qRA8clB0XtT6vRbDM+fu2ynrWkudjlUyWz6CTJIlBpe1I8owzBftdVs
09XmteYSO8HiD62N0VKL8DILXvWQZoNyROlE8E1hKH9g9KAdKC1YNPBd055oObR40tYEEJq3lw/P
hNKHo5pMWWUYvQnPJnwLb2YFCSGZNm+seMykXYMcEyX5rZyXBmjT/8MQSFh8Wnzev+bYgoDd+14G
tw89mOIA73feTk8dJlte5A9+dOvT1VB9oufEWcghkGsGrRGMxSCyeAXghRtlIPsilFQdQR9iH6fW
7or2rNiPi3id3uZt52SA2eJWfID0W+w01zAmvzjac9tOK87xbB63S0jnaX8Ta9u+ttp3t3x1GUnq
yaZsNndlsisndDOceohV3gf4hvf7oZSW6mMpP9ffds4SnuDyeDPrWqhzcTdGTpXgNcOKKEmHPhBa
B84cDUmPJgzS5XP4/orBgrEPGT6UXQymoP7MGIykuo0JUVZcWM6x2cMWFm4XswBgdu7Xr1kbJVKk
JAGkOgYFexKUZjDJGR5kBSZ3Ft5jqXgSatggx3NNCI5qQB5hlYFw3veXomoZleMevC9Eaz3UT/g2
REehb19EGxx93OlnMDoLrAnveaw/hNqdhmSAFaXQPgfiZxfbkH8O2GKEDiYLf2IUtGr85Ow7mAkH
kxviBPFf54RvA5L69XjiCFmCx5iJ/kwgw53cJ++MJLeuYiuJe6/WSjpqegELXka23TdQyjCFdV7R
FQ5fpdNUDq3ip9kZrY8POHSMunDZx1tmZ9QUEHDK2rupQZk4ZKT0Zuy1Hxp8KdzDFsCG8Spt5NTD
XI9uBD4OhsAZlyV84aRmaOKwk/PR0j61UBafHmgyW/EPejWdjQNRgF0QSpNWeWSpclLFaAsxAmUg
wqNVzhdeWeX8YM+gwcZuE7IiL4PtB0/TxtF+I14bPB+IPDRFv1vwy5xfPuL+1GVPFJOprynjz5cw
8X/2wt53JFPaEtUKkE4pY+PlTTVjyFFfEw7PiAqpHa+MDxV2TVFJ3Ez65fuWc0iM7JBPkbp5n+nY
uCvvQfw79NjVyZOqIBw5ySsXZ9qt4+X7I6/qI80LmitOQRUWCV7H8ErQwqRFKOEYK+9elCwEEaI9
by1qgAoC0Q8in5GH1fvYShEnOzu1rG67bXRnB1b9j7zjefacwbLXogKAgAQA95vf3mPcw/bFik+i
S2XCXzFxZYyEGXP/xOSJs/hEcYdnuSYFMk1jb6NCk2YaxavP/oQQ2vl2QC3CcAirPOqHHMY3FNJn
EtRMlP4GY4BmvB/m+4zp7oyB+GhZslQ//62hvmZcPg9G1YifIOd6vCBZ9l7lgrIjg0KTHOCraFBa
cViktMHjjMFN85vDauLNG6nfBe6NZ90rU8PqmiwYcdEzsyDhKJky15Im3SszLGZbqBCwt/yqqz3q
pjyUFZzKeEPd3+BbmgRCfXh2baNu0DsvoA/CSDgI478rL/956GHxfPohL++c0vB5gFZaKkLVh2ID
VrtYjcjxoZT5Ct6V5NamgjH480JvhCInIPKBzoowzOnfGGFKwwAMBGyk3bDktO/SKMGs9k0INtWr
A6SGDV2iLbGdy8vo9VyKi0ruuF2ZLEqont2Hm6qO2nd7DeaWLsEVBfr5+Fi/DIaFwkmTeg3W0dtH
KgPLV6/spmFVRCThYrhfxuEDyVZWTCBBARfUcgi1WdCPmu6YVVBWnA+knd6I6Z4Ww/aUfOhJ5X6p
tut0Vvc9aEJiscTqFZnX52Ds56/bgeOZGthkKD4c4KI68RNq7eOYppDs5t7TJfU0o2LG9oRrIdGj
hiUzht220Sw+qLuwT7NemgW1EUHP97f+3mYaLX2jrlKGsHjSjhFnU41RlXKVQWFCc/Lz+dQacXol
HmgGht3ShkYBWQESNJNnhh7OaFcwOBCoeMq/gRnX/0Wa9GkYg8ot1tV8b+mhRL0oZLeweCR0TFvp
LJ1/M0KqI7gfQN1e76zM9LA3eY+01O5FyfmxLWZ9UiGy2Xt2P1OANhsk4Y6xkOfvk3xWw3z+WYJ6
BqJswFeZxJavt8dWghmpZEET+FnJNtkSPgaScSPiJLViSh/KTNZHRIbb75HWMYKmEP8QIFB/fi40
n+BO0ODgatKAvWdaMwRF0gBOKGU32Qws5rWlJ0zpokRmH2QFvOlwdi0hUZq0W6xSiLcgLtRjLjFW
R7Y7DCmo4p+QZbER5+KEHAuFByOJ/ZV2iLIgXxg73mA6K8tAzLwBX5DeM9NmfXob2MnrmJRno8fm
aUKydH8OKovO8DZnKjXkw8Mb1/BRTPtNJMIe6ftU88Tk1H76WMzhcQ9vRch2nGRMmYqKu0XY0USo
vEI+NDJiewRlEEzFkjnSr7UdrzjQFssuoVTJ5rasGT7/Hb7LfprtnhAQRh/SqwTGDNfAVGcfB14v
ytOfzT5v9tb9HXbWnrxUeBX0re5AP7+ICg27Z3l7WzL16OYDZQKGV12l/uCD3QREBWZl3YLQzUic
S5RbDJ0gQ6JeiI80nLhb38+YfUi+oHwyMlcm7BGCR9FaCqaLrPj9I2x/eCKIEaAIGFhIv8lnExQn
L2/ncBY492ELclWygKNEYQhPr6Ztfn+EAvnKM1JmcC8vBsYGJINfEjQVpGrxUbAKQb2H2NWx0/cY
h9T4FlCmEAuMZYPg4esvh9UZhjTPxAtQcEYshrAMOKLsJ7+RJrwakUIUlf3B0QEiILI7GHpkV7aW
vJ8LFRtPDjtBWBHvCSuyYJCmsJg4vWCSKA5EVuhh2Os/D8jguFZ5xYyP4QdIaEkJA8OPAjIAw1HB
FKMeg+xHcEDPxUOR7yERkIH303klvCJ+vVilB6RfdIr1jPcGr1T/QbxTN58rHSj5Ez33VtkpkVpZ
9JaspwR95iAekWdLLJq79pTRyfZJUDCzlcJoHE9JDp9kISt7GJ4ykAfyTPL0GcGJXi96muqkf/q4
utPYpVOh1i3cOCQthdYG6ouZ6aN8jD31C0QA3Cm2NU+Q3nUfqpn1A8lTT/n44ybuY/mj+cFiCAeM
R4BGIZCnenj33+NsDTI1AkZ3MhpVFAaOBh1hH3Q4+z8AfboDXdNsJ92wOKq+Eape37/j7wSj3K1G
DH7dzIY4ERA3TvzvzX5Z1ShFwmUdAWts3SpG30l8yB1jRh7anDhn57nSLXScwybQvGwtoMTOnKTG
EebkZuJjLxlCxyACUXXvnhTlRPG9xpsHYUHsXFNW2mCA0pe4LeAyMKtFrA9W4K/Qw7E8gS+6eS16
pxizOMXpbLJDetDxsn4tOEVUrnK2SHSBQKgW0zSytnHpoK+0Wf9YTvgdrC8tyqCOWx/fm5KV3anb
YQmT80dGoLUH+cYzk6LQ7fn1NR4n4ZudfSFHiqn5GtX0ilmYRSLa4MNF7z7HWIigV6ceBfrNf0Py
usYNlponuGqPM7kMDn08AuknXu9ftzshTIk506hbmx0R1/XctFNmB0zJ0ZjcLdZxAchhqArY5ZRH
JOO0WJ5hxovuMcb+e/4852GCI/GlWVcXfdpG2kb5Ilq/VZE+jsdqCFOwQTGyTtYdeBJbaVaSFnUE
Z5YDRBLwWdlegQGx/ADCHhF5w5ZOyfjF+aaYII5KMbImZVyzX4opX9G5YBnt1qmpbUWQd5+menBj
sEtO2CmBLrDT3Z73tko7G2XrdgmHLSE7b1jAf2E9/r6Gctfpql6Dc4UYuQ5fwb5vGgH82OeoZ8a2
MYKascMWt54+r9/AABfAq8TkuV0d35wXpI/c35CRgCfZUo2SgJmi2/dyxruca91A392BT7hjvAeA
ie1kwZruCYV5Y1PqWD1CBERAo/h/HnxC2XLS5jznBFDUAZxcxYeXR315d3CY9bvTegyhE+AZMiD2
vIA7JNtgrVIubpc+kUl0EqkDMDf9s7sCm7H1zxAraFwU+jNm0p1ZvHwc4Tn5v03BlhrVqw4TaYh7
wX7xmDFTtUjs8l7r0qrsAjeAOFBqk7wWGx+u0upOupFu9qzXqGvmKymAqbYgHsRO3DrMFox+0int
f+1rOhwE4GADRwHuYMxBamDj5uucXlgNX5CIjC3o3ZDZcQI+DJge7s8APB87X8sTQrPX8kkLezOh
+n7blS2eMl3e17wuiF2jEhoPzze4LSGw6hM15A2AKT1GzKHMrvedEd4GgM8SjzMDVQRjFipJmktb
GjLrhTV8Zzxkgm0jU8x2CsN+ATNVl8X7wiiS5MEj3tUG9SiDq1EDKetQC5bTB9LmhS6enpnRPukU
DjzziQKJq0O+CzMXdJf0wdUMj54pfvjxx0LKy0QsNVMUiMy1miHZyg/dyzjUe2ZhEWUPpUgFfIGt
FLg0RSeiRigqpQB84SQ+OmE7Tmnm5AhjZEaFb0DqVX+D/dEPDFngkoT9wodHngCP7mWy3bIBYtXa
CKgSYioFe7uBqVyz9vr1LvElW0IVMo+pEv2bTXbAnBUI9YbZbkrMhAL8q0JcjeipaVUZUr1c6MsL
wESHFfaojnEWcFV3v/oyDVMYFcZLUictWI2iIHnat0O+UV8AaBC6HXXcjqkSwCkPyipZxDNO5l5E
qT3udKiN7k7l75fEjExpuW1S8Bh07CfPS437bJoNuxNmuD2mJiPER6+1Fqo9Tm5p96vNPgTJ8HGE
An4bStdqbox+nm5nGHCgfDt3PXgUFIyQXL5rpMF8GHnUOxI8wuACvgeoDYSc7xxOCZRaIeoAAyO5
EW68jPk+GtB/KDcaqYqXre8U3WR0jerk4yQhUI4w3hiJuLsOw7o43AffDdk5VyiB7Pg3dKLj1+aD
qfQwD6Dof1xjWPmlLRHMcJbGyTJ3QPDN/uShsLGWDgsRFH/tyJN+bQ2bCepegmGwHvEY0loAsk8i
ygyvGfWt/bhnNSMw00l22W8L8xbUa+gqz6UyqaPWpSK+R/qWSc73yAjnYXbGzZnoVy8FuV9qYenq
HgGQQUH4nfBFxQTdhJoyVYP3qccl1gn1MX4f0CCw+SOHgquPEcXkc+pZ5Yg1g6snDm6OMf6w/1+q
C2DfBbs9znKuoN5agJMy5DX6E7uM6knqPhYUEof7tLYrEmWgBlg6ceo4nttHHdszil1wV5G/AqyL
m4eYmzEE9aApjXozfNncL8uARHIbVQf+HUh3IP0IxBZevGnwXhiW+YwuvxAT8UuvTVkaePokJa3t
NaEj++MbJ1vUyxxd5L6Cdfw6M1mwmYlQdFGtcQFdmaEwz+jZ9YSRJ5/fWdrYCJjonLHkuiaLOzab
HpyHO5fBzy+DzCRvjemZle4kF4ogUL2Ytn4X4GFnnCc/k4apJlb8fn8nXeKgxTLww4hcsXpuM2/O
nTEzAMRM1/eBYb4QxzMwgXOLtwjjHhGLTR3KinjgYqb6YwcEaYNRDEse9ITYMsyvUVkCX/4dFy54
0mso7B/b+6Q43GAOs6kyZTpw8hRuN4TKtCG1j/C8mKMsHC9AHnlUfYWPK/uVrUA5ALSd0QRd7/SM
HJlzjxKfsFxazJLAKgz3EgAKxaERpvzsXkXDQ3I0/0cOhclviEwHJFuQNw2RzQJTFsiDiht1L3fC
CyZtigKWyvNvbEI5DgrBr1KRw0vmYUnLoDzF/QAVQUEYDmRZoFoKI9410/lcdBwIGfobejEohRTy
9L04cHQh6kAIF+5qCqB3YzPKiroOrmE/Gi3hRNeosL8aDltpbr7jYsZwfVDMiqDLh2aYBaYxXc69
bMh4wtFmkEWX5NSyqbw449gQrIc5SVDeYlcmJmsMKlgC4JfkmJ6PIBMimEO1DVO8kaJ77XLaIKxu
QOhMXi6nGOdbiYsJyRF9h3kaTSgrM604n8BbFyQ4zjXmWDQ6uOHTI9j5fUbLDiBEGAn35jCTOOmh
aDN4BI1b6Vfs6ml5xEAuIf3bofPixKA6Yg1CfPy+0oyw9L9Z7g0A02Pmtuh3tMnzqkzVU28DYzkX
l0Hr6avbiPntPZLC2441dgT/PFm8IviOmPKkY0Bnt79Td/m6FzYZUwgoQxWSk94o2bxnQBZygJJ+
D6UMDT2xBSYTFYjyQy4puvD8bPisqCAPoIPg6WrfoWEElIKORvQOZhI99JTC1IbPX6AUeIKIg4Jt
IBpYeqMcVR/p6YwcBbVciMZ456LP5KdgkbM6GXiGDODWI34S8V0wn1mZW3GEucUc8Y/sjowc3jzH
RyMJJMEJkjTDIYO9OyPJv+YxpnG/iasMIEVMHd9Djr7AymBm8PoQ0cziGaJDccSZoJE+xOgRsACu
AYdeXBoAiP2WpFtyYwSRnb8RqNhTXA3kmL0BBGgsce6haS3F1ZAVZ34Aljx9KFcsABDCxjoxPz4Z
FH8XDrc0pUgF6P6wF+LMPzGiKFbw67mCiHeTBd4D0ZxSmEuSR+ClYvXX4T2qmLyIQKEcNxRmrli9
0LfQMwIb9U+kGRFez1z4SiNCEhyPKjTCND48PD3G0bDz4BEYs+zY8fA/CPSl6sE1zIlugxvAh5GL
W21RHI0wGyVBf3LP7G7QDX6z/mK/I+fu2J2h1xqhqO3HlBb9iM+Dj1VEQErR86ovxbapBIBJFbZn
DFLM+NCDCARfAkhnux+TLHJSFgVuHHPllBy+U8o2Y/H1CTsJOhT63m9S3gmQIEEUpgIs2vbIQIuz
EmWMykJJaqh+qaPO+LPCyp8r8sxpkmy711t4Z0Iz/9FGRvWm4k2T1aWus2V8+E7UM38pMfMXcI8x
fY3rCemgMyoPY9wen24vqH2lHiZXY1yvoUoUUCrw/yCP8EIR0ZZbTENXnxUnK8vm48y1CtyoWZwM
YAlcycmWU4wT6N0JAP34oBA7SFCqSK6CKwKjAwUjuB3msrPeJBtxFXdn+2l3RcpRgCMmkGO2a4+d
tbDcmcvL+gzqwonBNIZAJc4XzkpObO7hHPm3GgD9tvclxEysWXg+gEE+5/pn30jzwnGeoNsVAAeJ
gPy9gkNzX+TjgRbAOfphG8EkeaEwpQq17XPdbssTc61rNx92Im1Cp1OSBECzduhN+u7b52Xsd/lC
IwLtcaYEpdzj1OpsXoE07u6UIA7vl890H5Mi//FxGOhDnipm8OH6G82FuxZps9fxcRQ53QZk5tRv
Rt2o2Ojz5xiq0rLYvNwbEuoBYcy0kqNfpEQvbXADmx/rnEg06S/zTQ58j6VG0FkkXEUM4G4SriRK
CqgsO9QAlWHBWeFkISwdSjRrH5vW4JZD2Bzo4mPcY5DGVodWnvu7IOqMpHBi4KyiZqBshSHTOAp7
IIBPizRXMBVufSFjMaaM5aakgI11EhBfXsJlCp6h48ld2okTr2FqwRGSQ2VWg63D7ApfR2NMwjeN
TTZG5xI8aLIUm/8ekzXqyBySPgMNqKdQimUiXGZEJKeaifavlgRzHIJMLplQ3uBY0rfQpYDDJQMA
UuiHsMFIeEZu4HdX+fku/myhwZx5C+UW1ggvHxX3hz10whbKyJ0FeYVHkq2v/qPpvpYTS5YogH4R
EXjzijl4K4ykFwKZxnvP199VmrgR09NqOeBQpypz5zZJt40XmMLKp038AbEuUg5ZKzswP87lQ+/Y
V0zJDsWQxwLBY/rWctitnPeW22HoC4FXT+HhwAvMCFZMyPN/eW+0OKl3m48FDq+2vWqf5rMQCCkz
3Z5kOzdWTknaSdBI3MklvhCJDLFxMGkyLP/sb3oU9JWKopmtfzvQfyBjXge3nqk4dWlTmmDtz4uL
gbIXM20kOKt8OClgLMDgjHsSnrsJ8q5bSxGBhHP4oWBzyNrl5Z7OIHa2/GtnWzv3t30npfhbnYc0
k2XZ+++XIEmkx44MYDFTLWMCNYEDzBlnTRgKVWPfO8ZQtrlTdOOz01iAbzbyITY6t+Km8q/wdick
asWik08q6+rBdhRIcyjFO7fqpo0LaVJak9z2bmhYSkIm8gQj2oT3bHMTxEDQAwhD//rP5qytgFt9
uy6bKDA/ErK/sdaqlxrmdIt9XUl0UMvHlUxnKz0d/b0BpAe2XZ9kJsfKpk5uxJ0DE2X2nw2leUpb
+6Pwdcr3k0RHO9QTkDMEwvQY58Fe56v2NOGvc0SQZ+MRxce3ZpDt16blb3HS1a996Rve5B6d1m6o
LYEWF5oQMG1l/ouRWmRKtZlYHo3D17SWLc0bybrnWUv15410/aoJebZOndwo9xlSxY9l6tzGd676
EVqU/bf3HYEkIQcIEwR9vJTekBHt+7fStQ+5KNvTf7+/ko1the17jmpaYGtKp+GwrmIo8mr0cf3c
fkB6i/PW1yKyQY6mtUT1yb6cy4zeMmRQPIpLTPKnrwIQWudyZvBqacwAMcsaHSRyC8S3SbkVGIDd
AssMmU3jQ+01yTTmFU16FKs+8HZzlUz12LqXbxUKAkhs71IpNB6zR5s6qkhAnH7f1JD55MVvmrFZ
7lR6fhAE0AywTLGpEYLPGeCJG2Ny8Jma4M2QLdzF7+X5FpUK1o9M71yb6xOvgNixcoqXmdlx9MvU
0OZuevsbEX/l+qg8rfdrOC4PqeKSQyPLVVUnZ+UzFhaZlEE8qf20mI79laDhhr2GPMfD0EQtO8au
YFw3VtpoV9zdVv2hV0BoDGPzE1V6I0t+8Xl7i33ZWK/9ezV1KKd/j30ZnIc39ECUCturE5uwBKfa
Fmy4TY+KBignkCNjIKoFfpJzne35OVCDVLpICNN/JjlkoqYNXljrDFaVWtmAOzf3Yzy7xuMbOlFZ
wtBWSD/XSqzGbZz739rsZVfPTRCnrOtEC49es8giraZLiZePA1fDfp8e/wdqaBznl6AgNcdQQnBo
wp+zV/j8FVntnyqy8C1uuSDgBg70gWmBrX2JYrX5JFXP1UPg7aHcOLSfjZwGf1HZVO+NQ+v1kel6
4orVZ4hPh5YUOudS/nddOQ/kasHNcDNTsC4mRqVDZcNjcfUPA7Z/AXQJ8SsZL1ZVPZQuFCEVQNav
SdiNxsybrNdcfXOocHwJZAcoNbeM7/LBTckGtY6XMuaMymfVJSKnbnrGX5ttOQh6VU/M9mUZic1k
fx3Fol0pJi2F2Th0fEqh0lelbCAZ2f7DLnGs/EyrphvXEjqi8f+ldYa0fRzHages6U6heKtfhqT/
tUQzYcZziB5Npo9f8/a8eR2x7CGJuDWV8KUrunlWFmNx9fZxjjy9qm7+wrEsShLgHGVVRxhAVSJv
nDOzGIP+QjE2Svcw23uXJl+2Ub68rtNHnSagD/o2gvzP3OTykxgGHjRr2f7JgLXrqBNtV3NVvM8Z
/X880HDCifjjfJ8LoNQEYCmQHNuJZ2zS383ojmOC/GVn3lnOBIwUnyym051YU0UtvO4jEYmy+Tph
BO3qVz5+7WOF0Lu5qgP2OSC9LwfrmWQ4QWWZCAW8ngPoZO1sbM9ZotoZKgGtVYikWkmFbWywJUk5
FankiyxC6gcBucd2rnSsTqNLTdB851o2w8abI1DAGJ5/5ipbui+FEEo6N8ro0di29q3p22lyLm9m
GZpDqr3SefiqAUGrs3lptiLxasWq97fOuneZJeB3pez7abwbF1hdlFb/7vPypnn9eDiVGDAksNG5
XzDt268rdZZxQST1WEYhOvT4u/9VjvBMSE3LB9DUTi2WFztXPK/LMfxG/CbM22NFeUIGoOCyBzEf
rL0ONe4FVBFTlOIaE5t9ynh4tQkj28CtceCMM9QcXPa4SNiuNFaB/agmwV9yU4aTGwkXZ/VcPi3L
ay5wblMzU/fJqQQ/tUPEl9z/k/QS7ObOqLvaczLOEBAAP43FGqlXgIIgrj69+VHelFG9+Jg7D/mt
/XnFYKPsYbHPpj1xd+4DZNy4/hPQeWC3WDLt1LcCYBeFOoE2Tscl1j4aRpnSfYAHVFmbTcuEUEls
RmynvG7LJoc3sIk9BWrY/kk3PHRyfJ1pWvVs69muxZEx3n+yI9Onecy7ZMsyAYFS74zuHGorrqK2
YilxhT8/xKlwXf2DXW0boiFfO6YJt+BspkeeZ6P8v1TEJw7EcHLq7LV/pMr5MPTEHzDehFzkjWev
LZt+7Fr1c7YLuI794dy5bFqMdnjwoJHF5+9/PXA01f4XkOzKWL4vUmkNtA58cOqlZ4FJ6iww1tSm
uidpJgAbXsY1iKy3qQaS2XPe5wCHJIyApn7MxnrG7fZ3mJFKUht9UY1AwLxGo1A/7rOiMd2cKi6T
d7WZHcx1sy17vAf7iDj8bzrtZKydc2q4L2TgAIP9xXaYZqV7KeFUzPF7kGztPfBWVIH0WMEZ2/L1
js2EwM6Pvez+Up5eB/xX7IdSKheZwSpVumzCuNbDuvBb3uBMXYD8nwX2F47menrzPV3UUDWWUELc
Is5Gi2P3bkZwzYQJs9e1T7Y9JiDtlvUiVwBvHSRF/fTws+6kzBUUz2L99PyHZ1O/uAUOYPsEPhFG
0M62nTNrsGYP869TCisyScKl1D+1AR+xc807LwF2lUKol2qymUiEVda61iHHMHkXI3ytZo7tPOX3
1da05ReIiW/kXM0d6wU1EJZhaUP/1N2FF1dPTpZd8u0sr4jo3jcss/N/PAo1phXM7+hcR2EiUX21
GExMqdcPP2pwDaYJuaJVAVkAkYek7v5rWs4kKofa2iApUzyfRBwaxpXv5Vgfu6WYfEv+bKTUgPOJ
Ch4lQxiC0+OmcsrWc9e3xDAGZHY77/fV0E/zKUDf4oAsub79XNVSVFs8jbGuVdK377McSGVYHTc+
lfhuy3AhEM6cq20nKIhfqCTmEwYC4tapDjrh5JecHSKahLhZ4jLi+1pZ/x7oR77WrFBqBUrKQpTO
t85tAoYTH1SsET2RjkHzQXxYqCMEsKvIx2u8e01mOAbBeIBMMij1JsEoyeznVTnFZnhlT3zV66ub
ZmxzKozykgR4qSEC3EP2Ir4k1CmkA4+17Yf0LxgVgHZIVZ4gXcagx0pMtvOjXAA7DS1CIjz+ea/y
mqcG3tRvXHINW8FEMX/+jNPyEDkKe8D/olzoXD8p+l6yV7LPgBjJbWC35O6DWtnEbIJ3w6Cx4ufZ
PsVKF+KZwa2m1jDlC3QHbyeXOi5f5NWnik6KSQNWDZI166lYealpGeFsHd4YsQk+Rhu7Mi5TzYlH
L0qlgagny9uacHDKCYSpqq0AzCfF07WyRSZn2miPfvkhotsbCDCU+c7PMhe2zIxWU8GGyxblBXHt
sDnZb90sAc947yb7iTd2Nm98QY+14+zeeX6u75UFZ8VR8k7AEiXReBQLaVK5MwvC9u7LrbubkF/X
8+pnEjlwPqy9mpwkazvw14KZW4SY0N/baZfVxbk0H53Mj6/dVWHIKRXBbLvppB/DV+4zkcSBK3GA
1WMZf1JY68Gvd708YWp8V9qOUl/pR+m5aOh0CtGaTPBMDVJZLurnTWfbuN2jR5w3RXepZZh/8vG6
0VWTrlm8uKqbxBv/QHKhbW2TaSFVZjFA8dgLXyjS589C89q5ev9EbrDtx2TYlajqnucAv1TOu2xx
z8BHNP16gIq6ci9t8t9OijDqutbut5aC9tDbL+S6MFerbSBaGDUYMl/+ZDf80hFUXhPF925ajXMS
8MpZc67Tw/hY+Sk/PfDppo9RAMRpJzE5NfLJBtQte/hni77hrS+vzkEnOk/z9PXLlp6zTx03NSOD
Rd7SLXNw2zqjbGU2SWcowHDxM0/31yHlZQH92j2bGJ+edyI9tp1z2rLF756T07qFWcw4yb18yNdP
mW82U8l++rPA9X8bXfqVlCmXwe3EMA4hpPuKFXfvAE/nbJIPckfrcf1k45sE9dSESX6mBVeWM2+5
3svz/jspxxAPt31iEv8VecvMMMDESyVmprX6gbUpd/X4O13naPd7QTUqLn4fuvBYlLtUN6QXxfn4
Dx+BBHIQcKMz28DjczJzEgfWcJBcNbWPCPjr3u0xBuLA+s24spEq3jHzJcJBM3SduSkyE1vl82Pe
/5o2iBblpcY7fiVNC5rJZPphLz1Og6EligbTzHv7CQC2v5FumYmqn7GL1UWFQ/nyhsLK5zK+b9lF
7gySFw3OTpl5i5/w9N4+PuoXFfN5fIn622ItPzrI+JQDE5vc2yibiUx10YXBHkeEaqOFFpxo7e1m
XJyJEu9foPX4+DrWY9wHpumUXgVWyvP6trEItyNr47W1aLWRP5uu6671tpc+jjb9xjziTJSPda4X
WqefAyFDdl/eazMOTRffpTmn+zZBK+9QZwTb1o8eQwx6qu+cVYdYKBYgdeamZXuLj7d8SNCQHHk5
mCmGb+afz2cuxtWr0o0ZrZHssf8fgLqLd2yPupokc00V/r+z2Xd6sGhpApINHjX2c7QLN7SCJVKh
4VJ/LMAhXfxh44eObRVSdP08Vn3HvjFRLWoQweu5xHg+fiTE2qaKx+i25qdUydVTQ+hr7l1LuQAu
d88fMIr557z5KMPI4OrV7GjXwvU9vac3FRP0mXmY7uT2Q+4B8SPXx+ZGgaRszSmkUSn/K5JQA1Ds
zNgUSYD3Sf5uDJwHqWcNyRfjfHEzuX4/e0qD87VUIDdsz0eFTrJH8ZMgOL9SpUfb0bIKiETe2Y56
x987TKH2dTpPYs/WC9fq2djEYhZ66YEWhmZBBXjdNDcon9S9qXb8z7XROJCxHd7b5V12go2gvJ4g
BsPAeAova5kQ/sETII1hpJNp75PRMm3SfBN9Ma2fjGwniyi3jNyjsL1lbTkQsUYWuSvLRgj2QjPC
Jv53IILP17d5RxL/K0QGLFflRONUSYoe6e/ft9xpyzwyGunuXIImtot9IrxWHFOhpTUXKV/lsCCJ
5V0FOzlWaedjA/hunw3CrZLqp82BlACZ6uoUbGaP7oBtH/q/wCBin4X7j2rfHrbNtC9DVp1O1HXc
pncbJC61T7jjItHhwKUk7dDJmbTtlMrmxyzrErXNyiVW48FSkMwlvCmqWFvX8mMpcB+v1qlQO8aN
WP+MoaHP5iUXYXk9ltkmj2QuO+6LD7RanU4QhCRnqziX6ehCh5RPNeiZkKF+SA6yyIl5rGW0TkHz
ywqE53XsssMS4eFHhVhIYNPXhN6iZ6A2V0jR87G8RWyEL2Ad6QkYZClj8R0GPPeGTAJ7J2hrDYRM
dLjk8GhMVzwxWe3QJ1AZ+sAFprHTeWzEnZE3yBrzefYfZ/yAjoIq21BBhtkUkHYaIsY96TAQD4+A
zEvR8vfDlpMTBoDBsdILXPSYPUg+UBAHn1geyBzJpLTnvpP2WkVatnHmVdpwu+9WLr2/LRqO3Z0N
+jFYh+3zZmj6Fn91/Zb4oeO5BbZmxxf+fvGLPw8iDopJrolIQ/Htp+jCs5Fr9Go5I0XVbRhVkvW9
DoZAj6xxYTJe1zF6xqsf1b80tJaPp2rxdW3R2/TMPjo+kXg9zB8q/I6yxcU1WclKSohVTPfCmIj4
/LHBURob6xUKNCGau8rqkStjmmZhINK+4rGJiaZHpbdZtCXB1deDpKQyPOxgc1/MTiuxI3Fszal4
GICZi/l3Z6CmfLKvLDvbpinNINeiPe1tZ1eFc0+6qAMrHzpP/LkCVGNb23WfnUPr8XGT9HPuiD8b
7hvhXTfcbl2rVwS0+eeykash2tQOvczXyxR+V1pua5/bzrxGwfB9/bdX5DbmnXOl0P13KEPAF3qH
xLstGh0dWJuuryY2oU1o6tNOruhG+Lce4epMxSY+6t5Js9JwJTalV0srp5+GEMYmy8b18zUshO5X
etn7szpF7A+sJs3IuWIzKBh0c4XrzgENTU3XvhqwyrLx3NMcIvWWkF62qsL0dEPlTCdRm3/eagmz
NlhniII61pKD+dujSxlGjo8C1YFF4tWd7EuZVtLXC92kq/bs7EcnZiDFV/M5njcX3Vedf0mhvZo8
ow3Lb1QXnVCmWJleP86pt8VWW5x4h5TooRrttBVUXw4Ia5p7+S1+CW8rvLsd/FjAZWfVyQwumPUG
dVg7h84o/XXopJu7waO6dIpfi/dFmYnLZkN1QKZcWTmnmZLOnG/rVQXhchyb3Xa1zbWXyEe35mpa
vsZqB54xn7HBa9X9ch7f7/Vb7nNzj5D0CxH8JtPEKYrDS9B6gjlUG/2Q/3OJvX76d5OT80d0OWZt
5JUpIKrJUWKojuKtsevOj1GiuE03X4+e9+hQTc9ub7lbKA2G8QLHyMSy4m/fveHJMC/nx/bBELo0
bdDyp/sZkm3n2a2U4/Ub+Z8C7PJjkPVRwMGobVgjwR5vvuZf+bGDVsm0ZUmCW4sLUheMgTHUgXBf
b0H2HdOcZivkTduBsM6/H73UERZOt3frmywaCajpvELzXOoDlVOnIWThUScfyTaQ60JhC+97lD+V
38Gwy5ZIpmxKn2yzJ5t+ecSwDwbEeC6R80ejgrBALa5s4e2NDkWuB5Oyidpzb/XU9hN2ZerYsF39
PUTYkvbXFr6D4z28NjrgFqeHll3Zc7FdEG8tep7JvhPE26VTzzO20dovtp3z2C2iTJ8bVMe62QYA
W2Plh1UpTslB4flGm41hz61fbz7bDC/n+nI78WttVGkjHrcKVDn1YQO2P7ogA+Qb8mTluarpFe/g
PJgu32RF2GMMnHP5Kgjb7gh7nM07uUsJs3DVupS25S2se4nZuq9l23no985ANN2A0dcQJkGelKZi
E1LvFETfiXe7kP0mv9X2h1SPXCxS77h/N0w5DkTU28EesGRQcBw8Z6AsRfS/zQ+cZymmRsX45+oV
H0skxd54nzJG7cGuLhS4/LYxQ9elW3FCDpQqrQZzRJJY47SrJAQQeEFdJlf7zdcrH+1HU8DuqmL7
ue9bj4mqx9eeajRn3j441udXlcLtH43tIV/ECNB60wE2E+k6Nqn7JDm6GyJZ/JdD+ZCpL74X+Uby
WY1N1aPu+vLzWmYJu2fZTGlZihdaDG22m+p0vNgN4fbV53ZciLruCb6dPFet/kBouE70lx8WcKBI
cJBetW+oESV33Okj31g257W5PwqExT20gMlZLF9bxCPTmdOHn3e8/ndfOZydsinG4bxM2cXvBwBT
DFeDkr/f4Gg/9qbEA0ZX3Ny5Ghq62D/NWsKskyzaUszxYUakUcS6us688OcRjjbH2SsUE0qH0zC8
t49z+eZn0J1axqUesAW4gLYVigvGLPZvvy3s4R0r7dhZBO8Uz9CdfkiEufvCfXnhKkWVpSAKf/YD
HWfFrPfvQcOJiiDF47IDaOQvOkwq5BbFAu0oFwo2WGrAKzma36sSy0yr4RR5tHbX4LYwrxFHaSNO
7N0uddfhpE461aklQO9b2bL/1SyQXZWRZ+kxCUzqj3jnJUDA5KZD4eEOp3QbKGHsN4mqmt8ZvLpV
X7EgDaIg3KkVwlHvFlUTIC79v/xgLelWVm7ghKliVRpu1d0PmOZRF0ebtZO5lLxat6ylA/sJ9RZT
ZpB7126CqI3P2ajRgRGWtMIAGKW+YiKjQsXYPReHITq9VWzlnhKAeKA9YiXN2RkxnQ/XraUAZVaj
kbXVhNev6oQCgFsl/LpGZWXiH7FtKjJ311PbuALLG9Lm/y99qLUAqPXL6y32bvrpVa5DZUVJk8OA
3r75BnAbFkUjMfQgf6Wdr6vuzjgp+VCNLQc4Brn3oA9GMWmsevcxr1ukq+H1HC1cWvcBhlMiUKSM
GOePkcoIZSVmpgIcH+TgHO0lQt8yeu4ZWTWuh+p+WwEAcM1mOu+1sOCOck6z3RsA42M7mvbyvQIv
RFZ+1TPOMS7wdLzceOWO679nGXbLwETs3sXtXO1le6gcybJianwaJlrCo7mPZfrrljlcVJC2jOxs
f5aQVE5/plBs5lWMGumuVZNUxoYMlCA4Wp724s26FF/T7iXrvxfsVoOqm5RKBFHi40G6jI9Yxsl9
10cQZ4QxmFBArjeo7cO8HCAlOxTOzsMM4B7NNwat0Jx0oZX8zT/a7hpwn/f3cmkXNhJHEJtwaEMB
Hc4ysL5zI5wwCtN5on3ciA2rblqxrk65bJpfOZWT/ZtRFjuw6oXr0oMlpZC86roRwtkennC+vsau
8Z7cWlNEkZOb8gk8MVhbdUVjUPd7BovvbFZZcG7n0+Hi1uZiMVHIN+GIq6HhEYNiyzQPMFFNdqCN
M3et6rYD2L3lBWBlJNpuAbeT98QpJ40C0+XYiE3OnSy40eYp6GuyHvGm4RHntncZYl92y+whimU/
75Q7TEO7p3Rt/wnv4FPgrcAeshrV8erUeV8m36P4/bWbsM2g0XeUf+p62G9Cn02Dk73jKGgK7Cek
S+pI3q+34le+WrhaqGgilm5J2jHISpExb3pdcS50zTBJumwapkFoumtyD1uFDWHaCKPAV+U+Z64R
eycLcq/ZE/wQpyu0W4mNvOwLI+XtLRXom2B/kMT5X9rworpoPB7FsYwJ47TGARNvhFjYSfYlyDDd
9y074pI1I20/p2a7DK3cQx3Flc4SxgJCgmv9xoJeIoDaGxTyvGy5Aqq2hvZo1JeYnJqHIKV4dUAz
i3Iv8Y+vam8aJSSL1J4wqFIrVwJHjrTcFjN78Kqbx0wO8IUuUltXFYfRqu5N20S3OOtSRuKYKKfm
/DMxzCiI+VRPjhRkwiF+kZ/qe2LDA2sLTPev3UdhorP9OX6uR4kaVu7HpsnUuPMKIidnQsUwcoPy
WUz3ruXs261y/km6fdPD/HARqSCvHUT4u6hHBgXMLp0Db+kKUGk69iSXT2zXNeYf7P5zO7oN5+Mv
IqAaP4z37PhRxg14z/CiTUWXHwVd/fWt77LkW/PZ19XAESG9o/i1eNKzHXMsTZJf2rbePx8TvjYq
zvdpFDcFHryamYHhD/CkS+DcmbcNQ0E7X8lfSO39xfFLFI9p9bUd/n7EW4W3brZvZlaXd9HaM85d
RPSwg2njXlVLdq3hj721qhBLk27x24VZUkddECpVURzwx7AQw9Ia2bObxVGvhw87urPcsRf2VUyn
ZyU5Dju3U6phdmFU5lDWa6RawLl9J1QDjzBsc/T5IBQLftjrtyvuQCTcviq2D7+Nxz0TglocQMmr
wxHXw4Va5oPf2T7+mRyzjFBanloxO2s52U7lRxjjKCNOY2PWnpzJzq2mVJpXvc+fCwBS1eAnHVQY
+bHZjC2imbgwG+WWo5KL/zv1tGph60q3lM2mj+6Aym0IHlAeyzzE9sGARugx8CyvBWkMPVvlAK8F
LgDmn9T3Y4M1GADlatB5zjS6AY6YSYByhJl/cgYQuJcRVI2FrD6RVUJRn6nQwu939N8Vt9UYCFcp
lDeVVHHkzIVmd14fPp6Xs53T6FmLNWP26t7mc/f90AOQQDYuw3mfxLkb8uULkdHNABtr4okgTOWp
JniyTXHqygosUNSCsp5ssszi0VTtU+84eSE3Nk6TKfZ6FMdAdAEyA7388E/Sofuk0z2MSXQutdUs
OWR12DtG69ZC4MIgb4zSzDI5trXU5NWsYrDfUFBbNP8C1SDZ4w0x2TGhfZQONesSqXY4jSgaKrDB
p6fEdtJRY2fNpqzYbK4HFsBd6yFCIjdAJjPdwvtxtpI6bz/cM0I+z+770mcmEiPSOGivwc65yX0Q
oqpKQmkrmUpW9KZbtruJ5uRq3IJAi9PIFn1qwvlOE/lHeezTRbBBNwHOfcPptyaEnRSZAsIHCZxs
iaa0h9p0cPgOjJTOoZxHOeZ6oRlAptPZ9/Jc/tPteba/n4M8y8/avrJvxoIUYNM6I/POd6Xkk30b
O+3+5fs8TvfTvd7qjQNqyWGdMLGNsi74M1CRo/xbvnd+dz18dQcMzKJK1T3fCUOBjiWc6fNVLq3s
XzEsxy+BvR9eEN5yb/E230dCSEf6CaFXpUfjOGKuzI05y5KlSCw30PzbUkRhACwZhkb54f731tSi
1SH32gshiY/JxeBtch5dRLVmPwgVZJCoPLoQv92HIpyGYFO/1LXD21py5o9ByIf/2Rcu9SdALviO
0C5dK+Hr8jl8zzE4NhuKt3KXWnbmmPKV47ybbyxK6UMzJMCmzZh0sk03n8+9Qs28ukh424VcoU0v
S79xDnSiRz12bWhyQ/0cdg5mgMIO/SNgkVqRYKNRdeKi3c2es/S1pcD+45baftx+hjm3an7epyR+
NuHy28Gzkos4LJywL2wvpGmFH2JSCpy+LpLrgx21jdmOQAsWh9qs6pleJmjwAgH3j5MT6jm4DP1G
GHyAZXSXoayrzyunLkxnvJ/ZRshqUXDnKD4q5DvM9NLSnrfGXS1ooL6WX1+p2nzAfNg6Fwb4u20w
cHZsrVUHq7JZ4u8an81FzX58Sf6RlcVhalkHf7Zi7VsDCXkxsLg793qqequg9fHQ3hsxsgNyWAyv
e4Gm2tM1j+dn6Dbnnyu42K4Y5ZNR4Vi5cQ4PAz4As84ymF2FanrxvW6yxh7+AS5BwgbGXZqwIr1g
xd1Wwm8o7g76evok750+61G/e6u3A3v66uNU5/iPkIB0b0DNx0P4UoERz/WNDZ7oFtLsSqx5WxVH
LGwpLJvX2uFzBODG3iqfO7m36/g+eDbkoV+LXxcXmndSm+Ok9N5/NjRLONudE6tdUBlJSDqomBzE
azppai7MXrVFvryii+zzpSrp8H7WNTWS8mjZWX4lRrixjackcdSqJayTJ/5miNqqp1wW33XzDCgq
YN1j/4gvF+vet41H6zZ8mGr0hHHVz1V1W/nx5fsqRCzrX+XOySG96qRVCglgUHlRi0dIIGVK0lyx
56nggl/uxqmhrjyVEAaMol61+8ihdPtJz1Ywog8+I/jgNxwdBEkuYZiecB5PS/TgBT6kcdsbwo0f
9ZTIRsZ3kfYOlhUARgUttJKBis0sO9pPpnjpALvyxYW/TxbVnSMym0GyTxXvwUsiXX2O1SRdogJj
5aCFLhkB/BjxQd+wiMfJvuVbwnRGlVbZgVtbhtfNRyt0hG7aVNmCj1fGi3dsdhgdQN9N42RPDM1O
vlFVnkXgzZavaiaKdQECw2z/y4beSiuHwsppQ0mrHHsQ0Oqv8bb3+n06laTBDH7v0fRaElSeJlM0
uTNAH2ny2ba7TIvit9O4mQpB2yiwqsZGF0O44aP8zMKcHxhpPH/DF9w9r6/jwIfZ+ryew/Ssrl4l
0pV271g/VBOV9dsxOnRQUW7tY30bTSfEh8PTOP1z+LceMZF7u2y4oOuuZt5iA0vvTcT29WnailOh
bSoU06dG2jauQi4/1C6rSj7VyRHxKXDf1u1pjwPTg5tzaf4ZWPXSoSkstMrmZKXw5TXaaJrBSnA6
PiZVYyxTlxHNR2yQQoZoXwNS+mwva1RPQWC86Jm2HepmeW7K43jzAb9f14LxEWH+vNLDE8dgLx9q
LO6HyWGiKbBD2LVzQgto8TqqmKLRRhW+kP2DJPE8O0rBrp8mfKYmyWGhzbm6d8UAa927J2Xv5/Vt
9YvmxXk8W5t+ndFqGof+UnFXPGPG0Sj1ju64wfx9dS6+PYjbDn0T/s6tAWrhzNlds3041SQeNua5
uqsZj84fyTue4TrVUXngXC4F8Qzn7csX4fLogJBJ9XEuvQ6VQn64Hcl/pE3QvLDNS3flx6/eYoO/
YKLEZJVjR7xvqzxW3ZVKdtkvPFsM8icu9vNeT0gROOMuJprzBhNppnGPSbDHXkWbS+hxEwwduhbY
Yt7yaR/k5wwOzZpXxwYv7EVXbPDnzRUjV+B9Y/qqmzhyxbucsHGHZ4Zrk3XjvmjYPLWL8UOkCF11
r9Xdm6DsfSPDDqabz3S0zcFKkO20NtaW3kggdvT90OFSSjQlbu4bRwWdHjh9BNP/mQ6WTdClaqJ5
Xpkkp5q+de0r3GE/xdJnS6FvFvqoD/n72i1LpkrgY0SSaS6+AxDzefixSBY8FByZeV3y6jtuimJw
p1YDfAkTmBtIO1w09FvernFTyUIEzQMLCvTB92UhjvqSrXgBfP3un9dqeqQrgKkvjrpvZqopvF+M
enLqnJi5WkZv/XEQN5T/75dkakDzAA6OfYVPmA/zY4g4CskfQM+C4ZJRukLkpLfc3/edP2w8Pjum
tI2VHaFxEMQ5fpSwy+atd6vnxwzPTB6XQSCxQa2tAeWFFAHflli2PzsIRADe8DPRxVoa5vxs8T4P
fssKlc/TD3Q/M/YDlx+87/DiyxzyHuoYVc5/RYVSI1QWf5hVDt2SBXIqZMfxYp1H2XMEjfeEw1Nx
AyVFTmnJ7cBauI/pv9Of2Ri0P76vrtWYwkfKKzHfbhYotzfjxa0wSI+lUmKRDj7JAB8r82avaLcZ
QSyhb6f29DTWVeEiAe71H9gwaYdFPI/Qfuw6hg0JdETzffV05s/eX8HGtsrhw0fejIcEL9YGfTyY
7y8qiVfkWz0V1T3UHtgonIYhnH5tMe+Ii83XsHE4ism1O4/BEEBEMwSvKMcH4JgBjKi9/Cobvl+U
TH/8IVnelDjvREAtVxLuIQF9IABDssH5azwLssUa2wGcZ+jChZnLfwir+UA+UB+It05DNMZ9qnGe
dq4BTjfIM10gMGt44hzYzFR3akLYbQF+2ckUqqlzDY6hG1yzl0uFK/A3QmBwAvVzVpE/qsf8pw1Z
DYPLtRIkEZmoDsGmy47osvWUoDKk/GQis8lBYEF2jHvDJYHim4uSiKDEtACveKckx9vjOJEah+/7
izXGr8E49RPARKSD6iOBiI55x0Ln+SbDyI3MFtIp82gm3m3PuKSJtroZnsskDIchqDRlRQIghc0n
FO2bKMw8mFcpALD+8jUPGnx+WA2da74737/mELyd9kiCY08OpzZgWe/8jLzP8xp41GS+jFYeH9/T
H3vz0O3g3AGFC3GyyOJjk5d752xb+ivhrn9rBxYtHWpZ9oKVRkicq3P58+AZ7QLd9b9KG3KPU4uH
0PkbHq3XyGQNj2lBiFv2A/uzF+xfgpszFSNb4/6XZqL+TIXJjyefKtz1RJKaKIN0W6dymIiv5PTo
mw3d+YhVURoN8NcdkD1ntNV0tOmhoEJpUxFB4zP14Tq7wvMbPMlcbmCFxlx0jJqtT90cUaGMB/m6
8Oexbnuz+cTdOo7PMyOkpD2ZUFFDfq7PHyZSZ7DfwC92Mx7ODNzZwEOt7ent+24dFLye9TkH30Cx
sRixbS6ssnXIqWEi+52UGRne+Oera/HC2HlhaSTdkIdOTjWbjNch7fdEG7qQajHkdf3coc/JBgZc
2KqA+ErA5CVHmAAuZzkpETS7+1+xA8bv01OU6no9qXyd19IqgyKgJHTlfC57wG/ozgdB65mTsfh4
ez2agSq0EL+qGiD8Zcu0y34vAPiXeTXfX4vDWM+m/blBVQxaRVI3zrIOG5/Hj7y/YGTvh2lXTwP5
slueK7HlKBHcJtChzfyPqaFHvI7byRcrzjH7EVf54LqTA/Osi/VyF3aHdXxS6MYhX890M8yJDM/P
CPu3YntIrYG0nh0gUabyXytOCNfB49pIb9+wU3LxDnpVYJoyEiFc6xFp8xI1hPnbqrbA+EDoyKX/
ufPdvpuhQaCFwCIAM8PjovXFE9Vs30XL9vP9ZHWJLGKEgUD+ZGBWIOOoUaNHGGjrIOlltD7gCABK
uI43LTLdniVo1+CFH6ivTNK7jyZP/Fzn/HE7lEzCs917gSUcbXnxwslGt961BxUVgYd9OdRMdLuM
Btv7dmYA5gQWC3khnjo1v3yMZwVhjCMc1525m1W0fBTBednAe5WSs103z1VOL4mD9Vx58vWNrqNj
yoS4mUgOHLiLd6cexl12Zq/Vx7yEFUvzqME7HNkikShiQjLZPErPHPVuKYfeCfl/vOpdZ4EYZ2ke
eLOaUTq2Wc2aGaLoXQUdrcubblV//mtS3TPkGSZnm3qW9U7DMtr9hBe1/X28GWwd6pQEtlfc+DDD
HsUwx9q0/Iru+Exfm3l7pYI8cfUj6edzcZCapm5/5KP5s5r9yF9K6HvTHm3sppsEC5GVfj0mgc9h
jyUX+QOmsh+p/vlbs+QXRJmvRy3VEZLVznfzheLTeMCe3IrXC+1X56BdB9p3C4NFhIMMbK5K1co9
PzOfiU+0m9o02uZaSXKvC2ULnMoJrbnr3UHcvIIGK//jo7GMYq+vuReZvaicA2X8I3Uqad5yIyGl
ilJ2RiJC4UxmL2Ww83nG02CWeddjOTsKPJWJRBnxD25MNxDjQcS/33z+Wd+UCg256E3DnUamsers
Gcftkbsepcmk2uuBW2RfWQSimXbdaN5Xd15Yfd2jU4wXxc/mbGIm3UplltiRs6H8KsIysPzS0ZRm
XfYvoxiF2nssZjKS/E3RYAoEiRZzgMsRciZxalFnq1zIte+vP5LTWIeJlV2Gjty/0NsO1cPHYlm1
ipJ5tAj/BhbzRgfbPBm+B4QHehaciV6EuJh/48uQa/uMUnfr9ezPKitojhVj5mJp6E91/ig9Y2ck
Thk53aEXnyme4mf3yg+wY1ub5yE35/8RdZ9bqWxdt4CviNYIkv5SRc5m/WMTXYKIIEnAqz/PgHd/
Zxew1QXFrFkzjNBH7z7z6iOSNdMuaJgIExBB/pWdGsFjUerW8s+Ekx49ynJyuV4rUdGSzAtycXBY
ONGIr5VnCSut0vGd1YozvQisNk2P7cBEONRdqTRuhHnM7DmwD7i4RIrEf/Is0ERiogVobBG5z0XJ
neA12aZ8lKYUQG19fLkexid+RrOnQoOVB3Em+M69bBUaovvThpllmRLoKIbgYfA+BtQoDK1sqcHA
lZgFWccYMWDwmJmaxdD7bAkrK88QFrOwwXW2uPiFRp4dIWclJhY10nLfvxFj3r3c+ZMIxcw/xhvi
WWjYS/8SGAV8NnGBqFX8UVu4va8RdC+9f1/j4rxU0ny2IoOk8EY4j+nGrvC1l4/iCbtX6uR8iLJT
8A1veZS7P/+BLSGMHAFy+KH9I2aTeubrTqNz6fPxfHWSwetr98dXisfHG0BDbGkE2/YdxnacVmr7
Sp7tYOPe3voHkqjicZtbqGyfdPJ8rs+IQHJqM7bYQxdheSk1GJsK2lzStIvMjhAJ6yqQaotbm36A
416Wchc6B2glzCLT6xdGo+Frd7s6rt1KU9f7LmESN52dczIM/4q426V/XyFQvn66ux9iPQ2JeMFG
NLj3YXhiZf2EvoE0lI6XF970vZYEhGDxFF+sUfvuRYHZBTdaLOUOE8ywXTXFKqchTR6mN/s6E0SM
50S21RhmpxA0NZtssGPPZoLIgx3OfobTLatZD1HeGVAU/aLIhGWUOmMYwlqa6+96WsoOVeos/6fG
CgEH7CDO3Jno97dJdG0HQIP9AzEUi/SszpAS8MkM2eTFrYjj0hJISEVNWqAgckt43450oP10xGwJ
6MBs/7jj3R7KNhBBseo8mxyBcbY5fNL72kyUdHMFhJC3je53taqb/FNpbU9IsQPQNd8K1xsZf3Pm
6CEzrlC+PR5yYttX1ysyXVLdioYUoR2E7UXP8UbQNZADMe9IHjwCD6txYcJ7dRpZEa8ekZc3SU6N
yw8R3wKfBUI/BcdI/vzqh6uyHA4of/6DFeumeJiL7MHPZIZNhQlODU6ep4KQIV79PDUnZKLxqcEt
M/IQUdSvPngKHhI5EbU8mTN1Z/UgAh63EAkjs//8g096ZN4MVu9Fc/J/r07FFDMYLz9MwaLgKs6P
4uNXru8K7B4ejH7XQfTTxUlFr1/9lrXeWDcteXE9cjRerz5s5iisbg/3a5pjGo9D+UO7rz7WSmpZ
M5BRs7QoS7J+FTe158clV98+C0+bTB/r5JtG8DV8pyvKf2CEqb5pEX/m0pLsBy6F8psXZC2Nq876
1V6uvm/9ys1YS2XpVngwCP0qElt/8wPMUUvJ4ExFXx1/af5n5HrOzVi9zm/d5/C9dPyZDFU7Oeq3
RdsnY9VN2FTpp2F437ozi9vFLXuWe4YtxDviIuIS3DomfP7DCNELhkr2w8vlAX5tpOOY9qoNaJ6y
NpuP/Ef58VhtRkesX52u+uaGqYbSkSzsy4mm15RSsSS9rV+NgOqbrw4Cag11YdGJ52/0iasPLwx8
X/GzbfN7/HB5MD099Og0O8y85T+UIOzvmcWL2+xH9S37YTzmVF6cH+U/YOzUfS8on/wOXVfBfqG/
MkvfF7oHOjevJyzoURCqUMzrZTTxkRueHiEDZQORSADnFmuf6RcqSGdWZ8Ck81zI55p+qFD6MBHP
rBc+qFzFq+5yBi0kd69HDDScaS+vcwuBv5fEXQSAz1+EKma16HwHSVAQ2Z7HhfrRsquK7jV03Ave
0ZyDdHaT/GxqmBThNe07JjAvMCYzY+B8k3yBr/dzpDsl3UQpIGfY1edvXdxeccLDn/EIz8JVyty4
J3CB5wdA0v89MtWY/Zc1gJ9joqLB9ep0MV2UWGIyJr/iUpCf67NzpdzlDV4NDz7VX4xXb+/7rmVb
BhmrDd/FK19re2+AgYyjrAGjNk8PqapZSChQcJP8ZainfOQLSktt7flxQq4rBurqZqmKPA/32evL
0qILkWYxQsTEUUT/POTRn/Lj9eZNUODnU7LkBgrDGXAO44o6r2xePXw37z5c2e199P3pfIhDQDLl
HhXkfOxxnCGOu4J53PW0Go9aNP1KLTmCRA1B2hufKpdFE5L1/Rq379frp2fhDQry6N5TA7MIe88s
n+bwRgz5ilBNcPMEYlT8Xx+YPAhk0EOXEZ++F0c4ekazu0WSe1q3CqNZvzBaPxSecqM/NEW46uZJ
bgRmlelVmBkJrIhfCsKPyb4VjCJbJlahwZJvTvuCvpLL0pzr33Y7t2wF7d+/r1Uj/2SzWs9xPgrx
I1+S38olFQVuykUUXb5v9tgsVHXMDm/FQrN4rFdyveNXJ1+5o3SpZOnr2J293LysMI9WbrYpCTwA
ulRu9PdFjVj9RQToiSNYOEmRfivSeoEDSAo/yUFhOvTD3yBzqh9fFRpT9mqvRYoap2alb7wwKAQs
WtuBoV1ajabWonHmXSnrV7reNCtbjCp0A/pf+LhvV38qvxRrDhcPU0wAH5UGo6axqRBdLt8vWpsx
C+C7wKWqZ1k9zIjOtifmXnn7etKu+u+ine8dTfXr3/urx8/kiCvzt7ODQGmUesoEP5Ucl8bCsQTo
yuLm5FvLsmJziBAirdqh2Gr5+rfoF1Yp4MhL+vnbJluZfy9+9RF8kDwThJ6LTdaKP/WV8nuJM0CZ
WlHADjcrBH9tkO1te+WP6vW0jh5TjdffA6Q2/qvC3QywtYYe6DiR5jjNB4tVS0xesP6bW62odUVK
aZ3mbxcfaFHkIwss0V7ldp4TkOc3p5/TzjbfKFcalWWyLqixT+e5u8x3C+KgXAWarkMDqaD8vJtb
wcdf7ZOcf7mVwfsOlY++4bECviY7XK4dRmXRwn39dy8MS8K29A7n1pRcn9ZfdnTdprRRryC4tr8t
5Zhcu2K2PjV0PrI3n1TMjg2SxL2/5gGcK/1aJMXnwhiYHQHdIS1mmwwbxUSske5fMYBBGZE1MN1W
NfKQBWNbXuWNUmKrsku3X/UD2rfZPpMEOLJaez7xPYSUe9WawGvkyX6Ikezrt7fDVe0ReNQfgZ3P
B3RMQj3oWwwNOIom6HLXxPf7vBqOu4VDdwshu6i+fq9Gi03rAEJ3/15OafEg5pGhTjcIMmZoe0rP
qgg6RUlmJCiKxaDyu0qLa4j6eyrihDvm7bm5h51vV1W76H+N0nNJ8Pm6fDM/DaS8p9ag5yWUHvTX
9gOpGlq/yFojyZAKxEytPLq2rTZevrtXp05upYa3dqi9e9zf/w2xz9a+avfv7+/j91X6i0V/+I1c
4DX721vXnqMfCjebt9OptagqAx+/jz9YXQjBO6+FpHNKB7PaR8s4DBzqNpN+NbK8MSz3+WYWpfFV
0F2k5MCTSvL5sOEq1ovp+7rVxX1/usR5jkNAl0Rjpo1F8i6cVSviMSoivI4P4jEeFEa5RE2pbGip
XmgvMngr162c6Eo9N8oP6IRCE618olQv1UHgm5V6HPNmgYvpuyAcWsGJWajdc8dvQmev6BtVutdQ
NJK8KrbjtgCJJJnG/T6J+9RtqfCtEZaZYxGtROqgMDrt6plbVmexvZYxRxyC4+uIxer0mPscxfe9
eMJr1/etj3l/gc27RGwRh0pSboOoFJ+2D+Wn7eRlUEKZMUKKrgg0RMlxm2fSKlZpb4//7R8Wd4fW
YXJoYXNuV9N5f94n/NCvDN73mJXYdvV9Mh7Txbl5v38kgzN5pj4AzUHyptQrKA5h9lsL/H6VjGXr
zfknfOhdXBWtqo5f1bvLt+xz9nnT+EmpMzelwRuFWjfUdva1+9UpPQ7jn6iu1naNGG4HHJkvd8Xa
42OMp339hLX61+ZS1Emz9vS+1J+1z4eEYvvUmTE2yIxXlDh38s3K88vz5/3vo7IfRkyTCIGzjO9e
57Wbm5vxMvnwfB+/eL4bkN1irW+ixVTLNaLqLtdQQzwy9HFKqZMcHXvPAcPa1ulIO1nooZDwgCrC
apj9rpfG3xW/TAdgRj3VAj+93NuiXXhb3a/uwQQAiD4HCiCaBZw3y7ZtnlFJgA0Gchrz4dEa8AxY
LvA1gxL1tLaqYH7ftT5ppUtoVqIC045lb7r8IOVpIfWQMK5kAmIOk0ML2oNIBcwegmdAyoPK6LR9
FhMa3g5vg+j2q86Af9g2xenhR2QB0d2qAhdwJ0T0SeFo+Pwc6m5f18+oqP0+S4Y56882AYycZAE3
OPXDfDLEAARj4GPxQZ8M4c1bn4YkA9he1fzwTEls6B+BQyZLKUiE0FTOTncwA83Jp6hYSJxhfgcQ
UKoAxPALJBMCcxgKPJfpd31CibOUaIRYTC5taEI71JMwEkeDdUHdbxFacxme3/WhiIMylmh7gyZT
NNJL/JtGbF3P8+TZChOtExFwcOIdisaan/HOYCufTOLPRyl0V6dzLmePC3TaQQwJC/Nj97vWj7U5
Dh896oh/TnAbpwUo8zKZ+BbNeZ4Mh7qSdEgnI4Cjhw2nZ6pSj5oxiUa6iPi8JT/eCLwo7uMtPu93
4Aq6bHw6nuf5DwSjIKHOLef5A2nGFTjJBAjLNcZFROwXSEfT4jnJu2+TPy3pZxNXH8usUnl0tHHk
O2W/xSG6DjwbiP0pcM/+eTteR9ln/vWvkCK5Kz/gMeIR149epYGTXTduQ67WHl4lLiVCRWQ6wTGz
9ecXsQ4IEIjiOFt0UtyVYdy/tstdwQSIgo5Gi9qgnmm+VjvZlNhyku1h/BjtBrPWS62Tq+/banjT
weuTem2njh4xHOLqZsnvjWF5vrHwaKkewK+O1tJrjJzd8LtepalQAN9dhy6eGznHWxQCgds+juh9
38kuPRc3+18goUIOkB+XvP27Sv+9/dTfRkBPjpcUCJwO8WLyCbRQuP7yt7dFrdfrPdH20sQaZHFN
jLG2bsMopovrU5pLEjwmTf5rG51CAjuXiC3W1uk2nd+fgfUNNHEf9NHG2SFGdWTX5foUnj2+CCgP
5xSWM5TSi8b2bnnzPfZ/oxQDiKsCG8BbnTUeAkUYR+ExeL82vcJjEMD9AmxUmjHKsW+cZ4Pd0lhg
yltB739SozeO+D3u/rJNAybxE2YtwCfLFdccr97C30sUgT8HHLx4CCSBzJujcZiOMSu2BnEUUFkJ
VfOAxdYFDsGSy43zDHgkqvbxQXdxUUdxn97B3jrmnXhddIJf8CeZo7H+aszs8qp8E/tTUm2/n6kJ
7T92oO+aBpsxkj/WlqqhhuW9GT/Fqo0/zYSZjabXiJFu16+bKK9F4j4bRStXA0fNlIs3S8HUHvuw
tWX/Q2KQ+uWRbELwE4qVE0DARQeNFthXTM2euGNq3UXhfru4KQ9D5Jd5z9VBAOU4NsLesbdrAe2F
1yvyJGiem4fk/pHQjflkrA9vL908b8ebd/a/sM3CSjkyhRSJw8xJaiPfqfPGqjdLLuG4JIB8nEKt
fa/7D6OHh4d9Ckk9OqQvw986MnRHvmHbrP9iTT8y/Mv9/w2yzk/9OC4TK3h46C1rI6wrxrW8Qe0B
M+FD/PrXjNcQ5Ij/vwlCOd5MxU39TX0GxkLBgORNhqT2Rprnp/b62plZap6+lsnppspPbx3UKHVy
/SPORqZWFw4pJ2ebVuQuHmSxG/QzYLWW8G2HNF5frismvX38r8H4TErjmWBY7YgVe90tXdE/KQ3o
Vg1/+vM6ioo6bpY6LwC14a6O28VM2SI0pBAUwh3XcjF3u24cIeDFkr/7alasSJf1LkbE1Tzt/db/
kqeM1M9LKvee/u8q3660Bsd1utfYb7NVEUt9l1AC4XJ9Y1IHTTMgZcC8/hicec5aPLMpJq5RIcl8
ZGH2YtbfGcJhmbaqKe2CxtWgnJbZkfFa7RWxYr4zcn+UKD+2ZX4+k9EIqLYHg9j+96+SXl9b8GNr
jYWzIM4ea2Q+CaxrTKmQSw1rOoz0E3TeqrFqRA3jD3ze4mzzxXeFJXp1Sne//U8pIGc4NP74z5Xe
hsvROdQ+XVDMM3KGrxTkLVCVGtpYzyCQtNA9PHVqd4M7hdj1/MP83AXRFfGpWNK4d09/ySBkDDsf
Sve603TKfLz0zlcqnATt9TMoJEANg1jBs2kxUZieFuq/43Wj1Lo8d8miHu/0vgTVWVqqseFZfl0t
dE1xfGL5o2vPKl0wPffdyyowTQ+1hdUgVgF+lXfMnvG86e1qGpGCsL6/H8IOfwGH/2xwnY2ewDIW
fRlHtrahaTDrnFqH1ry+watkny31ifWkV5I3s5pClgXe/htUprnHDPLbWW0haoGZKRHKPC/qJ0M4
BowamiSGzqoXzy2ir9qqJ3KP+9Bq74xx/DavWlewby+TWNgQLqTQ5uGitHaQVB2nn3XyLYF3NyZG
2yZZdkpdCdHaXfQ3nFmCdNJwu2wq8XEVDY5p+kEUwlCwkN7d3Q1ec8lgEN8wzj+cmLWdee01Ns1Z
6wqt52Dw1NvVe0/+e329s+i+uv0eTzK/9adqM4Z9TOvXXP11N/Dpm45T0iVf1sV+NSDTjGagH02Y
nb1omvbNavP6nQ3PVUtZGUaxsT0sa7hD/WpxeRrc3XVmtZuPz8ahdW6qVt6N3z/e1SI0501F4UI+
40f70nBoQbmYjwyeszHGLLMW9ytNdlWeMeLPIRkc+9SvlTRW//PcbtoINr3YuGIhIW/B8AekD/8T
iZUZA9rK21LoUTMb2+WUk8HZ++hYPGuulAbwZZ/JpB+H7rJ/8CtXMHyB7PW9/eGRnsR5o3nsPna7
991Kwko/Jd3HcevjMx3HFrW++b3Lt0riKMfaFQ/fVmYk8eDUnqmIkf1AwPF8mhwmmSfP0fRmelP1
uuBZbc2t/vxudhfP2d30IOhMovjli+xOadn6Lj4rJVTFO4+IWJmC+FUTxfm+u+0umr94mVV62x75
a4ihDNOuNn3cjKdpa8yX5bCNOVbnwEFsXv1nXc1YD0P9txtW5rT+j6kKTtu8xpPD6mFOds5lySPy
7mf/Y8beKV9DKQnAhaX2799i8u+39i/MpCZinLvdw4KI3B0K8WR7vVUKPZHQkxzFamVPVUeW2G8f
N5RVYxONmxnS0XFEqi+Dd5qRrjgGUlyd2quFaxD1a8xFUZHs2aAJN+yFRyv3anksqPsOten9IFK1
R7v0y/ggOh85gf19rhHvtTn7CfkpQ0gCNipzwgD1abRfDaSqrXDD0Z5qYDQyQi5xxMIbi+4kDJkt
5euIje56m94h7B65y7A24gSKuJUqO00jrFlBAYckjUZeRqdLPtn4x3vOraX/Yt6frXtWM/v8m/PF
2qd1jx/44nhcvhUmKZ0zrP+6sKtp+CoKmiSA/3Am/wXoaqMaLC78JMzKzL4u0fONbqCd235p/rTj
Ffn1aw72QAHBx0uz+ibIKzYcuLY/nfJHvyz+H59RhBXWUNym31Rh62OpGU52HIf6c6lzgIYq8Q4O
OFEisJtrSFRFf0bPHahV4IUx9zhAMTfZOi72/NjW6cbXbHsHEQDxEzOw2vJPMVfjvsZXR7Xv2Xjk
90qXu8boxv9Mcc5LbRJ+SPjek8lEFTo5rm3ChZrwhbJ1/+PSzTmAEOPs+ujG2C/jbmRUV7NJdXKI
8YaHEps+u+D8vlDF1rFn34F+4f2f6hE073bc8DL5Bly/BfN1a5TCPnj9M3xCgDtoPgMYeLGR417H
AIIYc0GxZ1++OwaSCjg9fPUBNH2GukcnH+pE32fv9Jm5twXlmeHQRd8r7HKCvxQE5jw1Lv0bRmwM
uq6Y3DhdJMJCsSD1T8ljet8dz5OPaToeX4z3sFo5dTzv21seabkWP/I8z85sXG+bX3o9atahmPoL
xVyogLyibcT3kOFZxuSI8h0Ze30bo5zUQJPeF14zQylm1kkoPmYTThJV2X7MBhWPahnp18BLxrwr
QANkHHE/QQvOw7Tq334Y4jGd4mAyC4SznmOsxoSOy477Jn6h36JD9KpRqrTNSEWjZZ0oNPavuDHY
8j/4GugsnnPD50boJbmHk4L7bH11rXAA3ADbkP4s+zkWolhHpC1isMZwDWuqONyKJMVzp5MvC028
8aoTnkPRkDxCosbfzeWI9FxWiGrt8WLqiJ/V5zbvLzuyTkiXd5n0xsb8n5WCHeEcVC33utZhgcv3
hYBRNvnpXbyEsH3DtTidG/d8cdAMdDEWa3QcUkwEhmJUG/IxsE714S2KZz+FG82Pv52Ev3rke4vb
NLHQsuTCu0RCjjo89vWnl9prbOM2/IcHZr39OqBGYf7tWeMPzcPIlhWm/5dNANHWxRk/1koi/sQ1
uaDVs/tJCBRZxcvZ5Y9GfSfX1/8yZhVWCzwWsTVEG1aJk0jVnCda1DZzta1vlxVOACw1Ji9txRwc
tI2pegVXGPM2ZuQiDSB7/AQmhhgTgryFk9RTf7j0iatWndO+bU+EVwR5IP5RC8cqGYeK+t7lp23C
oh4Kg2D6bMYyGqu0CjOuKB5egyKiBhE7uESYzkGR/1Z/VFsmAp/1HJ4SJXp8PtspghYxCC6hHqvP
pHIPlOQcR+uH0kIRLEQQAiyXI6sK9s/qcJnYlnHO8H+/x2pShp9R9OjYjDBk1mMOWgIHq2v8sX4H
qulFkO23HQtDzMkIOKFmNgDOK+JlsYlfolHc2LCJ1CKe1z5FzdbOsJmKsQwbg+U2i+A+/ARFojXW
jdynIz5/Xs5uwnmN9Tl2QOpVsez5YrgdJ7n3WYs5syomj+njffHsu6FhUFyr5uMpXgIkERWKmz+8
nZz6ZQoa2FOcM57eHmMlAj4MxqYVt9g4B4wCNyY8tkyHw4iH2VFYgkyHe1HZ88bMQjxHxp7ZgI3L
dIwNYzKJsbF2zohA8aua17eN28nE22w33RXPynBd3BiC9Z+b86573dymzea10eTXtyb2WBarnHat
6f5eVp+StTvUd686mKsYoZTaBavOka7W8LsW64FWRhc+219i5k3sgL+NiElf7FT/8jx89jF7lHic
+5I/hxMXNq0IU8IAXjebzd4Dw3xE6T12kggPXmKCExHT2+Fl3wrDDF+8mGq1JlAxzKXM5Ljj0QAd
FSbq43P/OacVs8btbfR7jPjol2ntjYl3uybeG/PiEhS8XTSEF6e1Kl/UjYi7FbdQEPUyU4exRmKN
YrrFtuJC475MYpjFbmagRTBeMFMfW9y6pXrXe853F1jV3P2Ldjx3oUbRXEWHmD5DnT25XaTD/vil
Pg4/riuQE2bYPWGCR2BqcRC/qAIxPu+7j6L5bM9jbTRap6OrtFz/9+/ftYuJwXNpJ6MgQqbxy3lE
vXnbZ9IU7Hg61p94N8tak41qcFo2m7qb3YqLXTAtDtTrTeoKQcHeJFrgr0EhcTmq9V//QgS5s/Ie
y1ozN7HqOWiUWW0O119dNa4WL4uYZSrWtzDptrZVC5ol4dRXELcZHvooPhq74elLtBJDx7+Ii8Wz
CA8YIW8KhCBgyhWQKipNVRbjQMNe344vUc2wKUSuYiq4zY/3ik9i7sYRm9l/h7FuTt97l2GHxtFC
PdeUMKXheiL4VwzpROcI8yVmfkTmELg0Yp6HARAmzGWnvDhXPhSjMe74oQ6BFUOhauyXIzMVaT5G
2POjn82O2KLMksfHWMtjPhih5Qh4GVzX2hStjElsGzPOLnsyyY7zjYt7HHtLRGemwpxh/8J9P8QG
Eet6mFKoKLwiT3iKBTHH12Aw2CyWmOuJa4w/KaHFkM9Z1v8zwS6Ln4GlatA+G/M6HwgNiCo7x/Wx
jUBOT+MDUY57iRfnVDflkHHkWgdsinJQzbN53gLTxTKikLTh5reAPhrTzrQTw+OvZc/twCNr/RPp
EJVfmO+l7c4XFWtSdVAdvMgFDn52Ct+j9D221ssRg0zxKYqKSlqtX44YiDEkM4ZobL3F61JBCWl1
UBpVrzMOfKaK1/66Ksa+6rmHH8uuaMRKgdtaoeCqGRqNmtt9QVGJycXXX44coMU8KY2uRke347o6
+PUWaCDXcZxw7hx/3Thy3VArKbTyCrkO/Zk+tXsiYvm6rCl6JwT7vjrR/RsLw765VuKF8aVf7lL9
KXdP/RICqOEJNVthKaWjWhHOGGMnkfBvKNk/wxwRC1X27XOwv84ADUjdxZG9W49P/Wr3u34anNTR
HoV1RIDRSlQpOH51q8rLf56wdKGkOkAff7Vidw0PKPyx2IFz5GRiNy43gJiv6sfbGYC+yF5wAsp6
RXoH20GLSawlqEk3T1+t7cbbCXoclLRuRrt35WNgmY2/tqLqjt2rtXmqNo7tr9Zv22bcU+/1296M
9oNCL55HBle70CtCwJahavP1zy5OabPAxymNnp8u+N95ZuPJQugJIF7sxUJgATg/wy74S5XDpgzo
86Z8yXdVLTbfAui2YjRTJdx9Rw34Rd+ShcItos+KJmFmMpqjR6T1WnHGsCPCsr4cpr5mlV6/FJ/H
AkU752ya/bmTl90oZ3lytqDbcsyepvg9Q2+JPIcLj67D5tnascQrp7OvBoHVmj8pK90OtkgHo999
r/6A4faiaVf3UMRtFGixru0I0WBFO3dgtDjUN9SA7W5X179OH/RhJUG0690ty6fEgJm2MDHBdW/a
2D9csAL4dvY1zhnnBhq5dHd8NMDVOGV4B9F7YSfhrLSeAjizssJri/6A9YvRkW5G+JFtoUuBgAJf
LjyQnfa9fMBU//Wgev96oOWQ0QDVeR0+fzqhB1i+i2lUuKygOfylqu+HfnZEQu0/2y0rRHG6j/Pm
7+P+6B6i0O9nGh6CuVjBBsDWwaUF/hysTVkA+Z9f3YCUCs72ej2gDopua3R4reAkuvj1YObGOFS9
9Qsx4PumLQxw7FWk1YLd/gRiqLtOrxGNiGsm/uuq47rjiU1GF4ZSZrRrFzrPr2h4vft8p90ToHaj
CAli+2e0u81xpa9p5QQGHQ2BJp/bdhArFvNArwB4UE0U0q3XHz+zQSZa+4doY9HKrObJ1baxua3c
o6N5+mZwQMyy2890gQfwuGMawgtyGthSflm05Ng4KcHRZ0mevYtRgE/ieVcDcMADtrutfJQCn3vA
T/RaYOUpl3/PKNNzkwBfsAt8+JM/zJ8MHFFZfMpUUp+cnw53rq16UnHQValGx7JAeTiw39DXcPTZ
M9Kd1oM2kRPyBbAVEPlTC/G0ifW7+obeBfpZm/b3FVmJWafa+muckj8o4yHmzfoVEzGCIjHcDk0Z
bYPwN521vxAMMsp6+85edBcqpzXvQ4Fwd7PCkfDcUHLiewbu6fW3t6SRgzlOYkNGwC0PbU94+2TJ
KNV0G1e4qCXaUiCltVz9CB4lwdFmQnbnEXPzrk83WwmqcCeX0gCw7BKzsXT0sq+Wws6iPb+tRml9
EM2tBrP2PVUCgG+qU1KklGvDd+d07aS0VMxTEa6M5yAVV81wcvPpmJ1musfJ/6xZxdaPNWqfrOQ3
lMIXOdVca9/70qSIGZyjt+OMSnnc6MlPk0uMZaqbaR8tTUtt/GlO2RpyhJg1Fm24DItKqVMZH9M1
48aVQE/mbCpwAmyTcj3X3dBAXVr40QaxYvEeLzUZhWVCTkhYB+0FVWLOx8wes+780OrdhtDvTXEC
YZ/ymNFj5NOX0e/NIt1113310M3ygO5UMruxBfdZfnelEbXvdqUt81vf3azGxGr6++a2H9bJd3/X
AnuknXXOao4/u0D2wRd184cS72fEWBvk7w8CZZnhbBROA2nEMUdfz69bhPkkHX4kNQ/Cx7HkL4EC
lje5VvnNkBpm2vnulySG+JsNTFj0030yfFAyFVvlh3JrNWZm9hGX6oS/LrkyFB/do+soMPwnYY98
2ou3/RfCYYZkugzO3ObLsyzkQIyFDs+xhfpDLhz1iC3wF83sXFeBlzCiME1aDpV3N6uPn4ge6C7U
OnRwtCcc5SKrD8RFYCAWoTCVTvX7F/Zoth677EIT9rVpOk/e7aZN0bhy7b2CsrBkfw1JoGMn2yi4
O2E0oCIhmRQmx56eDsOLVIhxpY678WuNKhsgdLmR2NIzan3WdVBj9i5jG7WMql/ocgdUKnyKrIqd
fT9sPdwW1sAKUruoWInleNN+wfhTHC6hwDKSZeYhgTjhI9RxmbeQuVct2FAfy3wrtAR4oN4i1FOm
nF02LrVeYAugRNiAxW5OwcfRQ4rtmrGW5N9kNLvTu/KAjfU07ezIDram7k+utW/gA2sYcNjnj61t
Q3q2t0lIzg+vmFC3VcDDn1r2aQMg+FB5olQE5zM7s3wPtxKj7eVw1VnebPuLm8Nd7oG2+2RNDG/f
xK51sx5nHlB/PRS71QfAwXUNHVxmsn9+uadRNYgK9HXnE1YDDR+56C9F7/bslgjCPRts81T4TfDS
Dn8ap8ELf18UcLwOKq8u9gEOethSsSuLr5iZNhKbjf+HOQQq296NjrdXQdBTd7PUTcWGx4Mht/KC
z9BKkxZ6n0wTag2ouwr266PfN5pgd/f+/cC+GlESgvKxZUdwVoHO7dV9BGIiVjfFJeLmSxaIfoCK
2u7DYVVmfo6ZXOyjsGxmZ3vpEpfdDnI2VeSqNo3s6Y74xlWMgp93W9m7+v7Ne86+b7+PjXA3ig3x
HNEQzI0gCTogjpeqLuBMUZbVdYXdMB8FMckOK3jEmCOSDDNzib5HI6xZlmHfmotdLGe8hSd1wEQd
8Irz+5xd6VeQgsYFhV26FeiNI1IalyOCLvjRUqRiphl74n9umEqk/+3QdrVoI+OlhzmYq4gDKHxB
FAOCx3G2sAvwjkWodnM7+xR7UmrBNol3hZiYc7NWLkAc0S79iTspmeNpZWmyQs83wSVMLoFXxXYr
gWnnlYRh/kTD5++xJkVQK/zDmCXx3mJjEvNWd7IZpy37e8F4+WR4Xt71HFd3xA0ff5zELxrDnosI
bbwDhYDXMNsxpqb2ZOjNcx3YkREdvV7phCuKP3OAHkpe1ffGJ8Koi+FwMfaZwMiSnsePNklWI3CS
U0bjCOXZUmlB+rKIbyOYih7+n+sbsftLHCMc0jC4onlxx/OWrbgeZXGDK8UJasf10SWuf0GkVfFD
RbQ6IuXhZjL1W1cGQJzdZDZuooOi7fEtkTeJ0Pcl9kPjT2cyam+r7kLciXjKEri0SH1l72coc6ND
omPib3FF+fv/3zr2DgPOpf7cRn8AgoG3xFchUNaASKdduYxLT/GZb1kw0aIY1bBXhc6+0NnRAE2K
MpKL9+U7+8o9FzxRYneWula0hl5KgTtivnVCEbiQT3E8EDbXWveIXLSaHCBIpNNsO4QPC1CuY6pE
8QebFm4ZEU4xpZ5qQEi61+rbVEVEMQo7wvrgfsiRncKMY1mVoXVGzvcHMmXkfFInqvtWRUpHxdaV
1D99D/yZMYY5ofTh/co8Qgn7XlucRnWMhiqXUFz3HZVQG++4hQwdnbrZ7uEBY+d0+CnPenhAod+a
3hSUIhTaGzsCmdDO6V+B7ZGX4physCK3qAABsGLpZ+Y212cFtv7SXtj13Y46wMF4fs57kQbtLEmK
Fu0KEfCao1AVbBGIA9CUFFj2Q/IR3zzb7ti6RvApElusZRovMK2TiAMxQN36WeOzuSH8gxJIfCQA
r7Ss3B9IdMRAIPy1yWO8G0tPBL/r9+hkW1Cx6XtAAXDt156N7HpktvC7ySRUZLrz9Vubb4GzDeBZ
n2N5Kyeb1nASthvrlVEV44reYWthbsS+u8J8/4lYn5KHzyimFOXAkmyAvc+TSQRfJplaJZmyCQ72
YSv+6D0wwzBP6ZpoKOOpdreUCtklT5wHZDNCYQ5eR7ppQDbbW6Z1xpRLjtO8fjWmMjOK0BtwJJoV
sbQIhKu+17Bw3cU3NYhtLfO1BNzz9AlLJcGl2D/sxExAlGti0wFDRJTiTnx3RIv8fwYFhdcveQs0
Z7F7OPPEIuJoKt7B5kS3txlzmN6F2E+cDMOgLE4V5jhWY2oGQCooDlu720Kv2v3DUvZO4ZipE9Nd
OUCrwBJiVeiA0/O2fwmYTAVsvjyfVk8r6AJ15OQxv3vbdqkRUItpkgGn7hSaPx/HmcqR5cfhbf+2
fswOEZl7d7GpeDAFpO2Vx5tXgiWZ8XT0opwj0/l8L4pQ//Kc0KEjw6jNX3/InT4qqa6Or3bNFYtx
VvsDHgSNqlV6L42NoFIFWSyjsbtsldJDQ0Qz2YhuTtvQWb2/6/mk0ps//HRfGgdMgjTZqAb8dvPo
A39R6soIEX59Yg4lX+1s449Wicre26PAhhBduzw+tLe9XFN1vX/LdXB6uFX71rz52Zj1M61c+3Cb
x5/7Seuvjs58S8+mkuSFuNUof6efeXTjyVLMHjDk9eptCn9ToF+lyDLZVJJfDh+Oml19/1tL1hAw
T8oVp7VTb4YxgyWo6p77YcWd1hcq5n0G6QIOH3dRHlnZ4pPfvg70Mmo5zM+INJul9zWJBPKzWIro
TOBTJsfHMZn8EmHdJjtAfFi4Mq7jymfzhGNdFu/h26TGaZg8nBqK4vrHQrvQ/eruxeaQngxKw9w4
z6hRZ/GgY5vTUWZcaLLyFpMTPltBvGOnXE1/Du6hb8jVd9na8adeICdsT0WlcJUeqJLM041Spbn6
lXr2YK1McLr74/wTXn2kUKb8kkzh03bD0rH544MoqZoHMTslJT/13RW+m5r6391nAzPEhjVvHdmn
K4QJeTM5s24SvCyu0k+7iNciuMGUeBIWgT3ljebvD7nD5l+RFgihHQWuIcO0LSVHFUHDmRIRqJCV
1tVW/5xnuUa9nfrnJUAfwPmcTGGyD+W6Wsb4FfbzvwgvCaaKyga8lq+l5s+kRNhAnwOXmSBiq0iF
rIVO8JurVuHHtj/H+KcA2Tt/ExRdHmi05jeHfPenTCGlW12Mj6X+Vizye7wvDqYiicVB5qp9LHfm
ZUKfxd/GHvMsdG3x4WU//Cv1y6vWKd84/ja0+UQrx3ou3+Y2qOrgIfykfzEW2j+UeT53z7Ni+4SC
9dA+fvfzxQeUGgcUWYf6LVL8oo1WkneaLPSFXG+niKhB6Bnyb94oVULcmNqO3vmbIAND55V3UfPG
YZ8ievYXj6tK3fc6XyZHzylEBJeZ+LuYrR+yeD38BaYQ4zccgMI5eZCXVCMx9iMdQ9+Itg5Rf6FF
LN6ZykG127w6XKnEUovc/MRcOm1ni+np35e0+6KOc3D1jAsSHslnSZKTPqKuTJr3UMtN9rwuPFvq
1uDarcjn0yzhMSwd5Fv/ettpskVf+lU/HZMSfoN/Wf+ndM7Bzpl0taX0wi752zSRxjlBhm1KRCok
tvKqvb6SXLH9J0Z25rj377r9q4ywTClYiW+dTYk+k4HeZeIhruxXbaBS5NOrGZnI+l+p+c3rBETa
KwIVWmo6AUa0VPWUfXfdWO4UgZEBQ0KYTMt4sBozOoRocCgh7JIy+TABht90KjVwlmuuyJYXEbgE
RcZaCQ7WWlwhlc7KqczdQ2NVGeWJff+0i27qsbVBpkFaZdHdvTRO5yZl2VbHlpNXwSrVL2jkS+NK
nA8yh+O1edrCNhUas6/G6bv195muEXRjSvxu6OrdEr9VGko2xbA47dWiDBmFbXV3ZSl9nm/nrpXl
odBdRX2b5aKgUMuGDFjVJIne+7k59PERmnHq1KwjCPlWVzVDaGVXoVE2xeCGTvoX5nZYCGbO7dit
cotXmHX3UXQmzB49DLuKgK9a5wJq2OG5xKSGc10kFShESLnHX1Lq2D2UZcEPFELA4vd9RwjqrfJP
J5JVzbierWLC4GojpOM9PyQ3/h9P59WdqrqF4V/kGHb0li4Cij25cRhjQGxIx19/nqlrn010ZSdG
Ub4yy1toqAx1BUk1c48edioqwqMTbA406lib8Xw88RppweoQtvGcUJW2G1cw4R70vRR1CF6OwgOL
KfoEnFW1wK3Cv8ZqZzU6FN8hSrM9IwQSeYqON0XjBXHk5r765g2JsjwJEM02Op6NxoM5uT58pjHS
y+RY9S8WypebmCrzC/6KNyGnzGghMefvGc3HK0rjQM2PnCVO36li8TZxGeOUEj5HPk8gOovHUB/D
5gTmtKh/x1OyPqtadDL9Dl9Oq1e4Ip4VNFHlYxmQbdcqsu/oqjAaxoQDv+VvB5PDrs+JMIkQ0etl
On+AJ+LnlTLyM6oShz2aPwUKXQisyOfKy73U5nt04DmRaBkgYEf9795XX4xiYWEUQb+P9687Cmcd
PlYijoexB5ZJu5uSzH2p4H51myPt0rss8uFk3Fp34fuMpvFtfacIH67ycDN6usMzYRtXPYr8Hul4
vsHfrtv19v3VOZztW34nnMdkUgMt7E974soVdG9bkOnl86tq1vf2chQF52w+zoNRAxrmchhmm+5j
2bmusf8ooqAXL6L2tujMrsVk/Jo+Uz8sGmQX5knHv9JfURYVH8sZ7m/otwhwSqfb8i/p/MxPi3B2
HS16xa4z2DwGq3u5yynZ39xB6N+ef3vePi7QrfVgdCwebN/+Hc6UQwpXUM09H1DcHrbt21MUwWmh
tzdpPiluTjcMIt4otWzcsiAMnp08sQs+BQqzo2mvdJS9dYk9TueeB15r+HvDxpIFAO2C5zTr2PHY
xup5/4cUGY6uzcMIE2vcTJ8de9+eXah59d3uRYy24fLTgMJUCBe8wQgmo42pGid1yc0aGZFc/FHq
qyTeV7ti0mxZ8ZFhB+oH7BJlamrTiOgQguCzmBuIAqbzK90A5G2oE+ZYeXGOPzKNRObD6pDBXF3E
bxAz5Fyi0kkzHb/XF4InLxPRJypHvOreGlEeI/DaQBhX+8gNoAHFApP5l37ASxZYFpbi0kTlkHdZ
LJAGQdsu/h0PFy/OohRJLRJA6utkiMKFPxbUt50+CLd9UBzOQYNQFp4jlM5fv5VU0Yd/YAfLZX2M
QKRP2PmJZBY30h0G/BdFBGhtPWxMg5c7+HmdzQECbH6y6p7YJDH2ZNON2FJY/9TmVwJAzlUfhXqa
mmPawLH6TDXkqVI6IJfZoPRb4+CKK3k1ZxdtWCZDyIlfDyShonLZa1OOqx9YV482t9chJ3C6U8L/
6owW7XSegW6yUYfm07m8DudqQS3kt/LPqV/2RZaei4AaSbpDLMrdexR8l2B/gsEECatgMK9nmZ/+
3Jexq7jg8hEgxHVoQrP2BH4H4iC1czl+iH/OLLMKHoL72XPV6MkfYjP7lQifutmMkbMiaOwj5lwa
T/qW3n72MlqLMFBQoMWgMqi+B9twOnAHVqVn7pkyIRVMqCNTlJ/mj1W5QNvBPLsMe4L9hEdVWKys
ouGswTHLbCFOTrRRaxgQY9ZYQoie5MvLlJX7OsYKj1VhTvM1+Y3vGp25cxsIgN+ULitWQ8EGyC5r
TDs9taAhhncnzld1Gmt8lz2nOX6ClYW1X0aDHQ8NtykZSDXi5UN20RSVmI52yX4TaEpn4qG9dWfg
hawye2jo1Nze5P0pw3bEJ9JprTvDP/xix+OfcEQKVi1ajEPlxMgcDIzLzS5fHfXy/Cta/hMlojbS
rBDxTXpkSIHGl0XmNzUSMdmqN548sB55LMu6Uodv13VW1/tvh+uD+hJTphxs8hw/uglK43dmFg7V
XY9eI+2jcXxgkeE1qijgjMOGQBh1Qv+MOhXz8iyGbwzv20vDPX3YiHpUZ8WkfEG8JMsda1RveE3K
FlQbu6fzNwvm8RU8NAzE18ScDEbobt/p1y3gxL8fiFphW2e02yY0Mbdy88VtZXQnyB/5RAmXZJ30
rVbsDYvgUjuFYgzKzf587HTwcqIKMpg9Cj3pTzrN8Xn7qZ6QU+uVUpo5Hd3etNud9toqcTkhCCJ3
4B2mhPQX58KIGjZWwWhbJ8vetABvS3hBHfrG6JKb9PHFeOVDP6OPPs28zLvPuMd3g2+r9eMbETKq
xFtl+/xu1ukynxEnEuGlM2WKOR/Ez9klSNlfZxnPk1nKDwUDQH8DFGEZwQ6xXuUlM6KXZEYwy6u3
T92T/IaxyT9BOkNjO0iXN2dIX8wZ/yBG/l18t7bAbLw24IG294HRzBRmGoXK6xdNWqrZD16F15lW
aPEWHlYZCKAhqysv3+PF5ZcEkU8Hk2nOVYAIbQ8YzkwOghY88IgvyDgvGABp/fX+7KBrmyFuS/B3
J4I4EibwlX69ci4+d/WyCDqrIqgxnt5viAWwkojVc+wwT6tFtXhBIl/liH43esglTlQmG1iE14oA
oCRgyDka6j8oVvfw7J4TxiQFQ14lpIHgLxx/qMOU9rCwu38JDoGKer16pHTk09/kt3uQG6AZZE9f
U9a1Lo0yhuoDwUaRcOvWCCuIe0a+otmNwNZCsIiCC04yAAQvt5cFzCPGLV+U2Sm7OZQMQ5vaIS1z
aSgTek0E5VujKCQ4XEE2C60CdrWgYa/aXzD9FQSO4F0z1j/5vqZL1HWEYCdIX0FQS/GfLfsNRRIk
aGL+NP5PR/2RPqAwlUECwTQGcgQ+DlEBwbx5wI6kYkKyCT2XLhdoGxDOpTZ/k6rIjakCCbUJ3Tzu
z1qJWgP3jqLtUZaG2Faj9XTFvgJXakyXDdZjvmFjQm3w+pggxcjsIJHmftL5uUGkhqsOJYz5gLD3
9+tnz8v/8HjSw/HD5l6SXBZQngRODGQ3nBIuaCmbCS0Y1NvhYQGLJJdkgqX86E6NwhwDwL1Y9MKe
dBoByIOypMqApPSp9/MgiBTzHL+qjOr0efn8nby1RaaC8eJhnsGXPFtEecX4PObG9HgErCjNmjBx
vMXDJrHHP9JFatY53SUqGXC+eXC2ZunJ1reA1JpJMZgq6EaDMXn3k0RbsllfaSfL3M683lSs4KIj
8oLMQHLCdCbz+zMdK5ax7lCr1srP87sHeOqb+X+S+/FW5pLMJgHEQW6hBBHAKH7fiJNJ7EEBOcz0
HgAsTksr1hcaWWDruOp0uCmVfwtnuf+9gUpJfU7/AOAYCRTYBWcmx2l+VLjWRMZBd9nAEyM+ViOU
fvTESIyChTQx+sun3sye+hMjq55V0JqsNbd2hM5VY2bSvI/SaAVts9KFU1kbjS7wTLDOOU31hVDo
jQXFTYBuQDIBvgmNUYCMSGJDtgEIOVstFguhM8971lOnOHRxFQ/LjlpDQQd8NuahMIaPCJKYqTFc
xptqFx26x/jQ3l0Pw2O6SQ77Y3rID+XhtYnsYhLbUapVk2iKQro9slFLPw3tO4lVkM1uUPSgR3Ku
ldtQV4OhJv8jjDdyG2G9wV6j2PFmsYHhlQMkujDn7hZyD+8fCHZQwL1sV4xeKCEaO3Hu1ehgzEZt
NanVkqiRL8DlpOpk2bU2QhbDaUPO6/7ETuwMiivFrug8Te5Dd1+akYI5kwIHpMVMqDFmtHO6SnzP
LEIYmK5nJPf1ibu/4A3UFTStHIK8FcCgoPUFYizXGmAoX78IhVTqH/81KjRiGtWO4zuu/yVERthn
VFVVwX261lwAochm8jX/8p3HMmM2vr9Shg/Vje1omy1f69f6alAw8bLZUmPFCs56axLCWPO/vq7q
Fvw80lHrl9cfqdmsGyG6pY5PfZz8QvOvUqcNzRcAl+Ag5V85Z4FHvsU7BC8tXDMe9u9coczBkRQi
ZTEBVwIKf6R+bbe8zHEuJXwQ9adIfxOyLOPLL25uSkj+/uqW2p6HgDKlKD62+zgxUFVMtSsXl0C8
p3dG8nUBEEB2gM3RWOvftMMNzudYe7Esj/R8pN/TM0XUBhhZVx8RuVN/7Tk3/h4sEokAmoxMNbHN
8giz9qhfwL2jgo6SOe6JiBem+p3u6vubkkgGRdNCy9/fdPbomVCkVXDxKbT674WYWaMWkMRhJAvF
lEWW+7HVsm6/LetldM22SX3OeECLV6DFK1bsR/7TlYM/kx88JoX7nCiO4ux3PQY4elowIWNbPsQ1
Llc643gDI0bGRGBz7RgJvuu77jZX3flF41NVvxySIaNalpYwZi/mcHszEw0ir42CTKwCzylQYaEi
C4v2d482Tqw9p4qeD/iG2B2wDv2HKZVkXlMOGB8wJWE5buUtUXgxj8KnpjIP8D3CISs0IrP8EY0A
umaLSOcrVK3F3PB9SM4wUhs7tRjxzKUn5ZgpM6s7zU/5idkQYx6g9reP5UWHn6oljlBGG9W2ESnp
LwTBr0BSVP94q0t/O7cW1kJ4T4uWNj+s7+9H9+0Kouq/N0hbjVMmsOZjo6ahZoy6sSNjr+V0htwd
Yru3wb7VTBYdo7NhaOiJn/GRy8c+cNDk9mk3UF7ZYbHxmAyc5PCYvP4uq1ZwWbWBMrHWhJFxj1ge
wGzrLZhj9TL9KzKDjsSNMBaPV6ffX9Q3HKvUM52lEKkrfiZNEH5/JywPrpsILFSALbCCwpVe4hcy
aSXi+74vaNZQ5DjSgji2j9Gh9c0Dxok2Wl438eZWaPHmuhkEw9kgUIK4f5teEKqCDkK7KVqFjYHc
Fk4tj79qbwyW9VUrrxr3Cm+vmd/+yuOl0svjCDmj0Xe6G37v1yGKRA8kYpc99HqQylYrB/gl/kpo
3IKQdNNLx0Df6UWSbSkBJ9BqO9FGaexSiuGEM1TDeGBqtmwRgBkrIhfLHvq0xgMEt85sOI1JhkAv
hsp5/IMBBeXyZE4fmOy4L5KKzNFuqnYjkRogHEHcbmTtUb+Y9iYNRklaP9gHaJn7L8wBz0GkdxKK
yjiVxRvBgQGJMmpmC+MX1OwdlMc2Wg8X3QWB5u9r+ZrpvWWIGs7eC3HNvhwGKBoi1vibrPIV3mVz
ILeBNOoIiY0ZeBDUrhtwb3jeLj5vquugl7BLgWMC2TRBoUjYjEPbFGQhutioRbQdbxhcQb9lzmNK
YVFDxnu691vzxEu9826MEBrR3BOxgK92imVYE+mvvzEzm3is7d/R6S6t8OsF2i1l/8rxNCF1sO7O
iwxJ7Sw3m4fRmw292G2C9KrdqLyFesLVa8dOBAmBJ4K3sSt36FLlO/zRFOjihLwoGoBUorPUqGiV
XgtrlJo5CxyPp3v6lrar2Xp4DCKEq3AhN0TfNzQvWdoFJvqhqrVBD7UIOWmLAOQGB2RlOqINKqg2
EwEqWO8HyttIfjT62PpCpRsqFvmbHs7HkALYJKyYjld8iA/N7rqRObFpdo9Ul/9LiRGci3txRR8E
51lawPOTkDKk1NiDbUq92aBNAkgeYR9ajam9t0vn7JZO9Le3X1Y4GS6HS5ke+6UspzQIn+59c2ea
yA+H8JPcm1syFye182JvJLnD84kR/uahimRKYQnOWQCaxOOCwHhQxrmvIP8xmRZyibG+QkoXc6WN
0OR20bwCEUotiE+PZeJQjbQHbEH5tPZWiRqqFLbkXlwA5UnTVXHAFI8EWcxx55dFD8yuUAUFKyH1
cZhVs9VJPgP5BOBsoLgCDu9i5fbJQv9CmG18sswS1jbSMj5hFh8v03Mj0zMWotKIFkLSl/9T6HZK
/P/JAV7WcVuZ2PhZbXNMG++zxdBX7CPH6VKk076Q4Lv6d5+u5d1v9BfhXwehAobjFHX898FG5rWC
fDPcSUOWfmqPUIug3h6ZOWf1OachoZ4c8jbo78tbca8q26BshY0pJ7m1TtDdAtg4wAggtUnT7Oes
ftOKsWoTKABqK0RBPKMvUiypm1B1wlAXQIVY7PJpD//i3/h39EcF4joXsIxAtAW4fbYrf4Bp6MCl
hDbP3rf7PP7C0wzob3VokHzFLq2vjXfRbwZyWljCKTznxJWXAoi5i1e9XYYfWe62URntj7hDjVOW
i3MXtdTBLlxkG5klMke6f/A7rcRtO21HWPhIYSnYR4aHFioRh3oX+ohhUUh1lWVpioLYSNsbsusW
2wGtVquwIedPMvtpD6CnycGDQIKWgAxy1OrkD+SGVTUyZ89tYbfoyGdYYj6mY2TFsAEAr9o4mHm7
oF0RqxHBmpH1OT6zVyikzeaxwK57la4EVlgKVAULRERCgFFtwLIk/ObG7+/z5A3vv9DwpSJBlS2i
UwhAESQbgH/WO0HFhVNKfRnId4G/CcZcQNk3XyiuLMMAFITbWYP9EO4TyQL5HXPtEzHIUJJUgHCa
0Stj+BO4S/D+oOVOFHQ/KO/gqI2KQ8vqmzWqDh0jsodmx0DPwh0Q4+da3821ZiLiDL03rfMz6HCH
0oRjIqSm/eQBROHpwdhggj+CCxSbcyDkGsEwjUnnhdct7HDJxeGVCwBVUGWCJxLA3XBDnQWMDM5i
poDyPk0s4RLJnkfNw9iTSOJIjgiJsupNnhghyiHbjoif9Fi38TR8y96JGh77AegJ+QkmH5aIvNGY
4XGfm/z/fp2bqfkw5LddhHSG1nWCROQdR0e5pEA8rej3LCrnHxK+wN3LlQD95TvB0AitMws+dKRa
XSCyD3xflUqpZHTvfAnVF/nkC6h/fVKyDAR2+70ifq5N/31tcvDW9bt2IGI4tEBhKtGeJ9ITlr7c
BJlzMWZS6qIHB6r1WxgmHyIR9QA0p6zOVihkNXBkoY8xGIDyUrQQP1nhlAlfh5b+hOYeAjW+vIBw
Y5WptNIxeAEe/uG0CDxYKFqi4QwRebchRMjNDcIOP7TU2ZU6YMKFE1V59OFFLupdYcvg2jzJpy/Q
aoQMSzuewglRG+NRGIDCu4oBn9Ch4G+F1iMRgHCvqPRytaF5WzKgpWAD7BphKFELECJzqacMdnoc
uXtljxA1pNGbs80e++KqDbl2VB1NZJCCyP3MYWwB/kkkKhP6XBPRr5B0FMA4+KsEKElqSVYr278M
8IHWN/tmeWhZkgLUh7659mNCcjmQu5AakygHCj1V1CQ/wg6Sh8lJfsQf4jm24oxs/Ar59OTnsrQ0
qBTCZpU/kJFIXKF2JvQ8CXdEMESOzAbM/FEQETUR9EQMwgiRx5KnF3jfZSHcc6ibkG8H6nQjeR+w
qWAqOavUukTATUKI974mZNCXOnm8GZpvVrcAFAVDChh0gtcONJz/6MNS8ZJrymjjkGskN2G60UWP
GELPYEBnxGz9SEGmkSsOViydyQTPmOxngN0PjUVHpDq004kkU/yKT4sFmLXgOpNKixw93Mmqd2Um
mTUnUHGM3U95qGcLRwsN1XdpVMhyEBNtoXm1a5z4BByN6yYDhrWEgSdw6Qg4NSshe/4VtONlIRDy
kNOQhU+Wvi5FOWFkynooePaM8l5Fhelz8EZn8maFFQ45jDrZ2RjkIEZkNkFVskURUWYg0AB+BYIf
sQgjWz9YQ9fZia5ai1oWBa10pPJ32boC7IgUELU17NjR6BcvF1Z0L17yQsvH6TPvgKWAU5FAi4Kj
cHNlWn/o7p8SIvT4M4Wb2pFl9UlM0dcFTSURR621UNsasrZAX5oI5R5pSYTNlqRqm19qFh+qLpVr
dSoCMowO0aLBF4ebHalrzA3eglKN3iYpbkwJTcJ5ger1IvaTTUJ4uCek688Uj66X4nUk7xgkWrH7
HNi5LmlyzV+LOrhO0yvIQTpkM4Rrn+jFYEW8ijDoey2a+XDV8KgSmjId1Vi+umhXxRqiAfHPlWO/
GiwGi3A9WOTTs3f2kp8elrSQIkaTyxr5rKVQD18/r5/nqfODhUpwCe6zGzfs3BhIN0r4ibDQFoI0
Vy4Q7Bu/nI82ZrYYbvobXL858lWBeZiCoZug/oW5Jtw1rDM48JFVBd2OyfIbQoTmHYn12IeOx/V4
eI81y9T7EI7mh4coi+9nksj2eiYtJv3mhmABhNIHHrdD4kFR/lrI4vpRtZEQ+jPQeDtizX0Ce8QT
YtL5XjFl0b0zz0Q+UE7r9iY7yAz7EM2ZUgiinTVr2+e6D1XXJ8OnorCOjdKjOrF2nLVjfM376la0
GGRzF2koWcAkWOSBDBERF7sDYRx/hTplrXe16G6JVhJPsD6sv762oq1Eokk5ROLV2ihcAFFk52On
U7j7zG6jAzYtVntC4Ycuf0fhvVGDli7KYIUtqq8SMCnwMz6asxBRkQMWDKlEJ4kL0oa1ibEp9QWR
13pur0A0KygdPIm25m0cUgZ1jNMRFRup25A+WznwaPL7eUa9Zj+T2o2gFS94nAUxeccgVQ0gfJG/
n0X+GUMG5+leJh1nYHUcNPEnHQvMo4XpmqBbvjt8lwBN7K4UUIYh2dV038au9WX1PAE19pftWcfq
WOfJ/a8/68/GHvm+d3HPbrdQz25/2VpLxVeG/3Wa2POe3/Pbc4ShmbIvSrukJxpAAH+kp/YcBHLy
I1Od8YRegFDMQ+8oIoznCb7C9FKpy5nd4x1AZqbLyRbo11UmGZO27QXc1ZpVOqWztcbfY08OORda
C94nY1G8aEOssfWNQwNWUk3s7G62J4Og0l3qlBJVtFgB3Weod/AeAruILvXdptOZwNKJkXA3eLTR
X1VzfHtyTz4l+WzqRQ82oQGphBWofOc2hVm9j4YzRIhsclnJMJPaogwxqfvcvqgYvitmD3OdawdH
OxwQ/pI3KdKBcpNh1bLk0maTyL79cqPxq97mbfTbcr8D/wtnGqPHv6RExotIr1BLq0RcrVjSiWQl
MzvrNECV7i179uDPcC6gqvoREAN5YLS51ej41Qbi+rt8Uxttin+N3ieSlRfoEc8OtNTpeNWsDJBk
k+fiFmq9twiZ6I195ktCNVuWVqCSRqWi3WvTa5L6Fp8hZTmckt67C2q25FRcYcIceyHxny+yfekC
nbMDf/EnhbQ70lnUDnhGEfiT5xe1OKmal35XB/l+oFBgZ7/yfYezl3fRILWY+jlH6rfohOHqoj1+
n7+x3dWrlbyXyD485rd56lNBzVZtvfUndUv5MD+fTwhJQ0spzEtpXt5233zx5KLgKJel4v42uUyo
oA2sgfWElTj2G/NGStAw+eRqMfkyzo5Lx8z0cbHknXURS83moXbgSrHESNIqAn8Zs7MiI8YNmOfs
0fIAV/BWjYQsaUgNWh4teoaOXN4H4nMIvGnZ7GG2cVimvWBejZDKI+g5/e7IT5GPf598M0FlDfrf
vrQkE/fvz2n9/Xlf8iFiMaO1nJbDJSRHl0dIU/Bvya5IAKhNp2hIrwfamsXy7qxZEPntJ4xDKXvn
SR/AE2aNiMEICUgOFHQ/vQGxFvio1oJ6sTKj3mUGoSkyPZIuDgPpMiKMQQlt8/s3ngRXijOB7Mc3
dcNvKNmP1R9JfCjds+XIBiISSSvpLOr6n00Zh625LRVb3qu0M0lSWTWJ/5wbiuRvhSsp88shzUxl
Fk/K4+0PrCAmIEEB3cbsBpLqPg3+SBsD2xe9dQkiS1MkQhtNBMU+J/xWE/k82UbCWDaDX3oc3P9e
fi5bcmWtuRE0tJCS7C4kdW4hcBgHkdHYuK5ZFbKTqLsbw8XIHyE9mdm3H8mOWyuRBZc0+8qj7gLO
BqUPRnOdW++3x4QF+MPRQht+6I+5HwOD37MphQDiHwl3iXYxRQ3yHshYQJ6QmT20ZfiKVKbMDLnt
yT5ldnxmdsn8psjJQUNt1+xkmWofG9DZjMCeJUsmDr89LdokqXpt1IE38EJXbkOOdk+v5qNq9/Lb
k7udO2mo4oQBgu/9f+1J/q54fZ5K7ruUOhNtEDyjRTn2W16Uu4kCImib7dqdvxc1FlzkWoAeTZ5k
KKDwCwkvaz+f4VI0jSIJKd4j4KM4QZdZjm/0+CV7FyVw4eRLLAv7jChXOs4E0UQnEtt+tB4gkvId
0f3F6E1FfEW0KDqEMwSSjDK4r7OIrkaA19quOLLnzBV/sfhZoelCwRKWryJ6G8Sz6g+cYP7B6oF7
mo10ENJsinzJmBIGBZUa1YiWcaQ7BWJSlg69ZJluU3qUg14NxfvMjf2eU0LvmchqIhdAWqAJm8kd
r7s7xUK+++tQMvx86B2/Iv1h3+wtgORtk20fB2s4iicsJn86P9kJlDeN7+pUkSIkJBkPcBjpLJ9l
2KVLC1i6x5gWyj9dSgOkDKJLrMA3ISOgviC5u1S1JL1/GlCNHZxkoknLxoXRaJmilE/1QMf/Q3RT
x6uPnv1b0f4drwBQYrq0LerQHPxLWagbUBpyCmcQqdjIWPkxmpBpOumx1dU6Mzl6M2V529S722a8
bDtQiwM0eZ07n6sP9wce0MiSKgY1dgur0jdVHjAQbMEOPEKhd0k9TUizkheLHMjZEP7qzavhSYSB
qKzD9CTyJD6WY1iBajufEPQgaB5OENwYGyNdFVEPyVwkoJUc7nOQp0mVgpuQwSB7YSyXvBldQjqD
nAI5D2A+8hcoalAOkDJAYkqW95a2XpL6kD4JOwaUDkrQJMA8Qg6p24gsgUArRHau4sMbQO2V0C9y
+574P2QcpZlRZxOp5xJW/eR8iOgiHIb/r5vJBHhxSDInlSB8Jd/pnvS/qYEwPhmuHwkpyXFFK21M
8WhG1rkYa0dJRY75vyoXgTABYMU2NiBL3LGj7fjWElVfDMy0uz1+V6x6/OFYi7djShPHUkWMWCTL
FGfEWJd2Ymlg1UYjJWMwZ/BtobS8ZXtyR9YFiQo7wROC36w7K0zluzAJEhPjSVokzytXo6U9Akp/
t0PbwWqSbkLihv7Iw8visoA1BXcC3LUHNuJmJ/PabIbYGmOdhsQdmhI4UOn7DT7O8DQjQ6HbCYAL
GWSuKIUx1g9KAn9juE2UMuH+K/rZR+4h+cLnvt4O0W1Fk0zZ9XZR4VznDdEcFZWPgLTS0cMX9QgG
urn3sj9R2ZLa59UdzK6ufD9expP9N90MTDkodmI2sLlthkFrSeEVvwdqZA0S7hiuIq7M9ieFDalZ
iAFGY1HS0F7Lnpo5bb+ejyCMfbXMHHzdZOw+ppGXwd6JToWdyfcU72JPmcjt6uEk/oU9BttMCP9M
NpLkvZWIVq9sHnfo4hf9D1svbd1Ld2ejVeNdiQRBtOzD+b1qEc4b4knd31SYfj9nezB+5rXvXPPN
A/wSSNhjH5W4Wr2fHTAH6XXTgdxIYGCcvwZOPjBrYqKz2t5xKYezL4l4ciRz2YOATalPE6CtLreu
/px/QjWRSqD1omAR8liRWRO1EfiRzCzXsq8SC7zzcNlsH9O+P6LbKxuo9HzJzbUBn5jckDNg0660
wbJyRp5w4+UvWixYd3pRE8hsBymafw4RHRfjqjmdEFoi/YuNodSAGnq2yd1PVVgkL4eOKJJLBVMa
JNL7+BRZpZLCmjnDbZmMuh3ZJeXQLeyQAlxNLiL1yazwoHZ8qjWCpxGkGzhyKVIXgLWkAdDrqtlZ
uy1uiwvHfZVgkrUKpVAqGuiQXBo1Q40U4w5c6qXOI9w1isMoHUAnuC+fyDoC9nlyxLMweHiApGcv
JJEQOnLYeNChkKrhmXvwAiroBRJUsjosvPnMiXOJHlPNUYLzpD0H9Cj0sODsKtbV7qz3mt83G5f2
09fQzP1nRr5CV4mJ3sBrtguv4946drvlj1h40fJAxRE8sAddKwbaLnWZDkZauEqkMPLGuIFtC4Z4
7z3QBXjzQGkdnTsa5g5QDiK9lCJy87aCETuYaHL7o0HA1SFh+H7+9S3+j2GFS0hpYo3n9ZbJDvf4
Xcu+chs+saLlKdpWcpTmJ1OI5kVvKW0ZDEiYp0OLop8IA1falKhWMuy/w8Ff0w3UImI0KU1+Em+q
iob0J6Q/IiL6ssI2f3QbsdB1awqlsjPWLMZySHMzcyIXQ532d8OG15uIhKpM0Hcqv5ahiv2Xjn8M
VSRiUh5PH9PNj5Ar7Da0Lj6UhL1SDnnf7Le7rtVla4xpzMr90zhvngZtR54e8x2yIcAtHCJw/imt
Ev3ORAI9sGWyXEFdXdQx0s4v7zWLrdx7DZhWLXondNiswfCrD6ZKkFZgq3YFwKaCNpu02nJiQCXI
WbtFc1kOTpVMC8LJOySVUJPw06/sAssZhKFtLG5o7PR+H4QGLa5gy1Qif7h+xdA5BFTttqZYQEvX
5909gF5MUEH9gv4QVrIEy/8pk9t/jU3HF9zEg4Cjy6NQs9i9y7g8UuBOute1bnsj3VGUk58//8ZL
4O+od9w2ssi2UfCQlphcJjkiOp/nxc1ngYvnIl/7QGVJGksSMkhrWIQGUNMAhk27VnQpZLDecK/7
xgJGDYdqDw75L/vE60EvD8+2vpPSZB/Pzj79DfrQxd8IT2rxpR4GY9gT2nhJH81X8InB0orm+bu8
PrLQGLGY3EOMF4Edx/P3GcWcnNidnhcXKg0IaaScu+wvdN+oyMdd6YDzhVnN+QcHoabLZ3gdW/sg
brbjpzWC+Xn/7T6Majqk2rLbNxP+TIYpMB3a5FoPGAgn0p/cEBdPvAHsuse8vXi1bMjWjwvS1EQx
VLrc+nna06J9qvdTfHr+tH5786pvhpR7WEIx20HBff7AAS3f1k6CJhi96NpJ/+KXNg4I5qnE1EY6
TafYSXvhd3Ei/Nlm1GUVispwlvroYWv4lg31Pit1glHzbV14j2BA4TkBpguBVO9+Y3wJZwYv74Ge
o8oTq69Tp8KNFfgsUBSjzgxoT1AJw+/rj0JxmucEfTk2EkwPIVIn09aLYD/eklrgRtAC/6bo4cXt
7r0OnFwocLhhA3veDtLCSDil0Bn6CWTy8DfuG1Hf2CNAhhY2zWTikUQrq2lKaYZrySUmGqN/+53A
3Me2racJAYpdTHy4Qe0v+n+i7iB6YABYfOmhf2cLkX5A1MCV7uNrIp1JEe5IzNb203V6K5tNe1Mg
o4MHBBEjoyjAjH7IVxFqpEHpMpm9ALjSWHh/KQmWzSiD9E/wwaB0QZEaw/ACgEukIJyp5EuO+1f6
y6DmC1oKiGBAwG0Eb6pDwSHd473VOs7epRfo5n0WAmG1t+cjWpDd+YCQroW5ORVh9bh1PwhIXCUw
nEadB+wUnQ2yMBR65F8p3SoLXFVOY8p2o/dP5LdSsRXZMjlEMJZaffYOmglRybbMggYmctap7sUv
k31Omi8fqV38wILRbR61qXJKnTOm+yi1Tql0srBdA4yv3mkvaTRt6AGN6AH3LLvcnjbuVRwNlmE9
DO8pHrB5viGnR95rKDY/9EmRMX8RaH+L7yGSmaJWLy/PBsDCvdei016TBTyzMxIdCEko9AyNNsm8
4gIjYtG+/Mnife9A79SSnXxfE7ge+54oRmEh6/zX3pKdjlzx28PUaAIIXDDPnIjVV62tC5q11LYv
6qu0NDuW9JiPfZzJuVPoWDz1gQcHmVtI0qnOO9YrkCWbS3Gf7l1M/t4XQqrtom3Yo96NkA8Bgtyk
WZS0dWijxMYCSF6jTeR0InQkEzPsWQjxuKgwDNGmQDQbXS7VzJfQZiESK09WOtiLN4FEZ4JWHl18
YIsQTFr6aU4YMVS3QGXIZalsUTgambBxrZoyYxoUFy1c9fbGK6ie+oXK59AFXdiixEclc1ZjM0WV
iZ9UXXC2NxqWel0b3XmZWCmalVd9TNvHUvez6wZO+XkOmC3fXF9aF7QKpKNpDxWjb17j8VtTqqNa
DSfGGj0x8gM5nB1LVAsRCK1U2BJOjzIMFbvwt2AFIdZJjDM08o6CYQsyZ2gqnMFkz174wuJ0R145
W1miLnuZQMrok6ThkLZ4MvBAU+j3zThbhKEV03jeCzP+RYca80f6Mq+CXfI6uSIwAwX/rsVkMsaA
7Io2fQzfGvoWnby6CwLpohgNRsqJOsaHHh/I3qQVk34j5ShxHfBxYrCG6nW0LAu/CR0guTX17dq6
Ikaip9Pia/g77FZq8jM2xmDT7RosHmNvCrqoTfMHcnlUznkAvEtMQwH9PumdlFv8yPZaNzYGHePO
dvK46JBSy+ktnIy++Iia0oufBiaaN9w2lrDFuw8zzbSKrkBBg7yf8Qvjwu8ounodJn3psf+ENOqi
U92f8LdxDgieIs0IA/QZuL596JAdTPkzYtTBwDpXdvK0yraK6mWF2GKHVnhB33ikRk8nH3rl2Ixn
9Ad7pdmZNiO330Xusrd98pPtg/Zol4L3Zcp+kqCmSU8cO3C7Mw0eF0tA+Gu4AeMOsJxbEJm0tjDw
s8HnM3pfKGMC0K8uet9A2xE4I38H/By+E3JOT7TVeVykeE0HORQUPID+3/Fgn1MSGpDNX5w+XVNm
0YgmLTbg2aGvFXTqBdI1nKToNSjeg6KsFbpkziGiQi3Wu32lwf9NWLhnENJbN48ZpDApcUGIaN+W
yHVk2wrOgFW3tNeUOswtpDVMneb7im4J6PpgGFdClIatXV7/GHB9xvcejaS7PPHtlGUVHbIWml2S
hv9LlI0LomIiQzpYXLCiUgzU1FZvUMk7kS7fwqUfRV2RMRXx5wszTR9OkD+gB1fao0k5jVDekNoY
3TjatrK2UJm3aMGy2iyekXP+ziCnec/TtYu+zPxpMeCeD62zDQO5fvbDy1Prte087Aw0MVK683jJ
SfMJpqCE0D/ATNVrP9cQfvtqh67xDI4+jckB20VV2e2u+ROh/tVGwcB8YvXFYhUUCTl2D5UwsQoU
rCbSfmy46IiwwhBVsIjkxm0iJfhmV2u5IQwyii+sg0Qh1YkxwMTQoPlDmCJ1o+1SzIaMJ9KgJS8X
sso14C2cBswOCsDjF9U8mqa8GRbREWLBsoaSZfGwxKR/rfzcvkn2/kfTmS0pqm1r+ImIAAGBW2kV
e7P1hlAzkx7pQZ5+f9Q6J2KvOnWqE2Ey5xj/+Jt5it6guWfK8kTOaMv6qnqt0g9iBPE1nRs1aOF/
xYd+0JhFFYcWIxuAGAzVUv95RT/GEU/G62/3Ptvi3lGecCkd/yBvIDk/cHBmC1vwyXRzRzYisl0B
7LCZc5R2FqoUnasKN8adtcUj4Mqb91mXj/EB9kr+/Yk6LeO5lbOkRaG34qJW9I7Yj/jgHzsEIAaL
YAOpRMfCrnnHdQ05PpXQCMNZsDBjeLJg6Ez/hdXjAAXt85wdB6bnmJjNmqLZkxA/5jWil22xX0B+
grW8NWAlF3ttAwOZkVG3fTnROT6mR8Up9umxWesLP41ZycGqBZt5y71OuGCrNMcKQkoHAOMymVFY
eAtcuK8qXxCp7XJX8r6gMfnFh228z2lSwRsYKAlsIlNK7CbLTYgz23EBfFKusPoQfx6/R1LZvMwf
jhnmKprNf9CC2ANyXGXgXBCSq+N8gYlGy05zHyKvWfgEHD63LD8jMFO0EAqGwbLXRF56emNzuZf5
qTw0I90uDkp+fYgYG2IijHcChlcr474+8afQ81yp4TTo6Czyl8pDybA5nO+85MtMMgvsDa4srFkX
hV6WB+LeZepmGuxdNe4SPhJ+heqhN2LNFqueZ2jLn6Vz1hb4G/LncTrC0n8mXxA/wD/L5MXAYlCx
kSiOq1rg1eVp47DTgR7keDgq1MAiVkHz35J9RLQi2Dh/9YpFBAc8f1/y+ZiWgsofLwvkD/Rz6ndN
v3sf7HuwMTioMnWd/naC10Jvowz/bNx7Yim/w3vAO+xSrDZIwE1VXCFE4jsBmGAG6VxDXujywifA
SUGMxH5MAbuRnHw2Cv5kEwTFx+tH9vpLccD2QmZhYhiBU2XN9gHlIwdvwYbJgtyG/xoP4ER9Q9Tk
gm0HrgpvY7XhIMUs+M63OKYbAx+PFEQ1cu78E/3xd6ms+JzI1CmwsduwldE8ANm4GOzhusCT+6y4
Lljpa+4dn9uyKzdXfCv5PvwBoqtHKkpYK+xzjLtc41OBoafYEu3Uia/TQOxh1wSxnNbYTPVsocCt
hJWgz8QFgOmDYhvMmHBUmG2ahU/EXC6/rtj1BQcOZJcwKw74ZeSzSce8EUG54fdrjqNNKTFeUB2M
QVgiHFN40mCAXPIF+PhrZnGQfBYXXlyuFC6YO2OYFHmXp3mVKzhLE+Zo8N+G/XyPudf0EfRmNs+O
mAJaNsxDMDNFEZb6r3eDWfu8B3wl3Ieica/FpWAnYv0J5i8vDj8TUfBf+U0Hc6gURpTszbeX85r7
gegUVRk7VOdyV30IUMQjeBLOH7Plxz55RF94TiCYuHKWbwSel8bCUux4g28Jqs7nidWICpZnovFR
CTuYwVvC3suvLEZ+iishXpScXjyBDXI8deliTlhvUo+lzOJH5cuBotjeNEfOoOMElnr0RxkDkPmJ
wdLmglDPOWcUrJqj/P73x/nOryV0fV6tdWRhjo0grgpZfrGNYpv9GCtp7NzYQHloiMstcdy1lxny
V1njUGMafGNh9kOKwc4BMh6UQph8w+SmxOWxxNMNQm5YHFjOz6cOQmm+OH+KZX+IGcBo4L9XeOMu
9g7eAktF3gFQNLwD5mUyL3GZ97u6Ln9hffkxs46FuW52LIi6cTHLAFhkT0ezDH7Bq4MlKnzEt1nC
F6orvD6AdL8TR/+d70115Y7bmi/hXoGdDKwnB4Nw5ne71FbeKZ4wOoSJuLpDmiTOhyh1h2/+2ndY
hOGdVWLBy0pFivo9Fat/fe1s4SF5IwMRc/H+fO3mK57NyZDd/rtbzNv8+X14wzbjLfUZSzyiB4+S
lxOsaeZiI79G/sjbM/8FNLx8B94/ZjtIcPm33vsjjDZnSZxohSnm/P3nFxHEHwIgghyWXkqZjXU5
w7w7781snQnLyuamhjyY8cIX57jjQXCI8s5154wrVIH/4FjxQswf+N/razjFErNrducHBywmYiSQ
fLF7dZj6/vJk+h8mhOOlIFdvzj2pv7mBLS9qaUqi1YictB1gN88cBuMRUsmOT6NnRw+NN2qN3MXi
jcZHTzOfWDHMHib8Ay9m3TzAySdEQHbr77alMvcQEP+7PKiyjBAoNUAH2KUlVg1JEQbjHYrGFrcL
TyI8gvdjgpEToiU7JiBg7bv+8ZxOmAax7/FSuv2RJyhYOI/8+7/LDxmGCiQAWL6WiPcUTIMtCAfg
gS7BP9PPA6ENb21fY1IUOmlmqdqPqLCdLQ7B86Lr2l7J4afy+y9t6Wp0IspS/+57SueCz0S5HJ+E
rlmLhhl6oBLIsaneimg/qG9TBYg/wMkDvIDiOQaHVEf+kCzSk0LsxIKlz8FRIbOunUDJLTWLXEne
jC2/GUNtmeC89RtoGupNBEkFDV3aVfheMgh/IqyxET7mVOafH2CuGZzGCXfVanZ80fzZ2cbXevb4
2X1mhwIcVv+8CliDCJnD+fWfsMDgWbOQFLzAcruW2S2HZgXejbn4AYiwlU22QeiFnuAvWW0KIQL1
ewiJGPuXYN+I23qWmtMEbmt8NPKHijPDWoVlK4xWPdkRHCKOSRmvgQXwky0g9ut5GMQ64kzoz30J
eZaCq94yF6yPbxpG2D6ug9yRY4ZrNadty6mLaEXGaqqqvOD1k3BTW1yc09pd1Jva8Efp/HxSV5P/
9lrpyrsRNeyzpqitBc1M9nl9imEaCeNsIjmaMoCv4enICdHchDYURmNXrbG1y7/JFKS3NAtb/1x4
igQwKPrGMdpI4BY+xhFLyMhOcg0PHWM5tkmcyxzkpPx0SUfb+BpuU9jpmFj5z1Az+ADeSocOy9FN
ex+99m6QevA9JMf23t/bO+WchkfQr8CuRE+Kjy2BN+BadvAdtIBViyMggYlkTX6t5L+htcEJxIUV
tx5ObgpPALMiJoKghL2Vy3Ys0+W6k+z300YYdkoI9LnqR6IWfpSRDwlXS7rTcqcx4cBFEQYBB44x
g3/yl/i3fPoQqlmDBOQtcC6tyatbbDCRUMIduPCtWD91M9suTuXXcApu2pv0M36LVwXB91cDUXtj
V2sugLJeXbVuE6yegjMF9ndH7T53rWZw2A8xaMvBIHJWfqsnM1u444fxN92QWJloq4bYxqwvwgXA
kkazzOzgPv4OAqw0S4md/Kc+VxTwS7NfODlWVe0q2CvqIfEX1dfrR+msuZkZaW1ie9Ed6MnSK/9v
g1HXRWZuPPux4GhMGfKpQah7x0KN306vjK7HU2PqcES8GhYKPt3tRuxWLliLjjtTeXqyUMrdyxFe
3hIiNuZm4OCapT5ouRPjVnU3MkleYNmrdsF4MfTw8qB+m11ViEjRbYW6MDFVOwLxZs7BdHJgNMV7
phHXST4zOjuD+pIFtXQKyXsyWvR6V2dHTT+mpd+pv/nr9Iw3eIoNNMAArgHtwNJestdPZr1FDsNM
bfZLJQ5w1krMmonnmVA0vD/nIAJg0vknlEG4n7oxQ3sSV2gCcdnEVJr/ZmPRmenaQDbFp9NmIIeR
OaTTC8XhfwnpeFzTsqyjhxytsCf+KH/YtQEA2Boeu2LdYLG+7mmBje0Vw1E8bax/lp4c1t2es6BB
gE/DxY1echm4AVB0IJiL6NjCfD/sNVjb4HuYKXI5cMBFzrk4c+uLxkH6zw/JcJ4nzNivMtIXXA2h
Jcw2x5j14g60xdB1vNcMeGy0SBWiIkbkymZWjQR/BRJY5F0p2oFTIe6ft5Rb0XGJEE7OgUYN3Xny
7DUqsgcwNf1ZQBckE+ADe2X9t3PrxOHUIu2PIm4uYulqUkiKfFWHepczhV+Ya5k7idgifcZcn6qK
J33SbiGmKu6juo7/Fes6ZzgF8GyqxKle4wFOGDRjRzJ29IirzVFCogcCyH9n45jdV9PNjPmEnPyC
TWdLjfyJt4OCNSmBK36NHmwNlsVEUgQVOS0SHBR3LOIxoZX0lyg5jspghqEJeWaXHd5iXg8vWOen
tbrgJEEXzdhGpwpCBYd/1jzz7JmOANrx2rIYgJ84jb0RAMsCpdL8RbiuwjU/LdNDdNHXmt1hto1Y
BP2+m7KXL6hP8Vl0uNusD9mL0Oe5lGaiTAk7l85zHQyH2YoNy6lr+8ABJClmmK+CD2XJUYE1eul0
cwWSn5MHFCc4o6wLPP+vtJrfeENxblVzhYr2/zjRp0PtYVJBtNGapYn3se6/sXp3OGJUO74LX7O5
Vi64oRo5Cujd08GWMTnI3Dya4+kkYc8kWr30oHqnhqEJkItdrxP6Ru1j4Bc/NyWEkepHCtHqxJ4x
A2eYRdDDzb3T3DZ0J5DII68UY8kTJ92NMxZ7Fe9Z8n26U/XPAA41XI47CPUgh+M3CSTH2MOLS/x4
GqZmrAUZtADDOQzlGHpcRrRnifnCsS4E2XHyN/rRYMdq58vr4Up4GPz0xhN8+kAWenOchkukMNGE
VYUfNDyb8rnC2AtPuNcOcLMsObJXDPPmdBHKkBv7QN1vMAzLo5PebZFWGV9F+IHpWNF5Ze/LcDMy
H1+6AOO79LdMvxF5CPcAZyts5y/Y5QRvNcOUOZyoqF0MvpxqNMOr/KxW2eXfqvUBI9A40BHiOjXQ
Nwz4OJwyWKHvcbaHptIMB/H11qt+KnBF2NXNpTuvljVwm0RrGeEtakmgWDMZniIPxxzee5xyRlAs
OxFmBAKU5gp2r/k15JyGl6Z7j7g+wocwPOFVQuqEzZRbVhglWnk0xyXRuA7eyPy/uYCIAoHg2Kkb
8GVOdPZG70yf2J2kQFHjqj0kHX1wN3rP/KhqO/z5ct3Hf6Zjr8C5XKb5VO1OR9IiEXwhLfjFas/O
rn7x64WyDfJLUx3BgMj0UApbwwMLSoi1/EjgQzMl/qBBYl8B/8oqO1AsDqL5DYbeS12WmQu05bFp
EEDBHnOMyo2h4dEmeB1++oCzS5+1Eb+VMBeljYY9SXNHiJ584mBWIw56mTVW5zh7+TFLSPyD3L7E
6s8eunWMUTVyYW75YBZYlm7E4qyE8GPUY8Q6J5+KEaQP+pkJ/kB2Ad9zACCuLAGiELezwNSP4eFH
RvyCYSkszrvEIwaa2cXTNkPJ3xwMkCPBj8Ca8SD2n7ZiWMJPjXXrCzAMxKz00q/mJz8OVEp/vY4B
OzYDxX7KMB3ct6eUNoMjos2OXWsKsdn8MIrIcTWmlEOVmOmMt/cFqVTb4CsLT0DJYrvpqTUzMzB2
8D5gZiBxEa764GfpJpHcrIWGXFVvs97/ZStAY5SWxLAQ95J40JtltrDcpRzvKOSIT/ZlphbQOcTj
5IK9mjCps9yeiGuj5JE2DwFu+QvDRi9l6y0ZRuTvZfqmgqyFm+GbPef5JX6rL8wPzVdrJTKOLa/y
OjFEaZholOx6dHjweChnCCT5FaF2WiGtBQPrzBqhqHS2ka4wI15+5cfp9d6LB6jWNRZCxrqd7IC+
o3dj8ZKIZlKfS2VTNEeBoURnLSCPrEdy5VWaCQxc2cQKIDJzKcJlF3t8SOJLWR81zJAje6HazKIW
C0tbuNKOGnPkSNgO+OJy2CcHBQHTpdY/IxEDIiuOrWZyjKcvPg8KGkhjVais/m3gvSCV/YWqLdVw
cZYXdXaXsp44nMl421rKUXtaNfbAxTqWnBo+lO624APwyuDH4HrTr5PlMQVIF0z1vQNLRlraMs5+
W+p3/lTAQBKJQgehC+G+h0uiimPRum3c+phfuYVUXM2VF/hZbnl9lYEv4rMXDeo+V1Z5Z1EFpioH
dA/Vz9MgWW6w5e1y1V4inJFw54dh0CVrBof1W/IFBEC8F27XqLf3ku4VOWaMhSdD9TC7aFyJOps6
dQzDxPTlPlWmTl4Cmt1bApeAruOzZZj0vDECx9CJt3rAzCc5KcNK/ObtZI7CCEPyw3e5xFtvF9Vu
DR8Px8WV7g5/JGv9UIQopwR+AnSaxV7CvgU410lUMy9tQ9u+GIm2qxE0oXNUJgHoyFQr24QcYZ2V
YBA8G0JT5F4W/7qVJ7bD8Q9eH/1r078nqRuWFiHeL82p0MDCs7uHjBW+liTyvmwIhcMfFvgg1vTw
7PeNxgu4wna/yjZ1t+mpowZ5NU2XpbDPZZfTvEZmvXR6UI4e92yrSiBLVm8hYhumm++oyJqHuoDK
5Im6G7Hq8D3aPB+4cRijLc8nwUqFo+VO8Ji/SiaFqinT/g5mAg6MYHQA5SAJSrgwgfjmOy6hh3PC
xk6DGwg2aKNTFAcJPYrEijWfgS0muxzgCf8MNBuUtJyADDWW5gJ6+8uT4BzI0uqFT/dTceUQD9aG
ohj/07Q1h89W8jtlx8lKZhib0KaAQCWbVoI5QGkOpWm8iYDsn8t9Rvn3KaPf8LqF4dUdAUuL2YMg
5WDuM0BVBcOz2cT1R9fndsuJcwzHQt7e6rOsS/fJ/h5GvU156nETn3iItyK6U3FfV4c+bqwh8/oU
VgNVgQiUpHgMQwbd7rHBMBxOQUzBegyZdadBW9btpWwXg8GltqFj+OssenBgV8JX5o7hOIPZHjvf
5pA0PuPZ8k6uuyugJWbCwWmzaF+2AFd18dlTRefdQdJOy3aeLr8aaJGAVSitRjiylIVPK3MNTxV9
tXjPkZfyCaI/CeyL52F5KvtTTZYXAAM6Kt0pNFw6ER95Re8tZS+UzIoNL3YWQIqtn5XbuN/Xw27Z
H6dwHaCjBmManAVcrADkhQuwQzAUV8IOefSGalMQ7xJhmW0no435lJBaOmxziijdUlqvodhGE2RO
jGcQ+ixcI7f0iELVoltWmBtkfEvqd8xT7WXjq4ysFjcxgXOzUn8UEJyz+g0btSE0mbk6+7NfPMKD
+tbPW/VuPLQq7NXnvXUEec5m+MxSB+k/TkzRqkbOVln01S8Tolcd2gvxu/qT2bI2cHufKxh/DVy6
LLr16IcZSsUm/n0VRFNwgIzcRnU73md/VXghOgbYzoRO/ukXwqalJ5VcXXU6bJpzbjYVP49/bSRe
HOyCwR9GX6Vt1z0h58hgwa61Eis3hwPM/eqT7WJaZ9WugAyumy3CLuR97TkWjkXt1YP/LPy+BuN2
4sRrAYOJEhl8AVV0YPPramyTiBGnn0H5oS1W+mQmjZWNThCue6CnVN3HV8abARCDyiPlGepg8U4N
zlq99y9TgM2q2tUSRvNaLNcj5ITRmSqHIEqnZgZHIJTmU9CM4jor9wVUkL1EEMRoJao9FO5IHUW0
lmHGVAghVufQv7Fr5n8T2m7qA2YtvNcQs6B0Q60cbUDfJ4uFeO6aVs6MljbvFl7ojOzxp8+fjoZa
CKkXrT5rgwAA6mm2V9gdhTkhR6zmzY5/lnku7zF5bLCrk9pKaGEqy4Cq00KQthTk8ZQ2ZKTtxdQP
aIokvF+nm8ZISHPlgM2QODcu39MCVwW/fF4T3BQRBuHZXXpMWwXVZXJpMNsl4nFwKqIRwA8hGkEp
xseWDDkWPuy92FErlx/pzUOzL21YJQZx7CDCmIJFBJU4ub7uNK9HnY5OSHSMzNbhixMiAv0rt4Pa
7jWMe+2C1hf6OS50grVYElbXkySAyzcTahlPMnw/uYvI3cES3kNwRPBeerfBRCOTQIQzJc69FSCZ
ZJgZOA/QIr4miBZg5E2OSBM92QWS2hcEEJ4pxy2InnFRl3b+soOAfWldqzZ2qS1qaoB5iBfEOC5N
h4aKNhtH7Zj+H+d6DuuYIwBWp0OoYAn9qAUvXRst26Cy7fFH4vQpeZ36lzPiPZP7rNQaXcAL13M7
LOC8mfhkaBIVG2MHm3Ug0hoAEJWbHmXZj/TGAIxGHFADrIHGZr4Cnv965iP0oCM8bxMfvIl6+zpx
krbNJdGdiHHF8rkNYWJGHvbTeLCry53YHqLxoEaHKllYCel/aT5ttURz1VSzIhmCLqbWjQMm2xRc
BxkF9hJc44nXDI2vTPhShbPyAbti3H9+mhO6d4+RiJj5dAXRVziSUkpDl3sMqqItc2MCPp6McBge
xERiikzt6HUodXDlX9PnMEy7MqQNhhO7KxvTvOhBFHXB00LoUvwuajZ6RGzwyUzgLyNpw8rX7hBp
KTRooJLCBwus5Dw4USoXqL8Be3LrHQ4C826R127zPEoavNuhBpDcxOWplDjx8vUoziSlgG6z090l
LYyxEUCXA2qzEiYMqQheeAKZ6GBWYxz5i7Xl+CPe8DrKhxl8fLSk7jBpg5yqu116YQrz3GvlW2+s
ctBk+LrsaW8Z+3AAVssg6BxjRrePqm94rBBJWRO54ojPz7piDWHBgotWDW30q5TN5ZU/MGD++YIE
jVkizCqbf0W4SLBQJ2+548h/raBaJ92bKuu21PTuKdjrNSo0Jd2JZwVgrzHb39fltS1u8LEKnjUV
x5A57Q0/KQP4aCOslfN0aWw1tPjg5xKqH98H12nAQPJtigUKK+kFm5hxApt/YrbhBqTrBXHqiJkn
Pp92M9Fj71ozPuRkE9AfwCObnQ5fLYRlA+2JB9Btqt9xjbn6SsFePHTG/osBwMCJQjE/2TkxOGyd
oW3AjUbjqtkpm83TK4iygdxSIm/yy6ejcoaNTsTwvnNVcq/FtVavS+QLaCSYI4HVI6HEOqI0GXxR
BOI8L6M2I6GI/o9vMlcMJm2dAS725Jh1IOC+iI1SXc5CaK2SbGoYnTEaxmUe+Coz49qBS6wzmDw8
gSMHi0cN42cCFCAdc+QmGN96uZ+Kk6ysC8IcICIKyRSYq131TLZ6JQM3waCVMwkYQoco2VY+pZxo
hIr1CjFYU/RzTaWlQeBqxJBKhr1iiPDXaZebUQnsOKrM5YxUMxSauulodLTKXfXaNklnGRkTIkG5
KVG8qQVls9RwXC4wB0sbe9A/kna56pnatJpG9FS5zcuXUxUhI0UVirKI3aRkZO+FLN7z5ZPTVALH
6MivJKyX4un1kHHf3AoKaYvMnYYB/Sx9hNQH9NAtdt8ImMX3IqKleoI2+ZOM+BEJezvekN/G8p8q
wq1Lka1KRJbK8UkOMhTwG5hwuCwTzBFhrwz4ldn/uF6zSz/Hn/RGRzI910yOOdcD8JPghcP8nI/F
RfB79RLSAz8dt1Ao69fvkzeL3ZFNjrhtSAY/DOHzzHq9L9mrMKW2nsxnafDvgjYj7jjKzFN5WHeP
ad5h6GmJHWSG96/JKUxUk5jSwU6kK9Kt8b5kZCGh5QK/yg+jWw94KY6leUzl7ZKyjcnWLUfjeoom
U1VZRNu2sBn6lNysjqaAxW6lyMdO9cdkLx85NSLMxo9Zm8kZBWllI2AP9K6dehjEMbwvenkVVitM
AERMkTMkdgdTMqe7X3738nraxKxKMz6RVFisJD9/H88kKi48KupnT3j6OxxFSufR54ojVGzyLlJ2
BM6M2d/0OiTCsXMAYfTMLKYrA7OWvc3Lp0t9kz/wQW0Qa+Zm89b8UOFn5mvLsbtK9ghTrWivoK3m
jaW/fzJiKs54aC5LCy9E3D0rvrEfDed6aT2P5Xmys54EJjTUERUD7LlN2nr6Y+nQvDoNGMYtS9fc
gKUf/mTBngkUCrjIfGCP+GCTblfd9hFgU8ct3FSax3Ju4M8bn+rsiNjhZFD5jXyWlY5wJ5+blb+c
LLeW0ICsbP/I31psQOpZ8a0GAAG7kcgpxREqp7XDLQz93DWiTxlPlgrnT3fCRGZJEc8O4q0HCVqY
hL0FBBrrkZLfkkPtdkjyZG4wL5v/+2HECXxFS9P85i5xE/w3pwCs6BxWE0Yi41sy/hGudZBAaIEr
mugCvEu6PSk332NzSZMfoojwWqZB4q3DnaizCBeSA2hNFvlDLSwCs/hkETLf3+vKBRKTtNwJd5hj
yfTx+mUkznC6453HJ6M3kx8OsQxTD1JfgaYzrESwzgOpMpwW/jj2squeaHggBc3OySgQpVMEtKJ4
sfAm4haaQgpcje5CXYv0M7QTOa2p5gJspJcn5Qxblj8cltomMBWCVGx+yNxxWAfYqq8JmiGcyqZX
wD8hIKPHfRqnF8zSUF0b3xNIgOEs6AG59FXnPRUvOKdOtkvsBOOPAO6BHSNbE7ZRB8i7rp6bBTwQ
ci7hihCVEh8leRbe1flh8Vp3aOI5BfVDi5+Vtq5eB6FSVymCJIGxO13geoA01GJsxkhYPYRn9dCP
n+meHZShMzIzogQwALFVKgO7kLeLD6YGoU/r1H7RSAI5bwzj0OUuRzI9Ie0iB7zgJ0RGcyxWrngd
YFFQTNgRSCpqysjWT7jIfVAbstzjeXC9wP+JmQjwMT0EyCQcrHksQUzQ4nf8ISmlYBq2kF1GD3NZ
082zfqn4KrSdzrSfcgOKWroifaGiSlIP8p0rj3/l5lIZWwp9uXYzhHSl0AEZzww18lXhH0VQOjqm
bKEjK1sK0eJb+CwP+W9gFd7wjb0blM1yO+d0xhBWiKghQ/ztdQMdBruRa0vEqmBB9WdyG8KbdOm/
Cv75P4mOQ9jU8kfvtNvxi+lUw+SqsbkBWKowbaQIoduZ00oZlVP4hRiEr1V4JLSgxLTMLwWhhWxt
mTNzfuHFqNbUOxgM8db88h7Jd67fnuQMf1dbM74BdZIjRKQzgwDQye53vPMdeflFaAJyixrEqrnq
hQKWuYJH+tSh2vLv8KZINr/PnSD+iCCm1CduZHFufjVtZTjKZjhTwC00mzdVB+snxouL1bVjVWHV
DfWsmqPKOWu4wB77cDsDsEFIg3wQlmm46ZcMrElrNhjdfRSw4oBFBxYCvXHC/46okRhFrAD6OjZ/
mliKRUzMUQPMgUVwRALA3g+szJmbl3duD5dweZ4ZJBifAG8IdLp3Pl3FDiaYdYvf2NpHBtwjBzwS
1VFuiYBdpKqJ6yfsidYOXnbeIq6CloMwCwkR3ZXmsTirm3BB9mO4i4957GZSVjX3+jfbASzpXnKW
Pxaf9UPZ8DJ1mgXm1a9Zs9ws7cAFdHtmVHw5clLkFHB8JQo2Eid9A3MKyH323d9D7G+QrpmcoNTr
MpCCrd9wL0dXOUCSaa7pizALXp+L9smQRtA27E/SgmOfoBP6VbokJiecx689cwZO6RLnfBpbxYOc
U2Rvi9ik8QxDpyk2iDeZl0r2Eu07qwXgD47NGyMroEqNuNjxhy1Uv83pNR8Q3Lh5z2vwTSMIEfq9
f6PK5LXkBsoYcXK42RQxy3z+UbhoAElU2SRTckLeeUwTFhEao1qQUbotsb9hjIdTsfIjDt999QA5
xXtu+MPHlizhdYBEFw7z+JOKOzgzyr0kWZTJNECmzMDF7nYFbTcKoRAdABT5Vlw9FoL3GO/RgXeD
MHFMopnM0UTDdIFe67H0aKZYoELoFJ8IP+j/09SmvAE7MHJzcQtm0y4AWaDcOayCs5eenrRAwK4N
OQUKyitmQNNqtiEEECYclIlgfmsWLuG0FEbcGzBGXj6CIqA/6Fa1+1f7GDaHDTMkiZwgE0NbKM7z
iego+PGYVKjom1JpDcWc9xl8fTUvW3BSzpr18k8DAWHT0+HlURUDLJeu3Ltp9JnCjlyS4IfpAJ91
ivA9fmNHATaLdhLhxySN098ob7MUifnXigRq7A3SLS0WtS3ChCR0QUVlnjmyOGKVHA0J6Cb9GA9I
wxpYhFDh9A/Blx/lFx1PQWodwXeEWUGDjJlbiyt12LPgmn3eOIPON6FyZDHjFONCQ6+IccNH7k7m
zT+aAeuOZ1rGVodnD15rEA0mU+PjeUeI90Smc4pvsWAv0BOyPUbjBY1gcOUHo9y1CoRgk4wprbVA
Wl7mnZUVvTkoPrC9RsbCrJG4+MssNsCUjmYSnjJBn4kLnyaGas5pOEPAZoCi5zh7kn/SaCHuE9zn
N97hBaSg1+ohisckWwmvQ7jG2Fn6y6BYnioKqMLqHEFEAKgYf0L/0UOqB01PLQnMZMfKSg1yFJ3F
jY0UfYr8yW1JHvF/iwdqYd87goKMw2JdoQxBYAL1hIKZxL/XL9DtXJX/whoYCK/HeYHZoLGOIvd5
G5s1eyDGvwTK4nuqoiqVcWe9CZqXtF9QvIZ33mHwAkM6Vq2DzyJTewClJS7PoQeTwgcRg0pBIDzs
jtmAEQzPjZl5TF5gdWQ9+sZePStob5GCsW8KX1gCPDXb+BwUq3halbFRoJp1DsMFCGrFZoHe0iow
mF7SOcCJnPYyZitOcmtAEx/RhwobVDXp+BHXpg7OKUXhdZ03ad+lMdf6TLKF64SCAE7GwiphIcXF
J8nAzBT3usD8CZHBGk4d3rxkm4R0VRakO/isi692IAIXuKzntKK0YTpOOBiQBuHSWJczM8MniSxQ
zBxySMCSG90leR39iawxn5kEp4ZGiHzvcKRx/LjwpfXEAnvjfYVxXH9zUgRzONMiJOJavGUvvxc2
yffzOiVmiXIOOKtzdGyPVOYQq0GYwZOZ3RDZ9Esqyit3vAPLw+1m42K3NBE8jneF+S7mf9vsSJCr
92++S34KBSvulI9yXcb2bLQjOz1Oc4JDbhb4Hh1yaKMcGN6z7wBXIxgRaLbOjKmwyy1lBtTQn1iA
8BdUr4dm/49jcai96l0DP3vn9A45A5bmg81mrhau3YRWJNyUd+m1jplAnIwzqxSxisW0Dl7aCpcJ
lWqI9ROe+vgARcS4Q8gnpFPhccor6c4xE4K58nV6M8OSRN8N7IKMdzQCt1cx3lNno/HYuert1AJJ
EhkKe3auYij1kt+GrQW2AjnpJn9JezmwAbM1kh94k6sd85QlE6bMGaCuj8xUpMEMfsN9Kh5khIHl
zHuuj8aX1LhB6mazZFSMMbTAvTLfsvlnDvd0grUCkT0lto9qQbj0ROAkK6X8RA6LV3Jnx+oeaivl
62vhTvF5/KoxDfpJN9Q9OC5jP7btocT3JvyJmZTlcokAK6+PeA9cTjswEJBGuhBFDrtOecDLE4O0
GH7CTpQ3Ik3tHDELFLIKxvUCJmjxGZ5l1N4FBYip/BEL+Lo1NwY2aMLgL4Hv0p8sGJcdOVz0/oyC
moi3s9Kfgcc7U4PwQlsHQUqmOYSGecNAkgU2aw2gJ2hnAMnXQ3kAx70xOiQ/npstwn456gcxcKse
C7aCXDkq0DfCL3hIPwOzMze7NVu9oZkXMH/6y5KTIJIhhls2UmbNeuHzU74hjWHA8DrIr12qzTIW
+hYnnOdyS43RM1RWFm33U7JDwgglvBePgRxL/UfWYoJpdaG8Cgw3YvnkOVd+arBpir6B7iekkCi+
ELMrTpU6QQDshMTwY1rg2qNgI7jCowTwD0XHTUEPoVDrTRQemD2gtuy+Oao+mJDsOkTmuTWejXPz
nd17X733JAua8cIDTOXow7mUPZZziQiuuXSGcI1MAxL02wD0hKgHwQJM+dcHDxtV/Hd0BHks1iwc
PrL8Iel7Xe0wVM59oEhcx0+jBvEKNhZ9j/hX4SPJUd37AADCLluuals/qn5Ym4Q5X4HNBuSfRH0e
Ad4RDP6rA4Z/VKQdn9Afw416pjIBqQ2+U8zhyOBpTsof2SSc4TRTOFrQ7mJcCnkHw1IoyonDdcW3
5wufB3qS2AHmQP+x6rHJllt7MmDf2HFhLwuXVZBkW81v77zqKDgbTC80iovFDA+hb35CPKMkIWyL
afkMDLNBvQaTqsk4Z3+CW9uAVCqqytwzHjNInmZ+CJ7yxXvObWWN3Xgj8yvbP4Bzd+1+eefmLNlo
JX0advXe4LgHeSU7net2Ve0eTBrGdg/KzBGj92R7IiNzsS6AXoeXSmTj9QP4/cGbLkgkhGBQSznJ
NhBAIhy/qv2/R9RgAM03S2/EI9JIzbflDJOx+6B14H0kut2mchoy21Bv2mcc//KWAVVCA8JtAlbl
J7CVwsiUHodC9yDs+er4kdojFsh3UbbBeVDWXzEFE06NMb8uM6SiukgjO4ZzTJ5W4LzRx3Orb8NT
eVE+aC4Z7/OUsen7INbDT7zXD+yRlwXRM8Mr0aIYSWBN/HYYTnnhsG5hMYICI/CQLQWnHwB4mDcP
WXQDqOvQIB9aZgEs7YMHtvmsj/9Hs6pk9fpGiIuyt+vtAD1rYVI6X6A2t5THlwSRwvxHaB3+x9J5
bSmKRWH4iVhLJQi35KAYMN+wzCCiCAb06ec71bN6pruCRSnCOXv/+w9d3b0iN6RVS/LhvvCEwxAs
KE/s+XAYUca8pg15XJ+YVCX4lTeaDQiJ7mf4/VtZIf0gq/BZ946X9Ys4Qos1UFRsQKhLrHoGBMtp
x9fmOUbY1sRgiVT1aF/QWH+7vrZQB+w9bI31srMmxPq6pPKq6NTeDs0iLwgJJVBLCqOICsnsHBt+
GMZQkMfNIg2lJcN3AsymzxlfmKBximmc7wwV6J05XRjLr58H4iu1BaV0nK2lVelT0Ha2RsT4TNrR
wny3FBRQs7bPmTqAP/Z6iiw9FtO+BfMM+kn+DjKSVZAJ6PYlfqHqy6Kz9Qq0kTYqZs/4E2DkYwlb
EGEiV86U1Xn2IiBdn6E2Hfyg+aKlXrwOzfgaKlHNT18QqKIZVywLxin0T0B6zEWQKJjIBHVfhg/l
vY8droWlvMZfCLgHxP94wxm4tbTli9Xdw5DBoyz3H7N2W86K2XsLHV1fAWuSTA7smc/eC65KCi1G
m9QDZPDwIgfncU9EpoS1B2X4HVeEbkb1UIvRBDx2/XWOmYlsDRgR4r45br0yufjKSIPRw0+CDJRE
efLmxsw/f6rbh0GG2oV4gNJqdbAzkxxg42eec4yOyoB1AfwJ77bbAj6UXLvnGZksJD4aoDm61aou
ZRrTK4B81axqilW7AfpZP0JAGvSLUJikCQf5rpq14WCOyvx23w0lD3aAoxL8EDSsAVhRMK1hpsb7
DeYTyPHNF+rHNjQskXLztoSNAH0sMvrc2osPxBfIbwCElPHya9wzVxl+d8LOvtAQKiJf+ZlHiUWQ
O1MHQqQV8Qk2JzTRU3qkS9kKikyfCqmxgLFfx7/84uqAa6KHgh01Vnq47Hqzez/Q8FvWkzQnDUm8
vt7ZfkhgpJ7xcN+hlnzlccaN8VKtx1UQDGHnwJgguDikVlVQLJ/Db8tYmKQi+5LapKuL7HUK0dT6
dS0Vj6gdP67gAJQFb7cgqQb0TnQVuNlFj013WSCE69OdoSBj18AcCXUHqyaOxe9AJHII5xdkNhAo
c1FBYGFUWZf9FzEzQsYsScdVoh2VY+fYjdiauDmxM2pTi3nKd91OGJI0+2cGwYrSoN7mB0wAeE/U
CYg7c1mvQl8KH+5qP0+XWGcvKAumJXOapKr/F4UDp5HmEAigHpwN0OJurBBB8B7cZoRU4kDznp1h
Rr5xsbuOryhT2GdaOztQKRIki7wIVz6AVlxkPszk8ROdfWBmT0uytyJ0e6gpYppvXhcpmkK2yCIu
0wWjL5/nR5qA8gHJtBnOyrAeieDE0Y9UhBIUr7+kQ2TF7mjL5r7Lr85jckl/DHYMs5tfkzMxhx91
eamCNxN43WrE/RnUI0kNXj/v0hHriJjNQ67HCPgDO1634T1U3lUNERI8sbtBS7aBc3jObBEXJOOJ
OshrcU5kZGkuVw2EGQNIb8gomBwhadplNzgS7fccyUyWgIlSwdRVBXdUO1XASSnzGrNGgIU5l+qW
DuVxMf51ppCa76+XTU0lkU1/73zMx31Qg6ez3crqRsWoFoi4iH5lu0Jfr6pb5NG/o/LaiEupZdgv
74BCgbAz2IByokNvTdeB/NeFoev6MKi8eAkpaHqI1AFjcKoqC2H/kcF+uHgPEJ3ZyrYapUGGIYeJ
OTog2dfZqVHq7UTbw3ATOj0Yu+DvPuZTTrYL/sD95/MWsDn2p5xBDyUPjF7wOSy7sVqn1WU36f1R
+OAAv83ZDWWjkPYN6VU8s7R+2Pg5SK0sGm9UqCkGBVgd+GgrslFJ7DALAblIsytCw/tcGNRPkTj6
tINsgRobHdQRXJYU7zZD5DtSqCaFlffV7fsvrKvKmOrdMfg+dl8cuIyJp0QKkSWZhX8KADdqPR13
C0QLuCBMM7ceYa9jsRsMRAxOvYKcCJhLATnQhudpfy/hdSSZKk+RRYjoDWT6Vqc2kZciVf2Zowzv
LcRZE3Tnocr7/nEIgceEDY9QvwMrH1kKDnycKHzOSiefIqr2Sp8tHKQYlwjMzVE6htn4ilvADFcQ
H50NKyPnl6fDtNG9YSRAUiILGKvCBLsOzlvXvsxgXsRkKYI9G7OvA7rNl6kyozdH2MHssxuByzIQ
YyC8/9npxcNHAhlzi8WCvGOwgvPA3epszz5URSHZ/yJbHpf4EHSD3tmsGeLjZoTc5CqFd791gZ1U
bIao/7yPg+nmSt7r8BYWxqC3yRdU5Gttjp+II82+hDv8RsCsYcXCK5AM1LLSvj70VxCKX0hXmrjx
ngPUrBQfz0NvzrPBElLf3idYZXL/C5FfNiZYZfIxLNW9rREis9KOMa402+Dl4NCJxx1okU9lZP04
2aSJM51vnN8Y8y6EOQJCxReeQLt1CV1T6J23ZExFDEd9I6qwNSQVDBnluwcoPWtRNX3cVjSMHmGn
6JYpoLA1senRiA7k+TzRe6pEcP1cadoJWYegbUAdHgBbUZB3IYJj6IlvJ+8KguhfBBoNkJYjuL9x
Md1IjSApKewyE+NcYG1P7KW2MJbfecPPEZEKwSW4z7EaAQuDFEahqAvacfZEhYtDsQVyyFUP1lK5
wGSDyr4naYyJr/UOaCyRW5IailmGICraJWUrDXuxqvpmCguyMqlNC0aGjE2X79LsvtmuTGT/6JgZ
o9SpWwWw0C00mQyIv7ILC8FYXhv/3CNciIu9Zhv+PlIzq4Zy1gcC3H9ZqiQKiH5/JyVS9KX9HCuv
xYepLLPV4fduY/ro4Z/mQG2VxRxLsbOBOu5Nzx/4wtYdNEOkATEwLT3aeQgWYIgl8JFuZWsF7xBT
OWFnHNBGMGS6rSDySYeO7t53vVgZqnDmXMRazGJ4k6hcbJjRJ97LIrol+UYd3D1EhAkmDZx/Zurz
HiZd/TGD9ReLV5ZUSYYZ3kjdYaxm9jLK4fzQFxvP9/B7GoAOyF4e14fsvO4fr2sgSlSq7uSslyya
6u3YSkbmpZ3z4fxjsqi+0bLeMk+HttZ2LutfBwbc6xPfXni9Xi8Xq+1IJPFAR27hR7S5D9MOLxBy
8T4Bw0VSyDLqUfi2WKTDTVas+2NUMOvQ7SqsJjLL6bQdtasChi1kV3BJxsxvnOrb0c8Y0nhpOMq9
V5fbvGIqdt58uLiFa/9JDS449U1Bnx4wz8Dz3/6tP7pd2BHumdNodCZVkitBBpzdCRrcbzHiRDhI
Y49dWSamYAByKWqgMgM97owquuSqpVgadfDEZN/+5eeBAdm6S2P7gHz95QpC3vAI1nDozL/wK8eJ
/5zZhc2/joX/X/7peh1f4/gSf2zhKN61xLeE23o2FX//+/jzv984aWN/35PDekEfjiu9eEQZiJ9c
D8RX1n1vsB6IQAQoNzEa8wWBnYPPClWmJ4IS6LZGIiMPKe9fKpKwfKUCttNRbyXM4YjsZYovHM0f
HEVYTFMLl0GPeECK5D/r9Cffvi0u2/OMXsr5Wfia8Ee43ePkkXzpMb8rjaeGRR44QhE01UyR3K6y
VZ8weBWw/7BGMoR/XQPW+JRd7UzC8Z4+pC2b6JWFjwtiFR3PRTC3NxKtri33wQmu+SI/IBT4ZnY2
LWbGx+53vUfjZ5w//KZkgKWe3+0AXwy72qr72zy6+DJ0WIywv6yZmuRw5fUc4lsAd45oN2SzhB48
T/WpSzakr+RTbZQm6qTraSN9lAfSUMQhpEC8/6cQlANtJA1ZjjLGeXAbfHQNQT4QdmBAyrKpBDPY
iyxShYc1r2oqeELkawO1r2AZXmPUAxNeTTFoiAm3lGT5mzT71/6z/+Hbe1/pvIMI5wYv4amrbijI
sXw0AYHoYWHN//3Za2D3EMKF7Zi5p2Vg7URL7lzO666eNHqIhx6GDHuFqTTmfBhUqQtDJV2AUELb
cDrjp1/v/myIHLNa9qkPhP9QLrQDDkwBIu/wVmYR1whzqJa9NYRdHMRRa+hrdBwfVp76hXBM7o8V
iJ3f1CMd1SvEhUWJ3rJXVw4RlPKkiu7Cw3n53hlTNX4yYG2ohgiRxvgKlzHimn5LeZezJdE/1Vwu
ioeTmY2/OEfCzo5MkhR6B16rGAeCcUQSH0l8LL6v3PgLtbSD1IZuCSirH6sx5VKp8MgUi7ZYOQjD
jDR49B19Jk9vdO+i3e1TJ7B+PwmEeLoyYUh3MProZViflEMxmoYqi4kanTLQHjT5kve08v/96VSC
z987uBXp1r3DmbECBYXIARMh2FDR+PvN6ok3n+EoROudvbP3He/p6W4RBlYY9rEHKnBOyB0UWVe8
g+IIyqxz4AzGmIEFLUGM2LJDHHqH330P3TDyJ256njJ3UhFgcOmJMN4P9klyyP02agg/fDHceTvq
SSG/II5FWE7XufgsojTJNcklwnmUVFdhHQs66G8hZyRYyoaTXgTl2r86p2T+L6Oh5/ei9zA5nbAP
tcKMACiR5VqOPhxHpBwnpx5/IzanQ8cjLqhxMCVaoGOeEo6EDrsXaW5pv0bgUKa2y1X/OURaR9Jq
5jyJtOiYt/BBRmwWXkMRQnUxJ7B7APdtACdeLO5jo4fqq0KJLl+xXS/xFjazqCYS43f8debXq6Pe
5s9hZiaFzZMmFEYmV6EcARCZtZVGd5tn9O9XivgXSAc2FJUfJD2nj2TUgJnn5LaM077uaj6wnldb
c5wGnPhf6FWPo3TEa5KdBD+WWLzCcP60/HlCisLpYiZhub85DvY7VhalEa87fE/nc90nw+MTdB0J
SbM55wC3MP7LjcU5xgy3z82X18DRef38AvxVohBj54f7GvmgApyBX/tn+Q8VmYAODAJMpsNuPeE5
1sTd+Ell5XY7P69q68HHNXFeYSjeE7IUHJGywdsQieCB3MVHWuTfXsIOlMrkRMMcCjwmt/k2ltKZ
g97ULEg46Ph/7zIP4ula/0I6/FNu1xhQ95YkO4mD8LqF327+F1ZQ8Xae3lCAhnB0eBNyrB2vVsJ/
F95ccQWASXPKvhzvZh1EdALe1tbZ5bEUo3zdt33Ln1wcETJywNVaXGk3Tudf2hhAU9QB77F4d3M3
sewP12yFm1+SOadVj6db2iFkcN4k/ud4ii8fn2jY6DLX+IFzzoj35fnCRuO7TLr/Ln3OqRkSEay7
27g2t/TGgUrQWQLKDyZWmdwWImGBuQRJC+IPWm4bfgfe1rVJBMj2R8qPepJ4CxetyaarmTyQi9Jh
i604+FrclHhpsU//26tFPmUWO+IfEC+Rdq6Gxawy81KI/BhEeMn+GJgOszUyiCyYs/yDYoZ7d2B4
y/XfNl8E2xv1QJ+YQvHHmAzEJ2+Oeg+0PVZdEOfEFr0G9xqwBbst7gzib0b/5K03NtC3K2ORKP6F
pCVUgWKvxi+R3/dySUMNekyHxYNQGbjA6Saz8Beu5AsFEw/zdqqdNkwZmPhFwK/FkfrjLpfjj73d
wsJxlL3hVVsiiSi8ODLYgTeQCSdaZrFwedTYRNdQ5wZjPgXbtgc6ndzLFjhW3xoju7ZTX93ssdTs
kJOAKMHB8dNTgMjSAcsvPmDL2mcK5ffjmsisFv4aVStWrrmrYZFwsdtJD4MzUdzAvcOrlhT5JWNw
Mq3uYqB999DOFhPqXlP0vZjjgf3RERuPYfUIdawthEx8OGssG/+pBwZfhFTxwuBORZ8SzNH93HfK
d/K7s5Njzb/4VRjO4Aaj+kCBBc05Ah4fX9iI1h48B/MckV2BpQ02Pd2IFAuSIHkkvgA/MgpbAgnL
ObNqjFgLQgzyu3tUZsLKFVkFOydD3q0BNRF/TIOzJXmXaRVvZcvwNCpzLsg4xhrB2op1vY05ses7
milHRIV8RnNWEHhowof3JGIrr2HoNKOzwYLlxL85q7jNrmDWk/4R5Q330eswP1uBYsso/X1+nwXp
p7tth795zy4YIMjOVxyX1XkveKEbFfJh5l1YasipANWATcRIYkw5fF9fCI8QX2k9KGBYxotwQXhm
q87sNWL94jMR3So7Rqi5qTlYW9sXtM7kFDrCF5RPVKulB4AlM71Mb9PHgQkX9TFhkiSekL1Dhg0s
RF4AM/zZYKvB9/z7lGyuiF0EL9pBwZxytP1wlmTuQWSkZObE+Zi6lS8Kb2xmtNyNzQCeIHWriJYT
fwT6+jTHe1GxDq4nkUUJgZstmiufb2IZZwsH1wJbXd4mtig27ifXJNDdWhg5Ps3jsdnvqRTEXo5W
yy6Gcvz094jj+LYoWBq3F1AFaCagQ5dFdo7bJFLCyKA+oQ05vI11943kL4bp0aeJZb5aj95CQkIT
hHuUiIC7JlcS9S40+TB28aeF69P3nkSHQDhlYCGC0x74qTHkEiaR/NpmXmzwbkiKzVO04LCRgIPF
/7gGoC1EHneGG8A6+MOBkma9HMJjhclH+yhjTArORq7MEJ4FMBNPAhMo2hma6gDN+MOkUiyHZATS
vgtvMnBbAH1BhE7H501FhePJ02zZWRlTXG8JCO568oTFp/3CaOhSt1DmBg2wIU4GJMpzGExu0pEo
xFEt426vB+3P/6p7qVD8Es1XN2xYF8jno0cGdGz8anHFQRU5EY6FMDSBJchFw1Ay/JKM89D27T16
d3wRc89Q4Py42PShP3QAj0VdaGaHUfjlhXx71u0EH20ql/ZXGj7BTyjkqJgYS7xWH93nJxhRvIKu
TJ1x+Vo5m3LHDsWmJ7ZRBONWzhYo9jgcdOrkI+Ov5GhlQNgFWFloQ2e0iGzFFlnY6NuFCUKUeZKr
W6ixrevqi6iiHYn4Imbxo5elOcImXTYn/eDpdoPFB8iRzxNlE8lC3gGx4uHXwIgOIJL/mWCD4NV2
AQ8NPi25mBGprmB/tS3cmWUTFzl+Tbo1fDASp+PpEzR8snnCegt/e3n2IrxiIbmMB4EnLvzmLyDp
y1r0Bz1vBY0V4OtlRpqz6g9qyDq482Lt/LJW3VEZYX4fHxY9D9UrpFlkcPzGkhd6tSb8jPBUXiwO
FNnoPPhVZoeC5sHZ+AAmYq7Aw3kgPuWFa0c8BV6d/wUb5OG8Ul4BLxFyMceBquAcCLlf63/n4gkW
q5BLI8Kg1D21uvXwUcZbaUyMlv3w+wecjCWTUA0bpSvFEBo5Upc+nB+0j+Ykm6tjkccBecqaKHGD
afSZN9CXgrNLKYOBEzb5KVlN5ERdhl/z66PhHcNW5HWIlCoe45HPYV+O0vrjN8sTR3b0+BVNRNWV
Tk99e9LnMQcjIBaQYKw+IWh/nvmjA1fKOLVEzkc2xxrjr3Qiw/3ULCX7dDiPRFrhmVoblWIwkezk
PKo8Doy2iR14mDpnGGI8E6ogLMzmlbDY5hdUnnhmhZuLIinnQ5GN8PdRdOESVZYi8xW6ol0PRdFI
feRc/o8W+VcJinqvY55XXOLc1iOuao/cQ/MyTKeSXYxON2f+TWRyHqnUyaHouVjAsMj+Va3unOs/
dZrot34es8rqNfAivefdgWx2N1BPei9SsIliiB6dcQ/4vwfP2xG3MQ7+HJDKskiyW9RaIl69cXPL
E6L71P/3N5pwVlgxEqOB9rrkGab+3+SGpWbcWnvPWza0icQ9icW6E4iUdnlDd+em/G/QJh6viD/x
bfkiz4VrhVY4vGt+diKzM4bah8St9/HyJ8aa8PSs59cqqsljpQNqXmnZbfIJ4Y8jVqGRGGOI+sOR
a6WnW7pWOSU1lAXjBSqHaONTWs9tz20XUifovMLL46g0eBqBc4zB1D4zJBHZ1e5oGwMP0SVKa2OG
4LhII0FZh7mijK9PhOm+gkt4PvhCvYB4bLZs8S13Ww2LMxJ3as87QxhTrbMcaO9DnihTmTfijumW
XWCudA4QQj0YhDXWmzaoYCcmd45xJDomF780V3Z0w7u/8ZyL+g3kagufqvtYh6Ep5NtINtY9Y1Qi
QQseK5ED1PVeBgTQQMwp4UAO80Hl7AEgQt6rwc3veuUKFSYU2HynYRQ++HYTGGW9Q0vPjWErQuwz
MY0Y5ADXBhIlU9xL7meHOSyr/wgXD3LKlAqCksOMsYogyqshmqezoOcUD/zQeGXMxeAmWJAZSQEj
/ukXARPaoA3em8jav2x3zD3gUQG3CngY0B//O9gM76gYSvHbf+MPVAyL4RN048lQ4C9jyoK7Xb/x
730ro/fy94VwkNHTjFJ8wZX3utu1cJfNQFDvQ5yxff1w2xnWdCSZO2Y0OPhd7ekR6pIo+jJQkn/p
Uwz95phAJcKrHyOOKB0LY2bmQAwwSKJmEyXCjKhduHlE8gAVCVDkfgRe9FoTS1uRFE0OzFD4VQty
4wPfjJ5TthPob7+cb81+URdw9gw3PiqHzdANGl4sNvlMfvhHfCh+NwA6n4uzEAT/vkKmKmeMbzI5
Fo8S56gVT4AvQKfgY5gSfB0UBUv6Vvis//sasM7fWTVbTrv48X+fZ8ye/o7JsMWDUpEKZiol9mN+
+w5EOqx3nuh4zJs5gWN3+xl5MEjTADpyypTFgrKsjxkaO7Dudc4EIvTdGRN7CLGuRPXM29ZhvE1I
DrNoDIvLYz6HHX02pVizp6ZnWIOx6U33Jh9PC/KX8U0ZdkGfPPHidlTCVjCbiicsPAJ+tDLKCLiN
dBrDLASCmMGHAUcBc4spMlOUeqvG8K5xEUCf/VCrbAWkH16nL5LgKb23gAQUeCvu/D4M1RDOgiE5
xxD/usOLqcuUu5xcSlgS15stI+sas55ymg98/e5eYn7o6Un8ylHR9+Y6wO7d0ZnPxsWqZuZEM62X
FPe9+K76t02T5JgJYmZhuDVVxm3TwTIIJnZrYmAiZ/5t8v5AgYd+DFSF1QbeVZBvGLBald/xJQDP
4UunXPJvkFLuAlpnK+NPi4McS7tzHRYJK8W1tYpRg5MHYCxlIrZyofJwMCFABJ3Ix3xvMP8yn8Pr
BiqHGXOynPUyvFyDetrT94CxBVFDSs9+5sLv/1KG9zelfTMkKuDYoL0ea7sOHRlkdVrSRKaEwC3S
7F/EjvaSLfCFDBCErdNP5qLEAlQ6nSYT30/iMCHXwU8Sqi2NG9XTI1ACDx4apRQieSaE8A+dj9Mf
TXIwHzxkubDMes75db8+9mcSY2UkTceraleg+ojOSXEDrlvmhjsH26JRAdEBGJg/XNEeuT0fuIuL
bvsNnmysSN8YdjOuZ5i2+IxKe4tU+um+RaSNyRv8eoVP4Pz71X3tu1jZmZ99+gi6KP1OSNa7iF/p
JPrWcQxkSTZH37lFBSq99XOn4cwI5vorA7nvXndV5hrbC9DDwAAd+2CUYN8u1p55top7G5bgEA0o
gz8OLHHuLloKRuM/aJgOVubIYzpXiqli9DQmGND2xx0VO5hmCFEbn10TyTgTUrIiiEh8hDn//mYK
gncUQ1yX96lh4M3GYWeEuSLF/0X/MvS4ndHoc6dnBAgQOXCbZrDU3u8TND9NTrin4XPlPZc1ifYb
N6zUYloPG2PZoBaz0wFC0+gZcVcq1E+UZy683iW2J2dwWdTrdYSPd4pVE2kUkCEApNZG3LIpxt0p
VECdNPrKYzzHPkFAQwky0heumwVm6uNf35KZsSE5n3NCr2TR/WrQdGQB4AGd9VkSnGDMiXi8nnSC
smun2GqdfhiToCtzsxNsqeykQHPi1GSz+17Lnf4X/u/02pmkg5vE7gt9Z/xrR9gsLLoq9kg2sEa/
j3uFBQh0hgoMCRsnAyaczIDWuvt5Wir5cCLU0/yRSXa49QK+hiZWjx5ZrDc2d3d7sztZDM0Kv6F1
iS0qadbfpDyUygJ1pXoS9ZHk4DXEMlV1hlBQcHzqgJsSm8fw+SqgG+sNoehy8TUym/qkQgCJZAwr
XWnOZcbqaFi3dvTFiQIv6xvb+STvB/XXv68KTGrXFFr6ku23hlvPHJd9AvoHMuivpSeqJ198PQ2r
0wMGAb7PtHSgzCX8MgtVpux0rRz342MLJ75nPdkvYF0B2remfJ+yQavYDYPkwuRJcFjq7T46U7wP
ET1QRRal2/0C3JW6eaeWLWwVn0K4GNQKWxwxARUKuhVsDtxXwELyQChAuS8J86+v7rWsW19HfwQV
yuBug2YbbpH83MqYEX3VKWdWLva9Lp5GZyqJcZNSxxu4siAd5AmxCFCekq3LjkPEs+jWcMacyuMH
1y6Oqss+G9RWPc/eT6xlTA7D2A6scMU/aba9IDvq2eXbXOZNULIvQF3BTuE+Yk74AV2A1W5AAbku
1Sr+slb2/nxCZ/N1McbpRv0B4LEDdMAfDFwwfV1bSL+Qc9jO9XTWNQas6hTt3L5g35qHtJq1uvpb
svAbZQPR8YjFv52ogSGru84sJPNfnDiwVPT65+SpJE25ki4e3jMS4zoKxR/LrYc8Ur0PCk5U8Cx3
vC0v7Gne487yrHk5ygFMie8B3qOsxxVSIsxMv33eoZ/usFbz7oLyvNvgZrVDbVdDGQGbA9IHh3I7
AwbBNX4ZRzaMavLe4DTyjuF9L34Er7y8bx1kW+4aSvzbd1ThwctkCu3zkFuWOQvZ3HaBv13P7A+5
8bn9P2N1CKOXuddIT/AsnlVL2bDrynpiTcDIdw3rFFABPhTc+BqQ9wgfoU8C45S/ANKOUG7IUQVV
rxjme/J18sHxY4kCjHgUrB1L9F0VbAJY9gqHsJtWCMR/EiuVSaaFAhvtuodMiwK8zzVB2aVGaH5k
2Bo4XOEmijJOijgQNSGsgjdbsbxFn3XHi7rZyBc4zjyRtJiV3dYpSR/7PsBtMcL7OllGgSdZZx0v
NvsBNENuIqagtKKIf9H70KdD4RMsGrhjlB1B3boV3UgXEZ98jX7pxe09N62MG1B291RqdwUvRUXW
kWDVUdmyKbT49VD9/yRI+QWPubhPY5NytT+E/hox16/xP7dO8nwb9gNTtPpJiFu7Vb+Dstl0Hpvr
PQvyDhsRp+VyWT8eA/jF+E+8pHGrHLoKd4GEbk5GOIGPlix1hkp3XRtz/Ty5SRP9uUGz3McD4doi
2y5p3DUulpwdJjbkxf2xEOZAdzaHFql+n4tKezNcbz0NN2s5g0mrKZN7Cix9x6LsMavSuYr26oKj
cl9Hjt3N8fRBd40mWDijyMDn5D/VBhKVyUtx6/MUW6wHYAf8SIifjXMHWVHc8gQvXvGE0gjrFIAB
oroxAiKHcsRfV/Dqi1+csEk+ZEeCT77WZ4LdE9KO+2fQNw277S2ZdT5zovAmh/OJtNEu9p/0/w1k
ZDB3LEauGNkI0+EPZJQUUZjG3GZJn9aLjUHqGK+hpngfQlTBqomiiBSaUMKzFa9ztyUUKJiACVne
NAU/peQ63nTIlNzq7HngtBix3qx0Csmj2X25gDSYJim5nXNCozOcH9GwBhQ2n9SuelGPwgaSL3hW
FXwqn+683rD5XJwfEB/MB3wzEFHfNioDfG0EAGZ/c7yjcQJQApXNdvqQ/YqEL4zoPlAHvn6JwUq3
Zers5gDKV/MBc1G2nmQhLu5TjVkHBoRHvbUgTssoyfC77e96anwd3f7cM5m1y1iq0AxDgCk9WjS6
MvxeKTwTWZi3vOY6SSQAk5ixyruC0BMthMuDb5xg6ROJguiRLdsWycAQmFYSLvW/AVJRMlWEOA6S
j4WvrJtHIjH3tVU8eqRJd/BYwMnGDf+1xQ+fZE7Ny1ZkvcK+ZmYdkeA6zlzCXCFUN9ToLoqfZwD5
unqHr595qcz6QDoFpDJqudLXfl4FBj7s6hjco+/LKY3nZ5RELK+go18P4xoAcGqk66xiSYhQD+Sb
12fNCckI5P5gbxN0LofHz4OnyLTcoJJPMtnJzjYxDWuo3cV3rUNpj7AfPQMEC0kVDER00NfDOdJZ
Arb9yockXsIl/kwbw0KC+4XqXnJTK4vH1e8bXpEPc/yV78ib7ZU73Ag+YNnSHbc9auWOlR0aNvJp
BZUGBuCm68orm4gzlA+6VS5wFQRN1kJ0WXjHrFAWXeZkt04O/uIUnU7+JGFK508mmhOp5kI1SeNc
rKIoWm2GfDR8OEP+vptRn+8Mwf0myeRs+36UiMeUJjgk/634CJMqOyrNKOqBG94C9mWKMMpyllnZ
JLPtK0QhdrH7WAfIN25LzuXyA3DXMsVZpsRoGqpVLHvx627z7MQfQDwJMTrMUOs6/MBF52LG9RPA
B6speFeNr09z3ZTG5wQLA4WgXdZoQb4ys3nzNDmeBJdeYClSN9KmNZ6wwvfKVh5eJfnq2+8R6e3j
NXAHXYfW/1g23MYl7PBAHRvBa9nsjPHlqFXOZykcrgPJyxjA3hkutyBu3I7fKB/dhug8b0Nc15cd
/+KI3uTjf0AnPzvcyiIxWc1CAMUEWDDJuA5IAhaz+G/Ew2hIsO8Huvss84TjVEfm4nw0r4Y5j7sN
89F5hK/OzcNgRjKvxwxp7s6wG7/YcUKzuR738En1ROiwACXVtY4Jm89uhLTEPC2QeEUUDEiIGfhK
vCgVNyXsGY5XUEr6S8TG0dnlmYEq5nic4+Vw9foXB/MEU4MbUcKr5WE0W/2A3azx2c8uw5ePMThB
f/1ARB0rsTSTx911E/amd78/09jpuEdjafAbN6E86xPG2lCTLR/YlNIrCIw5xMsYEc0I16dRRh5p
D/4nsG4CSBQqfUsZZgM5Secs+CDRgHP7Lqr50Xt/XqgJWYRDcsohRfY2anI//eDSEDp6jlXiqFQi
nm8DRLoPKhXQLo8sue6KTGFY2kipFngPLx4w8ILNbyCCIEtfFeE3x74rXL67ZGpUibojT6oM8Q5n
ErQEkVDW6QG26Q3dl9kZd8YPGfNQs2bcPWIHn+J2f0aNjgQJOs4T8zFPjGY7Y7i+Q51aqDvFb2Wp
D6D0d+HKnJFZN2vo/CbsnGPx5Pu9oIqEc75Kfvy0itLZl2C4qTa+4v/h0y1JcpBTN7INjcGLmOsA
ifXcHJIyLvF+PSLUfILNtdO1lbmIPKdhcC7jO8bcuLvPSMoY4AOit3Ye6diP6guCFWRijEQaOutq
nJKyqpzu8S01y+kTQg4IS/QMhgiQTpdxqWFS3SEcMlvrYQ+1BNSc0lIzG80KVuykpNLE1sS0Isdw
FQDkTo04+joQzoHE5f78rmGKhHR00sLe/DLrhQrpSYNOqI6KP+urGx52b1jFPZLEcp50Qys2etzH
vLMY453wgmCtkGYpfNuHc8O94htSkkl+b3gBfgX/8LQhu4DzgrnyNeVE8rmGJH+BgRI/Qq6Dx7gG
KuZvJCYlWE+Qcs+Iwpf8w2XA5dWJxQUpIqo/Ycr/Imk4I/MSv2J+lTjCJeDotGXBb/R0ny4ujGT/
PiAGi3/pKphXYPJvE94NXcPTN1y4mBd699Mn/JKwPOon+hB12EYfXjj2i9eHYU2ijgggL22FZxAq
oe7dgnqAHz1hpQytyXTBLd3s7z7H+wT6IUNoX42MHcbkQzwYGUnfRLBe2DligKfCvirCxoPjSZr9
F1qz7OMwY8PS5vMLmUywcAm7EoJqkUBf3xDj4WsBcHlzS4zGscDysQPA7gFqFjEvWFL8IiaSEpea
GEuWQ/YfVsq5VDmX5DG8EzeXBufwMroPsxFkr+i3TO020iQELIS06+N0XAy5Yp9+PsxYhGMNnlU+
fJH7TaOPVREjOzXucZPUUS8AIBaUbn0sOdwWcMOw/B0AljNtJcEIX7de8DeXDV9rQcejnt+TZM/w
1pgL1NozA88xY3PqmrFlWkuTr2y8o2JPx0+TabRwdQJHQDbMg4mL5AcFg+JPhRMCev9NgvsMGPgu
v1Boc3p/gPjLXTtzgMPx1QTCRZEK16K1lmv8h7iBQzJG3KtpKvCNNnCP84BfV4O3MsZ4hoAYw+eF
xE/P2DTXqYIzgtd8BB/M/sUI+Ifs/HtxTip/LihxPJugsMYKUHMViU/E060hZSA7PACHMgiGIgcG
43osEQNxjogTt/rT626PbODte4LZJ+hzBZNeUZVJ8BShZQ+PMJ8ZdGDZxAiGtLWYh8XgtlxeQNAT
dSeAaFQaqHxxF16iRYDJDb+CAu3siUvi6SsBB7OUoI7kKUJHRn2g8OIBovJLg58PpjwpoHyPuOgc
odBzNwFI+O4+6cxFqE41O09fMeZGaH3uobKVVgb+DpZ+okAjpZfhgf8OFGsz6jnQ9YebL74yirVD
smfy+U48AlTZkUhip2F0vjFsZo1fk3Ou3K8FSx76/koavRYF1UeGLmdnrIxVoyFEJ+Q5h6WvEVYg
EuN/dnZAqmqTXPYfSee1rCgWheEnoook4VZAMed4Y5kOQREk49PPt3uqe3pONBD2Xutff1jyVLAe
kM6QdMdTiQwKY2z8QWCnEcadAjY6A3M8x9qpxepC4IM9Uh208K5IpA/WH/2PqnN7WdHk4h8CXJle
db4Bn6iH5SwCidaFjkJOuXLEGBWxBctltoS8rRK0FjOVAQDkafEhCQHQmDJwthlPdELRjaNnUfar
y5zFv4EtG261DtOsy+CLEttNrt89eusWBdpCIm6pQKpisLLcS/GSLzPZIUU35V4+Yl09bzr8BlFG
tkdEFZ5yzKY4hjLP7TFzXxSsjYPLGRboQiT+4ilCmLo4pJWnHV+9wUxnCA3u4fXYvnGUw9K/otyz
ViYesTkDW5EfzixbzL3xzZu2SzpmJrfE7vIn5wkvs5jO7jO30d0M6xOOTubDfqQ3OiJ7ZDNspcTa
ZcwXMKcwZp1P3VYd4plCGYJZDcIExrP4z4AK8BVi1BtkZJi8fIDj3F+1yHNkoZittZljycJHxK+7
YYyl6xdMi7WTe+ehziNsDjD/EKibq+DwBo+Ma55R2D6MWcvRSuFuGMw5Zkd9/sOCbdjso6v8p7/H
eFPg5IBpDCGLCnmMo9jcVRrMMFMZ/YaW1WPJ0HoY31Dcc0WDxgSz7LXOlqRvx9Ksl8+adneBx4Hs
NcIJEovHTz7Cf0sJdzr8HBJx2KELHPSmwSIgn0CdVMLCc2gAPHRMRaH4raAtQkvY/CULxtNMgrG7
xm/TB6labTbkCk1Cc24z9tnhyg08kQ5A3H3yBb1koE8SpoM2cyWU3zgBDV7L7+l1BzpTfVIQaL69
aPBdbOS+cesg3al+vdOZQ6u+MdH972ZsHEBm+CmMTw71P7IRPumb91jUtx+G/OWwngl2niAqqjxp
ulGh+fH/Ad91MadmZH2OKI4/w2CDOYsoSSkKqSzfw+8E/JhNPjn8cC9aQ7DgT7cWFIYMbkFJgeda
u3BqCLepYYrnCrytcX5Xh4R6zmSkPCOMtOFBsLumWONDPB2JK1jUGBfgehgenrCCub5HZciVbggV
E1WMCzBNV8Qd0P+MsHehYMThgsh3bLvffZQW0Vx2zgkyHHX8QBz1dnQkMWKPhmUi7uDXPJr/Bg0i
dr/GnI5UyK0BKaCbWLmwQsjJo6LviubBGresZI5xEyiGCpMzwlqNgSa2GMtcwXSpw1YR8lC2gVE2
+AFDLMDl8aj6TWK2ZzGh/E3oRTVrxYb7ur/TkYh6eC3p/hqen0CLcPEe3ERII+YigrCTbZJztvgs
kFLvMug0XLQ4cSffcngp2PWR7yGB2WP8okKE3toT3BOJBxmqO3mHOh6JZuaKADIh+6Fq2FJzzLQJ
6R45r2ulHbbfWbSiCDngL7Egsgg/gBlZAJjJ3DRar0OLF4eMFqMPg+kyfkW4svUmTDaw+uAVv8IN
+SWfDaBSfK5deUItf8umb4VbF7i/IXlPxumVFM9RtC/jgcR2uO0V7odgTy4n21FZX+moYd/h5ztC
YV/tc3p61i19qDz4mksC5UQcwycOkT0mOCB124hN646AdgirxANrcs37Lz19RshMzE24RXZNY6HR
yrPCgUPMgTRHXHnoehqhaltRxyK/+g0UjbLzHI/Q2vwhmGX1q6kxxaXKNciCx2/MrF1LdyNNeq5K
Ey3YMoUn+cqCVRdLEJ6iHAiWjEzji5sfNBiK2H+1ZEG/ASBwEKsniBEar3C4UkGzKYCBpXhhaHo9
mj9za3J7fGHvfP2ajGt6Lr7IEyXIObSZ5CNq6x8xXOWhEaoN0EhOW2kgDbIcP0p85xixZOc3amWY
vfHKJDXMfhbl8hdN4prSW7H/esY0e+nHCWjfV4tcJccZxqL/TaYZY6wKHplp1a6lIdFssFJF9+OY
SREzwmT/QmNHWYA3Zh7Ifs6O9yvHuISwRdWotkRtr03TbI5lMlHmtGgBLiLB+jXPRwY+JtPLUAhx
uZ3YpAtkI7C6UnJELvb2x4S3wHAtMSaXJh0qUjkrC88OPONH6MyPxJQM3gdVVNqP5FmqDNMy8OSG
8fUzApSuDGWBm0omgXX/FDrbJMCCAtdziuww5v58NuvPqcfva26TQpPELi5fXv6oIb4vShQLR6q6
H+BByv1EN4/PTEAoN6EkLi1WoYx6+VaK1p22/QDe/M556B67BrMkh7bnLc2Ufo7B8WWVw3uB3FXN
3+hRQf+0z7mTDnrviAHtqzL7AZWf6gLi4CrFXTtrP6fSvHHdkf5FnAElSTV+vUYSWvF42rvMLKR/
xGhm25QqQVKZwuCYla9qIqQLv1dxRIYRcjidZuG9AWTD0Hj5WyUzm5zoHDpOmbAdEjRHZ1BPNGaH
z/xF9W+jZje4yod4VBG+C4URVRkRN6G6lnftSL+W6rJ95LXD8QHG+pyE+Vc4ATzEwK0IiTxnqM/c
yxgVqJuQi/6GYL2J4bb4H/UQdjkEM+Ho8UmZbWIy7iMI/CgOJkaF5BfapvlcpX/R7FKHghiuHxRc
2+0rqHhQBAWvYgpCB3sDDYXpomWy4gm/DtnDRA2DMRLrvtCrEEgnM49ivkBkPI4yRMxTaeESdVlU
z0rQcfXDl7aoVZGkhj20gSdrdOG5M4AzLBjysw0pVdaoXrHO12E/NQmUpZf/AuHtjnHz0C/P6EJt
3B0vn2ndTH+/2SdBMhW+0s2/Lt4KEd28OF3/TF2tYQYUXBeEma/pmpiTVici4SVKqWiCzgXxf8gk
kugW9B1LFRR3G8DfM6dfbD1NAoatZYURNAMOYWcCl5SxwRfw8sCiizc6tyrQW3rDtEkYC7AJCo8q
C7PhD/eosJLC3BolD9NbAXKmsKcA8PvR0WZhZSkDvYaQ8vE5IaEO+uhASEkbzjpzYR6cTCqvlzK4
d8n/MZSJ2o75mJh5hR7C9EzWlgoj4WFPduR/hkxoPjH3Lsy+ZnqJNchNT4fXJo2YS+j5JJbwJR+1
6fRCjjwiz3rUa4cXjgYvBg3AW7BPepeJRGQPrgoIIwnT64YE/Oil2ylY2HsfbERY2PETQSequzLR
F6EjfG9RS1ge7nuQYJFXt6xedCgdvLAv8x/2jHj+zje5vIz2gBHy+y/YAwTEY7MFFAh64J6hNaR4
yP7fy5WBMe48BMZjYGx6FrvP9OGfoYhImlZ8CONYYGLpRTwqLbeXnEWPJTptWmqEx3j40DqRaulC
/XG+s9jdbkeLLZ1SBKuFBYl7E5sEunTcPl+r96aYkTYOaV2wkCLmN4QHh4zjf7fgLEi/kdf6QHwe
6NIcs4+TtA7R5dLFISJn3O+ms/QpSMF06nwm+vXWL6C4801qCSCLrk9jAtqOVl/btFfoIkM8FhKo
xiKxvvSf7QS3gqD/XOMD1F8uDwQEjsg769/vohXW+0vucppLGwmdhuWFAL+Iv+GPIF5jKkbLGEDw
ES2k8TC23el9UDO6W0ZlOx5GtNDy6HuHU7c019EOra69rn1zXR5qemNzzpdOMVX87jVTT9HOnIMm
BDORMi7OqehN4WoROAexYRysRKGEEADOGPyrDSgFNoDr4BysQohG+EcIspbAM/gphhULSqz3Ar9w
flCkjSk30qpB1Whtx1/ozzwD9O4WzSaV2PdJ/cIH9BeLFkOGYoelJyF4rLl4gZbTZt/sX2uS8NYM
Gl5+Nzd9EzwRWGam+CMI1LN4g+p/Z+MBJVzsxAkD+POtqaCZk7pDLy34XNWM2uiLUXW3x+JNBaJ7
75ks6N1WTm+kQxgQ1UVU1ehtzvLFJQB4nDDhTKMNlt3MHb6+0fom0mZEaqQN2f4XPwltFhjbBAvN
rc3GwV4drWQMInH7woS2OcoMbhNfIsUO+RIF7tcnSDhWNmo7CrRBlkFJPoaaNbVNjNMiNS4xrEMT
T6cqRVsMSoJsZ0T36neMtWuoXdvmqbFPX07fnWRFs9xEfWpj/llL01a/mip251hIfAKOsLAmpg6R
HCu/OF+Ymw1UirbHs3xupSDKn+jEKeJDFXYWwAM+56RPNi1xk4iRMOwpSZYo5FNaovrOLihJUQ4H
8yCmgRrbsGWMCgH4V5rhkNHP1sVWtqAB4aFnj5F4+5fjz8vWyfIz15ze+DuCxBWcAvQFsstq2W+m
9t97DT2MTRrFDjWH+KX3PGWSs+xcZmBuA9UsF3TRYCkP2D/w1xoK/VDnfqopdjcPC6Uv2p0jhfrg
xX2iLsiaWpUI9eDYCl0YAj3YSokrlG1sLegd3j5qCmRRmIz0/8mgeCZzzCsVwqCfhyXaWkiYYh8K
oxsS49V/w0Ad6dPkVM7VKWG2CKAakk01L4OoepUnajWyC2RO9S3/4Ug/SmEiNLNwXKNi4vJDDE7n
MI62UOKZ2JEPUgzthqQaX9P7BpYcoW+hxMKOGCGLMIsjiWaM4NpkQhkPcI/OqWrxF6YsaHyyaRhr
QgtpWf+jSWlOmTMwCmJAXqMfkYZf1JAMaVJ2BKclLJ1JMLpH0AfS5Nq+xXiWrCz4AQxual7AEgAY
FjgK4NzF2Al/JelOdGau0r/BDJ8H7mMGsHGI3ZvsbAVNE4BTOKNhuAUUjfQrx9mMDuyfXZoNsRl6
hzGhze9Ml0wDIlGPOsIF5E/YzVXo7Gu739wSqBMQt0eFb1Cst4orn0OaEqxmEeZQlsIkoUaXPB6H
srb7TLhETdT7dR+kCMSIOpEiUtrImANpDsPvTJ1+/8ojYmgM8k3RCDoNevUx4zgfmlrY9yf7c+KV
KPkLZ3GebLfWmb0WNK8hfcTp4XQZolVOqn6qUMwMisyzXrN3POkULwt8dkyjwmjPC3GxzVwJwL4b
Sjxu4EAX5DFQZ5eAm2QFdkPUg+U5/G0NXOfwYJjBGqSsVftpt2D0XngGw3XIUxWjWJfSOTsm+w80
E7hIHvxlAHSQoNCld3yfQs3VpjZm0oiK9xqX7EOL17U9ItGhwY2Ks8XJox8AsMRLF/Yb1RwDcgfk
i3MSweGuRUkJb7RBVNuDvOF0rK6px9c7dYbpjo0AH2E3takInLN+XoTtDClq3kUdoq65QBybveAy
J775G1CM15iSqgg+5jw4L6FX8mjDQBv2GFsQAabOdO5L+Ke/zZcelIUlvr6URX0Z8mbkQaKNv9nE
pnlOzgVkptYcqdhHkh2F0d22WKlEFwOnBn0CYQkcuIRjHePuxgsisvgwhBynl71NQYJe8LU3XwvR
on79gqzR/uO3TD33PBgBgz817nkM0xM/u0DPcMzCNa7Y7NrdpPzh3I3rgdskB1xojoMWNxdlQCxH
/zw58wWzfxTDDaSvf0KF2TCAXWxbn/3tMsoW72VH7C7hcT/GJOSPYKDsMtPHCrKsx9Zf0YKQjLEB
ZgIvbPhA/hioUxxr3JnzpJ6VFwfvp7c+qvQNJUdFRhLeyr9pDIAkbckkKhjnAGuiyamFjS7XZjRP
QIwxkFU9jmBbD9vX7j2wCK1sx5o+Kno4ilMTEUqqcws9Tczc2BURDtjDfKtCebeOcTIwGp+6VJYw
i3Xo/znK9F+17augcR9IhuJBlHhQROOQZByEMxBNII/+vAB9PQUtMpzZB7Y1AyIb9j6OgYIiCOmu
M/0Qn7G3/0Vrxwizole026HeDHvZPbGvWE726nPxW+p+UWyhvRWkp/SymwTFNcQn4j1Wg6EF0IqC
8O3H6dDiFm15Jdk2elH4cXOXnhTkfRRMLxn1mYQ8s3PohC3STe1lpbSu+m6oyHEsWXYVDRIx0070
PWdYqYkOQp1cpL/ysG6Cca5dKzx4mLZSzV8rtGRkeutD5jBoeE3aDx7Xy6sARzVPkT3K64KFNcGL
E62gIzoHLEJI6dM8xBcNbl6cHrCBE6TyuHEhYMtcOFIfGy16eOaYCc6wulvg7hBPdGUAM7VAp2K7
BB9cSEpLCaUS9n2MO38QUJg/9xxLIY7KkZ7QMGtUKqxGlIrUZ5+BJnt26vUQ30yzibyEvtmg9oF4
YbvyU3S52LjjeAeaG8J7cmmuaIJShkIXh6YliicEbqgSCWwrfkNSRxWev6S0QXVj2eLgSkz4Xfwp
sf0N0oGNFA+tLzAsBhn0NeyZKWGmvtFzPqrPXIxXDCRM5iwJdbmA2F2bYPJ8kDFeIDemIlumn7Ln
xSLZr6PKx9AZRVVFv+dSSFjExpXCSZGnq0L38nUthdQ4P4pdGOf/TGaGKmrESx9oI3UzLNJy4n/m
sQ4Y2MdOTJjkisiF96KA0MM2NqfFZN+j3Zp9qeMwHZSPvcupC8fx79GJcgYMTPBTxHgvGduHfNPN
7IGo8ZId9rnm+QXsBvWNToPoo12ZHr/UaG8ilEfVe0Lhxn1BaxjBTQZh+TDn/XwGQTxWEiw3/Bgk
sGTGWm7ESGHPHBMCXug08x88Ld210gH9+E913zTtIsKVh3IwdGUfY7qRpJMLPF4G6x/XhIq1TFHL
+dW1WmmYm0ZuR1/aDBiUy7PvHyWbxRi6N8A1FliCPMrwfiFBGM+Kt1NbeIS6JrEjLz/7DUxtyr/x
vaG8YdgCFUfFctCFWUN1ggwbYwgYN7ng18jWVJf8b+zZxjOKaVKxcZF0iH4gQ28QD/i/cAu1e/o5
KAa2AUG0UMNmLKvmPigGuPNXGKXJUFS+e+ybQ+n6CksItbCGNIYt32f9s12TNyfrJwmVYChGD2KN
3Ig4Hlg5F231aTAGLe4WEJxdHi/mUZYXvdfOqtZ1D4diflfyWrxkgwmrq4EH9vsQAqUyeVJZTJWh
dBkDdW27GQHP/y4S+wCySk067t7gpmeysZibAEAT+nvVEMIixAAsjhyq7kvi1aHHgQvxmQX+B+ed
huf0RCPbInC9lit7S3IRQGcHzyh0atZ/EHvcAsbpikvvt20fJXNVnDM6IpnYq1WqF7T1a0oh/TU2
0uVXHX+NCQhT+oN27b6YT8OSx72a6TC3WIh9t1s1LnCbGF3Rw/4Y4pF6Ha1D8JhLPhDXWE754SYy
OaqmKB+ojKxVXXihuk9rg0zUcaIxTJKSWaRl47aURJDGr918u3OKVgL6hiYRD5MidTf8zBxZkCqM
26X+4ce9siQAwcElnXTG8Y2Gi40LlRZFvwsKaAZuD+gSGR+nk+rOGlLG5N0ANLJ4+fgHFeueL83l
Rd4JtygI1fUtvhevsZQmGH9fK5DLDHg3H8igmxpFSQcNuR2QxxXIO9v6ExwmyKovt9HwmTNu30kb
TXC6dj6gyis00kyZNwEizXBIr8ggH9e0lvnFqUODuS0mvYflHGHNSVsYpMPmACt6oq9KwhjpIAaW
J/UfJFqshc8Tr+1ejdsB7JazfO7WwT7Zv/5aACQKUJD5YwIw6xJWqcPtNAEqRwHuBGhJMPJ7+TAk
us8j1Jzg+ooc6J5QM7hDMSqOuBcR/HBnk7GXDHuK++UqfflaPvpZ0DanmjnqlUOOZg5i3Exye2FZ
c6M3Ac8FkZSxKITdRCYcCnYTycCgl/GYEIaHOux5QrmwVi8GlOekiIg4RNLlfoOv7FN44IBIUDxm
zXbqY8SOG0sM/AuXj/2vmknw1Vuovla6+0QLo2KcsSXQtnjWk29+zsFF9M/aZClPSZ6GV1YP8Hkz
3wRJ0p5XcOUbB8GEWnElI4LxgX4ApJqlgWVigaCDrXhU4EGXDhrJN2qyBlllpmR7gFYht3j3ZjJ6
NnIfRYKiFS97iocx7iUizEW4hWo0hRQ7V/0BUlqwQzMyRizLZs6orVwUphcegOs0oj2fYndgF8un
JQFUKDfx2skHZC1dgOHByEk1hIFTE/zFX+9beCqMfSAjHr7tf+BivvvxhAXHvlqYflRECjgBY1aN
WaZbcjvhvUSjcf3WImS5RmvJzAIDTAp2Nmn8+xnC1ROKDZzxKQkkjdoA/UXM9l2PLtIQjE6XRl82
yc5VK/9levxgSHn1W3/tvYRZVzlvayJMvK/ihcyLO/eFpzwz869bvF0bdgQzuo8Lq1ZhrkSUd29w
lHVBy1VboluJqCT+dfB7MajGlAyv7Adry5v5jX5NkB5f9t/qpFJkgK7jOUqJQuVJWYNeqCDXyYmQ
Bz71nvCCkCnhKmzW/LKYMIEtIcIydCC8GvtmIPJ2GLHkF/RQJAsbSwuoqmITlREuvet9XluOeqhu
8TPakBl0s0/wcjEvodnBi4PoRJimWMZsyqd8Q+XAN02tf5GdADtTOmiT8QGwSP+H5gBjD8o6eLfH
7Pjm4VgDCpF+yrom+HQU2zLGYE6P+Dgix0nE0Bjz+s3FYQ0qed9uhuYHeju3O8wxTh7KbNYMFvqQ
gFC0DpTA9IgefOamJ1jUcISMztGZWhg0ih5j64CEDvRpPwLJvA7/XkzrwU5QfVikbOB4N4F+nRHT
RF6A6n2+Y0LjIxjttG3Uj52LhW4NY+2LvTPx6AC+0dO+huvmxFZ/v+y+f9FkYeLYCuaUPj+L5KwK
C9aWVGvGYQ12PyLNhMpIFycHZw7iFgmiJoieu478TUBZZd4vb8zcwBcrBomMGDR+m1n9SwSsNtyf
0JP5mPLmRUvk4dZV/1w+VdGWwJ+HiEFwxeoSjnJYAgzOMCpkgAx8AyoJmI8W6uLihw18WKywizzY
688NYBwrfaQBoHi8uu/uvWGfk2EIPbGd5vF5qTQVrB8qHkeafwEtZskBRYW0z8nHCU14CZpz5MmB
095QRjIEOVhQ2nfaJL/lh+BsnAJeYYr3AaMXhqP0zrBhXnQqoorOKEcEqSlGp0kNCPMfkuMkWWHS
OEHoyupQsoo8ygl1tyirq4EGkW8bH7pHs3znfRYRxhovaLq/GdMy2kpPfTtfxe1hy8rYEIX82wmx
zONtBPFfa9Fv3uXrT9q98QPG2ACnI/w92W8pqcR+KEo0IA52dgm5CtoeGlAuYRBBRqFM8Ajn+Rff
y4opG8wMHPlp8yI5ISxkHMVOjHroJfN/cylSG7CLYFagQZIFJRhcCIqs0WZppc/Yl7MfpA4XQ4kY
g6OauUm6JiKN48RKjlEvdbkQ8+BhLuRsI5ZuZh6cmuBJHSWzbaVO1zqmH9C1SA5c7AuBOUx4sWm1
SUfp0z7btggDot22aDqwRKOoB2H7U2qRG5Scm6coDyU3AYxivnHCCHSTL+stTv7qq6+jhcNPlOnn
CQghZrUgIhQPNwae9D3iTZoIaASdBLIs6AF3v/AHK3BeeOjbIAJY7UcX4uX6zRGvsIP8wCTkBxtU
cWxuAeiZwxEOo8BbwOSomHH33V7IEiOWivKoH+wqEZyOqKXFL/TI+b7Q7dAZtNhWMzXntORwG5pJ
gvdVeDd0mbvD9A32ZrNCiZEZvlrTyowj5Hx6Cu3LXn9ximScUs+MchEBbj3Zz4pgbOpCcMfWg7MO
yvaGji2GDfuZSC3bwPijeDTENtcels6vSdFt4+As01GKKbs2+PZw4cVyZ563U/aFXksC10EWlv50
qrY9xvsbMg3SIwjaEHAw2krZEyCaKZ7OmKhxDMWDuMKO8VMGFoaZ0I4hrNWDWvLhVL+DMcgfaZsM
tzPMYAC2UoQwbme7jIN5hC8uLJpvK+CLY5bR5DuUprI2Mks3boc8JJydBhFrNID6oyrwvjwLq1Vm
kuzZ7CD4znL6ydM528CJAe0qGh5Crbi3qLMomgwiOzqCdjwNP1liKWXY+24Nb9MeKgHWAF6EpQxr
sDFQkcJC3sLG3XR6N8KMmVRiZGcSjkZNUwsYCR25BnWm536BtDLyQP6hXBY1J3RuQhexTMCTqBkS
wgH6BN02w9gJ1FMmtJfYbGSm4qJH8t3hmPhzUVj+TDpVj1lWyKwjdUpF+LiabL/cOLHDWWJfZP73
mwuHBEoEk1iuMR6ntuxkdFxIWFF0cfbDAfsi/nksRRckIZRZqRjLfej+FWtgg44432bESAOLJT3w
RbEDcrNLn6zGncBmaP10rk02SMaCxGhKjtgGmgHiqoSMOppEyX9jQMftgtJeItJMJAXROWYQhLhS
ir7MWaXusjy+iwkpolbwGYq3wkALhPpkiCWNkKTCYOZTcmPxe8KnLR2zTgJ3sKpGqLhEQQYDq4Ls
DApZOhw+TkWZIRiARQJCBeDmQOcpQ68jafMfDtRZLsBZlw7x5ubfATIQA6TB0yVPUV3xrz2UsOJi
AhySLe0X5IIyqSG3mAZFlAzOC0Sz59EM0WnRYDHwr4tRDYDYugYOdoZAHWdmNeRZRT9Jq/MmvHpk
Slw1QyhuPWy+WiKx3bgGo/EriPJPxyGe2Xz2MkJVUUc67SLCMKdCMugpd+AjBhnN4cLaTEuP897P
eYOz1k5NhCUhUMg6QJ8vfUK5PY3Kmq5Vpyf0yDZP3z6siNfcpN0S3bqb2k6BaxN7PEM4GDjQqkSJ
/sYcJiWJevJjl2WwcYL9Y8CIxB0WdL9xTG5JRtyAQFQ9tJ89QonwnHR0fIMRGXeQtQeIhAC3JYRb
IJOwX4n8ZMbBpGStWShpvGJdj/iKRlwGTz+DSyFQl5t6wnGImkADVQqY3wvvIUKHWP3YlytIvyWb
4oaRmrJEulEdEpg+ABgIOZALsu/w6U1p4PPACQea/xAifyLoBZCX2y5Zw2ASWRxE3IDHBixlX7fc
VGegD+v6Qr/AxcNBZZvnblScYNdjDf2Hl6kAU9S89C5AP9RlX69lTkNrhZ4E5se/Dy7wqoEdrT55
dDIxiiiteXdohDGuSEjlQJXvhnCC8AhK3Fn5hkzgkrpeYg8LgR5qJYg36hXqPe4keIH0k5h0sPNF
7OdY7icqrjpVCPmB6Reij232CO/hHRIV+ifwLqzWcVTQWHSxEQyQRNNLli+n2qFPFAlQ/M1c6Aoq
9UdPvX/sMS+3Y5qFXw0X2/u1h1+IqcuH3g+pEB+QQYLhV86ldq3Pyi65KygVMLij6SBll10aRQBi
FqxWGp9PZVqCiuW3b6EAw7aZspHdCk8JThzaMLY0xgkKrBinpQRg/RnZT42fRoYJpL8sFg2XVazK
fnnGtCzlYmYtRVZMsB8rzL8JkML06Qe/8fOm3CfF4sNdRwc/jN4+yE+FyK9P087Ih2u8xrWJA4tz
14Xdvwc4ZRDiQxLAMEKCAbEvdOl0WRLM90DEQmKfbroWLQC0O0qFgMYexH0EIMVXwsJVKqEOITBE
xaoepKM3AAnh3qN84ouy2AvYhpwXG0HiUq1zCabKmJellc4P41suDExTgAIhpl6cH1cR9zTO8h2U
B7GcUJXFvDx+Edd7K+YKwNb0nsSIaCYx+ljThXxrwLbRHxAMYp2gtgQpTwfbKkn/9HHX4HrJEOSn
JUPplew+ylxpWdO59xHx0QdgTYOlB2RuyLl/HB0ow0g4QHa4R1nvIB5xp0K84vvNFRIFR4RvGn8/
bMAFDCDwe/4llUb8LcTbZ9dD38Ht9b6Xy9eFEWtVDBKWE0sZvaWtBRVupkjkuJm3DwxD7WYrhNN8
Fumqmr0XGRNT7n7UCSZNA2YQK1T3O2q6YtVRTSPI/Z41qnPsMI7tRt1VK4o6UlM2zbndKFss+k/1
UrCtoFYhf8PlYF0ulS1xtgbrJbMhELTugyJyngKOLFH2XfY1fgfKtB2JEFNSLpf1Al7w8rcNaZ8h
gFH6PUAGy+2X8KKM/KtuYmLQRd6QEgwkqhgGXK09QwVSTJQlOhKWJFzqcLzHsB2DKv4C67OpwZkB
RDixQJUEt4OZ5wOAlPeWMR+7TbYUT1L6LUpyeFCWGxcrnl4GHzPESeGnKkYRYGX48gFzRg5zJ+AY
2InfhGtqyA8zyQd5sv5QYP5xKoE9qeKZ/0gLZooQJ7+rjBSu7lpvuUJwFOAw297lURy59+fW4uJL
+3atYA7F1HGgLeS327u/row12SSQ3nCNVZboKHlRb50aafhZyjvj+gWjAkhA3PDrn5nfCSoXrwqs
848DjKv3FvgxW3LzyIbI7msfOI0PUxxsF+3GPlTP952u0tL70g0BKNUPjo3VWr4SO4sDfrmVZ+aB
XYmTTn3Bcsz+bdKR3opVlnvatHxYhoAioxS6AvrIaEIDQN0UjQMic7nbPhviT6HLQrRjesiiyjED
VhJD3VN50G7mgEmjFc4wc3zfv+XjB6e8/Jy5Wzim/K0TgC6XW4K3CGpFFSCudtlnAbHB9P/yZULQ
ECwDwufDYiwM1vRz8ffaF39senKOGWW/d6+Pubt79SdoOvszeps+KsnHZELp4h5RF032eyyheg5Y
QXSApWlumdGaJx157E0bfQEhos0vHpZYKOhuuzTWoAZpNw0y/71KQMNB/sqBvmp843C5/WY4vWRP
LFQQOz5DzD+eGqsLzJiw/z5Ge6EuEjHZUMP6yV/V9YHU4ZaDFFDH6JbDLqniroBj557r6AtIAZX5
45mct07oBWbYRAWutLkMSUphuFjiHQfMxxwRaQ7xuBBSp6GHzC6VPYYBLaKDDyIHjmKwbllretQi
C/vehTOWGA4Qi7S14+X14Ds1rvZQAYyRPJCKpoksOAvLQ0Y3f1i4n9KbubRPCA0LuiXyo5+/De+j
wLmG48y7YZD2doxdcnjdAoxG1g849pfrj6QgGzsESCJ99S+5ErQ3D7cwdkcVi0e+reb1QjkkOzh7
WP0flIN9iCbqXoabnM6kNbzPs5BOMT6kpXlS22q39saW/KUoppn0gY1o6qsd//C3h/Zgxu6KSj68
V2fpwNqEDTtZHFg+rTHRhyIJCZ3W8lov3/ea189k+K7vmnX5EIs3+y2jEOJA99HEnAB5QG0TqfNU
RJBQKJ6hxUAC6s1/a2UV41sU3t4CyLAAEw7m/HMwyIt6ICqUl7/5b96u5VF8MB76Q2IJoZv0sEES
I6Tn7xAbw3jDgyb4dXsyq3Kzgym+oPwyD7TK0q1cGki641P8+JziE9mHA3p1JokYd/BrHADeML06
bbwAUAQcgPhkSNpKhJkpWz1skEO4APSecANDNGxDMAJgR/GB/sxk12REVaxY7Pma8aR8WcNBuqu7
YvU9MwTjKNMS8zzJCuMB1OT6y1W1QdB60XsY2V6AJbk4vBDPuc6ph8jbo2P/93A2skBaJ+aFwMbY
HchO3PQhDNVEI5rUhgNlC31JwviBjLmEJXLAAmE9eS2i+IVWVMy458vI/aJTJDHTvqCKzhqcMzzZ
ZqjlXPA2wtiIUhM3Nsgkd5YeHrkDvQWE862nweJGgreFiIKYr2dAQ2iJuf9lX83BIPQnB3gT3uUd
WAMHBw4SxLBMZSQKRakPgAX7lVdmPVn3OD5kz615a7wj3cbmGqBQ1JZab/QdA1fQtRuQNwa/rXTg
TYktjsNM0BrjyDXrKwsnFSpUL15DvQli5/cmVd7twlE6Nq7ifOx4zIG6M30OIf3Se5meQTkIQOvd
qIB4C8hbSe/Y5idePC9Znt34lA35Ck47AykJcl6jfJVuPEA7Mq63Zv6+07GE/eb8HYcQtSB19w2A
RlFhE1ei7vKMvcOhU2kJmRJgJLyG952WF94VXW9FCZA94qN+1Xc6yRWnYiX27HoZn7iPwmN4pF/g
EHGWqrVxhRyi7tvHZR8fv+PvmBT7E5CNbk048+3I2lv7z6lZc4aVLa+PT5XpbwtXhGV/a+3paPIl
B7hekn2yzZeD7GRdRTmgTdlDqnW1bje07ry8LbdveBcPzVmvt5x3rqTs0T5gXUBuenKpcCwFd+Kh
evzaqN1Qk3CyrD37EEl0o/f9NdF3Fbd8uayX3Yx8uUW+7E3zR8P7CO/lo90Q9G1dLd5LeBe/8P9R
yDBF4r6gfycoUuSZxEeOxOek77JHfuJk8QO826DDIIUDxB6skIxJ4wI/Ce9bGvNtfOc3WIqmzZoP
2A8pfa4Ey6zlWX7KTvqV7kPdN2frWi6LdXYy6Tbm4o0zzmKpFC+ZI7PnQWOa0k354CMWrpKXbu3z
DU7JKyqxhXpNi36+ka/tVJliAfRo5un6S/gkh+9qXbvnZ8sRBGTkkF/2vKNurk1hl3NUr/9OUm9i
XGVuoYRRyZ5aYFlv9H39UK/KlELi8gP+6KtXY1+ssGfIlkwH6XAeJqo48Wn+kPf8WE4GVzOUrxwp
fd9QByzzEUWVeadQ/WzlP33+QVTX7H9bJpvvLdOnboZUeU9TaS6oiilmi9V7gfnWLv4DaWXC1wNr
xBQJpuBZmb9mCvPA6vSeNCca1kdzkrHM1jcW7o/aSt8AAX7+yttlq81JhuO9IfrOJlWD7bO6TMKb
GZE10dcH2aTDlRiozVNxA28wJMZJZ9C5+Ne6cGL4DqP/UbDsoHRfOZd9YGRPeNQJ1/8KK2/hmisY
teKzaiA05PH+64Z7ZmnCy9sBIiaY0jkIV93SQ2ozJDIPFSw9cl9IV2FFYLct0GcPRe2/T++oetxy
XJwQmHp4c/Of8e9PT4RCYFkGEMnvi6+RukCsAS0rf6DsziwsgEtfOPOpSzIlyB7qzRmH2U5+0Jf6
iQ8RpkOomrPlMpMR+BKjElCnbXkoJ5j17S5wfDFG9ODEu4zw4S3jfUXGVfQsD/xGsAJs5ZcBewCb
2Yfx1f6PpjPbUlUHwvATuZYTgrcyCSLiPNy4tLUFQUFUQJ7+fGWfvXq322ZIQhKSGv76awTw2Zpc
iThKDKHpSSyJRRaK4hpUBAxmhiQi+vvbETy1oKlbeEoxvljFUbB/QgOuka9IUM9yhIBYyCH3Dmh+
g1zBLIeYHxDg3AabQU2c0HGxANYcVAO5+2IK1SP9OQgQ7unDc+AjBsANS+jHIllnJPiBhA7JhfUI
iwJRtGAU7gMxgH85jDCdV/jZpuWSxRsJguUaHM8bzsjnmT7CFJx9r2CHro8x6GoCLhQ/WyOCUJ5a
GxgLCFJA6wcBhECAKQ/JYN8ZXM6NesDFYhsjag1JTcV1YGokfHGgjB6GPDfZhYjdgP4SgfYJNhzr
LKDjaCrxvK3hYwyJwvE5vk2ll6RbSWM26oickE1S97OMKxI7KyNagEKDVLN8nlvEm8uYAMMhR1kE
WTWYBRkbRoFwSZJHMzaxe+e7CmIFaP30NReq9PcS45C6phMenOVWc4H5D8z7hUW9j/Bf3DETwa4J
kJ4U4Tr9RLA5+shD1ITuGXNj+FPNczGUgteCiQbwGBA7TP3trmRu6p4nbLF86WiD4w3KdqIE8RVP
28tyV84a62Ly3vUO7Gbj9hmLGFsGn9UJe/uftLL4nBWvsSaUmM0E6Dc7HDtXuLlukCBmvfP1p8f/
rGwf/7rhTLXQDtWJHYD9gjX4BEVOky3+wAqF1EEkT4mPBXYMwhUW+A9aO/y3BHAw4N3roAcgZ5Gk
sVcCIkSNSrZgTMJt6j8PJAMFOf6LtN7/QbytWG14q36IEuxv0oOy6f9gKyp/JadeY4PqhiYp8gnG
sl0J/vs1L1mYr/lEybfpp3DrNltN9sLom/uv/s8TgrEq24StU6gIjjKpRwhLakHU1PHFFooj8QZZ
HTG/fZ3FPlWmKrgVVN/4jM0V/06zO3CMp83w1F3Yfh2osrrZ7GKq+0UfQ7wCkZKODHdLzPriNR4u
kteNpGuJncJ8dh+nD4/XFJmk7HuvxhSqnLQ7apVBnyRcJSDiUevh1pcV4hGYzzTiRtjojDaxhdE8
RyFok3vnecYQnyMjIC4BXQc2mCtYAzOyHQwvqoUax8wgjBVbEOJiC06P7mv1vhuf16r9OjVb0F98
bsN7Dy+3xfaJGFQTavc0ytkbXKeG4UfAqdjpG3vCZ0BOqWiQHXWitXb7FO2iOpUtclXb7ZfVEWQm
Jqm9k4B6JRZwkWY2+1gHWy0CTGvYj/HWqyelChghLrh1bARKLLgdrCIIn4RNL66vsXKz7s8x0kpk
3AFyzqoFG1v+HOd7p9ODq0K1CtL63CxQrUBX83qutYYYD8SW1MOpw2uMOqGsWT3EHkhaZIlk+JwB
Dwp5OxFU1Sg8ZkdgcRDRtiWC4weo0LEa8VrRi9jm9xA1aN7r+ISZeG+0emOyHNMzYNY+SXC/eNiH
xpdxdBais5InYe3EXMbbhrMVDgLChXcklwwbNuFjmO3Hitd52wzY+1A71d5QQ4scj82tolk1MsYT
u9EZdxlIWYx44q7N3yMIL3FBImYRnkTVcV+CxkLiGPmjd0A8RwhD+uF2LUc+CW3EmFZP5K9GvlUv
ANJIRQ80AfBMx+5EJn1BU+CoIl2x2JzhmBgDsMNBrLqsO4NkDnr5ow5yNC3S3YFDmZFOhvVkmmwS
qGDwqd8IryfiweYzDJsAbSATG3yWlw8+zHWzPX523X05q5+2dgetgX3neYoy+8MeevOexPsg6hdg
OC2CJVUCrvHHkIagHqmKyZQDANGDw/8KCusePH28kpj40T8Q4TAvsyDg80RrxHLCE0PaDJ9Yz+Qk
liyFRQJyTMRRXP6RyIHwW2HnwS2FrYbrkRnf2ggREasGaD0awhEu6GFi6hNXYZJaoxURQ4V8hXCI
NkX/Rh/CqXCdDZjM+APgwAGXVNi0H2C3OEsBMSB3RtAxiryKeI/pnflKKUh0IjyTS4HpWw8IfNxj
o4UuFXqLl/XGDzFLttwPApEm8DJSF2sN7y6i9h5VGqZsDLlPQ0RTIoBJ/0ZGzZ6Z3S16gSWJB1UT
72ZS75Om4QfG24f0gqV3UQqgxX6RMv5ukLuuh7WNgGrUQfQQCK6ANaNiszOTxhUrETY1xMX81P4+
B64CbsErLuhyquEWZg7SPrkjMIoRj3EHQYpP28SZgh+PVxct8YjzB52/2tssE3Qlrmk6XVr1McIf
tL0UrK5KALJwIHRnF7/7W8rOcD89/NdJ5ge9rVoXYN4MMBhH4kf6qNtigUXJoB8YFLwylCsrMp4L
Em0xC870M+PDws1T4AyXUSTLKqwY3xEJUUWwY0OcUvPYBgsRUwTL3QSTmriPXvoMr3HLSxaAWmb9
n/eBOxob6uV//l2338lGsx45k18Hyn8lF+V3JBDFRZVhTPvEzEa6xXuI040eSgHwMwNQHpBKcFdz
a1sw9zwaHYlXnhEH6nl/so7LlcxKOpum379NRNRHg2ZqEzYFnjq0swBRDBqi++J+ah6wi2KtKFlj
ya0mwvtrIdPdJ0v2CcsKA/MhytanFHlv8GgQ+cLe2abZYjZEg33MsP4zO6ExKv39b9tsHyKgCvKy
ZKevno0pludAIaIUtJuFVATlbqBa1y0TjkmPaTY5PWYMMut4d8WsAZKClZdD28+3F3E/zHjN5C3A
Iosp0sEQCcHzKT8xl3gHZU6fGBJe0OxEkffT/XTdikKzRave0v0Mbn6SYWBQvs2RR4BFHi1vP+D1
f/Sh8CT38uBB/nNK5PF5++hOrqDJrwVzpfR5EpRn3qwMpyfRV4DdjOTErOEOamMmXeoBI0HvwxGH
nrh6YOe19uAuzf0vTbTfq/fq5Z0aBgHqjuI0LKiRvAQiB0mpkNgrYj3w1WH6/C0Ho5NkPVCMxgIj
PtOdlRGQY9/q6rs+m41QvSBZWnj9nt3BCVsemRb2+ugxmDyxzIk42vdZkiv4XI4di8ii451OvQaf
Azkd4LTouXikOR0PVau0tRVyaLyMl0947TBf6Cw+7NFPpP0Yk07XhezJgSkCrlS9NYG1BVolcigA
xrp6KrkmcICSXYKc0TptJr/GGzoWxAvJTozOAF08ljBUEGAT1TFzSMBggJhG4sP0TjQeTgDrZWgk
Y2C/pCTIXQnJv8JdAR03maveTGHQcQRz3pgaNzKWDSYfPScgH3VFVgNoCNCu2Kj0CUrQgFVJP3fw
yXrbw8NYCkV0RMwQ21RbMpwTs5wPUVQt9nbt1PLZ1slUqgzTMTySJEx6TJHO4Xg9ZUPS7YwPfRPN
RnQq+IDAw0D5c1nW3CWcQS19S/68GcIAWYomRLkMJ9DyuK9JTKrW9+6zvG9rh4Ubxwvek9IvfeIV
LSCwU9TogHh+NP7nLN/2Vg+35WE58VGoD1nQXRaLGoLFiuyyiKGyj7VXWUD+T0wu1+0dbw1ehVXl
Nce9VXtFcC8mfXmTCMjBF9P7ZdN8bT5244RNXO9NiSvq89t2ccStrno67O0e64Zw1uFZ5ZMYZOej
p9PrHF0EPSV4klYO7q8F9iXwNwPgcqRexa/ny2wAUOYVXhigdz2W2I/OYMF97QLG3LgseQ9cYDNY
PfO1+vlJRqH+Gl1JwwxIkszFnH0uL243yI9vwqVIVoR9llTvbQP0h96h2o7bIuZkGG3BYtaVmZaD
5Lf38xr34bcYRN6TPFivw2NBKF51ADFEGssOfkDvQ9RfyWphKb7ilpvMxGQAgHEEGAfFEWQmbvp0
jFsakYxdCxgFaCRGnR3FT0i7o8ygpKXbknkDqq3rpDmX6kzCK4zEL1yFrJPp5GPcvHJ4h2XrPly2
PYVc6E8sA7s2UWrIPtvkoH5YxYlHAStKXIgH6qw7f+G6xleBow6/xBHgZHTu7HL8CYcCjohhPW3O
QZ4wLzPAEevO7Ao/h9ewVXf/o/x+NirOTvKGtgm2wUf288LZhfcUICpgbhLBsGCxjAEux93Iq7Wg
E9KATD7JKj4BUWaVI4BqUK+ibRs/hJv43N36Ve32pgtOAobCFoqf0fMa4/zQOtSHjL1/VayiFzmt
cZ+5jVBvorZh9ZUIEagejciG+RQKu9QtGWVwoHwe4dKjc8F5obhrATCASrPAn+H1b1eSptJjx6m9
h09UNO+nti0tCQLlTpfOa87pGvBUwHCInHkpdgt8E3EF5JKGxAIEy1elVwAjKbjWMNHo+y0fFTw6
gAMJx6YaolGIhoKsPbFg2SZ2MzsUUBNmRFrA4A2OBVvrU8fbjwWeRfMO4mZSr0G5vVO9c0yBo2E9
34Ggg081mZc9XTliOel+XBZZJPz3ssptQsXDQTbHzt5Zl2f0NtZNG2KDJf5ZvG3PJRgd/B5o+MAu
xp3jsSChmTKiZsGDAnjEYIA4DiZp+jh31tT4OF+YF8DhyF+eYEMAH4Zh4FpazzPYBJyphAX1hIUZ
H0CekUmJOGKrVAy1sGAp+8KHMCx8uoPyDMQQKBC26xKTANYm1tCmgMAr4AtAinhzcQodxUxCTGtb
IH4A/e5No7/uvQ2KkjtjkNJ6/6gcr9/YMPV4m3LLTj32SXIAz4v4KXDcfM2pRYCWsseXUS9Q1W+7
ppgESAhPQAyAbSCDLmaJ904sELvHVAwHmBNQm1A7IIYTXwTm2/mfs6PEkUETsDncJ12FV36RO6X5
9PPgMsom0EhjR2a2YiaIB8f+GlX0vcsnlBapeveMDfUsP9i4xU/QXr7mxTybLOJRufucsdSv0d+X
t12N84oQRbvwYGq1CST0Orh6sWWPSVANDqVA+mCsYGXnH+gDnFSK6mCVwAoBwOR6+YLKALi+mdS0
HwH4vWMVpGcIw9sWIxyDjZ8+HLnaCkNAFxzGvA+XNko/ziz47396oRNjq2RZK4w+kgD+B7JtMo/I
YE7fIz5cDHRvuOGAtLAm7NCJun0RzBFUMsJS4TKHmqfpIofmof8C+xY6SJXRQ8RyZHo8LrEKU4MY
0RG7cDZgNtljHeuL0P6YKVYTswbYOWSUOxhzjP5GH8gNOz6uuVzXcAsgSuWn3oG9Wx4duyMbD4rQ
q2OIOIieDfWoSKk2VVZ72d+QqauvFilGafQXUhyccMQUJ2RUFBAL4RshCqkKsY/2I9HyRIiUqE4I
d1zePiBjQlSDM+bUwuwNSzFLI6a1Db3AVfcI8RKJCy2Lm9GPqL3G95RsqYH7xUeBzNk0kT7RlZDb
UY66BwI+i1Mo0iCyaJe4bCBdotZlW/Eg4GB5zjpeNEIKEqWOkt84HkNcGN1Dm9mXBTSTJot9PqA7
tBUOoNPHDzfIj8priE4ssuT54VJ8PEQmRwC9jEg4h3LWI0BTtDK2ZOAwooYF3QMKDvotg4fozaTC
Q4FN5NmxUZboVSBjgIaIOXp+VZfURO5HqUPoBPtw+2qXANUatYVrvegY6FBXSZzh8Kx0kLiqYMp/
mejBXIYuhCrDF9ETAEvUENrzGFD51K8hqiojCsqdNmZPgwLob8wkXLIn8p0OFclcwfKCvkLbOQvs
Mp3RvTS1XRkPkhWhfpKCCz2QZJzMgYeFgkJsCqGpqD7I5ShQoLR42DAcReRsAFmPMr6ArgFVUvE+
PlHFBIw7ldc13zDBauQ/MWlNbxVdoIJm9ZveHqPSLE59omdRfLt6c5WEXxOChdqxsXsERaGfoGQX
hFANUQziUfLAkYfwfiKAHhMnghFnbjM0oSIBBvEHW+T14mUjszv96n9Yx2oSBQNKPEWzAi2FuZPa
GD3apFn87RiYFJjBvDhpAxWBl45M0UTfak+L0bnGM6ZZ5zKiRYTbdp5THpSX4AOKsRgon1GrIIv2
vH0368K+QezVJeeFi2Wjdhob1J49TJnM6lKWFzqw52KHyi8+SCCNMGWoeaFCxIvz0JuQ0rd5d/F+
dRhkyibv6gINPvUZ5SZO1pv78HurEt3mbV4KDwWcVfeTDOsbgaQmuMsocZhezWSIXGpggrwNw8K9
zfowUjBXGyaPyMBDiH0ZsRZcmYYgq6C/hKZI6B+ZHSwHCpinU/4y28t011uhxmJu2bvMk1eyfGqj
W3vMW6A9Ag148CLvO4xo/2Kz9Hg8IWqWRs7Eppn6qM4vULtwazYFzQPGnj7E2lovVKRBUhd9cVbN
FXMO/j89IWk5QbcmTS9sXhYGgMemjb2epRGh/oTJ0qSb+hZjkWFbRLVFnU8WLHUa4BKI9AFnvWud
15QFgf4rDzn+gu60Yv6yxrYNkFvcxOymITO6UQlNbsYajJ4qY1xb9wewOXlWbB3YzaoacBOvqKla
9wVwWRbg7DXkzVO8Hl6Q75JYoKkDYMJi9J4RSi02ifY4W3QMjAVEF89YX5ibTD7BNAD4RzzymRYU
3V59VtQZ40CxQl1+c4HNGTdScgxpf88VIw6zAhEQGiMWJh5f8Rj5DIwWFhudIX8KJC0eQc3NIFFU
CzGRWFCMGYCpcdsvmrXJikgfyFz85eOFWsZrMeRl7f62vvXTX+D5YmKR7sSWAht0ANaxu5gMfSiL
PFjBMtx0m5Pi4vPm7gnfPhFGg8WrseEe1oOOR+X4nXn+jNBLV+wtKTbZ14KC6sYkxCoFmvLiY8po
NvwLN80YkgwTH2Ir5pHQVDxpVmuT+nQcYX8FG3kNZzIV5eB3Zx1Zd14LVgGW4/aB4ul0Zhqr4wm6
d4C0kV4smFY8TuG00bPI8cZmXcNhr9kazKW5016xQ5oYM8zCeTmfw2WIUjMUXBmVOB/zAn/qnYVR
sSJ4UpMtHlr6xoUI1YPd1IyGOUTQDz/iDXr4lVdx9OXs3cJJ4X/mKDJHBSW2yB57lx7eu8SpSsfL
WSkjGsoPs0DOEEdG0VwxfDmy5jskg/g7Ew33bu3JeTYnqR0LmCOlPHwO8Ny581cXtK/Md0p6Sq/t
XU5VZKyQPU1KrjwaoVgvRx634AmEePPveTSiNakSaBq/2EIKTC9tnlBa+tckaaLKvVK8RlEAToY9
/peyFL7TRYfLaG836TahxJa+kALl218J2FekJ7PTy+HB+EuK/D5rzw1PUoIK3bX0mwxJB2dCbcAu
Kz+ZE7LsezkZEOQWKbfPlSpDI0PW1hlUjmuuxrD2+HanEvm7acpjU9eLLqKTeAkcOkQuZhr9tUye
8K+D5Z7L93mhMpdL4fmmgtoAtAVvLdkPzL/fvyOMFBNAHl7mkXwmVAt/wErq4slozJ6ZJt8xy9DY
isnA95V0mWLdT8RSmXCX8FAaTdDgr+25hScdKNNDFkU0TucygpSX+3gMCNb5InNNnlRmD4+ChFsx
w7AbMJF5FlsKk6u+t8h/7Lp/M7eg7zqG3JXThIoeLTgpFQpZcO2pNOVbBo2RozLSf/XhtGHeCa85
09DXmHuamwTSgzBcEEzNnyR5cIDrfLuTN0Va+fBlflQeE/rbGHlf5H5ea3ZQGF2oAT3R/84+OSXP
zQQXIjCx7j2YJKzhrK6MJkk1/AKJyWMZbfKomCDZpmd/FTL3PbENI03SK/eTzFyp+29G/L2d8rwy
Y/+el1mJNCjDp7k9fmQ4ZV/5zsERtWGF5FIZq73LO/F9E1gy5XHQal2e6X7iPZNasGpB1y7TCocb
HSDjI7OKlSRDvbkGMillVDn8K12o/TJEbCoc4C1l+drbO7mFcZIekZko7RfSeAz83CQFNJlE8vmY
FbT0b71pmlIcow+XImNAIyDJkXcOjXvYGNxmlGrT3Txk5bEwMTmkG9gfcPTLMgExHIlCnnScrDEy
YPI/kpS8CCP5keVLWl54UKrTOABC/DBkcuKvjYIgkdMfGWcpoWIYZHIwWJXxwXrFAZqSBAnjJKvl
3zexdiG70ecxr4xMfenJ+0nmc+o32RRvMzBXvuwvQcVedw/kJ1/Iidssnn24BDiqHMSU1kMirz1s
yj6kYRjQsLPRWthbAOw9ZilUYkhT+UJ2si2Tl9JekIvJOdKdYHZ7+E/uAnns3oNrEFP+bYZHmTIq
1lS5H9UH2E4gN91mjU2+uNEEpieizQ6BBcg3UsoT0AoxLkbUccHDIv4xVTpYaQIMywKiCkObUWLQ
QSPjrGYnY8IjLTVXjZ98gUJzDwrI8cgGkGEaRGtCuGc/63ihrm7uQd8CgkiJFly80wcsQtovjlr1
6TQPzJC2wWsMix4T4J0MUZoImGItw72AOow5GTgyFHek7gONwaIawg74P1QZUVh8EQiXK4rHz5ME
rW+cTnNV+mDaCKwiwI/X/GPeVkhZPWUQH8C2/srKzoqeC6sCqCicHafsseWBykNcEd2uKxZCeAvh
9cb1XWg7kSIW+OWR2RDpWXzYz7n3dbo1fEz38j6Wq/tz2vvlCibRCT7fVTPmAVkM2PCb+ApbDh0Y
oiauRJ4Bc0jUwSoedbzHrK2OnnA3FLCaRyMizF6oni2Hub5DMKgW1P4+dAn/xdZ/wMYK3524dIQV
jUXgxuTUDkkgeRU0V+ZSTZr0cNyFtgHBHBgOijEd8SBiEdD5hRSa0D+8LIQWBCq8KubzAHXRTBiG
IExetH9pLc/6t+Dx1l23r8LmRaGJxVv2XUYKmQpPAkIXSEFWfYRPEPUTCJJzwqaMfVO4LGgkzYf0
mmawAcGNjmSId20GGUUjhD3B5S9w76w5KHs8vUhIANc33E7npjBHRTpcUEK09DeumI/jGT387Fno
kY18zHdhdwLi83TKFfXwgBAKMV8RUcmX82GCRqiCtBzFlMAG1rT3qvDeh1ZjktK4mlxTcK6LHw5f
CBETtEfVhsw+3pfnYDzhD7oATD/DUq7QV8g7BI/Q04BBhEahM+8xv6NhHliRkNSIH4SvlYaHJ1g7
GnAG/dJRBA4hyqJRfGqCN2xGRA0hXjAYAz4fmgihVK7AHnL4ELSOfxQTiIlUyjJZHog4jMnj0PSZ
BNxLDFgNekuMy1Ig7WT687bQMCqUMhsmCxBZO5gxr8tIgmVAmMUOGi96ufAgo8PZzB/EV4rhC1OG
80wZXjdpWkPC3doNaTJfLJrTZ3J2zd1XmGKDY0mOZ9wlqw7d+13vPqxHfV6UjEUmCW4zxuN7vC9z
SRa/N9P0s0qCTN40JL0Z/cx+SRIW0JUGLtMPVvzyu1IKu2blHKU6EOuX2c1/c2NjI4sYwt8mW+xu
M6kIdYK9jQf5rGR1zRYE2eCDw2M2YCE3ZRWmHY3Nw6fW5ERPIf2DJXeAp9PS9wEVk29SrtzL7vdd
q/sSB9OkuCbN2UmjZeXGCkuFLBAJb8QqLGzyT/1mCzoQondW8N5vTnOoqLFhamaUVHInMQ8krsYN
yN3MyI2Uc6c8qQtQdpAsXvhn39+tI9zS+v4G5/FK3USz5+G96qMnJgsIW/o/ySI93OAS70/S1d0D
nW/2h5rJ6mwqwfS51vy9X+1IUGrC9x5bZASz2/ZbD208pvZzqBqvnwYJTcTHBwKiYT1HHadFqvTb
+jFqeA3LIOUJS3TilMQojyM/muHtBtc1I5UEaLKPnjiajbHVIhTF6tC7HWuzIdYJFyDTQz+C1SMp
ydOGnBSuIpYpkje/SIKSsMU+7RRAoQWhPlkasKOTpjkagzqc3BzFfpkBbAq46yO/P4HIZ65N05U8
JHx0pQlnPpl9io2c7rHNIkaKWWzYNTvg3DRwfVerY0XICghSZCAphk57eXNBBrgFEEDghBgUdQtj
1bA1Cq0YKyuVmwuFZ6AMJFvsVSRHIVjfdYohajyJxSXvdQ3/6Sy2n5Y6JnB0tHdIlo0P2wJIZ3Ts
gPQlFkSjTwMed3hHxXw7zoc27AgOebBNJ4MoHg5r00rHt3Fsq+bgAnruPZaMKZGNSxBYHR1x/7Uw
oiPTiGhKBgyQeQoePQrR0WkyRByR8iK370djfEgXuxd0SBEktKpAuehHjQQcVmFAUcMgNEhL8rZq
t2ntJ5FD3lRXnabeZxN7ylSbaBNTnUImOlWnQkNZ2yQ5If1K17nz2/Ehi7A77p76oSMh0tyTuxXb
xPwwao96I1ISj6tx6VyHDbv0FDf0Y2edOpB+cDpzsd3MwlHlQ3s8jSfhNJpk48joDu+4zsjHYC9T
qzfMXe4fhaO2dweCY3fhqqx86C79cPQIXj4RdkHTy2eP4L14+Ushs7yOcjcne8+gHrewhhuQlHlN
79D24BIIwlE2y/37LPNbq1twaLgfL5sls8u29GLg/Zs0kBI/Xu7fAv5aHJLZLbhgHF7tCZidwUHK
iTj4/i7CGa6ydBEHxSoOotNtkS5qwI1BukhmEWmP4wCitk0ccFU2SBdRoG0eTl/TOZdDWBXg+4up
5e7nh9sih1sjIvLopz+tdenx6yFblZvLorHbz9fJ6kPUVrLykpX8fDaNXbLCzrsiPeYvPsLfZJWX
xva9KbmoN39urqt1b07OGitcNSeNJYmnBq1pm29K0w5XHcloPw/CVXuijn/gMMbJCtH8pMBBR1Ls
C9lByOwOGlEdt+zgDumuMt4Pe/MITHQ9hV15qo7xBrqQsHTnwVuYPJTxZ/JyO+PcpLemyrg5h52m
Mw4+k864DFp+1zkLVpkfxphMOljCR9UMZNiwj7s047Pt9AxVD5oO9Op8hep3SGYAXQVC3DyBeuKn
5Qs+mZeNfDjQJHA5v6YcVU2M9Qe5NuIOfs16Bj6L83KV5snf8v26Vk2u4bXDRrru0RQh05Uzfcw4
erKWW+UkzMMBlwL84GopQzXzIdcteuS4gbDaTNbi4VTNzqxvnlszUhRxqC9/cgOhwjiluLavy4EC
gI7RmQUZOGcKBVWNkYx2CLr6D2Etn3j3qUmO90258+8KuV6K5FMw2La0Fgwi7ZGrqEZA1xGv9b9L
SJbOiiW3xzYRwTbdOJSiu3hGZtk65/IXTyIrAbeyBGDnA619B7F+WfLwAWdOXDeC2XkR2z0QJFtZ
OBpAsQWWTdkmbGdUL48BpfK37gZ/tbc0jOuydWQDK1iDPeCItCZpDuTLZSmNkqaRykySDeFmlyNS
GBeXJBSiIUyOofwIEls+KYg2ytU3CKalakExUCH+EyANsf1aa6yge0cuoSATbsM1AEA/X8P/DOva
DG4i0ngP5Uy+Zgk7kuVoKcXR7Vtm4hEuQWmF4COgv6fOiov7cEqzASxvbExk5BbQeDWUzU3bUidN
y6GcpmkksirkuFFxTK4g5F6GiD6Q79LYmw0M++/2/y8Ge92Y/RUnRYb8XVGL1CWI939FcpOc2Du3
JXUspSQydNjalq5YM0CA1L8N5jjZRLhdbpSz+y2jxb3/iiyODXkAwdNXgvkMLalOWoh/gEppM3e/
jvC7S6vkZmlVMUxpJ38HMIABqCcdp85tPGC8lPM0DAw550sKlxLYCb7/EyTHz96R1rLtbvFwywG5
RA4L57h8o59BcfAFbgvK4PCOxGJbAaTLUamAuwmBlK49StF4fWiTnPwrZ2/sGTEp6++ocJdLdjJh
+RaU/+0sjwrCn0/B9eMKl5svZgWJ3l/r6JI1Tni54nvi206pBQ506kNewN1dDx98S208x/sA2L8F
S7hbIyFINSk9+G2Avg+qNdha+MBpZ+RKayO41KVK+S7lR27N49VDSa1+4Yq/n8tOmiNXkDrhWxhX
fBsoJcnP1YrcyJV7YH0Hu+oCBJBW0uXghyQagXrAXdMZXwp3RiJyW0dQLNaV/EL0SzX6th8vLweB
qAPxl8JiErrF/N+CCp2QCr5BsnNxSWFJnrbIhYpSykNs4QxnESSolKZckeBoikVRV7qhdaRV1Mht
0IZ8fzkLe9CE2ohZ/cZnxDuprYajXoqWFkbIXNTNY8d8/3vUCzVCRU8tBC1ynXTgxQXsAIM9l/x9
yjcZIaG7f9okjuH/FkceZ44dW+sWjeVR5aBcKL9yI6oPLXjY/45KmAJ9Jrla5asc/td87gf//D1A
zAH3RGa8k1KQXIml0YmrJdJB4iYYGzMGNYwbZlwP+AM1muf9q5GQSQjjv1UCweCJTbAQUizJ90Bh
cIhwBymNSBNAJSCPifBTjA+gBjJqkPQlHl1IGU4Tac6VnDoSUN85gviIK7kE0hSwGvQORVHg+xwt
AZfeSUELwOGpE8MCWAQcCN/DvgWbygN+rsIiH+/n4zbJSat5UiSRFKXzjkdXzF9dJ8yGrS6ZPCDv
C9qh+7k4APqV1yjuk6nCS3p2GyLx2q1zW7s4JMom/lOLR/D61dnwng2vmlsRAfgeRQ8vV8e92C56
9m0KcVBau4/OqBy/SutRuwD+1cKPH94HWlKgA3bJI1ngLQgVIHoQx+e7b95zvGuLfRJcS/9CLLIy
sJQjBJ8EcFS8nWRD7g5IZ8GfsOSofUtFEm7AhzVs1m6ckO5ZjwujaBqEkPYfQG/wNnt5EzCzrjYA
o2IcsC9Am8gvDkaqaRA5cn/pyujRmysMQAdEq2DdQaHWpEEAgQLqgwCfwgCO0AJ20hDeMY7v8fCW
Fqxl0IoQiBJTZI9A0Dn5lQvyLYK4+/4DlgFoognncqV3CD/KQfSYSQfqa4sH5d4bjHhXi2j3S+4R
ytACQ5PYhKxwJfGbaSLX1A1gDMTVQ3TVRp0BLtQDUwAvhUl/PR+WQlbzclJUQXIxYEq7qrYC9oEU
sXurmoNOAGvO8wCgx3Oft/DKCqwDkEXWgZZAABo8EsEVgtUHv0DAEsGkD5J3GIRM7MUWAmRXwieu
8OASm3q18o7JP27pNOVGmgP4A+wInkJ8jYAtAE1MMJS1v8AJIPzUB0xFkBoPL1Z1aLboGPA9IG+6
qZ7P78R4VAMwycBpoBkD6kYYAEseUVGyZ6QQW0XnnG2lb7QXPfjRqtn1tz+9BP1pZwznVp8g4J8E
CmFgp9uSZBvqN5Uk0ViklwTmCcCDHIEEOhE3BWoTkQ2qOHJyArhTbC0bfCCRAewG8OKq9zpGBvAF
ArK58rDy6xCJ+fGTQdiBdYvkpLDVEMJDLCqOv+NFdUDB1SDeu9YVFCiYLQzSHT39ga8yBWdcDlKs
HG89Ijzj5wNqDQwu2OTtuxx84LDPhZQZBuVbau1PkGu/r2ajqcdXOUaQ96MzyD5D6gON1zwlv+qO
nDWtafkjmgDp4IK++xxVP3AR3FlN/HhVbEKn66drbUZen+A5atovGNg/JvzlnqbjVx90UGAeTr3q
u+WCTAKS0/cn9TFUYM9Exe9NOw4EL1aNhlQ6nxG56MhoBtGWg2xI3rTCWqXD0s1w1VyGOIOHBdbB
hoHdzZWUBn27NDDZuSmQx860tJQpvdacv39SOCycxjI8XP23h2GWPBKDihg90MrEzxP45MMr1PTh
S0lVCNuYccT3DMjJnkOLSPx2oleYU8G+0HkwntZzvnQCOBTIuL7o+qCSF/2gBnP80Z+/b/LywOpF
oHiQrpPx3ZYsy1DNEDxJ4/QXyBVhGFCIQYCdAkTPqZuS1mbwPirB3u8Hl0l5vM1zUnGBMIZCkY0F
mefYCQpQp0saCulHAbpq/anMD15vQmeRQU+SEn57O7Yxb9JK/ySm1gF8TimZvtRS5zJyvS77C+JK
tJbZh5y9RbKLQU16H7JPg1MmQRgc1SBMoRQEMEWcn8LcJTMyrOGDrjqAtbhqj/pdGMSMBpndWePH
8bpHkOc6t/mvwKBEVx4juArYIVjwj2jb7mvcRZmPfnrHG6SizntCqibjhjoeb+rdC9LCXY/INKTm
Lu3SG+GwhGPovB+pq9x/CuQKo/MggtgHIB2seLCgIBcde6PbKTr1seSDZAVklhPXBh12fwlCkwja
kPcEYr117RNC+0NmQZTD67Hhp0v26Xh5WbaDZpCsu6dHY9DkpaDvgDaD1pV1dhDv3jTmKqx5hBiB
Pg0lAY+E5UrMaQFwGvTL+ka0KO92fqw1KydzISC3ls6bjt4xw4YEtfiVHVGHMlG5OjGQkBtpEswI
my2x7G8Ii/WQENsvU6oCQaoKoSTR93Ay6U0LmtD88CHi7nAJnu3BJah+kwdGYaaM/tgQRLuNlwje
wd5SpzeAvJnfs5CNQOZu1UAVxqp0koTDL6EFbB0MSZwZALkhMVyr53LyWai/2k9z01hWs+6mdXgB
vsE5SBQDEx69GX/prIXQB6x4opzvu9eZr+nFeLMJwQ6e6gpWQ8Dygt8ZhMy3RQcjA2RO5EdpA8rY
Pk98ewNTxTnJ3+AbsIkvYKoPCcgBGw3HDAnlsQaY6jh1mkbb6P++vdR7eJr1XFSr+rdC+wdcsiJ7
D7n82s4d8xBLtL0nI/NbT6bpKdq+nTf2GI0UjmpQnMkvsshmH4/jE9IjNEcsINgXlVNn2vNU/yXC
pN2cMIwPfEY+ZhQ6/7f6jRbRojeBJPjndbj7Yr+4rlIvYcGFuBsky8eKQrMpeSEsWsyghbiWIsJS
jA8m8ZQXYwCkOYT+RyM4aVDjZCPYhW2voX8gFnq4WcWLqDeZeT98kCsOFxDR1LzbG5WLSY63up3e
0F2Qa4Dv3VD6Vj03F911NtM2QH5hygL7269NFYv86rOo/NLJlo1F43RdRvNq2bTJKrrQbBCXU0YC
81PbS4NqVayYE0xop3Kx+ZTe29HW8Q+Io6Bj7+cITDrp34+X+d7PMHldZ2SbcQE8k3JzylIPZvdc
VINiGVuZJJMvyUJ/XcKfeD2/18mZNzbXTM1vbeO1Kgv8+uVnv7iXrHD3WdfL++rJhPVJhofXiiXE
bwWNUQXEQKJ2oWIhuG6599899911Sl6q5Y0eIhUaCUi0QYuMnbvX8vLSoZwhG2jxNnpPcqhCpQ4i
efBmawX/Ndb8vnMBRowaCXkqIIMC/JHR3gP9MpopSA8y2Jm3zA2v5AzgMvhlwfANWsC752+i9OZ3
Mx83R5l9t8V+vuhNU1IHzffQFf/Ev6EndEyD/bIxKtfFGTpeFmNQLeDgiG7CN7ZqQgmwiI1GcB/D
Q3mZR2QX7Q3xeNiAwrODhi1Tg/ssQKIh9B7Rbk7cJSaVH8XGITRi7Bnt6iyrHCx0bZ3X8/CaxZtk
mi+fIxVLyvYDmecVrnPzP5LOa1lVbAvDT0SViXRLToo53VjqUhADSUF8+v7m7jr77K7qXhFmGOMf
f9A5xRUz1+Az2woOt2aG7SDSc8F/5lzBJNJJXuL4Hk4PcO9Qm/BUTh1XFZoGjbpI+PsTmmaUBFWx
+AhJLXcsK/4oTrccOHUERcuVZp3DGphXRuf9/z0uo7BDjrIhEuK3KnEXgaKwAj+1FbQTfzwCNvoT
6Rc8Knj8GMRqmHDQCOKws2i3HJ7S8YuRxGY47sU5pQgsI/eOh6bVn+BzPpjq8yRox+pcsjNQpo/T
+1Nu9ogyD5c42ukRbpRjkX012hVhYXOJroeSLQfFXNmqmPxEtCzsEQINyZfVvFocM59l6XwWXzzf
woElXaXrjTsUrrIm1k/N4YAhmEgBJP5v0sjWwS7GrK2c+lWZsF1HnOSb3gbz77C3zOFZgRpGu8wI
IOhN9ODLbBCaq3BK5FQ71tEh5iyRMr/4mWrwZmGACOrQzWERI+bE24538o3v+N6MpuhWjWPLIJmH
FNZx4z7YteFzx55EhYG3lEHixQhpxMsu4zfOl7wtXmvQkKS3edh4ZNrfji0NZZXnQ4mXOzJuyQRT
+Xf/tkxAlincuSfHb1NyZVXcN9+frywSwEiCyd061vCBGLpP5s02OWbjmqEkYog19L35GecXX15T
IgVsvPflcHqeeb7ZvGyMjPtqif7kPX/N0WBbt7g7VRflNAi5mR97Hmg1HmDNh30vz6/hq/razSn2
z5iqwEHW6uLMyvPG4Xzkfk5PKXyMB5t2k2P6pMxlQkOvSniPORXm+tAY4FyAS3HifYnqHWOMzfLT
ehEGh3AJCgGTIZNQ7SbgcUW1/8NsBPqdl804Rl77ZtXRyxqFG+xSSyWDz1GxUH6ubkSgZ2tGzWPs
v6DtFRh3OZi+xM3pgJFYC4XWOPD/J6FGkqHa0dtOaf5OfeJGcDASeBypOEG+r1eAW0SLAwcW8Y8J
zwdRGP9aQAepM23JOPTx3AcjuX2RmZhtaw6mkPUJK243HCPsRYxSe1PFBy/jQ54XAEeAr3oMmxrp
PhSPr49/y2W0Qufg0CvRNOVBIZmfwnnF2rGcty4JGvs3SA85sm670k/Zlk4JwiycQz9bkih1Y7Q+
hzSR/jVWab9Q9qAdi5shzpkqAi9WUANu84D6D/t9sGbgC6kshaoO93oJ3V2BAojlP5zaGzz9p0Lb
b/M3E9zPpJ2LjDndgVUweTmf8WsxhAdHsQY7Urh7jnZgwgUGYJRvJjFj5GzTitSephsSkASpI5h+
1U4flh4NwW/dRfWSfXsjlDkasTaD7MhF3dwDLbH5TFYjxQUPbGRHQzfzHlDMue2zeeq95+9J6XDh
4XFS7/puOtHI+V6KT+q7SISk8UE3lM7hOx/OkwLjcubJblo77WGMi7I8q/Fb46diGtIvTHXMznji
AJEzReiQIy172F2IVuommrEnQ0UmVg2nJr9WRFaDi8vkE1sI7FOQF33XNUJg+7MY4t/ARupfNOIQ
zPsWsgjHG/ZYCy1s/YEjM7fTIvDdN6uiYyHg9Y8ODIdfS7ShxCM+xywZq3WGAUUVP+D72otp7TCv
HKDgEd6hSOYv2mXoEZUJOMZK4u9UcYsF8g/cwazC/1wLaEg//znD8Qp+izl0S/gz1x90AM4OQ9rf
lyoe+MZt+uv4Dp/zYPHcDmfZJGN6NTSLMfNkNKh4Xo+LPXd+iXXMh9nIyBepjiVSkWqhDJ1yJuPx
xQ/HyTr+Qd5Ut8+jXNu4ZKaN0V2xe9SNMZN7CC7YR/AmClM+8xvTv6zlbQKhApUwutuBMUSdiXF8
J5oobZ8wWYam0mfP5i7j+PyakYSdTkkEMpIlZjiL3h8TzhNH4WhKAkKmGoylMl9+uh/MCglfh4N2
ritr9DCfWALVNr+aly+bqxKXS8pM0kHUTiQYVITvJPOSjDXVV93owtNyOfaSvzesg4ijwedyRdE6
JoOiMj/+cznY/oIkegc/cRABag491BKtXVk0jhLdKWQuXGbaXXWqZFdAChdhl4h5yQCzrM1tf5hW
HnJvh2d/HEVVMPyaJTwevEXg2YIsFM53hFs1narzBrAgbwf90Kb9UyBqr7itdI07grv5ZROEVy46
P4M65PPCkCxlONubfG7NkCEHdMOYlwbNqi69kHuvoznoMfx8nkn5239OhVnQprabmtKLJogeUDGH
pFWwwOhVd1Qiov/j8MCuKpAXQyOsvQ6PwHLBNUhFyP80L/8brqlRj9W4clfS7OaX21dYMdKYHKas
DhetC0b3tIMs4g+3J5LudX9GUsD8eWH+PaZxIqOzhdEUwHYy81jOWX865/+qPFFoTvOnL6q200CF
64Vi0uxQcuF5o+I4iNuH88Dk85RvDqxmxvMU03+0tZh8I8jEixtrP0pRld516DWkYKDafZnURzgi
VojmuLNyqz5Rqn5wDIdU+u8XHsw/wnfQ0ZcNVmmlNcDRhZ3ojMaYHHKeLrugsEDNMCs76X5+In3h
pdpJ6X7A/EOufHn6PFkS3loIKAo731S4GYJ95Y508DBjfoEEORYctagL+NLL+kn4GaphDbD/isUn
WXBgWRPa/RnS3vDjVc5r++yEoWvZGXJi9WM9eqhR8xZ4RiF6NFOP+MV6c3AB0dijC4ZnpUJFM7+7
WS4sEXdgBP1FF2S+NuuueDSjmiHWJxvzUoh5xJbCp5jE+5F3HcNRa0jnzjfZiud7X9CsF3vFA+Wc
UnCkYl9pZ2X7MuhaNaHLTvcFI5wFNRZDd5uycEmbZd+XO3DZ/JIzl2NAPNM5/p5jemyaaBCx3vTn
4oD1COnYd9gh37ETImbZ+LmPKwNX5g6gyxhS0xmRcolrlHTp+UNEQKAi4DhIx+AQdM6xz2QYCE0D
G2XYp2JepWwRetK/c9I/whrZ4/IWNf83gRCICpNeb1IuE4A4vwoU6vz2lOFpG+LzCH4CsOyMPKr0
/pqW9nBG3Jn80VqvwSmSwpcwET84Bd55q2QB4iJF7T9MZvjvuNh/xz0DOpbxngxZ0eve8rk7bDto
TbCc1g3GIcYHaLJvvETV8nT0SzO+xZTohBhTzLI1PbyRm4kWJiSp0CRQYonCZiFjZU6xQw0psjsP
sbgoDTSf2p/yxyySJpm1Tk28qVfVItsqF41NTfePAhQh4OU5DJ97ZJTa9IF/T9TzAcyCkfPwcuqu
KNnVsn37y6dYhiz03Lw+eCw8J6Cnkd9tKKseK/mPAsl52S9MxW7LwZmTtVpnc4A9nz7cQGg7rUFm
p/mpzwHv3o8V3DpCoRCMndKgjO/bl3uAIwRc4wC9BIK9N4WW4vYmB1oyPHfIDx1tk2kpenp/RtjE
7D7R4fV0rspX8SbgwfGXXAbeH2AxckI9fP3BTaN4gtM7LU34rB6RrbbmNLPfkcASP3HfIXVj32vi
mqHP04ULHSnbfiDPfjOYKwhzp0A2H7AbiirmSIxJICO68CGREXmk08IOGvk6YicD71Gf3qlvgxkJ
SIg45wtG+iYXxmPe+hi4cCzL1tMpZgMPzBauwQgAMDHBVTTvdrMGTjLFH9bSpsmehIhCdygom03p
yl4fEhM6GRuNtALmzE07/YZc8fc9dzg3/GGnTxj2i+uM2DImPOStLdB5gq9XCzBt7XhjijM/qBb6
nB5FG0JHni/8TfRX62qJ4MdjhFOyzjjujWVc73W8wfasGAFVU2fS2uM/s2t3GjS3gYtjND6oeFFr
e07DSe0l1oLy1SnQd2DHc6lOxab7G8SPdXMtjmTXcRTUA4tnUUYAJgT/tZQBOKIF3KgYAWPcgLM6
BEyyPalQ/2g58LyrjF5K127IV5X1c4UQc7P48zsKrOeOLQVJX3AZoMymdoXp/LWjlEitwXkY1L5a
iri75menw0Ais/YPWKqZ9Wrztao93YNjFqrLj2o0u7+w2SVXjGI9jD6dPG5mkjvaKudqDVZXXbX4
azO6dZQTUUjX0QeHHbdku1IicDHN0LiLsl2fYBqRerJQGeOySrnVIdlVT0NLNQauuF1whMO2DFYA
dEm0218biK4zP3zRFbAQkMaNiy93+p3b5Gaz4rQcgFgpcwImuIKGjPviLMixkQD+JcFnCNyGVoQT
hqtkghf9+6zGPCtervAGf2MsV/kfe3iuARqCw4UcRi4h7gHNrjfoJml7wJzwDJmoEXqsBazGD37L
vuTJSwBg5xF0Xrkp3De+MzSfA/KIRhNlfpg8Yx2ridL+A751Wy9lyz8m2CWZxYYOqbBb5zg0SWK3
bsDnVhrU4NiFycUFPadFkrge7lvYAIsCjwouNnwGQAl2ur3pu5zIPdz8eYvL13wU3Ykngvl+7LHr
lrTOpTUCP0Con07yqB8o55rk4MXHI14MpeZOB2I7mHIefbD6zk2FqUpIu49a53iH2WotoGbFby6n
vWZSrRQuGR9gHD+zINr4Y1aSkOsDwOrjd8BEBLM7G9DvsKCyZ11KmgnS5udONsPoGGzrHfe/wYiA
D0Tt/2AWedrQfZOkhG/Z7kogexd8Yy5Q47YjHA5jD+5j/nwJpxP41m1B9ajiEQE7bRALz747qYbA
O0Z2ejPGYRrbmdn1G1CX11tVINlKzG6oERQS+xAPXdWEBYEp4QJGyEmxSqt31iFSQR8DwiGE3j9M
pOV3158Od4lTmc2sXfJmuL05Ea81NzpSWu+2YOZwW4xOKgUe88V/B9Ih7LxPKPvfqYQ9iTAluTnK
5rvPF1z3Xn/8uDxW93gQcg22vg3kBiV8kQPnCxIcECH3XxlrlAQy6DVvTxQGmFiki36Yz5QLU1Z4
inCg5FlzZZs3a2DToc2rsQ8rcHMTxu5c4NwD44tTWHEqeFyrzAlZ9ExZuIUpfTgdAnlbRT+LN2wA
ytPFoyokvZUUxyNyBGqi6+d6Xyt2zUZ6rw6b5MxNsqJKBNn7rIloLjj68DvD+DtjxClG7roYe8A7
a/GSfI7zFXwnLpQ8gf+NjyUnNq9lQ+DqHOYGU1T4oGBtLYyc27ibfjk8lePQ8mNiNGm6oV2CIEBd
sYW04+aJmT1mgqTNslRbY6cfKUucoTAyFFdGTJv2sJFHkw1F9NWXlSNbzYZrSLW/sx5X4xwaEnxO
YWlJWBTXOVN31St2LwvTejVQT3qIhlJhoD4R8ib11FLpX5gi43M3WqEBxoMvzhl0p8abe4IxNwP5
lCKeHzbeDx1hyE2bFSAQ8qDR6Qich+JXhqaUPmYYQtJjZoADTVzsnnBIjdf6vUalCytueYe17Awc
EtlcpQxoKX7/BkASwLS8/ISJldmlM7R/NiYapM6CiDFSg0ECH4tBx3bkfBuL7RoSE+nkThq0jcO8
yACUjN/0TH9DG6NZW0MtzyQmKjr2knAE0WGbvBbtv9mshrEFy4TrGHRkCcdo7A6MAb/r1yjxtLmb
hWIy6mv7oPC2BpLFJXGA3A3VC66eZrwe5DvYTJYSmnOZebuYj0D+RHgaNfYzAuP7GyLENBOianFc
2tHrwCi9PDR0v1Y1JsmGA90oTxxF6eW1ChqBIoqDqHFElUwXX9Ft20y4mI6Bhf3+76hCifbQfzrD
1cDr9QwvC6qA9s+8OdTPlFcDSl1sIWby7mW+ZyC+dGXpnhEOyDcg/IZ2hlreHTh0rwJnhldaL/v2
gFMPvJxnqbdGc+lujoDCcK83NEcJBZRIVBwjLABFc4c5z+awg68xlF169t4dakgKSwt/Oi1zm5DQ
OnA6Otf7hZWXLc7vE9QpogtLzf4xwaS0ueM0aD0v8vwVDsRYhUabidwbyYk4tJQtOMMBt5QtCMyQ
XhjoocTMQyT+jhnDDT28HPBSXWnTNFbZgFyvvGWNYw3qEnxj6kAuQEJrblFSeU+CMqnhdeOC34RH
KQN5dTA0hwyVCcE4MlfKjr2RzS0DFHv7OdWkF5V+tf7agW6pVKtYMNhZ0Hqqz0O8vi2so7z2dLAH
E65KPstKrN5c4XB7jWnZwheKMQjYMz1EbInVDxNXeAJG7vXmpJFaHEvPDWgmStyeo5m8TWCu1OBm
ALf8hNdRhAwXh2ScFU7cUi+3InKLRzsRvk/M5w4Tdcc/RqoxbHnvL/s9ozCkOmDKBqM5qGapjKqX
xEjzs5DuVrJ972n0KfjpOD7xv06/Z3nM+ghFZIZcjNsNvSHDOdz4fRp1MrEIsqrItV9mlzSo9iCw
/zLd00Deyf7vjyaZoyzO9uIzCDLYcMfRjnBTqtEMAyMsew/ROyzwaZnkBDwJfmPhddj8YA406Zwe
PrzgqZfzjjMp49oDfWutvjlgHv8LdFOdU2pXJbgI9CH/nC1gMBr9ADW7c/vrfODgoFsMzUmE1RnK
A8XFv3QhYwoF6eJH5ZKQO8cIV9cZE/T8wxJbIq4FwVxrvN6OqqqLWVh3xPLO40h1ywcnDuqvym+O
w2vpP+YIlCDqW++e/8vDB2xszSFvYSZND/NP2HLb00oV7IpTy3mMp8yZKVxjsHwmqss4clkZDDgY
XEqJGQzN31UskTLUl4l152BjW1HBlg4xvXYV/I63v48FC1nQ8g+xClxvVLgRQP6Eu3AwZPy9ZtqG
k4DNXa0GgN7RnGq+o6a6SKfDWthcIclKsKe0SbBDl/5PkjRy305v0o9fUd+RIw77fA74CqBHIjk9
z8+v4cjAoEC/i5apniBDI3yAPmOeooEZrJX1E74YGzYfY2Yccbc0J4gtLtEwS3ldTIojEjv7nDpM
NGu/dBpXNjnyBg7YGT0jAOPTjQcB2mAc0NLlYSZvQYMHxydm1uomN89Mc5r114S2Cclswb4u7stv
SEpBshc9KGOXi6DtLSBymjvFURyZDqFPhgYj3Q2ugbA1GAGf2TdWHTMbdX9X9WAjA1i0DkuYWmK6
kgQ+SU32luyHAeqM4u7uYYNmKhFEnyE+C5KHX+SErofHkXifNR4eGAsf6AJ5v8Hv/CZYjT6Itdla
Qrsq9rQC+cbMvmGCAoj+rjweZsReoeVAiKegtRQf8fNfGONgTwI7RV187FGAtyj+asnxFZXHIvqe
3+fyOlwwz1ijyELHg4rx5m0xKyANc3C8e9iUeU2fp9E3oulFL+wBhAoEEj9KPjZ/ZqYxp2h9OZHr
BSO3hSwP43yqm31XHcPBBhxZ4OIDUUmoKsavsIO60NE54ge6ep9+3pun6yBTnX6etJ83U/ETcWKX
Y/3EtQ2VU9gq8HJKE3vsZbs7DOEs8Gq0vzck9MpWhY9qZ3BWg1/fplwjFlDOSp7ZUITQ0W5pxiBq
uZmx4sv7gBCiM7FHXmUecaLGvHrM1MIFqQvhBZyMXS9KmZ/4vfMb6g84b0xb1dtClrKgZDUIfBU3
ZZpODvS1XNNfIkKOnwGJiUL1gjTrPlfcysFXr7VDZHwkE5iVNZwSH2lisGiWhGd0E8w44jb4A513
CZ1ynkfSRso1LrZR02BgTA7CnmxzQzLm0D3xpsBuB9p9xzQuBwb4mhl7nL3u9i0EgRWWX3eyExSh
TqdRlQzdujk3jP1qu15rs8d4MUQcEOHp6j993FkMMGYbZSHVHf4QmMDQ3SFqo6DD6Or2Lw80ly0d
u9nTQbaw9RBePZSrnh5y1sHijBnSvAd2vtKRpYbdBXOnxD7X0RR7WjDg3MQQi5YcJyjFFECjvEjW
1MBARJk9A+1cJl531D+ouO9eTvwOCQER7RwJdcblGel0tOX0h3DRfI8rkFRof6Ir7zncseW23N4Z
NH3Gt70+eTb2O/ydeHMzprajBaQvZrUw6NlnTK7+KQfExAyQPOEtuPRvvHPdoPKwO4cBH32+ATel
2zJ2AU7ZeqXVB1dBIWFLk0cM4/9PnSiRLk63p4vl9HMMUzrmTKjHrTuknJcJL1vzn4/4UhxFfop8
lmNlj8tIZd9ErDS5p/TUHNApQwEB6z5JI1keUK17D5bT0Pr6SNixhCF3LoEPr1m99eifO0gmGF3C
coaHLy5xPG+w1EAof36DTvS8l86cfp4yB+TPwFK3LXYkNWIHD7GmghqND0eejDB52UMliGAOz4yI
cxFiI34bLJ2vTz4FA2pmMLz614L/doP+LEG4+5qBiNmF7RPR+A6DRRvcSMpOmQDXC0SnAWwS6iUm
EzzMmpqYMWifyAXrEeU2QYK0Ws2xjF6audNi3FwAfGOYYkcBI9Iny9eB1b9InG8hDjMmD9bqPJDw
BTRSl57mGSHCaaz+bBR/g57f7Xq+ukcBar0W9xnnsjYliMNI58zCmCgLmYfJDmHcBOiGgkq2ebGl
z7eCW8fbbz+mPO4bJ/wuGgA2oYVvYriz5VjFfP8gLAOfJGhgYzCpIpByb0hD4oyubz87P+h6MMCL
m4CaOr5N1aB18PlLmTijMdl9N85vITmz7qiyYRkvZn9KUCOJ9Af7wQzGmxQxD/78K4pfrIM0GuE9
IpLjpQ3UXQx2khA7hq/J7fPlyctkLxrq6b4/H3gJPf82hluOHDMbmRgDkE+IPNmrdtxj6E4l/obG
hINzbVVTxpwKGs8CmzjwMXMOzsHQEejSmoJUN6JRBPd72ZQLo+gHuMwByW6+BywIxcRAH5qVM2X5
iwk91yfjADHcTeN3CMN1c4gl4qmQxS6TJVPHM2ASNayEmzAYNAuCogrH/Tm9KfDYP2bGZwo6hoGj
ux8FPXwDSM+g+Tq29m3y8rnXnDSqwbF0r09ELLEB45IxG5WA5o4qI6MbAsAntr676rFokM1tbffM
mO5TKG6JcLdguNptkNtbIvYw8hrN+74a4fxkvXwpfqJq/Pq9schZcX+sThxL7SSmln1cFAbI01sM
T2d243i+MSaa3k7sypIRRS8g4uL82vbmzB5G8yclKvWLRZjdBAEyhz7hwIi67RbfAkV4uXMaIeUF
J+THUX3K4g+bnsmDhpBTdKgHN13ejw+cQqDxdAYDSd5US2irl055qaM1S29G/oLxoaAmxF5ysuhD
efi03/+Cnkiiyq8VgxsCn0ikujIcWDzXpFrruLPiI4OXZojhQzSCnBxwhQgXie/fZ184nVjwHA5v
cA14HXXw1IAEre9ZWzUwP4d2Tq4d/Amkr4qL/yrzc4xvSbbrwAA/mtn9/LIj4MocoCLDjT7ux2nE
9Kbgoll+ncNsuK1BXBruFG48edsL8usNL31+yjVoHlZE69u6wsggXXJU7Vih2Y5CB9q7I6HqtSQL
1osNkbU3U2MMi01i2dDQgDRx9lR0/JaCblY2lMoZnonKJDWrD04hO1ofJwM7J+wEJRVVy4tJDpXd
m16WYQP3zw3WBKml5vMqwb/2u+sHXJXMK1ytGCl5owAvAtAZ7yCoudzxBMx7it1fcGliSoh+BSXF
3WatKRmqM+gnC1SeR5Y2vTmwm6DuMFLJ5g1QG6BQK3hDz6h8xc11dB6wjLPTM82MOV+p76UiTSq/
fBEtQdbmtyU8amD/Tox55CKgV9UnA4aUU3Ve9h1SNPPMooVosQhNeeXF+En78DRwWbN6VvL3T30J
KOEO4h3R7OiKt/djOYH2FX8Pf/AlaZVzoK/36oadf2nT8wdfiuYhe3RwTqaS+3UZr442AvTY98K3
OxBsQJgy7cHt4+jGeOLjylGNaEZDiztkovZQnMckAqBZyd599g21XTKGoj0Q9AJ3sEuZOE6l429W
V14/+GHrJpiF0EDzmPEZzdMRZhNMad5dNFzVMfScRrNhhD1mWUCBNpHX9bSk8CVd3Bu1xvv0/pdn
XXgHR5+Tako7RgMlT95Bg362Tm09SMMDhmDkw/AL+xIz/4dxwdMS73y2ZH8Dn0CfvE7oEZeM2dQV
csioPafX25iyRURv5TM5TLdPHJ9aO/ProIoKmm/MG0CRNoRstRcs+zDkPWZ/AzsRAR3VAgztG95X
UGxTul0X3RyvzLpH6kpbpPQjWKIGvF4fPtiHF4mgESRU2rcWxHargw3Rh0FH1RkwJKQpfXnSWIwD
i41eme8NAxwYDoRFX0s85OgR1QkaL8CpUAMT8S4+RFzMx5sAGZhL/b4duTdiDfGcGF2HW3bKY8mW
gpo17vuZC42KxUMBMntS8D2igeg9OFPHh/GnQ4whAGarDjrzxK9DHWKV62xJlBgOMz/OwGSTrPsU
M52rTOBgA97rSxkOJmFCLFXOOVAvDdrnwANitxncdrM0YkbByIwc6id+w3IsOPAarkR4sywbjU5W
pDbq21rwN0iwI4KACdrHHLiV1dH1VRxCpE6bkL4tHdPoB+CCIFpmVHjTWWbKfRHOlxxLLiHRJbY2
qbAucBqiFKaDjH9wi0VvGCL3Ud9YZZCi6lKMPnTnYMlIU5G1L5rSfiyQ9/BPbeD0YbrNcEgV5qLS
Bl/Opx7+jA2hQ7pZzX82yr3b7LWo91iXjp/Bu3U+e8QgA/PvIJCQnLthmTNHCMFogozBtHlYTCDE
r7/WBzcTvEZ1JFYHhOU9HKYZFbOQy/8za2wZ089Ls2FyljkKEd2nPsSq1APNuu+xL/4ijvULb7S4
+dqSbbBSWEWS28MJ0ASf8SXrFQDCMSSkXJVJXIcvHxCt8l1g/mDI4asKkoofIdt2Y7JGyMXg10i3
zaLBujqLeWzPWXqmUO8jMN6JxdLRif3rA6krkEBhbZOEqlfOuokET3KCxZPxFv7tmOaBW7fu15c3
cLZEtWEMz1QoCf4gP1M6y87Hrrb8H44x3RkVIpYLuKn8FdM7qTqAxVSbDfziGVbcXB5YmNB/w+bC
bVc/4Xr6+uPpsa4J1oL6VcMWdMmHViuSuaeQ6iK+V289xEvzKLhmH6pvrhYqh+JP36pb6sc5EWQO
WLlXLBtIlLV9h6D5cZtBlFYWd6uyqrmGbJJKg1fwMkM8h6adfT8+1+31EYntk60glHjKiisBpOr7
j6GQc9hs7yeC1XDr1p3bjHeEDTYFaaOMK92hK1JPPRjTjBRWzCGTC6HOdhLRXOBanSwBfNajM10L
+Ki0g/0/5h8P+z1PezQ6m6pwnwqMnAR+z2v9xAVTtCqtI80O59eRWS8Ug8mQC7Ec1x+6Gf4jWIeP
ATaccEbSumEfDHirKIlm01JzcRwoWotvLu1vms8wYAFKx173qtj92nDb+h22nsKHehTzJUbn+xLW
84iQU8L5cBrFJ5E0JEN5m18qgEXGY4vUmbTq75V2l3uyJfecwYMxSO/pDnUsRQi9sEQTaexzJh4j
vFOsh59Q7FEggbF01i3HdNtGCVR+vPQkz1Nrn+GcMkRfE7Q2DnsoauU5ipw56DjtEmf4sgQ4Y753
sAX3+S9ZS+E9t5C45De/Q9zDYIkrlsrmFVKYpLAJs83tHfG4zQcjo4yJe8Kk1sfZkDFFKM2Tlbbs
do+Txug9nTyjisx649XjB1SR13dMKCkYUrjXQomBXEmix4d4/bbeb9KlgL1gV8xSy18+rNZVQwIU
755k5FwclHs09N77ynCcnmawqYLesl7AO4NhBwOac0Gd/nZ3VCRkjjGo30qlVVYGl3zl1LbAqdoL
5xX7487uHI9AS25MCOk+uGZRPXGjgKkk+88lZ1P+uK5oejgJQ5w8pROasBbxSsFrMbivlGlvh9x+
qi6Ryug+7G6w+iROcJEAkpc0uyNXmOIA2DeJNRt2dVSGDNJoY/rMonHaIVuAs+Fzd/N974Lo5v82
xoe0JDW2RKj8CbvtYixT91JAy+bzVAcATUHHw8eqnKkHmxFeGoYwCYcHDg/M/PHYgYkoqJ13hutb
/FjBuY7lmiIvUM+v5Xdg5Ecuhv62f87XB/cWfqP0Tz33OlNJzfyYMwah1Kc1YNVUD7NhATMmJC4e
VxfGrULHAXqMRk9kS6dMwt4u2qbDDPOTq94u+PjRHskawZqsJ65VOAyYu2wPXu3owFg5XDWNGgA7
v8kAxAw/rj/Kyjzob+isHmjWURER3SbmZ3cs1bB3Gb+dXwweN6iIziG7Fi7uHlht9rn2iLeAO0gW
gWaOrrf5bSKaEMmvUDZQtXNuzPkrRXLhvFAbFeOUDO8xjDiz9AXRIJDNOr47kgTnDe0QjxuY+x7D
aJn1x7h6YDa8lIVPQ1SKcZIEoGiB4ynEzZ2pnZ3O/9m35dNndmIW/MSr3lJ5ml8UE4cJ9VdMhxor
8FN6AVAOD6YwS/zfJyD/eYgoq2iNsjDbntknbWzk9mG99+lqfImjA8f7uwiw/0KNRWJ0pcUohtGD
1hstAl45WE3E93V/O7jqW+6DGQGeSEaJOYze0f0o4UeT4ij0zyQKezRNDXVgQViUcENQHKH1MzWq
byCqngidIoTUrXVgrgHt25mES5pZrro/SmzlSCE/Wr9BYoSwxREuuvoLmerhhCwCUCTbdThU0Bbh
98PqIyvpy1mEGy4XF6w+TRimVsBft/deWLPP0IFT7AisPgRvBFGC6M9ckXJXHf/QMbZWzXgBLpbf
TpPx6GUenA/gGtFKNrY0ZuLK48LTIGdPSChjN70HNDxVdGKdr+6ruMES+bXoVoMVo1aKA27mhkLK
ThfD051blbCeCz9ETI2CwhxkgMFqHxCUmRyTNJI+qDo5Hu5jfOhJuWDr/5itoDA7Dd3WUSJ8OCb9
kKw2AsApaFCQVrAcW+PRF2FtMsgxBCDyYplmMrRlIVLG/4mBPdxR0iMeQuPwZiIAn+B1ZIb/pcFT
jNEQCS3Ap5XCBQPNAaq/DsdwcFOG5exs9jKt5AT5V2rSE3GdIG9ortxWb2Q16iRb35aHLR9243Lr
YASfh9ceRI1JwlCF6S0/JQZd9Li017TPqcny51tBwJED0IQEnkRKd824nkksUNbbfkP9h0oK4eFp
aTTnf1+3WeUx++o7/nDedu4oHNpZ2LgZ97z+J3gBDyHpuzlfoBE3n8rCiIZxssepyXViob2QeLkU
yQOLr8swJdnp1/d85ORY05IGtC7hM1zLCLJQSAO6rCD0o1KyBhBteFrY4NymHzomZKaM2GjiMFt1
YWhd3/aNKTB2w3YrAh7g9KV9V2YmPEt0l8ReKzv/iAGzqFp8aMesNECgRcfDg0Oxxp8qwR8MqO9z
1ReF9W6N7zTnSi7MjjsLd6kEcHmdH+8UxqKoxnVMimlxIQ0u83VN57sWyds04luc2oBfepyM068Y
twjXR0Ew0HmTOyzSMehnOVE41pOnJ4roMYcfVeU7Q6LkslBZNBWHyQLvZoiSXEWZdabmc3nuv5VS
2oMTjUe1wvBuzZQpn3K+5X+f6EXvbH8zvxQFxm9C5Ccn1vDj0AjBG//A5KEaHst4luMWQZuV2NOn
z7CdggQp/Fbfp0eS7vzRgHLTZBfi/EPeDGyK/pIC5x1EDF5flXOXHEICp48Qrjcv4mvWVn84bhOL
Tyypabb1OeuM7wwSL/JjqA0NsqohNInv7C6bvSn0OabrcB7hVY+7bQ+tcDphiVNqqTPzcPvTUkYo
wAjaM9S6G2mJzFRsyXqYUpRARJZ3KR4Zq77/zQhmoMzMfD6YSCer57W0TXBvXS7G+6Rc98EnVLI5
Cd9k4wyvORZXF2hlvhpia777TMoAIAPXfiJ8evvSBranbxWJm6iH8e2CEoJz5EF2VNio+H6CLeFf
3LewX9zVNuPROYJqDE3xPxPCPmH1rTvlPzeU93k067mHfXK8r8GiUqhuRxxEOR+3XKxboLfDKg9H
zNMt6rrf9lVZ/DvBvU2j6sxn0bqtqu0DkScaMgzV+EH0f7MRmJSoFzjpVKujnsaJT6XTGreI++kL
YcQW4rFwMbeoRFML5IjmZE/qIo3qh2YFouTmt/jG2p70S4C7abahm2YzXeSwYIj4xZU4i759i0YQ
eInvDa5GoX4q7TxE+FVP+QkuBf35RVr8opZ7Lj/1ghFeY5+xKLPk+MXIPpmxB3B3lM7S9rvsYGZw
YCKhp9xh+gcXdch3u48ZHQ+WVLsLfQwToLW6czeFVSJsMAg7ZYJFscu5TKVf9AxgBTxNHpYcfjhU
OWnBZsD9J8IaE4yON8nnvcPvCbstNw9ZqIv8+oswYnAwKMS678BQ+nuC8gG2+cb4MBU2RzZFnvsf
SWe2pCiQheEnIgIUEG5ZVUQUd28Md0FQFhXx6fvL6piKnp6eKkshyTznP/8CVchvsIlryFJCdu48
Rk/8MYRzBjGt3HIhJufhBlyWua/ZmnvKWpnhnjO+eQw0Z4+JCGp6BinYtzD9vcaCiXobbBWMOSDg
9TsTA1rgc8EPnTmc3NQ3naYP664OZGjR82Zx3wpfE4zdWMv6lLUHet4N6CKZkwwygpyy0CT0/sf6
w/dA9QMR7aTNhIcmWdr87nzVRTLxRm5DlHr08UzQUGY+f6YjFFV4zqkzBYJe47zxE7pPCXaM9OXu
gnRnf12WQXdyC+vg2SeVbnaPCj9b9BAMA9jCrjX83zqbsCHQgQx2YTb6eW2/Cm/DxGvAJ0qX6p0/
y/57dfWkAWQD2udeFAH10A6V0/dUGALunKebhhn5HLRuAMp4yEH6T50eqBSprzUmE/aVkzh1X5oQ
lvOVAySz0YhmsG8CnWK5eXkdzRHjnhTM5wKQzX7M5lqMElzKkYgYfYoe4GxRFXDW0d+NWYFDGXfz
YpJtrpQ+3L1xwfgzy0cdDLd4yEXeuyPRXSLnItCVN6ZADnL5SwvbFZEE6cCdTYFmXB915m2E2CcL
wMrA5jXIsV8wh+ciWegbg6hUyrUf5wAvElAByUKkhRxpwK/Fc3jebnk8hkV0ZXQJ7B3Q/FufiVjJ
qKUxKKXTSMTQkcqp3VJlwPjhUN7cxAEWXYMHHf6TdcwBLFs19k4HHm2MQjpncHjkNoZVoSLZ3gMD
QALMGVqJbtO5UKlwytzWfFRkKMwbdGR5HfH/4C6ia05mMECQXebC5JU+BAuM98AxBQ9HXty/rvns
pxQ4Z5lD6Wq/dRv2xlsTYiRNoRqxCQCCQ3DDQIuOsHB1NBN+ft5hFlHbKlFZEouBtB3uOlIzWJKt
/4uhE7VfniN6Lriw79FtW0ef4A5PBQQApAcSAwwX+gV+5wJCf8yEEBOvZtLbSovHSgQlgRcizUCL
T0moj9D4HJg10UjyInpDMpR4JYYMkkW9SCXJ92vjDmaEQnN6wOTrhy8H9E7yKumwoI00Fr8jGdIk
PtjMASU33AxOy2l95tIya88caUWdTaWn4FbDcFu3U8MymApT08b8Lv7bgH4A05cFrOqjb3v85YVf
URUlnomaJPFQ/H1psVOH2fsPzJqLCXFxS3HLdEpiCVO3C3YdXAxq09T00uegqw7qjteSd0r1LJar
BXGAfChCTfWPy3VHbMUJz7ZJh4PoBMIbCmD+wotB+m5E0BPv8g2UyKbD0BnSgIFjqNhfu/1riM1B
erjxwMheMyEMgbHhSoque7o+hu1kWr8OKuniaMAYTE6b9WO5O8Lo3XagzEPkR06/RYPQrIAzIXuN
nkt1iviFa7ky58gS/oaSlHCgm9PvAkKgggkfwUOuHuir5yyPdgFGMX49U7ieWf8+f655C9+OS6gS
p3TBOJJlDe78h1OLy8xgsWcVK3WT0kIz4OQTIqnkED8Cy0DeNdnGKavf9utnp6b9Ht1xeD5SHhWX
3rTpCJXFB7l+oAaIqVLMH+UVrPw86i6pretNmgL05KffoljwSFPQ6geq6t6Uj88L9Yi1XUCP5Usn
BetLBW9LjGXPxpgtDVphzfOjOfSVFGvQuZkYNKLA5umwheaBbC4uY2aDiGsIBS/o3ahEqRp/a/5b
CtT4F74nxVBIXh/nYpFujVg+vLbg+gmXhekdleNE29IfZPRgNBGXjuTdYTQBaQkKsjRhDsawpr8L
upvnCkaaMrgpTkXES8BMnl0Z9gxH+eXGiYOaG1Yjl+Rp7dYUhFwkho80CHwhI/i2oqB+XOge6CSe
J/N8PX6BKu9WPcknLTRRpqMxI5uSBBWkxtB3p7fxK5Qm3dQF5tsh1LWZCCobro2+ekfvObrnicKM
83ZATjjGxIahJDW/8bBBjybsYB04oQeQg2F2JFIx7gb4WQx2m9/hOsWSB/ASTQj5Kb+/PB562QIg
cIfNWmfemZVHOXoc6NXZB4CDeVqgTWB4RU8n4sHqM6ueSvyxabChWAKgigNjmE5oZc0jrNfbCU9m
QFV5SUQKx4gCqgIku8dtW93TOuPCZK7Kc7moAh3guJno884pOyg967XqjWXI2NX4OdAusITlNb3c
i2YA6LRiSCJHxqjBRgUro/5jYlyAbcQAEWQ35oxA7sgZh8kzy4LmnbONYRrKRzzMMUWnywQgYfym
nvXzY0PLAsgPBwY8glOMeDBcUbvK9MVTtuwt2ui21zgFl9T4GFeNaZikbct3H7WpDE+P1knBYEBc
cMwV6cMVgo438e7U2WBqoqMWC17NqFC9bkZEtENTfq8cWoMP3Q+AGVjG8XVBtpthHQ28PFKEOlYl
cwdgjKH8UgOiXXMfLtWfUQbQKs1Eb9vdvo/mvmYKi9QJVF4ZGRzxtOmH50LV6O3/NLQ7IVTG+Bm1
nCD6obM1OOHmXMhdUkTdpysdHjTq97CCPXrhE+oR3TS7FwcDpIz9k/0ep5hteaxYwesnA68cZi/z
czoSSPXdMWcLfnAzsZl+hRiKvUQSu3dyliWr4k5WmIlyKfPX6rFNjl+026O6GPBYpzjkTSVAJSb3
286hWID7XNf1HBZaCvFj/TqnPPKsPKh93KJDufpywJySw2/C/DthHICHUA+4ks3axqcDzmstCiId
+ZT1uNqdg854UeaJM1eQgzLCvVCoJSJwmXmZOLXJGfM4I7Cku6JfdCioS/4y/NCMG8Mb7Xnwizuz
5/oqPGJeyx6Xfm5eivFrz7kY8hjoGx4LTtz0TzUHPgHMDhqJHx4P/l6EbBL6qgp9OLy4D6MJ4HX8
nYl+RztJ/AviIoR6IH/sCqBC/L9ktIuHA8QUm3zwRwnbGfYTEIpsSwJNR5fxOoCfyKG80NM+pNfG
8KS715IEUfS51qadw0xlnI6Gi7MUAvxScXvL6u7U6gBtRafwv3q/TgaZSlByqPdIe/YenKCUneCa
6QTetsEp/rU+JPwV/SuRc/BPeM5QUUIi6DHttStsnUisBPISTlaoesk9NqY7Hw4PkJXYDWhdQeVh
4ZaBsQBjB/9U8W1rRUf1BeVB0yJ003T2X9IM+IjVa6gyjG+Fa9NHszPyGVH/IhsVY3FwcSQmFbgp
E5MWMzMLeE/62Nm6wyBf3pepjWBHcFcoeTZCIEjm0VM4Mmmp28DCezqCfEvpn0HFp0qz6OdyhH84
oGLB8raZ4pe50/DnMxAXnhkAyZXcJGizP7vGs4EEvbctvnhgDfuFz4suKC3sGYRNcLdwjQdJ8HYh
Y81EKK9/fB27R245dTV4xy+SxylH5ZGPD44Ro2W4RVpM7dWZsIE8eG6TfrtENcZcz6BR8+TwOW1i
TbgK4omw+K4wmj5XE/Y0qX8f/wYEG53TTUm1a2v8tBLU0/v0vSTvhvDWBjMPmeRDEuOE4UBOCLKg
+fkSiRva2lyXS3bF9pKe6jjdmB5BDxvuAnyIT/eiFVGzSKiQ+ZisZK4DkzT+ZCtFTTAFUdVmL+Th
zSUXADitQU0unRgrmDQqlNPNuWb8/hlQiXMk0NLvSEQgAg5+rDRm7+0GHsmHcZdP8rQUaB3775He
31wro78gJI5y5ntGyzHypevfEKhVzd4LY19tCC+8HRmAbiju65hIwERDuCWgIJEpRlkJlZMpelBO
EaUp4v/qLEHqebl2yU6P2d296zGw66HW47vZYZ/QVQW8WHRciLhUcVCjATPr88sgLpIBU0DlTOIl
JSOmbfQAoJwQ8mgd9zptDX0l/ta18Lul/Ycru34TxoVMkEVPHBSYZYMXKq9oUbaLVoMD89TByBB+
fJdGqYWzb4mTA5e4Bcejybyfz/bzTBqNLTIj9E0TeasvujNmBOr2uwYFgUDDg9TGBtZc4pk0oBZj
srVNYka/LzSF8LhlZgeM0pBbnnaiCUH64mJP94HHywyVrfU9aLC+AdL/29XTp0PRJ8+Qi3Eo3Zbw
phbdQ71gZ4d7tsNT74EMzLlSONOINLSKYtSEBS/eZHQqCa0c5x7dgQFt9eU8RA3S5URCGv70vlXw
Uf3y6bEndXjHG4z4OL755F9E6jyadCDUiXDeW/vWODhR33ChxUiTsULpMM/j8DTBu774KEL9fq8Z
NZdOkbs50zwMKEDIdJc41atkoVg+3Zm2gMpekq4NiHZjZb58hSnFVo3eYMOclxz+MGxwzCtDnM12
pYPysDcF0AUVBtPlCqSXmuECoyT4KFzgQXLOVrgSQlH4e68c7Gz8/PmL1dnvQsWHF/lUmOYRmJDH
t0FLyrERpwt2o94Ikz5ypumr4yxEvrIiJbi7J0SXLu26NTba+MvtCVIM7KsAniB2U0Z8CxlsZGcq
2JPY/47K6cfCnjwjwv+iDgP3hGxcQflVtpRKWy38QaxBzmByi63m+KtQd3UJWKMJ25IxKlvoCETl
Vh00FhwndWrnZ/ga0AUYVPcObDNYA4gWh76NdCRmkfOO3xsUUNOQO7G7ZGOZodXlTlnnZHFvWL/s
usAwU3gdqePOgeo0DbubGyJtmRaNGrVHH/A7Yx2/hdocqkGBiRY84iA/qH/6VqjhUDT1I6yYWBuq
63zeA9B9uUrYHm7n3ryZaoXF7l6xRFH4RbspLfBCWsnnYkYI2l4Rz8Rn/bx0r+4d0NuSh2S8Mo2Z
tVR423cfdBN8xVe9V5htkY5UZMjZlHNU+nh1UXBxyxGbl1iVbFkeM31GBf0+cl+BWI8JzwI3Fod2
vv9zqRGBZn1GC6wlM/O799FumQ95QADZ9I1wS09G2thcyCceA3mZ7/M9+Ek1IYmXdAksnUD76IsZ
4zAYySlO/bwSGwiDSySugIi055wKaNUZrQJXAKkAeHIEhepCUB9Nwbrk10HQki0CJszZbtu5KCO2
MwoKciOYbSDyY5UQnbSvY1FZQFpgYwXZ+wiXz/dY3csYvv0hsumGH6QaglIzb9nd6fpAdn5whMkK
+3uHxlJdMo9S9yJbhfIFL1x5T34LmSaEjSUAgA9yEO5gus41Tk+U+D+AWE6JEbEFQGULEtyJGTM9
wKJrUMcU24F+bkLONlcAejDVSYMEVvXZeaF0Sj4B0+/g9V1CTG+ZMuOtOzUxLIyhjSBWcsxYLFhI
MjjEj2DiBwl2QSJuQp68hvjBAwPhP4Tv+qdP6wi/suetT0IBiS0Ef6ohHZhjQp3sDZhTohPHnfQA
PQbJ7gN+Xx0kK1gXdh7wAQOOfyzJoayP5nR9fSyBbWMALxtBpDBnxurOJnICGWEa3QS+CYnq5ZbH
+HBfRpI14VUZOcC0R5LXQ06TwIkSvsPCNv78dMZH1hHn6QBRLT83p0yESEXdbn8CE71Azt8S96xB
iYFiNlFsw2KGjTjh6h4olCCUM9iZoGKMmUw8HEaAHukhWE1h7c8+wpCAZQ1hZ+ccHgNScuHnMMPk
HeOs5GdBLxbvHxAGhXvnqBHHITrH3uKFs0bQ4JI1UiMz1EeMDDevoRaSYuLhva0OPrBC3Suy/9bR
H7S8osH4MZTloWMIeC4ZN3aFDO2hWRw7JHOb+07l0nnIwNndEA4ZW6hkNQBznGCR2E0hcOMJ4wgu
Qygt9QGyjGF1QX7Ce0uXt/GGkrqfiEKLdfUYsXFhKuTgAWYLbQEmAnME8vDekW1ACcDJrY+AwWcA
MYcLP+GNQFdmTmPAj4RJMeOc4rrA8HTuiIAQVzOBohSwlyA0wtgeSvKdy//BMAjrbxTOXozWzm9d
BYHIyxrDXuC25v2jjhR7z+RU3MgnmKL1scckkTu0Ufbh00dfagtFJtUdoeGuaw1ujmdNAJC5bYZz
3PDnnBaJC9KedixhaYnKg11zUBUurSOH6+6EX+bvDnkekzyyWYbNUAJZfmEGqG8x7tGgA14v+eWz
1l2IgIxFFJ6jA8YDzncWgBwPTBxe0cjYut+NvtDVGMo5agzd+5HZ9KrrHdlN+Xg3ZWpnK4dfQI6L
pftkXHOJnkOq/aE+zfclXGjmDEEFXwpBK6veFyaOP+QFbGqqzUSWHESmaAyF0e/g+fxlXiDcHUym
ZFgYe9jEOgcKeMdXrQloHywrY6hY512fxxgMBgqnMDo/cLOCnrOcv1b4SLgYGblfKwLTJdFHuPpz
YTPUNmgG8QyO5SaUtXGl9XPWFID61etxI8hTQTDTs89Rgxahxjwfynifh5dWNWRjsBWIlGJBcD/o
VK/b6pA61yk5LYtbFA+shG+6owzK7UPPCgGbrZ1HwC6NoBYmNnkpMoPz9NIo8Cc1blTzdlevoU8b
S+E46gw4PNqu1cW/0nTuDQFQfvnzpaLfGS5pXhq7XhIjzuqaAI9Z5XA+//Fe2NElO6Z5vB2uvrS/
29HvmM4f+BswOnSIff2bDEhH1edaX559Tla2NPRuuNm8kAIQOTrCHM1/UNZUDOKKEb9LiXYhHH6W
rYgToNhk3PFC/zBLlvc9hwDjl4/HBDcbmbOEgTLTriHWjDjVcD37u7H28My7V40eEolAKcO23EU2
ouLbQ9SW1RO8aaiS6rSDWR+MVG0N58U8ikBA2DN0DohJ4dtBaL5zVsNXw6r08uOEmtT3Afw7yDUZ
295PZGzRRJAI9cAmjmS6Cx1V/nV0stjGfB+lCIUtrOILoV0gPfwEc+Qk7hDNy+n48Gmw+ecfUaw3
V0alSMja16Ef00WeGa0ZrwPcGQGCg2GBS3OZq9Vj1XMhr776lENiaSD/8uHF0bwHjI5vR4Lp4B7v
aSiqzSe6rYlAh755nzJoVnhFE79/YwQ0IIoBuGaongRox//6ulN5/PLwawbPmdNSPV1tcHWKIUna
iKx5EvZmmGf2T3eKQLQGbC6UnC5OOOxR+fp2YUulFsZvK7gOzL0odOlLiDORTw1VEBTeNzdxjMse
/pu4IyFhEkV0hy11ZTjsKDvvVrjJQqYgDtmvEwmR3q9PR8bobWnQQhh+16M/gktYb7HBEKfX9D7M
7eN4Z/m3KMP8AArXbvBeNvvt01qYF05/CEMfBv9KP2rt4DXp0U1D1SZFB7fIozRusJhkKMhSZB+s
SDORxnCacYKAlYCd1x8hfKkRUnDHaY/4gS8Fae337vZrpqy6JDopq/wMiX030J1JPmSOxWM/xeja
1mMBE2F3+raW6WQpiOMHijxpAzjRrswNRvEkPiWEYYgTGR4vZi29WPwd+69hIkIUFLFFo/S7iS4U
554iILqNb0zc76oMPXab6Y461kbKF8DGxUeccd/rgPOATRFu7QvryL9ZOTEiZZiTAQnyTwg5RjIi
raIOy5DRyDGHxQSw/noSXrIjrYm+BGCQZonPdDJtADz86wrh2pWPnkcTc4/diJ+3YTP4VIZQSxii
M+ojxkoF9RpgfCOTVjL7BMapZD4xv6a+MVIHX5RABnYNsmDrwHpDE0NvD96CZymbKiZNdjJ4jpAH
X3Gf/Pm6FbNZhdxtBI6FqP+vQxNtY7LAfscqMcTBfpF6jV2LztjO0eUDyfuUXYf6DIw8ozzjC17i
9S6IwZDOKw+60eqLJWPjigvH1MorPI7Uxf2MsIsYB76JudR98YE6oPQbIhNyrDWSYS8QRqNsesK3
4WqhIDIPJAZSVTGcgFYYPknJgkyurGrOaazYGoiMN7J6JEpAOHUD/PzRUIn/NuEkyCQ0VGg6PwHn
bJclZ2BgyrgMJyCaMwz0tJhUrwAKp0cTyje+wKwWzDHY2ij6s6AzMwg56ll0mSK0DAcHv3T0zaFx
t+A7o3R/ZlFz+LxYnvS0WEf0X8HjQBDMOA+h4HhQyzgCMy8elZ575sZgGO3O6bEoE1+BPOCzMFe8
2aHGh+U4qz3INtiuIGICEh6Lw4mCWJQoQyZXZ2msoPWvHdyxnUFjA9RLMQWWPmqxtujGHC2Y7Y6o
Hr9cNo6HEOiC2Jw83G1QRi7uQJiAn4SI9PPpj0Q2+DB+lHF9hkLXiJv1x4p+nPJcSrQQH2oi2O4V
ExwD5OrqFV1HqYZvBuEUvSYSvXHDyn14aiJocY/Rm/2XzdTrOmVHVPYu2aqIjr4a9bUR8yhSR+to
qY2wAfdaAhfbd67V6Da6Lm9zpDow7zj9uhQLlP8EocWMH3SE2OMt9MiXR2mSpTD+qjUk5puHD6ep
DgT8AvxDvwI1++fRjhSMb17fcXdwG2iO7l4PrW+CVGPqN3xfRPKdNsEW/uPeV4819FUPWFGP6cVv
fjM1ybtr+RYjxCe3/6ZYqhyEB4NkTy1k3WOM2P4qHU5T0Qbrvtri59mF7bHQSru37Djjhrk+IigL
g2V3CoUC2b8xxpjdxjfdFft9i9kxrzt6ebgsRVd+B9VP5She5X29x+jjdPwvz+9jpE4rj0vEIf+/
kFziNkbPiiqJz2Hrywy/E/ZRmnOQEvxUmeQBvGUjsv2svbEeTn8RUysef4TS19zploimruPUl5xZ
MdwFU3IZnKkwLsjCtWAbP7BqoVB0Hrx/oKDCSheQYTf1KqV5111EXagAg8J2mRHyK5AQ+LSqzpuN
AqY7H7gaSs76MbhbCIThz8IoWsuwAemV+t+o4ehTZgpxklYJ/2dn/ybdQXEsXX0Lk2SkxinRF1Ae
Xgs56PTFf26w2qWJhOteepYczHV4anGFZuKJkyQdgp+PeWHvt/5bHXpc4mzApgCZvSc6fenU4yP4
wNe/GWh0wS7qMGnCmaj1sCjvrHhNMhCEUxCuABa9nnAQBGsSzlB0eqj5WPZevZIGj+Hde6+KsFxl
C8wnekzdrMx/B2TZMexyKe6wg+45gnMPr9ACb8OwqUbXV7tTXh9y1RqiFGrZL3NeSDUMipNQDM1C
2Dc12VGi3RVyZGPDc2l/ZyIQiMeYM2pLc+Eg4GTGbIveGv0IT2iHJEjTCh7cAErAPrxUhGeH6Dda
X1lE6hBCia0NKPVZOorYxvnfErppfigh3hwCBZ7b2QLMmxaUwBvUINjXWNOb6ygO2nkWGu2bjbuR
PWXCBW8aAJClyPQWwds7wEARinDTf/hqvEynXAt+RXup+yx0wN7vBHqKjf2A2xudCA9nu+PxqfvY
WLA+tFHHhpjhiABlLLeHPw8FrerJ3NawdbFCyvxQG4kt8HOizV+Iff+F3wC46c5Lwvu2ewBWAbiq
heKUugAT3j8GEybDnM0AkskCqBMWntONgbOui0dft1Y9QAHKNjrd83UoYXRJ/WEds33n1E66wAu/
Yc02SrAjAiPS2Jfq5b3H0XzwG3wYjeOVsmVoCsbCF4SLN9YpUGyG9wVS8hbz3d3mPuwxZ3iL0Urv
ANsE/NnA2QezVsNSgJMPfCfywFU3QCgCh7ZT4pJAXBC7NPAmD5TIPQDpAeOpp/JiDnkOEBsKOxA7
BCAshhoO9LvUN/cmAxaIfz2r1xwZisKlLTjnsJlEEctMgE0/WSTDPxEgNBBp/LFW6ZRpBwMBDk2a
Xu9l8yQc7hsNLyeXkw1iVO0DoXDS0BKg73KxPUaQ2tKzqRxQDvvvwz7MuR1DYpNsEUV1KEPhJV/7
GhVvBsbyEPlm2IlSdC56EZJF6F4ik5TYb6fs37kngju+i3km4KK8B6DvTh10jh1PJnigOjPLZhHg
rch46B2gmcIThbWnDGD6+9Jg9uWt9ezVcQGUZ3cnOMiN6NdwP4BmXVIyfiaZt8PVi8nJhlszpFhG
BFhwFFHlrp4sRALjOXZC3b7NSvvQ8dG1UiLB/kKWvfNrFirUPlY9cxtGB1QexPW50E37P+tIXcAq
l/2yb9A9UqHwPNDBKj5PyiIfCZTPsC41E85olg9MHzOKYII3GmLCnP7G+fqvLxq6r0sO5+wafoPj
Z1i4fOcQYZ0HmD1WkYbNa4fZmtUgcuF6USAIr8ShIA2224pajXdHjcVKCvnQGTMhSNHkDX0mxaSb
e1Cpn2N45NfWbmJCtinMaXIgxk4KIlfZfUMGm4ScI9r+jrQ1Yn9hpHA7iYfbYOtD3A9Zqvbzfkhc
DsTc6YIp8vwXsgGy11/3r1Eyruk48aGNnrOXz9X2smXDzlrYJxRENAK3EwMkDakCNnA0pehXMh/s
gtVXWRcGtq2P90+Aa4MHouuIf8WTpcH4cwcx7e1UPFYQ3da17ccPYr9SZ3CfCoNrhi35EM3InGXm
wM+EybeGtQeCRw3flziC8EeVZiAy5/sQYPOFZgdTk8e0OOMM2+/N14qXxzS2kzuLBlc6MAywi96B
oGmRHSvAi/PXpw7LAXTOH3RPdO7kQ2Uz5SA8SAyk6cR5CZbXc5pFOXp8hOAWuSY2tB/KnW7QXWlB
PgQyncAL5Mc7rpjViLD710mkF/84//En6/LLcoS7jBbYnXN7LkJat+Rhc83F1thbwU7a8xJbbdXr
d9xqkLvUwE+kGjLvnbqR8rdmPX+dYtQD27yBa945KYBUYYnSpzKHnmKKzsMkDoiHQ4QBBeOQKBj3
OYQqyvRcG8jM8sh+mpbjJ5/4jub67a6zkagAQftHjCKISDOD3FoeBGLTjHGhoMD+9rv99FiAWIoc
RqAeSyBg0hgEERLkw+sxqEKpSSFIrw2w86Qkr8MsQl9NiTh849qe0BrsfLzj+Og+sjgv74tCNIu+
GNWlkQ6ZhEiCPus83ypzPtNWHH4Uw2d0gexXmMFTGn8muEEQl47NGtAPs34XFgjRUDtY73HPNWa1
M+n2GfktymnqqRs8R92c01K0JtkARQZbh3IAStngXs+VwGaBaF3aXvwMSFCntM9ggyqeGfWbWeU3
VoBUCQEGMELJemaOMq4G14CGf2iQZczOuMB1nWPlE3TH5r5H4W5FOPhiHmRGoDM+nMf7FB84SbF/
K87+95nWe1bN2nHXYyAgQ7ENbwPm2hFeheIx+HsUO3YkcZlRZNsHEEy6QcA8WnAfsBSoLmVHSgL8
6BfJFiP9fhaVPk+w6Ig2T/htW4h+mDvj5796gmMVB5q7BSI1937GMjvGnyYofZpUiYp8k7icFfBo
xoekjy8mENfHjXNEH7QKX+8AwSRefd1z+qcj5gC4ReJXkW7GYPhJrwZbEFNAlij5xj/J1lZ0wqEI
R34Q8cjZdIukZoL6FRxHI/pvN4GixXRAg9y9/MwZKggfBXmJNhHwg7Jozk6lIjQxhpxx8/f4e8o4
+CL9DK0R4hpfLOX2jK7krwqgFIZvuNsQZRpwvxfPBSNcjrUKHzWuhcRYEdBucsfdmCdgDKutBEA4
ADhDyMd5E2tT7fKcpCBPSxlgGQuLakl60BusDTOWdCYYzi9X9h5jyTeHySBxtT5nPXLUGZp6fAM/
w06ULAgYez2JnxNzQEa4dGkc1vIGCICxK4PR9Od0qTDh0oGKP2z+/Y0R9dNhgnoPyf8ESudnTww2
52Z8i5KzOcbu3ZU5oEsKGj7U9QxBAIAfMiSvl2yxAJoysJv+T35EtaxYx7Io8cnC3uW94PCI0Hy5
cY1OBC+s+1Hbf11Ij6OSbanHDM9cPbxqJh1QTICv1GcyCYoRBnXVpBfl4DT08rBoHshEbKGMgu0A
O/7hvsHEt9xYYJ/V7qxe6rg9p1BnBtzS1odNS3+yUiYIpE86E38wvtMrcV6MlE4gc8yOSu43QCR8
OS4gRFkd2YiekLVGFQWPAirtd2aQBcN3c/LBJQJgqffGpNm3+0+UHruQRrG78b6DdG2c2+3nVE/r
6VXn6ZVW0qHbeJ9IXrxDKLctUw6OU9xiVu2injJJa9hd6ql26K2gBUyLCFyMtkWcKoXfgdn38m8u
Band4suWDRRgMS4Li7vbRwKlsDlQQAM0EN+NObExuONUjsRnloyZ/kUMofyzgZpJciVQr6rfeBjA
gKFl0XPI+m0oGwtE2QrP330qKPlTrc9xnk4rH59Dv121QXu4Ro/wTckhQX1/j7t97fD+4wKXC84A
VjP1KMMN8FVp81g8zhLMWA4OABP01ACaczn+Td5ItmHVdW1YkAnsNTDy2IQqdOEpS4gVZ0+fvcfZ
6ckg7qbBy3a0P4Jyey7P3EDxiCEIoESAiwyfC8wBuw+e4GF+6kIIj8tTd39FJbMpT1eMgk9fNqm9
zv28oLK6z9k1iwm3vMe+SVWCk89aBL0mQTF5TD5z6hUxqARxPfHH/68Sl7WH01l+VJv6lxmlbDgS
VRkYB0AhqCxja9A6SGX0AmlEJTpjEYKZSiJVo6vTD1fRFTeRL3Qgq0eMyKbdZydKoff07SsrQKt8
US5yditx7/g3cuFn5MNH9SKNeB7rI9Sfut8eCtUyJ6psySKTJXqF8iELqwXENC7K6hrBw4jKfRJX
g2afMgvbf05conTNum23TGkZukprrjUWWcsnY9jjYyKttRU66qDlXNeHGE/7JVv3C+gHdlKuyn02
6b6CSxYRFU6K/bzzHtyg2njiAMbOEkivGEDM4mjVvJSWFdsThjc1ptWFV1vPRXeFHTfO4Pngiv5i
kvmU0+57CpZWiPqYfgRiMutNW9HStOcq4tmo78JzB1I6DxnINu8crgkTYh2DEre3hscDHXRsHiGr
pZNypWHVJs2ucb7chVdd8Ncgd90q5Ch8H+wg/gRyv7OD97UxfJ2ny8CBESkCbPZauLCJjZPOE6QT
qhvuXOwDMPhPGvT8K3x67pKywrQNBt1BPeXgHoxOTr0QK7o+hyjTIxu2J5JGlVUVVwfcY9fVHhM9
0twHKLMYYXQuuwtnCYXU9Pp2YKoYmCuoAqSEoYjx2/WsCMrmFakgxlaQuggTMn2ttXmV91zfpKvu
1txmYyUEUBKsaugBsGWEErPdPlWerO9amunblv1r+jv+1vDcpgLyvLrn++A3NNgbhIedzhztN8ID
d1CMzOi+NyP5j/YFVw0WMtVk3OHQ2rwcbKFY1isaqnM5fU7TIxwAeW9cHvNynwOhsUxZDqWbMG/D
0fXPHZasXxrb7JKupYMCiZ7qiC7wS9QL3jdufs4X8OGvT3g1YvYEMIGOmkoCQiZat8I2OvYdkgx0
KljtUJO9t9dgtcig1HQQ16MXfeVWQ0Xnpitpj6x+w1lzu3whg1E+494N/2lmhBp0qui1JgRttMM4
DAjKrUashxrwDn6ABZexI03wrAELfGbnb89vC/8j5hI+O9O1tWD3GQyGwXXgi7Au5+acv3UnKPQJ
IyHTshEpZtlC5cAEg3md2zt+N/0CTA2hOQMR9BawH2Dk36xLdS5Z3fS6wxesFk/FkiKqqTwQLWsf
QfaYNYE2ScHmBnLbL5JFnQ541k3VfVz9GqYfkkjsvIHRbq5akZ0rJGKtQQChwxeTLiiCGRY/JRID
VhkPRA2NDpYDDwGkwRwgkFrPIKfMgqnV0EPTdQOowUWHK0ivAoXo5vB3cCuddQH9u0fCgQ1wM5Wx
MxAiR2XURfcK0YahJZAPVTReNNQjNAwcRi38PIZIH+aA+V6WRjAX+QVcKhl2JVCW9nZzKh2MmS/8
u6k4H25yhSEI1YPNHJB332Wq0rX11i3TwVPxf8jtcvdTCb+i4uam0B8pN/tFCDk+bKf8svued8xM
j1/Rg+aHzTWoanlpYfqh2lx2wvLCvJHZObZ+wLnypXPhMYceWMFSvVTALZD98M9KCFrFPq+EBMN2
aK4TSqIT2/oOd3Xkpj0wgv4ATKOkuH05BfNumKx/c1Mea1nxpNaBImbevN49RFHSsmOmzo2ToEq9
kjlJhouI/VVEFEeJuFR35L+F9YEFeqXRZHET4GYbjJkrQfr8oLhhFhN3tnLMPzY9S+m5sFEht7xo
QxijrtVABqYiFBQuSBurmcutKSCHnipcA/iNT4vJ6OPvFsE54sgJuXGPEVfbmLIkqFv46t1cSq34
N7oGv8F3lk5o6ZiRJtbhStm9hKX4ihrWkL5n8vXHWN8Up8+IDZRCSL+wRbIpNyhbyec9VqcOAyRO
GE43zUB9KriDIEewlRWmxRgfKHZ39Zg9+p0BE0szgNOsEYf4tW87T75il/ccMp3n5/hXxEtUVDfZ
6UFVRBpCanEX/Z9IqoDn+JGEUEvWWUWoTx20OAkM7YTLxxxopqQexS+vyAGi0s5s1bN6hllJHZfR
hugO2cPv+EodBH3FUYbsi1g8op7XrZpR/Y2p2u2Idi2UoW5V0Su6HWE5IvMBBYWH2S7yYQK1lQkG
qTVX2s1XX2BJmCpsjVDCJHI3RpI8eM3q9ALQhkkVhJbdpZo/Tp95M2638Llva2zEhOFj1e+O0edR
7GCkisBOmilHHkFI/+oC2eZS3X/nL9yB6ezO1elLvPX4Me5E3RF3CcL1O2ZACCaDgM3YG0uJ/CAl
lpa/mMn++sN9XmQBSaJfxA5gD/CyYdkwL+/aaMArkBXEcjPV0wG2Xz68UL/0bojoOZzcT5+oFQ9i
JQ941CCm5aS5qIDRL1+ftWsk4tJFDXJ2Ny9ZKMTuKTw4lzeV1a8WHj2qLrQa1MwmrEx6qvnV/8Fw
ZfJ+O2FNgd4NcSEHHEUZbLY/0tdLhZpj83R+1/clE5cdhyWvUQ7pLz2InCe+n4e9G3XCnfs5369T
5vEmZj4Y1pQ2oBG75XPPaN6AbnNU2Bkhx+yxOeOXdC4oBz3GfivMtDY885itDR54jGbgG4VA5wGm
PZ4xcoxOYGvLd+Z0aFAf0RPBAZAypM4uCBuMMd1g+CV17RdT/xgLHDYlJHQXnOiAGdmg5/wDlGDm
G9jn5k6+hLG9C0vM1VgWHpZrCQSW5/7Lt/xj6cy2U8W2MPxEjEErcKuAYN9rcsPQmICgKH3z9Odb
u86oql3ZibGhWWvOf/4NSy+D9R9W25pw0wkhV5ElUjV6ZuroKPs/LPdiNxcTKBZGc80azqKIIczL
QfxJ2h7Bhxj+ypsX0RcgYNzPsNjp2Q2PoqaVRC6b2Xu8ETYAdfJYsbp97tjPnqtF+GvgXzhhWATj
wXx/1dmU2Ig3zslMufCAwzR3B/mOzjaLcITC6yyQmPuiEKH05Q2fCsyCJjjEcSrBHpqAFeuPUpbG
GTSOZNoSp0eZLqOeJBBjfljWIQVB5QtSCElUXd9sADBYaS2Y6AWwJbjCFk+5h78h0paN3Gd/KeFJ
Aatyn/4gf8a6j+81HqkjLGLgpmBJONMIBxOO3ePP2GcXSEZQipecdsUDDVF+BqJ0BEP5Vl71lzDd
G9YjF4lSlTiqth4xl7E8ZS3PpB/idzfmvvviMihP5ZbaxTwP3ila07PEtSPNMU9hDkcawoxkkSuk
ezIzUAg8xl7naD4rwoHpOdfUhuqzFwgjDlaIJU/axfoekaBKDKLtjFhbJ0Qw7zk55d/jVLrss9WC
DZSPwX6aWhPs//iwpP0iSnpR9q9eRApaiwc0UGYiFGv/HsvCPny12xCT0z8uDwqF/vQMVDLO1INB
UcBN38P4WWQa/ZQtmJpkzRcExguCBs6xbaCh3T22FF5fuGKwpIKDPVeDLy/paGkBGRHIDiY1SBI7
IUHprDGSUeSR1HPiEdHEPkMIfdlufWyP9RF/t18N2Az0wvsEsS0o3yBxkOruBT26Z3hMltMVKPq3
Ah6VUvxUWLCAF9zlHXkmxr24YIFIrQP3RtpTd1DETC4cfRBadanO4i8DVuKd2xyYsXVP7eDEU+XC
3BfO9Ngi+eNQ3kYrriv4/daVK47mjktReDVgu7xK/Q8w+p7tof5+bOkuANTR65JP6fF5aF1HKNOB
X6JZhFHn4DxvGBhFS3mvzBhab1tgfxgHtnBgZvNho8bwS3eLNZb3K2iEZ7DlJQ5iXw3KvdGN6o+Z
3HuO8i/Xp8MdSUl0HpjFNEIqgu6aJE5Xmkcr5cm8rwVboTAeD3fjYG6I1lX2ryt35/OAVI/h1x97
Gt0M91/Avc3hhbcmlhqum6qejmbFPd1lBBL47ZUNc53dGdSEOtHLM9S3lUh4Ami6PQNbFMJAMSP3
dYYGrRGEw+nBr2VVwssQdSS6M3pDVjqCk75Hv7bH/s0TcNJjjNyg4s/kX+xGaaawtBI024ewfOEH
5rk+sumzC5ff6vG5xoFRBGTcdFTuzy8u5OSLlQw4GJ8OujkhZMJJjLJojSJBTAANQWyacNyeqWMh
Lh1Q7wo/G6T9HjIxeuuIpIGHF23N5/L74wyJq7WHlMkXcYrOgyhFJzrnvq14yobCSf6OdqzWGIjR
NvBGHD4ZsqQdbsDPTQqMivibCd86BWE9U9uNvv7dwJHq4XaXTNQ77iK+oU8xmr/Dwcen9RGgaNMd
cDDDrdmK4N7hDGQ6zG7WoNsB293Kckiy/SG12renRD0xZsiuBjl2oT/QFLaPKRVifAMoo33U77RA
BS0zJxd7MRhYrGiYGjv9z6Ogppyapgi40BlljtECKFPcPrQpYTXxrqfgx8Vi+4iCYs+5LslOs5Hr
vbzhKrOQ35stcoRFOhV49ZR8mTrFajqPWfw7yq4lkMoAL5dCmM2I1bT8fh/5XLAklqo0BXxktTGW
xrY4tT9k76J8MFZ1cbHpTlLLs3uS8RBHYDaJWyfC0uiSbM18TEjf80zgMu9sBjyweTP1hdG8tjCb
o96wfAacyGWgsFzRLjxAQaBYdA4c94EGgo/M6UKCqY559gp12I9EvWu5DU60s5D5OY3/mHxCp+SI
fFvjvpqQqvUBsZwpJo685gnMFejy2sO1OsQ4enwVI085WapD6lwQqo6wLx8LZ369cKQZEIoOvo1d
v7GN/+jICz5Nexgh7DP+XoG6V8k2mn2OULeMr+GeeiQ00zvdew9FOVxRY4Wz/559ghdXx6j6nPAy
YM1B1YKlrQ0Q6gI2aXTwLh+XfzW8XrBkL2YxA/BlttIddozP3D6+qLMYhB9C5iUQ1RCBsNgHHLsR
2ltseBoBBmcnLhEEmeQfmZPKJN6idAhK3ULlLC8g6qNF8adM9Z/65/OXK85o31HmXLmWIleCk48e
tCWt8KDsPvhWXHQ8hbesZmgme3gY2wj9yaqpjwQs/yVYz+/ycoY8AGgbIAwIIYiJvHV5jdqThvGm
sZ3+/oL8wloGLgjBBdAH1IA5IQseK+Qh5gh2Xn7hyQp0cFBlwNh55dIl41H39H3Suw1nfjqKnBdX
056rX1gf9S5/yiRqcq5hMnDGctISJ8q2+EO8zN/5JQVDLQSpHkeIByOCIfPJK+A7MD9xnqnPQ5lF
UPstiA7gOuMchRAuES27G+7cpyGC2zcq/vJsvklgIlEirB1mFSa9HpZMdS8eQMr7P+NlvfA5Axoh
BLx93f0ahDutxRHOlxIWmwdsAjWgn8EvrpyvZobdKKnsrMzuC5fgUwlJ9puXyK58u1OmnOkPBjOU
aLhKEnLAB+DpaN9Aop4TO51l3EbKsi19tOxq6VeuRaVE3YHaCMFkdG8r4QVbUHJT4eAGM3jVqhpo
kX15ged/X7nNCk14f+By70c7RgcxUCVzPMgmLv/vhkmIlGTWnws3O49+ErzwS29g5qif+Fk2uCnx
9SOyQo4V9wZAL6fi0DLlosJ7yStu7eq15zYm47uLtgakD8QE+kTl9HDrT4crv6+ylVC8HMhGlylG
ZO5RbvZVrCw/1JpjhQuHruSF6SyzHZa29MzqxvkpMKgGnUAJ18LJweNtKquLBwUxa47ubqKY+OWT
JXm1dk94hOTJn2XC4pIvG4WIzR1rk5bNiWij7dEr8aJJvDTE3r/l5Hw+Gp27bhzVkkZeS6SN3O8o
OV+v4AnB4BbFXlK6b8TbRRC+phUGXeksoo6FqwcC/14nyTEMXQr3Ipo+MbAq/Tcdm9nti24vZV+6
7j0Y1pD32kOrlXVvoJnCywSquOR8LhH+xZ6807Txs3FJClNYpG8NhWIooq1LhFUIKvz0jzq379zY
ZmlZJ91FxjB/WPbEdqAcGc0Lg4PmDIvXilE6ZSL9eg0jMnPtesY0vtEXVen0hPd8uAOdgpEzTWsE
ba8KpwkRNM3YYgy6KxEkVD5Poecrfv8xZ3Rc4MOE8H3a83xKUPfHD3F7+gJUNFKX0iWJp83La0/v
zomjeQryWfpAgbwytw2FW0kfYEqzF5ooDG/r6bL9rHCVHYZVmU3tfKt57bI4M1hCOiBD0uWKz/Yc
bTNyau4tYXNNI45t5d8DgPaKl8qh5m5nlIsBtSos4CPwZU4jco+lmm3UJHikgaXOKiCPq/A77Vct
UocTtX/9jXW25fQryIF8wHxC1dEEJIXQuhEA0NJby9fvF86ZnnqV2ItC3JB5/4x78g58eYAvSY24
fv1qt8jXmH3Cw8NKamFN0Wfjk0oOdvfynl/xHRM8WtX4ouJb/fIUCJbI8XaPx6TThRqXQ0rpK+B3
9PFA3yeAZd4ByiR+iLZapVminasX1BLhLFKWUedY01CZUtpVON/Za4C0DowOTThXNzwlsEHspGc2
JqYc0g+l5BA81TlgfUW+EPxUpFwXndRVYSn40V3w3f4l/sTgUZsYkFVerjqj48AVEhkei1fpogOW
IhfBJkAcf6roVDDuz+qpAPJ4iuRcle6DVjtyOSf0KTJbOKuPNaEXFS/QOqCS6JLp7LBoVDEr5SmG
iYUQg/vzhKycZ6KbpkuVWWgxUJNclQaUdhVjsH+tdIQVP+0qVsZwPHE9zPltdACSr+170hCuXB/c
bS1dF9zjH7DM54JX4+Qjt4NaMwT4lI6ye1nuBnsJZJkRg5bN488BtmHZu/TXlfe+Ko5sTYDHor+G
TZdWkq4SXqL3OtEo0zQoqsOQRzjmakyFJ/S3wKoYL+66PV1DTV47fJc7VIVokn1mHfR1ZuM7wA9o
XXQJ5vEDKwGgzM0v+p7lPbtu7C0uM6w/utPdwkX5k8EcIx8KEOHCBsa+Tr3F1hbCRd/nETvzK3JH
VDHesGU88GaIRBUzqdVV9JjrmTfs3sm/0Sv0PgprRnCMa03X2L1N9wHi1zPgY5eXfvWHU3+9nsgI
xerJJjQiEYvXWYeSN+JsX/mjwxEvdPV9ioHBKA6oBjl3oCi1qy7bP33JiWNOArDA5QJZnjPKdrTF
QZdutC89FNvcFvIV5Xlzl9YVMcFvhjuYVGZTeYLyGqFBAa7NvNmna9JsOJP8TSynAnLWCp+rzdoy
xP13BTqjJRjIu/BeREMJrYHqvb9FHupra4GltxBpAuMgbT4z+OV0H3QFImOg39FJxjDvKBNl8i5H
xzD36Luhb/5kkke3bBbu609m9Ek7wGv/GCQ2oUPCXs6hIcNyF+vSEpu8O4hLO+6+tENbe3QV8s74
jB9M2xjitWNNGt/lfPo5Ym9musS9jT4u080elgnD/MiPLNqXKYyhJyojOifV02+EjM3feMR2Lc5f
re2gWInfHl3twDPgHPT26V/1t591SLj4AQPWfE6J2G7J4p30Pgk8QviHLUB//jAwnn1aN2HqTMYm
zRJkIkLiauEc4DNkResp6Bop/bzu243bn2UAWKE1A1od89LkQYLbKhMaPnlX38ifR2sKBl3CtOKR
INz/bF5aaty7vmImxDQF9on8R1EI+rrGluVLwhYCY/YWjJgUyHSjIuoLwlO1SdnCqLBT4DamoPCj
GApJoUPMH3rSxIMUoTIrAk9gyInFlRju/fIHE3erdS2IBOgBGZu83efDyb7w+4YPJ4TmF00Y6GUX
84PkfVz6OGlQLY6x48R/WHVxPpLJoYAthT0Vw2h8lYja4/lzEerIyBFmCx5MaCVwKOet/LaYi3K0
DUbyzKYaPN8sQHgPPNWAIAVojRFUx3U7BYLuMK9CY5UDsgkIWrvRNubfdLyYqcXjj+TAYf8kHp9b
5eTsLwAMT6itEz5O13oXAN+MOiuB5wqg0u6edODQgCE9rp+wnBlC4y1D47z87Is1c/B+9dgKr0J1
gAf3poiZpfBeacfEmHPQaZWTDQoqbyBVycEFR3YLybHHvAmNq4h8w330Xa5AUDEDiLFh47JkMEfu
i8MBf/6Qx3Jl/hKarP2MwkYd8EeP39IUZRuszZBZOxxTIbIgiQz0PcaP1mWuIWicdccxx1Yg/8YK
RDjxObwkyBII/Yt9KHXqpcWVX2GAjYwPkirdJ8jRo3FwHUu/Y9KHMuEXwfXxyj16f+PhAhX/8+nE
zgu8AodJtO10yZ55tiGBOg+mCqqbwPMWeATsHsjSS/VqCnYovNCjiTQmP7U7WWCZ8p8NCAPq6X02
eNcDzUJfFazE+qsGXYUbSjHUs1h8c5hgnazAIsw5X0VzKIIuEOTUtoTtKkj2iIDefkHlS1ASCqbz
e5bdB6SCUAMe2kzs6pWXN84bdvEIvCvfYRQjQHnw9thRTUf7ycgmeeM0hXdOYAyeCYyjHZJLClqL
Y86E+iKcQkmJwyN+iUF8H/VHptrCqQ58+SMtTWMXfVa26csuE+iG/SWjwXFyMD2XPjK71iAp5Lru
mhP77ri6qPN8g/8XBKRF57HLYs8yoABGac62ioR7ghse1ZzDSlafa31CjG04YZqkTHnfyQWaTQmw
OZpAY+YWbc6SWwj2ZWbjkeJIPrAmWT/ZGMPIBUAKlx4EqfULYeotTd03YWWnuAMLNf309/HPO4Gk
IqwUOhK5hPDi9V3uqgUeWOquhMS6ki7VPlc9jOPev9yfLPHpFOboVNnBKM7iaaUIAGl00qmQ/qqD
fgWS3pGgcm2v8Z03gECZIaIfbZUFNZt8/aAROxOLTelrwgL+KjZUftnIhbZ3Lpm7Yt0Uw7uBGefU
iatimYgZlMslojDyMCeCwwJ98rNjQVCgIJFW8v3oXC7AzMmnleSMaqfqftsObyWuyHL/sFwG/T5G
E+pXd0MVhnfE/P2t1KtILG+krCb5DDoYKB1LoTY1SYBA5kXawZT1BMZkwQX6mVxAwPvQZdNLBybY
3MjoQh8mrs71mzis7t53QWEusehrf+XPom9dBmmyw/qj+N1tlLjhQcKPAD/TLwRDcxbBEv8SRmUb
7J25GfCtnlVn+F7pEYaKoJfMalZqFgPKa9lpbmBrkBehbsSXhPocB2QP5JW5QMzw+RTOSpvpS89o
MChrx/D5/Fqyo5hOX77FCBYYON9+NuDgA7v54EHSiBGuC7WgKpJyepreQ3P/zq85gxdH/X3mznNN
X9YzbP7ROTpowOwpKY2ePBtNWTSZmD09xAhAz9RbD59TxPr48KsO0tZ7q8DsQkIHGRpLgCXT+rG3
fviHYDodjacBJHCh8V17gesuFr87RD+T6WPyi9knR+Yo5HxCMTf84+KXX4Khn/rcfhMhYX9sD4Sn
rUm10hYvH14VlFHf5B/dvQW8wC8eXUiOpk+kSh2sUmWeQV2Hir6GKvFlm9gdZPt8Kxia2jgnKPPw
NCb2fUBVt5I66FPgTfpZPidHldJGysihYolkCqZAXxizUzBprA7Ggns2Ye6Y9uTHmJJ+HDTEQuZo
1xFD3x4/0i5ZGsF7DgUdwnm0+ixSUrZEjOELJyQjjdd9hUQWm+b2jo1gyPS3fjFXQY+O+WCQhV6+
SzYqPk/UeOyWrFaqq9jsw0uYODHzW/Y7IHV1zh6QqXDF4tSAwsQ11AZEeymYB35H0HNusTC4k7yQ
xRQHf+nePQ5d76D7ehbzsyV7YW4hfdolBBsjOEgZ0BfIkDJuipYLkWoQ159x2gCjdt6nixwDB9Sa
S8J7URa+fiOif/oAv5T8xz5iRcgWJNy98Bum37g3T0EJoY9UIZ8SHcMQSCGv2H0/pnzN4x42jp3q
gdehBAagQnXKF9rTzSNyFVncAGFNF0KJrAn1ArAV30DaDyYbJa6JgOSeMHjniI4tdDzk6yCmYTWE
CCEwHASyfNnJ4tn5OfW6CdepHacwv6HBYqXAnsX4BW1N4tYwhhCpwPBGnoSLTO4MPZfSJKcZxhzu
4/KF3WOpNRl0xJimkPmVjV9WDojx56zVHjxNiGQkvoQTTCxb2HRMzJHQCclHlQWvX6gykBjnUNHw
m10TO0TAhl77TxjT7vPWkaKKbgooTJ6Yr6DDhucmYG8+MZs4vAUUEBKq3FfjAn9j4Ux8TtoEGOEY
OGIQZcfLm+ILFd0STpfGhJQOYEfKqZobFKeB1m0gEp9VMVQqOxFfPfjomN/CUoQpAmxXLiqkluk3
TNrYp2Jhqe2pliExEfADq42a4peFbaR6fHkQzRYdc+OMru1KXubIP4iHOPIMw/kfuY5yLdkbZ3Id
j8a5Q8IiU/0xomDEnzqYuJZHVnFqNO1cLilHse+DyQ9jk7rlPOgBPEXUvP+sXCn5KFfao/xbIvEs
Wo/Xhv4wpcAULNapGG5k63zW7upd+w1noVqbc9xSVsZidMq+mHRrODS8ZqSWQRMv1j2uUuVRPjZ7
sXpU63wrCK2CZ9HssYRZJhd4CBWqtPDEJtXc7flnD3ecq3mJASxVCRvyplz1V1xQ3BxiQr1SCQqs
6V1fu3z1hKX42tnY8xJvSe4oEzMGQ7NsUxxEEt+wKJEHRisyxxBetSydiPoO6So5WHg0lyckCSQr
Zt5z3x41gkvKJV2Vlx10V9+EB3NgDhAusjOcFy4aNspw0W/qSzMbdhqCz9FBjAPIWCBJr0J4+f28
Rb/qF/pd6w6qRwccoYzFDJbt6EZA/RG1z7nC2LEQUaVfQMTWnT/CO9xh+NjhRGIdx0g3xMpV34yw
/Mhu+sbYQbUTC4nlCTqdzsj2zJVNiBWma2d710LNgfXJAIVqRhM37pPfklb2it/caUvpG1SV3eUf
nk5HjOwJFfvYPrV76zaa15voS7/wQ2DCCPBnmwkvnZT1g30WpgJmN0zjUBCSa/vT/9iIDK29MTW2
o3W6gF+xxuR1+5xLJ+WbO56ZKqtIWDrvSwU/i4A5wC0QIcC4q3J6fclokmfpvvptBHUT8ubusYYr
848pRg/HvzG1OdU3iCmKLcgvOFuw9LckBU8MksdF0rfLWDBlYdbhvf7r96huftN9IWKgjd/XVwMs
O+PUABgUN3WTLjQ32htf4a4/W2emM8b1HXrK0ZrrC5DZEe0UIsm78dddh9P73h+aFZOTA0RDmOXL
JxwrQizAytmluWXOylezy3Y6gwrwahE2MPxVMyYBn/PnLEsQaTFNMQlBk8+j23NrzT+rGB/T8hz/
9ufntvpHTZc3yqq/PDbyIj/Ui8fhEZhL0hiD/KAvwnn+le2KVXeN7Qks3UC/QHEHHIZ70oHRwHGG
DBVUS/ugrqTFa96te2Aum7qU7iMUZMkcohmADnU1aOE/PCU+McpKIaLS+W5CMW6DcWj8c5HFS03Q
i5j0QhrThXL7DTmcRYIu5O3J+2GLO1Xx98J/GgDDdPQLJ5QIWxRCtnBO0GC48TIPeKPjx/1BD/Gl
wrI5Rff3oYKiCVYRG3jlZjTnzA0ewFSg9aQTmGTA+2KMAcoN7Il9GKUVHM8/Nhe1FkAQvEeQUR7O
F8+efG9gI75t8uZ+IIcyqal0rxRxCFx3GdSWv7iH7DohER3trfbNRsXD2Bp16lkGrCDtwqCfwRVg
IBpbyBHmRGoYJowxlWALk07xHz/Tvi00J0xJlPE0+XvDzaMVQQvI6II9Ufe6DhdnBv6wy8Tuym78
6eF1jhmKJSbuVMEgXwv5oNeJrzNuTrBJ33Fb6AdNXb9T7wOFDoeB2i2/2GkbOFVXncka5NX7J/a4
gXODksiB3JkYM9JJ75h6wibIubnv3GNMl/gkPFysOUygzMwxYWuyg0Nnwz0FeSiP4G1RxuCDwQ6F
D8G4ZGe/U/s88cfk7o7gpaOmebqmNhV7+PyZ+V19GuGAwEbL3TWQ7KVtVIunQrCm3JNyFRbklL67
lbJ6ylOqCfB4UcTEXlhvddkzCNkj0W60sA5p4ipM3XUNIw/X/G4dWJjJVBzyWLCtRhDFF7bIGnHF
DMQSE9DmTyHhiGKxcVFjaN/0x/TyIWYV2dMPNcHTaj2odfhjlNGMSXlJSwu/3Hv+0LCW43ArgFau
lkOIYYVyhrBLenTyXqTrSIFaNZHU6TEGZ5+L9QROAnaioDHZFMG5oBXJpIH3bl3u4oXF+SkE0t4z
ujrUWNBeSuyvXhCwgEhuCdqjfvcSIF0xH2yGsARJeBr+9OlIjP444kX9G+FL7VTm4aO4cTiXpaBh
TsWjzU/nJA+4Idg61KAC1smwHVE9lrDQpCA3Fx/myo/DqF6+o7uUXnpwunc3wwFF/spuWrcou6kI
lAKWGQgX4UKKKNeI/bI8apIunAsBC3RIauDnLcFeI/otkw2up90iiznE5EGGkzoRdgvt26vmGjQc
7DQ3ebt9l2QOJVN2rFgPeCDe2gMfaCgYz3nYKACL2JmPWVOqj9/JxnzPJOX44SjVCZ2kMxL48+ds
tYwsHflx4yIPkePMKQwZuMbMgGAdrrmRsO5jlBjLwei9xizNAjkiB5oNeBFiLf0QeTtrQXakV53Z
yNBrQtBQGVfmt0ykLwLhkIUMLszzVpQS1JbjQO2Cq3c6D8m4SWGLwchHYCPDDefzpOJ2eftpxGAq
aD+Z89Y1QaHosZZuGF5D8kOo2+yRXs30U0qUX0Gc2+KNiZrqRD95itucX9/FzBy+P7DHBrjm4Y5g
ktc/LGDx9ROu7OWvzsoxK7a9ObPJWGcwee1m0unxSxnW0HBOVe2fYSJN9HsGUiywkv9Ar3RG/3qX
VsgWPIUHb2UPU8D+ojtoTgOZGZb3xgJx8XI+x1N9zlxzyr7KusSh19YPpAfgfmjDVyTHzZQ7On/Z
NS6w90RCFaByEwjykq8RvdjPhj3tSw1JBCbTUaXinDEnffqSo69wFcpvwKFIPUlI/SEzPIBUL2TU
wBJvpJW/ypxebxEfXskEZj1gBpvna1IsuPHAkAtoy1tM5fDQtW9QUmGfUr5iS9dAwEKVm9Og5a1g
WROvSi3G3aq6GJ7uKqRqAIPJYSAG00DLVM1fJZniwLvyDgt4IDfNPnDdxgDmpBemH2A45fahZuVv
xutCXAE1UQTSgP+h6gFh5FPT2sKjZLhATCPii454W7+UijGYQ6bZE8HFNaZNusZCeMCh/JgMCy50
JrF/LQ/kN2qn/330kFzStbiorLGp+wC3wKNtu7T7xTtma0vXxlxvg37J03z2hxLlEL37kfQlH5RQ
OQOXYkKqklXw+KLQXDOz8BMueEp6PoQtzTUDTfdNTlfpTI4hU9UrKvS+DcqWxm8LzeeVzrmWowi3
J7iNY96ZVJypqvFiIUsAXedBsGD/eemnG6Nf5MeRfQLhAFuEx9yT+13zn9LX5NrO5Q0ig6bc9IXL
xtPaswx2QGERCzBMKK8WYTFjv4SG0Uauzo77l4tN+I1vduamngDffQZGXbcaERjJBkhUZ+X9GxqV
89wbXQgpwuT5zggU2gzFbTaHOSYkM+2lYjXtMatmg7atvYKNHcsBnK+Tui7+Wq+bDG5oBuYUC9BJ
Qo1hv1ZWUM3gTAhWCiJs0Fv2r8Kj6Eh7j7pDhbffC7IQj3kHtMuUCkyO/pE8uC/V2pWu1gNDNtR8
GC2fLYxOKaRvlGlEENDnUVkbhPsqOEO6FBY4l1IysJ9KV75dYElMdH0kGlsN6fIPHrGdP5I9/d5n
HlsqZ0PsSOZTjJgqKhoXYzwpQqfBtNGjx8wsjx3tSdhJO26/aC1ZAYh7p2GIWM3wpkgc5lWS27Nd
sgJJuBJRyqt3RDH42YJAk3Jg0T5gsID+Ha6dawGgZHghAzZgVUcwLnGkCi31hEP9ESQ9lmFgRhWx
XBO0iM3whKIVxozTZJEWhqu091iIM3ZO6n8UxRunW91Td1AwK1gA4Xwqcupwc2YCTLvlcZlYYfAp
xgFHiHrDhB2NG0keUMPFSE0wb4B4zuAb61PH+EzSIHc4NxRuKoCEGcBDUH+YsmX5ZNPJKI0mebiE
2aC8V7B8CsxRhKwlwNNTvcg/MmgtVEXu4HGBHzZe2pNuNIcsRXDtcwbVQtYWzctpPivQaZUJ2Ghs
jDw/A5+t3YE1l5UPQPBqQzijepAYmsP45xyjQJuX1rjej24IU0oJftG0e+9zagPDadf2qXProLpq
M6WFuUGMACQ/UEDbe3n2aDNCPPtrDQylsJzEDgTwwzz1zWSQVryD9FLMlGNOWCvzjexU9bvn+5Sb
3C6sZCA83tOcJj+gWvyN9eBDEG12EQvStzFHOw6dd130J+Jk5V9WNMylYGHqvo51poYJ2KaytnTo
uFoaZ7YxlsfSIgIG620GnIxtENOkHCQRwsoEqRKKsfrpKgddZC7pGCPRV4dTJJxiJO8VDSL2T7mV
ceUa/sXGwOKRlpDR48376TPj1TRS7R3d8JhJQ8BOq0WiOsrTA3K3rs0P/O3uvYbyUZCjiTGBeghb
R9PQSTijD/Z40JyZauMdErswIcJqBwA/em9OFTG8n5NMzpF6QMozgo33QvLlAvmK8usP8p5K5Tb4
5TNfhNxD5EuL7s8mADgCFqQeopQO/Yco8aHpjht2G9wPmFMkGJDC9nDDAXZsangtNBquGMOVpQ2i
oFLddkR4hEsNcRqj8qBE5o+JVjbPoLVIC8SXj2yeMEcrF5UNZEUOq8KoA3h2YRNTNgk7F1cbholq
75MK2jAhn9MLPnmsCVw/rpDE1X7EaLT2gOhojxjX9hPRLt60QEfZcg9hyyLFmDSsYNWaIWWr+iXf
YRrGVJCBg2/t1N1b5hRO3r6+w4nDcisKFzME4eOCxRwxQJT1gM8B7sckFLGOcLHh/8hieG2KD3oE
P/ylhs2QJ2AndoVOYvAuMnLjda9C0rgFwDO97Ed+BF1NF0YH4yiom5SZ1HlJAtxF8mI7q9lU47GS
ehGKwTx47PGst2HVKq6hjdPxXlglDT/x4rnEQUdguj1h0SzPODs9NgyfGbpatC5ijZ3obDNzhi21
+LQO/OYn7nf4h/BRkfu58vlBbA77PqJxSjpY9O9DCwg5UUaQdnbmY5o8VnqyxIhZq90OsasZsvZv
4BURIMa77uur8DuEaIy2IJub67j0m/eXFC6bYqvCWKJKsbExYEIPF1ah3KfyKpqp+py98OLaaAYO
2zn8yvfjWqiWG6tIdCI4K1Tor2lsHXI6a/1c6WsquG4aN1itu6aLuBs40KQC0yUfALAwWP+Ep7ih
uLYWJCBi1aqM/PBgbf6f8IqLIcdvHcN6qjgq7ELh5qP52mNdSvfUPkl4DY5mZUJpw4wubZbRMmwQ
mafaXtGC3NhoAKK8DHzibCd2Bzo847Fm3a/ZwuKyc3pSChWY78mqVkmWys9vfdUMu6qcD+29Qhwg
kc3YRj6idajYmh/bB01f9wUBD6sh/opfy8/tpaPx8DVG+2+/EJN0N6CGRgKr83vkXX1cIAK2pEc/
rRrP+urObE625T37RRQFb9UT0HjzFzYBlfqLYXbkV/0iVec8JimmjTSnbEpQhqfknou9LcJ7ouWp
OfLuU3XznrXKK9tAUXALoBYSWEQ/zeXLK52isSQIqConGpgqNTV1HmUsnga5S5aQRrFkOB3dAdzl
DgiawWjtDAMGd/H6LcK6wfC1UNSVD7z2VbcwZ1GHMJRNnDOYE7oNN0n1JO7A8NS2PoHZFJCE3jLo
6myvUd1YcoBzqQXRcBoPLj6H7+dTAFgQFERZMnOjDxNgylkMG4x3kLQew2OdPFRG8MVUbl1EBwRf
/YL0MkNMyHPBz5h+aqZRYIpiUfjWV7Jj8JHYKBjzdjgDudiRfgwfJdWHJ8Q9DVNpxsudmDozqQdy
fiaiQ7WYTA0OJW6OXYvqNsbafDNJcDBURJDOW3+juqWYxacDyRi0BDaWGwIygUEz7Ye08YNyja3q
AUUGNs+Np+IEPUj4QZxKC8BoC2Ju53yQRsfU2BC9HNp3mDvoAdn2W4fteVQGFgFzbL4nJKCQ+mgq
sJAp0mnTBgmg+KZbZVcQxzJkfSEud2IA8tzVeGxBLVijYmxbbEIn6Zk1jd0V67ZkZi+MH/YS1aDJ
HI/Y2+EorODSPqHlQDRXAy6UZj8QTWHOOz+/ADSoyCgWPGR04HYV+Dz7yekRgVZNaF5gShXsikgh
0WpaGLdVGCtTNwOcA/YgVIWGoUPJG3MPByESZQYDkJhysFAHMjIlKvcZyEQ6w+Nemf4HaIFwZL0b
ojLpBazBo/mAcuxGBHey8hBy1zm4oPS9R1FT8gCk1uRQMKpDp11N0MYQIdrAyqCjUSbCEZ2EtxNQ
ZLyjKu9zB5NoqjfBG0RPibdrP05G42KYjGCLkyn6Ga8McDrwXI4MteuxvSlfJ3PxOplkJ7KqhePR
Ul/qu+c/+FS5aqcRKyTv8QcCVv2FfwXHSluOYYaPGLV/veki52CdxtYgR1xxk8oJr+pfdwCvR8TN
ocR2BabiJCIqgn4MF/Ut/EQSIsipYNH+p4lQdq9FjzA3FChhfFIPNgYT8Ihu3d5mBgIjDnItkCo8
t9mDC62AzDsh6xcXix7G2qzflQyMsNqiKD0KoOfUw3VQbjSGEDRiJMfHgfsz591NIgME2ZFP1h9l
jAGkjUPBSJAxuDEIQHiGDl7xWK8h/zMddX1mFYVS1nwoyt2wEUELleAuTIZV/0WPYO/AIbh2Wm4c
VioMirhDubNazy6mUutpmI0DWMczprPxpbgzn6Za0+AVjYSjF+8NpTeNEAwffIVhFFDO/JPc1N89
LfPmeZcuIu+dack8843v4s+k/xNQHZX358aQSVh4ti668Tee84PTNV5FJUrIrrAKfx+hVJaMgEHe
UX9u8Uyg5Q3eQbsAowbfbpk8g91m7vsAAtWitcZni+pIXaJXsGfdH6zt5MUQDimp/+hAFrYt1T8q
fOYEXMwYDv2Dk0GguWLpn7nu7KOY/pHfrggcmV6Fd0LVT5IMFTi8QY54BykaoQJDNvdjg7i45siJ
GDJDjUAoDpMMppUJcHXDRUFm/fgqCR1ImWtuQI/jVemNDqAyWJEz7Xss0YkAt+Z8lEMbMDt4bhWJ
ewtz4/FzSUzZypih0ICcSMrM1GRmkbgPlmY8AoFz0OUDRACJbUBtAYYZJWY36WTSoQAiU8T/NbSm
V4jBK8jG7zNvqyHdUUGb8C0GBFzJmJ5cTegUHDp6TkgBe148Z/+/h/P0gKRkVc24pB8dng3VJtn8
xx1Eq8cX1ND/I+m8thTFojD8RKwlKOmWHBRzvHGVpYWIqIAC8vTznZ7VPT0VlXDYZ4c/EGwgdEq7
z2KwhmxFhKH5ybT78N3na1Hkw+FOBdWw3aBkqcB8lKf5aXgewTH+BfoEnVlaQQhKvXwKrOXFSutw
zmY8TfViY+4jn2FXHgTBD2A6kCAMolJwDi88/sDeLbslDwELDe8B5B4L6wy77wTzD6Rfj492h0LS
faqeRpu7IOcurr/gJOgbP2xyi/rA7bxC6pSpwN0HSMwZOPH3h6oSxgN7rLDpeR2MNLkC7+WGX4yt
sjCD45qfqStP43FkAWFIRz+NOYXh80qQtAckUEzBVfuGVy3zXhIBLheUS07SwPSSXwJey9+G7pew
g/luhvAcLBRLtA2u2z8Zt2ajI2VNR58+mEDBknTfuNQ7GhAnY5ETy089zxGyxOB9kOvkQSbZJNvm
mWU4Qyqf9GuuI3VGh/MKPLTMHzEbxqoOffsbVTizAe/DPh+XrKXeAdUI4o5X0LaMssg5QRBOaQxW
AEKZoLBNk/O8HApNlfUBIAy4qYTDOFApqxjC6bDrtw2Zh22O93kTSi/XClCYQBxTowCX+iiRXAU0
Ykmb6WrIvlJ5KbKk5hSBGMKsjvly+QPlUys3fRcLaBNi7CHP233g8C9gssGGnpwEjBSS3Upig6eB
zPYKZJj34aFegbl7IvQ3tFAgEqj4DM0sD83uUUTae/y6jy4GfUxT3QCDI5+foJIR89TDduSVcI4l
r3v7lTymFnnsoCyGlAbiGkNDZwqO92oDf4EiFXhbPCSZmL95LPiMFMOw+DIJADaoR4jwF3XTJSaa
GIBHmOwBcjoJD1UUmsQjAxhrxEHvpdPowhga/Uayf0R46Ee2hMjDd33bqaev0Jv64C3yT+QxZ/Cd
E3Hobbhs2U820i89LtEgbT9Tnk9cJ4vB7igFpJeF4vXmCswWjUOREZEukv+PQPZ4JRId/wp0kqmX
U3wcRLqu4PAgSaKZn/t3tGE02kK23GPSJXw4aZbToGSmpr0x5rKwokBA8/77Yj/8p98CvvOk41oJ
iJJjQRGO0v3fwZJ6crB57uNsZkI+JDsTEKfiQhbCtgZATYhTD77RoA357U8eU/VnwFsylNXuU7N3
2JreHA95p+IB6Kxbt2W8KturZhRUL7FVkFG/3/FVDQ2kHpvnPwAToAVt0j1DRv9Cc+eDeI0YcjCk
8/k9QKp8TDtC9FIxMp+y1ZILkju+uAB8J/NeXFb8jFN0YWwSYdLk8v9DAA/WO6ST/AD7lRA84bvG
P7QY+fs1AEzDV2hkkrbKwhHUoa/BbZNP5r/34326LZefFwX4xusCbtVJXSEoSjaXgw/MzCtbkYFz
ctzt9uvjYk/yzxYJ4ozWcxtI/6oBOszcS643/FZej6sFxoiOPEUISXtrgEF1aNBeX8GNbNv08tyR
T5B/2+B7BaaVMNZaNihCt+GTlHtJu4ZXkVr21Wt0ewVca5CYvCENXe4uF50fE11tBhEvT0lDcLjg
foFGkTaAGKUfDsgU6Qb8Y2hUc+cGtJk1W/l3heiZS80M8AgH9f9PchWZztK+54qK2qPyhwhZs03C
HCb9IKOh+mOkLQBtApHKbePtwAArLaY34jRGaQjkC0mJKTf5MSVJgKzcMlrhyQT3ceLF+D1Au2iv
AfAQuYs4mbs2Vb5+pm3pn1yAhNDDvkb4PQj5wCkYLU4Wz6vhGmQxL1Ph806UOQBqrqbDU6suszml
iHzivEiNhP6oWm9zbINJph6vYMAhn/iHQwcwUy25u5RF9MXxleU12CPxRaDC4sXfyzDXktd3k3cT
iikykuXQKYcxOBiUfABQedQweI0RV9MxYQLxRHDJw2JF5gn+JkOuG6FEBVjOgp8hVctYiJjDkomi
uIgQ0BShPOyUvmsuCuudqlWoV+F/vaQe0ANkLnd5BGyHTE70YBPhuoL90Ai9c6wjyIkem3onbe5/
n33utybxCdmZhOgJEakERQqS50XggJZOBsmGK4whcJMgR67QAZiZcLSYwJEwPqbdGejjDRyVk3qj
5DEZbL8yz5gDnoy0XGXcnVyRCTWnr9X3BzUMWntwUkNYTQH6WBDESyCWTpkF3E6C3x0nHi6rGfNY
caWu9LSklenh/oxwDVwipgqWHvDeaFAq66d9GKlOli3pJYK+udx+QYWS3SKtdBfqpRXihWUkgWOj
8Dyg74ZO5jBupjDhzViVFwilXEkBu7f98akh64NChxVMh0YXaFIjGgEUPh6sOUyEyVH0vDKwdqg0
da+8+6h0+rCMPiAx7rB30fkcuMU3TKFUHshuJQHvNgx0uZppdQxvmS+PgeFnro5oktevYB2BKcIP
lZoMbBujJftrxGqafMmgzrlyeC6a6csMPs24Ob/lBEToI8MdBmuDhXxNtK8v1mUuogzORDWpa6dB
QXGRoaX78GfQ/dsxuk5oWO8B2+0xTRxsNDQ/AYbgdA+N8g9xa6dG5RyppuPMEBAWL43FNbtyDSLz
OPlsbmeCEZIGkBQ9jrA7g3quFwjI6L8Z4hrRpwdZZQJ9rv3+VKxBziPA2Z0Y+vRImCEj6OtY33g0
OBhWw0kfbmWHrgqSacuXR2SDWwtyGb1HJIDD4uXJCEh//NvUBBmGqoNTHogDowsAM3WsXOoJcAV+
RwbUib+K5jKN8GRJlBU58D4A2F61H/DCXn1hr4JegznU8/BBMcBBVR6JmYAFPaehuTL+7ojzke5N
ADci1suyBj0hhALBWbbY/eAQjj4db0S4qoUKFrVRGo6Yizmfi76lakPJAN0/RG9gZF9JwGf5080X
yuYr1jeqrYxdA1p+ZFIRL7Am4NH1FjtbwNgXQAyB4ASVIg2bT9zHTI9ZX3ROyEdP/DyqibiCC5g2
gZ5ibvRkgsFtydFXpH0CzcAjIqjeezjrHahzCONIKKPQW+F4SRpmZSW6A2D4hSGjSJNxbEd6o1zc
9/CgKsykOBr/7lShSOZBA4WDn7cJaYNx9ltxCsOpVgCQ6XEbbHZWnmh+j6QTdbLTJuzgg4Clmwc0
8O9AsyFcir4IasSAwFQBQxtNsXiwkS6Ft7LVwnROrYt0gIshY8ATJsB+EUjSPnjD1f93zBSw3DEu
QbMlxENRD1JQ+h2QSCK/wCcS6nDKFrebQSUxvMiIdd9JL2QMsAqIUTygtB441JcgnunDCQdOshpk
YZkF08o98UIgIphb8HJPc8xr0GMCer4AL8YsoN2oYD0YBGIrxLajo804lra33Lt3noThzLIgNle2
J4iGSGhrfwWyuBAsKTEBUugRZ+azfZIW005726POlhjFQ+cQq1b1qpCN4uYZSOCIAh8nGqAax0E4
2DDrIGZkb++4uWkUbS7ijJwTsX6fgbbZkj+RTF5hqNry6Qhi0rBGLpfQ+LkyR6B3lsOdtoHpT9g8
zRMr7oup5xMlE6BwrJY5Z2qE4C+CFQBqoiNfDgSgPotKWzwnd0+4lIC993jamQRnaNwyWeYBJgmb
hhg/+AXX0e4sQNsd/yFSEabWQnyCOKsV0lzj0HoLKXP/s2b4F72nrymJqkup7IrGNPMaJL2vuC0g
X2DNJOyvUBq2gIwhhprZVChWERLZrO2PYa3XNyvZX5C0sUktGbVqFgLrv5dZYc9mlGWcCyUpwD1i
mMnL6fYWIIZNXyokS7fp7Vnb2TbZV+4W4cIcZSc0BZKDhMgyKBirGXNVibp0XNneFJ58E/rHwJ1I
PCKnU2YtTpMYZbIQDWpP8b9IDQF+hbhUxEPrjMKNDf/MkpzUubptsB66lV84CJEzbUPsE204pww+
wiTCvqHTj5sN46VjhEq29w5HAjf6PNSHo+R+fu69xzOGLOUIBfe/7u22D7daVSgUY2b9htkGsMOl
/Cm4lyLm8GzzSLC4M8IAC7XsrHLSnZRbIh/jURch0XfVJrRb6PXnl6s6kXF3wSuTV7CHBq3ugP6z
PFio/zLoSa9HBl1jl5SNQEeaghBqi9NMv6VmuaLxwwiC3GYlihOmzzGRiIbj8MXEIMj85lRejnu6
RKabkuReaDd3p2z9gSF9Iekmr+OheExf2Acsn374PDwBDTvs4sN0jKYNUu+dy3jxX/YM0Bmcbbcs
ghvOJlv4G5/JscO2Bxkw8DNexS4ZyStKJ3X8PIzWNWQ6jpdw+bQM1WNjYmup0aKzdeA6zEPsbqet
cduLRmgpfhirpD5KVUdGsaEQPaITyDQxhuFE/CZMkgWRSOIzwND5LBTw4Q8y1pkhxXBknzBZsRui
WdLFNGnuvaPNwL++n8QyG7DygYozyALRmoVHg2LN4h2iBD3micB82IZg5kn4Q9YhGa5Th6nN2b5O
ui6agdQB79JlkNOzyoYecpocBkwCBJAhJ/Dk8ihGt6mUUHE1VHdk0SPqqgjQmOM0Y5iL8TCuoKAJ
bD8NN8b4QRXcYxxZvaGPPH9Uo97ZRypOUqNzOtEXnAWxlPJoKdTJrQ4r8gxIMBhb380xiS+RY0/B
xwcPUuNyXgRMVGdgKkP+TbA422fz65JS3pMI0owWcvT+UWVGOZ2qa4p2hk88mRRRPi8RDs8COCE4
09yn2ACQyyHiDTK7nlRL+D2xdPr4LVDpJhx6PCa+QGOz77iAqlDMU+PyooVohcUjhzNAK0X2wXd8
POGoB6rfvW1ovJHf4nOkzVB7sJk6I55rYGlW+MS3iQg+GdZA3FHiDFI+Psz52MCfXlrQJA+vXsXn
2BSEvxlOB/gCAqXWQm2mY1jOtoZaSGoBrkZyt+LH8jUg51i8VBMYWP0JUyCOJZBcDsAZAW8AqEPU
MhwDh8EXDlEmMEnQs8cxCOsqEMGu9tK1wjtk/jB5BD2yM3mYh8PIemzFMb31OZWNwOgjYggoGprq
ffJkvMQuWUDY8iHZUOEzJTU9ajHFGDMukdBEIKErTo+pKF9VB8s6YkPhQvNk4xQ6QDGlGXVQCvOL
CE+GQRxmHveYqPTBjTFPJulDOfRGpksZwiyB53hACkW/Tke2QjgfddbvBWCWfZyRnDsgQRY0wdze
Wi2yqIcAKP6skOz2ByTq/z5ACPo5eZK2sUesMmvlAUpm3ExPF6En9u16nRERgJpyK98x3W6mXcWB
fgZzOtoFuZPDKEh+0ewDYmQbswGUB7kRrQOaJcg/XRj6vYjRI+T8pM+fBsaE5lcatJhLTQYSOYs9
XLzuOwOOxuKm+ldZCGTnPFAA0KjQ6aOBSn8G5sfjwQHBkM2JA7QlHkvmZERbnsuCrJEMpBSXSz6R
QIgWBRvJFtxBQJyghH9TAbMcJacsRbhHtTBusHDgojwXJKJ8DwEvsAKrHnuO5XEE7MMhFRAtHSpX
4GoaPUoacWNUrvzX9DOHp8ZIi/yzwFFNgDnl1XtGLqDHrCcoa9dfsh/YmNQrMuB22YXDVitx9Qzp
DTB0001Arg4osBaMoPgj/FBZOKSfGRLrBRsyDVex/HkwAiDkPO0Zoog6O23n3hbfJ9TbFkcUV2tX
BhpOX6fL3+tsbOZ/df/yZR37O2R1ng4t8MqX3bcdFY5ySld9gyukymBxUh/+KVcHxmwUsua1kwR+
/roGEKWt1KEvbejXGmMwpLhXooSDd87+tmmFAg0R93nuDo/Dc28AJY8Uq/Of+9aR1uhLY5WxBdnT
f130Rf3ql5k+MR+YnzfyGf/L1IlxAZQchS8kC6IPo5nUZ2L3Vr0UGGAavjY5KEX5vizHKNxNBtOP
N8SaFAYC+qFTEYqOFDVFYlrh7O2mM233+GEW1AxC2u8NVD+opXe6L17WcB1iBXUkusCNjXLLi9E1
1E5kltGv9vSfBxOotYRWpoBAkB4IkM7R0wQp2arm6a6eDi/9xTgdt88lioHTV/QQwByvS16oE2Ol
NddYX8vn8haxkG3JfyW9G2UOEA4HuTQL9SxPiV8TPI5iJc6X2e8gfkzaGF6Y1aICu5GZcE8HcXuS
zs3eoEJ/zOnBt9tye1NFc/juKwkd2lCjYFpiZd/5/Uax7hH93jaOHysQUQEdIIsJuMsH9zXy4UG2
17l3luSje2QB4vJwvloWUw59wmfkQeKP1iDPJD5Y0/a33jYSTczlfkjs/n2Rr4uv/GBgjrbNmhyK
TxivONHR+vn3rZHHXLDBHpK11fEtsYFWfE/zkgafhaBmbjMpBgRAkFKPuWp/lkD8Kean1eKHSW1o
spwBCSbcElXxy/OH6ho53vm3sEEsY+UQdvycVHuMc2jG0JUX0lyM4UeFrUcVeEVSvBxONf/3PvF9
/TS9jMHbtsZJgpF8F18Rf7u5ly8Pwle8hg7iNuD2Gyw/lixAQO6P5mFG2iAoFXHMs+eZhyZkJL4T
8p2Nb6C2AGUZA5M1n+KaBAIeOK5VJT39LgRYSB0A9uqRFEn13/e6eSbPH5ATCvxQEz2wPKC0LQKG
eIQWo0cY84P+zK8QD2RacJbYjNDidRF3oyNCAOneQbXvxWCXslE0IH7IoXCJGrcLxW6h4CZIphhn
8iiN8gprl3NNTOhRAbW+dxfaqby6I/wKN3r96QK6XyCHckcj0z+QudBFR0iOehwxiwiCIlPL3qcG
BmvKEcpxxz5eAvkHkbD8yi6ThBW+3zwLQAyg72MvIYb4R8MdTOjXybzg/AabTdYQg1JIIpr4NZUW
jxOUaKaS0wEwas/g/OEWDh2jzZzjC/9qaYl6eg2lmi+MPpwovKt9urijVvlEj4fCHMqs8/sZN3Np
zrSO/elkwtcmhVSibvcSYsY2Q1sAWcZrVmDdhDQfJWmKP6Ov/WAH2jIup0+++AZP7nB8D0eoRw7H
CNWNWM7oISN+aYQwv3shuqP/PhUfcBpTH1zfpm+m3gsFUTEYjdZ7yCAdAVIUTJFebhCTAvSCzslf
nofAVJsdoDNABBXaEy6fvz1+VDsMGuAWDuK+b39eQJ+HhcI7WrzoHbYLpln5n4l4Ee/nIAaaBcoP
3ccD/LuU4q0NFN3V0vPH3GST9xbBIEqqK5aY71eUWheRtly4rx78Ums12dGKCJwd/RjPtHa7zTx1
oDVSYi3rU71lhiJT3V4IOHsVt5+ttNKHgB1sZfFKA8ZUDcobrXW/ZIy6O1uB0MQ9iSvslzQfctPl
nXyXj3nnDzfDdcZCIU40+CDRXUZle4Nes0XYm5uR/lMu06mJlA/jkVD2nvQ3Vl/8NQNmSfTvt0MD
PBbE5WIx3B3n8NbROllCfn4uaEcxbDBdsZuvs94f0dhmGA0wC7Pa052ElKkI+5VyUWNKHjjOPXiM
qwf3DYOPMI1ovfPPNGeucRRoHWgTBkwEkhSM5jhFIVJmF4j/II5gDdLLdUkvzNNmIkXqAy75ky8d
Z+Cu+FFSb0lGX8z7f2gDHV04qYg/6CHA5mZUAQGbKo0EB/gRPPsrcp8XJvMga0EX9dvii1I7ni/4
avJVPLnZxblTwjKFW+GhcgltgJyqhgWk3GZvEO0oCywaLM5BtqPszotA+jZuMXgmXiOsUE/gkLDT
gnhMrb6ugMPx9ARSkq1hZGBG4dPATEDYPt/OHaAgpSgCECvlPEwUUH5CPY5s4V+GOwrlRUN95YPP
HcwGeySS4R0vBBPxHd3+mgh620H2MbGfHD1cduiPB6h9JSp3natDKuioE6oXEnElFN6mq9JJx4NQ
+oFopDnygqEnuDiUXTA5pjUb5IjtjXsfBEvpCMeUPFTnxEEEm+xujsQP2TgDVA/IcxrSXBIS9Z04
CNqigblWEO1efqflL6/gSZuv7te/8kFZQhQaYsRMTr8CS93N5WQQohtp/8JALnaDECoUydJ31s4Y
xOiCuKS6oM5dlc0GZ9SWb0A+lknwGansaE74FKc+EGEkSV+xEr5cDEODwdRYIgvNlVCxzoC6wl9x
yBxL7RnjwRKks9tFTfSOIIZJ6xHvCQ2NVxrOyx3MYkDrb04mG6Mq5YC30aZjHxU5G5D0bcuLaY5p
U5XgeZ7ZCmyobKwtM7Yf8TKjqTrJxx2qd9oU9HkfjabK7y0ZMMiMkH5cIqE3z+HIjYe+6mfh17sl
BOTwvnglUvScPR0jGMWqPXBgTbJL1SFCjhEGHiGb+cte/uXWfIMkDwLNpTvyr2GNuFCxaRwTgqv8
+3Z20JkJiOQye+YXTBDYf8lpGvK4AWG4hcA9hQwiLQmQ5eaNjB4Kuwg6gZs2cZVkaLjJWQn2I8R6
U7xCHd9Q6AVZwKDYhyAfia4OM1n/MTbm1xVcGsYnSgR+A3eBgd/Pzg87SkzfsGa/tGvt3yH6di9r
fSXpQUTBlWaZp+/N0LDNsYwB8NPNNoo/wqFBXeKyGba2PNUO4gxKF80Ef+QH8Lb/uTTkCQKwO4jg
dOQpPaYY0UUvvgcljs9H+DhsHIBQpAll+EMsXe9rB3kVoOmU//Y1Plrr6O/M2DFCutFlkLw42rio
uUVcujBtbBoGfv13D6sxWmbePdyRpoA6YEdAYhokls2pLcmxwB4DtKVuoMF7XXVCnWze73TZUafN
Tp0yLMCMDyYNYkxsZAMLwRp7iU8m3noqosefuI35FxvFbNrGLfZ5Ol/V6Tw7QyRpY83NUdi2jpPO
O87f48PQ06LyBySGNXA4gdba3Mfn81/u8RFkxLHooYmYjhFA0FrnGAq9pSEwzQKZAxsROtPj7Ado
uFCMAx7qDmwtAl+CMix9lUOOrtlwp/mY1HO50ZvChg6BGctY6LNyW2/r+Og+bAoS+y/OMnMzEBpd
0gQgEj3uMcjKCD3Cr4eN4uaaKL/icvv6/AZAjgdJhRf1Jgi1Xjmmc3sAY8MD9XYBkMAR4JFhyXmt
98RbW4KknIUf70hq99kB3uYJqqnrS9YozYnKTUPgUMQTqn32URqkTz+dM9sjwg2mss/TVrntjgeb
WISvBZ9xGJvWQ07z7aJ9ecjDwQ6daQ70+zsknIG1mZXQbX8kX43uSetw7FEHSAIHZjJBQEQQHqiK
7n9I0tGH+M4IklA4gWTVdCp7QamAzPc4Ii4l2HZaKLm0n0S3RE2u21dsjGmr7oEJu8iagublUAPl
LFyIlX0VH8dw+WJ5UeNja9L2IKC4L85SLFfRcBWOhH1yEm7fxHP209Ul9Y/LPETU86chR41a6lGh
DhF2f/Ak9TmzVjv5MbxsX/52IT/BBmZfXgG4619Ir2hsXIS59e0EIeWxhWDJ5M9keGy/43cAKo3m
A3tUjutX4Xfb40xa5BNVt6AkkEDjE8N2hHVhWHN3mNtYD+tn30X6vGQVyNHXU6kMSUj5r3YoAudP
xrcEFW49SwUdBVcDoVnDABDEjsfmtVF2CmWg8avhf+2MvC+HX48/41ei4TxpU/3mTuYsQTjS+h2s
3ltIf6h+a7yxIR5xmijTcgbzBVdK8iOukxBBoYYm7EhIIIWtJsBJjZDIyi0Cx9CTSEm6kDz/cf7+
PBPFvq9a92H6JbrksMpE4xgqXZ4AJ3oozpUJHT44bv1Dak46QxffYiTMnAdyjL2aTCfx/I+Ig7z5
w5ec5SD4E/ZUMSGjo4vIVJAIKSLzTYFu5Rbo0fr6lA3fmgriFkqkKNNlGB5QBbMsXity9OS4Hlqq
dTgwpK4u10gYfKRUSkd3OAOpmBjuMKR4Ksh4VlA4SWILa3Vzpo43iUk23Pvl7nNPHRPFTotQA3bO
NxHc2BJy6eLCKFoYiYDdwaj4F9tpqjupTeQYhkERY938FjV/8sHmBK9jBMNRb8F2vv5BmAe7QtGz
51LKHkA46x4i48SEbrqiNcXjzhYL/Dcd/xpLykx7sMzGM/NwKK2DSdbMrhFuL6HleB9+9zZGD/mA
SUCoQligYzMmn58LDGnl0F6eDOzDifnGNIVlmUUp1nmZNZ1MdGvj3dDAZrqJq+mqtLxJYIamMCYt
rN2BqaMHYjdAQcma/1GmxKIgKN3c+vtbA1tm9LH/eNH/5XfmFNN8+Wc6NDvG2gTEMfpMnH3nwX6w
vwuAWEwnSPB/QOni3iTunLgCZ+bwDsaRi4qmAYE52jXOwfGs2QMHW92etRiZ44dBd+4YIgbTsVGc
dLeKdZr6op+aTkxbCVX0g0nRGBOypaFmt8985UxvrU8q9haW+j3Wxk1EAoZx4jEgVbxRRZB/qAms
iDC9vGLc0ZNHTJOLmIghl3j5WHdHYWFjxOEAXHCZZ4W/vKPPQ+GLyVBh04rlCJFGZOEh2pz4KGut
X6fjCtoZR6vtqxMcOZROHluT14JXBvT53x+0U2rKu5cPFbnPJzXccdwy4Itw/QDvnQxmGqCV7ZFQ
tKgC+oJUQbpgayszYzWsbMJmjuIWCzyBl/YiBBmrUcgpYfae6FWcTlL/eqromj0QggVGBldTqLHU
8H5k70pku/kZZT2J3oLv3GWXa6smo1D8qQK8Z1CGebzclhbbgxMezAwRmAeqPcLkj8ssjJ2RbtET
XjTztfC9xcbZuswelv970ZD74IcW75hz0CtxTm0T3EB1ccDERvd4zibHc0Henq71xf8NbYOmswif
o1l6QSIsNsIqhqI3y9YmIxmUMJH/4I2UfyOQE8xDKIHv+HjOJ4RVxEjWOhIdesILAIJEthDJDZvL
D7kbmVshYKNzPPQ5GZOIRjyvM1yMZtw9sm7hzopCMXkiPRg2aJDNCbjZJeJD9IoJMEQp8Nl8bMw0
LqQnQhfuCdQ2wrLlSMFOiSpKKmaKR+Z/osEvEbxow3O2ZHwz48w78jebSIxpAIDavw/Lrax17rx9
RPbE8wS03kl9ahZuAZc0eGyV/Z1uhDgFTtFERhInb07EcLip0B9phdDO4ztwerhCx3M9Eq39BVfH
QMXWquJ3nK2bGKwdzQ0aXbykuCZb2uU5XtMjMDbM4iihKBS3UiK5vKvmMEUJR7hLX/SE0QIQN7xK
R7BWuMdUm1DNGEgwqAheJ+7UlRlDzItUW4YGkx6WEuD1i35l/gKdUuA4srW0YCDqphcetRM42tM/
VzJu7YSmprnILkxDIAwzYFry+yD+qm1K7KFcJYlFB60JK1bZ2phxWA+bNxJiRRq+DYI0xI9RVCIU
gh1zzLUo0cT4ihaJHOe331K6fJ9jUOoDOW6lhUYMVn6KZq9n0wIMdj5hXCh144qToIF4MgiaNBub
SW9c5/f7/EYH83r+DhkoDaRLX8fdE3R8F6kazMYNrPf74NR8x/CTHvWVKf26hR+RIcqsjqDIaOqs
lf5YJwyVUKxh5MO8xs0m0GhG0iXDpFYgKi8GD+CyicUUrQ/o54OcTA/Y+aGqvYB4LbtPwBBU/HS7
fKg+hrkpQVtMGO4Jc2fuCP6mwH8eIQX4cQ+MH2SlMU8PTeal8+Nz/PCyOXazI4abPtCRb3SlUroI
3S2gDCUdeWI+IU5ApiB1f4G6lRYoqmwO3IS5DXMU6jUD5rfVx2AEmYjCsk5RqS2ErhfCdLWagN1k
0o9fXR/3zCz0qBd4Bt4TgOeId/QwqXYARbIaUuCWFpwiIZsZMC6h51C9Y3oKvC3s7FLIpWg3vGxB
wmNsetxkhyYGKgpp6j0S58iJ8zsMkBWXzsBtyh07ztRh0MWgRmFYMXpPcYJLI6ZUXPYL8xf4U3Tj
QA8HRqg0LrlYZe6J0Q/yQzFZcWkqsHb0pC+Zsx1DWT0022p75S2ZA0GGVyQrxZRuFCJNdXsxl8a+
VLwvI50780YWWKdFdDB478FzjDU7TZcnZa0IEHQ16HRA+OJA+EVEKFMLGJNueAVNswz9v+aP2bdx
c5BheIGmEJQsbc8wl7MEq6hOmJ3TcAFHLChejKWgjWk0KmlvDQN+h7NVoAmS55BrYhYhe/RFtFl6
m7X4SggJC/zEPrhvNu5QZgBKM5FnnUePBgYIkHWjRaTbzwlzqA8GN2dGsXtqcyr1Gw04RKCuHrl1
Czz9d3BWzpC4kTV5fINUCNRvrw//Q5tTp1K505+uh9U8r1BLeuS/HRVXtwIGUjOZk4Phtr7woHbV
kncy9mo3Jqpz0y9NzPF0Y85JgrRBwwg5b76yYK5qrO7PgCDAoFUl9nHNaWOZxxh9Rx5m7kZ7Q2M0
4WLKhkfoB5hz4SZep8Qtwsd7i9Ms9DumqIA32YHPBIsvXZwXK9VMeK2bMR8xS4IPeATuDVdMbFHk
8NzM9IIkVNJtb89AkYJjqFF53lhS6md2vEFbZlWw6FgaLM3hk5BPzBk1E3GPSbIu3EUBSQjEw6n8
sIggj+VrRPAgnfMZDweMO+6rAl0wfnwS3hqoHMvsSI4fiN+mVz3B6Rh1kQXPbPcMulfEj7CMgVmz
hHiVck06bWfYdqfRfbgmJBWoeygYwdPaY47Ygd/C+PoC2bBkVAj1j3abW4OZQQ8aWpoccwTqKQed
KjwzxzLqu3ka4p75NcaoGd3hklwgzPCgDgE+YDuaz4lM9Vr8wy+B/UXV0nARvU0RDJxDH/zQXNQm
6ql/YU3PwJf/g8xFPvby0KMXjU5mw/lcjBeZPSH5JFqT7YSI8IGKQo90Dcw5y+N3tmeyyRvQuiem
gNpW72i1AZXOrhHfGQacCicpdNegREZgjZnH4sBCwuflrzEHQntyaWKaOieQCoEbcRaovTF+3HNc
iiJkLY/cfe61GGBPrkvkNXnI6KHqIn6dQNSydwKqlRBk+PrtBQrWKATAWgs5UziNPEWgVUqgJQih
fBhhpm6LIN0J1ScTKTgSxlScZkHNTZlgA0Qkk+xZ7sDcUUaQ3SHtP4BmxPxQDuB7At+GvJm7Nz0i
vCIPSG6YeZ3qK4PdjS4PZ7gkLoBXuEacHxNaYiYT8rJjunWN1DomlMlU0n71byp+34IIeDqXKtbO
1635BN9j/DBqqaY03DGIPSGHeKEtyvK94LUkth4Iq9WJBmt/Yn2xeI09O8md9js4tSvRp9tmF4Q1
sIUnsGHMSezj+gMyZ01OAaydSgUJS1ZbPmejaBgbgnGnAJsTsLjRV/2Ajx8NwXwGDhx7cz3q1Cnj
5b7xgK2ncxAk3NDiwi0bBoyyBMQcPC1bzEeJr48d8xiA2Z9u1Z++OUR/mDRb3liPrgCalyQ+KDV8
cHtn3egBE3EOky51Pjf1iCeKDYKOM4KQVjWuPNS+kcwE9XEBPd+3qFEDOOANAatwI9cDXI25yZyC
OUcbEFhfGoJTBwfwhaMyFShxdSvJkGFYxwyDHIDH6TWoIBcdeGctT1o1eQuhKbeD0HFRTx18ltwB
IgAeifUOSwFRQZaajOQGAqvF5F7MNYoRJBVMj/n+nXOCj9/mmgOlCJz/5XrbXwEN88vIvrLtfufH
dMm0/b7sUY7kcsFYenmfCwDGTJ8xZUdrjvAgfvWtcr2PinckdTCi6y8IdDzuIYmewFCBKUVsRYy1
JiwNoktJGKBA5uN/iA7IxWIGMwGewu738t6MYab3zcjjMos8PU9SNelOpCfps1gqWrO//fRaMzGH
8hQfjWFTJ892+6mqECRSuZF3WOquO8ZRVfjspw+47KMnSWr4wKaiH7nS20fpv3/VDtBOBBOwhZIV
5zF7lU7J1otGNUsRTKySjCYyZRb3EAbNrzJvkJ7EVg9vu8yVZI8PIOGUWPXgjYDaCgOwe41ZXMDn
LUne7LN5yLMvU+XWkSG5blDoL3U2YQaYU+osACUeWADaF/Q8yAJ84PfkEmvGGDcqhuFy9By37eqN
9owkRDLftyl7EzGNr5O2SobHAwkihZ4mbr0eoSYFRNSuiB883vzL4y/bL4UZJaM3VCpnpnq4D3+O
afRge3oS0HFjUlBFuUO6YaGWLcMcJi3PdPn5RjJ68zoat0W3V2oFysankRFGQj8LJKn6OtLEfppF
INVv9zOA4VUgZSa3dKa7qHg83fR2Ta7Gsn8owbOq3WPU9Msap6CPkq++IFHe5rwvQOzlKA3X/OxN
oSgeFnRtR0guG+jOHJHTaQwEiRSmfK9Bv36jmz/Kv7GklqA+qC/l3fWLqafcywy0P5iBDFnr99m9
KHPaKrfo3nfJsUYvRM+ctvxrMYauiB79gI50WgTHlgVyB2L8BRIjN37b9gikKpNnnUEhbrpF17dc
+I6H+vuMNKTV3qXuVwgEj3TUUbuf56RGOaHVvu5LeXjD+233gmwq07FXRjUyG40zfC0z6ul0CJLw
nNFUQ/hrkF1RIdp+4XJ/BxB+OLiqLu3v8brUIVI9pLWKgm7buen1G5idjC9SUGZSNKTJ3AyDAq6d
+B3UB0oJyKXAOdGTGL3rzUCn9dgnGULZxi155KsPXkqlvBsoeqTCcRuivPgsx7drymybVkXX2gXo
wdv1HWapFKU9miptv5ZMElgje58lprcVGa6GNunx+Ao+KmvfoDH2kMeSDrWagbiRFpHEJLYBJ3aH
dCCloQL37yMPogorBeUdfaQf8Ak1ir3wehREPLpm9vqMlSMsQ7QOVQjgeQ1SQFl/W2BAyFQrLym4
qUVUVQx3dQxWqqmGXeTzRcuxO+6Uaq/n5bggB8oHJ+VG7ztDTYRWcJnP9byw/yPpvJZUt7Yo+kWq
Ug6vKJFTExpeqIamlZEEyl/voeMqX9v3uAMgae+91ppzzKJeaTXJilgTSc65/UC9vMUQkPefQvSK
KnLi4TioyU9kSOtY44gZ1+E1EF8Hqa4RSn2pTeeICwv3vOKH7GuSDKOlm7fqOfqYSGt4MxF8cmbj
GUBy9jxNBRPS79QP2pzuxBUMJIKFStFOt2ZVg1KC921If8JHmAVGwRPIe8QYKpw+XfZ909Eb334U
hacwmAlUgIqGSwMnB+tVyJYR9Xuyd4J6LyCm4MltBsISm5JTnLhA9FVXXCX4nAmRrIM1eyvNtFPF
rzdxXnqI4Ein+0xGZvMito1H2MDy/R7o7Gi0VySOKKa4TsYA0XomfIKJIpg8k45UtouE1nMnUof7
Wj2PTAJvKg0CQGUj3aI3ZBE3XLJ5srq91YVBoWBmHl70ttrVvw2nhnf0MFAWYsWNGQMVdsYm+ZcU
DwvajapSFQN2fxscfNhgsVxSMcBECmLcKEzEAwCnuMt0vFthMR86onBuVj6x1BtKiSHZa1JE1qI8
LSUmqshatSC9i6L5MMsYinGonJOWDSdfmgMO0EiYvuPCtz6eEOpLI16HzVVK5696aVbvefw+seCO
JYbQhW5XHSTqqDZZ34BuE0RQUD3LjDkDAyETIXemuBwot7F2gmkS4bGUD2WKq8LsYGGsLdxfB9Qc
FtmPgcPhjy2x5ghst4EHaT/HxPmXnAdhDIDEwSwYyxhPRekDTrWcRB2TwEMs9p9q/QqnPKAf7CY3
YMvrqpoRdCEoLuNBJKNwH3qbxGnRZJwItKetx0BF/h9JRvzdop8IrJkeVOOXqPoaP63cqjyw2fF9
ijQJJGUCW6amwFQ4RskFtQm8M4NTJeeYV/Q1royRVH61MTQw5o9J2HypEV33z9DPMpHEHYll0mrI
IlAHAeivaLCRpR9jkRXFvHnTN2+uDc//uMDOB5WJOK2fodQgUoGWZJfftLe1qMxJaMQZamIlhXnE
Lf8WtzxirIEJQacxD9qobormUsrjBCEmIN6YoL15IQHhcMXKadV1f+PsXzgy1K7CQz6AXTSCKK68
tiWReAXOktD9LIf33Yi/bwxBWaHfuGF78BR0Lc1qpedQ9Kg0PsK0j5mkwhanVcknUdXb4V/krJMb
HCpI7hLRrAGHko5asIyIMbOMK68m5jhwpAxrRZiFyFZCInl2isG9Sn7c6AbFd7MWaJEhl2tKENUM
pjHj3hqe38LwTJ6qtzbCXBB6IqWKi2FZwF8s6EeVMfIX7nDW0fc7mA83cmdR9lamXWOgkJU5sr+s
EBf62CIjqU5n1VZCZabH32Kx7kTiWrCalOwXGX3cFGO0JtGpIXNV+voQ29CJGDwhaWGBkXOqff3O
+6lM3POxuCvMtVrS1hOSndpgzrtFTphmrhpnZyv8U3Q0rR2vAmWzsOJrlSZ/ZDr233ydUhXpHwrL
ZzimMCGdGLiPSGXEqKBQHTFvxzc4frHQZHZdrdRqPphrmmxyMVLKXUPUMDGfldTP4GmwSmUSvilh
BdWxLN+e8SJejk/OIGOYm1dtuM8krNyvZpslHdYnShy2xCACHzNQn8FBYfQAq7g0xKmoMY0FVSCg
1WEv5pVLoy4pwl2GO9+EkBmm37VMGRNxfpFWobI2Inr1/bpo46lEMpB5TEGHDWBopA4PB0eJrDOX
En1DbvuyfRMJ9zlyRgjbRY8RXQNAG5sMfV6HMllZqbFTkpBuvvL20PHfUqbloehHPLNcMyvbmDpP
dZo9ZF1eWdYuuYH/5ccYpGwpZbSSOYsG1mtb693ZZHVNJIMZBPcWyHr47O2+5iyo8A2RKWxVSygd
Ocep3qSz8tYtpPcX3t5Cx7mtw5C6De1kMKXtYFi0GCBUN3SjWgKTJdQC0nFERxBE/lEh+ugUYLW6
LNEQyRI8yl5HNSCjDLTAenQx2V04MVLWrxezOsm6lsI+LRW+LiJ+DBJcHy6NDwYf7Fk3jOaZMaau
b27VwWgZQL7mKRjiqDhkt8QPTMasn90HRVolmYuq4QyXpJB2CkgX9Ko+fgfjrAF1F7AD95F7O2ce
R0PcxulU/qxiVOOcEFoZU+xtplBPDxWbcg6AK8f7ZsmOmP8OBXdjB38nWGi/5QhcBaYTtrsKpIap
4eSMFlXJ3UhMofjiKsySJHTa7DeKp31HPvPbghwU+SUpX5o5e3Eza3SOcNGixqYDiCzu1tICAHon
DLVTviv4RH5FlzUyeXzVr/R9Vrn7LelLYGRAQECjfgUmgCnWkJv4QMuZfiq6UvhM8vjERlmJtqmc
5OHZhJzXwnlX/lZis0hJmwuqgg/4N95ZNbAHJvFS+W0wWm8jwolRlRjLKP2pZMFt63lonT/mm27z
bmjHhNORCwprX92xnTZsClgoOcHGCU3dkf2PBqkBuxCr0IvZVt8Sj72qnaMIWkOmifSoU//dyGzn
REl2jK776pBmn4tBh6LVWGjl+ZATXa7EU/7pWbnXYokutxodzFA4ldauE4fvlohD+UV6JqdKXN0f
q1gMg+l38ry/vfyAcW+QkyhsUrQqGYfPADE5yAqaHhyZOpODAi7SLpnLLJx11Mw1NZuZ+j22SDCC
jJOKvPNgc4tKp09fdtd9W+iFFHmlD7hZiO4cjoqq2APYjNK6vLSxY0O3Lf5p/lSZCGIFiymlacZ7
DgllkZhUDS/Y+gjK2Vtvw14IcbqNNidh9ZF+3y/Gh/A/iuA7smYF+hBKRaP9UQDQ9LMypXP5rrEK
0eNwn7lIsxjNozbmYpcL5d2RJ45HtEt8te1OWvEm5ekp1qLXG9ACx2U6o6Sqej9hGRxvfuIaJfel
z8ezOoyIm6L+O5a/q92bu65POBi26ixElR1ZFsdo2rMc1z/cimGKoAQMkm76jBsSJAQ9wx8+Vo5A
Kk2q5q0uzXDex8VhQH3wlF+YRUsvC5DD8csMeBtjPWKMxA26SAnq7zhVoL9n6HtL46755WcT6Nus
0KdKxvxEdytszfQB8qF2X8G95emqWn9gQiHq77VG1pLwjrYv4guafQmk7t2C37J4BlLNHRhDoHzs
6UdEIfPt5iS1D7nRHAN7UsmzVHSExCTk4YW5k+t0G8lmEzkcSDdxKWqar8vKNOA632pX777fOmpw
tgtR/ZBCP8zKF9jmfPB7+IR6hggm+W4GqnFaF2ODufyTIxT4QKCSF5mo+VmNGMuEXK0eO1y3AVCq
92NTAPitYE6TGqFHAjeY9DcTBSjHp0ZAzoDzcTzRUsf24xlYZ4DwWaXdrJXjRVTipR3d2L3gGJjf
rZQ3leUvN1XJ16FjZM2jAnshXxZmFpnFrDOgQySF0wIK2oIWyke+JrT3Xu1uiGHIBZ/5q1VJCWcA
Y06yl3o09BQxaO1qQ/rsrWXMR6dlwabiPF3QfRiCnxtPrtA8VIjQLwPQNKvup4u2tTr9qOQjaQqk
hneyC9Dc1vrD4q6PCiSyYnV4mQProrqVb/NK0uY5Jp3yMGi9d8s2UVWTaU99kGqoJIYPMCSmkP1S
LL85MYkswYAOtUG7RtJAwp4xbZXHeDPGBmmf4Cu6EC8dzFtwU700Ew2kjBBgaxT8SsDMC1LYEHeL
WOVpzYBVcWgSFIELeGPUSqesihPQSU4Ua/SR6dP3iFs+4ewVAX88DQpCokqSL02RzLWU2eYYF/fS
sN0CZSX+Qh8YodLAepVJCO0iWZpg0SKKSlb6XocFH8pfZH4q1p1KoQgXiqh7tOJVUi5LjC+9hRsu
3XXFe9pJEGUorlSif0V1XeJPkvQfA8kMp39NCbwmSU+piBQJ0Mvwmn26YieGXhVrePDjWRO9PRqC
5UyLfyg34zdTV+0QQZVVQGQvkWhzNw3dTsEYT+St/InsYNBn6SubIj03g82b4vEltpebikNDUVIv
HRtOJTM7QPsNww29nb3CciFqBDYM9dUYcBI3sUjEmQXJXbutVElw6UsX9zgRz2+ql5KZQeXIzCWb
i1WtteZp5ktB4+WTNcKTE/LEv4QFE66sWRXNXwe70ACMNMZFgo5i+sIsv+CYiveKOXDu5Uy1sn22
olr0SxXmNhOpgvz3YAIk4cJsrQEUG0wZ23Lzvm4Lpi9oBxi7QYDhYrCufVY3wGCO+cukBZI2eJ8N
PbOxh0vHjREzg2dlz+SQl1VQxi/4FuZW8Nlr+mtTNWKWrrmUwpy6qPBh+iL6J3BoAXYWo6+2oNnb
zfOVsqJ7C70YKz2iRPzLU6Y5L6SMtz3COubUwRUmJW0/FBfDGQboHFCIDUzAHeZbfF1MySaMDYMD
DTyDXis2vsnrirjYTpmvYEjt7hZtPkaTzp2CtAKVt81xw+W8utAxyIV6JAgF4Iqvim1pM9vkFyHL
vlb39tJpE6110NxOxMOHBDW2QLYQDrkOPpLevGfoY4Qleryb4ZPu0IN54Ia3VjnM6AfR1gN5Fq9F
zvkQhTIrykK75p2HfhedDq2w8XIYEH+d8MztHN7wWjb0DJAExSQRjqhjaZ2k3rx3Hswv8Rrv7tAW
UQbJ2zTy1Nlwv00ZHCr75k6KCxkYPiINVmmcc8DHuSgOXmVa+zajFGUdPXn3rGsBljjkqiP8BFXa
A1MuRhOISA5rKD8VbuSMcSCt/VGwDfnpOWoYMCh9Yb29MpIFKPux++9iQT/KHpvPk+aOU3krgJRg
vBHMs2lnOUzu+dyf49f8G5Pj5LQWhAIgpCDvlXbshGz6xW36ROuO1zPckP7g32gqTm5TbhgmjAiN
YsbU9EoyBrYWE3OPAABeH7QAo/Rvgi8gr+YWaO5ChnX148gXljN0DK78TWIUETZ/6GMwCsExgVH/
nhCFilyDTGn1hgd+WSLrppl8qJSVpOC70hh5cnzvXFau97FZMXpmxjOXUdLfqDeI/P6x8MR9rekD
DoFXbqrAHntz785m+7p0/u0MwspBeap8XH13IzxDmiLKw5FD/cbNLM2kHbpLmtmeIftF5XW+zIkI
iSOjjH181Vie8RFGLgogoM0vdki7HCsDbFXZWZhRD1OTiAK4usnbI+eDtudJRCMHANcWiQZ7CLPs
ZD0UkN5oZsNFu8TQRp1kwmJa8Mqct/cbXsMnud3MytGQyF7Q0CmJ4D9O46egOrHL88nCgl8XPagT
7lomGbGKHhHWyDnFM4pnw2S6v0MywxHkVIBXc2oYZE7N2J3DwISBQYJZEJXLCoUeRS+H1BUxngj6
Z4Te5Hfdez11OvAXeZGuMsJtFtB1jUs/C93e3OUL8Vw2ngTZBY/W2w5o0F5QCr/H/g8YGmSTFXA0
dJdTpEJzpN62cm0VW7KP71XKvnhJNhQvxiF+SjO8fHa0KXIv2DQrJCoe+ux54lHUlX7PHfplLTl2
C1sy3vzK+8WWKHRzCrH6NQPgG5kT7TJsrY2xpTTcAKP05u20USbiHafU2lqGsheRIfGvFSV1fsnV
DrcREt81Id80F3mNbAV26JvJZEOX4xAKCOu4pbelJ961WcXnudxhfAlVlzECrZMAvTjpxcpX4MhO
+0BXaukOLMJ4Lfy97Z/U1eKtaQuzdN7ezaPA04ykKsPGxZ/Vdom1fPpB+8fbD/5U0O508JKDNvug
emD8yMp6jN1yhoby5cK2fuZ8A0NLcKozSJn63eKschQPpjplQCEgWAR/x/WrGbDBhMMvu6Lvpq8s
QDbz29Va3tbymii32WtJMyqkzPktZCe9tDg3FxwhxrbLjlWblbhBZrvihGrLIJ1xOSkID7ltxGuw
L/+qJevzvYVfXBDYidVn+Hn9iF8kKxXGpN+EP59ldAm+weT48e6z/SxZ61iTnfh41Oje8t4Z4nKQ
AzHz/x3SnIwdSrfbFimeNJe/8y1wUqb8m2FLhObE8Pvvftu5xR5oJFqJ6NKsmIGw86+tC7aAvRJQ
NC0KzsxnSNVY74xJtFHPMrcMVXoymYsLbGQqJkqCzrclQtSz5ghberp+9seDjwn3lOzkPxz5Kxxx
W7quyqLgI8Sy+uSYtai+cP8ytbX2tADedywta5Zc+94BvqOFgl54Shq105/6l0++IsJ2OHcB4u55
PcWTic8ktYdNO9UqYj51n8HabRcvCxZ/tDPIfMk5x5Zp/FVXnjb/l4PROH6jOyjzzFaHz5UhLkiL
MR5ZXURf8Nv5ZElqMaciv90pIAFOgg/qyPjtMQWR+mktOeFaRUGK6+k3oohCqmOnLrfgC08tQ8BT
7v0Ej0bmGkbVUiB8286+cC/yyPn0tXNUDE7uAFwt9iy7Ld1K1ldWG5/nEkvO6AAl2WJFy3ctr0zG
BjPIoIcGrtWWBW2TTeuT+tNlEK6KL1ovC3J2UB3PmINk0/x4jw/xzHrUph3dUe9kuGvY7Y7MPYKN
jiQbbe7v6+99KvaCY9rcCHZ7GWx8snbOKcQ4pgN69H6heuMABA2QbfyA72OFweNCZi2Pf7ivv0Oy
WG3MwYQ4xevE4eSc5MhPTvQ9LMyzdKSeANRvqWOu02ltzFCNY6+x+IgU2B1rxAcBMb/QPFw6qlu9
tilHa6a46hQm8w0RxKp2T4XP7BABzQhu8xJOIDTkJxHnV9TRKkDnf/sJ/aEkgpG2ui2qY/psZ+2d
9yjfZT5p6LAePHZyMVhVfWBbBSLzZ8oCkTvxmte3zpeid0TszoAIh9PdIGTTUe36z/zL1pVnzMxj
7jFTeuQztqJTwo61Mfzk8lqZG/ky7EnMOf4wnbp0e6DL9qisZJFAn0glyoXzW2CiU16xz4O1E6fa
yfJRQfxbvUGWZrbs8CQRrL7EQUuj5fLv+ncozP/KaWVNtENv3+mnNtDgMYlfOX/gtvhM5tFGacfk
6prY+dQ+8Rvo5/UYR/qp4aMlvfJQWgey0j15Niq0BgddkLHuf8mLZOI1K7A02NUqpj4XnPr8PWxw
vyDWfntssI6w06eWT3IrEUqudkF993PspzpZyrPbXr4aG3qJbARYMg84Benpw2o5sXCiv8XjnB14
Du5sW8Yy+CJFsZ1UNMPAu7CJdtsF6ejLgac4XSGGo+jUf3nwcTcE2+AbGfEkXR/lS4ZKuvI/8Jy5
yGsLnwcCQ3nG7LG6BhvJ1WjUwJt0MoEafVL58n10bb+eJYcDdcGNvVJJ+JL8wSv3mGAMW5yXk/TR
Oe28naggJxzNmtx+kp+acQXlGgs8yxv5MeNtitPaje10GV9bBJiljQRAvKaH0uXnfh/7xZFPGgEl
+n8Bu0tXYMMnyxcHMx1iDBEKDrP0Tu2QnrkXWD24sBpn2BVu2TXartF1O/Y4poGX3RvesG7/GRTe
M+iGHhtv4Ci/EfFYnuwCT8W+98clZkVnvQWZY021DVPNIzYI/3VQnIgvEnC6l/y4AcUFERSODCF2
Jr62C9M8sHXnzm3J3L8chWnEkAHAfzv1kn3n68bE31cuwYbM7VW05L0rp2hrsjTOSue2Cei4TUQI
0tP+PKwi7Mi/ucdhJ4aRgc+io/pBmkXl9Mwov1kjXlMO1OxBdom/Y2580URQYrxO6i4aVhI0nNYd
D4EvV7Ln2vwYQQ6fZCdiJd4eOabNCN49qvt+ymdnIxVlYXt0rDG/2LjnkGwX8l56RLw5FnaOPX/D
Jj5aqNccnMMYZ+AcINGxc5dTJIsVxxw5xfIxpucRMae40SHwg18GK9o8XAxHkWSl3tGnLY6IcFlC
Xz0lGEdyt+MEG/+JfCM6j/WDSoicKbYofVvXY4FDCI2gwRQDVS56ZLIu4nXLcflUPxr35fKBhy7T
NTaVI5c5IT5kETlHbLlrGl6ouqrzh+302t3jc+XGvIYHntBCmtNOY4LyZZ7ZeN5PUs/XOeZD2UPh
wnY0UlMmCQsA5/nDhwkdIYjs9F28VtexMg/iBTMngl8l+QBYAed+GaBwOnV4sxj3DhUN8FWu+HXq
a7oPPAOWmkUnG/gWQMp+nqMxtPESuaOnON1j9FKpDD8TuuYCNkKUs3zgEONVO1+zEUk2pM6RJ4fd
X4bHpienzwihvIyyq/n/FTAldXxbSMYBk6i5vG0VlKfcxrnbkopIlfbgreB7sm/Tyj1Kaskj8q3q
1z/abjb9bASEGtLZyJPH2LwcpEw+7yWO065yjXOHqn/b2fWl9cpkdBk9i2gmP/jRH44MiFa3Oz5G
aQ76+sXsWvYl7n0WZcJfdskmdznl2oicnQ6rRrz+UZ7hlJN5OcOIikuU8uB1LJGTkki6qg8EUFZX
KDLu58S15KAfLGX2DyBJp1tALHTkS5rNabNzh3V+pPHZ9FCmNQ7c6johoMXpP1PtqDINsWnwtjaR
NwQR8v1wNYR16r1qMKnz4jLOWz3NuqTnUTsHxPqzMJtpAAuM4Qq3EtVf45qeAl9iTpeVmzDb5oD8
wAQ4isvTWzoRk0qysscAYzRV/a+GLh14Ab7jrXXz4gPwtPBNkpFrqAyQXzNIarcd6lFf8obFvVlG
VBQriHWDOcv2vB7IUOqJVG36F6kHF+4HwpQHpASMEHIBemU0FIgkocpmZ/f6K3KhAlgAj/RIY59m
T3jgy+EQ/jKAY6sAGURvIPwJXARev/kpz+kBuqCkdCejGYQRmxbqWrTfsqM/wy0Ns5HfbwA74/hN
oc54HY2Nf4dHhuoDgw7NuEMFlnzULMZftGw/T+FMBAR3s6HRWCAx94yo+OW3EEKI3KNpQxgJ/bcJ
qnliq3huN8gGO9l9aZtkmmhslMhi5sxRUXsb2Bcxb0+aQ36lv3pHTORDvXoGV2PNd2XMpMeWyzI5
hOePMAagpvsRi+kTonJ4/xin9wrgP8towVGKnu2ajKGfeoNupvOrU0WPeSLMpEu35fxLNUSVtQMf
Qyex8D+hn06rHXq2twtTmqbaBWU/UzE6GbyLG4kXNlWTKNuBuOegiJJgfAxwZT7QnA/rc3JM9ij+
4wWyUz3kqqkXmkSBT0ySxCD7F4N3wSrBIRdV1eMYUgR0E4YRxrI0x1LnWLJHOsmy2BvQiqSDweE/
dXtEEbDW8i1IapNs0u900/MUsXUhg12E+yjZ69G2oQKmA8g7Guw7rScozOQN9hdGqRfIlJcQoAX3
Fj0s1R3kMQFDRwkLJfcKKhfol+UB8CMLnjmBAJKMUxIHfoRWTPKe1L5eONjAZLbdH91eEiZ+ukUL
a2bMThUf8f72lR2QpBWEjE7KvXIGzT0vZtaUMnD4at4OQ0NhA+7wziwPkyFxWwZuHBxPp+TEduIH
FLjCFmPtUXfpbnicpaAOTwD2cHBT5XlzIGUoeTkEF0Mz2KmJbzAbP3L+/uw7LJFPhFbG2AZM3PzH
JJvNib9YIuc3jZqO2bUdZAvUHMBFgCO+azdiWd5DP7QT/9OB6OKYbHGY0a/0ALgbRja2BjsTP/Ua
LcA3vwdLd03dmoFkjXbA70Nj3htOUC30tTC1rElZLJAwChgB58EU2DvuX+M7WZicEJGZ3iBXPkqC
QD9br4ZsyWARnhJyyhGfCvcIma/PdgeUjUAIPiLXnMG7GmjrIq00kLROYC2j3bkFU944EuHAT//E
B0ihevDBvgefyaZ340t9BfdCyR2M2S7KEm11W/6jN2iMFenDid/kZLMawFheodGVZ+nmduFm87QF
5eHjSZdVWrDOv6afJUNf2EFi7Yt38RvNjMpTxNn0a6wEWQTUY/9sNn04ReJdBk9p3b1mtwMuB/Ir
pxhQZLplNumPhjsiyJJnCSpzq5OWtpWbqXAyG5dkvbHuTMb+rHlgnIDUHMk8lqmaEyMdjy8KbORa
mo6RxaUdXiJX+H2tt81fLmNFwFH8A/wJqTvB85RZh1p2ogt7ULXecSKYCuUaijrqlKvly7cJy0K9
0eZC7ncoeaDzsRrZnHP7ctOQlLUsuWlAIEHoHpziUXqM6eG+u0j6eEZn+deRjOFi2o4ZAeWGXhjj
ybkOkZslBpgWU1RGiCOoYgStk1kCcIeMHa++ZxkWSERguN4mzNZ+kDNsu1WXOEfCmLtiiVlUtEN6
Wj3+B06qB7QT7pifTOfLizwafoFX7Dr6yjIaSKrWY383EdiOpEnkVejteQDu+YKh45sThMuE6RR4
yaU9R1RxNI2K17K8N85J5ggP5sjNfuACeJTtgcM+tqSo1h/jgpMuXqd0qjyVOZ/tFMfyVOqX4Cqe
kh/qk2K0nnAaC8HA43d7vcjSG/YYZxguQxJj8ehAN0f+gJh0PP8RJfz9ckm+oCRBmofIVqKQRAJT
/Vind7fCWfGUVxgw4LrxrglQqRfZ/bOtI5/O05bGKq1/NidwzXTJqEX4ud9vhES02WZwnVFv0l5t
TlSegkFHm08vwLdgkxz8QyFq0M3YUlfNyXKi4Cw6p54FyInPxb4RXOmnQ1YHJuMkrcb6eRrR8mI3
p2wfaXdb5YfFrgSlctF+up/MS75gRbFwVTPlVPk1+ZaoKuBIuCBwD9UVjjl8wknjgtnp0Ge7ABqw
XvBBBK0Hq8oV76BiaGuNMh4F3y+qEp1KjBxVNkpojt5rxiLNHCKcUYwrv29cdaA9Gzdl6Hvg1FNi
AYySI63k9Uv02VMsbjV3ZDfZBO+FY1YdQ8NVuqTwi4+3Z0eORbovNwoURSb13Rx20LqhTsNfl3zR
B8pWrPf1kxhaXZjFPPEL6r5EPYWfrZZOEwa9w78GsbEqGfAEdpJc6BFYOdxuloWJZNqMfg1SX64h
BEbcJq0Hp8savaT4w8c4EUwrhBxCOem/LcAjCFbY1U8CjqBg03dbwho+mwptOCzq1kQ3gCQ08RV0
83I4VRLLGRFNBv0M/kBBmIamZZp3bkpyLL3z2mX2RaRe4mZ+fwFHCqsbrnWQujJyaRorx2oaf5lv
iMMyFB/wgiBwAoY/THhAXaPy66qFChU+ATyPx2KRMmXfol4UedpRIKP5G20aCQNbZrRgcTdQTMtV
2Wz4vljbjNYZVMcrDujYI/zXn0bpgMru5/UF65CjG4to1M8BHY6IQLrQdNp45jLq/6VVzEFgMY7k
79EVVLOqTuoEsTzwRJZoZHGsaRgF2gnJ8+jGFY89h+p9V69ZKVnYKY8Q6BdYIgCwr9gWsHkRpGmF
m4IMnl9yXYmh+wkAN+4HcUnpw38PVZuTl6QdJWsq3MMNaB54NTbNPcaqyvLdcHBww4ewufPFfAu9
oD/6rdSOM/BRApv++n/0a/4jLcle3Ee0vnQ/31NWrCNaUzOwgRvEKgyyKVOw9iM23gL9PVlIijBI
Ms5Dz8XxyE7a2xJlSQd59FHGsxDaZvND8b2ocZK3i8pj9wWigZCr8YdvGtN0kfhDmlngqNl7mg9y
V9T05HDa4iqRV6G6rJkMFnzGxcbgNmvT6Ut3YRmr7Qh1lbiACB/CudAv3yCgMGNgwhnmSrPFQ0gp
xjoHwznb3eBuD9Apr/XnqGfnRh5nTOwXvPfCMXhxEoA2yjdggRVnk8opGVMwooP4tKHYOarz3jfX
hGuQcwvjn3nLqb5+Cnlecs7lxPhXkTGyFSziH2x0EaBG+9mQHcDGGjcfmbyAjUNGNzEBsZ2OSY3W
vVwxmLSUY6Gv8IiQZwEcCoumoM0CJFQAn2vMyYaPUjXdatkO70i7yiOMyrQOVjrbvnK07lL3lP75
NUoIaEQnIG1BTVB4CDlu/cc2EX82W/kSgi6IWLrPmrbqsMjRcU52Sb2R3oyT8j3eDkB6/Du20FTb
wICNViMxvWH7ZrPfZbfTazOoM1ynxrkf3TYYw2F4YqIjsuEVAciKLnl2H42c4jcWxtyP5rSj0Jx+
kGuqqR2FpiMo5K6CjR0tBERQ2FUKUnDzvmMUopjHEI8tTY3XKYXUltniDcVWNnkgYQa7Fuj2ub6w
3mEshgxSexx6+q16ie94B3RalmQ7/SNKsa4wOwwdMKn89UieNb8TjAD44B05szxLe6yDD4i52Fh5
2npnkFyOrVm8feTtAQvl481saORUEXuLqeqOT3HcEbFvJE++43Ufw6ZHyvj4i6w1a7mH5xtLF3W2
tX/AIIYy4Ep36QNoAJYrXiqOdaHywwkIey8VZIkXGZeFSajNCGjtzpbH6BFF6lBvTYozM2eH6JcS
31i4lGm3iqeWP08L90NvdRwBsm18dkhtCWrmvEUv6h9s9RP9kul8JwAQmjauNmYTT9brVsHNPh6v
kzWXA0WPwcSfsA+QgNcaJ+5q80Zw86UmYN1mAhAhFtAWQQQWJs6T5iXHWJnXG/x2oFBJ4qWuX8uY
+qOVPrtdqEI4yFADcqY9SneQExganuZMHJ3qCdgqnOcjeGGZf1srzeV8TnIUTngWHiZTtCTpAB1r
+FuZbzJE12cMlBnabrnC3QKPq5OskH7fDsYapgB3hLHHHH6B8mzh6AfvsHiPJ8/xu4y1tO92VJBL
yce1veo37UNffqST/iVYnd3RCM0bJ4bvUn2xCzDxxnfu3hUSRY/Ek2zGtJaJQSiIXxJiV0yza7HR
GII7L8+UF+/SpaSuV5RgMmHe1p05stM+B9aPBV/Pkt9DbWtXPMbG4tB2VDHscwM4YroPNIbuPJkU
8eSWMY5KtsBHuEuwmNnlcVOjrCuW3ed8D9ziq+8O94YzCzywZMuvy3fjWZoXxr/PxIJ4JyJvJsxa
uEQW6ykcNXXiMwib+fqlOEOfQfxBp3jxoWusEtJGMHJD2ive7y37ltEvYQt86Jy4ytmo12P4TTsj
nUXiVMn+2K74+2hMHvNN9Oh3OKPtIrOb+S002s3bmI+53wjVtHNNaAYXgrQYkk7un3w0Od0zPgwm
IHdpUZMB6ZHfiOpYOY8fXsfAfsZHr9x78p6Om8hVnNcXHx2cZrrP+kakQ8C96+P+O1rnGy0BKk5M
jLhV6deFH78ct3w1nFacShwErvx63HDKXSfKdc6njF+OjJRozrJDxA6XynTv0G1ZETaxN/7FB64n
WwKfCFFg++NJd40zXngiHARcoccXkdwzCreez4A96ck74zoSnDL6/BSQ9dZ9nO68qy/lTsxKeY2d
VYthsed/eArczYAWCgQ3t1K/yq8KqowFunkCHzTQNe3q/qZ+RRHLLmDoPi4i2NpIVCczrJ/m5No/
LVqK2jTQHboknJ4Kw6++8tvSMlbB5NpyptZJZbmGJT8NlCZtJE6W7J0YvL16tTnwVRv68LKtU9jn
NVJNEXdsh65dQxud66+T2lfHuIK3IRGPKJfnG/+ManUvYhdK+wUByAE54/W1GKo9Mfe9yDjZUnb6
jAMa4hHAReCfflF9fjA80UUg+KZzXuI0Bl/64PiYWCA6fWT3qL6q/bvfBOWuYJjF+JJmvLJQhQTt
GkD5aBa+vlrNRURBBUUHjiQJRG9r1LrYkS2XK6BvUXyaXMyRi0/JPip1oOjQsEcd66ZfLP7vyaa5
U2v70HYnIUkR9XETH5Crx9aUTgWjPZ143klNjgkpKnb6Q2uYEdmKhk1DbSRvog/GomJt+PLXZZQS
0I001mSo+0fjIi6FLQQxD/Lc/L2Dukffq1/QbGI6+cOJxpYtNgt2WwRQfOcLyt/z0q3FcwucrjqR
YmkR9f0n14jAESSNeTG9yw10+6Wl45Lu4/fTzh/XxWClOk9hBRI6999b5JrsLmNdufoQi7JVqNHo
wJMR3RQziAodsD1WycfNEaKD1DGhPHEYZpOPHazyrHPRwgBQRewZE10aFtTK0ZQKwnqSbJjPYIFt
RtESK/lcWwc7ppX4H4M5nbC5CAP8g3CLEDR/FGPRukI4Ly4yYfKssRgByQNT/vHCH/Bc6/84Oq9l
RbUtDD8RVSjRWzIYMLv0xjKSDIhIevr+6Dq7+uzuvdoIc475xye23QSHtTzPODpSe1u476A//uur
eez0DTnttQUCetsFiwaWiX7oBvUgiRUSf8I1fFJvGZRxf0zg/pWw1ObOiBpmkCurwbl7waEChMAT
1dGqZBtpfGlof6bJB1KH6aww3h5hy+n6uC1Wb6yOU0p4aonEbIyXS6mZa1UgoQazxTlTda5PI9TB
UeuLEqYVZnviB4ivfQLe6NoijrAu9tJcdVs/nUQH75FyPL3MqbKL+ti6JRoUCRc3klgjl/xnMpdV
uwpGrZdVK8Ia8V/8Qb0M8p2cin72LNdp9PKlvAUZOiOFagCXXnXC/M6hirkADcxInAzUIB5uimSt
iYt0uFYfyvb7jS5Nis5wrL7DEUtxnKRwmt7o7eH+5xQyFJZHxJYYu1mCuZ+SS5c4DBU60zL4uQpM
aFZnbIjlk2BvE10i4i1iqrcEKi17P8wEHfnxS+u3qf4pjf1RlulZ1jxBdhqgC+ct3RKdYGWgE7fp
fKKuDwTY+Vn4mzyRZGMHn5f3zo7+5NV7gxbPESQjHb8nDAI1J3i3ONVz8Y9gmLUyA6F82YL/DYpA
RZb8IECjJ+2RugHpBrRIQpYiMmdsItuSuFvubs0Hm2BxUIBSZkhUcm5C9m4OMdLhM718Svc96aMx
3R90JYlwBUM+BkB4r75A9SDba66/6YfKV5rcvfgvh83aVC1i0yBxER1cudxdaUW+H/76r26JpM77
6rJ0X1PpggKRJXpHVNBeDpDs+tU56+Mo4gtpAXIgWfwVg65FPi0wqp9M/FTfMnylt4SWqL6KDmes
yZwHjy1DTmQc9ckHYIE9KbgqeV9UFlyIvkNdFmCJPFp8kC4HawhF67UpllLQfzBvn+BqjuKyyzLF
aW/c1yihcw8fK65lfU5wyVl+ORmeOAA/dZ5pNoeZkqKRoD4Im2STrY8OP0KiOCnthnQm8A8lDTzJ
6eiMnCjI1ki/UD0ukArCxTtyarbkjA4RROEWdwuWY7v0Bq8+LjYxCaqD8QSMjVjBCFPHlUBvt8hK
3JuazyqPcPst1SvpDtJCmIWcRj8XhjoFbQqLksJk2pd2aGTgbkCASPQUZnKAI59xYpxQsIBl7UIg
is+cTDxdcuDzEsyCGAUS0YmC4ZPvY3A4RX7dVurTU8jB59D9JjmQ2uJFCaN2Q/QnmH3k0ZhZNVvy
7QqmbJMpcCiugNjRlly37wowxsRTxgsZrMnufy/1OadKHUkj0N1ONumXgO5/TwUcbPf+9fZfyMOR
EJ+b+rxYdjPWsdpFX/UIs3FCZJ5XndkjlqAyDCNEtjvSOelhHkBfzSQFF+WNRNUmpli7pfDY42Cb
EC3rUO/Z0Z4Cgk+mwrrR2HmF2fA0DPIpUTpwWtpZttM5TZKs7TiZ8CcwGVcO8mXi+ogKfIz5cpg6
sRHGF+Y6Vko+oZ8pnrm3kYYbr/mDFHAbvthixMuQttoD4qpiS91knvojZ76bRQETR3qu1o9QJ39t
YH23nOi5jQs0qHRqUsvWX45cnkyeKAZPXI7k05/bGZm7fCWEBvHQ4/LcOzSCxCeajeiRkJPkEuEl
byMlGpxTQj0lD4URxhnBtJAkoIDwvI7tgjy3qpkWbgtS1rw5H00o9G66B1n2YOER8/Ir3kjDxX6I
DjmhXI0Y2nqKy656Ah9WKAtgmY4vropGZIxIwJ6Up7THinQRmmYRl8PN8GWpzMz+59b5nCdhA4FV
/Ba5BW7+P5AJk+jgKSlA0YFmL0gNQidYcAhaJr/iO6NnEaS72fXRrxGHVWWXWv31WJyJLyEpyW+B
SSunzdzBWhgTaZBDyDBe01XcN0owV7PUk87qolneRD3m+uB0SRkA96WlKX49S+fxBXeozMXDd/IG
meWaKW3pMiRoR7B1lYHWoqtnwANxKOmXriC99T+btEak85ULF5puR2H1taA04CKoT2a270n/h/Pr
sLeuQE+Ui4YMIYhx9KMzw7xCARV58abyOIBePNAg8/x85rr5flnhl0ubmlYIznI11DFmGdLfN+Ba
K1fRtmPVKX2FajdaIYgQPHUPU7/3eePz9Ez8CdIlKHYzvbWraAXeLdBBRDiAcqEEjvXzRocZV1L/
DC16c7BSvoO+Ei8SfcWXu7BcCZe0DLTL4OvHoiPa3+A4Q8szDMhtaEUfAgpHA4KJ43s+wPt+YW/1
gcILAnt41FUx4Xu7DByMeDLT5FZ8rThHFzGtZRWY8Pxb22zDHG8489PBxB0eYqBzkABzL616ZBE3
Lcsk4YIdZSCa99i1+FxsajUI/7EZHzaoRlhjYofWIP4eoDD/3zmDC3G/Gw3hAeHbXBUqeS+s2MOQ
DA/NxsPKZaaN+ggrbcrfgE856fvRH4d0MuWJacVR+ekbAOlS/DRTOFRosF7pSEiCwzXZEJz3mYBu
FKtR7oPhpailAIZRz/9M5esKQIkzsXV7T8s4v/aFtr7uRuMS28MWtZt+orYPwvAKsoaiPZAb9PvH
bYQhCgpduoAA0T/Lwv6Y0VQZHRTMGn/HmOJX0FnI8xj2aUOnJmdKCfSHpP4gPQMFkbR33A7Rr46b
bP208/OohlFCgA6H6ejVFCwFov7nsF7ddVLqoxn9icRVyVfgChIJqykgiVIDWjpgIPmLqByy5TgF
USbG7ku8CbAd8w0rzPhTe0fnzQ09SezhioXtM6vGMjsfvT3L5m0hdCjnKswi4PT1EQ5P8F+UYLvp
mrWyX984litkMcGIcn2dX6r/3X6wefzMMoSs77f8dpbtIjzTEWob9splOa+gvZBoFICLMpwdZ+9x
HDtPAfpjpR+pVRB86ecNzythmvXJYgV6OaimYqZTHtzryUDICOhao5g1RbRqHrM4IXt7RgIAg+13
wc6XX7kH3sMtRVo2OooEwqGdV1yQO/zb9E10dsKWPDJfG2EhLZXM658Yl52dhcX2vYGUJ+BcmEkq
MYV9QydufacJHqfWan0JocaQnNqhD9SOTEzaAoCZBQmMP3Bb5GzHv0E/edgUXaLAFVba5eiWfg2Q
YRKaHai2umSarAx1wYphwfVOaUl+ExTArYa8sQJiJrW/v4mOAT30Ip0PHLreQgAAGJeXspwQkwY/
0Zj0v/9uDP0FJ9fZ0f/8b2ICrXqbF4hyrwmi2GJOaxExcwwy+YxCvNRWZYsXNHfG0yLK2dLD49/P
KuwjAz439H34dxKdAQSNGApTKG3EFzZyge+6suc3FDZT8gKWFD+zpZ2iWT8w+nTUdUbIl4KgEW2g
8T2F9bYCQdNYjyjr4HAaFpPWJjiEXelMehpvOoGUpsvgDjm5yPE7uiK807i6AvYQtYXuGAgEqAeW
y1sfilUaPjeDvsgsCdDZk+kI7ESNq5W6TO82kWmcztnFoesvl9oq+KogoGyMX26w2ghTvOQmzBxd
V+aYNIYl7cnjlGq/PhJ3KhOxwVac+5wf5rU9/vuZjw3wcGQrf5+gCHVXTU3c3mwjZgd1LaxeUNka
0Vh8D8UO3BinBDFTXrIR56NTMjlS6zApPbb6EB57ov9VM6JHdtA1xzHUomxShJMgnrqnXl2as+AC
s+1SAgAvgMpy8pmOmBWZqtdI+GFI/+81e9nWt6T/sOWC69VI2VBCRKDr28JDxB07xs1ojKHfkSaP
h+X0WhbLEabKyXueUVQC9kP93OwET9xs+VL5Smuf4Wr8+UMlmjuHEJ78y+eSwPOnE0LO16/9Gxfy
GAvjGN55MKvuL8xDkY3JxwjLOc4EUjEofoNgWR1oXfA0Qr2m3PiPq+ZJ5L9FNxBlaOEfrh9pAeW1
1lw3S60q4IgzK7c0rPwml/4h1wQnCcDFKFp19v0Dth1k5AhikDqZNikP7i+oAyZrfis7pH65Kvkx
hh52EN1sU8zzo40efv1fiNjdHi1+PpDdMZRD4g6u0JxTpkNaILJpxUnc51SdzjHyrARkiwRMjbX9
23v4fKvcD63xA2hm4AKFJfq3IWi9pEmyh8IEhNdtuIS+xBhDDC4RGYt3bH0tXkujmyR5a4sveoeR
kZIrTau8uWx4ATWDnIrMe3f0yApHjghBTxdDKO0iBtW0TxajzwmUciZJBhHteIB+u4+Hf2B7V6yh
K+PQYuJFguPqZrp529gWqgsSQWXVONxvNSF3jrRKtuPntrwIiaVvUsTn4wYXuBudf0S9Bc+TGLyh
X5q/yklONbZLk5woNmnyvNaMH8eFU62/i8+USBnGzeP65b3u9bwYu2jv5uXOIHa2AR/GGqUrJnhE
NT6TW6KirWVFm0Lxm+jZhQlyx0WyVclzf0ueehAcAQsEPSm9Uonaks0LwKk1sTfsJOPJ3Yfi8gAB
jzzT4NwTnF/rzv+5SGFKDzw6J80bN3NlLElRsf7v2j4GAUKaPD4+D9SIa34OwHHlKLXDFTVvwIgi
v7xn648f9AK63BAWT19eVcjdez086bm3xOiIeO4cOgVBinKqPEUblYvT9SUh6Yo8b4TA86QlJ4AM
dSTRgDDH9YjEYmLfZIOasif4NaGA3ocoTXKjbPykVMr1EOm6hegqoHhXz5WwZzVvx4jmtesnRU5v
DSr762HFpgLA/njDRQ0pGD58ZGao4FjDEApgbQyGlDt9kQrsCPVWpz/znoQ8iLRHAYQwFFFQwpbn
JKgTCF6cp9PYzXZfXE6x2ydDM6d4QmU8rim6iI2GmOu7Six6nyYc60W7uuruF8lh5pQLwXrvasMc
Ipe4PaY1TQvB5y5PcTvuh3AztfHdIZ6NDzibYt7KbsQS3poWnmkHvMFDMBTwodqjucW5by3ssWNV
brVAn1HccA8FL9NkiTRTpiOqvTbfceyWqP+wM3ltIISiTY8PDQDp/DWRwnzS3gmxvT98UiVQYFAS
41CnMxmRojceXcXlx1ZdJzwKxhlJPlperDAPnDvhd4u+qL4f75xZYO7wXDGwPGcYQ4mse+lkU1kU
k6E1BgFkKpk/YEnRMDrVWY+3HPSZmd3By0cjz+FvCNcTiJv4TYkhkC6vOKdBDtX99pg7zBUZ9bLc
0RxkWmvkvHjfpGXTsHBDmDWY4gvLdioRnKB5ZkHGBKRXqG4EojrH8QLZxfhFQAQGcdmI3w7SDmKb
2JAHdvYOfomvLp7vcSfbrWIIkf3j19ItyRM08j368bac1A+2kSWncKZwBQ0FFwLVtgrXLt6g15Lk
asJOsVDCeXGcrKipSC+EaKdb2svBKRGqA/Sy4OCuFZdFNfuwA5CWMIses8+0ZqdACSbh63fTXKY6
ye1XwiuyyycIuVlclfHLAv8PkU5BTUBKnENmApiOHj7vY+pFkLQzPb5r8TQgN2lbUIaUOjy+YtRd
oJ0l2qD7wMYNeUxTtwH4RYRJtrYJqQb59qQpOZvBL5IknEwROqFWQSPKO8GMxX3Y/z1OGsQDG8sR
B1aD5cmtPGBhiE9icIm99Ih9TFBDclg/QyV8AiDUGftbOseEAsa9Fm/oFR4rMGDeLF/o8xcudeGm
0YfcJ+CSoN3D59QOvh19jg86cEXsV53FS+DZjOWD+PBW8AlAAz0ox0/ZYsO3seLGUjhk9ZnqCGhr
U5wDkvaWi2KmbSleW7PjZwxSPXRgAdjLl/hERQmaZ5S/qw+0JMPCAEiOmosPit5krrkMLoG4r8Zk
C2MT4+CDxBp2ai6v0TU9UI/E2MPxdGDnnzYI495wZQMoGNaS9oBKkaiy49RidGnvXIgRnRr0frzH
H82Q6DE01RkWqRHEACgD539kBePOSbYCSiaCkFojHCJ9NQh30pxokfMleKjDcAxOyNmqA61gKqWC
0pNIz3uTWSxLqGQswZwsBSBTwueJav/4nNgWqNyLez+s3BJSAZHop+bn59fcBjRq/LF7YgznNEt2
YEh7FTUhqAapOAcH4fFQS4V6mCCs5NhzfxYelTmz4/znqmDWFc1R+vYLCKY45Srm2UHeORCIEByT
z1/rmCh25kNOcWaM683qXLVPPK08ZkgKc8DEWjDOgtCp8BgKAer5XleU2sNJPdFcdNFLuGCuzWHw
IKsDqYgxFqEgxGn+s9d8PJPUJ9yJ+cvnU1OJyHNBEo4mgTEavp7R6sEMN3KewXf6mUIyQ46Q9S94
2sdqwiGbZQQ2i5Td+J0JpiK19faAJcEJieobZTZNBSqpp4aOy0VihVPt1hgvhrM20FGD6hT+waZd
C5Zp7y75qEaS83ec4xO3qz2TLePbxiWkl3DblNOcBYzCpZ1na7TbOvEwZK6G/VXVWTC3dLVbjyGj
CvaC3wHyDSXqCtUxd/Yh2cT340qDvAFxpP+yNdM7baewZDvwFAeRJXQ4AXokU8M0GnQLyMironnM
cb51QLtRDKL4mCBaPK6wDoQcNQYLIGfVSvy3PzRq5HbcExvBwgLgsHvMRlvd0Hqh93MBm7wZ3hpv
DhN4KhcQyRsqFHvNVGlChIG5GPm0clWnnkTzdp0ypb7CaKGuCQugf2Ad8pkvJBjVe0zBOnypA8mK
dOWsed8lbnAGDpRGhPSpNiZ2+09nRPd0Av6tBrqonOT7yqIWDgNIdEcfuxVWbQAXhQyw8zIOsYD2
FpRtHg7WERolfE/ZqtrUu2/lXMnlWZVWjv+3Zf12UeInbKDbYWFgchpzP3778UBYI+blwM0Owiom
msxwPNJCd8MafqXdcN8Tz808iq45/NQ2Z3WekBVM69vO+OiVMavZ4uM6a7GGh0VOGCCTyqs5VFCD
qsRwCXQn2BoIYP5jRWPEGzKI99HOGNPeE/SKb/puSdMaLYEWdvFZ2xAFcRFZhkqddhR2Bv/pS27X
eS4ZdnvNRVHabDf7oZVdEZDb+chE+/aaFWg10Whc2faZvQiYth+d8b6WJ7KFRt4o9jnGnrqvQ3hg
2kGQfftjPdUd3TJ2mDOZvKDUPXU7ogY5DXVfmrUhRVf43NQ/1eH1zcJqPbxnp7dOPLNBo9Ky7vsv
32G5wKgdH4527DZz+jxwoD4cyM03JoKgq4zXvj7QFx0+6fHknXPcEW2CUZFxy3ekcCdSUqyBI/zl
SFsnGo3SMdtFPxiGhL0uZUq/h3ftwj0ef32OPo3VTfBT/mGmjVhPPRV3zL7fgdDoDPkasIUiC58g
zJGBJR1Yl7JXmWgBcGhJHpuRpjR55QW054fMjP8npMvLmMeC/Vx/BL+uWTTY0jmGDLyReO5Eo0Vm
jIFn2udH1/6A003quqR7JZs5c3l1RgRBPv1zU565JuMvzWMWthd+zXf6fF6eVUL1m34jdZdsTi6h
EEQGHOctZ3Wc6wSyU2TgEnhBdEV8BlUAmEY5lBIrgAKXqP+zxNXIKY01fN7WPXvw3BBkjC9eZ+ly
nz+iNjgTGEjGUJYSHWTHJo3nnCYh0f0XKQPZAbqfYxgPyG61wWbTH2jLM6iFnBtkolAaxAfCek15
KCQ5FP0nGO24lsld3vBT7DX8VDRVryL+J49aNmHTm4oWxemHTs9JErTx5HOw/8GWvg+UIxPY3Ixd
EmNmv9pI0cXifqcCijRPXJRHER/E8YwElaWpxA0GKhISp5Yr1kYcf1Z50K6zOevWCGx7SCNPxymJ
akECrmymBQo0+hODNAZr54AIv4JmZ2Rhw+gP43tqJyg1qY1YPQyZwxBRIVV/e5ws1Hrxk3cItygA
PCpzElWiyAffe284+3AK0Kr7wOua6+ho0s/8q4ppis8FKwmpUFgoakRHsBnKmMEJlv/HQENlXi+U
gBu+4WCosX7iYHg+A3Xw9xlgma1GgdaR6J5AuskiFhCuOV3ZZWnkJ2lf1qUoKt2VhRHlZjo8wgiP
G/loD4Th+C3WHI+ay/P3dMSvbCgZi2UBy6i8yZ5MYFDaerAtx79fqZkfPV7Fg+z8JWsnRdQlSKL1
+XrF8XVNCmJESOH+jriJ3vk0UlG8Jg+n6FTklkVFuzZqpu8lFzBhqiX7bZ1Ii+ah3TMs/X08KWPZ
Q6Uvp8mUcaZ8/Ezajsjc02vky/VgB871OmJkL/6L47UuXyicgb7ZTX71HSAvcODXegjKkCdxKKIJ
+VQjsN6e0HkP7Sr/hhWVDlJWW2HTNZ7iiU+syCMC4CthfGwJEyZ2afi4HDskrIJoFW+N15Q9lyNV
M7AFvWSnK9uJ3ssbGZvSy7s6DBLBIq7Xfv6KqfrJaYQhxguTLj1JhS8K+p+wzAf4pdfFE7BW6Ty5
Uhg31aUyanzhFRECUWvrY716figbJdLqHM+yTkaNdcTRBZIkvXQni35HQ0EMErU0IcGaqlmHdBlk
7IXx9zcMf1Mh4nZRtJDygdxrEy5pcaMTcz0ctvS4fSSAf7KlniIeCPX9GljEDa8/X3U9aDWcEIMO
+0NeZE7/4HrSOlWhnpKezhBRdP7q3eeVYMJP3LQSvcG1zQaG/Gnuo6qYZdFx8v5tsm76IFm9Jtjk
obxmvxdFZvVorDRvnOmjLzV+yYDLF/a9wZGmVCDLNaojDdpQdUAbcygi4qbVoYsFuZkMEIYMOU8b
ImAr8xPW6u1gwmI+mPDbsjKrK6aSx16C/5ppZE2R+oBI4Wm8RIcdoJzLhPfBZ7EN5WwN8sND28FE
sVa3H0CJjig+o5iDd8ecB8cfXGD16RUTY0Y0rgGeu3wv2Sj04LcsOOcQ3PY0P40l/MVX/riYQALB
IFKSU9riHYRBCNj4mWq14eRB0ARqlu0viKyn067k8cMm8gFvJSbbleIKrnSqrxghkEzMSN8gSsjD
jtG4CJS3EhIhmsbwyULEXovZby0BG4IfXj++tkBJ/jppIACXPXMswEt1wSRtC/sfGUli8EUU3qf5
WP2pLnYrHpSMSuDkfXnsP03laQpodQjxLJ22dBBFv8mxdRA92o1V2yRF+43/XUZe4z+urDczjt1g
Y+1dd6W/ZFbhZ5YMYIQdDAAqnYFVht8DjqcDx0VIEYYWhCmojZHYL9jW6C1Af8cgw4kSSR2kKPKV
AgElClfwVGjpx2pAKQtHtFsfWkoaOBg3SueaPaP5zeBEnhsCv1kVkeTSAMBgv1YBRw4sO+yRcTUn
NIdJN2MDoOCZlgfya/AXPKYsq5wzOSXrkUd0v0AWC20zFB2RZkRsDVwOvFUzBiVAJCgs370m3kBz
i7a9YcfgmJiSdIPat5ef0AZ47gPM6WBVLPL7eSIen/oJhhm2fexQ6HLJkCPUkhzzHbLeiBBc3tjh
cyMYne0oaLAYOKgSe001hAzqB+ZwrLZk2A1MCiFoxdvzzr8ciaiUjSDv+t5lXj8zYIPEQHHRFjKs
P4lj5JCDQLlyOAfz73w+eDz5yedmKQC8W1E/L+RnDqqUDYKYszQ8aLtGUlVgDxiTKdIcmlm0j5fV
nRowKCbvSXZ8ZXEk+PUlBexzjMuoNt8LafcM+hdBfBgEHFnYjNVg4rQW8HJGo3WNSKAYnCnI0Ebr
stm+sy15Z30lBCNVsy4V0CRE1cc9f/qNVrw9XvdIOuliv2pf0LANeYTe3Jvhh+Di51tDbnzW+tD4
gCM+Ey5p7tiYUfDwEprnlO0FxvpHbwKu3joDxHp7pO+/BDMrNLtWkbUz/P83yQ3OfGJ4xvhvA6pW
2K+4REXiAfUJz6SyjHTqlH/ayIfJE3EAI+iNPSoGKtmLh2e59lsKeHhDY8wQtuQlSE+pPVjhde2Y
FcBuCV9YfInGtOkXuBWcX5iT0IrXDrILNOuQODnw0NBJVVYWUjbZh/yECanBjZc6TPzo3cYQZSqt
yPC7LxJXcYsiLMGBO+3QT9T9n/OyWcgrJO690DQF1Ov1bT6YQYO0nU4PhK/o8pGH3XgIMXf4m3QX
0GzAM/BKeSr0CdJuSN7gyIlpJ1TdiPte6m0gvFIZ9n7TTvNQjz0eRaUFl9e++XHuQDF/yw4q7hQS
rvAYNl5HjPBKRPFMhAm3PcHR/aXBKGxymb3bhYoABeAyszPJaRj1eoWqNC5CETM0zg4aXWI/p1Nd
m/OydYogsDcz8KDyhWDhRcU+D8hvowpLi6vmDlLQXCTqkNQ9q4FuIE5dsEa7JCaYKcjDr1vVDsw/
P0/kYYsOkC6hcTayGZHahoBlf0TvHOS+mwsYa0BLHP748XVxPKi3EdkMuiHU85RMiMYuSFrILR4h
/5EbE/ACKpVy5AmvnLVLr/3+jaOtI8GeokDWJTrCZxTkyPNCMzQ8SjAhNFYSxXE5OiUu+ke3HT0f
trjIthCEz555YCdJ2IF06yWTxYkai+4G0pfN9iDwcUG2T98A9DLRdixapPtSM8HCamKHLSW7iSf8
CuqWg5aLjn6Tb+0B3vwVoRjd1gd4d1Q6KFV0AEj2n8YWKTlESnZD/cE7lRLq5amDcaWYNFnzMZj1
twGKhs4eDjn9OSrmsCPZcQ7FBLhj/sQgoQZYX2Bm+XvPBpNkDHu86JD5cvVQ+VpY5R7A/0NiqO1h
x4tWiAffZ+UqAxgmTpvbnH8TLvfFJ3w6BSJrQyMqAkemgOKGSvLjLN/82DrCblpMgTvbXc1J6Ez6
jzeaj+bFdDhuXOoTcBLybJPa/Hnbjpp4IJvUrwOwbmy+iBRd4izpq+nvBK5L9qALwWov44WDKBp3
FsHztB5xQgNXvKQIhOkMUSb1DNuQ+jHUU2vLAZl9duPoi75DXnd7HGgwZiZ0B5xVMdHPkimSlBkN
HAsNdil20h2csAKGN1gO6fhDewR8ciTLrZ9PiUsTcYewNhNHb5C/wD1GPxj3Ivdoh72GksvIGdF0
RGppIGJo/vUZQpiuMs1EhY/MSmdhHC7Tj5USS5WgCzRfexWVamFzSuEVVHxDWHhXDPXi4gBMU4nU
aMNqO7GDmgIy90MbYMx7ZyddNj7xtnM9IC3OZh9k2YJlfpswryTx0AVk6QFGYyRQrDg1UoiYWBn6
ZOlZBOOLXFQafbuhOiepFZvg0+JU6L3nD49D2VX+i5dYvZP5cXXB9zV9zJ5zYlPQTXoSGUeKu7tM
Ijwb3tqZHl2WYPjfkoJr3B02gznwnUN6dcEA+D/nIXH5YDOqRQDVAPTKIJ7hbOR5m2BAPhwlsOB6
WBpywmPHP6e4t1dwmnA0xUXhdi7t2FRTB+RTjE4RHBTV0idOM+pleCHBSiXtA/q84uT4wNIs4cXG
IG7yAx+egsRdEp8d1ARvf+fmp+dcD3k2FKHTo0cX4AYsKGBIPJc7ug4teV/shG/fqZ5t+vtdcuWw
WUBuUTODGNLprSBL2X+xv3Cq7lMcVeO9Vo0bdSbsxOfsgBOIfAZ1jjAr2aCOdKINGM0uDY+UJ/U+
ysYGc5/2Db7HFWIIXhe6XRzB653fMa8NJli5DNLYps+JML3gDl1Tpk24HTgrEI1PJAyvHmmniYOL
EEN1T6uiL2O4S1egCvh8OD4JRucNyIbjbt0nt5z9BOLJLI0Os4FxJPEAxfxZd0G5AkReNqcj3q86
pwsPTBtJTmqW59cZN4tuc2DmtoPD5qpn1oHJO3dL5fC7gFYWG3V7liZ489YjpxEnRZ9cAv6Fd8N7
HyoMIrgrmO0OQF7MINoOorwk1K7xnmCWpJmmFyK9atodHmZ5fcJVfPGLBRnJkkfSl5ngjBQz6/23
fS/Lq+IUk9EKqZy8QEKmkc0xVybamD0R33+WXnkyVGdwKNT0ESX0ImvAQF2NN507tGUQYW84Qx4R
H95R1va7EcbKWEtUCJ8XiTvg4QpxPxMNXEnEPjRp6C6APN0PDiRRfiRzfw+MznCphIdHLqwvekLZ
bhDv9jnzbDTqWFcrpLlOjWoRWgc/V2LBLVZkycB0YXgEIyIkdEYGFaMUqXzVvpPQcxKlYg2A+OGp
WIJLf5GQFpAQ81US5sSqKy/JtaEu8KywPiGD7Qw8c32IU8Q1Ob3fQfadlr5vfzhV1k9gkU1SOazF
Co6dG1VLJCsaQCJ7WKw3e8sBZQNM51DkLDUR4QsX6K1vxSL6unhfh3zhsEq8IiybsMsY09Le5kuK
9HOVrWQ0qIpV8N2h9lgBgarLBLmK38Hs+Q9SeXBMcEf/rB4jfvYyt8ftt0s38ndMvLTkN3MysqZl
6dYk9UB+BI+/mp621RAOYv8E/rtLK2pnUpPe4qXgt560j/g24YP5DSG8rmaRzWCXE+lSOAFnwe2A
5JuSbCyOZS76IiAy8+EKe2Wvspzg/vFHyHFT6q9MWj32Kd68py0VNlHFhIyRSzVChoLqUXNlMEZ6
qFYZANXPGBKp+QgUIhF/Jgm4nJ11lGH2EAEjpoTC4h/+5dvabUp1m/NEf/iy6WLq1TFxz9bz97hO
s84mmFuQ8ExbKmIFwY5Qz5ES9kUA3osPBxEtjIYq2KPY5ixKwPjI4DF4StH8PC1VNwfUR6yLyYf0
K2LrHNWt+Ek+4lMzia+vNb9rgDXYQSGOeEji3WltJwXSTGafE//+O72u9bbHfi4lYa1E3Lyoi4Ib
gJEjk8N5PSnoQE9p5dRCUEVO6+b129l4APjvR0RO6NYTU4nturM5OkO8EQ49Iden5UGW0CkcnVGu
Q1YjQ2ItJUxSMmUUms8VLUPvLegryhzF+d2RUOW01xHZ9IfTFDEnrnlhjwb7dSs45zg/3SgXVKU8
V/VOseRDftEXhTMCqrAUhFI41XYKQJ7ZEtCoGCLof+E3ZGetoxE1JByerA8vhNoLJrARBRpuRxYA
+PBfdfnaqO5wleFU9fhMOEm/h27/sr/eU3XItInpS+8cHm34CJgEJ7yZBBSKE/e23vIN1Vv+pCC3
AXyapvHOFFqnvTPDxDZi06/iTN80Xl/6a0I3ZYWf83IEqoWtN1ATT+j+LCQObVPjd76N5tpcu7Iq
PG7ZqkBs3N+W3JOkh2w46TvoBMlFg3NgBz3e9e3zkATtFFk21Szmd8MsiYeM8QIlLLImdYP7h6yT
4/aHYnQp0fpyBdP6bnFTBMJYCY8LTq1w8IqVTwq+LeJI7rCG4K4fQnzVLVBNvj66Mez4GCEcGbWf
aU7qC5QJBsD2gLQ8QUgEX496Gf1gM2nNJsTebb/m3TrzYIh7pszW/tDTWtlY5ryxAJ7RuYR8OZg2
f7o95NcOZGiEPhb+zlVtCLfQOgO0W5hTDfZTU10AStiEetnYFk21j4YyhHFrjmNj1Qslznx2TmI/
aV5E30UN32MlLAWkATeYTURMjIgZWxctxXiduSFsDWVmTiDlCTwpU4xuTWsTHOTPpgn+S7E6dP5e
3Q6s9xLXN6NUEf7evY6YoZpCJAh0xNr7vFdmwDak+/bEtc6lw4XxOX1O8TydN39D5Blh47F1Jkxc
EcMbG4hFfTwapoHF8zvYdOCrIIFJHsXlB5dR+c2ECGPgdi5gf8q0amaHr8v/0JRrHjOUdZySTMIa
0HHZEq2EpIbFfoXuNAarRoLGbg6t1wALNtcqxHa46YzbA+XfaAuyD5vi5n1grtEtsknkIqQ0dTRl
GnozrFS2zvRV2DfimLznFPYj39VMMxsk4lZ0QzDR8/0NXg9YJxZUfAFkJJ2R3aIfiJ1kkTKQIorD
RfXo4wTgCTiNow/nkCyNf9PR+eEQswbPVbsc/xSvnlKi4cJMbMoVQQNokL8L5LJoS4v9E6/KYF1d
E+6lPUvwrOMbyg3qd6p5s67/o4ADeIIPY/yAL4FLsEZ5NwSHWvcg4oszUA+K5VcwzUi0Mw5hey5V
dUsFWHvSVUYaIqm8fA2//iLZh61wwi3mbGsuuwQ9GftKbuno1EltO9SHbJEsCErqZc+ASuSwcyeQ
CG/gpkyMvx8vu7+GoaUmOb6BTwB+hCKptmtTI1TqgPyWGa1hWmkcLuM5lvvwaQ9NtChUxEdezA5I
2Z33cN9ebcI1ep01/no9CJf73US26w2D4JhALnjil4tWzaqXfNQBJnqcNSmGmkcfWb0oFIcA2vyE
BZG4N0DFuUDq4uv0WedLfEl+ugTfZifmwLGLJo0drbN1df86g5kEx8f0cANJWcIetfDroHVHk4ER
mAw8K2HFQtrBGdukIqLpve9fhFPnPrVg+t+FwqmCAzhH64x9N0R1HBscwapVc21nUHcY3jj8HECX
gLwQy1HrhH8E0IBTOYdaDHA10SzgAFzwCl5Bi1NQnLgKgU3ZKXx/CGlHUlBNjosvG1npy6chkbP7
zwy1lS0Yf7XxN+R5/9F0ZsupclsUfiKraAVvbehFxC7mhtLoFkUUUBp5+vOt5PyVnWyV1sVqZjPG
mLiGV+/ce0T7RFJ7SXgi2eqi/tL0ioDXxUalZHRQ5yrFvzOPPZjWaqtFPFxAKd9UVJuWQXWQROPJ
4BPi6+kR97Pun7kgamJJVoo/BPNTmqJOFUkBXe+nwHglhuU2CLKoh85+YrnFlH5F6xHJKBb0GVNA
UCHPM7n5BYvsIUXfBDhMDPSYWiwLSJKUI8vTKS+o34JRHog8/b/XFwEHBCeQA/khafv8WFCYPng7
LMiHx7+MAoRsZdbcPLUZng8JXtRhW2d0gth+B1eIbcyyikbe+OHR3mO0uVDPlYTFPFo8AuL2U4JN
VuoTqJ4qPwXYT+p2FPP6C35bo+OWXN02+uyv2vRFYqywAYSCl1GzOfipD+goxUGJADRJdMPGAu1H
au883I9iarJH52T/PhJ2xfaGngMRA5LgJQDeQbXlCOkQM/ohizfD2RkPv5CM+pyT1DNGyxHYdNbP
8RUJ5Ar/F0VQE5fyHllVBClxTpdrbRmTz0TVVWHWx9HiGtAycEh4/N9MveRyYFTfVhcQ+QnW3OS2
otyq6Hzf/fFGdxrDVyHQgw+DW0QgMv+uBvAGmN6EqAYhuSMgq3yZfddn4BWvwvp87BezI86FfsyW
+o59iD4SLqJWZQvgAXWeEgp4S4pY8MJJ9KNGQeCNKgr8zUYwkKm6M0OrglCAVlis2ANQwgIHwGV5
2TKLsLxC1aLgF/LeGWG4AvMHBMYGvkuRWOS7yyWD5jV/LqHh6eOymjDrIaqVSZMjazVsaIacvAai
uSHexTfoA5yvDQ3EiMPpgVYNHYcgf3bIsQU0T9pefagYYAzwRafxDaWCbmNh/kFmcpBbbeb5dII/
ooVPp3ZSgIpv622J19Kxs+tI3uYAdawCtN/AIro6JSA6Rot2mp4R/0nPKIIfVQQyCDB76mzwD4n/
53WGtKsGfvUxTSks1SB1pSjjy566FR01kgSYZPQNOcSu3c4uvilvuHgdUT8XsBmwrl8st+RisJXz
mPQGFhumrYGoEBeN+q/XP8keBUZ0wh15eDp8+/vMAB6O93cqYk3AHYbplLT8OJXg/Izlu2eUk8sJ
2W7C+uMceDlutYwrB7q5m2JEYupdKPIATwcQQgvdG8P/332PtcCU1CDs9pNAAQ7QXYOCjANxBmFo
ngvcfawjluqoE2DbDyKqKPvQh01ziponzdhbpuBRooxJRA/0zgBx4suEaCeibhqeGfp4obDAyKX+
xkSx8Ij3deCY0Wv4BjbYIeuVWUq/hguUbG+102MYQwvqN1hndRUCiLmpU/7CAWcNZdUj6JdQZeM6
I3Ob7okxvaBGp7BYpuS6MmwDjPcfIQ8H1iU9o7pb7vD6MEub27iEF/mtLBNRDHB0mSKn/v6tO0tN
revh4eYHJIkw8j9b7R84VXAWpfAGCIVCRCKdZA9t4jXMw9kkfsA1QFaa7n+ziFC7NWGaVLD/GwB1
KeoS/P/02jkLw5EwWly5KO6Q6Mg8RgkFuYGPFqI0/BBfNLqcRzTg4HB1uwmzZAnMMFnrMwBn2xfT
BOTcoTzVEUX9R7lvnJA1hVUE9K9B+Pc5JXCHe4HQESAYXFOyImJ5GxEiJM6Ff0HXgSJVWAS2+ff6
ZkEhpozqNGbq6nPGcCESS/Ke8Kt0Nswxj9Mj/owS+N2WiXZio8vEuYgvYdsQ9iMRwzHdinxYRACX
CLDeEB3GEv2E+QyhoSK6+tCJpImoTsYTIQE5WRNN5jHh1V1jnhIzIrRL8EUTAwUH34ROhxohyIr1
MMR12mjMTel4o/itPDFjGL3WO3hEr5C6LvTAhYY7I16SgUPyFwcHf3Da74jV2eTnvjGlMcWQzvHa
Tbq6WYNjyfc5k+pLIvASMMAgLsyYdRiBLP0X74fY1fzivqaXSNiRd2g4+QKKUnRjYBGwo8V2+ZKm
7Y+vs7rrjri8NgLu36SjuiM0YwzFyiY3CLOY2ZqlIV3wRCQCkK4eXwkeUL9JypDNmP6g6WbJs+c6
+Wm2N8PPkWQ3flLqWHiwr0lXADn7uX7Vq8KYKEBre7teUcQT/ATZtm9l+nJn1yinTMCtmDTfWTl9
RV34jK7RPRzZyUIFyTqGr5RT9WsMUlI6qciRknVbE/yCPGCCcYE3Woj4KinC6zd85QskzDOocsO0
SEAOo+pYHROrFlxt5hH7vqXK4wiLZbaXb44ByRwxOhHqU9wzcdwvuDfD795/AgkEQof/J8VUpkdN
q6TYggnA3CbNijQKaiMsCRjX5HFZ5LAd8QAB/0GtY55v6yn5i3IjZgZchgdyfZM1cz5LXHsuRZyc
sBuP8b5oN8TeYHosXpuXfVn+jIEiWywBX4MRGi+WQkLq+M4mCllMzAOFVQGhAlI0ROrInJAIUgtH
QgjQZsl64dOQgRuIvcnu5DQRQ3CKJhVmPQslmbLKowSxU06u4zl+wLc0BxMBJBEVtXmzxjcnKI9b
LTINh3aDUdlTEhs4HoSHbAYDZXkRTTuYVbghfCYKmud2a2cepL4FdbFRkBkIPgZ0QcrNjEAndozy
art/uoZ9dfu4twlnQLiO37/LPwlVim5RHhEmUrthMYd5ZGAAeNinhpOAOw8yYCPc/B1FSBDR+BOk
vm8/JShlyU0/ouDL/H3kSeN2IWDl/LRfLfEgxMTHmDZ9TCmSVbobngapVRyTE0EdS/vSjalqvz1a
rhjDYBhoCP1cuKIBbdMivUR+uTTBAcm7IeJr8DTnL2OCKS37OHAFcsFDv58jLjvbQwBbEd+MkTMA
f/HGo+CJUJh1Qo70voi5bWYskfKjxudwUi4xxutvbdOtjB1PCAg3Z6UMWoOhTe6JuDjhBLxrPDnK
o3hMwtWeGpcAXklkL9MvsUChUBI3gOluVm03C5QimhM8UWV7wRaEtHwafVUR08AMuqY0ZcqDSqkm
lIq1rqPpaICWIHRC8qHkGf2jDCusd48C5M9rwAlIPoveoIlgAr1AvDMPv3+3KtdEEBoMmugxbUiU
jFfif8M6kmBzMgeuERRHuBJ4CZZ4Q7Hc371SaBi/R3OGBodK+30vtl0gL8IJjznzZAEJko80dhKb
SPXzSpxebPy7XMqJxWnFAYPfT6nhxv+Zw6fCBRdO2e8PzY7IIdyG45HYAsPC4jaPhvW3fTBeHLs1
33pBaJlBy2YRjMgcsRuJd8rzir8wuLa1uIPG5bqoJR+ox2Z1LmDVEBC3X52q02P/txksJAWy+TJX
EmA6Gxv34mfOf3/ZBCrJ4yQk9ZzqBAmW9AsBLJd2GwJ/1bYdF8mILdxUlh+qUIJtA/cAiJIY5kya
EUDBje3JG6koEugWmanfvyC1ufTFSbwrV3tzEfFLklHs0AVvwCWkVp3PgRtzxCvMNFRy7yfx2ZsD
rw63y77/nZT/4QlfYTIn/7TJnFAbldmLiJunIKf3jDHFPocWK4J2IDL1hr2HNjsXEhd7u5xefJTw
IXCuv5dleHE4LPH4g9n2e6p71AVlWDXQa9Tf65chW6+PqbgX7MguyOMy/PuhRm/4iNANiC7UEwqy
mMvfo2rNS7CJin1nWxkSs+mheXbBHcwq9/KIiN6gGs+uj4iFNfHuEQWSQ276m0/F5TkkMPn4ySvx
v+mVITGk22lEICkYEd5DBJ9BPeBVOf4WkHPy+ZH420+/lclihJqByQqO7AFoaIWQJ0rZ/KpiJrCA
CK/F388sj2F08vTEVxXbJZ7pI0KGe/u3d32gCBhbRMhUbCNV/berzqkqV2wUJ+URiPOLq4gz/30o
jtMtkjNiD/ERHcAWx4ldgdQ6tFa1riBK8vQT2juxbzz9yv1s6Q0AvngpukYvwql/W8R5hv8Sm+cI
w7ty28Pw3+3EETNxjsoVB9xO4kpiT+hW7j1Crfq3f2GpHO4nQdMVe4nPErs9mF7lmv/+jhafqQp9
4+8A0UUrl6ci9uZ0f4eKrRxCb67YDkaMzire3U4dIBqx9e948ZmK7Q6W8QTw6n6S+FYmBAZxH6JD
ih1VhjDtwBgQ78Unn4Po9WLQmP8+3K8YB2LoUD6P+Ll4DKLgPS5bH9Cjoe0Dc4ye8YNfsGpRS3Y4
MoB3UWcGrw/rEEv+GcsBkuXrkh3ea5TM4lf4CluikfHFL6ICo4/K1HxYkkLk+6/lgLHPZAY+jkPk
oIrEfsoBrBggu1dch8q2ikr+ZyoSp2GquvoA6diTeVYOmAUyZwE6hkkQ8w29ghoKO4p6zL9E4cQL
MZmJSQ2Llx/yzfxCiQrxh8k+1zFVemeZA4JvRiSW4+NPWMf4HGxWsIrbuCN7mE6uPhfkDZcATs5Z
c8GKI+RdTB6Qb1FvYcICNzpDrBNpjdxpOcmI25DXgObFJcWP2IsLWQQQyc2tFNaDyLBEftKwmPfM
rbk1mGDF6Yi7/X7MaVnJ13/HI3TRxlzm7zzaLNnmzpF53uROUC3jX4uEBJoW/CAjZ0PWZlniM6AA
X6A2RLlQ7txwxAnENcxDa6uBwf2iOuKaSOD/ff73PcRaIs3FzRfcds4di1P+7SH2FK+BmW0zXmdO
tWf6Jju97lxORqObW/HxiHhXh/gobSPaGafib6F6R6IxPyjoaDOUFGb1Umh1QvLvg6P4TJsU0JjY
pE7Nw0I8zCdLDc9J7Pz3V+E5Jih0zHgEgtGsEor8bR0QwYAyE/zXiLbBp/lt8tyR17S86BzizkUp
KnGjoh/8tTW9haT6bxcRa6F4KsrvDo0r1kfxBQxoaKIjiS3a4fc9GXxeXH3RDblzwypoiL998MFZ
4MR7UDYEE2WyEeQhaHjR6WRW2cdeZCgoh7IVZxe/jz2KWrhEf+txx+LWMSrfp4uPNgfZdYYyOSIx
jH2JBflv3bsyfMWCJLZyQIIlxAhrXOlA9wp0HoPYRr6B09/31YkQPr2sYPH+OwbhGZ6iuIE7n4lt
LG7k21yFS/wedhLLK/Vc/4Ycisp7gp6/DSDOq22VA7VgyCwIg03spjAnU8HeLUQSQ3wojsZ64DuL
QatwY29aNYH6njBbie8rWln6/ynFjYsWEK01ssSoFq3U0LPE73+tI4aLeF48xinGkW/smpVOp+bW
sS+6FZF3EEc3Io77Yk9zH+gAJwYaNlG3vv+QA6JFX2BzTzpBJih1l3H7mDKwKYeqHdpQXgO037I3
5skaEfYQ8zQmeN+tCafcfxAYAAA+fpILOPE/KFfzYJDJQLVXDphFtr3Yb8h/I23CfNSv3yAMEVRp
ET6AObt9FIRKtMOCYiakELhDoDZoVEBSbEEJaRt8gE6dFftqL26XOLu4bzaTUUF/lE5/aGNzK81v
+3dURRURoBOG8PukHG4/2nmIFYhCF1SDQwfRoI0f7FYvSZetFMT7X3HmJ6IGhbweYapxYWiWmPMn
TtxxJ5CZ9595O0ccx736tFK/Zl6P6rCiEWGM1kv2fkccBLt/eLjTsWjsbk13BzN9aqLPQRNtJ7H8
nuhyh4qjmd43ht/GzAfpl7Zpvwe7ejnYvVejHa7e4gkdot1ky3LT74Z7dC+Kxe1tVisln752o+i+
SZc5cIkdL8pxjxM7Rkq34H73GlXn4iGe8CmJPzywWF0NoDuX0Pkyv5BxsAaxHo7iHiwNEpLf+fK9
ItwYXg/6Cur2Ei1OVjeUyVajUHHlsA/75fNrsFVWDx9ZD7rJnFvctd/vxWdDSyB5EPdrZcPidf+h
NYia5DPzQIODAqeL8Jyxnfmn/vYm+heoO0R/iHuZQKSwbzDMeGDrYq0v9DU1647y6RYZixuE8sX1
SB0FMHGRNs8PfaSFwxjytN8ifmassL8pj0Z+lSGyMBbCFn5C7/nMb1HuFSs86zI0bZBlXy+/2csn
E/11YgXrxxeV4FDZggF43UrLLjI3Wmysnzt5fwtgOMd3Hi5RZV+M48us81XUZ7K4Dx57pM6Wz+Vr
Q1YTFa/vC95hOFwp0W1BcD3AtlwjgbEY7qU9LaWc6n33i0ZCTi2ujhQv2V2XNT73aKc7v7Eq+hPy
AAQZKkeKjCWl/DwNiZD66wJKWEN/YTCnYs7KDJD7ZgG6+kgxLZMtHDvb2NXCN0d2zU0iSKSknp7z
69LA6NFsamHFuVcvX9Dd8jCNhCmGQYuUSyjN0W0MZcbt7ropN8WiWZXLx6qBAns9myeEldnvR/pB
/WFpftXre0wJm9Hyur6hHAkrKEFEBj0MwTZS7YcDcUiOzbXSEo3COQeXvMGJJiSAy0tQg/g20Xew
uQoul4hx5MvPuUWHRJSYgjg0xvUl9IanPzybh26l7wa729eTjovse6RtxLxxYAC/vnMWzWYFHfWr
5+nFHEQ6XWZ5hQddiRO8o883Z2vnzUpef77NbApI02RXYU50JwYpEwNjmrismFbOzYrL0EOZsXCx
WZU+4J/gBRDq+OID5cDcwjZmQYbNA5UV7CLsOyw+yAuAsYhAkU5tJhIu/0oPsMlMyMGxmFo56/Bg
Hjg/WWouZqK8KOYIPv8dMkyxTHls0x/CWGlOTM0suZ9+nD1njSrAp+YZE6VleFyp9D7GniCvQH6V
9pAOJvkMbmbL/gSDFZfbYk9tMzi+lqSZT4Pj4EibcDu4peT3wU+wEPAPBf1fkh4HcFLajxt6vq0U
tiwRYaYoHP3z+4SVeWB1YKbmtAnDmJn2xEXNA5cXIXZ0OKnq9xtMZ2IjS08sm0vwTbnE78TJyWhL
jekVRksuWp5T8SHX5/UN5XXQV7k4E+3GKsOhbKUNuBw5ZW6QG2BnpmXiGcwatDK3wdWwiCmazQUf
e9REk2NGnvtqm/T2F8QuiNRNnD6smg5R1j/6PSiaSUVJIvlb1wI1tTVU5yXrc3cJy7dNoMBV+yBc
X53l15S2eqkQ7odAYIKENMXLuADMnHUnJMd4rm83L/8NGUfcvDS0cs3L3oL3ko388pssQwIbtZvy
hTqIpndHvgfG2zGBE6ZLVhUMEb4ENr+euFUzuSpzkZ3Q93cqZEq7X929yQt/5D27NIFWRgW3iXWp
iK9zH84o6mJVPNQtsTkAM1VvZVS0A2XbtvioqumYqjJNsiHl/ma4rSXuSgPPIL6BCVZRHfhMMmU/
MjcFmsJnwGklKbuB2/+A/q2NcQ0cjPNgBVOYb/zGtkT7uKN61emxgcJ3JYgaqicwV1lK/g81geCV
T/FlUOlgLl+bBDJTJ/ktQ/hUuSeLINMot/LSaq7gfmuUEI+6Qa5rAV3ksSM1ODpmlLmM75YW9T5D
T8AZ1Ul3Ir4vK6AQBfQblUye+UzZs2gGcj4hPFaggNdNU1fU6ioCjOp0vCbwB5kXdgdTPqfPnkG9
YURlz5WkzB/3jeA2AXyZp9TgvAPTwCAnNelf7feMeXVSxsJxAKxIyoqqmHzHQ6VOcskF6MXzHP4b
vWaAFgBg5VTSzLyCjb7kaWArp08YjjMdMmu2JBG4JToLxmU6cO570qMAxG1EvN4obCjhe1Mh2dKf
0k35LyP3+U3jk751Pv/MuSESY+hPiGq7ZiwdyXmZE6GZ5sjIRH/QBFVm6s/VqVs3oSy0SyIa9Cpa
hnYfEMYBhji5rC+ouOTJIrnMKsbWGYCrXcDhCpgf1Em6VaqpAsYAl4CoNLPcJKGgq2ahoUPdSBiW
lWNqIUSh5+OYfLxr5wy7vXKPjHw9ZOjremC2R5XReUv9pvfr21yAjUYkSsYXfZmYCPFK6DDsBx0N
XyOe3stg+6ngotrdjfLNVGFG/88sMazSftyg7PPG7SSp1pfE3XqriIafTWec6vfP4700zB8kASUF
8ivoArjhn81Hdh6NlyGVT22KxG0Lv32D2oQ7Ppw+CwBSqP++BIweCIIaQKK65QC5EcXKKByJqksx
b+lhVvdeDFAdF9UpYQaA5htUzl0KCxA16YT7No0p0yEzLendqpqR3uVtfndGd8tQ4XfC/x4TRNID
eWcweW4UArrfkuaVAkXxnLMwQN5qgk/YwUVAqOrbeMEoJdb//Lg5RdsXJQULQcmNYDxPiRdg8I52
HHI/oQ0iyGJ6b5Wym4m6fCfkEomEgc96AO5LwqaeDp9u9hg7L//+dYNkHjNvwxNb9aiOU/ocEgA1
cSFAzhq+D5gcFooIkCNKe481ngBzN9NCub3uEgDciBtvbvOKEBmqOb7hmvMn5QPOhJUtKOyDPob5
Qyge3C4rBb5U7smlkF11GCK5I7SVYK3CvYHugkiG6ck7rscSwvKOYVLrUyhKkDYuuK7x4Dx0oTaT
9Ffqqcb3M/0PYtZwL3TrE8JSE6qmFYrWgM7IN2coy0wQBGCRojt9kGOZaqFBc1Zj8m3Df4JapyKG
V/PcBSV2AIEpBstCwZbn8t2gjDKFW12g+rzEWmA5fX1/MlsyBKNQzPIjsKYH1iqmoISiQXogFmDT
0bwn2CxiunH+zUNKlPnwRZrujobiF8sdLX7ZZqHUT0Y/Hfe3vbRox4hSwxSZwC/4QQ5TB53ULwpm
HGTuKCngUwueUyDd6ZRhCosR7bfVpyXiq3mK3YC4h9gPdPeDx2XT1W5fICCX1AOOL0uzJeqYuqWf
fFdUjQbIQearYEyh/xJCgqtWOqIqpHlC0kEkqhPRGUD2USAaJQpC14RJouIfVbeoLgfJAEF76Ddb
0+5XTJ+O4FqomsOaSkXDnyeUIzIIPyjrSmPYZLCn6L8QIsjsPJEQCKX22Ci3mdGvyqHVM0CvM0ZZ
SuNW/e7DPFwyheOo0Ds03ZKGdM8tWWnEhAzJbwb2iww8MRqHfkcFlB8aU4L68M+cfPzq+37WITpm
kCExva4GejGNl8ZkC6kItU1Q2UFKod7DIpAxhOtvICIKSRAKeQjVPwTuJ5mrfsYUmTlflvghzADK
UODhyzdYJoSBsU4LH1wwxai6H2okOp1f/2hoyH2sYSCDyHHQUz2jNgX0P768gIVPrylKbg0zwg8T
FjqDeFfs97Iu9hVtjC3X+qb8wxwldTSOuEjxnoAygQ4IyV+HVyNkW3GDdMxsAFuCsZXP3x7J8Itd
HZVVmiNvhWY/u7EEMX4PEp7MfTq6oZxotUK7AB3qC0vQzxPd49RqobFfF89zXmA3AY4iz3cYkvdF
hAEMgURYaEKmDwuoD5HPBrtkGo7eDm0JgwIDC5TdTyvjlEh7BmIyoI6EArMSCAaJH5KDKLyRxS9I
yx0JtgRgNuHZAzskokAaImG+q5fXb7QYcPLkHYoHDZDu29hF/ARfp5OBu3Fj+QahsS/D6Y6Yea9v
xsAuZ7yRqlPJJGib2yqzlTWPDzT/h6A6mVyEAClnC34dB8Fuyhm6+rgP2j4JbqtKdzug+gkyyp0D
KK0eSIKNJem5JT+WbYL6zUjEteHPkqCh7Ks8BZXdI05OM7P4DWZMocRs4SfL6CUipvn9sEZ9gNtK
aoMDn+XE3CSs3dfZbUVYsCcpmpOZu60+VNsRuqUpH4TVHv9/mTl3YgEC08uiDJ5SlPxlnpkpH7uR
kC8ezO+iIwJ9hRc9RO8HcwZI3SBEzWU2MicJuO7tB6V7YsuoxZFlIDNLbv4TGKHkQo0/jo79Tts/
vwz78qVRjVr6ofZwvacyJy7OZXYF0A5mNJ2ghE5PbfynhtQ9qD6L+rL3nPI5Y7hlwIQPn/VljyLh
58vYGJjT+BsDH59PrcMdxbqF3NROmj5XN4fy0SeEucGFjHUExehuJKQ+VOqxaxVa3QiNo1linPTH
bEhOFenWDcoijWQnJJuZe9E7I9CizSVK7gGyA2unUpjprHSeNDCmGGPd0INjm6FjwRQUklwlh+qT
t2btyOWvp2Z4ZVpNtc8agUY/BxQkP+YGUKIcL+tDjdCCNVjzE1Kzkv0ovtKv22DZ6XAXOwYN6m6E
uSjFQCaFcr6b/DecSSDXqpclKtOlR0Z7Qchq9Vo2hHzEO/qmK94R/MHmWr7CZoWECQHu3q0WzaL8
fvHzIT07OjYriRDH/QdzX3QAiTu8+g2YkH5derev13IkLA34bOb5vi+93GmowErkB7PbJ/5NJLEF
3tEQ7iFkT7we1tAaZ0kPtC1C/UG31gPlgNxvLDB0r/hBJIxRcRhu36chgcQnUGuCSgCazG0dZwQ6
O2KgeMVE5CiwEeOfZT6pV4xxsiPR+1THt69qX/BFRZQOtVuSrMpBIj5JwGmPY/s+iauhh71+hUTS
9hKRKfiQvrYlBFPH3apbJVtidK+4JGqHc/Z7DNt+Y3fWm29CAyzqWDjjItZbh+LGxalwZivCJi1Z
AzxB4s+E6pKtCtI89Vk6BazF3H741vhLrH1A3LDp95yawDOBwToW7frYm1uRS8VaxMG97duQ2PgW
w4UErBAfnxHvvdAaVbS47xWgOHNWnybCNW7WGTejIivEtwPMKyJRAKTWbSiuyaONGPT8crOuSnam
OvU8JpYBMKt4lJpInKd7ZlFzK4Jz4na6FbHxsDmJR/ybrUWdEzRrhAIe2z9hFX1CWiCul5UICq9p
LjUoeZa3vemRaUQ6WxOKO7SKoIs99o+9aIVqjU+LqvYeukes0yOkg7gaRxMDIyGsCKmEO1uLk8hx
SdvbXsSyS3rSIyLPhOVjPUkFlaFIFYn8UkqkPAOORSdYYxx/Dkxt73W61wRj4HGSDsKsiGCOjL4K
yvSWB8BzWLHMmK+D8g/nqA8GMAsGX6KxUJdbVKv3Qj3Wm84396WtO1fgR2gfLVHxJUw9tFm+F100
nF+2ylJZXg7GSl+NVuZSJwqHXST/3IOB2I2EArtPEu/Dk6lNbupzeMXc4mNPBjPdf7b1AYrr6uWp
i+cBt3FXzhuqeADmtjTvHlSUMhIYj7eDBh65iowIV7roCTGZMACBjxxftuYJ8OPLGTkXSqcOl5J3
icstMvXBLbqvOQuB9sx/LjFeoUvcp0T1kC0wpzeQT6hLahF0QIHACkB6WkwAztAFw+ejWMeSgITk
ZDhTQtTdwO/20S0w56l7C1qvj6B4DSyFCoijFXxklBdv7tBDE4mxqNjUkfapGsmdPQITTsT8Fkg2
Qhc72LarQZR6VHB0BL/WnMmUrRXoSGQcoXovklh3n742fwTX8OF2U0Eh7QLQj5eYpDoxZ9IYiH5S
L3MuI5FN4HEGic2WveGKaqguKt+O7tPaoUo5N9UfzOBKzQz7FShWDlbanOYIsOk2/EbrFdSW4A5Q
3pnM7egrA+IOU48qDjIiqrgz1U6LGr+0KfDsSqRvERl2ilVORadrYMTgjeeSN3K6SI7UxY0MTEOX
f9mPFZO1p5LIqO3e+jiKA44MvYsGDAM5keDpkT/bIHgAeqrcdLsGBQf81fcR/WEQGoiJHAWr0XTf
x7eXuZnb/1MWmlsBCVe9Z3SL8+i6l7eP2GC9QdUvb8avADFBsiRIiUPNZI5cqD4/+Nsf8BsilTiC
75Au5B06TxsuN8C6zqG5GiF1ZGzVU8HDQYH0kHwkzfP0DKBhqj1YGnMgTiIvBgW7JmsrAq9XxoLp
wuiM9BjBGWs0v2By2Ckt/yL4TFJ2RSgWHXMUjZgiWxsg1mNVbmiVeTmtrTexWpXUB8vdrFlIIpkl
0r1ZTLZ6cQvS4OmkAUUTnWuY8SMt+8XLW8qCixSlQJuhLBAJZiB+QREHc43BT9VwxGMmCBBYiDFO
S6rNZTbxLGQQA902qdINYgNsQ+WOCJMjbjQnuiOQQ07hG8sOrmTFsOh93UE7xqdYIzrT5JzsCjSE
+Oosi0StBbMZEPd7N0DSZi70PIFEze8LsgGb9Cvx8pDyCJCr0shcGovB6raGiNVbI3Sqi2Cwav/p
+AxjVJFgXw2XD/tha859maK8sCrOwyOCKn7tEfYvQdU7H3RQh/i5CPQGj2DoySyWosyIslEZVSY1
rBHzOSlxj4oWWYZ1vx+ttbB0sIOmzBIk1R6uPh25koM9gUJo6orxVIAh+Gwhrd6jnMIGqnX16OLI
Kme4BjjS1t1qnEF83VR+52ReO6OCQFT6DHSgRxcPJV9ykvDhZzrkkPtcxzczw1EwoLr6zaW0pGvO
LtM70R49GpzKHSx81ZXBdrYzMJFO7SFWTiqLRCTCgIvXXHQlBFHCQZxvKFkX9bsUOUTKtBNkYpcH
hKXL/OG8/SSodhTE9ZFuo+eiTg8Jv/Ue6H93xNx9ah1lZIrkHfF8y3CIppBCbHzVLmBa94w75k67
mHVevh6RXNatJ1QjnBJHZeIwlpcoW1fbbK1ZA69ey9siVnDswjwwg86BxU65NLT/PNlRJnwRSNao
GyyfAmbqDEFOjHz5KGO43hZXj7IjS6YIMjMso4t6ox6FPPEFMKVBOolqUlG2oTb1itTAnYnmCZhV
RM7AT85w8KMWSZ3E5skRF+axX+AP6tPhjC7kVtO7+5pdQ53qGBjkAJB1euxLmOWcFZV+9+1JKxg0
Xg/a77Y1F4NlG6Aq55j+CxwsIYU58uuzK1EziFEg7EnyRiytdCuElMlRhVR4cJpAQESerBY9ouki
714ygIoZ6qEWU6Z7j1+BvhzNKTuszm9b3Su2g+Wb35KJAoSuTeoJbh7sPFk47PkGkO2CchzI2gFk
23BdJJHCoXuhDA4CNShzeJfNAMH/QYhdHJr7goeNNordAqcP4DxO1NnQGtiSBZdEqACqM4mC6IU3
dOrV4F/OHC6KCtpUfpkPSBdRcTTsygnCRbwt/Myt3eSrB1EVDafVTJtK0TBQTg9fj+VY2qfHJLgf
K+e3aiLxfFHTUMZ9jRnfyBK0tkCTXP0Ruu4PCnowCzgKSEImV9JYTLckswE26CjW5B45XfBuXSD4
dkSdiM3ITCWsFjjz100+73b53Iwkt/cup877Ab4MNk1ktUdgDElcMV9TOBpuMawSnsO6nWdLlYSs
EIrKnHperBo/XRlhRfnKxB2E1znfIDJiMJLh0FM8xJhmD4s6yVYBzvwVpE44tG5+zcsPtaLyoP3R
51dl/AwMr3ZT/xmZVutKlFBDqtEd2DdnyPNFQZVOk0UfK7HU8LG779QwPULA8vU5JKQQtiwL+G0j
R30khQO/9kdu6j0B5/r5wrRKN1lcomKL40V1OQOVbCgTQbZWfkbzNDRX9Rf6qPQbbfX6klYwA2Oh
yraWY4DN4hXQbwzcE07VbaeH+NfEvllpqmNxHEamiwSIc7Wpk3XWYx4VobVsXvEs8Z8fRy26bO47
sbHaVUeKYu4yeCZ0s126MveEIBl2cDLrOXw+ZsfRQrOJoCN3zgxBBRn0Sqbi5lhRg2SVbgsymVhM
i8uy8d++Bm53SA1LbZGt7+EjfK7LNdWdfMQC28j4zlAn/ASvSPOVXbMpV6aD2e9/mDAWr6iltVNf
CkynXWvYA4r/2Zkxq9nGiISylRm+julmsGe6vG+KTes083JBMcW4PxQhiZCY6nAXsN/RZS8fyjUK
ZdsqvIWXiMyksdQW/fJzejjGBKBvnJyYMXlW5qrYQuKKMH0Ys/dYniFo4pihFI5Oo7UcjdYD6uG8
DGRC2zEytCtY8WCLV0n8UESl3RFq3QimlMfb+X7GMnucR8xJKCwCSuDdhpJ89027a3ePzWVRzLMF
DGFUUxAbnL4WUiBoMkML/TOrjpRADMoHN3BzXuubU4UoDE/fYWM/vI/buijkOpo+67evdR5123tM
YbF4RAXt62ng3WNKyC8zl5KruzcpCwjn02aO9LHz3nycx2a0T5eXxXUlZFso37EEGLCqNpiYy99b
2hRQs5AEaOaany2E5Vmcqw3Ch6gXfPyPk6OoPnSIz80lX/KffJPUe9iS39JUr52xv2/M0Az/JXES
p5vrot7RUOfWxxbZ10fxV49efrlTIzWiIrzf5rRn7Wnz0YL6VIt8qy/UhbqSQmPdLeSINDuH3Ob3
eUrkmXD1aD063c7pOUETvNikmyS+rK6LgT7hxPwMTupe3muxzulvc8NVBAUUO3s2gmdvuLd5iZUt
bFAlfHl6pLPTdcX9OOibYxFIoRilwmjXuRWDX8V7bUc/hZuu4f1DUiTQKrsD6xboCxyH8EZpEXP5
CG6BTKWfdK4PxrWTxJA43Bo/A8PMhmCAZAKxVtiJiTBJEao33WaXLigIGwohlJzUfe7KXkkZeKHX
23vom0CUsB7OFQscUsA09aSp4b2C/l9BdjUyPLocc1Jpqf8j6TyWGze2MPxEqEIOWxJgADMlUWGD
UkTOjfj0/jCuu7i2ZyRRQPeJfyC8Y2fhmSQtzcs3hc+heo1u06F7Be2B2rt9rg/zRbnIZzjoL8Ai
HgMYr82CCdG3+hbZet4fMhTjqfDh6IfKKvHZ6NlfXMKd9mDYjfVDSVpRVywdyNis55cQjCfhES8B
H+tjTAByvyA3w5Q+iUO4rRGDYZRPdIBKcul9Cw6b37ntMX4eXOFZ65yiGNw9+Th6onOiibP3mUw6
IaGcExlp0YYHhGzLYdpARIWoyW71H2UAg6BX6UyvQYfJeJEMsUe4Zdd4SHZTurYuj43ktc+xf3RO
5XFw9c3w3F4FQuV37aEem7t6nD1l3WGZiQYQCHAZDXwKByJlj8WMso23A1Cb+sYcG6zFkoPCU/Ac
bu3jcEUhdDveAl6MesmJbdZNwfYifBae40s+XCTf2poAMhAR3OTXQV1Fd6xHLoAhztUjvvYP/a07
FmecW+/jZ3GvIZ8254EkwljruQJSsDeDlTiTXCgb1IWnumP8drV3vH0AFbzu9dIeJeT0mBTUnJs7
9LvpubvW1/Z5fpQQxCjHOBxX7VPfmYfx1PjirB/Ng7hh0H5RToUn7vUGz04v28Es9udHfc3fsx2W
Pj/ts3pEHe+zpWPqnuN3cea7bPg8fvujfI4IHcK5O6gIo7fPLRGr36rH6FDcB46ivsNz0Ecl8ej4
5bPET62vwaG94oS0lvwYA5SO39Xx65/Mw0JpR01yTu7DkVh27C7BQTll/K58Nw8S1kHaW/sOnrR8
oFdaz1yOaWP4wTcDyKP1O575H799fS3uko+mqp9e62eZDQEPt7gbf/Vz8KYymyRWTm6/TPlon1Ae
g36yZbw6oKTDeToNcKWAwzCizw4QXz183+mNeRd7h453xkhIZxI7vHQvOS3YwhTJLvAwI1pjctl9
gn7Ni9mrG5RaKBzFOeCBJzxo9VCd4ot+KG6Ime8QyTZ8FhPnpbo0D8NeP1bn6Zjx3CL+raevkels
5J36ml7kg+Dp4Ap6aBHAuWQ3/as/zS+FP58EyJPfGv2u/Ka84p1IFa2AEkLKH0GiDycETbH0w0tv
zMiDylm6NzvtnHxlh+yQU8bQC+NNA5zgMPvpM2pQzx2lTHRumZ9euz1SxFX0LCmnIFA8HUkRhTs2
48piSN4Qs7exATAf5NryIr3ft7npVqje5XYBGVGlFjljXOdF8+AWUuQZE8NWNFVsMr+0YBpCEDjy
PQI6vOoRZI7S3DXQadcIPrpW+H0IdAqdJXsr6lcRjpto/k26bMNPtES1H4UEFxaNShChkkEtY+Ts
jWh/Uia+Vorcm0OvwX64B50gwCv0QtsMUDF17fhvsrzSFv6Kar0GEVZuQGGiAI2l4LOX43db+6oc
FNl5rpghOxnAgx7EDoK2abAXKepa0SVr0ajRJtSP8tdWOlljsItCfVML5t1s+KO+OkwDbOvkzUqe
Mxklq8KDbxyODXX9x+igfqR4OWeRHx2Hk2v2w97850LUdZ4sHwfZnRdFRyB+D8vGSvVaTIzMcZXE
z3zdMY7Xn1JegpXgrcjjQ1LyjIpQiQLPdC9hTViAIc8lDfMuOZkLYA5JCQ1Bxg01coQ3UnCyHJ7M
zpY/UJKCukvQmje4gqWBvWJ7yXR8MYb/Js2ixfNAXc4gdKsA7rB6x53EA5RXPWnIbj5ae9Wy9HuO
mKfgaql56O/Afvq3I67tjTXSjSC64qENZDcHjQ+dbkrElOiBk21mbBrYwSW2nyyAVES26TfHrWRv
uuSMlyxDHbVafU8YOACXffTI9BpeHkAv+YiSk8osduEfuxby5eGm3uAhgutyuwMHE6AAS2teuGy5
maO7IepQCOU8VaBFrubZRDowXlcBYne8+FX8E0LafC/fxQsPEwVXRLftnn0zrh8nO/gUnwLxmQbI
xiZHBQdzSKQA3OZPPHISOoo5QPFnbH7BGQHrAra2rn7sT+2VSxiw+0UpksmQ8HM35h+Zt8hYUhYT
jKzQr3Djmt9p0IINXqHYfbfAYa5QAM30gaZmynadxTZL6RA5H2ixW3FXWNWg9cUabGRvc2Atz3JU
c9mggzLHf7O3b+E2WKhZCWNelBdZqqOQBh9+/EH6Uo1/BhbaoN6qnWKdEucDBH5I/fyN/TmyoieU
5Z09x0sGatQ0P5KxmWVAE5dB82y8PCRX4BgI6V5Z9+GPhMl9fOZFSehKsf6N2qfiU8qe2K8F06Zm
a+1ja7YkWeZsYNkezm/7xPu5Mv3aZFf0DVFW24V727gPaNJIuE3J9gs69faanZGh+jaS/6iw9eyT
XQU1lIMDlRrJr/SQqCBuThGUk964Rv3JIj6jcgFGYD2geRb5UrVRcF1VGPNaa6BIFUtCeYtev0aD
xqkPH91HZW65IOLQDQtoYxvBXrU3zauA/GX6WeCiXxumbgX1sTihvhfsrXhnDmcTPdVo18MKecno
BMVhgNVjvME4Rmb20Hwp5/RFxyR12v4b5PQ4r3WfAGHY1zKVad8Sd3QBDMBGqJGxkB4J/ssS3sG4
R4GPhhbKTJ94isPxSi8Au6yy5mIwtM2LdYt5B0TBBlGNF1v9lV5kiNfP1U1G3SZ1G5/RqMZoNidB
0Z1j2anDEGfGSfu+iE6ewutwgVs/bfOn7mmiI8s+6y0OgdVGuuvPwxv81gSEDM5xERSycqtDKax3
cwrD8psNXwNTBIxRicY7S/4Jigo2C/7AG9sBxWKeuB8id2j35kXLD3H/Omun4KlGPIBnY3OS1hla
TzcUx2U08VzGkYjksB5AirpFkoxngxkRr/nNghLI5qq6SPxAHVI9j8SxViyM2VkajmsVLg2kroAq
5aBQX8VM8p09EAJgHg6PxHmakeHbByiloGJgnlKC9zwCVkTnDPUS0As8rQijaXBY4Q5sxKCeSCRt
AdcIWDNoXi4316TL+Ab/r7zNGs2UH6uxCXRQvIUUruIqJciNbpdNiNq+pIvu7bNSU+2y4I1ir4EE
Kc5GCzWgg/+HdW+d7pKALDvfg0WJ3BuC7zaA3ojfPItfWrGUTc09sxlo8y34O61JnnN8B/gWuAn5
Y6xg+2Ts49XPkPCmJf2HNqypL4YTf3Oo1iP4FmX1130Fn8C7rSds1KK9co0WidEl7Dr7ao0f54f+
bfkTs3oGatuajTS75ZuK9QSjxmaD8FkIrOQZOtcSG9iWWmCpmckC0EL8chsDEjlNbPBftE/0IPg9
/qgsH7A/zqQP8cQSNv1QsVA/ONtqa7yLEzMT9Aw7xgpYM3y3xMzC47ApxGyup+wagRc/B+X7cMl5
q+ex8bLf8bf4RRaMd59uIfHn3R6edr+bt+IvsL4Qxpme5Pk4oBQL1QjdjmJ8r9DoHVYymojmurKP
LfofvRcbJ3792fKy7h3rrxFNC1KwjGz3Oi2uA0oHPnhIDOoPyrNCrDFcAcgfvfF/EuiL6ErxG5oI
TK96pi+Kn1CLggvE7QY1ZxndOdbSN3R1sGlLffO5aHchSm1vAT4iiE5Du76FT+OA5oXoVnLgJTDh
vwvA6hr517kgLgbIsprPDgambEK0V7bd8xfLZbc+TNpOA0ByIWXOwCHLvxKs8KfCjSaiftrlOwWX
9gGYmmwDmIdgPlDJuEjQAldC3Y1DOL/ocCYwzsuvLV27ca2+6z9m5Wr1I/Rf6ZsUkhaLbt1ivkEd
RpVq/jE+u9Xaap549NCOIhfdNYmOPLJ3XMkqf8m4a/WMPH2ItLkMVnz8U3sZ7XvEETJfNpQ9xZHe
BmeL7BkAU9ITCBIaXWyr+I02H+yxPDhG5ulJdbLs7WTcpNY5Z0BXA4vwhDa6FNNs4SCQqxVvoAUF
NSFJfIuSe0Px3c7vUYx+3/jIuRICL1gjJP3NQwTIGPitJR8zyikJHRaFSXTP82/YY+j5WuP0RU22
TmLKHnj8Zi8DD7Zfl1rPMiCViw8hXvj4OXAPFYsw9CZyRkl6dNDqR49EnJQ+ZLphMC21N1MpT54j
x5vA2FPcK/syBSVqUxdl29ghb0/rTvsMsHNpbMPtkMoOIOW2Nz1fdK2nBTBnqx95hQ5p+JIn31ny
JlWPcjA9BZToiO2F9qKD47AJYYnsav1ZwZvWBBAwIT72zgMT0qmBspa9VtJlKJ4S8x4mxUbqfSFl
myqjC25Bfg0Hg2V7LpOVi8qbGGSMAws0pORKcc+bYRMUdFjjm/aWpUfsGOZ2mwzXgmEWvjU2Wmjj
d0YUEwgl8u5nI9qWBQsJ40ulxjGi9z5ycDOr0clBkTGtN2EcQugI279clz0DiG1LYE5JG6EBaA6R
EJpmeJkOQHhwUhzhNHtNgk2uybuZEqxyNm1J2wjkNsL4TT6r3LBG3DQSXEEGfQ8Eo3hEC6cw2xkL
xA6sQ1k+ZlBPCQIgMWSNZmw2dQd0HL9jGcpMaTooLlvukGOeg9aC4bDUqJ7m1PGrjk/ETCJ9nxES
6bXPZCh8J/n35/mwRyF+OX692YAKV/99835xc2BQrfwupprhdkqphnQUk6WtrdEWGYNfkeUjLsgI
KbLyg/zQ6K6uXQxMATF5UeHaFcTXsHhpLGMVGLgz0vvbBvUZ+LecoxFAIdW8rLwPHd49cNV5IKhq
CJC6QvnQSGVjjQ2EiVm0IIyj5UgcEbmFT+lmHov1lCKUG2W7mCarBXE9RkDjZnQQnHtpWphW8q+q
elIax58p4ap+OISMFudbC2oIqw+FD9JLwBN4iMuNH1R/6NgcqOxkWnaXOswIVJAC8A1rm8PRhwgN
VH8RipJBlb3PqbkXE0JMRAU+GA+3nLyOC1f7EjjPeGZpGx6jAWUPgX1Qe1BJQyVp2k7e6vS1onVZ
2jg5h45RQ84GJ9mpCHwjVjz0K1EfFYFmBImqoHjL4dEWhZdRy2kdjQmxWMwsAfG06OFpaQ+bX4A+
Tl0QmXzWVn1U85cpTu0MuOSrLiI/NbaGg3yFEm6ENp11gtu/ZNuJ0wQJVQSGNwXseORtM93CmGmq
OvkZh6rturW90DAKC0n6njqjFl9d9WWnyn7AZWVliu4ylAI5aAxKx/Bb00M6LfoJBdiMDTk3S1F2
NRGXKnCfbS6CCqhMf3vtz0bi3qJkUOCfsohsdwLUaxHcDFO4nXrL2p0CTLaEk2GErhZAejmggFiH
CU0jLCBOn9PYL0Ly7YptX/nNK2wQEir119mUVvkiTRojFvLR0sqMnIEFRNWQ6jP9L+0JhKjIgZjj
ixANy9ASHDIUcKR6ZSgr5P2jXHO54oE037JpXDck6MpWQG2hD4cUoInab4pKzDLQZ4uYOHtpMTsF
MTlXdLSLir5fNPEu4TokjYpILvM5iXieqRxa+WA7F7mrOeRfNb1iENLPU6sZuemNiXiRVHJPDaih
EqdESd2kY8g+jscgqpCmlNESHfOrWUrbEIlpGwb7OKNB2dH/G3qC/U+wbdV0F+iJn6L6lOilq9kf
irVIOkTrYLnKFHtmhp5vY+37Ilrb5adBPTEY8j4ti12enZUe/aT8Mkbb2GSNRcyJqHyTAoey6K8x
LbCfh0q1n4zhO6egs+NTm6KPhUCTDTgxBivZTWiihu7UxV5EQdcg7m71MIXkjLpFHOYY3+AAbHej
rOsBNzSj8TpOgMOXB6W6q62dxOaam6JJ1wGAm4lUNx8jHE8z7k86cGIO5mYJVhW/pKWCPKzIqdj7
AT3u88DVkBKJgyuv7kXEDlaKwti0uUX7tRGEcEuMj7mWkTGjZGAUVQeU0MjE9OolQxGrC74nuXQV
BMUNrDwTXd7MCHHDTgJcQYWiIp1AbCg+mjJ15cnhXf45I3CEmr/E1UZcEkTugAQlM5Iqc+Pk00nB
5ndn3TgKhuvjH2ckrCy6t1PFcM5eFG4td5xhIuDXqKQTCNfT3HReCVpZflQZMVc7G84jQNxh4tdb
oLZZSxfg63qA5N5yeQ2mTQJKvA3o6anvtB3V9XIItRnNlqACNprto/YrkLgU/NzxUeRM1cElyIW8
FwVKX0SpWft0rA/5Mxy+ZEYYJANVu6s81hErO2qY5qemhWvleltB8GWAEU5I5OKuUP8MQ/MUDtaq
7KrDnDmk8nEnN5fJmW4KU04GZXlymDrfBunmxK86zYaN+0h0tjK/M082j07STgIEZnK3Ae3b4CJD
MqPOxOAXEKaUK+4e7CjVbv2XOMrW4TibA+ymmAlHKSMW032LgnF+2e6db9lyvswp96xcRpQbQLKM
xrt2nRA5GkDq92ySAKw7BirKCjfJWIdLHjFOc3hODYY4oQZhGBqjCkfefIsUxZWaE3QQnrk5njFd
dmYK8/qhgXDVgZeUA7L5GpbqW9KvDIZ0As1TfrbtxVB8LcAyJXsgrhiytzARQZSoaddpeZ9JBOmA
VpFebvkwIVmfb8qwhoclOy9j+Z0RhPv5qwAebfGJB+1RAhoWYikxE5vKFelhJJXl4C0diQnJG6k5
Q2QrjXzHuGsqqVo9GpA5Qqg9CaBg6mbJH9tbAnLZLkbKH4pFHGjbZPal2g+DdKNRGNQdztHcv47j
MuzU+G+MEEDQ7npd7XLGrxXceD58m/2oiX0la+iCiYamnwMD6YIU0YXsi8EkAyymmXxAW2Y6ijwy
LDJIKj2tXYeK1dgi/W/Yq5imuTll1XdfKbfcDHYpAudpdlB5vwaXaKAi68AI9G3uFWxzasotcMSD
jKeIgmYZBdc40T6lZ0nRVtEEXULcl9ybZb4SoToqnzpmY+k3itcas1VzejdMqC3mhwJAjL9usEyi
rpdr0BXzm4Q5WBib/lJ/A+Ks9nV3j+dP07LXpXTPEJDLyGo2SYypL79VW/imc5YdaClE7CK+1wpR
wz5lk2/YvdfZNzv8SDmGTewvBZLNZCotm51c+uHwE6Pd9xY5BjPu4HtUntTyp/Pm8sNAENaKSPG8
d1NnDeEM+1QFv4eJH2eNcpgTlFcYGWfb0U7BinxKivQm0zi22VdLfnLiXV7eM7SWI2PaB8POVAxP
nX1GzyV0gSWh5flXl0drI8f3o3IrK7nMOKCJGCycvMFuaCqQM5CiQw5Qu67bq00fQ1KuqJ9yvdlm
+lPRgzsDHYki+eiJud/aNgAKBMEG66RQ4qZYTekIUkqJ+dfyi4+UcgFEfHsiMy53SqL5QrsAd6JB
sRl00tjMuScMAxafRed5nTV9g/ZDj4Cq7tOXyXjJGiX4+ta85AIMEiEoj+AZlCEFZEit1i7tBSZP
0gsOeFzFEKy60dyD6LPch0WwnqLPAYKK0ODOiXtXZ3tb4DeRVdRuKMNH1PPJ61Ijjqq/FGkTJgBq
+AgZNAc1aPiw8gQiZk544RFVwXapbZf8bCG53tZkIybtASSX2RnXcQaAjqatIN82LWhKC/AGCT8i
g1JVBMcYIclI3fUiWlcKIDi5o4ye75Os/TTC2dfz2aDqkHokP4vYNxJklnF3NvQ3G3+6R8idXNyc
mUgETKy0h6zA7iNqiLDZzPGX3WJZGMK35Y7IMrQVi+GWwEtCe5BmpGDpAd5DlR5CbVYifTV0vKRJ
HEOOyA/chQK6mYBGysLK+BuRWE1osAKxcwYwUzYgPOhLSoF9kamsmuxKuuusX0JyFr9mLZajmVfn
yYYVK8NaUqLJzLE+hBCpSuVJDk5J4g82tjEop2K3Fd85mjY8ouzTcs4hcUgFysGR68zGW4KE9jIh
7BOztmGFWkO8MHFF/goMUEvPkXJppeeWNXATQfUYGOs1uyhD0b7dzEawmZDrXZ4RL1Jpk72FAl5H
HCq7fNsTX9YtckljejYT9CqJMVawtyW2qdzLgLa+Rp3RGM+yBdtx+A4bDACgvgeOr+E5IYe7wkae
0Pq2k8ylO1Y1Y62R47qyXSqAOi4v9Nijw+rCSPfLxIyGefnYSXkIxbYFazSw/1Lq9WDVx1b7pAbu
Jehd95ANW/Oap9LGJm0GBmxpIvnka85d69h3jW80ToKzxconsRsX8pEXEuKWDDsHrDg0lOJxBhhP
ZYx4hnJbjrWQ3pdXYAHrrJ5M54GisdKxK1Z8ajtXZ3bFtGC5BgP5M6e5GWVEVMtmXEnV21I4LfV5
bJ06A4FT9vrGic/b9eZyXzq7JMku5wSWUPpo1Ic0A5wt/6h8jDZzba4yITKtqQOlejcMQDwrlGeS
Nye6qaO+4fHlhe3l4i+E3KA2PhMXmlRQY1TLNiNwvqsmJ+7M4k2jeqyZSHImeXVKNa21HHWXQl6Z
MCBjQLiyuowoJi5ij9otVejKRjE0RY3I+G3VO5sVCn8tRiB5ep8aSGbFoylAp9Fb5dNvzDcz/aTd
jjWlhXNvZPApfEGPz16k+EsL2VlMGtvfokFdlTJe9U2K7cH65aG3OYLkBXU+4WDK/TlkPjj8VM47
6UZjqtrCKRks4mC/UcpgV8okfuWp7oEy999Jih4hSC5KkIkGIqUGnp3rnP3qPERe9iAz8CtHNwUM
YrI8nDuWTu0LAV+HTRflTADpfkZ1IZrnbo+bh3RfLnZm4eJiYnY0+mppHvJkfGI2vAmEc6BYdHNz
9m0pRzKQqd+ir0Xdrd6Wx5Glv46SXdQcbV8bx4nkyQxrV8LCxsh2o+WpubRhHpsXh6A4x2zwshPO
mqwjU1fCqipwkv2oYwyAyHXAvHJpiwfzWaABnpdcV/CA/1afjC8yzOtDgcs3/DAYgFK3VxnAU0Up
mi8z41Gm5s0w4aoEr1VG2YFSQxAprvYTMN+olNPQP2VDsYsSgItVxggfp1zlVDqgw4a5R2COJVfE
vnokppzpLx0H+VI1XKvp89LZawz8nPC2jDM4ixyi6SDKGTeFT9g/DK5hEycQUnGAIfozbSicm8GD
5dKNX1F3m6R67TCSi40rJuSCEBPJcAjQvOFIpn16MqWtU55DpMyXuoY/GCwI+NG3HiBegW52VFEk
NeytcNBRm60l9K0QysZgcT0ZHbDm4KOXkDWvWRYOnzqGsoWCarFB8jNojzNwuNhdi44wyv9rJszh
gZ2LMnnE9gE+cRm+q8pLrLLJJhI1TBfxZHXWLZNnCk+F1239CUvGrZcNq6q/TSrKl7zr5U7NNAZL
4ErhPQXJLQC8nunc/0pi8bDSU/Z0883gcS3DDq58aL+HNv14cgznA1nVoebsQSzMJeu+8iwq5yeU
7yFpNzB9m2+sgIhvtFtTLywt5iTGSEIG0cKnVDRk5R3ptWWFJNVQTct7waqSVNaYJ0jRioKUL0ua
fNpFk87aeonkPxOfVEdcXHqxgfFID3besT4hGQAoOdu2eYZw57xL7OjUT07hNXb7njckP3pael4N
t9KlwVSgG3O9NEfsOilyGRNWSzcse70Cz32+O8ynJVAtuEPrZ0YxHWMiASKmQCWuOtUDrT+KLiUj
pfwRc2XHPNoqE/3O/DsjfFwPBatCXjY3uW+zrRH+mBQJHOa8y7b3pB3IN9uJE1zHtVt0w0YJn2Xl
nDu30qi8gV1tYNn0GKDGRuVupXtF22mQhzXUEUQGo7qOn2PqiKYE+MRaWoYFV+bdJqrFwZ7YNaAW
LtmqL9Mad/pdT61rNW8tGq7ORpCxpJ1jMRtPCFnS/+Y/bRXjzojOgAAgJ4ErN7J9yKzaTv8Po/En
vxkNBvcLgHXlaoA8KsW+jRJLPZZahYBwpUiejgC5PAVkXzauWJNvMgeoMdMe3VKPYcxQV8ZMEIJg
qn70pMih9JYhHqWdylcpxYGw1NGwC+BMzotTTKsqZAcjf6XStpNGj/BNW2OX56LudqWiunhtM4Mv
BeKcHK2sR9yRY2H+LXVzLb2GBR2CvWuVUytlBzF2fmD3T04d+1XFEqmMtlhucsgyE/NphbjMBbAQ
eSJ3ZiTMuEBclylIxuQNex4wJ0qOqkTwUkLP7plzcFKPg4J6M7jD6NygCxNrEFf0G4a666w8azTR
+QCnMb1LPZLlU3txKmZsxPKpU1+7BHwB3lFzTXnCMbL1P1ZuGS+wjj+jgpFnguBxhv7GZ0LKlMiE
uvMakAWlSmx08QNgo23LvWi28nir8EHQF4nZzHaVgK+uNV/Ql6k84ZxNzKifl6ppuc6k7CVyhwya
9PHPYgWoIxOuydu4ZqIZM9MYyxfZ1Dw9YuSV8lDCM8XCkLJWwgi87T5y6ZvdiKsWh4IJo9Dvbc2y
kolHL50kBfyS3L82HLhVqD1JESeWO9bqFWLWEKZLhWfB/jI2yk06SwNeaUdHmBuyxsRNazS8De0O
NLxU3pPY/MbBssIiwXZwpbWIIE3s9s7R7hAfGXrIaPzcJTA2c/kahZVv2bCmkDlIoYG22IRniVdP
IMxQ2wrkaZ0Uppv11jntCAQTpFYSMi/0kdAhWotvB5xj0febpn3m2TcWidZbetd2us3tk76o9XOv
FWBDZQjcR9oADejEW5mhrQlDQDqy07AxmVOeS8PvEQl00BcCrl09uupclnApeQtBop4s4kCNXcJ8
H3LE06gNo0/GNLxNnfu1zOfUFNb/gM44rzbMMEWNyK/IC81fBvphKRLzquJyN/KkI+AjP+JYTAsA
2YcQTifra0KLXc76a4YmgxS0iEDM2BQ67EYgQ/yxtijZKAYxtu+sSE2P0UVMCWTQYnfXIudE6c9G
Jn0blbqzHHnBVUV58lNADW/6YdUv9bApvRRsnIMWSYfpPa/LQ5yc5bL2ZF5uxDWo04fDvLQckLgh
Ss9AyMwIqwVUm9VPjnvV+0vmHFA258l7yrJ3YMAOcKXVxDqVfsboWTDBlod1DsGkpL+lIA2cW4DU
jiiBMhZE2cPI8oMoVLZfFox4ACEqakx00UtFR8mZaDqOTARbdN8w+YzqNVY5evmESg6tanSniEsI
eJRTKsLUfbsejW1h+oTpAThVAipKZqGvMZTuFUCFPOJER8bfqpG75whN8dFhqmhN7N9TIIjakxKW
bjDoGx1ORZVbJ7LUWmOhbxWnhm5Tym+scYQtAR5pvHBcj5Ltzg0mQMgFzWNzUdI3NQFSQpPdhPGN
DkzQWk05W9qISk6mrCriZ3ALZn63smi/tLAMUoZB3oDumluQQtm1NfGEQAyo7Y8MSnNbX4cyLjWw
Jtm/bJfzp7Aps7MQHR/lagA5rBV3SO1bpaKRUI6IhBh/MTNLJomS+sIclNkhbsjdLaCJKMIPk5Gx
zFCrSaBP13i1lespvBFUW5znlmppRpq5LaZd70BkZpatkPT4fHbN9VENCd2T10ZcM0PZRiF4/RDE
CegdDdt4uQCGd05bGin9YDQNyn0U3gL4ROxJwTVzdJ8M7BWWtbbY9MSduVtexXIYkchoQtwD6uKy
1Flq5JxnEybA8zKqos9n8wMgCNGJZhXrt2U6ysnzHZt91JSV+84u/s2DMnW7lP/U/olznr7jfYE7
XUPcmuY3ZVomGl4XomimoW3G5iTWCX9Wjy4FymfD2+hAD3L6tcnKnJ7eTMqXRm0WCTG47Q6UHigO
/HwTqxgdx5YAXYCdCD5nsry5LWu8RJjdqAGg/anbtDpYxWppt5/C33/LMHBXDc7ehYQWL+Rd/hGF
KUf/a4evpHlFUiOqvKVssaavhIlBPz7ACKViYmyOzyiBTZoXVhoGewwJXANBKdFBDGfekKoOdgj6
R0guoRMkGq/TzOeddyjDCUNbacNDqfsfq45BIaB9swxIWPRm3R4v+sTY1jIIIAnhGZg8ITtoKrd5
QKu7Nb4GE8Hg4UlabHRDV8ekr4QlEv0JvDPyFLYIGL1lW1z/if5vsIxfKvJRhQYXftgGrTV4Udk5
JqLd6OkPw6+U/V7TpX7PEKOpwEoV/dsoIbKjM1dEEWhmLTmiiqGdGlr+rtd2ow7IsYI/KbpNnvSn
ZXLJqCLkRZcElKMjoarMItlJjo4ebXPMBPjhy8kKHXa3BvZe3XPqsB5J1XUCrFPKDJak6E+ROmqB
32GKY/2dI8/Kw2CHmCk3a0xXWz0DUonpTxeMK/aN7t2W6MCHv+W/JdRQkfSidZhvWhDhRnORuqKV
MEBSvi1Xe2lOq/ne2bCKOuQkneEUttFJDC3KD9QFUaRum1Q5N4ZIwI2EH6BW14YV3wvb2guUfiMW
RaAXg7FxgRhstH/Qlb9WUGssGJXgZ8jNF8bR67otdjbDnlqxD7Oz6+gs88/YTtep8U5CP/Wd1+dv
9K3bbDD3NWVNJpzdnLPgXHrp1eD8DSq4wFpsjAhyR4jOky15bCjNGKnn9iulsjIC9HfqV7tlO1lZ
nmwaYBmAEOkCx5XMm+P3XqGsrfAdrqGHUDTogHGY8lzsTt4UFG0xAkUSpGaeXCceKQBWpuG6Bra1
BubpbBMmQlUGRs0wvyzgS6FunwL8p0dzXfT4HlPttZa+CWAQheLVwccUl0adIVz5i7OVDliBUUqg
Nb5iSWeTJnzBkgjQR4ZtHNLkqtsNCbBZqZjJjUAotzrxJ9lVM097b1p7GjSRdBdJnti5wt+KvN4A
ggNIdaAEpymtgMQN6ECgBVTqf1zElaKgCiYh8SbibQCKYCbrWUV7oBiBW6o0OysKfqzEuA3hp0Fl
mQ7zftkljDUAuY701KRo56v9QYqF3zF1l4WxzwgLNiSs7tnMrI3c3ibGPGqZIAJGZBa3Me++xugt
j127uTV9uKmaddZAuTXyK6heXhRD+nYnaRn7q/Gkyvomnh1Xl3AHsu8h1zoeJLy+H9bwMg3tJZNh
5qqlZ/InNNZzxiFPu42DTYY1+UwpA5xhc8C1Xwk2KdKLw3uaDLZPPOISdc0E5SUBIqVy3Aa3K3JF
P7BUo1mwjWTHADtNA79R+G5We+xPfTuunUDeVg6McmzGJx1cAb5DnQBD0CFFFv05aLP9toG8tFcJ
KOUQ+UpzQnylClGgEde8s3exET+XqUnANtf5QwoDJNEUrw5M9mTJIYdm9x9H57XUOrat4SdSlcJU
urUlBzkbjIEbFbBAOWc9fX/qqrN39a6zegFGmnOMP6bAFbrJHDYteXElfjH2JalfirF8tm5gQzKD
JWYPpYq9iiyVBHXNoMJXd2W9M3h9QyAXSGUB0gblI8AzU6THYcIYwfIONCOr5MMYHrzCgOzMLEnn
1sn7zbHSD6E3siEFBDW2Nlnr+tmaKcU5pIj/Y//aIZEY4o3GCSqaGTCNFIQY0dUYam4Ry6/6TMkK
t53NADYB+SA5kPrJCehyXZp7Urh3+9ZSLGGGARGIiqcHmgtwGfAzLNjwEFtrwT+bQBDYrXRnDKVX
BAJuMx39ttjVzJ9F/SKguxnAkVdIjgl0VdGVwcrG/U/jJcJGqH8LeCVsf9Txr9MfTV4fa5RXcUwX
OCNQ1Jz1ngMJBjMv6QPUscIXBg/HqD/1gQp4mQI1/AvqQ5F29uiZ/GpMzwe1r+Bn80eu2m6Hmt6Y
x42NCnMA6l3+E9U64Xwo+BGNxlACRnJq7PygpBFvQOu2D6NJ9szVhbAPI9uA2ou9zoulaNtcfCBw
EXxmDbk7xfRbdgIYY/kccvJJkdDWo3KtexhOq6IvKr7VD02Gyx7QfSb6fs5q6hxpbTI2IlU+Znra
dJ08FGiVcAkwWkVQXjpXSYtY2CieRf/F/bcMs6jR++iRoCYhqZVWRHohFeSRgeVJgg4zwzrIhXTs
8CDUUoF858ZbZdl0fsq4tZAoqZZCstD7onZR8KbL3dKfKwV/st7Q1w3BA0BVsaOWkGxlCLkHuscR
2Oa7mRC3zqIZoWyfucpA05v7Brlh9RPZf2wnC+nGGGuk7SXqXtP0mZmfLQQy42cQYn9DjwvIGsn8
i7bTB+p7kvBBD9lmX8g075G2jQrBRP+ZsLIwOa1yXZwF0Ha/q+g9EdY5BFLgUsuY6xaRRqqhK0fZ
EaXCsYadaZrIVXHf6/Vadxeb1SRvZ1iuuiKNeFk2IfS6utvzryyyronfVt4dNPWaTEQX1G9Cyugi
RbjeLONg1zpjAZSqoV7U9fZcymgbc/A3bYCeYLLSnXBUvlQ5edUb3qGIzmD7Q6KbKeio/R7YSk0Z
qscOCYYa36YeSL8EV7Q9SSa9rODH09ex/dSWlmjrFkOoq9gL0gVxsrK9DITfK5TLK4PTFfU2n0cH
IXiU9KcRCLsVyhZxy5hH1zgISZ7pdDTL96GMOJMwKdiaO+eNsR4waY6Y1+ovg3c3l40vKBXUyrw1
toYzIhvvAqHRsFMYYItMdXq1/OjKcQ/aUE6CcbR6GyYSRUASrMmrDCCluaU4LJ4OfjuRlknYVuLa
ND5pw5l4QrVgPzVebPsm+eoh1i+FGOi6rLdzidkk/IvNxJvK+wQeZjP/SuiMItZhgpQANm3qPAu9
IfATwVT/Wo4KN0L0HrKRWCbFiHVytthrVR5eOZAOMul3Atxi5GXJEnpNyZ61irucgcr0Ghp8+VA1
FNQgKdxbgbEreWzXVv8OWMyw3bFZhM14qxOD17fpETS3b02Vo8mJp/vY58e2BQU0IboiG0Baavbm
97LPNsrVSp+TgerYnxylvVWhQb0yqxW3YjZX9BDFW0jGnZIXdyvzN5w/4UzEQV4yxoSXpsQoN6I3
GFQ8xbn1q7FfW5Di3Hk+KmpdgRTO0YYOracNPKUFqOtYj8Te1igN9NarAEojVqlah5aArxx9T42Q
HjC2ten4XnCIz3APxgh2Z0ubUZlYKjK+N86nCqBCosavwdg2ckrM6cmoks8xGd0QNZaYxWeFnRNf
Ont7TcHbmH9m+JsqM374ioxlJF8+ZfYfGgYXNbLSASFSFkhIqkBKaU72LpqeVZq+IHi16f4bb8Uk
e5aBsiuivaecpX1rhk8jAewtKf4OAVgGVPJCnOVkOuQBNGMMnDkDy8YR5mMQz1vny5ehIqwuhX4n
ZSs0ujf9GVhotiR5K0E0GBwbCQeWUTqWAepUyrgi1UT2OPR/c6vblSZuq6x8sciqkvc9yGA0XGby
EVgGe63cS9A73bQdiAsO+g5devbpM59YyrslGqynxJcH7SH1A1Q61JqQMcCqZ9Ta96gw2IUo6W3r
daZmkSh0sQuV6E7iXBb9lUDu3LBZ/QXNcZCbJt4I89qQGKma9NOV07CKJeOiKAQZzqS8Wr/Cfosm
CRCUWo+G/ckHM9LXNT6RnsZ0M0AZm8sPRHwPNVI2vIKuWhzgNNtSdwq+VEfl6EwQFSp9SyXST6xt
QlDCcdNN6segkKvJucoT7ejFhF4DSQ/AXpT8SaGEc0SDmen2BooZpnwTomJAtyR8qmyiaLfs9YbK
QUBO7IgnYry1UcJwO7sNhgKDY4HjAfE09zUAmSDdNZGmL47NykqPAHVpcmvS8QFDv5nZX7i2dPIE
yKmV4axxhi4TjhMbCAv5bdRovGZU8Xn7IncGHXPTBuHeUM5ukAV/cTGtm4rXqyFcb55uFjOm8IN9
GNaHwE5fB10gLS1QtHangpEsZDgaK7FR42gTVRMyAxP8NfRMZqMoPiV65op5CTmWkfH126kwMDOE
rjbkl94kACOc4OwRraJi2jeBx/XKf4el1xFNVHopDGSNRJ0taCRQBQUZBAjvao8AbDm8YZBSPrA+
wIFZ3JP+BRxpADfOuPdTBSMU3hKyrCqyH/nCghsz4uvIdLFlYeihQKkQ/NalQ/rdAvks4O6iiK/1
O2a9kWlI4eboEreetDsC1Z5hEjUzciVwd7x2VlZs5cCnU0VnNhkOLX4MRf2qlIPfxwy/J9F/8sSv
4vGJKHmw8R5YnymV8+Y832Umx5B4U1tjH6cjLz1ZI9pmIq+KZwAJnbGqS6+Tca56YsKRRefpeaRm
xib+Pjv9hWKVZP+IJX6viplHRnMnBOnz1P0fPM31IoPfrXR7YqqlI6Xt7/1kHOQcKL1E7ZbKyaHJ
kHfYAUYef/L/MVyBW3OQATIbs+bNc/WqYS4xzopGsGH8Vmj4ibaCn6esqqupti6NjTMKuLg7oLs+
1kDQvfWP6NAJjUoRlU6Fnq7SwRilTd6x59iU29mgXctNHVEua2FRqb6XLwhPv5U1d7SmgxwH287/
9m2olqu8EOWkwcR/eVBto4CDHOSgk1566SLBqSDrsYZbSYN9Pb4lReaGFmxLj5Z3os8RNUs44WUu
8n1fUx7VlpQ1ktCoUcFT2Ve5NHdarO2aIPkKkJ9N8loKyVeF8JD5vIuwOjV6tWnI1bSy1MmV4Ygz
JyhoCkSuU/VgUE3tQB3u5vGh1V8FdHCY/Nm+j0202rBJONUi4vUSsAk411ZVaJnytAb9Hu20EXtl
XKh7BBMBtIBJzmKSsenWJmJjToSCFkGFwIn0WhX6BpQ8YcEbmGoNrmcFijzGIj9kAA3Dpe0ZUZO1
z5HfDegObSau9swDkvY6ugQEZzPXZ9T8ptK8rVjgAjyUs0gumr3Sx6fIWocPTVGUTZpF19zut7Ug
PDQBY2GoUKIlDfguUDTq+oevs/aEF2R6SJ+OrY6HYsPfOlcP27JJZPca/tyEzCgjhSklbKOB10Q6
EJWoBr8ViCDxMPu3jmOsbFEu4CsI+bGd/EfFvQlsqPosyHxGSDPj4dD7j9nYh+M55ogW2nuC2FfW
44vJR9zL0p5HNo7PNe4YqbVWsyQ5OSILLHUMKyOCWpkZMyPHSGAXwIc6Nvu8nLwZVas6BceSW19F
jC5Bm/bF5MmEBEsIaXIKRAWXCwd/yDaGUm3Jc88jQf74TeR0iqvOjBQsvMXdLbVvII2Zn1I9jFTE
i6VnRSOTPoJ195fOND2TY7XV5Ydh6wiMHl2KIheeozJM0PRP7hOfwZMrYSOXdJFulVtv0LoRPlK2
VU4wk9ArpWSfQTYZxR7CLRf3S4R3RcVTzo8rm0z1OE0MPozepsEYu5x0Tqh4cvzoxeovInzRUBWP
hNyOGNVSP7u3yITKRN9JFmQk+bXYAloTEG0jUM1i+0WQjoa4U9Ekkf1V/IwL+k79qOXCcSwyH4GC
p+EtQF20GBSwNXTaTdH/ll9pGh9bUvFLJ+GblKN8szztHQ/vhBGm+U1Q/g4swT7DUGq1u4DVvMgt
APEznEZrPRtirdTXmN+1XoX7BQIPOGQV0qFrf7OMSWlEtSU7/uJzILk739kxBY78UupLzT6j/u9E
km350iFYk9DOlE9ffVEQLus27xYqyC57Ewv6MnlZ/es3ZJYmmxCDuaK/cbrIs4+GKXh2NcawkV2k
gZ5XSEKvaogslK18mJJx6LuWiIanUfwLlGlX99VJU5O9sZjjeFwD9GTlKDnhLHtF86aiCVlG2rE4
+2lGPSgPFjjSTNRyWdnnEA15w7+Z2S/8aldFUbsqegi9ek9AlhKgg2aoXgvLjFeMsXz/GErwqKm5
uC4PlMXx15jswFZ3ENYiQi93gX21IkResD7LWlQqu4lIeX4/JoxuXX9rE1iOUR4U86yRptUzVYHD
1TDBZfFP1nAYcx1quPLb6cTvimnXZI/HZTdnx6qBahiw+dBLX7+p/TYO9gk85UB+wvSdkudDaRl/
t5RvmKgcxE7+yO6GcTljzhFk4yjqcyYm18pNMPtVDddldjBs5NbrBzVw7c8qukNBFH2/jtFbxuv5
Q5ivPOu8B5RS/iBQAnnCwU2GmXprVOJhWRzicb2awns9Peo2Q4IIk6u8LWDfWGcvliq2pjgJYICq
+mpSe4d7i1cWAoIZed1JzQbfm+RjZJ+kH2nAnaSfuPnQRJ2ixagFkQLkIjjboVnNEnOxX9w0O143
Nk63W5cXDhc1+42EWQ08v+Qk6/VH1CCD03EO1sHSysfd2HJw17/LAxf1i/3d4fuXJpDSnwVCWgA2
PQEi9JXdOKKYAaAMZuHGwMW9Ql6w1GMo81oe9SkSOwXQTpCoLo8P/MsycLc8sOsW8yawXNXqPhFL
Zv/fuiilCwwYsL55A/Tjdoa8t/k564ZGDLDSAMF4VNL7rV/r4VXLEWLyG9ZM6WihoIRAy0Giq+G2
TBM6J0nFhFrRAZtCG6JatTRGIMACBp1+ihnstkqH/nJbkBeHtAHpVUcYHiTbJh9xemXfVXQ20JBH
2zy6LCeMmLtDKbcr7nHE4JjwCkLaZutfSkyvmS9FDXhuSbS3Rn6x0iCz7W4VxIXVHD/9HIJ7+NGs
c2GbhKFz1aX3YLEz5lhIYlTD+CK1ZGuwW4jpOdWFlwyZw9M6TcY+n2anjJC9xYs+m7ClHLjOP2Yc
KgE+qzH8XG7lWP2JC2rPSlfhu5W1n4JwgoYwATalKOL4b17576i7++jKNQLOAzS8JeyLyld3x+Y0
5kwYPHnIUZtfiQvbin4THNFBELlthA6L0lgEyGPxVua/BhkYTNBUXXOHQ+Bl8XfB7QWF2itbduw4
+TWhTfjfSfHlc1m1FNYZCKhhqpgYjRsaDjo+ch7gihuugOkYq56naC0Z3mS+9WihuAJXSAIb0npQ
TFdEWmXKh1TxSebnUsQ7KZ+vVlm4mGNxE4Z2vuf3Z03WtunFrtE6uJ6FJqQSRiNQwWzXMTUV83WO
HtZybSF0W1gxbNH8awE3QC7+eCFmHfCIR9R/oOuhLZHEBD/tvsPB6/s/SwVck7BnkeAGbxuo8c6f
jW9lPml9jPwHo7D9ZrCYxnDQFaVLrTvptrdcmp3KmEE1r52Io7V44M1g3chsReAXncSFZe8LQMLl
UTO5COqCNt1naLSHCT1SgVg4SZitR5gOakoYi/AT8YOhfk0bT0bqjR2Hz7iZcGMTdoTrud9U4um3
xJ4W4zlw2QeclFGOYhadzIhhm3F3mSrqFjZwu3g2w1NOvnVUYfzSJPZLuIAKIrW3GcxnHs/+c5wq
XsclPBnN+HKyqG+KbG0myKOKo65US08ma5KH26IRqUGsHo5om7+SGHG5ZXsNe+jysqcYhNktxrdl
MBp5l3zkoqXYjj5FxyUMdw3bOX8v0qkFNG+l/OR3V+SpHF2GeSzr6Coo8ibHRVf877p6mjNWxIIc
XnallN9tWTJzq9j5v642CSMVHUUaXfJohQ14i5ABJwR6QVC3TgF7wqpyC5uEDA6f6lT92nxKNTHn
lk5uBHCzwX4RKQed7LqcGAt/5EHM8R2Zn0rxKQD4Wn23lHXxW8Naf+Cj9RfcasF/AbtxZAlztRiv
UrZrSXGNwPN7cZAsQLiUyt321AGctuPoSYshTWWVl+I9aeNsJ3YyHUvbODAeOD5JBgAAWbBwVO8y
Pw9oYRWR4UD8OkFVy1PHSlgkbzzF4fS2ZMukAP6DdlKI7ug6TOCMGx10b92FMM7tMeinS5neFTs+
4Jp7MXumA6Xa5HL0V8xfBaY0GR3iMN8rk84yakYCbFWDG0gO/vrkySvyV8JRoYABzNJXsrJtSVKP
j5WyfSf8PJl3OX6i1pHa11HHorytGfaTQ9p/hN2pGS9m8SrgyBgxJ2BNf3QRmnIgT4YFbAXXx5TF
x6OW5VXPak/LIT/WI9cAUET5NPRPu/8oCaUJiDwmJTtZN5HDGzFcxl/yNGZtg0wtTBwNITRRrx/o
aSOCDKNNipEyOMIcDFA4pK4ycYttIvbwDWmGzeSZk7I9F19jCHq5zyiRYqAmrBxC1AL3Rd7hlrgU
FBAWBC8YzZb2Kh4oiPOAvOKK7hmyaQSC2xZmryF7O8BX2IQ7Hmx3mRFDIfYFA48kTOotbuLFlNfE
RXQNiQMO7QZEkXTZGqVr2h8RrmJ/eBjZxiBAtOca5fefyX+mgQYFeUDAV7VYuPriR9KpwWyjlWbN
Z0M/ovcp4FIB8YuPuNK9Rgr3QqbdCPyssmKIGyaIRNsmcPdymqCPILe1dQzKgHS4GSa3CjP6cvwY
frMTMQk1RCloJdnH8dlnNuKvRhWBpLFgtkPvcGEWQR0iY7NX9TUtCGPMFlcdUtYou/hn13d7+rHp
VwsAgCvtPafM2AYHE/dFSP8Ol4ncDumjyvj9W/P4cjAXv7b8rRhUjOrmyoQYDBN7hUyXNUMiucCg
UKvPWavoRhOOfy6mXVcp0K05hWa7BPmwjLl04aw4v5ZjrFwIar9dNz0FhzZVUTiN+QYMCm8r5iyb
EgC81yH8oGAS1YE9rJGbAdMQG6N9VQh+Mwn/5c6K+it+gWcHr2qtJo6hlfKYWGlWwz86YHb4W0ir
HY17Szrx4Brk6BKn/ZLuJw9jhn+iqKt4TUu8wSkUAZjKQG04TyKfB/k/Q+5gxPC0mOMcOWFAv0kV
KECxmTtw+qad6g7GBAmIr9SrIrKFLJ9rlbAZ+WLIlGhaL8CLq7I75HVO0ar+ElWNt6zxqpKeL8je
nRkPR4lOlMJftCfdKTq3I7Ug5wkxr0b48bjobwInGbpDzCkccL4SgcW3ExwXRcQCBfn6Mc3w3zbP
RBBgFc/0VWON8zdVgEUvbDc+Mk2ed0T6Q/bi65vYGra1jMQv9h1gKAhq+P4e/RUsTkkMD0Kwvmre
OUvy8Gf8GKv3GyNKj/pQB5ESbJqVqngdoLRmkew9LR71blOB3dXnhRBgJ9QIQUXPym92AexLvdgN
rUohEe+88I8yJ1WTjdh6aTxH6ekDGFkwpTl8658+frM5WtvCIqDPJKhvqB+J9m22w0ZwfgUdeJBI
nMbaohQJWjfEtEZlV4QTw0mafWVMJ7InWm7w0tLXmGMpXntamnEo23Os0x8dg1a8afSphH55Luk+
w11CFP0ilhxr1BVei5CkN0m6ANRXOWnVOrlK+qWJ2GsNpFi6QB8OFjs7KBMmXhotfqIciHj4cJmX
hqCyRnfrhixbY9QOeofKIbG3QtzlH8XGwzbStTHEbs5AxQvBFR/w8A6cUjK4TcM9idqI9FUQwC4F
4XnkfI4GBxVySxmBgcmWhEs5XPziXtCceHxNiYe73AFGV4SmpS/NfLDJ8IwHT0UNJrEWlLTjSl4i
eTpJ/5x02CEZZ1EwkmHnv6jgbVozsBV+2USuTdABxPc09Qdnjhm+T+RkdbBoXOzAVx1aytjw1wV6
SouXOlpcsvNMqNnLBKpoGr+Bz7qAebjgFLHyvwYAjM+zLuP1Z4KisooxtHADylkHvYP987QAfIDT
Ae3pyGwo3IjU58SqpskEcCB9DfIIxOjXCq6hYjA7cIuya9pxB1uF4tJ/hIIqnvifNIwrlSyInOaG
gFtFNdJ7hA87bLeVvmRvQWvJAbUhAm0O6cNo42YDYmUzvzOPMYXXrG6405bpnH/Ks0/T3momagje
dTv+EmD8I/By2JwaAztM8TQUz9beOOw3gIY4pxryOChGAjCfYRlU+TN9VTaBeaiT4zgJWvWmDQES
dsGgaIkz1070pw+Ij39xSsyUgBqX2PJaY0vydovDK/2B0Sj1r6DalC+9sQ2nv5Be8+BoGTi5zllK
WiE/xwvleMVNfuhUaBHC9EDWhSxHd6Qn5UzDiVgNZHIMdSQ4Kep3Lh7Y5UWyNeFvWLh5TpPl3wP9
zTcgOCXugxziFxEHw9GOCa0hFwhmBaVwgM+NcX3N8JJP/4De2ff565GSazpLEZMkEhPIkU32qL9t
85XXbbJ5ClnF8vm5uMm1ID6SS/KtSPPCARN3ZyIDS5jEB96wjoJPkjNU5MIf2CBYFw6t1qDjNXaq
jbqQJqYlQnplMA1F0TNE5045joSEeRs1DDW7mmBvxY35B0A3+oawDUsTaYSAHGrIMrYAoDNxv74T
Vw+YjjbZ6gVWTie6TM+6+gUa1oc7j37R4fH+zuSXsLnG2blvP8t+H7yEkFgv8pMlVH2mn/Cx5Ms/
+F+sY+SmQM/+cVfpDG3lOgOfWwJkVgPrPSEEuLvmtWJ/8REpbzPf3ILxaD0ZREN1TWymV1UcO52c
TIuhK8gQ4iKfEz2AmbkbMjdu3Uw5xfxiIoPmJbMCXWMnaXBrlA1J/Ea9SXvMgPKCSObWreY30mzt
ld0NjE4E0mmE3vwR3dFk55n4u8wncEw11k0wuwsKV5IkUHIeT/EJhyf2g9KanFbgR/0qWULm4Q1j
m0WE6Iwuzl9KUDruciNf9YvRxHxki0ssMFwp2qUkdPuEeVYmx8LGCOCMRoLvmIt6ixVoTOBbGCW0
SwU2SIBLPg8EGJHroPPXBeEPLUQzkRZt5u8qh2chRIBWWqhqs905r8VOr4fzEOYnAQqFQ8pmdUez
OyXTxzxgEebsqcZql/OY1+aPZOBcjCh0IJY6+BmsfsuwkUDLohQfo2IzZNuCgwsRyToFoeDIfBb8
bdHsu0M34INfWdq+pvcplViPfkacUWiPrGXfMb4rXAAFSF6NUAyhf1zo/BxvefGMAC4q601dzvaO
DdRYZYCvs/ChWT01BvDkBq0SimzHnw7KyHxp2UBDDpvceBhmv1ETsgcJCnNQVeQ28j4u/BZRg1U8
RU6mX+H6fFjLeBXAp5Y4k5TkajPpKyRdzX6IDMogiArOGn82yrUUhmk5mdHXIs8ma02n8TIzPlQI
larqf5uidwinxKVqoGVF7T8R29ipOHTy8LWDhUuqQ9fvC/U3stWnqYPF493zKWmo0ZcN9VXx9x2v
4thwfcU9+9QcJnfTpmrV/lymCkU1f7FptXPg9INK0BHzandsVVqGg23ZbIAzIVbjkYRFR0b6mbvm
X0jIJ0/V6EDNgDvDDBJ6sj5LxS8QnonZkKWNI2XvgyUtFYukxVnM5qv/uzBcfnjSFBMScQP6UVki
AiyOScvpSQRWRm6M/kgicY0a3rEmImJ/rg+GPr/nHS88JdJ9N2MLOhjGgKWfxX68CTDpOSP3T/cv
WaDAFs8vC8IUVO+2RoCp2JAA2f6V5iHQ/iSoEakSxxr3Lwascrf9aTYj3x3xXBuSAQiIVBARHjTC
uJL808aMZ+LMlt7mXmbf/yTPYIHLeFbsdsNlj2m0FE+DFVA87Og0zhdj2kAM6tWLL58CMqTTQwIJ
rPi3CNM35ipwmxQ5fatQ9xEGn0Vc3KpHkGaeUXMaEV64GLutcnpGRrrN4N6b5YqI0m3I0Bsw1kFS
IlxYF9kl7h+W+eg2AXUHhFEWx4h9GBisQa4azyty1dgxoWTk7iPgwfI/Aj2+DW/d8FH2hz76mAqs
Pfq6lODe8PuZNaVuEiZoWATsNtExta2tofcXEBECX239UCTHqd/Kk7lN7WcMUJbXZCz2hKchJ8FH
WvDOveY6BsN3BkoF2iHPMG2pePqqo4Eid0VvZIi+fDbtqxFVDFzaqUsTkqxHSuEKPE2+K/ywBrAe
diPPc8WbHZflXhTWqR/upbaFezukAm2z+pG8SuQB+ZRhZmQLkro59L43DNjeozUfJBH3XJFRfIwm
/SxRPTfQfdSl5GZy+lqSACosAMOE11GlVllUm+XSi5y7mZ1zVR3l6tjbTEvEs6kBXh9GufC9WJJA
KghGePbcp2K5+JjtrZ7cQ16PmZTv9BIarm7ep88UrFDXHjnCyLa91SppwDA+xKeLs/1CHxPxCjnK
YNK8Wec/CJ6vEEuvhm92ZB8lx7xC5OH/avvoOcfuSN072mAU5X/+w3xFIcb/WVxDv+itsMHCIwGY
P8rP+qQPq44IbraVj/6jeTZP9W58UpuCiET+jh8a5aorZNzSD2P6GV7uie+D6Dh20YvFu4mbP1sv
rVP4OLA1rapP/N9DxbPZTo5JlIGa/DS4QBpETiHyRRjlMNeJ6ULMFBYvFVInbJor03yNhmI1IJaJ
LyoUewsR3gI19S0kP8GFqnkmeEzKL8yWQhtWAqN2zgoYdx4WqhgbiH1uK4AIcRpiRlWJ/Ivhx8rM
u6LiRmQhf9T8kZEm8l0nvc4GMn0Eb1lYEYhLMJm049xHhRbV27HfKcYeTRzRUw6+A1X3MDjxxM7t
VqJQh5vdd2DX+NMxT7xFwTP/34sfe4iDNOU3ymndexfyrY+P/Jkk3nfmmpGG3aUkSAORUerN7TtL
cWMNWJ8iCL361FJ+I97t5DcKwHnm/jmQbJ7wJA3pvxRlaN7Wtwh9jSTdSoHFCs7gHEjqJg9Td0Kc
H+nl1l7CVIhfjFRosOo5AGlpmn5V2BUGJbnkJUXrLRokRqRhyq+10ZwL7t+uahzilhCgNbGxy316
z+6QdIVUEs9xWL7A2OXH4VdON353WehBZHJVcpgb1kCmNwgcOrpZ6AOOOmqxamd5ZtJ19MQTESCx
J2zYwXYHowqJwW+cDFmwfpsdCWyaKlvafi1+QFfBmxFCXK/rjw68AHKP6N9w1RDEKyO0C0x/VZX6
XotJCq4kfHbXCe+Relhe+0ZXYRewBIK21JZgqRl4XFzlkbyQut15va2v++xnTPOdoqDU68EZF/+e
cb8GQB9l0bt5A21lc5TEkY4VgYDxjtWVNtZFHSZz2csxWlFt00gKNC+9xNqDwYCTRaqP4+gyiQdk
oTS07BCwCZmQ26hfyEAFpok/LV5dqXiLSnJzSbmsNgM1wQ+fQK9XXJeOTWd1dUTuZjd3a0YQTdKS
0ieO6b+mARl8xk+hU2Wx6IRwTytffMmEIlQrQ3RB4Ggrf9hkPwUdvTNESqT1T5a85WG5xa712mCm
nzk6Ac+YWdYxiKJq0k/yF7B9JMFBZc1b+5nv1sQrDtsuJ02FUKkEFCZOin2F4DdOTY7ivan+htSz
6OVuVo5Bttct7aTzVfib4avgz9IRTEmwkX4ibHaLzF6PZNl2ZEK3yERHHpiK+u1FxtRTshbHx6nZ
S+XZsIslomiTII4oGQ/MNnLUKNtoMT3p2nvbTtvxU8TdtdXTq1JDLYXlrvfTrTWhZyyPGCJ3AYiL
yM4TqPBUP5b8GfoAZIhUUs5GfKiCRTGypVNIeTJOVcv2n8Kergn9wx2uerVfsIKNnn+SUbmokPOE
b7z8zSPry9SAhSh6z4dVQB8o/di7rEY08anTNEcrGsFY2Ib0UCMrjIiV/GUMQKNMqmqoq7VZ4FPx
nfIa2a3YExBZ1A9zQPKhrCPmEvRrbWG4Qn4X6E21JjtR39pCnw1KsA1BAKfaacdF0kcuZt6fsVLc
pgqMIk/vJj4HTT1rcXcUlQ3NSlpZU59Eltyn2j5mvA+pzV7WuQILJB6PS0FSWL5QW9l3WKRetGRH
aJuwn9aKhUSLM8rWpls1UZgyqNtSiU9adwAXEo+5bjZEVyrqA1ERzHa7JWJpVUp8J6iTi87YlKK/
1tF5llQ3UB/kCKg2RNaKVNBp/PTfUnprdXlnzDdFIGCozpYyn0OZGw16czI/5LH1hqnyRtrDI7U+
a0rzUoS7CCV9XHBfFfggkIOMz2682Th5gqFZix4OLHFTfdhGk7lJ2eyzpep40yEYTcmP4i/EPJnC
tBSuWRIRdzZkOnAwJzSdOxT2TgyCIDfK3Ldq4xLSLKAIufj5g5n+muOyysnK5s8iaIaZXGXd4Mqx
TSgLiQg0UWmPEGnYSBAmam1H7svjcm7w9pJthdvxu6d3y/wHAlgY5w49l8m5YVOrR2Ji/qpOHwh4
Rwo4RvAOlbiOGesbOmgiAvaEjup3kDAl9hDl2Y6FqhHJPhgAPmmOZJQ55FSg0cuvTbrBzgSRK1MA
gPgZ+dIH2jcbkygidJRYZPp9o3lC9AvmFn9Z723qcaC2SOBMlBoOSfBiP/I8svihFwP2JRMCfyFD
tbTTKBjkXIi3eK1Q882o9jhbaN7oz1wCablrbh2vVogMZhe2Bw0/C0G+0xELJ8JEhVuPSiptE3PI
8t7PTiPQ6Z+M6Cph3NM9limEofIlKm/TeBbhVaWTiTui5Le+E6M3qAfk50m65QCJOmcQjqa4CuKq
P6LIYOLpASSast8J020Uzmbi/NbadIdgVvRVAdwsXW2xCXHpm66GamrY2ZjXKC9KnP6FKTv/ADkh
S+xbRyaOjmRGQ4M8gwBZyp3T9fCDx7GaWbhoFkU0oxzo+4hQT+45HwDg8jORa/Bf2aZ5XXbsrQJ/
J+1mmvwoTGDD1L26/zXm9xaDlUWBpLT1iTvC4cZE6EYwfXiayMPm8cLd6uRH5V/0RR4Y22FGDWP6
rytcjAa5/VlzSAv0AJ6w3cIEidqHvPpgvZS69odA3Q3Cy8wzyFS/VHmv4Ir3+YICo861TQ/xcMJQ
azl8DfvVdMj73sy4ateqskv+I+m8dhvHlij6RQSYw6sYROUsS34RLAdmUczh62exB7gY9Nz22DJ5
QtWuHYJzIm8qZZmArJdXVGZxsGXMBSL2SBf4qHfgZmMDWnNScc4D8BhZZZjiUqqf6CXA/ZgKyEwm
+9HPv3OuXnCiLf4S+sk869056HBE3HNSU4aovzqVV8/oGutrYuDHuWVs+J1GcxljzMimzxF/r1QQ
INOj+pfrOTjSe5gFa0maYxwDtkC7F0wEahQvdid4SDRZ3u/Wg0LI9I4S1MBeoV0Y1Uom42sAkAEl
XpFMmGB3+Ib6zontR78FDoyZHfbXAKqWGFm+8iRJnCxuzlqc8RvJL2u/Mp2BpB7TgYmJZ25MAR+6
KIdf//4s1us29Wpz8cLLg1Gi2zEQFjgqUD06zCxTSLo0AYx9uFFf6H3wFJrn4g4r2bqCTjZrC19G
WXMlUJrpqEQNvIEZkkl+RToUXvKI26BOBQwzK45VXLZQrnsKA2njGBFUX/k4coyjN0l9MCvewjzI
QDGaZdOsRZiJunkLOeWShRDMk/b5GlaZAqNljmSHybD1MYJ4HaKVTpYqkr/eI7V1XitMGvA0oYCC
GcNQzn4RewIIMWyNnmhtgCauRjfKF/ymU9LpYyncCLxVzhkxsjI6VicE6sQ57e1ArOX5A5VqBTzx
va7tq45QeVskBwFfDDINDJulqSI6OSlgtJZfI6/HKCDFAgvFsa3wehGGSbQWWJgS+W3wrb+hwyWH
+jE5oIGRAtTQejVATggCkXnPpBK7ahtXJDiALPUO6ANUbI+edHxjMDQLfo/qnclb+DXcJGwmm2NQ
+0nLybU2lWtSA4BiEjQvdLfeWAvxSPdlKXYvM7hB1iYf6L4UIgN0p6g2crmRxp0lH3DgNUME4Y7G
ihEdmYE4R4PqxImDYU3JS9RceIoTt0NeR8x7YxdLAuIpknrZY7cFwJc6VfuBZi1Q0Cm53Z71/NK4
K52WR8ohTQ6z4TJTt61jh4Ie2AeUZbaj9n3ThuHigHp5tJsvDgrpCYMo+U0JkozPmN5DufvFNHlQ
ZuXAi55+OmMETBtrBpfQJI05YeLs3MbDxqi64ctXIIJT8ANBE2uHz2nuApjX+BoRAsJxNGDSbvbK
4GS5R6w3XsyyvOIigBEFawL8A9lchPtCZXMcsu2GeB6B07KiDvSDQNEc6cSvBL2PBwg0kHB0kBzG
d/kXxFzV99wtCtR+AfhrwVgn2gBgYbIwLjD3D4h/yxe67L0nbp3LH3So1vTXNKIoe7DSAowEN44A
am1JdocNy/ytYTDkmD8Zq+FLnrgws3c1zz+pw7qWxsObpGTE/TDu5rrAsJ69u4hQnLHU0PVLGGgx
O2B+5oUIlr9FHjH6mFnwablcZD5dJjnL7BC/YmoGViq7sBfg3AniLEV+4CNy38SYt1No9pvAwC6i
xj9t804py4UBJiCSRhm7GP4KoAqYzyAMvMWYPbhlouqM0bGXf2r9S+uZ8rMBcRMwK3mRd9Adqqdm
PTD7CfwYEmUhNataP2fIX3tyPZoLxPqSwc5H+t1cmEUxYJkCLJV6+lODmxhazgMlL78sbic8Z+5Z
A2uIPbsGoiS9Gsglm6z/oCIgdVD/URfdXtzB9/wxXErV9iO61CsAGETr8MSpajltIUG/ZHwtPVS1
UOJep+HCa4FJFP+IV/XLWiWfwlFfDPf0NGx5HyCcUoAy0IbLQ3uN/yL++nSSk6R7T4/Il5h/oj6D
VNI/pl4znUZ56wLGimrHhLsw8VtyoXNC9sHcqlwyEV48xsb+jOErQced4AoVlyvkmdaM3dJcG2LV
H+S9ZrZwkwHJZxq3hXQItR/jxJV9Zu6DHOMz+2wO8jU964f+G4IXKsDHISTGkmvCIFOXnETfPCLM
USmebnBAEUG2M9o1vIR3EAzm4bLw1U1Aj4A7uWkXpq3hJP3Pt5+rHsuswXSwKSLPjJODYVXkPJBQ
HUn4ZhDOv/8Qcl4xRaNzQfJM8DUyMyeCSC7NS2GJpQNWJC8kZs0aK3IcK14Uv7Ub42WbeTwxmFjq
F8+s6ak5ZrThg+gzPoAiyEBF/SKhBIuPJADJf9v4L+3UQ1bYqK1yaW5iLUrF+m3gXVB5ARVqCfN+
Bg6iHnB7G29MR6JrtkoJF7SW0h8gjvRXH+UpC+9ifPO0rQpIAajSl24My7lDSz6N4QjWdFhR8r7O
CoUrt7s+e5/BwbEa6q4TJZk7yMGyEN2Dxo3JSwcfbGcgt2f1j/MYaLXhpOMYuiopU1WbYGETFqVb
iD4HYDetA/5ofReMs7n7lGVjrBL8pk3HuEXhRpeX2FMkREhTjI0uEFtz1Qs7PnPTY71hkldVYrA+
6xeSzAQG9j3gPTxBWDLrJsRMwYn3LCngV+blIGAN2AtLkU/4F5+thrsDuganscs3xzqJXxZPSPPf
P/Mt9/P7jPY9g2tPkUcTyBALeHD6gheruXJ4ecAhU9UJrQnHF92D3ANHk08CpSLHyYrac9+vse/f
lS5hC38PZ7jkQA6wWUmoLq/pVGS6LWPk3RTrQL86TteXTrDVogyZF+J7O0ugT1L1wn36emAMjCu6
vuJBs2hg4zQWRGxXvOKp3XyVZwOQn8jE0E1/6jXJ8SyD26v2dR4yQBMRIGinEhwDVwNTsoh+hiuQ
PguUx8OyHubDZJiEe1drsxZ1Xv40JbBDhTwBh0mlBkpoupMmLJhVF8K4C4oXt+p9Ndj0N954To71
dfgybtlXKMPwcYTv1FqM/34P1gcEheYa/mT/Ui74cNHost/5INlRvArfCSOezDb/+KnYbjhTaizc
UX6NLwS7kOeHreajrYaAX20nEsQXvzWnBizneT7Xji0j621fufm44BuLY8NUguVxGesFEvhH/RkC
TuDZ6KtEro1LXB2wx4kTL4l8K1+oAUqGuTllP825rWiWEHA+ZJB6R6EoSHy2cZEuX+Ec4y8B4zhi
Dg1mBQsl3eQBFN4V8vxqIxB0XuM6O7eafattssQNDtyF0PmSNzXhsgjxf/eUztORp+IfAvsiX8fq
IswXQ7t5xzv1dRQ5DMtT1Z3L5Cx3Z2xauGn5SQVMrskcF+5Eg7fRSjTXOHDkyR41BsIAjY8AycVc
t2T16hsVOeyjh/G5CTAP6e9Nu8vbndXuNX3T9GRq2MMn3uW5sjHqRU0O8wvvF+hyBzFbGqRTGsc6
XQ/Ftos2tbSlc2mBXI1lmfsCjqFYbBSrqp6b0lUUPM4UiJEjxvNBcy7pSxPhmFO8Yp/SdencQp79
OmYtT4ldyI4ZhqN+yTrnLdLmj7bFiQ1EW2GwgpZS51PmizB7plD0KBANhLrBqnjPWiQ3b7Y9M1/y
rTUCEZXFEHrviKEr86Eepk4V4v8pBfbwXkbd3/u9flF8lem3VfZ2o/nARFAZvJBYnLFbPNKNEbPY
KdpRC+JCk3tpf261rUg90y+qxAa/eND/dqTeMNQiExHPYKxRFH0tRPu82WcSqW34Dg3PV7thMm7k
3jv0K/rUYQ6Ei8ImJBoEXx+jBnnw4JUYXxEp75huk96h46UBNx2S/jxIcUNiiCnYcnyP+7sp2MIC
6r8F+bU6dda6xKRgqeSeWLgJJlnpNYL3WyFwmyXfDb4t8byR0KQ4IVk/RH0R8cJ4tJjHoS9ly3Zb
VQyzMSTdCfkl6dd1tIoab2TuO+xF0eYLMZSEH1gI9vA4myA8us15X85hESoMK0hU5UrkjPhsk6sm
/LZUNqWxpgCg8BepTIiCH6DFwYcjpKxzor/SwABkk+gif/1CqDe1k9AYwDOS5GOYJ+OuN3xLPVY9
Cr3voGEy1PxeBag+AuycVMao8Y0ZJmttForLNvoJIIXDTwLkx/C778+leMsSaG7YKCyq8F7Amaq7
rYUMnsYoUOZG+BUq66B+Fu+fB2PDl3KVlOtQrwcS3FMMnLEM5lbm41/7A1ANBtLcHRJ2csuoPnLc
PlpYVXYf+NhAQknSDTt570V5iX9LiuXgGQ0Tcs8Kb+o7rrwtKxlF4SIQF1rF0gFncblZ3s0yKlYh
Aldgy5LMowJqWlZuAxG1J2wJ0wV9sYZVaiFE9WWoTKECdRyDCs/ENRu9SnaIS9dCU9C5NIQhekg5
2XbdRsPjuyEkhMCCdSFsC/NDHZYqS81MtppwLiL4vZ9seMU8yIL/UvlmZwOZZ3WKpFtZwUeCi90v
Y6ZI06RGxbRT5a0WD/ioJNgyP5FXfbYpki1tfBWz49nfk2IQTCV0K/WnfnxYw66O/cnoVdlG9C6Q
hhVXf3hoUVFUAjYx9rGo2kHECAjKQIbccvQ/tfQ88QCQP1Qkq2CNsLMMDJvSlZjODQua254aF6xL
Wz1CjGYQ1M7qU8hCoI5uriKAGS2RBtK1NGnmny8MOV50B1jAzrhL8t7hrUCDYAKGu+uD4Z1jM1kL
dvq3cNjraPOv+UpSZsNJSPc1jf0wMVLEyjGlbZNvCmPJ6+pp4OBijfu07ph9IS5G22Z+lTgzCwt9
g5F2LNBzrh86w74e3y6my36KgGlAQOXjYJAw4StpTcjUoDNo/PC1e5jblVnSbDvwEYqWsUoZ+Lp8
gUZTqAs9Phd4reE6aQges5n2m+Eyw/ZYD+ymWXUdiV6LGGyTKKt8MXLlaE7W4pE5w8kmb1dlyyAc
yjSTBju4YIMz0G3jEz7Jt1fm+U0cYrISCQEPd4l1DpBf9z+W4LOpXuEpjX717ldSTla013vmzidT
PDb4esgVqTz7kREY3hBjj6qPefbnW1nKBge6jew7horabfVhHR6i3BHMHW1Oo1HpPpPooAHRkJoZ
e4KGFQ4EEwzVlhVaHJIuZZbLGZ0Vn3PyORe/+bR54uLn2arqnDHMbAhYvst+/Ml4HdCk1NBXOTsr
OHhv7xFvw5hhJHAt7SgedABvOKO+SAINof1QV3CMPeYaQYDNqRw5VLDFRSdFFcfE/RVcwYgsATe+
90rsdgW9ZlXy+M2PoNxHtQdbMp8UaPMpahGAXp1zSRBsjXtkqdtqve3EZay5CuZJAaEMl0SaG6w+
JpWEjCdcsdXJSFxYOPmkzs3xYWXES0k9oJaP3PdwjjkwhkUJf1Ze81wmRS79h1PjKIBEbdyNKlwN
5S+S71q4Mqp51n5FiY8I78ABJ5cov90HWHM5QJKrThor/YXO3cuyqTCl0nrzWEMbeeqLMJsRNIMK
zn/Qr6cwgnWXAJ4iaIg6WQj9RovwRMpviEzyYhdJH1i9ofedxfWANyzCEOESZOs0PBtvTxRWRbmS
mWVbyBhGhSrBzo2zqvgps0JzwC53DROdcTfz7QDdrLJug/0j8NLkIqK2DFfvltZhMRjrKF+LL1sq
V5RAjb7vx7X09oUpZfawK6rrI/2w4qNFoaLEX0F4SMW1BnOMMuyrNH5DuKDvdJ0wzjMg8bla7Iqy
ne9aQrihHYFyWOxKF3CVh9836L1WQj+HLDBdbSiI8XSc3jigPel10+1uenzHIXpDGHUHixvV5XQp
UcRqblT7eAF0tKEa8EIsz7Poq33/GekijvAhFm8W8ztjvDHHhuMBA0Mma07xBmOZp2uEedJr3j5w
L3YJc4KYaWlUlTxznFovEQ7FI87wQBHNNuQJluWn1YCrMlgnYVndtzUr4aMnoTryAwzp7A5aE34S
s/qJsyOzBPJRfwfmMzUI7LixsnkzeNnkBDODnWgRIg+Fv/1DmoXp1kUQbq110orfMDqM5Eb1ixfl
TopozyupA0zqbB3yvJOhleGExW7EnCeLEQYqpzWdA5GFg5MqfozrQO8qyq0cj1jGMs0lAAwaSIDD
4pK9FhxeT8M61cEtxYPG9HW4rdl3Mf4gmAq5ScPQbZjGvLCsoSxQoh+dhuN1iYO/iEMnfeBDmYJ9
YGcsoIMb5mMyexV2P0D7BLugI4ENhRRojTte/KbyglFmVysNALBCXOXTCfItrByXEEdhGIh/eU2t
YBOEK+NuIkxMC+ie9IbfCaptyR1/Xx3XyowlAELJidQCygN5PV7rgakFJylIhUySD6IImGwwljBs
BqzcGABIqQ8wOEEzHDxAakyUWYGm6BSDp5YuDqwPW0NbmcV7QCFJWTBhAa1RX3O4ByLsvdKRGcdA
P2AcIewHfEaSI+fMXDAdXT7C1xnUi5J81zwsHbVAHCJ92JdoqcmISeZZDa/4myKJ44ZMVEiGGMBy
KBupH6RrrT4iwiK4VX4vkb/oBBUz/1Qx5Hb1kbKQiBLcddEF4c3vvLMNYVbAloJI1sa6zOaGviLY
pk4W+EQI0Pgg6amOIfxJxSfbir/EtxH2Goj2N67PgjynsQAw596baNYQpuFkcy6Syjw9Wiz+x34+
eagTuxvawNm8YAIZeSFkrsHui1mkewFCJX6mJyirMhQxR2U2xOwMAaRhP76AaHi1mHADc0TYb/Ft
0AmqtsJTxPsIftit+lC3hV879Zo94Bor0LV7CR+1/GieMGksJEbMmXZYROer6sN4gWF7OiLd3Ilb
VzY840f/1Bbo8KSXnU83EWNIx+RMnkF+IrQyV/y29QfTSyHy8qvSsjC/YeXgyTZZeE6/fyHbSTOD
UJTdB5mQJBsuVSxtRs3jvtJUTkMfYpkuOeU19lE8INOomM+Qgv3LT4Vza9WESaHQI/8Tl7AZXkeo
tiBOLEc87TS3aZZIlgZWtbHnizDD0KBRanNCfsPJEcA2aOZ3IZv1kybFhB0Dx0N1sVjAAgV/VpCO
Fnb7leBXzE6Zx5EDy0YPXQQiOERAlQYIfZjryYEgmcaqUwsOeGM4ONAxiX9PONa4D06PVXIa93QC
po57pBPhxnMuN8SHbySmlvt606LydhAIVvgxp3h+QLeZnlRJPiUsvTfpkrYEIK972TcRj7B9g8RW
/QD3aDxtZ+OpGuzkTzvXmFsotvUNxQqQrT5n2xTiD4AhIEvo6n9AQz5LO7mzUT67VeWK225ppbCo
7eAJc0sBv+5n6gc6lhE8DTDI0QKv/RxMTgKijCFltheWc7mFQQIngFMgdEue9Vpf5fvsTHMEbx3E
zcTvcHoDwR4HRvU75DHAk75EWOTA9bw0HY7Ws9jn1YzpnKM09LVr3M/gIpe8Y6Trio227wKrGNYg
vzFHCaSW5tkLs+7Jz17X15ECwMt2VT19aiN26s/kNm54bqynqGNqil8Tm4/+B9aB9Jv2mG25dU3y
EVTX+m+s0ZKdBsgmpMgRVmS4/GQF5BRhGXkuULOYAkKQub0Eb9wVqSOrXifNqWZIyTJghaIEs+ya
6k7HyMgdOWUdMKuEacFrgmY1dmNoDwxlQgfIC/gLJAo8Sgod2NdqB/HJDr6iyd+VSo9cE+2Eq0Mc
g1ZOZy0Te7UE1rNT7HlsKMwQlIJbfqKwNVjukUfDZTGALT2FBat5BjFRuBXABqLvh+LlKtjHkQQO
sQ/0+Y2EbKYfMHGoaDVn7CC2bHgBI9pBLw8hLSPnjd3iQz6YBKd8gXCBIYEZI/Aeaxu0triS5tvN
dMUXztySRgyL2OMEaga3tOZtsm5vrxvwgH6hko/+8D8/yBQZHHc4LOAKwimcg4VPI2b+wGegaY6J
ZmHCNL3f9rPR5/VBhC9TORIviPqdNFwAAXqS0+uAhVwCIo0Zs4ulKqcnScABIpobXFrrWuyqc7ML
lzwpZB3lAcNdyAjttt2Mk1511h6Tn4JuDwkXrxXywGIk25RT6BcLyjBYCB0az3mcbgdECz8VzlLE
faBZZ+YDOZ5Rz43iNkN1qfoJw2gXYloukpjicoZx8kiJm0BJI/IOuRHKndjTYiwm8bwOKHGYdcME
il3OT6sGRSBsHPsUZLtO1CE3YMDDavN11PS/bDNYwv+OMsSynFVRNR1JeJSzWIACy3P3i9QW2U4/
I1wrFJ2gdUymjsxXkavxiomquxcRcJEbKVjWz8Xe6Ykka52aj4y5EGmwZGNCp6FexZPsJ/oo47lC
2TTT0VH+1YspEXMiaQJm097nf5znmOIhhgVe5ThUprkBH4arRZPALqHRkhXCjTPQsX/lUzA4+W6V
4YSNjfegVtviJ67ddAXyRqmd6ONR2jBIINRFiCQWWnMwO2ZPj8DO8Q7gJCJyujX8XL4D44rYLif+
kP9OP7hhdEUvTKuGBSfH53vDW8ZNZpRXD6KCRjw8GNV6FXAMJKYIJs3whqYbXuoHp9TIrNTK7N56
luLpkezRLuh75nggtR0VAaGNwE+8AjodBov8LjBFEKkelDX9Mhu3/nn/TLw/ze16x/yqecvAeHit
QG0+SGcGl0F3aR5btvnArIAyjctuC833+8UU7olHPpms/Yr3BoGDjO9kVzGnCll8a13bwkJBvYau
kQkWkzYNhx4eHOWi6YYAXoxdwhNfP2qkZC4w7SXmffrx+NXhjIYcZjVNIvXpI5W0LqpfyN5EUQ7W
cAQ6rtnNY4/pQbzXTO+dYyrt6BAtoavDpAW7U5FLOwkkb9wksNA8t8WH1F7D5FDiUAJBmQP5DgM8
aPA3dDR1Xkg0wx6eQxpOOwe4IUHrFrCRKV3QUCDg1pCY7N/gvoVr3rP30ag+iuEwDegsMs+wLwCd
8yxyQZJ9mB7k15GxevtaFIZLbFuONx/GghqGGniXgYzYCRzjw2Nd3ES2Amykj/hk0naZ0zOOLjmX
CVY79oP39swpHRnjiWwW7DlmOvKXbxm+0axggQGKH1674/sjTmwed7pvve6L59dy0LCpaKqFiVeI
tZ6AD85ffA2vjzU4PssI39xcXYkUYjp0Vqs8GdpnbRya9wy0BqK9CLtXI0kIvur9rfmNuc+Ulaxu
j0lnw+ZhIFySygA/L4fu/piwU0ck4Q4FTLB54JAv+aOFsuOUkz7zKSUTGj8+yOiFGAwruk8uD0ND
h7vSQQQ5yEbfxCS08WVs+ImjhKSHrlZa69Y+kpdDcyk0fGlOGmLj9v0pvc6ltZFBWsyIxs+HSTsx
96cxFDOLMNrXrwvHkKzcWiwUoGKQvwYE9ljpwuKfUl0BHZ0Z/dqqbO4F+MHSD4m6ZXEwr2hUGa1D
IjeLDfgTkR25M2BLgHUGatBwVpootdC9fvY04Vn1GT8aGxlSui3Nzxwb7N8o/tH1PbHY9RuUOIeH
QGw97DvYGTS/E68oLSj49h1dQnbnMf8jrM+Feiur+1FfNi1x33ZPCo+AEaP9jiG5+XWw6UDCzeTT
4sZ5CR/tYwvrryDnIMSP0X00cyaMFEb0V838AU2uMy8tMVKgH3Nh2FXms2VOa+Dw9WvgMmDOaXKi
li4An6xVJvxqaPa6YS7lPqwfM7mmCODxKSdBXbcf10Sk8kVfNCs6Jv67Fidd/RNh2ggsZGEPiGOb
ZXkZpOD3MX1tksHHz18zsYn4yLFtg1XMBLqjnM3TZ92vxQdkK1/HZf91Qw7VomEFgjTMeyNjxgmq
zxhfRugwAGsG72MPuKJ2i5zgrmAhMzZ5c7+84ayeMAMYsSXQ8RGNd2IHIOzzwXWGC/whhMrS3R+I
3KcFPpHHOEWHhPC7jRR5Mt07q1eUvUkHV5wgd8/q5hqY88bL5JHAkzm/PVyQLJ5DdINrOOk6NOmY
UKpKr89ah6jROmP90b82L3MjBNsyxt7ulA8LqZyIQjF2ZvKGyZIeX6HpTf7qEF2oItevdCfVH5G1
emNaQiJWsx4tegjp0EeXSr+9pqYluCXhxA9iMJIhe2d/N+ji5GVabV7a2gyXVu5DZJBM4tpX2LFY
1UocoFr6IodLGFybNOTyWZv9Qk+3sXAO5SPcA4UIROEsAiF193H6/BzbU0Rxj9C62UqDo6NA6CRQ
84XZHN6lFyO7xeUW2IGc4muv/mu2CHGV5lrvqcC8iID7GU74lJ8wU0efqdCjIWGRzM2J5IiBoZ3N
SewWBh+xFBJZqGfw7zB20ZDXvxblG1zwM4F/lvsa7BTOc5UFDBXIe5hzmcS9Hp7GziCoAKpJynf1
HgyJ52/US1z6R11l/dt1yZTaQXEblueWnAL8NlZwNasfhNHsXVpGDZPvHKv3eYNDFhQ4fAHRpmob
OCREJLXWoo2Ob2tOYHtKciqheJS2yPCXUea+Y5f8EDH3499a32f16vH7gqOHaRgDayb58AgY/N+0
vYjoRzinBA9AfpW/G8YPAaqHDKTd7QhyzrTNK1oHzZXQDKIIMe4scWWbnO8gJ/dRireS89BXEYPM
fGmh1KBFAn4eHcnwXgNc2rlifQbxRs+WOcTtCl7f8iX9QClCjNQ0DtdwApGHWh9iDBHFnHGkuHDy
fbywJR1ps6GuTIAFtNM3M6pmIrwaoiOhkYLGipkJksfEGT9k9YT1J0ygnoQPINjHVInxvRCLtzY1
GXMrRsMzcYvDo8QoDadGGhEEo8jLZwPicmZ2dK00j1NdTC8SYCXAiDmFGQDlBtMUG9oC7oHUbex3
iFEJ5R+KQtDrbaq5TH48yrR+J24psQrC44FqJpaTUz3ICLIrYjohFxHShtT5mF2hJSLVA6qAa8Zy
ITxI3Pb/kOdS42cstHoJVMDsnkKSeq6EjHSjjSyRtFEF1N4Ibwfrb74E/3+Ae5IlCLGY5CMRahhc
B1p7ij5gx7xtCjujoh5EMzejQYJU14uQIZG+k8lCWiY+C3ZO9ZpP97fx/xRjdJiRcAq+UVpNPBw+
gWMYk1iDp4vOg6OeapfXB/2OCwYnUYi16Cm407WnMKyh5MVQae8cllru6C0NmxNy0EleF7D/2UdT
5YM0WG7dtHAHlPUq2n8Ampn4a0iEVk/0yh55qOVFgBdQr5CIIeHjnEsPteVhLQireVAdEjcR4mBf
QBYNpcdkdZY6aYdZnE2tgiMLxPa+gNc0q7DQgTVNuAOQ4cRcyyG5UV/zPDjLD4QATRRgEiNhlEPZ
vcb4Z/LcWvoFB8S2UFwjcUoF51SXt6gQlx47U9eiczmiv2GCanckdEFWoOybEagxH54YMcpP89nt
AEVQAQGpVBHVqS1P7DL6O/yJZu3vY8WstaRv+Ic20IbQ+HSn+oDBmPaVonf8046IcSZtEtA+4DXz
lu8GKglUvHl6ADql0r0DDLx7nDlnwp1qnP9rnp+QfcjMI9FpASFauNHZ/5xJnHzB5+C8S59ITcIT
HDW4auSatJjsE5maeMU3SBtOAFC5lMKFVYE5LddU5CofHaY4OpfQzoRICLdRBV5FfuAx9TN4li1D
LvijE4WQ+gZqCCt92MDXzsHXIOs5FNWcYawp9uf7KeI1cyfzCruDqQIsZgsECcjQH1e4b2z4Nyfx
xP6csdVrxBW0epwVPaXkVgX/Y2h3l3CuZmnkTJncAoI7hFt+DZIhHzbBG2Qo4dLc8Ckp+8kiQ0Jx
RX7EGZzC2WAjsywsLN9gqoFPcuPN1MZ9f/CY53yVQ/cNj4F1jZgC27R7vml37Ev4LFXg8U8N1L20
gagqyHIgyBO/FVWWUvn05I08t6Dwg/jpnhW6WeDxtTH0oD8mHhgLgEKIn+9NOafPRBNN/CcAjMq2
axxc1CAN27Tmwjl56kwxADaYT6Lko+d6u1jM0eoDFSMuByaDnIDJFx3Vj3rK5uhzyZDEtAZ/JxRp
UB3bGZQaXgZEWP2Nf9sEragcDymd7cQLMtgZE70F9IJRmAb0R/m0lo/wAVqqei5NDCJf+Jt53YB1
mUvOc4szjdNqLnIWzsYM6g5OGAyTX5DDXSKGVMVjekpiOAuIMRhHgvSkv7OgT1KnFm4Fna+3GWwV
m2iqzThR4TcqlT10PrDzo5uaKc4Nzh2244MMRv4GtG+iU4Jg8U/t+PYwcH+gu4GITW0gOPwUHAkS
HA6arQxLHz4aSUI/XAhItJTP4ptVMEBAGwCSHEN3oMQyKGhgWWN69rIh/L8lfp1Fl3t0ZDUibEbE
w5zWgRaEG4vulFGQGeFGz5OnSpvo6f1fj4U3LDF8MF0FLp6Ojt01WmKCJjweKUXcOX3sw88VMGnH
A4QytSah2lPRjIL28yIA2zQYcbRZ2lYC+V4Elyae6zGuuVRSM5mRcot/zj/2roFxGE8ehJYBw1Lc
SUfraf5msJSJfiTG7pvxLOWjsXmsESWsSPo4jhDykJBjhmzDJ2SGziRA/CoObP+Y6onwK9bMiiuk
OtLltk88tXjk0pMYTBC1f7iHeHnfs0sEl1W2VdDWABsbFCY2WOwY4KKFu5DDwBufgASwhSqGq2Qa
TFDmzWLeICTJiJ05E7/C74ZOGsY9oQQmAhV7AlRQ5VzY+jxgjnp0I5BDQ3YCJ8XPgIYjmAlXkkkw
teLIGaYnhYsBX0BxEFJy4L3QT/P3keoonm4luncZvjsQTgUFGhHPxCYOn3iG4a4UPykoYALjQwip
mMODSYcCIPeN6sfETY55qkI3Np2XcFDBJSiK2xMe5DTQGiAgvg8su/e0aN4ULBMdbAa+wP7LbcsF
GzxDw14maz4yG5f/HScC9L3D1gVGwDQNgf4/KWOmmxXbyTOjjKz1GapRdgjQS20cZSRqBhqUf1xa
U6BggMPi9CuGUbv2g0tgUX/Id+yYYtu8c6rHTwZR0rH/yA7db3GAL11cmg3WGx9soJI6h/Pjwjfn
ifNTIC4ozA2mCh9oIV3F0G6FI3sKqeRk7TFrz699sh2usYfRqdMcq8ML0y/busETPGbH4Vqe9av1
FDcAuJdurl6KT/0uHPll89/8tz4hz3zExFWABEw4B++In81r4qnz8nlB+DHwDLSn/IvWlxMBBRiV
X3dRsdGnqppCuaYmGL4xlZ/xAcDyQz2jfmnr/tSfGd3xH/Q/4X34kq/MAmBq92dstiHR/L33xaHZ
ajdAXSEkdcWWt/TLvKj/xcsPoMBZ/Ss+1e140k79DaJNvhX/wnt5Fr8ihvb40HmgEisgq/SgLABM
Wd5UiFANwJa/pO/XNN4EN/XhUN86JvCQD+/mQCowpdc/NuoXIN24zz/SZXLqEM2ejXm7ze7N2Viy
vUnRzGh5b0RTLLpTuxEZToSb+CLcXy6zTXUd++PmfWgvuvfYthccKWqYORA8KKI5k4qZcZ+kYowJ
qtPDmOng8lDvMdVaS+vuCzbpFth27uCCskkv1r29wFhLTsVuvADEt4fiVB/LQ37Knv398ZX9gYgy
6ARTTNcGLpwckcB7DWR9F5sKPNG4MjqcqsgBYQI8OtlTPjarUcM3DaQfrxYPhDV5wnxiQNCx1GhF
EB3PmGPgWPRdcBRxQMQLOXOpw60fMGIT3jiwTj8rdu1vANrbwEC3xafF6odIztTzD/5SoGNCStDt
DPEjK0L/4o77BksEvk2u3aH40BbCPlspO7xQ6Q0ADyCE/qDepAuZePMgDxxRTMwgBEM8hXL8byjz
xi6Acv9Dug/PfPf6VD+ik3UHndG31VOmrb7g1vwL6g96gqEjoBzYocHg2xOokF92xiVgUERO80BQ
dYnjCXnIdI86XLFUB8wYwni2Czlk7tzEj4kMb4Nwojvs2eH8h/znsOLvJWUjaNR1PGMXi9CKg0EA
3geR5pbkK+OZvH/ck08KtAxNG9sju9Qfo6/5hFt88jDrm7TTvvvQ5Q6XfyVf8rtL8ds+o4u20T6F
i7BlwyVLZLLC03g2R2MFLf2oXycu61dzlV2waHoIDzo6IxZ1w0nP9KE9lyf0IGgVOE/zA5UYO5Gn
SX0HX2k4Zh+8aJ6XxhHIcbmhXqUA1n6V36Fw218QH/3Zfi6pSIudytHMkbMBpwfG59+Kct7+sjQa
2kGMCt6z9Mb6g+3CqQM5vf1hv78oWj9hWH0JzHsVO/g3Px1xCAP+csPWnoZrf0iiOiQ4OZkxcCt4
MbM+IAAQgT+nKw7N5LLA+HAgxEH9iKjMMpaqndEYPhNufiBQ3cPEKPx7yGss4kNm8TLGtdPOLG4m
H4KN5Zjn5h4xz/4Z7hzc4xOURyf4CahUdVC5oB0E+TKROTLvRwLGqcsvjW8KCqlJ72m9cVaaSw9o
sB46bPlbt1BDkaiML5pNQJpA04iEFo0kEBGEPSbwAyvIfpmAFdPdEJ7eT5ZB748LyPWQ6dCpRNo2
GZcQ1jCbzPuDiHEAXLSa3KeHZwoIm7xHsaFvoBSp/wR+ce5d2PGFzWSwwszPIlOKZwJrzLb+CLfl
Yh1uUGOFS/hseahMzg18QlBbzui5wBApEeAydTR1qJCC2bmYsxHRGye0LEiucCOy2W59TV0wiYgE
aRrK8rdY8VAOjv+RdF7LjSNJFP0iRMCbV8LSk6KT9IKg1BQMCUd4fP0ezMbs9PZ0UxIIFqoyb16D
VWKCtS6ccGziFgnA89zFMzkgL8MG1AO+B5rEw+ZqsMzmpTpv7/hIErUHtxXQiiQU9mAUTExvXhBU
qF2BpWHWMQ/3INLlrTsAiDj0xXD1iCdCxIGhEtll/CeIKV/BV7eNxzczMEcrgzMHq8YnVy7odKl/
MK6Sybow2Y/R3EAfncFqnk31wTmU9cVD78p9rj5X9cOCe5NLHLASRsaskgQ086wlzIBGTM+xWoay
J0CsqHLUpzh2lJ/vFHlXcxYLSq9kpVsXo/2AUgsvSeKQqxaJBAKGzS/dOzptp4xsNsM3xRCzrd+Y
olAHMlwADp2N/zZNHrD6RyB3Dn+kBRv5V7uZLX/Yoj+b+3iCpEiQHVsXm710wQGcy9TQDPKoMRdF
OXHW2Mpb+z4ghQDOS1wIO/wYCy0j9nIzHLdIDoCP6Hq33TY/VjgEgU49mb578+kNcqPPKL9wfXTH
bPI6OJk4O7awEQku4qKcdwlFfVm3OFfYKnxqrFahWpO1DIALIa5SyWPdEWr8/+kGhedCaVA42XPE
0dAx/oLU36GHj1EjLrGEq3vslFYS3OfWo4BG7xolu1DH4cHLJ0Rrq37y7pbpvI6IIEJihfyUcRME
F5nOxW44HMAtWrfK1yT3SLAnnueKQJonjp7EliCLWNVYscF1YBRcCi5m4kO3UXnD8Ka4LbG8TN5f
Ukcq0SWqHReirF2f1XqLLWgi7vTWZ2ek6rcCjYFU9htTB8LzClHTWMzGrxh7je/bRGXNYuz1bYGN
BRxq6MIqbKB+G3eOIuwElAcfqbqGG2nVOzTHBuZ4w1o+l40tDFdD8wcScB3LG0U0G07L3qEG8kkN
oZKvRGtFN8EuMTtVnvBJS0uXAf9k2sOPdafafqUBz7yyggBPX0METL4kGcFQuMyDtiwVG2/IU/cD
gmJGM0q5iJZisc33CZ8NI/rt9JEHsCM20Zdw5xvLQPnS4nW37oL7ypAobNguGgyUM99CNDtuhHrb
6WRDbFXzIkMTm3ziowF54etbRwwvQmwELBkAL3+0KfWGykyWDlcjMKARz8/ZSr1/s7VwRpjUzYGA
p1pM7X7tBua+CGsw2l3ANhX+cNoDtX0+f57KCd0NoACrqDCYCC+F0Gm/TLQWCHBujEtwhxrQ8MFv
oy5Fk8G48420aW57wg3+BMkQAE6ETyJEbGOHrfP4mWHK+HZEoqz0JQlQr20nJyTWL0ydXbvHxeMa
yocJgntUQSKNrrm4suynfTi46mIj2e4F1MKHY8uvnOLO6m2v0sXICPtOOYoI5GDOZdToCX8ICHpA
SGafuvnN5lTzsDrTXbo0D1oeeMlYnGf6MpMhTzjG7M/MgMhnYFepLkh2SOYA8NdHCzkEdXpyiISA
NjOVKfp8aXJMGphU3yKHB+cQvtnwLYxm3p74yaSvgHG/04s9FKpniGM4ESvAvE2QNbcy3MxkVmCg
HxE1GEiD6uJG/3xt3kQ288OCF2cw8O2wp3+KOOcTnNmZ9WM0y5TvaI0L0fJD8YZ7I8IufQ3xAjaU
M+abCbPmzKddxSk43mGkwjQPOCF0s/6UT9/MQfJkaSRLDkuU7YyDG30VU0dLUL6XorAwRCw5A5or
eh9CwWFHo8kv6cR3kkN4XyR9v6QdlroNyujyA+iQxcf5ou9T3bc8RNSFurJkpx54Gt30DFXoH4Ls
OSrEQK9frGJywuDMs3Cep3m8TideUJ686nPFGzawCJ9bwNi3nh+cfpji8D8sWRTh6w2VB0h71n2K
7mCRaGhhsATrddeWzG4XljwxM/vkDCSm+Emt2zEkKdZlCJ5PlSN+t+9/arl+v0Q/pIAeS5q4bjeC
8OZvGpL0IDMtFZo4MO+4ka5rvXUUuG9PkaEz0FGJ62SO1POJM4c1meuIA2mQApn4rxq9ntzG3our
6OV/BP9g+kqGrgXlqr0iJV2l0q2qIvYZ3YB9U0W7PF6HxDyMiPDplRTsPSBzyhgfpbA1NG1yCyEO
rGf1g11KiNdI2wi+Up+HJwcFViwDSNRrjsoK2UwYrmhWUNamnbTxGcPVvxG4taOPDyd2Y4B+eO4S
RVGsJPf5MtR2mRhPX7XQ8LGqsDQajVtnoCtNoUyFz8270T6TcA/Wy6M6RVQDeGWno1MN1FqStBfQ
rWTxuiqOwkQSd1sjzKyYZcIp9Kqwv2X1MhwBnDW84V5PH7X3AHA2GKc3UPBsxzI0xwnDoELlt/hH
h+tmyhxFVI6hVd5a8k8zMb0YL2OfqEPmCGjWu6ra4RvTkxQtI1lL5KN4MI0r9lSSrsNea0g8T4I+
Nv0pHY7zG2kK+lkd5lMqIbbzsgpAUmHLrGrPxEsH/71tMlirIjyPNQ9ZrThyCPs+EMZw0yOs1mFP
xsaXIgMw4jFpdssQVkm7Hmp1A71AHaJTQY02dT8KlWklwAaLb9Ewm6odm7e4RSIyZT76iQSVkgyl
B3dqb74PmhV5TziMT7XABVnySSv3FGFyZlvibpalQpwe0fyPIqNZiRkjzvxo6SqpBHUu4kf6Ft1W
bIHlYzea28nempmnasQyifBfJrUmYwPMS8ZcE8hHJnpIyXA7MxPLtcw8SN//OtKBixhSjoBwwBCW
xDfs6rcS8BbzjAAHeK+agOey1xloEI0NqYpaAilZAkPUEQNPmOiQB315fWYykKOhnyoalhGtGuld
uFZNu1eLQJWbIuCunWsl5Sl1K15fMht9jMYtvLZPcVm+LkKDgShUMYMuoVW0ICU55fm8VBbZTEfI
jvCasXF6ScP+bX09IWkSvM5ltnm/JcuMYWbpdwMNevPaWXyuhOWRxYUIDDrw3CCDczPEyHZlsQRW
okbC3hvvB2ozXlxxTOb/ouhcUbUUgnggfmspwKNKwHeKYinX96fFtRfvXVgCbmtcJlPAJH3E3TuA
CkKA3a80sguNa7P5NBFtxWHr1L3hdcLaTDIHkbBqyl4EI5nx37yS8+k3GcLN+Op9E6WD2T+3RXlJ
Rh6ebNzgcdeLjyb50mPz8C6OOhyJjg92uFSzIA6joqr80Uo+NWZzor4TOmsV4Xscy+DDJEmbL4Pc
CmLbjZMy7PQGjwCiP+BJpgqnHbyf1GzcN+4sGTuRqHzqWLOQvrf4jjMZMi3Fb3FsmikoKUW69nP+
Bob+N8/PZ/c7q5xFWeXWgOEas4UU5qfx6mF+kT8PMCRgHxNjgB6uZ5useePITN1O2y9Bs3iAdgY/
n1wnX6Ku5FOZ33Os9v4LDzbt2RwMDYsF1FS4ucs8D0IyrRK8tVtpoUXLNH97BkS4yHxxNz9KcfY5
onHjOb9a7Ecmg3qCZ20dbxAcAe0xm6Vtov9K9y29yxNYMWb0GYb/nqZfKsqug7Grz7xaJhNfTU7a
gGAxSmHOSqB2ROJDgTRl6i9xLdsdAwnznEJeNcLyUvIpyJxssdkwJjAXBr38HK4l7uCTaTiBQJ6E
dn1v/vUf8gV4k+oQ2T1gJajDcAtRR2Dg92/aseLBqNPreCAEk6Kfu/Nl0CTQLv/TLtD8ctJkmFes
K+M3wZUaOf14aOnDhzzbmkgOxSQlPCulDVGSj7gimkCvNgUspKFYGWw1RWf6I777MA+YMbxgwb/9
iDTJCWctTWgCMV6pprY043Wuizgz4nVfPARgsRgZj+ARHQ7UTlJybuAXiIUoYzvwcrS5hAw4JoL9
kOwpJnscWBHptzjBxn6PMhpGGW8HO2EYdVQ3HSCHDbZeaagvHAxIDbTHvxZM+pKNnY3RbgZEWW+L
BFdbu7wxvopdJnrEa3ETmLc9sS+cX6PCBqGKTZzuSCc2DPCHbbgL2HrQnBOLJ26iatmHfviDa5oF
n8pV1wkoBqMEHEHKWa+VcXRVK/Pt00GSoaRoWMo41evewYDMPHnyeJmOqyxXFqEFtbVsl1c7PhII
NrjPM9GUMPmOPGwUp0f3KO063iWneqNco8+YmQvtNVZM9Cx86ePdkkXAzZybRRgL7+eSGG7aHUEM
sl8QOnCcAuEluDTdMT/0aZM/gCzCYtKN/73mRxhrQlFD+olNpj43sc13SonHsEy1CSWEq+dYj95k
pfATZ6Y9yKZ8yxD328rkAlVI96Q+Up94OL4i2zLuMegJqBkvjhh88wPnbwxfNLK8KNtaUaBiItV5
iFYZvAPD1ez7nHaCnZze0akkG1T7ezcdZCbGEYx7DUSAOQ6mGhpBTdmmTDnQ0lpDeNIApBpYlmOW
Lqs3Vkp6tsQ7cqEWnzV9bd7Hn7Sxi3qE/jsbhz9xSqEEtfDmU+JPo1z3IWrHecwkMZs1cmjyzTR6
SUg6W9KdRfmP0krRAA80vHhL+Aq1JOxjiqKS+HAzIWStUBnVS35YotaMr3Gte7IYXhRKyaGJlwp8
TFWCamDoG+uZ/lhx9hf3NAMI8odmZwmZ+w4Hcse0nZJn4BhM8UjLibMCugkDoHeNifFgHFKzOrdt
fXmia3gp6EBfMNLQvenoqE1Qjvn7Gaawo5x4lpY7QvpM8DpUrHP/zJBuBDkJtJNp7OUscsFlLC49
SmFAKadJmKfkyGo0vEiryGvoZUJVRfnFqV3U0HIkBrMCkRWdIFKXQEcoq8Mr7x/znh02+qaxAin6
BvBp02wl4KAzYhhdPrEgtb5yuOFz5JPAhXXBS0NB97o0DWYdRsWoBzsnSGEknjk63NoofHBQmYIQ
iHCv5wwHkzGVhcAry9LV++uVk93Onj/COVAz6DlCYNI+xb26JSY7m8HI+eJr/x3LgOf66QnvPAQc
FWIkgZjodDcLCPTV/5sYDU7JFCixtcotWAwd8cWFoiGbih1N2cs5kF56LnmZibNczxC1fQrMX+qD
bjFK4vJeZnUbBQryStfZuE2oJtsYQZmAO66GH4/Q1H6bqGCvMLdrU8cUrHKMziDopICPAb24ER4i
qfNWJhANbYJkFls1H0iav82lK5TeORs9K4VNit1JUd/U+KssNlwo7p25CVmbkQHAalRkawl8vAhN
tBXHlH1r0lSiT2Q/tmTYMAJ8bKCoElnnUPoFAAKsuU8Uxql45d7mBPgZXruD1SJFRMuhVhygRmsg
mf10tIx/EQP9GhxndtPhnNm878af/Dn+8jRBqWMuAgBLQBdoKqZEzCSfPlhwijrh9/VV7OQHkNHw
E5ECWO20jXoRfkAQmn8ymydDBcY1P88LIy1qTHKRIENyhmrtrbgDJ9W78mTcjNuwKX/Hv3HL5JjH
V4fr05/5YfStfG9pA64Hq4dypfayQ/SJDGM8lx9VtzB/Qcb6ffiJZ1v+UR2G76Q5A7FKV+U66N7E
CL0ZGU0zar+anyNayUW47iD4Q+TAQn8R7l+s1BsPQ5He9eelFr4lTEHi/O1ICHQafKdSrEM11vP0
Qm8/fIzA4S8AW8UAZrGmM8a+QVZhEACw3WGo9eRoIad5kUJnrP1u/t0QYbqckQCONw49lJH397yl
kaxAJvyJM9ZsBkqAFAPcWXEoZr7ZHSnhILlFZ9YTpUumo36wKK00mDYhwtz2IFW3knFNAfUpREz4
EgBMyvmQSXAfEK+pfBRAMVXza4SLKz8v1KKxerYuZf9d1QOr2pJOsvZb0H3ha0LvmM3Ts4lNGrKq
CbppNQVcjN/xvW+ZGUsFbrAxuaM8aUmM/Xwi3kpIrj2UnF47PQE9SwRib2tndl+Ytk7Etw8gJM+E
eEzhb+4SqLlQf5Om3NcsZnX4p3eUSuTaaqCpzDBkGnjD7gBhMxD9rO/8t/TGmoCpnZS8z+MzOZlW
/ROPydnqhM07ZS1K7/EYGnweffrU/AI3V7UeVzo3BXNz7NIxmwcELvBtYiglp8QnwDep0J5E7KBK
FF9CHmyy21dSY3zo+iUspr+Sk1tKkFAJ4VGPC44yLehxt6NkY84lmXM+Uegaccg5hL2ngITXatja
mbBJsJMZkdCLZEz+5h+dmYxvBnhkDZNaCdN1i4+RyIpAfy9N2JxG960j1h3mKYjIoCpbDhWlIo1c
Un02GsikuMbcMhWpObZW8zEp54SFHze3HilfI6yz/CPXVuWwT4f9BE9JMzyEsLEHfQw47f1C7O+Q
jvOSLpKyL/UVhyu140ztQbP5mEB4b8xVoOA0nI0qhHuHOD82Wd3t0pW8B8nKqx8MKifrMFELx3af
U9DuElzcE9/iAXkOfqMfK+bP/ey3DfeiLMEkCHwEDQui7YzoI4jPllgDyzkSH+ZTSxgWcGJl4b8o
dxXbcchCKHdQ34T48Qa5xnvdZdMneYeQ3Yx5JuUqr7eLvxscU5PjRLOZ8DDyh7EkfpFugpyAGQ3f
EcyEfXdPRANUj1wMesXWVt39teO7tAigCghJB+zO9I3i94D/xxqh/rTU8jUkFNrOLAbewE5sETN6
CwMwS4wQo4i09BlNjzjbY3f8FC6gXYjz7YtAEYgnzKJej+vmW3FfLvmWuGPXB94LR42Yfeg1lRng
s2YcZfz/cThUlKDHwFD1G+KtNbJaFhQ/2pxtX63m/DPlJCAaRzL0JAyB2QV+KMPa7LA5XKgOnQD8
++5GluYWfrbHKFu9Gb8MVaFFyM/DsgivSB/GjlifvTmxm5YbjRRu84jrjNnuBfOoP7H9CcID27YP
qRNKidKsEUd02v5dnyTl/ta3ZBnCkG77bQZ/SdsZCTmwbj+ucP6sZ6+IXgTn/23Cr3J41OWduGSr
Z0JH2jydEtToHKsG4E28QnPjW+2D0rPQRhF6secNgBSfoo3KMLXbQo1mvI80Fy6RmGOTTE1Jqxgm
6+ZmWQ4QY3prVvp5ruzoEhYm8k73PZS/pChhvCplW5mr6tzsAfWdFVB3aGQ20UMsPKhCKWQOeCun
ZFyZUD/glzwjIOncCdP1qGJa4EHRwUWuHn0jZNsJXsOVqyHxT8dXr0cGpX+nw1WDigRdMvbeykWv
LkIRQPxPux0El87yNIjP9QnLZiHbvqYNzDzMHTVjNV5KNKrGz6QGpfDVDA+JQpyxFySYsr5x3PGJ
tY8Qo7wkwD+ORgofITRXwpnTbup2cnUXuQKGfvvx0qFcgdJZLkFhsiRgMJeWSyvfCoLNgAyRUzat
CHtAdAkdrcPodk0MtVxtxPKDE3nKty1fh1luie/Hd14u8dt1cPN5a5cm3pSvvf5QGaPjZidULrUo
FaVIyYXLq1ndi/ErHg6F4hk/M7F+mM1KEVLkgCOM8uoLJttdSZjW3POvcWEh+DerefJhrquLNl7K
8fK9t6ClzmZUScBPk8qlCavc2GOpFIWbV42xyzmtAjF9mAMe0bew+KmqD+Z9XHb/PY8ACcDAyw4n
unP78iuDDLpNR8kKcUaTfvshSOp7wijh5aaVA/iaenl/oAwZq7X8GB+YSo+kis7iPZwJufdwYBK7
d0Z09vAM75Rkjn4m2zG26a+Or7AnBvzl0OyWZ23DhmGjd91qWEMtpE84p0sOAP2ofWJnSaA03lto
Fknma68QqpBm9cU62+H9pPxSGsirUthiooWh4XK81zT12VG+8MSm/+aA90X+lcLZUTbFbouxVvVR
H4n4IVdtdHHubJ2Mg3410kcyGkVs1nhI0d6fXFkEL3zmrdgwg4L0l3MvhVnGy/myC9y7nuAhaFFQ
jN4+RIXBjZhs40TFfAJJnb5QdwWsXTSgrLkVlXpUrsrCBhuzh8+scHobZz6ol466eq6ldbzvD3AA
9WWx1QKMw5yX/1wIe8Kcv0aeDsrTxOemstHylobzQOTYTPUo6d4hWLpMghiZfD7hnuFB9vaKK6Ia
6InQn/E2u2P0vM8C7tlryTAbCvk6ZR9GRwPk9EtrhqQH+79iEX+1kacFNQUWixqyd3OG/4how85P
VNhOxIgAa0vmHRCeuW/QPbldmsdClM7Vh3nHmQtnR+GDMGp5BcV0/NRW47leSpQCRBjTMpGJw5h2
rS+HH/xByjP7Rnjl1lUk4ZI9hY7t9N7PlKb8BHt2ovsMYevYtPWT9y1tyiXmhSLNHNz3RRLo6qra
cgZja4Y9IMQddTeu8Y0vXAIj/6zf51U6aI2jYMJq49hGyd8cEpe5PpnQd5y3joze6w9M3QDjD2Cd
1EqvTXsdTvEvlJEtk3KevvnOPe8SxecCtgqfMrjGOqoXvQ0l56Q5M7y4iDwTPpHpY1b/WR0HR3Wl
db0wfpFlrzBxk84xjoErxeHp9MSjNRtlSgFlVv90rLVBSASrdzsE+PMsrCA9GEFybI8Tg0g2zDu3
jKXmZ8EU8NBiDeBwWrFicf9a0glEAYyC1Bu/qTkw9z1nq+pCuMcn5IT4E3lf4lo3KElL1cWU1vKm
G93vFzXy7n0KrzMv4UF/UvswzZz0s37wZz6cixXERfCR/fQRLvvttMRc0I6WhT+66VJd0QlrOPDb
8kFwWSyf6l/2jZfNEv2pFx7Mc7+V4D+zZmYRn63xoyrGquuU6PXXniiKY31n/WqfL0h+xQpuZBIk
jCp5B+Zh+Hl5HMusJBop35rFp9aNa1qzu0PU32ufuo1BxzL2YDBTN2JsvOhOOMqsGf5+qBfO0//I
RplLe6Ot+SZF72rr6IJdy53jaP4SJK0UjR5k/WnNrBVfDBh92MVeB59YZm9wkT7skHvPdDYADoi/
u3pPF7ciTw/r5wWn36LeFHuER5B8mFijh6JTfG4mX/Nbixw9D4FB0m8pFyDPZP4IP3AGtfktVO0Y
nQGlP/Jl5QSv/4lEoz38Cq3H5DLEGMprr+AQLjx4w+2hWMItA2R7E48wswczaDDjKvdgjo+PN044
lYvHCSzTAPMUbFZRWwwuxjoDnq5Mmzb1rr6y30qf2SqCMcQD+PNy8FRyWM1zJbTov+C648xQrIQd
EhjywxdAvYcDcRX38Gr67Ak79QFRkM2HSNVF8U1qNB9Y/seVCa6x1XavvYkmARjQJfhtNieO98iS
Fk0gfUTfwMLf7AlsiHD3ZyYs94Zl7ObLjo1F+mgCtB4uX7P7Hb2J4raGNu9UM8cbgrPlDcFhupF0
x6XOlaG8tI64YHDCkCDiJf68iZzEkjEvKqM1xO2A3NtNsoJU9Gt9hId5AnnTOJb31EFYYGtQzo7o
Rj0UQd/Micw7xPH6ivoFAkN8ILN0+VojQWeZnJNlCwFmppVizRqR0LRA8sr641F97p5uNzu40iGT
2sk0n+psOQQsCOJPtZkeqmy9jEkNXrABvQELOXpI4yLxzS/mBtZMTW5+su/hh0lOvwB8tnZRsZD/
8XgjwoIVx2x4CYfyHv2TNzSdklt+xJgC41SySi6Ut29X+gOFd8Lz5JfXdiOgt+bs3KtPT8Xroocr
7mrYddjSjtEPXX+iOs0N0rWP5m3h0044kY8w8cAAZfF7ri4Jvgar97ompWm4MY0Bm0ApkV2e37Wy
wI3go9qMe07zxczxhdIL55rtNF+/iZo5R2xwuI8De6/gGF0wBvkqNiBYH7DIs03lsZBb31wIK6KX
lg2dHrkCTvJ9QMng1TwYr3t0YYXDstqjYjD8+YXCzrq3Xn6tALj30eH+vuKK70HToLzehufYcIp0
HsOzof6WV2NbBqhbPrONeMAW+Lf+yq+AQv7o5UA7fOr6r7xPztoRFQzVSPRPWcHsUXY15TPUF6Re
3jsAH3MFiIxs0X7bQvnytIHtwnLj55kCO9xwwG00GmroP6x9bBhRq1uL56b5kxufA8JDwtyQBbIG
nOFUl/8xCm1sw39uiCDPEw94sqDT2KikWr5tSJIwUh0cDX6Y6/vxzvjgR89FfOiQQ7jr/iTiTdyO
EHpuaD8sii0qadTP7GoUudVs+To4e32mGhcP5QPRJBWKxFMSgpMvsGoLA3hK4jLaMhfHXGkw2ZDz
63u09TPvU7gjCdEwv72jlILeX/6JqFNNHEidBp+HI/kNtLvBdKzp6VBYAVkCZRnfDKGPgH3Th3Dh
QEEMtMxWM/Wdp4Olm69jr1lae1x19lxlsn4eYZzNSit09hR6DIOD8ofS7QM4CsIDrAgHiOTbAjZy
tE2xjW3JMy/qCuXrJf7FPHMFmD/7YGOW9g7yAAJiiuECJgiRo/h5gECG+8qdR19DY5crQczxiobg
9jpRd94/ZKj4NO6CjWrmWlE+nCWf42unO8NKPswn6p41dZR2dMSJD/ErxdOCORxM+fZXV5zngzMo
eJ3YaFGENQFrBk0R0gF/sLtVjV56K+O5voOnQyfkMGmNHPFfUsyom3iQqHcP72BY5ev8nmy69XSD
q4p5CVO6hXEVP9klDr/xjgNwiQOph+UpD8iH9NH9qTzcPCozxdNjJjUd0QEhP5q31+4HIs/RoDHf
CdcGb2rxBD0NUoNJZtICK5TmyrCQRmVp7HhO+4t4LbAdBbJeKD/VBT2Ayra5U962y164aT+lD3Dg
1zVC2gCfABIIkac76xHvwNcgvcJ8Zgc/oMfBljOCDdwFJuI/0x0GREgehKgUIQin1pUAZ8zayXwi
wJCd6GkbyFkuIxd1Rv+DjnU2W0Ez6E2X6RsK3mtF4MAPhlGAIORRv9ab8Kfi0k/vFfP08gjpujRd
9Jymm343fu4SJh/on5CLbhAWrHm16ovLH2QAl3Ee/6QssnZhOPCMbYom2ipfcKJT4ohrwhv5gFAR
HPFtdhNv/pWD1R4Xf/+Of/cv0bmQq4Z72ZU9d5aXMXDsvVB2wsVK9yL7jh2Zfb+Pi+sf39KjjbH/
+kXi/EGVgvpE8+D8+7cOvvLFjZfmi8OBYpqLuf7DA81ej4vL/LP4qfwplY9T+pjg8UVYZNkwcRbH
f//6xQmjGx+iEK/BC93JeQ2MJv6dX0Eryg+SF1znRQ/UgJA/7iCPqQ3/yr7I//0lLiu8pLRxVVhA
5+fPMt70/P8apAtIxTYjUf7sv0uwgaP4xhBhHHoDvm7+Z2Zz8WKYl7wUBMUrOyfBKuCuQnLlYHDD
tXhuwwUDrypkfO2YUNUwts480wiE1wn6lNJsahJgWTyTTUPv9huIwQ7kTW6hYvNkeNym+a84o2xc
wPh3vlZuUMBb9OerzWGRzX8yXz+jwhVcQ/7r/++lcDgYuVrSuVxcbJfZ4Sl6BKv/PTObkVCSgQw7
zZUkxSsWYuUubFfM6MTzMCsMndktqwjC9fsbTSI+sxhZEDF+QNIE/ywpv4Y/MCvow9FBKNYI+LUV
3F8MeZDTvT3Ichh83F9My5CHh06/Vs4iuWULcxcz/ab4RQqJwZQy2cfsK/sHJEaYMaZTg+CikIyh
vNUOcT3xFjfAiVxAvOXoWEkgcpBpm3uw9RhrD1hls32AWQfaarjnO+aL2iWd52l2eTHujEnUaQd3
J4Va6U4X0PfxHFKgEhp+x36A+2CsGAB3O4JkE4+YtS8Gg/W/5wGb78twxvib5hQbjoA9o9igEotb
SiqqU2RniQ+z8rs9dReLDQHPDLvA/+2LivM40X3iqvg3061ZeckHBu67DIeanfZQgWL2zI+xfyCu
YF/vTeyc3fG9fX+MpJVdZ/21B5kqA/CNPFwRhP6i/UG3Y3/RrvO9CawHHwx2oniuIEjRviKKTm2l
o1K9vY/W5XkxdnlgHQUyWlda7kK5g5nUF/v0jlJqAh0/8GHu5R8cBVGzKP9SUO1F9oNYGdIG5i2C
6WJxpaNkPKXHHEcWwjACVBwd2qdxFYVf0I1NjvL0PFjXEG/eBm7/LjLRoI6OGYhrWDzI3CO8H/Ak
246MbVZsjRH2LN0hUu46BsVPxOqOuVNhhOOQSMQAwVrmWWqXnXXNkeuTJBSF8bFHS51Aik+m68yV
MbeZdi8YeIjGinkCPT4DxX4z566JIEUI/DjFS/P2TpAoEDGWE29HJTkxpWAsH1MrvKZLNJ2UiIBs
bNJXeN40iAaJjyRfqiSSeCUlm7gkAoboomVebGrhqPTbQtykA9w+jzfJizOIaNZ2Eg5v9StGUBPy
7gZ+eo0bF0L/1thW2jI2DiFWg/I646l8VLSKUJKHbYEPr7HtkhWpVHMCbv4pDABL56RZF8pFGvOc
FPGKhKp/xEEx+DroxE5mQInNQTT8OSRbdio4sHjFJDtRZsmvn8qtTnZlRpmCzxz7F5q5N1E1vAsb
QiZHLakkFFN4eGhoxPCAwswDuTVJwRbGw7Ypka7C4YG20k0mKLMOBFKsOco7fEw4tvDG8xf4qsMR
1sPAnd3dmMOjYoBBM6tlobCUaKmwW5ZslehsckroUdiIhFmJRxukUt3y2D9dNA0t6SoPrXCpmbkC
fu0po2kkFbDE7QT1x44Q02jsUC6FIKwrBumZhFsUAU02GHls4g7hhImPemKUCJKedwLQcR5qbNtk
phnQWP4YLeBzC3kMHjfMCBj1TGYQKgkGQPweRf6bkojSjm/wJ/FuUWIz0MUTxljoIhu23SDZiYJn
EUwz/o1JEMY8HtJ95lMlMDggy9b8pIgYUjCYRTM5ZUHyAWYWzP7sEKY9gAs9E7oHNMcKegJbj1y3
eNmor3M0v/y14kzQqkZUbvMnxQ0Cpjdar01dAf5M5EAGfCFO57hGOZ97aeVj+AOnl09Qxc5CWRx4
NcJmGgXuHmTBXz557tY87eQyYo/uDAH062YgbZfBu+p5EIInzREHU709vtt/GcSn97odcE5L/J7P
AhlI4kSFV2MGliO49guDehNGUf2o5HWaHYEuUmMFfp48GYRxMOH5gux/ofwQ0mWEzvMif71/QLD2
A1gKkTfd5Nb79IhLWnsrH0Q1wbfSmTUt2lO2N3Dtw5w/kJHqMbU0PKaPXjkEBo7pcGDY0KBp2vLV
2I9r1PdhbbenfKssgfR//286dqIz1Rxsd2eiPfoJPNpkVI3cTCjEzSKMVvrXbLLEGOiLWTvyWfzg
2VEow2GaMnl+Xn7ZoBb9TfV+G0xf/sgSQgxLL8Gvylq8pDigINPcE+EEiZzFzZ8Xl3Jt+Gg2FN2G
BgQTRf4hH3VmqIgozoAhgKRdcyPsaPs164g70ngBXOdG9tBh6DXhsUg2YpANbGbCYqh3EU08SiAz
/GG4ehpHzu0LD47PA4QvOgRcxn7u4DYX7M6Wb6TpCbmCO7KpmAkgeh0ql3ZJX86K1p8ZDiXloufU
wI5Q9iev/3t9CvE/Frum7cPi+kp9BBFlKWNipcF4I08uF/HQeJGrUmJoh092ROoiUfDMyzjxcLwE
lAJVAvV72VgI/TeV4xFcWBQ+RBAhDYxQHNi4CWCTgncsv5/dQWhgXrYokRPhwQcXzT9medToJqNs
yKJUOcohTH4YdGTGNexJbPYouXUk3yr86+ZrhM2j+g+U2Uz/6p5JIMJll2VvKiwYDK8EHGawWoSf
NrtC5D/we4oeL+xgxNQXgUf3RdQpgCnwBNMeM93BvzNo/iqI6i8OlBu8gmycbWbQVQGrw4Fr/4zf
5wfAx5Pjs8avH4c44MiFCha1Nx/vpbitLgjUET1FWCYSe38iBwHocQlGoOsycgiKtvfqCfhCa/fy
0OYybJpeW7TrZhSYBpDUjB+k1lmpCG92kughA69p7GpuRhLSi/BW4rUwID0X/VFR9xBy579NGGPZ
XDlTOuzCIDUAGIHRMXzq3id0Fyrmu9hhadsWhzF60S6QKeA0dJUwqdQ9ueuhwaBobezAicXpUyp5
Rj367giDF2+ke5e8lnw+bTtJbs2tmz64kxFWs+1B7qFw7LmNcO+B7or02nZfBN9BepFgtX9VEGxL
3JW6rfD65EHrXkfWuCDizMjbLFofrCV7kEFvMKcR1VuKF8T/SDqzJUWVIAw/kREKKnLLvoiCG+oN
0dq2LC6AAuLTn6/mxJxlpqdbEaoyszL/JR2dxvku6w4fjtI36CvoU/t83KTlBgqJcUXPeX2w14TY
jq6Omh6+DPyKT8Q4/YoNxPo9i779XHrih8iAkL3+qRnmI+qFhHJhV7094PtVzvsfCCOs3xkqOvFk
RPvHw0usvM4rIKWz2RxsyW2Zo/gmb5U2VKTTSwmnnwPb6jE0XrCysF7nJqakYn2IDcXXQ+GejDct
7Fd2YZMXKoI71ggpUGqjyyt6rytP8el0BIxX40EsbfugiVDGnX83nPn9ybzwJS5o0SOiSqpboHYe
0NwV8iylGGpN5qovEVECXiV+Hl/b1/YZyWz79vS83I/d9nnsLkSVIrqtH0syL83eN9C8qFyW63sk
flV8lxL3F2qYqIPtItj6/MNaWdN2jqqIiVoXDIlGyw5fZePKBC+ol8ppAn38tZUxenluRz6Mt/Vj
3W377esofg23/EL0xcvXAC9Xg9XdRjhmOw3H7mg1WYE7W2CwghtTuWxQzyB0PpZyLMfNtuBVX9vb
8hvzujG/W4/i0Uk+jfi7zPxCCPKrSHyCe9Rsm0txHMVXmoCAumkKHEcnGp90tE/XS3l6x7PD+0R4
j5VVH07ndFPns3k7AhPUFsX+Y83swZlRUr6Bw8HMbK1uENm1pEiKbq56fv0Md83itVD2EMR3EiOR
x0b4IzU/zU/621FNbZpdtsJ/C7ne38G++7GkXbvpFv2iXU7m3aJZlaE8b1btplnBnn2H3aIOm0W7
yQ91WK2qlfj2wdsswxff+Vq9mQOlB+gew5204zf//psfYJsD+/0Z3pzHbw6LHSfmQ36Y/eW/HVfI
wGtTbvBsfv0o+8cGum7624K/ZaownenKXtlztYfkb/YHd6ViSvErrpV3QN9h9f+LDPYlL5F4d+cB
a6FaYcXC5ZVcrgyFH3kM2hG8S/qrWLwXc/2f4Q8YqXBEc1zaPQ6vlTy/HZrF4/DZvJfd9rGW4wn4
Kclk/BMVURXQP/2cBCH5LHuwdnSSI2uijaug2U5ixmwstFfULtt14VuV92b1McP5FjToH/FLYsZA
TTUOJsu9wmyKSdPkrJzV89tVrPeSW4z8ACMWHID2b4Mj+cfOzd+p3e1uIX/Bx89/b6EMGOsXSNsj
fK5aDnjh7ZBMQZRo343ivNdt+OYR1CFzPRxkl2/mh4R0WP3vbRm9llN/7VDDhXXYL14RR64TO0vs
I9bhg3/L9ZNVWWMtQMut29bMTW9kPl+m5eNXntgT1RGwVnXsL9VRjd9rkeq3XSB2Wc++UU/qCYZr
uVRPYqvVS/Ffgpx6KvlN/+/NKraLcmIHwyziLcV/6Luxi2nSsx0ufIUdPzEUXos5eRcoJ4FQ45vY
ZpdC/IRyElcrngp/kOP7ccLeEv8SAIujcB3jyZ0qLhYIIX0p1BpEGLkf5XgzOT35enVkgnGE/iZe
8V9wEfSgS3fhrXjv5qL8+zZxg/gLCfbNibf69wf2doEohXICaIA4KsUSV0fRc3pdak55/JzCLqen
P9CJT2zmgrdFCSbjf00gYgzai9RcUA01NLeIOBCIxUe4H5WT+JhKXK5lokqzFfFNjpnNiYtV+HzN
JQdCq2XHhvs/3IJf9ylJTyP+ghvHXR/Er2PHm4hbfeOucvGUq0xNBK0ZoOrxEh6+5mexYOgurkz8
HJUe6onrfH1jvfJ9/FNdGBPlfAlIB7+DWTiKC5YGoT14opwx20huePBu3vyME12YbWeH9iQ8AglT
4pfA0Yspz+f0PiHRwXQIQxv34UvLtzdXgzEawHq35+A5rzYTT9qPz7PlYzeJoHlHg6iZ9/OpVU/H
P9PHcNdVfrcQ8ahbACViQlX4rwh9r/Lw3fAdP5i4HqRtuh9f0rPAIvx7Utxzgu2G3MuM/omgMc9n
FFcE5nv0jd2J/yYzoNej8lpD1il5Y0vYFj/F/eSoyb3nOSwZUWNuQE4JxOJ/8tPiF0sRItgpO74u
vHJFrHisARVkLEjlBBdc5EGhS/I8FtEoVvWYPtm62X+i0mfOuHrHNb9mh4Sbdt9+4vb0PfEQXhcA
Pp94FiZhFpFyxFVnR8SCWExX/i/0gQa6zKd4bkUXvTArtEeYKl0j1sQTNDtoUGZdANGoSHC/lYYE
kcyamaQCjPaUTTqXsahLN8XPXQi2T4PsZ7Ku99ddOU83mOElUbZinioyxGuXRCUA0D/0os+pOw4e
c6ZdX5hrWv93X9SbJ6EfW6sV6LqSFPLYFIt2/nFp/tuffW/iN6Y7eueWi5tz8wZuHqjzFLskRKe/
5+KndN9uu2lD1jmpEp2Z/7csJHRQqZPT7Uuv5rPpyh88LydudzsPxg7ol3QQDav5GPscmYYidc/N
B9EkiD0NFiQ0AWL62iT4h2yqFS4P4QglI9Vixj7h8OakxfIp+TCD7sdispBYuh+vlB2pdRm8TjfJ
CLF5DaGyM6yvtYKgswqlP7jtO4hIeJWWBwV4wEFGbS51r9maOWqTCcOyIdJ4T1F3NOBIsNB+cewu
Hak5JtNF2tFsT+bX3LuPfeJZqeBSo9c0tvEpZpgCj16dV7eQE9MT6AyHoul6WCBNP880jkN3mtDA
4GLQEBODue5g4vL5WLlfog6qEoCPjDv2B1h0MjfzHrMjEalcgkiiyPs+3QTaZBd+bkuKtqdNUYd4
nYRY7xp7XHpLfWNw2YCSkDWQk4gvgi/oABjhuV56969NPZghn5yuIZKqcYVB5BwVz1FpFEJzp6dz
eEN1/F8E5A357uomKJ+baeFnmQcBuR4cQGhNp1C6idUwYXEUvrUL3jsrV1+suke6Olm+OrOWIGxp
T1uaGCPOqpLeViYyrQp2b7O5chOoLUBySCjwWj3OW7dNUvjpbSkBbhnAwDfwcJsUy6/f1ILW0/f2
ezS2cxywi98syjxGhIALPlSOvMQhPyUh0mo38jQbV0Uf+IfrG/k0dPgLTuBBWdvcYD4BkRVyWGZV
gI0yyH4WWp6zsBeCxphwlAk+vg/0DNJ7dH183Fv/O8IFL+vAZkFElnCJQp57Vl8o6IHAHZ4pqj21
LdNySmkGPMZUbTnXxWOE2jNSuL91407wKUSG9J08lpXEYCb/Tb635ZipeN5ymATA+uEFyjeeg693
kAxSAt2L5nl/aspDUn2BndWAsLIwkZSjktLrpueT3qC2UldCah31qvOu5zBIBY9CLVDBO4DRpck0
eAyMIB9ergHHyg/D9Qsi0I+lxHQR2Cu4PCL04r49c7LiUM5BQUE4E5gIkqFBV86xNVFpZ/Is7jqH
EMQx64EPpoFNx5FDFvJiHlobI62YmWeobeXAx8Iq2zLWAy/JNw6nYcOJB0YNyBwcVyk7aHVf8LMX
GJWPm1tNwP7oU4ftIrbylsm8FNJD6g9M67DGsjl10vhgSPnBVz0hD3LEJKkNL1UwRbqIjqMgTYMs
AEGOIZIRTNX58HNgA5EuK7ZrvaWtxPOzKx2wZEnTTuBvzuUCG8Sv/Qxs2E+H++aMqoGM8or20c6d
4dEXs6g2niid0JPB/4BJo+wDB8w4Ntw5GvNnOiIseFY2IQOIxkxgYOAYWUxWzzdBLuC8ASQ2TEhR
SIOwNpl7+gOIYccMScHGFji/9cPnBb2eae9Qzy1lVembmyVz1EL5k/qRkzjYEfpqNu6qi/6+Z1IA
N5TO0Z0h1gLpRdpTr3V/uk/s8gJtD7V5mtmQCsDjj5AEd0a9PY1nFA7ZAS6WEJjRXor3bZa1BJsb
HxfawV/jbZcffZocvpmHhWvL/pKsWwSFoDhnv3TjxEysR5CBWcRVW8IU4UOzW0FWgp2TEYw2UceT
T3zIq0kN9JosrqN9Q2C+EtzFxIL+yytl+mcAasJUbmqDCAJq2I6dDxAMEt4MuNNtDZaLg3CP/qCF
6e6k9CaglREFYWY2hVKM1B+KTQ6rdUOi4ZyqN3Z3gQL+dT4+zXzprfFx0EcI0NxvuTnMNgNkfHS0
im8CYtPgFTF2r5C4wGt2DmjKY93/duN1wyrn6m/D84gIUSynYuHkaDQI5Rb0japPkFsZwM8j3aLO
el3uHvFF4jCaOuWSvgq6KypCA/hawmt72kQgKEal20yMd+kqjY8l/TT7k4gqENoGNEMQwHFmUCIK
+ysweeSTV2uMMP0JKb5jEgswxeaY+fRmaCKD/PIFmBQWn44mTPsGsXJ3+EyF/f7upmxVbGR0gI5A
YIPbIYtQSdzJDg2Odf2beZXH9ZG+eHoM8MdcFDAWlh5ALtZmvqc4t0dTTGrM2QXW8R69mxiCThNN
f6hMT28HJBHpBy4Mr+G3nBHIPxxUELn76LxouybgA7eWLmXtsbD7+27qDS8NrfQfJA+0+ve6elvI
EDM7AfV1BzD7z5Z0TADHcA2pR/JONSdbZObgOi8TS6ZveTObmQkJhw3M8cUYEjIt7BIiOO+vC32F
1BV3lcQFqZidSwSDEpGBgoBiuwc1x8KZeS8Q1xg/iB6F8UbAhLpkSP9vL3OW4cn45bqIBrPjkc2v
gPbBsVNXwSkVy7q/gJZEM/b5CVguHTEth1xsUNKfaDEzf0P0cUSjgMUKjkg+kfDptzzdj2T2iF1X
QPfodKqxylQiRKt2Ss+mdFClutBHBHi7LD6u5YJSWf/D4KK89HEmMUReOIQR9zq3IAmlAFZnTLRw
yTLGncmBhZtK/OTjw/w/PsDvQj2HSsTklcH8UFuyTbhTtH5JkHyJ2EK4L8xngBh1I6BmJEDxlk/v
BW4DHSAiCIt1eVMjoe13gBXLwCCzHrVdfeDtsnNvzFqF/DjoQ26RKDzEqU61lthjMDyscYKWBKSN
ylkUI/BSCPQkEtk/scaYoko+BiN8pMZOFXQ8jMyjnM4sUC+A7eFn1KfzITdzTirphclm/3RQlToi
ToWk7InxELldf2sbcXALeCX2AC0hFsZHL47XSJTRdsk8P75bdTA7VdYc3HLEpsG0mo//7wZhuMiD
4tjPmbCwaU5VEdK/3ElKAu4RQ1cDvdfGeB4Bc3Ln0HVxWCyErCvbhVlB/NStyl6iCJqvu5l5ypdE
IxkhbXy9AUKNdO7G6aqdcKmt7FNucU40eaEsOsEy/ThUheDfltCFrNeThCqw1a+rq1Qmj+oJljtG
/cXnZlHnPZanJ+/E58whYZtfB6VCRHKXVCLd9nVJdfD49B15cvLTqZmsdwFHiiVN43q4mgDYAd4R
E28xRhZFIV8RXCsXpSIRZOXTAxEIEIZ8/c6WLDnzZEeLS0fQ9KoTYx5vn6fTYr0iTpFLmvWTE1XY
iQ9OpCD6cu1vYn6JV1KQL1+X74kecGuREK8f8ty92FUs12l4PWKcqSOKCvofGoFcx1mxkPNlcr3Q
FKY/1lol4hSpuPTkueJp9OW8XIuPYHC1DRNc5h7HS6sngJpRqBDu9EhRgtZ5C+EUUgnAFdn5nkBz
A4oZV8BDoEP1uMcjZzjWTrclN4NQT1XJx6s5s6t+5p3o9sOZi5fy6faKEwlxSurq17ocO9h5JuhB
chijRY92HsAkYG+Ah8TMf2SJKQisHjQCVqXJMAF40sCsHXqKlc02/J6uAchkk9p0Lkfy8dX6vBJH
6ISeOQhWZjmsv+1Tnxmt3j5sWGtYyGqXTIck8zFT52+22DXxuvNRCDwwDFbCHnNrZiauzJgRsMgT
bIB2XbycPs7hOB5KThvQjufyAiRjbK9mv4NFEY03rQP812CkA4dagSuvc9uuAdi0D3JLGniEB3vp
C0BucFkhjUKhh+YpALdN9fPeQ79qD8k2wlJLr8/3XW0RAB2QNRtOMJu3Rd25HOL7Tn5lgfPkEQte
KYEayUw+rEwvtvkJ1n36miPha9tzNBWg5eP0YcuQUpDGnQQV9rIX1J3wJ0ArF3mEls66Fj6+KNpo
s5BJyXQDAQp0afjhcoGEUUrVnLJLwIDARMZGePVuAHq4hLAIwuZpgYSTHSIsoSKFxUlKeJxSY5o4
jIGGYaOYo9UAgRXgUbxk2PrhA50rykGmNAPQttZMA/FX0g7P7NupGVmtX/pS64SpoYK+6TQbQGQM
hPLt1E5iZe6Uc3p24UAVM9efuYpugsDCVXr823pw5heg5gTsuWyth09VixhV6V/nX3DA5gvM4Da8
cuXbsp/PQmaiCvcs5iu3v1hligXeczVYKOYg+AnBmY6pdObVb1Vq0sD4G4NXQD574OLwIUWPTPNx
1my+Dkd1eOLF39P0d7L2+8B57YiVThaPjy9ntt19ORdr+/6u/e1eJ3/wi6PO1ZgYSFYpGxRcPjaA
e+aUiLUz/sKf69Br0Q1IKmC8BOYmNT7EYu3DnJaZbm/Awh3eYapp31+1ieTwGhenMQ2aUDVYL5nl
J4t+xUs2zsQdLhQNfM4CuNb+zxtY+Pw0/34W6mm+3TXEJg0oGaKr63tiMNmaX3+G+lMLsvh5GgEF
ApcjcD5l6zDuZtqsAeyGuepN14+YVQIS+//BchmXyPhyfgCLHShAEK1WNRBhgp02MBH+48Rn37eE
n4kvVPh1IK1M4mI5KLXMHenbzpEW4LrApC1zpwxeS64qP0LHHsOuy7X91Qry4Onz2xmNe9AjHxuj
7qF2jzuz0am9YZ7OO52Wy2NemREGSPgZOopx/bvGw8aqn5Zq+FMk+91d43D7mA/Gjy7ivvKzyO8z
41s+7Cr2H/pE1ibhbVus2yMM9Bfsoe0zsaCpY/g3CYG19JriEhKW1zWXgwO5hzALyC91IwV/fqJD
RdzgI9pHNzvdKVsijsn8Pl2UZmGHJGRYqcz/DrUPtHh0SpcsZJJyQJrl9NOQyfXmMqKQoBZpOe7Z
4xyPCopk7R3TKcTwGq68jepxatgYlcWISl9pqpOKiI3EH31F7RB+A8RFciGEgSKBtxuj/ZXru/7h
fp5z1hwuMOCaUTKlPY/5OYvABNnTTY/ejY4Xtmt9zHlktviTXR4ys11GT+3A3SOcKSfOPW4cmbOO
0XkDP31a6DizcIGwPAcs7/xJ3PobWBlVi/9uzdEYOUb3SsuDhG04JWUSo9kGxUFjZvXz66ZhIFB6
70WvVc4eFR0FDDx8A2FoOUB3A5iQsHgb+OwPGGsp5e2i028bmi72UMej0T4Tcw7P1dB7r+7h+mHX
xmAOid+mtFHzHYBH8GWPAFAPasK6QAriZhqiT0Sva2h2mtF2EUupzo3KuS/xNwE1jWukB2w8OfVa
QjBdHWwoRCAN821qg1GS9el6tlSCp7te3I0+vv28mC57d7deERH1p+sdCpdQSNliMZg3DiRM8MSj
aJWuJIvxB6KkCmjqC+3VWThaFfbVyzB5nmcbAOUmegTuwUvNu3F4GmXQuJ2BxoZ+jVYzoK6zPXg6
aTm3p+cDhkSbfPUM3z/0gQLA/8LTg0zPIv0BkkCDZP7nNBnYw/bvAtCCoKZE17DU1ghsG+dBZCIW
Y5qpthgYivsHvHCJQ+wK7pTLyZGLvlGlAvyY0zJwWvsD0Py5Zm9iJd+xPvCbvp9SzePg6owJupda
O2Cws/kqGrnFnFqPxXg91eyv15pnLICtj905BCsGqN7LLQ6VO4YUcjOH/s1M9nOIakFcCsW74Ynj
NuA3maQOSMMG/EpxSp0EFK5aTp3KYjU5TwMzik27AO+hU4QgzrJk9dpB5/PgGKKDiKA+6MCOV9bo
g0+EMGfEszcCWXZh0WOnCP5rWznJSlpg33E/qUgJgC5Jc/vG2xH5qQF24wUhvbFmKwUszLLhHzBT
9nCo72V8CJfZEjqagRcFkNB38ICDabP6TOA2gHM9+vOAWkdmEZa1/qd/zKIxp445nYEGxZuEACg+
Y7O5Hqh/A0QOjfrIm87067K03xw0NY/kopWS5g+hgwTbgV0yD94oDJtpkYBP4GCGGBg8WRb68b72
+vj3UdhYlcIhJ8wHtwv9h85JzFHY8WZp9HIyIBdjYzI2fNSettxZD4q1rtodyRM2vskywRrlCuQl
ynmFd6BSB639x4Uejy6yBiTbHPMH/RbsErN30oAWIpDayrkBvFGNdpt6214DE0tSiu5Lgosqrxts
PTQJHMoanp84EeivNRa990fAM/8ec88DKWOO40IySxt0HkugAqLdmrtoJ2JsHvhV3G4VoMJWfay9
+gISmlgWXY0oPX4u4IJ7x2PXl53TnXbqYQruIDdVY9fxIbCpH2z4vfQ0dg2ZI7PIxgQnINjNaayw
JiPExSh5D/KGZP06GYNfcuiF9aLvENrJx5qPFihiV6rx2A5xetLzUlBCKgMuhAeY+kSSwOwDDFmA
rujqG37AEi3ufqDMI7+HCorOAaILGqKtXawag/CXdP2esc25n8CIzZSXTb3kJJBJ7KZ/lScigSav
+w6G7DkbQxqsorg1hUGASzW9WCexGHbib2G8v3bbGgtMQnYEXLxdJZ8PygtpkIPDu00MW4CXggKI
B6om7zzJB4tU1/O3fpC3NJ6QMAUynqomMf2Y+g1q14SGmY/PQVSsn8bNA9CG1cNO5sS0LMKZAxop
wItug3qAPYLPagzpwawrCyg0EzOt3mVXOGHOAErY47iVd7VXcfLTGknHLHQgEuoglHyCDc7ietl7
lDNrKQW3TFs3eJkvb2B8gjSahPgrXR4MbSkc16orOUKky5wsnw5NmvPtMgCF734W1RotocQHO5SA
Xr+Ss8NKtXJvyO7QWLccbZFmHLvDU0NGQLoCc1xaipdsXezpYyV+H4/pEHrlFgx+H5cBWJAc0YZ/
0YUSDbgniF6mQgbDOvEox3OywZdmpA5vcv7Z4jdAiXKnrMK3VeyfXgBdM2gq2nBzW7DH3Jc3tuE5
a9nmSrUni0jAco6+JsBvHNxBAnmkHIYDLjpH9eL7x8LxaIfqU+IdyFui5fy2UnZTHySVp3pf8HJP
AzAcGPaYuz49Dy20N40ifC9ItjA7X4YAGy8wZpt4xGkL5VhZj66d3ayRDyxozGij7cxqgBZjE/RX
/ryWQO/uxi14WiLTvXdUG3CpQdFPHTCxHb3Fo+JhoefhuovqMSQbeWa85uPzdigA53gr6yzSmVOu
uCmIB5rZMh05MwoTEMNNWIX5ahTknL+oPY0r9FHyiixiKBo0B/UyuRsPE4ud0TY5JwAk7yYtHyR+
Qfuh0/73NjsDAVpSAfD0GRSJX3mHeeZf5bYsRlDO65kQJU6d70wfQCdsV58df34sEmu06zezPRDw
OiK8yQy2fuBhKE65SxxxGhoRAusf5NcR/bBaAN1CU8Xq9u0OzZN8EObA5V5OOdUm9guSwE/JFAEd
0he4VA1uOzj+ElNiH1fA4Z5Qb93QhscJyfiYDdi8H3n3Ag9vQ4Sz3tAF4NoAXNxjfCjQ5pUO1vzj
geXkmP0Q/DkLD9z3h5Mul76873s620+OAXhmBH34dIdrjGog0NS1Vj4ZESNAMCXA7pko6+2ffDMo
X5/aGYkzVlurfbw7SEtT2kBLASz/XUBqKkkEHv1yI79pzeE1R67EUrcjyAo7QeF5LLgBGDxOIZcB
XL+beDM6YwNB38R9GWDzcQtj3XiMTgKKOoTHXwf6GwiZ7Ge09kg7SOucQexDlQIThbKFNHUagwxa
4pth3nYPHK+95/mLoimQkDcnvOF5cKe9wpIardCP3Ezdlh3AzHwOfE0vndT4Rl2jw3WEf4i0Gadk
3GsS7/Mx7/PHTjlCvjvwfsP1CLVnwQlAMMcQRQBuIO4j5nEARPyitz62qusZVZHnh4UxfR0msIBq
nWMulj5A9NTt+CBdjVssbfLFFUDdFopT3oQlLjGcKJy3B+oyYLa2Stdq/PHvH1tepbmOlrhV4RNr
3nU0ILXxUsV4x1Y5+NOxpodCI7yFusR+CXA44HBUNmhCCv8ZKGkp4hg4eFLO/ENgX3MfEKPEGcQ/
T0nekKZhnYcof3B4SFoTN9TB6nZCX7uhP8NgZnUNrhiyK2bTukCAkw3LAzAkh20aKMMxAlr2DDbi
aMWujosRao7CBG2GfpaZMcNg7nLILu3I5G2mYQppWF0goWxmF77wUXCz2QIqPksut0LRZ5B7fRyT
eJ3vSlpPYYb/FU+t2yv0Ivrf8VJaNwIhrXEOf0OYhVLPXrAojQqECIWU/QwmZG2+9o/dNVSvy+l8
Yg92qqIPf7l5ZKITH2vE2Kj/5UJhdo5/73N+rJgjJMNgwerCemiX430+hgWxANCeT3z1bcHbvNYO
/uH6d1GpGt6w9JdJWYgMJcvESiGAA7xNjkWjs1ZR2viRDi/ruvlEUEY53aoLvOM3hy+ijtrnNHZB
Y/0mIX2GazQj3APYpLYGOHngWpToZb199P/micUIL5yFrykDUiglOyT6ac4EQzZAjRewWOrNyBCO
qF+9cfvRb0m/L2EZlzuOD5Bq6WsBpM17TFYUhaaIbL+s6cf+QibH8tTGTxArAaR7rkLvOeWAGNcm
HZY6vl8kehQj/CJM2obAyM8JO7nV724yH2KSsQWamuGF8NvZNMRYptYZkOlowVany8CgEjegp3b7
+0Rj7pUzmycO1KNyh9QId70dW4SMdPU06i0xDnLLO+DjH/jZ+u5CkAaCCjGe3onk0iw9sLjneBM8
rzSNNmjBoUtEAyjnuMu8rTRZE/0BrDo/jlY0lq9walODftkIru4CQ9dpCE5+2riMT5FT6XD5htWW
+An3DImeWF2BW56sCnnxHv3UpYD5TmgVyYLRd54uHz9fuKZP8Jb02cZGN/92GIRknGMgwwYwMKC9
rkl7EMEIWD4vSbil21rYTJe3eM3kgHImQY9BjJmu6Vglm+RAh7WEe9gxEoOizC6ubFBjdKvciVA7
+bICwNWSoNzpYbzhiuSAFwa7xqef1+YkGG/w3aHbnAXq4uOOllNmAPPOfLs3435R9IHY/CPn1HHq
Zp6LMqN2F+1n2dq1B8l+hGlIe3c3NMGT8Wk6wooyEQT6/R35Ja0Bv5kpzN+542uotCN0YukiM0mV
DnCHWaavw2Cbw0oHlT6eMlqnuGY4a82Ma5Q4hEvy2tVI6UkqulxTn2mw8cvCzVqb5YSq43Csj8d6
/TMDgsQcvCIcsNoMhg/0NDH7oIf+8ZlM08GrkePZ0n97CRTUAxPliYlWsHAledpvxhHozmOZxLB+
UZ1r+s0HloD6M4joyHsZvPR3b0B+6cFlCPEn5dj2SCWQpiQVtSHOVLCFE+tNukbslTb26vbDbFgK
MVAKYLhmGmQ5/KXPkFNVDc7IGTIwpqfzIRwLoVZvIs843sjHr/2GkUd0mCdLBKjR7iSZaL1FHgZU
QAbCvPaVz4sNGuOYZEA1Ha6nDLGrsN6FxO2I/IrKQbFRKLT32ZZRN6ad+g1nM63GWwAnPltUH1PR
g1YYK3NLbThwVArti6Nian7oLrf1vEica36SZDObE42Kf1TA1qZDQn1TB2gfPC0axqD86wVgEDR7
CIUWnC/v+jYh55G5p4mXU1sChbfe/AkiTDBGaaIRKleYrWHABiXxB/vB8bwGrN7oTW8pdrUZU03M
1ngGuNPzwKaEvG7kBZ0mBOOzgEkEwOWC0XCA186WJy2FpDeiE5WFdKZiqQvxFMb7792coa6fDKwJ
mpPyClJzNXBhtF9ro7vBogcIZH7B68tmQrkMOQ/lVe41F9bmzmcYTWl+IgUBZB4yIqxdlCoUp3oe
OIa2P2iPwblWt9Nf+EovUSVfkcK/AD4jMGYXCPAbUX68AxAFvQXRazG6vCMmo/r1OAJXjYWGATzJ
km+qWOVz3oKC9eNUjOnWYFIXKM7XK68dUxNUwHWEcx+T6frfSuW4MUPEkuCGZ8pghYTTI6bjWXIH
WEjyEp7b9jkf8Hhx+2XQ05L9TfVrvTctJTsaUpzP4ceCZLjvs8ZgFIgUAJNtDAsnMfsbhSsgH+U0
aC4Ad5jPM/piKyFG0plTRvIF0hU6l1IB2oGWjmrbFjtxhq60BycvHwGe8t/AURZqMOiUkwJOswNN
/Mbpf1VmuYgcwsjBYQ/0OF2KfDUbRLNSg/YwIoU0Fp+EshFT3e7Dy+rSGpoE31xiiClyrhS+T/JK
zoOEmkyQp6FjwDqimOsoRscke/bqpPAAcJz5mcEWncx0eb7bKeLwCEjdGMuIvxtScvFNT5aW+f1T
Iqo5+PzU0Vy9qP3O0lmOiE+FJIQdRwuoBzxnyKc/rz3m8Ko9bGyWNl8c76Vl4cJw0TuHPkzj1Beu
+G0O7O0H3mmpCNmJxhgEzSHZXMjdURwTJp4jKwHTnuwqvZOt/sK8nIng7elmHT7eBlMQZF/T3O0t
9chSbe+uekSiAX4Yqm19iDvAcbJCRTOSvXPhkiXR8wFrsgZ98yCsE2RTSyZm2S9k1GjJmuWa+dVk
BW8OcadOMLSSDVUlTLg3l4i/uK/+AJ8Dnk3CvX8CANZ3kwkhcyJRGLnMWYwvlCw81XiI33jK8I+R
9uj09hlToOznqXqzh3bhEXhS8BMmZoCJUCQhtLJOeffrmLhDqgd3ABxpAL3TQgkVAlqNfFlxEaIc
Fvr1SPKN3Q8AeLbXkiK4THwycfrAQoj+SCBjfExZjDWLBJf0Sv5xWyGjF6Rf4yrHJPr0NOmdMWdb
ah0E0JFTxm3SmeHzdv8R2pAoTOd/ozt8RKxTtAlaWQ3YACZQ/iAPpCEIJpH9kbsuMTKzOQhAB7UH
WE1MsNzoNfVlTTwZHommTrXhZE7P83bNIKEKjSXRNkc37xsBJZoghNIxYv8CMUGOzcSAcfdELBHa
+VeAZ6oLHsuHekeCnK7zxfPlMnp60kzDsXw3st4J9xd7HqNGh4kT22eBRh9PhaEFYzZCGylg/Fnc
YnUxMStE72pzjPwB9QnNFH3IqMJLdMzWaf9CPVZ/7tSBnCQh0E70KwwawTeBBYucoinAc+a7+IP0
p2wfNAe3DLuqPWGaU0oydepdjygwI+dIwZIKzyV4jIMj++GtLr4LGH6UX3VM4dbRr/xlEKNWFszN
b29QYZO3vigojuZfMuc1YKsPMREQ0Zc8yfQUDRcETOAtYdmB+hTpHUFvngLER+4k90bj8PJpLGa/
Yh3QdWeNiGHGY3d3QVq16BnQHvl8QAm5dMFonBTTJV5L1qCc1/DsJH1SQcXxZD058V3PCRXgun3R
nxvVi1dYrhzEndcHmQJq99xMvxYELXxX7/rAe86cgddLBidqzvZQxduRXSXLyYRApT1Im7SycRiZ
YfyASwXSEY/BXKOMX8GV5HGjipw7jz+Z1tn40R4rQVtA6A92EWh/CIyDGXSrBCNT8za1QSY/aCIy
Y0AQD24dRzOOJ1eX09QXNxx6hhRQCsKX9OgT4i8Qg8p6/wK/GM4bDKRQSsEZl4HNmHPpxP1yWOjR
8mFsytGE+d3AYfwPDAQYXiOGrkp6aGNmN1LuV4yIx2752HMl79IBHPNBPm9qS50D1YsJWbIDg5vd
fWnXLxAcE2KFg+3sSm0lrMgyZNYskMMzRL9oVDiMd3HHM7ID9uL2roRmgpssijQI09BjAbef4ZPx
o440mWJ3q1DrnulxLVJ/bInsupmunrUlIc5+Azo0FNLqpKLo+jNwMPUb9YBXhMIdc3wsGAXLqvSu
pQW2oy6WI9IoWA1FcLA9BTie/F1hDwDPl9VZCx2RWUS3BTMiEuFSpq5FPrIdL4cfe9q6Dbmn5Pig
vPxhTitkvBjlS3mEnMETS1sD+JPC6qr4K2bdKAqnvM1wvFCl/4g6r93GlWYLPxEB5nBriaRysiWH
G8L22Mw58+nP1zP/xsFgkhUpkd1Vq1a4S+OjXxgiOS9kKmDJMxj4u1FbeYYD7zilK8B0FQIArsHg
BjMOejiEUHNu8LifYg+jRRtTOmu3zTl72h6u74boaIyhInXeyvlXOb7r4S9MuDEl4aK+s0Ub7I9Q
JmxgRSzqIyyUoo0gnUIHg+jFF8ySm1afwYAT3wWf0AJ+BhuFceJUwm7lYJ4FFBa9j8Ai4UqlAWA2
WJ0jBh2tT63Q6jtYabgmQljTwy2isyB9wGtSjdc+Y70bjzUFVRD9RKQt9nCP4oSNCs40BLgEkfjX
gANAsTTnDipx7Bx68xSCSWn5iNeBvstbBuRsfDBsjBCz8T/Q5CzShq3hBMvTgZiPPkZ1FcfrqUgc
j1D1FGNKixmJDweDL8zAAtbBLkh0mjGOQDABsRwQDMjZZKaTvPCpQsQZLXjp0AiD+Ro1u6x37ei4
9D4yyaXbDXCyW+zzMDnx8/ZY4vmmIhvfqrwg4sdLMjw17XbpdzG4O9kh8VrNTlwZSrmxSVVgxAGR
AUbmsZVXwc5E33RaIJQPB6TLZo2409PMW7gPTHzyRJwceT0JE50nrZAB9Y5y6IXDt4IzT/W0tEeJ
le9OwI8hrcgIhz4bbMs3AmuEenKASzRB6RIh6faMHdsTPHYTfzpUuxjEvKA5XjA5uwz2Rn3InTeR
54aTGwpzrpAD+qTyEVmbtj10dCez2xse6SzzrqVhw4aOAcE1IfJz3+8zoJpJBDVH197wNRSiXMbs
VmgK+WRfmUUlx2j2jYshPf1q79YLpgi+jF1jcIyStZxvi4TZnXWWPLz0uQ/Eeya66pcKRfcDLFrZ
wp8zGMA86Vfi57Cyp7SY1tYBn3vU7UgxtgoeNVvmrTy3ta1ARU5asFVY15HP8xmeITxgXod4F+lx
9pRsQfUogOBIBu/O9ISm7ooEa4PhVbv6plqdGNqle2QDNhyvaGvGuzHeQXFb/AIePOcg05+8Ihy7
2hK2wjr7QYAKOdBUzzf10eZYLuwWw+1/E+dJhn/9BJIQuBG73sZmLOfigR6epjcSw5sDp+t9eoZE
h1wRIQM0YCiC9MJ00qhpW8FcJnoL+y6akA2MORp8YX58tFzn9u0Ik1RKJjA9qnLZjS7FBVJHdQmu
LE5+fGo/oMp0X0DDGxoggAIBfrCbs+xz7jC/eBPc5pOC9bEXU0zskK8A8/XufE1eUHmlay+/Yx/1
Bd1GO8lv+PuScjSS94sNw8CMDYCivMXJH6j87Aiptm/ARvGQxFWPD8aDIQObG5nrYbzHm2TbHJZD
4RWqW+7Uz2aLrFndgb7tJ7yjEDxtIUma5S2BGsty3G1FBjvsMutEIuEfCN8UIz0uiYAmNWyeF+lD
jhlNhuf8Rd/IG22HnW7oU7fbB7T9+Ob1yHS1DZ2HFL8ny58KjSQkzXq+Ys6aZ3sDkQgEzueazRkS
OAbrOGzdLVJ9iLp7Ch/lp/AmVetV+ah/7Xw9Yn04rHHzLoePBkOoTjBOPRJ5HZxhn9oj5HGrRFEu
yJMI2Q3gSMYwlBqvw3N7jHFu+1B/9M/mZRqespehWWtnmDTPtq954a1B6f02nDNg8BWAPkUxLYbp
L1/WHt5s4kWr0cUTi2LdEtqqjAXlD3rhH1gTMDPsC7Ehyyunp6zuz8PBwhl9Xb1DB30t3udYUG2H
5+KS74Yv7O1MEUwe34ix4NMkMfZBnLvwffwgfUPzUsYBKwg4HnLbJ2uvbChJve6bnGbc94zX4KC8
NujMMS5DQ7KNTB+6rYo6KXb71msuNbwOBUO/7gCLrrkU2y/O0Jx6WkgvdGxreWPEi88+xbjxtSTn
0HZb6SnyqEQVgQEHifvNlYjDMJrsZG1zpb8ueKYa2Vu1H9hpBYRpFofE3Dnjdz1s4mFDijUOErKy
T2c/jAS/0YBx8py8JYSs0acyn0AqS8LVvroQIQtOylzxC7QS4SaWZvYze/Y7/ihIB4d9ylU5XfMV
/SzhpAfIS3vNj6/STbmp3/Z78Tp8QeL9p5bBtdT54iqE2tb1dNBgRmrhAbV6u/4NKwzRkGDBHaxZ
kgXD9YMS49vYU+3swEiFkDRas1Bd4FRsHNujAphB0joI96vhrDb3iSH5U3qa9pwGL/ORXBeaM2Tc
A8gkhE0u1i95Z+9KX56eYHQfvoRlpON1Him+e949mwE7gR1toDSsmzUl4QJFp2MBJaXeXeiQl23y
jGz2HD0bTzS4UD83UeN/vdk3BphgrwI+oKEFnNDFyMQGLNsKACsSLgTQ9bF9hOaIEzYAwfIFob1Y
8y1udNzeOFvFabOWP9h4qgtLzvIFzd+l17HxT425I2UpYfbtB3RmjwoI8QeCjYe+pRr9Hva3b1xM
tkCbF9D3BjT7CfP7jXGKGHyS/e7dC58h/h4wEDR25A0aO4WZhrYjQ2HDrHOTvrDdv+IiZLq/E9tR
46dQPV+lC9Eps7kr/ISxirPJ32lYht9vy8ccRsWJfK3/tR+KGQRCQnFj5rOGp66pHnOYxmvadpTo
H4x6HXgu/atCz3rST8Z7UuXInNx+Q2FHWY6eZpUTEJn4CkyyZK0RQCW9SBTdoG3kzPJ62tOG7JoC
o757g6TjeX4trtl1wH8TpoG8Hpkgc+bYT/l5qT0qpkVnatuk38P4wojYIxT4r1cwpzkTW7Y7PEe6
mzKt28G3JLfDqmrBPHRL+2Px3e0lXHPPhh/dLL91sM1ksqtupG2YevImDt6hqQRMS3cjjtg/RHoq
eP4iofzSaz9LH+zO5m3cMx2mVLQ9m0YfDtRXKOP4T9LPKrB2xdW4G/p1YUMsmeU8lVjg0L7ER0Qd
+H6FHmmjTtKAiW/yP3271jtQg40RPGs1iU6f3WcPY5T6JDoGDDLGtT09a+oLBvLyghzHObUg5/Z2
UV/S8r1IN80vlVw3ktQS3RIsDrXHd8f8IGOciRcMc77vltYMgi++OpB7t9gtYkTAxO2dtE7wINZa
H6PuG6Cx7jFkxJVBW8V/ZC/juR8B1wNGx+8SH8FLi0HKrS8wRXvA+QOJJlwg3dFCdrd4WzyYu8tu
/AcMJ/qcMAN+6Noqs9YAs+VLdZ8Jr2D2u0qJX4WY+Q2XaTqpUOf3xk7HR7ZG+3kHM6VESD4q1cs9
2CaSsVqeiY22mK60HzBKiKetPE4HTiBsz39qXJeutheck1+syPgAI/irhcsRSPUjK1y8w9RvAp/q
g/CauToYajJJB6EVnWhE/NE6fmumTbQn3YrI5uZmcX1Bn/5I3x17tarbNUyICnYNyhj4ScOjXRvN
kx0QTOUzAFtOtOYc7pv8HoRuLV+0nBrHQTlTn5wGVCu7N8u56Q50xxiTTpgSMDuZ5HOAr6sMeNn8
MdjnsmxbVaeiFLm8nL4I1yJ/RsMoU54Fwprlc8EGLcMKcD5of7kj+PEWdESU2sEJVzfzTVsQppF3
fZvlS8xVStDdoytZcPA5paDK6e/wgyfodj39TQaen4N9CnuF8x+vsPJP/IbZkc4YBc3ViWA8Xk27
L8Oh0FGy1MDCvlReJsXnEiq/8zd4tQSMNJKrx9j/+5F6nVFkZM/kmoIdMfiLbXJ/P8zwFtr3aPjM
KRGqF9veBgbN5aU0b232ASIY8l/Q+mmfoOQ390R89M5HrDz3JuqY/mucX0f9oUyfsgV3L7tn4Vka
btF4CAPcA/BEy27Nch2ibb8c4J6U/NQZH8twKaWHpaJZQSCTLY/G/Az6bzWC5YFydv6ztNPTLeK4
6wL8fvma85uuPKsjAi8PB648x/wm2IzxRSd5iVQby2U8ze4NH5uzrA3dDootIR4ADMSwTrRbfrUg
e/CWmIxdYqm2WnuQ6y1Ie2LurQU16aoFm1L90N6aED6SowUvbaWBilksDmsSWSTwIYk8JIhdwgfL
EsZWzE9ww4JcwJPCAMBphxmpVroRIOX7SKw80RnzOqrFt4IzJsPl+ZthbUgMIpwI6LkE1JPuhSgA
L2am/RkbsfDXwqwnG9cSEWOOKwN0Kjtrhu7zwKaYogsGBaAWEZUurxzCPkEGyKhCO/Cl24Cf+Zqx
SzK7C2+EXcdaoWUHHeYpgH+tWcBAgDyAbgzRBHDY/pKqRMoH4xt18gR4yJxqXC/mWsMZSVlXuRgi
tPEBlErTicRbBQu121NDPRQzG/bItLAYPwCNzetmeCxwquc1R0UMB58Q0xjwW2mFjmFR0dm6DKQo
IWTPNA8EzTXAtOWu670A2quypwnmM5gTnzksVZYREA/hJYYPo1ceUDF4VPeJtJ/DXR1t8NHBoJrC
f5Z+NPUeaK8T3hDRe+a8A1vY40uvwsq9LNm1mh6yfZitS4EZC1SAZO/cJtvTMZKmmNc/AR8iMEa0
Zk9GuWaYTzYHGSMlWZq94KEsoJyoes70CjStKZxHvyRGQ3WnV4RJEdpeNPDU1KI+APRGlxexHfsV
W+Oz/MMUkAqGO9JE1aIGz55xtMC/6uMIaUYEoscbIXBdGAzdiYW6h0eCeEwG2F4gbQEuiz1QYTi/
GDnRA8am/EjQBqa8EKfDW3UGuEgn5Ca38ohlwx6sEw5nT3iLi0FPDCwKTW3cRuUWtWvtl/rTT8AU
lTlE7ofcereS1QVAm+aLmTUB0UAakHt4A11DhjxN6+mHlQEzShzn6BikJ+DtTQsKzgcFGl989QQz
w4F4hxMAEyFgpr0F2ht2MbpoHxt0YE7AF7a4K6WxkDEgPtBuQuTaACqscYddKCgtJLlgrlvF18/F
b8GsnOzHYrcIz2oVJzPz7LDnpwWLAD11ZCYfeiGG6iwEZJc4kJoZDx5bDRatzvC72APukjgP2lhD
WbRRnQtVUP8DA2TcalhdMZaB8IqyBzK9C4l00+FCOGOhHlgfo3xT/w1p32OATxpEwNSV1R9AnwEl
rPLps1O2NgFMKg0ezMLNhfs8yB0tZrc66TjQvtgw5g57qXx66rbn7W1mJGL/iYW7Rnhnjtkxt1H0
d1gEjNabxAFagNyGBNOScZojIGU8hsGvYbUulgnMKCVp15Lt236P6TY/laeanYIEqepk/ladO4dv
GqSqsXBTaHMhJdWWEuspgR2DTzw8RGjG4RuZV5GG0h+fwNXCDsiAycKLF0O1c6gfZmQZCqEfodXs
KFKU8M2UqB6IVMGnCeHwzUwR0QLEC/ZWN/g5HBGLnXV8ALah9qLSZpFj+EQxgz0EZlALchmqc1x8
wcSBFr8TTimjfAID/fdDsLPmtzeYXtHuNMyuMCWrtvLOep7zNblJtPvglOqlZvTPoknuxKvD2vyX
kgF61L3SmLF60CfxyhhuMQ3dsjSTWd0o/rSDnoVzOK71u/abtptdIQXteS0hxFAHTaSaokAS9Qj4
33u8vLJZp5f6hd+dW4jJaHIr0BFCiEMdfcX52u8eDLvM51DygPf1P3QZa31rH8wtPs1bTLb2CfOa
Nfg//n/8A9ENdozDxtxCT5gPP0Ie6+vD+09wWQgu/mvOcg99lENo0Fz7yDTi1G9Gmkt4EiuZ0xPs
NFb3tGJcqivECNH6u1xxAV3+xt4wt2ReyYWdf5BrCwWAU5rFADIQp/0KGw6yT4h9EbpesNYSJLXc
ErrDvVBCIkSll8tqF4Ulmn8sop7Qq6VEVtCbolQjRxXZcnUW2r10p9Bo81v82vz7n7apUQTt62O6
Q/vIw8Sf/2767+6aAApaXyMx4O+jxCP/92haYZ7zfw/hZ/9u0TbiVdKdho6ZMRP3YLjK/xCQ/++x
2kbbIDAVDyj+/ime/v//zcLa+7yo+BkIE/fSNn89V3pfPLN4J/89FMx0NzCn9HNEheJPhaQiRtrW
JcY1Vs2+E6Sy/Ei8QO+TefD3t/hTJ7FC/F3xC+3pq7YW9+OdrcV95TteW0QE8ks86N9de1/Gyav3
UYP7lZd54Hnixv9/zv/unO7EK3IMf1+XDAJe7d8rabTElTdchkvl5a719/UqbhU/z93xJv7W3dwF
6+bNEPGhrcVbs+Gv/H02+Aqs3IyxdqAXuitu111Ql/8dRu+TJO9ra3FncSDiyeR77xPVxv+1jXhq
cR/xtv/9Ke47PP+7v7ZhvMp9Wm4TH0rFvcRzi1vF48T9/h2AeFR/E88hXl8cHnfPedC/F//vjuIJ
/75JPlXyte/iweNtOIunFw/8d+Tip/+eWBzKv09G8ALudciO8O8T4cUv4mX4hBM+Cm3NqJEPX9wo
CdxFPD9JeX9fQRykuEGlgPn7j5hjgvrEwzEAuVie6i4v4iF/3zBHMd5yHqKjfOVuGMcRFPH3Ef+9
yX8HIf4UTxvzug1Usr9PScIvPxZP+e8l4o341/TCN8sLihcTtxJZwPctPlhxpAqnEGf3fxeLON3E
r7/Pj/EBp328Y3t/qdzKRX7H7+WGogkELvZDfptiX9/YW3uLiBPXMGT0iF2j8wBwlR/Fz4Y9g+o/
w94m5MxEDpi86mtWsG58TNm1xckv9vBIYeEpQPgIbEMshcm+5TU5avv1PJGPkfGQ0J8vik/Z61e/
2kzhvYUmARpbeHDVqOoqgt7YyrlMoz+pBET7yMbHjPQlvPdwclhJuw3SxI3409xWX6GPYN9HkIj3
/f//grqLw2lMCIs4uNi3XPELt1VeSvwv49Z/t/37CTMvH6d54Cvm5k57kZFYLZ9wWylqa4yPVSqX
M7QNg7KBm5P2JNu/ZXSp8i1LfluvG1i1SEgAl+UXjlg+U8LDQXDuBMnlb3J0060tBCHbm07tSw2Z
dsUwJ4F6Dcn3mXmxtqNDLDYjYy2oaLQ89RM7AyrtxVkr9isKURil5oEclgWGYg6ylV/LU35sv7Gn
tTWX7qOGe4KXNcLw5+a4Ka6w6l+Cs/4dDoJaJpi3BJR/gC00NeX90/hSnyUJPQqN8cr8ootEKNMz
qySX0QaTpvBXFAb6eHesYlYLxnVYi/KmrTWkUrRN3UMynqA2B9n7QHI7+z3NdAF7kYqxJJiNnhx7
ApCQiHxykuH9hi0XwxXajd/po3skbGOwzxLC7YWz5sTZgjUpdiLX4G/vCxDM3EPDiiXAuRizjNXc
+SkEJTyxq8sgH6GGI8XRaj4g3+nWY7umW49wibdWFswgZUddwFiY4RXGP9AGNVhpPwZnZEE0lEsJ
gdloD3RFrUGbdsVgO/2m2wJUsHKB+HQWB+7WQPadbnvtAf3yKt0Bem4h0RMCEvvNl3LrAYq+TPJE
gj/48ez7G/OIfBORRgguDUOnR3ylHtI3Plr0abDLGeKLOTPZtitcLXCoQFVnwx/K7xAEyafoD9VN
ZpwBC/UyP9tv7dbZTffqGLzyFKKGrO8jYosACj/M9B02cUdocdv84Nxn7FmpQmLMymaP6eRmhNmL
dQwwO7gkHEwCubd0UkQ+Bof6iDnFRt/p1/D2ZV/MF9JGDL9iYqp64snJQfMctz7Of2hU23cMuke4
5R/jJbwqt/ENjmDBrBsERpwy2i81EqDATCUcWapwfS0T+Rdf5Kg7LelbaB06hBCkt9BDVbQUm0bD
ARZTHiKMRRbGTn3hb1gPmKmOyWkkpRT6MfUNp4YMAFmuYUQBUsDJYTQ4HHE+lRMU664QTzPtvY0Y
k+Hje5RHWDyQNZmHKQhIiLeARgGADj2x7mr8plZ0K8Tf4JjyDsAf/qQ/IMWYb9O5hIJ+xmoJPRLG
ZICD5S0+Tl8NrkvOSbqlP2D2NHbPWDQL4N98hzRK7Usz1NA+lB6PptnAVku4yplb+iYejHZLWfH8
ENZFxtjwxbyab4MXYH70BZ6fUxODU62dW/JMvSt6NCYcTBuwchqZjfO20qPIgoG0h4Aefna1bUE7
xvEIr0f7BTmav8VQq/TkCntuqDcbU94bXxEWIsYatJtKFtwk5FoOSJJkighFTUuuQ/0cwzXqLppy
//eP2SZaYfkah80MfRMIBS4SX5SDEyeM4+5cKJuZ4FQbgBdawW1e3upkP5k7Q9sINowFjxUWw1Y1
whPNooXOBJEtzTnBLwx+GPUQbWQz136PueY38bgh1FWMhGD1MJDAhBzXf5TPBH+qnzDEIr4CSGLh
hkXRHLZ5f170LT60MMfq+I9N8gFMB3s4BnRyrJiwHPji+TbNy3S1p7dhOrCf5W9admVSSuWqi7KV
rz9j+EbdbIJeHVERCC4R6d4IGszDnHzLA4leWCakdxhhpGc7Mk92cQbQzPilBw5V0y9JO/f0ruEP
B0R211aWPZ0GdxAWzIwYc8kPWDO790T/ACBh5/gGTXLi15ZU6Cv9UbiVbR+9BzCreR6UHbvBiNMt
I/PDkuPG9cWVoJzm8zCvWEiRnpDqkiue1nuZdtacNec1agQZnmPF9VUKPzgxbtX91jyMxSG2XPsl
VPZjf5wxbYBmzr4n3bRb1jyHGEag2ydJ+50zUZ98bIXN6h7qzyzcZrLHw2+krdOfk2pNhu7TFCUu
5mkAC6N96KEajBBwNozPOH7cLgL5bRy3acQehovViLyX6yhnRFTvKv2O/4kMpoQKeWFuS6LoM0Ye
JuN49lEU8vZBxmKcDjq71j/8QaBpCGyBrN55mckMHjzogcRLd4qzwlKN0wBTWTb+ZJ3rr8IwWV7n
5qFU4m2to7bMa3mtk9FpAp7oDCvVFKp58M6FMQuW20tvHXTmaRfYyuxUXI7Yoin9KcuPpADV4V/C
RSr94oORdjpELXBFvH7RDawNB0caobQH/5HRtEnAimthw2A9cRMNZEBuCGsRgJpbgjaKxUBrt6Sn
5cENViOkNbbHYdlIzqlEROU8dfleuP8b+3k6jSHcxHF2Jau6hrm5SSB0Dy4QVr28EZFaQrFqnpUu
2vWVuRlIq9By03XiYmtW+TN6E0k/JyjFda4h2ZDP/CSZbrxYGCK0LlmDtexjBndIgEqHDKPKLj5g
fo6hixS1DFJSModx156S+jomyc6IVb//kTTrxgg66oUEDMhOG0MYPmytXGWcFib7cwTtorHrm4lP
4DaJ4ZKQmgHHIIZyRkRk+ugA0cqtnliQJkWojg2ejZjcDEGqC14lK5meVCdAtp1xj8pLq3hOsF+Q
/9V+nfM5N4RYMaYtq5CpQniYaHfBv/IBPbs/zRuJOsQeVko7HsaJjBPcEmbrU+1WQfAtYhT6HzN+
8GVIa53CYGj8psDinwH3bDPTIKOqaMkMJ+RjqlFZOMO26SNaYHUzYCYAH6BL9nl547toRIJDUG2L
OTgTqW51D7lCaBDuWmHjqIyXXn21ApscTeQW7d6ue06GYJMUjPwzBi2Zw6BmvkLv6mBXq2xgljzA
aXqOArACaioNihWKpMZ4RARaQEYq4QnY/UOHkdywDkW8AXMb90ACBu9I4f3bTf1sQMvqBgiMmv45
Io/pcvMacKjmXBM4moK4aV/N0BACQiOffWqIJmKErSOCdsQIybeJn2NR75wi3S0IxJN+OnUF3b+N
6UVb/xrhXqYkmov2lM/hiyKt55b8sXKGGKJM71GSvBpD8DAqmRPQN/tqX+nJJTPglpl1tslhtNl4
XbWnrrcujsSRl4FrtO1rCJFSnldaKW8molQZzzTQPJX2ZZGoWkKa8eq3GFA6RzXTCnwcbNUfMs9I
D/U0ekp2COT8Ldco4KZ2z9dEvA+S17DrWTitqz5qLzkYOShcjvuAYbNiRV+ynMj7RSvZAeBiaPJu
6qwvW7f3MhDcNKb7ehB+7N1jTgnc6XpGKsBvfenXGBcZSrpPdchTEIpm/dKjqqdqKwzIb7K1dpTc
7UYwbKtnccLqI5C3veng6OicZcIXHAI5RhVaE/g++hB1pBwYHjHkJg2lucjFlRR7MzjBJapk95jj
IVYzyadJgslWpyiu8m6T5B9ZI23nOGTYiS+55dwXqXjRbfBBQgyWddyCkcmQx+g3pQcUc1lHwmmi
RlHlZ01iwh8G26pGVvCom27jlOpXn5BH1OMLOft5iS7OAMTN0nM6QnIYO+otvvWodHZpr/mpmq0j
0Kz5N4yeB2mlFpKvTym5friJNOF6NuyvKFw3cFkxqofd2aI1hCzk8IPh3BLJaPQfpfnSo11dgA0r
qXXV8DubIj/O5p1JErQNU6juj1nwbGByTulnZsa2tmLA3uG4ZECYwxBfJMM6pFp5a6rXDPjQDulj
cwLOFZh7lpvoAwmRMoqfsCINC2FDkZNuniVvTiz9GROuM7s7SE36nofTdi7oYaUMv2kFfnKJNeDQ
i7OR5XnKgH0cBQ8iLqMFW5YO9DttXUvfdSl+bIW2mihG7KkkVpVwBsrgDpFLBnG0oQ5tGR2G1lff
41RZTTsKB1IFLmX4ZljEpWKEFU/HwOx/M4Yj8nHCjkmcsQMD6SBfVyPmGo7mSrbscf0+kyYT9/JG
MkGJNTiDxuIVBnzBepey35UwPsrwGd9NlEtS2577Ce65DaEHKtwM63cs0SB9ApFqJnlTkbPpddVD
qzg7lLPJ7awXLMqQFcOJ4X0duRnTZgO/LGXXdFeFJm80PMuKtp10TJerY2GnPe7lFsMUnNGtc456
icgc0DFlRqiqjW4sMxkLCb21pcfIQq6CJg8TAlwmsiH+TgGeOYuy5gUsFbuYmLOw/ZELdS3FMT0k
h/40GOl3Cks0wQ6W02JoraeJeVtPaWv22k6scpOdHLKUEWhukl2NwuCYWR+F3D8kc74ho5BK8zPT
kPE3ASkZquzrWfEe7nQD5nsJuWO5G0jYCCOnF2Oh0So+jVh3m54vYErh8A6/qdVfQujtCZeThp9C
3X/gngXMIQ4BMKlkJSu4xLqRcOMOLWE584l82LHxwVDPKKDmf6bD4DOJ0uPqMA35eqglb7JCtxj/
GKic0zSABIwl6Nh5MJ3lSmW0Cu8Rgy1RXeh31TQQGkswQ699SQyK/GamtKa7ToZ3P63L9CcqjaeU
9jpofhDDRdlVC2CojxFWGDlgx/CzNNHOjiU/ceRTC8yRQAzR+nBTc/KwGfgO+3vPpy8DLYQUrEs1
vekhgkgaWn0+jgS9VrG2D3VjH7eAeNa3VqueTPPeMbAtx7sJwTP/o9nhQesgfbDuy23t2s3dEd65
eoYvhtenmssxOCqS4WJ+Ecu6WSe7CYdZhlI6ARFldZDgVvb9rQb+LxACTr+zTUIeoaVDeUqz8svh
CotYFHMzu9TOoRy+EiUiL/KrtbF2AuUeso+0ic9L00PVUSAfZGH71aofba9vFNnexNXe0JsWd9eU
QjbGyqaiMm+upWWe4K3pKENlUI+xOMnwwp7y5kdRQ83rFWNv9Qy8ZtLPNJoBaAb5h2x4sd20jPkt
z1SuI/a6HYQmKfV12bdtJBy1dFkKBhY2EqAdKQAGSeRtjnak65lv7jSYAmlLO6LtKiLeMKQI1B1n
3ogRamxKfojQLDzhazR2B3P+GJpN6SY1totPHLWXI4/3usQLkgcGtWzsNURdah3SEyvXyuCk0nM7
kxcTWFzRFdvZd1sBEzYWinlbrt0YgLwBqaJ+5irR+nMeMBbm4ou5LjIE2tkunUVeFD617UOOrhWx
caVMMc2o2YQUx6mu9Z+NUrqmpD1p8yar6nthMYRMkpPsHDT4SRUKRk5I5miTOxiPVuoeFgFLcXPp
GEgVfbZbZhAnZxvoL7pSb0z1GMlERR4VO1rp9L9ZQxilbT6oFj0jlPeOFu6zrnLtdMZP5M1EHNXe
bI5FZQBnYvAXK1sLMQOCgExzLQC3wo/LZzWZCHN7yOzyCSNAhfdgOaTS9Hx/g3EY6C6UstrI+CzI
JlAKgxybOEq8I/PFTbLyUNoCoxJ0gm5tLzOfsEPD+et0ZCmCZjU625SqHhIHLtqRpTmALzTEUKys
wteMxe27bN+qkOiYd1JjSSoRUZbi6vDCVQGhEY5OmSb+G3VQoJSLnOivakm2iYHXbsv4doo3Ns38
UGKKqRS71Mi8cWSylOpH26ZV5IN3tLc+wATTYaEhxsVYBwqEzH4/N7g0wP2ZY/NsaSXWBP2NOWs2
YhiWj76lrWbZ2Uo0Jn3361RIT+Hrhz0+EkTy7sgezDC6KH+bRaJ/ndaNNh0SvCvrTDkPsoW2brDQ
1Lclhpew40J7N864cI3Ss5ON742CJxlJaeV8HJiELWmrUn6Px4gdGqp9pjNJn0jgyb1agWTUz49J
qSlHHEaZse1sQinC2rtljy8COoda3iv0rkNwt/VrpgzoWBhQRTud6WMyswW3lN7WUc9ybFblx4SC
J8LQgz3LYTiNf7M8ynTjNrRO9PAG8axo7wgjD4x2I5Uyk1UW9KxGiEnVztIsznrZLn29QFQyqZg5
RYgu20/x+cvLcp27Zz2tcQmBAml330FK6iIVTZdJh8yA9TPSpvdIH6HPO/JbOnPw852VHmMD/RIJ
dSdcisL8VRTbXdghAuQ98gTDIF1G1BjFd9JnXl8dAohwlo1htH03Eyj9XUF9Pl3D6tOZrU1HWZTJ
OjTWItXWTstuO3VepEbbRPljAwFO0VacNeHSsiqkJa62Aw6WwBNzvEv0e1swLC5oVGNt2xeEPagW
zgEfk96SfwT4j+rOeqVUx3qXILPpy7CuTd/5GkNECRLJonyYXlK4Nqf2gEiP7mOVQomL9XtfQJOo
2+PMOJK5nzVtEhIaItkFJ8dCOHbl5hyof6rqO5tNeDHAKCiAArzUwPikJL/EmGeOkELyGRvx8tyV
lxo2snJUuGse3JcSTGeYVgWusRC/8tJZB2R/M6iVRhyGnBmr4bWJ1W0b+XXk0+/FkbxXmYOqvdvH
/iQIwKybcbhpiIwNaKy50tQZynt/CB0i+8jFDcAlaWCUCm7dzetgbM/Oyq5+9Vk7NIAcxPAV4Ydt
uw4FIFP4uv12cBk3+bYTPHqmEomgrvo5ignZ+l2gwpFwlEGjmURCM2ACaGF8sRmMZ9CUYQKGSuuW
vxZk5gHN1tTWe7ObN/XwHWvl3glveotCQv1osoYESIQg+dVgKpzj48hCJ8oqpYTufbfw0ellyD+N
BmXxI78XuPGKfY/moIr21Eckxb+E6asJdUFqORm5eCB+mjRJ+D+Cer1kQIxL9okttRBVUe7Kw15K
o30e/21eYQ5jTxWsbfiaI3SnahWzt8ej4k6DivCjAz5p7ggHg3m6FEiqk95tymxrRQ4wIpWs7gMR
8IHh8IsAXJcZzVI2FNw8shdGXX8og3nVsZhZ+rLqbFBzi/1F/8zL8KAkzsGJOi8MTa+rZd/MB3Q6
eBGMdK6LTMOvjapnoJbMikfcMILKHo7tvCZhek56hIYBHhVhj6WLyfLewPsPNNcAuiwIaUgktHpL
9zRWjEyq1Pk1tPy3oY17Umq/YxUtOZMnWLFxGKxzgmbuqFnSGYqesAGPCfMjrBRYBdWWwg/mroSS
kA23tGiQ7erKVinxn7UhDzpAgEXTX2NELxWbhW7AApgBPMrPztkOgKDmeOshpIXxr5RV7gJ8MvfZ
viGKa4oJWkG8T6JkSKHtgZgkE9y26JfJpoURI6kQrjwzLteo1vgodbZuDTlTHkyYbo2XXD/lYLSa
DXN8wTIP34nA/D+Ozmu5UXWJwk9EFVlwK4FyjrZuKMmWyTnz9PMxN6f22XvGlgj9d69e4e4hTGvb
dFXXIwKabioNNzbFt9teg12LFETBbwosLs8oFHTSeOlI2x6f62qCR+zk6cWsPrN5zi+EhKYWG7VA
Ve0FuwKIVep5Jd3wlmM3R5WRZLqmraZhs+UA8Jf9tIPtlo0YAYeD8ydBOZetql0owwfrVrWq5pGJ
PkVBWDU+FLL/Gb9gUpXzMTxChu7dMi3wmFlj/1yGJNwVN59Je2xJJpDmuBSyYtqcuLUYWW2c26YE
1VSH2EPxS0eyBSxKHpAmFWZhnlgjcpOmOr5+zRrGWCuodqUWSPUvZjnMU8RGPFkdVOtGxyi+cDdj
D0/yRalGKyOGhoGtnQ4PgUmnpbfN4S/IUMj71irrZ0fKhy909NTlQtTxpYhqhMD4U1KWwI6QT+Kn
0x81cjKE4ew+x9JeDrAUSJXAdad6akCkTUHKeUpsQf8Z54buJGvpI80gDpr+kbI25+ULTWgdNK3z
WiEFAJo4E1b7xb6ONgUrmm9ZNFnKsQaw5MJbcN7anLFDPJl7YDV+Ely4Uw48vpC3JahPpXEUUF4l
+s5oo8WVb1IQFp/j0CegMuK6T4nF8qOp+NeepTeLDtPG54d3hc9mtecgmEbVMsHZajtR7i02bshH
wrMDqsD7htkqhHiaJX0aobEDIEI4O0YuwLAc3RKkDf8ddSSOJvDtL4wiyKaGail8qXYIr+hOM1gz
IWBiK+7DeDmoM37sOTjyH/m1Zn8xfzosxy337AGzWKAgNczbUVAGgiy4i4S9U6HiT0T04pxEK+U7
Ojr9tIXoGNfbSDi47pdQz9IEnfEfSSu6iewuxz6BP6QIwlxVtUNCeQmlXWEsY3GZFFeDPWotrnI2
UTJcpRQkp2Wt1SN7p6d3pZ3QYSAwHAbnUGbHkD/yzvpLgnKjchcyF9RN/7roeZd+IkQY6wKI9gb0
HS5pJwaw9wcr7Dy2eOgLfZkggivmHCT9SVwL8t3XNx6rQeJlkQ86eHUkNk0uXVDDt2zYnAyjIFdP
HlFNuuosH/s+aMWzgrgvbgce9PIrLY7qh5G40xc5yQ00vgEQ+4JwA2zS80U7TtMCsoRD9N+MJN9i
xEG8RPVLvACZJaV3EbW9WB9gCaksrKAeDSg9aKsB/NEBYflCQAJBn94aE3HBWSTw0OZgFiZQrYx8
FaNh8tRLxMonWb323a2WdkSqZWWG9ZUzS+p1qqwLE7pm9s3NydS/btDoADaQryWwed5oc9HL6wI+
aykuS+XaVF9pti+4UWW254Vwx6DfjUf3J3QbZ2JhUcCxgneLnfywuCptr0KLN+RLd0/jWx/xNMMk
s4FmO+/PyPR+Y7xO9DHHNtnFrDAsHTIk13bqrUpiiNCz7rkFPsRSi18pTjfw06bBZ1QKOghOeMg5
eXANhb3IIJ3aEuwJ+Ms9ypfWVgpGFCtYGSTWwzCuwQLHjNxEs13DYh5UMxx6SQ/7v+LGhL/qPvgt
4LSDmTz/q5ozqVlQ5dBX489v2sIhs+DzWRigUK5Y9d78fItIGyLmsAVlnNMlfbzfYkuIUgTn25/K
Z54zPjbk82SxbItZiQ26Np2wtqcdg2DzqcxTH8CO+BLItPjwr1hwnthHRGMMKtvVCfBSPmf9CnCV
4SHrAqyClhQ45sFPn7ExxCRbZ5l5ascghWEF1orTT4YApOKHfQWvZgKlD0U62elQGijp7QFtZ7pE
MwGbEQI9VVHOl4KyI2yXFQ3GXvhwMTRwPrNScVTk3ntwXVZTlbbqsaAitAy/c5JCCOCg32dXSSuX
k6JotNP8xCIDlwDUaLB7/+uSjFfQzLrLqAF0n5LVvN2R0lw9vANyMyS1pFacRDayaKthxfcWyzX3
VO8otBjusJRnU+nDY99wI3a+DOOU38aYz8GIB9HIyfnwYbViUd6i/OLKc7JR0NFxP7tmjq8zJo9L
No7DplDHlF/WaClOoC8fQGq8UtEcIc6CtS3qyuoYHHjPMA+BJDg81PF+0EGB0UAQRA5tQBKG8faA
KTWa56vfpANgzXxhRYoe7e2wJUBCx7OlQWjh6EFKfEM29RNcIBPusGTnobKJD+C19ZDsrptmj4s/
Hn+svWF9s8+lT86XuIdNCzvSvl4PPKcW/hUHEt6wEHEXFRXF+gNHpGXgfrcjWUFesUL7IYONWowo
EhL2AwsEzPDOUKFx65PmwXtkDtVTAYAJiZwwH/alarGc8x7Qz9mmlltJ3hH4gmW8tghOaDRemvzV
VhelJrZ2mvULUZ75w9Z54F47vsAAIrV54n8L9LZwJ1WGbWxhey45qkzYyDvGGRYvLevqA/yHztnn
TNCP+sf4Ka/NCfuD4lxF62aYsd9iRF+4ZGEc0+hm4PrXnPXKRtUDZyU/5h6WnZawrhVLbxY3rN5m
7ifexlfKMlPhUjkZRwK3v5oXCqviBaF5snY2E3GHMWCWzzIcdWRrkiOQs0Y8fBqihkYZc+4AnbW5
wAncgCRRomYOyB6iHXnd3ZkisnuxBuWMEhgkpLvjZgtylUxmSbLGPwlUpAGntZGSgIh72DOSc++j
QQBbdTfFi9sVM5ttoQGRUIa9JP5m/bz+hpow9dZpOcPOEp8H7254Rwa9kKfwgrNTj2UdVlKYrcEp
h94AD+Asd2uaARg4MCmKd/7TO+vR36hd4FPVuugz1kFwwBMpF6Ywf9jxYVmAwoE5WP3CpxJnAbde
Jft1l8/hLb0U4dG1L+OHu5KyI8IJsbtIZxglITUYe4WrvyNsiui7aXLA3gDzPQoIfnhufoUYojwN
Xu4/k9UOJ/CvdHdrWx/l3Ja+QVTFGbIfXtSUFBYyg+4ApRtXHIwwsrtnWGFpRQS+NDPj0H/pqyJZ
cbSPjGeR++8tIw6CYWp+qn1bWPy6p7bG3kM6TeBgCFsD0ozIFdIme411D1sHXMTPLPz6dNfhsMDm
H9sZ7IQeY1A8ukdI13iWSPO+XsnVd14e5FEMsNGVfRHMWpSEKSR6Ni46KnArRsmmKKtGWVZoSND/
tTMYyPBVAmy867EYexdm1LI5xGB1ANpMvbfoCJae50d3U98I+OXMqA4h+28i80oLxI6GAV8BI90b
O6SDRwSHq+Da/Lh7EcM+XIOALCsamFm41NJViH0H4XU0qlCStUW+hjiApJR772JFgdhqGkSzlluA
yI90OKuKwT4JkrbQWHMCQRP48hHyKg+CA3FH4Mhga52Ra0S9YX8ftSPDPMrGyBFafGKDSH9ZRBvj
G8wl/0AOr3F2FTA9hgqNIY8inimYeb9GzlDUe+oqTYqZL8RmR9WkHpL4gXJ7/AXYDJGFyeZvA+jt
ss2YYhHpP9mgOgae7QA/+K9Y7V7aMuyX0xqHOTKQhZlHxAhYUguAkmOuNVPJ49WaffvfGW9N4giU
BkQsxjFmvVRABWGxyMfA/WpHfYOKIgScHqy1l/Kq/aH3z0GvSNGplhFxhINtYL6Keyucw2osW/q8
ZbfoWxK8vSPPMsKuWN6q4RwegfbECNTH9CsCbcWSqcVhUwayRFGGuQZxZRit3oyO1dICvCUiftWY
FdJqNFV1Dmn0lGkrlJ2BDQlrdppAInSwFitZlMw02nMINVcmfsoYdJajuUhOwRKPNRGeEZpHknk3
wO8wtD7ZuZWnCjPlJdy21Vqqtu71oXfzdNt6jDegMKQ9raBDBnfWXenROyN5i81ljrUlKuYJ9AeM
6GgakHCBwbCPirS5mlv9IdZmxVJbYFpAH2QCQqKKXbj4BH+rS3lLVBlqDqaIHQQhVIox4NNBu2Md
W2/bFXNmOFe34TdlD7Gp7lk9ItlyN/mkvymaGiIg831d7PihBVYaVPR6qxJ3gmQRshfYOiCQxfet
/tqfDt/XaXLOfwXsZK8DZGHyRmBg4ca7Lb+AXTU4j1yN1Or2A+RLepp8IV9N3ZLZghlgSvy06M9x
Mf1ax+ahYU6BNsvONrpLfxXqx3qVV8R2L3oyHEfrYJbALdwpfYq9en6kAwYncv3eDj8wsXAdpXvg
kY0Ien2g+RJu5cjYG4UxGGLw4VllbimM8hc8z+ZvQCn4/OHY4Co/vXuHTKfAw4gOzDk6v1gcBQ+3
svIvrvlC/CnpfYFn8NsAoh3VqmFO4NKi/+K9W8GHaM/lCeF+/iz3DGySpY4mfciEyu/ipbywkJ58
8mO5TZYjCGNpb+YD9VtaQFHToZZ/iasymf23IyuQINswPtj0TIO7i1Ckc2zzyUqXY7CdLJs/7Ko4
kbISSgDORaNPkefOja9es5FOf00Eu3mpmt29JB3mrf+lfNyfBhKIVb3MPwSlCF08fZ5fWYd5HGXX
Vp6RW8gcpFxNca5d4zcO18mNg/3/BDEtl/Tk5cYs5tUieMr4BDzdr5yNztGn0PJqn/FOz3Zc+GIZ
f1Cn3cLzeEb2C+ogdDfn2G0gskGwxbEaE+LSXaBNJBsHzpBuLoAnwel44slN4aNjxTV5q/5L9uyw
33De3xkLEEwtMb9bedQX+Jfr8hhBcFxP/mJgVB5/5o2z+VHu2r3D3sFyvycdfYGj2cPLlBcFWWnI
ae5IW/sLYmfhrzIwMGoBRb9LEM6rRm86/hVIDA2TwiuLVg1SxBdmSw06rTlO1/WFNZ+66SCEseLD
hZPMiA9MCQxQJiRpcuPbOUh4n9vNDVOST8dwmCircIJC2ibPjMEDePor+hW4cwS2sOTk27O9XBgv
E2ySYHQSjPxoU0HLWLqE0Q1Xdmz1ybUNPDcw1whX+R26VEoUNlxpOkQVf+1uqt87aiOLlZ/cm3FQ
uVwd7Gr4KLf8FtvdAenTGNok34AdGLRUshPbAiMW8SFgd1vdE2cBLyKrVsaHGOpqVZ+jnxjujfkn
SitZ9JeK11u19Bsmt4m7Qx/u/GjhKhpGzSW0OMh8fXsRSwScEwJOwplQHw11D0PUHZt5Qsza/JZq
7J5nuXrB3oCpJkRZzzfkSMSTkCyp+MOBpURjt5JySo2qOvpwFkYQRUVW1+2JfRCLfAytRkfC9mME
G4Gb4hFujsu6LaP9ChYgTDsuMwNdJtv5Kbkg8dEYzlt7jPbS9sMGmxS73hsQn0vY0FPti8k4+y4O
nNRoRrBKgmp3kT8CFoobtV/3/C3ZFt6k10J1cNGnbgVGxLeXWwT3wba+grzod4aPYdVKy+jX+1a4
exfZsGByVveOmjiPfgkqb2bRL45a+h+gAwOF+HR2QNl2Rey3Kq7YrWTGUppGv9mv91Udil/9xR0t
DtEBwvcLT6AJhBIAPETspEc6v1B7Ye/tlZq44F8dwG8LhTU8m5tsCRPhj1k9wsPKWHi8GlyPJW/u
NxQkIBIQn79fsBrCykcj7+kpxNW0gVUDncBmUwup+YukN38qntSnzpE5Mw93Pp8eLuszCB8xxv8p
wZINbX2mAQFgK4wWGzd17PGZdBB+vjX88vHjmekLnaAFEwUKA/YjmU2uw6+3csv5SMGbdsd4sBqm
QRAWmP760kH2Tw9PTRNsVzhm4tHTWO6iHeZOeb8BgYI/7M4C8tRzpCCixYWPAf21Jemgg8Djhe91
/OSpwmzupm0i4dv7ao6dj0K0xb1QOuN+h+IXDyx0yO/uxBIYc5LhBEPk7C8QV3oPdNPogWBDg86M
w+vNnEFkHlNBsw06BReuBOcZe3ULNa3/QUHeLZnsSZTajVxgsjpArMbHNtrg/vxFdDVuqCQ1CHB5
ViYJRjXoGVsgFoULFRZFcyFlazshP4N1KPmddGH9ItmVxgnsRPrWuzO+k9q3ggxsPgKrq5i4MVyv
LAULicimoulP6AzeVSDQHsEDi6zIUpVFp808Al+WEMFU0lpWoHLrfI/b0vARADCe5YG8obxZwDsZ
dv3D2XtUlwl+PHdRpsbCA/ZPFRzDeVVazOngxSXGPLhsqyBt3x5Hh2iYUE1GBTJ0U22nO3/JOx4v
IjRcPCgZ6x3UfThfnYFfEa/0FSG6A3bjzCb8BOyvApsigTvOyKA+JxcMqkU6Fp4j98m5qeCtBv12
vGAwcwN9F1WjdDdISQf9iT+0pTSuarhn5WyiOgz3iHm5PR3OULAXKTKomHkswWjN+ij1W/iuvo2w
Qmvxx2MDiMqCCwoGIpJTdtPVPRAAkIE8pxig+6xpQi74p+IDIczImIMDigKQPQlADTY8n7K7ClyF
SrZ9fF+aY/8B5KZL79LV5I3Zl7qqQ+7CAWylEAj0aI9yeFTSlWFs4/4KH5jlWaAv+lsCVk64M8kI
3WriXAf1Fuuw+Ue21BioSCipMgdD1OjAvfUgYYIGt36sssI8ZqYnUJowaKyr4Cn9UqJYxo5JLYRE
L0B51PoAxMPPl4Bvmh30NL5g3y47pLsIq5e5i/p3ORJgpOYI6cDJXgirPo5+zJ/+GnsZeBAw1EA5
E/TGNJLAxXhdQXjuiFn+HkeoxoojKz8DEZ+Kbk6Tu3NXqojRAO7PUDBvMtLPORRnruTw6Ojy34Ix
TU/h0ziu2Gkg0OS7Ep6JmgqHBeB1SH1nDGSIBECeevjBUhauF7RmhYTimUbttkuQJ8bbsbsigpme
4ku7uz/SOMRsa062m0i2kXCOb9EG219sZR2Ag70uzrMMc3CI5aMBjTpc5XzbZnBWKSoDK7gQ85TS
YZmBsey1Ky+kYobPMWkQTizOeP0oF4cDHREqks05kKAfjrMekPK38hhbHa4MjqrCHuudOXzn0mO/
iZVHM9LJZ/J14G7idfjVSO/xgAotyPlBzJVg3gL0hVyovcHJxvt7wRkPZrnGE28Ti80fFHBIxiX4
w9PJfxM/CVk2T0ldcm89jCaRa5bILJN5hFiRKCILJAg/rmF6vWJzxMDJPRpF3nY0921yLMd/9fbt
fBZZ8EiQe+aIV8ejVGIiI8KABpT1uBWuxz9PM0cWc36eLN0WHwJE6lTBLRYAo6AWE8Xie3hcVzWz
Ix9OsrM3k7x0sn+i6UOcQ+bHRneLY8a0mL686S2bZaQwMdBY1a6axZZsoW3YB2eiy6a4aHczZe2v
7I7BDrfnWb5SZnuspvkr1dmd3dgjY6mDUmhdH/G1Ju3lm0xJiwDTMcVhJlqihdvYVMaaJD+ElrxM
dpCnRjTjVf7iIWMcWGMMInSjjVAy3UJqkclKRWPGcMw7BieOnLCbqeB3dlIZ5m5dvQ9EfK5YRv8P
efQ+bflkKi9vOGOhpZg0RxIpAxGaE0j0E4ZxFF0VFmmkb5OvBlvXXXHLuMD6rtf20J9Ha0vEtzW2
5xVvKlHIIx6ZgcMw9K8m1GuOkOhKJ1gXNxqScBOJFtxJ/nV5Y8bgH0mWdUKMWxbkz8rIDy6S8A39
IEu/WOlX8TXCehXJDmFU0zFrl0cLYlh7yFlluI8EP252dDfZv+gee1TMP3HKnemvAG9yEhfYPUTn
cCnBEL8m393kI5tfBv4zUxqbDqsg+62zI91FF+nKhipdtx8nw+VyJiC0pP8hBZ6rChWPXdUZfQlK
MUZ2YmhqC2uDwJynN8Cw8SxgYaogzhL2Gooo/kaFPnyVfyFb/+mYbrR5dy/OzUK7k8MCOifuTH+F
YpLjVkfgcdb2FHwxOYOmqcplPDxwgodzWJDvyXLWOOl4kLbqA2kAwvmzqa/b5jsPjix8U/ZYtkLm
BzD6b3AmyACJFNCBt4c3ZDPk40VJX4O3Vu39OqxGkekAMkW0lGb3C8yo7hto1S++SBd/Ub7SMbEj
8r7B8AreSRXeES0r/Q8ZuMvYW1Mz3RHX0h5td4W9ieScfh+6fYaaJLjD4Z0G4QFRSVI+ODlY54Yb
8cXPdN01eZ8UnzFldNo88CmhjFXvhPw7gEViP8UvE+1AWD3Be3iegFHoL6hbbvKOlBv5ubxx4JL9
Gj2aztaT1ZuD4wS8ZyKKDXRGmIth+B9i//LD0xm2sLBmBYrLx1gVC/o6ZYW/KNYAU3SY8J5r5YiJ
If/skDBOw8KXmRpw224Dlf44ZgCkVh9sPM7Gm/idKSiZLNDtH//jY5Y9nFELxLZ4BJ6nJYOpT/Tx
DK2KG9g1Fv7VrcZcXlgJ/kFOX5AwjaMBW2VTbLT6bwJ77BG6S5YbIi0GhDEcaeUVhtByfJC6gxQs
0+yE8gJbCXX6I+BgHAL+gCuAoRnz7M10TYsWZGu5+YZkS0FD3fubLRG6uD5KX1RSA7stmpTygoQm
ZoiZCYz9p/+fwbRp40hticKTI+9r8EgUvT3m09eJ8YD6WgvsaqbkpbgjzAczwcHvzh4QxGdrHE9G
eY7TrgiJ5VAlUNh/pife/OLi64+GXpIVigobFAncs8ttgmt59fl32EN4M4Xqkb8A/SYPJR9PD937
kyZr/0lXLldPwozFcJHRqnsYTbRshCQIAlj+pspGepvCd4yfUHsM8UzFf9jXL3hl+nblbQs00DK5
0pbZznVaDQRdJ/OrJvmJeu5iGjgd6wr/WVtBNOL97j+sO+AK8Dzlc9rucsdOU+fsw1b8kdZPd1iI
3trsPyq2NIotDdsmgCIFYWvGgg2uB55ILPhIi5JHEzneIFjINNQy2wl2pTq/ctZhPd7+BeWluLAp
pucCQWzeqCQ1dRzxXKQckNDzir9S7/khwLWGh929lozGLqJhZ8OW65JiuTLmUqJgjbmSrU3aNjNm
N5pg/zBm/lDzBWCaJlk1FIxgVOoxPmAB6xEO5PN8cY8ILk4Q2NggzejMVB/B84rtGGrahJPkDb2B
6HSsvL5gFiGOYHDfGD2Sy2nS7hk/6RJY6qL7AuwMaaoaZ0RpnTuPmFF/x/gRMAWHxBZTG7EP5u+x
puIgbdU9H4V/I1/hPm9h/9Iwd2/C0WlBvG9RWEYXzpdgjhyOG2DAex0Xb+xHHnxShzAgsjAFglFW
1F2yi9EV8DoUKRstXK82bCpFWnG6plPV/+CJHBORhRkQjbOMqxiin+7YkaBMuNDMifZ8rK5YCOB9
tNJpuGneFEh+Kk8vy0FvFl2Q3TRYAbMwZm0zahcH+dYMZ1q8ouaAA7Ae7dv4Ot8CCsUAV0C0rKOW
DhMYnEFLtjJMdWgQ6TKZsn7bvePOAweHAGs4JFc4PbHx4HmOuyWMWEmM5tzdgjaHXJdinaSneoDm
OVPX2jWExYy29la9GdnYDnA+oIqdyEttF7xizTYO5Tdxpm8FJgin3ax4c60cFxQQ4A1ivctI19k6
Kvv6TSpTwmmcrtHAFTwNo7PzqcIohsBbbwkNueJLwymB5X3on2iiiIKBFj151D52xCj0NgkgeLye
uPiW+CPoI12Fd83ros84YHpCXVgXqiuqlXx0JzZD54jAo6kFMILxpN9ymr+lcWIRDfx47XXEkHDG
FzX7V3bPAE/u2GRM8EakX4eWCOlghifhTdcOTtiONmkSdx4KEOcW5ymuRUdOQxgWWnDQ0RMw24X+
x6w2yf8ZBr8KlhUpm54I9uBs7FEzy7i2c23NPmrN8STDC2SLZs4b/GExd0q+vPhaACKyCcSRKXnT
F+U+60VjZJuYs5FdJLIZM4iJTHXR1oH3Je0ESw8/JZ7VgpV39leQNoEjFeYzaXsKw5uc4Zy1NMbh
FswF6Z/mm3+ZMJnxspXQrTwSUcdxYiP34VWgeIb9SXuosWFNhGuXsMkJN25IMQ4hNsJbyzV9nxbV
uTPxyRerY4gWPoI265reuUKcYuaCrX68BBYFEKMXXiuRx4J2HpzJBSWphnAeNL4lmLbEl814OdKM
SCm+DBRKKy8Fy/DvkZrtkq5al7W/HZlkpcNG1DEWartokPwMOae3eGiZ3UZ8zN02d52ERJiuo6Q6
xXt8EClEmFa1DnROJLAlyE4WkgpTvdrk1THjj6woFltFiDCCWAIaJviUE05qP/ZnHeTWpu0sTTMx
bTma7lN1UZqyqo3uegx1JkjgFqE2yL1dYuDfy0uZ6WyAxeV/hha3U7JieYHFF/ZYxYRJICDSpV9K
6vj0Oc6ljxqMKuVVKbOaF/JNVpN0AXikeO/Y6S2fkaNPOAVtGVv2eA1JyxdtpRGW5aSYe6LzV5jA
5c12kFlvqPnc1EaAdidzvrlAcENgzAxNIGqK+ZhZGFVXgnuCSc049u5fU6Id4QKkE7S9fXYUX6mq
bCVmKw8MTcfgoLy2w60ebmaS74OBtb+3MuRdvYcSbIcQO3VXP2QYU7kZ/k+1DOm1fuSBslOCW6Mp
a7NCrZnLq9iU/hKSsU0d5FnUlg0MaUML1k0oHOusOoo4WBtGvO65vF6jnCRZPUeNcU5DYW7SyHcs
ovIvU2BXjyoR/gc/KxMROGtiZguMhsnkpjHZTkqDIyhDWD3WT2hHZUcuo37oXRgm8mXUesqw3gqj
e0VFgb8ZNglzUWz/zBDNK5TmWlv5CcxtHtoiPTnQ8usC4AD6FfaN+nciF1Bf/nLoBl221p2nhyeV
ee/dT2n+qRIDFM0ez3JRBcsYP7EMzUKAQKBKvaVc3kz0p4oSYsy2LlV0gfmAXeXac6JXbGLMg5tg
OhBgMuBpr89iww5kVAh9vu4A9GunmxadQVQoEWxqudIdtrRQFTGGd/JmFwg+47a+H6n/TRATQiCw
z4NnAZ7ZaWzacbTjVUcFYLYJjTr5xsgR28a/1BnGI3p6GEgfiNV00Xb5ofBJh0GlifioEEBfI355
5tSLAE5EB1DQJZHtOy5AkTLC5zHb46DjfFlI5qod5zdDwlBN5DuwfvLwoM1AbbTGnMYcTFVN/5Vm
M6kdDU4YmfUOm/vJLK7aPe9WIj4gIjnpJ2YJkCgdAmeJrXRiqeJzFJiqpTbn1MCiA/JK15sHMwE0
Xo/kxfF6lT35mDAg4O4ja4gVbSdInV1B1Uwwas8dxCdtfzDRiMJtdjOWP+tWd2edAoQFA2m8+ymS
TEx3ZIKXUtxu87kjHfiNZKLApD50IV+jvbbMqI3+dJVm0QeKLcIyropw1WfE7DkJCgYyNYK5W8Eu
8UFdy5OkdERTYDlS7ARcSOuWp9dnLwVNQtKIpNlNKMeToV1j9FCK97ZdYsJQ+8deuEfxlQWIxjaB
V8PHYWgCOwgOB1s5F55tpVN9cBDValJjo0XUx3gtoCLFxDbrWEQlwpyXXUtq3jPIX4QhICdYl+yH
TD4ATM+u+/VaFk6kbmYgaa3/p4QZ8Dac4hgbjLqzEk9eKOwdxOCeSdVSIxLA8agphIZxlOrt2swd
SwYainM27JSYUNvXLLT0hCRFx72XvDG6hO0Qt6YylZsE9TigovctZ/5EgeAKcy6o9q6aLU2frHvu
XeYH28nQoaUCPol7pn+OV0awmNCqEDZNd+bxNB0fbp6DKhDblwbbR1D0fgIJEzaejIexCoUcPRwr
LZopIxgtYeP2yzCgP618LFl6S6htHkz/FX1rj+HATDFhjaFgZw6T7y8V9j1mLe0GvqAhLickmjdr
BJGkWI+rHDtBkanvczJWjHXfLXrtQh+D/wTpB/hS1tFqkN6T7jdEmVajDnbXDQ4H/lFnD0cpJmwu
uFTpXU+vpGiBpBXVJwMYzF3AUWxd9NGgj7EBR0koW5KwSftFEe2q6iOoO+wmaygPeLtFYPDJiVZJ
nMAjXIYdgRhHEb6kglOKB1o2zijCfuKsJnQC7fek3RsEqfr8PSTL/L9x2K/AAXNAGS8wpxlDTwo6
2bFt6OB8+LD4VSbULrz1ESjakj8aL3tFWBfGrygvpGrVse0tmi+yQOYqfXPSkGzAVtGkUCcpBVsm
hmUAEGuWTTh38K2OILUDKGeYhci21lwE8L3hWoFGaAFB0ZdehudmnEfN8aDbMTuavIZ1SiIJ5OBJ
oyPjMmYKrUYEi9y58SV099HVa2/4pJ9KdezYxJIp0uch3KSxiKt/Y11Iq6cY2h4DLYVS0PFKxwpX
5K0Avq6VHcNT50Jz5XWSu5PGQgO9JPwweTEJgfoF9aXqR6N3z+MLJzfGqSii9wSXFKOXt4WhLmva
goLllIEayo3omZgI9GiZcXCMh1DS6P+by0Lv6TTQWCG5RDEG48h2nckFPkqQE0HO0TV+WB+ygltn
BzWboEBuDlk8ahm8/ASWNPwFMBPdCaD1Mvf+JrhMyQdTT3Cl5wFW8B8C1CZCCNo7AVQJZrWdLSsq
f6q39QlVgVk0HMiBbfcDq9bBO7fC5JqzY6ixXQF16OATTnluYcFKx+gqn5Rv/5JCBJk12/TUWcJS
uCrkUmVWxKKPN2kk+bL6Kn7MI6f2D3WB14gVBsFHD49fOLa3NQkwU4JFIOikZ/HT3mBdtx8wPfYB
7PC1s7Q3Vt5BefR/9LdYNo250g//z8RWYSZAepllrMHkc8VsJ0yRgfGiQtOH4YJfBCygk1Qtaqh7
0BCOPSDQGgTmgS5R/+IpDmfBR5gLl2Q1+QXLQlE6De/A9o/2bdzijXYMLwWW1PpSfuePhBKzzG7O
7CRY6kOZ8v+qXbtUH6SxglhMM4IG+EIuw+oDKInTGmHOLIHyhB3oNdhaOijyZHpNp+/GIn1t7j7h
OU6VDUAbaWTYpo028fE+uWrAq9f4PJmyxDz1Z9bqtvST3sMzqraf7LcjYfNFwBCej8WGdSF1UrSY
Ksd13ZSkKlbB9Ud5DG/8X2XwhVtvwGu2Mmc6lma2kjoJe/6hXPfr+lUdABv7NfuFdWiXL//lnLSf
9I/Ak18XP8T8Iy1ZyaxYcUyTY3tHyyfwZo4XOFH5AODhpOSNH4ZYxSWw42j7usaragYRwm5W4XJc
F7ZQVOFSLd+A5szo5iY98aMXkyUVcHaGfl5+EqvecZ0uk4f2rgFqqUT9xUOp92uMVBcS3HC6DPJL
CbGXD6MtnHYGRMj2jnMBBgyVhWSTdgbth0IKfskEAJH06h0mm2GV3gKit3Gm+WYOAJXIW1Z3+FJP
fRBOgVUKjpXgzBfQILhq3zRsQAvM6u2NQtFdoA/sWIPCK77gVE3ZI4Ybf/SXfx62xbF88nqHqJNc
Bz8r2FkTPM8Tg4ZqAoGoBjLicBxFVSoK2wnpw9FGMafeDmHrTPzrtihjN4k/VQ7msrxHKzQjAB/g
rewx2UgiaucnEHs2F/dgQm/0Qc285qJnx3btLSQrOVBC3wz11GoiSg8med7DicDaboJGfeY9Chs4
cfzy02GNuU32bh7cahhu8PB4AjlLn4qVHKWiQknqrN2AFmVIQ5J7HmL2DumuYnSgaU2qO/ePgawj
EBCieYV1gpAQjY1HewjPOQhU4B9j7vWiFQD+y0WzaFlx+361KJqjxkiebES0O0F27QcNs2DwptAa
T/2xSPYC/MxeXWTMt6iexpJEGRsFwQ4k9BI9FNUDsYkpwjyoKN+7ChMbYx/dhAaUFubithRXYbpQ
9HtD3IVoFQk4YbRyYvmQ68MvGUMCsdExQ+B+Uuw6kZRhdCCsuQNdhxvnE6ZykLa6cGzIm1YB7qHp
R8w1nvoaCc2Bsm7MYlV77JSJWsTgU8Xe+/8FNLesnGLhHut7hmQ8jKQpO618gTfDByhO+EqsN5q/
7FgdeKrKBaAOYBasQbhK5JS0WGHrs6y6ZMbaw6UAikC9ARwjQCKf7FEAxvGyTlEVzgAkwK8AuCO4
4HC5Mra+O4zNE3IX3JvWYSe6HrxNVS7S6IgJC2m2WLpKuMfAmXZpx+rspIjgb8fBIBCoOWm9hRUF
ZYK+AZY6WGmPl9qqJrVuZ6rb5JhBY8IkZqMtR6eWF9wF77eMFqOZKcRIRhJvfKE4m41fkxytbiWw
Sy2wyxl8OxVkG85h3HD+BGiWvZ9ikOZD7eDuky3h7fzGNK8uzrUDeiKQ7pL+ui/yVQ4c5AwBKXA4
rEHHEIU5QqYpInEXHWQokrEA8r+A+tLUuwmZJaJNMxDAx0dJysSYIrNFTcdKhzg320TnUSzoqYki
Q0jaV0iR+n8kncdy48oSRL8IEfBmK3oQtKJISRsEJXHgvWvg69/BfYu5RiNaNNpUZZ4Mv21IQxoI
RAGEL77JiHIs9Oy6ShNOic4+UBbLImhZQHqKSYoYgrUuUalzAJYgOxhHm+XkLzYUgqm8rtAp0rpZ
hgdcG3aajSUYE2Sd4OgGU1APJGPoaK8YVNOAw4K4g5I6pWT/1Cp5NvyK+s+IkLXXpDvgKRngpAQE
wskmAW02PTmTxIaQWkjxsua+LD3CUsGkNPcKZeSBXMzE+oRo1CiuIKpKc1XfCwuyCD9LiZX+lLZu
iCEeCcLIxVrF0gHiSPPZDB/QQ5ruRw4OYbOS2pVprhtzbU8nni+KD11/MmxAI5eJCzhGBzk88Hcj
KFKx1Ysrxd882tCLE8Z2CF+G9oRrwCiO/E8rRlyB28UH/IfJPUcMB056fvc8f91+NvJpSj7k7prI
W1t1bcWVrc9Yes7vp/2xUYXW3WdMUS+uTlb/yWvzGnTbRLltlBO5RLa+5gP37Yqf9x0Vko3h33T6
Vd0WiOiUEL6Ge2hGIlPtH0bXMtwoAoRhe/SUpvRQczgw3WBk4VMqzk0ue66SSCL7RphmWK9CY8v2
6k0znir/Mqz5t3lKX7oUUJjtVYtFK5u+5OxoI4KnvmYzDk+G+erq6K2mNortG1gAoiu7f4vRuXfy
d0lWx79Jeir+Mw83gX6bwDM0fT1uYgVeJVe/yemuUP0IwkMyDwBi6hL+lCwczXzmdRUqHIFGb2gk
7sR/JgN9hj5k0eBPMK56E6Hdf6J6FSMlOs7k0dT1so/mWYGaBfXwkTKZNXIE0GUq4KyWAc5i55E1
VwMcqPoMAOiTmGGswWrrMbw4N4LFR7SOOJWSC2+rMlz2VFl9ZWyxqWLgCCiR20Z1DS6IcMf0sy/J
jd4a0ho9H88alSugOPx6kq34HVHjWnz1hB8K/9Khj3AoxMT2hQsTji9ta0p3QCq9j+PnoEmnSnf5
j4wWeffJCOBSSZzMpfEVDKeuzsihPtEGZCbkKqNoGdqToT/DasvIpZM82RfqW9IKx+7QnXTLm//J
FTQ8pNpcZB7Eo1nwOzomFx7A5bWcm18zubBuu6wiZXqV/xul/391Hs1/+JObh3tGZ9RfbXMNQIIK
O1cVTBDFvtqZxxDPGkUHbhGV24VNR3cCA1ygdptcnlzo2xLPm7EljWIQbiTIgT4xCpnX1OCd6mP6
OUDOwX9RvASQN9MrUZsRvoMSROcE+JwJ6VR+G3qItya6xsq2NyjWbZPONVuEJ6fM/hurk615leHJ
HSN47fBSsjcoVyd+OXwR/trUPYfvsYJOKZiSGHS9dgscIp9XEQoIVNZz6wWCIqc2Nlv1W/OZz7KL
Wz9HsTOL9aA6JGaijmOzz/BLDZYW5y9MXEs+mcXFAj/Su6VyyexnorCO5y+eIOULrQB43LpCJniB
ODel4gCCL8cvVqnG4ZzYiCie5z5n7ZDomrTMgQ15JlO5ixhSwh1w7OBaLlZR8cELmjb9E+Pi+/W9
JmEynsWRs5HItBc6wRmGz82vEvBJoSS0Se3BNqvuDSzUnUmhGqV/lC7E7GCe+CoylQgfAzEV0aeE
1EkCkipDLVeRCKFKnXAaddgMwuKzNJ7KD1SbQjAp609BL9ZgaRHiZSD485EhqFRb/Yofo5PDusrs
OT+Vz8OFfWEozA/R6ZXHw4uhFfJA51ZrTyM5BfUHO95mdEuecX7y/NPgLJ6bz/kTdNGLVDxzJ4pP
ch9F9CNNL51TjSU0inwaIRFXWCaVsxjUQzl8qvULp6s63ULiUcrahcCoPCbhMTHOmarWlkE6p1Sg
0OhOXGrOj13zkfmeH6NR8AzplkX/GOOF8slaF0Y/zMldUr8xO1fTR8YsN6951ujMtZI+SbHG6W8n
n+ZWab8aGoKRup2Y0FlTuKN5gd7ZquU1Dz7QlyXfYjjSNhsoSRdhhIDok5s4hsiWnDvy2Dptg7mq
QAW4p6hLr/CQUJQP4WeRVRFSHZdBpKUfncZ2HpHxSClQQRaLPyZFbO90GooRpuUmeppFDXaB6Xje
BrBLyVLQYgZ1PzlaTybVehbqhBUr9CmGQ1rwuUcGjb/PnE3ReTVSbh+ZgJ+jgwkvGbOebflr1lAz
gS874i8QNC6ItINbt451RFEjcyzQCBItw6jbG7FFNBs8W2cE/VQjWhi3tYquNqqUS18D/xwflbUf
eQt6AkuAtzepsHdEuLLYR8hog+eHd7wtBQZDzSNsy1pZiGzm1ULWor1a/7Y1zoQe1XAD6E2HN8nN
wKqRsAMpEtkLHTYZJleGdWUy+boFyzP3MCvKvNdoIqLMePH539iUq4K85/DKZ2Sx1tJFzLearh3m
ntjeFhYmWsWdv7KevUiJeL5p+fRiryM6iakajzFpzya9bZB1IR9FDASuAImJ2OU0gVjJPvkU0K39
2a+svwpcx+H4KOhzaJ7fXuV4B6Yljc8Gp13LdbzoZAURpbaFzpki7L59wEjpL4EOC6Xda6NYcV7K
8k2HnzPbiGwtp0dp5pO5ZnLW09+x8uKY4HTSgix5O6bn1kZDsksdcq3OLeoL8yADrpev/KIZb94o
VSHEaT0dwAXmPQaYTe0Gew2ZLV4G1688juGnn+LKO6JAwW3MzM9zUpjnBEFBP0FOoc3/hBoo48rD
HE5RiJEXrEtjq0v07PgedpCNkT3n2jJATdrSO/4QyrHXSfB78H7izCE3Zs2z8CMh3VLpRue1Okzm
ocZbyi+ZPoVgsvDOZuypJmJh1xHX1F/pzmGOBcw4Wm1muhn+O3WZ+IeRFaM+pzVeHXdAVhle4Wa2
+NH5SP7Baa9252YGjhWP36c+WNElRDusvxLrJ8cRW9M7ncFETfokVKhO0OYqVGQpuxjEikkRLdP4
rDVnksd5a7J/jbVToD5UhzXOC/H5+KdRWTYYPaMPI11a34a+7Oip1yvWqbHZNtDlg3Ouu8xmTDMm
/QrVYEtEM7fO/4EjBZBZXJBtpRGMH0ouFBSMVSGAxCIXXjn52al+KQP7yZqap3JplH8yQsZ8m1PR
kmI0XLj26SxoCGO8HMVY7k3FQ53wj09X6nhriHOkjnyZ+qMI/kHSRNXKd8+ekjKcTBWEayYXXqAT
+RwjfkUGOEZsS7xugHowUaG0Hgy3WbSB5pT/KZ2vgvAynnX+RZTwyNOmj1z7CVgOzPiXv6wBHzT0
VR2kdSgCqoeRKBjpt03pEZrLJe3i3/nvJZ5ABvEg3RgQQf+tIowqXaM5QnhmuLOhmTioVBu2dwWe
wvHaJfPYBPgK9Q5LLaZIFAYRi/+yoAlcUvwrwCGWlATRYce/ITeIbDykgQ9UPZTxylPwWU3pVaLL
jYd/tX9Dmic3c1NeoS8d/OMJOy5zeJYwipVHxnrbUQbfMtBDcbaUqwg9GYhDE8+wxyg5ptWj0B5F
9V3FR3aqnfTq+7MD6V5bxtP8hrkMQbCjG89A59zADYssoqsp2P4G2bEbXYVsS3CvzdzWpntJPkC9
4YmHkMVqxWiXEBYMrsLhvT93fbLNongjxbOjDNRYzlfD2osgjPYICg5n2WAqpuUyQFHbmKUnw+Ux
uZQat5eOIABNaDnQQSJUoVbWKqk64aeTf1cBW+rws6vPFXJbKWjXfpluI26bwN5rZrVL0hgOh7lr
qqOQrE07SXj9bCDY2DTjXd5uCrbX1hLdTwe2h/druYry0xPJ6K8m64Z2iyJsm7vkD+HefjBNOMW/
JFn3QwrgZNOlXpw+yupcY7LLkqs0fscNDCqFHngElyNCMQt5RcUua5acShqPCaGXbyZkoMZViGLk
C4/GR0AuFrFK3DXteUzWlQN/9ZeBJKNSadxW+5aDqx0iAnKZFB2C9SS60+dp8DLjPPOvMo8nnW/u
/GqE65I8QPGo7JdWnCONaAKggh5zSiUdsFRz200mIQML3n87bkIL0f1Pn7pV8q1RMHH0/eQTo4eu
V4Huv+RS8iAuLsb7zty2wF+BdJZyy2Twy+TU4zDCJ8meERSP7ibEFHfhrxTQT3ReNv0AmRA3KAxn
6N8xGcek/vhfdYYYi1upoDaY4bGb8HvFtJ4zj/nN4Rvkq2AyMbpjxn6k4L7oIm48eZXp59LYlxlX
A82M8yr810AOMFM9EfP9map5Ef2K4teQ3cD3dwbFPVu69dkmRT6N+ckQ3YcBNfU9pKmmR7g3ImrZ
Qbgs1Flw4yzHhPOo/4plZHD/Ysps3fCuR++Df9fDY0T1xD7YsenxFjnZwX6gZBiCxVQxNPnhmndY
Oa4pNgPSpCQ7Qpuu8BYKJ1ramP3aoNoZ6UGAeGKnqUHycVRnY8QKneQeTROmuegmVzhzBFthTIzN
elNWx1SXLwA5m5EiRQ6VFCp7Oyc5Us+3I+BIdA7yjvuF/OAaDaSiU3ClZNBp8Ghx8Cbd7Iv6tEEC
oKhKa1L8rLscfenj3lFufe5S8XXGbUiFunL+CppdOVNXKJ9qu/6UrT1zhZVyGM9eraZB/f4YOy6u
/90OLMcvLTxEwt4E6i6Jf/m8KU4cuf3S+pg3hyiwLhc68p0wpang5IsYd+1Ad0HutlpxjPDIFyer
3suaBrVxWppaeVIpUOqI4zrAKBaNop9W+hrQ6RUQEGMrf5tngWz6lHi/jgADdWsGkLkpfZPurnGY
rccfu/pOfJTg/r+M6NORTohpov+m4tSiYpYzQub+qvpZsamhfWCI16B8KvLZt4HVVMqp0L6G9Ewb
J1aveftOtvRIpJ6+6fJj2X464d60vkb7yyzubMP1+uxwArB/epiQ4W5MzmSdVOrwVnKkUBAumdyW
wLJM9otaT0P7rw/xc86D/Gk0FOzKs8W8ntDtNICGtQZtpRLDQnfTynvA9a25A6mU9MXbqD04z6Im
lbOTQylfHEc+5axlVTgvqHfFfg8UOMQzaV3uOYpeaMzW5Sq0b2P5zdEWMJukrUW9Fwn1J3ccbtLw
Etkl8O/98BdQ9VbHeJGVnjFyyCsXNnKuzJgxql92DqSDeMNj2uKvBSWkHMxh22kPZoQhe6IbNbVH
7e8xLg/mJuZg2LqGTW1irlcq6WnGyQrahQi+1YzKH4e7OECUOJG6gIK1RCFHE9vPH1l4g80Ronav
ViOR0mj2VBCDcMJmT90ovmC+z7az7o3OM41WCcNdvh5J6xA7AvOwJ1ETJzE09KLsnKgnYZ3y4Lcx
K+65BsAKGnlM7Rw8F1gT6Dp03yRE4YAbPiljwWju210ercBZaZROUb4N4k38wdOJKmTE64AgZTCE
XpIvYdZQd8r7jaSTLLbKOWLontp5suB7vhv+hxLgNEeJNssHE/JpnBUyUSSYcElHsR2Hk2y+2+KQ
y54WeLIDmWnOfKd+zlS0RsxPfwB6FykHrQ6954xrYxSElO5K2Wsp8rZ7esl8VaDFiNRIAZcpK4xY
dGd0aPP/nG95JzMKIZwgkuczv2hEMCxpkCHEp80ayS5PwLoH+af9o4U0vEXMQh1mQPlDeUhHFHvB
ZcYOfFANp56MILCnYk7TC+z8bGxVPzFkc/NZxKKeqx1RJWyt/oTbPukbSa8qXoX9OlD32EvE3rgo
gI7e2ntHHhtaJA7CDo0bZIM4OIBELjgqJaQKYOEo+JuFTNrSgIsYY8kuZxefrAHs47ngDKY8NZdT
pszuqtlPVwHMCJPmuJSV91H7jbIv6gGLOOGuHzCgj9CL/GGF8Nfq6rc05lEIa8eaQYOzRhnpU/Ne
irZZBSN9Jz7PAB6stlDIz84F8GOQ4pOSU/bdZEot468AR5RJfDtVZ0DZVUqmJ+qwiH2KJFFYhpBV
biZ2kxlNsNArzHcEz7MsHUV+CDaol38ilp3aOCBXjSCTNdKfhdRgMn0Y05cc2A8y9/De1xysYBIe
AOxNTPCBRiyVeDnTQTYGeNYXyi9NuCK/x1K6VWN/JNIrzgnPYXol91X3ev2Sp65IXUkqVvqADCYK
z1YJ3NqhJdBQMA/dlMZ7EF0KTuR69JrR/uEndbBWajdCOmc7urDg/ULsK4MnfTtq4/pkGTqvHrux
D1CKnZRU42MaLo2ONRkbcUZCTugiohnqb2jmy8GWPGAgFgc4egslXUONl85l46xR0UK7FSo/5FY2
4qtXMOvJFpXJZWKDYqoPCfuQCI1iT51U3hnGtwOYaGDHnj2jRF4Z45dj2xiLslsYV0cdVQuyg1nv
h+HcaOFjIe5pXPTrtoSlEbUmScFmNi5p45Sj5+jIl0FrR/+KAZEVLqy6oarDfKrzmnKNE1s/5KAC
KAO/zUqaVgKCGd2TmIqCOe1D/AoxS7aTKD9mCdYv679ETSRBhMQqobwO73H8izBtNlTYMaTxUekB
IGGv0PyBu/UtxsUJ/U1Zr2BeWXA4SKJhuuMoBlsPfgU7VHLp5YXCsTHeZeZ/ulhOBGgG8AW+kE7Z
Yg3yWUACo1g5kvW3qw32zUsZqn62JgsZXveUueQgEZkInh71H4q5ehGSnkiKEDMfS21zKrqdzKYM
vu+dMA0l5KtAwfhGeHOAzx9CDf9TNVuKMTR5sUFBcgmNb92Q6Bql4J6wgsYIAPID0rki/07Yk3XO
jmu3HPPCjXMaE+VFmOUGNZic1m6oN5eEwkOSPQeYFeV06HL5y9bQ9Q9UODF8hNU/a+BYwP5QtT6y
/FuD9lgxHScNfq7uAkllYLebJng10aCEITZq+oupBn/ZojTGz8vsX8w7toFVzPsBqzlkVFSTuUqF
4Gzo9j7MwTbBO4lvfs7JZQuWSyg+SvEvyNUvtCk5fGvHyvbmhGqYYTBLWPSc/ZCS4P+CDU8EikpY
JoukMhDdiDX8ElDUNHC8OgqCYhtvMVPrNIem5t81qAPKb1ChKmjb05WBnwCSUGoXbT8lJL6cP8yM
c7FwPtAA/qcHp9IoxuvtL5jjwnwXGyf8BJj3SudiOl4/nKl1C6pb6B2TE8mmpxDAqAsbV+Dgpb6p
r+JiKalIPbc4Q/AnsXMU+pr1nIYYiq+BC66sSJDTDt5s++PAR8fdetClt8/pT/mDroF2Kw9EhY1o
GfU9YUmguWbRPOg8nGVv0Q2jSUiA707jTSKMwrwWbzhJEWyTBa6o3HbyKvmTsyXSfwXJOoJ9+hWg
oeV1q51kor1VNhSotoDeE9eq4kR840xhoKBg3AJxXmj5VgrX2ARQG3SFh5wdyUqKu4ByG984Jx91
RTeeeAAORcxkgHvoaiKBB1TUrjuSvM2Vkh78/iDYShdLlP019Qjf8pQ5MyiQlrcCMkLF7aoD110i
uOPggxp/kq9ipGFdrkNqtuhPE5ub1WVpJzunznXgZldnnOit3bRuX+dYV81XAwrTBzTQ0YqGLUAq
RW2QoiaTF2wOUFmoFVZXTG0oKoyOTh3KRxl1HxsmhPf1r+SfBuzTbXKd1Z/B4PU4fKAvw3D1+Fox
scz/A/qUORgMXrXvIxCljB1JYLhXxaZRiCCgAjZ2C1FDerMpmo7Dsc+svWFdMy3YhQNNZku++/2I
1L6+OtHKqHdOB5hkkRFldGGK1eFQkoUb7E1528/olDfMG0qzbEHOw60hi1flZdlumL+IWSexb5cd
2JIebz0XbqWSgjd6NbVjYBeABLO5BDdcnQdinUqHZkOvYAV4H7UV2x0Bu86+5s0hUbYtVL+RWeqN
JBgbQ5e0wWkwNVu7PHf6JuCHdGn6HXLpCdv2cnjOtYb3cl/wnclv7R9qEICaxbShY2xySsT79VbN
9y6upWXqbypt32jrSlvb7ToaiSTbpf25hPaisUnpiBrhbNqq08ZhLkfJR8Fo1tp/dOwP/PxJknVq
bup4V0KxDrgVJvz36tKY2TS7AKiptGT5KjPoIlQmAgwZKmnXetJsTD+66Jj/p0HajBWpUuPCNz+E
dmBNs7TgHjTAbyl90A6oUPnmK4sib5P8DDFkIsRV9c2gyTmO1rI1tQ2bBeYteU4Erg4j07bNvRHa
x0iXlo4Ve0aDaRFBW0gyA0wO/Gqlcm2JHmAqsxt4FAXiK52pCUexSmzQLhDBeoIOIn2ovRfL7xxv
8vA4tHcCYGL/RA0Vw3RiHYvpy2KvaOUW0lvW/+w4pshiLxHwK/kBDb4oSLA4dOW9ybZBvS2VYqFw
rG0AydPsqdsLCoqI8g/bJeDXiwiemNIf2ZVxmpQM8xHrK5IzuvBmRTfRPSvSEPWDpX4QEV2AKkAB
kmX3YryYwJJNyzlBvN3VvuaaJqL0ghqugZNXsl9jGl6Qx5T21YTx5Bhbla6IkFOYxf05hHJmgnrm
xZPulKs/I1RB5dxaGKhA5shuO7cWqbBQWcp/oIFxMpPM7wmQWLRs+182A7GMQqggA9LAOsokplOF
0582ala4VEXhKSUk/HMiXAS/3DIcpKmCpcWvqXhgY0v72Csbi4ZvwqtoBoT5cBVhzLFVwo+631g+
dgplLOjBG/IgDDPktkdaxD1O84UqCyCusgWL338rIQi6RlpYGtHtrGsBb2aOOZNSrJ305lT2e+LH
QYbZhl+kUfm91wlKbP+JDy9TTm1gOhQvNm5j9aE3kKTGt0HZ+M130NAUHXlL/5rhoObsDpkVh1Op
XjNf3YUjNqjO2dvdAcnWhG4EpWMafDccrWeBqEFtY95AJXK6S/iEc8ncUuI32QdSRiU3i5YOp3In
5kZAZNfBQCecgy3iYLHbb8QyEJd5BUXvrAMhGg4jctqKU6lGqZtXlDBPxuxUSLtFuJSGqPf/O1HS
0owKxOvMQ2GBhxlDmk/BMokBTSniIyn6LznS3o2KqA9VLHunJGmIJgq0oUA8BLvoSIys1O6AdbCj
V2mDLs5L5ayKaReqGlBCYsZyHTIftmcy0gVFw2Rqd4jsF6aPyh+MRQ8twNRpcuHwAaRtz9GFHxNd
KT3BLC6eEbJeRy6XzZQzzwJHQj9gtzlJPBXE9Dm4baFM3SIfiNsyyOvlacPynxTcctbwAKeJBC3K
jggB6j57leQcejx68eWzhxk5Emo+LOS8WDc8pWzAA+RX+uoeoRmLggwpOiGSc7SfzhY+V/BT49fR
0Oxqh3o8JA7LUeOZwTOPaXzlDuJkjhP0dRCJzqN9IAD5xd4A8IeuemQacf7jhDhdaVdEzaffY4CZ
BBMGGCQlWQ+DflCED4prVVeIoZuFpDEfBewF5pUSE7/EHyPcVygzHJW+Wpc8c8MhpTE/NzIz4QQM
TpdR2jCDzwIy/S8yf1r1IjfbgKaFdOimPZFsuvri1JQl1O2vWuPNhwfH94rww2KNMKi6VuBY4wr1
KAc/KUIGTd7CvY9uarJm81+a+94GzkDThg0VS/mbPZ0r47ebjqaz7bNtwjm/Jii4j1YpSjoSgcR3
o/858iXJv0aKE/IIzsv2KcndcrqLGt2alsCbmvmv8A+0358g/S1yzTI69jiulmry3Zb3OiHe5z2V
d1K2jJqdvDYD1zfe+wp9wlvKZOhs5A63dYUKiWctfykUj/azp6yEMB+BCWwqId6a8SyDMGytrxCm
kLhT5oKNmLZn4suy6Qxki8/W1BtzroX8IGJnCwFApjf2rbKRuYpwCPG37Rzry2aXpAyki9jOMval
o8/S0KqIe50QYUDMPQ9SgYWyHH+l+KZVD+zh7DUneRM3wBBJpt03hCrEHy19SDu8Vtm6JPFVpFt2
S42GhdlAFAYzyw5oKo6LUcMzyua21TlTO7jddtJwT0Kk733ztpM6WGuc5iHMs4Hr2YcJDQMAvv16
xC4smPctzEzZT8eaTwgEeoavmj5lwk+rEHRDHK4qduqTz5GHmaw/mWiyiWhRnfsk1O8YXhUol7s9
fFqaigDRdgNuomQoKZZgBS38S5T9UECJFPs0HxEjinKhygo7HDj9i97Zd0ALyiZxJcE22jkaCo7a
s8SxsZY3VnyIxogqcMKBZtvdAm05JcS507oWZK02X8ROVmDvAE8I4p4Vyrj1nrW81+eyCNz2RSK5
prVR0y+qsFxwhzq44zxsCDmwq4H4D6uU7rh2L/1jwJgIV1K88hVURWshXUPnXmZXqgB5uG3M3eBz
1GUrop4pBE8KvYAVI89he5SdHQGe+WBFjBWXLUxUP+gwh4hEW9qnzPKMNQT/xcYaViOed1onmB/b
3cCMEu5V5E4YXLct25Seio/d9AuJZr9J+kMTPylok6ZKCMhAQ+3UtecovVkAg4r6YQBWIbY+J+oD
dQzIsvggLBQpNCeTbjWC5Ax+VMo1sJzKPcBQvr0m2yUEKybPtHjv2oONfZO4uxRb9nKw3DLdqKDA
uGnlVQJP6gSg1ZewFOwVbaNWMZf20xg/qJNk4b6WV/ya0fz6rP5MywZpKUfNQalLUiJFk9hBZaEe
RmqfFPZUWk7PvPsdg5+S4ClSKNNTa74r8i7lZm0RFzTBsJrQ6UTph+8/OwU951GNn3Z0lYYPWnzj
vhnfE6Y6C+pifRlmfbQJ5JVrdwMo2+n0uN2pfHWtW9Q3eXovaUeEKbmVCAbtfVr/NipZ06p/mBR9
WSv2vilTN2rVHWz4rcHRyAreFe39Px8mM2948Dv/65F19tWgHjiyPQXkqkT7saEesgtAmo9MzY35
NyTDfWKUOqy6BXE/UsR31GueyTnPmOF/bI/TCr9uG7u6PTGXGLeymE8PGbpRZKmGjDaQMwilGRaU
snHwqjul12k1wqs02NgVcJtSpyeT37OscI2o/h6Khj4VxwA2sQ5030rDEa8muzJSvnsLM0yKLtFv
EQCl5r5I0PezaftPW+VvomilTw8nu1e4RGJ84Er9Y8hkmNFVgIUMuyxLg2tmiTVReLdMjYBD36rI
RnoMFsWcjn7kKfm+roOVYoCasxX/XcxhKH49UJU33hU9edV+eug7lVaTs2199ZC1DlYT3EcZA9af
/kmygtCNlRgqAma8nVbBqyWF1PcLr5G0ZQXa2Brx7c70Naqn2kQlMjzRplJvE9OFat3t4nvCctai
s88lWu2mBeY7XGXzchkNR9FWnpMKrzCcZO2wwuo+aGNV77ZNcqSkY9V4n3kIPtYSx9prhDWRfmoy
jiEiCuFqzP22kR47WjJZ/MsgahnRiY4UHNVefbYAeapCudJfX9cdmwVUXJPyEaFDVSCeCJ/j2rj0
/WThh79tcKA3buPLMCH+2VQMagRuCLlQKf/XIaArppVbw1RPRmMfxyDAqx5+RQ41CW20jKWd8ZM0
hefWZgeryHGgq+xEVOs6OSWs/mRCLUckphqq1KdGN7a+2/EP5R/V2v9wm92poBkQbZHVyqr1sBGU
NdWHGOuTmTvbaQx1cDPSrw2ak90VnEzqbk7X/4qRfoOMakohK6fg7DI55lMyhBf4xkEb2FdQg6R+
F5z09ps8CiJ5NH3Oz9IWWbQd41dQGStJCjdiSol6a44VEN58JMRK3+nU49X6I4MVjAF5ZM1pOMpN
csGq7rU4xwuE/ksuSNWfolxdsPf2SRd2RuJKCaJ06+49G5Gsqum9J5cvqtYIzbRO8qbaXNSSfVOV
fpPK/U9mgZyMADlkBsDYYmQsN0H3HOgBGgKTXuvoVzXE/M2pXxa07RIeR4axb/Kk6ilj25x6SX0U
BWdsstZNXAmFtmaa7u5ddzWS64go3/nWgHdCmsc7AOoa5i9D2rbcwgAkMVCE6cu1r8rv5WADeWuX
Tvjj1z4rugEy0u0N2DYVtjLLOPQ59SP7zwALIRpqwvQyEwnyCi9r8i2tU86RRQouLM0AFAafinPM
+kOgYcF2vLSlDz4Tpg4+S+FUfVGbe7OLbC+jKyqpjlQBGwNuJ6cwf7RA20NBIcy6AQOPP3byCv4V
VDKQTfmQ16xeU14/0L66igOdvcTLhu+Cb/lA0st7xdqYjMV+HiYFMKV4vMvEYsb4DSvkI003YF2X
MxonEOptiGlzGyChxBxj2+wqqhJACELyy946i7vaUkooTex1e40YF9v41eZWb3+MFMezLVxLSRAe
ayB5Size1UFxxzL4Dgs0dI2yyOp+qwgbQaW2KloVFX29HtN7iYs1q5NqUbX+sVTzT+J+MVIPBzN6
dYdMyAhHB6p81bgKx3nDZ+3Nod2aEFsSzJy+zT55Y0nmqpr4MAIFmH8p0dHocr1LJXVRo9kX+JnN
vICFpCrKh09tM4X6OxV4NpKO3MZotgm1YImDRQRTYY5AaXG3aWJOjVKO5cihr/wZCMMBSojCS/yl
ibWxjd4zQiIix6NEqiwJgwvK3d2HIsCkavjZ13bNuWtA8mhdG0ldW8W0xdtHbzddN0Vz0WmlWqXj
goYeOCVPOtLJCPPGwY/+LPOUGqcodgeqiq3i7GMs9zGJQaGYlkoA+xV0RRn2c+DtycfHNzFU9Llq
HUrLrFKXWU24ZnMpRbfJxXSRfVSvEsY2igWkogAyp4YspcaHYqxUImH73nz0uOMHxzyIutz2FRYt
sIID1duajCw7TNcC5zUovqF+6iG+bRKqqxAavyO7qtrsCynHHMadlZUHS7ORKMQjQCEZjfew0uv/
JDKBTb+nZNIo4QzSsGsHLBbJV5jeAH6MmLDTeoZJss/A4MBJUydK3toPSrIt1GhdXHsyczQFhQSV
NQVFRWm9/DRhZyJv0iF1lXCTN+qPTC+HSr1OIwzjm+U/5Wx4tyS6MORunZNocPv2v44txbHW32fo
fBPl1lEoHEwAH/gmHBBgqghW2kDyebGfdALi4infK53NkKRsBCqsNARSdht0Wov2E9kvtGEnynDn
wgMn4RDZFKkwJYTs9EsN2lVLEx48iiPt8vhLM5/2REdTMuo/CdHVhJ9IyoZ70TK0YfMUAYCWtGQn
pUTEU0qAWKRza7ww2T/9AQ5MgGVmQrpQDm4xYkvMGj4YwEEiKlK7BYDA3B36O9rAN8sBDmMj65/a
5TVlLjMyyG4pFTtFxjdY+anXiB4J9XfW1OtgXvEUMZGmGb7VyqNvkRoNmP+biYJ7S+uE6DFEMAQc
6CtNwbKGYTjPSBnKqRIVyc1R0m2gd+9znmuC0qW0g39+fg0VhT6+vjcMde/Ig5uQLzcb27Mk+Vdy
x8T/I+m8dhtn0i36RASYw60VqGzJlmRbN4TblslizunpZ9U/wAHmTE8HWyarvrD32pW+afV/9Wj/
ApO1g1+zRHNN1PTExL3rev5AzbutbcO03+eawYRNNw9adNB6RtsZZk5EvV3NXmbUyX8ZYEAGr3Yv
vuaaxfDI2rbq5vc2bA5VZx8mcWmCft/wVCdqcOKOetec+RZGHinikI1jk0xr2kraOEMnLklhaQLn
UU7DzW4iH0a76C5LVt5DIT07lMYD82AFF5ZUaZc2jRcLjsKA2CESpAvwuRDOtFA8mKbtEnjWQO0a
xJ3qLoYU37LCwXaZJGfh3brippC24WbkO6uoGQkaVVZimN9zMfoz7BNrNO/wS1ZDzvuOLjX3iaTs
9YDP5aMJWj/JRoSWLFrML53DPGvzjcl9ZKMz4yMbGR4lLp3odTLWk/jsynlXWUzR1lYKMzKa/RHm
s4dPqws+E+LBkGJDz/GD/p8Yu9cJr7QI3juCcWc02pAUUE+x38PRAnoPTbyGopMyj4vsmidvgw+h
XnqMxrew/p7ss91vQm0JWIgEd9yNZXSyGP20zJ3I06lx2zBUpJZYtMxdCvQIK++nAl/JsAmyjbpC
Phem2/oX8QNzv6HfOPk2IUoSKXDHDJFILbrPF4y+RDrADmEdNZw4lhH1GeMPAdEjhuyZR9zjRzoY
BeiN6JAlM7JazEUOYrc0odDOVXgZsmiNaetf52p17ayznX8bBtYIvxu3o/bG+YfFtIr/6oHV5Dbh
JxlJlSPaLXPcpHjMPZSupbPHnTcBgUmitzgjX/icoFahv1edg2cAaNbNRQf5U8P+GrI6IuWajBz+
W4cJJBhQiHXGs0b92QF8bVljxc5T6z7yfkd8eRS/ziO+WMO3ESfx2iIQIt2Vp1iw4szqdd1UC6GF
fpt3m8CNKce8n8xS2P9VnFf1FsgO0xc6RtWb1mnYfRIxt6t69d0qm2cBwyDN1NIfK/1XK9xPBYRb
OGobbRq2dcTrf3AE6nIZQZXgBgu2tYmUlaHfUkuu7LDGEXiUQ3iQW73U3o8CRaasayCrLGalzjvt
L6plfQ6sJSFFwRqfXztn31VnJP2x/TpA1QJH47zFYLvJFSYNtX3LiMNrz4PJunW8Shett6bNqDNc
ZzxMC9dmO4GRF9jBxhBrWB72dGpREaKdwpwcbqCc4s0rzU1WreGOsbFi044lcCpfh+ihB6+ht3Gx
XCWI4tvgwz63Zw/yFQmh3YKLM6R4gEvzDMWJtXAZkJbjywHCuLJoPNJjoS3VcKnqiEaKO0JYO8Gz
vyr03xome58+Nc1vwjcHjnPA1ZDtu/5zsMHFQGCsTpmxHLV9rmxAqA/CVxiJ5vtqrf8wbqD/q4yD
V90bOk+LgEWDxXmLEIlRMw3k91wv6qnwdcTUgLYtGl50I2RPgSf7rNolzTp0Bf3Oh1D9qGcLLDsr
T9SCeIFsZ0t4iCjh99N+rPNgYWnX0GzWwpk3Tk0kGnYbWAUKJzJExD/iV+uPAtsJrm0m09qSnMxR
OVBgIqUzw2X0ZoLREyj7FuAGrwzryw/rUvwS7/o23TgMkPs8pp+epdedXJIz2sX0Nft08j0Ak4r0
IMgCMLkjBC4L8Tuk63zf+DFLOl/zu6392X2185Fftm50aLXz4obLMCdX+aVlOEjIQXgjlDP/h/bT
243WUnzmRKPYiMIBsa7bZIMH1NaWwxcEzAiU8ss4bRVt5YCr+xia16EB1KEPfoNVOWT9FkPH6k3+
d+uIPAbh1mK8h9FmMNnOJv5sYSdGHyOmCzq/4sh5C9MFcgMyCHCGjrZruJdg4FXJD7XVxDIMdVzU
vYzX+tV70x7JOfjB31RSJCPRMGh5nqxom+Gr4ZGCUEM0XrEXXynT4xcklzwSKPzWIlx1zSqJpaae
px5XDDTeuDsofyAzaxckEc4g45fbgGNyeHHgrtEwDMuevWa3Brhrs2ElYIFZJXgHEIhbhsUIecwA
/KZfateB2a7Gh/5rX4lT4OLHGPLiQIKiO+o+0GvyxeEYAo4tSO4dy9UU0+yeIvO1jD9hTLHzx/9m
25sSA4lVunsncdj94PFAe98Z5tpgKpnHyJSHf3kGdHlRdvCkgZdm7SqKEInKR47QTiBMOqBCaqqu
WDjNb2LdyqnYcjZRPb17CS8CWsiSyr/jl2ZjlzbgMlwESjGUUF0sg8Rau+DgUHgLfFuAMFYOtUtW
4VIYDGIGsbXr5HslHtMGLpAMZZ3lvgiC1UL9kCj5NnXRNpryg81Kf0LJIHW+7tZQIK3SiBpc1uxb
EW0wTOU97up1al+6eliK8srj1ufvvcsSv51xvLzl0AbqcatOxBe9KhY/Jgv+HQAFBiMgULxuZwDH
nr6L6qBAOkoXJCLl3wzUMrHTsiOCTFvoC7u+ORwAUcWiGHwv0bJm7Z1TDT40d2pLuIzmLuPY2Ci0
fsl0peSjebVJxSCxvVolBAJAX8QGZ/JjV9kxqz9oHvTqHCnl+zjJ4GMMFXmzHWYbYT3ISfuupvdG
/Cq4kagu017dg0OdyUxR/kXlgAiKKxpVt5arV8k5sc34rtGtFZmNW5hXF2HHZEVQvoFoYJ2fT6l+
zuqTrLGFVAIC0ul5LW3GrKz7HZbbDkGMug3Ycnrm+ePoKGD3bMphYkj5hvNwdF6OhnGYiCOJIwBF
VPUOO6cW6V0zP2KMV1YYvcqM4xqxHTO25bHEwORiZsn6YtETpJO4pM/BnrHfFepGGxGd54y7LhuO
cNt2RtKul+uxcrfqvAqRAts6RSPneV17SxbYgX6NNJgm2UOBrx2W8ftolO8k8JQ61M3Ka1Z5qrx3
OpGWeXrq2rcIR7sX39xOYGdn2UQeV8+ZjyOkwRupteW6hgbECjsZfvWu2/DdA5Uh3M99Q/BTOYyG
KsbdVoyITzuvi6BgjGr9Tp717DvBc2SpSzVAgOCYESeXClENp6ghJtJzKNQKBERT9nTNY8gNUeW/
SCibfQjTxX5QIcPLnfp/NSIv+AexUm+QLzNgzl5S7DvDE1m53e+RNr2oaG2Qf70qubuPYh7oorU3
BWKqOGFB8jdSYoLDzjZDOi8EVrogYwiF0VbjNbfISKFCebnmZKFJfZqrgTKHCOu96KyymJN9YZT3
tXbArUg9UyEMEdBt4P/pO7uXoczMpemE6wY2YNUdHOYwvOOP2hDHMiH0Ao9DlNSrfvyZJw3FgEVY
CbWF4i3d2lr0gDBKyGt8dPBzoaNY73MZvgJEdoqdGd57Ma8MBE5d/DBbnAIjBrdnVW29wt0nMAMC
4jnCFvk9hpIW5IKUwalRuKrpFbKhhM6DkWeS9sQNw9t+mFkuBAzcTVRs/SIYP4XHbIULtR2ClYr6
RNMdpDls6BmzNOlPF+8NttVp+4H82jHZsL0YLCWdqFo3iL9ni8F/vxCshzs6aUdKrdp6zWRIpezW
WGXmJLkVXDQc19l+ZpVsnEyDXAk4Vg+jZPTG3l+zsDtpRLLq5ko3v1SPeTWiMFA9y0TkP329n4i8
w4aVQ8obGGVY80+mkrurWttqYAEXkpAbbpjz+4hqp+wrr99axCcJBbfKRphc87WCUpiJuWL/Oka1
5vHcOdg0wrzHbM/QZlrNQPXJSy3BXfOLqNh05ouaTiz0dSx0P/CIFnQfAkqga79nOmFlUBMAoS2g
GyITnrYtuz8FEZ0oxhXvEPdBfiBdtm9HhJVES+4c5IGujaoTY6qEN3vJwtVqLpVvF37nsbXJwmBk
LS6SICJ5cpWDiIAjcSKPoiGPvLnNKi0ggtUUeykBcjpVYMsEAlQJLYpxllm9Wcy4uMzAXPVrVhZs
cO5OTEuFCxoEHQTkHd8bEteMhWATCuBCHUG+0MtrxK4rR+u3EeJRVIBOd+sCep1u6+QlYeOMPtXZ
p69aCvhyUrEndQgBVC2QG/z+UVqjp00gjayavegaFpCvKp5uRYpB891IbPZMSYXQNudyisAEQnps
og+2hSkyA/gYfsTYluYLSex5npHntdbC4o1nfW8hnpLctxwxg6nSxJmEw7PfdN0cEvAlVrIVhwK+
RBYaGoqLmSzCuGtPqoHrVNmG5brPPjuPTZD64CcudQ2JOCfq/VQa6KxRQ+eETHXIgofc3SQ0dPx1
DWrnQP1MCSo/kj+SLoFYOSokwQlvgwEQCmZu3PwlGU300ZOqOlQJ2Pvqao9LvsOKyawyeGYQivkP
ylFBF8iwL2IUFyIm9ZK/ke64QS/o8j04+PsWtuoyPI9Y1D4yZMltjEEsNTY6/syxv8WswMqk2ACT
yTrWTkyA6e/Bj8/TS0/pFTo3fhp86YOpbvgdtrhN2C/Qr9AJmVG9tiyA0UANdZvZ3lprKfHsyc+C
R2UmWyXC9SX+aflTm5uTYjqLCLWI7vCKJs16ojgthprI10eqnK3yXPGyNNafpyZLpfQN0GE2cqwZ
rVne/472Q4kJ6BWMhFLf6+dN1kLbIn9C5QLX7ekoKYQzkOJQL28t9WRrQ8NnMTYO0f649iJrgfd5
sNKz0rugmKqUC4FsoaTEAWwTOxplbzO5vHXovBvpDZbPvkMOCJyn8dhTtSEJt2BEE97KJPTl75Tv
0aPk8q10c3k0CPRB3NizqHL1K69daxPjzl9cAvTFtWg5WG3Nc1h8V2S4FigoOA2K3mQl36+2EO8H
1prnESEbHFM7vPacKyGb2QEx1LFskz0KyIUXjYt5/rA5vCUNMlKGxVFapx2QcQ7iI1kKtO6NkwzI
8pdU8DbPMkeZiZQHaZldMmjf8e8OzCBkeD2k7l3L0XBkUomjofpkpOdF8kPItiXVFIoe+UclwgPw
mhbph9QkTGhwLvOQ772AZr9xDkxL2TmYL48cOh1AUzO4w4mIk8u61G74WKZ621b3qPgTRYzydqPo
j9yslzrvunxTgzMvrin+DHlG8QPDsC4JvDjohlsafsHjwyU2QdOUQe/RH9HXLR9FJezFzPY3wstT
ZtiLfhi4kmp8U4JtY1mLHEg0iUMeV9xEP4UuOrDXYRysyqJ5ioHGxvrTY5akxTg8WpRCplX8Zoyr
A3SANhtci07N6yB5hMNmKtRTozWnLmh2Qpn2FZaLpv2eUFio/TeWEJuGnP+CIGtk7MzD0gnnYDC7
DA3mv9QjU9Psh5jp4SzW1meL716jWtORczTFM8S668qijVgdVbZevPsJSKILU9HKUXwMBUzeVdZV
0Rm4n+8UEtE/72rzHo7pOUkZDYSfWBu4tnFQWPNvSygUlLypI8zPOA5DBZ0yetXQFkcOGN30MDjh
zoyrN+wP6CBqIMDpR6ZM/hinzJv6pRJLif64KQ1c2XG2jxKkIjrJgWF4j1oKjy3SzwfJXYKU9eop
GBACLdprUFGcFutJEiqnAi97ndiELgS04Jn4iGegSum/wq6Xo3myqxgvy7BpUmylzIj7RL2wk787
3aUuJxgoBprBVcuh1yMWFhwdVvUoaylea7h/pJUjIqWJCalCnUrMmYI0L0k/5/iRmshs60tMBx+2
vKN3bfpVDIAtJLjTkbiRQKL9rL2vKPa4/aKl0aOWFo5PDcbFtm8tuFAeWABqoTpPtmqAXUODgDKx
fdPDY5M/utJYliwdkKIRNeJi0a7arxIRuj3XWwefjpMsPWg0mfOdcOCMms65oF4rO3jXS4u5YLMC
uADogAULOJMRR+ow+ROa6zIxQD9ba+ORc1PFUwPMa+WhI+bSDxJy86pib7NIDeJq4zTKoRPjIQJP
ncevRYyInQlAUBAC1FKq10yG6gdRxqohC0O4Bs+Iu1X56ogDQ7UciHtOmBlVj1yVAcX9DKdNjugv
RBQkkuxqhGDnxq+pS45J+1Ujs6okcyTRj3bjrAZWGtr4LNi1yZqsIUJdYZ1gmZ7vMvgVCGdovykN
AmTv/EMz8zKeZXk7KWdDfZgRBtwK81P3F3NXO2bGs70rxH3KickYlnrv9w6zEeOBStRn+pC459zx
9sZwdwlgsKzhGJHLOuV4XNw/3dlmA9MQoCENezCjh3MTxJ9pOTxCL3hH/+XIBswrPXJcPfs88RO2
6dhcIIxBZOz5fGv+GU6xewY5oQrniyGbisnY52yU3ci6G2bKokSsO4ChrQ3Ov4mJLSaskHOMnQdw
TiZKlmVvNN7DXrGX+Wyei0RnV9eww2UtGybFKcKo3Q5LldlEVZJKpONCuo7xscC+nyp0OsFT5xgo
xTa0KdZFe5XKfGK8U5bdutwFjGytpi80ljgoUwyf2VE1WfuXF3bAPbbPmvqziMNrzFtTRFgpYMm7
E0WwyZZvVVbYuUZ6hSwE02dw8SMiL/9kf6lJ7uxznCOB80A9jDExb1m+5DNvlJ8Y9WiND8lVclqh
R1Q+HcRYBLeoxLx4XwFosYC2RiGvyxLPWWNpYJ+TrDugsu617zEy13YxboWsbJ+IySts9YPZ+HVt
N/jDbST2O6s/Cy5I+f337Ca1+NqFrPZ3Q4YHev7V+Dl5Hj929vitE7yOFZlj6aXj3kgQeoWMyDXv
PLD5tMO74pSHERwax+2iti81LhWtpkAK6h2m1KA76rGzgM0h3yyTjCEKyZWjlOuMa7lm/dvmqFkL
xS9Qt3OO0G5Ibiy+wUR/eMhRXZu2aPRbrPIUhUyG26QFK1zuu7RAqnKXrwq8QfiGs/1av6I9QHAi
VoORrbVZYcu2rZ3gwnJ4rffHgLgco/KHAnOg/RJpVJnUdV59KVhTpupIkXZ3UIGHAGt5o0jcwDTP
UEYwRDnOcldrosZgey/fw4zDhRkXkm0blHrw6aXOe0ByGf+jyFca84eiDA9hVRLDYPop4oOMfbhk
/5FOxdR1pL7RVJaRucOmEoL20O51kb2O9KaTTW8/IHRZGSiikmJnZ9Ui9kgqY3BkupQEKEiK5DVC
dsGmEnken166qlh9GAWSUuWqMItxRHWsYrG3BB8/Uh5aoaC8ZcMN+oo5vHrirmcDomM/YtVKiMXs
bicFocQYioOONqM/t1rLVYmZUrEnlO6o/SyxjfnrBErl1iae+QLeHYiBPzNytuMYwEWERYIlCSc/
H5rWCOgZ60o7ym+5buW5WMfBTYaZUJJTtA28Z3x0O3kiDna08Wg/NeXq2NWBpyZUH24yLruQ+Cte
ggIKQYGXpGaLEtR/NQtsu7mJ/N1ufnK+RBNpdjgR1ClP6cit3gIUDVSHDE0udaqsDQakarKX2O9O
fgf08XaKgpquTPPKfUC2ROZEYFgEIQvBRmc5nJU3jlMemUZHQY1wkdzyZjnKmPN6Xo2Nuir5h92K
/3+sL4pyQ4CzKJriKJ/syPSWnfYwYV3NhYkkyjsWNa5YDM/UCYroD4aJJaIuxiUdJyiEViCC4tHU
idnBNSaYz7VK98Yj89/nZPJraKdj3WGjdTcgPc/DcFepbfqZGnKy0e/yfPe8466xU/rdBBh0+GcM
wd4tymOoHwUjmZTplzNmG9FZgCmCg4sDY+tBm8yV+HPezgLHXGFuDOu3joAE7XUsb1kOC2sy3L1e
DITOvc4tM7vaIYqGr82dsZfEOOcqFqI2x6Gm+t2AgueuMFypopZHBFRN3PXnLhGnmIUI73poUo3K
s8AibGJEq55wW8qHq2ywZ/IHh/jZjuMqTnmyce45LEK5qWaCAEfxb7DF1oVeRj7TTGZ6UTOQTmmV
ssbcKVPtq8wiDHJdKsvFkgxsI4eQrItDBdLJhZ7Tsg5SMOgTpqRNwVYw42h08J0PgetrYq0DBHGt
9NWGWDove5YKaz7G3sFvln2Hnr41cN6kdMRYqN1o2gwtUz3Glo4GzrrYaRA8RvaK1ditcsH2QXta
6UMZ1krabQTlSznO52lAsZmd2RzvVYwlmE2bfqPiM5+0g+5ulYI147SVt3ZH385m00GhlakavE5E
xHRyUCWbiahj9dEy2G9SyvlRPQT8OUGCk4l3QJt5wqMTlnQRHGqz+OykU9gh0QGAoNc0H3GA56lk
cCb/Xqvo9gJXYC/Di4Jqpw/juYBRabZkhKT6j80rx9fdkxUgX4A8zj5Ec2vG8WxN9muWiT0eIqUl
zp0zrRLY3ytpk4jCo+QRVEBruTYAC0Y7IzzyHXKiV80jQldFxyGQtwbpTv5bPRZ4NjgB4/08/Y54
PMLZXcufrmIxjTEAQhpH5naLmuLLoTz2ki8bn6M7vLpYQUbawl5CdO36nd/o8ecKcink4SE/j1j9
rWG51/g5FaqBKvzQ+AhRCTYPleW0wZnI+zcppI/xEMr39r8bkNdSoffjRqlC8wUAjMCxd6bOygNr
Z3hM4NJZnJ0poEokNWJ8nRuuQ2okdnIfoydjunnSUI0i48jpEOQB3zvvinrk75Bf0KTypFmPllzc
6FsRNeU8rF9jM+dbNSRowm8Bus44OtGFE7Ig1iiGsBMMs0RDoS+MeDrqeoVJXnphaE0AZ7AygBMz
bCdaEPPg1MjA2VAzw9vK+AfvogqEoTD81qH5DplQHY5J4idMBwLwAlQYa/IZ1VF6F+NXVB4gUUD9
SSaQa50Jvee3ERVImr1ibRTS/Trp/u/UbcsWomE6xQCKDxEdyKnvPxtyZuEiU2s2W5I3+w8I3Fcq
pCZ/RyUFi02jLv0MDG7iZYEMH03ZnVorTE98D+O0l+kYzdbqXxjpkw/V/7OfJutA7Ry32yZkMM3q
54DUsGGvysTGWNJw8H8aIA5rIzg+3vSSXE5yb4iEWNFNBByX/7A/Gx9UizFfqbFRB4QWX8Sgove0
izXeVPKPgkHC69XmZiAInX2BHSBbTH/wKxvxXkM8AN1gIvTRweMAgU+Ugzk1h44CSSCyjiKwxU7J
X8EhSHlDYeGauZ/RYihkaIV2e3X75jDOI9NdqjqcPEYUfERsXi09Rl15s+uRYE/2882TEZ9mfGnw
kkhmmQc+haJdOvVPmb1XPX7hoAeONeLPRyqEaDvjMKKtysBWMYEraV3ng0kEcwWSibAanmOrvHB7
WN85TvKZTR8higPKaxOBbssK0uiwqN2ZaLBhXraWi12ERopLAbNDXxNHytTaZmk1LoDg5z9TZmyj
orJejj3k0ZrRzP8tU4rd3Txz2mKTOaXDX69HlzZt1imD6rgdmedTd0/VR8jcyrX75bC2tIupQhAz
X6BJWrjUBOT+ovPFCH91ZNGyiRTGmQJqW+y7pQlAaYRZgM7F6A4TWFRDq9d2fc00OVUnM2vLWEPB
Sl1j7JFRBWAtXF/oMyL+DdOJHBuG/Jh0hJ0BnajmfYWgazl6SdxwonQ1xyY1Q0dOG90MBxiTg7Ia
NwEazaHL39WKrQCktBb/2gc/C6cMga+wxSIaWSqhPF7AGHtBumHIjHT0JifFMeAtr3+zUK67k7pJ
uxvTUL661FVOcTtv5CMwF9a6haATjuKo5fWeSUs0pKsEWh84wxqV84xQvdDEpi1h6zFvRa7M5IZ0
hXIbOWh5MDfyyM12fhjz5L10ytOowU82mv4/I5j0m0Vixnm/VxgaBMym+Kr3dhchL2XFUGPayetn
zlWZ6p+4HEpgKEqQrsYSKI+xcXQqoOhJRERBV9zQUxAatM2TGAcUOqTykFKKTTBsJVhvZxraGq6e
SpBMzNxo2mcGOiZU2r0KRqpgiRSSqeewVZs5qft5XPFZCX5Ji/tvNx6QmW6RfTOHYDJOqN0Asbtg
VcOQHXh+Ma2KdCcH7zY/fcRVHu0WE3q5sdM6hgjusTVdEiZQL0PjV2/8eAzz6eRAvJWDLPl57pez
2y304eKCbCBHw9EQaKjGsfWubT1TFB1T+Wef9nCcw5GgD23NCDdNtEesbXlCFaZ4KqPszMY/b54s
FCRFtYtlWi5j8opryaXSlWAKpTPWKk5VZt9tDOriKWdtBb6uLHk2Mm6PHx0bBJedP0MvPX7UMw/p
kCHG2WUtW4+Cvha6Pk/joO0lCc5Af4Q5eiYEBUfmwIvPcKa5KZ3P+mCm6lJrwBB8tu62qO6DvRHu
d8E7pkKsLPhWwrMLgSNaYcsvD4gykvSh8kJECYvJ/hZEqm/n3XLk2FHqmwRnKMmxJtIv4O9wMEmo
2brniDBHH4Un0deM2pDuF2W81ZlGu+ooDbxoQLEgJ9DNysX81wfI+LKlOjQEBk47neJLTsXlK+zk
K7Ws1iq7a5pcHA+ugQZThyq+4FZUI47XNNrMEfIFD1vnE28MA3PpKmeIccuY4+I67PAiGxl2kEdq
z7su/a5rsWEeLqYa4xoLX8DEmFMU/cthI5OW3mJaauhqivqiM2Okp69Qadm9vmaCbjP/NazrAE+b
u5iGyV7OFNn9qlF2bYxbTvcbmDPByF40uUWEwrVVuC4wsUP3C+Ee99331M5bd9P0TKzRt1jM8ZRh
OJTDzUVDgT6xA4bgwOivRP3ZCfrccjgZLDIEQBqDGjArwOIO89Gw2Ng4zOcb5g2EoDs3iqe5BHIl
vEMwXmYdnDtvZI9Qnk1ETQ8E25rpsA7MzEUWQPCq0aw0OhubN7IY8RNuFfbLVXk2sfk63j+LH2Bk
Sz5tuo8UInnk6hbXpGeaa7lyM1zsNbeAWCKXzy4sWLO0O5lAQh63qZIAAuJEu8HbaqbTzGWi1/GX
xzedu8+AzafLIjEiXSbsWc0p3YE2jVNuo7mMvZkq5vWFE66kAejSjIsLPDPUVmMSO4IMGP7HIOdZ
akbhLSKZnLE7MLf6OCOra8dzlLzrMA4Yf08wEfUbh3lb++zKVrwMIql2lfiE8akADIoUdceGy4pG
qM3MHolh4QqW9+Vs0HsP5dp02eopR5dhNxuvOGUqw6RWzfcUlwGDGLlV8zi6cpRd/BC0uUJcMK2q
gPlSxGOU76EXvIT5rbEvBbMnhxSUWkV9O18C9xQWZ2zXIb2Sd2g9Bz7qsKzat5DuzyEWB+GNEqyE
MpPpx6urDcauCDy0jeVe7kSbpjzXMigAxznDmYYN5XxxlXOQdLchJs0TwnCeYnIr/L7dkoYM0CC/
ywMxQa/a4XULYPclvENyw2Xg8qxyP2W5RGtcNuWiBamT4QvlvgvFU2Ye6eNNfmzNdFNZDUq/L2z1
Utd9h4gYvXdwA5QMB+Nd3GG0DjlqSfzp12Rz1tktQr4HD4XaAq08jbIbRgCtoEVhHwlTOGik36jn
ESg63uuco5eTEc8+mz52iA/gPE6srJhgzB1pkKCUkA3ytyosuYG0GiL3k4gtPwkYs24cAazxNCcb
LzmOVJ4FqTFWVJ3VTt1Uo7canJSoTPZnbN3NsVuakJ8DNFeK9wGuRZe20QzCXYFfkTuU3YG+0ASK
cuSk0gLe988x5DnnIZbqvvyhRVQjEXArVkPFDFNrA7yH+mfyNJRfLGPHEbssDEXjFvOEJXAd5WnX
P7vyEWF/Vl4tMnLlWWpUzLzgPDDgNB2kcNceLRojPQmVzatsMcQMOUvlpbHipcK2ug18WK8CNVtH
L58g680m1M5ISepzH39b9TG4O2/mz3QNus9aeR+tPRePQKHq8LPIdWthUAbLc1gL59fAiQnGyU4F
uh7TujYFJLVtxDC3YvKihk/rv10ngqsBUeJ3I3ZqwjYu5iVGHUCvV2nnHhHzzCRJ56Oo3MSfQsLV
slb/LiY6++fAdIR3ptRJusm/W/hls45fAG9FeTR4ggYiqPB/YEzFxP7fNYMWjskO9ZDAC5nMa1ng
Ol161RT1UvHQaIDRdC6KUZEEzzUS6IoQn3QXiuLbQshY80eNJKN1U1aJWumQA1ah9jRDGPcWm+hS
67+ZJfslQhOb2lbh2JknIAWhua4DRuYeCn1OE1lOwadodGPv2iMenLBY6rTDlHiIa0KEhApRwDV7
4veRKIe6KNch14hmnqt2UxB3OsJnSWik31vlnkAgARgvBzHb2D079oc5rB2KysivMdLY26J9x1Q9
EqfWA+3xnfKcIduVCIpNHF2C8tVSSfs+cBpPRDrd0uoc60dNHEHQCuOgire6/omdvQZMPaLgcD1c
37wDXfsyojiHAYn6ANeIkr1j457CU53B2vL1hgyom0EF6zo/arhvYMoE4WlWToPzpvafMYZw7VWz
Xxjwv+ghctw3BikcdZ9l+RaXh3nC47HrEFY5zyrjIWc2kVsXtx33QyYtJJs6Je5t5mz5cdVTTv/R
RaE/ERGqFTQEbGS1HDk2n3ZzRfyEtOEzq66Y7QVfiai+7Pgtq77wJbo0yKN6ROeGXJnBgnBX+Pnm
4uwUJ49rSbWLpVf9BebdC9wXq/nNi1UGzidmWZBzqFsAOduYIUkHAgB3bkh29zBvLYgqLYo7hsmr
nsUisQCLmUVbP+GaK86J4vcx7OMVcOAJ+70O1IqHFTEirRBdOw/vQD520pOwMT84I+p4E6kgAt9D
+MfM2rh51c1cPF0Q9iFf/VGpUsibQBGDMzObAlCwutJ/WKgm4T5CZx15ew9hKCRSXAhwn71F50Yv
E70djCpGFqH1lMueaYN6mzKEOzXH7SMWlXlI+MhU9aPTwFcBN+KNz3YuRvsKLbWjUuIxB6haOn+F
VUX12vKDnJHgBi5lDGVOjyjV5FMmL6/4zJCYpO9ZfYkKf052Az/aZ8Hv06AVHIfiFRMj9L3K3kgN
d7pu59ewOsJzJTHART7yj++ybf9VfEYFhUyDQBqVKE4QFosUQiiJtywvlY8OhbW65mgsgCMhZK6W
44yYCLj2I+r+OcpHL4FfgKOjb4gGGAjxQyl/zBiFsnOGcFUo3xAlsFvCCGKWRa3G7vYQXrQr7Zzx
r95bR9AjzTnMF0wVG+/NSZ7aeGmKSx2W9xx784RgZ7a+Eg5IRp8RiaBoMWlC0EfnNHIEk61Nh++x
OuVKdtc+iNEk0m1pJ5xndEVpN23NrgSu9So8KpaFaSEiaZaNlK6SWzf1xL7Op5JvloaM0JQgO1Q9
BOgzUfSGs/ao9sxFe2wzvkndPQQN94rYRoTl8VAR6ETcGINQcAd2+kbgOfQvJyGK03tzCyJhwj/d
veu8CHWM/QgIgoOngvTrtn/2/P3hnk2B2wMK4spd9eElxVZflmuR9S+l9Vmq9Ln6r3A21kA0dMWy
T3bphJMR+JRiod/gQuRK1ulzq1uq3xrFV2ckAMaP030bpp/LQJvu3ME4hnzxmMS+JkxT+zKCjwG+
Rstgy51PKmKjXGyD8mqk76L3+cZQDSIAtjSop9V+1JqVd2xa36w2TXyYrc/CVta60bz0VrPI8MBL
CzPe/3r+H0tnttQ4k27RJ8oIzVLe4tnGxgYMFDcKigJJqXkenr5X/udc9InoPlWFseXMb9h77UNj
yx3dymBIPb1HeqsQIltn7tlito7hxA1SG6TBKfgcVjf95PZq8kjHdiIgmculA7m7yuVAWZxHHP9g
DgZsbVN1tQiZq62et5YACzoUWqM0+ixSvgxgOgxvfG0SZAq5Ba6XPme8TgNsAEEGcWFdnAQkfJIc
0j7dKQAz3fTKi9i26Gb64ceDKWdlzXPlE8jHADir0l+7CNAS5qAi64nBKJMIbpZ4nhlgNclLYRXf
njTXJpIoH6Gp67MWH4nK7ewYSXBoPdIMPhUVRdX4E5rHGupaEaFQZOxT8hAybEU6QOF5UDZBae2y
McZgoxvSEi65fmn4qB470zmFtE40Pl7paiqiRAQ0sW+aALzTflG5hPmNog7obpeh3KJyZpoTUIKZ
8X9Mw2o7+eNnysqIvRThgiY7vAd8Gnslin1m5Z8tKSJ98E3wKpwdC1c4bZ3h00+QxDiSmxPQZC6M
w2zAH2W7b5hiZrm5Dwj9sphrD/BEvgT2/lirMP8UYjmYM0Xf2sdilaIuCHFpaWCMFd3R1CJ8i3FD
cOVk9s4wg03huNg7UELZPROaOuJqyAYLkQ5FJDlfUcA4kQ2JFUJam4z+ECbmW4DNtGBlafBEFDKm
vM6esPm/RM30bhb+Y1Nzf1TyoxBIfrIsJOpp3E0zt23qMVJWeAnxY7H1ubYzjhz3K8/HgDcl9nla
Ieqa07gdfa8jT4exNva83bj4OBxyUM99dZ9E8ODgb/p04z0jHwUaShgEAuLZZZynM6LCOyPYaGZh
+buECN2shrbciFe9t/fszZAu/423OqCHfZ2eQCece7QRCVuitMpabfjbmmZugBj0d5EXIJePbraY
X5lF/ZQDOxmrRger8j+6c01tG0bg1Hx2Vr1vjNlk/7kw1mT1tc5TWjt6QXwkJTdELCU9lQEW1bUT
Fvw4O7xRV0tarGsXf0P5GZJPksPmayTf5uTscX3NRks9ynSvHIebyAewsSHmdK7sokbGks2MokPq
iTgiYH6BqTzOqFdVgreVkS3W/gqvnchWC94DBZwDyMJPmhjPiqT3MWGEgXvNpmTszPhSd/x8i3Yj
wEM6R9kJhuevmy9HX5F+Z46Jw3Ibum8IfmpwsUa5zWefATGq5XWaFjwQQsbsg1l7zphWlA4Kdxx7
bcRs3tmyjKFJeJufXoO9qhd0kb73qYbwr5V+4fLmaVncfylDuC6fX2t3WTnLo0slX6MLTp+G8TVE
JVT+sQOWZYngIHVIRGNAAgJlWtKnnjiIAFZDOlMeIbUSENldG2ex+OkQalXulpFIW+LmS8MO7MsA
vd1h5maWzxOC4eWn98/kq+K1gU54rP1jjhmlmxCq+J9jdhPZwNc+oSKvWd256xwtZcecTMV8pUVy
sdFb+ulwloEWmfLLFWieBuh97nxoCT1qinWKSS3iJyZ4doJkzUpxbymweJxNhASROs2QwjEB5Zt3
AKgpOQZBcho9uRbzAQ6cJ+Mn/ccQAdSQSecEU1pH/4wahJJIb2hyAmaAa1LeFjuLLRAo2ICxb8Dq
ehyqfTK8BtMpCg5FAU7ZPCgTTLt1RVx0a5XxFOKO40Fz3PF91Fmvivkq0iW3/O+qNuBCR/+QpbAW
quim6eiZw9swsUc2MB8e0wgnwDNrkt7Qga1Kf4y2/BU9CGjcAXUwvPY+YD7Ie/5AbIu3wtKC+gXQ
KvqcgV+AidPeTG6l6ey0D25clwWZLa66OhED5zr14XFCCEL+lzIfcTo2vptEdpuisZ5dNm54HiaK
mdnZ+lF1Whogzh6ZA1igx/xtdqfT3OBHWlzJx+vdy3xnd7QggIdeB63qL4PqkYnlNtWoB+a6sLJa
olDq+ObNf3o+5Jl1ZMIShi3qf5uJ0KczGxnJPNvGv5nc37DaLr9a3ULYzSH0rrpZRsO1MWEOLQXx
aJyw3PqcpXac4k+82yThGiNGTB6P/t2342MCRIIY+KouNlXx2tnOIyrGHeoRVI3gTHnrCS/kG2Ii
q6fK5gun5+H0MqSYI7wO6VPtiPlQESYXrELDA43qVoKi7Lvqb2ZdMvR8YTBvF74FtetuusE7MV+c
axr+yvYPcUpdEymodHKjh7sy40HHcqjnyUnziKOe2dFs9pAnYBeqXdVfBJvF8llkN9UJIicBEnM3
mp657YL2IAOT3ydd67fBY1qe1UdCEAEBsztMpoNw9uR94dAcgr303uzOvICIawSjbDRfOjOcvQB9
phWXdPqYObJjCcVURw6XgG8DxJFisA6I0t115Ik7MBjI9+SqEHwVsRO0sYapTzu6pOhT2X3WoHCj
wnyzsx/JGMeoyCiAt2TJ5aAqAuuYU0+fIcK+sJmO1tBfTKyH8P43kpk5qwQIB7Tv6wCcmjIYdEY8
0CphyFonR47cV5UwyMuVu+JqD9u9Xf1GKBll2tfrweveZG48togCHKaHcgLCZ6kKieoZ0ZwRbXRP
X84Q/OpxFzXDSg8X5nje9L28NJnFrGvEsEQnaCMHRYWPotOoURaNuXgxE5hlfSC6Z/4/iduR+Tf8
DSoIF25pPDrNK9/mjS0w8w0hVBYVJ2e4JUNMszUCSwdRF3cVsRD93giSd48pZWpSnlt87JUUOw8f
yYPnYl1j9pMy2/NgmaSOKEnHG9vVmLGjJGpxK4p8Z/oIk62tw5NKYsCHSgnXtQdGQxBamS23BJ3A
pUQHUqwsmJv4c9Ym0cQpfyv6pxoGDDkzTsZqLpPUFPJv1TF4zwJ1DIr4z7gAfeN48ZfqqiwbGCSL
g/SpwTJsVz8yl3jxem7BYmqIE2acQpnCXDk0TJYIiDnM5h+RK68JB/NSWce40O6Pbh/12XF0EhIV
XVHxrWAsMFFwdH6OuxVdiuOm6aPnGMdmIUU9gMCVZFoPVLCEzswm2JjNW6wDVYMgICzF9d8IbB2O
Y0+ERTWjp3CZgFS/c49fMITaFc3yEmX5tqzpraeO4GXSFD1eZJCPz1M6HIrBv+d1c817KoTEBbdX
rBekUQmbZlHhjT+NbEwHkgQqxUNhuAynnXibZz0Pb5m8un5yINtkLewfssGvCu1Un2bAzTDRQJIm
KaGq2eAPxyAFZS7unOn7uKXXq4v3oPDvtiNfpeNh7BaE+s6PMwJcz+wgYkFgDD3SPbqtC2pfCuuF
AwcuQthsEwREdB/682lwkvWMejWGEdT4jDPKWpoX6RLj2H9o1xr5IGVjPSEz0TngIS9Dz7CFGAZA
xO6dGadqIGJuJd4+7/7fRFfdUNXsu+wrFfmByezMYFP8CIBFsj/7rIVR36Bg0ojOv3Jdg+Y2/Xrt
+RAcMr7CwGHxLnvtb2bj2EBGZ6I1XKjIk5BW5W1ErJcg1yqRsE9aAI6OoWruEa1yQ+pGiVJ9gszQ
Grs3MF7GztADXpDPVvA+xCXfk/OCtKHHPWywsJtVf51pGf/7MNhajy5QAuAmafiX0tf56MURHDk1
4l2pYwgSmnp5x68xi5m1Ms81i2r3M3RxejKTDeLV1FwriS2A53qVqQ+aF3/+M1rcNCgPqDVE2r1n
gMhD68kYpsdClseiKp+DrNqZrLBzXlOHwYgwX1ZJ1wjjoULeiTzWYbqrFYztr49eABsUX+r80KLH
bKLxOp+yfDpIOX/V24qy1dTTCA5CizQFPaOn0kNhYR4Gsg/0Kivfpku0cWEER8wztGGhyIxnB/tQ
PDG5TsHn0DiPfDYsjA/FyIdV+RCSaIVrcAADvMyvFo9ONfPu87ebCqiyvenMR/1vhD4HZmQ8U6cX
ULl6d90zQoHFnnGmBOlv0Dk7uzkW/a6ajXtPRyok6nCcmSYLc2/tBs1Rm7Y4GBfUmKzx/3ldvx2a
z+FHOWwE4OvHuBlgG85UnmHP7iQ6l9TM/PSNla9qllqpG/5ZXDBlkrduculbrG3lnFFU32vKqJq2
QKPKSNCK3YptJc+lFpwzis9A4HUoJlpQCwJDvmcPG1Q5TBWQh/Jl8At8Cp+t+5NLlndHl3cl95dn
5BSxFW6zxd5GlrNNgugp10wAJCiT1a3BxFgswpuFW+RqEdFRvJdJ8Sx5rzTK33MP/QC3a3qd2dIa
vF6rZ1gGAXXM04Od/ESVhrpDjh5WS7TzCxfpK/2lmZ0SnKjDwNAIAs1jpKErxl8HNELiVpiaGKdQ
C4Vl+oJ+MgMh6NrdST//PZWJZW6wrPoUZmxFWI6imttR/uMnHU7zQlPCQgBMbotyEfeDOraQTyXr
r2lmOc8upjgKvnAORSwGjgbj+AwxCSmwQMyM8wspDTivoThLzqf5sQjXrTrNPWhvQM31eCamCgqZ
Nx3ncuv15xxINTavYVbBw1ThZI4h/Lo1KXRsWdj49KsKrwd1akdlPyFnwwpQzdtQ7iYH5x9n1ndj
nlPhXqIazxkHpXT9i1eweYS+BHsyZxUHORff9pLiowsx0S71/Fzl7OzCXQQMq6DLS9wGaXVDW2Sy
tEqD8Z/Jmi/yWIsFBqGu1UvIum/MK04xQDw4mpxq4Nm96EPAZ26djiQmLy9TB/HK9VN3NflMnyNk
imr5rL7kkr2m4KOLwrxW6BZFBxgDqk+SnCPFmVqJvT3eTbyCSo7r3mV2y3utgGmkHJSz+aYaczdW
zVVG5whBa3psOfm68EpgREWUcluRmsrjVXR4oSuqlWnbsyQbxk8YMKRWLfvRVPuWp0d/WkXYXnvm
X95SsaNm2wDc2ImoWOZguC981gux3RNlWjZ96qYEvcK8HKrhufcbqK7GD1FY3toSjEOqDFoQ3OUJ
rpq37E1mpMIyHgeCjxbkFHYn4IOgEsrSQ6O4RaodA18LkKo9KfbIxa61IiiJpB0mPLV59dblHIaq
sV+bFGhy11RXpmjfjgtIsJd6Jhqmaya+eL60B/DsmT/KM8DPgVwAZsWSY8PNCyaoY4DOHMF4SjsB
PYW60CVpXUTRmxqLl3pW1zYkhAB80LFvdmk9nvo0fKErOdmMR+pZPKqKuBFWyF3XbenUcdNzVpeb
mnzxxmouslR3AQLWmnQZYthop8mmHjoi3fP0l50bL0rHTSANgttRnpeOTxc2ksV0sOQhtt/SJv+e
y+RgMthoA1g35blgCBc3CwPSAe/QeDAbG3VeMxzNecHqR7GSCzxjLvdWt2SHSmp01LShAbaTv4Hi
b7bSPqUNOpKRcLDZ3+ay2y7B2eDVk+dkRHLd4HVNB0LAgwHWBvjKiDAmzkdqgeEuJFu/pnmu63VC
SoNu+jPfP3VpfvTK8Oq2887zPuc9A4mdh79x5vbi+jDj5ARbHFn2b8TZ6DjJWQS11pStplAyp3KZ
cTIqoa+oifsdCGPwUdSbimCL0bgNQCdquLppzKxnmi7Ce+ccBdKybD2Xv+bvQh+jrgc2Sw8kS9mt
q9r8qOjcSrtl/VxSyActLWVt8zBaYLf7Qb3WHWO1oWQpREAsihkV+4/BDDbHisc3r4by6igAuTlj
fYsZDBZ2HiqQrArBauO8zKqa2ZjGtxFsJLzfjrieNBTbLNOhWM2lB6GSmYBhOfqjobha7s8csmTO
eQ15Nv4RHVwVkuaMoD6lYfPYDzmxIJxxc8rdne8sat6Uvs+DAdAv7mvmyaeW0Pp6Hr8904HTmAyH
xc2fOp8yHRvM1H0oxWklFwb5FI7uYNqr7g3WzCoK4A3T+oNJvsQx/Kn5sATGikxEPI/If8gK1dU/
V54wnJelbAiiZVXEcq7xBVSDJeYaI84y4QIoG4G7qP2RZfWGAOi19FA1ljubdJiHvjVfY1r09J/0
CWCYFzZKkfubYsEXUuGk94MHgAP6XMdiE2onj6ln9AbnohfX6DZxTUL/CjF1izA4CQEZRo00rG57
Xiz+qLL7J0vwLygAPC3agn5YbqgBQex11q9jpifMNANgN/kilioGcz7tMo+/OCv3F8yPuYlTbvV2
qdclN8rD4NQsDXzv3Ann78UYMgYCFR7BwCiuMwyDvKw7Sh8u4CU91cbWLpvf1KYO0VzGsR/vKgO8
ovGsHkKAKq62ahjOIzaPPhv+6EOCcQL2PdzKuGhd1r/Bza2qo5kCBkpgdHhPNToXASfS8+cDb+C6
wSaQ5842IOiv7XKIwe/+6L3Ny3cJ47T35VvtPpmFrosj+Rv3BvuTplul/MfpAnJF/T3Gl50am3OO
Nj0ljFDY4ZEgbNICO+pdPxD7rIK4K5JjMR+FEqeWIUhegyOfmpPsEeqmDdtimARU3m6u3jy8BUvf
fg9jtRoctXa0EDyZ/vQJxsykJns85TN6z2AI2UVFMvh4cpbvSar30KyZGsBLNns2/ehVi3mLKnKz
mPY+m5lBzdQkUwl/A5kqFzexTZte3wUpkwduaBL3tFdrAXMSsiowYIWNs39YlnvfbxzZYj+9MtFy
l+NSkwydqp3peJcELUw8tMe+ai4GbCc8gknOCKybUdTB1phsHPrhvgkKsvxcpMTgmCX6HvI8Cql2
vUvA0FXyp+cAh81xyd4iANVzwGKxTiPcEVwjFvkH3fCsovxpcUhimbr+IeFkBkK4GiTcWAwhBkW8
95yOEUduM3Ybl/4q7QgLq3tYRAixpPkeSu8Fju6FIKLmUhTWaS7ip7l89cBLgvGmoNtoZdccdi+w
Rx18jb8ZE3mj3lOwUbzLjU6BArMKnAJsRCMuIuW6lMgRZ+qZ2hgZW7RAeDTuHkZy2SjA/nr90rQP
SYfewqvi/VAWIKbSeN+OoOBYHRlu6HHGrqbSvU49v1PghiiFWn6D2WbCzbeEKQSTCGqjovy7EJbq
EPpO83IHoQIUZjawCS0E3VX+B7NYl6LTZMcoczofq00Xeo/qNSMmog+albQTxbDFOalJnjN80ktc
fWWkiYmSTJhAcm5OQwNyGg1JWjxNHl9ya5pvSYtxKkOTgusPzU56LBiXHIr4MBneb+w6iBw6pvkd
fyLt1LBOenjVKDD6hO+iqtkZqDe3/hLiXZdwQXqvIMo3jnO0cCDxbY6YgtXmyAn3d1EJOdOazARt
peqe82+VBu8luU4nCRiz8QF0gvDsaZHRnrVrQyd8puStFBYbw4EHuPTT77qmx0BZjbcuDZiJZYLX
DY7NtglCrD4mgIojqYGj8d3I/sTqBM4H5gcrGA6tVwXrTPnmFnuf2vSig2pnXUNvPuSGs1O0x716
Ec47poei/aqDfotBJt/akUI2Ejym1XxlTcMBIzQUCTnWrE4xSFLE/sY/Sq57TQ3dxvZTrsGf4icI
8l2EVq2eKBmSCqQT86SCsAzVpNs2tD7Zw/PGZxuvPNR4CQu1lbAF+bAznAjGGaex2aFgGs9ao5sD
BLHudfJbgFlAsvioR4NL+KpDmSoX5ggAC+1rKl62GRI8r3W3EgKEbcwPXmmdfabwpPx6mK7mmTjm
AYYh3dvNHdJrlLG2cUE9YCUZ8nfkgPuwPMRMKimS4mPp/v//5UUGJQkeVKLrXGp7BG7X+ihHn1Ui
aPuHiTQKe2w3vpbnILXBtWRrgR21Zvs1Nf0zkahMGrhRvRGiO1iAnhESRqwFzZDnAYC/gOBDBK2Y
VNGSGgVrA8ZkhbGdgmeGsISmkfKSowPMo9OIH//dR/TZV2RXc8+7yz1LzjGQgonFvhrRheE9x69n
oohnDjbi2pyKtQedz7Hr72Te+hZaBoQVlr3uy2HLEnMfd+Lied2vVQqMtqgUY9BUHLTZrpyJoH9y
WfJrdTefY+uQZfTssS1lrDPW5ynmj7chcjqm9bZONhn3ue0XqB4IAYM8YTgQiHz/CBvgYxhaomX9
7wTXcBl+Cy97nepLL0jn1QjpbviaM3AF4MslUMTJfysxrDwMFtWcXURM+FI9ncFUCvMXZgd2j7S7
TnV7MjCOW6Z46vsPv75u9FaGs7aPyDY82XLg7i0OQZE8xka7GVnG2vcSMWSVvkXIEjUoy2SAUPQJ
spgEySY+yoS/gAkgvJZD8ird+dzOSKHo7Wizx8vymScMNsq5l2vZyl2jsNbjFmPPNMR/WrkvQQw/
NI31W6F5dxf7DwenbWoa3md9BTJNwIl7XBgUeB18nyFP2ccGJP8OPCPzQkig6CEj9oXWowfrAGYA
64HbVJ2aioFVVgw/Y96gOlIrA6MywzZMVnTXAbuyfV7RSyezC/hpjnk2o63nlU8koR7GHsJBUgwt
o0hea1ysMz7tcGB26YW8avyKfyxGMyvDQrvWQ9DzfeL+TAz9xew/NDmFoThGKGoMnYFSmtfYh8wz
1YKcX5+4tvrJbN1TXs8XF2n0CEY0te/sUK5J8zomxY2B4QWw9esizWjdgUxkesj96rmbwiSDqpJU
je5EaJKMPxJqKViOfPxLTMx3QOARo+DRZfsVVkFHO2PgmoymR+kW47HNt2rmOLuYHqVObp8ddwcc
Cy1mwDcHP1eM8pLvhMecOTQvxnLqRxQ4fIES89DkWArQXuktnqAY7Wx7a0qPZLEc06C5E1Bs2lA9
V6r5Fbn1xD7vQE4SdrFN1YwfbUa2L5+zR2tf5tnOQfQYDjumfjsdW5dU2zKGGJgQA2GyeB/kCvDr
RgVYeiKUkjYT/vGppLOdw+ZvlpLtKbxzFjJWj4+4LrpVgis1ZC/bfgusNxaIB0xdDdYxg0/Oprmo
S7JRTWe8ZOBGZtgIG8hD8DtalG0Ji+Fajs3BEk/+6JjY4bnOG5OZJpBiJ0I8GbBfmxkcDcm2I4uo
0KR9H3pCPa+B0cAUI+/WNB8Ds/skQwNlBKqnpcDYY8HtZt6EG5wJ4mPWTPcRSYJ6bMuUmIL3OvQZ
kMA6zm+1c2e1CgmX/sIHk6F/PV376iYwTkga8j4d+l5GpI35wVxNWO2j7cvHksTuCoE1s8jxQn7l
6ms04OSiYKWFIWHm1jGSzkHfRMa/YcxZwu5Usq/bXZb+ZP42tuUHsXsMpzZTiW2eKe+YvoSBcxFg
xweo1frKzrlPOsjSZnjO4UZRKrBgK3AYBPwI8N3FrWf1WsxMHJut7o+ha0t1yhI+//QtB5Vt0zna
PaHIdk6lGz44LQk6Nz8KIN3R6LLFzOdVK42/U30X8e/RTeZXnVoAY643fnL810torLuEoQcS3uqE
SIKvP2YyYpnV1lvKgflo/GDmfNhtZv118L9SMnJo2jkbwoz+Cxe99dAA/+MxjzYGAwZ0fhZajJ8I
egYKtpyFqiUTtdmYAtzZ4OMULZJ+64Rg2Yal3iPG2PhGYcPkNJlB1k8DCzsmJvexkp9BG+9jgFI9
DFABG6fjUOalK7gMwHB9WKMeyUvEXVKa8YVcefrThHSj88/mub8hfEysCch9gZkfm6o9bv77Lk4o
qUPY1IrCsHJJMXfOllR7/YY2A+tk+56i2PQY4xGo5nk/eh+N799Omfm3d90jIRYC8GrQCbNmMZ2N
6cNGacbnkQdfYBJqOUg4ZbHAn8cQJhlyM7hzUu71HRrP3WNHmLObxh7kQHUbFIuirl2+27InR5Bs
vWYwd/rjE5JE0WFnVjrdrbPQxVXsrzCqs5NMOYlLSrqyQus8JIy/szUtnBxvibHjGel48EcKBJvT
pbBuwbTDIo1pJ1UXy/lp/PZiIgmN5TXCmssBoEj1C88NISws5ZoEpiUlVL8cEWF/8myNw81lGudp
Xk3zjiC3I74wYyyS1ew4I2IYLOxjAnkT6+yxyFh0rasyoJHYpDp10cKOlFEqlKuwx2LJVYWqnkIZ
txQTj3sDHNd17cdK0sTnGSXzjueHn/9dKSDa1DDCvBWoLguGyTGfhJ5Y+ulmKJiBUsHxq+T0O7jc
BtZB9FrwjW58tY3CQWAxv0RwCzO6ESaAQbtKvJ+C6zPxi23TRpDJuRE63nLRbmGirfHzKWA1Zb2W
491iIUw1xCh5bRecVvV2rNU2c0B3QIOvdVYmgT2UBwJzfGqfDa4NPd0zRlcvTNCk0P8zSKqTE0Io
hsu/TODkbF9EPv8RsG0yMbzw8VYx4w+SElsb5eLRyNVNLyh9GAmI/5f5c+7QtHIzM/o3bOZn85lX
JeLbzGLItsTnNGbnmWI9IAasJdYTkT4FcQNFtwjxbdX/zetxvQgyJXtZn6gLSIh8BlhNe7LOs0ef
gUExH2b2A8B4reC3dfL1sFD/uNNHasiLMtUjnm9ug+JaZUwzTM+/GJV/7dq3oGMx2vbUsI1rbYfO
/WoL+TniGfG9ed9wzM9B9hAbn/ymi9G/R/i9c/BzsDz1UhtTZtaxGCn977B+TQSM0NYa2SbUIO8M
p2VAPV48s2aC27/nMl8TUwueG5dypr6hd8guqDcMSZBhWya+kD44EnG+7JOp3tZLUiK6q7Afz7DF
+Iz+QJTBfRyzvW4B7lXsOwGxdmN7iNvHpAKOVS6bEbSmu2qja1yFlEW3OG2QOGP+446Nw3mvxyYD
zJR4QwBwDjGiBJc/Zd+RSuHb8s85C1TA/MOe8w+xuKfW8G/U5Y2FhK8NnXPXuydvEuv8u3DkE3Rh
gO+/gTjaAfN+BP0+jSGIdx8vAI250aJ3XnAFuVP/3luE3y615ueHkjWUa4Mg6lghUk5OZKEvEylM
ORX1Uh8sd2Em6ZJIGcAxazDovNFjXudKXYMY91UUn0yzekd50FRvUsf8Nph8ffp0KR5FBbe1qIgA
/m1Qa9sUoXOMmSnht+dqCALEYqeyOBeEYzE3XoXzVtFV+0S5CMYE2TEzEJTxFahQoHCuBey/0KAj
v+oPfQnGiSqJCBtO07h03gOwcvspQ+In+vEDBxYllneMTIoX82spSK8l60bv/tGJmgRrugGfZvPj
cVijyYJ7Rv3QVLvcw5LAFRo3ZxYgYQFTFrY1f4CzTlN1WuNHVEw4zOeWaxNVB70zM5SMoJH8g9uv
fvGBwtflLXQ86NWso6HtkkqGcYXVyQ00IX3pIxLgyEBa3e3BIkhUc6gs0GHeO4O9A4rLOYVmaKv+
3voM3ytprIUWECgokFp3mgKOTtm88kUcmAf08WeDTLx03wTnUNqxjx3Mm9Flx8YCokz5W/CSR5e9
/XHQCXZ7oFIb205Owi0vTUMKosTMoe4p3WPTAJ/gHhxGeYtAn5QMDXSXSDfIQ4rPPiVYm39OkrEX
dudhPiTtfjKeqv4TIxUsTXAxdLqS61abV/L+Q3K9N8387PFf/eQlI5NVzF8dPl0iil6DUKyWJNpr
J9+xx6Dev3A8WshDI7qicP6xuzekGRbHDKOkVVyHayc8p+6j4ZJisVni52LSVUjAyCMeeFI5mQgz
9c72RE4QSJDypj+hpeFxY6hEHFYCcpp4gylnqr+3xD317nzqVAOTRVRkd5fxLxy5MUGtBbSa7+lM
DOA91oCNa7tIEgiOis9o2NXRXxVjxiPajLteG2NRO/DI/9qIWOPniLEWd4l0WQMNnwRv+eJlgOLM
D0t5xByMDxnlscS4I35sZ9hM6q3wv8AUoI4NiDRmxYkc0O4sHbNOdAQhQdzaaFOrFVe07pQ9Jsvc
gg63mry21Hzz37464jlb+b2+KSxOBHcbYEtSXF/Nwnngw46p5K70zNXi9+t24FbkFy6/bCLwJNnp
4d7pt2EHZGIj7I8OJ0RZGWzYY+pBy6EF6Diho61T5yZ7jvFbLfBasC7qb0+HASn5MzJSrfx3y7Y2
M/Ith2+xV3vvjS5OOltCH+LZUmNwjD0ekNCjOKs13xmU2xjHL543mIiPiEf1wRc237kxWuuAjjMR
waaqG+ibvn1EhSrIzTSA+yTT8mxX1TNextj3fjtlrh0umKSNFM7r7p//WZdcN8uX13wYit40NpKn
ema0UjNy9Zovi3PYHBmuirnEq+vZT1Hf/I1K+zZG7Q+04xfH8VmUF9U9NWng/zElRXLPleQciSy6
+FBQjGTaU3gx/DpbrFG98FcuX64XgZ6B6oMYbtz3/i7r+RXal+q9sPdVtu7taxA964NzqOHgkjZM
FZpE5DEjHS1HuS4V5p987dnLWhUjR+sC4tW6hz03k+oxm8aXAHEOgeExssIFf2Awwntx1GMePLnN
o+d/GcGEyg3H1AqOCxGqMz0Hb11ytKxM272pImDqWkex7A3RncqYHo19+GNrEJUn0Pkq6CH9PuXH
0FtjPNlo4WXadjrzJ+MfTXE5kWlo5ZBQewmLs8DOZ2c16WELNKKApZw5iSNKQc41iMUEXemvIJ6i
naPkBgBn/qhMSSpasRvRhXPwsTE1bRbJFesYckGZ0JvVc9IoHAtiP6hmRyzqSvS070TlFhUB4OGL
/j1HZ9lG3FmhFOeuUtCNwsfBlLynMRrHDiM3vs8AZvbGVfJWRc3O6tWZ2PZvUf2NE4JZPB3/uBxy
FT233uMUP1kzSdDIkA3sMCAZP7Kcr60r4YAzYYBFRJ5c0tNejm9x/5XCk5/Vm82mNQ92DfR7wt8A
nYKqBFTtz0cmWKReUNst9CGT6A+JnT7BTdgsafHiwlYCUV/eWlnf/BblAO+5X4/bwM22fYKozXSI
gAjBYLhV+tUPMT09E6IJAb0fvrtJtylVC0xP3uI4O4P6Wso3/U1gDH6RGYsE59lhftGH8sTY4TON
p3299LcLa7mQf93oWb21tNJfCpVuqTbSQtI+IuDRCv2EyILG3ni4QueW8U+N2wHyUdmsM/HeBuHe
MJd1hRcpV9rHCZ3UQI3U2ceI73+KCqwUHXRmcmK9t1gaW/0/DzlnHO6tDhpXscQ71dskOpuPuGdX
rMpJk67mjmJf3oq2eue9wmsg1rQNtL4ki7KEF+NT+6eqcBkO0cGdJVQ1zkijxh7yyaGM9mgTBtlT
3CJY9WB8uyslHOBUqWFQaeSPrMeAE3Lcxv7NkNbL//3yUw59m5faKnFg8MRJ2iy4Iimxgi/9W9sE
PDf/fc8nH6BhNMOIGq9pD3TbFhwp//2CPj9CFm9OQuk2YrxvjaMEdGlhiaqIl1SgZhrw0C6eOg6B
LjIfRKuYYKbwYRlSjeroQyWxOHeTi34C9KsUvB3M+WRLII0b4jHpbvptjlyMY1sj2Dlhesz/x9F5
LbeNBFH0i1CFHF7FnEVJpMILSpJFZAzSIH39ntmqtTfZlghM6L59A8b4tgrMmcV6gF+qvvic98g2
UK3YzKWjd5rWwg7JxkEYE71MRXZiWICqmR4talZ0e1GbX7LwYVv9s1F2C3fGRL9nyzVnBpjLmJOD
O45fx0yvJI8cRxNjICr8IaGbh8QDBw/DOQ1OdNLD4QKd3ey3pWsjoow2TBXJCgqge3ncwh7qwkSf
8wXCPcJ24CareEpr6LfVgKNr2ivAO0suplw6Hm5dloD5o4TcU2WdYA2N/rWX9wLalTUeLHS5MW3Y
YAW7gfmrVn5h2Ap/NT9U8EIMIsV1EOWJvmgkz6QyPO3/J5V256rM1xE3L3HkjfHN56x6kieYHfxg
3VsZ8sb0EwwfpduHNLUtrGrm/CflDRiLbG/FzGPyeqNrSFawxEvX2iJmi8OIx6nMRxZb3ECqlMPH
1nqocoq7Ptcwih8Ut2I/1NdUF7d28J7JRMYOUDllEzY/etWqYOo8WRQy98ymqNIsAlb8P0Sbewxe
YHQ0i2jcByn9D6CRMMyjRykLTj/E5r2D7lD73nMG3Kh2UuyHHGbMv2EI5vlrUzInqGYQiGptcT7U
8begtH7DWqAZOcJQFfWwlihjS+MqYx2t48tkPUzwGZuYR2Sf1Chdxm/WqSzgS9Y3P6W1l+sBF/am
A1onFMfjVXeBc7DLnNknJn0DI0bT27idvo+abudm8jwEp6a1N5Pe4kjQfxt2sZXdv7GFhKeNh5pz
0aih8FcPbEe3LD2iQQniwztoQkFl895GMtFaUiwTSNlptig9SiDzW8KzRWvHb6A/iUKwhXTFrAZG
MCphNBTkJNYkYhioqrVzrYNe9495rujOEwIXxmcVB+q5IJmA1pWcXyLpb6y8f0889i6u3M1VZ2ha
xu/ADTybYdyP5VkvMUfvDvr8PfYulmsIcCkITO+ezojfHHMX9HeOiEYnN6n7lMpPyLt6VEFTtE/U
QZHiLEpfriHjYj81fJPcgSu8t3c5KkG1AXNiWpKu/QkktH0ODhF9GxAY+ZDqb2NGJs18U9gBUi6c
pyA+JFgDPDT8rHPY3ZVNFi1Eh+FhAzsPTXOKyGCJJrgABU7bFQHjDoRzFRS/0pXTU5FBm37B6mLp
BdVOxEBmwl259ithiLvyAjFpm3gOJBxqZJ5rUnzvkN3QqYZbqd0RbAVz8qIzh7UAe1Idus8sdtnM
oA5GboEWL39OYbP2QNwWHC2sbUvvS5JJL5K/9qRWccAQAFe9Op3pHkTEwvqGJrdko7b+LfQ1Yp/v
0hwVS3zD0LB1z+rLlP3dLdPTEHDy65i5JeHZ4alk6G45nxrrFuK9MFNfkwyAZ1Dj/fOTAiMUlsd8
bSdghnQUAi6sedIS6vhMH98yj2DOjC/gJ8lfF9V4bCkpgQJqYf5diemuxF5Oz7MeE221QFKgZ2iT
AZ95MmmrrcWmHf1fTWDDM+C9xT1ruwRxTSd3zl4CKB9Qf4P3qSXEptc+RB58TKbRc4kvJl97rbh+
ajmuRYTvL1lAgHRJ7dwNb4LdTXeLb5xWVmenw3PKFAci7Ch3vyTFHKCOqiPpJhf6GsN1Dp5pVSD4
jbjbckbhI52i3xhMdRA2cCv6gulaTviT/FdF2UeFsUIU9askugBGFsnVgJOsd+0tt9EMpRWvJy+0
NYN3Xhv0lnT+oYyl/Q9paD16sFivdnP6Edfyz3ZhkeVe+Vno9W8hyniB+8LOg/bR4jlW0YOMsGGA
t0aJj13i/TUVGYKViitNMEShJVIFcwT9tP71yVvuhpHAWlp4nNkG3AVzk+Jy8l67tMF9KvqIS23x
ZFLNjrG8OgPtbpAR6gpF/UCcl+lhqJTHqQHu4UGkCVvQvK1ZG/vEfY4wXK1X1H6HiFwIIMSc+zl5
U4b6Vuq8h037W7g6MKD2A/7tA7JS7aS4M0os5iDiqt0G7bT3ur3biHNVNdshiXaZdaDmVL2Rpbvr
kgDw4N/0HXoHfDhreczEux/eGd5m5kMhFjFCHBXfC+nsBuMAg5PEWjv9uQsglFjinUBYleIIiVUc
6joD7cxDKtn41BLd0Xt7nWC+hU+2RfzK+Lacj6V7U2elUVQrwV3i5JAk8DRSzZyJ1cUjwgkVU6B6
fEUBpRTT89Z1Jhy5sLjF6Ne9qUeeBTThE8nK8z9bB/GeaXe9L/XruJphTvr+1p3fOX5LGt40/kKm
A0EK2f3d4I+PuQelqPY1oK9iZw0h4IjVL1ufvdlF6AUcScpq+tS/FgxDkqFsYP2Z+FkTmC2NRXMR
Smw8Y13nu3KZo//04VPUFiBKicu1PJNSyxEGNycIDm60a3QI0MU1dHtuw7+ifPjGm+2ebPnaYPts
EqyhWbgwo4CenZuFX+sU+owVKXKs53J6sZhViOZmC7L25Pgi5XwcfSgirvFtMxLKSBlM/P6M1XJ0
DtPihXA3Ih47MKJRTZttlHpkCyKcDJkPln+tlu5nmHqDA1/IxD1lLni+QCEJivrC0pTJxZMeEj2z
B6gC6wgiWB3YwJjg1Thm5b5xDMovW/ZP+YjwvT9VAlsNg0lhDhsCFyYyhLipU+y8V6ODSYBvXUGi
U8htaCTmttuZ04whnsMbG9+HkGAQAQecsdkqHrOl3dx0NlyrPXrWb0UMnGHe4iW2YEA3U6z0Uvys
VYzKLw1lArl1NmeaHLHzmAKmTQpy7lZtsu0hFGWQmazSuiL6JtjBsomNnkiS6wHlmI6VLjMIloz+
xUyRMBtDmQ7HeG5dZoPvoeNwH67qwG/K6DCZ4sUzaGRtw7/4094YjW9oyqvJk4eIYseE1K1Kl+5E
TdLN9X02f3pJWkwaoqPOT0kXMs82VwxbURVSotdwEOu7MrApIT6oO4pkuWkMLQpZaZCfM6zGwNmT
xvwmm/LHt2mpDPPgocNoQ2Mx9ThQMQkm85pqA6va/IWWYG+E6SbSArgCaBV15mM069QJjbhLen57
TyXVTTX2d+m16oj70jWSSji9mnOz0mo6BM3jeIPEL8LNrJ8mnMcAGPpmQZkhmf7NPuqDZoPhpCt+
HEryBpPHyEr2foTPdrltiFSApU/OE26SIhguXlcczPGa1PdeuyYxZ1i7t1lj6pFXIqaehFNX1qRi
WAuCp/S4fQ8y1Vtr8uonjO6Fvi4qAgXn28TtrmnG0gluTJRQgumLqMHRkv7eIzhjdg9qfj0mFGZ8
ehevEOYNqjaJeNmyClc4Q0WldpjQnk828tcZwLPMh0Ni53szbdEPmyHzFZ6HgNYvEu2eU4A36AN8
2IbNSK5ZjvUQQ/2t2+Kna0ZMs3q3Rr0+QqeZbeCQKuuNVVWA0HWkWxLzMGDfzVAUdEHFOUTUReAO
RE+phDL7nNPCBOWsJuzgR9lZG7KlP2JrySdIhj3NKICz2yOH0l4KF3+jyIUZi7XaTgQw6V0+BQfM
y9iluNYqA/Kc6EC7xaE+Fs8RLdpTUCrP6BJMowffw2hw4ONbrvYvS+5Z1b21MZACNhwEBjdSMEzJ
QP4Q5+vZieka6xlHYs7QYS0dOJsRGWEOuqKBfsSlMhDwWMNQ7lP48/HWZuX5Da8DG7IBs+2Bgt2S
aCzDLUeBcuoizkY3uFkCPNBNYhdNUj5WAQQLDykVC3+rIdlrvPwjxLH/ydCYkcSwro5JniE9c44y
eDATWRlmtdb83FwI+7ewMdMB4PmZihfUsrJjInltgnZbvDWoywsWBpaYLqF8gZwJk+RGsLhN6o5E
LFG8IZcXTf6rJmqJfUM2WbuEePA2cdNwhz2he9h97RNSjDRjVm028MjeegxHDt91ss4NB8+z7i2e
aZLHd/MjC3duCK1Q41BimsU1g8RtEUnkm5wcBA6AA3QryAYX5HKY4hKIrvar3+CGdu20k+qvwE4F
kg2xHjuARmMpe3Av/Wp6+GBqztXxebC1iYGL3SLZtdY87whakiV8NNCoGT7HGb+NJEPqH33//zYh
sFJv5QYoy8mm61IBWWlWnOlGiF+0F55frcm2Bx8s3utmyLFddTaQjb21d5ZljTciTG6MWjGCu1qp
RtHebtRtnRO87HcHCobJ1lTIbD088vElYq3RT2OVignNdGy0Fz6ZaoU7AsC7buO/mBFGxHq5xpAx
CVq8LiMkHAuoJfsRdx24GpdQjYz6tQZHo0aaNgKEuOXObMlACZajpy2T8dG7nzWSD6lR5SLMDbHt
HSjCkKpXxkkNL0NtOMRQiPT+YfuQ1L9EhxBcP3FcqjWtGoec1rUPMcC3bz44dX616fFUuxGdwuqr
RdGpoJE+hcbLFEOF82k0lylWCLppfDpkhVviLXWD51B8+xINVNJgmo9vEYLD2SPI2PD2lbpqOn3h
ph6Bz0eci5FJ4AdDrsbw207yEFO4k9QBzRzPkRFPzdpJNoguV7l81GVQb238rCWyhHbYeoYtyF6i
Mp5CeDuVP8eL1IqZremIKy0/RBWB0UOE/Wp86TUiHKdNhRSMCVk8fzdypE70rwmcqziDQW6B9+ca
wjWZzudSPsRMJSUg68X9ZTDwjsEYyeZVw15IxJtuHHJnY/cBml+CbU/z+Jd48a8ZBssoBTnWmJFi
hXDCMPM1Tj7r0JfLEK2zFN3beCiYxxurAICBXrJwt0OVf5iFQzodZWu8NhMmA/OIflCbX2oz3Ach
lTHuXZiQ5L31kpTt3h3foMiGRXwibj7G/hBiDezE+ekPpcLG4vFphMtBZ0zTN40GAAdVvC7/4EtS
InvrXma/MYy/7M0Nx4Nr5EfCMU+z5zxrZ18L7wKxTwnVFEx9WZzyCgnFHmK5TpOKLWskXigklGFc
6u0NqhBJvAw/MsQFHnHSIH3ePsYsQeqPDENkKMot4SzezotYqPHWqcKd3vqb2bO3EUpCCGcI89kH
GLNBnmbuvy4Qiepu+vALavmexS+5OJGExcGbjonRoKATXSwNbAPih0Nckl2K58ROdmPOxC90jnmU
Hf3ZPDZN8oxIjiWVDSjcevIoYwyAwpQjgnISsyvMEzjpI/YeGv6U0Dcmm6a+tcnqcpHJc0hY5InG
cPr0kpsky/MvxLbT8AmN0t1k1fhSexFqkJ7VVn2r8kCDaTZpnH4fuYjguXECNVjpYZ6I/Re2wFMc
2zuY4fEYMGcCuITcK5pt2VOWQLqJTFizkWz1nV+UnxldjQYmMnvl1puAWCOcSYsShkqCeABP+CRi
4fBaaSmQIr3pQDFhE35l0c5lSVpiGwscsJscy9wW7EamtyigYcdXte/n5TyN584B7VGU2KGixEwA
FoyqQAWRLJx6/jSStzyDhjx/YwYxjX9GXD1IQUQSxyWOPoIypmCtRvlPrlw4jbL6Tcd21zcTQ+xF
xO3f4I/U25tOK74aBYbrFFoyp0wky5hTprHcj2hEfAcVZWHbMwLtOM0PwzNRbTka7DBfOBEvb2ph
g7ryyqEGn6ftvVMt+vdS2V6A2YjgFECIE9jQCyovqXPe5Mk1bjaxe8KfBdfpmSRRtjM9PZMY0hoX
zBo++jRaxxiQGhpayIdJHeCOya5h6/QJwU55to+N6qwCXsiXqcBNpecDoMRbKsgXr3F+OVPmxH4L
2b0Es3Bs3Qoq1NnRV13w0Kpx7VTTKevNSwtVb7gFzApAsD3tT/eK3bKkh4hGSIhQdpmQcof1Ghan
43Bqi8+mbAARCyhELZPqdMIM9tVj1kYExZtZYSfbEl2PpFdbFL48ZU2Lm00eLwsvI9JhD2UtRWgD
hbQImpeU2spL1pZ96U0uyHBRdt6uBllOInP5ZM3esTY58vAyjTGFBu7MLISVHWFoMC4QcM6ogoR9
DojTanL919C/YRekIHQNljv2CE8H9uxFkzZKr35bF4jrdMu5ET3zrUlWFD5wHtM2bsaM2alpXmR3
gKQl6ys4Xhb8Swq5Ur5dRvYuUmvj4a2yyNJ23/jYOXKSMbFL34H01o7mrOzZv8QWehZVe+odcoge
6+28/hmhI6XPDrVESEilFrVXLaACrVDDwNMN/vUJ8nbPX0sfu/WeHQ6tzgPErIdgVw0nXoy03CdV
PfeQ203tRDsI4w4iX+igVkRnpkjneYEPMjMDgqyUVqq7N9mOxMTYOphuTpFwjTwuWhOZxC29691G
TxB+oUXButhQsu3gikpZ3aGNxTUFaLSphbsdgRSjqN0PLt206syolGF99cEhLvNF8FIjWFWo7sxu
rfjaNlMFrcaBLPfPMVV0E+O7HIXrQasXMNyITGyTYxS3VxR6sAqw6dbqbjFgoTaNgmxyvKLQtJYS
GT6rnsoqcrVTD5Subwn04g0Ei1knZIFZvMU2zYd6gznUacx+s9fChQjA4H3J/KDA19d/hrA0ccWm
bNQUWy1lrlswNK9Mj7qVMZcXBO8IPPbOdBSo6Mhk4/TFdAqohovRiWY6O0Ra8/QCYRrVVvqUmUiD
A5osLCQT6ACLbASEwWIMu5RPI9NRqsWvLOQ6rjgvhXGjDFPAYabq1pSCvxnzIxKOXUMV0QBJeXW5
pDijo6hlc+o8cAVmDzHzCI3+zO6SHakLeQDIS13olcai0grsZODkaP01TA5GHh1Q8kCx8bdOyERb
s1c+TlJluatKBNU7x9pVlv8ILVRtuAdpXrPT3A5e6kQEWQ1XtOR8zTsUbJO3zUV+h/98KnRUIUbS
/6u6GfijMI1F6jhEBZevac9N2FyhtbqWq07YokVh4MiT1T30iCxz/pikpFSmx/wcLQzkF70GRFVj
u5HadyeskK/hrV0zGmCosW4StrZGLdRUSDktv7sqt2qR9mu15lgyK59SUJVrwfjbyfE49AwlHj3L
AutPOlNU9ZMutCV+MxWV0ibwmgdxWO8zpnkh7AobU5akmxkqV59JT2bWCfrJE95qY1G88ziWDDTQ
wURV9oq4IhGrlLIwpcjO4Pl4mVj6EGVHGV414rm/cg+YAIhdMkPKly4PJqdlkYSH52DHWGpVebWq
QbpUmaJh3lWwR6XxICIULfWiGK2tAmxSlRdW35Utr8sGDisMHOXFh3FbgR9nGs+b6EgBjsWAoqRb
GgHlgltJnLlWOirAFF8AOJV04jXwjM0SWdpBx5i0vlQDlDFTlpuoz/eOZYH2XKOQtLoULj772g0w
a4v6nW0+qyZIIE2i4IWf1wAJ3lRJDbVTHSTq2+CKzY5hDA0mxBmoQAnDbKcFWnX+mjg9yNojTpBA
ifm77Oi5Yv2Vj7ZTGVOmhS+MvysgLOQZWBkja58hQ3Cp9GLFKQvBSfP0rSSfIaZOqGv6+GGZdvlB
EaThnkJsw7VmwS9lsQVEPA9VyYAGNVqTr/1Z+7ZwzHG8duPoHEq0kiXHqpT3LsdBrUqedddfFtPP
jJ4gZYeUNA5i+lNCc7i08UgXQlSLBye4wl5DyXYgurr+WjOhJfqPXvK0uD8xiI9IlIQsjPQiz0xw
Y0IyaBPUE/Jlu9X8N4NRDvPRAVc/omFvhddfetEsklb5HupL1cv0er8M8IsIXJwn4IMrvs4A3RdD
cLoAjAQAsIRNHIv3wYns87nVrp7qCCN43CHNZ9vkDpD3kpbVTIxLnf6UyIkdnQfUf8hKLrtiz0uZ
w3eTa67CkC+YXqnlBlRo4itj4mC8e+iEVK+slisgSKQ1CD/LYt0KkkLpI0WCQASve07/BWuLGpw8
+P3E2a0s0mpAAMO23oHx/yJmLJX9p8YzsdkgvSAuOdHhniNtaf9yeM0RT4h7Wj2awOaCSPFkNLxN
b+EPWn47GI5GMHTPW3Mk9oPg0j7FUxp3S7o5E55ITYr6WO+FRE49hwsj+sRldmViseOGX1z0iSeO
gaYvo9LECr77sUyVUYx3icMDiHQlloCyC8WtyipmFgMVlL1wLCWbf4SMKme+p4K9rN7LCA1lJmKZ
RQw5Frpw25cbmge6fWdnozDWL0Ot70OG70FgbawavrDq6g0qoCnDNDp/ZINzHlFmDHAODORXmmf+
b75eGpi2Bua34dlrKOvPfNlVzlvwLGNVqg5VTsccAYo9x8eg0djjuKra0xbobDHE5bXq448WGm6c
2NGzsuIo9OfIGP6NWOb0xtZiuOl7jPHGmFzfc8ZlmYzYlda++pw2D7JymqXL0eSNfw1UHp3LsykM
Ahorri4MW5rzwCt28LacR1JWJ3B9Dme1SCgh1ELF7hEdMINASAaYqpnJg8bSZW36jKaS9AAMg6k5
5kJPo7dta6wkKXxt/Ust+hBPOCtjagx8WG4q7RRq7+RgbHD8IVHcXxpS7H3yByIxsCmAlnT6YeBv
YAFYPP8fg13UQB9CUm/hyDaIpehQ8uSADxLDFuT0uLpliDECo18ywCxuQ4CHVUnRQ7hmS/5Vgumx
w211LDkvEcowEUPUgUIDB1sVbGqg5lMFTIdFg9r5Aw9GtS5cE73LPzJ86ttkHebTNsPGVC14HUCq
hCiIAqZCwpclWNP7yxnSisbdB8SHcgev3rr7xliObVQBbIRxconaG0AEyhUigku+lE+bPTbZ76DF
a4uwNoGRFmwOLlhYqWIFm2vd2cbZ4Bzta2iX4H691b66jYT0QZqjGd6c7Jq7CQRt2TE9bBljdeCc
sGiKFWpmmBXtBset58li5DbvSEW5YGkioVzBd32fLQ/246YE5FRhqTYXu5H1a7I11JS6G4aTOtBy
y9rlarNsDKs+Tna3Mc0rf5UcLFV7Uvbo8aUkZ0NY1ZZFFwnYfIuIlEe8l7YMbqDecYnKloSGOD/b
Wbz3AQb81tuVzrOTyd00DnAY8Fo0HzG8WFMea4NZPpBPQFBUTwRMNeovKs3exOaq9Uhxd92n2iFE
kNy2LFrz3YzC4AHpfDbnXwwR2yGV18cWz+xcxbB+IvUgUVIp6eNwDojhWvv+WEbxD/LSQ09yxrjs
cceoWvOfSkUo+2BdW9Wy03jYfY8PKDcuK73vbwR7MEQSWP7owA5NWL5m/qWfILOQNi8ZnT9UpcYJ
G0N+hqEfZPl67salqrV9krqMqlqhJlyEzqvDvY0UIfWuCsRMRb3o4gJ56w2OR9JAZaI19on6hivE
MW1/qOIhRp87VsM9ZOBHTdC2+67jsPXuqg8YmrsXfVlptZ2hYHhxvSRyuMGEJIGTSuYpfNiCoaK/
6OHQInt0SVcoLZOC+T2vUyCaYtXiVKnqDfVxpF/QUWIukSCMhpdsYT3vMDqNBB6RnDrKwpFbH5UL
93Vg0QFhJcQUmMA6dXL8/0eh7atGElQKfdVWGDsAXsSOf7D64DreB5qAZVszKnJ7uVWGJUp50FEA
Oxnt44Qx+Cpn2JXgoQFpUalmJOY3MmRiwOB73Hqsdyb+mPpgy0SyIIYOCRhkYZCm0nHJ9NuAqiTA
ebakRwDnbaHDct7whGpZYPnaHjRwO9baEgGdOrLwmNsi34cQgBG00Qe7fqTT/kDYj1BVm7F9j19l
qaZAvBr93QqZzFl9f4KgrmxI4vDDJiUydyj+5m/POQTVb2yVy9R0d6YON5+xuK13R16dUKQZW19R
+sM2xq6TzER42bzvHvWj4+BVM67Vq2BTxbZJSzGfvXDC0qd2jmWPdRF1pLROWnFNOI7b/MXm3rNb
LhQQ+yamEZWYS3BeNadFEF0Z3IaoL/vDaF0c65JABabbfHKbaeka4JukgF9gFiycSa6LsSQ2GlWR
8rt7wVimE4+sKrfD9KYH1OuUJ+pCV6CqOjSbgOhTv/oAXwNlq6c9kBs/l576hwlMrv3/P/Fzy790
VPwOzs8xNb0c+rOob0PB2df4+tE1WkyloYhysA6Oc4omzutgcNdDTFqOOmTkQfIpHIG8EcHk3D9j
yMLxCs/Zw9OkL7hjFdm0SJFWZQY4VSNgkyfHZPB/8uZVyAIDmOrU4iWOjQXAizzYXsNFy8TcRL+k
T5Clkpe4/lcZ15oLrIP8MKNQhhuJx5F60rq9VwWaALKCcJj4EE9ijCqnWV/VnnOM2gxbbyQTCdE8
E0Uc9NygVvaF9xzX/rCtgJsM+Yx1zlPnr1sPkYvXEY3q7iQqb2ecmLPQwQ03xEMMAJ/CYHilEVkN
/7ObYphPLUjecOqQqgP54j/Z6wBLwWKI0DWcYix2LDAJRBwTrACY6qN0N8Go6iCqQmghPUKpEQRV
cjMVuXEsvxRG74uJCSgucubFjbK9fpvmfSR+opaBPWgZM/KGJKxMXc7ssQGy5ojQC4mSF6JngrAv
uFdN3cLISinY4UqFiLpzthrypUSnWIVYFpwrb9iUAV64dn7NR+e1wO1xsMWbPSww1VI1Y6guX+a9
goi/2K+I/NjVbrHSA23LZKRcm9PehuzptckX0GnghNw/127YhIXA2+bcuThqe3y0IG/e3T7/SIbu
3ejkMc3KlwRbKvyUvP8LgSYqd+Nc72Ua7Gov5jusYbOY8z2F5c2UCCZ0OSBfSlHDubtSVfxaW58N
IpIlMRIqq8pDMSKktcWKukvJv6uiuyKWuA2+33H1Lgysv3AF643WWsHoSmEGduPL2OfbAq9lOYgD
aaFHPDoQ3QPvIaFwvzrMcOw/F95s+Rkxm7DaYhka+kpi69e13targh/dvfXM4NiU8CJMchm/1DrV
iNAguojPLrxv1SrMJQFexEK0S6zxViWq7zT0NwQFBtqnq/3FuvNc/Ok4VehgyaX1jcdWAfOi+Deo
4GBYJGTONt/GRLql9yoG92wOPq48Lu80O2HWCRnsGzuztTceUWJE/8xiWjqSbLFzAdgCr2GVqIwm
pBx/PbOSlAGlTYvNuT4zs+q6ghqR9syudlotP3WUVM6Jm2iYw4Zg0Q4YF3RhSGnKg+mSkVCYdphh
OMOpH1mpOIh4KzV/d8nEltSxVVIeVPHSEpHJQWhRguULXD2XZiE2CB1hYzctc9H/o7HrBd7iO7sZ
VASF3l3CWkOFJ41dXlgPt0aFnLp4mmDViJGbr0xijBlDDoCGaad3Yke2FUzrDDvpyDwJ8kdbQnNy
PiGsa7cz7g3ecpYrFrmXLxqk6wLKWNSx+d2SZxvlhLLz9WLWZavhRlnwH6FXC2MEa2bW34dcvoQK
cPhxRRTcC6VxK1Kgd9dQeLQrMbRFXIRRGCQbhrWmF5Dm8Dt2D8GZzhj/DDtpW9v5RX3edIq2Q/lT
R+JaacOpqr3NVCc/QowvdlFuJWCLR8Emhrei+sbXPaHs6NZi+JyKnzkBdkj73yF99gLnGe/1p4G5
wWS2hICnl2ZSNjNTji1BdckbaLbO8FnUtHgt76bDbg/7NPR+rXdymUZxEjPbK/3zrFenFOutvORF
d7G3BGUhy4ZqOIXaDUtPSwMfAvndrEnrdrThI2QQb2mounTCZUi7gJPEChu8vYiCf2ZuHKLUwqsK
Bl6uv2N5cGbVMAxfdEW7rgqwQ5thQ+zvklQ/eGh7uuaSpyGDmAllAyqeKB6OGXVHy/AgBGNs0W2K
5JgTKo3f1q13N2MtqHEUQpK8iGzX0jYwjC/M+tWdNgqxGvnqrecr0Vi5Fcn82jFIxkfhfZp6VgaS
ZrQA+LRZCdMDtz+mA/87sg8CFVUyM0uvrE0K8qRxalDAvKvf3gCPuZW7Vc10lbuosUrckquNDMXe
LL133W+ufkj+Y8nlhyrdDvaRD2G+JtxruDnc0mA9FRehDjLkN8ObaWRHxTafzS0ZZzC/tlNMqydr
uFwDHIK5S586bCy8HUXOovOwr/BoqAI0fAFEhU7/EwDzKrBMVa1pPmN/F+AJaXH+pw/HU0kwQqOF
7eaPSWs3U+mspS4PkDNeUtzRnurRYCrxZ2eK8m/2iGkeRuz9GYoc3NqMlGMAYGtHMDiyzGuNPF/t
Hp2bHzxR98mm/qvqVTvC/M6IgjFYUdBEniPSdppugn3AgJ+X29omWSLNW2QFxtOgNVeP5RZR0tQk
TpdVcAgz96zX8Mu6dURkq190p2aWh6Fa+byXDP9WHtUTaGYXucg0yPlSWpTiUMS8bUY/zNC2HmoC
hPa43cBlc+THPHVns7YIdU4+w+gxpSrShEq/S95skwSfwuXA0mybOVQEa9a4CWjfudX/0/LwuW0s
jufgg84Kqp5sxLO6dVpGsJTuUIbCmjFvCKm9AnYMNHnHCRh+Q5wy69BnXDE0aNkh3ehaAYSFj/8r
iDeHE7zsitQIhYErUFXyiamcxWiiJ8FKIkJcla6x6HnSKAqJaAtG/ZQlD3X2NpgADWxxG4pcPqxp
7mPF0tKNYVVU4uwoiYeRuvvZf/El/E2c4wo8CBx8J2LRqXli9ir0DANJrA9fooIYrE2RPCo4AZ0g
lRQvF7t4VaCTIl3xWFdZ164y3TkY7Ul22VKH9Ve6u7jCJWwyc56sfe2gnAqD1sZvO47YFFlV1DpL
X1i7zqJp7xE+SeJDIi35Lcx8y7x24pgdYvQV1naggrKq8Q7R6SQjgMZSaRgJhQNOjUz3yA57MLmn
TwZ/m6+RWT9kXu3MUL0d7xy6LlZ0OLjrHYd4vh8HfJrt9Gtur6qpg9wZkJ9QT6umxTiKzzmxWkOv
JQO2Wuce44jGWaJNh+358Oi0enQ4FrCRbHLuK8F4pwnDZzwzFxbVgZYF/T5k78URtDZUjUIAu3Wy
JLMHgzyLEXsrsAQhZdcHd6Aj8SbyGvihoAqZIsXHTyHn3douSUZqPMEUoO+vJSu2Nq7FZGyNyVzP
Fjl+zdJDSx0xNQQH/4g77KqwQKXIz9A1G2LtdBcfyL23NXbW3dCbLaJAqLPTa05sSmhba0X1a3iv
CvewzIRri0vffyi7dMO5MsI5qWOodqDfPkVfgW+dPHKnNNLbFbtHbzDp1pf+Rh++PRqhGr5mYuLn
ntyEjBiXB+aTFWQOE20BwE96cGn+BtqMiWOz7KXd0nj3z4JsRDs9jZp1+B9NAmbztF5fWqJ5rvyO
OIjqUFoJuPrgEJuzj3HRHbx/25F8tsoePl2ngDX8ULhIGpGyiJhNdbdqMWKjtxg0YKU+I4vmWpuf
1XyGragKnpx7hOugBvfvfHMLHy8UOIVozUurdzcB6J53wTpSzDfyxKj/E6bSU5D8QuEn+PqqkKeJ
aHuLmJBeGqdEOSOROmTo89aM724CDQ3m4GhChcY34BsMJNwRP7oPDtrFvpqnJEfpyrhpPENPBsPZ
9cGDxG230L9L3XydWS7iDLv2UHfmQeCYllNXpGWzj+itW/CxkEWpPmVaAliO2nadwGUtUS//x9J5
LTeObEv0ixABb15JEDSgFSWK0gtCruG9x9ffVXPumTMz3dMyFAhU1d47c6UWi0QleR2Mb9US7aPB
XrMeNAhRdSoMWszkPMB9TUAAtP4OkDUI1X32upjVdikG4gqE5aY5mJw1JWOf4IwX9F6j4txsZAfZ
DL8GVneaZnXCIRXjo8IwxQCG38OJ6Obo2MtUj9MK3mZCQ7rImv3IQJzb5n1Yys9gAHRcNpWr6kyK
qM6Kv5oYncZm8PqXBaj22S+7gs7beCOrcj2243kCbG1T+NQQlTX2Sx0ihoYKGVl/vIQvDWxbNbU3
KVdA5Tmg/ch0myZKIdWcQpBXqY8kjy7S2PwotDn1nLmpWT6zNn4ziS0p1e5NH/Bnm+NxqJrfIFwO
cS/COpbkXMx3/WDa1ms3VXc15j0b64UJOaVxy9jD8hLNPmflZzYK5czGSQZn1ZmsIATg7cuyI16L
4kMWFKnixkj04jTyaVHI4AZUK7V4/2qcWQ4T4c4+txRU+N3ARMZYOkkxTOZ2xciukhyvIV5XlB7W
FO3lcnkJZHgFyXTOHflYxc6XE1O13FL5NdAP1XS28330ZtJKWBNIup5X92h1dn+lHZju9eOXHgp/
GSv/tj7s3IebrlzP8162q/3Fe31tV97nyX/6v/5vtiZUcz+ufu//drvf30e5edxuu3l1uIcumvO1
V68up9PTvz3833zl03JYpSvf9W83JqFb33/4uxsj+pW1Oj2f4rs+Oa6vnk8+tlx9fl72ry+vr94e
Wts6Wt3vh8Nh7T7y1c33MY2tyBnd/N5OvryGXMdfT1+87GT/0Fbio4DcujR/nozRV3D4Vj75GK6/
Y2a6+nffHZrVerdbPx/9OtWmlzbZ9SnyOW14uKeOz/Sfp3nNV7FWbrt5PvmBjdVzXneuuXWfnfs8
ufnK47+7/G/n84Enn5+iXD3dEz8x/3ye+AQ+4+T+99pcvpzLn7tP8bni13yMWxz5RL421yjbi1fP
Z/KCsXmsHlwFPp7/5IsP5RWc+PVJvDq+Kv8Xv0NauuaF8CFEf4s/d5/i6p3Eb/kXH+e6fHkQpxt+
ov//2nyAuMx8Hd5F8QL5nBNf9sHrFq+Y13Xq+ZnFuzLwav/7ip//+4n5ZiV/iRfJn1Ahb0+DKz5G
/DzPT/8kvucn/yi56lwNXiH//Pzvi7F1r/mJJu+/H4wfulzx3vEbcW14+3iZzoov/ORKiivN69K4
DK7v8LaV7pr/3dxf/to9fh++7/7euIHERfb9Z792d/xAJ/GixaX578KJK3cSb4F4EeK18s3dyaWL
ygv7ZM7F+0CDTFxc8VL52+H9Bo+ypwRbn0jYWX2Ki8CvkZis+A/iw3iN/Af+Fv88/fdRJVe82PNB
/AIaMuiwqd3E3bei//aldECE+kLb2lROZmZCp5jWroD3iyDVaoyOdaCdDdXY9TBwLE5xZCHd6oyD
ZevVIjOHTrdcII3Nug9APjRJJtmvIKIt75X1okrvTUG6RvU7LpuqONFAXk1HsNcAsPzwbloaYOW3
rr4qbbcKAC9bpp+G0mrc17p5zJAQmMR82RorAScYCUW4xOYr2+1O7kxvYe5p/cZ1vesMs6ObX6So
uDqcJxc5y3ZJhphvfnfyqEFWSq8oMHBdd5w8tcfSSLHbmxI8ioHX/2sA6c9bWlb98GaM9T51yr+I
gX+EXnOmPdak5E8GmNkExlkc15FjxITPN3xs38GwYueqp/weJOZ+zOdtlnAAnwiGSabqNCq+3eq+
Pg1cMhl7hL8onStMcguYoRk92SC9GsZ+eHLSix/ChIElfiN299nWtpQUOk4vlUSJgtiwilIn83vd
udkRtkMNJUzYBMI7SdBTrut032B49fNbLcl70W42Ygja9kcIWLuPXgFJif6+sCU2gsBlI8wxnCcF
iphRY61BnPNmOZ9FYpyVcWLckh8mqibI93kJV1pUuI261wvbM4vlhxga1ZndooPIErO3ZVCXxSam
cM7rv6LG+hG/EzWC2PHrKCXpm6EHuAlGwJ38KtfVd1KTajtKCIjaj7aYKLaVHV0q3AYAGqNTjqQs
rwKvjHfzsh0ALhVebL5WeMmsmuE+R5qE9AgagmLAbYtJRkz7vxyTjyrzZlBv0VXvF8x3DAwS3v9w
5kMsNug4Cd9KMeLkoMHgCoUsiH0U15P9BTYTJ5DQK8eHabiVKdseU3qYOfQn+FSZ1vRY0oOsWr9E
bJCrnwMDe3GYkGwNG6MFwLT12jl7lbpiW5jqLq7/hQjEUiKG/mVxD+2QEyZQuTybaJGir1yTz2CL
7ndKt92GfaZs2/ktThhdlC904avl3bKLF76V09MirmZf/e/AneNDD+ufpDWvKMKX7C5koj0hO21P
VvNSyIRIanvd1q8Z9kA5XzYcnWZuToxfKJhqA2prf6uXT13etuhWHGE5RdWn2ccM9qW5vIGjcuUO
jx8/XsE5dVwOqZp7Bbax2kbUZy8fOQ40fd7WKDRDudyL9kKFAAIW7aZTSAznEEPKEhVI+4e+47uM
Dw0aNPTbbq5b6xaSi3gY1JTpVfiYTJDhg2pdkmk6NGM0U33Nq1w1Drm6A3cD+oNHMUC1rN2oI0XB
KRn8TIuyE/qYZa6IARINFNL5XoN6OKW9tJ3jfNNUEKvKhfxbOvA9vBFmbGJi1sXq90LIkZktVKdK
tZkpfQ1AioONhhsADUl88HWRUQEmGLOdk3AmK8tDqoPnyqz8xhtxEtkiE+2ZIqQ5ZAJxmO8L+fTj
jghzhyQsCiFGLYPxGy8cTP+m/sASA7gmgYnw2eKkBZ3maNSz8o68ceqYpijuOs3NvN9LVbkjwhkQ
c/ilThVzuwhtLF6OoToVLX2i/hKmP21N8sqOpLTI9GfFJIu2IMr7Go4c+YyPokN3zal34CEvNQbs
/XWQum1YhFeSMKJ4eekSjeWD9beUUS2Qe4UhVkoNr6Wu6gj8qlRnY7Mx2Mm4iUyvnunRk0KEdcIG
BcO820v5d8+D0MA/Ehwgjo0uUZAoK22QTg6BkWtaeQDfnFtGtweS1VOOY2IoP53s3rZ0b6HZhjjQ
BKdg3g+z4gsibLs3M+361UTWrtaKF0ZUYsjJaKe7d+qw61n/UuM9Impr4MbraWXE1W3i+yK3zps9
S92UbePoExeJO9IvNRjqLXXoLQVhqsOyb7PPcZyfTVK/qqq5iVWqTWMkLbcDqL1xTAbQcujaRCdq
I+aPmgqQBIUixu3TQounbu4KlHtZ4tray9I3XjuiIqGCa/UJGrZ56GSgedZGTVtSb98qlhNkIEnz
KGdn1WJTLunEmPN8WjQ2Lru6VaXO+wUtZVclKPo54VMahoN2L0mdSp2dxv5nS+UhYg1ZHOkX18zb
DDoohgY9tdROak8bA2aIsxlGqNum75hIkWuiNBh4O5T34xbJ371IIVknGtxzM76MzC2lMvDpYO1K
NvWmxwWP+TVR94CrPdEAKdP+iqaQHOoFrOXwJjarhNyqqATpa7aeGBexNdLW7UlLCMT4bHIwzvOI
gV1XzdZV0ICgDOD2DmmwWvAGRZUR7EXoulUesgXSPou02sw4lzBRMLF1QG4ahAUEdEs6obVWZp/J
DCleut8rijBxHCx4bCUwdgzRwDdAHqeacTJKDC2kHYKD24Bk9IvB3EituW7xNCLSEhILMwYieDDJ
GCJxc81OxxrJ7C90vBzwtGw2fjSjhB3OKod18hkKolgqDWI72tQaYRUTBaeFPNKdU+c3r6kFtIp4
PZG9Ve7VPPA00z6nLDEG9B0l/KxBErTVkVISPjA1a1Yd7QDhio02SYWOS7LPPMZrQ6yAYjWo5J85
w9Kb0wQuc+jCiOrx5cm81xip3FiNTkH+L5Y/FQiUprxLZoZHmr12qhNiPiT329kE6znJWybNG9TM
W5sLKRc07yskaTDClNOStq4hqwAGaTv0DxKLXWgnbFoUyw5IYOTLyARwM6xMsPFsX3HAgI5sKGkO
TzVqk6EGm4D4ICzYtWzG7wjy2LqENl9qFk+mJTnaFijv956cbIUHW+N7dKmCcIYZGtPI5DKp3UHj
9agiKwnlzKLjlwWShMePrR3qMF1/5OPf2uK4AEDXC3kAIv1ObB+ljqKQfSNZBpfbz4F3L95yza6P
hT64AncXkn5SWJyvTQSAwqmEdwPpv9RpaxXbrJGi/uAImT0GsPxMa5kKfc7VcBJCHrGzR8UbftqE
8ahoXtbNW6FignJcWerJhLfgrnz+Z0XgRsr0et9xWVHuPAgrQzOm/ZHEJE3yR42UIQOssgRePrwF
ym0ikzvQsbljBW8FB4nSehxROclIBRQ3EMU6VzGWUQDNf6gkMOARnKzJ21LL1iYBbWSraW3kGtw8
IsyrQN8JKW2l1uWuzG8a4F3Ms0X7SSRJXMEr2lstiOesZrzlDCtdIguZbxS1/SYNfHHk5GCg9wBa
p8LjVRtoAgtUr2YXEe8dXVoVIhznpXCEpMU1FhKKBvgPNkJKG5Q6aYXB92qCJOwUJmWWdpF1jf0L
zcBIpTtre610NjErtMTBHbsR4S2MBbgtBsXXOZqW2UvIoqi9pcy5TFXbduhF2CHV2PYGGHbyhAkC
+mX11aipLx4tIbmpGN/iHNYgXNAWiW+mipxBwlzEbvLf003AZRJSi1j0LBb1Psjq1tC/WmRnUvjZ
gOLX6Coo524e13rzU0ITHphhGtUVjKBcfmJjZo7IykCIH5unYFomyXs9MNDpSUgKlBciOkHhyQx2
NvSBZvUP346ikHObxtswM47qxUmxP1F86XSl0oTmsSQdA0hgAULGmSkrcc0HTV18Nf7fQt4SEkK/
j3GAqaNYJG+Wp98MNiwctFkSJv9vCcL7PJOv8PMNAzlieJdDaMqdQxzHB1XANtbPhCPsy0TelOqC
h4Eeu/JvsaJbUYDljF/H9IEOft1iUQ8j4zJpb7yJNpVPvgW1sJYQVnVmT8v+bwpHxiDHJjsZpEXY
pcE9LMyO+kaWIihDM2KPZWs4hJ+kmifL88vcsyP2ae6PtXI1xmuXH5Xwq1UTyJXFea7GJyIqiALm
QUuU18QmbSjC3kSELMAvSd3owiacuOohbpDYBCdz/lIWfcMevwlUCtrqPqqxVxTSrmM+0JPYFDbH
OmF2B80HE+2I8r3vnF2q4kUvTRg26spSK4x1+IMNeouoqIFdhThD1fwt45C+ABeayWJKyWWx2UHF
WYgardDgTc7bMgHEnncvqWRT06DkM0CvBhxHE9gmKAIyZ1xlSewrXEjUvJxQ6NwT4Ir1HJ8AJDw6
5OEmn38TTqyzfsEIvFngy0rxWqWaWUXbgdk4oSNB/+kYv/WU0Zoc8XFiC2S7Ggw2AdnxHOm71FC3
c8Hz6Z2TwXZwcnqB23QmrXidyt0jmPYRJIj8v0SV5bsgHjK+8knqAjlMqT1meLgQAHsYsRe2odd+
dUvBM3BXF84DRD9pAYZtdGZMwBuGKX2+VwbGcJHPA+LzqJ6cokRjIjGtBtg7PMP+O4kfQJKZ9djM
iLujFB9TSWRXa74VMzox6FeJA1SZEqV4IKkOiqvPkxt1GUpY9DncjhDmEsIMQg7vw3gftLOZUJzo
w1HLpj2CmFuXhod2qK/Iagm9aquS5AWZcrDDoHuxUP4MiHlMvWLc1pwiDYWeiRV95hZlF5cZYms7
hZTwZjnocrzl/sDLGbptq+4k8wpKnBU0GiHFSB8TmgS8JMzQoga7ziWv87XOHj7GDiehxgsxvwg0
IYIXclbtCCO+gNVBu2wQpxr4U8Z6J8F2DkZ0h/FNMX6G6Yx2XM+fRaLs0sZ4x/CAarI6Wf1+MQnq
Q+vCerpdYExEhbxrOIq2sC1VVIcBwvWwYidn6mHW17Gt3hpSzQvQsyVHOGv815N+lUXlXq+Se4o4
UEK7mX9CT6Pdrx44dT9zm/QGY0NYNuUh/YkhP4+F88x53IpDnRPmJpWvbB0I+BwNDRndR2czkS41
MJaCzz/myWWc0dmDemdsNa6nSXkPTk7ZH2wbjxWVKjPPxCIKIiH7+tvOTmWRn0hR9nr2ezUVEV8D
+kxlpeQXuSp4fNWXcN5pi8pO9FCmn1q5FPikMghencZ8nTs/DctNlI8rHVV9UiNmY6SZj8qmt7V9
CbLG7Hxjhqvc9JfewjIyvZVgm5dyvMzWhLACN/6UfAzgEEoEW0q/Nav5I4YPvOgnu9PvMV9naFVP
W8a1zRkJxMd6NIuzGhkbdTrUPBBZS0k2XMJpF49f5JoyBUCy0Y+fRLBvloQWjJnRgCq6p23cdLhR
FhmiTfU6T9/EQdYNay0raU/rSsrXMVeyNLHkTJruDlL2zbl6v2g09tFO0mKxeC1B9UhC08uJtClz
fETEWksT+E+J4u1Wzj/B8KMB3NBRZpCRgzbtv9u1kCiDcRvhpoinU0GNE7HsWC1aH47oKdyfzgL/
UqTUJB1duCLKvKYcj1WB8pKUL+RdTc022eX4ZhhJxiYePIXrhUp4oKk1GgfTPIBktVQBXkQkanid
gZwPDZwNpFSK8Chbo9su14xQnaZSXR1dtoFUBBszWH+oGMOeQF9Gw4RRJfF9UMiNalpGJLDAjAnT
866QiTwOPxcuTt0mLM6s/4uzlhsiOeZS9+qRLKu52Oo7BCQ8n0w0SmQDEtshVv3exr5kpgTH4pZt
lm3by6cevZc8/kwsPiGA4wTtw80pb3E6eoqC3AcPZhOnt5AvzLrgVOdg/Ok5TQzgeKOvFoQQ8eOJ
Hu3DWVoxlt7MlbPWo4KsCthtBlwEeI/lwMQ3/DV5rjrluypYj0e099ygmsTimzISa411xewzsYw7
IyVoGiOtTCEDv8zC32TTaRTnNrRDdXbD131daufcyumbYvfgXZfvIAYAXErrKbmaGoKvsFw7Gfy6
Nzk5MVFchZQ9UP1bcbZuCbsGc6yguVCgc9g0S0YGK5n8XBS4EOC9+gx/QK1vzGb0CB7bsW9aKx3h
dZc+9Dnc6yaFIuVR8pzxocUZjbqBSBUAbPkUu+zBlySpt6FhXDTzRc3e0cdzF1puoxLeDLMyisJN
yShRgHm5zRG/XCuLZl+8LaUnAGiqhVWh8ijMbir/OsRWdwuc2uwb2DCQ1isZSJHWvLH2zEHNxLQj
gVEj4cx8VjhaTbvG16e5acNcvE3+labq5q2Yx09XrE5vEVVlaGRkFVGK5fcZTHLCZch3TRi6E4gS
TfiR2YTlzYQdqsnRGlMeRNTXTswcjGtIIOQqUoptJCC0uDERMolBLJGYwx+37Uwr12kOqhwRFWNB
kkzfEVck2s5kGDrfhua1o+FotP1uyMg5W0icJSgb1sO6YkltpQJwJ30GEyQoPKm69mu73cwTlXKm
EkRCORvW1NSM6biRyC6pqO6IrjbriRqHhgPUtIR6us9/LaiKTqhtlwxo4gKjyD6EEc+F9alTOtoI
bbidL7Utw/BytnbX7STLIgB5fmj6Q26/THvhugYHtVXu+FjcDrkPKpna/iR3E3xfx/YCP5s/YWDX
5qSf7KuSnvawHl+hQjMvH1C60MtXt9pBC842Bwtytanbwy2F7jZiMRhINk65oEP614eUS6AZYqXf
t60uWjuuiClg1ODJQKdV094ao19ZOynC6Jv6vMQUlUEl/eW4a7rMujvLtA2cdt0b+rWifQpK7jZy
wmdoiX3BsqozIH2HPltqd3xdfY2UdC1HzstCEJGCiLqYbaiBqBscdddHId3p25y/OrF91dAuMMYP
wWPFDwqzQH3oS8yxhyJJN/biBXZLjp8wgSoVcY/hgSe0tD+OSE9GNsYKhfgS5LepvhRoz4NZAgg2
XWxp8ITyZqSVjc0DCoFEQYL7idOvzGRcR9AU5CgPgjrfmwgtBw5DSH3SwYEcMD4UST7isEpmVs/o
nqbtwUgU2r1Ch6LvUefneGDT/CtM4ZgPqjuktqdrxh6cbeoVbX3QBvLZqjVZZCucRoQ/XoP4XZMW
V3MQNqIhRrHKUIL3W9D/e+CjXhfhgoFhNFlHBPP1bInFYlvLI/82Dkqee3p31GDwiWT6oE2OOr0d
Vh3tmJLVPdrqWwnzm0H8Csrnz0QnesaS0zOFpkZej8w0Z2P2uwnQTW+TEsGBhthubx66nWU4vqOM
AKM495A5TG8Wv2kBFqFu5Y1RJgeIOfuM1O8hVg6adrbh+WQoifRl2iicuAvnNAyvenfP9cuI85mu
QXBq00PDcY9DoOJZ0ZV5i4KLtD0S+TqAq3b+VZnEjMdbpn0NfcLMntWEOfc7zX/tihFAfEaeLxZP
G41PRpqK9R8RFpI0fWzkjmoOXzu1X8w2ukTqhdw0xU1DmVateVpEBkwM8Hdros6pU/hFiHN0V+67
DWEfK9M4oRriF101EDhVHRszRNTas/7A0WdBrk2c+O152eTdbjDxa+BXbMH7Tka/CYrXlAyqUgfQ
D+gajSuKPdutg+afs1+w8sxMGuYi3kOIjWg+8q1lLmn0qqPFtV87BLzAFehqNfsox+MWDZ8Gpx1g
fFq6Le+hNBPrSSQXvdtsDry4i1wgKPhM8VuCCp1jbiz7xUi0HxFEaFUcHUWb1aA5F2fP1uQdp+DK
jkhxaUCxdULHiqIbUm6ceYyq8peFRkux4IqgdgRLvJq+xjgAqaVsgLOS/GmBijF2TnqVZvtSSLO4
H1CKEGA26uvatBgPYFIrVxGuLTp46BjWssMcKXaN+Qn0vnpZ0n8O3bVh9LWsei1prikjkSAsGwBR
GUTo/QEvDnQSfU2VxPZ9aUJc/zm6JKRvadLf5c7ABTv7aUsYOTKMznwWyOBKJUJighVInro7k8L3
pkfHlNiHcnh1ICsOcr7NlWdPW5YmbBzSrM6KbZ6kpyzLTiP6fSmUj4kKosbwtN7gLKvtkHzN+CTn
EgcapwSJEcw0XhJmno097VTW0LGWfogCPoWS9TKdo8FBQ2960oKur4m/VBJLCjacloN/TWOxBg6B
HURmseoqpEYZ+Us4PHIEfXY7uU2T32s72ChzD06M8biCJxHpNolXm4SbPJSqU/wMcgPP5Fsn27RE
v+WUeJj2zzYaMFZHECSrKrwmKlq5Uboy0U3n46iwJWfPsj3X2EQWq9sMsiYzoRlf5eHLocELqFMo
xsd1UUIKHLIrvS6vpobSagrrNLsNC21AhcMgUkhio1Bbcv6n0RkGh5YeDglKCB1fDMrXtuPwqj3S
ut1D+eUNJfUh46gal9prYfa7gKxm2mkEM5r2Xw+RKnRaLEPRq0EnPKFL0pnpcXmaBbw8GoQXsH8f
hZ4iDgcOxtzQHDfqnG9rG832SLdajliqjkmRHsMRTsYYIHiVOBFjrB8qErePSvRPi/+V6QsBf8C3
S6aMNcYv9ogZ5kTdbNKo2PLsb7oaIZjS8QIQZG6DaEeeqmTvIR3QgVAy5DJYLSwj2eKkd3HsHxS7
huj0rXJslcdDRxK9TfkQMMwdlqdTwIX5bZdua4141jBEpuDtRr+HjNfieyMIgPRKbGrJO6gUvbgG
inTICuna6f/KOjmSy7wJY+xqoewPPbpOyGrOPG1I+rpT9nqDFuwVTbpJcn1Ny3tkYw1JUoKrs5dc
Go8R1rmsJAyJY0Bclbj+6JXRL8sccxWRO2XsFNtr0E3qDjO2/RR5slXtMhPFFTekxrpbQWmPp2/d
3uTFsVjS+1KTuTbLn6muYJbTQVUh0mfem22ihjd6Zlhh0fZx8nwnSfIpLq8FlFvFQJcw+mZPoyKQ
sMmjvQLxHCnyeuF5ZyCRYasQFcyIt4Ahzzz8AFtxDbytNslRPRYS+FaOfOnMXTog/GhfBhwYUol0
eETBaOmwRfRPuBh+nJzgfGxUPXpRSXXoM2Lg0u4wdNFuITXD6VpWUkQCmKkneT52g3XTlr8iuBj1
4PU8CvYjJrwGTMF2YoCcFhBhw4VsHZC5kwbFo/Ih+bpGoH12HQW/WT3QEBGgkxP5NmT4qk9KoByz
OHgUUgolRMFyd0E6nMfHAA6FVL53QbAODQBQiFCtYl+3T9p/QdXDV+U8zyyenb7uuDEVcp2W7w5U
kBr8ycFBxnY9dhNvIjRRQyGzTVqpiqdHiONC7mytD/2uV58xd3IhhywDJc9/yy6l1mszS+mARW5N
Gh9xd5wJVwMnRwiRCLatcTkZ6EBVMCZ2TUcZhE1UCJ4HTkZOh+V4y+RXi7W850zIWg4PdyWNP8Si
MiO1r0VhURnwbmjMWVISmhZ/YO9oix9pXTC+/c8o8N5oyZ3Dkis75TFCWT82wZYeMJ5WddXGH619
rrKrjczQOOVIUmSgLtIwrllJwZcgyBn38O02jk67zPpCNcKN5UWjStpOcOhJCLcQjpjMOdTx3E1v
BrS/jgDtknzCYrD3I1uwDmuhPyp4EPrYh4Rx6FiqYvAU2EvQhyL4bA7YTchQT38KuXMNIClOP23S
hggay3IzGpAj0wgiDVM4/in6Wx0eVCv2TOJogLhtLID/RdU85izfaz24JwjLdUjYV/E6JPMGaaOQ
jDYWDHcd9z7ZA9s6To9RuJOb6TjV3UVPWi/UvpQpJ9DwrMevif6Sg12sAT2qE00quCu0DgOR8D6e
mdryO/7kKGrlRL/O8i0uiHKZcXFrzqpCbbKWNNM3VWre8qvLHpMByITtNpq+xckgyR4dt3b0xkwx
L5+Nte9p7dOVVvQXx/6bFEKYPuBqroZooG+Oqh0PiXONzWfXPznRwpjPIfq8DdPR1hSah4xSCD+y
1fBQBgsIFHY2mTgpcrGi72zCfB38WRnkM7L35GyvTqyCTuxF/VlhAzNPIUmsA7dnzbaRI2pJq2vQ
Xhd18IK625gzEICNQamkImFOrmMPDUKDpnY0kEvlGrUb83ioqkgiGN5MxsbEIMuN7QvemnRT+soL
QMxqWeNZSC70wJvLFuh3vw6oKXIeeiey6XX82Q2NRMSdBktk0b5U1b1CYBBiWSai3pZPRhMjSR9B
z4lCk5st5Qdg0Np8spSzoOclzbOI742XSKU/UhioNT/sLGDiqm8cx2ZbxS9ZvSohlTqHyjJ0SaVc
lfV1yj5iunM2Y6fmbTT3MQIFOyH3SotWwfw+MciGct9jLRm+ahTWFiBPSDB691SdnTyNTOVkJkEc
RIn/MvgpNU12x4klYjlME4R05NANq0lNPSthgJ5k7UKqBGgZ8kocyM3vVvqY+z+bs2Yh48W5BAuS
lXnh2EAndfrJle1EEgcdCDpU7GnsEC2kerKmNbmDyHAoi9cR7cDwV/XvffTbNR+E/a0yWkAFq0/e
E7qbPGJrT19q6PGsT9QC83HJLRdbCbiuFwmKQTVeZNLswP4be8Okxmj1p8jptepd2h/bmZ+vJ6CD
BQb9QNmc53TXwqHE3g1bCOcOs/4aOhCxUsVHNBzi7BxLPwxanCHyQ1rCGlblkX5lWWXrBJUbLnF/
om2wQAeLdWdvKfSl1Z9hLqDuEXdhAcFVSdk0ratTYDjGRcJeNlkcC1NMBkRgyNYf0eYLZ+eJ+2u0
f0v5CrYdqnpSMN7mIYqRsKsmEqZXRGSKpgufGLcp/Rk9/YzTyG1wzWtYXm2YQGi4sUtiS045q3dM
T5IFVTf4n9IvUCvAbob5bO+DmOdLPdnFOcpClxTFnQEovJE4qxBFULLF4SwAENfUe3kEA68uoUv9
pWc3iBmRcArTclL15xjSPxEDf3pBIyXeaD2bOd6CjHAzJ/OqfT/H3qT+kjPPmQ0U4+vAM2eO8xZC
Lu2K2I3mv1BhHyERpIcfP+KVcWBOjEeOl2yq4UpN4k2eWsxHEezafuj8DSEOfzXxrJj4arRviJmB
u3fYUDM7PpsT3RLDXUz9rJaEmjTWsSIrLJWEkxZphBrsDf1YXAJmawt7OnCAFuN1gD5IxX/XTwdZ
PeI8W5XGu5DtSUO7JdLVzp8cwGmjwIgsaKpIUY8s+pFHP3L2qaAF6DY6WFen5F7B2xUOByuMtrrx
y2l1ol4YH7aE8ctGnk7yDZUxpR+QIIxnnIKBX5o0Z2DwaAwzxTOrxhq77b9QQoCCeENe3Kzzu5Hm
Dy1ebmXuzMBhpRVESuaPiEkKag6FPnmDxhMphBCXkA38l6JrWpajrN/C+k3Nrmb421X7nFp/MnyR
q2nrP9jq3NwejnnFuJCAgdpE54ecF6ObWrwaw1uJJoivIyORd0xSNuKDjkxL4WjWKg+zvYXacQ5/
FKQttACP48zs0FY3FdHmvU5X9VATgNboA8HH3zn+hlYmsrE91XmwHQblb7YMdJcW3efqX6WV906U
i1m0KRmvFxq8/kw9G9o/Cx+MFGI0YIBd0CjuFARL/TqPHM4ILGUwuor5Kto8c3W2yEe3OW01w9me
bgFWYKvCU4rQNIe7mekfXd546vfMIaBpwXAV8XZoOdjSYDFxrpT0henxhUBFQiFzaUIYUoXkmdi2
+47qlqCyUlk8HYXXkp+senoKWKhsPey65xR1sBpPR72mQnQigA7PlEqnstrgVyOGYl/HzHbR1tEe
V7MXCdqjLAhhW8ih4yQ8Ap8qyJk5vnJj1jgICUhROs4m8yGu9p2d3SRwXaIY7MofiVWTbyUP7U6f
n1mFxNE8t9w3qYlq5E0fs60STWIjIBf+oVS1P4T2hSOqH0rauc6wa9I7UoyODC9YEAQo4epjNKcb
rNbmRz7ErjygamaiTXwcIrDfpUJEotWeYgNag1NeQTjNQYuRaHjgqb82gU0OwvTmaHjs3CYu1ng1
0QWAjuXUoBWwc+D7tgSLIS6lDZToEF2ZoRI9W0iK22zxzIyyeTKY/BQezCz8guiWeUCdey/CdQqw
s0kC8LkKN3KUHgcmUVYZoO8lKA7dYQwGndaXhvsnWWuTLaAunhq9lpq1GRBoGOCQmS7ZzKYCrt44
DRsm/tyqOfkDNanVicEKrYz9Xs4dz6DMiNLwqaig14Az/WcXfbEDVmeOPDPnwtq8OcwIHABEevET
2NO15S5PBYpYfXPMO6GAq3xe9yqZ6kVCPDrft/inkq0ayzDkrRXE5FUd/R9H57HcOJJF0S9CBHwC
WzrQi6KXNggWJcF7j6/vg97MxET3VEkkkPnetW+D1MIy+fPsv2hyXAOLaCSsldRz2tDEctR/jj2s
qkppHlGCYfo0q+8JB0xG4r2VdycXF5vIN5OLY/pucsSAchEtSOb+9FFXxtK/eDIsKhfe7Lltlnjn
hl1Do+00+LgA2OTLO6ZEuav86PJ+k2hbVdGOzKiSAdnNGZ5o3+WwUvSAC/IqT71mvQq9SPAkO5ne
OJk4hNj7UsAw7dUbV59/20O6p9DNU+LQDqJnz1tpBNFqSO+jfvLNYmEhF+nJFFVNQoWYkNqLbOBz
P4rxWYuWH85b6qD6UXMvMk7LwRF9tTCb9P/Pv6CjIo5bUJ+Fz4/qru2GP5/sGCJ7NRnBLFcaW3Pp
9QsBAEf6LV0QCZL5eQAA4anu2ortlesmCwsfr6FcOcEzFArjg3ooGP9xLXX5SiDFGfxX2O67CO0W
98hU/5kTuWrhMNqClypQLYJL0eARD9qdNdki0XjMdLJXC8ag0npUDWkTfeJICTCkeSikA7Oxi4Jz
qE5KlK3q1F/l4uXpIF8tIy4h+ThKNS7lko/P1h65IZEJI69lbZ0AQ/qyY2OX5ddyCePMs3MeE1/S
/zYmIefoaWwS8NjpJrspxqe5GHD85ushHVYytlspSV5d9fL+pwz7WQWyHVDlW5HwRLDRlXrRFJWn
9gVgQTv8gM6Az2jijiMInMrNH2NtHdC4bOhi4ODt1io/ZA+MBDAZm+0GjYDeLaklurQoMVUDK7HC
9pt4TynYiNbd+NIjRjqAgCgHoW04WZUpckFjbFKHTTJ6jp1Acr0U0hJaPkWUdAt51K56kOxkA6S6
3UfxuC08CymuU4TGj4Vwp+sIyNHcxp7HoKczo5Y+UuBWqYCJ9YlyVrSZ8MdNWr64rHt5Rrk8Eg4J
iRT3WpF+tBUhD7jbblD7SjE4UXePOZwMugT92Fi26r1Ck1GGx7xGjCmTlwYZkhvpWfGJOaw2Ha0+
hkz1js74rvx0LZmJyGTlGjg/W7jo3HSSsupqT7bZ3NL/hybI0gGqA2QioRvOJvIOYf/sa4s3+Gt0
fxP1K+x36kC7jvLNwECDN13CcrzM8juXEG8yA6j0D40+ZTMVSpVnwjsWdrjGeP7SV8Lgl8Z/DWda
bh01+2Rb5NLY1op3xyncetZOuRpUU4bNH/7+zs1WLvogUWOKa9xHb7+rEC4+/0uG7zQlMQNxIOo7
qTp6cJe2sSEpeuYxMVEV5VXfVGR/jUNJHIGJb7ra9aATE9gwEIJKPmvkKBI8e4MVwUu3iB5NyNhp
PmzCfqFS7dDQUPmumhJ6g4mmYX4Npia9KCj2bs/ySiwUjnfpVISlxer2gSwkR67r0f3MQdIFpWMo
6JEsS9mOkAc6AswgJ8owv0TowkiRwq25V9tfN80WOQKNtuf0xgyIWj9dSwO21qdnHbu2XWgMdFGi
LRmeaJ2Y+bD5Gn9nl9zdDuuOdojLd4FAD34bnik5lPoaLwYfLWpacjX6BWHR8wS8S5ZY3VzCOsb0
KAAq/mflyDYr7G1otJS07lXasv2/1NLXfR0fJbs6SX39kdhiHqFWrKgZNMp/xAevaAKPxPjRoERT
CnIrynKn+9GS1JXdEA3rKWe1whosksTpapRh84rF2ZO8j7aGnke0SSijpDF3t9UlJwyH5tixqbcB
BZhdwojX7WSKDcP8Nyi6L5GpV5oMOpyyyMp21MdBz99CFHXe1Z8axmdVp7Au+Ev0PJIqz+0ErRIL
TbAZWmCncFh7EYrH7jPlHJeOXSMvSGZw7I6EH5BiD0Olj/A5wJ5QkArWaSaizk/odKdhE2ocSbkh
HUA8EVZ/BvypIgJooxwKnocCpCXT0RspjpqfKJZCv3+WySyHnfJzaqmnDpiG3BZkzjz4/odQeFSx
JWHPqAM0vdVnm4pLNQXiKaCeCppUNR7OmT4QCaI4hsQ9a7hXIC0CcZNDIX+6wJZI8gV0TOOhxYFg
mNTNkYEDeyB47cDPm4mGENutapGrFZfdo81sxhr0Ky09H+nwQbkuO1ELHB5i2teS7eRBJhfRVe1N
eC2b8BoH5S4O5dWggNYxfkXFSFihdFS98RpRSDLKiNXGIy8eL1zqt4QLQM+W77AlGY11Y4rTSNNt
1lvrgRQ5HalTalN3gIDE5FbKHPJdpPpIVu34ZWrHMY4cNVYXYbgyx1tSRosI7FqSDplFy6h11NEu
gp9q7l+Lk8BighgHB9It4tRgMaL6tDaWtrRN3V9eWGoxZqjESpLdkHrldbbX21cTPcv6aagXjmW3
NCAf0Z/KT9UUxyB5k0S37AoOd/+mh3ebfC67iubTUmIN4wK9lMaEKDK0L9K0iGOM8YnGPAZNuZkU
VCZoRegjRRH2RkJgCEW2HTPigJIbe/hE4c7DqEeBBF4SUkcGzKipjJlEItP9mRv3nNWX/PZ5lZTL
TNrHrTLjZ27VX12+CYMatS56IS8AsPvNsj/M85hcudHyXQUKUMWHSicYPJF/a0X5h5Ah5bC2O2Jg
o1NkeosCtYZRTHE+1raaJn2eFnlsu5WWQ3IGS7/gu/EUAsyyXWtTg2hz5xOWMZJKYaXtWeNZL9Hv
FfPY0P8ZSKpj0zzmfXTKavciTTy/hW/YSALKIgJu+ppEE6pOqTuVs4PCdNn52YqW5aPmAea2azf/
fyfrIC3AMju0iFyDuttRBgO/Exxc3f0LJOHowQgAN0S3qEJN7MfrVMfvaPwmTTQXXFNjCwsPECZs
eg0oT21oCE8GOibQoidPXcqWxVgfU9T3oKwDAQ6JcSMJywW3UuLT4P6LyEwWMGQehwcSgTG/l1wg
DNwELYPVWv4rCFdG9eGTYm+ABCSgGt3eEIB1qExjvV+Z0Cc4gMD3XHD1FJuZ4gySST4M/XgVrj85
HW6UDfifPWZrtAPmxcMaZoT0NPW3CHoCI7yaW1s4/oPMcy7Delh8nTL0ZGKMB5bewHBXIegp2i+P
IEnFoAHFNGkYUOEI8ManAmgwVzeRKANn9JkQSbPWJqk50x2P67Ibw69SVl+sJcqsMKkfQaW90kv1
jHl8wnOhf9g7rNxnakUH1ACwGunGD4Zjcs/+EaQb6+d+RQL+IpBOctldqkw7JD0PXl5xDefZPgmH
D50AUKIA6HO8atKD/l4p+Wq9H3S1DSno9TpPoNZDx5K+NOuDh3cgdpwuGtXalTJpYIDQTBamt2fu
8Qus5OjJRB2i498q9i1PznZT8A2wCrtbKTw2vb0OeZNUm5c83sdsBFis6DrA1T/ioAEWJNqI+mfM
iMQ+RSSNNjYzPyFg1hsTQKr/ackr9NeB+61anxFJ7xgGoLtgmXCIETvdkTUT9o+BcJzy1KMykWkW
mzIBFYxylou6VkBNCRumkFQkTQYwQ9Hlu9TWgW/GGjlv/FCqTuknHygxgtb47Y6c21hh0TsScT1r
qqPhn2jQLbC/m6ASCqF91irUn4O9bZJqL7cKb8A4Dwb04+QOIYEybawIJWpKyGc8mhaws0C5H0Oc
0znrpxcCAy4Wb5yHZY8EEUdnDnCjfR6vZb4BrbkZvVdPIO70pk4DMMDW9GxX7wKZP2Gd5FrxCwXE
MiW0uyi0ayHH88ZqD6+iqESF2PXSKE+4CqrRhar9Aa9K+ztDdo/WXkMq3jUTOb6s2m0CumUV0sPm
yi5dTvwW/8iw6gGa9YrmH/c2kSNGPDoxJIZHZvbQKHdPUzdETV0wpeneXevf3kh9DnNuKlEZh3es
wfzkdijBpB5ppxatSmx1ltZc3RphAkxfRnCkT42ELQjEDBc+7Qrp1UvMb1gHFXcSeMehq98DwdFj
QcYGGByaH3KmCP+xFtFQ8srpy7il2xN1jZ7tOqS/7ss234iEk0dVnAv1mdX3lgEiiZpVUcWEn7MT
u0RZ+tFCADrXps/byotVn/IOlcyIaeFPGDm5nPY8ICBbfHgJWiesRBImGaIhKo2MIiTfOfYe4i6I
vwLGz5e2wazoDOzIxXAzw0dLcXWmUgOAViD+IEPY6bmEA74h4kJ96hHSV8/d6FW3nNaLcZsnV31A
0wrS3w2nTn801JLwwdZj4EgkCFNrQjsqXT+ZtCs7CnJ9/t6kWKWT6v8Zkkctr2JwMKQzA0SM3VyC
+qzpt8zadwFRmj4SFgaMoL2CFUnRX2X1xI41c5MQ3i788XmTdWqOvWapZ1+9tEyUh4EEWn4UoNU5
phGANK09B03rJKQCx1pyFr6x1qDo7GbrymuyKbzhS4v3BmIsq4rXutrBMUff/DNU845N+NB6MgZN
gRkxAG8T3s3gt+SerqBG9eaeItRq9np5o51QhlTLi0vsqTOTdHGrXLI3zk/N6vR22tm5XFJ0Mns/
IAJP/NHLk7Xgel2cf6EfZ9E8np1J01icyb6e+fzXbLWBKecfXTcPmi/n/Xz1ccJfunDSmTPOz19z
FA/3frmnXGipL5xgo5+sEzml/F96Agtn5ODN0dhu+rk5e5BHN5t+mv3ychlms03Pn8EfeioWj8dX
PfvtZydHn72Or+1xPsyO59kmmG1O5/fphE5+Nptv587JmR3T2fK62fzu59sZP0Y+I2Litf3bDrP1
52X+t53+Uou/xT5gqlxyG8/4Q6e/+JebdYkAeR04kSMtp9+QX3vj8B/v/XJuzI/u7PgKZ9ubQmDf
I3xAhPSkpIZLgp17PEXdPfe/eHyFcaitzzA5eEJeSpxVAYJD0U/7UsZJZ69H1bpNLoVoxBwHKp4g
gwPcMuNgaYQq/xple3j/YlPixXmW6U9n2hQ6wZUVCqAbZGQ4FhnUFbiORUAqteC6xQxAygRGOMJo
CVi156F0CdNjgL5JoYFOIzHLVvhN/ScOY45twkUJCoGOi9NjJSR4Qv0qim5XKiAFKg2Wsj+wDrO3
ks22ZGkdlfiGb36XoY6E3B0Q7MWyuu168gU8b15Se2ETZh+XFhYwCjP0Eg8YtZed3r+Dehua8kLm
UmiMNzMkIWMYKLga2mNP2J6cQ6Y0G4+CrtZHkls7asaNSXOVFcvnGNxR6SfTkI2corQfkt0t5FXD
FeSODClApqiRuxYBBVEJo/JR1ud6cIHVkwW72t7Fa1Qod1u+xn9t/12E31X4TXmeH+jzpnxazWw/
hN+F/YrSLxkNY16darzQhO+z+1yKjPakTyVZG8HnoFws5eKLK/ktqvSW/buV3oR8C6y7qT5874tF
iE82tL6K4rsHX2gOtL3F3pdQXlnzRYF1CalufLponyvvN4Lu0X8gkKmjVAK4Ykbd37Q4ea6T+7+9
/9t0J7PeSDDumgqJU3kkMLF/uzfJ/2zr1YigPhmNaYBkwCPUyXKIoK3CTZcxRf6fAGo7FvE/qXJK
GRjEeImJzE8xGiaUHwCVDNqS7jYk1uJWXfrxALzEI7ixi6X4Hm7jtlmVS9Tdn1fS5NRPqoY1Qklj
SI2rIpw4veYNWtYvlVQ2w2moee3nzKnNhVOvQf+arZA/LZTlcvAXcwgYzA5Epy53O7Oco2qULqSq
uiRHIjjZtuWFCPaq+LFR1akpK/Dbyt7ZFd2Shmd+Y6QYtZwwWnrRl97/+P5vG6IpJuRg64c/VBsR
hR2H5wwjf3m2fU69X7X9y6M3P4vUf1JbZ0Mlh1/u/zYdgPq58ZHvk1e7Qf0WME/wE9lkjJzbffZK
XgHE9wc8i+vI24Z1fwP/vKl/wbgexsa6gb6RY3FTNuIHwJ8RHrx+9yl+gDVrhqMNKm1E2KidaIZl
zodfe5jcvG55SI/GH3kO5s598QK4CaVvM7wsgOeH9sD6gXy5q+e47Mdf/hdupHZqSGSYnlWn1lFR
GSSXmIqPDb2a6dKkV3Ll/w7KPxXNV/ATfw/WNulOQNgkZWEn+ZHNb0E+NsKTcZZaH1ryEY0HhkDE
g8I9Qx1O2WvWV5u9snHhXdrihYgSpt4nO8xYqMUWv0vrcL+M5Z1JrUNy133ExdFVF31CxfxXIm0H
BinCUJAvIo3wn6H+mScP2XzX5Vs1311xbfhlmfS8V+QTM4hqiYl7GT2kdtc0L25heADDkbSzvFU4
K1AU/Qbqqw4Xvc2gCaw0p+6wV/9B+pYQGRVBGffUvpnmc8TabjyBoPvq2hlXiJugAhcBsCJfbons
AGJHqrfgQyG2n2xSE7btXPJfTfGW/5rimFMLGD687AhRrZRPJlrvo6aUZR03B8I9TeiBj2ECgM9p
+YzFprzh+F1l1Tx1+htlWgteDI51j/LLP/kbQQUI9gw9RblQNhUsI3b3Wf7MEOVRTFrPVRYzHJ8y
fT3z4Oi9lLdAX8+F7tLWs0O1O9prdvDRWCawXvUEcvwsrWRVoIU5EhJrrRP2sQ0PRESEWUUIyV5h
ViWspF4zcmU/450NyvjLaObMHOVVyce6mgUVhaNkURCutSBP5IeNLfoR2Y6o43xj0O1T1AjXxbYS
23HYNmLb6g9DlVeQAEWKHa/EhsIpGxnPmjNXIguwYBlRUS7sNFR/vrSXpQOx6gyz/0pdPXYCfWxy
G32Oa459kzTSBqlEztCWoV8wibUoO/bAvJGO0tbXie9vkxmigavdm2AJB685RhajP4EabCcMBVUJ
5PmK9W6VI7OLA1DFqwz0mlPrIGHwyCOYmKZb4Nz4qGuPuIpkWZD8CD+FFlaOpQ15CDFCRn90amQU
bV6v5YHYcy+E5NsKzBOqfWunbEh0lSTRtilMbs8/JwgScprEMYbiH5OyLB9Dlmr3xLSnhPW6i4BO
zW4kUndY2NpNan6L/joKm6acAfGtN+MCfAvwDxGt8wFKriUzFzt+0kFE59daLq51V/zmZei8I+mF
tXhdiQ/CQCp29Vg6YQE2sOQM7kFDLm52J0n/ZuJLyfDTGXFFATiGN08DWzdS0s8eIuRYsbd9eG2p
pC/x2BvdCE5Jg2tEcBnLQy6fICe1gNWw2GUGkXYZ9uNeyS64uP4hsuwLwiQwF+kNUn4iizFzJQCB
WrElP2UhSoLLwLuhshE/LWrYkFBGbIWXX4WKUrqZb+IooJ4I4F2xIRJzS8HUwqru7g2DELUvgOJV
TXiy2urbkjbkIqpOmudeyKz1AzIRkgiyESoh93kzkFQO2Vqy3wa8PmaIHO+IlFJdGxF+q5xE9myt
EfEAO2SYbfrk2uCiIIr3WdxavT6qebTSc4pqQm8qkUc0T2w4CSdEHmNc9V+5chT8rhZQgnCdkgAL
D69a7Tqp225i31r3qKjHEuoQq73+k9kXeAgEhUG97ymNpJZn7nJ4uFTLGbruaGEHBbfkQ4ZCMr0z
QA2+hhnugPo7XohhJa6FSMkrWQ0Dk9kNap6oB5NwigKMGs8MQyHXI2DaTQV9mnhY1hNdTmgeQPx/
F4zugf6XRCTqMy4lJgKVKxJrlqeZghUWoUfvkpvwzjhIdRSCAbWVFrBTBSbWCs5oKnSRLKCxuhcU
PdpVsx8oUQyHn7iDhYuUak/gaKabd78hda6jR6hJjsPUa9pKqyxDUEwfmp+v7SzEKN6cXC48MCdl
M2Z0uSaTgc/9ri10TmjLvPBPajUiTcHxLRf7ZAc0/UyZikNOpTLjae+3yM5JQqg5YMQlJTZAhSeQ
YeES+5yM4Upi0FWTc973S3AnNCIxsAV/jAktzOGMMDhZ5+Clfu2tNBQYaYWLvdFQspu73JxhI1jg
bQHvcBt3KfHaZjRp9P/6+h0QgDiE+wz+xSSjX1DH1C4nIYcYvoWZUGljzy2PTJangdYlnEZCzAJZ
+0OBKfDHP91chGy5qlchvPo2J7CjTBYDiemEErgHjwxIhfLVjzB/BZNiAHGJbK1iI0dcx/uYXq2B
QC4Vgf7oqD+FTW/IfSqPN7yViFBZd7+los77ZhLWw1vbW4Rz6LWdEDOBQHJKxHvardvsZCrNBHgs
Bo/uuh7hQqXPCrquBD6pStlLvMFZvM/176TGqjE8I/EvtwaUkmvfI8ZpUCkNprZOfRLnuVBgCAiL
cAZ4tDqTSfb1lj1/V9GFN7uqj2F+quKXRaBKTAlbnfD6VzNFaTcVdXEe2s86OgecKAYrPXxMk2D4
A1SKJApogY6quJwLDo1IRyOLUzq6jxlLeNo5/ThthQDivyLa1cEdgVOKKUkdyN0AZPSbbYq8U62e
Uvtuta2GsVeBCAG9RPhu0QVzcpFUyGjeG2Prl0TVBle8Ppu2vnY6V4mJ8lJMClx83TEao0tPFDb6
3GUF2QSYZGqPUCYpgCSQYCR9HEiIj129lThtG/9g65dqgrfWyUgnEBU19j0XNtgO0XbKE+38waZl
HKhfI9mjtr86bUfVWS/SLfKZjSF4HwdmUBAijDw7TZgnm/Q3YQ9zWQ3I2MYpVqGPNsgpwv+btKsS
4WpLtddQfwTo5U2r4RYkl7deyAheKvnGvBTuB/+zNv+68RMR63LqnWGkje0pbHcj+zmvqMT7T+Q4
Yaz03+oUPYNY204US04sDmSVoHD/KEGSZkmHAsDQkYl8WGySlcSJ0alrYYELC7jaVP2RMp7hLlkI
A3k6QI+Rob1AW1jSm5bmJPngxR3aWze1j+Tm2U1PbebvE4GytGjmwqYOJ7GxHlazFMXGwGijeMFd
CITJtuND61Zk5JWUwxopN08j4QDNQRp712ly26m6FxrPGaKIspnXpXxLA/iGmo3dLJaq7TJKTRd2
s7TQT1c8yi42zclaoHgGOnkQxO2kMXdJvHLDVWoYi8K4KDbvIJzJ6OYrCwHDgJ3ZDClDStJN3T2z
vtqVCPrGfG1oLvIZOB8TpEkQbeZn2+mIz2kFpQSshOTAMGTrR6lF9r+x1a0enLVq76b7EeLFOlOQ
iTJrL+FanQm+bzXZICBsG6RoH4O3b5Ot3qO7IK4kexHTvBRAATUaswB19CRW4Noh0IX+ckS7SO07
G2JADZZmY+wNLDVT1YpmtdyVsZMn6o4kps9Bk2gOmVtMtmr5lOT61kTlrad0gCFmFmYYlaZ8wZQZ
VL01db4MaMWILPqtwwsG/amXl4QSfasgl096BnDe3l45aIZ27DQICPWrCYxDhRsRbeYiPZTTU01U
ZPeJzwDLOzIp2zHb8hZa2acMO+X6xwq0g1JLt7PZDCdG6G0GqJvsVYAV046/oCgifhjqLiuZboC+
Y7Sp12Qggbflaxy84NvcVMl0QxBghzi9aYqNBTCiydSu1IDE9qJMzY8WBUDFfGxQXmIgYcfHTo8u
IlVpJpMppPMsCxZqqoZsbrEw+UmD5Ch7KQU04MJ1WKympOpRQx4nU4jevJG0LCr/FrrLSk430fRo
oztWE3Vl+E+PtA8UORoz0gQzt0E7K4JVkj4z88aQ4OOaMLEpbRpZws73oUKttJayq+GrBxOx50CA
FKFkIZkv+wFan2oqfESMwzVXNb69sv1HB60U6OsKziPgxfPqjYVyNYtQoGYtexX+cdD6IEbFkpxM
LDjT0arZOcbXQ0xIr0GpfDzebGNbMY4AgLdkVZTVHvTalOUd7b98pk1w43ympeYZGXwFniMF6lnW
pxFxWNX6czrE0d71I/lm4xYqYXpve/J3Q9n+nGwPMuq8gOPOaKqd24SnUSh/08TtRhahGKDZ24Bi
FMp9IRQAQJNGmneoOUJVwlVxV7DUUWbhpeeMoVcvAJ/mSGDJ64b490Fj8qNFNIaGKqSOdjhc2b6g
LdMTISMLm8Q2saM3uevuQG2UNXBU/yroUhRxUTFVezxwU/0yIu2Zl5w161vRvw0e35ZwrmEKFKvQ
bobXqa3W7XR8zv2cPSiuPiYdlIKuJ4ULUXhnhAEHfkzJtTO+uJM897NnQm9URn+TaDf03/jIcEZa
Y+4U9KHmNQn50sywcBJXRzu+htSEw8gvrJYeb+Ojp0jnf1VMgGbRAl3TtyhZCBZgThRIfCNyJcUy
jaenepp64j6gF+gOeM7uQobcVSr2UYobW/IXqWscopg+X3IkLabbCJGm5cvLstZIb3rFCqLGi+ft
vPaI3CYYoLPpXs+srT2wYjVnKbp0DXGHQHrZTumqLdPMqHxze4YcRVLh/UNjnzC2aQNEpPf23Ltn
PkaBgDxGmDmFkgeLJL6D85c0T0MnEJ83DVZR9Qk0TaLhRSFjY/RWsi5BtpNpRfGVxb0sLdsY5bsS
raoQsxLZ4VU35Y1YPFH0i31WKB1C7R8/57bx/xgAzbZnPCdKCdqyG3BpBjXHA3i7ZG9JSiDyjhei
/I7M8tdow9/OHR0BttTWwI1UhoirauBjC54apeoTqZPV6Mc5t2yFuiM7UreFL3/4rQLwxDQM6RkL
6Zv0/6nELJKnFA6UdUh+sVuYZHJWNfEjH62eI61j3onFSqndvcanMBTpPYjKLVo2GoVnSTscBfEM
KS7iDpOXIVDmFvtkUrH7zNJExKUEXmkbdAqI4z/i6BoauzBinZfipalRzZim/+guXNZ6w42PaC3j
ehIfGV2D0k32/3moTXABMqQqZr+bNJYZOWw+CQUklbBGgaVxl+ymVtKUZcECFhi642S5iCpgXy2Y
a0DTaMSQKSO2XVDNWkgsOphopW/YNjGSLHPk0qoo5RFWOKdvccSDrM2mvkyq6EmgSm8FnrnE/I1b
rC9Y9r2O4WrqCaxfpaluDbbAwFQ3IYFBOcwT55OfIDjFPxImBJcW+l60xhLxJ+qhfCG75k5TSNUY
bhl7q8QLzSb0haZlmUwRM8S0sU7pDK0lyt/IZxJmfa/rfdx/q2/0+nr+mQQv4r+Kjz55C3Re3MxF
cnabDt/RQmK3pOi+JdSjaNGIZc8eVquDPPaKB6s7woK9n76FfEh5m4X8Kap3MPzl/bKlTcI0UnQd
2KPNedgu+3JdqC/oR69+mWhpqgiX7AjJ7i3DNnbwuaSN5yBMzg2SFbporiIwFhylId7WYqixMCME
MJ//C3dhhbuk+6sABBtt4zfPJvyzfV4Qwn6ffMNxtQbd5Y0ELYM6okIygIoLAedVuqz3KDpV331o
fkgf7oEVQxD1oRjZuaBBRhspfUIJVNFi4dvMBet0CsHAc61mAJLmt+5fieLIxxOtAphgATIVzHG8
cDRW2RLkxTjPWcg8ZXgH4BDQ9POyK/lImF7oWYigtWVkTyg2ovo1eVMqxNfTHIiUfKLcoxTnIfBA
+ylDquQWfeKA56oUM4PFTlEhu+nifbKzUjZpVwE+c+2vXOHG36Zof02GgTLhYm7xRUmjI0fRwkB5
lf5MWRJJ9ZZdeeZzKssnLNAEt3AZE7fkqkDUiHe8YJ6T+D9lwVHn6HSumJvjuRAXbxy/fNHvPN6C
JFxnJMgYjDTdQcgC0WTNvCdZ9GwPpCTxAvcNwKkpHmO3BsWZSkTmBPvCbTwiog9DgeGEaqkHEby7
RPLvnYwT1jKIqYuTtdyxqGq6yiCVrQoCZqoSpSFRyijgJKxuEaF5RpztREG1QuGjgA3OfnqX3Rur
cuR+i+yUePbekn90UJBo3NUGVQ1RdQWOmGuINhPC5nxS9e2OxBdoehyVk5FZkb1tAcrWTyvziIMK
OblbsyqFFZp8tIYEkzKmJATLg7KV4kkZrRfc2MBzcs2U4jfVWkpzXNJdiFpFwO53u85MSF5c05JK
B/opIS8Dh2PGcSvquWAyQUjohBVDfdJDy5T/ct10ZA/eOii/QtJyZMb7vGCUGnbd+CAmZ+kxBcKZ
BR5NYjBN0dT6i8RgKkc0tgW5epwFC4I3Qr4nahzqlJibAg2j9qzYTKUC604HLekfU7HiQZs3EtlC
9mmkqXY4WVPWSUuSUMZ9ydmMOGZUaOEgNKN34acj8LAsP8aatRtz9dwFY44lB+UPXVmSFH2Wiv0h
TbyPPz7SqUQ041+qkHw3snX26mfqDR/uoK+kJp6jvV6MmbHrCOezmm6jVIKPatPEkDgmAeAxPDgG
o04DRGgOI1iv4uKhDjSWDhTK375Aw4RWozasbdeMnz71xlWwDePE8TLYXjL7TjHMYytp31CEtIWg
O5s+G5WbJGtBl4Njwk6RoSnLTGpfbYGny9vEA1ICLBS+vqAY6xgTpjqrq7+k7ha43hxaKjaRdonw
l1IEpbNLydPnFTregAA8eQLNGtOhzThdgh1UbUoGFNxnEDlGIhyLiSpT4UXTmVJ5fOdg1vc+psOa
2nSPwNagj1a5S/VAnOwMi6xWDZuoXqGWUtFC++AoyldJxzRtsX2/98qnohxS6aLzdqdWt5TKbi9h
Wx4A+KbEsgI5qaoWu0j5NVlRC8Hkmh57SEOPU0LH/FFTm9KoxdEYCN0t7mP9b2ivOeWVyS+/tj+S
Rz0fo0/d/wNMxlau005Bj23enGSkyl1/JGqLVj0ICk0QHBoSxYtRV+JD67SlDuDmSnwMAfclCbDt
KJgiZdzUNMBTL6gm3klXLmQjop9QPWZCBqIYzwyVjp8lxFzbPqnGVQlbKc2PiV9Vo5Sp7mFzI6fy
3cKfJnF2UUoZa6hviF3w05MM/ijaO+N5RK2NnH4LvhvVuBmcUlXAMzx1IGFoyOc+B5HmPkrpksKs
gaxPaxDOmGN/9239pyD9tstI1fTC2NHo+EAYUgljHeK5LJQX4iJRWYxs8cV3YaNIa0+2aA3L+QYb
NwtlTRRv/e6kQ5l3jgKDArd9lOTLSPpMmYNjphi5VX1tB5tSG5Dh3iRX3hCx95G4DEIRugr4SANw
CXazY0gywr8uk6jJLDnyLCphiy2J/A5PoAWW6dvKJiJaymrjTxc+IZ2+FQ6iFrKypdPepCBbO0o6
vd1ESg4CexmmsJD6MPBimVlmgpSr6psJcl9j3AhGfeeToSpjqm7DHm6rOwx3WSTUbcXTJ8q/4a6m
q8ZOCF5nh3GtpRhI1sHQVvnStsFNZmI1ltGseHw3BGqBgm7K8NtviGVlfIUGWBoRsQgT1ML3MkKk
Rd6ahaelr7b+Y/iHg9AXhsJs7Ypn1xEmB8PYlRYuGbFAILAIZQla5FEGA9snSoYBdyDsU0eYUcnJ
HP1H0nk1Na6sUfQXqaqVpVecMzZgDC8qYEA5tbJ+/V197tOpOTXFGCv0F/Zeey4OVT1d0n56Mepo
yzJh7RfjteDlkDVI4rc5Y/XIu0TetQ/FkhV/S7mNNx8/m7uXCLefnPqegz0HM4BptlrWmn/2Z4n7
IeZ48A5IfQgYI6AlAARVjQdN19jXtSvP/IgH7ZcseGLJmtcctWjnAD1Bo+7y2kmHN3M4zL5cFAFu
fdA/geYC2ADayMM4+i4vFeJCeW/DR9R4YRNTBu9J3Ds9WPaWAJpEaciwrtEasMHRU42+FPO1yv72
jZIODctc+ecO43rAToxNvZFH/2Wy31Q/bhp3xxueOgReg2ciUX5kDNu9/O6ZPA0UC1NDt8cijR7M
IUosEsWF3Q5tAUrkpZLcIwQYmKMj2+jOFJMVljePlErlcotZNcuRaVLIlcewGmbvBaOxahewqUti
gOGU48Tx7QzmXcr74A/eU9ruiPrqdGJnX6U9bhNVeZ57ZJhVfXLbK/z1todMs4i9lRNuO3TfDhIq
WnAnuVvIsFMuJ2EKCkGZUZkxwSZPC/Qs940xrYNol0Gxqv7a6RfdMZHIGSWH7VcbGzVWXP8l4lep
csELriojQoGYrPrB4UTlixjPzKNn0Sx7z1iLzFqP4Ssy6qXfdvvaFYuYIaGTSGaGw9lCYk/X3X1Z
w5u1H0KPgOXgFUvyU8iR4NCaT+MOe4SGck0NffKMAxobVs6pUDX+jpaIzADmyOyzlI8n572n1G2x
ebN5W0+AifiTQadBSuE69Od1XQGr0OqNSdFraEBDy1U/JvvC1RgJtYrF+lyAhPPvfTUzgco2TJor
CkiOInzAbXSdWEILSHlEf+pl+zzKdVb+A3e8SOkfOJ5vsCIhHNhHyRCiKjEB5s8aY/KYApSp3NqE
99QFJ10gT4E+heggqDDKO6Rf9K8jVhzOzi1IkF3OZCyxpo2FQS43f0of2G28KZzTlH+0JqRVej7R
TCuu41PNfK/9nrWH2cTPwobUz9ADn10jw8eMhCEO5XLYDNA4kn5vhSc3E0hx5UZgEUnJQ0pTVM3i
ZNZgaJuA6VnFRkSKb4uAR9ZA19ouv7grsUiUHdoZ7wGFNgdfEo90qaI+TWSOoe5mGljc7Fx7ziQp
ulxiqhfycxWiZN0BY0ZBdoom5S6nsQWrZOiXZoAQayHwZCBFeVkwuQaaeFC2bMbmS5NSqARFE4fr
UUf4ohEtb8DsSPb++FwhwaBHQkqITBJ5VtT8R6uUvXmtzGRdx8Maww0yNsS0GfZrcucEch/9HM06
47GP6VftIMwOQT1rw3hYmXl40tPmNmDDni1QK0PESBbL5ZOWiFvcxNx88zam8/GKdjkAoqzx5xYb
v4FObTEAtH9HllRs4bBZLZEULkLWxi6KIvYTGmcBw0e0nSV9hJP+4eJce2g7dbznIQoYiy/TshUz
ud2ZBb9Ppr/WuMdTVDxDHZ8MNkANMO1qQiPlfSsJOjmoJk2eO/hny31HIa0m6dh4wDutuVkETiuH
86Bvembtj7T4l6HKRsa1GpA1/QuIRFBCs4eVEa1hsatiI2Uyk22YTgzVsyIr2BwfE9ovLRcnYkmX
WRrsh+rfFIXHEI3Q4CTA/v9885ogNmH9j3b9ZlPPaAR9c0629Y2l80JBmAo5LNRyudTMRZ1iCQRl
RbBa4ENWlWtmibODS7W9FR35SyMnPue87vCOYjGmprd6oq9nvuS+u6tBrgu2WtU2gb60N7MzbRPM
LhIuhAWeqIQ7lsC/CpRMgXVpd2NaK0D2wAvAT0HKMxQ4GS6wtWIXnmERVseSLl4SSUKMRj3cIVkx
SmuCa8QxgVXcBQbKUMAkiyCI37oRwY3h7JkAZQYys3IpYoYmsAIbnOaNc7ETh5xW3O7iJR7mnc+u
STJxBlc+u/Glm14c8zdChWOD8ZBBu9b3vpZ9ElKx6EtUIUxMy38jCuSSPKAg0aiKKUk1enGiWcRk
LnpK0eieKURGTvwlxf0UrBi0jViYUFgUzofsp5Wu/UJxWVpiYnrCoau9yDnZlBjRfFDe6TsNU6m1
bG523CxIQJPu3pE3ssEOHkeMcjd4gVhnwsZIsHORjxu1MD+7ct0Roix6Rj70+Nm9sxC1c1M21a2i
J1BopGAiFZF8s44WN0JjSKGJlovGo0XGeq6YOamBXm7kUAfI0qW9qopry/neUWBiRHcDBuhq9sM1
7c4cAlPZLlHGK4KIkjf1LhUMDxReM085AsQPRzgfAHgVvsNBMRVSPlPGbpNQc45VvJvhgPzBcWB7
pieWK0F1bMqYtVG/ifAmwjHTrlXHAL9aKS83EUdPOkVl2+9Tyg68+mXAEovpJQkEXHx7I3n3h3G1
1fQNxpslnTmSmIpqpH4iCNsPqicmiRTcI+AtwEnY9nQ8rWHCkTvFiw4NqFde8AgyPrAQ7wVztLZG
BFrrmfnlIKhGIZ1khpJMvWuOtfTGYgM0heefnzB/hsaRShHRlDhlHUc3UzYqXTaT33MN9dci7AqJ
ezEfSxjPHu15E/6JnCdc3vruTyAxKA1tH1NsjjTqesUr0DP2GsaGNDnALp6Rb5YoTZWxL/E/9fBA
1vlaoymtSVtE7kPlpdzJMdJiPaftyI8K1REYLoN4VRAVK2YDWD3g+9DdLy2fGZv4C5Lh9gE0d2Ez
4NFctOMIARsXwwlaxMCJWKKOxMAeI1ZGJtwKxGQp19Lj0zTlZzm9q6tpZmda/IWiITR6tx1Nc8fs
g81nzYLFscl54DXH5kJkd6xYA5QEr/lpSTCBtuGBruZoIM+BkMhnn4O/Fu9BAk2eY372V+ooYRVg
5J+M7Qp+G365peoQ26Ba6AaWb79GTVE2K7f4Z4YfglcH33ADydO62v4a4mnoYLkK0aNH/QYJUeoz
I0BcFfuffvHbcN8autqv+duG1pI3AQ9uCJCCu4KVET+ecTwW7Fb8uLCXw5tB78zu3eMyqZebTWHR
mb8atwIuONiI+qafTfCYC2a7u4woRh4tOiRWgiOv+4KHzRL6onG8lWBhORFJhhSgy5l2+wBRxj/X
X6liBVjX0wgSOKRNrMnI8NuNGY3Pun2F+8nTy/Rhjo4jyx6WCOvB+mmRhbJ/y9Hi+f5ZM7UNt0rI
V2sxl2wwEKq6x2ujFbT5d7Bgi5FVsRZUl6ZJX6ra4Ob8MKlMdJBupSJBIRJuEvO596aTmoOLmNnS
NN0ZcOCSQ5OhG8u6iA5oYXWTMTso8pDhGpidY4/5YOQFwNwncF5MIrRsjIc1nE7Nbg4xrFzDoz5z
y3yXTusi53FmKf4kjPKSG+KtNnoEOC6HSLkZh+kjzAhAVaP8Wic2HihkRB01ocuqWwHUg6ZH8OCb
Yb4cguKs5cg/rWndN8vGf+heunFwn6fIcwYLl2zFQAbeLXrnEsGQ0mICmeXxrq2rH5O75jEVjWk5
06ugHEf6tEFEnUEzMK5yoPt24Nf6eBZkjr2SYk6nJpt7st2Iooh1njsKODzHOJ+yTDFNkABQuLDd
VLNJXmjSQ+qjs0Kt9pMT7Eeh77qG+OmiQrgmd6SD074bzBwJEk6zfO+WyCMJTm1Vtk3Puqq79hG+
bpcFXpv/H/YRA/vg0SjYXWhBckmGhwSDNumfY29svd5ba5X/2mCm095x7EPa4b3j8ZPHra29dR57
K1G8k2nuULBX9tuI7jIn8Ytm+dIAmOs2OjDBLuiYYPwqQBUvTwbic5uvnYE8r4HpiVW3R7uK3yAj
StP4MnTUsjmlEkRGtsop1gk21e53BLa/ccmFocaQACEayiU3OcEwu9g9y+akwA8XfJRt91TXf9O4
bFy+AubL1hDuGYi+BoNcKzQPAe7gjGyKE00N2A0ePfLfjrH7njDf5nYdRb2sY2vzH+BAa09RiKXK
xK76O3A5RD3tZlacnpAPq7+hix/TYGHjekrg8zbHjlRgw2DnWnRnDcBezUR5yg+GpJc6Vlq1roHN
1MOlp/TAn/foOBgclNgeQQQF7h7WlFtHAoKzvaNvFP9FyKnpAo1A0TN7TD7mnpZRe48dvkBaQ2Vl
ZP/X1DoZwT9ucosgLwyAuMPTpL0rQkWN6lBRc3oXgSaCJWcZcW93LkIhomRgjwA7aVhOtjlsHhoQ
1t1N9WeyQfe/TWpJnbZWykdC9xt2EQy0GdYhvEMvWCTWXQs1xmjh4mSPCf5SHhLNBCeHs0p7n0hx
d6JT5eGLJoSqoBaPKsZ3+LHIp0CTybRkpHLmrf2fIgSw9yxQwKbodddxRJ4i1tgIx8hw1O1PF3X9
aLyh6QC1y4/s2VmB+3XZssjYfhtYUM+jqX455tb6vrE69oETE3X1tgFs1qED0A528OOEzlWM2kYw
QE4fhpJX83ezXKJJ0jdS+zLZX6ceQW8RW98OA1jxCMS7ZVGjQtSrPHuFWzJDVZHkDJjY2Fg8wEUT
rSMRfGjC3UhhkaNHLi+dNB8VRjQLO2tr5c3BbBrVoMeXpCVxvMvOPg8FCFNol58xSocBNUkaPbqG
uqo6y9RfWeAvZ/B2FqfAhOSmM/60dFs7t3jgu8LXobBnQucImeHhd0iHa8hR0dATS6Vv63b8rekv
w8HcsqxtmehQiI4myy8mBax2KQUWuv8epfOqoI2OUTn0Q7Au3isNNVfxjMgLcySCnNwBk2DL1zDj
aLXNNFvAPJ0ZWsPKYw/b6O1qyprvNvcvI7PuNLduiLPqVewQ2GzzkQeFuJIeSLb21MXFObfMS8lC
ohH6suKzJ5jJ0qQncuNZ74KjoRTADsglr6cfEVDVRxfcxLcDuLttgaYk2jbG3tYjo3EwnNSmsR7i
T082OCFWuavB5ueL0UipYSmE6XVVxYizit4gxxDJuJA3oMuMv/heo+bcVK/qW8k6giE0dkOhcPZw
OECMYX5ycs5He1eygiAIbOcK8Yxh5Ws0O7p5a+v4/r4gitwry3Xck9QXBd+aWa+QWwzoT3zdhhnB
WC2or6pE8UmTcupgk6JOUquO/y5iPpzHnjDKsDqI0N5s9HT6SAJUwsWz2+pbbc5XZmG+NrSZWsBK
AFxBi6jDITUAIek1d9+gvrNz+5sDZO0lm3gmUZ7zHOv1h2gfri/Ie7HPQxSejABLZVHuc0F7LUKG
w9GqxS6htyPqsuFNa9iypOeCvaxBTcT+l34wp859K+CiFqEDl1415vsm3bmPSuOAhcgisluB69nP
H5AGIX/NEuu0OVNfPUoTry0/aebArkEw5q25kQNwQMgOo8aIyoUG8WlLZIgmVZPPWqSxt024t5E5
uBwh6b2jv6U3IS+MPIEE4FDWRxT5+tLsJ3UbIxSRivoQQsR6rlg2D3TLENux4xbrWRuQcyNis8Hi
wLAOzIUjqHuntwqvUK0TFtSxqWaGbfPtcASmYbDI07fAxJOpemt0wsICbsnOSE7Brc3hclKQGQwH
6yKB0Qk5qRlYksHCGtOviVrK8b0VlrwIirjmePQ2hFWixAi57bSB9o1+OMXqhXQTBWkEoqSCpBOh
3NG4WU39FDaYpoNfGQISKjApnlwLDCBmA9vF6TxmYEbC/q+Xaiv0Vqhgq2KmfU9WavGjhimEmzE6
/lEBaClEg4CCm3CF3D5k1VU3TEpGF7YWRJ9rCw0q8ciDGJkQZNpiR5+x7rP51MKGoJnajRDfSq7M
nOlgVMYto3q+y7VNh2PZFytAm0ihaxMw4HGWHPte29tp+WH65TMyz4VSXFph+xqmz7aiNYLqiONN
A46tjBDQ22dzvBtNAwvxZfDfXMmM/qrfmqWvvyr1f+Vha8CtxqJu2SKjFyQaFdhnW04h1zs0bocQ
AJ0Wpu5CQWhyfZ312O5bhOpecKIIM3L5LQqdEsIi4hFJt1niJcmNFVyxrxLDt1uZr5mkL6JIzfx+
kQ4aDR0kc58qF7SjdW1IwZtIW0NB1MhtKVnVzt12lucWvqBVkI651bMUTb48oLcjK+PDoO1Mgnsj
L7FKDLb1JSb6AIhGkRkHlTFmo0PVnEOftnRz+S7HmWaCXksEHl5SBLEdt6PO/ybZKeZqR8+hAxE6
z/5CphVtjPNp+HKmdwV3c+tdzYtlbryl63O6hto24oLq/5lFklNe+dAr0Oz70b5EXOwk3SoZo1NR
nMHa791Uvbp5xcs+Vh/nuSBYgcDas5iKfTfw3DLm4TkihshdtbYLlA8Tn09wW2JCpaTJz1hOTgOQ
Y4seyPBe7T6FR9MxQxkvYSVZGwHERWZnBddsNrbsBMxga1CWuoARBtF9lEWyDl9011g3mD/c9J4q
WLnDvt3MLokgcsfYsu6kDGb14rL7ltL85zOpAXrpJa91E24tlsKzNV8tP4QeVG56kDBF/mE5+iEY
UD7DqQPKSE3AfEhbmuxQoqhjQoL+KP8r+vKS5Pl3k6Fx5nZNs+ZW5O7WUIQ78iR7Y4cXcg1aigW3
U16rFHio256I5lvihzFjkjcntoMPq0FWYAJ06nTrrWpNEBkPBHOwd3DIiWUX54t3ERtrP0bb1Wje
o2P1XM3eq1sjX3mO4Ao5ya8C/+oOGWVNUf66HWJ/v5MXvSIrBVlGLOybIpWRMUMPzaRKW8voox1G
xMQRAR5vk/Fe093wcdzk1dXQe7aPzvmuEGExogaJEaEHtyF7/4NuhGv4afpQM5hEQ6xRP0J18CaY
HkK4OzzN8Ply3WGtarICLml82M2F/2LjjgS2SJuD/wlBEmlIfYgJJhD4gQwHuT5Zd7L/rUy6Xi9+
jZIXb34ETP91cPHDuAMi98SSFYlRQ3aYjgB6RpbCzy4KBpLo1kJ07IV+9UPCDrIjnTDZtMvODO4W
ndR/m5yYpREBcRFOMY3IScykica1r5EclHKHHhjwD0QV+73RkWpTgEH8J+/jPYu3Fqxbi7eij/wf
hjDvfXX1jrxZGnkXijIKsnmgSBYRIgrZ3GWG44WdXfnSs2sLVEu/D2jCZ3aF1bgFRqZVnzL8C6CB
tm36mvGb2oJpgci3vgPZIrWPofYWup8DyRA4m5Y6bCa2A2z+zRfHQTL3o34yn0mS7xVHDzFtvfEO
kgUsxdkU/z0RNm4MTBJybI5D51wt2DGow4mUw3UeeSRXwuhI0C6lOobPB1fsqYeKTrrDW9zK95C5
41MumCgiYEoC5hlxcUzra4may/U456hu5C+qFtvjCyDFcuZun/TylbSGqz2OqCJERUpjx8yeUE83
ftiE+TK9NAkisT3uBEyZg/sd52xr5MSaNqWeAB86xd8zG7Y2F2hlIcqTbO3T5Nr0vriFymzN9N52
qIPH3wzJXu4dA+PTg7bFbiVPjn1NahNIRfPDyPb0qh550oW3GCBmvAheQVV282kMw3ytakar3jag
YDGhxnLY1TjWyg44LT7lKd/X/p2Xitm/ifGhDwRFOXDompVvsP3Vf0OOwwYAD2tGE4lq6c2sv5CF
0t5FLcPFcp2McuOiq/WYbeWMWwOv2uijudODGBQ03lqKQtt7F8Q9SIO0jnD5E+o2QwmqPp91BzP4
PEyJjZTXiXAgu7P+DXxm42eyzAMcYOZZT9FXT+xewt043pv20RSfRuFt4vorRCg1NxmCBOdfETKs
c9LhCvVzYWb9JY/K09xGgK0uXRq+yhiZvGaEf3ObHCoVSGnE4avR43rwgcAZkfVFOs8pnb0NjH1e
bBMPzrNGSpI2UEyDdkbMgL2tJaEwcqgNE0BuCPIYIfQ6Sb4wO6xFrP2qeXgWrxvLI+/7ME3ef3ax
CoGeofnYFfpVY7OAnzOHiLYofi3d8d2RiIDfp+mjjPbY3xTxy/k0A6Z9pV0eKwZXaCjPOjeTgaNs
EMZTSOlP7OUi069pt6dHlOiXKUlJzASonn9TF6GieSH5YEvWQESL6lnFOeD7qtwrq4iD1HnDhsZj
rNJN0H607bzU25zNBCA7hkaCPCnb/ai0Z6V5Txu47ozSp5caZUzhs8Efueay2DqVIuF/5PUnFMhK
MpzNCe7VrJ3pzjg9vpjjtPMmjUteat9wVJn2Mr4x2kvZyQPzcTYpchVahNnN0743brHIMC9jl2rc
R5izNDMUKqhgCj2/pMTJOSTEl75gj8uyZ/LWRmDfkrR8KKRf738yCy1ijFeZfqCuv4X6PUexJYho
0fGZpW5z4SsrsBSHGpSWDmlc7vAHqu3Iw9Cmb/z5AuVSeNhFDO6MEQtlqsQZIFDDvFq+upx37E2m
9xL/TACYN+tUGslyNt6CXixdJ39VAwCVFzrOjO8WwQ6Bw8ygZOZ/5+ZLy7bNQJHosXVJULvaFDiZ
lEAx7EVdP4wEH8VV7XvBGzy1Lrsbf60+e86/Nw6A85C0D3gxESdw+FEL4LPEes8H3dq0vMBiFb58
aegWa0o4tTp9aupsMDUSd6Pc119wwhde9l0X6KeLExtR4owSRX7axbpks23vqdzXbKgCHiS9SPCZ
MdwLiAQ0PAbFqkpgihT27KC/PG6VnhlHeLSHEOutXMeef9ZnQu4FRiVtGTKu9OZsNbDdaH993ooK
Og8sxeBp9UWNnAwAC2LskKqu0TZM1E82DSYmyA0TbTojwiS0N7NHJ+rGLwESoiborgNJGMkAS4/C
gekgVpfuZU4KlSyqTtPO5leMf1W2Y4qNAGNWx94+VOYRJzkNTJYkWp4qr8Cc1Be9c70nBJF7AyMQ
IiIbU3D30CwfAGObceBNcqkpRcgw5L9VTv5d25urvgbhBePPTNplFbVXy6TNSJroGaoM9UBNR8Ug
g7c3+8ceohuTT0Y7AEqxBrtetsErU7rgf1pGoDhrI/calXjBmmFPolCIXkJifbH6rTNzaOXohGLj
z7b46ttueiX5ltGGBlLLRFiM7vAp7JEa6M06mgqIYr1NM8S832MIuGgeA/VQ86wm+iywRzRqzpVg
KRK/rMVI14hRdkIHSiMYjvtLED1XwB7QrsLLsTbTURqX3t5a1dvQsS7zN5gAwpAFpGqprN2kcSPE
1GUEUVF4iIaRkkeGorm1OcOB0pqJfMnjisOM7GHCJ7ErU/N2t8kalzHLk1Roz13Ami+On+PqNOCF
Nof6GOXjMS5BflQFqC32pRUvZufKDc3VtE8x8+DQ6jnhSe7F7OfPfMWtQUvCgZfrt9YYn/tIwYeS
FHocnRISsYIqQQerDi8I5gB21y5/1pP5wx21Rx5u9WFgRGwMC6OtiUn3T5Hjv9vWfUo2KVO3PA6W
QzTSXVvRv5xj1vsYU2QhUI2X0iJJksm/BRe3tOZHP0FJoKSRj44Rwj0npbjyuPtYcY/xs45fqR5R
F2c/6vsPWc+4+lsTxqgezE2HKxNbQ8GbpoqaU2c7PyM7BgPX65Sshcx+hoRACS/F2b0OBVgcs7y5
RDP0ELrzkRAE1mfZSHj1KrT5/t66qr7aOH85oLI4PvvESkz2T4OgOutvowgfvUkMAgtkqEvePuU0
qYDCG8ttsq9gmrt5sDQz+ZfDWUlmMIGvPrWgxpNo/Y5okJiDouZLUAGhd2PeopidUbEVFrUYzuem
Li+IwTchixqWrcu8NF+E8d5M0GF0Ak7LP6Paor7rEO8oqGbP2sDDam3sOsoMM35R7e6YWlsk/G7z
R7z8E9CX2NjHaPX1/giwN5D8a9AOvW9PYm7/DnOKUwbKfk+eBlj9McyuozDPTmW8BM7MOCF+LSps
iC2szTb/5xB0Dr0P401EjjUEh544m5wdhbvRlTEow70ykhITIK9lunbNu2Sb+v0uyZgPosBoB+eM
F205zuzAOqCDdLJxCOQTwxVV9XQqtTsr3qjYsbkzys0Q8lm03zra5SwZvfy1CAyw/uWp9a+ulBh7
oD5TV2mAHCf2H2axKlznJaig+gXz9CET5CWuuY9sZRAmLwOp99sgmQTUkuW2XHp2uLENl6DPCRWk
+0/vgbX6L7W42OC2YY0q4VpBwIS7dOQ/jaGZokqxcXF7a6UEKzafYBTnKDrwb5GMa607hiOMfnx+
3Um4By3RfnpUNb3L8SHe8/rNLAmMwQ1p0Bswhzf0HVGyJcVzA2LSSwM0T+id0ZI1bXfpWRS5k8SY
+jH1F2OE8AlGYkbQeAC2RSa53ETogZt/GVEJNOWEQaCgRcr3IlJqGEI1bDACULqf2wjPU3buWLIp
d6cheqCAXMHx06WeiZSkwquQ4ZMkQJrCU+666wxXQOZrX1FYbJLafgsD9PIdNxR6xIixVOv2Swfh
Q1enH00e7Xw2utZI5hCU9IIWFPFLG5kLt936erJOfEmPB72ueZARihNesvYgQ48eOcJ7jkqEjGNd
6OtpzDYYV2yXp5RnMv4YNAC7bn2cy/w5tyv41YV4lpHxsJJ/qRES/8C1FwCNKw2aYPWZdX9ufnA0
DLU4kDMLDE/gb3zJc1MfLVTdYYy8ch6QHmYA3lAWthRiVN3R+DPgNpW1f5BOxjYPmmyz8LiUVvfi
R+iHhoZ6BdOK/ulrcEXJCSLSdVHxHc9iI0byxSZjiRAEAUK7y+iw+pnuHGMZosILze+sE5Tb0Do8
sO0UAxSjmBWhh0ZPrchdteTU7kGS7WbaN25xxtDQZ5NdTKKfAbKkwzVU4ztlLvIvrLtVxzLArBUC
Dw8qbnQn+LYYHgJLwZ+SLhYIip56aR9MGH0FLuDgPeqKB267gPYdP1qH2JrF8bAKtJ2NRZ9MWASu
l1xYB1071elPI5CP1ceMYyPx9CWXza9xcjIjbgaY9UwltJHXcHIUQt9aDvJKhqG9+Z1h3o4HVn7E
cfngBM+dxw1DRkoMq7THj5v00RJRIsNfF10LuQecw/ZY34KaetI0rXM15QjJ4bxvnYLkXNNit4nk
DzYKSTTCkSdoUKskiKm9xvPY8ZeD35Glv6XezoznyZDRxlsChBc4YnKOpvor88lEDK3nBGMk9cJR
aRjEzBHXYWlHRAPgmkqi1OXKFtGtZQITmv5f6ebL3l5PYh00j8IBqcOAVGf0nKMy00cb8RIuM7tZ
8YkBAbhHR2H5qpMVnApsscxaHIYFjBHoDaKDjsSL1XzPJSqdu0nIi+9RBLvHOcquSfF37F5YKPV3
Vzn4+r2y6MaJtiO/7DR68T+nYfzRpdq2A0lbb7wezW3bbUOkNBOhDSmfdZ7KU1/Hy9IGvMUWw6eH
zIp/Nl6GMWuPFcf0WNhf+L0kliROFwQA6s4H4sHc2EBnJ1CaG9sJ8haDZR4psITFu8pXKCUWjAFa
XYS9hk6gf/QIX/nPjODHx4kbUxKloMNhIWAR4bX3kmjWcmZO7vxU80KT0KXlilq9woAFbcp4KYN9
rrKd8S1IzB/YrvOllsMvmr/IcrAl5kVr21uc8aCPPPh2PEWtffkPOosBx7uo2xZN65A9TIBSLs2g
pZTt3rIcea3SOdmXFkECwFsQFVH0kft/bYfGlaxr+VPExHG/sjRAgniWJPE5kHhIJJraaO3DFmUS
ADrrJ6Yk7ggh8Ays/ZIAAk9xsYIE7yH3Xz6pBNknDbfBlJJ8Vn2l3tWRxypodnFDDxdPmzCpP21H
uzH5RAbj7ruw3FRhtO4F0mIEIIiGiUtblEGKSYikIZv6r+mINH5nCqDcNiKIFnr/BzZb1QZIhC33
e1Pgce0LDIHgB76lU5B3Qbu0xphMMBP8N6IY5bQCC/CfkXc2aaxd8jhjTA/GOEBMJaYw/S3fdP/a
D0iNF+iCqRNQoNTlS+WskEzqDbHQI7F0xr0jd9f6I8N+MC7Kvmsz3JurCUU3L5PykLYstMgCztNl
jme5dyWp7J/a9NJYhPKyayKLsz1oIf5QkBDbsvrLkmwZy5C5prXxg3HVJTrh0CC0mWynqH8rd1u4
25ZflpDhW2gO7Pd2TPjc8F/iXbS4eRN6vrHjZtE7x6ojoTd/b+ODz6LAMU8J78u2LN/JbB4CEjN4
0xrai05TqfQEgUg2szH/N9rF9xuFB0PhNVBDdzx84UaYpKJ+YdlviDNrfmz3J2hx6epbISPUi1CN
iUr0ppCsG4INAn8HtxiBifvDQJTwVbBjWEhKSjIJQV3o1VfO3VVxs4NV0M8mH4ajpS0u2bGolbJV
faqZ8N75apK7UAAhT3meLJzidUza81lxdmW3n72feO4Phlp/sy5rwGuYAvgwmmaPlY6mYa+D5eKh
eTLHdF+MMybeYVeMPJ9W/qf7zafDPkwtB2ZluoTuBc4dTWRk4sAH6Q4iB+m1hcq5NHaTc0vkPW7g
hZMxgyNN3ZN52iwR+a1RMi1BGlMNUlKW7ToYH553miJmZozNI9/cmh7rNAd7LIwQa8BIVjDdxcef
udcOwbqXY2m1omSP2Hrd8H410YppM8y0Nn3xJngPY8LGxmDZhqKpPKpGLuNxDA8yl5/0Kts2MF49
D2KUVwIfTaCAfAV99xlY9i6srb0WWnccoXBR/hp/06NNFGoo+604SgmIiEqA8XCCF9M5AByLRH+Y
sPjOdfvhcQ5WMjt0JAgGgflmY0dL/6HMY4Ltr+pSUHxGyY/0wysARJYDggzuscdZF297P/5hentH
wf9Xd/qxbMV2QDVa+DAVgiJfl3Jck93Ze4xNbcQDffjbj/iP4hA7Qtet0/jHMbENDGWO6mxZEH6W
orGsG6iexaph4KG2W210msAJWzwdOdYG34o3IJKot9F9JeCLHJ/Emy+IIBrijDK56V1OsQksCCII
t3a2LBEoJ9hyTORcpgJHBoDSKjRfvFWrI2//q8iIeBBHy/ge54cIq5XtscNBo62h7U1LsCwksuRG
v5og+zkgDyZvB2LfVW/rGCaSi+QMJ69PxtjAx3SBkETFb4KzIj67db2XEwi78h1uszfQsNvrwoQe
VbnmWebWRpeAKzuEUkzWRnSdYKEWtfmv6fnaGBIlw5vea5saFl43hwuaKcxSiyD/7PGfRAHv9Wrh
77k/E7bSWdRdBbxUkUCuZ2k6sQRP3zxpwndg+zEO66zSGJsDJCYKa5y0RdbsEAaBDcFarcJUW5b4
1OYifVWwzC77cjRIpMzIRH4c0YmgdQDTk/jmKhN44euUhUBOPpgaSESHDFubyHoaHezAyBaYGc8Z
ap34z0b258D/s8nCGI3uyVLW/BofA/4kA3FTdc9LZ28TqFOji3IoT5mILpyOpT5xDZkymjBhZAxO
4H1fnGdIKKBwe+gbGQnJNupri80/KM9FDqcoE5/99KYX3rIil3OfeiyJkNHlRFDEX2PZfmT8s2Gf
oKNNL2WAoSbrbsIZT5lJUke3d7XyHpbd3q6rdUnqKOrDXUaewgz6x4iwctbU8LAIM5h8OJ9NII8C
na7529YdQ9D8fxydx27jSBRFv4gAc9hagcrBtmTZG8L2yMypmPn1c6qBXgxmAI9bIqteuPfcbUQL
2TopvMKZ70pCu41tKU9OHmUWF/JbIEanoL6s84+y/zFp+HYR9yUdYkomSrWrudaxTs/7ufcD3e/t
lSf8GBaSRsAlxBUdscln358SVrsKPYRj3OSlG8KasHi5YariaaNw+hFpvq6ig4u8GqBftQ+UD2H/
BpB/i72H+BfVPew0ek3f3LnMC3XQZDY65ImBQ179xfnFYxJQsBoCMkSOY+MsMSmgycEqXNzRSC90
0G0TuyJwbI2+HlnE4iXI0mvb30braDUfQa3cR91elwwyFZehbLYeGHTknE2KGgwvKitdyUiIv9l/
K8FRZXYW5d3ecOu9gs+cziQm08drPxLmJ4riHJQ22IoB+33Q8871EERePEqrlM3lCDNQ7tnjukG8
TLuIgnsWxirvqrcAnxtcKWdYsa8wx9Ef0Q2Q7crsCr8ATKicyTlzxHZaWMHJbnE6YlsZIotYxZT9
e7cYnAIdNNWfdmgFhnMpYPbAuvXhh1XYW7JlV4WF6rhrGrpa9P2EEti0D8R8Ie0wX5QvC4Alkqq3
xH7TaGO5L+KvxgBNijqu13YEd6Y54IF9r8/YNrRi7Tox+9FbS3y7ar8NqoMxilAWvuyAJ8osUNAx
T7JxaJhojUpsyOBwcsZPaKW7GKKMTtjId921X/b0ZnCjqtU1Jk5QD4a9NWSbuATATcAvMzyTafsu
9f7IPGe1qW0KMiusEn+4GeySYH4pHQYFwjM3GWS6MaG1qd2LR4mGRYOKRCvsDc9E6eJ/8nA61QrM
KtR14AYdJB8G4x+SeMYEMQJYNbRIDlGYBZYerqEGpR+v3aaOevq3LQ9O4YDEJYNBRpEzRkOgEzPw
xiWbsy3v8/kW8LIUkb3zrKMyAB64OtWpDR9ZpNGvGOs+0l+0q0HFyTx4Z1qCiV65MrTqEvFYQLle
m43T06HZS/ns5BP6NeLQdVKS0Pj1IMQFCWRw1dPuz2glIUKh+dJgrpBYSz5erUU7E/FXj4wM5cMA
2ah0xCvtlOruxlrbegSXxlwONnp0k7gHheZrXcmVimbuTc/6p7x3DRQP8yFjJWlZvlx2AOLrkhMy
JSN/aizPhQaxaKMP8HWT9Zg+DEZCDvv2kMiTqd/24zmTKCm01vVvU1MDMVPJXqVEQo9eeyoHhrml
16/ipj7mDdtL8iSa7AcFKe2m3DRKbUh6aQdCy012f9LLI48BiKYCspdlfracVbMotiT6rFT04cO3
Tv68DbErIt9H3Vj6M3fwrETcQrwQSbDlbQ6RQRMbCEv5mI4yfRtnV0Ft6N5C6iVBF2vhTtcFYo41
ZzcjGFIMGNuY3C3G4KxzVPcqzINyHv40m6IashA1bqliIWYFXvJKpwzjtH4zS5gPQZBltdDlwqhu
X71E5Tle5a7qi7Q+JYqBFEEsq0Y9pjCIWnEI+5BwnQzz+rgF//Kihq+pqm+UDlmE3tPQIoGxmEw4
k/anuv05dniHlOgGdjqwb+VwVmjC0aBg6XGAmqqkZrivKmJHwyWN5nfk3vEad+fWeMGMkwqPIjJk
3DYMfHYHRZ5dRqVde1p47WkBtGiQB5PFPqY6V2Z1cOxsr3OCxYFyaBx7bTfilLNYNKYvi9NVQ3sW
dgCZSwyJemt0C80ZeJAm2p6Zw7zpcMPVb54QWB7teesg5h9go4xau3ER7RDQ6l6HOPnOU2V6iVgp
loaL7i+CcWTSt+tpcndsF3k89v60WtFCMP50lG+iZe9K1/mTYOfOIWEAANYPGvNBou01tToKYb5H
XJNaeMpjhzUtugwRv+vgHrzGXhmkcdt4bLIRtPMzKpC24m5Xg2dmtDtEeIeemYiCwlWau2OKZbNO
L0M0/cgXpBhoAaEvFd43wR05C9dpy6r4mHAX1Uh0XY94w0LZb9XyZzCudTsth4Eud/TjvPVH+y7Q
W6c9POuSLE6ELY3Y2qp3cJibRbSihlQMZvm1IQdQY/1Bp+qVDze954jiDfMcQ6FV0QfgY14L08CA
JpDu8r51+fg64Rz0SdVBfx/z+BjGW1w6i6oPcLTj43Sejc1Qa+JqQGrblZfBcv02mVakd8Xs8Vvz
MDBY6XG8DqXw7RLmANC6agB+QTZ2gaRPekMbSiHbYkrWv9V0/bkHbeUydfyYqWa+/+PBDmiSi1E8
hP7DjXSdXeM2dn8tl9So3dT5MSYVjgB1xUbMinTfTo3tOFxGxA2ezjiROEy2rlvsYoylV0LtAMSB
TjN0JoSYj3IGgDVBiFxaqiw1ChoxFs8NX1L1CiBhUXnSrYX7EZ591PILsr3nrQ5r71gBO4rjvwBF
GBzRhcMeityuhpudTWhkIuheVWa2KDBu57CNm5ludsSJiBAEJ5RCQFVuulhV6agOzvys2RdPSr0O
cVVaOrrXp5K/4597ceP7007CJTL/FZpgnmSLw4CtOS//pWbTKLyPOv5VAHpEb7JUtXGIAIR3FGOd
wyCe3AO47KpkvAmoNqP4l+ZVfLEkpfUJA7/mPQSyYYEcQmWeuDOvfvemdSxU9JzrvmYsiqGmnn3y
6DZRAzSp5/ooDswBpw8MYjh88VPrkOgib1mmI1Cmdyn9SZyrbaubsilPvUnKOZvdxjORVTIKqSmR
BBWO96daH5YyLtviqtjZRnWwA+kbFY35hHV7DJ2lw10wGlAKhs/Ijk91wSZAd0q/JupJ4JST33ES
TbCZToxP2TR7MVni07hCPbjo0SFGbx1Zj8xUTbhxLStaHSk1WsehQhCBTQMFWRJF6Jbmtef2vlPZ
r13j+k2MGDH6NBkWJXwWJkTynNceYamcL82tWCJJJGjlbrMty/8F3xzkSkigoApYgGf9XeVOMIHv
qSFCKIQvWcCvzRhVDv063PkpWyQdBUqabat7jYxcx/U8JjReyk9f4ZFCcO7iUzC7fZ2JVWyRqsz6
WWSvNfmYtAxn1+Y/d9Ko7a0MSqMKF0LMrqLOUVmL+SX4cYiPmIBndg9WZpO9qtrqXQz2Zo7E2o1J
2EZfNWkhWRyQa2FP5ih8CNalPCzXKkqjoKXpdQ6B+5ZrMFXfStp6HIsTDk1OVsBtGuXtSOWRqs8h
PQQ811hrme/KMFHrRubPjXCzqf+Lw5tS3UuD4G5Ib1yHOt9PUZYrBFPrHAROqM1bigv5Yq6YULGT
tA/usG85DI7UQm6o/5fHh6FngMLwSIvE2WFfWUSMBUg4QEf80ixUAHltxZk9zBubiOrCQdOEoZ/0
pmWbPuIQ4kD0Ln2MQ/JqQJPN3pE2oNdKvgUqr9pFkI6TdmJF1hPgayGeh3nT0K4iKcA5wJCUbryg
3HehZMS6KwO99PKWqL9NdR2xeKOiWhiDvU0Fc03+Wa+1DynmDahn+mAAtZasYAC62M3c6cOKNlnx
XTYf3uiuUwkE58CMzkHyMBgeZPFfbUTsEFhrICtQmELPDXyy5ppp2Ttbce66ft/X1VMLp+2QNRxW
qjio7cguxtoHBpEEDktPh3QYU32Gg8wIxMA/cS+c+EOCwoQAOSg/JwRbg0HbGbLyzKq7NbfrqKX2
TTZFfRoKl776UXgqGqZfxhKImDsJGa0c8Gea/SaZt/HEzu+kay17wP5SVmJXGf3RceyN9WWG5U7u
tsrK3RY5UJFQopnPirJhHA6BGGclNnmcLxriA5PBfwIiRCioRWt9VVIuTWKTUBRZTAmQCP3Sfi0N
CRzvmWxlQsYI/fvQlRD4d5J8ksK5wSC/GQMsmJrNFWEy6GDLT0oMRcWoE6aMi+LACwoxQ1DyQYgr
4KcgqKm83q9n51LbBPmiEgJFXszMeXRxskbaqVz2FlZV0y+i1m6ArVl1u1KV8FTrvM9V04HYQd7W
kPKhTiPAifbs0JTPnk4uVPaK1y2BwaZljM/fI5CXTb6D8bmBgHXuAuO/OK8fiZL7VcDnNG7ra4dk
U1WhrvYgb4NX050IfPDIU9DZVJs6dmk3c0Oif8U1MMROhmDAriJXlvDq+VogfU97azEn75J0YihE
hTFdizPrS23JRnDxWlr4fsjayUhddQfvIf99wfgo8/7cLNurucNKkGQaRPeeQgIVhHkPWXi3lSp/
B4y3SpsUU3W/dMZ6yn+V4R4oGwX0ipfy+WFHo6hQhtMkFb1acFaF/RendAla9tFXpp976b4zsPjX
cs0Jmy1mitJlK8dLN4q1Fl+Ik2rP70AyGiWsteLQJ1cUrBorW8oONCYIQdBj2Dnsl3paNtYHjqGk
LLazNa5lmZPqIKiV4revw007fnE1q+xwipq1bK9fRAaOvy53AjORA8HT5aTSDiHORXXaeqAaFAjt
PTrhWt9kBKbqKxrkl8a7s+Rw0FUqMz+rdY4N1onZ9ZCr40LB0Z3HGlkiOTzkBCFq6w8CC6Z6NKOj
Gb+VWX/U6QuH4VhFJ9MNXnn+lF5GeKyK6pnBNo5aEolM/uo3nC4BmxyveRspHLXgowbvNcbR1ZiI
mmeqb2aMB1zr0mZPplgUMtr7nE4nsD+dBa7HwalHdhiVmxE8Swi1zkfWpP4I3YwMROKFcJzhbqpV
/z6oV5ssYEE+aQPojiUp+GYNd4dVipUd2QtU6/iWkjPmzBds3+Ijs/RdW7Afnw8DTyRGzY2jgr4E
pJo1j55yr4RB13NTTQAyDSveDLHh51GwDtgBW2QxteQ/RaONvgadB65zAyNVDWDBOpU2Ijt0KNVI
hkO5j9AxGEyqDDQ+VLYVwVuUPnMWcftTUUzQPOJ7wk/IIo5lsHiN30jd78zcNEY0zwHDziscsK47
xw4OlDUjOqBw0rWL3CT01h+mXnVyLmnFelrR9/Koj/oT91xqeUty/Gb44LYnNmPMOYLi3mH0mjDE
wGscJ28GWsz2oimouSzkLKoOGOkSpX8Grj8eKCY0fG/aF2S9dYPvOMeFKLvEhvfKbjEaDs62jrw1
GfAbh0IDkiG8KRMVbVmZDHoY0eR4L8zoNWvybWUqfuENF9m38YMgl8PL67ZIMckk+CpoeSUJsDsw
h8Qgs3J7YtWNp4fyDUfPEm8Z6TMwkuTtBnlOpO4FTaoUSK+gafke1O0AF1znBddkIGqGvfswr/nj
Gs8Jy2+c5FS1tA0GMcTFpoM/7JGmAtFJ4jwvevVTVimHlL5XyH20sdUW8TsCLT7Zbq4YXRBaVTfn
FqOyhY6ofSSefcisDvhAsFU4MtjbN1w3THDdWieio9/EBISHRBz8MeWL5t9c3FIu+RBVvqHBQXyv
h99CEm8mg8FZuWimYeW1mwJqRIBXOPtujWTP7SJ18NwaqbFj12nWLv5hJOfNTmA0rd1gHfU8ADkB
PuuZR6ezg0NaEhFa9sUbe6OsGT5FhyhZ8/bclaxQpVUdtipb2yxAzESKWkr3yoozbL/GjPyc0dtH
IXP9uN95aX+e0UWkzQ0kI6oaBokQdSozhjWGlHPEgOFe27Ldd1q51RuMekNLQpy7m1qNdd3ISP3X
Vo/jfBL9gyfx1JTlMaVPR1U6jec5/R4JZXGC+d0w0bPZ0bX/cDSp5LY+REXQmouunUlkiBjlRVAA
67Ug1B3RE9t61uZIJyj6Otb4X0BHGMHkunHJYNn2/FouxsPuP9izU0Iw0Ifxnc41PsVkwQKnbi9t
feNmzv4FRp5m9SHF9skEtvKqwX1pShWNNBe+jafqHidn1vLBLF3Wyjfbf/x//x7Z5IlsaRMr88Yd
zKOmRSfcScsZ8YM6YRnysURRTfOLUC8YytY8dauIIgk8a4IIOTtmIiTE9Kds41toMfqJi2OYxn9d
SUMmJ4ChzaiF/CLCRTp6Q7t0mQWfQpeqqLbpwo82FvS0/YrFwfa4XMPnYOUbkAgbyDwtwUk02Gxb
VSQ1DmPHiHOCMY38dd+qvAGYTVDyRCRwcoppIRD9FGgxPbRBsi6eOwZ/03OayMJIvh317NUIgO1v
Jh/SCY/oZW0Oz4FVpcNmsOQtMHkjdPh5NsE6Nungpe4eCtycmh0dWeLULrKTpwJrvtHZYcaMnmQ7
BvKgBlFuEoWNTCGNUBNrAHw8Zr7zoUM/7TLvVJDDxBXITOcU5O8semK87HVNaUa6O42H4CMaRzae
Mle8wPTH0hy3LdkQFafYI0DiWYUapBiwDtxzVbSuCOlFH6UF4z4u2PEMD3rCFtlbZhwNJfZhSLct
jJawXpsWL4xuHXSreHcMlRsUTbC206JtReshMpaxZBWcVLljYy5Z8rsNJVOBijRc5q0e1pY4kxlr
hKO1qJ+s9iKIzNCmdOkm3YIt7louS40+2Dhhvc1iJkLN5M8dVLFuk0zMlApaO8SzqIwLzk8PIImF
t2Ncpe0tVryN4AMUxHYKILF8jU7+TKhzK2PbW2ewxC9ZHuJ8r9BAQd/GaUv4lc1vGE/fcyjFXg3n
seYYfiyshSiaR0XROLfdIcgyzMJk6rLnsb2H0TvLFPlYbearPPobEyofHQquDSY9fAfeAydsGVCG
BO279Gio/budn0s6/7Kply7o9jSEdmBu3IThedZvOoZGOlRnm6EslSVcEgfm/Q10UFwRR4q/G0am
t8AJTz0F5o6+kSfZgE1BpMCLNTDnctkMC7YP1i4EtxPTSFQzG/SS2AM0+0hhTb5MiRTXOoSYWsKq
Y0S19wd8zCpyAs4Qz8SZsveslqb/4NRIWlwe/x45X2ZFH4iIZEXS0/FMHZTtNsQ0IN7tsWfVou4Q
7zLO/mqF2ASfdSeOGVL2mNxVVRuZNXdrvTfXQal9dJOx8OZbT2c8e82+jez9nHY+QY7fZsb7jq9M
Yvl5UBnZrBQm6+zexmwj5uqYaSzP/IiOcRQTWIYQqB4irRgsA162BOi3FZOjiKwbAJC6MlT1arZX
TGHVS8dSCpVw3yDc1GukWHcnOCcMgCg75fvcnNBc4dxk3PBmOI2v2tWpGyRQhujG3tjQ6+PTgWVk
O/+GaI3lV8VPKSjJDALVJxk1HKjAvb2D6XAMYZcr3t3xEMzfqcX6xbwI0jgylpktXoZe45SSpkS3
3w5WDNZq2pIplxjWC3h7VLSMDMATISLpsqcefY5uduaHjdGtaqkAMGPBmGZZ/MYiEB04632uLqVD
I6UkH0qLuL5v1naRviWJwgvzXdMlaRrKuIsNx8dEIihIpQI5yg5HuKjibuNI0sZ/TnHPdVbEeKFd
5tDS0EIZ0lkbV+MgLKolK5V1NzKK7ba9Ob6wzEkaTFREHaqYCjp+nigPhvawcO5JnRFVCdbTiHql
8dqlBf58oKocJx7anjyN8bcFiqbm7V4FtmgS4p4Bfx1mVnwyQDrmPFi74bAkBIW3oEdRofQYFttV
Obir0uNDbulzh+AgN1sxahMXFNBAUgoeRY54VcHOQPrTTfU0cA8tWFnjMyCwYjDvVQaUSm3OnOQF
JSsWzIVaBIektPw4bHehOfn6Is9rpv22t3UMQgDK7h0K+Tpwyq06568jl2bF0jzBkCC/A5sRp6i6
VcabU4rXnI1dlsvaFLhIlhCGMmC+uib+MHPAZPZe0Tv2v9Cr0j+TYjwJdU5hkn//oedlfbH3xu3c
neMG51G46njUQ+NmEgwlgoj1b/bv3hiqbehgKbJIWOJ6hD6hQZudJ7ZIzKxsBzk/g7SJEON5ri5I
RTC1vvM0NMPF6MEqFJ1Ov6CdEp0XGauuFfavMF8oZjXsLIJ4upsFaaCyjJsb/Rch3NHAYFIwlsl/
ffAO/QjF9cSUAkifDe0RHD8CMppOJmlyr+GMid92X4MOj26v9bS2U7aqptJHXopfz77q6gkK+9R9
TND/Rj3kCOAKDXw3f6QgJAw+tpg4qRgvuQXbEjpQVsGvR+0oTX7mlrQLlxSequHieqI2nNi/qhbD
e9LznJ5wW8LSDGMVt5hy2+yaVfV7lVzi3mEUc3dAJtbscQum/SNHxtT92d7PoEDIRnZcx8mH2b4R
OiHvU04gyFqrShIArfxZzvU2MViXU6UkzP2E8qBNQdaEn7tOWFCo6LP6tU0jG+IPgxx6Uuq3lAdk
LACLq4h6OVcKszjnJYmf1mHCyRxHPvyiUo9PIDd34a/WoSNiIVazbwGOVuvcMFzrNYnyk9Lukyq6
dIKdLeko22RigeWoa3d8sCTqAwP+lvGiRoLbGDJunePuOAjD3jXgZexXt/sVAu0f2eQFdXuJsEWF
tET8VJauDXPbYzDsReXPHJFV3G5tCBWeqZ9ZR5QyyakaOYmZvkOvlsKh6L/GdTkDkR2VvIxEXinM
YGhu2P06EyB83Fl2Di/OveS0NQlfZyU+M6vYNzS5dtPv45lYPOwWvFt+XIArB6cXoIKb84XXWT5x
U8yzy7UShX7lHltjhvhK840wWLQVtJJXtOgr9qB0Q3VO7nF4yriU9SmjPEc4YC0ilFwF4d5TO14z
8GyIzy0IARlcl9F+dXjYZmiQFYIytgZQHEYUS3SkIX9BzNuBlBiQeI9QuoPi19qSrYqklDlWV27y
4G7wDkYMU4VuXx0zXYzMlsqUuES27XJVoH/R5C+ljEPw+qAthEnCSJHBM5mua7nz95SPtMXiCIDW
5QFvpOGAJb98oYew+cAamwqeMM7fNjjp7k9Y4eOYGJ9gnqSsA0LFCY1FrbEAyKkVTdr075zTMQBU
GV1ts2NxTMOESg21qsURKeaWvu+gZR2xivMmmg/4H1cdXBBwznAbcE4oFnVExVXZ4mQdt43W80xI
ixILrFrdqj3jFgfl458GvZg1cR/EG3jPq7B/xMVrZV3rgE9Ou5rRl+QLF2gFmpvcyzjdGyV37axj
ge7G46iKlmp1Y1dGij0jMRIErO5tYKzqOb8qlmTGeE7zIzFmiJUgtlOW3iz1tcUV5kHQYYWTVc3C
lEFDHndkoq9dYOYNw4OpBNtS7HKB/8hBz+z5gI4ckjpmuK8D6ulM+TWrat31bHZOg26sKqo10p1Y
9rMCrv4A4KwjwhaJRcKnCqoF82uE3pKf4G3q+FGab+zEDbKVTFRviu5AJY1enJ1RzKzXmLXOycbB
8snL6bIAxnbD/OYYQbKZ9Vc7+sopaAzPOeqiWFvOayTHmqRpwv4iRawKYQg9xrTC64d/sP+GkRA2
d4Ofa2OUnoPj0H8NGtNLHgAVkIQS+eUA3MI1UAigoesewai8ONazRbXOQuUo14Q1k9sAOQM26V9p
DB2rx8zDqbAThVrExBCHEKVz1SXLDrduV3PZs7XJtas9+7FjbeUpQ8tA4TjwqGMEIktCzkbkVFyr
DjkieXpES0SvpuzYUJxm4jSwAfCiCOOIty6ibDMkiLAIxgyG/9LkjLsH8wP1SURISQ8ljmNBfw6T
gvaNTmFALlAhLhlV3/L0/VzkJ8j+mGHfjGJaKDyVg8pqmWZJONAbqnvM9nZM8+uIZiFlduUi1x2d
pyC5MBjZzhLMjdSzLC+Je6sQJJnaDpt5HB3TovUbbquBmpc78l+9i8/4BaWwU+8LZDM1Sa3VeJha
JnHGF2OalPsswEdgmJD7KGOrYb4xKNSMg+CJHe1nUN0HcenGL5trI0PVrmDv0xE7GiTpZSN5X292
iIQ6e59Z6Yj2lBHOqJcqCVZEDogTJX/MmLqDOyWqn5Cwhqr8aY2TN1TkwsMs7r95/bSCpQBzs3GT
b6ETTLVCtP3HlD/AhzYGuez+xIwoa+tzbMyQBqkANynQtEZ7DZy3kkNbdr6UZkH+aAscDm7ke9rX
oLqHeSB7KlrbM8Za9ZGl9iLqCU4lXjA4QgkIzf/IkSEM49Eye6mZSHRu43tsBDUEW5oFFXZqyNoZ
/dpeW+ySAHX22lFrTjaLkSki9Yc6ziPxacKsk63l8EVoLRpGG7gN09hcrLU9hy+Hp2Qj5kSceDSM
zGYlQqoA+0tZVTATd4rwrLr6wZC5YUl04kZw1la9sfp/eqUxwNZfkSFp6zGrWwZx1kbhg8kD0AEK
ry1QthE9gBQKKG7MSXJurQMrIQ0unXVosKixjejA43N482di2uzJMGHuepansMDyy4hPUqBumtBF
WWPLcup3lPpuULSts3epEZZUeBg1pCgx0XjCyJ0NySSylIEQxg3CDavuXo2ahmVUtpSCicNYhUEB
fuw+nw45ztLK0j/ilsmJ9ZXq1CvEmtVx+COyYBMqP0ELYBNlUqNxipRw/OuDHbp+RU2aPxE2GTTq
06j5QCQXPT2kle4jZ9tzRBCRMjP+gcfD/YRjhrRID/SeKPaxMoIi59vM/mJ2eoOhHXrQbQM+xxTK
cNp8A3EAsY0fJfgU8Q/+6kXeZUubAgvv9ktP9+np527AR8f8oR7wjX+UjCMalk0Zrj2Vjj4ge7Jk
PB/XS/7SFkbrKsc4gXPI9fkfxtkj7MuNSjwiSkDcthx4CIPRQq9ihr8DBoHA+tI1xphwzKNAPSfZ
vUHWSP+5TLClp8gs4zxiUd28qOKdNauZAUMCV5JpD0rPGiWlqLWrApYdCcsia9M7XNBXbSKiGFA1
PhTawg7Zj/aa2Lg8+Zy0Hv7OjOWZqz7ntYkaHkqONpfvAImsnb1HNptC4xYQYqSlLQKVmY2Yd5iC
Zm2Szk1N76kbFgxL0yyXERw+0a5ml5/OUyhoIrwZ+Abqht7tlgNuIHIUaHakSNJaZIyJqv7ZPDq3
hwBFmkearyDvLGKDBHR0OX4hbZZ0BHDV0IVHEVjDsFsj3Of00Vam0RLFOB8l7qPvcQCDkMSv3AJT
97wGK5Bkvb55I43Zu1EGfB8AZUZj1eneVn61FYwCFPlrm7u2Hy8Rh3swbqPehWtz9RDHwU0gXqwr
v2fT2QjzDKcwUeZlPjP1PuiDtsA3w7iEKEA22Fn2Li/sjPFMrG8ZrbyojM8Ar6OGY+hWfNtS1xUG
u9iKsYfTpCaAkOL0TIIgaiSCHPO9Rs/ZOlsHoarHonmabjjiGq7PVpEig61NFHUNvj1Uao5LSfWF
bT8iuJM6f5QJzbRTSdKpgbxYWOeLLwHTW7C17pSVA/5lRrMkeBIa8G9j3L8OEycMMVlKyLkOqKvB
1tbaoGELglhozklxkUtJ2z5gy2H1KMynho8R247JPI8xdljuZxzIbHOVJ6/hgLqFxc1Cn8VBYlIy
8gyaEZ1g2+u7AoWnKgvgKcOnwoPj1XhiS6pssFJkiIz9MoQh0k/ViwLoPFYYWqgfwsWIXQdAkND/
S3Wt1BOyqOtPeVhuieM28vlF8jMnjuOsQwCEfdiId92Mc9Hq9m7+btTWHi8gMvhuVcf0whPDYfSP
RofkA8xmYqa7fow+in6kOg6WJcVQVBNyNr2V2Ku8GNYybT/MmScGqZchv2tozEOV3Rd5V9KFkeT4
ZGH0di6VBvHhnMbDlw6sa/Saf2Q2UeCzGxkX1rAYoMhVSLdRtUpQmHdriIHUMBZVisoAmw4WjFfJ
Aq2vfdW5w1fi6cEYByS7YfVoQPTF1cqq5dsEqgoKJrP5RlmuKnoGGrndzVglRhZbDe9ZFRFqXNx7
cMMqrl3OrvVY2z4gBoJo97WWIt0eSQQmN0almsKMiOqiIDzP0GhculeRAikABcDamE15BOr5USEX
TCATOz01V0JJrjXzIbLecqxhPepSaHfgz27t0P25VXyp7A+FHZ4FdcIiTGjOjDUHVmViGoMYyWuS
sGUuU2/HP/N6v7Ffost+JGGxM6hGjfa7V4+5h1sYRxC4TMY5UO/BPCZKBVrmmIYMW2/S3fdwxvvU
1X7HYR5Pj6h7igiDtns3O1muJ8cWSWUMwz7CaGRWCoqXW4Ifn3CSrYs1P5EGKdbLNXPI+MDfn7OK
gFww1hNjGpBzsYsWkYaLCPSJ2XUY3euh3ptC96M4vWedwYgHCQfHHmx2eLzrhPdhHvi+Mod2g08Q
FRcU17VRIkzg36dq+Wb06VrrvEvjOOdT4vJaafm9HKC2pGuFIwHBVUpIqxAkepThwizWHKeehmYR
u2NTf0VxRg7YtUg2ZrNFMWEDtrWv0TmDDiVrHxRFMii7MdqFhj8WAvtLocbrsau4me8ap1c7xduo
/SI+eBLTqcw79Igsd2fADA3bxzzdAnG1C89v9XvJeL/A1yczqHtTEiToCDtzqV8KFPaT8pUZYtlp
+qlIoEVzDUv4NriF/wat3tX2VxFfXJXBLTUL2y/HxCYKnhdlkbPPkIJ31ncg/w8goUA3LQLQF7mX
3R2WbLIiU6y7o/1XgVIorYDw615q5GhHgaY0vEvAg/lkDnYRkWytLRsN8xPi9Ujx/qpM2ZCjsXLe
h27YFZF77ODq9RrL++kfbQds3AK0/kJtbR/ykOaZ29xNP7QZ1zdxGxVfbOyWx1Ad2BI7oMd5J4Z6
qRvGacTrplfxRkPkUiUHpWCcE64mnXaTclczyjW5VSNOi4gUDgV5QVwxELQ0PxmvuUlxZB9zhk/Q
L3nwUzbPgkYOdiqCrwRd3MjDp3Txp21VR2eOt5nZYidyXxyVlU/hR/1VK6AlmtsQDgyvkEN8cMCs
X9dgshnnoNYWLaADp2cyHd7DCHqiXS9TgQICv9vAPkTBX6vMNnUeLk0YRTVfP3p0uuVx0Sstb9sN
3YbX+PDZPr0kfe+yR5TTZNcTORFkga6MaTdgTmHGWemYBrqT02cbBYBWLK4JzBTdTP3WhnYYs4Nl
9kgp/qGHp6H1TrMQvlp/tql40aP8Uw1PtiyG56tOgVo5xmpmWAIti867YCQotRGgXoZnXfZnEw+H
DcF17PZKTm0YsoHIP4l1SJ1T5YQHHaQNgJ68Pjjq20Q/aCo4EFBHEfHRWYrvARXvBgNJFBUKyL4i
8fPykdp4k3tSCr/suX61nLOefBQz+irqUI16Lak33LI0qtrRpayJ4nhHyCyDCcyfEwwLYAlFzuqD
M1pDGNkphy6mUUaZ2YOQAZg6SbmBWy1tM1uTHvdSVJi/uS25A1wUUggjYdngeQWwVBW/4cgc9nWC
3M4HEIx/aqDvOihX3mDuw9pdNb22jnF0sd3wNe2eRUjIvewVJPxEhKVRz8dGJfOhBytJ+NyUuNj4
15NbnEJif/WRDYd765zsM2FRpmLnm6LmvTHbPTF+LwDn1gMO2RiIlSRNCvUcq08b4I0JGQDcNVUJ
sBSUVBQoc3/toNtmZfKtgg9oXLRDGTYrxv3U5rKLd2fTL1gpsNZaDtaxCyxEi81+dojw69rf2ag/
XdzqxUyAjlgrGJhnHksjcLagDWIPC8HI0cjxGt9Thos5o/u6TeTKF7Q/1TYoTaoXlV+0YdiIqIE3
ADIZTkuC8ViVItdlV5oMR1fHQUqxZfI5omD4n6TzWmoc3aLwE6lKOdwqWLacbQwNNyoDRllWlqyn
P5/mVM9Mz0APGOsPe6+9wsqMK9+sqotZHLoCroJ2zKNfPUMEF+tv23FoD5OyAIPEgqILQ7a5qSlC
R/TbXHE4TK0USD2lmm2Yu+MGqPm6RKZ9/B4BVcgT+iH580WiAoZP3MREUtYjLpJ+/6tOFFrQLucl
pxdLoB5jBZoSIG1xUVdI+OQTY/XdL/MstO9PAwVJDg6kMA4GAMLDjnYSgN4YDBYWJ2S+yTidhVdF
hf0ppvOp4OAK9XsDqLJ6yuVbC/wJo1Ka9Yte3If2LwWHbOUHYcF5j9N3Cr+2XT2F1yEx32MmB1p7
WeQgyoQ4Fw5FN4SHNMJsSlYdzuj2pD9H0HlI0Jw+cUWvPXolyiICF5ysYLhcFkOQFncdR2sT5xwF
VkNUfuZ1R74C7jcD8Pk+xSkE3KyStnqkbMMm2yFgoCeCoMMkTasxXVmbQrvR8StPNq21spoXbCE2
LXDcKOPwOMIrnTWJfEI1mOvBz2eQdwlPe9x64MM6T4L18p+eSymG2N6l1CK/8vStpQcL+QHt61F7
RviQ0gdT3WTRWVQq3ljOQIblbbWeixW4OQ62cjAQSlVpl27wWwp8OOeAUpkN3o5abJTVIMa0EWMf
P4EftgBnAsUxFFkDd8/STfBiHCY4agqbdDOzE5WRiBC0OiNk9RnWqSrjq4V9zYz6AWHvTFmm0J7p
8wAfrPal57mefmSEuArqGCO5t1yqEi5DJEgaSKaj0FPnDaMaqnbUdRl2p82+J5vEfP5B15PhYMNh
K/u1Jfbr5NVvGkDmsfSxkZaxo1/Eh+EWn59QUvxXiHfSiNgizoMcfAyK5swZgdVCmdP/AFYx8Fq4
wLV8ThOUmJwSMAVxJ4FprX/n879ndo1hJhvD3hz+SizQMgUvcw2ClPTA4iNlhyci5iBikFKmCGgz
ROmeRf80JKHlENTR34SvuNnO36KKNwcTcrMbV4ttlIXMPJhe1VWTv2vMpxrLTxXoFUDxkMiiy4KA
W+G+Uk4x/Qy6FIvWK50zB33OScJgopMeRcETBYtMswOjsjK5lwNxEjz0Vv8X69+cIw6QpgYzsAUN
/I3VBhu4xQ/Bmj6s1/ApFvsMDBEjg2bpg9tLBPANTubK2AMsU5omBOcfPDWC9cjCN6QdVFFKz/VA
RkShqx8msq6Cb2gsptE50qCS1oQIXiignNwSvgGwXxnXqVQnEjgTDyHiKcULmsymTHLk2pSDuv4G
mgUnp5cDjaGG5KRc7Yqif6otBpYWkoKnD0SXStpnSEAWS4PJEB9+4r/YinsFIr+sKr7YM7AUYWze
zHT2wv6N/63kZM9e5OD+w8cCwzbkFgXWDLmtGBq+pVFCz5s8avgRPZL1yBxXmvKYjD9yLql82HBd
c2eSWECRVul0lae1mySM+VNGxtJ4VfFtsMfAFM+v6bKTn1TiWMm5qsRod51m/GBa+N6n8yo272Ro
22qHnP6FYKteIi68WdfcHImX/sIF66Xvpl49vp6wjplbEzo/EdaL3R8EDxB5mDFhUIqiV0uS34n9
F2P+k8iMcSofCW6pEba6ZQzX+1lch6r2pHDYkS7WmCeDjkIdePHywA3yWosohWENLG4KtWOqiTc2
ul/Lyyi7h+Fn+RXBORp1mlSh8TUVX9BHbD/emYJ4U6+Tw6SuF9b7oPx0E3gBDjshU1+J+ivn0ZYK
dxRGI/j9py+IPPqwQR9pDwISzOkHXzdM9fOfSq3AXBnTA792VEEAPWFGAI8ugq6L1kbCTB9sH9hl
3ESQnxcf49EY19qTecJ1xMXDiFEkM+6z8Hs1oviwxHtE1ONprfgKkFNbAM28jnU3IZUdjWtNWWtp
qdc+ZzbD+4gP36CEt/Y5kNAFrsPvWv/V1H8mW5RdCDNH79e4QFgYx0fioSBPT8XHrYV3nOUTpEXg
P/jHGYMalUFgK5K/KPGgRExdnrXfxJCClN3AsUApmRoz3Ep8WVvMsV8tXIXcQ7vqkEi5KRjhJT0h
k1qYb80UpFKH6DWiQL0ktRU8RTi8RQKtRxxtgQQIAAVRRoRQ+R3cq25iAoJbjIF4J5VMXy0brwNH
AalO48ibp32mE73EKScTssE9YaBC00f6JyTmWEFPjeKPuJUVQuXKffYpRNY/bi66rWppuZgYbDPN
oAoSyvO5L2Uda2vNb0uoASmnhLwIahtS4BfLgpxZgNXJt8V7LrJULxbRpGjlHhgAO28qYNUTu30o
vDMjXeHYtZ0yw4cbaSZeG18NesBhDtdaHP9FpbyXaTxjza/HngQEuA4RhnihDHmdCCNtSVGMhA2e
+qFSnzoo0hBiwA1fodNZroU/fdanTmalSAh/ni2D0tRcRcbiH4RxHOiPQlh9a2GXjjzvHsFkYnyj
4E9rjYoPkc4fJNjXoL+NuPgCz9s2xOoPxzp67twctk10RmYKKGhVf3G3jINJlk3fNEn0ktC4Kajh
aqU6P5nEKRYpYUnhPefd9Erv839c8RnuGZkaaDBaIbq/tPmzNYn6WcBe5Z4SgbicrkY87CeJG81c
mVB3mv8s8EKf8+JDzY0v5W185u+C0B51XFTcV5kFZmbsBf35J8TjN5Gk+xaUuWs2BjmHcpm4XYfF
eKO7RaXsOkGGJxitBSNjKpi5HcaGFQaxmV6gA5qfxrrnANDwghSM7iJTwDEo1zUZp/k6Iu9jeoxp
i+2yCc35d4j/CdgtTHkP7asKSp1LjWNFzfgdW0NFSgO0rl15WfTbOpPsDisoVs3i4zSG0TrPcE5i
LF0wk2jaHdCA0GL3GjrlC2sKTs0+KKiKlrGlMtwWtwAZogjkLlvbR2yXhcMR4TGpEL/CCEzBucik
5FnOqZoI6VdfBrMifygNJnrIRcirQTr+nrFv5+wJHo/AW0wqH/Ey0BBRr4voroExV7b+mBt7yyoD
DUDAao5dxl4DepRxC9VgQVrC2kjfn2HitgyPknaZ1LmaAsTRb3A4ILMteUtUXEthYxYqdOsIMmfj
NKDDRvczxHw8VJJTOmHySTfMHH3gZHuWX5JmeWYEa5PJfm0le2VqtoW6rmvW8jK5ZtgzhyxVQkBf
Feqaxs0YJr5m8ePVzeshezdE0U9NpnGKPdXhQc2OA3i3Nuj711jv1fFjSWrIGfjF0/wdRulHwlmV
EkKqYqqSB6kakiANEVTtDxx0tL+dvC7NrVUMqH3JI1GNM5lNywRuK5QAcWp2pwm3h5os6pmqphIX
oC/evioDQlrzrSrlNn6OQG7dOummrVzcOt3cLraCQsipN8ubMaLTtqCRgCRORReY6AiiGlPBl4/j
NrlsFKw9OhJ7wE8u+clliZM7Lbc9mhylxRZ4/KSl2pfx4A1aeQVlWvVoM5u5uE7l/EjPKeZpYc8z
EpFEj6Z+VDuqkFLTLlJUUT9bkkdk8FdqCP/C1z9R0DEra1Fom1mQ4N9toRQpE3qG50oytG1Z/eRc
XiaMoX2ePVKoVcUIwDGtM7BSlRufkwa9xZGp9St8JDuZ3mlGSDdJn5LQ/abZi+w+dm5F7Yn6JouM
rfLsdvIg34c5AWOrwUoagi8EA1Mmq2AiZrBVyVAvwGiYVkPXkszoLTH6E00LHp7S8J7JxVl/skXA
E2mAy22qvdbdoUgH30Iz+ySDSyJqOcSitAeWNCLdaZu9ODK/zDCEWRJDXxtJITVKo9Wh+GDqqAhQ
/tJ1UcbrbtqXDeV+Buw3+kqZub0GspzkJFkPrtJm7lRKq8FkGkD7wMzbqWP9oA76N04Lb3i2qClm
2aI1KAd8bLyRXO0YABQdAhyiqYkdoThrev3IUd0/hY0wZp+dXsHGRdwgGUFU80ZOJD8Y8kc84y2c
vtZGojJrsz4Xuxwhm39zTO5SDGnliqb3SRyYr2TmyqLrHYTnVqdpmTEm1bvws8J8gGsMDmq2fo14
ePcAgUzs9A7JGu+/MAAIjt+FbLmFgo1Mhox1IDQlLfeG/nhmntD+MVx9IyHVjSs2Q3qAjYlblCQM
myfv8hwSobqYzSIiasvAKupfAReraUjO+YQxULNWYYh1E7hXjpFCMd2eqJJgdiHOCSp0krFuBkCZ
REhe68yg//EElaLHREl7TaD1Y1m2DXUIlpWKqRpU5sVmQ4Uyymw8hTZalNe0xoVd5yL8IusNhjgd
Z0XrKh6lzPSaad5bUAS06qGC+ODpb6kYqRnxfmEKlVj+hblybsz5nsPzSorXyzfT6sonvibWxdcA
iYXYHjdJbpUwbfB08yZ9/pCT3K1kmFlpcwCVT0vfyM6LkVDakUiHGoABnA4LR+l6dImHZ5z7Q1s9
ZJYW45+jPlru0KVAEhThstnvlnWWtzScaOkrma0R9eNPgSLKGMginiPQb8ZEUfyWK/2jSgu/iJBt
t7mX01QuDLgnSHc/AnPRI5vP6qp05rZ/CYCaTMqqRmDkMR979zmXb8AlwSRU+HibBgKWZBvm2aU3
VY9QCjEBl82Vi69VV7Wh0dEYvtFsDBU2U5FFkXDpqf6MUH+MDZYWarWxlPjMhHALliwQblWoZ3GA
37jphw1+d4nA5Bg202OJqFDWsP9Qr4vq9FFGyZu5dAgTvs7iIntmcP2yFCwmTMoOpyNrLOCn/wmx
+cFlVPTVSJQDhPlYq/riGKG6KzAAQJj7pkAYHJDl4pnsaIlnIqC2uB6VEq52GztdzcolEiPP0rUE
a3uJyRigUSdhvCUD4YbSxFkMOiUBr/UmXXSDdkJrvCS2j58DE+eU8VNhQqfrnqdXKKBebjYEgcFT
6GEsEp7SbJExXKPnayfOh0xVeS0D4+zYqByRkDyng6o54Y/ScFywUBUBIEJu1m1eQ/LRscNWwpOc
kjSe5/0HWpdVZoI2p2+CR5AZE9rDmEyQhIjnzm566yvsJxHKT6Lmn8aYeZOK6ko8GhFbmNlxmGqb
Fmb40MtQnZ7bDptOaTS3z9K6yehWUu1rfIoBGsR88ckCkhdmGDPsPC2SqYWY/4riDm+/yFFiNL+y
sB20fNv0+j5liqvH8FgsfRXKPWMC/PKL7l9CFBdeQAMw/2t6DPhsxEfYsLk0uJumR6Dkx8CoUvnQ
MgVn/XLTKN1JT+WNSeIpTDBb1pGeqBj6lGDf+6znKlx+dKOePL06Z77gdIuoruXEoiyKmNoTt6JL
ayv7M1pkyEUNi0/h6FjiqCArE5pjtQc5M7xpZCKoIjipPmE4Ha1eJ6CIhZJhF8oQqk2EIxcGdpDM
QUHe0+pvMLDYuUgSY6AKijxpKEPPTGVuvddL+rbwlDGQASCklfjzNZ4uABEpnZ4kwnJ0WogqCsJh
e8APUei774Gupic7MgH8yvCeEbC/zTHMMTjvBt3RG3TwCh9E9bDJa2BvvBSz1/QLGEgNnrT20OlM
KLTq8GI2PSzzZOwqXk3l1GaJhe/sS6NFgq4xOLFYX7o4Nr0BVgdjV/yi6AvUE35cxTB6BhB2DI+C
dSLW2mW0cJ7B6kWIHbNHRj5PEBZQGsQ6N/ttUlBNITsRk44hMWCL0F9kxl2D+G2Ai72QnfbsoNl6
I5tgprSqDpZRfygM3txnCktAMXGIYEdD0M6be2YIi6WUhepADdclVxJhh/VXTsStqhQ0BMUWHTui
f3B4mFZzKq44anZRDuBlXfB+1JmS1NSGyzZOuuI6zipDGDFo0al0UwvGwftJ9xgiC1bxem/Hp69O
ROPJ8Dg6ppMlP1umGE6aNNsaPY8iBkJJbHYOI06sGbtpbxL+j3F5y4bK6QvT6SonxrggxIWa8aEr
Uchj3I+p3GJ1LTDLsntcM9Cez/pR0IR/ZaauhjRdtz1+TcMXJBg31MyfDAKUKoj+ksmUV8ZZakvf
TPZpQ4kTD/h5ogngskjVW0OubkUVVpAOpeicubjDetV4S2flP55W+xTIyUJdOxDNxOB+MnsUP9Ib
xg0PqZLOpqodiMJwhTT762doOs1dNgAfco3R6LRRCijmle5CN3SG5stMS7JDwKoaCG7PR6tOvJlP
HOt83ILsZS+380SrmJJiin2vknopuQNE0o6eGI2XepjW8CHrNL/KMESlTvLyxd9aGjcKo2QU/pxA
WCFQPEujauccp/IgbSqN8DZgoUFYoUcfnVAoMCVIJ2IG6Y7oSWsehp4gzwVEsnqoXs95CrQ/vfef
zVvclNcYQorO88wIvBwlYpuamoPi1uQYtPLDm7QoYQpSLvoTsz3oAPdsukTPcGNq3HzAgOuieMLC
Ojxfj+WVZemn3qQnuGoYptGVMzsQjwiN8V4jBp7suZipm0W6XCKrK9ywXWIdXH2EuaBjGoHO+uH0
Fj+zL0BEBAy3tSfn/ex7mnSGT7t+QS/BrBRs0MV8YcUxWW1NyFJzxDthkQz1+mQO5Cc8/yek/WdB
mQyUWDfiTWrf2xk5AQ/MrPE/tWp/eE3XAj93pqMvO6GtEziPVcrJLn3Am7FHWBbhSwxyIPB4os7R
Vm1a2YR/xowhOFzT/rZU6UjEnYI6pVNHTyYPZ5Ix+IDWkop+IX9NVTCNX5GoBM882lM+Ua+AceoE
BkRwL/cdT7Mrenhc6PGg8xgJjE2uJe7aTjrMA8aDEL1CHbtkaA7Y4jbNPmGf93JD7/PVjX7OkfNa
cBZ9eemY6MJxR1UWujrDr4IcR3E8C/fe4CBnONO3AejSpqHo4j7IhV1q9dDToQDdOsoh3s0SU3jS
B+KalKTovdZwUWk5HZmSyaL/fL311YXiQOGim70aIRIJ3wlk9q4TeTuMrYZ9XpOm/yi28NzoNl2x
n6C8M7CqZr+MJo+4sr5TPdR2en+JzkXGSmHgJXOGyp+auh+6hwiYnn13eOw3CSQjvrBKPJS0ZY1O
9Q27KICVxMm5oqvoLiiPqAjK8uulfBr/ZLVliID+csLP2+g0G0pUIPWUOxhdYs5sGD8QI6f6aFKH
yMNGiejelm06Nl+pOHnLXdhK+oE04XWUTbeuCjDy/2GG/y7gLCouM4u2b9/7TrrVsgz30tikUPL1
sd0JGo6t17wYfmTGylmSrBWJgoxzbqTpsvrf+HXBbq9TN3m7GP/3O1XSiGKH208dXJg/BabAchKB
AgAIwZ74oFeCV9KX64w/iL8Rp7M4U4iyiejW/fmJjQR4LeK1LEjFUwLKF5vz54i4dWRsXcbluz7T
9XP5U3x36eyWcVh7mtWdevJ0euTqpWXqwF7EJ+JnrqYQThK209QBcYzRpo0vWX+WBABJrSGSTRAg
6KrbpkZlmc7bno68XFzxqBiHbq/QoT0bFWfkLHgJGFR40rO5gjbRUWu0SZAHGigiHM7PnBQfKCS1
OR9zVs8QoEOzXsdFZLIcBzGfkwHIMGGrCXifdH4YkQ9Jlb8spa67LQIUSsjspC3Zr7niSe057a+v
ZZxQQeyJjoAlTkOPT/u/iZbLtBl/6jw/wiR7y8JlolxAduEmxynBah6G9tpLIkw0ABcE3WIr7MC2
VxJpuxwML2Rsr2GyDYvoESNFGDc5zaQukQNnNMVkXYDnNAR7c+XpUYUHB8lr9JVF1O+E7MABsaqs
ah2G7vTEorTAjz7Ns49CXIpoBJj4O8X5Ry3i3tGjrOpnSJ8dWnrkFjDktZspHkbl6fJlGRanwZiX
tx6cE6v56Xfoig22PSQfyCRDiorIRimgF6E/M35z5E/LUaY3n7RlGL9TmtEjc20NqYdQmTk1/H1T
2oQtbsUPNdrnCULJfPaGTLhqz6PGm9GnkFuFPceyLOqEdhOeC3994MvWWknvGznYEWOp+/WKJV8E
z0q1t+Vs7NTPBWAT8iffGGJd4s3RObZOM+eVTLeFl5Kc01W2yIZ6WqbkL60e8Vh4YtWuaOqculKw
eFssl5iZyNkHTnxuMfF8YVW9tlbW6kumFKm5mNYZkz/HNwSgMCQwL8OvZczkTW0+SA5sHR44+imC
FQekwdVtMApvYW/ItBLRqbOQ4RgxLuIYnioZPHMiBAXz8VK0lRUFev4VFud6ps3CkU6EAixthj5E
yMIPbqGETguveURYHI8cODj4JtqmpyeeU7IL8KcRKz9NIcHqm1ilxeUUQ5aWR9uOYEBcFusIp1u0
fVibh48STXhMFbvgWi2vD4+GYI7lrRUBCA2350Z5PuheRog6xu9yTy2q7OGkLmFCBkFg4yPnDTGe
KnglhDvu79rYNBWXDu8z1ZB10riFuzLIAGuq/YT3/zQ7WT9CTUSaUoFbZmcj5ZZFRYMra3UXuB+X
C05N8BrKX1Dx8zNrR0DmYCTzF7pyFKWhJ8R/xLLhBNUEo/6nzD8km4g9Mji8k6MoWU/5OUy+ljcx
pUalf6KfBvjHMKHNT4C+ICPzDZbPRMXLMpZFZaWIv6OKLp8ysBY1BjgVctIt3psBFmZHYnfQnJMl
5CXyXi25Jqe9zvZ7tojRmuc1FJvDUJYkzIGH3OiocWI20XqS39tDioI6VWLU0yYvFvN9Dt9ewzks
80BSFCBbTuoCcyAIyfJe788vhS6TCUsJZjS3i7W1gNMJ81zAdCy2FgSIvgLzujg5C83NyFgNiS/k
gcyyxydCK394MlqL2RldS3s24NLzDTgzq/C7La8SbPelZI/k/QuGQ2Q9ZEv10xFWxvjVRtdntDHm
WzEfyqF3UnS3LIXBenlzws0bnuBUeqWlo+cO9FTywjyIYjj68vFVjxASep4btKvJZJmaX9C1CJwK
w4lWpPA4UY496FoPH/uJvXp/Dqu9zD0w53PQvepjZsnryWQfSEXA4GIjPJsvBPhnSTLensT22nBu
9pGmHWKahPhSK+aFpF3oKfJabDd93dPDnofsNJgYPa5z8RPfKONS7KlwGC7v1d/dB5OnXbKBnJ7s
kt2C0/uJX33HaATszDe89MO3nOmsLp92QO8vhS940dfTJ6/+m0Rdn/ibPWbK5THxUnfaMncRbb4y
Bo52F1RAKg+fUfmNm9LRN3TAtsJ/D/bFtj8DLznBV3AG2941tufx0R0x0LbX2SffCpDqwzix640W
GKZDmO4/siSUoN/FXMU7JXj9G1fwhnhd0FYPkFRdcYU9h115Pz/qMbfhkNvYMgazY9rdu2mbx8kh
GMm3PB8zDl7r42f51G4IBEfwUOihyrY/P3ce7wApM268ejwaDxtaW978fN5uHMDr2D5kzuNELq+9
q3c0DA6GSg4/8VFwsSp3rkH4z/AtH4JE9274ovs57mC+o0fbjDtsHctDv+PU0YKSVEQ7P0wBr/Zz
9g73escut2efRtXGaYE3KtkxJwSnPP8w9uEjvHkf8xrzPRz0wNdt/xIFqYtrw2/OQmR6hT8f4mXN
eXub7f3X4O6/avt4mWx/Z9qGP3vBldm+HXj3g5PawY233PdPOxs7GOdwSNc30T0UJ4bDdmPf7qIL
bdghaYdx8x12vRseEe/bsyd5txtuaj7WpA+sara3K1Rom5QPt3I4+gMIiG7lrytf/SazyA8/ihW+
2cVqAkH2Ug9XglXlV7doFa3iGwqID8ONVimwo2t8jh/JKvae12yFbQJfN/fCLUQwx1xzFN/J0nX6
I327nW6BflP7GqA34psGN9KAaep+Ud7YhM84kNd9+ePvZZ//cse8aJjZ2KUz2tYG8eS6/2638R4+
Wrvu1wxhnegDz0AHrwY/9NLb31/pnLfbLeoPGxsfu17XTDLteG8eQETGLZEYK0iHlf9an6MrsUmr
/gMap0PCkPO+7440cnbnggTa6pYVE7y+44BtDdrPpnTEb/mb4ZJTBq9Nvs5gowcvorTsAALPKl3X
v/F2sJxx89oJgRCECdMTO97KO9AB5t6r+3CBeLnq3+K1uqpP9Sn71FdFZSsOgWqr6otqWuBRs+Cg
KFxePMTqENrtW35ZFird6062O6dicw2+vJ69cSO6gOXryAluoGvueLzfSRw9iS4W+yfA0FVzCal6
Z/tlXChxkShx6WJaQhfMfyaf2KNivDVjBZ5y/nek+ZrK+gXsshQfkUkdpK/TchMCtRRC6S/3ycwI
YUGOlJiK6Ymx45HqmKG7RdAfmAcRsIy2RbZDWrqalZPGh+Hzcz9l8r6Aq7v0x0b+jT/K/mWCDEop
4cYL76525Lbjjd6qeAiY1lkURl+LGfFc8xt47Cb3LTdy1+eYpRM5hzv5uR6O8gFqU/t6zY7LZ0Ov
txFk2+766nz6u0/Hu17d1L/+XVv8FE7N2YTtQrK6jTvBnuQgF1eP13bc5vvQwa3U/t3+XdepzaLc
rk3vd7RjSLMQ0407N3/6xcr3oemKW3GLD9K4jeGCOtKeVQ04chouFTl75F4+7Y8dx6TvXddn01nj
l4I5LNFMgCp2vQLSY093tm1f167h/t2C4MmhAAkJAuGb9i6gr+TPIGA2LkniQQZjc6TrfgPKh/cc
TM1l3XSb16LbdOb3+T21HCYR/DW/T++TVx7iteR5/a/kAdixEtC+SO/Rp8VevHd3zDTMf/xvpqvc
a1z3XDmmFucOXf5SLSbPNgwgbJPUj+lWekFE5HxLTDfreFmCAqE29+R3QW3yahtX2zk8wLeJjB+N
G7U0tskLSyL7+UZyIATtt/hS2cH9fu1fKwyxGCMzYAhRoUXcM0gGnNkfAhFK46bclh+Jn/mqC5vF
Dt0Lf+JWOMN6sFePxH9AZll6QG+5hzhM12Qk2ci3OGo54M3xzcj39SaxVlRFO64RW1x93hE+/yie
zPltBPyM8g5pzmr2mjsJgm6/u9Oze8upCpHHpox7Sw9awP1E6JOv/5u5H/odvmyOFCzfzNx8fPQM
Iz8463cfxh542zYug/2zXFXjP3ilLooaF2/fw3SJPyCh+I8LnCybi94Z9xK/p65PDviKyyhbxTZH
5C0QXe9zcnpX8z8H7/NzYvMvf0veAXRzIwQg4M6NF7qclFhkcqo1O8v+Fr3v8gTCu5ldSKyravOP
EtozOLyIZvPTzft7z3pW983q6TUr3JX2lVu559JBNceNN/jLtsnX93R95126XVOPI2z5Hqnnffbu
ISiWg9pmCXEnF5sdOQ38i+K3bufpx3aB2skvcISvzsMd8x0uuINk2qbRvGrej77TPBLSDtE+xjLp
ZO4QFoCge5DCBAoJJKEOD423z/vBB4a3b3JmbnpIG7v//1PnI4Z/v5Ewad9hIdvPE26MHI5LOF27
4YOwk9aIzN3CvZ6ZrLB9Y39B8eyB9835ZQLm/XvHdcSFXOXXXuXOR9p3F9oyFwccATdGZLfhkHPD
y2iXfs6FMH4v18y4TjhKxO/4Kzly8m/LIPWGr+XgpYJm1o85qbUmjeWwlCvhFZL3ofOiEyKVTb/h
SRHtYDfOcpUuXwstBOlTW1TFtsDjgyC8ek8+Qie4q+Sm7GZPXeHoyum/vN3quvM7v1iJa7p26Pf/
vcLl4ssdTP8diDen3O8hYqHbcQiEvFmcbvEtdIS3dvv8sNz1cpPzllPsLJdrtYca4+eP8GCcehuW
7Sb2Ndd0aFO3aIcda7e8Irx0aOKWcxPU0OF1rpePCqvwntm/WFPYOM2vvrnLvMcP6dH2iaQdnrd4
7SgN5Tf6HifflltGKTsTS16CIPbaRTt0W+tQOFRix8hD731GkOga68Ij7uMAinJpTouL5eo3csft
nrgTGx7AsXGlY+UOK5pKG6c3j+7Z1exXoLDwEc164xqqksQnyh1Mr/+eHbe/v1QA23/x27yCR8NG
+PduuNv1HzVE7KH8c5Nj5MKW4DHwbrp/7HnvfdlJ/9Be28KOfWJRLfQ2PIhtvMOBzh2DxuV1SLyi
xm2DBfW2rd3yfYxNu4bl6mTHv5EnEfB6vOBwW695xi6Kmfud8qvhBIrXwb1xruee70Ew5cZYaavu
DRuf1eu92UgrjbWIhJf3nRhQB4OqTe91rnrmlXUrXgHAlx3dOxckdTOtjCtXkCPwxEx2NoO6Xeei
dT6H5/gNhyNPOy67f15hg/BP93U/e+9WtTeeX2fpmsEQ3dRbAFTRx6H6q7d/zywQdvt++GwDtGfg
6Xb7IY5/IAS1R8wh65d6SnO3eFWxSQR+sSr9NKCxhbXl0DSu0R54yRXb3JVxCllO8U66Eku47z/G
7/xRf2udGx6sU3KM2aKsvpPlxkGx0rF81OFn7aiu1qxjajfzAoVeA5AGH3LG7YvyS1wzPVWxr5JX
w8P81iuXvKRt1NuN3/jV4/xnuSYLgsEPOsNffLz8biX64/np6d7rMh+1a7tVpIyvwpkY1Shcx037
SrZqpX6bNWEgIzQ2f7wk0NOphaaUl3gDZaWIkZELZCvSS/j3HkGmvKkw2VsIbChH4YpQiHUrmK9P
fDZPr5T7qLr2zanFPcsYbNkbg+jAw0b3+ob6sSW3463L8fOC/SaTpHUpngU76moaDKd4BOxml2KX
p7n/ipd7D3thfmGo4ODc5iJ3cn5O5VpRaduw3uw8wYYtxC+CDh2iwNhn2T78TPaJjxaK77/0d9kj
vj5v0Y3Un+pDPUWc3IWvuN8tl9BGtX0bc2NnomHEbc9dWrALfRUgpENIhQttb/cN45hXwW/EnnYS
6IzP7DNEQEmZ4EEsueiOep82xRpfk/ryYqtO/MzzJ5QwT9+HnrXRToR/28l6w1XunHzVPg227jbr
yDduXJZO6PaIt+36Iu0WVA+MglEj3hyJrZGiQqa24EEch4e0GI9qH2Um44yCJQJmp4jRXm2IrKqA
dQwEfp/qcwXSQXbtNqk/qnFvDE+mceXHUtFquum2Q01Co/oR6+kZ+yS/rfSVhedQ2Ew7Id2GxL4Y
qTdCc2FC/K1UzVaAHRn/j6XzWG7c2MLwE6EKaOStmJNISqICN6gZDYWccz/9/Vq+G3tsz8gSCXaf
80dM/nhKn1waNEqA1nqlOR1aFX3Ts7eVKEYsnosM1CdpfxqXVHO2dv7J65tXhfJl3V4XNyfZk7CN
WeBUj6e0fhfxNS1I4oB6YtQ/lYGxHFncx1tGI2lHQArV23YMNk4VV8DMiYaAbowqAc1D9ORkaH8i
Mg5U7v5CJzlqMTdyW1YrR8fNQBDuezBy3Of4aQlyM/m5UVUKu1u7ec3U3a1LgCk7u5uAbm28R8ZD
R47KM7rL8otInKfAqMEbgfZRgU3PVnSUfOFZPALq7cYluiWdzmm9ljv4bPyqeN3vVmlvFT7Nz99D
zQOTVVoKjA+ent+b98mv3mx+fr92jqm3r8urNRpcZABjNbJxC/SsRy0rzOpDi6zDgMdN1v6yN8XZ
jB+eQEH+tyLdTyhyRWeMNBSgPXW3XJAmFyZXB/4ugLPvkMLKZJeOD0tcBxc2KrvG9h1I0tZ/UG2t
Fdc7j9992sPH3oWHraA++fHJjqentLrJydw5tLWISLuUgjiZO9xppFRYaLmGLN/URoIN6u56ALHb
VveobSArS0uWWue8lyTnVVj4YwRzGWLTFhfTnGRbvn+zxlXV6ceZXNIJx5v1VfLmx5CyWU/BhYJK
eSUhoRTPlbsd+b2kwnCL+JckRE7jX7rFmBEODwzHH1boNHgZ4PCcfHWnsYKd2oz1t0Pe6rhNWlQM
EtcDoEl9K1nOyobGpYCpVcqX1k4puOJ6MC6BmBDOpvuGjHZSwa1bYVCGBLzZFf25aQGpKL7D67nh
7eJl462O7Dto5DykSHSGXR9t+gKSmgId39KB36yNxvLnqo+hEW+LFj0XMVB2X61K2hgmqS0Rfy0m
f6SiLz+Qqr9Fd/7ekshI58NuVxk3jaZt3FgJzmKdiDBTcxn1wlBfmhVAev8oBDYW/4GH4qknQaaM
70V+JX4HESvygVr76GivUJ/O3rtYQ/k8Rlg2QcW7LFvV5vRtEPIvXTpYGF/FfZjctz7Wt0RMPLXi
vWk7KszYN7OZ9PaGGJ4a8Hg658mMR+y6TAaMVApydL6q/H1w9UuW7AQBA1G8U5gyaRWA9vsW40ub
3+KRaNLoDl8IqqgpM7WeEyxvvHncISlcuFb57x4ZiYRw/4khQUCQQxDEonlMBdreWL4qgstC1Gt7
aMAyPLInHgg/C1ewsb9wbz1xzpk6Au5iYzZS+xUijZZG8wUbj8e97ol016I1RpKa1JLFdRZbtZ3P
NR/QmUipPncXEenuioxCfNBS8wD51Uki9BiDbFQNiJFUva6CgdU56kQEgjovYX6fw2zJd6s4XmQ3
flzSO1ctLBa0uFFNcYQ7cYOh5whcoGia5zvCHSZXP+faVxyb+8SErxpd4JycyxiVL2Fdu7ElgqfT
34vmCh+s1+9N+KpRCw2q6bQI0fduf83zqyQUhtHDZJBTDd/8vUPmlQA/hH/40CrOl8oD6L1DOxPy
W+yHGG6mDY+6Qan3XmsIwnZmLKpdsmgnbSWsR9l/GLdqMCDVpmYV9q/uRIAUCpEG7wdnSuXcHLzB
gYl9gt0B3ATxzJPudpfJwcNohCt+PnReIz+Hs9QQDPj23uNJTSnbrAvjyR+sc0CMhXC8n2iEdauz
JxcyJBZcYxkTRRNNt4BsUqQwYpYb92I05OBb7kIneV4b39RdULaS55VxHYAxjhAr449Kh2hhE5cw
QVe7nF9Jqa3yLAA5vsf63a0jcmQCXAwcVX6yGPv2DcTeBm9EqERAzskwv2QqVxxBhgM1AjFX0x9I
lEIKS57oaMY7Ht+6XSdQQEAGgXOGkTLiip0+2c+uuRzSf1n4oRPV4KPosgxChsR07FQkiQ+n2P5Y
zcwxdIVXIs1zmQMB8MEodHPVYt02W46diU9FevBcF8vulethjshs0b+DuDzFXIcmCtCJ9GmBhXFM
561iO/KGIHOCHAsXEQwygDRFI0uR3QethOem55EZ0mllpNlKqWC7nkaTEEWSt+mM9Motz91dL4Y4
+swS7JTxu3rUJXVIkWTiovg7kluR3C24KAfWvLPuoXuDxPqPubxhcFtkNPpIk4cOZ1+8l7Aq0qQ+
h6NbsVyTSJHDYwkiy82JvXUzXxUnW4OBzGWKdzVaqGkk6G5FSM/Anyp6jP27Zj2HS94L3qMQfUd/
Gvh9u3jcjckqKzhyEaL/66JiMRFMOUQ/RAnU4M8G7QzAlwa5GV9Ze3eeq6o91mZ80vVs66PSX5jT
iQzEtiQRgCs3mNgICB1Mbl1LPEV/quPqV0KnDtaR+HAEfEo0MgTMSelNXT1m15EYDZGM6LbXvghE
YTJR+hekLHqVrWbSI7SCVpL4xeCpor6Nj2yg1DtRCser9DIbzTwajDUmHCuZU7xHlNWhM+jvPGuL
ivLjucCVLbuftnufqE/BZ/j0Kx2RybkxbilTVxoyHaG0RKcgrGwDBYshkfBg6sNz3n3CCD00fbEN
fILCLUN21qZoRdrx8PuRL/bqGFM/jzAYjZzvBkoqhbQKGlDODHqdW15BlShGnuOZt3SonnMXnrG7
FoioUHJPQOjut5rx4uQUM4bq+qIZwcHRDOikiaIiCsB8AgLRJSNxZ2zU5GH0m6mjB8FRfmn+KE/1
REBlqXeP2KY8227PeNez7nW6htiFw4w4ZKd8zy37i3aDTWHcYAN5zHpqbAxxK6H4GV8846GeW635
G5A1hwjE5aH2GPwMqn8Cjq6IcCbx0iFHqXGY+c8JYHmDyQF9asPqz7QypugkmMYiHc1p91PMEm+s
sx54EKbob+gynAevBblbhcnyQnVEbLTPpeSQq/flhHQfnrNmQNV59ieRbww3/kSS0CfV0hTfYvZX
A7Ncjg4qR8wmmVc7i9OpBQnHCqjZZ8Ldj86M6yIm9iUZbnZNMYmIdh3nTsbhrVkdLARXb+yIa0yY
ifNoZ5g47o9mYMyx/WM2hZ/zCPMB8yWtpcOfdGYsaR6UoT0cuz7bYb/WXO3iNPLG/NwSBSc4VAbS
X0RycSahTJ3EcKF4PKmHqByvqvkzpaPqV4niL4kgpG3oP50k40OmXWoRLRyUFzU229l5TlxEGLiK
RzmuKg7onohHohs4PrijDi6auHBEQsRRXVkow+9VaFM6duVh7nv0ibhMq36D+J0dwXKZ8Ti/6a1s
52vVbf1eFUbhDwhPgwAWiKd9iVUh0hkfZ6IrUcBbtouDFxP3i+sUCAvIW0n0jVKSyER+Q1fWzrSc
EUp4GQBAqCSx41a0Q8r4j8y0AgvrMgSZ176BBPSj4dUZNcSH6UYNqIz01CK8KjlamHFKqi9CRN+g
kbP2GnE0+GxGXVBs1CqkxAsxOUqTw5KK0mGONtCzdU+hUgoSP9OJiyQf61SQgOTtkoiOnb3uXPqR
IZdpN9OKpeXtgvg5TdS/KQSHkgUecqAJ92lOlYuQAEyvfZgIQEJ8krTLMMIjx9KsUz6LC/kvOpB/
yCehqjdqS2uJaizNdFVFGymLj8KtUMae1YvH8V0NRIpywCIYULrBnvNWGmjToDm6+StuViOf74Iq
jUF700dWL1yM492UhMiIQyQfhAZh6DpxkHnVTcmacWksQwzvZqMhRua8ZQgiDXTFb2rc73waEUJo
S7abk9+mEGY8jmYOgFNzx7WMp1y96F4T59ElDv2W+YZJidhiOvGkuaOt+EsLxMkUyJRTG8lxQd0G
fqd6Bjls05bkMMM8Jz74SNS7BCFtB626NLA1SkIYeTyFQfqtUkYY2y709yCqFpghbrJF1xBT1sMA
OV17oVGjYWGj/VKKOTCVp4iLNyWhimKVmh0EBUvU6zRaPwQe8JkO+Um7juneR/PekUtTRORF0XZb
YbONhvU4O0sr7196CRLWF69479AgIztH355Q0FzhlOPiONi6fBGEiuuwDFpRbePmn+72S3WYO7p1
6AifycJ7IvWbNdw7wkrxmK+9wmGbghE253VTt+z0/JrdW8/Y6Xzr07DxjPn2mo+Xn/Gsncp5Q3Cl
i/F9GKlmafqNzGFcRilPtcj3bcNFI6+tD5qqTFiUJgZEm2SF/YQNdu11x6QBu+ivNaczqgXaGpzG
IJDkNtsQu6DMenbDPEaVwrJstwnvT2g9RKM+9A1K1pgINK6znlTvm9JdSaN5RXTmuhR1dNdpNtci
wlUWE72SZ9nR7iEBbPPgoB9xesVC1cUmMVJGhwjatr38rhzDZuQxIvnFKs+tsmLB27UdiEOkb1iv
/GhnxTRkZIICXEB7cU2ye5ySKIqgDNmGZJT1KyoLEOLwS54r5qAB25S5tqi+NjmE21z/01fRmy8u
Hk7Pun6E2bxT27nsmfhaKhpSIW5x1x1tC/ltsEn8GEGiSwzt1UAaMNAY6KiKB0HcyV8enRmYQkJY
j2sHm65DUNGP2kmUELAvKevJN7OH6e2t9D8zeo6ZbJaE+ZBcxUFqMzKgqSmNpzJQQxNXwnihcGEG
m7NQiWJf4r3LRsmHHvCSKgLbS1fhSW6rDvMBXqo2jfCQudG5zfCKUUCgliOlwzWDcOEUycUNVjWZ
K40tn9TFOsT5zii6ZydCqjc4Zz/Kf7qsW6k3Xdk2jIITjkOSOhnfyxYuZWklBsNyo0ZOL8u3uA4S
W6U3whA7AXB7Vm99GfxV93iPbj6sb/VkoExK3I09/lP1c1G5oy1iU9DDQu87IUnWWTPzXSv0raVm
dmwTcfiRx/+phjqS+VAUkjaxMmWxdJuJVPal6+Q7mRHdyt+VZEnrSTpXvUJoolmqJRKewSSRAkEF
Ge4c31hvIX4N8remkWHKesTZRr0A6rVRAu0ip7F6LNdeRXIbVG8dFtfIpcAJqbFjUO5FdTOBs+AJ
jMZM25DwavQy+/HouemOe+JC0kfQH3tUxWS1EZP14Rn6G+c95yMKfbktsAh7nnlKuWwMSOWGwBNe
YsEoDRQdcQe0zUYN1Ba7kKqbqPObHE5qwAXzmcTDNQhsQ2gVAC5I1UgBTj/uhQeZrd0bVvUi3KsF
P2ZS5WbJWZzHgeQh5nKTVL0Qv2eCOzFq/hhDv3OZMnwcPjLGZk+2PMsXdsvlPwluQyWHZvr8mLy8
ZUelsUN8E7NnzpPu/uV9UJI8HHL7MmQIqjlPwnf1oVSXIuN3Q96C9Lgpu+JDyasMo6du+aXwZlwi
PDANUjzElnywyFjn6/q6de4dNGGlvdTYEw2MQzgBFxY6BUd7kY7YzbzZvWrbDnJkGHbCTszEV/PE
cS7FfMBq3jwJTtYUlM4xDt6C9E8MIzC+VrF8t6krESMXAPkhzJyg5tcoPKWCP0cmo8iPDTBteJ8s
dbUm62R4Z6QZTTpU9RIN/BFZuhJ/pki9GgNJfuvQqE0pQHxSmw++cEs+KxTTmG7xm0N34ZQNyw6b
qxpR1OLNF0BBOIU/YXhTyJjO+a3QR+U5s2h9Ketzkux9bPuADbyBHqYK3Sdce62AoWwPwqo23Cg4
auRSSN/+BJDRZg5MwbvhxuPJRsgZj5exL1/RKai3C+nZzDnBP2Xw4GrY0Tmuch4/tet2RXaYQpqV
PhQgoRdX+AxICoEeImNzTap0BeaoFJp2ar2MrbFlZHMmrssBwy2+BxqKELcP48WuV03DG34amPzi
HrcEz6L2i86idpy0U0L6/TDNC82tn9152lKKROIAmgpi3Qz7kQV3kUdQ/9ZHPgGWhtEZKOtFrYsy
36s1UxlSaXR+Ut+pbX+JHgRZfwbhHRgvODZJg30oCFBwDPoFCTfWoEoT5SlPf2ydJb1HKtM1B4zr
S/WSMKKe0pLBq6Dgips2TOpnQd8pURdAIyrapKZ629LKW94dKzEtG6UYifI9jZCMedrSnJ/4sJrD
3dfHlYN9vBDnkMXcIUFXqnPIDDEhIvNyl0L7Kia2JgVKeXRqGlef0FieBxZKFsSnsWVYd5a/33p3
r4KENzo9KPCOFSmGPCq4UtQhnNr4SOVRtMBdGjcsiha08iegpc6kcyWKzsawsXiX6WvAFXmaw58O
fV+TkBWfENuEm0PZBOT0GFl6Gyqe+U0uTSqD/q96jWbwYX6CgNx4da0nBTm0+qL1/jKHqhNS7QcK
P8jwb8wNLFNAh4SZb/Tubv+1MEzzgq6Mvt9QsMlh+xjRFypQQu3isdnvx2Y4Tq5Y/hqbLXFifGjY
cX1+S4qLyPZKaBtU4Q11kBZaJPXrzAg/TKzGFbi0D0ISF9ZaWjrRUwPRJfFBbfA8pAUjyERHeAe2
7ckrh2bHRdKzzUssyA2Qo5oafHkqd05C6UQCnJetNGbjqfnAQaFcS3pLocde4a3KXeTBuujicwT0
G46edU3YmW10ZM4O5qOLV53+aqfn1MWV4CHhsgBK3GfR3oL6R6TYxgm2KPYxo6v6g6orED69gSjn
3wyc4m7gEni557KfOpQP4Q+G39/72G5/xkJ/z/vyM8ZT6KTj35bkMMmSoI5ZTy1wevtNtpuCRSNm
WOUL9nFKs2GME/RuedVC5Ekl+BGvgY2uvxizizC8Va7XSzQuN6WX9r1+nfc/fhhCLvCApvqumnUy
M70bPA948KaxQTbREjMYdOFHTQi/QUFRYw8HBdmXYHpjwPHZJd0LjbBbScsTtP/YnKKm56Igg95B
W8tVr8qfyr2l3+XE9rCIeTgzAy3JBEklEdygTzU8lnN9oWagpO2XAtOZwt587v28og4kVRvpW0Ti
X23p/0okzcNc7ERvkHHB2CQJup4eQL1TR4UhPBPmCc6UzrupRYXy+LVatGKRbdXtGHJGEG9CuGUf
ImIOt0LHVFND8Bh8S9XeBDlIBq4HQEgQVWLTCJU0MfgzpPJ5gU7BdABaKpkrcAttawcfBr9O4Aa0
lgh6Pqrcx+oCdwgB6SviCesLB9RYZac5ibfqG5j4mCt4TV046sQF8YVcq4h4cQkQ9qoD0dIgTJjb
goThkcDiHFl4ygTrH9GqE3D6SGKYOPfgUJQ2DhkJn9zClfnpRX9q+6ijY4HZ0S0cDkl7GWJIdyzJ
JIXsC89+N/ribaTro4dRTwLM+2O8DpnTT1jGVhAwLeOxoTlqrlAy9gCeTUdD3Ma866DHPO4z773L
vO5wIw5mTHD0xoZdGuoYUtlfKiGMuvqC/w5sNTK5fKwEZYtq0h9M0HjXflIYVFqmRA5WNBDzeljQ
pTqu6zedi9r2S/2pq3gSiiRH44Tmzyd10wP3aYk5aM1l2CoKlf3EIxqJotOBFg/plNvEL1aIQ+Tf
VH5XCNlADIO0WJo9+t+KbECUZjRj9gC5Dh2fce3xzVS/N7r6b6FYlmS6t+58iXNaMQHnxmATDN7O
dnTYua1NDLHOsF1A7MIeNq1zwniF86/v94mzVqPLhAaRH07TzSPKZwJ4JgwVTFwZa7eJ38SuTLQV
JQ5D8kGsnuRB/idRhUnwJyrFa0y4AUXmyBU5/CU2LocK+pJapgFtoEu/ZZDO67zgFuAlEn3AvgOO
NRHl4tGwULUg8YTc41bU8vpmeXitcCTjtO0+Qg39VrEN8L1jXcFjEZ9nrEuT8N6mrPoyuC1magzQ
B/fEqbo2bb9sWslZYZ6DgBsIWEyFTuXhA9xIzX+ZDhNp5yc/KFd9l245x6d0XughSsD2NAHdNeFM
8bT67CSgdPkRD8mT+gZiGzHSdLOyY5Vz/976eJ3PxWc4BVeB+ChHpR0YJ70ut1KDlZ0OkTV9FxOf
6fThBSY5DzjxM6qyDeuoXkC7us7YHVt17gIGi4z9x/cg9tVmiiie8EiQVRwr0ND+64hNch4AbAni
qIfmX2Z/zRpS05oO0S0/29x9evJZLU41pSTKKKSbGMAQzxvitUH0XGTfUdnzhGKC4+YcBROOyWnB
oBIjk/xWHmQmJD4agp5HqLK8RMPGlGjaP5gkJHHKQ3OywdymHl+p888XkB4OvZJ8U1z2oMFOfIla
lAD3hrEwEHeLdUVQID0hNeS0DPvkVePykuIb8pj2aX/F/vFFTcgLm1sNthHoEEJnvZz2aRD/yUsW
9aaalnwKFAUPv4dFY16ouSoOCBH6qvk0gZSr9dsSFwHf0HfjAV/aMmBX87k6cD0qZ61aapU1UQ0a
EC6GJNaPlpyCegDqS2hIG3OKIco7PwQs/jIPuBjJwEUi7k/JWX39onJJqhugQrBqJwyvTfU6zAB1
HCkE26hr2gk3vfevnjkc0U1x2E4UszEk6yrgu9l04kTGFzJ0nrExereRuDrkgbZmslUlRr1Boe5w
8imLAalLXEJQKs5ryyeYE7FxtC9tEuTko8aL60UfMELjfGoqj73jDuFmBJL2lj85MJqCDRSCkiAi
r3KoQt6h2g/JINyocxFUZ6Es4fepQ0pNJHlHFh6XLMbdmrNy0L4m5678heW+HSkzGn79NRKo2qvW
lEVulG2Uqz/iJhDtuQgOiqFUlmWF58/FBE32+14pFw5UeYg4MAJm9/q95LFUL2aDHD/a68OZmhRV
LYRcZyLqDTQKksWCZJMc2Ll/CJG9kHDy1DgA6OnDRyQR4TpmsyCQvj879X02XtvmsyGbM3JpxyGM
q+BJs2vMpQz/ugmfOOB94UoIunqpWQhZwrsf/aRUofGyGPEZsE0LKK5/5VYuqn3ZnvWLZm6a9HUg
hBGMoH4uOaHU8JaWOlTmc8d7OZKVpgEQ33hocM3DN8Gcxcm3ZX5k1pkv28bfmsFscu36R0sbhOjO
MTxg23tPfu6DuDwK+c2L4GfX3vqAVSiyq5Z9Bv3JnY70o7WT6pF8KQh90rLsFAHFZI04VFpMg039
bxryhZ39NRwe9fGoq5JtSb1V91Qx6PpwtNrApAXWo9xLftRR25NvWAChVZ7lXH5oxLkonUAWUNUq
k2cdzw7RIvm6HhHfFsN3RsxG3uBuw3rvtOsqic4VITtW/LBbZiLqQZq4Orhd9kfTT/qaJz2tSKEm
5Ev38kOQjKQOy51lT/tiuuU+3B2l9haqYwQWxSmp3ZWvRWseD9P9LNx4qSZ8m6S5uHwxOI81e6fJ
n9Z56ycLcPMWTCfLrJZ9Y1wtynBS7osSmp8QdB0eZCIPKYZVdsEbFJGeU9KS6yg8VP1VPlMVoOiE
iHKGCKO9d7BpdGDzNopyrz7/PbO1SQzeMEu4PqAgyztMDRCqY9EW2Dz535lZH8qYIS+wv0yyg+YQ
CTXtIk8FVYVvRdCRORu0/3KsvWbjHwJ75hqdUdgUDO9rsCM0LImDSNbl2YZ9LrV9yYEjEWnG9gog
UkiyYgJtURsYJ5jwMEM5bQ/zOtEd5StcQ/8BLSMOYFjXNtScnmNGZrHVPUAMCJ5MgjBjJFT21IRo
DFLZdpYDBsfUnbxmJLQi+UXHlTksZWCJRfimHxWPo6Z0M2teEAzN5XY0m0O6UqN6Wl1HHMjx/OGO
47GJg5VnjISPxVdjb8T5ZsppcG3zsxEhnWb/gzjYJJ11VU5xxS9M4TWua5wttvY8M5aalbFBcUNR
jQM6nAThlRsWBMJPHE5q1SLN7QMho8jAgK81ZCZc9EqqiJbimiKyYx1ss5l3y6LM9pWsSm9VARb7
tkVCJGc8Ug6LZ1PtA2qEzgAVWA8yJks1GHjedNJqMGaNPnPKP2Rk/WF4zOkLM52dQ2ZbGB6UGIhW
LMUjw7OOUNulMJY68QguN2LlIrILaHEploWPLC76cie8MS4bPfKYXM4pdxP4Y2ycSzzNE1WCI5PJ
aJ9c7qBmfBi8k4qVM+HqBIZG4s3JNwhQ57ucXpSuL8PokU3Y3NyHwssZer1poyzFOq1njfjKR1wC
NJZPAEA1sfxEdoXaSU/wJvifSU3KKwG5GKwVuqgO2t5clrYNv+FfKtJien6uIHwOwPgiSsVSLgjH
wZrOmBfb0yYp6j/Z/OXAnAMLMHVS854+etP8rA3ngzQjQahvr2z/o7exUdIo9soZ8copt2O+j2B+
FSudMmFaI+xP+a7eHDeVbzUzb1zvouKjmbBxK7CHC8U3M4pZkK7wrUroZypQdoyJnXS2TTGtOhzr
3IzqiSLZQssHsvLSlTXJnWAa0qW3NYcXVG2IYCJoEwQrOnh3b6LurpK960fboTA3YWBsUnXBgWgi
XKOzC6Nw17i7oBdMjjkrWCXJXmqGSxePr6D/qxo7OuWdiP7z31Oz7g6N/eEHYqejdCE1k4AQIuXE
98CLSkoCIhaBgqhz7PXIrj4zpKhoFxR66gPvSWttoOVooNqvNYmirUnNI1K1jjgMJePCFOMSYRy7
t6YjPC1Ju0tVzrfW4KCJ7nxxtagoqVw+N0e3fK4HCj3WOXE26lYyw5PJoKUQvmAUWL2bdQFcuvDa
4sNKy71n0vN9KOfpxNKntHVWcWqkR+2O1x2GlU0z5K/5mXoH4BgFhfNKylWIDUS7eGwdtVr0FK9N
emFLLwXnYK2JJ8dZidFbOtqjAM9uZXFKY+8kRb7bFL7/D4hkxZIxMf4749YKiAwlHeWk9APcUEzf
gNNuQukpM6L/mMFfck5zxcsQaZaPMD/pZ+eT4wE8bUZfZiWXKXgwYZhPJt3awB//jSlc2/zC+FFE
o9TeKEtqkINN3nUYUBZtuGJ7SPdW4VOMHQAiNtkuUfE5TBWMr7XWhctGOe0sg49dvU+Jq1OWbjfu
iK5jlCCJza1pWR7pFfb7R5qyVIX+qpjuMzSN6+ITqJ/Df1LrH5L6wJxH2cXOEwOrynJGTah/jdZ3
YBbXighyk8Rkv463CqPKKYbrzGw5RziEUQDGvs3m5XTvSR6ALyb+a9b/pQp6FWMGjshl8AhImEqU
w5LKrQpdewy4xetXcJmPuXPIoP7ASYJxXZIvGBx9EhLLOrjoU3Fytm27IeOFv/LfdZOQ9sb3lKsf
wBIBrFf+mzs+vdiI2qakS4i/bdrkDT+R6oNiC+Gfm5jE5hshzTXjtcb9NmlA2hX3EhTjqqhUdJHP
szhN1ZqnuhuNixMe7Er8zG5y6Drro/9Xcm/zg1LN5DFwdKcJ4xR4vz781IwAM34lcuUXsY5LDxM8
tTY0CMPbulRYzX4GsOwWb52erkzQUElLUOvZb2rhNngla8qeNXR1rf6w2ACLkKz60nlA3TZshgXZ
IBR/I4IhHRo0N8MHb6qQtermOrzh72jNEu2BGCFB1uYnDHRTTD4M9FqJCBZLf1z81J180iyMOn1N
WmG4duq1Co/3ZUHb2LROUSp0DgNS6KHjkitHYxVgDxlb91Sy4ebcTaa/UK8nOl/kbi7pjkX25CBW
jf03B5iXc1a99BCtMvIIpuKGxNPFcMM3paHCGSsffeg3P4YiZBACKUVJu1c6krzeh8GXZd97ZBQK
9vGsP3TB6DEoOb83I043GNZ+NaFmY0zg5ueHJeZ6A9NKCsNI6ASboXPnQOX8n+aN+tKco+A8+Fiz
lYLGoHuaqFz5FDxq2k8g14BpQLR/KEpfAQcl9HSnr4h/aZkdJQY8X7HqtKTaJ4muju+WnwZB3pP6
0g01xfzvLPQKlU0jdXGCc3DS/qKXyUom7+To/e5S9L31d16UoN7PM44PTnNo+yemR++bGNC1iWTN
BRlHV7nU/XwTlQhXta1ZrRF1P9k6ex2KL2en/t8p0UL8/gUEhnpNSI4FL/HhZL0cghIvk1YV5baK
FZil269COM66rXOctG3ovFKh2m869zMPOlrIYPxdcH6NBig73Q08c6RjMDvSxrU3gc/rTIF7gvt9
0hIs1Tm+qCbfBr55r8ibDXiOLMKFHCAdx8J44LVrvzuOjUdeGPnQ0MRK/D2s0KoHpHF1t5kaCGam
wfuVwC/ckbhC3VuzrUmG5sR2775krENIKAXWAFyjDbGBbqk9y2g+c0btPLUr2dU/xM6Y6eFHwhkg
KyKqNurr33ATXTeXmje8yoBNwEZeHJFRkrY7PUo/n0uciZkatgByqaawCRWy9WXM+wlwoMS0lffg
RhBmRMHFcOhjQFK7+khgzyj5Xcp9I5s1fZELx5uWPt+TmL1j4nV/ZduoKPmnfGR0AcSnuYZkPoLW
iVceyyfGxv9fUuRVUVK8n+jxsgaYwJSZF0LCIhah+DDxHaDa41v7FySXJnyWNuJQWmcRIXLgbYv5
pRaPEB4+dl6McaR6al13wD/+nzzCJnZQrzmBCg6Ce178wqUbe8vuQdgdb+HwTF/y1tKszVC572BE
rKQ2XCb2ORPThYEQ4Q9TF8ZQ41IUn+3DsV6RxsQwj+CdkujD5qzDJFX0xCEiWVSaQOH+NFb8mBMZ
y/U9tLHVcYTour3xxuzMbenwrBKPZHh3jWANyLP14JfAnvp3FKHvBl9KGkruAnPZiOcWhbd9Rsfp
2c1zMdGmTZj9Np3AuYS/KtFKp3D1oCC/2r1oWzcXuyNAztt68jTwCKI9t+pFSbyUvYHYaeEMCABc
FH2H2xiEnierQ4WRk7oUsF0O7Mid/kB8E98mcDNu2Ly9qwWugOAC5IbgW1gEyyQCCligb1qgG5dx
gU2fmLaTonh003jS5wpcDN9J262sFEaBuqYcndxAQEn4RzcJ/F+HLymjIis39B1CEqVHLRxYmHBv
ZXf1cCCgtyTwar4JMEN9ZdYJ4auBJ6c03wzKZXIUXA0iHMJ3CdqiJY1EuezeZfmuG8uVIgpcZicV
k1PCxCddcuzC6jRSX5B4ETWC9jKuM1S3IabySIzLwXfZiTiw4XyUeD7PxfbVNfA6R4LmxfrihfYy
R/lP56A5U2InyOfBc+N3P35wbWlfY+OBi/aaLkc67PCat3vPn16pSfuTFogYG0fjg5WKFZLNl7oo
d4JhqPHBHgeBbPGk1nCHEdekQygxqvVY9piF9oqdi9Orw39VZQ91IraB1b625rxTEnu/SNnprIsn
1Daamlx98VbzrM+YLQT25kCl55caN3lwlTy5NPxlXVBUVmTk01jBbh71F683AdyrDx2QfHKDYWFY
b0m4znr3JlCPcDb08nXI+ERXudxPNjwm3DfT01lJg9uUZM9o5ejjDoUbcSoKJMe4A5FVIO2dB6AD
3h4iddNundbWureSS5tOHb55QqPG4FQ6ys1sin9alL+EDTj1yPgYsZSoCztHEp/hM5rZNkhoinZF
8yMrGihmzfTY86sboysgPJ+eGfxbYjGqE33vj+m2yjESszklxBHIl5TWvTIiPRRFVRiP6CB4Ub2J
5tj6tRWEd/ARk4gkG2uut6Yb0chXr6z2RJHQREsVwk2KylyTZphESw8cZJVt1qwxEMA2Gufg3a/B
XWPs+3HmfQ70xZsyPw4sfkk1n0vA7QWMeJR4S+4Nk5zZIsMsSeGojqlDgmiqSYLo0bVFeFkpRmTL
ADuIe4tSe+nBRnNGIpfFJeowZLIdwziahnEUp0IpJXziqbsfXmwm/WHtlXBVJZGqEw3yZvZeGfMe
bUJTyKNjUaTEC5tAYZWjEpIzFXiJS4pNuI1KzIQHHN9eGgFePvz2PmSuOiBgHQhyYxZqOTT+R9J5
LTWubGH4iVSlHG6x5CAnbLDB3KiAwco56+nP1/tc7NpTTMDYre7Vf2RWqGcu94lKuqafoDlImuRN
tpN37L2Ftc6aGDWrQMTRNUASV4lNOPVyVLII68uy6zoHEQX5fkLqQAeVpOYedviA7nJHJQCsrV5F
mA03cGa5vjumeHrN64guLU/aj0WrfDvCaB4a7SYbFhIiCQk7hJrgt7SNIwKdaPBI7fAtMG/JADMS
3nVOZjmNrBeYlvOIEOs5zV+NhV6Hg+Ujx/4fKyXi74UGrLY/qRJ9QQAKZkbhJEn2ZBMQ3BTK5Wfo
nJP5bHRFuu4UP6B0RLPe6376Z4aUINA+lzOMTRi+ujrY6s7dsNf9jLY5wNDBoBQgEQ1HhYDQTUOv
gUY6bco4GE5YkrUMfGCJp5Vp2HsJcz9RNQXUoZB5z3nC/Q/VXPEcTQIaZ6GvO+WDAlMMocU6F5p6
B+6HKMptSpHO0B1SQzkw5i/gUJINxg8dB33EgMqw30CTsGIcnjWRdhzn1E+H4UtrZ8jEilrH3kl3
SxmBZQo1bvUWOAzBU4POE1NIxqzRqehyCbrFWMBXB+6mzV9rWIzAh7oPTyGbqY2gsXcOin6zZDY4
GC2Le7ihghDTY3FsZBvVfeuT8yYIbqLPwESoIeMCqKsjf7u8MllQYuCV9I/pfC4jjEUjUt4/kmH5
GRPyd3pSewAoE3YcO2h+qi6gOsb5a8f83xh0ZDcfBH5AcN+2Z2vvnfZbUdpHr5i/WkWapFLkALno
o1Ti8rt0ccODaSKCWuxNg2lTpeadpTNxQ2zeiz4SwmKBuzMor6L+AmIsHIzMPCQdrUTycD4rVBPk
eyH/I6+wK8b7EBs3Trs5eEOSijCad0s5ppV16MmkAB93gv6ug5MWznsZxee8Wf4vk6jk7WBpft0Y
PkJDV+KFAgy9K5Z2xdWUdpsiUjfc4dQFm6gJkkh8oW14zStJpD2PepDSzlBaXtq2K9ACAi47nD6B
fqzmylP7Z7/lCr7A9yrtfHfKhTr3zBPPbKPnvs71OINT1mhZNis2YCFfwM45iABI82zq8b7DBGxO
F44Moq2xQGHEihzfKfXTWlA1CJdpSOaJkwkdbBiQ9WgbSPaO1OKfAgRSSOzMG9h6gqyCBiAy67BD
MHGQpb5rQEBn23GVfBtb3Ip669xx016gPXLQblxc5ljQKcPUASmTdH448/krvghiKdnJBm5L1GW+
Ljezt15HeVyZU/6vQ5/Qdbc2P1bO0aJaeGh3MzU7kQwJYq1InvYqiQpKnswwPcK6Ck18heqrqYfj
0qiyOznUehAEsxSPGWo+0P4wCjbzTYI4qc4pvoUkRyGLi8pCt4cxSzP+YYKeIdzllK4Xyn/CBOvZ
AOw/aJZoYNsbiB0sQ6WWx/glG/EijE/Y95Z4za+oWMbgibpJp4nNWOpN2O6IUKOjzf5NrAsfPwN2
3lzYchFrjVTftR8dk8+YDgfCj7l+OWmJlkF142J8tYN7Q0IbyWsjN+Ggfi/i6iKb9V62tb0zsi2H
hf5F49/OSpHaB53XqEG2MvPoYRbxTpVjigcHpjtxbmMSA0FCAaKOKAVSg49bmcAxLOg/ZKcFMQPy
J9A2ttufyZeJTimgbxKDKhiDa47xcrZkPinejIDo8HQH9w0TaXfFq1ZbRCHN8k1DtlEsJAsAwoT8
o1ZAExAFa22ArnicgDM0Xx7THnVq+q2mnCo00EGEWh2WYc/MKYpajtL4lbEeJesyyTcuNKT74c9i
+2EwVZNZbC4UJnETbf6kFuG9wS2AqxROhFkZQlh+5P5IXXpo6GgyD9ySc3WjiXuTmeErp9t1Qbg+
fA9JdoWr9jRsXbAuL8QBekk7HxaExwOsDogvjBcWBvbzfD6PHPCGhmQB/hqoA0gxYCsX2LxelCBg
HrQ/BazELoEBcLlWIrJl4vOgveVMtVToygy0WukHmGMkGmFRI+llfOg74g9wHOmR+tMa3XMyc99K
qZA07GRgwljR4oyov12ECtU8ytCNKdEcmbFOOINrTSX3tu4O1E8djWeGC1qxuWhM1AY7twryMcOI
Gvy3A34tPKD0xbqtER6SLMFs/dkGybuZQEcinQuKL37G15xLYldxvCMiDuxLRarRvBDylHHzjlNB
2qwyig7Ah4jrwcpg4Igasjd90khJJ/5bSJLn7YJ0JZ0Y4gwOR4QjfgrpWVfO19L+lfiIZeM4Itkz
2OtMydwIalvJmp0JizLgZBnK8iCvUnN6tN03+Zpu0juurCZvS0d6PinUDTquHmNKlRD0Srj8SZbJ
Ui2JE3KItyLzKg3fUqFNBXVo61mopyoJXTpgwMSH+wwxwpRU0CXI00IfKEVG1aoub6V5V1jArQLX
MVrANMRHZSpdavH0xoaeE2otxjEDeRY4ifAljiiFhUCnya5j9hnHa3smNbGoPE02T2AGM+5UsnNR
bxvoaZuCB9/4S/EUiZMaTcKqigMXsawAeUIt3PZZ4dHMBNFt3wx7OOBefME3ek75Z8eJAF+D8y3A
roIUJGnQDs60UhwX6Kyk1d2xvhjLLYz+g3k4LF8W9FB58RVScM43EMp6w7jLMazOlwCeFOT9fPAA
tqKJYkKBE3J+DjP1SFB94zEo7iHKJ7EoqpzmHrJ0ynyH5hgNVI1dXCYOWmg/AUeJCmh6jYAruEEw
n9IAxkIcMipcoTAqsn52SkKiSFP6MzNhT9BARt1liYWy4kZYjVuHuMNhPM0IGrZWXYAVTqhQjnkA
l2F1LldXhzw/FKe2eojrQxIR4kSgJVzbj7BmDvdA/ouKr4T7oAZbUkirfrTJDg0rf9QofxIp8iu5
IjWKbhUFzwLOqsR81lgOGpdJYabbIvOthtyQhOl0mXEnraTkn8bMIE/Nb92xfePjnYzyvaAhekZx
ZrkJrWvJjKA6eAsjeh5mQIZkQITfn2TYpVZ9xCRFiedwmdsO3f+XQpLckK3UKOFmq99twqJZ9Od2
rv/1Tucm1ltCFGkqj/uuCHdCvkzXgafwqiVYYgm9HO97phASNl4k80afDmqkR51pytaambpwZjAK
dBOH8dxwPJB9UXAiAAcgL1wXr7yfkfmdtsa6jgjPGAg8S6dPDMnA0oon29LaqREMRX4GLDpO7+T9
Em2PsodFRic0MmNgPmc+yRUwgjM+ogDcgTpMKU5WdMh5ZVVvi4FDfDB+iNmnQZkGe8yTBso0bv5s
XrsJ3ACJhgnmMljYfHgo67B9DS2mrcgTEI9BESnoTZ4Bd5NqSy5DHv5UPBiIYimDGGaytjdljEG9
IkMfOZNt7nK789LOF+dapVe+guiZ3hK8L1uZwZ+23U7Jrq36H4gpbkdKx1aHyB69ZfMlQEpFQ9fB
GKg/MLTb458TXjGo2u2bPTpswkcGmRrNq8R82/K88BBwB+KeUIyXcRk+2NUWFhySToqXnmbOHvc1
W2R10JDDrgG8a4Jm5OpNHniVjJ+W8VAahKNy5LwMibSvCXvQyYeZ7LMAoYWanFeR0v0ZoNgatOcc
IHGYrxa+ZKrru+jeGdpFYKmT8UNV0/vSyCtTuRXUefKyNBB9qz8Gy3fMBl8T4VfaxOlQvKpykxHH
vtgHhwwM3EInKIaxiviWyf5nFM0+yvRPeZTdcbgV0o2nREoxy4W++NDY7XL9yHCKoDvg2+tRuIc0
sixG605XPWo1SY6wslMui8j7Dro2NwGfeeP4G/3SbMQr/e+VVCTjJO9QMNmw02kUZ5lDEhSSs2aV
244OxT8dKFpLy634Ar6TmCSsZeS2F2wJAGFIo3jxLhyp0s4chqOsdD9NchhaT1EPRPGuZF+JrHWT
BDxyPNd95CXDS3iS0mEdL6sst3dN+ej08JEON4rBakTekrSuMrh7659lkJyf7JLpQ5x45SkkXXea
97PSetXyuijPqvXiuHtoKD5RDK34nXfQao6QR06dIalAbIh6Sy1iyUVW2+ibChWW8F16doYqaa01
fp185MjJDYeW7N7YRuTEWGMF/9QeZ3/ES5eWr6b91i3YG+TWmyJEbp1+XcjXDdNtRwxUmR1NtfUp
svgKoC9Vzip5xopkzGsT1ZSsIq0UC0XaTSoesFNdUsLp7KrgLW7UN3T9Kdsy3WEjLOjAlIBpZfEd
59AEJL8Fxl5F0z0JbDjdxWW1NQ1iKiUiAlnV9jKsW6v3pZnvz/0SQFqSyT/GD0FPaK88TetHrkld
LhDycs7FdJVOk9BiBC8kJzCJYpOA6nTYIWQkVHMPGbgZ0vAGGVZzX6wNz+Jyz2/PQXoo0K0Y0M2N
9m4xLfRIyqRFhRfaim9eDyRvTV8dwpCix5hLsrkTgQ//i4JVa2FtpOWbMBReI0kfEKKaSRElCJhu
P2vniFelVt6spCDZCwg4LYeNGcuu3au/Uox1XHkGSD1pf3xJnb+SRpJn7zy7mAhU+kJJM5k7aoE2
U0PWD/WT8HHa0W62GY0kof0U/5K4dQXABuC1gHxKebdaTED9xujuMyYiFEIcTLmrNZU7tSuVwQf1
sbCh0PxED55vcRKpY+AbTbcZ+tRboELSonfNlByhpGE57hqRr/Ca4dYFWBUCNw2vfS3fE9TxtYAz
QsvT8nAnqwtxKd1a2nHTo47GJTbkNYSj1XNtP4IiZ+WPUSGEih9VZQ8rafbtiamjLR6CLYvjmiX5
SPtg2+GgyY3uYka14AwPEx7naNSwOpI2JfxwKC+CVPoRT3thlu+62r41M5MkcWukRAi5vonrvOhI
J0cOHlEQXC0ALEuAepAJ77tLLGj2mNkeqzFKZWypuLSC9ifMIzIfngoCX97qjPIp/MIZfvEdHnIR
KSAuoFD5OfqLQv8PG2kiein6NfCagNRaskTA3rUdOzenQCjZQOuXPKIxZ/ma32vzLvTxzRTcVlIZ
vs5wPqrsEZdwLzrudl3nB63Wu/McHopQd4cEpEYnsoxPm7EIBLFSyY2GNqMy3Z2l6lIb1B2WhHMA
ekW/E+V9+LQYQtkEJvVNanIUXwQrEgw1puVv68ivVcdbZCEewpXeK9ouy9bpUD5CXfvICyhVm1AW
Dq6w9SyVyEGT6OmebFgGa/TzTXBTepMhgUFqWXZDWlyaPt+qfXaVdW1HFTCE1ZM6q2s89R+A1q4W
W2sKXBGU6quGsPACIl6vOq9Fqa4rP+biMjmFpbKpNWfbRfgJFgZa5Ew2d3tkm/+VNZOlRdBTQe/E
rYRU67IFidimb3eS6ndcnuz01qDCKJgABplrBfooPr8ObDEUNA6hO/K9/J0cZysFp7nAysGKY6ny
8TtInHTA/3RK1tomR0rftjW6iq82TT8dvLwFxknH+pRMFRUXx32p14+JRlrJYDjTCy1CfzfsARfP
5mS8z3SI/4txHgk5NokML0htbhjE/ckhLCXH8T88LhoSN4467h2Jc2vgP5143XDOy89AMvZVuU41
SoKVm0GusU1a/DTGu6KgtqG8tzmBaW21ygYPO2id559123+gGxjUe6QtDP6wsdU7CLdqLW/j1O7s
XAG/gl8p82MXtkgoSDxErMRxbusy0rYFYWK3HpPPYUzPC92+kqwcdK4/DebXlI/dRv9PhJm6uNb4
VvwV4fcgsYMc+QSKE79sybSHTB034lKvwx0iFZGfI44eQF8M73FAdltG/i/YkTzbOPgsoPv+xAPC
fW0jgx51gjWlH3nkeZEom5Wt85xTlb3pQiIgDQqCpYgjc19x50116aY5ZyzfncOFGnT5RZ1Qc6r2
VxFAVuUnccFeSDke1336TJt+Pc3048o4ZDZRh7vIyY6GgL2rzahayGsvljlR87JrLevYt6hqrkDG
mgFvw305tQPKbz+o4eBkVbaJvddEbisCrAGJqVYlboTGl/wqxGr5tndw7tnGTkFXppYHNMFx1RN+
8YMBHYIvXhHopQI2RMNX3Ru3MXYFVMDoI6MWU1FgQs+U/fyuKNlao8Y9kujZhkyQGaBrBVMC8hcQ
tmxxp+5p8h0YT63uXiAtrdESNV127YeOC49XoVBhwaTleQir1ymU30zi4qE0JBj6xX7FO9/No5u2
E5bvYqvLMCCJbr/FduLFPO1t/BUw1uil6gU5SeVqse0XE7UDxzhJ8jU/AwZijoKwIFjKRp0sf/LY
9F191EDvSoxbhrxRDEJq8EDgAlsWtwyp9uN4CwNhaa0lhiUNspCykxrqtLI3kh0cJb5AwbOtggUR
aOFDmjYEDYybETCr8vThCFWIu5eI5ecYwdLYT1sktSyfoGGQaTUQXs4tNsn+WuRZc8JIz4hF+5rF
TbQ74iQMwZVAZ3kvC9a3cWmGmKUye619K3/N8ghYw5Tyqs21d0jI+lIJWm5N6xO7huU4njTUuCou
NhXUTkzD5GtrqChnSbvQ/vs9nWQe+OeBDiLxww+kbsrxXkC17EbNVs6/+Z5VXxIVScyE0v9rs286
D4rxJlEoF5CfykEtB5Cr8riJQvvUadMlXqB55cTVmcHFvXoy/EzbjTlExI+kG6/MWwlQ33/2YkW6
SvKykmVr3TaQ4XKIliBZ68R5hNLGtNhjizRbV/lz5HhP28c8jVegnHtZwNrTLofAL0FtO/DMUb8y
hq/lSGIqV+eaQSz047C8AL+ZyT5vFJ/ho2/Da2QaP4aKu6PGGFSxrJrcAM8zagsDaXKwjApKvIQk
kTyeyS+tzOilE9WiVzywAjuQAATAUwY6jVNsTymDBx1bXEZ+tLrih3N2Uz6vRV6cY+1F/s+cVgxb
JbpbeA8eI/F/C7YQPdGxR1eQGSdterfpJEKINFo0U9/M5cfqHY98n5I3SI0rry6Lz5gAAye5D7n2
K7Q1ZvxA9QSh0+W/9qxepmMPmabztAlf1myVHF9R6PZENwv6pWbPY0ObNyxktr66+BmieqcabNzt
R7wQzsY/FsdnTULhIZdUKlh/fKkF7OF//KWkGq6CQ0DSfGqbG3ArairlFNdspSJyppquJoIn5tCR
K9Wc7XNjwMOf7mQr1zxbPzUTqY+ldChTY73Ub6JkSF74YADnxuIbDECFrqlGaJ7pPFg0NWC71qCm
JqLZE8zxrQ438Sz6J0Nk044rlXJ0Tt6d2MkGuVjLnK4ojTHxZMtVkmrU88gXeOg1ggP7CsarKU8q
AtVYi/xgNr97KTlIPHJlQcIQaaxgWlJRuGZPNx0qQlNBOjXUvkaUTmo0GwUNQBSXCHJQJyItqrSN
WlBInsyYhZ+jlf93YIOqiUuoqD8bY1YO90MbfiwXZIJElQvUpo6+SlZrf4rCnTEy4RTV8G0Cblls
ojFzolTJbsox1cYPptSQIElxTWf/HdH46SRE0x+sP2G4uZWjVRKsmoAgx64GjOa22gBU0YxQTthr
0bsyTc8xbcM35y+AjVFGgoWmC9d4VMeUkVGlzsZR41L6E5t+1aPfsKseL8IE26AccmvYOWYEHBiS
KQykVi5Ir4rmZhcKhp8kajEKWy8pxgcdEwQUDVxR2Q1eXi1rIWQDsHEA1fmGMBpC4j5Zf5Na30br
VR1TEgBAkHYgaXgnEVH1oX7kbBRvb2nCA9NQZzQ8kTMYflS4Tqa7YbXVyGMBHpfLL2GUA3njAgV5
JLzD9ksQXAgM+0/o23YXtnWjsLai324Kz1Zc+46meV3s8yOUebbRK2xVXHwJkiHjSXLBj1u0xlxf
VzrW+qCE1beCBXeZPHgjARYW/eOGFe/0uV/HnM28/aHygHj1sJAQzzXcbAOzpJl8qiJvH94HALJS
x9WIg8yh+90M0Gco+FVV0iemx9wH+zSXvTQkTgigXUO1wSDNLYuH6f9wkHEzB+IP6k4Mp+OtBZPr
xtk3w57KWvR17xyZYv1S85aHX8KBuGjRexrr51A9TQ3XJOAvcl+CSnPlkr6y8tiGaLCtkCATPdsB
f2GfCaNvZxhOJi+buMuYfCmi62J80gBmEy6HKEZcGAIyxuInty5Obm57gOtZgTv4D1qi2rs3og1P
ZsFDUOXATPwwtMhCXzIqW/pOyp8T+TjF7NmDIXuG2rfrK3yMTzQeut4ED702rAeusrjXDM8w5Fdy
76Kwf0/aEN1dRjTfX0uspVN+RarQWglLACiHNJlkEkVH8cdKrFpi81uk/MvMr2l/VHfpLB25Lzhs
fnY/HIDKaErIEUsNa2aTdog4J2/xZLkMPy1iWS79ebhXwn6tgUJNC0pMElE4RDfUpd9IcUJFkWDv
Uy1aSjHCRc8MuNbqKNnDc+EsFmE1X+2C6TPbwEsx8384BF5JQ7Bv+M3RpBxqJG4CXbXl0KQHrJqV
JL1RdCFX3iA1C8tVwq+sloh/h88BYXc2xh+yCXLV94STjNZPHjTrMEB0wbLUMLSY4gJtkhdFT1XD
VXBkr5IpzVmy4ZpklgtH4o+FcwyUfdXjenQODprJls83l8kGIP8EtMh2JbbVWpWeIZ9n3Go/ZAa8
OPridXX6tuhCOF1TumcdzaDAZN/sqaIC9g4PojdJ2qCcfelpLhiWvzYjhZ5/cJmZtligm15Kv8oW
NFLqgsuyZDcn0Ly0Nk/sIgUSM8euXLtSERxwPDNHx9UzmQXo/1fYfyobTJI3OgI28kKK6TqzKFs8
9QUFTjqmUKny5ZlSI19XiOMwNQzu8RHlFw1GaLStLHKd9oOZCnEUTzCJ9Ur3x05N5B1C+AaNIqA0
j8gGiWM61mKWQ/CN8HaVZcWOM9CS1LNNBaSOxwSRH2guaua8ueVEHUwqJwqvIY/IFc2QAqjrQNxR
OyLW0Bk79BgzB/bzsFaCzyXYO7qfQqiOlsG+dhrVPzqJM0LsA50pboVlq+VObWMamaNXgVIXUQP7
o28KkDVLj5FRnlSAY3HmmjnrGi11VZBYowgQZ0KorZRe60TMWiQ53gRMRFyEayvRXuc2X0r4TOEi
pyLc2pC+mvVQW/ufmEAZ+xZQy6g5LHGymycV3fhNRhBrcmvSgo2ODQF0ptTVHwZZB65pqsCfNMVT
8VF3ceSKt9PhZSbgqx10WKupuMXRnIw9ki8U9qAIUuG1EKizwt1ZpAIZ5l3EpYqYwIndjrG96t40
kXoiYkAtt7HDNb8UZiEtwfcjhFFu+8zaTz7PdCHqu+QKqCjDxzT/ZtnFMNX9fxNd0BwZIQVBmFDo
xThOttAuiPyxGhmEHoBQ4uVG/FeGf4rpSwiGggwQsAJJvbEE2B1k47WbrGMYOCRQ+Hx5mK5arMB1
Bts4FxcxBs05keGB4YGsWz7RFlM6a9O8jd1GkEvidfcRlbMtnxiu7SV02XAxTGN2wSWE/gejypAT
GkzDpYQxa9buBeqvsECe0tZY6hqsj1N27GFyQkLSVd8p5A+1C8DDG68kkEpRKI1pDJA8Z7XA8rCq
hGkgQ5e+0AOYcQK0E3/MJMQbrVBsN+sxU1+q6iyiBlNyCvlBTNcqP3JFxPfkiDN3eBkcg6uKdGVo
3vNGzr1X/vEjztZEkYhC0TK3Jgghs818eYGvzTajtM8Ukz7zyQ/gQwS8JmC2mLFHm8tdW3x29NVw
dIujXsgeKIpfiUnFxohE7PXQoHIhoGuQccsS/ARgwijcozRi7CK3Dsx5FmKW9A8JetxfzAXZHXni
pIZMJqlbmeESwufWJIHkaX3RmmGLQ1DjMZ7K5aBXyhHf2lZ8FGLM1zLtZoTWlYAHxAj1Ae0R+V/F
TZYVvCI8d83fjN5JmMeaP76nkZLGRcf99Ee8oDhzq+gycwkUc/08I/4D9wxvyNl5J5jeUH5PBJnW
6FrFix6H8RvhuAiVGQfpwLgh6voGjXxqbR1JCpaGL2FwQy0hUERLZNAt7AHjtBWhHNITw7peln6J
7D8RbmIw5KnchMXNLBCqslMlf7WuP0SSQtk/cQtASOCFT+4QoejNGcJYxDnB6uAMfMkUhyo8Qukt
ubYJbPGw3oaei1KEqjw65ZxnGTtiU4akPdmrfiIpM7m7CFkJYbwhalGL59xoh5D0zO/aMNayBC2U
gg63/pQhekAQphPhv8y0tzfta8EVqGWvYnwQHoNpTE+pcRZye3a90thhzSiHO5+BEPJqEhrB6jyJ
IapQlYPCjqWhFFvguhgkxpK7MiMxEx6hupydETn9/+l5csypJlE9ZrUc4qZ4GSR8hmC/Pbf9hXxZ
wwDd0XedeRHbaQFOQABe8dbYCf4/w1d4PyIhrTPkR6PWz1FVN2UZvPcVNPqiebqC/VCMYtGlzaiw
cOCfiJvilXFQlTmgj0HKAuBSM24KK1rNdUtutLnutWNTQMiUf3BLhW6dk/RqtcC64b2R3gPeGgXB
bwwMPBOSG9/x+CC2wNCgl2hAA8/kUcLs98IdmuQNjh7UCwEzP1wcH02/0a1trEiXKn+dIGEzhu5p
No+K4fyEDov8mCGxe0Exu8qIG+4o27QMt8s7SDJ6gVOZU3m8FB3zndvO48qAZYbLM61L1iHtigwR
9Gpt5n7ThhXNhFcWKf1FrHBs6CFZwqG5MSrjW8JsUjv1icJWqUSlFq3CCIpPLMlEtIzjKOGdalqc
tXG264SrrOF1lU7jPlECu+L1khPzJxHLwylZA9B2cfDT9CLuxW69rHcAd1mTSJo4YYe4380CSIge
UcfFu4np0qHefvlVBJwpJ4KSgL1Qk/BfpXSnKaXIpfzOYMrjhWOcGJq6uTEeinVVPXrInw6xiME2
StqZRDwjsA7t9UdL/7SdbhXEdyTrdly/T33tTmR2BAZJMDUwpRj/20s4XSSr3E2I0ohAQBFmUFKn
s2IjtHjHSAX6ccqZeocs8PF5rHvbOkdh/VFpzW5WJ8w1xKika0tTVwO4sTTqeOM3Iz4/J39VgWBR
AyC241LKmxZzRw9aF5SIySsD6YMv6D0pbj6lWb3qlvKWpoi7VZ0gUB2ufJAmxMq1a6pA3DyuLQQd
PqjfsVG8LgveG8MhyslZVURrcH7fO4JdKAcM642TYvTIDCIIB1DeLW0bXI9hspDftH6uoipnxlDz
aucI0cw3cgccsvR+DZJnP4fkOprDSwm5YiiYewKkfPAgXhkHHDPruL6H6tEiYGkJZb/p9mrISXOu
OPBziKORt1tHVfaMYG67kL5aVC6dfVWPWXNBMcQfmFukMCgQg6r7qOnzdnaNunGmxZcROcqKwDXZ
X2hZbMdjws2e1I+1MY1+0o5b2kAPOftARn52x91A7szDwO6cL/GPI/Ek9FODjpqWl7T8SSWSARKN
Qqxw/Ozk6TgPsceBUGAVYz7ccmnlNqDhcxxx1uThYe5CgPZ2X9cncyE2IP9V68VTcX5Kjf0pNgLr
qwcaMAyF/EZO4InidRbq1qZFgM3dor88gPx1cqJ5qnskImPn7yHbpT0ib/lk/zfrY00jfmcEqZ29
zmBrFHD3WCUbIkiEc6EPs/XSfxKtJFZPUOB4dF4AxTRqYjPLXlfx/CoZRzWS9lpvHQMyNoZ2q0QZ
XV11+Raq+0A3NuW4b1r+fsVZCqBCjmBvUeyJzUPIcLsGP+KMtz1x5s0Y9fu+1S7ArQKGLKOzRI49
Nx1mHRheMvPxysG6hrebmlPmisNtVLGu9ZumJWRdUnxTG06Mllh7zR/bOfRXZ6TX3IAailrMz4RS
htjyzgMPrpC7JkhYauS+XSavs/AkzxkEkX3OcVvwzZXawfagbqaMyxzwdPR7/ZRllXABHMCRH1eY
2qeD8PN3iezPffV0Bsqf2/azlLAXC1kVg6DeRkT9kgwoZs1hM43meu7ag2YPdFXsYu68IlZBtMjC
4X+1+bTqZnUfqrCb+uyS4fhoifCwEKqU9p+97WEBBzzITeHjdjRYvkLjV6Xaulfv1oTCurmGmfbm
WPlOWIZKVksjMdyCwkzOe96iEQN9JJJrLyR1YoBe+uASK3+GBuAb4QiV/hSEjN0zQHlQoFmw1Q+z
40ZdOPKbbqX7zvQrYtask9TfzR4zvteV7nSpDyHsJ2GaK8MrziGYzV5u/X5jElb2khwc5I6IqO/a
NuYT7y8JqdXWe5F+Wt5ID/ywTelMp61ocAn664F4CFCF3XChVLn0d0iV2hfd5cJapmsNd0/r0vFR
vFJpjauUNGN9eGuVt/lhefHOjq9G5kOTzVQGgMq5hBDBB+FScMjM8JEb6xXpFazAl2An3M9oTlrk
5TtHvSi4DHeo0vb2U37WhBz2m17ZJcFmeU839lna8Bxrvu62hF/KL+HRaPaCA5K2duhHSA9ch6ZW
IHECFAkfju7FMzqRaYPOHinkcm3aa7zjugUFVm3nzsVtWrIEqLaik6fEAuFFpyG6EJcbUvBJMQ9X
MtI53Pm1sPzGxrP9Utf7mtx05b0Cw0LT0b8Qi9IiuoXNCDaV9oqMRqZb0nD5GMAVzy3mPMTX8tbu
/EV9oCmgshTIRQc3WFWO19ziczqulT8IWHMdhWeqOKUJExJWM1PahAPOmQc5aKTp8lqJ9kSP99Uo
J/1OCxDWFLJuC8DDM/XBWvpOxASFpjhF8stIQfFLegpPIFbUVBVr/avQVmii0y3KCV5bWR34ufm0
MYenkr/wvto7kkq0FIKQyfMF/l17GbYauO0CgH+R8BfpaxFIyh6P5xTrgEVpH2qsiHxnOq0Z8lzE
ScUJiROSGC5X9U7LPujOzAnHoZuOdWVVH/q7XrupsdLd6IdcIxrgWHTOFT1KMh2C7lHUGyJARPmR
8Kowf67bkXlsA2pkxohlAILIr2Q235rDxUGlMHAtc3nmlMqLYGm3FWgKlDnDWOjWn9o+e/QbYulG
CeH4y4i+3U0v3YeO13OLpAJTJRfUdcQtHjiLZf7V7JIH0zxDUAYvssdwpj46Er3P/S8qAYIbv/R/
6Sb05Qf8C64yzAoMqrG65t2D/OHbj+CxBLy4ub1tm6MjIcNBTLE2g1X5M/UvykMjWxLSfmSW8oBP
ZXVbsGv9cHgMosZmfFPXFU8yK5S+KL5LMG5K+27uePi7Yos4QOJKOLwjEBlsjGPwI+8SClLcDnj3
+SBhZLgvR7Q59r9J7ioEB66Va+6H26lxxf19vbzzatECtUBO344ivoj+bB/sEgLyGUuobOQE9bnG
aVshGchXZOO9i+cFlYou/ghvJqsdzWzxwJHKAqyJdvjmjZaYPrQdr0GjU0CoRdYLySH8rJu4XBuK
R55Go52DYh3EnuFV9lvxhIQp0q2h+MR1oZYx6drisHTBhRbzRfN5YoN/xdn5H03ntdvIlmTRL0og
vXkVvRclkTIvCdaVlN77/PpeIcwAg57bt1UlMs05cSL2XpvxKVcvW/t7naszfcK3Hz4NC8H2Yhqu
GhPMQ+wDZlzz3kTdJ8+3THL1g3HIv3uaK9rexS9Gq57yBzylvSRZfRNc4wZz0SEjcTlC3Ilv6bU6
mv7enPoNiKZE1hvbeg6S81ig4QN/vI6Cbdyf82jt/KNlxbDgYETUE3BoP6bw3pevmfECBcphJuET
r5U25woR5PiMujCfltaX5pxrDAcFTdnnYHqmpGzW6nieGROTJ0sXlm/G05ai2F5ypjZRoTDvXoEo
ZVyYrlxnQ+fRLDgtv9Bg904oHwJzVavXbHpOx4uvXDU5MMMFM16C4X0wXhTnVe1f+c+StB6YOt1t
cC+cBxEcRMfCufn9e1ncY+2NfiVuSeIfGX5BKEFk1t34EFiEh2U3w2tht8dxcEsUDo8wtLuejI87
oW4Qc1ioZod9b4Hvhq2E93zilV8N5nOivybZy8zUyVga+Ovtq8sTNq0gZpDf7EPYjykB9yPVLKHS
c7zvf409m1pzZB9xVtkpe+mpbYKNv6mSpdfdo4L270c1foTOJ+qLksvB/X1FO8XwMzc3rr0K9Hed
FVldc8VS5che1K/cV95NqzlwYmQQLW9zrGOIfDIORbh3izUtake7gR+KGKNM/6KNo++IncB7q8fy
05Ri/o4XEwjDt7FuVFiVS3FdHaLTvKlYDM2ls7Y+dpuMBVDbPHHCoTABZ+P7l/rB3N/YN+v6Hy82
f1MCYiMEgbhRISCw4XI+Aet6+an0dV3sWp5xf6nnC8fct+UmijfjoWHacdK8NZNBHcW2QuzKMrpm
xH+QY7xD7QbPNEj+6Ym6ZDGdyG+tqIigeAcXy/hKu59CkVU2cO+t9tg0476JWfXn4RsaUTJvYGph
L2RP0X9yb91v+Z28zw1Uvw2Mbma99H1Zcb1yH75zNiw+KPHqLYyDlmM99uT3mZE4yRQdRtqnclWy
AhZP9pur7Fj6jXxr5+vgBF1yWv5nAUa98duH5+yjq3f9L7H3xF6EYH3wmPhbF0UxGVxP1hYV5Z0j
P6S8t4ww5fJE3UGLMSfUAPLeVtsPzpYiQ9v0UBhA0M3LMlngbv8HZCe/aG8DlByMtSCV1sGWsiPa
WgfWLpvu57ZvD2XPLH494XTSQILvo/zhv4XJNX/HBMgHAsOnQIY6ay/pu4Lyy6fFiUZoWwH3Rlxw
50kPus9oY5lffb4tvN/QRt7+1Bb7megt7G/V05txrcAjhT+c/PtmAXE/iJ70b7S+7veEsh8F5jZ8
57vxaiba0jvRuMUHC7NLWwfKjjkDF3bacilh66gf2E3YcwEgIds5WSssqRgRQWLemhz+00LtVl26
MN9QeT8F+hOd9NRdM6Dt5C7idzwZPJMGRBIN8zQSr8WFFYRpl8eMiYQiQiBgOTPkXrV7S90nRGEr
RzwfzIGQVNIkoKIrFIdWNOea44gHQ3ZJNj84UshSUmszFtvxUMX/jcTGawu33yJDg0bkaSvW4yS+
k0pgPSPX9i1QNlsgvPF6YNjOa0ghcmX9SH/ZyGJvHXxlMOfcp/iTYubk71xzCUk5WsYfiKbzT+cy
YO19azn4Pc1EmCFLZi+jbTpsqQ5zpmGjdWHWzW91n11lq/LOTPuYliZDh3/5d71zLvXIi7omcqe1
zsROL/Rzu8u7lYrHC8EiID6ZI0TJITXx0jEhWFr+gvQJpu6Q7HP3iqZ/QqjfLdkVXe3QQXN66hlR
Fdts2lObAmelNO2e2y37UgYpO1nyTIz01zFwrPN/vnvv4U7+Gw3sKLRwUAmThQRSa4mMjqNszCV+
d8ksp+7b9Rvo15gwEP69MDgw/8rc8l/bwQt/YglxujWbtzUeI8Agq5JlxVwWJ6vkmModsfMXgvBU
oljKJft+ahM5twzX3QAFdMHG/00JzEmPyjx6Kmn1P9TPZk2RN5GYqC3db9a/prsw8/D3RG0pW94o
q9iafLtFv4s2fAT6JxXUsg0POyMO/qizJ9+LDlGx0ZurTstXPVMM1o/P8Jz/m58qfLlbp36DHLJs
ec0xlCJgYQ5bPdH0y+ilfhLcWtMyor+x8HXI37yOG9TwhMtNb9t4b68Y3jkgupkFEbq2YNv2Llmw
Yc8YrFWG3yQ8hQ1iRPzaz1RAB1U9KbxHnPBqdwvaQGv3lbvUF4B5qk+0NRy9y1euWvFERITcIwST
W04ICI0GWt28+Mv+GJyn6tX6lv4wRzbkgvpR+y6iiwmK+Df9ZLYL/J/H6GwXt/nQbaJ9QHvpKX/n
Mm6yR+Ms3d/8k5Sg7/GFL5YdWQHmPYcfVsx/3YNpl8uRlIxNELsbx1yziscbfdxQ3wZb58L+cjA/
VZfjjWVcQvylBCo1MGC2BWlH4B/oKR1CY2t86Z/BvgQGvoeBotJt36JH4gTAoA4gl77K3FXrv/F0
lVhEqWl6AtY+i+mjc+/8AzHzCWk8xU1Dy49Xrr1oyYelPRxOxh32BtyhBtLLfUnC+AfCUg8KmYP5
dZ+/25foW9vD843NDVUVu4hvr5QfSmVzO6tMtLZIKdRVnm1KHhIms4Vs0ZwBWPMqBFfnLr91Gm40
Av2glFBjI7pkuQXL66wHHhSYjATYPfrhaHz5wY0ZGM6KsAARdJ/yW75VQn7iwNkm/zfRi0Ne71Mn
sbjp3YngwQlwzcGYuMGnMrn63010H6I7mo7lXOy50GbyL9Ufc/AZlpg7z572qJ1rrz/YAKf4gK4g
bg78y8F4b4NPn4P8SwIhiOA6LLs7dsbwwPuKVTajiUFINl4raho/fK7Hl547RlgGuu03V3sXt7iN
ko0TE+OlLbSRsH1AxTYwLKzCR3rnbFaGC6M+lu3DLE9KuqrpK/trgknSBrfvyvUvWG3w15dvg7PL
aiIxn4w7aIrx2CsEpTz5yL6sfU8FX9z6dcsFwEcCXKhGyJVA5y2N7sNXHA2lU7setEM7/wdQRaSc
NrrGovwa2zMTsw6PMXlBDkpm5ZmOUM4AXbrT7g5Nugx2+UOIxDFLQr2kQRviyFIgxEenhn6qor7J
iAS0YjYSfPteJ/tiwqNS8lB+oUZb0GvhTIp9pF7IFCzBUeOBcs7oxIMmZQg58QLxT0wW8Lt0nMTF
KhedC9yy+T3Bz4RpR5gHvRvvByp8maAyPcQgJMMIhSaA/L+bCYYuQKAuxvfI8xbMeOH+YQ4CV4q6
jrxZV5JgBVoL7HSiA2CimBTyFVNZBwa+yXmtT7Z1F70wsRMTGhpivhttOn4XVBNDdVC8MLvoSQNO
92y/eYeOQkwI06az2Gr57eOGQaPYV+lGWPhJSK1CDpMlC9Nf9jjixNXJ8Aq0CnLgtxKvDnB6V/+a
409qOcKg1TuDZL5SjeM5uivdWYs+M7rrOfuCh3SMT6uqz/857nvvv3GZveynSl/Yy5CJI37EJCn9
sZjOMaJmGmwzAFbGZi5/a8cBQPyNHqg/euNO+dqlnMPVNemPuM/awVlqaLJ1/cotqO1rnBDfx8y0
0MtNk5DFRCMsx7dRkWqg9mO6qDziaih94vI3T8+TuesLdNWudkKttulai8rWeTIwzHBBDaZjI2YS
lXg7pFiQheIvM0MyHpFmdPO635HBstV7KJvI7MM0qfmHl4GlUoA3wVwS6evtQg7kqM50Xh618W5p
bGJJ4RBZRxsgabbg4/Ar9tklLQKwEyyIDKpK7QYkgRXrz36vZSdyl+mWBQ2I2RE+pvsrdmT2Fg85
DAhKd4CHd1MC4pCoTXg4cC4O2FN+aJQyLmTgiP3LVGiK08ULaH0oq374si39OWEDmFJ9JZNfNWU4
yGGXc6FJnGHuGX9fv6i920zsjuad//4nd5dzcx2CBo1syV00SS2KrX3WLl1Y4oOGLNBfpKiQjArP
FuIayjERikdXnpuKQle/CHfZ7q4uRzv1gdXUof51nGvI08czKsJBzP5+h00Pz1eQ3ieGVjMyx2il
+ye0KSjXuAMKJqEptu418YSzkzF+4+0Z7R3f+280xwyLayEqApwOPZeax6urmi2OB3xk3I2lGIlJ
PKyUAe0+orpwoWPH639hvYiwlZSzRVkNZ5HtNQSe8qew5W8kWVMmUiJpRx5OltWIDjorDoGIpNFR
Az7CdUiHSK3Zcrx9NZi7EOVE6/32+UuIx76oX71x/G8I55cAQVSp91RjGiMZe5/ZwVpDnaFQqbaF
ec1JbLFH8RdRwbj5KbDaZRhHa0bKMU3bETEYg4dz73SvJVgY0YFqiIuqWf0vocGbBzpUfXQ0od29
ii/W1JmUIGdE2syFYAgn304STB3qvvJH8n5dcPQo9J5KNTqKQlDG4QW0bqFzOJjplWSTpDdnzD4c
UrpK4uECRG9uR3CxaiM4j6JlnumLjg88MuLE0DsncLHLGJ4Vaesfcx0/hpiJTeB2ZBQwWp44CmE+
4HSbEQyb3uy2em6i+h3H7nsTGocAAdKgZAczcz6C8MgNrHzQhQA2aXorB0UBoSsJW2O9SMk1sFt0
P4B/cp4nZoQiI6hrYyNIpIg62P8pQFMmegFBGPkvb5ohA14GZq6rbgxLW3sOvnOFWoB00NbdiYAO
DNIwwchgWdehGFlfDqoliRsW+YMLg9yCvwEf/qskqI0gmiVOnG2Yd88zTuliQmqj+6Ckr0Mwn/W5
xLdXZyjWkn2dDA8b7NzEIIdTBSMdO1d35t8GNGICT9DmprQZyaS4OB2bQVbj1GtozfT+1QsRfxY/
Ltq7OI6uueSNuTKOHXwHm3fCg4CuAZ2LVwQXHSlFyjabB18qY9QJN02IbLq33bUsN4J3UTsqHPUa
F/lFz9eiEkJeJHL5mHoXiSS7rc3LLAQBjU4c5JusdcgPqpb5Tfc/E1vkc2Qpy34siQYF2XCpV59Z
hSLiYORulBBTISGsE7gsPhNqH7Q3b3zAUS2xQGqKiZVs5eYWsdsMZLuu6jF7FffRH2BVLRe43tFv
dETJMBSHZ9Vmp9RStyKSCJxpJzwjpTq6/MTMheHmUAjNGo1aPnmh5n/cqTbKt+GAGx7xSGQO++g1
Lx74QzE6MaqWJ158BLrCRDsaGTTAAsFTI172tva/KyX4V/PfMw53tonTN3kzeLha5k68yKB0EvvX
UctPnaZhMaxGQjBET9Zr2s7iMtQ2iSguzeCmWOZV8DMgV6kRiMmTlWFaSVkDKq/ZENZTRt3GaF7L
/MOM/6uVg4llvOx/XeQoCmpXdKjkAquYP9j0QyoceW4QN16inqIbnLRWVXRBjI2QR6roVwgByt2S
iTs/KDx1HAM6AgvDqXFB6hjjjT0vL+eMa1w6DIWYFVn9WmUeLpQPtj+XoIM/1Zp7tQTUhM4MhoBl
XnpUbfIzxuhtkJ+OGbIuaLPIX/Bdyf3j+Skx8Ru6sUYpmRP+HIztIRxPnhc/RFdMf326RQhB2CS9
HWKdligNgSj01c9AZ8HkFXMLHgSvpumw9Wz/aAKc0KuI6TdozfGqekjz/N2AUBVDPn9MVia0FrLI
8SkK+yYQIZ3RIOs+9R6lD8WaYmhfhn7F9L4MrJwJMuloV3/MhUdgtWu3dtYiQRIy54DwSIhDlsFs
mrUdpywy6wAXriJUZoQcz521sUC16xieq87ZJV6vP2HNB2dU4IsCHFuhg514vawx4V8iP5rj4kZM
5IxHJHvuzH+aMa0s67kaWL+M94F+VRmJc+ieMkfxaIcr6bRuUmU79o/Qdt+iud/MPS7MjHywpkVm
kmW4j0j5SuxF7wTUyT7jhOFk9hl0NO/J7KYTRDUkXEjWpmA5JGvgEeDQMfAwD0O1QO2jRkQAClSI
6WhAzo7i+w+DKWmtKgR5RdAL1ezZm9Qr9hGGzUTWaChY8RMUMbkn2S1kKBnJQh4SH/IeTcMh4wKM
XrFO07vFA5x1v2amOdgsjQUzOxOGPEPmrLO+KvDx1K8NXkFxtRB85NcwAgf1KEHtbmq72C7rdcYq
E2HLH3swwzPMfLKerflojXyxfh+37aKmLq145kC3Le2cfijttyALUMCZq/CjjfGtc2SHBG/51bHu
DimCfkpqV22OzJMZMPDmJgRA2G322sK6R6RWv8iY1wTm6KQ0lOefkY2pR83lDAEmpfJZqhUjSrY2
27NevowKDZQcUGNOGidmNGuXuIS5IzULUgYSTIhHRE5lm3wrtLnnGroHzl9oK9vSGo4OuJfUUZ9H
AHczTbESKLNQXXJrpJ7xl0HwXz/Gr7wuAbMb1M1Eu3Bk+NGaW29gx5u7HXkPzMy1AZaC0qwQz7Gq
giSNVW+lVYBNJ8lHRnI4Rew2sf5cOvWZQwczUX/e6/6bqbENYVnZZAx/06L4mbNSbIlPdjGwdTbN
ympu6vxTory0zfErg+hMg7V7FnaUNRWvLe22eD4ifsQlDwBSx0YAOEIskLbTwh5xmhu1bs5coWYe
KNfN0vMvvc+/i9A9TGQ15jrHo2QHUe+qhQwxk/GtgrrmNvBjgbkLkhnUUuCge+K6xVwzrDharNE+
BOzmEEODXi+mum2T7sLBTs5cKVODgHMXqp6FnH/iKj0Fbz23rNSuajUdoeJI6iY+hQV7AheV1jm6
1XHmSCfDLuWQ658lZ/e5jNZiftNIIOwShciAahMnVON0GaL5DJ91Fbz5WnwKbGNfa3QXMwIjoJpG
9vCfwIo79TEO7VGNZ1rUcwjXFA5hO8Kn0BhgWJXHiBpXXvBRDzjnzfpVohKd+jueHlmcB/w87r25
wmMeo2DB4zoMyrvINmUpYyWPvqPAfv5TErJNmY56rFgVaqF9DOpLNDAFa+r0x52ck5v1L1ljH8y2
y55ARkTqsWyUg2V0l8EEPZEG2tbw6MS66lbtAyI7KI68catF9kkSxRSNKr1F0RSM/7Kyeen05FC2
7nOYS4dmWnUErugji57R+OcM3GOiJ8x3WjhtFQiFex1F/xXwrUcvIlWquusZexXbcJMAN0+A4je5
9igbuEuznl5QZ5Hi5JZntTk4mLcGdcZW595KdxU0IToXiglqtIY8CmIxgkuYqpg3Vf8ShsORymxn
sXy0gXAp07M9fXstniQ93eX0XMOmPHddgkxpuBnjdPFnBdkfO9CovGftbjC7syAhxKCiDdlHEi17
DbgiA7ooss8Y6Y5o+PdGP6K3N58WAxfCwoiOzmJcyOUU3WbG+qtgJXTzZYVkx4CAoJf6KvluaFKy
S6XxBKME4GKC5H4y8d8jmsDHU5E0Inhapde2HPKAaZoqYCm9xPTTXiPdov30NQ/Ww26p4dLgknQ9
YVrKhgJusPDQUi6kxlqt9G1m5B9q3PJ0cRAvWzKJaOJM3qHv/HOIu0tgPSXwjIzCmjSuGcSPHcXr
GUBsbwKIMRWoBDVGN++3k+6/fqs7n4Yw4GF7JG4z/u6PST3flfKnqfyDlnkLN6IsKvyDColaaZK9
HJpTRhxtbC1tX9kGeKXmyPwj2cTqa0rGkMXCICV5Q4JHXwUHRzwfHOZ6qjByW/cc87plNo7rogI/
ZIw//F8/DgutUU/TyCyHE4QupgvyKAwubKDhbPTMg022RVxiFLLVe5up2zGhq1fOJBORE+sxIioY
VLPWF5F4r18qI704ugaftDq7hMWMLZZRA7zVkL2qcbQi+BrzRam+VdNnECP5ShmQwK1p8b7qarmu
g3ulkxrNA+FkRAwNZHraPJ8ZMqvpVo6cWwz7KzPjndEDWy57to75YvnWf2rLkEc/jFsXMZUfNp9W
bX+ncblqeTGUwsNka71I+8pGb4T2sRWipZn+7UKQIzz7Tm3VEzRaIo+E8F3wlMsf/ekC4z+aWo6T
c8dwdFZcMM6a5TwfNEb9dYPuwP7q9HM1d6uYsqWllagrcAxD2N3ai5LP0IHHlzwiRlChHi+C5moH
03ttcFIt3ZIeob6enH49VO27M5GKpzc1kySmGOY2QlutGg6aV2AVxPZ4m8QjaNeSNM/a2NoepsQc
7kcHP4fRQcdYRRGfuVShDpLMhPe4xZoimmzsTWGRfUmMCSG2yrPa0F4XNkdRDDcRgSv6tKKV5QBT
1HUQkPkyZH0vYgtf1Rei2VG9JgR5huRD8jM7KSZln7WoXUVhJZkR8telvXUNAaQlaK7JEAZjniRw
f34KLHICT0d4t+BU4wXea9MpsFhhszr6s09TiuTov7aCqr6OBGOv6kx8G/EmZVjFNJCgv/GUvHcp
kXDofkLHAEXe/LF8+4I2PWcEWbD0ed64bfZch3CDupWTGkgzdm013kdqlbmAMz38TKBMJw0XTQLY
wGz956LtvhJ32Coj3bzoWhs1UUxleE7YcEojWDL4TnnDamhFtvtimP6xr7oXGxpxkXFWmLWD15TH
DOO6Vc5vmeL8aE63HIpoF0cAOclZES5uTHFTgh2K6TVlOsV03ry0qXn28nelL689cCOs5TQxC/J1
bNc9ZmlMPztB0JXRqiknRjhEcnuE9ja4loBDBhiVy2fhBmdltIvc6hCn/iqsJewawzihbchTW7of
uIp9QzsOwfTaxBzY+nGvho+CsCVnPjUYcp/0XLgRzb4v7q10y/piObSoZLp/FmPe1M7/yyzvqXDM
lQ2nx+vWTcPouStfVF/7w/uNdr0rHBIZlOjScojLkWDovnkLg3YxcR21/LdrEJxnuKNFqNwg0Hee
dMakGIUPpqq/K4i6BS1V6PmyRmnSxqvYZLxBeBMBmfBz26u0y6hbQ+k1IoOdTLYqFFomTWgHA2PD
DIowLZG8auYP7fMOm2+n7jOtPM45bSZfW6T6bwhvmNjuWpWzDtza5NK4C6ggJy93t8VAfzMdH2Pn
reuqQIY9wqRI37U02gFsRJeCqy11KVPiCJ5ja7TI4njTFACVQfqAduwZ+WrwqMFN2H3Fl9Gne9hi
TyHkLflkA800iPIrRZcLWD8Pc3vEQ7Kx3PobR8CGZZGoBdu2z2XZTU/oD696kX4M0qbBrp83VPT0
fRtKz2BO3jxNCZcjPNWe7KGQfC+XvHsjefZpvIQF8cuTdoo0f1k03xZpMeI2djva//Fhyo1XP5L+
IuEYRkfASH0ode8T8gBHIBq1LfmlTbAZouc0tH6dAfKRxuiV/kDmwIpvXrM6BO2WnCIHyTJ615BZ
RESuila2O3XqHkiZ14BcXz3XBLM6bP2BCok4DLkXc19ciDd6VmYFktu+pv1M5etxg9MO4U+dXDpm
kwhwa7RL/n4IqHzmG8f6SAdGCsqurpuPUOaW2KADE5Un647l+0/O9N6mZCz16ctMh48RkvotqPG6
g8tXBs9ylOMEJVYIvBT7ZMCe4fBm0g6QE17OZq5zdPWx4Xl6f0zn8J24wXVq/Wr12ww3KLXM02jF
J3uK/80+AGfafLbF+67aGwnQFf6pbb/aQfkO3vcuf3lOl14Ew/ngsYLU6zQKKKBKcbqi0GNu0BCB
gn6UH0lRVDpwV7HXJWxycgH0lcKGoXjqcRqdPQKIUOn+s7z0EVb2IYnbfwPLc8SQew7uBeBVfMBL
ScOaYNZ4JUmreAQG/5DRwpMNO0mAjWGfRmfMCUXLYIYYWPzN9Vj67xbgQCTcFx7uV6bMvm6f0sJF
3LbUnHyXkkI7eyBnx9za9G1x0Tt+Jt1XBDxX0TUBvcLy4gbVW1Qq+zRSFxU985CStCdwdez28s6V
yGqa0F8HewmJoasXANNtCNG20hVHwbr3LwLU9XFRh5SLLVs/rVraPsZ7hCc2u0dIo1kMOBiF3tto
MgfjRyPORjEHvSTdFWlwBxT2GoXaj5QZQd8i8Hj2icSMPR9clL3FpICSVPzTiPhAT1s4wUR/zJoB
foWmUaURGUCbYjg1VCUKnjQ8rrRBDnNWn5kh0c80UNFjoGzEaD3QlmpwgsOcyU9qfGfWqaYHEzR7
i5aNp5ZePsmLF5EPR4jNLRqvvC1iEaclQmgE2n4MaXgg6O+bzU3WJ/lcXhF+YsZE/dmUnIARhlSQ
F0ycMbA/Z5nx3Hv0Y8Xs7sGw2IG9rmgMtdGjDZgP8ZAaIyJ7lq3R17emrnyp43RnbZQaKh6nI84h
ngemFdUnKvWFGMmZv7VMoLnAqPoZlmhqKYx7QiTE6Of22tFtrG0X/RQa6KWsDLCsRYe8+LTH7GIq
3knNwxeX8KRwWrMy8rz3+Bq6zQzxR6++9czc4nCq03XrBvxSc2tAPwybatk5sNuH+Dq0v3jaJTd7
jP+Z7CiMaYHmwJ4jknSTD+3XiNGyYqMU1sv0NfomIW35mSEChhIiSPBSYcRinyAjgSbe37XMGX/p
kKZR95yYRCzmf1W+b2pJFWRjnxBzTbSGwK4g3fcH2Xaf/uyLyOuH5D77n/QUZdwqXUCHEU7BKsKG
u/RmGLaUFhGFOaiVPSBbWWK7Ec4aE0rat3WhvsmjxIOhc74BbbC0MoK5q/7YWj80PXp4z/L246mN
dXjs3MQwJ0vYPYQTUGRQpJMOoJcGkKxn4lWsiUNuYkZFmXIMp3MzX/IG+YFNdBi1yxPonikZzrnz
IOcXu4U+jseY4kgGKBJV0yebEU2utLRs3AN8W7gd2940EfSzEkg8LN+wgxcMEG/obwwRk/K3Z7Ys
hg6uK4+ayOK5muy2/K8ARmWQKk/PwMRtZDbMpx3Iwna+ettcReZZRkihDW0mPGPFuo4dwWIfVp4x
Ed78XfcAhxzrJn8tON+VqZ+E5Bp215ZBfoG3w6BjgA0Qk31EIhb+mJS05IhFvDOudSdRf/DBbGBS
JBdwV6FkyYqAZyHqJRRUBsSBG65ptYglbIQsUTRf3NQWrpI4DQ2EXSz9cL8YWFdMdnuiBc3nsnzX
hzeTTgKtP2eUADDKYaZnmZ9+FhgFW8IQJOCLosbWfmavoCb4tpN6z09CGwgtZF0eC5Y203M0aEeR
W1E2W4akRN+9iTZTnjOZrNfYGQOaRxaWjXb4TVDqt3seZCyH8j215sq1kt2rxmavwiGkRQvJ1Iqi
jRyUq/YhtyiOHzXqa2lLx3N7DjLvxMTWmur1yjI2kD54l3VSiKUT49T3COWizBr4uyBm/b95xQyN
HbeASdy+ZVrUFb8+hiVZMFtQ4ct75Lypv3ymgaan3n5JqMhUGBuM3VK7iL0ozoIL11qmJnFTYMr4
68oPyn8jMS5ZWFxRr0YVqk3vVw2KTePeUvJ6jB/OW9yUWCnP8wEyiZP8DtXVrpblSEVIF9CNzyzE
eJMUaAdcnzp9aekuM6sfS5uZnrGUTTwIImUhjX2Ztv690lw22mDcQ35H6ZiUSydpvBumfRY4tZ24
JxmNmpHIVGRKJjzAQ6uVRJ6Ktxr9qTrjtRqu/B0j/HiknwxuUSE4MV0Ayey62i5jAOMDjxCrjgzn
uYSVYhFIYv29tk31U8HjE+QV+wx8E7YrvoKNJ25aVsmdipYJPzgyn8PFfJN9QtCqinKLiwGYNvsg
cwiRO6AmELB+CGVOQKeNzW48AB1PX1007CGgQbRlDOSoHmTsIQ+EwolXIq9xUHK+C9aep1/EgOPx
8RuE8UlU7knNJanTg8KuvcRMnGSWQguBOknjxNIvuFnMBOj4ISjhnYIed3CH+jA0sRyEJbKApsDa
ROnXD89a//tXzc3jEeRTHVB3Yguqwe3B9wqEHcTfxTyea4XchBGlyZ7kcvhMVoshvQbD3muPAbvc
k5qRsMDFmKGrDJu+/3uqdAaHns+RE9s+f7833PD99sUvb29QPlx6ahZZjxoShG0L2YNh0EaS6vgA
/MIi++XeyCLPmD6GVxndFY6oA108A7DirEobONSvUcCingnvh/dqP/Xoixmr2nSo4/6Laaz3A681
S48PAdIL3phPXdjfUI1HrHM8l9IC62NabeGwbO1rTS1O1IcsJTAelS/6awCXqJBo/Zgk2cC8YrpQ
nURAUECxaAjRELMjHvGZkCKHOIgLDzAzJLleCIp9PD+BkpDnzXIMCAC5CLatjQ6UA0ItBvRiJd+S
lZprxEvC8KrJtJ2db6QEDs8+qj9MxTyFg3FiJe9BUZp3TbzjylIRxg5nf/cKiGNQKOnxgu2R51EX
lMw2aJVMe7kHP1rwicCnRQVoqOLwR4+gIY7jp6zkapkPq+4vBK1SjW5mFJ99p540pu0Br6olwhrk
y7IjUKDR6ebX5OGG+tFFhDC73Aqck80KVYsG3U4b+LV4JmjYmxx8e5ZgRRH786WnTpV6tEI3Yje/
OZK+8lXPzrIXTA5m/71Kw45iM+NYRcuHRh9LDYUZX4r32BrkPxPzyj+4IxBfbDXsKb1/49u3LWd2
OBQgIbPVmD+osHiFTYoFGfgmtNr4N+zlM9SGEec+/6PAcCWjjmBhfq2Ilxr7Ki1DaNdcclXlQ+d7
YG5UfBUTVY2QTI2mGR9Lmk5nHaObhocS/EUOMhT67TalL8A4Gs1TDHbBUcfViCwAeNQqoq6X79kH
OK9K7UUyB2a6MB6SU2DtPDj1BVFJiCJF/gQ8S2kXcZiCocLjKZZ73iCRY4Ej4wNJXckPylg2cHf8
vIR98gp4SF+S7DHU9GOGfB8EdKeJL8p7aODx3iRnuNYYcbTonrl+nH69kXeOG2hz4M0+ck8WzZKe
bB/4BDQxxfOXKKa4CaJjE6ADNDU4HQojaqnmM3fixZA3ifYPXFRZz3OeOCrwCrdrG51lAWURDr5a
wgfBkc/BmXIbAz2/POaGljkdX4QWcEEjprlcb14d5gAy7ZwwsQT6M4o43sgq+TLZAZHDaRSvbDxF
MS2pRVDYEYulNySnPRxto1dvLg5rYWFN6rNloXI+5Dy4QDdAjQCf40vxBXT3VFYJ9cwjDUQTxtPr
5Cc2icZ61tGOpWgkAlQHbtxuTGhX4O7k+0Yo3wY32mFIX2Ay5Wu67FKtdBrLpXRn3QTv1ztbGe9W
CVk0RHbHg8pJYD9uZ/I+ph/4T0wA0La0Lpmjq4jSAuKGMj86VDtyt+UjOsTjjBkrBV+Qgsbj8li4
qRCLBfw86yEnH8GQSDGrjvVhQrcR2z/d2JEvdWTxlEpNCj3SvbQeAUn/Kn/ewW4bwMoRyceUYmki
pCOIfhtyZeRAQbRSA/ZSCok+GP9zlHjLV5Tbzl7fIi1gNXmPWRkKzLnUKuiSWO5tAoXZlQnfInVZ
Nm8zxk/ME86jyTLGsgUmlURIPlU4/7QGQWYQzKR92n5N1rXhmOImh17pnnzefI4B8gnjrNtSAYbN
3/7P2vx/KyqF4jJltCgrN2+MAcYQoyThDu4v8AmPZ4dI1PRX6llWOZSJ7LH8SnjyEl/D+iqLjFQx
CAyx4FEpEu8K65q13cTDgaVPb25ElrP/sapzxFI49nbaF7VT3F3l4MvNZWFgZ4Rfjr0dyRVNOsdb
yiVi+W2uwMY9OAYu8zYMfryzrDZOKdwIqHJa0N8M+upyJ/7uCF5L6mDuryfQrbp9T5x3OfTIOY9K
hJpSdgqKFqr4ltKBEwz1vXTaVFxWhhYcgd5wDVANsO0XUSU2TTtTro7XrgtSTwYRL4HNEAfu0OAc
oeSxYD+H6CvFYK9l2Q4Q0B+lzBimBf57Ysf3Mocu94bOKNm+16A3aA8kDOaggdrm1R9uzM+n+j9Q
Vjx3NTBZPfU5qa3bik1l+ij1i8MvbS5tuFOLez6f6U8GHC4LxLy8TXwhWBpJRKHJHJ8nUaGlwO3X
q/Fi/ZlIWF0QUtZY3ULyLb20PXjem147BNDXG/VXCqMa1N4Y6LCbi02J4l8ZgZHCd5WKrtIEviEd
CwLbfUljxwFPJsDC5qghfc6pv8opUR5UixUwx0aBykyrX8VSX8RSazrDj0hwM+qwJFDeCqs+c/d5
JoP2y/mP+wxz/X8sndd2o9gWRb+IMcjhlSiUZVsOemHYLpssQIggvv7O476tLrvskhCCc3Zcey1I
VpmnvqIXAcXbjeHNlzaD7y8YaFGyPwBiYLkIrYjASBlYiiLMp4ecXujLEllRJpkzoARgjjSDFvDw
q6a++YwMWYwBManqYx0wmdKIKgS6DhfCBDwiRQyMIgTUN2uH27NUMKURTyN6ulL0FsYKV6pUy0G4
JHHjcJOaVkcMvItMbkE3T4QewscNa3JbXssBCfQhYvdqAYiET0S3rxHny84wKNQ8FHSiTbQZulDg
Au6mEBsm2MkTMySyEXjYPymOUl0VpBxsTyGazkW4p0xvMdiGKJGJZgV82JjSx4thrTGASh8b5lM/
PVnhAw4mzAUcLQIhCMMdsDBX9D8MbYZX4ERWIHhUBvnhE9iRW2DdDOc8oFMmPnRnAUjciyhaBslw
ZXsb5g9mXbCg8EagrbjeIps1kg9hwQ0Krvhsycx3RBQYigmlEQJnqka3x+/SqUdOej459lt3Y+Cn
dLlvC2B6MEDCB2lrBiNwffCv8BmF6VC6qJyohU6+0MuFb2l4sBTg0+FUOgX6ETY0GODsdjCHAuUe
9Fx3QEQwRzijv8K7NgN9wIGmpNPEf0PyQ6mGQrpE2MbUi0wIj4yymg4wyp5Eko9R7epqxYqoBGgS
VwkHM6SgrgqHLOaCp6mQqoqnCpGHBXpWoD4UcUGUcSVKmqLCiRfq551ZQrimCfREAksYi0tKhl1T
mmc+XkkNXlPPENdyDRNeYaEpK5Zvo6yoO4kkuS7+sM5kIdVvBUmrotGOrZhy9MmZ2O9mS6vbEsm/
6j6AydxfRQyWpPAqXNEtIPmNCO/AyAnYn+gVCDQ5LexW/61R0bjXIfU3i8oc2kWe5VT7nEymFXkT
g9/yyQK8LKJVkSVw9phuDjPn5Np36NdELYHFd1MxAJCh4TYBE4pki7jIkI4sfYg38JQ3QvoBt6ZH
c7kG2styYGGQr+GCgFAIf3wVEIdehfpEsAnN90iQfnbUbFFTND4yiM0AZFZmHRFakL/c5a+cFqjV
/8VQd52ao0E5HLB3KurYQltO3pFVCYDVnJ5G0FcTcD6wwfdJwFV23GI0B+CDggX7gsNzWibTbu+C
jOZv7cyQLza0hwqGATPQ8BSzWOB8Xpgd3ApMEvkAHp1izQLIQEuJfelcZ6869RYuEZ6ZeNc0xDyD
MM4j+22CWUFkyCKrhCypWbMWVOsslVDBDDvCwQYP1UyrRn8mOjOTWOwHWC9KgnDwuRhJEfnCkwyg
8LujKy3cIIVonBqnMWSULNUd9/X/MY3I8hSSC1YbFpmhE+obmrHT+h3lQHFd+exZ8iFMatxoAul6
ohCE89Uga6mOSA3RNH1QdVTIzyZ0sSBJyjQaUN357uBDYZds7wKMxULGDrPnefsr/Bl/qQaY7P6i
MozP1V9QonEMMLHLH208gJ0MAQQUViCKgfOlvFhQoCc53Vh6kCL1a7h/rB+JC2fAl02NSVln2Uym
ycIDOy+Q2pyuZlIhnGpPu546h2oTWRIfTcwkEBNQvTMMGNkJz1vrvrkiM3Vn5tD6ISk2tVMiUSKg
bq+bGnR6amzCDziAAaRiR0SCNQWnK2IElkpO1tyd+tzxiLBFj4FnUANkQRPS4EHwHSKJAKYvspFW
38H/CNaQEIgNQPFEmAaRiRbBzYA8+iyU5jCYKDxZSLrTAyDmq0SCwLqR5zPHFUUgklqbFb2okQAz
ThQG+45JKUIwCbP26A83Y8X+f0y2T3jEXhLgvfsw+8xUECMy+MGVFwF/Qx8G5A4Cs3yWgcYe10DQ
3wjbJ24Vcxf4q5v5pLfHDD6WBzWm5KJzYgqNylpnYtQ+S0xmDcWPWL5cJhoF8KKjHmJiGkjt/h9W
PerVojGQfBYmhUq0vrPQbcf3qifSNxHxwoVHtIj5pCTBJYE6mpXPxtFInKEFwKJc4WrimpFviYuJ
tRZuvTy3jDA3FCTKTECAs/YHymLuPHJ83fUpY4oFGBGbH5eClqvIQCDx81zW/gQEAX1eijP+YL49
mI6+6jFKfaJMhOskDCDD4m7x7jQMmapiHozx2PEa2/N6lDa9vW2hkq93qk34nV4I7B3R1O/Q6WNO
6Ja+q3fqnui2Fwm0eQ8jVJx0XfZthNqNcW9odX0s0NYATGLsJagZMs8qpmHvzLida+tomTnCsbtU
Jte2bC+5Ecvj85AU4QOAy0y7myfncMXqq/tt8Ntc+bpDlQVZGAIWfeO1Ju1Z1jWo8T5KaXIwYWKB
thEq2kb+ochPBZIVKsgdHOKsWi9t/rawlG93aOGNcEyhCmWCMCfjNjJ9d+3twLLWEo5pUthS/Qn9
Y6LuTjndqDpoy48Ei3JZZuCBG7FgxfhQOUOvxXQ7vaQJgfA6fwBY37UDNf0boGGMpqMqm4fgA9VG
33LO4B5sKOlm2Jhu8JoNp1bop0xgYYllE4YG80EBc/pfACeB2UszvGC7hatXoT9rgdQowuEsxEQt
86eenGA2qYgRgU2NEbaIHFBs0wU8KZVF2Hi/WyeDsQ5H1eG6uWSYRQ0+4T/hRua9WFgttayh53Cg
/CbwUmWaH0iHOxBNanHJ6tjKyN2rS/q4unfBuyg8N4rBBkyFNR9dPT8cRnw1OkxwEmj75LpdABKm
o/7TihIriH5kWKuWqV1GT4C9uAnl/BIEXIZB0ZDqmNLxh30oC+Zb8iiNgZQFGj7amSQH1PPxk+IC
2wzaTjWyjTqMEf0lvxpPEuoFglNhMH5kdOaFCHs6wpYLlj0p4QBXo0H/NlO/F/5nGTfD43m4PhBe
HVb9VYKso0CT90QtVu1HhhwYRYDOBYT0ZQYlVoJkBukZtRQhRRWlAk1XInqYMsIhyU91lT/fb7Of
3utVRuWhUvSVNd33lQ21hNG+sA5of1Ioj0jmlMYm790pCgBIeQDjFU83e71kbAUZ/DB5HqDOzuHD
d15fgYnCBlE9qC0ECqkJL0TyY17vLOgsrzb1r1YHxivDtEO0ihi1hE216UHZjAjpz0z/oCtio3VC
rfOGgJwlBuzN/iVtoJ3vjlM3hg8mFUSTxJkvcmu/21hxp/xF6wMmZGZGuYGlxLw0dP2NqoO1+S3v
1KyqQNEQPRtOskylCFWNBIPQK/2LkNSGhD+qQXQ7AKpAigPioThmUEIFsKv3L3+6UvUD+hALbigy
bitbyfYF/LiLvRBI78WAeQDLlhm0idEviwuqFxbg2Cs5QXUR+MqyYqAfL3nDAwIRyWdUGIutAKdm
6E7pH0OBAnKN/llOv3GgYITDmRGGmHr7UFgT/CiJ16K/aYppB1TWGTo4VFD4pp3gDDuB0LYyO6hA
D46kn/cOOGt5Eg3AAci7Ss5mGk6gUjIR1Otw/gKuBA8OkA8K+tS8bwoxUse9k0RpCGVPIwW7L/8M
1S2SlOTD4XrP69a4fdVKudLw2h3cFiYQLvAeq4rYs+h/2VHERtx9B479HgbbjEj8dpAcfa9bw3MR
KozlDTVsCW2lP8+YsQ5lS8bIxHl2BvB8Iq6GEiPLCotzR8HIwfNc+90dy4lMAaawya2Nzj6joFSW
L+XtrXn8aFcEj5fTrddelI7YUWWQd7w8REJ9Uz7shJofUE64PEuH4QE7lNQP9bGsFO0jpyDVyxBA
874Tua0U3atpz5Wb6PgLm5QzyANtcTwS9ChQVzfEYHcdQOE99cy52S6/SMUBDM2jXm8gooFCTAjf
aGQTRUqZu4CEB+BS8rFUv6JhU120eafSi60eqmfNh1vN3CqDarjPpdefMtE5I+UkUq3S68agclqj
uNvcxpiQNVrYcRiEeVJDU7dCragCjriMBqgCQCXc4VoHPHWjLwjmeNbC2zKuB8xCg4pein0mA7A6
x+00OJyYgbPJHxLVAWLNkVVtCgSsaQYwldZLAFX0UUAHwgHGEotNpMFD6iAXimEo4fOtyipqMsLM
W7EW8RtEgiLObGFfoA3saUxiA4GP7oQfpBbZWHw4lKtyLHxyQ0pBTUJEMfxk3DhZBXajWxM1XHuy
zC57IWvGko7hgtjDSPE9LwC9QHgzTx8McqZMKJiw2NbSgZC/c8bjgGxMAZnNaBg/KoKhFL6QBvKF
1SkLVIpVaw86C16tC94K4FMT5TC6KGyHDGh4LwL8JEaXPbpJaA71DGWZLgtahoSGiZxSRXkElVXo
FKSXNoHFw5a5H6c2bQNhOGkRXkFzX4GDS62JzQYds3xcW9bAQ6GEbIbMOs69J1FkzLKHJzKt9kdg
EaVqTepok3212CMajAEpxagVgWz2PmYMVdDVVf5aQD5B+e4uQL8hIw+gOsf1nggPBUY4p3WIZqnc
LyeRqiXQuqwf6Io4mAwBBWg6WpLVgQRO+DqWVgnr3AIE+QoS0ug4BTuhLa3vmG8C5cLqpzYe5wTy
+Y2CK/kM3gDFlD9n/ZDiK8B8e0wEFbJ+AwlV+zKz9P34JgRdDEmJUorDnVWvTUrCQma662rkisnm
MIA9ELGMcssk+k4yBja/CqIZWS526l0NZcB0cIIwU0/mY1hhQ1dQIXx6oCxAJ+CW1FGmMJ490G1j
xoJxrwSDa8KvV1Eg6okbRFcd44G8lJAUbwAfiBlA4KPjQD11J/DkJadsVu+S8qwiUaTd8xd9hCr+
S3lLbTWuFyJ+gNoC/pPhKVQkff9QX2MS4tZLA1IvtpIxSSsBRy5LaHwgPx1UBDE1c/2g6KEeEAl+
qRc56LfGovstk8E2GuBXllVDBQ4Kw888Md4WMRLSEIkldCuIVWBOFFL0E208M7U2tQo/3LLHswGo
hLSMOC01uWwUUa6oZspUCysqNyKlbIu/0uidPogEHyta051BpYiEaQa1wp731Xu1X4or3bcZlnh4
eSnjSOAz2j55zSGKzdEpsKgpixVD613HghGayq0TahS+DKdYNYANCDWqrPSNRuTjRsWcdht1dBVu
oNnn7jR0UY+Ui5mVr0mBPpnKqT1ySro0LUEtN0qyrQWjDFtjQa+7X6o4vXVxzXv2kP0Q5zlLGy8L
KvXJZ3vf3kn+dXz/WNhhR5+RcGl+aKAlUMIAcEBkOpJ6agxtmFJ3vpkyEFoQqPPoV2yVvk1fUsQt
ZXrUFItaU4VdvYjCL0KLwPi+Fgx4I2tL7G8v+WpkFH1hgyQaMo36j04jt5FoKgBmHrUkzjQ6e4+D
JjWxQF3kGNvSgPgCVHqaQkM4E5pfcvnXHOAdYIFbhJApY8KnlJ3jHK3lXYCQa5NJssaIACFDRMJQ
CKE/5QKheCosERsdSOnk5//uiRz3Oi6Jf2C8rjXCiigyMWlEpOdO+5nqj4aqDximnTAflGmaCtld
Sp+YQ7nrN9oV0BM5Ope9++zsB8Jb7MTsJIP6d5BmzYmt8dbzTDF4ptjBdZyYIi8Jsk63AIVx4inm
9TDXoEauBL7idHVmEoWjTjqmP5GJbOCtZmXcM19An6ewB6hUU+02LOJZqDGawzKj6ohdtRkvhlsJ
38GVEmNGo9DoIKQm2xU3RwDuhN0gBy2JtCeVBvzswE8BATd0r8Q/eSSakgnFfLve2+IDX18LHWIJ
wkwuPafN8qGIXMAXpaX4dSmDaynUMlSmbKi7glvxDAVS4jyJ8LEQcILhopWQx7OUBJ6+sm4jkaIe
iojRKn80ZfZoJTZIDDKuPuuMazUTjLxnUd+dWC2AzhJZClRiDgwDpW0J9O/Qc7vLX6niBk/Xtwfq
1ikd6L9rTO0lgShSh+SJGS+KpFNIlUsoZk1UbkfaXGiG+pnyhvzpw0CN8BGSTk4THISDK0McJdqK
wnprTsZyc5D1pfGLVc2Tl9ShCESNGqo0SN/ud25GQ8kjCSaD4X+q3s1pRDbJUGLx8TTD+KofVmgD
4k+wSgmCS9QxxP01YH+bOEUZ8tRMv256gUzqC+WQ5MUmZ1S6pkuYOMDl1002Qt2hM/yAxD23nLzz
Bguh3A+eqoO+XXYyuZBUfFTJqSLwKtuzZj3rd823OsCkFsJyAop1u/RtmBUcp7zI9k5esPsELA8G
PURQIQSjhFWv4R20CXKpm5OXjaKgmRsReZ5qBgIJkxkvJnd1kH86UiTV+LZuT83tHupQQDbZ6zSe
pERdi2HxBJWuQaVRbNEZkrnZYNQX5i4Ji2f5nEvmt0YZr3QcD5T4lrgtRQ+vZOSByZZR6BnOG8q3
YgLnuYEjvZ0I6X5m/FOLhJAzh8ljdZdfqcznI3Utg5oNk9JgRRBtvcJcyUhxQsCU4J/76Z+asD53
GdEir2H2xgDXBhH6aK6Uzu+ScTUAtE0uCzgSAepom4xWS8mAbBnLHWMxdeaLhV+eKLmJjW2i7UVn
rvocSD1VDV5v/B72iOD+qhEZMymVkqjpkDLRFsXUmwU1QH0nLIA4V6wEMZbTm+GtPqsTBQAip5kR
FwEg0iTYT6FpNVARVZOVs4zPt4aWWf2ugBMQm4LaMpBlX3HyLaclMg4xGiMCS/F9nMk+EFabdotx
dTvfmuE8GtGmgRuoPZtCjPVkct2pDYmEuwS1U+GtRRJD/OfWAP36FirqgX5mW69gGfAXB3HVMzkj
OBddAj5F7625BXXFWcMZ9z6pVDxpReU00cZ22N6HIex08M28TXJ9bLsiOxiPD6E59FCmmLHLgTaU
GH11zO6wyMbOouc8QeNJttMthIIGb4ZYXMAQdlSxiTIb0fLqBV5iurbcIiEPPHcEHHcYhlHg+LoW
cA1xeanx/ZB1e2KqgKBRs9/LBDbHS3b97akVZGq1gkna5XUpFT2xB4xFObZmflCdJxh/oG+YtXWp
6sE0yue+BTEwlxvtBhkRIzOC1cICYioVzyXW9aGoAVfz2sB4ikupGLUZIQzLwS+Y+SCiN5AHEGf4
Avwq0Juk5z5wk/bwmOAsQ7VeWUFS9Dp82r/D5+1Feq+f2pfmM91bh9FxpzWI620W9+t+TZE6Rrso
SKJ8Za+T6BanK9NDbsLtvDjib74TWqtyBYn/tgVw5WpbcffX/a46XJ/r03C+PpeX6rkBdvrF4208
SKV3hYfjWXqTz86b9EZqeaaEey7eQUaPx/bDfuUvy8v8wnDKcdpLkHLtJx4JRc89bIvheIRGlFEm
jwg4WlYpgKCFR/Xc7ZRNcZhX4yY7cKlOdHB3UMA1p+KQHNM1Q1MbRux2VLfgGz9YG6hY1uDIQshF
AyWCUmWdrJIQMnHImqrNdSXHSpTHfZhGZfRDa21H6fCYMl8EKMFr0G3YWwGSSTFij2EZExZsXTaD
z7HS6La6byBM5kU2lFQBZVIPrqdN4afBtxGRJu14lQ/h8ef1FUoFT/LSXRY2Xu6+Y748ZzV4kDT5
+voRaKEaGHASVv++/DisfGQfwzKygoUTptGUxkt03cANJbm44qMdO3sg+18UQBmfuX8lH/PX/JY9
z29wCjbn7ry85ZfiWXnDaZ6QG+V2HMo145pIC4QMvq+cTb3SUSNxwpI7m66mAHrBVb6CKWp73zIK
1eztdeM+ApmzIrqKx3iOh/0ci6frQb2qOcRjp23KNVEUawV2Dq457aPDtBt29aleGyv9RzxviZfY
/pH5bXtgJGRzPcy2Syu8PkHpwXLd1fBOuPVK3ombRU0eljSI3mHmXBGuRLSL1mBkuYvFwY6BBkTL
ptvl3GhWAdPMLmrYGzPmRmzAacQlNyXn1gjCjpiHz5iap0RwXAXsJO6hFsGxtlbWxb7aU3e57p31
tCUt3vbxdZ8z6uRWe22traEQXsvfCyyk9RbNzC0xfsz0U+4qEaKB76XjLhGbkYrJquegU0g0wBBA
nMYaq2wiZ3Oh/YSEC5FTDlXHfI14Y+5n9ZvzNHjg+EkcreXk5jUi19sBrrmwiZvYiZpYWyNpsjU4
F/GbLpYZI0PoKXbWCDOj4REsn1qAW/4oVlKEIGCIsKGn+qqveZS7vEcID8LfQ4t6pm/j+y99yuxz
eoeEyOUT+/WLwaFrDq6t28p9hMsaWt6/ExMnPX3nMZNE0OP8ThyLQiFjmkA8L3yuMsZICqK6dcnn
/bsq5bbczlwueERDKNmWiJHoi/qMoqY/P6U0++EjNwLlCUJM5elxlI+3jR5/U55NXbf4sn3H+5a8
MnpiUGevH3/MGN/lPc2reWUfJa+O6l381buHR/Duh+9kXS4KqDwk7BTb3q290qPUEJNJsc/gK3J1
9hmEi37mO3t4kDwC4Pi6gZrNJTna8ZNbbhnyYUOJhq9Lv89DZnQzfTifI/84+MjE81TEBfhusuep
/7pX/iZ+g8XhEph8n3yw+T5kVv51DzWxyxwRD4bSPWVN8heT+4at+2G7wdrbw4fKhS+PCGV7hWuu
pphGNgdBf9tPjxBeeBo3ka7uHoVeDkMBRVxnfCEcsK9z4ESg8cTjlWzb55k8mPEIJP6II7EA+CP/
LQE6kbwPvfM9LSafFMJTODbwv90jho7LFa+lnMX3lKll34pRFvDOzH26qDp7uT+9lQeO7dohJT8v
W0PxzIMepEuJazt7vf9N1+PpzXT5WB+fcDO4IEi8YZP6VCLj1K/4CT0Ul4YbX8+f55oj/Q5u6f7j
jVC24K3h3OWg8EV4qQ89iSdvHpuH6/gTZyReyxv/PYPuFacrjsNoi99GpU+Jj6P/in8Wl72JFU/5
vX0mLjyj7BLK8Vwr8ff99soZG2um1VyxYT7FXSRf/3t/0Hy8B0UAnnL7LPazd3W/3xAi5CHOSl2p
nM9/Z6H+sbLzbkx5eFogDiCuKbFu7oq3Ys9xkeEk4XbNAYxG/sQjOSSHwR98+2CzpnAKJ0bkeTdx
W8VaAtwZ6ZwR1Zb4u343t7S94rc3dD74JIrXxwlvi1oq73XjHQkyAkigkZoPz4ilbRZWL/UC1ruy
OoRfG+Bn3ukEl/dqs7sIMssvynlOiDr2P0j+4LcPezd5tV+Xl8w7vMRPcfS2rbdjQG0hTA7SSVsL
8wDfGg+xmPXwU91+fioBV7Z1t9unZQV/ucusKj6quVQ+kjRQsdIh88Xfe2/A0sOhzXfoR4IiLA7i
a8VXUDb8pvPaQxUW4fVZHKEK+e2BYXgfFTlfeAjatAEFVL6iDsafZcU7iGf5XSTeBZQ8rxOvYnI8
zPC1+EpMBTgpNovDLmYe22PkgwJdULLrGcTzYeoNQMtE4kE0EVCICuc3vCkcpdDLS7wKogGMBERd
fz85f2biziFw2BGXd7XApt951xDpYm96YlLNvXIW4nDdOYeBXHH/+wR8Kl6B3WIf8W5ZmIWj7GbP
UI77zhORICeTn4W9048m9kY+Th8m1PdB//H4B/vdEQuY+C5m6YdQ62lE2+DuvtFwOmG992IFJaw2
gE1+sZ+wMuIBM8AW+hVW2eQLl2G7jGjwyNxz7e9X0XX/effO5+v6fPeq4FMYMWHBxZ1mf3BzM3dy
/1UeOQSP1GdXfTYxC+Dw30JYi639b3Kf15/wW7Euuy1z4W6zHXwMPibSfMY3xsenxX2hjUVHK76g
kuP+GMERel4eH/z/djwe+TxHfvUhh583F5thrjJ2tLAT03+nMP2Zi/VNGJWr+1a534DTVwyfss5r
j2zpXBMTcmneosiN45+j7n9jh77JidhMCA9jCcSeFz8BUeMzwvgQ3fkJFwfOzktWppu9qodg2/vC
ros9+C3s7OhyHGHr8czszBoTJw4q7aQdbsITPmH2nB0kJpRT/qyzsC6Ue17uwex1PspYHiCxdef3
vrXDGXoNVwnUIg9OcHTN+G0/B3xuELXP1s81GKMxQtNy89+tEoZQ3xYbw1u4yp86XsNYo9/852Lt
ZwKRHPfd4LPoXHCCy1rElmT/zxC0MzW1Fed5D6Z3pu5Jbbh6Y/C2rdyITydeA2KahSGHTiRcVP5v
CT5FKKEE3Agn4ouweQgl8UJhBEo8139XBzjygdKh7n73obk1AjNzcdVEcLA1zzD30hn+YWeww8PD
zj9tTpL/+yz5Jy8JwFJza5OAaC7+p+5eN9bh/fX1xH+vNONdc9cH8/t1yww91L3wIv1qoR3R4uDv
2fERsJYWX+Zbwi8vkruD0IJ/vGjhQce0MSruEoK5wLhcFCwO6X70qU/+DoFIc7RvWt/8O2DiPpg8
IKH+nQczC3zVDvM3aP+1+EleJztxCNlzXInDz3G++nLC3O3dL4AD6y/FzdeKC0kxpktkRYwZutew
Xg9nIt8Nv+W5uSvCfrFGkc+Epf5H949vb9sP4S+Fs/n8IATgZuGWhCFtnzDmfrL5+Ft+cvzd+awQ
UDtPYqGLt8KycIVHln6GmoL4LYs/ovd5/MlZifAkIbtDwFQD7HEV2GJVFotTb2Bu1zcIC1jFbmTg
3pOC+6r2XGd/29TetxGwGsQ26PEv1MRY1nxlzdaslN53dmKZi71zXanPd/5Go+dF4q3nLxFlCU9T
hOFXvGMq/QipL2572CQ4ffTi+KlZGa55odB3Rls9gHnN5/qT4ECfvuIyik/xZ5t3IrwD/cF2hqwq
KC90BbjyZpSiUkJd2Kdf4SOlwB80nHg4q9Y3z/1a2iCZ6ssgwrwionoa2IG0BYHuN6vlCBbAswPI
T/aGb3v1pl87q2bF7zz46HfJvvoLH8SKhNmf2y3ixy86yDzE7TZWins78NN/7pTA0tgcDpcHpyCt
7v6NpYPClZ9ts23LT9nW3E1e69Pd8cHZhfaJtReMfnJCm3wrjo3z/cJacBvFmiAyPVu7/v1I4QSn
9CTczZNr+qnb7IowX3dkNvOGqecNHmB0n+6u+8G4oPu5X++vrhGZRInzWscU5d78pL8wpQ8nNPd+
LxZOiqN3Z58pYkZU3OxF7AEgK8F1225RReIzMNESCANv76szUo/usOq+MLyRCKpyP1s/VuhKfDhH
/sV9bYJ+3foMK7FvIFPwzUjsjlvM5pPcLyukOfJ33RREVBjbWndiYfjCV+fsIYlXyF76VO7tiBzS
m7kc4o8SopAQVOzshe9coP1/35nZZZnI3vC3NymgfLI3/3ZtzwV9eO0WO/Ft7+7vxI7/Tr+r9fr8
sT+fU+/3H4TS+C36CK7xrLnSCi5R31lJK811VsozHBxeuc/+VUdqorwrlGEg6ch+6fcifb5CWs1T
tnPMV99+LTfwIrxo2yWenuYY9c3Y/pz/mR7VFldEJID28fvOpudTaqthJ2ye+J2IV0QcJCIa0H5/
vxPxjrgm/a7zFK7LEH1p/mN/OLzgvp5+jjgbABf4iTyWLtbpbX8PXAugHMGjZYQikoSemHD+EWcb
enbNh4g4/4vt6w8oFgLxzOpJ8wDcHMVTDa85yj6FLf5Gchi0TwozvS6SjCHDo2HxxPiInx9F4iBy
FTUcA5n0QPan7fwqogqRQXK4xi2PglH+L/ysj8W+fEHn6UBjhKg2fxkDov3W3QfX9p8CJPuzBtzx
7ZzGQJXBTUQaqI+u+cjUj6L/6u3IfhYGJd9mv5CuR49DGuv6k0oFVq48+zl7lS49xv4V5za8mwcY
jAaanxazi+CUXYeVh9lg9pG+oGB1caHVRLKcZyPoUzBSOTCm6fNPGez6ptedrS/6E3B+varfxat2
mn/LF/l9/h1f86NB8kBNA7VW+tGqm8EUxBxXHjx6vws7xK8qLzW88l3S3YY3PfeSDyHS8NaasKpA
2QtCSaauUF1bqDloo1B1b9PrqjWMeAbtVjs9ileI3ldRRQ3ZXkJmBe3lNBQVUVK6HB9ACoui3lT1
/m6br4/m9mKaMwQJFMNbx9oYNJ8yeLxnc186xl4uO2h78p1F5dyR4aibEBfRAeQObJcROZsblXEq
0RoohzsTHVOi7ZgR2vajaOT+lGD5RcfmAbV6f/9kuETgjkpp9CX4XZKyjNNxebVaypGV4Oa+3SEI
pzG5VPt2pmcyUkp2cDqUUgXgRXwsLZk35Yyv0xn+qJ+a5deqIWO2LlkBbWnxqjAfZtLTvAP0tuvh
Yjsqdwge1h41nhkKq2Vnpu9Wke7L7jUfhYZUxsD8KQf/YwISAO3Zd2Q2tQ5nZsRxbZRFbzQPABv5
DGQjH+kjI1+v1O6rGenMQkZd0Z6ZRUuIEjxtYxRRTdosUmnCjLOz7u3RvH08RtwlpV0BSKBt0TLG
CFZYtJ8EMgJCGoF5iE3q7lSXJZoOZUaL9fF0M9VAk1HxYfJiBTH8oPz21cNHNhZIs3lrPxKrPVU0
8ABepvkJ5KKhq26vEmVllZhnozrMjQWcXbwCeoFKWC2syBqVc8XILhSnMCMyoDsxMZrbwHONJ+5b
Ru/2yjnQDGJq7vFWMFjOKO/IRDj8RdX72ISK0fuVmcAxxU1yYLwSr+k18uWy88e77dO+etzqFQxZ
gOAg/JMbKPlJE5oizlLEwDXqAGytCqjvA5G0PBvcvt81+rZWnjX9FYgkrEWglA4Sby0aK399ZRp8
Vc76b2vvYcKLlrDxS9gUGWdtb7Q2mBQpFK/g/UFfMJJpKV8mSpBz5olufKX91y4vhAbTgIiARkfh
nuvPWd3CPj+vrJYwG8gEs3ltAWEa0wUn05h9O7ncYeYQqA6FycIFWY2qAIut3ULRA+m1xV/mIirn
22oslYDPvtwAt/bMC+ooVniW+JToNAP+YZnXNFrpsDALwu6EkS8UMxoCvYfQOiRLu8FBcJ7G95X6
fdkjVJ0usCQyK18LQnup+5iN1w6pRQGHaAFops2rZhoALrCx8L8AfbOZ5KMpKHA+GtC1BMxXPTCY
skM9c0+7OBNn1yH/RaVORYCYSARP+57YEW2fKz0gAVfquv44MAKgWgxe33bXRxXZ1pNstisxec6l
7yFZhLvZY4uEqqUiofWq2qy49KIv1QEoT2X+iEn9TP6dJ2MFLlhJn8EuodF8yUB1GzU1X0S6tZ4Q
vh5XSUUk26ZPcvPYmvcipJsHF+8CqAUGQVe1/ql2ty+lH9HmhfWHISgHmB1jVTe6/9WnwF6Kzqqi
kW7lT4vNdF1rAARjKJMBkQl2ysZHZ/EORXZ7gnESWS5ibga4knFeaeCJTIThVKDmSqf/s4Zir6Cz
xMkvEmwINKfki9GMp+qo9lOohCZiEw4+hKabwdq/c6UkunfEhaUqxBZfIWCaguT+Ba5XAkWiaMlu
uBZncMrOchKsYyARwnyS/PxB+xvDDFr1iDg7HO2/kF+gufSjMgxSSOCUt4bxLhqOTJEKYgRDP/dQ
yYmG2mycBZMzYKtQ9MKy8cgUjkc7DqZFn8FERzlJxi3u6YfYme5XQK0FEkh72JsK7elpchPGaoGH
HM2cZvf1W56gsy8I5uedBZjpiqWm1dQzMdC2gLGYM1GIoQ3KhGAFxVrSGDW6FQEMmEDLd3m2eiC+
1qcoDwkhHNARLrRy17frG3oyy1P26lyK1+yzpPT2aX8Xn+p39lr84mK79/ZX/UaW7/322zGY8Xz/
hQfh/ql/z7zpN5Mt//KP5RVR5bfpnWVKOv1LJpwbgfpdcuMad/mtPlETgnjB/L7/smyvn4AU1W/1
/cYYz3vFWz++H99okP3IH+1b9Zb+3L/at+nIsapXDJn5bL/MVKvc4q39onqT8Rwwr/o/6RXaevlD
QLjY/jIoNMCNrvJVvPdP0tt0bi6Q0w4X661jS7Z+9yP4V9zuMtP1Kv51l5xRCaaso5JWHRgYz3nr
L/Oz+qt/Dj/5T80ddu9fxtf4Tz0vL8Opv/A23bmnlVASv2lwy5G1UImbQdV60wOCrMCcVmArrzCB
tKGMXL0KeHN1u0W88obyrRnVc6y2YQVt6gBefw0LE0pdt3allkjesy3CGShvtma8h1cpIxNf0NOH
0uInj7UwaPzPmlKDpvqeN2PLXKRvosHo59DGU0AeaSr7vbVF7I5xFxWUule9luOq/2ZXoR7TjQDa
WEW+/a0hsb3Qb4UNzbUYv/gWS/iBbAlMFx6zyljd9FslDqdSv380vvw/ks5rqXFtCcNPpCrlcGuc
wYBJBt+ojLGVc9bT769nV52aw54BY0tLa3X//Qfw8eK7Q3TEgfnJH9iZ9Vx6ZYOSDloNJ1XVP87j
smwhnq8cbOfUh4GmxGau+UDYWELDr0PB2GnFs8XIjHyFC8dhQLwFTwQPePHIOzRDMbxLXs1vCk7h
KAuVYPlpQNtbjLfq1eJEezIAdJO/4i/4Kcfl/MWxFPyQJql9JaxGcuanj4BFyV9bd++e/cERID/4
tzx3H9pb+Wt/ZOfpJbyo3+bVvbKcWYhMWIbuwb9S3hLXcgUTgrmk/gyv3ffwHfzl5+43vOHDtfKv
VQThdxle7CslI2/SuM+CL2M0SuK4JFoGfwC/XOPor2hXlFJf1V8PcqMc+TH/anw17/k5/TbeyyVd
yS/61fGF6z2997fx5n0YX+61+Shv44v2Hp+z03w1rsHXTNoVruGf9ZsrnwNU4av76F78U/85vOOU
DabHIj+35xRQJOPJnK7+Vfsqb8bPdGxvAe+A84lfde3pPPmwd/omjLGO5aW9G1/Db3ut7tYHBMcb
BPz41h6n9xIh+g//pfzx8oqz8n4UwsCAt7NFeFPxfrz3L96pgKRDFpzeLdH8ndtvfkr5qW8QR6C0
2Kf5lt9U3nKOPfhvfnZ/Ey5v8Ke+cJU+KMmb4/xhnfw/qMNHHLPhLnx1b+Rf5fBOX/LTzJgdeuVi
+rE/wgsbE8YLV4O7yiXOT6T2oD+crmxUxG/++n/cr2t4ma76j/Y7vQ4f+Zm6DgEOON4lYZpxgmt9
Hj7cb+Me/bQXVs0pOeEolt90Ui2gWXO1/LN2IEa4Pc6f9sn5mX8McLgboZzckPEKgvEdfHHp2m/t
Z/oYL92HfmUDZlU07Ht//Jbu1/lLfpMTPxcwB+IrSD8/VrxIyb/5c6/9fXhJz/EtvnXv5pW4RPoQ
5VMUqC8xGyt35Ni9Tx+Una/2b8p5g9pmof+i2SIW5qSfeKVmO0NkO+H3Nr0js0vP3P34XN54X8lp
BuJSghU3enzx/uT33viIyW+KrfpD8zrzsetLK8v/g+RVHoL6jd/3q5DPxDK68SM/fP8I4oqZ73tw
Qv00v/OQz8Zi/DE+XJTJPHBfPmccT1X1i63s+Jqcot/GPBQnFkz3GyermGXEl5wyLI9fyCfN73A0
3sfX4tf44bqUt/I2yd+nXAiZNPEdKqRLfjq8VXf7S/3UL8ZVew+Hh/QbRUly9y/OD0uRFyQQI3nw
f5vXjDlUtjB+2mFRfk9AGRxA+iLmcXpjJQPl0O0xIB1v7FDhrVPhUSyyX+M9jRZYMf41PK1354MV
zbqGUo58YuF8pFzbSR6VH+eDn0vcBb4H8oGTk/ORnbySi5ycxhfzbPxxH7SfTO4woHWwsHjO/1hz
VIHE7py6V9mTjLvNRuN/a+wF0bW85Uh7frClg/r8jUo1c5b22XjHGT7FZpoDDwgk3rXU2hc+COwb
68p/wPjAL5JHl6+5tXytXF1qBv7re8Ac5Hd6q+7cmOkeYGzBR+bMhffNHogk4Hu6QLpUCoQDK/pw
7zpcmrtrP9b9QkhXlGYLyjGPL3AZmhf6F6mK7j2OluJRCuEIpOyqfIdX9cJrqhftVGDg0FKYLsIf
hzPeWg0XXkb7iW/JiS8UE0XvQv0qww18xqV/RygTMWC6N1Ksy/vnT24UTHTnipyX98Rviv9INvv3
nnEiizh/4GujqHo102UbLqcLZvdcLv7s7oa3CC7BJefzwuYE5eYqBGRnEna1Ci7jFQVsdA/Zhn18
hVaNkEwxecE6GA+CDZYM5tmCtveJqoGTeVl8OVfn6l25fHG91K7+ObrwdUhIBVQvfiXv953bPsdP
1T1vVjObpX/ur2GzcpicfGvvzkf/w0Ktl+qzFl4tnxc66ObZ9x8n7ItcfLbCPaamw11X3ywAo+Sx
IvPTJwZYeQwAvLQ1AEZtEdkAWJseQ36DdcK+HBnRaOwm720Y8Cp67bn51Kjest7mv8Et/61/KeDK
3/xX/xl+4hOb5XhiS7Tfa2eJF9ed2Tw7k3nlfHMZjctORXdO+c99ADqZcMTACBdWIc4U5NE8UHRh
qUodyGbGzzTjiZOZQs4ktWV+0Fkgh6Fcsk55gPjTI2CkezC6hcP/wEUR9nNVeQ75Z3SJONXhnHws
HGhi8oQBVvx7VP40Nu7figFhCGVY7mhxN96zU/Xb/Oq/2qd7UuyH9pj9dK/TOw16vVdIeTz2x/Fc
aQvj1ilLvOw7Zrzjjw6ML1XNgioUrDh7aOEYg3rQm3Uq9opihPUq0RDkT/Rc5yyGOGGjKTf9lUHR
q+lPdnrQxMaZvaHAWZXNC4ygNadtUK0Uuglxomvz5jVX+FyPITqZtsPERu7wrVFvZQUXLdQ/AiTE
EFnBYEuUSfq09CrvKKKNwaFsp6Ro01VW2NjPz8uCej0HmEosksBJVib4R39SaxO4vIiWk34z6cVK
0ZDUR+iDEPXxzYHJK+/k6mrlU+ihYqAXjcZmXdk7T2VDyNL5qM/PNSYlKoEr2WvUkL3mbGqqFKQ0
bf7uB92ih5SjkqFqpj8ttkk9XIlyQ6rUpwe8VleEarP5GdPCZJhMmsOrVTPTsLQruIVCth46auwx
RmVn4nYErIJPProHGJ7IQVWv3cKKS7pLDyKNzWz0PlXzOlTBkmOHthbXK2IBdx4Cy9l5badDgRJh
mtOVPr5C6Z1qCOfcakiZJjfawntio8Xzss7ucV9vRFg1RsahMtpdxeQtGUWrNQYH5E8LoAfMqLRl
1H0oFHQiIRPpGlxfiybIm7ZDHqxa4lnRCqMJEc+QgEma8g6cgJ3pMlbnrQIJ32RYjYEHeWjDZ42+
EXNNuSCIuGdQBQvr3dx6mvonjPTBMzYaEIcw85F41srDFAVbHMhWLSbPwrCEp00aBQ3xp1nCucJX
M6rbha88obz1RnutsVKy1jIfRCBlmOKQSBDBoTJHjPq1P1PrVxUvM+pIslCRg2Xh6BQ1h38qvwo/
K7Pe8c4KDt2xBE/Oj6mFA2e9qTmbSIHBNH4l3aWCKMNR6YuhVEGGDcV/pyZlno4F72fxGMlPZvFe
VTXeF/EW97Re3achHG3NXfvkVylGsDaISzeV8EV/H6KzUhFKjCmYBeN7YqgGDX4c8e3meNDtF2oJ
YdwjqJtKjVmQvh4o5EELckp83SLkFHjBwpK/i0uAo7dUAXODtW+PGFUJrjCFvxBwVeMsyBf0ZGL3
mvlsIkcLkYAAZe/DF9GhNnu/xieJSRP6Vks/JFzUURNne1CnssYywtuwKnE4GlYO8kUV/ViHAiPX
yz3CFqU2t6P3agHSwBJDRZJiGzPhhTWlnBE9SzbdSDKXeP7jHbZD5zXH007tblnLN6NAfzZLYouZ
z8/BjSckrK+2f2jmZ7ELtEB0QJO6uVv3mbpsTomdYJmXbkeswBVH7GeReIN1BCqVV013Sy+kfgwa
ZfGk40NxQ2fYehOGZ/4jHO8cMDh0OTnDtryYBgr55s8h+rfAo3SmMSIeCqSaphFMRejwYAgGhs0B
GWd2Ob41OvRnojzT9o2ca1HDBlazmRpzL/oKF8gzwBJTjd/6+acM312F8VrTP/snz+jxzZyxJwse
fV4AuGkTTNYTt7JicdbdR4XbgOOYj16JMRWgHiGJwfjQkvPcK0zceMiHEJVv9h7B40+LbOUb3gPq
qMtgLtuKsZaW/HARVr2B5nBMfvus2hb1dprgetreXtAN13gODYz2O+ZoCOZDqKqWshLFwZTMT1EE
sJu4gLurwiatN9nqzUXhx2ajQBBuvhU68dThvu6gWpXpSVQKYQvadfSAVZRy/qyn6MPv1YcQCw53
utjjMsdnogPRIUmOh6+PLhW7vo4sONf2yvhXWM+G+2zr30VC0EC8xwo05f5G+JFMnLlxPT13U7ks
od6p3G7TRu1pLAY5ONGJZBNwLDV27TCJU45tUxFBo/6FyUNH6hQeUhtB0HJE/2nDTMRnDebgyqJg
jpdvOD2o7EYJAumq4/GG7TpS3e5hrEceaHYbfIM46sVbPP1p01mUT3Xc4MXJrszu52x8jo7Cah8H
GyKK6z9ZaY91OwDknK8KMUYl/0e2UNcfn3UkxWWy17KNGVy9KH+oMNN1SnVhBO4DjOMi2uBOBmaZ
za8lvmhOcPAb94FPTU9N1kDEiKg9YLOBFrDxYYPjRYsRhc/0ysLVwzSrrQmobY4WbrmLNpxfqgQX
dOK7vYyH8KyleH1chDitjWQxKehn84voY2zsJiPTIS1vr9Sbcf7TOwfwEjhneBOZmiwOC7VqZDVP
nTmgaKjecPXHHqa+Cijq6MxOKygGaLp4FJFzoNDAuKVu802AY3xhrEankuiMTIeMRvMPiByz0tDh
63Dop0bWAlA76zuQ18sPMS40tTlubIZrE0c7W07C+MZ2nEelBsdmfRvFtiwTfIaofUpfFN8F6sq0
ZXKdAsdd0wagu8OGiuFEhNyHRaIh9WiJKu/ct7C5hgFFXbrTtGyLa0KhHLTyta5ZeX/4n+57tYSc
U9H6oKNIeg/L8mWFAaRqqnssWTAaQDDFfKUAF80LoEszQ+DIh2cLUrBpQlHrg4XPOv42+cGBtNXY
G11HNI2ymOoGy0YWHlaBcOjTdl9YUJCc7WA/IuBRlO3kIhS+VRyhaCnDtZu/qR0cJoJkmmGR2w7i
o53I/XNtWnbFpz5rX3pqvYn2VKdV0At88D5KaubI3UXMjPxZvPtWnvecUryTWIDoml6QNAMPjQq2
R+rNMbgznJ+YSOaE1tWkIeNsHl4JFejdY5j/JfSWMibAGqfNjoH/HnnuIqxY+ema85QtWq82RngZ
knGFqUZjMoc2d14AzI6cajyyeqPxszgh2K1wAmAuxtglQwTKYYEY9EGv8MAwOQAJTgX6xpSDHS5I
9jFyZ6RhXjnsPAzRdMyf6XViTXvyy79YG2+2cmKdzfUhnjlquDk5OZb5xEFoMLfspnOk7/ugXxdJ
uTEIZekHjOnMP64XlH7wZhBKE/6PearU8sXr0VDhyhF4pKA3yx7VB0kBIve3OUDH7Ow75p8Mt0Qg
LAMVEY3LbtdgV0KGTtfB4kA5oM2oO5r00GoZ4zwoauo98d29McGGY2jFpy9YybH2ZcEu6vF8EqUc
Ly+enliAeecW/BpvexV/VvsxTZ709snETNV59KAxpIifp4jbuk31pY1FiGZqy758USMqwIQIFaou
A6MELA9tq/2yTMDbbOKM9Sx734XxSwjaOfYKajCEsCwim8IwYOcKRNRexR9uTgUw1VvD3antGaf0
nEzsAqvl8Uhyru6EiDQWynLoyCa6FA2ZYO4lVB20ic+N/1430Uctnh5oUxhGMjFIcmhtsy+OuZb1
kzJ05TDg/qfsjvG4abIDLcDMnNWqzwF5bjmaIw6bLCmXjoVdA2MuN61EGsLO59AATTPj43OGdwXu
8WtpBOqEwU6Ao2N86DIX2UL7Kqo4p3odaG2p77L6xj5LbZiX5Lv8sCEmDJPaiv6qc387Eyqvx4EB
40xLkb5iOEKITVMR/HMsZpJUSsxfDioS6gjddD6LhPzsBqxyVHgxJiEVG5ihUQwiFa0i5bXxZuQl
py5cxc+qZr83CjElWrEMwvhoxcZHO09rxxwwz2w2Ij8Wpfg42Os+H1ZiISCKNhl89OGHGRE99Qmj
nqdMtC25ZtPe5Ix4boN9tlGMVc179DIWbyJ5w3sM4DSMGLeGRxnNMq6ju+CbZ/BY3doxY3X69ikC
c8QrRgalMp9Thx4fp7R8NpJsI0q4YsL+xuKEQuXaaCAJ43EsNNzkvE3cfbY0gxGkQazoCmYUDo8S
CiGp0lGhyTQ+S596LVpHwWPX7TsmfWqjLXmeGoPRZGbtS+yrI5AD3TWWG+K6VXw/g6pb1XN5DbuL
ppliQ/EwT8iKCM41nwnuyWRXKalFoDFjDCIFiEQJBIm7wjcy6/1nEfX4IaQ8DesZYG70bhLvyfKS
gxN/xObdiV/wguIq+U71nLOL5W/4WiwS+2Yx2ujAijCR40pzf9nlgJb5mpC/iYGFunIBY+Ct5etY
/RgJyAo4A9YVwgIsEVyMgTPszHDiZqudM8wOMWgvqbw+KcJxaffL7w5TVS8fl7wDUfCZ1TlWiazh
UOiare+na+3OlEwvjilnam+UO4SzMnmV76j68t3TXvIC3KGbsEyDnZ1u5Fq72NGTFO5xqpRY2JhU
C4y4pWkfGFOLfBwziJShrqRMBu5f9SfPH8eyjVErh49frhqfrsaEywSM1p9r9PdT7Iqm00Iep0YX
jXoPwMSEsT7zncmeYxgM/1M8SVqyPWn2KDAyfP4UQCoZWU6YFaUWf0srQhkTYiPN4Y4naB9w3M8X
SzX/yuJZ1n1Aox46UIlbgoExl2LA4Uw/s/ExTMkhNXY6tjKqMXLybJICb+z5O6HQFc0brv3YA150
Zqn+mhcdwCu1kM6vCZ/kCOYRkA5frGTkyKEijVB+0bfWvlSHn6SKcyl67R5Qh7FZ9QkuNQA8uC5g
Z+6Yz45G7Km7jwfYgs+Z/0I6HI49rotlK5KPiFhIKRuaCDyj/XTJY6PdlgKGK8RDl5PnEvHh6vkQ
jmdwCCTVmnbLimo7kHRCIxaCSoi9ikVfi+3mYNp7o4kXAnlIti/uKCJ7rHVF5JuaZy4TZ8VdoZ4i
A9xFLifKTi3lCcUAeGQL9+4Jt6TxQOoSZs2eGnw1ioM0G/ZgR3zak1b/6hHSn4GhVDytNMpI8Tfh
7ftkMCkZNlmASSo74DRAze7bbetg2FKwtnp4t4CrYsbm6nhnYFaqfyqD3bLHeJ+BFKnltJV4pNFe
lEALPrWpmxAvzs6LPN23cVafWKUKuv9VVhbrjrdcigkdHb5Faw76sDE0GAmzqMbZ8qjGe4Ow0NJI
cXREJ05qpV51Sx4nvTGeAwCUwrPWopbWP8FhfIhLFldcj44M65f8n2BN7tnMnGfqhITtoiMCPZ3X
1k6E/cx6AaqQCdsjbijWD/ybCTcKfq1Iu+v2N20o7lcBuzHIt5of/9llBA81WFRnn3XgW2wnDYMe
zOZv8XZJaIaQFlfzuHKt+dnngQTjYpVJISBXW2wi/OnmdQevUpaFURw80IECeIGOGmsCIq7E9rg8
ztRFLJHsNTRATMI7+1KPn8cw57Jiu8fKYGba+EvYPBTWTQ1liVYSx/soh4ZaAPTgUoVKfNuCurHr
y2tJ6wnljnHhjGzap2iNyYwamKFOuDLhSIwig0JJBwS7pcorG8ygIDbeCNNjtN1NmCSbygzfxUNj
3k+q8TLH2jr34adiWdNmEyQDec27yDopX2d0zp2BwISN2MWnjRqQ0zqGkUSkmavzTE+fOunM0uc2
xmfE/hoEe6FmKECfFAJI1XvcqTC/pBv2sH/jrJH92q8BXahH/xq+N7PKjfzCcmi3To3qMHF+JUtQ
VR7bjOWuYMiWbwZY2EHxMoVwGUEOBjLGLDbUOLkL70wJ/WVfey95aa7xy18GJnnxnxBTOijtxO+S
DoPZAN7u8lw6uJ6SfCL+PDhXK9DVrCH/JtNpEWGNECXai/RaCekX0Gs0zDCw4vpHNpvR+WMwkLXx
h0PskKLtQmT6nro1LWxrrYeweOzzeuPCnGD8O1feQ4hWT48R6DTdGhMUD8U0s4LSsVeqiWqxyHYN
yJz0Tq4XL2Xta2O3aV+6xF9JARvkHO7tOSn7JR8mzJwdBB05CP6FSlPkaHBrHDvYBz257686Bj6V
s2PJJrQOEYZb8jfCUOncP6l7dF2HDOSvItrcMQA0I87VwBsucH4tHW3XuJuti//RG7VcJTHvtPGg
iffsPjkMltRij0mX4itQd9jhYV2NFxSC4ZrKRk52Ki1R9Je+8eUVDlyNfDk20ZqdUA7YENuAMoR9
ph3LBJoJ19IP/3BIXleOuoVE0/bi28De1qmfKQcwHySmQjJafYdlgBR2tDpsW1PL+ZnViIWqY2V8
4hNb6e4j7J85OXYTPNPIfUhJLxMHO4zsHBcWSLj9ZzMy3fAqTANXTOLh0Bgu5RZhC7Q4qlpsxHiq
r1M6Fz7HKywaSem0CXuIcXhrepBbC/xdHB36lVmFALkgrVNFBCO+Q1hZTMTeS0FYfLZlR66RQ54J
T6iz7AgGyrOj1GZcyzbGXfUfailttBB2sHZsX2wVtV7tX2rbXEt/zpv630qjx8KQTAKX7lsbcMcK
SVm+zCDKwm7i8YID6HThEx7BWka8IqvM9JXH3puIwUm3SXILkueWqGU2B0DRbnTWihnvlTB+qqkZ
2ydaUlg1VnvXO7aodplHPnUJYz4sZwA94TyxvQC78tQ96P2mmRgqWDXIpevCp5fF8KT0XAlIpnOH
cxmlmEVIEE96L96aHLBK7Rw9me0NwcpL1/RK/8AJAO1/kfXVIySiFuRbI9HI6bMXXCPBGvFuc+sj
xLqlkMfwHUNP3pjlPtgWoEwpzyWye/JRxPpFam4LzwPmeDMXtORxrqY9DzgYATCiJGlUKvEBxG9x
8hbhsfZkau3Kg15DGkMeTlFX1xgssRn5jE0zCcx6kC4Rb9PE7HCUwnfiUVpcTpA9v7rBvIbdG+u/
iFaYHtBkabjlvSwYCszPUM0MUEphu+VB8yH+PnK/pQcV35K2PWJZyWkgBDlpZmhqoeD5UGHYcEAw
XJYpC74AvUhjPPygdLKBVppKtJ6zlg8MeAKrSgrS4I5NiritiCF0xKuzzGJFXQfhUsYGLnSbvFnm
1d5xd4lFxp/Rc4rQZQnqztXQovozSU/VheeFvt1SMftgLsY4muGwUpytnmivEmUkZVh2IahM3m0D
2iUAiB7gB1hB9MATaab3lDx6Me8R34DaeMOvnJbBg+eK+559o/KU9x5BUOuGeouFk4j0ay/MoIhh
ucg1xCj/GfAHwszj5ONFPYg57qRkW9ZhhlupZpwxxyDchtxd95UE84cAxzpJIXL9/gkvDx+mqOY1
bLqcWwVG2/qD658KjiUPaK6rdMAQZnA5PIbqwCeJ+3mLXdngtvg3KNW+Z0fXDXht5panMBOwDSMq
c1dS2hfXShJ/gv5pjsqdYzbHYnQ2tGD/DPG0kBnOBgczRbXoYdZypI2ASSajF0EY1Yw4BGiXUuGa
E+4ejAjFykTaHIoLe6rWeD4kiKYT66nnAtcgK+ztCkZcLlxW1whZvcu5o/RnnRNascYfRqx2xZ6w
isIHj4xYqHB2RDRsFYifLx9BLNZYxnWmr2SjM80f3diPM3q87NxLo5HtG+Bdcezi+dsC3SmErzP7
nWjS3VTD9Vdd+fPB5R5KIVbjOdorRxwPR0YFhZFve/Ia2xr9IAkF8FGDoJaYE+4bK7GPUR1n7d2F
9yj+Jmxflc6Wr3dHzGoexWEoWtkSYDHgYjbsxSmiYgERZLQWXzKxGolKcFX7U6qgklQ4bHjBIynR
xPZrXlEsFmF0wN4/YDPwAKJNH0wJM4ZJ/YpwUu+NfNeHq4EP7yTqC0HcS/oljDECtsQsaLe+jYs+
6VLj2Z/dtfy7CdiXa/rGTIjL4QFPw37d0Z/HHKxOQmdSp4AVuEMb2xgo9d/uyLYz4iOT0P13OR92
Sm6Kkh00hxZUWXj0WHmm4o6nADQeFTZ6b2HmKJH0c5ZlGwHu+nF6+BevAdZn6sWGTya2dmWPJyc2
R6E1bjRGWexNZBgcpbKYwWGLAgq/xVa0j/S1bEMyzUwYjOjlR9mC8Zb0KCx/i08r5Y0Z3eTJx5l4
lcCsagMPrzWc/t9svpFjVYHDi0UO6S5HYKjRtdaVd6bWxBn1k2PZabyU+jXEuhi/NqD4DiNPYWj+
GzLZ9B+6s278W9RwoBhE7sHPL9L8998St+q9Dm7WmsFeLPIa7E79VN2yqf3WNPymB1OuZICw9iFR
JB5x5+uaGEYb4Fb8gQ9ifGJX57R5AN/Me9zhLgMQcE95x+xRfNM0hog9YVk6Bm05QYiJ4NAz/D/t
UFvtKga0xkhWH1tKdzZ7ut4B+jOwPo5P0DxD8LbM1D9zJgQTBokTmeoF+WRFMTxDpo+7ds2RmzD7
MzxUzdZb2gFneC/lbAnUb4pzcbv3oI20Nu6pFruOgT+xn60qtkJ6gGWn7oUB7w7E/Yz0z2h3iQnP
hw4ZADZiCpUFvRC+4Ext13Z0sxKZfNvW0iJLoqs+dZtmJbeXKiG9FZ08GDsddGM166TeJSQ0YMS3
kbM7J4KFsy0+KSPGLbQMU4E8kuJiSJ1jpfNMUITSTId4jaj+R9F+zOS6aqa71PBPs7rPpsKfOkcH
jM1odfB43AKKR2yJBHHRYDvHWr6FX8DYQ+JjeI6FPu/TKOiUswYYDWJpd4fFHkboDr78MfHlPDUV
BAW/GxYGHHVaQjJ1pIULfOwk0ujz33gaYKpyfwq9+qm0L4YuW7fwnrmYFKSjSRcROpsgcFaF7y4r
lnavcU0YASZm8TBx+WY82lFQ1PNbN38PIv2b8mWQkcwqE00o1XxYbSpWEK8pdj32+Ep7lclBR33D
GWCXN3GuqigOWHdzfy/qO1aCHNHA7KnBVt5yQL7kVLZN0S95nqPBk8d6HCiTyucSBU5mEQfICSY7
qD9aj9K0pUytandnuAoBivbO4ElLEE1qO8PbNUa8wTuvV9lh4LuOBoeJ4S8yLruFWicCnAjbR6kq
VPKCW6rAmW6MwlDR9G3LziEGgoGtMF6BSgHZe7KpL5HYDcOHYkJvpuhh20PmIe9KTo1QZ17AiI2P
aFPJJ8yNxIUqxEWKLo+V0YfEqZm7wciWg5MfISIpKASy8c2BySD871bFRWgvd7umYcrT9OAyKGW2
LkdtEGIZtlOZALYdxxMO9iVUXD4XzGMY4v64c+wGlUq6y2imURCscQ3b6OemtfBj/GLzo0ZSZJLL
LIhnK6S0MVvrYiXqamBX0sv21bV+TMaJGUNXbSuXzuesrJC6EEf2r+MZzlM/76TJlDE5AUGGSUPF
sEfiXyQ4UfGx88AfUpQL8m+xGR1MxZQMRpLlY4TbirvJre/JRzrXmDvfIN1uPnBpDNaTCdkT+9UM
OLxidOaWLHS8Y4pDr2BFMTPFsGC9A2zmh0Fxwb7GTR8gyOQZESO3lEC4QbZL7OQagoYDetwuQN05
uw9Ydm2TAJsXrJd1Bqsse4N4DadtXojYZpoJlp+4RM/ozw4g3WgcHMfYmGr57n/3wUs0WJgvtq8d
pavsBhTCXn0b4s8UTLKHKxtS4eWO9eBm6sajry7hznB9ggKXKb3eSLqu1k9PHIoy4Wi/VAhsSgmo
FXhnh56oB/MqqDlejCxcNYBghp8dHag96XtXNI9yOpcMDdseFHBgwFZw+hg3Catha5ET2q7QHBI6
gFDMgzEhWokWjFFSkihcLJwN8M6jWrTVDZVpZJ07N16aeOuJt9gIfqom1m8IU11H3yIj4cj/azzM
d9ikOvNHq/uT16vMr3pM/fDwE5pp6ryaRvVotS4yFhB7RxNbOVqevHlIq/RQOO4qUbGtUKJjyqkc
BJ89+63tDL8eJfA0WRDRi4OAIVQIiJmKyXsQQ2UXwNuoFuJby2kZUAukPSZQHtQPE5WfdQQWrZ3x
wYWSAjoTmLcpRQkYFWsIugrEPJJ+B8BNyfVzS9irKIQnj5hwgh1gYHBjZKrQQfftw5JRMRSu2mzf
ob2oGmlS+kltf7qcXZq+bM5QJTJ0EmFF7RF5Okv1FNIfVuj8NAYDdTwT5BZicHfQrBdIc9FKfP4k
00BpCFjUoYL8jlP24DLJDehJPGg25FMjqWRCR6oS9SRvaczJgVDPJUNcCbSdjbs8o7Xq7mSBCGPL
xHyPaUUm/v9MWQDi2iA5Bt7P2K+segRNAtZFNsPdlB4pk+6dGZ3UVAHsJ/4ZQ2uIIjdANEbPkiGC
Dk44bXV3DvLPztt11BCY6VNHUF2PcOYj3gHmtxgbh18dvZWh3nmdWjSJ1T/kOD0aLD/gHXa5wV+q
KqpK5Qw7YYDtNI28HZ61MGk2Hq03Y4AM0SJRWHxskw3AossiKWwgrAMK0EaqCCWD10izWJH3iJhI
dl2RIQ74XORPjnZTGvUfE8ThwK04omR44zGwLNmoxEXTkZUDmGtXXypIY2jeeq9YGjAfRpfmkpbB
8F/KAWm9YDrVFybLQEx4RlPxS3UBSoNUkdBZwETMtRfMHpuzMzh7jnUCFcfeoG39Us0YgBf2Ho1o
QIkVTRtO9rH/nBokz1CdVeLBswZogajOklzPf1bL7Csc/pGGWYd9TwIc2O8dLF8lvAeQBmvM6Zsc
c/z5Bg9EHgQ8yQEsGUT0+NvVtbWOh13bRk+j+ePV1zlEvl4d2xKkKLsLMo1r4pZk76WZlpsaRmtO
ZUhT59AAg22L5gxIU2At7SZQZVUV63KEcsFBXzFHH+RRUhuaWopMDiTbeRwyBkBg+RU+8RnZL0K4
4G4wzKHhJmNqAajLYIVXBylLoU2LCXYUXCMM5gKUtoA5coN89i0g2wZ7VnAO0ay55ERMW6RiG0Du
GuPlskcWY7wLGSR1jUNo4507uu1ayAsGDXlUWQi2HqZ2Nzd/BhtAf+FJkwcZm+BV0n61f6PKIB0+
o5lumYUZYt1JK2sboIVsaR4HFD2s0NBa/LK7kQwSGuuxYjDD/yc9EL7ivxGJoKfMk4dxG/G4eLTJ
8PNMG4N9Bi5gdWIcDTUuhtbAyxXhLsG+AWMxuEuaw6p2VhIkZcB/swVpZ3CQok9j1i3xLwS0SJ0u
TqI2tNCNwkzBpoOPaW9Lf3hVO23fQqMaYXhMrf4kQ3YT4pXAiDwcEVkdfSVTLcc2v7nqkj1C6kaH
yaYab0jeIMNt6sG/UJdP51KLqGg+OybpcoCrtYrGOdvyqJZkQstzKKOTWu0WI9E5MzDRiFNR22wD
UUO7wSlGNReFOYkrF01xKOcijgS8ElWG+7JHuHSRPgi2rAmNAVTbhlce2lElTY/Unn2IhVypxDBu
OJfsbqm7WxczEEjZ0qsP3xP0dT2mih4pvzqJ9ZV+S9Dm+CxmyU2H0yxEzjLc2kqyEYKJlErCihM0
TXY5Z2dAi5quRMREM8WSeZfLbjPGGAEcmFcUT6Z6KHrnjl4VLjuAkRUdFGkDo0fN+ZjCbG8C30OA
TqXxgr3Hg+DOpO8ln6lQHhi56H75PFifvc9jjvA5419lyF2gzTBK4xfM/23qmRf6C0Wftmly4zEX
G1NJjWI2J7dcZNFxOexFwBooiB3tPw/4IgA9o5ITQsgcfWl8OHlRSIs5KqwBA72qIqUnWEXsALp2
B7uVFtT22Nl4UgboNHzwf0FV8K9tuOCIFJvpn7MjuVgzcxyA7xT4S8ChGCt3yiFKAll2eDuv5MXU
/lCl2Zkg73jC+ZCWEu34Q1gdivILVFAScqDH5Fa4lxkEOOCA2su2l9L4ypPDByRzRRJPmraHPIt5
/g6aFpSSHB1zieOPj3CwHD/T3vuBV0E6SbbKNHUTEpigl9PSBAgwnGEpc1AahhSTeslexKkbtB7Y
g84M+hwaNNJhMMLeee3eVU6tT2jd8myP22Y8dP2LbTzC0OyhEozHzHu08kPqQuTcpkjZctRoW009
sEEr07mqDvBVia417W1QHxqbKeDaYk8VYuFeJRarI7QmeXINhhTftfFjlI/DEz5nFFRlsgqnjQ8W
63IOy2Hjwn6a/BR/a76ekkfXyR7rTN2pnsHU99m0NM4941vWceohH9GT1wbNvsYH7gxzrZI6EqOJ
STnlIxNVdJ8tPHVYqelhGJW3auqXBpiXD0FY7+7ABtIwUgILtUNDLsWFg+zdvgZ/MTv/oLJ4IITi
81bCmp6Dp/94Oq+mxtVlDf8iVSmHW2w5GzBgGHyjYhijnLN+/Xmatevc7LVnhmDLX+h+U/fG/GJI
vN+eGniAZ2z68ugVCZEBA2IE7anvEPiG+psTMNpYsfHPhMxf5QbRZmSEetdvMpGBuY/K/ByWmo8Y
4ino7JeJDiGJo9fyITFtAis6aye9B8OFAsN6kutnMtOnlrrJSqy9AtZkYOAXia6aYONQ6psCXTFZ
0W4aSyYIG1svJdpwWRNtveXm68r0WHnM6aplmkiBbsed9zZEYX+MCmIjmXWYtClav4I8Vxo6g9Lb
Np86JDcN2eE9Y+HVjLi0vn0v9NmfgnhvoeRrLAQD071Mnqqm9w0GG/xH7nCvxPFTnuRnm/ZzROEs
hxyUI0iFhxq67GK4UCKxonmXm1x0Y/0lbCRyExGI4+Wfsb/kwbjLx2IrqQmTR62JSbwKjT3ydrna
sxKvkUmkBmd5qF96x13HCT2vt11Q8yPno80pDp373DYMxtx3NpNK8EeQ8CwDYTB5pwT1Be8DWGbe
1XsjPQPVB/a7DKhoeusoWktgT6UCX5//iVQw4TmDBMrEDYFO7XArnzecP1ueMV+rsWi+5M6WCmNR
5rPQABwWUfUwTvELAiVRpS16+TYh8pF4XcoHYeYFrAL1y/mFuJ7ZS5BTyAUEuxJi0YvPWkvAfPij
MrK4V3ZCT/KtWpY8HGzHIqR7XvEqkJTCebIk0tFPwQImhqP8TmUCZGITWmhr2pbUkFY8I9zUKgop
dS6hNMU1UcyVyDoc6zMFi4wjg1qJahCjHb0euixb8/G/i/0+Iht4PoouQ+pGLhhRaXflchBnR4Ld
G110zJqnxuEpS39IcSGjdNvyt4EXkm1ge2oGK8g+wkyQilAcqm6DRD4wydtnizKcA2ZFdGw40hdS
IYiiFolRgZDaAggQFgo+eCjn95mS02s2TvuX822x/nR6usmk5QT99Zj/42jfI/NUZxqcgBZ31He0
cXIUStfP6dwvs9/YF7zClnGdkbGADdkeWoIJOevFQphP8v6DsfHMd2g9ERTPgI5Uiw1lIuO2Qvvv
YAxgP18dADArFuQ3owhOsO4c5IpDatHr6kGo9IT90MztwR6r3ZRdkNIiBozUGyH+Xqk/xE6+prEQ
PfRBmrhlORRk9YCxwpaqUHRF/COTCzC7O6DBLClLmJQsviRUZlRRZddtSwWTMfclKp5eZbATmmyc
NVs5o/L+pyULoiEbAK6fYX/ulaGi1MWUMbFDxjiq2Rq68OYxhTB/a8YPjdEL//WF0kKKdMOmTDQA
NYP5PpAegkiTBsgEw51oFc1qlXLo8o7jtH+2nfPg2CQpeH5n/mZ7SI0l9KDoMJB29inAgffLbPMK
5BZQEGLUFZUQyysFhVCwHLCeaSAKEg+Kizhp5MXG2wJ8UzQiPfKSAGkDZG1dexvGsW7IoZAbHSmi
qn8ExICH6s61/6ByLvD4o0OIh0fOSeCQAvHjMDs8LEYO5gPHxnvY1IdfBtOaDsoY74re2syUxTkz
BnvCEMeLVjB0cR1QhAgkCu65FsCezZnzRxkqITExRciAI1VmHFYW06+iv4u2U6pgM6GsM7iOWMrZ
gY0xc/dwqJBigJhBVgonX2Y/ohJT2U6yVwrjrSBgpuPMM13qp7jckrzqkqZI+WOAQjh89jQ6OV1h
prpHPjvoN35m0Wk7/sNqF6mtDLEEfarTLbtB1qG0LQMK0xEZKSk2D/AiVk3dsy+cbMvmU1FeyBix
kAHPY0NzSd+spPNLmmlM9fK678D0G9XyUf6uW+ZS8H7gq/jVkpYvskanmoF7aCF5DZwCJuYS8QFJ
nSOZHOTyU0PYAYWWYUBsFjsoqqhiFl/E7QlfMFrogV/z+F9oATvC8yRnD4OWvbwsBm5/4rhlDlDl
8aV9YazM/FNkzDLxJAB9ESxmE5iorMTmwg1qnOl7kPIdZYwijSQntTS57vxaG3yukPLKM+dvhOPf
2mpMD3eUT+q50P1Bq0gvhAbLJpNHfpaUa/wl4n3goBlyntJTeIkS0C70kqNoIVJ6m5Y2X1YZp3gG
zuyBuKHdVSxq4yo8sNjSmRdMHBkuK4dqLg6JFlNe8xaVRlmDA8rbPLh8enybiziowP4vYAMHEbuO
/0WcK4yCfFb8yWGUXknz5/Q7rUOK2Nyl9WUN1vZAhH6H1oaxeN55jAYchZfSC1axaXzQ2zpj/UTo
LD0G16bE0/92Q7P7KziS8HVAtF+pTTrioaqq0xAB04G26Pkbz9L2rgKBh4avpN997deGnxl/TOYq
Sb8Z4D+RDr9BMEKD9mtD04xDslx7WNUK1BMbUTSd5SI0kKvBxaEfAuiVi9IGakusT/5Z9hKkiUmo
Y+5yh43ls7bEq2LG46lfBZvhjXSEjCfvyODFAlayxYodcut2a5CQX6Ba40uYk4F2i6tZcJGMBlq2
b0AflNqQoupNjAcD3YC8dMqbEaM855XR9r5JwJbV+g2V1DwZv0eXx/eXJiraCTAjP6A8e5TPlUNS
5/KStl6Ao2ZOZYLXS8DweiaBpcVbBB1OrFl6FbICRvtboEdmmy6JsRH7HX0p13Gp0YZDhumEBk9X
YVhl6hGWbLeYMDlN5xjQuQTjQrSlMEbe8sIzD0vhjUo1FQZ/g3lipEl7TNJLh7+UBc0wIZpbrnym
aAgwYy/PC10kn2LVe0/w2J5dHTsdr+h/csyOs2PYTcYTUEdu4rvl8BMJQo1dwfbSG1tDc8JTmPyr
OpwdZAzILq8mxN/8V7R54m8sK9wDfDdo5ipB9i3llae3JzOnSmyPqubc8Gu5SOkLTn5RZKXgIAQ7
s5FLEK5a4sb2CT9dtIMcl6LaZgG6i/c5jGcKnXoonmkcg44P4dDph0o/9N2h7Q7kLS6kn3cHozh+
NAkZgeYT7XFQFS9IPUYu8ybl2ZMISRoL9jyRzAzusEfnxjBDNhcefh34AollW2pPTCpNkYqb3ns+
v84guUXz09ADU46M6GAWBJ0GKVnzo6l8Q366IEt4eImq8UXaj6gL/qb/llm9wZUxhcOYC6EvgT3x
xVhgr9BogNNqs77hSMZSgjzLfNNqMh6mvf0XDSqK0tg4Qb3ADmNBv2s1mYpU2JJwkyENko+zsZAI
MaYaFU2GusRRCZ90MZ0ixpkxlLKxXFhyxlExhg5wf1gtjHcB5WHmBJAz5SPCaxmLGTAjYecB/ev7
imvNbAkkTWLGGu3ITnEQcVj10aGEA4745NKqZItRKxV+0f0dgQZt+y74RJcdKogfAdLBX5i03cS4
88lEj/f5vFODVRMiDmW49wN86Ds/r3f2HxpKTG9PQheiHcNXE/tELyxBU6IJ6EiEKltkg17rKw1M
H4Si4TEkqEGcYW7bnLztkYBSbkODCSuElbjhc0vBIcKz8dqby8ZuE0yd75LeZCW4PHl9aXUUhIHC
X/BUxn6h8026cLvygsfcuevVn5p2pglOCu/Q3kQF1t91Zh17t15P9prJw5OQ/RqTik/jjNYFWoGK
hIteooxEQUZpvAKlHCqFqRxbTk0B/hOIW8pAvLNCM06L903pXHKaB8FZeY+DXY1LMo22kAICPfbd
GT3KQ135I3fW8BU4yyPlXBo534G191pjhyYCScfDCMFmwPWOVxCkjCRgpsVolJ+cqV42bhKU62iX
BPtB6DE2VItjzWO7Sykmv4h505yWdvPSa58i2Rywom3qdl/X6+Rmoy+1p1OVwa6U7vNUAjfF5DUM
QLjmVu0ZZh/fFa8lhMzRbx3IRcm6MnPjiMnsJYnsP8wpv0xJfaiFA/igBZxxMYVEEFQZzbeHb6F0
W6pOLvRuVaRYbwjcErI3MFrGyyHOpo4pHhrm1HnTwRm2XfiemCcl/MLyuONjG70EecBPk72Y+I/6
/TieW3gde/mzwCUQ3LSJe3VDaQATnCnaE42yNHQdlmbKMUZAceZwCq0sj1OeRWcQyDLfxqe+zJ70
unwCcJ26Hw7VVu33VsKskEfrz/ioN49uhvrvjTAwZqrtRLUuTcwyqueZUfEMykbaBYgRTxsHoWek
HkA8rPRNdIwmVcVIU3XGitYD4CtopHwL3J28H8BvAahiYkZks8vPoY0ASW25aHpM+DHnZMexKc1N
RzQQVBfd7IRpHUHOXg93SfIG78yt2Z29B326MtccSchbSzVWGM/MsIMyWVkQoEt+ahMiRpZ0XSRP
DaCaRGrB3eMRIv0wGTeZGYPz/8eQLcyhqRUEKWm3azDOpVG+adXHhuSYgJTWDnT5wbSpvY/IApkM
d4FhauKNY99qIO1wx96BrkPJwgneK0he1wkae7CsYWtznKjUcw8hcaPunnqMQ4o/Gu3KxfBZH6ry
bLjYBjlkCIPU/UYnLelmYStkdYiBvOOuX+JplWaPsLIPE+RZu5+YijhQhmcgIuqElpqhmW42/s37
0R9v9vxZ96fBXjYdvvZg+uxB9aPuUdEGfENnhkIoTGaOd8QlKdOXzZ7mCKo6dA1rncYELH5OtkV7
xJ8D9H5BF9u1zID7TEro3ei5D/7QUgT03AIJWnP1KpyvCYnIlniwTN+czDVhgyFM+EIW66cC2tSm
r3anrwqCX6qWNgjJPoN1kBjm6yH1/MBOHwEonbH448Kx6G5zEGlN4Hprxgl7waeuEIBcxS9UroI+
VsxAAgNt7C3Xc6WeZhfJJJl4vJ6Yhgt4ONMPPLnC+/pl16hatfBuDURnPuV40JtjhfZd6ziCobcK
9MWTazwpQ03AgZgj80cpxzWDnB/IQ6Hn03FXgOuqXIcd4qMajSGTcjLgYpp8EdmZAHCFOqw1s9/J
Gh+baV+2t8Blm4RcpVmBaxd9cE+0MDCQFr4LDuDCGrSNeYyIVkmLVzOpjhYok7Q5/IrU+kxS8yZQ
QiekhzlT8iirxUWpRkLMSIEW3JR/MW7tuUN6K3Sve9X1eeM5jNZaqQEWy/lx6T87bEtV3hwQ2jTG
yQjtXSlzxdHQi/0OjAQxmjViiUPUYJFa2p5zU8hwYr2aFMWdxw4CpyBdcQBQc7jWZMaYxZRmLGyk
GsChX0BpuYoq2ipT0+AZ0y+3gHdsf2pAQICJhRl8fYozKtkL0oBI6UEpqA+NaCNZiKogDyAdpYZe
dxk/IkwJUqxUiNim9IOblUfXitVoullR4FdMC+OH6wZw5XOorRGG/np0Ue6oHrYH/WwD2wvaj21P
c2FLiUnCV5TUe1khqX6z8ZPYeIEQ1oksQrm6FHxFr+z/ihfXjdSTA+0jrD2Xk00ipE4VoiB9jXFn
ye9ALcX5WZekiVvjq6LU/pQTc+/ZEvdQGKAyII3ChaLnh3AV5zpCywfF5hokQkAhMyCzCAPP3kz1
oe4ubW3t9WKQHArXYqofjuTfcNKc2VB89o4X+42Ff0xjDhqlsRaI2YisgdrqQFNvS5Kecnp3GbuO
pCim6ZSBozEueQWpiIqQxtN6GEQ+eRtXsPuIhhT0RyfR2UaI2iXY77OzsL8tW6COeMbYgUlRRCZP
/Wfq6P5IwEmJ2yCATGH6clbUu54GG0QTxgJ5TU1pVF0qgxmTJ6ovy9st3TH1KOlJysS60H6zyR/a
YJDETTt4KZWCKwXVB6CwGv8U4W2Z7rCCU/+uVMR0qlfiIfI6YIIac/MiXzFQHk09hM/OU9S1afqd
88c0SX/lVafErJuPtZSS1kw7ssMABYf7rCT0suQG845s1CPoNujrWZFqeXNRabXOZpQu+oqWZ2nv
WQ3IAinckpUyYd4hvibcKhdpV+BzbHxtOqIRvtawSQIaEynlGxXnb3HLzS8VgZxXvs5FsRqIHE03
4fzBvyCsjzgVfkFRKJpArUlSSIjuuSNk4Pxl5H3sXUVZImBVCGlpcjZOIaAaXSWVqGAGBvohakMN
Ienv7DI1piRK19RbRnzha6hLHmSIaAkJiQqOTAohBQgQpmxl1qNWzE8cTw8eAJVIVEruVAXPFnWk
ppfgBjCx5IKxsWXJTGH4bmPFY0uaKao1841hmUyyv9glOjPrLQTfWdovjdBcyjR30jcOiFQgakW+
oM83CpCik+hcfwxXH1/cul3lenFs4N4CWBB5j/IzaKXhuUwCfSbkM7F9QgqkcZcn6T1BXyJf6op/
TUFhhfopgNWslWf566BzV4VqbMR7Qbmb00u2E72Wy+MBKOZCGSJnLUWHyDtFgylSACW/FO5ddLZZ
0B1zLFMuuprQ+hys94j3HYB28K3CQqHlQHlYl4D5PJR2dny8szEmAAI9diI8TwmIGBm1pRKEzgLW
KMw8fh1uGWMkOIOjMWAlc4u7RLaEH7nzJzFQJLd30YrNFrZvmJ4nsDYbDWGunSeo+HoippwuOkz7
b9XYTjmkRYbmjcsNed1M0PLk3Jf+YPOqkRL63IpKcaP4d5YPF3/CfI0qjqn5Y8nVXUeKiIbtCzdH
VczoQy529YivRBg1+FGOvSx8FImz11xyjiIBZGy1O402UUigtzBx6bU3nJXDeskpRC3nkLGzMdeH
YPAGAiYzeJ9ImS/3Baxlf7RCbzcUmxAqxvrBMig2j+YiBlUGw7fF4mvDVlzwymfG4Zqblzy6QKAX
DBqKfffUoSEPnnV8y83RGuhiqNwbAY2hXNHjQStkvzS+2dCbTxrl2N/c2KJ6R9WOUbpr8CSQYMHs
HgQGnrHlJhvJ+KEcd41jvnwGASK281h8i8peWPkZWAY1JfZLkt/MfVzSqxbXgfSdEsD0xFBdxmsl
+uPAmUulz8iEevFlQm5XMdvw2AbzRsk3PM86ptZWmRE0gN3aE6Sv/PAfLp8E3RvTCmsFiU3zytNv
EGIHqDEWMsf74kdE4SVYTC6TADtt68Xjvp3sU61B2wKg5xzQUT2t9RALbTmvE8V41xIIqnRlm88v
JtCcWk5PVgUVzVsOk13vEr1A3gWAf6tyzTKmTpMQ1+ilMs/SxtPCy7IA2YK822ojCUr0wdyVzrDK
krco+4O2AfMH+stItFLNhQ4G502EgCbLWzybAkyxbwOTs+fqJOoDO2VpZt9DxwVazWZEhPXpIt4f
D5qZb5HVO+mPzqIJUYlfgvKUF9CJEpAMHwGYYY57jM0h7UaB+rp6ExCMO2oldnwtUbEmMPf2Dtwg
HT6dAxbYCuN59jeiJ7qW6bM+vvA6XTQdJm8CUhksjq9Dm100H3bDpFiDfJCuJNF44/W4YKx0A9Bn
HqJ6bQJRzKjSdFj+krWrg58p+rNCejIDkQ2E+Ix55lRAuAFWWae4EAzLJ+RgF6kM0GHCISRpovBu
X1RKaZumuSJ3smSBTe69CI9j1WOCVEWdVdH0G/coxJ6Ckqs7BzAeDsuUKN8U31rZ/bNQ/3JIYHGS
GGNqo///MNDvNd45zwS8VWMhgMI1mxgkneh1FKSAYjp7stFPTuPKrteRXPTGGTQRAoWPSOs/zA4J
LFeWV2xUJuaB86bVTwpkoFGp4JcxuHgcSR7h0CTiWcSDcRQ94bUVpWHFhdFAVjLLlkWfDFR+AHZU
gOjX2MdTfxCJPe7W7oxoda7dh6FhPZUPDct/RIkOXkqaAq9JDkX9HLY4vr3mMGIiFrg/J93WUJjD
AZPSaj5FPGeoS4tftiS34LvKm5cC3YPSWKvAjNAqbQL3FVI7b7YYIHFUMResgZlCTcU6chle67zZ
hBW6GJx0yu4KLrdjmMYyroQrmdVLr1OYJD5ydkUtnnsmBk7WXR5Nwhhsxu0s82EmJpJDqFHfBQhG
dieeZyHk+TxbRhOjxuVjlb/k0wAMk46gp4hnOCNoQGihTmkJ1KVavVgMewaaKjSmQaANnVZGD8oG
5TgeTSXfB4zKrpAgtzpuP3hXXmIG163Ff/U+3ojKICLGyT6HJFdXjkRS0Fi32Qt7bgKD5rHzmU0p
g6aUO5oQsUaFUC/oVOAq7pZEPj/jcpL504QdgEdb6GQXtPc9LudrsHyx5UFliag7SF5AAHO9lN4l
cTGbZ0SRkWCDJBKRC5iAQFJS5sIk4iNsaYHtnM3a9+TCpSPcI+GMjM10+3SXiT8cEYPKQ20jxnaO
/3h1mnPF+7wzE4KKyh9pmzgmWEI0Hqs0p/MlzqBR1xNOUuAc4d4h+CIKMVF+s9oG1hQK8qHH3Ut4
TbWNuZio88umWpf5T1rMe4RPdBgrVyH0gSKgkYyA9x5G3V2+9ORiTtFDYCYrB3Tb09dWcKgUfBbv
FZOrobKAuQlYjv+aaLlaF+EcIU75KSzoBcJrPJ/UsnhlUXR8jMAG5EWyvG4mtKD0oZFoRb9neooZ
EU9FcrjFSBi2C/+Yl8k1KbUdzXpCB+4aDM1ld5UdY7vJw5qwTHLg2p+CAdgMj8V7Uyu4sFArluOX
TaU0avPWJXkYCG4xseMBeXGKFsqzywFlF/sWzJd10pgn4Cba+vAirbCL24D3EKp+BbMB+lIv8Ouk
bxjBZ2BR+STvFWSiLdBvivVyY+OSQu8OccyJGIqY4mpGYDz89dItf6syJ1MDRSUXdT4m5xpJPAIC
HLnUCzFxbio6da6JjA0eIgTM5Relee5zVHvxY1FxcVAxdcYVQA/tmogCFwR8Y5v8ap1JHlsLOh0z
THVpTw3e8Fod8XcdczV9siW8n8SQahtBKEYgMTa59Gbabl0DNEq9Mb8bmsnOH02OuVk6slTfZd/O
AmLNSxHIulEZ6tueWE3y8aja6Ivz07yL7rYYlRPbibY2AO0VxS9AM7KQXN8nNI46o+44pIka8sOw
32BkEGGxwCFsw8nJt6PZPMoXybaR5RfiTczT+/8sQyFFkcIED7WlNodGY7xxFzIHy8MoCuXDVA5v
5HYCfJ2ZDmKSrp0RsTiRToo7tCS5u0X0b9RbzW1OI9kC+IyRLSIilqQKypAV/1Zm3ofeVqd5ovFm
dE/P1G8n33gpw4CofCxna7Hr4miv9xkYSY0Q5ScfrbX0qmhs0A89WhEqWe0rDjqizbZh6hMJtcz/
DKx2aP2chiTYz3YAvT23JdbESKbe9+uKKNMZpmU8D8y70KyMEfAM/tWJQpyZBlbML6hdyOwitLMp
PxSdioBSC0ALJlWa5N/+mmIIlJl+rSZxBOQtp2jSAd1J0No1zMdBEhl63NZhuvHAO9CPq/a5i0QZ
zeDyuvrOqXUmUMteZaChLUV7v9Z6/ZiEl44shRA6WCR1CtvX6NYK566DcRoZ5QDl6rxH1JsIBxnU
gdqrbrbmx2S9wmJY1M2O5ou+Pk+fq8ITBP4pQcqMBQs2t+Fmhe2hh9ckHATJo1LHbxLTIdxk1xFz
vvBpwGSIPIyrb53ayU51IRbdmCiZGG0zyrm3ouISN4Bro42rFc9MAUEKj+eBsNP82S0ZdvJcbBfo
iNHqaaqG41R5Gxfn70Sytf2JHGMxDM5bfVtqIyk5BgwG3vY5ISs1v5imOLZQ3RvbDhlsaQc7y5p3
Rq4jft6Vyl98GbPxT4AZNyL+K7wNjIUoYmMTsLMtMqkKRAZNjvGCwRRDaR1MIgeBPCgV0vwr4RhU
U5JJshs1UkCxTr9d6B6j3WpU3FwU+PG5OuSTY61nSFlF/5xiHuVWnVPAkfRujHBo3sZOdz00EKzB
TFpaoD+ItQLRyMQ0LOOymOglrZGUJphmGH0Qb87VpjlX1fm9QETiJqMvBgKhYfGUNGhHoD1poESn
DR2Jvw9wXqqBifKxCJ9geZB/OkF1BCOHcplY0RnagICR3NRXctpBjuOr1oavPPoqFoxLjJ3ZIgHd
z1myG4gCEHlAWToXaVV557KlazCqiOeG2exYp6S4JX5DbgvAI06nK7O7leheDt5xyvsHxUB9k65H
i5wpavdUhZQEoATfJoLuhrvLELsEy0kYRy2lzKjoQKZ2xlhkrIU8D2SUS3usogIoDPYfQgHhO+4b
D0/cz5QuvtXR+dHvUoePyj7AhJt/Bp2PjrwgzHt+hcdmDTv6q5Q6PO6YVIIwd3zbwKB/Dqhf53Qi
neqqGa82sZkEDXWc1F1yVyhqdWU5SqCNpLXyklOHyYFklvaXrGQuzhWgJNT3CEkzFd4WEivw9Vc5
t6GSLbg/SQbA3rIEZE0MZ4nF4zxr3WtMSIYUxRPsZ4p4OeIUoP1HO5ITcOigxZQ0Fzu4wbSaCMLk
NJmyHyEyFPMM7KP0P4AOfIGbqS8OFDdyLrEiODZoPOWy+29i8SloX4TREoREfsSsg8MIoQ8wKpqh
BB043LpsYkcs0+DRoCJgQYKjSQwPTLVw4B06FTwvVE2TfRPfSF5zIpxRvcREvKAN4FvSwdhJn5Vw
S3XWzQjPOkdxP2wGFCG29R0pPvWGfNhygKUMG8ouymZy3mV+z4JJTZI05MVBoQ3adhDdCD+Ohw4q
FDKTtLh5MKqa8QlrNqDkPEfQ9RinBvhHuKL+kHIJz/3BSy91fxPCAWmd3MhusckUem8qCKoMbNyI
36kNWqqZAskN5UKH2Xn4Af4+OtSLBVCbC6+BnyXtHsfl0wG5R4XVUM7i11HAAKkW4rLcCLbrYG2e
oFwMscy0/MK7w+U5Wc8xM50KPIRtHW80XVstG4Xenyv0F7AXE2HefZsqUlbtRwCWnmN2pAnBjhIR
8SICfustYzkgSVaIHiI7YztjbFYV9yDGduF6G+pu0jFNulqPDGsHOrfh29Z6qe9tBnKEOIMyb62B
ybPqEhj1Ogaew7ZcUH2K/mb2DKze2AUBdAWEMoguwmcuAtcJEYbpXSuDoKbgB3DWTjwfcFHEhDGV
7biI4p6hLXR6xitnDd6ECwZctTQe0oXx56P6TA109exg7QT6GeKmT9WdQZmRYXORaLMRAywCebX5
BHgjRwpvIuHKUQFiEkLOxN9duVFBb+MWHDXxzrZlAAChXKLPHYaLlJ1x/4Vl+H99I3REEqvYNrmx
incae4CU6g89SMEBs7jgbsGeLpN/QN8nuy295rZBsBbD7yporVbb0e4Pbk4IFMyw7gu1JLkEslm1
WMfDB6sZdU8O51SdpOd0AHVNg3+OYPTOWQWQyFJIFc7lkcqG4nWuCX4CesvpFbyaFjaFj/wSRF7a
xSUQqwEjAvP8LiPHnAzVsD0e5feK76rq5o0bn2zqcEo6FE9i7MV/DX2tzjephht4u/7SjLBQIIXi
wMiqD4fkRBQ1Jud1DqDajshTaBqWVS6nAeUyxd1IyJQAG/q1ZF/hDEFaIwthBLZkSGh/XnK8OR7D
mzj+yPkolGSjNd5GbbrD0KENa5VdVtAbI9CxFtSNCOB0ZTgVNKkx+NsEZ54r8VPSe2udcsAzvh3j
O+7yF+Q/k4qF/mxS7dI/CwFLxATdfRMzkpPrTyXrKDTJFCRdITI34o1BE7vvEnfT9HA0FIeBx0gt
UgAUmk25u5WJNG/jLjiRDOEaVWRX1ZtQUEjEV164VUkSUQqO6kQ7LeXe6VDWp8VpyayD5BoJoEcf
KdQclX6l4rVlU0Y0Y231PlnmRiJdsvAliIq9Vn3eGECgBL9PD7piKe4ml11absReI8IbicX9PdXY
LI9L80yQAGuvnqpXAlcl8Eoc/UR+IwQyFEQbGFkQ/Io2Dn+siCaV/GeBgqRuV7OYwHtUN8g7mUZj
Wi8xDmOTK0SqMVpny7vqGanSTIVjneA+SdCXLhkaqKXaJXichaGGW0AzeZjtG7K9X42kDISaGuhw
+p0JTFbhrKk47X/PQP7/UM9PVAjgOTlhxUAEgIrIERbrMVBNTI84ANTbrIU7JG1TUvooZ35PN/cc
qhT1qBhpKn4VcFSqC4mgONaQUdPJ+aBuYpEUAbfHQYR+LHbslQvuJg88h9X2Uj+ETPemnZk9UWFJ
WKOnwjoQaIpQJmbPTDKEB98S7SViZ0AQfqoUYrJYQQg4kKSjElOtVBXoXprKT9DUjS40J+runHcW
8Up7+WCjz6E9mtX9THViEFAm6cP3CVLKYKjra5h+62600ct3yjqbepX2jqeRT1u5+Th6gUxc/SaB
RKTE0DAIOQ9UJauJZglwSl4e6L2SkFc0/IQ2NQ83BafGlKMpdMs1wgbqL2GVGnK3Kms8/RZ17F6u
QPToM0MNReodzOpVttrYHcuKMFyGUdI+NsWBsDN+I0MzImhcnjOwubBoBk0iF6TJRd3TvgVJT96w
tCS1Pu5S7w+mg0gfNmLQw8Biw/PijEQaI2Fs/Me7y00BJoePMOiccwDnWiRbAxFUYcXY7JlvO02n
PsASwLMPvWkjvDPvpqFYiQAEDdE9cQH1ATImeDZkxOS+gYdyyHc/Lm9l+sjIbaE1BSO0uJvSrwD+
XUezEBYnA7m5fL0UKJThDpSpVOS2VE/9u7BN9lAgDkItL51m5j5H9dfM54M/UwzMst1YGEVcE5Ij
+QO4kECQ0h/q4wgxb07CzDI5hyg+qlgacHpRY4bGCZS5thi0E1jNo61VOyILf1sBK4SPSRValHvj
JaeWsMlcwYqMQIJ4dKkdvE55QMaZePGe7KrPECI7ZXJMhXWDSPoJTQr3CSYLHk1I0O4qHhDOqT43
UhwUG7qlwfjFQZNy3VpY30n4QUyhzdl+WBBHWFcVBEVU49kBbNhw1mGZ+C5QglzMwgkgCRRVtUhl
kbM84i8jhyFjYJ5Bt84ZiXCxEI0gqy9vzoGa+XK84FXe1MUZ1dbGQxukfqlRTDLCNwz5kN3CmT7R
gP5B5bzwZMChqEE8sGLecegyopmoH5mzJ1pYgfEtWEpOTqkpYewFCqwXW5J1eoIdEumO84MG46+U
6lYEd4b9o3951H+iNRyRtv+qdDTYesPYSh/CA1crcx3DmsjPb4yrRrZgnaGpaqJTajw6IUwAiqAB
HlC/Zk63jgkNZH3bafMUEgICp3g0lkdtkFsxPgfDS6U/5xESM8JIZswWXe73SfyU0v9JwAPGVxcj
CCNCmz+GNR+gOVmh+JlrSjqLLANbv4CDFeqLWc0oPqJNVR8CSL62bhGcHAqnvY1hS7w5GX/5DUmf
S3ECRyqfZ0iWh4u2VJQQVns2WZfcwUpibYucIbNcYRVbjehTtOANNj633nnhSxT74jOjEODCjEwG
r3pXh0Rvodh+4xMRA+M/kos/Jh4AD5pwhgFKolLfcFMWDr42BiTF5V3tXnCWGVO3qzWWpQ/QHh7o
W1TUPe5auEPsHVwCLOiFE/2fmO4llJToIWkjye70NbPmo2lOeTDsGyxQOBIoBSjhOchIPWUkSWg9
1doFldtYBEc3vFGFSi+JUh2tQt1cPZiGRv0M7GcNQrpssQc94JZb6D819SuuYhLYVCD8g1tDRkfn
nqJqIBqhKILfq0XuKjF8j5hvgUyY7yh+OwXymB/uUO8uCyVmkm3FqdFLeHNwLKW8tIG4Xwr7xl0y
qT4zKBgHgKYfkph7uWOqkGoa6wRPqd2tvO7KC5YmaFLNvygbcqgXEZ20ib7LM0LIHLzmX3RmovIH
NpDDSW3JX8PdRLGXMC7Cjd4k5JctlzX3oSEGAxt2cpByDiKfrayr/3j4bGiXYrEIvzTvLmjqwn6G
+ZA1MTfWV1SqO4uuDzIhx+k4esbqb6xVGwhqX5I6hJSVGtAlkSaVlhx5My0+Lw1+EdYKYFp1Wl9d
AoR8fJ4xR9Z4RUqRW+YT/5jF7+Wi7VPKxLTEZTISUBp+DaQ21vk7O5LWLkewxJeDD829H6BiZk/w
JmmjKpswj/rA8cP6BNOQi4AM4YiqXNZzguxs1Lag4BJYKDd4iHEMb5B7bip9b7ZXYO+aca+cF8Ls
FS6CtwozAvdzkCrHQCOmilSvJP8q0YLYBAUItNw6E4kqMDBRT69gYnf05VJhswoAiIkcMpRf7tGp
ZC/47Q4OGl1LTTdVYzx0HLJmdQk1RlVJdzz31AXcJdw0Anq6v5vcZGaTzFGuHxHaS+0p/VSNRaGr
yFsw+rXJjNCUtZJ3Md2A38xX8f1zjxoUaSMhp5QprXV34X2BQcQV7VK9RnAa1FdLgmzE3gvxEnL+
s3fgloyBQ5C1sJwpHEU7kHD9WRODC7nwuLzl5yMlyaZbpGr7SSOEAijBFTsTo2bLtPg0yNAWcqNG
mYewjQtPTEoms53RvEkIKL+IcMqNGvq/wXHqWUlNMt5RRMoqnOtzxUP+nVJDWI94A3MfWpHBIdyn
NdcFCurw4i0MRENXM2gAZMTCnNXCfRY8u8OTkSfFLiAZDaSCCg7KibpKB95Ud6xHFGQS/vAgbLCo
bWcJdU74S/5NUOzGhulEWSMMox6S11ihQ+H+AmavwuQRS3DAfT+YHPmfnNsuRRgkbIAXAMnFheca
gB5r02XsftCcsuvILidmJ6eS4NlpeHzFPxUP9qqCqQES90Wu17aw+fG71OEia8J0Ijlygohm9CA8
RNnSansx6FyVVCOehPlKSK0pk6fhIX0qKZE4INjJDQYXN/wePwubFDLObKEDcKmsJYtFwJjg/1g6
r+XG0SMKPxGqkMMtMymSIjXKNyglIueMp/fXXF+41l6PRiTwh+7TJ9CLyArla7MwWVkpPgFaa2wt
qL49NDzpOdm1I+vQ2whsDIeJOm+AYpn2J+YfqzjfD+V3YDLl8W8jZS+/t/XWHpBbjYAHK9wh3CvO
QFLNJcIylENnIJkwC1bZVrUudNTLj9714JKj5y8RTWOHxOWgh19ySCvMzdgHwHSstJklFkCWlKxg
UlkoSmRd9wqTFzBSszmJ6GGwt9TVlYcX+MJidAyVEAN7dUPMRzbsVf+ViSsgmrGg3CPph3eP9elR
FT//q5c+RShZlZ1arI0yuIhcWBn6xQC3TOZ3aynZHVD3nfvDoyW8Zz2KxoKax6Z1r7TulnAtdcM+
Ogx+hFTxMsWXtsZGniQrLLWB+s2lkeA1tYJJMXI00appIK4VXsGutwiLYA2hWNa2YZPtDW7ITTrW
05dszSJ9Qvos3QzHDwMMyLInYRLoEHepfKIK0e2D5HJnv+BbiwmmdEF8HOoif2QGuAW80GD1AYcV
wcrqjF3fnwwca0SeFoBzsc0FLhb7MC2t704pHjVlTKCYAm+SGWkwDis57zjFlfjFdB4a+1nXkKTg
JAqrgDJNJt4Z+g2G/B5oWfAEtfzFoeQY4S21iAzS7LmoM+pmIZZW8JLHqdvLZT6CtolwP+Fv0F3/
VMOwLRySF2ibtbVQpyRWsSV3aZXrK+pb8t6baucH56bW8dFh7EXoCl1GAAujF6lQhQeXzNxshC/h
q9QOSrRVEwN3CRxNmBQI/kzJL3y48Moe4CiTup5MLyT+OVDCz3DBhcLvVpW+McnRKLllKR9mCoZe
56C+o/Xkwuyl5pZadygBXwBeRH/hn0dE4DSLHG8UcPDLSxAXER6AVkiPzqXbBeNSOCviCWZAfOb0
ClcO+q1R5dVvQ9I6S+9+gcjwDIxEYHMtu8U21DlwoIo6UsBAkVIWE/cvAKOt+mu+jFRz/ENuknqC
pZX8AU+7wLocqxl3bgq+qlonB9Ml+Vw6DBkiXLgLeZEm97LWA+e0p1Jj4Lnv4z9Zd9I31Vc6Mdrt
MN0yY5KbI4P4JE11FGAthABxWt8dgIGgAzLOTXUV+JsoXNTToRyn06SUD1F5MHk5MpU33VtLxIsa
YU8UKvuhsrAVavEDaLY2NfCkY0UOsRFsgcEZVSYhaKAKbrzOiQOJdVqI7AbhYQDh9ZnrWJTRNnw3
oonzEBhEeQGBlVcWM0m2oLZy7ROlJBhw05ZHuXaeW6gpMJXulzjAvgvUCiQCCOel/dFr7GVIA2Gx
AouSsta9aYhLKoxPxHQgCCjbWEY1vBpbUPSUyIdQQK1M07dwK/cySsESVwBcXkCvM++iq/wJR+Uz
BrIKiuzBoPiVqT33inSnioF7J26lGTKEFhp895LzV7Y41swqyQ0Yqnew1ktMRywoUWJ5YPOt7zMM
Gg4x/hLoFPQso20WSQX0Dp50zkC6Ql0Qj9sWDhKvULZE6BrAtMc4xaqnwMZg5uBknAu+EGIgxtKk
LgClpJNnMYEqQLKUmwnrBP4tBkodn12BW1niY8vMfVmH7frFX9WMBVUDsxH3UgI5gzdASJ3YMeZ4
la9aU2PB3RFWjOViGEI1O0FQVj5nKiBBJaMIy2s4XpyzVf8POypkxw7BxyvFS0mmIDUBAjhQK8A0
HzLm6i1ESA9TjHtNJor8B9vkpcCCbLQ6mtcCEHCZzDDgHLzgqSR1hCYKu6rGeRTKkjDLqRxVFXMc
aNO037wRMBaQBI+HJ15tIzAd5ZUJRF310YZnUEMvE7gDaE1mQQ67H6j0JLVZPBzEm0DjzuqBmcD0
pGYaWnqq4r71tYlEmRKXPg5xJjxWPO0gcgkcJbBAU5MTwBeT0QmlG/pLkJ+Ioyl0cFAr65N8c3hU
blyuDbhwk6e8sT1Vvl8M8opXwzqvnpz2lXbJ5lRFM9SYJYFRr9PsvfsfBgEdBhvLNqK1UREeoeRX
Gl03usNe0AD2Dusq6KqtdPQJrKfRWYvqyGWLyxKUFjz3oyOtk+cOO5l18D7xnl7a6QSBG+OFYicl
7Z0WZV2lFvSMxzR9F0qwOeXHGsKYHcgJmUAq0F9EZKKDYSjMJXl5AiKSflERTRk3AWB8uemqq7RZ
A4qtpmeeyxye/iWfyNFaRe2aHwLg0Ntn0DMoTOgRRA/iO49glC4FlmhmLByZuq1u77lCKc1LbkHt
3R5+WRCcear9R6ksYymNP8sMrlIR5kANi9XmmEwA0XyhUd0zDWYT8CIFLmKoF0CPga8OKDKiL8LF
khSnk9wLLCOpWhwa7TAJT/gau9qBklBub+J2kRfSQFu1dpaOuTU5aqhd1YG7i+wRGIZtxBtmndaP
Cd0Fn1Dm67K1YQ+CxIhHpLiTBSjiZSZhpxbqib9MKTaCHovNf/M3wKIQfUZlafc3J5tEndUXo04f
KOVVvCQSHjcHUzXiPk0JrOsMLD4wj3FcElDg8tV0LjgimnRz7dHttB3/QpyK2uhQ6+NSChS2pRGe
+yradiGW9OC3Iba9hls9cArp6shlZBxM9TjoZ4XX6jS/efugMMEwcJuC6knOeF49d+0+UX+VgRlz
BJfta5guPkLHsPx28kcvfJjIF86Tx8o7soJwZP0sQyLd9bOJ82X2W9o3x3vs6iOYp88h2maYA7C+
Mgsv0TrbT5V10IgWouMrOspelmQCnRpcZgvTGONnG1nKcqBjyYrgET4CLQQusoTLoOHeTkOE1uEa
UwDTXCY4NY7ncMKYFS+g+yCVelmO7g4BFuizAsxGaoeMfNXt/bQdoXpivDif5OYZu2YhpKvBey3I
NS6zfeC8yvLnQUrhIkJslw4ZkTXTZc5f0V/xXcQ7gQIghC8NKFDDP5/sl4G/kF8J6sz5onA9IVzj
pOIX59AImZDnB41olfTAFNXHQb5rUaRgtCFInsegEexPvN2UDAy6hyNSX5kpd3A4+BVO/OWg5OYe
FQiUy62FbwI9QbpaTlTh48gcTLY5ngIk/WQXWji6MRtxDcwfDUNT7yWHwCGwVDaf4gRuK2e+HNJN
CsqrXDIo7wmHiuId5bYyPKxPpz/JRpR9qIFsBcBuAnkwY4Y+xZSTZV61X8LXE8K12X2Jsk7sdHlr
M8yRGtyqSVUO0i00NpBkLmDOQplDaO1nwPhnjl+BbhR4ZfSddIHC85OHwuoQUGymGqT6wIcKAQ2z
EeEvyoRQZBxyAApGDX6gfMAxvhuLS7+kMzYPEHf0KteoA9kH8kuDkSaSs/HuyEjvElLGMblQ+vif
GuV7+VaBD1bDiAtIEyRfk2KyYJSLYIuVAA2sQW0jDD8fuQv3rhH9ySqijtHN787DKFJd5QqD/Vno
HTrVpfsu7NYRjsaT8dzitW5tU7Cx4aE0OHy1Rze8mljwDwhl1+xPbECq+aAUEKhQQYDfQAfuow98
gwbcUdgPjPgCGqOk7JbKBAchIu5yy68ocSVhgia8Pg0WajlvfcKLhFmCXofv0HDVQ+6rPZrXcauS
3KQk+yz4NKEi8l0YHo7tPy955KMO8Z/qgiEALZm4Tqd+QZnCDCnSHxvUdwyZxO2IEQPQaMeF4Nf6
k5RtrDSciiB7ngZk3pw7CKuhxvIHZQzUZIRZ9uZB87nclD9pyqUOtmNcdUuG+vFaGLky92ePhEp4
srljoQBEVJds3QpISV42gqnJ1Nal6m9CayNPXoOfLscuV2OQgPHxB4EkZFLAYJlz0aEEJhmHkl82
Ssm0Sa+fe89dCrun9W4prttsBmDqk/RfYQbcALQf+9t5GBa9720qF1cw3oVPhSDcOOZbfPUSIqSM
dXKOfRg6WOrKdTGx4m18CRLGK178bBb43sIW8nuMJOnRgHLgidIWDV63GChdfHL2zBWeoGr6fA+f
qKAjc19OXKByVonaVcwi8Z+AL91a+iJ44j2XKtMLGPvzx50oq1x5K5hvnCweGheZeDkMDDHF/wBx
D/cn5weL34BFleja3i9iEkTUBZeSz6CPK7RrWY6CmGJ1D+miPdWUTiO+NTIsNv1px2vE1V3tb1k3
XTv1EPYalHB9FcthC505Me/cwYiy38QPwUUGgFNxfaXBTIRWyMjtbmhhguTLpA4hIfKDA+i4bDiB
Ygz0Jf31XqmQ6SCg08yklvlfCAdN8pLEKTd3wk3NssAurGIRu+yy+h9bIBteTiPfWB6HSPr6Wt/f
OaLMKNjITPA5c+IRMj6XMtodZ0UOuIN3GvyqRruQMLG3aWzoUjXAYRop2fvM6vJ65WKVMEBTrNsr
/Mt5qNcmBRZlpaOT6fU6gyC1yEWkuMMNNGjODTMx+d2BiXDGMRH/Q0JQcC59FCKjkz8wtRifXB/Y
TqV5ZEPCx35tE/phU8N/Gv4VJWU07yaMNGHYmL8BySTJXnuZ1O+SU7m4UdZp+NQwLWJDOOVbppXQ
YQl+PtAOyjpn7dMtcOZa2RfxVNxGMJPcCfNTnkZ1c4t2odNQcVdRrNEY6N5p7rP1x+z1O9tBe6pT
+yXPCRzoaHxGva+VnHpY9k8fZnnRu284/fCeoB8Bucs2ZA3JmtXEbR8nIbwapn/8esV+BfQXChQP
jCQHNs/ShkGqA6TCsON6lFUuqq90y20n2onxQat/RtgS9z0cCyNBZhesSUQY0lZWFOwWBMgOx5y7
CIN7R7H2zLYkz8im/dLm+l/P0aSa1qJiLwiN6f9tuIi7pLZrXJ8u5sj5L7RFCrQQxYab4M/3W1lY
NkWEL1JNQbeFRQky4dYAhvopfMDigw9Ko9E6hPcCF5tQ87k6A0AcaRzFW8GIT0CemiEOt7jlgAMN
2pPY24HDoTbIMROmgeO0u1YjlgmQc4h+JJmbESqXLNU2fII9NSPzCeUtddwFOtqwWgc9+dGPXXQG
jpQ8WZmg2Xq7CTtgxnLXIbnptpn/Y8PzNNA8HyaNRvpKdI3GAe6Hy4YU3wQxEyN+nH0Jio8eUgt2
WsZtKuaP4sDgYHeLV1oyX+L+u4sBXPQzVAxCnpi4jCgz5rP3EqEFgf0qY1WxFR+W/A5vtHal2C/g
Q4D0EbCu4qKyVoS+ssYo/QOF21Qiq6RX/++0x65vEQBdUQFJhcb5PGy43wHuL03rLmosMyIZSs8z
rujf8TCSZFKfycpmrAMVpCeA789hxF7JTJUWwaCBk/kbg3aZqdU4y9zXALtwuhOulkr1jkfByPkf
MIeZOVod5o54b+jDT1M/uvF3yqfFtmIPJ8inIK1zJnv6Xofc/dyGBIwsB84/bH6A1xbjJSUyTd7E
CiZ/F/VM5WYRUoiRvsgJajLeSkSqsilAEqmXcqZvPZc89EEVW+nKyx6E1tmwKagxIamd5qnZz0Mn
QixN1iahUFoJI5ePiZu0oEaYI2FvkkHx5vKC1AEhTybErfmpUzsJkzzYlhaJlrDVK2y4q3WpnWS9
Ck1VibvLwP7kwhSaCJcxrtLIougPfsEIvWlbIaeZ20/KhlQ5014q2ZOb4CsPqgo0hnyiAeHyGOtX
BTFGi/Bb85/jUFnBO4/NXd6fw/EVmRGnPFhjZPErtdP0yzxmVpGZUywNuzjkKkafvcm6nRqu/RDt
+SuhgEZ345Rhr5vZP8OKFqhvIuw0bdS+a3X4h4dMkC07ByYYJnNc9+FE5G+10p+VUUpj4kH3bBT4
GJGp7+gE8yzm/WDUFf90Pa0Q/gxZczYB/5Lq2a93GZUB7iTRW0pkFsJf+rCCMQeXmiPjt+TiczyN
2Xc8fRQBKY/eA09SDKTIoMEiUGpLYu2F5imfhhONrcn1xP/moT5ooKGi4e5PGc1b3sPvogKVkXzw
YjGThtXKbc1yATcPADv4b5yjVOnww/k9As1hikHBzCEr6zm2Tm0ADwWPJihBHJkAkgmkW9j67K+U
OZatdLTMBDXbcPeXJqRtrPu0bRAt2hk56JLlgVBGpd+dGZHJ2RvZsJZR3dn7BitKym8OSroTJiYw
PYR6xsUp3E9+G5+C+OsNczKCiwDcaaAZ9HG+Ns2+OwZXB1cB4ZAOuHM4wsURRwKOf9EYG6AzXEo6
IjaTYstecDFxMwOAzchoTOvTNz6deKt5T1DBNWjI+aePw3leIr/X2hUuM1X8L0dy7wD2h9lDRTxl
1HfMcfNTX11J0xLKUuO/lXW+cMwXmTmCfA9k4+aYr/C9AbLgH0uSG7i3+HmB2DTJwdCp1igFoX5m
JBpRhAsJuZ0zRrl4fm4L/42NABmzZFgf6e9qeh65wFXo/Ml6gI/AF6QuqKtuYTvvXEnaj42u2923
IRDfFu+gtNmayDeytR5Q/8OpPhRBi5YeRSQ01LFXoMpdwjAQpYY0PP9XnNFmDkqFI9Y2gfwWHsqf
vqG4Q8F9tHjnkU8kCUKNbst3McDaqM2kaKH5F6cyE1kQpSZgMauFjyhPQGrwjcPalvuUviDsP5Pe
3wyQZKgm5BwNnOABPAR6fB5ClARnY4OEQYuTGNUk8pIISTbnS1xapIRh1M1Yk5qCdAdWcA44Ldxb
mV7mjrs0UZ5r6DUwECbCl5dDXYQ9Q4TkG+E881+stX7w/5YSEYkj2jiqhTBxWfPHjqlQlF6wQ6HB
Ej6Y3j5q8DDajrDpbTj/8wcpFjhxBBPmuE+hYHvhUcufZVbKfYmg1cbokkVaCEygls1JZXYV3eVG
W5+ZHdiJ9D5sOov6nQpUmFN0C4197ccDDmWq+iU1ecLgTPmle0/pLXzuKoS4sEmiW5OfsQ+hEuLd
MrdR+x8bqNgmPQ1418xx3jsacKsIVjprv1ZIA/kZoc9Cq4AT4YP3CocGfz4NVNThQ7LtORbwVRkC
BjwhqgHwpvBWl9yn5AvQ8cpdS6nEeFOLwDpjfZVCyfDMAzP3fviUCWrE3F/FfppBvCCYNsTk+/B3
SODz08xFrx3sUNUh9ggWHo2Vbz8hrhV2BKAn0C8IhA/GIoR1GamNTbYVdh6vV6qmtvxuyD6PMGRX
3kbzNUAQdonJRBYvLJ6sJBvJuIp32RQ3GgY4a7QUaqysQv1dYwount/hPKyE5UQ4HRkOhXMsaenr
9o2uij5G2iz5kNN0s/HJy60CfzA4Jh9UKqPLaJadbzKqaSOV4XB+ovMSfbBmjFvB2go721TzD1qE
TTsYNHshPlDgxjj76GLRN77QaPDJAP84ZoR/K6UEksGOqqQlO9vludGHcxDk0VnpiarYj/5jG/xA
QCusm1TXVviuVQ93HNl6QZUMlwKwA8Oc5pIHGtLuYVHiHC/fte+vqloeZ2W6lIG7KPxsTx7gXlCx
Ek/kyoL9qUEA/LbHbtm6uwziRK9sq9tUw/5isSXF9BjM1kPsHhrzITEAySGVONbJhZncP9VUXKOL
3aJNVs0xaXR4n1tPFX9Yysl562ohM1LcKQd34TnBnlZTfyMRepXnERAGLenwWsa00Rwd8ob7dvou
Yn1rtc2Fw8PGwWHADIN7UTeCY4lAHUrsxuayKrw3ny7fwvQTDbCPX5lpqUtHc7YOZeB7U/wx8Gus
4lTCwmG/IJYVRxe3fGs0Y4PZwy5EPhrRYUDTL7R+gy4wV6HaIg+EOOnx6in5kUbVxbWkavBwZXfx
XIYifYRqjagHI66SsbDFC2GECf8CjdpCAkk5rbvxiXTQTaEg8Z3FPqwr6hWhs9g7FVu7ISaAewup
R/wCuGxfB7Ohi1exPVCfhbmUNe7BKhl/sV8TGnWu3X3V4hTQOaA33A/+Pm6Lwxy4hICgPbTWlhZd
sB1cQ4pBU1gTFjLvm+SfI+19DETJhCOtxkd9/C7xmACxOBt8fXxbc0adRacvW+SEpym9hWW3cBpE
PsWrB7M11+NN371PGCu0LWSBSzlxks/7is6WDyeomBQUCS8TPZlHJge1Nvp3fGDMNRgmMNnCCMRd
Ctat95oABNnmZ1Iz3vfns1tdoHsuLSCLoBs3HUisjPwTjiZNh6vQXyGZx5W9cBxydArxDYPwwOId
KUAwHSYI0qMZyOG5FQ9zejNLHFyxZHVB0ObyAgeZ2tRTeXDeTtVfMu0A/OTjfA3z2dLmjfhrE8Jd
jNEbozSOzSYhEX6gojIZSoz5E78DFDPmGKafhd8h97ru4jMApWc+FfdOLJ3MBxy1dxRk4KEKg1am
ybCM4eFIocykh3qDVWBldL2BRRl6DZnQA4fRXzBEZvhOwptFmI75gplgjLZeNP9l/UNjD78XfzyU
qcLmLvTVrB9oJYgPns+F2FedVZNkKUiODipK3GdxR6lYrTLnUnHvkJYU9zRcuP7i+Deg4neB/Qvd
2c6mj1j6S6GxTDkRrKrcdnScfKvEbSH+f04OPXAE+cjdUXlZ5IrxFCxCeMPpQ4PoVLdflTMsi8gX
fgubTUDvFKDSYguIsxBEhqShGaI4cMC9miL/yLWUvEOiXvncHJg8LuyEXkyinvCZ29oclA651fcK
yENXO+6r4abjeOplKjZeRIGadJiEj5W/1dTIpUc/jRk9tE2X+Ltxi3G1YHjDqJ5t392msbMB4hH/
3LE/KVGMAeuhIzmnPwrZZtjoh8o1oGnqW9QvU4vPTHzMbF12MM5S42RsmOV4A9Rf7r0Qa2hCf8ur
AA4Kt0B6HFpYEyvwdZ/jUih7EgKZxU96s+eJ8xy5g+UYnhExFd1IXEP0pte0B827OpIBA/zjAXS6
OOFgbU2ACejqSslfzcl5rEBrJKhJMnF1i0sSTwERc2RVvjDHbKmOpEjeeeXyV7AUUVvB9IwovOeu
h3G7YTiEmfsieyY9EnIeACxPQXJS06/JwRAoJ8kNFzFC/CRuR4+CtVa826a1rc3PMn+ty+px1Iej
lg2b2fgELJFrI8fwc5CjAmPDznTWVpQ+3LEefE7h3sT8uK8iVNkMWbOQhEIRLMiWYuelWC91rn/x
NZgcV+gvUNpwR5MBMIXPjFcZbDeAiTn5BueAc9BZfww6XO0lZj5pA3GNrrJX439lAFztSQKPyvjW
Mz3aBNgXxauDs77aGUfKJTFunccrjPLM9ZeSLmLlXJUQDSwuRe3F5TMNHCPRrDyXmr5p8n5txUBF
BMsFfDGb3q2ehycVHseAVdUA8AuJFMiazcHHq2JknX70muMHr5fHWFj4FTgmZYRLKVo0P26gHZE/
LWAdbxrtW9Nv7iDui8F2znxq2hcrgQYzORK2THISNKnDCM4Ve8+eaV1KPPfskYLecjcZjaMKsADD
OtbNXRWqrxX2hkP41YESzyYXa4jSm5FDEVJXlGve1zAB9Jiw1Qxlc/e3J3TR1W8Ij9UoWzpTuxDu
29SfSpfwO+1DAkDdyViVXbSe8U5OGg2DUSpZPFydSqeQ+7Ta/LFBlYhRukTDGNSGMdQGS7G3mXvs
qaJtqH8aGKs+6kehreowUDSQvrbFm6ASuUtwTO2DX1uAdI/i3A3yI8EAS5xe9SG/ThnM4/kkBEj+
jfjqDuG3GltriZWJmIQPwMCGjDqbZSCVB37jyExXeQZv5Gorf5Skw7GtLpB6fBxjITfWw60E9cCZ
OcAkjrkcbSJYYct4luM9h5BOJ4I8kh/Ww7McWSH8oYm5D+dTg7uDZEdKix3pSDlYntxxZ8t5D4l8
sB599Zto9f3EMYxEGozKeppi6EclPqVGwVGbPOpGf3zqzcfYww/DYWSh5t99YuBCR7VPGfnfp0Zm
N5fpcztwWZhi3n03Eef06ot9wq7KtKNPvZEkARJQxGUMV0psIY0k+IfBwyLDKhKKiFISCcH5BDPO
Z0YMB8vl07v8AbcDdLv2Xgazpd7BbgFo6upPuYTCWjmqNlgYWEIQrCEAmAmnAHM1114FdUeYbL8a
sos3zS/y16V9dDDS4uaO3VtqG6sp+6mcN7Ki6Savfc58PKCiBtIrcZWwdMh/jFdpVKZJ3i3Uf009
cbHryE0rkCndK55VenWx9Br5SYkL1piOpXInEqQomQYx3TmvQw5BEII0/0n6w+DizwPXP7Odlem+
/tmdSwSBtlCwBOv1aGtW5EcoZ/z1W2h3PY1eOR6d8/0m5RQD26joNVqn3Xb4wJIhQqdDdEdy5ZaT
P+SLnSbjAR23boy+5Dwcql3W7WNWOqtNpubViSIFJSxihpD6VWQ+A4tL0uRZFuvIRjgZb6HfRAq3
YEvajrPxcEjWW0alBOncsDjB+AALN/xiHOoeJm+AKfhQqQHsbo2XDQ9PcS8uNwv/hzGxIxHHZbiV
u80nCAy85zBBQdl9iPO8QuLtBOtSYqp4wVIzSSwu6ANrHVOWFQtrzhGwWoE8AKg1tr2dSFjpk3wn
FTfdNXXyZAaXMH0MSnjqzhffkvashahameYOfzEbGJAv7Y4Xf36gymoz7AxA5ig1764DTMD0GxeG
OSm/vC74jBK3IWtfUirx4w5IQr5KTjAwJ9WDE11qrjW7YrNhrbz01I1HJdEAXcJhIvtCeDe0RFaS
7RLVXMhFRJhAMeaASY8T3kt9+ObX9s4RplV4k3A5y9YuHKqyY1nsNpNmSOKyrAquKY1e1oMgw9OQ
EZSj8+oylu5XZDMv5RozqLzAWVixZIqJVyUfnGoz0C/cXHIsCdKGtt6DzAP/0o51+Bgny292id+/
9slO/O/xLrJMJpprhshrqizyID6RZ6KVKVt7O0QIVKdyRzFYAAsNRr9WwVqqbtd83IfroBy8QhUJ
HzVoUCFXDj6JP8aBDhMZ6mxdxGfUEicTLpdB9eEl0cpt9H2PwJ+VIb/V8pqrB903cH4l7CkP8A2a
aRDtWifo/RbI6Qu92ZufFCiWtlCNIFUOnkXc43DkL8mQEdfty9ibe2Wcd4aT7iqGrAaLu4uiHlTn
YlZPodq8YUAB//WkEDZYgRXhTgKRKveuFeqA0sSjIp9XxnCzPX1jYM+DDP3Yjr8l7T1/TtaGBkMf
thUkMMnpAL2yuPFFSpChAUAJOwJJsJT4UIbirZsBdixBxalaXVxONTd96+0Y80+Wu4l8V2JNxUAE
GA6MdM0gkg0nkNEEE5Y5XcQmZskg9GHUT/FfdhfYWdRyyGD60KWVRBxQXEx2dVLmH2piv3osldpM
v3KUgW3fr4r4QSPORweVTJnDpkB6NtXaJBxXimB55qqDw+1BThFWsTDBBOcgH1SWhy6nanWd4lcx
+9F7naEOppIEcyaEpNqbcqIHp35gw8h6FWkQ1ZA34Was/Qpsltxpzp+d4SO+vSVxf7wfW6Dy2jxe
XN1bSHKjRZ/WhFJlljtobCq2DyAhBX1Wa5R7E6fbamy3EoPatuDXybAn2eNGBOp/7sJlRkv1VPkt
mdPDj0GHRQkUge/V9Qkx8X1Tc6Bx2VrdC+WECKfwsmXCmS1DOsIyRsdenqQbEft/m9EkK4VEmRLi
WHmNms+68vdhiO65a5dN91PbOAj3/SYo3iz0B+LpBlDD1NqG2KDiWyWOg5J7bZvNQXlMFXftxTFO
IjkTTecRbZdcrPyIpH9PjYM53bTqUTr4PPOYZz5pkN16CIgOIvl8XUCs8WFpCu0g6W0M6z0gvZbi
+JSBmcsaEk2L2MwZO7vF8fI5LHYyvBDgdsavr6k54+JDQw1aw2mFbie8RIBw7tw4pPn3/4pe2xky
PBo8cTQCYuAHZBiDGhSCF2AibooYmxtoRXHpn8e7wkNIheQ3GOKGOH4y/oi8rctsKA2WBsZGMa0u
h3iLkY7orLlYGRlRGn2NnO8A6NB5ceUIQWzy9lshKahSniU5zgZKdTgrBl3EBCd0Fk4Fs+/mabHM
cXHaXdU2DChzhDf8B4bMoJW5CBmAop4AKOEi6sH4Ra/HCcUNhJEi8XCmg0AN3JjklvGdybJQ1nwO
U+dK+cRT6ZM3tYWz9NybzZlPC5FWAHuN2UWd+CgfEA0qFyFRC/WIrLNgmxPWssBH6cN/DTgIQRvv
5Chodc1mUi998QBfCmeqmfuFEQ82fXkKUQQyWvMhkgXOaOmFW6RF3DaGQxKsirXaqwhyjJYJd/wq
HALAQKGJTGRt4qfPrEPaSI0+JW654csD6bRCSg/iZ8zmI5CTDv+OKR6e+oYjoYYNeJ5wM55pfWZ1
Jx4SroOxLgUZ0FxtHloVzJ6Ol1QIcfiTEoGtjG7qxD/yWn8Q2EMDBp1y2ISN/lSeR/XRh34hKHgJ
tb9mlGcnyjctiDOHx6H6kxJchE+dXZybdZuRM9lDa/QFL5BEuxeJr6g1MTyogTPUmpEo4I3cBg1w
pFPOsFMYgkPGLlECBBFy5lOTPIb9Ywr6n7gDSQTlGmD1IEOGVtnJ96HLrOvpleH/NkQ14dPVClw6
5hKkxViN5F+hBMbR68inyDGbncFGspzBO27dVOykbyJvzfrNwBjaxxAAdtxEfx+lHfXOW68b5wot
qDj13Kc52MJK+vY9GjCCFctqhie2qJ5t1cP898OG7Jw69p5eBTWUBLr5VY+Rp73CWxTCrbJuRVox
jljj5MvIeGOgwHR15YQak4zpkrH9i7AAqoRtFpYctexD7h0w3qo8Dilt7kB5gVMb+2dsNjGedRJQ
NmE+4FM/SclnVj5OdBWWTrB440tUEA+iWUvTwfKcjlLR1PUIyU+en4gusxarUGqIrolXDpxrrrXA
xV3mqsD1mQL/Kauaa3afwFxzw9h32s2jTZEIhRmGTYy7NGP6Ar6WdvWKozcPmwQ6mi+A80Rcqhdu
ywpOdnqsI+3I7Vpj7m2nULQuDFZBeH7YYc7w7OrHMXfOKfZDWBpSOnngkKZKkHFhbPV2OnQO49dc
mBsQb9V1rzBluXuzupg/VuO4cRmJtcCOvWWsUqYNXneLSC8TAW646qY3EZfJMpSB9ERc7GxbVyeM
Vy4iOmOWKvq3Yfc0/N7GfWdcQhsjOIpUbbJQmQve+YFMjKQLACoGa8w34irtBbe5uOFWsWZ8hzpI
qp2EHteDMuTDQGwmdT2MB73B6Zeet993fYClIxR+C+Fm8KNVUIjUbNOM1b+u6vZQtCy2gwUlQ81I
pLTg+oebKDrMPEq/6fLF3QESjKwrF7Z19ILqSu1PwivTkohruu8wTUYAmxrN2SFXPY6DBw0rCzCU
zYSThBTgKPNs4zVO9hP00QRRpxx0s4Zl+3SUqDWljfcKvo0DUDG8do+8UZZebbWPJgF4VJJUByFQ
He1dEds7Bt0doGLobEC+qHJBww9SG1Nk+OJNVGIlzzoDWc4V8p24Y0du0xhCTwkQy6XDJeTImM24
dDhvMtdL4heVY3NuvcdKxcPLGJddwog1K260V9epsFfcXXDmegsbGvWeQ10YWQ6xCy1Oge2aB3OF
rkL5swO4NMYHElwoQBVu01OhvtX5TN0DD0NfQKMgCnVtRJiHknxxhzXZ3I2CNx80LmDwcSSaAbg7
nPTnjlxfi9WkY3bcK2QbcuH1/ZHQmTOVI5qglTYqqySqt2JEnFXlOWDeIqJND1QfJ+OdB/eUKNeF
9eMapLOELp1ZuTPS/mLE8ZKozg1GFssR2ES3P/0Z6hNQ/D8kequMiqrAs788OPHZmnDR9eGNERbT
kp/2i9spi+0FMZGeki4uA8lbpxcLIh8suDmYY6h8H5BHkbIK1RGAHJWWw1oF2+c6vFkTHnLICYQj
IMWNjGo4cgXPguziXDXD2Q5WjLlPunGE/8uqyhoYgU9QTwd8baziX9L+K/unwXxKvWjFy5wpeoDW
x+wXydJWpzhSJ4ajpo1A27u3tY7kyfzFwgOcT2BaLerz+NWYEYQhNy/NjRSTTecv6fTG8G3OUYur
NFweXay2SRQfI5izGmf4J3RQzj9F1JiXGNGVLxNIR9Zab9HIjcpEPNY3Y86cuV1E2ldLZAH3LcYx
0H394QgktzRaknSZrLUIcUx00n1vbGhsJgpzep+2QnoLmiFYheP37wmWibADsYnYas45SZc2zBEG
x6b5YvWfgQoSV//V1z6uCX0rjqlDpCbOyzoMw4oOv8V5Y8YRvsZ6Rup0kDjK/okYUFIvdCadQQF1
rlD2QhQYMTkh+g+SZPECJVhuxGRyV7kBW6Mv4MUkDE4ox/RrWlq/Na7LSjTwXYpVR9hRp7YwsCeh
mIGoimrGaNHssI4HyUCoP0xTX1Md5xorDcZUmKzmFia1061yljEbTH6mJZd4uLp0HTjJLiMaHBQ2
KvIanUhiJAsYXKrVn26kyzb0Ge3jbef7gMdX3Lc4jryVov8y8WSXhOymBk+lR5cxeGHHS/FbNfUr
c0L+X5xDy+hoIWADqYhR6bC4kRflKjpJlqBf/ybu2UPUZLIx9Rw6Q/YlhO+KGYqFiY6Fc1mbR6se
1SUBAZSbLbc8p7yXPgSqvuxQN4wDNKtuG5vqGsA+iKe9w3ioAHQjegI7/i4oVjB4Q/cpD1FaTdtm
RJWTQ+15yWXAEH/l/rBLe5YOOBCbwWisTTs/xxwdXWFuAuyFIVBK+Y/zdjU8iOeDB5LTZOmuVoIH
lQ09omWshmafMLvKlS8Y5HjF74S+xRzDKmBJRMGOgraGFhXz8vF6If65WAfqA6O/2HpCEPkzAzvQ
pJJi1ZOK3PyFI1YatMWhPxAUy7bp5MinOPZZUkwwDi4Xj+M+ztXLTLRb3UCLmg7M0bdqWqyYU+hw
KiMU+NDhui/6VZeRYwwLpTM9eXF4hLibUinJe4BXOLeHDNfUCK9b538snddy49gRhp8IVcjhVsxJ
EimRo+ENiqOAnDOefr+WfeWydz0jkcA53X8k49cFfGkfctAY2rwEa5cUjnJAwl7vu8Jdh9KHnnn7
MDu5DDwm8p8sYGYOKodP4tQ5G0T8hOm6hfcLLBT11QG4y+Z4F6KfqYlZEGxdFNx99VJCpQw56qRv
IVBLvhcJVc+ABjOS62U3G3WEIyq6d1beGGkHkeU5GokiDcjH/B7QCo2FsknGcWkSmN+pwsiNBS9O
uZGFKwPyj/eC+owsIS5TRbTqxe6qn3jJJW5Bi37U9OTx89SNu+D9ZTiRL8GX7DOw2wKAq8Kv23Aq
lRGZu9Oi9kfcSXv0yLJ9VyZpTTi1shHLYXouA+JKHcS50ALMDEp9bp0NK25GXq1KNH6Qglee+5Zx
+gc8gVjJiDPwmFZ3bLjHFoQh5KOQPxjVRGhhfyarwRuXnHRyjKgIVRxjYiDY16m+DGuYcuBMMD59
iNcxTaVTdq+cYpnYEK783uiMFP2Q9dMxZy7wuV3EpS2z4hTWf/wmu7RhchAQg/e86Mh4dlh+ZVme
ioNr0nc/OOco1MD8O4JzoEu5XKTbTrJ/y3R6Bq41+YlTI//wMIjmzr2338ciWWA850IAvuGJp7QE
y+p+RLEVhTD1zROZJo1GmeFD4VIk9SwlwFBH2sZOVEcXjXisprwBuZpyn4X5wq5unCyy8AT8KzYV
LwX8CMjauJIdS1VPbc/fyWPHP8gxEpD0VWJc4wASHhHNAHAXL3TGYp12qE/4MJB7Omj/6hb1ZPMr
KRKER0cma1MHGV3kbYjo1OiI2LAtAmEG8paJdfZy69iPsP5gGF605kgUBmJyvsbparBbGAFTBPkP
OC5qD6MeaA2Pb5fW94Tg0mhqd4LJU6cgjaEc12ofvXrh94zHhlfNqERPFmaPkkrYX20b1dnVSaHA
gHuV45+S+mML3NVKuGN54/fiWugEVR3euvI0eyNoF1gNQTk0OYAvFJyVOoirh9QSUSzPdoilfJ7e
xytI3ca0vtqB2hfzEbofmqY89bzoCbdr5ngEnloY0FHHZkSXltmJJQbcsa2CNZ4qkSNb87lgCNQa
Cq3AXqOQTDyDvqEQ4xtgZkq3SIatXr2X9F8MPYqiU8UYrjvfHT52yXQaJbv9VLj/Qv4PvGoGjZGW
n21C6y5ohftlNN1OLzqa2sga7qr1oDVU99jbsAhfJUmLD0H28CJXtyo8luL3JPpl5wSihe3G6tjA
FAVhBOp1KpBci1h78rAd67VtUSfDcpnZwSKiYC5b9FTmvUoIB6GRbRfY0mRa7MitYRSSUdGARh9Q
YtZUU1F1MmANzLAiGRPgqv1NWzBR0hNI5l2bpoPPpKhiaJLFAa5rqM4Kg7gACDUW1zpv/4JtGxyh
/IdbK7TPUlY2mJ9lXO4E6G4K692MyMeFuq5cj8zeU9mtUmqT1faeQQ7WTMOqe5uNncrb38XDUrIz
BrNdAVyAhJC6JioeF0OVk3x39p13vJsxnYC+cUOZGmGF8s9tOgiYCgIAm96fkLtj2oMqlrBNIQA0
tq7BunK6Kc5jlii4ge70qCCwfz5GJhqDZjXrvISEfgGK52R09emwSNNv3TZ/65kLDnp7cC9ThzLG
e01xiKsetxCVYzKfIOKdfQe3AJHVzMekZ/BO2QKDZnAfbNEc4jwYJmG3FjG5rGNA4pVe7RzMg726
46JoSH5LXm06AAru5w7KysrW0b2wngPAM8hsIEVu3pAXtajdtVxesXOKGSyB9cCtHyVJR3zPMX8b
Dx76BXnaSoKVyu7u4rrq3YYgPxQZzEK5qu0TKiOThL3Pb0Bfv3OPrA+bBZ9ce6HReOnb4qeFyLX5
F+s4Pur+I+BN81+76BG2X8P0U6LxCHVW/jLcuROwhf3Fc7zskZ9JmIXQuQLW1si8HdQGruU+S0N9
zThUte9FKTtOa74k8WdiUBM1vbigx50bP09Y26EYImYqk4vM+vv7eqCjqhhELMIsI3qjkD1Q4sWf
ztCAcCCJtPWA0kaMahOtZ7XCZMcF6aIZ90xGEDRlydUAfdHmGKYLix2CaxFN1rAkjapvyA6CFyVb
0Gou8DF8ZwMhHgmgbu10b4HN1cYPNNfzUUsfFm0EiB0mVZLIW+8e1T4yRPQ75bO0ZnX1v8ShZWB4
QvoNLx9mMaxseEJoHMfP8tA69qtjOo82hvypi/1Am1BBfaS0HhMKqN48/UeklgMSGb9cx6Gz1cES
MqNeAZfIx+J5R9lxVZ6NhDHQLhhpGrp+J1xiLL561nLeEqE77Hs3OMqLr9TfDTtplb44o731rO4t
QqERae0zJbuLNiZPfeLMCTx0RBo5fzxYuea8ahNmmquTIhvBb8EH56AIsimtKWJM++AyjvfN5BJQ
OKfFr45C70d98KNzEHrYMl5d+5BN6bPtWAudy2hkFRVNRFd+xmpMfWezmcvmxZ8NIowQndqrIT43
/FJEhrILC6qB5U8fKOtwAlavOdw4U3jgxF/KvqgAs6fzs8X6SgC8RQ6fM0B9oqwvGmNFAtRaxA2c
G7Y6HUpb3/ZaeNTT8iDRHLNKdEVI8qHSbOXvkn8uE5zc4FyqzEoqzmmZ9OPw36xkp4lijiFBXc+H
IYKO2tI3qfM1d3tLo0NVDsa3eaZyzMViW5rwjehrOmXRoeyqNe/3tZXXixwmCQ+pUFuN4bFLDnrw
xg5ce8iOBTAmJClaz5GLmR3BWnPvkv7GY+HQc+7Hwx3tG4a/bNU7BqEKyguQB4iqTPdUhEtg/sha
o2K+FNQgQyODRxTHaGZfCYXGT78qMZpiE8S079OqaZJC8WfUEJDB5GkYPvgTFPpaDXzTRCyM83Ry
Mn3hNP2zGWXoDnCWs5oTVllBJ6rGnYmw9qvFh2XHiCLBdtC1qToION+z7/UbYlPsBguZW24g2xwg
EuYE2DSG+xHfgPzvv/0o1T7nQUQnjJjaYjMK2UTqnW66h3Y0zlArcg6AO/jkHA4NKTL12RlftTeL
hgWV1PoRoQ9PFzNj3t8gksupXCltzpx3sTgpAcZl/odEWgb2PzCfHmqAOIGIdrlC9bkgHzEy4Awy
UwGUU+ZiaRBvS03Fk4ECpPXhq6Ozi0+kqHTAwXkzaN268Thbl5IMZhJlJSHPmY7Rq92LNIG6gBqk
cyL/wWOexyuTlCpyLqE9ZEGC/VuAEQlt5jSHOnn/5YUS5l8+QmbGYMTnQBbnK9kLXBs0QWOsiOEC
dXZIya0UsZpQ5jwZ9CDFjJKK4HTc0biLXBo8O/OMeHWjVCyvLjwHQn2bahwecuOa4CoVkijiM2UP
WfTBo2vIlQgezH0zKUksE3GGhQNFWloxNfG7Kd1iTuj4gWTodPLYkExgXEMlSRQnkQCl99HCmob4
UkTDkBNXm/CQSC6uMp7kneHakhx/igUcTvHYgHVAuWard8qsxe87GciU7KvmEyHNv02Ay8FnAOxo
zhkeiBuZ2TiaRWHncP0WcDfu7EFp1G8imPN4QtIuJt4sec2pQvdkZ/vdpfgZZb0PERXcpHU7p+K0
xlpvLf3ixoX4i1B11IxiRY8nyT09EgEq1cwigOBvnY10F2u3EupKYuO52YRKFmWM0IB9X+8L6f7I
78IpCno7Y58TPUHEQxdxRP9qkzX+L+A4sGx/5FuAx7CtvxPORsFGUd1O+bMcCyyeFpmEWr1vxvci
3HLEcMbCKyfEd1Gi21tXjhxRYYONjSOkRA1ay7BjZA/ZMMPi6sW3vDZXjsmjDHlAz5aKDI1rsQ8g
Adp96Ty8Kn/NyRZoYvOpsxOi+FHWMMywJzAhy7oPPaUa7HIvqd6Tzi8uZgm39vibJIqUNUFNKB6c
N2J+QEAOe1Hx1jHR+wGdJtiGkowOCI9Y1dxZSpAyD4okQlsAI/P8YWQmBh8NvxjKReuvgN2G4qDA
y1EJktKgrnuishxICTeDSSAsRKYL29hjC1WM9i0qSGGJnnV/g4wA9dG7sAMOIVhCMMyJR/Mlmhvi
NFS+42TN/dtMZ9AJLIWSkTWjn8oMfz1iHHGzg68Qot0To8hTibdf0GGBgWX6H065/xxDIICCbgYS
moR0l7Och0R0ZfI/6RJXxWE8qumrjIrO7B9H0oaxCg9UAZVbOi9fBOEE5eBjSKobB530hsTNbigO
9K+wd6o8WLISSopGbXqrfrCJ7PqOIWJ4CNHLggSONl416zvAHxCRLTjGhA+wXRP056BrDaIfpeAR
Y6ZuLWPHLMfsyWIRU7Vt9OIo01XA8Rb2WSP8eyBkYjoo+o20l5cABhbbFMM5j5fcKCL65ny3oUWa
9oHiEV2AQtOLmf9wgsuOWMb9mjNbQUApgkhiOZzupDT7LOpeuL0RHpTcdRlByJxbxNI4wR1+hOcY
iZFUb/HQt7CoIYhV17OT4XGS3z/R9hHMaesgU5mjZW1O9NY2VA/iEipublggCUKN1Lng1JVsp8Rb
BvS7MSgAacjXwQ/FU9KVe7LFsOiSvmfe4dxq7gH5PkhSZCwQHww/F/8tnVEaWePCbohZ9DC7hT8K
wYpob2MAEQ+GJQwfXvHwJaMWIULmfHo9QnQImQHL6Zy3r6KaK4Jy5TktaQnuOice5Edk+nV2ZfPb
MgxKagyjax1bR2r6uA5nvduAmzt8EjP6JD6diZ+pzDCc8IBqvFYGfkF/+mYkkRGjd1CT89lZGyzw
sHS/OS7NCXqajzTFK1lqn8p0Q9O9cFGrUKjFUWsHW6t75bnnPWAPsq4BZwHqTYGQ5m4k9ZZ7t/3h
0fKwLSFKAnfnL/KAdyVFOsWeppvvObILlmFCWyROg/8Lx6G4I5gLIWu3fsZJQSIiFLb+5lTolIeU
3hML1yfGDC5IdmGdEqHuGMFq1KKcfJ3ZH8hvejLhUdrkKoKv8ITmclUaPeTEw6x9yefmyfdNfD8E
retXAADEUn1tHQj9QJ5RURhEuYEZcfQQaWfR08C70v2I5KJsWQWEdmCzRbaMUCjVEnAYYoBIk+bD
ZXCCXeM5ndlgdeJyeTR+C4tY1N2YBCZs/bQeyH5KWgC5RkSuQslUVy59EWPyk+WoyzSFYVH6xAgu
SM41Dy1fskmM/2yru8IymMNh3a5EaaEqWUVRuNYwvdS6t+Ar1HgdhTqBj7E0j6CzMzpzg9BN+tbq
/ruKD6X/Mih/AhTW/V8QOplmhJaQDVcmANZJ+Q3ZERE1F8FDDoQBXRRqIR52OcfbuXz8qvJAbmys
cNYd0Ir7kBmjYIvgJW00KtubldBDTX2Cq/odDOVmq1mdIGlQ3rGhiDR+xMxnJmi04NF7gGooOllp
eJ5wKBXRWps/5KIkzI0fKkT8jKhTQJOYFpmZvMM2fVX4D2onUm3fEi0IfcEZa7gBREWzVdNnqzyD
t/kQm0O2qMn6w3hrK5Tb3NBiLlzw7nqi9UF0Mye01pSiPcfuR2T/yVu4ZnZgPoQZTUWGY3Ue3zPY
C75F+HS5dojE8If3UeM7OSjRzvtXj6THSpYtB5z1Lt+G3iuMqwahhjAvc7BOJfk7SvnJn5pryUBv
yFeE1UEjmJvocwFqII40ZNiEPAhGHg1vef5VErkvZgmiaoo64IDs5SZBFeCXAB3pGfEser6GFL45
pn5QYLZJau4sApKnVogoKc0TH4RGDINouQEe5aWV7F+BbnFz8uZ3NvNlR7yRgdgIVqVrV1qqrRGh
9Gr8KYis06k7oeknlQae9nXoUDVnDzITN4bR/yIs6Zy+GwiV4IxCsoJzwo2jtRL8kbM4JLO0ya5F
Zy8SDsuqwNSixTQAfM8B6aV3YSjB8aI+JmbwmobvRv2jGmiH+Ar4kBBhyCsl/7gbKQ61O4wIVzlc
OaZXQ6D8FSWG2EXGfVFT4yXi2KT622NIQJwyOsQ51DDDZONm/Db+ajL4d1uyU1CiAQTNfohzgs6r
0kJY0P2q75lgi4BBHy4z1Nv7qISoW7g/7fGtQEujl/s42XDH8KADef2etWPvrLsRiHVXEitmj0D6
0fNgRKc0MFap6M47MCve/gEcGPocEQb6O8n/Ke8qc3NfR7iuyh2nvO05qI35/mwaa9G+ktMx92ww
JaYNZN8XwHnuFWvcqtY25U0aZ2RnQ4nbwWaoYCu2ryVjVt1Zi3hwn5wUfQFmTPl9Z/tfoXO2O+8T
3nd8dwh6G574yX+GGFyaPRrvjrx+iXgm3MhEdQQTN/TaAvJPjByJe7HbrSwqVXH2k2TXDhHuhmON
KJ9mDy/J/9boA2OD+YDr3c9bPAfDU1Fr0Kg4hVFOOYV901F8Rw5eJGay9qJYytqcP5tMha2EvGx+
UoBHDR8lfoGmzpHBR0uVNwvk32nvKhm9cXdvY/XOYNBOp2Tsl1YIv13s+r6XnFH7DIKemaeiald6
VL3Ohd5j8WYw4YNhvvToNyo9nt3p5JMbnACZu/SLBfPdo126fC2LnsMZXNs417iZXfUl7ZCQKIjA
OJ/nfdGMDBMXBTeR6+sLgrbq8KOv0O5E41LF80GMkAerGKXHyQcZmZ+Z21daZJ5Nz9yG49lvmTmM
SHlXjFfGEBKLvb/BmH8E7aEquxfXN/Zlsml0ek/xMgURXQNEFiQ57jfyz9jCTb61PDUWrfrNzRzQ
puKhkxRaa+qjS4j2YTC2aZAe0iFb80nUDRgrogGrpa+OUCjB8GXSCMyYzqnnuvwHRpCY6iMj30yd
53WPtwWIcd1ZZJDZJGxxvfXCqEAEcQlANW4cRPmdleOCYK2l/CCBgzObQ0IfhzwuUWAtZ1KKG3iK
wtN2Q2C80Hc5t+hA+HI5/DfiRoya/EPrd7Sb7G0K9USUyeroIC4Mgg8nJyeeFaiau3Vb9891qmVE
dfpEMjvrEqZV5bcveucUgZjWhLhE7L4SuWMQ38FR6SlPXWMeIybQCU531npgeeqnSnv4K3EeHAjr
yje3cfCVNCi8qs48juZbytTrIehSMY5Uaf2iwiC4YZNB9aQvgGV6zspceGSf2fTuIVJgBcjsctdV
6kn1yy9vcvbMtIe2w0uzpNaOnLh0ERynmMKrgxcPT5GLKlD3ry65uzm+TG32YBT7deuqR13X//DC
uCHbfjy/ZW3/HLjBKSgQ40+9/dyleGUsxiNtYfAn6iQbqeTjqMF4y3oIEXXZx8qnaemYU7XbXPfv
I0dK2v3I1iV+Wa72NjF+zE5d8/UH3o8PgKOZysVOh1erxVbMazQ37gr4hiCj4HUwZ2NZV8o6Aupg
qPvOyCNw9AdoMY6bvr3U9oc2b6kr9usfAu6fRM/rdslFwIvGV18KMClr/EHuTJOR+VLl/bZr053D
quFByTLgqJiRZov8HyC3jHnbVrZFr/KHzB99d9MtPmNoK7gae9RBJHjScJbEP0KOjtxVMik0Lq0t
xnMz94ui0IiglpqXe22fZs7O1L4P2g8kbT3yMONR5DIcherPQB9vhnRo8ejoSrEPy5YTEFsWkTP1
m4MkVrt72W8lc/un5UtW/IMtIVMguqo9XHsOEjOHZefQG8gF/sWhBqK3QRSI6FVZGVnG9XEzpNE6
5n/l8hzBS20XRdIxz5R/ll9dkDYKe7BKyAnT4mInRuki3Os8OiMotF4dU/PhlshJjUdnrGftszdP
Ck/JAOgX/rXB/giSsSZ/Ncze0SJNdyoejOecpwmJruEYHwLCt5lkhISpjPRYeV9I0YGXA5bUeoEs
qvN03jS8Muh0ZSSA80J8H/Eq/V/nXoH9GZzzyeQviiRY5ebE60DBTM3fM1kWJYq0byNUxDoks6UO
iYQseV8MBFtAcKiI4IikJqFXu8yVsYQ38j3m8rE5puX47AHmDDiRHI9a9V3Ea+6VDRGbTswIBtQw
N3jICGnD30n4y5LrOdCGfdBrO8/9HuMbnWEFGhcrN48ybQ6Uw0XBH4a+3PkMQeRiXFt+omNlndBV
o+yhO4CXp4vKpcdbLdp0rfZfcu6TiWdZHFiyImepw3TBxdKf8S8AiLoEKWrmu8FlFbPJMGxBT/kQ
4f0w0NocSGk28qyQmGRoXUzy2bPWXlLU3ISM26S2WCLwHaN1cK76Yz0eMm7Z0PqhxUEltTujS4Jd
zJhGelM55mmRUUakLm21GRQDNyCfAKS1xeCrHSpvHaYHrHkeKlm2fmNrjZ+iLE4Lsvh2VYWiq/NI
Bnpww+NE5RPkaLUalkxWXsX54YcrMS9HXAxM4GCLiEkhAqVLh3y3RRqcs+k1UBBlGcqrwvhYh/pL
jttCjH4zYAKWWXH3DiBDYoyf1ZPgDVYbvMRVdzSQdHRc9WRWUf81guSH/FFNk76pHoafMiE1+gd7
4uihpw0i0BTaHqC0fvQfsPuqZ5FCpsL9bLym3ZoxDph6VH7MUdsJTGzyoxcQD5iHGIlZQ/FnzsWG
HC2+LSBPLxKhTIz0ZNjaMZpscRqNBYoN8JmWRZ9wDb5RIYWE9ALfdCnEeBFtbtPFcLeSEI3HZwOC
nIEk4TXi4OhI6hbxFVXfDKKyfqcAlS0/pq2O7yJi51g09XzHipFymIVWusMSFs7jcbT/CmNud92+
HsqrzOG/+O+fPGfMrA11ZaO7ZbXqoIIdhndGZHA5gHyyHURakivtSfBVADWdpDMH3QP2COoaxdjF
S1yxnPAj2tkDlFYeJwRupCJmDoQYdTkIGNPIW48wDDWyIJWegLLXZCMhisONpj+5aWNJ7JaC4wDn
tNk706Tkx6LyWGp0/KAmQY+UFNzDaJSqr94BQgWfRRwhIUmNcXXxKoPE4O9RDJP6SRAm7nBLSngE
SiFya4yYW4Oz6t7Kfz0gFZg734tc3AO6ohTMWOSrApEBNrrkzbCqcYeLAUgyddj+Qu0cUhaPGSkM
iG8CusIAxmgn8FszhuwvTHzV3mPHMshWG9Vvm/XYUkDk5vPb6B5RMDTZIYY/FUEBOjzfeAvjeJ2x
h01KJIjiLx5lXIh+Z8MUWhaRB3+FQ2oeik7CDYkpDyHsvJ88oYmNguvgZCjoovq/gP3qYEEb8vNF
8Soo3+SZSVsykb7kYkL1NPFBeto1JXFJLtHihx8MLSuQfjj8bvASOSgyHIk4CZ7ly/YpYgURImZG
Von/ie7AYTlrmrUKzRXFtC9pnLn6maW3Nn8QscycbpPzgewmp4gB0d62sxQIyKsBkAKAYJTDgWDe
hclJKOizdUFdn8xnx750DBxQabxSCZ4R6kAVrNomNMlk0X9N3ER5LeqLVeEC9cp1xQMgIJyQmsMG
/xDpFS04UnvU0YgFOnttQUiaUDj8MAhxq4KoAahnXe+2pfZPSjUnlr5qBsqcnzSJ2kPgyfYmEAN4
g9hTRHqm1PEWtPDLVT6mAtIKrkTxtnGyRoBjt+oT8VYrOzZ/LUwR+xmapgillIsw0kFUTPgAJIr4
l+JWfEAnsTZWciO1xqXA1cg0Iqeflp5kJCCKdT0YYP71FSeAHhDOCnCkVbiJjPpkKridErZXS/yg
MpnDlHEEuhCAYvllJYX0DyCjcMhm0CvAZB0C3mla18nWI0NRFPpOMmzZ7UHpxd/EagUyNA9fkfWZ
UYw3gVxSteA2f0zCMEQa40AnzOYy1r9m4yISKRXUAC0gsEmOUg7XOhk6U1yjQG94WcBzK2om+CwT
RHhM5S6ly7a7xGiQBn+GnM9XXFuiMBKWnDWTP4iVGsSpIJlX27UgYSr1xFmXf45mu6xIlEpWonkl
+stqLwylgfEw0/tgwv2zAEqDYnot4Z5qZBr2Ts/o1IuWrf2eYcLTrZ4P4TOJHXxxjHxZRSLTnryT
5VDG6ypcTTHxJfPa6SP0kZjU6/G5M/KdiDlmkm8yh59QoXIIxDMUjyaHM1vUIpNRRvnG5yRAOYzk
b2ARiwvtSZwjrEGm49Lu9SkJRolYZWB9rFY7mVe7xG5F0F2VVKigiCdMiLzcd+jO5+o0IdOZcx3X
PziZ729VjBXimBT9Rm5QWUIRL6cGyTR8YjjBPmrwsFknJBJbjoFcjSo2MsAx5ggcmzqEqbxXNVdl
/SrV5AViQlE6PvuOcazfw1bZwd0NXNXuYG3lnbTLq85tMmcGTQK7YtoPzzaZThm5kCj62tnBIQAr
whergW/89n5isbDH77H6RhMRNQTbwEUxG8mfatQUWGKGyJl3hv6RVn8bCrERASFxsRksdGLUXAg1
ckSBhRtHUvn2wlX5iAh5tlQaPsUJzDAYU6pnJ/0yjyGNCQ0Is4tDmkUmsmflVRv/uE3JQ+bA3u1l
9sDDtYQGGcNlY78LldneWohGl/wa0/PIGmeGakkDssQMR4KYiFPcdGmTDCByKV4lAWYla0G+YT6l
cFQ2JaInBk7Uek8y90T4W4/MuFNVHEeKrxqOBN4nB2nl5F+Z1BqYkcFRibNC90s0gZc0lzlgKOI4
gsVHtCr4pw1qpHcWNTn7gId4imjhBKhV+A0KVj0hgbpNZ3UHDqcQ32wZfg8FZtt27/HOJiA4TCPF
lB54LGJcR8LC2enDcB8mL6V8cBzjwiu1KWtf4x6hfQVh1AbtadSfSNHqCaahRbomDWq2LszKKP1G
fgxiS+PuVDXFXy28IAkJ/f6aTC8pmVnB1B6RIBfJxur8g+HzYi0zPWeu4AzweLJ3iqfumS4SumB4
msVBhsteXRgDD6Yn/oJzRKewX7drf2hufV2zC1GeUu5VTA6QRKYzPcddux/z4SDcsH6d/XSLT4i7
hZdfZI4YoDMicUTSFFCXpET3BOJFwkBno9/rGR1dAzrVcvqerJ60cZqvY2PtKQFVfIQ/sMWHrb+y
1XWHfCi0NEJdce6QCGD7FKImKbNY8zyl6g7FF+Q/aXNodpHRVYQb8wvpLT4wFcPW3ZjMjQfcLYV9
odUcG8NFuYbNAJwAQS0uuUVVVOvMJZkFUNPWjlkE8GjsSvw4XkL7gApvgRbIw5Fh3+d5Wojek6Ov
gJuGDtHM4n0cATUDyPLBhn5sFwjSaGCiCUNBvW85Z6uvNxwLJoPIoFIR7x668EMUMVGcHcLgNvrv
hVFuE4mQ9L8tLijJcyDTMm/JeJddNuSAw/5UjOlx1l7gP3t34QGJOhqNpgGnabAQs2Q1orkcbkn5
z9aGpYHmSMfwIu+KGVSrGbH8bIWbxPMpi4Qi423MiAzJWGBGKGQPAEUv10rGJdGtcxun0lInQTha
c74CQQ/ciJV1CY7jtONm1LrnmYySdK27wBsu9aN0YGAqB0QtZAzt1j0WHS/tNgk3ITaCVRAPr8JV
Z+TGSFVDPnZr3toihnBG29beJlLTpKopJVmk0FcBX95M0Z604RAzo9WoEhv8BFC4EBzFzWIV8VJ/
RQ9JPrEE4ijietAIywBe0oZDJyuKlSyqEPUG6/po6qjsWZadM+MR4ykHDVU1DohzDIzYfHYk0A98
9ODzNW0nFKFxgutNAsIDAT1zihYHMZlyiWPSPwWYOWKL8c4w9oqz9ab1r0oDRq8jfJievJTuCWdc
EI+zSJJbHFfLJjJ20+ysdSIPfZ4p+dZSZH5u/a0rq67wn2QG6pJoRZ8uyVkEvCoK8WfYizn1SEWp
hveergYuXgdQ01KPCNoeWe0fxKjazPmPllIMTUisH1yCBDlW2h74TVF86QUZnepS4BKDWTwoHx7i
NofEI9x+gexo7lkxoWlJTiLPCOM+OjQhkq+G1n10g4kuhLhAlLap/T50zWLWi2etwg7BYeYY2ir7
GKt/Y6atUmKF+ta5MKtKmtWc92stuIrbYHa+WUlal/4+1wNo34qqvbEh363mWfKQoCxctmgUTjIi
EaS2VKNuz1u/yGLqUMmjJn0QwEaPEMvwm2hsPCkNEvJZTuwPpWLtY6AMSfOxkp95uKrkLhfdV927
rzXXFTF/baMAnlJslb85gXeU78zjsuiJo5J8CKvuvsTcYlLC0u0UKuec5z5m5kz3ofOuPXORxAma
Fc5QWE+/oW7nCj0+YpFG3Sb68l95YL0c4z/29EHUKQz7tgHcYaSSoZ31taYSVk5DjiyddAgYU4f6
EgSNqWqfcmM4VnpxrwPu49NvfGdQXXLSYpsEK7UIfPUiOrcxFDonW61tmD5IWeRyB/l5acdbAyya
2LQd4It2kZCESEbkW/LSYS3OcmgrZvecz09uDPznoaatYKHJkUfRHB6tYc+BS16Zv/Z6c63O8b+x
HlEAGuSswNhGFCHhQ88Ppm8tEuO9xBBlW9M2ZeMeyOmXLCgjuHG7c3tHRLCRbDhUV1ui6FnONPSg
CpN0poM3qVubyRahtEme0U+DFtIDQQm3sUsVs341FGQWvHIFX+smDU55ectDeAk2JyRvBklPUoHM
BcyqY+ivDgg/T5jUfLtjcFH17gBCiWZH5gp28AdXO5iPvCAC0uGHGXjvIAZb7Ledau7lhQyDeG0Q
vNUyJcWoqeBHMzC2ztJI5PvW0V/noOPullrKJGnpjP0c+1dbWXuFzdkykACzyMO10rx7ereG7cHt
ipm7j6/rAfTzNwqI0QGxh6QUECVqKMHRjAtSztOdiKhbMhQ52kIbfzePE5krG21IDyFBtXUy/Sna
00QdmckRhXQ65UlX22z7m48GvlMAi0tetg+B0kKyZt1KrmJV+ZG+HvHDOiQWCb7a9cTRQL8TzCxR
EQnRUuH46rDwSD0Grhtk3gcRhdjfMZ3SVEkRKlf+yOnugvYIxkH0ihOWAD4o9ioyPodFzQ3cptEL
vRrAb06yoR3nvnW9d9QTZfuV0nlXspCyz0Q5n4ktgWO+RyNJs5O9XUeUpirBv8ZHOLf2/joU0ldw
tTxVHD0oebki625p8VEMkXevZwiZzliZxleYbLlBaDDdx9VNHCQDAcGqGu7YqhobUzCYQ9Vg0y1f
xCwpW04PaQuV3Vbap9isDZZLFB/iBpkT1Ee0S35pCOZIlItiA2NGt5Y4N2ErgQAm+K5+G7nKSsHB
lM+rUZ1go6n4QITiErdxUCb3hUnqN8N+Toy3IT0ZRL2JwI6CxLZdNqrHrKcjZOiJDAjT5cxTnbYh
SLBGspL8NnfxpwOrMuuxn6s/uYgFRRwPKjijz5gKtKogF5L6E468lIgY4+TCy2Xm7qkpx7VIurWm
glnmK+cin8Lxnz67O9u71mDgXGchofl0mSWacgyWZfIJLFIye3armQu1RThS7CYr3Vql98jpAlX3
4l9S/H9V9ykrtEroc05ug3GlTc/SDxNZ6o3O8JOhuCgZ9cnJy4GD4GyrdFhp4/gS6cneSsHapy99
8F9q79Tl5rY2uxOe67hZkGtKtrC1GWr/CytIEGtvAe+j57j4Lp339Gig+dTs6tBaHkWS/6jxjWzl
oA9A/z5yFHzxNsFJKcoKaWVpo/Dcs8CB8P4GyIVQfx1bGeoyEi9D2bA0sJh8mfT9QSgxZdvCzQ+g
+YBGvdYhNwbrGjiL6bCkFSLn/ZpwKdSPNPoyjW4XEmQwW6tWefGU78YHvrbYIxldmYgkyTc2V+1n
xoegkJWLbrW2ka0CSQbVS1NWf0WrNvQo6fuWmx35rPdXBB9IuPrBOqBd2oaAkRET6XCVlzkMjRMZ
EKoJqc/kFTJYdoAfaCtEsmsARqjagqC7/g9OH/Cia1hLWtSIr1Jry7Xje4+eXVGUAFU+rVoTWp8C
csYh7tFb6b9Ju0PbUrQi8sWrNkG9dc6tg8ty4aPBHRNkbNaYXOH5TxGBSwgfymQg2uGikysN0FEr
+an1Eozk0ZL5gxtlzonfYuKwwNNVS9sopbo0q2pTpRed/Qblo5blW/LqWkU5kLFNflQrckcGKPIn
REwJlmRnAWUw5JBuXCaHID+VVU3HMexG+6+roYjDJ4WIzQCbQsAf2EfbhvSsSaeJvRpvgVG8CfY9
8I9bXdurYIolpWl1v2uhAclHTd+xiP9hWPY4QUwOBDmUZFtg/xVDJXM3YOqIkijXdJBKmkRk2cXe
ZuXHDIkPIArdHjFaxiH3tko4If4Awig/nMInBQIKQfJw+0vcUaw3XD39wyQ7h/ozm8LOJt/VnrXs
YiLOJGlpWOXI7DQtx2ti72OmIA5TnoF6xt0Kll2SYuP0ySmfAz7KexWy8SMHqKvPoewZuXlNgRxd
dNUIPbTQXqgFkXGMmyEYKHxoEe1dn3VHZ3X/j6TzWm7cyqLoF6EKObwyZ4pU1gtKUkvIOePrvY5c
NR57xm43RYL3nrD32q6EaIn7OJAEM4/LlxVHFc0ss+8s2rcjT9Zcvrc1bO15nVvGYrDSBzEGVoq1
octBqYBKBWtNzKzqTZqLuhkuKl6rcSD1EUiAYe2H5p/csNw13BeQMzm6ROVDPT8lUB4nVhVUJIyN
Bw/RbsjRxWmiQ8YclYVRYlAvAOmTq+nYwcYz9nb03TmnKvqsP23/lvlfbqeD3KoWat8BVQw3Hlrh
TZ2KIpWL1CjPfUAgTEVq4L8wzOE8IwBrfhxK0ziM1/LSyvTZ4z1pDESDQYc+gdwUticd6zqOGebn
4jUreHEQyWQMMs7WxcI5oeF7INmTmgcZiiAUiGsSySKDUINv7jR8Mi/QK9FB8uZzrVkcr6I8Y3+v
toDSnQMmpEohLhhoEVFn4WcSX7h3iZULwA89q7a+6b9MhJiUP9XuhKY9Q5LElyuiRqnqrcarmdBt
jFx8vIyw+/TSfDMoyiau+zWlZoayt5+ey/xRKx9C50j5QUKg7PKZ7wYF5Cru/pClXUsO2TyUmK+V
XYJwkLmmzNxlWDqJUwm0b3YMPN5IRucd2CeyFwIEZ/we4p6iMdi59qPLAq5jzKqem6cYZYSrMfY1
yVIIbzbD+oxou5EfJEFewfeJsqDQFTSD/xjekRhjdvlWcCV/YlNlBXMJSJTais3z5rrPXfgtxTp9
EGY3VIYQbcUtAboQ0WGfDNdp+Jf7GiOxV7Nf+iQ30giZvsEZjfIfFhSbo5zJM6JCFOhThFvsJa1L
hOoZKVJIUlVN6AFBwjWdeVxoAvsAuUuiJrcmbHEsdrxxrdMvFJDsdfEj8O3BdTclVA6EgiFMZbSF
qJEMm1vQYVXGI74eM+igXNnMLZLJ24mIQ/KzmFQ6nbPSQG8xNQVHyCyNao0V5EQpkgRfbgQwGXeZ
eZ5lC050eGNhRmjuYk8DOA6Ucg5ZYmxEnI6+UabIiMEZFPnlVmb3RpgvCrc8qu1NqBD8i/6mM3SC
CreZKLJl8xDif7SeIGDspbzj3ZUA1ta+sSxgEDghnqpRlLFC5otrghvgWyz2Ww5vnSgLrfnJR3sT
YJ7GsNYBfPM4Qpv6JASGdDshU0JLhx78BSU1dFElcfcJKiYU94G+45lFoM+ciVVPP3UXMkdpByvv
PCHTkMEbqD5qLXl2rJgLEBTPYLOAD9bsBAlzaRjiyydr3SKERz1Vu3b3AEG2lnoRSJI2Hf+uR9Ix
PHydafkrcr2BzFVP/PxkGUFY19hXN3yBJpjPpLTwFSmoEn3eMaEXliD7bLtHEfI/XnjmMiEbrPxM
/SeF5WFThZyX59p50g1NGhHh4ljql5ayRpXoYybaZN1V9pOYGJLW2vREAfIt2DCyk7PKp0gjDAR9
AMpFA1ALLqmNtG6Wo57qDEw3z6hdqzgGu1WLmVF2Ey7ebWX+HGhggwwBs8VADjk/Igxega2l29bg
e8rVWDwnCvJvAy5S/ptm4SssCdVxVlEzrWlxWXBQNOi/ZYnepWv+1iosOEdQKVl44DURWh2yLfMY
zppZJWwJXY/ZDP3l6Xl2vmi9eNNYCREHE8IVfAaZxttvPZL4xqN8518hUI3aXZk0hRmZJpTsUoWI
DhEcV2RxtOVnOu2AN5wCpGUIhvcybS0QNMVDPoQ47BBVhSnINEKL/GGToqfk8qoQAQMyTBF2BxSH
raglE2UzdvlVlr+hox0VZ77MAOKzolkW82McjmtrAvW7cUafV6pcJntciVdzVv37hEk0b4v3eWRN
gwOV7apgXISP4+QDb7fyIX/OeL6isftJDBUelP+pFe1vDS284vrt3ZJygJUM/AtODzTG9rQPSmou
AGTiXHKj8sEExFjN3t6CA2T3yfPUlBvT7wnVUu+2br3JXMnEES5wVsQVqIxbpbu5/UuVxresvtr9
nwDRMbq3GOJWZ8OZbYGoO4vU7NdtSSBJ2Ry9yD3qaBXM+lQxD0flR1iIv6xbeONjtA1tsijN994c
uCd/1eBSKYxVpjVHEqvNfR3/BuazPn0HYXUz8g6nBiHs7KkHz1jr8Fo5RPkE04y1UBVucTaxfR7o
nLKSVXND7EeH7qGFZW92ZMD6DHvwYvqoVUiwJO7twEPmsD3PrZ0yppt8ZsHRWDt4AQ2Cu44GWmi4
eeytym5c2VQGkfZiGclra01HruNV0jD98c8FH5fODCT7GMbpoSlYBkOE7xdsJpx5ZZVMRH0ML0Bs
uGvibY0vOXmd9FMxX9D4LbL4IxkfgXZyU6GNPunNbmz+0XAx0aAl182QsGv+qN47nS1eLVKsS2GR
1pzp807jgCobk64MdgKRtYzhsHGz/fOOOZt2VvlT9iTmUfQj3lIFDdZubKgCq7kLdvINl9bcZTOq
Ge9jO2zcmQ2ATdIZtZmvrOvsWWAAmr3lToMjM64T3X5skEsHAFRLLl0X96m341xW3WvjEZTJMAUZ
rQtk8XeOrmj4FSQ+VJ0M/AzGhsukISgIiGmP0AnwUb2f4FBpDB2CGHIoB1cYIXlRw4+A9SNcjqNB
uFCrRwuwHo55qNJNK5UQJlWdD2kHnS6Pd9q8J2g8URDMU2BoO8e/JMGRk8LnkJJvZRVwyy29FtjW
0uXtwimR00bFXNpi5H5xUcr4Hu/EPqLG1Io7OjUiSdhq9xuVibZZzhu12NXxXqfvR+Gm0pVUPvTU
lYWscB7i59y2zhTPC576lTKhLS7TNdwXplvKbhgf6wKttN5hDkgfRwO04ahG4EiCvZUFpxbTQVNj
XcxRNtTftdsz1a7WNQyVkhmleMkEciDZwBPva7WrIYJZm7J8dxiQqThwkfvcFWQLqsqtxm1ouWvd
RpW0iYjAc/v1xBFEdnqlrs3+jOqBSuM5Vb2jO5iHQfvQqbsqRnJ9Z24gJHXKqSLHQGpeE2+SwYSc
AmPlWDl8swd3BBqtJDcFV9mcqkT/eYvgk4waZHR1oR+F8xbPDU42xBEEXg37Gp0iyk2UG9cy3dsM
3ebgzTmUDfiDHlO4y2aSdCq2MIHXM8gT2o0CNI3pFqoQgH3MF85u8BR199CkWGlPpvlUAVf6arMT
P3lfnLSWY0TZZSl2YlQNxM77r1507xj4UWX4ITS05DklGErPoMsxZF4y/fODXxeIDi4FlHzqprL5
4betzp4ZyQZrjsmFl2VtLx03zJy/aqx7gx8/JcjU1lad/+RmXPnDzoDq2/G8WTpp8yzFg3XFLNSb
bymG3SJnrEipmrMMspVqPdmBOGz8xDrOo7dmORyCwRQedEK5SonCNlRVo4/MrMgy+hwi0GRi6dr1
JUY7FAA0/nDOPfWoNw9gb0l5kxQkxLT0iKavHI1WIaKWOjA0IbO9GviMEImtKnMZBayDaCqtdayo
IjjZekzDGdu4gF+DFJUsKwsYweNAwmMHtaYYwIBBH1OWgWoioJqYjxU71cTfujfdc03x7pzKiAeR
siVa5A04EP+lh78lGpUhZhzed5us+JQ+ZygzACHvVXJMm1cdUcSEUKV8RNK5YQOaIX0VWFTByEkd
tGWpoQGnw05wvsQ8GtHOgvth0sbL5mIM32PjSe8YOKAVkVi4DnhGyqjBR6oYYbIWU2qCGjiBFFV6
R71An8H1yEUNO3DA8L+NHmgA6S+xSEwkPqQkTO/QIpWFvgOCIubufHqtjRPWi5AtDw41zdom9jJ7
Hpmp+O1TW54wY7bGBnUd5SGzR0hWj1X/2uXqMiNZhoJc6V6hE2dUA9J4y3QDQz3Czrx6UPX8FEXv
HLnXMLfveOf49sLzJdN2Q2gGWDOTLZmzH4aZLU+90tJ0p5Kd5aCJkiraiBD9N8Y2laH0hplka3x7
Djge7+oV04YMjINqf0DfsRu2HvlvVlUvM+HNZhA/2uW3Vd0hhNFNMu2eLprJOmWUoMuN7SCaVB84
X9vop3MyBqqHhj5i2FZ+j7qIUzLiN4lWo2WfFMqNP9Kc+68p452J8TLlAoIldMZZFWWny2i9280q
ClcJCYbjoxEzrkUNh2KFx2kKfzU+mAfrbl7Z0SGRbYwHs1saNoUN+/bHjD63QpKIpOEcMjHgSRHS
o/xlr3AprY1uXsjI3OyRnqugRmhzaHV6+QSx2Zpno3eZ1lqAzV8C4HVY8Cxex0Ezrk41M0LAxEed
6Kz9v+/nj8ZSIgNjk5ovfzZCHgqPS0Sfy43NEVzjXh1LFzQXszR3HWk7Ea2mqrlF+NQQClGUvHQc
Ae3jjNPfqo6CG4O2NCJymRSHBhzCEi1ZEPKd641q26uY3evgalOL2D0+Mxwn8vHaGTWa6W9ZcYOH
JLadmUR9mQ1vDVLHxa4dUxmiwX7t2vDYZKzzBQCrpd1DoB0zb9+wAyKw0cKZKnAZUxZxiIyycv4J
PAcU4K6ut7W9VedbZdw6S+eYAV3mfHRVu6cFUvmd8AW1M7sh++ZP7zWQAE918cmyde1WDv5vxTzT
pTtmsuOnVixej/nTpR1+Iq5cDhPEVo7yIJ91ULxmFCfyLf9TwPIO0CpJMy3iftlTCR/JdYTAAn8v
/LAqdv1l9yQrlDh1ATZjBKxyhnhnscENVf8ELmuD6mQ/kA4oLm2tuWWmujJAzLXEpdQeZz3utwvz
tfSGIc8jFrpyOAAW3fxSseS2qIfgMCcUZ4y4pPdnECh+FRRusMJrBAk9DUf6buEVJlPMfcjTPYAL
ir/MImBpYDLs8HfYbCAwi+VIQ7uBAQD9EplT87cYOsmdom3jZaWE0WyctF0xishNZt2jixOW/hVn
jHLRQewg+W6IEUTTh5hr7L5GhaaP/V0wXkdz1SIoMgyxX0GqLHEEGslHxqZTZdRrYWLNtxMXPDJ7
UUzg02wL66VRP7A7pCmhKfi9qH55TaywORtLIfjrKhCBH7O7xA24Q3IfonvZ7Ov8e9CpYdZMPOp5
33oBdNEzHW5m3900ow0Bhrt1QRKgxqmDHZH15fg+qffef6nrZ6CGU7FjIzN5l7F/TVEQswRksw1M
r6MQ8/uTwhMqwb4kKlXlSuM9AF2BNAH1fM3Ctcb34eiYKDakAYt3XU2M85+0imrAZ5F0TJDXegSO
clSxeZrDF/Z2rUw/F+0teKr9ddasB+NhKCzG+vpqoPxgbW51n6DSpBJLWeDTv+flpVQe7HpPPzZP
iJUATxSsKl0FrmeNDKu9WEw6VchIlB3JP0QYbhzcjPjNa+96UK8iOCMEOgZo0cFN7EbCNxV3xP+E
92OAwbqVK02iWuQJl+2PfLOd+mIPm4aNQ3oETuQwevRWPgouKg6WL1U7PNEzLOtYYsUxHhDM6z2A
ZbL69iDrZ9tpXqbJ4HcT1It2pxVQ3xhuIvErhmblVxwm2n3Ukgcnm38q74bC7fZnRW+SvShiA9Kt
wyaiha0PZnia8e32TDuK5JzoHyWBm3x1mUTq4Vn1etQaZyeGfxTtOOlCbzsA8Dcg7SwntoZTZFyT
t5k4Ebwa63Yi/gNYwZaAIyuGV3bAt8HUnfUPshSYUxrEGTnfamMr42SZb4q3vrhFLQFj1THGpsfk
lZOQmcdI8zbzHZSpOMsroSCFHMG2r20akOKyuKu35MTk01NsNLuyAlNZs4FlLc5sxUBlyB4Mfyrf
zYy6L9l4H8kT6JS4EZjbemY+pRM+FWoOE24SjuxLZI3wh/yrnkoWULduM6ZDuXblklnabrlu3dBb
tCFzMm+jgd/r051PSLfB+WRZcCZxESfbnO2cavrsoJRp3wxw5FR25fCPoInJ5psaQ9T/UeAzesfZ
ra5J//oI7Rc72QeUgAl6jNpV12QgKyhRiAt5czuL2yfe2+Ar9SC7x+Zv0v40XE1GtpMCsAyUz86y
rznjyGxCEli88U30FZ57AzmjSnrhNmHtY++rItnn5ya+tu1VZ8afyXy7urZgicHKKUZ3rBgcD/gA
S+YHsuNhMFz1C7vvd1ITJcmvQZ9Vc2vGJc14DBBet+uNXsO0pOeg9HPIaMoA+OOM6rg52+nb5Ewk
0NzKGT0VJwaU8C0i1F+0VUsz8b/UqTmXtbOBSGdHCPAeM5KD92n+mUw2ePtXkSFNRFH/3aVc662D
wXT4dEMu4oY5EYBzetmh0PeEt7QQPILtH4i2/9CQOw4Wdj7lnbBchHwCKDwoQPSgxaJtu1cIPzSM
5UNfr/ykghcPNYVmP2SG4k7xFzEP14hKbIQ0CMqUhE7AQuIvEVxiWVCKytYnBjBvl0cPy3HwSIJB
erIe/BjKFIIOpJtQq54UAAP+jz99JfbNDU8O9xXdMOit2q2uSq2SYKttDxDWnREvRasCj1DZ9LZH
wYGlLBEVpbxapCLp+gJNZoM3OXhnZ1Ckt6QnDQJNQvlRZtfc+p6aUw+Zz8juSXM0itNM5Y2cArIV
D+VX9lsU4MAere/Cdhc2E2FatMW4DvHN6xBD3tG+JNY6U+A1ru1uYRHJ4sHp2DEUjFXW0cHPfm6O
U/+UslgTUJrWfIoJoFSMjRKaDBguLmrEiCfP5c5KBwvpOB4Lvtinf+cAnVTAXqu+OvzAnYcd+Uaz
ge6RRQJpxeB37eie2ebazPjyxUu9t9YB91yarHMPdWIlUqkQ5fRZi15LThVWx3Pnbdh0oCfm81vr
vU0PIAokJXmJetLrDgVZ7HV0CS0mBQ2PLYcVJjVSx+786so+133LJ3rir5xqFzr7iLvyQxPxT0ZA
M2gDIPGLqD3yF0asEFF21TcAJYdNL/tBv3zStIWODhFpuiT+2fahCrZjezd9aoTWWztc0lLt5MnW
pyphji+saXkDab9YLFLWiBogss0dh7IuEKH494/lnkCWS4ZV7dzh7gy3oSUVqVmrIAUYnFCo2NkH
hopV5GOow/FcMk1hOK+gJ85wubWomp1+V/wLOrKEGNcHYHMqnFTYG+AE9wE9v+LvmmZcDzYhCkwy
y57A0RTXtGx8AKZb64Fx0DhdHfNYMe7YNBFJBuvOHY6h2eyGls1qtbOU17DGqDccaOt2gQO4P5jA
pKsHPySoGYZ3aa1d62tiXFKLFIuRwMAm0ZvWhI8485ahLtf5LWn3Y/uvnXseko1i9MtqPingTdqo
gzPdbazUw2WTHzKFhCYjP8LVEbcKAE2oSTvJHxI6fqlTL7XPaIe2RqldTbA0THv2HLdNC7Gm29r0
JKx72+azAMi5qJrg6tMrhJ8yIpfCn9E4Xt6cbrRKpj0g6tMcHI2mXw6JvnBcROsXOy9vxjDutOoc
F9zjqHV8ivYWY/uf8IqZA8/sn5eg30wJp3RmXBL/iASb9hr877bIFyGRLezmKuCf2lqRB6Hn/fky
qYvqEeZu9+ZWJ5PEzurBaN+ir6K+JuqLm1erIv/gwZEbMZLlJqvdyn4zogITRbZmpmOghUFFg9A7
wdfCT0es+BGThJ7QN5GkNVQekpPXUQcxhdanXQa+du2tjF6tpGz9iMtkM80PGAWRjJIX76nvxtQt
hU2m4hr1Ap3BN7WLJEU+8zy686POAB2tFfTEGyjSZsKVQ0gWyxUWM7L0Y1FCEmNRfCbtxxTI0qTh
bAATj2v8E8DkflbCTcUQVrmVzTdROLT+JHdXAI88/BwZ3u9LwKvTy0dVxS9wbcuQmjsgd6pdWRr5
GwjaRKkd0B8KEkzKGq15niz1EIc3sQlp43OvgWNBoUFVJfo3RGgAFagsKaesgd7jYrgZDBAxI4hr
ntq9769ouub8y+WwxRAOpLdDo2k89foiC94GEOhf2LU8HSXXS9Ds7r5iLyu+GL6Fl8s86tqFhTwt
DlHDVJ4DaylUV7FqHXPYYnFB4f2iNjGPr8igBm5VZ+X06EkdDrirofEu+AffTTaMZ2MUfL6Nxr+b
3iKPJMjJu7IgZvitozCS3RQ4BpTWJSss5oXiWWOxF/skbEKfYDRX1ohcBzJNmBMJwqxqmxuryzyD
VwTgBMtl0xzE24ryBxOrr28FoCeZe4AlbJBbUAAECEsb2ge/Sv3MilLMW1kV4/Mm0oFvUaFy/MAa
DJgeq2X9ZtELwFynoT1m+iGiT+6YxtSWRk4lql9LOymecUWaR45ATHiThIUavNF1cQt98NXVv7DZ
K059zyfMRNkU3uE/mg0qXvTlxCgPFiqpYm2zqwKp14HKI1Cvb/qNPhEmYfdng0cPRwcZ10EEgBvk
Y0NlFiBI9PhOV323N8wYblm2LPVq9aX3d/65ZVaSj2Iho79Z+VErHkRlzuRQvFDZMWGZGXxaVr0O
Wz4gB+2B3X23NUIGBxpP4ULQyTFLMTNmMUJpnNsPDT6lkPJJYV+qBPcIPj+tVCvnq0E/RDwBQLCd
W7kbhboSq8i1pz5Uae18DntVJwyHBFQoASZB4GM13GOissNCA1mnQIIC0UTAa+3qO8vENhKmm6ja
gGGYHyKo4prDIiuwltwTy9Ht4UtdatXi5gDLDmovb9au907p+6yWksjcveSjtZt8UrJ1jGcR6jI+
t4zMh4hOt6wwUC5S7ZcKi8NwE7Ux+DoUec1PD8LR0l48megZx3nm+pzMQ1rcEXqO/CnEs5JRjAHm
W2kek9H6psuCqiIxm1YxA4gjUg2YUij4xPZHJXRgTiXCIO50DLcQyCJmXp4V7LSsuSYVOnGCkDKk
WJGFDjIol2b1krHhHWkaFHVeaRUCppiziNdGPe5gGeIXNCORP6gmVBQZRfvFcnJndGt6Z0ad64Zi
m/FL6x5iQ30J+OYIHXsqQeHQVIjKwi8+QeAM4zpjilB6BygMdBNg3pEUD/UK8MOqAKbCP8NKVDwW
aIibrFhXJjlL5jOocC/w/oFx4p/gkBQsERZ5BYE6bo5AKtoGH6zs0vnfbHHrolmNiN+SeVw2XQDS
GBw16BSZfw6VuVZdBGHgWT1qWpU5haz/4/6zDc5aFjxbcERziKOtwUTAI5IC/AvDHdFxzNFvnAKC
R/Zq8SIy2TeoxToHll1qgMjXrcW9Vo7rqY5X1Eh5cNcrl6TzclWwTU+jcw6YomfJjsW6Y97FJB/3
/Ax2UuUDlgRAscGQYBJj2hsMd9NG9Ha8RFZTwtxDBR4hoB4EaMmV67q0v+bIhhdxZPiaGjNSGBaa
MOPk0PXQY7NPZMyhzsSPPY3sl1CA9Lj7NJDtDLF3Ku+eUMqEV418lgupZgFWdRj1QBQh5C+Ze38H
EKm0ioSaIVsIkBQrjADueAByPDDoC8bm2hhX0bbgC5oIIEU/0EXd2vTfi+jVI3umrz8ILSThC2+H
+gH8yARBgBhLqTLSmdiZ0LOnmKRS6tz2VaZYdoUeImgWBnB2aRxsBltENXTUPgZnh/0o/qgpuFnj
tuWbzAGbY9ejTDWC3zK4RhFqifhPQxrzre1pdYO+QayPN60PvilypcnkZDKds8B3sGjHTKZps/38
hW7p6jRIGGCaN5imY7xLTHQjQPzYd1sjY7HDSiM5uM7fbtx3G2zG1Qa/ZkBrB1RgcL1VE8O55BOI
GJWIaiTz22NnmBueKGELqeGWo65onxhgKGy0OjPYqYx7FGZTRsbn1EuSC7F6Aff5eCqV8DFmBTLj
J8HsGnovcmGJ+p7zQm8uBjgGpdRAJPE0uVw//sDojcgDRmsWev3Q6VAXkAXFYBkxkhCK+BkSNNkm
VQDHmCDvLdb+gY4SCxCtiiinyMYLqvyk8ERY5LkUkx13KxTDdDp8hna1QxIw9cHCQUZT9k987j19
2cC/hotLm4mquKRBz5SB/Pry1oPm6Rjzw3gi6zvXbiln7KR8avqNFIFUfQwVVGKoXbut7p+r8Bjq
e6f/7Wfs1OMicbrH0DbWXdIctBhS2/1vqDwyheGdKHkbs2Ii9g2pDwaxbMgBTB7o6Oe420hglYw7
2DKwhSoAhGTsNGx+eqimfONw4xPTBsSgM0l5EWmjrmELnq9pcAe9AguJvYRdQZRUPHA+6PPiF8z4
WZDfUq58OXNNMiL4woElxHLTvniiKG0/vfU8exwkq5CR1lANDEbfeVklNsPYQTYzqS8ixyPC+6Aq
s5CSakbUGg2h5r15Jg2OQrqFxdCOUsNH5jKNFizt9LWrGflMT7kF/QA8RtRDdmAmjzn/L1KYIXWr
cWS3D5UbcVsX4mU8IJ4EMY8hPZIChOOnbKeV4Kwr+1YDgXfmhSc2RMLhUhpeu0alx2opzf7x4+cz
GlGkSOQrK/YhqqatdrTMfdadC+85nT8Usgb99ym0yRWyV3X36nnDJqK6TZ2f1PkoxwemcjAXO+bT
SfLPOo6rzIfCdFaAoyZsM7jdGvBqFikmnomjNmS8ikPpxarfhPyasEhWhx3Rg6gSuQg4sNT+rCOf
rusCDheMYdt6QA3QsyMpgxx/wACnqiFX/VUi1fk7IamU4ajtTPvuqSGalWfLObMfo3zBTk/Ep/nj
USuRDrwamua1JVclIo5napptAAI9B3VlUdUQov4k3+ou97eVxyFjYvMDfe1/KdpGh8aHK0k/Taq9
dCA/mmhwRdY1oJwm5oAi5Fw29rbz7/Jr0eUhUJvyfO3xhfd4Rlv2EPx4Rf3Dl4IX1QlIN6SSVG8s
DlJQth3a4iUD1VvhvUOFmNnMEsTFwLzGuB/xUGuTTA2JvMjhp80MailD5HjVXph2CCxWJjzYxH2m
CSQd0PXYzXIwU/gOFPjVjcbble7zyHFZW+9W+4lHjmerRMYWEggj8Fe0vJtCN/lafkgP4U3kSBFK
Gl/oTpatcs5kkI17EK996H3ZfnCqG2xDfBD8FCDFRFeQsTdzu/SAIIW5Awo0tpw2lYacyMD8BSFL
tCCCBoVvD7/GppxAw4XflEHtFm9UlRVg0kWuQ/s8HicP8RHTTWb1OppHIsorCkOFySjai5IyVqS9
db5NImhMMMMbdPFwh5DNIA8YnLtbrSYGR64drbwHfj/v0za/eCFCRARvNUVfFoQnUIZ8MjZ1knhG
MKwL0JM/tQBMXUZV6pTtqBUURrbYI9LaWbHXVSXdaGOX6wEd2sBQXhnzx1mvHyO2pk1abWCVUL8+
eQrm1o51fvciOUKSFeIy/6BzZPHo4eLICLURQTx1UYfGWW+dpe/V97r7oMCQPR/LvzL7lXgUS93K
g6/xK/gmZp+cLnLv6/ouK0ecqLSsPM0yGbXIX55zlvzpTfcSdgtqfZR+mftUv8d1SiHHDTU+1/qj
ad8iO8PHt0EytO3sEgc5zUrGjj4F1IlqLSWg7sDynhEi3Y9MiQUCJ5NtGavjDUC2QaHEdJLY4Np/
RQaRsUVlqjbqh47ZrgwQDOQ8kwX/SdHPAyofUJetARWDncEwIorQHCQ4ylmLdfRAr/QAlC04oKAl
yzmB4iR3ypVel1fppuOfkTaNvu0qN6rkbhQnEDWoNQeeuICgA78umACF+wJesDwoeLYKbLGCpUbh
3lXZFoup4BCoivj8+f9Yz7rMmhRqFc501cBa7axE1BA1zE9YzXBp4unwuH9l3SST1k6lkeJhLGDj
+bwNtP7roLpTv23B/oCbAMU1A3W/8RW0zVPQ3ghHkOaaMONlziSXj1+cB0kKPYNx37/2s3vSXopo
BUjqc/40XoL34F//mf3zfudP1N3ai/MyPU1P/W1+xsX4Nf9Eb8Oj/+q/uq/z8/Cof7tP5Zf+zpzi
vOxfPrvr+Mz7b3/R8atf9A5RuCAd78t/NZ5Llo9M/5hjk1zyQSuAjt7lNP8SbsV7/+7e0U89EXLz
PfzOj/lP+dGCqVn5r8H3+EyN+MzOKV7IS1TQz9+oxfideCf9lf2lr+ozeNPtsGNadnb2KX90u25n
8d/T0fwiKClY1B/WJxEMG/drZq4dyn/ch8ZYKZ7DhvCtShhEVHfeVmQSB2XtrOnr1tGW9JFt+9id
0w2ot5/xiGbl7JyVDym+QYbRUX37JwSVy2SdreMVBqMlGKedvV9EW+9O4XVK98xFTuPGPBi74lzu
aMUXw4Yguiuxc5fipD/aD2A6N8XW2U4n4goveNSO1s7Z9PvknlwwSV6iTbPD+bJF3bIkfv6YnYOD
cy9O9Y5G6AMj5vK9WT3cH04dr+DVXhCGAiqPq2jZrOILgNpLegHbsy321kHZYr/Bnrrwts4BKOa2
O4VHdTXt66W+KB7qLYK4TXXq19YB0cNqWoEd2KsnNEv36KHaxwtoySTrITzNL9NKXyWrYqPT7O7a
pdJsLJYwM4V3ArwBgw8jV529VJq2tJQIh/kmN+qrGn6N4s8ZV06lIjvyF5WcPOHR5UtAlqgFFsAw
s7XuP/n22TCZyyjKoqIln3w+S3eJ0QZNz8xVVJVrRiMz6blONO36icEne9oBU9sc5evW40mkaID5
7Co/HWoJP2L0x8M4c8vDPPSDdyf6ZkjFX3MXQrnoVHJHuTi8fTX9MPrldks55UPcf+IynREbKh2L
XGctAApKIiUDG0w2MZhP2Hq/lYG6iTNz4bKtKsz8YayccFUE6T/iNaucsWSboV4YNSr36ItJxCIF
M2SInMu2L7lGT8y6Fy/VQuwEhd9eS2fYo5VHf8AYj5Gv72GcRkE9zmccjoxljionBZz2dd+qnKNs
2tR/0tzy77RhT+DsQz2fdyzeQf6gjtE50COcFEQVVRHlyTrV3zx7oO+3ZfUfY4oYu4Ov3ahUFjby
KguGdKo/NOatIMaixrZDRk7DfRWSVdmYHzJx4a6HCraSoPfs7lHnFrDSmQKgdOxVxpd1hn2BymbE
L9ZuDWxVLOa6XmGhji+mA+Bh/51wBk4FrlsOtcaFxGuB6MKc0JvBE4/WwU6XLrO5Aon+/GP9GAZh
Vemhnp7FVsmo0wL+wadZpYzFcbt3SzV+MflSE93FexQwggsa+7XW3Uczy0n7vLs9QgySwhjWLVQD
4VF9M2GMt0V+jVQdC1q6DnAgF853wzauSi6a8dkyNFM9tpXhs9+QahqitM9+2SqLYaEZxyfOcYy0
K4U2hbTmRRCC8vhOOmbRw4EFMyDFP9xJinq0QP9Lc2Sbv47rMnR4zAnPszcTg3oAXX3/zLAfqphJ
VcuoNKe8LIEYy6tszo1aCSX8MWaShCeEjtJgeGIxkNBFWEQFRmiJgiR2NsCrI2IPYWtP5qosjjze
z6P/plEpyWhA2h/f2nv0Vsyoc0J+u+axCHazBjheIZvT+6V+VFFOB5CsS2xckZnv0UhRaSrqF5eY
4lpgCD6x1fNlcJZOqzCZA3DVXfp0vHfAH6U5zm45wYItyIc4OIjxBHeErkNiTRgr5/GJn4IbsiLR
q0xQkITTjuQqBmAHRzxhzgtvLD96IHVA+4ExIGTXbv7EzUMZKRR0KOkop0J+JSDy3ASNyCpX/TUZ
R+SBcobSJXHBfTMujaK4sLfSihdxxIpvWCOvedo6GGka92FmdYVForXPplZuOroQuXwVzcAcTOQ0
Y05IuCQ3KdlNEgJpepwg+WA2ollnj4mYCdqCCEroz+OqdBnYLhBm4QnF1Z0w3VFGgwjCZuPV1sFt
lgodsdHcxUPm0idg2Fs7JtyQW2J++d22ZrJsPjtclFhkrI8xN3AqxLtCvbQtGLF8W0Psga4lvGao
WAPuEdoJR9uaGjqm9MZXSeUsKpmejFAUeQOLhC1jt8vxY1vSGgNydE1muMGv11P3duRtY5tKYcza
awtTTskhftBKtN18Mi66ab95mXFFZUG1dDkfTJOy080OuJ14XH08U7BBj6i1GVEThCdJLqQGcF5U
zFomVq5De+BpzepdoGwanvTgpUvfZOpmpgxeSoLwEJ3MyOXIfSh5o+Qskb0v+gt2fHykiKLk0bN5
zKnhOaNjyTCgnpZNDPQkYFZrXdnN06V0QpyypBcBDNdN5RkPMpwmZT8hp9Czh/A/ns5juXFkWcNP
hAh4sxW9FakWKbNBcGTgvcfT3y91Iu5mZnq6WySAQlXm75JWUUH6RocS9vqOIanHYCSdu1hxN1LS
3tsSs2d3TbLkWgcwBo4GqcnE1M5kg92V1GU50r2J1IrtnI7vud89Vd5MBZ4m19HNP1EKAIZijlTV
r7yun+mricbEG1SZSDoYfws0RLZ7QOqTBCOESnlHP1POHXm3CBkhtJDL5k7NnLeUdYAr+6H1v2Oq
rH3eL0Q06NP2DYWIrl8dMj9UwKGefNi5qaFqXd4wjwge+8cZmfXwpsUlSnxtMccYQ5nNbWcYhhDV
tFqy7032unRcivVlpJhsmJ8z2JccDdLg5oyS5QaGzdXL77IFi6Gw0MdVG1OPkUGUgAfRjc4Yrmzc
ih29pDWUhx67dQ9dRkBNM1YLY8w/uZVQbs0brqB0uMl7wH91k4Pmby+UacpwwLa99BpklCZ1Svkf
jNumDO2XEFVyOaWfLq2dxP12KhANYkS2lwwcCXFXYJG6BeGqdQjl3J1m1IzWQh4E0mXxJ/0pJwF7
RXsUk0A5MCeZmGIdsoCtSedZEvw8jT+0mDhPN/KuZxZkLQKdcNY2WVAmiNl4PSs8RWkFMYDQMZRM
8QLNXuoQf9ds9CRd9QLo04ZBnKqAAvODr2ICmkjLPjiMvILmL3mXJCavQBhO9oyyrJOfviEnB3VO
kpukgKavRYSyOAb6z+X4sqGoTX5CNRTn2Em3bg5sxs49ZKWcczMaVsSA/MwKJxdnKHHQ69H9EFAR
gTTZDkwCrVZsDOqaZGxCDk619pCIsgTF79BSVsUrNj/Lu5GLZBCbnynfvAgzVDemslSco6g7dVU/
8iLK1eaikOSFbHELaun3OF89ZDAlrrPMZlvhBlTZ0U8eAVt8zLDD1ALvus0DvNVEGJ1fPA2d9aQH
KHmj+2Qoaxswi4MtIs0vsn/kFOdol5smIw9KBf9b+5xIQRI1KwOsnwYxVJWVcfmrn9Jsb8Msj5iv
DJ63eLBGurieHVa70u4zuEzFT8J/pUlNR4a/WgBWEx3iLamHnTU9m3OzDDYhf3tMv/pkqTbXyHNX
TUORhJdIAtfdZY8cR2EQNWGu2d6jE8hrRhy3KMkcfysPkxPPITpMfGMOo1EYl9xEhznGwGIQYV6g
oSCxEJauZT5ivMn8+pfJgmZE+JQFeUlsfWVby3pujylpCNJzU1Kp6qsVM11vumU2ZuLIoA9OdxDr
66Z1Txm93USrp9q70MDSPrGXGr2Pag+UMJpk0w/VbiWrRU26VV2WG7o271AyziWmRgxkVjNWXVGs
Qoh0KHC5L87dGxmZyMsmN2vmL8q/Exayg8U18tBP3vnJdU6nLlEj93EW+G8fQZipHbetVfBScH+K
hzN6AOJoVybeWoKHsC8uC8pFrDzAvr71FbhbzYgONU3BMODsBxPVaAqAu2UdIR/Eg9UjfcMqyVzj
ClbEDx6AVkDRpk4Qpp+vPY6jZpwW8t7CRW7lTZqRTWWoaAPUlTlpg4ERv6ZK/8+x/aPk1+XBAyDg
Vumoy8hNAJLjcWn2sZj+wnRWMZuVhnzaT58ztLm80IGHvL9ABncPAfXJaIHgXM4qsCClkWw/C9di
6RJdMtykUomxqABOySpQGHhz47R2mGGF30KBVfPrXQGtAkVdcd7L3FHzxp5zGQkM0Jx7CY/MDKd1
CIcxp6SbwrXnxgj1yK4HuqDVV3CSBGi0m19KwtCEwlH0o4+NoguYmVbVz1kg8j3lWlsMmgFXfk/N
bKmAbBFOgTOSGYwA/xwXWDofxM/Joa4YDEXf9Qw4zRgqaELFudar42+YzLZmOMqcJuu6Kw5O3T5j
W3M26W7SmQupP2OZ9/QzMq8oQLmVjs+oYT2+FX0f+6o0h8iOUdityN0kY6v221NH0G0ach0DJRwt
lRN3h6bDdvzCbLx7xtTPpvvWp2cm8hX5P28kSYhtjithtNE2m7f6vJPIv7+xuABDBDxX9Jao4Ab8
ADjeTJn/0UVPfGJBWYisAE4iqu62pMwArI7danLocg1wUiny0he15EKJxQdKrFC9Twqhv0P+UpPF
WLrzczC8D96bnzYn1FBpQHcZPJvphuknDB3Hkg+ckOEK9sARH1hN4p5jD8WIjLrCAiUiCDqvHA29
BQZYgUTZcAAEyUnCmlRgGpCYv0AYI6cb8BDMSkhjgf/EiPgM89RCUIhcAKrPZooaS/hPioFewk3f
DGRzInFQM6KFIwcbjl/9l+K7ynN1PRq/HuxK77fy5aSvtZHZGBUOfs/d8uZW2oN/8sE6YnuXPGCe
ESc5s5OZh+JArqBTJvxKPN1cfGc4JFrgBOQHxWpK9A/mF/q3GYus9jGixGfYScx4bBlGGLTgM1X0
XhzoMYn//rYdgnucY0QY0hgqBJQBd3Fz0FT4rA3Q/LI55YTScidU9UH/CkuZeW+KEW06TCga6iPv
LsC0tC0JB301L/vIYjASxyQOAM8bN1EwXfEQ7PAoNOFHR1SZXeOLYfAYzrdk/pa/OiNzMUkKAQiq
0b3VwXCcUJ2DpjrBxJAu61Bptzo+eLnxL5uUTev9ZowcSFCfG1T8RG86cX5wx5Wh9WsfQmmotZ2v
R3CwSHgJJYd4BAlV2D2z9UCc2XjU6u4pvenGlhuLagQQvcWw26ACsoceLWWw0gPlaGTNnYYmjO+S
A+vHJT4Gg4pdLZEy/avrm0rx6kXzufDU72hKULWjKkOPygj0Q6V4/1g2GGE/5BwNeuZoxWdnuLIH
lsoxplzLapSZn3kL3HPWMFsRpb6IGQGuNe/dVJxYjyV1PbIZy/Lh+ZhrT2w6Lb05/1fb2PMIzjd6
Y2uCwQ2/w/hVNUSCEouSxwfjWRZ3Xb+rJbOhW33hem8p4vEi+ZUF0pTBqkU9WY4IB/NHp92IgFg3
M896b7v+qf7CSJaYV4P9cxoh/IgD1cJHDEdt9hOKdVIp80dpe8vAU548RkuSn39J8LGCEyWWt2mb
fmMzOKFi85mRgyUQDJqYIH1lnevtrjH7g6PmZ0wj8rPVjrAnj7G9PcebSTYEJoL4UcBXlOav20e4
jQEPkA6Sm2X5Ou68Ct1ety4grUI7PLTe9/B3Miwl/zErzI2m8ZAFSkYSgYQ3lbRtyPYk9hDa7Ml0
KIO9nD+xF+wai/FkTXNwyl+JulOTiuh+gWwDFCoOEyou8+CymgAXPTip1kck4jLeJlq4KI6KF2it
9PmvaodrRCOK5UjgoIVbA2mTEa7W3rqdnjNYDjM5uglKLBWDN25AhRwFHJyqjhaXUijF2G3jH+1Y
/q7t4UVC+h+ee+uj95C/9DoGnhBrQrGioHJ9nw3t3CEgVwcVnpQWsBnXWsbG584bkxBpZ94ZxXng
GJkA6LrIuOoRW7Pe0GvQXMYz+rpu5Rm0101IyCJmADRBir5xOszORBSQPmVX2L+6YZGPDFug1rQq
EvQSHR+x9hS7AJ2AzUXKfh8vauZ/Cf9JYetKHVgwyYdOQL9ZqCoICU7VW5om+8h4sQfU8yqa0p+s
cRntXq1C07p41T8rpkxJ1SWjldz+dXL0tUf7k4Tpe9p1BP/cKxoShdNEvlKCurzQcfm/tTX+9VDP
NoOH/YCsPc3+aPWK1OERuxo+o2VihoeInVQNiVeZzWfT/5EAqCxpVglyDS8DdiEPLTGW49w+Tbay
I6G8x9g3hN8j/2rhwBtm6eYI5FFlptREKMigu0ONcWIh82neA/3b4bbWFodZT/bU2NFCk9tYU9Ia
04KgCwaSGxx0Dopj6WRttIJgFBkmugDf2MCcP8JYoC9Ux11p+itpAvH8XxTeUHoi3CvWU1ftAizQ
GT6nuaTRM+Zt+NZXTIq3k+2UP08dzP9kg4t6p4QYw574q7lfZhmlth+8T2WIaj0+D/nN51RD4LYc
8/vcEUZXs/EmBeCA+HXqF1E8p17DhMlyDf1tI/XrzHFZ+9rBcJkc3SereWhvTY52pInhgH9J9ShM
+O8G4IBlkuvWYibJSY/t89AKJ8jV4XLuX5vga/atVZQikmmJG2WJZeY7G2tWaU/0N/0jHpVFUq6t
YDzHIykhZn4d+++ZCetQeCVMEyNZJDRdogxos9ISNZlOwt+E59OKtipyzMl4ycnRLrsn2/sxpv8E
MiD9Qb5FFeoLAjm/zPIaUrcAZtTEfqoNCi7vjM5wbjRyCz4JT5IYjgkFqE07N9ZoR0OwZ3QrDevI
oFmdZ+IKeiTfyqaLcJ1Cb7D91ojIrD1Vd2Q4O/IHjW56/giddwcAJIu+UcLkEsQ16MTcQtFR3/pJ
sJz94gbERwQLOs4VMw4VIN4uUQ80t33VHKSgDTlDPCNYm5e05nhFzCTtm3z7TGoUvcMJob0QIsQc
kBy/+p5rK3vjrPAQ4aQMdu7eaFbEz9s3avKdg4xLI+I1qagS7XahuflaMBAvMp/z3l5JrqTgqBH8
lStxR6STo0cUzaJHiexQ/+awj8FA/tdGWkca42WU5KecNqpqexhruPDK3xG+MDKQw7pE0K8Mg2gA
G5qZ0DZ/XLaG8wiatQ+y2gLoFPFyyo9WDRGJoI+y6y+iBESTR7aiqgBvYpYrd7p4yPY6o9Ciw3cA
sRxjzyMF1F8ENEPyPCf4iQKwLuDx6kTwqru8ugOQmTxHK0yWSf48vjQxQXfI8FQK8QaCYardo06y
f5y+Jsw7RhrLBLwwTL9rN2c8CYio0RxBgIgR03L+mW3ZlSayWVs+pkI8OMCMlhQG4fNMkM+gi+OD
9iA6ezSwTA7IAIQ8OHFCErPpUE1EcFPXjkwRgLGsVaAEGsBCDn70HJlTfCbkJtPoClzrhk4E/aql
C41Vaa4sAi17PCNOEnN7P6Vq/na6Hchs5WyzGEC7JQapaTcKoLWhNEsdzZ8WIIDh1jQeyTBhv7UY
8wM0K5hJo7U7PL2VfvbLd49IQITPNjSpDR5iEYcY4lUrMGUwm3QhnZnUgTpdYorxha8YQevnPZI+
ABHwEn4o8KkBTqQhTlVPFpBF6kp2+wKzOeNhX7wWJjnai6TaW6n2uJWI4QquDtSZ9g1CBE9st4uR
jNCXBTZ9EgByTbiyTqq+Yt+pAZmVclBifpBtR/8iVJKVp7/oHT5iqnhgZizGL9LXQ6KsGnUks04F
CsPy4UP7D87WdXJ8p6usIz0j4WUk9QSoFAFEvSqc6o1MTNijcCVO5cTLNtY8rCsdaB4qI3UZxsId
AHKooEWd6CTTLyTBoAtA/XhBpXiX6pzcIAWBR1mATrKbZPYzcrK2/jH84dik1gZJ+lpqYQuRWsp5
hHCJ82vRmLT1bvPdZfE6rd3NTJJBP7gbeR4lW5qZa8Br2ECpOHzYjqjSVvGxd6t75Z1d/+JDDE3I
DAh3g5bZFUTPlP68sQP0VO49twqEqAC1c77Kgi8diwyiEJeqh8ZUQsq7QMNndCLDL3JI9e23vTUR
EkeUbws8yUcGKxcyu2wfpBzSoGCYWoebgaFNpaIte/KuvIRw6/53QPFAJd5GzdX0/GVkhHs826rC
0CzdRwX6nCro1MBSNV0/BBHTQ0hW0fSDXlOeEII0ByCY6BqY+5hWkDrhNucxje4VYN6zJVIXhQJv
foMjk+oo6zbS65sgTvat68jz++uAyVpYZQbB0MVZFpgo2SrkJgrYvTAQ9SmuMFU6IwOyCGyggplr
Fe/bSZ8+yNOuIpdz79f2qBTQ+OrM9rKM5YDL2qeEaRBr0IH4zKbRTnWIMqgQHRk/FANk1reLZp65
JDL25mQrq0NoM7gpLaCKzYplmvyA5IhLIPJRdWufssgRZzbGLdM+kOb89XjxXkCmv1IRlGrQiTso
4vUQG7toLt5Kc5sQkqjRCzCbI0MOeWsAsmj8aQOpetvx4b8LmmfTn/69xnX0LzWNte9OF0uljlNZ
A5AeED7l/IlnF6XkhkvoegM/N4egphP2oi1yXE7/It/8DAjk06GMUwbY4e+0eKb9yWOmho6nS8P8
nOi/YFT18CugM1JiBFFq6GJhhqICLUbbQ6M0fXiEHg/w+X4+MDDQW0bIIDNm7kz/6vYKVgB8vGHO
ChVXgByr9f9lQ7gasUQr/fioQFDLIVxLVKSQswKttAU1rVGyVZD8xHMmjWQndZ5BftTFJjezGIrn
AATT7cCXEUvlnN4ORQSzLyCV+MhGUv8jcn4oP7F4otsAg01IMzYixLWmAtLF/IQ3v8VX2p6E4ywB
CpG6gKJLXCS4tFspK84IWWvcTjtkfAA6tYzptcZutLunYCbUH7G+/plO6Wr2g3+lER6bEt9s8ety
/X6sHqt2XihTdhkzmAPUkXp50V3I371heB9SxU26+4yw/tTjKGVr38jWPnJ0WJS3XfxD1i1Drj9t
/Ol1n6+lfgFCX3Q4U23iXLV6q6OCHoDs3KHajM5PCUjDOm9jIq5Le4vEOXJWQdCRh/tJNBT7EMdp
AM5k6wtYk3XkP7rIfIri+CIov5f9lt2t0milS6bFWx8uGihGjEXVllRWJI1EL1cEeuI2baxji3bA
2Vdo7YlmQn09L1HrbVuaibDNoBdfm/iLEm/O3XUD4qIR62MhPAHgHUtMrlKUN1IAiNrHInmoY7BJ
URWnDmsQFRp2S3IxCne6VmxIDrulC/THIWyz+PyE9cO56PSVaE05Rqcyu1jxF1Ce494DGEAUsMoK
gc83n5IPzUEPbpyCkoDqkAF9zdEpdWxN+m9FsMKgfJJez5MJvXyHWwU0fyZon/mKzoC4KSOtEg7N
5VMrJkSFFo4wank/6d5s17y47IVAbjRM/ISRNprY+8klFXTXar+CcvEmyFQBeTTMPjDOLt7dvpm2
FVocuKdyDtljiDIjH8F2t0FW7kbX39gYVHCLOPlJsHNa+oqONqVsnMdD7/xoA+xhwWRArl60CiG1
3dBzYb86L9oQQzPMT4JN+tW8otuVmkv+TCvBj0xk4NvQryPFcv+fjGymG7eBemcKghNj6S+UtVLh
Sh3BjsjDiuebzYtUt4cpcj4CVgK0rTSOPeeNVPM9AEwVdFQv70IopMX8BKJFys+f62LYp/WPi2jb
019N0jsboO0ouXEKmXoDsJQsqfEkedOw7iHDZQb0Y+7VC9VTzNmj+5zM8GdS3HNUQIN6qbl1SCxT
XxU4rB7DtxS89X8j1QYVnJVt4DnxYcLpUFQOI/YvKJCZccEJX64Bck/8fJtWytZXO+AS5MH9f5Dl
Uva1sBJ/Pfs9KKlQqJGlVJe/S/+i6S02THcjFFDHImdugxTzBmyNh0Tm59iXF6kWpK8iAIP27y9H
09ePjF77CqhfNJ2EBTRYQ9zwW8wPYqsZu2hN7U87AggvOxl6/SGi4gX36Tl4/iKojZNB8a/0e2wH
AACkU1Q3w72C8TDOBalOYl1c/0V2tc5q8F/USxGDyhKiRmEbLX9UeyB6/ThDlCHwGWFS2fU8JHZa
RHqaNDJC65Fr13ZYzngaXLCQCnFCgF59bQ3wJYo3qu7ItHcGRd+U6NwhjOi8uJASpMkByyLbBBwu
tGvCKUEHQCEZ/zNExwpO86ExCAS6H+fNPCDRVzZxzlBYOqXgpnCoSh2vc0nQ0y1OmuHWu/ESQYzI
GMgRlsfB5sJXaehuMgq8lCG3vJ/2UL74+XkEpp3Q9nMD5abZ5W9OLE9O9+Ex6QspADl7n6hZ+YiR
+KJALfYpFzs03lZDv5pM0VpGUQW/qnPLjMOQfgk5XKi1SILm8UeWo1JQMptIDzELEqzKQ0OWCGl8
y2DyEhY58/iYiCG91cnCNBYN3BgeA0dTDjfh9wOuOwY+ZFeNABJOwIIatq1khvKmiklaVEKOqReX
900b7g0hsYwfGxBfecqtnIHPyXRZjSAZjH+ivUsQb1RyYBylpAJ8y5KfuN1TP7CQZsi48eT56SPw
6R45X7i8FJ0puyNJshxaU0zxVcDBMgYcP3WZkYEj4+K1Awegw4S2YqTzg+a2sE3N1c7pEAcEGOMa
MiLZYRLI+qljoUSPKccR0Hw2kUsePyAuAI2QyWZ4tjlQpih5elEAk1y6C74j12YjkABKeJRggyUP
n0xADiWGgatXWceC2CCjCeFSjOGnKV7kJZeM777F9AXvLFOl8GfLlqZQelquddEJrWZgoCR5y9uk
+0tJQcwxihpqsmfTBYNnVfC2DXGwLGC+vddA/eQICk5NMD553ButQzWjQx55G7JhKzT5bEatEB3l
kmkdJlYkqiiKhimIiSvO75Zy6TwkcQ777bNw5uCkSwXicObB+MEhoQjO3R8nMZ/iizDomLlm4OyA
qRTE2AV3D6OW0t+ZlQrxxfBFzLZSOOEmUdp+FdDAM6aHhqHRmaALYGT6BC5ummEDn8E5aMQEfHG/
cZmQJBaAyMNfcRP5rVIIPPfZm75I365+0/BFbEGQ1cJQVTnBJm8BEt4pmNaiiXIR8+jOXVoMjZHP
lmruRoP3nfZb8tfJP3WdZGFn6soLkuOo70gRQmsVkPw49wg0KVXQRcdYYLswXndolt15YJr9lX1b
HicEpEavJVqgEOe/47yTfEffySkbED5azs6LxWDAwVmQKB+f5b5Mhn4uE5W0mSuRwvxTwljbwWc6
jrbC7O0SCqCO9qX1QNzgcEcLRScHl87WXLHQu8/W045sLzxE3rDcyrdNOYkoiifYtvnCkfYZozfq
W/6U6tHtckUarzxoOh18EqkX2HspZmybGYxGvFQt2Jq6ZRsh8gnKHhwj+tGINp1iqCmqG6avlshu
f8PmLDVmE+zy5g37VZeh8zSvUurzI4NSFM0kU3zmiA2cvW8cWe/iYhh6zkCmu2O+wl3gyK6T/RoR
TmZU4d6vZ6YLZ+RR8+EcoOlECVI1a6O5dYF56lrcBRsWUM3cHoVELHtmyeQPoiPk6kyOU9W5yI4S
oopF2WXydsKSloqBUB+vHilIKNctkhJCdjiSqY3c2SiTaBhEIMItwZgT1Ry0fLmS42ikxQffTsYM
ndKmVJY24+0Ad9Gi7T01fpHXvf9trGhTZsDUjAtBAY5MCqW/Txk4m/1ZZTisbo3yfy3kquzRDIFC
JvOCoszPVwOnSgDnjzifwyxiACVW3hqPYwVgKMcP0h90IT30GuWKVF18Ck2lilCr57DmV2y4DNxD
kHhHD0adMJJlKWo8HgskHyUcn4QeUuqcIGiZ7UGcLmeCELF+1R2lNaNZzpBMiIBDsJfR3O1I5yl0
GIb9n6BW4EWbmBiIUnNMtiaxA9WJ7yXpylygGzb7DsUPN7g3NwIFcnNlN5ut/YROgGfWoyNITaoM
kBM5baib3X4XwtHmybzmLpo7pnRsZ0h9AQk7SLAwql+lOWimdFkavBxAEGAeaFPmswKbJ3oCWtzW
vnZKxL5nLgW9wbJKWprMJ03RVjVsvSFPliJ4ttjG9U+pj9tMW9Cc2mNGHQgu2y5m30gXvBGEHjDP
lyPWAOgjLtJhmGXBzNoAeBztQk1QfWDqi2b4tTV9IxASsoQRp6Ljm6sUSb6seNFlwu0P5FXMIaJP
9bPF4j1tELLo+DNFFWNiQMl4W/DOcFgl0L40SGzjGi5xgfD4TwfZ+BEaOBWXAe9yj4m8nDdMZhvS
3wEEsgPuaLY+E9wJQ89IAaQ2kfc7R0WT63d0gyrYZXP16URk52BfjSv6bUF1KvI1mNLNaWp17qmn
KKuylBDcFQofUYPpZAfPxkIsfYoEtWP2QFXscooE+W1G8tHGX9x7Nk8p5AARuwRSUMcc8iIbCn4h
gcgAD+IBRQpAGWIV5zOF1I1lr+HTk86l23r0GWwNhAygsnD3JpPVhfqVRyBEqGH+gwrNLRzGMm6C
TY658FKYLDzqAzGTgRgXFyNcK8zalS07BS8HmyUBd2ZTULhDGtUE4IWgWHK4+ukbj0M+1+G97tCa
IhwRNVjTXsv6lpZojNCsxlhZ5W92ykdWSArpZ0EMLwIyflRNSIEIn0WPojDYAg8uGXQuGpdEVZe1
jaAC0CLckxfZBFzMgK0efyWniGNVSwcGcNS8FzPnjjvFGgKW/osJwIDxUh/o3RGT6TJy1TMhe1qw
S5KdEojnjrEsxJmxKWbm2uT+DnaxaLzyIMZaYt82OKfBBv5HCWj5gB33J1C2GkGbMokm5u2NpP2D
K0rRVXVJtqeTNpFlc7d0D2+m7OkgRpzDrvFvIkOmc//TlDeOThpgmxrOILGhGNeVOr4R7ZCBhGnR
dlLY4r8HdqyQlc+K4+qlhSdCnEpcOmbTuzXUo0oWnkDbhDBJ7h0CGGLpWA7wcmPO/Bcbqel/THta
gDX/CbISUS+YPwK+Z7xqVNXDRKgLSQCIMRStytjRUOpAM2JeC8o1SwzRsghVLMfasOYQJ8gyLoeT
FKT8qkcwofQ7DM8ooBHimDnJ9xlmuwW1ZU4wbw6dSyFEMgXxpvLWu22462CIdMgBphpmvwlFHybP
jHYbIFXkTxwQL2imc8Ht6bKwiupqttVi2LVcjAQwT3tH+Znd5O+FaoDnUyqpiSB5FglcLzTAk6W8
tEC0A1m12B/wfEXk16AEUvD195gYRFnPurU4YYb8nI/MgslebHbslPKcz/kLA0l+mC6/FEm9Qf/l
M9/krSLfbo7Jp8CfFt/pVztiXeDiV3x00JwKyqZCWVrcYtFwyl4H74I0XW6tfPYwg0kiQZohvIZT
QcQUvMqOCBP8oanEheHU4bguwZtEAIey/4lShzfRpC0T4J5qxL1UMeU0uUg25on8n+15Mpidsw3B
WOKcSiwHaguxx1cDhOdIomqkH+IcNaOVyMJjGayDRNHtvlJefKocEVShoaK7oxPguKN9FqAfRIAm
CwBE4CUnfi2zZKPU/k4OfN/d0utow3j0L+1EZx7UD0dvdgWNVu69JrG1UkgLmjuHAXTOUwmMS19K
fSU1S9b3RBuq0PTmFson5A+0dXSJcmQGhOF2slQH/iRpzu629pL/ZkhnkABK9nl0GPM2waYi3OWA
XfvMAu0TiAePEJRC7WmaaHrwLuro4X0ro4Nu1q3H62DepqHfB9gwe4VJN8zaWc68xiU0BPKptul2
jVGfhR7rwOahcPWbNPnqwAYpGjg2isSlDh7ei7hiIp16RBc+DqTJzTn0d7CtE3vtrvGlnTo7+yUu
5UdWjhxNgTqcYpv2q3INzsc0X4xx/5+qhlsvcTYGYBOrkvwwSpuc7hgONZPG0faBB0JV2qxawZys
P9gDGGuyBIfQM0Ly5pMFAhvwoEStpxYz2W8xYdNnURd6gGKCghhoolNCnkwFZsNtDgLYyftDBbkp
nY95SLdB+FWVKAKqWfoGaYux4RDnhKORR8tGbbOmpThXS9NExAYTnO6T4LMbSevGXB6BJ6F1f7aG
9jEECZDmyLywG2cUrSpnAKU9+lClGz8y+uy8paBki5XDc+SA9lqX8SagUcBQyOpZxyxGptEBeI/p
r1a05x49IGsUycs7Gw0HvcMWFqPDqVgcHcXR4GlruRWuGG0jc2n0q4IKxJxcDGlQCV3QrtvQvgYV
boXElLnKa8vqX02Gc1l5dyFwZEdNLBBSY7Wgl8h045RJphcb7XxrUhewy0tjybOQggN00EyjN6rv
Glkin+J58TLS+u/YCpadaxOMED+1LgPKUEkQ3uH7DKim3+fAS19EpJz15hGn7IGXDqPHZHXndoAT
4acMinOQWlugWNvw97mN8aVlNUwcs905yQE4YYUgN8DtIL++Eu0FuB2KGiw63LbtqUiI70Dcr3Ff
+5t4CQY8EnlKFHCdvndESxFajRaYoUWjuwrz6eL5Hy6nhz19CCLUex0gq0FIJrP4uhBIHWUl8e4N
M3ReqfBj9582bbUD03G0flP4xi7oFCLY1P/GKl5lMGQOTd8wEL7Ob097UruzIj7mDm9TfzKZyOSx
jBixVmC7zq5/EAWGOmw5YBoq0w5A8Uxzn1ANOS7amQDSsd4I2ZCxZLKOa1F9pGqPJLiKXg5qhnTa
+pnwf63+NNgZaFsZj0tQh6th6iVALYmfuoHaUswyxcPPfhGrczDwSylMDEqFDIoshIIa60PQcfgl
BW0MAsG4+xDmzFeqGF3hQ1MZz2X+FgzWqIZ1EuDra//XUxQUMtTNKkPHOBi7Aq4jPAjW+Lf5caaN
2oIqRlACmmtBLsGopNuj/0SH180pBtuKYomBZ7HPOM2AYTlMzgQAEdyXyG3STnC0R2PwVDgX2TyF
a9JLpu3w0Ey/2QzUE4I22Uq8tYvhyYd7S0XsXr/SZNQVBDjT621YDNJyK9VCj01sGd5kihUTYVQD
etjoON5Of3uAcR0Jn3HoE4DQFMhrxLxgzi0bCE+qdD4jbgH4UdjB1cB8q6SCuQL+mPHOn9aGnTCv
9GKG7dmC1gDeiONHMmWHKEU17JJa15xCB60XLXUMbwk0xomMRIMjCBylwlFXDFfT+hrEqVzd6Gx6
kg9cPAZxGe55AaiZG3h14CMB1pr0RcgA6bo5tNClW5aLXmkjb0uSuiRyE5cio38YTAZOXqw9J79a
hJ4gQ1abTQtO7OEyN3KRzD860Sxx0BeIirFz9HcHiw4aC2l4WioMSqcc/IaDchoCfoXLP3uhVVJj
AGy9RwrK2OT4inXjpQfoKNgmy6L/T/7NOy89rcBPJu4DKRYSzs6GM5CXFcKsDm+dBDmQK8ORlI3W
i5AiXZJshati77XjdNmWBtEd3IfAvFMr3T3NX7XOnlvG9qlOyDnhBGdzP+nM6gWBmH6EkpTeeGSE
wUjCr2t1C117FNGHiJzDBpcSlHKKo1u76CWWNjAVnkVUAbtgsMXvT/cphSQvbdh6a9YCC1cJv6jx
w/hFyt2CiUmNR3aX+t2bGPIz8hUZQskkjnwZsG/+4Q/ekpYuQCYizYH4qjld+M7EiUGzEzBNM2oC
6bhsUrIyLTdZTWayFhDfoWKk8BBWsJdqCuTJsKZn6ct4IHQgi0C7SOfbFO3SJQpxcO8FsnZgiCUk
xEI0DiFFEHDDwGQH+ftazFxw9pWyeNMYCt9DQc2UVmPqcaIaT70Kl94MSx1PIJfTAJJZn2W191Wc
/cDZC8MP7iYAbkcCqa3kN8XVYY4Jh8J5x9fUNACqQt1R/vQVaVzqrukdgrV01FBkvjISnUz0F9kD
0Trb4BpShE7UanbabZo53OgiJ3PuggMaqYqLACiY9RvR8qioNKTTDe4TjxPmpwMlG6sTcmy6ziCX
Ocr+euK6I6SPDURcj7WTelewZ9A/a74pvAYxIgeOXufGjEmv/xDQQWqKNjpbRBsLFe/qn4yAXeQT
iAm3SpaW2rhrQWSH5rkj6J8GESZJWFZSMyB+2fld7EkgJz0YQ0Fclc/5M5KS53fT1Wijo6CfAgBT
38ZtIT2tiLKZTCxKOyp3dFQctmj4S1yEUivwGmbKfBRJjt985nAoErhEj5lRO7M1BfTuiI60Wc67
6APxNz3qH8NOqZKOG8BxqWG0oX82SAnyqBVUpr2Cnerc26D5Tfk/9aDDhX3VYbWW15/GXOcBUkZL
OxlrOXJFBogipJvwxdIg2MgcI8o8uRo5SvSk2yb01ApSBj3wdsb4bXNwYf0FPqd8y2wGnZTfSdxL
AS0Im3ynFhmqwO498dOqs2dW5zNDoSgK/GRrFCAEEcHmyXGqm/fJoTvvyWEp3fEwqFfg/Ilgc+53
m43vBW+UOQyrwjpHLGKL7R4wMVU2PeVuaYHrwp8DXopFtMPp8SudIm+jmCcc80pbh+EkGpnTx+rm
GrkX5xkhK+BJlz63OfnlAKgeXIUAYsZNRB9jM3ECka5AORKPv8LTUTL6w9UJznJnBwTiPJ6YtZ0r
N5H3xwCPgDrojKTPkQVOBpGvXS10aRa4esiRH3Dk/+VWqf2S6BLBOWRNeRSj/rntBywNBKAzArHS
QxQvtfFPyE3usIZdl/UhQCAVJLOeN7bxbeMsLlmEsocwPkcArNah4COfR+ojskOEAe+ZxsymxrsD
RQUeaA7MkAw+HdyaubWjIeBNS4cfhM4Avfj7e5L98dnS5w4aWfhOtPvjGjgwrak960G6KNPoyrnV
sL+iY2MzVZMCvbT+XLLpjyxYJ/GepH7kmJYVVk/ROcevLx0PtIGAZLxWEb+TUg7mwSf2pgWLSZoz
Q+p9ldlh4JR8xYTKSd4GLkDI3CDVmb/rvFKaV3gsfNd4Ei3ajK9Gs0fECO4lobqsXAXa7axjsymo
zQMAJhHxOEQwg6T8/DmTaXdqj86GZ9z7N7bO/2PpPJYbx3Yw/ESsYg5bK0tWsi2nDcvtwJwzn/5+
0Nzl9HQ7UIcHwJ/QEB+GCaNVUa8a5Hya8VveGxgJmRPBF2jQfM5TTiPIIbyJE9SI8t2MVGwlPIEf
MxKHv3nICi2oiehXIAbxGMk37L7cCtUNfDutMn4fxt6ap6cbPrYhLCB0/nX8T6Anpm7BCUgSCfv6
OJIXTWQsn4nIQwTaNX5lcC3718L8iyf+pt6vmcTLwFqFjB8Z7zSEQu9hd7WKJ4szl5hfvuTgX9vw
2G7TbF5Lrc2P4/QpXmlSqT9jOgyWh5VoAueISArqMRZyoyu+BEHkjZDhG9m2DSpHzp5yE2g5Glgj
hgPEq9cOb4HvjUCys7Od6/mJI4W5EXx4tnc9vx8RKXK8VNVZMutYPUqg5DqAkKSJz/ZAny/+Kqio
gcQi84YNhxptaYmLVmglRmH6EeLZeuDr/6hpIlRNtul0JwFjpHq4iC4FWCsU7YKSRXRN9N7CP4Im
DYb/INQ1LLZV/TlEi5W00ulhqF/ZEwE6GYDAS6oQIEH8L4cpAWkR0yzDuYpkDvkHqx9IrF6BqdRk
+fIdfPumzJ96xGBI7RGKqAAfqpFhirW+caMj9yvlN4zAxjXJqdtLv4PgIKLowMUVTIy6jgl8fIi5
k2KKmTCJLYSGTAcWf8bZzLGJwf84drYBVbCosDzM+5cXnKk0Nm64if8Lj2HAg6Y6pGADFUkTHYFe
tEmury953ZkOiA7N065cVNoRP0cTJY9GUR/8iTjy4ZhgvVWynaPvUjE4NNuJFsf9lXskAylmI+7S
xw8kNKWHs6dCH8S5CEnXpxdiXydLepSlqB8NnFVKk+0Ef8xK0HpyRjMgB4+GFbyx5srj1FDgBXhr
M3crlQTfwZ1f5DelaxZHAmuz2QTBRxazEUnxN+TqCBXGb6KPwTPt7kCXY4/z3uEvCXrpgcyE/8Gv
FQUYD9eU13tmobRS102nf6oGTAs3wTSS+QTIIg2armonpZPEglKHXmF47Imu1gkcLIIDVXYlWDd9
Ede/6G/a4c9pL2WSbAqCnSg0QpTIeXD5aVn5VvqBXDQjWQHRZ0Q4Ruu3KIQjIEdEiYAd8b7tqw3v
Fj0nDbOKnLE38MtGO9Yi7YQxtyd9zVhDMLSYkmFBgNEED+VHE9hMpMtTvWWTADK3F1YO4KTAv9Yh
Gm0gHO8FD1d3RiYL4CpAo85r35wF8QMGm5AJiLETAk5mIdFlxywE4aGgw4VpM8dm2YbWW+ddK1QK
bnegXZIHTJIbCDMNW8IewITbgrdYwGUHO3Cd5z/EHrPgfmNS3gA6mxG9J+0Cu7QQFDL5MfCQ+ssb
nMHazSEFmG/JH0VdcKFTqchGyngR/XgTkBjSvNp8S+AgxnWctp2sVJVMVl8dVk6kEQ1znTCdgyN7
4bw1QT8oiSUBJPIR1Za6UYnE4BnyoQ0G0igW1MlT9XhTSbNJaStuH5hymWyynqea/ElTn3IVGrX5
IZoUINnCQnvvGr9C1/DhpX8YakP+PusGeJL2L9S3DFEG5/kGKSAymTsk43/ggeab39yxu6cY1/Is
oNWk66aAe3LJNTeL7Yn0qRYi2Nq/JNFrFf5lYCBgmsCJJtAzbZpVEL8W/bnEO47169jWR4Ue1NM/
hTpJxosA59Nkslv8NdbYhwHux6qTkJPS3WWwLECHDfiFd3brX9GaJPPRVYOt2caHCnyGz5yTpTDY
k7+xdnlHyUMZk4vfKGslsB/x6bEUnpUOt34uvzP/z/HpFiHNYNSsfDM3vwN4rOI9FuIQDf8Eg0Mw
1eIrbWqX5Zsf/mxthY/Q2IMao7wk8tIirhH+SV56DR9lDxgg+uVlJiJewPF6DLf3oqD9OfFpoktL
Gj7Qm5TL+6hn7vkvHvIicFAMYyUSbypZsgcVgViFIlBMsgOQ4/xhO5BdC1GkpH/yNRtcCf2IroyA
OU3oSSkunKaEDm1jWFd5oL2lL7LO2hKkd2VtIVGWR1qdCdRaOroxVhc4UUkXJPuSZVzEiZV47fg3
Lue3CrOFjzc0NR7j8Z5oAfCoWd0qSQm0pGz3xIPI/F6xU4mcWY92a3RwCKwmVsFKGZFmWylZgOLd
5F3lBrCEtjHTM9V23dQbQ/0sgHecV4kfUYtXfSKlF4CB7gmNuU755XavlZfQUr6Y+2oIAQWK0iDi
lkTXBwTOOT4i09gozaqkXvFx4HHVU9JCuU+pt2rzJLyDN9RbVMnC+KZatNQUDSLxOY3VZ1EIga4H
N5n0/8uTgdawz/CiFdKoeG7FuQ8RqZghKiLU8RqCh3YPwOnR5ihgJDTkgspKVZY/8rqAw8QcpG/C
Nl12FQl/6Heszw5KKOtfZWzLaBRT/0wAJeJsIvLx/37J/CXab7H507/1OmwRFVZIGYN+2wb5txGV
RlKthXaQt713AuEeAo9NzhM5lADCoPkltUuuOSJBbO4BpBxjiJWOeY6g5o2UIqHahduJT5pyKNkm
0lTFW1/6kgZiI1W0KOCJisUqX9d6dij7vXx+9G0sMgPTMeF6BMua1ZFtO1e0pgKz8LbX7rCONczl
QC1iBDEHbFcJHkqOVYYautPAMHXyrxycbu26J49E2LcxDw4+yGMPF9P1X3IvyExYI6B32o5m9YEp
MfyxIvYcm4Djj5W/5oFK10dh6apn13lJQ3XHAijiKhnq+BdMAkxVkodVJ/NGOjwh50gDLem0kT1m
UXmWz5zULTFU1DwzYWH5mm595SnLDK2UbO4ZwieF8GGn5qqj5kwowpNf2luOb9CaT4REYqqo11za
uum9FOTFEn4iQJSMlyogPlc/OgzNuaB+syDg7uIkBYTAPhpjv/OSD4/FFwW/MJoQUU2I0hEeUFEx
4TRLwKIM1KVizLDYekKvk7i8LAEgE/mToOGeP6NLBNjiyKfB58BDRDgdddeIy416LKVaBIBSH1M4
AXgHmyuX1lzqLygXDlNyxu5yAu5RLXjrSYd3TY2spomMSX0JQKfG04XuozevJOYJ0+z2jwVF1QYU
y0yk/Xr7JdBo0CBW+BIuWwJ5RYVezo88VMksYNnCYFRvBgkO0njTJENf0jo2gsmSCsBNMdZE22Y8
Dq9sf0nZ5kL4xrjlkiGXx6+GfpS3Bx5PxBABh1grzQOIZuO/cP8p6XBBwgFKoAX9TZoE5ixBXQYi
sTAcrKWhoBHsbGM9/ygK+u4K0t/6kg9eKEFBMDTSKorijVdchwwoaBaZcmQg5v/ZfvQeMgcJNdMV
oC/KUYG7hUsVpSwnZRuyE7hBoN614Eb80CTqEN1t0DvlQbWp4bhqCEqbG9oGkBCiDWMRstR4JaQX
Jr+QBXIxkI1VwYL34VnUgJbqPHEj9rRFgvfwk8XpJ1UVsV4x+WcZwTTuXuceY+XBx/WpvqoMdiYc
o3ZezVj8xBIiGKnkXrltdYFIEeIrupujtYNnjXdYrwKsxr/hgMSC2cpthDCV6/UuBI6z/Vhn6wg5
66C2V8Mk/ssbyO4Ac6w3HeRBVRPyf7U5di4pEr3/JA9NgIJc6Kp0phPylz6we9Oy5dGD66RxCslG
yLJhiQkN4zeKfcAb1FkIXJWlQSGU24z+TEw9JBZIB29w9agF5SX/AzGVm2JAMCRGb/xkSwWQ3Cp6
DMwB1skN8skgMOVVRQDBPSv4SeS80G8QkAY4ysxJCDZTbeUQC07zK7eOkXNHMx/UNP3muNXt4rGw
s4O8K9yz0pvLDJAmzUfF3OEN5Ihgx45QElUxW0gp4fmtQ93Fzss1KIoAT5LGwk0QwaxwyQKyoDLj
96brJ4TAU7OVKDEIolAqzkj6/n8Cj39sscMgBkiEtKQTJoSJqwcBIYCAiJdcsz+PSrf0jjN4pFzK
d+9eYLO9MT7IJTYDhNHtBBF7eQwLsAX9ULAywBBFgABSHMDX11my5jFIs0NO+84LCnQsgDrE66l3
7FcplH2j5kfRBwcPFQtsPY0IA8XdZa15DYBM+/w9DR5L1gXY5VM1bqvPqmF9ODx+pKlLsOiloaUo
yK8aBTlvOIwqNbgr1bXAVQKHqGO9HQjZL+wXtQkuET13O/6TS0rjtivjf/Vw1C0CXNiN3mwkBinQ
0U6Jp0dsLFx/MJg6WlVI9YodnGoQL40RsPVG46BUZxuJV1O+ukG1Vrd6hQKy3RcaavYtJ4k6MGE5
pUeJEFkwb9kBkUJNt2oVtoDXc3IsxPnEbRIM5sl1I2ZDKg9bA5cqBz6umm9Ll4Gtyl6csD/VxOuO
enCy2dFk1yBVvxZG8zzFxDZp/GkioekI1tdEPPTO1rRQDOjhVVpNCnbd1s8J1pKKvDRTf8hhJ1lq
Nt2kQpq0eaPNAc/CdV3t6BtGDjo5VfoVmn5h696DA2ztlOVvoFcHfoAlMjtWgj25IGz3I1Gs+D3v
5c68lTnyX4ZsUVQwk7Och/IIdzkjhsvJVo/+MR3wRN3JPA2MstKQisK8DrhaWCUe5/k5ccZl8qFG
aON8MiJ2OTRxSYcYNwPzOY3y+B22UDp1sZAZVY6ooGdK27EZL90Kacs38b1yJ4W6xYUCc2XyvEQ/
l8ExFFwgWgrWo115JdyaYEK69Ak3DBWtcH+HLj/MlKJofte6PHpQf9TEPKjGpWLpfZ3bK9Vzd6JK
19hCIJCTpop1DmfyvRdmWUb8Kf2v3MLIf5js6XQkqgS9ESjuF+7QKKWNYFuTyKMaiwBQrB88CmoA
WhFEb3ByQXDvXuV6T9p+03n6yoiwPEFNZJnyoE7EUhWooErgpG47+DdGD6E3yP5h0/dXP0b/z00k
gLEF6GBWCZJ6SwPK8GdUNDbhiQ9OACIfYE7tWfdEI1duRLimxsTFFcvGPrbFL64+hy9QWYS+2WN+
I3bkrgkARGVJjySTzEW6KdUOMAmGSxXh952SMa6OQkpac9XZbaF6yrNcT8oE9Fn23nNluv1DZMUr
0dGgCgplxAdec0BKGO4JbyB8HRpXr+XxwJ1qjf6Jik00jsCfYo2w/M+UDpo4cs5c7/YIiHT3Ry7C
pvEeBYwRpIrbbQR3D3RC4OmpbSwWpPczY9plfeYK41QWrOlqA+IheKI6ygPaOxGsGLGHq4Ut3Tne
WxQ0r/yICREKwd92NEkJt/oLAzic2IB9Iw+v8kbNeLFTtIFMHhFovMv9LtE0lvYT+KsoMV9iQJex
ZbOHDqusLRwbLSBCl+lTNdM9nKZYv0weSyU0CEFf8SvJCa+x/qdp+rrPkpfS0VfJG4gzMLjhPQNf
+sQrMJLI3WeRbf3gcayirFulwN1gOAa6JgmUpiDL24GMhCbMRpBIGNUurRoW2LxbdrRxyAVLXqi/
0jAOzHx3bc4mdkIOqfLkgUqFwLleOh0l+tRkRG9AEGoWiXLoBrfcVcRdUl8zG4/He4oXI2eoz0dZ
TMCmeopOkTurTtY6FPEblONBU5JTXGgom3qf/s+5dEOfi00XrS9HAmXpBNmUR4+SWiHCOMqeDCvw
szn2DZkk5LanjplBSZCRsRDFMC05RTHwo72qbEOuOBmW69BmSTdFA+bMv8FKsXbjly3DQkwGNYkT
0w33RWeVW07fnd4JPCST863G8ClGTgeGSr6QRi/nWrgY1M0wVVugAxRWc/5UgJMhZ9PBggVjrYgO
F/ixcTQa8oLgGPcqYFgeZs8Gn69JJKhoGknqp90jb59mq1KwWElfgwZEJq7yjxu9IswQAGNwrQ2d
GzCrEHuJ7V2kcCmXgoAQFWcjL6smZ5Zbh0FQEfyzOdFhPhqlsZXWWhoumaSFcESEJo9R8K3OBGcG
DErmHtJJthu0X3RqmeUvWOnOMMPYRR87R4dgwO+j7S37Vxg/iQ+c0a3ICXfQnRI5JH1VxPXRDOw1
4YbNpmovQjcTVrLDiilGA9pf+fkZeiRqE7xPPtmQbt8hIOju1+RC5wzJICXoNtGrC8gfoqggXc8p
MUSz3x1H5VeNiV7hcqs77RX1zVo83+6YrAO6XClHkGBsvnxLEpukDsDjEetW7xEyUb1AcwpSJWQz
rZgoD1ZBRwjwn23a70j6BO/mRwBLIBbKg2QeeuIkpne1GxH6fAqxLcym6r+EbAmh14lApEXiP5IQ
4UF/0pCwmvzkVXyUPG0gUTZyBismolAQiWKjM/WiWOCeEay162j27fNos5bEOsIcNw7EL7uV4Agp
KwkACqpwgfRQ1yigNvCz0jwxPmPRUw0NDN4Xeb/LHkAne2aOVguMhaLcV482E39Hfqg4FxTzD4fC
bO07SF9RTwHrCyEp4x8+JWSiLCZGvG+zYQmE2ceu1LPz7ih2tv/k8y577+BpeZM6nqgHt8ASiNw6
Z9abCPu4sZispI+CCxlppYehlvGQZbMHyBVGS6Pxd8KPaThWo77adXiM+DA6Dc0cYDlMJcvlZyD3
mXsESoVfF4mBhMapevkhb0bnmEtsr9wWFNaQ305Bg4rvo7TSb8uerpjYBX021R+2oJJPgn6GKs15
gMOsAyKzeeS+hXV+00z9TmAXOexVGu6qOVmrukNk5rBRuGbFtjKyYCdkaGeNxjYK0lWSdVuFV90A
na2PgZkTnLFqQw35FG9fD1uLqXOndIl0ev+sWv90m/RcNbYGVsEsjXeL3804ik+SXpE3wEX1pBjj
th4HyEGmK95IU9Qr9rwhCsHQ2AYu839bnt0eFzyRXGVsvU12uBR4Wz77DpeoZZe3OJ/X5IQf5K5n
ibbwCY1xlVSBSdX3XB/SSbX81kESPKGhUrC4LxUkDQL2YRERmWOI+QnJXzUitFOpAVJWUAkLCewT
HwMYIjR2jHPRpFOBZPIpifK5RL6xMlHRg/pIKKu4IsvJIJyUkFNb+9CYRJ2SwBL003YJ5mu/SoeG
A0c6JXE31vHMGiblmWKIUUNaH8fE1geJoHgnKNoIK3NMt1tqHsHWxlL+nWAmng9uPkOmFAs/f2qQ
xPZ2vZziS91eIU2c0X3pcG6raHFR0b7WABh6oj/3POfGIbYr2RKcjWl0gqRCX8nOlF4/6f4JPYlI
keVtFIlpAjmYEYRTbK08WSXela2CDxws117S/Tdo62wKl0HhrTvKll+c2KaldmjiCOBFuzA5LcGQ
6NCtidXgXJUxixGZzdHk7wv41NF8DiKoWiZ74XilcyYmKkM4cuNxxFykYkiXyyvz6HUynVtqGkCd
3LWQbB686xTGl8B10Q2tHLYbKQ552I3pH2yNwUMgKuqnkV2tf7lRI4Z+ylHI0tRIW9BGMQpXNpSC
N0Yehh3gG/3W8ZWEYOqqmgyIo/D7YY3CD3FY8qcn/5S+3feE0tWK9cN1hGcGdUtgzIRP03wFD8a3
5yPzre62YIXXSvJWc35SAdedhIVdFAMhpN1dRYSDoLwmYgh1gpRggSfMKFh8q+mPJawDyq47vUKX
ZuOp7kFrpkhjym9WeBJiA5+qiz8KrwywjtRDo/7VIG6KNP+cwPIGwGUZ+FvMVw40pw7KSmQN2RGH
2HsOymOQjcSKHUXDKyUuqEUbLeBjQpvoMgp4UOIFK+dD5DXsgtZvRUGGMFw7SmtkKCgf0K+eLYlT
Nce30lC2scc6Vq/a2HxCBvW0SeI1P11iTjtmDTsUrWRwpvbkZACy2hAc1nogUpFIBQeHDEhplx0w
L2gWPygBYJm2Ab1yk+tEllzlsWRpAeIjA3uXsruaYFFm0dLa1uanA4ucU47r1Nt7cDIaSARZRixV
xmin+Y8VM5Y0aA0+DV3fDYF5nNx26TBuTJH1VugTNKADR5EYO5FquOgE2MvLLF8hD2jsK7uY4dHD
RZAWJH3/DhvRJLQGnkdnLeyOO+hPc0Z8svNtmS6pVTToQ7J20y2juw9a0onmj7selnxJMxDGX63u
E/bRAJbhM2CGt1UcJjwjmg0p6hI/l4J+maZ9qod3u/sWjRQQNwAo6kBxwg/Yg1PQa46iwN9GA/rg
nqOmfbOj8TWa9sWidZttImgn177smTWaSzzpdETGKVSfQv8DmM6jZgsdU3NEsXjygcu94EPISMEo
TdIO7D46Vm5ztNxfNRMPJL4oY7yRT7WNOpwSPBSvOdNLFc24c1DsrfOWMgyApyMI6K1Hu/nO2ONi
BEBCLDYoYxAcvkGLsmDi7bV2qWK6+GOgiFx6ftN9FUgI6ORMHIgIICbnL0H8lkBBc1MvzcraMYnK
gwqmv3F6AbEVyExA1hKXkQEEQTA/G9I3jAVzxnYxXp2mMj4Fz63Vf1lMixARmsgtzihSWljl50s/
1n8i69OKJwbmGhSmmA9xcBb+yizzRwd6Tpo5YatmhpiaAJehJ1wv3/oVWSpEGdq8murO0z9MZV12
7yW7ffu1YxlrE8GD8GsmtmgaIgEbjAD7tVntSoZG4tPnkOEe0EtwNIHAI1Qs0vPnBNKOKZoX68xG
yqK1T72KmRNKpuLWyIKnrpuQScEv6uyMmH47C4sZwgJOEwjH3QlC/hn3rJD12it0nrQa8h2k4MVo
WjE3FaTiIPsQW5zglkCmczBATpdc/8ZyBn3C3GlXEyMUClQyO7AAkwKkB+p1cgHDo6uNth1vEX1R
jAACNcWDgQ3QQdQ6NUg/arG2aTjK6QNkcqqfRF5lQarTqcsozsQE54HcB02DA0oanHVQbTyicYuT
/Q/31VGz1YXvktcC6gL2Dt/oxi9OkSzFDMqmeUhgiTuAUKUHB6xgevZTqBBOAqA6I4SK+GMBVzva
CBTqE8R3mZ/oRLFzPMQqu1T7f60iZJskaPKNaFtsBweyuoiJ3YhrZR+xGNUnl97r+oNWZo8AJ2sL
x2dU3PJ6WAicJMINuvjZfLMEVYKkcygF4mtTw2TD794E9WMNUDqZw2K2wpNbvdy/HAN4ZjMdVsuY
lFpytYEseGhSzXxbNv79SYpS60+PWvXZ08r44g7khZQJQcZxX04PbaKe6yShqLKdwSI6hCnJ8f/K
dEJnQaFibKiGauvDlmfdn2gBpE9Hm4T9B+BilWU/CKWlunH4fAntBqxILfeJWLI97u97ExP7rP7W
lwGjcYtfijbBgWAJkAXEU7vpWX9ZKS8G8qVIR1qOf5d1itx0Nn9JjMcCagBdLJS1pdy9mCGmviy7
woQIxDCCUdUkGEl4sXC8Hf21SiJd7CaPfqljuD56ELNyjgVZ40zyobqYfjxL3f7nl8S2WJTf0bBU
yfoEbEK5cw9biMkfcCDC43vkLjg2v7XEIJvoyejE6eCr0EMcS38UM1ZMhwT5sZfu3eG9kWC8vjj0
EHCazhJY414OFz7nI2WayDqiNcVKhhDLVmh61V+tAcUEVkjseNHm/yJk5Szz41gItyD7LRtFfZRm
R0B4ARxRWeho8IVTiO1yiyz4SqTpyS20Z9v8Gp1madNWJjObEe1umU3+dVCGDlI3W8ZmdzBJR5uw
K1jhT1XRrgXE1OrSQyElerKlzrXH+woNPH4iRPV7q13UhnMA+L55Y72CZ9sTyEnx6SMaFaJgOQR6
1ZOq8SfvcY2nBYLfInqgdJqtG3wKgeUIzzNjicc1JC46v0Pum1As/OeezQbSN1TjvI3i6kREyF65
xI22j7lNWReAFO/YcCR8N2Nfg3Z2yi+i+16G0WfUOuvxuahS1me09o+T0wSK7KNlY1ihmhuvPxpY
LZQLzPjegc2R0VgkpDqGGrlr5AOl0RLpWuiRmMUkYifuptfbF4UNPJwbIdwGlioMtX2YWKtaMudG
808PBjEorHI34I5quqfhCjMFCyI/KYpeh1eCgFywtZ7+Kpok7evQ/OPvCAbGc1Tu4vMO2cVVXuM5
+5eT6Hc3ZAYsUeI676dkizSfBX7OJu4kVshdmcFHp2YbYQLr0f4WGjvG4ZSW1kknubS0fVCQZVqF
YtBY92rFRsSW4KV0a01olnBTTH1/cGNKaorPhBfCqd97O/gVEj6t0K/R/0oic4kuemQ9b5A/V3P5
1H7DRiqsrOn6ktUq+QX3wDkJSbPCBUk3D0hJGJIbbNTpDGa19vXyidZBb8hX6hf9yAb1FgcnlwEY
zv8DfJL5VEUE2nksueSQy5QJFVXUfyIHlWiCTlk56IfwWhyaMXqZqO8anPzkJ5f2O+u9XVu83JO1
s1k28REbYiXcm7BsKinNCRHJzw0PfoyD1Yw1Bl3DXXxunsMb0UJQY92xZ+RWg/fIXodcw+4YbspR
Wwo4xYdHNvEcZ0BXxl4ats6wlzLrYVmiZtZriR1jvZ1q0ylQ88EsOBiwfj4DaqySKDG0N8GB9OBo
WfH7RI5c3yLxNYtNO9tPom6wyCqa2Q9G+4DPMaZK4OdjkwgpmYwBMBMKqmaNjid0xGvgLe0CUukj
4RUx2YoMMSNH0jCmlVgIBrzFdApOvittPKv6Z4KUkpl542jpKSUw2i0QKiS0+x9x5a7yqWSrmwdV
Qu2kb4A1kc6CAU5jmvRoSEdRKmDOAu/AnGIROlN4/KIq2w8IICe1hvQoNyVr2//KVW0bgpBUAXod
9gPxVTyggkZ9hWAg/B8JDq9axaYRppTqn1OzoYfiC4PUtpso+TfStlvFKUfGr6XptprzQ06Cikn0
P4h+PNzUeTw2GEAtstT8XEVDvtMZSTJfgCKBO2fdAMG0D2o8Xx24MYyZKCSYWyIsRXmP/9taSLvS
O8rNjcrtSBTgaKvvvgIobJAOZJg5b3fI6tAQW5xPy9W8uO+hgvlsdl7lS4EMZAHeKjKJfXhugnKQ
uJjT8K0YQ7MNJfSTqty6SyhBpHlwt6RcUMiQ+8kj9cE+BTZudVw7ZF3w9t3diwO4VrhLgbHsksXJ
yrPZhh9uimGgPCYj6u6dx9QTayvVCndWlz26vntqgvxCrPZSuiFVA2yOiGr2ep9cTkJ3eswTZB/P
vxOL1Rqqv23OB7WrbnOVf5DD15LqOdD1inXQ8MOfbmreq2pfd9kzoWAZTlKtA5IvI3tBAoc+lFyF
rqg6egyOtR1h8TPyH4l31BCi6/defhvMyqNUBJsPTWwXiVY8ezmG3VbrlmnKxRHvrUG778MIuQpc
VznqwFM8xARJewwz1YbRVvqjPmmQdSfLVNaveFsdy5cThBin4q38BA7ToZ6RjccoHIKFc+meE/wL
NM07x8gRlaOIMqa9BEqGoYG89+ILPWUziUGHgRNgVTe38tvLyrRpzC7VhA1fFDoSeQBBMvjBMgDG
0bKR4LZlRuGAcQgm/4His6KXJDkSw6CLXybvvkm+ht0APpym7yLPkSu5D7h4+Z7EnS4858sNtHUS
3+1G0ug1qMEi4yMgYQsY20tYtbj2HaI6A3w3NVs7gidC09ZNeESt5xPXSZGS3Ys+A5pk9NHCALb6
PtvqIdamloxRraFtc7aWShqbrcbvfV2+BQTaAYQdXBvxgLwjvH5rl3lehLYpBVLjSCpIKGxSdUod
gchb0LGdwSXpL3T2Wn6t5uBpQg5UiOQO4Y4b9NtCdOSATDU7wbSrz5frffU0lU9R6D47EykTmBzl
3pBrsRTiqXL1b/kXghx0ZrhVKBrQwiHPt4iU1xS7PrtPY2nxaYTT4cF01a38PDbLi8LoQ6mfRW3t
4OnigpxYM9d7eHDvgVRlpP0UtDqh4r4QRzJa6T1NUwj6YaRppT9tzHSn2cEjnt6mV5YJpkEx8HXG
MbKdtasZJhnVw0Nlw8AofInIgMGeVrVDz/CLCOSt1JxjPP+kLssLM/NLVbtlnQAi20BucCQZ3Wjg
H1P9e4i2Wquy3ypaeSPbTMt80SuHUWMvULNS8l3Kdj6IBJ+tSAEZHcEm0ZznBG2bE5jrukv2c+aX
jC4Bjyo8NHhE4uFX7ZstQDWy1zKsrpLB1uUfuqB9s7mzGVS1SlmDHKma+1RlhExiUHLKX9nvI0tG
SJIixq++ybqMcPCe03I+2L21ToppG+fV2oDGm5T7RloJXVMBb7O4XMqCcQcO3uJD0i1lxzmLaV1E
P0uo4cJkmZVukKyimgkGcGfZB+LXzraGQ35+yJ7VwtXX6JRuEzN3HlaXAI2P32M39oViYnIxnjIN
SwYZ30WJrtx5ZUXXvi3b19EC+Cf6sgqmU1XQSqM4w61VfesNMe12Of4KWEN5jLlc7ZRkZZAsqqOk
j8b6sa1ICB3eVXdcjlCoevQlPmzTukHCl+TydTO6Xx6O1qcLNWvZ5YVQGv8PV9KoTt6CIPFF5FBb
LKKb2sq96Cp7na30AJN4DwJxSFOpquBMq/jUl5JJY6w7TLs28cwK/oJaCbcxiYhsFqhelaknXwsl
BczWQG/K7oBdywmUauDk9jIVMKe3PgMNax1Ac2HeuF/XCtPNpLYtCdQYI8Ncfxn9/DcN7Z2aHY3J
fvXDEl5oNrak0e0wrwXtAdPwohvWLj9KkZxDNTlV5leusK/Kvsjenylm/a+hc5FnrEifdTLVwI6l
ikSckanzD0bK8GEdKu4VU82/hPOQ2E9u6H7UNqLWEyBSTOVlq5Pd9dCX8SZOQRnaCSqomrYDKuPU
/piNTWy/hPWvvU5bqgVoVGmewTWHMd/k5bRzHPfQG8Z69IbHcux+wua119jUPV0xwky+xm0TCDGk
MIWW7gQkkm6lG+hy51Jum2/3OXoJn4IfD+qIK/iNzbzVoeF2EB9ua5nfss2u1r1r5/w0NNhyU+uE
BKLRkieS56+NCQGHpJFFYH7FUhXn0DHMxej8dOvRt831hH7VUte48JZjPay9+uITJmF1j6qjvsrc
TaJs6aJd8HZDFu3Kk0bCn7q29b+mJFXsoa8eBY/qh5dhjtl7b67b7sS28jY+E89lwImLf1hMQyWz
z6h7ZE0QSlW81Z29gewfC9zdkkFKE4iYAULTeAQppUAX1p9enn37SRQDQWlcMpY0KbbxkfBhodmj
lJJS8Ojo73pZnRBh3+U+3FXln4jSxpj3hJhCyRpyDDDEmI/BOZk9y6P4SDvma2uSHFKQXaLDzlo2
bT1QmEljcVSkPefK1rLZCyhnaqjLzbPfXdimAl/YhYAKs3JSrcc5TvZiuCYTgOSHEBGjh6iP45LX
8wsdKdHaj2rk7DuVx4B3B+1hpfvnwaMQFovCylnCgi1grEhztPSNJLgxdIsULh86lkPSYNfjqRl+
EwRiqN+wiEMzEU9OYmCtH4Ymf8xGTh/aQSmxw1XobdgbaZ7rZKXq42Ocs/MChs9nSrDbZxJaVhgm
5TvJSacDJ/LbBexqwL3zhrSyzzGNz+hF12Xk/+M5l3m2H/wXYv3XoYv1Fo/AiM2tadkGwjWeXSX6
YFR4+e2IXPyRtS7ZtiTqBrygMGj1G7Kx+XnZaZuNMeQ3Eg6cNilRL0gGtCg+J1gL/bG7zuQMiD5o
botvtX8unfl3Ll7l+UZGckjSeKO5zB+AJGV9rHMJ6OGJM0gx9EowcDOVhLzQJvCacLPYqUfUTPhB
pKaKLUNiZD2PWNI6O7KWY2TNSAwMGRgeSdoEDaXtjuKCWTb+dCB4a9ZBb9142MdUGzabzHgpPHpG
FLunZKTqjORr+esxjN/b5gV9BDj6YAeLysefZtvvNsCF1H6d9kRWq9E0CwWWtauCnTZj20aQ1P/M
pN5Pdbs07G6DAaSQlotvLiYFWRzpe1y0AWGApvEyWmxKi3gAjI0DwooJMaznDlshern6Y/A3qgVh
HStjtEgKdE/856wUUL0XJzeRR0PjVUwtND4IKlruC6M59fDOqt6dVIwhkrlhoHrKOpZJ7mYSeV7a
FgEQswEpA8Q/44RB1XO169dyvEhuhklHkRLz5tXRF7A8c2v043s/2Xv5Wn/V1aXSMT5P64kcLZ5s
cOjRabCwEd+xycKnOXySGKs7PMT6zTEJ0N/cNxGI/bjzRDo94ILlQ6KppTZzVdaVKa9HwWWmpLxN
49VJ3uP8raWeyS4AxK3mD8Y1chR+3WF6jbEvFS7dL+n+LR2foiKoI9VGu6O3uDfkEGb5p8dy65BS
KIGdo3WTGD6yOmkvYxv2im2jtJrrmlDLFMGFhkwXtxKaKUO8P6DYcuvSrGKEX3fW62gn+xLmXdiK
AhC6BweO2Do3uwe/AkNofsWMPI/zRwQEhU6gMc1DNGzN+JLQONs2IeHJJU+0Zed7DzilaEOvkl1j
NNFlDJJn3wCpReTjRsza05MV1iu3KTifJEpAYJfUIDF21xVxVw3SfufCCj2QV2IM8vrg0o/5ZYIh
CCF68Y+IauLI+JTcVTe4fNqIqIkyQ9Tipt3CR8LfwEzr3kojqKgLcXbNw2oiTIS3z4xwoIPVzhgb
laFdJkpymAuyWkkP/h9J57XbOLJF0S8iwFQMr8rZlmzJ4YVwd9vMORX59bPKAwzQ986gZYuscM4+
O1joulijjrse8vNE+OHCHdO/OqWyjawak2opOiSWI7WPPDWQSJQvSgt7GFAaiweTHY0xxG5MP22C
kYKovQ/gSxELR9lTAgYD6rFuky3mjcohws5vyi8csoFGoSmD+sshJxSvCWUKiD3iiQ02EKBulgUD
F2+LhM4L0OvBhS0NbMOH9zi3zogODgFdeZhAPCPDO6vfQKzvrlHfzdG+BjSVeOs8SReFa0z6t+pG
0+GuG+/1aOBHF1avRW+f2ujbBNPQRb2wtGrfuvjYK+pr3a1h9/9pu+7N5wqYsvgplogORMpZahKP
FULATh94chKD119ly7LpJZrk9jFG9U76HAw4ktPp5kmz0TR0B+Kt6PNnE30hqaXVKegwkiB6lQym
k4VxEwHhC1NCdWR38lR5lFV9gB2/YmTWVDvs22XmHGUCvqgXMPZr88oLKRYWAzDGHQI36ppJppIU
KnKVnpiHvHpWiLHsDwZZFwj5RlZXiXhNwepxaD+HefA9QgN0OhuKn2JJaR2PjeCB6e6HgoAHuJTN
1ibOk9EJ9iAugt1008fwVIoufWlhdCt/c+WjmAY2UYL7bvwIsGoN7wpPysFSlRefJ4ghIkI9A7LK
KyhQibVwJpwWehxkwTq1qlyFXgu7uyUqYgheTL+ylpYxH62oPqKQvtv9UzmVe/a6JR+G9+lVd1eO
XOgeMoSD+BNnl5x6tG/avxXRc2ayMvN6nY5nZSOXYY87Uo9qg8HY04+QJWI9bu0xpKGwsjaFz7ty
Gn/3K7AGTDeEDdTDYCgLV3btJeuIYW20MWPC0Ti93FU/y79W2zwZGrmPNXeEb8+HSGLAbrvAq3G6
Vbw6hiBh/a7F8V4A5DMMhX94DzDXqkjLDUKoUGJ+hS31NMXlUWZsZNEcoFF36GjpOZa28VZ24tIP
8qb0hEL8wzf2OFfTS5sVv5xaqEEzdXyl5at5Envyiv5kGk4Vsc4oypy1Zd90z35BndKTezjADsbM
ggki0xSwAGlMX9S0a4aL11BHgeu8T0BtlQQUx/rD7ql9KkC/eRVW0y5UxbsIcdZsl+yFHT/b1ScD
x4z2mNOg4ftoVT4HHPJ9bG+UOJUmYBPAmFTqwBJDztl8zpuLi7QNQhNwjf/dxCg40/yaT9bfPqT3
oe6ZA2KpYIPEhAYo7mmb/IEifVHCSdvyb4pdg2n+0oML1SIBmDOIdWs9mPe2L4+CEa2VdveZlLpf
cEyND5nCBuFcLIzyok7ypnxT+igPyAWtnIQHPcEtC8zwMG9ay38a6x8+YoPQP2KgwKUNBXkKcspt
7zDT17km+avuk2dQtgaUTBZ49pgzH9XaLVo2DHb07rPFyLmrLZoFsRp1Yov0v1VF6pO8NFXC2qYY
s2k+41ugPLQVC6iM81OHB0XpppuiOf86biBI0gSVjh6dxtE6dfRHODihL8Gap79QEF0nnOkp9pY1
6jhclRLlzaIZpxSiRpTA1YFOkYUG7pmKohBuKwrbhStC7A39fY1/YZdLksCmpciDt8l0N4WM9tBz
hsY6EakWjAYYBAPL8osoqdlYKLFdCdkAAkhTVHsSh1Mac9PZDlm8HkIOi02Z3BIOAzl6uNebv0yl
2lDef9qTl+gm6soCwNUB2h6elVxKJrRVbYDdb4b4wnsd6DcwkZV49GPrpMwdeuSAWRyRcq3wNF4d
13oH6Ay3bZX7/rUdEiAvaA7Gr86GNt1HLcwAGn9xGws6T2/eDXSlABMOzqMx5ZXioplGcFRIPpOR
hHm26f4rhLdtR4+qmem00K64O6wdQmmDsj8oPtOv4ytrIocmARHeAnTmpNfSqw8HuiZDzMaLPnOQ
xccxGQ5wg9UK4kLD9kRVGZQ9aqu44IXsmgESTvvrRHUJcONIRLHB188/KXVe3gUX5WluBPMjBI1U
c7scOzE07pMDz41r1R0JCQTLVaYZ2NJtGK8oAF3AqJ+q8uIU4SE2kOXkYGn0ZkI3ljVkWrXFAhxn
ugj5XgIZBV2ewcizNpHT85EjI6S04QBkNSshzCjg3fjZ2YfpIFCSeEa1GCjBXGkSW1K+IOKCYKv0
wjDcYyyn1QMTIGyqnM46cSzCd2UzUEAJZ4gVwO1MFMqRhji7uMWqJOQ3McxbAbErrHFJJuSkG/41
bzZT49z4LnxnV4r6aBWA4waYXMP5o2NhwOC4dKtdxXkcMglr6Ol6CKDkPGKcGe4ntD0aZdqYB6cQ
l1k/J7iey6/J7x7Dp9Q7Ku5ADjhEG6rOnhTsIBJyrYK6encbA2F1AKMz67gY45vF/FKbXrQsh04L
OlBeU7x2SK9pw7WE6dROIPK3iInnRAh9pqJRjVUYfUHpt3oQb1Q3bm0ue4FbUz+ht0ufHVLNB4sQ
urUexYukOffTWfeQIndnZLGD+G00WOC/6OVEBH1rL9vmLR4h6DmfKeqtWus27xkA0sA6iiiuOzIf
GQJutfEnJAqL16FpT52O9tHf27H55IG8SUQOouEU4QNsx945WAGksNVz46CznqwqXGqTtUpLH1Ei
XkZjtJT5Zxq6uwljjzbZNiD5Q4/LJoIkTmG3jnd1YT0KPO9pn33G+Pi/rTy3OhjpuG4pzBait9dy
Kp+EBSHYpLgZCQNyn6oAtOWTebIh803nPRSrD3M++hTdns6ya1dg4UQPcCIBblY96heoW3a4qsBU
IY37c3Z0TPBSjchNVZt21kpo5fNkuxv1KrqOigejpr46u5958QRxdzbSjcW+qLVtQ4awm19w72G+
VscVwTfU8uVPDbOgprBukKC4kJxGUGdjwPzOQYTFKAKAvM0/k2iVm69GQ+mPlUH6ymc08S3fDcRb
sYPT+V7O/lOWkEYL2th8F56NGxoLKyangTyohP6qHDIWNjLaejv5wdqowr1A0WuT+azDE9H0LX0b
o5m3mlNfxdvHODocRIss4JBATiQOTHIQts1lxtl+3iQRuXwz6OK3R8GjxO+sZHeKif/766jxj4Fu
BIAtVZwGplKieOL7dvp3EX/VZFUJ0AUKHw1KM/msHhNV9beGYB9ThWKiNhvImjFf3DrZdZQ/0Pr2
Lujv2B7RIqY9Wl3G1qRhVAy5ws+5vZZj/TTBhphBZDxeWMIgn8skG9QI2N7rct4a0BfT8NGiyK6A
lmDKKKHopJ9LmIU4WSkdjgkf0YQ5h9hvnF9H5z12oWhBAzW0f4Y1nHLczRGhDviGKcgGD2B1IivS
ZjgS4kyTrwhikj63kf4BRiigqX5KoAOH9XMyKiEot5yZdLvK+taDmmxEBL4ROzOqpws3gm5+aDHN
Zzj0r1rSAadOwMwG+wi7zo47hNGFar51v1713kP5U5cg10q1oIHc0An1ORHYzrcymgiYf5RM7UJG
yEpJHVXYldJRwT9zXmPkcDIhKjmpDnizfcn5ZlZ3YkUHmOzWwoUCGsh7GabLNjKeLQy4lXrCG7gQ
nPlv6d86607uuiL7eoQ+CDT2fcSIEU3u3BGVGmwGHK762f+jV8k/gjAOYb7mH8WW8+iR62qEC3lR
mzGUL6o6Sb7qkSeNl5PyUpM6qca4nwcSDiy+APB6IIGAb20buIYMojmTlqriK7ClwkqjcxBy0sco
8wIX7lQIl/lDCassbuQ8/JLZdQI7yPF8h5UXQ8ti98cdxyiHOe/bJGG5tvAC5c513GSVaJRpcFxN
prcc58qPyKcvAJ1bw1Jo9GetcNkHhFBxbc4CCjE+hFhzqp+N7eaXI3gDhXMkkuyk9+mwGmh54yFa
uf1MT0qZKEfMMwyxxmbiIqBxdWTwCBse8vw5chY2Fo6fs72ty2tI/RPgz5JCe4u8Y6KxKKhc89JD
dtXsPLzpG5ijeVlvylG78jfgcbsxplrxH3yYXLynTHnrp1XGnmwAPDU8sy2OcekxuuqgdzMTc85t
c0/AmxtIEWo7hko88ymZRU+kljY9+st8TUWF6gbzW6Wy6H+iCfp3eGi4+AFrEtPZa9Ad5hkZaupv
RQ9Rl3pycknNnSecyKE9L+Kyv7hVe/GEf/FjjO9g1RmQdHpeT6PGn9YTeWP0ko1zDiMqrJqmngnK
YPxxE7GCcrVB5GDicNtO6VYPnHXs6BxTyFCnPnsJzegUm8kNRgI6vHw4ZT2hgVi98gJTIiKQaXm0
n8SWFnq4zIqbp759+vDDAwyIXAAP7eKg3UwwAWMCtBEuOMhC4PkzSEEr4Q+PpqeWIdM0uJt4h3Fy
S3XyrMf6WrjdI7cTIDXrNR8xA8oKcH8w/Kq9lR+2jV1gn+yKqP9bkLYXGOxPl5KCjDWxmMYeJzWk
v2ZxGD3/g+ptynFNGeJHIryj3cw5RujeMWrbYxIbG8Ny9gSMmIC8AAPdopAx5ogY76HjHLVy5TPY
cTGm9tvsMA8/Flhqq78bmOPoxj6kpHQ/tSmFaJGT/PPEiLzJuIAipBlQmAQhqORm7YMRRgfMNeYR
faJCASg4sC+HjbaJFMMJexrItNWIluWSUUL4qK49CfETl/GGtBENZUdQ3DO8opvo0M8BOtQdJaMD
cIMrwGCjDUM5KALm+i5cOsbXWP9iYg9ETKCYmlUz6opqTgGSyu4h5uo5sCiJi4m+VZuAwYDqq9UN
nHJAsuJDaDZlePCAlrwRa5rZXhrosiCvLNOpxcbxS+vQgTmfvvyM3KvH7jawJkr8VZqF+OxcnSqC
K2i9DmNFAB1MiAZZtZtF19J1t0DZXW4vM4KsPS7cpu/uXGeAk9Lf92F84NrszEfopEcDqz5IgHOc
bn7fNDNQYopwtSJZUbtqx7mD0ecfBnpu2FEyeSRAaC1QZIKZ3ICBLVYQlD6qKmgB6H37/Puo+Zgy
2E3GiwcNB8bGqrTQdeYqbPvX8V9tlwkv14QIWU6CvonvOROsVHbMYg9W1T2LqV07Ap5heejGbaSl
LzSSCSsHD1w4EOuBYyzF2xPOun0W2QZHM1wggWXcbYWtnBt++lF2IoxIc3bz4A4qcEylf6mFGcI3
aXHBSqh96cG97KY3nHVabh5wAnmZYZlmCQBBkPkXYohtWKntxNNgi0prem3hkY69dZ0yw17YlLt6
wUSBvndkqDttKxqHKDgjMqUGYGnOzi7GpwUvyynawqet4zf8/h1QWbXVjUNODZ8z6m6IwF2zmUu2
ZElDASsGa0H3aB2jaS0+seDu0shehIGq7YmWT5rfQTmMewc3AMPrHkN/ygnkWTUd49Mk5YYsinyb
KzGQOXc9ljsWjFCsdhyYwDa1lc72TSJubUqGUdznKfEXDSsaA/28jIE2idWFuPFwLMyGXYObmiml
TY0ioSamOA2MzkdbakeH9kYnQSuTbyhnlpGGr1gZ4FN9yccvXl/TbIHuwgoWKwwCK9siWM3RlEjS
vvwBtc0nA0bF/Cwv6vSfSnxiznp7Y7/G9dsEEpebSuKD9KHKCce8286228JNQOXzY4FdmPhWP/NU
XT3kreLBKs+RvFcON7D3jfczgQYh9mdz9IbR8KAfmgbLCmdejdWHylJX2LoTP6KEwFHJgUuVfivn
4hkmP0AeYXdcdwyd+K35PUdKBp9bTUrsTnxKYZAwZDA89eI1nau/dOMbdBLg8yYsc94jzMzyEPPU
+AWz+Awb0cZmzh6LhbDv9MyYCnAH3FT0O/4ncBs6LF4pchaN/rDG68AIvZ83Y4UfFlBq9GAZqXlU
oDNRU1oMuNiob8Da+cPDlIYH5VOxsbr8snuldqVMGiiBdJfOLMfGkz7Fj35q56puUHavB71YNUGm
0a5HjLtca151XfIaeTtZRWs+iJz3A4YrS7MlkUqz0HJOhxyuRkG24DQ3J14JDFjdY1nN4g4dBhLt
tMD+q2XhM9IHAJuakx5Bge1/eJgiCTeG/d7BR3TpvLi/DA03odD5XYq1/4mjR89rAp3zAfFs7CUK
ym868Ew/jZzxfoec7Z2jo6lDePofSr3pNIwR2+UMmdUOCWLPGKyC5EevM5g8R2lPX5gH1wT9RU9N
xlg4G0/E6+5rqo2EJzpUHU5t7kY9i9Dg3KObbsfzLAlcRCyLLj2Db0Qdl3aE2CtbXqQHhza0cXVe
OrQwGcDh9Kcaj2B6S/W2Admoa3373Y0kEuu92nRa3HL8Eo3Si0snsVPn6UeUVuX0rSOubO1Nn2mb
oaGgNnCbC+9qTh5W2ibtiYiZmTghzK0gGvOVSkZ3A1fTxFWUEO8ukkNjbn3cfe2nkHkpzzb32y2t
dweU34y7ATMltoCjfav1XAEzcwXSwvKlRgzFWFLjCE9yLWE1+R63oH3uhi9roHhTOCosLfZQUH5x
0HsaEi/0cXq2JssgVG0bnSk/kZKIeg3jD6Fv2XiiuiV0qbxjBijYAvlAN3XyT8LxrPmfBr1OQs1I
F4ytcMyw/dzJH8moVH/30YbDUUjVRndxSVOpMFV07R34tdHZzMXedC5go5Qwu7ltt474IDPnAKGV
SvcsinOSCy43XkimmH0cDpNd7UzoaRivrIrm22bXeCo7qof8NcpVPf5MmBjUqqkvutcGIk02x7sZ
KicgBJOmOsRfBtU3lZRfofdANOmLT1YGSyLEsim2l3xR9dNyuh99ZhBgbBtaBcEUQ0EwjcR9AoCI
l9DGFxgIG1XY9sxoOIDoP1XOXo0AvWqPSBWPKcCMdBHvw1mzlZaXN2Tp/Ro6ttoP0KtgGuTWwVMM
6vAnHpKVz6BRfc1IBGuH8kf9Mg1ub9CsoG2p+7uU9kVx9fKSOFrH2Rs6eqb0EVAaqS1Ac9s61pr4
wJL0KEil64THw3ccgafMVJx6OE/GSNS5wOCfh3XXMVo1kkto35P4KtGujPtevvJPAHsSX491Al2z
6E+thpCYCygHmUV6vsqzaQ0DSxkiVJQMEMlUZWcEYlO1zxJ0yaYbpb1HCTGxh2WAJX0Ez4ug9m6E
8FlihjPskkweA48B6ny1RfWlWf9C4a4jKPy5IvXq36gcTcx2jAEx7TDizMpY0mkvyQANKQxdY5X0
06MPj07MCUOqU6MFN5HPbwpBUZmGNT1Vrxt/igo/tNmkVLKGsyyim6AAcFMipioUAUXPIMk5OVg4
CKe75LH/hXxwgqRgJjChMw2JlqDfQakkoWtrU7fzwwyCCV56yaxtU3RXFRabdkKQXJM/2qY+Bwrm
KrT800IUkNUvWmN+JtCQakyZrcrcJYo8IbHWgmVVXIfg1ZydR85ExGzvDWR+ehQVBWsT3BEw1xvz
R8UQAChYoYN45W0UauKCEPcJwY4xMql3q2NcrXVn9jn0yavG0ZuG+4iOcaq7l4ls7hxHs9RR7oBr
OHCQLb0NnFt8OjekD2Ls1lGeydYlgkLg9f0rWFSrDQyMTFQ6fS3fohdSZYRC3bDhXmOZ6xaIavg6
C/V2avhkVmStMhMD8HjYp3ZBbF/0ab4PNe+nzMHEgBB6718HQKnOtLG96nDCaficEjZTRWAMSQvo
vAr3i1M1kcOl179neY25KMz4rYmHg4FHc4oAe4YnYs7fFgZxybabMErhcv09D9U6tc1fkhY1Hk1r
CtKCmyYm4PTpKL5+6uxW9/GJbbp2oQTSTKi0qeSHUEkldCQcBQAGN3nSSBWflF4JN8VgF9GlKpy1
gKpDcFn0SwW5Kqis0E4F4nxkWiWWegdrurD48c7gauF6z0PiqFRefXGx3ytOT0uhCFg0NtAP52ur
QTfX/vn1y2zhVE6H3SzVTQGmthiYD8G7qgbnIeJHHfs0J4gKenfPgdUwNaE8j2syfbmz89LZ9SQ+
Wz4KLET0M578TDBybn4JMYBj2RypQD3cmBetGXxUmiJzsMOyNZp94tbjgAZumncZH1SUqGz6I5Kj
pd647z02VaARBrM35t4W1wbRVxAxD55ewLSj6cG+Pazyvx15GeTn6Bapuem4k4ypY+4fS2TkWmvr
DuYKAd3HisiU2L82k62SST6a5jy3uyq9q3ZFdSWMxBy4qNzzWI/JtcfpOPcIUTV9L/0a/4Fk76om
rvx0rOK9sshg4u4L7WEVYOQ3Jf3WL79QY28zpli21y4F7grU8J4xbeapxNifG9kDe+Ssx/CVA9FI
YaOU+8p9ViHSzJmrPt1p4c5SNBaMZyH3MLJiEztnbUwVB0q18T7UrtDYQizWYU4ZnFd9/8jNK0lz
6qbJVJVA4+lAhOYkLwcqqiDbdezjCHYAokOo/xeuANWdsugn/IlbnZTN4NmdrOXR0DfC2NTCea/D
W4kDVqZAhmqrFwwWOZ2a4F0glXcACjwAqYTramLAn/rM9oC1ZfspKny4aQdTcl90LsSQOY0JnyJP
DhVP6rcFjC8Sx7Q+vM00HoL/6U8nrcH4juFf9JRUcM4qkrLAqUTUnXTm7VH/JVE7DgQFMUIhIbbd
aqI8FpD2c58omi0AjoSlHcaYIMdHWCVh9jA7WEtQ+TSEG6bZ/3RgHQW/ted2C7ORm8xrnyk2FApe
kXXMKYgHzIFz6SVFzsIUArutvaRDLduaaTvCAwZLJuEA2PMiDSm5pzvSoUPPOjD2WGrI4MGq6Ewc
9jk551ReGL9O6YXi2ZRMvZgHW/kXWgZFGViMiAFxAWzRYqcut77gsLcUT/+ak7PredaecQIkTuwV
riB6hR+caW61PFvxR4BLPUC8zuBEZhkA5XwcQvO5hJMGmj2W/rbJOen6q5rKu+Z0S42NUwk8/wJG
1PkGN7GtBSECUFa5H1KAEcVWxfIlgZUWGERbie+yj7gMoGHrbfERl3Lt5gFE1kXLXa8w//GsEy5X
AkyrNhltnQ+lr9liV8LFa78Fyp3F7OJlUX+XIDY5RDmd2WRIQoT6ubk7vNl5zWrrLkJMa22o9mO8
MpsPf3axZmJXZ7EN53ya96oeIYXGnnYBDrY00+pGijAoYkqglxRt6TesezrE3A2YSTg3rHEXnNZR
K1Qsk0MhzR9qQTQGYddMo5t/vEfF8msz/IEQPmT2tK4Sj2r8K8mHDU0lOMYIv0xV3Rkc9UyNwgqL
VQrmRkJ6A+UDv11Uztnk4snPiz2rPah+e9oczoMYy4uAh0BGRIYHI/SSaD3QEZSToapgm8nOMPGw
aGgs7jlLvBIns33h4A2rCzxnkkCVPGigVshzPPaarSKqqC2UKsLiNw+BlgMAr/zUq6+cforSDWcX
flpSHlRRyK3vTtPSRqer/mrA3QIaA92ziPt9wC8bMWM1++Slg32v/oICUxxcNRY6tPgaG0XVsHDP
qGpvYMOD+DBdMKnfvGsDBJSpYodTcxEl7D4ShrKMxLaFOiDUoWMhB8HpM3D5HaCwAGDM+lfh0Vdh
heH52UaJKSlQY40FTlPqueNvEWHInw6nX2vGwoiegvQRf1E2d8b0A7LarCiIKUhWRReteEl4U2Nt
wuw7vkY1Qzlzq+rcOcQWh82SjVcTeXRpBhsDkrSEqqp6IXW7tPFBRhoaJGqM/ELAI9xoZt0PmmsF
pfnGfXRRHOi8puowZ+mRZtOgSFLN5u//BbZsUCfVcLvbvaWYtVRaEKzuo4YOGjgp8v/UaBCnkkix
ztryoixkXd04ndR1po31iipW2Bi+tEoKBY+pd8IX/JsvA6NsRy9ufVrtYHZ+uqZ3DD3/EY0QTefZ
g+JawQgdjmrrY7yE2NJYFxXxHl28ch20WVbJBSNtKg7nnHnYefjMhU1zuGPKdm8zQE+mF4AKuRKf
OEE2L2lgjsXE/C9f+giHK84fulaimEcT9eYIfmHhKuWvzcJYUVpfsOpRlmSJzPdWZaM6K5u1EyXX
gIJ87ZuA4BN41pBhxx/lDQW9fJl8yJNT86H/1Xr3VdWAOtJma+jucZq8GrOFqyjA6NThmZbygTR8
X72aoWkmFVmn38oq/snrp4oZoOXz72bkBonVbE55VHLyCuNi1e49D1L8ioNFRbh3OfGMsmdzbL/h
wa7RrL2WNR5E8cbkJErs8RY2xUnJitL6EYN6hO099A2AqOTkQgGAHLKJFV7l/jFdWALMfmuejupC
Q7ffKxcZirMeokBGgFVU4KBZX8OL1lhE4jJBKZsVB/qCup2k0Cx8hsANoZ01X8ChYrHR0EEQ1Ubv
gErfz7dxRSAJ167n7OXQU5WFzx4QvwKjZuKILTd9VgeZS6CFk0GpL0mq2yohQu+/CQQlENpgC537
EguB4lun5yjfQtjuLHEf41COegidPZnR+kHQEw1QWeyJ+TDti7A4OOHxwtuQKODldVT2V9hPDH64
m5P/JeDqTBxyINUu2eI7B4akK4LJ9ANnEm7RmrI6cHSMzfszswiPiU5va0tXmeTzCSX6CQp7GPQq
RMnj6/AOG3IXpodWPAzOFmoqktYXE1tv5rpACXHNWwyHSB+GelW6IcQq88pTh+PtGnuDc6WmeFYe
VgHAI2ZAaR/hlTSe1YQEIyaDETDJCvHWbC/WXqEJo2lCSzVXnPXs1t1IYzpzIXrYItOn0qZg1Y50
4BzQAgctmUdyeFHXthpm8V/L0OQyvao4ogpoxQJIMEzzArqv1+fWvPhZeMSpZ0V7gBpgqZpmKV9j
EjFjZgTmQ+H5WWAgz/yh/sCANaak0OnOAk0uOPS+e7lKHGM1i7MLYtNwWglzTR4IZdAES6+wYA9i
Tx0TOayBgDeo5yoA0ZkdzWHF8a/xa/0GGZdfrn0bQK1QA/T2I8ixVHHBDdQCJmoip+5spxFWDPku
nbYC/vXRDw9EaY6f3JgGJ2dMkVfHNzvn5Y1vmQunc+b9NSiooI0jC2zjL66u2IWABQWDTLfwZaQH
H6FeVfpOWq9R8W0HGbYr6y14UmNwJx2ceMTA46mLglVfxTBD9goXlOKgqOJPWRG8VGiwYotoaPNe
xW8dsoqOkTpnWWW+zD0nP2tXZr8QvzeFe5S6Tcfz6DmpvvUx2egRq0sM2NoVXyFHfOwBjKqGkJny
lHhsoPrTs8+c91RMsf6Jewa7glDN2S92Hab9aOMgJDKbOrtEAfMxiAQBNQflKPbRUIkGA90oc5jO
fjHQovXM8FQPlRkHUxLYpxAvmjc61xDHyM6DIE65o4hsAYdNTdPi+691ygVf/oClN7Wzq235C4W6
rNxGPlwb4Xy54HJXFYy6tjRIa6lhkVAEl2+EFYKITAQbMUenMOIOeq8YS+KRhSNSLBmaHvExZVAH
QM2WEpr1xojlr4j1btOGR69FXBLwXSrfBOt1T8JI4R8X+7jb9a22z+bCXNQMEI32zj07FONe0Sp9
Sv0hoqzlztXKJyN4Yvi2LG+aicIq+pqKi0slETTuM5bY58J67Z1g3UBUL5/REnK8NgdJelnJ5JZj
Hlt7T2mmXWgbgSMArc09UExHBz6kOXkR2AK1zwBhVb2q+l1GOpOVbmoo8dPorE0MMWoKC4ZrGqVm
RtWcDQ7xjdo1mVzWk0tFPVhMPOhE/ZjdSedin41MnHL8BqBDEuR3ZmoCOWrpogM1w20BG4eXNPBb
U/kI0G+iGeCjgNwOEHvzmihM+zLM1TOX0T6kzLXQ6xjV9DQaVazAZ1jxro31cHKuRf4cTvGh6iew
5OZfz306yWsjxbUO+6OAdECQEq6AGJglUKc6ogdKczvkTbNKa3xXGv11oLVF5+Qn4U9qESZQii2p
Cpg5fGP//jRpr14iDx7gaGohBUmtGU4lOSSCWOEJrUHfPKV6jJGj2KVB9OaP8UswaafKQWWLdL6y
yKLE6wJZGmSN55w0oqCMnjJ/JGuqfhnqgSCNejN19P/aGONh6K1k9s8Twz8rqb5GpzgIvfgo4nrX
O/Iw8tTsOX50bfnIfB2BmqniktRTRPHupg70bO0ceto/rcKPiCGwg5RaDUczjhIE8QmVV0m+iyo2
AoCuORhpLlWohrWtGy4S+48+shYZAcPLU02Feqc/k+k84RR/jD6t1MQPbSYzGfsKNHQzfHb+FmZE
dMJBrmFir3ev1jCjGWrFNqcnpkK3grO6CYuP0srUVE7Q8+nQrmwYQdqpGa6yHLZJQ5uOM5RFLZ0X
hFw9Q4NUi1eV723fXUrnoBEJDBAK8/6GKhC0w4Q8acFL0uZ+nXTIuT1PPziF3NSu9ncujXQVWfFa
kzrHbElbju3kJm8OMxwvxsoZhhYogbh8QdjMiAXKipFW/sTTVH1jmD1NOrT8Jnqh9WQaWnEZ5SFh
spSvSVpithmuDH+dheIJL893s8Wqybe57LBaQYvN2Nk3t62TwrEhe0FzD7yWyRyYzCJdtDoyIUcG
H2X6NceGxMzqz9gQ1FHQLHn5px0YiGS9hJwoelXxodu/fxSwklJiz2A1U8M9T2N8MPrphk3zeR7F
V6XDBmxcRgvYgbiG+4q/CWDD0YtnAkPLbStfQMxEgo0HB6z+hVweafcrn6hFPylGtU3aXhPIQoMQ
94SzphAu7gaKNn/WUb43Hcx8mW4nG+qx/MBhbJz+eam10iO0qrXzaiTOicb+24+Qp0vxS/CSZrEO
mVrQdg5GjNakoOWwqpU93SX+8XFILwcpsiiGjTnZL3NpvQcEcBDV8pSTWLSUeAL9C+q/07WNiZIU
fwIyKwuTYQLhnUc0pCHX0aJeIPriKl+0TEmPDUx330lXtRfcYGxQ0pHjrihDwGUgqcwDzGJvwAmj
9qCVs6N8pacYVtvghZOHEYZ9may9YVWfHU1jbjuI11XisANX2O7xMjXXM6ZmFv6sg5Ny9FbVR0iL
1CIcMTRmiskruc6g1kirQWEyXCawp9ZcsYe0CUaCkwbeb3EPFGETn02hDo3cZMhUjmI9C94WDnsA
UEMDKzVv1iFsuJxeySiw5mp2bca3MLyvsBjWyhHMkRD/AUeQ07E7nB4rbfnPAubJnGA7qZHLF9o6
VTSrHGAmuwqIoFiCPf85GHh+D0jODcjr+Q+FYpvz7u2Vpj1aFD4YvsPNgQIklGpw7XEuBPzrTiOI
DcoB1QnZNzaBT0s5bUeawHJ6hImNhTmgU8yt5urpMywMBoanmDPLlgha2AFYsSC4ho8T1yuftYGJ
LIkrl3qMNoaDUAXEmjut0hL0NkzRWf9IOZee+AmaK5pD/C+adty4YAIkr2czsE+PQan76fGZcl7W
szwwsF9aHq0xMsGExj6maqi1q+xwX1L/qRPPdjvAzOzQ33MAGlsd5RTHNQOcTM2KbZhMqRkcA4QG
OeabevRl4Fk3Ae0TI6wC6GGlcmVziSXFZUqiI7/TZWiwozKHfNda+cPhi6TkYNriVtT6twvTcQzh
jqTzH100uDmHLyYURVz8dmlKiByZFBrUYiOkAPdJHNsnLKCQLFahW5Ahh3UNnVuDqxLhZIZvEyQB
+TUEax+rGS0ytkq33HjdzRvh6qfq3cLCLxu0bysri54RMN6INkZiQO4kLyyp4D2MdN+QzKzuj8+P
Z1FByWFabyCVSd9CXEEau7rN9rRtcAuhZFQjrY7OC3PM1TD89eDEU36mIWqWbUJvqxENOxkk1fEk
FXCjZouOVFzdF9+I4Cb4CIT6bdmKvXKLS2IOk5OqnBu32UAp/mO7Brm+QAHIzQR5D4wGY8iJGdWd
UYCdZhec7CgxdilcNDj7ZYlPFNODX9iSLuo/ls5ruXXsSsNPhCrkcEsCBLMYJFLSDUo6kpBzxtPP
t9tT5Rp73O7TEgnsvdYfea23uk7Ka+yn+ENG+m0iqIB2AlFL4MPZchbsTHqwN5SayhCx8sqbTP5S
p4TwJxV74o3UR4QJYAp8gRms8Lhg6LfZighwz7pt2i3PqHjL5z2/eqCTvE4db14aR5HPHalsRZ4q
d2+D+mgoVumacdW8d5rDyBau9XS8GtZVKXAzVyRemRlWypZfCmhqYSpGeryPgpyq3uho1YSzGWri
L2b1jLObGjTeaBI9kY4wCKZH5QcPfWpJm7AkJjDS7nPwJgc2VuZScF1yxYsEY1+a9nqOTLDyTwDJ
2ik/274luMAEQByN8buQzKPRL2y5VoXHn9qSAhBmAecAFEE5xhgE21cUm2UBfJM68Yc7u6RdfvQF
ezNSUb8ddK8UcdA82oRYlw7NJeTIOUFwFv8+dQC+LBK2U/ylQfFq8YNpdPk6eXd1EtAPqXG43pNp
qyQOKyXDcv6tq7wwFd8tupK2dfswOw6dva9I+9AY5aXyX1qoXiwEi8sk7dU2/lt6jaAH009H3dMW
Xm2185rDhASeCOaXUSO2J48fCieSCQPjRMndUM2e08uYt4qRRNjurO8BcrU3FqRz6HbSyuVLNtIZ
1S84lBMwHpQkIs3zWZRZJjrBjgkYuJ6zOBfjp1WUH0H8Fs0smBhwCTCJgh9BtHLHkUCb3vTMBgEw
PgMJopnw03BIzwrfGWUFOMVARF4q4qAF5lZzAae95MPOfFucbAJmTyXgSroAC9CyalBdBZcXj2j0
zuFB8CmDhwonyoI5hsapJp6aIsX3fBEyyibGlIvvF3NhUGe0UlWiaWfKWo7lvyVAb0goSFYRVBz8
NjbYKok9UZrswcoKkFr8MAexguhMU4iFFJ4dMKrLrIElznc0ho3HoTSWK/TQhCaTmVIebAxNw0Qa
PiaLEmWtYyyujpq7nEKPTl7LgLvGelUa7XeBA1XmcAYIZSvS89ETatZeG0mpzHatQejk91J9sdJK
JVqm1nrL4uUV/Y/KmbEwv2rJdA35z8owMk8qkMTnpsbO0K7Y3ie1xSKIl5xZO2dQ0PkqJUAy3Kny
fq7GXSZ+YMmPM4LGeBC5KW0Be/x39mNBFaZ1TcPZTpoLju0OsF3+B361rZAAUfG5HWZuiIEPLIJ3
uYf1Tx/MQA0EGGKo+ddCNUhqQh4hBmRSXYYy9Z0aJDEKGBJ0BPfy3WYnhB9BZ9MN6Fu0YEM2zf+I
3G65TtK5FJlp0ohqpK3mcymZl6WdPxZJv+AJhwipO9gutC4FF2SM5JR9cqo2NoWyliG9VnZxByVJ
5OIeGMEuX24iKg0bCKMqOUQGtpgiG84hZ6E8wCdQO5OwoMbqq4Oap8tow9BwXoTRWzZF91bHnRW5
msqOmhgBsB7pWeTusYAp5F77UH8uo0TB5zghfcrTNzIsl+E0J9tFLl3RbwEsFmfl9r8VmAMif/Ih
rwe4a0AXPK0wRSnYO68Z0i9AaQl1ADU0QOASTMkCfcUrSu+j9S2Sh3QEFwVmafwYW1Ps3YtyyCYs
rejM2+4swlpnts9cNZ5dFXhjPqM7IS4GG+lo7NVw8Ttu/RqYFkJEbGmKCseqThuhUR1U411cewNI
7DzmOxuXFqsua6xtfQUJ8d9AzrqmPPvS3lU9Dthp+l2C8KqFQFNmpq1DaOmBjxoHjK+ayjcFKVTs
eoYKQqinxjoso+/KJOaST0nsH07/nAgfy9SezJh/X2I76bCkLHimLWUvHE3LjHtxuljSxahSLyxC
15zpp+JGHdIvA5Sf8PGVlb3mM8FOzJhJWvE85UfHTp8Rdz1WIoTkshsHYGBEn5RDc2QxQBRPcydU
DCCUBMZSBwpWoPDcwxC2Z/3fovhCUKYyD5ODiNmNgWAGEgeyZKR0DW3gcQoPqjx+Q7kL+pxgvTJ+
8v8oGgH7jG9gDJrzmzZ3uBwkfYxVTe4Zdbp3UvMqruOR11HndNZ7mfyHB6W44FPwrhbThPA/9inm
EngIbtmpPzsjpM0UCJm6YTDe44o22BSFfWVuR88M0BwPxVGfrYM9OI9uEjkvRLmLmyzMrP8EMDzB
XsidIJORWSJtMAk8lXfkF/3HaTS1a5HzZEw3M/SbPny1y2aLJ3ndIlWi8avgb3F+7YF6TwKc1BMq
2k73GQ4q9bt/K2nOjOrIZQ7K1xWKyGjUmMJ/I0MICgMiZ7udVaIhC5km2+pj0olVaFgKOxK4QBBX
jGRveo65CNVmJA8o+Y9KW97sis1D6UFpOXDStdHL/mQdbfjPKi55WaSaRjzSqALqrBDsmKMOsB5u
yoncP9Rbq64fToHFXRbXzPZfidyt4/kbQryJFCzJji+eMnUIANKk+yTXBLnpoje4d4VQQF0MOmaI
KWQ0V8JkJzIPQgktFBy6OQU0VsQdbONzCRJ3ZhE12OvLmIhMfCpcYX1aEhk8IpvqqFYf7zRBn9rZ
8lICxByOGcgCZNj/OXJaAsuDnQH0lmp/IpF71Js9GK85j2dlpFZnvlNC0zBAqpFyAjX2xA8uT8ZR
0vpXs8w/ROJILpK82EtliPQOhowfE9LfKiuSmFEcA8ZjWaI1Lr0lfXzRhNoxZ3UKRkYN2I7KUD7z
0NrPxXCRpS+YP+JIk9FnzeRnRvvaIzEEcw9gMlvF2BYY1WRzV1B9C0hgy75ehxWa9+kyh+lWk5Nj
ryF+GaaXAPmBzTWx5LC9QayeAxVKdWj9nJBxUOvgRy4m6Nx8uWhZ/VpPj0i75UGAi5y0M2xxRFEc
7dY4QMeHGXlwzb0GX4+anLSA3B/bTYHPOWgmtvVbntwl9dBTswmBh1YZ6USQ2hwVf3KkbkKb8qXJ
9Ma2JV3AHt4sEMuOvDs91Lj9OHDTiW27Dwi+gkxhNtdM/Rk7N5UUlQy/dSnjGOHxmpqUQtSKR9gi
PW4eryUqpyia/+mDiRu1H0SusfgwdC38aRSy8kNzQ2LlZqaiYkLLXGrde7g4m7gqMNjmbsGyJ76P
FEtO0UJtdYwAETGOaYwKxisSYMCCHwDf/UvLMpdMN6ZwdaQ0VRXYswGXKctCTDYdU3aJXvuKyErR
qPyO4IuUShUVJUxUHXufwYmf9iXdCP0ZZy9XCkeilRBvDFSyoFaLbPi0SqUCUrIvg1p7Up0cE8vZ
CbVGGhKkEm/L0T4Fi/QSA2YivxX+QQKkqmE85/K5VVl5zTmgs1DfVlP5r67a15b0DaU/RobzkrCI
FV1xlzTjXXGUcCNxT8zmkJGOBcE6DTkz99LtQqv8DOf5fUinq1PorNEZC4bUfddO6qc12syOog17
nmlKijFqTS3GoD6pik0w5KBfFut9WBMKYTRsvzKzp2mRyiOGkYp/tCVB3M6L8lT+emZ1srLKYNOY
+YtRmVyKUnVkbX9FOy8Ji1OK35FFIyTFslU+mcl/g8i6aHFFbQPYtNN+Szi6kiY5BqHziXA83i0q
08qUyMe5Mih5tE91MntBgLXRjvDmtI167whU8fXp4HTwl4HJAZw4WEumpgiOuG7ZOOOGRGz8rGM5
XiR+92p8k3QqgIc6O7e1QgqWDJrBYU8rF3CWBSyq2sdIA4GF4EzoJ8KN7LYTdb82GBgXqLwkn0Fo
/Ut6C3zIOKOnO0Oyjs2O677Rmb5TrfPUmQezWZJ92RFownnd6lTY8w+bJuLmKVqLtV+rlT6luGIA
i7NtKisIcdZB5xAjTOEXiUI966WqPAq7OvYo47nKPIIuPcupXi24VH0iswXt9qDk+2yONyZ/gi3X
59YOuGUnxgl1fu3oxRWhAh18Ce5bqv4GwvCafZktCA/i6FBag+IWC+VE3WxHbkkgokF2yfwuPpkJ
2bliTDviQS51Kx+kwrmK346ueX/QvlJOc0onMVOwA4n+1jQavUBxNklFqaXV8ziccPUbkhVwvGJy
XpRvIKKFptmkrDapVF+6OVVOPfoHlXlVwnEg6/E108FaiAIIBsiN2WCmK4xDvDTewG4fwjuJAZxa
1cZhPGUHJlHPH8kUYNGf4VjktYYHskys72kMd0FUMhsEx4bYSeppVXcI80+gGnfmf6jHzY+UdhQT
SwSbdJaLP/ssj8WrUjrXSM9p1XOITtF6v5tCtw1zOFfUTSoC8bYg5Dgsw39zlRAcimhZzuwDyZ1f
CyNt1gnXZNx9EMVG5leqbgyzhG3VkNdW5c8cLcLRP9zzBitvzWptkATvDPO2luZrU+X5bZ65UxPW
L0IjbmYVZ1C2XAFvtXbLHHqXiD+KDOuDeB7ePXzLqbbOIk5fe+juZW+9EFFZuoHdkQvDmddqv2O1
7KwIsXnd2IOnCFnPmNHFxGCxzCa6Z8W3+awCK9uUen5dTFJZ5jhBDARsESzoPkTeS1OYm7GJvC6X
U4KMA/4KBq8+QzaqZKjSZvvYR9VIaQzsgzYT3B5vATZzjBrbpqz/jKEl0DCV3Db4HHUBhulEQNS9
W1TJzkiM6yAzdho1s2TFdFwRt5t/EMSK4z/ysiE/0jr5Ey+44JRaBRkuP+LlYiesmQtKRwcyTF/D
Mj0HO/tMg8kLU2lbg2VHnXC9yMSuYxkqPqq52VB/tTXGuMLZKnDcQ5fC+0ljkq41fuiR381uee/H
fa3ZhUgku5IsOGD0ZkPLfiub+B+bD8u2kGDxBVgQ+nFbvptDi38EkbM79dUrpitX57qt9RnRobmN
TFF2NX+NWJtKWtFAmpPS3Gg6rIBGrpNB0DC6JhsntdxRtmEP5n6RpcNAA8KU/3YInFeVzBavNdhf
Z9rcrJqyuirxGgM8AieQqI9mNap7y43LkhP0oSFCW+4BMWyoe80E4JKOG7vooH+jXVGCH6NwHO7l
u56QkOKQF5jaG1m/VRo0YTUbv3WSvDa5thF5yPGob9SxYoa2n2mQ7pMKBxCdgfdSwYgL4MzEgRz8
zHV3HZpcZlnIXx0FyXi1dDenyz1lJPRPpnUJRuOIMBdR9lCTocY+27fGdogMFNVM/UH5arIGrxy5
Jef5zTT7q4pBY37RbHpalQwcErV2N+YvgZ4iPcNcKNJyZxQPKW42DjAaUWi4JpwSgV1EGkNMWA8n
VsIMGSmkngX0BGIpVE4ElrvAkHLQwf+s8WhaXNbTxBHF7XNWwXDOdnhTmWzODgYSLlzLnulKdeJV
Y8PNVEt5DirCw/PZddr80GSuWlIbVMCHD+jZCcJRpFPLgV7SyrxMjOmujsSgQqQ/hTu8WDiBIgRY
JEyNs7q1qJupIN4SdUZCC80EzjPCA9QY0RK0cHX7Kf4SmsuStUdnl+9OLTzp9DAYYCytoXXlaDih
T7aybvjVrwPiFiEPjQ1CxazlYCCpjv8MqmgJmiAnQ2CoChloOYyC0GmL68iWsBVxSB4ZyXetfSRo
C60AkJy5EDSHGmrQX7r+ohiGW6euZrw0AbgNY9WCTIc3Zobd4Wu0y69oNg8Fu1vp0AMU7WXlKU5q
UvI9XQF7L0n6HVb0qZKEepzSCJ82N6FzGqU/C9iiYJ5d+uqGTm4tG19x+FkxVrWasxJ3FHvPoCqr
RVFcdvUKvFTmQtYw9PXBFj2WV45/Qb0Xsc+Z8MkZI6ocXAvjY4pLtNc3pd2Z+X1Wicr9kJTDMJLe
tA4QijZut7gJTBICNeu7Gd4iJmgbhJzyolBCuCHjftMeZobwxngleY2YRW682HBwXf4hPcmiV635
SxTxMCBDLsd14auobEn0dQfKT6til+MdIMnJbdvJA3Mn9nXF1itcLq0KCapcaeGhJRQTXHircsgE
yeV/1mrtLuAxiJJzT4RQi8yhyLymfUt4TqgHXuOy05vn/C07xKfV9756Bg3F5gzofcHZHN3EG0+K
xhgfVH7VW093IWVsg33N+YzSmiTIrQ5Qh0TFlrXjghPIqTwV3d+MJRzYvuJtNjwpMrCHJIQ2EcTB
0+IohEbupYICDeUJE2NyaURD6Ik7OrF3Jj6grjiOxa4ff9glxTZAgB5epRha0S9Jckq+Weu8pjiD
S4mkMPZ/HVU3YjI+gU8hsZFr/zAiqLTTX62niaqhy7L3cf2ERekVqHhAN5yZ1Ob2szL3QQIYAlCY
SGKgkLM3xLJhexIrnbgVxDqhddmr7nzV4T8Tc4MDfJzSkYIWXMRHQmBV4ynF2V+JzITuJPpkckTF
MQ9AP8r4n6+yaWKZ41cwoQQZu9DjIyPJSUqljyHL0BmPJ6HN5KwcHjM/rwiFr6qDLDGocZIDZ9mq
6p4yGcz4SJRl9VFTEPCZGgeSl2yCODmWR57rcYvcMjNBDREA7jR4TgthYk2O7vSj5+8mDcJMHQmU
IjApJ0LuqJtaaveDzShcMx840tHM3HT8ypnZMmISITgJTiiCj+UwIqoxl73+m1cbHq1kWItfEx7D
3hmYHjlXszc9gJLRWP96v8DuFITPV7yoDR7Nns29fXQWBWPZnr61mk0DGR/PzbIcifhqyQ7kKBs+
YXrWpq6hgrrlUA76tsY8zGg1vhQFKBwfvHGfaIZmxLHVdg2gAncLjs+rlyj7DxHd04/cxtVVgPiS
CsPSeqC4xKebhb1WpheF22EmmORYdF9YS1cVljh9pZr/dNnc1zynLwGv/coiZXkJY4zBKNPlH1Mg
CXxno/YniEOU1Wj36y0c2EyYfFzdc+PTIf84B6NG6kG9xWuiYE5HqQuoIOisQuTmaN7crYvqsGBY
lbJtBMxmYiPWEPCDUwzLvpVeifI3qIRL4DwJpvTVHlVWH/N/uveJcV1dpUJPlLxxabUYjJu6oZ9d
V14WsXFYbyPBcHXjvE1WeJU7pHAz6jtTRiKrI+rh1jfyfKdq3QG5XKRHpzmdtlmSE+JuvIvZU2pi
QE+qb8bulvFlG/yOAU+kVf3xy8vKshGyYT06SHh+xzedH6MgWXNmkIrQqolbobRJ1Bq/Mok2BvtL
6GZCrYb3ZU5EZA/y1iAmSoC8rWEjxPDinabPAor9rKJtVgdfHCKcQQmJtWTWyNPVUL8mfnUN+F8Z
pdWiQYZ3h0qKt5aRPTlWU5HJgkWEv4v7CPqKgX6Vfc888TmesgFj2sFKuAh0wlVHEDPGd4hxkkqm
7TD+DgQXpG+RFJwaBAlVVr85WvmfYyIiHDb2zPm9IV0osI5FdoWm5+7R49nPsuFF1Dikj3nEezR8
RBuJhbkLQ0JKTLJnAD/BuNpTVfV+MAVrgfVo6peAtgEZhJ6uEs4ZkZWEUGYcCc/+besv4Q5qNXQs
NQYG+wcN0n/GQ1RxQsCYw93BS0uxO5LY1s5XgE6Ev7x2QnctSnpisJLWBgLiYYeFSMVy2t5Mxo20
1z4HR9t23ChF+YQ8WakkeU8e0QR6LnomVJbleNyllkHwLNk7+r9APc+X5GlXK/7V0T2Sc1zSemdp
aFc13EE5R9eZGPGBm6YSDAeqPhRV3RUvKStQRa5QpO1GsOkWSX87JUIfP1YUidbLRu5PKo6rztqX
xMcEFs8Fytl0+gBr5at09A0oAE9XqREqBWIT1Y8oh3WilQsek1+XLhYge901eJqV5ROdN/iroi/H
1n4EZKyqoTfO50Idr6ZVeIXNzCeVZNqu5uw2xM9ZeyAJwN9jNA6ZL80lM7b0oprWpbF7r4UDlHWv
C08MN/hnORL/92nrzhvRdT4qQVSg5AhO44j0OoGF1jy+z8jCaD9+KYEgQLeUvHNhwmE88+qnzlF7
XAUnJ16FXSQm7OaSHupbXB8qwiM7bc1ROKYUw8vfVoanw8uQbOUn4RAV12drRx6RiX1VkJ50EM+4
UzoHnWkmJXSvmb7D4VXvVJ3OIlhSRKLoo2VSZ/BEx029sYRtfP5mtUpJihcbvAht/N8/zzeg4XXO
xTK6DPWLPqhrGWFjVJNcHG1bCmbqekTIFVwRJNclaYrmb2k5xJLp2mWybcsdB2pP8TLn3U76xmrY
NTHRv8uhooxrZm+ZLCZzefQrs/7KFeWh6tM38VarXm7dpnrYzVXAnOJKH8sTaZ7kDJKSE9+EwUKD
eVOTZ5kfWuHNlxL5ohbdC6eRUT8m4OL/wFjcSMwH0eQw6JDJizG3HBsAy3+T8ZXAhkSidyCaybcE
555LIsvq9qdIqw8rpPozhWmV6UPDFCyUEjonElptUukOM1l4jTniP950ynQLg+Z1VFmX5jvO+KGz
YR9ENfZ7EP8A69sWqprGDnu3xqkak69YL8MLROrO6sJNa+4SXGxp+lJmryrXl5OzxgBGk4WixNJr
wYmfLB/d8JlZgPO/SrQ16meu3tMR3rghr6t4xVpl0Q9T8EQIFoahSmBC3VgeOuJWArcGO59+AdKK
mToiLhjBwFrhT0/8IQbOR9xFrPAU3WlPO0GaHTF+5u61m99TZzwnuLvO2Pc7/PUc0snJIN1VfPIz
Cnjfbm49ybj8JeNIZNCxPJgO6cOcrcV5nCEk6OElW7jQbrKKl3HYpvykGkGTAHQOPgdaE04p0dMZ
KLRYgHve/9gguIFQlOkRZOXBGPjby6cAlMQ9VEH4Z6a6dxprKwJalD2v91JS21pS6uYLRoT/Lpvm
nZjmugGlHHqrscWLHHfENKA8JVl81nd5+g/ThoqroAleB6fd6T0hHlj/eIk5WxjiMBBtrG4Wdco0
/+4Uti67kg7k/5vtZ287R51dGWVOXRFr9jCha9F0ZpoX5pduwfy03GtJ2nF57YFFBOSwkfpl2yGi
km3sJZP6tMeQGhJMjvM1hvSZR145bu2UBC08PjZCprB+zGHycOT8EBfpFtM92p0WqCtdWzQ6TrT4
Kj1aXOQbC4bbAByxaUlRUlEtlRQXRwRSUY/D0Ch0V7b1SVuP03hB+EUWD5RNa+vCx0jUKKnah6Ik
3Q71HvsDmw8VQjS2BjIeP0hV/CiK2eHjtteeuXWwfbEd6vobxJyQ10dfFP425l6hSVA7l1xzJKHS
eNW3h9DZGXt9V4lFCIise+PjHYlHYhcSbs6WfFxbOwbSnj8tG78SlrkeIxl0X0E6f38zbJkjst+E
yQ1fzhaA4BHyGuVw4Y2DnxMCJgEhp5EIWFE/RWSTiIbPaSRjqavuYUv6ioChF7a0Kjvl+lmHCVuc
EklICNTjFyS68Hqj+/CG5oFAQK9YqsvnQvmftm3agSeu574mOBvRjFg2a2o6kAeY/bBOloKY0G85
52imVMGO35r8btTHcfkm5Djs/IBdMMOhz2FIEgWeLjIY0XJFYsLm5EfA3EhPgyu1V6jVGeltILNL
bad9Y20sM7zSnoYCXvM79Pxsswhd2fJU5SlQHDtGqAyxQtEVfqK0HDa5TJTfuOxMh1ry8NBl2zHL
P0L5SRxlQpsUP3VJjB1htxVp7+MiDGwvM/h8iQyW0YXdN70Rr+FDNT8bi1KgWPetfD81ua86xS40
6Wig3cK6if4LcspIR5w7Y2es5yY66Ej519BCmwrFzuhGIaVzAe0jXMaRM78WfH1KQoSfLE8bLSNj
2C/JfMid6b8nd8gnYkqLu0ZzJFmAjp9FBTA9oR7kUppxeEojDxJrV6acio4+bK3I2M+12/5LKnrm
uWOJp1MbL0O8kTonY3DpkkM2pFJ0mb4MHs1gcvqlkI4ng6kxJ09KsDGJADHr5lL27x3zNqEyao01
3axCMSS9J0qOAGByh4B2hCbcaNorEtc6A1vlkVRIX4iVSx7UZ0vufBXmI54PSX9rETXPhmvny3Up
5aP11w49ph42ReL6Ow8SbB02BlRQ9aY9BBPOU8e7DokDZE0md/8eDaxlisrkQZZohW8dw94YEElb
qmRXQhVyiDv/HeKadjOI72TaJsN40yRnkoVNnA4nlf8G61r0if9cq+KjStvdBCc+stPApLKw4DLi
imKGmVr8EEPszi7FK05wJ0c2RL8Wm742tesqoBIRDx0gIWEHAzc0IwwSaLU9N4m6VhFd9MVtpu9T
ABHow/04JKVwnfXnBHVuOzFjASIPHwtZA0QOCPdFr+HM9CuGKjGzW7KzwW04AwPE5E0UWGe6K9a0
rVAlxLyutsu8OzixFzioKOzE2SJ41ztXhMhWXGcgU/HANofGZ5b+BBZCOM8msf1+OiI25g80oA0G
L4gML2PPZpIhDgTx+tITWk9VKIAN/nAmHg3Mr1nQQjAt18ZvStlAwjswwnjG+GSRCtBmgWTOqbWt
TY4jzn4iVjCguKNVrGW2glRlqRUwmZ0/QrSKgPqr/CLbnwCr5PJ4gZ5du1JmRCJTaPkVwAyEBjyK
gn6fmEp13lgtYueBiClwxK4jstOZXRHXpSaYKwkcTp0HiBnCmNE55LhN2JlkJL1I5dYWTJAMKCGe
Ku4O6OxHmH7yOXOqS3AxlZdzmkU9cryy88Ixv/WWdZzrAckAKW34jopo2+DRIhpZXH+iF1z8pA1T
OOVcnmNTBWRRZUiVgrUtZp1ovOjkcBq3ui8wtJAfC81WAeQTstWWCHJ5nEZMvRz8IRqBfKK0UyFO
fqCNPVrBwLeoBMXWEAAmGKjW/oMt2ZVKVMdywYnXjB5HXqo9iHYHf5pQIuiYpW15IzbIFtSFuAFX
6i4k+VP9Z6TOllRK4eZbV19NdRjhVGVw7oZmCglzHCXy+Ai1Xai9BO18NMSdw9rBhD2geKXKhHi5
k9Jh0s8ALRniu+40aiedlxB/LZ+ERk68ZqQbVcGRq/x1wEVKVEFKk3MkfVK03KnXgm4EcBh+Hq7Y
GGkNVqaApcJYm4rkij+BD0StAZNX6IBYNhTjr5Z3FrkoYpsDqILbYXqfbuAgDd0P9TT4UQStwqsC
2bfKW2eVZtAVyM0slDP5r8pKy6TvIArt6OxEfBYcyS228ea2DemNvb6Je+ICgTP+/zOtlHKdQxrF
rNKaaMpYHaP2uyovrZo/HLjUVdf+05WjPWF11KUQ4tsBl3rAiZD68FI4XFw4MqQmOLZ4HVHn/ynF
gZhSgnkMohkuprKCurPUGWmMj1odVGoz/zhESam8cjwnTfSuOszM/VZyRnZ0G/dYuO8Da6ca80Xt
aFcEHS9pQgILh9PJQumMhSZT/eZPQn8GqvbSOmBe59BSt+ICQMSRspCaoLksZhL5X+O1BbLr4851
rIWQ8E9zn05fsfOsHNyAsHrNPbYaPw/U3VCck4yHwCmvM3Qs20cfkdlNynuFyp0dkfwz1AouYRns
DKgyFUyN7OMVrB0B/vOMt551B0dce0mpXMFOFVAV12wD6FkOoJKXbwz8BdKDGjhAo+AHTolkRa7k
gEC0aA02qRLOEGnVQWGGBuhwOFIJylh3BXy08+bET8Gyqcg2K5gpeD/ehpho5Y69AOFi+K8j9Big
XSydRrdvlW2g7QlvWJWnOnjU9tGK6ouAbhGDySF2WZ5rcEYNV0fQvaYU41jVxmFUDyfyozbhvEdY
wjJV1j3bSY3YmLsbGIUaHPrhxuwbjFMc6nzlnhz/xDg+ZQiLjPHAG3aow87NjihdF+zOQzPh1vww
8EyetAoPfIEr4EZv2QED7jBl7jVX25LV70orJl1sGTbHymp4Ud/IL5iG9WZ45dkL833/pf7xALVE
KJ25Q2ZfuWQn5Qcp7ia8IWbcZrvgxBfjE0Lvd5vAj9bLsz7hiLgS73owtu0p9zHz/zaEB/IWgcru
pp1xbD+lZ/0J7U/YwqrdDSeMG2t4z1f7w7jNL+ZdvffvyOJjhxcC0Z9PacWsX6g7KGaqKJHVuBrA
3i8YiB6TXoIXzsUg0lVrKT8kit+OhyA+lotJfkzAhc74XLyo412EOZoh8DRLCBeRxHRqsWXJJmOw
fWbj4Zr8sAC05vI1HO/8eUH2gW+AJq00cqmGzvLfWvnTmpvOWpnArqyQJOTvJJb37+Yl9WsXDoec
0JV21V/wFblohF1i1V0YArd9R2HyY3nmLtoglvDgdV0kLyu0YR7Ftyf7Uj0XAcpfa7zMWvQRjuRO
bsqIqJkNnR5G5QKmw56/JhXOvhWClWVY64/soz1XF/1tMD2FmPX5UObIr7cRBVUFGnEXZMxQEU+4
GERxZY2+QQn4IwyOyrghjRtBUYE4wi1X3/U6cgsXO/uKaPsVoW6rkFJCllG2rhX/YWrJ/nZ7Urn4
7FCtAd5veFKMmBvNL288YPvuUp/nR/aaXJx/lN2FRCGqq/4LGae2M89wcdAh+Yt6GHymn+qTXxTZ
uiXhdWHzRbWRvMnfxb66Gr/Vp/qdu7zZ39HVPPPWoaMTwCe5a8RaCeEgkjBiangnXKfcGeXOKbcW
MaC0T4Xw70xTa+2su+FO89sjVEBNgs8mDA9VeEWtutDekpMoi5Jql5ibNt8UpR9r+C5YqVzSj9rs
2IbnoToM8ksgnWr9KLcIg3eK6lc062ZHm/mZaZP2scgvlF3bbWdx8gkYnKyYP0ZV0/HnfI1Nc6Oc
ALXx0UgMON2aJH0IT0DJGvHTQqfXKv5B08KqrL/LxzJ0uysR4L/90zw7W+an5UX+lG/W0foRyP6L
/h0vm2ghMgSBN4tWA3kGrBo1uxExDpJ2jTZII+OLXw2H/s36jj/ZhyAo3zFDMtDTXkU0zCdtShf1
goXfnQ8MVuN2dlE7txvUi17rUtyIS2eHRXQgB5jzmUjTr3o6UPK8o0jDe5s3zy+GdPedpEggFA+P
tXywAKjQ3fpERMYre4WURVsTyXrmwZQf5l/zhizwZkpfwXu9K24IexHbYPfwtGt9rfD1tmSNHVGZ
PMZT+Kg/Bhb1DaZG7G8Xi8koWUXb1Lf+kCa6GqjPs/ernUFBjFdu2z2ZYX8LMeCMqlqgf5bn6BQ4
nv4ZeCnolseI1Q9/UN9r24toVomSixkhp1AYyXHZoVYTfXrCg1VwClOiugGFyaB3DFjYHrtBOuH2
g2PDobAqOD+Am9ow2mHTnbmhspEwwJVwfoy4Vp0H8mASDgXkJG6heviXxUw1hKXXdSgmfctgepjZ
Pu/jvHOMW7D4egTVZtyL5d4mL8P0mtFX3pJmFmSMYON5brcN1GC1GboLSzaxrCyqGJQFUN0eRHh7
eRk5+XkY0DUyUhUHzfoQG1ALLj3+pa2+DybnmFLwzTymJe2u6G4W9krAY4HkFF+ggUyx0USI6ess
e7ZV3yJGErkoXe5p8jBUI/LnAWHndxA/G/Wpql8dFmtUMsADqwgsiTD8jYxrT0T2OSaNVRC/QOyT
HhME/SsLZSttaYyZsvN/JJ3XcuPWEkW/CFXI4ZUBTCKpMKLCC0rUjJBzxtd7tVx1XZ47tjUkcEL3
7h2Ocbezowr7d4wP3B0Dc8S6OrQtinClTzeweADb+VPbWj1LiSwuz5SXPZXsYBBLQdxOyySZfqyt
3/j3qDtBTU60Y3H/JJJ2jgq5uCvvq4ee2D1AdvYeHb6/9UgWLT48mMMyaEQds2qAp3o2ZI9bWJU8
1YiAK3AQY6MT/5T/lSbBaZiWPQbJtwwTpFbM0789IyoE1gpwt0FIXvDScRFhVtEevDg+548Tcl2h
NUYV+E70V1P2zF2AM7dDq5Pe9JMhoADH1oDM8a9cD3hIGeF6JqWUp8Q0VOmZZwFQcFxOaOfCFOdT
Xhi+JXMP0SXbuXQy0prAoqRoq2dM7+HsZuaGzeYS20RGD2MCNA3JyXR7YkXY+xkqLrwIMcOksFWh
ecW1wuqFso85gAdvCkxniih04me7Ex7smbF0JCeuQjgGUlDGEFCp9Vp9JCNOd3GntI8y09iQwdQw
e3AsiXdID0ROOB0ew2cvfDfhVof6uVouNqqNdCJgWHnVVO0gAWSA3KQD2xvHTnwdbntQXnRS7M11
rx+AO5Zh4dmC1r45iJAH29t73a9iskb9TjAIX2VsoRak/wDwxnaDC8oKmE6vvpaO+SY+asm1Psuj
Cs237k43BzHAYBbaVcxn8KmxMdhRfgLGNHSENJgNaRWvwNQeDlfpwCjcXtsDCQB0yywOWMQ0FEQP
cnp0tL/PHV2KFTA4w90pgXjEzmB/AEAliPZtvOyKZxkBTfPz1IZ7kNfB+eEWHXUEugP/qfmd8Ar7
nHQQddU1f6oh3pWXErTCSr507R2dJ97XSHLJ5Fasa88jts2nFvtN0T4RFzIja/E8zBFp7qifCXrf
6077EjLMgEI+f4fgtnny7sk0ENbxNjeeRqjs4UsIkxeYvrmNXD9V1hOFfamsnZt9/8p5wmJr4syN
jBVqBmhaGCboWkGms3tLjsYYHcz5Gud/tT9aA3HtYBDWm54VAGp1dnfY17T2Y9a/ZODcEJbF4M0i
mIKi1VjjJqM7PSPcVfls854we1ilwJ5DyVIfJsZNp2Sk79SBfkn843hK2M10owOF8AzNIJ8O+ENk
tFqyH6WaNlia5q6Ed2WVDBMbaEqYQcflsembF1LNTjOCX2dRTjA4N6IDzPtkK//fEHPXz6nxZ3aA
N1hXF7p+U/7g6JIlBcUTWDZapBvaMDC9O6kPqwggoqZIZWS4kPqVnOYiZqKMA2Dx0QZvCIqC8Fqa
2LnU91FDyVt1a01RHmH1YYKmQoVbHmYLjAzubLzFSaSvYRUgaAF3ilIOzAgfhfx5QCcxndheAo8i
7GdeghMLZAwbindzjGfmhCrklekJ7jgfl2OgAdwvrM+CxZWRC5Ee5uRh8C4dHtW98RMz7A1UMtzN
ewoCoSnxDgvpofc7Wi0DE2gTow2jwmMwcfzGtNbA/Zw6BO8xIg4vkF62Ei7kIuQpSwJXeBmCLGA7
RRSoGV26goaCEdmS0mxVL22q8pEV1ukFSgDjR+xzi9PEtUqMFeDSkvLaAP7ZmgsrMuDvuo39SfhM
y8fE026Y9mfTA1wMDg+VfkAOJgu3PEmT+01Q1L8UF66QHR1cfuw4wxLDD6ZdjM2CHWHd8F2txddV
AJS6WvFxvfBJ7cjCPYy9grIU+FurvnSbAT6vK2YCG++jGJDffK161Sf8cAdfRYbzcs5G4OYDam5u
JpsGDGB+dr+YZuhA5lr8FJPoFX3JC2RI5QJUWRAzibKd8Q3Wo2vntM8L75uCqYVxXbTLpoifxVOI
cHL3O124eM4J+VVEgvaGI9mjpBwrxzaBcNeN+LOSHfdDymfa4n/cuierL7ftQLs7f+b473s6IS36
1h37jZu2O9sgOSD8dck15nvDt5D2tYj8sGWqbRm8YHA5bngByoPxElKoZZBJxqY4iXbIWor96DKd
0HYWc8GMeUvoObya5LTEP2LQaH3jj4e5Kr0kAJET4XqlU/pRRVW9htlDuKvxdHhyDGs9EoCeaxPD
xo+x+6stBS59sJQ9oCaQWeovLLJWLdNrg5JEIRCm0et9vihnHNaTGtM4junuCJ7ySw/qp6NGRB7X
CJ9dc8GZ9/b0vjT21dbJ0mK3kTwSrkLKx9KZ9g16L0HxRpfRa+W3RU5AxJfJWZMxScZ6euJVxzZW
xR1ZKESCI8iAfHdVLmP1imUZ9ys+HsbRgvCnk9EZlNa6SMxf+7qK4lr4qFX6Jn92z1dIAC7V4U1f
CEox1jryTFhkap2Sr0K+c+/uq4ouEVxn1Gllyghy90uHGhRjNpPaMfLgQ6Yv1tbNw83SmxsHnlfq
IoOA850lo2+0KXnd+dYroj/xY1dj/IsRB8bglXtzeKLldBv7iHAhTOYgJ0EHBMoXKxIx0spSZBaq
iULjy9N8HdZxPbJQCdUyZzAG+K5WrK/4oXzCeLVAjHagA+cmIVoRPN75lT/5nMw9wpOvoPkHhtGH
9qtik8ZRFriOhbsq/FT1iPkBQY7oOfKpwce3OuoalTquMWNI7X/p1H+Z81m7t9G6k1mCRKTb2N5r
hUuTYkcXSF8eyace76VnekrWBpbAPk42AWOYTlU5iCPfDu51/r1Q8pj5iy5GWM2/ecJwi68Yc5IW
gCio7HYhw0kiC1CaUjXN1WNmAk5FPFIceV9l1dcpQPB8ViZ82ypSvpL0nzYzksW1NJgp7HhshCKu
YIymeL3DvGvRpyDW7SucJsCINKB6aXVB6KLF3Ibmk6t+DvMPwfO+2hUEY9A14T0naxwkEiqrQYK9
UWWo/J87XGZt5bvRlNeE1rbCjAhRxXGhRSQvZ6z+sm0wfdRhWoUckzfTrX1QWq5kzwK7wJF/rHVE
6MzNy6ec4DvLOeuF+zRwh1i5/hhTumjF2Y0oZe1XXaJ4RbGDqirVy4MNXZd1x17FwSGg9rQ8X8WG
AfuzjeK0+zqiiYWt4wJATM51RA5rN/+csUFuh8NqUHw3W2JHUO7DczbsPVT8i0z+6vi5t9KNQ4yt
WTKYsrNt7I7sNTIwQzwSBNpJd1PckGUktB5MCLqkwx+Rwnw6mLVBBwPnXsMk71P8mRjheJ4O8ofb
ERLpvjqmVN1wPwkH4MJa17u8es6QzfIAFtDwGgKMkDYotzQSyxWy0aHLhN5zvBhHFT1X1vWcdsF+
If8pCT4LlNgTusJBHMXgTKXIrFWtf2kYrGrme4L2gGdP7hpHzzQw0Q3tKx4ZORc6vQaOKZDPj0iN
2XsOb5GpLbe6nYB4ggLqhg3zT8McigohhJYBAQGr8ALHI8g5EmZSRk8TlH0q30AjVVU/tv342OYK
OTGEoVvnnFfdMtzIv2wwhBjeULKMDx2HWRSokKE8BiEDhx1VICwNGV+Re45uPcYjg9+QE8k7ZuS6
yVdXWwJJ6by/0vTLRXqJid1oWAzNuYnYKoMDE2HY87XU6BmGxmJ0Ph8hDTkqpwnVOI5VyZ1Ub2oX
jIocYwMhzKJeppOUg8gkG2+ZKt59eGTQtnaGW8IpjbreLe2dZnA44ldrR3vPBFN0/QpvfltN31s6
uqa5tyAqcPVaMkaWH4f7eRi+ArXatd4X81UqpjEs0MbfCSjN4R7Gzuds/Y2VCNwLqs9Mmheg0FQQ
PEUFZK7VeVzFwGV9722qrsI9kN9nOOwk4OU/A570LeytmfFFz8mPElCZhH7a740i2zv1vC/0CVJ/
tkthVDhV9A/3m8F5ctzPuH9OO1jQw8Yy6rNcE2xAXp1aIz7nW2pIKgJYnjDK5urLUvE+tBg1gp3X
Q4vDdbmWi6pk4xQEPU9zdlIAGXiInlBjCZNnPuMOGMfeEnyigL698g0hW01GWEltIQcXS1Izx8c5
7zd5co+57iD/NhoOU5AB2/Yj7DgBvfY65YA/yXFuyZdKb2H8JMRS2SZqyOycX4eMwDiZHNYJ76o3
VQShZwP8goIjtRhfB6+Egu8watqSVZcibbJaBwt/mr6sOeoVGWhFAd8b8wJ6XRshko4YKJn1BwzW
OPv4vXYnOi5mWHIGFL39wsU/wkC7Og0KDrW52Ia1a1zfaKKLHigH5kANTG3h3Ete+3hzGYzN9U8A
stnFOIw02iGABOgwqk90X1t6UpRo5SHRMuLeauldry7m9CxxjRghqoa548SFW3eDJJU26yaeN9XQ
+gahwnrCXWnpB6H6kDNJAhqx1ZgNvWPUcNHhRqnKv4Lc8SZ+BuARqy1437zqkB8o+6I3cdMlWdsM
fka6wS6PPjMVc1ImhpDjpzzyBw43ri+XgZKKv92APAp/MAxzmetNzoB2SAdiwVagRaDBP6NUg8NI
6NV2cLVrxBEGFF4xL3NABrkvA9SUePrTGwSVSy27xdwTazBmMmb0MNMqpH26rRhSNAzJrImBBVhX
Yd9BKZN8PXEyFjnmOsVzZ7+ZbwmnnU4xH4LyqilxoWNwKJGksubvGUOcVrfWmGzTY/1+ZXPEjMGm
XasSjEGoYlOyEqziGDEVzYybEeBLRgiIxKwQtzhExwIzlQgJLFoQVacWRnbDYl5qZuJguo3qnuLc
widMia8ReH6AIx5kcf21L50nOr+c9DakfDiRTwtnymJdvUTBNyr5HrLw7aHskue4AB8eJ/VDpYme
ggKCFxT4Mj3ZuXrEn6xim/1eMmHIxABkYxNS+SJ95Vxg4maIogCf4L5/LnCkJCTtd1vIFokASyhg
E3Z/pB8bCJzC0pN6RRimjXqU5qDLIuoLNzuNzTvCBLiof/UWM9eGDhEvkYfAIUhOQ1Pd2rSS+TEc
lW1WQ52wt4Q6Y0FQ0jq3Zzi1k07GnYGvCjwazEJcbJbhw+BwvWsrZv3KYANpNQBLkTW8EEJw6nMg
qKrQ2S5m9Se1vkeFoXLWdNTbybJR5gMlyofZ1OcwJM0dr20jAawIsUqlMNCfpM7iEcuFYQQKwuu3
yHEPQf1kuz85nXBPWAiT6nFGRaU/ps5nTlnFxkOsRYJQXe0mwhM6808NWcEuy0fu2BZYmtWred0e
ffpBKLjT8lGnhL4UuNWmrK8rE9YEjStk/wcKe7fZlc4Z+LFCgMglwEk/mANQF+2ZghwIdzZqrmDq
BOBwe30nfqT82MXpSU4mM8VhAImfbD6aqDGZ3dgElhOgXWZPuf0aMhoywOao07BteggwQoih28gh
WamxL8l8BpZDQzU9WvFZvhd+FIe0Mg/mOO7DvIQNeslC7j241Tk8LjIrthNlsx0S0clIJITKy8SY
ZGGZPBqgouktpzuhIG2diPgV4O2G3gEPLFj1Y+Os0XCBvZAd6NJGUNGlkK0KUyHVnJ6GQwuQoMpP
OSVf6yXvFsM54RxHYnWHucHEBnfz5FGlKMWBSstuarIn1TBGldMJU4Q9W+VXhWui8ghjxw2GrhzP
WsgUCbNyssn3g/YpTE4iszBsYPY3MU9U0NxBL4TvpX2G2CpBTT3Is09EYIgapva+Yh04WOvWUOos
Vg36kiNqn55QkXC6gnu3ZnWKO/U7ywe4ozcTV2XOSg6Bjd7HJH7guv4b+klMIimpTPm8EVPWEsJt
cWw7l6HAsPaKq6NLsLv+e3xxmOB+sy7y4FS1h1LdD87RtB+HqsFC6F9aDRv8VUCWbbyA/WxmqtaF
+wxHDPGRotFT2kf+5w3BZuyLUwOKxHkp5NcQ2TsOsSk6MFZ/TItgYx5DIwVSvhpucggnwKrYF7X0
tEHNCYwugPAJNeZyMzhgEspWVJgT9Ci7+k7xblMQzqGv6F9siH0z50fosK3RUldfdfnEUpdOZIGN
j7XRAb1KRRzxQHCoMz9I4gS0hIGBXm1ttCRaV7m2q5oBpWDLGXzJOYKpD8QbZy5RGTBUyDEED0iK
IQid/8Kh5PkZljvEMcAZzw9HA84UGdvgjCz+jC9a2ExJcCQZHJJvaBgq98ljEDjV0NkkrAVvnQik
OGIstOsUck1Nb2UPtywDo2PQPWBH/KA1Cc+YJDD4JXBq9PhnUmnMeVy2NEcmdHKiIhTGsrJQWTSp
cFoQLIEa6owJYE7K2SmlLGMSFUCDD6YgK4rbw0cGlyAK/mRXPDjG5qbYR1ElQMiR281ymX7BPy2X
3eBg14otYTXd0AH4lM6CEfJRvQk2NrYYkB7YgArL71m34drBRMoW1ptu4qQIMSEhOpGBDhdzkTC+
cOPNggsQ2G4wbAlKotwLFiqO6NnLn/CwYmuuEqvBgAryB0xvQy+fuuYU7ihnTDK6QBN7Jnvje9Ii
1zJI7yZBJ+bpBRwJ3q7PoV6zV3Xk5aKE6+p8lwQweAqM6+NfaRo+FETo4jxYLTsxi0nsjgw82gF2
hxcHG2mQWuRNnngzkr0HEl11ij8OxdrA9CwDkejKH0SF8jgZ3ZxLm6MAwKehsnZBL4t1nHYnFcu6
BQgK4I6DQ1AV+9j3eJzP+Co2Jh7IjCuB4dSuvcrtKMdkRo2YTa8FZUsC5upQ3PA+dXvZdtO9Gn9E
AwazxwHsExupKNdE4LXRkbgvurmdwM1ovtEzLO6njqONR8UY9O6uWYYD6KT7xjmxj+Y7VW6n0FRY
MGOgrophhnle3LsyocorSICxMk40H9CgM77E9InLduOEuoQ9+CWnZYInxPTDPuK9hYb70IDqtVVz
TGliC46uji8UtIaP3nMEKjD1c0wlFz1zgb+y6Fs2M5infEd5DFLA9bBpqWcFZkkrOGbwVGRbU70J
Az6z2u0w19dQMzlAoCeAhzWNX7CYHY7HCJyBXBDOFSriOcAWnZZ+AFNv/ukmOwh2P+JIMEfpG/rQ
TzQwI155XP4rFwWXLgX7PCbGQ0n1b0FPtiS6DkwNfAmpkGw7HeNMHmDdnKMBVT28g4mck9MAApR6
byQoQV9Z/G5yd8oAz02RP82jDOVvLt3rUjOWDrDQni6IszepTv7A5J1StL213lwyilGXm08iQWmb
eETq2CLTulOORgVKPhaKpvbMo+cTuIY8tBDFFE38Rur1Ohqfk6g6m+E9CuITFmA8fevBIhj9F12h
9Q20R92BHStjtRYjGgLomKMGfDQr+BLeTxj/6WPVp9cXvdEAHETVMvKg23o/41QXSOrqRxggLPOS
neKMmCKFKyV+kwxdnHezaOQgVnBuRWnI9cowU1jxZZb8XmT06fLlRNo6KctLLjkOPVMozCcNWv/p
sCCYnmEAa91IMEy+mheEwvmL3M3SkXlf8E1RIb3E4Ik6FwEHrfhH0F0iyTov5LPYCBTkQaH0HSFf
51R9YV6QnQsqOVUvYmelEnnm4OKg7lz6GX7owDnUfVbWl/R5cmcllrFjcrow9XdhM+XVPwfLia63
0FNPe7U5umKhE5+jmZlg7vpeZl9m0RJzGBholhJ6GuS5c+68VskIZ0K8RnHupxVikDvqe2DcrKsP
Vo0rioutccdCa8OHTP9YasyDIN9NFOx5B3O6xiZf6FVasgeMRExUEMjjrcA3fbuED0W03/JkeJKa
/Vr3n/LxpZcLKJynHH0oLdYYk3JaGqhhnx2PIi4e/XlSd7JzLaT17qmjgMcd8AW+BdJDOMVF+aAb
47bMLh1984jdqZqLsShSwGzCy6ftXuesoLXDM4V0rwmxF0ZDyfKa6J+FBpcdXCYrXdSpA5JH6jMI
OtFjHIkU60Pa8N9q13zG7mKXAwfZvbGuKmBzdeaKUzaclLF3k+PfAzyLKm+lzfxVPGEczTnwZSzG
wVCJwG02Rl3vVSV+1TP3bI3ZaZ4nDmEwFf02z8vGhvxkg5aLxQiu84wC001Z0nYAPFslCecwFwx9
PTOvx1sbw6KHBtKcQHFJ7T2JRpajsjMxrtBvTHdtRT/qLv01FbgDUD6MnIm2jNUNJrk9ycYt+35e
gdXq+XPAC8RERMrYJvgw+/L3EnFq8w/Pn9jw2xh5XP5EDjNroSjjfLTR4VvF95L86YqDnk3XuJu3
wr5089cGoY3Y/6iDdSth06S+xWg1wbV1pM8tuaaIzZhArNm0opjAjyri3JZuM3GyhxmBd8sg12KZ
yRXV2lJl55sk/WGfVjpejwPF+o2uQuoLrqoaeMMyiSxF/Gw5TK4JaUSbSBWol8ElpjKTZ6A4Uj2R
pYALn+KBkq3M7j4N+pbwW6mGLJgBo8I96/S7sIGBBmfcgjOhfuo4XVSG8q8Lu2MQjaDl8X2JsW5m
2OqoV9k3fVH7TNwSHeMYm/RRJvLy4eRqF5KwXPoslgHqtDjuCwa3zB4C3hRg9hrozDpHiWXD5Qno
dfFIXAT+BKm0wfU0i5lZD9LpvrV4udS1ewZMpHvxyS8WUqII9cudg7lfryOWJqOKU6ix+62DRDoM
VPo6Zv5EkXuzFHEtu4FzDHVVx78ewRm21b2NPGBilURWemDOv/Apq5F2mEyhYXjs4ch4ybniERYe
/vVTeUDtKnospJ98QmfYmwYZsGw1YSN0DwUivTMmJCcDVqyHP7kYEmADvgO1wTE5eDdFqt2qXN08
RyS4SdbhFvqVpz2RPfz31F9cLqNZM4X5h89xBoqrYbCUJqingJ9abibmL7TiPXLfpRypbuGF1t8Y
iFxSnOlccmgN8PmMdmocdRD84OiG2uMAv0H1IGA6buwbQKZKwoXCUeytTU3CHrkHu880m45h9xHR
k3nVuJbTe6j/CV8d1Eruirim8s6aeG8nbApsB19ChZQYzc8CgMNIGJTpj+iDYqPA+YB0k3MKWR73
EApcQtKin7ZLAME5OhGoyt0WKw9eeZYSQWlSRsc3kD6KH6lxDWM/oCjB6MV09iqMEZZ3lbQIYdiq
MxP/7os7Cx98RSnPnpU+hy5JZsRJWiJ0kOqBS2EjQ4Gecs3lCzE+CVTS61IothRqkVIeVKjyUr/k
Q7tnHzL84cDLwo23TcO/9gDco1ZPJLObqPSaEM9hjaBTSk8IEmMx4ZD2WZYaAB9+wWdTSzZm/yF0
c7kFoFpF1d7GF6mk65NP7QIdRngLtPjZRJzCrBfu2ueoKjbWgMEWxq0oC1iEgtB42GJpcvXyV0Ik
WJxYvD3i7rriLS8+aacQMnB1XWzQVJmxj8uHzOM1Tr9+8TZmB6lrpCHAElU1YE1sFAPyVRfAFYb7
TRdbQqu3MJ+HbtwHy5UrR6IDjYkgKpQSrU0DOQdoeqO93iNpwuLAVKaDTrWjRjUc6HLHQBsI3KmW
E46ST12eY54wwi9xgrdSNT7bwPtxnK7alO8xxzyVgLRFFgfl8t4gJkXZj6n9PgwUgBie6ugqfpOC
Ng+npqTDgkyTP0+nmkpLWAEeMLfWOTeFL2uB/Xmo1VaNYh5TtLBmNN4XfGcyxuBAmf1aM/CX8u6h
RnDTUG+mUH0RJZc8d0iMSfQzRISWEo2aaO1GK6ldQDAiDQU+anIM8TI4VtNjQRPFfbjhxHn5nS95
yW/HECY0tgl+9ZTTAEdQUuTU6/tg5xoeBrgOqhj0F81WUMyyZOjLnSa/Fmle4/LuMaTEdsBMAK68
v9FLP2abyMEdqL0jZ33iQS2hupWf7cRMcAnWCkEV9eDM7nCBHJsJuwP7LDpEgGAVXGCp7xxzEB+5
fr0UEUgD1cgBZbmNVffw/7GRt7h/JD16HbT9mC9YuGcXrwsLyYFBJ1Ud15xnELAw7WXA4VFljpG5
WeCAMNp0C3Mzdt3GUhZ/IpLHYTCl4sBb8c/GAFhi+MarDzoHfsakc2aocGfq2KVCM+nSPXyOnbtH
3ByBNXsEW0jEctKFx6YMNhGcUXnzAg0HWGUbNXZSXJYyqHV1HJcwOh10fR1HlwZdqsPVH9NLMX8f
CcltOpwhuJmgZBwL3cc/F2pxfzR7F+lHcnKaF5OIbJ0hZGZGOym+Qv5Rj+5ZZkJiwKHQicNohH3k
Ybk4b8CXVoN171tMjNQeRMrVD4zb5FYPDe8EItlGzglDjbHu1h15lILDyYyJnonWKwG6GJX4iMTI
SJUtqlwa6d8Fwe0uRaSAR2Ic6fb9MdJ3hcW51XZPoz5sW41+2+iOYmkvsz9QwHGEzF5XB2Y0k/n/
tT5BnFHMH+4WHSm0hZ1OiG5PAscQKuZgm/HorBY3IB+FI6A1TqbmvUuz3Ft3jnW75a1QgVCTIKW5
ketbC6/JnxBfBkhG4h+i/cYMAln7isPZMr0xnVEX4HZ+bOGwZMjN8+cg2o4899ZxCIADM/kbElk6
RKuGaUYxvutkulj1NcptFFHYE9DCpxYgyJLtAXJqvo4GJmFAEc6n6dOuy417z7NwXTB+XhxCGAFB
y/J1NGy6jEr7dJDMLRPauJHSiEVu+GavcZPgW8OJNkJSjsf8aIbmli5g7h6lu+9y4C93H0OCcSsH
VB0ORd36kRpfmEm5LHoaxNEYNyYBC60PQ0ctv9wEiTEu9S3nI5sBcl1RkB1YTgg71x19P55Y6yiw
T/QI28n9nNL+pBmoRXEiwIcYMzT44T8WVPs0gkpmYAdR3y0KBbiHkaFv5Eva8B5rhW1E0z4zn+PA
UwBqymVYtbgpkD+8KofsFLXuoQccJO6oIJevcPM/kF6LXtuPSMILxn1eS+DSxmphRge7HCYM7rlo
KojPYAV1+E045XSKLGgu7avDPR7MR3bhxOgyhA/LiyhV7YHqEtvKMsmAWxnNMh4S4FZHfsB4HE5x
rdgbA3hCZ0pQJi/Er2E4Pv3eE5yGCw12iCQ1YkGoNrYZ8yVN5gP0VD93SEPmuOIkqpi+tJ76mC0Y
Kpqw4y2oId2uQjGY+XGYQQOl5YZRgJ0GMzuHvYSdKRAQ42cF2KcBf4GUOMzPlchfXUos7nlH0Te2
MTwsGRQ9C29LVHM93FiX6MQwsNb94PgVo5sBLdrk9deWEV+sKtuJ3M+OwZOj6X8G7UMQhL5KfJup
SO9pqIQ+5cZgmXNeIqZ9CnJjwyp6Zcv16ZtSvYNWtDbU37r62xpPLjWNkpDj5TTUI9yc6BSp1yFJ
SVOPDEuKDlmmNec/71ruNP6GQT4TuZOBcVg4IO9A3cYjicJiE6eHYkYBBJLUVBYrToN2Jp4jFsa1
ZUVJTfKIjSjBZvZFU5HAjna4GxbIDSU20cFQ7zSvwfuFP74jXMctfDefX12msazTHLzNIwCC2zc3
ye/+coxrgvMIas1MxQXNj51vpUQc4z2G8F5/Q3f49AJZugzhf8eivBs5Y1lC/Yg8ZEEaMT8qlrbX
woeAEl7KsCb99BB+Yb8+vk3mgiQRinPvHSK6yPIywirH73/BJMQCp2vx2A8wwM2c6tR5H/gX7Nsq
pXWPwDfqRX8rBZrT1EuY4TNgF6y/z8DYe9XFAslOAHzdDpMfWil1xCZJ3+A7i+1RehTZHy9OpL7c
m3OAkVGMDNW4ybnE/NuPFNB/KcRpG6o3ftVM/9IeG0kPZ2Sru0wQLSzVRaczPCn9X2vCMEmDuyKR
NfCiEvPNgD1iFn/VaGthaUtNYGMfZJIwX/0AZXZVeUjBv2IiK0p8mrPgc2F2kpLc7uCFqCCVFuEn
WY3ntjrEnn0qmZ4LvJIhxhTLHezUtwNDFpaigmqkIp1HojYDjSYl+NA0fafUx9EY/HHcNsNlqoOT
CVLQDFSc4ncN9zh5kaq70aLV71ZO9533CsfCj5j0J46AgNT4vgYh67fMTduTVnOMgNPndJV6212b
aLkyuLUpcKhCVLjHOSEDNTOyo6IZGIgwonGKcwUnfV4czpkcwO1IscHUVWZBTEkGPFASzPYsYytG
dAJIQOG4qNATsAtbaEaUHKmqHh7FE5d9w86Hqxxx9SoqomP7CGuL3+fyLcPyRdNbbu5uB4JIN2ry
bWLjS0Y1HNpeCk1N++rphaC4w5oo6eby33nQCBe9JhyJITarWPemrWmTpRZvY3qAXJtf8jQkTfoG
M2CYyHRBeh0/JfJGo5O8DQ1Qt4NcH/RQA/MHqXAZfg5KTybCrQOflqXWejTQj4mcuTR3avkvfIbp
Lo4tZIRf6TmnEAeGYaexe4b4gaZ+24C9diP+aki3Ua3arxOuhYB0WfY6LtgBkcrdzX7ABeGywdST
udNxesVFiVpuZELzBGFxS1DnCk+38sfiY0n5MjKBkOgCgaKDZHnLSaHlqNG1X5Fl7bjbuHgIiG4u
jOEQNfVR1SiNE65Szy/HSVoqCxCXHpwynuJVam15GHWBa0Hj7uVnh3DPtOpNKmHVaLYy8FCoAHcQ
dMX23KAFjKJs26GFnZ7DDp0wDk6/97b1mrILJS6nuXMkupp5EDfsCeiAZ9QknQ//HzgtMS4jDNll
sHwB9yeOwn6r0F5JUcK/iYV+cHLCaxveUxUMD9G39acp5aMkd9PBMYaqqx0sVGd8rOVVtPAyJAL/
tjtth2UMSI+Mh6RUNywSTMIKWsvdRJ3P9XASjohcoGltnbAr67ExlsVpg3T0u37ZcZyIQYfBeGZm
zJeA3Lo3q7lZoITSQPfq396DQpUEFEcM3so/3A4eP5SFHpX/bOMb76tcvTeTuQL2ku0g17CMHdpl
2dPAwkLnHg06hRXbnwQQYPUUzA7lkJ8Ma68JsYbLDu8aMToz1eESlAzEQGU16OdR8CW7PwSYEvI6
ld3M9CU2Zj9XQQkdplN5/l7W1oMgwWEa4I057Zn496P7MNMrrTBftJJrUD4RFFVONm6z9SGLn4em
fIDLulloentL2Sk55zEsCLBWLtJ6wEKHA2NO4yMWN2gNTU7zYOXRc/eqcRhQp8ogorVoCaqSzpqM
bSg/Yc/YaVjj/wfqwhNfBjitIbY5FKYqoDY65g3TaZD/PwGz6gLnFhbn5OZrR8UEGlJxwhjS4ttq
Ti+kwygMd5jlCNKUcl3yAVE4Cf4w9agA8pNpQW8xmagCN2u682gvzn4q/aV+VzEWZgSBuCDHlS7n
kcfQZDwsERRjRPaTgV3CN0FMIwMZD3m2MTFHI9n+GL/bPpkYSAy3IvXZFugmXsqH9EBOwyO6pWHF
AYQb7V35w+iO9DHGPth/KS/o5v647x7Ss73pPyXr9sTpnZ1haL2a9+E1P03X7sN5qb0LNb/qrpOP
xtrmX0lwXhBn+8irPCwA1lcyz4k6iqAUwznCAcc+9ekRZy3wY+PI1MPAaZ5kpPLULnuYm0uG3R2X
IaLJlYUEjJWDzma1dATVndSbimoD8v+NpKG2vGKJNX1lF4ry7qrN3zwbCAhZtc8gZ+/hOuafDOSo
GzwPg3HQUESk5JsczS30A+b5anRw7ii4/9Tn/knbd6cF7t5eTx81KijeBQR+c+8yAzJf6uqhLu6L
TsfxaLBJQeRg574Y1NrldC5CtAQXFi3dR4TxoLfWl6cueuADjf01o5i9gfZJhtvqeTgZOxLXODPX
EDDwRCEoKj9DLwYz8PmdfFwbFNKcmus62aGDqvCpyHwa25lQg1VQkQh/VNJNPPkaInPVHw2MSHA4
2kK4s5s/zrwte0LqT87rbFE1bKt7jL4wceCGoCbUfJg5BSaqBLvhlplsrA0gNm0+DDz7oy4O5d78
pN0K0VZiYIND681V9y3wx7AiD/ecBSdLxZjlUgfkNOCJcPENiB9MfZI/9TBuHPPqmqC3hH5syEMt
X7vl25yPJcdIA00yZntZV/M1elHov8R3Z025Oodr+EsJsdLb6a+quS/tG8GQJX5kG5PYoCNRPTfM
G9piixcOg28GZOiZa7LmmHxtsivA0UcSwEHBP3jIPnFXxqpG/+Lj2M3B1gguBaNAV9Qz7GBgkU4M
vxvfBb5aacahHM68ZPk19dlfaEG06DMI7Q08pzy7ByTPKdrOVf2g4ZG97ncMjcKd89mjXo2gJbmb
MNq6fvBG0F/pc6GX++4J41Q2nlhKQs3Za0dcHox0l9V/i0sNCtD6irPRln3e81a+4hw9+Q4yasOw
FkaxcwqXN51ZA21VxI/XLjAjLX2HY9MYfNnuzPSSTIQMtO6tHOj2v0uU+OmBEgp2Bi0bMKWGTn+D
MU3/wA8dSWK5BNPJDc40/GTA/sfSee02kiRR9IsKKG9eSZalkURZ9gtBGZb3nl+/JweLxe7szHSr
abIyIyPuPbcPoLWUDrvofsUZpQwsaePHjHcdYvoRsex4KM79Ly5aIgzw6EA3wWS3lXlYTwrxDJSU
2+o7YRcPmzJYeT528Rf3WKouvw+0t3H/eCtPJAD+avouiwq4+bSFoSrWRG4eUynKJDfLA4Z8oz89
58Lioq4+npWx9Kicza8WGDsatUG9FBy45TZns9ooiO8jJj8DL4DpKJ/pg/tJZGbvyb24A4Ry7ouf
RSPyl036aoBSZYDsVibCShAIAARCpr2P/gAuj3Bsplin6mMlyMpzTls0nRKETHKj/PmNOppTQabZ
V8OC9uQHR+ihVjYUO1tHDubHJ3at2quOjAJJiaC7/fhbUBjzXYfzWduhs292SswvZEOgPhDUBrNG
UQlndiwvNnkTNtkeDYOUth5p3C+Yv05ChSAZ6V6ObdGM7z6m74QbtCmkP9VZXAi5yIvGRYzFAD6D
TEeFv6RwRjVWsGiJKfrffD2tFWENJrB8ets5P4ARRM2AsKPfInVn24mWJgZVVrvMLSBWuLgzMWo+
x2ipVlsKUbV8A3vxwco18qfoHPWjcxQFN+7BJhdKp4VsBXE51Mf1KSbPYJnDtoAqBupWLgIpBQ0Q
4wG0cJn3kkDRiEpb9JJFKUIsASw+PO9UTwIa2gznBVFc0T6n2bnJdZ/em6hiV6t9AcUQauWMun1B
vMLVSqF9YtAc18BOx1P/RPquK36YKNFjjku6crq4GlZH2UR/lEzATv2qhDKZ+7LymRWRmIypS+KJ
26QolIcS2Hn+JX4Z/wSzq0u70GFKUXIICJS6LBsnk1mbI4cLFf6ASwydWc2taWrVQFRhRVr9E++G
r0mfvvu1eIOtcD2afpO4lfOO1RdKf8YZ+EQniM+RP+faALr9SJ5bKkPajByLckAXqGWxhm9cK4oJ
ePcm3xOMHHsNOiLXYZ9tNohx4Y0UzOeowpsXW9mxprXuUHXnB+QXnEsbK3Le4aHTwB1IiPSUfeqn
R+p3tIiLQN5uH5Ht8Kvs7z7sPrJTHyrU4DMhvN140+wT6NfRQhrjFlcu7q8l148cntXfKqxF8bvV
35bh3Yzf9d0VRbl5mAk1hU7N3Yk7JafukVjBcP1h/GF8wH4dJvQhoeTn+PHzAwoNEHSGgnKHFUv4
kLcgtSwfp8ViRPrZoRGkz7ZPiZqiv7mZ9nnmGy7dnZPJLT8PCZxLYQgSCfDKpIaQmSTgIcwvjA+r
e28G3dWFl1qwct8EYuaxS7kZZ3xCW+gpQzADz/DTiOReceg+opICngadCoVpNwznOTtAsF8IzUSn
ZXiqQUqKHz9rEAvgfdFlRcl1SoL2wJTFwV5McFFnovAJrmiXdP+BRGgPVuRZo9F4R6BlhzXRfFwS
O49PFVhUZu550Od3CiuT9tH9+qR0Hhpm3ghOMbX817ZP9OktcM0rWw/usJf5woIlISMnahCnBVXy
jk0LXP5HfkGZRnZlHOLbMzckr6UhkxVz3lcqwfWk50o3EPzg+BjDqG8wW8VyrwPsQ5+oSOnTEmOB
r0r21uxcj5H68BqCwmiFYMRDGLVurykAMBTHw9ZRf/JMD1bgbeA2db55ycYXBpDPOCHCBwVC8Hl+
KJ2XqQgezQfGG9wP1UCrm7y0aXxJSByRu5A+JtUr127eJRKFAj8kGmV/iBfPFrlTq7HHl29NEqFK
9yzpdkw92PIc6g8HpA31ABPbHtOxLeGqEtN8xnncUbnXgau116jR2PI5JGSA/1fK4MeLkg87odPh
erd0FRgemBtcODL0GkZAePivzLUAVMB26aYP0cW2Zxhd5rtpcIBMME8pu/IP5N1gK6OMutJEG4rG
RIc9YJnjHm4DPnJvBmbUDl/5XPnCNFHzZwgXg23Coklhx51mLSF4lpAE7DPTtTmY5YIeQds7WsEy
y0K9A5L8LGfoo+jF9rhWLXoINjLt5CykAGtSbdH3p+x0K92ceFbCTH+dyQukFYP8AIkROJ4ZWAZj
8lr0+ahsaPSONo2hW0kQhCksEIJRfj00lHFNl+6u7J1C4EKfUQLtbGcHhyaZoG3mC+jUUv2l+/Yx
MdLp5T8dpsaDSQZS8/fZGj7ltX8BpXgdqn/XlQZzJuF1Z+AwRA4/wCj1ULKKmxAIFLAghHCIDka2
LoDbpZABeigcWFzWhCaHH2+Uylnn+tB1PDVKPRxr5xph8zbtc9FkrzkiiFi2yELkaCkn0OnCK7HA
WWUGem7Lyp9L9M4qY1d18Aut3j3iFcmbCpnWOghpvG6le7K0dyWbygMLUZpz1ZJ1jy+7eChhnudU
JU8tbWDEVf1cfhhGfYxV5Ueq2iDWe88CyEQEaSCw7Ne2ZoyOljMl/BK0iBF3gQa7U2jVdbwYHK55
fVMpXAmkk1PLI3/2P9GJmILOjjAEWLx+hf7dP83cLVl5ak1uGKWClqQMaJN8VClxoXnPljW2yDkV
NEm6PxRfVepEWoN7GeOOXE8nTVg2eeLEPFnKWtyLnmjmQi8tzXvdDG+Z0exXNn3eTQ0WQ0MugUAc
1sBoMU35vSb+jA2gZuiDGMe0rX2C0RKOIxDMusw80ZkEq2fRetpLn+bHQjtG9TVEf6QovmLtf4ZV
V7/3AKo3Ohv3f9VIVLxqJIYS0+VKn7lB+h5NtXuBq2sONZIGK3F/OnID0huP30LO3Pg09Pv1omZI
jFx2PHgkjBA98f5hYszkFuxGanKIM1jEGo8AKp3RDE5MRsW8ipl7urptC7fHyOobCFMvDzLHPcjn
zHQnmOV7aEXUXHIficoLtxfOwQCFuyRFaTDIOxtsB/JWeln/8HiTdR+/kAZfFcc2d1eS4n+Ky3Jw
mid2BCr/pY10bZ8NPCmBUh7n4kdDLeCZzWGovpjlUB73y3Z5XU1xgDdgDJHhkOuwKdSAW5+K1Sjf
Wyfqh/IaLHxd5DiEMwJDa7olEiF9RMYby7xTSy7+PUVKzbC6cmHhMER6mtrDo2SW+UzrfmMqrwTf
b1NBuUqGrdkhJ4Qy2bRf6eNsgYVVRg+BFPqXugD3g0K7r5i6gnRRYVAQjkznYTtJyaZxjiPLwrDY
BenzEWAbOhgNn4VGXAf0bUlvA9hBidJIF3sC7L6OmLT5J2lfFPxzavlb1yyd5VXhUiQ8I94ARZ8e
LlfOXWf5OhDoIF+DTt4xOnu8JdzvMba+0XjX4Cm5RG8xWynK93E+69vOgWRlxh6NAoN7QyAx07Se
cIR20xe7IUwrti958amzuRVTFDyeOoztfVjKR9E4G74RKfXFq1k/Q0ak41xCz65wRCZ4MTyVWSyH
0m0xKMT0/DU9QUpKgzxCnCyKC6pily2B3AqbXHlohuZmejZvXPFTaHxPTO7LU4en/Wy59rMS8O7i
NQipgvh0WJeOFj6mP0SjceYn30gOx/rwGD6N+dmucVj/Nk/GJ8KifeVpgfXJJhYoO8J6A/WW73V3
nHYDyeYOJfJmYtt9J4M8RPcYjcEcNeHVB5dwfe4D+6hzTlKc7OJgQbCR7CSv/C5ClAdETB0sDdym
ax8Jdynjl6QPzKtLDDU938RdNEZMG5uwT1rhWFjAJCSbOdK0LU5KPlrePVePAMrvQXsj3xx+s4fi
nOypSHa2XYZnAlHZNvs1dIp4UqF3hMTTYzlCkmGLkIHtbOcB7dbGdF6Jy0QUyAcMAogZhCByZu/8
K5pCNXl7vxijd2RNUfoq8WmOvzrrh3cOIE5ub2N5yhJ4x+NXjON1MytHm4vnFTCGn2mb4lfQLRYk
gLR+mP9+J5/rRULcfafh0gXVI5gP2pFIo9Rx53eCqa5IWUFZbkzLHxVPb3c8grC/gJmRacMgu92U
nJVYfbQDIaqJflhU8c7YyfnDu0tLS5SCJ7L4fCr3eoyZCG0KKeL/xUca5AUUD4rtZz5CWp+86Qc2
wL2RucDRq3prSIB2+TdBCglMC/v5wP8+xOVqY/yZmGaDa/xcYDX5K74yhjWAOiIWgGP7sYpfF/Cx
z2VEvxU4EojVomkZFk4Iz0QtfPLbMDCDgcPWjussca++iQka7JgAL2EHv+QLA8sLaYJqJXTzOf0u
PNWU4kGKSyY0o55vlg7erwwTE6w07aR0C08OdPJepcZEN4QEdXmfHcT5fqK5OlwqCpUtn3W7+qvt
XvkgneP1a/IB90FjoUUlMbJAwrW5srzo7kX0tNihKHvrUPVorrSb6vsa0LoqiSrbYCWMcsTk3BnA
acEJE8RISmebnjh8Hl7DLrmKeww6JSwlDgAspGgVx8OW4PFIlkO+puWAvBLVvc76Z6gSOR6a05/l
bvnaC9NNTK00SUoBQ0l+uzCBCuRPAfP7qDgUtfjSuOXK0Zh4LeLuC9/jWoWyj2WpC5wfKTCZRB6l
HwgJ4J5Abfr8kdeU+Bw3jcDBZwSi0gyvxdm20AelZ0lLZCZrJOTDpSkVac4T+1CK4Ru9DbBXmgwb
sRnd9YiYMyQMUryTAkhBFBj8PUuPXkzNZXXLQ4UXgiSw6pD8sh64fzcH5h/JhUYjNzbe1HBgYY4E
Klm7CvYpBtvNrF1YxXTq6W7p95HrB3cajbvDrmU2vnkAuY8pAqjqv8f4q+4+FJWWJQ8fmafvSDQz
x+fjAkCneQqTJ4daZUOhuiKs4DobUGYSFMrFkRj1iHPEdk6VdKT32vS76sJLjGmk3yl82HMeCb5I
diWYjE/Dr4GusvRYo3Gz5yVgHJWZAPm0g+t6L3Anw4GtahwOHCgz6Y9Ew974uZLhIiBDVy9H5QPZ
xL5uf+3Hv06KWPXdEGJxSgFMou6/aXwidItCle+2YSmx5jGiXHhGltKbb0N3LA6J/V2DeUO6U7wi
I2EJSJ54fnm6cIxfNInFTUlKJ+fFbk4IxOOT2MESV72vzQe/kh11jXSwb+3WjPjSUMGMN/nGslBv
rK7sN0YcSJP1X87acdGFVL/xQrW5BexP20hBKgPCcebxGqLqkKF8Le8Wl7DVavAIH82Xpn2Z8Y4N
bvXMF9F0R95znBxVNUreYoMvQYZJfFS7X8hr0xf92wpDig6GY9ONX0YfLs63Pn7nLRJBhxYxndrA
esBoedNSz1b30qlFJMqt6WAzn3I1JjN0V/8B9kzulCzcojOLy22pesw8nAq9YzB6KsuU6Im3Krko
NON8haSILYqpXD8gjflBmCHduitjrxAdzGH0gOdcn5Jz/1ZDh4lQKrPrHBtIoTWRlwF3lm+6upRU
T8O++DTfevDW52pPVAd9bOITubQBuTeJ3uC8eoRIsH6m/bmky7IpAy6IDHiOtDyRdCB80SsGdVRt
AQ63dn6tbb9C+u5mWYhNAdEBqhU3ySO7DZFjYzCLj3j5FgTXlxpNOQO/6YaFKtG9+E/OfRzt5P2w
rsNZwQK0LSvQMoiHAU5aW+3FwYXG1JcnrT0abGP5weCZwJs9wi0MTHBL+CtewRZTXumunHvJndQa
nGOjxHzJo15GSkP7Ds+Ku0RkOERttqNd0B5zf1oZlXAx3qIy2bEl3tg3H3cunRQ03V6LBF0iYIsc
rrtrMNxogwJV1CLpQ+1dukWpAjF9Y3ryBW0MuIyyPUgo1rDYO3S4tlnp8jHn/hW5ZkAOFXv29af+
iX8lnxFF/nimk83bXCJHbMaodKHa8JcEiJS576nxehcBLu8MgzvBmbwwYpgxGLdbhobfsXj11zHo
MsL/XBZHxjFqEQ0XLUS74ijdKv/Q+lPU13jMt+qFdhD/alV39CWkF1kcFspZ1PiocnbJZxrmIXjH
DzX2V04JcL8/ujfdwdyEmqtiA6x2D2r46ZD+tmNEW6uRt/GliXTueRxe2JcZaqTnw/pFrzW98GOm
4lNm1kVy1b8SLX7EyKyJmmOLTmdmusTHkR9S3+7o5Z5Kxkd0V9+u8BTZzigLj6SYIOqqs5CAX04U
7uwO7pjBHy6TZ65c0HyUQPJ95HLFqOi7+Wki9pI6YGNh/+B3S7/NXxtQMPHvTZ+0AXaEowJsf5N/
Fxn0XaSHO4X1SsUSpUrIIW5zn+G30zRiBRaw+LbCJE1i5WNH2QCZF7XUh1ZEZkC1kf2pCM6zbRYh
Pbaj+Nf40975ZQi9IWiiBv4s7nzhFyLfdH0HYCCc3/Q9kA/Tk8IiEqoWRogc486H6cW/6lt3azGG
4iwN3iGWhNqlfWLRcXy4tGz2IOCsreUzLuBTZd3zkWly2DHni64Arv6lPumDHzywU8Ci7vkT5Df5
jYZgGk7/GIBzh/l8cK98LhBJEF7jX+/asxTS7miOTqhg+UbEHPBZQQSj9c0qtSff5QtB1ve4pV8x
snUuOOgcgtU3LtPtESWfZRj/6uBytlP032ZhxlEs7pGb3vSq/pikO46Uv+tvBizAz3kJPgIIgICu
VL1myQvTfLyEiq+qh/qNjgE+tPSPCU7C8HpLW020f2h27ERewCvyEcnwHL/ND7BuSFjtGFmF5WER
1wofOQqznssUPPzl3oeTz00lVC8TERCUpTy9LQsctdw1wLVb/7BshU41aP6YA6j7FGM+V2EZ2sBW
tNywXXHbopxVIuVO4w/q52N1lTs79ezRP2wdmkRsEzxm6rJ/3OvCw5M2U/XPrwyJpzxAeIRZBvYn
DzBAcaVx9TlQ9nw66R8ke2MfR/IlByxOcC1BgdGDvZZUzB17zhKk/oSUX+CF02gIpCtCZMSj4JYO
E1y4oLvlANg5FkfxyJuqqHqvP2wcjKfG+gnKlu6Q0IpR5Gtg6PU34UcNqmihrqB5Aqx6A9WG55ji
gMJ12Y0HPpPrj5OGZNHn4ZL818CV6ntzQ8mtuc4HUYsGgbjbjvquD+fLo9uMCL5Wjz0hDWk4P+7T
DekSw8iEZF02DqYcj4g+MANPwCBEFjH+xjdH2xyn0oK2A8gcjwobDshsBpI07tjpkNtE6nVnYz9H
LWy5GvDs2KWUKk/JxRFGYZ+i2Xglq5vhD1P18QrpjcVMsc72EH+33/aRagQUIKZOZ2M8rZynLkWH
DHb5nt6/cqoIdzjqnhnI+zkgnEBF3uB21HX8TANa3AZg0ZvytVwW9Bj/uPiNHStyQxN3euePGfOQ
EjBmJCwTIr2j4WpX0B9g0IEcMWkp7Bb72/lhy+Iqk97SDx6pRb1T2Cy7FgtCBJuBac0ZGssPx+OR
za5DKUYj0eNl8gfMPDHcBblFYaAhk5zrQ4H+/rEpLsmvuP/8mnTk3wrWw50/xWERUCwEaL0i42P5
x1ASQBUjj33L94wj4D8ib/rLyT7zVu8L3winzp1kG6PnU7BHj0lWjWIqeoDMaLwh31dAuFqur9vO
WwiSK6mXFTMcoXCzngOGm7s5AcCFNmorzMosAcmX3/JD8Sl9xCEiRgdNBs2Nzfg2MhIa9jOrGksK
5rd4G/c72+vwvfsq2xAk71+WAfQAzBuojCPLTy/GnYrEuIvGJ9jp3RJw/AUEdVG5cl+PLK4CQqAf
OS6yFqLH+U6FsXDDcUp8LB2qj/Ky5OHjBoXYknBhh4wNNFw4zVN66RDqRwaGb7wPP+/MUtpye5oq
n3O//1kv5cH+AQvbG65DmhKa4ItG/5ocEtwEVA+p3w8uTnJRKuCixqOwo6wIl2i9vk+x1yrP8lt1
JE4s4bRg5CnWsUuv9LREA3Oc07TR0Jab6g7dy4qL9cnRfAQMbJz1+0JevIukHfj2f7MVpjsb6HSa
xKXt7ajnu2afECD72K3FZ3o2X1QiNplaUPozoO23qPSlRVzmBnS5l/aLn997Y3bwz/lRfzYhUzEC
Y3kqfo7+ZRVde/1H78JG9Uf831Cy4RO+AfD6Rz0y0CF4O6F8yLiOPrFFVXIgTmnwY1RqwJTlZ+y0
xeTRz+KDYi7KQGP7OBMi0CTgqTbWybnxczp2pZ0SOS8WjQ7JxaWMCJoB29f6hlK3DlHaobO3Kei4
l0cMj2fy58manbflDgUlp/Uo+JDudfhi919gwWByYCy4pUKeKEqR1onhHekjeSrmSGDIjJlwRwAJ
W/2rj0Xd7GybFRn/tsLZwAfPjJqxqaif2C8tJD137YMKB8y4a+MSDBP38dcCOGhc7DsmEY+SwJWS
BdLx6kb3On4+kLwb859sMy+gUWvr9U5iBKys7/K3QVrJSCTdUcn/rg3i279Mu1DvOuibJRd9QFLq
wGgbECGcd0/yume+rTBifa5uJZU8ZO8jGu4IajdL/8aQy609xeXDcl6wuB7mQ/nW7+ijbyT3uiNF
bzt7bTh6jZvSU9nUHI7lAdR8sZW/DF99yg9ME0OMpIgGle/HZ+yGm8+J9wov6YknP3lJd1BNd4Mr
fubpvdt8ckDyn/PzBVnJ7rqh/bPVNpS1/PWON2Zj8svg+PAPx2DcS2gzJEZ52Vn3cE34pfdw2xBq
s7+4fShF5TPKjHA9cIXc+NIRCf/T1XumltuVQbx5/jR58ANokNvVozzxkXO7VC1IeWh+bH8uytYO
2Oq8Q7F5Hjb/vaQkWv4AENj7mUdc6DM/5nTj4FD+Qqe0NTe39z5sPn6eP0/VNrq6iMT5LybXPbdu
llC3ZZ7xlH7Vv8gvaNIuN4W722z/6Ic11N7tb/kbVrI1b8bHecGYm25QyVa+9jO7+DLu1pfijS4l
Ft8ANSOXuSsy7sOLTiKwE75vwVxcSK7c8tW9Xxa2wsVVtmPo+FR6/gWv6uphsd0RmbKHIoQXinDa
7AlU6tbcokXfvC2bn59PZUthywgSbpiPLiJYP5myVPSyjmsAlgSNxDZ6qbbsTxt5c+PooTJi/nla
d/bmdNicq5Tcwx1zr9hl5P2znsChuGTDbJbthdV0tAOuzm5F3BYqww2OPP6XY5rtjOG+oTDnJ/4L
8Fo4gGLRiEnb4InDwA7ndNybrnNQtJ0BkwvDw2am2etyezNflRkvKQlGHt+GzBUkok24XTfk0QDO
hm/gJId8T4pL11NAYKTeMjJ7oJliYnkznpov7dUJmh1KtW392r1TDpAeRngTAvPkLf/HYAcKoQsT
eW+EpqsepQC/LrwJyrU/8309m+8dURHEXkzwIPbLbjpMB64OHhNTLwlJR9hLHvIRBHv+HfPKdfPN
SICjCe0gGQZbQiJfZzSU9ekee9Yf1mcGUvVdPcdEr1EemM4Jou6GnwLHZd4YF/tzOLY0yRBNUwDy
lv8xTHB+c2un+sQo/KyvYEjje0YdeyB9nW26onxHsKVuvhIcstQax+sPSSPz9rdTX+/TvWS0/Kr2
eziIZwUjOBf4TXVf0TaQTsJWhV3fM0qXO3crYV7cAOjPpy/rr+g9Lg96HzJpVj2C+yhaRRXLd+6m
0ycX0ZZW2Dm33VwW3QiaClXr13/QPYdP1OX0ziBJf1HHGtGIXcAV0D8GNwSyeohhbGK6UGDRsdw0
G9Q42+a+YjHXBbxKy4O22+H+Le7pIaE64spAeUXHvXed4wSNtudnuQzSyQfAF8zkldut9GLbfjIc
Gulz6rxxek2rS3aihodskrM1HGmGPBvH4c7WyFmVsnC7LS3KAakBbeTlTbV29gd5G0fhbmjEaxFA
f44IkMnvSX+SxczAIyCGNB2M5qZVvCI0dYUa0fok2qE8xfvan9m6+nWfPjHW9iY/9US8NRUqYygE
UJwakKhjl+41r4kuKF0ShzAUPvqAaYDL3/HfZg/dBhLiM6Ky5rvamyGDewxH/N2+2Zu/ykk5qW/y
b32UTuazHcrPP87jnIo9ktvToX9Sq43xTsjSc50XP9zyjH8a3e36SXQAfuOvJt9hBaTOyWNcbDBo
XBxPzgs9oBoJDZSM0HB2o3d94vk1IbD4TLM4RbkPlNgwyh1AFCZaZ1ICCQWhz2d6808OuIfmBoI7
ruAi7oNET8qnGx+WdqUnGGWnhH/pqC9YHkQCGtUehiQcP8TyPHC1kVjhbIpbT0cHFZxGQxgR9QYn
u5vh32X3YFS8IXd6pO8ArEqnM+HjnKZUI8uv0iK4+K0TothDwpSc8srjVHQIah191X5HuVHrLiPX
lf4KZE6F97BlKKaNyEddnd2BDTh3U+fFdv5p3cmWvvtfDv+s9hFm646vg9dX4ei+TgSnOjebhM1w
pq/BsBKw1xe2f9p6uE8Nz51NF/0duTCHmJKXOwl10yYxNz+8YwOuLXBlfH47zgmbR/Gj+rCi6bwe
dDNa93R0eW7AKk1E9O24lCH5ZSjN/IKmUfwyPvOa1jck0jKRzTtreGoaRO80IACl92cqSnp8DCdF
UTbvhMYFV6bQve6njEsGpDP7VSXUBilNXzEaVLiAOhoM4JRVNzvrc3qdyUVVPMfJA6zZDnYjYRfF
3xyNkH2Eo0cQnsa82DXYjJVJ8yrry0jid8khg4Ixg3ONQ2cphJJhpnJUyUutzRF640oKLh7a2SAp
7coQlhMHTQNeOupuSrol/0+srzN9TLB4kQlAuU+ebuZpdQ8EGLZNC/ABifwwH9bx8jCPCl90Nh6E
MMwsx03O5BsQAF5qZNoUMYg0bbnaqvTu257uoe7n6PVVlIsN0nGDqTHMlGtBZCkVYxcKWF3KP9Ti
BzagXdskYaWr3ocicYpeHQ+kWor61iHio4f20aclnUa8x0NQZhiMKLmdTnb7OX+vmx+BsSla7TVR
SOFCOgOtJFkTiMEI8HC8a1koAKKgF0NV0fZjRiOQrNxrKKy8Eh2j7EHnjoKNEksqIuFm0JaQgAPD
Ecbeg+EwbjdFAnCf3VtKUAHLbTPWs3rDTCbstfbavGopZ6uBENTaC/krgYzANyHQSid7IVWYzaAA
hLu+E6C3Np+T+vEgDR0HTgJaYQG5qUv7nq3xSpecd95jvDKyb3Bp3tywslGwSPnHyOVjrn/4KGHk
SHxz/Ob/OKLAlwNhxKz0z1gPF7QMDl+i2TD8oQ2nTwBlAIw9WJu4KZBACHygM5CtiptneMaBdxPK
jZrIS+TVRYLsiAETIwAJ5TciIHL3nJysuYWGLuU+zMqhd9USDAstA/iEaUGwUebGoLgAtWz5tJAd
CeKMZThBdW39eNJ+Jd5S5qQ7Df9Rrgk1y/eEwIA2dzq/CXjLgoFFgl3vWONTx4V3JR8p7bsnJZ5f
wGXOC/o22XcgyFG2Q2+sECSx07I28++aGUSe6KhcTPxiZ+z4Cupv+G6YLvAIx8a94hStZdVdaN3J
GUErXX6YO/XJcGqqeZgIbZX60gIFg35zSejmzVbRicb0XhyA2Fh81+QsyIQDsAbujxVOhrkjfs2a
Nrp2hnkE4UygacEp9KmPqWqgruJ1qxxvKLD40IFYFD1aYoNXEsNtX25CyCIou8hqSM4Ienwggkko
sMwV0x272CPG74TGkuNLo+EkVkAtPT9KMKOo4nOM6jl2tAwjLU/kg4ZijkirwN6eoSnjuVf7dwAp
V9ZeUXBsQosQ2JPCtj/kCSOgeA5ZRx3nNIQfgQEDN73CmHEQnuSqfZ4yCYkBPeq4QSyNUY0pEISH
WaILpHz2zz0+JXCw8frdQiOSrn9W9sMZASJwxYckk8QpDfoWeWk920gVrd1ovAtxK/BDlhSzbldq
jws9AYgoxWtpHLj3ZlqYrNYxpsmSy9uH6Xet5EkEC/KUoi/TdMt9TDeLfwCLqKFWwh84x4xI4a/O
fg1MKi6vri6KHx0rGI4MEpBTZzf1kU5Wh5xssRNiJ97wFQovS88gB9+25eSYsl9ggAu/VFWZnmm1
aKJY1Nr3rPUHDZBfRZFjSs8JG19dXw/8NhXLxMAUqk5MQDdxIHHC8dY7MpO46Dpc5bi5zhktUBNy
q0HGCqGqMSWTHG9AoqXA9h8xew5TagRwcD1inSu9+sGbzdnKhuE9xga7UuOt7RfQOQxCJiyZGOkG
cZBoAdgRMCANsKnMCvgjy1L5B0zXxCIiAHUtAlwcYnAJUAgOTfqeDBlQ2td2Lo4N8ePLYwyq6h80
pCu3V34zRS+aULVBEkwbS3aAhMXIaa5i47AAjfE1EWVFq6y1QkGMGlFwI1YzscrGk73NR/kdWELD
11NPMgv4VvIZNw0rAfYdvAT2hobt1WJS3QPajLH3L8UArObIu4YvIbTZS4M1nQxSizJdswCwXVI6
/shpy2VC2JJtELUIG7Kh1+dY17elcFesbPhT50OTFM5/i6ZdqVL7rGmo8qOEVIfPzsb70tUvj5YL
kZo9jdfz0gnRkyaAepZ48GAB8U39BwxTUDvpPQWQp8hyNFQMnxCdKqTfaqzMqkWWYgKQ4XDskME7
mOUn1SLYHhBn/dua56qkBYObSxDwaNis9r9Kb74EhhpRPd3qDH/0tXtByDlIFDGUEjrwhv8fLrJO
n5h+I4QU6OFMiigGJBnEuIow1cB15rRejPqjOwjP5pKhbymTs7FgismIGcauj3mmZjeHBYPrWsdN
j/WJ70LNQLQ7m2FG8AwDv0GdQZBNX/MTH8xG6bBwGPTxuVuQadHuaSahnIx3GuM/PtweI08Mi0jA
5sTK/e+vy8uAKAb/Jwi4DHFbyUizFoAYi2Ne5zoO42kVg08oXAK1JBfvADAFM5J9rmi+SLtykXQW
ZPqRMMtcn3CHnitWCUmCTUqoyLss9oRWcsD8WaUFh6ovviQhYxXIJ9UuvKEnwQ7Sv4SOGJ2siMri
kO9qoOxiamg+KeJhzS2yTMTQDyFyGijS+sxxbLM9StjJBLOiQhmmCqgK9BR+20prRL16KsZLVJ1q
Ud5UhZMRRPpOqCdbwMAGtrxKep+vTEgGWmsrfXODqG6TJQvSYFzhnEjj1on1957BgMJ8k2MU69/U
MRUlCsxnAu0VIyHM486RtUPPhVRRGQ4ZIdrQ/1AY3R+4HhyZIjChSyOrcm5FXmP9I9QCsQAbBK1u
LlAxE8yCKE8VsJlBrSaICzYueEESJUJUF1bBTxmR6NSooZN9w5TGwu858FBafqmgyy5A6itshdkD
8DNxZJIiHxIr8fH/DT0EjD0HVvNgkyNNT5SEJRLleGHhjE/cCGrpyCSTU0EQ3jhLheECPO9C3aQ6
NwNaogBdARy0Z9qopwcqautf4Xzn6A4n4KRCR8wmIWpMKECHtqtDJp8FXq6Y/nfraGh9uSoUx2RJ
xRLjTCD0BHsmihyhZ2YGa79Qmjkci1cHDROjbj7EYS4PUzy8AOATBx2kIAHA+k/tmRfRSG/H5igm
H2Cypb2FUAHqh18Mj+NsfMfqIUPbHSOkmfYNzCpNO0Nz6GmKCySfU31nSDA150NqQDplt1zBSncG
ytIAscJJ6nAZ+uj30i9BYVSfVFo9QQOoQmfSdSmlVqwqOqMmdrH8ucSWkeX7EqmchMfgylcyiBzf
hE9aGXFvDVG9clqPH2uzsSi3M4quthZjbfqdbH1zfEWO2/zHkxBHwOhQl2L5NSoSKRxGt9dw+hAo
WTCbtUWsYorWTnsuCawQORf19REN6KBzmYK8pqRjeDgx66XbM33y6ZLjIFIs+pVyANQoKcnolB/t
TEIXrLMH4lG0OI39ZwPsgT3KmCwZnkHmC9RlRsosqCjh+qV+BsuzARjZG3+COirp1luxdOFc9EHG
GpDQxYxkj/UQx5DFzxqXXBboUr+v2lPNgYKEJ7ch+yFpFG7qTtz1UHYwaRrp8BH3VCBcEFsnf4YA
nTCXpL1NMfgwO2/ePSzMc5RchKbBYWQG8f54/KRgB1lQS574csnr5SLcZCr/P8qaLwDfA68gq0Ib
Td5/FZWANVq3WR5fVg4xifq4BiQiYxXmG9ORC0s9Uyziex+DDd3NyV4mueP5+M7ZcKz0kBJmo83K
pdc7cOUS+ow8dPRTQdmx4oPtn+Z2gScB6oBE5Q5TVEx+ytcVq0zdMLDqdMTV3G76NCiB30OfKqkp
+9zcG+ngiygK1Zz9Rbc8S5wl6QIYUknDhmIcC3aMLVqAXRwJDVdL2KnOYZ/uKQHwVr+qiESnCd0A
QSBXXePEjp9WKbAwC+Po1Mv+e27HgLbR/2g6r93GsSQMPxEB5nBrWzlZcmi3bwjbbTNn8jA8/X7l
wQKLxWDQrZHIE6r++gP3CmuSLZ7jyNKU004s2K1xPEitWfvmvoq9v+k08QPvCw8LRDTn4gn43w0g
fPWRTjmPdPHagB9uMDxkEMue9Xc+cjaoqcUD/hNrno/ymw0x3v+/lxgHNUj++7BYT93NY5pK1LWP
Ur+f0QLNiETTc2Trz9i35WR/2d3JhW2jpzGphR2b3mVjvJdJeBQTQ2Ttj20eVzhqdOfG6legcg5m
K6k573HgetTj4JQhL3a65Mb5AqPHo/CRRAQ5p3OObbO5eiZ0OS49nZQFzY/2zeiwIzACDpqfLgam
qAjN1ongMScikWk6FVSmVsXnNBMbz49q8jYZvb/OwFisl2IWiN3WgGgkOYsVotjDlFzr+C2IRfqo
QHogjnC6iquJGkDrmLO4MB2MahtU1kGqH8wpbSwnjKq7FO03rhScmxJD42NZPuLw2MTgTdR3U7MJ
lXvGWIEUsxKYJL5lWE8LMDFVhGoGI8IgPC3RXQzTPi04A7zwEDB+QkDCkG06h3n9wPNSklxtYpIw
g0jhU0Ds0T2Gdw+qSHf6cFCR++DLqY/DaHmddIQ6TAGHHsi5v3IdNGOxxvEI5ViI3waGzls8E8Vf
jdISLhPZ13wa8T9w2gOTddN+t+lPFL2oBeQU0h2smQqZY6Ux+OHpehh+UvHwn9iuSHzvsI/HJ3Tb
zS9LNBwq+0TVQHHu36nnUFi69MZVevIK7lXKxqL6SIcXczqLZKOkinXw9BdDRa2BQ1F3G8kvWnC4
Fe9M1HRUJuwHREiWx8kSo/bDkjg89eSX51z48b18qDipG1py7QbvNSS3jOMwwLtfdqZcWnO05ajt
yvAtgHHR4QC4UAMl0A97WDeJ3mBwWvBk50ca6XTKr6Y3X10o3x3gpLW1RTMdlNe0od8NXWSlIXNU
ACL8uLamrdYmqfAm8IK1hKuWeFo7dKjougebLCpX20jghFPVK0pTMYXmzuoB0cSg0McmfxK0DbVm
i+ewm2p/9Qnckj9t2tvWBr7nZNJ9jadZjG8taE2smaceYn8ww+nfmVZ4yfiUtLJOBgiQLAKGOU1f
QyG7JDPsMSCQGSIZZpyYGWPRaUH2jmARsvkVVAsT6eA0ldwYP3k4P4LLY+R8h3Fa0r9k8y3Wa/om
vJeoLd2L0zFpk+6R+qCMwW6AJ1CKTrgC1gO+VqtFRxZP8LdEbmJWWrf/PASKCgXv8l8n7wIP8Oso
1wbb3XmZdcLSYE7hs9ByBm0GURz9N8adUepvExr5oGwuYlJlx6jq8uKvDB9tw4ROwtAHAMNu2FLp
UyrucAScRAPuY3TUXhU91wYG4cwv59eEsn12v/nWDgtTkKp8ep57zm3oS3B4ZutoI4HIM9BULJaK
awU3u2HQHOFi5KeHHvpl1izvObKAsNsL1CjWCyke60ViX5K6uI74rTh18w6BIwy+aKY2DuzRkNAg
s9BvHepK1sGzlONYEE1E52R8J6Sox2GEaZYeplZDWUrAtboFDIXCYeeyWyunOTczwx8NeMrT5s1k
Ic+atEuj7FsDvbt1GQervWxc1YfHQdPWHcw4MVjsMemNoVWvu5AR2MZYSGwXtyx3m4z48AdkwDC/
SahFGkTcCBLnvcAJM9xbGL51degpS7Hw4PIVpIeqqx3KhxHtzFJP55yIggbjymk5aj61HBWmINi4
aGth+CBoFjULnQf5ta6DJzhluo7qezRBp7zvTCMdyTwFv3jMNr7EgMe/JZf6EhNu8RzhVgA+0lZB
imiGMTe0JP/cV69S77RkIRnK3Y2wWtUI9iFbgehOuRgnITK5M95Dq3BBXnZSZGoHYfnKOSKurTH+
b2H80DvY7lMzIW/llGC0gcINC581h0uKV3EECg8o7WMXFqTzIYflw80gxhgL4R0aPLfMSt/lcspa
tEAomCk1QaiJSEASOzMGW9TfRjtEIqUdy7+TayNP6ndcnhOoiNvic4wNOeP1hpvWGgxOCqk0bXK4
tVXcOzssB161BirRbN+cPro0WQD6ehUDnxCHEOb4T32F8wAy9aScSAexHkPgCjF2YS8b1Xvievt5
HJ77hkxaSmI5srpxYELFbC81on2dbVMtJ+SWxd6BPvi6ce5HUO+snI91Q54GRpTi58glUgJ9b7km
6JeUjw9BQ8cCnCxacSBl4smY+aDVvIQe/S/+V3PY70LoiU6LphgEpqavUGD+2EqVSw/Mq14jEmsq
nKDm3N/M7SWMSZTPsIguQvbyOARrw6EDoGLclyOqLwoxeDR5+SegwrMKYolRpHEWBf6M+zE8h+6u
RrTZMx7BFG+vWVgvArub1q3S6y26DNb26JbHRevOg/WBfWtJNgcRxCBHcflaJZgHds8jIKp4hlKG
KyZwoufGCKgQ8ld5qvZ0bTig9+m4OfKniIM0J3xBl7/YMQIEPtXW+KzRu+bVZuJaZ6TskzdEb8K8
w6f2l4SglBAfhyQr/1WBagZ0zg4sETzwsgK9cqtuYVdS6X1LNqr8HXJmcd4JlPHs1uzlFDoUanvN
TS5NuOj3OQZ0sV4wS0ArmmYKBxLAQcpOv2LWC6uxjSEd5ZrdkbZmXAuCZjpFH2PDcrTsHaAu0cMI
xF/G/vM3XGFcRBfL6Z3yfZTU7rhIufgOTyY3h1tvWyFrs1s6DR/yz5lwdaycdMNcDYl5GpL9ZGAG
7X2PNWE/04X4PR3wvCD5DtwDhFsciDBMqthVvYOwgDFApZMqWLWPpj6/VaZ+Mu3y3Sb8cImnHQZp
kJaJAfvKIB/5sC/Fk812aAMHBObkG+EWnMwcZCEeJgvPunBTrBD8t9zRQKmgi9BR942BrQNjdk/H
Zm5AS/Q2ZQXb+7ccAwIYIvvUhv6Dy0hlgadoZzIugtEVvPboInKkA3gG4GRE/uevlQBuXwWHO5HM
cXD00S2KSXe/NzpmWLyLs02YZ03wDA1iy4SjST4s7zqEIGa9Q9pFvqXvPKQ2iTk5tuYlQDznEXiL
wxcIia+IjXptts4RP/lmegX89tihVom4VSfKj2ZsqM8dJRpL2cHLuGaUnlmv00BglTjPOttl6jBZ
e3HbP1Vys4NbzPDO+AR2/0u3AkIYEiHcB3iYk4SXDte6FOpDsOdmtqEURgTrOoryCo+6uEPHjYuA
TUkmHWc2wgHE3mBgRqfRj4u1qj7mO9AA7WoWMAPM/o3hjWzHjknpYGYHQ6Me4gV4+BKJ1rOIUAYm
BcT5Fki3rXFc2zKWMZmb1zX/aRfxpdjTuk8zOH+yyiCdl4BnYm/WQJWXF2K5gCfI5TGCsf2uZARc
30tFAiAlG21Z9trQkXAWYFpG3jvnXbBJ0kFkzu8VP9dNslVkiC2Dom/Kr7pfHHqBlybzOITuJvS7
7UhPn05qXRMpF2PyksM/BN/tqKkDm82MopNl5rFXeyI6cHbHaNVDT8Uzrdf83ZjEH3yjOodBHOyY
qzd+oF2W23Lwseo276eUwuo3nmIgmjDe98BcHcjzYurbFNx5NClTQFpAcvXE3WrAitjFzJUDJw09
RbzsPI3ZTY08uFjii9bCc+CcENyx77MHC05pU+A/saBil8Gdw/1B67wqQNMrUMGZ2s2lqcg9BLiV
dy+HjKMXz2IpOGjWx5ioJy6TST+H9bdcmDVNsar9n4zqbXgO9eoBw9Sn30OBwk6enwtKb1Kqe/VL
S4gAwytGOGnxGUBH4XpN/E3dhVuV/kvTAJNfDJUgYvr5W8xXE1e0OET2WIzS9XPbkUTMU4BDmeKJ
UKNcu5COwV7E3c1qXgH5mRSxgfk3AaV/jSeVw2miVlq1XdRjVyUnLLLvk+GrGvot9cla+7Wev7fE
w2n+DBCz+Bgk0NcI/CbrPOTZJaF38fz82Zj8/dBgs4zWu/fRpYAWpCQ0pT6z/1g9+vBSktwTE31Q
UyR4wJAD9iLkKyQUXHgQz1XzXOvf8+ytxK1EDGVN4q4SzAtp6A5irDliwJ26xkphyBqG/lmyvlHm
Ao0+yveSZzub2IxwmDlmsosT7tWI9n4ZsNdBzRjckqp+zBGGYLMSjV8C7bT+I8eRoKUS2UhvPWA4
jxiOC5srMYzCdazWxHDfLRSutKaVhXCLzUXklcTy1QYxvgS7ZagcllddLOIpBU1n2kjnWILLUC4O
KD1jYnLkhnBKdAga/XK3Wkx4dPXHTAqczpxr4tLtA+g4yTV2MTYdsDsmwFw8FMQtBhs3tz+Qd7QT
B4KmZKbLt9fxXuT07FHwLIJK87VjvERxA+iYODC0wUFFC3r8rBChslRTSEHMtlZm5xyKajyb9ALj
QtSSEe8qTXt32Zjy2HU9WuGeJrp8RtufKiGTpR/2yp43LTMDrdZe+8C+i9JBwpGGrny0UYCBJSQd
3AHxKiZHwLzaoXnHsUoRIS/Fc6c15zBJZHfKy15swUJz/THp9gaHrhSlVfsTqpUeLBveRp0U51yV
qzmELjGTEOPiX2Q8yk+YexjOdFRiPWxgoo/Z8hC064gJLFNzR8NJnS4Lfkr228p/yFvr9XyTZy1b
D2eADzO41PO7R3cyxpz52pp6d/S+cc2oM4u8Gkgp33zzZIlInQKQY/3ICcYRFBhXHqqLZDXymS60
/g4YnhSGzrQvJg8Dp0v5l+AI5D0eQwhCvbtQMCLPzbcYkt552ffs7QLGArLc7GiLtj8O6N9vzAa4
xNjPM3NUqCJVRAhcw4XwkrffoF8sppqhpU5avZLQ9fd2gn/HhIlzkiSonmq8NyE2wVmzKUQV2QU1
VldwkrrvZTZ3FURezC2pQ9J+WtnR8KAw14MmsJuGD3LhCWIIXzqtuRH+rCFE1CTZgUcUWQkD4Tnd
hwyEnd69tb5x0cBtZxhSk3uWHPeaybSbv9XI5TW+c1hcB35rmpLFVf8xaTdjL1pZobuuTfJ7mQ76
EUsoIXck3kVECcuJMnnmnhqSDXbXedmRrQQaFG+toNhl4FJZC9WcWTVde+Non66FRg9/aL16j5CT
NopQdntLCti2jbbydbzoI8bAjUKI6aO96gdoOTardEClhWMA7Yts0oR1p1BZ2uNectL5tIy7/QtE
xVHQFdPfBJts8u/JEUGW9jBaiBo8H+oRgxaiRjSWBTvVCI42Yw0DvSxR0wiE0ksaAqlDE+Cy5T6j
UZuseqfKs9tiXKDph6w19uL5TJzLyom7lKEplEIww5hiGgSnvSXWYU4Srkl9TWmSAS50DSyB/jXD
S0vgHJ9OAToo8xdiuqihZOsshvfs9w0kuZaG99mOu++kT5/DsbxpGOtgApiPTO+gmjjmPUfgoop1
RoCcZ82cwiSqstb7qF3LV8eTbAXb5bjgxp4gbW1t0lY9UgKwnFpihEUmLh3JByMXvEmkgkyZ7Rvx
lxQWBoTCeWx+v51U2FagttESPHhmKteQjtLF3HqYmLDgfSBzA0+nQosByXvACNQ7xVUPXyf4T7EE
Pdrk+Rkn3sd4Hir8aCt37/MESvt9tjmy4S/ldo8BefUG5Bove5uRgPCTbCNHbqg/qowTgUra8CnF
Ev1oafURw+QMD3S+frwX3+BxbvaYvu8cY88KoS1X1oeSVLrH6Ul+ApNC9g91+J2J1ZidKNqW92xx
z4le7RxOQGhqJdej30A40xTMN6IrNA3vi5lD2iZqdNGb4k5xQJXRtfL+Je6PnIxGMz5ISeB77WYO
io0eYmqOUYvBOQI/shlb/BojDpIflxcyGxTgUNRPSfAHn4CKeVRBNg0r3f0WilHkEBGpl9skbVfM
K78blLMJpwfciL2cIvKtQF+5mTQTEmrIte93l8ncj3m+MXVwY49fONG7Jk+GS2E64upD0WE1DCqc
twKCT26+I9ZFBjlbj5gZo8hfGJSfeu00NTV/wYfoTiL0c4l7aYglpvK++3KrE0kySC5Csdcq+K2Q
MwC6IQJSFjKTd8CwEGxq7psL0qc17drueR2EM1G6VnitG1sVXEfImGU4opWHVonzv7HT/JaZ5JkT
2wlfmfFde90/NrTdCuOuMQahp+5sp1fuFN6nNJpt0n36IAJMRHNFHo5jrsWYu+eRtzXEHMRZfVbj
0hfrq6pc4P1ggca6bt+mIbn/6+fayi0cjLS2tovJBL1l6IbbGh6IEIVa0QkkrwDwXZcebQRHVpTs
8KWFQPNikPe1EFqzjwrr0eITSNwpZqrW+heQkdoL8g+TBzf4k7LhQeywNUFgTWKwvHjTxP+21B4h
z4Rp/NfOopMxz1vWvI051OIpNO7sHys6EJJOP0lS27gVe1mLuiCk+K5gWWbmu2wkUol0kVWhQkw7
NvbAI4bQE+Ob07Z4CtCIgE5xdmmUCFFuHBXcRLuLdz4IUBczFQ6At+Tt2BxhmW2t8+i9iVED1WRF
Y3Ypb1brmz0Tu8SHhGowbzBc7DgHorR1gmm5IJPuovmiTPzH29QRjUUMw8BXCAsCUO5eByIGSsD3
goovSIg/TNknRIysUjwWm9BfVdH4OmiY13unHnc++ohmzCiFqTYxqI3i6wBRhUs34cXXtve7/FkH
0snJ4phJpiE7c7FwqCpSuqc9s7oHO5uZpYFNVRetepwnMatHJzonEz6HNXOHhtIrwNhW0tijL9pS
OD/MPNDGmvM55zjrsWvXlhJmjnPXa/pfuYIcxjsBM8bGRaSi/bS6WE5M38tgrNxg54Hthrj0JcDf
FcOhhpuytNlKMTh0++Bi6l80eKlE9BTSG6Lrn5lENUxEiN4yombHUfPQyWc3cuTdtRxdJvSRmLPB
qZJ9CLDNhe8QC/NZzeh0MamFyDPN55HwdXr0Co/k+od0jHx29oX9MwWQP8gAmx0X53EE3XheS59v
gsoL2Dn4ACf1vNfRTxqw/L1gmzeYufoe0mbIfqBXur6yVS1NtxFhct+8WgSSaMu7VFTSQXd4jDGE
6FW4CkC8xPmvtR2wmneNMeESRfukOyXWWTXaUUanwpZzyCIPDyYOVMJGstNkS03XENyhkfmgnxzG
nml/SSOsmbqV7QX3/ASdPFXmt7cMYn2CJ4L90+EYocQpxyGsU9YGlhvm2QYfEfhvzjGXQUtEsdSn
UjlCquU/LwGAwtkRliPIylqiVBM6L9tfVsJWUww0LJp3AlPXKZxDEEvL6qEF1ei/qR/dg5vtPUyx
GDKChz+mrYNv1QrnxYhyTIpG771P03U9/4YGQPXBanlmirjxcfGHKtcxCMXvytB2gNbzTVUvaHH7
aa9oRpKNhZNIMOwINBiWz2R4NIvdjFGStgP18p09XADPPfJHs/bQwMZPQAZuVYrhB8lgRLi84BCX
R4jEHxu1Jo+UFtJmhFeQ74xC4DFH5d4/zjo++ccIXe98ptQnuKrrTvMzxA0acPAJypAuemkxSp95
FQcAH2faNqXQrZqWa/kCuJu2r6VcC+ETM0c+RGGUgSSi2Yn8fd5EqE9Z8PMKMoPTIAQ71dpFTCrq
vypHfbp3exw8Tn10NJwt/9+OGzpL5niRvR98oZyG7tmgIngInItHcM1wLqiz7Q32BQ4LrKNztf4U
Nr6BBxqGUF+3MNyHdeEeW49QgAM/UN+lKDoZeU7YlqSwPBwi9EKt5xoevZd+xpTQ8k5B1+3so8f5
uoCWR/A4NCYtCWxtJtRa/TAkzAnaTRKss+pA7Ml95I9PcjS0SD24EgQq45gNIXd57S2DmhVGDu3a
L6k46ej6plPBnW5GmCDJEEwiXZ3lKtEYvXXVUNIPDgTJ5OSar1l2TtjSJu4FMQlumhRy2XC00uuY
l1CWylPgF6vpj0VUgqXjVXtui1Hmd0IUpdVtRu3e4PpplmIrizz1PQyDm10xPdvq3Spha8fex+Im
545xe0vysQ2GwI41qngtztceFbMEls9tttbL8m/tcWAwc0+c4KDF9LE478dJvs35R6Zqj7aw90wM
W/qnjI+bSQtKqET9MtrkeNkXpFEXM1dO7WCnmMKwo1aKqJrd3t0qWD3ojsRsG3qIUA0cBEJjY79l
AyGKnIIZ0ng5LjLmi5yXYtjfxltVMTOmVV7wt7LpJDqdcAY+x7eYvgogbXHl86b5i+Jvh2VcTxBf
wKA7Tm8JQVsTAJQDh3LEO0Rik6IC11lLcj4U1oOvORO3TIOcxVhVsricE6WpCYoBJKZDAnGRxRpw
cjPvMbW0tQKiZTB4qc0/pGkycGASx/DKNAokP3Cx2QTCXfLNL3FutVEH2xy+QnXu8k++UY7pmJwu
QZwfA2PahCiNAV1kzQhBRlWtf3f0vPkQDtXazKZ/XufvayPB9Xl6sQJ9ZfEQusHdQxSDCq65nxTB
26a/Lbp2r7c3j2cjDOiI96JVzbEVPnrKvM/8l837HFkNqcOAFdRvivn0iF9pQCjC5LDs0T/6Tw4G
qpBEJCHbTkAgUCf4fF6H/Vle7X8/DmfB3B7IZdHvZZ4dNW+FxHWZtxqOLIReHNoNfJnECi/LfkY/
3SRMYnIMIV/lTK7YPL6BnBdkADJVF4LCMC+wUatntXWBAj8CTTGptkmGlihko7sGhMFrEftkfgWK
8YjnGT88QgyXkMJjuIXINximLYAJmFFbUb2JdBytENuAdBuuz2mHQ2HswMyq982s70P2Wu6YXwnc
E4YC8vI9y30LnPTJLCEb87N+eV/+P/l6NGtt/RoDFbQUOUGXEtc1w8Kz/8EF1mbjC+5iPPTobJkX
iUV2Dsda+FQ+8ayWeheaG0mlrQ/xjGVVgagk3PMOnjc2H9SBho3ZEzZxdP7ETLgMaqarRn77/Jlb
AslAfZrGzwI1qeNgblSVh1DhYICyD/4U+QM2v9phG4FI6BlVIldkyUCmmrTfVEZh07vifTzlN11r
1iVEoNRJDsxs1XyDqrlOudqttj2EcXtIIBc0HtqLkk4j/ADK0aDiLC4INdUkcSFoT1OYW1x+C7c0
A6tm/GPNn9iIRiWOSuBsQqzzmPKMv8525roaSC4f/8jIVEEOMTTsm/RHP8iOHV+zXG4tcy0udTj6
KZLPi8PEUEAmN2daCPw9krbVYZIU2Q9W+tRFsILJFAIKrzXjp2DA75T1GnLEsSbdYIjGBzaL8KY5
efNsfPp9/oGF6hFG9BA8M3wdGlAihPf6YuOxWWGg4V4IIbqvIXBQsrsTFg1O67/o9KwNRmpNc+zg
rxK40gbzlwQ2aQZhUxo2GEWDiY6xCOcU1xFgbIaLR8QXPiYG9NWz/zqHxdaPlh3w2ZfeVc8mh7aY
tlYgL1K9u89RFyL3+mn7l3HwzzAb7rzij4XE3+oIpFvmnVF7rNIXiffzKHnUnK4jLIIQ/kELE7Iq
vZww0eUR2Ry548gQrZre8I8ULNzQT/QYkjT/x9GGbxngh5j5+xqjT3jkUgolKKIgo18ciffFSsPM
WxgqHhyJjd9quxDxTAtziUqvwkktrBPuGVzuvGBD00jvHcrJU53lIjKhEMq5WlNgktoxLNnrAnDi
BPik4caQuPwzaGJkOqscmQ5zGkX5n7CfKyz/zKTdaS4D1vkUWBAWFLLfed8Y5tYJfWhDX9Yv2+Gw
oJreCyNrCbhWs8rFED9+L/xgIwRXhfFnvzBtyOqfBC63Zp+HEk2g+pbbz2Vx1r0NBmOsdKwdAJXH
Inru2KFWChVQ7c2xWxvQJoZpL5FcFg2XIeyYhGAODYBLBCqa8TZAhGWGzLujdCKUOOE07fg0/peF
07az2pOnlu2QwFkxTTIWkWWS9Vwk0VtffDdLuzKbZTdbQM+O2b9QZdFJ4n2OXt4TAJ5rT8+hZo20
o9xrVGdCq4ko0WPB6r3h3sPzZBEs5IYkRV6kzoOyv1iPeYMrbwAyJZOiAINhHjJ3Myjut839+2tN
qRXHhdXWAix5A15NcFqG5FAxspMF6uX6MfGhvxu1c51G77XR5usUkk2Xf8iC1oiYQP/Dp56kq+ao
M2aMg1S9naPXuoGqxulbCov/vg+6zSjXL2sjsEiUnxAI41M9FjfDO8tAoP9JObuExlJ0SIiBgwi+
8Sb++g9Lwf6bmPWWP5rME4N/vC0s6EU+RHFIYIAtv8UXF0aSuLC+04eQUOhu+FL6U/jaF5sWfWDD
OYFvwFT4ZJBh6E1pnjF1jWmB9AzZMcmv065MEUFy3o2V/jBl9WpUu/AZK2k4ZtHtd4gXPnJokzgL
99xrzrMlHnrV3gviU+tBKJg9NKXeYR77H7808vXoh3xKoK1tY2AARgrL5M9fgJWrYBqeeWQzdOjc
KlZ1hreDnjw6gG69/49hj+rzR3niDPpnl2wdHryx+IwbYYZShQc01Vy3RUe2w+C6295XD3Hzlgzn
FPpLZ0UXExY+9b2FV01D5IaiOmljMlcqBrnBaig/Fs9n7ftwYoE2N6z5U/Obc4F4B0PbOLkYI/Sn
8hC7+JjwjuBNyzyjoGqlN13OEcICl/530L/96Y/bmquoO0n0mDFg0mJ7dyXyTYu4la3J64BXak0/
lV2t2h6njflKO4bxIn4/g/7Cxu4gzUPwNJcW81OCWqr8qcPxw+yuphMSdfHHzF8z9ZSz/1vqAimY
hCtD1ODfwTSJW9d5bRcDJM+osFFwhhOzONGPGIDcDjwg78EInU8uKJ3hYiAXFR6qdiwsEEkcpaWU
nKeg2c+wWX1YkQWlD7W0wYWqhdkJzl3NbAKdmwf25LdXGY7kNj7u840jgJbJg1PBUngIwuwdbFkC
5ayC0HRG+XI8GwXDZZBQ82temoOVmCSmPVVLhccodUCJ+wehTWip+6NnTqcWkagwsDoYtepm8dQn
FBthh0E1XCYgTxMUhLlXgImTaGga8w8FkvyE8VZgeEIzzMHcEoRGiRrU/2qJnIH65FzcBgvV+F/j
VShF4IXCwpm/ZS5h05EuYJhZMD3g031q9AVSWLEyyn8kIIOyU3g17Wduzlepf50g2zVQRLRKh9+H
FAUQulZwqbhKR2pM202wlHCjv0Q1fC3JT51OvyzKTL0mgETtmN3M8qDjJQT0lGggG8WHobAlCMlA
asaVvMu4aS7RgtS7TrlrPEtxAJN9meE1OfUNXjLIHBd3p1d4FVhmvXOm5Kn360dQZ+4j4W1LwJML
JmH2lC4ZxGEjpY6T28yK4k01YCpCR9W7JYzD5b6aJiJacF4bhvJHubSIgf8UgIR49QirylftcRoI
l8TgyizXAyVOPuN6EiJ21C8B/Q96DSkgTQPhTTLQlZuHYiwPtZUcmPrhIGkGz5BL94mGPesSrX2i
2QRjcyPifvowu7ZpShklx/2I5k+hyevw+W81Ase94BVmy3XEBU/XMANqh/5FJkPJmN7KzvjR/Qpa
6PSlzcEuixXRyBrxOI5xAPb+xP6dAAiQpsYa4VjzjQsNojrzaxvJDNmDVK6FaLZZcjkWOsu0H2qN
y1hRczlH5foU9Nw+aFpkop0UPf4KtJKl+kx7iJF9tc689CLO14M3HWNx/iF92sGQoARod67RGB7k
9l541NXgkMoQfghzBmYJnbtwzuLGPEVvOootnYqBgC/IeA6u8GX5HatzUAwPNnpKmDZ6bT7ozAjH
1NgVY35ugUAaCSdPAqFVVS4jkxE3Gzn1UJSb0VmqLQ6QQRFPwjCJBTGChbXUBj71mWXAfgz+oJDH
t5whtXH85Vohyl6W7mxHojstD10GmqkjaYtAo5ouwUWkwmyM5Lfnxa9WtYmzT6UG+07Rtza025Oy
Nsnc/Ct882mo9a1X4KWB+h1VE2pFtW3sYW3hSNnxJSWsyshhHBXjudLEXBVCQyiQwWSjynx2CcKS
fRlD8NH6nLXzMsErZot7Qyulelw/+TEuNJyJU/3Y6Zwyjf4QchwR8+u5y75TB3SoLXl7ZZp+5ba+
Qwofxuo6k0Q4OwZ0qNTbeqX1qqiLR/OlHMZdAaXYoGtw6HXJMmM6rHDCnF0Uy9hIgCygapmB5Wv4
wvp0qR966ymM8Pqi/FhGwAVkf9M1Wjmac1Wa/dBgVcuBKzGJQpOSsm/EQcbA5Y0TYxrq3YBlqYQr
KnTKngcFxwjgwfbZrUtwC5EBIBeZHZH5Pd5aLMoTHyIt4lVCc8cMY2hzzLE1xTkGbUIVxycbZohT
P82h/c6Zz12n6EllVl/7C/CDi/GVu6ekxlO1vo4piE33yVwIzQJxMQmRBaLGocTqUA2kM+atI2ZV
DEyR8I8f4KyuFZAmn6Hxw0OYUQiJJXW+IZnBRmYuuqGUMZCED5LLKQVS3J4NzBf5JxHy2uFZ41Qw
wB0bCeuJ+e7rqeYn7R1MVUQC42avjPJ5iSnWFWO9nl0d9s0VMasUcWaC/VJ2J5hKnr4JbylCvlCH
VGKV9xvXEo+o2apzAKoJIKr5oGz5sBbWx8zd418qGKs1Dm0SGNpQeUnUbUanuvQj9OXvsNkLHtBj
0+F4lzxGYWLc5QobUh3v/9cOAi2+I2o+bkwvXeX2h8c76voXK0VoHWx8MJ8SQCbA1FwYWE3YPpnd
naZ9Eg8Bq31Wf4Sfugy46R4mQAe/1Q95baJK4zsUoQZ9Ljg4cfWqI6xELxqCyXfTOhYjK3hyPFWX
Zi8b6C6b45RdJ+5MO4DYG+I+LDRRoWkwfSofZLX8iqnQIEgybcFb1tGgOH7JMdqs7RYyVO4+FJ4F
5Ahm9qKM9xZGIcl39ws0YKODrslo0nQJr2Xw0MxXy3yZEXjOE3OkXn2QSoHP9HeLuU6i3sOw3AY0
6o79Iqq1ILq48Bwbm6rRQZUUNGRkF21KFRLByd4R536ks5UBkMiS2CaMXuWtLHDjTOC3NvPJa0WL
ak2QVDpJOjg5PDIac4rtiFJDk/KmvAITGg3jfh5F4BMUQGPVcBX2B75CrJd3o//SzlcS1D1zvINB
VWTVQ45WtjtBz8UR8QsQ8EGeHPnGezP+Qg/44ET4KvJhQs3rMEP1sOc2g1vo+yvzC3n8ftJgpYGC
/hIp3eTNEk4PP/OXzI+c16rmrRXhKcuOB1rlecDpMuCdIORNP6oRiBl8LXVQHeBKSD0xWy/1SZdy
F6kypvguV/q01dlKdd1h+09oBIVzHmwGQH1NmB/tZ9F611pLHxTE+NldGMGlW4klEsJRGdZ0kfqW
mTc3WImFAEEhOX7Lyc8i+jyaW6dfFQvOGs9xs2m8lUF3NCuw/nYb2dkOhwkjlNKWV5LPuxihfzep
f31oHm2Y9dqSHGs9OIbMFSvDxVntlPEeXbrcqRtuOaabVBJx95QUxVGHs0vgoxTCYZN8WugFB4aA
oonSmTBbDOxEu+MwkPZtKNVkQpaBwS3HuGOEQzyOp6CxjqbLay7sh0yCHA/d6AMqpQeROGi+/9k3
LfcoMpMWek4RbN3GBTenkucMl1Rj8feggWeOBIPNB6jVcxQkC4Y3DkpzsODKlxU5qOkWFuQzBvXO
hVbCnquc5W+8eKu+LreZrv6M3BVxDVU3DfCMNA70mCvuplL/lEU4cpaz1632c4D3237PoBSAytZO
AyHnDA1RThFGAj7YFcN64JgtQup2Y5rO3QQa5ODlxCYXClUFWLqzYfd1urbtmawrHZWv577XBf/1
+DpO1wAZWpHWJxQfbQS0nP/zEzKGKKmGql9b6YhZzEKKPI/ZHVa1Qm1LGZSDV1T6vwbjK1IzghJj
0bw4sfhp6K4+HA05VxVyC4/UWUT6oknoNaJG8H2zLPuSegBJ6lnwVzd3D41LOCWmXipMV2bKH0Mu
R3oOO5rfK5iaKBEztTYSsnthblUoomrS5yzxOYIyZQKQd9hYZbByFVRBe7gJ2VTu/AhHSgIp51Ld
j1Z4mMoSkZ3LBIzWAeBF3mHIGS5TW9XPEKTAd3S0Q4oy3boEw/9IOq/dyJEkin4RgaQnX1XeG5kq
6YVQq1v0Lun59XtyFljs7gwklUSmibhxDVpAfddJ8zf05HIK4q1np+RuSNJFwSYZC+AqkCMJLl25
lFKeOj5eSbkj9Ffl+E/RCyKmiKXZL22OtVHi1NwfmNIDRDb1Dn+ZwlrrYJxkzNj1QeGBCap20EY4
GUw/JfznEQ7o3DFKT9FCZGvXfMtd4JcSdRtVmxjYATH2PDN+DvndDY2rS5ExJq+YWaxEUb/CuoKT
wInEFaPKELWqKzIYyrhe9tNJ14u1DRDEx6uxl6otsS3HynM5aYtaRu8V9pG2ysMlPyPGiz+0mqX6
RTuq5In2VZFO4TLu+u6KCyHxRGhcIKwhedALuekyPOIDuHdTmqym8RFgk8Ozg1SaOMXXaNC3gNVB
rVgkMAvmDvaDZxx7Gd56SudB6GtjgNSFsU3GchH4qnheayxlbS8GhE1J1RL8zZAf7Jo+EjESrr0E
rHgqZAjEZbAxSFcoEGE8fXoy4CuiudxE0sUJSTDcJ0YlKK8WHtJ6tEbzCIyEObTRQQYd+qOBaYub
4vwEf7ZISQ1y2flSGz5Lc1gnCXPOr6mDrtKdJQoBcA2UvdA3O7DAcDwrHIe2s2iqn96DFhll2nfq
DTu1a0IYKz02yKXXvfuusfYjDLe7U9w7lwlCZVAQuWGvoZGeDQKURf2cYSxQk1B9yCjZalW5TWHr
goDEaz9+5KLblgDRDVSImALUht8W+5ZySWs0PEY5+zi0oQsYZn4QWJHSe4juihlvcuBYG9qnQWJh
WC/UCvHTn7Fbko18HKmL88jYBhrqojh+C/xmC/tob3Xo7DAUL1qCA0xjbaInM11oFRmjqhC+OyNK
jJJyG2m2ElNqBRss+YGeo6ovJqxtXp58PJIUwXkK4ZOybcdfI3zH/EUam7zBCrMqGZZgLMajVq0U
V3frZDsTfrCtwhnmf2qFRCAQFSd9ae361gb8MCHdOMesPrrZD+cn2kj1GYrlwPJOurMe21tcPWRg
qA6bQuGtH64tHLeK/aBK2JjZtZeNO1UyBraNrtI1jq1RncK+fs2ylpusAOvEl1JPltdZ3OqOUMry
ZrGJ4EJH/VeYvmX6+OOUMFLwcpYPsKUQBqnIzFdiqlhkfZO91+zBAk6AidssnAgMRFP8KwGP6Fec
3LjOsltJqb8HBZpAZNsQ5BEheZG11Op5Ow23ULHKOBhs81nODrw79zZhF4thArMv4Jpjk9w7wtZ0
jA0wZVWIYT+aq9wiaMz5tIprQMzpxCTeck+9yWJj3dRA5eY8YMqnLzsyB4ymf1Nncg4m2ok/kOSQ
X/3+9YPmWY0IUQPAN4y9GItRoc9G/4605Myfa0ENqqp62yTvZhs9awfqIhMq4zZaeOTH4d7iBJFA
uBqMxtL2r0DSkJ1Aoul2gGe4befa/oJDh/te1OVXtS0V1Oq0/Wdi4VvFk0XXauJdIkDs6bbk3G9S
R5w7cBFdF1AO1ziomUm1yZ0/6IJfaPsiGgfYD0jnklHABQf42qNk+f9h61QsdsAnPGZouCmNA3r1
2FoWGNE0QLEuJgMcuYi7y7tSeHohvLkapCnChESdZBU8mblV/qkeZucjHj/xQQbdIYM4pi436k/B
AVfV/roK/pr6ZqjQOTE5Fc57IW6BZ+9QOryJqd/QdedFyazmCULuA1qnvnsB4EOLezJwd2sC8ZhD
hwqWgMb6MXgWYcfeUsVpW9JbuaV1iGwGJLAhh1OAWv0l6V87D/a1fYdWIRp1t6rrTm2KOMWp429K
DoiJ2EOdkYya/t8BJjMEO5whtf4ztb4ZgagHGSQfcibclLaeLDi9gH3bohfENjRAKuzJegPDhsoX
aw9qy5EtooZMArcStbwU9A+LCr8cDfYhPBPzAfMILsFHQAMg3PKN0ltRcfSwJ51jG0l/V+FxDmYd
MuzM67UqAqoZ3g7Nd43jUiaIzeY6HwQGqgx0Y3JonQJHyvI+WPFyanTlN0JDZPv1RoZ4V3rgTknj
YHVjnlTtW7OCXWxGLH4yn64UIQVcUFWWYh2kqjUcHhSt9q/mjtsZSWaUlCvFCM0BUqtm6wfGTp81
IjKoDYL5blvWtna1h7oKUxhNqj3PiCGSwyGQoG0RnnxMjCt/OWTjwtChBmd/KCNZ8P9h/PrX3Dlb
pWeNuwwZUfiRkQ+oRJpcerxwnxoTXLts86WtMUFiXeecszb2BTImsqE5duVPOgHHqwPSbcdF1+Rn
TnpobxGqRFU8q9+RtPCjpHZS54jERpNmpml6WmiNISB1PyCYanB9SEv/Hb45/iAtmE6q0yBAHVVH
cGmTbsCbQ0QlOD9FAdUAENTkjqgFsWIZ/YGGh/HHyO/O28bT7zfqSe7gc2MTAqIzLggCRHJGJBDk
8Eaz9w5Ttgzeku/Ql4X6V2hibQP/TW0zV0KiGc8aBpxlSFKlmt3U35YnzqHzNRXDQd3DxeSiblZi
FQanE+EX+aZSx4xBXkTx1dKackolCDv1eFxRDoJc0+CpcqN5N12k6oAk6kboicJjRdQwhBUjJUBc
qUBwj8n0vqeil3QbaHA3zL/skcHkGXq9T3yr78LHpAhPM6K5vS31jprVtbI94MYAbaxuhg8cSYzp
YYxvYdC9Wja5FW1+dVv/gEld8BiUkQqAQ2JCsPXYGpJINaCad3Up1ylRpYSC4irZ0Bkz13sDdK9h
8CkbMjXdD8WBe1btI9R3pZm8SNddN45N5Mi44MesNCO45YH14kWEwUQYHfCNIWToFA6w3/gkCcCu
tL0jICLXZjvQOwzOnb8+4UJzql8DLqGYCY3wNmqwlIBy6ZmkTsU8HoCqwz0oC0CbXG2hhOkVyjyq
oZnSOdg6w1n1vygFSoLY0zcD1nTLD5naR1sf8UYf8FQbP5SlmwRn8SHYBPLHjO9kjLmQ1hv41TkJ
L/jS+fch+CBHbpmwURRhUx+0UzGSmqdaR6aMARODkny9DFsMnzlmX7mqq1nPgDNxmT0t/ubC8M9K
k2MyPlZHfyPKO+GHXG7WTm2LMBMHfsUM/DxCDDXgaWBwxciSoRE9oBPc7YyLa8IBRGx0RkovRmG8
6mm47vISt8LorKjgHrQ0mkOEB7y/5k3d97qPhrUa1qPTn4pIbgpde2/AlQeSkIwIQtxNrVihMTpF
g9b3RL/zuepUUaVyMI57g7EsRKebqnLQAqmVzWW+mdKRdPdHWpFxriKuSewIqrs2Wq/pTFYiFFwP
1kM4yXdlmDN4sO34TmGTlQ0hCp1jNGdvNnjcYDsYwye4+6L5B4zVMYij9w8lk4Ymmgj5S2+ZNI8E
SQi/PZnm5L10kVhKA7waFTZcY9UZwkGdpbOWuJqrNz+nPMn+S9UlhlkojyN0HUr7o5Zwmv9hfyfN
xp/HNa5P6GBCZNwNmI66n9XprGj28Zip0A9Ir2w4GKDkJVGyzVBD0vJoeQVCbevIdlTKQIXhAe0v
bKYgVfXbi686sU+ZXlFlf0IwV6iGRKlJgUCXMixMmsdk+A6gdsPfDXFoaf+YDZZrv47Sf0HZKRQP
EF+UHMapsnlMyXZATYMGoQP/t0FrZczmmneEWoM8xj0TDjd/60FThIwuc/UwNLgHKHJVP2SL7JV9
Fek6omBqRnoVhXt6PJEM2R5x7PlgrOrCX5nhU2qviVI5UdRnUb5piefwXtv5oSXHxDyKOKBEoApk
toTnx7JQKqFZP+mYRZAvrKG09kr286bLi7+dCPEumaGWml71M2VMFCP32WFOSO3OtvRe6oB92RbD
UguIyXBh7gxSO7uTkudhcYRZ1cClGadXuKHXhiBiWVpcwwZKLAtRXs9UJeIMq7EJpTZo767Xr8IY
9wg4vxYDudp9zRht6jPqPo4J2IdvQ+xgfzVDnzw14JaNd0UjsqSGwPHiPuni0yKdKcDRKuZ8USuL
ub36Qg++DtQV/hdXPI/uNEvwNMLHwWWUww3pTJ9qoK/X5ouy2HSDXUt4dECmL9dU2DAl5eX0VH8e
xanRa4xMP8wJVSuj9pRRr4OLFO/MpBnxpH4LaaiDUa0OQBgfvbOdrEcUJQl/qDYfrA7GOHBlzqEx
EZNsE5Bbix285lUbDx8+XK4ix7j7ARsUtVOCXwHjKkQSzs7pcKOHiguio0jtMk1Y/SL+zJqOIDh8
zwD5FxlnmVuLLZYHC6U3Z7CyqDT7M+LMjjm7jYLgFm9YwYxHc5fBVyDgif62NI5mWW5F1fx1kmFn
QHiSTDL94jcHmao7e5nI6BR55hm0ma3bGB9OFF0mdHp2FX1xROygMKnjKErEOb7GPeFizBv6VYvc
kA2tW+RxUapP0Xetu7coLLc13Ra8TjzPK7rJLvW4bEuiIJrnf+4F/dPO4DT05A80gjTuzkGL91S1
rSrkfWtl1qe+0c8D7Uvh/TM4/SNWNxOrFTob5/wfROKPCz1mCg7HAUyPh2pIiaTuBfjANT8qsNsM
rhHKFuTgC7ykOl8jsGF8GQqPSX3wdIrHTPFlout1MLSFMVZnAdi+BYCr93CZtXVQcaANtwaT3Li8
Mxil1Ai/RcNMwyzrmx2RPCs3wYSl0IEBfe6PO90jD52zOKZtTZAVdKh+yNXqNvm0MW0WkC42xtR8
eGVvkenMAKKWbBhaRaxcEAmV5bDNe3g2MVS8ef7Ikbgq6Zd6wwosh086a5+5nbynHsRy2PiqevHD
qwMRrv7twzMEbawvyIYdCV+x0EHYpMCGDTy67K4gJuMOdJEI5zFP8P/d7D4YA2N10DGxVb952/XX
nLjSrpZklZjHAbugoZjfJkp1KCsPd1g3/XSpNUSlHk5+KE3DbFs109ObnaVu1GsHeNO2/kXYSzYf
NYnxdnlR+7Uo0XVyhGq4whlTvtOdej1xgbowHtmcQxRsm/raTT2Qi7tRNUobG8cJp7KABGKXQZD0
KCHhZvgtD2imzszuHaYyboB+UnsNIVCP/q4nvZKU9S3/V2sIeCfDyoO/cdS5QypyRDv9i0umIBO4
EBg+VxwkzAlRFIwYMzoYBUxgOhMy4rR8lP1Po8N4JfCenT7V0ddQ/2rNcIegyiBxAZ8fvgrUmJpQ
dqyR+aETqSBcnmG3inqsBpxkE1Bb0gn9zTrnJ0h+PdTxoq3OcwRZ0if5JXB/zRb7x8ZHi2i6yEUB
U0X0LAqCk0eXjKN3Gw/FPkrPSj+U8EJjhjY9SLlxsjj6fR7oCPQdMNvK+nFT5RVu1JfK1XByaiea
G6A8+huEtXhI3ec8ZHjq+hRrrNiCS7ebvYOZNt92OFyAEzecxF0PUuIkF5hIHJAYsTF5cY4+9kMU
lZQ+EEWp4aVePCN750CbsXxxwar1qMSqWiNROFKody2G7m7yLNto7flgmvKvmPDGm+2eA8PKvxl6
Oj0gQF1Opyjy9x3UBzSGwh5f4wqah3SXTTU9WxHc8Sol0YiugFTh8RIxHJmYHwTQi2em89WcnUZz
WssqegqD6z/5HbMGxTV8CtSCzwpDvISJecKZ5hTl8chIf1/12T10nJ8EzUqpI2YIXO/eTeVlGpSt
xCWKi2AR1dZrZxtUfxCzM+O1ZMTS5JThFUurIfijcP4pGV7KTedChq3S+iEcuusyn1ZR/gimYqPI
QODZ8BFTQu/lDoUQahX5M7X4fxG5oCMdwoE6tZM3ZV1SmdOmxGU+xG2lToa7Uq/YxkSUNNw3sNNq
oN8q8x1RWSwGpZuWBTG6gAXSpb3ESYm5LkhCBlfONeGu0nY5eXAQvb2sw+9+/FGJ7Jn75D+j49yn
XNkmTHtH9ncKTloZ76nD2tR1nFBxqUfRA8QZM3GfUImb8MEBTAmY71b97FEpEJ+qEUAaOouxbw6J
d6ja4FSZuMNhyGYylhI4kie4KPZ59lvzLJWZXMckaYCWQIMZ/LFz+iusp7x0Wokal86cGMOUuPbU
uDgNJq+D7m0LnOJqujubeliShWKGxUIPw48iyw+GRYAqnWJPpD2u8NFEprHurFPRUJilf0bEHAwp
CHnWEoHxZBgerUrbziYxWzrDzDijWdfO5eDTrC+jGYsw5ayUjavWtfayl18UMRB5oqUbGxczM34t
8ivQKa4lhaD6uv/88Zx2pyLk3ZSCEcuHVsIfIXMKPndZGMwU4RtRY1udwwlhoLRyLEZ6/hZL+0Xj
UK7yFIYWulVR3fRuPgX1uJ4nTE0IrHCZ5NF2N9QJZDAl9q38rAv7w530rdvUb4quaeT+Pw9prl5f
BUeC3n9FaXvvezK7hLkGWGXvOkywsRUlEsuIobX0u9DBHxdF/jJDsdZM5ODBw5cc4WHwNQlkMYLT
E+5H7NeHVg9IgOog4AZZf1yEYlyHLGojDvYu+5HhqgOCHlfFu3oKudZ+da51wmegaa+pIHvHbhdZ
pVP+2c7Rmfx1kJlP19ZeBr04wylmLg63rXFvLX+xZ0R4Qw2LuJq+anmaIyaQyXQuKLmDHv6KhTkO
5Piqy66+O23FNKL6GRZwo/bRrH1FRrKz8ESDgf7mk2LQ9AENt0QEkfmv6gXN3xLXlLmHzRpONsUq
NxlKQDQ4hAfq/SEQyZsWVX9xg8D51bw5ig0gQHvHv4X3lORUGFbyFfTZa1W3x9ZxjjlhlQmKbAy8
6KmJ0sPivvyUzOUweTm7HVEauvfHkM2vNaNG8rxHCduYIvqnO2aMDgUBY/FobOLSeTQdukcf0Y6c
69/AkHcpQeMYkwH3xcDwEsLXoDmHeDxkI6f3LJnLC+sFx8GDQ+Fj1gBlrXwm5XgrXI/6pN309drV
apBfPt0hJRcIZz012O0V8XF03KtV7kFYll2POC6ck0MadduQRmGZOJ+lIfd+S/sGc6C1ZhNqPjZL
UIAjwjng0oaYeimfIQ6Eja+Ru6INmMXfDMhZ/VWm4Y3ZMMhxYh7irlmXtbuRcbJpG3FtomIjS29p
EhU3ZHtLtMq2VoMyp1aqzxswchcpGcQUTcdKThmgNLgmDKFL48Qjxuw660hcjca1jh8NZ/hvG+M0
lRyNIPyaFS8pguKWuliFOxDRnDo+wzFNtLZ6mRprt0WQiaYoJDAU7B3JJfaKzDjS9uJbjNw8YKEB
zkCfbnyquDxGkGAPDbw995NOHadSFMSuyLFeY2YLYMc7GHdMLHFUwpiuxq2S/PrEMrcxpPHeah9M
FpdhU/8hfy5wxmMW5OSqTiWu2Fm20tGXbOZBZdS1h4KBTpczQp3I/2p1+ABY72eTuJn1MdDye+dj
CqQxeJ5iolQaF7anE22MqCLnXFmf25O3ycxw06K9TidGVGGzERU8KDIGw1qeC+MZJ9lnBeEbZvsl
qVlg1v/3mlU418IqsVHuzhjNjvOiC7gYR1rudDzCeoKwnl4wE3EJN4yNqzqAAAEuNYb1RufcDOb4
NC3txtYvLnah5sbPti6qKX3Lj8W+9wPkGRVis+x9dAuYt2uyXCWtALSTINY6M3htPWOG4cbMjaLd
1Ff1kiE3aOXMdKR9kTJdTq04jKgb/ND7tdx0k+E1JzRcKD1YtuaEnW1Q72bkkItQUtJVsN0gx5y1
XJJHbeAvkvkLt4Y/P3vDusaoPCePsBEYBBeyenilsUNd36cE6zjLAv9NPWxuJFAcsMFfC4nIFkVa
gSY4g7dMF83wY0MbpTErH+h6itjaGBIwDsmgnG+jXn7GsNcsaDRzikl2thH4rig5lOffyhqXENNe
xrJ5aFO1zm0wCZEsLIvN9ihCnVpeDzdFm65DNnApnRX3/ugc7R5pzkDt6m0dFl1YAUGTROtyryfT
UsnAFNlKHdBVdCvILoQNb9PaGCDzGiDI2MFZI3QxwOtbFtlBfXA7vU+wtFzWD1I3+F40FABlgc0g
kD3RY2rZ2e8+44IcxHysm6t6U0yWFD9HRZSg5UNcVNC8eoa7qxzr4FWQlX3s4BcezqjIhiAM/zre
jFhB7HQf8k3ezhjGk6Bih9c07Bc92bh8k827gnIEaDSy1DRoVerS6X15iHLtnpCWqNfijP/kD181
TNZbNJskBRS3AQRHZHitVCfI5SuHX6uU+jGJ6n9WI7Z2V92kbhJ0Ox0x5I+ZrGEyoqTk8V39ey3P
tudJh+pg2B8BO2dgTamHl3QQR5mkxkzzY0PFbk80uBxL3LCqd2eETYdpfLFA6IJDGmZ+sQn++uxy
73N/mdq5wp6ku4VpREBWulL3UVrva+1WRCbpWsmlFv8y8nlVcWiKnfrDwz7b22100rjMTHh2cLLA
2kP6ElVd9cC8AYfbIAinKiHpzmv1Q7Mx44DievSBBAWe51menZJyNwKqKXd0CWRq60QZQqRT5Uk0
dcrECFrMhw70JxCK1mVBhUO7Z/cWxuBOekw63jUZE0dH/7AgAMCxrBTbAFuTHBBg5NiyF8UMpxCA
RXGKI7t9N2gB/AhPY7JqMiZL83wifeZY9AzCJaOAifs7pPyySKXUOyANzAZrKPaoYbR8/olGOa0a
iwC0uF8X7Z+azS6m7Gcw8bB07B/Qwp1PLFwnProSRZ4xHSYEwTzcB2r0ZdX2h6TJ7tZQfjVIjENT
Xyb1sKktyMDCFHv1ax6VZltB6IJtZJT2R1MZuxASBx6D6zzWtqmkYUT1mTB9CrgvHGC/+C33gLZ8
/Zz2LsMnDw5uv57bhrcZfpf+V4/CyiEZTHNZxjgWWSOVap4/h6q8iIFhhs1+m+q3ptB2OW+wxf5S
HNwBO81OO+gjZ0WM4KdiJuNIICeMqfquuio/WahqtX5usoL+F3AVjxFiSyt8OdSDEiUIhwUIXv/N
cMFTftW2SZKRbgRH0pVwej4pFwR1YWEDXDfTOVGl1dM3sCZVZaTDIPYlKPNP6s1Ig7NaFbkAntNO
LTho3Wrw7ps1U93XTtsnEYrryt/MRXWts/IIoT7XsOM8K/9bpzfQ0umbNn0UrrlhU3BnJ3V1yM3o
6EfaosN+4UUcdayWKQWPRYaGsJy/IkkV73RbL9pI00yXqgBJ0pgnjW10UusvZt7sWjuBrhwrD1bO
8/maAhxG4HaG4aGox+G1rhmkUFdiip3NOyear8WHInj2ygKR/b5p+kNnJeuah5bTUmauUKc+BhhX
dCgBDXWUnLq/BZ4nqm4LUxVd4eIpTOwd4VNYsO+qKNhh5CArb90V/hLuBVbZ4EdECI/Fp9F2OHlk
fyYpt6Lt19n8rQ5F9ZVJav+JWnGjBVE8cicwD7a4BPHwOXJV2kQj1+VKw+sM04otKkD1C5gQiPRK
Xwuqaer8n8iEm76xy40lPyN3zcPiv4cCcr/jv4vUfc2HeZe5+WWMQsoBoEuFSmflTzFeprZ8wJ7i
Tq3uka8fTMjrORaTrAMLf0u9LYnrQgQOZ2MowafGjLg+ZQjGUuHrgE2xOsFDaWxcYoHqm2O7P1qX
LdQu9pho6yHBInyaERcnZv6JER/1qvzXMMYdDOc7L2Z3IVz7VYuJQht9eR7joHkpeTr63KpwhosR
yX+mJEmDE2qYySsMxCa2vtWMSUMy48twn2QxrKqIczO+DiXpfrqOUEyzYLyXAFtubP+1JQC6BtA3
ZcgpbZvRf4CzlEPWGFbDlrlPWzQFGFFpQ3AURv5RRto2S+zXnjGxsCYsRRjyJZQ1Ja7ktAxR3ex9
IW4DGkIz0Fa2xWx7qigp4W+K3Nm7dQJrG7Aid4J1Mn5GFj5Mbf2uPBYSG2FZI6svp0ZmrQcM/gCq
JRYYtUdohomPqtlATcL+Ddfh2IbwBAjtD9lGTVex/FB/PZwon+8hR7sOv8LAnZDU2FdhKqIYg37G
CXWZgajCebPsLZb1oBMmaWf6n368UQwnL8pQDN3qMnf+8vTbYOagaG8CqAcdbWegOoOoVKe/7K6L
n+cEcEIr3BISVXNR21kMXMlP6MMed8bmOCCPNyOdeqrpdq5FGjiB7qH+W3X9mSnDotCiVyt3T7Ou
rdLU/40L0sndS82fPwfxrgy8N0vXjnMD3ifhGsXNTfchRPPH6HnxE7udcknRiJCBWMEEOMZqpkvy
R2jUKlG8evqpjVcjvh6txYvvo4f6l3nZnoL+t5g0nEL47qLCrlpLoYS4WP2hoaXqov6+RZn7mRUW
7MkJbCNrooqalI7Fc5pdTKJHr0OjDnITdqj2PTqkPaf+t9fNW68nwkofkl2EbIarPnUBbsSfWGRi
30X+7zBkCXVwf2Tj/ZZuib1moNyFRovqbSq/G48DeE6vWAT/DZ350GXzZbbcapHNcmclmIjmEn9A
x/kuHX1YGJXEEu83wn8EOnWm6kMkKDnf5zEUsAZM1WX+5Qt9a0bhsYu6A5yXfNqWWv9qojqZzv2N
cK40SW5W6AJ1A1EMx8H4EYmx4u1jAunR59YPe/pwJlxgxzpZspofAQblzvBdHBts3sL+CyPK//Q8
2CDx2EhJfUdFErOB8HpxKALrJHjXOb+nhtksNMNRfvjkysjyv9TM6BaiYatKqor0X5mJT/Vl/Jpa
7GOBk1O6N9fAA2NjiJytPAuNehtuAhrcNibpqofDCeKyUccQDqGbqHFXll4si9pGa5pteMl7E/Fw
wVgoFfhxemQOtoCSXBbY6OCpPUf8KOjUrkGAIa2XPWT4gzarFOvsOBBfhQ6Pwi3O/UAXQwj4HFtE
31oI1D4T19+b8XsqbhZim6UkW1KJ9kULsq9jORxeg7lmAkgESAWa7DMYJe2ioEEvcHxBOF7OJmN3
kmJakHWeLmJOYWjoGSpk683dh8ek9dgVwe6mMGI4qwxMGxqTqMHnePgKMSzGljUU6Pu1HyPzdhbe
UKa2qqqWXh3fbmbfCN1qqu+ScaT7twvxxG+yFzyWG3cfwMIl7Fd59xM90P76LnMGRKXh2SbkGkoc
QcDQ9MNDLN/AsJk9poy9EB+x45oyhD9VbEZcWCaG+YQvEabSy53bMEpFiJJBsvYigpJuShgwRSeq
Y8rKR2XRo9OX28PBt9xvGBI+sxfSbLq5P+lRhT8UYd3j6zQLws4OE/8Ap3l8pcBd4ovLOTgOwB79
TvPpLrRgU/SI/RCHjhnWzQEyJTCEJMecEnsUGfk7vWAfk8NMLz8wKwuopbwjvB7hKhH1L5o2Gj3Y
4V60jrNoZzCgDIg1WMal+9ZwDIK9dkW+7UWjsq3ckjUeUTQAw4R2jlyiWagNNMSgDsMKT2vsWRrr
QX/ujK9WjXYViwzuK/gqBz3DAYtrCaZugHiRt7WW5q1QhhcIKLyQmANOjgnXeweSscf0jHO+jJqF
2fyxsYzTKKOm/VjeM3yOqn+ooei+aGYcaIJVu/WG/mZ32sZJEQzRYdl086Eg+4KG4B3MDuY7bg11
9SwcwuLTilif9nVmolQ4b2j2cBeOkM+Fe11/lsM1M9LT0M9YLhKgMY9H5ksZopPKat5DLzzSOaOP
qFad2X2ag/ORhNM2Gns6yYMX8zYKf1vb8wG+ZlmqsCwsU3tOEfJwmfOtVaLL5F5m5imMS7G0Tk3n
O06BCkb7oTWMOgkEesHeiBsWo/JahoeQZdIFoAQmFs+Vc8PxdlF2usBI3bswUwPydI9TET8Jhxmi
4dsosnVmAhVk87puD2NFOZy2pz6gKeNHKalSplGd+LfMAWZxTHjTubPuvLcpqGD5fZYRSoOm4gc8
o/xPkr8mMEZo3BZRJEmkg/vWpltplm/CgdJNOwjdGDLA+A+eWEhhCi+1gT/RWR36ftRG0dmBewhd
wZaHgR2irFa1DwSNNiJ6jpYWy1AnevF/9eY9ZqpuaAYoaXuhQYR8mG0bI1iZjljVUGPyxlxwoCfM
YGpS5OMG93pCNyyHgJt0FRF5441wYoq35Db5+kq52DpqUP83sqnNMAk8Ve7ryJJuyK/Au3WRCPgb
+FjQTChagC66lXDjexxa+KpAwuefQdoz174rMt9/ZHf/isMkp2E5H5V/GAADbk0tJZ62STi6ldpw
sM5WzMpZqoKdK88bbdzVaPjmo9C9lWB85BmwI2wCNQYcG0L8vzXvrwcaUEXOO6InyALjsQs7Zsn0
9sLdsogK7ZwwPCrdFVr1JhFfSfXj6O3ZRGxXRSe7UHFgHQAXURrpazv+NBEc7iByKQjfx6xcDjI+
NvIp1b/OcGRjiVUdwstcx2OMkIltXiVgImZ3YOf8C9iHNVDdMFpHY8CXbW6Odh1CwsI2PCJIZfRw
VTFO5hCvNPbxOEDXwM8FS2sBpy6tn7Z99fjYCN+zEdc7j/tbnVA+84soCCE0fmXnHj/wmdEEQcNe
juj1xXh0ctOSPKQyI9safaR/Mv1HxSS4q3KkGgIT12Fj2599Ma1NA2sy519lYASewP4tb/HQ6ssh
BpLFUzNmMbgE5OYMmpNLa4ptOKwd+4JSeqntPU6dvv6QWrvWXQLNk7utPwV7POsv7eBtRE/9xyjN
ZlKADPxkOTqW65AXMuhq7TL1T7nZH5ET60X86bBs7YLoP1d/zXt3p/XKP7G+ZwQyt7636/vR40AP
bvrgY17c78OKixtCm9ng9OB/TnH9x43FDo897nCkWPOnSx4OzyUeDpKJNGRaBVogQeDkL5z0hE/o
XtW17EVkBeNKD5O11szblt1nMipjrHVHiQvISEGRDyB0+gd5D4twfLR+9Y+r0Z25DxDZJXic/xqj
tTMN/+h2XHVdi5dCekEB92GTHaYp9vb07HEqFf07tqOGxA4sfy9s9zVteZ9jQ31v6jCxY45/CEOt
UhYKIsSr/FRXzkEg1fmvCCdP3hx2IjvVCCbB7z70ofkcye+CGbXm0l/oLR2awe+d4lptMf5YgGLt
xpxlHFafqtkZiXGOMVzzS8Saw/Cttl1ZlSeP19zLD0aI+5YdOUznie+qMveVXBNEBSp7LrFuCvST
WJarD7RcePwq8Hv8tuRj6hGu9/UffP6rM9h5jPQ+umAMaxS3jrBiUTpX4tTeGFZoprYXYvzKiT+C
88to5DlZu0GH8DUcGPxDCSd6EKcdEGMm2PhRTLx/qFEj5WNBXm6xxanJZkKJql3JKRtiIKNwR1ZF
C1+83A8VpiMvtbMH04d9tUZ8cjaZocJ+MdlnyAqdEEXJXvNZHUDdTcvItlezSeeW2Fz+Q3/RCiwX
KWgSZYLPdP5l4PLz04Ph7sdp74b7wUQdAJHf/TMgIVGcRI+9NvnDptDgriXjakDKEDxwuXsxid8q
eIIdMhpDiMuAhAzPUmWj03gWs8TsONr/4+g8ltvWoTD8RJhhJ7G1erdkuW44ruy98+nzIbt7M3Es
WxRwzl991vXauzZ4zaNb75W7ODgbJj1B8qxDr8JWpDsDrCnP3kcTKVMjXpy4uzbkgFXTfAhsko3y
xF+mnblJNesgedYNg7IftVRBKfZ+uNUs59N1aPNO4uQJDIhA3HLgoONWc2qLuOuOuoJ1NiNDRyUY
F7yZNV1EpBOp6QRylAoRFfYWIUix+e3yqBDQWcGxcp0QRq6Gu2XslnTyxAdwXaaWap9S1OxjReSf
wXwXvRje+2SaJbFf6I1UggBjldulaMmdErAK/VVbYI4beoyWZPuU+pNXdpuQd1jFqatjO5ZCIKbN
icZPN0BIfXiXjI4Pkn8Aq6Y2gChRoRzX8s2vqkeQPn6efYBH0mYsJs0TtNrfesQVxbm7HWjybkl7
xS8IVhrfqvBRUEbpzwce3xgB0ESxALo25U+x2PxgMC+emkYMucFR1DHuxqFx4nxRQ3XY+TvWFVf1
EY4WlgKw/Z64jvlXbSdtEBFKSqefs7SBE2R4TDloJyelsdKH/jG/ypTGCwskAHSct6eXgilL0sOg
IY67lJE4FS65mDSH5UwIHKsJ9bo5IjsIyij7srxN5WHNUK6+/gXlHzez0DVYP2yMBa6wst5JZyY2
0hn21RhsI47BtGYCd3F8D567MDn1eYnqk+EwFRSRgzb6f1JTKz7j2FiPsfltDtCP8AUBv48otbDF
ZmRVfyQWioSKkOiQUNHIWidJvXacL/W+GZxZUYO+HA/rRmtZXSu+QzhfK1xCSp6XJmtsP+pB0dFw
6nb4VEwqQBzMwglQAq5aYX2QUT7DhlaHJC6evPlmD596VCybieD/4makCKKnhjTavcIX8PI+tE3y
GPFvcvmctBBtRh7z7vPc+u2dBgD+iZStAOx/ETM1I7Aiy4IUxOhDA9IPpm4dSIckjmbtMZXPyaEN
B9affR+9mCFBx/yhLrydAdCi7lM1YKEy0joYQeCenGeZClpKDSyiLqfq4LgUIFpvPULkDM0cVBVm
JW34DtX1aLNG8Ep77VewoBbRRSTk9hTeRfKeAWSRwQ+/7v2Owc/k46iwS8LIq00bNItY3AhPQNZi
4up45YyteZ49J9vxg9I0sCL4ZOkwqYVIv7I+f7RDa+fL+C1WhS9EfvfzOyBkj4nCLFRXLoJSbbjP
Vs3m33/abbnTMOj2bMvjez9mK4P+zMLC0N/gGDORQv4EkUN+AlQmx1FQUiSmnQkT2mW8DTopQhyb
kSKuCOSoUokrr3lU5iMHi3lTkQlvtEdCgEuvAl3kjMnQXymkCv6MD6st91lEvp7d30b4Nc3+k6m1
LSLzkY/tXZPIjCIasfvgyTEC9PHEMxiMPOoi5BRZtM0Z6+WpG7V7G2CklAf1HqXT9xSfUpFsBGKu
rjNOnhbelFpO5Tdp1bQctfK7CxKiW1g8Uap4GvFyQMR18iS9amsPCeXRkCfaHB4jTUMsC3A6W8e0
9R5luE8SuqyNeYd5gtk+Tw4lMRY2byOcxTFapjLA14c2khHA5DJfJEP46gcexcERJtbu6HjWqWvF
EbfmeiobTLKk9PQICkObbabCaTSvWt3l8EMg1/dYNrsnwVnPSrXF9ILbcUFix1q15rRIOmPKrlA0
Wf7/dItdllbX3nqtsKrMc8TrPnlsSC7kXpr8hg1KOAI0ldOxPYWE7ZNgR38iD/wXgTpUIeXlhutg
0mkzY26jVHlQ4lLmd+FMlEbCLQdMQ8tZbjtt5YxLhJbCXvQQa5tScBLZuMZcLAFjjWErQm5hP6R1
sLbnDz2nHg8dGBCht6XK8mhza7AAQjU0q9zcd8RNIsEphoc/OSc3h7VmEnCK7Wlw6o2HKNkq3Z0d
YNo/uOXnnPPET/OaiG+cq/whastvVGx6vHDnpclcGewDB7iL6z/6cxtXXdjnsvvIMGbH6Vlgc6bm
AeXQk4oUkFZyimbS7zMNsSgWE2s69BIplxWeZAj5FlJmg12xxhWOtgHK8SPkfZMuYUIOfdGjjpIJ
grpq3hKef6K7bzL46APz4HUTB32z9/mrSfEXEnZj5CjPIEbxmwQMsomOjAscjyLbEtPSONlLw2f+
Ek9dQegJmH5sGDvea66uC8UtLJfAQaUH1rEbEHWoEAmPGx5hrMWgyJYT0K0OxwF9asEDZR8FNWeO
eHa0eZfkbBYsvNy0B41oLgNqqo8KBJZy6xnDjrDKpdGyH/fHBrYSypfYUMQt8XSbSxSDgfy0OexK
TWxw5ePQ5AJO4z9iPMycQ9UhQy9GFq5+OZru7hyh00FnrbR6UwhEoR33e0GBedyth5ji2Gw/1+j0
I2WsxaAD97hY6PiLQ8+61DgKRhxq+Zxy3rCno6jo9fo04fUPuvrS2zyIER1l+Z5NEtE5IDjzpGUd
R+muBADf3N/0leXHjDhQdLm1EUicVHsumC2Rnwm3OVYQNucsja7DjJma876LiIWv5cqNg/vg61vp
UqSc9Rf1QbMgyLuK+V4BWQfrNaHCOqnny+R5z60Lu5CS4A7UY1K7yLi/IPoA2Queu47EpFs+Avpx
G0sWN8PcdlxOlfdjgghk2HGG0VgNc7X2UKRmPD9aZ4BWwMY991N/SNMc6Vq8nhVLnvVH2lyB3hoy
ebVqJ8Nr5o6UabGZYehhjQJ9ffSQ57pggHOMo78bA0oM2MH08CbH+L1LP6IQ+02GewyHPPSpF/Cg
AUrYuIiHySFt8JwEASLjvLszj/gPMcqIuovWYfqauS49o0R8F7GPwztXBcgJYh0XPCLG/EDaY2rn
27yqkpWBfE6vAnBUXKTduPZ92oeVxlusCr9fuvab7bkrct6WGf01uRXsEsulawbWc/yrJB2zWn4Y
pqQjIlewc+BLT0jNIe5SyykpYdPTbf+cVsWitglU4FgQj0P5aGinQNsm4Ulr8dI/ZF8gzr5k61sa
3YZ1xxwXwAAa/lI0m2xr1HAt+QKnWbf6kzuxarCW9ytmCdUaEDOB+jXGhFvQvll825w3la9GmMnF
t5+6m1nd4T5jjDHkzv24nzxxLYfb/Gzo/K/xkRjtgaPxoO2sLDn5bJAm87FJ84ZKlu+Y8vLGWTkV
vT0kIoA16ZtoOMaGTwfwUa+clZUemtpfI60udGQUnMD+NZLEcrkq1BABHRACMJuAtuzTQ45VTh/v
Pno3zOwEC6H5TV66lP4lbLNobOu1hi/YDn+Jjrf5RPXIy300NKRZatN7Ff7a3dktV7WgsBO36oP/
axKjxy9tIjM2OiNeAmUS6CSGVXzRC/0preVBY7OfBI0nsv8E6sTsTTwPZ5JWQF+M4mCYB5TFbCkx
3UTksls2olCJ+5+oKodUyUdRmTdj1P4q1qzhIgAA7Dq6Mfimpr7uWR69ip2xoiVA79FWue28FRWx
TtFHZFkXPbZWsrGOCScQIqiPsOmoIbHQTOzDkpI3mqfVf6Tl3oYm8h+xW3Dc9suUJGuFi0R4aS1/
zxm7Gz0KDNLWkIu2iNdeSf+YlS4yy9r35heRrc9ZMPfL3kNG1JXk2o/ibHN4GLH+12NE4xBMFR5P
cnB5g7zmS83oF4bnQURUWZKO7SBzCt1HKqMc3MQxVWl7ROe1nxwDpOOhkjcFycKl8gFzA6afHD+l
OOJroyE8xtePm0fprHnZlhU+BXZKVxwZaUK3sNbE+mVMPkeiYGKkRFraUr/BNGZhSEeIGJC7JCkl
aH7DbHgJ0BRoFtEhWaha72IgCIpZ8dC699w2CUmNSG9yr7WHMb0rtnkGiIpyu5wFDF33NhDp40N2
ICT7lUlzKHmesvEc5MkWJcxrEPlroy92FenHdJ7eMY2TaeuU1H83b+jRcl5f1vK5Kaj8JtKG/2Xa
JUm12yFep+eWFnQQ1kWrU6WEDpBQ/A5Ahdh++aQhAJ3al5TWYYn4piYWpEWwvpiFfESlfpudFn3S
kwkOYGgIJiLEgugcQGfLGRbfvDdz8Z4gnvGKDR8k0W8yc1PbP2mQfau8YUpMZiJHwrB5RbuTlNF7
0Q2PBfRBFEd4Hf3HlvRbdMhIrwJoLlKqUaByl002f8zZ3KTD3W3LuzcX6yyk74F9Ix6KbT/8ufLg
dNoG0GLrIbMevbWxSuw3J1rbwd+Exgf/A2wbHbA0mTZxsfejcpsoCxjmkM4tPqaIrPhMP08UINVB
tW2xYDSkGDTzDA3Bvt3wsbLZYDD7EYEwv1sdjSHVuEujjOTIjgYSpDMWD3+AsKk8trZ/BMFyZEyi
sT+d2lb7T564MfVopPc4059f+HcNmHf0/XvOxetptyLgZeNBopNKJ14aIph2G4jr6qOcrgYi5mE6
sK6tLC9aRnG8HOsRlAHheGQPOyVcD2YLiJEBs0CMKBn6MEIckoQwUdCFQnsHZ/BHHwmdj14xxkAw
WNVhRGqbJu6xcOJtnuurCtqAEfcaVsX6EiNvs90TqlfM56uM6rCqJ5CujzbuND0ntdjmLb+gEFCA
D8yPQNTUtN7O12BoIvOlR42OS/CvUqo52ht1STy/jz+Pjvgk+65LolkdGxGb3jyGbkL0GGaiwcSm
eCXpycx+KP+FA3vr7PREqBV5Z3D4CaMH15/UHCgV4p1I7vXSpxQoBKnEUhLDUBNvnLb+0nZR44Y9
POZAW2H/rCMQ63LGaEcoirIiTGQivmots/hiTP4mjXIDRta1FtYgAFI/bfaDtqeWK0pwkEzxlx/6
d49Wl3IK8L6gkClCRAP6FYUD50FrOju8GUs5hXCrkY/wDMMc40qv/8FHM2FwU0eoP8jDtXmCQkAB
pDn4VFNJ7Jhq3IY1I8dPVRSCyu9rULzopoqrhe7iG3TJB0K0kgYvXn0NuKQw0BNTRaBVBW87x/Ze
s9y3qbaRTM7bmCVxJk3Tnhaxj86y0pAhKMed95igZqSqemtrBKzkyLhp+0S2xJ5D5CDf+YB5byuZ
hgjYIXyiG/U10c1Iyeqj6/uPsWOybaKqDyyAGwwnLMMMuAAFMSUSXcNRgYrdCLNDk7Wb/xY/zKEW
N8lo6euoyJ5sriAj8886ICnGwipzKU7hx7X05I7S7X92mT+Ym85/0SO6wcDYAWQ5jaeBV4HFnQmE
rAl+PDzrA1B4IYiCRLReVgkF1R3JOpz8KIZ2mn2Pxu3ATq5NV5Lojl5vP6IQWeUdNueMbt36THL/
Z5Dy3FnxLupKCOfpQuXuxmHX7hOMOAjDeEsniI2A2KewssnweO0AVCTZDqTCu+nCFekLISwLGFiQ
CfX6Ys4ixnvZ8rxwwCfxIZ0s8n2hoSGX0j5dO3G+NXkpkaCKYtJPKR8oo2kOshNXS7xKfjyysjMz
eY4CthdjvsSSjw9KqiLlEafi218ZDIsktB6JLn/PRmyWevuWE+1Hd3LuCkIvsMiSuKrAYoxZnHT7
eIg2to9bX5lZCYYtBV79Xn+oBhaOwKJAcfoeqk+TBjTiDGkVMde2mkx3UwbxvEP/WyNZtKy14OvN
alUSt1IRijE47+P8O9nWPgtIYbtJC1ojIKPFJas7GnYCt3bnmltsgllpIjcarvitl7X8aHz9xcXw
lIfJtjFJ3P+uZPuSs9z3ORSGLf576qsxV7UYUIBs6cRCqLBYB8Yt3FuWTUpCRDIR8ROe4Wy4HH4L
2LFOPDnQnupacVG/uJz5NpFQk0eFyFAeHQp6tYxub/U28yssPswegn0yn/0mOXce2Ks18M2s6dIm
gPHWo1fV3JvfVWg9JsYPAYP4YZnk8w0khrMfsTiOVXhIZ85Sln2zRVukUPeEFQeuICibd4IaNxPa
SNdFCullezgJlD+58YUfkuxQPUOHjF87GxmllRiX7EIUbit+uRJGp6RQN2p/aDUVvDDCJJpoL+on
MB6i31QIzECIcv08A8sL572q7Aem3q9KoYJmv24nPmUs+5VFtqUlK4oBi3sAltf2OCvd9Dpr3Rpc
HP+6iXZK8ohaaUlefvtqdsO2GJyzr1xLjtHcEPvWSAuleHQDgSzIH95nfQb388k9nnnhqXgRbvrs
D4x5c7ivCu9xEP6z+ilqoCctQ7Nzd4p1yzDU2M4fVYg49FJzV9ovOiSjSkDnW3zzYlcqPqij2rSf
/iLbfJ/IizZrSrAhYMsInxuG4jrwjplwdtKu1iICEMOVZQDU2c2rxWgatt0F3rDzKaUrz4R9T/CJ
qIWBX3+18kyEShns0+HdRBBlg+PYkEzKTutayKE8Bwss53byIpN4m0EyKvxLR5Nvs8S6Gso93kMu
udjYEsQLmDZ0O/Vt0PLFUDGDdw1pufsPiFeIcbdOCQfDR/2ksYS+Vh1ltBZtB++2QZE43QMWVeq2
3DosUSInhYTwLZm7t9KLn+qhwVU4L+Y83HXIgTaiHbZqBRrD8A+NGiiPtmTHPoU1fX1UElll8Gjq
+SXVQNGYnngXgCmcYTcXoCsm6Z0VjIhw5GaKkGHWEEfsOIhxdLjkzp//u4qLqF2MPk+Mb04vmBFX
DlkI6mCPOOjdcnpqen0/goxTDbkMSso8k2Gvnt3/QCHkuQ8ypWvUk7WY4uXa7vqV1L6IuQqRRxNA
P0t5UlemwwAEItzrDhyJR/2NRPV7bSTiEFdzbjjP1qLTKcxMRjotw3cfaCtr7q5poMrDBtuxB0xt
ppw1jDHfVao6KrH9zhW/Q2MEQsNBGgHWaAmxcm7NZpgmb51mglO01ynCMBshIkPaH3QjBRqsrifD
/+w1b9+l01MkjU/UnL8eZb0aqJ5ChWRCgWVV/EwS2fxMlRZtagQ+b6RHb1MjXoHGnnq9wT3IkuhI
6ECNM3RG5miZ1q2ds12V5NeA7P+B+TPqjKfJRc1accldTMZ1ncUP8Fnv3UWBIsdFlVX41VHFkBQ6
pzCVcsxYirdTevOa51pnXfT5Kzo6th7FZKSjQUX2wxHFGRfhwiX2kJzjLkGuhMBLhcU4PPA0/xUk
KJzLMSVwEQWFtnZq72wW/XlmNVGMOMn7Oy8Ch6sg9WeBQw5tkSlQQIhHoKKlsGnhwLhg2ndUhHaq
H3pD42pWvXNSURlUkkUIXSHREDpQK+O6W2ngabSLmzM2u2IqTw2dxqPF35JoL0rn2TbdU4n/qDn5
gr/8LB39cdLTnd78+nCyWRV/moTW4kbvp1f0mqR4IRVrCm+tEiQyPdkmFfW6cDX6WxUFdz791FAp
iT/TVUGTjUvnOy1x80hGef2SzJQZhN2Rpb0I9G0MdVWH6/xo1gVRgLjltWinRRVlxa9eipQc+l4+
zKz9MQC3nRT3PPkMmuem9M8FHipU0EjJMmerk6VtkC/UTOlFGzEXOEt3zE7ebN9ytAvuRBgTJhyU
64vBJK6vhajI9CvipZWJNgyuzSTKoIeg+r8TIUWtSe1RHJQp0AcTXG6jxGZbpxu1qr9Bcpde7x0c
qgQDMpQ7nYUMak0J/xSFbukD4pd66dP8PhIuBpUQtLwMA66Uf3Oo9KUC18Ix3iF0WZoWYZE9yAMR
AKbtrzxxgyWoIU8IwvMceQ/q13y2NzM3pEMIbtV27GjOVlKY1HTVC2rjteNzgSE8hhlQgO0gXjwD
MX+LRlSglcW2EF46RPse93TMBzrS7Z16oFKXXbn1NomLnu0vHHLCWjp0rIj9uP1NJO5B8Iwlbavo
BaFkAk9ZBIeVEKmmOs1FhCESrtDjblBDekWvfcd9ODTvtfM/dHFHoDRJNKfMu8r2MsLQFplPe3y9
iXEbxYQSdzvS8x/CRHu0mWPziQBKI/wImWvnpFPS3geIHntCLpItJQxJAQCXsIP5zoAODUJkqxEK
77/Uk7FCLwBtGdkvkuiUjoptoT3wB7X1VrDlDODsSpNgjd3zX1bRZWkkmIIofHhAIvYnuX1BBZOt
r2WbwmO0iFBdiFTuxkK/KZC3YLIlfJZDNoWQjc42ZNz/H0Bf1EFxUlKAmA9EU8ZL1M9L2OCM64eY
bLrhdw7+FHbPUICNIMlDXQC8rD4qbvqpaxOCh+ysaWy6La465c2P9iRhKR0gwq2l7C8ksPOLbOsX
FbCiFIEFBx7CLMx4kLeESYFrKPky61xIxZhz+p/ik3bUKhp7yyNXtvrrGJ68Qjs5QXuqm+boAwbM
pr+PynljRi89awwxEutiIu12urUpu701oQoR27h/b7X4b0IUMGyrKF9pGuKWvHQXMwLVDo9gwGJb
6SFA1ixRM8981scj8LPmnvR0unte/qGqqRH47pqAABooCtP4sD06rTLg2CFFIrGNwz0MwKKI+fym
cj8Z890HkNDjDDAOcy4/q96gXvXfSD1cupyvvesj8uKSpS7GDRe9k+1VfJ8i/kkj380xuWqIgQPG
UwOAqo7/xFCfIrfd9xx1hDnqLOrKBpZUwSFPz44vFpH85kFZEgy5HhhCgB0XBEuQsM80CnuYBvFD
M13Qh6itxQd2nSqSVlH/WO5pHD8Hp9yoK8PTn5R6hE8D56FHR2s/DGtPPbsdQih3NRp39epDP1yL
Cv7O2AYT7YFt9jqykqmPn5ISDVQtcrf5LOGpwPaKBnaaUiDLKn4QY4HgPkB4YXYfBdOfBU8G06YU
1oIlyxLLicAGizyD6uSM9bZt/CXRmNwXmAjXk47bD6JmbJxzNWLX4Bhzze6Ji4MMJesSaNndgh0p
++7yZCfirgRkdoxFgABpFF0BygvPaAnSYRLk4l0rA2RkuOxuA2pB/8VmCkmqkttGX7ax/yvFjdtL
G/INBGLIqdvIb6EGRrbOxr9IzsEyFgdJcfaKHHVsH8aarIQFRPas/jxepvj6Cq7IjoAst/mO2q01
cqhi2FYXcqKyzsFDHaEdSz7SUbwvCh0Zqrbmw6SDvYeRu228Hy6AB6XnsVHJYwBiZJb4dNA9xda7
1TvrcWwPKvujPqjfqleIHwy6mypGER4RPxjlwKggsS15vQJxywOZXTvPV0FYW637iUO57QnetNvm
p9XBMzI9OlEyv0l0+RQ51L9AOBBFkxFJjSu618ZvbKGPWEfv6r/HCSfybGC5Yfx1UPsCWeNtthBy
NlX/1ZLGEtTjW67TX0CXmsbPMoN487J5gc9BjnICNudtcj6aOSMPJ/oq0mTXZdlJjoDBeJX3IXos
FZ+pVcZMAB7Ju+gjsLCErJFg9VG1K8Lq5BGLFjCoW3jEIpYiK3W+XHV1m1ibsSDS6tj183I28Ohn
RGBimip1TC9N92qL8GRgeEqwutakm9U80Qg9jyoEkJkxBIvdqvD++Z1aJXrn1Mgba1t1qHVJ+KKB
kA89qikyTp3+j8X+yYmc76SYFlQMbux8uhuS1vBfm9OgUWlDo6CgU0bn0k7PgVqg6/EKaUNB5vja
C3RCpveYZs251m2azGGoSO25Vj5YxdweHYy8Rls/hr19MIy+p7/cWRBxGhftErMSXC0dF7l4otWE
XPihZWj0lzFRlQ992GPTM5VulsaSrHzMtQpNC7Wi+XAm2bKzTjkqJ6qmFgZ+v7YrFi3ahKojLA03
l8oTziTnyPAFgu7Qite69oWeiNXcmKsRPXlp2Nd2NL+6n4jYjQAkL+My7iIJnyW0DVvIyZXpoSzn
RahNNPDg2yACrWrqXZIY9zS6t9SehNVCyQmm0bDwepDrkRj9xmKNMxC8TZhX4kkQ41Ntoj46aihC
kJF+j2m7KIPw7scDsUWYbYgO4KD+FNVn3UjEjPjK/eiKEJog3d9EO0tj78CcTS6wqI3iuGng7knF
yTVrWRAzMFfiK6LqxXaSlVwIzTyFTbZMq+7YDdcwuVfebxGUMMvtMpfsPLSc17ZGhm2+6tBqo8Ow
3XdJihP2IfcE7iQI+izCx7H61poro4OwbCKRxVpdMJA2G0JpOBfAjiPnMHDGC+vTs0mNBLvIprdh
KHatXt2EfvJ12k7LeqNJtCsHg/xOC1eLmMMfI3CXA5wIqYhbJYM1eqpuiKKKgWwKDW7T2/o2iUL8
7kfkRGi4lFCW4K81bp0IStiXplpK1jr79kRgWGzSF+Bl0TkI/qevooaaDy67oRLgZM6zGfU0MBAa
VaFdCQkRDvh894m2tDTj0KNUcogiREKDSr6owtcpxRMBYctNZhf2pxKWDZX3kNX+OUwublxtdHUo
sybjYivKcsu4TfqXdZRkiXU9IA28iLroCMaqeTrY+JYhM2WRWR826cEPccaKJbVHAZrDOaqJ8VAF
w5FMb5L4rkgaMTpAzTHWdp21NSpUXBIwgBFBR9EUA91ltL7FLWEuzD457otx7p/9DwWeo7gMhWT0
MJHfmwu7fk1z0sMC5OLdNUY2oZMaOVOFpQe3XtlA8j0A9oRXCSSeWpxFX/J8BzmmDptowmQrWc7z
tLjPCBSmydmVyVEikWnQLrral/dTTemxIY/SgPUqo2mpXv5EuJpX3JI6Bf5DLE15Qoag2iZQlTqo
HYqmgNjKxM0Pbj6REcKt/H9cgA8bSOe2b1GnTJrE913GlBhsTgS4R4MYfpJLHlPUftZon/j2DsxG
yEbSNeYu7zIEMUy8TqJfMpjK6QMNIls0j3s7vs8RUX81qfYKhHU4rNm7KXQLN52Bqo0oAcPXruyc
MfHA2LH3CnJshLNNGZDUUuOW5EKPVErg+G8CGk1sdAloJHqrAnGenj2etybQmUTmp5G8rVNjuX9z
zzfLA21dsJ+4zPiNF+0S3PtiQHKOKGPSi88ZZexoiKPC2jDIIZJGxaV/iKa5tESj8ZrQXqhQD8hi
LdyrT2if/3jApVmUo34q92wAGNZZsMkZmEju9PY2D4ZWpqsU8UYuxQHFMakodFWS/w/018LWwsYq
WEIJs7yR3kcAwoBkqbp71IjRj6DkRMDg1i9igtf763MwKpWauVcXS4tzEHocrR2+hXzo1wkHpMfh
rawcFuRwM1ZrdWzUPMiqD6BC3qUuNN5brV2mCCVSphwd0j1wgzeyz/YtdjOf8OaI0JHWoTlgmI6d
5Gwt4Tr5AEfzMw+zI6yN4lcmgvyQra68IkWuydHUS/pgrWXpbfX0I5i1/79VWZJdCCOjQ99IeEVB
EnI0PbmFzQM47Bh8ojJdh1GympGoGPYftPBB7QoK0FFrUWuSvcz5WQbddepPhEttEW6tHQ8LGsJQ
qgodHheE2LZYDVYK420r6YYi3byu3PSAB45DWIqfr/sZ6CrmsfP2rZrxC7KMIKRcFDmF0W1bxGPz
PC7KsSNdTVuobBa/6Bd0q11A38Jc3LOYaUxbd4zEXcqElHeqvg0XiePVm7DKnuaWZAWbgPm4PMrs
OOpPesUnxmIwR6I/aOmLMgGxvoH5LxHDL8b6JyegJzSyS0vm4CjPYWajpHjxKuy/wD4+sQUEbTUR
52/5XFH6p+nNNhTeciTPjv/+qsESO5/yZEa/jJOoossqSQ56QoKJpqOjjw/ljEXX2c8WuZh0KDgN
xbik2BprMp2kZqxU4avOLTE1jNfcI/8V7CwEoD+L0mbW4bsxVjvxt5ZJNh289vZtBNknlWeXl2Bf
GFRUWFsreBLGxHkakDWZUfqt238dq15ciSfBxWfEmBDGU+3YGOOpR4J0CIgnb6dXxW8pDDV165UC
8t2ZkALWijEFxoEVIWP+JSmAM1MGK34hGkjNiOvKsOBYYD6L3F6VpvkwOu96GG7UNZ8W2pdU4ww4
roSxzIyP1Ome1R2aIcJF77gqs+lxcoEFq4cg8dgqVVwLhsbEybdTeZ5j1nhFoyj2vqzDQ0XTd1P3
TxYGF0U1tFOycVBzRhPfB4rHxbbExN3HhAwgeO8xbynCwCw0pMA2qQqEzY/Eyer9JZvlpxaszeBR
/ZhlF+6qIjpRP+iE6UGxMCmqpQmcI+f4V1ON7RA1qfzm+1qpLv1ho8fi1BjNFkHlg+7VSK+sk8ql
U/HHfg2yy7aU4SAfwqtI7WczSI9e8TfY4bmMkC4QVa5ebEoDF+e1eq11TtUNI3oZo5doCNSTV9M2
n1PSh9zQenFhrt0Sgb9a9VHw6PMvlb//ybEUr/jYu1d17iooLqizN5UXPOHScRScC2cQo19RmghU
ehbke31oOKqUwEK9EwrU5nNBzS3ixXDJJGM0xsbt22Xos7W3IzICyzi3CMPKgOAMpAiaur+vAmmP
RTgmOrxC36vlLM2Z4cgVnkR7YJxcYE4IPGePR0ytefaYcUC8iLF+cjfqgScs+cFKupMPBeVxR9Z5
9dLDqDAUtu2zOodGxt7GpdgKXwfUcUhqBa3Cq4q3IYWcErz8gPth4IsmrNHsQkuNajU7/+osXH8k
SZOmi2Y8Db5KjrTZOIcpJgaXKGBAo0rzoQeIFAvWUpaftVEhwa/OqfGhamqjEGG/VqxHqJgQ7QoO
Iw9zoQJ0M6AbFQkgeatDv3yrbH2jRMnqzLNAcTUe3hpELswtbj7QOPIXIcW7vNv2eQ8R2ey7mcjh
Gg9k8kqk66vyOek5IWU50UnJrxqG1V1lM9BPvKnE1FzysuYfZ3Hhb5Tf6gpUMnW4Ea3UNmzhZcTN
/92JT9MVqzAzSRNRZ49+qXqxbrG6oCc/eIb96lHN4rcH6XmLIhNfXYILixMEUfCp4CqJ64iR9HVo
x8M8ppCwwEeAEXPGhxWm3edlJP0Pc0waE04WLnsbxh2sRBHgDWY1Xn41//dO7BWIk9fp1rcAEW6d
Q320x3vtyB8BMhinT7iHUp9fc8QzKgfQvHfFuMcMSAGHoW1gne7kG9jNLndRAiLmn9EMdhYjFwKw
0otOauhxLXt5abPxEMTmSiXo2j2iFI+KTb5t0JBLxloQ1e+E6MClt3uTciPCWhU3pWkT9cRfbrNp
rdfOf01MfY9pRQrJVZ4+J/n0oFnmuaXYnPoZ9DgzFVnjcRhxsbBFIqsgC2Da2OiQxrA9SZWpHv5U
0CwxpjKLUyfDc3GB3lZcOjmTeEue8wTyMTXOGq/TmFYjtvqi7TmFxHpwgqMq/eum4RL4IM1g+S0i
+K5baSpcipqVMuTkACKto2xtzoAO8edc5jsUtlEswGmsE+71E8r1B2U/ypsOMN/7w3o7zuFSFY5N
oNqdOV3Lwlt5vreDItybWPFY7jooiSrJ9ngrVpVJTcWMJNBTyjOkmP4yn1JAYPfMJ4tn+jOoaBy5
576GxGy4wVv7GHWcyXmBnCHPVdCDBt7l5iC0xlqtYAUfdUolwHgVKWWzofdMPj2E1MynV008klCv
jEmIkYxS3mSVhHhGoWx8dkMLpTui6znZq3lTfSWJRaeCsBTWQuRZ2b2CoZ757OmZgHF/SXDZUQjZ
AUdPRFyjP+i4wEMHGUi4TVgaU+OtRM4zNNlGx1GBM2ClpA9x7f0EB+sfSWfWnKq2ReFfZJUIKL6C
KKKiSIjRFyruGBqllf7Xn2/lVN179t6JDSzWmu2YY6i5CamBUUD0AGcjcwNwp1G2EMj7iF0UR6k3
E6RrMi1tiYdT99EV9MeXVFZnEYM37Wz3iqL1nNxOeEKacOThbE/EwN4f2bgrRwWoFpU03p8BPz1O
4Y7j1AtImAApiIe1AKWgnkOwoSI2CzHQWVqsI/QYl5ICcl9aKwDExcI/5zIm5C+J7WOAToNis4Bz
Au4ypjOavvbR4gfWunWg1rC4AUXWJkZH6JWmKEeRZBetDVDizRBGnZD39MoWmwvv8mgVokQWD5a4
MHEwXyEj6+ECTTzBR0cAOW4UTSP+GJl3SVRwMQkcZXj9Pz172MwBwaSQQIubohixbLM1YwDPkcZS
gvB0ozzSXrak6fjZl72TloMlUWEU0c6MBqFoK8vP7/pHAAhSWpPThB48lFyrkbg/B9yVU+htcnxd
DytbKwwKpeFuztB4aU/miPIcUuJd0SyGBcwSGEVpyGzimaYCUVEjrvuKZDtSsUnkKQNAr5JZUvFc
REymEGIJx48ylPg2Pc0z6H2QsQhnGzHc3NB4Hof8Hy6x5pKnpNA9fbicjTpZBQv5ICw59epnA5s3
0AtpijNqbUiUTDqCrRTv+iFkbvm+6AkyUsWq4mNGjvScnPHLgsAkBUlF3+K5ZOog3Lf0PdTxdVRK
ShOqGGP8jQGLBP3nn50u1TPtv/UsnyNL7lPvNOsXU02xNVvQnh8ZjweyLybVML4UkqC7oTesfDf9
AjwuUrSi6fraizp5/AYsg9zEJOxOzzX5F01a0D4ZgU4Qad8LxkZA8gUMvoFI68HLi4aVKDoPfPqL
wG0JSefgKyCMEWSonjWMvEZcZ5By11QBQ0NcjSijN2rjLykyz2bDfsm8aKUJKD8DqLgmRDWZhpAJ
nkWnIp1M1upAPxx/kzLeSJPkRdMbT18ub1MUyyC62lL+XiUSOnB3Ma+9UC+9jCiQINCRefTiZxXw
NbzndEHXQYCAWsYgeULy9OuF0gSXt3kBXhzg44jrw7B4vNSc7bM0AlplqUi7YEWBMYdaUkjHlIcX
ES1Vi1/EfAAP07mApHlRqaZK7BGR+YuxbJFsLsF9i7RUDLIOE2ldVZRM5vGpH1BsGIPNX5N6zvZM
5OsMZukRi/SK1K+YgE6p3KhADIE5mHWiehHAIq+DrBpAPeSoxxBeIylnSoYdusRhigY0cjVG1PxT
pqDAZ3OiGvjC4EWqSx4+G1iMM8lge2DnNTpgzyKDyyEKEwUpsB5YnE+JUS6NRlKXzc+lCioBdfTw
9dwspi29F6thkLCVFFeUdpcUJf/GtTtLRjBA1FsFskImDoohyCxfyvGVgzBIXXYqs6F4wK2Iivqc
iqYY5M/bpy0Cr2hcMHSDynbzmOa2TPlQZNYheMqAWV9RrwSisUYReRPWYU2MtJpo0R8StHq3XzKN
WNFvFLu9n9NJIR4R1TYCFjW9M3mH2kC0hW/KkJ/TbQcWuqnm6zwsnWmCGlYZOUkoWhrwwjCBX0RE
1/JHFX5FBBpxFXgt0nMlCKoxu9WUl0HJKYEnQeswsulrxEb6sdsJvKAw/Ytpjfzw/Q/LEnpQTK6Y
7QKs2uh/zwAjkwyaU1WgZytmRiSaUgH3OkP1mbAh/mkXxS/on1XTk19HhaHti8mXSB36DmkpyF6i
WWvX6QjF0b0NBsBb719kGYnJUEnGL8o5VS7gf8K8U0tJOWMihw/oAKOod5CxEZpGAE19TJ32NhJe
h2VtQT0oSk9C6kEkDe2gWW/1aabUXRmmNYUlB793T4lyJuSHgMaGZrDrN9FH2j2kca8tI2tBzKjV
HykQ5wHRlphBjAFyHvbTu2NEsKrcMqHgjG1olH9whJA+xg/mNP5GX9FkpVOlq9MAaNN39nYYlhNY
U7K5eOGoGoBU+unS9wto3SuYnPPFDOOvbJF46HifPCSmiAHmi4RhPX+qhY64kRGeo9RUKcGK8/sG
0i3Qhf0LSpUhgy7zDeISotlJ80vwUAERRaMgg0xJ4ZTKE7gOjG4BZA93IaaWMmm2WWJt8uqXLp/Z
1GBmKCTldNZoesAuiHY4HCGUn79FWl1jqgJSr4wGFNCYtabt8qnZzKAuVpS/QEPEQAJeLYp0EQqE
FXAMgZMSSZqY5hMFz4C1l1GzkiYf5J/0ruJd0mh/0Z54u2giUlwYUEqGARsqBEIqEtnh/W+2hJ0b
tG2UDBSOUrMomGut6YlSAgZu7zxpbgTRuAHkbwXv3o0oTD+ptIpAbRbBAz2totjQqPqkSnSaM3zF
NPtyNm4iDT+a5dnnq2tOIgkVMRMc6mrSWNN58jlk2qmEB2Ihj/77uQnEpAFTzONC/hIgPGX0yViF
r9O0bfm6saLrpmXgiGhGeSWbxWXWkZ7BVBSG16a+J6A6BehTjNT/bVBqBkBKYFVfp4lYDFcsk0Rc
DK0OLarsvRaR35MnNKe/W4cMb1ApEcXkXNLsANzDLOgvfxD3rGFAJudsQW5bNYe0QaIWjzZqGqqI
U7SvErp7811ObCeeEc55zDoPmvx73r6/pazYRk9Kw8LlTsm6Zf4+jogKwQFPC1wFRqpFobGAREo4
9Vq5lvS2w5kCuXi+R3vxtEjt8g0oMAGvIINSGHAtVZw7GfRP9NqnE2QBh7/Ui7GvAY2wdkonbVWd
mxYXkcCRg7UCVTuyKC3wK1F9FG4nWsSMDZVeAlRUJidp8fUpOiWTOmYaqYCzYcEHE3SKxphVkdlC
c9fFgOaE8DhqkNvnbPYztPJpoWZeEuXWZBF8tXln9DNRLbzCRr7vXqNbLBksmqayq1VP8lLmJFAD
6GB31HEnUV7YMCWsX4DOEGCzBznbDYl2HF6RWc29ZczwgQCoIpOIqjbNg1jdCMqQLOK2o2BVFI9O
GmGoY2KMQFLcmIA0Zy8mlb+AfOxFTr2oHi0S2BJVoXr4Jw5dOFfo4WtOUOZu/S6deJaZ86bY9xk5
UXOezkTtvmXLPqFNTm3ERwhRQ0baRTUEEpc/FHLcfkJmuxLis3ExO4oqn+B/QYCc6knWMcivuCFm
HSuWUr6b0c4YYji3cnBYT2CMyO0xv7F/ATqbK9lm1BIojyfgc7dyUWzIW/UAqq7ljMOYT2hKdmA0
ENol+p3UgKATYDh0VBomLJ4M55FfQ96SFKZA4wg58+X7oGFJNMpOGX2fBenou9D+CRssEK0l/TXq
v4ysSZBmwdKSkWkuGzvLRoSconUxgcQA8QAFDhroEep63Ejp1wv8ovi2Arm+yU2shjItV0POpOWs
3r6oddCRMzOkcCanN5jVbBlBWVVtIJ26VJgcEQ3OWVlteVOeM2vQqH8uyrPAvXQpmrdS5RTwKxeE
kNR2wmexeS+ljUAIlBUFoQjFVyTmZ8/Vi1KX+JHggXgHIxEnkyLUCcrnsRDMMZTsFj05/jtKXbAx
dcazmMIhUcn5ebn8HNCOzHAQsYjti7kpBZhmRNk3NcXvspz/5IlqqVCJPJXJd85QGGwtTHBjsypm
z8XUuxrYuRRYA1VkJoI/BBwFk/8TJOVWAWLawxBcRwDaMRAoW2yR51j3kFVlIHFnPUBahlU6HKp2
SQrVDIuFKKJqplK+oUNUM7vS8rXcHnu6wc272zGrRi1xXZR0gYY+fRpd2oOFgbWJcnUfWzIDE+SE
otXW0ivusKJwfpvgiuCYBPczgVkf6Iy9wLaFE0aTm44nhm5gFqI6PdkL/EJMAy2bx9uurcE+0+Tr
s1MzgdEwGUUUshUZM6Qiovc6K1+2ICsS4yEaqBYZB6POhe8kUYwrhkOGyPbSoGYIJu7QBIrgu4YS
ZwBqQHgCZw3kKC9HwJ/KbALVqXLKnv9StQAf09rPyewYl4ANEaU7z2RK7yCbEvoTGoiyCNYl2k4a
z7sQ6aymcb7lHwbB7TQY4Slp0WFuwlO6nP5UUYhiGnNQyCV8LGqt0l+M4AfMSp1fAV1Vyg91Etrt
Es4Q0aNIQeaqU4YZX7RUgEcYE/5JKAQ1TRzT9mzQfH9rMumfLD3m1V91Hcma93pEI/PVsRPh5Woy
mTPPSUCWzBy1l52FcCFF7YEm6TB2taHK8bbql2aDN3rh0t7Db0YqGvXLFDLR93pW1EbTSTyH9kMJ
iQPCuQ+Fzybp0G+ieAIWhohQucq4RBlWEjFKRSyUUsdNntSj1YWdV/D7cegJdleEDOuBeaUUrhJ2
vKbRypUqCjIUgvMGj9k+F2RdmR2OS9zJDCbbYktbXQrVW/h+f4XM0kO/cYikBRVKaurc156BkYHT
MiqNlz+fcFyy755UMJ8saGy2JbRHyuwo8s2ZmNfrtrMMQcoJfC300AWORPSs5xy+aICaBkgBA/0M
bSFuKTEOV/nlO/cGAeIYCgWoIZI7uVC5jBMzKoI1nGrIeioYjqx70tlgbmtGy3qafiwlmiTq8n1+
5pGfDK4cPQHAV9sUSAfJXU/9aUaxXIeOAF4HGVjrVKj9tNt33LjSBLJ4xlDFdULJ8BuSliyjfiWJ
QYCKGgzN+XfSnJiigj4PRHWb0bui3Ks2uz5vLVFUHdvwXExLENkvAOytRXls05c181jDJmqOOICV
RF9uQReP4llEn6zIJ3rCrp6BnlkojOzEHTVmtCAgYVP5xkbtDs9gtuvec3dg3jFTCyutdyO17gou
JWhS4cdfgN6UdkE+s/oOgfTogbAHW3/RfMY9DcReSVYVuup6yTowqPtOqNsvt9gx1AZSGtdEkUpy
fDP1UI7tpaLcJ/IzekVDpFrZ0wkZ9W6L2YF2iBmFw6Yqg1s4LHdZFrqa/PZaZuYjxJonBUCGLrhW
cb0ZqVO9k9c9fTHKDwA0bsmq+xHZlXzmioZ3H75u5VPal/RXVQosYV8fEk3+CWRau/Xzs32R+MFQ
AFIOxq7We48zVySDbwn14X4eWXOJ2k4yWAypCls6SZSVpUzTXwlXK5xCxzqBtXKrAg3dtsM3gYdA
mE+b3kUeH+VY3lf1oSWl+wxVqyGjb+fUFAFGBSSBc2Ajz3UMRwEFwGrRgosASJwsloIOTBo1F7SR
GlFMx0Qsiilfw5/IBy5ARnQpiFcQ08ZcMtS6RKpzYBpvZPwjg1m3UqablHnxEvaVHuGKMdiqasQG
irYFvjlYMJfPCoLBLLTC6svRS7m25k0LnmmgEbqYeb78S4yJIk6wtuzppw9SfBuz0WuLde3HoCUq
ebYPm+mhlqlUMps8keYO/T9Jz0lLF9jARf+xULw+ebozzUVpwVM547P21Ef5ZxY/EirMExWu1+63
HTbAl3eL5r1fhGAeNrWGcua66T8X1ARKG2p1acmAlhNo9hyaOeDTpb38GMsVXXI+MczcJ8AQEFrk
j8qGuWysqzpfK8N+Fu5Zbyq0TP0rBbk9IKBtk9vl8/qibaI7eatn30BKot2TLr8Rrjq3vsHfQrMZ
CPOPJCSGUF85qsUe5VtmVfWugVDQBDTUfiM5MaChitNA252ZUHQ3KpNQqvyUP5bKKmWI/0D9swFL
rDpyy60xM3/GfsEHR7MYVdqlutICZnSM8Ct/GuiMd7RoQa1RSTzN7lCrkQaTJJWcXoAqxYp7Q2Ex
DSgQGDXCNGCGZjutPL5p1f0iGsKcEiyMqE9BOzLeoMuUVYdw1c6ep6d0lsPjM6EGRNdys4RNnRou
0B8mDun4zzfU2KtmJXh3u7/lZ3otgLaZSldhCxgDXicjVBhfqK9BNPXc9IOL3ioDvIIqku0Ka6s0
+X1xBqQ56rnoNY57RT3S50tiW6lqM+5+GYIGvyKD+6Tiz910c8hHthngbGIkaCUvA7YTWIkl8NVA
ZJnro05+FzkF7S/MJwssutaMpnFdenxE1Rz6s+lHdCvoEXQGU2sSSrj/VFTu55A/AO1BmkHP/Dn8
i4CzdulPfiXhIDGaUQrG6xHeFivp0VwgIeAtTUTR0ahuXY0IuS46iJvgHi51EAFKprMbAAGQjKEL
H8RrvnNZoKhLo523QLgIHzx+Kv6HQyloOJLQfVZoD2wI5raZ3V2kH+CTOMm2WUHYwS7KmJu6ZQ+k
AQjVGyqLkDwg01jYMRxoZ8oTcbweZCuioYEhAu2iTyYiTkFIyBUEV/AM7GQK8Ufwj+05Bd3+NNDK
JorLzaZYobqILp2gnwn1971/BJf8yu1BSUkNmRWHiIw70uhbmks6IhAfI6UQrAIH1EiNdgyUFqRv
nDgwWU+Drj30hKGHmJ1b+ARFa+h+3ewAZc86PlaHwFR2jbVyIiszXr5y4b3v4xT5+a1iva3MJabY
5nRPPCRyb9MLVf5Q1pmXeV7frPovEiLbwn7vZfPloxLk9w5rWAK+8P/AGvrsPjklfmCMZuG+3Nzq
rGVnDPcFT8aawYt+D8DncsErHlz8NKCK4wJkjskJcC0/4zWcGzJuFBaYFg2Rp0d6G11KSSwBCKcL
1Ov9g1ynPYi75RnyfEGmkOVAZkQJBj4dC2rlo3ZOPQZED6qdOckjuDMBaixXUJ0rF9Y6OPNYqgfn
Aea89gyjUPvgBrFQjPBRYf6AEINNjhTB5W2nXnbW7lxacBlPL3fxG7lwbm/ZueUdAhLlPrvwxFn/
4lEhVKXDIyqdEpedmj2GHasTXNoD0qDn4M7JYGeIy3+8ve44vbPJ59wzV+01x9oHUWi1m/w43zEL
vwvMfP08ZjbzdCZJr1muxf9Zny1NBXL9R3GYrHhqvEDZPdfLLYTk2379I5nNjvnMNWXQLdKXJo1Z
u99UbAGmTIiBlyeOMoDQi6BPOU73M13ZTy1Yze3lKjJJNG3owY5gNk0KDyZqYjblXguTv4bg8NRv
knOzm64KO7tN1wSrHNnSQpnHrDaRk8E2k5jDZrAgV+LPyU491Q9qn+d0RQl2VW4p+63bTXvI2ZBg
DU7N9uXw+g3n5ZYdZhflX7kr1+R2W7A+q8iVzeESnANjbhab/qDsGe2wqoNiZRvFis7VJjzGx/qg
7Di8yKOTAPqwppBZgbI74VMs7fiyKTG43S4zwyMh5Lk8ZsaPuqoO3Aq7BhtyXJzeR77qtGA8/9Ae
sGenwmd23O0uygX/AWcGc0J+4S4TPdtMrdqf3sdDcWMecKfsXi5v0YfL7PL0ilvo0fbhJDUndtry
c77DwDGZyqDJvf1+e8UmMJINLtCSzTf32PJxL7/YsN4WioRGdEas9UhD1GY9b93lvRs2pYUM8wYC
hXWzL5zCDnlXcKSSaysu8yLX1yHfLfezXeZrzuSUehO2AqdFbM/iEbl9qRcHPEMLQF7ntCdb6doc
OV3dpTxy/6/H/EJhXmxVNuMD9gP+lWsUi40a6w1o7SGZZLAYFHpR9nyHVp0VHsEvc5uz3ewyXOYX
uAl3MF8f+83rMGyRp95FZoRlRnNjypYrmR7h1CoXdVvxlAHjmeyLXXNHf92f7phlOVYPFvnvfIoG
zANFz3XNo4Bfki9nwzDr6XNt0kHbtQ7tbkNbTzajvWTrVIdoL3nZfnC1O+7URCXuPMGao3Zml7gn
lZrBrfMY+Jka7eHlTi20gtjs4nEUm/wSX5ghcxgGYlQE98d/sS2ijfQ51dUrxhaX+UnAMb1Q0sFS
gwBJYOOlGkpN9ztsjcivbuNDvuYevIafGAMMX3BBZVbV8w/pUfug22ZncKm7Wohx6TAaEfRjU4zi
ltjlEcnjq4rT3M3Pyytm6gmfjHgggFIRlULpsKypJtDHAeOBrYNIV5evkKh9lhf0dPz8jFEhFMFK
1gxBE7vrzQl9J9VPvX6jnduDZmGwCr+hb5ccUk86EpooicH+QzrvJv22t9al/ZreGTtODR6Kze6d
XVq3fjzxWYAaocQrVg+iIHwyfO+3Yat+YkY7cFbI23HoIl1S9ORGOQjbndg9sQrq4uTLu9JrH+wC
yv388zVyVBJIUQXp2huo9QaZLux68ZWecWfhhfgRg1+um6N8ZQdDJge4X/0uvtmVfY8/W34ynwz+
E7Ls8/yDDSw9MncA2SbcpXztN+OD6XrU6hOAOjDUODPw+w6tRqjopvyUQ3+c8Pi+GF76fALdSwyX
2jnXwMpzIq70q/tHOsWaRHZwmf9bfHLu86OMV8LoDpfpcsW3wpunKjpBBkuIFSdaxHOxQQGH4TzY
GagmdR500mwn2S/Og/f6hjcFlwFoDyfLUhBeX1Kv/Bk+4pV0XVyfX6nY5f13+I8kzZUO+TE5dMjb
9jocVXxq9UDLkpNAFEBCVx80pgK45+Pyh1/iLEHE0gsiBoGtBPpZlyV7e4wu4VuNSbJi0fl+Pm1G
WH3DsNV++cM2Q5GO5Wo86cDjJP2f7N93DKDP3gvu7DW0t3lxdeMbNDTG3Npn7/Kcco/fLGyYy5vV
y9YcAlmbEVcEABb2dI+Oo1npZPfXpbPAmQCHs9sDyTcZyvHzhYNI18MOA7erN5rBbMUKlWRT3RKz
bCN/eWItp3dmxCAY37IzolOxz8yEg10eZ1Dn88sUK1s94n9sExY5udUP5Y61I86bWwlGJfcIM4a/
heYlhKLIHdqa1W3fx/DrhX1nTs0V3pslSBnw7i6RS8nOenrDVhRvhR3CGe8Grzgg0038eXsTRmHZ
DsWDL4fvm4IqpWexM/DuPFaeA6HEs9Yzd3ZJdjVzu4Z2Jqwpbu25evRPs7jx8s4jYlGwKBYxi9gg
hDAPItO85vm3vnYvHmyx4kZQE6/zdYHlmO2iG9b2UDt48wf1II3V40XqIyQWuWJ02oNMoGoo+3JC
2CWKLR5m/O3xzLh9Fh58KF+LiSI+nRiyL31PTozDbS8vS8OiV3wu1u1lR+7rQ13J2+wn9AYvM2Af
JBx4uQz5XijcEjZEjO3sFyd4Ja79LbqF/zghClxjzHBmxH5EZG+PI8/2mH+lR+0+vdd+9mCd1Ss3
jGeB34fn0Z7n97c3v3T31hU7zCaqeSgED40X2dXjZWUPgh3MAedzfLATQdlfppfxs3X4ABKC5oRx
KG4EXSAWz8WZITcibv6FYrhOBtbyZXACcqx5PfdMeNxq5mu5R9EFbVvtKNnxZulW5xHOUmJLjEPL
13YsIHEizL7cTvZdH8Ijkkg8VD9zJtfpPiFNOowPpIweymHhlZAn64nbnmsHM/GAKgyuPmPCwBzj
mLS8P7kSNktzh16KaLhnzh7onjio5CFEnO8jh1w8H14GzNyDo48EB4PNnKkOmc5iA4dJ9cvUmaNc
pjfmuHzQxi8DvprD9CM+Kpe5xRQ9lczmQz7B87WvHTzC+FnuX04tdrjkTz66bfeT0I6J9fJCDsY1
csJYW3GGye94VPeiJ0EzAjSYlmL11AfOBAbb/qb+VJA6lcwQ6/IvtKTqR4tYB32xB3kNEMrXg5xt
+sHfatRyaWiSm5JsmWz86QeHhER2WosMXL1OLR7Fk2M0x/b1h2SXe6HH4MoNstPLsB8uBVhZLPYh
c+VbZDFk7neEdcq621MiPFL+I5+hz7WaXIH0mdCSmbG3vOY7mJ7X/UZZh8d63xF+ZJuXwfSzhS9Y
U0Ry0326hnT00RGljafGq3zOa+Eyadi6rY1pvldGvJqvQz4hP5JAPNKjegV9smnuIgullICvbX3i
dQJFFrX6mkD0ShYBz/R9/C7OtRsfhzv80D6OG7tAyMBjqX0yufcFpjOCin9kb70/v7P6HHssgfxo
fvDXPHrOAzZkoH8GkQXTMIToDaB3GAFdWkjowGxVkmcV7IXIeMQWxcGQOtOG5uzf8D7IYsDJB9Wi
mOlFtpM+JwsAKL7Vn//wgpR//hqOwtwwAEGJh0/RLqXH1rtJD5WF1i5s+V5kYwEMF2DYhLtiK4jq
Q6lzQ/0nO4Vggiimfyj7wuXmnl/9AUdpsed6Z7iMDz6c2w+/qhu5RnvD+nDvEByRcoVfYCeA535A
6O/zTfDrcN8/xH6dWHFkHm78lLt+/pt+YHLRVUAqJOLbAM26mFeyXShHmIND7V7oj9I6pzpHv58K
DNreJI1wEiIUS2peMRql07rkJ5rG52NNF7hNCJYIJZg1pcsm6doXP0iQEGQSfxXAYFoZAUUWmCyA
grBIR9RvRs1cAo0oLKAvMqxj7y3khimD7AV1F5PnMN64JvquDA/TfXs6wY7n9YFnQyRRxziIryBu
nOvoklJOir/4VzEy0EHqV8OHoBOCC2+0GT767/pTs5T70+Ot+JLSSz+6nWK9yAg6Dzd0BNR4kD/n
95incYQij/MUXJirlK8Jr5N9JEgvLCoPRrvEx/HGMWchsTNw1zAF9P7hDeIxPP+NmI9khy7GVnqg
wblX3fEb+3avzvkxe2g7pm6IAF8kwW+r4bPL3csiItlRXAkp7jy/poTyMx3jvzig/bFrjm/2uwO0
hRiBAOZBUnadiIBKfkxwxzmBHXbwUq5bB1wtASo2neTBZodhiRhFm9NFwCbi+s/x5+KneLxuwV06
QAvTOmArCFHZmXeqSMJWXrTzizAFy+u3TvsA+2VPP6pb6XEsNIC40Nqtnl71TZp7753qxs92OFa8
FDWqE9Uzvl3yOXTvu3LpPnA/fuTOz4vv+e4l9iY5nYUZgzdd74mU8CODV9+m+/TK5NrrAZCQrIoY
m/OL0yVvHx/t7d2KaxQikT9LGMN8kiq+kZPevwDA6N0PtuJB3AKYWJhe6fBkkRdXcaQJFUpz2M6+
tONo9hviT6f56KzErxxGAnxtHVEZyFdg1E7LD6TaXSKBQ/RYnrRddSDkJsvnUvm26T7adR/IpJzg
ylxLV/nEgVhPrcQOPWHc6vXiSLD7m/nkVJwrv3jIXmQxD+HgkYA9R/pi38JoTjD1V6J5/mPDo1KJ
XRCekxGAf8tP4cX2/Y3F5BAEdxIDqqCYHlo5+F31M74CCvgeyQfza3dsHQhV/Jr8en55k8EWZ76q
d8Svy6PYgsznW8QQXk3FavLBJ5rzA2EZSUZN0BdvX9wwmrE3hkX89oANSX9fH8iPTpjWoRANh9Z3
cRkJ31J4677GGxfwj3qaR3rKsqWr+iAOioOyhlVSV2RSTYRFJMSlJ/0MFzbxFF8jMvrpvfXzI7GI
q51ZipYNTbWDGpVHjn9kwYishVFjm3Gw+AvPlQfM36lwkdCJ0gE5147oxeOxUN72m2236478Ff/I
gdPupTf6bCg+jP0j1rDdzO7VjS/F+vI7YjRejbnWLmxQDvVXRbhwK258Fw9ZnEryh9IjpsKR9A8W
kz2H38iEKaKMcWvumOHMjRt+xO7CrRJg8pju7DrM8f/3DoErvo3zxmqEHSOY4uxhPHBy0oHrm1zF
BkeJxGvPfBWYM7KtP0fAcDNox4ChvAcNCLwM+ES1PbKJMaIj5geTx9nFW/ztJ3Bus333UeL48Q//
CEylgzDlncWwFuRWJ7jPP5/ootrsMVldcSdhZZLwpcUqnQijgGjdBceT/qtJAYdIF2MU7DkukgUK
/2E7d/RjsJvYx+/g/v4JdlwrtPO34c7bcYUk1aiUvj28DB+J71t8hv9Yz/Ymjk0DOTv9FWMBQ9sT
vqk1PponPPCyKzfTOwS9eBXob3AprSMukOk/h8ttKHIp4iFQBeCZaDxvcbihkbpxWiT6zoSabB+o
BChO/1QuHkO5DFv28w18jUsNFNeM0+IvfbHmsfGhoy8RbGQ2TSQ2AokDG/CXSgQbA2Td8hEytYXr
JfGnkk9d6qb60kP2MeJQ/GA/hSIUP32KExkEK1HD6HVNg5aEOLe/Te/8hIuaFivSuuq5oaDd91v2
g9yAa2FOD5tNTI5jRveTLX8mo8SdUuN+Qz4t4kUOOSm/CpPbnVhXgwAccOh7JfPlRLGAFbiPyqRr
qP01huhNocMkNO2S9TM68YwDCGdoeCzNorf45yAzrb2GIaObrBh24MFyKVw9x5btyPZfPIiOoCAh
sCH2BykGHIMFjVewGXfpmhHBrjXe1Cv+5ThuYhAc9t+DDflAAIKwZYdAuowZWVVtyMWaaIGQd86j
Y3di86AoTHgO4iRB6EXoAWiZnYbTVB/xn8fkJfRfFFoLOc1ywBYmaQT7l3hE4VJYTHS3WDkOFZeN
RcCK4vxFyZU4bFxh6B0un+oITxk0Hl78z+8xgQ38njxa6mHj4gFCAi6WG7PLM+OjyZmowYgtRLao
6B7LAKJ18blgZ46Ut5FAWamUPoGOGBk+GS6bFXehf9v+fvNtOpu94xibvbf3bHNztQzX3piWadim
Y5m2bXgiVw/IWvzR8Dvdt/fmrx3p9tXZXKe6/+0bdqL7/rfNH5Vum9+GbZmm4zjfjmE7nmsavm16
uu05vMva28Y+0i+23enmt3cxKv177+kOnQfd+904tvvtOY5r7H8t13Zsz/4lAvUsw/SsX8M0PDPS
XcvWdM8weCn3oxumuJhvy+fCfh3LsNxv17Qt6vqrcIUKmU7t0XDMRvehE9RNPuPq+fDH6dcftoHO
m12umv+qhu8OumXbrsl3Gsa3sQWRolu/Xqfzg+fKy3Sb/7EN+PFM/wbgtXLZgLq3swfxT9fxLNv6
tZuVeIvnmN6Oi+ebbDtei6t0fi07XHn+r217pu86ju95v16iez7eRneMX8+3v8XibuzMsH98268M
H8Cv7rPQZKkrjxewiFye6dhIMDtTbv0XhQz9ZXiDeA23GOm//NayTYNFWtn8x9jbruHr39Yna+qz
9Lb1XHPNjmGJK7SdQC+Mn59U//lNeFD4NepL+GGXjaqQi1H6FUWezkuP0mOKodlgYCsX+/h/P4QE
Ff3Tnv3WM/nFzlxhd+cUvQl3ZkBfviRosgTXzTzqsc2oMJmKfEQfRH1/aTM64lD1SdAuAmOawVwK
B+WUo7agTRi9v4pcBdqGl3oDaK8+YSayQPHoY35DGylgDkfNV9D7B6/PnlXkS6SapOCAklAVzmAp
gq+FkvdkuUrHt/VOczNbjrtRuHjMQ1N261jKN1PQbudggP89ZNwFGA6kF2sxOVcWUPVVPwNz8VPm
D8BnN+/mIGb0lwqDuGOzbtT4EHVvC9RpUnxMig4MdmqSeWQB0zxICM6DpbHIvGHgHuLOXjLRIbcV
A1yRMRlUJCBbBhA2sYw+Zb0ploXRyi7s1k6xGzcJB/lpNXtOse4NiHIDHIfUA+fC2N4boq8WCjKu
as2zwEypGFgNmqyZWePHZyEw6r720oiW4dwuJZSpM3NoPpYACvvg9Pj3uF43eEjDuX47/tWxHd9w
Ls5Mv/qaAak7vyHlIYJFhpQJUGQcjXGxQ9uXnnkwYypgvUgpdpvEgEwqvPXFN0kzlPn04kTJJiYH
ZmdlK6B9b+QnT6/zADJf77/h7iP8+wa8jVo2v+q+KiaLRrRVla+pqFUsft9MeiOwPdNfZ+oMdBsr
pkQZQZqb3DZxnFqKXKkw5kzs68A/uLk5j0uCHdDAkyz7FUELGVsn+qtMIkJwoDDEGQOZNAG3KKnI
FZPBwJtN36A3wZoYE0pe5F0ftOgdEjBITL+Xn+m+NQlD7e5Y7tGEsuvPdE1/gm5FfFLWU4Thhsub
NJlyJIwEARQpIpvTYD3j7tBdsNRfJvVeev0bXwFGM6YWb9D63lDhHv4tkE4H9AuJQworHR2EVbnU
IUlCT0RXrpIzQRDJkTk4P7OP6nfiMmbVQNzDKByQESo2nE9mvom3iLshIwxEgx3f8BLBGHdAGPBy
yX2DVq8/e3sxkCgzUXjOT9JneeKSlRZMLgO1yC3kwFNh1FIM3geAjzGLiLk5PhHOZOCd1IU/1Q0o
1HNol4fUR0ToG/T/hnL5nvDVDE+Lc0MieYqO/eU/ks6rS1UsiMK/iLUUSb6Sg2DE9OLSbq+IYkCJ
v36+07Nm5k5fW5FwToVde1eNwi+x07r3dEeeVSkeO6AnzSxbDH6YSkdPeOwGkXmf3n00olbAgJLw
BrnTHNF4CAPrf4/kRB9bjWXUC/F1yqclU51T95wMAIWzdRM8Egabhd9ksPouDlsWzwOtJjdm/50P
16Sc+LzWudqDKGxTakjpZ9aSAbxdsmYXvoLbO53NVAenTLvgM7uuRuFjcV0pNgGY2wWl87Rf8cih
eyWC1DxRXFrfefAuPMq/QExQCV0aewZHeLiWZqdFkH6CcThymoBUMZIWSoDSd/taGH65l0JKmT+v
BZDIkVaVyu4aaPbBvabZNJtCKLau1F6koJsoqzFFKEpCzDzftuvXQpncmHe9vU6a7WX2plOjSTO5
Ax1QqTy2HjPlJq/FewaavUINN30cuwmUmtmIhLBYHRBdo2ESsSj8v4SGhVwpacyVAwha429zAiGi
flSuyQCYd/ENixvFUULLPaN8Y8bvTiWH1uD0E/r6dag7knX8mlfvnV4D3ROpV+YifFlcfy4zhHgO
TdxD2a8TJeoCzSUQ4iAymDqkW+8SSOGD3xwS8IHnKkvb+OVRArbeE4WU9rLLfL4+veyNicANjBnd
w3gMSpR7YG+xlNDaeAd7IVSdyoX/a9+X2uyT6tbbpSdmNPIYBBHmicDaYGAsMyDximIno85jtiq1
vG9K7vKNr5PXWvKeE80dTMbxbafMtOlncplU0A9w8vPHZpx8Q+QqsWYbk8YdhdL+ORG1gcwZhzQI
jAGZvXLz8mlTBQKfJ09bml88mshQD5dt0A67Xw+2b6qug+04NrBUCVwmu0ykOWcZ9AlsOpu3OwOX
XtdEYpAVHClGGkMR41x43HCrmkhc/jO4uswoYsFgMz3NZ/uyRqlWEymyJo9vJpWCx9TC8Eit/VYs
pvBiUFuNoUJwjTyEdzQvt+D6G8gz2c1IvSnqy8JMEWFiHdBGSJkwp7wHtJk0n+ld6CmgzfUWHVmy
gSAbCaTt2KyKHcadSYLYCCxofnFrMVzO7ntz8FPs6K9/+8HEgvMD4rk5bUJM/R9fQNxrPyJ5Oy6I
3U0mUvJ5zG/7sIvf9sgQECrg4Cc/NB+7rjJAY8D1p/mmU9a/MdWf3MTo1Yb9QeZUOiXNcTDtH5tW
LU+GpmCuGR0FynSu4XEVLpaLWigYGofATHYBkctliydS18bmkeaADNg89pF6vuMUoA3OjsKEIlIj
8AaNESggL3I05k31R2VDGw+B0mbIz6ybxKxUOviL2hpqgLcOCEnbKdOgj5pZrMgBwdCLq3gg2eL+
Tw318LIaLph3uyQXG9FldXv4oZOPuh6CkH5Wyg9Ve+beInxC2CaKc+pZO4E34PfvPkyW1hEF9u9p
nD6iPukpsw/DclHGTJX65dr5GO6mXmt2NykXdzxwZ97wtL/chsEK2PSvrIOdH0yG6/qfPDG2xhLi
S1SteDMZjK+48na4RigJ6r1nqYnBYoB7zynd6hPy0yvMlLBlgoj1Wr8SfLNKC5ttMWvX6rqZwvQv
k3I9JM/ciqLhgkIDwyb2t12xGv37Hg/QTXrSMXbTUvv5zG7bN7XO0b+bACea03smKJtr3sfgn38o
5pJhbPGNz+l7ZHd03uJ+WHhKzIABu+F9Etyhz6aPMyJWAfyoHnPVYsUFYwtu3jB6pq119/WwsbvV
I8mi74JtHwKhiKdGQn2fl/PLz2h2P389FAO/YJZQBprJ2Huy3+DwTsFAvNrLSZmfdkclLSJRe88U
bt9zVkWUINa19w5yP9s/Z9ke2Id2Gasn0JsUDE6QOycMcXPGcxRo83sC5OSibFk2ky9sBJpsmop9
cZgAZesLOeipLIyt8RyUwu6ojGrBl1oobsfSbQoIKymg9xBG9BbQu8IebG6BNE9lDEZrHfyBCxPI
1ZJs/pmCQLJ8KLkNHcC+RRcA4Nx91oY8qfH69L6fvl2oFBBheMIY+vwfoJM/DkqywArXQq99FzX9
rF4/0vH84JfJw6GZrHvwmdjE68MEIemcsMfvF89f+Jm+5D0cQEjnPeHbpnmaJ2PGekyBxFgPSe1r
0+eMcuq0WHEGPfib4b5374CREiGlK8aWbOWfbsI2BERPoRjANYAkBPxxkv5xx4dptn+E43nBnTcA
Wm8/FxVIBmiDDtf/ZBo/IF1d48meO40HNpDB3eqECJT0ZMX/sGxk16z+j2wBH4AeExL38BDpHfay
cXl0RhlQQQF1p093Z8L0uzI7amxKTOD4zY+SSvB3C5StHh+W7T9abbxXrUMfXgI4JK/V9PrzpXDL
owBVY2I69Pee5mn2d6GvCTcBBsDq1OMwZUcApVcABSm3NxlM2CUX6jgAgwyNAhj8C9vhhIAKUXnr
6VeHV8F1EnkzCfZjjvDNLqb1r3ma2Z8HFMVIoqgUoLVpkDrFNd1r/0owfUoZE9AV6OSXCgT1DBaw
KDJscigo797mlEGKSNCI8LC4IA/vt6MzBLfxsYmlYJ0C0GEYwIvi90o+Ye4BtEaIt8HtYH1LlrIh
cgMyAxUB9Rua34YO304NE+1mI9ySUfLCyvuhjsl6hqIHmZWaGOROPk3osMWTEK0SvoDOwKfBwPD+
bylAktdeQHE/3BrSQ/BD7o7YuMlhA+WGVw8Cqnsu9TWIXL2nXiTAzYRiKeSZDYAT7Fue7f9gESCJ
INwyN0O0f3AoRwLyAEGTELayS9RMRgJLAb4WUBNkLPA1nguxPNOmaM5tOEXjkh5k8P9058ZNooTD
qOurVTcOjFJJM8lGyhQYDSwGVJAv7hsHLIwirWgLhFAO4wrRdSiKUozTEsuPpwaHgsos94I7HZEl
gP8op2Yq+8BiXAme5wBEaNDsG9EM3aSZBygQHjpKAUDCAGZZcAaE+dzHG7gg+PGelSZQQMgCFAc1
kRJATuWvIPSkQsCUMDLKvfqP72IBCA4QDFZK4aI+CFxQTBlTOKPuKeosBNBUuaCuCCxT7M4V74da
8g/f99UEe2jwcjRWWcG4MlE8o+cruwyT8rhTT4Fc6T6Sz69+ZtmAc5WN0x9Bs/5YteBqHOUKMoYr
pbNy2CwlNA6K+Dt+WBe0Buph7F4W6Quk8fe7fi65RMo4rNQp/ZRTZQEcgZQDLbko83PprGMIlSDZ
PAsgPB4E3wdhZ7TGY99++AUnDZLHDcEHjHOHjxFaUI7PzHzBqF1okiivAeWZi7TntLlNrE2eWr83
qNoQNFKVibmNyqbeQxric8j/ueExj1vU5rKI7S3NKL9jqm7TATVemcJMmzzpDwkMzzFFiZQ3s+oF
WRYGgyoIdcQ9X+o3vEzSdv2BCQ8+yFMFdKU2dMopfnKurFUuDsUA25qLIxgbUvm16j2bqJItca6q
zdBXDnPHITyZEWrXjEVlHb0FjNif2UXqbrwmuaPyDtBPugeizcrSMQMbsm+wAxg+/Bq5HaD961g8
fabk3uBSip5bFhyKiyRIWQd46g9aZFpYzQ/S1cqi4QrGkedPdrwk1NJOxFBAD1/wS1ET41u45moG
xi9SPh6QsCHUGqCWAUoDu3PNrEOAI3YusClWiz+pSIN2Yoxe9DWmInw4vXesfXwN4C4rRnA26Kll
197jTCFEX7/WDMgV3C1BzoEah8iNPzE9Z9I7BuLhD/bQLZEl6OeCXmCYR+rFkKqN6LIV/EViJUoS
tx8WST0/nPgeKomGKwJ7yNyesDHKpk30o8H/NRYjq5UrY4IAt9ImIhclG7YVnX3WqOzOQO1XdEG0
SCDA533okAT/XNwa7BqjiylKKeIIotzPImVj71mx3LRmyf8hrL/2igDi055gD1DnM6UkiWsUjiJ9
z0YgE5gLsN9qWobYUdatfua+sQ/wQG3KEQFheNDCBu3VM7uMLwTU8z4bKIDEqDwRmwOF3FiD1SYc
BrO9DFP6fcXMLCC4Ioc+d0tMJwfj8bFI4JJNbrOc6Z0WmaR/2YI4USOZErS9zpetpNrfMydpRE1Q
n7vgsME6fM9c9XU7WBH/cYOSccg1vEKoFcS6I4eNROnutmSz8B3YG+g2FDm+VMr85L0i1GQ+ZaRi
6s4lmLxYWmS0oyPPbS/KS+zMp2342vI243YqEUWjlDsocmOKGNxeluV7VXvQQ8lJqXSSB3MzKFvt
qYmcWF9iBQinIlxpnYzPfFd5/i5UQQ/Kw0P02oORcJMIO+hEMrsRp+Lm9zyPUdqL8s5VlIpQpDei
GkHuUfxgn4lB+HKqX2KFU2Td8XAwr7zzsuUa2Ns8V/KppbHhfZ9fLlPl8EORgvA+/sWt4jH0l3uV
HYafyS/UWtYL+hUIF5S4scukEJ6MkEKwoKBhwq15MW8A/brwBAxtERWWp98jVOs8pt80DOygKSzD
Vgz7m+DzC/pYYB6BrlR0UgyUF/W+cbtCyFAiXilDla7m5exL67l39M1j/RoyxbtvfUYIZ52PM/sA
hVx4hd6cboUgr4ghXFDnqfcclQV222at8ECUvtDwIG6jmESd6TtmvhpNIOzih+mxw9YGgGIUA9AV
hRfARC4IbE81HBznZ2DjS74xi5xqDaLAdn93REUSdQ47gPuk2swhbJBu3UVURz6KscxpAZO7+H9B
evmrwuDrcaR4aLw87Z3RpPBF99r+5HTPYnInfVlE4YryFPHizR1WzEgQpTfWf3txBYTGPR0L/0ip
R2fQgWrj/nA3okKjeuwzmNOYLQMVBvodmWmqjnBGCSQbbCZlmfwuSjk8Vkp5SIaQSokwQXaAYQxM
X+Mwng2+LGok2AzcB6KDsTtsYRxG74NLhRWrkbf0unVY6eNbpPaeQcr7gDvqGbdJW03ud7um32fj
fjQPZcgDBKx0utwlEuBTGCWweVHaQjfEVL7WBhW9MI3eMLnbQnFCfYl6lCCdcVrcPE6LOm6DBhu7
TEGudfhow/EuTFSH9mKT8PdXi/RZ8GEI/1SVqYge7dMJtZmUyKIufljWvCyzT7Y4JAOHgqISqRIH
oMaMkSEsoWUYTcR4iggImAkgFh+PJ4SfzTWIm9Z7nRFyf3j+GYvHv7c+N0z8iewMSQgVMMRArEM8
N4Dax4PQq7NX/s4EA1R3KyqKlNGgBY2bGFPDsxZBDHsrYoseWGjUAqiLj+gP4WJGDxucNK8VRtjw
AEZOMXLUFPczunnSDU2y3S2NEwW/R+9JdUDILaGH68LL2K3wqPf4BuH95dyqWWWsDgrd7IO69RAu
fwxXfUz0a6SNbZqwPS4+XFbBgWYqhjrTDtFF9SRwluJFO1C7VZJOmebnW7kBckAuPH66zRUZOC3S
hERH+k4HCmzLy9spKOYum3yawYIyX8ak6iZS7r1ek5Hkc4+IOqXgjh6j817kXdqMAvqniPHRmUpn
pSkqEOLwglkdSFTS4Qzu/UDU4nn0M9knLLngFVelqPKDsbmHKrnWyV0QS4lPCOxGZ94AfRbK9lw+
Pc4AiaRHKR4QdyqsJcTDv6SEfuucH0eBGF/ugVOI8OF1lXs+T85CgpRDU4NfcIcmgez3j0OBEYFH
0MbQEAlFrgSbfcqpX37emwzWKuIp6f+AQ/uj/sin5tSejZOUO0NBCcFz/M8N+ix7CpUY543eEH2D
Qu7wEGh1Zvc9rOoUZcfAfHL6pBgEkhy4WDab+14RPBBpBHVBTZHNcTovIpET3o438reMjpLYe8h3
myzsTvhQFsHNusE+2DyngvPn/2kYHinWH3gU3hVF5WmO2FWo3bh0ckP8Br/lOu9wXkgPibDJFqCe
4Rlu4mfI5PnLJTkg1yOcI2lQxOWLU2BSEdKAJbxC7AlnzuG5maRbfFjafU7CU5I2cD2kwG8aygaU
kyG+8bRFFZ/k6yUSEzrQSE/3c6XxrCNocapwutCKuTbk3ylLm0admYHElo0d9l34HqWDYvu9/bw1
1nLwQSNwizg6Xg19Qr6HOMWgEg2auQh5h+lzeY8//HD+TDk/rhJvXaaiRwDGgqCdYiLTt0TYWpO9
0a0awJS8EmYDYxiIdwj9CGIx5nyMeORLFc6GWs9RiFXfS0qFvJcVhffnbuEsceust3pO/nCCWUsA
jX3mISPIHGb+EMfF2pVdCDQn/CCs4xNsabwWCYxoKyBCRZ4RLBEmiRBWQy4kOydTIOVFGdDbKB5l
2SGtuwuqMv4OPgQhDnf3m+IM6s7DjX/RPAXgHNoegSPcpJrcZ0y137z8G3gfJAggdp2NTJsu1bjw
Ma39eaBnAm/6DDyvroHm8e83FZIQMTBCDJfvGyqLOCirYpzWrwAiAQUQww6gIJoyfS8Vxl/YgJ4S
FEAtc6+1a+fNvGCY4LANB3Ck7YMDA7ei3yc1vvrCHp1lL8nUDJzo6Khp+5dcUziTGOxEa7pnz7oj
R6Z55WOwrfS9bjAL/OcgMTYpqCntjCkO0dENwufIrplRFLFbSR+uY5c/UZZUTPR62iP2ZG7LYv64
xeTk54FUN6zzWaXGt27S5l4jp0a+utT/LtkOk1h8ooxOujTMjZSKfnVMVU+0hC5tCoMg2smhcscP
hAlsTppjlpjiR8D7BqOg1Cf0K+ho08SqqYzdexQM6/lNn3ND3m+vv64//WmszHQpOBQ0QlqMkZp0
i4bcpJ4PdUejXklwxJh7ujzQzs+Gtf0QZMkLyVBvYh7BYth1YhwT64neKyUDrhGWts2cDdXnTk6B
LbM+6zHwIDq+GfOEQzk+wNZivUKJpAOE0tkF2kxMLfeKXktQeXOHyU0cV8ncZuTXkg9dXAYZvIT4
iF4MXorKi69zgjpf4vGwh7knj3w9J8ZDaW99GNxErzR6QOTRbbxq7yeUw281bnMkS27BoPLGwegg
RMSBNIQeZIJATCwsTDVWm41Zpyz28Y6do4E2SoEWXaaomRaDDd6yjN9TZSLNUNwBF/Ob+szZc6/+
/cX/7AG2IftObGb2ml/NBlF9Jnwhzsarvqf8TiafIt3CFMChf1JnIMWGTjcnhhazDlQ8P91PRCpO
HFZfw/H6OSW2Q7s3IWb5pqTKF/pdlbRHcYhgCL4IAroN7ogaIJ8g38QTQXHiC8iqN3ylOCKoFEEy
9CayS3Q+qbAUObbFaWi7VVAasXODrmUUWaGgWVh1rNfoPD7jusixKLIDX47PMuDOjm+lXkL4ct3q
ayFC1kWExqvFg8kOgqeDjapegmElgkjK4pqwRyS4XDfkTjwgAb2HCBfcWeBj/2edrApeBnLaC1me
TxM9YT+AsahRzXkEqKOJhysa8mB6HGwqSYbEIEqTQ0B1oJxCBLrQUN8hdBPoNy9hw0VSRcmba8DI
U7Q8CXriBoclnAigHI+FnOTM/UYS6QmVUMws7il6nlQmPzRBoLlEmIdhFeXhZ5Oj+aCD3y6L714T
MR5gkcftTFmgEc9J+AyxiOA+CsrgGc/Ijzgq4EZ6AJ240Tj86/K6RKhpG8n7Y3WngWDtzmEU+i+Y
xILD+zg/p9KO79ZntymrC/qwoMyDqEZg1zEBxfhXjqQZJ0uqiRPjGaXdRg8BBn2out4bfYDwxxDB
EBY2VIAo+sxzMHqmSsIurTY5wi2KEntWRzlnsXNm4JzaRjsJ6AWsdHmIwMhi6ZeixfIfr3DDeTg8
Gn1W+Swkbjy5Ew+HH5iqNOf3iGN8mAvigr9nYq7wQcGfZn9slzYdbL7xfc+9bE5sXwYacb/h73/8
l4d92L0ojMKqiJATpI9UfGSw4cjIb7AMKpnvzEgfk9pV4m5+OLasEGyGYuMlMoIa2DONCQZzsAaR
uBTDHdGmZsoDyfbDnfo72rHiueXcmk21YeMhiMxjWqfOjEVGvEXrADNzGBeoQ6Jma5KMFtMPstfC
1u3KZ6MExEspGILVQJ96ce5GMoiMBWJ//xM1/p1nc48ZeBTewRrgWMc3l7zQZ4aIIPhShWDIvHNn
2V8RIhM8x9WJePV9UpJRUDnQO23DgthpZrFOkSLzPtH64urIgyle+lpC/uIYC4nj4/OxSGHjqzNb
p8YrR4hZp5fl2Gb1OhmqM2ZNoo0obOZscyMzJ0cfIoo41EIsQFansCFtRmxRwBA+RRMJCNQueRpq
D8bFB79juLljmxa20SMm+mt8juTRZA4hLpow/7qkQW9gLPg54phAiBhS6fd+xqQeFjwI7CBWnKAK
M0JcTQCDSRGBXGXfaLBVu0Q/BHJEahIEebBjmLjTw2aUtnsQppkkyGbzZkKtP8kX/V42l1/Uvipl
oVZIVChpsePZoIjVqNnPMUfUllvK0FC3lnX8AEJ6hdSVqS4jIIes/I3lE/xl0VOBNJO4tzmxrVjE
mEAW2fUv/FIEv4CQC4uAsIeoDN/g0cI94h1iC33QtQk5GP+yQghMWCTIO6c0LgKq8fQdv8AH4oDI
KDACxDCgGSh/iN7+NrqIdfExUXnGlgGIIJBl4y6gvsecDcfkhPBR0o77l+/bMziAdiLxIpUn+sLE
Qqrli4kSFVgB6oz7/rWxLPhg0ij2Q4cpRyvLnfnbEoTLPAPMSEkfCtDQRoQiPBjWawTZneUH8Iwf
4N3i35jrJLIkbGbbjwDQxK3JAYVo1kMN+C/OFFGe6L+VhZBcWfRkIjDSOYf8TJsRnwCP1kVcBj9w
YK4de0FkLtoeMMLd0nOPYJU4lwVAtNodhAKTfpAqXr12RrnXEbbDraCJyB4Dfj+jmCJsp9DDLwiV
OX+ukWkUFzH1UMDw/BaPxhEx/hwRp6HQto+IhLoPBQqUJRRmeJ2lNsMa8zfEHOlhwcqfHRLE8ykx
BofimvI9txY3ynlS8Cb7aDYiKkBjBRGYqgmWawPawcLge4lmyR6RPYnTYz3hZCCVCKSwE7GyQCCR
fRFw46S+L1fvvA+AB0AwQ2P78IP2Q1trH5/mrPSEdY2KdUIj//NdsHvBWXG/V1TGnn6PCnU6qpid
S/OeJEPm/ToapDDGnBa3kpJIkq8qy4M6BV8YtnPp8E+q4lqbGd1vo01f0vqvkb2jfZYt02Obed/E
PdjOi8HOwVuhIwyzj91B+0vNgh8MGtreohFj8BDOUGscEczYPYKJ50Tvt9JVYOEOWU/dgJvAO6xx
rrd2nTGDVqatyut5ymirXg+cECyGxa1eOsH2vh3mLJxDNoJKHvGobi9TAUqH6MQgB9COu58Mx0yR
MJl90twYNmeDxHx0Sg0zY8MzF3n2hxbHIB58b3Om58v9ErCDSOYHUBB6Zv/Qnn5waNxGutDu8uvd
KPwV0ARHFd34aL2k0J84/6HnN0zi8AptgGYHVKbkozZkIz7pCsoAcLZRwHhKeoeTKVxkvy1oUm0V
AybKsJydQo+k6dWwSmgsNIUoGT/r1SV705Xpq0BWszAktwA7X6u0SKLpeAV5C8j5hlixetKfWYOe
rYWPn4wpAZRe2UsH/8W+WmQSf1wj/gdl+/P0x+fySFmemPaTDOClyNatWOhK/HlM5PFvXziXLmnp
h2FMv5E8/O0vpvo99uXkTmtpGZuimvTU7L5hqbkSQqEuBmKasy0HoLp3dhSaWrZGloWAeS+GWmMt
wxHZ1Z3R8pPPoKMw0Tgs8ZbknizzZCB1vXmMJXy3AlFHjpm3MdEa823KLpRw/+2qyhVGcjHHqTIB
ew7tT7/UcmDdBy01Qe1k+/bNrO7qKopP4nTvaLEfyGrcYS9vAMr0nqZrRCeSKolk7La+Z2f52lnj
h0uB9ql6mCHtDvxJnqf4hLPaZSfnI/tAlSULi35C6i7dYWS8w8HVFZ2QNL8ql13OrGQO1iqhDNTD
UKWnPzBWwz/dtV5RBczJcFUCUlrhHfKpNLteUctcJr0xYYHoMjx4WIyMDqZMhPMdAINFWD1+V8ou
zo02hozB5k9hzAo60LxCgSNQzBoK3gTLvmA/WuBldLtHoo8VMz4R7bQBGRQloNokjtBNOOn8Fgn7
heEpYrwiBuNCdwheQfH8jVj02MhOTm+qh8Hq8KLkCk1MuxzqacTcY7oIQ8OLD9qeE8Ry8g10GzMU
0ZulR8wk5Mc2NojjgTVd1emVoXGIYEkN+Jce7sYEUwnqzjMlhuEMqMFiVhgKORAacno9tRQo3w4V
uRHxBy07QQ/pfwki0AiJsCiLf8XduaoBSPHzvgK/f4KLkuERYtI7AmSbRQ2+yNXKkfqk3VlAlj/Q
wkIJShojCmTz5XLbHn9IB+AsaQsfa1NwyzGzEOnbZ3Wl7uHKD5+Ma0GfPjpK0nOFgacnWI704cbo
d5r9ECnIECcIWFh58oj+WFChv+dxxrMA6oPurPXwBKcAInTk89nE1JJJm3o10YqtQAOzX7CYix43
vRI8mByf035IwXWM16J5gBYrOoFnu7u4tya5VQHzplUpGchWiRJcmx30q6XwVIzDLr+vP23UFfMv
jR6XN5L6SsbH0cjOv++xjffhFgtfVUnR/bLj2FcEzx6QuUJvrGbkIInpV93Y/0rL6kIjK+ebB9CE
yLzyq09ChY/NIUl2UXuJLr4Bos+8QiGhkwGt212lBipBCrWHYdz9jB5hJ/RGbHyN9v8T8FU9uA6t
J7fUUWlYwiqmjzTFIl+mcxY6ePghIAmAOsWUUep/Kg6aV/GcCKm7sUuwI+CzXd4I4mN0ob1sJhSM
PEkJYDibCRg/omCCOI8pArZ8IhwhTYNs5X1YQC0eKXcfXZh5ROxkTsam1DYtPIynjhqw/gKm0eFo
QMfUtNU6ixD3FwOu0APAcNmGWEwe6JMej+96VjK/C6oJmHBUPIP2NmPIaUrwaXyXH31K7ZjJcUcI
MgN6mnUUzKAFEBUhUCC1JHghdB6JXKfR9tKNnBJh9lnpf+kBwNRHJjHOi1yAA3QnA/b+Ml31RHWm
qknpHa0WIpgDqDQMxpYaB4k5k0KHJdXI6658Lt76no3aaJ6Bs2y+dGK2sCrKCTA0n9rEove0/+wp
M6Ilp4BVn2mJR8wX4QRfPtuI9EyP1a/LqEzKA3kGehPnYhIApuTtlNqMqI5UabzL5kTk2EMWrYME
rZAQxDCblgyNSoMAMgnJ+1ykBEw2JFo7EaIAHPwBfW3aUjlEBwHj8jl/2s1TZSoCXLpH3N6jYX5+
36eVFugjzCQNi0AS0QJfwpKCuMqeL1ZU3y54LEmqnFrxtHwxhFIEtePJLJsOISRDDiaqRGI+5qwo
FsvW9x3p/wDH6DD42sHvBty4042vZJG8HL1ZwYkKQMCfixfWCqh+SoBFowy2xugj4sSL6Jmozy4F
YHq3e4yHJguevuAiKIufB0Am2ILn4uCWZ2R11f4FC+7qqiCatd2hEzaYX/mU0jcxl2DZE/uWAEru
mz5QB9Z4nbPRf+nTUhYbuM1P79UeD8pZu7uF6qjyfExtrMonjBga9nvYlzXDRp/ba7WBjd89CHZ9
mKyvwofX1AstN0RqZOXQrAkAFKLD6AqG7Bm0Qxzk06qeUQN7SGt6MCrkVhkkJahXzMcdvkw6/t5+
1FukaDFj3V4xoACPrxrP8/ck31+ZkVWDAceU+bDbj3paXjjm6SLfwvdz+6LiLIbYXqeHkxQQxrL0
v0Srw+s/5UR5UpvW7LiRtH6+NGZ/YC6v/xgoxdyU9PaM+VUJC4LBgGi6KUC+CPSYbyQwnlCU8PZs
YhpL5ZGMaAKUAqQhLMgfmF8Ara6yYTLTvsovTTLtY/JCZUG4BX+zmIXYaGt5EEolDXrfwL78ia9Q
9wgttmw+XdRAVlhaBdz2JVVRFw2vjbaX9tsM9yO8gG94MMODuTs+zERoiIhEkouVLpEr7fj2wh4e
C8jH8NpX9ZwFhgDXJj8WLAOGsdFLSgjEaGwQWi8LxQm630MUWqnlfB1nNp47ztib1FbpkAJAdKVH
F/VLCnaow1osHvV58vov7bjQ6HDtsA5NzpU4zDPQiN+29K3ZwUMeORSr6SRExhodNqE1sp52qB4H
k9axIE2iCdPcjHuA4YChSODBUawjWpBmBfmRyiu9HY6ICCyu7UhVwTzyb+4nA/L53hmf+WLKqOZ1
G/KG0Pn/MBYcxMLmvgPMOCmWzjzeHdrPmUOOJtRxKOMspGGBeIf/hPGJNsCkYh603otf0duDExdH
hhqKbBMFN/+UEC+J4kVrMf6BVk4jGm6zEx4pSC7/7iic+CefYknwnU8u7O4sIauI21Ny27qgmj3p
6kHehfqstBC5LYcoTmQzpG5q0dAih7NwsbwlzAJxQUdaCZgVomjZHkx4z90fIASzkS+/g9ZhUpyZ
ommBHco0U9ZHE4wQyYwslppYeUjoImvoiN+NnAQ7tbIedOpRXJi20AwTfuUAIIjv0MOhw2vo47kN
GUTZYgd5wkHisiKm32b+y5y8HIYfQPeWsCQkUoEEYeaBQr2E4yUes+CrAptzbSpP6klzLdBkdpCV
pkvOfczUQi+1OCHWocvKpcTKRd99SOCqJS495IkyPmWV+bAFpPlt8o3oVWFB/bRAp0wWE99Hrsr3
MOHVo2Ex+NGHFh8EtDwtCtwUbr+rtPvYg0KQG+HFvo4a11/YAxA6FDqR8ltvnt4+2O8lc3qiUbyt
WHt8vwMj0z6tpvyMQTRXC5hv7NrObuEfP9mEMjebKc2OUD6qCC1fZjLZzGY/My0oLKbEmoZ9sC8m
H+M/Qir7PDE1+20zM8wk0Dbf3DsST17pXJjQ1k68XNmbPgTpsODmz2tH99jPbDIT8ZH5YGsvJ0fI
04BWcJrtgYVeyGb2ltna09Zubd0cWAzmoVNSZ1WOoppUmqe1S9XZ+Tglf6Kbt0Z8Fu4wHRnpwAfC
BkwAlIfAy/TWdCm4/N4XnxW9HWfVbMgJMGUdMYZfMTnOFKPazcZikOUbssJD9Fm5EgE6DdSEDVNz
GWxvIVYYDJmsDkuuB++lzj7JyQRM2g1/zQV3JD0EI/tqBgEujtN/mq5kcpPHJg8Ah8l/ncPcHYfW
4vzc2uIKe3vME2n/rnWPPsBsJ2M+MXJHrhF2ThkwbpnpX2PznZTBk6NCPuQ/cVSGwzkHr7VfQT15
s2Jc8bLMdfR2GXBs3ggLwAKXsDltixYuPJuNYXKfhQJuYKcpz5pnXJpDCyt9BNuGso1EAOuNBmhk
ZQvmQ/LiwYQhwZvwUMKwuzoIHgI6lzc7rXOU3cy/oRpjcB68hFD/Nw57Rwehw5Yq7icopaQKcBKr
F6T0BkPdTGjROHtkXrOpTvqMZ7VBvfyCuwULm4GDzrt3lcrr/30qS6X2uCys2ctk9XDqV3tso/X7
Bzu/QBcCqroezys6kFdm8yMH8o7EyMns2Y5rxR5+AWnb82tP5zfAaga5zIbWD/hNrOCQLNLwp+iJ
QnN0VbPp7q8x5JiSJGYC5qAmFFM9qRGPGB2edcrsEywWq/E6tCDxZ17DOYGBSznZILKwu/gWZVZm
gaZZszPP8uWimLA+1gm5pHXjqbMszBl29wg3TzZTRiTTMyxEo2TerB+m/5qz2tw8ULxG2K2E9ukQ
UISwWXhTnAbOF7eHxZe5/bmDiBanZx3RduKvhhb+i3IrvlLyKNNY4nEC8nkYHmeYTjbIkHMrIvgz
HzYEHE6JczNLegbSjsUp3a9LBd1RPLDcEHyGbcWFW/8yTpLGgfMHD32JnlesHDhDHjqYMLvAvhTe
xE6pa1t1eAm8H2E8P25tLi7mqmDYoLmYvs3pnnIya3M/vYiLfDmTY8rRai/1ceRJirzXQsab1FYS
gpHYkyNWZ+fcTa9yp9NVsA+C2IX1Pcset/TyUhhIilhvGKtxv6hAZYkXv66GdbcbxMkg6hdFWYJ6
YOAuZmu67jaq3c6q7S9IO9xut7ShfbqVVf5d81q8qGI/Pg4oumr+1nbM2+Fvb99OxQ1STTkWlom/
mdGWXrYWxDZTWB2SQpP32Y3KgFZ60914nDbImnslYp7q5vCncnSzwkJxam8zpmV5AOBj3YIpnGsM
PtaP0plpIJiQ3S+XbAarkcu85OSz1kItZAY8nSbcgSM73VF3h/Z3ypKaTvf7lbDfLnf3RKj9909r
LryHeURQLQIIEQ4s8c42Km3hbLvASqRQc0OxrZHgsFCONOq3a2fI/jZPD5fFetHNLumSxtNY8upk
BMPSRLWL2lE8Yaub4nKm8rL3GG0/rdCpzcC6JvAV+PU4RbyLyZ30c/EXeflxh944bedDj5AS9IYJ
jHNvGO4mzsRUOVOTH9A7Oly/s6MCYNKQFfGGuBvOPdntdpInIsok/ARQqNCcD537Ikn+/H6CB1dY
7a3DwfRYc5sVwi7CNsnr2CeQxs3PRI3fP/TU2EKpYFsr9g/pgJJZDYJIzdy0Fidofn7oaTQd7Q0R
m4jum62H1BbYVlt7Gxa7ZUI+N19+dkL+mHCLL87i/DNxztCH6Yjh64nkBL25gk9mrlqT5lOe5DCC
M/YWmK1J507a0xW3d/CoHmfJ27uF7kp4UDo/wjkxVw97fypYqH6RaKERCldX/Tt4T/NpxhTMyUax
1/38P5LuazmRLlsC8BMRAQUUcCtcUXh56YZQS/opvLdPP9/WxMzp09MyVG2zbGYulQ+lu4iHvz48
d4+tTRMvqnHu15PC8FKf95Tmg8pyGrnCiTSyV354fS0/dKmFoqOnm+Y4+KS+M9j6/Pw0eifJ8xiz
ZGhM7cMjo1hf1ds2svH29r1D62mLRLRh30dv7ba83f5WGw+/HTX7ZJeeR/o/9X+17rCS3Aad3IO/
Fhv/rh2lu/pwMi61z43392i8enh/f/8siRUe29/t3EtQn44fmrf3ns8r9+OH399Z5ztsz2i9f2jb
n2j4tm2e66NSY3Suv32f04f28qH3PbOXb9GTplpj1uu139yuJp2K5tsxHY16fvyh0G63v2f13sFR
9cDfb4eWSC48t6HxD2LuWQOisFntikeFjIV+EBhOyTmmT5Fg7qxBmT2Mn5hLqg/Np3Rbb1AoeKkv
WmO26aMJUf/gAAaYPqssmn8p4spOR7seAPsca3BcfVq+Zl/R9/W/6vcCSaj6Pv3BTbyunrQANqs6
plnpffuaf8/1qbP1iIe39k0l96EWu8gKaqEeoqrf65/RwjHzn9nDsD/sMl0tQvYP763+sNV5aI16
Paf3KmkRWr1DCnZ67d/zQ2VQqT+oJgu3DM5Exsr1l687ccWfm5udgECBHlsGeN+mjdK0WdMulH6S
3BuXyw+l4bQzScrNtf+LG4EZax5yPdek5NGAQBX9GieXIpal1GY7k+7i+ypTBzNS9agGOLU/y2BJ
AEt/Yh/yeDptv7VfqNnAgBAzrFp7QcBsFFatNq6Ma+MFMLS6ZgpPAQcwvhZaRz3LfXcJzFIJeJQT
9wRD9d8Fi8npKWDSPBR/pm+EAaHGlaNxJEgsbIE8G7erPkNneh0C6xyvLXMjIyv4Fj2WR/N+aOAe
uoXR+SMzUVW9MSnsmxW2+AZ4Vd/pf27fysoeTp+RhLvPwvprYrA36GHuA1YOdVhrUd2MojTvlye5
N3dGdBMoZKJhATzozGoX+kd6uy2ZY1/W1EqXj5F8IKVYAl4xCpaMMrTcSSbW3/bDDELNWHoX27Ym
3Sg0YquDSqOCfZyltdHtn17q4V/lh7D34wExRH7RKY3z/+0JJhBIy7XWaw5QgHvDmrxGZvtgYhyn
og1UjOLbVJmlQkvgdZMPSDSkDDWCbRqVhMvn0XExc3SDR9ewAaK4X5sqvcul9uf8Z3vt+G+c1RoF
4ynAM7ZrkyXVXxa3341Jj8USb2H65bVuZl5nE/RgdxQgjo1LlbLB6jU6PlVgAOZmC22if+Wrup0C
Rrb5N739FxPlOQ/PU6p7Whj3h8PypawKt0PmrzbirK0mMTcb7oh8ClWI8d1erFrCvWkOyrUTzV+i
GlnCTkymgKzqhFplqGRrLaqogwnrg1xO0tjjk0q5Evh02Yfrgx9clZP8TJm+sdk1dgZIf0xPnWPW
gXbOjBr/VetUJ6dzkcvSSLZumkETOakEnaWq1d6WqqFLeQkFyEypXb0gjpWBJ1CIuhfA3Rjfn7PV
M37T7Zn0jqGoGMon9dW233jE6V2umsD1p0k7gG3+hBVmGyiWejFfnwmNXVF8Zai0PwgG9txm25yD
MGjUq0vikCq1Fv+bjtzG7X80j/Fut/dgWFCD9//d3mv6Za+y+u4GTXz5snrbQBtMnwozCij354J2
A8hAadXfgs9vCa7vX4qb+8O82rvmhfcyunnXZKXmevajKwTYATC+Lg8yY1F2qeN/zZlk29urLa/f
ryW4gI5LO+1oy0wOtObM9DSGW/W/9KT5k9v0dBpBdm9l4+G7tREIR+hav5VBnbzQeffinTQ5ttuv
Gu2Da/8J3EVRM1TGtZWh7S4oQvXyqKuxtj8Nc4rf26ZfBRClOYxnoOapmfvPDqN7zRW15uTeX/Ja
4DUj9SaN0JpG9hKL39LaOVllJbLoi1U/0pIoD0/VQpMu++JbQ2C/YKKfssVIgXoXflEjX+6bQ4S/
9gxHa3UyS7yJ2aRSxxQPZ8l50Xl2wbQLTovn+/RJeX1STIq+WZfIIVama29/7+eknHtcX59v9GBg
1CzzeSE0TUT5kqe+KrEOPaLF+WXmHK93gu8XCoRUuRbf2SUxH8av1y7VnLFs0+Fk8QwUlLWXY52B
XU2riP5pWw/fVxe1FrSKQbJ/3f1lXyf4ArOrjngaaTIdCWeU9k+T+2O51MiI6U2T3Ie9c9JoNEhE
GrOn7eVjJ3bse6glJM2qZQKRj2QuMhkONIQ+IOzO9ac2f506y8fBBBDgXnyCfywt+3oNQDqr/D9W
S0sa5+r66uW8NeX3zaOifta+XU1mwj2aj2pGIHvWEknT6GVPV0WfImvX9qemIRPLxSDKPhY1+s/V
ZnnexQ0tTn+m86EiN/F1J8Ke5/UUryZ7TtOJJP7NWA8QqtL5P5X+Ig0eeY4lzD3WCq0JMI7iHRjo
yixBM4q0wtZRdyFZLQ13y7GzlDUrI8iq0ldYzWNDmw94ujv/veS6W+3FZH+GLiqZXPGos1G7ppaD
zQiTlPQfbWY7H4g+HRV/kOvFM+iDPuxynLsgfk9/r7nf6dCh3c9fdTXgt9q6eIAlK3v469GAGij8
l75qXvVMAH9aHkLL8hcAr/brQv3vYyNEq4436/dp4dGro3VOwnbpvU7KYLiPqsz6cJiwWGJZ6anS
8Uk7cLJip1Z8olSh8W/y3kcNfZKMGo+jadO21em8fXrTa7i9FW6gZev2bEszfurBwgSWjm07wWJq
LueSfKHpHa/s22TRrxZejBX2Pffrx6H0dc6/b04G2UDLdM6sk8tp2aDznMKI6ktigAgjK4NbdL1x
YfmPYMYZ+uq+fgzg5zZVpe157IxmxXNgEJ+m4ETDv/4GS5x/W/dtjV8GokO5dwfCel4/xgOQblut
y6NvCpnrtcItdIvRkM4jfAK4EtwCgM5S7dmpvRncEXV3ln8WBnJBwJY/zuOiy58nJmtgV9A61xxT
6eNBgU+DLuFFp5ToK1v1GU7yfBw9nqIXEJdcoVuYptdpur2MYc+Ey6aOPjENHtHCB0h7/q1kEdAP
GYA/0pA1gJ9GNQh2x+XgPn/1RW9O+5q9b4hWtmmBPQYDX/V19C+bRH/Z6oFrcdJRV49esx4exDyt
BR9kEzSRXX5WFqCeU9+Wta4EQY1D3A8dagOENPQoTofjVWXoNK3RuIFPA68vQIwY3vlG6z9sEbjq
Jg8edeyWP076Y+4wumvPQwCKmPLFXkxjz9KY7pqTPA3BgFQ6K45BgJT7FsvlErJM1rAUjb0WkMit
0hSA5HdvgNIGcGjPsVaKFTJdfco5klDqT/iB+S09lTrLCf0gSR/YqqJhLjEaD4JfI9dynKu9bV+3
e6/L6kFrcBqd5bY3M8hGhUqrjq66/OgXaBWpINNDJxWNkmN2zaXj5juTd2HsJjma5FxJEQVMzEDW
uxkRaAhbAnAENsraOycwVuss5Xmwpy0dpBNrFCBXKOvqM8Ct5YYHM9sRgN38AIiwS0j6ap3guhvY
1rlzM1BZwcOtsXvc842QySZV0/kotBard3fjpEvElwk5Ne+9yzoM/gIZMTi94RfE1Zb1EXggcwNj
QHFsaZhDPR14kMBkNu8e1FrvnpZZQyyyN09tR/are9umYiPYt4Ji7B8I2XHLwaVAMZ8GnKqbMtdK
B2fykCVD8bo+m2s5LrpnHSnUEBWNqHm59TQ7l4su4+B94bCi+NPu3+ZDEAfmaG7Yjk0VYG5wPTrR
aYApcFr1Cyr2KhpQDtWekAyuCmhwSdwEvCdgkEpavYrfp2HoMkP0kMTw5zbVe9xWNUNTu7HO/jMg
DqsKMIGN4qasehVi0iduM60bg+7/Hit4F9vpmMAmX8LZfEDesrB2b7f9o6nSzNfm1fX2rrXWfUUl
tOnVXQj9S5fl+Lf4OygoDw/JUfgbvQX4n5kvN7+1JwT9RSmngatp0Y3QAmPIXQww0xCUDZBqhgrb
E0xAeRfzVKBl533r6xs4dvgkUVdFbzRAuqsKg5+bJxBql3vzpENb+ZVaRZcWOhkri9Z2O7Tx2ABn
X/Cud/LvK7oSOqiGUIgpByIqf6nyP54YCF/ji1tRFK0+LA8v+Lw4gQSd0S2ZvNxoA62h3g0j+CfL
4Lv0Lxbfl6hurVZDJ6Oi5MGSflfCoELL1733Dz931Vj8tHSuvpKjmdYUBZmaEDguDTDPpbRw16n1
bz8mjaVkJXQmPIb8UFAFDQ+Tiwtp9LAKObPdm/QrvblQNIBhAPvgvl1IJ1Ry4cXjcgdR7XJp3VQm
hPeXZm37WIzfojCQqjEtCvWDlqfmNiMduCrS3UW7/Ovj7O21KnBPEFniPaRxw7n0CXAEgkIxLRYj
TQTt7YO6kmfjYmS5ue61BMJtlmhgaU5MHpz9FrOU21mUl0Z56O0hx5DO9if+YbXcwbu7XQwZ1o15
m5UTLMRj/LQ0DPNv9ww+3ey17ijnIN4rex6C9hiJBL1iOCQbVo7pjwh6MYf/hmjsSdkpIFH2MaU3
dN9uzzroUOZO8WESRsc5i6t9m5FDyrN/7hgoBnzfDV7FC7Js255UDYdlyo8UW9uaBiiYmg+7/Hi9
xZNNPJV7eWXW0wNxCxMwvHlgqpMKJJHQMfMrDJefUjYNOgjiNt4LJjek89fE4xALj/6y/rs+3bK9
mLRwCBaETqtptEsdfmIPEB/z8abcOe++NtvkjoG0TRCnAsUyakVKc06h+K7Y8tF6+NtZ4hecZ4kP
xObEFEddne4C8x2vXKgVVVLU82qNoSDfYeIRMm15owlQeMBUxM4CqkUOn/3s9m2nY/FOAQHRVYON
Ilw9nFfnegsc9lBA5nQLrGrc2McNbGEt48q0tc0r/Z3+Nol0gW9EiIqwlWCXi0mZ3xGOK3QQl/h2
cX2elCJ64zdrtzEBWSR0ZZtCmEvjpwL2K+5zY7fTwG4syh03RfgeH95kp9NqWskSTFTay2BSwhtK
3kGVFunaxbaC3nX1bdcASP/498c+GJNbYtnut+cC3gJFj1oP+XNeZLTqx9sYtNK5FVVdy4MqMy0D
tca4GRi9yjSkRWQGfJh5cLuU27apICN+RDYoFeRMzqtT3aPhQvkx9kJcfxcbtRbvgf3WgGkKqimb
zkV9VqYAAFivoA7yzYFJfn5xugJgIN9Ylb+eivxR/xS3QWXnySWi5wSmUTN6HEd1U/+PhcmNBGPY
Rrv4k+/ga3AyA9kUeLgVgaEFBF1iOZwpNgEjFjNXt3jzTO/p7zwjiwI9dnl2vgTiCcwPa5ocAhIN
Oq+F230Ua8jUJCqBtYlbYZsRo3J4YReUo6Tgx+LY7Tz9VLuzJwpAF5vwxyHCXhHvZbNkfm+HIFHS
LxTNBzL37DIAzon//d8De8DZpIXMSw2GIgM7TagfLFEDEUDsrA6br5OYpPWoRFMtEoh5+VC5SSbP
63+TZ4L+zWrnV3OuOW2f3ve35vrSuC3ry2r9og14qx9qLnejAKRTaNyzem/7337VnAOs3poLvZvh
qqcthiTjPwKZ90WlsfJFgJj3WEVJIXmlr7EM//vcOqQMdmvfI088Nk9drUXhTFnNf8HLQGMrT37y
+j19PX5XeveRXOjeNphSWsVjaAqaynWun6Zd1cztvQkLs702apnDF5po54yCSpPoUPnS2FfJmbQK
lVY7/17J6oV551hpKHsqIKQxuQRRYgVRTHkzjlpTZaan8hsIcLLW5ijoeC5byMqaEZPXuXdbN+LX
yyAOf49flx+XR2A5FlW31exuncby184socMPaA8RGzoKq20ooTgrcfXBZoMq2z/XEzGSqpFqf8v9
aEm7HUZ2sTDtCHZxW7UkpsoQAQ0PQHRLBZkhphLHMvPshyv1JvoCzD63i3/B33IMehl3hRlQzEuA
OKhaVCOxh8HSBiWnrKc8wkBiLnYTt1l5v0i8OAmj93IfLAoRHAYtcOYrQ1680M9z9ZzRNgH+c6l5
qJVzhwTOLl8RUE0Zb86qn2BAdF7d7jxrBlSgm3gi784INBHmTYmfrp9X385rFD3muIhbn8xcNWf6
4vOOTketeTUlxBkRomzqdpkhrixfg3N11qtBb8f1KwKW3oP6DGioEI6v39bRJwgYGEE6uf7IMuLl
eHHsivgE2RXjSoSmOpWTOpyh8F7+olY2K/IC6dIkIjnVtlGbt+8bGuGloTLJViUH/ulkGAW/itX9
KBkQ+gNKKjfc8g5XVGhdIQ0DnPO8aoDv5uhZlenGHLvVbSo9sT+2TaYjLLyTQEAON8uJ/7492z3W
o5BlgbnH83NqlV/gMGaCsQJ6xY0TC3NJ3NAdEcOgODVCpnP6ZFQXJ4U4v7+G2YyShFvpy28W0wn1
JqUkyP8CSip98yro87frf5cw7vt7fu3QltqcurHKGFkLRvCP8W+0vHmQfMjtv9m241RWHd9bG7TO
IaweuyFsJ6MAAT/7Q2/zwP15cl2+bi4tUdGp+um4+ElCEEzOembkZPNSTYlXbNyfq8gqOLSNCULO
auF78V34pW1AZny3b+53LUdsE79ASS6mguh6TJl8GmTJXQJyUfW9KXPBwXzwKKqfxa9yTdpu/itV
XJNfGlQJ3av4mBBZYOL8FNicqaLn1/KOAHnzRlASlpPPWrWOs/519Va4C+yCZiEuwKGWLNeijaS4
bpJNNFWkGj1Utl241dIxmSJsrjAs8/LDj2WlZcm4IP4/4Hc3ndylQ4zqMu2dL8I79AfXzchcRxHX
rtxB9dvBmxpVmav7U74gQuIVxnLG8K+1liof3PJSdCUh8e3+lNEhIAr8otW7ZFjgL2hUGAX9nd57
cOdTZsZpc98Ir7kKStcQe3Y1m6WVaUeCxYe7n7Nv0aiB6nbXDPY6gONpWwvOY7HtCP53AMFRuSN4
Cd8LQpVrEGynRSLMogtBW2QZDxw9psq/rHiQbasE4hhC04QuxPqaHPdhApx4UczgyEbNncFh19/d
tFe7JLy3+ruTKsaqZXKC5sFEYvNTxTC/hVWFPoZD8nAyFf2eMkLkio7nYVxr5e/hntxhOw3clQWr
PhRvoYIlHob2VoaFRvQXXw3+nyCcaT6L5jlLyqpmeCxtIbgAOWiSmB13DIMMvFDZT2w71siJtUmY
h1RKsmKXGNQRl+SYpeGCKgt5EwB5/dnhLfrn4dkc1yfEi2IKflj0Tz9Kbz3cxo5Qy2KKU6DQWV0v
DqwfuNpStWK3pLZ5BeMIqmvW2CopuN9ur26iv2yLXQ8pp5JU+LV+lYBdxuKBw+qq4p667AXbbUEc
N4HcSTHw2ikAnGN/tOykXQnxwOJH6BkIKwgm/nIKQMoNFaFAHGocl0QuPs/LJlm1uRGexTYcNxwj
oX6RQf7YEdBtECYoYF/53SbDfDm0nf19sb36Mf3k9pTPmvKE049IUxDjjX0uZF7ub3aSoWsQlNUU
iLRsvK/D476yBdWgDiguJ9K2wz6CijOXJ2rTsy6tBECtSHhaq89mdE2tjils4P6qP81LuUkT+Zpr
zk89EtGjy58tyLSSO05bbtPG77jdW+p4tcr7fd0s55NS5oY2RHK5qE1rhhr17sP/mk06LnIRWouO
HAtASdvA90oXVoSRWK4wKDxjfQEcsgoti9y8o216u7UuVUrhgu3+gdcnXeofoc+q4qnEz3q6KIPO
86lSJw+6KNVPAJzy3mIYacYGid+82Bwybf9TWLstJE/bpYj58nXroO12patdEtp1RC6m3Ht3z0RR
ykNblmKRJIvq6HhlJCmEMJwDnVJxSlFnpdws5BNSNFRbRTu5dXtTqt9OqQ8SEelVeSG/KIPX0NCg
ib5BUfM8zVktqS05z6CxE89PD+VC5+tebZSy9lUTgNBeTd7Trt2bQqrVKEijHlpRFGYvrNeN8ouD
5AxKMkWxNnVZ7K+L7f06SJUJaUl8k905Xpt0FLn8m+GNZGl2j7Vf/3YpNll1OYKEsXztiJqhjXo1
LNNvIua8O5U8en/nawjzM81KfMx9fQrvKaCToZYTDkJOVNh2vdnlp2DSrzBiM2Lk80H9/UFIS7Jc
9Hwokfzjcy73XvnXULNp8AaU56tdPA6BvEBc0aFU/WR8Fy0RcpVFoPzumJXKTfLWtvKOg3WuLwud
4BbyyfSMQvoQ57SRGuDFEyxw+dsN6Mt50zW5r0bKIdl97MJ5TpdJ7hYLre8taMjJsUmvXcnhl3tb
fLuCnlz8B6W6NUQEhcNHR1NcjaCTGRKCY3L5scBl2Ll8w9atDg1vaP4FPLAadjp7F8kvA7r7BInX
0i4n/7nEPCCkZjjnr1TEYy5rYa34MwUZRyvf0wcPaej3bricDsMZIwnvkyOyu/U4U61rWTt3Z35s
KZJcjsnu0FgXEjdXulKhyaRfbmz8pr0/ttDawKzm1YYu7K3WtlP6lyxKPguXenJKD8+7Z0fRF1SV
9o5SMXX+BcK2c1ttOKi3rLm/qyD8hcZygJoXZg6a5a8JWa1r4zirV2lBr5vHQifDTD71YlCkHd7q
z+r7godVfZgReFYsrl0TYYMzE+cbeVxnnTzJFVzqrW4W+63YwGDwP1kvFYSSCpZKP/bf1/VTABFe
iUrXsZVbG+rOWa40Z3r54/MNjwaaiQL2pknrz622FawLKG0+w6dqzWuNrTs2a4TCyCkNK1ds74qN
cJA3TSfaprt7KicTIKNcU3TBtjlbUP0MxPHOgrQNGKDpBIKthn97WU5bxahdqiYVkplXBLZk7/KW
m8dieqjM6PSmDHftvwXTfYSPus6MBzDLsa2JV9u0+QW74IhI+lRQxFeHP6vrVtD8cpMLnijHXo2O
kB1rNCHJvXzKaklCTeZlv642f5V4R5WYneXlnkyi0X+YhpE2lx9xegaFBjmvEzJrn4tt0x1YWWfC
JbMA+8sjwFPs2AXmYyM/HWW3xh462COqzZi60M6OL+yAyhkHKYdWLjAHA2SPd9HiJVYTYpFQWlQC
IvsRNyS5VLBwUb2YjyYozQ2YBkMQzc/OkrMQRc3kGhY90kcHyi7Vt39PxFlMZ41JrU0ZLFq1yl/B
eAFG4uLoEcza1t22ApAw/xE9rb6rPTXHMuBxVh/0zTy9FGh1HRlEs2VNtK0ZNoHscZaKi4ymU3MT
6YaaW9YJUl6PSk8+JWbI9/V4Vb9Ww9ofd3XOxeSNSc2oBavLO7JFEApqFHTgBMgUvFwUN3ff+/8b
yYiKs8R5pgdWmf1dP1t+WtFUJVXxQDH7gDZTmtP8dTzDMyu/0Zyr+sdjwqNTjTvETdeXxXfKo/xT
Ya2T0fj/n07pzEyl8oNo2haf9kFztexmFFulitYYDhV2AsFtg3tU2fIN6YpAhP8XYhRffH8I74th
iSiSbztex7Pk6W7yBeHHRQIUxtbnRgj4Sf06QPQ+5JubTqhkmO9TfVi7QqfEqisAWhKD/+7Xjt97
hNk3q2jflBDmy+EbnD8SICyn36OGWfkSyjioDjKTI78+PAvz43trETddYo5vu+zwXdjOlsSxcHgc
sSuwP8GnUVi/lGLkVmV0Gkh4Qsus2BLbCm6opt37YrFz1tnvv0JYJXjctSIiQRepnFGsh3JnXuzO
xG3bpBh10Q69l9hYiFaQgeF+Seh4HBtteQrVruVH9dmINe6twzHEK6yL7GWyarmHq+/9o/EY7uv8
njoTkekev2IegYJITH1ol2J3q3qzJig8MiF/Xy6b6mAq0UC/97ZNjOO2wZcV5ejGbvopf3dbBRxW
2STFcvmpIrX3Y39pUmzuOR+XPd9i/OW6GqYXnOhS6jjYpEsI2P2jnOdI/aHWuPfFLe6XcoY4UV7g
RgqIyeSJd2vbnkqmpsPW7KzhobvPv4fy2zXJx22cPDVBtTctgvwVMTZswXFsN8/bHgWuRWsz7VVL
XzpBonEbAax1kOzbK+G9GqV+tAp/QC/gY1+SveSWUInMWZsQbHz1uvoGjfRLS0cU5K5mpsz8qsVT
gW5pK9QK13U0FHPXaTn73RN00bEiNtHb9YSF3oY8bY2uFRGsUEzFSa6GMXK0R5RTAdYVGW9jde4Y
X5NV0q8rDw4yaGkYPeKyOkfXg8iWFEUy9Y4HbU05mwOh0kjw+BxqLNplmkxS/xMViU/7IZdy80Gz
CCgDRMT9StS1pkwf4yFlU7ObzFt2B05Nrkv9UwY8b5U33emIVZt9GwYp4yyHAoNzqGyDV6zsb4+M
6ySgKMyfnZruRmFXv7UykdJfzY9MeG7RUXs0kKC2aq4yQhb5zqJf0OvXiO8rCEqIDz9+SagfVt5c
vZlhoFtKC2BND4pLrYAVWxuyh4STiEtHuXYtPfHSocC1eN+OY6R7YqFd0uSdqFVuY8DXa03ZC1n2
uCGmC9/oJitFSa14zmrCpGhCKTojp63TDSQcxGpbfcv3KGjS6881uPibNKlixj1DGwa0/ylPBsvk
1tgITB88iUwVNby92OIS0qZ5MjP65tYqjtF/ewK22bvVKnWZgAWp/Gtfy6tyS5cJI0iNyYDRLwNy
VDyRBEKQ1BMS8pguKx/pLwyt+o2E1BnHmtTckcXZLvgt886C7GMNQt2+4ssprVCUFgn3GYMgt/jh
UwVKIQHZj8yS1PNQW+ahl6xew16TXgqtJVmsNtfl4YDAsW4VBEj5JvvImJ7KIdyJs56gs3x9KHKB
Kmc1dc62LwmgJ7fXqPSiqbG+flhAWbTaePG3mkxweL5qqVMZRA/KHcbqumizxrdyJ35D2dfI04zS
8GBBREmcY7Vq/q/M0fYvi+3Kl4ukYhUy/GmnkgVBXDeGXKSoQzS4Uv6nMF8eO16ri8aXOIdBUwj3
XaLRHZygBlLcdGuCfLViOlUofZxjq/ybp6yheI54/r1PhYmyl9W1VfxS1hHaOtZOPUBrBhkqK+yx
AKykiIaPcDZgpLnGc9uNNnhhQJGg9lW8JaYvE+9kOrcBvGRJ3TxXslZs8QgmtzyjeYTGyzXESocf
43S5Wa2BqM0Xc/8hMxauSi0o5JzrwfZWH0uTttPuTjocrGeU3mWr0NLbYG2ZXeeV0XAQqK4SK0Gi
9I3qT3ErgO7uTS9yjlsFuZjJrSaf3Jv8s8/3PlUlOFWBZduVF8QfJm3pi6FNG2nzvuFubqbtQlbf
Ywot67n+AZZR5wqvCDa11Dinitsp30r/07FUQQr1iyzIHAuXLSQfmCmd2ykR+yRcarKnPlZsr7Wz
qiVcqOjS3buSpteZEBSDETMWMc3Ehjjzdny2crtTs1pLculC7lEUzxylotsQ2kS90HRN1oO4poJf
t0jERzxkhHzjkz2UVvB2bFKPTEtCIMXzLYWO2Kyy/+Hu5ArXG8ur4ZcaksF2CZAjZ5diyTEkeLIl
32NJimWYhk5mAkPUuFC0Wao/PKxf9cvk+4dRyCxEgUS4v1/iSVuhVJ3t2PLihS0lFCT+usFSYvXV
w+Zl0Z/AWgZAtKBBKVGK5pZwRtqBut2nXEO0EuopN7dRtNy2r46ecNbhKWrG8syTEDZYTpVPMYsd
OC67yjGboS6/ojTrr1SmiusnXFt3ymou8i0GZRY35Vr7amO3+pRpKl2s5c08vCZe/t89UyNIHQb9
cLZN0/ac9U1mqexgvtd5LPAQNOoFLb7PbQGPcS1Rb/q0eJ2atPYw+6qpGnTmDBZ1H7CWfwxqHPc5
C8U4XQJgI/Vi94M0IxzGXd1aE1EhURXNxTGPYqgZ+LnD51NuV2XbG1pndniububtp7O2uQQCsZDT
7FgjnoJnQIUe+jc9KYbkqB0I6cB4hEFwWJ4qPwzf6FwwikdyRzw1LbwKxuRQ4X85dudXf8wf0bOZ
8N4NGfF1/lj9Xj3DEy8H80OLaV62ssHGBKPhNd/fmDG06jENTtv2dZ0sXmqDdtwpGkO03tW3+eGt
dzBtpOuXG6V1XHZOx7HYLzzHmt2HgErjxHrnNUXvuqYdbWIV9F2ZdwvjPDBTa3Uq5S7448x4NdWa
rNDfu9XPwTF88IFIl/TqUl+Zjk49LzaYy6OAsgFfMXCxXU5Q6nlNHqTLRHAzT7AmCwmrFRm8kjXm
g8r4489P5/q5sVvPStRSX9Y/H8j/r35yKV807qTSmI2CwwVkiNSqkxXZ3CEzug/azWEbFu+njvOv
ehI8Cy0whOOxM53vQTPeX8MVCvdOrum+y/piz1LymOzxp3L39NIuaam1JIqD9aNf9cwkxqd66X1P
yutosa0rRvTbfLga78bzYaG7C6OjXsNj+VCR4nYgBdzg12VqBAn5XsMxojA7eQTI/mVoiQlVUFfz
/vy3DJ5E9xrHJU6ybpxwJcboqJoNssdsUH3KD4uPuUGA3PW3r4U7Qq2FG5Ou+7czWjvqCTvgtCsb
89bWA9VAI1BacVeAZj7veJtSMC827p/3vggDGm3ep5/nqNR36hKasv2Ioib/1L53Ll9z6tjP2Wg2
qD1d8u0V8pYOa0pRtLdB4LqU02LnClb6EW9SSlazW4ARB9DKS+XjtEm0Zq4pvNVk0oUgih8pvfUj
2LXfeLCj4ftEQcQg1/72hdojDTX978Vwqsj/q9kD4LQc57vL8fnaYUEXi1Y10SNRqyZQwmQaBfkC
LJdes6AzYFxVdGhL1f58c+03qK5Tn8n7IXCXFrIeh/p6HrN3t46an13eKKVmlUY8pBu0HFw6tV1v
I+9Sh512MbBy6SRhBEd5BfZkqxvdL3Vu70uTVKqJQC12pBbPjqWqyutETjOYb7uL5+qThHYeEv7a
KDt3CqPp4N67DC6MkFRsXOqvupURacPu9ImmTnF06GZjqhPe3qCvsE9g8lcTr9SIlHcAzXvoIo+1
cr86ghJMIDP6lbHY0Dh1aOBbUAzmxU0oCsMIc+H/pdOn0mPWy1dt3HRQejzO0SlySXG4eZ0NPMHj
5NESk8q5VnsB+7xoVj7YY5hpKuuj6ZNwc1gdnCoP5VFGV05m4W1nQwjo8ebr2rtz0MPT7eGSntJS
rZHreUHFaa3p59VgNbj2tqNVcupPP7c0GJ8243tvM9iKcnf1KtBxeipotWlU1slljWdUmigD/42y
KvUXm7T8M9ukl313OhuSJgo61Y+TrEXHenVv5A/d4zmoooHzGWHdP+n4Ak6YFkeb+Q/5AQqVjan+
fub/AdQBLE4G1YE27qmb1EbxaVA4DfOr/l3LaN3XQpWMTdH8lPNALbX1QNWZ8l8aNo4iizE89vf9
YNzpcYEnctSbJ1nnrhoGmruUadTVAORlCApkHZN/vzXC+LmdBn2iRxTFbZ+yqaaQLCCWw/UYVixO
yE4wLYmEvtR1dkkxxaHHFP8jQl0OABsyYzQLCy+O+V5lGEg4DZnnpmM6zWK4eLpsOr4UdWeVNout
8QicZe4Be6dqrNuZbp6qMiFpW6rhA3ijybNfdvfFkBEye6K/fxldCY3rKuVJMFMPgB+1Swi8EDnp
c/Iax/vb2DfzAlWvqsAgo9TxU5nQXdSNFNT502AD3BrzriaS3Vh4613jZDW0EoYVvKAu9HXbWZ6/
X3HrnPucnca74epxMnUNSv8iopTSSg0t0uAQfXlASm5z1/TmAZH2Gf2LQn/r6LbnQ+/VtMHxcmzd
N09xVwq9GEIBaN4DcG97mBPFLlDRaggNlK+kgmdxOc91qKagNoenOhtEIDIISJZYD0/c3bUOQ4mE
7WBvrRxrEe5ijhZl8HXQMoB641KADYoUZDbMt0GDwXTrkdTGOcAPte0WJyIjUE49Oj4aVbrCM5qT
576qz3qW7oYLoIE3HvVMUYc4Uh68Mtm4cN5IGX7o/f5Rc4vetI/k+5oAYS0qXszZO5r/R16o2hBI
Rm76PuUBEagMe8n31oOqGaHobfd0LjJNLR0seSkIQZ8RLTy/873vnw3OWOpDP4QHXDzJ8GTva93D
/vLFDBMHf1NG8KIQETKi1UehH+ZZzkZhuuP5Vf7YVLGWi8sgtdIPw/zbadrT1RT7vM0dJPyQGKcl
7sqXHGnJjuh4JWv0UExkxfQ0ZlJ9vFcQ+JtlZipVclZja1eHC1Mav/Zfm+eaV4t6EsOjGOnnZnpj
zRDLxXP0fQdOENBXCbRQoQiXiGi5ykJutGvh8Z3qXjzs4abjGOsShr98nwcD+DK1aDwh4tD0wwJc
Kb5wDOZ2tZfSNn8F9Lt17l+r0aSaeDDe+nE5EKuEmP1xOxAoi0Lng6jQyAbT0aL2UmtfetkgHu0A
mbSnx2SlusXBsjt7vgZK36LnKcH3nAqXStPJuT8PquQ0Jp4ixB8+rl/oH6hO1GA1RSK7bWc9VuUI
h+v+qYsU4hmr52HC5BKrLz6JRIYhkhIMigd4tudjtXHqbQer5x2HRafuKNxb7fp5agSXLo3Btwyu
fNPbvKx+l5U0wiEyGXBcHU3N9Tunhg0qBiMgdmc983+zgbpA9X1fTIXQil+DWoIyzXBj5BJ9RfTa
vBWvKQSWKhQ7lO+GOUTaKLOTfXfFtul83pevC8nliSGSXIq0FHOJ4prmEDeNJHhWkcyU/5TNQmwm
zLmlZb6IPKYqEYTI53wMOQCAZoDetLd6YsrOv+tr5xwGMVjMbZqfvjK5q9WzKp8wuytlPeEcUtJq
LS//crvfXKWruYDWmTv2omJPgXiR628PkuZKUsO8K7SnmpNHczvtCEXvyS9qIS4eCXRswh30z6Ao
+4R/OnQDfYfsFnhyqbE1UWawfOF4tv3gKNmDAPdUNZglq281dqUhl1JoAqWbN2fx1Dsdk2vbekgl
wXRtdCVqrwsdYbG5SJpbfJDfAo2kMgLAGTnBfzGrv4fkY9HwJepQdDgbYH3/x7iBnzDfYlp1d8WG
a0djDz3v53QKk3Z1oMq3B1ZJLrqTjppRR0G3tfvOiRrnw6gDC5bF4gu6qr1dt8bIiaxN/lyk2FO3
KnX+dBtsybS/6xe6s3GhOx0XB1c3zxy/UPvQHuxI0EMqQAu5c3+vFOvZSG51eK32I1FOUMTqiiHi
x0AnIDtP9ZUateFHhU71YIIuGfVhPFyX2pmvCG3CVhDgJtPLpTxLWxfPbM2cIWZvIBNWfEXOABxD
hS0sezpmISujXO/8fonSJTKt/lG+de0V32vDde/yX214xf0cmXzRyfdz+me6WB/33vV/RN1Xc1rZ
EgXgX0QVObwKkZMQQrJ4oYyNyTnz6+/Xmoc7M2VrJATn7LN3h9WrV7d3v+cfxU6+n5918uf2/O20
ed0fX3er5gbVTn2nd2kuPp+9w7y8TbXP1acqRCvfKbWLMtR6QqNH/ZlsHbXYmTRgvl/FZLD3jAvZ
plpU4mMzzTvaY3JvhW9xfE4xYHgljLxtCO7HXaL5hTftG/vObpL7znxnuyWEuDZd4Q9UVXynGQno
buE7Ubfh0ByWw0Nr3i7VN8SONzL22qbl3ayCQI+osJ/sqBAL0ugktzTazkRghfpas6m2oPdxP9cT
Ys3b+c7tWC60Myx8/fCVaJv8TcUx3c1qDXq8+ntHVtt2T3eX7QxcsJeop99JtudipNK9nYtbSbQ9
yzO9dkDdWC2lvRyKo3SOjN3XzkzFruAs50R1Lvp/SLyY0EFmn9Ti7Wvc3erGmjMVjhAkuTM3Q/eL
BON+aFoJ14PoSpk6XKDkbSD82wEaL+LOiHgSb1rtqCACh/uHYN5v+7Z/BOG7xlxD2HcIMDt22jt6
5E3FCPA1atb+XSB6x2wkpkR5fwji3/aHxappWmJth9GbJFvpFtwSLe7w0KxiriFq7wCpBhq/0JH0
AtVbN/HBrjUc+ntN5BHmupdtnU41zjRbN55+jFt8l/An9UBBl1rF01eWXw/rd68t/rBawjyxOTw8
PuoNwOp9jG+Snqx+id6wg2C+wpBxK5JwjuFQFTsM1wsBntARNSnU6/Gksy33eJwPKOE7DmDR3eAS
o7LkvNHTEPd6Pk0LqYPyp1ANG+s4A0jKzhY1hcLVtYWk5c0Q5x7UwReDTLapenzITjYLPR9Y+Zna
s9AFzKViuue8Rk8VmnUl+3D9ndZ5Xti/kAB4luk/6EETNv+ag8WXqifVwuuM7URUEIC0H4me5Hqb
7myTxhIuDPN+eSBvXCpAPrPQFRyUugqYBbhlv5RcXe3t9Cq/Vw7PPCs3vfgXcmmN06MV4E5Tiby4
eL8t0BR76VmN8psZ3fmxaTSV1bxyR15dVzFW0rSJ/PQjfx/M553iobPu7p9Yl/fBQrycL/1On5tz
38ib4jm71O7HaqmzO1VuM6KanWOqmVkrIJQvpJ9QAC5t440ys/4l9QaKoTqn2iDSSG1ei38OiV4y
9cbJn989qZp2s6CXq4kYQkN7WlrWwSzXJigJPtNk3egYkvUmWqcDMm/nP0p0KIxr/LF2vMmjuVv2
MkINzbGTpSkqFGIhxzSVu4Y76mRcZBv9y0TmiO67myS+pWrviULFZJedgTtm5DA63+mv+9t6eJrs
h4W/jy/Z+OFL1+v3qrfj6/bDTGPWM/tCamTEcrf4XkTQGcgA1/ToXcEaQyTUoue6rN61DJ11dzEb
m44jqeNo2d8P7yRPN53Fsx0NPlCIHgHPYjurubLp7Nx5xqwox3FV/ts3z2HUWwaSRF4Ds2a7jECu
2+X1VbFzkFI4QmRgj7+LlNqfHTVkqEstBNtVMAQVEp2xd1D8FBmRj3fUDtvId0vN66px/32J+VOP
toLvrYfPKzNXNhlyqlE7Af7sGksgQlnjIk/JM5v5Ptj2gXnqJQoSUXJyrZtepEOLOmHoH6fDr0ds
vhuEkKYZnbm6OIe2uVP8jBQpy2wEPhSqRRH8Fi3N/G4+GS3xQy+E+yUe+oSYt8PgGWNJc1Px5rwB
dM5/OeWdff8A9VkNkm1H4fgOe9JBH9NmsX6KABtwU4+RuI6OTaUHGnJ5mYPCunKwD8AvRd4biCb7
+0VTxQ377h4ZR32+YSFlp9oPtnK4R0PKp6rWlAV5r7uUkZFgtVxd2Jhsi9Wh7/j4VmSI+AorBxZi
VLNW03sV+gV7Obxt/ji8+wKBYb8jeGbXIpqFFflK+aXII/mileoEIjOWLIaovIdfz7bWou6tjO/c
ie2AMh1pVyRXRos3dfa7LQvrlmSV66hBIw3hM5UU086d2R/LH3l1Fdy7rj/J7RIwiEml63q+nm4/
O8oGbBk1u4es4NpVGAncTMKaLOF9Z5GVGtKt4BIoPJ7Baru/hZlY5kZCs7r5NnXM7xW/bCBWqNgC
8F2IYpfTsFGVEVRaxAHCIs2DocDZNjTuZ3pzAjSPYNDeFiSMnMmoWM2OZYX4tWI4lGeNjjV5R7p9
ulQysgzDU2qpTI0ZNlhbGCHfb8++H415pnb6e2zKOiGhUtoqZBuTJJmv5D2kg4cU/mEJIzAItCiU
lhmp9axnX/jn50UdJ/qc/nXooU3G9pLcirdb+76OK5lf6tbRS8JlKFHpzIvi04Bm/mA12PTwZuXK
2KLo2SR3IQ/kKFbEMjY8sQErqM8OPeTXNwxB7ODT7vsSPqxqiarTLV+MWaXxdC3t0CRfcdp2epb5
swQnLZ6jHZsxIkw72k6zk916LpjdDw/3f4Z4HQbJr6veZM9c3fjSW0eiFtWqKKy35o+m1vNlh/Xc
oQ0Pr8MTX4bkDRNcKOuFFnlDAeFaA5o4YCnKCx4B94n4CSBQs+8EepWplqYBWGcqHL8F7i3amT6k
nKJJYHnr98TtVXY1b0lZ0T1WtxoW30FO6VFGzwiCR3Hd0bQSexcFTcrSU6+5hZnLDrcmHI/l6Bnr
ZZFZhULTeBN5vgbqTnSldlCYzQLZNWIkhXPYgebgKbs02753f9aibP+TH+YjprESAZvsh2nBJvDq
Ci407QzA4UKOHXRgk+Hn9dO4D/KVq1vA1pVWWb6+E5Lsm7tegOK+OXCtS60Ahyrrlt2zxDgb0ItA
+DdFMsOnjUznYYSeuu1JM6by37xyKNXTirqHD7SocW6KA35dNw9/lS/Ps18HljHRVBOCRpxyfwvP
XnZd3eaq+3T/mqtuVvSlMh/XS/tZ0SZATa7NRycKr9v9W2nbypzfadOY4p4kgRjlQbTJiqYfmMb8
ScS7kvKCvSIBGlajeGic/91z1ccRGlSRd2+KtZRGMCEArqz2zLHGyMpzTHGiPD5Wt5LfI/vQuqH3
Bi1IK06U/IrWdo9zzSFetUpUZn+3mn2e5afkvozjufnjvfT+ilNBA3fImc6rhXmSLE72bX5s7E+/
8veRvCCb7j0Tdx0mTgh9m8Xp/rId5tcls5c+rmQpFHxBU5tOQf8+ZGYMsRUbH7RthP70v32muhWG
peXl2RyR5HM9S8a+AD3bb1fVfepaXV/E/dLfdGaUpU6uv/pCngDxfT2c93XKj2a9jUgYjz5TbKtj
pk+mwigW7w4oJ+Wbdv5zzEnqb4dZLZKEnPsOlghE9piMbrWdI6lADCBzehq+t+mZamT+IwRZitWx
KWIvZW0jhTtcbFt4x0XMkDoCiJsre11z3SWFtY6DrW/9zhCc7XgeVOKS/eI/A5CPY/IIP/8fXt88
90MRZd+EfoFjYoyS6SKtlbLTUnVs+77mDdZ9vsKjYNkCboSBsHwlINHbtYZVhTSYbF/kOiz87g0V
4rhpqps8WvCL8+dFMUxqlDCBPjD4t12uog1K1emZb5VUxvef93RTvUz1ZNnd/z5TmlUfbXCQLQI/
oog51ntU3MN9zFsISnRP97XNlqdgOCLmv9Z4kyxrcWzOCjXogrm7vwWoy3dJ/O5j+66ropR0M5cs
UcAVGgPmqvpui2Fxog5vVwWGdBv3lFzhRht7mJsWnuJz5LA9Go8GN3uobsa44vX7pwKOfGrhqN67
j4bosIXVIviSNSDhrPvpL/LD8sWtuV6L3vLSK2nTgwiVDy3IwtKWey19pN+z3VO6LhXXKvGFCqvI
L188GuGjYPueapTaMtnHrrlPtXLLylM5YdGTjcoFoxIgoxPCigVtgPu8eTThxkE5bDpb4+S2q+7t
S7/0/QkAF/6A/EDlkE62vL8agK8tHK87b5q0pFoaFY8IEyN6jOZG8ZFKTwq1o8blhyEGcy3fN28w
tzksghslM8UoPtqhQTsXVWBPsFyaMZrof0FYqxZgGPF40kFR2HeLv0xwQ16ftbwJxPGUfFu+Y3jz
0E1Du8XewgJb2/DgYBZeO2tRG8hJ0VeAYYfPetd7U3lKetyZ5VEYCB51MgXZ740s1ZujeJ4j9Yc4
zUD8bdqTrvhHkAvEfcx5WOBTTzm5qY8Ix9uGjfpm2uZJx57RRNxVHD12MZwDsrfV87AhKWSxLto8
dpYmFGb0X8HQEy3AphUUiC/7Sh2LuQyfMAiS0M+YBhmBp2ELiOWjP5s+tk66LmxBRL8zISv+Bi+M
W8ol6cPXTRmhdpNDzR1kfeJw9tZ65OnOS4Q+tyNNKpuBtv9AVO+QNGA4AJetrGd+X5hgljK+qcAd
TnAa+slLlSMNP1hWPVcfuftP/U7qvWzSv2uRbkhT0IvVbbGOI521ishQbeCe1Y5U6fxS+ozBsdoz
DbA1s/eP/8v9Tk0LU6wvU9FRG6fXkWibbRBYKL4I1i/hW3WokUFSQqCqopZF490w9pjmJnVKtBaZ
YWw64MDPxlMYPYMIMtE4+JKUDT2+GLawegF6XxlYOkpD5J995zw8Aw381AzGuEgoG545zp84Pqv/
VBvMJAYjiJ+yrR8rutHqxs1LNxTKmyof0Pdw9ERTlSyMQBZgF9v7IaEmVhmWgBMPdh8mJ07C+tbZ
T72VoRyJeO2aVwcvKTN0VIyaQAP8yv0oKtpCIsh4a0GNlxqtsL5I6jsQ7N3gKMv4aWR8CgPWXoSh
kIhHwDpvetYOPezuxGiau0e4oAu97Kn+sE2EBytTASAnJp0V2VHNcB7Qsxah3EYGlK0TUA58MLd5
BcRD5bDAigw6WAbK9abQBohLNGan1sE4LuVekic812AzmOVrx6EVYRP2lkERZIWq9cXlHIf5yap3
n248Ixc70KAMAuKihpyRMJNOmFjHxQv4NGZzeXqIFfdEjd6d/s4g8TMDwJOSDVZnb8bj9JeoADB1
Or5vELjZIGrLnHQXKOUjr5FrpjzIZWc1UDdeieQij7lO5eut4zDulyelmyFIk6QCeQC3Lcc764GU
z6ahbd2z+QJCW3/m758Wmq1TYDF5bK2McleyK0vZcDsWfxyw6bjrFzoW0zcle0zZMXgrEVuufsmA
A+xSRmxGqOZSMIYiLBRQvojZ1Z7oVXdULn/c77KPddIXjCGm8ANgj7j4yAV5T6TQc9lawDroY/L6
0Rcbhpj7sAvhUwhm3pa3NsXubhWcLVtfQUoXokNpyCKTGCtmcXvr4WIggrLbmOwTdqFFJTQz7gIR
BoIGkW38egD7npGiX1Hu0cwq57iNLpacUkwV1hvgreiyn7y9RWrhibIHadmMgst+R8OhYjWCPdtK
s+smRGANB54vVPg52VRoWh4d4NysPF06Uk0ot4aVHxpobS5HlSOGf17dq7B3Ov+EgJR9ojxfnEQI
zqrv2/AYT4zYjbkVb1bGdXja4y6JsUy2C0WxlJcG+i/STbCyImmluWJfyo0mfsWF6KnXx0X/pLN6
tsXidktzsG7Ksg6BxXkKPx5GChGUHjkpbP8PVibMEleaZInfVA41M0xd5S1hNskLGYhTK2/8nPnJ
tDxCt6ygyaDieW+HWm19oyQDOsLB3ymzqQlSuNL+2vPHkSVhNx1QdGBAwZcVRKZVMMhMPdsMiOXR
yOCuo3fjhVbXh/Z5uOw74ealsU33ut2n8tdPS94iLbFP+3d1X5uA907HfGl/5xffjO6Kw3YaD4w/
C+qWGcoOXNRfoIRstFgeh57gVrqfbvGv+BfI4tHJcLT9gLdWm8Kf3oJ6MDj6UqT5yLchRkPNTCn+
LVoQO5ucdd2Y5QFWGmS/iiRr+J1U6CXFSZpzJUMCCaJhNz7rHQkYDOeUTWy/CGt5zFiUntbQGNwz
La26x2GWrgstrviAZOvybMuQ+keVWZzdHyoyhtSiCXy4FJv70WWwZiMXRT5cVbBx307WI/JC3tja
z3rkwmZmGDWBX24huh11SeZlmtehM7gdne9W02E4gGm0Y/VYBOm588qsSqRVsqeQZB2Zu4H5jLc4
PgMaHDGRE9ROGMI2Q/LmKNPR6wj9mO2Cdc2Hso9ae8oCcD4XlxYynG6JngSkIDTcguIPDyFotZtb
F7RcxGx0x9iOj9sbdht7k8SoDMSLkTXpVVOMHEBWyCaua6h7p95+RVzAcYpSuNZH7chsGfwHLMTh
nB1vtguf0JRLx4QO1O+oFhdbmtbMDLcFEEoxCVJo6Ota5nfpkwmL/4nyGBRlniwrNSk5isucfMzB
RyOrT4r4pMacDGBmvn0NKOTal5cL5rfVdFsbTeB/GEy81psugtOb0sBBElaoHY1+qqcyVfiQAHFB
9vvazC4q9+6daknLa3RGfRDjHsfPmBusqoz4bVt9BJK3hzTutlzZ4eDOJB/OrEMRIiNgLts4/KKy
k8g1CE+n5upzUyyvfifWZr6/bT/ueEIua9cqpV4P/7LaNzqXRSPTW99amdRLUrNDM9vJd5aFxhV1
sbn+9UQBzk4uzWuh9uzd+kpNi8aCRHJaI1TzulWN+/soUeF6vW/bpUuDlpxy4zWYMLfLNHXubdAV
lVS6yjCngjp8OQTjtKBSAmmUPsbvQeRJVWiJpg0nzjS2Q0PXaVgZ0fnjDmIUIEb7qzDp1FoGx6pn
eFfh3iR2RTBsR+brRPSxqxAyfvci8n30sIkh0yrfloHp7yTD1qJEPxduPtoR/v6ocmWcx8kMTcVE
V4qCdTIhohl7NbiSsoxr1ewvdAQUgWOHJ5HGiKIEgIJdaYFIi2RohV7AgygLhXP46pjk1DvjpwlA
vflgtKlY78yj3VC0LrC8VXeXfF8UgKNdMlzSX2o7Kkk5U1nqBKFW/2fwiM/XyNNbvpxZYiWdaMHq
4WsJSTDw5WnyWWXdOaQsy9PUe97zVAZuR1gwX386p1rbtWY7f9chrQVAz7VgSj2Ttu3jX8mIRS5A
sYEIS1WII7jwivVjH9Yp7hkdBjkDQHMq/MyUTdnToo5TJC68A7CifBXWjaojJxVlwuKqs/tapSqb
VvZ9mYA4vJwNjW3lCAQmPnYtA4NzW8heDHnMvue+C99qrBlszsubx68+qI6oZUKKwLcp0ykGJN6W
U48/9+2LoTZ80fhy9VnateUQ7jcguqfpRUS0DsMZ+wsryK26RX7aOiRAo8xdIsQtD5gc52nq/pEF
eCt2RBZlUOsjBmOymT+TQec64fV0s43FfIc0WVTw1ax+XAxvbN7d1dg6RfSy7nDVc0AYxnm/OCHH
tR4dpxvRNefgdbF5KH0kv8br/oXcWhhORn05/+dL9zgf3SacAbm5Acnf6Yy+ng+aorvkJ9w1uEu0
wcD91OkfOoOqgXDMpXsNbesaeGHtgRffqvhRwdjNDMViCCF/+Gu9EqT5o/9PJVpEA/fqnsaN+wzN
Ghu7gRaiJ3FLLBk60db+WXhW+DkCl5PQ1QP9mOdKWGMgB/McoHA/Yjw5xWMTn9SqlfqvFYpjPYyD
UqFykAVIPxMv/2R8UprN4Jzrrsl5yD5Vd1LmkSdaF5MCJ4hQxfbl8deSpFvSCDFxPIdjB5DLXVNp
k+E5mf/RiLhETyAwXV7QVhPWHZq5SxRtIDn+lJwPvAWUEgOTECPhnckKI1oPMjRyULh2+GcI7iEI
9I7iYuAAwbv2Uv/NgEKRHgnzDFt72cy8mdF+E/Sr9UjM/mzSCVhdtP43jyKQDm+jIePH4ZRIgQxT
mda9c0h8HAFOiG0qrZsBMDWApR020fXxPX/UCwu8TCEqNhBhCVSTnzioWdAnJB/uOjJ7FbIbOT/S
poxdsXu9Sf0K33ikBRqr/bUAEx9xSkkucofYOz1YhUCBlIFwQNU5ELBjh5vOCxdG9qWujgjNeW3g
96N5i9yum1maZZs+GZ7oKRCWlWCA7FrzEZ2lEjanYlpu1xaKyVg8iHSpyjH1JLDXoWCD5oFmz1L7
8WhfJuOupHw/+5HEu236xnOvis07UKZT/NK8km1lonrGbljXXTvbTeAoZRrZ7tiwjzk5k6Y8l14l
0cAccmT5PDXFcPloQh6dAj1ZZP1skpT/3IapCYYKSnxESuIktpnZWg0E8Ht1PqFtxF3yEBlolMXU
krej4sRBofjAhHt+rQv5iU5kJPcgd/2kxPoAn6Dna030gZvrFD2n537h8zAotlJ6zZMf+YlKRT4r
8LR5kIVWlfX08bW+vM6Hy6Hzu+/k3kKQ8Zs/SXw7J8CWIG4G2+NoDnUQ5VLPGmAWjUk8tOo+ZPfk
OwRfPZEyQrp0OwNwWlHn6MtmqLFiAAo+Q3ZfmJSduGagaJwLXxOwONUioT7JYzwVdDBqGk7rkMmh
+h0N+bIWlR0gHJxOR6wur2KpUWrmjF3Zqt9DDOPLrn7sVKY5O0dj8qUN9NWhImXPdVLLln1yXb5l
vp1Z4mSYG5EmjvOdnRBaWxYV3CYQXzk0+TFMt/mm07lxpaMbb0BII/+SPVdSnzn0NNJOsU1E3EL3
fQyNz71xpCoqVO6gFyXKIDpp7qLWy5i6SDSv5M8fkqHMVO9ycUcUpjFeEUh5XRZa8/dxT8/X/PX4
ibs4O1d280oKgSbVyf5CHbr+Xv09Ypspff1QEBavx67K/XMkklTeE/RvOaYdlHHent1eC1osdLWl
G8nuASnt3gabbQttwcdOvn01uRpYZnGJUgqgiyi4jyaRRtZHAsNfkKQWEFwp0T0+g/pJ65x+FCU9
mnC7Y62Yq9ne1A/ddOjhcmwkAVmeGh5FhMNSXQQwz7gF13N8Aau4fw0xKGeNWAVj4mJlMba8ugzA
etnnuwUAbGVtAIy41kyZgz+h2uBzUKH86eZdl9r3hVZ36sGzBnsAscInpNnmyilk+mh3oUcRHgic
UOsV5ScRX1EuQ8BFG2yx6YDoWcZjREIXUW6S1c2bZkFdEPVbg5SFfqkWtWetfTKnTkD+u2oBabOr
zB+63KnWKdFSj2fZmGZIWqD8haZkC/dSKjM7fwFPMuy/Hkmmgts6dyTbrunJIPW3ncMPRqwmESwa
Ynfh3CFQTVKlkiPeYT8kjBmVaqRhfBfJXxJNdGhvqk85KTRcLB8yJSuuIgL8W9jHFwssc5BsrVru
ngW9zhqbgWjhkv8peN06PkZ6erReA5/gOuwBwltHtzKSz4kFcJmhjWaWonPF/qYKx5ZohEbrpSX4
bI+T767Kf6VbBwcnklPXZdoiBacf5/16xAd9Um/BqX6wAryeurLOmkzlNqCi9WQ9makCDrOumyh0
5GvaDPFN1LI0aDaVZBUIyZz2VNqO+AuuEeYiQIxABZ8q10m/3zaNJyOQfElsKY7aU+TvCRX8sqM9
Hu4YqSN/aiUahWyXOWOc8D1mvfTlLXEFPQhDidjuqAza7z+k4GwYsZb9yNTaNsl8jSIjCcgk/Tqy
SBptImeUPj50iyuuOtOS+GVLzxD3oLJyjvTYJo5cLrjN2Om2NuNmJTGcZd+HOj4FaM1ANu2yA8ZM
v1ZPG4/E/9m0YCdSPuXcUOajJV1eRClBaqTYN48aI00lJ8YgXlZ/24ccqSf6M9a4ehs8CPZdWoqv
0lp1VrHHnbcm2pivkTvaruPhuDVuw2EgZSR2Zrw8NH13WOWBFQir+BM0VPJ9m4497VzmZiQvA5vC
zvBUZ39YR6ynFsUD7ywTc2Z1Wua0UloITI9A0APEizd95JSlPWkmGGVWMPaDVwVB4/BD4kfQKNAw
oKNSkwgm2zASy42QOtuiId/+Ov/B5Ac8ThXh9VlJctWRNVTr0c7Vca/UuT0V4dq9zr4gmRxopDR1
ENhzmakdfW9wj8AgUkV9966sgNJ67HgXTfTQTsYF7ztUHhueHVnTyGrqzMRJl8AP492jdAYtQoqQ
u/gADpDvIGfnA2gV54mqYANI3CEjGpx+nQWu2scqi+8s96oFiYbogyakSsTvsU2DHB3qwD54UWc0
MN364kvRQRzDIhFlYYyNX4pDVXfssoltmD1HLZIt1+95AwEYUup7y5/u1lxd37Un8l9FJ/IWaRwg
idaDSF9AAWLX8vMOPBPNBY1HDMOCuHoGOwo/zsDTEPRbB6DEwBwRx7UduA1AR0RfGiTJSWpkMMOY
23Bihra4F3nWLE4ASfa6ocQ/FB6/x1DtGbIAUgARSu1O4i6CnKhJbcQJzQJNK3i07opdQ61BzrE1
T0xor9IWBIKGbsZ0XXTrHqlPRDHDBzGEkNYArU2x0hjP3FiSaGPtWWgjCrZh6lAooGMCyZMfw7ht
Xa4aioOfEPCoXA/2rOGk48OF6ejScCNQj2aSAZG4PJhHuCwucFlWTDCiBgDeJbApuEn96N05ILHl
4DnLSsIXux51gCrTmW8hCCuVTR2eFNW0LwWYLHktsBJaADp1gLpAdNc3oBTgMGJGJEuhaSA/I2om
Rr1ehShwbTEDII83FAH+KIwwmxbU1+Ct/Nd8Tbf09T6F6F+yGM4h/BBAveydy8aRIgNcqorUWI5l
c5XvYWeEbi5RRwIzJPOu3RBAk0ogV2tGcXPSAqOFF3XRIgqzK98jJZJ8iinN2TwloVx3P6UDwI1c
c3ruDVeYTWniPybUpx+TPYbpawJIWdVDYTw245j9fcy/LUeghFBKGLgyC6LRbInXQjKlaY2Okm8t
+NAFAQTuE8WA8efj9k8evIE9EBEEaH/9tGIY6QrCHnKxrjf9ZWNDLjSuyeoef7d9dlrp24FBOQNf
01XUzJVZ/tnpjrt9XkSmSyNcSlXVJLFtzO3I1OUpUkMpOkVsbr90+4DN/HeNUdyVJdCU2FU3WTuZ
dnuICNecMF2zc9Y90dCT9Wj+J47nI2+01Yn/Q0Y1jhS/4C5E285TItq0HSnnFYt9j0j2HNOsZdIS
QegNHPUxiTShFeHMFzlGNM5NeiI/dFKFECYKI50Io6VNJ1LGq54kUjwms9xt+iIhOpzn3Tsj4Vd8
3/WTNRbS3WGarvoplHhZHWs75BlroaNoxl4LVQXxBJ6FM64CAqDemL79M/I+rP+sIcqaMzXiNCLB
Tl/+bUXeTxrisknb+jhC8t45VD4NXV8ZNVBY/CV6fzdXxm9JyFbdPI1Sxur+Ip6lYzBH85T2es64
O2aQgHVKhENrjJFe/+fUPt4VdBnRuCD+7nVWVQZ8AqWZxjM3N3H8sRxBILaqsYLQyCgPpwFbYZa9
15LP8KLSLqLUaEobf660w82dV5xKhu3xMwad9eawJ57o8/7hoCBdEYQujD9FDe4GXiA8y2tPI2tP
4jRU46PQjjqRKJOT5EBn+gluVbJ1p2WV7VzH2GXQvzTWRk9+PX3U1Ept8gG9O412knOsHy5Aq/TX
St6bz6l2+b50c2zktXtNGj1D9DhVvmx+ycNWFAeexhK0L2u0cWKw2SCeLgVHpnFeyaBVC4XKE9O9
MltUM7t2BObXxgWenx9ZFo0hN9OLUnfNMv0Fuz0jDEoqxdMT1rNFTBdiV1/p2qbWMswRK0zHeWCO
pPVq1VCkCtTHeAVlq1yDt2K1VtXZwLMcV4QlzJ1b4pqXFTEmkD1mu7jFf/nWuPThLLLZ3lj/mUTr
rt8/DJ47FyI59awkf/eYgLP4cAc9dFgG9qPj/lCb5vWykR0Mx3gxibLXwmZAHd503ZcgSCZJIpYg
JHo1jqSGeh4ziENVWJNZb3x92w/ZJBbesQ+UHjID0XpM2OBrh0I4IpJrtMsjr/FzBUegbIcScaN0
rdgf6vSR5yyWJqvYRg19NhIAsGZyonpszydQSF99JOzG8XFPVsAUcYsyX306SvInQOXlWLPsTvBe
GH7p0m4Vq1ll25A13F56BnczLgY3uHmXoxI9p9QPgqJCnXrgF5XvhqkQr355Xl5DciZiMGfIc1hV
AfcH89gRB8vZNqKVl9K+AR9Bgpx/n3aeLivm8U7Tuu7YnCVb/Pgis6sYNfvlKccjinMYMdxioNoh
R9yVpd1N9mZZidHUOCW7emmrX3hLQR4NKWsofYj4ug3o4yi7EnurblXvm8ny2vNdSUZ60s8dhlro
5qNXc+NbLCVpebvgyE0HVUM8w19zd2Yody9vs23Z0PHE63Vf5f/UXIk+lW3E/Wj3ymz7lVsL6UPJ
Bk0228bXe+Q7dI+k2eNjzRcZ8c4HDdXdALK77dhYzqMdGfTedD0qZuWnsHD6n9lyliOk6l5HvKit
Vdw22NY+H+mSvXJVc2g9+EQjUp7zKDjK0+eQFN1A7VEFXoPRk//H3N+VuVruh7IUxd7XZF3nVHOR
/2GgaPvppfAa2OX9Ybg3HscMioHSgZHILJzvlkNp5H7/mcilEtfzhJlPh8T3hP3UhKPmnRuG6AIB
l767VzU69nFdBcq/j++33jE9Ml1PF+YZGxBW+roa9xV7LvlK3F8dtO9QiVfVpX3UkG5gVVk5RvKU
MaZBUm9Ch/C1NgxE4OUfCQXiW64TAXZv4Npt4Lgu/oBh9t3non9+X8ZcLr6WcX5MViWz6IR0rsfA
7cO2A+089umb6FRIVVBEyipVzejV8sA1o7+hU2qvGVdMKAI0b4eP40A/zur8cssaRZw0bbMiuzt8
6bUYl42K4VtvL0rESfacWMV6ZO+mJ8qw1speFU//NxurspagDnn7/dT5PWG1aPjhEFctBvve8chN
A4AfPlpLEzbMoboSoukLWjy3W12RxHEgab7GFh7uR8f+pqonYogGDQ9iP5QIomCoPDoEigA7uXEA
qLN/Y8/9UHD5KvZ/JP9EgUPAdcbvBZKtR7bMPizZamCqmLcKeBvsU27mkelk3qtv0ZYHTaEZ3vsj
SJlZRPnYyfoik7NF6B6oAZBrGf8J9ULkZtIrWr9+z97K+g2L9Bm6+cPrudQF0NJT/TYf4qVQ3lcu
rzXaFHOEiEdjkG7fBhfDzmx9O6W52L8KJPCzJ0GrUYFgVswDEtcdiW2xwrvXJ5rTtyKHjrzH4/2Y
qKeWtfu9rzlgZ07rdyHVST+r2KOlz/1o29lepWiak8rbRO285M9f0o+Y8nJYgYGhpZogeK1Z6SO3
PEMi2ofMb2PQ8hdTAk1IGRsnqPIitBDsJZ+md2k2mkl2ho+9QGPxnS593HFpBDK82/Nat7YUtQPd
v/811KQ6PtSEg8UbgmexCZ7JDZfBYqeESAqU4IReSJAn4uO8fHyXJjSJE/xatuD9pcMwefv3nALZ
nJWNUSYyt13+qG7wwSCMM/SF3ih6QwgOA5x0UtV3qkG52nz0JD3I/kaLYv5Qc8lso6kgQWxJfT7R
pmuKZUDClAhj+aiV/iqYLfe/je7KUl0Vx6Umvr0jVS5ZebYVOR7t7K9Ut/hmjiT93hdTGvITY3ZU
V+bXzjHbVfDb5Grqf7lrw5iyR3qomcugJhtkXOxDwGfkPctqUpv7J1Zdvgicf8nkuo/MUKbAcpnC
cNJZCDAR8grW92Trm8Lv8+i6bGSDncPVrA/vIWHpwuNs1J7L1pGaicFrOozwQY10yjaW48/L8w95
9xJhK5rm99s3fyXnozLkC1KhxbYDJ2wFQQIZ1rmvm7XVuCIXJAn2BDNmH58Jgzm5WcMOiQ2SAZMT
GgPwLLwd0kheg1NhlL9WzRLcmHtZrDyvRgEtY/ZZpqQvuM/9RwJ0v70elrD5Z/tQ6udEE5xT6n0m
3n+CH83lW0zXKIs2mEV6rrUpU4dY3nescEF4GUmxkGaz6vGIkC7jKC+totWTos3aABtSZlLDUm5A
z076dMvXlLzN4QP76w86IpYJTYDrW/HW7dsZAiBwS952p4XwWhFBoZd4xf1m1/7yVN3RKVrVWrwB
hz/XCvicGdvzfXEfcjZKg6y+TUu7hyjkZtcvKLqjGWyrmduE0iDK0OpWRe4gNOqOCz4QORIoMY15
ThXe+2cYCVd4nzJTgtFlX3BlZQCC6nq4/DCAYssLTpGUsnB2x7LPRcP07fuguzo/Cq2IQLAOkQf/
5fsVwAMlkNB5J7dMknlqVNRyxBkI8bW92NaaRMrbqb/8Bk8Vs9hYdeZFoCu1ErrxgJxxDJzh8Hyh
rXEq45KYMeyla50APrePfJO4KvwqG8U6O79mfFo2nVDJdy80UWzZTOMP+OCKOhkbxkYz6aaFUbat
yBTCU9noiHqwWzZ+Kvhyo9IRbt2j11dTHU+c0lsPdOfdXrS9DTZRMczVEm9yRB+7HgriBLJCnbjJ
QKLNPnscCYs2kGSHex4gNC1eIjvSE+hF6S9p23jx7UvwjjRkuC0n6+a6Rr2GuwRT2RVPAaunWHlO
N9VL8vWmdT3KPdpgO8fmuiLEBSQu/uCFRMniBYxxanCxgBKShrsencAAHEFicFuUIOVWSubRSrQK
oMVhFuHI9fwIVrnhCSMfnwciKOVCNx/YossIcGw5F8VNaq5pUv5ORGwGPCqUz6Pc3TZIsoRfgqyK
FJh/O8N0NYiRK2XEXgqfxEDPOCshm0ThvEKR6vDaFJQ+Pp7R8kHYNjMs/EYbK30+BqXPc38bOjG4
Hot5uzhRG57v3089iGQpVUUUw6mf5FJVu8SQPO2auWVNl3P2Vbhgle0lSTwSfdVmEohfHKA+MKKI
EJGp121HLXmJSCSyXwAHnntZIeAIjVOOqsl15BYarpF03u53p93p9YTY7iOnAYPSwzV7uUwu+MWG
TqSr+nybz2kyBOS132P4VYZu2yS4xrNyHMFE43nKeajyESkDVN+E1i/Bdmgea1K6S6ZM0XBDEO1W
S3xO3hv+qVUbs5eGGebvH433F4OMzZE2wPnt5aX9YqC3saUvzWazfnspz1/q27K5kOX6q43xL4bq
Drjxl3/9wb7sq38xEnceE8wrzfrA9PlB3aST+YtS6nD4wFbysJIvgybExneHAy80idG/vhnXjald
iRWiPeCb9cFgVW0O4qX1QX0IrhQ+LCv//sHz4r2ag59fMyPaz/1GefBv6NWu5N/jhYxk8vnnsPrA
h5/J3B+T3RfeAzlNepxA1AC26P9ZbyFn4FAOWUP+mMh1V6ZHzAf5QyUNMbYbwUfkPg0h67FQBVmR
+g8ls9Wr+QHUO20t3WlD2Q/8tofyQdWWmTQJiSh5LdThAaqvN+mlyPQPLuDhHYa/yFSuI6B0wo08
7x33u6XvQ7kAZPpzRChrpp9tDgl21gu2tPRTbskCrF7+CZcR16vfejFizpJyDk6N1lDZ6nb0erhP
TT8eskqPyXKY+DZVyyShR8vsN1awZ/6T4ELCIq2Zpr+SRVV70aAyEblJvUXq/M716o8lO9YUp00O
NMdwO6/7id+EVURSgiLtx1SqZNR1mEUE9TByTSWt9BdwU7dAUyRs9zkmLvukvSQ43kEyJES5fMmQ
fxiDM/4IVi71fDfROArPckD/l7TGt/Vo9us6/YFwce6Id/RELsmoIxCyPgdo+hyGPA7+wMOIlLrM
TuOYRvlXtYBV8nUoJ1YPFNGaQn3h7jgimVe+6jdNxXFaR017rivEHppNQJSzVN1WJHH+VuyHxK+b
0PwicS4PCSYGeWVpNd/N9TUh6u32PnD8NUu+ykQI+ZSax5c15kldCkt3zZ1q3/T8NLOO1BTkaZ7a
rYdmDamVDIFRw8K+WswoPtAYBkdBX0yIeZrSgPMNWZIrf537mensTw5oykIiUv+5jqRCU5xMiCm4
NhBqnUos8+xKhe3oxN2UOV+Tr4ePZdjvhEi7fCRNeqmVzqPjqkkBpuNJm8MnGGwtfm3+Lt/zv04f
2Y9UpBnr8hnPMHtvxlRyDeqFSkYbjCGnhraIOhc36eSptc+rVBpzV1/0gBIPjpyptKK3yI7V+T2J
0lTgJsDKJl83hrn/AVCfFT821ZCC00x5HDlgYD9TojStPoT5Lwmgp4kM6z/zO/PFbahkgB3upkQZ
H2OkgwKXHHFCQ3TM6yr/3Ksltch7SHxSvPYna0rElKB+iEz8zFUjDzIvdLdor/fK/2g60+ZUlSAM
/yKrVNz4OjMg4L6bfLGMOYILoogs/vr7tKlbJycaZZ+ZXt7ufjvFxqKwpwSz6hNOo6dUsfOFIHPX
P0OGoam1pBAdnnSOAdd/ehrFX9Lch8TvDxd7/EXeag0PqIUSF2LwbNzYY4XTLoryHrikhRM+JkxH
gzuaawppfb0pRO/sI6Xse8hUgBhSwBzJKMABO1mGkhDaGNTtfmW6R7jtavDI0TMA2z6nAke6MMBe
QqUdlJC1nuaTjqWpbKcvnRUbmjxQHRR58CVCw1FR5ImvXsAF6bJmk+cGeJpag5TGVYWPUUz3PXrF
XgyZa3k5I7iH80X7bBra8BspA+SH5QW+itVAVBsfLCz/5e0NGhG4tg2IhxdAWIlSM9BGoFPeCNwI
2jrr3W881D0cjfDYQu3jg/qMrsJEoRMnNVZBfV0DvBRY6NnVDxLbf0iwo1FK0Bnfth2HprkYWvA7
ACNQYjUmy4BGLqQ9g6C0SSbBoyUYTUCG4qvSgbKlvvMKFgaFd4lPKkBClAiUMznRcJdcxxXFde1Y
ZawTLF9UMohtF/Rp0OM8EG+QV6+6tNdK/aow0Iak/m5Yg5fIQue8dR483d6yh7HEgJOq+tMIwdDd
HPMF3woKRfg2ReYMEHB0D8UUaEZuXlONzJze0pW1G9F1MiMH37tYXpEEeWaqyjywoF6YSOZUVoJe
s4qRbDeJAbCCaOwM/gpMARkTgwG8RpVT3Ss29LmKP47yHd8dMPfT0pA+VuQJgllBpgcKgoAGOKFa
j5Qmutphfj2+sllnXu9bWGzMZ1In2xvSKSB7Qr+gwciVhd/cVsUynUNGBN5HKDtSHdwCfm8Qk5gq
V3qQU8eBPluVQvvNqky/JaOBPLrV6Yvl0tjXl7iRKDRqTxgqWFLhxv0Q1SMIBSME+lmxytKAlPz4
kH0XyOXvCp+PtoPE7yDXZamebssrQVTI+Mhqgk+RpItp/AvtND4Si4uldJ1bq8Y/vftBQLJ0rT0y
9TWhZoDjSR4CaYmwqYKh/vBkryuv8/Me2WtpgHInnvv+hzvOng2AJp9lBmnXL+yKX9xT1hfNQREx
q5WEYYhgn9mM51yuTlskwQ0MhUcLN3jLLfes37KPso7d2/kIgVExJLGGhJknJeH08HrjvjeUNLQn
WQJ35fL1nOZ3kpKA+HBa0hkaKvyNvx6LCkolUkXoU3i8jskHAQmA5AE+XKzVAndhAhVHSXORj+ig
tZNF7L8aXqaP6X3cHO4G2f46R4jAMh2rcn/f90jnIbLU30Pd+3NxWz/4V2k/Bi0AySaf8QGjI4XV
UpAeu3WoiYArsaIppeeNiDiibZ8OpOCZWPAYHEK/bwE0C2eatIBEwaO2mJM8M5u0XoiCURk3YW8C
XmIDhpF5ISE+rAm6b9B2h6IwmkK6dCrgwbMTD8J6DNiJ77F6iW2KGf8Wll1wEq6h2VO4nOzKTONg
XBL6BH2BEsnndFZgKyqguCaGi5GCALqK4JWSTTgTF84PV8APh+fYIH8wD8PtjgblSCR1QRHAtRCw
4zhcEe0q+E2tMGfgurkEJDqTDr31y0t8R1EraA344u8iuSRq+rgFjsuzZ7fuPzK/nLI1IL2HU/IJ
X3FN/JaEHyIeJAOGLruTGMaFsvEtHmAJcuJrd8En/EAQgKblLFwWI8K9QQbNERgaK3PDQv6kaJb7
4cgcCnnPtXFk6lX5hEPxw32yPR+yPRujkigtZUsGnyO3GRb3tOWgf+f7G3XmKyPId/xJOj30OGzK
1XCVnfcAFJwb4ENuWC4OZh/sZpqjYNp+TsnvqN5/j7lBLoNjcHgeAsQPcj0cjA1Lw2BwAH64ZjjL
UuC2zHCMv6nE2RgSGWt8oEh2Z192YQLwyV9mLpcgj+7zPOUOQpdKAYbtb7qxLz9/F8ucYAh5UNw4
7Rx6Ui7E3hxVlvZnPDmJPFqydSfwk4C78nA+V8vpeP+3KRfAT1hKdzN5VASKaFUI2d6HVZgxkqdd
uNwj7XIYO47Oo2JoODQXINt/hpLfXNjfWdiGp8iN8CcJZxyWH/gt2OVvZNmRS2Ss5WFjuyJ4KJTj
j8qSnhKwe0F5ISd4C6sub6JBUyA71hBjzmqOJazAaZhq/HAs7of0Hx7i30R8U/jA8MSyExza3A93
xVl5lJgvzBjekBzDs+PgHIGr5w18hhgqEA4ikS+xdMf5eyhkDLEl1AEk1EhDYzkKtGDkVr1lSP/u
dVe4EJTxnivk3MAaB54zD5wVy9BzIXTWZWKA4uZQamtrz0eUSPMH55pSYWXirxXiz6fSN57S6Mk+
Pn9pJHlXyRe93D4TLjxQLZLtG+LZMyXv2O1C632RU63i0Fy2jy96nNA4C3ig/yoHLUIWCToDhi7h
3aqTl4lMIV2K2R8AVxDxS/CigVwdNNojmSGQK3o3kXFCDLohY11fMtrMYimMw1nP5qia57J7xCaL
f5NfIEmCStS2kEQqPS/AeHpoQOl9grEm6YL4+tmKo6OGMd6YCmEyalczyPslUcqw/uKU1oiU2Liv
zCfPlMJoa0aXMFm0SLMXwSWEFosXjQiVEoTsIdGshtclHT2U+wfcQGpmicPndD7gRO0V5i8l9efE
YQ+a//UyGjnIwowzr/t0Q7hnavSZc+DLe9MaIXKgV6cP1ytyGI1uF04tek4RAzJtmJjhYqdzmaXt
un8CoBKzlYRZ905znszBwu20qeFwoG2CeTyB3F/yZt2S9Hjp0pOEg+anXv5Jjy5qCmEaaf2rdhNo
m5qHp7tbPjCpUkUTN8yOOVMPIv3dE6Jhh+Y/lHiTiE82a/vpvmI8ZO9WGzd4HzmYyx3iqTRLtY+P
jIaswSX3LzmM1DRqcWnFClU8VBOvp3emGJMbDPu0eWqVNOuUo2HtvgJ6pobvTfGiCDZ42f6NFglC
5+tc6CiWqKal04cmjaGEaDwiTmrubdI8TQQdxYYkguFrsfu5/Ny3HSqvriYNaaWCfUueMJTukPzp
vKGyyasftflapXDc78tBs9Nc3ZoWDZXHJ9zETkw5Z7pt7b7tbHWn4KdagD8MUX2jzjhcJzyYiJbO
+t4wJJUpfnIaKGBb0882B9eb3Q6ZeyFCzzABU1s0aFBdjBPmPQkRLSLYFMH5BEQprdQMcc9eRhiz
tXoD3q5nc957nSl1+A0P9Y55r6jSao5TtbccTNJB10CsC+Sz7a1a3+UWEPtJ3zynFZExppNjN6Or
BN6iaRNKapg6l3Y4YclEJnnoZE4KSJ1mtEyNdaNNTKF/o6CMBrFfZwRSbVI9ce1MwRTG+t5Eh2o8
IZpCnx4caCAp+gDgN9MrngUAZKf9n2xyt5zaT4je/z70ft+QeKAXu4hDfTuTsAPVBhNRVwUUy/0I
GYl1TF4LYS0MLeQ4YA7ByMHN1DbJzB6EMOKtS+OOGi7lRJSw40nT+qNrqtjJgGp65Cko+/ZVjwmZ
U5GoKl3E/bBrrIbpQJl8jGmwiUobvp/O+1Ck6kH/PbRBJPtBOPZk+9lulW5tsJ+GSW0OhsElpJMR
hVmAgYVeUPxNCg/OCqn+SVCvjH1zqRCrIVMI9YDXw0lJ+gXhsSz3w7cBu6+fMaZ1ib2/bJPSaRty
sikSeA7ad9VK1bbg3Fxa2Z5XbbdecxLyp0muNb0eaUcGmkTgIEUXYqcHwQjNj21mNP2OTOfWvz8N
Q8KzwNhVOb9fsXngv/bM7ff7Nm2t7ZNiIlvbHTMgJQsHFhl1Kk28v+y7h/tvKsoQvMPghNUTt01d
CKMCGJi4+GfNcz/f0WiW2IiXklsACQr0Az+nlqqHQWZ5jNcLcPttEmKmtLoHOfm5ozfVmb6hFMqM
i5A0K11rAE8FXcvvFbpHYdyqB2K3f313qBlLyR5Rt1/LpWCsTSCOINcoR9JPLgEo0jjChUetW0Z+
vpiccYZydmxVDvPhSVwQt0UqBHY+/ZKZCzRwPkKNOMvdouJW3QeNEXL1zXXO3oPXLJZL7n31CPfV
lbqfdaN/3ufHoikufbVV2GhH+oHQVWaHghi9WjRfU21y+HC3MHigGOsp+rndvzo0lwOehoaEzpVq
d1UJvCm0oNuH9Eg7to49WmAsk3k6/W27vQB4K3PITFuWhtRGHXr58PoLFymLpKkjPoHJQpEvouST
BmXJXnMtf2An8MHJiyC3Zkuksq47ZIc6PyMqnLUVs2OL3XIfo4IDpIu8pwDxHUhBnYpEBN31LCMH
ZiJwrLeBptuBycElBdCrqdd3i22atBP4XAO06uq1B0d1EXwNtxXUkeTO0zn7pzU93viHtxzprXTG
Nplpq9TIPzo9DBEmSeyER0ulbmrOutA0HNWWgliQlBxdXA01sx55kFOmA2INJHd02qRuzX3ilJue
9uohwCl1O9o2ts9UYeeal5kXrzR6JuzHi6X446rDH4odW5Dj6ZmlSHVUD4+lv/NOeFSACnB71lRv
TurTsbMj9oXIm0c1r2r1L60JexIbqWkmyiRyCERC4vyBuS+AIJMzQZUA244EdY0vaUCTPFQ662HJ
RFVtoUhskg2kdyDwSBINsYzZF8Pq07ATC6rpkUI2IP+zj/zubeBi4B8wk+VIkwmATRxUfOu06p8L
j5T0Dh5mjxJvgCE6kVK7/o/40TftGRA2lGXdjTjqwEfAjDkVbQb7hnpx7KEWSBtAROQTecOvBjCi
FpXpj0CkUXl4rNFyqEEOn86I5LOs+kVB1AX6W2pL6WMeQfFk6UvlRCmYnL4dGpmu0ayxYaru4tUx
u30Lw3XndC0GNTyWJSF0txMPzi2q8cbxZZGZASSJtUzbUMSdhueKdk7Ojd+70aNLY+fBZQ+AE8dk
mPRrPercV6EVNB+620TtA6Pjw+j0aSqaVOxtrC6nuW5qqNg1mKxPigLTmxgNXGNT+WgXnKe0iwG+
cs7Ek/tEV5jwUJF4uX+bRtNkv7W5oylNtw5kAaruge6549KkQ8RAbdGqdC4t3Xk49iI9ibzIDQTM
a+bQ7OXkJjfyDrlK3zcFI7FGwBi6cpn2Fn2outs6V9OEKmhf50iAK25dk3NiH97udZmb0cg6oWXD
m2npx7jeUaz5OmjVMPR6AZqjf7H1c28rlq8uTTSlt+BWLhBmoaP8dfUzVkulI/+6FSUUVPqjtnlZ
y7lpRaNZbQd03KD86jn1OSQmWv7DPwYdjsU7eV9zaYzh0C1qx8eygihNpdsTq+bvzxemJ7s9vA6Z
NM06iUpsTtsxFitNH9geNSW7yT5yxveE6kKoNnWPyAwCxGmrtiogatQRdGQqM2hPWaCy1jn74KXJ
bfks2ba8BkgDpESl4WuYho1Bx6cqZtXiALTVSkAn1NlU/3BxIt7u/DC4BPjhXuqR3+7a+rAz0NM4
4LpfuSJmr14uYboBpoVLboqD6aaowekT4Wd3wmuKmIAGcSB8I8uzDfhv9UsNjTVlQYpeaVReKLxP
E67Ispvm6j0n1jEXEYtLy/EfPDlN5FzTfO+ma7yJ+XfLFKaIvgMncjVy6Vfy9LiHk3OeJKMLpLbB
iaskH2LzIH7LpWREWsyLkDzvMewmEbzKm+YKcY5KQ9Y69DFTdPHmf3sY6XOhkuDtI+UNT5aMAYR6
S188EdlQF/gtRxQB9BN8KmI7X/KZBmShJA+0mSlHd3m2Tpn5lfPgQ9EyLBQ0yD4+MeUaLvX1GM44
mOval304L2FOYHW8XZn7qCeTDbMhrcGdB36qticVlgefVkzYmDmfrLuHJ+6dqmN18VnFmpFXevRZ
Gj5ieZ9d3XqQmedRZA7mWONQMaXrTN3SvazRAZBCmd7oxRvETKFfQW/UTZ3Ix/7CzZi0RqJQMgOS
weSpRIEET+e+3a0SJ2KK/81SpiGI6SEaPp0X1usWDYEC7bcXKaRTCrsaJnREaM297DEWxr2AR7Lu
PHS+47Hcl5WYDuRPGEhqr1hUiIcKex2oeXgbsv+B4zk1uqJh1TNtmfsU0anbMFlXrNLeDAWoi2Np
7j4n5xsrNc+HLph9nC7Ktb2tsLYShRjJ8d2wEuw+Hz/pRRUk48s4MyHRgS0npucZ65pr+TxIkQxN
Bir1m7xiNb55xuWQwWOixHzBYu3xIgYEDZRJYlatQETDbvbeNrby4IUHngm8xkgbsuwg1P0Oeezy
KGvedQsT7/d5WLrZNt9yo2yOCAy5hcexPuuwZ28lQ2PDZM0IULrNuiZkgwgKEkRK1bfUANemu2jO
3ofk4rUZ3mhpcQkP+pbUZba8wWA5oNyLyNCcq2Vy9WCw141EyRzByNTpEGE6kSv/k6V/r7WJzKj8
pKhxY0PmoLogQU1vht/Bg2K+OMwnZlOCkSHistCf+2TOwIXL2MHm8MKDQgTJXClmcvmfW1DJlanE
h/z/+ycyK3XFuTozaepzkXpv0li1DWCHbaifm2Lwgogbu3wA5A1Ub00tCBZgCgfYx84QS57W04M3
PQUSYljBOXF7uLOvXMghou4w3cFBVRYBWrkX+xf5/2r8a02QRqMrisRchkwL01mQDMn5TIJdr2mE
4USI8klPMXM0tuZQdKjebYnNSRwRCwS8dQZyGcD+tyHJ9+dkKl5xOeYhuco0dR5xJygJHoaYYcVn
GGxMVZLZFfyILE565h54njyMh3dlO7q18hmL1shzRoWMPmK7v1s9UZxXBsOayITJDKuLB8yskgOJ
xiJSgcBgVKKI3XOG4jZs9uXz55Go0RAgg+1wbVOZaYzgdShSQa5K7ErRKJnBuPhGcCBTdqOM7ViR
4fiybx9YYYdO8MAkrThuasqJjN+fpmSdtRjBJdYvE+c0Zl1zTcw5t9cvEUjtFqeGAgAyKNY5nl5d
E6rkt019hbJROk407aLsa3Boy1rgzthUVG48xuiai2ldA+zyGwjfrgd9P/+uCG0k/OqjgAISlEzj
B5PwbLIBCczeeUOOqQeXkqIbhGp/txS56owlbfhQLU1G/60fUBHU8Tc1dQEOzhIB3WSI4aTtfq0v
5iKzy5dJXJoW0qu7jdf1oM2UzjCTAc41PO0OOczMB1F16TjdM/F8MH60FInN2uZkFz8Zoov6os1o
1GVOqB4Col4DRUpcmsujaDiAZ1M3gkQak2yKLbGzK7sWBt7Egj4axE3Vk2xkJmapo/3FfxCJOyX7
nLXdQXL9uTOs+G0sK1WG6GMrMLp4jNsCKylr6dvy1mSAmpqKiT9BFv2KjKvWO7EHb9Ne0DuKviqH
dSeP8Uwot/zt5ohruuUxBug5WHz1ayxWIWOAzbKG0VcnAXoR9yWbPGZ4Xn2sAQbpjG2A7WzQ0+77
M2ji/iAwTTGPg26P0QOcMVQsOA1V/Yu/LzNIAtXbQ4RzmKc+MdYR73HE+It3+szlEhAw98kDvX9z
6e8X3N3uRmYDlSwGYjfzotosIEUR66I2xzQIGp78TWmMTr6xXDnQg9OKgSOWawsvTk4mYBMDM+cz
hkZmHA8GKZd8czfcBft8Tmp5dcwT/LuTkjM55CID/xobCjEsD2zPfy35nookGWg573O2vMkmcrYL
fl1ECgIPItKwR/ARyXbUCfFGDA6xQ+QZifkhr0yUAW7nAMyJLcQnRXV+4URih4i7Sctd3kfa5fZi
Mhv48EYmrV9DytTY/uT9vVYnakNV5peiey/zjOWH84p0p1QAkS7v5BMZPMurRhR/6ZSrE/NFthMd
ysyJloVzXcpmr37LyXwW+1t3D6JfRJ38/a6OgDXsh4j7aB0bPSLTMvVTdqVEBUEQTUV3Fut8eJ42
mijR2gRWHaTOx4Dpqsa2EgwJXIgVxzC8nE7/NrzUsIo+gsXkL+RMK3C7NCdWqG/kWABqtIlGV6Qm
rOEzuSAMXlE2H2NcFEubxQzZo+7W3Yd0d/AQyzNrQq0sG4nZDSKK/O6lOsGAFonNNbmD+myNnyzO
L724fkODST+4kZVzG9HnCfoYqsJfP7Yfmpe3c2wYNXYcpoSVFioxpAJlGtXgtYHuT0UrMqZ7fEsQ
6QfkTVPhQPmC5Ilc4QF8Zop+EFA6EFUnm4eDgNLwR6HII/PIICtwyk8UmxRoF8wl/F4gaf/6kVT0
UuMf5F66C3EHTWboz4KAFodEbhTsFxeb7CBUV+/A5W8wKQisP5d3tY8GqeQeCq6PzBOjfafIpUJg
9kzPJ8ITiPV8c98qHwBiGjxurvDikg/kUStIKUra52aW3J2oBXE0zjhSoKysItZA/28u10DGiiAZ
JIM2yVnWnhgZJxJBS3bOFkHap/gTWlmeEQ+OBgxw/3ttTBH9aTsojQcJAHu3OUnURGZUrU/bN7Kx
aM3t1MgOsZClJ2PpxhoaLY4qQvnTrpDsngFhYguwoA4zDaFBDtxwgHfYDtpx8iYfC/ozkPvR9C40
pULZrKTSRHINJKUvNOCMZDnSJ+hf5fHwaaxm7GkPTf8i1Syih99OQ1Bj0/vjt/NymVgy4cAVTfxT
t00T24wZ1yJFTzd8GRkcQ5CHj91Dc9LgjjEdWIsnIA1eCBqwTxcS7PQFahxkWjaJYMt6oKX/nDl5
zuUE62AJTi7D3OoYQqRYX+y9I6Wv/wqI/gdiT7RI7BEzH51le2JsyDy3PfAidWYRi7VAm9wHSu29
SBzba7MJpr3BfMAKyQCyGU+MiWf6OTmzDwMYF0O+vVv6fWBRblHgME+T8+PUAzGCaXWHBYYnE44r
sZfFFq3rc9tJOSXEf29yaZgdVFYE11/ksqJz+0fq3d1XX3w29RpdjWh5exMHZ5esIOLWytqIW/ce
hM6Vig836VfNARxgP5TFjVAfvHYIxuq4Hxn+id8YkcblisN4XvDJ3x/lphQnEi61j//IDAdhJYIl
qmoje5KBPsWnZBtRZfEopPADR+FL1Fk4k+1lm3xTsUL991mjzGO682RejRYv5u1FrpyNaCQXFDr5
gOOxjmIukd//diYBiB9QK00PyauYLmgY8Z3fg8sM4PA2EYf8alBeA3rQzkRhWSiC+wT+CnRibSM2
hIXD2qEoCb8U4V4/obmBaar9m2eN11IQeATywN0iPSXnQdfrHk/Z7Ho6HneCXl9AF6wxOgxewD+o
FwemwXo7iE0hY1XXdDvBdNvNCkSz+FtiWmB4ysp+ChSOKYc9dAa4CnKDcwS3GyzpvVF8rHSLrnEt
N6mYSU80+OEJfHkdwqOlLvtIdIAvhu5LExsbNbYpRw7X5WSHnCsM+4oVmhyjoUhhmNPYrJoxdf2G
nzisBmS7TOlP0yGRzIKU4CLIyhLI5A4FCi9M/dHfImpCICeCiZJhjI4tYApdG1ka1HT2gWBYiwQK
BUQRSz1cSxIHq+WFIuisuHxZd4UsTVEnCS6j+DDInhUFlkMLamyWk5zXXvbGz8HHlufkFqsX7/mE
OJRHZk3efEAQ4ptmzCgsLoHZw6HIc+GOOLDoIblqeAsXsk3m1sfiCBIQa43kBghnyVMTN5Hk/5gL
qc/+pHzK6v8DfPAReDanNZeoLkglobruYCFhjzg1zsTyH0Kwh6S4fp5uWwFBYtPi3jOoq92qeTWt
mfjzu28aULKmXzSw1uW2vQvuw3iPt/vCJYY+ZtyITOUk49aD2QUIj3XRgqhdTQgftHfqZqHZq6c6
bwX5ph8ctkTu35fN9UsA8HDAvNRprmNUJIh6ay344g1ZgMmxB/8G+/lYJfLB9beBXyAmT7mU/621
WKDAt8QasQrI3d6/MOvB0XSXkOf+7neYu5UDCRJqkiZOcNtjluQVAEh5APPu8ljFMxMofC2Odoxu
hbZV5PSdCZGK/oZFGklJKSC1FHD6vUnToTyAHKoVdRNIeuurNyZgf4YQj6atfwZAaIpBaCBDJayI
hELF7xwpAe1jODhXTYmFGAmd+VscQ8b6xdwZgvYlgBvo/TFRQ90aNRbiHDISuxHoCLWqrFDMdqAi
WZeyXnHi9vJ8YDHCxxcICZ+P1Vpj/QIK0b6LaJNs/HZlc+y3o82SQVDwmOhVS3ohoBjyQLAtzDzg
VRhAkddg1OrtJntG+QGUUjidI0Gs3PAM+ZKB4ZAMO8Cv+Bop6YwcpOLMwCR4IsAjbfftVre+tRVI
60rPdgS2K9YgQA4p9uPn2rLY9Qn+4v6PPtBzAN9Vrpbb6PEG9CII5+xCbvLy7e5mIBCcNejIqe5D
ibEJXiq2n6gv6GERUjQpRyTJca5omSeNxZnmnf4oXstn9qR7uIzFkk2R3nvgMK7vsbbxbAUc5jmC
/JU+khWDgclqu39uB3a1TXLuRBwRy9CnyfqYwIIpfjYAM3xiEpMaTVSnw9MRZ0nCScCETglHzzex
Au9ECROxbaZt6En4pzEUMzldSlBKZDiJkDTxxjoHk45M863LWF8xlB9j1sIc+38Ye8W8R8iT+BuW
+jj2Oni3JgGsFUUpfsrJIcCuuzaWWgMFI1rjgu12m8hXoGMgoxQ6DXBUKAbHyje9r2xTkgILT0iA
jgwSbeE3QU1f4FydRantvoj7nw1vTPjvjt2D5mt93TYC38ajXQ1PizgXeZC4T8Xqh0cW4xTFV5y6
9gB3ffPAgRM1zuI9aQIHlM7P5YG3MDdMGpFVrlilDE8zEBfgBlKRGSwewSZE6tLyUN2oerhryPRZ
tSUScnrawN8/7TkCootF3gSANY9N9A8Gbd0ERor6NuZNCzQN+TgT+SzmO1Al4pMQsvUJbH0s5iWp
Rr+C2iPCgdekURyrkpPLrvLuxTeC3kmkrIa4kC0eDkRIBtMLlg0i+dpatHkrMTj74T1F1qM1JLqP
zimwbgvTuXNHhP6Rsd/nhPv6KMDtS1QpeufpdBeXYyM0sUTqBoBbK1ENf4qBTCiuAk07xCXKwUUb
4v8UTrwHJjlrSEzhJtSVoYezso40W3/rdoAZoVqThyHfGdzjpK3Zu2+TqEsmqX7g7a2oYqEbx6EK
HSoViU0DgnSUPaKNh2AmzjtozHa0i5mddG2FcQGAQspgQMezWbRuTuItQL3pfu88aYaiStYU271b
7tPkrDlwNbbW5zUp8exr6zb91ABEmNPq6QKL6Mf2Yd5jgjzKGls0Ipk2mLRgApsHydGv0u1y3c1f
+rHrLoeoT24ea1DdNh2/fv6LCpCA9WORuDwloqDscfMrPhs71fRvg3hENxdXBd8NsQrSLQOBUNqB
ODYUXPrFcF867/3DT6mdP30JSRLtWnEZyK2mzov6kd2G8oI7Sb24XgPyBODUQ6+L70YSg7qBLK5s
5h1MDjs8QAqmEwOBLB6c/VVs6iwnWBXgTIGnFMCiv7j3F0fK/ohCogyOZ7RHpU7GK/+RMkRm7fGX
pGrqbk4mdI8XOBykyAfqX5f0B0l4hUJYrY57uljAskItHaVXGPvqeBROQlJ1vcQ9VmolXtnCmz19
W4pmggXXaxsKrBfHl/qVSfQghiiOL/WQfet3/V7ccVgGv3QNm9z23fETBQ10dYA4j6nAtFnA5KPr
BH3u3gEqEWAsihkMPlTJ80MW5PhULwCjdfcIE4Ck2HVJ3+UZv/HTQjJ78Q1xr9r060v5TwcuqXMl
bWxSedAQuXLB1WK3oWIYPgth7qcPJx6qQG+4zvwFl9WM7ByMsTu66QpwIfK7Or7WzSD1CVCCSmH3
Ih8FC8mX/6M5CDzwF0GcJKr/f0z/44eCzIi9Xawe2v6RtAt8ABFRAEB8gexEWD2Q8BcPHed0J4Q+
GHLkgCqn8YbHKUMjk4PugTAWMEywEVQD0quz7xCfP1Vv6JthD2QhvphXJEH+3U/PfV+9PWSCAiiT
ZNHvqMZM/krXrNv+m9wRn7RBui3tUZNTWcBPQ3ux8XNIXpnFEgc0AxCUmYxAUfBemQbvKIAkfDy3
6NxSRTjnlJdvyRVU8TIlAwx/PSUPZZosGRc2IwPKnMfJEuSzHSRketM5XVa8wJQkDw5RPFouLVzy
6bo3kb+5yOBWH1VuuIx9Sn3Qum5zm0RcxO2hw+mObjWMfzegUOM8L50n5QJEu5xs33RbLhWuboML
Hz78guQEqcCjH/R4dyiahgoT49AEib3JeqWQgwA+pATXebw8/b5BlnFgg3x9RwOo6zhssV285JKY
n5SLmmyNtyAgALdYudQt7Unqwrh2n7ZqMEIKjmvubUeCHyKhZQ421uO8PuUixjY4LclPMCr8dEzn
l1aCX7QcSQCQc9Wdd1OkFemAq9yjSgJMfUD+zfgyauz0/af5lQ26pKaYJv45uCSl3EzRVeT2/NC5
YwRMkxPOhe7Su8TARrDjLBS8+nATFayr5uS2toISxJfHuiZZDpDXs8AjUkp/EhAZkVNA79AP/K0C
CJWYQ2RNOyS5g2vk4+cSGLH8gflDFgxfU2clC48cqa+QDNFQU+H0K9MvmaZvWMhhggZWoTOcek2T
r4TICMeTpdkYPaZPSP4yDBOy48t12KG/DgmachlkGDAlzx7VZKxIj8xVEhZ58sxXckWYjaTCu5Wb
Oa2DPbP7MK8g23v8S4b1QzscheQZqvu6uZW5Gy6hwUEWM2v7Ai/Fw+GG5jOm2lKOADIP06rbXVl9
+YtiD/fd7wwRQN9X1VzEN0pOTnrnEUst1WkYbTIcGHUgbXhGgtwaCkDTXZUo2dIVhZOp+qJqqNch
2zkS3rFGHNETID6HccGadRbvPmoJJfg4SET7cwUBtQZ9ZkWGia1vHiE/jdgTDWazSXrXjF4dfP/u
vMclhVQFgWtUE8NKRi+HoF7F0LZTVxNRWScdcvmiiroiUm8eeTG6g1qs+xTPL6uJbHL3TsQVPdky
56Tkf6I5c14bXB6NPqnEYj2jM8mfdNh10R7lgQQ0LmgifR1cAI6QdbozjGKntpZreKLwuIrhlR03
uwftEljfclkSWRelzH139WubHp/mnTJ6su7bs92iOsjgvrB9MBpaQI0sdbEJoMGY0t9UhIDsTANX
VAFrRItx8ebhNjA2ANLgnqdWkMF/+mAwbkX2L5+S7BHUF9TxKHo4fXAOMbXtyWOdrDtBiusiKR2C
fkD7w+1bAenYxN0kHGN/n4ZkGvBIPoESX2RRqV8ZU4gSasLGvFA8I+ITCfcc5giS2z5HVoDNmzuy
GZjOlzAYSSm1A4oD9wP7mvRUvIYMl6muX/gGeDdEwMRLEi+EUBoSXcDVRsBM3JIMzSK4LJm7R+mi
lTs9dVrS22X4RFoihMjbhOpjGS973ENPtQ6yAjrbAiySQqzpa3idg04SZqqzXDPymcj9liUNIYsL
X1pKbhOV21Ktv7lz3TTOocI97d9FO6L7TriiNNwTh9QhTmxqpvBePxQvO2Tdaig9NPTNH2MRH87L
oXUCs6r+STQF0/ybBJHZhRQNCmR5zKLh0qmkKAhAHuLhUuThA7twywIQVwgFeaWAJOTpUSyMZW3z
LOuSKi9qj95BmEHEYIO6Ry3v4kW4iYwnBtDybHcHL7FcqG0Ei67D6Y6xwi3uCOhwNNCITDW+on82
N0Kf4fbHgGcuf9GAjTO9YS0iMEaCPhsXA9undF28afgJOOfoBKsAJBd41VwFtF9QvMjHQO1eMshe
gnwK+sxtjUrxJDHNJTotIXaiCweCiw1s8iqQ+B0Q/PlzEbfRi1bnPA1xOMQTufrp8LEmgrmFSMkV
Zfpg6jVIaRGZKH89/YeF7rp6MBMjVptM/5b70bzMR1qnCfbsgW+zjR00eJzoOT/UexHoTUp4yR0f
MKyURjexioqJRJNJChUDEZOHNrKfV4y+hWTFyXcvn7PvgUCZYNEc9HRLn9ZhnYf/WTHpmoohn6Jm
WqExVRHATeyEwsgKYUEiRA51WeoOpsDyK6RP8fGK/63Pew5DgeRehAyp2iXZ1vp+7MLWSLUn4gIB
vRWDvd3V1kg2epjXtoyQBfY3ofKTjw3YPyA2EMWdBczoIPv9N7410gGQEynWUsVWjiPyKPRPLOcr
vhFrPUOQZcoRWYlEG8XDj8a+rQnEuxIWtWbkwcWQfOjbUQRPK0Qy3oFBnRe64XXgk48Ut0Ztp49M
cEkSxdwXefsw0+mddc2BITfA/vyNCXyhgZHZ2OgcTAR+e0TcX71ndDrjy/pX5kl6E3avefC57JwH
dAxF75CXPubzZY3SzXDE5+rU3w2Rgh6JS4SwgXbJhiICKu72DrcaewBmtx9xb64baEqpxNnYuAqq
HJwXoMij54isJZDiF5nWQMo3inpYQxBXDMhiBpcGDMbq4B9hx9ApiYqS7hSBEEskssQLBQ0+Odag
TWl3HfC4XqrHjFr+2IPnawgsBmwgq9396XpyXPkb28evOykW4JyYIlgJ/mvId/K9xNUlBIkdPBWj
mcc1uABUdIK2+2RlSyz2zjtMHUKm2PykOEsOTwtc4YOEAEXwLcC+HLB/FoFOXBfOLWKnsFRwBRSO
g+yTliwW9yl4q1NwnYhkIhj7kVmCmPM8eYDg5ZKclvQl8ESTEpxW54pe8MORWGUX3SbrDO44wAiL
1h64IkE4qzmYnehY+RbNPpAq2/OmKHT6Qz5nV10TscUY/WLKWKK1Y2Ye/EVjidhfB3Th5b3MACqa
8Sh3Q9HAuMjhkF/FttGHG3RIhqdDXEhWVospFKbMlLqlZe2JLmDaOPf97iBLNdvf5lQnY/NjljVV
d034yVAZ1mYs8YfEvRFXJ9SUHptkGmUYsJVpnsjwQ9TI1zTndRDEiM0Zfi3aE3sN0Qw7INX9bHGl
ETcfUuJZYenlEGLzMf10J3Lc1ThE1VQ+JBhiOVI+f8NxhGwD6SOvlINByDsTtk6PX1C6kd9KjTpq
gOTYCWKIGnbMWmJiFK3T9Ujj19KFU3/Y+IT12EQOmmpGpSqfibZ9Mk6mpHKJascJXb5Hndw9udkD
UhYqN09oriZ+n2hXcavTFfE2CBEoteXbF3ILS9YCPJKGG0KLgLKgRJO95fRUZLIqKM2GYWaFNvgW
fXVCbdLdyNz/cUDCpLzTJbXCHK/pvcnPJI6K/AwEPtoJDfRHj0mUE3WLuhiIEhZVTCYxJUg6CdHQ
FJrmai+xSbHBSYpX6ZrObeuGWMi3OQre7R4ffmtLTaqGuUtyHWsjsaJE2r4/yMuZShBKnfyHHxHU
R2PQOvdJ/YB6DkUgUxsenLGtQ7y8grT1iT3Lndj/j6gzW25UScLwEykCsQi4Zde+b74hZMsWIBCI
TcDTz1d9Liamx8fttiUZFVWZ/5b9BbNowQNNLqjVVgYLjAdxxC4lHp51Z936S395tGDD1GbElYhl
x1JDv9Ly/3/lkFuKmfM9YFBGw/U4MEHHvrbs/PRVQLG2uVXAQ6hfcl4ZTdyCKibrzjk8DkoQDu2f
5zRituxe2/I3jgWe+v+b+Id6MU4WtVv+26brWeWwya5FgUklyD23AP8BT0IV/Cc29vwSM3OVypgc
l4vZWfXs1TIjhXcv8jpEBbkT666kCM1nWfi5usvrGU1pQ4qrCjVDFjVdKYcsOlOWPOgvAF/DJ1bB
u2NCfv8V5lnBkUr3tSA7xJ7cG9AA5DctsB9dnNuykVqPo5CQTu7FPIM1CYPHkjop8l7nDt7/O/Zb
nCDkMQJ0ZqTtOjoOGTdaM+cQvNJnwC/Re47hZL68IWuEdCu248k0BxdMEKnq5H26JAw45XnUs3Xw
9lxN90OYIjLZkdt0gKvmrg36dqoxc5QJREy1+6CbBFkGfGPDV1mrMlGntgSEAKzMZmo38OZv4j1s
DSQXdHXJuBxxZljVm3NAfMr//h0W/1Q2HCpIeTkj+K/dzR8cSGIfdcwMcCzkpfCL8VbR+u5C7wcT
1g5A5x+3z04dZOx6ofd2CMUIA2xbwHJ+v+5YKIjkBEhhokKmY2UNMWWLFv1DbQP1zgKk8f9TgT2y
zX+8exSIqbSyI9AbhUgSkvD7eXpiVXNDidpxBGve/yuyYVHg1xtubzG+RtRGoCeu7qsXUS1wY7H3
TXI2AkT8xHx2R1Eg5Uwwh9UUlTbt7MtPjpAuYotpJ2wITxG/Ezvkhz6BzwCVwGrYP2biodHvcxvU
lu6LCk1U1zGRA+wh3JlnduIfseViNRBz2US12mMxFFsM1TgvhK1V1HGO6RPcI2ZwyuyowJpOdxxT
UAjfJtAQvkd+QoxsF9UUNQo32b/2iOcXpRwl9Bb7+38vqUNqgChAJBD925Oo9Phb5oiPzIRjon2N
xhBBRMDO4zJyY1MwjnLi9QtKSaHlyK5cUhwZ/GpiEh+ZBEyKJiKVVB5V4T2svkIOH+35wxYuUj+3
bKcTkoSpPsW1lQJK7frXAPFnj8Td/w9dZMvM9qwj3MeyR9I4VnesmESNEmiMKILoTAafC2iSQWz/
UsCfDhEnJdpSmwvBzsrrJ6MqBbVHHgIUQdo/H0Q4DOnbqZuvM4cThzRFAaId99jt6RF4/eL0Icwb
mJCjSICDvN0M8BSbtLCBTObs2bw1oET0l+LbFHG2GXOiOvmWDw+Lt9Megd5tdLHYSstmuHbqKke8
ns19omKSsMxoyxS1h+QRRfBB3127T0hI3ligujPhMCfO59Fzilck/mfKrCceWpTnBdgKx/jjMhFr
jmw0sjEZtcGhJJPyg0K0cEJ2CXJGIep4lxrisRGTOhosU2xnsQs6WgIsXHCzDu5wrNYYUFBgMDse
Jevzu1trDCLOlcDgfmUdIJT/4GwVeWEke7SgRRObHHTyEBjACBzDWuY8QhzCXlm6RmuNgc0PE4/i
IVfpkd2Jehr94cHlJyTuHuYYsC0gPwC/IKMbdx/lIbys4RI4RlCvSM6DHI1myW+0Ja2LpLmOREMC
9Jh0+PS744hzlROXLQLo46eL9jl0GCX9tQTyKTGTeIk01VQvwu2JYwQxGoUmRe3leddPmGcbMsbK
Y4bI6UHYBjZGCyMQOplK5IQKrpQCxa0gTjDWiwx9cxREBEaTNocjJsKhKCx68SqmGv/p0OzEtoGm
CwoX+/GAaRM5iAQPJTm97CnUhtBGkvfIXUMKioHYtgAWkfn1qhujR6Gn0Ig7dBTUGSNvQsVPqkaB
fzuYAAm8SGR1MXvy3MK6gSwg8Rn5xryRiBdKpmTLXl0wAw8lGkEzuPysR012nLFVf1/70TnlxAZ7
b/x44uVktUxYa27P+89GD24LAkGlh5mSxrtzUqJyTV8pMe56b6IK+mOZeR8pYNYTYZanUcjICvuC
yiZ03/AVBdF6XvtTvJAfjPdYX/fmPoGSMgP9oC94reWl0ZGYS8mMNNC3k0V0tfo+ZXU/gxxj8EJC
S6QvCsfc45zhSjQlOohk2YvLzdS0ebrQ971dc5dRC611iLy18pMedCPIWHH0DT/1AtFvdsOOFm6G
tRk8QbC+Ww6zO8TaRl3muKO9OHdQEfwYS3XZb7UDZrOvD6dTCzXyWpktb4AdMSOK0h/pzfeLVcew
nmMwI5pjHhT2rLf2s4Bdiavv8uFf7Trbi454xuZEAX08Hqlyj+XseLNXtu2uOnc1c1eDvVqtrqsV
BTY/s7ft/ZG/2KuZHWxP2/ncuW/h+u/8uX+sYL7dOk7g3G0+BIGzdWbBNuAvNn+FqtkGwf4P5GXL
F21n6TnLkzNvLOfu2I4deJ6XWUsHS11jnxrbQYQx57HnhsuDJja8Y8ATzC9fztI5nZCVNHbwtO6n
+f0EH3nncXgsQh14WiEK3N5NXsX2Hogfdk480HZ+n4uXRVhccHF4ocfAaT0nOPHpXEiT786W427L
9xBBJz7ZzoFV7Plf8Of8xU6w51WO+E8Q2H97KKK/I5eEK8vuzTl6zIjaO/KvL/u+D2CewKFQP3qE
J7uZw7f+O97+IvePCp1Nt/Vr32ZbJqRuT0CYOALEz26F5IEcIsx2orYX/xeqxq2Qzm2FznG/593a
87wfi4tucwFOTsBjfgJwJ9LrZjdxHq9meNxsHlfQZYFjb1zLEpDJ6np1r2Pbda/XzrUpPdzFYuFK
DqceG/yKN9biVKeuLqwVL9gVtYioRFZX17Wu1YIfdwGeG8e6phzGC8gN1Tpbvu9bZPFdry+LP5Qb
Nd/mNtTaPhkdlvuPFRGYaW0tKmfhdu6CNWbfSuvIJd8Ta/gXGrfs64F21R+p9lpbtIf0zkDRQIvd
9eTWHZQ6eIXT9mDweXn/sBOIbpkqrp7DjD6/2GJn4UJfhRScwNT/QdODTw1GGcnoj3l+hHsfdCvn
pJ0AXZz7MVHoh/7xN/6G9fwWCEQnqIieehqALyOOwRp9jWcgofhvOD6D10r2BreaPpGn3dqTYhBK
mR1oQ9Z4INbqw61++h9R0yEGyy1j31zG2+cCMkm0EdIF4z49bsr0jxak5Ke6UA6a44OylKb9NfmW
rmz0qb7FyeVjUV/HR7ZVD1rJHyia1yBOM+NH9p6HSuExI/rZh6PFJ5FnLqCz8SmEaLgpswz2KWIo
9cQz5nShQbb5LMztMOs96AcYpffCfPcQTCj2vceG+pQJ4q9Vt40X9FtrWigmAfzFx3AfrbSZJDM/
Lhj0uYRjhD7r0xAfZjW0En8ZYbKRM0T22fxKKJ3mzOPZjG4lVC8lHscxWx4AYO6YErbjp/9i/gsA
QuFWKGkVgk0xeDp88tPAR0HapuKP9jUmb8TwdNoZxGK0VS+R+NBmTsMmmlvjmyw77W0E7f2j30Yz
0o5hUgyEmgiBSwcatdGIKXUM1R0AXE2/iZyMXDT+HEzewQp2JPMbT364JYgaNBwFy50IEOIVCdRr
0CZgLgJM4zhHfwL0dqfSSJCTjUVCDAULMb/Yi1FpIRSCq6CjalEKJLmv3SgPCMigbutRUSFZV6G2
o2OpOsR0wse40mbwxz4TpP7Uw8helnPj8LR9/Vhbm41fMlDKLg0vJnsUmcMDR7tlfkcY5OkbqMwo
wpDlkWHWWJ/Opm/R1UDHZCr78vFAh5LDMLSrkEO112ji7E7GLT01pV0F2bsf4OYInAJ1WD6O+grw
Zl7nM21XqU6Te8PYbunFRJH0xc+pDORDVi453b0q7Xb98cPOzgiZjPd16aqQmuTYUANN0e0nJNKg
k3MAq1SqJtos2kaqd9U2cInDxtXEGPhajwwqQ/S8HmC8IT1MuzvUNPO/wHkThgCO3Z6rBemVOCH9
9RjFEWmALAAmddg6HJtIJiLL13lBN3w8UfM46c/n5XQZU7k9XXYMcBnN1ZmmZxLYgFLX6jGWnPSg
rG0ldsRHDM2uQSf0XuO+mPSkDtMMMX1tk2N/2MYzHj5dA/pzLXpq8/1zKW/ku7Tvdul5wuukctqP
d6BgYVCS02s60b6bv48EO0R7FbGj7JVclslSA8vQHJUkvGL67JmC5IfEuoKh/xqwXih+Hr9tchif
XwyR+O4OwsZ3ie5S5kxKi7rqzatPLW65Jd+QLSfXVocdq3IrovgFm9IdDXUWitDcemP8WbxwF32Q
DBKxbakfq/hOzpB1NJ8I2U8CiEZUCOlCFwbWGiHzFbcJQm/Zq1qiVVz2qzGzkmxMWQAEeulNRt7A
UPMHTbz/6D0NrhtF2iz/mSgOZK5mEgBBKB8VXfAsPK3xOop6kG84TMjv3BptdZpauNhL42nYMGi+
4H3pYFeTw+ca/b1/TGShf4/DaBtvJkxALY+wDzJ4KG0WpWvqUpUnPeWyTR50q68o/wlXer4dkW4z
/ny/JFeF5GzcB93j7XOoNp81mCCF+uCNbxGdDz0IR4Npx7ErehNu8pbcDK+mRmR5yMQPTSs42YlX
KLM3+P57k4+WtC16b3UvPx1ckmaGl989g6Zn5sj93bBJUhA+g7728371uXSlV8FQ40CnYC89maST
xpdKh+NXlO8isl7CCtbzkr1uV2NNWXwuI6hVAk5SB6R7QgrrA3G3lwxOThA8AW2Uv63zSF0D7oA4
LfZegmmoQJmLqHpv3hjV07DdPpyJcJUMtCKDld6LKyD2U1tl7JkwG1NWTV2474Q31qk+QUXULWDi
55AMu1dy6BJAdloF5hq107CdfoifZe8bnIRJfS/8+0sFvvYRjOQgbFxF9+remcSOlrvj3K0/P8bI
l9qtaQ/5rPhWmLBxrOfs6zD7D+JBQjvhPUSRPwqMsZd/tqRshLThS1U982Rv7u3Io6eRCQ4hAmFD
WqKZO+o/PKdQgtTwzGzKU+iFH4NzmY5CSgga9sTh1olRUOZeiJ5UdtnxRqv6nH5HJ3Wt+fqftHjt
xrP3od5NxMy0peF1WDSPzb66h5yO8MOlPQAeL5ATTAxE3iInjNBcMlzpngnzTDJGWlD4qJdm/Uav
sikenjaIHV6fJXNuouJECFGIGgK2p/IQipgajb377ubxoaw4qRlDvX5fFODGzwIL20xGcmJYPbl9
5OQtiDUqToP9PPxDKTnRxn8EazIU8G84GRfEAhvMa1t5bSIOqcnpOfFqCCdq0Wvcqtp9H8YnekRg
urIioKiv3fCnByokJuxEOmfM6E5C7olMwc+qW1DXDJFctDMSVkdHsNEfN71JP8Y+DFAFzGRSS/ev
4BVIF2Ovf6lrzuQiSFDcHyYMMxDX3JUIjgidl7pO0LB8rKlBb0H06rH9rn6fs2Kf7l/KTXcfx+rD
qTJyeafUmGQa0ocIq/63CFRH5mIvUA8gMagzN5KWz97LcE4iJSCpSCeD1lJQJUB15RRF3DKEj06B
WWiPCXRVOIg0JwWAyQOa6sI3VT6IuQ2Glfy+IY+Ef7X4JUqi3n7wfFifyjFgegD2AOcMe/wMAHhp
4m/VgQgzncqosJVjRNOok9tAq2/UbmTaMm9SK5JXP/cWjKdzIswKp0nqmSTlyYwUZGq5+9SDtPQG
2LvUHUihM96OeYyP7+O4OSazCdXYvC0ZjdaUl1Hmjr8yjeMFtyK0tgsOnAP0Kv5o2fxj5ASjwva0
fPdneUyNlNixbmK01KVL8aGIWrH19Cli5t5rnzM+Kpmf6k5iAKNO9aVItOpAvnRHZda7NOuIWy58
Ixj5oFuRR+gxTTgmUEQpt4krLcIFShUifJhpA3XOWFAETzB77efeLLTwrz29lwXMISKbQw5vyoOT
Noi4E600bTvhVlxaNJTQCJpdZNMI7T02prm0hgwaHSeXmoFe4W64I+EkU6ijUolsVPk4blIUNBHv
q5gn3pCU9PHpqRVkBWOGOArNNnGlo/lkJi8NiOy7zr+A1+L6wLpDKfnGl6MzuYnwWH0mSrJfsJeS
SH5OUtDohxWZq1EIgtclaKRU2Sl3+R54rPwK9iICmPYMdhuluZxZ+kbfjCg2beoxwJPJw9Knpzlp
tJaHTSQ7xr8C1yUJaOSOViM6i3r+XHbBDg3wGu4wgvP6fZOAFnwLh+I3wvxq1S2a08eN7stlbqXT
1hNK7SkKE9hqSwRj9G62ek0fsl9MhRJbSE6T6eNWuRmqn9SRqZ2o65g9ERKWV3kdfOEBPNwZ/N1j
GfGcnK7AzTCWjjo9TJwzNklUIuPg4/2G6MGEzhFZPepBTn40GI/1sIGycvEmb5gxHPT43hL/LqQO
GFidhPUBiY9Io3aQq7uG7/VIdTH3T0l0g29Mp3+K9UUl6KMgxLwiKM10CofkZX6C5QC5A+TkbwVj
iWEBQ8PlK/Vk7PRfvCR+Osa09PTJawhYBlOcYPy0TLOeA2WqPmWIgxgf8cjEvkTekvr349YLpDNu
7DEqdV4vmIPjY8+e/VUgqHjicbqxLfF7zpcPMn0qn+BR97Wuk21DxilXel/yOzJy5uG+PNywE4e/
EPtS7w1old8OSKgBXGG8EWhX7JeQnjkT4mclW6tkjb8/Y/+xNctAz2k8LuPawuaAGIT2e7ShEWDC
+Ddg1nc0ShcxlX+LCUKCUbKf4a/i/7qd9UPAMgTrL6IzIDoaXpAdF2UaFKpHyf2PotVLJOJrroh1
aKGLv/Afu4uH+wP27q+uqRu5pZ0u5wiVZ3/wf37pUxAHQlCCf0cwfALSnoOGO38hYDyEJlgBJiRv
5ADcRO79yDkDbiHshAmUXuKutn/SnJmpLIO5WB9EPlmJPy/YMZRN4vNWLd/03iSZgiQUok+3jyF5
/O45Clx82Baip9Sn49tz8/8zJgqPoVAF+USC2uibKOT57QStRjdp2S+fjpk1BTE5k1etAbiV0N+K
bsB6Rmw+42sH/p4IQEbDf8P8r6/XL7MimSHAULYFUMfX2E2tK7UoE7hlotJzCkQ4ILIV8X0S7PjI
XJXxuNqVMcPrGLUKSljTD1m8CMR89RAunsuHO7KvvVfMIa0P7GOPnAlb5FLa4b0Oim99F/8+3gwr
skxOKQfeHuEAPLNrbMpvXM5HChIOOkJFnqgJkDsjAju+4AK5vpCxKOp7FxGqQ/8SjOfCMKDNcQfs
4226zn/B5BAJYb/Ov6pjs3xv+2W3z7eH6DKmTwg37CYwo5oNmCCGePzjBYzv8gutNOIGbKMGQfa+
jLEF5QHysLcL3Ay+zHhf8xE0nMNvX8eDjkoev2lg0kij1l9ExzEj2kcLZvDu1FX2/Z4zwm4ONajd
pZ2863cgnI9zZAJysZkfExUdcwQw/JkyMYhy7W1xgPZ7GQKUjfRfJCmRociPtRt1k86cP/UbrriB
YEU4wEhZAuURJbCcB+t9r9MpeZRPOMcdQ08CAmoQR1hC1sZeyhn3+xu730b4rWjXclYpG+Y/tdnP
s/9TCbw2PlwyQjeLWdizOiDmn0DWnYYXiG1RJopsBoppgukB4wneO5qhEFZFNQDcLhKYKZ4Rmwph
oqDPZMY6ZJFFyifz531tk9erltLm2J8pGbjIkXwZG/tBenp59vXiBBlFKbFbm7ACKmkZG84kSaJr
FLqVob020LFnVbK6X3iD8Lv7HaNd/DKGBW+ODp+tizx9chIlykUAD8r6nwacIN4m8zHCgyx4RPPn
MI8kMA+HwoJwWIgTIuBzfNMKo0G9OmPepJdHfgbAS2w7Yh6o0cjvJp7298r9RrXzCguLR0YmsZGA
H/DeBFDKtAAuVEGLqIhLPbF6I3jqEOgV0eCwoe74saXR08c+lWnDVZFnZub24fIT7VR0aAgTuL+R
8zYWNcsjcipsIj90K7Wb3NA0IkvKjOnrlAA+oEdGyERKxkXec/zLU5k74FR56EGp40DYovFVl/yx
AEkYOhY8YPeQb+C0o0D6MtjD0ML8UTRNFp+rcRivtGXyp33FMYRzGESn94gEebtGWkA9/SEbj+w+
twCjwSF0e/5wNiaAetBV0O6YdFA85Q7xJxKqMshmzdYP2iZWmFBuD4kLdC73wA9OlPjvs0KqR+Iz
UedFtOoEKNAyLlTe1PQ0fcB6HdEQWzZ8Dcpg7GO3assD1snlGMf4BdMJQNlwIfHmg4OOlhz/4a25
vbAPK3vhAjxFB2MZNwxycDWOTxg/wp/IGlzJu8fqRf2M1ROUQFhORNIiNA0tWk3G4exVM27Izgh/
1D1OpQEjhHGqUDUZHvWQrHBiOWMkhPgxdYxPYi4Qt20We9gniFd/0PqBrB6HU71S8DrR646ZlP0O
hs030SDnsQp9zbP+qwiQMT3AdILy8xt/dlQmxlc2l3ejA5JCjzH1e14yr1Ha6fcGL9uZKBgZUx0+
8AV0Edt1zyFN20PMXj2tUqcPxd5zSLGoOOHrGoKeFt0awgrW8E0yw2irYuCWeCvTMfbFt5dfK1To
QJVPM3iMTVeP8ZZF+3hA/Pk5d+SHppsYXXokK0HSlfMwBzocn82TdICwdm83IdHBkrEfMLUL+TSI
9BGFiQOSgeJHcdlz+FISVHf0aWgABfude591uzvy9Qx+9ulxTo5ta3GO7Y3f2n5s+z5RgzZSgppS
ZbPZLM6u665uCEnFtx5bf/B1P6nReqXrUeVor93kNSXQ2/wNJyelupWEd44XqJNoIHOX2S69dtO6
KxMnfRlDmbZ9mpu0Y0C7J2PE74OSmfBMKqCx3dfmbPKeF+bsyZide7p4k1ifuu2SvD54TI30LVCu
wScPmGhrsSfj3JkwLcOeFJCDDiypRljH06WZ4YtEoTMVS8Na/LBjNDhaAG4JtwuNTqo+34AQCD6I
uln5VX41MDREuqStyED71Aqw6L6oGDiEkQ1hj0EP8oA7BtPxhDRU8OwtBJH4TlxjbMWUHiiN9nA6
ggrfv5jbVIjBqFzp3GO35NmpnuDrDasmoZVd4Dejxnw7UR8wSojeDmQHOpVZ8AxINwgA4zHpyxCS
Uhj8JLhYS0RCGvcdec+3fSReLHsfsQoeMbxM8KhJpSPJhsq4cas7sx/H46k5CK55AhUcg9HTPHe3
bpVd2T5p9VpyOzFj8nFqBO0uEoymTfvMD1FlIIt/+OymUL3EHjwQClGYQVrjPUS7VE1jwCZSY3Kf
TGAifGu06FDdlQMozp/HncaVnZkdOTUcleKwmE/AeivvNV4+WvJMLVpzevR0pQE/o5q4NZkdl0uA
bb4qkWWzew10+WZkTy7lDaQ7u+IpSYH7cOA+kOZOB2maNgseT61n156+dDIvEelVQaGBmPD+Tc7j
Y+iV5+oqvDKAAYYdZUzjAEYqQIoYYsX0jxm4gvL3vJszrn5de+XD40WbMwB1bh+ADuDpOoh/mcTi
8wISpocPDBYk+3bdfpmnasPEhZCtco1uFWbjww1I1SJWCzNFOTHJHGJsaDalkbP6LdkGxBGTZEHB
xug1q1jWxwkdyzrcVcxp3r+YI1YvmTNYw/zieltWyGz/TVTrOuHKagRTPSVaG2yekgOsht3lTboa
9DVB778EWq4G9725MScUWEDo4PqzqNfztXp+zfRTNAdqYeEIzQWnyGvLYAaEb7/xj/nbKZ7y+7xE
MBSS+76nPWf3owkQAoATDAhmbvkdRIipB8xcqE/l6uMQmvXajWbtqt0qp2aRb9h7kUUi+7wjSAC0
UE4c3nTd0ctR/pBB5K2tE/JRE5VtJ++VyikrWx0yHHTiQl6JzhPUnT6eVZYfWvLEw3nssR8oU0Qn
5VJoE2nW0dNh+uuOHQzJALS3MnWHoeaZ+55qzMaSNgWqAWJXmkX5PrFOeeaSZQ2eUUJ40eyXPBB3
RuM3C5xC8EagB7S3FeOa8QtljpnuHyRohpUbRUuZg6XXCNFd8o+xJr4TkVKXzz9VAIT1erkPIk0e
/vA5arrDQ42ZDkUxwCt5+IzqlEpHZU78sGKVSjUzP8VvXANbZKCsbE7i2aNmx8NGkPQNafl+Vjqj
fj0qgfEPKV/HCELmcQ/aeOR7BiRSl0oPenJvnkHVewjq/pkqat2JiSuhg8b7lblatUDwxz+mow0F
DQ9qPBxFm796a4x9l2CYyC4kP5TwSr5JJYeqQO7PRkMRS5lAhABaNDI8wEYThzRnWbPD16LtFsZr
IfFP7ErIVZDnN4H08U3Fp87lr6MsaMIAp6TQQ2MDQN+Khl6xEW6XkQ309UZl95528VR6O8pXlfIv
AeoRNy3nhciGY7t5GYdUW0qqkyKc02zBQBI0hpoOazoxRZCWBEeREYX0OSCGWIMJgdpE1/8CaPBj
rZ1rc3laBI0zDOmyPo1B6Gn4diV0FZP66sXASyqw4Km1p2gzHDATVCQJW3Rb/TXRT/OxJ0SX0wD3
APzzOpyPSf2hmCL0AGfmc5uhPdtHayipCNnsmqsbYGoW2Rsjgj4eS7XgJMcRy4kKDoyWOqEi3tYb
+Cp189gqxC69fx9LGGNiaG7DUmiehuNYfIEGi43RnD3uxQ1FPuTiYvKTUfSIbDiOG5M2mGAgNE0M
0luwJtNV5z9+ii8Gl0B2mQEYATZnMh2m0VInmQI50fmvXKpzxgvCI3D+caxythSzSPFfO3Zx8Fzi
I//KGeVYlVltzWQp4UtVU/+trnV5XqX7MTZEZHblboIB5GENY+qydUR8ASlThiuG6TLki2mb6H/o
pLrgQ4/IruVHyLzQ2ClT/TMLUSbjmoCYAQlLfkg4YvB1FXv8NA/zab2AGc9i80MYzLBMcHo4PNSL
A/EvYjJSztDp/t5RoiWeEs3YuyTiCIfJSp74DHTF41kQYAvaj4PUJFlizq7+AF5hSEno94CZJHyy
YeNGJ1G7DiRzqnGosSkZxADRbTAndvhCstQaLpNmmR65Z0yTMtmE6rR7fVNNUHpQR+iq0B7S7g0m
QbliKkWJHebfQAyeLUSjia85nbHJof4iZp8zjWcgux6nIgcpX8SM+MEnAdbLrwBNjAyYqVw+ZpQX
VMAgYsgr+mHcxlCEWM0mh2o26D5qmg4oBeEsUSdJUNK8QpsAWFD20A4oX6X3OKs7HbTP69GUe8N7
miIXrH29YpSQ9U7sCUQfM5XITmaHxqH7mWX5LCsYRQCfyE7p5M1GDpkqxwh6OlS0so5GgR5yut6f
nFVeynSocCYSMyt/VK7LeM6j8ngSNAWJC0QLQXaEjIQkKQezUOe/v+tRoCdUbg5VsKJSnHuMxZWa
jXTmnWWUOlJJZG4gEAkZumIlsB7UQqyswnBzsviZr17MmJIlsxAqJiLPQAoSTTDT4+4QPsTI+FHi
M3a87MTQcJZhsUwgpwnfA+DurrwWuOxyKTNrdcrQ6Q7yPV1FpluzTtVjNvG5KfhBDnZWLm19jwVs
2R75D7cKK6uEp+7+ffWLupNvS0kd/XgZdQNK92GmKGKsjvicGDA+GYOZeNVnxZwOgAM+cmjzkRXJ
6BTmiyAj5MRmmbb8kVxpcmrVGVpLKf/CPMk3vDlzGVoT22JZAd6j/6BowgKBYQG4hm+lY2bVcSKz
5LiPOREzweuolFeDtWJeCAQfvF4xZqe1k3EA8VdlHmuPmyBvfX3ksvY71Ld4hKH8+nmrz8tmQYkH
A1qRnJapXDrHHNacahyczIWqqimED15iBXyzmqbMP9N2CAu0IaAn5hPVQNd6wc2rUdESaVGw4pmn
42Lkl1cwxH0TNGC7cHX8Yw+lTYD8GftfAymtOxxfkbxNUIeTVUksYOpxZHFwYAVCX1FxgmRu++9R
jcjq0M1mVJsIDbn3Rj6nQf/xOXI4h8Dp+TgqV0bloxKEE1Z6lNE+9y1XnQuswJu1Nrdc8lyNpLkS
z2tOuG5B/8ZiH0bWg74SB27IUnLFPZEHKAjpmoka/3yDvot9NvcKGemfBQoFlMLIRT6pBocFnuMO
h75Yk+wdaU4su6nscWsznTaCjMB6yFGkOiPYRrZBlv8YmtnGhcbc3Ff2zfnEcGe+c4Q4hKw/4uoN
l+euzjLBJbnTnPtvnhaJKGhsj/gaDeZAGLeV/n4sQQH1s/r3810wETIPuDPEKx8Bo1l8O9voW3b/
2FwZL4cZzkCCwuD10RxMl0WNPpzw5g9z0W31DA6HG5Yl/WZzEtMveSyUo4yLBf1B2FF4TJRmpHr1
/XquGsyRSK1RenCvoo2/0pMnE7p3wUyJ0dVImksfQTC4LwxWyXRPDgdqz37GTHcc+gxHM9SpVLHg
2XnIQ12iJOXq8VLxeKjf9GscLXxsGLlbeG3hUWXHkqNwhpxlBIeITh3jWz1PztzqBj/+sMfE9GDM
Og+UlEdaSkaLAoVVLB4QNZzMT2d83CedG5dEdHnDb3iOSXfkl75ov9ytCIBfnZv9DKgpZ9xr8YXV
Q3XLll92brOnPr5QhncU0hIS8GZPf8lO3n6NOLiIqAJq5mQvSeqj5yOhj6k4YkcxJ0J0y2sSuqsz
V5cvAKN1JAShCGAGgeyyPnlg402X6mTNvvxCq8u+U615jNKkwtvykVlg/PBnn8JmmScN+9W/4x3q
/04N94uYNjyreI3DxfhXe1uU6d0XAyHpHbKf99uRFu3uCWh6TwLEtgB27F68eq4ABxsz1pggqX68
ol++rwXjBEIf1TPsEltSM/kFf1Ngbq/ARQyheR/0P6Q/o5kRMAYYbG+MWdIW/e5Cj2fAGQahN9x1
HHEwXShz2LFor5jXRekhOgvtxAQdyMYw82g9WwwQmHUMp7lDYCJwUNyYuP8b2ga2QvbBFOFtxmAp
C+yQrpcxSHQlPNz72sQOwKIo5f4BsC9Cpc05M5s+ZPfdJPzdaIo/Yi4Vr5I52iC6yIev44n3uKYg
rQiJxVOy+dIP5eL3+NyROsn/RmWNB59XLfpEUrr29FwZzAUs4MQF4mRAFBeTAVkKjTj2CdNBz93u
arhTWUzmu8E4XiDPuXyIvycetCx9EXrqNKhXFLy0xFwCuiUQ2HInQE4s27TdlfOiQ0chV67QaUB0
M7SSLp3eCgWLdmLvRz/Oto/1Cz1DhvhDg3pGd8J2SB4KL4bUC3Qdu+edxpbOi7ZcZYQQIqTB7W6P
mAIZ9WGx4tDAwwDPjMt/mHOdeVAenUmcGgq/DUR7dse4z0sl9tDAfqHamXSu7rJKrbCt9DuZEBue
lZc1mnFoIYbHekaiwh37V3crGxILqh+ugFEFFUiFcs3ICCvWYTenBx98Y0Gggc7m4YQeUmHX+CZ5
BJAJI7bmhrITTnZNeYDLfxfrtlno+V8sY1vXcKoUZMCCBrDoXz6HmDj3qsCA+Bzt6RALac1UT/If
IvBidxVR5Q1uP9nVRGyMlzJHmnIYTf7J+TDaTktqHMiexP3M2xNyIPq2T+lINB0U4CXRnHQ9bAVY
+PKr+l4ij1F/GGcuLfG2dxhMZs+SMc9zggSicNMhq+YUQ77wmstvoqJX0bf59iv099DCmHQKW1+b
lFSFLY+5wg9jmu3wOTtswXDwikD9GLwQdISjNPOy2BFG9c+DJvbZfabcqrGdj2L3mazDNaKwfMpn
5YJDY2VO4+fhqQZU//JO3aYt8dldcvtAFWLskvwX4vRo83bVWXcp0J8hI+IQA13xgX7pWXp3tJdX
zHlbm9hp7Od6tEh9ZjGuWjc5fRb1sgoY+utR3OOaJKxJtFqME9cxvGo78Xk+TY5Pj3oBsW7qD0uM
jta83HKmgV9IX21h+qxo/cuKpwa7G54c4URPUTg5x39DvzihqwoWLdky24/uxYSVQn7I0CB9xrlY
GgtZnWqbRMMSzUk8mpqcytmDl0ahXh7F+E7y9ffUOGzNQzGXAghz/onpHZEo0gEJNDK5WFHExEzb
uYIN6jF9YZzXPTQcVJKGu4653yf9AfFc3AkLFGIuedgjtJIIqcNpW8EIguG1CxQ0y6IL2KPYG2Y5
WzLKB0wBK1XtmHkPIov4Sh9PH5NTEe81JKYp5pGQUN2XI4U+MxorWm85R79BC6OtVSaqJN5IYRYQ
QDcM56n8Q4jVP48IXfLBS8pVI+0rwB/ywt+L7leCBlapcYut9PZNWDuJXhmP3UcJRtfkQdmPimWc
AZnBB5+S9zKTt0D2CpWyQiLD/zg6rx03tSgMPxESxbRbm+re241lz4wBA8Y0U54+H5Gi6Jwk4wKb
vdf627IkhAWa//3OdEbckSnolwwIYT5iYJED30JiEH+HBTLfoPO/6dThTnbs63EHOwlp1OzqcNL0
vvFeQxV0G2CFbmFgRXpIzFBbbJIpVvsDY7iuo2ePcA9epLFUY6Ei3VoU31k8ckYb5A03c1IOVQLy
a1QQzHfY6wBO7XiEWIGssgy2VluUAXPuGHpkUUiAskqO4vfCT48rEEKB+RH1uqatzJglPZWp0lVp
Jo2WNwwc1BkdwjPlD2Aux5dMv4GVDx8WB8e4+NN9SiTzAruQOowKgmcenEfQJFJvp3sIH+S5J05y
KXCkA5gzKBLnyRrFb/ODJhDNDhoe0ZKAMUXzyk46av8Evwe/SH3tmhDvQyqZ9UYedwkPzexFz1GO
K+hLP5vRfDV0MXjNKAj2nD3VQqUI48dZURsmNu1HBFsylZ7fVB9Sbgu4N2frNLC9rym9bEKs7MoW
FpTE7KBsnKj7klmO3Z5PLt/YAv4bhOlcdQbgfnSw3r9vvBZeJLiMTgGF5O61KJVBxo5M/bKkUiZo
MHaW88kElzBP4m1popdoiP0don8Fh7KynkG8Cpy67arbZk9cNPp59My27zXjiiY+Vgnb3foxbElr
EV29yLDXy6fXFca2uqiXuJy19NQfcmKVpfHZKem9oZ3TL4o4Q58iDEe0FbovF+pHH1ndQ8M+Jk+o
zOpsASeseb05UY63s+5imzaf1EfBeyH9nyZZkU0ZgZqNwbllZIhLkDSNnKxoDqsn/zCCrsS1g1Ca
bITYoWBnCu1C8zgSo70AiAwXiGHzp6lnDZh2bLCcV9QPAgjrbw96CkYfS6dW+d/09fWPRLM0HHpv
Y4YBjFVTLcOtQPLDPCO+SvTzG6eNDS4p6wMmCB5tKIiQXrRDI2OqfTxcPxRHqcDslpFHR0x7W8+Y
mKQtRcmOVuja7EEfSbq3nXivLfA0GkgntN+H7NHviABltN6qXglWfCLrzbnZima/3JJWYYxEetIc
kx+eepjhOdJZzrBtfFd/coTqm/RU/eRMfcRmiAFyrsJXjZN7ScnSmK6ETtchzQERSOECdl4C3wHV
JW7eV6bCE6W6ce4cVDkgYoVnRJZ/VX6u0bS5rXMIQ4z1/VZlMo9f3KUpgFlEEvNR2wT46AeB+p94
CbS5Akm4R5qXjA+i6cQn4KQUih4jkqdMmx0tNRLc2Whvbigk4hmsPyjzsjrHS/kpEAKaPBiLNcmA
VSDfiKijSkW6tBrpPk7k6hjtR5KVr0HMzanoSOFEfQ5TAqFPvgtupXa7pAzDxRTWjj2OCPLSmkn6
mb6i39pDmwFlSqMVoLBG/jVTLvqek5uckf0ILhBxFi0LPkyUbCcBhMNg3j35ntlO/YvShW7YkFQd
ZtAR2vnqXhyTe/6D9KEdV7OaEVcWIC2WB/p8W3QQqQ1pX9RMR/EsTBMM6i6InIKBmx42Ifui9793
CtT8t72PbqvmDGucEwWBYkMVyQuKiPeaQ5gUeMRnQuhIW4OhurS/CukaA/qPwtnAvs4klx3ttez3
UywUZyByyhT4la+tDx7omGjd3glJXVh38w9ovzHsaWP9GqyzORl9HOMzxFkFheeKsQTz7Mwd7HGI
WuIlQVhA24Le4bXTKUk2r8fraVjATwAZMQuYjIjwNS4Xpo4iYkTkCIx9wRcoSLL644edyqU1RKdy
pE18IujMndGpPCWSEzjxqtpQZr7tdIVJgaKO1J4tcSDKhCSR36H/p6ZyKwiJxsl+iBzTLeR5OcJL
DLY0Z8alxYwR8ANgJ350UNh0bWPOjSjPGEUYo47n/K67XO0P365xMW5g3Ta16ZehHtURxex7iQBh
P1qBmlwg11ibFpdQZjLKBG3qa/bGlMyyZSscMnwYsLcnbxDImuko+Et/w96D/weXACsH0r5FM/M2
03N3GI++Hq35bIGL6+a1q/qbLb32GrAy8ACBEe0EWwDS4hBlyO27MEhvSxWXpOjBr9igFrWEt59R
ejKLr8m2KvAXHGc/DoVLA/wgngOMjt1r2Uf0QHQKmfUg/N7KXLkZPJXC25LZRMg+b7eGvCwjlyvw
PsU3j6xG7meMgOWzKO7Je6d9acLcQNxRfUw+y3ItMsRMtKPRAfQr38XNutR8pE4N+VmiR0gAUZRQ
H/EVJ8rn5UMFIJmoz4N5BrXJMKMPpgBmBCUGmVXaShJdlaQVxPy4QBI0ZjZqUgWtOCb5cmpQwAV7
kKH3EySoB0TxUhZpU9rv3leMJaV2eLMR2gsHZEkPWtF8xvUbljBCoyPWXhL43HKrMLJqn2+kaTGT
3I4YguXLyd0KQORwWyhnZZW3FvK2OJqT34JCkrp6kzC6onMrkZU8TlZBY78jp/zTJmi5KTBQxAtb
HekptJ04+6LXo6i8ii1To76ZR+a2FW1pCRcEfPi4JHgrskhQ/bysdJP/hSx1tOrdx8Hd0WgT3lCE
UBBmuTGPN5rfPrq/DL5WRfAxecuHHAOJLM1GwOvNnn0RVXtINNvmHa/YHke/jFRlvFxsZVd1GI5V
YvL9etmiW2uU64C9+jxFoY7gfHiWo9bVt5Lii8V3GSlOL1gqTMNU56TybkjoHZLDAbswBsKPr8Kd
uewRjFUEe1jGT8J5ORU2zVmfGGvdZB9KFyk6E2BK9/uIIMVd8RDPjCELdIwGQkQezSKOFuIfkp6G
geQer2awGzbj79eRkMJSbBf82ciwXqUVIBNZq8ye25PnDacCjIXSDof47ovOHjF8gQSDDYM0zZBY
iHba1QssGWF+gvEpebZzn1LphpCN85d64CO5JoFcfHoVuemEj9KsjZetL8MnKjOm9IYJCDF0EhYs
GL6BydaTWQM2uuseocLYzHVyiAwHPNAwbWP7+atVX36AMydpgOniqN6VfAtqoShOYsxioI1gSUFI
JdBS4dI7o/RVrOJNGuFtRoNOf00LlO47DW8I+iNKapf9RGRcOn4RDIY4sFCDSmtc+NUVisQ81nti
G0GcvAYQHThxTY38WSQLdQ3jNbKU1k2m+j5EYEetFa8Z+o3MlNZStsEJPu5tKz8+V/EE9Ein0FEq
4zVEFAqMCBJePkDd2ivQLdkO1FlvKyUKEi9S5ACE05dROCM23LLS0GHAcWc7HWXn6qXMutLFwjLM
MAb/ADSffd1olWzef+BoGZz41Zxj4R8CZvR5RfLGnWCtgdUwmfRrJbpd8C4fW36Us3gHzo98/ETr
2K5BMCu3c+MHJyI8E2HdqxeDonyOJWEKevrisUT/gC+KGoPoHXxmxDqNgUq1U0xvS3y/N7Qm4WIH
0IqZ/tUsqDENBL0PwVEH2RRY6G0rIYv3qYopNbNh/vMYGaDeczGx4/MGLcAdGqArK+Q1bUSmoqJc
s2koIgafDTy5OZHY+vE6YIv/kqax4BhHFsWi43mx1QNrAGifMjNbm0c4bi4tmFuMJc9W4iWgbEUo
vTEeCRNFZii2SxosuK7uQnt3e/MJ9E/XQaGrZm7qUJNtwPcZZx9/BwNjSvgL4jcQJyLsgPpUlEA2
6XkASLQrooQd1JdxAuBYJzrpO14ihRuAIUJ/vxOadXFOcKdMaPOY0gOVxHcT71jecHDa9LUxOMVW
mPzD4XqDdnYeFiSUwWcWOA3HcKwcqzuneTkHxwPv426gCXxdmx0MOCp4C09+RHbCvNm0P6jWMPJI
Mjn00UPQ3YaoTAhOySmn2ub44lhYtAdsg+pFRUj8pfLfmHNw9HqQs5Ov7Jez4QFFZ4RJGDPXLiE+
1CqP6hoCAxiHTeIkkfnmlbvcw0kPspsciJOYlg9GcQAjuyPVzVkZf4DPOqfCIUJQJZP081MdWEyW
gYMJ+S5TNewKvu8Qi0OWwChyUHcQ40vqEz1isQApjc7aCm4DMYOLGEDnLIv4QQBzDTk8sLulOaOb
K/x3jeIXcJN8SxtDt9c9PCH8JZWogNpuHqOHciGrpEXFMkieYuI9+OmbE+Bn35Q78Ocbrwn+TFgE
rBSCP/QPLlVrwnHn0rwuE7CMYM412bFrRCudBzpemVYFEUqrUBT4zr4WmhGJCK4PSRm+EK9pZRFv
clEDTNKaD1qLMyzB2Q/4FtkgaYiKbmdjxt3Md9IB3jxyQPAjEiMyD9Vp8plzXV5XYf8VtpC6oDPa
g7pIW/IsxWhM/wIQHrrqlZy7IPB8p6LxulOX2zcJ8MqZVB8nxz35v5RWDobBWHSgRg8EvGgWNenp
S4xLa5qv5ccTpuGiezA7NV/FK16dghxjDKf3bxjbPD71rh55CmbaP7SYk9vCUyvk4uWUSWp2uUeW
xlOu+/kMbwblG2pEPyFUYtIuXtfbDIHWVJkaDkyGtu280sMwQI1PW3d7MGbnFz6BVbkA2v99T+56
SBSfcqhn5JsgV0F9q1xi667Rq0GUbpMDa/5IecHA63G0ZsGELpmFFkt9zuG3Qjb1FjCbUzf8EUuy
B6IeC+u3jVyTfC1xxudjATg8WSZUW3wA3yQbEhjCT28uw9Yp5+P/89arlkIDe9xVRxIluwpI8WY6
8M1HWEIQ4MwvnsWWiJ0N2bpOfJFM1Gl8JhYOwwWqy4f23JEnyYM8Nhs9qUK2F1WjLXNYeoZdRIdK
tuJj6Nfp7EuUpOLG+kX+nOTbLAgv0ns7MMZfevFjfbMGRoMhNJxQySaEqcGP6UIkC7AzbH9EDJCN
FYzZUuKRH+zI1XlPqRQZQ+4Kv8GD+zFF8sfza4LR7LBBeR8X0R4bUjR5qsDPGyIuUEvZN+Z8LxBc
1AfhweaQweb99J5BXY/rQZ1nS3X3HMV7HmUysWDq0gXtHzZEnlailzo3k+06ctLowkOA2PnGzPVy
J6FkR/7/p+nTVj7n2opPEWHZqtEbWgquxvMLWIcHhBgmYoVX/QVRrHYAYr2bq4RBFK7pEwv2wgoK
QeGS1IIg+t0QyagDSnCTVU8F9Ade/6HSVt16/93AL4sh3NgaIH2wuGUI9b7b/IZTJGSz3oezzzIf
QAvS6A6c/w1cTbiGLmjq6TfxapaZiglHvmYr+TFkhUPXD4IHmAnD9BEH5rkn3Vtp0R9B69FQh+mw
VYvGFIG26AWrpNlwvTlkITzy9fDUz1WS9lFVYyHx1K2wfXGeEV3uk2/M+EGygqJxReb/vFm9B/fm
oJqm+VO8N2E/zo1zlzJuMiRtOVTKEQhxjvMOCxNi0eVnhpE9edKWvp9sbofArf+CblEvuIkDIMyo
U6LmwM859MffoZvjYg8Ag3AsG/hSBvAoyw9UHl0VIBmeI857ssgPmA2wF2DoYAG4iLmXnIbAP/Fc
mpmIUVa82jRy5Z9t+nFeCEYm0rY9Yc+xNcpVHpl1u0dpdi6X2r12g79itQ2PWP2JPSR73O7QJp5e
Z/bbMXjaOtsog7An40x/Euh0NREwyi61FNpNtOmzYvCbwkQwsYz7zJF3b6dLnrfRnGS2CCgH/kxY
57kLDzqa0ZoMWRA3xlhVfOvwrtzrVbFkqvQFzbqBGMuCyuAqD9sGRd/nr1wVB+LLH6nTuj1pCMxa
ntUPrSOTlm2oXkv1XCl+PqwF4lsYKgfLKWIrdSB4O++Fl0k/q6UVvRlU/JoLJRJEQIVm/uU0v8Bh
lcz0KXdwqMi6p7ftl3LVq33RiXQPvl6ZAiMYs4IJTJSmJwrP+MRnO0TWd1PuG6fOSRdQ7NEJkprw
ySm6MkFApxTsmY7IH0xkqxMmxuz+upMyvQxt6nIUwGRObr8z1hpNULagO1OWtPCLnrFx1JR7vIXQ
z7Wj+R8U54+OGEkccyv0Ya/PlD7+BkCIrgW1CnT3CG9LSC4MOnJlJQNWqZauur33pmK7KixOvKms
05aQTRSJIRkZOQU3eRR44+2v6mWUcYTPCMuYlIfP0LZ8iIpKJ9KPTI1H10kZrfoZYlCvAyCeiweT
otjNGUKInedjD0iETTxajllFZ12/ccdOwpXEuYaLcyzQC/yM/BxNvm6bCDs/8l2ilcliJJRORWYO
Z7K6UgkAByXqXNb467f32e5uhIiB6DC9b7Qe8nK+u8DucLvHKx4+AjA/Tgbrdwj0SZdNOtWq1sUu
+TWgLq7Mbufr8dlxP6MfiyY5L0CthKykRzpNUAPSadIrEdYxPEQsDw+8IF3ox9BOhMKxaW3edOyT
BLzt58tb/RqutqmVTUSkB+iXvMmXt2M7bzAJx/MR5qRn+fLj5wu60Nb+oDPs+vIGj6S4noNzvJ9h
v0iwUzWu5o8Q+/EPfvRnydSK3OkzO9bmH2UlNuBzT/AxfYlFSUK7zwGjLiDR2O2/dvk5hNpUqp33
TNpi1Wzw9BgXQ1neWHR4nl9O5ecuxmv4nVBfSSinKycim7Qzz589Poakm0WU0sbMOH72cBPlX741
s7ECrpOPRb+Y1RTTHnAdltQAQsHG4k+XFm2Kbp7JTrJKg2dDV86oOU7UzFfRiyz4C4MEPeZ00pg2
vsTVxTmlMnKAE72f8vah6LwqP8KaX/6I8AvktEKlonH9uvj9frB2l61bw2iUcEo0qMTBgp2TRvr3
yrzsT3mkncsdVyW7rXC5kAzBeUFax6bLxxVpHAzQo2ZFAgcqSFZiOCc5Qz6KMMg44gB7gEq3LOxi
/WWfhwMmKwB5suoIKCov74IPNCHHb/PdFtcaJM8OdvGKs6zwOHxHFHg8iqODBDKeAPgteJzq2JYH
7b3boOyInPrABO3yqj6iQ+mgpAwjUpsmtTxcu3KRbYQKXAbq6APmkWx70xtFiyb1lGDWLBMw+Fm2
DXFpTatdvWTpFb8qLHfiOZCVydqUcSONsTKKULsIrevA0YGa+DpMA6J7Z0cGGafw5ZYRHXBo2fUa
v3p8vr/ggEE0U0NHWGadW1CCGvM0WVboD9GKFVSQgIQ4dIaLSYYzjyFHI2pPGKHhS/OPRAYPaMuv
6UuMUAUfs7HJKU64YsXk2y9+gxn/jrhF+cBDBNWLEKPxXj8RuDAnOANOQegJhDX3Yo3oaEzOATc7
sjWMQyk9FcKUrzNALXjLmfgJC2a/6mWiLeo/gwKdja5F3RpqroD8B/6VAVHlTK/X7x1Y0ntlUkOO
PM2YD1tGPjVPOS/ISCA8LFDwCNqmQIV1PoSBfHc5PfVqiPllT0U9ms9TYityzcpuSBquApjfXVwY
a16Vv5X9+m3rECZAy8DFOui1m2FnpPhk/jmxwM+ekYwQaWtJ22ZIsOkIr1yv7NCgqytnDZOxofbC
cWhcOZDTA2t4yncp4bBCyGpgAKSK4/4kwuhBtzN1tSYq5sK1AFr7fvyKeNNq9fpY1UNKNhVwJ5NA
X3hpfl+c75rrk5HCt2UDfZPnOPIoSZjDAbGTnV879si88TkaBGGyD4o5u17LvmSsZUam52viyppj
jc99/55H2vjGNLy5xiNAMALxClZ2CM/tLD3cqGwNm0PanH0ZfEdoPFU2R7Qy/xAwD4bPozLYICbs
MwmZAojrgK+H7X8mkcMDZWPa5bZA7RI4Rkv47aQgZYLYAHaqeinxYHJmGNm8fq2NEe6pFUcFHQAp
N8mGP47CKQcPtgtEYYQ+wDw4LB8jn3MHAnnFGwlIXNfBUc2Yh3b1v4jEYgu9juSpnKmMdoI28lfV
rwoGMO8I7B5WegWekWPmfIB4EQFBJbIKsb4w1XBELl/uNZKnEY7LMQehbsNXL5p7XI5fl2bLaDaB
LXObL6V5sf9c1Lk64yYz6cTXuboE0gE//5qlHd/f1TSWXMa+wWljhyc9NvaE1lGYSCNQ5aurYURK
Ad2pt7/loL6dBdPUsCV+TPTftat/8/FTK+OpXl8kzn5QLlBTCjCJMgtukTwKeaxgrD7KOAqQTvzI
1Jk4Ahk2RlKyipNlop+r+YtsdaiYCABlTNQcNzvlr7kQ1LRYFb7j/DiCU2IzUXFz8HEeDQXXRb4X
BIDOusXooIPE3Jt7veTbzrNtRPI2mhgqTpbAaJgAoN1Ojbz/mncZpCCNd/X0TRCgvstaenLUcWzP
/To07xJESzdWsE5akuYx87AVru/oIChbLVsbqdugdsSNMQoWZfR26mTa3VFMAbiTfvHTJM6QyM4v
3nAMgP12bpipAal2b1S09SqIZ1pDr+Wlrhj8lYcRdbzpvN7nFzvOhuclZYegXMbwike79Yx7kK5l
ff1GGtbPCiJmUtaoJd+/IUguAsUNh8QrdKOGFnQaQ88CcjCaEq9PSSTMuEL5AhFBpcQzQXg2yux5
l9nfvZReVW0rNnxfN0IXXU0T5ViQTMjiQyH580GRuuX0K+YVr6Juuyl0Zm51uH9yR//u9NxnttDN
vkUUn36HSYTJ6tFJ1kjCICUbzfObMcBeTnYhHRg19PzzE2D3A2RUUWcllnpz0CKE3F12NGEeYxf5
bATmP1CZvANXDewbq6TFERRfe4R4fU2qv/qjY0MZVdtA3r8Nt7iBaDG4AqCWdbNgHNAyP+sjB0oI
cvSoIx76LVbJyjz0T+mYk5HBTL7YM6nUOle41qabgYthyGU2qAwN1LFHyGhEaB8/Pz3B5+mFrIhP
vU/JMgJ0qr2me6iNW5zfnTNrAehwH2lzU53nOFX1nYkmhPKr2tbNIai3CRe82BTqryxPBZIiblhX
LGMhFk4mTbveT8s5Ey8Tvvj4pR/Qkr/6NdqNSHVEnFMxEzoZ7QyYgg4rpQQUjiTZcDiqpcuaJ+jV
ijQ0lpQYnCALY/86Flda0dZuJZb0JWFRdpuWLpRihD5MjIZW12qqYw7Y/ZLWI2mB9OiDrgL/VYW+
2GVvoLqMU894lnh+e4dNG7n74WaeM55DE74Vjh3+E8XxkI5qvz+znK315dSvS4HBZBw+5VV1BFdq
F3hqtZ/SB38nYtDH6/4/L0sLabYdjnBp5Nfx7Cs6HGAS95sOBut+4NKxJe9JSrBpOBRgtb6UJ8aU
bZXEWhr8bPZO5uzlIVKJYTMQBZLhOxL+j68zG2JibTkDY2ufBYxYPBVIq7c1u4kdb0Imxh0KzVXw
WzSH+o/peIVBhoxOU3H5DpU31UiyCaY3AEPUSqgugsFjnzEm3qWQehGMKW6l77JC08kAgXwR4ypA
feiTXCtb4F02JpAGHaoVLSrpkEaLhHQ+yWewpvpHP2ZkNsGjybxyXj4TlewWuUssUGUDZ1A+TwFv
w5QyhNGBJBw5Itp0xI7EHkCECigKEXiAGG4UT/WYzewZa7NHSkF6EoF8lGx2A2YLtQ9viLT+Y8Ey
EsQLnPmfZGXNf4aTGTPfmJrrcSOIgHFHtsyUyWouT6WfnM0zYaxOAFZJMpaFApCRAYbbPBn5STb2
bQ59uBwRhwwk55AZsydyC+TPnL6X+jT2JTeHlWdWkflUnuB1Z31qI0o7JkzjKqyQm7DvUC9kpady
GnYz/B4V1KzsBimqbTdOHTVcRPTOkotEarR/rZgFMX2vYtdYAbW4ypSUaF4F2SCndo+Qhup7jl/k
TajHaD4KZvrniWYe24zydj/1PBRXeXzoP+s0uYKdwN/gcwwlXyesKFrcglnZ776tBSmikDrzorSj
fxMWI5kQWruLaKD3MsFEC6BjtbH4iGo2Y+AWiB/dP+FhmMWI1eMXqg8yjYD4ETXy8d5HDoNts0c9
mA3qyB41xmr0wwgnBKDyWGBXAv77BULEaSf+pAySac4aow5wKu/YR7K5BG8HZo10IrqUvwEqEzSa
bFCE+KUWdC3YBf4zjALITkk65o0SvjT+vW3K3s/MNNxkFK5rYKcPXiSTbLFBjcrnNK8QIaMzTy/i
4EqwCUuEyyPdawJuOpAMzFghxqUf3PmAldAQ+ARN/ProN0QWJhJNDwL5WxxfMIr0qYDqvGK3EnfG
6nMHROMPcJ+2d+Mcr3Xdeos+Q0s6xhl24C2IF8wnAmW2Z76DxEQe8uPItesdILBK9MBU+g+thaMy
qXqdLfRHuvgywdtRniVWQWWOCQIh7qc5AHVhVQyQVH4nObISZRLA4KUT3kwg9+Q7XACEoO0dyURM
H8UwcDDO+fuZ+7BAv9FwdS3se98nYhSgM47t/vhBW0GEZzThQCjDIc0xySckKIW4B0/dKtgnW2lx
m/VHmBQ2izudFuuAVLX25WNwNZnXE7jMIwMP1hfaXFynhw8Ri6fbRSGdb3RhG4exnRtT+oBymW6D
2c0POeofbCP99nPEi0zwEiK8zuKZVzag7at4H27DJUv/3g9BF2i24QLABYHkmWdGqEQ9/0zhZPas
nDd9O1sESqInl5tffE0cJVwrUim5OKQKYI1EeCVh68jZ6Acsjm8Jfsp/4CYhpevJbCNuSc4qYDWH
Fgz+DcjRmKCVAJR1zGvMaF3YtGf+O4g2oyGfgAvHp8kJtoTsQl4K1k7XH1kaPMUNoGKi3e5msBhG
ODFONHG4kil8P1f+8nmARMkrDI7vlVZhlgQsHd49KL2q1hlU1bu49pcoFdDTkibm3Hv7GThTBkUh
9KPuEqZvBpgR0U0IAIoHB5u2O4w8VH0YEaowmsuTOf3cVRcsBiFdaRVMoKtRsq7CzdfNsZtCenkF
cS2IP2dIxgC2UXW/tgUiimLa89Q8iWHgOjGabiJxKCxIXfJ4FmaGX82IdrIjd0j2IB7HbTx9zXRS
CMIhJUr104c4U4/9vfmfDFo6fPdp6qLTsIexAfOxfVle7gcSdxtye4Nd8dezDwHjuDPxwTzI6RAl
UoOjAQ+Xe5HzpDhxENQv0s4moemkDJKCPcE7H3pfRkjldh7bsPsLJpp4jFNxI0Rd2gX/y3wQpg0E
0FZZ815rME64OWwdyRVW9fbAZMxTyf7y3qp3ElKWQwy/10yjbbEusRT8am4N+0GWy237+SD+yVcI
8q8o7gSGjA/eYP2oMz9FGULKWRgjMIH/uwFQyYjJA0zLAB3vnS8s/OBYH7hN4uUw9t4w9jptAoEy
5hAQ8YEOAnGJRha1U2sRKwfSzZyWFH0Xm53stsFGj0/N15VVD9y8ZcqdPGapyXMcANgNenKJsTPo
kGU+9kGTmAndEamgl+UvGn6TFORqPtIfyhTeF0E79gWZLYK3+DIXwg1JF0fEAZCPRIUR7/0KICV1
0GTCRSJtvJNSidki2cbBkmXe3hvR0VuP+JtpIzOiMJWWbNvAkuaZGS9t5lJudftasTNGzlLB83xR
Z96nAyf7xV3n8zRillI2pMd/EH+l056RSpKPy6JHuoNGWUrc6jvPpCUnFOYnwBzYaq1d88H5ul/q
+coJbj4KScT8+nPZicsEcCwBFm4TT8mesNN5SIDHJgkXVewBKLxS5DuD4Z4zkRTKG7E56aQiRYV2
kol0S4HwQGNwbeAX+CDaTy1OrxuS2B88Gmw7KlgCkGuh7qHBVaKBi0kQQd4e9GM1ZGUg7PCWlFDc
ekwPyvfxvZeRjfzfbH3+7AVwUS2aANQIKTi6o5Q5BpgNmD0nuJEOfWoreFdhL6ko4Lj+q8hNJsgw
Cawg0X3aUROa2PmcBBsgtiJtohFxQ9UDbAuGXCKe3STJkv9FBUJKH3pABZHDoSgPH8RYzCSMsbBI
W1M4ft8PE0x2oeHyNQZCHIGWSvLrYaidFawB9ayKvAZkUIU7q5JkMgkjzySFlsa80gaes2cADl6m
nvrpG7t1bn+unfA+QyuZkp/HxuQ23rlGkHqCOf92l1swl3S+u8ieiW2hMRY9Ta0C4avn8z5kaMif
wnRo0bjm1aSNvFG1r8j40HjEO0fAmMFwSeFye5SqH7ZexqVoGKc7FRjgrZ9abRlADCWtx9d+w4u8
AIgb3AvJuoh/X0xH6F1sViZ9YZU9GoLIkE/wS6+tGGNlgjS+7KlIPeP0HojzmDDVxo55SSZPwiyR
KojHsVuY5Hl8kdNFrZPTeGrSUhOsDKypzWdFuq5zidaunEbCJudndS53r0PjJYxrsaL6xLOLJrhY
hM1KYEngKAWqUZUPK3aWq4cOtT7zp8LhoZzl2l1IlvybtJhqRAanHUYcSmbkValmqQQwcj8Cn7su
duE4+niZtkLjOSgdkrXK3HAkKyOvSTdVQiC2jUhZCHy4F3xzAtgowhS+4G70XRZX/h1XoeoMDs7/
sZukQ7yQOOCZaheY1Vg8MXPZaeK5kqZ01hu7/eL8lkAfIUdlOMlTCMmlMyaE7RUEY/phOi/COQ63
GLUyUy9pRJo1xkejcPFt4qQzWTbL6L0Io2eMQqOjhkYjoATwxwWtM65Btq7s3BGbqjhlPs1FC9VL
ZCw+zFo8Be26647v+hp1zQTbnRT/it9lXLotGJ8B8DLifTQ65Y+TStuPtos1v2vWMlcwB9niS8Xc
dBWcUwBoAGEkMxpAR77I8jZ7U/p3HteiC67YrnS+GsIHMb7IzCnimP8RRGmqt6gQidn1C8WpEJfI
dGc9PAYYTn956Q67S90fSakePHK8lqF67Cw9wL5sEJr1wssVfJFyHeKXOC0QUvSZse6wwEnyme8h
gk0FmMre5jyRz8m0lrYymRRDxYVrr4Ep1wxkg8HLGuyDGZca2ZbqFXXsiMIkoxCgUFM+WyGidMYH
k6zf31WM8SplZK5rNu1REKEEysKrW8HJ+yNGkqRnZq0GEjJowtp0iUQMfpZ9AnVlIk75bIS84n/E
tdi7zY4Dj+/V/3Gvop/4h967g9ojpVnb8QjzrflX5M18KBComT6WLFoD+a4ikaAzBwbMPSQl1Qbx
DP6Vr+IgVpRaHOvrvARFAmq0UQ4FupsxEVazJMUhbsfkeTI+ltoiegfoQhKCjc9GgSKjhUAVBbzU
OIK2LFf840ZgPxnkR8NHZHYf/w30n6x4DofhK8NOw1shnsI0jWyKs460Hyww8At8T0FlINKpIwKI
rfT/B4zkLSIQuXEixU5y53aS/qhKefFStPiVomxW/dvJbGxYdgURGDpbHirkQEy8zD1uKx8a3ZoB
8QV0FGBbpXoG7eF5nmAAZX4ZCoBUsfmRni2TbCAeqWvPkOoAfmgxXPF2+FWkS5hR3pvPEkI2Nyuu
J6+BIYGfxoCJXK5rlqizuCChCMHuVleTnjuwqgR7NF3h7B3yUfnu/N8bvI0GH50YAXL/P0CVO+01
X31iuLtwjoU0f+8J+uNqc6n4+KW+wpNKygG/uPiCtuPVuUN8OSynH2bc/7ebKu3gXr1pK0MjD2X4
VAKsEHmahc2WHv3wnarBpoo3k2XC/UnZNkMgH24eN4GfNZUZS2d42X7D/eWScDulZHCuY3jlyKyu
/CV7kAyEvYnhi+oddxBuGsVke+WKsS4V4HyuLX/Fa3GCdS/HwDHyx6yHKyuLkXIoDvhM/J4VU2R0
8Tk6U7xU1MpUI508QevQbOIzxAx9CIA+L00JEmKv5Mvju4eQGcadIDhw0DWxIbOiOQwU/cSiYIG2
ps1jw8dr+IJmcIre++HYQEJ1Q4p5jc+8NalJ7Dao/TMEeAje+a1CCqThPrzHZ+76MA/nwGJRDu2i
Gz2aaqL+dftiO5rzOjqhyCyMIaZ6YNl5JUoMjKAdRs09qTcXkK9f2iiTsugXibfTLiqYYfbDS3Qm
/AnPq+bUK+RWyEXFuYELgEZqMKtS70lH89nsqVTAVc5YktI9A28YgE5p2lrUnf0VpR8fIr3g4KQB
B0KnPxeWuj4DGMafCx6LqYLaGGka8Hdv09nPeQMBMSDnLblNbK2/jKsPXf2Z/vICFLnmEaEZqMJv
8EPcFqoZlPb5+rtFqoKNuRjEI4NZFyxzEOB1fnxBkY83cBqfu332O1wIfRLe5vjqMP4WSJgADqi4
4h9UUtf22jFu6c2nozYjnYooaaio5Xc72FcDp60c82+oDPn2d6SK7NBvYpFtcU/XR865TA+uWAhZ
bmfi29V/JJ3XsqO6EoafiCqCSbcmGJxzuqG8HAAnbDJ++v1pdp2pfWZWwCBaUqv7DyBt8wVzvFv9
jugjoGnNE6GD+TgUc97WqrkA3+HfpJbk9ZwdigtY239vrpgr4C+r8XcOXaRbZQfAOBwUkeHCv2kT
75sZ7yzd50teBCMllB8ttws1pJW/B/3KdnpVx69Dh/cQs4Iwi3ZiHz8zk5knuputqhnqD7CoRnhx
WWLVZIVgCJFGfJ15Wobm+/bLpcxqLOAXz5S0/B9zFjSjgX4JdGT40Z3bhNXqceZavzRghesAZvTN
6+8IHYntkMFlaDgt8Op4tt+xmhUX5OBzYZUjoJyvOQeW34m3WE8rij9nklhukolO9NdLyxoy2chb
KnFdTg/z+6hZEzTQeHlupgMhAOz0dxQWhqZYSswry/gCdG+PfHXRYyHnwSKfVZYvfA9gjqA/M3r5
MR9aO2g2QIlr1yDPYqDE4vA9JOg/rOoj+3qL+ZGjU5OeElgxkwAOTD3l6RjwKwPC8KN7V4/Y2aFj
Qbsvl9xvA2k/Ers974yn5qS0ry6AZsgg2dr7jz35Iw/QIkCx+R4YJn6HpLdbmVdBc9/zm/JaXotT
xxrd3OV9VC55Icxl7SRcyxltIpX1TWyYbn0ECsqNGDQ+gYNxlKu8klosYVwPZQTb7uI1cLbUN+mZ
a3AHCKoT6NUF8ra9ReKNVYT15AB9mmIiyIKxQqoGW7SYwzOT11y/WGNtl/577+DG6DWcWU7VMYFX
nwiBCx/7j8LfsFGdOPxyZb5EVeRhePmQh6uXzKv03FyYvzrmhPT7ZrksxAf+X5Z4Jhlz92bNXKHY
LF4+z0FcMHqvMUpyBAvHKahvMBGkm+p/582alZYorZAuAWEHGb7fMwYFTJol/HQO8vzK98DqRWxw
t4XmCeUCmqNkBf0nSFdIOsBqhNxSyF1VF0atLLeMNAMrF4OI6hnJIKGCRfaRcamXEthO5OcfYCAQ
oAe95lLp5kF53OoiWPZqaJO0sIyzdcQPn52cJZw/fCIvJ9EmrBHMejQL4OHLqkgiCSNu9HOfaCdW
hDsXQqmMKUM9ga8TJ9wHI0o0mCdmprZFlRZNBfelCVJfB1JK9jkyl82Sv3PONxKyI2QmfP1EcsqH
dWgM4bJjuc2apZtXxlLThdn8917Z1VicZ6nmIlVP6Z9zeOpKAEs5qz5C/vR0TzgwcB9IEdGThT2P
uDbhhN4nXWptUfbWCLdkL59jPIseik02rQjqsfSroVXRbkMkPtq/6yX/5CefU2q/GvjNxAOZDeWB
sne0Tw/vaXwQFQl1kJ/ieUxNAJW//t06ACY1431EgT3B5wTq4um3JVC5k0j3fobPDVNHpvJB0SGD
iQ8atPSEEUDjQiWjPpxzw2wmnEnx/OJY9q+shuPDWIG6w8vP+hDwcISnfkudL7PCGLUIejaIxlA4
yHiVNNXMAJIGqEEk/Pg1lDRfT59K4/1NNe0ZsG7gtIgs1JAtn2SiXFD+ntZycIfsR6kbxdSXMNlA
mJ5PEQBGYIP42YQgzoz50/blfflgSezNnyUKa07pG5tcGmgzfZZtbZv2fw+7HWrrHJLf6D+xYQJ4
KknjzYBvW4kTobO3SMbZyy2GkQNwMkcjCIvt9WOu3bwfwmEuBd6YtfbGYLynZDIsm7SA7TlypTbA
7yuw83hFJm35vWKkZT5a0GkvNAH6sWAAL/+4BSJ+uPtSb0Tj9ibpkPdIjlwkcij55pbjUcwGIkph
tb3x/zQJ4hIga99ctLf6Zm6s+XeSUqtkRDDE6Z11PAlr/WSn1G6RuULlXhrqCyCIX1vUcLPY+32c
L6A0jlL039GBpDiPyzrLHjsw48WCSg9/B09In3bGWPrRcx4Y8zte67T+r7D/EW2gj+vG/1xDwSXA
35gmlAPVvplTic/cD6jUd9i9x8+/DqgfpRyk3HpDgzl6MTCYAHRbzhn9wgH5QpO9QhpgmOEABPTi
NQb9Q+/Iea6FfPwn/PkynWJ/MgvX17YfrsPlYPzr+4h54l+t9P9mjwAfvgDTeNem0O6qzheBdfh7
48xTf4hTKBO5Q6KjA5D/oBCGWMv7vVJpuMq97bT/7CPp/XN8dFs9uAaUNRVstbMJLh3OnCllejXr
qrgspUfnftH8OKjHcaD5nZeHmg/g/1SjT9F/Ldvxa/la5iGpWpCHz7n4e+cBVNAAW+8rqV2qKImt
EcCf//gtaWYt3rwXFFDoEQAGcNsQLoz7HtVD/GFE8/HpPpbJPB6BevgujW1ueC2G3kLOG5lNx7i+
hlXrVFdsRADuIhOCIfsdjlFAFcXOViyjX5Z7iJqkOZynDyxL+Ym6fTIVqoQ3Y/a+IVocfV019hBX
Sk7RjHlp6/tsjJENpCkNZsMTTBsQxgnzlnDs2UI1GdGmB+1mxS2IVJoyhafdaFN9ePJ5dwG4F43w
A+oBkRtVh8fYngBdb8LP8LmQd7hZQIRAPykrQ4TTwCZAGmAdpqsOtQvGC4shyyNaJvYtW9N/eVKV
pScypglGvkrPAezQ3EBrkYWPBJi6Ir3wG4/FnzfmsvQ7qA2S9NNgw1OaFTIZ0DWgIFbcl3TkVMSh
qUZvyXgA5TJe3QsE76o+UbFN2DTIoRMXrP7vRDsIcXX+SyqJNBpofpZQeYdm6jufd+s77ODawXWn
jte4TGArgJ1OvCaD1ZSQJCxx8y200KgIczIxsjVlS78svdD8omRPT00T850Vm6o1n/M7sRKzuFPZ
ZNvgvyzdaLdoxZlu+Je+FV1TzgLZgA6bRBcSb4Wa2lfI83C3/xeOu3qQlQGNppICPbRVeoipkAGg
p8n6rpze+prlvaj3lI4ZZAPXyHGLkRe8XHrwAI/ftGNcKtIMP0cOMh2uQuGX7YtrlUsy50fF8/rl
9PQVmbXaNH1q0GmEzrZ4Z+/YZ19EcJaSLx5DjDE1ej4pV+AxA4eAaUK3kVeMPhnZfiuEaArK6qf2
xFGGn7W3bNdUgLldKvm8NLp3kT0gTeG8xgd/+WEK9y+fKnJlnQkbRHMeVJnZVEUl5t/L+lqgDTIv
uyge5yKdNPdej3lkPlf5Xo0SRi6AGN/+tx1bJmAgjFk5Nf12krYw9Bs5Qg+IAA0nFD5pJnxGjLPg
xljBh033e4XaY36ngJwLkgCQ5AA879TStYVa7c3C56z1gG0vz+gHc7qgsEXT8r4kgpXnMD9pWzbt
BETIg+lAf+wRvuhTUxLH2Y3RIYHSAEz4VT4hQDtLnB3sGzr4bmvtdWkFMoLblMEd6t6L1pkEiP8m
sgJms0/p6WuH38vjOc5l6JmonUqbDoGhNYQKGARfXKffVNVTT9GGZH7t5ybL4A5mzBLRh67+MmhI
Ub5Qqr9XPJLtPxPth2j65Im7vnqmCIMQ04xuES7jl5JO/1d05uwcK9ptY/9lPceUA0TXNZw9y6HV
rvJynD19DdNywFo4cJHHKAFNLwkraTi98iy1hLzR5gcjiVAjIAzYeuIqmTSTqyGgB35a1j37M42/
h6gIvsBI240gtRfo97qvAgUb9w5ZHPgeUz69vB4bnuU1TxV6UfTHXEWZmJ85isH0ImnOfkVEglB/
0jQJ0Xh9WAEXRxxCijxY2BFJEQ2SAYKw9yXq+nDW0XdG2IkjdEeWtaSjy3jzlnumoIfMejl44GOi
LOiOd0VAdiSatfXGnpTV6QlLC0aYjdTnd5tY+xdI6H8yfkgjxS3lHNEjF1qvBgV4yvlnmDiyBK51
VKHqbTngGYDpq+1OmMe/sxFSsfj2qQAN0UuuvhPtxSr4CMp2Q5KWNCda3N94IJNLPUI0cY0cDYVZ
YW/ub/wuCWvyUBmqyvg1Rz0JeAJkwN/yfzYgU1z2cFRN0Jbx6UhuOWgynUm0EP8jel+8P5YIWqWu
fpMl2CAwNQgLOvpkh+SLXwaSCLovoad9i+CljR+fww+5E+T3P/OO7dUKHx8E9fie6MZ+BBDBhEZd
qmDmcAujaeGqL58VETBHK4esnzH60LxeoDz38JUuUarW4oXajXSSTmn4gVStgMDIgZUAr2B7ML9b
mtFIBVRFQIvCOtPoo9cGpOFRYF3Zb5tNMmWhx2l8jPYYzEwkgcU0hLwPf4L2fDVErfMnT+hocV2y
S5r55iMQAyjPp8138TnVpxd9YTaaNshHlojxl/X3IcknRcPbhv2bIIWbJZEatS4YDxsMi/X3KsJS
2hWP8Vs7IClsRDO2m/eUchGBUyHHwCBS5Rupv+mPjttzZ/7QumFwgTV5H3P0eGye1Z+Cskk1APuB
KJUih3cUQl9QXxne6IcIidX5ODfRbrodPmAIQe39w3QQ3ry+98n4p4VCT+zEtiq68uyb1g8ZfSc/
UbT+BzipYMO5JNoJuT/TETV+6uVDdlcTaku0Iu3mj8Q4UP3mAwrEwwCa5DdrBZYV1Qmc+dbEBQid
Kf/k8R/regsUQ7SqhWQxSDJ+EyntxljSm+XLVrpEi5K15ceul7jG/jsG/BCTchcC9/gtwqYIBKQO
szqijhF8IO1JqUKoXADB4Cxi2WDNxtwk2TjdRw4lSjYiHXisn9vP9n3SILnJAYAMICnqPl6/t69x
76zuWYXUPQk2A4RQSypwNWTaz+cQPhxawjdymgxpcOvMJ3E54VVGYS6G/DEEG/IBc8xZBDjoKVnm
IpN/Lustt8wqwAADUCBhFzOKPJujhj3gYXlMbobYJqlqcjdnXC2kzzkC8DyJirmj2HzqbYYDahEw
tcSLw3EGkBqc7Sk3yB9QKMhgYIjYOz8wirGY8IhF354n7lZtR8QmPVcOg1y9YietEHeexCQbHaq5
Dn1h7o+HFrzhXJym+DqfxZtjVHv7aAapF7dUcrH9HfQRzEe01yuHkeby4C1+N4aVBQbuB8Ja/36F
l0AIdyuc4XiJBB2dXQ0DDlTxCyFBwnUYFsKZxyfMcCNdwn/jS3x0x3ENsBA3yscnS540mjEc8dzY
88ZBE/Fl3j4fxMvlhnkVjBAfw8v7F9WsUTyiTgeFO2KxYuS1Q3xhZbL21h7pN0YWBAL5JNAAIE3s
huWWX+YJAQdxjH3oXgsBmpfGsZLbRK/nzIf+f3uJQj/MEe+/A3GG2rbL0AH65PeMPXtCb8+rBiXE
psIxNJ5zErdvrCn6DX4L7XpToBEozWpywFc5nhMEioDDMIkTDiHT57JY50IyAPIFcuXWmadmPuQn
AoZ8D/UgnhvME4PNwDKAjASzjiElEngpfDwPzk0zD8RboEtojFiCeMlsK8QOb/7FQP5jgbO6MX0Z
ovpW637PFC8nBd21ZyQTcpTb78bhknTzEfBzyduzFxAhwbYLAXbHFvgxXhm3nrYjec+PGGdGj1GP
58TbHejXSV8wm7gE96izrj/7jws2AYTklj1brphMrAsM409dWOf4whvlOZ4n8f6NUUb+/ewzvACl
+Myq8zmCsDxGeQCCDxU3TimUGCgj3C0HlBuxAI9yz8nZXrxPXCi9ZO0AZe4ljsX/TijEBfJGyH6D
/js/T2LabhkXsVBAzqP+RYl8kW8NBJNAoFHcAIwmKgtm5DXnknA7f9VxKd4Vt11u9Rs3nEzfgCte
lH77wPW4q/KW355bc2HN1D03odyY9ezEhnhUPuZd+CJkb0jf4pfZwR/dPrJZJKH+MRAP9ITT0gei
+d5mQsYGzxnmNi189jD+dHvpWN74CYabe7uf2hvXpKby9Bl75iRf/GzhUkUzeR+t2LQSZWAqQxBP
zTlnSJzGDDnq8dcG92JgyOM7g+L3VtIRaCiQLbldyQQSyHIzII/hK70ziQ33YS540vzWkdpOE0Tg
OPWhAZxkI7VgoeA1sIyxHhrWgEpDzQFSUOJlm8nifG7qOd9ivcOz/LpZ3dBaICXE+2323nKAzGH7
SdxEg73s+L2D6SHszX5LdsUtl8IgFSwTSwc8xWrw7y7AIFLYkIR9DiQ7+cwxlRxYPSuLL5OxHAh5
NhaCYvxid0HtnXfHV7EONGhmbJs9oWLM+FGdkGpGH9ZgHYydg6ZMDu2B0lffEvY+yPbw1161sHAI
utF6AvczxhWIPi8fRyQCLyxvfDPZUgTKRdSRyqAGydBJx0fPi8WCO8BB1sa5ju4pNN/OUQYfT+tC
SGsxrtd8eEr9TKL8xQbuIdTP1TmLA9PDfJZ/FmctDblWccZcwHuQqEXe56agttw50va56+fUSBvo
ZS5Ef4jXnSOvnpGjH7lyabjqBeWhiOQKVi1QZGrSsdvws098G1FtkbbfMybWpDg6IAPQFoy30FWT
S6QLcG4A3i8AmPWNqfEYwnPUJl8bNlX/QaLHPnFsu5AyUWbDrUPMZcazAjbUBhF1JQahm5UCAAlv
gQiJVXRGp2YHH9FBMtoUhwF9gdESRSjMOHlWFIdARD5P4odzIZKVkPS3Pj0cIHz20ciDb05JEUrQ
oMVru3EZNPOo3wOCOvqGRusLmyX+gJSkIrmQTilh0QC9htXXW/Eym55HxPGUBAd3XCNNwP3yi/mL
Wf5CozAjpEB2uagPcdVHNHzq+3fkCbj0w9fw8tD7zB/89poKIVb/ZYYlKl3MKOhTBDBlp/H3nAJr
gDEMtrPosKpwvns00965z1+59KNAlnWgoefRiSeEFgl8ujUdm87lFFtJHRgeo0RZLfe5uEK3H3cD
+JH03VB3ZPKxhOWezqT1mMA/OroV0E/GAnhTX1Tv9AW6Ycb4IdG4c4gLWw0BZn+yYW2SwGPNS6+4
Lx+MC/hCx3AfKKoGEiewdXZOSV1xNQ+l4520YGOsfos3FcKAh1YWlY1rewmKFGGmd4D2JHeHrufA
xtend5QvMLyLA7GFLD1BwwMgu4bM7TdgXCTNt09fIhWrKwDEC/v0hr0B+JnA6wAbOMnWxieJOiTo
PuS9Wh/zwpZDV0d9hLa6eGpkyvg67lg8ObdgQVleZQrCNyjkux3Gsx/vo+OmSrQ38weBSumGeWcE
iGxGgPXnuGPTibU9HDBeiI+mIWxzZnTR8zS4DDN1/UKUkfKksFVGhMehallJSGy7PdZKxcMSlgGN
+Zk5gyJfXpiBJvMXRTYiyJqiaPWbynNtYh9V9EeYgLh3vqeUw+jCwFGgEpr49og64wJKZDxphAhR
74I2FfTpjz3CBZ4/+oJb+72EoCyjgZQZBzAdMfT+XQt54jvAw4zy70CB1Vn53AL/xZU0RQlz1qCq
ZCzQR6eMWwF1Q4AMQTYE5x3mroleLj2geMllbfC9Dq+Pom+F0kiG6rpA8BPC7ZJHr19hc1DTkXXp
NUMN2R96IXAPsDqug+gD8GkHERUuwHejotkNpwlndInyDAlYv4DXROV/0XML1oTIJxTt5+ClLUv6
UrBo0Zn7uryWn0xlxkUSDXBuCc4yF8+qqSG38eJniOTe4Cn39XT2hXpAHcb/wTPDniNh3CAntDI0
P5y1vTf+HFwC5TvblTLI1z4B/cTP8KIAb2DbA+Pvxv2U/7WsvfR6+NHE5210c5IELE0qzE96yMeP
utK1LhifIJf1gFsO/FILuQeb+OeM+Q5798G7FwLPyv/MzpXf4w4GhEK9y/vi3wz+TAsQpeJMa6WU
SxYyfLVaOEknBQfutZHOuRh2Is0dbyG/g+0At13ry1gIQ66N3E/JbgBA0NWXJdRf1OowkEY1kwIZ
apyZS2FdiO4hQSUhG4zYOg7F/TgeUoED1M38LrAeFvoNjMcPJQYt5DumsLGjYvsewVvtI0V+xaK6
x7EbYiS9cwQXo+BJ/dlyeeEx7qjxpYWIz2HycLf8ygTdTpIlhovfyzJfMfvcLeCK5++vl21gd0Pd
JJ47QoP5cIfTSAohGOoEC4EZAYs4fKUQJklm4ntz7dEEOMD172Eq05un7RCSCsAGvMxKV64XqRQ8
SziYfASak4JLBRcld2qMZlVA276KahdcLyRdaLNCloRCTw8ewy0cW+kme7yd9Mob5RHRR2TuojWn
XrgXKMkZm8Ed8zkHrDy/yOWbzNd6A6VbNlgIJH4EVxgdU114/qY83I4vcyGcchiI3uG5aym9r4m+
5wjH03qFvh+LHvRill2Mwrt/swgRs5poXVq4YPNgtvveGbjF06JuwhbdSAbeefcGMfbx9z1UlB0r
5xin8U91VbU+ZvIE0HuFpsXGXjLO/O5dGqVESIFImsvLiebm9KM4tRYYpif33B7vlT9AoQ/WnNel
68Mu81XFtw6qtERF8FP7+NegJZDSRZPgoSz17yCB2IX9jTSyFQg4NfpJDcI+brtjZIpmwi7xwqrg
isacTjy0Yx3HYwbvAOELVmqCXOkV/jFBBc4DdOcibHoraKpaFryzEDKn+cQY0E0EvHpS/v0gVV91
Ig9NUzyMRwnSoig9KcCyHL6niJXoGKdBvVY3zRXVSMQMK9SxNsWVG427IYKJb0rV9gEh0qTlYCx4
UnewWYHBOWUcQZ3vV9JcV8ff24MD3lo9QQfms+40PDkJgHPyIK1D2wLEK1SkOCgJAudjGSG24Ead
d1/Tqcln8vWLiN6xmTyQuu1/5igkMCywsMGCmF6zIb5LVBJ7Bz7f/IO4DzTj/EJt9vCZP6lZb5SC
Pg42NSjOL7trGWhLdO4KzJ3HBsjgyG0jIU7BCkqLjOH4omgDYAzKqQGSKVBwxzhZmIHSjB39xm1Y
r7RPeCzXOvhjxAFRzVyxEEIUdbspFOpsg2bfrjE4aDjS7ufSR2I2KxnlGvclDoR9Vp6hSm9rA7la
YtkwhkBwC6c3Z03XoX4h1KmN0GvAuQfDYyw3/t6rbFodCcYPHMt+t0FhalH/sQbyrmNlxL6qTwlL
pl/vcO+F2WdTwGzDIQrNxDhggepa8U8CSfmjUfmHCTDHOpJXwejO0uCH8xu45tFjg5Yli4IxfKCm
yATJxkWv/wK3B0x0Vf2ggXstGDiQbSCQ5uxqKhZT/5YmhOPTM7FfNxdB8Y775c6aC3lF3XmoPjRo
3hmPcfweNbfmGL3GGEwUYgQbOKe2wIki9dJlCTURoBy62phWCaI7ziAyDeg+JdXHUBtT2QeRdMhX
RvjcVuMqpAbK0YGNUhHlsVksBQU6SJHz2KjNQupxmuP3PrPqKwiyXDJB+h5gBwB2r1dPaIg1Jvve
1FS8cmgf6ZiiFhSw1LRgpmDs8YLJ12xaL2M1tNbw5P3PjDv8rNJjgUgHU+YdNO1AbDasmNhk/VsR
WDRYEd/tGL1Q9EXu1fX98ZDIoNeKgxWL+UvxJRyTsf050JU1XyHT+xNhQegmWoCWIstiXk6f9bVq
B1D94itG6MQmq0aN0sQkHhLsDaGAqCSwOCGG6RVXSA4APE7luv0nxaA8yL6FaOkH8YWpDKIQsGw/
GuApGraXZmCd9rgxg//CLZFu0oBk2SlnOZP0+lzVuJEfMvqXx2yToeEgFIXYE0BXAnsBz+3wfCks
CGUjmYse036Qffz2IvYIsSTiqOFjQerL1NCHvUvv8poof/pft+mObItLeftEwjL1EhrKD97s9DFl
nsXAaU4IpbZ/xQTREW2UbT6UcqWnS4mQI6aJnDn0jgTVyWxI7ycEFTMlNiCg0labfGbtzvbTYYF2
+R96/7N0wjeZm3iKIEdOf/9SNI72VwbdXKUZCCKC/Fj035d6IM+KM2gm4gG7y+njihHkANj4Wh5D
nEkWmA4E1CaU2iXvTTrveYNTUcHrGXLqpXOfRkPOSCTkFoijw++D2G+K51O/QuDYHvUUDrCZ2xyi
dCABs4E6yjZrgIz0yHjvHAmRvFEDNrNPj9cNiR6NNBFN8MWUd/D+DtQ5yUiEoXwWGE1QbexdOatA
20x6B74J+HXDBoKLiNejchk0Aljaf5GEHz+HktbXslwrY53SnjKpVw8Bue532zysQ8QH7CVcY9if
bZ+8DBHTp+Ski9cVhZPRSxuCMNAxHqIfylz89cnMd8b2BZBthlHeY1TSAhFnFc6EGXsnYrH30fOP
cxXyNv/KJdLiX2Hf5NwtcmVaamTTu0RogVOt9uACLwlTv6Hv9BiWJils0/bRhWSDYTR2ZA/kACT9
MlbqpUsm8CKxBqn395OBv/dZ/J9/b3mTspcOzU1XT9LNvcC7xDfmvwE31CFt5+C3nfxJkEZAirvF
hmpWDxUt2s+VoyyUIwn6e0Q8q8ip15OickVC47aBcTCDbACENkE9mRuj1SZhFZxe6TvQD9FOz6k2
hLtHSsWZNu32pDn49f3Au4sZk3ph7CHzaqRuFFKyYnmh1IloTjctnHRIbk6vv77Jrr7t0Pcu3B/r
szFSpuR2KKpWB9JGMjFOsIPvEN4w54DR73YANQRf2M2Xxux+VjfVPlt31BGfSIGX06/gIsEtRi5N
EXY2mHBg/lD7Fic7ZO5gyLSFh+qK+zsguJ6DMgfZai5ea3VPu7i4UGlFn+dPxxldeCwBi/WQ/WPb
PWJT8M+FIh4W0igfPuY9WLnHfIAQJRQ2kGclmm39eCbvXvMIpZiw/ed9h7idFNKZFxhTMEMWzUiC
82QE6o52sKeFEjwqlAsE1xFgBOjD1wHs3j8RbrXxlWv5HNAiI4gocEoLk6ItB7AZFDkTzBcrJuFv
+THIfzRj4KufuQ4o5H83DcyzmkcUx6lVoQ3icJ8GXlES8juejQYLKRCSjlid4dHUCkQwDwq8ORUF
9PgS7XEyuirz976hhjKjFT/BThjyOCoEIDo1yrJiSH4IOwMs3MhrnZZ5M9a3cJOUDRB1hh907h0/
B5Ton1PqptnenHDGzokqUs7AnEgotXZr2qzVClgEFUsqVp8byesjpFqbOhKpDaXqzw1SKrOHAzz2
LHMbnA+F4c9SO2Xhc4R8thDKEVQ2rFcAZ2i3PBtRXgFGshbHd/e1Z5nBEpN6LIVYv970/j4PvyvH
e2PRdU5M4gWzb/Sa0VjNKfRZVISYG4hwb8sNJpvjdIv+AnKcdogJHNSp+wKBVxWqEly6Pu9wHrPG
Hqk8HBIPmkMHyQ8qk0PpnLHK5h3BAGKR9yKRa16h+wNNWD4OwAB6VBMH7wUDKY9yBFekAPs6i3NE
Q7rrQMDJwYNeGenjCyiLMrE46NLan5jj9IbWHy6rT6/1DP8bNrN6o8zhf7jMqAF9QEeFEtohIEkd
20tGLQcScmjEz6GGbmwgxTduw77WeGOkMyPAtQohfnCVg1XzT49wZ+O0BT1jBBKQdwiQ0gqwqeNt
KV8B1SWaOfUYTg13DcIRYH1yqAqkwEirZsYfsxCDKaBysDYEUt9vRs3uQ5dh3xs8ZHJ24YVslCPw
7KyAi96onUL1wUcEhhISt8k/tgdYYxykoGGs6HccXyth4wUT4I4cv1Da/V0t/zdBs2EEJCo9RHvw
oitoh685ZScwvaiVfb3vDM5ni5tUPsCh2e5oX7DUCR9FkKI8ENMmUx3t24/3GBOREaDFuCNf2hYX
PJC/h68C7Bc/Krxgv6sUFarmLzk+F7WJf6xgtHD1joG4C5e1TsdreNzbaSQqkFKYHlcZz251dE/C
18EK6K4DWoYjgPypfbgf2VwfK5Ru+XpvHCFNydMehWFCjsQnjgDXYt641djytT4hPbP8ZMoGN6R5
NDIx4sz36BIN6gFWqgNsxugsgfFbqDtZeBn279fURTOFK0EIxLeG+Q+SQri9ocla+yU6ot95eSo9
xWH2of0xLCcMqrzDDQiQp4eM0ZFOLDRkGx0P7AuIVwy/sUBDp2Nni92HbX6WupRRLlSZrRm2E+AJ
z0C5MTXohIQzIaD+mRnymuBWm3VKoeXKw965A9bia46+l3n7oRlRT7TNPWA8jF7oSgfYsp5ujN7T
ZNQb50cikzMG+F9EefbJqJyChjCc5/HrW74cj6tsDwmGeL2P4jNRTkgi82KIGKgnCnY+tK3Ir9Ym
7huCYLFhXd2kZHp/742dgBCvcCYHCU6fe9T0V8nkRuFhFrGvCwVleiI7JQ2ei/wYn4Gi/zZQo2KK
f7vy+l3FgqEB8lcWvfvP4rXCLfJ/r2Q+PR/qSJICTwNkjtUm9YPL6ywNi7G9aFgw86lyo+9XlSBI
HONMoy/a1wi2Nr68yj3asayCdHMoe4v+AAoCULkFOIvXxWrXfqcCCkaz6WIOWRBrj71Rug8fTRAP
lal0HLfUPUUBlRNStzf2yLFiIFO/hiAL2NoWEl2WfnJEPgoKdYFGMFDEI+SE1TfMCA9E/N3XhTrP
QHLpTSzSrTSS5hR9WJWj8W9KQdSzsAXsQmVLM0w59UaJh9zgGLyv/53h+gbMf44mw44m5JFD5X2G
HL4jLRCbfg9l9z6lcwiphDMnlgOkDQtlB+M8moNU9p5b2nDwGHQU4jdEJcGbHAkCFe9olrERi7Gb
zl6rAqUe6v9Os8MfxsFjCz7AAyREMumCjMlq5XiGqqMH7z6dV+veOG4G7ZaVD+9sgdNv1q8L6DuM
tm+MrXkDrwHSGCQYGycwJppunF5Fm1C/NaF9pVUyFiOOqExgBXcaS3jgtj8M1xyARtia8U1zUez1
iTFLw3gt++yksPbpki7up9oU6ERIoiCDQSB8x/aRPkTtiG4hgx+HOUYL/wTiaT0DfdiyH6ZFQIeg
iSZ0+2QFupsoWNedk9I9G1NJHGp/lFFsjy70pKUjkg20kbIrYLpSKWQ0dYfDMdJzsUfyRbnx6X+P
jPXgviPrpTGzZWPmjg+ilraA4eYY65RkrF0gsLymaDgrPQQsnN4O7Ry/oLn36WsCdWEj3UC8G366
rlbSQJpAz/RxOMAaI52/T+yAcI5dRJ8H+RntSxeA0ykuh7zsOYCKKYp0rDv0EZF435el36zwxdrh
sjWgRRPFLvJs6FZS5JHgaKNfCQeBVmUR1gNjynJbDvKpFE/aaTc2VmSeY2B18CiGgHXc7o9j7BoQ
v0CuCaTC459qvQO+yENVJnJhhYIPubA3Y90z+ix6PhPuQAYcrflp/Wb49wClqRO52RoYoHOfspbf
uFfcGpzESVw1BHF+o1FAn7EYN2Ma4unaor0UBdS07QltoCMF99+SjGdDx4OC8nOX1t5jEi8QZIzJ
WDCM+0tqn6aXgziQ1mfFnpgcQqkCsPA3s9J0yMUG7OZ9aayvLUftNy4hwN3wXZQI8kUBLWxiQWan
gnSEGseSz7VdaczG4Jqz+zjalG6OUkSEF2h+fU/sADSXgxkCk1uAx4tVO82X/whnMenW/imIcOJx
qQsB6M+XYniBHIhPhHzB2g4gI5mKPA2sjIJ+7ucG2UkN4sl9R7aGfIkaxqr/CRBscUgFnISRi2YA
rqUJeP+5PWwH+unNHiZilQYfxuXY8qQXJOqDj2PPU9Zz5krLVDYE08iawtKFzzGFOX8f/1YRW9p7
CBdFReAVrqTThF//iYEVSigugtVopXM+H9a4C2CEvJBmKAvwwHh3rDnxgFRJ1wbzTZrQCUY0ZwTz
AVjForKcx7QA5gp3PVkCXbB80h3xe+acPHAuuUOMVvhmFeobRpiN1K1Cgov1Dq4ND/oaI8Y1afD5
yydge98fdvh/RgBsRBhbnJBLcFunu4h7hk8FJ3UESVSn9rQxr+0U7k6FxgrJHdQHMLZ67L+H8DK7
kBgeg4rUtghSg3THRi4s+DwL4oe+KVbVnPPCoVn/z5ppeg6I1QIGiIAht+qg1IbKDRcl1x7qNzCd
8YV9sFDxzRgiO8JaBLoCKE3jgmqbg26a473LY31V2uEUHQya2QIqzYEAZAp/odf/Gpc3ihGEIiBC
SR8RB7pFwSr47u1N6enQ+12M4fzioNLP8ih3Usg4FotqYZzasQIy0yd+OEpiBE6SioZz+MSCvFqT
l0yla4zcI3WXdyBd6VNyYp5rkUNxkrPjkoO2qE+bS3jZC2psFLeKCYJguJewCsaLxM9HVNgjf7A7
izoW517F9NtAFFoKdEiSmYCzQ3eYgoOY3PE5hMmDZg/spUWL4rkoqDGPtJOyLeaWT1rv6vPIoVfl
tgPO//OWuSFmBmekiG3LHLJbWP4XiuVrFn/CYkXG+ZmQ2t6vgKn7NtQOYKixixnrH+H9b37OrMh5
dkMjC7G5+BzrKw4PJWHRhBwC+NWUoxYu76EWfibqn7ojT8KCbPL4g9/UTEpcWjEnAaTJ5EDLl+4d
XOaEfNhl/ewTNIhOOJkiyM8ZJ+zJ48wuDJsJnlJzaZUAyhA8KyDhEYXdOVNa4kI7G1X22fNqzpmC
MLjcmMdBx5oiPiZ15JLu59oryNKLFf4FIYyj3xaaI4m0mY2NJT+SzsorW7SQBaCJHaNLKg5/9Bwn
8LxRiLTorwDXhh7F8UUaW1MSjVE1Z/0FV/XjLK+RHOUTkU1K82gKG4WhwGLgiQM8shBHw+IuIcAb
tm/s0hkHeWNn7R7mJIVHiFEeIvbiCdp+LSy00YXysWjnyMMtkqkxWGYSZLKrbASVUHgWslWACnA+
k8+VMsBz+EjGcK7fRzzjuQpfUkkjBy8OMihRTLDq+sdY//9U0uu/jymJNy3PBVUClbQHov4MYN88
PWAWPY5m3ZldfWwINZUQezuekm1fTQYqHyWu7zDGSf8xMzhP7hDQ+F3Q80h+A05NtG6g0E8/02rd
sWvaw45FQfC6mCQz1vreHyGBPTO/X2bQweBruantw+3h7pa67vwOYqH/j6b7Wk5kW4IA+kVE4M2r
aIzwRgiJF2JACO89X3/X1okbcWKOZhDQvXubqqzMrFVTFxOT6V5m0fe+6CGD7Vphsp77GpE7VcJz
fVvp5BKeruMhaO1NeslFeMoE0LbTcbFQzbayLd0EalR/4WFl27ffgu060Tw1TzN9slajdTmcWMfy
tYFAVui+fnmSUW5YgfsGcmDtaoXnbg364pjTSQ9Ky+n6nm7sRG6+ksPKvOOdNhwaJnccf8dq49WC
aYl3hjD+44Dl22RjPf7c25nZ/OE+kmj9xjI6YO4Jfrrs1+6N8zg4d7CL0LLQx4elKL0zUmw/SNon
K/PXvcc4mJvQi1K6nmgmCiWLm2aAbu5TqvUp9JtLBTXPWnekP2H/hdDsqtqMofkblH39bO9iHWGp
ePKC0Fd/2cu10a8iDd1GxjaMXKbDFFuOkmjqRtBhulHdjMzPZN3tC9lp4TRG9IDFm3UP3kZwm8Un
Ic0ZpScnyTcV6Oejdc7WYp3LzC0EwErOqVWiL0pOLNVDVnIZGrrXxl8FYHI/a3fQSNra1wxBO5/S
Y5QA5Ear6lMaqaYhJBM3t2lgL02OyrmaAcpd28v+XO6Z5ewfkvhbMzs0avFCVxrLKj12f08DyzM3
kzy2CGYmT9dB0Ap3nOZN4HxZH5nUJ648FOtPv52sM4qxRUGRKn9LNzmxc5n7JhsvxmK2DiOYbWp6
TJqGJVgdKseh+oLTlTP3qsnsUlyDJh3XfMgnj7aAPwAjpPMye39yWigHaMB3gu8E9VQRS3jpOYox
2euQfFxxywXX5/dVNW65abYjZJ0Q+8Ae6uzdGvOfRHA40xn3SfE5P9VSAweznOKvi5pmJ+R1HtNL
RKPpIGb+D5EkOTOXoXzZXAxC+UPL0Zr6FdXjgiOS4s7mfp+N1KeV6yhmMwY6D96AW8LuUXzRuoSm
f2FOjJ0u3dtsN3KLyYnReg0kz/nycnp3TgAkwWw+RDoSt2mftXmOTiMXx4klNZCOE20TOusKCIow
RXnt+41xLOiqeTG8RtBA0OSjKV0ebaeeeRAMf1HLUrv6kUGBMGU7pUYValw/fBuVivMhoWkQUf7P
sxHDzgUHdgrdS2lcPS0Q6PTZitYdtxOOxLj8RUjTkI/SPBipYyfzD2iCM6NqNT30tj8SVg1CBOhu
4P4xh2z9CV2x2rWGKJ9/1t9AQ6NolYydCzeuc6o+DeCVlxPNudmu2t+8PUovblUiVpNNZ74j+erO
SZXrrJqxToiaHdJxzcidzrLun8InATcThVQQ8BifQoiEm9eaHLG6/hrX99fq9vshjS4I4yN/BhW+
bIM/GiA02DPYg92QCZVukP3yMCneGqco9UaD09aMKV23Gy+nZOnKHR1G5ZYsMbJHUig9Q7+E5Q+N
CQ5bbSXAWX/tage5KPzl0QoZxbrxF2OJqlaCMJ1JxT8MCqvWYkTZXV+2OZvYSOK+eaclTAjRdIVp
C52aOkiG/2ULzjWOt8FDLgTaPutBi9W1k8I6/Y3vZL68J6oS6RmMI498cHAd5+3+VehmGd0jDkth
bNliQKRRNMzpZRf0bYtEdd3x/8dvYLw2lj/boP9Ghmw+p6vW2kz+9GBDpBmEa2C0lt23IWJLd5B2
OlRwVa0kiiFU5QWgObglt2uGo8vjhAJ08q10qnLaFDGEMCjReknQBEyF6mIUl8FhvNk+Wsk6lBW4
fRJ3Oy6576/LDn6hOce96rhO4qWyhcivsdgfj3lRYtUosdiuG/SwlL65mjteNi618/Q6RXnUTa8P
EEGBvIVWIpzBDrnoOfXjfVpB/FyX8bmQsXHkfhHdtd0wtVv7WWxVLLTi34LQeVOFZD1b9cWgLFu1
heziJsRaiUQpTV76E//G7Eh/OHIMwhKvpL9sCB2r27DRmfH9kOoUVGblRcJDEKkwCztOQOBGZzY3
W5TIUByVmglYuKlA1KfrL7M52CNAq5pgxOO9bEO0GwLwZddN++VhdjAvfKZh7tqBWaQmiqdZdrJu
217D90XxyUWds7kZiQHS4+h4iE5NR6HdFd7YJFUfKzD88C+zHI7f2yldPb+W7qkrsLM3nW3R95Lv
XbbXB+s1u4cxOjr8BUpjW4O9uQG2YFp8hS+6PbvMZsAyFTg2ZuEomCA4PBAerDK29lXd2DTCQ1zF
vWsC8bwHkveqnLqivpdCkj4478c+/Cw9SU7A76emSNAoHgnmgkkPc59Tcx2i7Dok9yQ1DoPGsI8y
n8rftz77yym0NzVjAZJ9Z80iCPKe2+C0qYiX48y8IJNwvBlHlv6ddXVZir2ceu315+Ay1x90NL/W
4Qv1zWi+Kh9GGqRxzmKlNoxlpN2C10jYufM/AvsvbavriXcAfZNsw9Tn5dDPdTwX/zDa1W4jbkuF
T9tKsp70sI997ea/Q4ZKnTP+UnhAfONGHgKexvnj3FnqxycxqC6bRznSrRb2ZEohe12ulvI21nra
PDQzSjALRpkVDj1NHXc0mg1OkmEVkihq2ZZo2vIOzfGuWuhoXTYuxhorh3ib+Ds+sdRMBT+Gs+kp
BAEyhHTgiQrSD3p3qVI4NHVS+T71WFy42XlbuYKm888xYt5OxovztomsLYzU8VH/f1Ans+KKSL9K
HsLCtKoedWle2ysUXPgC7L98b/CdGcS63Aqqx28VMjug68C8qpt3cycix4+m7u3i9Pn0NpMnyF4a
BqW1UqJnpxGuP6uvHhuIQzW/aVpT/vkK5zknSyIqpjqmXR6LKvLksvX88KyQ2M1lW4eRQoAQTEhz
G9h4bVZ/GHZ2eBbXxmouGdQiwM3jcL+TLy+nfV6BeG41CGgnRdUEHJQIymdWVeY2MbNRW+cvg12A
eYX4w6xCnEwYq13tBVBSvg4JWuHToQHqGUnk1irybfYnhvgQ7C0erZDjF/7M6qwZZ3XYfw0pqHJT
PZYdmMXUh82joylYhbrGrivlcIZ0XKNfB4yexBp8X4xO2C6vP/cP8F3t8U9loW3S7/tooF37jlh4
Ih89dDkC8j7Uh2X4khK3WfzYATzPVpCFhQPqGfweYrVt54m48nXZ1F6/upCZc39Py14AcmFB1L30
Li1iTGImah/njg2Vc+8vg4nO65dCIXYq26MjcuzBunFCY/aS0LN404d2PnBEjIADjVPPA+jkCKyJ
G9/m/eREovEeUo0SyBbSR77VDIIG9PZm+j5Ex3Y6Lj/mGcJBsiniE2qTjFSURpxci1zi14aPEA7E
OgVCeHYKW+mqikMFF/9uv+M+yZljNhzRhed7vJ/8wJ4Ize0Ye3MKnTy/+WEQkQc4QIfgqm3dPiB2
QKecHUMjTlvsYSbK1Lpv9uzlOs5xpeF6iC3UkYJtRCngUIUWUrx2yVHIzK5+4QzybF9/va31hxYU
qrvGozHuPn+vpWtNWhcy44OjKBRDqiupxzUgc+G/2jeT9yg5hc7FRlrB76pHTkLCFpcpcKj6xFBE
uncPX+PZopmWhne27dNICJ9QB1I9w5kUq2470qzkF2Lrqqilo+pToaYCaDss1K4fXB06+/oFvKgx
zqGYH2zuNedi44WpOExx7wfZvp2HixmTOeXp3K7o77FL5E+zqA9QQ/HRtAalrb2rsVLTiIzvL5WI
dXNvB+jOru4FNkynpgXatks4LShxZ0zMgBXiK+sxCRd3aSQ+NLHJ6eN3kbO2gbpea4T9dtyapytH
Hkc4tDt/s9vN5qRFb3ntemdjJOKWCg+QRpgccT6QBLUv0apx+14Ps1BHMMVBfnRqHg+130OmdV63
j/1E89oR7KUIphMUkIRdcJrPeQqSIowNlj6XZnoSEqdJYlGD/A3CggJgKPrf+4/mbTQenrpu5saX
rTm3+cxENOk6LIMfZx9mkx9mJ06/UzczuPSW35d/PLFaQu1r49lIwOk0igEFv8d1v3tLvm8bVKD3
BsghUtxw35fearCZRVubFsjl2hcApCcgDZt076o5CB9UcfC8LzUOp7VkrJmuKzGfusr/66/cv+00
JSeLcQh96Cmc0RUOM5ezX1HeyqZRpBHQkkUVVpWcMKXNh+eRbqyEVdPD6LSopSfCkLB5Cj3wmXJS
orflJPWWbqULETgXsBMKnhttjEQjsQBkLEPQI/g5zS6hNpjRKRNhYdfa/bNYqTWIuXR/6AAwApYS
QJdYR+HKM8JNW4F9hTHxtypXExxaJ/GidLtL7LPByTE9Uft0NqXr8/bOOaeKdCifZgJKgdH6UE09
K8nJPBSInNSOD/VKYya8gRbA//oKpvsjxXe4qvHw3M9O4DR2SCfirjYebk1iZnE9Gca1v++LjAgj
Bve2WqJHoYm2m08pojFZU+l/HepsfKi05asQXx7Cj2j/zWO2wHai4SBgMx4A6Nu/TVU5s1PwINPV
zGx8q4WpNQqo06br6BLKrMfl16YFlXoIufCztlPJUThCHfeOgACnww/rW0bIwqEP+d79YydPrJsk
IXza9p35E88zrWB21t1VOXZg9EPuIZeqh2+BeDtQdel9KciPy8uvzMD50QgC5fdDj0EDIlC+vbUT
onKMzo0AaYCgdT4CPAl1oqVGhzN4ff/ZqBV0+uMjNe/cHXIRKsuLY768hFKM3s0P8x8NJpJ2HA3C
S/d3GN26D2zpmUa6dK66rPRy/+6pKPd5/L62d83Ee7Y1bsEL5XWpj0IjqVb0rTRkanq86bo7VNP+
O9PjRq8rrUdhMTOpiJUYJDXv6eqxioZT30MLAwK018ae28Y0Noi/a/KiWXkorsYW7zxNx0NzYfGH
DgaIkxcaxGaFqFYUpcqlBaGW3G1kSVwTIcbxSYAAOYhkhKmQQ4nAW4H2DCop8b/gdewetbizBJIQ
X70MMJ3dbE/gYIgbANR7WMRn/njX/m6W6eyH675ds68Lejn+fDuVU52disihiStiFbl54X9qVbE6
rEI1HTHklvloQt+BQPhCS4t98k7uHTzXj0ePyu8QfOpZN19aDC74UxyLu3/IWtfpnSxRB8CnxZj9
Sk4vn8nGuP4c5tHKe6yEnD9mfCpapSqe7FP2Ma+/gvtBcNHQLpRJgh06y5A+pR1kOKHGQ2ZFq+KT
5xgi5SvKkTS8IkSOvDN1URW4wXPwW+Qliry2BpH+FmRrXE+V/XOup8Q7ysg4pnFOoIgkh1oYKzWx
akuWH/nSyqLHBLWZjHLjTzwP4Lj/noeIhXD83hFGecqJf4SswUXjvwFpSg1LHOAr2ejYWH+sesnp
5nNJZ9de9ASshV9K0ez09TueQm5bMf0yOaYUuodP0GP1KlM49XL/HhU8hb/wiAcc3UAoe4mTcVXa
AoErLniD0pelwqc4RUmXQ9PmUwBi+IkSAaq1wgAIUUS4bcZmap18zNEeq+O2Wepyx18QdIgny5lk
LdR5Cdev7zgaOjpcgmg+1r38Pqe73/MUY5Xvfzi1xdXzH6P0rtzlVEWAqkpkb5AJtmA+Ssc48aPy
xKLpcH4eK3OrXnLacdizgqfFaKiQtV7KmGDQwi90FJoAhQ1oAV5CyDZyYMFqdrKriWSF8Fq79O6o
DSI8dGGobmncWEzcR5UJzSf5bAYXT9X3BNp29WEvD4Dw4xsSpETDtwmRS+QYxeprYqDialCo3ov3
0iVS3mugY5xr68m4d2oGKE+36xYoU7IVhl/RUO2+9ixrzMIlK1XKeoDXrDIbPtGqK96edzK/1w9R
bEmCMi4S7zoqBM7i1nAZhU6o1JQRKNuOp3U7PclPvMvmPmJ23VoPQyL5fswoP+/ruXai7w3Nx7qy
1OONNFUiEs+9rQYy+cMgGc7AnSLWQ6HALP7LJaC0TZwph6gDcOR0vc2297J/uahMrHW7VGWK129w
rVPlMrAIcGEOM3DYugLTPR3Kz9BFPD08HyLNmTddv+FYjsuGZ2OeVUnl38gOJQ/HTROEuxK2Ks6l
OLQQPSnC+/pv+3KUM4P2ofYx6V3CeTtwciUnqCP6Ea/bdtDrUI/y+aXus+65mgPW0gKeel8eZnBk
VPp5opSr+azE/X2MdK+5yqzQoXjAO9fTV2YoDgLSit7W946fpWUHdBPojxNrJj5S/LI7hybq0mDN
aGA6c+yZ+iJfynLv0kCFNldjXX0L/25NEhPgYwCxnPSPy/QHmZ5Gqy6wY5LTCau/7rtH4w3WuM1w
nlzwVV9zVDg/xIqnDJeBt00m3I6POM1C1fiwjsJwu7UEhAFKJ/f5A5q9Ofy2sfq7Z/dwa66yLdCL
gMDWrPCEQEm8C4zPv4Vy9eQxLzLV5pG9qa0evPXsg98G4TLiT36ORcH4Eo6IrskV8CuHIDQ6dZ+8
NSEQh5FjWVYcfDwvIygEIHjoDLh0U7P85KzOJGVlR+g891XXbMXMxo47dfPDlGp7f9OVWY7yQwGB
w/zehuNcP3it6dEbSr7qSKID2WMIFVXNbVTvCvNnIeX1VIJGBAAF5Fa8FxedsOLCylAjCxWaV23c
FoH6biGSqE+QkZwGfC/We1mL+usKCv9YAzDHI+8jUN4/wXJbWUIctqqJ7/5K6avO7WOhPHUvbVv7
VqH9mmab59o+83a5QoSq+e7qUc93/zqnKcfn2rH2uLlSuResOCWPE9wGuMq9a62e1FeV+18ut7Sq
ZYfJBiL/4NrP/TvNQ8mrD/By3OxJiO7V8bJ8EZutysBDYWt+koCJWYqWj+7rsxCHlrSJOJQ33awi
PaxZ3GP01459/MWjvoKPcOZ7QlBUD5WgnO3Tu4GWZTPf9XIo3XWV1kSaDsf0ZB6LxE2WvxygFmJ+
88im4tfSk8fAP6iisL325yYEWKCzAIWFUc8PQVGiij0O2CDAnCh1qdKBMbdv4f0ays1J6My6DWmK
TjUxiLP+8iiB1hQQ+ruQYtwptq71MCGW1/qiu22bQdd54zLzRUAUC2Dx/ADW2QG2bcfpI6OiZJB2
D3XzUFDd38tzztBoNNYSdGRmt1Onaho27zmMHjOj4eVxsiTdhxWY2UblgI+o5Grixu9SuFwSVCbH
zMy4SkPQqEjbTguu3AFrGeUnAUbDxBPrGKIQVEiXll9CKXG0BEnweOslBnyhMQVnWdxWEN1rxBcW
f5ZIGL320VKQPv6ggCqwxtPFg37ri4oETeihlsFUEmH5W8x9Q7ozNTUo+RCVc+DKBhMyplW8kxyl
+x8lnhRrs3Mo9MR+A7QczNgCxY4DzHP5L4Srprb19Ar2WOLVfyfxBOhaI8/ghgJpwDP2M7oEXsUC
RpFHcqqxQyqoZ/DbeJYOJ5gqBWojv+i9LIJtZc0zCUVDVUYM0Eh/JcF16VIjvWowXlQXyEt8R9iA
gRklpuPJU3gDUoDYDoPYx334rMew2BnCnUPki1pX5ZbTi+OUTObn+ho5lQQUFwKpHl7cexwG0rBw
ggrJhZFixlB1t2uKVoRhToZled++HygyivMpg+3/Hq6Zamu8/Jeq3bTcKpTQtZuvWxMCDI63pmJF
EVE82Fmvld8HYkchV2gwsg6sueUPLCA6ly5h6bLUcgHov6dZUmnR28G00bmhstTKf63Qql/9vIM5
nPBsYr+Rz9vn/q277jzHTcWZ0BhCZcPBT3kP7+GaJaxD+Kztqo+uPW8h1ZlzEVNNVTxtZoFip14o
RH0VctHyh/lJaMKCtsVYYtk4sOwc7b9oul9MSPGKsDOB3qtudhjCAyhaDdf50JyX4/XdINcx6o7e
AHBL3svqTqAL4evQxv53qgmGAHjmYR40r/b9jUqoim/6xV4cTd/Yzemcxedz/V74dSHfp2c19kkj
r8H0JUg87iQ4BBmxygO6C7uKNdVhQuGGHn6NYRCYBakgJJDqLBy5b8/hPZRSk5I/1aKHzOivej/K
D0CEC9xeYQmC/1XxHU4FMnhGsgsBUK6TbuVbv78BliRSrcodIQAh9Hr1Mzgw2tj+kcoWH55sY4l5
2Y5XJE0oyNuAWHG56Anpt5kR7vrSia/oKO9QSaf99N9PBvibejs7XAo6lb5liHyfERYnKjGUrLYb
aXfXDDM3gI4SbduJUo+AI5RfzznQPrfUpm4GDtrA1MmXKeqHMPoVyL9q3qzqY1XmJQaT9LmFdRH0
/m/AwaRe6ME4xrEkDC4mGs/StspmSFCMvGNbsHEgi6Y6BaS5ufvUMa3N4c2DDjPm1tVXTLEwVDtS
m2raoNsa5Zvsyt5XvTnHbkhrM+Avh9brH1/oBuNAyStIrMqD0iwt1AgBkMk2TtZCm8qLe8APi00Q
n+QWGbSead+R3VSf4DenJvRh+R2LUpvyuYR6pvZ5qxTEWioUdRzgdvyTeKMaCELjRIW4ppntpto3
PgUDXT1TKzXKR0SlVQLXBdSRyEVL2WdQcGxJEX6PLFZqeSWs4f1UPCrWEedfSzlRBrs8SE5vP4zV
z/LQAkOh4l0llvpuHGlhQsDnV8yv1HvuW1z5upV+yAgD+n+7lTaDFNX6vPpYVZ5D/PA1xsjAS4Xv
3DelNaqFupSmIFpHqzWdNaLUnPENIrMgPSXLNazrwD1YdMPSEvjFVnVwYbK0MP0NieMB5ixFjvcu
dLaPUMiqMwPSuPcvpPZOceEReY2Q/d2xnn5Fok3fcWWjK5YVF8dcm5fRP+7F2L4cJrZfjEs6nPtO
YYiP/eleHFOa5EvL/kKBFAiE1NHJ880o/Ye64nwjJbiwkYverOvxm27epV0SMWQhAls19wGPV3dY
DQ4Dm2x70XzYzbBtBBndpC7UimUC2LbspqOxDcJ8HyNskMbOjb1tBrYVdxs4JvlWKB6tL/Vxy4sC
c9yfehAG7FVCbhXxSjEXytonwOaybdDVO3JpbB0PapyunIMoIQrfWto0RdaLZsA1pe5A2gt+ex9i
cJlBe9qGpBBpmTQ2r/Kts92UiHxdXIyAeBu+6A1PNXMv/t4nBxKzsvh9LWEZym5nu+687/HPnR1N
o0XJMvJEfLJcZTMzAVQ31R7r8YmKWju9/Vo1C50N0pHSTBsmiyTq3YZjEcYfXhQeBBOH8Im4RYVo
M7ifi/n1hywrMMfM6C5ymqF2DoF17zpLhAJmFdrTH7cC0/V8qWfJBMcSAOmCwyzAaMmJ5FaMLfUQ
7Q//QFF/+e9W/InoNdyNkkNZG7xTueggtevDJ8LzESEtQmFpX96LTTxi2gsVF4GQDEEG9JipsDRs
WMvo3NYBQB3Ey0nux3qBjp4Btgg6MU/WJHUjJqY/zWbz4DKwC0oxAv45IKaSZI0xlCehCmP7C8XO
Qoel6QSAug2LD8m9QnvxFFgT01kRhxC5Em/9QUhQpMXM1ppmjqEbX6J8PVY2g71rv4QQ4Gg04KRK
Kaviy8yAosq2M0UZovTxSV0lfV2F33/FqnO3wbumv5glNYZyXTkhY01eiWWm5n5p2chj3Bgkv39v
z7dsD+aeYCTW8fuuT8hhAKHu8URpN1Cmu270UhLblrVmM1upkGj4V5x5A50tzx2VRwZtGw3zvJo8
131Pch+5XdFN+H3aUI0j3RsuUEsJw1RANDQl8XUw0axg1KpxlNo38rt3s9cDXParFknHy7l5Naw9
+egh8rYg1/Fy+AS8p/vEdhPmqnfZasKO8ffEDvfqX8pu89jdq8gbznyZxS7DXP/t8ISrgHn6PIQv
ybJtyROVPZudIn82ztdIFrDddq2J3UjnLsfHfxWtdd8wrETlNDIHSAFS9h8k7R2uqLjt69t0mD0O
DZ92mwmiC4sqrMAcy06kD+z7Q1ssWd/dsKHShqxAqedWzLdJdsqpuYLjNRpXMRCUd9C3djJKqqQ9
pVdaRef2L9Zl+AN5Gj2Kafx54gZkB4lrrKNG4HRviYnVQ8ZdvbSjeU9/ESeRAGFZXjVXuKrRJrp0
8t1s98Vy+tZ5lu6lTPt2Lsnbst1Cle1a0/RavqxOKWIfySk0fZXLSC1DWfyO/E4pkmufsbhLpwA+
hYQXuems/IAoMAOfLLMVBWlZu/y8C8lDri7n5afE7JufLeASI2fRKHRYA2C4oBaGzdpyjv2IN0qL
jjaZrROE+Aor/AviiklofaEmKHtUYJLbflzsSZ6l4cSCuunz718lcZMThlkrFwUW+aJzLimaWBvZ
2qWz2pUXe5JtzVTLhWrBMbTDQtST8E20fAlNacR/CA1SpvQE/0o/DvxAHkndVUPhWoE2FLjlLbQW
/aXzOvV18uH0Va15nT9S0w4QIhFVjMAhX2m0W6gm2jSs3RNJimo5XnYsdP/LF/VSaytHqYraGNN1
X2zbkJzeeuQXgbN1pTN4dac53Dwlh3qayGDdyDTX+m3ywJbZq2+VY/HaVkDJp9dJ2cJfi9Vynw8k
Nc9r297ayAc37IP+XolWxZOzfSj/hvcidMWahC1VacmmumpJnIzruL4qIWONFCcSzXufkiH70hdS
sIMOVN9Wr71cdcOv/aqMMCa0Qft8MEtFQOtrpyfO/77eioGGzpj3d445gzBXSuKT+h1e4g+s3F1t
sakY77tEdLCrpHubyqG5qsQaDq988Vy7lrAGRU+HQb7kb8Xz57q3rCujfYY6qoagMhe1FTyz/DBe
f3XyllbvPLkP7/Vxb1H5PEVxM2t+fouexWclx0UIKnn1z3bj9zBtH+Xzp35V2iK+HVvP0rye/82g
C/OxwnFrXn527YtBdir2X4R3I04fOlYSEraujEYx5741m95Mk7NNeWG5+bpNZHhzELNZiL58YIbX
xrWUHwTBBtkQ8459K98VPbdz7TyrLgUTwK/dLxvFRwtWWNfSeJZr75HUvi7TBBekhbJIJhWtJ0pw
YfJjBLI5K2kc0jj/+vAefUExEyIIAv+mOtlcwg6SauqNGq17yc+lAp7aWDHWFwQas1O0rZ57896D
dVyozKmdFvqFttbgUbZUYAIcBgnHLr7S1ZFJWXneDoXefmByAFGD0DNtCzTnr6UHcyTvT9lxHxTp
b04HATeYqkP4GNiw0OHmXqQSqX9TZnSu6JPOd59lrRTK+dm1Gdj8yXfeAp3kpXz7SP8Ci+BPJfcU
4N1xb+ncD1+9ssM8W5co7DtCF9ExbkUULpaIzOWELNP6drutx/fuSzfMRloJI1LDKPi11MfF6gyx
exdfzTlxcAqn3sKuFUBzHcE23QdFiMmIEjCYDwttO4bzE5QqHD/9qEFXGMP804LXA1jNAv8LPzv0
xWZCsG/FWSXSjU23rYJGCHwK25jrhBoMjntzQbbdeNFZV3OsMfRC1ThTyy3mFlGsP+7yMTFPnyya
lRiWGPYfy1fpiXy4LM5729biI0VQJtNBGNLr93dz4VAV3P398Ip2H74jYyrVPY07rilWwuU9/u+a
LafwAn0/Wu3Pube4m+bZX1+02xaPL1LSkuHY/RSCz+LbtbfMlXednHfIg6fXZq6qQXmlUFVQ1yzg
8hMzW3TGRpmVBGt9EIxp8pzuKNqKsemNU0Y9v69wRCfeap2bF5l97aFVwaucah9L85Z+7I+GDpjd
+EDfu1MlmLB0nzp43yvrzNu+5TgIllEcL6MFldADwphpJ39j/XTXwqk+FvVxbdGJ5+VP+988sOan
QBXWHXeWM/4md5rFVlKRQo8F7hs6KtauOCRCk3JWNBpcMc6zV7ay6c+7kgVWSLv2cQRnaseGaRS9
hqm56aR4sZ6inROnt+s88HM+jLo+48ivhYoXV/gKn/4pca1ccDoyTiD9Vk143wkd0nlLEMjb7voW
m9w6HC/b6cEJwygZrb5jJJqssDtHu1KfhQyJtLZvQhjBFvNzks3iuRWnSeukP1fxcvLfQn4WMUv3
xAEer+KxN8l+3v9tAbVFo/8qs51ZY/xrgKU2uORtXQ5T4mPxc8A2/k16TB+nzpZ4RmFzyBAFitKe
zx49legpfm/o5tJBEdbevQWjYl0Jldp8doSrMHshpVr0HbM24uFw/Z6eH2Vep46X5/T8lWht6ulU
dLWABI+T+cCjGCySpVU/JxC8Fy/DZffpbMDRBgcOXEH+n8eV/bx1VtPX+7amz0d5Xiqvaw8oZ2VT
LtActrf36qJfWJbvGmlqutfdHW0Sgo+PuXqaQOE7dTPLb53jqCAZXZXvmCQ+nkx5dunngKEUQZwq
8w2+PvVrMzVZRK/qfnQfGWOzrPZcVx7VuXeIdlE29jZ1V5jx1aKw/35ou5707NZJb2vxfwsc57iO
WI3Dz37+tvk+h/3DPM1m6yttzqL9CyO3dGzZSHPTfSvJTqGx7yXI9T4cKK1MPTFJDV1eDlyxNFN9
0yayuY2OXfYj6c9rd8/XZ67N/UdSFaWyLTTis7HcZrDMFTlNPS7F++jW39YW/Cx55EOsJb7qo5Un
ZhUyE8MdFPt1ZaNaNH9/ECGNZcjF/WATGqlIeWDJmtjhIEaLPpFix1z6yB+rnA6DU59TQXj2Z9rX
kGoNs50ChcSjlu+rrJ4YrHdJuIo5/EJl+V6hx28Nj3eaa2J4YctNY005HSHrvzVRB8EceBIo7WvJ
Cgn8XBQiWlWPZzZDx0xrXlo2n6xpTm/Hd8ayDW26qS03RTTnx+/yUoKfY40RDqerKb2GzOVvVjB2
tNWP3q/zZGV8Z3JfvKtl9vQ/rbKCRF1JlTftpR7SwxfQDMw5jI3r89F1cG3u5S4fj0XjPooPWOiY
T+rpatidnW1o9pAMIfpyothVV5+A2+XHQ1n2z4ot/6FeJTORkUlZOx+p6u391lh9ZCvzXtjEF0Xt
8VrJd81X+rnROZo3OL0WBbLRtbb/3cZtm5lO7iehAa8CwFu6G8ticlWXfmytYCydlGYAPOAcZdkJ
JfV+JbGWi8gnrglt1UIidJghBDyH8rnT/F2OGiATSQV2KsBlUZN8bwaFSKIF3QETo5hL25YwweFc
BiAlzCmu5lOVjYem+YUAE99C+hkiLBbk03Ezky6teYJzb/5MJKKbKrY37P/oRSH+9m1/dPueEuLm
Kz+4FN6e3Wxz/u/hOJ9v304/6c/Tu9CBKQfTaFRK24cdLrpNn91k96LY/vFgelBoLAYQjea8Z0s6
f646+9alkxzk9u/pBzeutxWnhMRbdlYYPvJv99lzYF88tS+gxD6xucyR9nb4Gjo4C++H7+QgE7TS
vNf2DJp0A3eMSL9EaeFdeVrlDhOj2rzuEOrZsu+8oavOqSQf53Cil7ni0NyNtt3VMQTU7JQu6+bq
WMkjY3Vuu3cueIdb2XIRIlX3+2LWUNxEPOxvxYZFXWd9pSvYKHgM7s1bZ6y9ROcRpT/vvevDDaQO
UWG47VJZ18aweDxqoPhgUdxWd4uKc/r24ZA9fayXPut9zB9gUdwpSJxL8WcpU+Aeq1VKtAaJZ8qr
j68HB9s8U9/IS35tqyZpCbDkRjthgn+p5K4SivbyM9c+0e9r1fR2/70+33LivZV44PS2WkTJRbEA
vNT7yactIp92Ef5J7zSUWERnNsaZt4V+Wtvoci0m2bWtGud5879UZS1wkxHeBnG/sykj+W+uxfSz
uP9NL4eJdnpTMcO3RM0aEv6mu3P+LPRFy5JYVhQcDyUME3OhBpafEPNbh/1xnWg/86ll+6tMl0+C
kPvd/6S0IopQx5/vp958Wcql2DT/Mchg++sG76VNnRDE/WgQ83UqJT8e6Fe5j9Sl80zUs9Sc1LIf
opYorzAy4JjIi+iOxf+2Rwq40+1uKfrTsTK967kReimHNCfI/ZSP8BdXvzvZ9vZj0WMCgF+06S0/
bE5Mp9f0u5tyqEa0iPyz7dMn2tT254gDRiSx/GCyjRi0+0Q9Efz+V16B/llq+HOuYQIWOA1i4Ltx
Dx/NVytmLDHJNwNYwG6kJqFN8nPHEyjIS4IuQiX+z+noMBJWwwuwStrgx9S3yNQI5kO9ZzNYQnrI
3P4dvpJNVoVb6f4h0REEHD/HWpv2hY8XJiDaCVXmydr6UxO+txFOcSNTqDzebYKts6WY/kz/G38e
awYu9naHr8yo6IM4gmvGbNVeFBkzlHKN+WQDv3m7fRcaCVYCczWBGyfL1mIAbfFYk/Vb99mYx1uF
2qpExlnlBNJakotvqkRQ6mu9k3JO6JGx7rz+BT8mNS5Suzu/XkSLWnyUOFY3VCRQ7yRdMai0mLNN
mt46WmeKJzZSZ9tMdcX5abq0u422icrVmmnT83xkJAgZxAXbnFCwmm7Gu2nvE1GO0t3ciaCESAUu
DL4Y7Ma1errr88+1kEq569K+dXtfdPYBXr9MT9P0qEB+e2XMrHdHcUEi3t3ZHwdZqUquBN42qX9i
dVRTDL6iJeiL5s9Sge0MlGi6HCZbBbpjAEuNP2TlGaUbmA+oqMgGF+iv5le8FRBrf2I/gXiSK0H6
2YrKDFeL0uMUNcddCyoWjo9y6MTxa0xklndRdKb9+spX5q1k18sXxffrPdp/yudejs6ve0kUbT/O
/uZ/j2ehJyPL03LRBG0l3/dfhRELBIeqYpaiSVz9adVb/mgBNdfRrqH/1gHxKN1mGdvcfl1y3qOh
TlTo7epcwee2qabg8P5t6QW/3F6qFz/YQhG0q0zE+MN5lXyI33S2v/vV/6UbXATWjbXySkJHJbXT
4Duw/MAKTbZf3WA1x993+p/ddfYD0uHa1Gd3vVOvEBp0rT+0pFj8dRxBkv3cJKpIQDbTxvyC78WC
yoCRK2lYsqvvv1ZcCIOsSi+hLhRBLZ7VUFrDXDRcwAras6LJuQ5nP77UleU6obxAZDtPV2P5xrEt
dMFP9meQYWBf3I0N+Ifhi66Sjyr9LAnbHYFyyXXHdeoHJgLCOVTDVC9WO7ZDvdhq7OpM+PNX+qOT
FXQU+0evVf/BwSv3nhtsfo1ORrWGBcVOjl7ZSfz2nW0j1Adf1eDF3wuaR70Xw1ARiF3WtRWc6c8F
P6fcbBFSU1ZyTQblXJE3Gq+x78FRXD/6bOuUmXcK0YsINfsrCYeicXzLfp0+L7+FpicQ695+OX57
qBlJ3c9TaaO1hCSvisvmoa5DHzu+bSX5ntmU9g3dJy7yLvyuV9gPsQLw1FwKDRtulgNhV9In4o/d
mzQHkzV9oc6BYwKLLh3CjkXhfPkfS/e1lci2hQH4iRiDUKRbJCMIKNJ4w2hEyRmK8PT7W/Qex+O2
lapatcKM//znj7iqLEjeCSW99spUDxVJBimD8bp9nwARws6/X4E/7h9pOE59I7k20QsUuX7UtzZ8
hRL3gMwtwjFeXxOb8q1ylGdWP6zgRvOaOAAfV7B2xdIhLunHkNa0QmMm3XND4f9fBW79vYGJjgnB
PYAITl2VPS1mFwCdeuInJsMwjU9C67iToTwAyDjJsqcfKbR9ghd5dptMOyi5WJ3O8ClSaVPK6QGi
MoKHrk9oWZr6pnkSVAj3eAgaRrDr3X0NLdhXb++CzHIkxBU/I+TjVkOqMjdIvV9ekr3HWwo0DZ6m
qFR+cBtde2Sgo775TYIkOeZvIPFE4TzVyi5a6c4ekeUfmNOYAYMkDIuKwlsmwjBxqj0uiBgZDRoo
luj+O5N5Vrkeq/EfikNG8S6aoWpPfeO1dZd//ZOE2M1WSRTCb30ADmw9bC4C9to6YcbgNIwr6PfG
bebKMUhIpoZ/hzsgU8r+uYpcFbEc3DueePu+8tZzWgRk9SVGBgYsW54zR3QA1N8CKAJUKqqcj/XC
oPg2++szh62uaErCqiyKze0rGVV3++85MxPOQLRUvLoI9vtyA57AcIWZXT1sLqpmL6WWf7FMrvZn
5uWE0p+PA2u4YYWIwVZF2aJcef1n9ftIMZhefC3dCo45V85sP7IYGLDL/1lQE1/3vfBSuk0TiRK7
4WFTybF8z7PKaYzGr3LZYJJLFoe5nlAu03n2ecj+8cjtsb76va2q6a8TMYfE/08RHuZQ1jItcX6x
ehfH81468DU2jeTxdZ4q7xYN3xOMt1n5lH4j4vNKiG64k0sxC2RezUxjlanLl9RULPRjn4DgK8VY
xIVHcp11VF4hqFd2OLzAzSO3LZZvLG78tFrcjpZ4NLaaiJTib7HJzIpX/b4VONNm4W0/bmZ3H7tf
ww5vOK4so8puA2Nc2X+Pi5WD8pZZ+XYop7QFkNbSuIA6zlTWhkwhanrAmKhEX+dbiKSn3q8ygsXS
BmzzywcPlf0fxmdhEH8vPqOvcfIjea/H3/nFV/5Q9qD9nwVz3JTkXzIpCOxm4lBHR5Komh1bdgUm
ww6yFe+l7bm2/2YHMAiszRZNwZdzsRJUHJ0zwdRMZcq3EZiJEMGlehsthuuErV6/jeJDfcNBUl5s
5K+Gtho+3v1xkf/ITkEe9pv+eWteTfX2j3e85vUsLReT5fMW3Tt+3dLh2M8VZTGr4X5v8bY69hB/
uVQvyZdNnmH5slGPLCCjdgdEuqPnHRYg3ae/4kw3uavMJA8q6X6UZCI09kj+wTVOJWsSvu8q8NCW
bbbXPc0PjZw6s1fRy25Rre2s1Fov7TSwdZg3ecTKDsRaboGFM8yDluerhUXA0D3eyY5dtrmXYJRc
FKvBOrQv6Uq7mVcFXzdGSymrzv/y6/HPlrsFvPFwG/YjQK5XOGI4lr9Gv4z+KY3Y1JYPt3KBMXrN
JfbS3Achk+7HI/+4CLPuKv/2l+ocPuZ2++Ixtt0JssIkZEpG6no2zRxLlACBuATRqS6hY0/7HIQJ
yCg6JwGxbBjQCrHPyRTs9hVbOXdoPT8H4DD+G2pPzFn+UklNLRXEgwFmptuNrjtffjyP4tFiQpJm
eNX1JFgr6I7eAcAu+OsF3C8Nt2ZCriZrCCrxrXnVGO7JgVdPbxqzXfOsCWDJoA7jFyCK82iavTZT
I0ctkyEgP+T/k2S1mas83tNfj3eoLL8zunS7uAiujuXz1HH6LbWtevf1H2WprxELZHKIaun2bLI9
A6I5uUL5tCmVMm9nuolWeEGXNiz5bnJc1vKv47+p6dlynsXKUYcip8YColssL7+y0oT20i50xunG
/Lkb8tPsdHonT7yF0J3salh8dro7HIRgR6A8SqVuHs5CDoGayiJTL2eyLwtUBVdfjqEYseKFl8sE
VjfTZZPvZQsmpswu915mJiHloER2COTpdfN6nld8mdrLvGrJQ93GuifzWI76FFk3dUbPurr3vb+p
SWQ0GNb5QElFY4lgmzWfKFnmGK9qPzulVJ0ESZKkgChYCeq54lQGWnbbnAMkHaPyVbJb8B+8ZVtP
UcQ7WJptrEi8zBtJdY0XQC7fXY3hF9Ui02zsradIRMEPBYNpflPqOUOm2Sr693zgpT0iDBVT/9S8
5RO1sGulXAUMvVL63V/C2DBiP9PiMvAuYsMUWbsgU+ERyYpJOg25HnAZTAmRGZQQCiIkvuWFEtPd
xKONGQfYsjXPgShXEqNlc4avI9XNTDcAD5MtubRr2nt228HfxW7k0y29r9TopP0xClRg2GBoAASp
qmWFrdvZ0WZc9qWdttmEsJ4Yf2q6K5YdilBX6zZ9WmIBFWrlhyBcGQgei20K8YUn6ruUeqUw/35j
wGJ93SVWxnst4PvgFVj9hxr+ymY8IgpMSnEKx+DdoVtAreX5da0fcHMhEJLHlsoQOyssk82GflKQ
TTZlA46iv/PAG/UP5jL+MK/Wy+WzRzmzrGS4EPJuN35dL9IMhqfpPUwZCdGeD5QgnnVVIPpyzVvU
veZD3rQDFHkz1yFeduFHC5mBAKgdUjEmrlP3zWTe9G2HV+huBSBm7zBB8Ad5WKBU48bnzNOl5VN9
xVe4VA+HWpyqWqs0eTlrGuJ+BzZTZgJ6AbfbAbLD1Fd54rHzAXjwKGelKyQYMu/CcI6SUIe4n5Cb
Mj274onnKYBOoH8hkXRbwJzxmMxAEG5N4CGE9tZb8eI23P+aqhyRNi7L+WmmG5LkuY5B3HfNY1zx
Z7RAXEY3mf+cM+/rQbCcbZCdkG/FkIC5zscvE2Br5POvRm13pknjAOd6dg9/xArGvUTh/11UXv4c
Jo498IaRntbtS66ZcTxnTR8K91UMMpMiSvSBOVSbn5edZPrvTBsKpyHGpCnwvZ/9ZGYIvTkpmBT2
UA6z9+zxK7nUF+X8dk3/jRP1xLWXx+Sx+5sXb06S9GdhL7CrXdxd7LTubB5ndZvYuNOJ1vlah6Qo
zpo3byWKiVVlnxN65EblUV0V43a8/BzPR5vMYJ0d5uP25iLyjjDzc3XpHoYBLrN40w10H7dtm+hQ
Sx5qm2x7K+VcqJp78mNzapWFpZSSdojFeJSaRsmKg0Ob3s7tz8fbvR/U0YTYI+uVmZLWC5jIl0x3
UVBuD6IwXTAmxj+r31OTzabSpViHa5+CXMJT0h8ANp3VRLGv/z667l38sIL21mqSf4Xgqme6duZR
9hOJ5LbxoIAJP+qWmBPGtZ3jSlrDlvfE6z4FpClH2Zd0De7TKS0Swjx9Qv2KUzifqL9NVRMfJIMT
bCcAg/bFZpxC/srpMHS6/XyOyvadI+EZ+ZFfzOARQqYnbBLy1GZ2d3MGWsQ070f9ZVwhOt3w1EqI
s4Vgs/0NSkjWObpOjbEat0MfoJEophB72uOM1PgziVRCBAkVAUVvKZWbcazlJ3SwUd5O/N6iAE5y
TyC4XAAimR7wc/hNj0xep1HfQRTR9n13CGUwLiVWDxZTw9Ly5VG2a+GFUom6HfyICHxte4mbbDCL
m5llK7WzWjw1RBZSLwMH0ceL2giRpKmKUHs+sEkGVNIYyEMSe/Z9/FLTo/akWAUkSFn4HJrL4gKP
lkWowmz0Alwk2bqkwP+I91R3MclO81NvWegnPryQzhitwiQTai4ULJZhj8X+1OLA+/Al53WEW9La
ub5FDvJpFMyTRj7UdSc+nLttm3cYtR6Kept34YbaP4uJ2sx2aQDrdhqa1Uz3qsnDJIfukHXLwhx3
UiN3sUYkRJRrAmXtQ42sEQXogNphTAl8TtX1Af1FUQVwcSr/qh5QJ692QFqB6cCeKHhRxau4QAJC
Ya3IYGXeW3/lhqkfUmZXUw4Z+AkCtU7qM0CYkX/lOIASjn+T6TJqXPRBCu3OfXw1V+Hs8rKjLF3V
KOdVOIjXLkkfAONoszlFH8d0U14RLd/vbApDhw8ycmzgrZZgDPNuUVF3QSFUqn1X97Ks58tMdhq2
mofVDEyZ47ZwIGAtnr88A9p/K+lOIpZJzrwdfgExOlGb6Veoql1+E9gLhe/wEcUAo6UWlPsKOs1G
p+4Nb8TxJ65dpUoCZKfAEqGwQbO7gZ6SgdTknuyehfxZowKDDwRiu8OLbgTywg8QKKmh+csD4kCQ
qnlQj6w23cNGDCeevOK4SyW3gnPKvoFkwIhca0ufeHyLIHIx841CG3hAALe8bkkwBQg3qkWoCGU0
vYL/RWrsYmq3s3zloEbt23cRgkBnlnV3U8/WPUxEVGCynK+Pm2KByym0cvcALLKRgvAKyvCAaZrX
itJKFXvgLOA0t1diDE6jkX0DLO6tTXiwBqCnmNupxvL1Kky6ql+AqHrFhrlxSgvtNDdbQL4bNwoF
OelT/1qDQcj9Ri/F7yWcF8os4G1IG8UX8PoqdkFuBBzuVwntxhUKAj57FIQNNUq0BMkjvYngXl58
cNk1HTC/Axbct5N47V4JTIm17qmZ/uJYzIaMxlNzMeRw3EY4DO2FqL+Bak98hCh6pstk2RIGDAWq
cBMk33n3KrH5sZhEvOfSYcK63ABlJz4ou9tImHuYF0kOZ31c+RUTijpspsOEaDY+nxH+yWEdAI0M
GNkQ09+VL88BOzpK0OAPA6wZsUlQEyT2BoXMkzyiaE7n7d29nO5kPsJfKIQgkFFRLSaz8p7/uGvZ
1vD5CHlylU/uSuYDYswaYkPAUgmSR+gzDaDdQHdVY+1TINr57rynRApvpGga6lombSPsXHjM6ry9
WPeyXQbEprUaUnyE8z8Fc8r3GLHFcmYURDl9z6qc5CgZgpsNr+j9UaZMDWdAP5DVpIe4abEMGz4M
r18haBFB7LSPIb7NI1WWu1RtGybhDOmsaHZK/q/QJ65W2fZSF2elxyXgVWcUpTHPkMHGcriD4AHp
9dftXIwkQiKizw+RIRlRBLvjO3FtWk9D/90vP9F9dw2PACuEuvI8K7EBeXQIsFJTSuXBzrrQsIhT
T4kshcZYTiQ8oAtG3JVBin7dV3zAsjIMxvIY40oiKOmg3FjEdFJhtBuirX1aS75fojfWleHboxSH
0dgPRUKmy2RjzxG97DjDF9sDo9/Qp/j29VF05xlgRJi+IIhNZALA5xl/VrsWjDj3fZbJ5wM6moUq
Ig2urgFBquVl3bd7mszbhb4hm3razrR7ykwTKrQHwszh/ioTm+PKBXGHWabTDLCYqi4HbLzu/Prh
ILn8MqFB6PlMXGc5/PNY7sPjk8ph9r4KfgVjZ1xmLdD4lwmYb4I+D6jsd0/0OsC8VjcktiAuoAvV
H8ISUienloPKKBifO/eJz55kZ804mluLwd63UGyIPpb9uQ5snafBYg+JEVL3e8mTskUM8VbRABYp
EiCI4GWgPCEdNvqVqckLu9MYJLHL9oCo1cB/qH6ZNWsxYh6YNbUJsPsqAyanO5/LFBenzDEEugHe
nSfLAxQ0PVGi4efHEuFs6c44PL1ctg0PNVPbwMS5Q4YANKPgVYVs3C4Sno9yL9+wF1Jdp+jf8qIW
xlxHJASdGzaYZ6Muvkp0VG1bCk2+7jQ055JlbaY40LCOX9yzVEPAICDMTKM6ZpZjfjqvbQe5TlF6
IwT1KPeFQufE66YVj+h6m6LLTg+72ONTguvPJFP9HvJvmVC2iDvEx7nDEL7gC53gzogNL8vLgatU
9S4jFSL/XCs1EcF5EG+rgVoreHi/AorAq3R5d4n8a7AX/vmwXbA/lJgiFtlFLYRHrkGcOiyyYcVu
WFxdiZY1nnuQjOZ/I4XO1BKi7vKKeupNujZmT5VFNhDMqBooVGwOu0TQPa9YZzuYt/PTQARlzpTQ
JOqXVlhaZuz272W4hMKWdk9XAmGpqwe3WKfC4BWGESpcWlQdTJ8KT+WR7l5YfFDY1fnP8kfS+1U4
etHZNgrNSPungW4zh2rSMDj55cwL+D9cNxB4gJrvwbdJryuL4ykHA5HK4l35+GQzIXFsPo2quGzT
yBaeYTIFd+Rpk/G2FlJBfT4So8Ro+0MQm/pFwPXC0KtOIMbe51y12kybPoGBxEeANxLZq4Bg7F+D
fLaXJELUVYHYdcAWVH545LGtTnz2bmedhsHjV9PySugUR6w2Csi8v4deE1cOyJx/FAD7ltZMcvaI
cxUnxZFVeiw/g1sZhhqUFATtELrBtXHlyBCK6gDuwQHeWLbissY98ttUI+pLVTjgxIOy1Hf3NBmB
gnwbFLTIivYiVAAd62tNBBBeD846r/pe5hR1bdNReONufkQ0sdnshhCv0T5DQZgzuqsGXwE3Mck6
Wq5aRi6G4vQyPPcB8WLv+qiLI1SETG0/CGsFV2W565/Hn5t1b1l4JWLY9VGm7jvUKkTN6n2fxfBy
/DGlaSW8iZY5TD/6YafKuhKt/FwiyDwWZ3U1BKDDwEoOny4gyg1S1eytGWSZAhYnyc09fx++k3U+
4Gpra7gqFkLJiM9xMTgglJFgEUUS0XzaJogRwMMBs/3c7E2K7GemfKBsm3k1VymuUGcY9OJh2xA6
cIaSmbqR2dbeP0F4olEwCnrJBfBJcZ3KthPM3CmLYfM0McVp1whBibhy681T51ebTNJN/CETtBMJ
zCnKXT9PagAknrcs1+pxLmSBjiP8iVPktXz/9w657NciaphrUxLiPSw/wlwQQ3saRRaPcn5XFVRZ
pquWdPLvYpNDfYsqGYCbsqcGGY5YvrS81yg2qjOLQWJZuwx3sd6bBEfQpaHujfpbT3J6RfmnmvDd
i4l17Ane+ariqeyJoEUA/Je1XFpwRd0RAkOGzr5sbtY/LnEhBUKh+gWHxnKbFhtMYa2ZMn3ZWT3I
icXUFNwy76bfWqVm9cMijJFuzdMmZt2b0a/0Iexxc51uOVMUnbuGShNN8xL1bc1aK8exUJSXZ9t5
yft3Zvl9UlCGaQYDEhnHVY2rfMkEG2pIkiBUb1/Tg4I9xI43uGVpuq6JFPSL5VMLM7AhwXkBeS0L
FfriWeNDE3dI7RWOBTqFVn/WeFiMhIqE9YBAYjZYEsJGAxs/hKkL3HuBr9A6JWZNHNOoEPKpUGl8
vvZMm/UqFJ9QFQdhTRWHyynn61Y/pFNzrT6NNDS5QT4X+tribAskMIaHjiy6/WPoQX+PbBD/Munj
TN0qerZ1mg8YSvufJCaQdxAYkkbR1OrSsQze2ojpAOrLMQi238/6oKNRaG0lAWvMiVl9fW9aB+fO
7NLx+E1+L8Ngk4vsmyh7bLhUejjwJsEGD0ujyOZ5ZIKxg6EmDhqYwz+/ViyAaqG5GkeXeYQzaJYE
5p6yzc7aDb2NWJYaXNsGBvFp61rDTVQ3SDHDGXpyyxrODcOWtIvbthqHZOQKYthIvTFRQocyVYIg
f1baefMnpRZfvf/PmBNIXIQ7MCwsWzjBtsfI9UYZCujuNcOjjp+1kWGtodAHDjhCRkGTj8NEmOYw
uUyEt44UnH0kzb4Pup3YpJ8YHQGffokayoVVE6PMNhHBDEVf+64ozzwKCHvYm6VwT7ElCZWn2CJ+
w6a8MpWuE6PbqcVaKkA72Jha1RUq16FqxEE+KhOxdpZkeehKhlUMb5rYxX1S1G8phIZn7xzuYOhX
suqV1Z8pnuPU9wJ+SSwIwu9G2pWSE+FwlV+Kr1YK91t2VHAMhoF/cT9gNDtZHm6ATH+b3HkS97kC
lpbYrV4QUYjqO6u5/mEKGKRTfmY7OgRwVIkWG/kyDPPMlWceXEtOPkvObxjN3sO0/QvAkjsW1yie
daQ16xYmkqk9b6Iz2mbhDMI2tsWOAz9qrkT95prBNibY1JbRAja+W16LoTkduZ6JAzUPnW3M7iq6
E6psldayHlrzj93noTL+e8O7u+zf9ABb9s6hpScuiA+qIVn8sHO9mP2l7NVZIoBsDNWNXJxdlaTl
W7Hj94PzIHTXqYAanJ1YDGjLT2cZNY9AtQ0l7h1XEgqk8OrzVvVcG7i/GSjGjWCumd6nbs0QE+wv
+Id5sH13GgTmXsxSAKcyycIRsTOcWL8I4m1V2aqtMYscc1/MTr3kHGE5OmZKuuJj0glG6xJgDww5
xm+z2/KJKU9kV6iG6GQ3B2Gq693EyPkZyoVM9LWy/ArQOZxQDwf+xfX2OJnl5NvISDAqs/Eovw/a
JdxvWVGC1bbDyCxLFHTk/+kRAvXKr3eKR9RANA/GiGZDg3HfaLxvMBSUr6xqmLgcNHsAvfkwOVEX
Sk9D6d48wc7RMjuYAXzHILNoit3rdva7YsDo6oT8B3iOnHP+hbyUk4cyXz3WwJKD6ZMohX0WsvMM
bCkCST1TSaGGdg12laW7CiqxEiZ0nhcSMCCiQ7iOHigKbtBsNMAbqiz1rYJ7q4/5TyhjNb2F/jLY
m2GfcKBYhlxwfKCFV9rOzpNCE5lm7j4tGbs2eCVPGWjCTYYRJBz4qsJIfzTFzpZtdye/Q2F3gz3t
vkWWv6HtRR/oN7VGKjhpzFRlc3/dxiPa05yILQ09JiiS3n5eh1xmevmX2zEpfHkQWenAB+2TCeWY
/4RBKAX2cDs0Fb2HHfhTdqjmP24r5GDXTLaSEaaMb53o4v97Q6EW2TurTfs8uClSOreWPdRKXsZb
nSbZ/CsNRoIsAt/DE+ZDIIbJ/hLZvIR65DDD7pjdD7wFlsiCXJfTRBjhhkMBEIiOwhFSYK7mSOVp
ml8jFMa4fd8+q5rZM13qKdH1Kd4NYWjqw8vzi3Rhi/h6xKpmlJyBfMlRlbdRlWzqxtJNq87xiou5
x1nb9S3bceCVzbTxzw6VMI2SUJBShVJcqOzeqC0HI0zSj6SRKaQG6QT6nPwip71EIm6IYfIo1IYb
DomzCwfHGmyznfWqZpgkiR3DUqTFnHFSienjmJuORSjSBCsnyuWSoxKIFguG0gejQ0/ltNj+QbXD
RQv6BwMAR3zDZ0xPerK/Krn3wJmemiJo0YT90DaV5x+n0mYKVpXcBG5RV7J8qYh0wIDZtt6V9GVL
MzHhbjx6V/dx7yoebbnOxvAs+SXHLPk/P+0aNezH5eqTSeZVneF/R8n3PV7kkIIMwQGbx9sa9m6H
UvhPPm547c1bouvF/M1Mm3JxDNQps3cDCRPMKYPjts66kHgEK0BdH0Ffpv0uwWnGYWaH53JNVozV
DO+v3Pfp0rqFTSXY4sA7lKElElonuq0anVpzhk6YNhNJS5pIF7P5nAEPxBeeRtfQ4JIxY8Rd+I+O
BdvYRc6/GbNcNCVnrQUa/O+qo9LgKDQFXL1dJgaJxKv8jMDwigPrhFkI0itElvQFfUr9p6XnokSZ
MPVgi0RKIcQ3zH+y06PBXsUDDXQ9IMueR9hckAhHQmr1Eaxrpfu76ur9PnSdkam01s1yYI1Mvge6
ltrANdUfe3OG6nPCScswleSddefV7cQUGT5mlPtvVeQ1TY7tzLkKKdXy+ofKyC7Vh4aV/dnjMNoP
WCTP9Op2wLBGEvNmCTxyr1rUZh+cf7CM5bvK3tG7dTEU+HTUZ3OFBVbyvV8hzLLh5+2LwNWjb3su
A1lC0NkhZalVnQGjmd02+KHkBP0S3H4rnw+Wrm4r+1dnk8kZEIP4f58HLZR6PkHaXp31PdoODKjY
DS4HUrnzk21As1CGZKho91ta1PXYU56mxXZAbYmodBkJV+wMUJGKp43GAZ4l+6bY3K4k5mEQld6m
QpuP61uCmFHzoQZMyDhTvXTnDqdGBPdXGj+NegobyzF0ep2VcRW8O469WVVYWkFE2NJLZY7hv4Hs
Vj0zZ7YbtfSpSSoPvtUeX4+BeuSrw5XVrXQTilbUbLYC64TppL5hV9Qp0tFqQmVF9Si7jUJwW2G2
3O6XmvAHGuD4B9daYYgNgxGaq+PODeFazpV0kEwigkJ2qmHOex6tp4c2fYEQYxciX0Ji49Ay7pST
m/F8Gs1qThJiEAQN1YbFXDxn3C+8JCf/yBtC56dI2FJmq3dHGZBCSxX3kvu69E6wjnMd+lvpAJ6k
LF/HOVbm+a/eHCR8GghxZm6P1bsH0S4xEXoIP5ugqGGfa5xzGyR3whULJIuLZT8PX3YXTWlEmy+4
6n0APTZiNKpgiJdyJiV/MGvMFz+zbTtz/0gsmovvaNNeFNrHVANX1CWgoHffa0jNfHmdbs7il0NC
JA5ModBaHSvn+I1LmNlXi6cvUG4TQORtE3W7SCjxkeiLH8zs7FV+dL9NaBISbgn3aVMSYiQ5jR2+
Ti9pMQg7kgGUevH2QVqf0dcTXpKFzqHQhL6SAwHx5r3uw0H92N+zRpBt1zZVtAutm+hZklDIrPDP
V5W0r/DByE3uhu9WjiZ9SoGgQJ/1yRTNU0MSpfiIGCb82B/yh824/KHNSGhHebt4ntFg7WDXEPEj
lPDCFEpnKcMRmXVGXYbKYdxnROHjDueIJY4Lr75SBPw27jvF+9Bvcvu1A+HXWIQs+6frbCEnNUj7
qM5VITGcZ9/3P+N+0LnMAp9opydx/3YsgTbLTqxQEun+e3WKz8sWtRe8bx9md6lcPFQRo6N11nPs
3OaPPllA2JvBGiYqxOE6IYUyplnWNceO9cFFYqPtkM0s26ehBKZYW0kkmoB1/Lygfwa94KO9e7Fq
so9fZ811CyqmSTxO87yZmtdxDCS9yFPJ8xnJUmtJiDtuQeXWxsdaIEzEmdO17OuVkL4ZEUkc+JDO
SpwhVWXI+HnQW7mFTQsm4jAsviY+8lM5Lr0ZaGvdiBApk/fDkN/ahOYf9jNhuUEFh+epfioA4GqL
UfVDcoIIhaWyHRhZnK4G6TUu39JVjUht11vgqVxdq3j6mYQiokdVG+yZWoxjG/lCgfGhfKKJ2u5y
De+N5CUF+V7RkgwJZ9xJDz2kMIlxeroM9d+xJueFgKy1bmJBeCMUFuGco/LFT7d78yDcvIts3W8z
P9pbjRD7t6Hrc2+z7u0Xd6uShL0k5tujqeThJYZwB42fTeO/98aGHddcjADxtQLH0/oX3vnz+n5E
b4DCOoRDLZWZjuq6KhRKqUBdF5rIxl+6MDbJOhCAG/L80GYJ8Shwygfy1cyvVt7aTH6uujraLqZq
COwx1AKV6G2kNqPYg1RXSq5r4/Fz/5ntnZvHiq63T6J6Hed1mi0jqOtkUYgrp/hFLbv4cN3idewZ
o92f/UyqVOuuwBJ5ho8/kcmD262EA/pFwZHwoZgnl8LiOmvIZSd2h72W0Fle/Y5NB6EWUnYSYviK
IJV2VbkOyCMMdsy5+2RR5lzr6jMnyR3laPjwjoVStC+rsXgSmXjXfSDIXgArTLeIv3pnQjluanwy
vT2Qvbxc45fMrbzWpaaDEXDiNpw+x0Y+AToPuioD6ilbDNOtOFiROKmoYdi5vwUr/jp/p7+yx0rU
S/YuILuoNRjfnwHg3EwjuUir0F+X07fK+g9SBWn6Zmrdv6liiHMTdTQL/XJAL7NcNoCyaiKvfrYK
2ZjpRLre6I0AMStTUBAwUa596c7in1uydVCrcawvG7l1OXq0i3A/hUmetprXrjenXHHcvHLef8Tn
2n3bzRbau8qp2Dpl0ZSo+BemnjWzm0cI+Bzm+xI/hOWbiNvHudhjvpLUSR1dnHwHBEripHzhAp/8
lnFE/OsMYpF+9ypanN9P/YKQfQQq/RJv3nb1x/Etk6ssC4eXe7EFyX4NUuv0u7q9XsGYXnLztzjq
JpgiuidWFsleJtcopNAPInEq9tc6TqSUb77fCjKXEPZeFMwTNDafbMmWw+YW8+jGThZkND5syvkt
T4+ivetPAgZcgskc726l5L2cR2mBxqLn7YsADquUw3WsbopDkN87Dqg5BAaHL2qnH3yBZUrQqHEw
x8dx/fGev5MN3wdEne30dlpIOVj36nJOhOfrigHUot/U8DEmqWQUKMne3hBhs6+ZrzxudpqZ4ive
uglUADAUeej+6/Zzd6lCDG+Wf6J1Jb0uPy4w2pv6XpwAMtq/j2+3caaUPuRL2dwgWjav6mpU+KXw
7kEc5APAFggaPno2pKT7QOGPRQ0e7CRO5xD1lYdvcdsF1DCgwWziW5wK8Yzs1FKq3cjAzpWk7QjW
qymQci6WL3mc38t8RVNjdbnABacLXvlPu/58Lpt7U+k3M86SVCWcAJ/bhlyt2uu47hOyMwBDp0J1
FX/6TfLcTcUfwEcz9L3nTv5SX12qx/j9DKO0q0jWeb+Op3kOKG7MeY57jxFcYRfcFVI982HQqgbO
xtnHELYvQb6lph5RfIVKNshEsZ+fFl9ld40cAD26hzEktx5XOlx+sw/1HtNU97Jq58nT85Vw+YBi
zmUac+0/D++CPCzv7ayeihviyrK/orKM45DpgCFmSKeq4HqboYTi5tyZA/7lA5yx0N+mWiFjynMO
6F0B3ZneaQ0/Q1EbJaQHiOO5vCA8BdzYPww5UA/IOWVezMNZyBFxuucD+bk7IxEmfxlyO3CQt7i+
WH6IPvlNSg3CA/q1m20otJGVmi5ST+Abn3qYw7d/D7htz72Ci0JESB5n6uZ+h2NiFnDeCg6uTSUB
IEfOIJS8iVWNYw/MBat5VpcPCBXw79sIjeMyFGfs5dbTAc0xT1WPMJ6X/3Gn5tiusPqZgDqv7ERz
bzVPT2SeNYcBaYHpRrerUDwQjwJGPVNK6UCkAMCz7mUbE6BYk5nudf62E9Oz+5IvKGTOo+Il3M8T
3F49eHFqTqXj56VkZzOJ5lWgxkk2WTX41dDfJaPKmSlo/2wYL1qLib0bpiEfUIzJbHO3x3s5oU76
6XT9FNVsFYBwSaaPqHMHUfKTOqi6x1EdxXE900j2TY19Pu6zjKz2ZehmkCn/hrOfTWUPvcpaXLNv
HSkd91yJI5sgUMRDK5n/8F8rcp1XISbdggxiBO4mbKfj9q/NkLuXz3YYh79vLz8WmpwRdUobagnd
g3N9J8CbglK8ZON7pbD4WMeNU/SVIV6B1WYPQOy+wMzp9upJ4TShaFNTI6EUYMsV4BK3JUHcEzLY
3pZqs1ltpN3QvFiPLUyMSKkqAqdOwDCuGxPsmVoCJp/KCMdA1v0jg5M/qj3iAP17iOsD/pctuu0B
uOKjUmjCu7xBWxOw8Qg2mg3wYbsuqGNNyDJ1FQK/Xm2zbYQHLCu3W+16GK4Vz5wmMBxBvF4zAd2c
E0twKE8BfCDcl1z/EXJ6MJ8xtBIiqEYl0vV1BrAViZVVyMYh6ecL99x2Luir3G+GCA1+qP4A9D0I
pOFQXn3exp8Xdmm+yfZinfp6/ETi+ziLdXsJRRMv589TmWWlucemNF1W/iar2Z6Ayfuxtq1E1UNj
0cj2Dhqg3FsW6mWQVjj2GcIWAdO3biBvejmov1K+8ufexPbjN6fSrX4Z4PWtwN1dKuRWCQ9zGf95
LV/aVLYNns/tW7job9LV2krUiqU/vNJq8jOu7osuOVc5+BUSZZaqmHXoy3Vp9UkQqB4hEKMaUXvb
vqiUWQgji0PthKRDrCMp7vaPgLyH+LUjBN7RbZjTr2CpUaxJqrBGMDmV1aZ17z3Qudrid95Y/FUy
97kEIoRO3DUlH1FV3Eur+EXRGLEAPM7oXM8bWVhJKYHWWQNE+cVteW773WsyiKGc5zP9iwEjyrcS
h51qvw5ug/V+H5a0yEcDr1SY3g/lQ3nQn9Yi1Wf43kSOFHl9MPCO39e4U8g2kKrf49/9tTb75Ybf
X5f7V8UEfKJdur6PGwx2wCEmnXr5V8UQnyl1T3C4ttVqmDy9rlIVGRS5iONJAV/+dZGG/yyDS82S
5uHrDig92nwwFXuHbFWt0hLiIdPIbt4omkK2hQz8qqjkktWCr4mNMZvp7BPTZYz/cf99Qqaa7mRT
71yMzOdu37yQu0xbQTfRu5PmC3HcSm36J1kwHO2aF+zq2E9pk8Lt9cbJIQMONVpuv/pc6s7RIyIS
yQCWuCBCQH+t29oM6xtk/x8aIv2oW+YMTOIWjZ6Qw7a+jyonTIcJco16qvAFlStoRa0LxH44C5Rm
RNbxPfMpbJYNbkgtIHLujfPtfY/RhB1Fj686BS1nlBzpBHmsLop6iLwsEL0Rib8eizvpVByaTfWJ
Cqkuj/5+0bk+JunUppbD7xqsX8HZW1zeh5Jf2fPsA1dGDwopXrXUE12u09X9czUsF1LQ80DMf8bR
4iWDfeGArmd++sJxtag+cvPq4e4QpibRVexvN7mcGwiXU5lqYl1TWD1W8qSX5bUmGXFgrRcj9Yo8
LtzKwpfbPjHy7f99DR5oYiadsW9RCqxfkunGkTdsgLtBOtfUOeWBN2JTnrfy3d0vDpzkvQGzMg44
qxXPHE74Lcp8FtHSVELm76EoqZ76wpbAIR+ffpSiQIrlNo3T70WTubsi1/fzo6q2lNmVQZezu7+u
X/aJkGC/xz/icbtTa0+B7u9NbuklgwBi8XHG06rM9husefX4Xid/b/nXRO41ejDVv9R0XPeJqicl
o7oguDxC7vx73P1drNuE5+HSyWECyaarSlQYGYRnJuqm8TldWaz59WS+oJNvH8l5VUBDHRaTkkh+
cGaFDBc+EjJh3f3ub3HRjXYVWFVZsWV4r4/MpaFluLjnNfU3kascsl9ZXM7puS5w21Dhh/EhMJIX
0pw66ZH7oalj0X7RPIOb03crDTKKgQHGmi6YJM1M/i8fiYWo6BX2W1Yll21uZwRyNdKfJlixuUx9
DiAaDec7idMseORGUcCixhw9RsNUW0D2fm6l1INCuCS2rxfbbjcfrZCJJ7Nt1WSn2/cqM9jw6IEO
zol15Z6l4BJK0jEOzdOYMMf9ONtJQOtoz7LqZa7Nfazs2g0yibkWPVNVMfHtY23cx1uPgRrCwrBB
J70hklAS5d14tIwkmkIjvcbl+C6csONOCdsfQrL/Kq9DxJmkdLHnEyduTqITFUxl84zb4fyaO1WO
OgcDu25eoRy/9WpwTMcnTRsCokPddHJyOzezl5HiZVhKtbVLLXAUMqd6R0wN6ag5FzfonSgInXPI
+O/ZvhMfGgSVjIrOgJkZGvhbqTCunfaNjAQvc5HMlyyZKh++wOVKCzH16sVxcyzaEEPGBGsgcX1X
tuRGoW6zA5GvhDWnDw8KcXTXhESUrGFiSSbRitXGqaZq0M30dmpm82/XVX2MmHIaYSHsH79z3K+7
hgUlp++uzYdCm5n4ZOqsArWcRI40XBFCSkV4lM1t/HLi6m9hunO1ByK2fH37fmjfUCSnqhG+KcHm
o7W56tDy6GyPqjEYz1OzM9tWVhiyTA14PRb8A8774t/MQrTx9XH4U0z9R9J5La2KbVH4iawio7eS
EcWcbizDLwYQRAHh6ftbu6tOnTqne28DrjDnmCMIVgSLtdL27CmGnfoRyBCknavmsD9cn6HGmNup
pBUuNbcLJteI/7BTg53n6FuE4lSUZfTcl8Frmx0p3Xgahz+Dk5qhmNVMsuPhTfRuIC9V9S/zE/YZ
KgHJ6u8rCkDsJamaKKoddcJGyc8DLmkYY2Qi826I0xgsOl22+6D6S3FJsGpCfnTLWPWrNQX4eyTv
uP6K20IpfC4/SY1wtIQChxdl4pjnz170E9cGJ4dRM+rhvQNZEPSDdoejjg+vhfISxx1lDmzym+LJ
gccfChwzaIppb1F4eWbVY4rIrFz8Yr7ejCv0TuXZWnx0PFiaYUOwtJcOAhD315ouAbK00l+iNaHo
rW9nxUBeYDK2VyYUkBgD3x8xfG2NCDhX52wpzAhLX9HCPScwjxp1hWU//1eOX0qUyq4gXMDTyrm7
R8hfTfT3Wx4coGrHqu75Aw4g6hzOVxPJQovlnmhkjUPEWYeema7hw+T7E/c1uFVnbrCatr/D87xE
+toLtOesX/PIX75aM0B/+Qm+PUnzl7OW4RQynKI0UjYN4cCNp31DtD9MiUBw4/rr3Nf56Y1RHZA6
EaGdDgzJJOLtHVbg5y1hCB+fAuNLghMwZcSlKWEBKqLEIQUj99cZNypiktRLnEFnmcGXaq1eYYN0
5+a3qscGZ0c+aOJ0OzEVOairQRcSFvGzXyitTyDaQKLNhTR03WEisEfK/WceuzWOd/r7rOcXvmo9
B4FvUeKz7HvOazbYYcyEJaaMP0ZUE8KDK8qWbZR4cmaLwAnoyDzv+YOEBzI20TbmbBsE3i6ZEvId
FSVSBIx4IOqes6tJ6MPYWEsepNFx0g0bHJK4oNfF9CU8jO2uZsqJkoHb9X5NOout3k+dWj+n0zJ+
XPQTfVtp+AUqEKyYmMdN34fIoItU6NCgxkkhw7S0FxSrEuku9KGhLkiL7eJJthZkkUIontjqJYiP
ZoOGk8mFx2ji0Lq2xJDN7rqr6a685T7/qmBv9FbO46Jie9adpWPyFvZ7vYggEkrMMbvGWBjnDru0
ADsFhhfW023wbIFxKaKGhrz0kyfSAEjSmzPXItGqdISizSBNTIQBgRUyuehJYvpIsYVU+7MBqR3w
vUZoXftWSo63z9+QPCPE5q/A1uuOvubjiEoseF0EPoauBIOdLR2+KmEmL+ahxp7umQo1VTcyvfyS
JsqgKem7N08BKhzKC7o5AJ13d3qr8eA3URfPYzrFZwBbiqYVCnn+BxvlteUYUyjAPeV00+dY+Q8U
mxPp1veAyEATahSyTdhlsDsYPR8f+MQDLX5p1rWYkyMzsDitd3SkN0gL33rX4IcGuwCoVKqnCkcK
TaBqejfoCVTZ7C2mikBxTKQ/gObdnCFPmYr5fY1LlerRq+F0ZDeM7klV+ce64yJH9qTNFGzV7vwj
oHKVq57xS//mipPTHRj03rgHeB26zWHTI2eQZqsg/uq7+l6bnvUYJdN69YleBIiE2rJb5REApfTx
qQDrxpYIdqazro85ZypRmDV8Tuv3tnRcTi69VT4F2b5NSEMcrQpfGYjm74OYaYIlzSHmc6p/jw+n
AjepPBuwsWasQkHsmTA/1C/EVnBLM/TQ8EzhU2Om6SgA+UxvCIdY33xWTgnnCbOgGP3p968KDVeb
kQaJkAmmE3Of4zswTkxkqCXKP1a9CgaUbwltMfqM+SSfoRjd/jfxazC/S3sqfNMb5GTNysB9Yt5l
BlSQyvtHjFt4aKJcc/VBeEhx+UwOMB+gBOjOuxvew8Fzn62S0XucZhYjgjifGzudiAmW71hmVrcv
qR9Ig8MCQrXTkxZm169iJ3gYFnF9fhvDjpMkSpm9bcuPVU/z9WeGDVt6ub+t2i+XuE3AuAQ5Ui2D
QhMpUnViL79n+FT56la1O47D6wNXDTdJhgIBjtuAcAFAvJYUBNJY6YGx9Lj0eBpoeHxCPsJ6iyEM
2sMAGjxsvbHMcKIK8h4BiVHzGnXYdIFdYPCCT+u1neD0pkhj7ZqNCdIL076P5at+s29bmmz4jUtT
tR4wtjC0m7Dwvkuj9RN/MMH578vlhaL3y3lqFwHmIMtW6M2oU7GkzIhQxOEKvhoZkC7PSU6Fw4K0
eS/fPm5rLmHj22IK/gHzaKNt7+fXiglPKch1Eivu0o4rhqtzYKLe7h3Aklc4Kk3uDUAfHAKY31uH
7QNLN5AQkFisYebS7BNTm3BfZZjcYFkMQXL/XYOTMcgNDX0EyKAH3bZnp7TvmB4jGhNSibvdH3iD
C71nGfchDihj5eDIiW24b/+7NYkHTa284YzERe1mtRETSn7YbyT7pjxEKFkPsZP854vmPUieHN0E
+d3G3POexoBeoJKK4L5AmXWxpACnvXeWdqWGqWbVGjPYDDUrGPpng0DGo64z55z/fG98hPcYBppu
JbIhMYCtws+wzzz0w3mF5Zz1hQJGDDOrCAU76lYgbUbYv4GHUx+77u1ghYjVC0BWVrok1s5r9KvY
aTaUCMLthEBA0CAleLiYCBZ7qp6+1/+dPvhRfeSw8m++NgEi0Tf6Vl6814oDUG+9V3gBH4InH2Is
hU1/lO7ua2MHpMUFQvL8kevvs8Vts5q0sO/WJjWBi42qx4KCmscFAJ8MVQglLv3cYfVYAi6xCjPK
JpXyc3jwMrYmN/9giGEMeG0oEEGqPeA1WnYcdb5RFjb/IFqZi5J536MKn51TzT7XFLlce2IMNk1g
DVCwCvUW2gj83YSPIvTz17ZrXNj0yMgXbxgAzbg3UV1qiWTOf6luMtbPeO5glO/w3V+LW/Byv0X4
mcvTNJAYHIefVlgIYZ/crViq3+3gzN69xRLs3G74dL6nW+X2Jj9mZUOZkyQZ48Yk/Grus3zSbZim
/1VXY0eUDE2NRyVI4Ywh+W96GJdMq1iThylm90xrNu06G2cjqk3cfGLe9j0aQKtg7cVfvPsZdleM
J2FVt/P0E+PBenNMG09ZBycQpl0uTbs+qv1khVMTzlSRFmBgDLLldrHkYPwlLVhtFKrvN6v5sLpN
iVOhl/NesRaKgoOgJeIMWLimS+cBJLAmSyHIZs+NGhVVgJ0kZrITZd3M+KnG9zW/mLTHtfU1vsEv
HeJYIlJ7hPR+qJ/boRmVUftDpW2VbLMRZiwRrS1TeEd3OdzYIvdjvjhwnwpP48HklllgyuD97HVl
0vrU9jw0elHpits7gMecgJLcwdHBBsFpMGJHsQV5aIRldn//wW+ekaVJjzlqwqcEnXHIucAiUhef
E0vIyddQJAYXea2dOiEN/oMvbOdXos/wfM3HqBJrVEIZVD28weY1elEfxaiHKxKTSQs9e08WBEoD
oTHwkREWaNb6K/iHZaBClg6Y3T0umBf98DdklofjGewMSzNsrG0xWVHCcuDdpOn3Mec0rir8ufja
99x7h/Lo87JuCzXxaNJY8Dhr/tgi93LxfJ++9cyoLriWJM2loHZhyJhCJtQnXR69zZn8pZ0fDoJ7
tm1wAYbd9dGY+08JHWRLYHVObKMZDvStlAqruufdqUob0zv5Sp1NlD1FpVm6Pc+kJjgBMkOU405S
+z4ehdheyW/7t4dqQujR6DfVZswNKHp0opVdfkzQsQT6matH3IvAoOoCb1ksGcFTwQsO8orAo280
GGFhnZ1+Z4aiz7Ww9tn2pkC3S2aHxSN69AKmCMojPByfrOe7xTvjUsXYBX4LdST4o1rOWAdGy2zT
44TDZXog26IwonZSlfWXJvT7Htdbik0csrFHTZE03UGfcBi2fwYtBCalwONilEACalCfpD0PP+/G
7027IbNO2vemHWQQW1cEe04GIuugF3pI3p8LFDM8kuQRMHK43+JBfH+D7wIk4RkwLOHDLDNHgQKo
xIpqAWPWvnnz3kXULTm6X7HqmjjvEuGlu8Z1oDnvuXrqzh9yz6E6Db+l3eJXLI+ycDBJqYwp2F2x
7udJ0K1qw+4AFfepSvaobTCmYotr0+80vQxgr+IXOe9Dc7zZA5YZWt7Ob8+mOn4ewuIzKW+unnrm
ScW2d/m92fhK8t90aTW5z3077cUNudCwkS4Nl73VkfgovRxwTGzMDyH+y7jXGqCoApXAqza/W58j
MR1UmU5PhAgMALrP7zUnSqrBLhCFDmb9wF1XY0a6SG/RbYvUfcFg2CYTIjlwKKx5qDalWpTMaY76
hPp2Fib6GakEjHEIWiM548rxZWCeySFz5P/LpU/99O58lTSzZNNf0cmYtjKj1UyOFPB40qURnm1t
xn11C7AB5Sfuj1lKCW99a93v9r6meOmBv10fpV9h0bPgL8kc+M+QhoP/YEA2wAYtlgxbljlMGkBE
q1Li5ErHyU0l/Nr6C7udMa+nK+HPVK+JIuEnxYSOtUFRx0mt9+P3JzLGyv6+oZm74c+CKhlSGDSR
Uti+8WduqnA7NVYKkuOAoXSJC6DmGZIjXsL/Zw5QnlmckAlyl4vsLeLblubuNr6ND6aL78gF07ke
WSqwegA/MhBahxNL6H+N+1K/nUEEOFyERRwTzkYPB2Jy/KogH7slEht1wiwWXH2DRoaDgzlUL1IY
a+K5hqcTYwaY8rMfnIObx8gNPCXxEzTEETM8Jl3gdrwZas+37Pww46C1hIUIdF3SmvJiLmPy7IQV
CLc+JQkTZJQcJmOYVU65owafUTo2UYvizLhFvdy7GPOe+4i4UI3V2+e91B1KS1WYjFDFMTvupjqD
HEzLXu79i2RWvwArgRu+T0Ln31gXSjemaYG8o/tTY06jFJXXqXgAcQhzIaZbfMgHSw4OBhYgWN7m
fjPCmWmRxLD0+YHQ+ADHHpnkPk/qjqqK7wsS8S43ku6Z/J25Pr0xNDP/jawhsGIbVI9FR1KLV4XT
Ycz5DOgMRs0JnjdTPoRTSOMeY8COqj1DtsEg54DF3D9/I4bToLEAPHCAnwRR/SaVcCVBgioobfcu
qvkZqrfTPyVbrEV8xc6mpidy26GoDtmd834ELuLBOB/rHnArbCnAFmVTe5rLQJM7NCiPmHWSVvhd
y+E9IIoawNwi2N5iomH3AjMgbdVVhJEz1w3mEzfgc262TLjZjPW4Dduwcw/jDPtNLKmjbPJFvA/F
yV1dWRvXEj8l9Lpe5RvO1wYo33z507q4AqLBQoMSssbnETtyi2AtA+vlCO+PPrwOnFRn3ONT/JEL
mlfVypevI1mb5foOdYr5zoh0zKCxH9hIOO8pmZ5mSFc6HNB8mtaG3lzwy4sxHzooUa7h2bdLLRwx
Z9RFjAgxjhlJE511xt3BkGJjLqX5iBuA7c0lP/kGoLpDk1r5u4XZS3ALnN8ApqdtLpJJMk8jyfPB
Tvlm4gmVUc4/pExrr7ep6UoOPBoX0o/Tb4ffYEn0wFByWIzUX4zCqcUU7857aBzhdA7OfdKTbc4x
vH+2lG4cc+r5MLvPO3d9xbIqYI5tXakiKByWlRT0zkniwi4KJIah+QgyBkrhh8MR52G5qrk4KlMl
Lr/7wmtOfYcFtG0sCgeIZIrdDNeAtETTDL/uc53MtVkZMQwUld9I+4Ne4cDbcgRpcXrzjM9QXRBM
TPJGETy7IaEOdm+CYyzpiVayxrWxu7Cf6XdoueY0VpSt6gWuEx4rsiir8K8TDgXgQCXaImQVcA6y
IWg22Lk0oY3gOGq93Mf0JsCb6gFzfcTI/fb0BNPzhx04ZL87x+GfhudT4xPfCaNUoEiMxewES2gy
g3DoeVEAWCTPwrCrX7CQwCS6Kzy2sf6LS8csh1/nLxmChts/S8RHbqEzT5iEyh6RvOETKt7a8BGR
rACeSi/1SUCnAXN167NU7NcMQQni7qmx6sED2xfRfU5LMAXM/pfskozoNGfYMseKh1FmN63EdXFY
Hcb5OhNyG1xxRZcxTNa5GPtCGr201osUAcXqomb+nugnrDnd2k4j/Ck/Nyu5qhcJTRiMHN5IGB4C
XJdbhY3Ho0wtIQ2HuseBCQXzsW+ESA9yJeoDnk26/3qwVU6YAZIoWiC1crXnGFpBA3yMxhcXSmwx
KD/oL1Hega7+e2C1JV+V8wP1GYM/vvLqMUMDTugVKDhnH1rwESeMzQ4iWhDLGpuADobzGFeNE17s
j5xRAglhjPpkEPtQacs/BsOo+l7j1AN7o8O79n0+muDLwlcFnLXSqeRIqz52yeunL3+dLxWSCQ+Z
6Mh9HvZgdqO/L6yXSDFJ5mB23NQmqHq3g5A11sYIcBS7vWYT2TZH6kne4MAb9a+5MUyXnytWrC17
qgxMl4QVKm0KKJqvdvI7oPUkcXuYHz/HAwa0jc1WmORH/UwhghFtb8E2LM+caVV4WPWYWDrcxq1H
XUgO90YIDzzIEx40VRi9DIz8NCi3aaCflfAwO3i/5S/CL8yvTyJUTXUN7xXxsxbnH7wi4GAuujGu
RH4y6cVpRLFOT1C/Il6eO1i4p4jgBeQO6EOQZcCtw4NjlfHOtBijg0Muw+ywR151grT9mL1m6YwG
mthVC1qNQ6/G6KlzQYdDPRC2Pcw9/d6CGgl4ubf4nWkVBUMJRAsjXdcw7WIJKtVPQ+qy/kwHLF2A
sstkux0cnHClSV8JqDTyEQ+BSwAMewFcCl/gTHbF8woIwCRsat64yAHZ4JMmPgtNcEgeo6fmE+or
djYkrvFjdseCGIUosXH0dz1freKnewsZtMIa1hmf+lDRpVH9p69aiHxudSq8suZmM3AL7rgoyIKJ
+VQbFvbb/zjZ+jmhvnIVrz9rHcirDrMcJx/LPnMjSB73K56o0FU2tW7xFbjs0XQ0QovFTq8r2xip
x9xlWosAcKP4LYUFf0yb9x22FC4cTAOw/OHIGr/OdPf8TnLMVMnw3sc2zGh1OFmVob7VP05vMViI
Jzv8jhsOtGaGYpmETBtEoHBJFsMaene74PQ7rZzGyphUyDEtEWadrKaWqE4RtYW/ew/2jmCYyYHk
/baDuHU06+6oI81hbfBvsSHFMGEBZO3Lu8HyCw2en0gSNCmErBUCWsCyzGYAuSYR0S6vnXXM3Bdj
beh/XXwL5C240Pg1pfOBv2xlMEWtJ+I7/xN/VxWrYl/Mb3NV5xqXjzz54W+mzvKgI2d3CE3AUaeP
kJOf0GYQod4Y9jtgLESrxSBQd92O6/7ACSCuv2QOFXac+/d1t3iPEOBRQDmGo8YGmUmU/ngZaTNa
R5yUUdIKXz2mHkymxo+IJnqwwHF/ktjZ4uW9sWQRVrdYblV+z21n4O+0vrXd26quRqRFjOMKdE23
clJWe24yoqhGLUfUzQfnisuQUYhFpbGWA0ScFuDY+HjFTRM1AJgp8DCM/zNQ6VjGjLX1c7dZYiq9
oTzg1gFiY3C1VrcdHQq/wQgGy44+MZ3dz93AguKEWQn3ReJ+rVv4L6wYyJ6ktNWOOb2Ht8QQvjqC
CjCCFycl+wE3DhbxEH4TaSGtc/DqhUSaWOfSLQpoZaF5g/MbJOXrsgjTKA04LPxsBCp2aYm9xvRm
hR42HXK5SZinrai79WF9xdofFY10InVhBUYCHGyvhKboj/uKykT4eRTb5+ZOMsJv+gYSWpMKScMn
3L6VUjQ5mLruCnL0KkQK7YYHOCIBgwAH5+5WXOjVRre51bzXBR7hBfAEXqUHGcShZqPyA3rGVGR3
tyd5ILxcBHNs8mYWNzrsafi4MRfyYEjvr40NvMb6Y7ZPg+E9iWp1VNcWvT/d353NK2U2AVwMo44M
vJuxfHqHr6mG731sDk/dCOTcrs9F1A9/dgbQnk94bV/ysJGw8tljN9hCYg9fdjmFIPQiPEolh2qA
pSiMHWiYhW2iSvHuPryxbRkxSi+Dw/Wzhqw1SpwW/hywIqDCqmJ2/lkbYKwEy3w8CfnNcLBNd4ZF
bhgGSUQf/nyCYkSMzM//eJmv+r8RDf0u8Z+Tg5eHmtMey+Dn4l19F5CHMWawM4IbxZ4v7Wxdbh/B
R0SJDRYs6QP6pnRMkjsuYNmV23TByO25lkLZvfvwcfyBpVK11EMRPm1cTUJsypjx/vUbPGnpuOLI
i1Y8zXsts7UWNsfazp3apbbkGZibg3ez9NMt5qM//w42ETruFndl4QH5xhFOj2U3Vqn+HNOBNGj9
wKyGzSr/OQ+KvPgV14vD2hBJgtzULrhGNR9spXW57G7OZ11Hqiu+x1a5NsmMtKY71C4HczphuKMz
yPTUmMZf3sIL0a5Q28eKI0f5rCPrSQruUUbEQ+tKcTF6naAQHKbySd9oIjLsdv6UhMh9Vjk6vb3s
D9wEqxfY1iOFDUOchOx9XehzGJBjVP4AZREuzdgW0ZQPXSIoQChfO9xTIfL4JJzMykv/z2QObwBr
SMff8nvwDgAXHeK5IXg1JUL1w1bSMfqwxx3tmh8mVHM9p2H+S1tDXElllRme1eSCgLI5BWF5a0KO
Kk8yRgLTPv9vpt89Vi3/oGSQiOcEo2tvEDNTBRN9r7vUTSbPI7c1Z6FKlAkvnNm8JLy+/8uS7CgS
PABjiqnmkWvgPY9lxKBblf9FuUphntlVg2Ng8wj0Q5jLnuHpjCXWRj6VVRA7tIYWBQ3hEOSSVN5h
Bh/rTBXFVhfu/VtOYAEgMxiZERNTbrszmFLTOi++3bYkvIRFOFTP/VlBgsJeXzAh/iUAfkMu1fya
BoqwFRxstXU9/cwSGiy0MKO7XwYNa69zMSwIFA9Zkk3QGPYe5g6Plw8Wb1AINVjwzOoweWYOU+C/
LcjJ+LoXnPi4JkKfO4MWQsU/MP6m9RmI9+wfonZeUtu816A98heGEKF7FmgEp1uGYInbW7CAR6oo
4RpazViZ3DVXwnWShytI2LyRuiS4Bv9CSZDMaMzzUUtUwJZjqujRTPiMlwAo6FfgaqU4TVc+qgW6
FgiFELTAGCjZ4P5yo2ItTRcOkFFAJhak+pBCQ6ZUlizit/MvjqBwCh/jGrb9lBKSEcCFu4wWl5RS
GOXgBycQCQ8a1LyGZytMaP9nRIN7gzdQOH98fQlKUAkkBqsPPIeZYALJ/EBXDrYNJeLfy6sBtE+c
1FyRlFqAE2KvKjxEv9zw9EzYGbPB3yfqT1CDj7A5w+P4uan/lxGYwn/AcOSY0fmIJ0JJAJm83ilz
NBVoEECzxFdAMD6wqU3UC4+IVoQptQaphOAnqg+6Rdz2gGRQn2uT5xW8XPLej5Bi64tdOJagDBjr
pcIj06YvuCM5p3E7By/J4veyHYHkAAPAUmmGdZQLWjWRwqfKV3yGNbJw/jOXPLvvjiOm9TA3g5LF
aeBmO+xoeGxlcIsAjrAn2HTjlCOfGn6vhrJjHov9u2Lc9uG0LyMy+Ty6Gv83NQMa3c8SOa17mLFC
49Z7T6Enqo6A8UdcbZ+cnhOLAi1+B8wZ2gCcnjqDJMNs/lh85s992rN/m7v0TzDaX0HWRIUw0QpL
f9KFfiOIFQN4KwseSzuHoffjmqRatHAFfe3kbbMvyBvcm2jwmUYhgQZLIBdMZTpFflWxlJngc6CO
ZL8bDebl5rshOGZE/DhRPoR2fn84vRGzSQDKjvQMUr0gxnwM9hHJsKHg9NM3ynY3ON4fGzxDKXwY
/ogVpk0gJL278W1ZuKVvPofzPfmnGjqkEXukG7CNdAsqMo0FoqVhY1dbUbHA3UVOxfREyOb5hT5Z
8M2OjwFz22bIhYQP/kmfvvYPxorauHcm3wK/KbpUyvqEYO3n9IVnDCwiUj0Z61HTRqxpulyafPge
FCGcRfcTam9YDGwBCpaPJFqhD8qbNSPlPotM+L1//D4o/xABBjz8BjWQaqPs4ZBgPpxd5QtnAeoC
KDfoeQFp650gg0CpwU2K9c/MgJWKzln4IVegE8CbjNBsopApwZqwnWmmRcIZJBOusOZnM7fiP11g
nnRXHOOmxTj914ScCDjow5jn9d7GHqthOriMGQs2l2dsDTDlNOHK0xnBceq778atIlJp0rmUOO9A
wfaa0Kih5FPWRl9YcMAHnf/EMk5H5nnAADg5ZevMeY7xIgrFmQQ4As5DTZq7P+xpvBwAkODZ50xY
JkVsYmLMIk3AWvQ60vwW1rkHMyZ4kPwFk8a/zcxL4ZmhJBz1vnDb8MtBfIA3nuJ9vN48H9hMTpLT
46+3xBtjCrYA+gnmObl5NodGdqKB+mhC2cQFV5+lEDe8awdxHeTOIsTZViMz5lxIXJTPKEfotLZg
PwzygEhn/TSAYdHDZvHEuSmfpc46QIjLrQrGD7lZqZfS1LNWHk7Fh/PTqFGCzr23VgXXoB4Tkfl0
+uQXuA1qM7+bV57BfIqZPMmDxOyhSkM9PcKOADpuumJiFTfHR9Cf/xq/jdSwnpnNDhIKOgXU0fNX
pE+rjSIsToFj4SMRgihH1R+ytpdkPyv7M/tOe6fPAJ449yc03/AJHPr6U9jhSb3qKWKSJ9+m5OtI
pluok+dDzEixYhOgMHItqH3liFlW0tjUvZQjsAtBul4P753OAGT61mcqwJKGknTGB/icBMJVRPmJ
aGZmk1zHD+Jdn5EywzWYSp2/T5XIiscpNV67h9+8rJaVirmTn1QCYK82MHZQTKOv7QTGLUHHD+WB
yxdZUB4h/wNiLnpXrHmUV6AwVUCfwvH41lZiGHibNOhq/8m1uavZbuABP0gJY2AaggMhbIjzgYeL
8qjBoP86MB3tpDyt2hi+F1ikesyDmOKXZ4RjB+47LivydkbJ8rPs/rBVoEc7QdiRx4gw+z7ah9/6
6ZKGuVBDw29xqTr9Oq4HHIZhcoHTJK3NAL12+VeghrjZPx5ENA8LVj+gAqAk6J7wSqJTBObY4hmi
zMUqYCOCV3DbPDiNWNbiWoVjCBI01u3B9rPmu/1cWG2jLiq278rl5bL4xlKP2Wj6DnRgkK8M+EeJ
oE0kuAPkKKymxX1acFjwPTBlR3jTVtOPPv48lpl0AvO4PaaI2soHIZLeC/0E8Ls6IV8gx4wgP1Z0
Cn0t5nwj+UHGOUUYX9hoge/UovGjHaJE0tzX7Lv6nMiGwV7wAQ/YeTlEYJFBiGWk4mvnLLO4YGJl
xtlyARZ/2rrXOe+lvBhA/2GdUft0AvChWQ9VB3E/Ey6q22UvKFfosMJeGdBSjEjF4Slf/6CII7/z
E1glgD8Rh1HYD2mKIpLO435I33SuF/nk9x6jbf30HOXGvAKaj8V8/tkBmvs5vSfG/K1FA8nTo/PU
qgknN09cRfsU8GthS4wJFPYt6OI5UMq/AqY6R/CC8Q2nJ4R4VXI5tJsT+n5F9fvvDXzFw8n4BvLq
tcrpwuk47F6Y7G6OmLuZzFw/lDPWffoK0eGkFrK6x6pZ9KHnsVEYPRzmmqtt0VCBqNh3Lk0HZyxi
HiEKj9J9AnR/m/bHjzF+S1VwOKfQ6oTFcqTv0i244+TmvPmqPiBpOgOHE/Is4FvdJSFHeIcL/28c
yQPitO5XExvv1rvtDI8RIhGjMtAuGhyq9YOJs/Yv6pF2/HVxPXEeu+RIFlSKBam+qbkQQvQbzp3l
7oCHMOySF32viFMEjAAo0N+YbVJERYKg7z4WxpIfTIkh29kpzp6gPbpdFLbEWp4Qksrh1e7uGIMc
kzB52MXBelEGnu4UjhRtP4tt9UFAB2no5Sgvm7jM18Hj8AUkfZzTm1dU25SEx5rrwpGSbXlYaQWR
3HFymOi/hUmnr8xoNm6m/5ZDKO6FbhVbeMhQ7VqHf82pxRHIdrvH2UXyB1HT2JxPbkMkpadP2WMr
OX43Nk3CmGBiaS1vC8icI2jzujKEG/lawA7/BxNOBPdmoXHY4XbeO8PeBoNDOcH9Hd9m+CQsoFl9
l2X8wbY1AMRsOK+IN4ufaBzmKpRwikiKg0k3UWcHHcrAcHCSKADGT58BNcSx/hqXgmtDVudIBhlE
mPJHByi2BSfzWtB2mW1FaeJV19sSAv9Kn7zWr7Vx0ZGFxAdf26XTdEc/NB9AaIS0PVHZCpseHMZd
tXtB8518cRy5+12LUH5W6sH97hu3INfCIplqBomOq5Ij7lsA9PXf62ffLm5OlS6yl0Meawrwibew
18+4oTY/vx7VMADk0Tvsnb9RL34E97VMsiBIZ+kyqmZ//sqg/o067ZL0NiW15E2Nnr1N8uuGJSO1
hPIqqYn3jFCwt/Ku//DlcnsAmSMQ7Lv9SgaD7PiDYL99XQ6PRWeuoF8wGesN+MWDA/fR9006rGO8
1qMHUL5IyPrMkTAkmQeFjIO24eBDNH53+qqH8F4vQy2bat/V6zdZAxh3vVkvWRGK1RZeVl1UAhx6
cFhGL2rOVoLYa677vW2vh+wuVkG3EN7gxas8xzCDUbc/v9febdL+HALsCPJkkv6SRbQZGL18+Gu0
GLs8VLkl56/zaQgvYDIk0bBZ/fNgDXuFk4hBCJLk/gQCFnQ9Zci510z0GOBAC1P3Tm9pUmRhhc+p
L8wcHYpLQNYWjietCZmf+ChSMQH9ctzzq8K3pjih2KZmhLbLDQkajF6dbolyDVtCSB3BB7CatMtp
3/+xlWGNcKssXoWLA5UQukbVxNw8xejk1SzL0Dh43+NtVvZQEFYd5oHDzIc3BylIxF9TMQIar/CG
Mud3HI73lHs/+sDcpZeG+DdouC0o06hsEAN8QipZTmfVLuEcAjvbB29Jw3vf9JsIrbSC+Rh4V4/p
nY3SVTKW4CfAtY6C87SYF/m0Arw28l9qZ2gvzZNakscPi7OZvP/KQPCfoUOIdj3z7/RYnL5IVTKH
RQmzpjb9fmNvmXCmPcwWUa/DLxItinQVeor36XmYgncAp1SYUowoEPuhgbc2JmTQp2kzMSLaAFwg
AQVvvFmADsvb9rn+gAdwtB6hoiDIaFB3MhDcIVjAWL+VPMT/ypX5RmeB2Fdr00c7oQQHPwmfuQNL
JTFHxTMqfqOyxMXcSQk7IrSeC5pCdZ8efHFsH6Hr11sgagbDsM6gl1HZ90+US1Tfzaaix+G0WJAp
OHpfDytwnOeRMLcNqlXI7XHlY3ItWM1MEcpzgm8KuFm9wVyoFXYCDNUJVsTHb1WeVP815TwCshgs
cVjD0QT5LyhGBh2FDlKBeJnWMbbs/0BaG0HIIgP4gCAFe+y2K226oUwLgAOYAbbkdTEPHWWnRyTk
+69ZHtNQYb9FMuH0IaxoEWWou9seDON+LMB86QNo+89pRIgVb15hOxgOAtHCYAeAcZGyEGErP49w
JKypaTRY+UWRepiwA+b0pm+AV+44Gn06Xc1j+VE+UoMdnluaaYKLFMQAMKst5Tv9yqMG/mbh0UGC
NLAGMQf6th6fv4R99Q8CebHPYAwU2BU46X1UmFjxEmX1iwoEgM3by/Fqhi2YhC0WFLhNacxefXR2
kE7gOKqE4Gg2ySU+jq8IQjVg+/uJg4bCuakvVGgw5eCcoGzMcQvAmhVN6YnBHDPVbMPe73+n8Gb4
02iVqMJ6EZMJYAhMc7FuyIlbmWhXMoL4+zR3CGf+8eTxp24ZwWyE6eKFtowx9eGAa4OrFHa7JH4U
boMB7a9zVKfPUEFo6P3vPlPt/vYsT3B7kIf4Bvm8n9f8k0WkeF2gQAi7XX/PDhVuAa0L3SKZy0RO
v8jbtJp9jqvQpeYioj+dozE/dhuVgzmiW+jBQgoIQntuuBkMppZjrG2naHmwIu1xcDAxoqUBPTtY
HGPFjw0sJmRwjTa5bDM7mXLpXx4rKEG8WrIheWWlnMsQjOaLRzv8887lOT1j3MRY38mkdLUNyPku
nysrCiP7Ivpq04MiQO/x9nm8FLSOMcXsNvwIym/BlV8h4OSef2+ep+fxvtaXTFgpIThGEBz6zTWf
vdmTrUXKuXzOD0BDPhHMHMw4rHwyYqKsIrMkGoKdkJRsVOglCSqiO7htRWpJjDwia3BKJ7tbKKMb
Jxu/1Lj5A6dHkwY4sUsXrx15UJiWiAyTavZYqEh6psVG9asJ8cZA4nn4nHy89GSOeaf0fMfjat6s
i4iRyH8kndmSqsgWhp+ICGTmVubRebwx1FIBJxQV8en7y93Rp/fprq4qFZLMtf5pEQOKZLJzfmf/
g/ePl5K8JxaL1fy9u66QnPBMmFOwZpbuace6wNrQJOdtO2IJnQzokBBgWpGTMpZ+UNlcgNZVxjTY
5znj/Pj/zbq37Ay/ZrMZv8cXq19+HYMJgxMjZbvcsKmHzUxb7ez8Gz9AYtKL220vK5tATb87nEmH
RPcyqFE8dA7HUKoh+a7cm/tJN2sLK3Ff38nzy3IzarZC64xPRWYG9mXSSGgBcSsYMXXINa7NfgVE
s0eweJl8cUD2DSmQ/Q2CchcNDjosVJJMrg+h2h8fjF+4ownxp4HDQZEW1/X563a6L1khMtqCFEU+
D/res/ezSTL6Gv1YZOk+Jqbkafs7hi6FU8El/96wQD2eqN1XOkJS/Om4zKCzSBv3e4vP2Xmumvxs
O4LGvrrXce/BlNH+e27N3wjnP30VjrYB1g3r4ftL3fb2bzUzBwafBSelvf4Cac1OmlvPX8nNh4X6
vpLHrPxHemx0jhP6XLfX+vUmwo6pzPBVvtnlDzqhShvOVR6D9zl6byX8UlZ4JrUOwaY+B2NY/Azi
Q7iAj5GhrZqSXV8Ifi8f2L03Lo/3mNa+fgfATZyHVjY/P2itEEEgR0OsxvZr7C4zwJbTLyqZWPT+
DTgMmHpbbil+qnRpxMJzMZQgYZT5eQvcj8aR/4RI+LKqsXbReD1o65zv1CYPR7gKHacF6ggG5agi
eedwZRrX7p5dFLokn7ngGQuqvCYd3acWl1DrlvvYIixflhg8SJD4svO7N2PevHzEtr3p+now8dGc
M7qLH7iJuf6JKwLdCrqtLbQQgzUBcfqAHDPgKyzYGOXigpHQawovGHQ6xvtQvic6guxqtVnpQF33
uUnSHvr0abW3mZCGKBx+ZKmbMVcMy77gOIAiaPDpvQoEpiu2DKQHqk9pzcw2tLiPpI4u0Tn+FQGp
oQiJJtfxx38sqqjn6jukpVsmCjOoFk/99JKBjRMFdnPrAzGCLEyPIutuJBReD0i3IUVE3QS1Bqw0
PjV+d5/j0kHVPFcsoe+Bov0KaSRN4flf/Ek3ZiYCQhLkW+huV13QHlHHssUdIR3wBCuWj2TRrUb4
LT4IHGN0gqTs8MfdoUX9HXDCt5dpifgAsYrIyGIKRP8+ZK7mQQpumm+uq/yy6/YK/3khjZ5m3zw7
BrPyUCrR3IUcLe9EHbB1cGKiLb6lSGjRwyTogGJYn8+enTjsdO/TI4+NnCOeQtyt3vkX6cs3CijE
bNASeHRV8t0JUE8MzBjEGDgfBe0t4h0B17vvtPHYGQjcuq+f+/fxjDxpSh+MJTX49fJqiLHxFIht
9x/RdCnyR67EQKkaxyBBbOKmEig0OAtg/MOMbwFcqH43fP1Vf0yB5tIKXgF594XWPDU3PuQZpSes
E5vWC0+L09tVSwklvco+IawmxpF8hcvybjvwhtbqRftHsZy8NHTZM3n7+i2UI1aA88+B5NIJY/2X
Wa4CVnUO/efZk5BzITM5GO/w2XPI0ZtYlsvmu2l8WmcuxtVa0hHbBDYJ3ySSJ0JfBsXa8MDJEAUj
6qGoo5lZndrwMVZMUi7WFJPQbpJvD4FEzBXattsBOLUIeim8suxJQPx3dPnk9RzU0IjLhGuDAoqt
fkP4v+yzpWieCrYr3OvoAmR2WIaXY0VghDsSayO+4wTLqj8A6+f+DE+uOCp8VVpNFU9hNsLf5pfR
Kv3+bMaIWwGdNRUhKOlpIUp0VUwTflMuTbUM1OK716f0WPWIgLwiM7LTmHMHKTdGgM6zp3yGiuOW
vOJhGyOsdF5iogxtA3Q/DdbvFJPuyIyIkoNqz8xP4kf6bUJPUYQbb3PE00On2Mtunf95iZMFyADs
qNuQUSCYtGJGskCurNErATURkpPpqgMSc0OqdnFxrKFC5ZV4/wYOD0JwPt4NoAAWDsrQQ9BBvtj0
NUJlKUdNXB1kvP6ZNaN44x2DEpvuuROVxI4s2hIV5+mIkLz4RFesE2Cxe45rec2vg/JjrtqXLKvT
NwWaOll9YLkmYaO5rYuw3qrb3qSnCfsYmzK00LxF5EDSgYg+esdUtwmS5W6nZBzyEk/8i6ZtVDFl
/RTDWFE3YLEk1A6esGbMuSkYRVTAxWPLw6XoMbEqH2jpvrFDjcQ2QZoTaWZgnvxr2cFHfPv3lbyw
8tI3xs+YXHNUouf8coAV+In749kfKqU5ghFUATefWlsxR0ywvVexjG6hDADqSC14kr2PYXbxHVKk
8TvQNFMNqqyn4W1BEC9vpv9jQ4nOTCTtv0YUwmaKHsZ/7nvCu4WIt0jVFdNhKDCGhAYR+Iv8m+WF
xPPs6GLCFneVKWX/csSvb09bWGRuh1UTsVzZZGkXgSvR+meW5oMmXfxX46HCN9vFkwK8ZZQfIUag
gEwsHpBnmdVY1XzZZ5onmYOemYmYBTIrhEDbgU1KdpcIEDNX/6AkSQdGDzS8eDIPm/M6oiW69Xst
TowFUN/yPdLRR7gAPhZqAdyIzimBlhm+oh+xAFr/t7gh9STak3N72t0TWXR0mG/oC3KiEQggHGNF
Ej0TU7CjmxWhjE2LNf3dhRjApZIVdvBmRya/jQCBl4NP2QUj7YHf6Ujw0AifctUILwwMVGKsHhpV
IFoJWJi8W9tSbBceWBXXWPa62f3mNtv7kU9VDCknOJxQeqDHWQA1fG2xq2G659ThQh8QJBLZi4Wa
0NeoOXDUuaByXHyDHssjAucVFeTHgc6+494pwLtB8dQgYVyj5EHDIO0/KBUSqF0mCDLUlHW76fMl
Tl+2Tqwt7cPhjEY7iaA0V3HDshOdPOO7ltmTmh9FCplig14TwssYnIYbnxO2e45x8t+iDT0+lPV1
W/vVroPbmNhLlh8tNrgxNDAZR5+lNRKMXUt+MLefNEc6/o4eTsgt0C+UP49LCI6Pvt6yprR+AgHG
vLMiAxoZJX3UFGU+Ua7w5cTvCfnfc0HKqU74bh2S562pIXiB+g7ZgZRYxnpI1CcRSEQu4GRoGTL5
noEqkN0IJPQp94q+pq/jPcFnal1KvulZ5qOJaPgP4m0jxuUuQ+zoQbdxVcujuZuQfNpY/8CV1qPD
osDlm+gLMcZ3MF2q90SJApUbcHjasY7AktpfIRjakdba8r7kkCeLGORhIIbhakyzjGSRv550Er5l
2ns2NX6VjbTJbxSvYWPQ8TuBtxMwrDDN4eO/6MUvv7h9J400KpIqxze9YXP5CecSTbxGDfkZoL9E
Ot2wIwLeIAdIr9Hh2x/3/WjwnD4x2M2+C5oLZSL9ovf09vD1ub6+4aS/J9VW+np3iSBAt9nTe47A
nSpkgZdzeHL0qaBScTsO2ZSY4aziJeEexCwShGbgZokUnLV9LR4QV0EKj1gjuiRFTsqr/3XoXj5O
nf/GpQjVit6I29Pn2l4hrECSNqwo0VJ7rQPeI23KNtOv07rSUfbbYed/vVU7IcjEf5CN4L4C1HqP
lBQAMBfn5UE2RZxkTBlmDBxORHR4aGvOcUE32tK9jDFq3VWHj3i7eSaQzeAOQqCEPVzhKw2/NXU5
E2c80EVtuBnimgw1SqhAAz+Dzxqro18xNYZEtXDZJNYQczAO5K6o6Z0E0P5pLdO/aIwq/NsMlNUG
zazXgV4HnK2sSqAEYhoeOOEImRFMQAejO3jOtYmBMXhiozLA/lVmH8TkWlADxKMiOp6XEHFc2Wst
sut1vkWC02DQZZd06Qs102lbzLvhG9vUp8+f2vKDRYX00ylCv0xK3qHsFgjyMIujtAEwWeDka0Az
Lfez8eocE2308oggsvY9ooVnL+LwkIs1RPHPnvOHMKefwaDmaGt2HJc9vwdFkXZEmHMccL1SY3qK
LpfQPJhEEhjAQUKkcF3wvLQI7IavowxpWXgd2lWAWlgXVPAL+3D+I5JfcTWELwQUv0bFGgS551x3
MKAWmjhKRpx8aMQvTYgz7Hzk9L2kSka/Ac7zmYE2xpzr2MvPiFUJ3wN02CJABsNB5rf4IctxYG3Y
hc+UHLTlRPBNOfkgOG73lCWSd4k8puG4zc49bEhIawTcyLG21vwNgXMRz5kkZqBEoMwPAnepRgn4
8cvoksOntrRzXdKTAgBDrCcrsld+E3TcormDDuREuqEQxod/ysUpWXqFxbDS+OsQBHWanq2gsYLi
GiiIxclBJiTMmm5gtaRAlQO96RvD68HefkG+UPBqILW51Uu+MNGf8CfQeBPtMo0Npzw6IRIrHBOA
VO/LSr+MugGE4n3ZDH/xZsBQzS3jvY9yWmOFR4r5dHtr8hQudt6cAo2Ei1j2f8KK88GoMP32YgXh
SXpFAro36uzhn4eXObCKeEboeMhmAqfHHDttMfKl5vo0fO/5debDt0ebQfv1DcgTgPFu+ANTNxBp
uBq1OHKFycXsy2AZI/vbN/7OUsB3Wil70zXlOaHmRDHGsbFrCbTHZoImUgmvy+KctSjDxQHqia3s
2Lxc5C2gBU9W07w6KlPEBRdWQs3dS40y/xLxRWajOrkRy6UFzcrUMrllCnx2q+OzPa8RKTzVMPg0
SdkF2ifs7azb+Ea9J91IRWdW7I35tbYnWVPzlVuMn6Sc79AjOb/vvlf4crV7nBgJQIzCtMOY698r
7KtD+0rCHJlA8IizuvC1FRXWC5WIzxaifzbAlPjKAwnHHHMxmGN/2z5f+YUAAG4qlRSF0Mm5LutF
jWgKmMf2CzNTQDsaJh+sVPASdja163//tGJy0vu+qXiqFT8IOarKoKwDwSgiqCfwO1YJdaGn0BxV
PD6pqgbdM2woVlCpyaPK7Buk9atDDOyN7tiYmHhTZcSfLXJrtFnytKNopA9gCl/LSzhfcARkr0Yo
q56NkJxb/I7MJpW6UCawy4SgXipGqKI531sfx7wm1sNVXo7y9Mp7nxVjji5He9b7Mpch3sDENHGP
LNpAz85YPcqIX9i1kxdFey/W//1+1FagW6wYg9gJnI/Iz/cqcqdEzaU1noDDk/6k6xem+9gbz/By
vKJp2F/uyasbmLec+TuFI4kcYB9BBd8H7E4pbDo2Sl4Eksv3suwJ+FbV/De2OGSKXf8XP4/3aS+2
D6+fdyLcMgYN7+OEnnNuUGb+22KtgQjyV2KdUEhsknOYaaLK+Frrf9Aj6eQAU1kiF2Pz6r+prM4h
9LTUOSeIqWADimLjYg44fb4wkm/ndfPsmhCVdihRPSLcHOojEmOHr65PnF59Dqtt3Q3qW2CPXhjJ
uoHBNAE7+x4rmvBfZAyags/h1Z3XNTERigqwQsHo+byE+uLd7+2ReVToy0Gh1vcmskc3chFxLjNY
FiANtKTz+CXUdxf/XXgmggD9z0LJKmXSurw6t7DIzat3Uly9gz4Oyi6RkDWgPmBoKInc1PokUGD6
4lj6V49SoEFWCEh6RCvCQHMYEpu2/0LqBcpn0jHIrQTvwfaspDLYHfs0XjCMBFjdlNS+rsj9RgOq
VCFd2BleuUxNnCMsC/SokFMsVptl4ZM4pH0ghhxmNgR0FQU4EP5kR2cQHPbJa/htBmzGADkgN5xJ
fOetnCNKJbmHEb0KsHiijQvS8eitIe+vC4RisSwMM6A4IOKQjiA48ggbsdBkjjjGmMlMU4+ULVJV
UatCfUHgfST3RiGOAyW1reCKJ6xJ7W5oIcX/J2EmvY+SmhCnF/X5pZr3MCpRb/7GdpWjBqG3IpB3
IoBjYh1AfvD/Es/zDnWcUWTd0TYa4+7uGmpIgcpAT8ANOJDPAZ5EAd9/BHIOFGTB2qASBaz1lPlv
iXmZWKh/o7CZtwPNpKDsT+otLQOiWmLr9MgIGg8KUB7L+d3sE37ChQWaETNjlwww+cbfFRJRxtl3
zAHILDnQ1iQSfoDsyUtfc4UuM+sz/KyhHtiid3efqRJj5nDF+h/0ymZQxPCaVQphiwCHKwzx0lEe
qIPbgaxgRFofkgGOmp2QZVYRjz1+XLJ3HdMf0IQiN4WiQc9JXUvwJwJSgym6EHsK+UcAvkviNPTg
GaPN6nAmoWFChAv2jWl4xdQ4avpbZk8vo2KEywLCTeRz0IkwXHhszfSJwTF2vP4cuaZ294gkb+ZU
ZIFsY+OhVzNG0rRtiLBARInMN38JdKeKoZCZNIcgCwI9oooqcGtgTDkjPEYMQVvaJLBCnhbTDwLn
H74rKYFAptdHxAl2ACZlrangsGHeXMLKYEyYOxOg/vmnyruHCMzojOQ1y4CJpMRYSCuIOS7jb0gB
xIeizzXxc1BP0h4ULVoW0kAHJDiAe6GVAgyglzT/KlzovJfa465DWMD6soqutcs8QMof8uEINoOS
YyYDqC5mL0TPL1dZ3xclCi9qIgw88qLIfst2ZIxpcU6DZ9Cl14GJlvH+DOqYGAiGmgO7RA0zfkb6
FFL5OSKik0frs+8N6fsoz+oZo2wwIp0HABAMxUg+gbm6+qQb7eHiljxG0W8gxnrvLqk2tsNWQ2io
4jEXQ0Y2u1rQBwzbvnhtSGhQpjBC/eryiJOB0oUoc1LAcCbuphcx+f3jwXiXeLT6LTQeP9Qsnj7y
qEWHSzDU/+7CxqgOnwFT7g/8DXwsw6DBYTMO5ZKRUZxwgYlWnTMemJhMENxHQjrw0xg2izYpatx6
HbYnGmgYxl70EFwh8Fujhihrzak9LV3AXsp0tNXnne2aQ2LD5REIf72EGWJpMkwJeMn03jtyn5HR
YnDl2yHG+ZNPDCYFo9bseMtAQ6BSs9vIxENeex8qUZy8GC9QHJ3HT1LR2VHSLgA1b6oQPbfE679Z
w4/dfQEMJZC0UIO494wjtmio62ImPwWxf2FOYbNxwIVOPtdKzl9Mrfu3/AQk5t8H5YAL9mmnNHxj
xjeG5x04FgNpkO6jZAIGAvC231nD4sqInWWSk5HSmAi+Vswkt4UNCv3II1BJtaZ7P/2hKUR5zWe8
vxLUEwDyvI92x4hynkj9j12raqctsastb1gL0OZR41rmCl8/zf7mHhphdRtjpgMYeFdTA6KQ8Xuo
VSSUx9/AJquK2M1LZlVTfiHIt8pUOK6owBIkipUTSSk2XD6VtojKnfHjmzpgiWLNbwq/QrOB6pGR
GB/kBe570hu2CwugiWKQm03XwFLuAQKKK5F/MEW8ZgC/Wc+acwE57WBcoXZ4ZqXngJOGb32ewqKL
wU7Ns1cz1ZJPeHbb6eadMM4SEPY5awasFSPk5H3ROG2vL+c0YYfg1lUIBGdI7BEjlEE3tv9AXutZ
D73aH037UgIYvCZssCSkWGj3eGn6LW0NCF4vBSQyeGaw6bwe4t4XcszX4evJA20vesQNQ9N8qhX6
4W9cz989t6sQCUfMZWFxnQff4Dmrx/LUHHLpgMUwe82vXxcCEmfiZY2mknMFLgU07HMJ2SUaMkCW
6FV4NSt8+JRNBcScayw78PxLUAtsqs8Jjgz6FVEusbFH9egSMH/xhP2U8TKAuwMgJmZMQSWga02r
ACUlYgECqvPehPFQNF052O0bG8mkJqC0/xkWYoo6GBq0Mmm5TQjBiuSE3FcwckBwnrKaBoNWTGc6
S8lROP1n9BT5iDu+TBAnvn2UBnTtk0/GBuWrEcH9RgYSdr0lHYEr/+LAAJYRwlE64jbsuSiCUHog
VrzSS5Hu9hzpV6elLWe3Bjag8TxFCoIaKoFht1WOm9HTN7Fd2Cv0dMSwaQQOB+g7bAmhIvoZ9Jbv
oPVO83rEVAo8a1MlOHVC1Y59mU+0FdKg+ATvFrOlYIejSH24bxBNvJIR2AyvCI7L8iaEVRyv8hg0
+kd+NOcFP+P//HdwmajJOde8MmxG9IkRXlZP+YZfl7APYdNUAorMqPtngOUc5Rq2IepMi2N6jzKQ
tmgCfbgTKusJY4U4/3orOJ9ZQUKpPTVgCBDWYhyTFm3w7jHRgJNeYSj5aaBl2qicbyjbl6TWCB8r
Qn4AzOU5v3s0/BFz4HMMAlhj11RqNCIo9sldgbrD812X3p2sZIj6jtBxLeYApgjCpOtrHvS6sRIB
jRsXqh/Em1S3V/4AqPPr4ca9ByQgAMWzEeA5Wd78G96OeoJtPpRh3XXgXxdwk+TLkgVBBKuPmq+3
fDd+L1UBp/7IIrJeY2JzWqIy7jlV3Wf/DHgE2Y6KAzMtNjP7z9gBazIBl12PN03/+FvCCd3S2rd9
OdYgPO7jMtb9x7E5thImbxWvart7a8yFJwEOkhkjZ2hn1gD27DtGzjaizNYoPwmBmwD9SUMtKCKK
ZTiEiYx7D/gWnhOyzDie12QMwLFxJgGf+Pcc6JiI+T8ypHO2WD36DlgX1bDNrazcGQHpJQmTCTPs
ZZVCsjexH7zZU0Ipio6BHOon4HP+eYLakHLucPohgLf/2gWjzlwsNuTGk6eEDEIMAqVIpELj4aFU
RDD0KHzmQ1C8UnpQD3g4OzlhwW6pHvXTH1iZC02K2pv/1eiANmGLlBhp++tfLX0Ka6R1aHAmnPGG
mPaIJ35x2+uu/PZFSINPTaG+kAgvGmIW0OwxSwEMboL8mTsBS0x6CKYPtk2Gts7a0ETIu0DVh4iI
NccWrZNZwwFB0viCcZzhSWyTXNYmwE03KncUXeSuU5daaMw1F7SIFNAbqNLbU0bQM1cFUNSTk54A
Xxg35zDxhbPrxRYmQd/s2E1qdGhMukO4QVBxJ0gYjoziwEMjj60R8qQ/8s2/oPO7QvE5Uxjgwwtw
ylNLywpxjDk1S6nMGGpDpC+OAiG4Yr5hOydW+1EThNdnbhOHAmuQqq/I9CFfovRnWCh34ElX2cTQ
FCMSAj9V/i3pyZuk0PJnlVPziZljxIBuEnVz4NZWs0c1pZ5k7gHcz9FgpZTvIT6vuhri+bcICS8o
X8sBufwW+oEf+DK1KIPPZHn3qAbNM6AGlhgNGnGi0Lnn5RR+P28i/sZnTLeUSZjKGQ6Q48PFXI4R
xu/B+9tTK5C3v0RNWHbnLflNlKVk7oLHlS7FQpUqoGVGfy522HGVtucR7v0ZViQJ51J2GgC3SUE5
7Ba4f9j7+K3U4RFd2ZXQkRNRSvqfOWR9CvMhjXGfdAmORIJ5GGsLYtalbyOjZaB52DGtHalmdaAE
NxDbRQTx2BFhhwFM6wQCAfmreDVe93g/cs+gAxB4knWBdI+8ivuC+QT3CdCjuqKUq9cwe73sPjES
eVfHyvKTXQ7lEMchlvAQdznPybScsBw4VDnNFN9Cxqg5d4Dd4DyQAgRgKCh8+h2m7B6oyB8TilN2
3i8jIIYts7nAWCNt8U56k6+v7lEeMUwIq91m/EiUY0kVAddBW6dgpsOIJCNSWn0P3P1upE4hn+Yb
rumRKDYoHyCC0UUaF++B8ljIOwJmsZSzSCaMjTpjs1icYHjRox2+p5A+5/0nW31GFZPCCChxwmAi
NgBC3a+ERaYMAtEJ9/OR12PzX72Wm7wKVUgHSr2JsaYfWpQr5vrGiB/s+TN/N1yK1xExMIIgZlB6
3aTOxIBHiRGjdTAjf8TZMl+RDdAIP2MGXMEUYFdxAJxb/zpFjO3iMGULY+4eybDvFGun88SR9kOo
w39s0xfpSqQNO0QcRPhNRxwc/mrfrPDvRzqAvGMs4WbIp7g59CXl4BJXaz6QE39gScETqH44nvB2
U8vRnQ05KPsoBfIl8rv8nigjrEYDa0QlPiR0IakzMv8Tco9wNJDd619iNH0+WpLgiArMJ3BQzAEY
PGfmkIF3GnEZtmstDMZQvgKiBbaVV4WbPiwwzTnrAHZ59Ijsw3c22X4CMUwFLJ0AlvDJL1Jydi5A
4QXRr31SCcBWOledn/7IGCMp5h2y6msc503I6S9SMmh9J+qEpCO03r4UigN3ACNoBNWQkUejFo0G
eiL3iwL9mjcNtT2iC3TUJASxTl5Tk5DzvFoaqAkdspRSAvdw7M55GUCCkcjvqIIi+A4RaqdSirnv
N0RDw0TbrB0BCfV5SrbkI9HtIepcWsHfm1g7eoQW9SghzAQHsDNzrYOef094WkEdkdtwByOs2PHG
a0KC0OJvxkzSlthgCuwXni8i5wt8Hyl5nNxpgHaigzfcwQbtIr5ZrGZYYvIi2hCFy7Vy2uknl4XH
0YRn4Guvw4nm8One0h/hCQB1I9lluIOPJClCLzOyo+KgQh7zeX0lY44sXSeVw2YkTU50joAJPIkm
HiXsRgxJrbKnT7wB5yrRcuNeeg3BLnnraJSPQESkDPRc1FJ9I9a2BG8TgqO6+OjiXoiEHroaGFpw
oaTaCNkJ9fa+y3oJJFSCzPk1uDuWu3i74+fkRjpiQMHJXC3vlFzcc0ZISYnImZLWe4Un7xpT19QR
zgFGUsETDMnzJAMXEy7j2zifMZekAAPwxvE9hONgvJElItZWppgaBSMiTbSknIhrgziOMT1svtWU
qJPpoJec8dPdppuA2WskU2wWpMF7yPNzwp4Cuh7XZHhP02fln3z6IpwD3mv2HIFkERggHNV2BAbv
j6wEN6dTRdWQ5ooEnSFRxn1GWmTN7uWLCK4bawU9ejVcFlncm38ItmZoIfN+mpiZsEM0BESmPhLy
fIjqPa2uqwm5VAjEs28tdGMc0zZRdCFH8qlvenAJ3jtiBcwl7i7gBxiVMuLhYHAV46KQ7Rg5mmlX
J/Zjs38ntTtSPTihhBLEc2/iGGdqfLL9xTFWTeImnF6MrU+YYp78QztEa+i1fpGvHotqVvrsJR4N
LBn5VSbvTi4ra0DoHZHnZNCNsMr5JlpaKbqM8CozBJptjLA4Zp9z3ExFJIaUGDy0Lyz7FI9zYfDn
4UAq4ICLUg3K3OR3zlhm1gVRq9uWyGmqJvLh6uQabIZ0GP3e/hUpHrYWmqQcyyXiLUIzQjSgrM9X
pKPPw/i+QHRcHsgh5CK8uSGkMm5vKz3l5+TVjX4ZYcIE67rQRL5SdJflWJ4/0wfbgG6LYKHGa7GW
XabvvJ7c/MqvfyxzYNm4Jl3FCjAnMCKErAbGW5B7cPz5fI+FtCNnBaePI+ZbHg3Ca8LN8JNsUvp/
LCI25/oHPQs5IdfgGpygvxcGLZ3V/4Td8EnaLSX9gMrfvw3ZqgiZVf5g0jauGXC0uDbSdAIi6ul9
xMNTA/Qu0WOmcgS+zoBThD0RsL28v6b1lvmb649TRr1RNbewSzkggTDSUXUkueLeX/2AH5kT0jdz
2+n+wADzOpcHlnvKbu1cdVUfAzhMWFz7KCl/DMZzyDiPH9ueex+3Yx2JlFBpIrrtqBZD+4mC07mO
GVU4wVAWlLGd2AuUvNhUMG4TzQtG6KJ13l1HGGmt1XuN1fZBkB/ja/zCLUcK83/Xt8k9vqHKM309
1Bf1gGsXvmkQIZxNNgo56gVy3We0cHxA2yr1xbphkM0CqwJZIY9gt0bEekpUtw3+ZYIofcPRU3le
k6rCu735hS+i7KSl6ZN2V3oIRbm9dnLxA4I5QhbHe7VJ4Tg0184av0y74SnVx9aQNNZBm5WehEZi
XZOqcAMvCAeG09wDtHzWESLszO60+qYdytgt8llCNlKJiVkgejePqlMVccaMBQXO6C0F0iCci371
Z4bojp3n9ETxhQG3CzpsPx6tId0kR1oR4IuJzBRkJMOuM0ALOLCOmxiVK2AUs9koQPWBSMT47F8M
vwZVfffXULQ+F6RvIoVjojfUDF6yR1BRuJCXcuMeNg4uScMhpb1AhqT61/zqibuZ33Cw9mn5MeMx
uJX2kVuGRkakSWP0Rvoo9K70+pUV6hcf/ECJVQEOWfAVWP/YW9FkEvEfs+uzw/7StyceD9pnsr62
cJQnsrdLpC3EDvjIhOwEoXjE+AEeRlqLyR4o2i2WJZKD5iDRJAAl+jYXL3zCu882mlsN7sSu3YNv
co+JpRNL1MOhH9qg4Avoy329Kse8U91vz2xlDqCpRyBbCCaUnZNeqqBP0lNhkacS4AzruRpal4zm
VkQYnDkLMLThVESvXP21pJ3fkxtCKvaIZMAGMTnBZuXNmKX2TT9sEdfRk9DWlXxUMFuLlHSBzljZ
JQW9gOLH28AV458BcuBVUB7xr2/yWdBE/oMVeh2yV5ZCBBwR9IZNEoKsnrdMt/immFxcdLf7DJaA
JMKMHrVH+Yv8lyq48rCaKHnvD/cwCHVLTBEHBTCld14YGYtHnzC/C/yhHDcAJbJHrvIA9gBw5uGs
5+J0+iOpPOLvAbkFLIlFcZBHRVCy9/PXb2iSC8CJq+67rXY4JVbwQn9F2gyMnIPdP/lNjS8yEXgx
X6vZMv7EFHJsSgLtHso52WlEMJWj3TNVedzuztl7rjROJt9iIyFubP2Z3CYBEtecnHUPpTh7ORsr
Dey3X4MioEfa4aT/TCXiMS2i6izOgMblNcf22KI6mTC6cE82z/iUFAp38j0nvJ/fw8/6yCRY+GAk
zM6MCx8C268H39D6Y9/FZeIVWROjwRvDJ7u0Y56GWB/rTMq+cuCIYBLb4vsWqRP5ZopUgfePWzMk
ZdzFwIIeya/4YvihoMKDOkSWduL0kLOL+xgLjwsnkMrwn4Q1Gz09FMHIkLPHoZiUQKGDDdwSGwrb
8K/nXXY/5iuSJ/9iE6z86+yJK671VPxVEYzLRJuRKBR8xME2ZXgwXW2GGt2dNvia1zdfHBTBfcgh
631DkdvODT7zQGBe6E0/qD80h3S3NxPxEnmGcDpsD3h9HBAx0ur+nn/Ev/RRDFMmdr7OyaSLcoj9
fUiiBLZb2kZ8CX7svz4OVSBWM34I0eGAE+7BY6gIjSzPTlUPjCPvDWiL5Dlz0nD9Gw9pN3rJc47k
RYeaRqYCO+qZA/LRmxivALeInax1H2By6EjOa9EDqowePP72KJfRMW9iwVSSLLaVRxKfDeUZ9su3
o42+eyhQKEBCCznoyzKCX+0NPkvKdGEQef098ktk7nmHpFury4vufWEayHEcAUoSp/0w3XJugueV
8yKClghE6WwPCSqlHqN4Z8BDZIcf95RgqYVRINw3knBShJcBK6xh3i31GtY5M2LgQodmk4RxMBro
6y68wj+vAZWN7I419jZEMFpEJ0vIq7HfXbdi82bWELUAUfric2GzvnoE9HE5pL29RyLJdeL9IhT6
LRuL6QE0ZvwopYX+pKSaEtVEOIk1Ih4J/JyRfVscgnDLQifNXxw0luBoTrRAYII34nvYltAsvGLC
zKhFBOrKIkFqlLEU5BwEaoPACli7xACOQ/7CgEuaIEIziF2AHKd8OXkFDQ4+FGJ6/rHbZJ2YqDAH
YnzlI/wNfoMHcoc3YjQxYJHU5oLJuaG+AZ10oB9Y4yDsK2g8ti5QCiAu4n8WgDPQK1TvMF0K4jjQ
S8W7iyB4hFTPcZU8R+cBBarx6jOB5TqgafJbCgo8ITpZnyeBVgB/M7rQXtFpATMMH6HwFd534OH+
j4kd/4MeLr9BcoVdrM7IFCG+VRq+sjozI4baf0Irh/2Fs+TNAAaPaagYTGPl9wX4oIiHQtgPtq0L
1enXLcO28QU8SSZCi+2y386NoLDpTF4k/6GZgniNoV3G+ANpKWna0i+rHX28sdrw8I7PuRFw3eS4
mgKURk0OeuE2ATsREN51/VmUYTc+0XQ3Yetx1mz62uydsYsNq6WeGPEpdBusbgoBo7SYhMt1WYKq
fNBbGR6+Zmn6t8lQF3u/P9qBRelKg1tKAqAH/Civ3zvMEe1IiyvwenT86LCntS/C/TDDBgMGN0JE
cDrfJq8J73j7JawzspP2jLGIM2+sLoW1NrpDRBxJWZB8lQr/5Hc7kXkqAHBzyGitAagOHrwVq4qD
SswSxuBYe+ThYGzkoAFsn8DOt1+si2fgw8QYg112qJWZkiQSCh4eqCe635czF6zyQp3CRkM6YmMD
AuitoFuRviHQpUjCuJu2hqtkUAGLDiwX9OsRjHh1jjbMFcs2ZsvZmU1AiBItDYJSkXsihloTQS5i
LLX4idAA6jMsd7zka68FUNs3zKlIrEmr5MQdg5OSZM7iZLLzZkyszE5sOeqUMY2MjCVim8/1m9hU
bPixjdlz/4GpW3xJH2ANJY8F3r8THxv8BWhRRJAr4smrIGJUJFoOC4i8IhEdAmX2RsvHj5cL849P
K6UfoSYF/iU26A9meHpPsNMqY3QQCxwB8Cs4DvgHkF4YehIsCbbBTUjq04pcdb5qc+IwtZv4S4ZK
6eKu8FiahvdT+x2/BaZIZpibd2Ii3D+mn0cBBJr3sALD3Fwje/qRE1DV34qgdPjVzbYIUEkUGYZs
JeflYCDhHnUuIEqMJ6OliAlv/zE5hI0hz5DFe8MfcPmMuAKwq9w/xIl2GZx3kPmIC/guxnayM4jl
sxAfG/SZwM7/SDqzJlWRNAz/IiIE2bxlX8V9qRvDHVxQEEX89f3k6ZiZjp46p6pUIPPLdy1tTACc
k3nKCf3C9CA+Bb6F5pwJ5Ciq+CH3HEh0gKM+9/k1/Q1078WlUBROmd+GdPkuuywPgCU/zKDfRNUi
RqfHkjM13VY844IAqHwC5/M5AgOIT2qbcU20NkFOCHQeSyBW3iV9nODYXFLSo/DUxt81iWmsnbwT
vmeDjfMyg0Dh1dBuVIpW8nuMfP3jqghGQnBPUFDBIRCctuRG4glBlMLdOpjxvRDevNddXk54CShH
/v0Vco5GhIrwYrQ1n5o56QJh2oKi5btIS0a6Q5wrAU/9EWB6FRNnkx+RhpOh3KgiEIkgn/jFWrAZ
5n9EkyZEzkHhtfYjuC/NibG+TkkDeThoKl4YU0X0t8CC0MXPtBCKwZtzFS1+FJYOblpmPMkTS+ME
nJ3ZvUE3jlYGxc8bhk5gGlwSoGSgklTghbpbLRE1IHa4+NgcGPHnCHQey82wnCPbjfrQl1/y51v7
LWOCA2i/78xhtwMgJcP/YKJ92ZDBxe5AOj9/DjWAmaY/MieQ5YQx+f01yiH+cUCoA3IGbgpfirma
gm7RJwABzkXkbuFy04fO97LCq5Mnh4mWSDeCcEdtP+MK/Ij953Ole4JHCMWzKAvHl9zFgG8wSTvc
Nlww6UA5PMpYxoSYC2CMoChB3IMOgJKeS57jrOMAyCQek54P6g2CDeUPAoSUZ8LATfeV2OlAGlFG
8PxQeDh/Om+yaD+OyrquERDLkdpFxAI2iEidT5iTXenfp/kf6wI6Db6CVeA7YvHio6x2GCvMMhBs
ZsyP47uuHkM1TD3psnNumUvyO8BH6UOxT0qBwSyJetgrSJHtj3gTgoChgQbklBhO0SXrwX5fxlJ4
psN4x02xJmAi4bGCm8dAi87pn27HhJ17R1VshMW0j3BQUHH2bcXrAB5HqITaC+UH6SrYRtFO2QIW
xYfO+xanKir3ylQ8dEt+JrcZcaJ81Bk2AHFUQaXGI0BE+Igcqgfbbw2bDR0FPEVeC6QlR3rWeiPB
PkMLwfrKa386mvMOUGJshtIMkF9Ac9IsR9egjX5TNDEB5gkcq2vDkfm/In7LZ2cM4dx8lqupvkTY
OxEdcnlEUwV5mNAgLLLqUMMI+QQn1ye3lC5KnscQdVhAJeZlzFNKfh/EdVDt3rHA/ph8yDa27feu
8a8ekZIOy6Y84vFcaWy8EPkkMdLBLGYYLayWqHzn4u8J6BiZEmCiQmKxUxAs+E0bhEo8+jx0Sfxz
IKVtZBLi7L8C08OrEAnIHO19vNzWHBHbiG0IFffZW7BLuqt8PiWCx0UyBKbec0HWWMBZMr5rPl4E
PZRRfrwXgiLYYW4IkdP/jln3WTzY6TSsW5WHI4SYgCbtOerKzL5uS44duuqXYl0mOVuoTzLxJTYi
wIsAq1MKRKpacATkFV9ZmrHnr0mH5HkS5e+ClWE4cvsOBC2T52DGzQ3DYN2GffcJ3kmAAA8+KgLu
GGktKitIJiCoE4lt8DYpr/GUIP/jkUJ2QTzwhuy0AQsZ39OHEv1GrKjMJQMH1LQ4Yaz3DRKXYFQR
9vEilr2Y+r0pEzzqRmfL7wrOuxM6LxyCpKezLqoR8l/HnJMlAm5MfAq6KrgwYi3QeuVRSRDmNTOD
2x88i8myALfLytnbFZ4aX46oody7w1Y+p6DUf+264N87g0VBj4UbWtsj82msqKMFgRghn4dBZBjD
R90zzIG2DrpNZQOatBEbBlTvkxTfv/Lv83cHMbG65eUP7f3lD9FJDgwcqYQ4sw6/dryG3M1jAlvm
dcpHT67WTARb36iqQtVBcyzdlDTbCBxs9+Wc2GEnFGn1xeKbNRTSwf+slMk9vqH0zUg7baPeaSMA
6xYdukWgG2un96EzAgkn9ZuceJm9iDoF3P4X4Io/3EiU4eCAkzgCFCIxOGIekUC0zJRKT5q2+yEc
DYzCGk80udnMQ265x0QXPlcsZfRTMg1GEgpWKTEOb2RIT58xBbaaGYXtm/IUNtpC5tDUg68fwY7j
rKQ8gAhDJFskbnD3qM4XDeAnJODj304rAklhb48oUPOoQfxfrI0TSWNbZTdvE6pFQmlcjH4LenEy
pj4f+6g3JV/TjsqoPkLI8XjdCLvmuZu0AcuMNe35DEhWymCYwKrBtT2c08UWn9AUfhV4AfMfafsE
yjIm0bXEtejFsWBIGHig00bc2kdmpC9LAssQd8t5j2yFnc7h7uL2pgIFEu1pI+XjGTmQtWZv9qr3
pAI3Rt64QeSzK31oAhgKxm20P/YdapF7jked7ruHtRwM2SMWqrO8DPunbo+/DipRhKLfR7ch1Ugj
ZQVReR8pkB0tL5yWAHadC696w/3LSgSAmJwuAZZNQrI7nkXO4XApNA5blVe6NbQGvxr4/7ogOTg0
U46rpEO6SHjjXnIfcXfeIsR6W/A+UkoC4vUc8Xh5Tx8Vj0M3rMfeVWB7uU75XK925Gxxv7IrLflF
8Wf+9A+P09vqrJOo24GgIO2BAWuOqsFlyeds57RZnx4FnpqFvG+jQ+GcaoegMhHvfJktMNnwVmoW
1amxwFwXPUYDnyhvYjkv2Cvs5iguVj6qhib+6gnLITJUiI747kGfshc8hZEkuPkL+H2bgdfVGVou
f3DTaMMy9mcW7r939mET2djfjDAl0+12+Dxc7NnuZ9SHaUwWbEdsWXqgs8+h0NInjF8rsutmrbvY
DBf57E4RneCYHuMNQdxFXE8BY+XdZ5kD/5HBFT54GHHSgjt/7HtU0am45CjIUkjCeDEmkRUxLMWG
tKk15Kg51V+bXrLWdKv5zaH58Q2YQHAoKdnEmQFON9TQXScEQ7wo0QYkoRgeQvtPmnaI6gVeSdPn
pfqnGgPYNYV6q9fZj9MBz6N9qOngA+Zs0JlqU1CC5wpVCl5eWgEC1G5pcdoc2VFY9YA33GIrYpr3
yp+On37C4EXkAaeRNTKsy4oR7AFn14lmKXPY7m4Ml8TqMyu+3GeCTogKj/7BaDm3Pc9R4XA1Yrqi
/vIxyQwc7hl0+iH3JFOGQDqRpHoaZnuKbdBFSzH455QDiAnnBbaKJvyfyl6bKRPpIEAeNuWvzJSO
7pjhsx/SyNfruZgyX9CcE5Zy4AfW3z81YE5MWq+JNhQkWRi5JwSFBD/EhFEzaWfG4hFiMVvCguss
EG9MLRGVLDCzhUe1k3ggcpeDlQ0UtRNB92m7bHeXv9uRLD7htarp+0XXuKvidvxdVzELf8PeO9Id
6C8OQMP9x53XR6yLHJG/mLLpAKARi13OPZeu2Eo5uA9Ydm4zQdz+9sKnnGl7ojW3hJlyOpNiAipm
9X7MTkw41JADoNOgEeY4De/VT37egXLb9HfMo3d85xF/ZL2dBM/877jgUIxEwkT4g6hANpgMHOJ8
ypAjUxRqdLxMJn+9E1J/MTsaTEpUH0QqIrHO5YzB6hINWECYwcnF9AnT8lubyFhRTy7iuqbyVLx7
uuPsGpmHEnFQd/8eY4Ruv5g6p5FMwO0EpTkkVrAAT+MDYRuCoYNBBHLcjMxDAwgK0LeTY/AClIWw
JRt/xZ3K/bbktNrP0OaFb3sKQ4TGgmBhFk9hhh5ADbSucBDfEm7816IJWT0EoiHqkwgAbCPolxP3
REOXrwiof03wtRKTZp+HT3ar8WdVncg7MDuKlVS7IjR50Ld/xOUjQfg6pK53GwIPoQ+6YQ4WwK6R
9UPpMBg9JLtJZcZ5++MWa21bjThDBA9HiTmejl4jc8VQIVgXS9sSNLdloUaJj2UdLW76nLQhIr0U
aYXX5QRqqsErNAN2ocFBhBsRKgv0uxIfgsN6HTx2/QOr7S8jnE6m/rr0Xxx7po27CUprLruC8r6k
SGmcghAZFmHY4FBcTv4PYd1CLlzw+0le48+A8lgUwWGAZkYo5Bjqltqak5ZMdQyDPvZMkdlFf9aM
Q/ELuybafiGyUSCPznBlRHKQSsPyaVjvNTYh5znsQvgTjzMzmfNwDiw0SLJn8qlcfCNcQU0k+1hH
NYx1iFNFd9Jlq6/oRuF2ym7bgdDkojFxD6rveNdsMyHgDlCX0dilh3xS26RWnXnBield9+ilSAm4
2fdFT7AGtEkhNvaYy23xkKqrOda/0EAYw8sT8xjzPMZg6NtVa3Uz0MgVQZExfDv5cyUcPCc6Eiry
RHeZJbfXxW1GDhWhS/QU8BN4K930HU4LNkk5G9+iethwD144Rv+8ProFZngPPIDnXQtdlD4xedHs
NZz2HaEt+TjXGB/oEjAEirCFtfhl0vTKYJJu5qwW9A0O9i2XruNuzBMwRQmVQ53QmHmGiUJ6jIiE
d8geLMz1GX+1AwrrIi4w7cd03br5DJEDSz4vloA6blKY6/CJmpYNTNoTMAlfM2oXUABk4slJMXyG
aMdZb5HuwMNepldfRCSN22MfRztggJ0yeqFoZHJE90DKty0YKGl/WcPnLCuEHd89D49PnOd1fOaA
w4wrWg8EeUzKgWCRll8+FMk7gewwl1AjNqTF0d2gIMA1MjZTIxMUKiRAgMOCdSanB1nkQlIT8vME
PCp+s+o/Z70TApbzpL/n76E05j5mbwAD5bpaHHPIRGb9hYTEcmetGOaSM2hflZV+DgRF8AjJMQM0
+gT3OR+NR3+q6URN9ILNkBMS31hM3rQddVFrCAXqOxpMiU+1xZ2lUv/xBGFCAZqYfo3QiA+48pr5
IW6Shjus4dvPIEdMAkCd3HA9ZKsCyyaewuekhowGbw1/1rpNiC/K7zGHcF2jN4gw8iI2y4ZiEXGq
G0y/qJqEdpCIENRJDO+oQf6Nn7CvCqa2sIjBLbj2BA4NBU1rI6lRTvKeDyop4jfF3XxQUAQf7sdM
wKoeMeWUjZDDSweV0Lr0OW4h48xZwEVZHg1DFvyJMYXcHXKX6Hx6K5OOvBtTC66FLWJbi74pewDz
rnlwhhHm3ueIIApGAwofMhET35uaDho4bdId9EO9Y58/asM6vs/xWsTXMUXUIJwumoe7f037ZMkR
0TQvM1K8PhiR7R+8f/qvq4fPnCxjR151bD48BvRwiv6Nb0OKlg1+Ls/KUU2cLWH1ZkROxRXN0XXc
pmUG4WhCg0GEU9RCMM/0FxQ+5PJ9DN1UkF5RJ4LeQzKU4fVIn411TlsM1HCa0d2lIewEtUIOe0VU
J1SR2/vaCpFcY3NBPK1O/MVJygqGavJdFFRFZ6Ynjrw8jsh+JUtRwt7Q4ErWSZks3jjAQf6YH2t0
m+LwAC7uEv4cK6gBgC0SGbri92H57pMlYRdTExz6s9ZGAN35UWerp/Y2ERiddOAqIjf6hcSxLpGE
a8FjiDogu6y6hWDuICEqLq2QaLyYXWwkbLhRDSqT3fuEWQody6yfNKOf2Bt7jMpJsXijwRpxOmz2
4O4Asox/RPCOm6uHXYEvIZTc0mPB2tNyr1KMZ7PJm/MfGfeDaYm5h76vF4ogYkTRDqD848SJSf28
47CIO7dPiie/B6JJSds8u8c0eWVaBszPGXSA7R83FLIkjn/cnKyuGJoCXgUc1j3ebM2vsHJQQb1q
iO9YPQIOowEwCRAb05OuhtLoii1C95REj8nYAPphU+BxX1I5OufnkT6ZftcYgALqLGclyih0o/6Y
QxUIFSMvfpsJt7lqX5zZc4amV1tVUIEEl19A2Vbm4jG5u0icMSaIVE4qkcyUSaePDq4SQyn/pMHj
uswv7v0RgYWDuqMpv+F8BIxi4z0992+swMhztsofBbH3EHHblIFqCGDW++NsbhJPcodQuf9L5QIL
elBePMW4CmR4QXT7jqGbloM19BbsNNMXUmDwaAI+AS/V4Stipgb8A3CpJ3kEUMA39C2XHNzp136E
n4VJZ21AqKp7mbBbQmJ6nC2ju0cDBoHGCkPKDV1o4VU71NpMpaN6fieuQGjlGPqYBgoEo5qDBc8h
zMiuKNuD0wF3gl4Fw51rDiStR51ZIq+KCVtCTEbmSucava1VG0iOKiAVg4ncSM6aDzArA5OhVyDV
r7CI08InUQk7HSHdnDB3tQ5M9AJ+Kcc1IdwIuqkF8Jn6DE7n2BqKXT+j0d6ZiuTaQfQ4lFjjAFYA
qNGqX1J98hOnPp/6hh6E0u66fOwoRiGQkf1WeLYAxNM20igLJetLp4+J5YNNFKXiN5FRiwyGekj7
gX/jUDpUkP3TM0tJg7b7UhgxR/YQkh+dKF9qm0QnFMe8tTG8Hy9Y5Vjo6l0fGRbcTFDusKs3MXM0
qhc5ePvfXUFAPigY0rhH+lzmXjX/xE0gT1Ax293FyhAPxQV7hoEYoXA/MXsp+rmUNfK7ZBHjbeNm
sm4jbcfC5Zee2JJMTtCPxS1so/Piu6/ZCRi6CafcRPW64zh2XpQrPZUIfoD74ky/UCKQH+ctyu1Z
vyV86GhNiQwmdozZ8GsNTGvD3fVHnje+oYsW0t++k4aI9hggPD18zz9Llh7OpPeO8QwzH4c1acfR
iqBFNCKq+3MQhoDpRmwE3x3Fiqk+MgkKhTkOVG7WsQpkmkr4BcSw1Lu6rz+D0xURA0BkO4mBoR8o
PEYch6N/q/Pdrnx5p0gEPNm3mPHconPEZ72nUFJ2n0s+O/EFhWdVb61rWsy7NVkD7tvpZZvZmSmB
m8pAc3JPFbDa9Q1SAGvgwysfAVKzTIYH4JzBtW7tD26hZf7xzmOOH8fv8rn7Bpt1z3CvwuUoElFI
QK8DZXQBnQW4DZ7BHQQ9k3XnjcVpbKTkRZDkOVMQnHUeQRAvp9vrzsvTMw7Ifhm8vUdYJX3/GWw8
ZVrTDp1JLHjJwF82sTykUemfRhjuAoTnFn3n5EuOZLe2AZUo9wNnFOAPndW+GSvO+QBJNCoOhFVa
57Vm2sWsgeD/BdX+E0l/4EKJ5GtjaazsDXriMOHvryG/LJVr69F5+jRfPN1NY8v+I0S6sVenuL/H
hF0o/A4mVy157Ht7clZwASID8+XJz//ab68bKSGuQa/3tMh7VyA/fpZ8t/Jsk5hAuQR0yNgfPCO9
xbWrTvnT8/yC8yO+/uWOTCSYddtuMtJdRF2Ofw21qC/UQz+rHPJUz2o6NviUHppbJYZfzfqmjbAA
pL8jIszo0LTRE2bnOPNR4ua2DoSDJIVWVliTCpGzy0UZlCLJ4VkG/N4aLUR0m8J8c852lh9OE2kv
fCJMZ4x8Eg97T7/x/e+Z3f1mN9j2srv9Ca5zlUtNxEPN9gQeQeQznw8juQFebrCJnWQCD3JbRc7X
2Re6urwNKiOVAorfqnp4teq/gUzdu99fco+VU1E79pj3G+uRGsNeeOW+RuM6zT2IvdXPP/MfNXut
mxMpiTas2uyN6Cz6LuTo7REoGBsswwy6zO3E4yFyVQCQWAbm5BWJZAasjTeS2aCxTgUWhCo0PQYl
H5wZZFTPziMKMxxuT8glxhpe2RDVVYYa++8T87KdMr4mmyl+z9/4F31OdaDPyGkLe6tB2kQmncJF
cHe/MQ+inlACb7/CdkVeoYOWH24KmMRam9MPqUVTokjecORIxjH5vtfVOWg/KKQQUGIqyiT82DSr
/By+0n79h/1cX6M+hPIOVNd+Mzz3k/eYJtMYyx2iRnLUqF0a/ywNQ9H87vPZsRGOzRZPI6n7V/+5
/Ni/CHXgfJPAfEUYmJx6jnEH7p0Nzh3qU3Aey8DBAtjHRhOYpFlfnT5qDtXCoNo5QmdLo/0nIlWD
W4yzaRFeQcLxuuHsMWxdDwz0tetvT4SO9NBfAaN8/Wflc7kHm7h4O9qTf7GrI5BepdtEL6EPnD6n
ivuc5SxlDJiQvCIZcShZIasXaxl5WnwRMV5o+mCMzm2mI8DTRx/ofA7nKFfzxdeldcRBZUa3tn0G
wB9pKf7YYnQhzBQNtLr+LGV00BL8o60eayIlbCFFZnojzPgbdHkgI1jnoVzySQ4w6BNHodhtKtNB
8V3LxJiqVo4BFVvPl7B88lY8LVYZOBjP5wo7OaFQPcfY6bqtvx3z7WAg7Y5PUNXK6441JfJUIorG
PGL+SyPbIC/etmmdaS8nBzHfa9zL8FU350GDUWM/zlYzfXGDIB/Kfi+RAt7byglC3OJuVUATDJv+
Z6QuEHq90hs09lDfKi++eA9KILvtnUSJMd+tEboUGJ5BLeiso8UA5/C/4Do8EE/FoWMXPZbRR6Qi
zB6EkZKR/KxS9GLI2dBN4cgHR5VnlzWnHdVlskby97O+Ab6FwDyqLpp1jimVTS4tJZVncahFg/pI
r1eHMsMnxlWE4iRCElHP0Z/1cWmuC1936HwOmMAfKfbPxxv7A4+CuX7MH/Mrt+5gwmKJMNIb1HZy
5in/2obbAFM+PHONspBLX/zd/d66ib+x5F6WPEJKyCUXynDVIgj5zghOi8W02xMTBQq5bwya1fPg
MxzKkZ6VsVD6vz0TFeHkPL9iiRtdTsZfHzRGmNTsDrbGQhIsb+wJ8T4fXJc3UrsDWsXSgiMGy40A
huDkMqIn0G9ZxljJjIH7Xpsztqhd6eFLpyJEd9ieH6o1oKuchASEhz5BhqFswVoPGVpMyyBcISVu
9MPpwseXHFEySkF5n4RYKttGRfqL2XkJiqJgbM4jxETCJwpSSCLtDt0y89f52F3E5MHerzA0r0n3
4q8MJnpYBw1J6BU/WZ3LidAzFhbFPdwq1cB9GVQqetrFe7NPgVYwQ5xh4Fd1nxLAf3faRDkBFFQO
lnYiikiLI47P5ns5VBsZuRvnoOBD+QQAK5rMdMNqE5xyf7Ol4Q8Yn9fMWjgDq3VwK0caHgQeetAH
kLBQt9XFD/XzJrnibuClwdZyzkBM73F3za+2kQ7mhU9Y7BInsCnWi+v8PN6MuJnYKeONw78oIbtm
2zjsUmw9vf1lUZ+YFPSrJ835WnPiUbbEgORXjhzNu2Co7z+IXc9HPqg60NxBOvjr7b+nzf5Coi0h
ag/KQdiWHwh3VgRy3xYs8tsexEvxZLQgOFNqrc0E7hVwX1htflNwKvr/qKK8ipRgJpA2lg61+n+B
bo2dDAvl1y1v/u83ftXu73qUzjNFtU0uBf9kws5x2pfb1uuFNQIbsAbciqHRYU8gLm/Um/4m8riH
cI2WY8QdgHqkBnN/Dvy+i98y5UBi18MnOxdFbmwyLkPM9jXSIiYBpi2/mKkZDLb3QUiKSvX0gBs1
nJejZ1QkESUR66CTfYYMk4zi3hKhBoowgIATNkpQHgQ2mIQRiGoimQZ+FT0JAW0UNhHkyNJDFaKU
oE3JCPUQsBsWDreLa1+J2+XzSEePYAlKDknwtUJ1QRY8HjO0ijhn6khy5JEJE4UdkKNt2AXX7LWU
ERfsOKSRjQowjU4GUQZiE7x8nJ+JI4z0tEVOEpQc+xFERXAtnHuYaFDiIWpB4NOzqBAjF5ll272l
Z0noscyJhmSIBEkEQm+n2gFz8q4QcUGYvrhR+Cg4TFlUwqHH/Og4ldUJigjpQJQkYtkeDCQnShRS
sLmUVSzRF4FhmUjOLJnDGSsa5P+u/4skDoDhtXZ55/X4PeJ/h7YPGIzkOewxR5qOrRKwtZW3fs95
nimU9ICJC5DnvmP87AuSqp430AXf3ZCYcIDzazfWA3lYXP9EWEMLZWWJdQ3crZ/IyMHQoG65uCRC
0LBIghowZfLiOpOS9iPx2rrP6F9KzirTzw9FP22Up9u2GEFXgoV7gyNuah7NqBmXk3pShUDs5RAr
rBGJpU5fncNHIvubaYmwJbtMipm5qhny/q4hxLLml6ePKzGb1i6mR/8X/ca9UD2QHkYmOiQDtjkE
B8h2GSJwtY8HaLEDzhzlzkz6JFQxSXQrHSnKtEqU7Pe0XwOr2+OLTZ+xkRrj2i1j1bkmPAPnsCLl
lLufyMKcGKI1+vIm+MB5Ls+wWj3/N0ScNq2Ag0Tz8q8lPYwfXp+K0Ez0UBnd4msbN0T6WybBJmzf
bJkEhM8HZVAdteVgKYkJHJJn+QqZ8OA0cFYS6tU6jGnoGU7//17nvedY2IEPk0P2unodUm1UuYDI
0kJ3muVmxLaGqPRxLDS6KOmmZAkTUB/z6cbhL6ccuGTNZ34efc7Wmw0yfnMwQ8EnxEYcaimlJbVS
R/uHkm9+nTdBg1Wf/Df7s9Mm13SAVcxI8yHvH3VJ1h9ie9KnRUIxAt+kdc4dRo0N4cPRhYl2ek8r
okQdPezW2JBMS6CJ4Hnj305yb7siLXd6YmAR6otgwWcXVBwDQaKRzYFcjq5zM/kE/eWFJBfs+hj/
KO4lEStlb/oszY/7Ot7ZeSeEcwNVxs/sff03T8Vd2n2BzWx1nsNyM/b9dWx78W/3JOyTgjqo1D98
LbY0PM8h7SFoSZ/JoSVMi/g4YUySsWqpBzMcMPSwuyHNnPXZAPzHvvCR6Nnm+kN0q+pwfGD8kJc1
sxvwE7mu3gvI80E6G2YkhuSL9wMUdMoszzBuLU3clhLlnoVLKi+Ho/H57xcYhANYMM3fA1gXiBb7
1vgW0tWHrUR2IJyFO6cOVXDTR2QA5MjWSPojkfFIzxMvbc3p/bNT+eiHTdSuEOcMB9tPhMuq4xTI
dgMPROPZZXhHLUEgHRwg4AHTyFqZYjDdFf6HRNPyVOHDpMkObQdLLxJtEA8Wg4YscufMUI7El8eV
iZb3+m+y/IgDf1mG3x2HBLmJxSetD/sVucLco4EYX2tX030GX+ZQ7gSTOZadm6AExPY0XFsn+UCU
qI3C0u9WL4+I5dPtxB1eidkmh5GqLQMnCi0hoy/iQHaP80xKBzeHs2zv0I4UmEiCOON2VICmtUnl
EJnHk0MjMJL5YIIfjjXOZzMGZ9DXprgLS0QrDhcJrVXEI3BmFcFUy3Xc9Q6PFbs4Qa8/n2jGtlgU
9GV8QnMTcLZSVYcfwtD0/itH5B/jQSOuYbIh+njUIxWWk7+oslcjZdscZGIXxYpvPTPlyLzZe9il
KT5RWl4BYPg5KCGX3F3qyGz99uJ8d5uQ2UIjcVHy32uiOZWZOuMUfNtddoruFn4ufIKcEfiUefXa
ssb7hGne+4VEyPXboVo6MiwAzwGnWAwxbzFcceMYql0zGeLBATDtp58ZXWMMzp+w5FbeyrCFa4iX
Lz5srGfbAREnSfFwxdh2jn+cXAtXo2fhHZUEP6OYBDTnyInOTnEwrfBfwa3QdfFz31tonB9fY7Q4
YXHsPAC8DdA0ddM4oMkFHVcnKLWc0C3ScOkfYXWXZ8Rp4M2AMHtiym5c7OPvRR+FIwmCSN/YtTFF
hH1hA9iMtYF11+NNCmeMPkKG26kCQT+e921I/IBH6Midkem98VDxXQP0GqM6kHEU9ba6YKjAsFZq
WqMUR9++vPZF0ol2+EAPDK/AVfBbcvZ0lH+mPk6YJDfsuh0DFv4NdsydhlRXGRJQj6ugsqEiEOYg
RO6pKaJx8OJvoyzfCDVgxE2SWP/9F+qWr2Cheahe0/iEGf7apWpO8Y/D8iMJJuODMD3wg0Dg4ogC
eD8aSixjPSBS/xxt9KM8MsB2ECJRhmD3FCo6kvMZsQgN5i7gEkTnoRgSphgagNLE9fL4DmFJiQtM
GkIHctAp0lsUWNY81kCsbps3lp6gN26354ZdJCcklsbZHvcTyQYTtZwaxp5JNjwP7ycVuxWQDoHc
KWy7kUF5QQZVLvTSQIxs4AocxbhfBBeIFRGu8n96HmvDwOrv9TEJ85iHiHxD4KKtOFfQNfNGgTaY
1ivIDANPW34EK6ZRDFXrBatItUNl/HY3+KctjRcmWsAybaUhQQXLHCN6EX4PE0byPCxXzFgOAXzj
jsIzjp7gikMZEyqkGlFGCFUS0E9WGy7B4gLHJNSKP+cCgylNeWCx7giPa4n99Bccr8nxgsujndMn
SxkjZtwxR/McihUB0Zaj8VJDPg95YxmxvuAsMsSlhRYDqXL2FUv3N0FgwbEDfQcfjTDXc6q4gjbz
rGJKugublrxqkve2dcc1UVXoDHAj9OmsvqEQYeWMJPs7AZHMsOh66gnni+z16fH5cvAxo3xtYMaG
+djfoWp7WFdhRWEuCeQhcRLndEp2J04VOdg9E3PcuZhBnep48yCexy+sgqCleZZj8I4JqIf5kzbO
PYVPxon60fDoPoSbLjiHaqiPyh01GmhGX6EwMyszUFiQ1ra12CG0FwXD75dLGAkI5Kifvvfgb+mT
XlNuYtq72W/vRJaRsQQEfXy23gWag1GcsnqdECUBMBQcInCUk+HOSf7hQyTSNnlV1w/Ar3L67Q2/
ddpJ7mAv7fs8MI2oGGG9ub4F3/6BXCPo2JVvHsB6jp4ZCSbvdXtBdPXy6JRRIGVN7nY8ulFdj8Xy
RKrzzx7sa1brnBaCtM4dnKJNP6keMTKfD8o8kqQkV/RQWKKQAr1R7xKy8OAm/RrBDVczfyqcr6Io
BkcMK9egxXdsy2RgGrCsLvnvLQ+TLalUZbgKGBo0IfuTw/PTtHF797F+ybJT9g8vOSrbJc0BfxBY
H9SIqw9Hfri412Da31D07FzePmlSA9nB43dWZiyjJqd/w750wxtT6U2ckzdH2DnsWKXNMcCqQnB3
mCBIblJ/0a2IhBfeu3iJK4Q3OaY9xRVg8dlnX2OP06GZYenuYTHHJV6r2ZuSPzJ9CGQkJJJ04T+x
n5mW4mIKgosFndCYX3BkP+cmv//BNgDSt7xrDtMMwGNjHXtTZWaGedYprD3U/gENcIwY7qr0MVcP
miv7Uur7LE0R8yEHQw4SX1eKyIetEjKzeW6+4eZn9zdw2TijigD1/AFO6CR8zpzdTbvdsqmxIq7E
WKH7A0QacBfjb4w6DcM3WIVgFdC1M/QuKacUjssqn71+c5CGTx7jLWTYwsRnII6d0evMv6on9h1p
yqd8Qd5B0KaWVS4RS1DxP+886WHhxpEomGj+ijSlNZ3k2PS+6MafQUSClhLIh6sSXJAi3GaDTI96
ixYBAOQWkBJrPE8CgS6oCoZdyrsyVvD1mKcNkCcGA/fnb0KwlpqX7r5SXNbgaK1bIn+4Q13lGfjW
3Wd9ZcGi+EQUSOUM8Wt928x0AjNeTm+Rc+It3JdJY+hrywPFX8BWzj9r2k4nVI89SZZcIJbqbZvG
bbdPdnKBu7REPaRWqGHNfszrKalshHYz5YwRk+zAMTeIjFIjkHhWK3gFt/qyy/Ot3VYjtQyvA0jM
sJnh4y5MR8vd1/AsisLeUGhniu0v+I2SKsIc/wH6t+5/7deGOyJq7Y3v94MiAcSIMJMDi0E1PmOJ
AvLDKMwxZf2w26NJSCkiAffmEZYwZBbClG7AoiOPwVK3Ab6aCbm17Oz4/DC+cm9/bRB+FAScDXbl
lMUUoMQbTO4RyoEmE9eEiNDOuZJMjlcC5kBx6LFiwOGdI2YoUCkwF5FVwlEXq+ZIp1Oc5cN06g12
OpKArZYw48ndFCl27S3otlSBiC+hIn05TFfGL64P722jONj0qwmZCyRxCNO1uIpnlyOQtUVr6QO7
LxVQIvTa8MVujbkBdEpi0LLLOjX23akinQgp4ap0fg6IBfZvIe6HD+fUV2EGXB7AEMY5yNcnLVOc
3EiGKLIM2Rwm1x1M7fE+bf8JLT9Hybkh/YEy5s8vo5erIz8UKgksX6AVuh6BM4lozpEcKgDJPRtw
5YVD5EwEl9inFOL3Pl8fR1XQi4kCdmm7Ss6n3hMSmlzhm382cXaQcROciWMqJ3jBpFmPlDdsZMjy
DsWSoLuExLnZZk60J8lbTMETKYzkKNAOEMoe0TmrHg8UeA8xOY6MjnqO1MwHH/U348YbBM/ky8N5
8y4iC7Hpi1TDBjcpg5yu+hKBDHCSjFJXcpfxzcCCk64XDgifZqtnblrCqHm9JUJAvBTmTkT90kPj
/VzAqy9nJWZ8bquG0YUyzNU7wB7hQFA3Lcqjj0za7Xf/2WOKCYsTxV8poQGk4UtY4RxsVbhnJIsX
oKIdpYKGtFvDIv1SkDFcJGNG9yVphK9dfRGZwW9uwCWrt4bzj3SC8ZnkuRUFgsnLl5c/Aj4unr7A
/v4DgsP/HqvbMnuSrdPn6oOcKsDFTrWAQ87UcR16L5sPc13Qg8KphHnEjFgo9AUdkfTPvbh9BoGR
+1cAfZa7nwVa/55Qs7btbaGoz7Hi/mj4qxaA8TdmbvqrgD1HjVsODZ94Z+7KbsEZ9cUqIjRwIkYW
OUl6cRWHhK4zp1JidSgC5nqg+nILF7IovLuckpnefdysMYMGp6D3ETj9u3up1nHYs5AdVo4JQAFb
TGrSjuP9eZxnI2jD2WOmrCrnSNK2R+BEH0D/wQmJw5t4ZXvG6BPHXcAcagzsHkP4mvGMTW0TiujG
XwxSYwyf6D25t7ljp+exoPYKakL9an6PXjT34Udks9nQodMh6ij98myjyiWtGJzxjQBj41ScbkfY
VvZl8jdBS4ktKyGtBSay8s/RgwwoBw8osmp5TUQpn8aQ4kevJHMOWgKsGsAHTV2DuBHT84it2auJ
6bomw+AVoQ6ewngEHD7etpG9XMKgiCVF+YH2nayji68P/iPpvnYTSaIwAD8REiZzCw1NzsbYN8iR
nDNPv1/NalerlWdsQ9NddeqPlTmZ4+qPEC/64sKKs9QQr+CIQl1vZXyt78qL9rwqTz1OlVcf4N04
301/E8ONQvFdIVgoiIydSIIkedu4dlbRjHbkLiln0SHyLbktG8no7ydYJYieq9sGScuX1LF42xej
wVFCoet7Us1L9zI6D2az6I7lvscXb9Oq3Eq/1NfF8hEZNC0B7qhYrVKNHEY9WV3X9tLUqsDAajKi
JQkPGAL9NQmhtTPY/KFE4n5emoXxrBSvevfPIpmbO7D28ronaOmefi6jSy/TDAexRvrz1L2S87ah
3MdXXHyNq2RQcCLoXSJI1KfSmJ6ul1eMc1n2QIuvDLT1+/g6t88dGOXqfdGbdxYtCYSjxQ/is1Mo
1Pa7ymGU58QAnxbRtoNEY9NbvO8//fhT6VS/SovuCfgaddjp0d2yGDq6PtabSDoupPISSRD7PHY2
gP5YuHiFA0AXyaEMIU+qRck1syGYgOeqd1w38sk2kvBZKYJBxOiMs1DMWfU02g/uz5DsnKbeEZHz
JsOuf20LTFTw4+1eBSKBWEwxQ/6U7SWqZTOR1ZZt/yI2B22917dZTsyFttPMplrZ3/y9NJtc6niG
a+UQ6WqJ7uWZpeSbHLqXFYk9o0k9V09/M8VMlVMwRTPtK1i58Bly4nKYoX6m0ZT5yeFhcn8VJr3Z
1++CRe91oX4z0LIJ2VyTKL/8XrI1v7FzrnzymEUi68uCv2EYd3F+/mbq7eaZ5o7petV+yYrWwi/J
hQqiqYi1RDmh2iUZbejRP1OQnPFldEAtVnfPqu+yr5Tuv6uUHjExfuvKg6PQe99/zL4LX9PmYRuC
B4u/t1HhzetdfD/qj001Tx8uzTdTztl4oaQDyuzWjZno1H2MzjrN5rGO80M+TpfRAQwvDydwkPH3
Q1T7IRkl0fT17cAVDDedbOfc2wbSV51qTzAC9t1GvSCdnskIy1Rv9XR50zq1so0b/XXm+17WnxG9
LsVB8YpegKfpdqq7ktTQn1ZNt+6q93MlM0nHW5Kkda7kfON1XCYvrF8If4zo5/S7GH7Y/a8wzMfC
9aqfOFNT6Oj2/ajuUqVMadP+no0ge6fJtbIsvXYe1fXfqi4SO2k9+Sx0k9+X7+zHLIS/XW6lfW3b
nNb2D21JGdLr73wftp3kuWq94CXJK8rpfrr90l+RvcpSiNDEY5Dz9lE6/gHXN9pY2aRz0a0Xr/+K
bQ0fEsa+AMUmNbeUtmW5Hl9pDDBuLQEpP0SdV93bcbJefL2wbV5rqWzZ4fNagU9mt6wXJBRmYJ1B
nUV7Ci3BC3M/m3LtC+dyMdN4PqL1myVvo6u4lhHk5irSAMw71DFSfkLLhm+6ydarrsB3A+FtnsR9
+fiobAgsD+XkyAd2zIl/LSXZRu80LYVmokE16DlM9PVfHLKVXS89ztWOJsOS59NakfAAD/IwAqF8
40Scj68Nta2lc7z82ETqsxoUeaVXHc30XfQdmmZhIja/QjmAMOvQ/iyygL/8+LZIWAsCkbfuC8Ls
LHr0HCdK+bnOq6OHb5Iup19TTS5QhslgZVYo934RUesd/yabfNoSBCjpXhP44/fza+J9/br9ZY8K
HBdXZoNxoSZzwNrbmL9SWiLie0Yr6c7tuSltpiavGF3fz9XVWArjqu8FErPSZWIPD19L655ogmI9
pI0LQa0Vqg9XgXeSodBA+CWqMl5FhYEcPnRVxawphNeJUzWTEA/z3fneKL6LeU7UPcn8rkgeFs24
IHdiFnUyXXICDjoajY+/BCKbKGt480BjjshAZ+Jvd1haJU9e73miF2BoBosT8fDHs98C+BELPCpy
O5TbWqTId0ZGv2g7QRULrLk0pGNI3OMrDI69ZH85Ons/0vJeGV9CHyLW/PWCAEzUM8L4Z6S7f7ma
LUXadHPb1l/OzTtvc+9rO8dycafl6YKLLktgAUW+WhsPb9xDNT7/Grym9DqLbn0SSJEFWMnRrlL4
OOzLcL57N9I+O6bb8wd076BPum6O9RGSl4FnGCz+NOIe0H5OlQacIUReor3pmmFA7eTD/PX8fn6z
FshInH40/9LlPucUrC1LdF+gzU/GvvYjkbUrjrETjgem3JzEpWV8rl4nxLrb1ry1dxARL60GlAKE
9T3+SEfT+EYoPs6KzQqZ38931G8Jhe71VijvKKH/JBT2XoYGXKBZ7da8c9lyFjMzwfEqs09N5OU/
s7HSVzLO7vQDCBIiVs7VPnkaQ5m30JAUJN8E5BoGm1VOvfzqcz5tq1UhScbaPsqEiYnr8O78e4hm
uvzgyiH6Zrr9fppajpW028JSM9NcF12yzSNlgak8tVdqHPl3dhrIJVr8JfNlRSmp1d/RpCN1alpL
FP4STjXBh46DPRjts2Wo7lOIC/2VYC+HWTiV1gtZXwTeSgYL1AZl22sKMA+8wuDcQxeSfrG8ut2s
D4RgbHRrOSIwtFYy3/n40pJNPUrD3cXis9bbmc9xoSa8dotL2tWnXNwpOt9qMQbLhI0hjyrclt63
NSIylmJbUd0F9sDs20EPJVfhbf3qlfGvyalWGiFZYKfPZdueV1aTZAi5bYBjVA1tWiat6tL0nDCy
FToKJmmIeWrc10EWfBL26BY5VNqaAaJC+WNRGjkHxXLknf7uAXzbj1Qs0DZa42NZy23xSpl8+Yf7
EDiLRwVz9++lqAorXhNb5NpOGZMPaDyQEnRS+pipvt0Raedr6ebtVa52+dRRmAqOBtI6yZp9wWbu
6Y0CRfn68T1TEU6fkHqxlN4UatM4mMH4DwVinzj2AItZ1BMhgGQ7OU4uD1Q3yqnkE75fm0BkQVKc
NK0rOUZI6SCDSDTPQF9ZrWy8Xo6Qqk28PjU02NyWjdOjvFhyAB+8l2LljkC6Or0RfqcoZQ5RmkNx
15x7jpnK42yUh6ksKpIy4ztYtL5ehiAFwEXl3DlW3gs1pHzjUX291Iafhuby8BYxr0rO1XUfF+Jx
WMz+8tFr2mc0bV6af/Jyy5lmR2FEJdNBB9APqPcF8M2oe1VfQcLl+3zNGbfJ1hMss9ZUeSfOHzd5
zVpR6DDXYQNK0cm808RdPwpvma9iNG97Zc8f/joH5Of7vyMkc/cTFr3pBLOM+u8QDLZtrQhZX+WM
c5qQK2SkNdQOkE1JeVYluUaOcY/GvYtvjbmpOf4SIhdgAgHOhHWtOu11D+6Hdbx0ADU1RLU+OWIs
1YPj45CKTUCjpIPm+kuoX3VTcz6Uek4LmXh24CWn8bzH3gF3XCVJcmMRXGl4G3jmWM+9NDKZKkqI
l+FFjRLfwo/4kSDTWPChTr82w/vvsX8Y8uDRtgFoQ+nMLALr1sSedD0O7YMTEZXrSMFf0/V1QyXS
FSla7in4rEtw+XS20FoOCRY4EN+rIlLq+5ZoqL/5O1FSjk/aolnnJAs6bBjOonn/SY2F9wsnOgCx
mrY7bgg4sN3FqTDpubTmz9tYo6/5KzeAcNxHYzPmrOsl6tsPbWbNfMtYjeyqB2mV/ek1/S1sicXD
Yn+dWP4d0uZ1hxSXONnYHBT5YCzsa+W6fOVRdkIDN8kR3B1ibpKed6OPIQjdH0LtVvGZjQK0DyoJ
gchb1x3ZZTKw5i6rxqmOHLEyad9rfpCp5z8y9fQscI7HL0JavrN1lw1lH98pQijuzjVVssLMPJKw
dFPRuoqmipLtrK3XS0vmowzP0vdS3cf7NN45s+jxXH3stnHyJb4e2rN956xOmQ/canMJ1TIe5RCx
izYLwV+Zzs3SiKhiCVwMiz7qe6/wMUk2ksn2/dBmoh3wf63f85bOaB4RJ1AtO+RjeId+Akrn2Lu3
TuNid2ne7fPekcHlRWHPK07obw54SWfJZHU+YJUuF2rBTw5TqjIg87XJnDDX54Wb8D27w5Me1guj
nu8SUngjsVpEY+yd578AHjIyVhxYyoOwVee7X6c2Z4OOo3JdHnBTAHi0iQWZRSKTW+oYfmnoOxu6
eKpOPE9tXiWZn1HF3uvPK+Swtu69SMssxpvPFaWjiOZHNYG43za98z1Hlq0TF4cucJ+uy+xIYBsM
ty4Re8MtypqEH+WM/98EGgDadbtFV3uq5xMFaRq7zweeZ9YodEEWh0AeO63cJ4V82R6b7fqmKQ+9
q/AozyF/WBAn10eV6fyYqbzk6wgJsQq3Y3Vzi/zy/FAC77cfd+cJZqiSxojHO8dEFy+RzRqV4fl6
nhpM57Ono3F0e7aLQmmlQlp0rPcEBulykQUob4Nt5CySpwq+wxBUhH4QgDb8+SVTlVNxyyqIDOwi
IvD5XuyF/euqlLxyqEmzqISXKQL0Jr3CHnDIliwW09fzN4uOIjfUw2ZMFcvIfwbPYCpv254RZfW3
nA1eusk+UuWOu81FbFP7WWUlE/g4UG2aL5+1A07S9056dMOTMKoVI36nF4ZKAFVrjUbLfZy/IZSO
g0IDh0xP1tcVJ8OlKuVoIzCjPG8R4g3gKrDSf4l22pfII9prdZqG8s3wGv9piY5ZpN/di6X0ZHGU
CL56S3ZeugzYIN6gOT69XokUt62bEZbzKmjDGEBaBvhiTfUHfUMxREeYo9eS0Avx9NcGr9JkxgVE
4STR4sDUPnvz4nWDHeRgpfqqS0Poi8ygZEmiEqVZQQXOUvoVb43rFPhon1JVytC9l+KgnIAwF95r
TZwTfjyESU8/Qlp7yu+L1Bmdq2F1kxJyLDaSH9DQ9CiLwzPCty9fMIR3XRg8Z7nOzTTttcn+JHiv
+82JXsh43P0Fm938VSpOdnRdNDXlLcbb72OUaWxbW8Fx1+ok7UOxFhv/PYTGgUpweudL89HTxDJt
C58P02mH18B0RarImWfjN9FkJ/R6zhZyhjznmyZ/2s0AarQWeWsWmlfzHbRuBVJKGfrgzpJL2V3H
Gy8xlJZBLOZfjm0lxijJaPuX6oshKN0N68VL79k7TMumknsivr9f5di27OXHTdeX9tY1bSXywX7y
I3qBtF4yAUgVw/i3pAo3lo/zeCs1z5ItiFh3ERDZdzvr+Lj0qOUXITRhu2jCgNcsBKJIvlZfOako
jCZOMnC0XMsBzM9wUUO1Ov1nZh/raSoYPQpjJSert0xShWm4QTe7KCS1XOurQvWyaudQev/iy+bx
TAyMwJYCcuOgIfxu7Q/dV88QmWcNCfCeXCUJ58HO484K+2u2JwShf6uJbts1Cx17r5WW9/z/Pfel
t6vcqyHQz/JeRoQXMWLI9bboSeAkx4MH5l2vGyWjd1Csi1/y1Tc+vGlZkUHmS9etpnYMq3qDbMc5
NFWzPLYLpc/8vTxXU4xyjNKVrfjJ4AXw3qxPXGrMmbWZfikeXbdAA9xihV9yzz1Gu54GTlH++pqN
1k5j1bWjr89Z/pFKEmXG7tCawd98tA/m+5CpQlSQE6fDgS5D4mi1CgAAlejma1ZNvYlkYmTEdpRU
aVTpipz5dVikxAhkmqLG6KJq6WE4ee9fZ0pDouu9IXZK6N37wzh/eHsK6xNFUfkE4wjhJRV/Urix
22l99hy/z/8YVLqZavpzWkpOlEwfK/tm8TWLVvC/EBvsaBnK1BE3HgcfxWem9mDOi9nynB6oi+o5
l0eyhFZ4u1pBY8hcbJ/cHxVbYLFtI09/VLlX3lZxSyL+17+icecMZ5/9K7xjnhYYs/7dt9cf11gM
jrj8Q1MIFx7S6c97jAq1+8ce1J/lHGjvfw8YKmDcpWskW67iZapqpxcqJm6uze1pDWk4A/FhwS9z
TBPzRuZr++vvELQAMkIYlut25q8RZyXe7s3Csv82qwZC21lmQkjyiakvtNHateP3unXvhrRjxXOG
r38tPxiWQXGkMYKXntF+rtLHwl+sZajKa9vJ8/0ujmz/7WmONf51/G4SE7Ivjnfq3sRoi1xavTEc
NkO6gqciDMLyXCenz4wPyrA4H2Xin207BJbZlL4xzo5i5MKyAzx+kgHaKX1Fs3Gyj9eauJsifYAi
O24VFWDM3xj7fX1fP2wlXoXYIUk5p2G6nG0UijQVQO5Eo4CenxTjeSreXeUEZcFPO2hL96az3VTZ
ftCgK6tz0+ZHy/bfg2ksCbnc9u+vmRZBUQVW2GLaujsifK9G57EMMH6z5YAR1ud9In3NVYNVSHsu
yy+ZQom5Zt2AH+M2khIk24fugmW2eZGukmle26efFzj2bXT92PcLQOA3teeYn17vWtsdiC3TViSj
JKIpOTmLhxcSuCxn+Gq/TtXbpDgvn8e31knzHAZuXUP+D+9u0G2pUDsWy8A1WRoFzWoCGrISfawH
oKC3FLDMh2NFNhgH+RDyRooHdbQ1NZzgxU869vF29/nHa/f6Y7zvKUKrjhYVtgaFtvMoW+onSyLE
jv1hSP/TjVAWOEyT/OfYqHZCoEnq09muQicp+T5RuvhWyRS0peV5Q5OSxBd3AnTBjLEYX79nzvwc
0sy2qWBNMdFuxsAUoTvmrlkKJll1z+ycb+Y/mEWT3fpULxZLh89LB98+NU3jG33XYJWWdpYOYeip
UxV5hjY/bsqz5r637knG/ng2vx5iDtKK4zbRIQjdvO5F0pFkR0jOGipnJvRv2AllN1UCwadXQUsL
V8gE/8MPG50tWdPS9Yo130bL9zMcMHh9n/VjfTkianiK+lmTJaDKq8+WE7mAtcqzvvu4shvFF7bV
vK36C5n/nWFfE+yeQ17JcBB30APxbIBe+fdCOUwvZ6KEWc1JzMa/QkWvVXftKoG3FLva/FIN3J19
/pvVw3nnpmdiLySqs5i5FvtevuY8WbkekH22t0f/Ud6PXibT9uJz3psFeVShgZfcv1/RARIw3qZs
OpEQ5PJ0hNmbc8Y0FnEaFFYPWohkqlH8nv9k/pzagtx2Wj87Cu1Ze9fDTfyQFKk9wUEoXkdZorBt
d9bwl3oMrux5wa+79JWnjE0CkeebO6IaFGzzLrmWt/89jau3oIwWwB6k1bjC/IBVI+UoOaItlaTM
dPM17afKgwKk3AD9iV+ZsRVbQ6onxqOdVAjKpaBJe6F20VTX2bsq4PdOYuLzcup6iZbDRUPRhSQr
X1laAQYHzpMAqPhcJFQgZcN10f5Qzb8pDgdFStThTbuLirsbWWVoT2NceqwVVdfOZkCyQPGRrDgn
+qS41D6ytcNKWtWK2yuaTCvrHbNBuidcjAPm0N5IxbpJiRIeyeDb3engFZGCsX9O/tXdHp2Y3Zqk
N5dDucAl3inSjQgpLjQEl7RCxHBl+ZNrrAYsc2FuO/9kW6d+WyuSTMkAdBhhrrj9a4QCsB4mmvmh
MCUXuab/p1Y0OojUrjA/ghZE6HUXzXWX7yJUZNSpVOQ2s9JVFGiwIM7Lcl/sW0IoQwyH5MKig/wL
mTv9UmtRe2mtvCwVCNef4mRVo7pDU3I55bupv+yEHurmqZJvK7Ep2dC60Tl3PTc/+/pRL6HAFhqO
ZHlsGDRwQZeBWPQfjuCFKCdco4YHF/9whytcPVK5tiH5g2YLwT2EeAiHDDiH12bjkV9oW8T3Belk
hcpo2iA32TQKPY9q6YNDvJKtHuLniir8BaEsL7tsIKpnPnO/OGydPe0rhZRSpD25KPRl80tCf35b
PiPJudT5v5vfRCcI/mvW5TkWXaKppYIS4yczvnbJd52ma5sGMbJbR6p4g045vsXpGvc4DvsUnwYg
zLd789beC6lgxLp6KpUr2Gkq4aLdVcJzrz8q2+rlNfFGwWJp6LxMit/X1oa8kG8rW/q69MGJoIiR
h5dopBukoDOS+YETDvUlC1pKHUX/pvvNkz+N+Axaj+9A/Ouik2ozszd/nZOlMzPu0rymhWLR945n
JIOaaY5vOT8IUEsy1HXFeB9LW14Hgf/Xt1zv/JYfLL9SdT+9l2jLJSkDhfkUKL/0t7WvoI/gLiZh
aKeov5pUQuE+e2ktGrtfqf6bILypuIK7eD+kzF8PZ41VfDSj6EKmIcj0NhMKrbjgj94SWxBAIXqb
QVZL54K+hF+fRUVkHLvJ66yn0HTaXQ9m0v6T3UU9H6OSrpVrY3qKLCb7N87a7vo7IKm3hl1ZvIpk
gn/L03yY6yFxu1e49ujOHPygRcLnUbgNJB9Q5+XkNZCOW/p25cwl0tJy6icr65G0IjSkM858I0eg
2NzxJBPPsjWVbhIiPN/r7rz6DZapHqJVvUdwFRNTlPMD41lJS8zI+TjOVyxadQBa+Rw/c6X/a8Fg
JXxusaNeZW/6fIEVRNPhvcHJVpn2Du0HAUUBXmPhlGwb5KhBvXaJ5+/n3ophIel066b+fdZCk+T3
SVtuaTZa1VkTKoX6KpYYUh6RUTvuzYgpLNsBS1Qdw4TnH2kMiQ7fpbwHHajDfE0svnXPVnyP9A+V
77Wb48dvLoIeN5bNlqABlvJE53s67OU5Jvu9YvtSLZKxc7iBlswp1X1JRFA7+TWTGLWu0EYi7ZPd
R/WTHKfO4fLXmnaPn/l5W44U7VVnSgknC1EpLl6e4cNs5XetORpLp8mDqbx0FOM2Wf/NQ/J181Sd
jrLG9UD5Hv9u3/u//Z+PNN3Pxlx5lc60Njha8e81/nC+jGR07G+Gx4b0qGg9xsxOa67O+NmY1h7a
pxa9fIXBEDF6Eidxj6ejvdjJL9sQ48cZMfWMEtjqd15uFgJufy6j8CCRHt1KTwM28SURllhHYuRL
NNMj8ogzYp7V0FDmXKK7Qtdz80DMY7mhpbbSMV+toitTdLqa0XRRrN6cme227MdvaS/k4yGmngv9
I0n8oJHjcm+v0qEO5szxtWk+RfszNVez0/p0+8ZxXLw2XnjnCBjPOhzpNq/l8y0tM/HTRlVIdu+5
XwrGlwLRWHRYtJcEdHwLaoSlnBVqmXxzBh/UHHb6Xia6FHnZY9toJVwpA9ggDT62w0qV/RY0ZoQa
W+GXI2CkoRzMbdkn2i3gYIrdhE1iUV9nBrm+U0A1NyDr761psM/9TVWabF9I7PUXs2oXFLO+RLKe
U9V5iKPVwVg7M+XZIL7TPQdKiH2ZuZBg7oVCBsiW/r5O9q3j5F/Ond0ec7efzP7SParc0iH+CAMY
R48ILqrPPg2U/aT+8nXqn+tesai/Tr76dCJGrUnqstGv2tM6/k7nIsT1zhWB0Mv3TjXnIzPPUwzj
9AMKdp6JeM0MFPxNZqa4Zra7/VbP9nX5Ol/UZkQck62HkE7vYRXKOMVvp/M2o9BkDGXggpDqPKsU
UTHxNQx5X2AFNZEC2aWgmr/fXhyn0sNbX4RWNylVUPrP3DbR2B1LS8HzvHBuvoHucETyI/RHYrpF
ACd6i27K26Qp6tOCf+56802JODDRcxhz/BcQ9Jrorfs3ertUbDIyEVO2/0PFtrK2RDoNQJ/7TMWH
GbJuMR2ScYB15XvVDSDNqX5mlWJUsLJJ+PgoLqKjKRE/nkDdgOyF6L1mNf+Es/+xcYwpXoJacu/w
p9uniRUwlJjAtM58XCrLFj2qMoBbWYUVxFO+WIivOn2mJ3nzyY0YNxCqFyFC5IxuHCnFTTl38o+z
3X+4XKAXZKXFDoDno1BHwWTlQnNokr8EnBPOA3HEvN9qG+WV0PGqOu7MHWSEL9oRJe3HR/tXvB0E
fUuIHLRAxQ+hiM1t/OSSsMcAYKaD1NdDUmWwjNAi9Iu/m+66vX31ad3tbBQB9WwvZHw+Krnydnj7
9VyV8s6UVY6QcX5I+6VV9djLNYhoF6UJXhtWB+kxTeYGiXqhc6gdzIPQ2Vv5L9PMvN1CAGk07vc1
qJSyXx8X0so5rnnaV6TDT74k3IkZGUuM+KFEAylxMcZZ95PooaJeALwthuLQFq8wsVxbxJpSDia/
FrAksZ35sHxv3CnpeouYUayZ7J0b30bTykY42en1rLDzGd8+7ulIUXDXJHER49I/tVf3spmAQjwx
uXRE+ZX+FIIBP3LQSxrGTwXW5l8MxuQqSygrJ+dpny9WDoTyNpCkSIOU57N9rTE8GgTy8baz6T1G
QlDKecVliXF2kB+YGwoh5Ku2eeUJvDZN4KTYyq6EeIU8L8yE47+iTJ6li2Q4o3KxeyLbe4Qzqia2
BXX3AUu6qU0b13PlKrHIyTCJX/k8dHINz9Oqc29paO44mv6krFp6buN8NfV77m1qhw8lIY316ObV
6v6OU2O/8aE07FRbbStLGjXqJcm8p6r/ydxen7P4sarN0WcbuuZBSlIREQ7Bj+5FeK2TbbBcRUH5
Xs4f+ptN5BB9UdklLnvZuupOepbDsboQn7LVF8cznt6hxRUxkb018UHL3fvjWSue45fjRHIbnCBf
OymyE5b5rKvpgvhvPQCniv+m0QZK2zfQrMh/nahxu6lt8/CsZZ/IFjEy227+1HgeJ4FVsKajKC5l
ebeQ+9SytqVtTMYvJGz3jnhvH5DGI882zWXvSlOTEtm2ezvJ7b6xV6abmyHJ7QLFTolSP4pixg+p
G733AN+m8zI8AWBS7B/qp/qyuYN+EX+8UiYMH3Gqc+867CPPgZQ2k96xcQ3ZP4j/mpZceQRjkWJg
JSn4b3ifuilYwC+wa/Kzqob2WauHuYCeIYBNh+Z5cp/sxkeiErwGiD5DyMH1lRgWh9oOoz9ypgjc
3nYD/Dskr39yf8ufQ7EcSDA3dGs2CAGz2JJl/VlN+hbpT7GTrR5QrE4t8Fc8urWAcqS79wgfjp0O
SUToxdqhxp1UDeN7ttrddjesLefJeRLIMUhcsReEB8cO7CyadaVN1x7ozpcelPl/dk1tQLrHi68j
KawpBEIeLWnawO0BNNQ0k4j1a1VcQclfsy9kH2Ct4MnbIt/C14JORDtkZf+elSBbSIckqMaqUmzO
mpcTcm9RIcs3fB+iaT1dO0qn+Dp2NRoJ6PrZurQL2yX3UzNdwwFXcix65yg72elbM860Z6XRC3fI
nESjmsV8OfadhzoxbQySQXGq/1weuT/Lca5xrAMoairs3yR0fTjY3SfH1rK37d3c3JPcWGhPcD7i
WyZtbhAGRHWQvWP94teKgBRm+tCVvZMII12IotmOjLmGCY2d4gvx6tNj5aA+790+mUIbz28qh8Wf
JT8v4TtfXf4zGrKT/e6+BODJyNe9gD86iSp4OOm8mWt8JKNUXFQk9I+m6AWdrpv/Wb6NBaGUNZ+S
sP5ldFIpA+ruVEug9QuDy9flTanuvbQlBkl1cu0QAKw1IciKj9WDLDu7lQRZ0eOmFk6cRnq4A60u
FVHJquu99Kb2x3T5L0R97iPmOmWi/XAPheBtgXhUI5JUwxG9ZJ+gMHNnv5Rnwx3oRKMeCNypbxl9
hFjffGhgOW3q13c6YzIJ41HqYza+YmmYPd2zR7DbzZs+DFfdvdOD3G9wRiUv9D0I4RVI0D8PN8RL
bcLlslYyTFSuDwBrv/zkOlmTkj0Fa5GOEs15PTFMSessvK7+Hv1xpo1fyVWWpNPL/hM/HML71+U/
MCbVhgS0dLSlSqySh/kEM41JMmYYCBoY9WHIxqqPK3zCKfCXpGzvHv7TEUYqmlfUNFX/yANi3juJ
7QylewXbHt6eAjy04u5Dux11zLWKeG7d+jm5mbLf4mQnLX33L8tV9DTqaPSohd05CBKWwBE8NAbs
HqV4WQIX4WHPGVvMFfVsHVQSqkxSg+mvK1d5qZ7r0MX5u4GbElWEXt1CKe2vTLeP0IDfW1z/ORnC
G0avVtbxpaScdty8xkvzw9+BPEVAZmTuwiCixqNr6GumH2NSHHO+jAI7CdC2+adcH3COrFsiidLH
3XMVpP0WmiA6+5etnawB/ZM1wXptoURoOFe/HhJs7RLVK7lIuD7K1ut36NoZ/WcR3QuqDy1qY8oX
jMGrbnoHMVqb2DCDjVpFa7xPsnYZptRlYDMG1pyQ2itvhI0igfHM/6P38Z9u5Kvm39CshQiXhOjZ
CCH9VIahUnshjpIrzRp/UPd0Fl3OFgllcVIqw8sIQALZuPq4tF9KX3TVF3G7bkkN1/4oDAac9o1F
yVAtbtl53eIFPSYqSvVnn9riApCkjUHTbsp8eKr83SgQbrWggD6T3P38pTBRVE/isUlqiKPCq8Mv
BRqKas3zMo/1kC3qT7Tw7NOGPEvW16PM38US3ypODp1ZM2ml428kjJh/AxR/zvXL4Ny9AoRFVZu1
39N8LkHBJ9IW1DhrMnuoXZVu9VJbNF6aG6iZt2JIzwSvs5vMNqECNFEOdy/ddilANkcBtvnm3RBH
awRtKw72lRX6FLMevHrlZHe7LJPgXhu8cqXfVXz9WrQL9VMMmSIcvof5TjbC24Fd3ZpeW/3mGEkL
9SDwNQC1pz1xCevhrv+0/8IbQfe3Ci1aocFxtf4xiO5mpWOXPeszOGH3Q9Fm1t1n9TlJ9bErA8SL
gphXFL1Hc/u7bIemueWvVahZ/KH/OWkWTLWTg80bO5OGGovN2XXGGbnWxVo4h80qEGpnojYSPSF/
IBcaodI9tRqxuX3w+E2U1m7/uec/05fNy1+WaahpLe1eu/jO+IMZhb+K67nLYtxKQz6f9l4MajfU
tef6yHG8OU9xggaHwnIynkVUASJ98z+BdyzEIaWYk1vU8LLM6wwnvDQDRWqJ4XEgS9kraAqs6gfZ
eX/VKH45VVFo6TzyJoo/Idso67262S0zdg1IpE1DQcu+tYiuuyoSu0C/kFf/M33F2xr4qoF5bgcF
qdzLaILDGu5fb180Zw3KVc2LT4VtDsMhK7KRLY13VSfhR02SbNgtaEVfqVQG83pQj7UJUphxjD6a
7LJVb6YVqjFCFOrGJuJvrr623+FogBcbTc0e4UMg7atcuuHGD1JSOLBPu5G3YvlEOyh2fy4LLvuX
jLC2Pl5FDk0CJwxGsRudevpXabGOE1lPQBiHjlXtTDihSlq5BNkWvH4aO08We3pWQuEBFWHqw4Ro
YbQNvpkIs/UztV46MPAvXmsBpZsoP39xn5oJiEUmytMdU+dSij0PkewBz8W1jtP5W/3teawfbe7j
Dv+VRAz38XxVVlIqzePjn8pWfr4t8DtHwh3AXQ9cO/zVfe9ZWsVfqb+HbMCjNdTrT1S1YzyH6eHs
a7wPSOCuoyz7iz+j9OGTFYJUQKmY96wQhss77+C+twpqteQ/NkiIODHsvTobuICtVGM3Zi/q3XvS
yr8pzI78e6l4bwg6Io0VH4dxk+hXhIj7iNb4hbTVqn78YU6x1v6lBiZjCCJAI07UAuQduSHpmfyl
p8ID63QiqLR75IFhjWNWDRqzhcPlS0iOduq0iSSlc13o1SxZTJieRg82q6xYc6GIf9yG5d9RGkSf
bZ1/xMgtSrNZSXFqvrlOlT8KsX7NSXaITNDZ41+ioO5mXBzOtjFg2XDnB3QYLz8DCuJYaiaXKDgS
G4FcdbyvFcPq8WLmVv8XUgUMKMUbUauRXxcBs+4eIOvhdf5bVDcf0K7L77pbqGfwDnLjgBgkAIP1
d7CVhiaSBKSFBDXKve2GO8G8rDQyW6pEuZk2TqPtYtWNNG1f/Zfu37h89Rs0v2wg4hMZFzG7gmax
DVFu+KguCfk6WQOSXBtYbpXmv3GuJLtgQbaQTH3blB9nCc31Zu1nZ9Pi3pCtdIMdE09S0002Pyea
V9HhtRQ307xGPiVydzPE+hfeUpE6DNkzaHmQwEwWxglVPqd0m3UKMehCH9gxUn7bXdop+gEIMT0O
5UeDTcIjZfWUMGX6D2r42xsK+/tnzxLzl8IQcRPoH2Ph8ZP1XdKD69KqqoC8ApchFGct92GXJpsI
prU0KVfBMYISP551xtYhe3ui/aw4jw1J9OlhE6CXhUUI+KnWA/AoabXY2IwOvZ29f8dzxKJqMY3p
56rOlyQDYfAMpHCxRR/cmHHtVqlWEC0cRVsyUdNmz9IiiqHYRUqh+5aji8U7rMV8+56ycDsbnbKT
eXk6xnbUNXMcS1284GijlsJVargS+eFsUOxmh6j98mQ8HUxN1EmvRLtMok40QyOWLjXMGg5Pl6Yr
596znCumKlQsz5YvcV7mjgRTho6BXugvMsNb7PXo4bTfVFZG+RCQB8Vym5MR9MCdq1pSmjtrfjid
wwO8b3HhVbKhWBlHffIS/CAv9YUWhGT/boxk7/XestCNazQ5NJft4s9FL8WzmxmEkiiDLGrMUVQd
+au6UdOQ336p/U07p5qGKbqcvDOd4aHnJFIYJPkN9Y6MtMScOycXFUAvBxHu/6tI9O3lh1rsYR7Q
0ymb2Iw0+4Fs2rZ+coMz6X0tR6yeZaHcVI9xzlPXVmxiwnz1n1Stleis2ps21CWS0iKVR9pw9Bqy
rlfDQ81ebH2+ve26jyZN87Ikc4o9ms5m/sG64mwRwLeiTpKQrx92iqvKmEeNu7cZnu4/3hsnlo/L
x8Oj/CL0xQnNvX9xLknJLi12j1Hfc/qX9xFv45+cJ+BjHW8b6+BvJKFdql627ZEMqJu5xrMuz0dF
92jUz7j3hG4hyj5gMs7apFi6B1nty5vy7vf4dmDSMP7JXzlHo66VVUemjyH1IYCZ5RyRVPnAiwxC
G9PVSdwQTJUqOiAoAszVlfT7/E798BitG9TmpZW9B8G4/8k67Ls9kwONAOoVark/ZuR+GEiyfoyL
2tTg8e9gduocOs8ggqsRrgCZKSfL27tCUcGAqyr1T0rvXLdQDiHW+QCLpw6EFv+42V7AEMcfMgPK
uwHB7+joFJQiWAiiSy3RQqx3lb9cU+tcjTdxCrvd9c4f2pgqubZQhFoIFn+J0tIMatee1Txcxhm8
93D2fJsE7MoGIP7Fe+wEV6TAeXHeGve9vvmr4wWdnkmr0j5/HFh++i/jYfHnoTpl+lrEYx5bQPHS
o5QcpV+DqXD629/31apT9kOJH+wynAukFpPbGO51GSPPg0R83Ujam+NbM+/Drc3roYYkN6YQmFOA
3NVL5wwW4qyMgKEJnvj/P5buakm1ZtkC8BMRgcst7g5N9w3R0D/uDk9/vlr7RGxZ1sicNasyRw7J
eigs9fqyOB1Z++VHJSR0vSt7gx3vT3Wp18badqhRtkzSP/w40OKeoIGrf6HWIMv3ALFCx2XlboM8
xUPHHYeXVkNSI1a9S6YDLTbCtT+MxuHhfBUbfzcpXAo6jHjzcgCL7vGFSa2HAzTkKGfwe+FvAfvA
4iNHUoq1qcijRHdIbXbnj0lPV6XGO3BXiX/90enZgpCBC3+h1AqkJNzi6sJ4ugTbkVI/wvCqkKys
ehFbtfqu9Kylq1XnGdmwjlh9JKSrGJ+BfORPBfanON7StDTWildQ+jOK6BNODjDcRASTSJpH5cEf
04HeTNU2/x2MakupcdB6JSuxidhJuJk88GzLnmeWURAxSHOq50cykL/Rs7NsRnyPoPPmgCPSt7t2
G7CQyW9NaRzkaQF0s2kpJKBmeGJqM9OFEx/EujOk+VmkguVmRYouADejkpU4IxO+xgxw/wcd7W5+
JPdpBP4wXYuP/kMMZMh7YplBqprsIezu/3Bvg8cm1T8KbbQSSrHQVK2rr6Z1aKHYZh/V99dFNLz2
8g6MLzx6WFuMFM/dwLl6d3yKVeEB7WRPgehRXFamwdQEBGEaWE44RaMN+2Zr9c8q8Do5YjoGydXC
4X5+FK5/SN2VfWc7cCkgHedZtH+vi30yLDBQQIjOVuQhx/tLR9C0jaa370D/K1lmDtNRFi1Njoy2
dPEpnr6jo938LCfKIIWsGrhlrKET+caskhSZqJ3BuXhDpczwWv1H2kXs20mODyEa60EE/GC/a47s
4wG9GV1rS9FG9zxSNWCBYRuL7fiE169lnWx/5/iDQhc8uwNoYFiA9b1O3PXWo3/mg8en8I+sKeuv
N1qDY1vYaWi31WQvbqer7/Ojc/d2zU8bpOVoFDevdyxHEPBOnoPxfnxdxCglk6y8A4PzmHcrWQAr
g7BKxsnwXKW+VTJyjAWwHYbxvWPjHybCH1Tmosc8pB/8rUD0KPGSuOlKdgW4XujFIFLVFBVXORpy
WxJNsd19Z/H6w3+T690j/8wW2DDclGAExalywkRcBRgas3CiAmBqy+pbEqOOoS0wLqpUNhKA2SBY
fjO9euP4KIp1k/86Nsk01UvXLrHRj0CJiKe2Y2/IL6C+r7KpiV45sKRwMzL0CVXmc+s6ucEnnxlt
K34/wIyoZb9Z3UguCK4iD/a/07/djEm/Jr72qYVPcLMlRSumYyfTj2dLq6TP3eVrFFVhItHaI51k
NBjX321/htlfjXzdRzrXXOH9Y0758/4PTNBenvNDU4gCd6ivqaCCZQkJpXxucXiuzqeBrF1no1DM
1j7kYIqZxr4K+5HxwrahivVUJRlpZIu50r5J05KbaZtGOFkd9k1hF4tJmSVbCuZYoFO2z6vhbULU
0/yAQsPKe88UT/Y1oHyCrOYAqbMvCWzFHezuuQ8M921XLeD2VGgsIHo6Iz0khLN5MYuzn2qJpnzR
b5VLy+BuQDouyC0LKDWZg99n+/uZw/7blUL4uY/Xvi1zJRgQhRRkDkKBznkazlblmWfp0D3nGaCI
DVR+CYTjj/r3/L11EwIoArkoDXZ/fYeErBNDlrdOv5EUcaG5CUdSI+EojnPx2AMJVn+6pM4sN1c0
vfLJ6kIfAgPQ4Qyc15NXM3TYhguvbTFqz8SofbSWwNFLBdiGVB1ikkLOUUhcuzc+TJ2Alv5rRCHA
NfcHQq1oZv/+fnblafHylWoPA6KHNmGAwVIFpCwwj07ZIr6X+AWBHfjzOFWpX/S62GXhFgjsrSUZ
zb3KP/u2OXZp6stNJYzeYg1TaFLP8JO7Tmd8bWheCRj/2ZrBaxIdYtd0b7wZyTRKYvk/cTgiAT2n
mC5STteCBhjn8AebXjcWGFwaycqyni5iJ+GTiQAX+xkM5KKwq7QshabP196U961OIwC4ObN8c92M
i+DrVC+dNZ7wFE9X2Ps1/IdpzRUbTos1N2XyuIUjKFOUDanip5oOttpxm3T1uYgyGffMWksb053g
fi+aqsNaxiULd22P6ySGc0Rt93tj939hNZKAuHlyexcQ0dmX596RJIfIti//UTgHAquvVj42pDIX
9nogwczmwovxqflUB1yr8l0S3UHCqMoV8dbwZaNBGh1S/7rnAke9lPR5ssCXW/P9K6PVpwBBd2xQ
jZfXjsJGhyxcauWQzWe7RHG60SMxtyt/qste+vv29eC0tKzwLy+vigmZEXIUJC33Y1/P/zLVY12C
CgrHYCNU4PmTaNw6n4BieG9ttEZ/qkRnD7fphOD32rYPfCxxKMRES3/vWwSyhSuV2rWyDzato1dj
PfpwpQ12YaVkDXKpHSruZiwQUMAbOMTcsGkuuyk/iPuDpztiPZ9PVA8K59e1yB5u8727ciQr5C7F
XCfbe8w/HSaNYO1SUD4v28sxtBTSgUoCewR0HIbLakR27qt8HRvFQEPoESyZHmMUbifhZWBgjnTD
Yf1J2B8Ow3X7UgsN403OC5sgRui3zrEwLeNIlAjSvi+d1YCPy39sZWafavdd/I+fbDVV4rrRWzFM
X3XkCLS2+gEuXcVccJdhLgt5yZ9BPYVsM+yBrFoaR+DIhH7VNZVMg3Eqm4vzbwPYqZoleZuFnIPA
YgyRJI/qpnNmdFMN3l/X/A1Ukfh6thPe42RBecRNlq8aObmOJgqge+lfTnqYYQi0wMwKiDNimXs3
oxtsSMUR1dPbV1adI/NYj2xdY8GjDrVv/YMbyt/eJo4YdunAYa+asJh8GOWLbWPLVetZTDGLXTPW
ShcPX/dvaEWin4sWcu21KswwnxnNh/dgWk5qADEQ5KhbvpbNF2/diuAcrz9LBeds/LxnMYkMhsvb
H3I2RPANCShhJTjfWKGdFohVw1Vfztd3bhQIVdfyoRriWrLFZG1ZM5fvzff/rW1QzNC6mVKq9S4H
cppBa/4/Sz+vfyrtONoj2fojYoMKUI6BTlRxrzyiq8gtIj3meOb+65/LgN/vJFX2xauH2bq3K+Me
d33DJfPF2+yiK7PpIdtUM4UH7y4REcESX9TzHeSBsx4A+uYqj+jXx9v8LzjZ6ZYrYTk4p1m/Z/+S
+mktSAwz8lb3XNwEDV1mn36IoWm+v+oof80lMlk1210NQvpHpsCSuxqf0HbXlgPkGlNqFuKnUoQB
OrkKpVl0VRQk8ssspbm6BreZl7H/L9goO48Hblqy9HgXojicf3uTOIblz/z1UIi9i+/up38RpEsK
PhVYm0+H0eztXNkfmxkP072cyJaBY5In/5NEtOzluO10Po/yFt4ndPZnvSwkWJhfC2yVXxeba3eL
ZNfMnetsHrMS23akFWK3qpvUKJOuLJ+dqXSovBiqF5f1Vmr7fZaZ/nNR9rwQ2VOUzJsyt1O7BJVP
2InwSmNrjPhyFBmokzJQr917z/69lxxtJkvdE4fyH6SzZWMzSTT31T2FEg1NK25zNLLoT9eF7DjK
36J/1SIRdP8rvSJFTp6w7Z/0OBLPx0dvdE4iQHTHdXGJ2Dc8mjgMuefGhhScCU1sj7Nu6GwxFfBq
FWsP6WH55bt4Qt83EA2Gdel1iM6ITDKTVqIcaxpv5+f/DX3YQ1EUxqPm9ZfAx1s1B0yBf7yLORa3
iaIf9b44uF2GXJdubBhrnnHBbB393fepmyvHxyd+5gEqVaL1o9ni/cYbpfJ4THar2ela9CdvkSPD
e24Su1XT6mJuVL/eQoHSR9K+JntLhl9qaj4YXlZJmS0mOOP4K5NKGAYbXa+fGr5QRx+V5Jhx1B8F
gwk8BvXpf68Sf9mTb4h712LyU4qPveUBnpuYKWYjXzYeBaqEw1P5IpIgmGKinaQQAPokDoZR6+L6
UPSCWVZHvMmYF9Rj/14eC4b7omqkFvTYobiurb5ftRWZIHPGvovRvraP/ei6IEGlwPER+c9n2zCx
sI3QazqGsqrSAAFs+xD2LgNQ1eFL65Pgfl/ngSjZdvyCT6hyACJITKdvROtRS4Cr6nFqxO86T8zY
r/1z35U/fau4skUve4yF7EgjiL/4J/ggX/sJfrIC/nD4C67hzXDjmFfuT34mOW9wzP9s+8vGtuHe
mrZpABKGta4ioZ6/BD+WJy21pDYAGbyaFSSzLqbta1eSouBSazKZhQYucbN8WyaOGPy5SizWfSr+
s9mCNBXX5exq8Eql5JZ0ui/8JADWnqLSzz9Lx5cd/9V8j6cCOlNa4W6ghNjklQ2bLkl++E2YZ2WY
JIfZieMhXipPeC4WJq1J0JMn6z8xL/lmWBRnvo5AJE9+a3uRVOoVkZfuB7O76u4vXPdl5f7rO/j/
pG8SbftEPmZuVfrIAY+U5PnFs8FI8Z3o+d/I5Bzt3D8l95FT9HM/yC6Sq1YyUjrc68o6ReEZ+ZWh
69/qUWEjoNPySEXewf8tE2ndUiVzgxW51EtRsdjgE96j1diq6D7p2bIL+hrPz1QPjNYtp3SNZ1j6
rIJAhiFmpCWXsxY3ktcTbPtBRdAHgB+p1Qjk3Kdn8frr1Vg/frbN8HmESCkTqa7VlEYQw8Pw+c/h
IDfnrlvnuleOSdhTe52GFmrbvY5M9ry95it+2pnimRPYMHXnsBEK/U33Hq1Z/S/aiXWBkP74Sx/D
SfXKsHSafxI/koCEZNlb7Tn2J348cS/4YCfRd8PV377vShiFXD8F/8xXROHiRprtraYdDJh9OxDy
/wg11tEqcphJu4cx/r1jY6nFAJDti77LWxubKodLww4pVsmhfutnapNsLzbh0Py7fBUNYHzvSKaa
mbaOiKZ3eGFmEunw1XG+csSFrSLgEh561E9tZcRx/LP/DR4K+MtMHsTpjvFjTrnK5V4hGEHAeccq
iVs9HpwSeK8vzmNXLTVfX8vHcRQSgupuR1yVEruybk1TYqjGHOEt7KKVoSCXGdR2yRTEarhM8Y6T
Yslpa5cVb78jedSA3ytwhIgQHCJ+EICXTQSpfMYceBdcsLmR+zrLvryxxSVbw2VVQBK7710P72GY
K+r7Vkmm8pwqnrnB9uzHO+tUWd/mb+NoVEZPbyTH6oXP1vE7vOmleHN9nsXVsfOgZfhHr9stK16K
0t9b4MlNvSBZM+Y8fuM/Q2Ey/vixi3e3ejVS3DT4a5HSSjyU6V13PyKU0AhNBPRvT3vLj+bUBTyw
KayZtApWSfYvvjdrwfUIMwm/XNf6LC49cuQD1hYiL6uGePOR7Mfi/0U/tSTF99x7+XagExcq/alt
DRmfjein9QAdiFFmDrau5UTAyLLI5Zd+Yme3wpqu6RkCwNFO9mKDYO+zM8NYuw8+OEMSUlzjRrxk
vapX+klXHFvnsU9okEJKFzg3y98zvq32DL0OjZR1wPQ/One4ZdYMnJlWNQhszzVbdnHDDRjjrbKr
nEa7VtJxxuwE6oyREhRLH+3NtKLTLXVAY7XjQtIlWZrhD28mJhyVW6v+zveSP5xgjgDYONMHBktq
C24rIYb6aVTB6m6eHq1aOuZzVW5sD4FmK711NSC+z580yy7CZD3OVYPvcRgmEaQaxvXDdZ3oCK0i
mDsRUe/cSAzAOUUmqSjST+j5y45IWH9cuEBhyzXwzh9ZKa3uJhPeBea6avZwZbVXh2HStwrfbLLu
GGPVPgOUIVd4RteFzRI3RdOC6b1PGn4cqe74xWydHTwcjWc7OPPVMnv7vjcMIbN99L/mtMBuchLX
eSjoXRrlUT2wgSDhzzHyXzPd+kmOnyQbH3orFgiENvq2bK1/R0MNKIZjwjJ0GpCPlfYtAQjtUzVS
uoG4lDpXExqWA/gjdpsGW6kaelvQcJjOP/MnSJK2qXMqR4Ke07b4/HUS2JBsBPZSj+s93fBgbGOV
W7J0J/2NNC35i/TgZDmVqR1R3XAbkuVlhkevx1vqRO2SECdQuILt2CpMrM/rtNvaJP446vgV34qY
Uq50gAyaBZvdAlI41dc2ZjkYBXnLEEB4YQJ/9q1mifnyNw2D+kYXAxtke8RvHF1Db2mzyyfb66IZ
DH9sWy8be4ksCERaV01A2UfarAOKbYGy0i3s5YdntefLMR5BEIDdv7adHAgm2bdoYZQoHeDoXBdB
24qp+SsQSLKy+EsaK8XmAc0aEASLQzqgI5CdOa6PeaZCi03lM9h/3RGe/rEvPD/sMdjL82QyXb+2
11Q1z9YRYrjt43vTZi37G6b3J64xUEG42Hu87R/b5bV/EOmwBB2ZH5b3t3/0KXgnJh3jifM9+KV8
Zf7i/dAvrw2UUOtktj6Z3XcD/6yNeDMMAtAXHjnsO2tCe5rH/qCzYayWq9I3tA44qonJ0rC5qWq4
thPFgIw8eA27/eFIqp0dk3zJi0vOQaX3yMYgLJvbfysxTP585qdJktv/dUGYP0//ZOTPfaX/34X4
bN4npU22Fns8e3Ybnv3+CYMxhweR0h7qvsb/QevqPkw7jSCpGY9fHtPS9jfQaLXjzQggH2TrET32
A2tBqnkRHi/3BlPu1ebDVUn332Zrgfj4dwDecWwt8Go0UwkOdktTZ/xfKoTI31IfzmiDxVSK73Z+
+TvtMSXm2Uti1yKP1qBrrk2decQWZrYtuG9wpRBAQDSmcZ2FXxM0In4E/GBb35EcYLQG3AW5JFlC
VfEMCgj1q7NhULBV82e4FvGAL2hCqWT0nxK7pRbCJcTeQazEa78aj8aaSBKWEH4ElPL3FJuXKonZ
SCUKj3c5c/he3eUCngr7zRdEP7upx3BKnsXXqfdYls4sWs7VzbXOUwupiXrASOqz6jOm2bArefdy
iFCZfA6MfC4nM8FAJP2SQCUPsLdmwHzCwN9+xWQeBUeRiETU2bGRWTOpETlHQF3GtCrOLJFqyLOv
REsTtNzecWHmucb5hiGZ+7XdyM+56Kxwsqxn00PxcsP2SCEUVraDNIOQ8ZHd7skoOfu1+3k3jjM+
atVXZ/9F4MMcTztRhD4eYfxogWUc2Swv487tv+hX9OvATCUQya6DwCWI/G3xHgIdKCRSByQoZpe1
ZaOd8ulFtPRklBAQvuOzZzCuDkSmVzldn6BqoqqSVREcpIxDt0LdsrVIaUbV2MH8NHbz6asosmri
hTKxnAAG3X9m8H6N1Tr/30nDeBiCFEAhWnJmWoCYO1lIKhbcKSwi59JwhT6UNPI/tg48V9t7Piyw
DSS/xrny6GTK2XpoGti8sG06Z8L3Bo1dmqmOaVs7AWAq7+iTXpi8YZg3DlZfmwo+2W74YMd0aTZQ
5s2M12wdzIYQ5oYhrCVrzHyrmAXRgFS3Xx72aqgU8q//GPEhIWDnWYdbLDnHXG1flX6UHB26QRuP
0Cq/b0XJc6tlqvuelsNCRQEv3XuHb943ned/+/oWgm57Wvef7STQc6HWB0/f+veFrduoN1vIxcZT
rmwvxATBNp3zJfiG5XL1T7r6zEipaTIOTO5K2039Ra956WzBMghI9cww52F9orZk3Z4PXrMSgHe5
dFDEudvkaKK5MnEFouHEJ9icbxzMQQXAJ9uIrLLChtn1eMIi20DJa1idnfgb3bD4ILmJdFPf99nz
az1gjcvnbftFe3IcLEyyiyEpjt+VHXTVdFaYV8fM9m04N14EbgFzqVNNMcVZQknSCmyBg6SPT3W2
b8/6gVo8w3vXMgbdAPI5t/51lSa46DANhJZlqXVePMrK8PAcQaB491OkBMposqR6Db4BarCpB4sP
I9pwUOOrlZ49/Q8x3FzjYk3ZbibJt2wSTUnWt2OAoQESOPFFI4o8FkQl9dQ808nAWaZjxp8Vu1Em
fIptG0cW14pu7E0tlB0l/rLXNkoIy5UBW03QSOc2ej7oowIlZVV7TNT3q653Ogy3/cMf35vKByeO
R0JfXW8XT+591Y4plMGLAki/FmyzUr4Q00Pj/2CnlB45YzNNbxtvHwp/xM4k4viA46cAs1c5AhVL
MwguPHsMgwzF8Ovmrv1rQojsOl7LyrfrvuSobjD2KV27pihWRfvMRynhIJJoZIz9c02Wz6/O9JfK
ZBujyMnYeilAEe7NQoNLDhmWufsal389201Oc6qRM0NMhcep8Pmm8XKKe+IpENiXPL7dxLbtS8q8
JinA+ZEm5nLDx1MR9nMKPf4Tny4RBqHyF/pd4u+e4Sy0/To9ZaSb3xwbp4lC+qIem0XupbVpVjC9
o/m7MUH6i24nTwyP4cZv7ibrItfJmSxbfPoZ0hK/+dUIIw7lJ9i2Xyq76r32Ho5YtjbWg9ULgFXk
CrPi0XKtbDKlTbq6CQBK/fPpsnUjIfpcatoWnZRCKw1SyMj0MlSmJqw+5lqKgDBYLDYbDgFjIvux
hVq4j3OMFNb/qIGbLoCHv8Kj+jIvm45lXdA6XtblWKK6PgZGjXEDc/hIIQ75rmkjjuNYede9dM7t
ac/ffbGD39aPvTfPyPTPp5PxRG7zf3uFWQjQQX82kNgbLWB2kgxDWBt6BdPcYqLKbWee6EVQmpPC
rg0FKRjqF7OMKGRx/+/BOn0/DSpA6yYf9t94RewD8wBQBpiBykobnZvff3d/59/oQs8Wm8efKIlr
Aq54tJaEvMSpeDYpE0xUT7DBIpapJvC5+A68F/pwuTNxG+gC6pCaE2/tT11hNtpxqitVE175vqg/
jx8d7jiSuc45Vdbhq/p2pme2Q32eDt4D8OnGp19BtwU+3b9/4v7RpXb0pduHePOUs6U65Oc6tNy5
5nzf8VzjiCH1WpdCAw7pmIYjfj2+FIuOButUexTD6/MmP8kflJXAs2uFpTkSE10YnDAGFfeBPa07
6eW0O/G+Da3yexvLGMn3rvXU4NVZ/IqtqYWz6u/WSjNoQAsJXeTTYfmuWPBMo3C0yoHNalMrLdNg
OdRBvGeHod9xKlGoVVWAiQH7kTLuXSswCSMDKtH2ydQLaT+MWDfN14QXXW4Q7u8E7LNub2oYHEHw
MTlrWxTDJeuiFqbu/BUgcoEyjd3ZSELmoLTzdVX5iIFCmVmwiIe3gcm+g5Cqh9mwxWs/LaKN80HC
GOeRtephBwXSbWwelh2F2Ga0bwySk99nXoXeTPbsPNl2CuM6iDuyrfW/OdS/pJnkAuqUXNg5N12u
LLXbXBthVGSIY96ni/jFgKlQYOEMTELhd6uCRg0iypH16GUuYOt1aNnmS71991hL1AdUdZfyu3eH
tKL7IgYKy3ordzEOS6dWz3y7LvO29m55FKri3Iqc25FIx1cNZI5b3K6SGyJFxzo8fVsIpUWcVQTT
aP7vM0jVFtMgmtnPXgaSP/FezBlwcN+oyTC5OttxKpe3eDG4w3yXsO8zUXooLJO9FhJZL1tYIHUU
fcgXS+L9+DzeDZd9+Tq65kV0EXKtPsgRxypyPzbVFjEUd0TdfSsEN1yBZsVAuBWQVWWJX+aXYIHE
e/E6jzyndxCQKIpHjp/SIY5L8GhKhCqnZbImTPkC1T/TDnYwodtTNAZ6nKXGp6AVapVrKRDmUmbR
lkc7ccjfK5nGs72sBiRucV7Ee5HgOctDym4f6QVq07u4/srSJICSzYHP5QvWgPHDWn/p49MXH7lM
OxYiNeXTH2Akf/sFW2GdvKuH3u5nXdZ97xGVZRw2pASVoJf9wzBTjsKQA3klq0zZ1BKT9/hJ+EaU
w1lPzBraThOZchihAmYrgh0UFgpPJCJfYxfIM8ACYhwPwJGDmADI3KQatEb/iFaNRbD97f0CVAro
DZ9JopMSb7IzBdf/pcJ1biLSrv6jmazLl/Ks+opm+d+B+p3J/y3/GW8ti2NsKDdVVDuRjkiDphl+
OdvzxBbIz/TCgUAX719xbE5mnCXu7ZXjkFAVURZoFlO0B+vrOHZrEOoGa87r4Dl8/TyHm1LPqL6E
4gauCJ2vQvvM3i82SLaCKXXIU7OHKkVPOESpX/U4zKgS+J3j3u8W1wiaCN43lu778Pk/M+Hi2xcO
83JqcQDKnsXQo9gTKtZQNSDy43bA5dWuk0wgmdT25MNBFYVZnrfpqAXqIHMvu4hAsfMX8jTnjVvB
XaPM6djM9WVZHtu74XiRNlb8S+kZsTSYE4ZrHSXiBZKVfpa/T63gpzg7/seMyKdjHxBEknwAlXjh
UpjN/XcoJTnQ/bWwcza1MeKUFRFiBrO9TS20EcZnpAb8J8xaInnkxVwD95dzJoOcR5N2mJCdmAmH
fxKR+h3lSFKN/2o8r2N/0UEDaPCH6ecwMG+cxfBAQ+/JT6g3rcWqz5bBYdfJoqnA9eNN2fjfuATV
t/hqbmr/fITUxittERLMrrivrwaB9+Ehpp0MA2XEPqdDZhBfbPuvASKsObmu1ndI9y8gD3eMiQGm
JeS7wZmfRNVhCAl547dtvzZ0PaGzN/6nnmN3jw+1Lme6Hgle6vl9/dacCbIrjYNAEQWSuIMG/m9a
wfmkGQkCsStz2IcaqcwPWGXLK750dpmj9R/CgHRv2Z/9KNK0VNt20NeylrTYdn9BOyYeNb/9OdN4
EIp+i6KLUIKajngGgvmsenlDhxukFKF+hxWGPUJ5FaQi/+5NUFUmK7zFFJin2vHX5uQFgsAsuK5f
+5nqDU+w0E30areubVjh2yY9GJhG3qnHpvXgYESFXVk38Gqr9965QKQwmwBIoYZisCFCh+IBx7gA
N1A6f4WVi4TDiEGHj4CIg3UYxPCvQjPjzlwcpO9SGO2sfdnAZGLx1FrPNnWCmJbNKO5anPM/4A8n
/TKYPUSoK1a1aD3XOY73bcOWyFwqEGirdyvYlyvknsEszXZFFmVYTxIHNzbroqwwIM2bYq3b23G8
7gKmKO4j80gHfx3cGDYcMtbaUZfbPJW3vYguZs/8Aibf3nVP3+QyrjCDh+CqfZzRYLRe5V59cESY
FcY0j1cCZflPNY/aghV+JBnV1Y9WtStY0nP7bOSaONGoPUA1PmY2EOVDfWYbRfgj+QT77H/d/30R
EfXQtCxbmEotFT4LfRy0TthTTyGQBzyRcOvihmj7YHTBAFNEoIEQv6l4MCjF1TpikMFHK/tPkMyM
gfu23RTMsfHpKOsV8XAsZXGYMhxKqcndiuCWw/jj3OpmOxlwDocJXY3vLzTKuBAhnNbNcVY8tvY/
13Qh3UU06ccHivMi08V6pJQxPK5kRuniMMtN7N63jmwpiBgAozSbPtlizaF5dTUdKERBWuBgWLbZ
YtGBqILLatlAP9yGXlItlBsEFWeciZWoXr35DOgbfPKAu7KlnJcBLZ1WQmktBby0a86OlfXr32o6
m2puMZ/CP/eMV8Qr13EBqtPhsbAr26iiQf+W35xLP42zvM8XuZjQunD3PtXzCOqzrQcdNQ44F7lm
bIDEgtUVC3u++xE2EX1zj4ZwmANswVomYQEEOltyVzzY4MEdIdlrW+qYifjg3NiwQ4rL5rQc75g/
FMgxp6R0ngKhX2O2fQ73SCcj2BNfnShD0WfmYwKY3/Zmget1QPU91YLSOWt354BVgVnfagbb3b0L
YdTcNRooOlYlSxxLighBaskWB6xbEanR+SFbIVtBJvK51DmezNbs3Lq3rpI5V0NI/OJWU10G9/wO
ERLCU1yfPdshbjhJbRmVY/0AsKOU5ZSIvDCKNZ4Ws/GGZ4dVRuAjs0QOIV3xkEB5UnQMQ02k+AtR
uyoySQsPvjStzMC86I8iHwb9K2yC3zFd5PtSiPFySf6IhYD6JeYnLFXU2BYJBziI3/BnwOYQnkm/
LN/tMAm/pGFdlXqa7ZJLuR3/M0KJDFxzXZBpNSVYsELAV7RvPCbXhY20s8mRmakxXO5Y5YNsts4v
Rpfxr4owZitNj/Tq7950lLR5dZnEdfkpw+jQalXwCi42D2tqtglv7KnakDUFnjYwsvXpmMUa17as
3LA0OWn5xsj5tKI/e/Zis+cCe7dq3UCBKj83YOdcZ5WZ2LHseM5DC/HfJpzgJxkn9v9Wh3WySAGB
is6WneDoWCKYJvhwWSDdUBfke4R11HBApNy81B9BfRlbe8FCs/UZEOYob3JNEsaFuvA195mYni1g
JEFTaWQzflYkEAd/iL3nBZHKo2ZKykDQvsRjrj6LFIZ6PfsnnfFYk5jkKLr/dY1tdD1brQYGbLxu
cRJb2rl5JpJiT65vL+RYyJVPtc6UqZadQi10UgSy0TDhYWQQ1uPvY2iJl6893CgHsRXZwX6jTik8
zO7UM4xt/3Xc5pCepEspCVZajh++n1pbEoSzsuksilfO3lBQhGZLnJ/9XRnjkFnsavdxUISGunAK
7ZOtPScPoPDGXDw17Scqb+IJ0zpeNs69fGIAnG98kP7WdYOjIB2Od6X8SD539RDBLOfCUd7F1yaa
380ejfRfciA5qpqsnWb4USyU4k7V4sUkeDHVC8w37/zJhWUKt6xcBGtna6n2zRGlYOwkEfZtpLfZ
FGG8sm6m2s/uu3tqBLKiuaeErJSMhBKC43zoHHCqrusW3DAbeGpTy+nMZqad6hu5Vvb80lKtaDfV
z/7dvk5f+F0KR4bS1Tiv+IR9GNaO3JrA80Lhbr8K83TtQXVup+YBx8/4v/d3Us69nO+jiWT39Srl
Qnx8Hh+smSslu1cUxF0j1nv1kuBAxhUNG2vjwOxOqvAoU4r9PJ/c6SJ9JF3NolzMQsyHeneyTcS1
j4INnTBblMO7Kn/66IqehlRp+pfrxzwpDS/Joe9Sddm1SuHxUS2hLeBxO34qktOrOSpPgFz2G4wS
mHGb2XokAc+tWHJMA6NgXNeiXb5qsZ6Lzh/PNR4cFhfbfCtdvMw4xEpg3b5kkZcT8VI0VTyuakyu
4qNc43kuH/iYKIawq9AqVt88bRJz40mUVoBy723vy7UjSucc2pxqbJ6lN3Y4VrZk5/vRDl9my4Qu
AQRTz5uRAH2wm9oXnnGxvm9mulTlgJjGD7xpfMz13N1NoKMXMfQOi2gn1ovXvFrxVdiIll08Fs8J
8mHjidQnevLhMDudSvLgkYmayxFo/tV/ksvM0t0NUuRoHS9fTHPotvetRLL2vBeT8bKqbf+TuRaS
8sws+V0p+V/yhSyahpATN9KzMS/Ch2zFjW1ehWdwXIPq++UNeMmsmRdHNn8hJWOsxy4JVT1Z5eEU
KWafpTMvu2c5+2BKqrx/FSJfL5ap2e7lUnrFCw/B755hdOAFKmg7+GpkhQQ6F3EzOfHZBViJzW6z
LBZtN/md3JiHiG9jRP3qL/PvlnuzrW7+QoLHwFi03uIE58UbyWGmLTrOdcgO092uoLlSbJbrZ9qp
0rrpM0qsXu5K115my0G3lXmoQFYquKxE5fpyn+cHShKcIWNGesvcSuTaR0f5qbEjmQxsKVy824Op
SCeVtBmdEMJoRd6N1IMQ49hfGeF/Spc/rLFd9/577MsIVdfNUJ9ru+8H7s2ZyRP+o0G/OmjBg3QH
wQefAwbW9iq8oIhciwUK3DtY0d5Pjto2fbLSJlWK45VMpU9X0JLW/c+llZu80URyQR2L05JeLE8N
1CmFDi4MyBjDKDO5RztXoaGKmnumATOfUs8yG11OkvF65jw8XXocgZPs2d94bx1/mPx0Puk5A9UP
d8TLUOV3GL539du1dkImzlQxeJ535eNlnrrV17LxJGwEEtBJiHsrh41x4LbcJH1Jq+5UQcYi6L/z
XaTudNzemqZ6zPB0j4doNxofxm27y+fIX0SSJVSdjFonO9rcGPSqmX0LXWUy2DM9whDwUr4l/zbP
VTG9p+b2J/6F/xjIolrLwopVVpH6ZtphEPU8z6PIvLf4OAVbzrCD0m4BmPQzbsE0NYlPu7grMXN4
T+hjtLz1X9O61/GPXr4AOphS1MaiID4DE4jcnwz/TN9Pl2qCMYlXBKHBg6gHXxwK1N3cVVOdREc9
VHK02oEK19luJHHaeLBzCYZuZv4OMvdLIAshQCXkLQUJmM1tvHT0I3sljcevpVUr0YkEKzSuFfl0
ft5vTYLHRML4Me3kRxvxOqqsGR1RwdRYvTynOJmAYfyYCcXd8RavNGR0TbhtgBcnT6mHcIlp4SUl
1ETmOkbQITBKdV5znJd0z/xB8Tc3AF9WH4NU1WD22JoWU+1s8VR6z/PBOO1WFVrXWtp8TqVU7zcI
2yk+jE9Ld9xBO1yCsed1RMz7X9qTZQCxbRyXTBjPvUSk8G65lMlX0WMT3dbOSAXIdvdC9NROTDt7
uhH8uflpMwqo8vJXV0IttScznTwYImBG8vDBtZF2FCexuVMphKRgn1IZQeug9gu/c3W+GKqTzL1K
7+KgqMthLQkfHrsDJuVhOqZQUsFEoSrQgapRS4XN9m9nKHamaGPclrh25jedn1Xt58Z7CYOkZ/vU
LWhozbr8rGw05cPy90Y/h5QQ/PWDcmo4LWIum6oyvB3JXxW/xsZqIE4oAIS6wWKC99oaSgyjWnJo
X4JhU7DqaW/aCsMBO0Th9TXkMk3eNu3XucIyhZBo3/iDVW4qvxfEIFBvlQyaX4xZaHPX2ypWd7UA
xjHGdQQpunxDrNVipROG8svSozEMacvexWCcoCjbMgGx4oCk6iM2P4ihZJTrwbZ4KJHKIS3Ah+Lk
y/8ANZyuzOQGAhJzRIi0H8cQrdZ1PJprBVfcJWErxCPsMFLAVAyPuBxCVOcc6jFiIGZsLPkRILgE
TbAuDqxTHgfnJ3W9Nt41AKfcYEewJHQQ3npev8Fht/wepVlmTYP7WzzU1+w1UlKyfj5OHpNeyjCq
1HNtnfvKoFElJ49yGLZB/EZS1p6idl5mW1y8E92sA/xLpDFAM+/75u6EgxBcy4a/T+ONYsGMgN1h
DkXk3Ysm+VY/UWbiZgabWrwwu0CCAwPKOB5ynSl+5i8tGkZ63v7EQsnhD2cD9Sso9aF7ceXQqYMO
LDOIDGLxJgxCbICbKAfCZKvQoNYsoLEGGq0uL6xcPYypkb5rU56QTwGjBGhBk+J1YJ5o8SCnAflT
bGdKU6UU4L2aarLd0ims8y8MkFz7tPlZvzsZx6uAv2s/FlAiIdLpImoEb62BPcJtT51rN2aViztW
CC8YATSbanz/Z3hyLkvL/lpJrJyLeTmyTF//3LZiuP6L+gJoBzjChvSCC8XjrmsaqMNcUW4QqGtL
QGDEHe7Ew5bNGO2D0UzhYpYXK2bJDBSBi+m6Gt/xJuLQ5j6UV5wztfg68cptHv0JIrF1O9U5TXJV
Hg3VcEDMLsUwSTubktfNk+efwUfjxUJ2ssYf2hiELr+4k/0fSefVpCgTheFfRJViAG7JQUQQMdxY
hhETYk6/fp/j1nxhd8YhNE33CW/A6JA6/YxFFjTG/WixNCOaTDWej7AGw/2PGn2KyZwRjhU/RZmr
hw9NG6bIRAHhzmJKpw0zP2qdTCEwbgMVOu2zTk9d9Bfda2m/pxTUUWh6+N/1ByIfRsc8OtiNlHU4
otqvhGdGvIDx9HNFCS54o3aPMxb5i3Dfzt59hAUlHsbLCiac6tNu/R1zV1Gfu3d73Na88hu3/uOx
3kHQewTzlvc9uftd9B0a0FCb9EaYwpR3h+TAYNpPVsTfUEwDIaXCikITdMpu08iaCcOD/w0mIctd
a9ZkfhEXuu8Bs/vtcB9ftCQwN+W9RIUoPAy/fygHo7+F5ACOMhiEXdDTuUX3PQQe8ca5jJUIW+3+
Az8watHeljIsOdzZaQI4ofeQGSxBFPyDLoIUNHfZAbg7uCtQ6BgiFsjVaaX2r+CLmsl51YZu2s7I
qRM+QLO6dtq8a0BrKGnEjCKoFg/ZJCHZanARe9cVOEqABIA4oXgUdAsvmw7P1QMysDYw3B2cwS9y
Tcu3n7Alit5uvfm61C8MeD4UT9GVYX2p4y8MDIySgo6jOSoKCADMfOKBSFRP9rSKzd1IY9MfK3hk
sWqA4ad9kV2AVvnv9Kd//KS2mEPnWX9I57D/G5ydB/Qo4vk77KjpFW1QCFDqoME27yhF10YkHDHw
3R96gCnng6Zy9QDMX4dGRJ9n0xn+dLxo9pZxN8/Z5kUgHTfClKDtbOa0DTZSIWVTZle9j3V4cwgi
xwh9uYSWdA3QVaI18LB+KymF2x8B5AuOiYTaiKi/Ic9FAlxIm3se6nRoqM6sa7RhmTwsH/k1PwHY
2CFmPSMOAFDHRA8pOuIXScKNVzR8x4NPVr6h4qriGkGlsDgOdCwbSblzth4E9/zOlJK6lOcoBNBT
4DYEkEshTFopVL7FAlClClSOab6lWGJcKV/w/PXRPJbv1s6uKKlN95YC6DWsbMZ2InjGXaz0E7j8
ZKZzWx3MKTEYGZEIzKi3Zraydi4SXqhQv9MGE5riGIkes+NiN4btgHyZTfSP2UFGD/HMU//mCHYL
2YjN/RAqffiRdLHs57qMYDG0UEimI8OIzwPN+kNO3uLB1t4bqbij+8punuYDoRtJd+HEvkr9EhEN
nh62aq8Ndgg0JOZBe6BQLyWlAZTG9Soks1/7Rbbzqy+io5SwsRUdeJtC3weYGuJdmFFZ65/sJb1E
RHoPYQNUPmVvSHy5WjC1EUy7eRi5vUAoldRXxaGDDi1wLrTX0IzlAlVsEPnRuEwff1L3JG9Lkavl
RbgvSTbJQabniPF53MLz5rFS8w+GDujbEnF6N/xq3dfgvrfUvNVvwv2JjkOVPs1YPXjkdvfhEcOj
Ot4jEqIG9zXEJHC2UHXIoCj0NgrIN4AeUSu55kcENEmJkADL94MDaFw88iR/3tpEmaf8e/PBIpCs
aJPz3Tnlpy8aAGxlZQZ0gUxXFZPOOzFi0qU02giapUc5f5uryOsx/CHir3Czu2VcIktSCqxeT0G6
a7DmqQaCpGcnuWxYSVrJ6RIT62MWRzXy8ZWCFkXl1fyvNe3iBW29sXVFYx3YAdi4alEvtOQ+IYTZ
5nAF6g0hO1nLuUcJvQ3ospD40Z7P9F1Qw0JHPXclUoIUs6j3ggxEpCoF5UD0CrUdlltM7bi5AkB8
OIRArVsJcEbaFbTtZMsQyzinWdp39GmDK4lGAVCRED3EZlhCCtjjAaB5wqj71W9qI7Zx8pS5Br5b
n5VE7l3sCCW1AP2IExwXSP+02rxX37vHt7gBcQuFPm4g08G11Syw3E/pIP1ZbzSwexSqWQtgP3Ad
E0bxCA8BoUO6MQTUVxdfuu6IPY4t9Tea6N8eWZk4ifk5r7iQq+LilXclW/oEe0RuuJcVQQXHZyMu
546KthZoqVGnjgnYtJYzN5xjnWORd8XATp0Rvx02raH6JtRvx/NFZ0j09ULH9mkbLTlo/fH5A4f8
ljZ7GmEJYR0X8Nj72sHlxkBdP+8eD0MbahcbpW2cLPkJj56r6l5cvR1xA5Rr+dXWunNHsLM7YwdE
6PZzCucGaQb26zbxIvEB9l/nlcuHDw/3df3FMNQOjaz+2Ps7/nzSVXmi0LgXbfEaOJ+QBAAcf+v0
jFsd3usQ6rYmFWMOpnR6FUgEwpuLWwOYBK32HnRb3sWwm0M0v1lz52T+9oG6DwbZiFNhthgaV0cH
X9DsEWDdd8D8KHs9WAM7YRvFsxPR7Zv91sCq1dniX9YJO/f4w7uqX5EFzU6USrzj5EClpny485b4
D3a6jqZv8OALkB6T8KCPSC97P7LxEiB7rN2Ayoua7icagbVN67wZFFeghuSxD8DjHQq1ijiaeCyq
/XVzKqozArukSO4UF0JnGlM0/L/sGy0iJ7CNraCRUZ6viSLAl9EPRQeQn3wy+qKZtOAJw7cEWERi
fiFS9aIbfDCjAryPXF2Xg2kkbHNLQYCULE5wdfTZPx5Ym5kA0Gvq3l0ekaMFa8ATqGUAdwCVQVCk
5U2s7mok7DhrjhQ6wgBIBQKqFPMwoiRie24YejWsBS6EMy/lUuBcczoBjreY4BLen7kQtOojDIZK
E6aFYNUUhBPeU0kDKLDL1a0pEw8uhOta3rHphrbQDASExK3WjHBNdf45pc6dEM0TpkZY3+kMNM6Z
jpp1QNyR4XJCuUQuTeIeDtalOk5qEVMwkXK/GPkZPZSHug5QubnA6TKRkUVf9mAWDzGGlOchoyln
ZBYxpL9sxSqqX0OIIeIj8gWlg5M3eSbSKJJ0VL7L9o3aCo1EUHuMAm0s7m6L5AgBHD7EXcfGqT2a
IwGk8/D57mvLuLT7mp3K0FEXknv12325N5kSgoEBBewprkwg+W5bxNDUjHGnmuOiXgN+mDXMmVvr
m5++fMJ2vpAgkpMDWmdEkXHiDBd/LZekRDyvDPECRuqCsBbyDkBkSjqr8pspaYBc7RrPUHO9t9Zy
sO2IqYMJISN4cQp5ot+p/NoatooPiBE6BZN9uiW3rcaHMX8etDP5RcA4KDTIOQSpjy+9eQciyRHk
97v8ktxoU7QyyIx/MxasOaLJTNWC4WRy1GNCYfhxAeLGZ3NtBCm+X1aa4ovJm9cJUpSrGWsutHYK
gmueBcMIVqezlsvlVDWuYigbMbopL1m3L7mn/EjGjLTKepmbdA3UlZnRDBgyQSTMrQ3vFsOPdAwN
ZmZBN6N6AInCLjjo1ZZZ0OGj65efYjAUFWtRR5YHyNdQbkXujobS73omHTO6UHvPQboEatyOG7g4
gIEIL4AvgLDWSKM0Mrr5dJpkmuIDhs+cAM/paXrNIBbFfqZpurZ8q+kgf7VeDEeYIPp0V211/DH9
NEUhgxa3WfDQNmu7CS55Qa89jjYpaDappa0lH946IyoiVh//6kUYDn3AACUgMUCAQFoQl7B8P6JG
NqlMEm2+mGupb40WrHf211n4IYbM0JM4EL1CdPAwg+cNvrLHviwKHMWaNj5+TyaLAvrD6XCIbDjH
3hw9XsC5w0C3zMLvcw9OfxQON/w+/2wwWwDbofTkOpk2vL9Xu2DR5KWzK1aRhhdF3OyQh+WnQu+Q
DwIz4aM8jQ6jzituTWQAugiE2gVRlzuhT1j6dKdRN8FNiAYsHE0b/StzzZjw/qWUFwAKkJwVa0bc
pHwi87BlTni7igZIhKcbTVBeQM9NFGR49rDPk4qCGVcV89doYsfocH+4WQd4F6kR5QfBM/LIpTjB
/0gp4IVxNdJ8eTiTtx1P4li4t8AWQHMJ9GgSPe1oMns5sXyIj/zovuC5ac7j+wnEK54Z4yXoGu9x
l2VjvfZHvo0u4d3mfeL0doy3jhlTT8EIm96cnDxGKC/hqmQANRLygwnbh+sWEEIc86AmEVcyi/P/
NOZZTD0lluLpRPcmM44WRzyq4TqNvgieACzhybr2LE6SrcXPwCrathvbRezmLo1vRk/OO5nN4liG
gM9LERdLTpbF+vcqHK1h+kIXbkLwbfFGRrz3kw9t7cqkMsRgyaXyLS6SyQSFUv7ImIE6dqO4iLem
nfLZJw3yKC1sHhmQYPkd+3e9olxem2CCIi5gotl2kiQuk0IzC0625sxREduzxAXX5LJLyV5pw82J
5WmqFg92wqcnUQFWjs1Y1gxedFbWfcwyTonQqjGJo/CEOrjgrqlZ5DJboYbRlmUH87sZORoT/2Td
xvgXZ3tE7njv2DLxtXxRnNLs54uDQpqh7PldF/unoAFZCth0XNYfvi8bDtVtEF5nUeSR86OD1t/s
OAANKzTYSgTK5HCGLVLPGBbY4NU45i/GcK5uo8/6JwQaeE80z/uy+RBmYFmu9NZoyUP4gccgmm5o
uP1eIgTm+rslEYcOv5pFnLfQ2Y5uEZxPLEDAE8AgaSNvzsB4D5aS9WX5fwWuRYRZ5Lm5T9TAZBfB
g4RMyNd5cshutaayVzbFdx5dY9EwgVnqNYcU0OzixCNXwZoJ4p9MCoRiE0LKbw8kJrq78i4Sby07
KGEcaVPn3AGOx9Tm/bWMC8oWccHDk0nS9ipZC96DRlasf+PLGnrn1v01sQbFES6GQJGtQm4ZXUyG
mSfG0aKSKnhTno38rBWcKM6yZbcCAg15vJ2BfECbnkaPMc9yz7i39mgZ7YbiPAqunuWzTE54pnL3
3nZU8rMXhX1ZVF+MnJjZcO4+R4nxrIRQw/SIDKpGrDop+lZ+Z6ggU4MSe/jxRGWzJmjEjYtSBFhI
qsViTiDvAxgnehyCIxbFdurJYGXbqXyPNg+jdWexQhaIcrnGv6LiBCYbDAUi16Y+Y3UT5Kj4pW/h
rchH5b+yZ1FHZoQIzAjyEGS1uihIIBTK34n4bULVX4gAsxG+pAKTrrFEJZX5HGnQUV+mMt3ZmwbQ
+6ii6xvtYfWevQpV8XAffmg1nEdo1p5HH9CVGOmEV0909tl3QJfvkWyXuZwSPAbUsJivDC+KfUqP
Qt0bf5vap24pmxGQ10zaMri0sgzndcQHTnv2nxrkUXrzUe0DO0tDZiqhpMQzXBk1aZoZ+Hp8OOXm
GPLMNqnsG2zsEtyps0b/FoKo6UEEp7AbKvQhGF0XbJLoe9klRaFzTxA5DNuOz7E9iGI+ECaE+hhD
8BKyBRWtpNpQeyO9YZ3mU2f7OyTgYok7rbhoGdGDuCyDKMkvfnPaoc7XJqrG1mSJOAtvNm81KMMH
G5RcrjLFZZtppPpXD1cqcIt4mHD5sg7w/ZSyHhNMXBSwlgCaD6COFh/oEKbkiV0a1w+QkfY13oYc
JBLh4GTPbrx5jWFAxXBQIt6CgHFAWxyAcXNYgEiVLVRBd1r1BJiPXjqT8ItQ7kuEkMOOhCfgjF3g
+Z5suwfeL5lA3+TuKu7VRYgpQ+qO8rKAZNROSPDBgifK7Wzx8j6k8phYuwYf4oG083tJ/E0jUrDr
liWtwVbFLJAsinCWFa+0CapvS433hY7P3rvIhbP+Ia4PsYsONyvZWlIPtnBLXn26ESyBEgiSSssO
EU8Q4ITKiQ2GzB+JN2WJLFjLzDV6whwS5B9nkKHH0DxCkJFIA0cFoleZS2uGC9C6zLS1RJSy4khw
JvuDzDLMMVgPEST0iVcRakNwMbiM5Yr1DN1d+YMc9rZExU1grD+FHzkemdRayTtTY81Px3yUo41Z
ObUpcdUUWc4/7JYBl1PxPokKNXBg3hmcPZkvrFhc32/D+R18zH2DpxWZXeLWZocIXxIL8YqoxgTx
sbwZvMjwAVixQHHzXvgyyZgqwLgPLtEYySbLf4e9hHUSgU62AVm7WONl8eQR2iUzEHUCLhNlaGV6
BsjAfsQSJ4x8rko+9z8ilxyI2R7wN+b3HJFkPdNYQfRM2LWoxdgfHrp8ocQrUPJGxCQXWCiXxWTg
J4ODDo0TJVO+tYM7cEwBqKUNWCS35Ond+aoSEchDZQlDcFFVrWxrwxvPHSm2MZXBu9GWw4iE8RNi
scKf5dAMqbnhtukP0q5MdjYdUZcL+NvZbT90phTfnDGWrnkt3su3Hg5+rhY2bB21UfomSA+cPYSP
CDf9BbE0ziEYIT+du3MDPHFzb+7Xu9gtT2y9j30NOapt3+C/rZDaM5G2DCprLsGbrL0I+XLBiFIC
SRcV0z305BJWIexXWpQsoVGVoEDqiHEAqiIuF75j+kNVdgja4Tkenaf3ou4SAs0ng6CCJQs7agJ0
Cln1qZjxRNfiEDL//QQmOrEV7XR2PHl7FV4SNKce4y3TAI0GSA2LEpcPCfURX461gZLv6cNdQM6i
cImbQNe5/caUfYwciD1xTxGe9nIViUgbi4DWO5BJE5ugTnB19sDdPuZzpQ2pyFEDy3X4NuQCiFXS
1jlbDeo3Akq/T8km1qTp9Dal3q1mSo+chkiRANMguJOmM6GpYRJ1YwEQTviZ3MFN8lD4Cj4Ubosc
+GilNTUHTiEbWAlCSy5LaHb8SKIi2R6OjPIGdp88Dr4hi4mkH0oOj/ThGjuvNeDt5wGRlv36lvLn
ohAwu0WowVWBHkQZmtIXwYc2JFh50sZiJSIWktRWQjnFjdKOCULy4RDiUtSTTUa2GOmR4QPgoKnR
g64bsYfcnCJKmYhTrwen5L+YAdTSGDXkdF1EN4fnVBASS3XiPYAmEpH2SnmAqBHwgadKuCILkuyo
St7uRwQIVEOwBKJ3DiQSJxpwoHGsmG5QmkGeVVYWZDnxO+jWGCAQiYYsbsWdOyYJksSZ95hzcBss
CtSYABFL0Hbq3Uk23NmMuHlG2jKZRBRkCkkeJffoxnfwmhLhyxLOYroZfmTErTVlC26CZIuUlV2T
zz9te+YmpcnF1JgOBImLtqGoKCVJMJtNJqyS5FDxmb8AzAMjUVtBALSQGWcuKclTscCDBlfbpg3f
zHKXeQ7qIwrwyAMsioOHzBcA11DRTBIxkikul12coF+QD0DjXVyIgX5yRDcInmaGIeOMBG1GnwtF
KjgijZCDzJZJDpTSyWmFuURakzao/xiIlku6Adqax4uSBHA7mN1c3jJZyjWK6wN9kBmaKSRfNvug
bN8pOxL1g0269eicC4ONECTgeuB+e0TF5FtuwayQ/qvof8tsk6hQHo58RZGthQtrOLTXUrYjJyK+
FjcyQPCwi+b06c6gIWq6LLE8RX6FRygfJPFixpLRkoSJcK1ElZKs/lLSGYNyRjMCo0aTrEsIVhcz
YbxEX6piQCQfrU0ukOcG6nl2MwN8tAN7NondJJnNGhaJFD+T95VLAMvMravgvyGKWm30r6CvCO2O
ZmwOhs3pIErrLu95x53tgP/J6bCq5iRXGYwHyOsreOOLSY6mgIpAkAxl3t8MlbRdKoPIV7DR6GKR
RF1MehHdvqAQhMZzwdGcHZ+XUBQhmEdSByNqYCPs8skYer9m//4jqYpsb7IsiOMMe970f91OEjLJ
YyUeptLDS3BfsSKwdjYxq/xkwpgU4VeSo5yyr1wFOzvVswfLEFr9fZEPkT1ynmGJSeLRzTQ+w5ss
FTH4yRJGCEUB5iSLMYfD4U1SIDkBC1soX1LConba4jreiZS7pHYnezpNpowgwq4aRBlS9tvC6U/l
+uWtk9j35EnASJklJT1jD9j/ycVJJCQnlkIyZVhCEcKJX+7KMiInkBSJYGhAxCNr48vfEFrLgEla
S3pKbCSsFN1ierLSUu+VQrYsxgIG+b8oU/P1iQHECQLGnpwuXacbubD/X1Lg0/vaL70iOJGzGHgL
nLgf2atI8YT3K7kxe0CDzEhir99KzIT+H3+xMku9kkg1k4CeUjmWBlqHBwB3jVDLJnwk5kTAI1hT
89FY6svECC4M10DcTngsoIT+P3fOV42NHqw96tMUx7kPehgf7zy5EtlyY7AylmeWoN4W7/df6Meg
dab/48YbQcmYQmqyH5Ezk36UhLN8U8NgVs+kCqqtYXH/H3a6Julp8qVwRuUKxqxk57/Jw75R/g6p
IBWIhExAgY6aLjr5BE/T//GpLKPNaT2WWBO1oSlkdsI2KWkzBLjdsmEbtJ8DmccyCVOJP3meI/Ly
FnWssaRFRLdUUon24CHTyThP3oMCnjk3yHyWavkTuynJwuSFWWMVupw7mwfWIQYJV5sYV4J4iaPw
BMOHcQiSbLQh7SCmPFOiUAYvYmjJZEiJCcHslONYv5oJrYXDkm3Z6OHgBEpiuy/IDwYGugyfnxWt
ASRC3h0flqVUkP02+b00BmQfl5nJl4dbGAzdP4LJ395NPEeWw+tV/2YXDrJWAXCQw2Mmp4H4Igok
nCY3lyCVp16ajyXBL1Pb/qVSkkKFZxKufcr/qZMSYRFqkyrKD4hUA9lT9+jJ/p+7CuKJ5AtU8Amb
5G1Lb6QA2vTll2gFcdg5U07Cun0Krh8MBncYII+fyVVQVEXRmZ7LbSn79HqzITdi7JAnsYW0JaaO
7Jschd4jzjREYYSHfjvCEoarEdvbEiMUmWWyvsibKwRPeSR8oZ1j7yVhICPHgBfXiV/ePbzGZOny
m6yAlJN4ZExX97PcH5wX2qWqq9bIurhP2H+HSN25T6pCHe+ESfQruNbWHgtWpKQ+8E+85sHRa//e
Bq6KqjSXmDQtwPmG0sPcFrqIewlGpF5kQv4QFUzi1ZvdYQZAAZ7upu/FOTt/zccQUf0B9vC9q9NN
9sW5aLiKZ3iH3mIzvBbHRXv43HxcJdY8xFL6TaLjlqWkbehqm4bb7LhoF4aAlcPPZMf+GDRD3Nr3
iLyBJO3h3N02zFfbmdPa3VyQXxgaMzSmojKYDzV8z77etiCc9qdfD4laJe2Ee+djLuSXgwPG0tZ3
UU91cMGUNQ1P8z42/Uf3al0SQJt+CWLTMzSwKU/r4zbcW3As1MkXXbr0WdlNVHImWqikJ6jcSKEA
aO4/5uapf4cgcPLvzgO6bO/Ve/SUVKCC7gMaxtNS8UsXc9qOd3fuqNz2bkE5wOweiKvqfmzY/IHk
H2p0BWM+BigOINjEwZFuLiyKM4iU8Ozryc09O+3hDsIW7zPOtlXv67TNy+Ri4+we6sl+8XLfzsu9
SWrTedlHcWGxu67qXnq44q5rO52nTUNCUzKrRu+6kEiUwLIHLgWUYQAoeYtI4j6n8CwAyhdfSkje
EgKrBE02BjJlAh54r5j767NFLNuyKhtZdlJZEcyS4B71ZmS70FAD6vcG00EtHA0U3p0eygD9dqih
bdQDZUOLXt5Z5+h3Fmpv72+jD05NsnodAan+dq5hh3VcVjN6nsMtENWHfxrxImB0+og2Z0rLAjvE
uJRFgqoIr5kUDyGY4RgFpQqUkxS4YXES6sm6yd6mQxBCdAY/8wl0X+pVHMaAFiho+Xls4D6EvHg4
R3flZp50GPNok78he0I+E/nusD2ToHnNG0rV9ZMpiMIRmxFsIZLLMFQks2cAk/v4OCoTYUPtHQxl
nAZUJ/TjkRNB1ajxQbHlOyn7GoJeKFqG27ztnSFroytHGrwP21FVPFnpyeZJ28LapU/vQogeYt8j
abXL6iWGEbJtMgqUsGpKPBqYmS7kAcw4RXvsyKkRsKEwJOsUUQ7BsmRaJ7RcPpRBIWZ6Kl6kd1B5
XNQ1aEOM1HlUaJwzIRv8q9qHyRbsSKT6T0/3u67hIcpo1fyQXBkLJ4qB7jm9JO3okgi0GKBxKuvi
huhL+i/EOuKvwwrLMk++4eNhzD1+qRQfCf8AS1J70h09+6+tNqZ2SlVrvmQV/06vYEZBZcgAwf7L
SnydhAgJuQqgG7EqqDmebNGM3/DAiWzFZhSBRqIV0X7HsjI/5nM0DNAa070SfBY+QP0vxhBA3dEs
E1Uh9pWwwsj0OFN9Kg/xMZV6FTOu3xoU0rQFVUj17z7RhqBM0ETKUUXsAQgRcc4CkU1EgEL+THti
AKLBlYcIGzro4HPL9ZEJspUeqK2jwyW8cGg06AvyJvRqHgllXA7GS8E8xhuuQb9EXh4pQFRAp6vo
A8QJvT4q/6Jq93XF6Yr3F8cVGBK4e4H8tV89gSOrJkvB5HwIWs7z79g27yOskacfDATCu6VjSohr
QmcAbw8FkqFKxfpAze4DybRtkdAh8b+1OYaOcwfyB+FnXNJ4B60IfJ/aKXjzBzAjQNESx9IQofHz
AZgPP5LW/wu2LUI/FG8//+mEzZ4yxqh1TaNGoHoX5CbphSWYoJ0B72PvNaGJec0R4USyZIkEIUAP
lL0RUzccvVcG+6L3NoHlZUJLV6dgqY9JnXZ6Oxjur6K7OA8vMCDMJswgarlT3Sbh2EEkgvABOPtu
hSjdDxTk2MQhE8itG7SiymLd7yOXmn6pBtBTsYXWBejtHWhPsnu0qgEGCqpK/ktFg3X8a10yeb5i
4Os9YpR1EGlKrj8DPWBOvSuS+V3y0kc8xoDKXGJEXH7N/fSOBgSHqzN90xH9jwOai/DIkUripizD
4tJG4M16nGwJlczZ9gOUSaka5chusWqyDt3tJ7rRDfCBoMMT6B/H/EoJ6YZSSpd9DBdLyvvum1eW
y70H8gdtsoWCKMIpF5zHzyxjAEIBQleTd5iB1hyeBihC5J0lq5pqKSvVaWHy0Q3m7t8b3+0BODhQ
D/yrEoMT/YjrwdUF/sTKjTIboo7Rbimw1xesWLGm36KNPuP0ImAH7ty790Sr6mAFExgK6ATBDHBh
b22xWESNhV4Y9sSs0+3sE4q9NIZuAXJCE7QLHCTOgm76nh7GRk6Rcqt71aK1aiHofg+USQxAx6zf
wO0YPRJaHOhgrAH57T5cfBPJJ7YErwS3YCOFCUMGRDa1Et7nMWhO7pInIYbWSCGP6riBSN+3C9bz
3Lv3RLxQWsPyQRDJ9gyBKzR6qZSLlAldeLrXx6DYANg2Fe82wBqO5bQcAAVLYQl+KOOxZwZVotMc
IfTAC6jE5bYNnJ465aAcEm+yKbFQsNLAjafu9iSVjwkCR8fZS3To8JfQgioCMZVS5hxc1u3osDI2
7Unb7evuidLfHEXD7+C6YtGrijYnVIgHdwVA/2PvsmGnfgVG2Cx0/0mfAM8wMmMKG1RpFrSwdmQi
hwUe58GRXJMXHy91sUsmwWZz7fYprVVEoeszGRmis4JgAlCGJApcCpiv1Ad8mmyvJpnXNiTtuXpv
h5DCX7yt90Y4AobdySlDsdyJU6DleDur4aq4AwrZG4HdfJ5SVr7oJvYSUByRH3nD1YALTGTedRGT
ZpD38ZUh0SZUFqxXXgNcwGiQ5B4HFha2PZeqsTR2JoDXaKdRJMWUDNIq7eqIi1OQMaqwNezGQMxq
KvuWpdEQyzvWc3QmsBcVIUTy2EkxVvQbH0n5gys9mVaAozRANsCGWvLZ8NI+0HTAl8R6gjmdQ1dE
AnV8YZ+CKi1yGzA47YoyJTxGWAfgR2IgHYCTBB9zNEwV5U3U7qVQRjMeayzEr3TwIF2IMxUvRO21
APkEnWUbHPTZEX9YPBDOzvwu61QPZwJeG5gT/cbo4bVr97lzofht3c6yhfjI54m1wHf5eHu30U5s
zGEEd8BBX4fq3y3Df/cElTY0XE73IQ7J1EWLRWQhb+VpmEf0GOjyBh1LqtCAwWbDigoLOxHOCMdk
SYiDkwRGg5RmRLcIPG/0iIXOR1xAcaJDQVqjq8boIdQOqW8AZRy7FzgaRBxoFji8nQSmj/QRX+Jj
8oI5dIKEq/LyGjC0X03nTUMUG7Y3CiYQ5hEdVpG2w1ojuCfzML7QKUVRgY4xqw/4pSpSs6vaQ6VN
78tbpOVsh6kCQtzr5JLPE9n+buUHrsHB0WxhJUb1fKxChvVpbdA+RFkCBqGy+izgRbpz3FyRqYB1
zOJ489AJgBPWhaizm21xkKji7lQKg5BQXah7KLSi4ThEecXml1do7DYW9wTMWZtqF7Y08G8O7Ajd
AGCiP/WMbOc9w5XBkgfF+e5j3HfwvrQdtuHlD72XT18sm6q0ks2NqAgS0uCUPKP5QPPfYifxivdJ
K7sB4i4d1gi0XiHB35BVIyJl8uBLsQv/9vay5RKgF2IzL3z3arO3fId1h0Wm2gjWYAvqept3YdIY
8pYQc7oKUshlf40KGowacfRFswkhGjaIpC0KAAdHEW0Z8MC910hDzETdQI8S4rF/iZ/+N9PiLi/s
k2r/ztoL7vixOPMOQJtFGe7rN8diO/NFyxg90/YGnTQdebADAU2LScKfwwO8vCceFIe/ZEIbEp8R
kgwss5yjjvfVafw2ExFfPRB2s692XAxrApc2uYc0if/2dUougLvFaBOjlxIGfofWKuMCNVFg6zsf
onzQHCtgrq2Ld0WQE7a54uSiTtMArH4YcYZOsnybS+YcEtSSRKHciuQG5eaNIMBhp3v8DyU7BO7G
Jy77ycYsUlnHCYwcqSnRTErYfFgn2+4QDQl9hCUsxAh2SZNWyJtFaj5jikINEvUMkWmfp7fKbiCM
5sD7ToTAwULGUGDgxC+S1HJ3VdrxW/7lD1YGhS7W9VeYAsyiqUMFqdeOm2imCX7UGL6soe7CUgcr
J8oxV0q5oqvz9wXqyerU9gwTkQA8SmT9GqyeFhmqDZnPJjzqz3uQ4CCVr3YsN16QM4/Q2SIWutho
+1pH808BT4/mrPWHKqEpNuI7q22uDlbWJWJg0+0zxX2W8VizILZfzZe7C+arT14Nvtah9+2XXhWX
cQ8g2wRF4qLpdWFzjh/uAVlwxQNXf3W+myon5YZP8hpofa1PGCf+JdC4lX4DaSG05RASUMRtyO34
1MycMqYAj7NlQDiIMQ1M8wtkfCINWpTBsvSEfrm8FYr518y0LKGe7dE7CLnfgAkcUdHAv+XLEqxY
Wqa+zPfXbtMLa1rvzIipqcyOKDW0WKQA2N/Se+87YS4s+ZdOSmNaeUf6D3WfbxhQFr6IsP3UEnz1
79sjaFyeOfanJtx86+h4tXyWy2L5h8dBjkylI5LbtddAEufvgm0l7xR0Sa5RHBjB6zJ7JGYaPzGT
KbmYHU7CrT6yAQBsYRd0xurfI4OxghOG3gqbyMf2bmRTt+IDWXTDCpWjWWfffCh8Cq5JBts25XNA
9UAZMFrvUXynqYOECt25X+gD2BGXhFufgeXfubedInU5xjJI2BE2iZR1iOE14NbrapQK8ZamA4G6
BKu4FPhpOy5Y0X0jWTb9PZ/H/QM1HnDcwAoFbjH3PhIT054pmVq5JJzL5AhKj4AYpF4NHYNXjB8l
NE5mUNsv1ixeLufSWIkACzko/Fd9vEpYVN2Lt0cbtYJre2AV+svoS+Vv8++Plzvh+EGGaD0hC+BD
qdq2aIFIa6og+yRBXlNCR62DnCqBmwxnhUSXsF4xl3BR0RthvsssH3CVROlcEUUVM8+hUSBBeaDd
U1t5DiNUWDUoDPhNtnXRGpwt6WgpxPFelmVPcyDTb4uupbVarT6JwSao9wY9U9ocsiIQCHxtd5YH
aAprV6vsodaMSTTrOMr3BM80Whhzrx3M7XPUGD4R4THYhLk9qCdXf4sik3X2eUvO0Z0eEjwSilt5
N99vMMhBTAGDb9kjDDqbZmt2Q/Jj685AD244Bkr3492fgTki3XCWVMwceBB9SBrsyDS+gBHgxXYH
BkOKt0O1R9o0Bnh9NrUvNGoQRlRvWMvQW9EYgJ05OwaiM/HaWRMq8gzY/sBT1ZxpL3ubwRIhIfRB
VTQJiaQIkehcofWKihVUMqsaKQ7Ok5tOH+8yXkZ5Cl+vjJ8RnK3w268nZ6cRoN9AWZOWSF/LuoHS
Z2uEHBGqeFX/ERahw2xY7V180/HgcXeEUydnj80YRbi52So90RJkb8PMYeuQJZMn3YouIKUvIcRJ
PApxZUcX4AEYmdIi6pWLutD3AQR+7DoaAvCP3sBpOg774vVJeRNSJOLwz3ksei4fdH2CDoqP2Itz
KB7UBvnUsxK+qas032RobvMwe5OcrboQXawnoBTWFQ71cZ988OPeEaMTY4mQV7VBrFknWsm5rNYK
zdUNmjOVMaxedqPun4wFpQ58I6DmX17weaxDGc9P68c3uF6DzzcoF/uP2zrHL2wm4H6jpbnrUWHi
UQrxBkpKRc3tbsDbRLkj4idI7BL8Xk/J6ZTww61GC+xit2nAbEeIMhMFd9s/bmq86yMlLGwCCvQh
acepzDTNI0XR6S2m+oxiBpyMj2a9cSi+OvwDzaX7dprw5d7aoqy8s54gAn40Ytglpwm6ix09brej
5zNqNcdPzbuhGnLbBSohGD5iFIdOdvNsai9IMINX124Qq3dtTbXYeKtdfjn584VuUI7pIJTxjJ7T
E6EfJT5aQ1dCZvgpXoVSGvHjPm7fiPxqh8Op2YWK5LgVVMsbmndorqh94wk4/c0WwwbVcN8gnESs
F2gTR2xSE1GlX9MlrUNhjtibaUfR7YC7YNN62ZjDL06LptPCeMr8BHS+vZFK5fYUvv8OQ+h6o1M8
H8O3Sa5xZesRZOZZpZsAUwBSgOYQR16hIQoeeYS4NzVDsKoU9MDKH84OATnsecFo3aiZtZcEwkTX
JDXEFjxffe7ckMcBrka90G5ulLhJFc6whVtL74PFE+EHZL5Q4qI7wMWxeuGT5T+x9EIMzttQRUq7
GuxgJRI32gMpcHf0AEYErAgtRvb+XvR2mctsHyGZkt/u7Z0aXckYwllSATmjx7QsBeo6ZMCyjtUm
eW2LbNojaBvi5kpuYdB9wch4eYwBn1yQneT7lKTza/gsQHGQW5IYQnFSBV4x64bv4CAhHREllT7s
TxrMHvtV21Sc2dYE+4ZeJ3iUgfSAxgf119QQ4OFcN/sPexfowwZrU1CyPdGuOIU0PCZVDj+KZpFg
W8Tsdus/pfB+F/Qc2Le3q/uXAXid6W28p5dPXkvFrTsCKFeAAw1HZLVUtBumalekPvTLTkh7YORF
CRiKmdMY11SUt8PL8Fxah4Z9nh1sHvvwjrcr5SctfD/sS3vxRdURVz20H7emBuKfjvODBZyOw71f
BfvFrTefoKOTli9cMUyjOBUf0Msh5fCsyu9FG72Tu7Nnk8zn269Jo+W2tS8ADvAxwU0jOlj6FA0w
r8x3g2MGc9vXEUhXEXq5+zd7IRXZ/ehA9fgwuBGQFPs+TYnO1mLA6M4Eytmh02H0oeJ+oHzues+w
FaMUtF0qf9uNMtJivcdfT+NT1BWjWm/b32dfXMAoAT/NGtI8Qg4X+rv2PqOtcQmOCODB1Xxa32Kb
XXpzFgDiwsHeR03F/47mCHsAqaIoio1zOVXdc7Ff0Po5OappeN9Ng7LnFkqLEgzPKFx/49binrZ9
nvQ25Qk9xhqydhQxu/E8XquR6FHO/2jYM/E2VCFXZUF6a7+iKfrLvKwtignglM0WrxF/AqHzj6bz
2lYU3aLwEzmGEuWWKCgGzN44DFvEBIIBfPrzrepxurqruvZ2K+kPa64ZoPI0Z2dee0cIn2Km3/Ij
eSzcPER94ZzYkPndKQAsErRwSjnJMdxHgB7bsl/XAYJc/w0b9bs/x83+/Aetj0IVG4UxlG4G8bef
L2kjl2wxhUssjDMeo7UGkuECLIJTwOEzho+PxwCisU8lkfpX8GH6BXhmsFJ8I4Fo6JEjwmQGp5Kb
v1ZdD/EkQ9etxhRwk2GK8cmU+wfmfB1LiCz3eHkO2kT8UURDU2WSRsA2hpF4Jn5EMqcBjVO2+Eyw
03S4eYwaiC10amnbvtZAXz57sX/ULw3/u1MH5IvuBpxugYp/69+o5SP/N2IWHMCvx4IICu+2eOOY
+GSDwM5hzFRGQvnd13z1xFDHlWD8Hhj+XIFQAYhl9M6RWM6eB78x+ku6Rsipd2z2kZ58KeMN8Bx6
nZ4VZbNy1wz0f7w5jYehzSSU+ujn4Q3SJj7RKG6oCGfS7Vhk7lpFBstGyJpwJO9q9X07WdhmWYa6
+3Q6i7lgFp/1F85q+IW3iRxngpwVWwoVBImYFiCKH+mtLOeItQoCR0m1Id4mb9OqrQPkjsB46HVc
sa3loabwOioBoEEtM4tQzI/8hTykCOo9OCUy1vJgDcyZoGlQZzUvRbOp0uM1FwCDn4TzWf5iyYkR
cLxzaKEc/LF1nmC1Dz2BlskIp//UsHXx99ehsDWD1/AdqnMClEboEOiplKKxPSlLmJUp4N5Zdhva
F9wYx59C/G5Ya3rd3iPZ9t/TN6jB6MgmfiVgDL500UaINAgbSRK44COEeTmh5rR2TeIeJUbtrNMF
0hbg2wPi+CoXOEnj1uHicfjkI7Y9LcvG1NzC2oIQG8Lk3+YK0BjjoS+WTBh555LDVx7Zm5m9av78
E6x+WeG4puPJIMpY2zimg98kDUyCaUKd4gTd9ZiZhswTZNuvGYeDOw4MZEKbBxTF1Eg/AlFIrKz3
vMN3XU/IuQxws2IDTAALkE7xYoN8Dc7uDFABQ07K6fk1No4SAIxnIzXhZU+dlwMS97HOcvUYv7hx
NrH63b9XiPR/x16N/BsX+8Z7hM/pRscZD/CfrSwulg5RitRJAAcSVkcCjokrfk6re/KEEJbPU5DB
ETb7JABi5o0O+Ui6JD/2mRUzoAAiRCUJRNCmDRtDulkG93ZnHcT3N99g5LT+kuCNLCjAAJbUVPHP
xz4N6EnBOvBMC3lBy1QjVeYd//pY6iIDoHH7r+P5EnTyISYbXRBL4w8j0EWBOT0bkDvwxQ9FGoSL
EgLH7V8KssWkeECuTjGaYdN3uCw0ICszgXHfb9OufUnWAg/CNritb0xii/eknAn6Yvp5ch/OQGPG
aaQiLKYzvMaSw7Df6uS2JhRkjE4bqDbViZng1U6NqJ4oDPA4j/0iFlseuyTaoqK6xguKJFSRjqiA
zxRnKha90vP7eue1ckp7xbqKs8k1xswgErod5DIPq4FrzfW89otxe4HvE3Utu2sLXh1WArduqLC9
gj2MnTRisxytOp5kzMFnaqyR0bMWDWNG5HtAoXBh2oWTnpQhE2a2V8dsuhbcFzbhbPTPMx32RQER
C/4/6l92R7+WraPnmEv4Ahpk+P9x68hep2ZaoOEJc5Unlk0dYgjioypyReOqhFJ5bCiV2MfJiKJq
8CHmwyB5zdusCuI7BVsXxispDcQmjUpCqq6YiaYLFc9VqSsGD/biCtp0Bh30HXf/DDasamMh9+1B
2sbYA4OccomhjmDJRzeOKZb9PkDUdgMpl44WJtTG/IcDBU/Pa18TqwAskEgfQPaaUHtxJNlUkcZm
eglpaEBBjFATYhS0XXXc4pBxYYNkSLAAJeLVgygojuGsZ1iaU1ymCGWeyy2VJrV/x7lAQOu3xm/i
q7+hsnTSsRVJV6G4eq+/35OHsfgrY9B5DS5U9nMt03vE1wdrHykvKJUwoOrD8mYrnN0pQ5jtKWdQ
+u1e4WcE8DDVTVJywEOfk4yos0LMBFTC5D7rZtJBAnJ2EPczDBlwL7RxLHE5pq0UMrikwnhCVjz5
QpyFSlLa8HY/FtUv/T7c17hB9aruznm2z46+f42ghfEksecOqxO205J+Uh4FY2w5FMnACSRZ4TZU
96zk8PZNrz02Bs2oGX/9TrQdLWm9ZbgWYZLRB9e6LR8UJEG9ZOZLY10JkeSHerTE7ZEK/0Ii74b/
fX68+6WPuQntM8p3jAvsD2v5UgGkGpZ7gxitNaaGbNtupOHRQa00+x4XS/ka1iRINJZKSHMSt+J+
ua9gRu/VZKmt8EY5QOI5WCzWYwUuHSTUHoDD4LI/PwNcWegwfPDpnOLuDMUOtua4E7SPZzbH+yzA
19N+U6KLbQf5ttimGGNtjNFE/xnlIK7N+swMhSXqBMziwFAdPYMnm2hcPxoPgEcwOOZ5jMbrnjG+
BkBB8CpQbo46XfubaDtxBjkT+VzydOJhhT0kFt899thOa9Vio0WK3GA7B48ddoRxgXp5kjeMgYfb
zL90Kui/SImqQoMASO6fD7+wJgh4UB+JhSgltmGNH0ggi4QgVyodnC8DvxqfX71n9Jri16jAeJt8
9jcaTJpdLG8dSVgmecG/g2DIjxpuJ8hwxzHGBuydQX74gIthyTtU8Hp+xq/RtUfH2yMOZCihu0SI
V5PcyWIl/A0Vgq8Pv/317+LTMyUdFnimp62t5AX490ltC3/kgLvHvp6nNeD2AjrtsWbZZJuqtmn5
AIp1SG4C8rmyChIe95nJUgt0u/7iLX7UfcA3EILE7INnJDC2R+WKV1KxmyMspYfXPv1QrHcnIB8Q
rmlKITpjpsgW1NIl0wS/oL60cL7Dq4VxxT05Y/0BTQX711yWckzrQ7pZ2Klc/P3Xk+0PPuKEieH8
L0wWa/Q+pQt2WHiVIDEqD9eTsIy5U8D1ES+XSD/wT6Sa3fFr2RoqF2Akmg8rhUbstIo7CDdlZSpG
3R1EIfQErHtddrXRw71NixFdBvK3aC6b/Qa+e3PaRtocBH1grQgkjnH4S4pRR+xfRW73rzN1HvEw
Z6ypPcYeaxFTBMZlp5+r9zgVugm9zyDFXeYamf+WfMR3sWyLtYl1uNIRfM/lE/U2PjXpn5Rcb7CF
tTHO4m3IRWSVwiAaZFzTnbLPWfe+ASE89Ha45YMKftfD4/jtDjN28PGM6ftg2J+dkM5ooO7ekOo+
ybnX+OvOAsO22Rs6N+KR04vGBQAAGMcRw9lmzPhmrMc8VHqXBOB/1tLk0GPnOrlNPz0zEVugG66I
f2LEK/SzH7be1/jLWLvO0w37ISBHNjn2mwMv9tqX0HfWV+6kCronnPczDROgcuIkIWtXGMFrDkP3
R9AzUx7tsSdvhosbfRGFEPpi3w51tDAGx0V8H67mLr5P60fvscxXjZ85n+UN6gUwLkyMZvxZimNv
DVTtfOe39oDYjl8ZnVc5U54atOi4kf9LbD1oJv5TuGoyB69hXzyO4I+08XCn/+46FLJb9pH+7fi2
+NYTkPHIN6FefPnxH461TOI9fieRFj+d28vji4TlEuyrY0+CDeoCo9Dy5ZFOXM6ew2cXf+rhB+tc
aE80m8c6sbyIpTLp25KEXD088n7xB4V+8d6pWdJVokL3rHdQlxOr8WFjaHmf9eJG0/uH/Yzb2Y6a
vM/XP1gNlLFuYDRo9s/tofl26rPXnIAh7ztrhHcM6znSOrEO2KJWPWPf0d284QTAHaIa6FN2UWk8
Twq0K/dKViS3zWcFRJRwpq+eDYEof2Ky+g5U6HZ6/44jcNlj8jIT9UflzvNOdFsHm+yUVKehAPAA
pwlNFQbybU3f6u85/+xL2iA4qtjGwKTN4ZhDdWPNv75BqjvgrsJsPNGwixnpl8icW54lXRshltwW
FSnsdBhx7F/h9vVe8w0WrhsG0swvNb5Hbl4MdNTVwCF8WLphFBkPioiO04bsWDs6MhfETvOK77iF
ahOubkjon8t9ISvbUCNCfXU2fgBRztuwv4wlHGgpHkq304q5EynP2dlrqQMCoLlTxtd9QSgFeX1F
Fg8G+dAQaMrf8LYdvYsxOyqr4+rbaMtoZPjRmNI8HVLkjSzbkF4d+QI59CpaZdvIotSRsCql8agW
yeU9o446e++uw96BfRWvJayPGQ3SzM35rQDMCceRt1aYNTgQ0p4Ac6HJkpd698BlNaq+ymtR9aGx
veIvToubxAk2ITwL2d3l8IDncR+ik8Or8RWkdO8E7GiI7QKkTTFg4j222BeOcLB7R8C94MhsezlQ
a/rDHeQSYfrz/fVUcl3w2QPqZ9Cf3fcJH1MynkrvegJi20Lz6kSkSr3KHjtLrP8U08G2tY1aSe8/
iFRHpAvxf0HelAJdili3bPPdYk8IFOlWdK4guCgOItnnqYn4Kp/CsQKsECU3Y/OLFHlFrV2dCKQC
kTVtWOi/6TbmPE05EFwPt7mHOceU7bcSs+8tBE/0LurwTJpu495FA6G/6G7drzFb1KbjQRjv6E6l
9tSvrb5wu7XzjqPr4/t1dj732vS22T78PW+zpzpX9lCdU+Sz8c1rzwA1Zu3DNTTgZZydTlRDa9vl
s89CUYTGDDxmKevPItU9kIRzAoz1SMxFZ1EO68p+DYvoMrH+0jUQbm8LrZ60JhqwKF57mLPRICl8
OkPsiEGyMnSN/JmgxvRROYbVoOPl7i26bKSdC38RK6BLfJpfRGtgDRbO/AFkB899npNPgsvFi3fO
PVq7grYogjl0hzcMzqNmX9D3Bf+C5ni118pKd7ooKtNpAScKKLyD8U6rB2cmFN9HIFgU3PCj8dPC
OrTopQEzL28ITUo5dTFmu6EHHJkoXzKSj8DNUZ+Mi0NL4h5Q6wORQlq9rdgoA5XBe5pbMcRBRDii
jr3a063d+7BDYwqjAPEZH+3TiiGMu+xc8zvx05e/fKfasg3qjWZuBgaDuoNnAt2Oi/IMUSsyZkFT
baGTpvSK8iWFU9Td0O/+R7L4sfYrUM1ADuiKT95RO8gW2w2fBYr4nQBQsR2lipIKCi/QNGm83J7W
AGhawFaevCkM57CPhbZHFNi0RjfBsWCyKG7E99mZM8FUJhnqUWkfMTiKtrsaDevCHHFSFtRebSIj
9lBJLMICwTgLDUgckewg7i+/GJSMGziVPPhUBkSaQYLkyFmEYeDg1/YLaiJxiWQnXqXrmnQ0c/gM
adTC8t1uxvgJMjSwkNt3ONHWiFj6s0NKHJ0ldXSWqpZsj+Q3vm17AFs70rxH5UGSD4Hfs6m5pij9
rDGdYSGn+cIEwgdHL7FcgLYGbLIiOJSQkO5kuyFlnIcHY1zYS/Q1MB4Sitpp62FwB6d3iuSHJpB9
XN858bhyFUSo7NlAFFv9k9G7uq21MeT3CbS4+PXFB4PHG8YJFrl9gPExludOOoVWDqZH/resZYnk
L3LxmCXBCrsrqNt0BGAmwl1tjZ6R3u/M8uQ3+wZPsC7g5PA3oFAjf44awbcO6juQ+ZihCMx4+oFg
Pe+2NVPgeDx6ZCj+MLlvyYTww4yrTxlKN4JwITguHd/E2tsEEPDeRbTteG89AALoaAia33smj+aB
xUPXIzlR6dNRKHDU4AY9wmsefmB0lsFH8Q0t1OiEZj6gPjV+ee69FQ9E/3l1Usxc51vgGQKNulHr
6hnLcpOtnpCmp0/SgwhSIjfoL2dF3Ppb5JZAOg+cmp0OFpN3/33s3IL2zEoda7Htn3tW8ByowZ18
Ae8HTEyRodtq8MH2PUOa4W6nFY/dPGXvWCwq/516zQqEU6VAJW3m6TRA2wq9Dw0qx3koEPbTJU8h
Dwng3tqXxPDzOw0sHVRtxgYFoDXCtTyph6+gmHN6oOTEgTnNgLvXh6yCDwQgxpx1xJbdqo7rQ0uc
l6acltOZM7qYLSedYNszAMuAWk+PxddCqVB7ddAKaHWy4FEYgvD92xFnc/b4ZkI3daahiLj/Ucg+
etdBKwa+vQ8UCC0l+x8yFdZ6VCyQY4cQV/bbwStqRveVOqQqC19RaydOl5RFX9iTez159Ayq3TVk
7D4suUevOTzdLFgqfk1zXg2sGGF1cBRONRfbrb1ITIvF1UCksotpd/px0pketYTTHglivOAhgfVP
eF+s/n3i0jF8OjRFQkepzw2e0wlEsJA7zRJljQgQMaGw064N/YEjmm89OJYoj0XAdzr33zyPAeUO
HvxAye0H1P0PN72OL5NP0ITWH+2pP6XrW7Td++1JvvyNvxOcJmCecgVpNo8A+tv+nDhyoMLu5jf+
xxQVD6wnTIkGoAuJnDRo20NabPDwuwDmjz/URkRzgHuDi9EcgGiJBpFxiCsKnhJuhPnfHJs7dHBk
/6LvR9buwfhlrfn2wF5Ih+5Zp/MfwFwkYkjpduEsgBUM8kUl/o3FipaEcITuqMONBBK9MIV4Us5I
+bf8vZloMa6Fo2zZTCatjTV57O4zM7Iic3ElKZMDwXnCJxMVaGVMzlpSrNCyZX6GWRTJz0ZCl4xH
FaI9FRt0yboHlYplm0Iz6+OvxEJA6ApUfBqdL5+mz+BCGJQoC2hgY5La0TyMLZilAB8+U2ZCvcMe
BTxQtyIFGhrZjeywmFHui9+o2HHLG8QQ5QFfaAfi3wxv10WHVoFYlIndyHP6iAwokQZarBeXHDnU
FKZd73ibm25JOB04Wzs43mSPIsLU76S9r1NnCgzJMkGUrtzFS6TYtUOTqUWfUBoOH8RwMKowkaMt
Q1k9MFY/JHtu7kN4TJid6OSpDSod7BXiS5idUljptLhkzXx3+QlcuU0HPj9Gl9A45y1fiV8HZoId
JFny1/5I0yIBG9NMdqY6ZEHZrrxZpWlpCKVSRLR4dYgL0Pi2yk5c4S8bo0O5entse6n9GjvfnWfc
ig/yB/nFZGvMleS+fK3l0KfAZnALeEF380/bgn6GltyX/YNCmxQxL0B1N8gSkFnp9gCj2Xr0DKvw
7j5hBeBvSHzBweqlQ23C1pc7DsRzBE4m4hIe7TOoSX3NEZFlzvgvpGwFAU7Um0+VVcyM0x4DWg5j
qIXwDeFpjPYrNaRrDUZfxeVRg5/5hHSjJ/eYIe2efUiEVvL45w1cU8G+8UR5HNrJhcWWviFdb8B2
CjD8OC4x2ylr9l1maEpV7ArVEa8H6HuMQP/BR9n1Q2CVHJxff+tCqotkb2UEJgy9GoalWKLf4Uld
NzAowWzZ0WJICCHrBxfz/hUQjLj0c4hD3Bj9L3x/yjdrf5085xectpcXglJgQgq5/51gOopHMngH
0lCIWZAEF9kIkTCDUuwCOiPKxNeXb7QdEz2utWZkqWHmExfcOmJo4h6hH1TYVy1p+KV+2550Ri3m
wQpRazrVx62w+DMp2gat1eXlvEmxhRkE8wG7h+F1CaDPviQdkkHwY3FGKrHSUBRhgCNUeFZyQlSf
TBa/G2oWnhww6q/HDqh7IsF9QqTz6Eb61o3GACaKU6CDE3S6CVebmYlWiBakQ+gNZ9IDCQyBvvYI
wRdxJfusLoMCPRTsqtk2qJkMELujYsXGjG8eFJLHUihrBNTUy1fPNucaRKo3gF50DVp/aoLlMS7A
lEY7tnL4vEGDJtEFKQr3DVecfEFQORDBbUxkWe8ZYIPYU2A6M715uCr33sn2RNzS1cHIFbmj2IPi
slAOSEsM056200CFoM/C6BT9gFhc1UJwHT+TzqC7+xKtjIQLfVBrlfYk908ftNHu4zBIrDmUE7wg
xRTdSMTGsAXVWZgeVFBo+p/9mk30k91wBwvt6EILSQ4MvUOwTzdPWwXacvI5oez8DDYGoAvRq7f1
ayZILlV8HdY8fVjjwqWlssQJWx9gTy0G1VwDfJmD7bg15U415HIyoaFs916EH23EaJQkTKStMUuO
/9mgREyo5H5jCq3r/gMxbNTe6FNmYKXEd52JgTyTLAEnqQdArfeJysc8J5e2S+xjVMzbS1ZH2gDs
7wmbo3l2YYmsmW6QxKM9qyiTYwxiqQpwJ9obG44dCHly5gSZ2ZFycIxiek7TH2pfj7heggpEOs5k
TtrXwACeEswYXtRMuKlARqBXVAyyCc8qRqdJSHkLo+0rfFh4sdwhSYGQkGmaKTZ6IvJmoCzTcNxK
6rWw5dlV9fOIDVfP9PW+UBcvbg7vuhtaPo01sjQv7Mqhw0+uUK/PHkZ1aKDMERNcxI6TxOPH4RJo
MtKkTiSAC5WKMUTajZK3QbhftuwJKbUu9ALsW6BvdsbqiDbVDB/49oYr0MA/qPGy5oJNLSxNfZY+
jCUb3PgtzILFcF7UC9qmy6xPzNqNeF60iVgrMGYx2YV3Q9AqvpenJfxdeo6UZE+WIHTy4vtGKIfX
jenH6TNIAfS31gg2rIiOcc0WALMRmkNT7i4FPZENGEpkCV5u1OlIwlx12vUQrShDjFkxHUe74wNE
R58lmdsDum24CKD6UwZYIYv/Dfs6B43kit4nM1jbocGGAV/FQOc8yxVBCHgKnBq6XQXaZnmiNKIm
jYk6Kv0K+7z0nzgflL8jon3IERX5zE2ftlxAIDtMIj2kb9fH0ha+NGrMHNrH9HEQvzlzoBluvYJn
B2XnxITdsWT2ekMKPNwwhk/75lJjqKekBnf6RCAxMz9mRBvhR/EZ674qqDRN3pvX6aceFRoGDogz
/3iOISdVfUhT2Jpd5l9KVtJPUZi3l7c50G2/xnmq6ZXzGzU+vJATC7zckccASxWqSYwfQ7EvF8o8
ZhseJDswMIYxDS4mANTU4l6BGVfYIaVVX4KTWUu55omWCDGEoOxxHVZoaKYkkyUZAjrkbYisEIkN
qO6nZw7Lv89RZBBPqPv1jHJoVLujLsTXBw2t65D9j/iiO+X0GdeMTlKomHPvGunKBpusm9/ysuDx
L2YEZtXP3rf5clQ5hANsOj3Wp1dPhT68p4HNulUf9vfJnzIjVmrYHhMG0F4wtXha0Ob0mUs9ahdP
p0tIK0fx8F7uwLo3h4++xAQUXs2IbDvsJGpfDONZH6OUOXzrW4w84p5jSKIwqbe+PjHp+zf4NdUR
e3fvOvkBcKZYzytwhgE5+yzvxCLsL3sM5fvaWKNXDTz+63gG9bIXQ5EQdUTcWeUJGCpQPeu3azHO
em3m0JfdZiMdvyiq4fhnnnI8NyxTrgI7mB4J2N6qRp/km4QiznRPBQjnQ3jrF/012guI6XolvZwf
Mm+2KF53ehm+oq5UbyaoMBBfBKcLuuCcVRMUZFi5aXwDD3Wfh9+kvFPzlSczsNgq8xhPmtG21x7z
fc4w55Upe1aYJ6THTyrKGZzK46s/ePU0OcB8YIyowdqhaTqtP91rjyTBzphyhCGMi++/jL3y7CgM
h0N7Sk7dbZGG7el22gYEJRJrdIOrP7wCZHKV9ckFsSSqehyxmaRn5+dSpQVMa/Pp8m5cISgbzVib
3gfWhFKQKPhVa56qjlk44Gdo7aHfKPSmmXkInurpC8XNjmz9oPySoMUjcfbhMyMtGLRHwtyADey/
D9+xtTFGT8Xm3/RogE77JRfjg+W3Y6KehXP0OmmHLNAALShYdfBY5wV3CpaLdfa/mttuAeqS39Iv
vosL0cssXGURaXL7vnE3320/tE+8RvFV4gZSKCtI7a+BXh9bt8kbsh6rnha+u4NC8diHvSS47QL6
zaNFPEWEBOcbK55xAvHpm9u1ZB1UwRtaouKTO5DWoQWjiv45uFJtv1PHrICsnS/t2dpupL85K6fv
wj/TNIutfR3SzACwejrAKVgcM3EOzBHaPRpwyKMPl/F39yjI27X8WTGia0qd3Kdc8z8QvpmkB/fo
/VfveYonIjQgVdFl3MZlX7PHRCyAudOvu03v81e/M0xjza380tPCRy8L30BztHXt5WfZ8gY1DKPn
+AYckvsIzMfYb6Oe8jve9gCv7wtDj6OErD593Vxz3pprM7Ei6LKlJtMK0Z2T0VbJ2WE9bAuos3L0
RFrb1wHdU9ITGJBLdugQ66sLxbo1fHSYEsimMJBc0eM+j1Qq6+ljemO3hQbSay+UE5u2bnSFsv6a
MmOgJyZ29rO3YIV/liV/dik+3Sy+/324NcBpP1jkYA5sPySY6kFDfuu2yeCgGd6M9IqHmEFd+eTv
0Yj94Dx8REuCj0ZMW77BWi384lzCliy0iKIYNqNOgtsbi0ED8FZHDOFBs9KZdnhahrD/fQhNThrA
2Q2NURqeT/evTYQuZTD09XMDQsNOfU/7pDM0yVJRh1cmC2aMru6AYLypKr8cP2nCb+gUaA2gi/W+
QiIiwlqngeHltdNcg86yAyngZVf/nqX2OVK37vdNkiDiV7e8OlXtXL6+8vUKuCjsCic8dL/v+Dbl
mWvBXi18WixVHWbkTyK0qsP2X4kxIKEcWZT/KD3DuiTMiqcTi4gSJGtUfodKTR5RvwJky58+fymR
+tfkLtutLqCT3eIu4WqBqR2VzdTICKazs9pLyfP8e30Da1kqTv5b69sweyzKt31voNrZGU83DGDs
7sbXxt0ieqLXaiC9dtqgC6lze/jNRnU/x7xw+Ch9CynXO8PAQ2XG4pr6OXNy6rzO/SdGSq09362w
rCqH28zpKA6vb728EpSKsMGd+gr1+7yECUFsCDIsBDQzMpEvsL0/EcS0J0sLys+2p1ZucUyJDpNQ
jhY+Zbgl0JeA4/rB0Covx118MXBVbPtvIYigkMvphYyZOZDU3XlAAvIPuwuVox02C5BqSA/ENmXe
5e1lps2h0rq8kZ6WeVf6ccf83iNH8fcigKufd12+Vhwb3N5pLQJ10Dq+8pz0Xsy1wFLjAhRoZj3c
Cw0B4G5mX7bB6xImqO6oSu91Ht3A0YwBwyonLLMJv2OWAmtDAzmFsf22lVWBIuGkN/YVsqY2UG+s
Z73t2fsoQUEPGmiVzp0V6Nh1wfHLnAZWMHbQbN40T5xWqI3ITuPO2e0RwLAStph47mym7/MfyZnY
k1SOCYE8d9oajBA14Ymn6TtiHiwswiXcet/BmnAvMaKTmg0CuZpkxyIDrInOo8XCTBAVHYetAdYd
X7tEdg7bBSiQrewt/sY0+f9y1GYgJPHfxzGDYlfN0iPLCytodwRcqAadS7TtmXEhSiqUI+1pZ2Ok
EDVkJCdaKCszEuA9q1Z7bQ4tvJRCAwJgjq0c5eruvH8e6Lf/mNRjfQipJ2C5uPWVMeBlZ/jjsZ5l
AbnZG3ZWlPrtkcHBAL9CccPasNtrFFujz0xHdEwrtMnAcmCgf8gv8fJxMfyQXDduBeceqNyqujuX
3m1IxweU/RbRdnrTq2yHnAz/AgB9qVVP0FhNui72lS3H4VKSnnTbt6cE9lR+V6ZB5jFIcGEeLre8
01QlTqWX0dzPmKusCRxar/WXmWTQlgQ3Pd3z4gtT541Mkb4+7RCsfdx3AnSLmxe7o72hyUTEAsJ2
iaVRlitchnw4+a+RRh0CoT0ocMU9lqPLKJs8NzXr2x+hf/rSKtzt1csiJGMuc8SbXQFinjHI+ODK
/58MMI4tG7xjd14x2DwQJc3BiwOvAHO1haZ1gn0K3YSUUJbKmHHwmj1JmSFRvb9F2YihBnUgfTYy
XOExxdmUjbBhwjrDZA0FuOJlfTQn3wV9YONEcI7fJuSzaxdb3wQThHsvhEEcBexzFWZk1qNaTR2t
BVDg4I6h9fUaMkX/wc1T3Wz1nm73Os9n7ZlXt9219dwhybO7x20UnuIFktt1eokgqlXLJ3QpcWTV
1z/daRUbjORYVB6sFGFzIwF2JNwkurEgtQttsYV/gtDsAAnE+UWPUnaTBaNvUXiVTxqxo7lW/Byw
B+tE2vQHuYwVjXq1HJDbHjzn3w3t95dLd9ItT8WC8Xobnoe8yQ07pV9AFGzYSmDEsVTo+zYEO+ol
AQq6LWAuSG7WFAQrwLDTMB1aVh/2U1Z8pTUN3REip09hRHd7m4XZ122ZwXvrgQcSTGodfkx5w3wH
n47GrRRtxDtyEJQYQQsRfTUqExoLP1yJBoSq+AptSNipUj523FYZ0TQ4dUUK7nN0F0TW1+AZvEbF
mumcf61PQLffVGzMM/TVFjsa+Cfw2yMYDxdJqFt0ILBXuJlN6GW/QQdKm/7YRxPY8XzzU3YIjQfH
scuuzUnRxdJ6TL03lXQTZ0ujlJyHi+Zecl9p8LsuU3zH6PlUyFshN87wLGsEGK2Yd6BddO3bnLL7
/PeE7rJ/xNxv12i5eReIGGMw01WZEOGuNx4hqNvCofkOu5AyF/E5G7WLx5vcrlBDh/fCRfijIHpm
qwXnqOWohERxdxQ/fdLJRcvyzHsZw0ceZjrawoIkdPHrfLD7oWG17X8RzqFwKJ3fGmTZRItOEbP8
TS+YVquH6kQ9i+4LBLgimkDzHwf1iK6ANE2IY3esvmErQArpuhdAcVDAD1HFfoXdBhQxlEofp7B6
2o/YJnL5PN1M7vfeBeK/QuC8TSIVVL1dG67IJUlvIf05uUe1W1PtIcJGPk2XD7c8HK92P/Z1xKzd
xtc+NDVtjjkCVo9ZnH2Tclbe5tdE8oKZQGnhszu9+7wVn9T+JFXtPjvhDTPdj11SUn4CFW0BrJ9z
wArLwf3Ig6zcRlunUH0qpGIsjaQAupfb4Ppw4b7lCcSd4tUz0TxRblQ+ckDYIu8dakDW104VXo4s
5WTEX89QGry6M85BcAdPbEA0DBQYH20GHbLIHJP+E0UDnzhjDjkfOSaCGhDkJZwZfWVAXbBP/w6x
Lx/ejrQqBzrsberjnkbfgE5hhIC4g0mPBeqe3IDtoIobJ35W6kxOuhqqQFLWSl68Pf0GRBgzclx8
NWkQ45hFxgTWC+Q9Q/a5HZ/DNuQ1+VyGMUWfLbUqBkZuwTsTCUZu6QsUm533nevMpbwnEmeMfnon
fxrwZmAcC6BRc3VnbWLE2rz9PcmHFSyZGwRIgNkEI7SIIHqOt+NDeIc1xguZQLb/DkZYmDmH3QGb
VFevAarjCCZSwpXhO91IxaFFcEWVn5VDlQvFd+Vd0qRaZAlTNPUelH6ySnXRw8ongmz4DZIDIrds
YBYOVE4CHq98KAcsHgXXBNxB/qfjKye+ys1oe2lfE8NVAjXy3Zf4iKHWgq/h3JNrovrvxXuhcvfk
+OTHskRf5Tt9JVcDNwxwPO4jJ1jMyhlOKsMuxb3PMf37IpMIEeRYfVCgDp9D+ezB5XgZ56Rwyzwa
5Lub3E85sPvwPoRXgEsYDhwD1NQ7IzIw+KFff8oh+7bAgzlh7SQnj16aCwAnnx+RmFSeEgeOPfyR
LXoAbHt4XuiGYwcx5lZqp/fDeyG8YKiJB5D8IVedx3VW0xyRD7kPr/wCa+Yr0mvA0eLIf+MayiXI
OK+GkgwyTyMCca/y7xU12NOLt5N3VP59vvysPGhwK6Nql3NKImsHskckQUCkpJO8SLQUcyouFJyG
CEQneu5geTqbCvapPMr8EttYHGnB5Dur6xBGlTi/EWU+qHHaqtEesQ+QKwEixPZWngBCU5gP+Ayw
I75xHnP/+fbPFTU5FwofmDufWtIwcwtux04umhyufuY3HN/ocbVPGLq46ipNECrIKctPsk4NMb6T
9gBfQfXkcw48WUO4fKY4CHCl0RjyboQwysL2b/SkvRJ6438nwm3mVIsQMLjAcCBNIKKjhOHHZrxI
yBXbAOV+CFGcmX+sAc5LlB0fyMUiTXoGYzbC65xXv8LbeBuUocW4levEnwvxFW47HP2//zRciLDb
C02+F8M1Y8X+7uSFcNJgCP73wfwYPsNyNjoGRcwD7Aiw7ZI4mPdCbtJ/N4rTzBJGxnm9DSxO4RFy
0zj8k4Dc/91FoQtSCpEr3w1ksMs9gJhN3RDKiOM+7vCAi+Ty8ekmb/JPFyauSIw47H3wkn4uMPTh
wrRGfKyPZRntFJqAgmLATuNA26DqCM7ccrCdmPzfvyPhglq8oZzpf29LR2QGHXlR4JRVooposPLA
efgHgfj/g0NubZte1HWX8ixs5CpCF2SP16BQ6dDNAVdkDKCI58L9fPlUud3MLQO+N3iFGzlwdNIe
OcLyXMt33l53ogX/wjdmWpQlMuVuNt0A0yf2WvWghREyF4WTSofbWOz+sEakSUKcmgeNmsPBuRnC
po2J8oZBAFGHJ9KU3IiF2NfilBAZsS7I+Y3YCWklQVzirGgYLuigouuXmd4ILKEXiW8OqhCwWQkS
khmBuZjHC75v/PEh4ItQX0JxaAtBZ5bpHM74cFPTwxBO9LW/33wX0tPQSF/kycUliyeFybHGVtvg
C226Wxt+g+9AM4hjkY/gcDl8FLtwuFowIvoreRK+jACcsH/kDbHmpD10HtxD0jc30hFRaV7tuQmS
ebTCjYPfMbhrTeVjuDsiO47xh/Z5dgDcaNGRFsmHYWe90MPFijPATtueceX+O8o31PINPzYjELy2
Z/TnbS68DO0Pl+HOg7ThweR5/u+eyjceIWRv0/b3yDp8/oGObmPvIIbEOEDgS71YcGbyhMlT0cBG
Zn8nmUgNh8YBi1+6aMps365tO1g+bDwa5FMrj982e+qufghMaP+b1zg7DOi7qEdX+IFjKC5vbHF1
jWhFjhGfAxNBxjJflr5f3I95CdGX3P0Vg4QrjFFQn1EjZBM5Fi2I+3IzyeDiwOWmFuFKXcUyiuUg
ePW/qyphTHygK77Oi38fj9Qm5AO7jN//LsjG93FbSILBerAMknBvMAQ0fuwy3oySlNML7I8T/DsZ
8bQwHLqUvICbC/1PHgn+yZnuZSbUMfv5H0n3tZxYlgUB9IuIwJtXzMUKhBFCeiEQFN57+PpZpye6
p6ZaQggu526TOzM3Exp/X87CwXJLugDhke4bMT36ICcSMj4uc2ZX4ftxcwM99KaSkpMSdrg/tHLa
uebvYfgc5aaI2EhcRnAIA+y6rlULtuMUCPdRvvtrLJSEIfLUyXZPmYiqaTe56nHuOkpjy00PDTf8
aGcz2Q2TDcHdxt3RqrmxCQGyjzUg/eCOCVCjk8e5uVizddPdj4XiHKxqIfpjLjK02N2RWBy5Xhyj
44wMHpYnImrG6AMNge6HIpqum3GOE1w+IFl2zyLsKNuN8Qky5vRhJ+26ZqM+etn2K0O6EbwxPtxP
26sfSITsf4bBZY9F/+erDRgO+oepWGw/LfNR4/BOaqqvwscl6u8+GPocy2lOefR3DkUm5KeQvmIe
tuiZU/b/Yp1jfQ0BaXFwapx9GLFpahrmZ2FStG5hxpFrGKr3L8h597DvlBq6KymoGLAtvo6ejGbC
rp/flF5qpw66d3h0FOPz0/AwKce4BQRSiCtI3Nh4W2I5YMgYalJHZT1wWdJ88RVcRCrht4YBKB6a
mg105Ww9u9nyeLaowiRepSz7gUmqlx28EfsPowVGj6nCs4cbFpmD/LHu6SznKYCpesp4/vFDq/ux
nj97ef/VSTq40LAiVLeUMOEeV7LT0BKj3iei4F34Ae70oRN+btlNbCq5ROnQ2CsYVC2TwncY+QBU
dyZA676GoQxiwVDU5bZSPTgSJ6dvuBJEXmOSeESvBcox/mW2lJdTUyoSmGPyi6DFMI1gEzL0L0nA
di4lJ2Otyio0Jjkygnt1O4u9mvDOOvHBfkZmg4cOzjN7F1XfFVXs+x1x6VGivSPt0i5RJ+BVb8V9
/Gyq5gQ/Q8XncqaD0bukh2oWdTnN9PyZLK/DlxNBd3BG6R3phsMz8t0c8uRdE847eHNnxZc8RrNA
Zq9HUwftJvuBm0ZrbD6PG97wa+ENtlIAQgPdmAIqBzjT1NUO7bcROTW5V4OgOu6q0fnL9LDmExHt
bhBRvIYUDA9eDwQy28/HkNvSpDAip0CXoKKKz/cIGTQVLDbaiw2so7jm1xVAnMMlSk2DYSYsJjFi
26oCeVd2sYpct+ZDRWqo/rhx58WV9RsUYIWpikax9Ro68xd30AXpNom9G2xbCtPsfNeOTa+WlwCn
+IWaCmHyhDtm1QMeFabqkP///m3kPSjGkDFSQeLCr2REkrEe4B551ctz91x/MJbGsIp/3C3U0rNS
SxnIz1UY2WI82/TnY1PL4/nkSwxxoXHP/uu/6cxhmMroRkoPHNTtu31HShmAJJKJqkIpfu0l37VY
srWbUEWf/7OHOZtaIO3YCzEhsb4l7DMvv19R7MzxvCIeHL1ctE0N0zxb9e1VO5GvZjC4qNlbdLsQ
Dv9mzKsNCo3483W3+jvNysyV88NnBVvEEPYVvpWBU8c/3pLTKEc7NbqCMkfbeoH5AlsFNJV5rC+E
REf5+oRKcY3uI8uxMjhZY8zA5QceAeloCBzxeXC/mAWn27CkhSndhCw9RaKKkK/WyTVXvXsU7Ns0
LGH3M/teez7p7V+yvl2wNW34gF9A01gNBSnIfD0q00dRKl9l/1zoXrLVzTyoU6+lLKbge4o+lyZC
5fJXF9JDLcNmh5NnEJpfKoKZX4kCsR7ERsRpjfGvm2A/YMz0ZsyT6yPPiLTe9SEP9ClBhN7RTjt4
bG2G8KpN2LQedOR7UCJOdBzBi8oY612MtEYH06A1xLSvXuYnflzHfC3OQ1n9zoDvHs3Pxb4FU+xS
8KMRr+aniKosqKTDeyy0bjV8r+jvLwP6ol1hEIyqp5FcD4bBqlJ5ShgR+Im1LFNXspEa4lQEwUGM
uke4klbR8k4cJsPs7zDJd0+VeZwR5K2Fu+nxz8idR/hyrKuqRWHCIewEyFcp+LttI5hH+V/o1FY1
dnf0Pe/mq71r5GH2n8F+LFfZZGh+cqVAoj2V/wU3Rg5nrU0jmKMtWYqzDicSO3xhEJX1SlRs6FOG
/QbuZV+hGliVpm/DiGsDpl/LwCszlTNcqvyo7ssUkTRnLHWKU7dPlO48X6WxEYQRYdYPX2vx+qqa
rJ9reSvTPdl/Lobd00f8Vl6SyJE8TW86WaS1kdnUu5gFYXKJ+zy1r4OYdlhMvMbLJk4QrNcktizH
RtuZLvI8AGPZpECTBds5zwrJsBR9dfq8TGA/qwpUSHy8DXOjhd7ybVQVoqjQMD6245dIe0whL4jq
Lx0ZruTrz9g0MYrPHTsOhkHaTr/FEAFsfL3Uxvu5ntVZX3PAxngRdAZmVNOruXCscqZQOQ3jNOe5
2nZRzfr4of/OfaokjJzPZTHw/19PJgfsexZvkTTKYwZalMtI13z/P54brFjMcMtudmWBAsfKI+Pn
iD4oCIbYNDBp0iudy/4M97rddueaTL5ALca2+e+ZCzGQY+n8Co9Eqsx5wKsoGIBM3SNwQSCpexIR
9Jyc3zaN07tu/7oHrEyI0XE2UeZaVUz5C6epeKKxZZORmj2BqnijHj1mJ5quFBItG54uMQYxvdWm
8VILWLD9uxAIOPtkGdUEAUIIaOUz+TpXbiec4fvGZKT8nq3+tqSbuh7ovuCAdXT6Q+RPtu2Dm60/
VmYLltmExQjVa499SPEUwPod88/KsfH8SP+BahNITXx1vChutXxlOF245UzIJribn0uIvKWT9SZl
8JOV5npg8kA8XGxkpVNDV+bqzLo5LyQr99mNfhH1tHLoHWdEZneOEJeabkXaqz/OSsFo09Ph877L
45CMq81872wxT0ADgtu5B1AY8oqqyCJ3NBY0Mb5nqWilIsW+Fj/T6lJtt37xL1SwmeKcgbfOReHb
Qr0uhpot1tH/KePgAdhJoNyhunM4K3zSebyYo1t4kxpk6mdA3HBv1FXa9KHSmc+ThpVC0o8cKqN1
xL5SQ0ZuhnSUpWlhXoB6cPu4fa1oQEmqBXMWJXoK4VjjrifT1wWr9j/jdx6AfGhifYhERJl34R1S
V8Q8+w+Vke8RsIunJyLsy3D7GfpKFC+++phOatAVLg5L86Jv6W0/3+w3UjWZA3XwrnlCVy/2s7WX
/1vWtbfJUkqF+awlfwLYF5/kAHzQsXK2++BCQlBTfrfSFbLfftx/071VkgRU5gTltBpwUTNmwG/a
NPbRtcMtegBm1HjaOGqa2MbMwutFlL9VfrH2sZs8N9k/R5l8D3FMN7YNrvv6/fyHbZR/9uN8LCsI
1wjx+cZuktATmn4xxgBugtyih23enF+Uo15jMP99691Pw/UM1lt7llPTTD9dneEIMc++6qnOYAc3
mtQQwItbJWxv2fTDrjY4DFroqrGlsiJEZLhjMdydNUW8sZhs5snfZUz7mdO12oqYeGIK0nENQEes
wouNzKu4i33clsyT59Y3+kxCjouDEXLF0Ezv2g801XyDUJ6L5igzXbRpgGhEk0YWncPwMFRLrdq7
eYJRfY713KKniit0upfBuCkP5pTmQVBP/FPmJl2yXsARDvtVeN9W0fhnz0gpluLen3JmOY/P0cpA
eLfgkHBpHxo7H/pmH4SViiGV3q73+LftOF7rKGl0/rftpGp3inxY6X4gtvKuURxwlz1MDtRXT5IU
7vnmZBMtinDtmx4iiJFG9h1Ori64cEom/XKurGYyAcJ9xBPU1VFt/1cRpzgy7SrXUGHQSiRM/Itv
Rl2UQvd/QcVW23/MlCWdjP11AZIIBLTAKx4zwDPtUt0pDuHlKwnibx3hohHNYpAJmIs2pZa5UzKY
R1Bv7ua7c3Saxy2LvNXCEgFeXQ3xdF0PHS22aaL5q755UKM0DceyXSTadbqin/Pvw14/E7llMYFd
c+WjecXz8oITLY+SJBj3CaKNzOx0rCA6PpphO+B7XX78jdtLLFtLFO1apUEwkVow5uLFxImOfnjc
y+CF/w4J/ovzXZkx5v4r7JVw2rBoP1Z46IT/1YKNcmEPZtgldym+r3iBq61iCDz9uWJBfmdpwqcj
OhGYSJt4/G5g0ZWLcam76RC5tIZst4vjRljMRgmkcllEVuFkP/bW/G3rOQ1svDHbfx1PxXFv9/fq
MbUlVvBUBEdzhAxhszyUPNopPVItySlG2oG22fKmREfzb12k+goylfPP1RiOMgzj4GTzWM2UvpBv
vmPe1MW6roR9WatoEmOn/p+3CinFsj3pPhP23hMwYXE/dR4dvGrRQ5xOESeql+X94BCtB5msilx9
3kBMkGGgBd+GF5ha8HMZ/2ZhuoQFpeTnUt8P6BY2t0QVDyTO8UfYVx7Y45vaLvSoVdHIghKk7uDm
HOskpsYkpJCKdbrZSbjv8nNr5FKRJihp2vqfOzVuwr52K3//I/T60D6yi3WvsoJedJkgfD6MKfJc
GuCDdW3CasjyFbserF5OeZExys2j9RccK2290PxkG79JvEsUS1HnOICegCz+OoKB0YF40WHIjScr
8KN4+hi0HWV4QaMQzNI2k3F3X1c4hREFyHceMN2EeZBVjmQv5H76Yfsz2bNJYfLZgsV7OxmFZMxo
Hq81AKr81ctfy7DvceheYdBSnMSjdTtHWYb/nGb3L7qVQjHNZLq1n4Wy/B46mWvLUsraQYfYYAEj
RcFLA+eYYZOJhdddX3ESJaPMjTaTYFmtJG0GIUa6YThUgR0kmvvo1MvUVs7mtX4qRcHqwRUoExEb
XJ1n8QLDBmzQ8uPj0j1+3tpghu9w0pYd9t4u0FoWS0WX7uULzSy45j49zbK/+MJQI44JAVJ2hhb+
hn0fjvNx9OieVaqQBbyDzv3vTpcPtXE+8KBIgdUxx3/bjxcpMSVrI68JCitDGS4RQZYfNOE+8FRx
fqqv+UIE56YM2rz4sJk7sKH39BbR+6R5cNgZLCCH0yXFnUL3UFG9Gx1Ls3QVU17ztiujABiHAZxL
+VI/Y1+AXW1EQXmyint5NjRg8YykuZJ5hrl9WNnxmMNwAZT5hhZ/0W424sVmUm8GLVzUmGU4bfAC
5rT6bufuWd/1YAzvunv1GPEUaNaD2ZhBC80cZBN8X+qApmTqd/OhRVlGLKWc40XNmRvs2HAgv+14
JSsElDJ/MNBhN+S1ZO86OraMWQWrUFk4sRFbCNAR1ms18PfdGMU/gE7UFf9KMziZ+WKGZ4sEC9Sy
E1PQboUNFrcmQyD39bUFfhTgTNCRlM2EK+NfYbZo4cPnIsixmpS38/DbzNGYtd18LMHGBz/l8u/Q
uNJe4BLDNFo5am38D6xMIrl1xZKeul1ejcwPyshgMcpHrCj6pN/t3XdMXDpVsqyRqu9RTouecfKB
fODCV5GbIS8fLyEAg6FivfRARa0byCHgJB296391F94WH/JgjHf580zKp3W0htYaCTYflTHQOawp
tESmDJx0HELrDmlkrcVJ7jxJVNyFbmMTaRw3eiR53ZG9dl8e+fzUwrtrlx9LyHromZ+jnTaGc5cl
RmrQcFj3tkikCQHiDa7kYaBnWNpLyN6aMhIQBJ6WvTjx+Qt2E1qT9mzZCNXt0RRtrR42ZRb9yncF
UyJatDPgnnmyJsAe3BcT58/WZCyKWJ2zaCP1T4nfX9m3FGzxXnNxyFUHibHE74YFyMvurrPrn7t5
PD71CapRupuYJrYElOVMWoASKuh65sfWzWW4xACbSsCRF8sXJDVCvV3cWhAtMNFluHlXEoWqt4A8
ECPk4D/E1AfUEo5B0C7bL/IKfhK3sApnvq8081WviBOIy2Dobw42ribBN/g2QQ7ip/gbjouLn8XP
oTwP6HQ6F/pUoWkbJuxBD3Q3N4MmRBKFvRw48yzuUyYvo7Us35SRJ4mRprTgxGzarNsUJQb5Q+nA
DhkkgeQ8KRnPQ236aqwmT+MvWElJf5QK4o0y9JY3z9qZYorUfkupx+ljoWws/qQ1HuSqfwjTRhmK
kjrwWTRR3y0rM5lEMr90727k2xeyJnwt2XiIIPSFjVA/CBHTUL1m7dwO6504GnwGX/qwGp3jcqWf
qId9pE9iH/ZsdZclp/bMAYVg9QJnbJqTMbalrySQzlo1WmQkxCqDCbvH5v4afDWkS7kRhMg8xZEp
/uZUzAvpFekseNSltNqVHm5fujw4hJk+JCTS6jniSFJiFNwypML9AEehFq9kJxojfDmGgHzsA0Zi
LwZu9LPYwebhJsQxJS5uqe4+OAJVqKfAaF7n/ItvpV0kQQRMd1w1EAQDfI4baGum74X+sR4u1ZN/
SqyEwsQetrSpT4kneL7EK/rm0mfP7XH3Q4+J90Turl/JVsdVG4Pk00fREq80zIebS0jYi56jQoVE
jrGpwNjQ3Iyd3yXxWGXfKnyvO2BR7xDDqmI/O6sBQwlTBbAHd8IONKd0i3algXnyszxACd+U/ilc
SoUpXsoAKcmUnhEUcNKJqc4npePajbpwT4DP8uGKbCbHWzVWHBA48shYBV9NB/e7U8CQ5lVyC06D
sY/Y9IKwF4oGd/4Y//Uv13fQ3WSXIYC8kusNNKg7y4CZyleWQ3b9m96982zKiXWZufcHrdGxhkP6
qIYu2qwzxO1/50qq0dO12UyyNodw4r2nXHv1e0CVji49HIfIiL6Y4xAvxezaF5bX4SIY+7G4+YdT
aEBz+f2V00qLRqIGFO28m5+FwK70XUPo4qZ7/UsU/yWq/54yV+CI43F/H2vZehBhSiNtIA6HTRol
Jim3RqY+ChYatvGGsiZ8JoKW2FYPuX0WpM3hWhiCQSCXP2E3xK7dsUVwZ6vV32u+tO5jr8os/GVt
EzlJXtJo+zi4lP5leTF+xv4kuo+ekqP5+nrWHdmv82eqZby2FpBxXPjh4ZotEPXHvYfqyQdjXWI6
4jtzLL870mPgdUQJuq8QnbSFpQu+zqHaQQoKpZJZvVsGjdKGRW8XsSYYsxkdT83y2Ekvq6FsO2M1
8F1I9G8wF7F2zrm5ONsE2oYrHDJBoTPr3wZnCYQRBqxHt6n66qX++/UkwaJQkDPasYuLXD1+4gNE
mqFHaYY6WUSGwCzRJswc7Gu5Fi+va19DkW5XrKmFi924EcYdJsrD6b99NEioCCLmCp4jcEbe9XdN
oe7tpr63e/cR/3//EB43353/2q7QUELtd+WbSZvaRK+VDPtQglz/C4m6leGWzSZY/1HoW2ClN9t+
voxC4qr9FRYVLoGXKCnqH6Pxh8GOjlBJZR8znklH2tb/rD67N8wYW7PBop75J9c4jYNv9GC+8m65
F03jiGXa4dI/tV73P5mzbttThGHqalvLLcv+XJkiiYNCR95JslTl3llVUs1g5raMEHAHcsYxYJ8p
rZeDgnOOuSSurh/F2B922uj5Y+ADLnaazDeOrnojj2OCkTBC+QjXx07ybC/RN/GxLzl0wESnR5H9
FT676Py9aBCLodyk9CpwE6dIeWG5c2U925bHjeANFfPP2CSQkAtfgoFd+TiPkcjRACpIa7G/WzeH
Y3JYlhbfy2vZKFiRZJksYeBHuGq0eTHlVFTonwc8ZhlyNPd17X66Ij9cVWbwRrChNwn2RunPiDq9
29D+rl+IZmaa/1ipeZPoRI3xm16RqJp3TFiyxWsTPtKAPOqK4J4++1S+HvKxhhey74l09q/5YsJU
kut8aly7syAsnQaXcXFrp+TRntgU3J743y6d5rrCjqB8GNjft8JmDwRZLp/Rrl7APDe4VBGrtUSS
ZBnh49xaKAdewYLmZeOgNgevBK13R52sTr1pGw/Dm0cbF49wCiPmWi6wmFnZekOWRY2yjUf7MseA
6h0jIjz8FRo0N25IBkuLRLdBOlPeNA6N00earn3V3X6fNIKPfJk9FqDbYMQiv2dB+XFjNHCqGx/p
qeQql4f+Dv7kGhpNR9npqnydhhGP/5WV+ukq/XWrUA+NbIHly615YBcrISza50NxdkPu5ZEyuJX6
CU1brr+Z2APhuVdRLsyw819ixVkXGLyr4yhklXjTxfrQ0KxbmcGtuekcg5KL5by9tozJy7dRyhOl
TFcy9i74ORWSrVSNBwqdi8ohqrKpJj//oDmdQhOvCLwg71set7LtBXS7metE2hmjGhY7DSLD+ott
4mDROv+9/0J5ZO9onvMcHZQQmA9VTOWK6rIkxORJsILO6q87a11PwA1XbS8btUoC89k5onqE0ulL
ZV38T4+5aBf62+rm01ZWYtjUVCJmesC7fPF5Li0/wqrIdJXhbqocwxSAz9MnBROn3BSrEVMVy6H6
6ALU6tnmfXiVyVG2ZhAVrq95bQt0f5qMYLw1FW6uo/Z2DQz9h4he1dx0Gcq4QCRERciCOAPrF0C4
+XvU4srg37ipKD8fJs4tjIj7SHo+AcXqian4S/RR1PNVk737NHwiVs/rMDFlQTXSk2pAzdURk4w9
eAtDeoJIgYzBEUoxIOGsMcl2c9Mhe/mSSxPuT4fW/RUsUOxUY++ilzkQ3E+e69Zl+JikmuNJjM3F
UvhJjK3EXJQnqS7XJvUh5BwO5rZ9RTyCfs0wti2DifWiasbJ8efKYPJsu4xz36Bp5VdiPjeuiB5G
s+awmHD8cnlWMjXLNo1GY6M7/AsiXr751ALCawTiZvCAMOrAn1CCJTc1fYGysGAZYbL4Pg0UzkYH
/PeAPKmRN5Xs5lpPuCs1xdLM2MLg/TDfuRFpUJYxk0lCwB7NAkuOZDE+gqxUMiHpj4v3Rk7hRAye
tLBVggu5Mla7zHcAXeiPdpsMasguqXz3XvC4wfVZqAcCbe0oi72lmlXlPAgdsPn9jjc1kCWQi90O
lKv26JbAlGBxHQsa5E7zVse1xD7FrbcXVSU17iyapzad8/ZTQ5PE7+BrQ0rZ2w82E3UBiSTHd91j
Z9vIRqtxMd5aRctG4Z8/W6j8ZBGcNRVRYcMaO+kvFnfeYNl4KjPaczss5xQK+Xkox+RR1Dpn2Epk
1bjO0w1/s7YvX1sY3+kOwirbQ+SM39urzlPXyUlmfvuvRNh94FBYnNLPdnmjn8pcICarWurbPThM
b/A0COpdnzA+5oK3n8qiu2asBrYvxwavKlHBdVx7mcG20/uGZR251urZyccbZ+VBnxWdNPDskTrs
1+WFohLQwS0ZvUDO2jU1s6snx/FxlDjVrcl4LAfnGOuuXOV6pzyoPNef21f18L1sbG1xjH2yQupt
wJniM9MX5n7Vt4BqFe4WYN80D6h7D9PjCI8jsnhBuFTOwEm8+gjT4jWPd91iPhDoChMtV1Uk4F4S
OHbjT1RGYfdVZJeq9pK1NtG7oMiJTdX0jfFQq6PGDg5tOfgQab5NxZDEAB4HfIZcsfqcnqNhuqel
M2ELQwM68u/DuJz6eX4eR6uJaJLomKvZkWL4sig+xFYe9nnMNB0fJ4GV6WPlwi4tH8UGu+aR6Dzw
AtmJrIi12ofw+NuhnBrkdp2tOte7X/8u+qk1807uWkHvv3CmmTHshtfpclHrbu5DmpjCjAG+ZFC9
s/P/2DZWOkaFFF6icnMY69OgjNzvXFDGUP70rwN6vZavsbAWIfZjx0LD2pUxTbazIwIlf4W+Gl59
PVZ7/4y/fPpeZ134+81ZJ/zqupKSdEF3GdfOEGRhZOJvNbEP4EVEAacwSrBo+VzOH0uXuao+00n0
GZM4qXOWHCy4k0Vsiti5cjx+jO+/7AlX6eqT3tncgIb6yPPFwSvdTKhutZjb0jDKdG/ksq+Olf30
amnA5+Z7Z/2b4utJHeQCn2q3qz9euWgJ+Jgm6GK/wyZg2y1b15/C1ZpLB/RN9v63YaQGu/52bVcA
VXTBn+xvBhvsZ82x1S5uOBtdvr3O+YgHQWx2+s78sMIwiobBPRusz66L2jXdXj/qR2yrVXR+VZN8
u5lPwU5Lzzjrteruc/xHXdODTRRfzX1l98kl7GrYhM+B08rg/BDxYu0UcqVlLduxaNU0ZTVBghjc
vreUpvztonFHFbSsMZFBxsKLG25LkoD2l2Y405CNtu1kM8sBTo5Rjik7nPGbEXmfYQV7oKqPmxUl
B8nLrnI3NhDie46HxLYabuzotVwuX5Kvs0z/lo37xxhdu3q9MIEz1d5M1JX5bqoegLH54fOltA/b
QL4s+5M/Ikcjy1WhmlQc6mCawXpj332ZUq5bwdB4+kC/0pog7m3LhUZGeJ49ZuNOMho37x/7r3Qv
NYj1hSyX52iOco1cAoc/EEMQneaH+ckOR+DHqpYMPOK5maROIfBJeHm1NQaFEQWW2o09vtGvYb3Z
Uun0s4huzW1FoXNtKUxvqNhh6SmQrvHyDvb0bk//y3I/TPVVpn1ubFHcJpFcOLPyFeKiKf9eiI1H
d+QNITo6fCa+suay4mOyy/irdeRXlqo8gdQEna1FwaIQAzRzHpFGke0u2LeMKyZx4B3j1OrThoeW
ZK0s5xLHbqWFY4XbDEhP5OuXLFY5gqFRjuSzL1R9nF4JUoKYwUwk18dMWOwr2QdvG9sODQyUEdvP
wlRPKMPif+lZZLHmu7X9VAydjCaD0/Ty5ybJsTysCo+oWOyyS4rYLN31hKhDp+N6frjw/5Fg9ryS
jsmAAkECpT5/qlpM3XcTstHGYdBe/HCTRLbGWBx+rGd51yJpZ4Ecyxl+rV1PV3PXQNli4FHJCdXE
GyBArKHKLVcGj/8Xrq36pOA0KnhI5shJFiJtC9VcrsZmbKArcRpx/Je647AdE8AxV1GBpuSV71U5
VrVbrJiGWtPO4UgbcH3IZRnGylzJaepZf0XvydLug6Ry8DJ/WbgeZBt5jjI2bjVU1sNsY9XEPPAk
xQWitkIvi2qmw6UXyUJLI/3KtbTsvcpswkwPt8XhISBnAUdeqJv0ctq/W/UWq6RAaVaspkveHKA5
b5olayMCZnjGnOZ+FBAOC8mW/xCM5CZqnkt7OUvI96EiQklEsdJx+x46I/qP5s5aZbXYtlAHutEF
By46qAsNJ1S7BuX6dJMDEtDX/DwQHDorhfuKql/LPAzda3kFjFl0T22CLvhHI/tv2+f6/k316cMR
uMAwp9IfFZmRNfPz6rF//7Y2jPc5D+SLxY7P5gOZMEyDpCsO6U/4/9mK2Mzn+l+uzA8r3X2HLjOs
8ok39fC50nwMAb415D93SdOJcLhi/fQcMdhv/EqUFVH70ce25YSku/f//jvg5BMfRZIdEUvLOjdc
eH+dcxh/u1Pz9nephZ5f5Q+leLXxdQkI5esvNQs7J2/FLaRcmzxV9pCDzhV/j3loQ4HLSEjXa9C1
IEkgi2c0z6ekHef30U+3x19puEyuGsbBJk4/JiE/hdqpdo2CR1b22st0II5SiX3stubE9ZfFlU3j
AceXMIaxBw/lcCQYxsDp7hDlW7FhUBdzaEKbBs5PFq9DbqaAbbc0rHoiuBu57CL5YhzuENPLQ+2p
Yg21Z6z8nMQ5RNF4app5AM7VPmiaduyiN7d4pXe2A0goPsWthyfTDZjb6h/P96llfKW3sgxQehmm
4Ninj0UPzykJ2w0I93awU5wHajhnzwoCn4O/cPcHFRepnL0ihpaVI9+ih1f+qoLbCrw92ZgfZ7m+
wrQJOUmVxzIQn3R/rqHZ6a4bU4jIz7F1BTQ89yYK5VC8mCdaKLr0KpPVZP3p01RU2+cmlmxrbMLp
Y+tgooKWv7f/3FFiIM3NhLBESu+xaO66x1SlwHxBpU5SmS8nV0G5fEKAMoUSnPnZLOuXQmm5L+1U
+HdKMg3p1/37Hi8m/uJp1h1QltvbNS5pmu6LQCo7xT7dvzhg+Utrz4URVPBo5mXN8bp/R4rb+Ln8
tpIBqLNKsiD10VK4NcNqPRXSvpTZtV69q+EMyfNjGaVu9ey+QS/6o6BO1Zm/2iTvkfefzIxZavFZ
fQ75OvA2nNtcZd1T2PmdNQCMN9gGj0tGhR/kbjBOPiGEsMFwSVrdfSd+VIOxlsKifU6bRYU1wy8O
Ua8Sp/hM23VT5aQ/0m3K58b/wdAw9ZHKN0NiWWlS2RqwewmC+1tYGqqkDSXEamjRilnmb0Ayu+ua
akFAl19Gp6Ei+jka+i0imFAuWxb1ZdvJuhdQmHxpiJKE5uBWKuNL7au+OloXAeN3M5WNxUSBFnmM
MkHC+ZoLSoseqpZC/TK0g6d6k8EvjYuZOlSgjQ/yaLon5AaqdVZo9n6J8ZuhHwl6dVWwHNRfTRwR
b0TPBd+c0QQ83OoaVAmrghf7KOZmt9quf6hbOeXqnprp3nv2aGQ6DvCm7cle3Uzn/Oznc2Fdi7VA
WIrYUE535xTI1Is8fC7IOgud8Jupa4AR2udXKTZdz2icqz7N/tpAt4HAF7gq2WpYipxE5aaXCePu
3ZcZqddu1441Y9ZlVg1og5fKhanS9Fz5l2tmrAB/smLkUGW0kyknq/dRQf4P+7wHH2DARCJQ9959
7dmHKjsDWe56kSCUxJQrICQkzDDnl6HiQnBseEGnmio+97P/iFvNzoTma2G37d/1Byq9lmXKBOZ7
VcOkcOHN5eOW63EGOYzGkHtsdZ3oybAwTXTUc2s0TMLFQHveDZmh6102wCUzRZWM+yMdQVl1T9p4
6fNV3GqHFMKVzK5zNafSgp2sKjUVLZRTVtO3V6fqjRwNIdgLJdPQW1t3eItSj+oiH13sCcORCeuK
kirwkMHnBZVgpn7SAPysEiVvjX483xZC74TfAzsq8wX+w6DmYkq+PlaAON3YZ3C9vhCEmaFmf1/c
Gse4ZV31/KWx+X6cS3dPVvEksRlT2TyDVaBdVBhcGkfVPFCXF2i8dvvTmG6rKJDt2Ac6KN/MlYo2
9Zluc1BfajPDaP1sS6pBguG9z3r8pdGu04zH1Ty8QQW30pO3+i2SHpGB2YHdzWvJFPqcjrPjgASv
ub7e66cx4mkRBOJt7P7eabChaUC0jVVDI4OFkY5WmeY4115ma5dc5Gpmr7PMfrC+90We+7j2dLfE
i8d7/cAfCDlB2jL8/fG1zL37tkncoI3vFgzhUL7VVml44/nf/t/6H1uH3Ixy/QKDEK/WRPGYTvc7
X1zy+GbGKu4jF69SLldJJKL5lhsWE3jz5tLTPvh7BTf1+HWFuzTGbTatPz54bRpI4JCo5E/9+LGy
TH+n9pNlbO7JvTeObLa/PUrJZC1tbfwK8FTU8L2W0XoRDu/L9hpdNMuldFnLf2ADkY+O4FpeK2M8
I19O6CAEnFV190e6vzGlOLQOj+kuk9arXGB3+UVlPU787JI0AH93DlG78b2ejTUv8onGxDQpV2Yk
cAaWuN1UW7pu0wfxdFHkfu+LISKoOR14ViOGMmHsWsPLLw194dlZ/RVaUHDIVK7oWifBCAVYRbbs
cC0ql04sHf0YV/gIC/3k/YvGsJLJoM0zMdpFhxN7pPnuBYZ+RWfgLbRXeD2+Im1WdtMQJI/jjzu/
tbO1q/81gerAbG136R1uX/FnxXrWRKpySEeb90ci3xESUnpwtDx2G+OvbSwSOKi90tky4HMZuQnz
RmyHwWpXZSRMwUQmd8s0Lb+1L6ONV7x50OAw7118+wCcWWvXLNDh1MGQXuT7CBCdkY3JA6rjbExy
vU2ClegsqSXKSAtNkMEiIhzb9M6fxqw6RaMvNWSTUkd1ARMMPUQCVVUUC9b9kTru6HWEMuQ0TOnT
pnHxBAniwge14hVtLw0ta2GpXTcmGWUs6FTvaGaFoO4G3R/TDxtxUVlaE2y1ms8cuHqfiPGJxSQh
mPeT6SiT+9oMoZImpCpwv8d6X53o+trYMZ9jtxGLbvumX51lzbv8kuWNLHavyjZVKpzqiU2UXtUP
44q/nO7cF+LduKv635JcbhyHeHV7rVqNm8oFj4+4EHNa1S/xwSsl+DSPsWp6PbrGm7fHFE5xMGAu
Jq+fcUtH0h+2Khi5H8pu+uCQgWJYXUmGt1cnuy377dxAzrS97G1Sj00pfQULliFNj1V9mWhltxX4
0GNbVsBezIuYT15nm2RtzRo80/WfheVvUrTIDV/7hvttmaucbtG90EulytmvRLa2mr/syBlmfx85
xkCRsySs+Dmx5lr42I+4Ux9H2a/T2BTu0TiPG2wvLmHpENRNn7UJjiQ4n6ECtfDDDhuwaOjbIYa+
k/5YVmHB0+yXCzTK5armNKmp/lfQrBx0yvcfzJ+jKHppKJtLrlCNiKp1H8k3OLr9uIBgddqDzFUu
VouvqWgZsvu9uYApAmGOaQPTR3eNUXSpZFG9x73YZ7p5xmcLA7QrNwfRtVT4eRVLa3tZfvTy469g
oZ07OuPClBrjV7cTaJM+8nkeTFYLRC2eHSmV/6qsAVi2jlOTC3CVm4z9CpvfzeT3GgDOk3LtwFvX
9oLKb0HBz220t0YRtNrOfErwlJakqFhNZPcb8J1mIJgwKu0hXmrxCkrtsP52wxRFaUXQ9irvvD+Z
jDt3tkJVozqSTqoIr3VmncgXpigPx7C0zg/hVLExt2zZ0lLTcS/bhufI8uCaaAlj/F3N4QRcoW9N
Gh/xshxEO6cms0yd2eL7hRpKJVv1U6cmlx2uxXe3MwDHFbI/5uUUFeMUpoPUp9ywUkl8j/9JfnFR
bs/uDLhVIRc41bpysFchVi+/nvoyb1hcTlTMl/KgVkub3sUFv8VXeSEDtUEskfc8buc+D3/H8moI
R00NZOvrT64leykGTDD36c+tOfaxeF6zSRmuDo1HgXFUWepPzKQRrycW5WLVPIZ65faXbx9zlVuB
bJHsM2B4rpOs6CCL7q9uCrMEPfY2fP/kBpLqGym8fv8p3KxfiVT16Y/rz/KjMAP1hdsRW+4zF48y
+6hQy/8eKpvvV+88TdUDmyne2Nm8snFQqFlG+6lS5fngXbO0iFQyWbsblBrLyDLrXMstGwoUrLvg
GNa4QgmQWG7RC95InMUtFm2UU8YclE/UJqZjFWC32mCwjLarNnz5GasW9l/7ZzW3m9xuUXIZLt6V
h/a66i9+12oOl87+QtV9gPcfHwxGOy7XalPKKSWc4q/EZ/zX7Z24N/eKaKoUxcmpLFVc2NYrCbw+
n1/SFKGUByXy3qKY3kSpU03EsPDbR/JcV3aWB+Uj1UK6vQ16lVAGdY4j7/F6Ksd/12HFfTtvXRhS
I8t4bImr08wkNla1EJwRN29DP9zD2H2VnXdXY/e3/lL6uCgPRcb/SLqv5VSSZQ3AT0QEvuEW751A
CN0QQkg44T1PP1+tiTNn7z0zS6jprq7K/F32HPQC9Vonq8o0cJqsmd+ZQiiMIXEyfto74amCHhqb
XqL8GPWjkqU1Jb8njaa1Trzd/WcoOVVgg5WqitxC1VgDD8+uRNwTwxdBgkJK9K3RTBLXiceFtvLP
ALWzNvBzCwjFXcHOo/KDDWDTv4k6Hk1Tde/2fXanWrqVn2qOUYov/gBACwO8497F4VH04OgxsYjm
O1MGkMBYKSzeovBWfOtTK8/73M14qhA7bnypxAA76tUwoMLh2/ROo4zduXRnMTabpxz1puWt6biG
xg4pdJu/eQHIWZxhZ30r5+e/MK5a0PXi+Z/Fj/YHTRfuux+oklgtOTBTHcU8yMedLTuxdVIWIR25
ylZ8HEMdqBcIPiQJl6W8r/jc3TfATDBwdgQf/zaS2bqpHiSnhWI7P5QETawuV+pSCbOgrf5Z3xX0
f/v9afE9dDGbQhPSVpNV7Afh0neIXAzgeS2836UduNJ7UScUrEfQ9rvAAGpRcsncyA2wPOemzXte
eahw0Tb26O2bdzSdN2aeGYph2s7wfwP2le+TRjmqWCTTs5reLrHTlnccponJuQkRXLdzgzjNU90i
sgrzNfOn+2kK+56NcmnqavsF8upFdXM7h8Y0kEbLJg+DhLdOooiihPe8/+rl740lvfDpRwc3C1bC
uOJSdINQdoN6ch3exDaS3ykztPclGVJtkQZKGBAJjmmG/jz19uoqwKY/y5a+LV+7fJtoHop6qLnM
jYETVX/K1FuYP7qvXTGa5CcxvJmFmu7E5nbTdNv68kW9OdGQtL+D/Ohc/XbDp0cWIHjNTmwCy/yg
5K+r9P15L1d0McIGw7GZQR+kWGvFcHbz8EaUrXD8dyc/3yRGnrO/bKiwjOW67H5JWNbJRe6UQ2Dg
906TNY/o6hHLzXSYyI5ivw/1eSG6gygrihiDwh0BNkK9d3ifS6vZ61JSH3u1M9Ipb8Xdh27WnB8h
6wKlZ8gd54cJpEsQrDHOeeHWsaFq/pXxjYoOFk8q05NSju1+U4TQYG7rboSPl4fecdHxwbKl4Bgb
ALUvNn7Zcsq+XmJybAYpbcrQoSU72Xac6T0Hj268nz4U05FWn8hknxBofb9WeAx1QPX9LD/J1A39
kQyfFKVaDC/L2OvH9tNdA11cra+3/tH4nGcLgSNxu0pquJolVs2zhP9cJzOPBPx95M6dGzpNsqwt
U587vu5q+TnfE3Va2+M8hdW7vNVS8/S2fqGDWfVWs/20uD9WPUw/Z0OZlk2F6oA+mylarMn+Wmmr
GabFPwEsUJVE0f1OUKpPsvR9lUXXBroFlqwMN/NL9FxWYFr6p/Uw9JgulJLLiuLUr3uQCLnOk8Gv
XgHZnx6QdHiyX++jgsZcbO3INS1fLzHJwDdUa6ddOI8QnJ4F31t8V1u292NbXkQOvwgNkOY8Oy16
qZxyAPjeAiUNr6pNBy4tZ3tr3714I5l9IU8eUNyyp2SGXuLjuG/QEvSgmCM/n180TJt3JW2iB5U1
9L2K7s1jn9UU2ZEE9WYuKritRr+bNlP/f6WTZYCTVu9x0xJk7fD+vRMytq792/Ay52xNmh8hbuMB
A25l3qTdFD93pR/R8lEtQXvROlEVvAuCwt439hLdt7+oCHIKINU//Xyqtq0l32H2wPhsH34fxNLw
rB11O+dhLVin2Nw7H/vmaqzUlUDTEPvwFeKxHi3JaGRFwo5WHTYkWz7VDERFUI3XsuVq07TdJOmD
qKeZ/jev5CtnWERwbq9etQOzEn1zW5f34qFgRpbi2uDm1jG2RMDFiEWRdlHuy5mu/Dh9OJfjn7EW
iLO5mMUqyzYO7ttYQ/vk1qx6iY4acWqQgJ4U1UFZ4QPSY9yOoWJzu5Rop8klvH9XOaWw2Op6nk6v
6zgcBtdAyCbbKWBNvp7tPCZeuWPTbmO78DnXpikYu1FUn0oBWbNqR3O6C4BA3mSY6eAyihksJ6VW
nfXJtzqzse8eDViQN/uZaeRX1WhX7C8DdkYNsAcsXEb+bjo4jQ4/Sg8LbzD9eTakRGmNEDr3oIMy
a0V/AP0/mwhvx9Ig/IOKnG6+gYmZ/0hQo/zMX6NhylPdZcjD+tv+ywBh82ZzjhR8lsmY40Qz+341
8cjEBrKk0xt79Kl3m9+Ftwl5j8abJu1zCIO7DmDSJvdM2aLPncfb9VF+fslk2ZXuP1HlMOGQ5oOo
wcD/UO01+RAUT2DARzBY39vxsh+WoBkE9lDa28fR8RPVVS6fHL6Fyxs8vHf/ydRI/symH5ho6I+9
ksuA2SUO/RW/86sHr17iTNiozJFGnPP/XqqrQEgjSpEkCdvLdBdOSqcTHODvww5v41OVhn+2leOv
sIkNFQjK4Ec324ZxLWZ7ZU2YCnHmrtt3EiJbGaONybYkHt8h50X63ij+lSa6II9Mlvjt6XvQXrgL
/fVqgePxzXi4iDUTQRyYISMBfLtcRtrcKP3pRLSf7ALkl94SWKiFoLGpt+cA054Jm/cn6GRwIa8K
6F5zZ+q6YZAoQxLR9Tz64BSHhJgqcWgmBhK4TdnI3MgwDRql/uTEVm0d+yQ0oOFo3RIXcYlqzLdq
Lg3IeeBE8aJnCbjJltEMjygwnbe/SoqDSQoa08MQk3paVEVh2D24JKEQaKn8ucaq4CujTUmy0Rh+
+sWov6jmNg2YukH100VbefMhrEfACL1s1qlf2+6oIU4cnhzvl6kEBDwqJNeU0sy+axsKaPNbHr3N
QkjESO9o1gLB96uXsi+3TtRZdVT08/cOwPpgB098u1BgzPMXXoTyvx/esS+UkDfh4evWZtHeiULb
4OtS33zqx1+oFnTDuwL8Spx1Mor33Cfk5Km3tZFuy8JIjXx+aKr9rV+vOFoWt++b99ilGs8UVrTy
niFcOFXcrusmWrrA9HmwSfRvYd+gA5c+S2VGc7mYGnjheqLudNdZt27fFqsU1PO5ldu9J7UOh/4+
0dgQA6K2rtV8XpdYR3AD1f0OMJBy1OfeG0ioRSn+V3IgtwMMnq7kEn1yOg46H5lc11LRCG6zQ9w8
6x7osv4yY01/vW5oqRZ2UUSvzfHlU9a1FxBVs/ltUaYgf6sCHiDBWCvK5ViSNApiY6h4FRyJ27H+
CunBwzyluPOQConiuRRVE8XMl1jRZA1Mpic4j8G+bBf9mFGKYe8lB2QCEZC9nIiXs3CmLN//0uxH
ufqLBpKL7sMDjr7DiN9FOUnWg+k9mB7jJQgGsUUzmJ3Sv4HaXU8smvOulDJghuihGJFKU+8C0Wz6
r49VR/5kyNphHyubgBrqHDROlZkoJCAdgppapWDadn6WKi2NxSiRFZfykoq31b/KRWVAPUZ6lytk
iykizk0/HwltPk8ejvd6TmIIXZ3NqvfoJ9/+vPDGVPD9FvODy6F8yFUMSahffo1L7W1ai2G6C4nH
GDZNvKmL80/N9q9G3NA9A9nA+8TK4/vgMT84XYwn/jz3r/2YUFDnP6VpvJzelVlByvfOgUh0+RYd
q3ntAkxekS/b4tU0Lnp2H6yZ2wyrciN6dA/SK4PbMFF6vs/E85vWU7oM85hl2xf/pv9qZAxCN2tC
CDajwrPs9U05Bvwz1PemJMF3iX7t7X8eAq/enqNj4zpQ5Wofmi/fNF5Yvao7g4EexfV3pnmVmZ6q
3L/kDjnBQ2o+cxJpJ1oKI7+1jF/ahLhUgdXgaZr7uh6dg2CHbE+cTa6+xXK4gKuImvKZ6Xspm2CX
JB4vLTPlDDTtVKcjjFEBEGj3YWVCbERSyK845t/sqUQhWjAWq1cdrBqkOdADbEzx/Kqx68skuFR3
zwp2ZisLHpJdoK6Vixy2T5IPkA+TINRTkK1fY9TCvwm00iYkhd3y/95Smg7K8u+g23mzoFNFQGly
W90IlEo0sNSX9GAR4QHODUCVrcl55N0kpVtSBBxLkfYqZhxxKxlIq9sHXcAjqkMqVu/Jqt+L4FKM
+4npswZehfBp+jIyJ4JePNdeiJ+2h7VsXpCosyF/Co905e9Ug04YmWsje18KzeL/RPB7adMfCSza
RWNZvAOdsvWrjZ0akQ/GpDyd2RUuPo7O1YxQeb2tO6iQfag4tF9bG9u2rgPaa4dFsSDE7g3tiR5N
3awcfkZD1fPBCYmy4kh+ll6T22SzCfDuLdXbZBoUjVknP/5cX3dqXk9N9IRGRzbWDDKwWVWm4EJw
x98ovy4vze6a/gAbHN4PT0OvqLeEEh4rU66fWN3ZuLvWncD2QN8K7nkJNUsR75zcNZ7JGkVarAUi
SR6q/uXWiS7ubt2P7kCCX2CeQg+KsRUVXggwc6aoZ7OLJiUqwTGV8tGciFPhpfmcpQfxgeF9Ssog
afXXq5OOSt4rY7cohziew2HqdouCzNk/UkXyX0s8nhza3wEnemgzgNAm6lJwu14XPRg7lqwxKWxW
AVQ7ZzDGSSpMbeEUm0pbqSr0b4mfS3JeST3QauaNVOFTF55oyOOtNNUC3UwFCBDa6169RNWg1tAH
CeoJIj3NC6BHeZk8VvKLUYySlfPR+UEdnJgkVq1T4j1BLJlVOPVVQyURTKm6dtg9hVjBWmPGprr7
1nkPNQkJi1qX6GsPOzhX/6Ly4oLLQKBCFE+VvsBphVWom0+wEB1tZlpxow8Up2GCWsg9uctJsk0n
2QVLSjE/fG5IFFia4jzx6/zgel3e50taKhApBeIQRQeVibVUZbF5NPfpXs/6orI1yGpVSZPRgCOh
Y6T6H8oAyqOoDPJ8TZZEs/cAq6Ym+7EPtmA24w0+MqBQqqWg7gdRHWe5UxPseltXt6maxXB4NNao
uzkIV82/HS/oyME/p6MSLyDfbjRcFE+QJMbo+NTU3O8/c0j+w5n/oEdafbU30pBzwla/byzgNDdv
f1sU9+lR9VxuekGRcfr4oSIUqzkWNhOVrcjo2leDGvuGUc+gDwIUIA1cGqORdPvS3kgOd8yr8Ei0
HGTqzlCCbKu7Q38X8MpiPqUmCnLkhbX17IVHOE9OW4nl5/kpByi4hnYfOplUzyTBRUG7n3izKyFU
fO7rWPJo1qiduRdkde7ECP3w08nx/Um5X88emy+HxUGGTxknkGkqedJpHJqb3bTOCSrf032FT/5S
tZhtVufd/JyubOPVeP/wcTvWbyLoV3XXhoXzcls0ZN6V6ZctKFp28AjXXcOWlT3i9wAxFeWPL2hH
S4f3t4bvsHkqs8/lc2N5qdoBZPg/60cUsIvAuTiI4+7WrrbAzLKrv3qBLNciLQq3n10bjPESWhKC
B6ALy5KCPCVGISUvrHvAb0RFH3nIN5Z20k82BW2tlAjlj9jmphISxb/9Rb5lR3bJ7Cj7+edKRL/D
RJ69xeMzt4aIC5lPqApWfasF4h4tm16yxIV9GZOpwLRZr5lAnEzxKrCPMiH7MJyw5BASydn2gobL
+lb3JQHkSlAMxV9FgllNu+manAH/uBBgkVfem/4YZJbNXayauZZjK6RZ1StpsWay5fSqv1pWTjGN
8SC8mNrj8DIULxOaHH3Fs+RF/h/k8kZ4QQDNf3v1f9FfSASLz6u8WVbg5y47/qlfEgJ2tq+U8RKG
s6xKeLDMOY6sL272jSxtI+Z6Hoazxpqyau1pCjk+cblnhrzDMo7nDqT+uG/Av1KTtLzS8Ry0E4au
O9Q2v0mj0W0NlDZa1ZKmoHu2aMtpArF2vq7ZaOcEko+WfeqAen7iv2cBQCko1Mrn0pffXs/8e+bL
xr67a598HQRIrHdqh27p3DQMpOLeXipH8AkN0Y9Rk3RowTeppCHtQ7vLp7iW5/s3qEFZs/dOWKkN
CtCETZRnu7Dr3iQwBL/llBTr7fBzFscWq2zHkcF8jtQxuZpFQWibpfA5m2DGeZoodaX+f52MDYvp
cU0DE9Q2Xv2kmq9ZXvFVWX9vZBCcxgbjNLPGgtwnL3iepZsoX2YCh8DxlsitIjlIyGSdXVjgmSmA
HJ3q5KZm/NLNfemi84YgpVqH3qWXfN/yYPFBiYFkt15UNYZT8MiyTEv051Ngv61LxQPq7oHDwjJi
QWyqbbqoM2W+mg1cfpO3VJGu3NqU15uieJ6XO+OLn5tohUoIE8Gf9QKFmS/Mlm8oVm0NY3SYqVW6
1JA1pUNFMFwlXaK14CE6MXzqKUH97H/1TWcHABLzHaIhTS2kXQp5qRLHMNXnX/JrJ6hMn8+NMNfN
vWS8AIVRyzaWb4UjaF9CSPFpcaESG3hmtgwO8E9HV6ru/A8gKg+GWzmJNfW61enPfrYd+weBf+zu
qwtPfocU3Rb6YCZ2oqZOrRGipJWISH6teCeZKhgcG+KFZ4r0wvBY3LT/Zt+TU6f4V6jXE7V1xbSL
a2lBUfGz+MlNltS3NJU3JjXSg/fce0iHIlzOfDyVo793nE/QmX0Gk/AplBYShjSpIhSNXczXqLaN
AwxNy7Yjd1OnfGQ2/ngyZHRXX7YFem+E57dEn6peafXuh/P5Rqgd/grHX06k7ynMReOn+yH2qWqh
lavpPlTB36vakKLnmQnBooG8SMOARIGzvV9LKOU0bAsKILgHDHLtTCVO0XPdQu4K3rN2/jyPpGQI
4OTCedSVrn0j6Wqi9H1FPXJLTcOW+ygdxFWD68XDptvNI7Hh5Fm1qb8sOer09kPgLK51yOMYb+K3
YiKQBFrhbdKSYulTrht8EDdrO5K29xpaWqLAqC6E0xrbrp6XuFeYvQx7CQKz/a9TM1bJjpKmUa4Y
aXcmachWVIQR2sKI4s/CVWCMB97dFx3j6IhCcnSubmRqdTGw/+IkZpv+dpRes3bH3yQbkjYaI0hu
YqbngfQQNFq44Iq6Oh/5rQu+lXshnSvJwXmZbfJnJnCe/Z7LPwTzT8E/33cPxfw9cmfy85clKuZW
nId/AKSw32uSEs/K2syaazWeR2MFoIJAep0ZBA2GtwLkwG7jUJiWY4e2tsL/BiUkvpWRt4/9O4GA
1X9o26Egot+5zxVj2jvIdfoJ5/gnQiOW+/NOtbOfB/KZbM1hdybZaGz+5Ve9PnREOhaFd7IDDXPa
fJxy1XxUDSJIu9+5EUuVza5+ruo6HkOa1CHfGhA9kU5lwFAjkcC0dg6utJi802ilhLJRlOGiIWYG
DzDca8NOMpWnjcPchvsvj4fMBAquuWiRoYiUNY8BAloOGb/6TfEKXtRK1JN8XZd7YawlvDXoC3LM
cKt5qkzi3joQC0o27f0NaeOFx4cwtlX5oeRrXHqv2izkwLRCdoLPauVL+5opLOPwmfeGMsUKIgIQ
xhJOgPVbbMDWOIaYVbLVxJBSyolAHVM/foVEsbshGKd5ZG5gaf97s7BXrQv08iP9SQ2xendD9uRp
jIEBR9l9P8GI96oGA92YeUMiH2g/km3vmr0rnL2D5Oe9v3QoZ+jGChuFi4YHpC958lnKzJXDihyk
lE8Uc/yFboBfkmuoGAIQCakkZPKT2xleU9MTNrpFiQLlHg9gJ3XNIlFUC8OOie78XlXfH0uR00Rw
I2e+u7/gRi75Vwcy+bkh6YgEyQeq/i7GtuVXpObEgfqr1e82X0rnm9txjk68d5v4Eok5d9E/jmpt
ZNCQFg41DhuIV1LzW6b4TNU1U3o+Na6KEvu/uVYW+0Zm/r5LU10Wn1d2ysQ/ysyPrSDbJAgA+OBd
T/Ve1HU6gqi8PzcxJqp83/E2maYbQcr1qXTEjsC08T2hQMgO1C2YFyTUmrpxcJ+B0KMWeYznkW4v
xlxT8SDuMk+wvGZntBErhEexuSZHra/y1dg+8XledBaGjqtTjxDT4XJCsuHdQJyCqzVP11pSgC0a
4PQYwtV9z7XuyfLzWH4RqpL9WTpvyVdzJ8pguLkV8tUvSGlp8bbsGzbuj4W0JRf54wUx/7Yf/yWu
GqqW1kPzKAdQTYlPpS1+ZCf/Q8HPRgtG9A3cOF2Ex/mPUb3XnN13G/VOH3erOPIQ4z3JZtXRsw56
6UY9X2Ez07CcubPO4/M4xbJ2tVet56mWMMQmeXpIwhGAGXA/JbKjT8hBR2Y1T/iZTKOt5pmthVfN
rmagXQePYQSUVbhTu+ZYEroCojW493fDMewJy9KZqvrdLsZWVLyIHeaoObSAeO92Yapy4MXi6yQC
117+jzwCd9w+7FeQmKtDbc+aASe9Np59EkOAZYrE/N5U/dMp2uQT8QomFVmjDjD321v8LLRZzWl4
FexfYmkMDweb08fvunARGWRmf/NFPiv8FN5N/cO5RTuoTMiv4AtBLqFa1qvGls2EtIN4RYmd6eU0
P3C24aPr3u8N/PZnan/tm2SlQeKCuQnUXYFI0+3VPUIUrcBXrLBK1TSY1ojShCtFqpFFmhg5/6Lw
5EhfaSgWiTIWki003iHyOS2gqwD9RA+3/K8hozVheJ0syWVisf7tH9KbeLtka2lhFzX93ZXqJxVA
AMoORerhXrg9Pk4xu0GSt0hvQQ9lVyNgupaJGfCvrktnSmPnIjJewBkhzNm8zLd8j0HToKaJOwIv
Qm88vp0pYCklBdA0QcjyKG/WjZv3W2WiW0FS+t5RmUoVC2w3w6jPU8PTt1BVnfGC+r4ONqIcwijP
/sp//V0VQVo7YqqArwIEqd9ITtBobikgtdqQ7tjwuIi6d7hlwXlt1Tqiuf4nhFY0xquHzaSPI+Zq
sGnqOX+TpXjpUNxVH20uNi4MMZ+qcolAO3FMhrWZXRNVIgFtU6n8z99g2ojFmMM3X5qtEFDGII1T
g3p9CYIOOSZKnFQl+vj947CmUPAPlyPxRXP30Jx2Mgrg/5gwr7Y2MTs0IsQ52kx9f9ii6hqublS3
mbE2v0et7Sw1oXUJKT0hlzTPbkkF/yWbKRbgfYsR7qJjBXvkRlmhLqeMDCIAgHrs57CpWO0eYH6+
bG9S9dCT4QVhyFqNQ3kzS8ANhpux/SAV1AFh30VTPyYxVWQwDP6ezNKOVxquOiLSCq5hu4FnkPGp
BZ+YnwflUccub91clcwwF8kbAmOcsrOUbbKxKB7rR8rvtbSwHQi/sWscFsXbo3jIuIhS0si+Pac+
08Z+FtTZ9hAwl+M8DOwANR8qMXIsZFb5zxhrUfMamVr+4/kbJjvc/3ox6+8zerVg7YdKUsDREYae
7F22kPJLGDKbmuXH90811m1aEMKBbgL6JRntkhvngEgCgYAiiY7VvQeRKyRqhgQeP18hsPlWTzDd
QHiJ/JnUlGBRKb6rQpTtUyHJ8je4Hu4l9VRm3Trk6ndZWFPpa1LNNfzLdQtKt4+Zlqd0VKktTLYW
2UWzKIDF9/vRW6eb/s25fEGiPrrgWZJh5yt8DU5JqavBJyuJf56+L99JEE94eh9+4o4tWgZaxay0
466DE8rXoANVBP6yrbDVmNXRajqRPkiBAQeCOoKLqM5AadvZdubdW4ynJK9gOtoOYCrIq3mL1XXm
r3/0c1y9KZZn1TVKfXouHj5v/TPBSfm+C3ECyU0xqQGQWWKN39Q7uAI1DsfH2MjcitzhNDeEgQ3D
13D9TZe9npDqd4HugbN0saDYIhi6Gx+zA+nBMhPVBpDAe3CvJWdCC9Dd0L/Tx+s7u2tSCBheJPvG
kMhyPFt4DKdSA7tGKRhHvHxLGa4rPm5+lBKT5tSpJOTinwKDqq3w5upMW1AC1ZXdXj4DIw4bmJfx
bTquwQn8tX97jPK9x2T3vftgSOuGaKHD21ayog7IN1SIuiJHvmQwysY/p8Xmi/tTEiWltBbWEZcQ
Afl9+r6va9d05fJtfLpewPs1JwmAUKbkHBQwW/vZa7IYwzLp+rZN+/dj36Z1htwSVKlKVFN0mZeJ
mi52r6bujWhaC7b1VfOQXwSRUD7ZWSh+ghQgVQdB2lJfbzC8k2nbfYeP19DlKAz1uMl86YhbEqs4
SykmqblikvLg7XlG9GMFmMTO7RQhvNpRy9mLVZBBVzS4grWujIkAVZDOg+zn3jy1ydif/odKxpdh
CGjmPqOCtSWwqafqoo9RiLOU7OCGNbBmrOcsA9PTGbwmgcTjwAT11Tj1ykHMRi1UtnJZsJ6kRyfp
ftM+cEATu6lFtUxwqPFHpXlcNFox5YiKLBNmv4/Tj8JwPfmbKyN44yThdWlVuL4nCCbgBWvR01gQ
YpwKtj10n0EeHMjB2Ewq5A/CyZoxLZawWUHDGGuqHvcfvjrXz7XFG9DkKPMygTeIhks944md+TwI
87WcLgzbYlSgEEbT1TniQdIc4D/ZfcVVJmrX0Rop/qN1thtqFPOVhzgWdOSQ2/Rf4oSxbX3RLghs
ItRAZF0kfTDu7ntoZiTUFt35QRCb25+KG7PWoXrrxjrxi2O3/HTxTqHXdzpbCqYcMcnPupIm2Tn8
U6scK1BSXA1Zu+P9fjBNsrHhK+I/POkhy9qDTH6gcH0RdzwqDAz+PIQVQAk2j1pnD5a3yqoMGkN7
/MK87nUhl6xlU111QFAvNkQKTL9cjt+bEbSgiIgPFrytMt7NUwxiKWtp30wpiubPfvaTth1WesgU
z5u2et5Ota6+iBEnq7FVywLoE9BGXgFHmHopWkH8uZyuDXVcvHNbNV1esmNcZ+sYNNqZHrhfilg/
JZxaQd+TRbQuVerrumM+38p2VCuHqLUXx23JK16c3SIE4JBB7hnnnYIOHlp/D3ezsLkUr/A1cpGA
AJ++V+/oloOgvEvV1pH8bN6utSwRPeWgVzTo0YCoqSH0MmiPFyoniTWSXuBuMWR+2aWhiSjh5qo9
rcjuVsubnStwlpk7kADrRGi//Hm779/PpkR3aMVwmn88S/LJsm2RmlWniJ2EsiCMoYqGUV0YjzCE
v3QhlmguosYq8PjFDK35o3gRMbmZX0tJU3NTjVeZgVQ5kyvf+3YFfEHT+9aj9uVHQrrpqkTP3Nmr
1KBNF5rja3hU44NYMzTuaKnt+45HgNgEo0k3v23esyV9E6OQngfIc42CbqCaVTRVEvsWM9Z0imer
8QastDA1xWzYtpzC6VLm9LlkECeipsXTu3FW/WywRli8kuAbkrbmrg8C3ZRAaXly630IAwotm8AZ
xTDHStCwJDN43cr0WrFszkrRIIW2QlWe8SCvtOUsTJXUZR0/rVmbIF3o5VvxDT9/M8NDHMp+5qTJ
rzrZe4vq3r8Xa/KR4XmRPQNcUmQPg+6w5R699pX8hIs5B9h+c1H+2rxd2utmvCU1phrKMrJAfJk2
Xdka11drnNP1y7oKH548ntXHobWKl47dx2eydeg8QPXb4qu8LF+brnOt09JP4l0qm2FCKsMgl7FG
ixHQZ75uRoLW64KsJF6xBPvRi4CDPc9zrgzztk46SueCw6mc6i875tu/Z6qPxrX0KPNdd6fshtpg
WULVSI40dCYkR8RK2dleJBKw/z1pN+wnio1YPd/L1B1W3xKuz1zK9xEffa87O8qUzKiyQx7cvxS6
5VxLUFkBuTYCt7PF1YI0yBAf7ZxzFlYlvLjrwBDKvewrZOnZng1M+I2cAnppLOTwNjQjNUy6ESJA
uMjycZ4WU5NjjRvDwZ0oLT8uOwioRMXGls/ezEmk/Et/K2TzDdcB8ZRlh5DsavzsMTZfoYnjSMhI
9dz/M4H4NLvNVovi9vPcXndzhNaduCXYybXiGKDJDf5c8pZFfNyNqLhqbyB4ZjSA5H7UkF8h5N+J
E9VIOJaOb76DfDFvFuft2pBu59sC647wuq/jF6HcMlMmK7o6q7rgs31X5oRmUltpwJVRKSrkbXPJ
Ua55jdxvgRvXhkZ8MyPL/FfsvvRu32AuBMFK5I5vpPT8qwS2N4wD0xovVsXlMCS2sRkMg9ANIYtK
GL5ap/l+UcgrZw0GW7C7PAr3h9jobs6pMgAjroeEEd+6H9Kjm8lXApXYUB8teRSGkXSfhL/9PBDL
E6xsKtmZfKeJcxrvuKfRhbM63Aw2kBgQTDzMPp1dWwDwIDtID5ZEj5eS/T3dBvy/DDz2hPNMxKUV
Z8pA1+63wDD/DJXn7PHgQkIf8g5Qdq7uBVjuR2sX8XK6P4p3nrfKqfbshqVsc24fXzyiCSl5nzuO
PQxE4TK7qPazRXmZK4Gfouzi/BTGFAnFzAvy84GNQ3erwmwdB/H32Mc13T/mi5sFYVvsO5EsPYA5
2ftX2pJWmLufSPRX3XAmrIm+HhAYaPr7v5DWB4v3sUi6pV7E88mT5EFU9suvcAxL51ZGJvqLRTtr
8/7g+wgQQ9B+vSCSuapDefEsa8uV2EmwZ64KWsueBsZpa58Wvuqj4o1Mry2pApW+piT3MzXF9twQ
I3NLkqPrslPBPlNzlOXaKUtkOopa7vc007chw1MJo00m0sJRXzhOstvewwKnd/iECq5mmjT4kP+c
/iQ7+Njt+J3fZDVLfvoxpKdmePfxfDKZ8GM18/P1DzqO8NSBlJhLUl+UzfmZhINtjD4c0zfuScX+
eLxORPerXc0Z/cq2lre+846A2s/ZQ0T7AQ8orB3+i03bdaEKgQ3PU3H6BZ7cGwZt14icnbb1R/SO
KPz7cO5rrAfv+5od/1KBVfrxvIQ8NsW3S6waoKuHPGJoJqEK6UozNQxqzImjONXDyAFsZ79OnHsh
addRS4isc1APzo7ay8QJARP9qy7Ll8G9lbQ5XeRPrcux0lx9x7YAaP6kKxptSnlmvqwkNShedRT7
3BXewOG/8QHor8g7yJUN3aQjv+h5BF7ntD3Pvr7ioXBV8Tss/bkLMS8ae/UbdBEDyK4SLDtazLgd
Iuz9tbmsOkdJch4e7bap7WGvEPd6qdBA2HakI5RBmU6wLbRAEQ0CWgty4IU8NR89j5VGJ9aiSr83
JQVeW+cWGKogwn4Qa81NdS/G651lI8n+PbqXRrG6jUi8FDqzouwTumFuVMmooM7lwwbBqKPCK747
mI0qib9HTQUj64UM7c5Fn8j1Z2F0qCrc1ZihLUwrhOrzcL7MLX8YxqEq3705LZjhQREZmARixZmG
wTQHEOay0F+z7gos4mBJ1g4CGk2PaoQ5C+n+fF3oB69IcOt83bkPF18h3f1lnKra/duUyiQOXCyz
OVwirD4u4sZzeKyOjELm/NU7o1gVs1M68eq8bUp/5VdZ9fVpjI7qR5rUtvLLtrgqtM/VNpFUUvC7
A4ilrIX9lPqOwduU07+L5qN0Du1CKV6eLUt0p/VUvyrrhao49p0PydVU0cYYZQpv4mqy2sF86/V2
NE2FNlQLRQ/Nfxqv/cLQCZcEffEm1ub7snk50hKpq1hxq7dvVhxPW0GWbyXbtBDRmyzqe0l8OOxU
1hDyt/weF6GPFYWTFuso/NznYjBbNCDXv9ev9Ry/2H81Z2csM9KofHaJGyMEwlyXbQcepRXP1heo
kM2AUHZTe9TzzftoXXm5JWWS45BCC2MbhN/xElUc/s8krdpxU9jBH2rYy5cIjO1PEFtT8w83neS/
CVOrARaK8o4iEiuILsUi5VcsAAFaI0uT9fJJawF7rdR81gfEM6971jDfBYfhAo58mA/jmwqQQD/z
UpThG8+N1DA1WTAwft0my1Hgw63v2HDXhj5wK7SsPMjAoss2Wb9UoJa1aQPkTLrOwDNCa6rviZvX
bapU7mJVis7GOAssrsHCzuSPXPtz23CC9g6t5quidjiVEhIwG4nyqUqpWXIaQyzpOeoyyUXNGjwn
004jNnindWHR8m5v3kl+DUFV+rrzOTG7oXWM/y5A7boRxm6vBC/EGpQlNKSE95cMz3EZ3ic/I80A
7/kuN6tPw5ZmG/0rbxRLkU26bMe7ihlT9eaK4Oz26vMxfoGmW2CF3GescmxO5Y1mfCWKiNoFAr4x
y+VR0Xl1H16Yc9nawGUv60lZcVPZdgvZHYv34De/DJcco38F6dTZUtSWVis6m3ejMsv96vrLp/F0
smocyONzjX/BVkys7B6pljqjcvQSkLN/k76YtPGqfBLTTkxgQsVUrC5OkDepaHbDeONvgmmTO5Kv
QOoy4ydMCAJVWLn1q9qyx3/UaicCiocKa1ncRtanS39dSMswJ3xcIfdtVLGy40WZIBlVJqxmbbgr
6atYCZrTyn2yaD9q53Y0xmjbD3Kfn8PFaKqs+JQ5Vd3O4gNgjeHURyRBloxCT17M9pKHQnqSpNYb
n+m3eBVHUxD8W2Z26i7NXoiK02whlilnwyIvitf5CIx7rk47evwKeGG28Hl9DwHjfCPe2G87QZiP
Kim3E9Q+1CthZxAfsvkCy+6jUup7Zewr0kIxyNHphOAoCfI1/viPx8eCL9Bw4OWEGBKmmuXujlUM
hzCfD0WrNECOUpGS9yFlxN1TPATTb3wQBhptRAM7Zui2MdlCP0o8ZOiHc8MW85AiJ8HX0uWKbPQd
FSFZyplUP5b1bUIkPb1DkRrMIWA6JB79O57zhykfBpIvRU4n+9mqWBZK6JxQfzM6yuLHUgyKbJKM
LxefhpepGalVbPafY6s1bUZDqn4KbvenYRR4MOfLme/JtlhlXSzPBb0Qc50bSf9/9DYu3hP1ZD/+
ng9bUQmUoVF49hNdZnkKoMr8UN1V3y8f8g0HVzBORvmjJDWjClIIG1+wTX6EyQsPLvBc0YHaTg1V
P/8oyCSiQBhXglmT2cp+fu8YomDoEWtWyFsQt6oqypZT86iOUwHxUA1VsyNb1GrsCK56gpvfaaqN
Y+QKS9VlZANoxZ5wz4zkFJYUUPa9EBvEkR5q/EQvELaQWg6w14QGj2sSesmQxYwJdola2kONsLCO
nkNfuwgbyLd236RV66rfkyA9aseaWvRD+a99Zc3luh0bARRAQJ9zcB3Mm0FNWzvO0h2VrJx833Kc
DnT4Fo8BwBXcy2Q/u3wQXbSDmzHTA8UpI8Qo/txEjIxfc2PCOO4N+PhhjVQ+MSyOWVYxTYPlz338
V42GsWANFQVZxT9JWEiwkGWG1K5uhstOBIWjLmGpOlyFs25HROne7eh7xJw44AfHpq38NQF9Uk5S
gdjfgIBBnkEVM7CHe/eCeb/r12rkjzVVMEcugEbtyUxu5OahtPxZdVVhHfHjlYPUpniEb7mM0ksV
BL1c0zQSvbBVpvIpTWLVZz3dXDeutcgAIQcAMkfUF5kkTlvFQ8iD4hERsCroU3LmEQtEM1hVA2lc
6BsHU8Vm+q0zWPaO76xvzo9/eU0EsEYFL0amo+X6wn3+KotGT5zb18PsPCNkuk5Q0bX7Eey7fukt
OALCKCK63p99n6qqFjmb4BRXL/wn8MnQuv9oOq/lxrFki34RIoAD/0rvPSVRLwhJJQEH3ruvn4W+
cSN6uqerq0QSPCZz5zbme/Ps90yf18Mxm/8CHM/tuTuXu2xNn4N3nD2TzxEQ8RZ/Wxco9FVGGzOP
BbqAWfX0eMTdrK/mCplbxDyFDDAkzBJ0ifPslj7KbYimy50syJovz15EDGi8SS8F+50cs+aNIgP3
jnMaYx+Vmatgm7yDo3AbFDvSax+4gUBARg6DIqVwT0AjNK+5vSn+kskG3r3jawypsZ0OMU4cLk5I
6dxYUDYxuaXpqVcw3jlqOFKGDVYVHAsgKyVq1BCwnVyv/1MQM+CYbrXsG3k0KkBwXcqaffZOaf9i
JeWkB1pH+N/TxQiu9PLfgoP6CXfXPYDSiBNVKT6j9oy0dCZEMDgh0+7lnwfn+fgBf3XaxxrgLQ3F
eBY3OLd3GgvqkQT7USwC6GOm6QsnXvJOf0N3ajPpxUlksgSAIgbKO+kn4e3CRqBgYaFz5G7/AImY
GGzyH6CADQ4RLwxQzyW3LjcBZ5y1AL/ESxVfheibvosCnu08mSDc+BWmpeMLvFTcOLSR5dq4UeLn
8WAmzYQUWar5nx0rLVX1bV9CErr1M1Upkr/o24KWSZevztN+BaMW1rZLbDOqcU6HUJkoa/yF0wFA
KlNbYFZ2PscQf4EAIQ9kuAcVZLzD1qTpYCv+Okvyd5Stc+N4AuQHYCtX3dWGZID1srOG4/pfXuMa
o1jiIsqfBf8JoSnooQnZB707pY7DFCI4YjcPwjj5WQTrhhjJLZ2k/HaWzg10/qk8NtDVbzYETxsf
bSz7OA4AZZi3YJu+iSK0xeCl2/Q4nRPMESD8c25I+4pMckhxJlyglQVu1v9xCFlUddju0D/S93E4
jhdlg5z937RKGJDT6UE8YxDxomRMvRvrghYK2TK4N737xM83uoNzaiaRM+JqZof/rTAaxmGvXJTJ
TBX/IWaqvCajFOdUMTT5x/lubuFdnAD4OIs4CXm8lK2wHJnwmY+aicg/Jv7KP+/kncDKJ+BzC9mJ
5XcBc5bf/BrRdP70/rHkYODP++TbhNyCH0fxroN7bIGBj9U3TaDGcW4+NJ5F9a3uSVRc4d28og/c
63/1yZuNOwcuU7JyL6QCgB+y1vHdOotFt8VaeX9XoYxC3lw+5QXbpN9411FnTLUA4O6X8+necYkn
60HFL3yacCFCmGvvESb9nHz5JZv0PtGGKuccrY2XnH3QtXDfwZfCUgYMjix7ghVBrYiQw0wLo9X8
3JMmZ83BUPSVuUFwwFEWU4yAJ58mmyOiX09Uks8pQCzdJqf8Ql23wu6L0AzInvp7eE/PsNCX9Crr
HkL8S7tVC51yapscqpXEWdP9Zhjc13Q/ck9gmQa/IZhyGahg1D8GS7wfhiic0mRV83fcUv8b9zGh
A0/D7HSys5jyAel+vzDBwwAQ6MW8IHVnOrfMn3DEGB6w5MjtAeW7MLll1JMA9XkUsAB0EPOWzW9y
1E7Z3Ny76GkWpKdDsYRL2TPdkpODHkVM/kN/R3FB0zxeoAOYFsi2Q/e1mtpi6lSOKpbeD2kFEzN4
YsBO9nw2Dybm9YNZDDyh3oic+yKrY4pSMrmfolvxNhGQ4Qms8AKbpcBrX18wlqaXZHjGTWdvWbkG
SamVjXk2bgbmnIIE0gJkCXoUuicIWunGunEuclezwunljRNCIsB6AmIBASBqlXAIppkFQ5yMh8Ry
Vw4ULSA+Fhws0ICO+bWuT8MhOAOsa85iuEX8vmmcgZvsBQ7BAaQmPQafVLwv/cWoeJlgGZw+J1to
k2ISZJ8zCVKC/i+Dai0izCLcjclBh8gZvhakGNT0PcsLQKdkJphwQ5yn6RSY7DscLMbd8KXhMMW7
ft09hkNFdT6zSa/lIny1n/aXoDrgAkTaVR7cYaW4U0L71CwZN+I6poSioF4SGHjXP1g6XIGL6Zr2
1uR5iEV24jYFcx8xkR0PYMEMgzf+1T3lVGkzUP5Ncox2dDZ79W2EYAlFhVenWZ/MRuqPCsIIGCxB
uIg+4UzIWfG3gEAZHEDI+uk45gSkwuIUJ7kRy7DkjykXh5oYFiiOONMZ0mPIYUq6QgsrgwtfDvei
efFuRBScQJC49LDVPhl4Bm3FiXpuGjCFe5hzVX/gKfHE+AstDGVYT5NqvDMQ43DTLrQLHMENxnCY
r+Cnd+OrDXnqlyg+YiTDNwpEB2YH3sgaYGhmTow9uEsQ2hy2DL+bC4BDFiqJwsA5XBLGgtkF9hb7
umVItcS5cp4fU6K1NjZhbIjN+G3qilE2OoDeWHTOA2cLRb7xQ5DkUAALsoazA7Uhy8WclATY8nAQ
hk9Mx5n0PabxD4w6zt1b3kBNgJgYQpKBqMB/55bHyqVZ4YcDHSZIMEDwnuwK8UlN6elnaFOcwTwH
/dVejXRbUhDSBWT9m90VVCgH1Wl31DwoSe6sKBuc02v+IjVaeoOHqCX4MLAHbJwZt7Qi0xNgbeDe
tBhHa1Wlo42Plt5DGTv2RU3hP9G3fhPgFMd913Sq9Nj6ipQRtwo2SNkuRYpNn9WDdmaOtrYMDiTd
0Jdxkl08l+K5LDGbbeOtZ2NpEQ3y1Ef9NorcmZn0c9dRi1lbGXvDVAeYIJCSbCz4W2vVBskuVKun
4YxLJW7OJXmWDLW9vttKls5Y/QZiL0s5D9VwVY3jMaX7EelwqzqLIXeiXE35rKqfxDKY2Z80O9oq
VXpqgWMi1SFpwV3GLZNsNVxWpEaUFuPO30ZxyLRgpdv13gKab0dEb8i1e76ILEfaWpNS6bdIOEvz
x82jRwBprgqjn0DUCAsNoDQ3uSVRtPbMgsLULK+Zqx4apae71Cptx56cZEpY1CknNyHEajzrOjWp
5v9qQ/NX+8O+RXQFN9L3+vdYVNswocIKz9Kz4UKW7j63LWAr8+jpxUHNPnMl25USwAN/jzJ3mFwi
mNknDQFQNB5yvKbVtKYTvCixCe8JovV06KSJ9l6EVNNCwMDCqLHi8jDwvR3Uq5VdJIGvNVO2zJmp
srlZbXKQ9cEZuZ50yU522Uh1SsMVRPNC2Vsm9AwNnA42TRC1cN2qxWCNi57wwwTYDJtckXpbyflo
c4/Kl5aFex666EDvTXMyq/Ba9PkABd3Yz33PR1pB0AAsBs+ZtSkmXTp2qO5CyuTYlNZqeu0wJYqm
W4XKb6ZShdfMV7xV5kHpyZFSvjvZJcD//Kfqpgz1ADN9PJVhIPkSjCHzn64VbowmPiaKu1RMKAXj
qhMAbm8eSnPQCfwZ4uq91HDitJtPVYXIpqO2c6mBimKW+d2xYy/XMUrV7ulGzse0Zzq8gHr5VRbK
Jq027pAupYQSoo8LpyalNo1PsT3M6o9gLG+xQhRO5y+yClinw665AoCTmJD1w1kRyGKc9qcnnS5y
c5xlxsIHxGlaBth3PUkNptHKXBTr1hIr2wDwccgCb2ilgkXXEcfWMAa08lXITpnWQNwejIGDqsIh
2WoXfkjC2WhsZNy8es/ij1ftqQmVQ107TLHcjdBkvFZrrLXt8BzgsKVF+rdeashStP4QeAYwYOUz
19D8uWGydPz4uyvxxyit8iQzgjIapaBSCDZeEjMH56YLrKZbOy6f2igJm1Dctezkw9Tlb5nY8yEX
V6fGKjux5K0OGAWW1cUpGVMQIpCGydkgtMRNu0/bwuxc+BDKIzwx2309GWUW3x7NYVj1i5RSNMRy
g77YSBYd27bKGYLuX7mAS2v/GobLM3upLXP08d4mEN6Mq+nso2jl5AuYQJKs6WEbRAfNolkeToJa
2csoLdKdWwEVhcYPWjcfuzZ5Zo7kjPiTXbAzg2nNDwjqlWP8s6199IjcTQojLWaybYBgxuQD/OXm
j6TApXiy64+23jmkNjlPDEhCAEz7C0BZ9269/49FrbRHRJUG7vryXx9slWQ36jubmAiSKViM/L9s
uFs9uj66n2585wOYEVFTp7x/ZuqJl+ZTKd3WS1YmcdTcBoyBx6X511nkRxmTfhOGRJZcC/0Z+Fzo
wFrtM4m3FsQexn5ZuGmFNXdBQ3C4wOIxn6w0l7ZBoNHYUSauW4znhlMVbYvmO2A6yjViLQP9pJcf
afjkyBXiiEG/pe0G0IzioIlVimGTc+5At1y44GaxHcTDFAc2uuk+B/sjwMYL5MdYmtpbXpF1NtLg
Uqmq3xATOPMq/auZ2ulm0UIF4Xhzrp18WaRDJasqQ+h3gOhZ741sx+8f8vt4yexXAIqi4lYK1Gx9
JNk/HjpfWegwTz/G+dPAFtt+XGnww50R3fnKGx3lmoPTGD/lkhQrYTyGeFuVX1bzM10fVk3BHDGS
ntyeDCr2kikR3iwlw6P2vXT+fB918Z4SJ8oxKcV/Furjvpv6RMlAvN+l0ZthH0vsCRhY0V07Wzf/
F2IoFVDh4PgXQ6nhj9BCpeO6FX8tk1Amh3wJgiN7OqKh1PGj1PZHcX7ZRfzMSi5H/8qa8Mjz0nZa
tufnBx0GFPcUyKm5JNhFhWsKAalhTCHOfBGsgda/27whcfe6kLKXG3jHZLUYPsdqE5fbBlS6/2UV
RvV3CoHUkr+R91ZZF5wAtGfa/erBq63WITnJwzr338LgILsXf48yJAur7r/xSOsb3Ipnq3lzEbI5
ujo9LYGLo7mAgce9zpKcqDboZIz99Ak7750HLhVYryc5PNr6mAanMDrLbpParzEjrZcfDRHmpVa/
BXynsIPlUdBoYudK8euMxwqSx7CxvIMq6LjXrbtM8q2pn0rvxqkpAXyDc5f1k1+JdE8OXzXBPt6e
L4xtM3KtxeKR17cCe/aC8HN8RrE5pf2+9tYlKpkaqys+BItViJXM92q3UKDyAxQYLA4pNpn/bmfb
wDq60TPMX4F+a7IfIa6RpDM2I5pvQwUliq8sVLTVKM7RJdG76uJSQh/0xx13sJltQsvhJ8+s7NBH
X4b+8ES9dgU2BkG9KR02fGI9piIr0UbYKbCTa/u9aKKfmuNR+xqMbVp/uvktLmA17Q28RQou9yXn
3BiuZfku9CebhQMIAE0fV2xhzj8G33w2DgAte02noJ1fhbVPgQhhWcHQLxachOq4Ru0wPb7yRHDU
8GX8wVdH20PzhbKkDk+mcRFdOh0sZbqy9wp6gehLwr91FXeeiARPYqaGPrE+6kerrxTek7jX4oCF
LiJpzozYJwbLIIQMewFj21oHiAlpcaQr5nL3xg01jhFeShBHQAhQlZBs4W0TX1pEqoWP5Ui3zjod
urrOXJ0d02zlW0NnHeQva3xqobUb3N+AM6aHyad2xj4p5D4242ff+VhjUuShDptONtE9uGLSrl2E
MBen/zUaMuvUVl9qmny6TvwvashGGbzxkOcq8BtGxlI71mnHFRmWl7TU8W3K45Ov+NSowUfvxJzc
EXKLprWPCuevtNJlKumi4H9b3vAtJJrIFvk+NAEbkL50P3XqMwtNpeha/C0sVg9CZM9Ee9wsSq7J
yPszASV6b5E1NUhOSOBeaX50MZAOqQHuGNFjmso8r9KR0rTB6we7gyh6DGmxU/X2qy6cdVKyTQWs
OojmpUkWt9LPFBdLsf6fFuH0PiIjCbBfaX+L5jJVjaagfO01hkcMpzyLu4wrQqF/G5yZND917m1W
jK95aGNahFraraVKNvkccdMtMirJEUMFhxXfuIB5DuqyABAXoKKsl+4oD27fnhyii2p8ZIeDHf0q
IRWTBde96NAl0a0U+rKwufDo2oyWf+ZLyurROdo8vwLzLpzBeTCVAs/cgkUzRow3eD011damFr8y
lrXeXfBA062Rj4jJYJIAsoRSwRShRnqOYA9VN5mXdfJWMSx2nARg+pSOsIT937p+WqBq+UeDCirO
XtNnUvcG0zuGX3lrzDpGoWFzSiXSp4z7IiOkIrSnDTI9Bmn/SIDxroOr0WI+yl7IwNs0+Y/CaKmp
WKhrCO+8+DRtHEV2Z0d5c5GblEWw8+EQRwY2wwmvqaBthtdYuRSlPqfivYhvfNczfr/kTkvUYqnZ
/UwoVKpESfDltT2gdb5WfY7Rf4WpsjjHfVs8Ct61VgEEyKvbhozFUWfB9ok5+Tx954egfzxbJXtv
G3+r2JISujiESHHySVfCMLRBcwTXiR2/FWDJmcvkz55cVog6CbJt7JcnI2B6oVacUwHpVkG0Hzh+
ptJEDgyxW1rJHHPXxD0FUb9J250HWDb1NL3G3RyFGysY542cOEq8GxRKSUEwu2ZRmfKc9bqAu6xc
k1j5bH0Pvzz8CDhizb6/F0L86dSLdsy8z88X0+sU0IoLDsz2mWNm1BfhiiOvLj4S9ep6kgSRCvYX
k16hzAOF5sVSV8EAwBFmBkx25b0dKAS6Md9bnrNL9XyDUX2VxTevEk8zZ5rsJgA/4h5x0E5byk9h
QaMbU3nIXOhlBLPKYhbfOxQRtffs3R5kQmBnddUz+KGpv7Hq6jgQ1ETJjC0FHnCBTgyTetCbAuAO
iFqT2MS56IcddI2q/WqVAPx35CTw81lmxO/JKM45THaPvWio+tGXTA6lYFn7CViIp2OTZ6rf5XEI
PnOBN3BCcEpyUyWDMZsJTYa9Cg9ZDyzOhBSGSOmuKt/hVMvntliMzLMs3ojX1BbLxPhqXfJQo/Zk
l7AcdCz0azYZ6Y3gBrWHDWFVLlJhr1U+VE3j4taJO0MqJbP6hCS/zQeYlmCmwrPwnERpE3YPleLF
9NpzW4U+nMYUSyqDrCI//HbDAtJQUC6FMrzpPf2Sbip3V2XjdgHORLiqTAqX8amY+UZlC6TkctAT
SRi9OUBAbGCbZIIpuciksXIAn4CLUUSLzJ+7CBJoAIgQYLeijoxw0SnxwHf655gybIiEthd9fiw5
wFuL2LRynH/GQXAO+LTO79Q9dg77OKtWKROkuv5IWUjcnMborzX/LcscqnRm6OjLWirjyP5wjX5V
g2h7EyPeu/NOOUZQDFB6xNgO1ulfj05T2sW6yxnKOv1uqOIIY5n2kTRIqfhqBftJGxzqxArAagJZ
GjuiL6yqf7k1oCPoIQBxmawBN0vPx14tc56uoHdvdEHTUyPBGRIsEpzv0XW2PrwLq0T90F1jBdQm
QUYPAJEGJKZJ8c8ROFOvu+7NKNZGy8UZascgc79sHRpOolK3Uju0MT4SYm+aYNS9/d4HdK0DZu9E
HwCieR2hY4gOWo+RHGCL5mFWY+isnWWX4X/Rqd90awNaJKNI38ti3hCYbeH/tXVCfa8F1dXjhbsq
uUacNwAwNzcxCIjA4Kz70Eij9njbSoiHrEKT5HItkptW8Gvd+BNHcPBS6BiQghLwQWv4lhJ6RN4s
OYn5nAq7VpMsm5Llq1XPEmCBKr6xk1Vnjrugd7C1w8iHAbEx6h/Spo3KT7p7UoZzlJ1ldvaGU64e
RXho6p3C6NRcqeLiQRa0UZtxWzaiP7YxZoR5t/EsGGg5bNc/J4YzV1M1kajRjD+NTXg0gpQgX9g2
kegc71yJQ3WP0BNQqE7YmDQ5ZbmOfLR7RCaKZOdVbxgJ9s42aUv6iBHfeGelKVc9UJZNTRkxXjVu
JS4BTWo7YaKkR/bKdc3ZpHvlo9S9e5h766p1oUaGH01Nm80i6ZuEzUGibV0hQNh2xBvm9FqjVJa2
QrrYX1rt6KXNlsyPvdds/auG3cZ4RngT/4EC4fi0UfpTWvnzLuayNORao0cIM2KtbLawZ4Ihk7vH
TNiiCHKTBvX2JdDegCSDcdxKE4OniGQsMjLQFZLUlzvXWvPmhUhXDc/S04Z1DNQjqRVEiABNvzai
OwyU/pr5b/CIdCGgoY4+1fo5GtM5tO+Z21UD04w2Ptrctq00blambU2ujKY9afIa9VB8xb73GJqY
dDT9p6qvc84OrlJPPGqsW5UwhVLGRWVALeeiUh2xoh41BgjhGm14sS35k9aO06Fll5cdzIlL6JG7
AKo13dMWGVtJeGFzdIGNZoHRim0fUrVadwF2I5VyKwV0N+Q1cSHuwcsB6q4LuYbEe5DjVFDSCLlR
BZ5kHQc29/Q1SLQyFgKcW0lnNv3MPGoWJhmOLZqpBtskvVaPuN1FBkN8KhWlSTYZgFmiKyQ1JHp1
cTWI2QBMBTVGG/H5RL6uhmih06BBjc00jCToAKoo/AlN+MLX2lv0VLFUs3pIjG5anusaPdCbXnWP
MGNAXHnkP/ioVMr0kWoqMuRO7F1fWfZGuQNl15XgV3PGW265q6xx3qKq3o19Ox8U6zex60coBUkf
WCiJ/Grn1cbQzV0QTHhdLdK5Vp2reoRRhgdAMIL1D6nxQg5f1W551Jv6t47ffDFPWtS08UYp5Mwd
mgVFoyBRpjMOiQukar4H5afa/MU1VCgK7w71YAitenqXgiSb0VCOE2xXdfZNArELPjRpSJ4xrNAb
ex1HPbtyquxrxdqbarl0uEnUhrFWdHQ6McOOTi0Iw6rx2qGXd/Hsa8YBV+33IXofE0rG6jeyoYO7
3ADDuY7VXau2i3jYWywoTT05Ui74R2PBULctir5d2ffL/25E2SIbnjstfCpRcbT+/Fc2QyWfvvPS
IEi+z+ehMBdTa1Z0+Cb16PH1XdR4h17n6A5x4uhTbPkDdDFlsykz7Qf1lq4gRWxTeMzxyWMOA4mj
jbgbkdph/dESZIre6T+4hLeoK8VKH/hUarhzpmkOI2enoKw2s91UZQjKoNQIllq7ofaYGmweyXSa
lB6sZvRVgdZvQgS0CTHdQDC1XQKMLAO8ScL+OxDiawzjbaJ+uj4hkpWzoRdYBmb8b+pXIttnHZQ7
ayqQ1EH9yA0hsZoFgfKCrd7Q4logyUb2o5X9TmTsF9AUvwOR9pmBK9zA7LGV7n5HnjEDrFKa8Ja3
SGiltm6dtVfdBgSNg6qd0bdBBD0bNvJOsEdh5888Ng9TxWNh0NdoHoCPi/8gErnQGy6aVVxaQ6Ot
1v+77dX2W7XfFBJjS73dZK17MBLY9jEkVr7TAozfwfSr6ZjdGP5NSHguFGYj/t1GxVXGt5cZ7Tq0
/xxuNsUuz1HnLfybQQdTVdH12/iNX2USfVaKDUe5bb71VnmPrajHiEzBtSEsZgXgqhuljKrz4DFo
yEF9ZYQMKAeknIV5rcMuW9Ipe7M8ZyjUY9zKTqg6DQiUkyrMXnFlnjLhfic9rj22BzFDVUxklGaz
Dby0WFDTJv5EF7jKAuWi7yz1SpnbNViTjzwLEgoncJbD7gT4HJE75RlyEy4jg+YlZGI5/gj7WVDG
0eYunK7aS0vcwg71u6VgqYOtrmEcy4J3V3noh/mmwjEjz74vHpXKODJQ9o3xZfYPFtn0rMx3RY2Z
iQwfXTNsXLW8VnL8zvJyXlq0CWlMtQe85pARWi9LDwU2wesDVvDVTxH+GVGyHliqKW1xYLdkuhN9
6cXr6agMtFMIF2MCpWLuNS1N165lzOPIvppB9ZtVxl2nDXcQBgkp/kqDGfwoN1mhwkVvgk1Z+nC9
egWlCDKMKGLli2hfJYwgdDtdmt1HEkGIMt3xTYjxJ9WrgCNZ3SuKiGaZHiAohwisyWdN6mh1ki4F
jFMSo5K++2MUzZXQggUjSVs2iYkWC9mR/BG2h4hpjhTBowq0baNlePf4JLgjN1Gsf5EahpNMKh0E
dscx71StnJU7yLXQ48cYdE/Ty8JVk4R33bLuXuAftGw4BW2FtKqEqptpIdFJmBFU5adlh8UijzFQ
E+CChkwWVdetzIDg8M4MX5k8jq2Nb3er3gtNL+a1nU++2Hpir/KWjKK04/wwK2bhJR5Q/WVsMf8A
adVltfEVMlyYE7YN+H0UFLuiC6x52ecEVwzOpkw+NdXJNxYEnYrAqz7HJJph3Fwvx3KHvN4H9dd8
Zes1qFnyYG/6wV1V8kPtjxAjAm7QIh5Wg9RhDhByVIdps2K+sC1dq1znsr20qe7Mhta9tilJa3GF
eqBAX1L1KbUbIE7fpntfG9W7a9SflTnspVvffN3pVhRRZyOtD16ojAtiY/1U+RWK8hg/QmfrMCPj
H2m90xiNIdFX7kO041fU//87/5rRn/BLeb2Lne30L7gEuGkIN95gl5o+fHAXT1+x0xLT3JlaK+62
FwPg580pC6chaUu7XtY/fULnpaZQhRVJHGeYNB6utdlBNfdRyLzYzymr9NKkcgb+MHLrRhVnzBP0
dta49ttsPVaFRYyQ2c96lFnC+PIElN4m/EAiJLFqi9OnAg82AAJ0NqlGcC1pdlmvLrqcl0q6bcfc
0YR+kqnQIR28HSSNfT+snDg+mh6OFoO5irphmLWmZ8zLHJpa514a6HtFgsWwxaZIu/cgjLDU8ZBI
BsBIknIyVZWjr4tH5+FUoBfpHwf7ytbp5N0CsldFY5JFX7Q5TWTdFN895SLmxc1Hkg8Pp8/6heYg
qSgEhgSSvjP77UogQzUwNo7lHrsK65Dcqwx6VGSiUBY5pM82oYT8DAGETAubqPkuH3Fj7tR4m5ve
ZRDqVsuph/K+OGXGWGGtG0BFteaGpBfNGCFOB4nevuWxYPxk4D1Nu1JF6m8bq0s3oZpsIk7unMpw
KF6d0r9it/hRdMy7RnymU+ryrOLnV9mnlVVHWQwZcrvsX1fLZTZiXOFC2lTQN5vcsGHMITQynvJM
sbAc52IUyWccQxOsPhRXO40h7oU9zLCcuXyT1wdXTR+BEeHHWS1cjLNyPmgDrzVJtoqAL6/j1mbB
35W5y2CN0IHY3hiRNBdWmF+qvN1blnVQem2eQuWotZUhq/3QcsWUoYM3Y8kEI/gQmfqrDp9Djryj
Y+6stJtCsnG9nvpDXxk9PRNvYF532S5xKogDytNNvX1sM5j3sOxIkVUlYqvq+aqpsnXpNNesi0DO
27udl9EWv2Odr7Yvqd/MnnC2jmdsMru18uirHuV7onBHNQE+YX5+HXX/3k3HQCurLyPlPlKsg5e/
haMO8OgfPWtq0YEgWBrZK7W/zTS8GB0OyjyV1tW+vRHsvKd+Vt2p+LSXVRvf8qp1ZkIdmE3Gp0oi
t3HA2Vv3bCm9P+vK5qExEpTRcJMWlhzN0SmtdeKpK6NFmWvFiFWlRqujGReWt50T/jtEOOaFYEDh
NRitb9UhNlBb2+FnWNYUcilDA9VDCaMXylnBtbII6ivrHK5ukKxBs7esCqMC/TN02uIsvLVZArTo
k+RJT5xMlom28t1HYmV23UPhXHZNZ5k4qIbYjL7m/lh8ak/Nno2bbVtZqHNXA4CXKmZYQ3ppOja1
P7ya2PiZng+30imBfBCFHXVY8VNnDUB0Ao/WGdeFn1+YXR/iFP8dLb0FAy5+gbrG/xDo3ZZXFQlV
lRxq3dtbbrEuJV5xuechQiPWt6YD9GMBjMETcPLkoGIlW7nkSUb5VccWMk2yXTQyv7Cra5gbfx4s
NBHhV17F5jVRofoIU+qUVd7B0IeHidurBj4FIS331Icj+2idR5+i9OjcYg2mBYE8gw0Ho1HOjt1s
nUhShJZo09i2SckKn/5sWHZbR9fOOD/2ZvZRF+X32CGwcUNGCXXQ7yOWpuO2+Pg5H5XjbspcQIKQ
+kflKY8qgsjFGZOGWGU6/rkE44jUfJEH7tIr3KufdZ+66z5sA18J33AuYsSZRtE49cKn742naSUb
JfNBTZl5vYXZN6dEHE4Im4uhbb9pk1qb9b3zGzU5HJXcZAFyPpvLxpFnI7dPWew/A4WSvxmmh5vC
9kyzVx/b33HR7yRfrtPwhebdn2PtdQfxf6xay9RIjgrsQ98MEO7SjTnGyjS+3YCuxfxWnAztZYCY
TDj30J4OM/A5xarnPk8jK00xL6Lh5cawbhMo5YCDN0xlmBNMo6LwxZ220zQs+F16XVhKGZnW41GW
7rnxMmzXlo7Irl0N/c/s6FPy/C7b+mn3AuOvVt/VLokFJGBLBaDSK4p+3rY6GCFgvIVLid1+ErTR
Fgimcc93/mwd/x1Qe9ul7Yd1UmkAI0rBNMQpSQNQ9ZO0pgUYkbSbAkGLimwq46BRSrbSxWYvdp8G
1GsK2uWYchMoI+RPNlysFi++8naeyegNuOSz0dVtacCS14yVMCfyQHuOfEAnv98rdvuWDBQKnEGW
yA9gmSZcMVXIs+NG74PfwvQi6c1Wjn3NFecb7SZIffxfBnGJuKtkqC0HzyXsoMOvpNTwXoVELwyD
lI4Ih5niMzGL904Wl3KA9+MrBeaXWOBxVaWz3ErXnd2tUteDGWkt6XtxVqLRLOOMfmbpRzijZHCY
NfZsH3Ah9X8FB2ga/BTCvZvF8OXWGqQN7UHWNlRBfZ04xSSEBfwflB5TpMR+110AwjSSv+2gnkWj
kWuIZVG79ETFfvPpr7m4OaHhTrdD9sgZIHiNQEVfD0S/9tsKmpqT4ihXGeYFnqJgxjI20TnCTzqK
6GLJ6BPMwdSG2S5RBgyFbpEG87fG97CVR6OwFn2reBRFzq3oRyTS0TzqUbZUqQHu5/7mJQO/EcIJ
fsWVY36NQQ3V0URt4NOCdnypAXyqzg0+O6yf8gFHxcxmqiAZvZPu49TNGzhaynz4HvkM2FxffBn/
4+g8lhtXtiz6RYiAB3JKEgS9FUWxJghZeO/x9XfhTrqj+9Wrkkgg85i91651NJFY5MrgpLKuXGSp
qkLKdyxtbN0O/V/MirQbp4vvoyj//weXi5PIS8Z06ApJXYpSjMcjydqmuenkX3QnY8xCU1JRZpSY
X5Q6JMyDqivk/erKciXlyrOq7cNUy66UItOs9JUS1m6jxa5UROSFGMNmNNVloaofXW3djami+TKo
Imnb/OxDkxQEo2z06klzG6FuNXHrAzb66sofwrsZiavnoSNt+AF6eAYihmOegMbS1b+sefWgDtjt
bCJAUVxIFNT9tgqiP2NKX6GsQ3DHt278TJKyTrXxS1T2Le/bb7qApYKjI/F5jQKT4VJp3welvYwx
CmcvbX9zvsJUSlxNqD9+xK4kxwKKSPE7F8N7IKA8Ft4miZjiztbOico7DhNoKt2uHOVVopg0qspW
lIFTtcwq6XwQWUVfkwwTsz4klbXLVRP8x/TNVuPhlZQRSY3cTw4QXyHobiq8GESH0tst1ZjlVVrY
f0MDBIbHj0Z6Rbt46FrjJWJeCU/DfL43VcqdHDwEheckUxfTVZOjrDpSPE+PvXwzoJVr51lKdPc9
pitNyJOjM4GjDW1etnbsgmSlmsYyNYkOInOMux7SSMkJGDJ7mCh0Zm2o/dvSQ0eEbihsGNvg1Ev5
VuQenDiUaEr3Qs+Dmqa1WW1JO+/qR3zZNqZENeeXYn9ewGLU5nGuv2wgO0LZm/9CizFcy8GoJXCG
0OY3XUnwxSc6Jj/7YbvlRg1TXf6DPIfOqmZMiBmlpL+l7S/jkiwYOGkRYnSKWU+BTQsGV7pGyrRS
ono18T2xHYRXS4488gPN0iHIktU9Kcup+tCjTdGq7p43CzZBiAkfvmGEt4+hqjLGTM9ap2+jrVD/
gMJr7GHb5sE/6Pf8eX4VwYFt97CyleZGVXIy/XrvZ/PN0QJ3Qj9JlTCmFOwfhYwjPv+u7WesVEvk
bOcRsaqEibJijx6hxqzZt0rpK7HPYrjQui9i/ouUqMwV9YX/1BjvSwDtI3VelQ/rNA0XeclG5GD6
jAz57ev6b4q4HX/96qsRWAYwbdaNStIaJgBS1hX+GHepmf9WAT5JRIYhJWLJnewxf5s/dhWNFvOc
Fddtz1gunPOS+Yvmb6WlNs/Qwucdujh8Szn/fMnlU2D+lNAQTpN0ZHTuT8fe+Ahs9i4ZKwVgEC2U
7UJtHDvqWWTLSy1Wt/M3Q9GAmyfQ8U41vz4/ZowNOUvrVaHUDCExedPyjWl9pxD0YopMUbX3IB02
fUgkFxcLE2O71ZzoTfOFA+qZiYOo63NiTOu8JqZjfnKjEDwM6h12Ep7BcmKcsk34zjezGooRJGA7
AKnAfDS/sWVb3dV5XWGkHl+gSSHa9DBzMSu2xEOZCMoKie1pFz8bWjSAGTm+V/KXskzD46gSlq6m
2T2t2foA8RLBg4HwVtItt+QP5Zb0VpXRcVD4ZZt3LWx3/gSErvA+ikzeGxg4LB3ohzbi5qQzsiz0
VUUjv1fBLfGTHZv1kwfy3RSd6/n9v9KONxJfrFmLr8HobobSutFEHRennaPUrwymUxNUW52Oocr1
P0aabpq5Xu/vqEf9klmcJOu8cbHyzFRj2xry3Z+7ssG/2zSJPeiN0WIQw8tfBtO6jKnf8oG5Jvop
pCfXCmsAeU0crf1gP5V41sa1n+qc9we8U1fyd12K+8V8pCuspBuV6CmywmV3EvqhyVR8g5MMLwcv
dkuhBOWqiC5DRbadpuJf9HA8aGKXxPFezQmosRgiiDT5Jo8BqTPn+Jgdw46nOsWcP4c5ZW99Zt7m
v2TS+BwzCm2YOj0/z3zlyZTtQiOMLWvZIjA0IWUW93kM83SUg1NcNjtzmCjUQKNIsrYswEIZavLl
teEmYTaQ5xmhQ7LYtjVKk6BA54SToEJUanlh+P+vMvKJzZIF3byUQ7FryYAq9NrfdB8iYCk9f1JU
O99lVt17Dys2P8Go467Pohf8tcBiE+UhjvFh1qUKfmVfvtfWdG+Kqz3BcRcTfJyaoyWW0rXdjXuO
Wm/WGjKc3AxK99BVTii+hrwN91pZrgsbtXRQSchxuB6lVjlMSX5OVWPtgVVMGVHYosbHUSFCN0oH
GFhuNao7z0kLubtIfAK2WaOW6unywt6tA+5DS2dDB6PUmk5l0/MVGfDfqGxTKz8laXKHcqtW0Vdd
ho6CvdALq48GrLfSwAtPNe8kMVKfAmJ6YyuW3Vw3llSRlZ0RWl7QNBpR9T6w0it8d8inLSM0UvSm
8sVY5qjUnEK9elboWOaSPrPYl/GUB4X84sSXidXQkNBk07SoDe1ZKvl1ZIggspc/kJLkgTUP28/A
Uy/5gM0rYaHl2ekBo1gdv/v5PkpIwg2Tkxow5MYaypT2DQ3Se6H9Wn270/pOWQYxUm6mykk6nnKk
xirnSd0y8fLt5i3lX/NUfKwpz0zZwusTLaTbCHBjY/yGU3pg28R8KzVcq6P7T0Zl+RGJ9NnX0E2V
xjp3gYdT6l41yUsNAoCcCudr96jwrfZj82jbjh6JmPj5fZi9KQLcFck+cVLsrbT+DHvYFbL8VvfY
GBXmejZtUOmXHUr5bsUXnIjqzeio/NrUBkhGv6+rMKKC6mJGvCTNJGfLlPGBBftRYv2/bDUf8I7S
MatDT1nEfHFjx2MQ9OUxofueQvqY3nBChvlmV3xW2bwF6hgR5mHxmEE7SOIZE+jHkNX7NBmbHvSz
aFoWkBPunM5MvsYkuESBBd4EAT5nqvw76zD0XSJ16Ap97pnaZ+VCn1fpLLTUZHxXkc431iNQc0J2
YpCBIEnVTnwbMfLCeiqeYuRgL6etWnBxpIb6ypIGJ/nERNOTRthClARwL+3mLHPT5FHAGhN/ANNJ
X/F3xawVb0DRRdpVZBgRM3AsbXqWJe/UyHDEcCdBkQy4o9MeHmCY7Lwq3SddYS5s4gOHKnNii1c7
RTxEE5AsbQLcWplVmB6yEv8QHXuPKcRFPmTYnCp05yLpt3HdbSPtRy0m5sMTtmajwzikNE4f21xL
vsrEyKyPNVp6m2M/HDIqCWCCiUGD1tr2Ky8Qi/EasRXaVBKFwhgXHR5f8ZcIMP1NwbdmkNQ0woca
4NZyz8Q2uK5G3pS2+BS1sTEQOzI1JE1cPNjBQlIatQuP/V9fFnNCDFdjWEL70RT8aebAd4ApLUvP
yYhMTuAwtAVhUMptriGzzN40mo0wSHUNQ6e00mGAeNapqRAJxnZ6l7Ven7eJf7GPgsDCwkghFiYh
eqn40a272svR789jwWrTNAWx3owkFqNA2QYv1Sj/CdSXJlvEUfI/ciU4dm356uT3SO20pWWKP2sa
cAWhMrEHxw5A0gXByLZCv1SS6ynesdJKgMdU0MX8ZcZXzHl+Xp9o7XgCQH96LdaqOv9KvH+tPidf
dOo7YrpbVVj8m/mcMla/ArW8RmHmAn7RivYjUGY3mU2hqaB/zWRmGg1va8Y1FwpkrTm4Jm6nIbFv
lYmX0Nbe/G50CdkWjX4cze5vUBlcT0DD5iNd6a4Vl3Ka+BDCZLelqh4sQXqvj3QNDYHVrkJad8+K
3tUR7I5KO9wG9V4U4KGnejvKzkD+RMCzFGTtn57UJKDhokj1nc891eAKzumh4iE46rHCYUKVbYY/
Hc3MhE62bs1tQDVtVdGtZL7GxImYMSVbCWrJaNup3iULhk2iT+yyxF/DLqtB8atQbZpyi3uCKUdQ
li9dilZxxQjcKin40/io14gQ5bLKgcjrZ6YqvB1SDTyZGdRUjMvOMJ52o/+MiC1GDSSkgXCAOxtL
yIa79pojfdF8MFqWfUoldZWN2aMWyq21p++8lh4mbFE8GLWW/Au96VhmPL8gpSW6/dgm7bawV/Nn
Mf/vThoPdt4h3SP91vrsUxg9vLIpHkErMe8B2AvP8n6N0YT4n1zmdSnqqPcuhmMnhWsz++Y2c9Kg
WUkZVsrvKK92ngaknilr1vj3YfoIQPu2Axk3OIt8yGtl9hYjNDQ91oJaCq2o7p2BK7dAVyk1vsuw
G7RKSR4SykEEuVmbnDva1rGCwRBqrhkZH4pSM9FKVn0HKNP2qr0FjKUbs2XIBaDU/pdP4ZoRKl6b
L1W1YPsV+7gEchd/RBIgG99yFb1z2KmyVBo2uqmTLgobJQwYxtqbXKr36Vj9pbyboW2vxkxzUik+
jrF5RSd804zJTXDySWjGbaqhAet3TXtbdDIj1IGQGlvnGjFhc8rtpewES8L0nPFKZ1W6Rr8J0ciS
TqN1N4OEni+18Rjgvc68DV5HU+hzSA/jHvb5a2VU3syHLuJfO0bhn/G2yTJJg/yCfJryhHretrJ7
31DHtbiflWdcaI8hiZFUK8pl7BDOqGeWG1vF1g+Wrk1IkAZH1/NjIO2SnKW/rqvoZDmxZS5MBM9O
gSgxlB9x4n10NiLUOCZeGORAnBZrVjGLUpNOrKvXiowz08s+xZC/DRIhQpP3hhR623kYJePgWac2
qWTFCyHzxbYxtOCqwihpNdZe16DJYGv22mLXaex+W6M9lx0B1B5s7q6bGSPocnOLDDwUVhJZVdxN
EX76Vmm/GwK7IGrXJSMxhXk+sG4e3d+ib+9xXKwDE+VnCB5c9qp2ZbN6iQMykQTmSTrgPsZOoE6X
YTAdtm8+akdrZaQsLy356PXdvedXa0S7Vov8x0s1R2aoyo1kw4oPBxWMCJzIku11zu08v/FloX8F
iENiiBiyHt77Uv8ySvRsXj+nlI4DnWJFc2nVzLqkOnxaNqwwCqqB16rhSvIpMjFTHnNOTDmtjwpu
y2FqlojG/MzN0Q1W4SHhIBdldNN9cTWD4lcp9IUq8ssMp5uaf75JwdKPdP2kl8USblXhM23vktpl
mfuUhwFHAnYfxO9kX/IW7KS6FejE7T3/x1KUsye7Fo8ip6yiW/XCmIkMgh6f4ofFhLceNc21q2I9
lJ7bJOpWtYdtXsMspNkzmmY7Zj7K6Cxn460uJqrSSaibVvLWviLtLJuUZy3iUidy+s+z+tUkeLn4
a5UB2GZvsvgxaQi6wtiO4m5f8+Q+V+XcO3C7InWb6dq5slQCPRiqaPq33wukTyWnUXMYRHyoRhzT
CG/T6k/iZJkYz1utjX5w2FoYama9We5tRvnz5xjmwU3TRoqT2v+r4caVGGQanObSzaO+Zb2KCymO
L8Vk/CVetaswAjJSZgveU6sFBLaWGOx49weZiEG7IOkiao66Ii5j/65Z9S1nYZDjya5Fz9WfwjAK
qTeyYcCa0GruPJntrH9hZZ8qzl2RaBsFseYSh11oWcuh1ABERp9jhv6IQ7ZDo57XMUxdWbiVCj2n
nRxEqM7EaA25GHPSebqYKPmbFcPNt6wLT9oB5fNhKpO5aNgP1uDqHF5pAC/bVo5Dj8Crqgsunz+f
cQFw5fmUNlGQN8xevThbNrT2sUQNPFE2UBRIwQ+eshYpB2kFCucDnPagNG7Am3CftSn2N4beMZVG
KNItw2p09TxRIToK690ukOgl5Ft0b3Wkr3V2vcLaxvoEGtN7k1TtU68w3kj5ykvqtQ6Jy8yCZZb5
H7Ly0PzoXRftt+ID67J+TD2DOmFO1WqyvXe/JoRKEZlbajYNCNuOxMD3nskMa5mrbfOCAUgb7fuE
4Uho7jl7lyMtyrrLp3pl4C9uwwzihZ3vcpu/Ic8gj8oyolTGVmUzcVBZKn1jsMKB7028KL60rxXm
26aN8a7uf9pqEiT/yc+xSv8CkxyxSfpowozR+JTynJGEVFfDSkPTw5kUSjgrzc/af5EfGAYzAXhh
K+ZHSS62IYOaao0GyHKAukcrtlYQvZNk4zUYcRuT0RTDkqonHy/GWJIPOsoJFiXhFB57ub57euSv
OogpNlE+BT4/S5mYy4YmD4cBgtnCZxQ2AIGMFhZgzihZ86Q7q13HrOEPW+SN1RXjo2GYLQefpq1c
/FhZSH73b/LiZRFWS3xSY2uStGBee4HoyuaGlLDerrJSOCM+0KyL3yRNenFVOlPcpyskLCxpzeaa
xqaKq3VnWdU1D8ClhRAFTe1T4fIchN4vvPA8YEWZ933rIIZTU9uuobABz2XispBBS0HP2r4DHpCk
ADPzBqaBttCr7F/pexehWXipv+jiuKv8y1whFo39VXWvwmjBwJMZk+rInGZtHRQC3KU5eXOAoLNm
OXgDG21Chr7VGJJljo6gW/MCQJqkKxIe8TcigHsTUo1rzdlQ1rHxb6TRrYFJ0OMvmvxTYFLRBf4V
ATgNp8IX7xxT8NFe6yMLsLxZVjkLW/3Z4WjlC8rFW1kPOJRPo+GvmZnwXzLzxkmAcWX6k0+tDuDI
MUwvug0c794CDd/B6t8r0cUcDgw4F3bPLSR/sXkmyMpLp3WN+Dm1dk24aXEX9lxbOp4FfYFzUZ/Z
RJdW24QD1wJLLul7VD4LqAMsaLnX5VsSMy1Co4V5zziGHskkz8DfUCWPHLsQQpC40v9xSlkQuHp6
LO9FaUuUk4yRmVd6eOMj62cYz0b5zX2nvzcx5dqSdZv0mpHb4mqhorD39Tmlq7MPJneiiXb5M+sc
O8SK+FKyT4t4POstekjBJov3zOUbcleQpa/AI3n/oO2CVjVgyzK079e4VoCNEYChY13BdBSv22cH
fQw0Dw8uATcBIcPr4kM23CmhJ1/IESMny7HkX9ROantRZxQbnoUfpeNfym85Axk7A3axMi6FdeC7
kvnlA+8GzIIWzq9cybxIgzsobEQA28F16V/UAOIHiYVKMSZbu9o4wkU36pHZxUGbCiKs0qUBQJ75
0lW1YDQvNRIFImwIi+itaXBpcfJLTtLswHNYmNeZFgaHnAQOadU9on5bpocq9h2ekALAfE9D+9sC
A7I/6OE4X6S3EJI/Jw9iUOPOkduOJECeYDgESbtWqBC/ICjVMjYnvCMoPRlV7RLjUv1a0d4mYLY8
DDryRzypn3StiXaPWh58oOWb6pGrm8zjn3egFUmgwNYBIEaoJSRZR6DpUPVB4S/QqnROMw8EbdJV
7juNPw81ULygzdrhtedTRz79ld7zs/iV8LU9vBTt0nr84kHzbXpCR23fUXxABSXNoNU3Kek0CRPf
vQGJZ1wjDsiu7ROhMMLi+KN904vzTJkofvg60+qe2A678/kvI/GyvZrxUS5cqLtYnqrqQEwGlH7+
HaZUqkqh8KynW9Cfy+G9bS9aezZj9IWgyyUkcNjFr4PxTFW2B/mhCnYj3zIrFx3J7xq5S/2F2S0y
ysUU/ObjO55SWb3ZX6n6sGIM/05ofyfmyjyR9DxeIVWN2bYbjjwAbblLz+NX0x4tLCQ6ujHKBEqv
RXlhMosBhQvIB38NGPAHFzBlI0OBsV5zrvZQNWpSD5aKtbGvneKjIWPhxbAOICBoFs8id4Jh8iOG
xYskw9uj3cafHlnLWoIfsuTNY9YTNDu4NaZ3kfIrTPMegy52ECu9+Tbeq1NA7ELI2FvfJtmN12Aq
8RvwpsvG2eOUG4qHYl7U4bdied1zWVLjYnKRFzHiWMjdR8t2KF5aZrz74h9SRHYTLk8rWkKGIi0+
lU91dOR/Uc+2dY9KxMjWbFCyn2kL6omcNbwR2arDBEguElqdSXOgAxH1YHg3DbPZjmMLe4MS73Ht
FuFpFcQoJbZZxMZM5aN8KukBSZ2RP+BeeiuwXPrgkN8QGeoamxcPSs2mUKjcdahuGYZFq1Gif7wO
WL8jOrYNa1c+chJLuCiJzuP5bkK3pDeujoAlUEpHgVuy3GuYOMzhYwju9GvRbsXgyjkrBDfosbEz
4ruCw+lihxwWEPw/6aa5NDyIX13NswxwMFuW9gobq3QnpgUGIBWL+JznzjfmIQAVEOYlJ6b/XrFj
J8ZpwQ8WW8c03+Q8ImCTSyJlv8eKMAhG0IiH0x/0/su+WCYA7cZ42kCoJPURgIGKYLb5lYMz/zms
HA9iCqnsjSszKKc0nfi5gL9NFfo5sF28/fGCGXZzNYBnlUdyxvNnb7jcTyGza77XEJ+Dgw8MJcYc
Z1/OHQ5CEdzU401HNdK6+TuJOfplFCQ9rQS2IpMeORLQ+orikUdYzJ8KYomd39x9QrzB5qEnI4wi
/1XQAMNy4jYeLnztNnD4Vb+PYOsojtChjeynXzB4YbHjIiIkk5EkmZng/0z9LAXfHod5AXxBlR32
hbDY+BaxQWJTxjJgIFXFq74ginLoVrhhyNV0pe0Uz8RJCFiQ8CFwoxox3eBt8naRtCuJOS3RbvzV
441fhY8+5E9p2goh5ZTAufqhxxzesH7ijuo/VeIvkl2jH5KG2r8D8ktK37q/dYYDXnkmWArlSe4I
dsd6pIjZUc+W73yz3BY4oLHcVpgg6zXGHuPd7x+MB5AeoIAZ+l2WYaHEhURm2CrYMkwC56ghv9U4
BfgyA3DIdoOuh2BD+UGcC0+K9br/EchVwy7iallz2LEP5ENs15p/S8wNq09SO8J8xzi6KRf0vCf9
Q6aAUR9o09zB2BY/Ie8se1Py3tlaWXxwC+hEEDDs4AxyzwoaYnzc6Qx63jgzeOyUFSIXvjmuGESw
KI0mPPldSxhMy/BmTgEjCZsbZyw2vF3w1O3rFDgCvInn5JBSnTE7ydjjVhFumC2BGPzZlMS9Od9s
BeqKcLddFG58rLgUwM60Fh9R6KClJvPrm7QbpmUNwSPQ+OLV+OQIicWFUPJpOrEgDB1CIORP0/V7
hMSuDlXcmG/i2ue3Y/h0n6qrSXg4iS0b6cdecnNDVBNbjmLTRYQko5C9zqSskWU7KgJkwfz8pIg1
ZLd180PGXHVi4+e7HKJcOXPMlvVPV5x6X294x8mXU9zqJcFH6ZbqLqLkD/Z8WrxyKZQrp/E34qAn
bmvumNfBdcxs1H2sz3klgco+UG0XR47sirnmStBFAuda2DdifBQeC4CH1IoheiP8fVzl5ASCqgQM
Cale3mHaJrKBiBlMLCuY2dqB3VByYJqjssS5oW0gJ1qsU39LtpejoXq9j1jcD1dOo/SQnu+cDhqC
JXkzT/BX2ncDsHLt/SnNpqSbAoQdQw3brhAHmnReRB6dCqiGPyEJUQwqqFpVJ0320ldGpr165I8y
Q4/kp93e+OfKq6SbC1Y8fDVBcQUjAXMvh1hNJsI8qfMam1oOVjNL+QR7moIfwQi/Rtkt43vHRy59
+xL/jLEjg5xpNNuQxnxY9m+EOg9Zj/lPQnJNehT3QX02Isd/mv8C+WITfvbnvxtouYp7NzPFIXpe
VF4epv34yLapt6IeDt4YW6OsAdYB0hlKofiB1CmfrAWMVuZVDSYt8nJdJXCYnDCQ8ciNX6FuQgaQ
R1fWHfmXUPa694oMMFnrtoKGi+DvPJyaI8g7aF+cP/qGvhsJk74fyMZKTjowJDCSB1VcPgI8ZirZ
2WJn3Qmqq7ql7y+ims8emncIY4716NHjtJFuOqhdR7OxpWCmIjD8xCSuR6zVHhDyTyA/mbCP93Tc
RheNtrY5xAyYhHQc5W1sGsxBSwRefw1DSLtmXlVufeNDaljeqO2sWX1LjK/G7veJ+sPz39MBlM1n
oNKGstutscOAPmIMH7tj+FY2p0G8mxFxMToohc3QYYBWURGjHqX3qTm5jRdOE5Ximvx0sQoeUXfE
3WMScwKGmcl+CclK5hYq6F1blCzr6V+yqdN/arDCdCrvcRin32RuXIjEwILoAHpj3VC41suz1vDj
8hFUwIGSiR8uXUkty4+tZy+V73YXzeNW3OHbGPz7nLdnXNR9f4+TB0IMtnVzVUO25cYbbgEbdc3/
NtBAHf8QP5nem3eyQpdinfaJOQ66CQ74P87TYjViLyTlPfhm0Jhj4ui3U7DlHUesOcBD0Pee4pBU
1G7UEQssMyHSFTNq85WHl8ilwJQsbrtnETOyY4w7b1CYHFWOvAGFyjBLdU0mcdcBJFGLO2OD/j7T
fiP1F+NiAacasN6wa/qjx7NLLBKa53KLz9FGC2W4fb4t6H9o2/NblB9i/xDem2bV7vmjNj+J+CWM
TjpQKUjZLb+H350CGeapQHz2qEevIApSp3MfgAytC0CAjV67lU/8AfUb9Bs07As//W0EsCfUjgST
ZiqRVMZbsEt+i99ohzlducuuweWtoo8UXznVVQwIs/+XgjtrVxxQVv02rd/T+gCBs7ukPOkCuGh3
zH+NZ6mtUbpH9pVfbnCLp2k73Vc3onlaqm+sKw1Hqff5lXSV2SxxSLw3P151e4wn/uDGxcG2sAN8
CQb/SHpYARPNAoVKd0VyVNV76rKBzKZDyIlLOqfYh0eS37wtyzgKdcoOc1ny0Rimu7DCtVQ+Mc7W
+Q1pEAppgntSlgUQn4Xb3vpjDmW1V9YthX/sVLAPAc5gKtYc7yAgMxmIcnBEEnbB469TXk4De/Ib
sL2vgTLvoGxYoy98Y0WFNjJVtZwmuqbKHQl/sgoZdXbgwj5CslaIO2lXgpRPv9jRF0PVe1hu8l4Z
+6q4tzO4CrExly7tuTS8F3HA9Pms7Ac6w4nutiSSvn/pxa3oqkWKta9hXOBjUFTaBdSA6tcuSers
9MO/rEOP46Wrks5LgjPa8UoCO5WJp4l8iIsXwXaziWZr1LYrzh1d+SAbsOx79hjIi0lSEu2wG7RD
EGYkmKa7GKW5NKG6oqiVYoxHNPrwzyhcqa+rbQWtUFEP0OBSiIqM2MVdHc8qMnhEIHnPKgLN1baY
b2NpPehY1A8gZRaNoBZir2kmeAah84wACEhJF9JBCw+mibEfd3HpodJ3a/olehXKPLQvybqqt1RW
Brrmkj3x7EaIDob9yRtgR3MIH2u4IFmD80oCqP3cKMN32nzanYpJ71T6hJ1LxmJEomSziLRtMJSU
ZCW3LFA+f4JvBYECxCtQgYWwzvRXJMsgiBiqhUWaRE+SIpu0hQotkWXykqUvuGvSIOV/5r+uPHID
+F7n5vChBHVHL+sLNN86m5ZOQNMeNYQ8Zr4J2aFEaFMyiSpC+qDSt6Pd4H1D7Lh4PhGJImNUhjln
qpa+8slVplLNGfqFgi1jCNuzuYqfGSMoFtPQQG1Qovu4ZkzCIRZeSL0z5H3ssz7BPhJnsJlPjLko
+JgNaX24NRH6VYxXlexQUrnbzGIm/PIRodBLgXcxx14p9buOzZG8z1CsPLFKi7c628wxfNknnF0L
vUJ6EcGGP4oDlVHshRRBYDSkqBJT1SpOhFx3pXwaozNu7WrJnpq+t9Hu+F9gCpGPW+2B3zKpTiiD
UKovmSLm7+FfU65sdavnwIFOOZF1+opzPDd3E9E5VK2skHftTtfcUOXIl/7s4BU28wlJSQQcvz8V
j+BB6Ik3OtHFIA7Yf+rvdQp1el8WrnhjHhJw6/YbeTqU9jGmYi3InduE2qPyt53LeF3CbPaeXUkz
KBmYqutWxlqKJhar7TplUM7Z0xyab+uVWOvuaFiH6rcqEF0g+lzW77xofbaDYlB424CQF/Ot3Acg
pmOwVmtcjiAue7akf/4fD/j0qOwLQaGUcrVhORObEcaIdMXWAdhueRfKsbr1W/9jmo2UTodvHgLX
lZiyHl3QG/DUuWQHxjGcQLwn2tO234AllU+JzV9xQE4IzF0Etzw4qvKxrN4138Vgb6tvtQ2qbW0w
ymE4pt2R/3A10ZH2HBcTKOAFOzBaqIRCON4l1oNYjprjwKY8Ys6+8TTwCDhU3Cj9tKQtl8v0kuBZ
MTHw6UOl/XS34Z6LRTg6EOC9X9KzNbLdlaVEQ0c8B2KbVzh+i/bYNGfqDI2oXgYg8bvKwIGUuvkD
mePYppSC+Jsqge4wRwHQ6ZfGOvQSW3dKTfWDmSGDxTTcClRYc/k+7ueoMZoE/R/i7/rZzwM/Alev
JdsL7VjPVN/8q8ddNZiH7EPaQOVvNiQOM2Bk70ARQgwS5aTafNbymxK8Q/fNYdKB2YXb0q7pYkjb
8eOndS70W4SUQStAHa4UstH6ECf/DyQsYTuieiA+IZ+X6FCUksOSR7r4ZurP/4OBSIFMW1olH1yv
+WdangYb7No/Q7lpHh3tJqIT7DRSruvmYJ2z8job6CV01jrCfK/711Duh7zGtfLphbxXDEj6ZS1j
NscV+QbH3Yj2+njTcCkaIeuZFD+wwYDPQHQBI1tm41GH59Gy6WFQxsVEM+mXMDWXnRU4AIlnh0TB
bBpekSLXUPxQ+1JJ9wohKii0ymczO+UZ2FgE+KnTrmEBkcRf8z6CcnIl82dgBZMNqYIKNHep3Kzq
snPmZUY43a4Y4aMy3hRM7evKOmZ8oviZXLUdSKexFn3pxsZxZP8c+ygPunQZC2uZ8UUQ1IFAk/sN
PNaNlYCvn9Ea8+hEawacDLmEsrbhI/U/DWrTecI03XIG7zlnTFsFywrniDBg6mzQatO5IpweQFRo
d6l9MfvnX1VnbUU2LBPQDGbNDnMZpRtzo6HB85lecVnDIQINg8t8g7ph3pXZQLmXfKLKwFuASAcf
fx64tOqj+tmGb6MNC2bZThu5YD1Evkp94MWIizsVMHNqQ3ADSS8h3ahaWQvQ7tPdsqtV6bE4g8tq
WCRM89IIMS9fJzs69VGqMJ62Rvrd6PD1D6b1qrJPYGeISpbgmQv7vVOJ8LAkvhbGisO2Kh5tzhTN
opVwAVPj7uXOuzE3AqzJ7gGsXYDRK5S/8m5wiA7FP7TICUMkTSw9MvWsGY3BPMo2PwyfMcrKhOKA
8feRDZF5gS2MuVp85ge0fuqcJJE4oMVb9uN24otc8WPiamAd4GdXRksS38yATHZRjR/MBMhQGAt3
evXPKl4xwyf/zGBs6pHz4qIiCpozzklW28K/d70zw8gYvAGEY84DzRZ+D/+DNcONrpDgV9k6Ve2x
6K6BfkImT4QtDR7eGqM7NseSERGH0LxARSPHwQkCgvU986JlDCHD3KjJfySd15Kr2BWGn4gqcriV
EEooSy2pb6g+Hcg58/T+GFfZY7s806eFYLPWH1clKrsL/Qdg3aMMVIHYRVqK4Umvbt30mlMzsXkd
wHP5gAQVRaCcYWC3I9n/pCAo2tkiqw0DM7dBUTsG8Umwdgv/xku8KLcN8RS6qzdHzk14otDY+fmr
EBHNOKiXO3DukKBLh6qO2D/QVEHi+l9QHgAPtJ/q0Ex3TNL1CDJgjxtSxX5nH4x/5XmllwIwFZ8b
r8J03CTyPqMqQnmpfLYU8yyelM7bYRfAyNwYtPWslO4ZCkuO0KbfqAa9pbAD02TwtEDhU2bKI0Lo
hZL4NvFqtKnZKU0D81OVh45WPCCuMsIvr37o0B0rU6M65+1YBltj4DnAtZpwbRTCqYJsNYfolcUu
yDQHWsekC9JsZR5k5kf1lqqP6FMgP9ijXFrc0YTSLSe2+NIZoMiInMG9MoNGfxNIKK5OttRwWynu
dILqEs5J9QkUqTebWv1SJm4qdc//8HwGMdoCDB76O5b8Qnwwxkm4WSnMkuH8r2Nx6eG/05UqPMYb
ypvSaXzE1LwKONjmfqecTo9DXF9F0k9hFbbT71gSw30V0UWWi+y3CPeIGSf21UMS7kzIdcIhaKid
b+36XSOyuiBKbaTPof0matfNjHvtr2W6Kfurbi1KlM+Agg5RsSKZJui1FgqXSjqkyHMtLtQrV1bZ
eGcLlTn/mrkOwbwo/oro30w8I5ZL02defhj5qQAzxZd7TUD06dEgNrg+6hRnc1vwfAg7vriRWNkr
Qrb0ydAHkF/TwuavBNmthwfozSVJTqq662K3iR7DjVQHsbubSNhNKlOiU2ccSnFnjPv8S5NQDsyN
wyQ74Cxt3GB2nMi/LVUr6koUIMw2XkGO0rXVHN9aKq8yPxeqm1XbEXyW4ll/bcVO0a4Z9rAQMCmQ
rksC9ZjuefZwLYu28RZpjv5Cw4xnhzZa4lQX9Qc/j6JWEJyEnBcWCaJbYCD0htR4hCeE8xCh6mO/
o+2Tk68FMa1j1pmbKRGFS2z/nB/XmMOmJeMvlh+1Fi4Vf1cJf2PJjyUWYbq2TKc+rK5XThtestBP
NZPmoBw17vuQnxOl1cFTpTUP19icicHhOU5IsLOonqE4JoclHhYy31QyvoZ+6VHnYaLTaH+hZ5pu
I3HcSyoNLdBRIQpHWoZnR1ZA6qNgzooM4oK7PwhrGbKrp/2g/8X4+hRAXzw4kQnU049O/ugmB0V9
BuozAy/IynZVzquiokAr0wby36ui8aJVk4JcA9DBn5nII3w71Ki+1FDfRCgbMFkSHjagREG4pTLW
A8k2obitY5aeKEREccl8+FyfTH7YZrIPuY9EwH6Wb2g95cuf3NF6VwURbJrtUWAoP9TwJOFPuApd
sfSHH42agD6FFb3EPMEjcB4QdmrtND9fS7kAvHkb6k94qmywuHGujOM9v6JRPHr+ft5ni5z2Ug68
IJ8WYnIxImrsWbybvl9toAQlgthAswiCVPwc4Jo0d2XBKWoKpmNQhqnEdshq0pidEyKlbohQFY/d
n5idhnSdc0YoaGhc0fgpvibmJ6TlzaWmyCRgPc3fExwhTRGSLXxGiMC9ehfTBPLrozTPXoTuBM4o
OhOyd0x0HyQ8FV8zR4i1yd+KtIlrB1D/gJEMUz6e0kUrMLSyJfD7yeqyb2gNHf6Y2QHoCT6K7lQ6
+X9UgQBFURpeUjQufGjhTwaGxblXKHt/cOKO4ORDpe9LO89Onea05cnDe+mdyvoVlyT5ovwRiZNw
aiD9LLvFwTow6tVUf0t8o+2ZlW1enGfIRVhVAP8Nvy6v8tihPy//jWPkoafkLFQbLkPNivEBVENj
rylfmsTRwmLZaH86VyMmpb8x0SY5wXBMxQ02WNhSPHQtQTQ8gQ5UjBwfILao9IFVGvjqfUR4SYYw
4VOKHgoHSdC82sxupg9DPJYYFgBd+PU+0WRkPwqiR12+lJktxZxBy/GnoYaMkCLI9sx/a1nKP/hP
HElU5nTl5FcpclfWPY0MAi0iGucVlp3QICQ4WMZ8/vyEfo8GEC5v/eqVZD/CjpJXDYrqweNIfyH3
RwtEYIQtcAGK+k7c9BzSIcyaeq6Tac17uIlWVLn3UblMGdMYFIzwaLLT44sfAByZDsxizSCiIIul
niPLvmBF5QGFsrEIFCKg6x5XIxq08Wrkj4wnPmLeaE7BIbSEheD9qbzNY/Ef5xcVBnseinJi84EJ
ofgeYy2iMxrn6BGMEIGbPa1s/wr0kV3+4DebwuM8c3tsdSWSvg26Oyo7SP9i7Cc7hHfbReA/BvXM
MnwshF/JQBAffUiYHjjhGI5ZkXvmeIXnrRfIgRG58w4k7cD3KktTIlSJiVLY9ADvBS1QzEJkPiL8
A0xhbGwW0e+ofIU64bUqM0x2gAkxAdICOsu2KG6U/AqkKpAera4H5UwRDkGH0y76TciZYtVHRS7b
wZmurh54yjqAORDoPkBfxCuJoCV/G79SRBvoZu28PNTfuuY+seJq2ASzS4dqiZEj7X/Bkfx/WmgX
L/WPsMTJQS2nf7JYmog6AOt8uyUtenQk4wO5hEci4cx/kc51SnbkWrlzxT0RJzZJPgpSIpTknI0Q
Tdqd39daFyUcDHLoOasPZtB49AnL2bGFQJmj/nQAsRIVGxgXV4YfRy1Sv4NdP5S06Lw6mAjrSIzN
YSY2B9mJHj13FrDsroG7JUEz3aiMKkwW+qE5mUiGoF8OdIq7sbboim3XbEl0EIyNZp3mtJw71rLo
bVJRWTrjtPX/Co7s42zL3OrWsS6XtE1Rt1O+ldfkkILX+4dGQuZ85C6i4i5t3QCU81dlxiN7RH22
KsHPPmGCiyG0u26NJZrHWvxoP8Odz697Y1XrsEm31I5TW9W47JKLhqi2yTv4+dH8NOlXp3cFVbCO
ZTwD428emApY9YXsbnnQo4K3KpPmmINaDWCoIcJRNm7vl1ch9NSAlgYwT+TYYTFHjzoeqbYDfEMu
R7MMwm0u4ZO5if2GWdnrbRhj4DlG2YQ2yu4bwCPzQRVw4oLd9buXegnwaATGv1I4syon5YHwH5k4
7fa3Sr84dpgQ9gU3/c+MUQ1LBDWQFRQ00W72wqSElwW1LE5Dwbt+pH/4CEuIRzq9PpWtqq7lgPqw
0LQTlD25gprsLeKTjbzdoG/w1qE8ekvhGaQk36DHb3rCLhdj+Rw5CFisfO1glJ/4M9KSvVBYmC3D
HcGnUnuI+wiXEUKJ9dAesgr5Ahs5L/0auR22kFqlKAFMVdhiDuZKEjzQBbxe1rK1x8FK0QR9lmxA
VubOLMHoLzNYCwwMa3Yi1huf8UZs/qw7on4OnQFNnfmh8wsr/KgeTxIIEewPTq/4wnnTGa6MiGGj
fNESibxPe5RRwdiy46nptjz1bEYUzsNDZMtqSWDABpJzwyBDwL+16uJjNhyS34kQBLDFFp0FURPb
eiL18FgRnpzaJoVdAo8nCOYhRl+m+bZ16uXd+Denbk0b/SApdF1ZvIMTfDYeehrqkS+9Gi5Tbz+C
nw3Cj6WwKKw5c/qn+pTDVaz5C2otReOSGve4dcb8I23+AdiZ2T4UN+k1zHYN6Z/+B3OqhUEiP5lE
CPAKDNeauirRLCyR2AFtEM6is8pTEYIQaO0r4ZKzkP+LDAZy5SVe6kgdYX3ZoSIgJQ6b0brMANK0
86Jl9u1JhD0DaRnVDkwMHcVfEruEsvfqO2lfae0QNOSL2wSIoFZ3SNT7suXdvAwHNmDAbRddBcpd
sqx9egg7hxTEtD/6lMXYLGGaLc5N22n/z/Ds6qYBjYHauMFVfyN6MP0d/AlO60VxNVbgMfnS8zdR
/RyYLLXRtby7qAC5M5Uhd/O4NdbU15BMA4FP83nJ5jm12FrJ8JD8zonkn/7C1+z/o35RS96As2N9
7LV6r/W7dHCNHqWdXr09ifhhNzRJ3bMEW8so29omrJqh6ZjgDjrvEzRtU3gun/UmmF6I0J1a2Zi8
hGK+VdzIiHqJpiJUwlPXlP4h3oY/OFbMz4CqUGaB7JTB29M/TdBwb6lid0U17f0BGcWhI5LSWp3F
8o2Up4cjB5uS98ObvEQx+wG6qyn/IA6c0/2YIkIoj9aFvFkPOtPYkKtijZ+BcMNqGMcn/8bY35Mg
Y3e/MrG2s/5gg2iNUQ1xsH6hQL2yB/oY5/ExXFbY3cqL11yrGJG4kNi1QRzrepx2kwlqJZ06eRmQ
fwSOFB8Npid+fYrX355ok/cVq+irzvC40SqWbyFMorow4nv376SgnHEU+WwQoJuj9N9jq+WbNc99
DzBD4vq6wPR9VnHcXIzumNh0mQYCQw/x7+tGv1vJGpfpZB7xpqfLujrL0V+Z7Huk1mF+LSBcK+9N
fgapfj7n3WTn4WZ4ylR2r1O39TZWgEK34gFHZLYcNpgWe1o0CFDHhUe0NY56fvCknqxqH3O3U3kQ
r3no7mG7h5IiU7O9BNpaofWMwoR/KhRYTpAQ3b97pcCMdWyi64zJPtf4zotVF91Ra/0F7Gw/I3oX
qqOoauopAYdH8tt7Uzy1wfWD3ST9Ixe89LcG5hfAodAtaAIySEI1CRfl+qQQkOkKPEr0V6CnPUpi
rJamt+G6mcYaGizZqOi/yJUQIOh3kvIoiQlamturdmWKr5BrwrqQuGLTIGDS5qfsRA4bjgm72arZ
jVzgpSvHj0Fap2cxJcQbOyV7I+NF6ig7hKZo3mtbtjadaUdX/VsuDmO/18Z24WUnjvGMPzvI1r61
TXhssxXyTMxbXyUAUH4VFN7D6I2JQdkkP1K6bHAGaee+cJQImnGTnIJTikRgoREO8+ttaG6afakw
qvZQEwk9HnpvrbQEr1xSpNpIZeKlZP2rvG2bhkuuKU9/MrlEbaL8NIl4JAlx+hS0jfrBBnCr4IGv
Q+4o2//D82nlWPq/gsV1ka+TkSnde3n5hSwCA6928iFZx847d8kvXlQfYu9mcpAo1dWHHA3BKdqF
S4EGYh2kJeNJDWwPq2e6QqOQTvsh+jlCYybyhdiWoMV9va+aMw8BnkjzI7on8kdfO9ZVrN+FRMQh
eZJn2jXp262vvb4H0G/hoPV2YwACr04eTN/VpJyXtWXV0ns+LCrswSi/i4+BTGt9oTXoMkU+qqAu
dX05vgFo6tiNhTkQe4ydCiSw3xmPrDljrypcC6Ma6z0BFdW6j/YaOdpXj9cMCV/XYfcdL7t8yzvK
Mhb86kZ0t5hzknLNFCkm6+nJWNnxRR2k8h+0ePZVA5RCWLD2VdfqI3eBPZ9YMgz9nksUEjF9wN1C
3pcu9rQickhaA9FhAyHr49VD1oBkByT7rCffVi9av0fmBHsTvPpHYNJdwJm18A1XA3bIVwpE30rs
2epcrBL0xok1Jlybp1feItNe+A3IOmWAj05di9y03bYZnc78AnyIzBWqbageFsCSZa5e+QZU/6k/
tmtABj9zA2yYypWrvjR3Ymr74ZLhteOft/N5kVpZrujtqeqF3UFlyfFXtyeRwMt/lrIma5d4pW5D
u4OJ/WEx2cV9rL5N9FpYq/J11O0j6VkOROq6WPC9bbbvlY/pKnyx/IuUWAWbhnzx3SDwdGIGgStZ
tajc+5UF8JXuJD5rqy1McYs20exYzvnICaXQRPwtaJAoeeUadrGlUz7bIxDm5kbxF893k46/6EH4
fhBeYbLTWF2CtUeRy1jeyht0E1l/gMzRGPPnF6QncmVoeFDNZ1jezGQ1OE29bbpdreyi7FPHdm4i
7ClBDs2tN240+C4Z3TGRbji0azDAr55yIGlNJeLcMbFspV1mbEmQjrlIrfqZgNUA9ZcIRnMbH9Qi
K64VxgKDIWoWrfAtBa75qWe/wNvyfG4g3M3xmfCZcnpXYLqQlrX0AOU0+Zn0Sx9qvtOpuBDkKWNB
Ke65cHamdo+dStUQ1cKJ3abV9OXBFxOCTtctuRCQdtgC6augr1SO6HnciMkhCP6A2HXjzqZKzwRp
dAP1MNkVhRUETCUQML9skViRii/Xywl1ROiD64NuAq/Odo3HSOuN8ArzbzLLjH7POI8MLlsRDS0I
NOjRfbclEi2lZWfFmOqbq7Zflbx0sULDqofccWX1kEJMvas0gNtu0RbD7YtbuhnD8EWXXNkfUJA7
s8OQ4hG//m35FZl5BnhlbEcHImhZIYzkkYm3uMuJj7SlF9ED6mWwiXwvtLWVOmq2KpA9gBL9+SV1
Qe0/szw22+BHUn8wQXKqIgCuKxeRI6qTzkC1DfORv/0CpHM3VNvhlbduXpwRXkvKrzA68TFOmWHO
xh3E75JLlGxC/G3UP/6cIFgp3+ajf3qIL6nExoywR812CpVPfV21a0NZchV0zgVMV85BX6tUBx09
+KhQvFTIqSK7IkVdkZ80Ii7oLSKzXmZnxRYz9HfILdG601WgM5qFtsLhQn8qtYFsd5SOGSccvS31
JiCnm6k9wIsK/w38Tbe/ePkOCCm9TT7tOaQnOF28hfqXxEPzZf3p3lrI1sUAdEJOm3abddL6Djk2
Q7KPHqLeG/16gourSYGqySrH6Q3gAXZtrSXuSVG2h8+YVG7onh3cHTHviB8yYJ6ryVPWrn3cZpVb
M3fTFIJaubKpXld/MuZq3pmjdCu5fzYGWhOQamMdKLve3weoINR9Mu0SOKXGDojt6lZDd0naAzQq
1CyaidElEktFDyeLV1CTaik9LII760s+PdsQ09mqdKg254qJL5HE6xKa08ZfWaZOGDv+TSeiVMRx
CZ9i2bLhwNKWyH4w6BSrGn4pR6HsS9aS4yMi+OaG6s3fINOgJ3WMNtT35crFu3AQ8DSXgE2GALs+
bbBCDmhjwpN8nM7eEVBmMF1AWAnK3it3fAWoP2L9pyaD6G6Y1MoMXwY99N4jVOjpUF1MKBb2NSYd
5LULy5YOPcwtQRzCShfPpJJUa560/KcrP6o5bL5y3quaazrC7yXPMH4Y4JUIJD2nRWNANM7S2Knu
Vyt+N5h9+Lmf+n++EaJXuN3daFxHO2wqlG0m8Tp59GQczUD7rH+b4yVHMF9aI67Gm2JeVk3t3ZFH
QMEbWcvGrAGBbEsZ2zmsD/4XZ10Lqr01g6W61r4lQik2CC6mb+x34nW8EqBBLDjBbs8Q0vztn7hx
Iorb0z0mf9eg4Pg9vEk/v4R/0zcQTc78MQ/7y+aFENGpUcqbR74BzLqAxn/8Qpi08GGvKWbxLo2r
udZeXZLNyqMG/pOg1qwd5QU6BpraF2d/P5AeTRAjQQWqqzBtflFKhtIPw9GiJ713AbPbVLbyMk7S
zftkaIEuQBLCPCOes59OXvAviJP+A13dtIzO2dkk0Idor3uIe3XmK8Pa8X2HVGIlBMdappdCWDas
ZODfFJ2q9vCM4ZnQd29hsIOZP9MQdM5/XfY/CgsXGNnbBBkGwiUBDXnsSn0NtIouGbrye4TdFMFk
vjAOxYoKxhNxGE1AUNhyPEahTQvNMr7GOvDGYnZuLkpgUpMuGoiN6IeBF72pThyzv9ToHuRd8+jz
5fTPfItvGinZs4/gLO15rjNb+JeMZmne2fE9vBfL4JAcsot0QdTHRLNuf5Lj+F3DcQKcfBIKwx2I
B5mEZ1ISNdckJ1xFk0TsJtXn1hUOo77Du/6AENY/dPIsjGPPM+ESzwPRsZo+mrm0UMuWIn1s73JL
DXCJbQRyZEaOCrSInyiYuGkRSUDxs9jM0b+LIrFLa5G6xgjGvEh/QHalw0hO45x1uBT+6NTAQ8aD
yvuD32yWLo7jDg2NDmj5jDKSf+yaEwzqPKbRZhMPi/ShIO1BPI/mAc0Fg8ZLIn8BaJhswW92jOJE
jEOgr0wiqjESXeMcAT+nAF1rtlQR1rfSboDseEhmYo3UZnZWgypdMPalbxE/D7GBMoZYuwW5mssX
9xiZS/1VePpzQ7UNui9baO0cXguoUAt9YyKj4U/6orFefpPSLUTuKMJ/OiVMa+L0IeksS6lccbHJ
2sxkiFN4kmUm8fYlONqmBEEkN3J+QPMKNnNHIhdX5IZwFaFtBzOAh23Zto5BioeTLMtixR+PoEo/
MPMY1WYy0eKy3m/L9upL22Dcz4Il4QDiQqYsovJuOqbTCWqOgoUhuDKpILKWCO1xQTONN6Ng5Rj5
eSJEnL9HtqvaGaiYFFY9Ansury5hjNp2jHSpIxGIk2xCBgj2OTwg0MIALI2jGXstW9X+PuWk4DTz
ZlYY9x0qLqQLVr8Smy2W045BApNDvPRpuMXZMsMXWHUTSKxt5R0AGQVeYPK6CtaJYoOVFtbaQv3x
Nfe7jQ4xRQsE2nk231BGOh+ayMpnSQv4MeB2vTL43ns7ylajuZWkNUxYyLIR0njPdVxwk0vL1nwj
U+NPskkrkacrkp6N8at8BQXHTekW0onbPbEpXeRX5aemoEHxOQIKcwlOYGYTw5XIcLLkthN5eqvD
k2yAVe7Bkzg1OdeLtc5+MLwRdic4FuItswQmdlTlE70PMK55+WTeCzmbIP1y/fMPMb/2aRLQkWA3
TZcKnhRVfiB64F2vpNfyX4Q8ymbwG0wJ6T+9Vg9AHaE5WXSLs97aSeZGNLMoD0ouSWVoNUSoKOFx
0eGdX6fdhy49tB/hx/fwgOb/AjwfGkG5wkvGCYnPgHfmntziKH/g3iC3kAQ3X3zkGv2XwLnhMv5M
LKc0V0K97A+19xLMraVfQ//VTE+BrlLXowMOz9cscrxawilPNywbBPIm4QrYfoo/O766RiqPho5S
NP1Bs8Z0TuwuukKf1CCSQLd+yQdpQO/BfRqMwAPLFU2zxBDR3VSROTnWVzgDqdqWvF4dEz4QUJ2w
6sCmxNAyOSAe4ZeFMBqPTXwzTnXET0l/LQwW3F8Q/nB7Yk6EwR/0TFCt6ZBh9+SIiMnvWLw8+iZW
JadkiHV1enXg5pXPAT3jfBY1M8KVYqY7w7JI7pP1RBsWQb0AX7Kh03ukvepZuMIZmtkCC6Gd3Er1
qDf4S8lgVgEXVAy2j4jCB4yTexljDD4Aj9NAsKd2ADS6yay+1EYl0DsQhXthfGY/yAvyhDeL8vZF
AI+cwUIiXac4GyUEE69FikOnDRIpRbv2bED87rxBvHeTHIpTjXvCXGFo5k8y+y39ePjdv0z4HzJz
ggPDAN6nztashfTCtH1E4UIo4hwngJ6FpFvbIPt/wkJNIeAMzwMQyufC3BjEqHmnpLwr2dtDkAwN
wbtZMgTS613o7jDnKK7Zz1YInuvsnG11DbUgZ7DyRzQGB5eMcJhVmRB98czkEahXhSDedsMjbH0V
4BQRGoj8gA/RaA4hj5KgSAec7h2WlRIgVwv3sF2U5Ur5A8XAD5ZpIaJI1rbkPfmFi2m4yxDyrSfT
KnXszQtrYvoPvJEuZhbECl214h7EJbPIbG+qGJTXQXnHbyEotgIP2S+0rcFVYwKg/YcXyElIb1DR
zIn65Jrah8cbVbUhDYG5E94FkJfYojBzq80VvaLkbzaFfo4o/NXRfqEivdDp2ck7Q7pbzGElJbbO
QFwnsuXr7MEDWlVqkgIvWkWuFvLqMUJxelFnV8WwJSjIdwNjrf8SXeJdIoaTKDtRql3me4xUItYr
Gc5pYTCeiEd/UyP1nrds3oUGaIJC4FH4kURnEQJjXhr+ecqW+umaaLUi+K2ED0O9jay6jx6pOO6l
T5XOtCVpP1tKH7oNDEsF1zWrqE6JS0s2qRuYwTN+dK9jg0CQRI+SFX7MqL5INfoWGq1r18kWWQ0i
yNK/UDWtI/tsaICWSXm8EvZP9Nw9m8UZZDXA9TKqIlJErSZpdxN66psCtOJocmNZy5yKj+k7zV4G
ZzH95dZ24qZElpDLVw8vTYRylk2FDL2R0HNCcLejtkHaXGssx1uzuBCLNiLKo/GYRNh2P6Xfvr4t
hjfmZqu3LRydza2Lf/Oin72ivWIL5Z+ECMnIbC1Br7LqauQ2GE2dKt35CbUW6M6wmZNLCkCXf1cU
nkauIJKWJ6JIFvivO7G7NDprFSEhX+4QPamyJMCO4px0xb5TAPIumnjXCo5Eo2XvTj79OkuKLzqD
1xycFDYe7ZyiSI+EfUnJzSvmoct9DOnbfHCG+ijI22qVl8TPInBc5O4oMDEALGyBDup/knoEgMBo
M2BAGJk/cLFhchgXU7xpiNPcCjY5LGV85wvGhyf/S7IdIryc2hcvcPoEyQ6Eqd3RLvFl0cuacndS
S4nnT8WnmLkTckCsSDddvufpDiI4cxXHE1ZlvFNwAHDCZ0xFR3iNL41swaZ8FQpVCOssfujYFcVt
QUAXFmSJHRqof7AJDMD7mpG0/wa6EIgWC2caNrsjZPKAenBI3cWL+VeA4rrpl3yl7BijrUBwFtoi
4rGiz4leHPF3UGZrKYFnhv+NTBuhHZdH4gnRhF/0qqX4j7Am1E1tvY8T1EcdfzOi9CyQDyk6mVlF
Q+Pqqh8AKHE5BRmR2DjNhOSYliYZ+TakZOKE0tm49PKPjKDLJcuk8RA6Anu64OXiTwaZlO7H70nn
LYn67K+/pcrHLHwjYyBfJQXU26Pq3OoIhB1MW+4mlTgObSPwkUSUY8E/S3Y6FH5Fd7IsF0iCB8U2
saT+cdshVUUNicQvXzCo9wM39RL0u65ZNnEbgcov0PfVq9zYMoRgp8HYhh6F8YoKkCndtehEQCmn
wKGkONiQb4Hd7okmoUu+y3NAS5P6oXwU/imt11V1/uKV2xGHJV5GR7UW3iuY3qXHdwTI9+A8XaGI
0HZqswUq4C6UEKXIfCpsPoJdciZBdpkFyNlqsDgan0HybbZ7nd7vk2XzKUrTKTckD+HNkHF7otKx
iblD54YQO9oQebUUIBGwAsAtEgBY37vygO+lI15iRyAd6SL9UgYI0eQfTAXUQfOmat+4wrWfmVMl
j6p/8JopZ0UHYJmu8T2zHZ+FxNFbyFl4RzIeLuEHluiPWt4h6TdBh5gPVi0K5CbL9jHOm0SAOrXF
ggck/pW205n6sjJlyueRoeeGduGxPYLWotkBxKV84vPDK/dGd6kQ1ErkYwDoLIziCtqot84fT08s
nBH6aeMZ6y6QB49UW97mvxY3peUVcTV+0NJC3JEk4imPuWyOOAvVd4sLdweH+VRuLJQd6L17kaSo
9YS/ZAVhVFKyxsEgwCaypsyKnSO3yo66RKwFKxW57yaBpE1XZY855oXbAV0isGoTUftpa9+qvBvK
S+gdJe23aXcKhnR6m9JVK+7Sj/KaFKQAL3uZZXgdmCdfxKj8M58cXQyG49nGj5zvCnjx+J+J6CVG
RKh1W5W+R1iX7kA4Isg87KS38qR/o+9G6l5JnuQb18jULnJyp2YKZprxYEu0NoJRiMTxBtUkN3fg
p5EnVNU20y9WZpTiT0N3SFtpjmQAGr8dpIusn8Z5iiUZ2KPndHwkvFizm8mCqP/QOM1bpe+Ju8j3
vfeF1+G7pP0OkQyq59P4ir5ELDM/abmrT6zMH/LooIZNdmKxkdA6k7a7n9DJBW5qpCALm2C8V5+o
gaEaVw06ZHgGLflHWAJqSDQIuul0A6faSQl/1PE7uLDBTPFPUhIzx6uMGrOVgP1AdpLhIrX2nNRy
n4ZDzgtY+KfDFVUOZa2kl4ibHNwagJW5dlntalfDvspmdcs0dEtLs7yUTnojpy3Qz+kpAlFvl1gt
oZ5pWUWwsvBPvPz7vcVH/GWSAcXju2INA5X0TMwfRM8SsbQursgwSCWI6pNPuh2ZQQB5QfrhwSYf
owev7A7UHSQAsXWFJAYehBzhD6bVFVqQFtvg0ppoUb4Z/pr3XaTRgociqjz5QJwsq/JOuGnfaJZa
9AJrHagHZY+aIIW9Gif/w1cPVrVp6c/YEQBCwxBO3C/D2lmwmPW/FvN7sEKxO5QHgYj8SfhMeXQ0
7pH+u0AwZHGg84eqtoJyBEXdG+X73JbgiCvFOyiTA1bo1r2rV273wh1fI6e9zHJSR5IBKjpXr12B
TftD+85szACYEnCWMIIFZ1YingTOKGHeCsFTHUAeaqwoJJqeNbbvlDxUO+ISQU3AnCK15oXm+Du2
ftNOuw33C9/uHN9KS5NtkGPC9SlxWg6Qu6L68v8aNrkS6OQDCRQbFPlK2DRzu8q2smo3CSTwIVK3
unzTuy0rQLHOKPSxTo1H0o6DAZ6+VAUrL9VJXwblbovx6PtLoI9oAZFm619AashFkLpgHZOcetFe
p63GxyZ9As7j7xO6RvhmLPYuxsk7hGRS/8k7pCT8W/nOzuORT5zcolv6gBuZ9SAU2CzT3/BhHNEv
u9E/3e2/pQt9jMOFz73S/8qPwlW+vU9+FmUtp4xB8ihfy335FO7tLFIIDniOngNmFGcSFsbW2Grn
6T2bb4kX4J/gWKb/YwEo4x3iP/1zRj84LpfaD1M9byhHx23yZ14il7mCy4epUcwpYN72lBBBMfPe
2cSvwq4CghxO+DhRu0L5Ml+DeOrHBlYoBguENSkWY3KwS5hUnhK2ieIT+Q4lSbmDlxYhFIVlmN5m
zeyO/wN/h7H1Bzc1d3LGxAunJ5MQ4bYJuWOFI1JfZm2kXRistPTHbOBKjS2UuRIdLJj21OecXmIk
XRTjiTyC4RbRet6uW9kmu9OCBtFP+0e/Z7rVE8x4M/JEwoQ5buUDNgKTiyDtQGbTOQGFiDab0ABU
5A2feOd90ldM3ULBPQKSvaWxLtHsZHiXxNp+GeSsgtDZ0PYVKZTJqgLeQ985vTz9EoxEONCOU1xD
a1N7Tk+bRohCa8ll3HaP+Fm8PvgmM2PzYltibr6gYQ/VrWWrR4xrJ7+8Rj/IzSPTh9ZCQr/GfNSz
D3YXipXy+EXiDV74WdiJRTL4nX0tgSqu8u7YkDHRyv84e0b1JPXvfk/oT6tuOSILjqatplOQx9sL
/SRXX+6cRKeta5kwMcyOEiLQxP6HKELTe/M1piP3s7evsL7oRIShgvPeVaCs2BnBSkIn+KwKN08v
fLhLzEekyoz5Jai/cAPSvxbr61Hblmgx+zmTIufYf474PRGu5SvtFCkfJptzev0vLcoGhNK2zTdk
Ls8yEFK4hqSBlzBE3IDiv0nDQstkWQJHycPHECO09BmGSZeqdvmbDcR8KctsxZt5lm7it/OqZ4Ay
E31HwWvhjQdIG+8kAaQ8PjLpDFNJmhYMjIjnGycyZGuFv1Q/NcrLirdFd6VT9El4TsgGdeCBkN4+
BrP+SbQzEj2DSzjF3x5yeTcmUnJRntl7NoGbfYvwx5HNkME/Tp4YNrt8MS6tjdDOcUxzlMfC/jHe
bUjmBKVK25zYE1tmZUU5bIuQFKF2UKjuIlBen/7hyp9lqGfu3WY4okea9XEffkxB8BeqNzRJ75hZ
MdrxQ8hLQbbeo8knJ7fnFE8umz/kWmTjACXWOG29J9YmOErhtw2pRX5P2IiYQobfPnJiLDFr7mKK
MPHT0G9Q7axzhOyWa9x7dsbzWN/E/5F0Xs2tYmkU/UVUkRGvkgChnINfKNtXJuesXz+Lnrfpmtt9
bQnO+cLea28oUfjFw+TQDn+GO+m61YnU8Kqar358D3G1bEieE23x85s4qIITaKsxCHCJHgroLdHB
sOCCt2cFa5pemgNN4OevCdju956+w4mln7PwyEuZOOlBHe9jvVHZDGHPYm7PU9e76k+6ZJ0wK5by
BtqRdsAzV33WRg9Ta1WZCu/+OjidQHoEyobGTMUjzy3t3SUU+97ZNJijTB/zusxcdHO8e1L+zQ+j
gPUqrU8FW751Alldp7aITGPkmopQWAF/lH8RXQC0z9mW8JCaHasQsnKoLmzs45xTuCgYZbK68elO
lhzGZnhk+MgLCBBO3vLLZ45EU/RGEsazmr118ap6R0kCfMy1D98ddzIH5RDudSY6q9GBbIoKcp4c
AGItfNo8qln54rHS0BxmE3ZwTJ7tpgUwiIb90jFxsuo7jruVt4cTa5lzruCVcqlzzEnsHDAbHqT1
Lbupe3ANejqZ1PLfAtLGUv1HtgzjmFfbzw3rVXyrOBlW+EbFFQZn+BCQA5c83TyKBRiM/IgqFusZ
8Zmwa7alfSnT+RRpZkfIlL7SDd643gqitcqicsMTidINhTj4g4X+087WLUGg8Sa2KV55KBgDmm4Z
bDJej4zpmXaYlWse1lg7yOjZIkfgKma9aRD/Mux92UTg9a0UuDO3NailhEGU25qO4aCyMqlmonSZ
c4nTQbPKmxMYzCeExFYMpq8M0v9v2bh9MA0E6VQPhr4Z+Yde/SdweCbjF4kE6dNYUOpKk84JP82O
WeBMssMFkFiwMp+Fb7jqb30d5YXZr2TurspRArf/55N84cG0Os90+DrnFsnVrHJDxnRoe4odqfey
LS4DZnYEJnFoLqobHypfTv4yQDXMw2YZmceJDsvemXc5uigcOIxNcof9grFOWTYVh2G2iPVfwmEZ
2jjmCKBiQafLtra5kgz1WegAuSiMFsKeCEDFeZUlUxDlFNOS3rvsWIICMCJaPxJdmQLSX1pydC4+
Fga5Nj4Pd/kZPMI1xQn6Omgr7bxCNbxIbzOWXVi0cchcEWVRUduIv0riDWgHh000uyBDaZIlm1VX
3vhkkC5Dfd0ir/hisP/5MzVaCiyBONVfqMw9V36ZC+Et/iJCYBGCW34GeWsh61bEPRHuyQchVK2n
wADSYSLhn7Z3pU8UKsECD6JV4g2jD54MUgUwBdMxY3BrUcBfox9ZOBfpbjYJxVR5A+xsxxZeJ3Vp
LT6juzgeU6FbtiG6lR3F/ciHQCxSbXlAf4BIzjEC7ltp3l6yvfdb+9/C6EKzaVDILpVH9mJWyPVb
b+i8h8oC8pTYzbgp0coXG9N09WQt3xKM3efqavAg1N5FmSG0CSmu5hpbIe9Yv7yDas+Cn2A1Dhea
URp2VHFXpHjiSFhMfvpYxYa89Jzm2kOd9Nk15BmINHNSdmx4ctNdxbTde0b+V0gZyX4vOySUfKwR
KMeRjc4rAILfrcMiGY+qj4EPc41V0FQ1e/1YPGhUoWTJ3wmCg9jKz0Dk0Vsempo63NxA/pnd0ZFY
hDQs2XMTZxG40Ve3a3FK2hM0B9bDA97wFBzClIdaprOR45sJs7UldpwYTQY9JBObrf83klRuviHk
05cEJKIwKMObygdhYxFz+DKTU3GJntkEGAtp2BBAY1yfzU1zGYln6v9wp82YKpDPBsiHW95Ezm/3
4woP74yYGBfDJD8eCIzYjVe854bxXQ1rigf8iuZm+CVmzeO6wAqXu7nzZpOErNP2qFQ27PGQqPxC
mjW1rThYIZ+zTq4Q9YRfWsvSaqdughV4buWP5Gayv6isLLF9fnzUFpHjiQ6uDaRH0TpXljEiTe8Z
vlp5MVFNSV9VGBMCUjdWkfGGIENiz1z+hyEEKOlO2THtgd+Ss9mbEh5QIoIGtbsrckHRAVliWNq5
PtP6q3Z5Tp3+qDHCASRFtYv5fCfcK4WKkA3CpnrgDiMF2OTrxcXwSiOm2XTQYAqEUzUwJdgJmDH4
ipje7eWDgz59zHGV0vci20zdHp8nIuHcRmI7iSAQx82Z3TmUN8rKC6+6/1L7f0if2ZLBQFNPOEF5
WmgmJ26ajy7ewlCK/YFuesRgVv9o9blhR5Bbxh4qGyYXyK+SlbWbYaVZPR/JptxGRCud63e/j/js
NgWw2rmw481MKfY8lxyRbcSyG11xgh1FY568q1FrDSjCtrBfh7X28InY46x69X+fC9xkDkKnn6yU
yeSAJgIEos8+ZgCJquv6o+wTBpbEBnN7ojGlvB7PqfTN2owemHnrOf0i7CmXFJoQK7gkw78+PScA
D9kky7bPwqvRD5W0eBer8R8yIMlx0ApzlQL73qHyYvfN2rt2SgtOuTvMR+OefikTnk/+8lkZeVSD
+DjaP++ds73PnhU2QaitsxuQj2ILteQ3cHAnIgzARcfcAEnBsGNx/Un2nNnsFKQXDTpunAbe/jLT
gcZQ5dBj1Qg9/gnhgYHRLr8lNk4K1bSmAftsVzTLCTjvKvGxC3BQDweaVJ42U4Ib5hISK+VbiIaQ
nkmvk1fUMrvScJDf48w9BO493bfqukXeuxiWya9RL67YkzxomRhPLchHHqOYW8CrngmTVGQh91sE
NYCyYMGyCjRWYOXYDREOA41zyeaeBzC7ef8iFvLKPrxFP119/DgErU4KE2ldSkA7EOlagN0nsFdB
YBwbH4vzglxlK2/ovTnpxHDxK62PMZOAFrEK0ddCuIKkU/5AF2KQzMpk1G9Iqzld5yiTY7y1m1LZ
++jaz/EuKyz1+JnZcW8BJJd4dEysd1Wao+F2FRAW5X0QV7JdzWhRDiQv+bHdGHgVB5UvBtYhZwEg
vWcv/9aowCKTGEVOeyLZX/lSU5JlavxVGc3KPUaDX9fLQHtJsuMxgJGOcXUljG0SOEWfW+TbChOb
33S0o3uN2nNLMYCctzrJ27F4BriSZ7bwcYopeQXEk2k+63ApWUDZSre6ixPmaNEJMON5YHQfoOeM
t0tbmN030trY/ymIQibbpgTJukfyLIQEU596CkfuDeieOAfgG6aOWltFuCtrF1w5vOrsNC519Z+q
WUGxZy+O7+sWvbEoYaghbKV3mi906AES1gkd6T1oW4YC1gkd4pxzDYL4sEYR324RIcqUwReNSVZG
u0pLVe516kreCwPHNFr5xlhyh4f+cnjjRQGdXZ7Lco1gK0YOz95A536HneAOTFdoGNiWduxwJ9Ew
JEcIipVmf9C/IW8wVsUcVUuIfnOhi8tqHVhYY3XMZ/yUbE2QV21wZjTBqvMffXsUNwjihxMGtmgn
C5s2PZWFm2iPZjyF8SEtQV6TEfWZYMdXhqGD/wzoJYfyDqtFQRD7S4WEkVTD4DTVEPF1D9jBQUIt
ty7jfpYbAptnH2JfskdNjQWPQCOdIoO9OK5tvnpzkQXAw+NFWoNpTU/C6NCBcnVYBPWwM6qvnoIx
4c0wkkVdUR2HOxpBqs5rR4nWXxLlymUKum0RdqtuI14o8NZ0ywGGh26L5GrYEVgVrFGEf1fil9+4
k2t86hoYtn5k2xwwai+9hcAe4RZy3D58O4Ud5mK6YQgKs6BEN75km7loTbhVywg9Ev08jrXJ4EmN
HfyF3HeDLTW/vAYXiYqmmtRKl4jVT6Z0QEKwqTAwo8Mh8MhcaNmDuTa6uouA9j2FhNCfW88Jup8E
hTBjVDmE3EhsEMLfbF8xHTZAQDgCClPBDoU1jIZodPkxeBsyAfLURlSgS4GXWXb1LZNdwwBMdaCf
7YSLrCI7p7b/iu0e2Pa10aGhRrweVHW2BgJk+TGcj74l9LF248ypzW26Nh8d7L9lz8FHlPPJq7am
sarINF2yi++ru4ZKJy7fH5Grrjy0NdJ0Clp5GyPQypRzpK9o5MQIubnqFm8spXrppNz9KumYsFCh
rPD5w3zQIueDp8km8NVGT+PMCiBpkESxIIbHFs84FrW/KlxG8ZbmtRg2ImRarNHl0nTj/oiEDIJM
8yzldV7/towD5ZffwZQJl3yCsxbWF8R1cx6Jz9mwXTFFQqFMitGx55ItfKhu1Owu/LEKNElsZ/9H
yZIFxaDGFSbcBXyWcVM8UdRjpqw+T/IBF+aL99m/oBVmJoCeCxaIUZAGirYZ79jkihq2UganyM70
LXZDDGx4uei39CWZDCPgSZnT+ZnFZwybqL3a5tzN3OxjJ1z7jE8EZIL1YvhJOWaYEcRm4uIRCSv2
bgLL3GTVoonQOGPk4p/ncDnJshNiNWJrY+2a/FWM0/LzgywUXdi4MGaONCE4yEc7Y01PEcSyOUUD
3UEEnH+MlQHxVs3vzaRb5BgCawmgGI5JvUdfh8hl5w1PEXEedYP804SvtAczpS4kze3PeFaLxk1C
DM0sdOL2B2+oHK9E1FZpec/Rr9UatrmIHeB3jK42PCcSAD1mhtcP9bCvrBG/kJvMrAJOFYLveMU6
qcTsCYyk3DF4beXXmP5JzMwiBrxQ2Wa1vMhKl5Re4o1e6lT/4tgFQX/BBGxkxAKiMaRqn1FaRE3G
67FDd9CHD01aKuwc8l+iJBZ4B1BXVzbfWo4e4RcAJtaB8jETvwV55paTcoNtS6k6E+OJDYhXYKLB
XcTDQmlceXBCY2oQ/hlsBeaE5tBNDidqHJgsInXW0KCP4fiZIviaPXZyhW4uQKZp+IrzT95Xg1N1
p+E1I2moB5kVnYJZthiUB/CsJgcQVjyInCq6C55LXAcc0egcNIjH9FIGPBY06gNyNg9lHc4w/moH
kG/PCphBYmpeWKtjslTfGI7jHQEipi1pxM6XVpA+W+GdsLOgs6H6eils9rFA85/oGb/OkFx/lwhc
bqHOG/c3wEaX+MQRZKl3sw+slO/WHG2DhqdXsmXIdyxNI+4WdTykEOqdZziZF5lPp0DpZ66hkaqH
6rRPyIteCbOfId7W9wj+ErpGN1P+4uI+81GlTuGTMI55Kns/WemIQGL+ggivklFsZYIZBjuYuYO3
7jmWM9/cE+O0iOQ7fAE1RSiJBMg55ONOvjPj8HcfepseZYB4rHt+t8mNAb2QldMIsz8QGF6EOikG
G8T603kQYqsDJcYsSCCNGQY6VQU0BfCfWKvJNo7eNf5kLo9mL/yrwl/ERc6Hb0zmqajVL7yKPtCr
MHkO2dYTAWdMAlCZoQlZDQHH9gbQIX/dgzUyvq4i2s94tvh3Py9QqjidM+/MPs9AX6vy6KBfL+M/
QAkfAENATf8V+juTj3rgpu1XQLbZm9gGXJBHwkiIZzLXzIFmKPh5GvrlgLqC8rt38u7E1ZwrFxUF
D5T+8l3Gd2yoYgZdkc/k1c1Bf4MKEJyyRWN7kLudX97akbCBv9AKrUhnpIbgdGAGxRJsgdtuTjzl
EB6yh/fPF1Y56KbZdQaS1Gr0E4AOA6f8AA+e2/c32WA53KgvKdkND95cdR9iIL8Y5Jg4lbhsptGA
BOdnjwmaa47LUF0b/h4twoyyA6xN5IGJRP1h6cEFxVH2uWvFUtso2mFYGdouf4afPUURe/gPTRWL
CWtyi/CM15cWkwXoLX9RUCBpDsWBnDHmR/igzOO/OqeY/B4pCgCfDZOp+Dx2tDiLSShP9VGrK2IP
RPknY/wnGzmPNm6BD7gYWn/JVZhMdieUCFH1jZq5oC9GQr9X+19NOc66L8045ButPfk/PAxpRPsI
hRHQCNdg01+5ghjyk9pCv3SXhIm+jQ4My67WX5one1ECowZiB9dh9BjRvIc3r972+X7Ul5UdOGbI
mjfYBptuD+EWxyIbUmz9LAYBWkzELYb9VH7KXZgtym2o/8ZbHxrSHC3ASwsY8dxi8PjH0MWlKJDs
tBKZ6B2Ce1qc0mlth8oKgfA3w+VCJj+MS7zmub3ITB++UVkOoEbODAByKyPAHPb2tepPWX5OWR5y
pNC/BTf5rOgua8wBDS6v0VFsofgtBRhFy9yw5djhawyjXRm7IEmAMKfSCgFPzoX/h/IfR4oIDeIl
KNsis1u2EHPNoqv2r1Npu2yPeWoffagV677bSBl6SJJH7GHev/Nk8+FuZoNqGZijsDBAzlmgzyfm
w3frr8OPai6CFyEXGagacHJYeneEJbTJpf9jnv09br9p4tMZLaZFvUZ9RNBrz68VfOlnyvxv5ZI9
mbFggUjPkKc/uM6hOzKs/iVrjOUzG0Ib0UzH8o9tYRIexREOOjtdifiEG7p9Gcx2ug+15QQoTV3P
BTxXIERlNLVStD0NBTqtVaVvCWKo1wSd4VWhkcWWYvwGM2QMZ+Tn+d30z1VAhAQu9w7VIeL9B5Lc
dC7dS5b7MEYf3kVzyitn9Vr/D8LWGvPmlQk7GFUk68YIQS/sQz0r+kL9hF0L5QdDrHd7QkSNtr28
R8OFFXndnBnyqCf20pX913s28hL/EC5pA2C0o+cvK3QG1BSwq0lLbB0Nci0aoexczmrOiu3wV5dX
qbijfKYNk0e75HL2y2szYnhAkI+8718FRUEX6IEFvJGrdMHMw6FUOlT6NKhOQcet2IlIlqZvRxq8
1ip+zUBzVZkcB4vA0/3AyyWLawmTsqraIA6BgOBYgYfGbaKStYHAr/ReIbryLgFAwIn/r3tJknDU
CaILcLoaJ4583nATXhwWXmgynLzalUpfi+5jfEI12qTniFOzVR1k0QoftpeSUURVrTVYazGYMv2K
dxPZJYuOLBc3vXzron2T2xH9pPCboMOHwtgrbhT9TpgZEIuoXQY4bVoIXNqWXgq9BcTZGeqQXat/
YahXB/J2cAGtZl89IdDzelX291SbZoDSJboxMY/JUWYEbl7L5AR3T6XsznPBNpEAmtCCOjZV6DrG
RZFv/+BxYlypuWNINIE8wlJrWJcoKkdvYRwbxsMIq7Jzg1qPynWYyopatyUF6utBQfyRnzVYjVH3
KoXNUHyzlIr1L1115eyJpa1DndOVt1T/ChE+i/z28S/grKrf9dWlBWiEBy4L/8V0Vp8fKFUBTLTO
pwID6WkcP4NT9PAikaBIlr9UCa+R2KU7wsBlMgGptF0VOyx0gg6fUZlPSSOx5naftTpsWSrFJ2OL
Z+CA4k+s2BdNEhV+LXNYm/WBADlRcdvZSe6OGZt4W5VdPuXsJrjIgMSfmlQb4MIEaq36GlgBHA7m
wAc4OCp7AK+YYBT4fdipkonGHRC9NX7wJvjTeQw1XC84aXYyJmiBiQt/oOffArcVCH+s3AlsQaSg
UkgKb24WP3w1ODrZ72G8IFR0ronPRIRTw/Qs/56ZkiMCADyQMJLy89L7hAxukytdK80xG022l/JP
CySY+YIU8XePWyLpBMpLTc/uGUDh5eD/IeuSW5JHAFcDdaLR/6m9V0c7CgMoeQd66LYsQPJK2JYJ
+IJHXMPPInx62bBkzvvOMpPwMkChBZkoir+z5oNThdnFt6Y/RBSYJxOni2wFCRRtpuvZE3YhOSa4
rcZT+aGlZ34hmdsOFZyMhhrNWtXQ9NVw28FgC0upx+YEO4J0msrAxxj9RQXr+HQjY4l8DqiMZNRJ
xeh/FdRpDP9ZL0bGXtCu4eee9o43bobwJDeWRLNjhdcadsnI2AChpQ9RKfvhh5v5stWlsWWil2Y8
9YFqYjSEoh+z5o4yKRsdCaBoaw3ASfBAY7HsuL4dwEwxM2Fa/Is5IlmYlsVT4FS49y959AoM21Mt
8x3tSJT4iG+8gZWJP2ZFPgTG3fIBbTj78ljT8g0sZmgkvf4AgIMNfLrPGRnb9C9l6gjRvdKOgcpg
U08LC+2t+kjMaeHYUIpyXKNHD7s99GQCwrLPKVKl1RgnLus/PUqQIV2ZgQWzJ9JQ3kkeu8O+zEXw
TYxNDXR9dAe+Bvw3vnBhVrjV8V1X3VIRVzrFIj5XH4nPMa9PBQ7h8e79VGxaJUjQ+BAOxtJsABpB
L5saCjADIADbyM2/YWsxuzvVq4rH3Odq9Fkqy73Ai7aQeqiK38JstD2caupCVHhHjI2nvZXmV9VB
wn1j1AAEWYYbGbH+MYPPM09ZXq5ICywjZPErJko6Q4n1MGK0hPEPm3enJUe+QkmCajJismKsAlPX
nYnHmfJmWCqCZMFcbmZrKd1EiHSvOu4Vpr/o3TpiMBg3kdozZwOSsgRaUMyPfDYEdPM/qJ/2aI5S
dxqcJec7Wgp/yy5z5v2nijQtQkg98lxYE0SVynjNqLU1NHHw8Vz4Cpm8P0r6YBITNk/GDA3wiYUJ
5sBSyVQ04dEJZHetP3T6bohzXlStigYqZkAQMc+VemIClL+S86b6IPWCNOrJDEBRPWNATdnC7Br5
JLE850vQhg8t7zYMEVL9oSPrWdYmiJcfuBxSJ24cZLuGeFIqElOtIXMQd5i08F68vUU942g66Eeh
PNEDRhVHX4cDAU4aexdE68x+wxPCHd38EdkG0Oexm+v01pIpQ5FqJhfxlzf9zxQdGW0WzsRJlu6M
vkVWoDXoyxbzvzIv/vzjRKozF7JE1ffM/eNMW8naqiigdtvkfShYqkZsKwL5BRwvvJMX5mOqN41j
M0u5I70Ndgj49QD4CfDiRQbNixZ1qc9Wus6TLViv4PNlAsvH8cyXbIK2QsMmLcPh4sHV6Pptj2Pa
LqY9UGxpjF8xNyZLpnV/wV7EcZKsyysere4dH2jCUZYkw46x6wffJPPbJHd4QDiXCUU9MNWtuP/C
nUCOvL7yvTV6Zh/c1Oeo6U/PWPGu8fFEM5RdJ8Oz0iO8XNJdFIuBcSKvQ/5EG4D/XFbYNKJLDRGW
EDSWvsxLj9wRIU4whYkvcME5MA/+VCGv44p9tnSS/J1XL80UKT9W4XCvxU+R5ArmQkGxUri92K2w
6gwcYf4z7hgbdQRqk2IOK7T27spPOKLj/AnDE1QRMbkrtZOuEz9agFcI9+Sldu6MxaHC4Nbutp/A
GZD/fmZnr/kCbjUmq4BPoDt8hEV70zCUTZcbE7zTr4+ypwxRuulHiStycn48QtaTmK1lenfRCjA9
yyuz2rFZvRMYLfGoLhjYsh5GnabY8jA/jHeCf4jIRZT0wyVDaWsMj4+tMhTofMeTr6NVQwVfCE/P
SdAZRq90lSFJ0aGBdPSkqM7s5J8YkFYpg/7f5tAoHiTByq/MvKo+EXLL9ExtnkSTi/fD66QAVEQS
5x1n0lULbsiOyBE3pvwhIQAu9RKxzb80jl0kyo96F79pJeruIM3WNQcQTBhkAG+IGbROW5JW4BOv
K2PxyayPb1frPy/huqGw5QWeA5xBCqf+CgaP5CNU9gWWoBYmEnCffREeinyVdXZwIMuil1il3wEg
qC+vcyvpZ8rJoob6Co0FP+0XOiLJd317ODT/UqCU4aWvkaEaOQPT4ISMorvJG+q4mi5zZtNHfmzR
GVUXthhhBrANN0FyyCg6Tv5JjTbGx4M7uEud9Aa7Rx8cYBTnh7GDM+EBeoRgd8FgTmYXvodFN85n
lwx1lCXchcAjiZaYEuEp6KeSIldh9spkr54SZX/U6G60ey7qOpp7lyBblrx1uu0zpFoH3qIvbmFJ
JbIAODOcu3qho4ql3LiY9BWf31FcsDNDPoZDa/xDYlC8YrywMzaxu7o71ejhIJYn33p7Us4pueAD
QmFEZix/p9oVASiDmFFbsOQfO8JLWN7mSKenH475nHcvbz1jkYr7ZjavirWi7xJ4V2SqM7ZcqPBk
wTYB7+/WjODZFnc2JJmCdQgPeSe8CvnX+CEJJTDXvkUr20OjjZlRrQicHU66Cz30xPoS2cw3A3Oi
GZzJuPrwiaI5A5MDLOj/LGf78EKNgcAGL84q4K5nKG9Fi3qjABwg9GoCpZ3wQ/yRUfB5ZSIqvw+a
jx+zd+U9s2NRf7EYgt50reNLXP4mKcwX+ozMBn7BjhNQzFIe3XJkiYzZgaxWhd7gNMtWVJEsNtof
kgwu4rNeImxTxTu6Dg4vFh6cWFbqYdbb/1e9WHLpDK+sQuEm2oi4AZODW+waZ5Y4GWNPhpLsMGKd
yMaHaB5Bws99H0+79DYIA9gDd3oz9oxUh/qKz/SDDXMfIN4ica5nKYeSCZ3FUWgAmD3jxsr28hMZ
P3x+6Uhcgpz/+4wPnoEW8NTE8Q8kbU59DYYQ58H4F57Z3vr/pXLJny+c+fA9CZ9yA9oD4lztHgQj
Drdl8MdiWqT64oDZ+rYI9B9H3k9gNQtWj9AjJgNEEFnTiB7+noBUnAQKiXObkRxrfbr5HrAJw7uq
/JrofGL/y1LGJSjX53b1+tTxoIGW0neN8hI055WthiUj/ItmMTM4B5t1fFLFTUqsKByct34MujuX
UUTFUZSOgp93gEM43U5WPKL1hR9bPxLvJOEnXcboYNg5hPSXClnwFlk3ftbYowbEvxktAyUWg8rw
No5IkailXoXBnmyJ/ykBNv3SKhb79rAyrVzZhQA/h7dOpdnZ1Yi9xM4FLIZrsVl2K7Au7wzSIAt/
qlccRd7sT8BDaLKR+lWV3w/eVi6leHaTsn8f7amjy+jGQy8to89KOmlDtvpA/2YHqAunGLJ808Ik
4O0h1ScmBfgf8mhtLXX/epGrLFub+jVDoE1y6Eu+GOJaZ0okfEDfWz25gVzfHsoLxdt+chYQmR3I
WNrEv1ZaJvnR/JJOPnuoca6Px9w8KPGfrP+MPKniAem44189f1mQwAWXYeHy6ANI+YOn8yaixvjy
T9Nh9c6WSEZgGEM+wkRcsOJHc6PSY5NiUXAsrDPUn+UlYYyms8GJHjG/MWFt2Ur31yPSlQcmMpxA
ZD64VCmE8W1nLr9+ADzv/EndNPySObwOEmwASwwd0mDJqnfAQWE1ItohyHZpvMxvjEPpMhboIKLw
ICxKiDHx4kq4Ux+sMRu3jkmW6MeZ5T9Qoxqi1Hys4utZMFddf+erUFCvRWfnw8uQbjJ9t5HTVP1l
j1w9JoHdoNIYQHmuqwcLBVJu7IxdVegSzDzbIs3BOZ8dGmE7U6bPvWwOgofZd6FfDISp51z4w0Y4
rIJHGoENGxR7hPQICXzfnfUVMxT9QTumsl58dM25kE6Vao/6KpskA5V48yt2akuCnugdmWRHTqw+
GG7ly5Rp+CkEHcpFvGH8SYmsygv0jFPwK7wdwxKanY/AWrkxLQJNms8c4Msau5qLUtpMgwptA67L
Htir09lEOK0Lp30yyPwWl9BhZEteogFUf2p4WxZP6qX/LJJf/NcSGDEYdY2F6sbYCHceL+FEUwnV
fxLolyv5LBIloy3NO8K273ZbbtlRa8aFX7uJVz6q8Wmnj2P2Kg1XWDUtE2Lyt9h/zbM7rysxWi1b
Ogh/DEzd5q7OnFlosZ1qLFaZy6qxk3OwZ/I6M9Dc2waGSjf7UiEishU6ZTeuwKImWBhdJcf+iIIT
bwv5FRj1Q24J6FnOdw4l4IDYX/NPOPMCcTFiPKY3+zshQe1HK3t2arkEhVIEDoHP0cpwhT/EAOSp
iUzpED0yBZqjuaX3zQ0WsNQVlK14IBO3r64VhIYn1fRqOA5PwmxUh/Uio3USkEpLu1aEk6FjagFf
Zjvl2yyOOcZIGG82X9lc2EwD7AOQTLbmmFSfhiuHNlYCo2ND5wYW2HSNYgOC+JrkBuOv3voMqbI3
P1/Oes1iI9c4PU57vkj8bs2Si0UWlwj2yetqTv2WRpo/Nga0pliFxzP9y1reGTobqRd5no2jOFUC
z/4YQVyjNbWzG3NDBVnvkg/fat1qT9aBMbM0mrjWZf1CvfbHByhzIJFCCxmGjJD50K2UyGFU4QMr
REa24BR5FE60KEEzrrz8AZW0GXifkOchGN522cK8ImnXfxBcCGuslrn6bs5EeV615X04svXULv2D
DLHzJMcH1MKPxgKSz1lB1cJZENoJZoJ2BVTRXCeLD+wRBpLdr26Z5rkEQ3JAcUKh226gyTHcAVoe
SEQCkjXXFmuN0LYgOgruBFrudjpK+qKjX3n6TAVbpGA8SWjXdASP7QE+qpw+1QmFB8cl3qs8cOkO
RKfcv6seL9epQvuvUhJNRwobIwOerHZQyZHje8hXFBdUzu0xima4YiYN6bJs91XMUo2yZzZdqNVt
jA4mFaz0YxJZAmW7WhDwzfot9LcjOBZGBoxWmqG3mJUxxmvUC39oksXPUaLFG8AldxIL3kQ6dNoj
CdZM2fBVdPEx8RddM/GzXkH8DwWP9KEJ5AdEyVeatqaRE8ivWwDFK6VzXoNGrx8ZcyF+o03LPBge
En/lpOw2v3LN/YTvFHsEv2U+ADpm6CgtcDJfddo/GJrNTivsztyC2MNpBT8K25IC1fEk445OTlK/
A9VLxDYqAIQ1uoLImjziBY6Osdn4s3XPkwwENQTodsBOnNqbIr+giWqgCKCLJU2Rz73sjvgxa+lf
ykadDSqqDywv1PxHo7OSEzBvba1km+ocnSr9SKOhTaaSaifOhy+Fvf8xEizxOs5pCx+gMspxLvEo
VKbVdnvMDGyOeD3m8mHS4DNd8q3grfVQVNfp+I//nymbgdVhxFr3o5I+zOW09JoTrxOEPSaJDMSr
9+AE+H4pmMmT6ZbdntyuPPvyxXtRgVXmKWUkObxYgrWXAkHybyRhSmYIIDtjcdCaCenvoX0x/6EI
GsaV/gteYwMSfIXVLnqTUQWrzLfJxy5g8KjI+S2+gdYNyUL6TirS1H/gp7AQRP3k76P6zmXBoSmX
ZJ+gQ4URHJyDGLE8mLybT7CI8eqk+cRSgfU1Ih9eWHDmuG645ukCFKesVoHwoEbCmp9PigKqi/jh
m47S37LhOya0C6GAONoygn7M24wyGRZx0HYgApxkr+T7NsHhv0Ri9M3M4obkRLU/VvUtUFEb4D67
0foIR1N7dhMrKb7USA9OjA2or1LKic+Jzr8ErHas20PavGbRsfkpHtwipYIeV9sg+GukqzgZ37+U
AOM0NSkSB8e0/LlLYcDus3zL6Kd3mupiGPfbxasF5jDfY0NAFc86W3IaedXiEYhW/Nz5Ut2MD7YL
ZmvRtvlLbck5smr/VdNv0QyQ2NUCHBn2Dht1vrhNsFCcUqZZ1/RYnO5Y11RjLZdrKErbz9lHKAuC
EjsncgbUzMFvckMnswtrZ+Q3ay0FjpE3b7cYlHIZQWN6KTCN9eSfyCSMCDa6WDaSKvgnwG+0sjdD
sjrm3bvA2H1+gmXgA1iYK9DRrYRk0kV/7aywe2jZkW79Cw3UrF7DoRdOaAs686EMRF2emztXm664
uH+jte+SBOJdvA/Ogh6cKSljzM2wSihs0m4FYPeQ9l9wjs16VrpavTV2KOwEbdOhFaFZrxgpOvi6
jGEVe/Yn3iAm5kYC6y3v4/E8sPtaTYB1wZ7dUuOVak5u2o12UXoXPU1dweF/TWdsck/tXncF7vvl
7DYlvBuei1pRI7ApsrPB9Yw1Gn5pJwz8JhZenHrFjqNBMQ72ihEKWJ6Nma5z/38knceSo1gURL+I
CIRnK+Ek5E1JVRuiLAjvBXz9HHqWY7rLCN67JvPk16vfxHjwhNPilq/eWje4U2s8k/O/3zTqqpfO
KNIlbM3Yk60ByC+mdtmxB3c62SareodWed55gDMKLSSZLQDsxBsC+2m6hs8rxZLsBDOmWWMD4KDM
OpvURoCB0NdPwgepq3TwPNAAzHdDCQzs3CP1+Ta+YQaQOKUpnuGVYEplmJROAPWI/aGfsrV5UhQ0
S8bFUn1IFacs3bq6JPJegtCH65L6tGUgqJNZvBJFQIDOhGlad9rUZ2xoFg75Y/EAW4uUUAtHzNG7
+SVTe6x7PHzRjVHHbNj5lfF7LlBDU7vm7NOARys7pf01pq+RzVjidw3/ZrVpjkj0GtmKN2waDG+C
+7qkMcaWKa9D/YqSRyWBVD7mC8YXTgeKDbTlEycWuccEMKA4/hdTPbDCZac9rNqzkHqcoGCg8tlL
Ubzukci4aNnb4uyCbNCsTDYQuCk99ozfO/QsS05YnZPv+VPknqrs4+5K7G4M8gjY1eBnTMFASbgL
mDKKVUt3PF14ZvgW5/y9A/uJf8B57nfS2p8EI8+uzgBxAK7lBwydRl+J3KbUbo5anNQDoUQIqkLv
oykuGvNZ6D0AZ4joFQsPImu90twOBZBGBOOy4PvAOTEx+newf9FEMTcxXwMtPblOR8z9QHdYPL9N
3xSQhOyp6plQPZVwZgbqYHvekn3P90weAacQr1JvHoAnGHz6CX5p/kDzR2tesenMfuTEiZF107q+
sJqXd9alHWSbOzk/PZKzOcJpJshSBHMTafr7vP3bcQF2MwQWY9brxJ9YxTjrEr/A6AdT45YTXCG8
UTIZMk8MRZBUbibKTt4915IUl7THpyW2K+VLf88ZHR16AprHbxxXwvOHtwDlWelowpUFpMjAMXny
MWx6F0Dz9Jn9gGdUGapL2TYG18Yk0gUmxfUIyVpxtOVX/rWY+0BYxABflmyw8rfZ+JZ+TcyuiAxJ
vzDUIitDzCUpHsv3XQE3fR2yHlLnj1m+MqR84sYKTHugrWCvLdnDnkh0s9zX++QRWkhWoPnn60S5
jn+giSDuUKPqS7bwqFhDi/iQ2UYI+KTEtCrz5aSb4aCSlW0uMcWbym24InzNYUsnWM+v1G0AGgoe
h+Yj2kcBVkC+t5UIfO43ILYaaneLxSix2RVQskQvrwh8tT6w/TWVo3bTX5ehsgTlXBccGwfEjIp8
WjxYHQFRNUT0ik74JsGu2Wt//U+3i9HN9HtmzF3r0Knj5vH1FUOYDGN4YG5arD0elwZDgrrxp8AK
qNC0BATsCdkNI+sMrZA58FwwT6tZ68TnmDmy2KG+3ofI+bnkiMnoAisDyPq89wzg6xBWWvInMzew
K/ZAArgrIsVywp1QCY7HhNNdVnjJGezxC0QqJnMdI2jHb/glCg+MdPX40GM7RgT+VDwAl3CHFr4E
E0U5EheTcKD1v7rwrdU+C3/5+OLDB7BM9Vug/zvqWAgxrZE0nH8SYqh3BFkSqFTM/xCdALtgR0S1
LL3QL5WfdbQxGTBQWFLiG6d2uArvYvTeUqdrm5alBkwQga3IvFpMHy1+20jySwzLyfAW2bmrT+Uh
H665ucXvyleYly5TcQ6C94BKl4JV6Y9AQ8toQ7JcfZtwU2usq3ClsquH55QiIlH3DQSBkLJqoM9r
QdhYEjTFVwCrElRYSy0pISApxG3PoinQd4VO7d3eGiw6ATYYQK45Ed4xFPT2rU9dGfpSey2f+nqE
lc8CVtkq0Vc9fho5+h3Df5lemt9zXp2QGIOHAItv9M3G6RBPidp5MXxKXPaK8VU8z5Ngq5PHoqth
Ys8DW1DnoLPPiz9puAhQitAIs3SDQAcPymAOU3sDzqPko9G9TWvzkKmF/XoXKbGx9xDJBfEnx7PG
LCQhZ/DG+ITWgoU/WrlsR5unCo98ODNy4BlhjGQ8v433xLBRDqDXm6JDmqLmQH4lr83zgpffXD1p
g+3XMQ78BUnomDzuZ6x4ABwvfEzUPo2jXcBkowi/gro8ITIkQSx419ATd6yefepgIVj1X8UquLKU
SFyESmQLGeSx0r7jWcCdyYH/CQ2K4rqhqZCuUm2F18HGrt26/YuPa/lCGrgceOQtil5WoSyUFYvk
g0FeD2gxvviXNLi6JzooHxFvBbv4M5c2lbTVM2JExYFb+5TohAIuftv6KzQPkozp5Srw62wIaXqd
YslmmkbRimZvFZ9FDDeUlIljJkuY9KjS+e4YyWpPjl5LWkuXrabYfIoC/T/IyYkMux10YDRmWuCT
BEOHwRNGIccPyM+HxzYkZGb8+iEamOfT3PLd8RjsMBSZDPIy0hJJXwfjq9ki5j9C0396Et3XystR
P5HQoi7BAbd5/hjiHrAJ8nNJ9iBJQo+2sz8mFSEZFLXXqkxVNpCd+EnnMJ9/YCtf8msgbD8C5CXQ
0qKD0eVUeLM+hPNqx3Qk8ZSTxGyF5fSvMjqURNFezSwVuNpa32iNy5/D+kHmhEfTj6QWrrid+eh3
kDasYDPXABDXcB1yR4JtgHXmJ3U5Y/w09VLDf1Jz3U3iLglvIJjmMfSU2KsXVQmeEAOac4H512EO
oL9XCkR0phZD9k6LCzUMxow1XUaaqWWX7aYbXfgfJqAjm3p+jwbWOYjezYf4cgrNNVGZZeZpvON5
Xnlh40L62AmK/WJEWCfwVVfZWwNzh9ERMGUUT9FG0Ofc5ALhD/IAjAgqAy4SFbN+haeD4kj7Umcw
h8lqwnSIY+mZmhubkHFNaK1YeJCtvWG1K3Ts7efKmlECXXc11zirjDK1vKXg0pV1dFMwwhC7gqOF
yctIWerqioPxAR8j7dnWIGWKicxKJKthW+4HqtpzE9Lx0eRGWy50hiBzX55sxJUBzeplqbR2vArZ
3mCjcYMtQ/FQgmbUgAJ/k4ZWErPUyRsKIJaDEaMhdPDEpGTICYZ1Iztm8f4k1yzsnOoLErS5Fs/6
Ayk8yiorxHvsyVedseDq1FEA7cUvrgCtRHxEkB4J1T3u+CszqDT8MyJHi+6IurV5AmXwHVK4ZfQy
G1asEbydhTVRhHlxa/MfE0ikgi11W3QD9UkRCBG+F+Fy8aXcUHmlCGt6JyC8qKVstnPJ6zsnig9S
8vaa3JaOOLMW35gqpodRf0/FoRoOMhFLy4GESGn13APLpdwCdQzFbS2+sXknC/jTwucQQqb5wmMB
07+mVfIAOCqEMlFvDPSc3PM1go3cmZD1v9hiYGE4Zn8shGkpeTHHs1gyAjObd7G9IXEmsgYtzbAq
STXGOrCsVII+7EV9oNXhr5CLLZGHpXYkyw5vj1XFHgNABJFUwry3TOEQSmAp4Yrl8jXPcFwONaYh
Nyew1eX9Ds6MoQbHM1hGkZqp2MGN2UQCaecnzUk/sIRr4+OOJWcT3Lu8fJEhKTwZX6IGQwRMYczl
XPnwxV6b16YeLnUIpn22/kCmf3siYoD6T/qDheJcSzcKUEVGC0742RV3QuEQwMZI74afhlpH+mRe
iVgELonRvy3oxfRT+jun0J2kxgdGyOcMgSHhLdAan59KeL6N0i1SrZL7l9qVJF79daLbFICyIg9D
OeBxtMmMJDg1w25T9RtNuY3oZODBv7qL0Vgj+T8eyYzlbsFy0jaaI7+00ec1aO5gFCRsqKybcS5m
O6ZTT2WF2BfNrB/t0HBucY+yj0R+CPdGJxTZ1t8Mz5O+tDOGnZluwJduU3Jolvmp3FWO+atNDpqL
6FNbQvpfp4s1PMLZO0g54yCj3XLVy6vyTT3JIMMspDvjFgkYSADyWWilVvUO7uaOmQ9zFDRoaDJA
e5gkMaJyRS5g0YSGoVUz/5H7r0QhYI8XCU8tJK8N6kvmp7Ak+UeOmsoXVTdYdX7jC7RvCJcVB1My
NRZ9YelMv10FSono9iXzzLa1kjtSQYLUJxybZwG6qJVXn5m2nsQPqXP5Qpnm8vfHdD8IyhA3FAeK
UdxHxo2hnoWS50mUFmKVVWW/TiH7jiVJ78ZWvpUQU7ehfu4pBYJ5dJSxSWEkgb1TibdN74MEYBwN
kzkQ5yDBSvKo/dLAg1AkXPMddBmWDZhnN8CCDRKLvQqzxsdYbNiRqJe6PCHore40wNT6Ld58YZnv
yo9pl32XnLqLHaMukSTKv8WNZwi40OWPvgGtOFXmNHmACpijs3SvVDe7azu4O0+y91CEQ6bisCZl
cTrxCy1jm0yyF4d+9hDWVeszv8H8qIFYrtk8QuuzzfcUXYhr0vAy4WBQSvmsCjzyqO8t1iY5qupW
on7y2n1p+KCALD72iuloTIeFWmIx6Us1w411ZHwYkZNpm8G2JImGM7rJVsoWZ7Zwhe+JXyZO8MnO
+iYaIbQ088gKReVkrqABmCuRKecTMM6sFa4pBSCf09fXZLlEHcslcpllHhBgrIKVtdeQ9TwJOKBV
DkwLM0xlKhI22VXZgJfSI8hu/PMr7BmI1bA9AKH02n7Wwl0y4BfPjYrV8A92hMF1waVCVTCSvUoh
L2xswYUgNPuqsLnCS+Is2ZmdRcNVIEEoP3PYJMRE2dFOuseMig7qi4nMo5D5bajzUAsJD9eFdhSl
VSJbWnVKI5bFK/R1xTxA8yWveM+g3jU7ObvoA3/qyLPHcfiqIPGj0ObS5Ifl1IP1XKSnnGxaagH9
fcUIY3gXPbW8xTtcKWNpcUxTxZvMS157yU/p86rbpG8Xr/dJQaL1RhAEJzLTkWdylfblQ9uQHKwN
NmWTJO+gZRofJqPV1h219whjII06N6WPPbR22boTOzc8cPY9p101HmLj0OLO1wgxZs3TjWtW7Gir
oW0yaDrK6Vcnr0XwNtLXv7t/6NZow3AA7uAoAMPpNZQ+dD7sDsmErqLtKBPFK0KLQoQ/yMsNzRer
Pcg2K6Zu/8gny/2+1MBHsJzBWE+xFDosfsrsIBMgusMJ+TcRKbBBSKLKfGILKBJ4KYAhI8i+cYwa
9wXXMws6ElPwNhAnfAv3crot0YqhstQpUnY89WX18WLAPus6VEJXPsjEw3w2WEd4BQWzUIpxD0ti
Qq4oeTzZ2rDRTYYCljcGLDYlDOWr3F1H9BpIEJhxcEtSEBGb3B3q6sZlm2QMhTg7ALXT3ie077Pa
pB4cYQhx6CO4+hhkUHfahp+7++K3QsyyxvAEBXJImOdGBM2DHgWHAlsEFM2M30uHL2Yeh9kFG5h+
zS3K08/yJ/rgGHvGDsML8xgwpQ/5M0iV1jVAVpw4DDhWM91wqb9BjhxZPVmRr5443tLqyIfmlWyj
S2eBHAHrNDFHDNEYzqMs8heir2hXavnhUQ7QHVy66BSH+kNrjxyAz9dNpnt1wHJV49b8oeuuVOKd
+C0iibvkwJZ8jv32gy3iWvjBoEGXztgXemM2ftDBaExOmw05P4g4FNGdmMIllO3MKHrlLI7rovDb
LaIZnXF0wbdYXBcLKyz3JI0usg8Dw6KFB0WPIU7SiYxO81xRMUbPWybcBWyg8wIGb6L2JVD2DHe+
RIJN7jNV7ZBGZkVIcpd9y+VBRIL4SU3HyBLrAnfVwg/AIpjU3S0zn8srukzARWPdFbqLIlF5+ArS
TgocpOFsR/DwHbNf47Vs0PY17IRApqgDU3PuaBurE7JqeTqrIB9S18jJGDznQe1VZcOc9SfgcRJh
aOi7PGd1w/CaeVrMaoqPYYmAIdLcUHSRAQlAMQn/+RWBEL49P+scWR5O6HgtwyYY90+deROVhmHp
3GFgGsOPOsb8uaQZNnOvpDvBHqavwnbDZH0PEnPW9JFRMq5Vd/iLOlL6lvHyHVbMEgt4FtniuKdp
Hf6KrfZdRrhj3obRD0lpSOvZmcL3odZA/1fqIw/dttpNAgcbWtuAd3upMBmT462ygPZyiiM3b22V
Q26BXJe8IPV5oxrtUXgI0q+uf5nRZ47eyZuuTESn8IMp5sDgtdu/EncyT13iY0jDLDbVboZQDr2w
TH3HO8FlqINFmKVNl9EYVyH/7lab7yMToNhr/9TMbTDF3oAGgKdJGXAtrFYhm8w1WyeJ9zpTY023
NUKZKdk6Yk1e326R38i5Q3kjhYguMXO2vmCcBj9ghge9WegBCy2RepTSjaEXqAb24kb2meZrBQVD
oG3bJIfI7bMNMnqEbrQB6BASe5jV+bQaCKiX4oUcNxZMmBl1Jj2Bh6B/Yjs5r/2VGUBRj1ux+FRG
V1rz1RYUews2mEwk1+ydb9Me5WDjryPcUU77U/bIYDfdEFhi+YPLLkHLcmn+qPAVSoy3Z+H3c/2P
+APcjXQoOeOSJd0SOkCC/pLQgxFQ7J6cF7nHD2w8XbIGNSQhtsZ7nq1EbdOLjxC8QI6hyI5Uf6RK
beVPAjJrUIkAMuVbwK5ZNs65YFWjyzVMz7yLJBvktUQSQHnVgg+N1Wsgvo2wfl/GpzY4U8Yg57uF
jJFdzep70d1Gw32aeGLBiTUPcsZVHa85I9EZ48mkYST2kVXdc922v5r51iQu88nR7v7ED6NZlq/T
dOitL/2+8JtwOMRUNHcNuyTYzfSUhZuG9lwWP5t4nzpasU0v5AYhcsaS0u0Xw1vRHWaNTszaT3nn
c+M5EcNNcYuchcLHsG1OApdJeMRrQ6tHTXwd31rUuCUZUB33ESs9IsQM/hjvRX8fo5swzCErzzW7
7ifDTAEG0EGfl9QxUtCIMIfPhlBiGqWX5sjiV6+6DFcFcrTUNdrGEOp9u28rQkv3Keo6NXpXhlNN
mG+x4qwa7pVusiDDgeel6jpTQJO5mSuFm6d2V8I/LTka7yjTa1u+o1piZgVZFG8w4q1bIVOmcv5r
0MIOI52EPFe82SZKb3Lkpz3etPSKDqpifcL3Ahgk/6jrQznHHsPdPLQR3SvS5KR1RFCf/bbgVic6
INgEiZX8/sreonwYDbLiJQbFAQN06cTMyRtPxj+uswfp+luJMo5mQtDXZvbeGge5+Ei+kJ7oBtr6
lR4d62EvjquGWL29RLJOfWj1H/KEGb1X1Tf8D27rmFRIf4ZIZ/5LeVTlN0FCBWyI/rsZyMxmOJKq
IOSP4R7h/G8TnKd4E6OQbk0SUH34KkQl1l81lBnlEtdukpBGyiVqieEfZ29yalwyE3TTU+ke5c2T
ahphD+Ud0he25JZ+Q83Pk1nyodbM8sPZJOoa1XEUyeTaLJA2Nl+Q8rlGl+W0T4hPA8bwzZAmK/ZV
xIpddOv4NkruIG7JntSYVzyPERRHyYmSg6oC/2KtuTPWQN6qJSKSTDkaxcdQb5F+/SHdjBnspNqD
yd5TWH8PmyeWAxKyAjJsVlA7kLAU2xZ9brwnYFLnRovWKca7etPipVT3WDdTcjgR0MTVLm69fLjH
zQ6iQ4Q7RF3yb0ptsEqiwmqblnr6wSxL+JTC+ctUhh70XpP5tjjpyWxjsEoyDiA6c8knYsvcm4F6
BjtVPeQuBXBvs4tDX4J3JqTKPUqsSTl4adFUQN/IOSyCe4VkFluhZihcpKMvp2IQ8I9qGQKvwSAO
cyNfvWpGaSuTfTHss6QzlyxDOCSeV8Yu9Y4CMqL/VUQ8mU5nOG13pcINF8RFV5YBPetprOrHs9kq
zW/Qf8u4yZhqEnWGdUrImNwSXE2WSuymiW/g5nuyY4l/WJGwydg19JqzkAaP4SYADr7uLhFCYgiQ
gtex3Gqy3fzHBiYEXyk/qcR11iz2TbepwxMTfhwYwDOCYIODsFUcRsp5CcZjvorh2/QkBnQrfVqP
0548QCYqD9J3hMI3CGaYDvIfUYGvq9JcicZDzUwNxQTshuZDJz6UdhGIZSn5L2OjMjhlbQjZjvlB
6bE7yi70Rowf5MROEyxJkF76jwXu/2EBdpYLlJDYVS4SeeDqqD7xWRrXAKc1vToCY9ZI0Sks1xTe
0hkza5fMkMMV1mx11xdnvTtUbLQm6F0dn2OS7diFYNFWur+FcicfILlU5kkBVlz+Ek6RYl0M1d3Q
///3IXYYmncSYEh2GXKg9Gdz8RMyfcswlmrxyci8/unGhCetP0JhqxYfrPwGhjCEM1GcV+SAkAwS
JZyZCIhmnb0vCOsJlSClNfUBpsKiPSKR0pn5pDwMP71hB5zzqvAG7LdUL11/LNLczskFks4FAKX3
RfGVMCirygfbavpX40MCslDBa4EKw5abp1mKDgNLsMCn+JssCl50rupaJn4rWsO/EAdkZ0RAoiFq
tQoHv19Rt9xJKNcDD/eZqYKT/ow/oo9odJml8n8WMmQNyuwIr29WsfJHXsFTl6E15VsvuuOr/26V
46vdT6gyYIsNEJEg+EIWWtN6v5hFFSCYkaKBRZz+ekCLSfTxhBK2pIH1e5E4jHMyOC2YpjBii0G2
oXTWIFG3+j4xfiN1SU+mp2vmBqWMPs3V5K8J/VHHlEVly6Ehe8Ov0Ydrfgt86BJY0Vdlg53ajfTN
tcQFTg0xtD/ForcT6IgKUPVjQ4vVwmb4aYRP+bPJdzOz1ND/MOfXc+N+e3l/upUoTkYnBKCFWMO9
KVoc6vq7Ht7ymde2aZneDx8Cr9qiUpe6+IdfxJLQmWxVYT0//C9Clh3cjIm2k8mqwFSA6+X1lYZr
/r+TyO0GTdZTohUfTGcLpsM+L0HmX5/yasfppbe7YFoXrN11WDd2ol7SFzFe5rZmfgKzdHSZ4aKe
SLd5576Y0RprUd6U2Y1p9ABxHoTZMdGtWv0G6EKQUXYnJnWwBoQbEUtGBwQGrvSM4jiGu9HF9/h5
TuDkmReK5efCpTZOuluz2KTjXsMQFHzoKp4/GiKb4NPMymAa1Kcs/6uC+2zTm6MNBMPj5B18M9nW
IOzoPApiLoRLBPlDVImA0L0g2g3bgqHN6EcqQwQ7en/u5WBTNwsqdTcWjyTKMz6VEGcDfkwtPfvs
8xv+gemJ9OrUl6ca2LS8FzPGd2B1mZO9VkSu0oGn2+K1FUUCHZSzURwzAmTkM8NoduSVfAizZDOb
Gti7JS1YgkIhI5GYLMaBgAIsNqIxtV+0ytRdRyKRTbnQa+cidwcNP8Sqokrn8AttHPMHVBY1qyRI
HIShoyIkjgG9R9c72r4yElQvPH3YMVAHdsjkcR9so34XaFcNnA9jyv6kP99wGT+tv6YmfBNNi0JO
IKctCFVa+D0zuk5dc+6jh4WhV6BkQvBh6Yye6eviR9Oi2F11HnNt8IoEnVB8RddJ+pXFtw59M2st
PP1rYhGT8lsDrxcydOidnK9UwK2bEWR9Z+HTyNGFoMthuLHz0BhCCQxg35wBZ/Px8iKlPsCt4/Qj
fRT5m+CH2FVatLGdT6SCLiLSWTKIyGYIL7nuk0UHyV6Gnyl2427XUpN1e+EYlc6F0YZ050bS4JNc
oKToAQ3QSl1ai4sgWm8cMUaFp92Cli0i9xTLRyKtNJLwsM6TG1v+mK/LyPzTpBUA9bNmtF2omwk3
ebuaSGZr9wvdZqyC3CMGxqJgscghIyi76LebthUB8JicCdEKLDg9EiaxLTMvYz9pq0q2uXDBSaCW
tzLgu8MZrjK2IIb7k75Xwwsw3qR/m56o/TCyOAxHnt/ojMeLCHVQdEHtEFclNJvFgi7/IXj8OiPu
2QkHT2BDZpFfqIgOMRkM8RuilQT0C9ZYpMmIiVAMsOwKD/kqwKuHXDZl7i6gq0XuDieTVdhpQIhD
JZkF+3HaGbeUDb50MM6jeE7HXe7inoJwtYbzyV5T8ZgnabSVsI5QGLd4gxEnUa+y1JS+IdfB76VL
gJLN7wdjROjyEg+6B+UKWDlNHdzt3sHaKGzIdnGHU0v1varfcK8dXz/8oju/QqYAgkL9FtQtZyGW
l663xFWy7+zJmGduZJ6yST5JH8MBSmI0ZziBzPLTG4rbjNshsRTaN2g5Bplqxj+c+rb/xF/Ppw3n
5EL46BEzcPjAMKdcWNg1qDHwOu7YB7bphan+Jnr6rEgCwD3gBsQ5lotBG90YpAdaTqIZdhM6bmCC
3yR2a/sURRQekashXQNXOw0qOv9HT4X4fBvAbg1ur1ptTYogcpyejHnuUPTcVKYVI3OSwh0qal7P
wsEIVCZuqdsyLHCi6pFNAGuW2xVpX1Bt1tOF98IMb5G25TCBXUmfmNFnv9dsqeSLhDI7ByPpJQ7b
1Km1NNkdHEJ4iLONnAGD9oalnRl8PqGZwHJ0iH6e34iYwC93UH6V4E66VuHUAt/dCcEVUqDKRhVS
IdAQT6lEHrqNbZ5hZ6auF8+fJ48XS2rlH9LaiNAtAbNAPZLn3OX4mFVSeT6I9PsQLNMj0Y81rzDN
PBEGrii0o6dHnu4LGEjpKF/tjbeM6WqkzuPNgVyAPfvIEfJ21vrxrbZ2XJV4+lcZErNZ41yLq6Fl
QrHSw02c+vmvDl4HBvENbmHocDIOApM1lv3NkvWEvHp+wqM3zD0CMnIyywFfoVv53usOOOex2BBI
DHgGMB+Mc4gOCDtWfnSUcnz9xIvwPeL1sEzDR5fMNir12sohdLv7qhOXd5jRoG6xhyeKh7MHtT9p
tyQ9/8zOCDRyz3TLfQDHVNxp7O82fz1Lj2JJv5c+glUuO4Yn636+4atUtU/BRG11UXiLV6U1HZ8H
HrbsMPV3ZYfhYIHNAtOKUdnDZ0My3bT8I2KXqMWZbv+6AJJc8ztmuVCUNlP3zlscpRNYM2W0X8R0
MG4eIjDcbnJglrHkHvnHiERBxQhYvJMKyfiThgJVs040LxWeVWB4+c2+FB/byTK7jo65OaqfM+Gf
SETGyKUFpTBB+m5LDaSo1XP+hNwCRXj6njEL3fMSgCwAJhgvt8PuJ7ZBEjFSJy6O7AeIiAxgX06Y
HdgFgLoK7bF4o2Rj4SpYUCRFNGToWQnYIFWUT86abfz0ZVecDjBxrjxrSXCUEImxUGLEMKvTbXap
gCl5HmkC2OzCBq40BBArzght+OnUDfQ2ZvJek/k0APo6+5qXuYwFWdxbwjuyKfL0UjdSNuif9dpp
1o2xC1Fy6uRabmr2c3Bx0IC/oCSRvcG8eC/2nOSOgS1IPybHhWEJbjRY6ueAQI2TiR1+5JDnzpsl
OEQbS/GBnaD2+sUCImh7DmodTOJp1nTSHlbc323CkOua/vbgsAyHHpNv12RQnT7xCvvwgQhljzJP
Lo8p49BPKB0No/bl7OigOkTJsThs5kN6XehQieHULNNmnV5f5h5ZN9Sf3PQievjyGP8MradP+6e8
aZWfNPQNjqr6MJNklgvDYROnOwtfe+Pch5BGxCIVCCa9lzPdoxkT2G+7v2fm5mv90ZEqxzzW8PoY
VoyFzK7ViXe22mnTecFvxNBPWbGCmWo7ZcSHTFGzlVV4jjpuH36BfyYmIKTM1S5gIdQ6krhWPtGB
HQThVlKZlhxRWNUI8MPZ7WquhRAfE1J6xXw1IFBq9gyeEG240fcC4Cit1jLqXZEdG7jHxHuCgDOR
X+xB/JrhZy7jeiXUZ6mhfvljelIih6eA42xgl8p2mSqjfe6FLLcWlIsKK3SfZTWIP/2d44X1BE9i
sAO8PWOBCDbn+nsQXouxmv0rHzI0rhGcrgNRqvkse9azMjFOkZUMVvZZCdugPaeNTcAkRF+FMOac
V3a9QB51np6wfBil7yuM3MpFjP3qZo7bpNouxt3izOCc5dqDTU6MR79/K9ngFJxJDYxmF9zOIt7h
9pON9w7KGQqwQ/p4MitbNugwgO2xXSEhiRL9o/f7e4lTmyg80txEVs2rcXAZh14FHXqXpU48NSuu
yFewK6n5bBP0QyYAgCWXpqE7KfEaNQRrXSSowkBfgEVKKCRk1P3433OsoZPslT79hYnr9YQaepG8
g78aapeZKtS2Xeewmm9RJwtvWcWHe5drvvOl+iXKl+Y3vqCBy24FiuvSS0y711h8Mgje5NdQ2vCk
8hlWpWO8SFu9lRxcsmdSaEwbqi4iJTxpWOvBFT/ilDyM2G6rTWIcJwXCF0uV2mWM16vbsHKa1w6Y
M5YCHPBP6u9h07QWXm4R1w0joXMvHF5vRCFLyPgWzPXo0IpkE+F9DFpnbgS47MnxU4joosfc4h4X
nISLF28CEq7+Z0EdsbDlgpXPdwKML30YpGzEuhciUyBYj5s8JCyaNkk11sYu6lxA50JN04OwIySn
2JVOZuBI6qmhTqUi3uOhggVKHC/yu2X9FSc7MToyYNHQnh1NUK5nPfCRBaYCybd1lx0XjcvQammM
m2pYI9WhCzHI0KjDD2h+RyW9q2wnBriFV0ZojMljyHjy3ZAvSP2CYmu883ZElGvwW+SFq+Pab5Fc
Bd9hyL6Op/vFm8gGo0KPQMvwuUDvvxGYQr2+279K88idLBFDvnXMtzCmnmvg/NWVHgud2uxcHFbq
L8f7sAoOWF1ft0V/w4AUIfiKCARvwJAx6RsJ110OhqMTjffVVzYxuNqxo9QzFn7f+oVymYq1Spnp
Zb/JQrDbobeou2NrLD8GnpenzZhdNNGFYDa2RvQ+6Zapk6ITcIXc6MWaYip+B2wqyZbjSQ0QHBxE
hOwghMgITj/V4DEODwW6NmxYWFfs2Y/r2Ypzk5Sj+HwD7YeLYGQMSaANDYa2nQAxpuxz6+5P6N8G
ZFDiVwHulYBxfvZ81WW0VIw29HPd7hWwpzg/eUDUvTE+QhM1EGVMRYh666v46+a6IPzTuyNbIgXv
I+hS7a8QLnp17VFpOGX2kPle8CxCQbCz34A1bO4p77NebEDbxvIugENV7YA8CPqJzxUJgLh4mIz+
NcJjEDcp66a6BeUn+Wdicuy0Vcybza/rAScuPI3w9Vq/g0uu3vPLmuec4d2OP1Qmh4VkF3NBEW4A
Y4zs1Zp6rz6KxYCgS2NyqfyMnKsLN1mcivJtTpn0qk/GxhicFFN0VO6uBeMMBrKkohH0PRLsJ+5I
Tyy+q+SusVEa/8Lz5Iz8FcNHaawBx4Vwm6MRJyOektFnMwTHD0IuL+f0gJEO1T4hIUEU7KT6UYME
Ebyd0ETU2jcU4TS5BQjZTLYqKRYU8NoytnhAKMXbQI8zLbaU4v3A34asYU/5hAmAIUwAeCOiZoQO
z1YDuRKXLIF2tF3tPjgr0zkLK1Kz3gUkvTM0d/hBJs1k0Uy+ktfbUzkMLNkAIeAj4X8ZOStFAgy2
Im2LykGGhhSkNlziihq7oFNN2bhFPCayREUmseBoD6gdOUmYm9AILm4DUsvYz0HGh+8xCYUkD2l4
Md8V6bOi843B0G+mjWgl65YpBDFLVnumUaAMIXs1cSDDv2IoX+hdNuhIUU8sO3dYjyvx1HBoAeAF
TN97iC1GW3Lr8UilwYNClZ99ji9sbwHN/USB6yj8ZvqQ5Rp/75PqmWX8viDtIa8Jrp1VnXdRqDhn
H0wAhIro8aOmzXFlVr24KFwWOWBfDExBeWllsL9Y3Uh3G75jPktUViEQQWAlbiGeW+HvhbS2gNWH
gOH8+iqfKukpq2qWK+xUIpK4pdkbsnZ64N8omRrk55nej7v8yidcoWRNw1/9BRMk3mt22pNLugRt
OYpAuzRLeV4lCpLxQH8z2PIl4pBlSKH5urQaxy+qU1R4z/5XMt8XrDNBNNXb4HfmunnKWcuO5k8U
l5aGlpE6YYh1NBzrOc4ruGoNNxhu1UXFZgjDPRKuijqvRZlDs6kjz411hxR25MvQVrddaBkHRgK4
1v/j6LyaW8W6NPyLVAWIeCuQQCgnyzo3lG3Z5Jz59f3QNVMzUz1fnyPLsPdab8w3YEhwLUlDnKMZ
oblnWgSsw3FMaCOMyxT/GBGoZL8FdtstgrNVGOgs1ikCBQYfgZqwEJVTNVeGmyGVC7Kpf8ZnPzWD
40ToiLBt+H17O/go4YqxYJKPDLNPIDHNQ/7m8PlI9iJp3/FOkKztdsHGXp9gVVDHtypEtEXp5A+X
EInruOqDwHw26+ojwt9xNSq2eZPXoVfo/TKX/gGrI5Z0rt3uGiOIwQe3GfHEI/RMzbS6hGc2JrB6
dUrW9RtMl2Z6XINXmZkDSsm4pcQCOjImM42twF7e1TXqDF3bjKOTEwPAT1kgLjih74LjyAunuigm
JlEPEoVAnCB5t+La0Hm/59AcIsjKYVeCbCEiyDlisMmg0rsNELNr/RO1E/c0ACLaZB6MKT+gGaae
gfoDh8/TzxQNumSi24Z/hHxjNfd+2fAMZrHEZBCQ9RcG0/xJFSkETGvBJjnekjOLU6Py54LKFfGR
xE6FkiWoTvvJ3GzF54i2x9I0iFNhCzu11BAQr2KjoLLRrxQ+wFNer9aQpzQuuxl/+wnDWi1fiXFK
llvxHw78lIMs+OZi6yNa0KzkG45d1J/QL2N1yZE4INsh+j9D82Vlz3rOH4qPHDRVfmqv3LbTvaqx
i9r+TjK9fTP8SOGR3PUjCYowUSjtnoP4EdyZi2aB8GewJRJWLZ7ElnjZr8GDqa8kFbZkF2FnK20Z
E0O/1V9+SIFnjlXkq24PBWCLgTGp4eZcKRqF8Cn0NSlkFvlHirDXjE3XmnlNir2JWS33NsixiT8G
aqK4AIo227MgLjY0BR/7fzWSGI4J+QCtvVD/CfztKMAxl8QHHKaISI3BwgMeEMpuDx+K/tmyUo7F
gfet6761ht5z/GlUI/NQxg7eAewLXf/gb2mvhnEzKO1oDhKhLR2pm/yJEWFzJfro+C8nsjxRdtgJ
VPydsrYVeox+6wW6kh8tmftiGPTwY/REHou8HquFehhaLJz3Jb7DevWDnYGcPuAmLXWYvedG1HCv
a4S4GDt8acp6SaEHZjzmjpFRO9RwBz9jGYHuZoHn9K8+8+yPFufuuoBOMuneGBGHLfZEtEhu99Gk
LuoqHlgQjp60Hdb2VfitBugBV7PYH+sJadU808gg2EXFG8tawPuSeudRZjI+YWSqJluLt/UZDAqz
i2CTOhAdgeMAQzkwFJCrhTOXcoxXnnvQbVj7M/syoAjxizM+jYGWcBN0GwDeY8FjyH9GJbK0gon8
vVBw2Hcfo3ZBBaLCXWFhD8j0uNAbRtKgOYdgMvzJdAUgrzbOJNuzHi+DHyUHoJ+R2eTBxxrRrDAe
WJjk2fXDdb88GYzlBRZEgKkPGb310kXR65n9s+6OyLm99p0EEZHjB7IiURf3Oz96dQEpkru4soX4
1HV4EU94CCckgjoJp/2f0a8cKB6Tks2edmKGnuzQJq8ZaQZv5zQPwFxQJq3z1zAcQlraUdn1Hxmh
1FgtPaY92gFIE9K2oXEHut6R+QOQxLtzmzOH2o0oHTnkebRb0lJA5InRWrOwjihca7tsPxRUD8h4
U6tczEnVwCDBFoksg8QMMrVmA22VnT3JDe5LmhU2ZOJEvjtJR+2lvMg8bo7SkbOUTJWLNrj5M9/x
ElE/ChGO9FomqUA0I3f5QduF5GQmBGeuQvYHJxRhJrpWWLm5d70/WOILwwjMhfFmlokOBDzFx6Xv
0ktR1zdBemANoTiZhEvIBrT1tXYrlX+CtDWi9YIUGBBauCIoChWlzfcQfZdPUDxoTAIdBpsq2eK3
onjnMWEy/tLgclfKy4Md6B3U7AOlw2CG0R2I5AkdiUVnJRG+YaEI7KtTNmc7DGgxvvliy2dMMAsm
DlR8mwB3TRTt4EsGDP9MRdThJAdSRAP3Rm9nZC5fUOudVsAcA4bTici6K1LSzfLJj8rTDh07jyWY
Kvp8K0vfwfxRrAJ4xDRkERQKpJfvcWYwIGvYzoAM2k3yi0WEV6beQZIhF1JrZ66z4jUaXeY35QX2
ThcOYJpHFooNXakAvBJQKnR/gNyEc5ZgqjeCbKvDDSFLcgsmvKH4ADbSj9RQF31GJifEJrgTK6gE
AuKT+Y8ia/afEJEA0msUmyWR8yggZvIBGMzziJW1xcgGITSEHWXO4MujQgnchlxayQGOh13zR6cl
w0OyhT/hGlCvwv14hG/DrAvNtfcMOgfW6I6XkOrW/L97k1WfvmlimKmd1skj1OiiMzubtwQbHZuf
m95E4Nv2vGxptYdBMAkkxOskKP+m7s49u6AxnkwDlINolHoUa0ToWQq6nZ69qkPwjVMjfTavxiKP
dI6iNPvYUTE7MexWu0I5F+Nn4iNOwQ70yoiFq9Yyhw/WSgvjwO8EYcBFYvxmuAsIUUXJy49+nPn1
m+FqdkwpNR02J4j/KnAyl16mnbimGr75CD8FXjXsOE9l8ZuxFC120QJH4O+YbXnQk+HuMcPDnmT9
1pceQLyyekDfrzUvJn0E8PPJIW/5qxQ6YEAnkQjwWjWdA6UHmUP63Q8geosXglTs8W10TrLYDghB
ygMzZIDriTZtiqF3whNNV7xpYVHGjwJIsHno4zvmiVz7CPijl/ycKAtL8HjQjoEfSP1OmBWTyfYZ
iGHxdw0yxKTFsL+mKZI9U+aB7ifHMy5aidAF8gzL1W/u73VlToslqiUd/1AQ8DTqIIUyYmul3aSo
1aIlGxdtpIK8y9CFJqSiTjqJ9rBvYvgnxPK6Xry0+l+fkj1B06vNE0m7aUrWLtzyNlt8yGBhbXKv
hntYOGpurKThrJeuFxCoocLwOjWC6HQpm1TLdHm1aWKSegmzVc/Joftd8lkmqmNoySIVpdJKaDnQ
lIGq5AuktPgZC1YjRpQGMxoF28IgJHKXngTvVRrdti0+21tslTeJeELEviX+0Rjhvd7wT95qxZQz
4rJ4opWOZVyIcEsk+3MZLXwXAUI23guk/jGXR/wuRx5Q7IM8cQJgJF62IqhXKiBW4O3VZidGZ4Iq
rMDY58nJ+AgRgZNtNBwwwAbSVvvNm+diQA6EcmFUHiqShhxKWSSjsptPEK7oIX6n6lfo/1MMmpRu
ybx/6666yzvesfE1YITETLmRdgq68SVyZz46D0VYrx4CSq4K83YhGaDk9FQT26e2DaAJYAjZcRmG
2lxei8lOBS2Lg5p1mvIBjyP4E/ci796yp1OYl0+L+v0C6mj+V7zZsFdjHsT/J/Czl/mhMEyColAB
HUnguM0MsL6eDsaC63o85PpB4j8mTX9JYUrElnb4CrSB15CftCCQIqY+wFvexvYJYxT4BloG7m0B
6kBesExwl2yLq0cxiE8u/JoFw8MCMREIRdFiHz1i2iSnc2f65/ATz9RSx4dAXhxce/ctDo/gmgKE
bgma0G1yIKPc9at/I7Pel+fvSv8sz9ft0prLucojun0F63qH0Tv1uABcBTmxcOgDe1qTOkbWG4zm
P66wof5tYy5mzqyGIEOdVxVsQ7JZdRIPt/XAO8o/HxuJ1DTc3uaSGGPlqp4IdQ0ycm5x2jfrGghK
SP4RoJKTN0tyq2T5i8dy5IyIH7Rr0Bt4x2KFNE5YWMuwsryd39Ii98NyEBbEGFCr1wwHJj4p7UEO
BHQnxNjxC8zzS0HtwYAjNVMuFflwDGCmskCDwwmsSnj33yKSQJ3AGXI4fXyiGIyxSuXERGwETk0q
l10+EaLt+IizyQk2mJap0VJ1Rz+V7BzEoGi8N67/2/Xvtn2VBIoyyCDWI6bAsDuYY4enghhhyRo+
ZpksaJCF/XoJzuxRdFA/J6QIpEJbmZmMbvYvVWb+m0AyRZsHqaA9cWwTNTD9/ih/4IQphPK4kVlk
9W/p3+ygzU55Obe/oFAkpWEB9wpW4x/q7fKLeC8M5eLVoI9eogGXcwBYF0shAhWoL4gKLgVW4rX0
jdRGOip4EDi3hIvQaCtEJ9hFmtmYIRk/woZnLEJjc4sAfUfCl1fBhViMGdSxpOaPO0XBcWMxyRms
H6by5h+X62gdLr/kp/KLkCz5F24qcReiJeFUYXcH8dTumIP5P4bfXnF6B2tKaZybfa5s0FVQ6srp
3fjUzEv1EYrspspEHjHE0dvM3hFiJJrlE3inokNsXDr/D1pDZvyLdtQxorBwtC9uanZ77FgYD5mo
wuAAqzKuqyVnL6SBcdPU7ScKKqxFPMeNASDNhsdpR0FDxCLDyK4hqbXle83BtWPdeIreRtnLXyF9
NgjgV5y85sB7GLOLgNAtyImRNyKxcMBqRKAbCOzx529lmHe0CdGm2VPZmDWCI/gk9JFeID0JLsg6
OpB2aXyXq2cBR5AcVH+WLo7SVy7QTgncwNtFVpPviP0lvnX9Kxw/pJFgeSv9kfclY1D+DhxBhxyY
hek0cchvlisCmCN9gOEnmaw6K8KpFYZNR3OR5U0DHwzeZzeyLmuvRHKkT9XxFDvR9+WN89w/kbjz
jco3skg6oaZhfnx++B+5o38rsov+gzF4pT+qcQ5bB8VFR8HgzYWwmecoiMIVy7Tg0kvyaaWkYwwu
Ij92GO2DHC0950klfW8tf8MdEGyl/Yl/Oo2QgLfDFfdzueYoxwt+iHkdUSrgxBldbDop37Z2x/pE
cMg4znvxn0KqX+0oN7TKnMcOjwXqQAJYM2zAPmHRN55UWn/eufjDldwq8C+gltFJ2AXZRzDMQys/
AZ6qgIufoZwv/EoxrE32OhsHbr3twtvquNExox4XFj8CYpr+u+m3/FIuMcxgbwYD+0OElHgrCPD0
yXKHUkiaXgGBS+S+7dLsID4ih/zqObYrnO2FKjQudgrpWC/2Cafz4X9SjYeZearkuZhLs3DV8FDp
qd0quwEWltgmGrM/BxxYNhbJzt9oHzjYUTeYwrU3kRWy2vgf1BekyxPYC8uAeuT/g/GSuqA7Yi0W
3MFMfTKmCZ0NyHJhG8ZVpmFssueWOP2UEbYLryPDn4w/JC1z2KnTnlWAzZgql+hBb6mjAbCDkEIh
6smneoR8G0B6GFt7m53bL5h23C4CgyPSweOZW5Ny7n8mIIV9+GKLIJ6lg4Qar2WN5/fmSY+OYK6e
J8j7ysk9YiYmrk+4952t/c597QDSEt16fHAQxx7pof+7wPqSahe1PtYq3txz7F0EREb/kNajsIYv
ZSPQkZQeOyZgsFFuR7BCh4WEDRfhkQ9Dx0asET/FMniE5tLLxhVgJ9HVEeCxE5XjqLuYG2MZNSvY
R0P/HiqVbSY/CQfX3stTGm4J86WsR7+jwsQzMFOs5371tzxjOQMXJ/Uuo72AAxqQVKQBl+1RaU4k
DfcOhUUEpGjxhtxCiey5W1WvOcpR/NbV7kbOQXfy1QMN8ikGCf3IO1YT/sumhzD5Kv6/0oTCPovt
mhzN8MiJOl4BP2aeF33Z4lzp1giDfCCcWar2FQmKNFesuE8hsfo3tmMNlc4LPQSoQfxEjEP5yUYQ
j4w5ixcvWps5fv5D7V76DctNEAZCojvLi1Tt8vRzHNF4R3cae+X0E68bbxl3RoveHin4ghV41bRO
PG2J1CSV+TYKe48vr1tjRtDAMTEucUF+Lqp/HmKGOr4IhV3gextcNLJA2Bc+AqJgkgep6+Ue2lQH
/inOSJclIv8OLe5I9epPexSfpF34q9lhnlxRQoBb41nzuH3as4wSBLwvOfAb5TUljcpgX1o4snpH
wAT4QlQLRx6/TfShrUNUh8xh2n/g+hN7e4D7fSG5AQJn77Mer35LlD+q43DDKVOT1BN199nlMNrE
KoJi1LPnLvrNZr8z16G/BYBlj+e/+YCg1SHUhVkAbW7/whMhZfWO+ElUy8qZbkYkHsljtuvC0GDD
zBcI5TBvI9JaocIEyCGkUdxwzNg8tmH9JBCo36kOz1liGud6R7nuoPLsJb8zaCBulO5CTiU69N5h
LUauWZMyem2fbDRF/EHYY99KKwfdsmLVaF1wJ2tgdtGlLtjwBZoWmXAJC994FxR6HV6lE1aCFZ7Y
Jlkjynd7tos3Ej++u1fFKwUq5wMMZK3Vfs/bISVun2z6LmAmta3jkzN9zneMwQ0YB367A0fQbQkD
jU5GiO4EvXIqeDqmHlJb3wihA5fPzdcLpoOJlUofRBO2ENh5ekDQiYA9A/FZE4fnNPx1/zz+w4s3
zyAHygQ3BSkCictkVNNwvkekiUWaUZgXfxORYF/QFkYLE1cnjASu2zfvnRY4y97V1w+kOZye3Lt+
es8j7KsMiW467d+LBFqW9ZEfCskL3Fbr9k7J/EndPSJ3E3OwAvqK4wjhaf9C+TItd9hoy+FtEO9z
jG/kayrxEUk+Sj5ex+IQb0rwni/wFrE9GfEOGU9JZpOOvoB2CMfiCs6BQTjvy42HOa28QY+h5k1Q
hdsy0d8PxBhcYrvIFikaLh4tEvkK50RpL+Kz3n/0rGla+48SUsYj78iWj8ZHXeNji/OzQlrFgfHI
80UGmLvB+wTYXmnoZHjBdKT97kLf6fUWJmex5VTg89dPtlHDI58DWdqOpzFGNc5Xzt+Y2KBoC/+P
5zgWH/Smpm9uyZzl9rjU7GywtZReKWe0eYuxxiLBq+bocUk64eXBxQUDOfMNHEBL9Qz+hvKcZNmx
uaSIKhWsJb/88zY7DDjFDJOC4GI+ppYv5Rb6B2PuemHpY1tDqbtBkgAyK/JvIVqDTv1BDnAQtE0N
Mk8LLiTTiqBv0AHOUuJB8u6dhO/ym4/TfyuLPw40FlgkelC/LIKW/kmm73DR3A4xERFkKyFzOuNX
Ayq2gB22mDAok9F+xnW0n2iwJ2GV9H2Jyj5ORqwOytIV7pU99TaS7SXT/HAIHkRvL7cdw/ydR1WS
T7n30vl1jd6dUzaOXKV3axgDzpypuGLTzpbEKfYXRvSFul4idYkZbE1jX8sHBd01uck5bVdefOGS
IRSmCH5HHszMjG+85gWpWX/DzM7lV5ZFFewNjbv/uVwcCeabXfBoNOOfuRqZLGG8Pem3CkjKJjDQ
/vo735xYWfNDhoLD4nMzWyG1QZM3YhBaUTmBE+nBz1HC8794X+FfkRsj5hJ2GlIAwqUgfChTFEwK
TXM3J2GPnlyC9Xt8rOLEMlJHr6l3EDpyVuwKBJLVM17sYtyilHJy4lcxREn/mxT7GXBHxsfhLn9l
rJ+LAdM49lt5Qb6Hw4b4ysRDgjyPTF7QXB52P7Vl7d8Mb2f+XfsSi2utX8r6mM9SoG69/EuQPGyA
cMW9gpb1uyv22YP+LhHoqf2WcErGHzlxAHCpZk1IJqBJ99XUD2YoIMP4U4QNIFMZX9n8Q6175iRK
Dm1e5wHWsybRSM1dT9oqy9npqVcboW9Xyo/PrtKPpmSDc9c0E1C+vPF4VP74T1BLhrrrsjRIq3jI
REmcoj25sw26YxYxtiScXJr01skKTuhuiAxSM9xikRDfcAgDzUoOQnWj2suTTz0mqM0i3y9jkkmB
rFSqAr+N4UViLk2G8olTiz+lydOVoiJB01wyCTyc3P0hTu8FwafUJSkFshHSJXSUUXsVhQrO7XcJ
nSQMf2P2GZJSStwDX+O47yqYNEJJmImDyRRJTdAtQfsjOIh0BVleEy4Ee4Nff6xsAmuJZjFd8CEB
byYhSqWbIxHrrNrYPqOJ1IdVpq5GRibUA/wgvBjQs1Q88dBra7S5zbAtSeQO7RLDfWnFHAW9pRs0
wR2FAJr9uPx9gwxzQHKBdpde2oYw5BSSUD3v4mFnCgOIuRAonSLM72hFW8mBrbhzwtLXT4EqwFjX
6B/HK6ebNjHaIEr8431gG9kkh0Lc54XrU3q2K9i3CjeffuYw7eDFGtluO5IW/r/fML0El1w91BV/
u3/rClYVsmGO4vLJmqdhS/fm+4kSEuIXqTBb3vzhd4KBf5MxEMlHskEIHmh6p/udghvjFM1kUfWY
+5AjF81AUP4b5GO2vAF9Gzh5ObVOJAhE5HBj4VRdDBOpvO3bY1m4WbwOmaSdmdZx2OHhj2pHJCcf
UQEZIfre+PAou48tvuHWsLhyvMUuUyxZtYkGzZZEKaEqQqPzUIVvzlhMCbVw516QduiHsQhyrs5t
iMqRgYDivOTA1eDNTgzuEMZr3lg2ht+5a3tlTDiDLfGNtoqAHOI+ljR/iFQ7mG19xtLfbTOyqtEm
rkgBBU+C8sBKA+j1GawvAeUDK/JnTX2d50+uoOiQZp/Nbz7+xqVbQDSAHKNBfyImINqR3Fi128Bn
aUhYMfpzreFwIAmpnb/FQ7Ien4lOaOBrqZP/tMsRX+mXTtq105Ww350kb5vqgbeJGRfgJrabx6xM
Z1us8Qq/8LMUPmzzXEuUmTWzgn4h5UOKFYL+5k8vH4VneBN28QQCpTrFeCdKIcM7fAjgh/3pzR8d
Y0xkQqGJaoQEZU9vBtu4L8jHYmfrue+7X6F5AqxNiJSC3/gnR1vNqrr8onON/jaOVWwbv3Oy/4Zp
n7N0Gf5gqIeIwRcIKl99EfzZulB7ymTjK3T4YrHD2UhLkH71+IwopOG5UVa5gZnGHnWnRH4FBqTC
zLsFv7yxMQv9c4GIapVgYHNjnFq7Uf/fmlET1TCDoG24Mc5G+4Ix1bUDvk91+pbjCz9FRJfdnD1H
uGB3VbI94mMdjRh5rzmlu7hizJFGyC8uTk0jBNDMHtgRauAORM4b1eONWteazUfEgZr9BA+GpRt2
Gbpp+Ij/2FKlwqrzrZrc4VWFM6B0TcYq6XxGRNyBFWAxjDZ/zB/56Ci88dqmlbHwHj2ce0TD/yNk
jRWSDlrMETAggDI7uCoA5ix1+NmExYt/F1E+12eRWQvdjLxjBrpDRBX1UyT9d1dxzZMqU95nt0un
AplI5q8OEBjdXuXDwrnTYv/cc2MUWFqBpuV1J5z4yuPmCZMWqDAU90WpwS/Mq/6EmMdBj9G0e3K1
NZoFj1SILWxtXAXHORucs3tBjdTRixhceZR3RPeXu6LnN26VS4fTZtgqjxIcK6G+5KHSPJL8Yy0u
n2AoLChgtdVD6bc4wG3MXpiqOY/SjdnYE2h6uOkwaVrhLUMomE12hyiSVFmwTYR0QArE2VPqcBDj
Xwi9ftdU3ILI8ZiThVNC30vyxQOE+G0WGEOq/jbjgferkbZQnPwqoF1KhmqveabNs4t3AkxMesiV
E/NAFc4SE8IXTuNwVimMg2mA4Wg1wMRXsbTbu/jVn2T+ENRIm+4oVYeSyog106a0VX9QHBxpfkCA
go1v+ggMQA7v1spmPe3A/qMlQSDk4K2904AXkORgcgbbT+zP7eIUdHuknN4PB/2ifADyVSknn5sP
tG/ZycAKGKwrwQnfvOzsd5Ro3dJTKzNaYOadc4cbTEYyTBrB7PXWIwmR0Q6erUSEQqUHatPYsFnC
lGgrpCYfl5ke5oXlNSVpdEsiKc0XJBmTICFTfekgmtMFAgAuMwIOmMFqw5KYHUYRTHl6E+PZzEUb
qfGP2ov+nWhn+ARmI9C2mj9tZeRXMMMFz1xAD09/wHvBLgAMXZqoa4JrSwY3d3pATifTIUckxTZQ
v7MOwWJoEzgVuHghQnW7ZHZw4Sl5Rf+WxRePH/c4W5Yuoo6zZHlY+e9u3emmOCF4R8dwQD7FSy0N
G2ZU/TO/M6YGmd2wvNH/SE0jkq+b+iPUTgR8GFqdhvz9XLaOIbrYjkrIdmZlAHBC2qyo3mvSfVLm
7JaUPYGV4ZxDz45nHzbTt4R2RXC5Qt2IFfQPfdiQTco3ns1ZpQ5JbuSSdRI+yS2D6rCu6u/WcHuL
1w71oM5XZphafmYNmngMPjNApEvbrTzKk3lOdNzSojUOz6bYzdKlZN1diivpJJ76XXyQEpU3hzbd
EMPatQQXo36fCw6TL/FfUoHhrrx3iaeJnMSBMB0yS5AdTddidNKKtsm3Zud7BiflKABFapsBdV7F
Y7cWIASx8JTkiq4b+iwTViaq/OaMvpblTXfCaTON6/xnoF5RgU3m8jBRQeGmWaRIviwsaxbcPSpr
A4kVvb8UTaFRJmSo+siFo/IHR8PoFaBIu9XGyvhbDgggEfUwv+FNnOFdJMH5GqB+UOaFHlFAJ5I2
QmatKc6qo3VJiCO/8HFNyWPwjTaVsT7WbIKI4C5ItaroAcIJPQMcPC81UCQGVB4GQEFiZbQ1FsuJ
U6hfR5ppvFF28g80LNQil+BaRoZARglSfm70Af/77E/JiMn46xobh5KHVYAjZj76dyHN01xCyQZ2
i8E/58NCRxOc+TlFq0s3R/zsGgKFYODIRMelFtzIWmsiKwmPFNxShAuTknTcx4o5CpamHLl4xOQL
xzwCGW7o7hIwsgTWwz8T77WwuW+F7/5Sp0hz8GTMWBjfSpofGDi0P/AtYC0ihLnU0Us0w5qZJ2xM
iy1hJDwJ+cQqeRjpd4xXi7itgfcYPmuWs5A/Wgzo7Zz5eiR7XXEa3+Wr6kiWAN0li9NC3oPChBgC
6pYCLIa87s+RhGSTfwBpSBopjSX9yiUorG5tLsaEcPWQ8rjNRXuhhJMFJ5/WEKX8egURNdIH1FFZ
QVuSjWHzm6dRMYPMIkMCatiGo1a6LWs5V1PIPT3ZUvWR9cewMsVPKrvgRZs3mliS6NGzd4KJaB5C
eKmsqx4SRrdoiU5haD5xgujqpz8hgj4R5mlEJKazgJHw1P8sifrVajtZ/PB8BQsu8R7lHPDgBIwz
LY+q+MW8qYtfcnAqMRvo94moCxDlpQQqNZAnLGFUQJMZp9zd03VOMwt+8xzIT/kXRYQIHHTiBjqZ
0yrF28C75vvzEEiZ71JDz4WHm/sI1rsoH3+sSOGNqOj55lmKnxo7KIukH8HnsUxWEhFbQAXJEqFs
x8FO/UEv3z2yhJMfTaD/mz+tH7gfiusQvXPWRpWk6HLgFWQqHC9z7Tkl5idamlN/X0wu/x5hYeJ4
aeJzWDphdonDV587UxhaFZEYivcR0So17nreeeBgz+LZbvGJMuUhxpKYmsmSWyO+MdSzQZgaugqe
UFG9ZQrNEmjf8OEQPafvi3iHrUsrvpCXlZqdRqhiknsa8wtp0TWeyhoT2ujGi5cB8yz6fwrglUqX
1z9CEoY/cq1BjarulMC+JHD9AYpKX3nU5AnkA5IZAIYZTtRpnoktL5vZcEA/ACMWlCp4etqFG9uu
U5OAwczloENRVu7HXWaHJ3J4QgIJEtd/+2f8OphxZ06+5Bx6IiJJ7IYwtHWPznnD28o0Um6EWV0G
XVxsI39LV1Izu47hiiAOUnxUNvE3DOG3secIe3YkGzGXzkBOdQw5K878cEgQJPIv7kp/InfP0VoL
8yWQem5i/wMXJ0aDv2lI1kWM7g5oAce4Lrg55dlgE3PbQDyz4VRybAowlxIuaUeHcX1iCsOS/qjJ
2Z7T1B+B879se+IPa0kRZx7fF5k9Ld3ubxHOVafa9I9ycMR3Kpy0SUDBF5ohAiKAROvv+ilTTQAC
tSeCevpfbUxbGcIbE+bu7O2wny+scgf0TmlGRa6Eyd2wRCqNx4BVbztu/XpLP66GppbhH3hrUZD3
XFkLMu3s6jB9sdRHuzS96DBL5SYmyHiYG/qaBw0d0WUIXJcqmXw/omI2AeKQ9jbqq/f3kkemMiZu
iIcmdEsQc860v5znm9biLZtavllg26U12cw+mFt5n/8H08tvPJrxoVcv8Kh//LyycepvyQVZhHEl
qgUBmeRtZfFnhsE2yZy38EVHJIF9aogBei4o169wDsGFTZUNEKIdaLG1sM/yHiywzbKa8T5TRuAT
h8Mvt3aR7C/des8e4lXbYn4neLT8EokGZaxEJi9b/IXV6DKiEO1Ba5tmDvYypJutpDb1px138bmc
2X7xaxk4tE5qLlG2g2aDIM7KNwJbTmoTm3V/5sqT0zsva44Y1AEk0XVHlN3qUgs/NLwR50NbokT5
pfqEL8Pq3jhc62mxVSac5EznVzDM9t5NtGiwrBGqgf6ld6Cy757yljsXNVyMjMXTOMb+zyEZFcfv
+UtJV9/41aV9E7+NJeuXjQkL9bCOdDq88VPanJvc/DvVMmA11Z+ayux6M48gpVmVf+VduxT1Jr2j
re2NLTjsBnBbP2YLO1xutTNWTL3AhYICyZe/VUwQ27zc9sTKULKYghtzRz8jvkPF5hXhVJK/pR1H
1BzdqHI50vndIi6Q9KuEuF7/kZJZD7QiicBbUiCXrV7eD1O2/CNoDu4OopDiw+KaAkHViH6OHL+I
e8zgw4dM9ddtj6yUrAIH1Qtixp4Si418Z8nZZ7i7DAv2Biwe7LdX7eygvclDWgTA3BA+4QaUg9yq
foFDfc5ORPEqEVY79+4o/oYmTNB7b2HFn55yEoOtSKIg6zi15ng4ZslAty/0n9ARUrd619TgWjm6
sOU1DDakN8jNMRe/YBKq/iV54LkQYlhQrVk0zk4vrAQZBaKLCJQE2bSw4s2N3T3aGOyWcf3SPuLO
LVv3JSSbhlmrvArqIYfaWoFwydNHdzXoptrwLRUHH9TGjO+6vmLZCMAzZt2Z5CAJzEYyzMywxOB+
ydxWd7nL5db1SRzhw5skOdvkxiR8bnmnClaQ32RhXyTb2gOigwnfNiMb6YpHfZUiHieUjCQ6QGty
+daL0PQQjcryN8tSfYMABzrCnMxTTQzsiQKg+AfMIH5lR/lzrA5aSNyaWxxb8ZkjNZv6ZBXhZkeP
vF4Wv9k0O9noKhXXNebWJCDC4vHQv8UOSUNPrZKloTEbHxi5cd53aB7lLQHtzKInnR69bUIc6VfI
1BOIH0awQ0yBGo2vYlPeh/7Ev8Ilqm6Tg1e4Y3qR8k9jdOtgnyWoMp3qnxvMwm15OxdWZVb4h4BE
uFZWZ1FYsKMjGd/sSulvkOMDrsiT9H0r5Yec3IlomWME1zJOpC0VL8Gbx3shWoC4QPWC95nKnxnm
b8YO2uT4rWcM5KT+ckNDBMXH8AQDFPbHCHAP0IZDXGVT3YNc8G4QpjJ3ZcMVlWgPzOWWPwltuEcY
KaG92Q5Nm3DlE3vmBSESOOt0zuCyMHtHZ+5w8D7jTn2Pfg0teihEgO182sOkI6ObDmyNhcwnQmID
f3zIg++GwpJwsHRwJY6rcfwYvQ0Sb3nxpaZmd+RA2lDu+piHjMUfevpCMyPlBTAbaGyA68psy7XB
pESINbMbOlLuRmPxEbIcSWt+iKS/ptOTARvaLlKeMDmBg5XO2yFeNBXJnsrzgGpMQ6LgJJId4TZn
IhCOY06cCz8rSEI7o9Mo/AW2L5Po2gXTWPCPw4ZfsHGuqJ7h7i+6F0H3xvnmJBe3VOlr2/MhcdYo
a46o+JMqBiU+9wSz4FppiTX7RYoGHo1Kp/d3tLYTc1xuhRKsiYZRxHQ4NwzkwHG65/apXOkp5S7Q
egjHRyy6PK82Bo4sK/Reje+QkMAYw3+BhlDpco7ADi2ROIF8cQn0c4/gB0A+ZwZI3fpOOk1OOUhv
TQbLm1sXp6V3K7TPSKvXtINEcx7dU5D/lP6xyOc5Yy45/Yu9zmowUcblReH9hthWyiUo6bHtd+Vw
C1mpyaheS9SCxh242tKdgsvkn1peAfZ9ZJ7pT8SMJKZII8lV61wMVPwkIj1n9HsyCWX/+G2SU7Dk
qQHLJUgyxueFRC3ITZ9TBsW/eIYQTLStip21692ynMOwSE+usGayKhqwTukpJRBa0eZvu6u+dFAv
9MJ8TyAlw+JDLZxiSdVG6FDJGXL14SMiL49MTGYbFZ/g72JeXTDyYXgCJi+fSnsAiiQdBSWLxDFX
uVVxNdRj03yoEGxhu5W4fRdmlH5Xj3z5zQV1DWV7QgUrEw+wZaLyECHWxo8mHoz8D9aXSfajKQnM
7pk9m4SLGzUWa2z7pB6v6fZYaw2aRIw/QybuHbQAC7PwLw/2jFIEvrDiT/gaMBCusmO3OLepKRJH
ZZHNCzhIgXmPYR05TIFjU9r/R9J5LDeOZUH0ixABb7YkCNB7ShQ3iKIMvPf4+jno2fVUT1RLJPDe
NZknk/CX9QdDwmgt5iTHCW/dwHob0beoS1mcq17RJwvpI4QB0z0zDkm92VBDogP5Jx3y9D7AfSU/
iP1cIqyQdeIoRPkxbHRmocHO93eoQinlMYBpW1E9xd0Zfj/o9WC4RCyBrOnJvr9ZBvlqfIu5ja0C
V0VxgCvLNiq6R8gdCX/gh1kV97hcIpk8wPdi851FxzQn/AmFB/Rqbvt1j7pgWNTE8SGXQJ15mevO
H2s8o+Wh4u/KzWjZ9N8BWN+c78axmOdsacwjY+Md2Sp7K5LfzXv8BjD9JcCuxtKRgb5ikKkaS6QM
qQwZ+oH7UeM+rBioP0PGYiwS2GXrjyxy1SvwhVueuhy4MLrCfBWvsbDGjzl22f+CIjpa7H2NBWEq
UFFTHt5VC5WaAa2y1vstxqe+W/fdIdTOPqCDVDsr2TbrAJ59y3QpDRKNhixT+PUpawA0dNQ/B3ly
w920rwebCaMGJdwpmhVeuekJ7AZlPCOLU87Q91t3gyUuhi+hvHn3YObELUvrZMp7U9hO9G1IWLZ1
8ig+mOFga67AyZLmGn7GwbXm3MB4tZ5PYxcUq/dZcWTD6Z3uvcrSj1/jaHlEfS2ryj4V5SVN7U46
+3AfZlA+H3ta33CHMb7bph9IF71p29GgMUlq7n7wxQKwWFLBc6oybkfNgIFsIZzAYFrDrYjYlC6h
7cjqIRPWesma7ZhFH7MYYP8TeacCOH3qJsRyZkdCNAbexxUKQLiTCkAK7FkX8F/dHkmAgRz70dO4
3SYcQkDE4p0wfHCi0kDXu4H+DXubllwmTnJEq4vuLeV2eDEPk/Wj7Gu3f1im0//GKwE5Jsg0FqNP
tkqivIaUAmBFXD5B9eIoIFKVCBNffhpUPru2hH6xqC+BBLq3nT+wKznNCrojgKIj5qOlVF/CdeEE
30LlShmwZ6f3L02xgA0pOc07uxWkmSMAcLj0y5V6UUO+Ssax55yBzR0zG3BPe/pkphwvT+8qXbbN
dSKyjEgmBzoGcQblEqUpfofWBWyNrkAkiRlw6YLpuqdc+n86GA1XjVxT+A6YCjafirop1c/412eX
9tJ2wH3xvKwkJpeMnm4p/l0cVupDHu+j4uJOs0fuMpDaKDrBjj4ykoIst4R9tZrJDoYt97Zcv8dp
PZEDN1XP5oleQglfM5YhVx1V3GL9zL4BnvnaPIei6qGyQoHL0I+tnbZAhAj0UnGUPfC9W/7L01kr
bvDsf9tujVqE/92J1LwbX2fAybbMD+mu1wZBclT7HAG0nukmMlm4tAeZ6Bn6L5KU0d+WHyJPNsXk
eFJZcJnzOYpr0dw0Kc3CTREhe79VZpkDucZRj16dHIjFb8hiHrO455SMDbHCeLaqbGVuFbB/JGQs
gWJV7B6OnQTWxNFYPLC9jZaj96NJ/xIJR/UKnXuLjk1xG0RI8a6S3sEtbJhBYQzk8LXNW+ngFeZ2
7E/fvBIH8qTw5EYnINbTGo4EIB6cxrMBE9RLwivsIqRTARDslbvFz4AOWN+qAoOCf5MHJsQgMaDH
asKx4mQJQpCCWKZF8t14i8ZzEL9rATa4o9Y+I2tTTcfCQjyyNJn3JO4g36LlziJKh84OCBg65ycO
LqPHrUYGAr1OdCn7H0BW4tZiVWlnzS391cNv9UvfAKjG+ZsgOZrztjgGPy1kj41TXpHo5ggQgD2s
TsGNDtIgUtX2Sft1G4DytrbLbkl0Gt4h16x6HLJnPiw6djVACNV9tfHy316+eOhkSbqpHWLooLuA
2G32hrdNNinfRcfdyWATTfNuwoag2Hl/7cKVnrse5t6fXXhkS7+UHo1Ma6jtOQRnxtFnsA+1Dd5C
ZPTejqwV9SOt7+29Qs2MVsjW39GjJEeFnz4Xzjm4u+mf+FHxaPgiV1bsn+AgB8HeDLY5aBFlB/o5
9R1BZdb7lfKd1hA0a1iV4yODRl/4mC82mFGwsqzbEm0aQYxzADbSoqpx2Xmz9I2POqovGbMPLKv2
/zwq5uod63QnwOKP9RRNI2paffo2k7vqQ+eo8Qw5SULsxKdsm52LKIVZU6Gf01tooT/Aq4RXVdmS
HUqyJ666eblJAlG6jNhyUOhV7AvUU23jH2H0YPxZf5Lu+IFbMUruNx3l1zTSOsE0cmrEvwb29axD
bP6daHdpcoV+LX4yRGEUiIWrVE8TNFRkQ6QaIGrW4+0seh+YoBCrR14cdnKWZCRw+xJNGlTX7Mvj
WQegZFyl0O55m/Xgl7O0wXJBi4D6hdB4krmulXjutO92RXv8rT2TOwSVrdqeehf5JoGD4FM/FI4Q
lRwwWkhXefrRxhwxpf9AKDDQtrFzmG+TlgaLs70mx4pJskzkSb81GB4V+SPUoC/viExmhAg5d6Bi
pmaKtV/xjqxwrkerW7mjWmCaNEcql/ZUXFjzmnRfWFWAo6ungPaVlUOab+NFgzoG8Wi/nhukn9g8
8lP8M1Gt8Cf6kjk7OLsoO5EbGi71NW3SgZO0cJXMUa8z7I2MFpYCy/ocC5R5qFQ6zAKrf4Sip0Sj
LwlrXOZAvJZqt5PvOUPHHKfGvjdciVj5Yxys2O8OW+FDQgWyITyMtCQ4dczWcMExUipO0l9V7HTM
1dTDxGeKKLAGUr/IRGfiZRrTglM1egOQjATAAKx7zwhAPRvxbMfpJDul/8CDJntO3J9ZRPnk7qkM
K4EUtpYbSHxmax6bgp3ugyI/R6kQ6zBuHOLJXm2BuB0rRyQzovFc7V9Gx02/QrGb0qc85OTEsqBT
SLW0jf40r67FH8J0OuTpDYf4w9sZmmNaiKRP4UB4JyPyjSJBfv+OCfaYEEyttPDGx8aqCfUNq6Y8
xVGfvPwelQDu96OK9WkJNSFDksX/CVIzbVtKaiE7J0YhYAsrAn3YXzrdhSdJu+Tib3dkSJsHrsGw
R5xTkGSNkmkOiWX3z/yYOGMEjWgOmCZYS3oSSlr1I78TDkMZbbF1WYj1hVEH+oZMvRP6GzbrefgO
KvJjtDX/HogrDECst3E81Q6eWTZepm0Kd7hpkffXklmOycCKzjGtn/lVs/Bp54v43lP3IkUOPwS0
gZS3eTvzTEnpdE30ow+VfQkjM4zbDF5zvEqW7hIuGm3Zg7VrFiCC+YvEawzuEXgQkIDVa/LWtfiW
sKaK0D1D23+X65HdDLN50i9g4rFg9ow7vbE37KdzP30V3U0SfnFLIlStCIRk7B2fvHqtPZhFY7qj
lcYtjLA/Du91coibIww5mUUTU9VgOgc4Etxm2kEqS4i4JsrqUB88kY/qnSrHXDtbrIpnA9NZVo61
vxbbL7lbScbdy50CtrFmMhVgcvpQkMRwHbPaDdAGksQh4ESwIXshUWWZaYN3uxKv5lHARt2PGr2b
5m/qfgCXkX3wlqkUfd6cDvhQw54EHdIu9H8H4RkIOxV+HqxPLkD4SoTe8gU5IZpY5obqowrQMDD0
IspVrb/LFts06b3EAYdHQPXV22ox2rOjoydfwpYLE5ABy1Bv+UmIBNEhujTvgYZeyk8dmoDo37wB
a9YlOTwfMiLfZynBHkXHYyyQo0vBB3s+WfwX6sSogLPVV9kBrWWoudqwltfheGWCYHA+tu259nAj
PpiworWAlLElvwZIYQhfnhqBibuJXTh3GuGbr1egRA8esEet9sK20Asv7N4m5TO017oEZ3Ct4XeV
4m/hC6LOcE6PHdoUKnWPUQIIW+Dubg1q66X0MC5+R//A8buqYO54u/wdSfRjmo3dV0HqFChH8C5s
ZmnseCrpayIWEQfZzWZhhb6RfrLhwogXp4FVcW6/c9JkVHvw/hgCgMpmQCrnx5oegYKdvScGNObg
6IlA0uKiRuQjCDjI+SHpkEgKCJbs4XDtHr1swLWg0p3wuI+E2yxFfE2g5YO7uaUGVxk/s0Tu1ib+
sXnwYLfBNfRRBxFe0fsbyHmbYa2jE4ExaVuHlpEQ6iPuw3d3nehXlvIPzKluEeMK2OnGqcnPornB
9eCR9Mu2byk+5C2pK8wvgSxz8sRbwdtq1oNeDyefxGu5w99L30mJTHzeir6ZmHCAIqyePyvVLdYB
Tkj2BvpWyTdKd2aJmPKc0ayMFyl0mdbyG/dLFUAfh0jjIhgE5jPPqqmcDi1D/B5Jzk+AdmmFexnB
txlARGRcxtCwj+6kZI8Yq5RNcEBZZbH0rOivSsDJPEBIdNcU75OywmYVn7BL4sZDm2HdC75cHELJ
sMJ/Xyz20EGo2Blyut0Xajo2ahw24lq3sLezOF4u/U359Go3FnfFZ4pLg5d8Q+ExII4YN+UOgcWi
3018wqyrADXAyULyJHNo+st8Rwnr5St5qwQsXq7ICHBKDO2pRk+2pwphcICu901phkSutv9M/WDK
mdNydwLYkDZsCfnbqQH/tVRwEw2BNp+/JgX9riYE/hxlH4UHrJH+F8xPssg3Il5v/9BEAPcWsXAq
9zGf2uHsI39E4EMxeubLEXq4Tti418z96AUpo3nozL+Yno5d8w545iowkc2QTItRrqT6wB1yqLkD
rT0u7PriMSj7KcpTOC6lEkAP+spjTrpXSMwWEQTgixjKjEg0nLGjHNkCrQslRDObiF2V9Wi9bxg2
rfRR4g8BQAmEFoLSyoK18yz9tYzS3RHDfUcW9oisg4m4lv74jLHhKY6jM11a6QcxGMC6ZCaWOyg2
lYcUnxGl9O2W6w11UlMuEZtQWe60hzIxRmMUMSE5Pyh4l0yydNE4RGeLmGyEPejGOeygfp7Nu3aJ
82VI4EpIAE9/LuZDtVqVm2lLdzRyLIBhy9aA4gGZoq92SlwJpwwvqQPonrUMVeJZ59kFKTIPGq+t
iKTM9g32vzA/P6T5sLhCrSEJuLQJTlDmWDvrMyJuNm8I5s7vWXTRtG2QPtPfOc+loHVyiw9rmzq0
BUXF5om4LqaRGyp3or5NSiMekpCo4nlVbGLvOP2FWLXtclbqMgej9Oj1TZ1fPB6AN5nda8yN6NdE
NqzTLFfhY0zB/2QLeR2ziPocXl35G5XHBE1hQJ82lqCAUMrPEMAYhRFiBvhVkq0D4760lHwFOrex
uAcIrESYChl+F3WlZ/dKYuX/Hukyc9SaQ/Zh9Wj27TBfDqQMSav5ZkGNCvj20zgSEgRpj8/dvBfj
SjjQ+CJ6wrumtRQZ3latuaQR9qYTHoBCWckI3g2ggPxRIN3L4ZgQhdPvm0/SRqbJhmV4YFY1i7MJ
ZiYJhdGTsYqVa4EAXWJiuVLJ/hVZyjucHkYIEwDBPISKfjvhI+oFF/zIqbU2dbPFC8z3VRFS6K94
kmSOJZNVK3yZhY8yahTexlYfPqtsp+CkkH6D8pvnrINzv7Iu8Tn9zkvM8SYCMh5OqqZixAh5s0IQ
HEcMD8M26V9c/W3DkuJawb2V/7zgkSW3PHwpR8/hIG/eGpQWobgZZG4ty2ciIbFcaOKyARu9SB/G
MQ1uGhs8gti0TYS6iAvzTDnB8Qx1lMFG8ztp2MwuQ3QTWHOMdvOOGJF50bFuTjqucvHN68h6ZQDs
+5LGHWm1SfzyUP7AJxM2WIhuSMeLcF09Ys2VBBcbVwFd3/zXV1d9eA9fSELzuR9krokU0EBlnHaO
wjW6QNw7csMBBpletELEdrJHU5XV+MTr+FXSoKTMp2y6i/bAXAtH7UW5dSj79V3LyCuDJ7pqbtP4
0VKfYozI4hllW9KRa5tMXiZOfAmJP8R195N8SjTVxMwvdR5AuBso2Ld6eVWkY6jdRzzlE6O8Kx15
J6HIpsze0tKJ2SqIHsTf8vX7K5HZYuvYpLbya+rZNozWFW+nwZOHLgJaS7xYASyI9rojLpaAYk+0
WaH6CoS1Zf3iSIBmO/ty822izTmDXbhXzRsOmXLTtcuyfk8VAkNwtswxbP+zTm1rbZDZVKy9nWrC
+nZK46ooF9R4zIe6be1jAlqGB744Rqji97z37+sjFh4FMUu+VkBZDy55BWx0WTn1NGWMdWjD4PnN
MgBIwjho/hoGHt/+MoVchKGOERdpMj5rx5iU7OZqwIlCANEtGmYai5gRPPTA8iKz1o2vebWXuTaC
lfQk2S+Z93m2MLq4MXrKtpJgzIvREZez9pYpBW3yVzNa5bNkOmkt81e44oEDGxvyEdnopFEMYCFW
1lgD+0P3qXvXkM02giWT2RAufffEBBsR/ZL8CGURsFDACCZuuB1YTMPvO7OTUs/+GNniucINeNF4
hHAOCL+mT1rnfZQdlWSF6l8JF5PVFnebvpLUZxRuDHZVQ4ncLCSWYAWVwX8MHmaNhsHzqiVkMuTI
FhlqEB0sIIr0HIX+z5z6hSL6zqiQUhqx5COq56GqRK+8VSqpCgGUsnZK9m9HU9vJWxPEG3Bp0Q5B
eufoiIR6F28HDmb2EKGt2CWXqHnRWeEzFquMraI8BHK2kB+4TOmzT6H96xi2pyoRD7ydiU1m6IlM
YB77oiVHmsIwkFglfmnpuDK8hwJtHp0voe7pAyiz/FfUaAeAHlbzcrYkOsLRqOd22HSwYbTIqV9N
8AWzN7u1LoB36Z6dR/bpXJxMrya3dZNbgZSJi6xymSyH2kKrDpW17okIKhy5eiS3bi0y6dfsQX4o
NUtxoDn9QQV/CQ8K3zQTZSY4HAfMdh7cS1w1EnzSs8Tk2VvFnC0QWKJVzmp8IzDFTdgwsHgklvka
tX9G+SlKu4nUr5yXq+ZIcXmxM8lVBtKlIM8/Bo4kfxnAaseLv6yLg5a4SXMuQX0Y+sWXqTktyhr+
AkZfJzXcAWgzJVDwMxgK+ehy+p5QzroNdOdrYm0ZlHoMRoi90M4yitQfUad44Ev8GmmD9FVlOP1w
LNH2U9kDkaYwH5pHA/GMdGe793/G6I26trn5qEdglF4j46sPj3JD4BWhfACffwsUDP66+uwWsvVR
yf9SgTkSckhM6eLeBHP/glGH7S1UbJ/PnKWQ5ZRLmYBNgZdvT1IkE+6ebHa2KhV5cuwKqvKzGa8J
fnF+woqkdUIW7v4K+SG1R03lnDSbseJKxlQaFn8JGhz9Z4pBCem2Ic5u5RhYIn7dCCtfdQ+k4xyI
RarjLVeAeH2wfM3JjOM56dqVL71IaFFYo7e2th9d1mfa4skpcxqJ80aBzYoewdG4+MCTBPJxW5wC
mK3RPXuxq2RLOXtHy+lLLXaMfP38L49YvzIq6f/FQrdVHAltjfwnLw8wn+Svjju/JhkQCNkw7IRu
cS6/29YFFo0DtHXgG254PsqbNFevpgI5hPVEfKEH4u1nJVOyh14mjBwc8gMhkmbG24cO1jlJ+BhY
0glspT+bdtN6lNY6BbyMwYhjdYEoLPiGLQrSbRLglyKmjXz7T+A56KmsEgk3sbCIyleo0J9myFhg
rjEbNH9beidyik129qw0fg1rS78ny2tSnQrVDhitlkhkzqjYEY/8DUBewLHdanRCU+dwTnGHCSvV
W59NgRGG8B2pL5V5hY8gDO0tus0J4exQqKhWvPU3peh8N5qHPNvrSC6WpLHd08gewvu55siK4mfQ
/Iqck2b41ua8BYqup1ibP357MAiGZueUMmpoBzdTXf1urdSfBjfdsG85PwKflATmh+d5H4UGldCe
ctzmOln3x3raDs2uHZZjLaJSYHQZVzBGMrsVeI5Idhk6J6C7mpCglaBT4WVOlEPGTZT+ylqzpekQ
wjHqX+2Mx9n5PA6ZtdMUZtiBbyv6XWA8q7Nu4hiuw/1wLaEDBq+uPtfdRe3utYzQkBEwkpmUbAXq
l4hyA2ACLWlP1u3VYgPGIk7eE5zG2oUD2Y92k3qaT9U2OmYE6Bj/ElDkGu22fM5YyvbyEclqSh9T
NX8FDbnH/hOtLCPIg4ZIo7+YXyaNKDmTKSV9km/Zl5ge8+ONzpxCTBCN+1tdWENepekoJkiZyLFf
FsrrcV9Zd4OFmimgEMA3ck1VRrsbmYH4RPIoGyDssj0B0P1AvuVXiNxCzj7j7ObR9rQzODOMuPFc
DedWJixbXP3tscABwgprsDNjOGjTLjQ+ffoohjvySxyQ0Dx9rJW6y9bDsnxnmPkM7BW9S1oA2t0b
HXCCo1Zsyvrhh39ZtyOB0LuU4nocX5q3taAGBW6oXgYResU+YRtJ0Avt+iwi3zYE2jSHUiFMUs7s
jOSgHKTVJ+cZWzwOUxEbqhO0G0vdZ7BlkhIyOt8RooiMTvmRqA8xpNFd6PG3qH+Oxb8y/on6s64f
feM4pPsy2Qzs8xDHQXg2JZecgyHet/IWhV59JSGgXo+9zc/YwVJm9mU96nIJyc6YHIHM0L9UPugf
ytvj3PO5sela+l2YImgBQixbnMVEnezbR5gedYoMfoWBi6Ddm8mmw/IQ0dk+8/DcMyDnQQXb2fJ1
I8bex3u/eZrlugFnra4CUjy/w0NDQAKsVtaN4lkhCCjA5rIpg39F/0jv6jetbMnOm/QgpExUvwhf
KiRTp/EGtDRhEUm+u+cWr3kR/dOeDf5DH9P8x4ccFcyfzixXODB3aijmDHecgWUMG/fgEdDoNuwO
8eWg09M2hkR20L5HmzERRHIZ8tXwMsgubG7jrS9PHYGU3OHts0HlVyvcGH9o/dV7L52lPoQUG2B0
sYt0m/hPv8UpUvxGyr1Ib1XmBjLBLKyJwDt6XxqRNNm6H5zso82/Wihaj6ZwKIzh1PnU07ItYwLq
RFSpayk+BG/xljGBvok3AQUy40AECc1WNhDnL6x/QbLuUrd/IofTa1dAi7n3zG16xppipEw4XcT4
hniQsp1Yr/VTWK9YBxiXkegv9qP0BF/0bIDhSHGQd7AUBDyauuOZG4Tn4Nd63qVhZ/xNJTe370a6
MzADvac/YL7AFUYZR9SDCa0x0uqMjA1QYn6DDBSfDeELwy5A2IAQjkEZ5xyiXLzqga21e6lLFtID
cRC7upaxHCqVTCDWGe8s2kvx6Z0iEK0JJ9RfPJD92cFuFGb5bGYQR4IRcU2blp9zojEwWrX42pP0
9tWDgzHXWoqhAzdB9q9vtYWi73pl2TdIlWNnPFvhKQc6jKccqKhRH6drnp+E4ljgZBEcRUPOCnnz
rzau6Im3fTHnYE3CjPrpyEjO1jj/TSBSHlK3hxw6GCpDctqJxn1g5Q46cd9A4ak9MtBxEar4X1x5
uKERg67StcUS8AK+ATYQSnCIcSPh0jxq7NERajBv+EuNH6hp+KACYmrzD81YUmxayAzPQepWkttg
ZvqMmxNzIrTUl/57oh9HHMQYhva6GVcU6yK+6BOKHkKfLRD1FPkZJO5l5d9XJC/xKPIAjV/MtXLG
d5fuEcVHCCMSWnwShwT2j/wLV252NfEQEZLVR4epu3L95jNHxFadRvNQB8igbhWovCpxS7QzJUV1
Uf3Fs0YufcjpC8Q1kgNI6fEmZFFz9SqyhTxVdXQmIQE0byb40qWejr1PEv0NhTVuL8qnut0M2LnJ
lJjVbSHRV7UTG+sq/WUCgF0N3O8rjGn7F+UXsm6e+uKXNi6NnyHQEiZXN2hf6PCJbCzRTnFmUBbo
ewMc1V9B2jJ3subKKKa5B0AYflraJ+s4K3NrxRb0XTO5YPNYdwJDE5QdnYGiP0NrI9UzARKFLQcP
R1W1Vvczn+PDxDbA5GxXvqt+y9AZfSPGCLOhaUO14DJuYrw53mYc0nhIQq5IxLxHViziiTQDzyJd
zNFjR7UOaKABT+PSwkRqxiwgKEU0ECV4atRrC7rIWpvqin9AluUd2AaWFccoq9/VcJWtRf6tZv+q
+ji2i2DaxMwHPT5iopaSdj+QNCsfhvAS/7T7WDoj2vNB1pYEZDxK7O/fzUEgq45VyxdjXzB5w5c1
nLPGrugAsnzfdQf+sEUbIR7mDCTZ1aDkRlcV3h9DvO5EN83LRNNrVBeQo+munMjcnZNkomfD7xCs
umzhl6DQ+n/aaWB2i7n4UVNvR5SnZ4VLgqmHwgTNXA13FC5xjI5/i7C+rT6BRjG+g6M9CU6E+dtE
zLvtP3mzfZyz4k6SbHlA/bUSZLBcQG4kBCIzzb1pEP6v4t4RvlirVS9slCgfQ+GcMhQke5WQnfCK
yj/eJHR9LViUpbGXzuZsNgckRJggXi8SywKC+wyUGmR34qtn6anEmx4tO6W1dBulLQNplHaKYIdX
MSU0AcsuYUkzDi/D7GfsOWQRhbcU8Y0NnEc9Auqebs13aB1hkPa0hzId/ll+FQCC6ssw3qKWfpfP
9prDRWu2VrvUsxUVB5BCMb+a2G8W8GRj68znyO/QTysme8wb/I3HwpOUJyAN1GqoNvx+HxGneyEM
uf+n0qFCXYvdNmO3v6EuUBnrCgdRkpfmB8UTM9iEuOhy1ZorEP958jP0XAV2WsI0z02NFFS0EkcB
gyUM9ITd/00xnfLayfuevl+vHI8wiehBhAV1TvjHIArxDoC4Y3VKTv7LgraiwEZj94w2YdH/K+4Z
hPcKehJ/ZS+svO3QPaNkP34knAzWrYNx/M2aKVR7W2CvNMshpnmfZEAZwBst4apfyAes1/NulFUP
MSu+W9X3IIZ/vTasU27uLPQqJRNn1FTYW1i4mNJFlL8G3hENrjF7V7wjhp2zn4lmFhYLfJadS0yQ
8tVnKFMcB8bToDBgF0R3ygwOTNDrGp82R850hQueugDgEUzVE2eDQwy5qLxiRockoBGsCLdXR7UF
3xENNs8UBv4kWeW3GdLdoMNzmuLAsoumuP4b/+SRddl4E0f+mwsDsS1KKiqnUqdZ6Za8aBvlR8b3
Am+p6tZjbhfdYWQ4bhj7kR7ZfNVv66fexvK99s5YG1PyG7BPzZ6qu/QeGFyr4ImAJZVQxlrb6/nw
T4yOSsUhkC0/5BRxFst+zKL9I8xBGAdX5XuqGXnVYF9ZkpquIf3V06boP5VykyUUCvKPoKwGJmCh
CMt3bgeRvGuDG7eOKnFms8VQwjluOS0H5FMnObpU2FKSoKU9pDyi33KZI7UM8dJgQ7Ci7CFSDzbQ
JDBXYB+dsn9wCXU4iayxc/lfDJtf+Vxv+f1bfcvrhio+YjuW1rspm9it3YEOyyK4G1DObnPhZpCX
ckf62Qyoaef0Bjk+zFp36xeNCDO5BqbCqiY4lkFKsb0BZSiSD9++VWyt+BnbeVJ2hWLD7DYx9tgz
YRbx3+0/dQyrfGUrmPns0aEB/ccZHLsfMAooLDIkfx2YRDL9ekKcmaOAIDk2OXfSjl06AYIhYznS
7UB52sQ6tsgDJqxhcw4f8Cp0iB22iJnC/N08mBRC4QTMMFpfgI54jTYpb9SRrEpMJZULDFZMDjXK
WQwE8abYawyp8XbdafYQwhN7uJwe8pprKqNWdKlt+MfuJQgsHRbJC+cDvmvEUlx2uALpl1iQHIev
EPveCnr3dXqZ0Jnp92AbCzukuwyskYYjSqFchL7abmLf5V2O6W5P/rljuMOdbqunNFnir7F+G9Af
tvEFSq3vPlhXG+bBOhc6o4XnOK94hV2ikThIBB711kE8cvSxgzoYzBvx+A2/aXQq9UN2YToTJ9f5
iaRojOz6E9PBGtegdf7wViJ2lU9cJdaOmGIJqpSAXIqq2gk2CIGFHWc52KgMl9EqHHY8LgZz1xUE
PZbwnptSP3CYdWeEfHhRGgMBua3S7eOfGQLkeHDcnepo/ZHp2nJD2WG17q0TfJpQXUZrc5cE87PB
JH6CzGUTR7TIniATa+ucdDM7vIidiCFNxHP+FHCAGPaYbg3Qw5XdKy9YcFP+wMbGMTeOhxl8Jd1S
FlRtJHGJYmwwKa954b0riH4o5OiHVYxk0S/yIsxeHkfrtZX/eWC+egK7ocWmFbFXyqOFAPOuKauM
aAcfqQyY9vVfIsE9E1qzXaewfcPXGsUfH5oKUTH6DrpTz9Ci0qWFjII/in4kuUM+vgwDvCCIwtjX
R+gkxBx8gk9+Ij/Ly8sxLXd2oN1brOaWA8Ha+E03FVHJTgh9IcLnBlmIU4DMZjyfCvYVNpElMdOt
xnl1Qv4wYN2EZJ2eIMwpOw0mSgxqOqUJ16VrXLsVBUWPMzX9HjGHNDVMn+BJqEPd7mZ1dHgAeazr
p15EfJ64KHBMjiYFnAyyg2BZB/8MsjFali47lnDhWW2eKXgR76xBCGLR2ujIvFXHDG0J9cwJVgCH
fYhIeSn3m/pX5UW2x6dSor5Za1RnlHNzF2FQbT3SnKbpmEar2NXEN2u0SSXTaSXNr5Md/jIWS+wv
xMasW7ViV96z8SW0ONe8fe6qZ4JDli1YCuD/2bBpN+FdYA/1U/DjsKQBnvcYN215acYNUR8u4L15
/AgNZIlvQcPt819OHZyGo7W1ruECwxALUd4uokarh8qO4BFAJp6ccB7K7hrYE7ss3ymMx4HEd7tY
XydvgLCa4tIopY2r/fFSNB2DgOZTC34qFl4m6i8odtxlTDz4RuikB6bAs+YItwSB7ay8pC8sPsRs
aFCYZ/MLAg7YdGrgCOTYaQfUMOKadX297gFMQOC6iDk2DBqXcg6luuaG/BF7xKSl3McRBTsUXm1q
4FUzRGnZ4X5N4Q6rvvcC/j2KaCIp/x9a2jg451Tl5RerkAdaPav9XgcDaAVQbp18JzP5XIOm4QGV
6KaPBiIhhs0EyixD9VBEkG+OXm+sM0Gx0WURXYwiB+4dQ8uOrfHPnMzAaTPmW2FgaaxsGrj7Tc9V
jaY2hbgZawQWtn8QlFjIlqiExZUKhmUc9ur0toSNXgRLhqOYANk3/Xd3E7DEwm/TRDupAb3OO9jh
/gRLI80NAlH2CJbM/6ppC1b3skNuobkENyEgCUj93YS76jN0w1V33qmzEDNW1saAnBbW5TdYxTZi
Dixhs2bBqb6o8Y3hgveII5vV3UTgWfQBmCjkJSf8YXARVe0ZBsDFkiKuyQSeONIcRl8dDcq9rG6a
hSaOuyZ994sLqIUKxU/u+NAXQCkJ0TcLtCy7gqKSpUeAZlg5qiMbvYaOB1wDeXDiYpi5Ni0GsiNH
e6OduW1byQD7QeYjTwnZvM3ZnN6gKrib8OT2n9T17ZdE4dx9cPf47ZHHsEH5PSJ/UjDnWO7IQpPW
WtPHZSf8jTrzGO+vHPfYPNmHzm1KTnYuHAgOTHktoVg4BsG2QuGaJhfsWFk+gUA/6JAyOyc1jaXH
t8ZNLWjnhkdXrnf+KfIZltI3SE7LIaFiNqZuRYxXEEPrLaPhgkqubY9c/3B0oShZ0Q6n2kj+njAr
LPtZIqAxqhN2YnBEbqP7LxgvM7+i5sJE8fLfZcwMGJas0Lvpn7iVqpVh82gh8vKNQ6SW3L2LmopB
cxscVwBjAYLPxzHa09xcVC9mk4id+IPhJ0N9jcgfB7pzsTaEi/PcgpRBtoRL5PKF6jn5EJ3jcCwO
MqUSM+wX3qtoL6AFtdU97kGgjeeBx8zFh0aFA90Qz2l0YNbSC59FtsSROByUpQFEAPA0fV5P1hUc
qvbNTyAyuwIitgp/5OAasJA1dnlDKYtI2eeutJsrPzdfbb6xbJnR5gqG+px8u6JkCucwrQe/Jyse
ZY7gmRv2klk5soDkqAps8x8qCMlgHiCJngvw3fofR+e13Ki2RdEvogpEfhVBoJxt+YWyLTdJIHL6
+jM4VTd3Xbctw94rzDmmbTIZoxx7mtlsVp7FBult2iHJrwGN0w0hwMNEXjgogH3SQVfDgw82oQRE
AgmeE6O2FrmcA0dFnlu+cbaIZJSNZIWzg5DmCBAQwMKzYtsxZmAULOMMRgOMA9WZuDJK0o/ZFRFr
9kbbd4qZYcNHBGIECnqmgCCDhSXVRU94HDo7MowBP7xqrBSNWY0iqx8Rn7+in2JuxZKxTuekrxNZ
bTONAs65xE6rY+ra4PPi2QJeek5oceFL0wfWVpSipT4GwC3ZBEuvn5qsuqOkHgmOoRU3C74yEnQr
5RRisXwC3TEBALjyGVBjmyGGhUwiTtibkVOwRMuc8bD7yo7CmswO45CGFCkAZ4HmITUN/xFD19qk
IFXtoQw2dEevHbET5CzzgQj5DbF7tNIyL/4BIyo88vj+QkphTXifsMaV27pYS9N69DVOF+LiOWgB
vhWumTpGvYn47RquEB8rkbomZsqK7h5FTUY4SubzVrOo1/RTzSSP2heDFf06cfSsfHUiS63+EtKD
3yjGe4z+V2lg5UDvzoTVY5abbKhI9WQdXjO8zKQSoPRB7jMSv0KSBm8P+U3KOeo+mPWh5Q7Ys5M7
P9M0Nu1HjuFrpS33qk7wlfeCF7lt17O7U3PZTdGo9otvET6Rx+cJh63cYM8M01uNjMFqSeChZSu/
Osh82WkurJEvcluifrrxbfMB/Wh4JlmSFdgJHPjDKOvn9RdPACqcfkmPy2df/EHXOld76k1aSdXX
znwIMESZxqCNDJErwNTip6KfiHa4V9C28ZTlt4W2rtKN/h1f1b1ple7N037IXmOSlsZW8mTr+Jx4
DFnxHGFTcwbOdT7Ym9kkhDveivqdllojmv6/d35C7h3TaHuNyjf+IjHoVDAAhVLxii/zJJ4702Ei
NzZ7CeMg+pcNk/Bph7pPLBw6DzW66aKLGLEV3UrfLs4cpmgU8b9CZeZemG7YegY2MB1JbExJw9dh
dNUErgVLM+O82BtW8C0flMwJSLgaJM7nf9mFXWCMuDc6APqlLkSnFFAAM8QbHZzaTGTjzJL/FS96
mYnZxOz8CZtt+wKtQ46sXQOAOxGlTnMY5vsy8anhS1Za8KQYWkzKifl9+tM9+O0bqym4YTuo14Zo
aa/PgiXyqjsBxd72AUOAmQJtbJqZ9snz3Vs21A8sku0akXqGfs/jd8UDzKOboEwk6AjNtvzBnJCw
B/pREM1UoA8RD2pzex8iAAzmhhESl86huIfdkuSsy+galY1fv/eyH2DsqDYZFjIPoLkI0EHvheeY
bxbNzSQeyIMAnNpg8QTEr3hKKfV1J3CEK0cH4V7zVasSdCtCMUEPme/npZwHIq4yjhm4Lbakftjs
p4uIRBGVsI07GW9f+pHsqghe7eJGQzaRVMCcr+Fd+UQIWiBXJmnYU09m5c4i1PxCmMpsHUxW2Qe6
dR7mCmSrwyfOT8FLHSFcnqEaTNNRPM2x7spa610g4WEP5mElPyLs+svsW5C+GKGjcEWjATiAu3lO
/cTY/cXl/K3xiS51sPR2cZyHjQn6eIFW9e1Cr3kF60TbmpWXcU9UXs3rwq+BlWSyp3VqkaHSLeZw
SxDLM3T1YzRg+an70kRsRiYKB++db4zdSICsE4jAoZXMJQ8dkbDiI66WDtXLgnzCi9slvxBdwwEd
10n+40psTmQcvhsPkIY8U9TOUKTwiK3Tyc1+1cIlkWGYYSCQw4AgIyBGXFOgBHHlzmsJJSQNnmkT
XKgT4wJR8aPbglOHG5pinNmlsDdXsUk75bcdUyUHTmnvYeF/IRrBNPfmjwHX9f+nc/A3k9Mnp6xT
XPiYYuIWKP2YJt5QQln8onevU1J8c4VT3NjSP4VOCFwIXcqxBdwMThUpWU3QqSPtcCIkfzBrIRXm
xHGwWmyu/WsbH9Essv5WmGPcTJwiLntJRsT6nqpSOw4eS1jIX/j5ANCGqlOir4e2MJKy5pBRZx6l
Hcn28VL/Ghkt8GJBsmNjU1rMY5hh1TZD07X8wZadetpiM6jMC0Fsq34Ok4ZN74rQuwQlgOpm7w0j
U5a2AcO/aKd9Y0h7i45oAH3CXu2mIFi1AxaoBrwaUahzXY2tKLm2bzxe30hdxDWDnWAf21Z2AQaS
UVKKDr0uqhuGXbAnap+Olu5rmUt+ISJ6nCudKVsLL68fNwqCcz/QcM9iEiTclruK+C9WDpC14GSF
go2s7t7808leh8bRgTsgBoZVVtvuxkOFIFp1QHERZgPeS2KYeYrWIGv8yA92mEd55KgBFmdwuPke
phPMt1v7QQGdHjLg7GO37LCVi09+/dhsZPKPXmsi6F7SgfcVVBiFLw3ktX2mMDTO+oo57cSjnVmL
0pacD3zHRwUpk8oQi8NCyz2swRQLyRo8QHlXIuyLHqOIxgUUDmmYmW6OT76NOMGoUODgTOkek/yi
vrSyXZyRkaXMU8j+DKcfeiXpuCjdEYgbOlkFnMkGpRF7ZGa4obxWJeAwNXe5xDbdfSs7yi0JwVJj
y5ywJlJEmwAR9DWVm5S78EPbc6ZSFL0RisFYRWROQUnbFhp7XXBfn0iNKGMU6PHSMno2107w8cwz
MSNFEDcpwfaI3Bpf4S3iy+7zQ45WVRu85IAqK28s3cOE6ZaLk2ZwsngSpUbpq/1HxzCFDAzdDcUT
jj/WAIu18qV84aHWfVYdcf9rmI5QfA79ihEfqOXC6bpryEX9EBG/ZT66ftNcva7v9x9Xia1fXtvJ
OEhPGiem0fma4ynVv3KEACxLCEtQMJp00pKvnSe/whUYL3YPzDiQBhiJ4vkUF9fGPPde86emOCaW
GitRAi1OocqcDdw9ky9HQRXA5FIV8BHiRHQYimOuAZDX6tSsjsg0iSQ/Hw4kMNfyEXYbapHxWvp8
szsqDnb7nr6Kj2+2l8itIAoQY8pnQn4oLlhEDRt0D+kwA4jKxBU3/UlXHNP0dWxTVPDpd9YfmmKJ
hnsfi55CA8pN1AZORFF6CSq3v6ufE2bKT7m9smbi24YZzNBBMO9vfSeHHrhg+FEFFmLK9tENE48y
nmw7peKRcrUTIm1p2f9h7xScN8pZ/lFDn+BTo+8lsiPof0MMTBn0iXnqaitr2SC365R+1/ehOknl
jqOjmPaCMDvgW31D3pBAljurwTKCSspaeqMT2OoKB4zsfC6Rg5Fbjp0EBCJS6vfWHHDsn+Q96+0m
YKxg4wZ25K0ROPWdHQo9gs0IPdPRr1oBmQmYlVe4ISPcVnDrV5gJFQqHTctEaSeLv8KwzbHbKcsf
TO35sTG8sHb7b0yyfX9YvM8h4wxb/QUGX/9rDOKvufvsIrjmLR0RE/fVYj0H29ngD3Vc12+OPHI4
2WdMcOGOyHxU/Wo86PJ/i3oXTxhM9lW7J94o/GOjWHlGv8qrTVXDnaYI8brgMeU+zY7AoD4jLs/Y
otOoYSiAYtQ/GwVcBMQJfD+sLsEwL64JPzu16z1asD5lvoM7j+bdYXF5qzSrodTYlT+ZuAoYlCdH
dBFFeTTv9L80PTT3xBX8z0Zcm3NIN8rj1Cp2BWPWN+9lP5P6+w1KX8KUAMZa7RlIADFTCHk2zcwG
QH8DsxauGoagiffR7glsgQ/zfyTTzHIHCVRds5KMCT+qT1P6NWwl+6qzREMrzWCMTlK2DyZ2Ch55
UPmix8sRcYnb2i3YKfytlFC49tVnULvFdgbhIltDQBqjqWIdQNs06/kwiFNmB/qu+eN6V5+EhOfx
JrjhRw/5/29U1IqKywqdI8JisbJAZ596ZJN+IwqV6400/OroAM8oy3p4kCG5sy5aUWxhwrI2nAJh
uhuAeJ3ZSOG230t2XVr9P8zMkCeayglIuqSsZg0/unK1lnAaFE8DZScyStMK7xSJ+Jh8Nf+M2g07
w+gz5diDnnQQeOYbL+BqDMTDIr5MnKrKusRihETfkhEKrdkZFi9qoF0ce6Wl3IrWQ+ArqU47eDGz
RmYU3aYszkypd81v/oBRkEa+oHp1FAKhQvw0RF+NsEY4PR/E3QHXNa+35sytCpIJC3FtT/Qhk+ed
ZiEoK0w/aml4nm1NYerzYIB+eoNVzJyp9qn+nYTmCevltJEzPsPF/HOmZzINJUx/Ht+frjpA8wdM
0tf4jDiqpWbdyfwFoNKzQ/m+0zHXhMQ9CGwitgGF0r8Ay9uvJp6myqEwfLsi1+u52XEqzClr2WIl
6jZgUQ7AYHJwq7w+ORKmL+7l1ycAC0C//CYzS8dLJf9bMAJFN2VzOjGDOfCrk1n51Oexcos56xZh
OVZjws2mQ3lnWgVig1W2Hm/rZC0/lbO+jUjD7pbTLwSNSfeZiqLLK37Zc9F38MvIVhL5518YMrsZ
n55j7m3k2VfWZ2gepm1OuxZo2NjOEp+9eTamh3bK8wO3JlAy3k7BQ+vcrzrj8Br3Lw6IZ703IQyt
3jy2bDlwJlk61pLI6pVdD6DAjPbZ6EWMVWsYtosMyT9LXSTU/2imBwPhpLBSmZm+fzUEx/qDTipE
Jjj38Tb/ChMhTg6EFXH7Bw40GAITxBvzQaYvr8AT42sOmOLQ4/KFr3GIW9z+G625k+s2PWndTX0V
fDPfKG60FpT6b/lLDubdnck4WNDuKoA8848RD8s/Gm/9UZMMS+v3ujHiZmzSlR4R5+9/XGccUMmt
YrF+A8Nm2hCzVJ92KzU/xHG3YMOUx9sce51ygN7d8DyaRJ6LmLr4o4z7NJuHoTiU8fZVCscjLbA+
O9UxtF5l/lOdw38LkRrg8h0a9P+kk2dIlCOmbkyYMz6xklcMGH1YM3J5FKTjYdiNIzvhy76DzK8B
DpYGGqPgz2j/mSDUh3urHJruYT7CwlOpAWNctlJEPIvzbj3WeDFbH7QH9XmStqC/FmwmiMwk0kb8
pBagbGT+pv9fPI4YZ6TJVh4NpugIXVPkFPdOWhOZAZlIlLeAj8vFDxPJ8AAkn60ck8eKvZCZ7mmt
zO7aD+eBqbFwBSYIAa05sToXuLzVo0JhTGHzmkNzQNACRI8lukQTVDB5296AcHE2GWImb4Bov9YA
+5R0CyBpSFeasSzOiUAoJ0A8C1/f9E3WUOHnXxc8w9hhAOk67+ebgf5gV/sA1NG83Hy7oDmTfqdS
8O/TT6Rl2QWrfAAHdFopsVNfj4vaN4IVwaMKvfSyumMaY0j8WrV49x7yv7a4vsVjK3GmYHgUZqL6
d45uBQk2sKmOGqJAtDs3YCoiug+eBFHYEKZGXBHNLy6X978dNAN5LRyQOef0e69brnJJaQnMVGxt
qzvFcF/+owat74wZOihdWU5v57SAqBfkatPCryTjJzwDZAVlNQcMPEtP5pOz2IaYJWIEjORqS9iO
LdigvB6KeJkN/S9rBD9McV7llr4Mu635cgnAi+wUE1rerCngkdNSa/FM9JFLA8map1oZDPLhDAqa
S7EKTBgcIRU0OgyxXEuKPY9xmE6zldwD0ULPqLwKnIFckna/vKTtnu3QApZTF+Hd+dST7fyNTZaJ
tw6cIJTmB7WcnG0BEMExfjvdgyvd2FXUVLBIzka/5RtJu3/J+0ZtOi9hSjiRK5BptPd8dMKVOGRa
YSJR9CeWKFY0ZE1N0IWDP7B5ARJnA/qGw9i1i48DKH9WEukwTx+XwcKbmIdIGxzuyS1GP/RcpJD3
NuE8Ng7XT4RDFXY/gqveCwYNf9EudBmIBOCaLLY8TFZHgqjnwSF1Pgr2x/tHxYsR/VIMAwkkqKTH
+JBSb/4pmwCAKeOG1dwwoNnZvX86/HKzdB6cdN0cxdU07ImWZZYlQrOBOmMxNzSP2L1pUs7jhv+W
Wx4A/hj/657yhwi+CDOI8lnofKw3LlfS0DD3VekRDDDdsPlYNHsAy1vKZ+GB35dM447d9D6P/5Vu
/UyPcmaTdRXcqoYm8jaIOwoU9An98/uGDL+bAZu87uaelSr6roWNUpE+n7gWhEj4qfFDwy2fhH2A
G6v3kKagXSo/ihuciB6ZNPA9hHiNi/eK3i9xK2hGUEKpOS7AZtsjXSLIdcZ1rDPYnZnLCP+nMxz1
1zEn/RkDIlYUfOPB3XBHicjUOQ8WumB2YpNoQFCLfMXkGSTt1jU9eicG7W7+y7prpI5hn4b0ClgX
wykaQs8kmAdLg2o1h9yG7Mt3Szdgtx4d5XiWue/ID4KjY7i8stEX6zSuvVBfw5rObfk35pJ0s59g
X8xj25r5+7X6TNAVPwXdLz7hgjMRyciJJd+XB6gHmUEiMjN25/+/JukB869IpwjVDTGsMmsW9fha
l5WTwmwDKQk+6HXKKDWgd1BqMWHrHX5M4ErsxovTAtkM1/9iNvCqfbqU8bgaeBvh4JhWuhOshS8e
HukR/iFmohnMumxee/GKw1n4e/8uBLjxDDC2OfbHFS4I7GGcLQ0zFx+c6JqXsaZeZ9Ot+uCNgw+g
who1z+BIeCPfB4TeVKZLKWDRsDMgcF5SlljA3ffB4ZecREJrbdK/qTlYe9pQ/ZEB87HKDmEXW7n+
4ufRAZSIds/PyXoRId93/ZzuBXWDgZ3liiekO4WiiyQUjDi8K0t/4czkONvlX0wruxtESbb1xctr
zrUB14dE4tvcAoRAzCiAPvEipHdKCvgXAwYBNvZ8frMegzVRtEZxAG4HKDmv7dsxlZ98+FQzVgke
RQU66DmlsPSUL1NxyvdGu81TRhYErxO/2In9Mi2pcKgxurlpchkhd7QOfo1ho2I1J9jKMz9BeErG
QfVftLY78AnRMfp/tADiUwDUG3tg540Gv5JoIM53IUUgvBuivTCLU21xV66zYmWGLONtEGOiHdg4
duhIWm4nOEDw8mYnk9tjJkpIxS5I+dwkPT3ARjW/pfJztIhGQFt/76YjojKEExH18pzzqJef4Jm1
G0bRXNkL1wrNkUxFCQUwiW/9POf3eB0i4Vy/PyKCZjvkW9ZkMPJI5mwbWjMybBCvCdsmXrFNB15F
q8nPNR6LLQI+wTwYzNgYen0b6yKzyvacMAneSibJQtchRWKzbUVWKozTqzldAPldEvOaQpZOZs9C
s2g95IgZZ5ThjLdrucalIxm/07bViMjwYcgbyAEY3+2E7PHaitQpo9VbpCQhfX01qxruXObw90Ux
Q1wnaJgZrfjVLdQdT23vs0JYfAJnLAwHeBFDVs5h+amH+Jlo59jTih5I5t4rzRNn1ViuOvmDNQVv
EXGoS+5YpByYCm+a4qfKKuueBCKB86CXx8UlT5sIpPayRKLm1vJGZth9oMN4gtlT6/XI3Cy9qbWD
lrGxi2siuuFXQ9NzUxgM3hawZuUfmaCD1y65ZADNGIuom/i7QC/lCvwuwrUQXfHVJ8q3BAa+3CwA
8CJIt3Fu5b//K3SYc3cbndfipHpqjSHZq8f3Ursj5DPiS1hs0xOMpjFfMTUT710ESbbbVK+D0T/U
ELjCqhNuIE5o/Bc+iAFY3cmaYKCPCk6rhBIH8YRlkGiSETJTPEWTZQH7HXHPfaBbDfiOPfZ+EZpN
K3jZSdQuChl4gY+cFJknZe5i+DT3+YWNHqwnZ/JHFiFj6i1E/wALWXl9BMwOWufNxBqy8j2ENvH2
wYVDUPyBHcDiLPMkoFbYEqD/dOfFid+ReB7/TSQbI7/7mCa67gpZRO0PBp0NhcHVFKwxXWVeCItz
JunV1vsmRW7g8+gtyH3j8QfgwaDopTNbJi5ldN+6z7459ZmCcuBhe2cIMqGvtGYKZHRoHzF12lpD
8wJgOmKcSUxECrRhKfDnIk3+TaYfzt3iQVe7j4Ai7MX4U2HR/PbS9fhXXQimZ/ySej2TbdmWqRC0
1K4uNTiOT6U95z4tKtKdxkMkifNnEFxQIlRsHPW4yZYyI5XtKENd5w6mtkJ95QzzuklyWc/YveoH
KAl3BrTJiLHUworn4DV7sapZkfI+LzEZHAueVhS02K0aIh6DFbEka44V5pztClrsgts+5dok1loS
l+BMPF33GCH0fJjEE7Dd4K3f/cimp7JGVfdMqjrZMxJ7ZTpqub42nLWLZUWbwirkjiQGmx2jB4YU
bMOLD3DbgAV4DEKAmPhnk2OwYpixQD0gu9NPJWww7sH2w7ytdF5XrPGfGuMKg+YQ+PkcSbnOhfUO
atxwNDk7cDQbKykjINNnd8S00A3WaXwaLoMJqv8Uaauh3Siwvo7RAdvqKX+dXvhsj6iARjuJ3V7z
UvpvU7eGBbKwwIMwJOxfDYkPTEqogxzN7ztHQEJnhtusd7oarf5mYIibtD7Ppa2Xh7fK5xUBf2GI
zj81cPfNdK9KJ+SR3zVgokUG18gyZ+NR4JUI+DdTtrvW0VqCnsTIzwoeDDfeXxAJkRgE2w5707FF
Yz6QFM/UgDBoBi8MNiyIe1R7CwdsHDOZZbmLyOZVKbGwjftXk52dcF5Edy4ZsUfjyqPduf7k1X8C
SpuSwoABd7dPgMhxcdKQw9W8UnkyoXLkATHL14S1QPgIUkeH1pPt+j9OOA0Ozo+5+BFvk8+UKqp3
mkH5t1ygvrrBCmQUdTSX9ECNNWAd/1moVpVaCZNvZG0ewir4znNIOh4PrO3w88bxpE84D9lewh9L
V+9TW7oDazXGySqLhDC3je+JsbyH5qfaZDtCZtzEWIfjWrnJgf/uD4Sr82ymhBijEGFXG46Mrwx4
P58LThKBc4CoOHxDjHMzgnB1Hed2p0Mc2iVJvhclTi0Gd9uhZnasPOvFOhLWMVKGyjyExT3hoajf
xzCdGf+aA9tIAql0SKUznZKpblsQsgtuDJBF4FNTgsuccrwJVbEUMhcnu7JYBS8mMgI9OPVTPMz1
rTjSwymWLh574RIFCGh8VjkI01vioW3xj9GkvNUp7BLt71UdJJZ7NS2CXY2ol3hHNQgk4ldd/JmQ
u4N1T70lHQA/xP2NTMNEv2unBbAs/FZeik8H/AXngNMW55SgsdfDNK5yvy1Qt7D449Jqy8008ifD
7ZWOCNRQcth8ccH8FhMPvCUM3gEdCdYGrqp9CqyDqCd1rerskFAzQX/FNihcRPKw/g0gv+m9paV/
7Tb81Pl4bh/4tRZr7EqAdPOzcJ/gnlfwH9E4WT08DtqoFpWJxXs6k2yRDU6fheyxevhHjmqRMkAk
u3s+O1489wKmJjhRMNBPeBXi6KIwOOz/akbvL4ZtQbQGb1u8tnzskrpV1GsSO1L+WBDiwNf6HvBL
KSQ/Wex0JuosIpa3GQlH0aqvnhGO+nEsKUN4qBj5yzhmeUBZ9AJwjDdZAvSEp1K0qnpndp/TlvpH
W6NM79SzUf6IzKrGJQhXfLOD9AGik3XWG9RGPKvKMEpgDj6zjFi02/KssTbPOax7b0RMXQiPV85j
3m3MPQdTuMLT24m3gd0EjFZ1xfG64KfFO3ASUksC6rYSUCEUhwFOEg/4kqFn9BSWr0choAllMOxg
JWeqJeE/e/gvV3toD3OyhwtzBxd1KEEeOIRkdMlWR+5U42o9OwuWErBRDejqzJ4KFqM0H2QVlls8
/il+L4TyNoMqppeasJS2FVhFal+4Wca2jz0sIvjww500cW5vC1Td7alN7ApyB6mRGNuQKFpDacmr
/kg9UKHK/eCvhVEoOuzeYjxQLqbZWtuzUF9l055ruHKmkzQ4cJFa7EgjhM4A+LSdISLiY7+MX10K
op/QPs3pwwPZQsyO/se9KX/vcTac9Cg6VtLZNCm472q+QbKdfMOWCMR9Iq8l2iS+L4P8NVbzoz/w
bUYu30t9SAkgYc2m7qLOFTmxi+qykO1hrRmrcbwQXGMYB2E6ifEt2iuVX8ffZv1b5JhV9/Wc3lSt
vJHsyWX4YE9jTX/5F0FWC8Wj0Kxrfjp2OQ6JPBE9NOUoY4Z53Y9xGaNLtoy42VIMl8Apl5n2BWqY
DKdqFV/6HCr2Kjt044llAsk29UUa8F9iiffWfCmNsK9top7qjl0VP0fkqHBYUujcu5oR/cKlVWaw
0dOv0L4yeJLw0G6qzsl7j8lFso5U8mAA0qnYRLM5nGq4UdZjcTLX8oAU9Iv/jDXhhb3TlGlXuD1G
SsTPAbTFv678rRcsbPww3mfDo/khDG0rf5XjpSP5pv6d7vS1DJiQN/g6899/JrqC3KZIn6UTLJFO
A49AAKX1wOIy+Ck4vvK12hJE3tkVwYt3xiLYXYgHGRjQiLga0IyrN+bLtFfz3rvIt8whJzYE2SaT
mcj8GtVjDLhvcTes3wJ4e6aWeR5AbvYao2CazrTlUwJL+5556L2yhbSP8YKoSpSFKE1neVmPipjW
hKisbzyXcgtyb9xYL/Ij3pvxM2bEYYB80RY1koq9DHQYD64ABEgavQADoYThtjTXhtl6Wn6ruNBM
8Va91+xtXP2sxHcDvBxDrh1uz3Ke/nROm67CmUaNeYF7QP4xis2Iaszn5KolKo2TXu1e3bpipIxC
TIM9b/Hwj5NVGygJXmi0kE3/e791MsPEpf7T/r3hZYBJK/BBHYd8l2E05zxYHBjQh3+KgNWIExH1
fQtBsBy84TnFTlk/cwMrCwsqG4P88DSnpxhf6h0XsAkQU7dizpL3fJpSn6xqX/6eUmB3Lx/FVVrv
Uob8uBBFAMP6p4GbCAxWlXx0GurkJWgADvQE/Q9VUUUW3IFkTOQOmJCl2QJ9UOkbpkZfyhCHVH7M
SGEZVjk5+sYcOhuafg/BOgleruGbVsX+UjtNxkcvQYFxc93eQkqXmu1E0c3urn5/dfFOCcOVmH73
HbMF7Kgo1o8ZtVopQC9bqlhjCF2ayAKor9151A5mf5DbbditHCkF0ZA7izf/W8sglW9pdEqGERRC
dbI1VbyCKcvZZCln3gCWkqVoOANYxmNpc5koPBQl+eDkyBGeR5tV7zr5ZMKr4s9oGITxa+Tkj+4t
3SbjscbuWG4x2bQkbPGUm4txM2pUYC3xOj+VhmWYHOmk+eGPE2ldOHiEQe1PLvMVO5c0sECfVKua
du7Hj2KBudBJvlPtB7czcQqDeCrnxkG2cvhGXO0ZRO4VRg3sWnF3KqlYu9GJsn8Vfgi1lrkwzhFC
q4Jqrw7oluMViEzewvYvN5nb7qri3jItVLOjEn/leFTRYOVscMNhNY38mybtqv87SJlYODr7jWzd
RxvtJVGCOmJf9JjY7BtMASMTrzf4RsnV92xNSoBIyB0UDCH46PtxoEi/FIz82iuWhdIeTmJDR7sU
I6ru8olkNYYGGQMgZYCvHbJ6Hfrjy4oZROwXohuXuwV3nogdfp1KWwMFh7yizGh4U6k5v8yb8HYC
84mh1kBxSzAe1XGBpmRPg5jwgVfL39oFwlOycxy2L0R/c+oXfRzwyLQ/qaWrd7CTiLTmzsBZjbMC
SxHwQojMdv2bb5R8qxNGCu0uyIjy8jVwrTA2rZe4+g22qAbglRg2l1ja+yYUwD/M/vzdBRDOeFMK
3qCdhPbvVV50kaevuqSlj1qyex9VfH/kTdYogilJSiQpJCmIboOFrtqA/y0LYnBWWse5cQwehA9D
Pw3uNDg0WeADC+Mi7OY4X3TuK+WXaqT9Tu75eCj4+Ika03IXPGofesCKhNcuQpASXGsswCR94FP/
Zh0tue89BQdrTzHcVZxVMGNok3y6GPVcFv/cJHI0cUWGe29L3WcJG2EesKMnc8YZeyVRXHXC2jRu
5fCVYPmUr5no4/0ErqqT2YC2SjJWbHZNeATCDd5PbgcrycUIi7M558Fp4s4dlKcpb0MYM/c2/gdt
RdJ2/a65ov/KKMLj10cTfafyuhX2qvpXfysJwvDFKj3r6rPkpSk7C6Ct1Rf796Jyh1K2hPIacKCN
bJ1ekEADCp0xphMsOEU61FQtPkbCEHnNKJW/RkutrgbHRcUtVq/F4KgTkxmQ7vEVoHLFTa0xhMIn
a5vQxg7ZcIv3+XQMtWUqXNqcRf1fytToBVdTfbm16JvcL/QyKmkMI52JONdZfM9y8J2+PqDPNlli
DeMHa40BjIQHIbskUMTAKaiRBOzIExtVgTqvUpdjRfdxqDCV/5vFopF5LlsXsGymn/JV/vdyiJfY
4hgMf98/gCK5CbKN+tQRB6+r8I9d+RFxc3/KcXFI8THmGBoYJd9Qz6UuewfMg/1I5qCd/b7eQGNv
qAHNBL7j68rgc+YCngbW9AxwW15Xlasi6Q46CKdqVWfXHFJo/P3ydAxP8X0Bp5+AmqU8f7swZNWX
Jf8i6qzJyIXc39uqQuniGA0zreYM7SRYEUMUhOxCkLSHB33coCPDtPJenNLwpExcYsZSEO8y3KXw
bQ9M/So/rz6r6Sj/xtNBaFfE4ybdZ6c5xQzU8OvMhKGN5DzYi6LPY90Zt779nh9ORqXBHamfE5II
4Msua7lX9dnEN2Fw3wkO5wq41gebcbS/ULOGbfFUVSIqjR1AeC3/INE1lTzgYQZLJHthhfvwbG7e
pGLQQoTfxlfpVfaAqFQ8ZWdj3fjTFnyCp7vpulm+twgGd4FnbDkiD4Y9fAD92pRY0xl9yx7zTlsU
9zK/QBzcvqZ5U7GpyRWmpQ2B/ZwzzZORu2Zj52LCYpevniQQOxEIaoWSAInVsr9zAmm0wfNyectQ
ohqfMXbGS68w42Qz6FC62kwWbYpMa3FJyYo917VtzHE294ZVJPyM9DrGBBx2K55WrKEBkKCQtNPP
MbTbR/ZJJzu61d0w0fkQpLfEZam5xtIpwp35mi9B+NAzZo77noVMfxrxAG5VdUftoE7LYwut3W4k
l5jOHIMKO5l5UUvnZfPs08LpsxgLJfiDpU7vlHe9cRAdSTqaxaX2EP4AooQCsnm73TXGMlk4NTMG
5IKjqxgrFJjgIKbMD47GYA8JOIutWvkS0/5PUjISJJ6qxeJf/Z2HOuO/8p70jBePLxTHrO2Wpvfa
yY5ygBcLVhZB1JWbKbQQwS8LVipLm2iyfvmPBSty7cVZkqgwTw0MfhQ+kN6s7NQ0cLLxFdqNb5wU
FWxC4JDw/aNrPLj/2MCc3wwCowrphzUykPoxHryVIa1W4g4fcfDMi3Ua+szyyq8AKMGRhqngS6Gq
hGalbiKOCVy6qfyAOKAxcwYlvyQO4v95+N1Wvt4sHff6NdsQgQdJD1QC/4C79gUJaW9eAGEhbTdt
bdX/VAYkBQcvUX5hMoTPMg+PjXCojF/VDZE3NU6pbWQ3ArznkrIiqpcWMWPzA5qpDZmL2kHnh1/T
ZvhBwMRHjHnB/FO7p2IzsIOyanFbHYrCC6szdq/6zXTDMrU1Cjb61PgWuMeFj2IVUXJZf8LHmvAs
M7xsPMbGN3nH40fnmYyMcCmYQX3HjuIcxfKcJT+teKEcLVCmInaftdkb7jPOyg1dbJ21wASPErOq
beWZxWpsd2AMcsNNfoaTvxw2MOt6/IEyWUAgDvcSjr6u3gD/xfeZkK0HoR8ARWBLP1ThTMIZczB8
mzZTs4FPRRBAzYKUShya1Bq5+UpC1O1k++lq0pd+sliiMtQ35NqQjHHQNz3oPiRD2Pq5iyn773J2
Q9j0nh6AzoBw7YZqh6MY6BsyxEr6FWMaQTp5oDQiTAxpT4bgVUARV3ClOpWAJ9jt/CS7BQKlp4Ex
LDv0fD7h/xnJg/qPeA9JvanAQf7j6LyWE8e2MPxEqlIOtwYJRAZjDNyosN0o56ynn09TdabOma7T
3baR9l7rjx2SMTB3RgVUqBtCBXzLLjfJryqtYyRaxizUskK+PhXNiIeGfYMVT+Pb4CcuBzwCLniI
srTiY3xWvtt/kDy8h/OPZIMYJqMSEJNzzPnm3ZtPHuEJn0Gbrnl+uNl9JkE8bTyhZAahNOHHXqg7
FXU0mQL9BRSSP3yoWLbhRFn22h0MwoUvnj8TMUogfqYXmW2Xr1FERh05NJK0FXAWHu5p15RoSUke
NZyo3qfVPw/DGvHy4nEqqQu2A1A3rWcwWVbGMU23Y/nugSuE8ZvrYqAhe6LKB1gxhqouaPL5iC9c
AB1SRz4inCaoliCoXWtOZdG3FTU5CA/OWat9GL+aCsxEgKrQ20N5zV8K9bIaPxMCsO9h94o4Nesp
+6DqgmOXVchC4ei9rE9CMkbEUa3JVStZa58lRCFhKX8zXcSKtijGQ28zdKbgQQ5dFaKBXf1S1dWh
IcrdBDvWcQGU66JZevXA7sWeJtl52H8YwowrO7Ph0sOeFT7i+NqYc/Y3+1yOkARfptIxhXSriRDX
0O57TJqsNOCNOwl93ZImgTv9z/4ndWYBNjawZhqNSEf7iEas5oBVxT1AiBVZbwyzwlU7GWhl/A3a
AdV/ZOQDch5QnMEv8v53rL97Q+O1Ba2E1ie+pjuGwSkH6VTuUb8zzWfXPDU8oqRBhP96BZHhOSdT
EitgtO9IUu22rX6cTBv/W9NghXzjY4zELeYo8BdcsRhnCTMolXVBdCAl39mXqRyj8IbJlfjBSqLS
aQVIXF09jkv0BrhuqKxUXpa64k0P4L+Vz+IzJuwT2f6hqo6d/kraz4m+iAgNKrsykLXVrIerT3Ik
9adnRV0E9NbgMzGJ6AufsrETO5K63ApbKiF1nBXg53yZsg8icoooXScnlc9Ky5ZVyWPuO3pxMMml
58IXiTx6BMS3E4yRLsZgDxsLJyLP5UFLoLhbg3pU2Fmg7j1RGwDlGGY3YXExoFbNEzD6cI0JxsxQ
whYVIZKMlKZFJOtH31ApiWYS/Z5HFLFoe/J9KBBS7QipbxSEUvw60csF22XzkSiuJoOp4Lh3CZWs
AGO6g06+abZQniQYlbswpBp729Zrhee7DW3ZOuIEvZPvNElX9o8BbYYE9NT9xtjX2z+PiSP+B9SY
kt1BpZ+kugTZavW3lRB5w6ZHa+OAWxd3ZWA5uoKzrnPjYjegLymK+WwtV4N1rv1y7WlUJT7H8LNh
7+/jfwhIDajBwzVLrvLsJSITnvxKSDBVPcsA9ImGv9tiyBeOUfTqC3gdDuGiWScjUda17NbMF0Xx
MOJiwVFBUBnAS4/Hq0UTZRm/WSISWgzWLOjvztD5WOeIuOfUbhTaaISAicTodwK5WOhDffLfmKVm
oqfraeQxefRv8309cISRL+p90LqAYLO0vrXwR5XXCaWLs+ZOcJbYtaQVYBqGoOyKbLY6kS/B2cGa
CQNrK79WsCr8Qwo8kELf8ah/CMQ77tFZImwyWLYjlzYgpkpbqW0orLoFfFuo2HR9fNp2AizJpOdo
OzKBcWDQBCeufHJ3exL3039KbvvEj9cEa0BjErhMiKh2TKGGdZj83hZpWSTmrrVH6LV0ETczvQvU
1+5uhfYmoSeCKEESlMRfvn82Zx4H9IBtiyIYTpWcIKZyrwOEd4C5mknOEdrF2k5jIpMQ3CPwIxpx
2IaAneObSWbf2iYyES8/xXhq+nL209Fqk86JR51Dvw8M821EBN/YuCSQitf5QR1mFQQD47Z/E7gp
5n8Db4H5w0+rAR4UWJxMrsQO9aMO+Gz4jFNzLYMKhErQxThQvg0UXtHRw/SZs52gDSUBKnNoYQmp
h0hZyFUpWZQZ1wDxVeyMPcMooeLPRFmV1TXKPlWU4xgVNBvYcjK2lXHIP1uEm7g0KAZVszVfuyjR
ksS4DQFAPArg6P9iWGjw/gO4aYjmWBmZh19ez6q8/dzjovCOEOw856pQcnBoxUWPTDf5xB/lZ9sI
rzcejP7U9XihFpJ46K6R91uLaxbWSCGpk1tGNQ/N6BTDNgrbjzHZ0LOkJzPt4YOfCvT7WCM2LL23
6/RP8xwU2OK2pH9h7H81iWkBty4NutpT6K/eAcFQbzzD9GpxksoM8sSH/Q9TTcNioJCA4iPtRHs6
XmkvXTcRhuFVmOzlcWmgdLP9d+L6yIWLal3tnIHG+IWBS5744iG1ULl8W/3NI7vhW/aPDB+cz0A3
kEasEmm7lNGjsEX0A60Wry47S/FlpA/iGIvHMd921LTgGMHGTobf0WBqQyWdOj2w054KsmGV8DfR
aGDYRUlv3IIIY8Ki0WFQXqrBNq34LSTmDvVS7H7SFj7o0Ci7rryy2ndc2PF32e5CUu3kcwsap5JR
ipq1K7gSvf3EPCBNpKBjiJLuXkg4a/0ZtJ8JUoV1Q2wHj2ztGveIz4tNdAQEAMDj/ezzP1ZjUY7P
OnlPLQJKkvfyknhqlQYxf8aBJG2TIHIRCpRsfHgD5AZ3wAXhoSpjMIqIkQX8VdPkFoDu65a2KRHp
8qhYrh8fxRqXSUj0G867CZ5JltC42J0/r/VsTL2tokoohoe6beK/YZ/YSNmQm0rWvYE7kCnltEu6
vHSavHt+L8KCSNh5zSo0mPl4R4PyEEJcWCgxMJuB0a/k/zNlBSpqZysTs8cSSaZkvcfhogbHhLsl
e0XIkrYhERlySxHLOYrkWYArnBB9UbdOlSvePJMYn2+Jb61jqFGTPUkQVK+L0RWjvcUvCaTOdnu8
49W/GjhrX4FmW/HJL8m9JcDAy3mTqk1DapspLyXxmUJEml8ZoR92Na4NPD6l6yPV8F6khpYokvYJ
734NwzCHH+XGBThWyA+RtKIOkvp6kjtCGI8CiZ7wnuR5LKHsjSwYyAW//WyRg5lLIGHKPgh/778S
ZH0MPlyeK+Kj2BiFZUOkjnWjuq2ivgPzSVl+MsQo44a6seCD5lW6ZfzbYKw1i2yNDXuFsRRQtzAz
cKw+DadhoEVsx7k+bqGVY9Gm/BGdcWsdLGsvMCvxYWbsqCfzVZYvBCaw6QKVlYAwk41hC1iy3WfL
/skhkYHDqRywtfPkGdC4Jy9GuqfhqXAm7Vj+m6jxgdsoaZ6i5OAoD1d9Ovs1/d2Tk0OXD2oAs4PA
qjyYlWOw7GgIiedB1wSw8gKZajPihdQ5XobHUXyjGSCtkbCJyeZJHAl+QjV+kSyXt7aONzpfF+uT
rqFrDgmL8fiVG1obT1xFfD/5vsRmES2bwIHm7L2bCLCalesUu770nMRDdVIcXXoWHIMqFteR19Zh
xBKihzScen+2LH1BMicodgrCvxBj8G0Hf4bpMo4JyROZVx5vPMUBvAT1kVuyozIbCE+pMfkBNtnh
RoDQkL6gFi8BIrqPzthnjqLf4JNp0OXOVxCwp//4bQooEvb+4NEID12iqonAqFffuxMWZyKhs0da
3cGKBUTlRn+b0IdICqkx4btCn2LwSc1CFBGGvezovXZiUnrl8ZpU5iIzvyJ2NALzYuIhplmha/xg
WLrrmNAcgz4kgrjsUf0e8POHJ59RHuOotAi0bQe+QGqWONmmBt7XjsshJc/3DtAb+aeIBu1E+4OB
N6Z3Ej1y4aYYID7KPpdZw2SU5I/G4KYNlvNHb2LEx20rTSdPppsUOC3+g3yGb4r9u2pxq+5V7Og8
cUhcavTkXxTppN+jCemoi26irX3woYEGREHYUt+l/HxozbZQ0GDvzPqmtz88UWqMRg75HKnrIIoy
HuxLKG4hkergZNEK51eupkILk4NK4fbsbaqvCqJ/0CfEPcgtYv03htGlyA3/HBxE6//246luIFI1
cdE+BKTBdDMgCdS7ZYnBAo9NRQrPU4mvLV0+SDZxDDO9lCpa1CMINuYeHYssF350iciJYP9BBumT
ZyzWTuS5arLRoJjzmdKmLpFSoheLuiju6UOerA3GUsLQkrlKlXufZKU7+dVl+Ddo646usHZB+hjh
IxRNzn3ZVGsiwqeWcC8XWCjp3aL/lfzMDCYWzQGuAkRTA/9rQm7I4MTolfHVBcKrL+tta4tvi0DL
QeFN5UER9M4mD5qZkwMuYESb1TbfVXfmTQebxRWpE+FaIFIoCQhDDdLaNCqUH8t4q5Q2n/U27RhB
5O9huPhYC1uUmAuq2CoSHaCV0otC3GEh/ojYaSrzHBTLTksvBbGRYlOTuY8FrC9WxyDbt0TUJt4j
I+UT6qH4tNS1x7b2bVGlsBCbO31KEs6OMxnW9JTSGr78VZd0nJAbjwbeZYBtfngoML6IOEkWYEk1
7xYwEO+cRUMaIeZ8AAYWEW+Xtd+Dmths/ioghMz234q4+9YCoSgag77Hu1nysvcdIDVlBMsWG7/C
bO/TpjIx0lfkIcg6Yafd2cDmoY3O/J8p2jNoJgwd/JcJBNfEzyKlr5v1yO/OKZUY3jdiJLsh3s2a
lRNsusH/ScqcuuWaGwzUcDYcnwULP9y+DH1HKChJ8lQXEWVGwbGx8L+L0uBQIqAT0XSbH8z046yX
3Cm8vAWpuqAEAu5w60986sqK4EsTvSTbuCD9GajOMXFCJDBBM2zQtTmN2SIxvO+RDD0LZaKBuA0H
umEmj0gFW38Hmt1oOjfKqOwY4SsqHUVCjwT5JvOvA6qrHtwxi3DTRu2+n3xXFE41IEhcbP8//1aF
As/Jm9h3/DCNe14c5tTWuTgM5N8U9zVZESHNI5Rl46VhMNLAsjYt9cqmS0exDmKir7jbkCY8w5Zo
v/oWnPA+yjgdR7R0jS0hZUy845h802COGY6neYRCwjhJG7XmIp6qwleZfArwufzd6QGSyQfmgBhY
Vu3iJ822nPUEKpNAXf8y04X5X1g5pI0Gf/MjkjS2Yqw95QEgVXvQjHTxDHyVroSwE30DKiYK8jBW
XL1i2wrfxbWavrnXrM/mXuN4wdz9P28Q59v9DGjzgP/hjqxhgcSlaN1ccE+fTGnw2PDSVWf5TQN7
Up2556FFkuG7cMWNhuWuWGK5uAUz+p6eqK6ZTJf4klA5R3+cJTt6tlWSt5KtslY3XnYwkViSi7vR
/JNAzQex8eZSv127Y8wyXRN44U1HxfshXYoMYWNb6P/o/gaTMt0231aPpNjM1etgmuIaFmUE6SIi
HjwgRL+DSWjLP+jaD3O97lncm7S7AHEO26Fa+5OrULJAOdjdW7GdJ+g4qfoLncTHCZvCSjK4Oijs
d2x/9EAgx/fVqyAvBbyLH1J7iDIXygl/PpviAkg8P/urYo0EMSS6yCm4qE0yDfVvdqfiCLEnV3yV
xNidjIC0bHfgevk2SA2ChoxnxdaY/NXluyBhLMf98YmdU6/A6+yuctFwqck6yR98YsgnJW/VlTYa
YnZQsoGW85p7VtbeysGVyZMgprQiMfa5uIcQF5HPGbmwfizshc/9vsSBBVEBtBrOrtsP7Mkw+MDo
83ariMsBhwZndXxUbfZW9U1j+3TXyDdcl/JV4qwTjxy+PgPDLj5T8tQce14JAtljqB8nvRj5kaTh
/qtcGYUN7VwEBwOlxm/WrjCda9kRu2Q2YE+jxv4YfOXforWcy8t1qGqiRYM9ejWyCeJ1Ib+rHVMJ
ezc/TR3ZUbEMNwHgJyqOBQDKoST4lvBcf3aF58RZLSm+qpcxLBRB1JWrntVn8StW2w5bEzapgaSY
1XiJ2dW5zaG+NGciT/UEr8HtpO14YzJao1eat5rBEJenW6IZCNgRUI3NA0EG+RyopLzsVJVXbi/A
Zz4TIBt/5V+QR6/El+GwMSXFOqcWyuUsw45cz/VGyarZ8fIbxFlUdFMDuLEjRk6GkY0pqLrLBh7a
EpD2zp+YwsyZa1y9Ch8ngqXSzuqVRWpMtQA5uwLugzQtqYZVNsUucOuRNxl+1VpXcxtwNxPY1d94
CB4skyKKfgAvUrWog9Hboxku0j3e0ASfK03q24x9hA6kePjYW3c5WxXxjs1PwXfXtJgjO6w58Wek
3JJwVxHaMCCiMNeoz7CqnLWr5oryVz0c+8123AQ8f8EKNIs4uflOlynbtEfyhF84/+N9Iy79jjhk
+1qLNnyTYK0o7shpSlrzcCo+fstNnd/kff3D2k4aGcPWw/unfAy/ACe4HMEYDVL0kLaDATjywlv5
JFKH0PAEdHzqTbiQqjWZHYL50ilwZqIr3R68LLVJ4JqOw3ggDNE/EujMD4tSIVQgCbweRzuyxYYp
H8SEvtt5hKhvdb7C/kJ5KhBM/A/BBCznX/yv3CeeI1zG/EuQbG0bj27uX7u/hEHf5hsk9bkwL82V
oUOwh3rff0nikiquS7dJPn6atSQhsEF/BCtN1DKh7bBgtIxB9BV33E8GSfn80B/TD+r/LdExBPxR
DPxGHjc4akEAhz0d4wuGeq53Hfh8oXmniqUWROSJLkLRQBy2cbrm5hLuCIb72XKuEOyD78euiKSi
mwHwjUumczyL0HJUt3t5Zaaru+AQJqs/Szt9gedOPiWnNlyLtyFyGjQt+OxAbMZjL5EyzkrAozNX
LM5XAzijug4LhzMYYgN7fl39gbhxrWkqfvejRau7ylc6x9ougxNlr1CmvBuR9RVN39UufQ3IMAx3
1K9UBPDsZBdwX5Sh/SaD0R2wXqJe2uUDWNjKkHcF6iEOdSKuMH+BUqHJ6Ja9cp4p8+nER1DV3C8G
n3C1VsyvkExvfe1531Z+HQbnj5ot6qM/LFfNNoRssL2K9Sm/FHOFV71HIVYKl04EhWFXw89FUUl+
SA/q/1IHLmT+lhltW5qE8K3d8RCxSPAEAclc4/IEvaGs839o6jB7EC/+6AEGClhSUnvOzNQETSxJ
xIyVFTK6KHbmTBnNsXqy1xZIy2AZ3yjXP2ejVrEuL+TRcDobF+Bx8zn9UlQJ3IqVa1p5b59wHVuc
XKLJu/RClrhO+9yGXZATMMbAPJGqdrC2gQNs9NJfiuVUfyimC16dc8bXjTCxsX1xrpRj9UU7V5NN
yLks7OhDGo7IimPz/2gLHrVhXR0RA5T/KDGW/heuUtXIN4kdIzsiTdAfk0wDh24DMBChu9TIpyHo
fkXVhdW9BKqciMVaFtaDUq8bml7V3M16UZa60M4XjkWyCa4gKTiE47JmHoR0zxhxTn3xHii4Kh+N
QlxjvtKpjyHgwdhQ/EKNjLjj+wNNpd6mJHD2QzM+uA2R+HefhrUofvJhkVo7Bn/DUDiVNqK5jFD9
5DNUDoDdzwr1T0s8GfFTojwgWHXw7o3LKp6yKfIJJ9QlyPq2wx7ism5Z/TIw8Av+tYPNzyfhq8yR
UTqAa9J8YDoU7D59m8x6ZR04REqQiN4+m12Ie/2mBTvicuo1rr6YwPFhKc4BL/rb04lcqF02t5TQ
E3tqXOSVtCXiPtmioQfVhgsJhCP73EBteE378SvHdwDaZxEBl0KTc54o1VVUzoVLmLNyzbwjk7eF
0CnfShV9Yvmx4PbpILt/p5BnHtwjgLbHolCzgQUSgqQekYWx1BFYmfI1snhsK95fcjvAIX1d5KeB
qJ8gunmOWEXtKpy4VzgaRlvuse33pAokVI7x18ymrxZdewOGSUWlErz0fmnA9uvForrzgJYUo/Lg
BeXesz7p85mKB8fBpF0a40fDnch3lmCGIut6QgNvrZhPbTIrjY+Gqxig5deg5dMNlXHVz09D9QD9
AD0fiy0ycxCNNnarWSWFe4a2hh3hQODPfNVcqkVLWgY4cr0pawec82Upf6Z0lccjiT3wvVBlC37Q
6WXWcAigHulbL26atdeiXTA5WIy4SQJCo5gpNYdXR0AROVC8FMyTAqsFU4XIbsYuUNvwovL4HLDM
W/txBHqOvtK5K1P/Q97adaQZEvBBoueNQw2yhYgErO4MR2S+v9WVyEGdZv8Y3+YTs20XMj/qzROE
XDmntaMPX1V9x0Mx3IPpwPLNwEobdXELJ7erUXDs1ZUEp9/Hn+jC6vJnikFUm72pPFnTqmI/mfuB
QGDrowGzkgKTJEedyCN4HwZeKJ5IpRbOesXFr6D+5vpWzG9q9jc10ocYf4r1Liquo/iIol0h/VP0
n/pN+MyAMbJ9SZ6wk4vmSycjD9GqiDkgYCCX0zc5IjnSd/Qyk4VQ+ZYTjF0TUIy6nk+ON7jqtwMu
mJLPiCdL4tkb/FULeAfdPqj/ONQUXtH7MGwb/ZIA5pH51HuHmon9N+N6ifF7FG7TAo8gv9J+zeyf
8NljreHLSBmj7iMApgSWHUdIQdXfyduE6RKWSm92Oe3jPnIPHxVL/PKgCFDTdRlREyUUOptgkyNL
SD5HsLbIZW7jS88AuLiHuhQoioA0QumDS89zrvw2fAYjwGfTrudFdGniWGFKgb4xInL143Xun/lj
YB9TeAZveIbRt5dtO2o5ZGpHmcI0gpE/DLIhxnPOcCsdQQorFsHJ/xnEwwQ23szPnWb8NHyFMWsq
u2WZvjPljymCc17KHlF5bvrCNlGUycYny/mSOekjQJdbSISsVZiEszd5SaYhLp7oy2YjSn8hJoLR
UdkBeOMhIlxMcdk5IoKxjWMboKqrieljX0LyjvF+X6+C4y8jQQ3CHe9LWozidwfqiWwB1pvIZ8Y/
NA10Vvp0xUnVinwq/1+okyW4bLDbZ2jqCCJU9hbhOCeFYIcx/Yafr38tqEevveSTLTX1Koy6pY9N
hmclEOmXHfV5kktHtDcjcyExq1/jyJdskOnb0Rq3RrGJkTClfI2mUEob1uEWyyEbF92+AEHmPixW
+MqCmTE96O1FhJvVOeQRZIzWYrJ++btr+hpDhvUc7shH3w3AlRLYjDx/8NJDY+2ZgytbaMsF6ktl
X9TUsBT7lBC2AAfxuQ4WIUryADv1IAJqZscI0o2KDhd4rQ+/vcmNpFN04qOeCJPxa8UxcZxGJCVI
1AT63mnvs8AQJznIxJGQBi6p2GS+NCQJLWiTTlhhD82CfkpHRk2EGapCQDlk4MK9l13BQ9vdbOAq
2+lIalQm6zbZPeOTFgDCO5iMpPxqVESlk+a2ZQRXpJ0FkJnBsnn5zfD8dQEjaakYBLKT3gBhvgjh
ERwRbzbSwfTfiJWyjlzMUzsqBbRfAYpJCr/keidTAtpiKO2WCZ6MjovBnnaGA0onkgnNdca50C1C
qaKMeCVuvGnfVevOSSFIQSss2C+P78bjwSYGqCkZAhmraX9jgbynaFOJHQ1RPAXTScOWU8LnHlqB
rBvfVlmjWRwV6yj1n9pvA+hVVjeAiIn1jNxAWmpgEwySj0j+FI98v/q4ktQFm7EEJGX5oz132XE9
NzsBINIkqOmWTYesIM73K2NfmJzhHk8uUfAMiPxZUrkUA1Cel2odJMQ3A2hVhINSZaWGjzKy3Glv
txBzAn04NOTpQY3WeI6aX7H9TMGlYtXisf2YKLkh8wR8vUWMFiz41noaqFpKHyzzmL/rGgmmta/t
qjgXAEYlgrGm5GXEqS1r2NB7GJyKvkACYljeqNpQ8uTPEJkkZESZmNniha5fE9CCSOaFNam1cXNp
XvwYLxOTH/gtTH+6Yp0xMKVk3ok7r//pEXiwpd0Jj8sPSDKIjsq3REpZIWlK4WJoy6Vyj4t3lz9k
+YoKNhy+ZBVVJ2My1ksCtthIavoCrVXg/xQCUByfWWegXuDcwougcfp37Eeqdm/yx4CARKnOovAJ
6qP4B8IkaweUqoeQln4rQne0rSk+wvxAjAzwMdmbp0z9Jb1MIc4//NaWMsPFt1ITqIluj5A+DwAR
lYXVc7rIpEamKz/+DAmD7rXK7dCN1ZF3LNEqDTIDpEotS3sdxP4GLKmTbFs8AzKYyxteHjU5wXUw
HcakZWs/jOCT+K8i9Z1cGIQ09Jwi41/UaAVO0d4KSQimi+93oHVM5slu+B4rsqM8Ot+0sdxq/ku0
PhXCWFuuRhkFU8xonAWv3iDxgXeAW7TVsFySAZaNEAwUHue3GIWAiVQ+AZcYegW/HKs+39bAv9ep
73T8bUnidMVV8lEtYyeiMCsgaXlqrOWcyUWzD3FlCBZE7Z4aGBgIQWrmDtvx4MFxZ4FHid6CbUOO
Vfjea+HPWTYE34jFxuKM4yDPeNEHZRHqmK16PCSx3WPhqMh3gW4WuCvAamHzeJ8MWdqRBUlyJ/Bd
Rd8KituKAb7IayQzH7Vi2DlDBxlkA/aejtsLMTRmdApO0GKwIPUMoAVqc7LjBhDtaicwPizJW2UC
FZjRYxzfLZpyaur5Nx6Q6QBwxaOBUWHW4AGRDNqFGZkl2dKPnsSwZnUV4lscCl4EBHuXhu8UB1bP
TEcCJlF+KidrkX31hBnr5wLsY+SOlvXdJMuU7hm4bbWF19B08KkuKJwiiJyeqLr6ybwcFfHHBHgz
pv8qZsC9XB8S8mtg5vEjlCQ/GRD3jvZRS6u6+VELDTT0LeBMV8JLzeAyqG/C8aC9opOIMYCZpkw2
tYcKDytP8ikTz3ChKYnPAK5RKV2FTm3I1IynmCS2FCuCeCZdTbA2PeYRdOExWyOUqo03oOE0MuVz
QfC+HE58ZHZfkIQXcOlzWoBovOYlEUA3ZBgxVi13C89kgdx13Vk4/uVfFM6Vt+lokSG4ASK8v7Ur
615Y3roPXd0kwhJImn84bCQGCwf6v/we10X5Mf5Eg0sG9iwHnFvZPnRCX1LKfYnfO2qtLfBHd/qO
kOkKBrh5pHhKlYilhz6hUCSBgcwKUhRt37SQlyy1v+bBKWgY4E9tfqqs13xeciWinGB3Te68fFiC
rS12akKPVKKtCcUVvD+kSBVRQ33NPZdfiXad6jtR+KIULibjlgUo9qKDMazohOsj7MAfffslAZlW
zFljgFvoynKhc1hb42ko70aOt2xjRCSpWZsc0msgrDdAMcUPCoVPLF2H7Dh030x4hgy0qAmO4TX7
ULbWUov3ey9H3yTgAYHgcZ6KfUNWQlrHyHPuJh/zIJPfLL1pRUYAtAu8fcvr03CZdkSTK6y+sAwo
/z8VBKT/b1LwWsjGTH129bBDgHLqU+ggsFXTCYgGFF5aVcZajqxFyLEgsAKJqzHFyHbXin0HSx9A
wAnSLRVwynAnGjBCgNi1xI5J/GuxiKH84PXsuSat5IHuYnwdcAWM7WXLcsaSPA1bL6hoLSG9C/dn
Oc8X/kZjuJvXP6nZdEtvxDZ4qGk1DQnqqZVrARVBdTq7eYICd/jS2XxAVGLjlJ8RxqZKtNJYhis3
OZUy0TUrzOkFPK9p4oFcpSQbJvpf4B195cxpYBpsuhx19dv4pNOAaJ/GRgWzJAh0GzvlT8LGi/kT
2DkkAUBHyqugJw0vRXhpAWCA//Ty7ZMyWdxSrrTyb2hXufCtsilAo4hEekYVLiJmFX9ZsZVYzCur
iQ2R8EhYKbwgfF3y2+SF9kRXCzD+Aff5fE9YvDl1EVTOol0O6geDMOV5KhXTlLA261B042ybUNtI
WHnEucKl9BFxC0rkf+O2A6SMiMmhPAGcHJ/fjjOx23F2vIIrfAoUzmYQjiJCdDKKSe10wGna+Dck
uJT6Vs7vO611dXUrzYXafs2ruBIvzGTj6w7f3PDVuFcSAxoqf4gZadaZOIvIP8iKICHJ1chb0cBm
P2O27k20q7Bi2JiIrwAhoFgsarqAfJULqiRKmfBJimIhGSkSBwkjISZQd9UcdfKbvlsbWe1iopxN
Okn1mucU2pDJHnUB/S5/sn81gApFQHFCYpeR7kILsgovBOEkgI9IyToC8fly9ReKbZgdT2xZQkiA
G740fiPb+nz7Tc8ep1/MEjmi9WDP1/09DiY9BwXCFFav26Q96ilADIJbyhCIYcIuT91IiZ57JW6J
3hLohv7AZQzZwgMxXb2lHpzEx4BgFA5lcgzKTYJFW1CHu62Aj0QyyoXxw6qLDw/RrgkGh0QKki7V
tzAsCTc7zQ47E8evSc2EXWPV4HOSDtYdbTcjZHJNaIDgUclqzre/gNKZ0TuQGdHQg964JSzRun/S
NdAsLEe1Se1knqN5HvaySJ0hfbKmhWsJuj/aj/VNq/dN6iR0wjOtYovNXLgL/r8E/eFPbAnPBjxA
dsb9MbzBrXpI5WjAg+bIswqHY4/RiTNFR2HOc70EjLOlZXJSaaReGHOA9yIYv4dkVx68FXr09AV7
QjUNaeFQx6heDsqtkdaotBKe3m80C4Nq62dUUdMfYfnecBtg+o7Cr0J3PG8QWSYVVQoHlJyI7jWA
gsTVygfvej8scLVm27hd9E6ZgFga+3yusyZypFwROhCNOyhB/gQ0lzzK9WTPwD6jWY3zNx73/qax
f7VV8dK8A799TgkptwqZv3H9r4loh16M5l1Q3wiKo1dYHqoHom7cfdgnKAPT0bRDc9w7OjO+YYhX
WXxp4l2dfyZ/XKD5ZXKT5TE9S94yJzqZkJg5UEVeJFc0SCA0pebQWskkJDO+fWSe254J7qjUtYwK
Rr1W6VMqj5347fO7UpJeNJu5u+IMZ8bFBL0yzB9wBiHCJLUVpTN9RhPWx4wFiJudPY2Vv5evsC+E
RQAVNuRpiM1TVO6E3chgaEQ587jvFHxds/Mi/lMKd0R2kpF4hkZwfvMqZdZhk7ZAAG94rkgqISab
LbazyVZw+dvKXw5oKEkopVLao6AImHWNH5/55C0c2/bS8142eA7u2VyK0y7MyYVMmLWI1KxQtjzm
cyT1CcmJJzLOk3FLpCZ8IhtBIOw9bGoYRQj/yx/WPYZ5RXbu7isRUfqf8EvYDMocf1/aNXjHm4Au
Lm8Rb+dS+e3GGekjpj5Z3MvvMjhywBVVt+g52/3qBo2ls6zqKwKvdK7oxoZP/o28rxv+DvbREFSf
VgJujOqGbgiIAOFW4nDz+Gvj7p0bC8k0gghu4Qij9biW+2dQ8AoRtk/220uhI0R0Mw1ni/UFD6vL
CKfvHZn9HDM4O1uVs175JwxbDiFWaJZj8JusdiP9lzmvIBXG8I7oolu74jmMmYFlrlDCYdDVRQG6
vx3IlkT6wexcxVHONs4NFkvuiIIerIjIYbtDP7IiOpoBkivYor7cdJG7+eI+YPZ2Qva2tXDFUyGs
x46A+mfhcn5Z62mLY2n8F9owOvleggfKFyCJ2is8j6ism4VoUS67FOWnHs+ZQCnZTE8LEH9Lgmx0
kgc3HpCntWsCmaTuIA88YER18KIvyulZ+dtuh1gaIcHSZ2Zcbr3zE0dLf6s5Eb3VUXL6jWnTaMOa
Ya11pz2SsRggoIM8WbPJxwh+5E1luTHtH9ycdrwtvxrjjKjGGzj39ogo1nl40B+8TJ5jrHAFDhIW
44jy6+24rED5RlpbllQWJVSewtuRSDJr4UcJ/mvL6fEmtGVEbydRzYBX1thgP+dlByVg0I3b30q9
Wdv0KwVl3eA0OsnqA4cfGOmmljA9LuF65zJY5R34Wwl9+uSKPWwt3pM/0GMWI3YA/mg7yG1wrwdG
lfHdq1cC6ipxJ9a/aZ6sy6Z3BtS7DAaZdOqgKEPxOZg/ndDuRvlhzFEPxyr+SiVXFRVU/ez8n9E9
epTV+AElTSgZ6kkHBliWzoK3Z7rIpTn1bPAgEC95ywY5nuP82yx3JLhTI/Sq2k0+fgGxIcdYmas2
+VSETZpsYL3khz7S+KFdfPGoeXvwk/84Oq8lxbElin4REfLmFXk8FFAUL4oyjZCEQN7w9bPORNy4
M9PTUw0yJzN3boOmiFUcEo1MwQ0oMNV6PjIMzxDW2agHcOso/dI+Wl/YM9rJl4p00nxGPcGUj/P0
73UFpi7un+34724GjXLV0hCH+Zjs7OyxTcevkvtY+emwQqUV3JFJ2Oy+Zp5OvPzsG0Wy7k+bRneZ
124jKt5hq76IlrfDgkHbOozmX7uDDHon7i1qNRlbBNhD92WKaix1kOXC24SFSmfSI4DD/ZeztQOW
L3z0MlrxgX/cg569PKah2FZy/mfWH/ydblNCUuxkEu/o/zdPTG/wzNB3d3NhPo5avpPMXf1RteCQ
yPogaVGtcYPLw4Tw3cl2Teu3g8WVIvLjWBVd4cB94fLHtBo6lZSdWchvQJbW4gYxelv2g7oQvS35
lFPp6xUravX6dtLjl9YEeKBKvwa+IqTPgA8/q63ioCfOWSQ9s4OA7buQFzQwXGx2kx2QjnQh/wBr
x/dGQ/g1wBCGPDHpLsN+6sQ3LDzAxbpHACEz+WeIxVbHvbacM1ZRj1yDH3PMgIUvjbqnGX1GyybZ
G9P1bRxqoJtRQX27kM4YiYXPUKr2AyJnksWIH3h8lFg+7NDOwB7EGxBCv7YoNs+cpTWps6Xzg3sR
MqRTglFmf1Qb5FJ+fvdaltCMLtkBeo1kw26DOwPloEYABqHiBS/04ZcYTh7l3+x+wkcdThsjwf8O
AJvnCz5aiJ3OMi/9+qcnptZY1O0Se7BcA7LqiXp34j0JNQRlzQ65xCYBFNbV9ndAd/BFpR3JSsD+
M9+XMyIf6BFUgkWdk1hLfOrOnWwu2QMVggQNwuFC29/imJH86olDflB/6pa4HnOQw4Rti9MbvUz+
J143cLyn95itZ/pB4RXXZ4syW4H/ccHvHxkGJHNcDvCJTd3nmR459hPvjVoYX477d5KvsjOsP5YR
XzGytxM2TXoBKxaP0CBpXSUy/lrkvExm/0b2gPy+IGcnpfmpvlCnndV8M9IjMCs+iVR6/91e/qbm
7guZtnpTXOsHlju09XDRLHrN0wB7JOEkK5/jZkWjwejpxj7OHiUGzTg64fwAewUeoTAFiJKQRrfQ
8CZfFvv+7erS4s2knB1GdqPMfr42buhXXh4L2iC/L4z+WKwzklonxzR/B9gWmsN2166Ocn2c/Srv
cADOmpnbRIB1kFXMeb3GMfGpBMavNvl39mnM0va/2oEw/K9mEwlxiqQI7KXIdHXIJNPmWN0JO4QC
AqDmaLyPOKUwYZZnw8P3JHfugXKlaY4JfRuu8lL50r0gWUDAh1jl2w8vg9rq86hLahCPzvGxbS53
Zf2ioq0s4oXXeJsUEclCWDJ5Tzbdgr8E1dKgx+m3WMBhBu1GCWkaWADgo2XTAmKREOMNCjOF1bXg
D1K8EHAA2mIcnuyfR/MCoVamfAmUi9kigQWIBR0oDWEaibAH8KrN8PIYPNtOVPbsuYpPDw5HU+jQ
jsNrA7m6oWYtzQrXEmAO0pLOkLuuHcIAcE6/Hs9IVaCPsTVdveUAQEz16pBpBi49l5UJivf+da6x
4++TqO+XZCbd9yrx7XvMCx4LW3UMTlF4Txlzb04kgAfaNabuD/wjx/4k6hcY/qQGsyJALEPKUo+z
IuuJett9A/ghXI3xtUKg8AosZObmZcBTV9qx3HrS6MxL5JLzzEVVV4AJQW8g8P1blFS2NPJCktZJ
WJvBPQ7s5n8ym7E0yl/sN0ldS4JGRU/vEknCgrYHdmRjDKZAs/nCKQBZYrkj/uXJghAf1rinY4Mk
8PQgIIqJfWMEbRMWFuojeF7C48GiDs17H9/b9b1coUPZu+tt+5E+lnHpw9FUswMyS4akmlhJ5In/
s9WG7yKPcI3D6wOP1vOTuI9H4xnB+2gMaxYV5XniMEzHb3aXBgIjmCNSf0jlKMYCTr2ByzGkyS3s
Jlh4cCY8dSniKsDhjnC3oUNBQ5u1eAjfmCmZ4OovioEt/G1x4sGBcDvjuYAGK1dnFXY3PntB4JNQ
lTS/2oKOfMZyGlAmmU59g3u0U0y6M1y1kTWsh9GJ4BSyqB7VmyHW1lZUx9uyWxicxTSOcvpdci8e
xgFY377YhNKYejRVPor9Jg/jM85qELg0KCwLlmeUfIwGC+vFWYu8h/vKvMjbwkmQ+RyuZYbIHAmg
uogXQFWRLR1wmK179mxL7RQTb/xjaxEWp7qfhpMcls1XZ/h3vLa+p+bEXhJZ9wupES0ZgO2Wxydz
o6b0U4+ONX8FvPoWQDGOSBsw+4KyUqGPhocPL4ZNXNAxu9ULLVE9rn+z6avtqHrNtTM+7wQpN+DQ
liEsACptrpMbnyOV8JuDDk+E8ZoxqCkWKLpEo96wPoRIZIWYZNGtOviUCd/hDiWgXPqJuq5K0xkg
UkBYNwzEVj4iqKcBxomc7gezO0e6Q9fEzBNhhgPyjUFW/zfgd4mHg94HdEK0CgUgR3bBu6H6N/xb
v3212LKLhkrHHjWrg2E6VbAER1IAfBaWkUh87rK/mbGd5cLLRGVwiGf4Vq2HDJAPETx0Cfzxds3m
J+rc8pulIrZ4JEVn1W/b4Rr/ZXGLhfBNxqervLMBXGLfgWIm/lDaFEVMDx/XYxMglhGC4EIvobz+
sg9dX4yYDjjGzeYpJX2Axn+ZMsD3HuaRmlgeiEgx+OuMKsdhWfJjj2CCxu1BJBEuWvjmA4uBKrDk
99jiwt3VsJTBDPC16II3Gwic3KnGAc2jxF+pRYXTmOw0XMvYgQwUezTOUCCzCFIBsD7ZEDrJxrD9
sEfHeU6YZyDeIc/COI/oVHZjBE1KKOuxmna76mTNovFzIkShA4NvdvqXBFf25ScfJidBbC6Ulab9
CQn4+5PAKuK+eviWNGwn/USTYDrWEYb/o/msX2GizVnHTigB0REyuy0q/764mV9pvcxB6TVzM9Bz
8pnxUW7x/jvW94AoGbO9DD02zAtucsZjiJ3GFNYpRh1EWW1AoThf4LABz17gc7MGQeNL2C5+JUty
WPVuXUkn6D4FCLpCDtGcrd1fPh7adKWSD4W2kAVxvYwxUyFTBS9ObLdgO+I7tE9vCt6aDcz5B3YW
S/ap9+qLBo5nGrBLVg9a/z1x5LHOXTCAlva6mKMHqsTE1lvoShmLLYRRpiHkAaXC6obdyo1dLq59
vPSKxzYU6xDti37AQi+JZSNkIAVyMjb9aA3eW4hNPZmbPpY4mFN+jrvykhToB92hOkOqMkef3e9u
9pW79lm6Y70JsnwjmcDyNEQK6xlh8Sk+NmzReuPX7i5w5AE7rMemWvzY/xNmsBmFjDg72F0kjd44
fBps0uj+WKxC0VzgAdzhN2ScHz4HefGDEbbx71F74CFz4jWA/nhbsRorvo0TwkjcbvGdYLHX+6my
HEA/51ja4KcKVC0DAamsxh/XhpDYh0P0GNF0hDBzclm3gU6AERhdZvrN0Mm+vmBU2+OeMdfJjGMs
IUxsaUfxaQJU599iq/0NFxaKEzYDjyAjiQ+ORQcxk49Bzg0+ipXAUwEIOuKEpUN8peSBw8BsXtG4
EhT6FixQ2lcMHz3rovhdRMuzsL+ID+KGxd8FMns2pmeAfd9ef+EQwSQ+LE13FgJd5PxsVrfoxPAQ
JOAF8yT0rGS1YYfXoiXxVExaFPBYUVsxk+jAAbDE9vhk+Ea0v03NVwWukW4CMgaV5bEyIUD4sBRg
QyCLZEhi3QqcyiflJyEouGvogQLkuCCHtfsaXCgBKHVSKhu7YdMHLz8jMWLDJT4ZgakgR6xNEE6g
e49v/bGN+hWLlX9Q7OhYoHdO5+Gs+jU1onLqv/eKbcd0U2G4wzRiL/SLQw2+/dg1CVwIZhvU2Tvy
moY9LzzKB2YTM49vMlbkg/sYzz9hMOBqx3qwd2GbKnjDKA7KeOhjK5Uon7uPiidztLW0YRnMpvPB
qD64SA74nHEprhFYP0/AbMuxtaWkgbBSqvDqmGGuwSgmexAHt2jhOjhHO5plwn4s4kmdZk8gjjd9
s12gb6Eng5EzuCojhPgWZAxpBrGJ3pOcIToDZI0LAnmOBcorB0CPtugsGM9o4X0OvNCKmEfwmksG
hxWOcBHZol/r+B2xsCZ802bUPjKfiofuYO2hUCncH6ZIjGjZpKy6q/4p/6CzF8TM8jNR5iilZMJQ
+dOgxn61n2hZ903g4/1IHGHrZdDRaW87CB9svpyEELkvoGTgGS44F6T+QE5AsjB7bEg/eDUYczhQ
XOkK0B40mNflloQT3s9yOKyRCf7Wu3Y3XDs+m6MgrKehQdWBwo20LQomClVM/Ei5atHJLXlrUNdD
GzToh+HwFR+Mv4AF5Rbwm00aIORswheKyMk5Z/bMgUZRAG7jTKsRoEI1kDaG+POp0UiQyceG4c5u
4/hA7dXCcsBV3Wl3xAYAZvBo+Di1OCQv+tUcJw3MFFjmpjfr1CyLLa79PkSrs7EQ7wEvjYqliXgD
7BwcD3qjO/x77VUfDog/cOJ14p42Hm8gUe40dxe69zv343b/EkqGY8NEIxYzzvMLgvbElkkMwdx0
qGUoGHzOHqLpXlwNEIWDwt2Bw8oUqtOXztsPWnlOqH80dNzeujoqcjCYc2xJmz/2t9gSiFDUg7U2
0AVSUeBZNb4QnfAYYjGAO9aTsQ6vbwxxQnpiRLW6R8ltWw+0mfzEJ4eKd+WRZR3OUcDMzkfMIHJD
pJpbWPvx4URtYP/KaUBwFt6IkETxE8VGgk5RAW7lqkLRjW+sl3bVjYMBHXG5Q2cYn6FqgjGRFqAi
vyVmlpMd21okswQFTnxQxlMGkyPSYvp4FC0dXl1z7YyKBcy82Ks/UON0nJdEVAmLBAcrAtj3s9SH
WCKgIE1cObN2ZrBbs8iovYYVKeF405zFMRiFiu0Y68DaJWR3yBxrQ/aXhroaawIUETlmxV73jCrb
f+LSUHoIq3mx8ftipE3IIKKnSTzmRFjTbKDZ4oCaimMD4cC/FC5m6jdQj19sFrgqnuANQcmA+wDj
hoTWFHM7WDu9u2aTGL1CeyexzYr2HUHWpkvKcjD7sPZv/1KcyXWjrL+AlXnwMRivMFTiLOTsgaRe
XJVtscoLXFhdC14xHmNitegQIcULz3VGpUnhtAG9OXaZPinGEKS/6bbbHdoNgfMz6N5Y6E9n2d1y
37CrBHyb/qDb6MAaB6Ia2OxwURPDAfbitZNwO8CtGvG07rAX+k2nORUnBdPFD3WAXADwx5HEu0zv
HfOE+cqhICBrnp3Ios/S+d/wh46dJFaLBvtf/M3cSXsR7/krYze1hUKKbJQVhv1rXuCoeN1FhRCB
9hN8iuhRhGwIuHlBoazzqWZYCLCQFk/Ju/SGDB9+HCVFJeRtJx0KRoPdeXfZtSQP4JQfzZnYfeuf
7Y+5acMIG4eYdCboNTTFBLYSgjw69g+LyPKLbcobIAUvJ9HdOGaYidiUOxRH8XRhl+eYJEyBlc4p
8/mHBrnyq1myN/7Az9Pt1w3LqZCe41NZS4vGs8Pxy+AoZuNKP/OEPI8IEpspyqyj/unbySuCDJUD
VlNkPVzRP0rn+Gx/Ap5q/9QVVtf4Pobd2ZyvWVbwiKTspuePP+2q/9o+b550IjQpgoaO6s9Y5/8/
NtyNJ+CwQA+g+3HwMPdhQYRpzh5yIGkZ8/ycbKQF65omWjMaS/9XPkziknMD6cDhKOco43rOILWA
sMA/yUKoWvwP3oVIEIxhrAS15qElEzGCCW6HKGYaDyK0TTgehp1TyFmQvkNqM8wIg+zcYQnLpSdK
Hb1sAwWf10KU2osJKZAlMm2Cq2KXysKakDCM3XD2weYxP5bxt/yYeYkNd3P8s1h3BW8sVRxaGsSg
aODohPHORFvOJbofnysKYOAu269pcl8vFxrLC+7T0Vi/OMrx6ZXpVfCNcBie4cYm/+rGAczG0wNV
ZKeTzOeUFAvdzTgUyCaPpjNCsFWyMHbkYK7gL4UyVojvZbsksmnHVj6pOGDQc80YNOfVRjrFPBrU
qrW5CYav+7fgoM4ntLUbhUfpO70Kygr+e2eSMVFpyLpv/cbCs1X/5KQXejCyqZBsOdI/Trxa5q+c
vdoZ8yFAfjSR2KPhn7BA+pwry37T/rszkNzi1imQxy2ki77Xm+XrRLKQJ7hI227DpHnKfocDy9c6
Yxx3ym2yVM64Mkj0XXRfrBJvnbqst9OGZKkl9gJ4A6KfYpH1wm8SSQdHAlEfFpGAjPZbmWiHMvIR
cIrhOLuYfnXgBeJ54xoA84P18P/33ZpzGvzlXsBNdJJvGm6cKXqwxFv7O+2Va+1L2P8uxgvj0yU5
k7BANgTcJPOYfMrDfM+oOP2wFiZ6K2Vrfq4/Xzsgw6p0s3+czrigghgnE7tgiSBFqi+rNwwGfp+9
V8QOqMQKxepHGt7/6FKQE3OK0zpA8QPZI/UrPskfOoImCU5mG0inZMO9gQlz58RGCQLUB2iKcS2f
nTONQkkbzBrq/gUEyKU1OrfJXSw2eMyhdsz1T85Q/AK37ZZlnd9+Yhphe5KfHXRk6XOrddO1vXkT
ZzOIUNOSN594n887mCwNayNsgw9z2KSzM3lYUMNSECBSb9kjs/zEziJhdIDhC8H+6cFvEfAG8l7Y
slSXY/NZwNUQZQau2IdwFVsT1P3HyVh9q77strv2qIjtGqAWXS70+PhED8flotzTcFfBMTmMbnXm
vxgv06GO5LAKqgWPKqA/jlS7ctcfwXFoGbBYFe0Kph6UKzjXlluCOkED6KHeu+z8ZV+0XUwO0eOo
w3EmmwD1DnwRzG6Ebk3l/cPlYR3xXmhfNBKYLssH+AObOOx+aT8zGi4cCeftod0Xv+OmgrgBMIaz
JbSL+bgAbZvmHQwVA8n4fAHra4J+jc8VqgGqHksaSCh0qh+n7+xQAXLR8NxMTiLsdeHcRQZ+qlU6
X+WRjRM0J8gDVyp5o+O8FCDJIPwXfs3Pa48u7R/HQMZTi5fNpo5GN8eMD/reCKZ7Ns7TLV7LK1SH
1DJjwT59Ua3ZpaBEekHFvAozWhhXOUYPWY9WEEeciakZiIAMCAwCKGPUbXBjuMy019VEieZKdReW
FgpeVKmHjSIiRWrk1K1G4Xzi17M1QAvmIsUBc8dqP65IIw24hTIEJBcGB/wNkQ0BQcr4xjYF9x00
4iT9zcjfcNNkryJasn74e2Ceei21aDkY+mqd9j/vELsHbSuGWJfZsdb+6gxrfMT4uDfl/TcfvsIh
hFcBAho4Y4LYkFtdHjVcwoD2ECXBaDeQXdDYcUVkf93GAR3sivq3F16p+xk2fwCa+UGWVmW66pGn
oTsh2oAIo//dxOhq6HooPctLBkDwNeAIm80nyeMoyeDdgJqNrvK6wZGsj5wwb5JbFa94kt+L0/kv
H16NbHef/bvfxYxqXAfHhMJ7fUadypJboNVQyNnOAee29RouI3MuScnXkttDQcS29E0kiYdZMHR8
HIcNunTluWlwKmk+9Uj9YwtMhrekBDLfataFbXztbAyeaoLaXSghMGx5PrQFubrJpzn5z79qw4r5
/ovH+Ti3otS7f2Cw69a/VrMzYx8jO5dmgihN47EuCVAiCFVPhBkFsgz8SaCtzrsMoR6cn4YI8u/Z
Hdw8v+CFawzYh0cJv1HejUhT6WjcB71K2bNNDSFvOpa+l3h+1PbL6GEpGjz96tby3rI+Dw2qSNzu
Kst0ChJkYbYNZ1NePsd9y7XS690rfH0DVNQ57jag2xoyHV+S0VIum8+SrTfdxltdMorPPvAXnq0e
gRE75Ofh/oAeznKFU4A416fu1vW3WrqMT5/pKP2xhglTGT+XYdVvSWgf3nWgQxBadvoau7/Mm305
z1N5X2RXg0SnNrSf3hhfUjPo19lCHvb6gPib7U6d/t3H4x2geZ+wXDSQF483QL3En42L1wCOaHnC
gqxG7flZT0HJxhtLhyfYDXGDpNSzEnyGhQmYMh1M2oe3ySOAUTarCVv+G8v5LSc85H584GtEJL0T
I5bPMV2dL+kN8bniQSd2yNf0/Vv+eLU7S1uTR/X+gluis4Al6iMhBxRnbRaX3EAu9z2ouJkVqgIJ
evxWFusVtvxrIu20KVKyhVX5pFbeV+Ou4rCMXH7j5h6B+oth700j+fMnf8DTtEneWSWfWLDhVaJc
+UgqJwuaJbgwsZMAfEGyQVBGqqAe4CT/IvlBc7XIOjKN9dacOBqOIbz/XqqvL7V/OiTXJhA8k85N
dc4S5/HBrM8agmKDC0MC2T5eZKA+N32uoTiEairDhAogjycl4QhiVUblRcWM3aGB5Rj5WCwAgHr3
rKgplhVyyJDoawJbW5Jk33iLOyKu0cD3uEVlC8nFZek5W5nHJqxCKRyOExkTMV/lp75qYY0Qba4d
RqhiP9OBSSa5slP+fINystveT+uBymV/9LiRz4szQEMNvo2t+pE3CCBGOcfCC7TCTRZ9J144b1du
3QkGNGLS6xrKEzdS8xnDkI5wKOpw7fBB/WFcfGONzkw4CAiMOZoT6rmiH6ZhTjEHyyCD+vByW6iL
KVqUUFEjmUADhD+zsMQ9EOqXsNonVsHJmLI1B0IxX4Wnj2eieLl95cpQTAGJe/9RwbnwCj1Qe8/E
fQfvXvQX3Hh3ZEnWHkZSD469sdMsCCxh9ty+Zz6EI934BZkouG+dj781kyqNY3mcweS/qdFAWisu
/fNkYwnxkpif7xK+Ma6c+pwCqeKrVZBYHtYZmB1w1L0eHoAwdBJMAXsG1tKDUUFjywdh4vi/fb7D
srOXKJxDxC6H2S/KDehWZetgX3HXScdeKebuMexGcw0ro0gXY+v8lD6HPSul0UC/Kna6uU4dR+fu
wZJhr/MaQ4bOCUwGR3ZKgtfZnr1EMVs9lrTq1bQwjYVCfRtgOzmErT34FFgNEerUsUXrXZ5qCnau
Ik8MsKRsM14mYj/c0giAbRSgjSTC8qXnaQKqg5VM8G7uojYROYtkYr9C7LRoVCJ+Nqks72llEOSs
b/NhPTDcEdJg+wzKCVkfw1oxdqy3+AX+SREz2fiTDtFrWsgs3qYVZqQ2s7LEcMP+sDuV1jziMo4O
tQAspeTDOviTYX6BtYa4Ez3w5OKNFYoWkoCXwWiiyP/AQf2A/gJiqpBp+3bNF9Jbn4/5wJGZr674
WCE8tbAbwvcnvWUcUWdA3JmWGSIAzOn2AZQxAeAbiwvAdO/o0Csrcu1wB8MYVIArfJjqSi8lVvxO
j5aJaQjepOQS8YXJYWc7j1+wFqYlbiESPiwJ+ULGP742c5TBfpYuCYI1JUtjZTl/AP9RkD8AuXBt
BKcBceAUOzJ5MO8bI4/0nO0G/8VCStHxp7Ss400xgD1B2DyxT4U0fQ8N2afFyv/RaROK9EXEI4/l
m7dxnv0+KyJawIiQAEd0pXBxrBKH1XD8TB4eCX7vPTKIddCy/XheeDRn7TIGMBTvxiP1Eno/DNGw
7wPpRQk2YwxjecVTJP+8U1R7TkX3HLs+7Ai4nLxfL14xTpsKizyPzB12kzFUuFRAe8w/tOPo6F7a
nhxP5lrIopi6xMGTR2+NGc3Gx0Sd9EyVtCIfAw3GJbGKbEI83zDTgriIW27r83n0EiE6skkxLknN
T3xHt0J8ZjHz/CaNXBxUjGuJXXv+g0iR2QPxKd9JmGbNayCz8VxYH+sufFwzxc/W+Qcl6K3DCNom
MjvkDyBb5DNIUpjJyBS/dSZNHCAq/HgOpU+C2+XBU4gHcO1X8M43Y8JE/zf20WPYP2XEHGFLOggu
u4+giL00RsbkJwDRJVeZwdnvsoW5WsrfdfnNQvaRnTPkckhl4zmrM6eooaLg5+fUQ2Rh9cmCWg0N
XvKOn+kmn/lP3UemtmnGFSm1CppHk1WBw7BIqu2PwdY6TS5P94HZoTNDjcKbFKF+AeGLI1zWs19M
m6tTR3wk+e8rQAjgrQ+2+iudrSiyMW29fFZHSQ6gK5GUiCMaTACsHx7vVaTNPBQN3GJBnYSdQfMa
AwthrPk/JTFRfToVZvzqoAL7nav/PSkwukBcIZSbRLyycYSJF2Md6OT9qqdkXfudfeFPmSz8jYTp
8BMv7bunPaHLeAhBxPKBTBQUctIa+krMrG8ZfimL4XkkGZCH/YjfeTxEJqmqcELpdem0APcKXwH5
v0djBlczyq+U77YW51Gz1k45LocSIkoHyVKCJuebGe1OqmHiq5zMyYIjpyp9uPT5dgbJtnVK6Nzl
CpyCl/g+QPjAJl0EF0KXxwSxkzxWchn+bSzpsP6hN6sWZrJi258mUZJEkLoeH3zrSQkasuPGPV59
ODT9U3KvmQJmTAdMSHxry3RT1oQz1IxytabPpoEUK6Sz5aHrBSZ7Zx4h369PRQlfSohHGa2R8Vwy
qesqRG8vXb5Gz9DdGLb0lg8I365W8RD3YaDblt8ycJseebjPHt8VP4JzD1xId/j0f/IDoxrcC/oa
pN/M+Tn7Xc0z6zBtcXAn8din9kPaAjWH+MqYen7+jok3OdZVR+GBNmAiFRoxITCJvR3UL/iqE+gh
4Ioevukk3bXgLaK6DK1p+27DcqdeWBwbrGp4TG7lL47y961ZH0cMC1qwZA4AgW5SYQvLk9HWfMD7
Tdgnli5nfZEvbV5RFu4/TC6UQ44sRAxn9OeCtwirmiy/dwDRD6AmeCnH2v7BfiZrgrhzu2snYhFD
fhp8WuWxBOZ6Z36aw9P+Wb2FCyHgBXnEpluaByIs8dyZzKX99nlsiKJM60P5OPTJNa2+9eIiDceS
IrXboiIt5MuU/cL9xf2T231XyZWEGlotOFOhiMBCbuXNJEN5+LIBJZ7jSsEanNkNLf5Ghs2DOnhT
3rHK2WB1hQzW77cFy/G7dRAO1DRX+1Ff8bcoIDD+H43v2XibcJ3vx1uF27TSwYdZyiYQsa9jcKof
0wLtB59CGL219bHBiwKlq/RRG51fQlI1MIaFMmpq2y7516vfynB8PC/3bmk+iZRm08KNSfd6f8nQ
hvQLqVqNqQv7TPXLZKn2l85avk3KKZhBDyOufw5zWfpNlS3hzpq9o6BAZLP6HzijXX0jiiGxdwmP
Wmatk2whyaFV7WA0Dg+ij7b4607YybNdkmYwQjdQl6RuBZdlSC/WcCDHLZYjKJEG5HRMZSJDXoNO
4WQrcQjskIpCpls87IBjnEeWttwIzhjGl5o7oDGGMEDc1QE90WzwTao8m7I8FErpX2jLcryvrTXE
JsryQzjW0SbpIeBZ4ZePb+o9rxaBCc/i0uCw6+HJhj17HsAmKRcqMZfB/bknXe41BTGSvh36lPdq
Vi5a+1jjDfzRKT4kCZoHuDPj8zLR0Cw5FatD9wqk/ms4JQcuhtZe2QhKAEKoBOgbxgVvq2SeH+by
HbJofC8fmQ8p6YWvQO5V4NJhq2APFiTDmrhgJT0zjhMMYjhYN9LK8mtvIk7brTwdZDTIATrRfPiw
8BNNtI8pC6rqhMj4gw6q6sWyl3aI1i/v17N0SxLkq/kjhZ0WlvblhWnB2/c5nyR2rNNS5c0GP2dE
V7G5uya9BzPIvPsvzQUeoYGjK0a9/uqgaLM1neOiFeAox4UXEvv7Sje2PG/YmgLNVn1YQ21pd1np
NX2YxbA6EId5JUBfTx29YGvqpoQstZukvsTa4SmvEclM5iHBp9G34CjlRGMQ9/7RyR9ZFt15hnL0
ZuSGNk6KedDDTYzfoluw2mrppbHp3cNF0x+LXHHL5PI4z75JeoC6PkG1tSuVzTLvpu0qMbw05Dix
90rI9oShS4bDzp5c2fJBtFJURMWDltgdDqBRqSm6eNEosnUxJ3muKdc4wezAIeTvhbhPWU7sl8g4
b7tP7f/k+i5f8gxTf8By5DViusL46McVBZak0/CFPiVdp48NdYk0HGYwtoMSfsbL3PbWdyx0kgDR
FbcHU8r+4VsT0CM1C9gsRIre1+vsTxJ+XlK5g9EISAddhl0aAxsqcREdGdZ0XZyh1PsDEhfOOo5n
01yAssPNpJnldU+dJ2ZoI+q0w8CVcdJrjsUhiC8+LhnhjP87AIl2+VDt1+B1SYhYChUl/DPGmXIH
76nH0cctiUog44bd7bMMRzH0QrwO1My/i004C/OQqqRbGK/4msjxqYaQhpw6SW/B2ntaTzT4bGy0
bfw8pFfmIWh2OPwM/8C6YLM0tD9z6o6OQghFcu3cc38mPMBWKgfvHN5c/ZFvJFySi0U1epxbP7S9
wPOj27GahConWxGiBM5pmgpoDL+jtYinwNL4B4EX4yr63OLUzVf54jfA3y0KHnJk4YhqFmm9ASqj
ldFxK8Gkki0yW8nRNWeL8XV5MWqy4Qmm7FwrIVibOF/qHecf7QH0a2iQdNDgwlJxBknnhDAp1twA
DbMz6Qa9tW9h8WJ6MN9yuvvI3wGaEG1ynd9IwWqYW4gxDP89Iw/uYYdxvsFPb0dRB6no028ETSRY
AuIl8FjTsK4W03r2K2kaO/M1Vsfo8jAQYiO+GW3hfmw4us8ussE+ETvZp0tDLz09wXzBPNmOppIl
TNjiIIf3WKgXV7wtoLlhvsJ4APkjJ9YbI9AMT5Y2gm+3JXKH7F4uerVnM11pezieSnWbWp9bDWc+
hZ4UJKbY+XPpwMjJgFN4IqVwxkMO9+pJdQzY9mCc/ATVNhToR2T6ueZPToqGk22t7xjTOBGo1tBX
koQ9x+ytqTZmGT7MBWF4DCq4BDPd4CnIl9OERQQaNi6hoiwQW+l6eN++6g2tLpwCuQ/86h3IrvIt
vwnGFt+NrXK6JAZojIrn4rhG32nHJ34sAw+2aXQXjEcsB+DlUK2IGWIga8K3DmYRMLjQac7KqHgD
wkXEnnMmmpzo5FMCW82RVcGrA3JGPwumC4eX2Y+upN5pBsg94X8E7TkzBY9YQA8h4LTOfErcP0Vt
bh0ADDklKUMUNiSBL8Ji2ah8PdV5tkpP7MscbuX08PIx1Mhg8fTP8YMJvwJYeDktSWW6e8QzleTm
x3IijJZoWk8efOzHkEsV9pKT4F0tmKhZDkPK5RgoHU3xDy8gBPgX3qQubdR6bBnYmHtcQsUQDFvY
wTap3wlD6mO8wXfmNad0RCN4D1RKVLcpjAnvpQI7LrUvXh9K8oSyCR4N3hjaijuGQE/qthpRA8wX
xIhrJMh7UhI2SWiZHqv0NEQXpZGOUhvXR+5QQSHa7NJc9Apo/lhS4bOlKF/V49OUdnfW6jOMphYx
elJqOnM0QMk9KlRf61wOPa30LXaZOVkvPkAFhIuKF4YOYfCZtolcZT4X/BvYvO9Fo284g4h5QTNb
g8s+PN1avOwVRu8D0pQWMsGAkrETO+z+feYGNbRqMQpPlS1WTeKmxqj6fv89us8cVLqDb6mdGHAU
ZIZM3ZSf9gLZP7m8AeNzqmzPjnVEw1v2lwZ9dQzwgNBJk68zHvmGNdAM4UQF7M1rqDAkackF4RQ5
LXHXLA3axQzoL6dvVaPptbJo/u/8glR+t+YVfc/T3qevFdqYpDoktCB/RfovJ3hIFkkHGaCchgD0
JNUbqV/hWpFC+dow6sOD5qfyEC+YIOLAuiH523VnGSpRuzJuEzcEMbWF3S+EFtSz7G/Yjc/xrS4g
KxI91bvpUkFCh8CAddfMR3eJsxsRHKDaIvzPZWOCAIRhJptsvwdzl8F8sHwl6PRNd1USdz3uH9mh
br3aPj0eq94QqxEODo2UWWU34f5bbASpHSoWJvelj//OI9Ct7w7wSur3b0xItIjsl9o+DtnvQ68d
jv/RPlLtZwZxlGqIbW51quOvfNybhjmn3QcgaapVnsNEohde9Ex/FZyJU4rBxJ0x9b5MlIhAMo7D
vDtQO5QFyRc0QPflfVrKpOew+IPeldmReEgHNzcvhOSU9VctfcbFolHWuGciuDbUPSFgVB3718qi
5wNEIWI0htVQFXzIbaUcC+y8O5DAtcRdZhK0zhT0VxkAOOJ4aebHvts8McocYF7S853ya+a+1pTc
me3OnhhFYfn32QqKx787rbJYC6t0apGlhGbuK+uJBucZTsO/stjU1WmYLQf1pBdbiEPPKaoTWmyO
9sf62W9t5aq/F2rn3pFx43NSfNSPSCMSMI+wRH2+veavxMGYaGpWVXN1OJmLNwL+TccBTyAN9C8z
7HQstSk5n7LlqjcbZi3qCIQHqvOK6rNM08QhhR/74Nq6z78jXPjOg2SfFIT8uIBs+FNNy43fHxhI
2jUWOHWQl2Fb/Mb1fySd127j2BJFv4gAc3iVGJRlBUstvxC2bDEHMZNffxfnAgNM6m4n8pyqHb03
AR6TZ42e/Car2x56LsaVrWR2+D6bzYcEVLhtgFwZ5eUtguXgWJISLTv+nFu2aEwHBg28HOZdkt3a
oM+XtJ91PKN86OGXbe8W2R6QW0CXTQ6ra8VP3Sde2DO6taysYqT3oGuJY5G1zoCA1dBBv1d9valt
KwiwdfTSNljmvSmYCRaUsmRQHZs68yJt9f7VTJDLvYVu2K9xFV6N4m/JdzHHRACOMHLk+aCeOYRk
4qaoCgSkvwjNyb7chOXtLdl+Hx+ifiWQrowPnY2ByO/ebVrberCj5chJeDNRFXU0+loR0ZdS2x0E
SiyeRgurj668EChoeR9Ut9LdqGT7w0/jczPHgau1Ox3fBp5u4X1L0mPAgYGSJZ+t9cohBhLbyeq2
Q3SQUSr2Ji3UJaA/aV6T+qwB9cjQ+q0B8fSYsC4YgRy/VNyifgKJkdoHNGYNxt1tC/mZj6c4uRVc
gPVN4rmKAOeLgJg9SJkKEQvuoYTAibRf5+QDdZekJjHJwWKmJStRRkKwn/gpm9UmEqlRb/WVJrCD
OlK5zcEJCOT5Mt5uC3mij8S1CSu/JvHKGZtLYNG4cpiipz48k2xfdwR2eiVZwliVZXWfCVuxuiji
dmrXcGWo3qFEQm9IfibrTzK/38JO9PwYcarbNvsWmy5CMtA4Kn4mntaOCfk0+6eG9EvOEBLNMq4M
hhbMmmYVVsgSr+ZJrn6K6YvOPowM+j5t9+Vcuax+iPmmpZW5ke9ZSJnxbaD4unmF1HJBk8GuCQad
P9AmX4N/jodNmJ97wj1ljC2nCKoKA8zgWb+cETyKwLsXg3Ow34+kPbP1HMvE5j/I8L2OUuzS5JCq
LC6bIF8r/moSXWN2I4ztwYi3YnIN8Cyrqxz1e7nhzwvU1SiSMIFWYjNwZ+KhoJgMdwI4vrDiNYoq
rww5cLzQImpqGREm0TsjGiSm4WX5RUvTBCjid5s+Y5TD/1VbCgtCupwoCCxQbXXMUeM1rz9k9EFK
fOrQAVXpafiZm9L8AG5RPUrTrhBJ/tcRK4Z/b/Z9IOyOGLfNpP3JQB810oxmI9eoxR9d+ehZ0woR
2U5E2hB8XAyhE5PHIqjXMdzKFdl6yFGDLfPxdM9kPJ3htyodBHwq5spK79jp+dUd4jLSSyX+ceTa
GvMj46pBlJz4vlr1uVlbxmv0Z3HPD0/0Us9cgyeazI6W6trGE7Dqa9I/cRWspYZFcl5z62tFPj0z
sXK1gmuZXEyu7rbfcWxEgR2Kqymg8ISubpAHAaFUfHz7jzS4jPc02/R4+YTp31jzdYHiAPite+3Y
DacwIRiv/R5V15yAx5w8WBNHQi4ZELUS0DG7hcJMho8u/IvoD/Qw0JpcVZ+Zuiq1Qy1/V8pBQQgU
HQZqk2PuiRUvY0wcIB6CMj8XkDPoWQrzNHZ/Wx19a32ZpO2orsPo10//CXDZKyvhtvZ0GAHjK+D3
FeFDfN9z+DEKdkBg3Iro8X5V4IWenmW2qWZstic84yOlTPDtaYAH6vzaFyTRi8sBaQ1CSYBucnlW
ogqEapO+FBACnu8ExSZJnXaiTnJr1SNbXmz/FIs+pMUp6MBPyYugDNAxZld4+Bp7N6xuZYnQIkDz
icw1VNE2c6T3UMBwybN0HjFTxXCBWzU/j/macBeozuQm8HmwpEETcflHvNUVjeTQr8fhEAf7DNOe
XiFSar0y/qvyJ7nOb2qhKe1GLPw9MYmV5F/dReWTA1ltLpXiDfFv118rdGPWrSl3+Vctfcjz8UmO
umh05SbUGVTmgKP3YVA2RrcrqVbLT3H/0KZ/hfQdd5fu/c+vD4GyhpQWwlUsXhXtkmWYJzhpwgTO
8SoSDFIeazyM66LxTKzJDPGRzRvcRAdSI6ID6DTZmOYbOOwnRCodNPexuVbdT5q8LLP8MznMCnyd
hGy+1NH3fLVZDsAXEpsSXSNIW1E+oaWhcn3sL/R0wgCyoFO3YSl8T5lvc8I7G6CA4FNhzhzkf0KB
8SEslmLJxjpndqWSrdeHmt6sFJLWCEmLhKJz2UjIMU5CPJondW6+dKDzOo6j5FbHW8uaExpMDY+E
W6f4AjZNeW0xGg/SS0u/a9QJNWII0sYChaEa82B7M96Wo8IidGQMdFxOPjuN1Juw+kCQ4P07IVln
1aYmxKE5vEc7Ml0FBMi6zn/GNKa7griB4ic30aa8mSSsD13fAtnHENVAuMW+7f4KOGPP0jnPb0N/
0XO+w1SSlZS/kXUfqchcPNGi6GoX5fsgObXCjrzAfnJYmTjKivJjBCYQkh/NR5Zk7ITo2fo+FtZ8
ERps74uA9Nt+5XOb17L2k9AWrmb/mm5E6cDQJqAiNtnosJIlUogKCgUtU9SIUJ1Ol+iDgroSUE/X
kWz1XD8louuRbh90DmFAlGl44izLBpQReLDFcNco/3QVcosUVxGjWga3mAGcs7FV7MB8V6IBkwaY
XCt/Z5RTlDiR1H0/X2T9WtWcsed+hFarKTBTGIywFnCkjXHPHoGyxMgvbfEokd1YICe+DigQXYrw
i/Ieuic/6BZT0m1OcgXbELshC4aSvlT/mc6ijPqlktlVwnlnv6PyEtVfdUyWgka+PY+eiQW6ukhS
s+jYWNr5DArZriACOlZrxBiWTiaHOK8s/wbczSOjoWCVS40P3WbUo6GuRyogsyhZ4Zy9dK9KHJag
BHKzSrTvgb02U3/6Sw/Fm0/fWsXvU3gwEF++BRVRPnC1NBC5ky/LkignRO9vOKmGjyXrfzE+w+ql
zP4wJi2ktxqG8oGdLf55Tz+iBOTHkaKlN582d+lMLSKLQK26GnPbhsC9ZaSpXoJFaEQBOUGMp2hi
STdR5h30mGBzl1BneQLOZgI0y1Vr7pFfIPIG6AGojlxyTOg8j/ObnNIkSEY1nrR4Nf2l1TkhodZl
7ou3CfMBShbxwai+LmjB+kgVV4SGKIUbJ4FN/0hFBHG5j45puIqQO1tzh6aGGHeaPBnpH9YzqK2S
+oQcCu42DeOGkf69kUtH+UXKUXqVN3Ctq6YbcWwZ2NPbadfhe4MQT8gpOiH9V6ZFsR6w2Nv+jyo7
bRcSnwWG3M5UcbiBgQ1QLyY2lkRmxxJUrjuE/MDNRRWSPwiS2O8VNC2Ndi8CamC1RTkhh7tnpPxG
7dYqEfFh9cfgbCQJVAGrWMb2ptIa1tuxqqxGnVyERkcF9fVCkM1eQUIDsaTkC/LeuEJmD5TFE5pq
nTjUZO2o5Ko9pspmSIi6EaOFlmGoizZNi8OBK6zCCKmBMeOurnYiWe/oCXXXj2nyOep8voLx0RAQ
49YUeoGvc0nlFXpPpJaShb6NdTmbbdwvcpcrE00d5jkh9LIWx5j0m6DxMb4Vh4ShSmbTTuYkMh72
gCqeECoAIIO4kP4xHIwzwZLODnkOeQSkWtlltPHRKZqTvxaZy8RVTKHaiidpyV6oCcbWDCKGJtZ9
lebeT0LxGu7ZalgHwrXvPgQ+F1X7ZsCPZIi+2OvTq3gfmOLLs8KDQVTpVHz7507e4hsqIBPXlDQv
NjR7BdO9pEHt0VtQMgoiBjgmjc2Rg9p0OGARhZnB3pc2iIzgZQmngOKPT/kX2QseqIO+p1PGC/fR
ZbxqN+lGps3a8kR34O8Kq7wtiWtaXHVh3+HIo7NujoHFi73EahI8iGKQ6/m8ClBDNKsCNy8ECv8M
fodgE8URSwJSPeJCFuJVxUSGfeoXBAt55XjR/wn4D/ls+bG1sSv6rjbYXeFVZD9iflwP2pWm1YnZ
GNEO0wBDmcBMmxnkb/6q+ZoRXkl/NHLwO6puzkrhmqg/O7rdeJdQ/gd0o+9VOIlurWB4J2ACUT0q
QOGWIiCRrJtJPE4dHlkaSUWLN6nxMzUbYg2zG1pO7f1PxCYDkpOQ3cStl3SvqEVuoGheODentB8E
js7i9p4cozm6aE1dWzHa4sGUmVrxZZVMZZ62xunfQXoSCAyBI5bE32DXaGTRMRAsGBLudC6g4zve
kLc0cLGbXFJW9Az/DMPxebk5UFJOfwUzdB7S0vXJcxk9C4WiggULDFYcxkqVg0H7YOtQ5ovCerAc
4RpRqEHE2jDLFZYaI8VroBmjcLdWZOs9X6WHtE0H1WpoXUQ2Ru4KJ2CIgD+XUcK9SqQ7iMInjsQa
kWT0yJJjASEZ8tNevMj58vju89OJ3H7bQi1IwZoqzSa+5X81T3Jrv6ldLkiYQvpTs/a0KLOM8BXw
dHIWsu5rnlWBaMhbXTDdipN2AKTLpRaO7k08D2fmutqPzO4RMjyhHm1SXlAa8C6Rk2nnGyCMlvde
RFkYc0b4JEnIGkFZEyzJ5CnJB98qbfBuuEKMXf+jZnCXfIDp8b1RMPWz698S3jNFd8EWl2qE/Zn1
w07Fn55gLf81jDbZp2xfAT5UDzqxQiDE7d3jcF1KwzofZpzGVJZyZTd8/fiyfYdsEoE0Bu403Edw
VapTB1BXZH7aIS9R5YaCU07kdSxrcDlM+SqfSIqzDd1W5LJylrwSKrSA3WE4QiVI1CXXT0LxEtGr
ED+M3vNP3Sxs/af9BwAKvhpnXhGRS0ysqIPTBUwC+NxiC6Ah6kEED1QfmfBiex1aGFr4NC5x4gdO
VDhxv5Pf26DZDhztxMsTZCxvELvHPjzXsUlb3TyAImSbrWXVt5asUwpGTBR3T33FASxxe7ixsBoU
bA3cvsM/BO+V8BtoX2/l2Dz84FjTLJTTbf5M40/paRRXAGCj2rJSZI2tuO8DpJYkEwtL9xy6N5TV
s/IELxNh39iIcC3Kr5agDjyxDBKzRa9iTP6R4LXwykNTIuUMXbCsUF0Y1IBRViUtT23B5Yqfwq0K
lz2KKU4tbCvyUmzk2YJfjWBco4/RdE0IFH9ZI2RlDzuD/bWm2wFumS4J3gENxZTv4SeaSDGDBljO
iu0BTf8iePLZzD5ARDREIQCgo1rjFQZgDebvh6xtstIpVI8Qa0oaCxg7lzUiDzm8l0yPhALwpzTe
rOCKXZQ1bxB2ComWBvVgNAmnoL5LtF1cmApuaciwzmMNFjbf+bRo1SWnMv/Ao2Ri0AYpB1xhTUWn
z71FfR8oADYc5hJSzNHbEXPJS3JnVOPXIigNsfpEi4Zfjg+cPXgtffOVyffiwiWY/ZLpjQsRAzs6
NCyrmIpyZFO2QuUagYhzagMP7CJ7hOQKRnb2II1W+2PPYx6zbvo9xXvGaPKS//sQYY1RkxjDpaa5
vcpPiLsJT++i/JZeYKMNBWaybYXLmtq3DZmHPoFn2ZKXx4BcxB1M8imaHVzGgcOE1+AE1lwubosX
sqYNxh5ZiRkyA1uhKo9bj79IeFvTCrxTOfmvKPV+x8bukU4T6PjMfrmT2l8+DdKC+Ch8mRNeZmze
mZONbq0syVli/qy+S8FpoR/x1e4k7V9DvALmKSTihk2MtGZQpOX0H9KhynjXEIvZzAocCC0oCuqa
a/SQMfIgK8+2Efn5WONgbEIXLbbZLd84WtGnDXOm0/jb4bUjlhMyc16p7enFfiCwUvTEQ0DLezLW
txCyy2MLaAjjDr1+Qre2AAR+UzAoLwthyTHJ5OnjOSTqnPFmWBRoiTHtwvHAC5JaQvKk7Go4pSX0
2ABsNo85NXVcR+zfCuIr1QMGId65gFu7lJ88pES3mlvA1oD+gyryF6Txoquj6IWoUBm1xMo3vWFa
EbEYVXZpkAjo4kkLuO4zgoCWOqArcNDsJlqCvDMJFTsmfoMwFChl/gz8qYTBEJzHCkCeqbLhaU9+
OVh4logG5kQEucyX/Uo+FI4BM18C1C+HJfeifgdqifmy+ELxzfVOgQJjz3Nd5jagSUDQU2QT7s6h
DZxIeyfz9GRiqQXf2/sYeTKoT3fIbYu7hz+crNLJVZMd7ew8qglTEpGdkKc0SOJOPgDa7kChySSy
TRUaAwX3whR3EVCGkvANuAW1zYfSku1YXUBlNHDI3wimfmVsMwJ8Yd0kFAl22M7SWZkY6QNHBcMK
onjTxwFtl2hfE2eIvUxiH1qGDoUpFrJ/zgmkJi4/TdCGtv5QxRPnohjfU+U227gCHgY8O7sxYlAm
4k6o9hphLJi+yFmo4AHmeMLAmplgAotQLOL8o0SRBrINwIh1MTFGcx11XAEgYuXToBLHxqgJ8wjz
b+sQ+UwGaIrZN/8swFkJAdQtHzkuLkLFl8ky+S//5i1H605oj7VEMsCyoYXLiXYKFe2anVtMXUuZ
HCvZziFNrUUI0U4ehXJLLI8nnj2OsG/2LOxc06p7AUR3FqAQ/CqPyGL4DldjaAu+MyLBxxqFMJbj
jUoALNEYQcFrlF0gbHD/k4O35mdJXazL2Kk1xI5y5b0HN1T/5cVHWF6SDhrgqnz1BuYmBztwt41j
UpuAtO+YRFMl9MC3xfoLxq2r7/+pzyjpQieA9F/tzmJTr0f/70flwiONHC6XpwEd0AZpcY8DHxa8
tEEC8ZM/5+QGvliQIwW8ASnGEo2nPwcF4j230fHNxSLE2fYIv/Z5tjMhwhfoTsgZQnjMPTtLBZyY
aeEL3330OVV7IiMac6HgsVlEf9WwS39wNyPoDi8CIctMD5LDc4ZCmqSFWS/9Hj0k78jGqXDklxED
hNEfBoFFH/sEIix1Hd/lZyp9N+CJpFC1xmEu5uCLCPBzFGxZTpPuNe7P1v2/mzSTXJqVKfkiIwur
Ca9g/clHqsCiztLMAqQ2mDxJxH230yeHLioCIBEdz+EyUHZvbqCFdG0Zodi4CLjhYJnDsULMN2QK
UMhAQx+XUrjs8LJyXvJItS4m4pimSHpL+J4QGwLBymM+rCFWKRoNeblmghWlwjjY4xe5bnwYfKsA
HEtxjQaW6xnmwjqFF8RNQWyL73UpfBj1d0tX5VGj6b3eGeiWGzyCEikK2q9JOxRtwRKiYMtQvBLd
rCCfWHFCRBjaKy3RKHk1Bgwp8eT8qqV/Zk0mIdmOGHS6VT24lrWFduGy4p55k8DSrFuBhSFEH57x
JhEjK0ef+vQmLFfiF/yXQ8VNpKj/uuacVesGr/V7lWBEIUougEVgFu9WGuUHgroRSk+VfmNhpwbf
bbVSZHNRtt/va1uRcQd0hOp7kXOQBjx7I/PxFLz64a/V6Og6jrJT1ZgG4fu0f6B6FFGuSG6P1xYo
sKvTMksZl2p950lj++F56I+acBjJ+kOfbDKIyB6XWyHfJhIQFU7fDbp5ElrSfhsUdvSt6edYvKOE
CfHpNrtS+5fzjZPsN6pOMtSumvX9pkCPKJRkLSFiGU4dj2NNuMvkma6o7t7V3mzeOJwYT4bvsiO8
m+Q3LgDTER/vU9TjwVbvKmKjbl+W1hYvkFrs45jiwKOm29MZPkTOOZ577DwIPjAjEV73pomzo/SE
hXJr0keX+e9tXnDJcCSGE79NJa+CU4Rp4r1vgtO74mV4Sp3BiAbYdWNMFpMvk61Ihy3LVRM76q9I
HQyFJjX/RmISqEA2+ykvPVlucQerH+Jzf39b6X6kXjHfGPR4cyCV76csfpQ6uTLySQuZ4cRtglkr
/KzBcR2kfVmyIxKhtSe6JNCJx6KjkuVOJBwZ+8KmYvIjoB8Mri+Ogupyg+pUG2TdOntjKHC0OTgG
4h68TinuLUEXiK+XBQEW2NF742igU2W4CYcSKmw7lqFbx5/vuYLnDdXLpY0VKthyxfqs0RChkrJR
lD23/EzQZPmOH3yeef7bBwo9yxT7jrAyoMeIVTjCwELbbtP9t/SwMMf0sj9GWDhHIOOrmlYBvgk+
Tr8TCRWKHRy6SX7kZ/V2S+E8ScfVoEbky76JJTm04T0RJPq4Lma8jdCW+VAt57w6Kyiq7gaGSdIF
SpjqwAGN1C0Aw7loELHEwy+OYFfklrDh+j9Gdq9kpjZ+ruFWHbGd8sCeO2cnP5uJ5HJ+XosB8RxX
IdH4x5TsoPdH1HnEazRoa/+LLWe5IpbM9Cq4skrfPqR004yfplvudfZ8E5pnJ0671YTLK0L9gHmm
6oDjwn/6gDavJGOoAJ5dySgnW5MCQB9I9StUvDyQlsUHsuYQySJLCTIjrlTr1Qxkl2SLnORBqV/r
BlXffNIIuvjpNie9+8eo4y/K81iv1IkcJ+XVar/CeHxHn5xomZfbZHaRA4xh1jaxGM4BGExoFRN9
91ljbhnqn7T/9N/70eVxyL8zcu6Y3CYU7jwdfIaF16/rbhPEi4g9S2Teacmz6c8T0LOW0SNxzZgv
Ry5pSUI3367VZOnjz5DBvDrNrhD80mE4sI8guBx66A28RBozi0+i0j+R/PsYejQDsyPJZ+uT7sp+
O/qLhLiymA9drMPEe41bqNFkprc14kkWMQBoxL8hUAjHTf6X8ptNVB/VwJHz/kRlYLEIBsdk3I04
AlKVTZ+EAZ406v1Q+yq9Vz23jDVobgg6sAoiBNwfhXxKb/g1iS/DgATDv5dn1oBsDCCfahYxmM1W
1dBmMjtzsE4hM4iNPdFH8QmnBgW/s+6Wv2xpQB4+tEv527FIOc2mcjwEUbQqzxWaNKREJ/lTv6k3
RKSJa6xCShi3fyhoNRe54GZlyffqva+KKzhd9Us4y5tsA8CeZs85x5X7oRFu5k2T3X9om/zMIwvb
zDdjYR44v7OLvwp/cljRRbMKlIv0ptyaVjb0cfRH/ZsDo7xyJ8BgHxN/K+8NiI2FwNz0ibP6mLpz
ykWDKZG0DCBzYqTEOeaAAOYNSoUtjKLWE0Sxf2v7QRgWI+K0caAn80bxAYgJzwGbt5mefAdPklBu
u+zDJ8CC+gNhl2H63nC58RyqV4hbRd+CjNUVR0p4YM+oxbsmE5DM8SA6At/xcgeRDirC+8nyne8p
XQp/xTsGVK2f8RAhRATWHDN1bTXHmCdrfNZoUubqO0Z3NFDfkX9FyRJ+BQargbqoVXDgvvPalSpb
HtBtIi7suvTk7pO4V1lSeIR/Tay+KX03C/3R1hRym57skxSdfbJy9uCSduRgegtJe4gBt+cPPGc9
CKhRLXdc+ooHQtI1gecLBQIwYJU7/nitxrW5RLpYXtC8t+qH6p+N8NoLXqyyL6sLq7Q5DqkcFo6I
zIEgAttkSGCvJw7sUIPuLLDZfFJOgMe+fxH5pPlf0StM3QlTGZmaHJmUBaS2K3W8wE4WHpPmjzyU
ntDG7aUZ0YYC8PcIY9G23IiM3Af2qr6LqLnNf9G/wm4+m5bZnbCmJP3XlkTAIiRep9bRmm99O3++
HZWcOsz7R8XlozXlJVTWKV/ylUJvPs10GQT79jU82VBINN9fsWYh1cbIb511TEjWwA5ONmMNz6tf
B2wkn6gnqV23F+aHrztMh7VwJr3MwaCBolXAgnrnAjVCz2I+4GUsoOQp9uMG35BT+whVp79rD39G
dcQMn9KukeDtFydOH5G8I3PweEh+ZMdauOkc4fo+BJhJiHKLfsJknsz/4nylIzDAV4BqT3749l91
1wkccg3kd0RRLTDFNPEZLXnM5yCgDnwmBxyJuD6GFZOqwkiamAfbdOqfCEfCqTuzBgEvgBVOfz3l
9LxQuDSbxYqMfphvh1inuJ+zzUDpGGhYPnKXzmOIM2TvfrJpHb6R4lc8eEN0i/tTb5GvbC7CL3IH
4gWarf7KLmxduxgcBTc2OJVA7tYXIX6MdDQ1LrQvXWdf/hdZr97gKecYWMR7EzuFO4mQPibmV8bj
mPMWU+Jq2WBfuyNpa9QL930IckVel4Snn0dFV9cX4YEAokCLyCNCflbie6DCFjBxv8yfnB9kaxPJ
GnFAqIeWIxzVVOdguqs4y9FVcXKQLietgcaNs18fhfe2f8h8SqBqTw7R3qJY27OBBBFeE6QFJg9I
6XykF088clX2HNz6Enmu4PTt4pPN0rxYy+OAdwrRlLCbMMgne1m1FXGh3DvRTbVbCP4N/fhEOt6j
nXd7ZQPyvKb3wTryIsD/tYtr7iKBXYsXRSa24SBYLurwxMHB0ZD5YJ4oY8CVGeqOCHCARqigenKZ
AggFwW/IGowfUEp21pF8Gc34nJgLSXgcXKPC6cDH3Aogx166T3nkcliJ1Uh0sdP+qAzkRfcRklYL
qzHgJCHNRyw3uvQjSf/SUyTYJoyglh5ilb6jX4XAg+UGq/mf2lZ8yV9mwnflPDGsAtHsAc2BIhmY
Ozf/5EEz5/+cuCZKXWkRF7EHKww8iNnlEW41CmPA+jl0Ue3ybK40bAm4YH+rkd5t+pfWVbg2qsMk
HIgOSZGwOKzgFxAGlvDkV+2XXCoycLTTkjXDUvxJfsWzvarGeTBh3Zd8FtKAQNPVzwxhwgMISQCC
Es/gmu3VXDjlLcxXoHVQMH7uEtY1A1UEcqa4je4kAUQ8jFbwWQlrv8DO91nka2kGQFKPOaP3Uem7
I1xhTELbZmJrCn5LBPr6ZxouQQIH0av/Udcn/yDGoqMYOQNnPOqW8STpd5FEd3OrvPkUbJpe8TJf
ICGV28McL6BWxilffAb1KtlF1FMt5YepLMwHj8iAbYaLS6SvEXE4N8OKTmK8GvTBiM7e/EBmQYfR
6E5LdovpKGIEBpaxkzV/5lJfQ1qzYcxPnYMgdhJ3Wn1SdiUCfFZyrrIZpF9CW9PZekbf170/NMtc
EHuEsCR9BngukmOJ2ZTngNziz7by4nEj2ExKaJVmhRpvKTP1xcK7ydEIHJbuwcL/u9yyYachyuf9
8/SXZLvtOZbOPPvqa2QYQUWBi33EiMKoueSZGPDRMWAyTageYbWpl9AmOm/2o3pRaS7x/3rtQ8SV
dUmlX/Q7wow3UFdVyK70Q0gfMm1J+8b+joU9a4+Zcnm3+8j8rv0VcOnb3uFTRnam/o7+5j0ddvo/
SEJEm28NncUMuLF7DDcBi5GXXZsjcqc+2/w/oZ4UneXcDTAtCWfq1vxpaOIC/BY77cTqgHXIsAtQ
qvxwwIxoyxLhdOs0u0+YfYljFmiXxt2AQu0kk8fmltIxaKFDQKuJMyf+LSXG1gYv6hms5wOOn7pX
bb578c6Ir2rDolFPATdyRVBjOMKqpOtCJ7Rbd3p8v98jutCRxJ3wNFrPwvwVk2+xUFH58384u+h3
0dYGiKgSviwaK8aMk4UEgvRkMbyOP2P2T0aWSOr7nKVVbrrkwJlfg3gH3CUF8NkF8mKEipQo5R02
Snd9m9eu+G6141tddcAI5Ix+Cf0D+JZdAZlH+dky9KAzaNMTpGeifIIbohBcWgMeV5kgtVnHVJBH
ODwI8jqCq+EfRjA9QLZgAeDqxBgR3RTaH7aY6R7z5w2PD1mY0Mxw1cKVGh/TrwhuUCX4AYV9sw33
eIje5IoxKgsvk/+YDU7/rT2xRHp8UHkuWlimwcuy+58Sz9iykKB5gP7wm3Xr6Nj4N63fG+/FBqiY
I52GM3fNE9YhFTA2xKQF+2flJE95G2tsoxDo/kPc6jVpEXY+y5FbPEMzQMttiNBTlL7fW4FWSe5a
uqE4dmH/kDv/F0SiooUfGHOTQ0nP0T+le9T+w7oKOlgotQLLaUc8AwURTJKAVezajDWUwTGlKyvc
hzElbaTRKMNf3n3E8cPY0qrg7xX1EOGIH3EFsnYz8DFy9RB6FGSZYFfo/sZVX18YaxXqUlFXW0vR
BpIWTDSCduMRTzknVOb71NxxSWADSI5LeVt96Z1n4Uwfd5EbO/KqvkgOBtYP9cEh0o4brnRhGXnw
YLC0DmYvoaf3DLndEvT0OdvyxrmYhIi8WTsOHgYufyOGIDmgnOCz6bXvQtylnTPG5FWCnubfMqlf
ux7HTbotv6pZ2uVSRnZXBjj6+QuYp//JbtNrFf8ZPdltdNluxfBhis8y4Mf6HMlUk1jJP/zq0gzX
UaA9lvXtOrWcoiclvORfwiP9a2MOzffSPGfFphbxDZP+jJVvE85vzav/SdCNf14aMumFvwm+F/xK
6bngx2U6PCKe8uovZHrcWx/4Giy7vWsFwC+S9U+eDr0BvlU+STaAiQYUC/LPethlP3U1R2qysg/J
X2YQv6Av1NDTso3BKCnI3sDG9pdOJqOLger4YGXGchSfkC1heOn24k/61Qk3/Pwsn9qxrSYiRz0T
4UXFCQxsDxUK4A88ifGdD7pQqq9aPAvWTe1/fU6lOR9ziQdbWINvJGd8M8p/zd2x7Lw/W0bhOakY
FU5kbBjVohzfyqvs9kq30uFuN7NPAOjj1IjLd7sC+zAXhvfdI0tfVqdGxh9uD6IjeQL36T4hKo36
DJrGDb5txx7CaNxActYtdWUOUy3Ifv7sGtuKD8UFLAsQLl6y0hpHnwrUG8uTBb/pBN8kIvxtMGh5
KOd+FbIKvMRFl0SfJc2YINod9h/k5UQhezUSachaCFfNwX2rLWrryt6mCrSLLV7WWoEAZR4/aHTw
9dpvaJA5swH2bIWvvtnDwZkzTHJs+63U2+YCB1pw6obP6oB4T/Z6mZ6V/CtG7KRLmIneBDiOEBbg
D81aDg4DdHzdnCb1hJOogJrPno0Ze8BaBbnUafM0nxEmaoQpElvoAsb7N2TXQCHlg33o5Ubc5sIN
hK02UKoRLHdkuWV9gpcZF5zZkZ2Yp1C9V9C+b/WL2ZpS9c92Q133hKIxP5rpixhaEvswcv6UBiga
/kvyjc6dv8pCN26vtdPxY1poOcIexYIi+KXH2F+xheYEFyXqF7XLiwJzAEzgl3IcN2/JIzaB4lwK
r+lkJ4i+wQNBUgD6NqqisI2k97hbBtJRvR0jTB134gOwX4o6PzJUMDlimr/YS+5I0cAW1vx+OAhI
wJAiV+6EOQ8lMIlL9Cnbic9isWV0ps4KmxerGO3Zw3ZleHKIymnZr6tuJ+4SICFVvETmZnbH8Iqv
dG3v8/+th0IWYfCoxx3qFLphpeiJdHZcpXDUmav9ITmC5Ai2qnKrVQh/glw8HRqAXAUMt4MnhR/4
Z6stCGECaEPi1RCSoxV+Nky+q2rhWC8JgDzbRdrPiCE3uhJmvsrjLQs+AwlI5Mdg7YbxwQEbCZ/R
B1NWBxRSPDF3EEWiuv14SKm2MlZV/pJeaU4ae72OjN84OqlEfdMG9FXfp2hrCJgUiJz5VxWOShbi
Bl1EKdxFY0UTDdIBwuac9CfgL7yUz5HIbeFz9Cng2SNrDsgYbH8y4wmZq8Z4KRmlX2TkO4jaidYQ
fyRtryYH/5HL3wbLVEjNy7rH00KHkHUkDTdfNcaiXGXjP5rUMHJ/vW1PxRcwWMiuN9NZJiacCkSS
EUkPvJU3szhCp9NmQG7atIJDAEz40KPD9KY2hu6PtL7g57aslQGhbTRXEdSHECCM1NWnNv1lGouo
fsFLRkqFzthLlkW7MXin6ILr55q6VPfQKWPqkjHx9f5LGM+msSNHKjgh2HzvUU8xGJrcil4FTRAu
b7G/SmbtTP3Rv+iKIgkDwvNIh7zQ/Qq3GLCmPgYeHPEUukPAZCSeFAQllU5EjfFQpodyquFqjjCT
y/EeE2MVbNAocfy0wXf3P47Oakd2K4iiX2TJDK8NdjPT3Bere8DM7K/PcqQoSkaD9oGqXRvyP0X+
wmGLhevOmlOPjxVAXvzTIMPkJtEfcCtjBpYojYpdqWxNGiT9Oc3urpVGZAJQEpxUcxvEuNq6O5cC
oqnI8ttTBKrqzuAAxHwSMLfvCSJ8m3bSoBx/pTmEWoSrUKj/jD+gXEJLtXV94WyCVmy19x7LMOgK
NFB8COJi/08oaUd3jXiID4DePbp1yEOkvdhAzrDe+5mvbMnzVj/pbwL9xrK9wEHzFZB1gzGR4kx8
XSS4fB7KmhiCXLoYpRU4taBfoeIFMAASO6BwGop9MWzN6N4NV26JKbiYYMp+GdRbpuogZ63M/85h
k8YH0dgLvDbzJ/BgXWNy10mHul/zU2AzyyP0e/g0xwRnY+E6LPr8NMJQt4ofCO4W5Ul01ysMeJlr
YuuS/VQju+4gG5yRWY5p8yFTL3L2LwiA7emDCbmVN1G58kvb4iWrXPbxX0iKUHrwE+bLz2A4DMHH
aTqnzhaa9Gk1p+yhY+j/EtRLOBvUvt1gocAES9gya0HIDRYzSpgO/IDCokXANXIyUJocn9Ha1cae
jss1ccGOlvRcufBuwWBKIAYORzsCrLeYWEC9nAWrAsC+XnpQRrjRii/U9/J4Hvo96RL4pPevRF5Z
vBhqv0Q9MyglrY3clwxVb3qWqx+hcUhhAHazzS8EHMDV2b+q2MpLprmjCWOGTpUQKYZcDOM5Nol/
K29YMmM+enh18qYi2jlVHgrkGrl5R/g1LbXJ868vaUZmnTd7hNR44XcAm2WywKdwHQm4Ku/GiQup
82cxhnLzrFuKAjgmI87ZpaCOoDeDoQ96ps+BXdGpPNFt0D3V5NCA6WKjy2Bmhix6Lsd2SHBreRbR
9qOnzr9IS2uVL3j+DKAqtDOdrbqkGTv0SknnsNWak0d4HrP9ZtwqFQlsEfLcck9FV1Ur4udm5+jz
w7kFZ1A6dSXd7h+3f+po4BIzwccXClbWzkCGt4nS9zTF1RmEYKW/hEwzBptBPRYDqD7uo0t4vRCH
sANhyszRT7tIY4CxQvSrPDp2GVYAGXARSotVGy9Qr21NYy9JqzjfNc2GZ4aO1GrP/j8ITtomvmSd
7RVOcoTkpOaO2O/G9poCNjGBSU5xQLT0xggWvvI72sDSOJAaLlz9RUPYBiUBQo6Mn7kieoeYmER2
AmXjYS71103DlHhhRJs+dQRtC0FFG8HGsRaQ60sbXhrhJMI+EhlqtMm/eHxaNmnPyIwFp4GvIu9Y
BwI/2N2PwjuGMNYFe9OA7IGNMrqZr5Bxj+Q0uFbJm15bisotovy6956j4FBE2Lg7/kvhN8OpwACk
xtRpoUS29q2KK1fZTCm1cCp0IsImuydiegrG6LvIAXYbAVLHJ24miX7AFqoU3VnpkfZQHgL5NVZX
xb1FyBphCBk7Cq+uwTcPxzlHDxzTP2RMHqgpuQzJEB3h96xia+JnVWQJ8Lqx5VsxnuxzJxIggS07
5reU4y32UNNyHL4FCx3krFMQT8x7XKs7+CrzfkvQ0+80FJV/zWwvtP+q7wKWonWtjFW7MfD8lv7k
m+lvk5S7XVASrGNXgcqI6gm9UVx/e3vhN1kP1brZVeV+bD8htM+XMCwD66NqF9XdxM29/CMdCezH
WlNzyRyZpKnP4ndwgrernLMdH83LB1Vig8IR95BzR7GsL+qZw1MHU16pxdrstnFzYRC6Y4bWZw+V
qRC2GvVOouuBKaTNjGSLzoWCm7oOkfuca/xRSRdJceqzRxhFySszv6X8VEoO4KAu2jqea3wRCCVs
kzLYu5g/TS4uLC8u8CvWxvDB9J55lfIlGrDq3WZZVefeO5eCOFGekKw0JEcZ2x6wOMC+oB/nBIlk
0a7WX21+gtdLqhc8ToR0Zo6kiHG35fQ1y9sARaFBx/G5JjV0Vu1IRsPSwZ9rpA91kIbQt4VEmuA5
gwMGZeo9zP50d5Pi0mJ3r1Y560cRrL9dRM28lta6TWWmSRvVctLxyI3tey8TRxIDxv6msfau96bc
z259e+/yfUddlvzRBw4CB+ZJJLpVuudbn7mzYHtwF5r8Jn4Lw9yKVpW80zYulPbkX2V9imYS1UKx
xhKhnwXVikI/rN8ZdjLVJVB3+PbW4jq8TKlAJNOLzzS9arotQNIVj02Efd2X6R34X9rXDnP7Ob+E
0F8Yd7nWHgufnLv51AS7hjks0mN0EJV7hOoUj+vAc4zUqd8mmbBYKlLvQgYvryEDE5ZychAiusEJ
5eI1ErIiYNSkY8e7T1WbFm4ZQ4G/K/gamofBxq2KrKaZslREhzq1VpyKXp62uKJivGS+HXvLeF/O
u+OYOVj7M2YheXIOoa6iMGG0mIZPC2WwgDXKwmz2FW6lPI2J8oY+DcL8RGWFGiM7TX6WMJpZwe+H
HgGlI13FJCzCT7EpZeGmxozmMychCK8HxeKAn969UR1wKm+12WZYADfIz4AK/QduBtLXEr4XbagZ
0k+ssnXcv0OWnz/+04gA7J+9cnaxcm8iwpEuGgUBuNe6rXfD92T9EK2hjqbMeyD6NOKxOJtfhTag
pN7mDHh7uG64PEBqPAjVp6k3LfzTcinnt0G9CB2mU9jsFXtTTxZM6w0U93DHPO+ttizFwcNArnFk
wESpH+Ghznfs6OBmDnZWrSvlD+clgaa9gLKK5gtjqkY8xYz3ClxVEghJAS5/XUzrbn68DMP2W9M4
IWz6XsSS9VRMhzSD6ClcEXRIxKLsQl4gt1kOccV7K/mjfSSsEXC98jZolyLadfDDchfZ4g26mEJk
BdUOO8f6xMUhq1+VvNDpGYqGaLr+zno1DfBzim97fPQ6ghgiwTZW/ltRNSh/MbyTDhqkR1tWUwZY
2TbnqpHeEcFxLyhzhjkPD8of6ChcVmAB/kGWSGchfvsT6Xfix7j91v0Wzq7FXBKOhDCxfSbmL94X
1PPgC1Oo2yT1ZdsxhEofKiQgfj3APmvWP3BhT05GtJ6GiRUIyAL+LxgpwNczv5hPmMnc4sEX/SWn
wcY7QSlho9H08YXtpVlbvyhIoF2wh/hLilv/8E4V3lfovFNCoBnMjv/c+A7QAa+ggdwjD8kqMNBf
zmsBesaKUYRS/MmQjZWCILJLgj9x4H7GgkUDYwUGmUKzuQH1NamuFOWcnHJy1RdfXBGsPz3gT46o
bbMd7tnpQ0c1Bq+EqMxlY0CoOlGFUpzktMY8RWJz+X6EczqhspH+IEkHrWXDYkYnuVGwYUysez5O
LVlH/FxnTSzfHkE0IoEIjvsuahyLzGj8HcfiOzzAuUY1kPBzJmqK8RGcPj80u7bjrqFL5QuViXH7
GLAnBRLxynX44AUK+9o6GOmvC9ZElEAon2EAFf5Fx9HkKZXcrjYiYuPD2QJHBkY1i4LmpGuEBXtF
AEHvl3J4/5YBQpry7JZrBd4ntmLwggwHnm+rk637O2L/saeytGZPvh3lKSO/cFf7hJXsR2Y94UEn
61h+JGuPCvK42zHH8JynUMbESTC+hXE9D35mxrgHgXxx9rKe6qXJ4wKuW03LEScQzhLzWFKhF+Yq
V86ysI8PARbObDeqB6IPZf7ICJmcvGjflNXTlDzH7YtFmN1gkMtoyh38D97sbn7B/M2JCC5mrAq4
1N8hykk+lfwA+HhfDMSE8SjVH2kOPad+TN86JR1Rzc/CfcZdVCwaO7pBWLYqSKKvXqAgsHtizVTM
Sd1NsK4lJ+XeRLQv49PDDHoZvz1en9pQF+whTEM0UEVQ53jFP+Z3oaFi4SlzRsZPTOWUL64jFv5y
CU1aVi+1uNfgQkAvUi3cc049FKOZXNw8y1l6NzJyTGav/yRlny+pgwlBWwhBD8WedTvBK7mwCgR4
38gmhXMwPEsODM6bP/8yDDZMLXrmyIRXM+O0tQyAPuVBKcwkr3WoFEiMIwpmMoTDmO1EFAtNyr8R
fE6vcEUh2YC36OVfCkYaOb9kG18ZWA3DFm6/TwVNTw1rVtlE0U4SDtSOB1rOn+RmsWz9zuB8gjEl
8avlFEAcRpqj+ncqq8Zz0AGE6m1yrcj/zOpMEnbr9N6wzrNtyEHdL1NIBROewWnhds8Bh6Iuv0X9
dqJxs7FrTL9wTHT3vnDqYDJn2FNnXyr1S6D9uNeU1MY1kiOWQpEdRT6BmOz2QSGYO2ip0LeiVWz7
FTp13hIlt3uREYxyGZXL+BdOBPoTbsy2O49CvFx5zBpSQlV4XBucLCDU5z2O6Lvso2DBLoNT7N2l
0AIyXYeBWxNcmKYnVBeZsGDuinoTbrdJ0cYcQt/jAYG+m1udTyA2yAxWaKcMWEjzhvPvI4mvboss
2fI2iFtSYY23pSZcpljcq6VSZi8w6kmS84o/xMNaoWK3LEjBGdQXshcDdHfBb+obJ2OY1CfZ8Cda
doOTZXME8qKEybcoQ2Knm5FYLZ0mM4MZw0XEqiHjnnY4pyYacMQ68TETF1uMX1Ko6sXkk8y2FX8E
YDHmqOZKtkhnNLc1pDxBwDPgD5WnQAdk98aChJBJIYSGTFyK9W/AdYoQCxkRVkWCXZiOdE6B2Bc5
DPXdtLQuxRfHe2I6KqnRUFv0hU8ota2iNJjY4phm4GijAs+SzzYsFeuJEqry4b1Nez4T4KuQCjby
S7qbRP+M0ibnK+jcRmmhrQEGmM/Q/bZLy2o3kGuRcSQQm2osJLndgkvCNh2zU2Cua/ksSRvqPNdd
E10TLsoCbILkoSe+mwTMxISgs++hGs1UXUDnRR02K7TLUqHhE/tmJfdXrfiGeaTXjuKAVTgBJmjD
NcO0Jwyh9Wg/dB7WX4Ouj9sLhx68H4OTjCZCND8mTjfMRiZB2XE6IMXTSIWhtG91MGA8rCnfYnjw
Y4bP674QNpNwOjEugU6QzVSoDkxikVkM4kGsVkKG+mDDDdLK0zfTJwJy5lrzrnZ2PVdQm24RC2tA
AuKtqR0wSDO/wbhXld88dcZz0W1Tai3key6MRK4ZRJjxSi9h9GnLClh0WGh/Sn6aantwXHMhQbEF
iuSuNkXUD/9Kx0cIHiZbwVvLGI7aUnaNatxJw/lhOTSbCuY35zxudtUif/R4GoxWt/BJTyVnDZ0O
Z2cAzRPdTmX3MFerlwnMRG/p14dRvxUv9UquOkxgwJnuxmWeN5A8pkjfIyodLV9G23wdEPCzoJ/z
mS0iOJjxYeFScr+djHJnAhJR1+g+SNm+s6l5daaGuN/jeOckvB8BCl3Z332TrXUC1KV0SJCAHoAa
kN3BxaI5suV2G8tf1aIrX5zX/mOp/aPBh7lNWwWwOcuRgmEngKxJ+5k0TYCoq/wh3U3C3HYdgiMb
Js94qK7dFmWb6tvWDQio2Yw/gvZNuFYA8CysFtKJ0AiILpp1jBAUcDhve9o3cg8o+2iisEa05XWK
+HgHFTg54y2HqNd96uQVE1Yymcl/QTnaq07Ijbav2xUQDeklHh6SmE7R5y8oszOalReiFAvrJIwy
9I++5QAVO0ddMS+qz9DNRUc7C840PqeBN74Ccne/3+kBRAMmRR3ASZ7V3HLdIp8sSIzqSwJia+bW
zcP+LkNqDkCAg6KNk15qD1tkiQ0xr7pDDKMPkAtV5lf4yb8RBYioC4hz2K8J7pm1uzj9EoWTjyXG
Et+SuwDxeytvUZSqiI6PHCQ14O+UKgURZo7uIusXU4LKImG+qM17cdt2k1Sb6b/w67YPLXQyfS+K
XFc4R10V/Pw0soeynSKsGgAkxHod+rWBGMLq6gEDmYyhC0pBmTlbY0m/cv+oGdpJ6WC3xAD2TH5H
tHMyR2GKMt4vw43rfbxxm0FC8r6wkrKMrQBm01kfiYwbdHK6Xd2GHcsKh5RhR68usM1ywCqESkCZ
kFcU7lPKyBhezsNIYLBrNxmNTs1xOJAF0lkr3dtq9U4QHf0HSIVc2GMJ2rrR5H1MUPVoCw6EZyjD
vj8vUUruemwEQWTx0uNcqhbDovIgyszpFkwLIJvpD50eL5BWLvuFHV6D11KPH+LPL0aP7QnKXA3X
YB6saWNl9YcQGh/8Nl2vaQmSnfvtJ7DAsC1fIF4X9WWDCZhW8wrQt9ocB6PiNJzzjGF7bKAyDtGa
SHB8kqT1+CgPHr2YzrnQyDTP+W9IYLnfh+syYgAp7cuHG/wTaL5PSXCJqIa9/hpXF1RIoBJIV7Wz
NxyE7EQqT8Tk2kaxwZ+FauQyZp3TDm8oDf/Xg6TV0T1ORxcuKsM+ED6jgDPyxAgnD7WBflf6NzHu
mM7bfv1Q1DOebzHVh2o3TJ8MtDwxOYJ1d/FRmI9I5hHgYJVUgqYoeCqZ1hGZUsa0i8opjzhK0Cvz
UWxVKLHZI5VFpVXYnfzj9qeIUdcsfmoX1L18g/B6rH7xTrTsI6yHjThvoSHPSPKhTw5h+gNcMb1G
+q/+EyGB5OIMw5ewPqDKK6cx77Ym1YkB6eTO9nTdHw5NCSjA54ylca44RjndOfQLZDkQyAuchSv1
OxlPWXD3P+Gk49hyP+YjVlwY0S+GlPHEXeDay5ioa3NorcaBYC9BxYB7VtMit9xajN5Wmo5PNM00
0z23ZhrJDCkdvtVwW0MyxF0QyoJE9XsUTVie1sXHgAQlU9XdEnjnvE6DN13asgKbY8o8AAvW1yKP
mQeveK9AeJct2hBjpTEziqoNdWpRr2K6aZUrmSaSflXuDpAGAjy7b1J0sDq8Otcg+VK39wYqrnTd
T44neE17HqoIfqT/N1GHLY5SHemifhyMvR//tN7TT3mXxbsy9i67Ir/UeodoaMe31HDJjLaIxbPo
DkvDTV+Z+A09TzKXGf0MRTQR3wKGBvJHwtGVDI/hYVZPBQ4oXr6qee5xGR/lbQabAJcnBlwQeeIe
FI+5tN+qs05duZR6Bd4ALp14ihGTQOfshbZaOE0LABS/XPOm4Der1EcGrwMVPF+rQTUYUEWA0ytv
kdgA6omAQTN5NLr0CfuvaYQAuceTvuPh5jOjH4v36K1FIsyYweOngouIBSfHH79MNKZqdev7r5z4
jAYl9FWQbJXv2wHX8qxk1MEZYwcvX+VYjkkDbkyYjal3hb9gANBV4HT3UMEH7e3jsoidKHQi/kv3
EOfILw0mcSfuxHwtQtuCbMURkGo36nt6QUACQWFuQKEufZv1uq5/YmvbEads/gYy9WPP9XpiCDC5
h/7zc1g49nD1pWPnsmGNJciOmxE7ce5/4U9agxMbUyu4CQaoDuZpCJZAD+IOKAXwAuAzHvew66lq
H943A0zBQVsICI/P+i3wHSogv7qkf0yBmDyoO9Hm8NCrDc5qYFrYs9oC+WQprrZmU1PuEwQaMzfP
3LUKkDUk4LEvc8o7/TXeaiesfMXBgA0eUCiuO2Afuly8o/tzisFzcR8xCPCeLnfOwIQyJivAwxaW
hqWqCoj3XBy/HfPoQHzEzGpuqLjwdnOvLhfpTn2N+UcBgcu+0iUaCgUhvL6nxVz5iBE4i+Ggmdi9
kbMNi2vuytGkG68nxK85QR2VioXLmA3VgyQ7mnuNPIqCtYgJMzyRFWpvUJ9blM9SC8JHu/GTqZM3
FqG0xyDBLG4RbJX+Lb4A1kvIhQYCVbRbK3KutXQB7iR69057WKa38dXQ6d8ZfvIq42NzwSJejI9W
p3rEcImqDzeXjlvfcriGXejWbbIusE3+y07Nrc4kG/UAdDlM6v767JNjebqMPCxdSUankJtnX3r0
NnRM6f3tNl5OhzwU9SZQtyq0BpmDSGS3r4UFBHrxJ3Z3IUJgpTypClZnsrmIMOWrbkHbE05AEgRY
aAyFq4QcNhS4Bt3AH2c8Q0CRBDgR9kgW3j0T34TFODKUmJDfqnvx79p7+d0bJbVbrgz1JWF/2HFC
1P7SMY8yH2/8e2GhV1n7Pm7ZdJXQXvsPQrg2W7XtTwqHHH1GGp8rzo9Xx4x9Jr1wGDhpMNMWtk1g
zrEJQaMXCg2NNFlTwCZUxn0AhUt5FApuSguXOOrw0zTrtLQ9ZVe7B/fbQEjcvHi6+MEAwypOFCwh
yHb1XINE5lnIfVy0M/1FjGG5rjUNni7Rr1x36cHD36PDYqs6Z8qJBxDbSHlOErX6eC+TQ3Ia84Pc
vcb0CmLmQr9hQ4bKjbHwHOU1QJpIy9KjZrOKU9W8gsT24n9KBoOe8gNXQD4D+LOXHct6CcJVbPF0
wGsBNs4pYNNKqEeBMEMdyQymeJiYA3OhuTKGf9jaAKtPngG9yohqlUfPBOYyxwscNvRlw7HDAyb7
qRmylRgbFeQQ7KMK864Pdv3yy3CAipIW6zvk1N6h9feJv+zkP5cBDzUq3Yk6uyJ5cbuDWC9Rt3c7
jBuYSpZ3wtIs6Ir43sO3AI5hzxEZhHWv+GCG6mqPGq/Zv068jqhWUXk+RWzv4DytXIjd3uT4KnQc
LeVzyj6/PiJ7WIXadRxyEEVOyK0CG5hzRoYHp2GyRd5chYvuZE85JHs05iZaDTQtpHXr5yDZsLfx
n0lEsIt3IGMTvQKXZBRxCi0GDrcCiFo4ZnSJ2CbRN1ov/MhRNsVzKKkMh0lIK9fCtZZ3qnlwsQVk
YxzdB3Y2M4kG0JXOJtw5GCMgfTQzVPLs4xHX9g2jbVG+ldlXKMNwxypuJpa8ZYaN6QY76uZXGn6y
f95k9DElpETmVlIfY3mGrlWwDXATIgoFt7daOJroBDID/xT5lPqHGK1TTDltFmQodsSuwHKf4HJ8
+TsLBo4B55BmunkMaNoRpbdY5tIZpNV6RJFErWhBgaZdUhB1VKx7IB9K4wgLL1LHLpb5W7ioLlAU
HcGfI+QHjD+OKLsQFxry0TrUJIFjmgqyTyRLsSmwIfqntFsfjRW4UbkwLMdSob6eAsJhCtxwXhJT
vXIKmhUdpDosRdOGoSq4P8QIDsHRrPnz+n4ZbxooVs+qWaPGMk8SFujRnWYV5/Ka/x6EGU5JF/xf
0PejIbd9+PRoL0GgpHts+bZccT55q3Ii7bT78FdAzou6nFy4FqdAZr0mkRYECVHdH34W+gWJnEcW
OsapqErafVHBNOkZW2FAaO4e0/1dbytYl0TNwqQOJI+0nWNkd9xJHu5b+UrAPAs3WE77cvZ4Zl8u
tL3o0DqAmp33wZQB7jULQd96txCPCIrU/bNt39ma/eRBENL3BsVaDtEzPLjh19XDZpqgFsbQVvxd
HGkXfP2r9I4YKlMJDr89dGTHxcetUxYh4afYRmGvMsGw1BSdduc66nkdpniY8GRcHgD2tom58ZUX
pNexW7qfdvxyY1IHbItqRQm8pao7xB1UKJtnpbmlGaq1G4zYPxHGDuvEmuFcEIr/XKB8oN20+IVW
WZ+BUJ6Gvy5Dae71B0wjhewqkJIwPt4cBjtQqIFEIIZxlW2dkZBKxRzbLH9FLOAm1Bcq2v+fiB4u
+hKDRVOsqGv/nytMX1BZK8ncGu+i3bpbgxEoWpp4k1SrEh+ZxXexDqolBTjqlC6zUerzHwFvUpn7
b5D+jhRSkqXoKsUnF/hw4wdg82JB/9F5iDwM+JTl7yDDGWM6ARIZnv0RB06i5A+KNWfajMVTJXxl
pLvdld4R0Xinqwm9FICNUYItU5C4p5ic0SMMzwHCX/V0C2ZWeNVNHvMfxo3yU+Ythz9Fg8/GiqML
/NGT+6U4Of1uC/eTxitlWOaMGboF7uxk4Bi4C6X/KD2aTY7rLoV1TjJjgay/uHq885w2vU2/U2vX
AAgWRs3c86OOGLqhf7b7do/z8LDtxm9X+mT9T0mtL8hzNTWczrqZJCqokze9/AkFgCZ+2MKtUPJn
PLB6TrjQ/xM/o9tkRIq46FVz5qGYwTluvS3ytQKy75qbBJZSrljLQIR/tpV9jHJSsITKoxXg8rSU
T7nJO33nKcKuPue4n5eYYIyQqdcS/oim/ugwlo5AqCIoWZq0qgFxK3Oao1iMTNRZigWUxTKeqkVr
0nto8FJxzjN+3LabbNcal4JyloQXQX8xlet2E02HLPtFCgwMXLpiRqKtoHPH+LW1zTfPeTZSCTbm
Cs9d70fDQL+QTnnx0PM9TjQIk+iCaJsXVWKLdqZ9hnKliXvylHOqMA4llPprCGye0y8p2Zmowiys
bCArbFOE9Mo0FmZvZvyzyADjmOhkgp0P6Lp4PqzsY3EqZQDULXwJFCTJU5q/ZXaDJFyl9l+4LX6A
k+EDjWRfYODnFiQ47NuSK5LgHURlEZ7hYUz4V/HHZiCarX4wK2vYmXhaT9LfodpWNClDj54e4hlM
fOaPbv5q+zeBsgLhDisf/9gZ7sCDO22v/mHiNnHBrCf296kBTVNDcPaj67+u+jCJT6f9mACI3AOW
AcdxqTcytrI71XEe3zxkQtMVXzUpmwHDRbpf8nSglYIptHBlVONI71BBUu6L38hdh9tNYThK808s
iWeeMG7KAa6mfFhbLJqsuTKVM9QznzRyE7o4/ZL+zqvQ/4KyorGCfEmbEvENKwbOMaRPjznwSQc8
HLUvnIeYjmuWazd8oOWWbLWvAoajbvsZlDMCbCCSk14Y4fSX3Rq4c6Z710xt7v1ELUZPEXwjxiNY
Vv+VIq56G2HEInnyKQE4LVW08vofNS6eqQHPOU7xscGMHYmeADGQR1i/p8VbhbGTX8aKc3idX8D+
q8fQE2xJ0855FvinBIykVVADA6psYPhjkp0Vi1o6bqBvkcGJXbzx1+BqggNZw0sXMXSa1hvMA+yY
2RImZkXpIb3Mp28UzDfuVtCucbwoGEMIPUc4y+akyPuAKCptRf2fcL5av7l5YknKGBUkQgmTxjH8
Vbyh2dK0G/1Ax53IpccdpG5hhVw7c1OrW118dgg9SWnyKKjTp6Vs6uTh5xLhTMIMTAdlJyP3IrzU
iAVhzdcrQAGtXwca4XqHsN25/DHwpJOjYL4A8urwt2uesnyRohrg5SSxvE04lmjE9EUB/XY3umzS
eoUtGPTMHLJbLLX8nfuQopUKxlR2YbqIvjOdXFCW9YrmG4GTBeIPP3sRYZrrAqRD7wNWdGOyTIKL
SD0N9IqsD27kp3SnUnabtU7kMZ/VdqwxsZ1VlE5y45gsomlA6MEXaxkng80rO9MHWlC9jYHZk3bR
WOZp5zFDwjYzTO3QPXgnAzi6kCgA3gx95X5LYgQKYFX5G4pb0dEHGcwnpHwZ5O1cJ8Cj0VHxwwbi
bh6ekohDkJthghpAQ/nbYDGgR+EcRAFQh8F11m9FiDEw2yLtuyfapYBDTZchWdcWTM5qKIAaAiR8
8FQZVuG/Sn7ocODzjsN9w6hmmv4a+XfADFRLftVq0/JwR/dpciOCZg2IOCX8mQblJ8WXCAs09dJi
DOZiGY1BCOhyaGTbuvzICXNOVqj/PRq3UCI77lHD289N4FzbBKiyKyKcMlvOMSECyZOZ3iOGdoIQ
FjVh3sU1drclWjugRyLMSLIZ1waI5Jd8937rFtpFtc01kgk7XrkKcQexG4Q0Wf4XMGRg9wsiAPxy
9HcZlzhJGJJrB+ZTDsjjOSOTKwroxahomR0hDFsEyVtLv5W9YtjtyreD8zj8WsOPT/QuAQ1vbz18
80ohanm/QXtETyRckAB4dyFZQUMTeTgNsm8CkzlYeBpw+HctolK/W1RGfxh5AJJxVctj4/6se+Jl
YIevpByRyXL4gSxT58wuKm0xZOcAU7KGurl7KLg0gcJ7HiNyrJ50+ZpEny7B3gud8DLGTqrf1eis
ZgZzGAx7WjIjkBiUV4MM5K0pXBSuXtSg2TvKyMwi+pCtIYMHw9ypZ4l3k9I9TF3FPBNhR/4vcZAD
DpWkReIWt1Flm0xCCmMWkFbC2zuotFHsdZnpElNMfjfIlv+i3ymk9ym0B7EH6WVbvZidDo6mrvrQ
Rrlt9Vzzw0McNoSF0lcxZQzwGALG8QhewcBqKfp0pMWmwgYM4ULLAPQBbGbkSzdj2D/jbE+Vd45u
SOcpVNCnLO/L6h4YPglLd6Fq+KhBtJz0zerAQMd8BqAkgOtWcPPHi6VvfBo/92uAz4VxQG/rmF0N
4MZToBvWYuQ96HjV6vijddfIusTqP0YywKc9BwtFLpOR4jtY46Tn5mcTBNaHuzgZti0kfaPjnMNM
9gDuwsQn0S6DxuNynozKxO6qZrdO+gmMJeg/SnZX4nThuMkWCUye2NsR3TnMAPZ7O4Fjj9UHnDLx
PkjochZGC0i7Kdaw4KSNAwP4XyRsFHF1ykjC+Rux64FAAnCzEYrTCTqYMoeFYV2L/poSr2Igd2Jb
S3RrbBbmF5Ay4PIsRNQR0Jp2kY8T2uidh6hyxJyi0T9ZHpX3PODKzhJQcOQ2Fdegccsq1EDtj7vr
OMfnwX50+7mO61YyqYwp0LjxZTg85B1UhF1N/m+fUqfbo/RCLxC2zXwk78b2edn3YmF6SzcNUSFl
tp/+tXi7dRB9DI0ioSQoelwnOTQVfI+o9Zc5VZkOT0RKoVP8KdkjfASYpvg6KQzzyY2HZ5zCIoaS
RT9aEhMD3aaOlzFn1kDfJt3Yj97OLJcjCv7s5grKLBJIAi8RjFD/9jQjksix6xJahsKrN2yeRYwC
t+jxsU9PAqduGgAJUQ6VAe5tJUOsYFx7cJ917Hc0GiR0VX2LoyDQR1hEBKUBgcCgVp5B8erFr0lJ
AxlNOSkZbmH/tDjF4YTqrYfaNs7wyCKhBSQlNG/lKq8PaMKsaG82Ff6fx8SIN4PyrKmOanfr3YPw
1HTzixBAs+vOrXwHvwruDP/h1wTht4Zltd/+VSZuYsgJ3QW4RgFsT2ClGgDKw2wfwX+0vUXcIIZB
ETGRfBjUBY2GKe1okQv5Wk8B78EJq5j+GTm01QFjYSfUScxzJCW3faYkNaOVahsrb35w/GTTgFIm
L3USQlLP6nd+u8x8sNdcl466YgxPDT+cOo2bl6bO72A9MWu7K9kLVwGrfA6AOdk7RqCKMYViD9Gi
ArzvtX0tr3xhERGmMot+SZRs9Vvo77Em3Q4M2qEn9Ge43c/qFPsYQREhQOD1Yvytjtq7o9Z4xA/k
zUg0F8PL17bEh2Ucv2xFuJ3RrIWfsrfGfbL7op2ehRemNiDZuNDZSyjvFS+TsnTeGGeTA5xYhZ5E
9XvDUN6SMJ6zGz9cBnK6URGlwEuelI1PGQa6O/5YJkBfy+lg2E33sixK3tInM0CZUzNDEZSSZYbk
DQRaIM5xB3uifyj5ligH9cgaJN6s3tBbwi+JLwzE23Ed1pch+gcZKHeXiLNJ8T5wyKFKe8nKXDAW
lBR0jNfuSnM+XHGYJOSU8lbb690mLB1lXz+yhktgyrBgOw7LkECCaX8tYVMUZJXOpTMnB3ccTAx8
jbhx8SIjhBIjrV3NicAvu4e+q9MUaQiLXi7E22X3IauGiCQLFx7g7REGNyfAEpKE8k/kIUF5C+xi
0TMxhNHlyxvEVubR/4+j89htHF2D6BMRYA5biUE5S5a1IdwOzJlievo5HNzFHTRmut0S+Yf6qk6t
mNQsZ31rJat/wWwHr/i7AdWSPvBXS+D36GW3oalFgOHX2fvczlkipo+s1p++5U4YG29L+JkPHIjm
xFwTHoSj+it0JmwLZbURP3G0DA71uixf09Kv7PiLq108j2WHjaW6gcDQnIvRgQoD5GZAMsaKWT7Z
G0PaNM2moD0oXTEiKa46sXBuCXvJUTbVvMAf2AJDTpizBz7i69vx4WscxjA6UJo0ug7GelRlgZSC
y78C3dJhIo0TpB4calLCdGvFjvQY6z3DG6pAeIyE5XTHylqJVyHzeCX7meE7NUcyEKC61W3Y70Iu
znRhioviyIK3KeNNzWyS5dMM3lgqJDRRZqxIQ6taIGJgM3TlnnscV7gNcCfo2loY1r5/TqNNWF8Y
XVBVIDMFidCcvPIgwUgfqMtNDCyD6eoUF9wilgojCkwdUgHkx4X2XGePUtnH0rqktzFziPZDITsS
tCLNRRGV+hSbJ+PlSAMLBt2R9Re3a/9DIZZKEmFV5SvwJ7lX7slChq+UdQnMN9kX2U3EmUzaxPRc
LZqrFf/4HwFqXAQ/OEYKksDo55yTagMcMiytwKcHetabpUOFpPGpia9J2geniXMp3oXLCburuKux
LPG6rDUuCz6HdlCsiI0JfZXExOD5YC+lgwhSYn1LD59stmgsOBbDZCX5p+YJlVDmwbWORjReGo0i
mm/FsK1z8ew/mYvIVNJyFoRB9I1NpkCga7zwr8k+paym7YNq1kVFxOqLIAFBg/+vlCrfURVdGIhB
hsWDHv9JL00+zjnbfhkL24Jx8AGsi4s1MPmc9i0hFFZnSv+4xTNVn/mGdsAQIPGSb5QpHcoeh071
mnELvHKm5sKuTEwwMJy7ktMk0Ky9olsiu92sPZxIugIUjNwMYd1GX/lUaPHE+ycZTeNtrFF8QnjO
4rb55JDU5j/gEM6d0x7Mf1V6W6or+BvcfmASL6sUeCY2HL150vws7/Iz6md9bn5msaKnWJss04n3
zjpLlPRc/OcgnzEEQ0RGruQayhtR72lOv9KHxPimg/SEeIQRGmy1cZNfj6jZsbGig7XYO0jBcOJP
DrNgRjbf2I+1J5vwcBF7U46y8h6yFd06g7z1YUdIleamjGzLseL3DBakvavhr6ecPZsxmi5BQorP
vA7Pl8rrz91aQ6nVvYG9gRR24rwHvrje6dlz0Hb9chNVmw7EYsrAlxEYBdnlJdEI864BDL/1ozli
SeDuxODWzC3mztQnUEn2GzJ0QjBgW3x/8JrqOdukp2DSKfzz2yyWeXYIsmOtnUWYBtq9oEdv3x+D
Uyxv+FSZ9BHhqpDAjD/CldHAFgb11OVBNc4aMyk8pLI3zVVwt9lY5/ZI9TEQvYfaQJYi9MvBCp46
w9p5tpdxM9YPIwZfrN3Zq0AgSHVXZzJURV+GfAYWmx5G/wtbSzQ7Wa011hzCLij5hG3UX8V4avJG
NNdqdeY55u+KIWM8WvSjLtJ/MmbB+mPWYkynJSP2k9Oq48hH8Vv/rh/WX1gvUZ0BifADaLQFa2sN
FxB6Bz0OMXzocQ08KY420Xe/Zq/BrGMx6y6bLwQv8nRWtCk3wU/96P4GbDF8PcQHvnuM5l8cGbmM
Ny9+ozdlnoEdbzkPnxhzoe1eZDrCGQorDnE8lfBuu0J/7zIS8PQGQQncNBO5D1pKCJEm7Wo20B45
DTDKxq1Pr4q/ZR5VPhrNQXWltoeU+78GPyNWbGPLSmkw0/SVR6wDiav3XfHXPvIvjG918VtzE9dG
WNAFMSaiPy7WdbjsvcfwofglYFYB81m0W/Jf+CPQC/l5G3e2Sz2Ns7ThhJz9YIID6URrEjd77uly
9DLOwF+oWX6veng5gUtpVwMnGKWINS9PSB1Za2oW48FYzqdnwjSW5z8TgpQ86WhQg+CQCGYGzXm5
G5cYu7AlrBtSSJ5pfekAKZA0aNYiYlZ84VhhGG1YzsS5o+D6u1DmowL1NAqmjB/1kzOkj6G62ryH
xa/yj7/PeMr/iB1w/Adl/MYJt+t+qfJqrtFTb2f1sGNOxjjsryx/TN5wEpF3saQHxJN/tJf8HVn3
Ao7EbNEJ7eTOcwVbrtiwhA/nj3RRXthuOXGxZ0xk/q/VpzCBYVpp9ENSmtBDZp0fj2SH7VS/ho+Y
Ig8aBx0Cy41TGfdkx7DT0bf5K+UTW8MUNSht8Oh8IfDD1YEBLHTLsD8OlWuBuxi/KG/Q6DRMFZB7
xG3xKHJmLpd19p3UG5LJJBJB36/Md7dsLXTKO/VZFPbywYe2semJ8FTLuvCoFMTPFv1Et1xwuj+1
eWIg7Z8gcbWzf0wvuDLXyolvdUtz0wlvFjKTlBCpdUgZRP4X2wnfTLuJiNNArvmfUEyTcHE3e1om
N9kvlOFuy1N9kY/YglQ03GmFKq8hYw7o8jOQX8EN94UT4X0jF0d6lRpJqefEXyM8PdmxSRxAiU9A
u+r/wmlNW0PLN52ty9X4A8LHOFc73Og4Qtbi2ryVoNR+2o15Db9Yfqb+3n41N4Tm6cHAn/kRy8uW
GEQv2agdXA5nVi/FDVz1Cf/WXk6u/o1StvR/KriG3N5fiFjGH0ASkl0gk/fDPXeMDb+o4Mccr9Jf
diOIN3PpPexrjKzZ64XX+4nKlnJa17mCQNCL7EI9JTEDRLqhCJXa3ar9oLx9k/tn7Z/yL+YoikfX
YlSLHnTyc9NTLoXhfKeLT8vrHN48ltRNl9nGPmcotE3pKuB0HeHMvAxn+dTHnr77JoPI8gjvfql/
qutojSxM5sWRVp3GRgIpsiXcxhBCcvQfYZnTpLfkVnROqOcAdUB0xM78C/hLxr44vXuUfPeDaIFI
d7jDM2+Xv4KnHLi0GI56pK98w5Iob+kA/SUBv0EJ5VN2Mvwn6pZNdbJpnMhsh/oCJkdM8gansesP
aw+QlPMiUEnySVvew/eRZ2bXfGtO0a3yBX87GuzXWA8hM0jF1mFDwgO74Ur0ZBCNn0rjxUF98cp+
D3GGSgKbs/ZuzNz+iB0OMoo3+7r4gWrytg+kvP34YfS4+sd/5ZlD7wF2BfPk1DgpAyf0xfQw/ggD
cWEosTdwlP7VgbC+KlzfJf6oA2PMZtyiKr9vGNwI4H+n8l5DsOLR/sovkwFI9l4EW+hV6Npxuq5F
B8fOQGfk0GDqfErDeZIJANHZ5p9LrmLxuNdDqPa+WwNf26mEobBRGs1DY4QnHmXhCwnI+C4hsQwM
CwrtElvXwgD+MXIAqi9Id5znc4W4QfUaZ3QLN/7WvsyBCCc+EikfOMV/w5rk9TM4Ig1cTebs21yO
cOa98UNKmd3JS9YYoMHCLokiguTyJodyAdnNSG43mHzXwoaoD3gmqnuUtYYUCoGCW6AdyqhwqyDd
XBTiSCsBKsditQqJ8vSrMlpxl2MNZOdikrZPNsh+SEgoDjXLBdcA8BfzECxcIcRiQQYBcxG3VUvC
yWvBTmfEA7gW7ihEhwxAzwEdXVih1DV9tu3owRNRtANHriGcvW0QG+wUxytNgJizaUUGVm8a/7rc
sc6W6HHP13UyNiiixMBX/ieyl8zHpVSegIhRzOdc3rxGPaXxGcod++Hb1RO3CJ3qJu+aiDv2jotk
/JqQXuF8GlcuJRgLIGBV70NrOlTMMOswfbvHCDlOoKOInm7I/QfDT8lXrq2DYCeNqJfq5MQhHRVc
mWSnJAhiMrE3uz+FV6D+UBLMy+KzKp6VehyZXQDnUxvCSIvhteNQOK6TIxho9IIbk/Ae1+8Vl0Mg
7DAAvv1PYGS65pV3+V8zPgTtpH8Qjth1DBNgjWIzlV1KJ2RY2xMYE2yIEUMVHig8H9MKdif53Bl8
MCcagsiWiL7ykUlg6BfxGR196G6kYMaCXPbcjxxH6+DGHEz851Pu7g6/IgnyFWAC1eUEhyWtBu99
0rAI86qb7Egj/OFlLW1nGyNRcvYB0oouSpIU7JELx9BrL8kTe893kXzI2LuMZT+8lOAOaDCD5h0s
m3ZDKLI7U9ogSFtuYUxadCyID55hBOol67sFC2Az/fK34H6TEphf6g4a23z+PdbpLrr4qmv4Lnkr
edqBoOWfR46q2FKINC3wWWEerO2vePEJw8bgBz9WyIahcqm/0XQBC2M2wq+CwJ8jPq17AL74XsKj
nNpTy1yCVOslTg5gQwcDBPDD6JyGHpl9GP724Wca/kpEjoic3MmYjuA59UvIy1nsYGDxY9JKTZPp
APzXbo01202DK8GGNmvqNgue+MFo7trT2h065UFfKelcpafqG5woVQGPYFP/NiXi31GftlG70rQn
70cOShJS7bjj1k4jhXUcwbRR6N6eCrg/A1xN9h14SbbuSYBpvixG0CALlwZ5wS/MQ81GvyB4Uf38
OZ3MO/sVJyb8OpnLOzpuLOzWeAsAxRp8C8S1ltOJCXj1mTP46mzcB1K7LBg1L6hQWLEGL8HgMNvi
h/nHOm4RAzA9oi8y6cqc/detysOgsfpAVKid0pYPOtUFiKA7iEExkQTQDskiAsBJTwKOmgMwU65W
xo6kVfDBHaWZfwYxvoo9dUWYBTFaU51HIMZYMmCJILgljsa29dURiC8YqVa3EdeHv2mN1TNda99m
CKR6mz1k7Sy/BrJ7BsALYmW01s0xeh4RK79LHXfU1ch4mzLlQKIL5ap9BiP+5GX0R/QRCHWucQlw
czrNPjvGFny/QDBONbUmVxxPHA19r7q8gsMwHgLUHnTiRdjCCgbsSeAB4Yr4E+HB13TkMMyyGx9o
MtFJD1+71O3GaxSeNXPdM2A3CUnZnbAydrUdsyoQu0lWtZ1xMgXsrSMq6vc6v0/CpcL0wTrp4CQS
OWm4kOqVzuMz46EA+2VtWlKR55EzhQJngKtJanef6D70IhKLoGGeUtDBbnHbLvGS1Ma6X+FHqT44
4o9/zZd/p6OjcpiKsueanoHISlDxT2bdV7+HJ4U6eFNyHkZP5ffscAxRV7qS2atdg+kDnW0qBL8F
rM4/I12WiP6OdZQjGBI4KiHxHHqPkHnNswivleNAz00NUdEuyNv6R1Hcq6Sz3uUPUzWKFalpSJaA
BL6nm/4n0/qiuZICNQNtjsQl93vXlwq4Pk4h3iQBlP3ktPO0IbrxvhiEDhARik0c41u3zbPOG7vc
Q65zg38QeQ+UB6fPCiGnAS/d/xa/2T55ceEG0KVgJsSXh8dAPGdf0i2D9/mD158WUCQj7uQoFlWw
iABTe+h0qO4Oti9zOf6MeGl9XAeOtlUDurg81XiaFMC/KTarf1JiHzcp3cm5J1mLmNA3ORsiGb+M
rljOJrfDfcXzcDGDfU5fPU+rQPMb2rw9VpBqop2wCpjAaOG9Q+TrGPbwmkmgwbxg08wSA272ufVj
2L14QJVdcw9xjd2x/n421oaZEN1oq3rrzyfkwIltkLBrwSlw0p2yTXlNbRUmMS0WmGkAowWn6lJd
3gz2Q2yxAF/s+FOu2LEfARVMB8O/U9VOnBcJN93E4zbsvOZLeyY63olV4B+yLxn/6zdrM/UC5GkW
ioDgt1eOvI54PhAHFu+/4oElMF/rm+zQJ2t8DdToWN+iSrvrEsi1hcy4EfkET7pXFsfBTVGInLld
hjDMgvWW/np2aLhuLd+xvx/wey9VXhnVA1RPsl/1eGEcZXSt7xiFoSR9D0P6e3oGX0xRNDhjyw5h
id/qGSFCU8vhBAfj2BIFFl7zWWDgX9b+UXpBGQdbab+thWSTqaRTy9QRickS5IriZdV/l7RSVeBe
8gpTtelE6nOII/hx+SNSAMjhc2es4aIdyVyxmzf0onPBOpOa+VJj+fTfP8EwS3HNtiJEHAsItcVG
S4DUK+uM1yf3yLYfTZeJNkZ6casgyMxMtaOFEeeTQWAyAe7cN4bb8tFG+C7DD+mZHaTGKzuiBDB4
LiFgkRDL9g/9ypYC8HDdvE+4CapxFVxVEDLILBca1jEmGgrE0gOrf2NcwbqFP42ymjiCkQvtVxze
FWGB5s76Gv+bAImqX7AnYOcJFFgzgObVtlzhR1vr46qdTg1p/HqZxo6cr7L0LNygbUd0YjJTojSj
WLER2zSvlPjMVjJHwEkruZR5CuVzdCzq0n00SJPd9QDooHZKxu9K2NLtHvADLwQBXzspt60Wk3R1
3lewiTZrOUdcwI0wsflnP1rTGxmGjsEX+8MIuoh2kGwIrtyDjr1/mX7SdiO8l2mxB0rVvHcS1WLF
gQZE/Ryy6XKDkDZ8+4Iyn8R+/BE7MkQV5h/cSm/ytBhJ9H//xPwI6CE0lpJ1XBDXG+yUXZO7AYap
8rsNNhVd9ee4c/i5+ATRo5Ff2R76GvY7vhT2UwoX/64cYj8qRs2s0iNnci8E4Dk7ohaALPMNqt65
7tg4vYxOXKh1sScdxTOZH3yk1o+wandRtNfPVDhyaOtWcr1TqeQCAPLXQjG8xNh6qCPFvaHdTEd9
u/GdXksTf6iXueQSDrw5cNPWMqdyIpSAYTD4ky3Z13SgMnY6RAwGFna5k2FnrI0bL8bdME4c8ivL
nmJkca9fbPlxwh8Wyl52+Uzx1JCxW06FO8HC/mtvI1xb4MJXbJUYQ2iddgcPvJZyKm0Wgfp76qGy
hzucxyJe0pYkgRdcNKJ9/YXCC1ymsidyT/tUUV0kPndsRDV9l6veJCP86jEP4lx5GhK7jY3XbXQZ
Haeq40erMT63zEXtAC+BFoERdfvzu3IIfuZPw1jLZ0CcjKGwnSm0EZzf4i0w7FzAUrBoNYKD11Q4
AzwltDkEDsHtYwO7s7522od1kpkwxKwwsrllsaHQYVxsB8ltATYx3cho62lxHhSb5GPMHIGpBk9k
aa1ZKhOfqQ2r/II4N4nnnkwR5A/Hf+FZvnZ4oKPyg5tCSLbLmU6sGF1gAxCnRM4S3Q75kqHtwvAB
dpAwZ2bIrGlfP3sUwSOfYcrxdZHtIbdARmW1VN93/swaztJS7f+NyBxrncjdS5Fwjyz4BZbDJFpr
wzaGJUaGm77Xln4Rz6BNGXcZnAwEXQ4OyXunjgglnBCnFWc+fonpkbmgy+auSxvOSvsp8pQ1Q+Ng
UU229SnvCWK/t+/IgVp4GI50oVnsuPMFg4BdCoDqaxxx/WKFwBviKt/v87ivodmsMYczziCPziFj
xwkXwJu0raDMbvT+1mV7ieNzZJcnQm99eYIr5++z4oCrvgafcvVPvPhGDkUZvd3WxEtgbSnLgi3R
YmsPtvqvnBxqJO1b3D2x04vxj0W/pby3ZGQFZooZpxfl+Qb6RNwtsPGeE3+C+vkH4nH4Fyc39iJl
q9NbNeMj11DofC6c8uwPxyjBQ51rTk1Gc2SkCgSjim1lOmjzMKV9vvEDJjPoD+SyBUGBiD3ge2qh
+GZzknMhx125NQ7iX941Xs9jL5w636R2wlhZoGBTH2whP5n6y2JfCU7GU6wB5Z+N67suFqC6d4zE
Kp4t5iygVWnbLcpDCISskkAf5K0d17fowHinXiX8O9EbAwyZfjHz4ghVx9/XtnXlpmR0H2/Ra8kN
1NHL3EfiXjaT1fyGYFLsp8rppL+Eh20qWXLS3xE0JA+E8uKRmeRrMF2mEHeShLqwwUqS0hcLq/SU
C0wJxW3BidMYTpZBfgnUTRv8+AkVNKQtBFxV9TUSFEcEEcZB+pF1wa7RSxu+q9Gdu54qst30GXZI
O/S8Bps3a2Xf/WTKWhS/JPGBlZfBDM5loG98XAjV/sbMPHwyMt7E/JS2Xgt9J+gOqS6v6S62cQuu
rdwl39HJ/BRKfG2UyE65OWWi6YqVW+CaEc1rBEAuhDYk/eV8sSoeoshsST3LtsbLU3GC2mSv+cvN
TRpKZqTrgvra9jcwzjFQXu44SwmnC0g1PBLTqW4vhnVibKzKS8DwEJ/MiuYAGAxOPdgIopnLCaFD
AoOHUGjCiSIHf5/CVeswTKIfml6UXQsMNm8oK6ewXplMZ2WnCNeDep8q0ojde52OnGbxRbTulN96
6zmpPM1ISzp2AvmdX6ce+KGO88/HiVUXu4H3tyFHUtLpQPBEaTdF320jhibz9Rs/XMgxX0okTG/A
ysuJPCGHVst08sb33sGeVXwdpNehHZeqlvxlXH2KhCUF340sJW6AC0c/iwSVG2luzG556AIch8JV
8MO/vDob7eCa1RxNhaYik6VDZo5V3K3UcuSfFgA6kka5sWrekWuKOU+LTy+ftpD06iHI8jqqOzt9
xmnoZslfV5xr48sKgpMA/iozY/SsArtdz+tMQRAWUPgsgnUwFQavKs5bHZ7FcfpfOH5qPhPJ997X
ZHjYXkQs9Wa9Py1U1eQMeBdFRflIJRxJBWE7KkdTidOMYdqDxk09o1qD6uiMrpxirfLUFtJsJ/ig
dlJGXE6HTfMPscFXuXAWNp0W6f4Pec04J/ht8p0MBtDMN+hXoDeF4Cdlb6HslKibUD8jdg9ul5aw
EY7jX6I/5xT1iI8foFVL1RDn8IaPPYMRaAq7kmK0oYQdl/4a9VHCbhGd+uAz3MciCUp5FahuFAA0
4lKly2C5waSovdvhotRuytrI3Sn+V7BjmwKTLFqQJQq9oofGeXaAOqYjbna0uObJuCmnp8YGJsB2
4LWhDI2NN9wzgcbswsx1EH6rJPFKRVtoYgSfbhFR7xU/etHiTw4ZIn3CXVNhrFCZYgs0hIoa7TPy
VT+UxZemLYX+rGfr4YjpDmg2e0aPl0E9vYfvXuOPeSidSLzoGWLQkdRDA5i+uYbMkjrkSRPlSAk2
wpvOIAF6fHwQE/j12WxAI3pEQ7HklDN4l5tzH5IPNR3OuzlE9S6/NP1Dr3AHVNiM1NCjC4Iq5MTE
Ho4WSJpJ5zibnqukZ/O2A9rms7OBURe/FvdxJNn8bnDv1w5UblBfPBP2i13IStP9QrN3Iya7I1Yp
G+cOHG/ukz5bt8A/bVt62POdrp8H5SO+mxqhPdKM4afSr7N8X4w/0CrIiojyGpyzYezwm8j6pt5X
bMzGSUzgPbD3UrvFw4NDjosP/o7zfFPG1e2mzwRXgr7uSPAjyTJzAZtLK/WZAxwUWPjBH8YaRWTq
9rxseO23gQt3RdlLp459/jCdUBom2mAkzu+cw1uTkbyyyuAPIfNkZ1VyoswLuQh240EZOTSBr0Yl
JFmPRWeiQcFug5V1w40bINiEXHkmPgCWb9B4QHkrOEXYL3HfgfwlPq9FuxjdmRaK7iG4MWYbvAby
TuTvZJIrfIydi593LyIdhOvy+53sa+NhRI4h/eazvqjAYga9ro7HkCMCq2nNVQmhrjwExtaY9aD3
JalOIjypwntPnp//EyFe0Ai15qhF7K5nAwz3M2TUGhGa+C/whcPAHTKXLbwVbRJrbFYYbqZrAJR4
alYlHAcF1RmfDIfobpEcUnzQGL/hvoycyxAa3sFAdxpDwxQ0PBKdRf3nloOfcKTskwOw0HraxOjy
ObwJWugrbPDDS4roDGISIv+p2G0CXDamxIwCwcf1s5GhGDRprMG0BIoIakkQevWzplenqd0J33FT
HMTunrabzGCEgXZNCZ7IJ6+yzCYNtAGOgrT0WLiMG41cmoyRibEZAoylExLfhA2WoEP542+k8J8O
3I8DJBYMspk6KU8DTs2wraFY1g0zd+brkkpfU/7TmffQx8aGv0C0DsPEOWxT8FDhWW4+yuuYbJFL
qmcLPdJN6dji1AKUGNpDsJr6HyFv3JT30H9XXkBxQ8gImUUcQYMHaM+4vn+kMxX2fUrxfm+JEr6t
XRe8Onp/xAF30lIz5ypndN/gYG6KizEjhYQr8SxG5W8wHRFvI9YpkdcC/uDJQEVW1Zs52AF2rIuK
ryCXQV6wIa/QseT2W713x1r+Z5EZUc+C7qGAYFOQtorIw7KNMaC29F7VC0YpCpJoTAE9tAu25Fa8
tPGxM1g9VZCQ4Nig1o7feKp5gayd9E8R/0W/GXxPR71N2Za/a8JSmX/hoaavq5QJDzMNQD3D1JPC
L33I4VpN38int0lbZ4ZIwGcpAI+AFCKqV7xqzLWChjNa8iP3DnZio8G+cyvjVaI6VvxR4IqEeskZ
xZ8WIRkHDFO6MxMxAq715YzQj/XVm1V3M1Ci+kYPZr93NZwTk6dpXoEJswNkUjt6dZDem7AkcHkp
hU2sPOT5Je5IEbC5a29udNJNByFRtYXXjicWJzD0EzYTn6G1eimku19+MMow0oGjHa59gRW3Iaht
/YbhXc8PsQwO+JWb/4rq0eDD8ucvrfhVZDuEavrezYCqYY/CpWDfS4htJB6N0Yy+DSzs1g6v3yR8
aslSwvSXg0vn3n7O3QihiPxKzTfYGi+h3aaD26SMs5AYZM9QdgMC5lxxhdG87FxTwbvLRfqhh39V
6lnTr59sUwti/4FXjjbBuvk0jVPcIST2JFY4GBz14axtG3kdYK/rbPl9NOT7AB/D/EVqcLhY8MhM
a9UZpZWyY8kzlW1x7nHXKPGyv5fdITdfLYgL3eZjqQ46Rp8dEpr0GoWr3l0aMClDQj6TBA6R+JfB
zAFUa7qSJY/y6tzGssxAGw+ruSCwhw8wY7BXNGC+75niBSHxDQoLPHUzTlS+SvMAIcs9a9xWw90C
eL1BwSRz4ObigdsXWi1ynslLQmbCP+rKTUG8ZWs7qtCclOma1zd56bbQ06U97xxjNOnDgJuy5Gb6
R+C4ifZquNfH+7v5Li2GTRuZW+eQGPRAbQJcrX+G8Y9m6Eg4Dd8GDhMYoyAOsbniAFfRRu9qQCL7
Eh2gSFsLpm5Re6GNrGuZ4CGwPQzpJL8vxDT4LEN51yNtzQtxSfbAxNe89XGRm5BvMegwUXGtZmOw
zoKdyJ0MAxSj0WpyhGad6DZHn9K3FTv1F+2RagF13sAvL/9MteWqWXVHpD8HBBK4z216vBB6NpzC
2mnQyoytku4CLtFOTIsH+xd7w9h+EwgX0w3R65JganURMndQJTsltQv/H0/3tg3trPoJb4nPhY0L
bCBcmfkosMz2HDzmJhL3xoYzalc/PIdUiD1CbgYr5El1eg14OXrgi1ySveI8MI1zuLfuWNgEjErh
snqoCLfPPSc2oucDXVl4dgtugMc3Jjjlz+f2KDVPlWHaQFy3azdAkJwIC0n5piSUy/+S+3s7HbjB
Ciyvfu2KpNTgM2Klmr8dheQOIQsKQJP3Z69cMeSY2BeYZuHZL/pbrR1jWl8QhLZyQci+vlosisz2
7touRaBlNyqtpWKtm1GEzOLUtZOr/0r/jOVuJcgL4fm+GOJCwlfznpfagPATFuRz5nAelxZHNkNy
fSKi/XvDqxLcOsBRV2x3DokfKpJbNMoVKaJyKXz03vgA+yDb8Un9Q+6u6gTI2B9fcEkXHM8D/8u0
s7CgSWnNZx+1rhB9VYdEu2XhU/L/yXi1OSH4fMkcH+h6NVfbofoMzKc2Q1NGyy7XJIriNfx3R2Rq
tkatGZoV0z91OXD5R9CoVgwuBlSbTMcFTj7xpOaezFXspHP+JEVtTzcWT5WoMvYm+b1o62OqELVG
vNmZIstvMvORt/Wa1D67FD8ybjRux+OCHcpNrKVhrEgx9ZjAsg2DjaneC+2awpcF73mI6ehJna1w
ePFUFooHziNP7sONtFr1el8Qj54tv+kFWPCR3GMAoc9cF6bN2JYbR2qtqLzcwTV4puEXD2Mn3LPh
bo73/NY8UoFIAmImz40PzxduLre65MUxAmxaUGw5mVQ9ZLUQAx1xF2LH2/fkcJ+vIDXHF8FADNzX
1lznGP9o9RnJPX9v6VAVlU22oncI+w6JnyuRrWSLXBmfBKBtstMdQ2NvfkFUZIhWKnaLfWBBkFFz
/b/B5g0WrqX2W9URfPtvLePiwH1/5Nl+ZkDxJulkdJWNuM47EDqsY4p8Gnw6c+30TcXBdqxcOhon
nkUOR9p0MOVP+rdzHmjGt5xO/eZfGXgJuxMGiRGmOKcQy+NY14A9bYoNriUskmmyQ5buHyUSG21F
3murJh81gpGvubXyFwYcEiYYtvOsdMDromg41lZvsHl2f0DBztdNu0sOiv4NimyhzoIBfyKIBwU3
ZgUPUmMcmzu6BwuhefpJxiK6ZW9mEQgAevsY3sKEkmq6QFex/1VTyz1LUrJ/pVoc8N1hfGjJS2Mt
Zzx3Dt2GCgTh8WZGuhpIPeL0k1xLXlFYMtRewbtvPer0zHT7NRaX/+d7xMKSc3ntMgR2Lm/RxvDX
qrwfibG20dxv5OPSI8EovpoJjZXUJAGyJ6gIMdsWfeuxInWYm7ivRss+PSkiyLq/vv+srZuO7h3b
vVMh7nSXet1pD0O8+iIx4FMxK+naI9Q4OF1pldDBn7SsbYgkNAdo/6aWZKhrbrR5mUezXoBJ5AAc
wyvC9sNF+ILrAOm0Drbljf9P4ImYtrKtqAkPPXFphpuOnd560a6m4kH1hJE3l8yTZ/62gEfs4kDE
FanaZjFj6liDW95xZGAmtbSe/kb/oqiVelYJVfSTqLsEJWolmKyPe/bhCb52C51V4US7DHBhJQS3
hX95tzG7f0H7aEg1z7XL/1pzEWzMwkUi5SiGJDVNH8x2K2XgFGTHyKcqI3cyY/zBkyvplyZwifRk
6qfc7cqTCjk2gZdRGz+AXiSeZF03AYQxa8udEieS9Zr3npVKAPnWUksRvtccbbrMlYzvN1/haGz3
L+ZyfGker3OTfPCJz5ue/suarTLxoPMzF21NW88wTPHnrW5zHCcppUqGG+IRCSyF+c1awcxsXAdM
e6zA1Ngj7DjBq8SKQTbB7jGHEU0WlqaNATbtXWkFhTOVEfjO75St2V9zTG8mSCfYTOt6Q1tE/San
wnpbZPgpiZi7PiWZz2J6ySUlH0dfvkmGAW3iGET7AcsUCCgBohHERKxKQn3TodyUx46MT3Cb1N38
QMkoQJx/x/mbDdDKGP8+jsikRkVuA3SYzO2euzujSJM9BE7SdnzMTzWif8at4G+QKAwJ+yX1LllY
bjWsa3cz/qiTl8U8Bl0ng9zDFIgRbUS9FCmb4tALHNUJhVefJebG5KVOsGwX8Y/+l1FXNF11/Ox6
8utTiPPZCmeO5eLXxOsSpLUdFFeELN3gkMt/EkBef0OvvrfmOotpmkVakwzw27CamYJ9JWcU6gqV
1jr4P/E/opkxTi6oUBRF5/Qfftdokka21n/6tltIyp6Xry4JT66G7ifxL+RvleQ5CmDpYOdve2Wu
EsQpo+2l6qpH9G4uff8yUiMTcT1Bk9E3E31+b7sYN4RmO5Z0VByFfTtNcZ2/gpeU0uPWO5y5J0LP
pZ2cOV4gPMvVveOdSoZPWoXn/4QzP8Ad46Rjl6FLOmrs94wM0x78As3HOjlvmVZKkg/YM7K7OD/b
WnvVqe9K5P27u0QrmU2ZkbPrR0sx8ZjwLo835T+Szqy5TS6Lor+IKkYBrxIzmgfL8ovKsh1mBGLW
r+/F193pTipxYgnBveees/faYNJxmq/Yp6lEi+wKPT8+Gd8s3HEUtrJFpxQs+aX8jPcd2VBWseGI
kJTWlwI1ZFkgAvpnLELF+WSeJWLjZvnOYBK8HaouVnPOcAxBiIdAKAr7gvkAwHPixFcLonXgbXAW
o+l3qJxZASBUQS1i7kfO5M/iBB4kxmxvt+oYd21adiId+fMLpp9h9RiRwXlyqpFMp3ZZCW5AWM3s
Fol2977NCZIX9DJx+m1m63zCUHFIbx0pwscsJpIE4zT9jQ7a3ldRWsb73PscFrjjW3gURnCXN9Lg
JLHfU4TQEiTuQdqyw97f55dEjML1TdzAquccH30UwIkX40pBR7nY1S5rZo20XlbC9DOapbQW6USb
ZHFa0LAo2qVIunGEQJTnj2a1GvkGPEr9J+PGLQQO7jHf7lQfYC6NB5PQPsUru72A447jN4UomDrW
qwWbvt/hNopwk6x4+F+mrykSB9y1/E0lkXEgBFL9xswFvYRckpsZc6Cwtc+S8IDMr5lwbRLv9dos
CKDtg6hbt6a/2WALtgppc99kdIc/WVWZzTkcEio//q3e5Is5aesvKLFKmk3ivxEUu7AvFXSv1rsj
DYc+KFrpIF8cDd2i7ErngqJ72tOfRtJi8WkKIcUVipmyxkeAcoOZ3iiaGFrcHu1qhgeIA/Y/I2A/
isWTIXpNvVbubgS9pJs3l276vuMEErZvYjYah5mw5OKglKbwKW1U3crwP092ppxjCmKmMNd7C1yN
U90HJxEWuypBhxgsXpcitxGaiHW4KE95c9CNRyac5HmqAh/3yb/JJFsJxuwYIbCtzx0xgjKCdcpZ
uiwGLMaMdRdJ+bBLgRs5ZeUL3emJGHmRfJrvkE/+BVWnIOyCO7zV8frVOwH1xvwPN+zHCfg3M+aY
Y3SPhXpGskNTKf6ltjXJrl09A3mxJ3qtQ1CZWXrrRbA0FgqXf5UaQZL9xZFlCHbzoWPKzK9vkfgs
YOYo90hP0YIFJ1RglnZGQslnw/ExZlV/WzAPh8uUn7IthZqg2qJEQ5q1U8Pmx2mQtt2dIm4+Od2/
Td3LM1J7GYi8amWVm3z//tK/AWGiVKU3np9eYLQ5cZH2JuFNlJwqW/etTNAfhEeS8Mjik/aTHf/G
SUfBhn5I/6QGuWPE1p+3ZrjU1GbCPIYZT6rZrHJCl3WCNtLkyCHxKdgdxR7FXyT6vJ1ibu+KGTIC
FnSGkAJuFioVZZ3VqPPYXHVoHRUMPPnM+FWN6Wj35KNCa5FR/z3/ashbPYbJFympY71ZlO363aiY
05ltICQmNylriHCeR8Lc9/qbxjKY7Xr1JXwi+zEeFU0lasqqh42NVLmxTflltxHvHi8K6mRJpulE
iNFItHcJw9VkI5t7jbxvhuhC/J1yFnvlLDd3ID3/EthJ8M1MbMbZvNYx8VbxGUTReS6VjGXiJn8v
qoHMBs+M5HRBg85XqS9pTGkLHvjYfUeP4V6t5sd6GEgGoLDtjwZgerrlVGQMtJEPIxO309ctkvya
Bsn9mqWMcSwkQwS6ZXQAYULhYqVJUj0PtezKCCcraUuzrxgPg0p7dhn/yP2RDqjOKNUh+Sn/TWMr
H3zWXx6sJwdpnvkIOiK6Cn2lX/Wt6kvohaOvEU9Fs9KzY96HdU6+HcnnCkPRXXWBl1yFMu3o6dLD
UKwd7t15QAEDFMVmxSQBMjKqGlcrN138KfZfIsHIM2SThDsz96OUk7qtJTeig+88I8BUGwt2Mv1n
Kp0B5USuAwBY/Et1TAwr+B7lk7QD4ZQkJ0M9T5jSTSwYvt4csjq8Y3vU/5oJUtW+lfYKXUfEk+D6
0JfVdsXofEC+wQuqyABoSEma8IH1MCtCemzvdxiP29b0mGkbuGnllRY7L5MMky5+raKUHrQkiTr+
SYzWj6TZT28Ik6zqXo2mRptOPQdHYVfX+266RJKXjKCybE6TKoe6m0YD3mcRbTkwSX6BPOX+dlH3
CUqGjBVwhIgIPBRr/Bx07b9Ymlk+uochbV6/bCUp7WDkwUxwvIraTxM23TcSoXrLgb1BBH8liUyF
0nKgoxaNlrj4vBf220mFDR21/HYXtoDx5H8v020qqBxMYBBo0eGQA9SRb0eHrof/ULNb9WMWNPB8
VXASCTal0eSMDs1QipmYcYep/EXfdJg5TNNLMd9Q9WnQoWZSPuv2MdfoKz0+Uvr1VvdBWZV7XPnn
ZlQ8eBI09p7jMqKaHDlil65anHp13fFcLZijDLzcg/HXHRbTN9tczWmr4sN/nQvyDuardzY1D7jJ
dNFRVuK0eEq/ceQsfppb5uZWYtoC+5u2LvVfzpIc1Apv8cZLsetR/CbfBkkl7xXLJ70uibEOr9wI
1eJaNB87CTUMfOllNyaeYnj0Vqpoa3KnPQyUp1KNsIdC0U/3tN9psWF+Z5qCisiXQVn2CrGsSG/4
7KfvqnAW4sYg+4U5CJ/8OBKo0HhidIBou78H4+LfXUD1b/Ojpo3IumsOsRMLG8rnqYiuwyJ8Y87F
f0P5re8aSPjITniYrPrAkmbv7ij2jpgPZm2lBiRR5Iwggsr3G7zCeEbIhuvm5onojzJ8iGULR5i1
Dj/uZMLrkw/zbk9HUfkdEfa8kUwy4Wa/msaL1HjPei+haX82vxy+BPPRcySQ2CprGRhBSG+5BdsW
mqyld4J8Mp/t+IuGgIBMP/d5UBAvhGwOKh62V+PTlqfpSe+V9zNhDu4vLOY6FwW762VAFmic5NdR
lCFZRbC5h69+dJi65rjfVVt/eaO4n7FpeDEn+vBsMN5rlQakkr+Hkww8HtYFUXl/hG68Yt4VdjUy
t6bZnqs8nYSxtX5LIDkwVo1a6JsiI/4BaPIuIV4TO7DxOlV/uJDVBewvbtaQpnrD0yJeZUqYXa3v
hHRYN4ScMwN2mwnrvsPMWsA48P4k6gsGEekguIbYhrCfTW6m7cbyqGurAweS1hIrGjcrfOD8mOB5
B+KywQn+hfzw6ykei116iJDCxsxa8VeLJFghjxbV3Svi6TrGsUcuvJeRnr1aXMevPjkAgs/acFFf
LTgGf81jJDXwH0c8KpB83Vqk1q4I4W3YxBzBzxj1Vn//xPB3Ci/YRmoszH8Ks+ILuzADnhVUefs2
my9jG08Ee19Lu3jwQPmt0ye8dKf8eRK8+H9f1ibAezrDbjPw355+Q4gCBlBHGLcoGIdy1odyz2gY
cblAR5HYBb4TnUaduTYOZajkXKaa4w8dwOiMRaR/2ivEM04EzIn7hTQENwbE8SGlv2+NpBLkCZbU
BG8Vg4z97EI14ahIPEAL0Zh/hGE/4fYFVoORYEfS20g/eTT99r+A0wEm23Vi8GvePSRPnTa38Khm
oLhAeSRz5V+lbScRkf14gGH4fB8Z4rHJP+HYYb8M7xztvAYvESo1wkJE4SbqQZrtU+Efgo7xl79m
qlsU4qeBnFAV/rnFlJ/+8JTuphC7VItPsFq3fyzYjEsyNw1WJuAWaY/P5cJos50Tq131MV4YmnJo
ljBLKW4rkIn6Wr8XjLHzc8Z5gJwTxAz59v7+ExmyfVH2a87OwIwx6BFeo1lZmq+5LYU+RN43Pvnc
w+LES6+zW/LDdGyLH3Nb75+QF0m51PYdHPJkTl7K9qONz1s+IuUFXjAdiwcPTXtJal8nkO1j+NEO
ORldtP6wtAPyN4sQFSOa75FI+p43y+yfqgGi5PRR4KQgHolq45/2ZgwQrYy3U+AKSNdoGwj0SH5Q
NSa7sQESTY+JRA2LyOreVX/U6oxewr7vNFqRKDzCTpldOo26M30UOX7jkWdD65LTFgtSQHXHJ6qP
c0BfpKFPc4QX6JwVnAFgYcjYAAOMM6Ne/c8CLNiY8mlut0z/JZscDYOIWFBw2A26t5VwUqVGI6bi
GwWEDhSJAf64MlJnggpvkw3Hed7CeRz9vOEaPr2KW1E+DsxGCb9hUkqTaZvNOlUUaiOmeEkPjmz9
X4mtGE5CTpM+rfTDRMqauZrg6ikc9iVI5TL3iBrIpv/ML89fcR2zpZ1pCKnWbCw16TMKVwbCzxtv
lG9DtUU2hl45yEG+mUk2MzkfMgoyQNpPYNWXsE4aArSfwQuxLYaXf29I2e26aElknMPiwQ116MNM
IsOEzuF68SgS6yK1e7VlOHYsGSyonsAyBnWPNSmRLBjRT8MtZqwLojZ/ARFlJ0D7RNuF125YZ5uY
IqVZOv0+kwIdCcZn+8suTAe68qCpvMbjyI0AaLHGid2nNodLhhExckdAd4gxlmK2Nmp7pilJNv1J
NlAF+e6LsJylfFSytRBwhn084RRkGrJuUsetCPE9UUrvNRFMdelLLI0QRuZoElwoo7qPMgbluG0F
mS4uTbkKasob0zTiPIBBHNnLf2/jUkyED1n8QEydJ2TkCctZv/tCDlbM+1u+oaxnTULGXSJNFz9K
86/DY4FKjeJVJyAdfDYn4pgVVrkuLvwzHCbEHEUEUhvIlUGs/AwSOBc7h1PbpIzE6KnA/xUv7PZm
5/cNgcvVpY10Lu8mHQiuxdCYUJIjswLs3CMXGKt1zS4xt5qN+UckTTg5sbCwPOJdFblBIsFKaFjS
8EjA3zTQb1H26Ih/Geer75+p4yO6n6fm+srB+DTXjmFrNRsC4JRzN7MELYL7+0EAykAHC8zE7Pqi
D/5ey/2+x7ynDOeu/3ulOpNCpiHipyHNJK0gg6HKumxW8MfsDl4F6sLadHAuxljlqvxDvJ9T2iSv
7PcVXQvxA7K6Gfn14rmSmVnTV4toz+Rn481Q6NcQYXw4YnbM7j9y4xbm10h9z83wqtdpdJ34lQLx
OcHLcei07xrGQ5feyup4f7lGtjP5RoK5NunyL7qwd1MxEBc2C1lKZoZsHKV+PZIDIF6L101nVEqr
BZUtTJiSmcpEdTPdH4LsZgSxorvotI93v+7p7dzZme6cFYDhZvwEBP3aDwZZHzthPBSkQLTEWPX7
vMLtkv2wdxl447T/2B1FhMsaFNqUnZ85E9Jm7velbiTAE3OetUQ21W26GvwipdVP3kQCV8ggGYDP
WEn+4vQPMGTFo5/ku278SEkG4qOb5IdercEiv8E2KFBM1GJTcBvo5aOjkK8BisgROrKoh1d0uOc7
AycUgI6+Xk/tVVfCAn3e+98daB079EsHXZ7vwWboA7hWLoUAEaj8KhzYLbbqlV8Vv365rftyIaqw
bLvk96L3r9ynNaPIJ4+sehb+G+QAV/TE66zZJ1jbkfkD+SFeEUstrqKHs5rfFL3q77WRQ1yJIjk9
MyCfSVqQBrInE3HCL+avQbxdfsleGpRfYpg5rz9eS4CGmz/hHO9UbvnFVst3S+3xb3HFaO/CH/YW
D77ALU68Ck8M8ZDyOyr/m7/2/18v8yd0suYFn9oh57tW7v//XPTIDeI7ih4u11BTl7xVonr4+/xs
t/PfzwhEIK06gOroxfzVp5MH0KcffOVsY4FKTB+Kjq8t/fVuzt/Bl+mym7pQrkq+EtkIdf2l53qq
Xh4MuAa9ml8+ndcXHgqHfw8etXHls2oPrSvxt+ngOfNryO35NTwdJhn8bsmvxz8u+uTREhb5CAT/
RdV2JVVWCgCiwYSeIUGAvLDJ90f8sRjZ8bR7abW6P6TLQuC99yOf5esvDYbQ9HXftHCIVkua5hjR
VwAnvEu/SbFvS3+Fg6GS6wJfpAzyYH7FZZB8ti6mfjoGLv+X/JTBcEp+DKc7cQ2ezsLrXePac3Xn
691z7VbIylYvl/YAb0eey+w8oDPAnv4KysOTypDzFzAly7jiJnGbHbNqvhJM+KrgfissTp6c7b8o
0vsj13K+HlysEwII50JN6XBCXsKvxbYx7JTvFC+oUzuGE3uKHXt3ug0O25D5b1i/P1Iv5r96EHu1
rwXUM3ypz0/EKQvu/NvJrf+ufezKHoL/b4MCyyvBgRFO5zOHKO2SGyXfVDwLEz8zHSfXBEjIRkD8
ybF+O3iCBd2TnGMieI5vikxwBRw6LeVD4+LWv/zm/NZc6a87VTD5+UAIj/JokwfjnxxyWcSQqxH9
5EEZcAltuk08hhksLdWTPUgX8xdjf0BwxNB2F/2o4XzjbPiNdtPsGGfwAased3J9eu74Up66+Wce
6WACShzCM2LGxZLErfnaYLhy8GqE2fLfSV5et2NA6U6UJv+1mP//cdfxUAa8pHbTb2DCeT1LH8cC
tbLgdR1eG57PO2Mjg3+anwHMpwdMjdkpOcWH6lLsOEHxQsljPIFisl6b7FSc0ggL2XPHw7XJDxlf
0m7mV1ptxFAMV0hFDtkpPRRIxfnsJzfZJTts5OaeaMUnzRwaaqdoV/H1XSj45SY5CXsTT1h4Ki/V
JjppvU1Em75MUJnuBR/TKZ6afDOE96O5b6rgP4uQttf3xjbCGv1E7YHDKIx2qN33JkO8DV/IAXK/
2BpbbW/u0425P+i+vtcEBMMasioXoT96U/7d+9E4diEmqviSXlDFXJ/N6s7fQj4MJ+qIpPZuPx+c
2ELUp3y9sW1QM2LT5pfHiCM9t026wcK9ufPdhDUeNIVXoPHiZi/Rf7/bhBnHR8WLN02o3EAF8Dca
IszmwyXCZV7Qa1gK63gzv2ofvBHaaL8Lean7Okw385uA9k8U2rK+wmg/osezSR3871spqF627JMA
PTbspVnipBsuB+/W6pbhKV3peHusFnoI2PcrpwyudEerIrgfOQFi6b3cjw1b2cU4onLVy9XiiIla
uwln3OrX7r/vNzzKC9udcIOcMbPimcVcOmk1PborR6H5MplQ3EPLO+QX7set7ud8tPNHypATlSOv
VNvnG9MHn/FX0UXEgr0T9tFu/j2vC/mE+Ue25aZOnGi+VYT9fM+QqABw8iRV3zMza+Kw2g74idUr
tK2WzrNM9eNDioDDQPYNmA+Xx6csNIejXIeOM4YnL3DSbXIEZdHCKqNfwaDfkNKs3o2MAZsOYF/K
M8lJL5paK05ATKj0Kx7d4suUG0tiiFDExGCO4lJjWJxMBFSOBqOlu60MAxhC1dHQfVaXycSl3+7Q
S4sL60m0a6TeBumcRyF+I4Z7Bnl/Duj4TFknv9LCwU7Xg2XQWGxgwrpEvtXWNc3/WopYJI087EsA
gYFc2ZisEb446aF+hwMOAG1Tvb4HtNxqy0B58KRmClqG0tP9nMspFncVo+auFE2bC487c3idYxL+
DMESYLoVJ+2DvKQCxCifPjGo+praLwP5pbxzHHMQYCndSs3R+oOSEw+XomZ4Qp2gE573rTNp+rLR
XGrsVcQ2b9UIGWi6GIRISE6e7N+D+0pnh15Nc1tZ9q8fMG31Nv8sMv+NDS63hFtDvQiniOTeYZfk
m9H81boKmzxjjtSdJLAk0I97UHaMLenZIDPgthxITjPcBv1oi5HrFXamU7aX8VsuvmLiK5x4gXCX
iaBSoAldsHZAyKhBTCtbg8PM3WP1uhMfSssEgzGNaiVQ5NUH4ry6BL7RXugR699DdiHq/UnTidQt
LC3pBStmxXwkQ6V2h+9ENmb7Io9r98SgfWE4oqQeiTLFjxBrtqoyYEUjWHCNFAS1evJcEgCZbIfx
h1ucj4xUDwmrosg7qv37+4J4XzJtQE95sxN0IsZvDSMMvI9EFzCw7R3eVPwLY97tNzgYWKDFsF1Q
adqgRfJN7CIfwDOwem5NNIFvC6Xg4DHuD4V/ZCViD2osbvvl5MsLN/6i1UO5az6/oZXgmWWAhEtv
che0VcduJ3M6Lyma8dYNPlS9IdsRZD/12xpHRr3YlRdup/NcX4WiwwVmmn8Sd8Lf+yCff/KUHDus
koCqCCx/3bds3ixIml9X6G0c9WtRWs8wOrXue7RKm+rzOow2T2JKfxMIkUuCCqemvfaTMA7huLBs
goGAhVX+h1UWrCOjJgB3UIkRjm8UCuAeaBkMCsIo0ZPA/Rz2CzR9G3UPXvblQQ0DsEkxA9XmgB0B
ut4F6nVPZ9Np6DgsKchkX2BbyWyWO6m3MWRUFGMcGBgscJnJiqS0RcLBa6BjQZV7gagA8xAUM5/6
EjiE89pCOK3Xc/gytcipDKdh1d/hQloJ2WFLJESfKDGRpi3LP/w9XMf2iS2f0p8I80eLRmE6ys2f
MjrFh/mT/EMTBCnhWBxpoaGOwbC/un+VgBAjKyPIVgujD9r1wo6xP0flNf09Wiqi4vEQv6UwMg7c
TzgnaHlidcOwM+5xTX4CPTnnN/VCK/tR79rcJ0KCJg1nmcWm0qxGPLIWeBk6yWw/5VhgAO9aiPcW
sD9ZwBf60p9O4pVe2lcX78JDtSS8DIDiJj5ux229e1aWoNt0b1WNz4zn+mlDd++WFDSktYAc7KNT
XXD2vbG9hqI7EykMPyptisPZr4oC6RCHp/s2uxaE9+CxOXHssfcuFiD5nKzByJ/FM+2L+hVQJkXk
8MkOt2kLV6widkNaZbA6SfX1CKhh3PUb9IfnrtQwodyKHWxg6Ik4Fp+UKRfuKMyjc4FDLXx/aAOZ
2j7HReqexbR+mgf8w2acLGVazK+Ys8Y7GIeNbDpkCfbzxrWhGzUIQM59ysA/CmZsxmgNtGHDje7x
kc4bbuWSKcMk/ibRfzN4ACwsQ8SOw9FDVclAmnjG4pPUkvORl8gJlMHVKtlEm5TJBoXz/Nw1q3JV
0auzCpcTdwc/Enfxn/DoLk1nCUfNHv/dnYUFsboHC7KScbVxQyDZdRvVBnWELd3+1Xb4hR7KvnUF
N6sOtG4gCUbvqx7Q0LrT2kIMFiE5/rgR7kJaxJ+4bj/IQVx8ChncZ+ybb8f8N+Xr+M0RGpXPHON8
/5yrrTtsHzE8ng3/5ZnNknSU/hvOrCuBjAhmeDZGrWmunG2iheABVJaWeA32vtqBURwDpX9b3F0E
apcqU1thadAZWYpf2g0KzlzlaWzwXrUx1F0DgHhZPziNTKRkcUfSAlMsNawfLWajZPv8999AAU9w
/IeTHysSx7uC3A6qYNqjHHzo9N4tio9LFfk8iBjdRdHt40BLrXmfYmQMiQSoE/2dNfUfTKeYbUtY
Eh+HVWx2meL+NJx35NHKLZCCDSuKVHxarBpYsl6DV1S8IB6r6msoNpOymxhxoDR5TJAWVkDQJHQ3
dIhpZA9LsZoTxpIfZW4Pdq81QwLatxRYVFEkeJcdMSJWcqoONNP6L+BGyJSJ1RtbRza9CBwhNzFp
Q5pPi/nJu0sc/l2AD5jia9W/c7zp7aFz+NHRMuIGGVaUsRB0WHpofGNjYnF7ZXN13nfWxJVBA4F2
M505CMmJEwJel7A/6kykJJTRSyw198qLiamDsTZ4FJFM2gH+MCfBs26YdNoI6IFwOkeboumUF8v4
nD7B6dlUvW3qFpKdSg5WKXKPiWY1kETTpCtsPrdat9APwwAI4Bd0HpfyaaBKsu/x/1/33PKluKUQ
ej44EPAn3DWvyiHGYMbyOiITeonrt7pfud1mzwctsnXUBylSxXTG9zIlGjSXBVJFj2PS+mYKtEqu
TPsJfEddBuqDEac+w7jMFB4SwyFHRuP6YKVgpiAnDssqC2rjcUqQr1yyt0FOBSILTzNs+rlZS/iy
C751ZAnqaRFxTm7Iq64DhkDkzPcceyBtc4yhyiIOh400NewFDm3c8DTpF+mOnOJBwmtjlxte69A7
Xe/UejBjY6d1oQdy6YvXOUlyTsrSvtPRlrKPvLWoVDRgw8ALe4dF2NxH3RZwEC7HHDSZl3asilnt
lmgv3Cm6MZTB5fDcSf3mBf56WDJDxX2FDwTWO5cCRwH4DQTvvQ/OgSWdX3O5pXZ3LwNFwb1nMRVL
2ZtMwqhwbjI1WVVSiEcR1scIxYdTExP75/oVBZGKqvLIjtr7HDd6yEXtviQ9svffbK9MA6FSUKBD
uZBtbKvcdMWPyjl0+mmf3yL1e2HyPAEauHf/kvhWUom+OK02syuA340zZOqQHOcjSF4BhgpSPBK1
J82o3XlcxWCsG/6pVUCPkwKZ62asdVFCDar5JcpaWBiyXb0Dk9h2SpXyuHhdE+Wi8W+3/U3pb22G
pmCt5odusXnSEy0fGqcOlfO6MNxEkXD0fttOZwXIGMi2OIjhUcHK4HwnhEZ2xrP8Rjet2M+n3/SO
lIc0OunYkWbcNFSNjKpQ1QDtO/SEXeeoejaMi1ioGCfhWn4VjwQmB2kI5+q7YfizVsGOUh2zuDaI
ChihEekVi3ZSgtULB8EqDGJDKOBQHaKygjOyGR5Zt9QzRCoHERwXe88SQLH22nPCfDL3uWOESR3z
RrOU9YMjN7gqRb1m/fYlkBbi3U2+xGvyXXwpYSC5YoIy3yrBurNlFR4Qa9ZcipQ6aLtjK3pjjgd1
OSQOS+98QMQNle5Aox+JSR/n3h1LvOFQYtEZg5WNdkUGz2TRa4QzTHibmO0SlVoQGp4FE4D1nVrE
TeGn4eml/BwsE5QlibYaTk68w9B6jzX9NbqzOD9urxCiKhOQdGL/tOHGMmJiAkQfiFzQfjWcpzPz
avSx2Z4wrLrZ6EHyy58WBYpZ25CWODvTjwSu/MqgeoOtyCzkSaWHAuSbPFWnO4vMrWBmCHYtfKeG
VbDU/BYvhrBehO06a2MGj7LXFdFOGRbbYQIPBidO7DlRYB2cuKPfsPRimSbHKaFfLEKig3U+s1fu
wOskSPR/1XINaJOFwjoTNGmVR+rxNUEe0U5zXyEh2EvT/kJNPmzM1ZXKk2k4leMq8xr3iwQbmnYh
yHnqKDCdhDzHqpsQegdU7+P+SfmtBXwttL0VYmmkrgadhRY4nnVf5/nnogTga9Hw/6ZY6BxY8YRD
VaC8sPb0OzFjRfSKjZiCqHQrNNkwzWTMxux+kbdIf9L7rU2cIvLvTHo2Eq1zMTqlMnrQOYXDwbSG
G20i+pR67ACWLZ6VIxYlkAkMUUMKgFcJOOkGlb9c4biJ6XWhpHFEED77K+IEaxyP2ME71YbsXiJr
IAyETegSSwSwvqDo5yjk13hms9+539VxtAEo1q8Fw1K99o/nqgRN2ZFlAk/KUrHGc8a9AFmNXMNq
lK2bVvYAMqIUAVq9VLCLoSmulKNOsAHjI4y0HAeQUVlG64karXmvkbZkGL2kXRpGnxyC8uPU2m90
gAZTFZ41jMD+osN+tIyPpKVS7ypUeZ/6StyXj3N5d7G4gITpmU7hmqAKOhKNvOloZR+bD5RsSDwm
/D7oc45v4YLz8M1EZCvnLk4a4hM/CxSpnvSo7Jfh93yQLciM63Kxb1zOEoynPWY24Cs+0w/SRizl
AdqHP9Bt0ITr95wncH1vhTkNzIuIxWLepvoiSCELAEDsDpu7fy69teZqhyFZbhPF4mbXOOPim31a
xw5IHcSPpfzJ7mYRbGWns7FWU3zOgXA8XGRIeLhWOMJYsR/3My5LWbeV6KbTTdvxfw1FCykaY4AZ
VzqOC8vY5XjnjyiXZfxUzbfaY+2xAR2Th6cF5QfNQffUrT5rVPxevOAmWC1pV1OiCN9ku7msc5/N
WmVM3Npk15vvr2q0GDSzepIVrM0y21VDqtjbkWHzWbXWri6UDxzhwKbbyjfyKOV+4iBBdhcZFiSx
y8tmnawNa1/BIQ4WptsVK05T+cpKadO/J9J651fBoXB8rqETtJdyw7lvnryxslzmNtu0XCP0fVry
I8eR4HH+30bz/HOZ73Cq/ILdZcjMpYKuwHN+GCt7HH+SNUbwwaokOuM/e+AsLCJxWEnFMoGVKCTh
85E1d4/yb/x2Y96QmHzQtnBNmOZ7o9f8aZnT5XfmhiQITPEjLCYWhya3ssVfDJpA6dVVpFxdxY3p
tFXPX0KzBh6912TnHwRd2dMMbOY/CBOlNjTdVyDHa0ZvS8Dza64QY4bLuDEDbIXaP/VxtwVHry3a
f4dm2LJVseiyrbMXa29azzHkDHPmQ0nVcaTpQqTnN85Bb+F3YHkYhO8VL/FGLKbrOhgg5y5FX99m
XzQBN6PPvfKAcrkZUG0sG0pmj6P7UoSDgQ97UxTbJred83IWaXOGc/AVXZ5BO2y7wwh/lJWcJ8m+
V6E6WsTFgJlYIWUSf+8uezTXmdEO+46pWZ6XzTw3GDY6nGblrNE/X4ToZ19MhIuP2G+SQAQb/Q4W
G6EOsn8Tw61/z+yGYv5At2rY55Cq8ZI6jGUF7xX7h1E9ls65gGHUfX1py/b0+YmzYPFFamZkW9Un
ztxvmBuiO0pLpoXevaZDYsFQhNm0E5nT8yb9iqnDZ0alhmB3p++G97L0lQb9MWL0LEJc5GB2R7UL
zK9iaF4h6qKYe41J0C1Ua7HCnbfljxyTnvMH+mh8ptjoz01waNvNn2z78XX2p9HoDF+JHZPfCT3f
SRmQudLMY5w2SFRbxSr35U5RV3i2QiSrSAesFyer9YJRZuQSs8cSJigrVrTm+43rd7TUDMwCaBcX
eRucTrF0sTokEjC7Zf2Nols3H1gnJKdmZjLB5capzVlpNbvpztMfHUmtn53EjYFIdNUmlu5Ja26c
d4AprziOa4R9fRc2R6R/AEGqNT5tCeKKk4Rke6XoiarH82nj1SOgABvoWhEsIoYRc6MpkM6lhYDU
JMC5XDr1l8uqjwrkCSwjZK5fQ5JYSSBYmcfBv9O8jBQgdYZfxd1SvkgPEz+JdI2Yjtkf3YnuBLFE
w6EJF/YTowfCy7zyN0ZR/S7e6L9WzYWp9nCUZ3mUhckUUfzzGP/mv416w6+WHcE0RQguGFylS6a6
yJLJK1usXsUK2pFoI1xGQqrm/tj6CGqH1kFeqTd+FSG3/qwNC/AjqAkGPETEetnrD/vOr3oNO3ve
CRp/QD8r7PgLbOYcjPZps+GjfK+xn6Bm4DvPuKyb0q2QOI44uIj/AKKLpQJpOAfnVeRhTSNvmQ8C
RultXCYjioJVvEo/WVQ2vjquPieXvngoee+7JXkl5sVVezKrgOon30GjEK5ZEGXuPSWf7TEcyUOO
Z/YuzpF2FwXG7clR9jZJIWsjKlJwrStj9zZgq2DSWZl2FKB1kUL8PRN11Lt4W0DQYTe7b975sTgs
vonaDNyBSeOTr2e6jfCjfjx5SDtpvedBN+0YC96L1GVLTcVlRImhJT6hMSQ20YCw6KRTts49+cKt
+bYRWsj6oExfI4VG7ii8BxMRd/w9vakeXiDO8cOWOHotMLIQlMZuq2QNoYIBElGczugPdoXpvyDG
1ykQOot4dkhNzWyZgPNhz6Frq/wTjhy1ycjRYtWFCOP0m0a8GhnPwpKTYlqtOwzAT9/sN8WdKO5Q
oZqv6PyTWPH0RQ45ya1oTvf7Chpa2JxRZNHtjLS/hmv7tp9kUKKibD9puiM6iGmNUlfMgSkjlOOl
LS4Nm/2MG5fuyzqqTxzk+p+2491v5WPZYVdhWvy0JNGZz4Az2nbJUB8DNlOUBbKJpSJ9apWT4D8H
3sYnzVzDqd6HOfeziL8KlIenNndHvDlmfSzvNE3hYVvEokmM35OTzIeif6vQQo1jRXi9spzKrziU
AX4iR3t/q1NILwmWylIFBIMpcN5akNn8E1Bm1as5v4bYgFJ2J9w1NEj6byCOpsDQ4Pu+/H4JbN2m
j4KPxsC8+f+Po/PabRxbougXEWAOrxIpKufUfiEs2SbFnNPXz+IAF+i+PQ4SdULVrh2qa2WtYKJ4
M0il27E4MkVukfP/5ft1vi+8G8bieJTCbMv3NaVMvYZMzjUrN8/E38+HK7dYPddNkmqm1JL0XLPt
inlYUe++LIWO8ZdWTPgj46crDmO+qepVQGhsTU6Hai3X0nhjzfQIyUkd6L9u9L20IcrEYIPfyWXj
w2VNdzdyTuveKZoNZL/GW6SWU8jkcPJMftJ+Z0rn8RYEtNekf8jPwSB+79ykp47HJExzHDoMaDbA
UnFM9CKDAKgjjb9NZB7kqhVwb6TXLaARwuAmv6oPVqGIFl56M2BW/W0Mo59D+SQE6yZcFJd6bBm1
2oQgyXRZEhhvH7+rDgHUOqhuZUJxEaJb4pR0muF3hPaTwTlMX8ovqQEVMZ3ofKGkaL96vtIYverT
wC4QuK0EmxTFMb5/NDSNuEON61pDio3XwJRObkM1K7oJQ4TmAinLoEGwAX4gYOLrw2F6A7a9+eJW
6HYt4t8InkUFOSFcyMkEHJNJbd3jYffNX0D/3JbSBV5DjjvdTH0IlAPKAtTr1Suo7n8zxtlpdQM5
svIF/LAYvvQvcdVhv5JRpKWnmMMZ13FSC2S+rdBXGCFp+pxN4KkrYHN4vrwbfvbEAzkLv5Qr1JRO
UWAYBb0RdDyMbVNHZbPkxiBzJkMiDPUq/fyJ+F8gPTJ2cD0Am2Nl4TebMVj7yAy4DyAtedWjQKtz
Cr4CBysNRkORXRJ/Bgx3mpjQGbsRww/e/L86xuSBK4y7H1cYxviBtS1C8h7s1s2OzeTf5PW/QjSN
7rnggrUUrFWQBRGEHS8TAEagMzN9Uh23uwpLdajMROFYjidAWEMRWqwT7bsmvUtbkZHDclB+s24P
b+bzrswdH+qcOSFVvF8eCty3Dbe9w5CDGUFw74ZKFqJMTZgLNOrk2Ijb1Dwm0OA42WcJ5iHEv1QN
iSzqDFop/qeV7RO/E56NmFj3Xj05VYAJF4ZBl4G1Q8OIv/cSQAHeZX2CrM3D4CEX5m491amxk59a
lrqyKMDNCwfKBXstX1XyHD6LCRkNC8BfEuarA/yYH6snZ9udko3nubjW4WL5eKBiGREfCoh76c57
GCyJ6fQWGjuxCatg9WRUfEQek2CKbz3MhIvSo8LhdDqTg1WP7iVWGHTgbYgAAfdnEDPYZ7gvQSLR
vtVo7pcOoes1wBUZ5QguuLtGl3E1m+/AluTQlfKFhHs1NZzsEFXEyaC+AvLktHW8TMRt5C36m5a8
b2m/andQr1kxfFcwu2VXNiWHdrKf4GMdS068YA4q2wcDgs7VnHFHjsoveUyQgODs/XIGlYfsCGBA
N+3r8FI5KklQwUSs3AE/oYPIXGbSvfns1HlAl91suf/+RZZrcWLMjXUmHcG3lL/hCfyBqElwrJ3e
L2CmMphtmGv/FVvxzZ0GDfavrxlE38R+46ssFMHj07WPPQyxaSi2q0ZMAR2aPGUupY7kP/nZI545
XBrkicPC5rb9JnwoQJYqHhQuOSYQOHOgfrh+PJfgcdnfi/pKrZc6XFrQFJIsHdRZg7pNW2xu6bJW
ZLbicX8kGhxJPKUQrs1rgHYYjMm/6oc4IzINGBgdaOr4jftUn4EaQc01/kSE2Mtgw8Caf9kCm0PA
IYgC50YSbBiawNke9HOzHdDd8jv55+gWm3ZgzS2U27xh4hHu5YdMtDx+8GT5iqiyNWnHk4VUOxEI
ALt/gtQeVHDzuY4LPp7A9LWGTXcLlZhQaOMb58kdVQRA+mSSCtsRoi1wL5PIYd5NQnu6sTUDCBQD
mAuoOG8+p2xEfPx16g5mjCedyj2hW5uPd/rgqWYZ54o+wYpcSwxgrDuPb3T4b+TZ/ZX4+2LlNswJ
kPzINlkZPlnx4pG/NBAHhd0Q2GJgq8p8nPd/2AmQ4dMQeqnMOxLsKqcprlAzBEIfe7vFsiawzbf6
JLgDmyZSuya3Z3uKQaNS83b8hUSxbtxLaExlu+Xeh/VN8hTqEaCHyRIFq9fpP/HM0UWQp80sgCff
SEfv/3/h0SOu5XeZmFAJTn2fPgjvW8uPELHrO006GWbVtceKghEt9LWTccXJYNf8aMQLeKwPGWY8
dDDkmuMhBzVxzXFfiEccNfXsEKAqsDMsXvZ6zyRznp4Dlr3ixjUJIQ6aWwYZ+267hMWD2dJS5MYv
fmTLZYDskoFp3Ix9a179/LbqKKEh5WJZ6/ozYw8SCdsTTRK3yLew8m0GF73/Q3IhD8AGnj4odxY0
S6TftztwbRWq6v+zgi/NtGWbsIjxi6Qd7wC+iYYXZiQ5jMhJODQnpzfY6HaFDm8BGZ06ioyVcfFp
HAZPMsfCn/gu70q0isYFKhqwKpAIjqroH4QgyQ3PWU1AJSpsNECz8VbvGH8E8RERkTJcO5Lt8jMH
qdLv2EY+4fYxmi4H/Kw5kvmkL8AB5nAvwdSzhbeBR0F2CqEXbq4sODuZTVAug9vMUv0fg0qg9mHF
WTRHhdggP5swnomef2lPMVGZ2CrCz5Geg7bKmT4zZ6x35oMqgeOY0YkxmaSSNSKkTjiSxcjm0hfm
U3378uwY7itAQhKeZmbMvQpromVsj9KTcDfKqWo12MQpC653wZwLUWdy9TbFQZvoCzZ9/J5hJ9TA
d5LtKIn9J59Ht+LRoj/jWM9Xab4YyVbBw2HFtNoD/GZwHKwhx3ODFHgtilNaZ04oQHfhFtEDV20g
6y+paVCanqz4SJbcmC8aFX7uWoDgaM4iAXn6KxeRDeP5SnURbMAd8FUVlsqxZDWUG2YDQILjql9D
GNabOaMx9UlvIGjY9J38VXckDCp+gOCxO7PVntFDdczKtU8d/56CR1KnOfTJniyRtrWN3u7i7fhd
/YTY3lJWasW3UmxLJZ/pHRO5LlyoG1+4FtEhN45cWHyKVPjTgKQl7w7VLMxFgFs7gKtMGURkDnUl
T0fBfYlly5BsXHuYHLpdesLAXJedJF9m0KKZr8EjFZI3i0LTcK1aQiofRDs0punbYILI2NZwgj0u
BCsWN9c/g2aiqe/c38BOCpeaJ6AFKQzXL+yyvpnw64x5La5z0UmA7gxlIV7JjRFpZcBWyXKac/dS
Q8BIDWhuEYwgVlfRx8BUpdRhek6oVGCTYHclVxKNEWrTFd1IyQiGHh3LJYLFmHhyJ+DkUB6nIeoz
/+YEUrAZ3CvKv0+7xojXh0uY2h3tDASc5CQiFnbqE4g+23utrfk9HJ9f/rPFle8E3RIlmy0Rd2Z+
oUQx64uMivkWWwr1J2Hm64zS2jxSzDQFUG6wjTVmaHPzgXiod6XuQJPBWw/Nh4dFv3iRgpXInY/o
RVpOWcBcf9ofx5wWrT44W5owIPDivnIQywvO8RKHE8K13vTiSNTMK0gDi9XOQOhX8qF8/IoXHbx4
IrpBB+IYtUXwUBH4ep0vUV1PI380QKxwGWvWuX9lQ17kjfWrLz5X7hL/CAaeLS/kJTbbDK7XvZ5w
RFhHmr6nWaFwrg7QWLflXLtVR87mowGtna4G0cBzIhrkxmXkmqQmJe5Ntp2SsSPya4YYrgXsOi0E
7sHiH9XB/x+yt6mJ/vIXaxxi/sVnkzKj1xcEd1JNQKw2/mga43jJniHyGBlMtiG50nzWJMwQNYQM
528y4iT+YZZ+O0m/qf8wOAM2drC9EF1OFi6TbEUqHF8BFwQFdXqXye3Y05J/uMy5cLc+yPJ+WGAL
TPxLJM9gNy65ibHIYvrugrubT8kkm8txIGyRH1s5+nvEx45JxU1zEQMqzNFt9Fb/eLTNanRrwnaB
VWI7KQnhohchBg4xEa8LDsDEMedF9dNJr6w55WAm+smcyrtBe3BmwcGEgD0FNxIqdbVqPJdCBOsc
hIuz/MQ2SOUpWvfmzzmbkHqvbigw9snRckEHXGoJccEHRwW0Uqi7ptmZbBM9pd1o7oAOSDTEfsBf
wcynFKUl+gAZgyVYYGwzPANmVCbSjpuGskeIlxEX73248BWti8aTtJ8ArnLJDalPpT5dKarexv7o
FD/EIh8or2GW0yaT1s1gu6a7SQ6xhuphLj+Q+L6yg07DVEwtCGK0Ff2hulmXHYTmfkeJw/8fmSuD
nxpz6Rcb0A25YcWS1g83RboMc23RBDHAZJxCJb9jeEsEMhNUC4iZ6r+F4JK8Lf/xeYPYgg1PrV51
EI1pJp0iJTTJ7dmhrsJQRpwNRcEj5DmE8FkwrUZXCA9npDbgT2Ipo4CScKly7gBZMpbrDDIlzypS
aWhrqoqACoadJFL5Vlh9L2saNB41OyCc8dQBGGDrVXawsWBR/YtEiPXaveSzYyap8kRpTKMfZGKY
8QoAQt5sH0oFQdjDtsIkD6RE3nJx5uYmgGbCJLL6cShXBRgK7h4nTOEguAJl7XavsEXWe74RC7/W
zWWEUG6E2UDikN2J5BtBW+dBEliKC4ikwlNtoZTjPyg1Eer+a0Ivmlyt4SCNu7wHW/3c4PHPW5wd
xHqd3xPontL8X06WhmHHEvXEOCtWkzjNIDgMlC6/5wO8s3itdVzdeIBgRAayV/q7slIW3XgssC4t
sGoSf3XbS29+YMONtJBMnhqvXvkdTjs5hn7x7MzYqn8S2SghJDn863UMW9ZqAuuN+UuaHQXWradT
CiPKQEhtyhjDDIsyxEvpqbiQCRKm5T5TOEbBsMpZrwPScQy3GJc8ZSY+1nWcYRJB6uAhgdcYQvnl
xZVKtU7MW0eE3o3Y3DKEXpf0lxETgH4dSq6hbfrh8FlhaIY17rrKdzytul6ATq6yFIP3zv40/MYF
gkYOxEv0I6LSbNyaURAGydlIgOZCQG/MRIHKf47lBC35yNihlsuFxjy0IO7tT5S3eoMKxhCZxN49
sn7QIfIRtFSDlnfJ/4L7cBgwWyBXM6cXRYiqkR+0Gx3mIYjwkujMJ9/HF6aePJZqG0VfFFQRWzo4
UemPwKc+rhlYjqR/R+LB042J0xFVdQbU1/vPsvsuFL7mGIzQYjM38wFif5tqaU0LEYA5wnahk45i
cq10p7AELGxxlxgfkmNA1BIIysqZYFCO1ujNwFJ0cjtC9cFVbT7/VXjPiVjfsKwm97PUzRLlmLB5
FfErTeI/1XqJDGFG74J3DP4I4N75r9m4wbl3auUqE0A6hOzAjjeqzQN1WJYmEWQjGLg2LE25htDz
DPjx8dkg8MogldxtvaMP57TRHL7dFNAb4/4Tf4Wav7agxtJehZPjAfUBLsEp9E95Gtw6PizMpEqW
dYVXD3iykd8hEiYFttLZxuOzrVY1LgRpn2wrpmAsXdqfizpMsXEgJY7kRPD3qeqIW5Ylu2mkWaH+
llyiLCVTuufyuuofeXRheXkXPSBsorGw285mI+v9kBKLZEzXGtfXVZ6puEshJP5cowZz8pk0zOU3
+DX3GnZguGBxn/yV3wbW2/sEksJna/0BbqRf0t18Q0SOSjv9zq6FN/tc5ezQtetIOlp49WM50ByH
xuk+tic54nVQEQmt1UVlsyeaZx49M+U8fDYJY6tS2A5PAiNJTCxNxJZfXgGHgNCx/qGjoIrbW2/6
8wKClyZdu2fKku3LvaGZs/Yvj9aMUqPuQqEW282h2fq0Gipuv5hlfNeOABwDBouQkrxCrIL0zYC5
Nrz3fCelvyDm40ogxIACehadiC0szxl2+tbdizcf4s6uQ73K9SP6gRHHBIzdy4X5NkzARjBXZJbF
ajAmWXLf2WL70KRTz4aLJDrvels7JngDZF8b1WpzK/GX2NJ4mbO3SVn2lcYXE9wkr8jSXNb3psf0
54obqQml7dQER3Z9OnBhNO7AOdgwsG1xb8MB+1OuSrh3ERG2E9PNoIVcRrjeR7u42mRxv1KlRQ9S
Ye7qkCWPNraXvy2HUVPxiEG3jlq4E+MUj2NCr8+adirTZSmzEOVlVS69hVZsYD1DrE6pxTvpr6F3
8YlxbbxdXf58ktvAYd9SBzgM9DUn9MlEckNzMzC8VO8p81FtoYjLT4XtwVJ8t9mRdOiC+9ju8Egx
b8VwMYvrGK68aaq5S5PVJ9zHeKOsOcPKxK33g34gXVnwjl7lSl+lMxXN2/gMJBOTbzRj0NI3wixs
X9Q2KS8hn3InKNQgvPXSCbJgtjDuxODaeWe3BmOtMZ1b2D1HnBKAUTIzKAKTGf/bybCgvu+miOZ1
gHtSFCQEXv5auq3mO+0r/YssLGMXyj0x3nyO4uqdQzClLMVxhl5VShyNY1La+RY64OY5Vq8Cgz/1
PVRPWjEuv1imV6NrL7ad9iMbL+6wZD0w7A2LvaydyV2rXAwx5/m+JHNTtqXv0TwW+gRBfUf6T+a9
J6SJkpLg622PXBKRE1IXl7aQls88t2A1A5lyRzA0k9FGT5nJL/yUBwAwZSdSjQbLb45pRiLCGvup
1Il+ogXMK2Xrsfc4mqLaaZUF0mol+x77FQQuwXgihMNtx9zkHgwZBEvpX1D89dULOIihyMieH7By
p9K0ogd+GnPsEY1dGS0DMn1g+oNCkrptFGfAvMgPT2H+Y5EUk8C86i/NwmhI9/h8B96FAwbAKCTT
l5vfF9G/3WUuYT/4LsHG8ZJpx68KjWn9omulRsuFX1hlYXc28evo3N441rSBH85IZhie9YV4n957
qpYQ3k7Im4DUYVZgoEW6xAjja62NLh2rcgUq6H0MIC5De6QKNrWDT31SX1Xt1zBB9mpowxa9N+Za
8ckDElEgN30wk0hIhhCWRb/Nxmkgq2Bsxzweu69m/yHZsQBDQGJJCIy5x4UoNbZVdUwKl6w+Rp+U
GvICVa62Fzu4VyWWntmSgUFsbuWcTo0x2o9S02CuMGoeiG7GWEifd8rBPOX7nDl0hGs3OWWUpMzh
oOW4itPCUDb/5c0h/oKKCRGpFvbeRmXuE24SYnU/zGAhonw2ykqWD5izdOU8f25C2j6Sq6EzbD/h
yaA3m4J+NgOz7upFT1X4oMyOkm3Vhx4sPvKVXlyuNpYNmbhYQdxt6mMLcVLgiP/qqlfar1uCaIJN
aU9DoOIEupYtYCiT06BG5FriaIdlm1MtsckQl6ZHOgTRkfC6oUiP6RavhFmPqengaki20GeYzb5M
znr3lps9vNphB9m6x/2Uo5XyCrrAwrB/aIM5liexWLAW8AGEYlExugVcXCnYj+PUzGnxTjCxnhQ4
xUSpVr2VDhk3XHSSE7vgfiKceVvOkZPgVDRvcnjuZLrtPCaYgzvWZG5OsaPTmBSM6OMyx60XnfmP
bGT4cXsgMTKKQHb4eIqXqlDougrqKmp/V1JwQFwGn1u5aAnlQw7oC9TFP5bNTaBhcm2RowqdFs/R
WQAVZp68WDyiK/lO5TG9w+mN+xQHCj4Hl6lxhYhx5FPYtwR7YBQGGXheRwtzzz5AKYFOfeMzmrP9
BZ94uCbItOlf+CqnwiGb7TQyOq9FgR8/L61vl/oZf2lF2hI8qEK22RgrmN8Jb1NjZIZSReOlRe8g
PWyi6qWYgPxnCwcT8SQkkF5YROE2VoiePcprnhNGJssOfhWe/fipnbzsN7hSClcTrzjFjCiPFlr4
1Vcdwz0bwIx8FmYvWnsVWAb5CUvFeRStdW3RfEMnkU+AaeKSxDoCyxjoPMj4EWNbuTR/nufklBNs
A+AvMMQROou37E23LZf6rmL6Kbl4KQ+J4yMz0/vCQQPkIlskGo3vas/Ik9Fqw+EhUYoUBfjxKRTY
R7Mmik0cV0m1+HTfQ/iAshSo95DM2z/BOpCuUqDX7bJJZiPSTe3qYR+LQGzjYZIcL1qIYvX6rqB3
6xnU5jtBvnfV9oucnV115izoEqpq3NSRwI6rIb9PcYEd8Vrdd7sIyN2j7SiLE3xAb1ml+OuCHjJe
gSQfzEd+j6pxaM4HClHsxoYF8VT70LhB/mfylbGFjubOwsIsHy8R1YCD+dqXEG6JUtFDpqWbJl59
Fd23SpimDKc0YPej687WVbIJLSgpO9Zgl+9l6Z9OvcmjpvtgzGft2QAlx/litMfJ7nDKHsFJbSAR
ZNxX39azVbb4P5KnRrkbYNGPc16v/1rjEWd4nORTV/hp6bUfeTPMtYuWgRA5WDKaDOJBkz+3Z7tg
W4cFeT+w6W0RiQWtIiz4D8Q5Ff0nsJ8rXKJv/6539nMXEK1AZttBdEMcc0ErjzhV8cSzbIMJeDE3
16RGDATlkVpYthvj39IAMZYWWQYxw8dMfpejR2YvsqnD7F+2pLOuNh953a27gY25qfHHidac8cvJ
XmY6s8Z/1gqHER+DaPTHGEmk/vKkfk4JsG2DWIi97Ggs8TdJtToLkM5LfYXxAnzfRUjSDLZ6FrZ4
peAMJ005askK7hi3Abkr6l49VwN9wcZEzOMM/oKQDpxNWL7YjhK019e4dNKZYJ5E2p6vmDMduMEP
r8q1rNYm/r/fkefbrbyHHdatC/UpA+a/s5ZJtYXy5Gk6SnC8D9Ymgg2l5xdJIjfxUahfnDVje831
ZS24Vr0bCckNLWOldtsOScmqwEXMWxiM1cPkzEeFjhNjWuNKCBYRg7izeCAmypmk3A6HgvRuIXtP
fgYYn0kF3k/hORIepD4bsCdJhOnDr4+7tWbn8kPwfiv0cggyYsHF62AIqFgBIReq7Kj7dqvU4Axc
z6BZFoWFTbQyRDCWM0uyIaML2pJTQn9OliPVXWc+ss4uSlInmN7T3DHITH76hoL5YXlfBXeSpC/T
FVxzHOA5heUr/8ufoXdGdxkrDy3ATHWvFVhtVYdh5Hq3aaEHQUPVcwGYJoQWLo5xgmC8kfE8b+fj
IQIQZWB37I8F8ZjANUxeUCwPjlRMTpBSfhKalRwiuDrUCZpyaylOjcdcR2jECo3Wn703MKy7S/rW
P/vlXmv/Pw4CDpH+oIpkWGK8DfV02ywtfUsmk0wpOGcCIB2jyZ3KxkvGP2Q+SePksSYPEScEWJLw
xmPX/4YHDWORnRKhalnCXAgEGu2ZwBWIO+vCnMvDaiISzoWtoTSkFm3Kem1BvI//MNMn2C+CptnB
SbEUVxaOQUHELA1pQVnTuFm5iGlZWdE2Nw1U2oAgiGYeAU2Oy/I6kI0ULTtu6kUlbDm/6vArgt/p
gZ3jAgZ/NSYvhs/+c8upJRC7BlsqhVFYBMfpDsJdvne4cDV7GPCKuc7DYd9sTHJx0i35R5iEwZgQ
tmHHVleaKxEdaE4rzCHUo3XRkyU+pVAwpepAgKdUHrAX85KVZGCUP5MJKFgZyiwbnL5dsSkI8er/
4apd2wUAIXcrD7DK3znOEtq70kldWmaTzeNapa+VGSwAQXlbVSVElNICb+OICZkeE5QQPVOKNSv5
znISl+dC+Kcuk1ehMX90jKdCMnU8+/y1SBoMgCxUUeTQ/9P+mGnS4L2KR4kJ75f+Rf28CZtD0DPS
uNfWbnz3FnfbqsSGOEdtri9DZV98HiVCNgXPO2RUtUhYNEeghPqnvTbrMbh52rpaMi8ObpZ39nPA
z0XV/TRsztGCiFEuOgEGCMYdPndx9CLgDnEzoNQApDzmHExodVV1af00/j+Mnnr5GUe2CHO+Oje6
nfwVuqPvBSZ65QoXM8KmUF9KCpU1hLw1ok+40+w2ftYsfX/ab43mhNRRqhOxXXRgaCcN6I3C6PMN
TbJGEQfHk+iFxncSQKqBqV16JaBOQiP7mesjeXrqDF1ZQhwx/tPXDtB/EX12tbkSRRenxizd9LU2
ewoeUjKrX5Hr2YESTljto8WLBmd107XykwYDXXqTRV/VL8/ct+J+SH8T3ZwlTLFozFScWrBt9Omd
NgEnuLnEiqCtlrW1HmNIiPGlUK7tFCzBHCtDonQYwlXfrAXT7YcNqbKFh7UBTKTJ1lfhmtZmXWvM
K5IrfMLopvox++0/N/auFWxxcYDu+GPUT6KczWSjsgoUGhOXY3iI15a16zk484k9Xr28ZGkMe6lY
TfJ/6NYsIe54kfuYRB2iIIjziHLXxwDKeind0ypPYc9G55DIfwxyZfN3IDAbFTj/9tNl+WTf1PqL
+BKBzjg85tZy3JLAxFNoSEPRXhHo5yCdDGaUOn+0D0GaDX+eyNhzV36OxD4OJTzhZOlntn8eJLjQ
xA7EOki+RCKIE0CI6bW/SnnquCsk5GWbV1jmgvVg1I5vUEKs9l4YXwpNsI2nWK6DAZwa9SjljhJe
25fhEeb10wqU+27YLNurhkBcmsiDJiOWf37/nfXMgLexgS160c77xqVOGfc5lBMafxO7YYPhPP6b
NbHR7B9vGjZlB2tKs9YX3LXtiOk06KO5GQdcrdIl3OXsSBUhg4spOB3xMVKUycTz9s7IQDMDFrMk
Qjfn/TEzbFy+5XrhYwQFsW30v4rPUmLeHnHzk65q/CrbknAIBJb4OTX40OELLYT5koWhvHeBeasp
PxU8bDUkwSWeXMWdaEasxeWo28OVcwIEQoF1VuM/DyCb9Cii3Ae9XkhqS1bTy9RBvZhHeUwU5hxZ
MLHXn0K3x4tF1LsFd0IA05tec5HQFFPwhBuwbAEdKLf0g4lqTvFzgKUh4M6Hy6hBpFtF17ocXszT
VHR/HBbDSz0F0VaGueuFl3EbkICwj7ETUW6CeghoCNEwLXxu/LTYqeDporhuIv4YX4hUS6p8kudb
vCrxHd7kyOPQzlfnSHHz6FBhvWDcWlwJ3dhcKta30jPSRgELN+3jMhaIKmD8uZCtG6iPrYwrMda5
qTs42ZDbVQE06cMWqSmqlWuMpMsEuWiyHy6kjJcggOjoEeDOGUWqCWaYlnaIT4D8M3XB7xEhLDnX
04LCrUXefrJ7hwwpxth6xP8jLdyh2xodZ14yiwLo34NdNe2KtBMiA/vDR+P4F54Jqiv9ww0wIwSM
UVd1qCG/pdJNIAuvWRreG7SXOtJY8A/knPeCuJFMvI9T/AkDzFvNaPMxFcxf+n0TMoLs3j1RiwnM
22jET0vHUE5DVaeIewJR9yxk6uZ2mVQ8XAH73bg89Lm+b/k6C0OQONUJczJgmocieRDgDnKChYfH
e2gNRy/JfRqUm1onmKPTiGTxYsyMhwlzSm2BkaSSeRZgfDDepEZ+pCJ6UJxURmNrclgxEQF4KBzd
22jtP1NZ9QIu8nJxDoP6EZdfWf75CrPtdKf3tFzBZAVvQm9FUWYJBll5hPJ1WYk09mfgk/RM711K
EFJbJbt6KubnIhWbD48CIrGFY7wGoz+O1FNPk50Qa66nyln1QtiDag2N3pT+CU101j7vEWOXxPr3
yUa74esSOBO52T8a9NJsc4VTr0HCZOAPEzVHOcrsQj3IRnAiHVyaao8BpoL5r288gnjMQ1uhfGI0
mhsW7+OXWBOnGuq1P2yH7ieIOSdF8/oxyz8B/qgV1o9P3O9FhHYYIET9uBE9D8mGflsKtboJrB48
PEf1+Sul5ikTX7EcE+KIqCURthmpxRZOKcNQ/Da8auCPToXW7TkIi8VYY4wCtZP0UU9hNpBkR5Mu
uzHFbTEmV/8Sy+qBDM8eoElfZx/NTj1zJSHgYu0iVeHzImUBRhCViiC3jMC9ddT/oLGFki4LGN+H
1TFKk+P0ZHS1OIukqYocHk375wWAVGMU5LwCjlJOjOFN2shv2gJ+e76joAQxi0cQJxcvvKoR82+a
VBr3IS2dwuc0JzZKUC7JZOY1MComw937w5UrF1AZAxiIMPp4/HF90Co8c8rsO/HkeWk6mpSd0bGL
MNya2EIYhbUGP75QSgTZnOElA3YJEFwttn54oKw1BG21REtqtLGt5YRbMJXtPeVoBPTYj0GDZ0fL
62PehgIdgJGmjdQ6f4n1gJJxexJ4yotplO+sZqTK6x3pPg2gtTxq13IHWbv/qUkG/PQ/zWuATM3b
qVAfatjt/1SaAVZBxGdKRgsvl4MqF6aYWOxxaN+V5UgHqmJ5r4rAtSLJsigwMMMRByZKfokh5FyH
eNtTdw3TOwQorDYReLePVl8EH/Evg0XIDylNGJbzvsfOm3vnnK/XPWRkIHypDx0UBxNJuqeRk/an
OP+29HaLcRQrcMYPECG/PWW+v5QpG9q/yRGXDrkYcMYxT9UHnRHzesygfSCBJ1XhYDb//9hotAf2
P96TgBH/BlYCvrtp9s2/CQg2PJZcgQsBPyEUB0cO/k3BuSXv3yuYJmLTqzW4N1gL/kuQQ6lEMsIP
mFJ+ib+EQjo2h1BGvn0oQnwHxZdpMs328UrDo1b/Cr5E1l/L25PSM+8gwNPDUi5i+6c3++mT7hiT
piHoYfVlwI0l3MwnUENR95olEjGiOaeefVyLeJcLUHybiRN50vPkOLR/+OUGPgo1cSCkBGISE/+C
1ldOUbJUpNCgJuUzjxgYTUtCUPd9Z7o5ZFE/dgS7lhdxSGGgLEX0QtO7Df1LBjgvQPSFs2yeWMkq
P6SMIPOgTSHFmpwnu+Yj5/m2OKaoeLqoFif8tOjLrJ9X/d2vMByzb55yK8Z3NLxl5TvOMM+yfaDn
WgjsycmEp51isRqWN3/4iSMArynnuObtVrKjWTADwk3PC2Vl1jpror82EFbD5KWPzaLMt+Vv/ps1
KcziKxKQHF8Sk75n7MHG/fXoh2uQVEwPeH2elFLfkGrIe+atQqmKcjuVabkEefpluYU6aXgxFItJ
6ZG1gxpd0ajnWcR3/6rQXBT+iiU364clk3YTfoxH+yL/1TVEl/Sx/BaBc9YKXb53SPGHMT92yVMq
gWYQNPrEoAJH+msd476wP5tsPm+yv4gGVwpze+Q06KN3QweKiZXW4Xj1izQ/k0GF+5kBYbuqUPfi
pa10In3aPE5evsHkPocvhyYFMU4sFPj/iksvy11zeKPtL6N75AsQVbPjBP8bfAR58FvD69OyMx4h
FQsYC5y7iI+hCFTdx5goaGzgGzYcEX1QHxAlzbKRckLlxn6LE800S0RLbnRMtB781m7z+d+ZelBX
Snj3eNcNbysyyGSI5yYrEbsbCQU2bt2EMke0jYwcNhJPpeyvZXTUAH1f9xwTLREtJWSOlhjvWdst
U/GZMQCgFUj5LiXSHK/gtmFg5uGCHJAeexG731o/annlZBWuTexGFfnaF1YqHYGacbTZSPzcqgSB
6ZyWa8W/5F+6eZrOCKshM6RROfQsexmR3hptBCIqAn8VBusKIoL5WbCSPRwwFLA7Fi9GbmrXEU3H
vLIpsZlnUoJBVRshyiKdrdceUapveJ5p8jJ6jPK0h86TAow3+D0Ruso7VuK4PiTZSsLEHLA9MsHD
+HH9TA6L09gzldVsTMfFjMRHlwBhCEhh+OMNb9375/NaqgCPZ4YPx/h3xKrwonRLXDmmYw8klOwl
aEVah0mbDAi+wiUi/fjruPoqWCkB+zznrSW7kuQwzA/LlkMV8XPLeClE587MowOVtZw8VI96vaGv
mJPf3Rfufxydx7LiWLaGn0gR8mYKCATCe5gojktZ5P3T16cadFTf25WZJ0Hae63fFtgI+fbU6lIT
wyUoOyn4M8i+SxAO+NSVps+62yndiwyvmorVpoY7458yn5o4WYLSjJDmm9qMDjbfzR2UaQryHQku
yXG7dPpS72kVr8abaQSril+hmLQXT+lHQ/8n8amwtyvB30CTcnsMytu007kG3CrRQwxQAS41dI/p
ji4wMVxqPJoCuvCoxl89N8IYXaetowstb+JDCay1pO01Amr4MKLiSxo2qYTO26bLinDdzL3zO/UQ
hxZQBCZsrjv3VAHKl8SVThlkMfaYU86jUhFTkQEneHyzcQTCWGNZQlWThjj6y2ZVoUSJCizRJAnQ
Ak9uTpjOlOpNwnA2kN5Ccv5NLdEBq18xvoSeEsCGNbFA9873R970fFDqjRCWFLygCOr/PH6WSH8U
CI5MYAT0i76+JutrOIXZM1Rvofcqe0fIzhzvJrkm8rLS8cGFS9MsFwYqCYGnQSxA8FzwbV4q8rEM
fvshfI2cx3X1VjiBxKmjPe7/OtIi8hQwoPNZLBFHTt8V9J8MzjosMmPCh5AXIzT/HaVnnY6XEudy
BjKu8hcPsVZ2CEyHLUXv6a6i/Z28Ajqts1C1vczpSsRJqTRrP8ZcRm+WUaMxchoT6Mh7uiv/fHJ4
LCQdhLWXgUMsT7wXC9zG1CKzpbBNVGgpKclDgjti2uaz74QrJqzB35oZ9QYeEa08HJgOMh6bycok
fVNQOf/oXKvhX0zRidwjqQ7wBEVLj9WdFw3pqii8ymBDCrXUHD4aqi9Cl4a7yAfZU6eU8nExp61E
XihyVTpirCwUCpBqc6j77ntKzeVzSqByJUaorBlvIt0GOQES8ZTTDMLkK7QvEoPS8fYhOee4QABd
/hHbg7mJLyn9SAcU8D1y2KgdFqVMLgsgq/RhEXVIpDDKFZGO84RjQTqrGHF02ndKYmogG7X63f5x
ExNdqKNQ5NjsX9iuWm7CDsDwQ0ZRKBq7GF1mGS8t30dQzzSF5g+EJokIGHf1b8GAx1/yvFe+4soY
I8LUmnWwyXWsHg3uXaL6qwephcjJRbeDRYMCHTWa4uqDXJS2D71f5/2hhTLxNUS6EpxYgdVpr/BW
ElcTWwRw40jJkIMIxYiWYjh53khfewuHAOlttqj8WSc3Dc4y46MCneebPsUGhcAkHwDVyBaoYRGd
z8XknwafT64/OqIJAUaUAX6SJzz8gFvxjn5I5+bK09EH9Gr1I1jEspQSvhRSTkEqUMDzbYX1o7S2
n+xJnrhe6igeI3fkKwAJseOPsTDKm8lj3RnDuhTFpS9mDo44LbkLw4asJZ3KxsmDmCb3Cm9LJHib
kKYojR+qDdYhZZD9LaTmJOe75lj7LI3hGkGd44tR450JElkr5GjxoSj8NQVyJ6bsaN0ig4Uc50kx
6k3ZJOEUGl3kDnOeFe40YPHpWw2hHRXKx/i9hV53FDYlBJ944kZtYZWVLQQw7PkZN1jY8FfQqMUw
Z32xRcSOJ3H8i+wxIQmSoZG25jvbKarpaKbWD69gA6AjPcbF2UPc5PIzFrf9LTK6mRcfTD5vbJJI
/qd0054waHEd2QIpNApXyhj8C+MXFxCZ8b9Cfi6jv2bsXB5/PrWB0D+TovG3jI8eMrICP0YzYyV3
iQY+lA6Dj/Y7PRmk3/F5aBcBUKs7RpAHtdgtqs+VhCM+C343n18qqzd8pAJZoyUBjaJw9Thg290g
XJUGmVBytAhDonu32xfmhs8BWX4rPwPzSGg530QYbMMR6l5ggAPojj4/GQ+G0tuijzu5/MICIcev
LkB/jEvYhEZDPZt+kJ2SJ6CP/zLx3qfgfOUmUZ5J+5att0/GjHkc8qffj5hDjjq/P2bijLgCIoKC
4GGElwIFYTKgWvkA2MIrUVpDFEiD+VjTrl19isbbR7xEwfVjoYD271H28HWnwqxY/5r505jswhRa
xXCwkgByIP7R86GTl13/NuKfhvTWE75V9VsEcQL/qMtVZ/x5uckWddPCp9Qx8T4K89fU7mZx6AC2
y+q3rn7F9ikbvyF5kuMt784q+fbtFswZyZosGwuRdK40Q/ox3HzzXNSnHDJcXhCIjWglx/NSnVgB
Z4VAx+IBp14xNSFe++FWsRWO9yo650LOnP71qXaIMpX6Bw1i4ZECdjQ6MJir5F9l4yx33Swx8SH3
3xltGLIGS6x+69XqhsLbQHtU0KVm4U8ocLU0VEKQ3cv5kp+7YCVl/z5ZcPC1u2WYs2MO8F43iI98
XGM206Uty5gyZhm5vx1QXX4Qgp0co5EorlZ+nARX/eQgK/k7p8EK6hM5kxzfCoSQ5DZ1N4Z1Dzmb
JfFVbKPJR49FC6Sm1pZ6R6f3KwSlrqN1jfRxkAkZKZm0uEG5xodLTr/i4N2K2gngCstdVWQb1SMS
SRepjuBwMB2EqhAZiK0ksOE9lsVHQqxKfa7ljar88X+3Pi03qAEbRor2X032RNnRm1lvNIqYuhpz
aPb7weAybqru0UXvCIRdqr7z/LfU46UXiKsm12hMO/N7FbRyjo/WcDsf2+LDAGkXcfCjRUJwhRQd
06B3KAlPBF+UwAZjHoUYdDBHCxVhC1CqswpXl0m2jp8kz++J9BonggVZ70fiIIouKIc/0dtfE/3X
FXOwYl9YltWWXSP4wLaXZHYSG+9tcumKoBiQa1bX58z3eLb/yfTRjHxIp1J7ZoajiKhWOIqkE5Yx
knuTf6JGcJHmyvI947UsP4jr7R6QVt4g48PMGXFOIDX9UFYYySt2iMFwwhaA1kVqPZB9aJpfDTmU
CqipWGLfMQkdvykWphe43UL5h0qUuW6Om6LgF8Ac8iUh2TTLtaEBOPlTR8aDJTEpf6TxHXj7pFO4
Bdmy8iP+fD+EGle5q+hw1GfbVx/KXKck3BE/EvHzfaqnCb9o+iJWRUaGflkZ303Z0Tl7i4L4MNKM
G8SbiDQZIURgmsEvbq3MzSyn4dXip2Yd5aW9lJ4tm75rDesQJMq4ZnPCQtIehJlKMRkBskL1+5fE
2iJSOgiJnvc0a81phgXudNUElanxY5LB2iL6PLRnhJB4JFDX1+mCeh+0PRw/HlFX3mzjBbQA0XDB
I3G3GnAcW3/Kz/Ef6jrxGRGdMtgYXUnXxANJSQopOiKeiNmAIg6HubiQ0L8xuqYXQ7DbahmQNX6f
f35wGpXagjzH2HvFy+ab8c2ADGuXABLs8kVh42Kv+zmRg8t87i/mwDm6thLie1M/NP3YATR0uyG5
MsIz5bJlDuz8Y35TWTYk0LFxYQHcqURzFDj78v4Uk7RGgvSU4SfHDVQHey24iVNlTh3ROso029qa
4BgWhQZCT7EKXqW5gjSZ+Y2dqFghX0G2BEAzxCcBSDtbC2A6SfC7iNAjczvFHjrnW9q+DALNkT8F
L1IxNJbxSsWbnjnVd49PSNR2/HQGNiSynTcTeMXiRTX9ACgD6OIDq4bgfzIPWowdpRHcCty/z29S
8NsxpFLco0YHEVzBSQokjxH6uauXrkv2J6ZM9imz67f0D88ibmeCyjUmymFDQKFCUhszb92dIiTa
GXElkYvkI+peMrBR9zC7vwE2CAcy8YwYzVm0DfxXU6gfquOvJlvzaWP8JiiNdI6dwi6mV9JirL6w
5RVwZoHCZpSstXBnkdozcr0T0l+u+Cobn7aaJUDlXKIOJRNnkvrq0RqVpyH41gouk3i718plcSVY
0mBkLsVmCprgj8jIR/KvH4Mc2nSJKUXCGKQsZYa0zFtKFssz/pMx3HjpEws8VstuimUwIZr5PIar
Ff4B0MI9kFVDAJq3JXsc7XYkOdQ0TkWS8neALI69x4Gd1ryfoF6MvyqCyaZPlxlqCmybTEnwAfAI
jYmhQlgzyzUVVsULosU+nVfGUrmQTI54gBMNs9zSpzN1FV2HjbqKKtutw3cnr32kjs2Sh86D/WMX
p+kPZyUV0SALWrSyrqwLVjgsibwHRe/WE5KIBjOK7RJASsW/oZ/H6GiC4KVYbUWPyFge57wXlxX6
m4c3nrP2OE3xCXhdcEqnNSSxBrog94W/FXh09RF7aky8SLjQP2BM/bU1bRHZY5vQ+hctjRg1xAGq
jiTYYUPnD2PyRO0w9vb9XJ2SKBh7KW8gXGfSjW6Efp0n+w9jsknJ/TQaV1pDlf3CzFOENjuVEFwy
wMWSGV+b8habElP6XNJ0fgCiLNioBE7mnI1ydOXq5CEcgSUi0NXT1xFmi4I2xv4mcxQTn5JYnMNo
/SlBIVqchfCfhSoSqAjAECVQAwLzjRUd6Xkt2GJ5alHncTEYT7IrOdPhGENkIgXdstj2V7F3SJRX
N1Dhh1mZi5TOcAQbfM4BNbneUUkZ58rZzDKW1Q1b6yMk600gimUxxju1enk9pyJBveZSJ7USOhif
QIZ7Zkv4XMUDQbbwPGYUyTAg4t9Emp+4Xj3fBnfEAuc6hAs5NUB6kaPWG6aI4KtQfz7NrjDvFcKi
B3mA3lJkM3/yMqcO4HFL2nirOF68ZzuM9JBFCdXSvvzWgle1W/PpIDAktTkFcZ0RiRjnc6s7mqDw
+9wdZUdHSdav+AviAmpaR/4lYYVjgpxkFHE2hknoI22xBvb2WVI4X+ZkDJMv/yrKi7AR8UC7fMxA
URQjXUT9SvZJCivL6KB90caxgmnmTED/t+qbNfupdCv3ZbpiBGIExh0JsL+d7C8ilfaRk4QPUpQH
8itMDHP48mhu8y8NZFC4ltYIitmzb+DckrrpMAhmB2JLOZI2COiD9iyBl4oLcoxMa0XGgAreKi87
6+RpNPIA/ggOlL5KjgkVe41xGH3yUQbXm5p0F1xDvn/s9elhQrmtkFQ+iW5QKTWz7d7XfwJz3vzo
IPYHs51KaKJJXUysCIp9bVwzUtLew3qFmu7Iv7mpSAfkNcLXiAXI4fgl3lY/Q+NxinCOE0eqBb/c
GcGbi46qEfJo8w0IczRsCD8GGu39NbpILnheZCDkS6avycMjT7evpyhm8UqGu47sZYN2kCdpqRsn
ph0M0VqCxN/F1W2CBQyYCK8QOqtAOKMiQiOKyqtKdqnyUCXQmEWlHhLM6cmpBxPUe/QEXAKA6M2C
BoMsd6wj+raIsk4HqJFNOwa9qeu3T6SJcB/ydXfttjmNV5cB+xa8jucGmNcWskRCpg0oO6pky87M
b5iixScicJaOLzLQQHWPMsE0RLyAbUMgsLnmy0o7oMfWVn1+bnESkKBOLOORv9yAlnEFlv45sD4y
iA7Q4JuaUrpFeQfhKufhXQZN2tFXIKyxV3J5c0izHVHPF02S7PQkfaXySZpnx3QjwZZ/5hBzOATn
0iF9ph2fHb1M/CwEAezJDoQD+iK1E30FMfSFdlMQLLgolhEM6SMptDNibuFfwD50+YwNQkJmh16e
vatEpw1dviFFFdQnMnjfXUYoAlqYYkhb5IuxjsYadZz02+KPx0NQLEOKLcPVQNJCdDAEB6mNV6za
P7CrModSegeUY6FtGVmTL+io9sAv03jkVPV+3OntyudCrheKvDdFvEaUKNuf5NS5UeD8dhaoIk8q
e3uz/+QbU1tVmKTinqC9WXwowEaq7lhwjtccaeDAMX08pK2iE1WEnk7WA80dSXdICEMUiHlETsPR
npq2X7sNXMGh3YXeqfsdSFv/ymH8ltv2HzoZDlds5YlTvk/Cmh/IEk4CcR0tvc1TJx+cTUPu9kKb
q67lQfOhE2f6JnW5o4KBUi8UceSKz5vvdjfi6KVpR1tLv+SBo3Iim7Bb6OjhV6SWkwGOwGKJ0ihd
KYAN1EVuTKgCC8EgVhqwx4VuK7iZ2C4d6BnPZhSdplb31DjCa9xRlVBRARuQoDVS4D5h/FPyUz1u
yJlgxEvcbFthwiL2NF6QrXuFJF8ib4LGmfev+Evjes/Xk6CQ2W9H3jadNfq7XFdoIFfiuXJ7FRNH
/7G/cJ8pMdxb5bqYPZfGb0oZEiZa9BgWSWkrlc7okZ4A40gm+dg6lvbATT7VTaGj2KG6Qw6V2SQb
aOsW43xrc6iUBWMgChneLdIH5B8Y4NnACz0PvsxnQtPG1E5AowucDrEozAYk29M2i2RmcdMjtPSF
K5NI1lDaBHJiDnxk8MvKyl+Q7V6e+Ij5d7hrexLT4w2Z+JOPBjv6sfueIkZJZeU3iQn4d361CUsk
nYC964a5peeJSW3a72x+pv5f+1n4cwJhfMLGVRJIgI9id8IWRvrPafRdDEsYYWIV2psEq0OeMdpr
5lFgYEsiA58XfCyIiJs5xBuiCYgjnslNHVwmOJwoI5KG0g4cLgAHpxdLfdZYHY11BQyPhQlnSHKi
o5DMcVAgEQTB+kcCnhU7GoLZKciUZ73ZdwRhVMO30exuY/I9fbBh9AKojVfWK7khXeXGi45DcaEH
WDvS+SBiquFYLm4WrZxGSPz8EufOFO4iR1tJn8yI1l+47A8NKQxLRCyN9CWrZEe+aKLlqhDnbBii
B0Y9F/VNTb9n8Mb9UshnEuS58ALcwVt1q4lOPI051l6C9Zur+N2ht2cd6XPiEvXjvrOIBDXWDL4a
IUlnE8MNWTlLJJ1gVtYr37E1fiOaGBTMOcERwSJpN56d1Gu0OSimyCHVw7VWbhTp0gc/XW7TQFCJ
TEbL4I1iRv7s6hOjj+mWEXb6B7xr41EVgAGWhBLtX53/DcOSwLwsRNnu1N6ioGLbtcZbSC/BVKV2
G75DKqI+vAv4TctTyfuzaxeZI7SIaGluiOzCQB9AAtFRfpKoC/nBWYpjlQffONJXAH8o0mvOvZJv
WQNQmQj6gpMT6QtkHsLAf/2TSgfusT25JhesrrNyjcBHAntgG3EykWpSV5N/4wzPFQdG8jkPA/jq
ggpm1kRU6Vl88pvjhxhB5tBBcPlyIEBSrkMv33C/0WZVKxcO0/jzrIeV4m8on4KKG83mCRvdUIQJ
PF8R5s66Q5iWRCxbVXLNgrHCIA09IV4rXFOTwqBnJBcIL6LJaKICa+4HeL40/smMt499K/yc2CgL
OCYOJDV6BXygtAdzjOOdoheFvgp/GV7UhzRueDbXMUcqByY7mfiUxGcYQrqTZ2NgT6QqpxyJkdAe
SeAwxrNjol+XQohxFBFei5eWGNuHrxymZZPvqOJVUNf+ZeKHS4SydDOVrJp8SHl0lyI38v88fgcA
uAYTBmOniNVPK98tQh6i2aZlBB0Uhq8Ari+hw4U2h4R61vKSQA8GFPz0v9QFCYsSKlR1QoFkfBw/
7GgoGjoyI9V1TS0GbQfCWlL5RZxe1BP76peEX+5jvD/wAx3xDGz+avnoKa2SWZFCScejMBPEA/HM
bHII3iG742afTf03GKejfSPfOLfop6AgbF2gZW/ciebP2r9BuhX8tw+lqTU7MkmXKNUXbfRTciv2
3IXCGs5Z8npHtK5KDirNHqjtpfrNm8u0FNPP1Id/A7mvEzbfoB+xbBld2k9Wr8wL2Tj6ubpoLxKi
N6YTXuElEVtSrYtbzZbYRAmQh0CYpz+o5xWgJW1Z/vCkKTbfLOBLSwgDgxLUxUomNawhMITIfB3V
B08Iw0/AAvRFEVCAsZqxmpzXL55zdQtwzPdLZhQehe4kONYlo9YaXcd8+BqfOD8CrJuQCLRJ1Uvj
wFx0748X/PE8vuv+GQcHcUMeOCY+LkN171F0lC89G6mh7lExgGhgXTmad54UQBxqIO/RMYV9V4EQ
wJkqpi274YV+ESu2Ln65Pdv9p55eIiW4jyAqrQ093+qI+NAxb6bF1bXSc29uMaDCjPNeTveSQEKf
9Wp9ViMm1Lk5LKSpJB6LcPS/nIcHt6HKGFKQw+SMKPXNn88sbBob6zisvBOJ753dna2DVr8EJzCd
8SIdEeZR+IBTK9rcrHuLW3wT4ZtwOZTUvOQT2QcuLQ2eba322YtHXjNW8PNwhvl0X5KkutavqrrI
bZ18gG6dTLq3MlyhvidnZHWPbgqSQZECxCJe4qo+cGojZjcfxrU6RAItnQaSmP+ddWRiMT9week2
XRtUZO/9h6rSRu6g/Grf7MEkzwnZbOFnDjKqqrrAzsyJA7wRg9Vd6AVsbaM6FN99/i4o3FYc0AKD
+pZ+1cquTqyo+mWxQPLQ4ltd4R3JHgzle4/kec7QufiPZHfYBIuT5crfER5lka4NNyDMyK7u2ky5
TKfWVMIArlc8LIYqILdJPkQ9TDf+wAqiQ6oOdJJAzEi2xAPh5XagLfrxWeTEuc+aAtH7grONNO85
/qNjs2bRQWRrZ/CeC9KN0gxN4Zw1ErcvOzxAO7/Gp51yNc+d5GEe4312loCLztifHeVPfzIsn+V9
cCPr2g5uyZakyRsGLOMIkkVCZEvaAWnP0mpcHfOpKG5Bhu7PiN0Xx9ojDDek03fGKrnjU9gB+Hwe
OYspcbrtV31mc+aqWGnWNo0fUBvWJnKZnFLDbhfhGWY0ymehw49kXBsQrCO63HQ9Lj4bvAv5Rk3n
gKVHvHe40ZPnHfiwfMrEQc1iHgL/IH/WAWcesg6fcTvrcGrOBtItOedAtQg/dyrCKw8Z8uuMOcGl
dImg+oH5b1VdiRGG0zU2zjR2Kf2c5gfvoowz9SWwD82NG6FPiK6jRb+b8nXJ/iGxBTpC7l3AUc8W
37z3Y+V08itde38KeEW7FsIVGB0JS3OPd3BOSWlA9RwCC+2oXP2acSSePN/iOyNHtFkSv7Yb/jRS
EG3wPvqjR4e9euG71e4P/B8Zb034+1UmuvgA4NjMXQxmjMmZukPY2wPOvZInTiLiEYn/woix02Di
X3h/mTIahw2QGjFEZ5OiNEyudB2xNLIChjS/9tHdQnqRLTuwp4+5ilwENMZSfieksc1KJoRtX+x0
cHpO4jhC3LMQs6NElJnuQvOoTPyzjmZSLHT+pm2P/hTzDhWx7fYJkw2laAAhHPy/IpVh7OgXVXKG
dNEoG8n46e7VXd/AcErEvUS8N34bQskuAvO7FJZFli9zuYLCfbcRpjviSFS2AS3x51JJOo70l5Js
C8GM54gMwbePsHFjKoewPkr1ThDJB5e+dNEu+PMrlG1g/2Kxiq0rZg9kFdYCZVGBRCdbymeLR5Y1
MAbOlwCq2+6KPl4IftWOdUFDq+d1yxqdjNfxNjcwYAEalSCyqXJBuTa4Gf16gHnYud8Ch3aOhCVr
TDQxSnPQLATr+3hGBTKbg4zYki1CH78HH4FIdzW8Yh4KLkttjLbaw6RagLXNm3rfsB2niL5qmtc4
lBHTZg9P+kK96ofUlb9o5QFHT/2/eBIVgm0bR27M8qKiKtaUlnLqSYBNNjmY9nSKZEhpVdpWOeMN
dZ+wn6EvZaksvnNEf9LUO9gFOcj7n548a8DTggTCyq39fyE4CJHrwqSgJDypZ1krybyhDScxSPfT
Dv+/PUjjwJaY0RJUPDnpGKka75uBKFiRsLOB/EnG7XCnjn89Z72A3dp7gipqxrD6NE8ifPKOrGbv
UjWs2f2lYq0p2y8F8+MHiwSrpQyMBxBcLkGQ4LFy6yHU9xBr77eFGKefIWIpgo3wqB3wmIewH1HY
+Jtm1z+geTV48Eu0bN3ur1oZmBu/ybdw80dx0/+qP2Ffu9Ej9+zSMY/Z6bPhaCdy6y92P07rykfx
or2Nt3Wi3mWnQ/LOvS24a+KqCyJFLvpcP/ab2tVpNVAx9p1aN3GVE5iotSNA86dbq9/+hQ+CD58e
iQUijeRWn4Ivn3zPSQaU7/p2x/+rn4F9YmpggNeENVKh0NYmpLxzASJk8SGlF2+Oj9Y6+FjZqXmn
FpRi44NOVANzMIbmZb1YqP843H+RzrDeE/rL+kXcik2sVD616tKHs/ST5RRdEYxz6S462i/fjtJe
mm+ENuTwyUsh26u4Tm6F63/XFPwuTpR+5VOiJBnTlZ3Mvig6JSj6JssIQ2yR6lNxCYlAcg5ac2QN
QBgfWAeNBEdUZvmqR9vS4dbvMPTKy7ZegNE0c4WsJqKtfpHNaPP6wHFYDGCuMP3bSJgczf5383HF
k3nmA8l3/2SXYAs6hZtgBaqTrFxURU8m/yoAPpnzCo03gtlh1ZsLFLnBRDdMwjtAJVIv2VPRo8XX
hlUbImQVCZeU+YpP8MFFSawf+QBhegQCwibZDWjHf8qIcEZaqqePOjlxSGp2qoNybgDtrcTlpc9/
MFUb9O0FGNpRfYwRdff4Yn3Szch5hiJd8ueF/CS9E3+j/wXLQTSK4jKYH1x1NeR0MvDSokQI0Ljv
Jg/ORlxMLSWjDbJdZGsYtkGDBphj5zRyHOiDOGeEAOWvTzwwIF3S6wMOos2ltR9O7cC8zw7mfpIM
5DfrMowOHhmFWT6xS2FVaRsG/VKaDNG1seVH/bTHYcpfI3aZfSNAhx8GhwiQFP6i3VnZpFtVDHwy
lcum0SCICkESW26bdb/igyMFCEsFwUF0R6HmovDTnBkv2XI1jIqxLSPLHNbBJuNEcYUlfUhoHGPH
W4HYlBA2EsLfyYfILaXiOKrbUwyu0fOjqOfJ9cyk+vLbo4eQFrUZ+JdJRrj8Vcd3izY5/V3/eWhN
G9s8hz5uVFQtXylkGeMBWDJe4EwDylx26ooKNZ/dgciSxkaoiv8JDHgM92a6VtV1wBHZ0BmoYd2x
6bxF5cWUDkT0Ud9B9EMvMH0wLbfXExwXqkzUVgwaUzEQEy4hp7BvceSMBHgQLDDS4Dae+Xgrxi/B
/wvJOsz7K9AhhZklex9rj8RyhMJ4/LG0Y0Fwj7qOw1dCCGGCutXklDYNyU6jO9o05sKsunCTj90V
xjMqbkj8IRhVZhh2z5yoOe+uKuwoNd/SZTqUubmC+MjDAzTO30Pv7kqLqbb9J/C7hw8B2lThv+nc
jB08KrfcylKIKOaiXXZIkAOketVISjGdXjuL2XxsaZuiOuhXo03IAAg9Tu6HDBkvGw2kIPN1Z70m
banjGCBae/hxCrdpM5O5gFCMC6DnuX1P9KPekVf9l2TnCKAQ5bCOTLvWqHft5/RCRnOe8QeIubFA
Gw2JOMWUU6SjVyPcMfE8CFTlprVFlil/rYbTfEybJfvl8IDXy2RrjkhZhocDemEHb/gREe6nH30r
aOLU64d6N91RSE6J1ySj/SAl7tg7wWNbgZibfg7eZ/A4kJKOLgohMlr10URIwX9yduuGTQ83UTr9
UKGxiHSw6BTdGAQ0CsMF3HJAgPuYdKcQkycFDmP+NTI2KOjABf6ZcIGrCPk8Sm5pqsw5MT781Bny
ez51VTf4RrFwUqeegtsSIk34t8n7NyVzklRFeF/l8DZE+bxoySaeU6uZOZAEEwvSnXwUtp87osqR
mkxU7wIsJ59VPFLmhmTEQsxHz2FQnH0LNeBKfhDKT70DM2nZvzSC9vvdxE+r3xOx/T/Fr8DcsSwA
Fylc7aJO5K+tfrfTJwFzHl9DkvZVaViPwZ9nbMo/5oU0PuqgUi8j/E0Lf1EyNpBeL6DKBQ8kqWXS
H3qfUzbec1gyBWJ5LCqwK/KcFeJ2+bFVXpmCUSnn9sw3PFdYCix0w00ng1o9TAEaDB6uP7XJMX4a
NV3XvzFEUeeAMBvdSQIZonex4fsOBn8K0oeG0XeJtm8+wNXhIiRuB8WgYYVr1QRoajYWPbPFFR6N
4p018L21o5U6JVAavLuSneQGKce43DxwoFTqWtXfLGREswy6bZJRAen1WVGVyl5LbtJ4CK/kNhnE
dmfHzx03IhERA/62vRGxHJ6JTFOnCQGf8Va7JW9eqyJYCo6qbGR2zT2wqYnTyyL+Ammwa+S3Rjz3
/QnAifzu73JS1vLskxtslo+YsStGZIA2W6ISoLzBXlOp84dAz5fOJv8rigUr/u1gLfowWgnmFsXQ
Y+DdDhHc9nSOUJ/WavsgcKZ6QVYFkReIU6UiETMHoxtm4EssDhIhkwmugoAZN1mR8PUw+bIk0GL+
3CA/B+h2ZXI4ZSS++OxDSjSE/jpYS5JazWOI3jgb7hZxaeVkw1fag08zNoIfM6WWHJmd/yCnn30H
RgtLJKRjTw00pXLLT78c6S2x9Ecz3CciZYKsAmINSnuSSRsT1++FkZMyncLwBRRY1j3HEgFkMSd1
HTO+o1lV2wAHSYgCm9hOGBaLyCTETqT2u9zfpn7ypxRuXJp6cB0YPjCCFlVvc1lUw4+Qv314VIXs
Ig7EZ8EOjqKdAmUoqXAJZTcdrh+Qapi/jclTS1PguI3RApc2fYzk+lYf1PCrDtSjqx998mtJjiDs
h1iw/WAbV49qYke7ryhYCeoZooKfsKMshGwg5JOQNG1EzMgBZ4XFMAROAlGdr3HdVvs+QYl1+AhT
mS799Wg89sQSDrR9nQy0PlPIgoOsXfgHuMlti/IlgjEPz15zRuOvhLZ58muSa5fJwKm3DL/u5Aw0
ESH+QMP4r6DZ1F2fbiP6VtN1FO9jfceoQSIVg3zmWNT7BPYUmUC/YesocJuGrUUs8/DWWPo+gpsq
ULeIeXiwIPDQ9Uuxzf7BX6lTOanOgGF4L2mghV4l04gfIuMkZEqpNhbBRWT5FSSGL+VkV4/PiH87
BnYkUok3rHyl8roCkOXm7yicJeTvPFnAo7Ui302idJQdOHXIfVBcqvZehz/4YMX8wvuYtPhX2LQc
cmkmWgKvXk8pzKpO0cm7xuSDhEtvqY5UhBPfNQCb0Jz0YaHv1SmQipSfa8dDva0hNNUViJy1Ftba
S9h+xjOzI0MANvkq5fI27Cj+Ho/88lFBdBkvCqdgGNfePEXJikwx0QEEqlxNvQTjivzrTPoBHG24
AJmGvD3dPQQQYfWh9Yrg/7l0AfxgVAGD/eZPbzHkS/jeFvgNw3wdSE/OTj++ciDTLMsIZtLjQBr5
leuNC7HOtmOLRHhurUEpb7x0o03ZEaqXdlaONuUNAxYZtdsSQkg8fnkmEopyBoGnCBtStjD3XGfq
Z108GGYaDfWJRAZFToBZbdLG9Dfx9WBYAk8u+qvqgsIfRkF2gsSVLYcZkbfBRzNre95z4AzgddnB
9EVO/I8Hna8Q2LG9Q45Zv4F1V6I95ER5QYTXEVVMugwofrbx4TudMHOUbt5Q0XqLMbyS9znztB3V
aaCV3MUQ0v4FS1cB5RxKZ4RXIm4UbQHUBt9eQ6nx77Hlp9qD/YQtSqhpiajenCkjThFWXZD9fMc0
wA3NfsOuL7ULlZCmBgk+7iMcS5qKCAZ/ao1ow/oFl6lIY+TW76/yt1y5JkwyokcY5zUbB38wd9G5
pIRtob4XkERl42ghOjx/gZIWu3K6ht8iu6MB/SFcAxd+9qgxffv5pisvPpCGet705l05ZuaVV7nW
jp5xspqdlZKt91KaXUPg2bdKRtsDAsyihXGCv/8xyDI9o7xm4hkXxaPBi1HNA/GZrKSajYxaQad6
BCdZhpERkEmT+0TqEbxEUL6NX70+6rBeqCcckuTdnCkyxVThsXzre+2XqLupEzq6ejBMfPP63dOI
ykmCJXE54YOMiN/fAG45bH95aKBDohWhv6tcgrShlSxXREcF+UmGDVc0UBU3BeL26awsbVKraTNI
pF34CwD0JYfcygFPCAxXtyMTiPrfkDDF2vGSJR2xDdmdzAn7qsGkvvZqV/wmZ94/jMVUZc1UsU0h
/Cc7lzwtC3eUaqAvERK3lRKydy8CMqWDuUAyMd0XJA4dSX6oSGv+2MoNCpr5u3OFaI8e+Q7aDFeO
RpbcAkY60y3QpyRoPxYDkcRngTVxZaxZBYnmAAidPmSmYfKf9IwMnzuBGXyzHO9S62pk2GJ/IEuC
68bO/yPpzJYUxbYw/EREMClwywwizlPeEFpmMqmggIJPfz76RFfUOV2dlSmw2Xutf/3DCP/hTBC+
r3KJ90RP9clE7RHfYL4/51p61tPMmqRnhpDiG9LOfmxuc/YJAmwJalXypVD21leJ1STSoRR/9h31
iPAJ9cxVuuAGqNDjmU5yUbn8oE6eMBIWVAxVQMiZz3Zv7GJgL0G/AxLTKkRhYwjCy8OpfyC16xcq
q1Ri5uB0uU0p9GGG5OOvJCo+XI4vjzCCnj9ARX3/AoCRph3cX55HKTKjasLB7e41g02RRkP+vExS
9hfCTDYfq/93/BibVAoBITmhCAj8mzTOI2ibJ925m0XydMWkaZDJ0lDJi8END+KXV7E5nEbvAL39
0zpHe07sBJMK471iexAKUsDjD03DgKU/j8vcU8blm7+X94e/o/6D7ejEwVuJTer1q+NAE/R7MhDO
fYyPkwJZ3nxEIrln9h0M6AkCMbJqlccFW/v2s+I8oezVekz+eMi0PgIAHL586muGWdnnvc/YC++v
w3BfoZAsqUoFWKtFtWZsKn4g04P+GRqW/F79qzKxXECPqqk7vuxRNBVsGncvizZdgLZxsI1vICuR
BvEUAw9YRZjZAdp2h3zMM7hD5hlzk6jHvibKse4CKVi6qhMihAEGrMns/g2fISuLuKfyjxky/Rq9
XU/9A/uJEdaf/nWEY7pu/grceOiQ3q5y7UnqkdgLsLEE5Zp3Bzq1orXV1fc4lD6w8FQi3s0b7RZh
BEmHWnA7MjExLG5DoJ0vbgGwXKuWYajEK5GN6iCzY6dYTXsHuznNmBsfWnuGBUn3cCdwfW/YHMHD
xYIG6+xNLp8LLfrm/4o3BjiEC+O8ksNrYn++/6TStmWoyYIx0rVowMycYwhIo/qVN/ojrrF6zhw+
TE4tUxmbh7y/yZgX4qaIPSeUIwNJCSZk+kZ6YPj5sZkdKnmkSb/V5KgP2LaElbilYjIYNPX3c87N
6rnHNa9um/G+T9FlIVjxpv/Fq8N97ppl853j1YMVyuS1eGEZne2Ts0zY43s1aKcGwryS/4OeI5ym
z8OXAMR+BWMJAR3GAx1swlq4GlcJ3t8N3TOosrGWRQ+fqjum8NhXEXwYP99nQ8CKcsNgQPegwefn
hDvJtLLbfbV9y1Hede6kmwNzMxqDxiIcC/zPYA6b6ElbA4NKkGXSYfwXLt3V9qvPC6G1ZlVlC1fY
IUQPUjVpW/pReF6PU8+cZ601PmbXVgIcAVqJMHJLATzaTJQFbBf8rhu8Lu0EpArquoVaeIKVjb6+
I8XrmNZ7Ih2e6GjaT45ampDPrSSbNT4RGYdFJZMuGCcfYgojyVX/GrwYIb9M1t8SEugLc2VyYZKE
A7A7F6n3BqY8kaapexW5RFSF+HiiCfrKlDW5c39N+dngHTn0VIZoDESTHl86CgkQdz7vy2XscPvX
GqvX5sKSCBoHQ8yrFhQrEUSV60s+EVZ/ersUHq6YLaZTlnHQgEupwhFjMHw6NWP3ZSyio7fE7Rsy
Sief7nv4ymKCkUkI201XBluXcEnvzcki0T7EyoNwMy0IR1ZAiv3C50dT1okiWg9W30dEstRus7Qi
eudnfIZyjU424QobNIz3MxnW9EL2jfHqYCN/KSFcDOCWXvNJINwnsPyhLaiL54cEqpRqBDeB1MUG
TmsgHTqfCzMiBUvsjpCmFqrzi+BW/Cxs3Zg9SKqqZKyOEGr1P/IN8zNKXGMuYnMrw43FpPueYgm0
6z5YtgluOyyBq3s3n1CIQwBjki7MaJMlCtQnJSeXk2F69k6mFrOZJ0SCVt4YhX6pWpz7wcXgOTRU
BMyBPiWp60gQDfsJQPx9uB/xLLPKM0Q2KQjUG5OP0ddGXL2lSOhlXyUg9yX9qiva9Zvz3j4vXRcb
AUXilyjkRA6UdKeJpOwtnxjF3AZwWeCT9IMlbOdnwj8aX7GauipVKPwOJEYjXerTr9Uy9aVqDudn
6nQw1jNP7vYoUDBdY8BIS9bjE1keP6/Z475OHva7277a09hE4BwAj6gRdyoXkpdHXdwl+ZMmkx2X
SOshzoXU7vD8SXlrivc2k0eIdfudRg1Fnuxjgvs95UwCK3QWAT2JJG+y7pSlIfucXnsINyVyhvDL
uq/BSYfyeE9m9ACYeGZFzFGYvQMOQUiqnMIpYzHCvHvYNS4WOK/WbggWlsbpkawE2iNK+0jjAkoS
UfaCEKxub7y8feZLCV0lY2hYRCmEdL+mbwF7bmFjcQoFm7KPnsmMbiN7Oxx72BkV1IjYcsGlm1gN
h7C+Z36VwliqATBj/YXHRtgpAQ0QhrS66vHz8adJmH1CuORUZYvCshwQkCEiXbzqKeS2I1B9+Bkz
ep2TCWsGs8eGE77DZCSejGyvacjHffDJThzvxceH4DoSVZ5O8vCBeOkORDq0aVSpHpQniv+CfY/9
4eE3kOOwGEn+mIvgmZPzSZWA2wQkDsSbyS5sVwRZbEJAiPSXVOKT5XBBghJNKYsoXvlFn9bNJSX+
8AgytwIlZQk2kIY96IEyPqIoU5VFMopGZryhFFPf5w93FDCHuz0w4GtmdJsGqUD96PtZcAKkPlQg
nC4Y1mAojf3n5NQdVHKiB5v5Jb0lUG5JqXqYJP5IFu6ggQUIZJ4PwpGCDrMuOD5EleDYqnrlZF5N
5tp7ywRJzBfqsC7VBfedz1BdxCqkLb2VMX5kkE/4AYC+wMfqCxcuas3Ni88C45TAWqgdsG41E82a
4GOE+QJprPy+D0lFH/BK7uzRxHnipWrwZAMZnQ1T3cWijrcah8Vemim9x+EKv5CwIuomEB8mFji0
ctKob2bedsVBYAAIBiWdD8uCQSM7PDxcGmMcVPqIOwnyIiYznj3kkOf0pzROtOvvIn4zcb9ycbwH
nHUsGz4lXBS+Cu57nYYILxAkiTFj94UA/YO8kOOKFciUlT6lVW36PFozeS39mzJERVTPniF4k0ek
QZpJ3ntQe943LfHfb/9WAGNslIrRGI+V10069ZhaDGt+12B0XIwrKArjZFo2GhzuCs8NIia/G1e7
uqQL8APjWl2UpXC9M5LG4rJwaH+BPVDFFMqmewTj4r7QQ07X2vUNwxH6iXDlAVDZClugA6Ct8cfx
QmoM6Wg+t9m8I7RM+R1mhaVtx97rCn2KO8m6ul8+M3HsApHjyXH7r5rh+wwwNZMvVglXHB4sCh0g
l8/YQEoCOMKeRzy6c7YosEStw/CFEmuked2OqVDbbCIsXCAOCGOown+ZbzX4S2pOc6gL3FFnb4m8
Ve9BZJ92wgKYpnopQiFNbD1pVxMBoIrNwmfZMabLBEhjjqC/EC0uYC3fipYZHWg3o3BZbO1iLnPa
4jxnCxmuunx/SnO4PXQWp7FK6Ry8LWl6VI0X2qc0FEEn1rd6p9AVprBma1pfiTn4hKVJXoj48EUu
5Uk5cyeRUAAL4/03PtsGG1v9pI3NDl99y1UINhhNQ9Ap2IxHA6SvjNMpHIGhRs3/pixiUlTLdD9Q
Dwys1ZE+eSLqgWGSW59x9z0JzPBS/kaPmVhubBsGH7JxYnoFCiCxujQG+w/hLzUA5CBWve9dMNJX
c6Y3kBUeb0jwOUNH9WnC+hsrrC6H8LSm11eENSqp6QNUB+GVw3ylgUVASVa5deqzi14phdTslACV
tOqBA37oaN5/JWUDgMiu0fOIU1+QZiDZUx26xUi5Rt6hYDIxQRsW0sWN3TwLF1DpTdqiRX88skne
PsoLgCoEAjp2xbn7hfOjIn2LGELyEUb3pjf2jf+KwWMwwQY3btjftfJYs0XwAdg3BEZjTO1o/CnL
6G1ByHjVP8EwwRLQ4eOB5mBGApALzZLvJqAiLBwRih7Q85NoZmJSMP1dUc5AJeIGsE3gh87n5Ni6
VWO3l30QmC4rYcY1pi8PtSHf6jZ4SDpIJGHuaaQhV8TqfN1wB4XP4vcqZ7hToojM4OLvHiqt+WSp
4hbHbG3iQcfigrlrVCN8r0J39OkPydzU8Jx9nTS6abEZ48EDhY+7w4cGgrrrI4eT5hB2JiMmrnaY
hqgTeeP/e3+7Cx+Br8vb2R2qpUwS5bgl8Zd5LEzV+GFcECgrLRocfQSdQ2Jz5/ipnJRawRGL/eO4
gYxfTw9auQCx6D5YTx+HHrUgRKYA0sY01xN1t0rGL+RGPH4ZHHKTSzieif3gpn0sbLwY2aJpMVps
Kr3RZAo/DAhpmCm9Xb41F0qb2v23VABBkGJSV/JovkXMpJhVxAVw6eh6WEtwjUYVCZfbLXmmPCDO
E17h4btGowP/Di8iPkCiLoTPVkeBBXItrvk+XLYGeYm1955zU7lmrgCsGGs/3hxkdCMHH4nXnqON
nYChMAcjEDx71m0O4AfxmL/Dh4ZxzzXcPj6eC0hZuJHgXzwFcsPGPwcgqB1FYBBEET3eY2hkAic9
LQTvFdMt2Brone5EjxG9ieddYSncSu45CrtfXjq+A0gm/xFNIJxK9D34uoiX7qKdoH5NMFtsZqxR
bhmkS6ly37yKpc1a5F6DlLN2WU7jZaMqQ7PKSQ6K+cu7lsHPGWs+ByonfZSejCVZd8GKJOspl70P
M5EJj/DmYQvN4FT6rX+ZsONNbo8nDFZVTIjxgtkxsgdJZX+fLNnCbjvc2CsXKjG/mOiULCJ0a2wB
jDAY0NOx4fnFUQNrAc4Uvh/UDlw0lL4LJRgVIB8D+ATcVRDo3hkyOzymd7HEF4S3khKFe8eC5jbD
UuBCZRarzsQOtyI0kjamObC9hdMdiWgdsqRB7VnJb5YJBR/2phwS/B9c/7mnCGReHj3xU0XqPa5Q
4qy5TTwX/iLYJSZdfJ+MMGu2GWbWH597DasbROvFi47uGVnbB64lS89PqBdxkcHLhVENgAbOWZKF
GxCLgwVeLYB8mBwqKizaJfYtbLZPvGK08Ck7LPEbdF1e2Dr8YuGiOwismH/wGeFfIOXgCREEyqqF
nfjwSAj4MtzOfDi+WMTxETET+rJhpgFXCMsZ81lGJpA28T7pS/aVsdBBSMKj+G9ftYkk+epRXUdP
1Ve7eFSt1pFBscY6/UbqdK4NIVAaV8jPggahFF6LyXu30NSNfseBdat8wAc3BH8jyoJ2LzNxhna/
6wRb1kcIu/1FrDEcqJz5VFy3qPrYa2lkm2Zhr5CgV2vLF1PfbhJ0MovXgilfKCNuxxyXKe5njNDA
54ctBuUAXOKPGBFnzWL8TuwbIduTgEDxrCcMA8HjmG2iYU2S+XdKPgaJta+XC8a1ECn4nQTPt+Fg
uPDSEPfgEgl93uLobr9WC077toYXDYZZQ/N+mGeGfgQc8pKL0JfgNDDbZJwQEGU58e6vFYJDgrTq
/TedEzr3JtVM88WbSwROdXd1mREX36S3IFQbjHWDt9dyaDJLQqEwyjCqLUk62E2osFJQHkthr7oZ
lu4qhCQ7Qe8MqTvq3Bx6KJN8c2o6mPfBAOGuWuKiY3xIrFAhAwjacuM0mn8zeXJm4wJTSQTmTQHE
Pjt5lC+aNx8rAd2M2DXs+i83FiWeD5kDoCqR1PUNSWhb1P7EEQPvwObzDzqwBRHIQdBoSx652wTw
oLQjemkMJzbZf2YkMNi9+a91XufntlwK0LeRWGME9QerG8UOU+oCUASGSUf3a/bQceGgE4oAlfjf
LZZCBqISzTL1nqXidnnDa8e6k+mNtMvt4ZroIMwj3l2wy+ypZ+6wA2b4kiyfV/3y2KG+Xz3dMDGj
PBB+tR0WAUy+qfBvLvyTG9O0l98cO7dxy+BtcZNfZ5+prj94aKdM9nHux0EiOxnDzeV5YK6KV7/9
6TymBTNIzeUCBcudSvvKc4QEgYsLa0UIhRC7F5wmWCJcx7lEuYxwHZTI1OZ3iF2IW0o7PvO4Jitl
NdiKc/sZd3YCkklv/HnMiXawMs+wr5uwMJ2YdbWotju0wCAXM+Q29mQ5jbNVS869EGr8I+2zWJvj
PrG4L2WXaNFVl6HVeoUkIf4M/yYrcgyX8owYITYMxprkiPLUjd/7RtmxpCX0XDGx1AtsSs/a3xgq
7QI5MXbT3XFUgaPNaieTzMOIzES2xNkZIj8wz7p5upnOIfrYuw1+XuZq9B2FtzWfxs/Da76JdXMM
Bq336TIF63RLV1jmsA+JHj8KYXXCn0LaE3/FPE643o718f7HRMK06HSJwaIUpyNB5oY4ATEgdZPN
sVFdIPlwE1+4HVFBbB9r/dJs2t3Am+S9d6SUiBfj9OEW6/59gcXc/D4aMdBWjb0BI4cA/lRgbJH8
86vmdhEyzZCMIh7J9Hdk7YOfIN+k4BSZdXGS8es/X0FYht2yco09P3FGTcCc5ulMHXk+dYYV5v/M
JOkjrlfCJEk4IOwZ57IjvLTZ61cIRiXHjpIRKhsUwupCstlvd+FCstUGRIzTBAlWO7pMgPcSpZju
gXfTM+Ty5Bf9Hh0oJHgFMDr3cvJjWXb09fMj7n8u0i8PzhvWNE+6MXMkGWmePu8Xgl/NGOCN07sD
GAEMTLgZDx/ElSwTwxc9Mf7yYp1BHvO/dC8RY6Jt8n17VH8mVz4JPRGQ65PQPFomGnK+D3/IkPsH
3R7sYv648t8jT9g4GVeg+88FlKK7cOZrp/HoXvfA+Qdleb9QJlGu0CWRJVQdpCXcSvzGUPMBgWo2
ZQFaDOZ7IArUDJySHAkJ851VF7zCdics6ZPG2mHbLxksNbTJWyXg/WdtKGNzNj5LznzmADIPCzeP
g1EwXTIfO1YGDRe8kB0WZxeIvzi7CSecOk4vUDXwNohGY1FBt0mJPmvd6Tz/A2Nm8g8LgyH5BKYD
hF6Ln3uXsJF3+J2PSScIuCIO+PWg1rT0xlRYwhpagL+cLQuXDWw2EJ/iJoL/390jc0qfaxtc659/
RcSERHPzAytsfGCU2P//aSzeWJ5DHvDQb1mNyXF+pjgins1MVsRNWcxK7DbAb/ysrz5OsVQiTFgC
pmpB61PTMzgnzL2fkXxaX79bxcdt3C3nRJm570USKuC35/u6W0uXZmfMvhFIilPuyY7QVwO+R3/J
n+bXGAwdMsEC4z+pS/E0RdN5QbjgCVQlot3zmYbw6X0o5n67X3pP2PWko5SYAVzgPX/m6p7B96bY
TGbJ16rCO4zPS7lyH4uGkQ6GO7h38BqyThCS7z/Ia1Atm3wV0dDG4TOvT8/1c43e1sLpdvUMn2vt
UIXSrNwhNSvcfPVwsflZ366ffbHU3EvuN/vbVnIl+/mD3c46n2mX+xx5/RLUa1lv7v4dy3rzuVLg
sjMm2dxXgF/wYDdGaiZL7lnz27Czgim1ZrqSDs1u+O0v6c+Ex6KZv+m8xnUBbRB0ys0HB6KeMtTW
4DH5kl8v3tfpnrnCFwJ7bz5/gVGFdbmq5vCvQtW5Xd/b4irZuIUlYWNNDvfVY7xHzVwj32ByTFbK
P5SdU6/aP9B7eX1025ZrrKlm03Ov47GI/tN6oG6n9W9okWH5MGeEnUaNTgrYjN+ZeDGRrL5Q38+t
vNfA+bP1g2RXI+6/S3FyfA4Lpp+q09o6Q0DVrQk4IiuTEAIDKSIv8a/W4lnlT/W4EaLm5eKpd5dO
NacjLNJhOYirQsOJCEDN7fSYDK6iXjGF+mrMT4lss9OBqtPLv36OP+ArQnYGOwqMu2NchnDwzLQA
HSVTZclkw9DGYZu+KyJGjSTV9AZsX0xMTHg64N7PB0QuXOVNea4SaZZ5IEhPDZhRmMGM4rVi58Pf
rOMVpf4xJ0eGfJAspHEz5vvy1Xr89BHgpy+X9xAOF10DxpuwYDVYj0DJ7IUFGNWMKCQH+yWQJCgz
JnRhZgWM0sYtUgTQ4ahJIerBvBpf7A+7MD8ZKBDRMEzR47gB+92h3pWLbKXH98vjOKxf/8q/x5Ep
JawRdsqnLyHMxgCDrgXABxYojrlI7tfJrzzPLx/kHYVDszx2RHD1icNpZntMMkyokSZUCZMd1mJ7
5nUD2rY7XPgfwf02B60CgXxI2EuRu+mJw7qWZmC5gLcwYaTZE2TmsWYa89FdtIao+aAOJ6D9gZrM
AItbCemRD/j+pJ/RVlm7AIL/EgUA1x/2O+1tHwEBD5IDKF7AbL4H4yXgevwZFYE3unqQsqeXg335
AN9g2ACDDPKhKA8AfWwJ7RJdLz9N4i8ByqtkU5D6YPIMeJgsgXpsFEYOPkcezRy2HWtyprJRtvTq
abIWXGZJEBacti9qRr6JDVgAeAu0wQACjE/HhObt0xBWB85rI4KHOmJzFmOAT05AqMVBPjXsviB2
3gX7HeEGcBPdveNQyzY0etDDSGLQE8B66bq/x2M9sr1zsDP8IqGEs9YwhyJFwNCs4f0Li20irOVy
lcFiBbFlKElPulbj73W6FoIv2gN59t8/xFI+cRQoQmT+6wL7x2Y2/iNEAqLzjlfg0qsIKWDqzu/u
QOBtc/wc632+7DbFD+svOUOhGnvhA00FDp68BJbkgE8ewDWRixNSTshdN4zstOZA8YIcEGylNxuf
Q5dbhQc3zR4AChqGct/ShepEWXMwem8ftxNHjsRZ4/fdOGTX6DlOybraaKpp0APKDNCCpvYh9Bdk
241VEwDBB4XBI/ujLys1uK9eDVyNTnAFwEGEFOGiysNGBVC2JAOtviK7hZPcLG2uLuuZ4kFhjYiu
oJSm7McT4H69+T0Ruk+G3WMXouoYDji4nqm9q7cefc2TrSmehNpK3zxiohF9w1Pt0npzCuRRHr2p
/u92eWUGx4ldnj9/YgywTvn/CtPtG0JOE+gzcfbAZ4Ko8JhRGKd/oLrYAilhYjXh22O0MhZ+apxF
GOHEndu5t8M3zqPbOYOQTAfO6c+o2IbXBc81xGWC8PEES1bQawLufvS5FOAGsSDCIk5dDB3ibK6v
Kd7XHYFl2dbwk5imN8QKwP2Go5ii/xkuZO/pu/zMnvXkAxvhI8Z3B9eaERdh6IPOxeUBF7MUIg7M
06XodwGdB7rJf+mSHJGNgnSPXSzdkDK1xAXxRhQf9P+D7NNIANZiYPNLN9Ke6xV1okVUg/v1PkG5
qfisDCfPKOPRXr58QEbL4L8kFMBbMLnygMnRnt+9O74YLVm0iWm91/4Leir9enKgiPWa8MtJe4+n
c2JeXNnGWqWyCR92bhGdhZ0vqwU6IUoYXjpfi3WYIsxBN9VFWhrRzeu9V1ivshW1djWTrryjfG+W
PNxKZmo4pUPqjmpKegYk7nPf0iOfET+7XUCrR1vvVotbCMzrNJsiBJKlgJPncpiEE8pTqnD9NUay
ERfIi6DHsN4v2pXHxZdJJwgApIJfGBJRr6/Zyod1jhk7vAvEM0y2qoO2lOkb2vlwSNbUihjFy35q
Q6r1U+6iTkmRuVMbejy+f7yXg2dsBIw2Mkem1bjtdHQCHFRsRWD7h8zpHHiUsWFzujpkH62fvoGt
amthmTSuPL4xOZsLkhPHlIURbZmLvNc0PzMmqy6vfIb57c3qrHxdR99/38WwvrE2QPwdKIL/pl7i
3QL1pyqsCe7RmNRaT3pIqKs4mQw8J22RRUWALW5QBAS78Fk+fkgLHE64otrDvcFpYDpizzeTmJfB
nlvDoY5vnoDjv1mcP0cCf0q79ibBLcqxQWLBEgu6xHHrtr75tGT21Lth/3suAswqfUYTJk2uOVg6
3A9zOphMMAwfPmZhII+abBpfd9ikISbzGi6mnhy2NvsgBI4hnHqNcyXv3lrJFh/ZRoM/v5KD6iGE
mSEUDYE8+LdblJFZOHFzP1lVmDMhz7jUYRuLPtppXwxFb8/94qbKMfWS3c3yg7oe080q+xbWlo75
UmkjA7bF9cTGtSlQNurqyfzvKv/0xzZ4roGYXITzkeqhDfNf1+KaEbppHNMZifPQJg5tgAnaK7gt
O8jQ/3BhlS6feRul/BsCVgZYUR99/pAS3eOHW7g9NsSgsZZB6zFhJMYTAUigZAnQu1lwM/hAeGoR
YkX9h5rBYWwIplP7T5v6cqt7n7B3RQd7z98y5ENw+S3bRP0LeKkFYlz+ff6yZRYY/wQfUTZr7hXk
vjJLw+f8ZhcLnMysd8QwExO3ESZlJ795RoSNvzeJkWfZcliwRIDibQzZXMV+nltk4g9ucR10XvlT
hrLFdMTT3N7tQtDhNV2yUzmdBTBvwgR1CMg2lSif1e7br4ntJkqHvm+WhK8o32uCC5FLSr3qLGDi
MWEfapzBEv69rs3NUfEHAqvADhLLRD+fIfdznjsIMZPZ+1ov8hVYpv/e3BZ3D4MztJEIZ508ruJ+
vDNO4n08iYvFx8mr+ewDfwIM7GUUoMC02KKD0R8YUIWv7eM6zNkjLDlG+sUcwtQ2nYPh2+L+M3q5
m/WWNbdkskFVssY8Fvsc0IdLxuOAYn63lX/Tvy63XlPndnpsjcXNG73rmxk0qiVECjTddEmh5LJE
l8T+scPNe2tqPr3xY30jafveMExsF7e3VbKH0DDi4EguJijCTjk8Y4r9YstZj7vZHUhA9oidoXh1
sJtj4bcB/ZKiE/hAYhqejCbd61IP6EpECstVFWfH4iRxoyGShZ33Xr62aJL9/xZVnK6lKF9R7a3L
ddt5TJZlD0R7UQEQ6HM8diEYLe4HAtBmQ5iuUez+3XAwPT9jovdY1Td8tXmvoF3Nn/5ndSe6EAXv
Kl9geYPomf3mw18kOcPVgu4woTNXvee+j2j0tEVHEAtbiBDQZX9P8g9ewkg/4b14UO/30j+sPx5b
6ajyDsGE4Tmc+m1xSrw6YBJLEt70D1LWuM2QWYNiAqzCvy0k7Ayu6g7ld0czyC3ofp7xKH9cljNk
XGGyGrN6yblbY3mtOr0/DZ5esbwFko0Jq5V4FMNOEhQbUEUXHq789w70s3KUFn8IaVjpz/geI4HH
SnFNYPGezcoh3ixuYXndLd2Dku+Qqm6JXr/UV7ctu8YSqmq7pSmB3cMkwCQ/cS8SLG4W12/0mWc2
jTK/HpvGm+4BIf4xz+2miEPt27XZV39dqHJE9O7HgdXypeigJ7Uz3sAYe0LvO4PeY9fREFZ73HA9
CHFhGsOC4AHqKx2WLtbe/z6rfgllB95De3r9G9Z/McdBSINFseJOgAIqrx7TrT11jNhlyyHTdcJo
Ud6/jsNKiKRlx8md++I+jcEt6KDe/0AGaLJoT0cF2c2egqW33hOFD+S0MVY75cABDQs/K+2KQV00
hXvPKy3g3ojHxOsobeiFEIYbaAutEuoKblg0e3g4GUkAqJWLZxizGIDQngG5GH4TzqQlXFBx1ZH0
1HrTmjQC0mTFmBhOlL1wXBQceZjOABo7e6UbA6pZXNQR0gni3oPcMCh4qHwcnDj54a/WQ+tAx8Ye
g2cmUWAnYDDgLMKsnhe6KL4TIB//BosNvhThwOzW9HecIJ8DLLBZfil2qfvcPH5AuRiJ0qcADNF9
FL8o6ikULM5Gwq9nNqfXEscWJDAkJR/JFJA2XCxX07DgoRCsiCmxYHEC+z4ckEnzLzNXmPZwugLW
HZifAyR+8fby8Vq0peC7oSiw2gCil6XG1SF3+99QjfIF5feO3C0XMrFd7e1hZSuLesz1jbtwyp/V
GFS1LnNUT7Sm8+voe8EoheCEzLy+rINk3aOJc0iDPhRNNhhLncOqsN7HLPgcJv+w1/2nLeptHRTL
9sRq+aN6WvBBixWIWfBC9VsuoD0cil138ZUAkvVyWGsnVlbI4AvPKiTEo70XuyH7l7Ll0BM26R//
k/xADO2c7zE9p/FCwcwUyjpN7pc6GtwaXv2xSM1q6QA1F2tq5P+acogUjE6L5ejKU7syFkVs03gZ
en+L7mAsHytyhimlBW9CifMGOrP1WTbrgu+eNmgzBc3UfSEintdH3lU6AO7vHb0NY0HkAAwJLWaw
89Im6W/RjhM3OuEpfMYNs1cz+0XwQbUwUAuD/CH2S23Wcl8s/yY24nvr6bNQbSNg/vj0p3Fh/X0C
JgDWH820ENGtHYQrq7NTKa262Tj5zCKSQi1bPNRow0g9ZHVSiS1AL2uSH5ILLdVjDuiJ3/Bkuydr
AOdE7FEDtpzHUnag0DgN4N2eW++r6Cac3AWjhFQcD5xpeKZQWWbbO5sY+4uOQWCM7YGj8WlRm3hs
8HgYcpPoFxDJ7RS/ZhvUw8cCkuFjkzvjqducheOEs5dj5Kgcq7iLm5Xmq6G4n/iYaC/6zauxO3ne
rT67/AceLPbgO6jgmIiUPzXzSOx5ma/xaXo8TNFHmCKqsVm1azjBmZylwdBbWmN/Updo7nLMqrMx
hQJAwlTkOP3htd6rXradrljQMFBA56Fsmh1vSIWVUec3/jisSebfYyl7Pa1CnMZYwnGntCUzv+jF
Zgm9xq8cSqhjERE3DHuvcHKQXCCIsQEoIhwhvFfE0eXn9Ci8I9747Xs328K29u57DY+YSP1pwpeL
gDvuqaS0KD0ApktLeJBVB2tzBLde/yYbyIcDJTllRFBehGhcF1kAqhMKyynJJ2AoJll4FpfvSIA7
Xwzk8G1J/yZbiPu8qjDm+PmcNYMDLsua5HnxHvduNWP9ijFHqJUjLN8UETuPl9tEhZ1ouqgfFUjK
0xB4yJxx7LFchA0bPBkKL1eNP6G6okR3sihhvx6PRaqg8EZVb/jlgThrpgh2eR4Ly/cJwEuklTRs
JajZTGBAssAH+qLcHW8uYtD+X863VLbwukiLo5NpPTUSvClbEY79OLt2/vm1vmEY0S+HFQU4Q4Mt
aaWz22hWxxVSJDh1lF1r6top5u442E09Ukq5Q82FKD46iMfSuJQOefF25nJcRO2GzJgbc+6fYa7Y
31lyKnef+QRPTBPkFngW4/tDAVdCslQMfWobotKw4w99zNoXFVPmS7orLrhszNstIPdGwf1NHX01
YOZtMNPtxbESqzjMKivbqIyGQIO96VKBfqCaeETE2OB4eoCl5KjPoRrGHGdd7apVPsPmkj8DJaEk
MGYDAVSFVQK6o5agneTtbLAGI1wLRwNGFCbvmAbtIvNEBKz/INAT3WIcFc7nJlZ3pd8GdFRbig9w
yXx/39/5N8lWZt28weNxxMmpq1I2NCqsYQ/BkvZJM9G4YR/BSBvRi/m6tFDLoXTQ5mG8ozm6wmTc
nDDv2FX/4CZ6k3X6i/tYd0x8guAxZn1Z/Uo8VR5RLmsKI/c5l/ewhecczQuoa66SmM0838GChuWy
71x5aayfqzyc4phlWBIRKAgqaxxRbGVCXCZiSrf0Qf25q7RNDX4RwP9BvZVDaK4OOsIgCSpaiI5W
gvGPRVm2UZepU7jU207l4VrL2CIJJg7ME7f9zw2lDL+z1v/OcMf0x6hhMNreygx38oU1YD6QbjM/
IncGnzfAfvj7tT1UFoh9+ZP/8NW1RE1lZbRsIBqElfzef8t5PYMWStH4jeS9vB/O1PazYlHNmWDP
s03JUOGD3Gkh+cGXKvLFB0A/5d49CeDRkviB4IEEv91XxkzyG6/Y9IhXV5JNF3AmOqbbN+d6m57V
ubYFVmAKC8ehWK3IuvLGgrg0YU9aQOCudPge8rBcPdlO+2bDt25+y5/H4rapdhSOiFVZpHDzWKRS
Y7XwqzgtFpo/3avnT8xPnzHEDJnc1jFyHQf/KTsN7+vXRtxJB74b9P5Gxo/BN5hEcHSi99BdRV91
vB0wh6A1Yx47p+eARJjs+60CIxC13MvSp8iRIWPaRRJkii3u6Qr6jbTVMFphPyLao7FbUEmFdAHW
IUZ3UbnW6BwUJPomXyV/rXpbMv1npMzZh+ES9REJNn8yHVfqP9fjraOdWaooiIu437/jh9PGBFr0
ov+9hU1HzIuntvBtGBZ7MiIN5Fi0Wyqz0iG37lDK7/J8ePShboRkLO5bMZnfwP47wJ2p81EouR/L
d5D6tEK09XqAHSLbsGrR4hjMIeJ3lPqMkryO+dUks+n340eQzxqMOkxOHT0s9wWB1EUAa9n6Rq+g
jJPw7mNLz/zz98txzLItPSJ8GFXRESZPinv3tb2vMaZql/8j6b6WFEmSKIB+EWaQ6Fe01hRFvWAl
0Vrz9XOix7Z3dra7GpEZGeF+lZ8750+p5PAUWE7i/VU51LflbY12qLolLSrq1MaSlGWCDrbV/e/T
lmOWQbr6UvFOjv3Dqfy4Nt3v15cdYD1O1Bbfi3f02yTLnTM5NfMdy2MxjA1OXyi70bIdG8Q6i26+
E/XmrdA3r9t2K53iXmxBfW9WocO5dOr6BrXrb/YLOYbBu0yWfQ8FjcgvcsyI8c1EGmt+ZlcpmItz
owJHuWJWSexr6edPdC+fjZNeEGyWcWvbfPkYp5srnowJBRBIXFb1ve8Hz4/Fu1ZNxI6bddlWtLrz
l6iOmiW2B4aZWUbWWki+nz856qe76bqWE6O5LD04SXaUrmTl5V2+qvXSinioNkLhY+XTv7iz7f73
nqj6fW1c6i48u5hYlG7zqum3aLPb5T2RfEu++8M9zls6bynV2JS2tVkjEHDaSdPZH676/lfIwfLz
KJjYDI0qArIvO2eQ/9ZYrTTDuSJNdm6G/q3yK22u1UyqQiSVKqf6ClhNbiDOo36mnR7mh6JU7GRa
vm31ei8ZvqbuVenOPnibBDu+FNoRyqX1iFrHZ3CTzxPSI4rqCOiYX4vRtfMYXnprJrJYheHuvi2n
E6XHd2zo4+wWTAOyvcytYdhBQpfjxtmv6qA3LlkgsXaegriYNfHJNG144LP4OouSKdxSZePDtxh3
Y0/8y66aeIqSL+HiwoS4VX25Mn2UoL9y3pbz+9HyVMloKd40gpzxJ6BxvgAueHPZYA0wruez/KAt
epYPz8pm391HDeZN3Fz20njEGvNXWUpretU6rMaG0q/PlT1BERvSqfLy/WGRueoy4rRobT1YnFNr
5q9u/tg/vTr5V+82a2M6HxAhP59vz3fNsyshz1FDlCrf4QonKWzF864ZP1Vyr1oukknzG4/6DzOK
Gwum8e0wMeveZt3I55p1UpfB49/Lx051n94MmmfFTQWZuDQO26ww46vAh4rR2+dH95Kp5UFiiRJL
oOufOJcP5uckW+jW56r+zHdeh9HxMsjcxrPb+JYb7zfD04a4qvI61bcXPXw3Cta/uqX5WIZHIf1+
MK8lhoFtR9Vd61w+QSZOtUX+VrompqdsLb/rXkQ277rRWRvd5EMU0hw3NCfdzCda87zN6Gt2/dxG
o+uzm07+zOft3ZOx8+sAzornhqnc0HUC7+jd13/YVRRv9lHJGiN0LidteG/3xu5anH1o+z0bqb/N
T7Ll6bt/EhTwGLOL8oNliwZxrrM29qok38supHMlTxXTA57K87/MtzTizrGS0hNH7XhHkQkQMtzk
cSxtzo0EmDsjQKi+TlVmAoGRAzMrvC5M0PrRy7NfWlNRphTxsG49F3Ebau6TRXGX9Bb0Buv1MALv
L1t+lAHycOEKE5xcFf1xg1ZbiLFK2j6PCFpXFqfa7t7cHdqnQzupVBbOlymtqdZWDfct0V3dwW6Q
gbk9ocwEuTQT/rz/znlol3ozf+lYW6XKIlFcmE01u2jmjs3rqZV9CHqqzpIihjr3y3i5GrIupwWr
GW2QRCoGNtk8E/IVxnD98L21ydSywly29SXfiKHTB0JT48sLr+FFIrgxuIzKRpDvyzHzoaI6Vc/j
Wo5EZ8Tq7F4Y6NTHS+YG32+cUVIwV0VpHiLOHwFKyW5biFO/5mqvDdqn+LoSXJN5F/0m93I6WeLX
FuOYppDQzUXdhaAgbC7pEDtvdiqui0xlsWzeTN0LGqdSwvvbp2V2LShyevl7MGSad8Kr8VqKgagy
NHBxbXiWHfvx4oITAcS5RESbMxx+c7+rPaaHZEc6mXgs7K8XYA9cAZEuevX3WB6x23xesIj5nxgk
fdW/X2eG795Lr+tolmynjE3hHTIN1faHXgeD5EtZ73YL0SdIzl1+EFMFAtz0+531cpQFwDJosaLM
9a6HKn/ePPjTOpfdOB11rpyvQYpccyOyS9/bSVpPbR01rd21fpCHnqq4H1iJ6MHvVNlcqqy/5pO9
rvXktZaJ6pd7I+GtM9yrZVCxuVbBWccSJ9qs5SX93+O27sVyHCEi5hLD03UU3VtLNrx/tzKXJ7IL
9z+XrPqAWs7Hsnpw3a81mcwXPMkB8c6SUU7eq8Hjc61p3gmJlpPb9KFJPOAIYxVbK/yCvnxVng9j
o/UEfQ6dWiQ7s3Nv5pD3WssmGQFeAcq1+7bWNLY+ErhMLxqLUyOTXpt7WSKt8KmC74T5bn7Hwoa1
Q4KFmPchlsGnJu08XHkfwCfjIKQ50DCfV0EA5e/7MbkJ3OxhbYq8OClBSzm5byRJciRXbV9jdW2v
Ur3NsmnZLqLha8tla56cbIZEsDJ5eCb75+CS6j2Xo1iMrL65SzR5n5gjl7v641LC6V8d1efEWFbA
NlfJSkeVyrK3oRfQoxjvxb4Su1fT4uRbmWwFjmeJx8BB8SIdwIYHf1l1PWLN7DCNQpWz3Dr1ztXk
xFQs5e7yWqqoNghLZGNQbn09JebDhBq7RgqSuaoFlEdjS53A1cTAhjoMRi6ogUxgneRzMKMzuexa
Piyjmwctuf18rtvbfSO/bCaXXEMlahMRfttkjY9x7p+5t9e566khkfDFYIyRCKcV5ViReiIdDclA
5GQ0Vywv564s+Yf7o6TbyneJYY/CvaScc8G9WOL4sTLO4Mx/9mhdQjReUGZwWFJh3LnnFpXg2EO/
0L4TA0TD1PWXOS+d9GAEHZ93J47Yn5sUFonbyL97N0q2HWlAjESRS9LvZX+sQWqYy62WvbY59GbJ
7v76d2MU2m7eg1n0eXs7Bmg19iM72F/yM0IeGH6uxl7wWCjIX6VFquDDXeQ/3Prn1Ygwwx+dbvWb
4j92bT8vuERKrFXwKfJXutDSm0/zxn0X4s/d9dXsb3/pxLbCkGu5R+ucbifseEL9c4LBy0w+M7tT
GCpAh9JwsfbHKjtlJlX1QVwQK4sEh4aRPHDeFXvLVSMoXUmbe0sJ7eJInTei1Sh6fd3oQcQzGAFl
qko2gg8MvA+4mOWdgoSy5HkouxwXPexKWqLJdBVOUx7VF4tQUppBmcXO12bhelmr/Fe50V044Lzm
h+9ycLgnLIpMgy/ndisfiETOTcNQvHh+/nMR/vr6opiBqDBcQDb58WgSyVyiR2sZ/5q5GzHjOXmY
hOnS4zAWcjsJbCWYFESU9rOeVJNmAHEUEFnTnwXLlsX64MITwULW8in8DmRzK2wl05C6dlm9rQUR
r0e32OAlGPnR4JWBbwug57OIS/Hl8a+cUp1rqptNyKXqCfM1AO1OE75qJuVuo6sSev2mVHaOA6kT
t0TT7YsfqybScHZlkjWKFGtBSg7rv0vDgXOdsAkEMyMNw6Z9g2vzKax6XoCthpVoT3krUJDBUnYc
vzUK8N4/oBH3yc/YpbuQiBP/cjOZofzKHYO5azU3EYmOj0JD0qNrDKmRZDnM9lbtJHemWa1R01TX
1qG/a1sPNtYLzec17M3suGAvvnO6JLkrwfsYfWZpEmL0mUWXTbztUQ3H6ZXgLvK8daHSJL10QIRO
9/AHrDP+xv72R1VkTl3uOFmYzX4Pbi1KnPitwlvBt+NTZlEV/Kzcbf9smf6d59jjeOXu2tVZc/6X
Ollm0rOXp+EiOdzcpox0NkeiKPeY+CqZaB7u/ZgHMp8uWrKBysBfwOPIhDmad8I0KeBa7lEIYbr/
pK6V7URlwwiN1l4RotdXZFGX3uGmFKnvGflsm7Eqh6FNhBprewxqK4vNE2BR725ty3Z5bs7Tgvka
DLyesZywKurTZDcLEiSOsPtY8jOp+aEyCoo61ZybCfFytuwEvLCkNDwKni0jH9iOxIDmKh7EEO7D
ZLVs+udu1czy9J4+7s9vK5Re2m5AlBbbtVKKIgY/Nrzptbmd2KnvKO1/PjHf1ztYUm5KCrWfKqRU
piSvQkiwXL/Pr9ho/nZ8S+lldBUwU1wNRh6sKxiM/oM4bbLtPsbXIXaAifrn2tAURH0e127y+1bx
+t7O0nVOq2Mf96Y6WWLIVjITwZ+zTGL7skOcRu5n+PuNlwMjz88PJKJnPhsgaEepRPtG9LUhBLlU
NzzB+65hGf17zbi4gbEeZNmPyqytI3lVPsisxIjqANt3pA6zz8C6cyQp962vse/ugSGhAbGevzD7
HE/5KTuUVRbUaTJuwZDp/11etg4JcSWKF4IuwnNit3sNTo6629STqo2TT9Rb13b1/ZsBTH3OJcsf
utFM4RmzP/KqCRXh6LOxkJlwdoZ3LeCwqko/XBhVksdMVIgRdQXRDSK+rusunViI2JkgRsqnd8mK
z5AwNPtdhZiJyotWGGubDzcgQxJ2rYtkitNeoA9tG7v6jSr72tlICwO4rEdsagKAWeWe3JS3OhNo
8lYPasaK75WipZQju+deYF9YNY2+u8C8VpVzNz3eijElNmQfknvNG9VefVCGp1rXnz2CfmjQjRXz
PJbdMmosD7Tt71hLdzPGdjTzwpS2uAP0vQk1kI7GEskcb+D3llsjn6mDW0/jKE9Nx4+IgTVXoiJI
2e0OfeEM7RUyrHPhfiyHVi6DW7qx+9aQnQrnv+Q1MMGH3mP4NLMv4H4Y/grGZmFQeeH0js9r+SuO
nNu+FcIKuByJWL7l19LPpr9zZMTk/qbvEj0a3zV3czbjs1l6yjapGUQpu8qFHk5M2mOgzH91T5X9
n2ZPHM7MQJFjUVsIWQCwvFLl+du+thiLf6k+R/fusbscuiL5n0Aprz99IOCDj50ClwNSuHGeNFRt
LyBkhyhYpxXEQtaTWXWwP6Pn1hXtoa5HLXqaM+AEXbAPGRvZ42wMd8i4wdhEKIcyC9uirzI7f6mi
kL1mYuBbNtoig9jl7edbizZj5XjbnJmmV5Gipd3dfaf60LrOrrcxiY7aY96PMdbyV75KFaa5CtWd
xUylatvKjtgOiHTNilHwJmbyK0bZa73PXJEyp4re156FRvBZDg2iWduJ48LjZPLZ8p2R5Ty6vR2E
8HODLHvrn0eZRso8jQS+JFcWwV57dTOD5SSOZB8turNDIT94NLUNVSzaG7VIxQifzo3C5tLad2y+
qCWBQWmhZ9jkMh3Eu2sG3cEO0A9phYrxBnkGodQeN37HG90bV3onIwMKscYBVApRG66n+pryxZwv
bM18MhtrUek715BlmxxdXd9zKyB4nOzGmsmfV5duYLxoudO/6iiefg/t9etoFtmhbA9WBBLT3Q/V
q6LXeN9WoOGeFg6i36u052+zceYjkxakXriw7jx6aXrSjwfgqxQ3SORUtndylAxy46uhPsNYFzsC
97w31kg0peFIWPtw924ffnynu4nv2zTVeTbvTQOs2mc0ERaIo4cFDSsUsBKJZ64F1RWn1dutdRmd
Rs+/RX1WFBEyShusLlC8egx8lnutWSRo/AwzDN7yo1xn2Y2+jt1E+y5lIFvPDOR0VbJzD25RhxDr
bjvQGZPC317viffF6N549R7iAqg3MatPqrVTJfmdfOeK+9Oj4v6o5MLmu/hNsJIcqtISKU13bWGj
FHK5gu2wyypIHwkV/5gP06ICw7IiT48+Lt/J79UoPTQ0oZ7pPMl9jHZrpzpr6Dt2wXO9KqSHvJ11
7Guu8Gyn7c1mttQCBzgPRhnRIRqwpd4l2w0iHfEt7yihzOdmGi+f6hKRWg8Zg4WjgTAqbWDPaZSs
AFdEKuH64hCjotiFybqrB6g/pvsmru/73IjkSO5abtfC3z//Xd9WP7dW0JSladXMCGhcu6R1A/ep
muiqNErAmOHhY/d7/tpOnv19c9GWbd6iiMHJJt+3g3tH0NDm+9GSDNqdU2owv2Txj9kQUmTtZNrP
wX4SdWaf4YsNcp3cwH2qcH9VkkUCf1jssfb6sUacE5kx/WBnUyTL14G9pof3FLIAHEwA+6olqCyN
yvp7ZKsZjrKv9I9Oh/zjJpVkWXH0cUaL8DMjg/Dh9BZVjvXTJ/XqpsNOyZmWl0uUopQYMCf/Okln
HZKlivPs2vRQ155hgnE0iFdfFUozgfipj3s/3jcD41ll3SZnOrUv7VRtoZncN0/I3FQ1CPm4aYiT
du7goZ4ePt5n7X2HR/RDyVAKrC0pXs9k5bKdaWBO0IW80QMVb0SNMGIj17bJYlw5O96Fz9OH5qqs
JK/WskOURAVncnU36s/fKAQbYMb5srh/27Q29HwAHW30nKogqFhFakYXKXLxSr7/ANYpjMLQ7j3r
XrZxeTOuKM0s8fN4G9/xxzJ5FvKh3LLB/i3fIrapbruLJucwHasZmaVF7VVOF5UwBL2wMOLKZYVn
kCZ2U1UiNVR9IOYC13g50dt9s+HWn4174+wxWZnnNYhJ49hPZDa9r+rnv/1bdnjIF27vCvzlZyoI
Hrsk+WXj11po4rr/tM6kov8+zwDxGVPUvV3NjrIPZdpn9oigj1t5vt6WnePfc5CeJurM4+0TqmVl
iJzBmi72t7gyT3p3PgGnRW2Sla6DBZT9/OPgIVcFyxM7nd8Yhsi+76U8Tem9BFCnj4tLKGdJyXUg
EA2CawGcp1+TPMtxjP+p/qC5vNnOH61tLY2hvNS21ZNxDVEd/ltDVdSW1XNl3ppXMaPNx2T9ES+n
GuEWCgupzfuP5qH2qgb3baKR+56PMsPHINNKd0io69tqgR6/7Aws5av70oUL9Fx/lKnHSsG9Gq/L
MJhULwowtxsJy4yliuDP/fI+DWKZIOnqvJ4Ve126S5P7/Eu+H3Eiy88zpUOmcWspAYrIWC7i8r10
rO+4Ru7F9he5YsHo8aohhIe39L4TM20REusJDnMfant63Gdh/55rIZh7s9YBmKB3hDwkKrcvfHAg
7BVg3PIEYd0TMyj6+GrkTg0plpOxfiC1TP0e+7tE4Z4v3zflrZyRXTF7K2byxY2tcLqabmm6l8Wz
EdJW94Cn7L6vZqxEeVmRkLvW3VpclAWvr3OlAyZdmOC3pZFNtqJdVeGGDaIsucTa+U0lKT60Zxno
AoqrGXVNdX8GOIQoo3rs2E9na/d9M3sWd16+b0scOBBehOW2mPqn4T1jnsIM+dIrWxPit92W0hB8
b/GOyLCxnS6N+6peypwq8UR/ma6s3HzsxbqB2zh491QZG3SIWmvopxd/lvm35p1M33lvDINSilrO
DOc+AueZbr6Ev53LL/t2Kj41ieKcn6zPg22usyZkytTUU+B5Bs5cvAoETw+v8T77VXoW4OHVRRNd
jVtkq/dsshe/fUNWz/FxjOZ7F6K4tHzaegXXNgolb6yXYJrN1/fDB0vHxHjWpuyd9mmQ90CMYnWd
66kRybgurBpPeWDglHxJhdNPvqcaJtmF1PLS/lHEHaab9+q1g//M/TlVgXm71uU9223nu8vPjQd6
87Ppzfpk3J+ZD1UODocuWL8RNkGsoGd4kH0/dtIRpUE5TIlTGRMH5OqLBzdrFeMUvaREGRlmMiU/
KZdSNZMpJc4NJMCxLMPJmFiId2Zbj+exXDVO1eUCCCpcvGTAhVoQMhYfmMA6QladVcDEjMqMexMH
kXuUnTUkQvFsUVL6/k9VfP9Lq/8VuvcS1mvDtY+HNLANc5etosZUPpQ8GLDo8LZe145/h2Qxh0WZ
GzJdmxPPOQCXb7tLN5FtGfEAJtCnawdjP/AV6RcPqr91d6t8lMXzD40Tq6VdLqTk6ntPFMKzsoo1
MIDe5LTr7l91pIiI0puE2JvICgPGSjntsuiK9g5PdSZiT1I9ijmlIX311ueWwhv2C5EUMMa8ekNJ
jEBH9uMFMWpT84Z+YLvJ1v5pgAgV2tHE8IxOVhZA4fUd/9hO1B6aCp4t5WJoKtjz94XVsU8uPDqM
EOytfRC8bn6yzcPw0cz0JIsTNdDYcKTyR+6NB8rJoi0knZZXT4UMYth84A8XtpNsCWVFZZprn+7N
vDNtBe6ss+/x0x2ZCR/KoOx3ROAw4yTFC4mgqJ2O9nGCMB6LbT19aYP9HXumbWgqwzE2D9xdynL5
uGCv8gX8oWuiyOEZVECkQrQg/ocjerst524lf449Oz5r26gmYhWXkCaR5mK+NS2tZFI6majKMoJn
IdpEQ1HNxytLcUc/6g5/85apnbJ1waOXPN1Xuk4BP5fDRHtSykqZSAeXI3WpiaIdM7vM20nw2lQM
LfErvxvhPS66JJCppLJUyNQW7w4wUcqA9f6H97E4R6N9JO9d21GqHQNXQ2aUnakCdzOEgFhVHf8U
qxz7UdbDLCgJmfmz/2MHZcvu53YPfqPNPw8zzBC6DBh8udCHcizT2jyqu2UP8YMN8kc84ADi9WoE
OwrNQbJ2SvLONAP8mKzr/QE0sFfAkyw80PP5WhE/CWJbnjWUIcoo/GI3tu6zFTmqsGavAzvzMMDT
XiZ5ICl2dXgQyCGeKLMnimuDVyxWzcuqLPNS3Sf0hYdyNgBqZe99kTQyhyzcYKifYApUfOBeCFcA
2p1F2nXdEqhLDBLs41XSN0OYIFDicHxuH+78JcgPzgpHlozjusBxiTZBW3N53eKgmHP+dUexkcsD
5IZg+fOAtuJCgCP/sBdoq5jDdbIGxgVACqJ6rDthJAp4dyVCpujTEAuadmNA4fbLt0pkQzxUzgSG
wk4tDvDMHwr+6cvLxZNANeRKBPEuh/Nj+fx1rfVtDBzukD4XjcSZPzB2D6M3ZSodv0CUmlsWMhC6
P/Ql/AIN+dmwOmS0srLtxtbIZgzyGTPkWyUfsoNWv/xR268FeXO+XpNFBccUtGQodBjQ7dgmnjL3
0zA2BVUi2OvFAV9+46ZerjTiPhJj/KKteZlFNXg7HXYA/sEcMCDKYs9Im02vu2qfa2ou+Q88r+Ca
a+HC4sC1XMpPJTqIwKjmbDnSL/Qbs3a6m+rnR9mAnpGANIRVVc+MBdtgYxpci/FBpv3PtJD8WX+5
PF/BDMPuTxAWwoNccaSDz+SXNRO2LRADu4hUq76xEH5u9xs+2u+ivx8moMaUUzS1wo5+Xa9/uQzR
lwbvGqzA8vh66V5+irFraUgm6R6QqWfq2JhkFJNYl5dp0cV+7l+CecKlUg2rdYbr0ulB0xGCikBl
+8ljumofqijr5rW3MYVC63drP/gTL3JJTas0jfo7PlrVLm/7VjQyFGQybwnuCobGwrI6a2V4EY9m
FZTyLFP7MtVf1yHNFH4vabZv6jkVbK5/ep+NUb/J4bOfFS5ObD50sJcfvQS3yp33t24daPQN8p6E
Sz/eT149eMCaxPTYRGW31qPV4FkKunDhaA0d3XT9pXcFZlks2dHCqyX8N6tD2gsrAFq/J79jNTgO
oegQuNp7fKtiaBcT3b23fE723Wtv/i16v2tOQ0hFw0Q2Nn03vHpt7ieGpIgihaQlSrF1JROvnslB
gfJEjttCcM7JBjNOylIZeLXmopExQPTTzBQjyp/0O9WhxruS0CioMDQ3JLWL8bUpB5k2PFh9pnNv
/XpWD6I4qIN790nW/xKsNsjJ6NavtWTvjKlQ1HNy1jDf0/lP4i3Bxqazk5VkJF0zx+dLBVs5qY6S
PxJ768hFsu+zD5QLpgrmCo1J59hINxVCQck5bx4bQgtgq4XZlHxvN+Rtug2XLvsPSTO9kqJi/rbW
pUvFEMXIop4qCYAD5stqU28dPq512UCfWbD1ub6dFV5vJ2JTboJsyxalfwoFEg3HokhBJMeDbg1R
WkKY98/VeTlf3FZlmAjjofdmrVv8LH6Uvw1jGxbF+EHDO5nn18Mti8q+vxvexO1K15IY/yhcyPe/
Y8pkn3a6F3ZMonUuRQ9TFNOyqgsK8mhXTgkrORdU2bw6L9omkq9T6SBEPyodY+Vbrv40oVFCQX5I
yXMi8nnVaImcwUpXn3i9Laty0w80lTcoL/4NmqwaEnZYVo1XTMYrKHeKih0vOu2muUXEZQxHUQ35
vdUtJusqGoZ4WZ6BA4V4/twNtZXboUXFXkiKM5HsXrAv2nUzMldzIxzTQlTgowoydub9O0maGYSH
kC+ziNr3CQsJ1uKY9q/26GUF3l2D7Dur5NseWaXAOQnBt/oxiArCi/pa8J/stWAKQXnd2rG63X73
+xovFo1jE96LYncm3WPvjy7KIT3kjWUzMWLWEOCQFBJigKvKFuEotdSGPTPfUvxAxgM0o6derttH
MIxEWMOFqkkwlbFzQo+i4YOIZ7nsstmCJw9DWgPfFuOTJ2WYXiFN0xBusnB4rPrOUae1LxWmguML
Qq+O2XEZ0MN7pN09pBRIq40zxnT8qzTQ7QSojUUT24cnMzU2hLXERiE3c+RYd/YeL8Ab3JNMW2vY
TgHjUbKsql5gNQa+Xs0fO+an+7uaTDW43V/KW6rvHoLNy7DsmqmA2flHb3A6VM9fouopAMIJMK9l
5axjo+sO2J/cwP/rGVJ4D/FuzrMTT2yfD7dqKEg3V/bNhSTJEDUrdT7MdBJ1xVhf/kLU8YAhzByA
bMGafJ6kWAlngg7z6C/GmJX81GbjkKPCkBTE/TNdtFdtS0HIaAUzWwvOcqA0CiH6WHby36dKfpQR
9mzT6OfelyDg3Dhvh964l3qEJk8UVJI2XtxFcT6JsDxH6JQpK+PXODmVm1CkZjKy9WDUyMQhdmo8
Pi7tfM8dUmPwebZnnXxvLu5yhPY15NdTQL02zJSdgh3ulU+d1Z8J8xAr0/gANUc2aYXJNnitvH8h
Xpr3tgcB+GEzq+bihWUXtBZeMvvz7/6F+y1f4DcaKO/TU0S2O+og3FRVCLD/eYV+T2WCRWerOsr2
c26obBI9pV/UkTtEkifoOCj9f7LTjBcZhzO2rUKEKpulEQY8I3N3vy61F3Shz3ww/xcIbuI/+BQb
j0EmXeimareAK42dotfaTGx/EX/g9oLhK88JqqxsT65d2v1Nm8qxtfdlPGrWnbqZ76K976qKoIVy
rJU5v7uqRIivg3CHSjQ5NHaf+TfhUbWWAq1yKg63lVU/4suhVLNsp5JHPi5XWUO2DZV7yCHaFd8U
rrBa9VB5WxraDMpvK1LI2rV5GivG0HoFk0zbfWfqF9g8lFyC4vgpQ/ldmH+pd7OW7GmQai76SPN7
cy7sq5/72g/N+/Y9PQAKF44kFazEpzYL2KOiRXmyPGpU2sD4x1Q4S5zDQrUveAVxXcxosMf856ps
l/sjFcbmeTGI872Q/WFTkSKy/ASSKuPztdfUg6MHHHuWRD5nBotbOVdM9ELJ0xSXFsZNhCqVyKvu
Aaot+m66AQLZkr7Dfjfj0HcTRUr2bC+rsbFd2q8CHpSweGgY3gU208C6C4ZUvnoraVur7qKsKKsl
f4zKsFdEviXC3Kjo9Nvzy+d09mmbEKqaJGzWPO0xK4bl2B+fm0y3dBkyaELuZL4e68kS2BXGKYXT
oWrsFK5sKKkBrSf/4pEqdFyE5kzyaTdFdYa7zNds9VBkEDbsm0rN1ldX81PXLZYt6CiZtXU51gRb
88R5c+uth5lXYN8V0IWXa1TeXjpK+PXXWsNSv04yXFieViWUE/IX5u0Wd1d9Q9sqVA7M0Hc+c8d3
rJfr9G1w121ohDDEcgd0EWqoevj5649amo8t38v3/M/LON/f+ITi/SM+Aq4ifqdR1o40ZooV79fj
0pAtJirM9JpQE8dwHj9PZQeVLx0rXkaZq1/QeKYLp85ySlxz+1VPuer/WAObXP5nRedohDL/MYD4
WEzYS2O9Y3dXfuH/yPw/PJ+SLGjiypfKofUOHcHrdLMh78TTVLgNHiySowuA/lB9FppCe2rCZ9t5
CuOW7MY6/o44YrzsHn9sqoE5C0Xv6/PSkVYq53UQ9aM+SBfSHLxIe1hFfniCWu9ZQZwvPiuGBg3G
1Qo4mo05rf6NnULfmsBqZ0tO3Q3Ho8C61GT3KzlmXnw2pVwfa/RGtkst5KEUNTE0DanPBbm0izah
oxK2cGP+JrXL/uAV6Kw6+1V3s6g9JyQyc8RwYT18HAvmsD5ViE9pgVmnQ1P+7wgX4EFo+pEQnDsr
RUwn5ql8UbReS56dcPSu+6QJLp0GLjKeBN16rey/jLtKJ5rydGzpGsog61EtCNYRpzlKnD5ysyZK
3vRxEsf/N61qgpCuKv79ZkSMRofAh9goNhuEuFSfzUCJ7t/S4+UVk0yX9iLDgh7ZVl5gXHr3KfQW
nHS+DM1UsoR2567DeFbOgUW0hA7OmWlsaEjiKNb7/WApquZe0xInQoK97sxz5f0kNIOJWIKJYPR+
Z0qAB4UGaPlWSx0nip/I1DSTWCOjg2Wrug1+COJyGq6iiqd+Vnqi5WV7s5KVNNCek/nU5dNYUnz2
Db87Niy3BG9j1HTdL/NiugRLe7vN5Z+GFFZ/c7Hu/WukC7jfPQghoKamXjlP/1LCLwfnqLH/A9X4
WrFKSO5IjGPPQr5qEuLGxOoCfVgnMfbx7iQTxGCeW+8ZNVNfUXCbNWB6AvfwZVlpDBQYClv92BV8
EdhgY2tyg0t7/aMAj0qHU3Gc/j3XX5+A0efIFIfL53yUHfceg5moml2utPq8vgvgypE367rnf0k5
ON/rAdRw0QtcKQcnyIZEN1N65Yzjw1k9m3r/+kqmhuTZ+3B5NhXLuKXO5e1OQl6AC/MO3Bble6YZ
21QudQwy33qywpP9bMweYV0rgYN6RD33j2JJUIZJsTY7Nq3nhoKYfIBrD1iH9kXmWqaYAq30wbrP
4SxZfIyzPaSIdvFXlumj7SCk9CEtXfxequtl+fVx6Qdt2/X3X+1Ccx9I4iKhXXIeJp8dxaa2HWRS
9WXMChGioEnPBc0s4jLOW/nqehqTRkrrV979UsdQTOwvn1S/cCrbb0Jd5UOGprV7/rORrF/l7KHL
fSiTP1+KBuqFNe3UcH+q6tZPjZlhvSEInoDHrl+h8pkduvsfU8uSHB5hciv9Qmt3qUIpCUNEoTpp
+Eyq6amEXYHOOSnX66Iq5nHuKjHCcpipmHIFdb+rdM6UgFRzw2Hb6bFJr/m3U6pw+XjikoyA2dQF
CuWFqujVc5U4QCCJbsIGxNgrFkXo7yNbz40hbPuJvdehR66quN+8E8qn55rBht5rJzw6UzYoIBRa
e3nXYYL7YYFVKQjIFQfsIZT+/5SI/k/2mMyzM1FvLdao0oehgdGnD5tjFMmVTa4SZLW99hSq58U0
TE/3rsIdEASQvhFAhIgyYFtknhQ/VK4T8qQd+zJIes39MIO9l4hS4Vu0e3Hzdp9W7jFpurXJy7PB
3GQqKY89AcjP+89mFfyEAhyPYG+ps5NXyOZuio65CRyu5I7DHF/EmchueIkN5rde2MfkSH8lF9+B
eZg30nJKVOTnISIB8PZjUmMc77jPllPpdjJ2LNbWBEeOoAOTDTr2si25BSdyhMKhsT+W4Ga/VsV2
IjqRTB4JHP9bjZ7PQnIEHlXakwZlvVjCQL2qksTOYiu6UDfKo6NFPK3N6OaV2+ermVtBn62s1RtG
yiwPSZLiWjsYJmvZf0D5jBi+INraCKSAFMLTNlUC8jWiwOxN3MCmhBfKfNihpGVTLNIibj5vA39P
aUdPcmG8vhVfYxuphlYrk1z1XhR8iWbqw3RMTth8iIEOW16iyCChgZ0x4e5b0p23q8oiKfPcjArx
JCWPHWH34VY7yUxq5+dmcpdlveFQV8EMUZAAwdeuLEqQnCVL2Ufxpj76XcE1sU7ZYhB5kx9fu1zm
ZsJtNqXDo26zvwHlBPncSxemQm69dCHC/iA+x5v3M8swDyv3MjSQs2FfSGlY70L4TL4tFG6KhHdb
YmCGoL6xkh3EUS7PYu5q99A4rEmbd8aOfeH1Kp7Y8sCIukL2Wto+0imnY6qnTM6s+4z3zpXngPcj
G7oFon5G8hh9V+F+C22M3WWHKd93mJwSUx13wFf1RraIeOmeacs7u5mRSP+jUTVBcV68GIQjPDh0
uyGGkK3pQ0Ot0b6BsLZlcH3+R4T5R24iiEmQvmt9v4G0CRRVREaZuYNHKZ4ibAlWFtCb1Y8tPcD8
ahzNN7oyV1fcheRPE0z5b7YBlFMmhjZaLkDvvjAxjt+jkjshqwyriG1qm75x6kCDpIKExByRrWSh
EC/SbBCc7Sk3sPp0kb9m3/6G6g6ynS8BvCM/+wUcS0+tG4vs59y0ga961/HjC+d67cS+55/Jn9Xv
/F/AFjFVWDj/NMXJ7vJYTL475FbbyvbDnEyY1EU7opi11Rlv9+Cr5r0oI8yYMF5Kqj4n2mNRev6R
eenFnIj+CuAH30q1VYxqEf1EdugxNIFqJ1FELa105RDnIME8fTyb0Ol9yPkLVZylwaOAIMu33P7g
BDiUoy/5c4QaQHpSzpSW5lpyVMPWjR/aU/qKbKHwv0MtjWtlLksVYQ7BsUQ3cPj2jtogdVjoWTQl
owT90aeyepltJMF4ToNCpEKoLpwl09s/qkT/qWgOFrLP08zuz+xagB3heKPPpQyq33REdh9mSByU
j+T92+KKywZZ3Yn4O2G6f68pfEbDYgF27PXhhA+/k6rZKmxwZi9/cn1igS0g21CWNXBDACE56PSh
exCIVF80H49Q+6nGQlmrWJd8+7uXQ7OWsi1Ue1lIjl+J6oqxY5j+pWJJ97j4EEon6Zww3hsZhlG6
ldzH+u0U0QuePlZq6AmL0+PbZzvXVOxJH1gUdTfMc/TIB49AbuKln9+7vvqL3L+8woZOz9+p992x
mO3Hm+gzN8qm5MF5to4YN11EWrpK4a5D+5gni5l3WKQDSW+lwBRCHy8tp5E8hiC8zUI2ssWl28GD
M9AIh/PfCrjMS/M/wwQuukQByubJmeNhK6ewVZ7rLw8NlaXnNm6OTtaMcwmFp+9kAmMmaVc1hMpS
Y9Odh20bzvonzDTG93asY8klnPKG7Vc13Gw+/raPvc/wgalUm+fhP5buazmRJYsC6BcRgTevuMIb
IRDSC9EICe89Xz8rdSeip6+mWy2gKivznH22OUkWzb9DBPMGORT9uQbe4YLdhHeiMiv4MVT7VZia
AjXYYo92bDDDA0pUE/8CRRGzZPW5ClBJZgf6zSBFRd+0ETE70WU/dSi7hm0KS+RzEUgLxck4PrXK
dbgSB1+two39pbwV/bw20yMc4KZ0MfPPRwGF5EZn7Q4GwHVEVr3K15Ak7g82oNpGz0yMcw46HrEq
HU9getKHmNqg+mby5fymejqWCgpK5L+nat3fm+eL1Ygjtn7e+hoj4b5APpKQ16ee934Ut1q+ogS4
BymR1eXJH5aAFZChbsk2HIGnReNiAJOqpi3pUC+eyqvfxaKUnFcO9hBHREGyePE11OYWkH0Kn4nZ
/ldB+bX5usgLGd/fn/VNZ2JaPN2IJHrxD5hcSpmIQKOCpvd7+A68yVv0kjdZzH7vGqrCPxz/9O2D
drLT1OhzV8sPjnU1y11rcopewwOrY6412IbMUpPFdJLCwA27DB1bq6SInrDI9TtX5CwSa+zdP2x6
/y/ez/VQ2epLFk3vz6YVpl0lXS0vW7F/99694KfMvw0GWuvf07fNbl8Dyzynm59jrripv6q58dqQ
ZJT83b2begyoYz9SdbzDVLB9jJLTQzv3efk0YYa7JHhfWzbLdPfBX+Xr/EYGfi7mvpGz7lH2H4IS
klj63yS6ouDWr0rIedlAOnf1FCcGdnQqMssR2zesIC/7x3KmaA+lDz1NKoimgo1lDty3/wDN/Kze
Xr/psa670IJK5T1APYPQr1X/0Ldp3/kdm0GUbl/bHoqsPXL0lwG767v2y/fCF0XmoeN8Xn7GyqGl
+MMa81+5wZxHT+Fv+u64m2pFp6cfKiQ2+d9h0WWKNxHhPha22LPJErcZSGjoH2lkweX0OJ38TIbh
6MjZh+wNbE5fA7FbaIFka83zR7wshbDHLeLfFmBYTPdvRkoqUttLoEw/++hLE+eLxkyebp0++CVn
AR/wVUsuPzK8QXXtahLsnzsvgk4m3bMn7YSdxtMArg+rBk4DuIdIYJEUt5Me0kHq2UnxBJCmEG8c
49K42qejbNimdkTRrLXB2FYc44PbCsPOm+28yNQT7LIMwXrB+wnMXacmbJD8VWJ1qr/S+D5C5ov3
zw2tdF08ndFLdWGQtuhhJvEQc6rHBvmv7Ndymh0qH158M+ff2+q59fp9On1Erd7x5QuDbaxSYEvI
V4SVHru2jxyusiDUbmx2YhW3atOVRC+0QoaFYJuv29eq6XGbCDcQRzEc6PpLs20RiLEsaqqSYm6d
OaDKn1Xj8nZtXZCFj9yCEt9IRMPnFIexJVx4acVEgQL5fHtx0/HR49iO+Y46xUkRa7KqMoAzthTL
lcSzgCd930gBEz7u5Q2P4Cfkm627w4HYHv6mZN7S0ZQn4Jyv+LbyhUHDlDvMNNRsY/GMRddooKLA
ouJ9AtX1BBS3LArMSDO6OaCJivoCDBSRmmT38ReVMc0L0wqzXrqAwvumviAE9DOualVns+YP+PGs
q+QUkGddjml927BKe5RnSSGwoe8QD6PwZuqHN7wH6T6Nd5Dk8JLauTo+GgkoC7rqc8DyP1n0tslk
zzXuaP39Bxfbr/hOa8HwGs2BeuL+lrdD2jqOH+pW4HNBCznOGCEzIqpksUfzDdayLdtztr/6PMfr
KqbJwxlbmU+XI9enRgHAHSZzC6S3O5AOXU+X8utRVgxB1h/8KAqV0AEpVL6ewl+kg9isi+l8SeGS
H25+lg/SNL2CLVmLBD4GIiNAojDAX2LsaIqx4QurXLQZtlmyWMCJ1U9VsrU4v88Z3+ru0q11XjHQ
M9qbBF0Ayw4Xdc6pKTgzFC/fOFI2JA+JfgfMlPi5vl+nZg5qU15amAXoAdnp2czRrACype+5M0ux
39vrPODx/kPdli5l2Zark3K9xE/u32VoM3aOXDn8thzrJ0NdIlQu2Xa+mXAuUVlAAMisRJsC5KDy
ksmp3FCvmrj4qL2UM/FQtI05ep8tu4fF0029sy4UB7Ec5HELsl5dKHq4slmudS5LtrlyQbai24sC
Az+Xvwq5GL7ua9Dffsx/l6MXt7Pnh4CIML+Onv34r2tisoShW1p/xlubvhQcixQI+epO/ql8s9MD
cxo2Tuegyl380DmZg4CZTuwbztVJDrRRkkZ6ODBwZ8WRm2bVGfPS61Cmxm+83mMfqTSq8H10D5ol
vPdXOBAKkt+fgZo2NxDO/fFzOro55I579b+5vo5Ej5OrC33tFd6TX4J6lYsM1D3P8+qhoR/USXim
tT+52cYyasNyaOrNHFz3jbntlvSmsjvXErE2b64L09mXDlTuJTlk57aINu/u4WpRsY2fGO4HJ+ow
u7nWoZpETsLDCXOPtItJJvIA9nLgv/OiMwv8kbqpw+7dGwaZ9hNQ8dFauU5hfCCampVHRIIOmTk3
Yi36WsXpspl+IykroIg5jdMdVX6opV3jHGlUzOiteW9kjrXbsayC97rbEIjoeSG1Wn4cp7fA0nBQ
ynRUhnshMVMaThbqsRZV/MP5ZIGQyqMt2RY45T4jm+1DUUjn85+a/Sf17tVI5y/VybJvaHHHOdx2
TXszJVDRo5vMojkHrr1HUVlktyMtGJ8MQzurS8Okm6WZ8Ex9cc5GU1F8QSkeXZ2Wxgpb9XBjblLm
s2ZeSNs8B1feLMwvSLmSR33HMvjVC76cTP9VLbu0TfN5k1orU3t0i05tx9HHK8P7OBjuho3tc9Vf
sD5ksLD+NcbEw/15dR03x9om0oq/eSdUMC4qk4udOjmoRZzP+je8c5rnoHS+l2a+Ycf02SBxUkly
hQwzP1fTxX0R1didV53VXboEOQOU67xqFE6V233gHoqvF6KdRAWT8cvhsYud6h36UmO8IKRaSe94
0/q6VzAy0o3FoY++aq6fQ3++9pebNh4aFN3smkTSFxCDfUqhWZtn+//tDHrGgkij1aN9HsQ4UP1d
4XjnlGIoMLh8E62vVj3XPcTD0nSmBrPL5Pfs6AkBxEpwlVXeY5oLKj7tTKqhony6XeAvaGbx9Mbf
+1Q93Qf3Nf3Nbvh4ReR31fvyi4FWrDNv7QAab4ufyT9F56RfKHjEGTWzJoL9vYrBB0OeFOvrbGt5
G2WHT7EK+fYu3y20KCCRqlCP8rfi3gHyZX9U2qF+sYERPA13oNMV3ZkXM1W6vSqFYwmuunqza79C
J/hy6Gpb87VbODpN2h9sJF5B7BSuLMzmLf5me7tO52wr4G2Ih/NgQKWUX9W2qJM/4FGSMUqYx6Ux
obw5LDi61K88Dv6ZxsE8SH+uvUdKdX5bYVHpJ5bb6Hlp5QwsIJzy0eatydTqdNcv1366cr6XCdeu
wYNbCs+00Jv8m8QrOAMnHPhFlaFEwbQkWxR09QJ98M3Nh90oYVT5Kvl1uPLnK1O37vZvYtaeELF5
67EjFK2vtyX71aGtwTd35z0s8aaV/kfjgUwJ8aYJ3t3rzO/9u3gtD4dPfj7ysBhC8VLy79cieA9V
00jhpVRbl2rqdWgswlJ69rNfAI6eu7i2b5Gn8Oxz8Cn2Fuy8pJz30ihhVNbQa7IqvV+srZDHlMFt
hQ3Etc0pY4OwnDYRbfONTL6oUTlCnbJO4TDQ10Q4IzxZYJPXHi3C4WpnEwuXecdiW2L39UDR664C
ArCpy7dBF7rJZ2VViB7fu/G9/3yzHRh/Vg6jw690giMjna/zO6gdgW346AnqyBzryqhs8f7rKjm6
TzdjGWRArJ9TbaMxZ7HXOU6BeyrofaKxyHfhfsl+5lnd85Rn8vCdH756EGVFXvJaondzEc+Lsn+4
1ybj6abEzJZSKovK8cOges6vVMMFgafw0xxae5DDdLXw/ezAsbTtYWtCFxSHVEBF2w62Mz91R0t4
aSy0Zx2M5k+9z762+7qN5j1B67WTz/5PsJaHB4fl8u1gQtq24KHBLjN7dL2o2itRhEuhRxuVJQYL
/EBUub8gJ0L6dC3zqtxG+jvVDOLw2/AUHXs7q1mkblAiGnB57F7s1ZDJmsZ4HJyupdjgrg9jIAKZ
yhUnsO21miTIZ9U4nCXSfz6Sqvwvdw2UoTVNTuOZWv4aZX4uy/Z2W1rP9utWsmwiE3G7/YPilLec
FPKl5658/WfqxA/Jp9Kx6jp7k1wROcfBMGEsEOIQq4/IxPsDgRlLJCPA5+rlnJmvXjOAnqgFU9l3
+UL1RTqbrSYci9BZ7M1jVQuTYgWoAVr14GcpewzsUGUlwWX+p5Iu2PLjq/oJJ8QsHnrmKAup7Jjy
resRGltGiMsGmxCKUwmZmdsnVMDuhExnpLLpC7F/JfB/axNeIS8GX7WJuYt2ybYSe1usI5vploq4
/8qXTop5UU4m9M94OXAg8u3tvzkWyFsqWXRRzqu+zQQCzABiF3uD2W8eUHfVJZ16SvL3ZgrgAwyz
/5Dm4VQK0dq32nnL+pktmUnrrnabewEDZjh/spn/4BdH4YsOAa9fpTsmG57LiZOJ5asB96u4FWTb
FOA8v3WuHxLNn4nhwghVqZ5tKDfX+9oh35oPAnHg0EhzxTv6GPns1+Yh7bV0KlTWAy+J7Yt1gZuy
KnmhYBNgjBSTXeg+UNRcyzM86zRylq5jTYvDEPXQgFYrhgophVFpRSWlu5ESGiTcr3W0ekYXc09M
3Ov9N7v4lOV52nRwHDbDNPSsAYUvzKzafWgyzM4c7IDzHEp1HF9oybzQVTGYzgRkwMNpGGR09HoT
mroKjC8TXlXk/VaVFLkI+B169b9drBayVuaNNIaGphf5OJFovlCvdItgoWQFahB7NPqZGIQ3SSz3
LDJqLw1lLSaS48JmdPhhrWMhAV3Q3JesFJ/DwqK3vuMR3LDw6odEc07LTZiNK7rpZ59cHzmsnAfH
Ww8eiNAmj7awUh6BqX4K83w5I7Qvgd5hfnDBRzGDsyrJNHinyI13CmKSIrVlose9Jl4zsRfclWcg
+23dLV+zVeV6aZ5TBEmP2Vx57FAJoX2bH6LoybbmluO2BzMBJLprFxaYWNRwWfb36upR0bMsTHvj
71aQbGc1NqZf7pMNw6N6LQT3Fkk0VrzZJ6x3qAvEzH2sI5swDJeny0JksLBa3xQviak1w9c7IHlM
Ps6zzI5faqDNYLfhxa0a4pMIp08Kvnnx8O1c230n3+T0MhgB2j3W3/lcY38p5QrjSR5R+S3bTNeS
6VYm31uSq3wfYkJSdsNj0hS77oiR4GYP76l91MRKQUYz60PD57SJxVcf1Hi50rmpl3eSQLe28fLm
SxDvQyWy/kz9m0y6eY17Ohi/hPw4z94aLzmFm1HHqrozHoWgmCjcGQocGyg5eDRMPBAs8X0Plc39
nfv2DfviUdpNRrllzrNbtjndYyWLX+IIs6NlcPdJ7KqA2Qx+6rNxOFTvMfFFVRtODOt1V89ek8UY
/UP87XULjwG9gTGi0NIDYyVHQHW1aZKf1lQ9x0RDkargBJcp/nGd+TnzbfUQ/9ie3fYg/FesGoFx
y1+UqXaM2eJ97k999aYu3FGZX9UOMSBqUAssByAM1kEPKeoOZdIhG9XFoKNz+n7JsLItNB/DzKtE
WfGB2OlIV/Ea7ypkthE7PjAUCQPz11s9d2tbKvZSY+jTerRa/qTu5j21dbwclwgSAqLLc81QFpd+
2YkHHacSnEEHqUVuXos9Qkizjci4+LioJlgDGZOowUNx+ydrAaqEEuEWphhHh0UspMJgqi/gbzoj
Yw5SGoYLBRZWhUB9vD0686Axoouar2pzX1my6jTp5fdUl/PHKx34G8y2b3QMxWTLkBE9AevPYfno
BYcD/IhCOd9JzBjTLxT3NpXCY+ym0lHYyR4/DoPFMP7FkMXELn1rphqBMMMgDoT1gi5m3+Ajkx+0
A1Rd/yZFAVMKR7ZWeVk9tD122a9Uvvh1aq2b58nbrgY/vkyX2dKc2+UHd14aw2PlffeZGzOjhtps
wVkEWxFuYujGRgjlHjGQGXQ2TGz7t7Gq9k/v5ZLINbi1HvUqS6jbQGs5MmrFbjWWUfmzxDcr5Qsn
1o/tl8LSod9juZDv577nBZath89U69ne8fDcdA+OxMgbw6Zunr+Ajiflp997mbG1f+JtGW+nzvV1
bKCRpyl7jMm0czV1gQy4Bb4gj/flF2tXj9Yf/I8egIIg9fncNCdy5wyrJqY6Oac/mlpmpqsGMLE8
mbwleqgSHA4H5352Rf9cYpDcoFjdn4wwi69t8Z07YjxnSELdao1IFSBzsk8fw0EY0JayRhuBOmN2
+0eQIRW6fZr/NhacqiuL2f4fwraWgs1SPhOlz8Y4uUBWP4eAxNQsLfPg2lbB9C/dk+P3GC0Q5dur
MVbz+t98JGoHpUZbxS29fuYtG8u0GQwvPRHFVExpU770EuU7SD9ZzFSP/9INgepiZZ6NTcsFFw64
jGZ0fPPp7jtRN2GLB2pOfmgI2jbM3P5zRQvdSV808cBDuH4Dm23/pbHgqPjrl+p9Yr2o03lFmBfC
diySQ4uIMEj8mq9CQ+LLAA69/veq6pZXdSvj1CKVvVc886/qjXd69zI+jdvg8N033z4AgJ3k3qDj
6t8flbGFXKjRmQRcKxmpTG/jHXPxBb9jcCQpfHt7b/M0Nu2MF5/k29SfVsI1fEh+Cn3mer27R3dU
GBi8TvpaA2V7gGxLoOTlq8I5lDNngRt9ugLeSbfj/UUdhByZfiKayo3hFgFxYGVNK/J1fAY/xtR7
hp68uU9HSjYny/7DxjATwInSrnGKjQOYHEiYMsk8f6RIsMFsZds88v3i0l6yTPghPKWNeuafwHFg
Byop9mfgRIeJZTMMNl9CAN9QcBeRCpkPUCH4bGVm+9rd4t/Vj+nIJCpMd70QDDKIlIJk0aaDKEtL
A8Cd2VYEhpKLq66ZneTqQfaE3ZGbaSQdU7H3B6/qELFezmrUBruHSVgE1GTicTfW4kNje4dnnCuF
b08ccD3ubpcQ+xStmxYjH3jipopFBVz2IsojsLpTNpxDBhUvCO29bCM9zC6xUj5fImhIzEQiGeCb
V0MoPk0xcFWYHiZ6yTd4yXaqcWWfgaGqsxMjYEv7846NbtPjo5gc4ZZx2aRXzzCdW49CWy/GUNSx
5rmlbZkVqAWDt9yiP+nee4/+/V0eFUeV9She2l6q+5GnZv9LO1G9jc1NVuDg/qJ9rGJ69w6drGft
i2UEexenDdjt3Jj8gPWQYDqAvl7GMlPtTobbxsoEIysb5lE1N3wNrNBTS7eqpXApSA4domC2DgjG
vuDYKFD9ul+UqIRlPQUADPIQ6I4RicV+tBgf6k7dZLR65+dGH5Mo7cf3O09jqG4sdEjPt9vnuXmc
uoX2CEIi4BeeTP8h/sXAUD5kUzI7+9U2Jlbu0z0MuVxkVY8KxJJFcP5XK3owAkRdQR6T2/exqCe4
4HZdea/IkJyLzRPAbpff/mb769pCUtC86eafpF9tw9Lkr+GIEWDkqtg2DYq8HXFQ6Ljgq5BFz0oj
3FszNI9vIIyTEbrpb4XeLwVHoABfPwJ3HdyoZfT3QTeqjbL+NfK2ZPWZod/Qt1AdB/NRL2ch8n3S
zLWZImLrBI8bR6Kfwe0TV/HYZFRlfWKZz7JDgAL3RccvI2hbOmVfxM3TS3kNxL6AFpj+rqe44chE
NuljLf+W6a0iO3ChrnmYdM4YBVanTdE5Bi2fZi3F88ekg9Buic50dywxtsURej98YxniAVFdGATp
iTqJHgba8vQRCKi8wBafapmOD5F/gyTNy+oUj+wqenjNzRSFMI+PfemMqLHUhu/Impw8ETWuNZwj
mJChFGlg5guJbaeDLfDUWPXEtXl0WeJpXVXeoC9ZlGmaqcIo1Na6WhrN4NRXOjZH16aSAHTMyaGH
4FW1Q1V0V7FbRbcyuzZHPoq3JnPe5mVJUlgsGocIINAAs6SnxmmebpQ7YzSOetgb+w902lGhvE8T
kmO8hOCCQeERUZTcyTRFLCrX88FPC9Ic+1yCPkereRXIXn/AgduPfUnjNAKZboaSERsK4YcwxvP4
Wd3Orr1fb9xV1SsMyZra9wFs4/ktbj4scaSe/tUI9BiKE3YXE7JQ8K5pwLWY+CHJ++Dtse85b1AL
H4Jt2ENLRi4rR3C6jfnN5u4fJvN+fFi/yHdsNpq4Yo8f3MZ0TUV8DVLFXZsqApOqrwQvMv+r536z
zU07F1qA2CAzgIs3FmSQqJQ8vCgU2BixnH2iJmZ63P+8LfcPIQG+rJqjmF6+PWaFsfgMJvf1V5fe
GwFqKYG4duMyZ0zsHgGniiqo8mFmtn0rPzbVI1OKTZWxQURJkX6TfH2oJDSbX8NC3T6PVMwnZlvg
lFBylBDjKr65j1nwxXvRuyldqs9l3f5o33HyRK/SEJhmTnX8RCaqCJ3Z2k/VFuZDl4hDh9kc5wW8
Cp2GfU3R0vew2lPsHAQNMUdpz6zT8l5bzzYN1dEiGebsLHdvuQjvT+a33ynNzA9gZSRII4/XyCVh
lwhtONeW185Q13zKk1/VMmJdZI6TzwsHVC0x5uKWly4Wymtc50kCb7IMik6ThiVK2kKgAEGC2cP8
0rR/jObl1+c8VX99omYhraty3kb45B4xdEkUWbFg0/XUM5Gra7KGz49L+zAMi6z4PPMPa8Ic7A7Y
XccPP/R2a3vM8c8CqrAKzpijP5fKy6Pxd1v1Grivikeb1eXZSLzGuJUFlg2HuiP18am7mA8ubQSc
DbvgnxuWd/UJMndfHPfvG08WpeaxEjeodDbrbCjOVYro33TJxlt05yjs6YEPvuib/s2ZQ6UjP9vX
z2sHRLFiyqZnClHs0mhzvRncAz3E5cv1crNwYzbRJF8NGmyAvgtCUItoXolP7Z3DRf8khcF8X7R3
z8XzFua+h6OucsrxXqLNnVHiS/tKSUHpSP62LeNlINdkeravUb4zMmjwRh73d0SyUZZq/dKELl+b
cgzcvkMFYauBUy/KmksLjmFpiCidP5RTrwj5UxMWK5/vVUaCieoTDkgic6Hy21T2uQbZRVxVzFBJ
cCmHRsaQ0127sd2GC43tbmh1LVPEUAYGHz6AQawORCIFGlkNJ8DF+tabP1t7j13uZMaXawx3z3By
ZFfvWTI4lyFmvJhr8EnTIpMtWHVQj2fkXQ8f8fGE92m2vUMSTQ4DBpRpj1B9zTdAy95UGoPu2tlv
+sYeQxDZUjCUPvzRsCn7d897sPDoAVFu1/JDnvFyRsk7/x3u5JGRmA/AIet7ZHPNaFyfo+TkHaS4
zFbye8UZxxgJYVEw4so20fBOXyRb9dXo9qQmfv2i4bsgSjSghDPMFlboDe7NlGVSHjqwcuwsPCx4
2mFnsC2V9blUX6qdXAur41/yw3275OTXOGBWlREgA4BQRWf81YTaFD8fn6ofJ4JLnKd5OFYGPt3k
g5tHKTm4jCRGMAC19PQ7xhL+haMaKOZr6nzk1WGyneyokD3ElyiOZDyvQnUQDZdWJisonxWlEQEK
ZsOxg0C3hmaruZ/k+tnK49PcUTWLTE20eWzOoX2YUaVc1pxXDRW2+1jTGR5Gri1K9nQnN8PHDb3v
nvvXJUq2QiInrLcff4NgXDD6GGFarAbpudKioT6JdxI4cREKcC3fVgtOSN2WAMbS8VchlGcReUMB
BO1kxkcV7SM/TEshlwyRgLau2AXh+ZaXylPgHJknXwTpkHIf5TXgrT04z6VDe3Mam94wHaikupeq
2/KVRP1QPLfCnzFNqV8bp1ASJHrPdZ+dZQxd4NqIh+hn8T71YyXp5bw9FHfON8Zq7ENu35dysLNy
fMxHvueklEzqFfJErqolB3l/0zrFGkeidsUD6s+xAtwYzcM/JaD8nY+ulfnI+6vzO3Zodn3sGKO9
4Dq2Dr4k6XT3ON1P42/U6l0Rg8dS9lnMbmr5QATx4v3wnjPKxmvIKZSUGe+D2aZWzCpa89UpxVEr
kAHZFX0EbTvnokzVSbY/fTOdYWhooHEqKyMHeUvQB05SWTZjVYumsv5ggUkSvMvI4cwMbt+pLsup
7a/ZzatrtMNDTQfr4ifqUPs/ja7ZMe+jMP8FTCiWH70jALPkTFXUUZ6bVRxxX/dVizTRI/L8eHRF
SySKQgPOFb5Cm1cH1WTCaBGzRymMuWuglI7Shov6zYdCizuFbo7F3TtgK8tLZdcNgRFnE55X8XUZ
ZwrRjt+UMixIvvXgKyYtusmjQ+zj8Y4cERukzy0qk6TAE0At9MEsyzpZtZzTfYDdqba20s5rZq31
ePI9c4RUnKoxXngc9QcrKGExcRJar7aWFBJy5+f/Nqc6pWgbgeSXEMbzMLBS7oXOJNLJ77Lf82QU
6xa6+nRcpduz+tQmP4/fIeaDGPOgQm6d9t0n4s05gTd7ru/X9Uy+jnccOn8TS5xlrq4wnOrqMx6r
zEUor+uXDKnFGx8d/kEYc4u3xLqVzTUny9Jp090zhWA2UMMtIWkwHKylMl2pPyB/oyuzl+Ol1T6e
q/lfQ/pCujWJ9o4cIiwRRZlflIh5Vux5DciyWr4V2BSNbAcL251StP3ohofi2cgopkx3T534g/Gk
GIwy802WPfEoRG8kom2yERskG2bsrsOpFXtWXbdUvrYTXEYFhAn34JiIgyefToJLxVWThxlPRM+d
whxOUd2OMqlSHI9HdsNksOHz9xIeUE5myvt8a/t1qcNJ8DtQtvoUBy663XSLeXNs59l7CW17fqz1
hdt4LfFoMj8LF/veZFmVeHXYYJ2ZGrK+8jF2EZLI6sR5hv9UlBSEaR5nQirreK7Q0aGUCpdGGCRm
wnL1isIU0Szi/cvYVHB36lMgXgTFrCbdZSdZ4E0+O6xFLjQvrfRkcOycWvlo0p9IhSw9E31OjZtQ
0z01rxbEoW6AZsTImgcIpAOlY+TENf7zzTopmgW+URXeG9mvVQvQm25cf1/XKPady7NVKGWHq0hV
uIfEtF49OsMwfbVpJDviYlvLkAe5gbh37xSzFvrTAs3vOrfvzeODzZSsFuJP8p+a8GfHxG1wIrf0
BWe+gbeTfbwZSPJ1QIj9xkCFFVAwXaoZ2pS6RJE9JkCYoFcWha5EjmCItXohCPJsaizmFdjjHC0z
UzKCes0bOENQFd0STIdaKpfjDQwF2k0aEwolKoY+WMjpBcwbMMBSG9JSlNK75uVUtj2sLpXpNtFO
J6IpVsqUNU/HzC+cs2um3Urr0iTfmf+6P9Y4z7tVb+eQdHdocIVM16Fo7JxUNi62IxzUW2iwmjDi
QsJ+VO6jVzXklbh6VQRbVwk7OfYXh5EaMJcLJMhcoX4TSS79eW8Ear3IpLg3Lb5snrdt+VampEDF
MBR/A9/KzRmgfhzLiHlkKF5HPlIuhNywU2SDdaqlTvXVGjNEqkKRwUVaQmxJuhFH9OJOFf7BXnld
3trBrtXDBxj2GO0+TXMFWV2yv6clkU4znopS8oZidFbLUqZQT9FxbKu+43Bj7fgXI3s7+++dOrx+
S5Ylp8Yaq1j7qFV4PKvnyxs6lRgFbwrFiuKGBwhY7hrBJtzSx1g+0CH1s/wXm1eYsiQbnucVjPjI
FRP4YXD9GCOtrmTFPD4E08R6fpSkQeHEWOTJ4mKcaG6jjORiNN1zCYf8c52rp5A0SANYajczH+lS
emSPnp4/T5WCV6s8Pxfl72xv83HaN+K7VhLzcfR2MD21kEjnuHQhSzRuzdg/ab3dfS/blAkJvXuf
dDltZ4rPWebxhpNZXpQNSsrfl4/vLC8gzt/9AuClcXH4w6aPjUT+6yrbePKoX5P1xT3aMMQ6dq+b
+hrYfW6nkebK8inf1tnqaT18PvLl66uSSv+ePDOP9M/LQDzJNrORtXe/HG7JXPnCjBf8Zsa3uGrm
A5fMRVhUXmig+z0eHlBrUlmlfs+TD4ZfsRzl536UZ3viml8xgmcxoZnLaN6RObYfEXAfJPyBtk61
+cg85sk+zJw99n1OfoYjBcfyAl3iU2dKkzZ/hdOqSEKK06k6T7xvn0zk2HaOstsQMkQedI/3t4tu
bg6oeSPOKZBdoJkJQJ8U72+HwXldubddlF3Ge+4relQ8CBh3sYTzZd2g+XUPjDuUtY1qaHBu7sY8
wdJfSopXurL7Vs1CeRi1aKM9Rq9k+VHoChGapKucAi+5+nLeBkMD8HcO+luElJKTYoaNGRTuDhkV
0cKnUBsKwIlb3aVUtgb9PjsI8nzhoUclEXVJaYgApY/TxYSlvFlE/ELpXO9MZe7rhiQh4ZcK3QLg
ftn642xprhexRnLX5Mp2yg2lu2u/Pb4Q6m0FrLnfMimLMrkIZwcvdBFOq8lwxTju5HCsWdepRIuc
6hLKq8WP0Xs63SRS827pOa5/sV2Z9Cz94twWXZKjK2aR0mgZ9EDwQjLKVD4CPOYnHQc95CEQaQ1u
3J/MuGofskXIZZIZ2ljw9kwFtcu8A03nQZSrkb9KTZ4/SjDB+RteznVUMCLq7JLl6a3cxbZoOgtL
TuKvR7mL6Rr/NTFAhWsBPjLH8qQdaqvZ+60nEV1E4YV3YdJ3OZ2FsUwb9xrIN1NH8MwUf8na7e2F
QLe9fSa6iUKxuWs1OTTZvoqr1l1obMCHYxwc4DyX9IzRgX1bsUay032Uz4dm4Tv4KJMyHetqdUjs
vKyLZ8txGsw2JUSZwA2LoxmSYwe2QRmc1bxDanXUTYqcFAH+pBJ4Q9BKWC/M530PDiw+V40dywGJ
lUUjsfLoVnYf48Cshift+K+76LkY3Wel0PUc7EddAa+7IoCcBTmHR4DkKBuNxFyTWvE0/OZcN3VY
1KD3lc8FSxFiycqvjd83UsGG3uzZNBxtgM2VuZtx+ivnFMEQEk96rSjlm8t/4XeHs5PbnMPLTxPv
y3CnKucS56GFd33qitV+VzOlqvXHvLmYzd+6m/db2ZI1R/rzdL0V2mf+vc7/CJVxVXP901+agbbX
21bMHjblx7gpkosve6kpPG1R2hfjh1JmXb2VR8qSSr4/yvab4brkis1buZmNzpkq24nmvNN8jMOb
DN/lzZTDR1D22is3lNXhfJ9NhpOfmMbrqejg1fssdg/1rsnNpD8K//Qy1k7N4t7aseJje0Uv5YvA
tIKEA7YeVRhJYyR3Ck3S86vIUT1AaW86hlw3N9gXw1tQN4f/eD/e4abua+9200ofSjmyJR+z7VNF
DmvTrOIs/7WkbijqEp/t+7JuqsW2tXQThNuML9/DfNcJ3jncZXTTQdcfu+rh+zROqQa8JRtl93au
jZcdA1CfeaFl4T4i47GV07RZuoWUeY/Lz9C727YVyZHj89SNl/xBlo1s8R1G6O/9x698Azho4TA8
Gis1XQmkcu8PVKXEYovYGl1/7UPJbfkdPm5S+StzvXL6tkOsfTTexuNQgu5eHeXf+N6QPMfuBsfR
8g9PAahIA83MBCgUnoe/X///IoDb4FLiGbWQpqD48EEZLGX7F47i+QDocgS6eZpw5xVYwAeO+iq/
Xd0DP50XjQjYDjO6NwArzVYt7In/7oj7t0fB6HufqCnfaNMpusl5lJs0mtuROvczN/s9/CRrv8NY
WRwAXKncuBeHHgrF88/r09X/RviAYpf9RPd0so3ijWzUVE00QS7Ve8MQZlLJlGfNxbDwuR5UqEkr
/0y6IpCTlGKfyXW0Mg1TvkC2v///0Ll601DYNcmXfnnzYPRKYStaK6dqsLE6jMcjWUmQZus/fLJF
/TR2XV/VMPQuKpVKNRwsdkwXcShAX2CGRh1/iyPSb4HhWS6EqfXTXzMnkGfg7Zgs/Q6BRb1UHVsJ
1Z6g2RSlrWN/W6FKutw3gykr89kY9QG33yBtsIsLn3EBCC6NPi5V4EKmuvznIbw37JamvSaJTsZr
HcyMJ608CGIiW0jqO3kvd5ON7mPOKKykIn1VSTJGpmbh9mzq4SELH8xX4ofGHp3/Hj9/mY7+/lJh
6tnyjHl+/Ol2NHI82AwdKXbDqeulOxJbymvYmpSEiwcaHYvv5+Ky+S6bQgH8lWs+0Abw4WjrmjB7
O61O+l8Y8y6j1k/rO/+ZquGGthcOF5wEPJKivTlffBQzwo39Xvua+0F7z8y+lEeYqKuC2MZ5tnvp
RveMCtuTxF2p7kvdY/sexdKl2zutwJomDDb10Z30uhuoQjFR5ppEe5fFYLVE4YnzSCH5aNmKopBO
LHMzheo6Kb7P0d3LFGjqbXvVIVMJj2qquviUlHqlT/OHK7I29Y3Kyt/I2x4lvmVkav266cbUUbF8
68a6XTb+jrFryf1SHNj57Z+G4Ma+gMTotfncmq6nvXbYNVfcXS5VLAwrMdyjudtTC6nFtjID0Sv2
gD8NW9gs3pjZi/yJP9icQxXh9hUGtqbDq/PfjbV+L1UxmmCmsKvOwg5tESWszPAu/m5+0yRMhLj/
E34QoBgecRV1F7qYbPwdsdwcvLgb23cz5Xsps21lb+U+Dku2jkaU66bxsb6dC/eGAEE0Xe8xbMHb
kTPbsH2+aLMd0Qd4/cxgbNR+NbbwoWQOnq9DJI35/z969u/sMzDEL8dJOTdAY9bw2Ht19jjLwpKj
ZpW5LtQYy660NEVdV4QYny7FHl/t90cxIgEvTcrRNpJrWiw4Ia2mk8VVKM2LPUWB/+2a+yg6TMrV
eVG2cbx98mfJf1sxdjdFzGlbncY+zhbZR6bzij57Rl3tZX97FvWrbFYOKYFUIpI6J9x4J6EksaFD
ONb7yhqDJL3oH2kjvDzhTFeGtknr18HsoMncW4aOJ+ZWFmkhvRphw/YZo+6pd68jbhejNKt65TVw
/hfn7z387MyYbDb7rAgmHVH2NQvdpiBSEZRfgCcb/z3QQ1PatrpvTow31nLh1nTbHimC/mi7/iAG
tEHpk1uTkXjpcN3WKGJrH6V4H166uarsrYrXxU5+fG9Hy2XJC/+PpDNbUhSJwvATEcEiILeyb+JW
llU3RG0iKgqyCD79fNkT09PRS7WlQGae859/8aBjiKPr38fDNm83OmKtZ+BHGYWhN3t9Nv0GFXy5
PHRsDVCQTFvGVOptsgNoThl9B4eEmH09FzMsLqiTFsHITgU6vxnR7ijZ4IgAWEfD4d6hsECUCF0f
HGxfdz5EZeAb1Nwn5BV0xH+FhJrLRhcok2mMN4UrkTlD4wIN40idCwJbLXlmhCi9I1sZTfi3hA6e
OII/Uog3vHVavHIUsMTu9KuLJX/bnVcClTEd8CiKvdbN2WVpVScCRw6svWvC0YFZOGZIoZRdVypa
ZwfMrWRNoYUsrHd6WZz019rO3D0Yd1JhUnAig0XpV5Ed5esZ1XgHLYuIbF85eRJEyLdnjUwHcIvo
ceLA7cc3nYTT2N1W9xD96u7nCfuo7OZd4QC/qRZCTjvHFSTFzCYoo2JRRm3awN3CYEEjLDPAOhU9
VHijVyKUdWncjiT1qkDLrMYDqto9qIIAVv/5LVNJuSJOgMOdKz1wsgANhdCW4IXzhuveJ/FVvcc4
Sbo86EMX0cCAUGRAtejsILXDoSE2yqUw39PQcyiwe8Q6WwenCBdN7CdCngT/B4tdeBL/iu/kWH0z
VtUQfUYXI45BOq9QOWht5BXdSav4oCTm4hC/DnvxGxgoL+O8mGhsBeCBn4/KsCd+jjyWpBwjSnyE
11W3KwLVhtV0xVkGysZ+dEbHzBcQ/6olIiOOQlJoj16K1yY9R3IxiZiYT6I4AybhSBNMFvgEi+ll
91/P0jY9Nvjh997/AArilw96hzWncnJhEI0OpuQohnRvl1YscjZrSiVCqA6jNx5gGBHoTV0POlFd
wiu9FJHMNMivRXZz7mvT8kAyTvRh9vPvnN24vyd7IGkCqnSsGodqMyQSVJFH5wIxgfFxkuRrQEcM
+Alrrnft12XDvuTcN6eCAAWwzPlxQhBzghb+1syJ6cZAHBvSh4BicsVnlWpSBJo7sViGxILz5J7s
lM6XQQYn6RCUuECQft2kM87c0pURmHmguYsLLLBMy/kYzm68LfILGafi33T4qzg9nqcArmBOq3JD
jsSehf5UP6h8KDm9z9ynTymuwacRXQHJ8EdazNWIyrfrDuBs0O+AGDivJB6imXYLELKwoLiUWJhd
LlHP8ISn0mPcThoz64+pCni94ZBiez+SU8hQvlWA4blQjr6gYL8mCI5pV0UXn79CkL3oiWqxsj0p
I+xA9auXrfRCnAfKio5SJTQ74ohXRAS2Tj3AfjfNAfmOHO+/8FYh7IjijWNb2tKsx8J2jZ7s4cCx
O3Lozd8o21B9zpmyDHjJlLyTAbO8H+UHbMRYPylAQ6zmJml1CwX6vKYARiWzZtuY+ePc74+Tfcg/
jW6DxDln2E68wlI6ZPJRhC8fK9XXzGAEOV4NCSAeQ4rL0vDVYyNCpSgcBD1Qy2I4dPNPITH14AsB
qRLqyS8wWCI/m44VjyX/CqpjguQOsB8xqpPt+zfmhiixZxuGsC5G98iZTw5li+IVm+6xTuEEHeZr
sqvPgRVAwMDBV/CkORkQIOKB+EtGzwqfRjFmk+LhR2WHM/xrMl9fKLTNH9CeAypmobBF4KwQydvs
+CiK7ipdRFwE+9AOF7RIx7Yq4CG6/oIKeFDvZPu5YXZiZ3wklxHDa1GgMKucT+vAuSvvD6LryWtc
ChM6tk9WuwKK7jI7ysfM2qaNe4AQ2N+XikbVbB76kVTMUJRxL6/czOCRX4KaN2L+XFfz67YF0vnn
sO/N3CEzZgtoaHesJ+F0BTX8ZnaUFbTpnTznzbKK2YILEK1Yqf4hssCI+oawEg7bFKOGWdgxkef0
v6ytb2WRDas8apeqPR3rpPiiO3zQJXAscGwFRty1i8ebsRTEUW2xPyVkrnTCsMJg+iWalOrYizME
Cm1xVD8JWWZAtWEJ0HxuyZx39/wNNdQFL+VhkT7Jz8DUYcJBhYhzliDEbfyEOefOUDGYbB2a2fqz
Wb4wfxAFKAX8hT2boQWFK9Qxmj57KJLW3s1unEnBC5unl0tqm91gpuYYRzAejwREyD0Z4NH69Q6b
hdm2m4eAgpUtWU4OL5APCdGR++Fe/M3AOdUsNuEYDO/8pAQz+HrMvG42SR9xh2FXQL361r8V6wFZ
yBjlH7PRz1dlKrYfM7eHaQM43byV0QT/CQibjHHMcxBayIsdXNuw/8zhnBp+NTk6W57mNJtiFp0/
LLYYikRSwPn8pduz8ryayJxEwvT2Ba2b61q3tA86JGMD11xRaS8ppXLpnQFZDQxw2+Gy739O9fL8
8l5wYGEvoUNGa/KlQSzhT4BoLb/UInZYAEYi7dRo4ol/VJ/3B2fL/y9YQV7l5ESNphYH9nAhS3P0
HyJf8CoJ+cYwJ5vnl2UGA7UmzJvKiJmlvg7cRPo2JhNkwrOXKr1vWfkC2JtoeHiSdcj5xdihRbr4
RfoOew0DefiBze6bY41BXMG28QEhg7EFMTHPrZ4Nc5pmzmqO+P5IE35I+04lSnU6bSzJo5hkTqUp
cLCR3BcbXp/D1mSULvW2SZyXwjzloDa2pi7SNepISKNaxPO0vq7qZtfgRlFjXXAhvofEJeXHbCPQ
PCLnVET7UgFLJKr21HPr3fpTy0AqbztOizi8JrefacNwO3cf9PlQuINzgcnCZXlFc8AziOpO4G+c
BlZI8fY6qJCnqIfpY9iUkcraO55gORiJR7PZweANUPQmEgpnNrS0F00IHGVq/1O4Z5Ar0MYTSuCr
Z2G2qkZ4gCcMewpPtbXcx86h9pEnGqLIQ+Gb+/wZeUpcFC6Qf6Z3l4Mp7j6QdjNn+YT2mnZOD7ZS
eLgRHgrhkFqeFs5lC2QSABU4BUDBxoq1mMHxBZV7j6UWJOdic/tFMG0/qN/ikRBp2OyVLAjOD9LM
QGNnRFRiOLa9+zPDLhfjt7TMAZ5gxsBMiKnGCyVo99rJaZbWgY0DxtDxjk1WvmANoM6vcGCzD+1e
P1DRgQpRtTA5aPYMnWkL0MnJhDJKW2hdM5HNZfjcL1SJGRSrwgVbZ96kRvoCxmnQ3zBPr/YiCQQu
GHyBKZIoW3VodWhAwKiejnFbjuofM0D3chd7ExpuDsKXhZc7cSuE7LDp/4jTkrQQbp6e3QhRQ0RP
D6gLhxPyuPn+BH2NGdgrSkWJACJXDFyd7scal9ekKUNA//pQHfk7oZpGjCd51JBQyQ3WxHkO9iKR
Ef17Kd97pAQA6SYoDefbsUvYEgUvmMoYKP8d9c3Z4Z5l+se+eIelwDvoTZ5twe0AqnmYXyXUKSDJ
4lg7NyXRd6QEQfwjvkzbjlAXZJ+MPgGbJHBUCFZXl3N80z51YbyOD7v6ySsOVqSyBT48Uuo0ODD/
bLIxduOx6vYQyDUdKExEyazUNaf2ns74FPK3MCHkDWeB3tktsj8Mf1NQbAh8Cyjnl9uKgQG6Gzr/
svccghIQxCVMM+YoGdmcHwJWZy9gDoPyChWTSTAFiyPECmHMZkBGVjyurCqBSa309CyzjeFiPodD
gKvvUA0c/pEnwEbmbxQORfeHEpxLpHrAc1diAzHTxiYYh7HotnolCileE9GMNGU624SetVgCwNB7
k690dtRBo5NSWyuA55zyorKiPL19yG/szOJMOZcOWwpPLU4z7GTzG3EckM28x44dFiLlyvCZbc1T
BkycYl/IUSCOOho7dsD++SKQFbDmgM+jzyD8sXA+1SglOtFNYw9jqAb5Esriyr0oftlfXJJyGNbr
pEbyD/QtjyiMKvZy3ienonC7W/A810y5eAppZug56AkPRcCREN5x4mudlw5n/r6kWfDOyjsUAjoi
Jh2UxvyoNN9XcWjSP/jGv3Ttc/9Jx8lcEmFIwbgPbrmDMijRa1ox8CagpomwR/PkzCMAg3ZRP1Im
4gf0H3Z62jWiu0IpAnzk3PeamlhkUT6PDHkPSka0pVvti2VzBZEktWd9GDwe2TbCFQN7YOwLKJdF
LTgjoFYFMFU8eV8P8ctrjxxCqlNtTDQZc2ESxD6bSQBnl/AC71cVI0repzT/NqmXmqy5BhL4NB7I
bC340/S+KI3PUONu7kStOjAf6oXOR3bvyPw1Ai1MaFpcR/nGbOfOzbrF+IdsUTlPD9bhKbQuDBB9
dcK69CngSReUStyPjKlhw3AJfbJH78+w3GD2ZxKWxX/nMMdzgQMQK6JxmdHXImYZxaeeW2Id1z89
XMWaSCQGhaoPuMZwEKidm0t/BoM1mzadNxGvx7K4u1n3oTQBJmu6ahMOJckOF4qyycCxePG4eCjI
7VPSiejd4b5uat9kC1MSzPiESFmlJhVJXCjgrwesPel0hS8sYF5xZPnCbCpEQNa0rgvZ5TsYV5dt
wKrpYGRvWhOaZBouFTO8X9YpXAO0dOxa8R0BBOR3IzBvO1Y/bhMAWBh+8P5ZlTMaPMZH0PJ4RRj0
ZzT8tB/Tim2V61DqpE7H35W7oRZNTi9ngFBvbdoP8sob77U8PbbG4FpzLw+TeWgVlGGL/Bmqf0+f
V2lcPb5ePrLijOGrPd+PMglEtvdKSBwfMBPyTx/3jeZJ0zbFkKf7VSzPejf+sEPUB1prnnXgMDDZ
HcY/gu7CUHXTS675M9I07nmwKbiPRvPDamZoyy0G1DN8TBStLaVsQ2fDUcQIZz58yVOWY9mUnoDP
8OVrE8v0qdy49tUlJbUIp9vNMbeDNbIa8qRtET7T4hslLijsun0sYUoN3ad0n8iIWLvQOgbN7cLc
by9htaSeY7/oNRLleBcL7MlgMC0la8F2Q98wD5m6sldQLsBJoK3gnWOhlrbXLaZFu/zzGgJ30Ech
XwKFgFN9stefnGhQ6G4fTHML2F5w8h48uU/54+FkHIlQvWIDdkh0Eesa01i58tvz+1nIq9BSMnLT
suyaR+XsAPZhLlJ4GLiKg/XSdxQoEN4fQrcPnMQMmG/oMaOH/EUANtMwL93nqUrOKScuZxur/owX
K7uLEWhbEF/WFTh1VtGr/+4QghyYMwmjktrOENGsP8/sVahtmMmKAE1k+PAJqV1cGdU/Jzn3plKI
QvEGxYHEhI92JkvJyXyjr0FWHP/LKMIX7r7mx4m8G5gpnxgL8qEMGGyX/RPlGDNnzigTIziQQl3/
VthyxXnFyFU36Lld/FHI1mN6i9N7iwGtOMXXIvM2P77C9Ok+di+2LdIqCUPD/QRxFE3oOeQEc4uj
coId4YmpFZv7w91RBFoBLm3vWS/7VgB6fmZfBUMnsQ/XtBaDWpfwkJO2uZy3/In8yVkqwTKV/llt
4uXJ4nsdGF861sGigRiduT84D/xUzQxiypcccTfoxfmuz0j12Uz9u6t+Ei2duwS8wka7QrC2OLOq
SPRB81WxBnc91U7/3NW/dBUsDvDIGq+OmciM6bICKet8cdvWxJB+0Ma2s21z8RfFtHvMo1vrX0AR
UJzf8U0FvL6jYpvoVGTkyd3829I3Rl2F4lGVGLs1LfRr5JMAlLPbb46N2aHMV9WYVec1w+6nTCsY
cIo5+fOzfoRQbjT7Afvr6k0w4wgbLJMTgstUOW2uhGquOkROdZ3RRSvjllOkQTKvfrC3ItCsgSaR
257VhYJN7JHnrWBTk6j7zC06MerG/gWBlFhN+hMW1MumsUCIOj7xGmtBieHNWUuoarWSDAfoQCCQ
tzrTKYpkDcOiD2WGY3tkAIzDXWIpF3FeRRblr+Teuih9cPVMyIEv6trq6zDizgwg4uj/1rMhoBeC
mLnAByAT1IaYuuZR/3XFuFawaQaHhmCKZr4MPQyU+moD4nEZWQMOkI25AI3Rx/fnnkTFrwdKooFA
GWyBwQwBeRcSAyToJjNb+gFmh+onPNtEWGNFlz1CVsICZfLY4UjvGw48M2oE5UQsemYBfnMktJoN
xGWHgiWWlJJ7MQ73zbDqmZzA71jy3eVX2CgfL8gG0A4h39zzldF9MRVGkcKIvrgvxUlJViQeELxG
8/lEjfTGKvHrAy52RqT9vrY5vBoNW8OqKe2rglnSDlsPA3bqLUFBhV75TEDAnUXDlBmziP0r0Zx/
crg5t5IwVs17fjG9O/eh/FeA66wYNRDLye5HN3QO0WmKz1PtNRA6Pavz6AoVa37entSEOeiZBSAD
pICDpKqwkudd6FBTUTUouE5kFmARYKtf147xdK81A9ghgiV1/W1GUenNMZ664SpjxsMMOrdzpXi+
YFT1bZ6zM/qAHk5B43Avbr/Ky+vJPAfb5wCc/VG3zNVd1zWOMivF3IZ6SwVkiBF+MHULcDylcj62
9AAmVnanzYCTaO/eyhokkX5M1SubskVVdlQoCiDjNYF70OixpWCX/ZOnjNw5l2FIc5Y/4Sqr3Zdc
vs+fYGa4mDCwu+MSiMMGHEJl9lOA23bTsqTehfT/Ck/NWiulYIZlTvE1ZzsUvEXuVw033MtZRv2U
Pfh+6q583CF0zAk56PBAIDDIAROAs1jI4UVdp80Sgh649+f5t98zYZ0VgDMorbMa+dzcwx/B2pVc
/ykZ8Y/76c5Jp6Il0v5kPh1WfheqxwsZStb7qwZZumML1WESwsfogNpMQAKROSXDAQPipNjrS2rh
vo6hmjBTzUBrz2dxTqufVFP4lNAr/ajHJ9f5t5zDVSJutuTuUehpe7XgoJZGd6pLBw8AbXun4uDy
SaUjkABrkd9XubJm9tC33tC5AzxyhFqhNtJ1hnpBNWv+yOgiGFtMT0CF+Vq0FzqyqpmrzelEwD7z
7HbLuiYVbk3KVvKwnK7KEBy0gTr/KWCC9MW463V4kCEO4en53FgHehXqKJnZ8uAc6AxOuD1dneHA
CVyYVB/U+xQM0niKb1I4M5UAnzVjPVrPEAZPzXgZhprpnaitJv51p9toEZphj2HxjWK7Hc/Z+PFi
e63kNwvPUvw3+6dlt2AE5beg3mirS4GenON5xIb2tM/7vSH0X3FXxhiLz4BB5o/RHbGSgM/XQabO
L0sYVcTx6uiZn0kH84EvNTlmBBda+9Uesj0ZLUls0P+7J1I/YcxE3UuZCz2EeC3KMzmFjqzSR7xR
fybmod6dtvlv/tvgMvCqXR3HfIrmkxjAgfKhKIEwgiHF26i6wDaGfXu8o9YZoaegIyKmc0ZXw9S4
PW/7WdKtH2+YV6AD2QtJQnO8nVzoy0wP6DGnXlsAPc+D6hrI0MVHhhR91OER9RjjGRTDBXHA98s7
82PWJUXZw3mZgcmM7vZXWksNNu/9F2b46HHcdQeIQjM8IYRengkBmrCo1WPq4hpwlWj3RMtULA9P
6r5tvtVH0t9WFyWSlN9pAmC0QTL4YATeC/lKu2qsGEvCrt8pXdoIWa43Q83wIP8l4SHgMa/ZcGrJ
H+Al04VebkmlsC8VrUfv3pNgcK+xkKKmMKZvqtM2nzmP1ymYW7FseiqDSLQb59bjjlzwqDiZFnKR
M+/7cllL1gZ5KvS5BeYPyVgwWJ/53FEpGOegqDdsyO3qf5FZ6Q9npm0nGHpIY28ByTvqFwUomlHu
BnwS7cPQ8XH+rXJhLo6q/AKYfz9pwiCfBE+DfmIqsw607tjqTw8VTwcKtoQAcPKefH4exF+tXOov
Ykssx5JxkMCjcMNP+EzfeL/Ca25MSERVbkA12f16wNgfBRfOKbwjDlAoeiekFTY+Ly/d5hHFSYGC
T2pJgvUvzfaqxPkFgrKZ6F2GTpts3p5RJOTxwmcTJ0ZY9p6YO8+x/k/7dq9WW3oVfHnCXI2RY0zn
5UvewFkeDFfFYB1UGmGoxodOWNA9/gl03s/nov2iRri1oWpflv2eXxe3rSx/8jDSsLCPXq8eCcfP
I9M9qG4v+M5kVmNNr8f3DvpYUzoxFQ0jJiSNJzZMBc3CmWeMvjxiEmNtGYSAc90SSKufmPcIO8Ph
50aDKK+VrSm6B/5SjnQ6eQuTPKYrmYQrI+r2K51BDoqU/z1+ROzPwxOqHXLa3pStup6lk0/Y1QP4
RQKBJA8hmNb6rnwvv2dLbaem4kvBBKIXkMEbhdc8rRNRanOg1Ac2VGSjp7CAcfU40J5CXyQGOTLS
UwL/CPMIK5CCPmLiw3wSQbjKbAfDyBjN0lblC/mEn8PP+INB6JbQycg0wgmtU7GfeDtAnXxzfjY9
MKb0tW0jzDSjBxIipAwgXDIBGPxWC5/4bMRWov2q2B5XsYJt7pOaI5Y3OIcwm4WeyWBJ3dwDY8NT
HFvIqzfAKUQ+Xr55Tx7+NudFG5/SU2osRd4oqUwJI3vRgltJR/RcI2ROG22lh3poEjhXzD0NwpVA
uoSMQYop6hk3aqEUoCs7+b8YXpFt+KHvRr6MPhwRyaeyhUeV3ABcziuRzjlFkIz3ZXDbGdFlCQyD
lCAtvgR8LOZfNcH29S/OlKRqvg6wX3ePcE5o/UgnwZRUyghtWo3h078xv7e+ib3ECQqH835zCcak
w+34uhNUBPgFL7sIkPSD4jL7GwCnBXUB77wLw+ETtiHNHkuBXXukQaMaQSq2NjPaaGkrR0zJu4R+
tk5AvR4JMO2WJhN8l3cFrwhfZFKhKUqt7AJZA6r3kWeCOHHmjxEsh9uBRyoi4Jo7SX8gXEUga47Y
E8yF8/IpNLd1oqxwl0LWxAg0/9BvtGPW5jJ8dK48BNIM532vpTw3kF9jFFu51nqeXUI5q0IlKsIy
eflFYmRS1PJ7oKGsTU8ZEq1YSkGGknrZYH9+Wkqp+ErpbcoMPHjscYPDpXunLAgYTvnj+oo5RDgL
zeX9rUqrtEj11Ewl1Gb+wHchmyTEHi3Ok1loJEXYH+6s00iPtEhCZ+vq0WV1WT2+xmMVIqLaFaty
Z0IR3N3DXsyCF5fw9DVha5kZWZVo6zG6hB2d8s/zUIYj81WKxWSMzvvrvgz1te4zAOR/Y3vaF0mR
WG/no5y1By29xddY+Wy9jn5j+dR4+1eqdfca42O7pOt8G4M8fMRWek8k/r8nw7Fk9Abs+dUkXK9d
d+Rl/127GjU8X/CKZnQ0yWhPB/WnO7ZIWtYXRK6L6XDdP44IgpJiV1IC7/MtM3nvtNTwkdmPkZVK
n1Uyy3qmi9lsq/jK+uWXvFtlLW/l7IU35x0AazP9Plf9B5f6RE73RlvmiYaXkHi/nCpLdaWG83/3
8LVWuC5m2v7crUXrFaGavXhFrsPocuLdYviGmzxRV/PfOkDivpHDhrIEM6YNhrJhHU+IKqH/SUtz
qbslSEcZl4F2YGBPMYbSZ8feSxG7fITlpkskHGuERcyDHNuwxiCDKUcXwpnz9GTm5nPkSONqloog
X3p4bQeHMkCapIQjxh5og3FuSOHbpzKgtUU3rkCiadI7qtpo+B5iajWZj5Z7+e88zD+qNA+ljbTk
yUb9xBPKM4rf6lbajPEYVP+eufubtLzgqcakOa3+pE2+urwx1Rzezbk3xFA33gHgxoBhZcm8tPgs
IiW+/5XrEa1t+ELicLcvb3Pc2wCnUl6Ff5+Wb913x9t5fY9BA+WMSpHvxl/OSX9f5KHxAfQFz03a
WBscPnnyB3hD0tL492vlHV1bNOIRFGtQzi6puRywJ3hSwC9MUGBeYYXwmcTd0mXMG2DYF2rpLCxQ
/pw93MmcYjcBrK+uxcJgUnwY7XclwDYY72hmA5WXR8+vHLIMDOB/dKB5NLklX/BYNcv5mtZ/oH/Y
i4OtEjy1cnNbNV/VkpbY2t44Fc1tu0dXwPQdSUxachO0II8sD1e0SA/ExxXXWloO8eOdCBL5o3Fm
2/6AOYYG2onRqv38WN2+ZRizq9zjqXQNhxHsVeRyY/RAiCMA6GzdH8tNvRvDxr5gBVXYxfof+w68
cmEAfDUuR9+VveS50Lbgjl8muk+4Cm/lkYwSDt4r7ILyyAm2vL+37HXCXgdnlnwpfRSZ/P3w1bjd
zglhaLIhxcx6q8bPQP2+IVOX41ksscnohCbcvcsWyUmopgYHMaBexNPOIE3LCiDULmw5HIrgtjIi
GiI4MV/FBrHEktFGtbxCT7vumi/IVyNbFyBUseQ11jICwwOz12YvQCj+0ZI+YsLZFTNkMfWAYMpQ
mZ2ccgngPnnFLwEn4RSK2awmqEh5dAuFWJL5IfOYQ925uc+7EeRAaCiPBCtbp9kDg6Z0p3XofJ53
dUgljtowAvBEyMNpBQsqX9Q7qJi8oD87tnsIYbgzQUB4viGIzH14Nbwm8IzHrNhGksBpdCaTQnzX
6YiwdjqCvsKcp83GUA46K0D+tqc9O5b7c7h/4lbBZ4a6gexkWnwOTPDASAAY2BDwm6PLSwQI+PoZ
4Dv2Rw5G30C+v6gChKYkKy207ymlx4cZ0O0+HxzHuQ+DDQKYA1mYyUyxgaT18vgVl5KueSkACZGW
x4iIEfEqT3lLTPwTqO4LKTMzTlKUbEcuOCPU8osC4BryE5wweJJwwHhpxrRMTWZHYVjOUSSYsP1e
l5dYfsGLdaFEdUm/VzymJuYPx7vDrYPQjM25iNwAkYU2tZw1NvwL+t81SsMyuG+kRQosSeA4Bb74
OmiafBYbEkK/Hx8OIXlC9YspFk5ZzGb3IH+gBaw6mplIGGUd6epo2wBfwLKwSXKYHqda5RE8nfNS
gkfHTO532qNlbOHITeLtgkqG3EWAOnQJvJD5Q3VxC1us+UFPXgehPu+SankRBFYgUqR6HiifELUg
H2jdQypl9yWf7guigtgNvszslmg/gr2g2p78JUjcr4Qktd/0jFQY77RO0IL2LeO9RPNktpYUsREj
fCPqiRCZ+3OfzyyIGeRWQMaQDjP7toJ2zp+jrxqdb4ZoZx4EpokMxARQiHJy4Fvwhk8zUTxx2UDp
ZhExAHNubXqD0poznUQoa/jPIy2H+2K6nAlnZy4s6MweFAtw/YXAAmW4+PfMuoIa0jnKgOUBpIYT
HQJAAhtHOThUPxVskIfQ1nYOEd74chQuLJuK2p1HDXKk4DQPPzMGCHSrANXQm3GOcU6rendfXpY1
sSngVdg+M9Nm5uJzsYxjvz/9AsQDEjIRjZgI8ljyOEPuY9Sp892OuI+KiR5rcuL14NaxdiavWOqt
y8s5NXFcXr84YNKDxwr+9DgWqGuKPDnkedLKN+r7NTRKECXx6F3wleO5gBO8A3wTF8nLjxy5QPX4
mcEShj8RWzHjfmzdyS1osRB8sj7Ypu4LhwaIKz5A5RropnrMp2BIGMLYji6dWeaDV8TNmZf1zQOg
EcHnFHSEINzGhZO/CZIc5BEOE+5hBhg7Mn3Yj8jbiN6MUadwGQfvYiLNIuOPoSqaR4hhnyy4p2DI
HFQoG3wM/cUGIl5DiJtiun8ceKp3grZPf5aRGJsXNkxxS7BVcMKnxtGpF6SA5FznpJPKzidlaw9K
5p/A3PY8YOFbfp+UKwNu1vFDYudlVSeT06/eiGiTQg4JA8rRP0uTB5CiEJdd/+4cO2hTqvjhOGha
eU5uCeAZMDMQsZnxjAnXKvcMTqQtYkytqNgZv7EzYkd0vJLKLkglOGLhyzn7RvFp53gAvuHQapcE
txKf5tVr+Augu1heOV/kLuGmaEZ4QcveOdDsL/NI0fvxMJjhv9zzJl8oTNQXN8ObeYiUl5PT7MxI
BpNEKVR4xeHFsBXM5e/EYy9+WH+Phw0xZdHv4K1h0s2VWDB0zBcu3+SDsK3RNY86tFdnSnSeyreC
QcGihkqLL+piwHnBmRE0AtTuFx+q07fADna/wjgKGxSeSAbw8CcZVa1bJ59WpS0Rf5P2cJ19C6Ql
KHYKphk/T35/298qJ8+w2q52yyeUn9fiZ5Z1boMZSuXAuMAyWSLsF7OXArsa01F+CwcbGW7NRv/F
nwZnkvecgRQKGAh+eCg+QlZrzK80a3E4zNPD8/tYeeIjmhOO9DbICEPKzGjCB2geqACbtN3sZM/4
wUqfchy/77D47QwuNycLqKZ9joiupdFk0TFzMPD+5uw40GbNBKA8RaiecZF/7jNjRXFnxdn3zL5s
lBOOekyYbrQAe84STlpOaTnQf24h8Rrjth2+BrJqUqHUmsfjkRU0fRarAp/S5xfG1OynBiwEd2jp
vUbY4t+PHx2jRiZ+hgoVaeo8hWhwdm+g4xoYsxFaMg6KqqfAVkipdk8KoMhDhy5wN+PrqgxOsBJo
wIq4MeMKeTI8KR2ngpBj/egZEU6MHHEICl2obITjUog5z6WMB51PeBeUD0wbXCGPxPQCAjN8SlBg
svQw3fjq76558mc3xPHtbAfx2mjgtQen0m0ojVSF3bm9RsDY8DiBdqGJ0BafP3SVM6vavNRVNb0V
WloGOhskUoXB8ptlj9b+hG3c9/xvmEc62S57wZXCB4DT8sFPKMcF6VPdm5xPJ5GOsQYluhUrtPV1
HqYjsyUA6i4YEqobgGdgLHxt0flDeNkhK1DxBUG541x35nkDJVQJ6svX9PXQ9zX++f2wqcNq7mBb
oXn/vi2iBKdU09t5w5gvRxn13N9xvGP3JiAP6C269xvgcyjIc58JEMNp3h6WAWPrd8UK09Rs1FE7
2lUByaLZ1B+v3Olxu1E2Pfsrzcz6iX/42RvY+M1LdokQEGB87eA/YlMJUQNDlmzHgPBCrXaunc1w
BS5ag20z62OIsBL1rDp8Qh8S0nRSM4nv62AKZf1b3iRD6U737e3mvXb9idKk3V02j46fcl+4FRDH
8jt9Mfi/zKJWi4ZLAuG18HmokGywITNXy1OCiOFiyUiHqFRfQAWp1kFZSB7jz2TiWsS0GvORCOEY
CPIzfDX+67tk2SOwXv7d3isyUO9OfveKy+qsfkvjr8pfGnhVehiV5ueFzsAVfgp2SYpbFltMI2i2
HpL9HHHy2RNQKNidk+sZFzQvvFOA+V1zCprzz43ukIO9v8Rd934qP5CczRtOt8yUNzXmRYswd6Ta
1arFJDFP+b2N6AhvNF8DILjkToqnmGv1uZ5r2xNGmPpKUdgOTuRF8C+egYENdtD63IZ7Op9hq8+o
lZszkpJFWsMbr/GQGZLapEhuxdh3jp+6DZaOr8wZX8mz3ekISuGVuKaWnd9HNtiP+a/8gVd72jH3
YlwFWdZaVkPYDOvxFlTlvhp293xT4z9DA4Wanh+Uj3pk4B0x+rorb0UPn3sWZhDoT0S7VaXdO/T3
EjrWN7YJ0HRpFutvfnq8m0trWabqhw6RYzF9dDyFiU7ExehaX9IV6rj9gHFzd8xH/IjBV/VlkWqW
Y24Q4m/MJf9vZqvu29pM0mKmLeq4jnkp8XXmcrYq3ozV8M7jum3/rlnraxCFuUXYVKRdPARGyJUv
U146eMQ9ipjJqeMXow5p0XLblw3WVB+P2AgfgYoG87sLylR8hxxAQvOrpPfguYWtp7sgQcAOXcCr
xnDCo0uaezAK+Vv+Y4MI7z91cP024CY/ghd8Zo/4FR9jvagM+5k7MjXmmI4ELKNEOUycpP0pQgGh
VIc6EAjJQ/wfa8vzeyktgFCQZEAfwc0VvxnnzAapuf3P6eHd4A0iEGL7ZXwCL5FDF3/92YqP98LB
iIYNuxlEcnyEp8c6dQjjDLVN8WdZjkTmLl5sg1sJn37fkGPjlvRPe8Lh77wzZ+lN/zx1WELAWOi9
E309tfPZVwllwoJ7CFXTfY6+2a2YNIPVzb1ZHljtcv7EAwtjY80pTXdeYjbrlPivkdlLsXK8Tm7B
IwWNDr+bJbVDq7L0fIni8OYrIEmUTnBHsa9kXb/gWqzaZh5M83w7m4ShmsztlctYGd4KjhrONXfD
Hle4Mh4JyLLhdcHPmyBx/d2T4v5hEfahL/6wEUlOe80vJU5QsK/5xYv+IlIya/rI07i4LrYv+wTK
1T4XL2oIZ/5DXon1+LH0xUr2kpWFtTdck/tKelLareb/8XReS6pqWxh+IqpQJN2iRHMON5ZtqwiK
5ODTn2/22nWq3G6X2oowwwh/mCt3JWhtjmrEBWkO9EWS+z4FvpFaVgl6e5jsCiBd7FSwvqwW/4z+
MrqUzdbFpIBOZIH05Yj9fcv/5HyJycc664/2L1Ahua9ZE14y1sPy7a7gnYJ3xCAWQkx/9L0faxDo
uJo83P17k5jrQpSefvMvCPmp8BXTvc8ml30VUIoVWZZL9W85XJj6qJbQglzk5ap7ORU14La/ifnA
r2fQiViqOTEIew7HQ/Nj6H7vmzRx5YNhxbW1UBGae2waVEuGW4qx1vkqEXaoA8s13UVLPt/hMtsB
GxAvX8/X4+KxsBZYWNmDqzlgcnCuk84a0pm0ynvsm92cxY/oSyegkXobBYU5CDHWN5hFuweEq6DM
neEwz60AspJFI3Ce2kPoEcW1DtrhRm6dSlmk+3w8gGV+M0ZA/vYq+IlhuMclQsRYJgnpSMUSbd8s
8M+6zyjpBnShCcBCtN8u0rRPJoDak8/ls9PPbJBOi/cResCCCQPeyh1Q4I1Q05/38mHM4Y8eGDQB
GaN0GkP0tb9BdXiDaJ+22LayhEH3dyZds1ddxaWD9oEJMjyjAc8WUDMT36657etus2BKS8opGUx1
mwIm8fypJvWEpLqLs2Vpx36FwxVakhYpF3FK7l8DoDt2dRii3bJsCOlpcLnpncGvTh9IXFjRz5vh
flNXlLM+5l3RNg9kbl2luDH7Uu/htuhsAu2w3qVbOZRpH8SBHedWn5raqAYSnpNT6q5ywlzB6vU2
XxeNVK95uij2OxarTeCa4Hf9lIjUCgw0qXVfM+Y1UnuUyw0C63dvFJToaixZ0vvQJ5Jh1tttMJp5
/y5qyEiAHPDhqfxH7cWRLe1UfRijzCErs6LypZN0y72qEr6Gb3S8YNlddTb56MTg0882kWgzMpHH
BlTGlG0BbxaTDIQO+IfKfaZLE5YdZfvtAwyF2v7IuMeGPR0TFbj1IB8whTAA/aPOQ2N+2UqElC8y
D0w/hUp7f8FauTDeFyUfs0PZoBx7nTkcVPHq+cU6mt5Gfmq6g3oel2QwGZDHh8qiNo9hjX1oUBg9
Z/Bx9C9lpfr+eh71xANLFJH54Ct8xCGTAFfi5uUDv/ZM45iQHn8cGbC10+l2r51AOZZWg1D7+6se
up3Yn0NeN45Pqsp0570I7KVn9HUng0VjbuSPAwxDk2695pbUC2466LWS9PalzfvKOJ0n38kT8oD5
PBrZVkErnOwLRSFa6zCQAclQ04st7RlAi0lQ5eNnbV/rUPPVCWIfA1CCwPlLF+BdY+e/4M1QH0gW
AhDBocjU5tvbO/S6ev6JjFEleDpo7p+aDMsuS0U/KSMH9UvFi3aYeJ/bX/0ZyJVIO4MSFbx+f9QP
ERYehZqDw0p7qQebdx9tYGwSex3acGzIBuSD0ssM+q3ZXAFag58wrswtykgdZsXNQu3cHv2ZJS4x
OB/NAEJZL2OMC06qjRZvutGvbWIO5Y1RBzmLQT5c0G+mT2bTpn3MMPU6q3ZgGB6ZqmIO1VvDGOjN
utK7odMU4tlkRXj7wAuGLGhRVDpPIqAVzbFfLSXtqFnufBAujMT6UU4wil6h05ul1W5QLd8Ua6AR
IdZxvcBWZjVpxirmqr2Ra9RjdgP7JtHNOdsGUoqwIoc3Lk5F/kcMHjlxa+H4tCXmBd7maRSW2W0j
yhMEUflznv6YunPTESsvR23lIL71wbbLpodOL5xRP9xgQZ9yxM8gdDJ19JojeSUNiYLH8NxHHwrl
9BM8mgl0LUKHPpv9oOf1cMsA3NEGhCm2YsQgz8mT/5dB4QCsss8Ok4lOWN//8hKexQ2LgpUS0BFC
gCz8hFDIjGXRTHvnUZM6HIGukYRhvyqNajwnqqm2ADz02YZwRGD+t1uIoILGPlwN1tLAUeiEfa7P
lyOdihH7evS5Vg+bB3TbeI15bCBMmrJoaf1fhV09iCcsE72lsmwO+T1a5eaoYKstJwnBDtwP2GG/
ACAIhPSO0CzRRzG522BT4ltJMDlI4fET2z1H3wmNlxWzGc5zcyNOrwYj6GNbUAzGriwXIg32zH1F
dJXY58FCD0nGgI7F50+gbRS9Af0sl6QBnIlQwQQjspynTcAMeacdUqi3CXWm5ooA/LmkjVMA6deA
c3na7gHbRJTd3QTJjC76lepAozFKITk/kuiVUiB3yACFbi7NSeRTDt6GVvKypuPMmo4E6kB1fvDB
IGMjCwNLmMFgWY3eM2DPBfgzp7sIvUNiPVTsWRvg1QEgzMaf59h00Ccgra5O6ZrcHRCoegAbXfYm
YDxN8hK7ZGt99XFrBLc8Mpph4rwb4QmESNFJTmBDEtZTLifd5ysIT5+oTrfrMxyh7wlmddQXKguR
+ivR2TZG513zdfM36VGy6usgX4JzoFLM7gYZ4SYrArUE+kodmMbeezBuBirUCZS4kk2WLaCeGcnD
MTrwaYD84MAgwqrX4wFsmSeiYJOe5L7rrYTCFcXY5PZl2YwxRAvV3zc9cRYG3vWqnHYw+abU7boL
WC3qWnQkm5mWjjnZ9QDPcH6D9yXgCvq0F8vFjU5Xu449yKR1b8ZqLa8/by86Cr40JSsKgdnOCFKn
OL3fP1/5p7oozourkMgL1LF65wBJAQYEkxBosmy/swXV9XdJ1vgKENQbAMwi+onoSmNuUiBsOIcn
yvyvf6K5Mh5c3iuVdoE5fzymaQGhR70+NTyH+8kvSCQtCnQoUY96C2y/n7CxCRHfJCINJFT8JmRI
bFaFgkj5qtk/17l8wAcJp/Fm4GXzMPrtyRwpBTksrBQ0P1exempr+zHwSskrAcQtcukX+MyDFEAm
vv84YWRT9pfhSFowlnFo+ZjjHrD9e6MycAaLLB+nV/PswzVti6AgAMUnQXuPaf/3xSoRKH5FlwVZ
hj8DnLevbtTGlbTdywDNSEwb6bsYvFV5e5kx4B2qw2y9KcmOm5T4ATlsSDq0bcCwBE0kghCworGB
UCO1CxRiNsmsiifJ28un3aahD0YiZ1xCKI2ahSfbptIgCwrTqc8e5D+fnWNXU87xXzljlAGq1af3
InTejirQDAMuHI6rv3hHP5CrAsXaiJYL3T1MNGSXbg0qsCB1VRIvT0eseCTtk18USZHKBKpHab/0
U/CF+Q9P0GPqHpsBfnxU9ljq0im4IHhEPeUuowuAFAH0yw1Fw5LOROfJnd+5EXEGs46Y79YPXX0x
7qPN2VI16rs7gKU4VUdLaeSFLpagFFR96QfRGg+ojotoGqIMKCsAiQFG2PONKZwhsRxMkSiJg8dj
WP/Q793rxfh5StaxTWer3cBFhvKYqJMKQis79BAKIOY2n36AB16hHh4NSzseFUy7fe8XRJgMkg9L
ZzqSVLkY6TGlMNr14JBQc/dUEsp0T/lZ1ydpGFSZjdBvHy4tQu2AQKHPE0ohNmR/Ouc8V3YtAFOY
KAwTVSAKIa8xcGDBYFxLSV2JFt2P9nRkut0DL6Thzdi/0yAAW2XEeOkFRrqAm420Qk0jCvShfng/
h28q53D36WEWl6+8oDYmqdco2jIzs6E0h82E3uOEsLIvtG4oMlFfV5LJs9lJC9w/TXAWTZBErgJq
S7aQvE7NIXnz1Fy8YE19KcAYltK5z7OD/eoVb2TWnx1oRqo02a1vq2ik4DXMuJgBUVN+89YBSXDu
e+fZGbmgabXeftRJvdJ+0GzC1JwWw4xrEK8QQ5hlqAlQJ28mkHjwbUWtHisGL2Vp6/0U52PdTBG6
18NAaaaFHug0cfCNqj1wmJArAeP0FgKXJ1uoroKgSfCxM+yWza1np+2whp+O3ZqP0ntDpZRJpFCA
Hz4+nkIo+/DQuX+F4OW8SrBL/swJMJlF+B8mYS2PS+yHZIfDqyELADxAdPcXMjOgfjCCnDXzV1th
NdElfvWTfcV3SscGyXgMNG9slko1aiA1ztrd6zlU0ClMXEQzRwRodBWyTbPHxRqd6gFuO+WhP0W2
G6yQ6ck0vl5g0t+2AqahmkZO6mAOO0N2ZYcIzBudptLPN4ixfGZaR6fVJJjVAiMwDwA/YLWz0WFm
sHttzkvAIVf6J9pU3+gbTgFqlTnk59wHYwUnagb9gSDUz6ahk+D8MWN8c2XqTbYqNyZfsEo2dK1Z
3i8C3kolmkvPMCOx/tMX6Hb4szyFmRBN3sEdcuMI1cxtsVXHxTLHN23VrlN6FivqHJM+G0fslX65
SY+vY3LknctqJe3bdX8LUGxczdLFZ/X26sXTegfdFoG5G/fbPjY7E4P23sbYUS6nqvvdhHgMIRbE
sRPPnNJjuy439H0PORvc7LzrTgXaQ9SLeQMQ6OcoOpYbKtTdzrhz4OrkCwkT/YTVGarVgf2Kk0kV
ligMZ4/YgfoXgNnILsUyOwFEWbbjz6nalgs+Mv3lBKHU3KPqvck3qGI4Ot8AHoGCOWIhyW+7aS41
K6twWC8XPWRsVCAfj1UGahomA9TE5yr3BQ4nvMq07kblZrArN/LldTyLo4t7Xl+zilm5UCexbD+y
sQmoAZ0w1QFwHa+4Yy3lUIy7cftTuAXNU/9yEtFNuRQXtJHgRm9IFlnliIZkrjUBFleNJeJIOIaO
h/ga5MJ+pb2Jo/EWlaVkXdIPs9UfAts3/RI0Gn+I2Pm/sXhPjDFuDUwo0ONMMewO2d8f12yR427L
4lPePusGw4qZAdfzjrcoav5UoULiCNCLhBJEC0MaROM86NYRUJpZSLSx1MgqOVTkFoJ2Nzj0Out7
D1dUdi7NRHLDcYfNeLc+jyMePY7vxfO3mrx2At8ig9P6uueJOs1t6r4ErFQCSkQohr198xk+AqRY
VsavdkQmVd9XYN77IudA+lFE5KFVZAjk2K8r6i3dKcZNR8hZMVTYp+iMy5DUkSEEmUc/qVcA8KRl
wzivTdqPxS72lL3xcRBh4NNpR2W3cF5NyTRhoMNOf/EPsqefT9DdqlNfcP3EYn2nT0J7GlGDlIY4
2QQdwsEQeBZNAfAl7W8WhEdB1IHgy/vZTEskeb7WiV2TxvKXdlvhF5qQl6B1wy4EauDJns9uju4A
lUGCUwA87AnIGpiWBtaXrium5c0oZikRgGOPqALxT1bNCkoM7QC6kHiNAhhtYeQgVj5Ef4BnuP8+
EAoZwUvnvnihcbQwTBv2Fwsof/59Tmgqg9N9v20IMe/vlD+nVYsXNfwzKJhI8jz30q+y6FYqEMhk
UgODhS+BxtTT1dbStLcCPEYFJtwNfGNz3qizN+xdoW6oCYE/tD0i4CGwSK9AJEJpSj7AKgN4D1YQ
VUz0UvsWv56WNwgHOtacA/bIHEzIH7uPTqXQBL4iGLME2WaHdj7T+hPAijpYoKfVR5vNau/0UalB
5ozUDEM8q75TmuE96aUsnHjz+P1sZuUupa650g7Fwswslc2W776YHTwVS7tSzKUCWlTooY6okoVf
v7ia23B/nhgTZfrgi6Cq3otDeFGW3bV/JdfLWGquzTW9Ky/cgEjummsoT7sDpd6msD8EmUhWUqqC
sGW1D4sexsrcZofikN5jGpFs4qAqOeQnoU86pIKI9UlzJfGRoVLye+D+qhbV99f9dc9Ma0AqCuz+
VBz433Oizs6+Ivp/+HFD9RVsQlB6du6dPUqQ/H3c5+RkwCbVKbnwBkQcnQh58Z19l8rJeFAGxvVl
ep7oMx0AZugVeFFA2NxjB4Ve2S+EU9A7GWkkA5yhLOipkLk0VUBvs05w3diPyAgKTKJBwICdAc6Q
Y1oi+Jpwf7KzXZcubLiKRuzfzgsNvwiHqOsZeExUQ8RWzxkp2gsup407Tw8gVbhCEg9aC7Ad/rI4
27hU8gUPGDcU9ID3QjBDy4r6KYrtxIikfkhRUVsnUCVZIeqFo8G837GvsLx+VhF6sINA7K5cWmBd
ErIloj8HYQdbI0Bl/BP9NOYcDECACXwuv4kyL2zrBum4Zs2UMrYl4G4YZUG8ev0a9MYv7512QhWQ
Q9JaOz+EQI5YFiOsGuGx+xw+rTW2IQiZeHShYUmYkx6eu+ozBtaFICIKEkzyiMFOGRm579eQmd9n
KG/4NV9wKFGgIWKLtxHVSbro5RCAOGGMkaNpIqw4IFBo2KlI4kZwKVfOGZVM3CCoo3NSp8UYn5Jy
OfAALcDUd8wFqqgQStjeT2Bg6BiAunpeut3Xxz+U1Itua+GynX4t7fKmSbuVMK8BO5duQMyJHjOp
xPU9E2f6DtWZSQxMBz0hMgfW1gN5AkTzZFLswG5J6+c9vUIB9KLD5yTfiBIW8UWcDyJagDR9SC/6
gWtU/+LSClHztzDt8w5Zt96kO+U4ZuYLgQkHCiDvQNMNWU0brEAosuGLeSEbJJ9l4HNtAKBvnjOu
JSdVWBGQlICpuD8v58yhOTkd2PHp+5NtEUIH1LHpQDeLocKvAQRHwLUYbAlJ8uPgosJfBKcBSqum
2Bp8GE9U/NFMeEGCBm/klLjWv4V6M3XGF8rhlLx6xFEgRsQYT01Bek4P3zWPWG8R6oXjywB53o1t
FXTkODFtQ0qbfrTQ0X/4BJ94xDZjjtPFl52WE0+Qz4qBIsTXIr1hVxEKC7JH/7+4DO4cM+eW4+eM
MAgJ8agV8BhIF7+IjYSsz6DkDRqVKYpwNNInVwwpiks5aXanaiffXxssuA8EfoR5NM2la/iLYh7s
jBD7EQOEbHN7eJBd5sys4t478GXhL1ebeg5XmSGOVE4fhWiclNCa/vOWqAxwIX8mE4Tx/DzUVzqh
XsZpY1IDx6McAgikl3vkmUKL/c4rESCpP0QfYv1sxijzMOlhhcLCoc5A5vy9EopxaA+/JRMLdzkb
PTk8fqe0l8l7EFY5A6oFxoNmFQG5CVDXk5koPYuWe9aMuKH0IlTh/zAoHAeYM1Yp5hZKGjDOaejg
kQm/m9WUqYvQAIw34U4PUxuxgX9XVExxTi2/m02FDdr8S/TAavL7BMXrcUc3I7my/HLReQMZ5wdd
l6dgZ/NmBofM7jxwJMWuH3YOG1mHQzpE2yUkj6DGBSad1gLlamVEqgUwlzHDYZRA3TsxvDgY6Al8
MpkLPkAkRgeW3TheQyavkItgzTVFKMAaUbJB4O3gAgFHcAX1hRwmLtVWa/Cx+WCvRwn27MH3ILdL
kOHRj3pFsQho1QwK0xd7igZ/0U3uFAaYZpSUUMM5X57lHYt4CtoUWQpKI3C7ur7fb1fIUUfG/a3i
UwYxisKvMf3AKrKzPlxOqHXvYob6pQoj5z1uk7lA5359pXOix1jHlkae9lVopS7lOCC3lLQAcAqC
dEMMly5e3bqDdqtMdlQQOm38Bme/enxPgwyDvTlLqED5ydOBS70JUd4bqgq99EHHfxsWHqKZ2KQY
JbouwDB3NZmRSGjRzRyzNqiW37tmu+JOsMEYI5Tnu7VD+8aoDL7C01LFlWRDm6tQbpCRjPzE3Bbo
LDnNK4ADryA8ksSngUAzJtEWUaA5NHPW/sFngdpeXXgE5BMZT5OlltDVsvtvJDEDPtMU1joDOOSA
LmH14k/R6xwF/KcxpK9zR8Ug8gUmEZmTSw4ysAFayHFgr4J+VQOK7rNjbmWvtXkOUtSo2uelXWD/
LBwfhdGdesSvpH8ewqaKUCOdUk3RlVERqAipIrobeRQhjRx61lxH+T8dYrIzz+UeGjNwps5PD6UC
YSuDHXkfs+wRchChKYCnRuDEAKkpeb2cFjAh+hAALIE0gxrGFEeAteCs71h1+fmklBDzw0VZeKTT
yFAU3hKzvfS4rC5SvKUi/Bkv+/Feskb9HRUpPjahJp9SBWfK2lM5DvBHoAdP3oEITQHkfvPy2amG
rBWU40IEJfL+5CHtv4bfl32WPvDZvDmuJgcGPsDP3YmtxnDf1GBjr4MABw0fvW4J0cP03kdJdSc4
wk7D+si+C0QIzFi27EDDjsr1w6Y4NohR2tUSILEX0LvrnCFEHE+tm0sFhjaaEJmB6AZmhGzuBEom
Bba2sBu8rtdzvWLmr5NeOJyLnfyETGydgnZ8LXYbYlsV5bx+kKcADxz2LcaRDIZACnLD+21oQUIG
RcYXJzlEhdAwzkeA9JamQRlN/GpbI3rC3QjytFhOCC2IzaCYaydRyIwdoSw1JFEc6QBThDrojuvE
SKod7pTD98riKpt7EhjW5bAQq+GceiVTP75r01Z3odmxpNTKQlcnJIPe0xn3NsQYq5fvED3gjeo/
95y2TQ36AHFb6jfhnHXZOBURagUYlMNy58jczi4gl0Law4K4tx6zRhJoIXuLMkR6VeHrEYIwCFGl
MKbMufPT1yXnfGLFIHkHNfxGbGlgg0hvifXYWxQwGD65klSxkJ8hvG+Y6Odu/i0OqMujv4ZASdvu
oU1zVmPZZ34ztYk1Xi0OC0CK6RpxKjBC0b32+liF4LNOXEI0lHZcO+IS6M6cggNhLlGZ4HOzoiK/
CYaFl7tFesA3i8WcuJBBQ3zK2k+SU7otNEMgxkAr4Am0kG5gTXadsEnjN1AXQ1o/kzcfaA8J0p42
qubhYPTex9EQux5eRCsEQQ/oZhiIfyqnkYMClS0sC1A+YK8B7ctFXdIvYBEFxN1BdpzR8hBwRp9h
BP7w7AJhpyBETsraCsBTH5lFoMCdZCf53KskIJREqQBTggU9iQFK4oggt5TLJmru0kvq39p09EX/
CvtQ+kCotQH+ZMuVoVKgyAaaDOQnWDUa/jnBLHjG8FBKo4fsftNRDYem9XMg7HCGCIc1m3QE+R4T
/9ZhJdvaO9AY6JIQIBVC38lco2lFeQIONkvuROcpX2THeH6xMooazAMQYumFP7ZpD+iHz3vWQYU3
ghLr2ysgkcQ2oeoKlVsAiVZl0CmE9PyD1g3Smfq1CIS8ZOlTuIlG/SNeUMxUdDykOfD+HjASKjwH
NBgAXCoAMuUd7adqBirzW/jItMaJreRMlg6I6OINWFgExDjBuNJKt+Fv2YXXm7dXotO/NaO6UPIU
Yb34Dc2M1pf92ul3c0adpuKjqBnjTPIrglmbCY53u+xDAkcayOfwAT4O5KngTaI/Ylpg4/WfMwfP
NoB21AnWSLpJvw6lepxjEBj9gOl74Udg1cUI4R6iDWmEbl+PXnHhMQaY2RWesctq21UjBW0uH0ES
j/r/vdudv+ypNppMYFaA4dH6Lk6ExfmPvOmhuLfEoIt+7lUDPH3eG071ewRvbSXBk8Qz0C/U0tkM
kMnVRlgWej2gJGrwOShBvq5eNspJOfajmq1ddGnEGSsuOqcubglyXYCsHRfj7FeaRStvGhX05UXp
Egejthj2fhxmD2ABckAEOhGepZTf3dlVzn9Vg2fhDDo67JPsOweoH25Y1HKml/1enslFX07+J5TN
eePaYchHdoKyCOr+UIGuGJ9TEBnQFiGmV65nXAq55lAJzDVbQImBCwEIpIYEw3uhS4E1OFELygnE
DNxoRtoEYzxiifh34zHxo4jQaA2MEEDmD/jX/2/9QJ+TQyLP2FncSO1YMGhEcU/EyT0BJushjJIT
OSdhHmErEegHRMpfysCsp2TCjWd4nrkLbwFhHVfxIQ434ul/LxI5fmz5RKjDDYkHGMxMR76l+fPU
ZTqQEVL2RwTj6QK9ff6waiMyQamIb+IxwSUPWMA4Oh6QtIhImI9rBFGMxf2fTgIPuPHB5xsHzGpM
QsBU4sZlIecgtOc+TEWKwGOeZ2TzDKo3/84YT9bOGPtMkGKkHpSvWJ0ISrKAxtXfyeOE8oAbwS4L
K9+BThWjnxufxS7PVttxrSlmI8RNHPexTjsuBFOQDyef4bvEXnrvwTDbsNeXCB9Wd47vNLjzCQwk
dOXpxkFZ+fskHnBtuGbc8+v5XXw5D7gW3HjAKSZu5uqQC3BFOBPcCsEE4WSnjbgBNcW5ic8A2C1C
gb9D4Fh4wBZC/Yuj5/fy2/6dBh68L4Bcp6Q2IOQYQJPQ7cbUsuqZYGr+nRquBj+KxO6/Y0P/qdrS
qVoXF/Y0Sg1EpZxBDLstCCDTjpXir/wFiI6yF8Em8hhcLQ6fH6FeOcvMhLclXDLwwLHKK9sUAxAe
iRiKjAD+/e8EtOxif6dkzBXgNQ6XG8OXE08zBSUfXkYeeQftBORYZC0ZjFFm0X5pOVMbffT+gTtv
l4RLdGSQvEblSPRYCK7RaeIBEQOskMpwsj9nYgyvaPbIY3X7yiz+wQdxz/t4IB5T44UfCq2DoYtT
M1Bm1m8K5vt6W2ZWCi8MoPTfN/BuHnPPx/NZtHZASvKMvG88+eeB+8Ce04JfL1+ci7WOrhAmEygZ
2LKXB61reDIZoSDhE5DP8F9ZmgHgPxgUVu9IbNV43+mTCnlkIxqwo6KULCgUnO/nnQnwVcFEADGq
WzeDn3Rg0MlLlqjv4iO0+SgcwLRD92HH1chtbLY5Kw0Q1Gm0iS8NEpiWOcmLOZ2o51rdsciau6cy
6sEGgckgA8W44368EIJx/VlZ27Te0EP1nyNp8kR+xbijzYGBJHBnrtc9mojakN25A/sN5xddgieX
HZCPg55s/PQJ7osACUy6liGWpEiTvKaDzKVT196wiKcYtjGPETrn+wi6J+5kucs5G8ywM/ouogfe
k8P2GCIfQMMMCScsu+gu3GLQPEEx51PCAW+GEJQRpx5Nv54+1/x970ibVZLHSe2hStCgMwjGEh9U
xDoRgTaWlW2ucQqYsbB8LgYIB186kBoMUE5YE025GgxPGHPssqTMJ3NDnus/KSSPCbFDn3hfmr9h
gtWCucdyr51F5KjoPk6frMbAFeHhkWn0cTzifJBkRQticXT449iDXTpMsyViwBQBmYMU+jXUYgUy
AsUjCkskcUXkY89Hq8qwNt0QoDYJRzscoFF8iV0oC+eh+9nmcOegOgKqULx4Cjps/4ajDPDfLxlc
VomBLAX/YQyxJVx3NbV7luLUvpwnceTar3jZ7hSKwCAXNi2ENKe+fKmFo/JltUFqbwiWwC73F+Am
penVAuvMYUPBkR3m0DGbxbX/DN3ntETbfwBW1o5+dDrpvJ2GpgmuA8tJsdtSnja48g9hEEON9Y0Z
L2yC/mNEQ4d1s3FaAVl0Q1iPx5qPzufyto2HlVuuQSwieQmPlNODhscO1aUc/P/miaetCSdhKLc0
bgNhAzjJ588bDXvD+u7ztaoCDdSOWd8pqlEc0/YmRKC4H82zaqRF7tmvtYA2DxhT0IJ/tiZP7MD5
YyLSh19jDnRL1plL+InCIp4+LxTw2daRhxKKDV8gsKwXCJIp1it1lNgOY7fvGYQWdIawrC2GSBj/
oEwSgOIeh7H9apa4Zp4vlEVyPO3hbSEPA7akRbKOfi2sPXC0IBMgWGCj8g2xNXWAaGW9cYXVfAr0
ZKbRwI02kuKrSKRqQ2gQCK0qevCp55yJmOnXGwuZLH5EOuIZ7jXxxU6N9sh7KYCPaHDtsS6m1Prx
ZHWKt6oEptqNgtC03+X+M86B0ETuN3blgder5rh9t82m5UIPqDo4CkBmWM349dGbGn1ZKsdF7em9
bS9eRqqLclGvdmp425i4v2aJPo3bKS4oXiGNG6g10eJRrDHCsGqMwqVV77UsaNwuIezL7IHDXJ3z
g0B3PqIxHVhKeSsE8J3ej1H79Gtfc5OTAwj/YUdnNgiqHNKwW38WMPnS22CfLF8NdlfDRywMqkOU
Ho4FgP9HPP+i64zHl0HJ1HSeEn18H/v3Vzx7luPks3ppi1fj59qiQR7dK0dM0tSp34dQ2ZKfmPSN
2U7G2UWssNnSCAgiMhrIa3g+VUjBe0JsG5+4i/A4LAG2WQDApKEO35HU/rGWirWEvzNezv5zphxQ
p+0ZblFvSfzI9PQ1ejNUyGv8tOdGu+v8RqGHI6AQjyGt0x05KoPys+9Etge2vRz/7qgvhi25oqpQ
VwWRyBLTLhFoB06ERQo7KLUfCo2ZcF5t0DhbMDraYcOgqWddHxyoJcWbNHc/7ZC+BeTlHRytO3kf
n+TzHyUXCkiIQXFf3U00FgCT++WeBkp3AsPRYrHTqbPyvZRvzY46rLEU4mYRihFfkteHMB/VLXlV
93dKumybPTo+7aFsnf55InTB0FxpAg1+K3P952M4CaTaevwGIxbunj9mq14UeWwk5uLdTGS6c3pi
S8wsNLYGiIIPFlp2/HyNaTLsHQG71Q06uglUx02sUe184VPodOx6yNfooltRI01N3xjlJ2DBD2Gz
ngxmhEEXJA2gHGipzTaQQE/nMPDMbidsJL/SRuBokNAocdVkO0b6oEhtxj7AKHOj/L7gSv321OFD
8R69oVbvROjxQwT3lazXtPvpU2NDF7r2H4A+e7aOkvzqq+xlwwHvBRq6SkQhjdfzR2BKPkKrZ3NU
13af1ooyl4D5RC6+BYwCIPPHR7V468usN1RhD6F08R0BO0FSChUng6wUPtcwfjoA2pTI5sFLZUgv
1UWqLqLBDMvuCpn/3vghjYvziN+lE072x0nfYexL6INk9jMFKrPMPmjh4pIoHV8IUY8bkJyyCDkJ
0VUKv/c7yD52oAn9ctj6LRUTcXh8YOflNJmG4S2lVUQc6veGsrVcgg2xP+ghf4bZeiDcGJbJ24q8
WTQOafCffYMWZEIc+Rj12KKdbvx+Ov3UDgMdflo3AR8FLIdJy/wcYEE8oBeHvck4hlxU4WIZqGJN
n2KSN5CtV9Df00Hegp1p3eQ1ktycWJ6Fyi4pBLmIx2CDdWhA2BG87+AUjz+0LgqySNpwUMwqB9z3
CvTfGGLLY1RfJZ3F024+HsXMeTcO7fXzwIc/r8rN+KlP8gaz2noFdG7RrLu1sf9uZStd9niRQBJ0
Q0ZPn1gFYsHf4/YWLeubtk9O9TTdjuiZoZbcQmeG9Etk4esgF7bKtprnSyxZn4fH9fzTrFsXEQ5p
1E7hUKB20YN0enoiwtW/lLt6J8/oKh0JN1Uq4kR8e8JZ/s/lJTTlnqcrYFDU+f+eFM9ELhEsDyRi
QtBIjdWxTnEKWvHOf8/wJA/EG/5ASbwk3vb3DA/SPt29xzyfvk2Hl3gb4C/q+jzgnzyIaGECZWKL
J6r++wSeYRrFTrkl6XdoNSenfy/wDr6eY5X3YWD0VsQgLlqiQ6zLD8Uv6PgBII2/m3lTBD9av1W/
X1TuKdsTlSAzwaUlV6MCCfoeoAtd+k3Xt2by6LV6HMvLl/hG6F+i08MScnydsgXEaEo+T974nitI
/8S/BEERiRPLOxcVvu/tPXpcAc6/lLEndS4VC9fcfU8gRvWbfuErq1+GFkdHkgBPm8N4UF39Sw3+
nXbOHqeOc8V55sZW1awZ5T7nh5cESm8dO7lr/Jx/1K0ssPF2NicOWVZr9pzta1ba2vrsIby/bOYd
MTqYFkvwz6VkbZ7Ky+NAJgHcz4udz5oNzmj3/76JLyDbEE0WVj2wKiyZoFf+HnzhwwK1YQGHnnqL
r9mRf5q395Wfzmnr1hwuN46Pvy1Th3tu+S2im5uecnr1rIJ/H8APz46cDC7JJfstNq8VH8EtAzNN
HrfV6IgelBNT49/4+jsUvv59VS68jevxhV45j3+/D+eNF5Af4d7kcCJff2lX9ZtMzTmNn8ePWOlk
i5ifccyx8YDxbSBBhlv4a8puBdTwTmPJR09qXHmcA94SbvUB5Z7mRqvhQ4wEu6qMdSvRhjJ1uS9M
xlRl/z6jugEVwLA1SIY58UaXBbLm6x+3A4jy7WUXfYhk3oieORXG7gywkTPbG0q0PvRJV+/e5Acw
Q95MjRFXYiGP5DHaNew3y/RkzCrdIWHk8ElGmX3hDUDM3w/hJ/CAn0O62K2ZAeaCJJID///v5Hf8
e9O/ScKY4t3ceJ5n+DOm2r/LwyH9Oyn/Xn31ncG+Nx1M+BPmK+efd7J88vi5fhAtMS7Fc5y45Pbv
1acprjRDhNf+Dc9/85hj/zeb+Scfzqt8F3OV42WEcc+f/7vnbbz674v49P8+Z4yZ9LhakO3/Hf2/
N3H/7286L54jQcE/eDsDlUMQj8mas8cETYBpdCq3PF+xctKEpFKICJBTLECEtTuhDcHOvdM20Tre
qkspIN6YUM6YIdsNnDs8icV3bZytWshF5KfkJC4U0/j0vD4PjN2Tfuk2bA09QjE7nekA+e6p1UyS
FaAY1JrIL0ZvGgAHA6cBFHt+jIfVedKIqxJyFtxluG1+uIhk0sY+3Yqs9X88ndmSqkyzhq+ICAFB
ORVkFJzbZZ8QbbeNogKKSuPV7yfl318sF41YVdSYlZXDm6wlzj37++K2t1bs/SeEIuBRIILYY2XK
/GXwuHYjD3GQwf//QerG8o4/yHv50hOs2m758hP9TjFdJ732JOkGF5rKmuoWBmPBV22Tf7Y3b3nt
f11PKIzDyzL3M4JNftxjvfyiimakr6FW0Mpib3725iWeG6i9OIvYmY0edfrD7oCEH1gqyJr7N2P6
wgBwpQ2MMDWmNl0VuukDouSS7wwyYILMEyYS4wqJaZf9yWlHNrYjZE+9T/7SfV1fkLArhxsaxocb
0e68RTfU57nmwhSk03jGa28cfnd8oydO7mXJCzQsxz6FloE28hj1/MuUMngJLHG34uhq6shDsnGl
ZuxKdJnGhOLghiUUUrMpNtTkYFQfYiGDIGWDHbb/RFbjaoBm0D3XVUb4AoRjCKmuAxFudl3CDRpn
hHVECUBSl+PEhlfTAF3W/zqsS8kIaZ/XcTOnbtUewR+Ax0Dmj8vlGcCrgwdPN1y8ZiCJOrl3dxEj
TpWV8e+FHF2kxH9BmYBjgFZwsHz+O/r9MeBtrgTvAoBphfjEWh6/9NVxgdkM1oHGP2NprhUibyN7
BML7X/2FxB95GkI8BBEDkWMim0AkiWhN+33qDtoM4kw4x68eUS6qiQnIzJV4Wr2PYnZJhjFsb7Hv
S9BxSgDLnoNFtKM8Pkg3BtHwE8EdRxMsAJBO6tXoNE6xHcAJZX5Bcsd5wAG2NsASpxPw8WaYbeok
9iDo3qY8xlSixFdbk2oR0QjrffYjrDc4+SNRFHSe/4lRqTli+JyBQWApBhv9ECH1FiUpNtAA02G2
y6H0LYam8/kcryCNynAge+bmhRwa4/n3CHL2ZjIyVeDbueehro/mSiWpuwnfTV5SdB8ILTeQcp5X
9+l/990NV54z2Po2HZOIOzLIp5v0gOwf1g8fiM03EeiuTPnDHvBNgvck+nYw+7ECpJx6joHC6Cxm
9WdU5TaPmMJMn5wFwSpjxr7LZzl1N90cZw3yLpJZjrFlkyTPY5cm/OkWQHdDjv9uyMer2UjjbKnm
Hs9Z4+dPFkOXgxK5IQnXX8gbeQsSY4r+JninJZJPc4M8Lo+rB5DmBHevPulB0lE3KBz1kRe8BaWU
we/tO/me6rHo2Uh4BSkQlxyX1JwsyEFz+cuHMroCSERSyAFXnnOFInT9wQrvnrO8SW9tOb289xLY
7ptXeRUiK3kDRXDDp8vPy+GgoEE4VVBcjlPe+wmlcMNuoY+vLjsP6Tgm7Yt9t1N1+f1D+DeIXuMW
geOj/lamBAO355bzGy5z9id9qwc6CLdFZFwDwyEo765a55/Yy/Ghb7kykHyolmwbJShl8lauS9pO
b3FHNfmNK/ekIzX37Cl85UoavnKlyTyhEbRGntPod5YuQVcI/cFPXWn/FcJD7Pa6tnat6r5SFDck
6ypERkqm2C4jv8px5t1nvIhfeTs3yptY87WrCVm6+vCVD9m7K73JPeXLDvd+2BXb1Zlrl/7ejBkH
EvCExDykMlyZaDfvEPKIn/lOVXgNVwaqYxTIw4ZPaqrSVZSUlNLl51e+kl1+fZdAYmEv3leK4l7q
jRXVjoGA436f3n6vSzLwwT8KNpgXk46yuPKVvb9rFme+fI4pEEmnldc1qauGqBXeFeNrVxO+kpU6
U5/uvRTzX00oguJ5TiGH8XmuDsd84UNFKYtP1zaK62q8hN/hUZeJRxQgud8v4VUoHviVG3Y1zq9d
dcjMy8nStYcEZHwNpf7ckJjrgfZI770LojgqT+/RXJ50D7mSk4K6m/+q2d1QepeMV1IcHBgpuVkW
nzyhwHze+pdl976uWOrKh1wk6EeaTyK+9+DdcNHG2/o9bNzzkRLfH2rA89av4v8eUQBVWKY7fqPg
rnfJUy4pquuG7q08e7yrQkI+PCSfvBHCRq4UHmIiTCSJ/rt2relaAAkh24sT1rt7LUxymIwQDiBy
3096csiSB++Wt+938RZSNe9UXMnKS3koNX1/JT0P/7seMed7F8ZDDnA87/JSNuPZ3bcAk72fU0LX
Cm1XOrqHKcVq+xrjfEqgm2cG0SMOo3epPp43QlqkqNHFcgWFxrHn8LmdUsSqLjbfGbEK++7jGmNv
3h8pa4T0DWp+h9P7BSMZG04ZPhI3mhVEj/6n6K6SqNBe7yGkPl1t/6s2M56H1JA+o+eGGsjjMjj0
H3mFQe/GgybxA82gzxH7dT3PQ4rjSho+qTbmnp8yfcz76G0EBeoZD7r3WLwnCiXwborGMELykJ+f
NbFcGtF5zAUGhCtP+u+brvTuNRTXDQJ56Wa5wtayfu64uJGEl3IlSTfQfCUHZ2P4S4rkIb/y4YbP
9TbmJdyQnnfmRL9D/yHPyEQHIs2gmuT7XxnvYSXtMvvuCuP5kY0xkwSPaVd5W1hZ+DOs/cVLTZrB
E2vPC3jTAxGl/LX2aDT56WxJb1NNa08ORsnak40P37q6UXmaSIrHDy8ga/NDvUhBge9bjl9dRQ3E
MCRFAvChcTSj85ofinlIet7Kpyva2lMKZQ32PKKGtaSy9taeksCva6QQ3tf8UB1ScG2k1vxE/ndb
+EaCrhrc0xR+4ebdsK79/6tVojk8p/x3Vfidb9SaCfr3hdzmw1iX2wuHG7QzcMQHz0D0TcBaLHlH
/Yutg8D5DC3TzdLA2KfRE5uNu18iX8eMl0BGbpGYF/ugBTWinj8HQUz/IjKLvBzX4N0PCWEl7o+X
o9MTVdiJIPGJcrXxuj2O1WNcYyUH1reTbYHJ+eVbcbTr2QAjalhSTqEozywQzpLiEvawCKodpFEN
YHsghpZersUPUPYxOzg4zwIAuKAxv5vj14GY1/qkD8T+aXJePNLRHb8enDKwnLRQLYyOsxwXBbj0
39PLza8z4IQ0sFmK8Q3zKA4SwG+C2APvPlfmgAO8iOc718PGhbEBEeUUKIDvf7/CntvLnDvY8d/g
Z98C4AYUAPNDhJY5bk/npY4/BaejcnoZ+Ko6xxGmmVyetoGdWH9vhLl//7o+vHQ5aEGMc57EsXni
KBuXgLRNr5MBRqvEp744J/C6ExXpnzY3ytkgrrC0/K4WgBqWDw9gmpyw1thT4N8EQIMBsoqy7mHV
TAuIAUoMrOWRaY4k4EuxleTYRw14mpurowd6NDuNW0zxxfMe4nNVumA5j/VF36E6kTrHS/ML1+SL
87iHAAU9rJEAsHCe25o/WmEnzVL3ZsZcAC9GfMDLGB2SFHeUi33irPMPQCT//PlYMki38PjvzyQG
jC2d+PxNp/j5kPQ1vvV89aNf++XFPYAS+2OEh0WBSvjfH6JHN9NBghgfZ9J5bLpfYCCBsliDlDLR
PTyJcOHBxUfDdoY14GEqp3m1N8Bhb6E9A0wygKhenVw1HH6rWNQuytu4XCFoG07bfwXGMnizgRiD
b8fkAGLerzqn7dYcKAheZnkEhGS+20XIdtf3n4Bk239foC2dz2E6PQPxkOhf4DOCsFRu+xjOUpdg
ibg87GFrRkx0zHBvLsgYASrLMfroNSv2tK0njwCj1NJFvfM1xNjnm0lRBlThC8QohIaL1jnPh8PR
HR0sOl73cHmT9k9jrX6l39CAamATdQN5rsPSIx7EAUMUIG9wqbMrfK1ZXaZ7A2GF5XwBvQT/aYeV
/Ex4Vugha8dCkPsEMMVVBg6aoWbFsgS3JCcuRemdFyrWgHids+NpOFyBABFdD2MWiYp9DOp4f+DR
GzUSJ1JZHlYzytA+IlUyR2qa0M99d0Ds7sW1Rv6o4D1H0N5fkuq/Wn98/m1mPYvAvqMGddpvfbFZ
0Vjme+qX+U/3hmjR20AET8D48gHTC3tZvgqOJ13Oy5p/QDpdA8XDg4OoyA/7hc9LaE7zHR1uEMFO
Fu6Ts7KTYuGLWuaclMEfJhkPD+wodB53lKQTE9vZAwC1o3yhGi7Fygw7u+YwYGLeP2gwaxPN6GA+
mPMHLBxO+gGYajAJ46szBgF/lkNazWnrXoKeA7FlCrDka1qBk9SqRj6mM9QVVrAryuRDE/5AsIS+
H5ybAZboNXgEDcsdBw0WmQzFHTdZ3kuso4PdBw2YcHuZdzwuDoX3ZEW3hBPyIDA90AXUEayGipc3
bhP9WbstfhG8V/RMFj5iPDgt94YI5TFmxXDaA6Hrq8bnEbuSkPAGrc3i4eUT3Gp1+4FMD8+vFCXb
CG+3wWdfsyEZqUZ4F6dXb8+bS4PdN/EMtFm9rqb9dZ28gFL8d40nOKPZul/ArFxi3SH6+W+Jlhsh
xCfjSlQbB2vf8xSu1cmuK4sT5DzDgXqJWSNSZuR6C+NLmzzPcoT4+2Qmq3BmU9z8yyVsHzKzNEHZ
hKkNSpLC03ZIub7blwvWTo8BwbTQcNXP55ioCxpCa1ub5CFMyXNx8+of9beZWgyaKpKwDNxJX9/f
YkRzCLZxyZjVs/uinA03VmYX8+ec3Zqdih4C9Oz+AdDqnXDIDAmyJNW74q/2C4ZspsS4ONKTZx8Y
W+wldI8OxI3wEuRfvak2HS7Tu3CCRW6DhWKp63QFxKVTTtHU38AptPWA2Ckj3HWCO561056oKLSI
KY8SMCTaoDvEsVFaNAgBrM0Xx615k+l1Tv68OwLgGsowL5IjJvy7AfYWBA4cF5/0VG8D76hccWSz
62VBYRrbaelBBoBY66afha8KWgtLdTmMcQAfwAjiUMHpHOXsHiHi8bs3YY6i7PlEZu4aX0/vEZ0c
M2qrsI+TWBMPwQbw0xSre//0r1ocn149O54nlx/Zh9GCJvqYyl4JPyXr9jaH6g+jJrA++u7VuXtg
kykYvEyqZnwhiqQJfrGOFM65EBxLX9VRujh8Mh4QNvZ7tkIdgGeaCtsCLfv70HB/wwrfrhLTvU6h
p+1y8GXCFtziIknT9RD3SEe0Xahi2YuWeGBK3I00GkbY1MJVPfq2gQMK9gKwBfP6Z/xMLiso4RFn
rGGgAEQFQAfoEDgqgfm1YUleZjAH/TMWD149STOvNojfkeJlDwoViH54DBI8qg54csSQpNwXRCWk
BqWQTNDYmtrvPbxtj77R2eLtNeZG0e/8nCjzA5I3EGzsVMWVIFDPSzIoJurnMD0sevpvRZSYj365
fWE/8JqecTqoQQ/El3mlGYt02I4G9WTw+erZDYiCmEYDtc0+jN8xEAruFeMULRoCswm+YRvoA+dr
tmww8AfIb3YjclMhlmLEI12cZZ9JNba432JfYwXqKr8avqRjjKaBfh5jTyHhmtx0l/vF12XSTLba
9220tebo911UNT4kEHcGwVSGVWacl4aDyZcLE8AMZrSumTfRXHO018PJIgG0rz4uIEFDDD1nFhb1
GEb1vw2vdVATjB6Ohte091V8aO5seT04lLz4ZbUb4DOD2I0Z5BkOSSUmCmimgB+DDPmKja8c9iIk
QoLLLoVpR7rpEcDx7Ffz5+IRXFao433t6YESaY62+BpPmTTThviPY4b+aevhYYB6wSGYJeyBeBXX
oMKwObP/j6Dls9lhd3WoBRvfFq8Gwef8bsD3xLwM0D16D4gua/5tfQia9THAh+EfBgpkxr+Y44hN
gJr7FwQPUzJOBQ5OsDhG/Fie3LJ3wpfUjhG+bHPJNgfShQPvyX6GsdyYCjjF1xGXNAcCj4p1W401
fPlCtHjudSK0FJDrMUvDW19dYggHMCoJKse5SoGGzeZqAyLqNm7FSlMCsFRsgrSNziOOwa2DghUx
Y7NEasUcJ2BLbAFU+Pdhbs4hjAQWdgEIHW67+UvYs1EMYXY2zb+gcWy412+s9EZWDEH4eY2rsN7c
vXU2O0SIYqnhbYFErV02UT63e77l5PN0XNgP3FnuJ+9XpH7jbDlY4V7bIp4tsLSEElmrR1TuWh/J
aJ002Fb7fp/jUaBuxUqF+GQ/ogrBT8+2APN1KEWlEglOVhohjWcSKsPOXMSm6zYqsOvVIqQ6azO6
ujgXo2o471Ps23PUDDhyjF/7V2MvcdxbYzwc39evLWt/UnwOAJPykI8WcQq+1+6IFDU4hxb4IhlI
9je7EVoV1r/WpLcbbGmhlzkD9P6ncbNkFUwMmN7y5xBBDRGeb6Ez3y8LKxwfLJQa62nn9aV+lLPs
B1RB3c62RQLK3J/zTAxi6IaWVyXHGezRNWidF34MlxknJO8mw8qPOIqvmskT32mwT2C/dLunxD3c
g5XxpT/JhkC5EqaXYYT03z/gK4sX0Z3tHDSIFvUO4bZMOIXb7Zt9oec+q6TGue4eFh/GeQnLhjM+
CYA0rfHhw/A7wEC/+nmBic8W61pZjEnIFYLpXYg7YLg8PTO6vbhIk/b0aWofRfWRZV5RJbaBecnt
vMyVWdPiJK7M9D6Rmtupjikna7l+Gr4OBsmwIPgnBp73E4vgDiPbTisDtrt356T2W1MifrRHHBNe
VyAI2xvePOGLsEtqCFEE/jz1h9j/l8ml2Obq9ghFusbXf1dHN507jDQZWusr7yFoyNi+wX+8hzAp
JY4a+B3evfKwgOPi5pp9cZqCRbydwksaV6p3qz5UK9Ha5A+449cr1tVQQ/vT1qF1ApHL/cPXFNBV
pzfrc9Y9lMm9XhD9ESVcuQJvaqR795tbEw8GaJLskEYV25tuzbRldUEttn7dTpiBfip4XPar+aAf
3XCiTGeVOjfxy4BI3GGVdQw1ThiCjGp87tUtTW2Ig/myNjek6SWGZiwP2vLC3OcPzE5OadrEXP6F
/dSywcfrTwccE0A4eIARMIQIFTisPesjPkzYsGDEdOMAd1pqyxL4okGszq24+Vf8Ppol59oTBs+m
D4tIp2SwpO4z1JYogqHCbC0mCC8DzCZHyifMNngMyieP+upog12thPPctv84NMDyX2vQqgXVAQ4T
SFXOXuAy5B8DQePDn/gbrr7+B/au8smmzeHsiXcF2ygsEPzuFEDlCVypOs8/Ht9wkHpcbzOhYb9U
CxjE+h+7Rp7bo94StjXFAYNTAW7MMH6t28/kiPyqbN4Iu6x+QrsUfKYQ2en2CV+2J3aZ2FniLQB4
AvhnI+Xr8q/37m4etY9RwxKeUAYtYhQomBseg47aTs9UAH3c54H+aezBunafeJo5gI79Uz+B9x2s
tSVtSGHYf0trBGRqcw3qzGkp3z0fg3wwanDpuNstBORGTKQzDm3I08BhAqXLHB+wIiDOxd0hPhYw
sLzTWg/W5ALRosTEK7j8u6ocKAScuj16YNVVg5GFy/qSTmNAEBNhy4icDBCpCfGbKsEvfWx5cgMj
fHsncGLfURfV2en9pD33PqBvsNlEPmXz2/WIqTOTLd/1trh9xX/EU7SHwdHDj2/0BFGxdrws6M2G
zsk7rlP+9h1jrINI8f13dv5gToDD2ihf5kQBX1J1gMTlUALGMzDUpUG8ViIWCBj1pe8oumf07Avg
Us+5ajkF8KutYFimRK0+ho/12TWiB7J2JPlrfTAqdi0SCnhNDKgAtPHgfgZg+yWUQU/dWtAGCabp
XvPxrSSG86hImcIOYOHXOxINpzq44Moe+05J3BDwmkr89uxLPv7jzRty3DAadh+o7DDoByALiddP
f/Wg8xb0Bj00WNw32b63Jcm+ISoGE07b3ogQkoIRB0i03YLUpGBGjketPVwxfuDbFpH5w1e1dOhg
6q6D9QmYEKKOVf+nq+kNCQKGBoadGvbJQ/QVLRhlCqtSHPPtO5Uk9Fu+OqN0xbc8OKPC2+UvJ4tf
iyfOmrvDDjN4KngFdHWbxVaS7dMfNWE+vRJIPCHhzJ8UI2sUb8HBwYls8k24Oo4T23zT/zHhEYBd
v4/2twjc9naWIlTqj/bDgFhxzineY4vwrxpX476zBx0ddAu4wC1gmOt00mKhtlXGgPncd9n+qoxu
Ucs2DCb+n1f/eVjXp6k/AAITR1awPQEU+tGqEXb1GiJcwpKhaLWPBAR7gLCxMtg3q/C+429R25Vq
W6WD+Aob3SP+0egGPtWNGmFHny//NneUsUgRkf8ofhZm8xdlZgFudaidfMBIwC3NATUtvVNYuODq
xfdpyxmFhhLG5AeQBiA12188SQZgMIrjCJgORPo8/2AGfJ9KnM+Smf8qCV8wamgXziC5Y2D8a05U
+EaU6muT4QYo6WQfh1K91Dn6UFjrn+E23nNp+GfsrzfYVdKGCi3jsr89xqCqe4M1lFLt2b1qdC6x
/B8z9B4hCdqGuD7ucNXbajPzp0WMjf1zLnD66hG4XsFPP6trXg1KvpGIHTL39N52sABp9L6hCAvo
/HSWErvNMbcpMe/uGyK3AQ10WuMRgVgJjf/aGowu8TM6DCUS3BCU+preB88ecH5JD5pllMEEn+zX
5pjZZRy8IrbqKVaz83J9nJ+n+fIVPWIjYjC+z4pzOEKF8Ex9rjQkFtNa2x4tUMRKwt0NHfOwOM7+
cNo8bNPZk0hz5uy+oduGA6CT1qp/Xb922ZyJQNy5fbo9xdlnHdegtpXzYgpkXaxHOpi0oME+PLAo
SsMZGpxNfHwo++vTOcDb5EmEDODlnMoFIa1H1AZ2QFDTnfO3EA7FH86eG3MmMGRqBFTVAAMEmOpt
+5nDfjK5/cLN5oMECB8XoaqRqEnqso4LMCUB8BfgHrA/A9xKFz0MxqJ72JuRbrAwsdnZAZgbGREh
y4GR2WNF7wO3e3AI9bdWwf0/BdXvRKC1sRknSEBGDKxRRpBGCl1YghfOwu8HrBvmAjDGyoi0sU58
rW23RoargsgC5T+JV6ht9YVSedCFYoM5P7EDNnrSJ5jjLYK8ExJ7I6/JAPWqCChQRH+gDgkyFHEI
ZkwVqfe02UKFIP6DBEeOqBcckFkEhJaIwJH+GxH8LxKDFUbqyFKnD9ofCanYa0ZE/wMdnkH62xzn
qv96wWQxi8zcucQD1sO02QNiOxfz+Hu0r3yJt0hlYsBbiXFoErtSiQ1CcGpuntTYlZnT4sOKD4nh
qWEJJtkrvEzSZf5Ru9ZnCpaS8gHpxZfst3i35EWUTT0+bPS4Al9YAjrmuyqibyCij62evMBonfWW
EnABSYNPwsRIzht6F2SshZ6IJTZymdQFNMuV7iHwQDqhpxiaw0a6Ul2w4Myg2MgqRS6QHNfWApeH
+wZ3GOIyJhL78A7yd8ZVIiKmwYV4kEdfIqgOASh6JBeCC8qELvfpjCVqJZIcvKgVES0T3NgxmfJe
HhQgpjoFS+HIKrzvCCY6P631oXvfVLvbju0v42jpZ6ZtLIgsISPEHs8MBufbJG7HEzEydjI/2bqB
+UiIIDFDGojhAa3oQThoLfxd9MdqF3qubTWYilm1SVe3rj4/vS2w0MzVDRsndv0zmTvMxrtQgGoM
vUl/rAWJL6PhTGuYsKygiHo9o7rv5KoNLSLyiGMsoNSE61gMFkQMKTb3CJjyPnxTTDv85+a0JuLk
8VPozEZJ7jvK3JjBcQ2PTLOfLA9oPNMog+YPtxDxUJgNolLu2cHYxaod5P2OXwm6CSVhuyAb/6hR
tWOTpROYmD22TQYy9RnxBRugdJSx+BvI/ln42aQH7BG4Aihq5wBmwEIn7OjEu1DnqqdNTYH06hHy
lbhdU4CefWt9jp6hRCtFYjzV5/1l4femyhre6RmqxPd4ketEBA9EsbDqhGPF9XSKWPBuG/E91KZA
HNf/UJwgUs2c18Vrv5EjE0DgwiQncKsBFC9MIJzzcImuaIhChZL609EB0e5c2R9+mSYQ/XRy8wfE
A1UWQ9BaY4CIfYJKEkMErgf2jiCzCEDRphBdhfCvX8JafcNgX+VtL4/aaiBEMzj9GZSdK0EQCG0C
m0O4EgjCCuz/+O6r0A8hfECeQtxP8wp+S8jWLdKFeEy0gEAjEewLI8zASeCWdPbHYFrJMHihdQHq
W4KQZCxLnG8gMamLr5yHQOGrHxgJG6ivR69ogB9ixHZ4ifOl7EbDwFrg5bJ/RTQN555l5eI8lADQ
uryyGgiFSsVw5FsoiyxESkaQlheAjxd/8K9MDKkgVADK4F+ysbZ8hi8k3EUCXM5ECXUUL1cXhegt
PI8RAUyHUTXvRwAWez3FFruZKj5O02S4OLGTJgcPMzktwXPSNROcRGKsJZHRIr64xVh0htW6t2l9
bF6DbDpcmItzrAevbY+T3MZaAYVKyOftYa0i7Ea+2vPvMbYeIAsjQIhucRMVRCBeZrxuMMOFa3Yg
FHx/bhJX2/I14kmrM3PxiBBMYNkWIHdYADnj56HUDzRb5BrK7BwrQbFuNo2IjU+1TRDqRR+KG1vU
CCFERpTFkeYD14wepRjnIcDA/hN5gTXnlIQiLLn6tC0m7uhHOhdAbZzmQNIkkl36OVgq0dUfJk10
jeoImcsDWKGRubjuzAQX0sa2QPeOdfYlTIlw/cBxA+cUTGB5t4VnmmrTXXV0MG0rwKovQseC9Z7R
IPEczPL1OcYafZMupKp5TIZ2c8SmB6wD1/RFWYREkcFT4gGDkhMdm6jckYluKPf/9tlSyjQxhwh6
XsZ5HO1CL8QkNEiTbGomvBaYO3eYIN/Cp0YHOLONcFudAtgb4orahv25Fpe+SlBuIxgm2OsxRNpG
OjibSqi7R9T6xPsOml0vOi17vvbuuX5UuvSj/wiOPzJZyONXIVZwLsDSQR2ps5p6gIM+OwH36rTp
GIwQv5ek+7+ZGtQXfIoHq7/thYjgmLVK5w0XNcPXqIAx++i3gsemQBRFlL3HZrjAuPGwvkO4Gpto
4SvMJ4cDMRBMEWlhySuR+A6obTMkdnzD6gv2B/FirMxo2lSLFRcwXt5jMqMfO0akYN6e0I/Gxr5H
d1qBmbwAoTuVDq5gAyTug9lwYfmth984tqLZRp0NftTgsrlsrju8vlgSZnJcYsjIq5l9W+7jc4h+
ZVmhY+DfWN+fw0PYRBLk/LoxtkzvgJ5MpZ2+iP6enj7Wx4+g71YoMW5gYw3ZLC+JslRwggYcfgKe
AostXQxmhz7TohdVMfBXlEOkb+ZNG8lg3dZVfPf6US5rdqnM6BZsQtVZ6zWEj6+ILk5o218l0jhh
JAdWRB1hRVzvkBrKAh/yzAjwQ8hjFqyCN1u5u1LPOnpEGF5muH8H1HadJsrECPArTdIEh4C42bCY
qQQTd2bNxCp6bQTXqL9oSqe/YAbkznlNXZhFmwPpInOBjdBEDV5MAGVSR8NFNmXVxsNFSe+Afzqx
Vl3x5EuY2Ljs4Kzx2MmywGnttDvEgx8AfmqbNVhH9eYPluuHZgy2PBguBsBQsMQQda6GTP6WbjaT
R8QyRQ70o/yQhbi/PNhoiRoAUT5rombTtZWFJ5bW0h3XHSa0hz2Z6g3yev4f1pJ3J6sfE11ZDEJU
HpCZNYCUi+ECQrTOY50XW6vr5sAgmUxrc5HHkEoKqMmibIu1VA4hbgTi/grPeenizDGaUc4vKTTu
gcgUOkh1A4cRUSa4BkBnNvpM6o6ryvYMucyWRPec42IW9iiA2GYzmHXGVWinMrlKqMwgj8tInx4m
fI/oVGpzxWZc6CF3eMUwh6CQyWsrd7LIpZN5NYOZLalIZM1QMbJ+sD7fFrj+ttixKsFhJC+VOSfE
rfWuHy1oItq8mmB4bbLCi0kGPhsBT6aKz+wNgP2Q8Wb7sDgIRg2lKc7RlV3gNO1hB1GfCMvYjy5T
KZ5W+tcIZIqSgfrDHZC+Yi75MrGYi7KemXoe+IcrIX8EVQGPvQkvePNIPRu/gBAdKQoaFw/9JtDH
uCOF+PqxY7BrMFVmD3YBFNSgyBR4Dt5cqBLkH7h/CsezmawVvcQ3KOghViAFemD5Taj4mKk5KoTi
wWuensrKhUpFbVhNWhZaPskZm/Ma96II252oD1VVeIbrytxAZzs+zgh2NIELmhJ6RQi6dx6fY5x5
apYu4vAiNtj+6GsI7nsA6UzZidLwGViuCqgtoPQLAVq/uRbUrA6zjy56ev0LDkjpQ+pmfZygmaXM
h0Oc0irky+zqwAh/EapldgyeIdVwsUcI2lACuBtsnUd8C46JNWXHBZOyIOakFmZJS0jpIa/OFgZj
iTIUT3LmBDOFszxSSnHpc7XI9OnK5JwcV+Vk4BGQLMjgdkrCiCNuCA9RgWn03avi1s+WWNLgrNMS
lvsRoZ7IljKH8QXFcKKZ1BMlFs2/MSujIQHhS9+aQc0DR5YdtMkH324ubABC/uASVKHoJSz6SFlm
YEJCxuCzQw4IcymnwcPyDk3llZPLpA5M3N+ecY+irAnbvA9xh7Ky9omdrkyBrQ/7cfr1mGiO0MR0
gT7oMbkl0PS1OIv00JbIPpHPS/9GfHuEH+B3F5PLRzFRp8aq9K/QGqnngHVhBS0bJ36mENlEnalb
nTUqtFdbXCOWtCz1RmA/hIyw4DDf20C3WYnGbBCweW95Owqi6DDHLWcQOoDeKi7aHeg6nsGAF9GB
BUwaI+vgbuqIeyA8A4SGH4S1QWo3xv7GJSYQWwxW92F/h1/pjR4Zuur4AFadQAs/UeJjbqGwETGW
5LOCN/HA6pEvLBlfKCbxE3BFPxICuR+eA3CD/BouAOsZn4M2KVoPH/A2PATyAwbsPk2UWfiAI0RZ
dEPXBGkKFPfCuYmn4kKgBEICNN/coSfltWSpZZIZwZNwkRApWgl19t9Uzqdtrd/Zwxs/7ONE74M2
QLGtADc+2cxhRvQxK8c7sDfKlNLHfYqFqwPpXmF0gBWImLaYuTIT7nuUVux68k9xG2FQHxCZbnto
WH3SeBzLqLlCj3RG9q3/3N+8C3OYHqUT+5gBOeCTRaV//kfVgXIhJ9uLf3MPQcHOq4VAwepOf1xs
70Dtt2gt0CtBSfBfaQE2Y1BLKB5tl14/hM8S1juHwA535/CEZll6hgC6XjPVGc7jt/SGjKGFQOAV
Ij1HIsDoEU8kNII3Zp2QBhkGmQYy+7v69cAjoXEctwNM2aVflUD+k8KRrBBPmoxqkYGqvm+CwRDh
oXGF/+l5RxQNHm7NtPTmKfwrxq0vEz2nLuz19KfUSrqldBAp+4c5SC2sNHhl3LwJKUjYDKZ1IKby
bIQyJpCX8BC/qTYVwX+liYh77pZEbgQT2tPDF8A3cCVo69xBwNhvxD1DoRg4swCa2UD8ZebM250w
NJBaF16N4TSRbktxsktbkvIQ92FrKEODDKLScgeYEsNK0Qu0VnHV4DqOsl8CGXs1U1NWjzSHfY5v
uKe0/hUODUdj16KfDPgGtpEIpSx7GRIK+gEKC4DRu53IheRluNXlY4x3PGkvM1n6V55iBOKLhdYV
4HkZG/qcsYBH8O/b3ufN7X0KowpIKOtDKsCvNFe4Rckv+6A8ByQNxSpMJZP6/TrqzNDI8MmkvrnH
35bW0DTDvrJRQLK+c6H34DdOeuENrRTvwNBmy/5GeSemT7fS6UZ2uvKX8GouSaQ3SvTmeqijXO1D
TRgWrAcD1ZMIVjWxOIniSddKC+CgAuFo71QE8oYIMcCgRtqseEKKhD95k/HxGZqv8A0+yK2+VeoH
49k1x0JbrjLVWyaPzD7Fl5UuRIWOfC/M97zuQxxpc7Wv2HKVQMMKhUmguLKEIb7+07Rl3UoZ3e4h
y52mggDjY0wuxI1uN0HjHsvMgMi6fZ5BP6j6ewOlJwk/Ht4+z2OZNTJUvIseYRGxXh8RQEOH+AmA
Hw0F7oClNXuPRc5Wb3KGgR1kMiQydrJq3/18GPm3PbDjzCXZFqlGxJlWphRWPkG2kW50mPXY0zLV
dEKRMfqcf/GqiuCqha9k1dHPLeyMucOi+BPzh55sorIiZPvhSBmYgGti3mVLfWbUhwUEdZWtj4zC
VUPsILDvNTqAy8G8KHlPUuECZd1wlKfS0t1SoPSk7PuXJ2NIp8H9YrPu4zTKwKNntjl5UW7AspPS
pOpCTczdg9Pim6r4NrtZQ2go2ipDrkBMpM979HK2g4tkmgvtla3mKpPBoNVy6mjAwuFVVSznKKmd
1ElqeAjZEn5vpfhr0d2sP0xl+SeES0au52OcKqd82FTsRGClWTnVXtYU50LW7UB2HPh9qiv9IiX6
TQ2WRRNR5CE8/9nV/ibTqOVESpn0oyRjK5AZJ82CN2aGyCzBC+aEGTEV5jyz5wjLherKZJLKDgJx
s0N2TeAbOWHB1b45WgO+Xc4D8ON5zDlIHZML3hJhoiObvPzAxJJJICcl5hQuONAb+pEPNWlJLHNW
upmR4NBOxRkM5twwtZkBnM6SBu/hPXufbKHKTDjbBlZM6sUEJQ3HD1B5hc6wYMSagw6DIyGZzBVe
ydhJy+kmOSHJ4QGXNLZwaVzmIm/hDdK9zEElOE5h0NFFKfahem8M3TySnuGFAT6XOn/eNFnWnfS3
7LF0PQXJoZNjD3DBgPTIhGVBRP9H0nl1qYqlYfgXsRYg8VZJImYtw42rLE8RRYKi8Ov72dWrZ85M
17EENjt84Q3cHG+H/qZYen/JC5uySGTgI/7VdsRLorbC/vj/jYrwQgwBa4Z/mLBJKO6fly6uxbsU
xHxkP7kCX3tvScNYKYSDfMeKZ0mXceWIGyZMpZM+53F5euj7jAhjwpO+A5sNuCBpQ1JgKsAwvAv+
puAtMs4JWcTfMVv+jdHFJWzl0sHTEFop3ApLTrxLBvr/jYGAxIfTw41ybea48vDE5+Fp8VMOPrYu
sa7FTOKn7B3iYPk/W2Lmc/Pcwt8s7P6xWM5PTmgx98UA/x8Y8bhevxMLjlH8OzdqNiixvMUm+yBP
K464TDGBexpyXFJEMiCLxICL3UssQPEw/58m4uy3EfMa88osUipxc2JqMKTMDv6FKSFW9pJpJB6Q
60ASscYQjMiZTL/lnGAuCosGDhvWPd/AhqRRYBILlACI3Vncps1P/yIWXsFfzYPpYBIni11JJtYQ
qZN425TXyJkZUfHWxNRjXon4TWy1IkwQ64ObEDshfy82L9b433R9BUwmsW2MbpSWeAA2P36V6JYt
kBctti2ROosHZ1vTJxTsxEZAnMH2QYbCf5kEXJ20nI2F2xXPS0z6l9b8v/GL+xLfa10Q8+IEIoLj
WLlcO44V/LegnrDImO3MxzlEk/9XGjvljSqGg2g2Kjd/816sWfFNf5NuppKAir1O3KbYJv/fCJgz
/z9v6m3FccVxJpbSC6e+v1fzl+uL6c4kJoEXM4Q6mdhkeWoOVHH3f8uNLUskW2z8rAEOtBmlNrEn
8PFnwsHFFUuIwGJOsue/RbLyFzUx8cRyEpOC/xEBrDh3RWm0xK2Rq/CK/04v2FY8PoeYeO8w/Vgf
/7DUQzODT/xtJeB8RI5zbf5eo3XVAkIqRo4aNZNErArulBFDPYP1xe+IhSe2fDGQImj4G7Xy3/8z
uPsnTl3yQacgqBHxnIjAslCkRTSvpihBoOOVTPvWB2K9Bka64uC9YyKkIfaC8Bw1auZWM2/otuvB
Ld1SzyZO4f0InrXQO5BmXf5FKRP9wcdBHMBUoP+B6ftXpqF2ANuxt3fsN2yrmGpgycjaAZyONrpD
BS93oFV8IbtFLhXJn5/1+nVxyvCOdknIOwSy9Dahi4dPTcQc+ioZf0kdWmCA61Rn9PW9wv3bnhKe
VfYxp+fkD19QcZwCltQ2ro7PyRFmVR6vLi8/+zaWFfjTyP4nm2FrhRcsJiDkPdCZTP6hS4DS5jjZ
V/uGCgXy5lvaQ75xeG8hUcB7eeBdJTynmzB3XofRFFUqVH73FQEzHjiBgtdN4z2/s/Ges5Nt4kI8
42jr5AetL5Y+MrwTZJoWTw8kDVD3STZjCoJpmtYnQLX9DYEgybm4DA95r/BBWFY0CvqRSIZWCRrj
kDpgWwHwhgxTRyioC2jEi0LPJ5+pZNKPLUwTFSzECZEZYJ5zPHV6gLgckKl3vGz2luw69i2kuukg
3POehOTWiClYPvzfBDjrpARfR1jxff+25s+TQp/bFwEfrMxAPqvrYvXag9X5d3HoyafrtnP7M803
sJqbAkSjPFnik4EW7BdMSTyWveEHHfQBEHYNVMnl23gHqSv9oBxcgb0CEnizNCAZwMG+ymmVOO2v
NL7xHef1xa+x44W4iOABOPaldMxWVeN0T7fPA7oQZyQlsI8rpIDB6n1cLfBYxNXDntiApYa5sddv
+s5COIp9jzD7ZkKMPKoLNcGHflyDcsDy5iNMp1qEiVIhBCHTop5iFmAgCT4xEKeFblC4eu6hPwB8
9eMWpbsHXZSN87GTTNFkRxpcd2LEuMAHIZTwxiJn+dZn8gTs2PjtoyAG/Bx1fyCKwA6EAUnOhQ8k
UoG6eI1Zg5gZCA8MnU7d4Jrj+TzGTHRSHZMPEWFJMk3pxgjXxT9KoUHmaxc8IcYvROMwXKY+A2IV
74UTf1yQpNfCyvBGX3v6AFhxj4s9AowtkpC7xjcqIVlG6bkTIq8j9L4w7NS8mBx3be9YrZAyYcCb
47RYQxoAhAoOu45k57MwDt0Z8dyN7pdfcdQD28cJkprThKe2vHTLIVWoWyrUlRC47eVJ/HCM2tMB
YIIhHk2d9FBauJlPMtPNFO+BosXPc8vrMHx8NgnB9ugKUCjAHAoM9BsFSh8TrPY3XaDCznvFlwet
CyUcsTbRKXWy9fvtbQv/lwbOcyRckFDVaIEH1k6JESq+CdH9txSK5ffCN37TjXVGNBNptxiNL666
qAFKX3NaKQtODZLz5p+II+ZZ5nzZO7H/U64hJEaQDlmuKwhkptAdDpBQj/4c7diX5wpyoqHaCWX2
nQK4JLI96HPAI2jt05emvX3uqBq9Q5xBzdtnWf7Us3J/2aiLYk82pp+4DOmTjHQlQe3ZxO239FCn
o7I/6JP0wI9QYGMRzRtJWBEB1LSXwyu4Q9gBaohbNE9UeQ///XIKPdBUDGR9Jt68FaZ7j0WlOhjB
5NVK+Un7MxqrlzXEZtG9EXmhyDhY+SS6HACAycGvLjN7CUCn/V6iEV9v1Al7AkBXpDnQ9Awk2cGM
Aj8PPMo4UqXd61r5VLDvOZjr2HGAxZncK3hTMqq9Wk14jch6H9kDltVPKXnq+hkxpBIeAZTL7dTt
J2/hrwHqv5p0Di44A1KyDahLSWgFP67KVJsbUCi3iPVn0xnaiRXcMD/vXd74FA19v0HVqyTTkA94
ZggBkOrpSKxT4RfEFxuOddZYdYvqiBwnAocLafnBxYkWIK6oiSV8gJ7pgsfn6eHh4DG66k7cQZW5
+jZjNkJW0vHyNBloXESYxTjIGPMOI6kQoyHVT6/v0XKUrpAAP6emb9SYX6JE6ubbBDlwTttKyF0g
fmF6LzeNxy+X9W+nC0Zeh1ULuyHLoIr1REiSI2J8EH8T6vIz4kPFEzrBqOl8lip9s372i9DJSrk5
3PiwHZA8nz3BDLqXdY+6LTuN/xknXH0jhzM8TFaXh/MBBGEtLdkHSzbRvddnfAWJLAN1SxEQwzPx
Fa9RIM5tLKDzRbzA44v9UIWUZGOhiJ4sMjIVErs0s/Gzmc4RPceaz+tAdAmpGaPh/+L5hcuKgvPP
nrEkGG5nd44+j4wJZebVsEVophNWtyhxar+1Mk1u1bSJMpTxj7Mnh8GOWSJa3ukh9sJiD5b/s8J7
4hVKkYj8Aeev2UzsIF3qtxq3dQZG6N3oXo/Gtupn0V/qS9AskjJSMYKxLFSJqEQUm4QE4n8BJh8Q
dRbc3qf0i0PRKhaNDVGtjNEK6qaXUP62fhE6Rpozvjvs1WX0+C2jZySKv2WU/wrPuwgHGf6lD1XK
TPwIstv8FSaRqNeIOpqouL5wN5YoJyXUJYuowJwP3SAhhJwiMEkRtA/Zc8UviFpTH4rdCvkgLCAA
t6xNYZI7s5RdWs7e2Vbf8rDPO9qiWuMZa/YDXIg80BxZSPUIAx/s0pxf5UT7Ygg+wrQXMEbjvhlA
0OtwNmGT86438eZz5K0tO6yVPavwe9l9gUodx4qLVmhLR7AaSzt6+0PmSNUL7ai63TYIvzpvHCH2
qEyunZa6WIBVO+r60w+PZgQmhrX23HBtZ42zQ9l7tT572ysvTSbLPgs/VGhqT6t8ojbKDQ0qkRMu
RXwzEStcmVRxYGwAdpNM9U4rCkv2aFshJNO5FwCVS/xcZ5cfybeAw/wA2SANc9svYotTsYvRPfLX
t1YkNEag/mhQCgGRe/DKQdpSNFXerrowx80OPabsVO5EFIGZQSiGyMsMFzIQkYo1wa4F/4noCVBh
Xjgevso7+N273d03NzJJjjzpP2EJQA/hoj4EY/iat/pWud73ifeYYNlRa+x97uOnazagiIFmwaHM
J7Hq3TXIYx5SynfLzcDyBTLrrN+VkmNWTqVuks9Cm9iUimk0W1iua+FTWkLXg2K3wAE13dhEUue5
/Nvo7n3RliAix8lPWTsP6sr4tmMLBQgZa45qaq1nmPRo4Z0qH32m3yeMENxIdVd7OzPtGT1QbBrr
REjNujedqV7PlSNS0QRq+LJiN9bM9WFRXfbxw1UieS4bk7iKwCwS0EnjNeco7LphrT29HrhMO9eb
tYW1CQdXiF9udbuQUj02ymG3bJYNCbGwH87auYIRRsW9jzFqb9hPcwMUPp4r84b2wfTpdUe0X8NY
mWNeGhnxXBuCbKeLQHSW7OLSFS9qR3t1ptvT3HKO3U7KNyMrOM+MaqH+Ei6MdlW9kyV33rDlG+Ok
9wx/iavAM2YM737ifGBXPscfFJL+tX5rrgxIfxvzdazrVRcNyNBAQ7ausUytGmeoxINxYvmdyhwP
sxWmBTDLlN3nxW4FsN41a7+d58UtbSZYLZPAFWMPHiGspX78HH0lyTf6IAt5gutUd0yDkrl2SrbZ
j/HhbEG56UNERthRgXpHhexbp2XbehjGXUJPm6SzwvHNawPmLPff8DCk8OKfhSEiesZOZe8v4TU7
al/W95nraiEHKKr/Q+CxMVnnS7lYEspWDny1n0Eh8q21sxNymhpqkB9YCamCFY+4cBVh18Pk92aa
TCCN4rpwPTD8S3vF0wgUsb7RfHZ7mV5NeP+lQViu8G7OpkQAwmXSXSKdXJ7yryr+LiJ7++boJ/L9
2NyGhHQx6GWYtVts3xS0+kcbXk12tFOHWBSPnYs9k3YFgSBJqAJ1CBW4q7ooSzTDlw+geBbge+ej
ogAYFBhGQGuDcxTPv9JvfXul54wbXVgbY4x3ZxI1LGbwLMf9EmEuuAPbu+ZePED1KxzJZG2c1p7Z
TYyHX5eOBh3NngLpxuEMKXb8ad8cZZTlOE5IlEa/VogJGHto4V1HQQcz1n8mboxdu2hfkSsZMOqq
sWuT/01utP4QRXAecN+MmVScS45LFAKkpQJkdMV42u3x+VgiBuym6JNIzfRFEPZ5jI/3IUi7767w
SkS5hyWizwM5PLArmP3keT8wPpDQcOemSEpwqaGT1g4ukcvbGM8oJjxd3bwOOGZOe+OYphMDB3iy
HNPy372bNQ4uVmVkLnnRYvYi6ukhHad8PFlg39ODd+95hRx7LN/HZ/mwtjmShCraz+mXutaIyVD8
+xL+Vjby6kjSkSkNSxla5MGSv6XHGazJfbEsj6SNbdg0U2zxHM7jeGP5xvP6ZmJdelRb2AU81f1s
UQkvfFgXE+0fu8sSRTsJ56iHBPnH1wTQsZoshU2bWU/JkRqYdI0ju/SOp80Rm1GSvPru9nCrvNYt
j2kJYOv2Cpp0RRR1Q8WZCdajyMeIX341df5ppxjY4jYPwquNRgpzMpuaS+VHzFRqFMtkqq3trb0s
o8vaoKv7coFx+OYSK7jj56it21+TrjjFxfn9S+enRSQMxLOoOZLw4YtgktZTuDpKgXa29qQTypam
+lz229DaCzgZtbvIDt744nIOdifEIa/qpjvR/948QHU8wNIBqAKv8Ji9qBvSp5E3lSSsXURUzvkK
2BCjcmV1v4puQIw7ARvtxliMaJGPTgJnY9Iu11c2QQ1/7oAX7aQIeBbrHJzZt+jo4z27xIUw/sUu
i8YWaUgo04bXd3QVd0ALo2HbeMigz4bV/dCdbEKR8ic9aHxiOEl/X5kD59FvKWWOB91lO0IEM4RQ
aIMOCmcEO6G8JtrO8W+Z91xAPHYb0rQSiJdIPKHu3KToA7JDW1Dr3P0/LqKHraxUHtHe8QaliD80
wAHaRlnVAU+fHzRgxzwscRtdgKkNkucOcG848f8BQaG9L1GhAi+wqukbQfPkGlx4Y0a0etlxxZgy
KAtCUMbrz0sekNTjSvRwNTaAWk6jqboBYUQuJs0YAyqcdqRt6J4L2KYBk2d6B75AVYFM7H6wxP6Z
H0TnIr+C0QThST0KtXDqXhsN8iFoIvJcfSdvFPw/fGJ4RkHmmSVvBg6JOC8DZSECQbAyzEWy/Sfm
Zki996GYj9YcjVFfWSpLGVfKMIuYUdGLNyZRB5YBrFBZeK+ZK71vtWNnBKIAqEDKHaXgueRFfBWQ
wju7OdUbFF7FE9wEEE26mRQpO4n8X3SVQBIxrMqKPGan3xqPp1BOvIvN/TqsRox+TWuVJixufVNa
9Ly1gDKBaDCrG4ZswSTtdFCIxI10JzeflbwhT6XKkjP1eHQxQjKDMTAnHzNzR7gNrAFgmLZgIvui
6cNb4c2Yu/zKvVF/mBmLbF9fqe3SSZwKCI+AYta4HdPsAe9HoQaMJ8HEXkDBBAv4fhWwLslL+Mnj
CuR2wepg0bECpIj3bN/kDS9iqt9I9ilVi3nFizukZPLADkDfjW4DLiiz9IppL5PPMRmMEZgwnlVg
QZUV9jABE/BGOUTM3GT+OZHy0lKmaSCufVM3gP5qOlZyySNzHweB7tOZNYyiqMCC7awP6NmLFwCm
8PCBAjetr4DfRAOIp6SEQ5uU6B3kM0P+QYV+IuZhevicWKPgLgXOifBe29g7vaJixM0zKTf2TYjY
syOfBGQEdQ+GZTjx5kGUspo/JzsSs5i4WvSaRNJzZ45UotfKd6+Qn8G8QlR+eudvQtUvXu6T0tZK
8uTFaDeakr0vWG8UgEmIS69nLP82wbW5HX7UjLn8CjlkgA0Id9ftKwTS8TyZkUB0FEQbwKWHMQUg
ZomYpbDTWGMlBNU1tTJUZNUFBwpb4I6lzG7JYk4ZPm3DHAMvxKKksETBBTQfk1PoftYBCTkFr4qC
yS6+/q0uPkQJjT8NEH68+Z1AArbUJaK/dc+YvMUHHmxh2gb0LFUViXyPvxVYbmBqvC+l4rd5TnYd
ZE0vE1YswD1hbGOxP76hSHMQx5t0g6vnSok0qNNj5L7dOiQLdtCT+lpWNzzkn7t7cA/IwKmGg0Nv
Fwp+yHzqCd4ewgL/sCd68hLkG8zJEiQ8DILlA2hFjwtPB4K1AEx8OdKoiizkCR5OFSrfdmj6Fw+G
GkC0tz8E0rydWh6Ipbmx1JYdSHqiHLhyM/lmRU8QgsEzrFBxCazpaFZ5HMuIbZCs4rHDqfcjQEo9
lRFm6d+6nooXTuUJd4kQxtaym6HnRGNufoEOBElsl87hm0HzWRmrxx8gH4rPtLumgoKRQQEbAogp
IUSvx2QIFFxj5o/5/TPm2st6HVP9DMhSuqn6jY31ogQBuRgi7dv2MN8zkBObkmT8I+TeUm/u5yYp
+NvPlHG1xIrxQOD2Inbj2/N9si2WxNyh8kdwgFqwMaDzY5qFE8zJWKVQ1+C8XAV9UIXdBOnhiSUp
/eEgnuquCn3NhgvXBfZC8HaoNzP6gtphziX81XPkWoYwngKU83TKTc57NawFrUFepb4xhZfXzbJl
yhD1e80dOQPVgvsGRfQF0Mm12MzjRbYjkyJ2xLCHKBQhW7okNE6YrQuYM7MBNqyKqVs4OsMsYjqQ
ewUKfw7BZQpFapoD44LMkW2r7T2k5APDoQzyKOb6z5mgRBTLxz4PTa9YZVCJKu+NV0weEKqG1MyZ
yOo6XlQUGUTgqIbU8PKFfeyYiO9F9iMdbPaYoJ2jhQUDKUoD2gPi92FLAKvMIb0JMqQeiDrBLGeX
CWzPDHT+gTBH3R0e17rc3tftHns0Xkl8hnwUPubldhTcQ0HBbZaU8N9zAF9B6/Nl61SkyRueMuC3
IdWdGZVima4FMRCaypo0b3vP3fhcIxDgfIJsWc8fZ1wDecsYMKFBzevT3WdYwG4bbXTYHkj/B7wR
uGv9SdlA4oI+9jyYi2cA7Q7+Wv0eXwJ5qm/SebpP9/kcahUHpoKGlQOlsHKbQzx/w/mZsUJ2AzRL
+RbPoRnHcz5XUQpewSq23GSrQCBdKsEdp1kej6XxhB9jbj6KC+vUXEDNNZlKzeF5lTbd4cH7gf+4
hRZprKBZcq+CJ2YviFN9iOAp1KPYl1B0WEBIYkYEBj+xImOq8qVPEwIaS4xbKQ6XW3EVpDt9nnwp
hVPBYxnB5mITGQ6X6WUKxe8mr1j1cPpiWFLNNcGDaS6obBDZYp64gVc32sDsXLXze/ie3wMdQs4/
CGVsFMEnrNjcBLv+B3p+GmUHs5mwNMTupMKLG3wIc5EMEM3g7/SFoEpBUYSjtYfiE8PhgS61/Ky7
0FrG0wswqOLaU0KafxKPB6zhkjFhUzGofyThRc9mv2qC0YYNUJtquzLIrsMGxuDLhaCz0hfqCioT
jOEGOm08u+AThv0grRAoGukmhwNNbhhmjAD1EUoHqaMR3dunpHc4fy+yy0Fjj+0f2aW6s2pxy0CV
3Vn3avAeTb/A8rH/wIN3MlEkC+h5BRMAj8k85PyDuqKM1Y9jX3vbtf4ZUOyVmVmHbeksr8nR4pJe
NnLQrFKodIY9qVsU2xP9iMqOZZJkkwROq11tTiiagcmghH54HomDcfZ2qM6iogTngudGziBzU4dg
53XlxAOSElNUG9NKpTQZ05kCQwHMFOiBsVXYFoMYFk7mpfV0yDEL9uD20PjG4EXwJwjnCDAEJElw
EQRo2iCYIMBLfCIJEX8RyMOAAE1E2AnnAGDd4r3u1+r5vZZmZkQ0SYmW7jhQZgHQAsTwPmArBwJc
VFtF61hIhIvvpT5FpEt1lWyFYH0lwO+CHwMkOMjOSQiE6OHQ48Zb6BOCMRMAm48QKYWao4JsB8pA
vFnhRLQRwam6wBlC0EmIMzjp1d7ROInJfbKJahLPE6oBeVgJxkQyH1bEEwHCKr8Yv5MgjpYczEed
g1kczn8OoNRolR+qPhUoaHMpbEFJ2P6KtpTMkY/gfZICUYswt4IO8qJXQ+3+IX7c++qaVJO6IF0b
ZpoVpjObxc4hM2v9Ozu57dWbITK+TK+fV8vWF3vhEFU3sWOOZsrsIfbLGU54IKjtrbWmH7D7RKZn
cvLmGWXXNe2KBu5jO2PRU+s3pJGj00Ho4dlsOnnzRtGqigovy3cPGtqswWexVt+nJ34El1NRTSVl
86ZGixrLWWpOr4JU+fih2WkJ9jLgJDu8SIsBKQdmZhKTEKHAVckL7b03jN6JjXHeeq/6ZiIsd9/H
6fpSuvci6C4z7urxniMv8eb4xpMORjlkz4LgDM0mpmMSmKg6UHIaXA7wGHyEjkfvmOoKEgExAHqs
h3vwCT3BYRhrjkxSAEfzbEyVmRElSP/QPSonGY+EzVkNuhOzSfkqVW5vrAawhtRl/llDWN6jDBQW
B0i6h4uL5A/EEGxMyyChs/H+YqhiNENtWov3+TtfZHV4P3OscCRZYArcJnXzYWwS8dexB8G7W15O
kK2zCaTVArhAtX0BkF8MtZ/qh1ZHq9C3Vfdhgg08aHuijAHpEaqf/+hsWb+PNXTtIC78D4XlCQOM
S5kaXjkLVDMSchPvx6STHe0fQ4QLM4aptPGe/4a9/e+5fixxkChppJEsgb3jDW3Vw+UwaMjXTuiN
8kOKfvg/DXFI4fyVBcwOGuIPJaAxbMY+tqmYpncJfVVP1CFpu9CeRRWKyvKHMlQ9l6AucuDFuE/g
im2GVr7aUXqmpZOiLciIm5M29kZPZKAQ8ZhgZjCtv9f2mPrqhILHJrTQc2TG+zfzswMhJ2kcRw7F
e0mn7Dl9K/NLy303E/m9uahUDXfEL005Z/ON5xJeMd5VWYQosOQRDoYLVGoQEZun/sWpTi1lI9uk
HjB/EQIxcwAIQ0VkelEekPF/HhAaGukX7KuZddMEmA+qyNun4WdJZFgrPOxf69e/jprW5JNhIV38
dCvtKzkZv0JsAUdr5VBusy0HBZgDDhrErGjHrh9zwizK7DkKMD4uixw7v7XwKJawksWUjTl+xuLd
HkMNfA1jfQZ+92x8/Cnt2afmp8Q2G1wQu4PdO/cO5wavQWQ3sib5lbGqB/gQxoayGP9hk0oran0O
fp9sjWSWJJ2UFsghz/ECVQdqdBS3uTZtLrt2uhipOv9pIyvGqdQ4Eu5wCCt+nPy9eZfOBzsUDeBW
UF2RqxCBGfavO2wRr+CRROOZ4KELsEdkoSGUWz+Dxpy8byg8owT94MfKhOQSV7T0SkIFToFVIFOS
IDVqEWbA63JX+Vbt66gGknk+l9nLqcESDWFXzD6Fj4Lym/766o7uIYa0w/gCS5kOlY8EMNQnUQ5k
aT0nNOENA72kEV1gaisvDCgnSedatmMjkcqp/3JVPUzTZf0I2dDrh6MnY8MFA0ADSl5QKSOtIlMl
XdXp/AQav/hy3/X2KSG1ZFIjGbZgL6jw45s9sgPaGZ9ucgGR8I0xOWCUC7Z7+Ory8tAofU475A6b
UMo82wZSuO+czw/2F9hr1BhTc0JDS/hNbs1N/cqDjI40mo5hj8LvZ9FTKHojPTEtV6/vZgcyQFSY
8Wf6fhFHl1Bb57HiV3wBeqald1eB+06tr/of0SU3tRk6R6Le2UTq7Y1pYD//4ALCSchhelIWI6qF
f11/dg18261u+fhMjeyfiSV3Mr33TnL5sZHUK316rTRxqF3z0lm59aLlsBjGhkHe7MamF1c+yUS5
e2qTuJmI9jeYKEq8d0ac4o47ogX+Ly0dOxGG4tovv8ug0bnEmV1C6kId01qphYqQ09IzuOHYmoEX
yqefNmCOUkFmr6Gh0M4JPymOYIBLAc8gikF/Mvb7B/R5h4I7UIGsID90Qc5fkKZr1risqtkBgA4D
zU1TRv+zbUZHixVWm8Q/jmRNazB+ENmeEb8nVXMT3jxbwk/7C/1D072Mjts3vdBk2vzcf/ueVeKU
g9c83UZeFAADuDiqrJ8ZLYCXK8dz7qbn2dHvQDIYDVd5mSrz92U7UBB6fyv9IW6+NA5caTQp2kDL
pqpxfMhTGYv2x4wGTV+EDySjny7dMzpIVeerwOzbdQI3ZXDre/goAp1pHqtk0Hj0esM0pZxsEEw4
lzXz4f7dRO0X7510j7i0Ul3zgUAAEoFtu6GonvVkDROpPL0B1Vwszpv1hc7rM7J/rO/3aGbhS6MR
fFdMEdkzTuUt2aVAIxbx2X56JByE4vLqg0cProRo7VpjEpgIHT3lUD1nzFC5C+6KV2suMg+vZTJc
00dkW7vMpns/ST7eR0WRYVz8KpuHEFeV6wkovvt7jDSLpcwwDW0miRUURGmH2n9vOL+UiJSfuhp9
nknzwVORIhLhqXSPIAgiHsBcnNhvYpkXHLf6X25Ounyi8o2fySjzFMtraYlaEW72TdT1x+L4+i1W
6cir89Vn9+m9B2LfyHOpli8hNMfLHStgiZB+alfwdhBHVdtpUaIN1VUOcfYbUgjZ7eC8NwYsvZWG
+ifbdCQMhRtAQOZlnLy9fNYyN1CQNcaPyjfR0kRgAf0yoAYAPGfUd8AW2pwu+7tnEnHUEO5fCrjI
8uF9sq/RhTKSbK6rI1NV4S0XW2yBovTPtxvv2k8f3c+vhT0S3/sahcRAZjnVAGnQigD/cSbPXhV4
DKLslnvde1cAALTG5TmP9/GS5tcbFlbr2ynyFgSyePBKK/MEIRbW9lq2OKhZsnTTGh2R1gTHLqei
tPyJYBZoVWgTS4p6HphIrZ3F7SHP16Be1Of3vVqAnKL/SNe2gBWfB+9mfENQKpSq37RAHpGufQYr
T+l8fLzu0Bblo5R/JQhFjbbvfqOLppuIuoI7mOE++sTbO/5cBOjInrfI/LYoiWRBUXQgjEoAb7Ok
N8dPMDDzNPNEDe+HKpuGDP9WQ8Ee7dRfjULb7qOvyGusUUBd9VL+o+10P7DnIxEcIUOdUm9EMZLY
Xzoq9XnUBXntJ0in6mRx2KqHoqfEzKnj0xdOoCWZBzHMX6Sk3QNACVnsFq1bHC15YjduzB6svr7K
n06jsAf3TZ5h+pmQdqCehgEenzJUUfOix9+rbHDqjjtGQXD8bISviaPIIKCbxy7eft6TTt1y+V4G
aOFVI6eRZuzZNcbLomPkXqJ2T/+a0wQpvMSojDFh0rJI3Iqvb91P4+T1r9S6OINjAYVqqOw8Kiel
wQyM585LYC0BQHQM0yE6K14uIkPoXCnqMmPXR1wV9K08scAVWxgoi6ihMQhRPfkfc/BJy2JJANmj
zbmmg5UaHosQoymqtXz8jdSOq37FCcbbBBr69Nb9lIYTS5OHdWrDpJsb5pY75Htbn2WI+BFtH7R4
Mve91DnftLEENBkgSLl74XNFm7t2cMIK7CNBC3CRSnaeSFOcux9GqHhN5Bg+n3ljmQx4MYBjx5UQ
2FLjlCiUp+H0voGtD7uriSc9qnGkcsJWsKCtC8qOAirStHcnQVl8muZBsarP3Bndfc4/fIG8O8CM
DNRjMOTnpwonKY9Y7HTE/zYDRQODhx07/l0ISJcrYub3BgNrhpdpyb+9vnFwbpDbmGa70YyQs/rt
UIul/JJ/Kbs7ZFx82TWnspCFjgrbQ8G+DhXDLWXPvFzzJxvoGtHqehjzNpoTz2Z+tpCN75H+o5qT
/jdJfJCrRHqIBnRe/WWQaf7kQDwnemDd0BVMZ+1rDraAo/iCn4I8BLpxfcIRp3Cv2odktBmARaoT
HLnJSDjK0dEop0WKBGioP+a5hSq7C3jUKNaaOhrbGNsqcWh0H/eZAXB9hK/Rd2udXhoujzpu3Dux
oO0NiMK3nrrEYI31Zfcr/N5nl4cLQij9cI49i0lhgxmZlJSGTjTQAd5279knPevLEeqM4DocawCn
ndKkrh06PZdNlTuXytXb5UvzKawAD0peZOGXfzSBL2vO+x61mKf78h/7D0qzH2VCPTSdiDEL8rc7
osVxqMgKTxbnJJJatvM215k2llNcTP1yBGXkdYU6whL/erbTBzpOapTFvkjTaeQBWkb9VM8CY1lQ
CNNdjHDhgpE/JAWUbXV2d6rvuveqXEjBw2N9eaix3q0xOZaZO/0wa86YDstIeZsoaYMDVGyAHhXq
cZYnk/TbccDivbTf7DM2WRmNjdFoQdukf90SxH/s3+r+/bgOFKiSn2e3K7t195rSWmbAqhpF4mks
rXJiZCsLkBdto4YS6Ytc0lEhZUjfsrQyuE/Vt7sjeDHDA2Jivnya/MBdDfa6EUrnfJTYYARS4H7Z
9sW2M68jbSNbi2e/qu3ZB4t0FDfjk1FthxUYY7X2bJQm0e9cfqJuOZoBN22xaLcwyLaPSAn42bqu
nBYLYW1ulQ5337HEnwIb+PnJItIRgsnLL+QbAM4LFUUPNL2v1TmznTt1/g6zYfmQUCYTa2b8cA02
zTkYmlj3pCYo7L1EtzjHs7tnS3p8kw2/z0TnLIr02yTw3nTCMBLWl/XCM8OtLYz7aHh6dKGMqMl8
PHQr3SGJ4VPpYw1WFDWTPvEMdVm/aSKSwt9dY5gSQXWmP0p9xXQhPdG7uSAKKZOPji/6bFhm0Fwk
BTnn2OGLvvJdM1a9avOBSNgtLLpI2qFBiGfYIINSmZPi3+tJWaD2zc4l5Y1rgjUJf/KgvZzU12pI
v6D00Zz7+Cr4fM2hB6TUzqA4JBND7pFScXklm12UPQ1fWj1wXbBbwwsEFOLj2injGDBePVO0FRBy
pfjW06jNxFOMlMga9ikkC+DTd44xlECO8jn+vdQz9vSXSdQFyq3JZko3TyhdUUqihHrHilPveIwV
V5Pqowos+/4LavRNGJT80XnabDlpiUho3iNL9EePYieHGkkKClRIZdBm75otEoQP3bPdI46oH2YY
QyDtjP48xLFhYoNSDfDKwGIgM72ycPsksmMhKGD4r2wJ1L6zXI57usxKPb1/AX9P0O6nGZu7suEK
Txn0iE0H25X7D5+2DIBxi2xteaPfdgltIvVp4CfhsH8xx+kRAdyo509I+ViPjsaahZr5gZuXSv/R
H+4rZmBc7uEQSohZnk1rklBgy0XoYOduzmyB+6Y7aI7ntaN24/zY0fo4S7QmjbD6+KC40Qp6xVFy
HqR/ZT5DAGf0H0nntdwoEoXhJ6KKHG4lonJwkH1DyWMbBCIIkZ9+v/bW7MzO2JZEaLpP/+cPOGW3
cJXgvIS3j1INZNBWfanny75j8+lmIxKKuxoQ8iNJ0H6TMAN91dbPKsovws0bT/+FATJ4QjXHmoZL
iuRWNsKWtT5v59vlGUPBF27KZmDSX9HtoHLozBXdEX3QvLVVILTFMLuP+UQC+2ex19EMmkuiqO+e
DbIGrDwcC1h72IBi1Okw0bpD9lIqLkuulXkoejsN+M/viQj5abgaH/EVBLFkMRmQ3wR3azMb0BZf
HUwYebTZ9I/wlXFi6sK2D8FjmQCGdf9c1FlALcEAoGtv77C7T6cVwDnC438U/fljNaivXBVbUEEv
kK29O9LsZImp/bl5a9A0OdRxvN/t/blGj0SsR3boc69+5UjrQNlijP6gUgRRztlL5gO7zlWMqx/1
Vr4z6AW+qlVEfeT8dP1SSaM8P6k4m2+fNRMJATCm9xgCqzsN+uZJY3QHzTcoMMGt69+Kf+P82kaJ
ZuyGwWDLybCUrmN3IhA9hobyXJi9b3e7FIsHx9PmAKyiX4qkcaD8hN7vA1yPSjcOmmbTyS6pP2Qf
9JR3KBgQeeKQWMEH84b7h2p9W+ZZqwj8hiAOoTNdd9beua/IWVZsNqBkszy/GNna85MnEvkZBRHb
lDaKJTQe6aWwXSrCxvyaynVz27AhRoPgDOcOCg1EZjuAxk3JX7xZbUitMAALYaVNAvxn1UHCIe8e
v3T0HZSzxocJKaUkMyeBY0RZTU1AhRxvh9FDFlEgrmPTGSQG0Nxblfo1UCu0TsubONZzftW31kf/
AxIpn/jQKsSjSUBVnQcFIWZ5hPvVI1Q4tt2WqUIp/Z7aXIsoQmzga+l7KqKn4s26O1b+ZB0NILFY
Zm0AtJOEgO+1/nlC6KDZAEn4giLtlZGN7Ri89XIJBnXfUizF7RyqyrRQ2TM3n1DrCWzQpZe0/XzY
K0X1peerDgPW8cp6aRrXBy0fHEGZ+UieIWH3QvxWGyTsbYk1lX5t1bXgv92YHRaVs7op2I4ecjOS
bGGvbtZuIX1V34StEC7VPaP5TVit54dmgQWLkFhV1C1tqKfeLLNiJ0HhfOVgOj8kWKdpxBDPiKMi
Swr6xy2ckyi5mPGWt7MpNh/neoYGfyq7jciCGtedvDO6TV2syMGyHrs0LJ9vdnbSCwKzcbhwS2dp
E69EL6R8L55b2wlkfEamtdKd2D9Jq6zZXbtkbXcoXL7u+gv7C+a9DFF89UHcDsk/WUlBv5faEwE0
qRzp3bKs4TnYX/m07tllQibsspOE2ar0ZZUeET0jL7jqrIZpzW79X31VaTIjJ1Lx9QZGSz3L5IiE
tzlztzzvejD7W7eqCflufEX5SF70f1IWzfdVYXjkKEkHJmpcr7ESis9OvnpK98VHTE6BShYWXPTm
eHeW6qV/M3h3mx1ut0zxLGRrPjl75XkajfVDZbd7+yxEFE8CEOtjp31/7ubOv22w2C6z93TGNuJ0
716xBpe/dfoEmiufQdakKWLdaFJfZjMu+Xhv48RMfkWXeSBtWB4zzjS3cGAXEKQRjiMJc3jSfmXP
5f0R9MZqbHd9Gd6zVStf9dva0OgLA+APqJV8/ZDkZGhtbXhzQOrMWp/3c5KcDaKhFLrMtfsAqSn3
tbobgGWx0Fw02cpuP0bRCIW5XRiumq3zQH9pfykj26tmc4nYGK0cYrFv0T8DnXERSQk02IXdL7sL
hvMJg4ldLOoUkDe2smzzX2zzK3ZWT/ktuyHfDvTzJPt5MAPNlxGcc1V9wx8dT/5/5IHcbhtMpPme
dXJexxUu6Mrk5ZPf3X31uaqFLhevSsJ5CCogMmuDwzlpYNxiifjCNw3X3RyfhAt/sWKPoKFHeuL7
2u9Q7lMUXHhAVtmuIcQETaOzLizPcVy+UWDNZr8AQ3GPU30vQ/F/BDZzobEzpQX9AknxZBZjpHIY
lfMEjywv4fS9mBHEfBls8Wuv56DRl9CO4Om4KMe03j3qF3bDYCvPRf6Tv05AT3CJ1BUxIC0gfpaH
3fBeUTdABrYiWXmDzXGLQ2Nn9Z85xkPWRq1fS+VLln6hgtxh4/Vesbx/3RJh1a1/gKSp7ZJPYcwp
J3xBLZA52Bj4WVjeA3VH7inzVwepKnWTYflQN3iy8/KXh09UPQ3M0sMgSMNkNROSnzPVcSaFN6Y1
tCHkgFork24O0ifqbmWp5UEXUhKmlMhwe0jDMNwxAUBDPkaVBwoR0ppFds9qr+QsElggorJ9GgQu
u9jA1HjFDao3q34XKki5kog8H0qcAV8jdq7jD42ltN/TKb6ZARw2tjQEd2HZrSwrc9+PxxlRv7Se
EdWOb1V/oOAdx0XSAaH+KEOkIUO/79IGQes/Zg5SdgyyllSPv587UCSqS+ivZlBbfkOCnexSvzzd
FC7A80DWiPM46W1kYFsNEKiTt5Pkm+4yHEbme1jUypasHn6MYLrGXpaDa/7LWt+uP6rJx9rd3juS
1zWUlAjI/SoJhpyupq9/Ud6gupMeV2qrbAknfkAsuFUcTC2gWtNxF+rYZjmhEkteJRiNTlgDRTSn
6kakB5u2p3vDxHSAajDIqRs3R+ZdbpravDDR3tgbsxzmZJ1pbyObNsLJ0x2ZgATE5GwTdu1v8Yws
lINDeoqNf9A00iLKfnso0zluL8iMOv9+ec4RRIERGE0SG3axUcAnoaTRRr3DyGh67wEB4+FhFuBg
gnWLdC4wFZj9xlYGPEmGyBaAm0EjpINB+on0I8O0ohcDrcj2GEs6pl3N8k7SlyhAW8CNjM182Fan
GWnJQAmnv6sZ+aIuYBQDgfDpgcr6391yk+dK+rRxDKYhFjk/qkp8EoT2BcLgkWzAq32xEU7OZ5Y6
9YtWlXZG/nG/UEMirr7lWBDQLB89ZQrme5BkH7oRMpLuhtvIXmUfa7bP7ZJL2J7GV86bjS42/Syp
tz2bmiEUUWy7DMH9hlqXVemX1UVDd5Etwa51Xcib0+bA0p3eycwK2ZlUXaR+S+aRy8/tqNmwLAXS
RY+I6vq1oPj9mDW/PLFPIY0RsXUyi2WydZaSjFdcyMxGCJtEeYYVVelLVDIHOQ1IEyr+yQ+PUoAE
J0l/sTCnqdfFCLKMsKhzgmZ4JbpOMS+Ds+/Ut0z9qB1c17vLyNbagr4EJIDvLthGE2ap37Y78+bd
40OJUAkmceliG4yxfk36AGEU6LQMn5GekI9C86Pi3mvRWAe3FwqIW3Mkx8FpfGI5gCskAuizT1kR
QQ1jRpukRWwn8ie8EaJdAiwZNNiR0ehwB+DpIfBU3GkUl21xv4DU53kxTIjxkxCLp7ep9Ntio+g+
6ycGxfWvqSAjPknKywTN+eFX8UknrOC5rIg8SIUEqQVnLPdJw9D0VBiG46G6vem34D7uYytoDRIy
IEzT4ceJGDJok4XKCYe7gKdqPrFOKZ9so2NSK5piMeMhJQU3xK9Y1ihc1sXGukVlQWZG+HxEKboO
dDhsGwP4h1vtSE5a/Rafjc8HwZiGaBZLb90tYE0fcADAGlFgzgsSV/pfAz/A9gq7duG8aTDrERXW
fowPFWwYe0FJroscbARhdxGHjjMEG2B5SVeWbUhM79NxzXzbAgZn61tP92E9j8RxbYzyhLdC86O/
E/n58vzuNHd8kzfPvbkexb4K/TQ2bkz2OalPy3yvvuvv5O5O2DrNv/AuHOTgqqgNEZ7RVs1x/Rsi
Zu4Gy9Mrj8P6ydf/8ndtSD08+QHLgiJwXRG41sg8OQruD598l0Bs5ndgt4wJYAmtGPLyej4L2WN5
AZ0CgoN0XYXE3u/yL3bf48GBYIwi7Z35JkVxnnnFvj7isrqlY5q93/MN6DA6arZ6Ap7nqt0ELUky
A7qFFbl41lKd2PXSjA9nLO5IgnPR2IEoFZWb/8oy2DrFNXoTNNU1XhvK69NxbcdT5aB4h5AEuC/v
0Oz0dnC/8BFdvdKi/h97CewYZgdcwGsQulCKJNmZnre5mehe6oKLhDDQmS9j5j1XyOsAmw1aMBRD
RwBm7RJvE+LiCoSbSsS73UDHB5/1Vanp7d9ey/sSSAwfnpvH1mVswU/wAZmazb3n/fKdRZJBpBo8
dO4TsV++RdXtVNsa4RcPc7d8XPMrxB72OWxG2BbpsdtD03jMPrgD6BMNaXrT9pED4goCzQDOFT7G
AWDKdIUhFCW6z4SOvciLSemNcQfqh6N4Sxq08xJ/ATjmCI8qt6sRxY6KOzYhI9EUxxD/sNvvqlBg
KFQK8GIQnID5OVhZUChhA0OrEYGTFaK4G+m+Yj3dwthxU/yOgS9o5voSOaWqZ6eiVqOXwehjr1oe
7ZOyH0qKJwhsFTXohuCgV1QW/RpJvHbWQMsRwGcb+Ve+tupSFvkyq/iVodW2H0+kTN32NrscuaH5
+ApDqUIezgApIQjAVfrHagU2wqcRr3olo2/+YXZmzwdvnBYFlRTdkd9pFtyYh4weVT12TIUIOut3
pT9i9qjANwp6eFvjSnJZvjqein/sTWmNCEyvOoFdJJcYllYPpo4v1lKUTH+uw328RaLEEsCWtciO
uCClzkljE/clH287PjlVXPAeDb6OQn8fC/J+W5lbyiy5FwsgPAbqIrSj3XPN+eRGgPLzOykCGrK9
GXLF82nJYgBNwTGWA3nVUB7WPMu0357zScLDwQy5xfO4Vq/lXnmhY0dbAncKWhQCclF8ngfMPEwx
MAXABGsPv9MXpC50rUADbjUPEzvQM+8P+HGvxeM0oQmaQnv4xkBg1neAPo+Pav8kBukLVdN98hue
DVT8p/uTRcWLkXmARWdJOOl7XbtCLET7Y33jpGC/ltNuUD7o1U8nrkTtvGX2puw/rNtuoK2auajO
7fxYoZfVgxRfQR0HJ8JY9kBoN0oDavF/2vR+0dMlfdUYOhmNNSnQNfRwLJfdQmntfzo3qNzefyao
jpK0SGAJulIGsnAZRvgPhIbMGJboPKcQ7ZTi4bVS6koDzc8UKUvDrHQAiZ2TM6h/m/wq+aE2dhnJ
xPqZkrTtiHRjeFkOzyFWAuZKG19M+xjH6wKzgZhKcF8Q3QDby15Qv4QMfqa8z9iDP5VuIPQIz+vM
oBscpkzIT4tkaLypMLKzvJZdW0vtUp0Sc09FMiHocMTBqzdfygPaGz39RsbLfGptTzOXLWgwuEbS
E2ptbFX7Jc13etyRCrqWkjAXmDLW3e4TeL1eATEDVtCrqRAt81Ut/emYLNLx5Q7yrJ+1bK02IguX
19M4ZpcBXp25CcNDQs2rDC9PEXfLc5zO2ZKFJ727s4E/Qw0dY5NaT7dlWD1aCvNrrpwM+fLgpVZ1
ujO65vS7TXB7IThQ+WqX3fP80MM5A8tKorFz9SqcpjezP8zAgdahKI45XgL5Wz+yNYE/CyOblAYI
Mg+2Re866cPE6eCer4WGFBrGzr4f+zS00wRImN0jqbKEqWyp+KYHwTMBg8fBHrLY1ppv3/y4Dut8
RwfZMt6tfj+q605aYjDTfaNfwNZoK3Y5A11s3E+ZcEFZ8+5v0aQy6UJ60VqHmiNwcBYEIsxw63us
jWTF/XHygL0KrgVtux+zf/TJoEzOpCUYPv4rZfeSvFtgyFRRWDKUcFOAI2HA0CdAmtT/6CfNebNg
HFtPfHaQWoBgcQd4LpYydXSGQRIPTL7m/urc4nFrDCHwVGbTSBi25RDW/YdKlsOJR6KZL1VlLu/J
2eY8BqoQn2dFw5FsLXVk+Ai604CwG3YxUY8PUREf7vo5Vf0Rhsbnzb+/Nrdv69CAxQFuM7Jaigmb
7BEeUlwI8qNtHZkmeWv78X5Pf9rhJftU9T0sQaZh1C7SS595TDxgM18xPZ9oMHwl3huC4gqKMB36
6ojGlkYwglLAwqcnr+ZKrGjJm3qC33f7Qh9P/+2xRr6ITQ6aQdSrR13eoiN15t2DsPCd/EovtbvK
cGxiT2jG8ZpwQjR2L+mmolt8IYWRXkaneBZ3rnnF5twlqpNnnz4YrdFAvq8kiClzNDRfT7LnaINQ
6TVcnPd7t51u+w4WaGN5LOrmvGUtqChBSuEBK5cRDSMWAHZG+hFjjxT+FBLdCqnIpqrXx4e5ahFE
X7ARwROO3RxbYnWXs+1IPTFXPjcjPCzIoGX1Wo6riSmf2rFVfQ1lVesidcHGpxrdkjVcBAEHAKUT
wGZOr3JhpGzkUWQxY6vbwj5SJKX6DkaGNkFRWb6VkO+Y9Su6y4tRCqnrYmmZ5Wu2a6nlAcyzbj5Y
HyycLPqDlX7U8CkQ7EPpnJbOy5jt5Ac5wbh0kQMdWWelCVlRaCerpg/4qx9h3lCw3XYae1hcpYoI
4mdMllK9qfvdzRIGJunFKSMYMhl97eKvaHD5VERdVC6cOvyqycMyhVuexiFb1dsj4KShOkKlA0Vh
hyr2acMbZRDNTrBenD6e8h4eCQpr+dN+7qoZzmPAlBsPb1V+bKqNaI4+3Nhy4VcqVdjW8PmCaWSR
8nOaJSnN4qsC/VIl8qX5os4bigA2F9ysGjI9rocz5gXLJ2m5cwSxYZjDLn5XuYhGTVogBiDkLuHM
dXcfkgc5YzJw+lmY3SZRgxGLWSJ/4xVsVGhnXCXlpRsiHapm4Y+UTRVW5jZ6N3Krn6jB4OyWqlAS
9QQCyrQIk/XdBLugDd+bADaE6IXduIf7AclVt8+Nri6Uf7AxeyKfn9g2IQ1mcyOR+XKiVa/LLxS/
FMJI81mbdb0maRWvlmrbJSjJLLQNz+swfiaizQ9fNT87hNTj+JafZytUf9Hw6ykt51K6/+Sore9v
dfajN9zwz4mZSnZiyu8T/00KRWFSQ4MBQq898xFozOz3GCKPijKFnjprR4uDvE6XQUbInML0y97g
dxQCF0wYVaFBc6jy2RmM1iZ9ZcCDJ4xjQFNsuO01DDwsr9F3TXmiJqsFn4D9HMBBky7pkrIzums8
S5itaTCYcMIzhIugxjLq6rRMP+T7drQYxkAG+JpT1YXqDdZf/+tEvykAg3ilxY5p6g5jqQWNpfoN
0rcu/ZDZ3Do9i9Jz85SdZaVRF2EOmlB0HarmXVCRWB6m9GPuuSV+ShqxsZ1pZ0vlKbmThmh7sfo6
sKCxgDPzdi790ck+0sbVzc8sP+QPr4acZ/t3ipDbw2twpvNLePR5gJgCrAQfOhZ/G08DmJlOFozi
55DmGswTLJUI0YaIiXdqznkVVdYqS8MR6cVj/E7wyfmaEgiq/faXJb7A8J4QtWH7gAg8ineHL58v
bSR4/S9UCdb5Fr+ncYgqoj6Fw6b52T4/qz/XlHvxdTO3DY3FWrSoymFbGXt6dbyHxu6vNpfP3qcT
+Ci2nfbKaZfqGgu+mrLIbt5Zq6xsPXQ4mEMPJFejdoEK1S8rC7ge7GGeejRo12yIOCxpOPb2pqk3
MyQJazUYVEn47ygnmqMIIaZAnzZxB7j7fh+P1nBMTAvZC/TX5BejV0AnEmjM+Z+VEDH9IcopYrgR
3MADyt1H/CGDXMyjEK1Ek/OSjSC36woTFjSQTF2xyzmOiCiQm2BLXee+Vo90G7natFUUDu+BNYPE
vZjikkp5q7EqPVOM7NDdEvud0jqU+8P4oGEJblXiJdJJKgHrsNkNstAHiJ3J7/N5LuZ/Be80DT/6
+FaSW8Orbs6xZtkWFdCKQQ8nmj1AwYSbwjq3PuX4w6CkQ6MqKqp8rdDYaTt2rGF6C500pEU8mVuu
2p/Rjde/xl/z1cHlL9B+aB3kXuy8tEM43jA/qUMw2Zq89nEZV2HuJ/PGGD5G4Vle7VWHuKalpvpK
7WPkgkk1L2nLemV+DcVxTMOqDoEFVCz1yDhYqrN7JiUYRqXjm19nmvTnpUx38FqwTYcq1UPjpU9d
Kaf78ci7goMsnqRYU29O1ipBBqyGbo0hpfCL+rDpOHkFZGoCUHGq7NmkBcV6/qXQGD0alcooLLkY
cPCBjf1TQ7PAaChr36T7o+cA4OWFMG/GSVjRIcl4AouIPXPG3rY5yFhkfE+RPPhFuSUdiTqcde9H
x9bBZFkCY3dBywE5cPJZgmTfpBdq0cyj9mRWKPwO3rtaHJU0nBar/iktVimwyO+UXxXMbJAN2+7c
vGrNq4LMKzkzHYGp9PpuQDCmDCGtSY2itlipdOfolUDHKtd0y0CIIHoQ/U2GLWz5lgDHGuM32vsR
mwwZH1tyqOBWDv/Mkhl6nzXXhkYvMh6e/sxtTXYioGMGj+2hZe+Q7aCCTBkEPTbf4cgKDxvKpiyG
ps+RYNqNhZ7BKGbjaO0y1p0md/kP4BJYp//ptwA+XYVV7yZn7qnYPcuqdz9qAzGEb2N9AlidKdSq
8ijdaS+SPxrURyAdHzvJsDrPbOjvHlhXg71njTVqHdw/YZm+Ps/iR8W/RczB/+bZdzzCh33h8ssX
v8XbCDNP8TqAUb5SHu9e4QKs3r3nGaDXg/7hG0vI+UuV35VLSCQvyrz/f7WBMGxXwXdpaT5fZg3L
82pzi5JI5JiJP3P+Jf5+i+ZVI3ITrMBYFdjZVuL3RvuzrS+iB78ULM+NlYqdvRPQJr3S3sR15aRw
DOIccx+3UWAuoTQTarX/DXCB9oT5akMqCGs9UPlPi6TP6+JgRlnxBngrPlIEASb4rycIFItLElnb
OVAIzDNIe8Y/nwuSM+RqLhYp3bw3FEkfwwAeNtxCAmPZXx1gRnHo468RcLibdFdEtOrw9cfcXRBM
2p0w9Ye2s37uH/7jQEHIN3aqi/LHV1iaD6x/+ccDw1HgSg+ix4M2cxeBKXCJsGHhzAHjV1VEN4dM
EOLOQ/wKuSqzp/sqLvKYmOATdtvdI8roYSWs++9RHBTYjjWbMspgZHKBcMCN6mMTYNrrO3sYDNE9
yvAtEzkTyPEiQCZh7IAZL+sOBnjCDnbgz/9HD8Q4AgUeGMsVPugbkQw/02MVs1yKocAdAdXvaJiF
w/55qAEbPXG8gAH++PY46D595ypikZe5i+J3HmXkMHLzSfhFEh12vsheADo+sFlbsjlY0URCrkz7
NNCCRyQul+ZR4XK7G27FtKIMiTg5UfGym/MVFwI6ZQIeOxfhS4yekMwDcd8mJleGAYN5woUYQRbT
AaNCGOnTY8caOoVwweiZUUHyfxYRzhFA0594OcstEWE4LKzE09PAY+QJeDDOYaBwv6vIvC8LIh17
dNfSWxL05BkmRBJUEWEgBiOs4DLIbn3SNx1W1I1/j+hEmStU3twTbPki/Z30+KAk0ALpjrDyiMSI
Ra9/7MFoC1y/KUfIdrAwqxZ/YtMSIc0ZQrIhmKfZGG7iwESJD1exVdZYeQK2YFaNbT9KrzMZgVxO
nlKGIDcP99uC2IEMcPhvwCHlYDbAjjXELvfE8428gauETQoOI7IHmZnhwnZvVTP2he83mwWcCicY
uuZFYmpw/nIU+GqAg8Om+02+UmSnn4y0z35cPM76hrnBQ1DFYy1CD8QcQdP0b94A+GGOgLfGg4kd
6t/zJSzvZDKAnPiqrobfNCKTh6XPhQUSJQjkVb4n3PJQR2KhB2sQcTquRWKo24EOmFtH1kVIK8RX
p18dV74SZT0KdY+Gk4egHgFi2PMD4tngk/jNNEqLcFhRcVCZcluYGnHuxt9eWFVPIUQpjlnMAEK9
SsIJn11yFcQbx0H7Egey0MjVkfrL2/qY73FoTSS/ocwx8dvSOZhkpwf133UsoxbHP5H9Is4BbdCf
a6DvRGL+Zc7Coark8TV/wXjrDf3ZFQcnzo/3JAVFXII7B11i/yIMYGT+dY/wvdVXzytmthi3mStx
Kax/f+8vLgQjRIwRDaupnmxnvJZcOcc1sZS2aG6qnbhG4vpR21BpsA8XRx0HwqSw5bXiIiIC2MjY
wgGh7P+uvH87Pa41w1Z8TbxBxv/FqdB/+rs7pGIwB/sGPy7ujzgYEQyED6OIlRFRanbQclKYjv1y
1BvOUhhK4HXI/p7clfhKBMktSNkxkypl4wckzA/lTxFMEF81RqL4hfqcCUziJ3i28FDEVJEWECmZ
XBQxgPhovgq2yEwxYYPzZ6konpYV3QuR6yGSdMQbYdguVMz8woNFPGZsgEgzwCUZzdXfIBdPnsg3
ED8gfkFfotKnxQLh5Vs48qSbhC6kSI6JhMlTtklJM8LfCBsjiUiSv0ipv09z8AQRBw2ovxPOO3yH
fzPUgCQ4wo7n6++Y4614NyE15h2oy0O8IcUxi1AZQBUuhFBlF3gC4aSEz86D9xNGTw/soES8nHBF
Yt7n3yxdhSBtCScZIcoW4SsikYz5EuazmPrRXPz/ZfZmPLIQSBUizcX3ICMz/DGZ/xNzi9PlIvIY
WnvST7jVNVx59tZ/g5Zx0137DehUsbzh6xkH1WJ0bQxBxKCyGRoNY7uJTG45zAcWBIYFDpScXfKr
fgIV4g6DzlyMA3pXItMnvuLa8v0Af0IPwYUS/jP4XYl4I0H95sL9f/u4Fcb3n1id4BLhas/d+hZX
WVwx3h9fz5toaRn77G9siOdfHL6YVcTJ/F1xcdf+bKignMv4eYpfGXMQAwtd7+rvtkK5XwkXpb+h
FEzOASgq+QXQxFII5ETY8MPwdmj7BX+3bRKOq+KBJcIIHd7fpAH42m7MiTmDySBKQqaRHhdS8RwJ
K1Phu6GunL24xCUeT/8fJcfJ0ssTzzrfbrA1Fg8emWYB7JvTEBRQ6Q3cMu7+SxzhqBLdVo5v+eIJ
FR+jrmK8uwrXAurkkWCoirMR1qEyrqecIO3J7m8y4lTFh4pBWPEoMIK4H5P4cDHnmdxS8Y7iNuII
82CKM5lkdKF8J2eMo2Ivz3HXXF+xbtSo31LmJXGoEGV2uNP+nZOYz+sNzbEbX1JXvdJ42bhW9sLX
Sg7wR/t7OMVDI4aC+LP5l+J2def6MBFGSDcjw4e0+3cX2X5WuybqNygS+Qp/qbG9w4RwJc4/2Qnf
HcbaBuhDpLwJ4yxxfiLBR11hoYrDIiOx3MwXcYziZyG3c2U4bgjjTIXqitAuphExHVEBCYAUbghX
jtPl/vIlhtewqv9pXLD4KgfxD1RM7xskYcP08/fDdcRzIo4tCQ0eDSZbX9j+OL7minORPfHIyN6w
o4t3oLNz0lxcHaluhGEgHSDs+nCTFRfV5GKKZQUFj7jS4lr+zXxivpBC9fO5soTZEeO/w7jNYW4R
cUcas8WdgSBuXsJHCXsZfHSxfinwoSH8mQ8Xz6wYfO1mjhqcc9rw/4XbwDkoJzxa2Bk8g9sKOt3h
vsetJ7yZh3GthY+gJA79cXwK+MK16BGec7gNyNBTd75Be0D7jWP+khxvQ3InCpjlwFSWor5O22Xp
4kKKXMwzK7FMPxagf+W5GwOJpJ6zJa01x1fgbuxn6FEhSFAsh7h2PmD9Fwibl7o3R0oKYBY9Vprb
Vd5dE0ajX2iCUBn5d0DPMywCqktcASovx3vxIy6xS9w8wTDypQnh3W8kVx5fqk/0vY/h5OjLeTPe
XESJw88E7v1a1X4EjQNLay/FIr/BSXGRr/rYjxWscypWSPYWG/xupp39NoBCL7FtuoGkLqxiqYNg
evIbUlckHe03DYQboSl4rcKRxS2SFHgIjdFwbfGTBJw1qN6mq/lroODv0VbFgc0PiN5e+dw+d0p3
UdAZoS3X7yu9w2B6XMtlUIzupXrTIAtj0XS17OiuQSrDkQbobIdMrFF2WBuUNIYWQ8LAqmNaQguk
HFt9pVwMcK1+Y1xwfwZPGV/j4OnYQktcA9nOy+3n5FkUhhdekRx5kbmqTk8FPwCJRibTAiaJMYIh
ZUt7186ZQpnvkGxh6yD89mm8uBYGgmDVJvt8vIWdBX51yr8pf0etVRG6LN5kAlzgQeOZcc49zpvP
jaJu9Ngb65dhOZvxAokvruUXwwqdhcsRMQ3O7o0AKg9ZrhkM5jq/dr/aPzIRXB5lJqiANvp46RPU
H7hZVgT1CVUFf+KQrEAHNRECd4Gle/UmfYmrA42PjLBQsFx6avhWswtLPD3osVd8nnhZczEnoOVA
Ur97trr4TK0gB/QOmSD6pS8AVH0Ht1TrarGdqx5f5T8J2TU4VZpATybhdlgZLw0niXvZA6oJ09Q9
kFpydUckCzeXKDHBRXBc4nJxoTSODUvAqRvB50GOYXsgBsGwqkLJByVN/8T/3kI9iut3s47bX5gC
LN5WHOKIyhJad9uu843v2tzgUNwdtUiol7BoznigPNxrtG8nPVCSYEgnXBOH/KJgC0NPAHpMj0mu
D/2FRnd+lJEz8IHJx9jTRIabZUNZx8O5howBZZeu9ezWt38AccZh7ra4aTXrjm7HovqC2BYvWwX7
GNtYKeWmV3y181NyFgxiBR7vRv8C3Gw995ZOpoZfDN/0xG54o0MCSlHbQmY606SHdCDcdui64OGC
Em2qafhc2Z9Vm/nJ9nCp3vZH6JGQ09i+avj6U9+ggJiRf/BWtBHzG7RNd1j0vWeeiCVud/Gy7smd
xtUPw2rafD3FQskJPojCwVoIZS+IcQ3rA5x0QW2Ejpj8ZQyfgJDZhLHN0MKnYy1zGlOg4/ZJnb9c
PoljGEtRPqXJDxDO46vrDlzGd4Oo6ncwJnxuLA/0lVgpuNiPgDyc+ETSEWgs30DCAThLtUmzURPb
UpxxoIko5GJL+ZLZ/PB7PCrxL2wEAgCnv017SCsZxmfmxiejj0BlK31/D4yPe5Bl629a3sMj+E1f
4RMcjzY5CKCxbkLDmKM7ohVyMs9pyQbhXfhUfqrmhDWdPR5mQWje7tvv0Ox/SAzPzHUmSW6b/Exk
rpYPWDL1MuH8y+GY0XZLc0ixreeIkg1vfu1Gx6znJxAjtLgg9v3CwkrjTpCqwoLe08lBDwRTJcXr
ocla9Jwr6fHa5KBipX7Mp83vPXCazutykoTQ7lQNGRumjZcDYiaQ3h44WcXutymwfdSymMbm281n
J6oOP08LDnBN6RvDCUpIdLbnkwxpQM5fYBakRxDnmLe7AYrmLq3puCE1sRqXLTMQ/kS5+w2gK8NR
jLWC5WqVHsviq87XdGGv3yB27WAHz3Ytv5OUoxdBfrYhGashyL8REMogib2HTY8o99Qv0dvcJbiO
NRRUIdwYIlYg6OZnhZOo2bDDARHnAu32cX4zi+36qV/5MeaMsjo1P4nMemJBkF090gWJQHy/XLxx
Qb4F8tsStgXHEgyZxfXBxyV1tK72dM0VgS6W2/NImXJrz3B408VvNgfTYg3EWr4qKBJa6mQQ9b6a
F5lHMJm05OXH0lvDXiYjaAH4f0OOA/JKnWvuEFu8PfYQkw067BiHkKk6uP2pe58z10ZaiO/fxfwC
xDRDmld4A9ge7AkoARYRWZXoe8hA/bAAU1xp2DbNR5qoJrv093WCl8n9E/GdtZreaSQ4CeFLaHa6
B6PKPSrjSw8uQwPE+uzYBUzvHSQLBJhxjf7gteX46iEq76zFaUgjjPjCRr7M83O56qwVqHKhX1W6
4k6HhRKW5/QrBqblDSAvpOdSJgyCpT7bD7Wn3UTKcf1KYkBQnLFDypmws2uhLjRkjcpihmgICyOQ
Ec96z83NhnmDku9CVxeG2nKtv+t6RF+GvrRce0oXJSC621zYwMDgLeYNWtNsIW5iPx3nrYLmcwWf
2X6GPYqNQyX4owJCnRBEL+qdidYkXiUvJrNVv9Ne08XSMmkiQ044ZvRq0oWyNRhupyRe3BdX9HmL
qodoGHItrFXx3ST+QEzWIm62XHIWB5pGWJpcwO3LwkWevnqQwRm7cDsJmQmL25JeKkh4DpgfdT69
dh92Miveor5anzXCi9eOd5EWpbGNN075byDtAQ4Ygu9l8wYBVguYn7OlHUF4RdCw1L/nlXpJDiXY
fUWnW+fKuApPS3eu3AbR1lI6Yl4S4TWh4N8er1/uXylzPXPgAaDwn0Yk/QvTTDYxBy3Us/OpzHjO
3EcPIh6aDe4BpKkO+EZCy/UfTWe2pKqyhOEXOkaoKOgtxSQoCiiiN4Y4oajgCPj0+6tecbarh622
ClRlZWX+Q39czS5gBBDpY+siz/Vz7ZUBYRzushlTabU8KGW0X5/iiNvcjrLED51SEAUodaKw2zHw
4wBPWrlrlEvwTqrJvlhZngYFsHasKva5hz2DFrE1eiDEQo/5STPVzpqks2K8bwSglY7wvyzD5mvO
vEaxQBtfyMJx5SoNxkdBLfRlMxw3dOjfBvYXRHpkSVbMjiHtIAttVVN5ylxJGYwmCbYpBfR3KCRt
iW5wEeN6j9/GdMIG42edfVAJ9W1F03mf2WWx7YI+1cY5CqvsMn/Od+juqwJSfxBArQfyp0wqwJkb
UdOr+43fC48mEkFLugTulRnhG6H3EvglOQtlyWwMArrzjr/rNzCuDNP6AXq4IenIo+U50vaGg8DV
xARjtr9At4w+TVxnSKdIIFCdud/Sei9o5xE7v31fNrvYMWQyYvFyPZTXkSzxfivefUWZFnBMHmGL
ZjTMlWkOoaGHBILusrAC5HsClYEt3E4+Z2Ng5Yb6wmoat2PJVKWGLZWVqO3C3kRSiZyhB2y2X4FG
0aIMzRvs5sDF3xGNsu99n2iUUY8iFaKXgeKA/tTd1+jR1WuxqnbaInvYqkHdltmf0JWf3mhF4AEO
OASEuOaeG1pLggIyNFYyKwTNVPdUH/M37N5cMcsu8swfZEbCza42Tbe3u12tW0sPDwOcyNgLkjjZ
Hf9UzNGhGHChwYPp1fjiaxf3ZXyM3ys8zcfv4xW0BZSiY3cw+gktE8rPITun44PsCh2VGWyyal59
Rb2+Psd0FdrJBi0L67a6kRBQzsq+o2L58CQRH+jUrE3T4AJkHmFdyRIh2YDuB94f+0QCwrmSzR+3
m4IdoEEIQrfouCVAGiQo55fkfp/80i6Ui0Um+mO08weBBuMIswjzh8+IUWwVKj1PC4EdTUqpVUik
dPTeAx430k3SIYg4VQrQ1P1VAOJaqscPAtwFhiMyaTZby0Qk7uMVam+hzI0F60Q1KvFYk/57+KNA
cxC3ByrxIEHgWoOpRHtx0JjvpK8jXj84IlWEVAUlDglIZZXo3vQV2G6q4FAopL8lgX2ARDF1mjuf
3yti/NQALcOD2qOChccTqZtJo/56OPKmjXc/tEH4S2GMDAsYQJsYp61YmLcU1uAq9g2+t71Gz6eD
TgqQQE7gllzQf1SWjNt8NV7llG/MFoiaMY25q0lr0cz8jnBW6gAsCAHw7RPh1C66BRSKXBZ+iLby
NT+pJkf+cPaZtohMaBroBZgldknjH6gr9uhuPqd9Sd92Bp26peKD9w0YApJ0FEdNCph1lM/zUXk3
4Tz04wtbaVo6iGUE5bqB5iq5D5r9mL2mFxcMHTjp9/r10T+zL0BhfFmkJCXq1FDJ9uB2ZxIt9E6z
2VBz0EVCv+JLQY5iAsL9l7m6ifJ89KVTlI9hpLZAMP4AqACjS2qjnNdDBzARkAr322W7rOzUIPkh
9V++nZ81WLNHYP4ZNJ+xxL4uet4nlwwZKsmy6IU3w/best5d/Q7Ds4pfdrZ6D5xNvrw94uGGc+bl
vyntlBtJNLQZG6GVH2J24Kq6a+Qah7Xf1+zSoEgSgt2EVS7tYs8p1EWYHrsK38abgR5ODwO1Fe3c
T4poQkU6Z0vzMUYT5gwaTJtRZwqmXikBuxTk0Sn7ot8KXyKaSZQSRW0V8QBru2wM6cTu7QaoojWj
bNkopCNuvexraDJhPTjFKeFnlYyPTgxL+VKaA9Lgrjiv72k/uM3Pq99PcKkeNBK3YAD8kbJm5TuZ
l0hLqwOoJGXSN9sg9hEnwqpGHTWNr6kGuJyPNuqw+OHjAfwIMay7CWkexhwEv7bmFD8fSkkPvPD2
sXpMSR0IsvdN2LkgSYHOmLh2PFcB+DGkJDJWZihnEESf6wG8J/CEbAwu9YvYCmKdXlBrdbc/+Zzs
mVEvW/2ZIyEwt6CbjuMnyWvFPtMAjgIKp93DfRc5IvjaSzAut1K/64NIodkRQ/qU3C9wjS+zkjBg
o/yZUvpn1r/bDzSiLLUXnxBG6Ri+y8Zzz8kF9q005rnx+0GemefeWOlOTjOpqoFN9supLuEb2o8i
xJIDbygvvO3Bbmg3Vwv8ZIbb3XyTaC40GOalBhSa+mDSnuN344H0/eAnBGMAGCebbjTP2RNn4wyu
DLYk2bSewumWGDQ0slBUonrx3BVmyyuk7VqChj6yrsA+kOq7Ce+zHcBgZEXJwjaSEAjq0CG8KCir
Q6M2r4zSx8jj3iXgYzgbjcEpligCPK+AwPf8ASqUoDPAHrVDlJgAfmfu+wAI5LpmnwPUajhDnwEy
EwqvqvhiX0FRKwVIgbHjHbmPn/iMzysA8lRmJMQduv8DdmLDppA7wcqOMqTXQUfMkPzDCHYBG18G
HzY8CE+HtBYoA43zcPOkGzeMEHK/9d2vStZH/QRhtcfF7fWDQXfKa5TEcmxv9n8hVpkOWVAU2FfQ
1ByAnxxGtv7Sd7TU4EYhz6aS/ZOGM28L7MfhFB2JrvAQ5vAo8HVEYnQzjABO3rhACIOSQijkduif
tDs2IR7FocusHmmyA+sgzA7hoGsw4wYjIt1gB4OTueO2YCgzbRQng/6DpaCuTj8YscygSt2IvD+9
ANEpesbHujvq6E5uyK5r2ZuHP9Q0AR+edZn869mxUnRqm5s9xDT+9ZDnRPi/gtL0w3KOclGohGzG
Sc5y1MieV+M0YnvcgbK4SaX06MBoZ15rMEte2brqLAefCJx7VUFtmaAyAtro2bjv4Rh0DWCorgNN
jGKOgAAIS2lODoUHl/GMCQcquYNKry7pI4SZA+NzZEry6cwKVLvA4ZFD2O16hkahGWEsXXk947W7
pj2Eai/m/WO1o9Ksg8dH8vGq8UYRdUWqkWnG5mEo7McexyzEfwdhRj3bDjrjDhQDyiuVuLJFVs32
qEjaT6cyHujcf1ZwN2n4HCjTfIzSKdTxIzchJp/wfAJMoUaXJ4LMAwUR7suyA6+sttszTZAVl85G
8buV2xlYaFkXtykBazP+OjON5nm+7230nwAHA6WrZLUGGEF6pExqaCZUeS1kZWag7T+j244Dttgb
DIwu6YaFALFBrde8qzT7z8Y5AQ7r/PSzWLWtz54NM4FIpawyQoIWCN0f4gGCwZpCwICNPGkpuzlQ
kiYFNh4dVVa/0c3HtPLetkL5aFpPsqABqkVcVy1mlAxaPfEFrTt7C+cVyQ0QS7858AYSHG12eyTV
FnQvYJWgLxA02qtyN/0+IDdSPcxGP1mNHlAi7OkdbC+W2AWb9aS2O+ZrhC8NFApJ3dVz+N7ud1K6
0bMeddiGL2uEy+37+vZwh9jXkJUTO3Aapp1nHJEdmbFjG5iYBTOOlijFAJuCVYZu29s70i2bGzgp
VC4+PNilPyIcas27XfGmS+wh0ZtwiHxIfhyudgUUn1x1du6D/zMuVOgnZ7ZmuT2QdhIGciuXADz0
8kzWAHRWYMK7eC+eIt9dUPWzj3f7MkEPgtd7OdkCKgTkVwzeBckYEAfU47pgr+3H/KzuixmrAjim
9G6/kCQCPeGdktvHYYvH63VNBWl4KQP6WZ7zKZuCkwW1AdeGJfRXIllhXSoH0GivN92ER5CNwBZ6
BmSnVR85JEFlHTW/4Ab+ZFkASsVncI3mDrZF+CIM3aHBbqfoLdwX3EsOimndteBf9FfsUYL7mlQZ
gECkrY6S9GpRo8IuGNEEREnuNOn7R0SOyykwtNJ1qZr1JOoCMhCcu3WFbQ7A3LtLZO1eLe3mZhIL
MQQFKF4pp7QBnWJRb42K0n3W5iOi4kdZdeOfLSi0jR6hewEdHZ4NLRUXWHAKYoGnIAoAjB2nqRKq
W8begMAk3jsg4azfXHm6qvkSbPu+YZ9pFUs4Hczx64IyH4AHveBUejB18ohN6dk6XmxW/nZY4Mg9
hD9kQ16HviwKFCWrOdpvfQqFI5IdOtNw2E7g92yL5N6kIUi5gVIYRIOOgPd7tlgC6ItKNcMzySZF
Y1K564E35Mgw5ROPXBh4DNEVQ2fSz9BDyG2GErkVNcSGeZmZXWeIMjmcGxAzLwcNdmXOpuUC19+B
UURx6QLdcsLr3RqnA784w2x43p1cyH8wEbA+bptmMAWou32VVLpsQbl4DbwNchNIsMYAmGS8Zp+o
BTbYeHk4hzi/Heow7jXbPQ3jZaIziriYevPKZtYQE6ecNpjSqoP3n6xpAcy64V5IQV7qUp3QA7W+
PoMQsvljMkjAGCnmgPVDbazf4n+ndjUcDp7Zl3CuGkOhiQHfBwYi9wIAMEvTv6+zQKP17xE6OOLt
kdCirH+elMsWC4Zombmdgzfq1Qaa8h4C1D4w/FTa0EhkAbN6KJU32R5R1wOcg/fcWN7OMeUos7Zq
7EM/5heHv/eYct3o5J28LviYT8D8MiSg6kRjxySj49Zw61jy+4+O5L8v2ZX8d6vHiK76/54hn7Wx
z3DhbPlrh25ix6qNwv+Oa+PmF36N1N3ArQ3pH4pjJt/RstPlTwtWAb9oOom+8TQ6UxQuJhVbPPak
vGYTS8jXXwu1HH34H/n6sndebU8Ob4h7Z1yEivWet02Ej82eUGP2efTfeoJiEF1FVKAtpMH5fuF2
BXJAmYsKuH5omYdOiiWGoItrwL8TLNksFxT46NC99PV04FJW0DsGG1XwDJwGq+IcPsfsQ9jLfJEw
Etk9qLggZF0oFv3cegRjEo+S19U+owzvAnul0EtTrwgvpXGTbhaKo6S/vo0jJ2VyQQrCda5Z7cGR
MgaWsEnFG8QbmwMwfr1l21HTrpcbFKUFOj86eQ9fT9RKrzblcWDrIEgFKyt/14zeglAJjAnAW4Qa
JoIS2krCJGUxn1KV9Q8AKRGX2G2zkJbxZVs3emOhum19jOXs8EUMBWiiGHKbHdCz4VzBqBOyQYvz
Ild04+JVKuQX7SCvmvRxG8xNzaOZS0NX5f60b730lCzIPAWUwBa0dBdlVAR3RO+/EWYg0qXZmuZm
Op8i0mR9grM+5bdpJtLpF3SRhMXJnvgjlONQNqc3trz3Z8B/NHq8ufRQhKjKNabWpgOA+LtsP/1w
OOyWOzmbcKAWKByIA6JL4sRpZj5zum8ckXwgZwoervqMGgY3VefQ5XWoufjyafRcGAry+uAHrac9
MyU50KnDcPsgev/vRvkbWXQ5lOXQrkzI5MY/FMcXR79yjDXA31AHYMzz6Fx77C2hHyKTZcjRjt2d
iWY+Y/3fHJDzQJrgvY3f7mvJKfswqWXhEQ5YMIEHjMGf1IFHME0gBC7YMInraPCH2trYFRPv33x9
j4C+bYn5YTmDLhveZ0/mx3U2kYCuL6q937H87Tm6+W8AGxgbg4iQcJjNZDDpTwd8H0wUQBnK9L3r
rXvrewKsoeuQ87cDqufQpiEIKxj9xMT+56i1k2CJtnjFEownz4UMAf9iA/VkpfaQLqRchLnlhigw
sO9zeaqSRniFPklfIkXHRD95fWs6TVM8fA4ZV5ZmKOd5rjjz+UtMRzR//i7rVV9CljfGbJG5cvD0
yBkHbCdLgi3kMn3LMovurEpF699Nwj67hgqUtWVvAKle/cbQ3OGxZWvu12SNmtfmM5Zpr7x1QUr2
rCsg0cYgg7M6mLXXPKuWg8d9BM9I857TbCfBE4pxNy6WHFIo06BbcE2RSBixByBID0a91b9gzfcJ
gvT6SA4s0lFuKQHQpjqIR9uIVlHjdoE/DR2JHWrbUNUBqqjBxxwEbBMwYwXVQowEY2Rms9qQN2T6
iMjoh9LOl/H67N1CTEj6QAdRnN9mi43ZNzIY+A2WPpdxP8L9Ou5iL3HaAtahcv1VRB7z1mzDSrDC
YP6FNs1mn/gWUuwYRqct/Yrgc4Q9N+Yu1ln03QmwbfSexSUpk48bU2BT/ROy0R71lJ7vYJTtdbGI
Ed8z8sBGjH4ofsS2jOa0vX/R8+M0pY1jd4mrwdDUgH8OBOKXQBXA9CB5jxjLlawNHAR1U6m2U5EX
Oz+YolLyvwv0GrWYJQ13KiBhG/0XvdmfAf+MbkPMCjCA5A+Mwr5MH4s2gBSBjdSNisTV6w4ohdDM
NlBf8WvnfLV6T6O8umyD8L9IqC6cCXzxa94g5v7VMwbjHpmqfPVU9U48SO6h3+a6zVXqB+iQmtQM
zsDcKyNrmW1FIGQOSw+7eZpLNENOHIbFLx1NPCjPUKShj8B4YRhRkpv9M7s5oM2k+RlVlbA3V8Ls
EyslomLGYNe35W8WGiekKUJlxhvpzXmwCH3Ji0Tu8cEwBL7p/bAjBaoqEvB9C4mamTpuR7ji4HQ0
nJwLneeLARvK/fVI2QFfHwyLcvFAwxdhJmQb63GrLcIv3CqkExCsQeSY5Jf6jsvWr436LLvgyRu0
/JcVRjXY9lanfQdYBzlim1ykO+qEXKNKb5kZqkJ8QkQrHtAWWE+V5YZd2BQ6G6L8EhlCBYF+SQz8
TUnACSLnjA0KWJdtK+UqP2w0Wox+2N0PuE67InklRdKLXrtsiQwe42zf3d/TZrWZv5cZLlZ1Os8D
bVlOn1F3oR6gGQIdAnbU3V6SHGSj8/IBUtHE8Z9zcFTgxrqCM2zJhKScM7RZT84OdjxnIReYm0+A
Pl5HfcAY087oBtprjn0t+LfiITJQGzo25gkWL0DLii2MRBLvdo9NyiSn9otUDc6IgwM19tbT1BgB
VHuJb530R1e7IyrmTja9rbtg9e4z5misdGmMTXoFEtcYw9DaxBVsaAGLOq/zA2f4QyYOxXn92W1I
AsCPIGV12nbf9gOED3vzTOTQ6luISaLlKTYvo9Hsd9t+1aCKjJxLWAq0WFpx9gKa6HRbzBhvAytH
yq8zovTLhu44ypHiDhSnZ7V37SGSa6gzIGQArwpKjVUN7c1wMYQYcbe11uyhjO/b1g2EAuRDq8aV
kWyTIgIw7WOTYJ8xpz+KBtuB6UsVHhJrRsKOVF7VMs6ad7pLH4LdjRrL+Xao8MDIkWofyjB0XX2Y
qbmOh5kovVJ2VEeEUQN111EXn7V8/DbPkMZoSJitg7Z4UhPDlELR5whig+ZEhQRQdNDFlDSjFtcE
RLc8fCJsiyDzyy/35QxgWwLGENNhNoId2bACkIzEBiqmBqRm/qCzo2DdQK2d/5L8bveTylZwpjvT
ytQCNMZMlKY/Q/EJ3/MKN4l81ErKPSkJ+b00lvgC/97gVnalf25uRl0AEaRilAkqYJqfNb81C1qr
5Dk90GC97SfUvGH6QlIXYvEY8XMkXajssRGqR0jcdtOypOodadLLUcOSE6WvCZJaMFfhYNX0zb7U
/UXXQxwP5SL02mvQZvR9ZxlipZTgocySWYDQoBsLee9IiQLUPWlka14CbdNvcUn2QEzGpRlu5bbl
DikZoyzK3qNv0KWmk49I68Brp1WkMcTpYVDMMc9YICfnObTpMUVrSqbKoYiGDxB4KGChj07HLgt+
BzbyhNQXUoYgDHglpFL4F+Rpd/JOUE3BOBgaN6cdUWxUNIQ6oWp6IznqTlCKRYUUjZPTMd9Iz5U3
Zr2UnCgQsc0HnNEHJ2ISRXDtxvKBwFrxd+1MFLE2g+/4ho19tX/7Vya+UAIySrxYPbcDuP7guuAY
sw0iXduBCYae217XHdlJ+mTWjy7cmr4TPGjkjmtE0XfA6Zj5PawufRVBPckWgBFxbCPbrPeTs/eM
GvR56MbV8Hyp8eoopr9YBRhGVO8yEyw/tnG8wrpBPpJeIeJupG1cEO67k073iOSIurJHpz31MK/s
I1283hHFLpA9+RjKBsjkqlduCzhifV/zsC4KX2HlI0S1fh0Y//USYun2HJKITW9sNxBCnnTC9rTj
XmKUoWZnV9HgIIr3mABMPMQ8pMEOLW7wAWQuQpltZPBsfHBvz1UJI3x/Ysu+wiTkiWcFgwIIAh2l
Mc4gN4Nk77XtWz2EuTmxQEkXN/di9Zimr9Vn1afZI/UTMWJ8z4Dd3UKsA4F3TlXQF+bGBXyHa8qP
vK69QDFTQKCLaD/DMGhNiVMz1goC5eUucvMTYjRF7rXMXbwCD2eTrj6p2VN0J7014mIwlR9QOp6z
dzt63d2s8gGJjtqUOe2bUlnm1zRZb2LkoOJesklQr5OvbXXhdW/0p19g7QABhxqdZAXq/FLMLyEl
npdVJYiKIdZjkD/MKNzb+dkiuzkie87KZn1U5ITDJ9f/uOCJVGMbr2TT6g8PgyVV6jv8PTRHxU8T
tPMCjMpGGppZzjd4+nX8XKhLOt8PNhzLLmnj/kO7gllCNt/Vi/0pKQMq2d9Dy9ikA2qGi8/FggP7
ibSYnt55fo83lJB1Ij46Sm6d0FNgHCNZxnU7fGUdE+YjiucbWur07BfK4sGDsBXYJLFKl1IemZIJ
0Lh+batPgAp6vcoO1bjvXrcfmPVEe5CTNFf+dIa7/TXVru9BAS6BeOnA4FwNC5oJ3QFQGKThECoD
nVL+2Aajjz26k/G3pXGmVpscEP1s4oJ26B9YVOjyICFKs5pSdqsxP5h3U/ZkMFwlhOjH75oBoLWm
HJ40O2q/NK3yrm7SsiGI0dJuNIf3kvgeEkWqv3j1dLEOMinh9wsPKBOqIdBqmxTI3O/Pa0kWagiL
oO/YC971Hmpd17Vsk8h6EyKdaIzpkQYAAfDFTWjbDRtAxh+fSXpc0e2ClCw/hhppa2XdQiGWU3/k
ZzPTTG0xBOiJBIu+21hDEzb6lEZD2F5lS0xK6hA+e18vEoXeYaGDmcHU3WexPK2Yhua4Y55WQ0Ln
mRydghZusudUqgEy2RhSqPUB9aD9THuRxgOkZ7ajCtqIshVCQbiC2H/4Bu3x3R/2sNfBFEnHHtTP
UvKGii0yqTAFt/S+VGl6zH9cXAi8CxRmFsA1MP2jrSdtBPRXWi1L6r2IVJXk9WuAWvTtvgd1Cc+T
dDNQFgMPOvOhIMjBHqZWDxVZqoRVgBTw9InzI9ILuNCYCDspK2RH3isV29+P/OBvKHbIBdEUURwg
fhJsOSEEEgjBHFyTzeL9GPVsELUbLOxEjZE1URekO3ql0JAJED27Oq5Je9agF4FuL2l50ZdH1Buu
dnG2GNIUvhjA4z4ulrho4+igQ4gDapb291i3TDtRYSKXTHEwpssPCBkPofpl4gXUzWhB0TueDhnM
gnmUoUEGtHo7nDbHHkMxRpqkHWeUGm7rb5ofVE5+qIWkHbjvSSvLysQY5wp622vA+6ENumQZeBye
KTsVFmF9mD5XCk5hmQWunIbQy3642rJGypnXLUI2zGAYVlSDnGL9WOQBDnqOctNPB1LpJ6kH6lFY
9pJ4WJLeAc1jgphsFObBBfz92eVdajxd80BZknSwQVJSIMitEFeE5LSlC21jTLZsHLDITUSLAwmu
FIAPjQYgnlnfoA0O0gAdGZAeJ0Zv+Ehp0TUpI+yfXjkBnsVvmHR/Ahx6QM0rm8FGAB7/Y2+PKhjp
/KkFx190S0Fe9aMzyt9wkjmVuC49tjwXzgKFLDBmAMF/1oMItGGvIE7OE/tvG9+jOUQ6toddKnnG
21LBbUjihfYcsQyz66UAAj2OPVRFyxe9SXwi4GF1VhvznN41E5tqTOcB0tUA4tz2y6FUy1tYvb0G
kg4YOaUhe3ePFZvtTz5mOreoaT/NYvdZoU04mD9d2cvBJPkEKGNg3Gadbf0zyYVqu4af2Drm++/L
2iRXH1rvyT5v9Mv2Ip2mRn3qlayOmdHMi5dxp8hxZC5evUH08yu0t9CunFaa88gMkIjoiNJRQMqM
Pi1JkloYMJXbKakR/V6K7bTFmR3v1Rc/d5KBjVViRya0KyhohIn0bH/ZN+TUK1bIXLW6cQq9IOR/
Nj0996oYJgvDW/voakB2S2sDobM8/JHhHGGstMgRseODNQVg5fDxCIVI4PSlJTYBJk+LJYAGLCNI
TUiP+Kth1PNVkPky3boQt+Z9JA1p6kzqQ89BKyG+zbvGZ4wxwYcNMfGSliu9yXYXIT3nLMWvRY8K
zQzxvQKxL5wQMGgQXfonbD8QwtckMqcPgZiWMPwQ9vLz3+yUkomdjx/q+GDM4Y/Nn7P7ySA3wj7K
Zzs6aaV1tLHzeIjFtzIr0uFequtJ4/XLhBHBIVJ653vbBhT0OZK1FNDQ/ZOXOxr7N6+3eM+qSUNC
YpCzNRP1QOoUYLw9xsAkKsAS0zIhRnFOltfFcP9BCGx1AiUH6gVADcyUM+QMzg4n9LGk4m6pTuYN
g687XHTWtduaIKlMZ4ShTn1yTdgH/T5tk0WtvgFgYicnx8gcrGwNYvmI0e50x6/ZW+ruFhH5v9+M
7/EX+MBHlhMAUr63vaSdsNL15DRmnu5ALQL1RGJatlYRZuasR+qqSgAwsJxSonhOWAlRmx+UBshH
5IAJ7hVWfqB8JaDufvig4bZTDgxERj7AWnrO3E/fcUHTBqn3J2wj9ry3ULXpxFO2Y/aWYJMynHIF
QaA5IiuBfOEthkXOzp4DPv6S3uREA8n9yh3iNy6A8RtVW4qZUB2iwcagJsVDqNNuqBHT1zBqhLgE
7X2S+pbzTV5HBgPqel0sM7s68QvFnDEbgjnO9jkWLWNlTq5y2+I7E/2mvbUaUKFK0YHqJCXLbofm
tUiYP6Q6+MP+os2i0p2jF3iwVpKncdM91830jx54+7ig1ky9WZaE59OWzu9zTplxNhVvftJD0kp9
jioYtbqHmANnNC2eMefJWGlRTOpT7E6B+5pU8ea1HhYi5M/k7Wbz5/PRSR/JO9kBgPUbURuR1f0w
tMNDeMiMMDwcznZoz2aEJNt+GHoYhrNZaO/s1YEn/XxK8HZLELHCcMSnmZ/1sGWGvKz8DPM5nzdN
pbdwRw9rnQI6VcDpWh5nOl2n0/l6jYGavl5LZS1aMHqS9OxkPUlkBbFLDZEHqC+YE9l3+VlrHuEV
15OhLjmbssgI0MloKC3zDJQmqDoN5d8w6M/0QVz5PGq2gE+n3CuLUg99+tKnilFOeSdUu/TEM2IP
EJFP++26uAr2Z16EKCSg7/0Hff9c93I+lixjJ4oeV8KrRHAygmOMdCxcnHK0TiaqDaYvqURf54Jp
uje5yUeNZJJ8Ddkq0iIVsQOeQ8h6Gqzj044F3dFkdyCvqPyY8giftLyQIebY+WmrE9YEPiP7uYCz
ctOTGHgJT5UdMXlcVI74XhvrtlhPKlMeu+w4yJ8FX113vU57ELCG/46aa0PpgPo0F1wOpTSVdzAc
LtY8TUkDGRUSy/HzGCjqKOTSjvjH6OA+HuMPQ1u2HehG8VfzKd9Gtb6Td3ydwq69kRwxsnwmT+zL
jDkTiaZfRhy4wqeP2RPryUdwHoO9ZgTIGk5g9S4x+9A5NM60F3tnQJMAv/8OD6qgSDj9sfe0kiBw
mLSliDIuzkVfKGJRGFsfAWx/f9Gf+sL3S931FyzhxoLmk8MTj3dxzMwGqKGT6fx/5Hn7oNJhlshX
c480lgOPli8vCI9FgXJdwVXdq5SjS0M1Paq9fKyuDVGPI/jwQQKPP3Fiz0Osc9SJshFd7Hq3WXcR
tXg51A2cwAAJaEDruYoj7+UEAe16gahyyEbLRALrr/pPS2AMbBbsrgHqcvkyVssVzrcGqGNT5RlZ
eNd9KkbcbNktWC3Nl1FZ49luhvyHbZ+FPVseZG/oMBvShmXDJb6CB216SsBZjPNfU8y23zqTk38q
SPsZ/4WniQr+Bdq/wR/uwqGwl8sxBIExSGp9ucJzTOeOFYmUPuZ+PkHMJ1vxERT3winG4XJ92Y6/
5hhQkinv51mrcS3M5VLnUOQRrgb8Xan77hYdO7HyYcQZf90OAP+8xAIjI2ORea5mv+YD1qV8TpfE
5Jm8kr/ihZfLw9JcrFbjsWlyoUt9TCNl/NR9wsyhx/timSiK0bLDp1zVwu7xKBUIezxemRvd9PnB
4fo+n+lwGPsUCeSbbhklbJ8b5GFoXeCulZltPTjSUpSDA0kishdTjpehcTyeDbAiRx4MwJfpVMmt
YxSRhbCKB14AGWCRkTtX+n6/D3i2RZHHu9DFhgDJmGGsBwYwEwGGXzjuPrjRorWYxPLnurbk/Eji
j/DkPTEFVL8wLyLYB3wGBvnRiY4X84jHF2P3NPXHvsjQG5KqSJ53XDCyj5F7jI7OMTDkUL6LKAIC
DOjACTAuv10caj/mkMDFl4wUsHss72M2YkI8lGFnnvJd4wnJhBgso+16TfSgl4lJj0Xwfk3IIAgQ
xImULwIGgZrFX+cVOI63waxGd5kZIm/0i+W9fw9UgujnDUTMwTUijmm+PEyO8iKYfQAqKrID2Rt+
MpfZ/7BPAs2333D8GkCLPasegRagoWwZ8hKcqA+NR02+8ZqPy10GhyW73N+xbLTKcCebkTKIrtl7
01n8WwX+HyM5SnACRFLt7zu7Tj7IQOxjsEcGWtHwfga89UB42Zp6iOsyGNhl8jnl2edEU0Mwtldn
y6BlQyy2/hawxGqcOT2Lyk3bYI/iae4PmZIa2HdE4UeXV4e/ZT+jA3EKvGxxohha6LznRwefHERu
FOxjjz6pvO1jGNngvPYvriiPBixDwX4PaM/fBxRBVNCNyhvv+IBTyz9WGy7AV/Zktxu3J1fKjU3I
p9G2voVymaPoRM1rDV3lb0k4Oy190uLc8ASJEMDIWOeapkBaWDjW79HfxQWQLpdPWp1cSnk65Rch
nPckTHqsk1xYeZnlgqjoHqvdWi48SW1NQPzI++Wja0DULEsnp4npoFIyowgpm940w38GSw8Lz3zE
ahLOwr8UpKNb8yGdQfmBJIjhxIft8FHk9W4Eqyi4cqbNdM22QB56zDohl4XJmreSozsOqOfqWyZ5
RCIFy9bjHhuEsNgHsWoqoxjQq+XtOfWcUpOwTDwWrblkaO6Plc4sz0wuFs7JSHstFouu7p9AKCgm
L/mAvEc3O6Ks8F247BeoT2uMA/fcN8l78xHOsXwnABKjZjua+qtVR/zEmEA69n1fxiQE3wxin2v2
3RUxsTb9rU9U8rcU+GRsigKx3foR2gzMDT4IxFIQWYSh/R5tvlkf3Q8NrW3V3Mcti5mlApdjvWIV
HZgXm2qGHi1cDpqh6rqMPjnuomMLzTXdiba8i9wS6gLOlfkMAAYSB9HRcb/EEzYhhL6LS4EtZV46
yBD93ZMjt0YhmDMQicVq6aOGB1qDZ8pI+sAwS4kh0QLL3y62HNoKwDLr2RMpOaD9aLhsQX0WU/lI
bbKaUAehf2vgAAh0A59fDHpYGtTpEiLYMKBMZGAaQr+7jAcF9LA7n+0NvQPgO3K28kRQ99b3zF0A
6w3+boC51k9QCbj7cLuPmAy4PTEQJRSHci6N/RKwAX7ENoKZ9PFrA19MBBSkWsbLfJlYWwJYQM3Z
KsyCABDIGCBvnHDgeuBR2YEgqMMv6NPLzzD8exBnF35eOOUUQmlEy9vJB9qALApuE395gnzGxjxZ
LUPGEXmTIE5YZnyxJMj0CKVWHTVEOb9+oIT+AUb4lGPZAvyXs6lgj2QiLIEZQC5cGb6lLgTVJd4T
hr4lg5d8ZfldvjJbNV548jUmyV+yxRxJ5PH+g27g1cWpklR3OZ/a4hT2jprXSlEtNd8UcKn+kNr9
wxqRxNf6gbKNc7MPgGycsEXmx32FqB2eOVWZQyOcuSZdzNLYNYQSfHImlZ+2BbHgXwKXJPI8ExF6
bIVlGJGRix7CGEKKzZz8i2Q9W95L258VYkSdzQJ2Eg0KM4NhxHM5vCCOg5hZT2whOMkFjNWKSMQE
CFgNUvR6WaamdAs4E/I2HMvvxFESMmw+5dCBTbbXRh4pXSAzsg0I9uvi6DDX3ShyIkeaCtd2lXbD
nn9k2siAQgKyXPlbosHWZRrbW9e96C7EK3+7KkYy9dkuV6uNvvqhbzCp6DC+CuNC3Q3IRit67Z9s
Jls+nCZoiQY5jy7F2uSttIGu0hg7QWWW68x52HU69cmEw6YvAcOTh/0lfdjJ6st+QJXTlZPHBBq8
0cmtQuDQeodJBP2ALMtfyA0j6e1i+xMPsCYyB2PmlSSTb25PcscN+A3rZXzF00Q9jhrfGNrTHxJE
woskKqQFeAo8scFGUu6R5tgA6dN1n5Mq9y0pYBd2jGHp2CSZPy409Fk9nA30rT+T+z0glPLP/vYU
8+VqGWYGuwMwgJQKc5vKkgdvwajZKsg3k9/5XUdylDfG0VDiZGQg5fB7+u4FWgL0p35Gfe9t1uID
ogXSgTEMzvPyP6LOrDlBtdnCf2hbBQIKt8zOs0ZvKE0MIoIIOPHrz9Nm7/MVmWOiwDt0r1691ho2
WE3V5Omzmnw9/ZoaFUDcwlz8nWrJCWtCKYDR4FISJTxuxqArfl04ek2YLAftph8OWwr9OwlwgNjG
q3jV8vDTEt5i5KYrvDI9eW2tz8WBEnPi+phbKhYy8D8vnxzpYn8XnlxWep0qF89aolMqzEP4+zZl
zxzWlvtN/rzZfPPQ2ja8qd77JmLljWUSlpBQK9FY/VyJEx9PEClkosH9G+H7AiPsRvnpw/hjjj2J
y4jMgqwv803eoXzxdnLuASU7MGCIqXw8OV8khgRtFDxJAjmgDcgWzORpf4hef/mzREm7CaCCPypc
Zpgcn/AKDJncvOu/euzM8ixCI5NnlNiBJ5SdWjg9FdJlxBHEE22CDcIHM9jtGA6ymtCkx0v1acD4
/DX0NOe5wqsTWCL/EJKEEiekuEoQjODvfGAH+1AUfM6EswAe4+dyPsLWE2qnRHy7LiGJLAcHzh0r
KCeaSc4rZyjHJ1B9EDM2hLb4JBPWJuF9bvinSeRuEInZdLZ1X9vpixIBe0eb3b46k/fkdFADpVfG
0jfR2pvLzpKHOukQzGyGJiDs+fGL4FveBCDgs6QNJ+Y1kw/s6nP8Llarxer3d/Y7oxbNjgkPJhQ+
pGzpiVuMJD+UXY2v+enfschkr8Z0kp/LR74hjaXQ6sh+TQtrKJgEW+0ni2EzZx+mPsjvJZKWhBiM
7fNZfmoOwJZ82Z7bQ2FZwsB004k8E9zMz46/CuVv5C9BsJxn796TaJbmIwMdTCryrRlqoXAuZabV
zDR1VvLRCBC2ZEhTtyP7kiDnSUeGLEQocVAqoiIEr40uteBvcbrQOoinLI/bsJecmP3HC2vSy1P8
p2uy77dmBNIkhCKxerL3pI+bHKVFGrmDp6/1jf6NptHbUocOJ+csZDnJG0pnVTur7tEccIaE31Cq
2WmpIrGW/qLhKhdjrjmEcC5sgw8jTp5VmKPFWoik5Vp4dJ+fEYwJi46b26BXqSBZKGKhNc8EaZu1
+vQRDMX5hhtiOI/5eXAe3KcYwBBNyQGE7Cg+aSiZpsxbVonYmx9ZzuRKbYhy5/ON+ZntNkYx9nlj
OfkgCiVB77gd11xarDL5ge96LEQOS4QQWV+27wtX87b/KOWhnUf9jvkFl9SxmE4VFpxCaCdS5muZ
OOUC04PPfFDdTcceTqfHKesys5LJGrO9Qy+VtV5WPxYqXh40R3L3hpYd+opYiLhHfwDgH5Vb1iSh
CgrNWwjfIOXMFdlDXs5pnXziXmpb7Dcov37Tri+rNCHe5M6guNPa8vo8D/DDHxgh65wQyDOHa3Rl
wquhLGyawmsT+EmYr4JjVmwvSL/4gFFe7P2thrL0CrtXdgshynIan5Wz+1nKby5FEOfVh8QlO0nt
cfXlgCVhC4j9HMpWSbjJycqrlROW82j3coaDbtkmVJvAYMwhwLGm6WXNdqkFp738QO2n6KWqgBXd
ABl33+Ijipn+Yx1933B5cOhTM/rVUJqRJIr94/wK75cFeZD2037BckbutZZkSw4VjU0a+ZHSvHP/
WMC4QbIkC6T5gHCKlwmkUMgXELgxZVhHuH8shQ9PFYoYDqdvcmPJiKHqEue+3NNU1nR5SjlkWf5E
jESOCLk4xFN8luWRCInouIRWJpEl0HgoHyUWlHfBFSWYfjs0uULoFJRR/o88gvIrA+9g2YLi3clY
JZqTIE+wR8k2P/+ctLEE2njy4oQrfMNi9+78ZV1MTElKWCchAEpWLDiAHDjaf/6hEIeJ8GNc1v5C
ZmRCif1cYn4JbwUlIIThMKZ/f9LltP4uBfAJEJ3ArwIlnnrsQUIvFpqyvH6JliUyvtuyJv8QdJ57
BJuzH9xSxqAS3Gr+kBSP49KjcZDA/OG/vmkU7gmCIfGynCqBJ8izXAuZhNyzz5vsxgnjVmj7Cfxx
gUpltNJ5QzghfHS+m/xv/KYjGcN/x9+MEHa3zDGZJTRghZBoetr4BarKzXix4YG9LGXr/Wzmk8Ny
SYgmJHeYynwkNDi+DkwY2gKo27LjynSKP9NpOLQCkq/xBuAwmLc4BUFwOJGvTiA31uTjk1aBL5Uc
+y9ml1/LMSHGlgc/gZEETJJr+Z+4ntxsuRK7z7pycybLiWD4ZP8zsLAZKG9GkL4jGJSiAG+sQw2I
8eQgV24nF1DwCRk1bzo2Xp+BJ2kNkE/f5KNAQSA0f7f877ZfHBkxsncygCCHtekxoHDDULoEv9Kl
JaNK0ueLx97p/w02AYDzgN5qHoqFFI8481vJkBeSz77tVi+ZyKACCQYsAIj5me1Vh2iaYSrHBQ0k
mq0k/ZstFuzKi5DxUzNHDBmt/M0PNCrSyYbE82/AtX//Jtcb+uuLewcLQsJidLy4PRJDVXYaSjXm
GHswPkKVJe+vlUPj6xMDS6I1ubxySyShlJH9huYsZfK/3BFFyU8mBa7Vbz63Lh7Lo+WZsebmqv7N
Rwhm/KUEeowd3ixZMlC/lNuJFhyLRtt5ruV1yuoDoOZCReRRwod/r+V1yN4iRHBSQY7jd4dQlS1K
DkyF2E7kwFiHjx12N2Neh/Unwpf1mhW9H/fPC1nHKVrxr6gHcTVUlwuiMkIl35B6lgR60qZBDWYq
gJXupPTE3OZ/48S/juULZNrGopHbcYTKju8t/7F1gOQ+MQbVisENrZ+Ob6wyFuaUhBbUaUQpIZZW
V7KDnjUn/O0p0yKETnBIg66n94qBhfcv5owhrhR+M14WIX3AHuyhkJJXrz1FaF+YvtuYQdCPV5Zn
zduETrzqB1eFNOGTRVH/cIjxE3KHlmeMkAOQKMkNomFGc2lML2o8wj3X7fT03u2z8T/9lvMtT5Q4
2yao/IKk5YLRYYCfG7uT5BA0hHo8eZANH/03G5G0WqF4RR73nYdjRD7s/XOq80PJm2g592ukD2Py
Hct79HnWnhrkAwnWkt7NTXov5KvPtzF6R6v4aZvhw3Tf9m0LouNJjIqyFHlpQj8Oas7gHk+0hpAX
evQoXwTAZaiTtThk0kkQqdgrj1AM8Y7IBl+SKAgaGsgOjTmSu30zSGSR0+mfF83pTRYIloD6VAAD
9f938L+RRPBB1SNFM0TqH5Lb3d3Kld9dNqRmU4mUdM5XdvfUAaJoGDuSPko8I4ckTRIonF1JLkQo
MvX+Cx/OvqRO5SJ3GSYMmpRlWhZrUhASkwyBSYmijEF5t2uA/p06Ppkk8tjlOFAx9ggoBdK9cXel
D0l6OKRRTiJgiSVgk40ve5RO5CH4in7CXfmVBEZ3VyHilJgBMpWK+VwfVpn5fe2J5gVxNuF2NXwy
W1mWh1nvNL4OKcifxl1CEYNoQ55Q/vrtjoHfyDbe5B20v0JaUxbprhn0ZByyejCD5KB0zjt5k+RJ
f2grWif0gv2FFkgkB8pv42Ow4zYorD/c1kSwMpn4DVg6RPO+RBGI6ZBtSgNaMktmEoed/NNCPgPU
sumhjME8ZoMZ3QLW9ikcUCLDbzAgysqdKXkfpF+WDpOWL1pLicUtISXUbffy85hWdK3jCOhjCXae
mFOrwJ0epo9jfWf7yxTFdiarmw9ipNYv+3yTrswhmTUxmoaAygyGW0LGsnzgUEftEw0SbJws4ZSl
Yh7vvuhvv7h0WBSAFhh0NiNtdFa99/S+vfx2FpffN9ogAZo63OJuSBUJWWzCQNxI7ygo2AqWRPZ1
qHxZM4kST+Ma6OSylmA2XkouhEkwzFpf4ly5xw9P7lT7G+dphizN3Z/7hfRUABlC7px/AwauvesQ
w7PxaSwDRibJXzhK5/gn4bj+KMPYKedt2/QFckaLZmLiNSvJHS1yfGa+hZ9Ec3KeMf8+E/W000M9
bIcQq8MCFfnzTgwTRJHIR7oJVYTPO92pzO1/Jc3FjsBav4JqKqqPSLjLXgkjFc4GA0s2SN69BeXL
5+B5eB5isE/U81CYGUV0mQ9Ebf80SxbiCqoPSmF182IlMxJB8rMXO5TsJPEZbl7OBoBpx8xmkr4+
A1SGZ0IHnfQs/hfvS6Ijh3xmbfWUqekaY1wNP5180K98hhME7hqVLtW7gub5Jyj8DaG+BPKCEf27
nADXSLIAaBLI0JUZbm1qth4culpOCmOL9eSQrfRte9vVAwvZMOSXUKTwlEn2HMQsAS8o45I3z6Mv
Mt82VHD8IBGHYlzYBtXmK64Skqde+nI/JNZwwAG4c580UJZAOXegOwY79gzy4lgIZWNMaRZ42AIA
ybL9WRo55YROK0HdJESU9IdphULY55BJndiEU1SR82A2A/WktDXZEWkBrYCfcdrTOTEV7WZMtZZd
LmUXly4r6X1F1pV3yR9LeklEWV06/mTKH4gcBYA7JoBjT3x6GObdGYutZ3w+ypgmh2EPpLOHDIik
6EvGuOTKUN3nEM5gvpAw/7WeKa7Vv/fO4ZN3ycOv22rK7sqIwOBrwpiageLT3qaHdOXQao85xwSJ
fy5jZ1M65oGRQ+1G6g4McIoeJXg/TvcHGc6fvWhCZ8gHeZciHVJ+BP36CBovhbvSl7SAmuFAEhLU
wpBgpkzWkzyCOtsn42gPJCiU9z4hcAK1ZR7sCeNAcffj/kpgBIFNKIcISCz/Bw6XKHpySN0eNXWa
hggVJYL8wDcIjkgsKfcfChf/GFjl+N/vZApJUQX3BeYkTf/OjwDeIP4lYL2kIHJIfhO7TGQi0L/5
KR4HMskFCfkXmAnZCQZ9QSLkaIM/4HwkV5ird19oXEtBbgxADnQlXFriPjmuTAnZemWH/UMSBT2U
2PPiGqExkM+MsI1sG1DuiEerFPCNxIUH0bgoEK4EpGc33SHhQxYu22o2EvTmPxRS/vbGYJUkg/Fs
sFQK2Clcgf2eCcFLE6BJ4oQz/nzOZQaZN6D8+Vlf5A7/oVAdVpBq0Q7r1H6M5ALIoMk4YTlpebhA
VfITk1J9h3c8O0fy/W2CJsFn9VJHOeoEcPmm8NTYgTcb+PCwEIZb6muEJTjS988h2oc9WWHrOSXc
/Qds4gaxbl39lSFTWL4jJaVY+LOmoi8JwaLf34+3nuAjrDVq32RmA6qz4bBAG47iyr/FKYWv5P39
OdiLWPLpOCJOwKiRBk6ooH65loqfwk+BoEAhAOZp6ixwGqEtn5jJBDC5ACP0UUKkSW8uUUa5hifq
ETa8mIvy7IL009PfE9w/mQq8pgFAyW2P7Db/SHPyuYQl2ZJWrM9v5CMUUBYzqQS83ZwnfVOGQD4M
oA71XZrFwtZvQz9Ni4tEVw0lbMSMkCdhkn9ADnG6eYP6CQyiBYL9lEDdN1cO3e06/7yv7eoUXcsK
pYD2E2EwA62c4GbR43WzYf0S+PVRQkF+OnfUcnNDyBpa9mWQISLl1VAuX7hbOTfDMbqo9tkoYsM4
zuiHxDXYoTtPS2namj3R2gdL0AbqEh7p+7cBBQYm7YQaCeLv5TsGps7G+nVWdVakzfcnNm4OBOOk
6Te9EwZOxaqB3ENvQjt8Fs77F3na1mXSDO+xbxK9XJZXHZWcmI1oqKGyNL07ieWiY41T4okmuzq4
Gn4TBxrrLvvmrWW/kCRtE7X06FOjg/5Jnm5Mkst3N/vilb7ug7hadepdeoICScdJZ6rT2I5hWXtl
qPvc3EbFrn5+ZzFVtzYbK+LB8DA3TZ0gdL1XbvR7EdFY/Kumg05tRNBDY9Idsyq7s31PGrzDvSbG
dc5CdeF8uBzqLqbcDi+sW9JtkEwf9djMSMUSbXGFCAn9h0qtKJ5T7FAHCZZqV089UeKEz2yfD9a8
Sy/M7EobCTRxyy/1XtkaVDX86zkWfMAL0TbadtF0PtSb+lBu4qO+7bJNf9BoWbDEpUUiAIR7MJ/R
PEZWUBH0tEadSWtkTqwZRd6JNXr0m6Dutz+9cjHOOpItntiu1c3Zj3dn/wWRLOpFPfNz/KWeiUAZ
nmQPUpkR86PKb5O5xaN4lIzMnpQn5W9eg9dA8s1m0Azoqh2pA0ZQ2tfCe4D2Ol2U+Bn7ApJBSyeo
iPuUpgYmfSYfnYoW0UdrnI2QYRqcJq25HKdJNcp9ad5PkcN/9ExI1PgLYLeONJSUjaXrnR4t/+HG
YdfP4M68PcnQnw6/p1XCHJsoe6B1g5FFPioD5Ko+ywVbpCduPznGNhd+Xw3OmF6cJdTCF2LV3Xa3
1Uafww6dKuN7v0N/AXycWbNJZtXxxtEcrscTOMfRiu33eSqkf3ox543pI1o+UDfG4D3W2q71jWrX
V4p5WOp329SocX8P2jSXvsj74QHAqiXEJ52ePDsO/Z9R74pgO1Q4atXblPzdQovOLg6teZLPGXaR
SrPzT6wO8qt7MreqHuisgZZ7VGi7fmAvTsMRqVS2qw8XugScVzTo9LTfGgPtlxu33dM6L+0GWQ2y
2No10QPvsllsmKMZVrS2AST5S/w7t4Y0t1lD60dHnMXTlrCZL8su7EmByPePdqijOYgQbEjgNH9h
zdQFU1evXr6J6HaBx1jbiGuxReX9Gotr79xg7YdGPIXAXJ1dh0/Yekhl5H4Cj08P8qyn9Jo3Muf7
o+ke5wRk/lxKlEKvG7LH0UA4pTIkGWlD3U7pQRFnDJ8w+WZxHXA6fImzprI9Is21KTbpGdMoLUaF
K/rBpvFYHJQWL+nk54Obm6/ZS4hd8JXHTA4tovLhomuYuOooJj4oeulXtDHDThgNyu44+SLyVGlT
stOXj/9RUkKQAJXs2DVGDFfWCVLjEzrNtMCoK1NZJHdPW5shTJVWv4n9EmM0dVQZK/bZLknEsP10
jYWyKwv/TbvYAdL17c+Bl2l08rFvj+YUzmt904kG+qeRIT0gc17QDEyPAFJrvVN7T1PJqEYr1tdU
r9OiYEbaeAtEF6H9+0Qhb3JFswlgj8YI/Zgv8pZ7m+VTWgSiUXsElxovHYTIA/pk+hbbYPcShtcU
sOotDab1FY5XQdrXTb5xNkRUzlrflQN2vaHYxYs8SITi8LY4XutBg5bNKUQW6KENLn1IlqmbLbLJ
FQSPQlB3Coh3mdJJhdHoJSx3KCCpT2Ie8XmAkpIbiy6dIDq8NAvJADwJ24NMmWflRn/lEyTt0C6B
dR7+IpLqKMMrpmvp0lghD1uB89KUZ0Hff00Ums1yx1QOJirpLkqCOvwiwMqzzRdauUsItBttY9Iw
bupBRN/jtiDYV+pp9sp9tr08ROM2E3Ha9hz9jPNBaYc0DF2+0kfFGKcB5AVhnIGHCDpWc2jm0HtV
ywy8t8wwV+wrMLe2eZrEHZbL/C0OlwZfhiO5zouuYJrUtC4ijBrlYOIoRLPctkJIVDnM4OK5fsd9
c4pNuv0yHRboabOJtjF7x0E70Eq0i3z62u8Atk7nJ6EUdOxGiP2R5l/bfk0sQv0WQBXW+qq9fQxK
avn0j2ySY2sd/RBhXmlAemE14dYtx8Sd8xkqmJGjzb+mXadPK3mDNou+b5bq0qIjSDeEQ1xefGSF
z/RMZ+797bGKqZs2IM2FLDlMPWvQZt/f3DqOAlb2cq7p4I3cAMFD2E7x56RpWwCdklYwtDBoWHcN
FaSDVpFyaX1Hb7uY4iSBeDUinKgi/D42+sQILJ6IlHkeT98u6qeipGCy+IyxOw9e8zi4ryB1TGMU
rbz7+DKlWuK1MWGx8MSCBzTv9NUJ6o6hOjeHJ/+C2O+wu3kQ8xzfe2OTT5TRefHYxKtoagwQpXXa
0872ccgn152xebFCbZJiSFA0SWihOk9JXItpF3IBpRShOsV00YysG0CIrw1i6b0vDq8IB2YcN5yo
ZYOdcA+4bbru8kM27ALfCeL3VbPRkWZYpo9R++qXTFZjV6oOoOY1sO5TPZ9f3/15AmhmTKRi1QKY
BMK5JVuj6OdlkJ36Kl1jD5+Lyxc3w9W46ej1Km51pPcVZ/DVHRmhjlvN7+Mu4epcRWyMpjEgu7P9
AAqmEnNyi5+8sMvpAxjgapff0Shep3uaXnbprqBNU0FTm0sle8jBoONILFxaFAjdc+43S50txATC
K370/SVz6Hkrl6wN+ZagxUAhit50VAs6KDHhE2PaNa7x7LNfWR8pI3p/tUE1us6aYbxP10hEnhfZ
a5ndkcFwedJziWEM14Itrw7LwyHun9Apudn14boyMhImjaoR1/hHA2TXYYEY0eBsbU33FWpzUEci
jTfqp84Nk6tvVjnr7bcZtYZff51GrSULOcpbbRtpgoM+PouMGk1V18uoYw261mlxa/XBBAn3WW9r
bd1ur1rKyGKW9mn1uZD8od1HcX2IlhoAgnddv+nFN9xOLO2V9wPtX7nl0FA+NZ5QcaOdPtbn0VgZ
dKcIyB3yEQ+8Tm4Lmk2908ii0bAAgQOAh8bSDLo0gRk+vYwxkUjbGOk3YE+VBnT6us9jDS1ew0lo
u97gWk1L/HvOFtEZ80wxjPWNSn1j8UQeSqF7UoxJu4x+Yxq7ZRwqGELc/RpTetTSv+6/rJLXA6pl
o7wPhjXKDqJuSGvvXXHox9YGVKVKOKYD64EGw6B8DiKKr02Igfb97dSskmfnTU/WxyfMWD5nSImf
e3GCELJjgtPxTT69Qt2YtABi2CUZHHCghvpM+z5HcyzZO2PIlAn2HHRxUvJj/mAfsXxt1WlJaD3H
x6QFmSyjog/vjOZtLhiVw2muvx3cx8LTSB/fYeOywfGHuKIhlRFAD0W8a97y6Y6luKdNcLJPDzX1
WaTa8JqBAEtlLXJi+C0sr2dpMkUM8Kd5SrcsQs5kAIQ51g8Nh515XDkxpUNFGqBJC7ik3Dv+4vcO
+5a1idRUiGpoZRk0SVpd73K8b6wtQwrnbRMxBYcvBadDfnik0ESLsWSMtUOAeUKH+cW+DQCxo+Fp
Fd8Xuh6eHhMLTkMaPAfXMnjgxa6LhYh2dmlQ5XXGDEAa8ehSpZNs0AHMOMULFA4xFqGNjU2vtEq8
lYf8zRkxM8LpR6++Dg2KHfW0jVovf1VRz+txEs3Z6yqw5J/UNmu3NXy/oTS/FYSAoezh9XIDl4tC
DGBwgVlyJ3hco6E8a7dQkUa0PpvfOwA7L89CaARKb2d4hi1MQSVDsCYjhTMRdaSh7Vmgisg1TGGq
nvun18uuH4vLgnUin7DWEkn17yNWBXIB/HMHTU9HlchAYwXPq36Ek+Cf4JRouYkJ3MvvUHgnyifa
f/g1xFFRfivo1aI7mPhfyoFSPv97F70jORTvQPcktaoOuKfmZp+CA42xCwLj2W0lWUoMQpI6TeJn
x5hN8ngGOeJtcV2dF5eJAT3iUy+kJJgD6rHReaqLqRiaWCjqY07YCeT9fx+bj6SWMKRgs+COhYhy
n6IHmdBtBJds1GwemxRvKbmnhvQKWlVf7wwa8+m8iu2J1tDWofXVUqnoVT7Zbn4nQ0c3EH5H1xiV
aN8ak9NLFu/ejeJ05sfq7vZuO+8MZdfLpd8lgyxYMN758tKF8dtdXR6aq+/SSwK/EQZRNui85kUF
hpKbUEgVkn1qdFdfTTth+WDvasEWQIGjLIZG6+HnpjWsfoqmOHakStLy7oyg55OqsQ5Rj81Q5GC6
jXvfKj8NlSnduS5Ps84u+4WJSz3rtTcnca8YnwfdNYkxcgdA7Nq6gbTWRu88QXhxgvLrLNs+taHx
e1Im7W+o3eZrkdQejTq3n4J2T3pF81QPq9PcwnDsjRfN4XVGcoVwFJGKJl2gsfQC6CJMwFeqAuL4
TuOBpdJprfTOcN1SOqXrGZ23+mWoYZXRAJWlPzhuFAhIonMaPtjxEBmFscST4kVtm2PdCCMcqtOp
AUyihDFQ5LtfGm5MnAuozo5Hy3vs3BaLFrKi2uF0A7WJkItsggd0txvplFvBfDbtMwgkWROER66A
5p7QOwPefbk6l4BEbZ1MkaBNfpAZRqm3H03e3+mQNvRA22CI8Zgg1fWLDlCYrepDRYzJmjp4c9WA
yjsqYrpEnU5D88s3xRgugTbTZuosWsCIYZsPi5v/j9buPNO6yupl1up1LedCCnr30jPGWW5h+vGz
l6LFgvuB6pTwIyMnRY6bWIjVKkYqILruWyzUrMl0VlIQH1e0lK8ueF+ybsInoCZQuwXOMnSEHFqQ
OAgFRwiM0KRuzLMRWfKNnBa1b/RyCH4pMZwniJdUx+pIBJ4Fp0XqPQNiycuCmGtBBz1ni5laNmPy
ELLVk0k6qOZsI/1ySYHct8BtMVemrIi0OwtIFShr1Jyi3xIBZnaEL4vW1u1t/qI6OX+vxc3UdPjF
6Lk+gfqtc36+ttie7nbmIUs3U9ZmP5pVXsdDonuU9k8JcSq+9DentRCRAY3YvXQ7J6ctOjHozwwe
PzXqBZt8wb6xaW0y5pR7g+YqabK5fiBfBIzSddt5oGoOHcbIf+tYESzzBVJTyGm237aOicHkebQ2
xQ/+60o91MCRS79Ej+niYH90I2re5bnAco/JA0FE80h8xhL6PBpoZWCJeh1Xa9Hmw1Pt+VtTB6Ji
Pk/GBPBhMq7mCBo1SxwwSOJsg2USnRoW8gFJSLwnhVX9uifEj4K4tgsrBKqB9+lJqdawngCdTz79
rJj3vcIHImLsa0gsbcYbYbLVg9YcKbtjK5Zxkez4bLLPcJs3sek1G0AMLewiFkrLP9WgFKyHdMSL
hSp+ofezCnK/Qtblo0ygblh7o21r3JpbyK01g2twYxzcVqfFC2Qs2haHLrjQa1Oi1jAxhxWg7Q3w
8+RaHsLQKEYcGadAc/HOOFSjFgjke/8MrEHBSs/P5ucNkB2kIisoaUkmzBtrVHrPCB5GfWsT90FU
l+AUYPw6iY0Mu3qpiizUfYxcLtbk5IVu2epHUNh0eE05ni/S43J9M0G8klJsx+5+pWMaiydwVdQJ
qxIw1IIN+/ENcnJfd34RktBoJx0p/WzAj3ghjKUurK/Ie8ReO/Jq5EzglIDmoFS3uyF7UPoN1qYU
5XK7+9Ml6/4hAWO7pTRS0k0m26D1cO4t7P0887HLX75G7AZGjUADDWHf6W/5heBLu7ENIOmfuPAw
e3vwf5Zs2ughsNObilN0vUosysL86ufXIVHxJXU1alLr2vHO4WOnIzdA9QEt3tSho/yNAlzlYo7e
QdfpIRIyp1lxFC2QY7R5L9Nt8s36SMjTOZC8n4/Fqz8Qun/ksYJuTyts0nIUHXRMsWgi8TPTv5zJ
W/oabuaiNaNS+AKAx1jNWuKF0zGCGw4p2GePbhP97NfzYv50WzPpWgGJbMLmLZp5FazbK9302NU4
77u8PShbVB7qY+XNeSPXgU7jPTC/aG7RoF0CGsHJZeX60n6r5Z38AH92gHULJQcV/Uahm76HkGrH
yc9ljsAZ8g3YLJAgkERcxtUQ8R+UbBLCHEgocBXgFZw8VnSW9rzjW/TEN/618R/dgcLLAcKwuXbP
BxiHyD9Utdfdv/aZ7mCz3R6SO7xxvYbr+XAyosOsb7QDhf/3sNFU0Z234b2H6romDIGvorlKHPCn
uRLmlW8WI7PsnaNxjbET/RtEUtweqor4Ftz7auYRjlVDBTrSySuwSIiDLhxEHcMgHw1C9owMeLe9
7nadSz7+x7jfr2lHe9XLy6YLj/3QhZ4PxYaJ9m1RFIaXMygG1BpgG3Mx2sYU5Ur6QYnRQmuepl6p
2AVdBpvT4nFgVbg/wm4XcKGM3GbQQjx0dppQCr6m6JGw56JJRWAU3D6MkjPQKduElMdswFY+qgdU
NEkT+hST+VbeY3seHIPge7qBtjym2lR939zvmvYMpCkh8EijLRVwiMzCHxAKEfmaCzVoS3mOYpKU
yqgO89iXiPAzmIPumMQSSWkWFLD2ABTGvY6EP0hS06MJ/8WTymooDJdIehB8RFekKp7yS2FWCfVP
2q+zIzo0Cykk872DE+GKgArbzx3itrCt/g0mQd7GOvWwlTVukOiqAUFyF9iGPfA6qxcWoOfwORek
oppn4WuZb++oE7KGs6uxsCjrOCx0h+/N3/f6uba+ja/ruLisytYK/bCf53Mv/gvYWighubbau1M2
XFrnIXI5rcl5SqvH4vSFdJZmeE3bZmvjAdVeJ/r4ve11dPqU0LjaxZIdlWq217o7bQpV4Gjrchn9
PnpgS3jODituTZ8dHj6WRpvaQdshxYTUxBrHhZ1UHbJhRkJPiR0hnAqybndmjdSZtX9yJTRbhxb/
RuuVqpLoxWkn+TZ+eBUkhpE6zlZAI5Hh3ADyCy/TXfXuQ1NJH71omYyaIOu1AjTlhtHP63CaJPMI
u9vIvYyTIKdkQsUJRNSNfNo/wsvJZ0cw0ANpW1jHPoepuVHb6GRHTYBiox2tn5VdqhSCECLTHsCa
pAz8fpKwDibMSj+Dt0c6ChiYoE3vpnfXAFDaMTLvLFqqH7f9E258gaoeBPJqhhcEKzR8VzPoQBAt
Evd9DdqNQ0APU8AKcI2tZg+qAUuqWeqNvMQEBkFqc4xrI4r3mMZSUD6hJOYC/kcFyCWW2g0WFILW
E5kZlluHKqLvQ50reSbsAgHWCbSU0eUZvBbGsBnmU6Iz9jqcTTg92mR++E75RTGnrr3zTzKoIHwl
DrY7+i8aSOsEqbhshlOOBE0RrKzwtnuPscFD39UK7oSuSLcQKVzlC5CkBjNqFgDq0KQeKHYBJzM/
GZV0ZlYeW+UDDS8N/BTp9gN5dwIpi2lR2gYIe+lr8IyBFIgGUQmGM/xxXFVVuz1TBWGUbD8+mCt9
RknixUhclOAetFD0b2jeJr+I8gO8Nwj+8ettG4u9K4yA88wEPKfV6xtlGP7ri7Wa0IoSdQNUpXdQ
4UaK3opsBD6J7b6QHPq5WQ5otFWEpKwniqSR3VXcEtviLhMW6Ew5SqG+3F62aF7VzrOxD+wGeCzG
djeyjSGKus6B2C4/z5k1vdeQyT5AzdT6Sub4ktyU8NoOrpArRGCciNQYZmhSUKo6Q4CfRki2HjMP
hfJ1weYAG45G3VWiOASqj+X5h5AuCpp5fnYevyl6sbXDqvyg9kPBhoXMtKWq+jiYP3dKgF9/Uyu7
OLfvZn7/SujAWj0Lu71oYMiET78Jrm0IyWBFrjw0H7b2kY/Sq6xveeIn1O44ZzDPSuCgZixF4659
iZxD6rw2DH3Do6SCeYtOXuFMi0150Pv39XNPxbeZJyoz7goZkIW85VxPfV6XZBbRlPQXxZpJ+vSo
9oomrRh+UoJoed1uz5ylla9Ceo1dPL2D98xoBdx9tDi2GHR4gDExBokMfQFJgKUAMQLluVb0ibZV
72GzuJ2/EgnnqxGcolI5tFTWpOw5wzourM/4FoWA3kxWk1T81E5tYupHOlGOWZil7qMmiTigI5mw
AsHsSLf1KAVRotMFY0ZKIlg7DEo6EIUXUgcv08uvDkJYaj2JsfrA5wjbI/UL3Mi/bUjrwWNyoHFX
myoiKFDj8XOH8K/PTDBJZsSDlxGDMV6GpRVm1TTfNli6v0ndCLxY7L4Z0wpCj7ghEi8wWZndyVgF
rEFQi4aQwcMHMZ8ArOSGA36ml0gJ4xBnUxDJV7ccM7leyeZcALw49RaoDqnK89nNNuoWKAgJpQo4
MoNxhtgsJ5nNiiemJUV/le+LfYl6ehIyR5JfNDn4rxVARcfBKfQ9SE6o1nqLS8GLIM2mT6dAyIKW
GF5ijr4bcNdzkk2pjSj4BNTJEicWCo7AisWuwRuGWNmx6FnUbK9LYYnmZexrWtsuNL6puog5pf5K
vQxu4M1U1kyXuZY5BfBn+pUl7oWsmdK2fX30Ow/se+BjIEA2ZH4iZramhcgV2e7kq1oSNGU+aTcB
HOQ83I3yU/i0/C5Lr6sP1VVHd3gINmjEgIVzvXv6MNqo4DsVUSuMlGqC8yPuoXj/XTcp3Rad/lpW
N4I8eEM9PrMzMvvvdADp/fjq1b3c8FgRk7lF4QIRT8M399rjK4cAd+8/PSgTj+mbiAfDT8TZ2mvl
ghP5awHZ4kzxcV5SafW1YTFVkAH7TdpBU44Ulm2CFXLSBPmGzvzej8MOaksOq+Od8gOqb1A0fosv
6biWHokE/Yp2mExANLkf6CMlB9xnXsNqg/JVD8CYkQCujGPblDCdWunLMfbNaoFaH/d1u0fJetiG
izi7TR7zepxNq566hiYzvC/VkTko+o8Vt4ss5HzEOL0XjW7r0891rOFSKL4mvVvls1LXcIDeuEH6
mIy0VCSY0FtK3yjx1MixWGjvhAzvQrISmourdbVGTi+HaTm/ra+XkJITyD0S3y8iMFQW3Uvjv1wk
4XXTiRWMud1yQZ5oxwYdF4mHy/bpZXeXQLzrThY8Z108N5svETdjEKkAWnBWqbj63WRI4aY9yjZJ
jmjzT6ocusjo2+WrnxSe1Qputa3FEyUK6KE6U6NGfmF4Q85zXI9EyCbHiAA+NFQYYkIaDvFl5vq6
yeQ6gVDHmFlixAiJnXpDuQS+6nx1036Jai3mgrRRQLJAKhKlK/O7OxLvI3App2r1TCpFver7OVXn
0GGY4724Z8zOa4OMxgz+j7AzW1IeWbL1q7Tt65YdzUPb6XMBmhEzJEneYDmCGDUAknj68zm522xX
dVltyz+HH4QUCkV4eLivtVwxw5sJhtzOwO/sQZsT5L6+268akQOqs8ZX7gi6Xdi5kYaZoHROjYWi
OoqXHML6PKzrqDpGqn8fKel9ZIclWMo+ntaEAC6lJ7p+jeMFBD/H9c2jvSBLrAjT2K6IMmTWrJ3W
YQ7F8B5UkJrBL4U3tsRubFJUEISUHo6UqNmIithudph4lLUcQ/qgVGBNCG2orHdTkTZl+Q7YZnWL
YnQmRkISRKUu2/zxXowQt3x3e6M1WjUoxlS9AChVH5mE0RqFGgG0IE8y97reJznfG+/cRMAB8Bib
dL23RqaGDwrUShiPSDls+ybuHgFDEFvEw9FHqBdeOnJShB+0fpDd4JEh59dbExojvUL3kzxLwDCb
n6dFWU9RaAOs1d+MypWHH806RbKU1bmM4rNUjtF2KdoNqTmgisa8iI6B3rvOyOijSmEOTiyoYyoL
YYRJAVFtaMeuGGoLg8WhnrO/a/sMHIwplYgcstLs01VR8+tYVdgtUDoRU7s6RrE69eIaGRTt+zZv
Ac+8tm/OO73HWjA+q/3DxAwvCYmHZDN+BEaK/urjp9VY1tFevykhcUB7619T7e6bvvqYMAIx6u/A
HI5s5mZdJh9rKn/F6C4zZdpk7ABeSrD4k8anymA+yScKAcRDcsnKRKUTb7grmAb7EwE5sN/em/Pm
DJWlOe9Qxob7h9+xxT3e9M+lZJiJyRAhLCB5kwohMrQkLKTM8GVrq39qo44HRuxCAOiVPQXyq7xT
x/cOEBU1oaZ/2PsbfG+wKYzkTV/9sv0KzwfFB1T4TjAUFCQxHrEzdABTDs8x2GHaxEw7Ds4/XRvu
XoCVX/fJ3e3bVOAboU3e7d5ZhVgynJcHq/ghLAFns2oMroT+KTsbq6vjN4+LXTLEhwg5LH+vh1Qm
1PdjdMdxXEuuvYm1fYBdrQEVfNnV3Jvs36rh/RuHNOqyE8/YZ7hswT2DpC58qlLdfDwVqmOt1bhZ
HbHnIstK8dob1YUUVPDQtWr818s7TrMjCYwbVGV7gMi1MyZKR6i+LiK0gDuPmqjhtP4wCJWQzVJ6
mHIYhfPLQMluqwIh+ji1Y2XNACL6w8CixQ9kLvOHX65QvBxbxHoiTDfyatX3Ya5/qB97aln1dDbq
Sz5ffTNoqwjdkekdpgvFlweHsTkCe670oaqQrELx1gIc/m3fyUTqoC9g3o6PUkgqbV+IWlNijgW9
YqKBmFjipNCKK0gFn+pCb7gwyudxXY0vs/Y1R76Xrv4k//tWvEJMyFdb0GCEVl69z/2CrCr0ErdP
cLJC6zstbn1EtZ3q1ZrDsboMjUWTvrbjtgF8UvgvrHDWhCRrNd8j8B7vmqCzgacSikKn9jC5zK0+
9aVaC6vPYoLCGHCvpt/N6tiQ0sHFMgf7jTx80q4NavCgrRxQ6VUf3mk+ycPMHFEmjYL3thSEekzM
kTa5r9mt9YB89NlgHEA+eyPStF6e6dOqkz+bywi6KMzTACVEqFSvp1m1zgNtBQ7AXp/vYXMf2ubo
8EYRIKcgbuARnSQDxX5P4CYx+9Z2ZbPKsiLNLlv4Kr7gyXDISJ1BtLFYhkhuJKci06yxsx9fqBPN
RvwyBBVgm/PddX5X+hTZIcLq10aooHuXIuIY4Gw0s8c90hbsQcggEUnQj7FNCCu+PfpDs0/0+foI
d5N7Fw5zkQs131UoaIYXsYUFe0clWNyx5DghumDvE7cDB7p9p8/J/n2ycucIndb4PHA7D+9VldS4
tKRlDiHKjdfojkEjCRo6RnAhGqVGHQt2F/gOja/Q3yImDRQIDC3MmkibMyRYxrW5+4YsyXoPHPT9
lrJx3L5wNIljktRsK1ekgilYd2G7IX4320vsNE+rG+DgUNh5CnJfHRzmlM87jc3YWuqEup7Fzq99
JTrgYWrGtHs9zuwPqaS4aiMlsj/Jq7T0FxAqa6BuUpZykAFENrCxRNOuL+XEAteFeR5WwArLAah3
hxSSy5bAPwda+pjtqezlBgr1SUoqDDKDjEOvIA3VLwITYgf+g706zK1JMwDntLISymnc1iCIJGKk
DcyE+Ri4n+ViT8oIxKLh9p3HmLjjBv1vvyDGxA21x/g0YTeoji+4OgCaLxNqPLuHrLjNIDmVRMxy
uBo5+K9buF/phu8QLQelR30UiBshmqyTrZ1ccE2wAUtl+21dws5M0DL1ySFfPvQddcZ9W3RtwETQ
ZtBPgBgrbn5gOih6GtfItdmgMWeoQaS+HJ9zBqrj6Dzput5F4AiDp+m5twQ8+6YeHBkmbFJXFZTD
2Y4ewdI/QhYporPNqzGCDnHprWFjeaegu6wR6wZDfci2ZLrwlSba+tbzRcf14KIVa3w7L/dZdUzY
DNwPyQ5EIBHOnq2kHbC7I9Ge3jWFnaTPrz81RdmJwD76AfHhNq3XGqliYuQxPyhSgBTNtfdpsmYK
nV20+9gwQogReIabVAOOMpMctOsVPILTEz2VK5hXAIpgZfeIQ5T+ibiInp0MVnJMy4ik97TEVdn0
yjt93j8C3tPgGXpTOFLKEAIZYttss0+QLuc1ev0tsc0FJQfwEki+jZ3byMJAl4EVt/PxfXFfnDPm
FvOs1XxqmKKpj6K27fQBwZnn1Muj7cM/sDR8PNxx461OP/kPIYRDGRbrQkg2oBLSB/er+he0+3OA
af1SSKfHBeDrnrfzySkpRLdHNZK3H5vMXRSsddRzdaQWKug3B0lKok/OoZftKWC+CQzWYKeveMEW
ubfgcSCakn/XIcDT2+iEZDQp6jer7sveGzWStlfC3iFr8UGwtQSCAysyAPymOwHxrNEOYMZu0cCa
ixxYfwDg7NjFbFiAb0BXggu7dz1oXkY/Rxfi3WHlKQHdExG3AA39lMltQToT9zxEv7r1CUlBn8Hf
BrMzYmQc2PMxSojKJ/gE93cVfsM9giszZw4i9oUTdhs4iYdUNPhBjAGS7+f+tQgNip6npDmm064X
w4uB3Lxc/mp24PigGYZL+o6lYzMKFNtL+Xvbl2/kCfk3WoLDBtVPBpKvOnlX0cPgM8Sury/CQRP5
DvlmgBYvK+hpyFHm+GJwxldPHpd3+6EmC/FxIXInABo0Cqd9ILaUC/UIVDYKUdue6Pp8f2+H398e
r3zz4kBYTW1vJvHp0/AZN1/k6SIPQJX1F/8MscMJBrLpo31w92UTOTygbvj1de5PYejMuwHyjMg0
FsPbar9sBlPRY4SlEX99oSfIAoy/y5do1RHiD9X+26twhGEJPxVyPvLemN0wr5xDa2BQOnJ6e2Kc
WamuZWDjUlBYCowDsIQ1VWhqI7vAWINX2lK9GWF/A0BB2SseGXrlbVLOCKId6zg/JHt2/42/GVIE
4v1I7XcQ9IW//WY7dNn5KoEL/TFqfzZjQJRxC2R4UT/6W/ZuKkvMApy1fQlxTKk5+ADQR/md0QFu
cQ+l7uvjzXCcgLPYY+iR5K7DB7PwCzEDH3HjYhdUW7+LKNrmK2i+haDDZiZT9EbRrsHpJV8RcqE8
wKGXv7jTx+t2oCrBfULuo3HgW6QnLazcEHsBwNuxUxYv1M2awNymTAwwgYTbKLG0x+QilEgNX9SO
cQfQAPiiojYQq41Mktjo4HeEWBmwCdXSMOfghfDndik/XKQ8wLZRyQjU0YNqFP4FMu/LfcTqvdwv
8XMpMgreiwTiQaUIV32d7CkLvYkVdaAS6evXH/V4Nyv2idcR88cB7LVeaFOoqSGMml0U9rZeExhA
JWyoZGQKizdYNcAoPw+R3U5bGAnoQYEX3PrmukOFAmwrkaGRBXPaGLAEbCyqxyP69eQr+CWFFlYs
KpAXqbRMqXdIqyzdH+WqXZOk7AB1iRqBYH2alHjvGDFfHAr5EiJanQLYBQU2cMGqcyCrP7p88Hwn
QkqrYx/HsG+PWoDBfZxjYL6iT/H6KqoLghZCrvLST5hXklsS+p8IJQB58BckhAiFPoWfSD1JfPSX
8SzZoBOrg1DuNwtC5fwF5gNoW49g2EBQ6VR4eIz2q7yPDKwIwepg1T8n39+zbU9I9G8emXcRyBRR
AHKEqCuLyKOw1PbJ/6jhSYFwaayAm+xpC+zpSIk3mWlXEhZD0gtklSm53W8G+uA83QLbw+stg72X
UR8W7TxEGpaUk2XGnpciaCTiDXB1EMitV6LJxpOOiST1wEaDAPxy/C+6KniwwOojIyl86asBnq5D
PORrJHZKg90l7Or1wf4ksarXCN/LpkwA1XBy2Ia9wJRPyOAPzgP1a/dxJVfMVCR+SY8ONmH5WROx
G1tDLSLXGm0GhArGDUS6dnRZ5+vzWzWrJwC1X7Vl+31O9Y/u4/rdoKVU6dg0D0Csg0IHaT0MYxWc
sk38GCnf/1lVjmF7BeCW4y3U2f8sCVGz1gDFfazKN8olwHmXkhun14xCVkc3QQGafFrcrpiJBtQY
HASWdGpFE9wOgKLrLDqav8+2UO7JJsXHjFJdObBJa77tegaFiwMHWEbiVWz5w8pLGyRfPt2fdg7Q
DLDLBQgc9W8X1WNm3gHB7Fn1WPPgY6VkJV7OSYdeYoNA65JyiVOWdELhMDIEvLFD02BCWDAi/kAR
3WIXT48AJ772fX0mYius9o06va7PwA5gp5DZRVCDJCRVB1LJvaQKvFeAD6gooUxCsY23esqq7gKc
OS8wWVuF+oD5iJyeAXnRBcnUB5cvwiKC5iUs182sLzxoNqoFwkBkCSnGXpKDeld0Mg+phjYeNINY
HcFHQFAdYCc5D7jkn/QBpcxy5syjd773m/cjEWhyyjrle4EIoWINS6bZfu+VPnW/rj4RAzrl/vjA
D7JZagUvj5uF4Z51cNtKvwKCTu9TJ/QDHUitr2N7tvHh4Ncy0ntEtKGufXfL3SsOU930CNoR3bq9
nn92P7grHpuErqciK3REKz+Dol5vKf0SnNgOP6jGxszFI7TrxIuo4byw58qLMj69AFq9w/us/Xo3
pA5cRlqBGOrMyo4g8dJr4YPG2fjkGZoGwEHfhBQtkGkA5gqefrAfV5TFAs/Z1z5Ieo/vEGJ38QEq
uDE3QWrGlcvy28YNzkiweSGRNKeoLimVnCJbu4W9ROG+mx4+8LiNL/UNvHEPDMhxuRlpTQ9cB1af
rU0+JsCwZK+zk+rRLdL8qhkp6AVV2RZ5Ul2NiFSDViKMeganAUOUy0GsxgOeNDMwfxSQGznU/OwY
k1zQ7FkrYI/uBPDW4VvBRuD6UgfGBp+zIyvK4jIvxsaKkcReEP+RbLAKCOYFriBr8xYWwwd5S3fC
6K+XzfC8KF+UeTniZhhSDFHjk4Etm/785fjKjh9EdvigPN4mrXCvLuuKUPqCZPx0P8gpCcZ2hJhG
sdyMr9+6LAfKmkgaMRmKnd3fijf4JWMdlh+5JmLXoP4JrK+BQ+9AHU1Id5D/uLAfY/NHAuA2ppRP
ZIZEMYzvpoDUQ25H4h8xi8/+jTLPQ31gwnc++e9d7lvE/ineSVzFvw4pRGG4EKx3Fekf8EGxqQx2
u3g75vmcvReAwdt54WbOejPLCQobpEZ9tidET0BqQxgZD1ifVPYZpn8Ddm6syWtpa69gkjvZdX3M
xIfRXk2QYHMVDznF02c0kV2GNLEn3wSeErmH0ePTdfrXz7vBikWI3SCTL8UyuxTT1LenLugkopGg
251YpWjqEDD02pkAEYekfWMHkbqfOFW6FJ4eUF+jHdV24rXxxu3dH9NzEV3CglX8EtTzm8addjCA
QweEo5GiynbJfaUODwTydtpwT2om3cTVy25GLM5lsB376rgm4WsGTTuwGqqdUIssOj8CCx3oR3xk
B3jI7HL4wD4Mccwqtu1mkAtIFa2HWL/2d2TU7vA7X+7voGcUCwIom20fX/+An+X0Cc2dz5GBaSFK
0b+ZGTE/a9riKyPCRdW9baQ6cbfPKkwQ+zeSCMiLQ/YmRZytjOljpEkSvSfVAR9T88skWDC7hdeR
9mNZlOmj/FIV/OM//s//+7+f7X9tvy+Ty7HbXs7/cb6dJpf8fK3/+x+aZv7jP4rf15Ov//6HbdmW
6Xm2aWqq42q259i8//kOSW8rh/9nXlSeWd8hNFHrZnD39yCRDhC7xzXlSsrYmaO1RMDvMpCEiUx5
9+wXYlGCw6rKI1ydQolaSrvWKYCt0evXHD5WahDjmDxO44I4Zk+5AciNDjy0PviEawwTlYFy8Rvw
8rdJc0+g3tV4qkdfHxMOnn3unamQ7doxO1jCTE0+IoCa98oJymridNagDgNlaOb+7bU7hBBU75vB
BHNnBqdrDHpog3DAbbGLjxCxOHa9RVrxtVu1cO/s/k2m8tfVHyjXcXebAI4fvW7D08dxaBQhMwNs
29/3sa4a1v/uZNfBIbddTdc8y3P/2MluXrnt7ta1C3xCauIeqTOrRk3aRZSgiXaJzt/uEPUIJIcp
z0lpLnSoMinUqcsaOIfo87IdEWw8ckiXnpGD2wyllK4ZbUdnahxvhqiR0c0I+OYjZ3yk/tQ5KziD
OxUZY/mm7gnlkJE4hoJEVmyaj9SUJ6Om7vMs8gGVt4jrdqm0SI1k0lNkN8EPTk4I7soXqlLjImt+
HGyiOy0g0siHpN3yfUetTs7uzeWn/O2MTagWeA/c5RFB4h1qdu3n/tlkQmd6VL2WP3JKOXU+IjTn
jLuUMo6ZCu+G2y+y3xOdM2nK5mlJ1PTwUv54VHWW2/ptQIOFoQfkmpRF5GPe/Jx1KdeQ29gnRaZH
dDw/5Tb0SDqHhoV7GnXjIzv5m3fOVKUBYbsZiv9uTuUj1JZIKRgdykHHzOG8chpifPKrSznseXO8
RNPlPvRIWsZVCBuPOp6omD9yob8duOck2liJKe4JA8wdqnS1PlVh+vUkWEKknxNADeNlay7NU6mh
LG2QSzWptEl6UcaM8TyKv6fQ3mP7jRGUuUM5qRx5DQm9kHALZWjd+K9KzQE1Ak0XdhEHLuVn8XkJ
bJSU1TeAOxxx/byle4/diR2wXQm8WOFFJdQSewnE812JTwMlJpO8VmIm0qf9RpgcnHO8zzrOfg1P
WMRgF8Fo5nPyeXdZcTkKz0acAy40AVUgqXCegxOUF6AxbJwQk0SQg4IIvH5L63TzLvdMfcofJ7MD
K9lFylcZW4kQZ5SQQOZACWNnoUCcJgn1294TFMOPS9xxAHQPmshZy1huGqQyBwKDDe5r+STMAu6u
ZvbZgZLJbZ8/lZBidbRI2lSFch2BzaL6hxg8d8wdyD0ovKcPWbflKg53fBrgaSaXeEdRn2t4BELB
QYp/Afkjx9LBYGVv6AzKQ5ZwMbuVhbRFzrsjh7OnTJ47kogO/U0CiubIGyUvwNtJLOrbK0kdSzW9
W1zHp496UNJgebRdZNAhCsdLwy5ByV9Odv6UjgbxG5DFgVkcXGK5Bit5TbqO1/j1zy8j0Z49KnfJ
BdiF1gOLv63E4JIAnyayR20hjwbdTG5JrmM/ryOPQtqoZE5yWEn73Jk8IGot0SQOqkK27LFJqr+M
G6rU0eXSTulsFAUyEPGxx8C2Ay9xkuOrvLfj/PQr98V1uBd5hoxHRiYDAaEqTsAeEq2shmzvLRQo
Ht3ba1NlWQRFoAB+TArS0Kp8za3gWKGFDVg4BkCEYMIsj+wvtr+xg34TgcJmvY30xPSVF/l95mX1
i2U3Uueir2YhyoO0RWJ87SLri3QWmRaer4w4GRol6jEAg2tu+bGWO5Yb05lCxsLjL2m+jVz8c3x7
cfEqg7lheMto3a7Qkef/arTLZHjKvJHhLgNEprn8FEsB7Rnzl2iAbg6j7Uz+umZFIhWejdDhWwfP
YaG5bPhE/zLRJmuWx/Apa/AUOdgk5DvRUIv5dYqcGeJqgxP1qHFEUgGvC90hKqNL9ATOEymW/vMQ
oXMT9PliF6AseCvJvBeEKGU1PYpowxCtLgZlgyKBqEjB+PQfS2KgYY0ESJveEABhkxduYvTxIHnT
uewuEbNr1lZwQ7xum2xC6W7O27KZJOrgBPIQrjHI9xwYJghJJB3ADcTysJxgG5mJvahiU14d0ExQ
AFVsBeCaeU7bqIitkcB+raCisLEVgJMNbNj/26hCUoD8FBIVlK+/DpAYeX7lkXHqeSAw78/wOG/x
W36aE6lwD8xM5P5iEdikZB1XAj8e8hqIYkBogNykVchK0Dq5/gOuLxf4Krg6KoB7yQkXAytAx0mi
8XITKgdvo3O8XyFXlp3jOjT9h8j9PaGhciqwy+z3kBYEoBN4gTT1EFlEsmHas0ngOaFAEJtISuQj
kYRtUrECMnXzlZgTGVHUqAxuqcH0ZRIvZMyJzpEYPqjiLCo7fAcZcddQVkGWRlmuZKGSE3LA9P7J
QMSQYbLkszIHvVgf5isx3ZdYfuoUo/61NiJqQRyrYm2Qg2W9KJmymBiux2z+tUjYCd7qInepc11W
xzdxe8QNYsFaysfMNwz/s636yIu3K2YKq+HxVe7vuTIxLyqWHimCK/d3De+fu+Ty87t6y715fIEp
ojZkFUK6kXsh6nSUNR9XoIID5zBZTuiIn30zgPEbthnFC1OXQQIMl74HzvIcSJHYgzwhiY6iVf15
YxQDzQ12PLanheBBPWbHgTZ6ioqI3WBEkIvhqZ0H2AOON/3yc4t9MjgpoBlsVZsewHQ87RW5l3uq
IUwiZqr89PDyQSqqiYz/iglTxbsVW+/4imIJgJfoygCWQS9jSAaGzCN5X6aADHMZoETt+Gwe/R4n
I1zOhLWDkNjhGW4dn2cMHJtnzi4MN6JLWx60Gt0ZBzIqpCepLhizlLOy89Dlu8KCScfL8FGxLUAl
obtsuLyYB7nMnUlFJioxF85S5oXMVJkpBdP8Ed3CXAJfDHAR6ZYvbyj9cgtPSFcesjY1ImcqymHS
H/K6NRXjUHAGep2ZIF/kBXlA0kkgsQFWpyBWOK2FbKW8fcPUcAJklx8pqpdjIyp+pHNlgbhRGqBe
O4E0Ae48jcYkDK8fd+zAJrnXBDcesVhLXhgwZbF4pO64A8QfPsggBRoWgmQanXul+6/cLTIy/K/6
sOV02Ap5n/dGNr2ClWIcOFJBfIDexwUoQqC9yR3RjNc7dtEbkimILlkXKkOD+z4lojKupRVhD/6j
peBcCDnmKIho0elVOvQ8oClfDK3FNpKBaPqb2EBizeF4VJbojQub7MgbSpiRnORY9KflVMhVkItk
0/RIT5kV5cmBL0JLQN0zrsz3Uzb9+ZeF1ZZzsA2VYYvSIf/NE+9NHsuW/xX04T3lNuj/ewp8h4f1
kOGdyc3tf+QoeXDy0KXtpEMMMFnyjOUFebsIZDP+2xtyI3W4hR0lp5aHZfBBHiF6L2meIKwQGan6
iZw2T44UKIfdQgBwmcntwaRJUe8e31OgBdkh40l/mjA3tekOVXGa36bWVDrnkNwr0nFyvIsgwynr
Phl4CJtuF6I1RBUeRg0IM+kasGmfzM/eIRNOYssF8kToAfATI8o08NRk1soTlJbK+D1xYdKXoTTG
iEjgSpvkospQGT54SZRY6Sv6kHZJp8hqdXs+ee6XZpTSGJ6DWBpgUZmMDflgmZE3NAjjgAIrE49i
AvKwL4h+uuQWD4kD5OmQNRSz4BHxKHK6fkdboSwwlmQqHJAql4cug6rMoKlydmP6+4gwdjhHYrPE
M5LRLnPLenvQhjyrXzd0+u8j/20z0u3UhPznheTpOFN73JI2fFo4+oWQGY1qeHwOv+XGfhshbpqo
gR0ACgIL/J3Z3Pk05+AH7Ty/yFSVgSaTlQOxkbCjeNhcBN6EPlcZeuIySMt0HLoCQymD4jmjQnHx
urHpG8NmLVbid80XHZ4zuuhn1jQ7QsCD7dfzSw1g8k5FAaqSpRn3DgPvMxu0VHpKGcrPLtyPkHD9
+Z2d0jY5rGH8SiukX26h81aHp6R9OZJxxB9Kz2+7FAo9jjXOM37wCEI6v2tWth1r5W7osjrLFkLW
TY21WTxnOxBJhkB8bjx/8PmJOFWyDUD8K8YnntR84obrLu64fA7iQ7x5//vAhKX+m7CE98ewhHa7
d1uttNqFFQrrvI6oD4pTZJIwFu8pPn+IP3SNkbWQ9QXuIrVAv0lehBq+4Jn9C1k4dhNASGSdYBGW
ncTvjo3bfXqJDXco6lX2v4tcSWDqT4Er17Vdw7A03XEsVwJb/xK4Kjl4sysU6hSTENhthibkhG14
r4LNDoZgUoGOvKz0HNrlmweb7JrsjcGu6vy/70Ptr/rQdSxddSC2m7Tmj82omsfVPD2MblHvQL/u
gFgouP/nZmBbJJR0cl/KZmjkP0qzjf7Npf8qqvSvl/5T6E5Xb7pxsuxuYZ4miv6TH1aNZFa1qOtS
hQSTeyNlny+JZoIaNV0wmMv9+d+MIU3/i8fgGYatubah2par/fH+G+vgHPVb0y22DpkRqCwKoHjb
mJ7Nc6jUh/R8cQOr/tjom6lrvndW+m86wfyLBniqqWqG4UpozTP+2IC72ljH6nprF3BwIknxUIKc
fIiZ2imZKuc1J+xlEo4yUz2l+JyJCILEviSsdMZFFO+3yKj8q+MpymYLmfTnT3lbPndOJHAmpwPY
jlg0FGGWevwQTM4mIV9HFRKD1bnAlIqzQFKviC9Yc7wc7IbDYu1FIpd4DBo8KwlzCcHtuUWUPX6H
fC+TiQNALMIVjUAvG2n7o6XAjcS5UT/Rh2bVMbisrBAFC66sq/c+punEW/xk1dRSPYQr8D+Sv+n5
u4llmyYWhT13+Pf9rv+V8fhDv/9p/pmnQ9tuNfp9TyhtSN6XnjqMCmJ29FWE+Iy432iEPCOEEr2S
wFhH9FO2B2IrJPwkLrtEun63vDyHZziTIKTENOWjEknTU/sRn8p+kdmoZ+DSszX2xjYRy+1I4pYS
c5O46DPcd2eTcWZXI/FTebbydCXqCbOF8vKy48tZwzH+LE2kBMTAywIkJt/C30CwmfId9hgBZrpa
tCxbPEucCh6mLBFOJE6W+BHiuqlUnqEqyGdDYpzVlpVXJJ8PuDYEJF7YzuEsiwE9oWjexrLbJseL
nT1jbcXioo3CfkTWJjWoGLryXSQkx+ITKobQ2cVT5bfsXeVMh8j9UglFxOKTyGPXaGSOHxnYLPMK
Aw3Iua+Hl4XH/3QMNcjoL/ktfxk/eliiSuZFG46Wijk6SqOIiRLq4H14MmAeGYsnRKNFVVdFmJYR
NIBdoxCOOkasVBK0klCM7AUlQPj3o8r8C5PmqbbqmJ5t67Zu/Mmk7czz/W5WpQTKf+O0yAYybH6D
mbK0yFcZdwwsOz3QkyU9i87Z6PixfbpYBfVem9Cb1pncP5MpvGR43Dpi9fv+y9+31pL18U9L0B9a
6/zR9FgPb4tFrBCDw6hsIuW1nG1jC1YNansjFa5c/V5B95SyPGcKuEj8HvODrCimpGWLpixl2Imn
JVEn8TGAzKfA7UZg0P1TCPN0BAkzal8Q3YDtLYWNIH6FCu5CHf/9zWjqX6xkf7ibPyUprvrp7prV
lQr1z6iUhCtV4uRAOJ5xbnkOEu6XsLrEz61Pk/CUBKQ2kRoY1M1C2Qf4ETRDxrXKtxNq/xzjOqOd
3Tdehoz8C27nDe1bzOKLuBKiIvsIZPRekvO7wfzT0iuoqPvPYXFCd/0aiH2zcGPFyonFky7z3nA/
MQTYVjD6EWovyAXJ0JQda415/fv+0fW/ypT969j8s7dUHwqvtmoZm0TriWegXvV8jLIdhovNBjlP
RU/fTWUR2jwXml8TKD1Gz8kmXI+csSQbjGdMWEKCEv6TffcRSVNGBVaKai0E5R6x9sHwRqj0doH6
dw6vY2hR7O4ltGUvZPt9wZoQGaIUh6xbZwIfciUJ6/xq/cDWpOSaFBOqeE7qi7RK7DP6JJRqI+Im
212ehdg/KjgwGGUnLSvK4+kWP7cQYLSe5pE9GltTeRCYu+JdNIkvyeZThqfCQ9CpvCWDdfslhY/K
xKHQ0QXT1P5IYYMyaQMHS3Mcyebsd3GU33dwyHXGFiXpfBKJnEXOA005bgP5jNgkLQA6h1XaI+oo
AWqJAhHviSTUQ41LIqu7xJg3qf3MpUhkQ94Bu/JYS7hWyXChv+q4HBhrcySBqX83Nsz/NXUcx9Ft
1cMNxBXyrD85QUXeFpW2024L9c0bD24oajQ/O/BsSbWoav+Afp8JjiMVfBYlB4RoehzsRtQCG12+
Hi/QEh7vj+CdrHf/tAB0TvAKp2DzcYavMvn7YWzILP6DzXo21TRcV8VhxWX7o83KleO9xcjeFoPD
iz3UO1Aj5Zuo7iNPB+O4X2jInxD6yEzEX18NsKyX3hKD9HLxfxqExRBCfIXmTAVTkAEka1bdwMuA
NPx9MzVNF7/tDw31HMsxbdfSbdvUNFv6/F/8e+Wwdzdm03awi3zF/di3u/CsT5QHOEg4pR5yge6x
d9HeTrDr8vpLs9gt19MSmLoLP5IdtHk6h40H4duE7WOSzt4Cdjms2+2LcTF7Y8st0wpubU2Bb4Qu
tP3aOQBGe8A3Su38x6BrLAe8/BGpPgs568em18EoeCCjPC6bdQks99zg63UbICtUXygPkW5TnbTb
9RoHdKDrkNv3KDkBtfxqB21hp8VmaiAmq24NrXdXqkg1vKAGOuABKrWPuQQnrTJqkMhstc8NpDPS
1Xob2yAc1Mv8dL36e7CG9xqiA3pqztfD+Tkdvrsa5VWnjg9tYIKbd8FlXL1d39TYCgOi9O5QJauf
4wkNDWySjhoCWGvYSvvc34CS2W3gD4KvaQl/3YCAbCrYJO+1OQWRs0Ud9IqopaNmZvmjAv++If1R
IM0Vw4evYF4r7XAPh3xTA/SLeCC7zdtj89HdESwF0IBAwL5e6Ob0qiIff/3UqSQEaROIklFPN92S
YgSga29eFR6rtXmZH06pUg9v4GCO2dlBJeMx7wAce5Df9vZL3lIMRd9TQGmigGqqWFEh+KPThTQJ
zH+dcg7qvH0MoItsWv+I3l45sEQ9EpQs7t55pSkoiOevlhs35cA9Bya6CdXUc2b6ae6C/lEBnlTO
LAfSeF3sAf0WOfipa+h184oBZRCJ3xH5KcFoNx/7w6zMp2dqs+0GHmI68Gh36zIfGvbPtRi3tEsv
BgbqB86sYyOg2f6mBRRzmCnVsOEUNwf4fBPtCCNe5vutG+XlQD2NdDAjJuTzEzRIy/pWK3YDHeiP
+6wGsXvIhyfyQWgbaAiEwTW44XNe3hxtYurDMzv143K/bi1IgFdwJGi5VK6O6m//jr7l/Ua9omN2
6pY6auZmxZNEJqBAO8ySDwC4dgcHytqyPFhhoyWF9XM5+/t17vrN2bfVN2c7ysnR7POoM9Ynfdio
YwfhGJdbnu03idq+q1ryMMFA54FIGdShWk3aHaSkHMiN74DOvZfr+qT3Lt6r6wzcFt31wKCSfLvc
0bcn5B8WTODHcVk7m9B7hIU24adtoBH35RXrI3C5+rhiih4oUgHTmbCnMqjqsQreGHYlksFl/0Zx
OhjUKPchKDPbQh1KIJhcvt0caT2E4VBEMG/UbKXQEhDme+SCavfmnY6Sjd8CI7bJZ9V9noALj5Bd
zBfcpQ3yfLvXyvuotXhfjnVUcKy512Yn03uybd6rb2YO0+oxvnaBrq2OMK+ts99cI/RCLkhK+tt2
aCOROj9z+hHyHFAK3S3ys8yT1EEPKKrWCjhKKiqhZEqZY1gHb8fbpLzFrTmm7SeAGZOWiPjeB9xn
ERGNzySMr4G3nT3MfoPwebPQtZ6FTBlBccTZZ7du5SIa+WA7tS8mm9rqaZzWos93ZufvRJhOQWnS
AnRxN/1T9Xomcnvfp43pgRC+XuhOxYqr9kM7fV31ffZw1PBWTJUCsVZrUCKYWfptvjqiETc6zFsc
bspHATjQkPdwT7AqQzSeNHtyRwWF6hBNfEf1vchuF/+kZMomOXejvTI8ITGBVlDXB7R+dSmMnfNI
kchCqQr0MkzKu9D0VK3fWv4ZzaqJ5USG5h9A9xlzxDcRsbyzoqqZxu48PKIQXUbki3O3/6iD+jE+
bYK73S9Pvdrt703AXGHRhch66ugGBu2P7iQqqqyDB5FaqET+GR8d1NduWW+AsiOtrDzAwfUVc2Bv
gW9uZy4jPc8aBz45Qkf4dE4D/wG6C1CKa+lf9fUB4sitdCEEhfZ2edvNjCL37Xx5qRYPWD4eg+r6
rlTC3Mw8a6B7w6s9qI3+BeVLxKdKMIsupRqI3BA4q7O7sXB2fVJHuf7TFv+fsPNablvLuvUToQo5
3BKBmZREURJ1g1JEzhlPfz6oL45/b5fdrd7tbUkkiLDWnGOOcBIV3Kh2OdTfbtGmdaji2/ycEpuM
Ded3++KjEW8XZvw1aFGwlo9N89BW92yAQ7LOb/UBASEecfiUYpIi0M+9aPmZsy1Wtj/Z1TNvPTxD
H0bQKBv2xO2LpRqpGqUXT16EJ1/t4LTCs4YxihY741kikQnrNuYzuJE+x70tnWkUVTjjR6SbWWtD
xEUgGXRo9SCmkgjeFDzri+k6RsRNg4IAFxxXJzvjzKvUMNi/YGXVgWtpbnwQPrFQwXY5QlHrO2Xm
KeQWlU/1YbGdCL94iDqcWadtE79K7ZsJ0z71BvQZifbkt7sJG08GNjP3RoROV9gZLTK/717fCYsi
+r3B3dlH1FAJxxocpjyVzUElhadxMW2U5EeouTfpIH/L5aces5QOIzzqqz5iRjNcC8YFynfYI+zo
dhHm1VHxXVcsvLAqi5Kb4xxX9z6Koto64zZgtWvupzI/6+11XobzlbjXrLuw3ldMylsTtZ06e1Wq
bYcOnwU8WKcK1XiNWgRNUIRw1o+RAnQPFtlfuGbFlYRqWESFeidPp5lCjZtEDa+KTDqI5Fg10kxG
0EmEO05Bxtn4rM0bzTrJJRdBuVnyowgQ1SEIYEo47oEKhYkhdAmm798pXeQ2wq6obp3E0/UxoCNt
QwjrJj4e7WunvXWJdAghBEK4zjrMK+SX0sD3aCfhrltBBHpLMaXJBchEsJRDdEr9dNSrXZiuByJW
EKIX2FMhHCzw9oneC7zAW1I19cAOEi+qz0MlYeyIZl3CZQByfqU/ydRtOqLkIXgqjK9EPg3cTi3W
TbBgi2lfZNcI/p6Grlw6D/Nz3U6rAPW3Tw0w8P9K9txoGDY2JOCxK/Wm75nRm87DZcBFNDDj1jco
DaXq0LMCJ9goTCgn9OcBlr91GAlXHr8yg6hRykJ9+pqxLSzggqZPerfvulNzhvYZfcS4CVgoww0T
Keu+Tz/q7tXM7gc8AKLNQJjmeOuCVz2+xSBbaElHOPby5I76qRwpQT8VAUGLDq1A2Wf4tTLGaxb5
T+6N+cVXoZSNBCs0FB6bVNpMGtLQ7FIFd3NQwohcqTOJ0T3EFmZE2PakGwUezMwjU1JHdQJeBREi
jOsEeqY7AmEww7EIDoL0okDunvTUxmse09ePPsJCJE7u5/RkCnA2C2Etpo9+LDhB4IQJJXe1iZHP
1K+a8bxctDm6FDyocYBqZEIQedKYOZdY3UkRuq4Ah3NowiaCHyEvCJRhSUh1R332I7ATY6my0KZp
s9sm5l093gQDcTXZujrAIbq8FmfTenDbDpPTEb0jxwqjfPzSqquhGl5dvsU5hp6RLWb3KTbwGWtL
UElOJSc8Bgnm8FhJjFupfTUpyQ2ORCnei/wYKoic0GyyDXNBCxM1k3+vLhJO7VBjvhU8zxD0jb0B
uQh6JdY+i2nxeSSmN/lokaPiyorUsEffhNugAl9v0xy6cxN74ntuus3I2gwxfjgOmAfIWoGxKts0
tZ2T5cek2mXZMWVn6vlfO6I/QhaZvzQ+evz8vY42cf3VY5VebLPquR+2Uo5HYLLXBVvGuHe0/fQ+
xbJdkzpHwXKpmA9GefBNSnjsAEj4WShKCHD19rlLbqQe6MCRU+ZI/qHoLqWQOyNuw8E9a8qYOLrk
jiAs9XOxlQ3GODn6hTMK9TC9YKiAZUeOyLqGZY8LnSwcK38djkcjv+h4Pd2hWoybL94CspPlpvDK
AntM76TkJKsLBX2Cy52Hu1l9nlFqzBdqMF09zsAT1IIkAMwPMJPtQGdQgT33CiscsO/+1KonkbWf
nBZ8V7czmOmThdJgvCEm+Hu/afxnimBZTDAkTbcszTQYJvzfbnNOQz+JLHW6aGfzLUn2UeUhOMCH
sd/CSIIpDySBE+wxO6LmyHhErhLS4Kc4d2uCmy4DZmtucqWNKlLQXAk3E5ipzMVsnETQxZx0/Aq4
+efRaZaREJGCu/gqP1vCKmntALIAXvoYJT7obG4XHSk4W2tNWDXqI6r44Ty8J+9wK/OazPl1xHgY
T3h4p8IGV8zuWVXOfz8fP1OT/9t9W6oMG5yZlmiJNKL/93wUYjRWqSWPlwFfRnqTBBewrYG1LI1e
sCcvJr9D64sJZH8Ipm0KdV/HOA55IFQ5lwiVQXRj/Lhjz/Jxr1jl5qpI3HZ2wsjDYyOL8atwqmqr
EWJNyFdMqLqTItwi6KNcBQe1tVk1Ikgv3Ju1rdYgEikwEBAAhRb6NVQLnw2aa3mDBXIItnLRMfYg
V7Fyg3IXf9HogUuQ/AXE8a5iGCbbCkD8aFvBVkhOM1/lgQdrnta6up2HDc/QImO6mhERIbsOP63g
MGona+Qjbf3mX/DGf6dWlqUqosR/FFM2Fe036Bh0xhAmaRwvWAl02bpEBhCCA8UqnkvPWn2vfpf1
Y4abyiwcp+ClVZ9SZnjKfUgfygoYhfcJPF+iChgQQMOJdkl20ljIrXsBnvsmVa/Z4GbMRDB7BQ/w
H3UwqXkn8sx2e35DjHYGru/Rjl8VcbEk+KXbM7GrdgbK7/SUh4d0OBH8Y46PhnXTkdTXzybi0G0c
ebOEhOQsJccgOpgBxNVtLdwh1u/l+9a0R+EZXFYp70wBV09CM176t7C6C8RTQYZA8T0rjyd8QStY
IOqT8t2Jp2S+ULKwZfGz5XjVxLOZXCv/yt+L6lOjUqmfCqhHmC+I8cPgn3WC1PStbO4q8SB2+wbC
wHCT0ndjsAftGMYfXfyoq2uJZ6P/0s3H3jjI3DLBLQFBDnZqQ1yAK2pHk7wc4LiwunLDxMVDgGlG
8iji9l5dS902lAv3ltic/v5wSab4n8kBy4wM2m5IpmqY6s8c5Bdwqw+SdJiHpL/47XWSt3q2SaJt
aL5p7TrHYi2Hb4V+vZzhMDcPUnkfqvjh4rh5y9l563ejWlxGpuzTn9Hg5ddB3GGYbunbqUQJ65ji
LpJ2nbb3xfsgOLJoDDpOdmcFN4jwCH4zxwj+Hnz1NgAv8AgbmaeW3/Kbjh8ASa/EsU3FXU7+Tvvg
l09msmvgiMmHMnyouR27gy+vQTpMmH+6SzFpAlkb56x8r7KnyaDKxDpFfiibdVE9KFR83UWx7gtA
sS491bHXzLuC+ipdI4kOMRioXhVCSzDr3OO4f5+f0eERaYmVauJKG4GAhgxbaTbQWNt2a+09Fp0A
zVByl4y3lu/O0+eIyns+mNO6GVxjOtTqJu9Psf/YBBfNdybxhcw1nPS65CkYjqnxKkafcfPczh8F
0GBwwAtTLB5m/9aKD5pynf1HX7+b0WawnfpP3Xgvhl+t+CEPx74/SeNT31zy9HFMzjNRZeN9wjAq
3JXBoYYRpew7lM/GTpX3w3CcZXc2dnyN7PT+Y6yvZ5XMi7OQ3pvFg66dUK9R26SCo2VHrd0bBDM3
9UoOtjXJqck5SPfDiNEyIURrXksNN9X0aDEmiW+YsybTfZgfpZnn5tUPd5wSrdgG6ROHsljBSy8l
k+j0JJaHZN4hldPUTTRupIT+bJsOd0F68oMt3/KT/VyTBz/PywcZta3B7jQQwbTR5oNGZZbpp846
YALJKll6HMsou/ng1Vy8RNn7nHdwfevA6xj1mppL7JwJP4ECysghobAtcWGk9dv4hMR2+5o6BF0H
5Vd+bLVtxtQk3HEk3bwzgkN5rpD6C49RSNnj8ZJBuK30U1A98D7RyI+DdPKx7iZca9RNRVlOjZre
xd3e7M+pcc6JZNDPg7IvUTzSPyxZgw7YE15PuJfylwbMXSyDSJzGMwHj+8EFnc+Zfw5uMW74GY1a
KXFwvFS4fPq6BAnHgDBxDPjjOCcprkk2BuHKOIZBAYKvSEIRO1295hfxymkFB+nnjAoZ2RqaVUwz
ekykPd4rhGCFA4CFutxBkEkBPYCp8r6Wy7vwFhm8otHmFo8sV0OjTjArbiQ/b8G/+ib0A36DH+H7
PDUzvhuCHSEmIyVc3XCwZuktnTJRrugKY68s8ZGzt3zGbNzIg1vNu4ATiA3G4BXRjoMBBMXnc6I9
I4mc94WLINt8qZwWTBCZouCTWbvTuFJw5KXXwxOQXoaf6ej5yNDCfMPJW0w6VigDa9Ehi5CfxFoS
RfTgNvBsFxT75/VQ4QtUmi/L3+BbhgQAWBJn5VcZt0diVFa8skxNPbKMO1w13k6maBZszqQ03EXp
errSZut4dKL/JjvasDn8mNJcA1VfruRE4UlByf3NEtI76D6JqFB0kC4MQWxAjBFrSjxEpZXIFQD+
/Dlw7g4tRz+24uzxsjoO/2w1uEdRXQs2h8M/+Ra5khkuIqPb0j5hvIslDTYZgyt/6fgyLIMJl/uA
CjCsFlkzh8klZ5Hj7GAzwE1A1BV/NjVnuS95N36AUBc+EA6guI1iUbTiNMYf7Mh8dI45NNbcKVgw
cUfwSbl5tcTmc7U/31W/WopHEgX75aPwdtwIC6YdUyZtOJifr/WEJDVXXBW3mmpeC6UDfseH5N5L
a5f7kweEU6MI3FVY0toC9xszN04HbywDP7jocBMNfOjAfcsJ1Ud7Ste1BMRjvwO1zrLtWaRc4kg/
Xc2vd8TUtFvYODH14IMYJuJmV2AYQSoNoTSIY7lxbhk8cRQqLxhQokbOwYydaF9gVwcCZKyJw4qI
9WJOgJVXgwYbSzpbatb8YMcTYrkT4CqziwFN8/Ks8qmZp3Aa+Qwku+CVypkBX+ZCFERkjnZnuUxS
uNosjPGHjDAB9SVXF1ME8Wc3QreEmhygj0oVlzfyBbhHMsYp4/Jl9DbMMto5PgF3Vn2ra/JpsAFx
OJOcnw6nisjmxFaEF3+WN96A36LPRFwOOotXb9V67aeJb5gL0EskVeTUINbSNmJEgl3bvKhoY2X5
+SrwGDvwKz8wzUrWgQLtUSXo0wZqM8B2+GE0xJwifheHa9yueiADVyWJi3qZuhjAv92q5b7U3aPX
vc2ZPS0y967hfDLwUzys4nC2bdstfxsqK/0NGM7IbL7aT//JwsHpW38aGb7Qm7ntXfOA+SdZWvGt
/cTP28OZq8Nl5MIRMiWxPrDWIrUii45cKB4TlkaAIs7xZKtXpkMCf9vcxwQf5DfOFwufCt4YvnAe
VJ486JfskeV2xoa0XQoBngWJvT68KIQDDshEVhWcbzZpa1WfMgk3U7skJoiozM3CV4GyCYDglSfC
o/OV8A3UpJ/bfXGQabieAmnVPcKH7k/9NbZ5dje4J+5AGXPkB9NmPkK6YoV+jo/mc3otaLTJVVzC
VopP7JiovLHqxVP6FtwAbrU3qhjzff7SmTjIXlMuZpvkKTL0k8mxdFrd9qEA7q2n7FaRXL33o5X0
Fr0EL0zRhkf/XfripysMLUx6wdXIlMLcAZGSRIiXL6+Sp44A8h3ZZgYC6unk9OSuLrNOOF3GSMSN
JRpqALFVTzhAdY5rm3KBSR09aEYKDop/J2scOVtwBqBcfJ3y2gYkxHpLkbZ+v8ZiMbvrHqvPCMtG
Ok+GZ5ji0eC3KKbvSfqMdpXvDYorSGthPpez2x1U7LTlHX9Hzy+Wu/zY4VmETxwGgrJjaF4J6cAx
RocOd5xcXyHQcM3Fws+IFxUJIuZYsRInaIreONnI/TpC8kLFN6yEx/GMg1rcL9bfWAFgzDB+GI8W
niyLexaERowj7sfF/BUQV1Q3LeSamSzJNYdrAGGRw3cPtlPdNCx4AtuuzBWwRUfCeudUIYKL6iGB
gZxXXo9/QF2sVSj72NAGD8o9c9ea2RzmkHgdl2TouBUM+bv2QcQ2g5VefW8YOYEBmbFnfAf8wVbU
FSAO36Tv8DOv6kDLPK6CwBKuO8EneROmuSJoS/K6bE83Upir6f0i0OizawJsvI/HIjmP7UEHzYAC
NnmZ8iQsNpETspvJVWtiSLckoBKvqE4ewA7QJZjgWC2XdFbYs/dcsFrchTmNqg0KKMxbqP6w0Jd/
fmjfk/pRVNulsoaCOtmYX2U8OaonZesEr7GMu3vnT9iZrQd8J+UVx1wW+2kJjnmY041RrEl8tugC
mualMrBoUIAfW33cFjrct7b6TkcQ7j7DcSOKH0EoB9O/5DmZuNqIV5HN4d0qIiq+gJbUxcQPYqgt
92xiaPRdTd8r1d0gXtoBD7B933qSTrjyYmCAgr9DBxh4E8kQAagWd45dlJsG60OupuX1RPbNhDLY
E/5B0CmntTStS6rKZC/0AAY7LaaxZLcn/QMf0SPecAkSN5LqlE1TbNRyt6B+1UOp7Nvwwrw/lkrW
XHuqALtJf3aw0ZrZ0IXlobaWldftOKYMS0vk8AARACAut7hRMo5auTDhVY1MlJXxhR3zJnvqb/im
grnhhxI5M+rJBSNc8ZTZMpbchocUjq0MB4a7OX8bSAeW7ERaRliRyATlkoiP2bQpQDoGMjNdvpWX
11Dm+aKoWxYX1fIwH+rY2zAoooDlWe6pAGzgvgLemOEFFYHXdofmsX+SNZ0lYNfhLzxdS7ihTL9Y
yYZVG1HR2QkWquJBI3Qks5dEWQp2onMmR2wclqzH2ATX3AzRw8xQJCTkZF0bL2PuTuaGObzKbYkk
D/8CbIUr8yqk+Ia1O9ObmP8gubDuiUApfC8kFIzdGqdH2hh89EhMljdZexTxU1SFdw1HFhaY+MGa
jFXaPGUEyVVuai7mgYP1Xqu3xNqmD0O7AXCc/FVKlkzksDwyqY/xX8MtjiqFRTc+D6VTF407YL6t
nlBu9sdZv2tp2egghJuSPOXDZiJUKHYrAJHumPb3Xb2Xsy1JtmaxE/29RQEChbjfpuNahc3Z7GV2
uaRJufdPwHYVXars4dSJI7lMMGa8Bz8oGdWLKpUAmUvCvqfBGIG6WLvtCSjvo7oB1FrBM+MwkQcN
6TAeJdqK2QY5XVPsVRRyV2zbjCdMG/lN6uvWngi4hJBB9d3avNeyS3QrA18MkyEmbIiL9MbLGF8m
1Qvmti/VzXizqpUWECu7YhqZWi7uZLyQQMF/5nWgGvCD7ISAjT0FOTyy9hwLX8ZXPeLdgWMJ5w5/
ayqcz9TsCJiWkNXFrhWfcBYmIkcgjIfodVLDBxuuA09fd5mPuJz4NMxQRuyCWRPDQGD9gawEx9SY
vOHA7MmQyfzFl7H8mO+whhmQMeALYzK5XlIDsSGR4yX+VjdWVrs4yOKNSZhhQbahiV8ro2GSb1f4
oso4ItGBbbUbaBxAUEoGDyCfZIc8qLzngHfMkj0Z0obgKAfaA3cH4zqM+yQGmxCwtmp3IhbN5KkT
bJ1Hi0qZRM9pPar4vxMx4nEjtaD2NGis4ISY8mlwA2L4kuCj7YjtyUKNRoQf8qcB+3BnYMPyeE47
fafhCtDfK91Gqyli8Jt2o4I+coWBq0DmrQfQLZFYgEBeIVx2mxvekJ6xmGSDkktoCY84jnEJ4+xD
by/L8kMvjEN2uKvra4Et3Ze+xz1yKpenO64mr6eD+9a+qBuYBQSWpzFCQLh4Lk/mxqzXE0sM62Hz
nGnrQHRYPFUMsum6Iq9p9yPZ6KXHEiLAyo48fVkYIT0wMnFJzeuRscE0Gtww2BC+xBGy2DPGSCS3
AzVjilq6DTZwncMO22NtQ0QCMyYC0wh6ZQ5oLdWMpjnTO0hro27U5+mdpzQOdxp/7D1OaA73m7sy
4jny7alYEpZUwofHdUr2Mi2jF3e0bkfYSwNkgWfMjCt99ynQQDR2arrsrSqKMlphHMxwDyuP6bXb
LLJXTBRMcW0S+4jD1bd+IcvYZFvsV0xlcaefliID5yRGqRwKLU52ZBXFPIe1ZMByDgyfnSbZF8BF
R8YlVBxMLqQrZzSe11R25Aoog8tjvXQCJFHsWqZKoF/zGyPHkskFxmnMqUaKm/tC+ih3jIoKJx83
YUpYn828qU/cIvYUzse4xTJIwigfU1KKhe4uI0MzAY94r+f12DGTXzNmFkbckbZJt5+FpzncNFS2
pFKUh7Y8NNmxmQ6sXaP51OqHTLzqynoa3TS7xcpJftDEfVXa+sPf0UtlgaZ/Gw1omikbsgVB29J/
h66lIRGCcOq7Swi9F9GN4VgBdZOjYkuIdTurHn08q3ls44xVZ2tIKeSqY5EV4QnN5pNiNItvIolV
0Hqn5crg2OLKD7FNOSgx+IcUwCCOvIbIaf6l19H+w+IFedWY9OiaZhmm+MPy/QV5FdU+UBW97C79
B0Arps9WuFi+NJajXZKHYN/BamUd5j7msPGLwjUK637SZAm+YfHQAJNsvXWa2KmgHbyqTv8NKn4H
TRf5XrMNPipPWJOFu5PeKCHY/KlJ8VtnP2DJ+d9KGl8tIk7XXHpN8qLG/vv1kaT/kOj5iDpEVFVT
dd0yld/YqJ0sN6qg+u0FcLRliVmMe6pvjJjITyrZavCmRQIcLT5MxWxjtgUhjpRkqDvlR/+BawkG
bcILjR2AML0ITQRrakPIBiuPk6QLugOSBLQBESlE/0/vXbori4j3eu3feszUefjKXcTiWroFDozL
YuR1wyZBb+AzvWUXWInYYuCnStuBWWDHmzs9BW7jtChh5iWFgMKqNh2JeMOGBu6qhuuAjhcXt9rO
PsioDPcIjdhQh88ZIAA8+aPo+AeFQcfeSEQa7HlSL9k5sK5n/ctWjABitkhjMThXsQSdsKiCubjs
FMawKt5xDO5b0BNmutTZq+H+7xfmRwr2+4Ojy4ZiGUx8TFX5TTGTqXoziLXR4urCSgSXtHjTztFT
xchnBVmTDnq8kP4ysK18RvgByo/aA9BvRDv7iXaXHAW88dXn9nVp2aDsAiFvmnwZoGKZ3jz//Wit
P0xENV2XIOGK8vKf34jCqRIbaLiq9lJNK1hOyVNEQkS2VqwVIeu96k4ZXLTNrLomAIvvBnSBk8e/
pjKpT4h/5skTk52GP6FMNDKRgfaMVfrgtGThYr4lw0By5cGZyGOolnxBg/DCxuNnsFaXNiZznZVw
BXvmSyQCqAOtJddksS8WXkPwBuTNW/gr8OtiMo2ozTH5W2pzbOTsjqH0RcVljKwu8nIc+j8YWrLk
4NCFW9eAIGTx53Ua0qFw5CQGOGRuQG0GIcpG08r0mW5IMpe6GmquN+z/fnLlP81/fj25v43/9LE3
ZrUv2ksWM8HdYraFJXvKxsQ92ZEFCEuPjczTD1ZCLsgq/TYlUM+VvGSVbYO79omUW+lNIx+OTvCU
HimZ/n6Ef1zlfz3C39QgiuInWUA+wmXGwA2Cli3hYUas3IQVud03LqtF9M1uWuz8g8T0YRVy/jqe
TsqAFcQ1nmka0Pw75RjhkOEJSRwzpx4aI2rQmYk6sISPFz5N1T9WQPmPC+Avt+5vw+t87EaYVBy7
D0uOhY11Akr4RXiYCLIgALj66G7CF6p8NoAXXNooUIwbDqINTaWwip6x5fv72VT/tOv8cjaV38ns
mTBok5G3l7CzZwvcnMtsFzxHiD5CkEwI6gvJToPFB/ZGvhxh9/ihwT0wH+GkwjERmpWIYSAx1TwA
GNphMU9CE/ZC7KAs5aYNDZMbVvmGBCQAVGENeF2AMMgX8RK/9PcPpPx5ddAkS8Y9TtTE325gM6+C
KsxFVofvhlit+VH80p67L2JZZozYcFPFhndYYQ3xym1bPI5v3edw0eHcLMkPmHAyUyJMAS/qdXZu
XyFCPP79APU/n/H/f4C/3b8qLK8hSKT2UqQOskEEnkFkEwwAzRE4VMtsy1zw1gWdXOqylVfSXT7y
2DHvBtCAlUhAnuLCnIrppYHrIfB8tvWh+/C5y6cVLGbfwjMdvJGAcwCaxbed1YMHEkoM/yq94fld
3Kpb8jJcaNdowKiRibCAylpWSxqL8sVORUNHeyEWNLX/eIStPy8ypi6bFmWAqf62godFGJM/P7Hf
YMWLSanhQL7pkSu0bg5wYNpYyFIVoEYda6cMFiY09yA1XP4J9zUH8WgZAdkDxMwfiLn2Fz/2+BO0
t4CI/YMYw4HjXAqMVuDEQGGircJZEm+O8QNfasAzNi6yXuCBwR0MPkQ4BKz08BywjF/OB8DJ4hnN
eYRFwHJOqa4RSoFHPcLyEIM/zHkLKng8cuGB0DuBIRCcylF/lxVkXkBBVAr0TSsaq4Ly5IOOlnOa
jnZTuZzqCJtTmoneE8jckVySXqnD6Cppy3zCCbV/rT1/qo51QxZ1FYKHIf/4Lf5SX6IQqwZT4aQL
lUPg3EN9xpW0o8Pkkr82zGDfpXcL2QgNKsxESInscG/1Q39tX3tOCvwwE7TRVqiD23/cEPrvD60h
ipYE6YDNXNX0/ykAfzk2hCJ1ZJZBdsG80/Gx/Aof8XPVWVOe2OGpSbisI2BSBsltmZvVnEc8o+nF
GangHUv/A7nsNr7XZB5erTdpzboPFfeNxInyiX0zYrEFXa9t/X3gphaXYLYUr9TqHL6mVwycj/lX
+9UR9xIerI3v1tdpWRLC1+Bs/EPoxOf6rU/5+bSKoavIh0RJ/fn+L582FDW9Dcs2vSh44vV7q9+r
0IT660x2Y+M16ZpxzRw6Fetmt15QfwQ4REYBMsAyJ+MLwyOJGBCHpqo3NqF/tiCoYP5NvAIMzfkA
g0Cy7ufmkqiwDPakd/bjQSyIL71roNHSjZMuRpZuQyQRbsbzSdFfBPkmHlCARiAClD+4l1tnYb6r
xbsM/Z6wg6phIB/DhiLe+xgtWHu4+HMBjOHIWAp0cNNPQnvSCYXqF0ixTHaqRJjXElBhfYHhmIAt
uMw/sWNo7Z21TGJwu1pL89YHacIkDFyZrEd2G3Ob6944OpjM0oHLhF1jYKQQQAcWT2PN1fuHuFf6
z768XBFTVGVZozlRESJxxX65Io2kp0GRZskFX9jZ2JSwyOKHMVwn9Z0iEsriwCpntMTEtDspHwS5
dOlWabYKnbvpzNM+bbdBtvHzJaLU/GLGyUrN6Iu4tQGeBGsbw/mX0d9GyIig+TdOgDtsSGTjQ4w7
krVtm+0onKv+Qe4OiQTGfrT69TnSndjcjXB7h209NiiNjiMjPV1FU/PcK69FeOe3x7C9a43H+B1C
Ne5xUESrjxZlYQpc7EjidnwdUBmiz2auAzfcOJNo32OBFbkK2w4JzoIDjFembiQeTGbkOlSrlQbh
mrrJzmR7UjdNcNC+mhpR05MVf2FCX1tojcia28oCvLkL8B1AIRMuSYfCvVlQG/BuMJrBhZ4sc9n7
L+WK6X4NFeShZXPy/7G4qcofHilTUrl8Mu2z9VM0/nIBS9X0h7Cz4guZSNJRNe2BTcSA1xtvG3YM
mYRWdlCCSokR/BJOTM0LRhQkX6AUsHHYbydCoVEQkA6wIABU6pDuo7vsMbiF9co3dlQswIPyMxsj
AxXrK4Rsfm8xpzX/cTNaSxP8azP2cy/+8lF+qw+ypLayUgySC0E/mXTvS/fpdCI93ZAPvnXJ5nMv
3qWtu7iTn7qJvDmYCeUnn9pSDvTLkcJpPmnEr/NkkrqXv2D8pNMp2zIoW+vInxJN0GcPxibs4+ai
Is4pkF68i90tUpmCuzKC6cJRP7G8jd/xAmMejaWE4Pp4+Pmr7C68H/st8X1EHEqefCeSL6VRYUM5
2A7148LblY/dvOeuyOp1c1kMdQ9i7ElIiK0dFtSoNYjlWQKCHlTID/JLPd+3831lHqHLlfGnMEAj
7O966R9UWvP3suPnzGqWvGw2IC36b/BDJkScWL+PL2F8GIo7jdAv6SnGISdNiX1jZvoBUqRrXo6t
JrhPa5Bh8qomm0L3/MltJJfo+pTaFs2L4Ob1Rsa5bQECoabtePYlBkQHI7hCz24P2DADozQkYJig
HLvwk7E/FJMKtXzgGi+EWJAWY8jEMabfUb2FOspJFGWH0Ij2LJMH+eUTq4rEDrhd92acwi7ADZix
E9nepjsfmbR1JqotYHQp3cs0nXVyaXFeNq+d9hDV93oNmWVTJpspgZcebyXuoOKrrJ7K0Une/17T
Sr9rd3/OLLjbsnYuRsK/Fd1CEYS52hbxxYSYEViqUw6hk4lQaucR+hE6FIvholmeLQ2faUHeJoyf
rVl2dDV/iBM+ZFxG5xCeHczsfxyb/se14ZeD++2BGscmVtS8ji8g4L106MS1JnrkL8nzVp7s+oOG
Z1EVwavR9+L4Gc1b4gkI9iWW8SOSt9q4xsJ+eAuqu5DbH+5CTpjXwi5g9qw/zNZahLqIprQnW2Dh
J5nMLMhqaMBNFpNxgoFIgwXVInYIp96X5J7SnkRdyDYAVOB51QPk8hALp+oEyVoJPKaLloqsZA3g
r8OgWdcWvIS9gWC0dSPpGDDx1phKEFi0CnvK5HVmLfQLEE5YCyM6aR8WE7DVuifgGykrDYXoGKce
dIOvzO1eBlJRH1PKqQq4xwkhw56G4ZHqFrChr56ocYtlLAiBcg12UZibFsAX5QPZcBhrI1C6AfVw
m8O6717RuoAGiATm+OfgxuD0jcqMtZS5AHc0opYR5J2MaLQelMAlEILNq9SvTDiIlKHXQqwpT6tS
sTnRvuZFb8Avc3xoOywyiTOzYFZ18KqQZkV0CJ2ysoQ7oz20wX0uH/9+u/x5J/nlbvmtRZcmWZ9H
pYov6SdclJ6g3Afy+KxHAh/kbz1DegXMxPmE/rCCfwWHGTDQEmCUI4TaQRKqrlTOGSAi1dlDxMie
0xV9dsE6fs+uygNtMUFmOYKie5SZsCte8nvl9vcPIS2E7f9sI5TRKt/BAsqSQZX/b0nTF4oyKpKZ
XqgqCQMvJezS7SfixuhwK6jzREUbNPduG7giziQxc0y3NShDvC4/CeMpVl2JJuDSB07+0SEfZ3tk
pefx9l3BWAuj16ouD42qeqrv+jD7zHWRbLC8AilTGJesZfSNnkgwee34BsQEprFU8A5x6hFLEAth
6A6RTbcGhcgkt3fGpn6dRq6c7WIdisMOzpBeMCVyjX6t9ZCoKGKcLic6nuABGEWuzuuYe9F0BHBr
XEnwWA88MUN1gL/2tuJ18LUl3MrcGN0uR1HY7dTc5cfG1jVgeZuOzsCYVPnZSzC+4N5qYWJt6kdC
/RZdMDcv5ZC1jtsN0m2Kt647zOamGB2FGG9zE2L8IrhD7najw6PZ5S5/Eyx5guusWP/vFzvdgxyl
RnaPslr3ImnTLdwz/IJ1jw9rjhTJtgEfU3QSY6F9mV/8F300CdrQb9g1QK1+vp0a6xgB4B6ml/5V
7cYWxqNjWoesXMP2E8rNZB2Gq/ZeETtAAoIIjc02WuhxK4Pw6cRJ8Ysjve6HQAnTELDcT1yIlbmw
0BmhKBoy+idXg81bepJgD9Tf4AK7WnujPWTzUjVigV3ohDKCV36PI8bIHmsC7F+YPWuORSbVD9Mx
lFgO7KDy4GpCQ4XVyS/CF+UnYTf+70XgxFENE3mKcYxFttNCNYUvCMuPP0As5Q9jvJAehxkFOuNX
DxIhXL8iXfO20ejqX9AE42ozwsUcV4PlZtFlAIIm9nkhEEKZ43Qp2oYhQTW6yBD0rwFW7EdS2o3F
DNHJq01jz8S5QVuEut07dxHGWcGX7mCbxTCOrMe0350zGCVA9vpWg+oI9XLcmmRbVA8Q/BrDnk68
3iIsntfNiJfrmYT0F4sVA+Md2MDjQlg0hlNeHCEscqgFr24uVxTCnQD1dmAetVCB4w++H5Bk013k
aAMxsb6Z6aJEV0AwX0bRM794fUwJdDx2RbfLNhrCeDAL0fEaeStmm//H030tNdIEWQB+IkXIm9s2
8gjQCIG4UeiHQd57Pf1+xexuBMOIVnd1+Upz8mR53qz+PdEhIbJwlGyks5Grr3EuPInH3sykon8/
jfF/PmUF2UsKQ3SRMgEDyLReQyIqgHzWu4jXw8WwbcDPrw+QSqJNo3K1cxe36AYcAyL4to0sx+T6
TYx3Xr8287dE5uU8TejRKay6l2X/kutNK/XLJa6t3tbYVHK9MxqZc3qsAdz8mW7/CFe/5HFm1Dc6
fG09NnOXjzllW3Q2noRcq2rhIbzINXEeZIrdy5521F3vOw+L9/j0XLg0LqfmfVKQ0guDTa4FXj2F
9MrfRNbsmcrL16/8Nle/SkmWWb3dpnKnLktxdoZuLvO5KNwIbALU7+bArrl3slb5g08zyeml58kd
hoXj67T4KnpIpW8Cw//eiyt2hgXTWVLmDpJbvv84vm5nF2HRs/8kDCpPhdyahrvrB3oFdZwXXmvH
amudE39/iw8wi+t3VWus++uimOyRtllkorV3K/6IW0Tbo3mvFhPiO3To7PB6yG/ADXPxXtan+Q2Q
k99KFsazSM1OrdgFtZVFZr0iU9fHD9Cp7j7zp1oc3I4N3rFTpVnK9s6aBsJc6pSBxJ5n4xYpZVX6
O778BwtZm/fH28ZFks0D58MgbypNL+Brj2lK2S3VK6d2rfxTFvoxzQAj3Tvwu6vv8c99gkRArA+z
m77Iyokz2vdCPi47TRQSMYXfuTqOmIiWEf33363Fm9YSVDesRdAyKey473AhRHbGtBjLh+TvQ4sw
0pAwSAkhr2I2rn2AHUePJBNllVNSIndS7xPQsZ330L/HwovICP7a/u//xx5/98t/n3wlXoUlYvZd
gfQsFkck0bxhodweyt+Lzafdm52GmoWVCOlH7S1ns1iPe46FrAieEy0pS3nMTDu0xxOAqfQwuTx8
5KE0LIM/5jiOH4V0OX+9T1/vqAymrzOxY0epN6e8eu+bS2e67RTZVOQRv6dVB98WdOYZFwi9IgdC
XG1lK53CpT2WaUGOveqStk3dEGTbPYh/uTP3oAQIR1j+du3lD72rUKZjK6SI4nH8FiSe/8nMUoSC
pZntJRIq1LFjVIePcNAe4DODyfT86tC4YMGrCtFtF3/Oc+j9BNn0Kppz7lnHnJt4nGcpO9LiG0XI
elqfwr+ZBnOvmXZOXUPy47b8IxVrbwIQhFjl3OoRp+p9k7p4khOTsmmKbPtjuU56+z5XzLo/29Fd
gssDNwnTa5nM0DN3LMJx+zpkt10ACs9TBuCSbFLGapNigZke4t2ITGjWM/0BbCVMgtyTp3W8lVCK
Cdwk11n7YeFr3dsNNnPL8jZYO2YhI6tIGiSHY6M1N9hRLtG0+eieWku/9z1xGS/L3ry/7meHoktY
jn0cy0a47e8GtY8Cqb1/H965EO5D9f9WYu1jN7hOzpNl/9ZN3LAbYAXp592CTWmgF8+Tzcuxt3nZ
yXoT62NU+PEjuQfOMdNVaCxy/Gwqd1Yqq2OSk8MuJA7rDP9V8ndNYGezNXtqk3mW67Alkqwnjri1
7a17t+6t+0guLdp3/dHd9ufNabOCcX/zoqt3g93ABJ2NyCX3CVT192p0eslO5iKSR9UM0pOIiOS3
qXKfyDPzO7QFagyhn3+P0wMS/pteY8Tx5RhMvqmFoEf68cup9W8qGHTfuZN842sWeFNIobNRVl/N
RqfW87NUOq3ToPrD+TKWO1eXecu5HMot0AiGnvOXGaEYli7XrqsmH7OLR3lGca3ADIJS5aN66VEv
IRh4QGsEy74fjgItUjlXNEER4Vb8VRAqQqt/S3HRZ/dkPsY/7Akf92HIIr16uXUPg2X/MNj2ps1t
L3zeDVCzPrqZD824dQNKhItF5Ub6QQGrb9X0et+qTn712yXf5Z/Vd1gW4P9Gji9x2tF9y23DPNVB
fs6rprI84kcDwg/97wHx7sbqjwYuvrPDzCwUwDRrekyb+17YIiUBVuHNSy0ycVffWXPn0PJ61rQX
TbG7DvWQ0rLD3WD8k/m4TpThNdeJNt/LoQEk3dW3drnRd+5dfV0GZNJVgBPXWrXiMCcEm7fvblvf
ZnrZzZ9bd94MK2L2vexX29Vsk49GmNQCqAlzXWHfmvcPrXVfoZggHXOF0t/cAS2lE+CnuDZ8uSaG
OoiIhKp6n6Z5AaL5qZMQcDyflOhuwmRpwC+FzDPmqxUFfJJ5Pv+srZjDN/KP73PvOrEKHSscQaHO
g+rrqXVtnLBOZv7kPlRgsBndJ/ri7DTBZUEptATm/ZCYZ9PaDM49nWs28FVai6VfX1kF1pNP41sE
PozJfh88xsch+2BI1G2DkexFFrZHvFnL+fas77iVFkdu+eRBRdDLD77/sDhsoibnlao3g8EJjlFt
v3DWHVv7YMwSmhN71m+ivd3LciGbIBuyL9p5bJPWqPszmafNC4HpXsVxVUcORcPU7Rpb/skP7xPM
IpSPsCPbkeahSFXg5QrDXftaT1YDl9SEAiQuY9u391P+r72d5LEobjvlxl2nzr7V6CS8Ix8gM2ZH
MF4zXlQTS+XYF1KUsZdNj1FgKP6mvZga4a5TqgE70G0sJbW4YCrNGXjThbnzoqzMxyPbs/tv0eLU
YjW019/y+DsSA2Y2h/bNknmTdmSRFoe779VL2P7L9fLPfnKVt8SSKvJPYCJk9DeXsLEq13uzE5Em
xSGrbHr8yTyr5rq/vyV+VMcAKcPn4w2AMlTWROMRVAkXLXpj4TZ/eq7EhnB3BFV/dt/kIzXL1Y9D
X1g8wcH4kp88Woc/mfcq31JCzVv2cx9lzIj7wNvZ84rZyAbhrKkkR5UO7u/NgPDZXyTITlFNwCcl
VQcv7yB2XgEcmDAIA3zctYYAdOrs4vvQLXzJ9GTf/i/XVUmngdvYF3MzSmWkqk686e/vjfsvsTPt
/Eg1pJptOVvUV2VPYsUdRNuGHg29ZoLhY1p/mhPbfU+TzS43KE2H6PpjNanq5frhmciP59PZbsf9
2WyOMU6sf92lhllnOB0UtARlzq9hvD8F+ukxW0rsOm7QePa9YrsG++JJL/tXUbXcF9pBXzZkg90O
oXlQaifzuQkTzQYynX6fXq69fe9xSLa9cnvNAPbxwDO4SZDImRKWvom/Za2ykRFZ5sJ5Zt/5NS9P
2P73w0v30ipOTDyt2u9fjLRXq0B26E0m9LZ3lIJr/BlYTXXp7oUt5ugExz7QxYJz6Jru+tMaMX+9
E8PQ8/ZzZUZ3T1/4dtubRJxVpcON7nPrxgzW2wzMZK+xqvSoRuonM3nxTWnf2ZfCpvuIa6CBJA/4
CIteAIN7AOntfzeT2VZVL34WX8uNq+0aD0dL/wJMwO3VSLFadx+eJw4WLRNfdu5lh6GBN7FpvBCr
5LNQv8pPKit5o9qom2kjm9PmW2iWxa06Nj20Bl42+d3kMPeNqxKmojsM8xKTo03KwrB33x3WOlrH
eYGeMH8f+eg4NEB8WLvBsrluiii+RDrTpiDC+hwTj+ulrnN921v2tv1lH/LuboP7v31ABWyrRAEi
mXope/F9nCjjMe1sKKEd82x8DdvAgbu1deuK3coNxm01UJ9ztql2+SHPrU10xXZjydZi1XVE2nqK
lc5s1fWy0MmzsBn/G3Kfr5PLoHiIqmGT9BRJnpbgsJUsmb1o/6uAPOJ9vzgRX1u/dXb1KTCdLG0O
HBTaA+J+9tz9t9yMLlOTvKoEEj3Vs/kRkXAFC0iyl35zuOJyqn3Ysi/3jvJZVv22Rdx7lz8XpWWe
l5PFi0qbPLORE7MHa1yXpbpe+RDM0NOh+JiswnHb1rxvixJ4MVMCwW758/yzHy5etMkGy8NnNjEo
6mRSe+jPY9jmfCiu2jYItxnftRbXYj1E2Edo9HEYHCfZFLkUCfrRNXgGayiZce3Pobt60ee7AZD8
t0Zbop5UXJUKICRN1N29Y0Foz7/r///bMeHzk7781LFuNL7uIvMFyU9WGvqZowJra5Hiig+6Q4K1
ARAbGfj7m7BC/2381phSFGbSWdDq7xz2pzJVwQc/bq4Y4d/btN11q83jHjRI7icMvJyexfeYxD3s
cOU2rkeStxvcRmxym82dYuvPHTziYR2Yv6oEsjJw3CHSQ0PDE45QnuR9bLQMvNUchj/EriWW4eTw
rVZ63hQm592He9Ky2OPOtl3oUnAByDbpvD87tTyotQSruocVpwEujVft8s8OVofiA+qBHe7fljCx
nxkb9xEECafrfi7z7BFTyh3UJEedFxNh/5k7DaF5YIXa+v7VeHbGSES0ozggGIfGbFhA6P9yVuqg
OrkN6PkkUi/JfAC+O6Nie1mfvD907OlSC8W7jaCltvh2JKmgh/mivcBbc6eUWGJPe//dokowhPfw
nHEIG9+6bVlqahg0Hf+7J2qAWWLLP5yaPvtKmct14FP71x373uLbXmyWloeX530sagULPXgG0XZt
y/uY9piHlz17vgc87LeiDY0J4Ehj5ykGsc5la873Ydn9Ct70zN/+0UW2GN+oBZOxqRdm8tZZrupm
WvjmjC0kzCissdGOBmY2eSzIKISlX0EqyPU8+bKXTTRI9Yvyg5Sjizie36XuYU03KIbWjq1mrufO
bZU6P34nkNn8e6f9jNjIFGQyZL7IUDrLvUpVL9c84ZV++/zvun2n+jMN/ecV3muOlM7tf5Kj2t9+
66AT3Wdm6xoiIpnRajFzdIKJ61nifYaLcJa4rgcH6pPe61Ou6fbmxdNqwimIT/6fPGTzYVJwZF0S
UhhBTQ+poCYR4Lz1X7eou4v2JBLC7tJAAuq2+5qi9ytohnN0EQJ1ndoe850aLWwUx8TEDJpJBxB7
GuQU/XacYO1zqv/uzSTOsNqYvy00vbt6kfkE8FvaghYxSw28WCWCsu7cIgMRaCZm4Oa7PGQV5Taj
gL04VDK1kOHbCjKefsIaxKD2e+YZEbvVvFNpXlq2pSVQwzgy5cvD2celVf5Z95yWJrn9yWRhFCBc
6d87c8bk2nPjrZV9Qn3bznzdC+05diD8e9Afx4xsCB+Z3SgHel8WZlfPfR26tA3DFlRppvWUXFNt
k8BtECSBsHUSA51rtdZs2jPQ93UbtbVY0ENYVL6kURhDHXRrlTq5psj0YANA4Cor4Lpuvw1iSKEN
cHKdnErp+X8/0ifIE84DxhGDqpv0+x3r+TgoeCs5PH8HxiliP1RK0IDObXXkQdGo2of5Ulj0z5PS
B6V4VV+8mKpLMNfgixO1nS6mnXwm5c3Ug94U6iKzy0RvWV3/tFoSC8F61S7VrZDFS/nH21YHwVgH
GnyyNuMq91oQadizFlAo5tEp87xhAVDR8U9OQh+T4nc/LGR7RmCea+WXLW3ZrD9Bl8wfi6L6Q1NA
lzsPxqQ7jLTVubyIRsn2qrknLpOtrSQjGFs3Z+VBm4S/r6xu0876Sj0P//DP6We95Q9zYRykh5zU
Avvv8uxprqKHRb96xXgbVM033T1bZcNhWynBw527ud3zYWCXy2QmHjSHL12aWmb3HEJM8f1qCROL
+Zu9vWkSnt3PXC3M51+JM12v8Vg8VcaY7AIA0WZvFK8ZZHXBBONwrtFufsWv7bZxuwBA1Yv5RmH6
H8Di4dRyReu4HeyKeSHKGjOH9WhUCNgoBLmXAn9VEEF4wUp1g2iVzCChh5fve/ocXJMFBK9RoXv6
Pg32vW0PVSzh75LYHCpfAPAbNqVbS/xQtH+6JWg5n/ipF7P0sKqvJPtjRgu2y7fs2/3tzBj6iVHk
KWSTO/zkZBEsJqIGfxa920/264bNPGipSC7jJR4gfpXRtJjcR6iQawimN/EsmcGXIhJ54gVZiKz5
Ov1hC0LnIAHM39Wfy669Ejq4bDCJL0QLPGexoVSD4ypzFPEmXjHiwVqdeOOQCMfB3XQKbBxQBsW/
93AJxQJP04V/BiUNJoXAncB1NvsILqFPCEdUIXgfvD5fS31R/RsyrueFmabXAqlXr6+bWd721zOT
0bEZNFp+yUDhmzjCKWwOsXT/xtUs7m6bPP5DALLOwhFNoxcgztFxgB0MR7ks7lpwfDo8a+f5k4On
tKhzDRUnt++Sluzi04spcR/SquYOgHZxwt7ZhOJpL5Lyy7z9F91vMo8dtR1Lwfm5qK8bbOL0C8Yl
sf4tGThmgzMvPM6oZN0bfLGfRYXEepTQIHqg+jcan94qMx1GlGQ1WqeLRITrk0KbtfrShjNvZ1IH
Ytc6iaEcQlNAzUrOzQEnVmFcP/evjzckFlgjluWk5AwrJAd8NQMI22OfQZ3rh4sN/iD7p3JqgriV
MKeAj+5aQnF2haQ63CED4Ryfgrg0iJHXSVFqlPkw18qNKubE0ykJenEhyUXbWFZxUTdPgcUtyafP
rIqNWprhH1gSbhx63yylzd88AvH5dVPPdW7/zf9yxVRb+0aus5DUgVmQ9yAuNaA7Ipi6HHEqNmSR
wO3Oso0vKcrRRhmw5VQuPEtk3d4Njr1VfY58Y5neoMKv8Xh0aH71tnXq9/O+eyZC1aejYldc672J
dzgTX97EOXbno9tQdvb5YH5I9o79n9ldrq98WJj17LcUilIRDI4zxA/w8Ief0x3pZwgo2o1T2LzS
U2GVCHo+jubdNSoCIYH8PMPSU2ZYK7a3H7U37J4zkEew4W1S2KJUSKeL5DxaOCGO0UV80SnhB9rd
Y2keF/EV6nIw39q0oszfsc65JzVqvS0B29gmrghtFxrbW14jrJYi7u+jEsDIe+Ge+JnfGsdTUkQb
KYnbpbW+iMJOKkTTwWL+fIWTL3c5mxeNmlhA8B4eD5r2pr8uVHkFH53dIykuEiiTE7dYLj5Zrkci
WXz6/ZzBzg4Ccu7pWtR507NAwriKIFpU7N6s3+XiQy4GNMsvkvEmfPaEWK2AXVlQrNG2pGswO7Bo
kb3VuvfUxuG25V+lZLZJ9ZLOanUsvTfsPMKSrnH4fl6vyst8kWQ101ueMeMn87+390UmnqLUwQG5
IJvaaZTsrz0631yIoduilhHMuRU8AuPME42pJHx2RfXDt2PWlmhRDRPFUx5xw3EbK9j1udwIZawN
4n1DfJkmqIp7FiFAj/30F6lsUv4+KOjMBKXgrLHJ+hENFq6H37i91WdTaS9RZKPvKEYt4JLpMgGm
OSIjOcaFXHDsLz93SMWW4Zo7hbAtoVDUFq58yyAXXuRz6RQhOJwF737YUV3clxKUY0gileQRN3v2
ro34wIRS7/FwUTbj2sM92JWbZ2GxuRizvp97Ob5YlFqBSSQT7/0Wl7tPz2+OCtw2cMAilJEfIEX4
rFbThy5n0uAJgNVGPYUn5ReLYEtHWFVcNqAAUIu5iEHIPQqoqIzAKJvsfwAJWIOQ+DgEDjPodM+4
Y3HCsoE8HSiBQ7WmFehNlmKcY31lWhjk+dOp83yw0uVhbZ8KSaWD0mfG+fLbkEKxKRhgnPvw6ssu
UbpCVN+Hf7/ht9yMiGlpg+S6+aWVyqMgvQaUwuyQwjX4U0dVweHxu/x3fVMxrfJbKXjSbtgQdgKx
EyVuX6+fVaYp7ssnoLHcO9PhHoNTUujy8dTHLReN+ryNmKn4d/dn9Sc3DtNy+zZNT3AEjsO369ui
/leGJPmCsNK+XJr7v+vXBfoheZIf/22esRYt/pz/Grgy73AmcHrNHw1IsLUN/9igG6z+wH6cPy9/
Kv+heHOWglpgsALXABbL/Aft/I3OrPQ++yi8I8Rksde4PZIvMZrf6z4zSf389/GOWli6EGDyCIfs
U+UdmZX4zXbgwzvuo00d3GLeoXC/1yoYgMJphGECb8j3oUWP/nPjypjFRM/n9RO0RzJ7nn+akYaI
DLxNS7xjwsvTcjxYJZBz0a3+aGnFpj7DSBJViR2dGbNmzrFa33xfGyBhl326qW9itsro9LzLJGSK
eXpLXzi5o81gUGWtBVnIIXxKnfZIo2BgsbPpIRIDijIgkOUqIRn4Snvh8WqdefP8apKh/oI3IVll
39btlvbp5jz2iqdzQ3xC+/hqBEf7NpDYM7fGWZJ7R8/HscF0I8NYoX46Nm6Z5DprAXwgPZveW/lb
E5nZtNhZzgV/YUIOXG4kGbGr+XkbK5PbdsgD4FbQpWPxgp69JCYGMIuJ5zeA0O0qnD5AZTB9+RZH
5+jwcp83wX9wv6HxcpFU46Uo0LQZDPH6Ob+HWuDJOs26fCZb+BOR887oMdd6ITk3DLTDHigJcLGC
s23VgCwokmhGu1UfAReLU3798sjHFRTEjwbECgFgdqsv70/3bbqrNOaQ+R8uS+cg3kYMQrb0CoSi
aQEaQ9aqNGalgHHKz1pqiwaLOHPtHw/xdV8/lVu+LE6f19t3AJsttl1HJ4dROTlcG6iobt/M0YcR
qMv901sv57Qoj9v1+Vbq3g6IiuESQ2giLbM8keoD+f9W+oRNkFuKPNiz7tlcJpxYKC4e0mM2rQWa
q/TMb9JH47Xb1A/b12n++b+iK8X25Zukbd2OlFOd036jxcfl0fHccQvuElVlOW82968Z1lVIvmz9
Oq2zvonWelywTSdazLOvU3SAhzEHoZ6qTuUZaGAM45zPS9xBtEwhgKFrvIIpHccXAVTjABUsL/cl
ZHvEWXd1sgYX0bNYx1OddLVvAtZAH1hY3zUE5vNGHV14nJ9w7RjEv+VHI4iLL7XO7Rt+TMm1jtCn
+jM43aTU2b6esRJGD6zNQaVgclIZFs4S8BzEdryZJuVJwKudU0buUtdMYc4EbAQ4yDLGywarmWCu
w8PL/ld6REtmCG/f/13D5GDAMgUWhRfs3AZNqyrYbM6pBCU8L55jSavF5E51s0UbL4Rq1WFxggA9
9RdE0q0M/WROGqdzv/q3Wu2g7yqXSXT+v5/qyoSbo3Lna+w1YTbNScDCwwiTYKcMgpMF2oW5Ay/a
7IXNhOe2UlnNk2qZTwszUqx/GGqCnfbYuPZoakpRqV/nw76vPC0uvhFsb7/F/MfJtIuOuNIGs3OL
6gF9If1P8GhwR5ZK3fJfi2mfb7mgYaRptZP189nm9KIUn4HCYIr3/VIX7duG7n9qMef2PTYHeMm9
3z91XXGCYY7uZyysy81ZCiAJMEL9j6wDleDNNGdurftnqYsN7fZ9+eY7pbKbgGC++MO71vWxr1Ie
Gw/5gXYceOYwh9DktO6yWlGNzn2CuQlcW9eppLpaB4Alk+CtE5tZ9mn2VR6ypoc5PGJcklS9/XGw
pPiiTq2jfFz8jUxefKUMgtWEP9J6skBQGH2HVSsbHjiXko7O/oiv5DbrWKMY/9O9w0izQunMOabD
UEkG1P4R0J0spKvEaNw/bVdl5iEpoFpB4T1iOsHRGgbY73vPJsfNMDy+QipqtK1DNI4xPPfB2/SJ
DcY8rnUgIGvvth9wQhuSw7P6V63okF6S65qdqy/aro34LTdAIglc+eowpzsuX4k1hJ0DmNusfUR3
hDZdL9dXz9snSLyk8FR7qz3lv+4hpXBB3qc483QCUSmkt/6GCI8DjTi7Q9Ydn2oJkP+MCPrjfO6V
gCAo6qKX7YKSV1XIZ/HaBrVuZe0+SeCjEGZ1bWw3KGySTYUJJF51MoZO2OrH/JiOTQ/elQ9L+bU2
ubRrwKD75P5V+Sy9FvOi3Blk4uMB4UmU/xBJXqBEiAi6szBzIfLGyYqE4i5E644t+VV8PAP1Jbsf
ITCCuYWhS9i9HKCqW/SyR2jduCLbTzGt7XAWohrzqvzXnKHtecE3nktmyNirpJAoWG1+w9pz7oea
/soemnNG/mnaPYzfpYtZz5Isg96h7nXeHjKNXDuIq+6mBuvWNbl+lKuNldCFWrT7EdUqOH6xaazl
J/+s/hFWtqnizkmmnNuH+g1hAXFICpkDMm2TPlzXF9ciziBzR46kcHO2KvdKOp4S/wRsPbNbVNYN
scoybY6lr94L0F+nKiYVkRwWuXV6+qmM7dBpZfwijF+B96qUJiG6VuCaOAxvOYr31E3cFsM9EH0m
9aSXyM+xu2JTj2tF/P51D+VrTEHsDfFs0xCRiBMgd022s+QubwnU1pXGh+OIIQyAoq6Xhdzs1slC
FpgKix4xAfVNsg9D6kLlUF/P0jNnL/faES9MqrxtPpmX0jsTDu20lNZw3R3Tyzq5B6upulpsdIen
7SzdACzLQxDAYq+YCVa/f154axC8SUsTDM4hbM+P227Mpddk9XhGSaBG/rwKlbkmLmYOCL8S8wtV
XJhObIBogKQw2TSWjElw3grh44SkEN7L9wHSf091hjv1lgAEPVGuRfkiwcVURXMg+DfJGMiqbFDR
y3baWB3rShnjo9pG6M0yayd3et0+K06hKiHlTPFLmgz98K/CnkDBrZ5uzNzT67Rx0ovyCF3hXdMr
M6iao5k7JAs2vdfHj1t3m8a/q7pMoK/QmjHzQ2hP+KlyChqgQ+KZo325lM7wgs1SF0uV8EMh9oIp
rxevHXqHc6wBBz4yzWDlF/+ObJBbgKmwMHInrnHf+tNnN4/5crEPzAKpg7es12S3vpoo2fAcu9dM
e7dqb4+tQ7XkbP64SK+CCa8aZ022b0QLdx6BbAtv3QDXiNW6lXJLvzs6wd5/Cqt2AQMObAZfvAyY
fNK11uGXck1ArPjwfF3l7r7PNuffVfU3x31BZlm2pliLBBttHumGedTiXtW3jKT7Y+taa5wmj22n
drB10e5m6RZeFQ379NyuXM/xgVtH92fa03I/zNPxE7ajS4mo1DhlWywku3GvcH1bjXu5B6NlCE4v
We9owOf9a1ZKKDjDnrnsZ8dRcXi97F7OmbbBLFXuyakgGeH2/q6PXBTbe5w2jKp1MsOM97EtdFG9
7wtDQ77PJ0YTKaPPh02YUWO8PvlzWCW55fvmWM8y9G070+WbAu/Fv++jUZxyaMSN3hvCz+gF+UyU
9nZRfEnftq1275bOmocJ/sK0Mepdk5HsMtFeJlcsIZeo1J7UJIvMBkOSMqyd3rELANUe9UbH7l7e
yPeesjbRaISdPFoOMo1Vb/R+T2Jm0C7rR2PyvsHRsx0gyXoRspmWo2sS97rposcymY6fc3Hxg0Mj
muADjEcMikm3q4ILpW0mpfYj7lZV99gttWuN+YDeq9RVz9kUTdjkPLNv7aL3R/qOgoyx/2Uv8yWe
yChbH43M8yTziq40ao+F99G6k6ou2EW9dqM3iqO44f/u5F1j3ttoViMqZ/w+6la/ULjHskdFJnba
bnjXLbVY0l3UbrR30ciDo14v6k3kTPXVG6KBqHGIFtG5e+CUi1IlorxIxtH7uVvxBIt0/9wtxG+P
tDe5+rCL3rpvlkpUa1uQ7VnznoQmZ5PJO6IS/aTUlLUj8nUubi+irpdkk167p+3qQYRK/vTwP8Xt
Ri6O341nd5JGk16s4HZvEb2010k7fXsfRx64pYdotIiiU9y9NBr5aBK3R2+9XlE/5eKeQpUf9w4e
7/ltQN+q0X4A/waEL2qe4+6nWoeXiLoKCfGP15bNX/rcXb/NiKNiW/dmB3FDaraI3TUmfUSj9Vfv
rXuK015bX6MvlKwQcepNHEuuuZLfBNmhrH5ibZeyJ1KbM8m21JTELI8AjYEm2p7rtXJaub3cTo1i
tbcevx/y3XL26bF4qzrzCt3aoVmqvGFXyO1bmOAe28EMTKPQL+Xe8XStlvVq6XV8Gh6LT5f8+7HU
Xmzf1rlJYfnf7JSszk/73NsCT8gO6KBCdTiefx41m7t5tLvw9qA//yplpggl3k6LTlFSAzCrkzD1
Vj53ijbbSWGDM4yKuK8xBJOBr9yC1JN5kaB2uOFyrkQhddcXhh/Wc6x8gyqLZIkJX84eu8A7woSa
78arp8KC86GYEcZxt1NV5E1CD84PUqwRQHaQpweoVtZO6TPyu7J8STh6lmxW5Ze8YJbVsWJz6hRQ
5N/+TrEnX5fP2Uv9jPUI1cZuUsp+7JYv9/Fo+bxdv85m7Tdxqx7P/odcdnEjqEXlHMkwRjSIU7Eo
mxhbYLDyo6uIs7W6r8KfZEXmLja7Z98fZk2Mhju0kAwMnNRvCt8lblDCPBMjlL2x0hFTWYBMJ4ZD
sjdLiBy71jber1v0KMdFBlbmrnESCNyQjzOtYgXAOPqXjxNj+h98tPrWO4qsmEVZqAKpBDa8zZQx
L9T5wNzIfFgNBGAYBqsQXrW6miCZXZYb011zvUQMlpQfyRhf4THGgxDuZwMXMF0lQMWLT0yi3uOa
/jhNWyoVXsWeU029SsFoKLVAqQcxjksx1fH8WdKgbSABmNtWjnh/Q31QCHhvPhtl8Bjm4ju5W9q8
ZVqWWQCN6PtZ3adyDqR7zO1/POB5Xbbet4XVFaQael99njiNeKnsBtIUcQ3gRNPlmVjTt8w825YA
PjXEvAG0lw0MHPpUjZS9rJ+I90+rp/M7FlwFFRlNmRWFevvJxUZZ93pIV3uH/h9f6pq3FJSDPg2d
GLNxOTYltH+PL9GUYGUKFgmErNp8bErcMpVswOarLMZC9OvjQGqpnbtrqiNcUUHsnQuduhdsGcZP
/hfXdaGbH+dQrusmkXKLwOEsVlj+TAgdw0dxkhQxvjG+Ch87xl7ss74O/YtihKFpnCCSrCKABgTc
YTAEFQhdbxoaKBMlLMxpy5+6xQ/W2T8FqQ8Y7ZnIpdbiXzMZV72KsRICJoADj9YV439cYpoWLmZW
q/Qymf2yEeINqOA+f3QFgdfQEiL3xLPPdAV/b517XKLLMZIH+RYI1lFtV99x++DKH8sfls6Z607v
qI5xCiA43lCOqk+363Pl1rweGwL91k2sp3c24nmK27h9yrfGRn+eijK9LJ7uSmZSPNWRsm1oTch9
Z71TxRzo5ceNHMvUuv7gnWdkmZxOdaStVwwbwgj40qiZTD6ME7nmEmsjQD2nivgmuCPgghECo/O3
DbhSTeZMO9KLV5Md9BvIPEpvUXsUT04vWuxKOrdkEcwpNg4OA0DcQBK3nqdVcNFjCIudiuxBvhDu
wuBdho1c11erlo2/WkoRac8JKkxqhEhnbS0kY6oJmaDjAMoodbQEp4KlUhZsBVjly5iTnaGAMg2m
yJV4iQWEMzI90j0l/VHf9dXm3q2sRNzGcsK57bJtlHGjjI67aC121WHExjXafmPoDiG/7O2zbqXc
uzFbfwq6bWW62f65wuUTZeazHrWSBDjHBS5gAADro1T+mE0ecJLg9EEeIHUeuytyyW1Sgiwu1xfb
xqlcz6+xVntmxhAUgAPoe3D2debwNsPdqT5mShM2WQa3/+UX57KvdgrD4il9TC63RLBMlFm29Bwi
o/lYEHFoT6Ec1X4e2Wce/xC6kKCk00tFCmoz22HPbefaJI2FJ3wnQovTna50fK2JE9mPPGBoaj9H
zncWC/hrUtuxfitHEtd2aCUk2tPwNizmoxVH/ao5Y19wb5XRPZUg6waCBAszegyr1ENob2pAtqns
Q6FdpqjGuCQ2fQ28dtPqR62dR+1LaiG8X8o2LTIHsncgrGm04dwR7oJiDRipvRlSA3MHa4aQKTkR
nW4KxCyrOV2GAoFgheGTn/0RyOflqaMRFG5vXV+spWBFgQlcS0PAFAD7RCUjowIFiuPhZKYrs8j8
Kgs7tShJwlGnKvjK/QpVtB/cM8bp38+t0slkaGHJgXuWIscsBzcJqwiaKwUARDutByaLOEIURLjN
oADc9iEOWmcXAyO0O0KVtYkyYnYiVfRO5BLe7zuJF71fvyyqyQF6DGgkWn5fB1TDpBDlhgibEN6s
ksVkM9nD+DOkllLFiD3XKo2s/naJYh5QvdAlQe0LP9I6jWtvR2A6VA0UVr0VdL/wVbHQpa2ptC7L
CN4e0HV03W4yh2DCBUP/qXR8l6V3q/MpvdIL0fAZGZHzv+qVbtCdXmlGUJYWtgwaPGQN0I4b6Js6
TPcDYc2S0ez3a0VoOY3SrbpEs0u7l5woslU9A3suQDkfHshc2RXhunuC3y/4ejyFFUtYATC5XqGN
y9xLxQXthRIXV/37p9+a4JVqJtdAvIr/bBNdCc8yLP1ovXZbeAWGBUY6Fhl4TiEPjDjZZ8OAXV93
6hVtDtkKIPB12G+36VQ3+8pLdQ2d0WcFHn5H2LMGXXOsjoelcVukJ8Cnn+pH9QNHNeyv7ekQ6nxL
t7BtDCHroP7uss09dNM1aMBKUq/x18Z67dze5gRkVsKvzRBnH8/7dMAcQguifv/erpGbvhQA3EbV
z113x67A/gLTxqAZj+M/wHkA+Jkn9/lwL/f1+hJ6S5xJDorcEEckRqIkbnZRGxK2SCHIlf5cXdXN
EY1dnPt6m8r4KMw7DCQ7DcMCmm2Nx08Ix22D7BEsHLY9No8TajIAPVwNp6AFIXL8p95bu6GUzBN1
larvTmubRuriZdO47V6ot+7Z0cd/zQ3ekjMP1A6A1Ga5D/Rj8Nw/28GRfolANZhpWH8WKsKdwNAj
nwZkAo6SL6YLLxbGw9yWMrSxthxO3eyHFzAWXYUm2a5YZWlaoEzAkuoNQJmRQydmQtHIE2AlxYSv
5IoOEFyKySoYcJQ36+3Znkv1rA7KSdSc0u7z8g4DBB5Di1y/Qs2LAmAYAEaj2kvIlE/8bH6tLUAU
1PJqMVU8AhibZyVhvTr9MA8u/oem82pSVQui8C+iChVFXslBxIjhxTKCiIkk+uvvt+fUrTs1d84E
hc0O3WutXo3UTyU7xJPbJ6Ja3YVZ8NvFpwXzbMlT3DZGguXs5j1H9gY9vTf7OYn3iAGQeBbSDzdX
4GOBVAFrcQrR7Y1VwZphFZGqfIbeRra7tuTnFlSW8TX6mlBIYe6BSQdaqC+TS8XbimoyS1Z5praK
TYIEzWnInHHTe3zaYxHMvR658HTGo2FZ8hDvmsPoM4QClkNcBsYI5kqCRB0N2vZCZ+DBm/gnnxki
Lphxk4EOCmFFp/1cPo8EUMHgMycoeAXOESNoAZrlTJ2U7ckGrBoceQgKBYNhI3Qm/NlzwflLQ+ev
OCwA8sD1eBR8AN0CyRX0skanyFQC6StsYLv8NSnvf2hc/zkeJnseh3rzh5KN9wcfXPY/bATQhHvR
/LenrL82s+QxI/w1tQnv6YF7T7WQHiaDecaQ/d0GvUlAVMClasqG8SoRkFuGFo4Cgb5A6bhxUE4u
CDgQwBY4U1wNc7vwWKLHD0ZMozq3B4rVLf8QwcLmfkBkhwjKKqqSP6Z6F0BlCmLFzOP+KIthLAp6
kLp532YMeAOxIL7ig/v+/EFpiNs0h3UKfsnU5ttcEi/GSPGnoI3889+F8U8WJo8M6ImnwTsAEfJK
XBLl0Tw7HghAId9nedJok8fK1GLr+qEtBum8gJP9qEstLSYJeCtDCyDLG4Leck+Mh1gHTBPV5XIY
qmTx73s8ZbBTro/Pby73b+z4RRagmM35XPn7i14SctF8k3nCOPAFv8MrMCyA0G96g0YMSdtxmovY
KMHS/nBmgOCCkqXaAZQHt2dicJe8BLfOWzJJuqorqy4wNUYxYHi3GgcYkzXKRBOg9A7Y1OMNaJXC
LAKyBr7mFQTunTig4yDi3SMXVmUefm6gthnRpngLwk3iJ6b8Wtjfdjg6XV6elwFvZwaQmr9V90FZ
Llqvn8erJuCD4KZ4d6kuDUhgAoqOw1XsSj9D8NUzMvRi7CmF24ik16URc17N+PxgsakuDAJ0Rsu0
i6Ex6jXNMHi53fzmNVZhkTBb+SXdF5yOv0mJ/BFzR9AZjYJk9mdsDzBBM3Nt3gM6S2nIBVsiAH0a
Vzc7GmvY0B30DqjEt/lGqppXSJav8cYr+u/jCUIC0k2hJF1NcBYu/VKyd7xxTpJo15VzYy+EW7l7
TEM6UszpjrmXIBqNnk9oGtNSJUNlzUlMEQpRPCJS1NfgwkibSQSA/BDMd0Uke1vAFIgpjAMJacGE
YIFfJaADtGalQXXQ0JyHCdFD37unPqx8dkg+8LcRPXDYvpjHfLBR4hDKOgdR5ZceJDLgLaQAMXOQ
c4ojiUPt34fY82CHRTSvA22LN+SVeQc+MyeglY68K8QIkRr7IlyECPCJj/m41z6nLvfCB1/wgiJG
aQNehxCOuwO2lq/E8RrxxtVsSMXw82wI8nXeh/csGQyU1l3nKivcMwIWBHg2mzy9aEVk+MVt6q/D
O9+hEA4QiP2g64O8dy5sQlXMBsZvP3oLtmY187h0vuAzx6Lq9Elc0NSCr5GL8ZCgctnlgMwJmgmd
sFTti88QHUxrvgZthn5KCXNTMX4vzBuJqgiLvkRMrFBW9ql34SsiKD4A1fuXPsbDiB11wv+G/s0A
9PpPdqUX3VC9D3WTtNOC5ypElE4oT4+lZs+fMnaEpwzNY5zXo/7lRXvyy/XET/j76mfxmXfj55wC
hPhMjze2bgTeWPZRC8PgwPEP9IzG4CbvzKPlEvhFwme+4DOZJS/2uJ00pIBj2Js5OfIj+LmYp2CH
UsV/cTFi19zF2ly4mm9oZIlA3+0bPk2FZ/VJIQQsRvT6SPpGiTcFjQUqvVkWcAg30egBrOml0GME
CE9P6QH3Ev1OMolqUeOLl+SmkPRmg1/g+BfV1pOq935QAKDR9AIZnUQre2Fl8wuaoIcgBZsSTPs0
Ym27O/1Qykf1WZ/jbPz1B2EFZ0ojkJU2uduZ9Qnw8/zgma+XCHpm31nqYG+vqHS512mK08k4ofS2
ocMEAgBdmQ2b0+3hqaeOaAsXvhGKw8U+iFeM6+E3+eKZYeUZxwY8/2aATQWqCex2UCAyLst3x2hV
q1T1Lj6XEAOHRwMh6H5fjiJeqk/5HJeC3qrDqNCnEnCHZM95FjpuSziEXS/vC664OcERLmCpvjtf
Y7qBsoVWjoquNqItQ1R+6TQffvh8qTlniGCi4Rbzcwrb+kPnFlMRRu0U7OvPTRcP1O8mejNzOFIN
ybo7XJ6ZjlXn5klTdYpXORoF6i+yE2UVlE/eSEA9yisqKkBI77/2kyJmkiFmP/QiqWE02FJQ4smG
ybOvF19dJGZ4sTc21nad43OvHqUoW3QvFfrklt1ehON9/hZeNmII1nWcTZDZ2D/sy7ugueNyBxpk
3uLMaG2K/fBo6FEfENhvSnep8l7hkmXikGPRGEWbKJmRhWiwL7811h/G/Zzjp6D4XWcKBoblHHBr
EmVhT68ZH0uIj5XpY/QxfLZNyUEcG+HxmzsDNGcIJc5vsgbN7cxlDDNzo3NU2E4XlPNSlzK43Ma1
fGgsxcYqrRqzTIi8vcbpWY/xdUJRCEJda55O8zB1Xuv3Xb9AHcSfEYnWNvPxvn9jYIa8eZo5ufPw
actwIhGEAPYeXqCZQ4uG80dMMegSYyfxY1RBzxLYOz/76zzd9BzTHHNWnSgWobGa3/Uz0pMjXa+k
hBv+mf2gnCKPJYZl6j5XQ6SdkNucfLSxG3cyXd28luIi4OdWtYEvd9zTqRRYPYzh7BPI7p5aIEPW
u4cHasZ5YnZ++wIN0lTmezT34S+RaXDf9R9RmLrdVO9YoB8v6saBUT56E8ormCNaSuqfERAWEMYi
mZQeXYpQTaOcDoeE1wOeg1G7yfxzAM5OjoUjmcOZNum6qS9NWPmTp4unU/QJUkcKWFzGN7jP57cI
6pJOQ4ZsV37f2UWkmjbixBlYXfCYfnUqDGaJidnC6I92acZAu0vNvDMifXw/JBskkEsaHrk81f94
uQWSjW3nuHV6S0wyRqB2ZfTykzUoJbDyzc78t+JyGaHmfQO6wHVXALMMjnJIzMKmSxPuG6HkoYYG
CjPJk5xm/TIvbFI69ZXRdS4cR62v04+6TiPGOpsi+xlpFHfqO8rzu35fn7ZLmIrxjuPOeThEOaNk
lqNMCAfMBlEx/rHoEUVbDNbNcIoeXN/fJpkrozwJH2HGFO4b1IyGxLERNDo9EFOMkygFXD9gy85v
u3XAzmn06uc82w/9tBmg3bxrw6EZiQ2wYaY6UCFz2eZ1mHs0YmUNXJoQvZAO6h3RH8EmnLCvpuRB
CbltmPlXu4MRccXSUnjkyHhF3LovHJgPtKY4Ikp6z/tNclzTX+GnIk+TsLUC3EY0w3JDIapQiWlf
P8SShVFvXnDVGEEBy1FScx1B6lTUSswJAYnCiJryi0hOUjOZZDOScc5sMmbk8Ot60rWVIysSemzb
v5nDQwGILfgDnXMFykQws+Svxn2umdpouJ0CrTF3kOKAYba6vEqindWJ2Henbxu7KcaAvaLQ2Z7c
1mmXvT9qI/dBUt/2FeB7KU3eASIhq15cT49ZRdjjEiNbUki+RSr0Wb2Yo8j2eEKcNHbm8UQ9yY2X
XZswM75N3gsAv/XbKxfgbgFNhELcc61kTn+KI81OLR4/olnmajomRqCTs9W1S1MNbyMgcB19VkSV
hXG3v0HmJwJt6Pto50RHIZ1Nf/GFWKaO0ahHtddZ0i7oOYfDoHcnvClrwqk5H7DTri+3/W288yle
sR+jYkR1Ezs+XgD5gjrbE21jz4p7s6nmGPenUO+z2rseacxs7oyPP/0yDbrBw2EeLx7OleZBbAO0
ybbY4wahjG/D9GpWISpQU0aqQ8sKo7OuRrzuBeGk8XOzaOfJm/P6c2HDnfQnmnc177YEOkj9yZKV
3p5hWLK33qOjEzUHQWlhD9bouWdgMcg93C05EvUVzIX7if7oUXdVGCNIIpPCRSu18zki8P7q7VzD
+1nZqMuB2YfKLkfgwd9FEwoLX4KBKtz3fPSzNvyNDsA4BSvy2vh5ohbJf5zVjXrqnb4zzXU7CkVq
+p11TWcxkFT3zT5lyJ4aalNBsPcIfCiMoHSJmfSdP2bFrGM4P4wXPluiF7d+60jasfZq2TcCSjP6
If7wPz8bpy5bKoUvjUtLouoAK2tRaHPpXH6GJx0gpybYKE9UspXBXLWk2d0ZnPjdEPvIac9RHac5
XENYDgNnBDF/BBnWN0aVi9zs4XYj0pHuUYgLwM0eM1iG9+Y56WF4qH/c0n0ISEwNe1swMI78GFID
ttpHHHCh/C0mkZzuIuK954RcZX6r9V1A56A98aRiwxB0LI1smDdgAcQVA0eDv4GbbwFAUA/8puQw
Y0JXmaIjq9pe17TzQ6O5gXUo/GLbN4ZHToqTavX8xqHVFSVa6wfw2+3ITXxOzG/eq7XUeGAP1yw2
QMB8TDGHC23pIbyYZUE5b7FX0zuXJh4emQ6K3cyeKJ6D96RrVg6rvDlfqbqhwBa4ApGNYv+27Y0W
Nc/5BydUWDxWDlt7WK5qt570LoqtQoY6zb4J2zNPlJEaUIwBHqkTua0+o77B/ghxbD1mmKES0i5r
nJ3cPgweLjFgZPzsTvMeIws+0Se6rX/hAL09B0y/BsKjaAGFsn6TzQ6CG1GkAb20/TQ2rOMNo0Pp
Im0++OlMaYHuFuPH/jH+xU8zs7ItTRg+LhbhbPLAIu0f25BCMGE3FP/ek+vOG6KbnPPqktZzHkF2
UeYiXVcBCnGrLoOCipmHYPGKrUTdB5eAVnIO60rY1VNRUzt9uHzK7Lg+NIV//aDgBrWPyy9mFA6i
V6SpG6wITmkbfMA/V6uObon5ehl9fNApq2+cIfw3Wvc8euVB8120ZyIItn8IyQJqcdlvkdUZtHGE
bq+MK0UWrT4Xjc3gpTmXEelPlT+qVbDRNMF7may8zrnHSGX2a8sB3efq0HuenwnLlRaS8DAuzSue
c1haTpjPIUUbQNdWgna0kpNkhccz3ihWTVOXnNNfg43JCVPIJknVoFVQJAQfm+AOFFVQbwZPsYGP
OpEqJVf09Ua7Z1p1dOboIHhjCg4DThkAbOVbr6OEji104Wh1RTKYvN51YX3N3B2g2aFkp2Vr3IA2
WczGLf9BiLuVwQoDgPEGNgHtvArpvSv4cZ2wBJh2EDRTjrcPUvFRcvxtn/Y7gmm+28OAmXVHKyOM
1ulxO1Mv5He5yyrgdejjzRZsDA/w1Bz87blvoERatDHKD7cKeW3u/nQ/wQAWMzo6SkZJw0X0rxDI
kN0aDUkr/XUm2sOSPm72kGJQbFCPCqXuNJNjRlCkvKwn9URxOQAorxQLJOlixY+T2wQ0BHnlZw0C
gKhzGJETCx0UmzXFHq1Jto7Qw30xQq89jvkczdq0iBGegfyiwSNFByAQ5BKHfAzLyWZ0Xff23CWo
zbgd0yH4FyorxUVOcnzM2KZnGPCcOTP2rDwyTdQJNkeRPKJJgXWfwLr4hdOGkpO6Gvcjm7/zPaJD
K4mgJ+svopwhm3VOeJpOkUTMSy91xblXLSEKR9zjAWafjHwCRf4Kh2PZLSPFxhfTKidIX4MXkTyh
olUQZ6Dbf/n9Mh54O/caUnP3ImOiIHl983pfIk+gALQ/iwTAuYpl/HymZM5PTEfifIbQDhkahzkE
UO21qK0gSSjgZ9LALrrPxe0ki7cV2TUeuXv4YTEnqd4EyzHrRTHNXclnIDnemLID+8V+JXMruMYK
GuE+edvl/CEIwSYGv1eO+Z7DM4bi+UMo2eB3a5jKav8dfea9uMJe6U55nNHswR6SCVMBFPWpw7Ey
vKk+hVfbr4lPgIYoHyRsK1MNd1MLiRKkFywh2CfE6Q9t+dD8QkWn1viHWzngFAjOApT4PVLsL0oo
XgSoCzyDiycCJbeDizIV50Tqtnl6P1/bw7frMOD0rkWJ4mrn7whihuEBSvqMCOsNZZuYc9ks9gy0
5NOpMdzNVDNf79BZQbg3ZGtGL+aiB04sBFbVHl2TSakcIRExn4N6ctPMoP8q67tJRuUasbEydABG
QY45U4CWweBBqKTMAzQSbNmfrJNHOlhzT/AJUIsC9wXBgskZmkiUmM2wZoL3dOA/rt85fMPgCKIJ
oPvqA+vYkBwSQCrAuVBOmjBBwGvDdwhDIeAj3Lz6lHuLJl/ITJFVCqnj3zeB0vgdYC6wOPA5fgpb
xHcE1QoYRTrCeiNFQqL5BxgORXNJTovkxI4HZvcuXUBoGEV2P7rTKFQyMaAYgbuwSyzUYbXmZuCW
q92YG+MyeFmUqfyI5oGEuX1yD3NFPOHuMTVfUM46BfDnBquHQ6sVQC98TL8AnR4I+b+XApwDHhdA
OkXHWBxAgmCGSNaSWg1jR/SH6QA6XEhUjGyQ7w3ofjLi6X2JpqHP6EP/s5n8op+9oHNvp3KixfXk
JjrzsG0AbgEZnnbEz7ziuDtKuCrRZ6oYc4aOKVoCI908aCk/7uxr2HUrMdVJlXsUVgcgZsZjDNkS
klTqSoTe73I1ZXes+pzJo9pWEQrCCZbE16wL8zvq9lEZPlA2XAiHXMlZJc59BABIaI/KFMgVqgZC
HF8fXAIugmE8kX1Ve9Xh56wB+DWwwJ6A/LhHZCO19wvZSz+UhhkKJuoGs1toB544LRkos9BUjhHs
s01AWvG6+Vjg5nsOESbaY9zf9/YAbTUPugCe9ADDK/3ugXOIDA098WvPjwZrZphgdz2mLFINsF7m
cDMGWWW4ujZdxYWKiwOaPgHAphTW0IkKuT2YA0gk6C2epCheqLujdEbMPTSO91Ny0i7cE7mpvjty
xZC+7EKCveeOrxseiEAr9ZYBnqFpQ8uAywQlWCa6lQnA7m3TJcmEw5gRvY33fQxIKfCxQU6VUW8p
01/JxUXivjhmQC23433DePUujA63PjiWu4gvsxlZILME9dmYqJEh4RgXQLL/mOI2X0bZdmAnJxYE
d5zTpKJnVlNSKQ3FAeSjQTCLFzsbK82/+YxOhhABAQwXiuqGE/aEzocuxt6zFqufsI4BG7Fxfhdf
mgQNllf2UMAQgM0/tBZZDzeh+R1uTwxtByJKZ8BAnjUHEzxQYSE14gwAMihEOMsJSgXOT9egyPeJ
hisjN8OfP2YimqSsDDSfnbAJnz3Rp4s3B0k4bApq6qjF5aQn6CLKvFFLi6k0KJKXjen/+lHctGXn
0pdEuV0XvdZ14BTn8X3gvFpjQ9wgIpJDD9EYQqw5GjOkXi8hcpRJEVh1JmVs56HNX4OiZmYZ7Srr
KLCgFpaCfP5mPvx3l6r4jkXmxut8V3gznJWAn39dFF0/2mCI3DFzMg/WS9AWkq/G17e5O6SUinZ0
Zm6VGPvhitBDCOmcxuF/1MdQuT8eAA+Mw9sFKKs/B8jr0rQgNWT/tmqPXczoP55Q/bu/Mw+d36d4
jrhRwB1de2CTMTQxJMtzhNCQiqsNgSbToZoNj0NXMztzKaAh515GtcBII9xYMlLShoCoaEz5xgmr
OsSAwsULd2qy8Ff8ilm5yYROj5/JbZSvqMPd0q4B1VKEw0VBbep3TLEZgtSG+c8GZCazn5dG6YE/
gdRg/sF9wdDfF4XRbLsuOcouQHblCTmE+17Qzxo7NWpLPFbwL8Rx21Nb43psciYG+RXB2gGMajcm
mk/EwrE/NVuNUJ6b3VE5f87fm+98VALmGAR6xazdiziPwP4kUTJNNQDYzoxHR2eCN/UyOP7qw9U1
+vEE+zHyB7LSnqUM9aH7GAOljdgNVB9pGGr7WX+PMvB2JOQF/u/Hn+j31uWgLOHhdOQfGkCIWJUl
XSKQIFGNrt83suZ9IHlwWFy8T834eeKp8DB6cTuupi8CclQ2fmfZXdEHHGE12Gox2x06Z4J8OhTR
q7k7oifBqb/frXh85bx37p+LbR1dj6/p7vBb7la9JfyiGvdiVuO8XnD2XVkq2bQOdmNpU2xfs9uE
jet6YsGm7m/PiqKrvF/sh2uxwDnXFuxY7GH5ONmg6GYzfbDSmAsgEEypVKFzOCSRjtpYQpgMksu/
B+OPm20/83L0EKEHOxbI5nt0DbPoEVXR0MeMFHBFWKWJdg850caqOVARrWx22BLkB5X8feg1OHS0
HjZn7nVKTXXrkrphLlk6P+/qwjMf8pXifaOS5FIcZ2mgLh8XAmuOll3UXgoi22TDkLZxysOCallT
2TqSCB5bizDpempjzf+MWqse7Yd2RcyKi8IIGGr0tpM5T8VN/uAkZqPz9Yrxz0IP4QLlMp/uXusj
qXCi3TTzfusb10MXcrODFcrX6tkadZiJf3cUD4MIZ4cRx8e5uT2cG3u2hOP3A6aanB6FSHbZuXI0
mDNB9kr0PL6Pwzl6GyKY+20kiEMemCYKlFgYL6oNDQaU/AHFyHUB+dlds8tDaQGEHglZOMuIjPh7
AhMkLpyC6I4EdrA71ot2/NvfJ80F6pExA6pg500mrxhWEv4533Ma8oacoezFPSI2TchpsMkhiv/i
Ime+cJX6I/bR7MBGJidSbPEHxNagxExk3LfI8jEiQ0aHqd/sQZE5pa1U4wC7IQxCiNmQDgOakJyx
0vZqzOHEDG1myREdK7JSXgOJVQfSU5DuAYFN8hCyRc4DNi1ej8cJ7oYclUoqAoe4518nzwUHdXFG
70oG91zA1j0XonLnKhhEgj8hD+K9GbsLt3xD00qc1DhsK2i28hm1bPA5P0QwWBEFzI6BjuoTtg84
BjaQ450FDJ9LECg0Z10h/iOAYKD4giikiLvrjo/GCCaUoeedy3l9eFZiKdwBi11cTK7UE1C9fuGy
ufdOeKXTccQjuG6qGXvGzmS2+PLy5v+wqy5x2346CHimmV1MOqO7qwZJUGJsC8kFZ6Ud39PG7XqD
ubQtLoQ02iOAEScoJz7O9ySa81d8K4VyAm66rPzO/5IMgixyBNZz78KZyzBzH3CeDDMrv88XkJ80
ueRkAcolSWN7gSveqhxFmLSs6rUy3+FShDrkTlz3cwaj/rgk7ca6PFJOZXjzEyjfdTMZxtmmw8YC
JxQhhNvKaxjhF8EXHwgY/0h1VBfIMVD4kIl9tCWhIbQ8Y8LERT9HnCeCOIYUIA4pFMga38eslnof
dMGUMCRGB307O15xlg+MNXSlQN85yFafgHMSdEq+IZ3XYWh+mDxsRe5PsQB5/eGG+v1wQ4Bf6V9Z
51iEMlNPsI8D4oaPwWeNyPpORGmLRvY7DOas68P9MkoLFaN/vCweBhRm59T/YIUo4H0OjuTIPBUg
XpzuB0fmIdf7kRyNMj0sJk8UJmOSQJee+tyqTA0T+xl0dPBIid4fZ4fOrN7kK7psyw8q3xDD65S9
apopvGoYYf6piTa90jldaUuCbFxzUh4+VbZ6b9xi75MAV5P44ZEAjIOBAcI1UmGqMEXAeV/Io7Iy
+i1/YV5zhCCYo5hfqt9hWNHrFpcvzCvINx7hDwT45C0m0vAu9eEUIhMWYrQpTPssmnhDzXDcImGn
vgbNOvjdZ6hDBBBqEfIQtoDxcEoJwBHg/yHgIM5NDimVkF3WVa/nPd3htkZy8hWGowr5DwJtNk0O
NdaaqUFEEubutQDzCMqRMUDJTBWt/dCqRAU79izmP+ib/f7yjNX58wC/Aony4q0AN84DMPcDgdeP
Fi2p6Ot3Wzfb5zzfgliO8quuUmyH3g/pN2kuknZNf17yde/ERGIKgWO2gN+0nIgSOwOQwV+CMe3T
N1kiakZ+DlRNEibY8hq70VpnGSRcQKFLcfckv3R6n6aXB3abxxes1gksLT+8VrtNYt2mvRUOu72V
hlxvjkbhb1NUL+0elDjzH1tllY5+xySmM8+qCostYWZwF52ntFDbspMUF8RMylGzXhvs9y81clwy
rrUs2LAyvgbU9Ia/8W/Wm3U39/N7S19yiqNwJNMcNOuE3QUY0XOSz4oxeZbC0ZhuSX3dlmAuqsQl
13Zn9VlSCX4lMSTKISjhNEF/y86Et0wHtznuhx37UG+/8Jzc66a751HhOfIGoj7fW70nykx0lXu0
6yNwNakLYGZi/GhXAzlGzE79yl/Dd77muu7YGYi8SUX/wTZdDNA0/6wPzojiCM/c5wT1BfWs9ofd
Vj72+sDP+sNVIgGOUdOIRIk4tWcQSrKzI7hml+c8+hGAEuzigL/XzlRdhdm2maLP6BBtX6QLeyC7
O5sh5ypbVL4ngOBcFYXeOKCnBmXaJQrPXUil+L9ti42Jk5bdH9YUqv+rIzTlZOKoQfcioyZB9nVD
Pbv4RM+oWCLIZEp1x90Qv1K/M2pFbwK9Xb7CbzCcdSY758bmjr1DqDitjVMLBToH5jHZh0ZU+gcO
kz1VwNJUsbwt5fDGHuOgbWDIcBIB3vlY3UFIzZQoa0FaoQi6JWGEK/EFhH/aou2yKK0hTqtXQ+K6
RW9zP3ynNXuFIwm7ocdcO0iHao5jDcYm0urp8xUPsm7F4htiDsBqp8fPQkUwc6FoDEsCfCyUpcw6
AQEl46KHGtAUJVU883F7KJeN9z6wpf5ZxMe4OOwbW7vAxA3RoeOOib7FBABnBhAp7w7sENqZChXK
DNh4mWw3sXJpI/ITMPnpY2SL3bRdw0Dmi9eMVKmbOLtjEbNkACEZHYQ0d9zSiNuXnHnzatq0lAqg
0DLhyxiLktRHhi4Vq5sxcMvgfkAvy+IltyGFOjLPH5MncuoNzqboZFpQBk4fTlzOLI4yZhCCXpJn
8nT0CKIihpwFHxPhNpHiN8jU37JSNPDASTVXVwOkwkYW/YLOKtnuCG3LsF8aEo14eTLA8je9ZHjZ
KyESVtjpMMzlFiqsAnZfqTNN1mlE9eNq4zoeOL95J5LHyrg30Uayc9O3KDow91biKkRrAXArGFHy
IqczG57UMYpN60VFLAsG9gug3K62VGTVSCFCWUyhdtmeh+yRgsF4bXkMb+LvFQkzAcB3JR9AdIPH
+cMFYyEMSUOpG9qT8B1x1DGKRd8gyXxDU/UZO+z0if/2GvI9gLmLerxSK7EfXPDii6U13p+MK/t5
g7OQuPX7ko61p0gOZTwUtRWGEvL51rNpwILLj7JkRinL/FQClCC8gpMilfozcIVuJkYBOifenHXg
3/ct9bmgC2zhxKIaCJ6eHstt98+NiCmMkwwpsXUf75i/8++BZy+dsJIgyEBTRqQc47+5QEbwYuny
HWaXh5SIB44dQQdLQdpSGzmwFOuZKVfo1fF26W6T1RXqhpCCLXmezBQqe9YAArdJFf8u7Er1pmKx
sND29zVH8S6qPeyH3DfiSmmKYWmMKpSiDRFMizBbbBhovJlde2pUtL5OckCgyCQn+aJIibKgASrg
m8c/m/1XVA5oW9I2dvJ/tAekxJZNNJ/WczXu7DuIHGBYcv/lYN0wbhbt4j27BlhM24g16hUHFyvs
xqBRbHV8bXer74Jue4KQo5JgrsXXE8sQ8uoMb38uR9qyO8/379PDV8/QOxynpK9ssNqFqGx5FRlk
Or6BSXccmC1DAMiZxSZlsy14mtVi+QdmrGjwzAU0MNTB5jdr0H1/MfMWpf1wGzdMWBL9t+UMYEvl
jsuBBTw9hIqiZmLndRmJWZM7gt9hP2tFxAUx+N2Z0C3S077SzIdFzmOhWHYlHkx6rEKKSqOPK5n4
WZqSHdDE2sosycRnBJHYzno4SZSGrAl1FKTEF2Z31oN2J4tNQ472p/ubqCMalA6WndN1Z/QWdWa8
D+kWLUUFGURcY3UOnQMrebepDs4r2IF7/MZv5CeHPCACaKfdE6S2vCHHJSYA36A8yR2alYsRnNnj
UrJtutU2HBJgxwjs+EDuJRFVii1SzZx6h6MLdraCeiTbJp+QX5Z6BD9h1sn77r6e4Ts576yySLGy
jbaWoo+PJ37wPKhcFkhFJyw4al4+eEBw3/RjyO5TGtCxPKScljvhI3vZxdCSV99Vur3N5YMc4AED
C0fotOgsn5vuqJiBIXKIvjeUvO2C5wkQr5ywVfNtki8EmNRvU5CEMAcpBPQ5UZOV+2NESTYxuUc+
zy89F4P1k3NRXgAkLJJTe+lBp9NtVXKYSbxU6uZ0JCcr40wFJSEHA7AAAVRpn7KBzlYFQlFP5AV0
HtEksBjTgLiPDR1M7PnDnx70QaImWv99dHXCZGjoPo/R4+l2kEadiQb6jQpmwic2MWlyn/M/dZGs
0mW+pN3dUsI1kr6JaMXA14j0s+UT4YwHgpaYcpDM+cMh8Ablcn4+ZX88oIWaUpMIvQIrhnZrrk0Q
2XxWfY+HWpyljcoJSznqOV9KGyacnZjE3p5oB/Ic/9baSKjspPAzup9qeJ9y0g3IZzisrnavsfhj
NH+jd4CizcFacymv0ikmDKzLx/ITfNxrBDfJg8xQChQwnuD3XWPOxs6R2PRNUE+2dgpN+wJMe0ak
QKjOUjZRNMskgCKMrzHtA6T92PICxJXRhnJgH+Jx3DfNnnAHeif780CBiSM8EjUctp/HWN9M+L3d
GkZruAaCQHH7GEOEqf4rpsZJK20yOITXIN4osPtYYXRpdkxRM78aP2EKM0NGyKf4pZWsVFpW7JZi
wRHMACmMmw3lhxG6NyPf9s0P2/guFr2gyKBCdfN1mf6RoPmwYTTfPV0ygPAxjFgAInjqVIkSBD9d
fta3zoeuVeoLAitEnQjQlaOw7yDqm90nT09zIMvFvoyAFJee0xsVCKIOm2opwWzk1jDon39Lanr7
cc96R92gv+ziZcuPqbG2iLeaZTblKXyDDnJFIqhlAd3autROf+fww7ugnuMNAyBSL/Aq9rtBs03p
MmmV3vLKpnON8TAwCkdx+WM0Ih+qXpyauIjsY/05Vds31yJD8oFRPM323JxBqkqDWVavmHEIIseZ
dbV/bBA+YSDE6zS+6/HV5vkTVr2m+TR5rCnBrrGlpH27SXkzkqy3VS3JfZFVPQGk4DbwtetaBItA
3b2bRdk0pemUR1PP3Hxwgpve8Zy8uiWzh/mEQKRZchUN4SammA/9M5c48wkaZIRgLfkPTSzhZRFL
bZ5zOpByi8E9Li/onkCejO5ZsTCtwp6WzycshrGQ5hEYFyH9whrVlv2BU5kYcpqZh4LfJIRj88us
l0P+zAE9uo2B7LGBSqY78zs5A4Kh8OutldTYbfHcHpUBLnD0yAO1An2GNOAlf/Z11phT/GGFEtLJ
jMbU9M+yd0LBxZ5H37uwtZ4jgArFRH9j9KcpZ/XmARhv9Cd49qAlqkd5zORJRi9Xm92pxHfJ7eDY
vNesceqIZAA7yO6yDMlDRoOFsrk6K6rkXeB1Vp98GBwE31OPEAcC61G46AFOYumjGZ2B/vWum4Rz
emfBUas++YuI4Z335NtA9WeBACwhg5zWwdREifrUylIkMHQ7+11AYnU7zmcEklFjJeKZbO42/dcJ
9naIRdZcADMi9VUakOx8jM2HzusMzO5zmmo+WjHgb+M5f0bNUsN+keTK767YDxOf/a/VYUu0p60M
bcwD+pn1XtG8O2ns6kO5QaCOivVue10NkblRbbwnSL7N7nuOqdIaIjBBxzYRFDaohvHeDxzJ7ZMM
4mjZeKiZ7XYymAGkdGfXFcXmeqmvuxZR8gubQMgZS9WZPwiH2Dq4EN9lD7bfXjp+XRx5UgVXzkUH
1IXV8R0hg4KdkMlCrMRLJhhsvXg8JkUkOlA93DlU1igZ9QnnncpKZwDfCIBSawip8DrwHLui7CM5
SbKXnIDcIfs6lxSYHX6V/QEIhGMQIlVwZ+0ZS4kVMzP9W9QcCCEaItIympkZN7s8XG2i6ibEHTao
zjBFmV9H5CXVklhFRTKPv8X7Tf2ZkOfUTI6A9UbExQ83Ef++47eBDfAS4oofdND4+2h8ditVrGoK
3cyXobaIUsgCc//vKEskAr4M7WHukwLKb6vrahuzGyAkRhCrmcrhOoeouEdsIUG15OqyKQIkbVMs
7xEX4wrpxsPn65cweRC/h+rrRfZAqyQDXIZkIKycl98sxQEDx8tJ3MFOQNBzYEawBpBcztcVQvKP
1zt/KxdhqQO7YQ+7VnMerF7TTkjkmllfF3imc4bhakI0wPDKmcVuL/DNX/QXfiUIVWjOxBJBPezW
qyx8OKlDB8M5i87WrKtDYXYoYkxQKXsQY/HrFGz5ooYpHVOOJrR6QH5snJoPaEy6uIATTdjj09me
URFuVBVo+gRrHMwY7HzW7DsXoSOlobxFA2LUhXY2w0UhQOGLlh/uL3XTGfvavPqPs/PajRzL1vSr
NPp6iKE3gzlzEYYmvFVIuiFk6U2QjCAZTz8f1RikUqWRgNNdyM6qrFaQjM291/rXbxwGpmiGB+6U
Se7rqOQ4CSuUvgPZofUQvb3G1mBb0HUT1Pw+0C8sC8UGEgO41N7aw+2pI7ucXmimDdxOjnFeWkZf
NIcbjs5mdXu8yEDd47xkAlavzWd5nqCKcGBbvwgojB4NXlT4twTr7jn3+xJzk/mAAIDBsA88l6j+
kPwNf8/rw/08KEcFNGgJ2q4kk2swrrYQSObhcKBwLIgnGMARE67Ixt4E7Glkjo4sCWCTHCI6xQ+F
DoayqGanvG4M0uIZTGGPzQKw7U51Rfcyp8OXICp0x3xW7xGF8EXrJ9C0/EgXBj+dtmT4whUvp8iU
OKfwBp12rL94lgw1Oy3oHordlV3pLp/1vJ0s5y1wIky1OQoH6sqEbgpF4Tp32J/G7aFa8RAccc6z
UKZQUo4YC07LZTN+Au/as2ujN4CGMqnnPAhHec15Qy2MGpgyO1uEix40aPh4a6prFlO2jNhOMu/h
6E8NrlKdg/TZFRUgq3+AM403ePfTYoK5uB0BD+9FpAKci7Fbe5mtckKxuj3e02J8Ud0KmiMeNIwz
Ub7gYdKtSqSVAPkO1uEezbg5qtgIEGXc8Gw6VZdJsKdw7d2BJw4SJLrNI0WhCnl7AkeG5cxNzPmF
HZm9Z8A8k2n1Rg4aTQM/sVome9IWoE+Df/CyA2KAtM15oR3DC7fiR6fE2HlUe+E8gbpccshm+3R8
x26+aGiWzJ0BY/iZ+jPah47l+gNOXr6BY/mURPPeSd4hZ0rjDPYHmwm1yMFcsaSJRLunXPSsAzQP
ezj+5Xlgn0+CrUEETY+IiNj1dGY+S+AYityytGPY7yzDj7aS/lNB/TeW3ihVOKuGvbHCGdKGWhhv
8XuhDK9PoQMxvZ/RvsP5s8n9eLhs2BGZHEBQ4KRj/QUMftn15ya7JlHf7Jkglm98Q3wOTwTNwT4+
ngFFmHlQ89LT0FycKXiZ2PArmpV+2NhgEMjMIDusWCcFNyOMDRVvAyxFRjFQMLcyv/HN8cN7PHKZ
GUgu+zFYMxi6D8UomtC20ujAoqKUd+DlHplNt8WEZ+eX0zR0YxzKz9OYZG9SvulTkX3ggrQDseT1
HC6aL/cx44kkToJlKi435jBoAOeLOUZgQQOmP8VbSuml9Opz/tFsmaMZL6pCSdwM2Bf4DWXe4MK0
hxJM0a8y2bQ25kfLmR9vEMJxqeeYodBIoDmNAQtbiLv+pGQlCoPfkAsLEhMczgR4ufSi6nMOc9C7
zGs6CZYLjTdnG8eFDcJghy6A9pTp+8Ry2gVN51p2zzZNqMt/T+GMOTyverZ+58rEAZKhtbUeYEfQ
fPmrZM/V0rU896fW9XfDGSeyrcA29NJjffJ3sWPu+BXmIbZEHZbyEwpxHl/MAJvpQjMyAUHRXrAw
S1yAVtwURW1k2REEgXLGTWGVxGvIskISRMuHJRO2tcyC4OJiLo7pkU/OilPwFevGAN4iyrCu7q2w
RQlJI84/jmCQAulY/F5x1WLC36pnhycp87cwFK42XwDBxwZq7HbMAIm2FG0IPwrEsThd+ZOJsunx
838l74EPn2vD/zCPAoIXSjRQxqv2WsylB3mXzfVdx6I58aASggQKnJjtmzAKkcXvrqjyULt9fBJr
qqPVxEqXGQ7BuXyq74aOILzkzOqx4QFQwby3x5GEqfKhaoj548ImneDFxjRtMP2w03hqtI4l2hdc
IUg+z8cXnOWU4U/R9mXt4t//+p//53+/dP8reMM2J+2DIv9XfqGLivKm/q9/K8q//1X+5x97r//1
b10zREkUNUmXNFUTDUXW+POXp12UB/zb0v8okqC9yIFMTbI3nlUTIBte80LUOYsWFxWmzQJr2ZJY
gsgOsWh60OKxTGXnNI+31lPZkwJPI70icS4Y7VeOdFmzisEwoGEhHsFP3vtvXbCpmoZimaqoS39f
cHRJik659dG+vyz09kl4Fq07CePdCJgvu2jjAncjM34994cUMAbbJAWEkqHVZVldViYJNO+1dtQI
+hrEPbyCLZUdlPWKzlWL7zp+whVKSNduQ6x8qYxq9+cbkIzvnrguWbKiGLKsiurfN2DkZy02W26A
cMhdvk56J91nnSuiPT1t9HsKs/OaGiDoX9kDzPEvnz789K/ft2JIfOGiZGiaZP796cW1Ome1rCR7
7C8nz1BTxjt0L6Ohdq/Q6IXTXz5Ps775QMu0dEVXRFMy9C+3GxZ9kNetGe9VqEZoavMxbs8qWQWh
F9LzWAuVfNgKWT/RkfaN5i44CUi84QKdMXFddfjii7ZlLPGm9su5JZ60xhuCcCnuVpV2Bywto3VC
jIlJkDBCogUbgv2T8adg2uDYV4pwZkPUKxRFGLydFFyA5YkRToiSEYEL1JVx22nPUTIvme0Uu8rC
n3bKIBeqKM7MdW3nB2lRzAy3mJVrS1uH+xvNHBAoEA+nxeZaeHnpKuqTiC4YlaqAb30zGgARfTDQ
or1HdINy+TJTmPhDf+hs5Ahn3wklt7vu2j0gMEwJ0I+ymEZdSxGyleH65Y9pu8vzGZT+iM1sE+az
sJuiEBu8xkzLzjGcbjdB6dFDpMo8ypclBClj3FYOTHIlcM3CuyaTm3aKgoXSjkEJ2d8yY9TTtADI
JSspnFHRiM8UVJwdKUJ1jHk0rHzHfKaoLc+VAypZJGu5x53t3gom0Smof1uSlvjdErEUkdfBlEVJ
+bIm+zwt2kBU4n2DKUGIJ5Z7gZnPZPo8EtvBFpxvGMlphc0Yo8F7xmD8A6V2lcaV9GnJ4OexPerK
RIcDiBhfw0oCBswCDWpers+hE4v4skwLRiMlPngDpqjdV+Esy+/pAnSo1fUSZgNAd9t4jEFTYxxu
DeI/5hdSOglydSD2qSv8PzZ9OWcocV0wJC9OgGrMuy4nyatvrsiYB18HKMrB9myN4xehtUtEgiI0
inmgzM7l6lY+aPCLX1NxHyG0EMlzX4jK/BosxHBP/kNjrM2Ooo7CE4qaeF1gKa/1kBs4An2bdIA+
9Op0XqVrKH1kJIbBvKcdRUQKiQm+QDI1VK/BiQ+VMqXJswobrKfs35ZoCCy3UBfabY1fS4j1hWqH
jFUpnKk9iokYuGI8ry6bwlhcK7INvLYfSPa0jlrq3sRHZsA4V7Oyi2TeJ7ZcT1tpA+naqDZatpKy
TQvLmWoRPk9HZ7PsQi8Jjmm2Ovu2cnNKw74GaxPVrWhf/UUdLtDTdObUtXhfxNDxpY1svIqNV6Tr
vt1YvRNUTlFOlNs9UId/Sko3qjC25uH8sj+Z3689XRNNWdNMXdZZm5/Ov7o+d4rkS/H+elAWAoIK
OJr69mPGHh1VbSystOfOK6bCq7+zIOZAsEmeuheGkiVW1li3LfktO1rlJhvrUcphZPZD5gqjr8Cl
HJRn4jA7smGXnDRCvpk94qoaskWNQEgEA/Y7X5VwLBgn7OMTE0j/YRgsrWno/JfowXiCRkKruSm3
vbmE3YGPodZ6/SkZUIQ0cSRUQw/xuHR+2bjlb1/KPw9mOMY+PRjJ79RrK+vxvncYJrr4dm2H3Cus
H4Bi1pf5zx+nfncqWtafj/uyBzR6rWlGJPNxq2bfHvO1+GZdh3kfknIeZ59wBect2TfNPFdmJWKk
bojdCZkbI9U+ITDew2/rB0K5hJSm3kNSbh4RJIP47gAeWN6Y6EGpghfJVKIch9BQp9LDz7chfdRL
X8/Xz/cxHIefHlsgdUkY5Va8j9HdRqALjma6oeXKFhiBfUPccdBQ+zTj5yuFnzKF0kGUT/mQQLJW
7ByV3b7mRXIovFSBDA07V72oXMj6pkimLdAAbQhAy9XDcoLkqSzeVPAvKMqQkrZM4qVpjXjRUwJC
H3NzVD5XEJGf0DLAONfOBLDOUVQwvmS804Mg7MQDUwgd88zzhPUE8KCXUxU107ZmMunVa5HWFJgp
oevFjBZ3U/G5XDLGbo40Ph3cg9WAUTIHlE/F2ng6D24JmADoTo1IHpHBOHLBd9GYg699wGgugrve
ZazppEt+bJstQekTjeiTASalsxI47DJ4H2c4Pj9/O9pQzP7w5SjDZvDpy7mpaiVbKYusfkyxs30U
VuX6ei8s6plkXxzdKy08TKFcwBkI16DamxaEeCPYtwn/7HwslsnSGCtLvtz1mdngDsUo40R6Jwfg
ClCENhcxG1jbW4XQh1VI+cGXWXjpW/x2IXAr/O3s/KjXfrqlL+Vw2N/SuLiwf4UY+7Gh2LjO7OS7
vBwZiJnVh8QJZvmhnWXz8IAa7k570beVJ7khHAK3nwFU3jWLdhmQduR7pKs8wfUIiLJAH/WgU4bQ
O42SWc4XzpxEdZpDsDcekh0UOqgV0jwC2fLiMc41Lzw5vB52F6d+g6AC2G+sxS0Ulfoxml1BVuaZ
C+Kt34lvJHnFEtJWB5d0aWuucQFCIXYjubK2cd3D4hK6NKyjQRUGlyh90vGrulOeqmO6Q1siISod
4og9VUPsjMmCVz1C/6LvAMalO/RXhO7Gv+yHH33FPx+0ZamqLFu6JX+pY29ZlMpJc433EoAljFY8
ytEg77NR8BSiAntq30QWAul92a7IRh2M6nQ08NEUYxTB47KZI0KPZPDPZIZg7glBDXB6H+o3Sxrv
Am1CbYoeb1XOk/Ewcg0YDtznsmO9n9UFkjf8SEXYJvmkYLgEOgQeNosPIAHnufT682sifdcjWPzn
/93ql54wstTuIprcKjATcTwANOtQHGmwWrodXEbaYyyuGYFG9i8fbA67/E8P+ctpLEtlJVx8XtDg
6RrMb75dA0s3KI/A7uzOXDbNkqKpClfkzJRYL70miLvgJoNg4FADRxXksSKUz+nLVWvMTagjgEl4
EcmjQp0pLG12Q8HJB4JRcw9+Fb70qJPs1LTPzaJSRsF5YEJeAnsION4IcBb4Whr7TGAo+FY3IpeT
NLqE34B+uCrIByFQ7MfMyPIlk9mknZ4xEcbVuBjLr2jJhgETJuiw+m+OIu7q2wxWM+SFyiGCLE63
sC2wAYZ5MgxbqtntOVTXrTHt22n13L8m4RNSvTxlwkG4rt1Ne2VRGTgOTbDgTWC0o0N4U1cFxhR4
4nSIpgcHvuLgW0yFXMmcRI9tNzYfWgQ0x8YYKKlwwDNaTGV6Fadoo1sNd2MXqE47lDB5sPxS4AdP
VZ1413VpKGPlhhXSOg4Wabu5kr4AONj7Hjiy2hzA2dK8gWA7uUDsusGmmuT4OEqeyATVnKINgUQm
xjbiDpOWqXQZ4SZMcBH5Y5jMyAZr7hgB7hTvpVZ3wPsGFIHps7Vg4Omb22voGijzdadLiCq2ewmz
wF8OhY9N/6c196XQUTpBFoKmZ1M/QDKzXvDJmekrcXvmy8jXwbwg22pl3hm2eizYz/A+Cw642RGq
SicwwPfSsdzGs3Lyy8vwzWElibKo6SKNkSFrQ4H26bBSOlPUhKb9aJzjYBVnW0MDboXTw2EluLdy
ep1deRcNyVXDhxBua/jyyyXo3zTvf12D8vc1SKnQalXXxXudRunmBRE92ViJRpetcG8+N9eJcrBc
aGW9PqYSgxQcwj95Ee/CCEbymO1ewSEEhR1NFeFOsDuCiS65EeLY21bDO4BeIHu5wFTMFgTRdkx0
QeIPA+/jpWywXRuRmZv0bnN2L0POnEMVpZ7nIYu3tUnDU9O77jxlaxB8TBJtqkJtJeKh7xOC6zIY
DmDNQYMtANbcQJqn12iU9gOxO4hWie7qJP71g6Je3A+hLpWNISHSDN+G/IqIA9fCK0NuRK4rPEhJ
epsHhouBIsoO5Aoaxo5ovDOXfpzXEFyc/xcLOuehMCbkBNWHCueO4ZKBuXi4oGNHhc8bkD13T8wO
AILFAzA1aiiWEZ09+C6/Aplqyjz3FzFeT7xfxia1FoDmRekK50GCT6UG5xsbdsBlHNoZGJJhSORs
N2sCF1sBgEMlH6eHbEXSgqyRvXvtZtLVA0EG5dapGfVZjEl+YUvxtHsZ+IXar2XJUHZ8ean+Wjhf
Tsu6S0RfUhvKEqQze/xGYXP2tt5Pu4OP/OoleO6n1SscbBNdYD9hCYVYQlEYt7b6VmMBdiIoEUYm
9YW/ua77leFPGuxF5QnKJ/Od8oEvWR9Qx1GIJu0NoJ4pIy5IkGCEGfojEvoeLEyRmLlxTuxwN9gO
hg64HhwRYo8Jy5J7p0YwNiZpdTDjq5A/jhWXaQBSDHzB1DvFPR/LeQNCNFCY4UVzLGMfxwZpHIsF
MsoOu/N7YYi0ReTb7HAhILpyCNNm01hFK5FxwZKpG3zxbgoxYd9UY8Zj/Uktf+litd8e95cTOzSU
W1UrnNiiY8G/xfOTTGZ4q6uQg6UmUm6Uv9aP1RzpbO0ls+trfcw3xrrfwTAm5PVCNKxIZ6WzzA/p
szGV74UtScUu+pdd7aEKOj/ge8/IMp5Tp1v4TEHbm/OOiHuo690vW7L027bzpQxI06uQa2EV76sX
DXH3gzL4XkwHdIjtP8yWMM+rZ0lxUbUjP/aTY4C1kTnqHKYRP2+B8m9P9svp0LeNqGQ9l6I+WgF6
xPckXMYX50pUmLXqIVfREy1raruHlCxFwYZMeq1ecCAvs5N2l51+vpzvwOO/3qsvbbJ/Va2zKvFe
aev+HXrOYoCnxL05uUIiesFpAz8OJrbub+XvdzAuH2yoisyZpFgf/fun00jXQqkr+zMrbBu418V5
BXvu8iShk/NH0S7DZcmr+WUDTEWXylZvYsgRTXNQuXKuqAtCKNnLye09Q4BRXeju5G28mvvbk4zZ
OZ4ImBXIIxO1wBKJjBLYBvP/bmK9C+IyfjKKeWqNO1zdoJ0yCYQZxny9cLXrknEmfDoyg6+28Esh
rA7H2z93sT83/eVp62os1eGFm+5ejG6urCNM2YG+YJ4Y9Ta1XoJiX4mnlj182ROSfV/aGRHXqHXm
F9jL1bgrx6no6GtotBBB9IjQU1tLpkGAM0ZTOEQFQPE7Kxhdj+Wd8QYfqZqF6uCkIou/lBP/ny3i
z718ASbaKCwFSajjvQGHG+ei1ib/VSAm4zYLfft8tol09NFFd5OMcWwN8WKsg7a8+nfhy02YAFZB
8rk+I4LUy3VXzsFXCtFGnoQQvFJnASYDPAd5XD4y3lSnOSSJjYnHBLQamN8AXt1Iuq7bcqDYKYKb
tx6Sl19QJPkbNO/zKtW+NPjZLSliM+L1EB1xasLeXtaPylx+M063U8Zoci1OgN57AFd47sNVgWSg
yfj5JVW/6WL+uoovPXnfKFHUXXjUyZN8Z35oFNKD8WK9XJx4XaIvXMJFwPV7RjLjNNx0XudeB0us
dEYDC1N5aAxgs8kLFZKpQTyIx/nYLdBgLastu237fAEjdiQUngfhoON5Fux/voXvkBJJZGCjG7SB
smx8WS1+GiaGEVP4Mau4v+GaAsOmHyXKrEc4iEN8suCYZAsI3IuONbzNGCbaXufoHh7RvOO5HbH+
MdFDpbBEL2/fHG0FMwha1Vhx8I3DoK+C0iItsS96qnb6XGGkKq5xYGAf76Pp9TG5h5HTODTMP9+a
8e238+fWPhDhzztZGwZBcBGJRb4/o0CCVjJ4xlwQQcKEf7TWxV3VjvFDXOhbxUWS4D9WtrbXt1E4
VvZBaJuP2S440qk/q7iSKksERyguWdQsKAQlpJ0/swNK83wdr7u56jGGMiBZSvMY/qo/qY9p5eix
owukB4/VdsRQAsZujX1Ef1sQXUQ5V2MkS04OHCfsVlcRrgr1ZAAErEExixPYHTxF4I6fH4z+7cvz
6cF8Wbbd2ddlMaMRYpbR+esagx5CJB7ZESB3w26oJjwvEQluSvbJJI+geUzVJc6y/PEZMSBmOtQL
yog86Ix8Z/ZBpiNvJJBX+3p5dbOFvr6gH4NmjuSvH3TRBvs+0OzHX0hi6Wx1mM0fXhOcACnOh1T0
Hsil+UIhx3PQaweeB4k2aBx/vnvGn99t9p9uX/6712nLlqJ16ANbJiPCSgy2YjJrYH1DIwwg141K
mi7fmgQYozI4wbgW1Rs2C+X6gnkQljehQwCzlhxNMgkRUeJBTP4NkZzd8iYuQiJd3ayxq3RR1m7/
ztNkbTVEuCBqv9xnKUMkDKngBYzFO/SY5M6KS20RHJlLR/Qi1oiDxYg8RKeyBcPEU8utlewFvDeg
U1Nkf+jTiULAWL4pUVF5CZ0p0nMUVAZWcGfglDufQnzXKlMLhPMRtBBeBKyZae6yim2OJAKxoQcR
1WmrCO6DuYJEhtc8cc1+T/JNLLlgxD8/d2UooP5xxiqqQlGh09Eawxn86XWMGisRoxuPPXoyRgh9
MPdFyZShP8fUrLJLZZGj+AKWwduQ2zwvL9jxwBx/LagMMWxE6AvviIaMAh55IEJ5qVgF4YTfQCQl
nyTZdHdIA/uD6v586dK35YFiQESwVMkSlS8rpk/VNMllNsl2Zzyf4RtHW0j6eEkgH92KJ7hWP3+g
OXRN/3xWfz7wy7MKo4vQBAMG2byUXrHy6VSO/Uy+a9D9Q1kGfiYNZQCBby/ZKmA94dGMMmjSP5wn
7ZKkerZpei7UXAasNVRgBfjLSIdUtkDw3JzUB3Ej7hVcKiX4m7g24HNbjXvvcpDt26naF0cYv5Bi
Z/pG/chgbA/GW7GObHPbF9g3mnP4P3CB4nH1mnohMrdsXx3ZHlRsNXY+XkJ44GNZo939Nnj5OJB+
ejRfGs4w1W69rHLmduuoxblXX3bsMouzMWkxMNVG/jJL4E+ep7eNvBSaMfqk+i5B9Q3yRYg8wn+8
Zo7W3Dgxu89dpFnVKsDhm4TzRbHtl8xpx5hYDEA0OzGj39qOHplI857yoJkFUgJXrzV43hS76ocO
czFcqp76+5LNVPWkLcUd7jyXw3lt4qN7u06zA+6XmBR5+S6cV4/1c/L883KRvkWQPq3PL11hqmTn
c9xTDTX3SPYozy/dSKa58za8HJhS1WtgiPPzRPrtjJW+g5CpH/6s1C8d3MW83oTGYqVWChJC++Y7
Uen4ygw8mZGAgFwlsMVu0kijGinAmbA3soPGFR2CiZcW8SQIrsbhbXIjdMkEEBlX9+QnJoShwH7Q
ACnnGWNl1b11i/Ji+9E8VZ1MmigSKSojUmJF04PEkauHxp8W1ijqXEwhNGuKj0HcD9F/5g52K4At
nM9UtsXr6Ny6BLPRuNXZI98fs7ArozXMkucZkRRMFcSR9CBuLfK9YSPuCCHsBdyIFAUHtRGkCgr8
kpjvzZCPXI2lZTEX35nVZvQ612UbjxN80XAsxkCPRSN7WTLN98xWfNnp/GcQ1FD28Nw7t3YvTzPL
bRv0tFM9XaANgqb5y8qQhq3pH6+LKkEBsiQNcPHLTlJmahnGCa8LDrgcBCqZc9NhAzZqJI6LXLvT
5WWvOFqwaWgoRTvMyMqZqtcd/J1o2+KXgUMUiqLYZdfdAP1yHuakcG0Foj3RniGkf6ssLyAKvZgi
qsZszZj3stOT5NZS317vzfOGjPshsr0/hLp3ZlMK8Y2UpuePo46ojpooUFR3DM31IeIgvODH9o54
APOTJHqqdWhDUMdpRCB8j2X1XRVmgr+XlENWrv1qix8KkkqFXYjKQsZuf18Hd9d2rcvPQbM3Arez
7hLV0xhsXV2jPA5TT8uus01O3XWbKaVb6VPzPBXKBQN3aKChv6jIAkRroNhkChJFWEUzuhmW0M9f
j6x/W6NqkmoqJiQx5WNO8ulQlKusvKi3HPhMgva6Pfsbn1bZPPYw5Ys3+Xq8tBNF29XCJhCXDfFO
sevTSuBB2K/q61E29z2i4L3UbxI6CdpR7V6scYC5N/IHi60vw8VFZ3SSeLLsVNJKGWjETDyo7I4S
Ki5qCGzS7s0Vh20qzKCtqGh7NXWi5HbuP+bwInTYDa+S/9RUSwrCizyTTK/P9yIhxljAwNSSNoow
kzmFsURLFnC6knhZouDgNIeniy6GVLFuouNYBa+boQTrQz2oCoV0uTaqZUURLQPV9vK2Fqb8dRM3
LSOKsJ+ju7SUO7BAnFNvwpNWHahHS17Z5uqANjNf1/HAbjdMZQysgyDTY6uqLgqEr5zUyZMh7fRw
xojF0jwzmbd4usihKxiPLTZe1THovBppE/5esVMUTwxkfIuBZ27rxBemUx3+A8F4OB6HB82Cr8GJ
a3ar1FzdxIdGmgX1vRWfdOOZZdgR/OgDNEt30tBscgjpL1b+jhsPE3lWrdmfGoKoiKrWpnq1NS9O
a3lS+UZoRrlOpE3C7fTiijVdgz8GHNKJsBS0eRHtYhwQMSwEzCzWKhkzVIvNjso6TTwzxgcAl5kb
NNsbHJbmthSkg4DrbrlJyvUNF5QL72rwLPVHLAelVVfswSTQm2H2qKmzNnkor0MWtyhAOrWrY7RO
DcjEwSbRvW5ZWVPtdpAUG/w/gpANhNFMswvOiY4UeuhTgMN1yMfSTsXR3kRMewPZHlpbusKqO8hY
GqaT8xDYuRfBFUptn1UnowFfdMNqiCOMjUlQkC2YvV5DpMgfzY5BjDOTNYJfgwWE6LMImfdZz/DT
WAmlfc6WhDNY6e7nN1H9tifSVEuyTEkSDetLT1TGluzroRDtZeI4JhL2sbw1NLjkLG3bd3odeXYj
b4i89QfhJdvxJhgv53d91p1Mz8jm/X1rF7gNBR+zQY8ItLTgPOHsF7bdnf5Skok2yh35l8v+2L7/
sb1/uuxh+/+0f7SJHDWF4Uf75uw16quqTyRlzCAaA0B/eSk3qQnn7/3SPJvyLLyd/Pboy7P0iq39
K3pm8m8LPEBHpJhyDvco5JLUDvDTNvELJP9siLmvX5u7VNnemNj3toHF4NVEIWO4ZM3lN3pH2w+m
BvTtl2RDd4SB0IMPRECAyG9oi6QOtcQ/b9ZUIAiZqqWIX242tjJJKOUBbsnngbXyb0ufvqF2jfOE
uqzW7EizddWW6plGxBQk6ngZPscwbTwBdRcM+zecRXRePawceXvq1DMJkMTh9LKQQ7RZPDsPAoN+
Y8RAGIpzTl2pJvZnyjSr0x2rwkBoHHRjGAAJGVv2ucO9yo4Gu5ApllP81Fp0C4wwIGtRCZZThhYR
Evx4klwJU5wk2qkwp4LPlMHLEfoChkgORmjwxUAUIGSOgmQRYYGauBjVIB5CXsQkB7Y1jj5VOatR
BDRzjJxw2othkMK9NhgC67tbsyCHRxY3eEsS15hBDWw9OuesXeoxbNe7bthPs31y3z7LZCMF85p8
Wdjnio1GNZF2oGOMlv9DXBGK9WUQV+ENJRNo8dIRX31XC3PI96GOuhgLXVtRJgaz3cuxqtfAJT76
Ptyw+cmMaBoHOrPeT/TMO//GYre+Py//LIEv5YxsXIK8FYqh0hXUqYgoibQ8072SvJbO9HRWGS/y
MEwripGGhfd5GR01fZKTc4IZgTIEy7ScIDjgEueOSes6okMybAHluhJvM/x8Is9UmLnjEDIhM4vE
LZAMgEMkBRlmUdzkR6whPEDhWX9gHoTrF9lo6VO5qvA+eTC2gkZ4MFMW8oomF1ye4mWBq8G7TOQp
fINNaJJ/WcNCeBGhl8yEwaU74MHNeYD+y2Cug2kLE3IYosj7IKkO2czkB1Q4bHmEbDcdIsfwUUdY
gKYHM2vYVvEvELL0LUKi/XnKX3osQwiEq1HST0jWrFzQGSEwx/dK2vnoW9cQvH7efL/TJkjip8/7
0r8kxjW4nlVmL/n9LZjWlX1+97f6k9yNlTmPpJkGM76aVyxG4NAK5Nlw65TzVwLiKWrH4ov2btwF
6yadq+DcIsZxU6p0vv9o//OV6sP6+mkL+tLuWLWs5crwZOCj5KbTb5XXDjQR9uI7k8kzQVkpqWCT
HPn7FUcnQF+ZwuqV4af4VuKCsMtPQL7lHSNkCzksYVgZLgIj6qExcZgIdpm6U3LAQFZp25zOlQ/S
jNcdNhR9pQnZeMimzZ8ImcVShRQjyaE0DzA6JmAAitYQWhVfXaZnKFF+vnf523vXJc5GQzMN/QPg
+XTW3ELhlotNykjqMhLf+7tAs9O3cnIFfHm6Hq7u5V7aEhHZexnXheXIrANZkF3D+2V5fjs0/HQd
wx7x6TrE5JwVgpLF+2J2Q0b33LwzI+pPKOSy38YM374Inz7qCzqel3JnliofFdwZFnlR8QaHl2x8
vYy7xfWQwmBDgcTJOcJsngRD6qYH+bl8O/+3poF/ruOjevl0y22sqYzruA6QsfPTjWRaCqx1c7pt
E7TZ2HAjSC93zZ1ql0vN++V7//bY/fThX0ojsw8kv07pUVLTk+B4zqIVtlSYBfmetINvz+E2RIa0
mMusUMgrR511vCfN6x0rVVKVDFLKfr4kbdiA/vEafrqkL5VAFTZalghcUoNt/yGK8V/XiEvEtTDf
Y1KEaJlf1paXLvC1u4/Jn7vr7nkjBYSLzDXuuoN0UJAb7m9z80F9wMGtGlJilUd9L19G8kv+3m05
ztnuTOhmuFZ/xAkQPja5zIGqAQR6fR2hliYRVhj/fHPft+y6xjAGmZYuql923wBpTWCFw6LDmfQd
bf/jda8/AWxMkDhgu9ktf/5A+Vtk9tMHftl+y6oXmlgp4z01b2c5EeAwwx4oE8R66VP1RsjoSMbg
ortjMtje42mIAv0ypMO7reXgrZ2K0+a8A2yxAheNSiHBff/lqXzH3pLETxf5Zedtg0sVXip2H8yg
jMuIEFzt4pReiRd4iLQBf6nkqVHGLXATm9+mXxHtqaVYt14Jk0NELc/+49HYYE41wQUJjgMavrT9
5Tq/x4o/XefwsD+9qlUrdkFo8u3d9vp7+mCcpwV5ZvAE40kFxEqPCq7QTn8vj5Xv98U/6+bLvlgK
tR6ICV9jJTHnEu5DaKrRgqFKflQukA+XBuPfdkIlcoEvaIypcKjxb55gPMfVoVw3hSfdFp3mVmhI
yvklPYFZmeE2wTxCX0vppGaExqDhVQrt4ulCYiFOse8tXu9uG4wwpcBOgCBnStWHyxZmpLqXXNiV
QYBpGPZto5vB2H8Ki7MNT9lWGGvYA6STUHAu7Tq4Tmgj8pmIe1GxVKXBxZVEFdWTH8xmIm5IU729
Jw8xxBTUa+/aI25W4AC8rFTXDV4s9vXIAJWAVVqwBAxLf4FlcN4PbuHGkEUNq4Ca+hYus1fSgd5p
w+vYOUNWyib+OizmJNpa1orsyhsp6QYSyHFrLM/62scwQBjRWNDrmtCFOjSIKDtf/IY8iJfYGqEs
CgtcyFe3/EkiD1pxfn47td/ezi9nkOYLQW9mLKhUmlTqtG4nOlmyjHOkIUtvKBenyTs9V3AXrcJN
Pxt8q6DRpgxSxrwoIvm/uAYjVML/ru0OF9m+QCbOxxwl1/M0FCfZEedFugpINhjbzeGJ9dqYEli+
Z4RHmjBWWvWFMsNTwx3EF/n+eqeAoVt2KdtFM4p+Q8Uk65db/jrdPxvtNZAFblnd3kyni8FGR22P
J2K5FknGtOUbRlIZTnwY0M7MamTh0Q8jVr25hYs2/33wMZ6KGEnoLkf1eZW5PqAsSVBOv8D9rHHw
4YDpJb3nuxsZMOcJGwfRldVrjEUSuONlKrRj0J7g+Xr2LH9m4qs9+DszfULFNJYHnAzOo1GgJWO9
ckKMz6/pLPQqRjBYVZiMk2e8Qn65InKyOkSMJbLJR7gifOT4PsBigFjzGQgxjoTNpsrG6geZuEL2
839JO6/lxpVl234RIuDNKzy9N+ILQxQN6ECQIAgQX39GaZ+4W00ppIhzl1rq1d0SYYiqysqcOSZ+
Q8gIiWhw02sdEu++vd3CPVhZWNz0f72jzGJl2kW3Lp5wqBgR3DADylObTeRcrFhmnCpjFXNikmfY
CDJ392lIIv8ily14dS1SZQwwos7Tsp/nVMNhrNjjZYi3Ma7C5g77HHR1wmJkdaSoxA7z1rjfXJX9
T+ve3INN60Gn4rLtGeTMx4C+fCLbS1PtD9vWQiQ9iFBBcZT+BUVaB44BvV37EcM/Y+srQkQCFsUI
q2PjIoxzYAWgoLt19s/2XWnpOsUKVCvedUUd9nH3/9LbfuppvwcP/2+eNF7imezwPB2qhJVEG52u
8yfWmMv4lAdXs5WLJHNXBjUgoXPxiRbKyiXtReeXSGIiG9y15FPjooWPW5StHJjICpKkjg5tpHjO
djjiZd3HrrM7tNVn/0SvCHAx3HT06ADoaekh9J9YGBS87+bU/G90Y0ge4s7ss1+dWjMdpL9PHsqP
aS3TNonWZRN9x0ugdNYSdfdME2LlLeUxla0wGTXJVSzQAziM5ee/DvjjBp1+Y80wDV12jNdFqLRP
iqKSkFJ6p/G+dR2ewdqmrtTddYzFvZkMSfLhlDAxZ6eFtv79aq2fwnWqHHQ0yKqp2J8avy9rb3U1
TkZulnRcYz6qBU+7eziFGU4lhWftgjvgvLSVwMjGLZu/sSNzcFWbd3S/2DyRJU+lZuUfsJe3Gzuq
fh0pj2V9bBjT031cJV0FInAzjattwWBMA95tmTFUBxOcTBAmds8A2u1GTjaAvJgBmw2TTju6g6/J
h8dn15EjwLl30JIQ4YvmaRcShew18tmCbFvmDaQSuF0/Y3ABzvguuWCb/rg/P0XyiklHvexYmm18
KiO+3J9nWWn6cvnYj7RbcAGFh07WcTNC+kuXlfkCC1AQ5Px0iWilK0+R/ZQ4gRTklNxrRF/BwSvC
DH/XC8p+im8DWkjlNLQR91IzNViFXU2L0icl04dMK5FXFLG5/DhUQ9TXVHuccwDbHiA+t8kWtLob
DBtnIkkzPRSQGOyINQqDUBCYdYbWOFnG1Nv0c3xMQnCQJGkeWEoWwdEcCCw0/Fity1Kgq40r5Iru
7zfrp4YrRXF4mnTulfj4N5CrE63W9sWB0swuUnb+Di6a2nxAkQO/HWsr69kw6D7GUAwfHUQx0+eI
ZWDX+z+dBQwB2VIYvq9d9ZWzK7JCcfYjKS6C+0e+hdaQU5gvJk6XvQlELtigqbBZoI999vvB1Z8i
SsX578FfNgY6mTbZLhnMmU+DXN0GtbKlaDh/kBO64A1R4ANOjJv0j61ktEeC0jSfn5r6G7DAQwvj
EGG9Cmjz9/P6cVb7el4ve4FzldVyfeWmQKABp96rZwrUl3ohz6S/sh6f2o7X1YK9tcl/tols5WU3
9oRAccvszzfAcIhy5SarLUtZqAEfpgjwaOfvFGnWKC6MthQgU9agapMZxNeXXRK1GTeZUkT06vd8
/fwjQfFj5V9lSIv0maLLloikvozo69FKn/uSEZ3DlyZAGFjBMq6gPURU0jtlS+vfoVb9NY/8lAlS
qZTopmEYqq6+DI2bqixVreKodShPj1jsTQ0F9b89yEY0T3rnYNm89Z1Wuj6FFB6NwImkLdmxThHt
LkG2vq+NGXKUlAwq2wIF0OshsMcSVD6cNZkBHfw6lOCdceZRoveUiBAF81saw0d0Q5B+ZM99W4DX
JP15dddVD0tth34nn6+neRkDzf8QfpWQBv948n4UCquaZjiybsiG87mV/nK/k7t8sNKkYAblUGO6
ltmjZ+0z+GT46TA5KXveA50dJ8Z1VN4w9ejDwnBmtB3YJAxFW1mKUVJX/6Ao6HRILl/HWN1RlYWz
TxJ6iiVVBVP23nB2ODyp0DH2wTE0/D9GkPVTYPD1Ql7ewuPlbplH9c6FoCSn1wnTDKTcJ59Qt9aH
ZPjqnf+YLwFbAB/byttd69AX60GQN6kCsI69STHdyphPsWrd6Gd2bdj7Axv4imd3ageynyuzrE2Z
EyJ5cOxWjcPaxK2rmRMBN45dExPeI207XtZw6BtBZz47zO333UKCe1VFxQP3qZX8pkI+bC4NWkbc
Y2Tjo0yT+jmm8uIA/3HNN3tER2vz2eGn8KDt2Q0Amz2T9tN21Sp1t55JIBQDGqMpP5Ip1oDaJ61D
lwa+jTNkwVIATZP12FJ8Ic+DwEyTI2mBzs523IBefTaHHAbzbbZCfWlgdBSsa4hu3kWpK6qau3Hu
nzfHCEYi2y4X8AedO5ROrE/zO+JaoHTZwKojtYWAXfaxblroLZhfeDOUxJkA3RtUTegUMXyc62DD
QN5x9do9RH+2RWs/xUcqkSDLiKrr2qsYRD442fWe8fSm6BAx9aZMqPOuYXczr0cGTXmBTHnKT0Z0
UlU02ijejgKSawQKFaklRgI8IR5T2x7DY6BPO4GDcvp/PJo/P5n/PcmXCTc5nFL1IfNkFgE9Xwc6
B/3Cp/lDtCdCT/vjaH/dkpclTjrll1oWA7r+AB8EV8Z3Asy67tv3bOL8wWD6cT39ev9f1q38cCh3
zoNLMxdZgwrACk637u4WWe6dQOZSZhpQGJBDOgqERem+z6wXFq06cxHfOmsz0AjdG2nploM/boMY
7t9WORBFpgpsSTVf57WzctaV5MltUE/+g87xp7eqWqctRqir2vEpDcPsDA8eALyqd/9L7vi54/p2
dJHCNlVHM5XPHduXWVUrl7pSnnOCnNa+q2+Jb3Dxfb+PKDTeyS4du3L09Kz5dVjhDQ4EBUGtzu5/
SOkVlzJhEQ8cOaFnEo48Vig+nIE2o9rpMBDp5WLfjlkmVZmuvUo7Tl94LTd3YeYXwTMiu/P7vfx5
jfhyNWL1/HI1u/JqWPecqyEHg6yYcSXjdQ/olID147I5DmhV3IP1pYBLCsHXhpUFTERtlOGuj4/5
hMZruiyDKiIlQFlFX8M6ok6p+3hLtYABn3tUMlEkwGkFb/cXpUcVT/xvb8bL+NOfV8U6m9f96Gy4
+bYaA0RboILAoLJqKWOEQ3518pUmICN8fRO8i1mdEWKGtTDsg5P3V0fSjxGYJiIvVl14VvpLAuxS
nbRDdqmYEN7ROOPN1F5fZrjlBPb7EdkQmYb1pQtD5HgNk5GduPRqCswAylbalojG1Ha6j5WO8LOK
nq3jH0EyUfgPN+zL+b1mq6ryZul7i/M7tMkVGbfGjpJlHpuA52RkWXH1nC2RujDDAqy6wxlvAlbH
XIFaveWj11RBry+7QkzV1evAEnUKoon64eXD271xU1xkVKKoMUz7dOnQudM1AAQ8vNMHcoSsxe3X
/Xx46Esakddukb7lUwbw9oFQZ52ulfDGjm5NZ13Z3TGVdnm1091DMoUo0ZEY0v6eDG1baJ6aSYjR
KkVtjOholiSQVQc7miKzrnRfGZj4suapTXI+7H6lHm5dOVv5KWWAHbYq3PQ63IJkvWlRfQ2N6ZNm
qNx/PiLnEuFoVCnx9dHCByl9NmxgDhrljFZyarAFPshIGkikuEXfeft9NP5YtdQU0gFoRmxK2mK5
+TIa9f1tlyt3seZVoXUXKZDzjak2zqPTEgagp/azS/OCDxX2xgdIhZ5heQQD2racXVBwYEdVRnb9
1xzxQ5udbnFOCDN1mTj6s4zw5bROxWMpLw1Oi1CKjv44a5yKYIcGA4dzIhGM6EkT7Esm237tDEzk
kZgk8hDINA7E5AhLaJVqgM63ho1tNc/Xdnbq0YKxqzp0ee0x6ERse7gskvmB+QclMmExyOSTj9Kz
QNsmPDd9hs/ZpG/B1XbtclMkTcgWVu6lpHbJQr5V50bCBs5+czJWHmEIRXuIb62Iq+4UW8uBlSGa
DFC/FMcIme4dT5nJHp1NgYEdottD9LQCOtiB2DyIcDndwod+J+9GSsuZ0fzLZWancX78uIKqJH1p
dvf7eEfqfXKrppeiZxx6z6wN72q336gYHRqQseIcgm45yG6zpGeDqgdVVQ6uuzh5hEuL1OPqxgWc
FMJRz16zdmH8dd1PncdafTQ4X/HNjyABMXBbnO2AxmAGka7jshNfhcUmu/uiQ4K8nJwRYBw9IIRQ
Oqj3QurZYaUa5uicctoxgr3pZeSRK/wMSVmmjdoOl0R4uGahFD36xYZixR20lcq9Dyy+cXwE63D0
d8/4gh+Wd1kgBrpOeGvreAeJUCGjbFbN8tC/GxE1o+IZnfXRCauxeq4W6Flo6GYztMpYEp1Ndpyb
ee+GfSx5l7PrLFCfR4cBorwEMh2r5K5ZmZ4mTaGRFtV0uSryCOsByKmG1oT7Vts+TR+JRjRbTSFt
06KohpiZY+mRhoUT3wasNPKMYgCgecRI7wppZqr6eDdGRSs99/TDPC06Mr2wwn4bCLylhAc6wDCy
uLeqDYeFolklaxyIAImfqZjqDVudsIGD9XAmKc0T1AMSeu2hrzVnIznt1Dw6Ng04Qxzl8ADOFuRK
qcWQ2WCqgRdLQt+gy5QqiAvkl3D6NmdLLpHcd2mHL9NGVjXlB93uPuxPRFB0kFOsVW4TPUNS6Fb3
KfjiQdJMOxJYpSYUimwB2bSu3CPlENyb2MJvbzJ7y/tGK3rgTpc05wCUR9StQFDzLPYhBgJn6CJN
Sl6KxrbAVwogqqBeeLtWToNcLr8siO40UzYQVZFcflpYubbkvH9+eheiKUGehG0r3ilrDxauyZ0C
kgFrpa7ndLjSe3Q7tApsXPwbbDHmqBUmaw9hvYTkC6EQLbBc6o4HAahq6hlrOi92+zdFbR2O/jkf
IZI8MCJDpW7uFGqczNYCIEwb7RvZeMJoJ1/QekYZOy9aartivXo/CKvgoi9ITSt2IBnzQ+wcAu6n
jq1KmqHG76JEo8OIO6THYF9zI6Lke1aGPGgqthui/G7ghNtU4Flbs1OMCZyEDKxjA6t+4tDHbJUN
WIsPVZzLH9gZ2Bkd/I3khAOAERVGj4fjaUQ2nQEHynex9dfW4ns+iyVAdnSZFh7H1l5lFMdMyY6y
oyYjtYKkjYLN6WGbeLX9Mg9ZGD21sYRljd/ROWC7g7DWVLHDfqTh72vSDxV+Q7M0TQFGp1mOJb9E
iKp1XObV09CHuZW162va0XPVL495U91TfSHafpz0+LrDX1k7h9fDLTZhOvx+Dj80ASKAM0gBOKZO
Xst8yRzpSlrddmdzSWoaAeSyrUkDc9k/4rV19YxHWGYTSVA0MjAL+mKpjqT75p5pWweBfn2JVYQX
0qWipah266WO0yOkSqybnvRD0xmfMNU8c7olAU7Wy26eYzSKfEkVA62AOJz5qtm8LKFKDYrDKDsa
w5vp4fiYVlF6XCWXyeH8ZqLDPGJRUbwt79sHrsn0FPuY9ZiOL0mRoc4K2Ipm29z/tRf6IQI2DNl0
LF03kV/Y2ss2zTypz6Mt1fYQUEgja5yHeuC45+A8UDeAPJm5IRSGRwLxweVKUxFOLTHbuKfu17ET
HrF/Qo29opEtIEVYvivYI4BYcNmhELW5B9r8girOguWb6e8ayN1nR0BDHdO3G+kMIVifEM7PRrfM
Bz1Wdo4OLgeuPDEe3q1hxWk/9ZMwmZEEa0hbvW01k5YzNWdsEckuHLrowKjmmhhWoF9tUwqcsFm4
6/5uZAlCNW6agumGcDWnFEFALMc4C8BKCvAd6BCoDoEqly2aqYTfCUJxwINM36hQHTjISXxxwsKI
BGTkj3T7D/oO0mmKZqgO8muSrS9j4mjtdkZ2y5VhKoW2HGl2lC57YD2d/VBj0nZiWE37FsGrDU/a
Ds4YisOB1iMr3+xB5OQPSCEpVqthXs8OauOoAtYM03SoyxNd7UnSH+Pn+1RCOlhlM2DoFjDTV0xC
RsCv7OkVHD7lhqkNSolCoeNdayT2gXSd1Pb09/H64/GYMTQGrE4C8iVPcTrk+6Vt2PLwkh0A1jQu
u72bC+74UEoaTyhQUuP3AyriKf93H8gVfjniyyjYK/uqSmqu0LAa0j1tZSp7F8b0srRwa6RhK1oS
dQHzk4ZUfQ5OSdKrYGN67eqHP6ogP128xd2WZaZuRfusB3wJlpfJ/naj4V8eqvuZoa/NXeMp09m1
bMiOYI/u6Nn94+LF7Pd68ZatWoqp6tyDzz3+lyOetExN1dMe7PdjlpHV1SjGnZVnLPWWU3iBu5g3
G2CXCp31nq0rmSoZtfZyXi7f/jiT7wkqqnWUoFgnTJk3/iVR65ztm3YsbZIdcnQz1tV+pZHfXx6i
e7WyhLkSEL37E2vY0e8H1r/nASyFa7cNldKT9g1LlewvlSJpt8dQYQbbBQ7qE4RWUkhi9xHSb/UB
LZRkFdRgV5Hd6+YSSURLD0r23QuJOjXeK+EF7Q0VPN2n6mvlQObxkLxSYa3RIC19RaWpBtKiFGWH
4IadFp4NndOjcc6CcxqnaTtVZ8n9j4H7Q/HIEjViA1a1Dqr6MzP+5a1VpSwtrhenGJ6XYB1l9qZQ
zfZ9M0EJb0vhUkIF4ZXJ+Pfb+eNhYXEL2YHCjk9+WW8V+Wgk5u4BCZwdfQJhLt1HioqAvp88F0cE
GryR1uOPQfyDJoy51HEolgHmVjTnZfd7SyTDMFHtjokzGk7LxCLyucgHF2AdxNbYJDWuPpuxFcao
sdNNWENSrx4KN6ZnG4OZA2JJRziB3wfqihgY+wDQ/ulCw7gNmdHB46uZ/vUOfR98lmkrKiJj2XEs
47PM/+Ud0p07vSF7Jx9rc2uUY3KUd3ZN843O911bfStDWho69tCBSPb7e/SprPx31P97YJHp+XJg
WyqkXXJb5uNLQEeFf2xq2IFT6YtJisbL+BYc3BOWe/SF+Qf/HFwjCYkO4Hz/2qYhrfGM1AibuH7V
PGPRp7eAOo6WnedA7j5jvbX0fj/bH5htnC0kbceQWYjMV52omliSzb/m4wQ7S8IuSrPCk+Q5wLPj
dPaSNU0xyw6qvCzEcNhBIVnE0puJq4OEfwqgRErn78/39I02u+u7PSHHrDTgWM4eM73x7ItgJP/Q
x2b72JZH+vi8webJOzfQtGSBHQuJ0JgEDl7DWHyOMRXEojfDB/jmYx5MPhZN/hVR8uXPkqeIBL69
S5rgE0EssSz7ZSRlxc1J9kaVj+XBff6M9t2sLY3SBvVP6mRLjxUqKptPF2ACcg6MibyiaS+uU5E/
k5taeI607jI8EiHBesQJ8oBkEPKCRzs4nGFqdLsF7fE9vXdvHVug0+fllOoH+dl6oAzqbjpbYi4M
RNY/DZ+Ne+fSWCIQ6jzf7W36VnaYDalq6RikiRKnMasb2ooGfIqhY6un8VAcR9cZ4k92qOowbefd
emxfPKurPHx1rI60Qd7O28dxOrRjmJGt08BuLWfpJJ2AmNVnVSfr3CZJcBwlTaNv9He9dLPsVU1g
4cMT3mG2JzzA8JFpqxH9uSSNV2qoBHpbjcvVfXKf3DrXkerTOnKf7EZ5rPyxw0KQ8MObQ5rWUVVI
CQZ0nH+HEBmR8mRKj3ysdw6Uwk9e0qeJlrrSFLd3dwKvzqNgiLOg5iLB8ZGRYOJzQ+Rl+deWGVyC
58DCMm+Jll/vKD2q7WRTKAjcsANfTpK2HiVeR40elOAvQekhvPABqLh0pYZ6cG3eiYOhFwG1ZzbH
CQfYnKm26Ahmjw/43jdk135j/Txi9kj+ABjPtkK2+vDrk38hCVC7wydZQF6YLBK45k+B5CmL4eI+
yXqxK74LACJ/dJzwPNDIY2Tg3wNHi2+yW5Q8PMwMqI9WNXZ+LXZGVzZGlIcRHJuAmOCtiOoFZPHC
M+YXvI9wSMSHlfuReYgyH2f3gh2oX/azkw9VlEZKbA4YXA8UnDj0ojx6tz+WiqBeIP9AoHk4Na/A
CmDwDIoP+0OYRqJwQrJre088eoTzGEymiaqQUQ4Qm4nmsEcAYxP+OTmLHawayWXFe64y9LTUFFaf
Li/sD1ByC7QcRiibBy6/MrR6l8o2wAsCQhqgMBbjJ2bP1X51Jyad8aczVVr8GOgaP9DRBhzR4xVM
yAub20In4cGqJ3A3rkRBdSiN04naOm12vXyWzyowObMrP3b4Y55U7B+eSfZyBOlE645hai+xc3XT
y7JWH8X46M7ni6u76CnkMVEmB4q7wgzbvbq9i4e3LWS8Y0QlTgrIzftMoXQ+bTb9fv+jPzu5MzIw
wR1JR+H3Hy4PVIR9CNANySP74kb8ihozjGj5g/ikTcQdfvSvPj/9cCP6Z7vkvuJN/+3tPXG3S29q
B+v1dh+CEhys15q7pnc+XmMlFQ22wtcV58WIx85dD9bLYL3NvG63ux0MpvOzO22Ntvi0ua35hUva
iu9K3LXhDgbrAUxNF09edyW5q4s7nWJ5OZ0v5vP5FDdHt2QFw5njfz+W3pajFu76j6Xpc/vzMkdb
Op1CbKBVZICfupWvK+lJUvS9cSjGbIEhMKDuGuqXluQ/OVPcw4R9Jqew89drDi7srAy400/gJtVH
2j61Da4A0gIDW1yLhfuUwSfwWx8z1eDhM6F4elPGovSM66FwpxJXvIzEd8NkDsXvXPHT49fDF38W
HwaOiMpHEZiRHYnX7mAW5y0jngiyiO6iQ99vW3J7YJnc3ri34mtvnPrjXuL1uJlG2FtImKg3uJoc
HwXPjNAEuGjofNa+QPc6C15ptfLDhd/phONeKJ61sNPpqNNFD+dst3fmgRvTttjprTiWX1MDXiUe
nZ/u9fMZ4sFpEUYH1Ac7lbtJwsql2uYmIZ674fDC94xhTrp7d8wvJiifFqTV3u2ZHl9BP4biaxau
FA7G2jtKR6AtPahMXtGhqsB1rbiq/33kHZeTWpGsRoOCu2fNV0hvDAN2F31aYGPxGJO55THeR7hh
u/3hcGj6H5tolrr9fdTvd1O33WYKi0y38mYYZh0DcuuAG4T48b0cQGF5BqeygVU3rcWZWwdv/MSs
/9Fut2sP+8hZf/bxcWTciQOR7YHXuePiaS/gJMSpiP+XgtvsNoOGH+2jDefi7b3+jLFICoTgs42X
zFCcHSmNBgwRPsSIfLgbiA9DXpwZlrOD5NEuQzRinuJNMtwVk0DGYE51cZ534bLEevgOd8sVn7WH
zcrnRx7eeWUrQJ/BseqIaboe/OcFEYy6s9sWQQs/gf3nW96uAizgFSrlb8LDji/NR4aEwcuvESJ9
t0m7g3f3JvQHh+K44vgQwbyjT9TN/+N5hQ1owkA+uO+TT5ce9/2Ne/zW7fJDTSXodt+0ZvftXfO6
7xysDpbuO1OJGP1wqlzc/fztdpS44pcY4WVrhxfcsyUB46HKoHmSL/5yewLsiVMZLrrbwbaIkROI
T3dtdtfbdckoJdOCU+AuLON10dLJYTNSd3j6MVJb0+lZDC2wAXx8+sIBKMeiIHXnl0DUpc/uupW3
nIYdnKIln8xOpJHdvb+VccZ8uiPJF/PAdoRTKTNfEQ8G29G2dAdrcRnkPz/nKEJY5iURLIAfI5YT
gcPBsz1SHqEZMJWt11hsItO+YNro6ohSeV/+kk//RxH7Oo+Z+DdRO9RNS3dewhk9zVLrcNbu446Y
frjCs9tatP4z4cxbU82dt5iN+Uvuy7pkXub/z26nCJik59O5uF98A/OD1xEzkn/z5/5cTNqdeecq
1p2FmEO4j3P+/eIu5mJGh93tM/kwTler1F8s+B40usFixXzSWyzmKGndRo+pYAyPzWMiYD3r9Wq3
MWw0zt54MxyOh42Lx7Adfg6NqNF3I8v7YMxuNpuowdTSiHikoyiq3OFwI5GdJHfvDqOI4RXxM42N
u9nQ2uFt+mZj2D97G34eGkTw4Xim39+I8dpwvGE/2vSHR+8DS4WheJXK7YtFVLiujxs7Tohtk7/Z
sAweveGQA0dRnw9+8ZIbjr4RSyfT2oW5h9+G/1k6Lx5/P/z8t/EuYK/Jv509TrcdBe1u+02MzohJ
pNt22+7D687aYgS+vX0ORUSBDOPAE8tllxHSbQZeczKZjEbiOdpuWULJhbL8xmvDL1zqLOslj6Fr
9T+fPGwuka0xOkbiwZsAtXMnXYbepDlJ3Lj5+VviNpvdG2N40gyajMpg0hSvnkbbo99k9A3E87xm
cPETTDXudrD01oNpEg0G3mg7GmwHLHuWv+Wopfv5rWh7AG8HCKzdeLA+YWs5mHJmLfEX0ymDg/9n
bR+wuk/nuGx4uGuKhR0GNmZeYhUVf/AGB28w/X0tpxz9PaS3LBWpp4nClKLJS/hUPoskSS77+/gW
zmF9N2gEik4NM6Le1ni0q7bS3rWUNtj0oB5boeLjAN5VA8K5WPfIG/M4i8+F4/Ici6U8D8RIcm9Y
glIP4y8+n/zPf56LRVp8hxxdP4eQGE1i8Z/i4oJsQkQKegTKmP+TYrUz5V+uwTVo3UOpNb2H0LMD
RmAhbg86RO9KRqq7fJ9WPawrmJfQcBMD2dxrMYt15gsRSuBWzf5E8cnjNWBR8UFk/PlVXAFr5GpF
TIBSL1hUPr7XoYgdyG1x3nDLfS5F/AU43CCfyt5CrPqqR5SphVRWAjHK97GIEvgTr3b1ROgpDe+t
e+vWyuBG4vy062StLKZfi8Xt6lssV6ipR7r/8AgePzYbsCKshcOxwlDonz6HhhiCYrRE7cpr08Ij
1sOPWfvNdgM57LbbImAF2SSwY6xRbDkaexRGtyD3sQ5wedWPD5ZImpdjlDPexvQ39lhMAyD5PBiO
fMX+b3OOGOubvhOw+Weck+v2+463oZOOdZ+qhgcfw9N7V1/m80ZnkDgERluhFcnhpQFsEM2oL+wp
M5bA7HMFhMkWaBOamMxWFd1ZEoFqeAafMqpxtjpSJEEOlaI6OGMW/PRrllQkXE1ERrjQ0zLPWo7w
i5CCXQs/Qpt/X7y2WDL/s7BifBMeFkdc4WLspUYZJs0saqw29O4tscg+YAcrPpS3HNtGa50vATa4
ZpfqJWauCcbHUvj7KFI+u+NfVxKLlhhdc0hga/bLSlLKVpHUhZmPr0jZMEVJuzkphJOnPjtFM2/m
rNFtZaTvG/qAVoMj5aOBeWzONbovIOPM+XJvJCUx3u1Nfd/vQpPGRfI27rMrew4PHKEpkZyIIJPR
slELt/de3UIF0KoZqtjXMDYiqXu9+wmallvbpo71QS6n0H3zDQCSzKyywocjRH5NwJBJiCRoThqy
uhZkb5cn79pAGgTqZRkbhitr3mmqOu5T8SVsh3GYF3/Se9ZA7z3nRdnKT3RUe2pPNIMZITgSgh52
h4iy96z/4u2wGkZD4+MSi30/9LCeMspYYqVYXuA/O9dGy4nWz/zsEZjDp9q7QmyDj9lPdB9M25/d
MYol3oJ/3yL2iLBlqEMpyBBNkYr/+K9Fpmkeb/XtQWIJ+XNFk4PdpLfu2tXAkmotZDQFyaNmgvz4
jM+N79zdM0Pe6OrkmW7R7VPtcTn1zxNtRsXuNEqksT5JlwPsAN6vTDEbC6IitiGAYyCKXYOcztii
jHe4ipSQYT3mgTR+viWElY8mkhLMFcBn+Xl7SV314Sq4DsT7j2v4bJft6xp7+t5pcQ0yf2qiHXbG
OJOQVhELwckjFNmutwDiG0gMSa2g/wlEzEd8RYqLLAzqR7FY3Txq3PGZ3yGsEQ1jSu/fGYtUEptm
rM6wX5zBfW+qqPd7bODPPXyW74vbs2OGJevj6BBTsf5sxPz8/XRuHepBfaWQ6x7vBIEl3rXiM/WS
pgjt2PEJI28iucAMpPAe8nbTHRZLzODmZJd7NhW93UYCUvknP0j+ngfg/TXRXem4iZIZ1f99f/Nj
fUvsZZ6zkEkx9o50b7VvftEsvbufNm6NfXxv3Bun/rV7JR8nqMf3xrKJr1VIh3NURkWkxHQ0BDzR
oeKKbRWgi7CYXKNykxJ/paHYQiGYJJLZEOCwZfoAjuue3sVs6NAP2VBDh3mtDmRabXmG+RDTH8Xu
8BBr02xYjOsg51P1aXNGyYqZhmuGhCDi3WFa83mvIhWL3qRZxjkfl/jPqepbtY1nX/QaiXZBw7Lk
l5pB+iwzPXuoNVQg75FrzZz+PTnr7mX2KtLw/GyalhY9dlSgq+mZAr+SDqTHh2VCwMW0pLRiva42
EPN+n0G/RSGcFap1EzaXShBiv7x5tnFL60N5eA71Yng3qT+VHzaygT2kydWf1ZqfbgFtLUzWtmMx
J7xM1nktO1UtSdXwtsTpBsBOcbFDXevKeukVmdLR1I4tr36/wG9VD3GB9Jlh1arYAtf479MpFQfb
yu9WNdwVwyWRRPKRpIGST5b18P/vQC8XdyuSqkwvXNyy7N3wuT9Nb3ekPZr3WP4RO6rfipdckyWy
wFRQBTfmpXh5ul6L0lLrapiTscZwLi2ebbOe2OlyU91axyWeo9WVKm6Cwxyc/ydJWwr7FsDzzATD
qUU8Yol0bF3rfGTspei6/+tmfGcdvZyieBS+TPqKWSVVfpL/czeqA4V0WpwXVIW9nYzCT+mU1oYE
K0Dq39+Fn57nL7fmG528UEtsB9RqyAHRdmBN5D6reS51jvr7kijo96OpYnj8s7b9e5n2y9N1sx76
82SW+HrdV09Ap1q1faYqLk6uQ6Wj3BxOdKJS09/TVHVKCdrq2pdADj3thVWO7aJ/4o05VPvGQdlF
h9J2S9gCF+DWt/L/MNC/3piXxzO7Fda1pL1sqIKzpJVLlgLDltwrpiAkbs7yX/QT8Xrf7gyFNNkQ
xWD7dWI5KHvzriqXaqgt3w0Qv5Kof2YpSKdbunmcUP4oIzCMar3hYZTqlgoh4GgnuIQ0B0tKDV35
0sggS3z8/o79NAXZYtQwmyq68/p8pNmhvFrnUzV8SJ2b9F4Zk9RsHrWpySkCJDOcv8bqt9VRM1kT
MW5m8iE2Ul+m/eMRoVjiJNyH/NB57FP3oUPQoLhV3uBeQtp7njB5Zz1DP5RhgK6jK9oBQTjML4iF
RGwjTQ6WjeXzFfggCANLwm/m7iqT/fWIOMxq7C3rj9z+dxm1cJumP9cyNCxFrVd+avI8P/Jj8iiH
U7tjsc9yniEOoualiz0ZniUXmmxmeG4bWVygghwkePlRuSStd45OqwtuLqMHCpqB2t71a5ICsTo/
xFsk7fExLKhzki97DOw5S6/qJYMaCRQlYPsDZjQhDjkLpA9AVgghgOrS9kXN5I9q50/j9p8LfJme
dtb5YidmXg6XRRvrHsOMjs3rhUXIrWU3Smda50h2bd5GwO2bSx9bAemC7eajsw+viJyvs9+fyu8t
TP/e8FdBQenoR/tx54Yrc41SWOHVADYQp7s0JNRs9Ov4VvbZbkA5JDW3R3g2zrozKmkrdrPBA6zu
LTqw8SHFnTXs4R9n950k93l6jBhFY+lWPnm7X2bzyi6dszBTGyq9DK0d7Zi0RXcuJk5N5cQBD9Sl
ZKd7+3c7ysYXC0CgHhRTe/F8v/WuE8p159jSPXlCd+dHmYXAcMrL8KAjwm2VhOq4o7Z2AUG7TOx+
wbiKNnYErATdRzy9G/fVbuelGAXt3HKj7TFN8Y8DjIP2dkCXT4us+Kjyi8FxcTd65ycUEjfpEfif
27hh+Fh1lgLazl4MaiU9IfThrZIHbaYara6ngVpF2BE6ZEiC5YGKs6z78tshdEIk7OJVaIi0Ls3/
IezMlhTVtjX8REYgKOAtrYBgi92NkZiKICKCNPr056Nuzj61Tux1s2JFVZaJwJxzjH/8TRONFlJU
RG8gREZI+4e9aMg410cz4s8eBtNftNzEhdsQtTtYIA8/fDhIC15mzv6uUehLBHWpmtSYhWjl5gf/
tnaNuWjPjsZEXBvM43WJ/csQYYQO/72G6Kk3wcDo5gOHzC3jd8iWAXC2wkADIb89WCQYrSMcuwwc
cTU51G5SGBWLawkfaDnw4jW9vzPU4QLjG0o3PjCgh2fkJRiqdx1gNzLlH6SZl+Cl+Sntrp2OmIcA
frdUw7GlANM1R8ozjfw+o9CfKnXzYmITQe9CJL+hYhrPxx+7ILd5QTq8rGew8wlh1PlfuOKkWw7+
Zf41/n/2Ulbt/76Gf63aUpCK7JGwal+fftbZ5XoJQSMzX9sa3jF2ikw7BJNZcr4eRrL+ivXy8ISs
7Z42J0ypvKezIOpSZUSyOB3e+fStWCLWZaAzG1QyjGTjucLexJd1Rtoln75g45I/2WjtOnXZurlr
X3Rb7TYmTSP6t0XWnwR/nZj/+e3+ZlCNB/k9bj9lu8ITFc/ToKph4eKqxupIjBf6LCTPCXVzrb2O
SCnqry18NXbjL1HEAYFsHdOc1wUGcQEO8iIIwkjc0/TpAxrOGyvd4IUcTXaj7YP1iammzRpmYD5j
AP/EymeyE7ZxoNrpvmMHQZ0cazkI0qrZf61mc2NSwYKwhI539QaRJw1rXSRSosYBCSLGa9kws/vq
zX1VH0+J/swfJm7gjWw/Li1GXR+79kX+bQh74/voVSRfr5yCZRXaIJsi+h3DFsdDZ2y0kbJlGV3w
GCJADczOLHJZa7bQpsau/EAuM32vTjtS4KjsogBZOIx5nVOmDF6HzpR8uAN9DIhGyLcHWR5rc+tt
o5vo7Ind7Ha7NCAFd57MSRHRCnxiF28tDYjRWdUsDygRAG6XkIAC/gAsDaTv9718zvNQXe5BjHum
AK+FaikAa7MHE52lbGKhUfVx7umK9dyZgwUqMDycTdYCQ7LXhCWFxJABKPGdxJxWNomceSCDHlkV
wEGsx/3iukF8KS5I2vBbt1oYzRZJwWy2DH/Q6HuN8C+H4PCfanW2dcjq2LrgOwkn8a8+QnrdR0M1
e7QrQc8WjHB7nuD+8TCam0kXX1KeL+McqJXZ8KwrYYTc1ugNVliJsGr0r9WB2UoG0Q6GAJ0swxgA
n26LzDIVANYUVGOYoIRGXjHxCjSNH2WHLxN0RukNFTDs1i+mkeN41rzMZl3ItlyGdbYVCsJe4CDf
9XL9KsOm+JNA+Uq9xCUBaGB+cOkNqti85V4zzbymmhFLNfEnaoDLMuFU5TTe3H/xVxL2n9o+3Fgx
49wY/kDhyKnxHvxvsZW2D4txIo8t2RA989NzvkXBgGNJgYMnh+rVgoURlIpAs89avWt4BQvR+8j+
3j+8UIRoZIW8Ych5ojri6nqqTaXHsg+Lrwnzu10Rqpl4VeE+0xbbJuxy5oh1cn2ISCbGp82RxbBg
SD5DsNLCPMJPTktDtbl2qc1YkFOr1asdMOrXOO0fQK2S9t+3HOn/23GG44kCp2AIJ/BPlfQfx3o+
SgvIyFm7usHhmEDW0ZMVvLWLyJajHBGXZQ+/BEekHP2QXKD1DFntQwn7ZSUuS2Igx4bQ/X5kV5kx
czAnZIP890sc/vMSFbR8KKdhpvVRC39NSTq5RHWWyfUqFhz6qHEdVOI6hcyTylZ23zIEfqT7f/md
/+wh+Z3ExvblOn4Uf1gY/3FbJpnyObVjCSpr8ppno8quJ9D60c23v3cikZNbSRULz7Pd1qfa+uKB
wLs1LohkenmNOkE+5FTt6F9q8uE/Dz9FFHqOKyt1BI7xV6vZQlV8VXH+xhDSELuJI9Aw1bKgKwML
aGPwIlU634v0mW/i6aUcTHmCk2qbmZ+b/a/U8X8GlJCrIE4g/khDwryFv9mCw+z7ek2G6XsVlxIn
RRefvxIHsdLMvkSNlmLtTL7qQirQ/00a/rwwX+VLfzan6VCq/+0l+WevySBtJKFzHwtobv5U1//5
wEr1FFf3/oExQBr9FA5sKFRHLHP9jTr3X5aNKEj/OKn7GkSQcIgfifR3fz0KuXxU4vfxfq+gR8Iy
tF5b7Dmgh5a0Rma8Yp+cQ+CGgYL5ovm0pWmyGm3f6+xQYGuuNYUrkdQBAc/gKkPYFcxpwcF7PT47
XwioDdDdC8r0iL5Eu+/qHYS+PuS1mY6Dlw8HxalWX48whWz+/NpfrwoK6u8rHro3ER053nzEpdRY
td+NwY6cnbWC7u9Asmp/Y5h6LavLGEvnThtdnuEXP25mjO1xRNzK2Bgomnig6r2Hn8t7KtndLp4O
vVulI56cmIhnvh+cou3P3brQeI7vWmNKxyc0kG5ZZNpgyTWa6hx9k4OsUZMPCqRBPffGbjodX4vY
auzygkzptuSwT5lVEvvVzPpN5W6muKFPsft3R5GwQfaeBx+v8ym8hBk5sPfFYPFcTMBvOWVXhCq8
FrndzUWtgbSFGu+0krDA0zGd3A1GAfDvJplDiutO+AvhiPLWVO6lii5NUzBCwRFQu1O0w5pzyuVp
xcZObSfA6Sl3Iq5Yh/++qYj/xCF5Z0Qa6hFJCPj7/HXWqnJbVO/u+V5heRdjZlK03ksx3pvXktQ7
/Aq+K4THk8L5wmKlE8V/GwYlNpGDzqc2OolGUvp36fLCenKgd+hiuNoq/pdX+w9n7//WoP/3Kv+q
sD+TBLS4e71XOOtbw3N366EspMMnxliq9by5CTRQRbsFE7RVDLL81ql3cgwHCSPECQlD8yR6qEsF
DiKJQ3OicaA04tdEXNa/pdwS4t1fzT+uVp0w9QO6lgX1r8Phnk06Wagf75Vazp6fo5pOxdt8TPQ6
fqmo3mvjE3xg0QhWEmYWRoy6NM8dwIvk5h9Las7EnHxnYjstBCN+BNl8ctIIXdW+om5hwcOMUPix
8IV2/HtuC+GQemfstNeCfKWawALjjVPugg/8sKy66chtSGaCPrguYnMU3C3M5HmdlVFQua9t6nfj
4BY7Umrfd2RUd/gzNfX8nRqny+RuSVatE6MCWDuym0K7s3SQJuOTE+vV8cNUfmzio/LETM8h5wlP
yk+H5l5nXsYjopCXw+EGS5nKvgelRQSpD2dWsSSF0cv9i5kMtHJMSCtdWSC+EzW+Uk3Okj6EVpf3
Nm8UNEscbCXiK0QX3yHzxOekm4GXIpZzBs4N75ZWf2w/PZG0uMhhnVgFgy8/d0dBHjyNj/eMWJeU
PYPWbHstGxbehu98rjlSP4LNCYn+zuXO7D8a40eptbk/QntNBl7+cdWT8aL8av13Mxcg0Z4M4oTi
bbphVMgsSAbW0MvWEsYBdeGn+hnRtMCar8IWv9WK8cjNlYxa1q2ENFWrBZ8CT9iWqNbAImQndjEJ
WUjGMCJqSb5Yk/OTHc8C8MuYiRK2CFfM95nGVDSQknXLrdtBOqMcf4Zj8nX0RtITM9slnmTFQUfz
5+FN1g/9Sqv5zYkkD2iJS4sHQWfF6/Pt/VUGpaFuUQMMN+z1yb33JfnuRouvC+/NTDzIDOHdnFjZ
Wl0QHW2oM2n6dMEg2gtnAM1CmGEXxb5Ih7CGEx284v7/B+9eYzIZ6mRh4CSEr0CLkLDQrDulOY1S
3V/smDEw4IZ1AkHd4yu+AlC24pWIo7piVNhn4XgKyApLD4brgfK0pnM6WS+oezJTcRUFQL6vPe5P
GwFQnDDEjRBD9lF08ireNfvPVXWrVeWrB46Lgq110USPJXT8RYm3KUXi9eTm8wnZBjnJfvfjJ6T7
q6BjpD/5D81cIOzH/m33jpLwdIDZ32syw/e82/T+bynhvv1ZWuyJuUITMFhV9sSybovM6WDmHEYe
Aky/sGvHTBzuCzqRrzl2h0uCHk9rYZ8HRcBW4HHlMrjOgR1V2mQzdflFXHGtrpPZi2C9dk2koffZ
UckrGyrueekj8V48NlDeVPDKzm93nBFVxPmTHVO3mucrWoO789ln3meBxqGMvtEYFjYcRgyUcY/l
98QaxhHHcnsvtAowkcw4DKyonOGV+OOu70C+HN+yhtkl0IJCyMeE9oPlid+Iehb2D1iwvbldyx9f
G8QWE463/CcPyDHdtx6nVNtYgKJMgkcRMvzubo92mf8+YtscI2Ffx/v8iGcMXWk2u2+T65Ou/uZz
K1AsBIPtZy7uHwvazFiTDnQffARLHJCKMgma+uRXmZVnbr/EoXkz+o30nLN3OK8tCcsFzUqyHcyq
qEV+BnXvkDkvF4vrWXMWjt0C2w16mzrq+vMYgnIGI5jYj5mwysIhRB7FSuGuYk/9J/Ptiq/c66oe
v/ucn0iXjKqv6vVzfQXiVr1UoGKgW9HnIC6G0dCLHcXF28dVPOGQe91ysgLKKSOm+9JXEwlNurz8
OJQPyVTZSP0jHy6wqPCl6D59TV/r+1wOuKZbCD/KLOZ+6Uycxn/NH+tT8LHfrTYcWuPDLayj2zL3
ZZ9gpnxJ21ccb0s8uRIVUxcNAX8KSLxj4dfRZKwzL/2yzxbaI3rs2mmtD9YDBhuw+TeNY5WkxxjC
DtETr7KD98k+XlUseYO/OW2PJB85fmuqW3+IZ1Kr6tsTTKZ8IYaCjrhm2tOxJhqx3x4Ss1kRKoaA
sz6v2SPgmPAkiFMR3y6srLs/j5FQykdsNNZ5OHb6TvL1A3EMghSgsZ9t1KUgG8r867xs0iktS3Yl
uPJmsooVtBXqAoLZmTpdIiY56YHc4BkQH+reV4Wl2lmh+e3P3ueIwkpDgyfDZT3DTosE3Ue7gWQb
IouGKavx2cEthY719B9m7rC0vDewwdCq2ThsqORbwu40ZQ9cNwor+MMOgm/tAe9sKf6oL62cjtYY
Rui+hZ0PcNcT9QYbNrwt7oYpRfGy8nFXJsNUS63RBjft9K21C8QDwz7Yh5ggsBJIrUNzuCx+5Fls
PtjPrN7kWxttn2Pj8cMuaWZeR3a0is/nttoMliHb6HZRz1Igp6feBxmMPUyKE6/+sFPT/ebTpxOC
Oww/RuPGvzsELvfNprUApoYoRPzO4xwV9AGc1Gr7hSNK+I2Ci7vBf0abtxiCSbiP6fMSe83uEWso
dyxf1CdeEs8jX9C31yF+lwVw1Ns2oWBRSi3YoWtjrJiS8xmavHCqTrMBswWkGLKuo4DBZc53/XF5
fwlr2Oaw3jtu4MmIrA9IKFFCSq8gHc5OBx74e8ZyQVK/SgJa2Np+2ZEl23XQnwqV9iGBCDDeuPHz
cJQ1rgn0Qg3UJZhQ2KALX+M+cWo0kzwk7YOxCvxhsQfkcKEh8laTI96C2IAFZRPsiB+yXtrDXE9D
8ThYSzBAIeq17sSgepD9sZFgAeSJnPDW82ls+R6JJkHf0azCATzCCiUoRnp6gNYXltCulDA+fjGS
iLjJFA3uSMdPmpMc1T41T5/Bmkbt/jSVVjfoLr3xXgufMXmaBAAvsWbOo3yq2EB6u8zg8Hz48uar
0An1977GSHTD+j8FgK6tJwYcnJskSLihlBHqljjM6ZcCYjHwE1iAKLOL3Wm+6KakRs3y39NS4KET
X1Y4cwlCSzGPl8idALmYCcM2iZ0YA5ioxcbkpa0gdm2l+fad2ttnRJoXMb0yIBSsJv+ojrRinlxy
gxZxzuvkZtB9E9NwBPhHJN4DxugpGilcYU/GuX9J8mBBdmMwOnB6ir18w8WunK/Hj1Nj4IqtnVNG
DgbfsjkP5oplWBJctlXveXtiY/56fXpcYzFlIQlPK3aJL/5KrsBE6TQlX4d0TeBjzl28MlkWhiMu
h9YE3UZsSoZVm8AgU3F1czgJbg6hYVpyzWcjs4toQ9eIFkZaxN4Wfb0BbrIR8q3Xal6u70EyTZbC
0wIm05pICSrM9bFHYQLIAwcz0xUoh8BuVhowZDlX6CB71HU8tNcml5ZqevbzXunBwT6wuK54s2OM
NB2MUSoo+migic7wSDQBZx3sn9M8/NqxO/GeK8oMMqDlPojkPos3VFDYZT8NpAvfZQV2ywe3VmJW
bNb3eM6VY9C/q/HehRtPDPDIlgq68O1zyztsX7GwOI+WVE7m00uZgGmjI9yqpzZPLWwS2mXnPdz4
GF+GSBBstofGOP1wairKLCUrspd0ESg03H+gvqcLEuCtU26/6WVnA6qyq6AXBoss17cMAmErk42q
3QP2WvtbGqdV7XJEY4FPrQTQbXaz8RQhql5QSEW0IG+7CF7WwBnDDIXlNLDdxBDgCBvaVMYrvZq2
brwqemLWnI31hFBQ0fpzSeEzfvspnFYaT5RxIq9VbpQOQeSGNXJLjPf2w70y1OiO6PshGcvabUHx
eUw3lTvYFMV8Q5qfTk/S/ijWn8GlqEszdhy+FeZMOD9hXDVgD3bv0wd6BsHFy2diAK9SRvpC0F6p
Hz9oVvjqlE3jLaCRdM1BlhCR1Ma6WOKoQ446djLo5kyRsDFVF6wB18OOmayfhvmaLdRFbH4DxnP5
VS6nNVY7WipMRcOUiAzPtNrp7ubgQDjBHlEaopbWeNufXY8HCwY7ex4+LJOPfKwBDYpLzekWVjs6
4EVfuQTDNV0AQPMyNT8zXfFpHi1O01jX5cwSGaFxEap2VmzZ0hkS2rzO+XFyuFtwaZfUqVwn9JDF
C8bstt2mDtr/A12D5n/M2yw2cLXfyDprtrQmxrZ/znO6z2XtgaLwT7nixQPFIFrTG++OMktkiH5v
A+O4PZ/xtd4bmp771Cdy5oRKCUPZct7+1Fg1Imuq8FdY3+GGrz4ASTJbQL1kU73Z6CDay9jykZ8o
M8wwn2y0jPxa1IU+2PDIfO+3TEsIKNJ/x3Na48gf7ztJl4sF/QSiaI6fk42BCVmjP4qCkYPGFJvh
Jb63xhtWI2gY8TEv0iYoh2JG7hC93Zc9nj2C6siW9bxQTWw5ShjVnIbmTQsmYbwoXWEHQnT/PfXR
2Pe7jkdTNjbCBKbrXX9+CQ7COgoC68v8fVs8KVYhpMOROQrnY6OEtOmaNRNrpFRmscyOvesWrOfE
HmFh2J8Fdz89mW9uNs6g4TmGOdWLpErgMtV6nTvdHgcAWiA0qYNBX6XpY3pXZguGTtqCyDv7sjqT
v59BrTa+TLMckHqnNNopw7O5GLQeHuoch5NNrldzMHxnAPuwl0uJjG8zW270Ao27aXys7/IR2+QH
yCh76JylM/VXMLKrbX30j/UR3nFqpRAmRFN28BgQJU1eDELm/xpmp2Hjpj8D97TjYxt/4pbblsN4
Pt51U8498+bBY0Addo43yIddSPF2yPB4NKVHCbG5QN9VxpRD7msWcrL7uFFsJ5j68m0BFnsHHpPs
iXwFJcU1oZ2XEdkc3FdNf81MFezKr3vmxjBcTxZvHftECWXAroG5ESa6wob5+1kQ4ndVNUIyHfvD
OsG7rK+nl7hKCzuiWvmrC7Zn9Eh+AddzXmBMRrsz1GEPXABEnwQaQ7hngG4zy5ZIq9U1/QONeq6X
20mIsxTTfb78lS0jWwkz2TOD290MdVjzve6Y2439n94fZ1q5Ge8xzKI0BSyR2CSxC0Qf+aKU+iwn
83lfHVGYVmx7b+tkd8B16yaqQHnGQbK8zSnLTkY+HUhTctL+uIInBnZ763gtr3LWS2ywWEJ9TMiK
jh8i0cJzSHlNhJnfFo79bkKtptvinoMc0fD6uRY1DTr+ouAK5yMne2BTCxmp4T88rReVlzlZ5dMs
6GxzUc3YarJA2cIUJgkYbV3Uv19PHNz0/Of654bZWUTC7jCg6Ci814zEPM5NauRLs30j0xvM2h3U
V56CYPHib6AT6WNGyjuBrE2tCFmCy5HOxnC/1l780Ugr5OCntnZ/3iYvUGqTxWJwwbc1FObZ3a4v
sFJ4z9LpcJXCqR+w2rAdwxTWymxkqNO+PibzCytaNLhuu9Omo30aJTqnu6q5b1pQ07QfM2wCnZum
B691fjdy6k6eGh2VdzN/9C84G0aaH6vbCXOc+4ahHtz3gqqlBAqbyJGGdmc2SzML3v6tsPB+/q45
/vSTBlo62gCbUdxgoKX1RCS+E3tDHtKu7NJ+p+tCbfqxztWleWsnKwu4ZVoPIZ9xdYp1c8H6sfKA
2giF/9gZHPCInVE4KXoaFPT29Ub2bscWB8lpv8TDj1VbfBKphGpPMGhBUQki2dmcQNU66Qd9T07j
2qLGYjuai4bLv1D9CePiBWAUR04w8ifGj04id3By0LFo7mSRmTol0U+WYQnRLz4IjhZ9Q7m8ryVT
2ZY+CYmILqx2jpc74kRISwRs5/Z3IUT3/W0JriZtxKXHrA/50KxGnvNAfcvrUEKcuKFcVf2RS+YN
JW3jfEyax8ZQ9dtlTJVBEbfgtCeV7tkvm+Y8twDyoj/VDcCKntvV9WML1wR8+GDNv2/NP97Nzhv9
UmkbAKmCfdIlTXBVk61nOJ8YHqSEajrGCgLjvIAUYt+SKVeYCn9Qjt/NkxHTrvpAlKfjCZ6RkXJN
3RwtU2BZvFDyJVlOGrpkEc3w17kv8XHmwEK/zP5VIeMAPBpGd/2m0rAazhdSy9eqNCaZCRVq5nHM
fjjmSbU3lB1UprtmUQMhemTYsAb72n0hYPndtj/fn1fkY1Ovw6KMGmBkWo9A8CviuF5sEo0BGiDY
3xmGFnqzeIVvKpwxi7gHHq0kKFmghxQT9ZddzpPlyeHvcfXFLXWySo7kYoHr6YSH6CXtQ8Q/IKJa
/9K8+O+Z4hT+LRyeMUICq6FHpPC3t9UP2xaVbw9CZqEQxHMe5jSiz2v9R6e1NidEYsK8GlS049Zz
C5vMejBimjf8lGxz+zXFeyPP0a3BHGYqzdsxXQ46uweILeX35gA4Q9qqwpfL7ssV+jwFacGdQKIE
gNFs+vbYpVVRzn9MEWZr1frQjuM9AZbCCyNZuTHazh8/W5hbgJmW9eVGsunHbCXExlucvwLORAAS
1C1bjOp6Y8glqcC+bLIT2ymWFB3gdski0YlhMOkQnb5nA9EelE66+ADa6id2RT35lSBZMHKAbIXy
eibpAu1pf/Y+nef5Imv8gSeggnLoSI0Q0RM3D0MVE/nwXFp8f98U/2IN2em2RpFsg6B1puAM/Nei
3n2i8YFbQGG+zDeELhkj67Fpp09TZTzH4Nu7rWhoQQzgm+VT0bpb+UUN+KqcnCSDgxK/VygLKn24
wAt+BUEgGeqQBky2yKfFmeojtJvX4CR9YAAXuQaXVQFzqcuuCZojnlO2VrwbpLTEbBbxivz6J0DF
EZJYfAY4wBGm0A90KsQva9tcDwEX8caAMATCDCDPzIOeLTlmHmkxnZtvSyToKuCmMD0Fw9/ML4iD
PdPyQ8bQOz8NsPpAXZRQtGyelcPf4FtvVsr0PA4OAO8ciPxS7ChoZcQo1e7zdh0TzhD0G9364bGD
cMP6PWqMBn+RX6lWkotAkG+2+gKmPggoSHHmH5qYWrKxBNjOFonJBRdDs6N5ZX9hELP/OlDHqY3P
Q4AkaoAd9bHX+NnFU1dUW51Vbysbi8CmsdpeXLLKNq+VePnuopMDFssGfSvNZAr8c1vTE1Iyshpe
WxLIX9r5ZgwDMnVM5XpzCTHgqDFFwvVEk5cdzxOIN4aKjRSq8zfTXeOkifsQhdiKAd2Mt3KBhS30
uDdfZSaDsUkG9Y4yvWN/ACcWXT3wUwVzU1izF3jI/7R6xjR+10IkO3CDBkuMYxARKjoIBwcvYAc/
5sNb8+tAvb5W6fxNvXH3a94kNrUpt3kTSzoBckwsJ2SSkE/b9xvMFWgE0XQ3NmDlMnUnh5ZTlEQ6
C8AKPhxfXgFWoph7GoKX0t6w9/JWYNdwMke7OurN76ajSpc9EnatR+/fOzHl2ef8OZTmEDCBQuVj
tZsBBclgSRSb/fBii8pwXW6pF9kuqVm0nhwIvVew8unY7Wxw85dHswihkVkXXjQlRMKvyw2FfNjX
5mk4NmAK1pgYm+NL0T8QwX9BOFzxtoww/QVvBqb2BYuQtYqlrMAIo8IzKV3O8eF5GLv88vCGvKdv
D7VzF52VntMD0Wv1cFQWaQjr6uOFTc8awkHFZQfgwqjA7w+9dRg0P3nonxt/QPd9Jq4Aa48R7TZL
qHjqyIdC1RbRMfVgcjRCkJ/rIxqxwqm5dyoeUNyKdPpkZm0+VVsJFVtfWLx6wWS1SBrt4N7XRLuz
LYyMRDQWHGps7AuEl/sBj/lkIEVbdvZpjgpu91q30WMxXAHEg2hQO+CbQTMySwOGNIrHRFXb9R+U
BmMkAzBx8L7vtHO/3S3EU8/9HMxc8J5gzETDhK7HmOJJ3COQNRvzTo1eDuEt69GsN5TXx67deBNP
BbubnRalx3Gt6LKWrnjVmuBc/DDfoH0Cq9uDMHpvnQwgWHWjKIP5N1jT/qdmAp3JFw1kjGw0vGDw
oXivG/pFBKgYJHg5lp3srjkvBtR2O2Hfl/hfSlYWP4ORMBoTTW1gP7hILBnxXAljkXqIAjUkflLr
OU+5ObAfxnub2wChGBl5sGIdaBbAmbbC8fXdkbLp5BQJd00NYuwenk5svTIDtRvx8wgd+2k6XUWK
jZWCyWPfQzOua0YgMAZthyhEE9H7HnN6OeCieN3XKGwcF6qUahe/PSYfh3aZXZSN0Fy3xSxebQeL
ouMmTnqSF0Txp3bz5IjTC9bcT8JORhEj2+jgIzmUUPIhRuMpjNcDnqmToTRj2kOvoGgS4Ec8v81U
QjwjiLOc58YLi9IDVAo+Lp29fujDwj/gBk1K5nw4KRntPPXG515ab4MZQ/4DTgWWintY5ag8oz0v
81OjgYkj5QwYbwtg0hGlxLSDqaesk2vN2GqT2fjCYm1Vb/nG1PGLm8mc430RiX++ZDqcLo8X5sZF
3tftTtksEytbftDMDxbZst8IYaYx5u4b8s4M76UJlKrxujOaZpUu4W7E+mhiidgmk/SOqyxd9uw9
Ngpiu1fitt/SKRy8LUFX/SEMBm1kmwJsB9lxZWCfFFSN8b4fYvxrdphPxTQyJws6d40zdb/Hc7Q+
6PEs1X0uKTGYdk+/3niKHz/DTBSViATfoLCxO5L1dtXNyroPBrkxy42k3ZsK6P6jHklosycheWR6
+cuxq5CrRG7O9lGem8qMKJOh03z1rNFrwFrettZ+PQyPuDTcscb7F4E0X9g+cZDO0Ds3TG6Oj0uF
cKUP/4lXb+oO2UgvvISDGYMJes++tXZYW3ip4uTEMNIE+YBWTNmhtRm1MyRJaTeHQh2KHAojSKh6
ssysAXTtXCsLN31O27stTGZYcQmUWzsGZQ+6Wb5P75LOKQRIFPAIpsXJsEfzhz+nGJupdoXkGTug
ZAqkCnBJGYXK1WYwEZ5+M37mDvPRKhbNnJvJwER/LcfUF5CUgMb2BVBCa5/swrhRlonX2x46yMTq
idYcs6ceCWTAvoPyM5cCjlbWvN1vY5PgFXY3pjAikZdbSMhQKvlVWmZvR+6Y0hl/pRhvCUO2q97r
8uvw7g4sqk+Mm12upJsqu6d+rs83ntylv/DJFAcWe7QUrs9pRsGKC93yOyWzJGW1M0No2FGSAM0w
rYECTjoKHz6opAG7l5EG3nyObMruyCSaGbrWh3vHpH06GcCXIl3JzdevGyCojhWZDLU6NhO6EPmr
M3EQr6NSy5ggYfoiRrU7ctFp7KCu8gBlh8JlaCmzNtrW24aKjhvdw+yWIiJiHe4ipn064JBNvjsG
LWMjJuDshdeNjgLh1bPBJA+lg02TFtzwRmjNYi8QYMXTNEDF8P9ql1TP9bacWJDDKKwQQXfQOFAv
9Hc0P4+1CGLsPOEedYtaAUTN3MwXrzVt6TZdRE//D6NM2UAKkToKwxs87BFHPuXWnrPvEwD6jxHw
zvk5qGBOQ6ymhtJ4OliXToSYw//8xljrwKfqZ5qbOhpYGENshRBzIws+krDkwSW8R0xUrYn39SQ/
CW2UEdsR0nmYEzbb+0jPwUEbV7ExTuhZOkNLXDIBY8RDnfIheqb0YKiRf0FWuK7MP8QUW6exVczw
qlu+zJE70JRochbZDFmJ+V71hw6T/FW+LAwAWt4x6G/gbbVT44vDcWf8llwnphQP2sqWunSBHYFq
0pd1GPKwl9cuSddHQH0bBz2QyubMrNVCuE/wwCwaTpPg4d2/BiA4HRDO9ZxKxtPMY3ve7agrZWxD
gO16/tltk5Rgi5DyePMIazTBhtkyWyq026PfSniDKgYfmBrqOEV4t98tU4WGOfb+u/hcOTwPT4Y5
oj6kpvkamceks+fhW8IRbPx5HTIHJmNCG+5/c8Y0i360RsLCV8t+2Zr897rxKovTnIlsaytnyJ8u
qex7ycl61XXAQSFzvgnXSkMfP/ZQFPArF5/NZ7pNILdCTVCNyXwM1ubfjgWyBx2D8CykwYWcjx8f
kIL1Dk67hgfXz8PQlJR9of/xQKcNqD8QJXwRIIeD2CPZiKpPG4JQW9vucFMc8WniQqg1h2L/O3p4
5EaADq4mi/HvW+JpW3LlMTYeeMKY26eGMo3kMqW6bpfwCsBVCW35kU3is4GbczYzoBRm0PJyGxvl
mQxjplJjBgIDWzkgQRk1FodQCubUmshd7msu6LuoC70iXiGYTJUz0wsJurv+CEbbannHirtn9xzb
kPNjKmHkEMh4rpiwLY/EFHfeRPsiC9j25+0d8ONYXW6He6xnT0P6MN4k5cr6yq4M6P2coll6dTr0
mBerFryJnHuFPGjIQIbMTTm+ocI/jceYaSezGjcXTZGKuLRRNkCJanwB5uV3JQ49PLknAE4UJTlm
hdadpusVQkuHhD2aDu6bNLUedGUugSGVLQFUJu7nIn8YoUOZWssYUYW9JHVXhTDhFTcq0MrQ+v+R
yOSQVIS40gY7gYgLnGgTt1P892l5KoHV7bL2Pp0vYKDQWY/vJhl5X9XtKhtjM/JOwHEUv0Gkn5WQ
F6d1MsWikyHbY5vDuuKUec+r9DIsDCEcQL2cmEqK4NFGHarhChNDAOiN3zPzWB1VmPTAvXXJFUxF
RtlA3X2ajIU/xJuKnxkR52p/IvZbDwv5TeWZgNs2TF0gjWAHWdlDpsHYqvDscLWDtsrsly4EVSEf
8MNMH6FDoY37cO4FSDjfT9bHEfOmIaipORGN9Ddn/K1Sd7/nXDA49FJBeNJYr1Dy6CIZjSMUDFUH
sY033kszwSda75IwTx9uCKOeWPk64absqEehjETkwHC23F1UheP/Iey8lpNnljV8RapSQOnUoEjG
4HRCOQohhIQSEle/n8b74F/fWvV/5XIAAxrN9PR0ePvtGbk2qmrqt3KFXouvT8qDS2BGLkiqvoiP
/vW1+QBpue3DzzxI8c8yMnTX0YMJ+xr64OOajI17XVwOGg4gSC/Z+mINPpMQE5iOdo1+hn+FQ/dD
YXBoEdKY1er6RqSF9jRvJ31cf7fBjeQ1op0vPqDPWbTY8o/orBquEBCHcTvfzzgRiEw+NduClEo/
Nvc8n26gJGJJYfBd16C53q6YnpPTqxkCIOtVNFBD8pMyZhqMZdNm1b6ZkBjdwnSO2UKR3gsYPOwB
awlKbu480SfJmB4mK6wTgOG3B8SOYhvAOECLxiWTgrKToM8bwDZjZkMgNzlvNRBB1BfuZY0DKCPg
0P64slhsseC0BBSJJhzmlDSl09tpmYIUICFOXx/qBW+TlbJBpU/SHcdQVIHh2r/a6D6GhZGAxQMM
ZV7MszdmXCwqPuShUYWatIEnZwool61rrUbb8knfEj4izj0sHw4/DQKzVZvJ6qw+7CPeyYrEzgyq
DmApCxLSlFmflkstFOMG3qWd+2wZ/hb2kSUgbvB8Shn25BSt4PSFL8f8Xns8RofwQWutSgU8DCqH
/WthCiLKxCSXJQlvIpZ0ewAmoK/StRkiDS3VW0lIBKjemJ9Yl8RoSGjjx9K1sfT199Pqo3tOQNCk
3uUNOQ4u6+vtoSb4pE9agJ/FT7rpIzrpHJDZqYL2etN3urdNYuKlC1j3wmMVtDp9kMZs+Y/s7dLS
X0O670Dpuy79et4/DwTglAdC3yi5khx/83j8RHbQMfP6DcvqO92Zm9szdirSnGFrobhuH+fHtxoT
SkpwYXrdr5jTnJJcpJ76+C4sPpXNeUok3YeVbzujMPd6GpeECJOJMR9tMxJgAfXRSXR80uLLpzI+
LlGWhD7tj1O3wOZHQKwtrE752KSB2bQiSdAHJ/3lXI5tDLAXejCObJLjDOmLfGFNxzhKv06e+nzc
0bdze8GXCJzn7o26ihNp8pdGj0HCAxJem9TtT8wB3fd21R5amuvp4CFKr2tWZekdJl0/sxd5EhOG
qSRf9HmlWCgAlaInIYy27XWcAeLRQGFIPlJ0hLVyjvhcB7ja2TcUPZnIyPNozGG1ImDvsfWBfe5H
j2e4VulApY8e8RIGWmESO4Oa0gJuD7LQ3Ujgp+fAhPlkeFQ/9vR9pIHoeO/rkFWDNVOmaDZU44F4
8H6i9+u9M7umcZKG2WllqJOK2lbAbM2E7PH+exQbVz8jDWjioD4dEVRgu+N8aryg+qDa+biWMzZN
MaNCb3da7PdhhlFDPP+nGwTQMXpUgdxfo4S4MM2zSCV/G7WASPCF2XocbsQiDuxg2oVNLAA0SyLN
1OEKXYSXoYT8I+n+7WnZ5UTXYYB+QUPbe8o878F2ApfZ+GjHzmPBMsz040R5OizoeIhy2jOPKSJH
OPuJ6AMWWPmVxAVnFZpwFOfT4p3yNApvkZQS3b5/pB60iGAN+97bwRF0TEf4NqQLiDlMztcnS7D3
P9Q93jCCCYNRiIzdTJ6aNm2HSc/LruOBICK4WdPHGh4Wxe4KnIOyzifqVc+RMauv8yv86ymdaImd
3PXxyKMS7rikYOLldHkkM0ABwCm+Dl42pbNJePysMHSSsICXK9qvAN4Cgeb4NAhrSdFgHbcfzhpV
fVrSiIsazNkDxGI0er0FQ7ouNsXm3AbXMYWzgMgxEWEhgvr4GxCx1Uy+s+PEsGI8mCZbataTRuUZ
Zd6n2a2jlXnQnPwaFPuIPrXEbW8E8kHnnZabkrAch1I9rqRYbKxtD48cBunmQOTGP9qBQGI5XWHc
UahJeuhNyhzbznMqWMRgsdZZVqtzPQ066sFMIwWxzUCedNc9uQfyDIc8TFMCIdyAjr+s1DhmTubr
ehoe2Lh1jfNnpVGW5ZMWUuq648zMMAKq4pB6zYheVI7B3hpMneo2WqeXNCaiWwAT23sHxKAiszrq
3jT3Oh8pGHp7/HmLYCxcGQ+UQlC1/aFgJRaWt1fCQVFWvY2rSDBRyVrfhY6hP5zHOpciFH4k8Iol
XJ03Q93Q1IpC8ltN5DI9PVrZeWXU+ew5Tb3U0Py6AM5L7Hagc25BKLkXEjI8NyKKSU9zvwO+ijby
3cwg11XfIgsq7cEkmjck7fw2ml6gxerSa2C0+rhM1iqK51brU5WQ960hjGe+3kaQA1/inJKagxoa
BUdw29/mh9t52zi0/MWz7TWB5YxATTydwDKZ1abfgyA9UXhwZlLY8gdgNHac62+uMhrrxss1B+oJ
5C7N8eCU3V6pV+dLbNXu5ljQHhhCsoy+XAn7+EI9DrQ8ANGpVafIt7+CSExoM1+evQyHVgM3hzl2
PXDAEaBhps/WTlY86Ugr7FOqCH4SPfF1W8Ef0cfZaKnezpMjEOdDdljeaB7P5h9dpnmlIrej8Hre
ZFfltbqV06LLE687aeGxoy59NL/syRQMVb6zcm5NWZ25gz1xItJJ+eQ2wvLt8YVYdPe2aZU2Vq5W
pOxuPRqoI3dT0JcEVLeFKZEvuN26WV7MAu76npBAibWuUX32cOAWTqGlrxJ2Qqccvg4dGNnqOjlm
HPQpE1ndwpNerm83h2rqdE3oVp4+29WkcZ+P0pP3+p7m2kPjTLKD7jvHYqXlllel7bovTn43UheN
Q7Rh9Fnio+wNCgCctV6AkG2A/5W7NB8mhqvFN7uLqYr+yml32lTTVV4D1deDhNDSiIvap3Ex0I7L
JWHf1buEQGN9zeZidzcKVAGdPc4xtva83G2t5KFHiVlP54RWRgoFW/DZWJcuVvaZlzXGYydtN1wt
3yrDJXZqd6ZYRBVP+weVaNOK3pTHDjiLQQjbzNYXtEGtwgxBlrtu1rJnStqh6Q6o7M4O3SuWqEY7
DM0iD+I057FTzM1mZ9JMpDO253Wjw/QFW8GBvJhZ6fF5eB+bFSmm/NHqH2+UvJlkCkEG6UNkHm5j
Za1lbpCbZZDpWMtnZXmwi2/NobIX6qFcAUOp0JkRvGVHRU6b3MCz7Z/dEwmFy/Bi6IF9gz/iQogz
GVYnu1vlo8gWqDwCXpAyLTgkGjaSu788Wkm7RvAWfQ0Akeaft+QSpw3njL0qqsYriR6CGYFD/rZX
ibMZUyoC8go7RDnSxZCmH6Nxk2z7sl4p1hV83FXd0yeK0+H26RYAle3AvGgPe07mUahTlgMkrKbC
fjYAqy436qgBu4a2c8/EoLXkXWnqT4h3F67W+ASLXfp73fZhaqnTEaCt/JbGwjI26r1CwR4wdpbA
lXULZQqkDL3CaXsGrGiC16KNnHmh/3va+5V1fHeIWlfHn8qxFskl7KzOPyjfOkVEBCVDQPTTn+l6
Uj+Trx1N+i6aFB9G9HM9+NeHiUoXxI/1gEyVIAinB5pefjkba3Fll5EQPmI1ThoNuuWpePPKTGug
M3wiVepuT6jmAQ+QzykmU3Nlf10pgINc1qAf5UCPg06oGRYXfed2Uf0MR4vdzYnIZDTcVKYaiIM1
0HgSFA/xj/VRQ5YAUqHzC9KVMGkD7beKSbEnoOGf6BvY+Q7cw6QvTRYHByqJjZWp+YKLIPIznrrG
w9MXCbCSytYP3fHdPjh8U3KQPazzYnJ9oEqM8HoONSAp7W997WoPJ9qxg3/4VmanubJiCWb4Hdra
XL/u7FcaNlwf6img+E3PpGypnfB+9umWyXAnUKS5E4OOt/Na85xN8QEs23MWxzGc6RTLe1D73Qqf
weuAOCkOmoLuKCFFmNahXkI0UpDW85IJyflq3UFagCU7L+FqxaFqyXvRjqDctc/HACVJ2uRRoVci
sxAAzuxoRRCpP+dV+8R5BHDGeCpeIcdgjghj2q/3PjWQD8KbAYb2OHm603zuGETfZBsZ0R5qUKpE
mKpiOqxNqu8Gb/8DBcU7DCzWTpkJmJ32aNSOO3MCMk5gck48/LzHCeLvtct0EsNDOnZeAyqMholO
A9KH4JkUYLaiwoa+HQFrd9pdmRnCkACcCJU6aEQhDSIzQp4aDvB5xXBhWTh6gGGyif6808g1EMvH
3PadD/KxIIumo+dzTHKIHow7A1McXxRKzYVS+uQzHPLvHgf9Q/MdF4QFeN+hpxaEqq2X0+ay6gPC
MI5HoHRrUfITZwPWqxGBISHVB6brKWi8IsLkmFrTDjzbxesdoTZSIPJxt8yRETmgb8yY5pYunIZt
mFJz0HznWCjCQW5R5v1wJs2VhgKOVcdbF8IsCZHgGqA1+63r4xVc1he0ilfYiy2xKmJCVFVllF3h
Y9LpDmTxhNceP02ctZt4o/gKu3ZHyBf3cJqQD1NBdFEu+NaPfDOw5yZIvDHPK5Sndr5I8ZrcIVj5
BH5nWsOSjjsQfiHGOWC4XCD9R3NB4U8LEU/pHj4opptLDhxS38uU+GCI+G2J4JZvKr0KnNlwm9AC
7+DF1GGFu1QYbLEVHo/TA1L2mC5bUFBPlCNTZjGj8ASTk5OY+oluedlAJ7zoVmYocQkwKFKuYYfc
GWT3Ejnh8vivxkwnLAbTMS0Xt7o3zzY0KRhT7CvEMfaD3y3nQLaJcEMRTzrT3y+M8mGtAsbDPIKU
nsQHTcrAjE363U73e2f8Sj/mqXWbdEG/6EWwJjXCttTcsTrRX4pXUHz5V1zOC1IUBNCXoznAYE+Z
n6CWh4iXxP3P2Fus9Ycf4MjaeMN/NiYJVHL31y/N80jX4uLHGVHpfpU8HsEvvvLh51ifOlNYeua3
7x9rCtiI7ibfRw+ohuEDV8Ixktx/NimWGROHFlc3zq6hINW/jvN3Dil9rcCnlk4o4wt2RG3b5zqc
pi29fUYbN0oJdLoTPTjPJAswPORP3WeBSzSG2XcO5NyxJ4QISV5TgLKGwnRCz0LM/Sc7jtmG78bP
haem5/gcnObu1obYZUrjL/OVtmOc42C8kx9rTnoAmlt6qFBGFH8AErpN/OvT0ufgTinUHdMFLrhF
+ZoDmVoUMhxkXh7mZOSv1WP6qIYlYGA27IaI90s1sx+m5zGovwOpfk4/HR7+db4FhvuDYd1+afN6
WSyPsQSoA2szWgwba+eGxfMPR8ZoA8BooyUU39Lx6tVGM5ATJkf/Qb9DBUjuZ/6jPFolydrSp52L
eial/KSknzaB3AfIaeB/6SKHDlb1mxtROnh9PaD2eCVWf5VEQ/HCMnZrjMILnVfh10YTMMX48UDp
9fl+cVQeyiQ+KtFtlzwh9JVg8zprzHF8NieGKJfx6eT1yXKQGq4gpfKDtjS8kvo/BtsA1KDqgIqa
BefLKhm3M3V7nZ4j1zc+2w9j6ZKIIteUTRyaVV6WpMvhysBShE3gwxyP5bMmJal9E9Cq8QTC8k1b
dUUCY0RgWovOWuiuDKlajx1X6Njy17wZ7/MdtrJQGMPEY3iJurksD6QU92PrgxsFbEFfYh0Hc9e5
Mwd3PH94NLUX7ssE83Ej7aJMKboHt02NMcppDTak8jmSeAhnzjeYbqrXAve0okfm2VqURGD0lZs/
j5t33D1eSOfwIpub9fICfSzIAez4PgK56dJA991+V0m40163fho21C7qc3uJpENfJcxoPfmaXe0d
X8iay7wfzeuDu7Rn5byGMIhqn/GZxfONxLM4CQbcECq6aPSAmuZo/9kvLMxiEp6Rojwkn0UyM5+6
t+u0X5091xmb7/3PqHkuHOBlvB4UOCJ3HF85OU6rESo2iXTBGjxUKIIPu520EcaJNpqcob9LxhfY
TLzSnLBClrseKFRhzp1u4U2u0AXCCalO1A9+SC6m9G8URz6CNF0l5URg0C0I3/ZjFOiUUiiEahC0
4kNbIipychwD4+tM+ee7Ep1eKj4O/XGHrzv3OMWjEqnrES2K8HJgoUUN1o8HEnyPND6u1hUKGh4p
2nm1y4s6M1JClMbOoXoeT446ouHnNCKicmCPzG9DcCFr96gn4E4us4O90pL4uh1Zc8wkdXxdguzV
fcxZBtnNiw/S39hdQImUKR1QhWTH+Dh7YOzjCoPKBjwCm9tEystPlwrcAKGblqw0EOSnA7FtU0rI
aYtNj1XzeU95J9rVzNVIW1Hu+JYDwGsBKNAwDBkDZ1Tim+OojnNaxYqcVbCeE+8r4Ms+xQDZo8xX
jkG7gniH5nMfUl/FQc8BzhICxIfU2zoQ/IJko2hoEHkG+2cv9Tk7yyKik0wrX+9WNebVW64wphsA
wWdXm2pzVsMAdwZvIOYFoBJseocWn5N2K3bRSKyOK6Ci46pEIJsJiTUN55C8bYjaOB3i7Nm0Zz2R
NbhD8Uo1WxN39elom9GRTMzpor+2xo86zPKSZrPk/W221cB+6ffV603XnqrBtr1j+X47+QWOA/3q
qwlRPfAmFHxicB2905uq7yz9/TygrZacEaTJQB+MnWoKWkM5fF9SEILJ97+TYmj/g93HgHbIclR7
JDwyf5BiXAy7yc6DXW2UfKkc36957FD00Pa+Rd8AeJHVj+Hwl6an/4uH45+X/IPhotXN2jYzLgkP
ap64hIympvvcDPMU1/bfb0//b3ZY25Geu9whMQjLlrH8g5fGPudqWl/OFf6Zn2iH8JDfqITtAQuQ
onFUHJiOcrRycCl3749xNTrGOrCu1mM6RjkLVNaB2Q3Erkon2Cv92DDtVWUNjyNj2XXRDSv7LyP+
b2ZhGv/pjmbrONkmH/efIz5YypAWbnHZlDcsx0tXTm7sgMuFmmnMoANZjvJ8jEz3sNBTlKbxaZYp
nPEUxZvUGV1oq0Ra5nJ+OVJDAAWDuKF/pXD9H0RIjk3fVk2DChBm2T/GyCw5l0JtLhtzyIB9j3Ak
YyXj6HWvf5GV/0EE9R9X+kM8z7fDOVGU+rLpRye/L3RPPXlpAitdciVR/p1f/sLRSwTsT/G04BRS
LWjXaKhmjXjwnwvQ6qO2uLSXfkvNVHyI9vNDpAdDPMTHqPPrHzDkNAmhAjZQ4/OspG+fHhuf5UyN
Sx5RMxoR213r90fgMQCRrZNFuuDFUbJwlxatNPX7i+Sl8rJTlC6yy9hd8v6IKsdqBtoapACfQYBl
ZnEd6rUOW7lQNSNUny4w0/gvzO6zEXiC39+H1QgsDBXv2zMjkGcpwoox9KoZiZL4TBCZx8ChZpT6
yp/7IN3ki32gfDpBvkg3ZaR8ypuqGT+B9C/12AmAma+B9S2Gn5KmKLyf+oQAdic+Uf2RS8qTgEGW
BZCeUXwAPiGD4Hp8Egl9PkJeQ51uBFJ74WAI8AfoPDVOmBNKuhbMQkVpp86DMwgJECZzmVVeww/y
xbHMLLN6n4kjTVrkLcmCzIT8I13I5Msbuc5Mxq6SH+ImZHKtAFwwn9xNbIq25RFYUp6VzpqAt7Gy
eTmzLJ+qMpO99FsEmkQCnKHzaMSLVe4oYzqJHyztJf9g+UUAzpGyBElmfMriymf+Xm9gWWXNfm/Q
Xsonn5nFK/Wqp8heyk8aAFPAzxBHBwCFv4OX6ZOpkjmXUcpC6HHLu2SE+7lInMyD3JFMLyUDEcLA
IB0Kvnmez5X3AcRkefR4+JFPrGZw7vAEL5HFP0tJgSwJKKzgDdYDmovSj/z+xoZVk6/fFZNnR3yM
3MqvcLv0rBTJ/f9JInQv/5dbP0bWWmYlYVrlFTLVcpvy33Qh/XQgqTgxtTJ+uQORbJkldoe8Rm6N
xZcFl//KfcpFYS+4//MYkb9p/GMEOE52oczwKTqsGvZL8c7FiPHd5Uvug6vmnnwkg2Xocp1yJntW
5ky2XPvDKLjG72X3a+SMWnNG/js4hQWSz7mBZlWWiOrMFjCp3KZMwAlJOc9kBLK+R7nJwFqLdjhx
b9JASK4qe5kr0UqN8ZBRkP8AHAVBzhvl0iDcUkpmTsi63NiJER6QDUYZHHgk+kbnL1o58PnOm4y3
pyYFjsf572cdIwcIYOX3n/KXXJfJkVt25kMMiVnUUDbX+HRQvw9MRRA4v0hvyzaW/V5FBt2B0lCl
KEGdtxs9Tt7lzgHOx9RmTkqPegqfaA/YtI+U+u0iyIMuzALb0yM4DvzRpAXdbgStn0UA/KNbbATy
SKd4o6akjc71/DyHt00VWl9VaHuEbr3774lJAjgNTKjZiGzyylsgF/t9l/q45317UAwmn4p3HJhB
5h8CuR2FBjdVQG0Mz/FsZAQ2P69+HskzRpBGWqAx+NZPeeYWm0H70vpaAOUdsRR5XUF1B6A3N3A+
W/rRAhuX90AhGPQxzblnytxacvWwZjR734lMxsYY1jdKinVYeU8eWOMwp74k9/sdzb0Zz/mteBzR
a+RIBKCkT/IAxzZJNropK3THMGKDwjIymRAUBhp/guInCUIBpsb4LrN8xqhmVPCBhXeWBb+zyCal
PTC3zY8ZKPOBGb7F8ry84+ofFhd46IgQMFqDu4RZf6bFshbyqPk5LOT9WXRYDL71eVjk0WV2fM+j
PDKDE79trmozcxSh0r9jYFZkNvufjqvZATNUz6TFkcyR/AbsHjBijRHwHj7398uIrz7UG9yWdEOS
T9UG/syjzrvfg7z+6st834dl3JcMlv2nW9zHx4Ud5FyhnlHmt1ACeiE9gY3nq3w3Y1cKtgdWmT/4
lg+VnzfPjaXFyGkhz+Sz3zmUO5F74z5mrX/1h0+RwjRKkB0tyF9k/UpPedpTuGgib9UwgRwDhrzR
hJpbflchTyKme/+KJYgcZjMjcN9qH6owhk7+z32TP9KIRM2B+eOuyBgJD5FcV5ZURqD7l6iOiNqN
SbUiCRRqSLulmTRdMqNDYHlaBELIo5gMaL7NbpHxnJ5lGGkksi9yqLF37Lf2s/ROPwmNrWSPaUwd
DRnpQCX3lbJaNRUJ+6V8H1gcA7G6ImeXSGG2LL/mt86KyJcs4MjHfPUo6A4tmk9dGKn8f5gsXF4u
dybThghSbMZcSiMXvmN5T7tVqbkcSaNln0czNxi9iFhkLBQhH6YD4TojRFBWsFFFmBDRK1XLKrNx
ia7UZOu8X1pe3fiM9EsFh8t1Za1FLMnsL3pqYljfE0/jCMriMywI46ghqdkbIoyIybvcaca9I3VI
1q90yc5gLLPu53c3GWxtlSv+So2yFoEqkIwjwxQZkoFan9w0V6lnZtzOiqidDb4Zk9i1uTmbp2XL
qpQhyIeJNBuxyV9FZPwwbROcYVTA2Tt5FFmcaHWjU4kONxTBZdlbBTtRJkJ2lMpOreXTWZ+a5w3G
3vNf1gth+pVPNA803vdFVh9FdYnyFKWz99UIUNLmxnP7sERUYEcPRVG6O+gU0M8QqnhUkaNKs4Ce
a2FKr8IG/H3Oox64Atii4OSDigtvoRFCBrIGX+fbfoeON9H9OqWnGaVWxiTzal7roNbToAWMGST0
SGMJyfTTzUe+m400UAI9Psl9wNNvow8QSnHK39SEoPBE7bmUVVCgSXXxKajD4zdsTPzlAvRWfPid
UN4i/kZkfkG3wHaoJYBNr7J6KkmLy/QyLajnUwPqNba5iUf/746VhmmP5f5PssJfy9628Kzo3OLa
4gv/wxl0+zQ1W/Uslj39ttdyyh45eZMNFlTsYBBDycFjOZGt+LRNQkgMvJyKUZme3GsDgXuB7+Cc
lvc2PhDRnfw0liqd2RvfetO5UTm/TzN5fs9h7D4eOdl/LREsFShEsIYbTmOsaMw1sYHFbhVb2fAP
XyZEhEkIKH9WYX/RiXBW/MD2wCVVLurMzaUc+VjYWFXqD/YnVfMRUDOMO0wsOcG1l/2afl4Ual2g
gGLwa9tvouOX2McwmGNQiLkrZiJNqmiyVLMuVywHMS1+fRJopGZwryBPqCagitpErEExLZtZhizJ
F1Dwu31PQgTbWN4nBpUYIhDQMDliLGE9c09EHv3bFu6oiTEx/TogZMtPgouTNgCmGNdMbRGbH7l3
3djSgIqyVEoVPJkF3kOVL5TomEfOjvDlEBAKDgq4i47BBWuADmFfCNvc/aIg7sOO2g8lImVefY9C
OZxFQivMhzKQ9lJUwntycB+9NjJhqBqgUSg4uGrUFKobLvHMH4g3uqhukd0RCS1+KTT6EhFXOdfP
NN/jL4S8/gCdDQIrEEqo+1sQZQS6IOvnhsPd4HI/pamkisEnbgPWbrrAlcPho28hxp3siCkpCnqF
FWFPkdJLxYqwE2h/JbuGUiuxrXEIAJfO8hsYdPEOxBItZTmwkh2cS/F17k7e3T8QH0NMzHKGPOCF
8fL7n9DJ6bHyKDa7DEYcDLGWq5n4YSKHIjvIBPRPfdiFTuSgTaqpmGE6hlvJKYkZSKtiC+Cm6BmQ
LmUoKuMMMkqsuPylxGITZSa2k5y3CS8mcD6XlzfhPqJJRpR+d+HB5+nyo4E+vAmdr2Re3a+XY2Lu
KdiGby2UhmQacpbH5wlIXv/yhovs69+0gub/ouOqsJy6712MrkQ/ypcc9UkkhifmHiUjNjQdXbz3
QfIyiFQM2KkTdWFHL+oLcigaUuOnxtVkk9e7W0jrigJQGOhJ+kTHeSA/IRKaU81zf68T7V+diMyd
wy2MwKUHPb0IKez2+q/MM561sA5sEiv7YP9zfm0oyBFtO/KQdNpj5ygU4ImT5ouGbOKXs6dlR8rO
+V0B8bd0RFs6NiJ8RCBFfvWwfSzvxiWaEqmB/Z8dcRcu/LVEwMTsLgNk4tkv+XwdTS9jYm/F0F4K
zpS7TGNKdPhKGe/Jlx6KJB65PWpkwIUwJ2Bv5V6geV/m37f7/GT0btCe91H2vUciWG6OUzleMXMI
iWMd3CgOlG0kB3r3I8ZEEu3pK6BRWYLVOutjsagKTnJpEAfWKdIJmLePxcQkf3H26hWsthwtFyhP
yWt7YmM3AfFQHuV+Qcq8D1TKvcVqEWM0j9JVgW0hZ6z7Jifp8UnsJKxgRjDwSuj/oaEQ0ybDIpSj
lKNzpkYixiNUWsIRq/E/rCqv/3GxocXfEI+mCd0FMAxEFYnCqOYjSJowMNEccvIBVpDxyYNmLWe/
jEssHIsvAx8h9zkk+abLB7/L3TEuOSDL4BCr04wPkLJtHgyhip4pA+tD/+A8vX++3HqHhSGnrNx8
CkzIb0hr/3oZ8iKSZBM8Db9cNwjF79Volkg1boGNd1mZ76aQV+CpyIjEMqEmAhtFDu9uweOZOhHb
z8TA0Vk5qlaxD3VsOrGNxK4esNt+HzG/MVbtp1gs+ov+KXbu1b/FYqnKRqNW7k3a/olPcGXNu/g+
p28d5r1sQlxHmWZRB/IGoNqyMeV98gni3yVBhT8pqmbPpkQR3A0Q0SijSDZvgunDq+bZXS0UbLQC
ou3b9BKIL3pDSXVT8ShFt1ginPiUoqB4BsWCpgmacLTVI32LuYRHt1KeauI1SEzt61tZbxmPjFo8
Q7J3rJ6K6v09ahVfvqSBZ+OTksKCh8QSk2YIlSiEepdV/D1bVNZRTpUhlNRrGwJRsUlIihnU8mmt
fE1PnCL0NcjE6BZb/PYklnXyKssNCpSTRQ6fblfBPygfW3HaUIsbkD0llU0+DuPKFgNrfv/kOVlQ
qnsjrvlNOuHjECuRQvHoETHTw4aTrsBqY9E5907wIMHP7IsdZ8rG8/Vp7ot2Ae/zFxtr9Ge8/U8T
6w9e9v0FzvZ+KHvIXkvCJBJ9OERE8UTFibqS6A7RsHlOGgfmxPSn8X9NpkRiO2UFAkV48TSWWurw
GwyxJBS9pk3ITIc9S40u51gRoUnRbSMPiLsvVB9WJIEDcTqTbQKF2eevv4APfKI4/rCASAJj/Pwk
DoO4jjZiK66vuBD8RFXQwgKF0n5CV4eaEJWw9zn5OAPT4PgsZ5RcmbBDLG20MuZQnDsRC/kyt+cX
hbaV2fMFM+D8WSE+t1cyffCcpgiWbH+Kk3xKsXmXWF5/mXzjTzLuPydf/0/7tlTKc7k/V/1WAkAD
h4t8S7BJjhmJm1HBxiMdg0DCfBKWk2evsdhUbXx7FANcTI7GJwYXafA+1981u+2+19htYgy0ny2e
tuwaZcf2flHRqnLSq0yZ6YkPKzpfLADZwZiPgbKDIxgtIb5syfK5XsNCgsXkqKJeKOSAp05Bjit2
NF8p+lgiJiXtkkWIRd9WHH7ydfAommHH/OpE2TkyqSVuiDQ/lu+aPUd5+YX5hSQIT0P+GgiV/fts
GzKZ/+ZMiLPxD2fidFbsW5Yy2RJlgwl0dpwV3sWj57EY0mLMUzrGQZwR5cILJybizm/x+Ue0D5xE
SCRoPTv691E5f3NxZH/+Y1TusXKvl5z9NwTZjygy8q7RBaI/7Mnw9CIpDREOgoX5zz04SNCWIC/U
3eLpYJRjapWYKtdvzK8pmU3WpaU/bOZpmAMYDVhxFjrV9NSlyqkrsR9AVaGY0yoRA8ocZgdwrDzk
kI/6d3GEZel7jgU5KHCRuXOxxmUf/Pvd0wHifyyKZtBOxRYyesv+g47e7g7HvesU7IA36cB7xAvD
F8PIleCn6VeYvBIMF7kXg8sKlCVlmD8SfpYsQPkiG9qGbf3XrUX33q3+u2rHuRXjS8SpQqDEB1Tx
88R8ExUmbo9Y5LLXqJG9h3nlGfEi4X2RFlhRM83mrnc3QTn5UlxumpTfz7GKGKucfBTG3E8zUXJi
fOtfcrqJwX3//7wLE07GvX98NjlNTQq+eLsYcBo2oAic+I9g+FjGnkjAb0RADsLfDxhFcqhisBNL
gKsL06yEFfntN8qEIpylxCX6uJAAJXEPWVQOPI4xfBLRakcmp8WQkWmRySm/r+IK8X8KQnHGGp+2
FLjCcmjK39Wn9aaE2qNMmLF1PJepzbClDAkHEe/Hcrqfhp5FPEp0ROlJDPNXi2iB+BXnUP2iVAKr
QeyG35iwu6O4B9vy18cQK4JyjEjsg56/5REFiZ5KzySV44E21ONf91PDlZBIEfi+wI6lHbsda1zb
8LqN2KNid4qmkXMWOOarOMeKv78BJ5WvA0/hg1K5zs3SawcnTUIasETyqn8XZefPvLzo8n9KsqRg
/7GRT3XZ64WBJIukibQO8QU5lQ0t1/x1Aq5x9fJrn8jUixSKOyFZS5FJccblxNUmRC/4apgbqm2Q
ufJDIvn76MDBKc6eRPUptEY/D0stOF2l4f2nhHQlkCc/JSAnMTAJc2I+YviKJ81K/mUH06z6Lzv4
j9SyeTCPo4uTYUDgiJ4Yn3zfJHwVUEHL+mEcoFWNu5gbBCHEiRWXSdwh1DAqbr8TpxlPmeQWhav3
FJe4veSdmKEr+Bo5I47z9X58/G5ZRJkq/HG4svDedqL0JOBz4+/LXaA49PzKM4kGirkoWkw2TI0B
OUJoJfAu9oT8H5JATGmoZTCypdf1PZDqS1zR4lv8JnFMnBdxaKRH9gnuH5lJ0YZiJlIlTSTt8JdZ
Hf2XMNm2owF/0KTXmG3fQSD/EKaqulxbs87bbfbULs5S5z68wwdqglGiCJZgDFXCD5A3EPcbXoqv
YQZI1YSaJluPtufN6LH32sdu025HRFhwgQ5rZXlJx/lj+rI+ft9e/yb6/+toJXqna4ZqjGzV+EOL
D7TAVDvlJLJvc/5I3ED2M+qNM5UgFKmzWIIcmDKcZpKOE6Om/knsSfWC9fKpBy3IyRhmXsmoSXLw
7mzzMqmCJ3IHPQEHwTWG3QGRkINQD+RAvAfx2EogzKBzJ0aCyByi6kUE5/ZFS3df9OBlKttfRWok
5vWb7r35Ej8hIscRIMp/v5NQVeXTRyTHyHWJCZ1eZN/aX+kzhUy8UVx9Zy4DEDO48YFMcUH5/s0I
igIlHCo6ZlfctUxNYxCJJdHbgYQrsFymwCT2KMFVUbISPhKfBenG7Ck8bpLzJwn3ZD8lE5q8q9iA
+/n+njEkdymJd8naYqcDdJA4nsQVJXUs0T6GxzaSZLGERyVTqHHWkABEdhVkXpwvooyQAOhEkyWS
fGbnUCP0SRsjLPYRDeVBbaDEU6xy9sASlAou5I10RRbVLwoHj4FixxyCR17+K6kM+SKdgZsmx0AC
d5yYl9dX24NTSYJQYj3m855AS+ZRO0ggUS4jxbQFXxT+RgpnrJyvx+d+k3Im8rZ7HB2nU3atjQGa
E+8536PgJipCg2JZkueydmK3H+5R7QH7TFQquVJi5NC5c5BURD2rmbmk3QuvpHQy1tctUihBSRjG
TdZE2okCp+OMSJ9/j0zlyyacA6mCA7SBmG6kMmgiTt/FN9xlBFfm4rHqr+jm6fAqMQrbu8E2+usF
W1jYhLMIYMm9p3PR5RU7gqDYOvdMgmRio11RWwRUCQJlWHJAtJvIEaV3j+pVRJhH97T0ceaGDrzH
4jvSUROvVYYmR1rjT6i6eEMC7wtpPtcBtdo4Wom36ZlySNi5lJiJ6k5MRC5CToGo2X3axTEXO6QI
0hAWdqRBcgym327Ef5MMw/FukfzG1GwWSBz5mleLjDnQ0MjnnLFdKM1EyV/WkrPoMTdlKSX7cbda
fAtlkH03/59OFoEYfeHeT+/5ERpg3STx+f6bEJM0lWSoRPOW+H0GAY16dtHJN53/j7DzWm4rCbLt
FyECHjivhLf09gVBUiS89/j6u1aVdEejUbSCzSYFAsfWSbNz584+KtC4NQtRljpoAc3w11yD5toy
pR9LQEwh4WUqUQ+6vhQ1VX+zmpvhs75jTqUNBX7SW2CTEi9sCfOtFlkWtL7FHmN91DqccYcHZkjs
UrfMY71xQ9IqujKjkBbrwP4VlqfrPv/gU2aR3bPwgz4VJRItS9xU3dqnGkHMt79bBKXLl0lgVL3d
ZnQ5l2/PkDKbJxxLYmbC4cTxQzRuAD6YRk0A3ozNMrVta/hKcDaGdp8RyQqQVJ5OHaJ63xmgLHLa
CZhVqpEHasqDoA9fBfjohcLv6f9i8iaIRcrGJtahOOrG9pkr0TKmFfH/SU2MSwwrgSRPGCZwlWXH
vmUioZ2vUiv5UaBOJJxiiK4LFyU3vxs1XNEldJ9NFQXC3JeHvec3C7Ju3L8uGoifSTz/b5dV+Fvm
/bvH+iNa224uk/lmR9SSag4erR/pHHQali02mJMMrUfphqWbSWuJo9Fyy2LB/PLQbDF3roszubVR
bqaR4d+L72N9x+9Urx+1e8gTfW4wppb/XATUNTntfwUL5b9732IRFhzzvPIZ//5bsDArn2epbDZ4
XzzTGYOGG6lOA1w3BEydVm4K2KMTgpvLF9bwHSB7c/yFHjVGYoFhNRbXEAg0TyhAbnuL6i6QacyK
Z7AqsGas8BILx5tMw0VAfVcNKNCm8oilNDOvJlslKjEiVUJfy49CSxgOW/WYqmta/xV00575t+gz
/z/n/kdSf8gkxf1pQIXQ/BHT/2ZZbIFsLS0qmDMcHEiFObAlCn1NprkibMzWtmibZXAk9GZWtMJr
1MLM+Ciohnu7puCUxehOeRKFnyAT1NZcvWED5W6Mm4inWOiwTV8UJTC9NvKbQjSGt6SRjCYkorij
4MU1WQNSwsDDvo6bpfrpxxxHaMYnqQbiCFSAC+T9q8l7XFceg6ErtWZtImYGqsIlVHbz4IJ50ML4
Naldesfr1bRqxhv6NoQeBR8T7oIV3VFPVCUmRyAs/+DrFpO/PknMkCznE2bKldN/ED4Hk2VynCxH
pwdCL6A/ZH9YVXSfNtFU0xvwDxwgTKZArFg3mZRg1Q3JIrT6AvgjCGSEFtcKAw5+voN3uZgKwCFY
gEaZmMpsavyduQfh/TTaokc3cLqWT1D7cNIw4rnfOi6LIbg/7uvydlE1dBC1otxSXaKwPCfQoXCJ
HyZMIC7BC/P78ZH+ZqKRw8ecTJ8iPUn44IcYtchYLFAhY8MTM6PgyepiwENEJ7zpum5kGuqFZ6pR
fLJEvu+qMYTafBsYCVGm7w1uACc7+dc8PQ88fIIKAN9A3nqOEpU7vST/x4hYphOGF5xLPV1YLT/L
HoQXcx7ZIYzjHokPR3R83DdELpIXSYIbjsfgEPlikKAFgVC25sovcdzM7QukMsiXRK5aNiQtwEWI
OYnZydGoT8qjNeY9v+eq6VBVp3uZoIAYDhDXItPwLfNhnE8g4f+bFoe9yjn0SyIAjCbRE2pxzfNT
sZ2hQB5ZrsbLJnBGtuaB1ORhxlFRJdYekVRtKaK5fLcsiSJ33O8zlnnfZqwuAX0BsTCaX6zFxoh9
yx/MLEydNdBSAiAmst7Kj6kmxGpApc0noGnYGeRczP2ZfETTHpINgKAZlFm5tdYZvSPeg9STYV28
+atm8WGDjDERKt8f3igtQL7FnBbe+T6oo9ngShEDQs9FMAhNUbGisLFHuElb4oNfC8liSr417MWf
A+KgWHXRTaxqSW9fh+n0RjkF4NagQwcj+iOhKEf9dNgiPkbBIPzR++9qLFLAlxaSJ+01uTWoOdZX
33okohmc6Qi0BFmnAKPDSsOkWHbQ+evNsDYW1wx3jMEkmhk6ZdoAoaw8jyyDyxsKIyIKS1qQayy7
Mt0K1Jz8TbBQKk7xE36OAVeu7QtEZW6S5hM4UVT5OAUpTDKjjHi2HJvhw6EIwGSN36/IZ0Mq8kVr
Z59jNrgdiXonIhUjB6r/mD0La1vSXjEO7aFFNxwUERJYGFU7S0D0CJ0xhwn9z9hGGl8xjdBZWGUf
k0eCkw69ZwzvI7IW6x9BAJv0hvUjDoCPdfRwiy/0wsHNeCt/3SJZb9K2bxKf6O72nXK/FMb6sHgn
gFFEOx3ag7RffN9sm/IMRo0VfdMsdKSDZSFQu6IpmS1i88wCpdSM4EW4gxhAnbARH0ZRWnWJDbQk
hgLlRmidulb6Y/F17sCA6Hk89C1hLtdNIDBP47+jpqJYzp8QeuY3W68v+C3SyCXp/ax4GFuvAKUl
1CZEMpm1QCFgK0d1AyPB3wJTlWlFDyLVhCNYVjFTF9GpQqsUNd5VzfSxAK5nTdrws1B5ZAgtd87z
tM4KiTNgWa76PfQsyqDVWOb771PL/TWQ+J9T+xNxOawyk82sgBsTijIs0JjpJMyazIwLQBkaM3/f
MPbA8niWcMgIekhzPg7ZgrB1QZ4zguB/geWlv5Xqfrv6AUv//eovMvvjbsUhgiloNYl1Rq0cM+e4
A+e2I7UiOyFlrPGWNL0z4iMBaEMPGUtPKQECEvZv0YXXRGC3xSFR/uemWEOL2Ji2Jnkz0Sm9YWsI
QwxoP+lpelzV0rCFT7cF/ixAYMZSqKCv/4+Vlkn/tTDw2/34I6jNzrMHBGlSR6o1hhWwSAgsJDXr
2vkGOl72AOgJYsstRMb0ygxQKd/kwR2A7UHSrTnCq/ugZxSGhCGu9UBN96CrfbZaGIgwzf0rBSx4
gqY31vtSoRxMJ1mOTnnjWcrBFBm6xX542iXC8XS2yn2DLP8kqD4jELYOcbQFjcfWkqHEj1CT7mgu
NCv/vWyJ8P/2SBYZ50tTT4n54j6yvy2K4epUSpCqcVEwfba7qQ++zo3h95E6riCT7lUvt6ddn44H
OomT6+N35LCtusk1FKeNnRWw1gIZDQcq13/YF64r3xodxO9JC7WTWJy0GBNBL597B2rxgoCsbHcE
FFlcMV8il4L+hhYphyDoF6uZyb0ot7FJJNFkwbx0yOBjMO/W4eBmRCa0WwRszSMAGPQj8bAsSPsF
9sPEXNoV/HQokbk7/+rBGxhyTrFWlCGPM+qgip2l2jFj+KYBpCUB4fgR2+ZMeDTCf140ufzoaFY8
L3dt38CvqtQUoGNKJkF8+YzqHhHTgc6GYgDgxAhL19bo8m37HUS8h83te6FeQMe4ZcoxJ9Zbw1qd
9CXmBoABU+jXgr8MSSvmjVVHcB+J+Kui8EB9F/ACyR9QhCFMQ6UB2JDxGmrhoSJu3c5a+bg1O+PI
wSm+5bZGV+6TyghZHLKgyhp2qwV1KkgI32KKKQ/es/cHWWOLULIyuLEcHAkayB+1UJeDbSTEJD9J
xF0YL4dQpmwlEscenKUOr9+CKRnfVI0Uji8Qft6ZH9c6kR5nSJ0thGlIBMkud/7u+XBQADuz/npU
1a7YoTA3bMhytgYM0OZv9QWhCMTZS6o2TuBnSMFjUIGuVQh73MQUSSJTXq3anNd9r0mVMZbnrCVI
vxrmHzqpmpQWZk5y1B5f6u3SzlIBmLeAVrKfYknsgGtmRK8PM7pfLypMnyLBzxJyHZoI75tJm/IY
/ZsrWiE0kziAFlq1kdVibAaESqFVaEdHIpHBvE+Q1ZOVGy6CJQZ14sZbnZ8gLROOWOrMSY4budXg
RgqORy3QOCUjYGfQb4wrvX87/iIwYQ3k0rakLYN7yg694u7OZfALufWKBAgWzQF+Bbm0HNnJY0gP
TYaocldvh+1x2yRp3EgDe8ZqpacGHMopeteLrBo/bqQbT1c6vJSzSG53j8aUv9YtxUNOFlT5U/xY
bodRZ7zMrOhvCn+sdJE0nwNDzkvbaCB779azD6VHC2Hhnj2FTIkVbMxcCC0E/m2LR8g+pO9tEPDu
27DCoJnjVZZczEP1LAVMnWMharB7yCKVSabvcmHXOvpsfXMnq14fXyQFF4KDUn4bC2urRjYk2wZp
hKTwf2hxTsCiR9QlRJspceCui73THg2X4qOJixUGi/ypUPAvPCTNHIKlIdk1gkvVcz9EeWUWiiBA
kSCG5GWghH6qW+pa6SQ3ptArvGBmbEbsLnNYXH9HlytkzgZp+H4THxzEEhVtP5dp4aTWzd2r4YRf
Vj/E0nOgy+bjRpP8BD9w06LnSw55XSCASDdWn0uzMPQpzsA66dtRN1Rq8HkR4HMDhMAe48Mexsqo
Nf8Geuf46Gzn9EKud1WqugsBAD7VmT4Ts/byd4TGnrUuk7cRS3sMRLY3mRsvG9DcG3tuz+kR7Kxr
m/oa4VoEoL2cJoiegRWBzA1ksM6YYHrZSbqXV8gyuOH/dsAQ0f/mgEvpEghItgCT4Q8C1Xx+mJVy
l5yBCv7uTb8GS+F+hU5PGc/EaFeK61R2OM5lTQ57vCfLwCO25uOhegtAHfFjOG1oSkYYxAstQztr
S1SC4NYCX+xpRd/dLxtXwvImqgjySsQbf+3gvFJ2ZXwTI1jQOW+Wwe4MWmWJbKm8+CVF23LGhuKp
mxMZo129KRN4+xICv0cRTQ1krpH+pMXEJ9Un1nqpydqAgax1ZjFooHw0JCCWX0oA7H6JLV80mTwi
CWNRR81LDVKCsb0F1CJjYQSWZZReerZmmKqt7ydvUmv+la9Qfv/HzfkjijyUU+kFGl1HoqNRa99e
11IjRi2VYXvQcEdMkOK54TfCZ2NjuhZdqLEdwIAk4gjz78jdNXLINgi4Zy8mcIHyDchQeCjWUPEM
XCgRwV2HOTB0/mOXFx8RNhL40TYZSZ9ujbV1DyRATfr2hXSwQQ+asKy9dCWIl/gmqJKQse6oxfHu
yTPWlAhBbykZUwgS74kjibbc5LqElc3DfWVwBum0iL8sNtkeMiGQK+ERE0rTppzvDE7Hz5l/PA+5
3N8ITXSZF0rUrXPpUvZPRHY3mm5Wh7yXnLVN9RZu2htgjKVdLzftj2+7T4O/5Nqg8BcZx6DLhEZr
yT0gnLrgU6IT4kyZhvV8fi22Jh9IZ1hgy+P5oLN3jkw9nVzp6xAj3sEoDbhdx99MA+RQKPGIoAV3
ZvjloyLuLQ3c50e3pev3/wY5B1wrSs5N5hmZa+BnA3BssGe8M6Hq5cM0qz4UniOGaOgj645S6u0F
yrl1zBGWEg3eERCjYCNq/cCSKCvV6MCHaZ7je3SDYiu1s9gPTDktUwUvq/FcEjFK9TdulI0mbm08
IfjC0rlbV6E99vLXPysQ9dN3JEfOGdoXHFWWsEFvK4Kj55wTRMgOMdSAT+tDDKA8qi7CrwYZF7ys
4QbzOYsvcsJ274EOUT890XcVEt2k0c8w38qIq/xZ/jw8ZXikRWUgN4faqykReAhYhuarzBrbMMdc
9/UwYvR4JftmURyLjBOztS7Xyvw4ICz+oGn3aYqFg3PTtH99jUoZuRVuqZ870IJHDgYG8uvrJ3Yy
6VlGcsf+2e8CHI1WmmF6bFEip9gxpWFEy/lhArZu5vvLjiYXR8rPNTiOx/PfXiFb+Fuuji/IlrOl
bJLjl/+dlmVT21wuOeVIy5AHv1QWqIXRooU47m0uxUAtBKmzTJwl1Pu+vKAvsj5Xym/F212VSXJI
XVRK96tWaXCVGdX2tTXoJVDLrDruINf9eEAemUlB2/oiW0XaK8eULKTpF9cbpmwj4nyq1x/qqOye
a7tNdd8/ldrj23xrNWW6bAXNmevhrDK/WbdoBEVkbZmvbhjFlTeBzqLS2Dg993f5Vvlm0UR+sjtH
FGrdOu8aJ9jp1EoncN1uEAv9PCMcxcC8YjcZ1cvd/FX/VFkizEHxg/YEJP4vUAxO3eHj+Gpa+Zo/
Mqr6AnOlss3Ux8dm/vXSuTl8DG5K57sjD1uhgXQ6s8UQWF6sG6vnCfnAspZhGOpt7glyF8AcOk6t
FHBjqcKsx27mkYVxrt73cjftl/KsVxx0EK2ZtF9uT6dKhyltDPnk32/jbGUz7S9pE/14fEmfmIDa
rDw+LR7TjFNnJle1jMQkk70QbKSZ4XrziITdqnLJdl5mX4xBaqd21f6kcYsEahCWmnbWH+gwbqpz
EEOmKyNmt2COSX9+xQyeAPTlB52Xdr4/vYJbV+whzIpGMjebouYVjUm1l3aqm1vWS6nvRWOT7aBa
OM83kaqbP6XbBYZztKYfyc3o9v1l/6Hm1HW5XM/8+Me6/BuAl5QzBfQyCsiA5P9YlsXSIl0sHy4U
a16Kb0d69hq9U33apyjAnJdylcrIAe3AHpNyUR2Y0U/4OppXM5U2rQiHW8SG/vtwMoW/OYvfj+cP
ZzFelHbH7ILHpIQpAThvbxDx3lwhw1QZviNYwDJHXD9dK38fqotJDWWOZp7pdwcE31k3o3sU6mmE
WTGJ4OYrlUNsrn7oMMARg3mVqcAO6G97h2ztRPJ2qDLHvlDNdY/fKzTQzrdLNDVQzz8cbi7ZCsJp
qSyETB6cYW2I80X7fH89ul/TL1ZmZ3vqBUwIKKhBjr5f7jZpp5iri8O5Io9DCL9Yzd0e6+sDelvI
dNenN/TaslLPldqMgabt+Yk+NSauzh6xb+3c7bxeQL3zbdtkZPk3I4XQ8Zsy6vDcGCd1+sTrpa9s
V9VDpr6aSPwY9RhLyixp5CpZKDYOpK92j8trtNx/IFeWRgypgOZWtd05HuuTpPJYrB++mAScaiEE
nUdxPNdiTaGImp//w+H/tUczYSkVs4WkXCjk/6ikz3KX5eW8ZknB3i07Lmk2qmZRd39RZ6ZbpoC/
b2OHWqgKoqk4bNOJdcqjzVYtDppFlPYfuL7tfNOcarRnBjENMYybX98mDJ19A7/4LhbfJo8/8A4/
5qM60rX/WIN/fSSSTJmDJ1hJ/uSubdbL1XoySp8eRsnVsHjlTKwO1mgAaIOmXr3IRG4aH0dOTx7U
km7mR9L9xxH8DXpOfjuCP67g8rDblRYTjqAwq5Afog57k68AAaWvGDhROFdnNO2vr56Z7Y5w0Ibp
qQ3EAf/7GP5SxS2ks1kuQrpULEHj+yOLmZyOy/0lt4XFOauM8rUlIswA7flu6uXM8lxOGWhTIwNF
HbeL3B8xcGlY3S46ZDyD2hCN9tO5PnpgpGuCWnupw9wiFCwXN4VN9UwFcHuX1Je9CdJYVYTQq1Ta
mOhDpW3D+JVRugrZtVco1/eQ1Fkgb8Uj0dywAbiy3dayCLzTg0uLG5H07SLT4H7kIGpuHmhMnyHY
/lBgWqQq5vfb6mfmFshovG0Nho0aLBvsB5PlW1vOJ3tFhgJZkjEvKMqBB9dX+X6Oezk9V0aM/1j9
44LmQ973v2slhXQuBym4kBSK6VLGCOE3YHYwLS42owm1EhJVJgU3kCAkHD5juFpb5IKASH+2HL8B
X1KXJhSWnJhvBCCW6Ph+WYCiqBoKwi5gt7ALnKN3YK60pT5FWZSwyUpVeaOXgeim8BBg5p5CtkQ4
fC8pKkVC8pnfzeBD6kIeMOr9CprQ1CrfSdcwDsu9GjmZfkeqjgCAja2DL5YmkoN0zEiWl+JoaRbB
xI5gBsVZcFRhhsXSAgOnl4bJiUGH32tYL8qr7skEFNZcS4Q15stmt+KrKubYhiy5UcUgUeiIvfIK
8PUZ5R1VlILIi42voKt5CI92B5isoeOIHBJJBJzLZe3yGnEIg1Kb3I0ucd/kQbCbrCViMTkLK7+H
LoafSN1I/9KE32dxwahbMHPBZBae/8dcbHDt4BGkicCu+2BQBB3b47Y9nFMy833jzACTQBQc0G8x
eZ8EwQZS4dC/p6JAJB2bUE9baUbX8UPAj2qqqKCdewJcQwA6RTcEKtUeyDHlWx0J43//7+tAd7wO
YDZGVsR2vnFr8R3fbqKwY+4b/SsQNeMGLNdcILHMvrdIVYiEmY0OQUhPbTfq94mhKT/xYlJJVEw8
NL/t1vSoVjU/FlNQ01KBBzNe0zRJDMxkBVI1QS09xr+aU0GG+4xgtjVmE1XhP39LofBCFZl8CYCO
K0YfUXOMiumjb89fqfUhE0IgtcAwHHKf2AG42gBQiuGFLPjRfPiZuQNssYgAyoDkhHRGGl9MdeL/
TZNKjUNtQ2oTvwQldgzuzPQUhlxQvjFPFrI6s7JFwsyVbfVeNv/b3MayzP+xDoUsDS+gRlmEy/63
dZjut8XjcnA4EoidoR4f24dPFQnkookEiePteXZ8ioQQIz60bQ++0gBgM9vWkBFOH8gXxO38iAwH
0ItchacPGiAmB76yDf3iQPKT5EItaGxOQ/VMkQb+7Nm3WkuA1XZKSoZFT2JMcmzftWhuvP6pJ/gI
PxvEFlTcfI/vGrZ3lHS96eIZsSFB6OgUEFpR2vgl+cUlJKDqTxdVhJmgnx2No44ZbqnAyDmD/ozI
iPc3ovHe3/zVs/jIKbAxJUNKnyyR7q7epwia2MmcejvT88o2eILmXQJHVuKB3+UpjN5TPVshoBbW
zSst0F9eI7CqGZQwRdRPzmnyKvBpBd6lgO0zCw1kYXjgLInd/goO+ODd3730xVq+54L5VxL5F2QR
D/LbGvnDg5T3m59rRANeBDSwKG0pc2+EK+lmgcItBer8EwPuakoxLH2S7pNHH2gvM9wKayjiAJYa
RANoGQhoHHOVx4xEpL65/dA8Rv7Vujl+1k+kyY8ZqQfU8o/UuJD9P5CcZ1XMIEWYJOkk699/84uj
aSGbTA7744M+4fJZnDMRXPUKSUuwxOpUESiAaChjxQhRpbZkynKL7hc5XRabxC1L1GGkA0iDtVmT
5iaAiJ/Iu/5P7/ffz22m9H9jNY8+KeQttibZ5A9Fktn0Urjkpxy9hXW5hpZAmQGoN5aXn95QYB2n
AAR15jKR/E7uMwku3yqpXWf6u/23fLn4u8VUWyKiHMcM6qDvRA2C6qxIUBF0SPGXHF/2RaF6y1qw
Sypb29/urmFcXcuph2lUU1MIgmBXSq203Misif3452oBD6TvkYWjNdcVUCp581nZ7zGxv7BFWWY8
g4R6vC8WJlcI2Vwa62qusX7ZsLrWFNasVJU/C+38SzpsVa0ltynDLZoFzfcF9R6pxSTzEmkgzfh/
W7JXdEyvoOlM6xP0u4Usfc37qDzNhEX4L8poqfgXUJh7WMwm5VwJgdFiSEp/W4Hb5fE0uIwCKGyn
uAbUUjAGv+ldNSwzYpl+a3vlHB4oFRdD34c2evNpACTab9+t0QxxDc2kWgnh412mKu9iErRbGJAt
qFxGk3JG/JPGRMfad4x/rMrE6nWBmg2h3IwuGMvlEuOocQuauhZixXx7rCKNCGlugb4IQQ+l8kKQ
K6S4YvXeJRfq5uE311bsTll/W48uBxUSpCfCDs4Q5BZdAzJCzBB0Tlq5z0heVWDET9uBYuyZDVCt
bTOxPcGfxlxGbXEfiObdGqkiW8cEX6PSdhC3sRrOt3p/DKJKxxf9EPBm0DmJT4isWc9I7UFx4V+S
iS5+d8LV4KBzn9ItmdpkA0JRcUpivskctUTB0kH4XtIwQ6WU/aHcMmLq6aVe4KyCSOYIS6NGou+m
XM8cef65YSyaqiueKFuXzumRqL3jv1XwLHIKoxsvoP9WonER9hY7NaIqkMfN06qYph9T88XoNMOc
ZZii7QFGmnNw36rvePBe3mmfnY9+SAseNm1oUdLR07Ex6QK7FEVC90Lob6OS21XY0g15yYiBif6C
CmDsF3GbhsNgymYN4z7DPXkhR1zsn3xtiHQijVTfUy51PNJgZH7pff4SIt10108cmwfKFWZZcVBB
trHMtKk+yAwaqjmuvFct2z5ycOrTsDrpEQ1v5sM9zyPe2ChcM4MYyE6VukxBkZCtmeYGuV5yn0MO
yyvDfDNFlDxXNxlPyUQnyhZxtOpWsgoKn5x9tLtQSR307b5cKjJfETNlKcT1OUQ+x+zCxe7aZuwC
CpGsVI/ALai441v90ii7a19zcxJM4JkECk2U6qFFi9c9dhe8j5i8FLYYJSnjU+NReMXdgRqWbrp8
rhRvdQCcKwEYj64f9tikrPAIQ4G5HrxFkVof5iLv9AGTVqN5sGriZr0s6jXpRmJbGi3TUXnVAwvy
lx4G4pQw8Fh/7oXtaxy0Lf4zmAppNRa1iG8ocvlEy96xR00jNGoddFsawxPhqW/QOWmZFLi0Kc3i
ZDRQSmNG2o9/5doBfLGlyC9O9oSjQVUCq0nbvXGtlhO7RqwazkxzxJZRW+ryxln3hBRTHsPsYbht
FbXY2/JqqPAEuS2VIo3w4NEyN/VpxkBRayJTRdae13f1w6cmXAawATT0nU8Zw9ayrUN50v42eNQB
xNI0zaiv/t0usRjSKSSSqpcJ9MwHCPYeDfTiV4omwSVY75IagsGgLb6nV4Y7f1jelnVvCcIwcht+
Gm76LwseganJaKdQu1BQzdybb7JtQhdScwTW+RfVDUKzfWcOwglfNPw7hX6WWbpxatyRwU6xT7hj
Ws9rirblmI4LczR2YKQ4I7P0IjXyeF5WQKyBeOTjD7MdqjMcf3CDvHv3em5kWrZJ+9OrcuDM/GLk
sKV2omBvIwKfG97kR6miEnDBC+VyA0ZmWFhACF1D5MDAfkk3MtdSvdfoo0lGiEXYKVw171agBryR
/vCvdIMZimZA9l26N2+1B26is+wMnzPcfDZOBOkyYDG+WVx0LbuDfC84Xd78CZi8efHTLhiP0c5O
Tune20/Xqf2Z/Ixb0m1LmYv/4qA+Abp84eex8mfbP20PjcvXD/h2r4QEh9z15tMn1d3owcuIxWYJ
H1i1sbzp/tw6y/XajfrGEfHGuVFCZ+iFlC7sPNI43OaeB8htFHsCKQknQXARmRbnxpYdeeusX9tF
He+AJA5mT4XrlrkH5g+ad56vi9h4RkkJox3WyEO6z530g4wU8Jpzk4CTiHJc3PIW3rwAPFPu9hB2
5I1xUzHv5DljwBymwfPx/+kGo4vZh5okyFZ4Q3zRpVHIhXvGP5rUg73vbjw+2b8EkzFekdGHkXtQ
X1lmnc4dy88WAmtfixMphaMHmceH4DZHN/iPNo4nD0YUyqqpa1X6dMRTJLj9Ob7TQWtDo2HWxrMF
1ZC7a+Z2KmmsoyjdE0fca57Lt9psrCbrFr/n2zWdGnFphosueJ3+gB95NmPXvxsoovOWuify+R9r
67sGdGKrNVZuj6FilNubVvKiXt6Ofk/jAX2oMUJvgOcd3dgNf7i2U+VUBlqK4T9dsF97MiVV0Gyi
Zf6pPRj7r/20WniGn0X7/fgtELZM0wcQ94Z0tcR+FhsOSOppUsyjr7ULVL9Vh+aGZvaHKbwEQGrs
VXWYSvSu0HRIHkFNFiu0trAFX8WbL1udXBlDJ3sFFlNYLRpJDaFgJPyIITT7Y0fGut/jOkz1IMeE
9hFfSiylXn3HGDIVo6MQvqbFKUtWp6aVBJMcOpyWrTOQ1yCaoP45g8N4qm0fjl3boWxiTDXU7R01
s5BPQkcDemOpxvhGcsq6m6Isk2nvKUYAOdlwQH8ycrGF22nL/uXkNtNWmHXxpAivQr5CXhlgg8Jt
CgrlkWYGxXqnrfI1oqbfYmsmT0rDIM4LpmSajQAHcmnm10N2647hyVxHGeBcYxMSLTOqE2xH4TOR
DRlysccn84Y012PIuEi1hPXEv6QElhq7b+GMCJuJZy3eF2vmCgtl2RIme2bX2PXm19nmprGsb6/P
rUWNQyDdz6OLTNGX4dLP6Gix33FXRqYtI4IjJn4iLZE7JwWF3I9XgRa7ySMsOdqVTP14L0f8qwdF
CFLkxvcN6rv2AWqivSuDOuBd53Q3UGga5EhJILpaUHnynXJdGO15n22N4LFkW5PnLKln3L/goFtf
1W7Uok49HdpZuDAemtTzTONA24sbsYsy9yY4GPuq9vXZt8rRojzSOj1wKexQbMBOpfr5mVLPthmh
z0i/8RSTxx3YqmBUBEHNgw/t5YtbE2OKDE/3MmyVuDlCVqFvgZP1p9uN2/fySJ/0X4f26VZGobl0
8u5fvNVeoguqxu4Jsj1Ke79feM/Jz8Y9osDmoUj3dBe/DtB0muv46gXxVf8qqitdyCvnPXVXvn4A
efNUBYDy1dKjHMzL3eS52JqRkKO5tauknk63yeOimc2B+a5f/LQJPuq1MCblblIwv9m+nm537dKj
d2n7mn/4GldUHNFuDBsLmrclWGpLVGvTlgzqdLperpiiDIzLHO5eqQ+pKdCgOqW7wMqBkyNddfyY
vZE4Ghqkxr1iK+nnMU7Fm02n+P8ZpfmbpB/ZpVn6f2HlADPejXuw3ZK+8pQ22JXZCLye0EVXht0f
oaFcM92TY0M2QdaENTaMjD5X9FQS1OHV8CzGTgxYtGMGo0XwZFQ0fAYOgE1oIGwSp1YjrI2qKRrW
mc4K4sHH4pts+wDTbsJggMgNNxk0tBk/GRgHb4gvKN8OaClREUU8XOKSRO9gBPr2Ex7QEFAq2AdF
46ApGIOrRz4SZ46p8EFKPfnY+FhK/fK2eR+49c0y87dgOkvaTfqpvswluUsKD0yXEJFik+EYci6U
svnVBnKUDWwQQyQWwaMKTqF6tHHNL1WNNs1diX+6c2/6hCd30xx97Km3x9fV4V6mKNYp9SBY7Mbc
sJtGFeFHJCb70y2uuGWSkt2+KqPRH01RSKLs0mG6ZkNaeeHZekvQtQoqEUq75J5/on7Q6SQ0aw5R
s8b4WlHYsoSjobLmECwHhGEto63JEU+agvyu+Qys8sAIc/9yqoZsQWJ4bH63B8nSgJqLdsbNq+nm
CrE+uzp0UG5Do+4Tr9GPFsbfhLZVfxAUpw7Ck7/4zjS4343s96YFZhse2tQjJv0tPqjR5AFre1VR
SKgZ4iwQBiaNq4hm5FhvFD9vBO2jkNcENQ97X6g+fQxOXD+vqk0ustYY+M7eL037t2f1zb0dofa9
SkCDjUOBKtPcQlxLuL4TkGJVefZ3lK5AFO2HhgLyNABpDC0KdjOQBJtsmpSbjceE+FAnPAPZCUGa
qaYJV7F2m8DkREjganWl51YVfF49k62MGp0NmJVdD8Y68RzNXkUp4mQOozERmWXfQsWYcz42il8u
AITYgDhtr9gW6ea2w7qEHPY6nLn3Wder0dNXRCvk6ipXvxYfrnBX9vnViyQr/fBr0SpeG9Z4c/Zc
fDiHtXvOgX3Gx6PMJgJ5kGUc+eyRSe+j4yv+PL+OPlz9+jUZ8/6WR6ByXdVblh55tPGe609UTPoK
f2Egq7R/Wqiz9jd+WPShioxvxjewqrhgagwpTEGfpPT8KFekiUcW9w1z/qLi5egOEnzbNvCkbePZ
9sFVKiFPIQlw/oiZy/ezyGb5zjKbzeshngGEZXEDCCvilSZYik7NwqNY++TJC6nnt8fTngEO9TN5
M9pRXt//+2UxUDcZgd7gYh8JF7kCXu/ig9faK2WVyH6tC71bciBz1cN9pnqiA+ZAxA6wZTVXCKUU
hrSIkrjaBLJcILnPHdNcAkohjJIXWVLIZUWjroNplLoZ98kJ7LQPMAvIQYA2BDcCytNHLQeQx236
Bhedij0R2YwJgPtSJNvSgwN2XIwG4QrqiIbG1MUZALFKFKm0OgkX/lmgiE5yhVCipJuybrbGqKbg
KyeMsK0adIR8YHFgnHpZjMW9SLZ9n1MIE0dPh8FtQh0m7I5GOPvqG/zSEfhz8MOHHikHYHyLXxeE
/LYPDL2Gsmkfom2UhsD+HEDkzHKnLQf8Co037/bYRAEVH1T4nKNKtKPe1mnXBRxLANqnEBKyqPVI
BfUjQkFW9TYdsFbHc+R5xG7LhbX7XEG783vksg6bPvbmMP4s1E9QFzLwIZHQ8E8+0oPG5Cb/7c9Y
hzwhZrO/O91H8SiTP2/4Crp6wipac3m5mEHNOh5CrER6ga3In1S06TEzkXZ0XAZ8eM3hpTOlS57F
6Men6JMFqWpeROQPe/qhfnLmw08sG/ASccie2i4Irx24gTCWvG9ELHgMl7oxINMGiaa4NBZFtAOG
lV6mSyPFqHGEi3SpOlZbujQJNGzzyUEzeo/QCvUS6/0+YkdCNpu79f1s24ES6hkzPW//WcxAD7Cd
y4EZUXKPGPFFR1KkA6j4Gg/Ov6GGQ8JA9J+QEWXoVfklz4E+YmhjttIyrx8QeMni3ybIH5FEvZpJ
uXyS9oppgyrealNyjdTbzw4xa7oeHmfZo+gKgyLhkCMJQAVwhTPGrfyLXbFS/NWEgQlXLbCMJkHd
h8D6jopeWJvy1A9938Peu2WaAvytSGKXkNg4CEalqZhraZ1in4H89lGTEZwUZ1Ht/akkM6NY5Ml4
KeXWGxcr1BGXcQgMXpSWtUDl1q2BRpU8K6KyAsjjqNGQJZrSZQJxAicd9x9vlnZP6+hX/Emonq/u
CjD10Um2uO1X/KOXKf5uIbPARz38LPrOl9oE3c1s9cR0xgn5atLIc2Dul1ur0LGBTNyQNnhKJG+g
EZdHoTF5twPKheJGb/J04EvhMNLw9tgW5ZcNhRp8Pxb5G3HaBowTNlnwBDhPa+QsJcWT7O6ANQiR
kd6rAxok54RNxzOO5T+v6pAkR47JKbTmTciXoTjmE/RJvKJ4L3SGzs3kh1gngOCHxGyIro3j9VJ1
IE6WOztCeyBfNZ/f1SJBPabbRnQS0VfvXrHYvGekxdXhSH1yvK2/IqfjJ1pL5kl+xysEBSzeXt3d
Ej1bG8lIvb9VJUiHq2ycpm91q3P0zb3xtgUqAug+TeBZHrBPuRp+nNt260seaKTuIAe1YaVEl6rd
9PO59lwRKS5ecKPcJB2xX+qaa6aLeGueNiLIGFHaI5zQMwzCG1jv9kpFjFMURbBs9pJlHPI5+Jnz
nfA0yB0YqwMH9m2wwh0/BPOEL2mTBWkEh9zD/aBDjGQm4b1xeo1vkacgojyG4bXi8URciUjYACHm
xK7fbchoPe1xixlAcXyR2IPXNxaAL40ReXvMBswH9uSFJMgE0SS8UA72bML1628ur0vo8iOyeLcs
LPJi9qqtRBksJBgMmsJuBO9GGwZ+7hG6UEgSY/eLJjemCqqZ6UxHdJ8esNUI4IcuVDvBU1Fnw9RV
qMSHO4tJYWQxBoWOVw6PjnV266Ea0oV8JCY+wUKbYLvGRs9a3+yD/xYy8XNjMAVPzHXoqanxxInx
dG1fWIUx9dBWeCk97/2nPxffXEQf1HkQNBMlMCSb037p+onq91wOjGpC+CT8IpNK4qOYAJkd68lH
RgvBfcKgKQdjbjX/8r0EpTgfjYXHZVOk68/FKtPFOVLKm+nirfkvuzVL9h4lcShiJfyqzr7Nvvoq
fVT+Rr+On+emy61x6dPn5UaU+ci0ecZJ/Qf10XP+1ShZIGD7ol8YthQXNqAhPv7BZUaS1jsODoET
VDvO4McO4gM7SMKNiCmww8b2r0PQJkXVDH7tUnVpejoFLpZmwN9dTz7S8cH1edSMeIF/GYzTGaqL
H45BrwBaQvQsw4xl1zeMB+yaMgRj2CrSDRqvB3PGsmwIpgzoorQkm5dLTBYrMbuK7hcCeq8LGCkn
OHsmRXaYWpD0/ShDSdnC+2NqT4+PfZl+eP7ZFkAPayKKnCy56aaeU0h8GmoN2qDJT3ag2oXKvCaa
6vMyvLmqZ3UEmqhITOuMpMfm8dOvGOoAgdDbFAXOwwPIaqYJmfbtybduBBbVgJcETvDOb8IO3mxv
enRNESnysY8QlAtJ0DcsBZ5il6vXtdSQUoeyMMaTe/FZess0yler93WusmqmNpUR8w3g9PYzTNs4
dQ7Po+qOOcEf+2NtfpuvLGX6kug9TSr7JvIB9cv3ngFun0wunl+f01eXlFIse6aAN8bvqZf53X5d
WT/tyZ4N5hE0r2/mDKOR/ZIL3BdCQAQM7bgytQhN0NVphY67+VXqDg7x8oujmfag7+cGlUKJ4chX
pXnrAgA0RntxfJftU18jWt5VT8erS+Yqge9Uuh1uK/QqZe6plNRsCLKudm5YeozMC0oUD7STwoi1
FCPoIzcWnSLsOBMikJ9JNTZX7wZUjnigDQkeYapOwdUJgdRd7iy0ZUI3Z1Sssn4A34Ia0KLLBahR
zKDAbm6ijJGFH1F06l3zK7uVHFqkbmqoe3QzrfRbscaE9CK65RZhLTFQ/rVObH1KsKsIHSNrZn27
65bgTSjN4Mmod2SZF8Glb+s3eg7Hdw56Nq0KlQlcpamzrCEo2bzq55RwcKDhi9oGkfBghuUBUTzp
0UlJOR0hV+t6Jk16pSNDllTP9JitG/s3BmV/qMNUpOBNdZB0yxzAtM/9WqYP+7eW7UmUOR0dm+wa
yz3maoHR2HBFxDWRZSRiIZDHJFdMYTwonKk06BgWlRfAqzPrJnTkWqFye5aseZWTs+C2s352m+pY
9rVKx6hH1LQZ5Ih0xT33sHzLoFV6eZd9wYk8ScjkulQiJVCnwTQI69ajxZAErZO/MU1D/bszDOqf
ubspAKfP7LithImZ4bxnwhfzQCQD3IZfQWQPCG3ayn8KQRkRDwgKCZhRtvw2hjw9mcj5p1D5eHB2
Spy9gr5+Wz7fhEElqLEEdT7nwCl5oBHVewlJFAAIdagmOWBVjIhRq8C8Bnonu8ajHesx14/oMk4Q
nEMbnq8WcU5jwBOdRexG1c7rLMqfdg8awHmY0XVow3VMxWtfK0A6zAfHXOLVUxv9H4BrnEJSK99M
uSKF+ZVmttjiSpoOi2sxyKFX4ojNOy0gePwg+XhPzZezFN3FHKWp29W31R3qMeTOYj9aThNtJMbz
5H5+RZnoJcZajBEc6e7wkGYVZWvpmjbGpaiA0aCRkV7PbydKkaxQKLSsVJ8hlIEIPGP3NO/20zHj
FR6WRJujuzoSiSKVRL5UuZFjfR6fLlJjWEbM3c1+54/V2ZxdDRrshL06uda3OhoqspR8r1lxAUys
3D4AUXhoYoQRIBE4EawII4vlyZ8r50q0V4Ew5ermVUkT8Zu+dIyCVs01PoHSIQNDBqNKQpaxTxSv
faWI7ou/+dquTg3cD1AyfnE3skq0BrBe3jOfEVhxuhmPFR/SdMXauJbAQqhP9KilAIuVbDfrY2ix
WtPoY26jQBTa9JH0cxoW4RqHZsVhWVLOxAzl2kSYB7o/bCKRw0MXvB/puj3pvXokh/sozleE/MxV
q67I7+egAEvnlFQjRC/TKHUtEiVZSA6Q6OSSarFAvmeltvSxHS9JvGAUe2N5mKso2Ub6mAaQn7GC
3DoIWXnKKjdvaxQBsK9UCnQAdGe09lezSoriPK3miifoRfQjtKAGgojMDuTJeiE7QABr1oOX3FN+
LIWuRPIqS1mtBBXFRuQI6iB6Cd1fvEDJZ/KZ+lSE69A9P2Uo3LKMWdmo+PF/F3Pygp8BbFYiet4/
MMbOtS7E4qUUAfbfO+wsRfVvS9ODBkQuP6qgjXchfrtEuNftDKPs3It4TglYedzZMrfw3Es979mR
Oy2pxVnmAcJ6UyzhUAOozEp2VftZ8SAlCXyExuF3D8UDCgS/Ip/dvnuDwiMBBkhg0Cp/6w18ZPyO
Ny75FCH0AQIu1P+BVQeXxKICs9Yb6WQt4buWh/0D7sLN+CAf/x9h57XcRtJ02ydCBDzQt/CGAB0o
mhuESBHee/Dpz1pVo/PNr1FIgRBFwjS6q6uyMnfu3Mn8EByil1l31tB6iMjF1ItRkF69KiWaH70o
Q9I9ArAxZicyR6km4iRrsBkBNI2cr2ol9W0NR3VR7aphjEkJiH+odqN9ViI4Ahhmdu7mwEgGvmnS
ghD6MJeZZnbgEfODYBAHJkrl5ZtbNfyJLv2Gxm5DkkUexNwspbqLBOMpMqslN4iICZADTq1uZMQf
dXuPFKLWY99fnXkq2anaCtijPyMOmWCSD63ZsyGINF/3BtGW1HeCp8c1ej9Ch+bnzOd5XuqICUfs
E4Ass53uR+xqOLvLxsSOScSlNtmi2JH/ENM6o2h3ZQmkZhWoUkqAwIYq1sfPOG2x++EJ7o2skugo
Wd5zptEWKRpVgwm3E86uDDK1ZpM7tVbvXg5/63nfZ3jti6vVQxZHDBIBbmk7bhaozQsDrXLvs30Y
TiAV8iAMOBS28GGFibp1BZD4LGyF7IsxnftRiks1aGYv5c6i+cuEUbAp3ufTyC3SjfLKZqij77uR
suFWxVEJUWJ7gq4yPgAqh2JbcCYYkfgANDgzPpqBM1VeUCwWsMVmnxLKJvyUk+GTlDKkXmdvVDoF
xMjCGW/nMLQnOYTx8C6655qhcA7ZSykBd6OkiIw2bxbGN9PouOSAn4wKZXu72YtolV/U4zZIcIzU
3VaSSTgIgYCRpAmvL6JgdkQGHJwBf55BMo0vjOYm/YgSEFlyeI4i+GKcO8VTsqhq3zw+LeuXd8O1
KKktHGODBgM/Y2PHzo6Gpbq5HKMhY6GIvXphcWxdinTqDa+agY3XVhwsD6RaS1+oSygxH/FsBf9Q
AVIjBTtzGOj3EX+09CEEHgxmT8RfqsDH6aO43BdKK+PWhTagOUAJ3bqA9/Nb4OD0KCpVsc4knX0S
D7eJgQ0GTHIrHUKh1VidF/UbYy46na5aliGfjyemtQxMM8MQ+XzSvqRorV6MDiyrW9fxqXsJjCo3
hc2L/8ct/CelPZLQ9MB1gcfft6NrBw9X/0DXW5MYldL8nV2udq3KHXZ7NN+C54MPjguEDcV+6hW5
R/tkYEmz27rjaqR9FPTt7Z/IDryzjI6gbU+SV97S/nP+T29Dhq0JV8lYzr4hly5Cf10rPHhjlzd1
95/g9uSHI+Fp/8Ru7h82D/B/R9Of+56ldwWyTQr90oeybvLT3NMExRZynhY3xRI/wSSxFk2z60+Q
AZUt1rRgg9lEjGTQDnENuAVgKAb52oKFoqA2v1GBhjprtPDG0PFA2nl/k/Fjg3VLJIybLwWUWl3f
QkNuIPMbV5QPWysAFXkSIthCF/zpZjHrT6htujayIEDO82g5Nblj3Fsm0vvl3awGNevLT8IKnFF3
UUWHDGpOjS1EtAVS2PEuuWWaS/Ueua/iW4X5oZvn+/Ss4GYSdkrp0i3RVZRkTtKGJPEyKFavGpab
KJhMCM9zPmSlZQYrhLR1o0325PBZ05yNOZ3Jj2InXZfrdoXYXaTkx1mo93fi+HS/5TgKFO1WpG1i
vjpX2z6wKXMhggA4EazGNHEeB2Kh+HFdSj/MxOPLVN/D03Ze+hGn8/h7rC+QeK5zFF9xku9Hzlmv
aHfrHAK1wA5qPsjRBmPlHdRwiY5oNi734YZrgZwx2Ue3/BLWRHGeAm/73+PcSC1q1wawurv6HGQ5
BkZlQjqztYr0x7Sc2DCySewFWVRWslkS52bt3E5UwOWvkeY2Qnqx4M1JkQmYqtYzItKWd02qRlz8
BtaHVXRnQcjFrgY2S5AzpnEu3x5PlSJooF057SCpHuDkQZHepLn57leahC6+pJqkoZ14cRKK7Qsi
8uL9kb67B5qAmsSwVbj9E5bt6QB6nd3dN9/8yhKKruafsshHcG0kemlTOenHyR4nvIOm9xTXi+Nt
8mLe3nwbPuoXmd80vLM8lLvwAkR3K1SpiZdoIenFh+wz3QmpbsVHGoTWD+QEUEdmGKgsfLnefWxx
fJJLJc/yBeZ7G6IYp17fP3wWUGih1LjM3Qt5BCm45ecJdM9NRH9JbwtmWwtUTuSvlQXnE6qV7aSx
MECdvEv7ADnrrVrJd+llJxuFLxOWfqEnDa3Us9Gejt6FlAFhaxH61nzNZquYD/cL7qHmQbjW/Dm5
vTsNVfReUDkFYzOulTKDqQznue/lsHGHW4kR41bycrpJWewxsEIlWVQNlubfyj1NfrZ5eQnSVqwc
qjoGRrj016pR8kzbcgcOEci23C6mfKfA8IcUT2G0hE7pvDSJYZpQBgF/nWuT7xPyNbaH2X1zHoVa
w8nDNsyMbVv/RReJxu2gAOYuY/4y8tMkzMXCs8I/fjIIA23ouLXS0HRXQTRrCwBnaqnZncUpkIHS
hxUekInh/3iYQC06rT6zoB7VfsflH+LNh65+X9JXKVG5NNomCYgWobw55RCXZAqfbxJYFaf+ys4G
YWoLvTjF56+zhwLS/Fn0PFg8LBBWwRlCLKmF1v52DfCXY0zWtUM/x4fLeJ9+tIwGV5Z+FraVtUno
DhrStWuRG94sXUU7WRxVGLWAvvTPham0hD1TQHqJsc1Rkxy7bmxpE5sli4Z0DCq0e8i3Fubr4NHH
kvX+BcXRuZmncJp5h7vlirHIfPZAu91B0lw8uKCzjRVl6Cprhny/Dhx2xFuGOwsYCwVFlu2xViQ7
qPc14Y36VjHkUb/eSRvZKO5gPgrYQb82O9Db2hJ/ubXQOugdeWQiSLd6we/oA+roefPdEvUCM51T
3fmC58iAag+P7QPacCsufVHPPJknM0u9eYvVgbN5Ja2GdzNP793VpWKtYJox9Cei4Izjjg7fscld
9jndNZrwA2uQatTB0y11smedHdlIf87q2e6sM+sgm+J9OPQOvRmNdez4K3Z26G2a9ne1s1yWRq1E
J72Aql1QYPEXnzJk4Sf9W6WYpbsGL34tCt2hH/m8seJD09trl5DGX+CQ9SRB88GnTW/CxzxEqIHs
zS7V9KFSLk9r01R1sX1aIRCVr5xJ5a1vVsXqdFObrhAbWkIGm39L5fvnY3/ziUzMtn4/6eyONT48
mnQW49HqM5l1+dLF/Qm3bjJpLVArWPaGANSzWupUF1pYoOO8eVp9pmrp5xrsgGMNoY3FfTrVZXZe
U91xuTI59+arShrsGD0gdFumtfm8Ojm3tkhHKm384Tdu4RuXK9PGnD7X18z7pL6qLgq1Q7a7XvZ2
+cru6UoRUSubrvCuQ7Haulamw8Fu+c637M6taY0Lm2/rE45+u1z2JvMu17ihspXWf+yZFC1tOqm7
6e3ic9w4c1L3hfK31amVucvOe9tVq1w9oc58N93UJ/tldXr6cayMLzfL52Id0SUCRbUe88hkCrHg
PIecdOomhVyf/o06kLkNWYdc+0RztXa+D7G9jyBIqM9J3ZyR+OHX1I08UdtSIB7JR/yozwX2aDdz
ZznPT5lKuPF9Iq++XzVpIjLGYkXZ8y5BmGONw27NwxXu6fRZ14oILRwKzqnufXJjDU6GD/o3qQI4
r6jJczQoqeYBbFNb3psmefZ0TCesuc4yUmFIlyhgFiisIXhAHZQaGTn4HprzHvj27LXm1XtRXELX
YiE/5HPWJR1n1XOpcqXDQZpv2XKxSoSiSg8tlgd5CAZKGU6uHkNEUuKG5zxe6QfdSt+33fyDA2D2
v2iShbdl7iwYQNGUk6EYSWzrx6Jagrvhd1o6QIOtcGs4oX2LL/P6EcnyE1o7BrfkXZr04qimbqAW
3OTuOPX+MF29lOp+EW/Zt8p9+s90sZVm1I98ufnuGafHPyT75W9ZTSWCRifmhD9LdzPgtWPXNPyi
N2Gh3JqTT4L09/kd3SRebZXuUP3vkqQq3UU0ztZGs0/UKj2KBx6i+tunjv7Y5SMrsTtUVdchWLfE
QShDMXsqnpnk6DTxBsA83t2XIbEFXuEX21BTzwXOod4KQ8SB/2ktMAs6LZOeTzmqP6vJ9q3MoWbd
156b5VWWuDcO7M/byp1CSI7ZlEIq1onEm0FLnCy59uXVsY6B5ZXpenp1pcRKNhtx+K5UY/wc3jO4
8sk1uRtY0QkTd8cLHopKL8LQ8fPfarRzoe3rf+QxiupJFZN8/j8tjXbbpLxYF85nRKXEk6Vxr26O
lDGD58XyR/l7prEiTi0OGmubyk9bwmCTUUKLB5R8jeQNQAoNRQbMC5nWEtn+WRklaB3h3oinEvhY
leghssSUe4Is+U16G/6Tsj3jUBGPNhS5ghMbmFiVKXIplml64LivgBvcXJHaP9wecTNtiSYqVKAy
RTxFjpUx57kRKEh6vHrDbJ1ARjhhYdt183ULNviQpkDLEV3VIen0+ack73GHbk4gGjqjflwMKeIz
RhmiTSGPLy0MshEQVFKopAEui49xV8eBJsUj2BnJFicwC/QvDZmlDeeJLPcPDqEx3Y6Qy6hND9O6
pTQwrEk3KcLg38KrASbPfBhzhZQm9y9w8WPmIXZ/MbA0trPl4LhzgItrwyq9Cc+mQD88gCeTPhmK
J0xP6W7gcZN90lE18k6eFPwQmsuTf8rhSlyNgcDWgOlfVv0U0pXGVIZcuVEJqM4gpxAcD9BB/NjT
gx0mirBi841Zywbv+nb2FXGnD/gjy5CVCgR/oLxmjaMSy41MvWVwFu3Yrl+xGVev1Gq6RIPKEPQb
wHmnpxPNnIdRqYV7Fi6KWmrHS6FdgN80qesSLD4F+I9Y5wJG+8/aFfn/SlIqe/C/NfWL5Ey6MD7M
UxskZ4z3FSkmN+9t+2qAlXszAM+pn/MuS2q9EPlIWHSC4qgxjX4q/prPS5rzYUXiMt4xLi9KIpC+
/nzCyX+Vlf/vCf+if4JO2e48OXPCMG07wzfBLIdRXMCHgb1TLFoAYQxRrCwBvtzcCWDHlmBJ7KaA
Nu+FruUI3XDh/yTGm6mPYtVJvX2wtWN8pwGccA7rgsUXmCRST4jjYyCuekYZObEQHX+Rc7RBYDmB
EPGF4FieAABhyA4bA3v+n0ejXPidbgribNlSMZ/NZMq/NnrITrfXS/pwxhifMC6y9tPIRIKdkPeK
l9Y5jibLap4Osdg6Iru9mGTUngfkcAzC4z3zPg9gUUi+fxMw82YTunbygM4GNefHLDGJZPEzS0js
InJCpRyDIYRmPHrJO9zrLI6vbjXNBfHEA57/tgKJ/qua83/FnJkP/xoBtVn+pduRHxY3y3kB7RVT
ULLAd3e7R6Ab7o2r3uWdQQtmTg/ovzWPz/xezu1fX+7J/evLJ6n5KpfK8uXSBXYvOyai7SGcduJk
EhSoc2YPULQprnhRLidq1I32fdah5wZumcOnpDX+5ituOXQ0fgs0BDKR4qboC7P+grz3GFsv1cp/
opAi8nEjkqQ8/Uz4K/3qs7P3K/9LJIhAhlBBEbhfiANGQquYqySmxlfvBsuqac3PVWJl3uASyZJN
utzHPNIFYCtfE4mRQe4Nt01U1Ps1nlJZekf/Ia1kcKloo6QDYysUmiDpyOFA/tAbiZ7JsH7G+zoz
UwzE/LCEJ9MaI3VYdSb+vFwyxd/qDP3vhv2q1JNfrsfJbM56CWXGubqjjyOOE64mgHcplnpP2qcP
7bJhqzu65oUCrmfYLAg6I+oM6E+5TGtDeCuFIPcsu3zbBMUmPWT7OOtyXURmml2PEpR+csq3NMEm
iLqNUj0W22B0eiLgEuelMJkeKNMAN9aTULDIJF7WHN1A2GZM7XLlwMUO7uIJSh6JLqxZrjL8TUfJ
ndahiE0lIK7RYcQ90WXhI88SMX31hcn2M9v2DtDP1+1ImgfRAfwD0YjZszX64WqH61T+zZTRg/HP
tixY/n8tptN5Ubouh1s0wrkNUcBCry6Ldd6PdKhcLCYpXCDRO0NZPyw1WTpGVAfkCC6vhgjGJEZJ
/sw3QYPv5nDDfnI+vBV2xrM+QbA6pAfgguVaoUKKG+YttrRAWym2KwA364tPrAfbdvHFfJa4iLWl
12NogmQOVkzwMmtFLBhuCivTHIF+lAnVnyzTxXsep1HncUxjjsy4sno/v9rVGKyGzK0+zbS5PZPe
3ZI0hqtDygDyLLfRBCCMNrAQ2D11p0AKBsAxEKsF6Net8bvGJM1YaUQcGbtJ6FiEQMruEEQEBAw8
BI7yJeuxw8OSNlApKGzKLDGMgz+vv9/LfJXTmWKuiNwwvSH/r73M77PD3aS8OQ90zD1BM1FRhsV0
ffIhCSGSb7L/3BY7DpsAkN1rVtphyI2+6hsab4zBHZjk5kJiqsT9aA0C5LX93XxkC/+VhWWzKSP1
lRTKSakcxNn+NUVLm9mqlEx2ytjrqsq+OfeZWkwXEFc2VyZSWO2xS5i2wfO32sRUluwBM+AxzYjx
/ow0K9MGmmrvvwlNGiwgb657tf7/eoUi9zyRIIR3ZNaRXXjdtNKbCpqoKX5srFsL4Yg7g/s6YPA7
+UcILrGKUrMCKXrIBiHntgS1qpe2zihi3enXaRPaVUiCej5b0hDgg7QH1K7r+85CV95rg9ywVxss
n9YKghve9zSg1EYq55DMkgMtecGciX6iVkT7JJgqhZYqEFiuWDFiX6VKkAjYk8RfY3SvTI7s2xjw
w4eBp7iLa9lQVxUBiEJHsRIm+PTZTwuvFNqXFHtM0EMhiJZBY3ArQnN4LWSr2qyvx2K9VkCB3qRq
sb6jD8m6dXkNzU04HPAJm7GKJTn6N/iOM4oZqoiIl3gOoj6erN4Eq+2vW9Rv+rkV0vl8IY92bAYB
5V93qPJump1dr0yxGLseZCe+wT5kupFjNTMcKTm28YheeQm3zoAJzYc3dw1XiYGfjyXdf0KjW/wG
nTmDTCppFFQIYDaxDWbtNDLd424wfNkR/Rxv3YjlE8S9e9KkKYyh/5/NAX1gf7ug8gkSy+VCJp8p
/6IwnCy+5utLmr4Q2ipDELlxOTLspg9dPCUushxSk1lei6wdiDmMh7xOC8GySG6T6kuPIjfOOjLX
pRG38DOJQhxc3aIEI2z0Qj0iszz9atzu3HesDC4Bjp7lsaM9OXuW7X9kETitdyPCcng57JVuABIo
FZywismYU9drTg94Fhgo9C2w5S3ZV0gi1KyZDw1bCe1RvUMXctwT1AwVR7WuT3tAl1dQy1n1hI2w
aspla4EgbKPemqyOK9bktJ225j36h9LgrmuJfGASvBuXSzalYpq1HoNzmrvjy5vQddTKTSsXo7Jg
jIZivtTEpzxYFXJ8ZoMD627hPpuGn2xUtWvPOSntiVwGWJJdIoyQspWNHNfoGsxHVRhkgLyL0JB1
qYpPYi9iQcWniAkF95gSqSYFmuvKifBkWd800ojlovjN0d1tLy2J6VOMpcO1YPi4/zC3CJrZs9y3
Zr1zZVzDwoukAmRpD2TDQX75BDpjFbuvuYUZd8/fJ80VujcKOglfofKDeg8nqruQG4yffdKtkUPT
n0KWdujmp2ZkYHFjuOzwtX9xT7dPL9IIOMIlilvc7Eu0eT1T8rKinFimvZCEWSojTNKKFBSYB7Ze
I2Y1nD46VmaA121yqnkwHScZGVFoUFpMZij218OQesPI65RvWue7GbNTeYu4hqEA4JvZKkekIf1s
nkHPzBaE23dwQAB8YEE5gcCqXbBlMIR3ne3J2+lphTe5wl8kX/U4J8nhp81ZTBtctwvfsV6cw6JP
U2h0aGxw9xkqrYB2M/6v05x9m47kxY+fC4NoU60u8l+OGH0ezHPkMNKwVH//PRHg+Af/hJ7FCQhw
GCxEClPcvaVxGcU7P7cj+opeO5lHXZu8+0QIjGDg67gXn4ZPxPlqB1kiTCY/KiSa31SV8ScngEpe
nYoQA0tMsK+K9IgsTofGQ/qKJE/xALTJ5LOK1AgheBr+pQOqppMwId0J3C22jJgKAFM0Lyz3Nvms
DuaRG+vmBxSF144HHwvArFoRiBt+pPDprYp0b3XQCYoYdDqDU1agYzYB99Evi5aYHiXNA/DFRXYq
F83sbedQpIg+lNxYF5/TP+6Fka8ROr4ewa/tRJmCPDdtBIzaIjO3se0SEXIDnRPCahGJCzY2MIC9
dFVH83BCi6MpFEyMaWM3mD/Edq5ojjJ2apBKWkrXkcwOd8vT29aZPS5+DAnyWRmqCKZX7ps+uRdq
1ss0nKGFrgEPXAMzb5umni0ZNxyOJdtUtvZFkOlg4QLd70YCoaeQl5bYaMV/9hE48AxFUSJOdLbl
JJoTlmcjGmi6MkKsVlDuRjIZEoreUnigFtm55UefFJcgW422KyEsdMLF+Yy8R4Do1Pst1FwBznYN
h/6Dvkk0I0a5m3Nl+OSiyA3KT5sP8x1+wAUU/scP0X2w5ZsmVxOGqi5cruKi5ughexd6W+Id68A7
3YNT1Bxe4GU5CQURlIt3YkLCrU/ZLrRNZlV9gNsEoFTqO4GEOx+6MKRZr0SDmqTY5m6OybX5V4C/
ws0TLIuz3kP7VW4Zzv4y9Rmo+LGl+P7kQ6n1Moih8pSyZaHXwiOKrHh9FB969bougjMwM3lQ38F6
clGfXmKzWhe5YiwGdj/xECfjT6U053XcsDwT57nFjJo12/ssmC4W28Rqd22iu7S+spiutEBTyzGJ
PeubwjbFL83UJn3jW+2+mKu3jz2BBe0N90xgwY3cDLkVSn4pc6YgoKfoooP/VrAeiRH5p+QFcS91
7AxVhRo9ioxxcG7GIY2xkft07ttuTbUvx8XrErK0xMdtLkNcEVQQfDI+5aBZqlQJTe1QYjbVsntx
xGDQPx5Z0tPbKX60qIvboFk02tDWQ8UtG7GL7spady0i178hC4Ip4Q+j6Gvni7ZbzqdzBw1F4zEf
OgOyBpUz8FpkveuKevGYU5jtx/qSq3c4Uhy/yOpxrLyvVggpE6Jb4Shwf9/8utWH5yGbbHGzHKGb
xu9I22pvS7fSFT1FRhYrnPfc+GJuM68WbukiApDmiVgi4MEOSE/6W5gIEihosEvM6n304Q6PeHpw
fnbtLdUVB+xmMRzas/zfInIuuuAUFQSLv438c8s9gmPpvhCLK/SluOesTpYFU99FcBxdUAFWiMKp
jq/FP++XpqT4lkHuD/HquzwHLtHWTKE3j6G3tCeuwBvhlbQ1SbStoPZJE6NRWbeQKnTxsac52x3f
n90UtAjqTXpHvdOsAzKq6xYsUMy4goY0XWyY76Y4LSSjDfs1UPzjfQQ5YXuOpsOT9aLKPQUVfUVb
6MA61dlW7z1FH1YrLF6wPwFFDwKkbLNOnbA2uTlu+BbDeQ6bBFtfftKn94usJlEbzn1o1osxmaek
xTTPabm+Hpew4YxlGE0ePU+Yn7L9dOQNeDaNIxFBlJeVKigHFYMTjMI1TFGXk6727vb8kEXaV6pf
LC6wVEeSvyYrKPHeKJJr6275vN4r7wT3m8bSEgFdoBgvJjNJPYoZVNqmWgtHntf5BOeBd2qcIsXR
JIklQXGaKQ9VCiU6HvmAWPBP+mskwRqgeE2yifU/toTDknJCqmr1vQS9CB7OzQnw/TKSrVf+2FKY
z14GUz15EikyOFE0TAZcpDpbsmsR8AynRk8BzmVQKbYCT9sbrS4DMih31v1s/fSYcNpMayInCZPD
5pVLi2zdcetMelKNIWMnGWZjNHgryxel2qhMvimg3hWKs9lofQzboeC6CAQhZV6ma+pNZQJ5Rdpg
9QQiHC9Isw09Z6XHG0NFnpaMe0KbTNUcJgEPuij8aUaT2KbMgQOD+0mYjXMIeLaBrvnBfC35HjSe
wMtMDpI57a/v8CdwrootyFmY+1xdhYt8SOsVP7bZCuwZqvqDSI4nGHjpbyWzQl2IfkQiX4iHHLp+
X6onZDG/8+eiv+jP+tt/mP1equ8wXoyFzVNQvXw4W9316HZIR5Sf64jFprjGNjmv7bPcntx+dYtV
Zhc3TO+LrBY3y2rQ86QaGr+4xSiILHNPu+PPUwPt45sMjoRL2iW7x0HGYhSOleXI7dRlW6IcKt54
P6VOZfy8tTHO7EAM7uxqL6sb4AW3JDcl1+0XSjck1t2/Myw98td8BET8Pu4D+bc0S1tvJgXTA9ee
R9JOh8Wsud6Rs3D5nRCnxgsInsAcqZ5zGYFohaWxmdoPv86dIH+/oVcFibem2NKFGUfNn4o4BulF
RMny8P+9107+QL2EEZgnVJJUKXkw06SNCa/QqNqKbgiZ5u30FC3rcJGkcQijLtmqS6NfD3hsVLYc
wwc1AVA4AUnAZA8hY1J8dWZb1s49i8uAmkTnpfTBCKP5d/FOqIWI74lvZlH60zvuOZmit2u1QZ5Y
scu4eDs8UpQO8Y032XnY3tpnxaboLkw3k0gxJnJg+VgSpLYZuiKtVN/4eN2c3Orq5uGweoWlJ97F
UWOVEHP1woGKlEnSBnZcoZZU3CcKw3kCcyaupxW7JlMMf61K/Jt9c6HOWbby+PIDYTxXhW0idaYk
C8fiex0o37k/VqWgy003LSpl3dxQDHpWI5VodEK1AALXaYi/tnpVDUbOgVbNnHG6sfou2WGNpIJM
UGNhXXxVBktPtj6NRSdespoBa/IukUcei722/VxjTyHboW1+enE7pgs1oD2mn3lFlXIsENYXLTYL
FoLhr9HaftUGhMisKxDNUXbSwdXr0Oey/LgsWzFUOET17iuMhA1kWuuKJTuscJGGPQWj2aNZZ+5A
uKzUDccuAK5GN2zBbXo0IQigEKbzUB4rMeKrd45HKx3mdZHMgBmBElBSntlEUdcbaAL32AhHYnK4
320yfRRnhSpiSm53kJGZm9hAcgm9zXuqbxbPtZF+ZBZkvio2uWaaI1XUcAGo/CjSzBxDia+GSiPf
bk4izzEFxQTDYF1w3NCv9p804Li5Jp7hRGBXfM+2r2gZeFeiPmBkYTDHrlXsH/NFaQCopjdfI1je
II38sYf7a+bJrBN6ZpQDlZrHl0lrSP9Ri5FhEewodphR9oMuC/Nu384HNqyuvVYcViFxIK0P66mO
EkLSazP1I8JBgbfOKslhyJFOAKlxrs6+QzdmopWw9+6rwp3WRKcJpuGAdomBzy3pkyEmNsi+tvyO
2JNYNrwcBif3z3oi16TQTBxfrXkcLRUktBd5wk06zk57017Q4+KpC8UqR6oHyf51xMlNuss/LtNx
k3H3dqxfApIfUIIL+qRi+8yQJ5dojm/zG7UbUYJtda1m3lwRgkt8KTbSKQCSv2yidUAaHwAQ5PDt
i0pFITRTTDKftQB+0RRjks6xbN3rZt/3QPjClAqxbUBc6SvL7D60Vz/8zYAlW79+G1NorK+iH+wa
MXbQc5MMaJbF0DbVMpSzfD+GcqwHIRhctAQteRtTGOAIqBhAbm6SW6uKLLiMKy+U9RpmCcHo8sU6
PtF6nUW/ZPy+QbLb2KSUAbMQpT+86v/H8EOp6szjmH1PuEanNvfhoh+3TrC9snWaSSIWlq2f+0tS
sypGnAb2P7J+1ASve6X0F69x3meza0/tjWTZ0AQhZVMoF8rSvdFsQbKrAXisQ5AWrw+zCctUhyTK
Xiqnwm2kgsEp5OSMZlSPo/xhOUaus70pUBaRG0km33y3TM41ErF4V42VFK4Y87YeZX0z6cvx1lp6
C50a2lk3PDec5E2/yw3xfARM1Nq4K3wVqCZQniZq6lojAZXqRfjEtziftLE/ezmNm8mqVjox1b0u
txkdGSfs2XQTTwx8u9qKftA36PKVqk0kyqJd23PxDAjv0MbJKyi8lfZoo2l9fDs6Jmy7wbgNJs+e
TagIBaGfoaHoKFuXKWWBCgdGfWq9JkC3OLswsUktYWkFQ3ULNHq7eupJvVPhj3PjNAoOHb8LEPlN
0PvpF1bVg1DXwP1a4N/SjjlzPY3zW8AbtzuHSJd/rx/y9ZARrv1M6OvrHwZGDNGTj7kI508MlMxU
Cx0odGHXGOfj8Gn3UtxUxxBzmdiplhM5l7WrI9HRtKKgPW7cC4qF7SV7mCIm5AE+XbsxjxPsLTeS
ijFthBXBglmoBL1pKVQLwoGg/eLT/kP3A9cDuDrUmtWoK7kfIi17uU89+VE9DmbCx/TGDWhFdzen
AENoiQxbhrD2V5NSNt7I9F4iNxftUo7SDJ0Hq2GdWzoVlPc+WTjrjZ08l5wgqME+R2dYOIoPo762
4f7G34hb2Hicf6mnrxLfvaKPYwCtrP9UdkuUlJXD+Tv3dEN8XQcHATLRP+Eb3Yz4xiBth86Xtno3
QnJ7TZGVoKv+jZ8tNHG1/MV8/WmUZ8tZbKtK+7h+HD7a4TmeVie5V4g3qs0licKoLAFQQhDRr1vf
kJn123V3irfqqfGElTmianG7SJrjE3pmW/YmYg2WtS9M8DUYsFJPK2yogWj5hAxvliSruqiMNEKW
4FQFWux5/rsrl4HiOSEgbAOqazUYJSgZocwmIKKx9KZQpQCHbdV01LTNpehL7sgRMXwKdLHYX3aL
yvA2dPMeWHz1VUciHOvi9y3bw1tpp8NwMdObYcsq9amx5ovjo/fmu/TxHEA3Z325+YQKkDSL7IiM
kds5jFL22ElrAmEyE9hgIrrFlhwFo3wDhQh9igPsWyvY0pPOmV13SRPhPcfidJiJ2hPH13tBsZBX
zdG5Ar1L75a8T51ttcVjbY9bshbKierNwX+kdCXpHAMJ8UJnP9yJILf2VT+3rcaR0XnqHx4uqA0e
qmVcjOPd6V7mDCUmdZk05lSkIglS+9sk0JPOFICYrxat/zLXbH5LqMmHcZiB0Kq3eNvxUX0NEyv8
vw3FHqL54pWmZb7gpYtfBmYnqSzY71tq2kuBPF7iBfUcZuDkC+q3zWQZXPFm3miotaAr3YbKEbhS
3fT7pmffLBMFwmAyTuFdtmc9MyozsBW/NP5LOM7wgaPJJOefPw3cBFL9FlLxXB6sLAhGfF+enFGq
XbZwnB86TbwKoR2MUQfKYvMZRUz6TyWYBGPY8md9q3hdvMfzT1EK4B2naKkEO57D9mDO8z5+Tbgb
s2rSJjsVcDswK3/NeUphnFdcmiT5WN/uEFBwskc36ti6t2IAbIvPUFQRajiyXzII/kIay6Z/194t
XyiUCmTm7fP2C+U0tb1mp9Pt/DyIDUJMxwsWKXYkirkdafBjajpi3SqQiIevkacQPBJ5jIh4QnYK
VIZXeyda3rp7GJfr9NhPLD7Mxsa6awm4Il/uN8phxN8Ip42cxTAF2WIyTFw2OFh8YBnSqTIFL+SY
Az/Ein29Af1KE4iL72Us4ex7DNd8zodxqju4LoLB1qX1cHour6rDH6U6W4LejmIGrEXssx+dBoW2
PYFq7n59rP6Ec2JxpKwnuE07qClsuMiXYoV1cCRfB7zrRj9erqi1WztWyuoNsTMQwUg98NZvmtmW
/j59oDFdlsGmmlcWsBoRoYjredLJnavioGCiD39lDCb/bUbOXS8kmSSThqCQBErQvyg/28PyuJwO
V+fBt2M1MakN8i6CLPunWJVOK33W0E1KZQyi5s3PpDo7BNl03Q18Hlwm/R5jWP2V8ysDYzCmKcML
wd2RCECCn/8De2dbCagbQNT4Uy9IaQFeIN0vNIVvhOjb/HP5KSQg2Z+/8ItkCahfK9Et8555lnWY
ga8TKEBvFIeHg0trdiPXdMc8iBZP5qbUXfPAwbRg51ZNKlnG8Li1KyK0vPjpiyC25Nx9LvVKWRo5
iAk/+Jtlu2i6bLVFlLn5p2yyRXXIsi0jmmzGpbCqzpoU+pTa9Bmev8OOD0g2CWRSZ6ZAi18Vy0k0
sN5ZH9SZDRYvfyXxhi7Wv5aV5Mu5bD5bzmXShdwvFPjV/HgZn2YJuk/ENulqGT2kaX/8IEK1Cw7Z
lnsCGQM+hemMdDONeA+YGyi1SxBsu6f2zAoCqCGeEVVgFBJbqQoxh4IjcUNiWCHQUgrAaadQJOwm
dmqBnPpW97EjYZn+PxKhBLq5erlV+l5AtLLwbVbP9CJnR6L1upH7tEqB/D+7V0icvlHB2IJz/1eG
dSn7WwNIE/RCumRb2sIvBnB+Sk3P5VXOEUq18iRzrpSK0KFnRSKDpxpkBWip9JIhZ46Lq1hU6pG0
zhX5qhXRlJkRf5sC/9muj/43YI1IRdzT00tjl6Jlji6zw8nwgivyM/RK9LlJe0uTwOTxBEYJEerm
RIrIIFSbC4QIRmkoqSbd6UPbLOhiEBiwH2ztuG9XNM4rgKoq26lep+SbOVoYZAvwUtMvJoG8p8eO
p+AXm8zwFGSckj4rVX1aZjDh7bAXe7QZL4rMmim3CR1zhwfKGL3UuGaAa8pH2XJs/c6e1UK55kMN
hKd9RcvnfChLUimFdldyS0E2sK1vjhymL5SsNP5i8yop7G7cQdTGv36b7yurgYpNAq3FzuxOMbBc
Y3Jnfso+h0EDAfA1dbvjy9yervUieY4jcYoz3RP0ZMhbjYqd0KjPt2U7Ewj1w3tTJ8bkuQ9DeLel
eD2iaI60pBoTc3RTg7JnME4WqVX4Ma/MqixisrTmVjXnOhvFJY4QBS3YdR9a/A01bkdcoRJowvKZ
HB6WQf6u6V39BgsHt6H8TwMRigZD3ih6kwn3y7UISMCXyfyJPEG/NglcIIoj3yFKKD5MM49JT9KD
u2wR9C7yyUIPqbKKa1Pi/hzgYs71SWbGODA/ssnjsq9ohSwkLunmCulw0iyHizXZ5YS3mZlyimas
UhA6xKtkoh67eyY2luUt++Z8klFRfiNFR8Ju8XLdVSFRjQ40/qLPltcSTZ0mzxGwahHjicVNd680
RLJtUkjz9lY9VjqVFVBH5pVFh1Y/3QUlynMywak7Te+5hZeFqynzh99wOw/YYk32ppnvSrFwa13S
815XEV8KH2t9oGrRWzVrDvs+if+IW0r5oo7pkKLC0p0lhb7kqfhJXw0PtgPdQzdtVZqsk3K7sHhy
2Lde/RWHN/icqR+6vmT+KiV4XN5VsaRce4kS8ZE0tjXwG4qY48E2HAI3lPtnC0bL7xZIVnAzosdl
2F3AqIzJGrgXqvUuEkZxHbcweZbwIwM/T04sT49JIN4drbls7yVO5EFcAyBbtv7MkqIFjAqaNbpc
au258khWkGr0baZVzFqY23CNppkI5myL9VlIFsYVw5rPVoZoRMKUuSH9fKrslzXR5SNNLskFs/Qt
6jArCJoMymTaw1yiFOJ0ndwilM4MyvgqnCj0p0r+uEUCZVohI+RFnzuZWxLXL1DZYKkWcAhLt8e6
yNqibevNSH+cwkIgSZmpfU3oCj2t7KtmLTePQeQkOAPoxd4FuAjRX/IhESmE5NZR+5tYPMRUX53y
rYGsMsXKZBthp9mr5FWoTVkAv+2QvRTPVZZy1h8m6NX4ETt0qT68IR418AcTwv2gXYbc40u3OAsq
P5cD/6mEtG7m6CWuJyXE6s9NF+Xc0DPI0DaAQ4tDlGyY8R+Oz6XyMKstO4VuEGqj6xlEzC/SNGMa
nJm6iX7ZwxXKp0GjqBVtqng6uk5zJs+wU8Bqbr+J7etnZ0FEcdQ4azFYtGfpVHN8VWxEwTQVKKma
AYNfpJH4DI1xIACKiYs2fQE0zAfmODaVTNX6wuLHiX7VXAWe3hN0z1NliXBv6YHBX/ELpwlUe8An
8PibOrrvWyJu3XKRdr1L57ROhHJIKBt1M7BFZYjSCUn3sARIRsoHP90REkBznJW89K+IVXvW3N7m
ldpojuo/WeeetRhgmrH266UM+RsAAi3gxGtWdEzBh6Uv0BrGPexHPvwagU9TSnkQQLEGkT5hwgPa
yvMga2xLtNjdwFxWibZqwhupnhDPV+eAqjpYFLOM0+JbwxSRoyx+JBiwMegwcWHjsC+6njhBrWRd
A0w4MUX9RfkBUpt9k26m39IIpynwFWoowN9LIYBSFCgNmK3zlcZBW+N4kdzj1h5fwH+CrgUHAKTh
23C34aFm4NCLEKatiAVMOiOXUyBdxy0GAI6uvLkT9EfAI36cuhZSOQscPTMuAmOiqv4d6zpAIIXX
hFPHHMNJwWUChgrhmv0T/fd1FiLKq+nGgch+Ba/VLdSfeN2BvC0njiqQxqRujITgRGj1UWJMXMKu
M7863Z49e0oCiYQmpB+cZzTLkqzMcgPUJs+O/2msUeb+z5kLRWBbbiR3+8Ia0qV1hnzRvyvmgIgB
37xLthhQPlb9G077e+Ztw/VLTPYrnYIkZpnU8971XN0hBC2v10LhclPvWidHU6q/JfIhtzeF8jH9
kWuo6kKlYrfEEBfITFj2ZtDiQnM+m3FxHUJL6BAWceQ93M5tMBp+uas2pkk8AY2AYLIpE+F5/9lL
y2nnRPmZHnXcnWHj9uSbeTkvhJkNhhbFvZ33YXkAMRlDC9e5SJ2BAo48x6hbVWd45dQmWN5U1ct3
0ss5tEmfSKJsUHHqSV/FpnSDCmUtpMOG8NmzXAZXSOneN4n3Wuyd4ZF9CeAhBsWkqkqD+ZcsMfHh
u2ij3T3yFC0f20Wi7Ex9fqdSjeAXVGGql0qsHeHHDADZur2CxG4xdI7PTFqoBsOUwBoTbZcbZYqa
c/XCN6GyWcsH2N4Yse4ib108UD39jcLWEem1a2V+twcFVMmqZKqifbwRuVsPEr7zSurvwnnwZs6V
96BA0qdIh4zHFgTSmtn8hws4Qqb79vlGEFFd4OMgA1KZoZvNhYsTtYzdbODfd5YcEGi2c73JAwXs
QfXGr8vXSet6EwHSGQMhuGDhqpegek6xsQkx1aS75RkB0wtqOcrxa0yoE78h3kJuBpJI64I2Me8C
vhTEC2lCpGR06gpVYzOXpuev0o+aPkbOWSA/nVnc1aDBlxA6HOBRyZKQd7VtoeAhlKUPLI635e1U
hgf3SWQu+sHWl+hQ4P12/BhcjDdpc6bFbAJtj25dEbqJEnwVcLWicoxulsf0E0lLgmka1HX1kv8i
VrNz79+wkezviilLhUw2Xy4l6Vy28EvgPC4dvtKTQvk0WKLifnlLZWrH75kBwgiVIXoELoRxZX1o
AtoLnyfN/KS+IP+yqny9blt/LiXJZH5XSVIq5IvlPKXQmWLG6sJ/4TSnyf6QHl9SpwGlWbhodPPW
ydPV2oPRbV6MRqS1QP5qb9AwUK1h3tkTrOdqx/6unR9RJoE2OwAdfj4Zwsxz6GJUv87pTSSP9Upu
xndTMB5oX7OG27Zbdty/klKVBI3bgptx8eaE4XDD9e/LQ/JUIjtHrgAPyT5by1M10zNwt7TS6Tt+
FZq+9JaN9DOiULjwTiqrYreP5e75UQGC/HMat9q5IjZ8QZ7jz8P423rycpk6nEIpKWayuV/qyQ+L
r0t5nC4fB0JchQ958eZ8hbuOkCwyNaUvVnhH5kzN2ir4GCvKSyJ9bv/RcOpohfzV55zdzxGxmuFU
OTBC41I7e3tuHEYaAAwISXxw9yXIk0XyM6KG4601Spgy1t8caPsK0Lx+nz+jNGLvYuK3elgnITL4
8xhkkt/Ma3GgYibvzC7mfP1fU6lcOCTJeTi8DMjQuYBPC1ANWimDGOh4u/SkGV5JaMe0t0QmZgbc
g319VqivK8NJNfVxracpW7xcqykoPJNaqdt8hxDRzCLxdiRrs3vYUS1epOFAL9UZVqpbKHSdQ79f
2Fwr9Jsp3W++mQ9TQk/Dr8vkpqAeoRu8XpIbly6xOVDxP51hJeUtmspR4OC8NQUuQ9vQ04UhhuID
ZYcXfSGYyR2CCmMT2WUiAbz5RkfJ+lcPCzXJ/IrfthjZOseeQ7Ebx5IZTYE9bphumf+7y8kwNy0Z
Y4mY34ubpTknUmbCjuxXAFz5m3XjeJd/1wrKAyUrhLfD7CZJYtSuJbw+SG6lVEE9mj/f7Gzh/xF2
XsupZF2zfSIi8Oa2qgDhQUL2hpDFe8/TnzGqdp+/v90dvZuWtoSgKLNqrTkzc+bkWv4G/mXSxXS+
XMznCpSl/natt/vL4Tqfli5D8zlyN/woNbpW/6sMdM64lbErf8rBZ1jg4I1CPL7q/70fcaHbP/cj
V8lm8+lKvpT/bT8q+fm6sLqyH+pohZ3E8xUVKVk1jSwg8tdolksiEgwXzrUmhLEwGZvSauZHZRWu
iImtRWxro7aOK84tWkDqoQ4k9aR/CvMQ3ogbLCI7R/ouCTheWMgOofOO7JGog2tT5QtUpX3jtFsl
CTrx+KcaQIwq/uUKUBnIApJOZ/P/mLhv6V2xeFufL8MVHqCCKbGQMQZai8gax13FuFabju9I1YVo
WVHF9xLgyoZ8PrgHzeXFG4WoDkeE5ROatSeWPyJaikLwhScIjQWFBN6JAm/EeTRyRzP3XGykurHE
iqyTSjsmLtrQGkk7yUtHx5N9LF7YkFUR+fs+a02Icx+zG1rd5ofFiTMhwSOCIOPOaacSfhthm6jN
aTrjusGsiHTI1Ayipa3zpHS6q4WB4xLiV+1HTHxOuZ0MOAwdDSXtD6TmL6Y6mRJ82PpN50LiwXYR
O85FdScC35p8i57EAA7cHs5YVM2JGIhiUZqDGN8BIk0l1JGghqp0qAeIsXwZTAEdRkNLhY8zhMNx
fDf7ko26DC1JEhtTSzruCuNOMFEQw6MBqCDVRpivLuLkjG4EZdGP1cQUUBGhmcgIli3H5DMyp5Kv
sMZNTXZS/diIyx4soIQyrtd7a/7++/aLEezfb7+/D8Lf1r1bdr0sbeeZCwi38tbE9sZE0WkUHRBr
nuCSys8pl8c4n8bdA7EEpRJxFID2BB8gypToeSY2NoYOkUsRcdOAK674ATQE46Q6408zWSH/L04o
mVy5SChWKaQzuThc+9uytUsdC9tR+nghAvIoLplAadaVH9X2+1343nnF+ycuYPm1nrmiST+m7haI
jhOZls+5wItMpzHaT6hH8edcbI5zYuQqwoiJ/9hAVqVfIkPYkGI5RznjJGmy5anW8OuAoXuU3szq
eFxgdM7Q8ULsB8QGhOFuPA4zz74yh+jeoGNU3xKjWXYhjO6suMTLN7Gflls1TdzUhLV0fhYFPP1K
3o3ATNbStdjA1sRLVcuZLM+bbYEVKMpauE4zTJJddtLr7C4l/TrtK+SuL+tCVay3irit1K2AyQgU
mETDAJJimnqa6zsePHZlNYI6foSu+r6aavlXZZt+mPOB84dpn5XInivfmyTsUkPKn08MObLxVqlr
Yhuf0T3iZd1PXfghBIG4EjFU/AG8wQ/MLGP+0WlKBMfWZWpDzOWFGiY/uyoqsjbK4BjaqHTU2CQP
ury2xSt8CHn5MM4447ObBqgw8pg2NKK2us5o1nt4Bggv/W4ijwUn93SFGMDmlRt2Z8eJ9jqsyeIE
Lg7zgNueJ1R7OHCmNCx1agAnJRSEUESeiSVmQjM6fxRCq1Zn8bv5DjRi2SASUb7vH9giUpJ9Tybz
+sHkFadVC2SK1MJy90ndGcxRTUOdktYAseHijFuVsinmRW7KrrNMUp8o97AF9vZfkXhmHiKS+NDG
gdSEugPIhNj4URnk/Nn7eoIM0ZCFVn3xRCK4nPQjSar2R/XKi9EFRItdVxbUE5zpq4eER4rbA3fO
QMLxIY4uneFHlrvuQrkKYarXoauxgLM/6x1pL8CEatFNUmaScsIZ8hS5U6kVtkH8zHaq1rpVhjmm
cyWc/ubZuZIojr6tKPWgY7rED+FITCf1lGTK/VPklUn/C7WeSZdKxWIxRwCWTf/mnrQ+7i7l0ih1
GVqBmbpTUG0EYKGUC3nhGHprE41mA5JeoKPMlK44y26BPORAqKYqgqSsf2hbTqfa8wA1ZithX5zj
OQF8+a7kr0UiW1Y5gmHhfH4ekPD5NiMkqxskKWXh/NDSJ3Uy8UYvNNGyt0sJaN1yiiPF9OkmVXpO
O5MvlKIUJLMgFgmbyQ35q3vrtnTxT7YqCTq+d+mEiGNeZZuSB7s2jVdoF9zkd/iHxO4GeoPhYfsV
trMLKr3ZEOoy9re6gutbkGHtxhxac2TnFJbj9gxv51TchMvSimL9Eq2DVE+X9xlHsfLzpryenU71
Cp/ZaxCnBLCGfkwhF04B3IyAlaTs2nx8Qm/EHDgnxo2P7+U5PVlsxbK4+GrwzcZI/p60XNFIMX4h
HOVsaMmbJSdjjIx5QdyBpUBDIaJZCEfPTdJkpsi/HBRbcYbXi34kI0ehUpEd3z7JlVKBOkG3bwSS
aIgvxnj2nXG0+AdplfF9GbVNFv9Bk9dki1b1eX0rPS58g/PrhfEJcx2PUeJ1c6LWJdssvMR7S6UM
m7O6TDVAfLk27V99o5XweNq5YlwC+SJi0uJAVigu8qNOdgFQI600axx/6C8zNKVyb5Jm1VwpPon9
PgWyi5C5bG/X9meHnr2mV8NMbfIl9WQrI5c+OEiGJhvh1d4gLs8uzl44tkEUwoEYhFmEFhc1xKOZ
s+gQ9+FO+ALvkwwXIFfjCPxVwli2ufLpVfDMJRywNT8LveN876S/7u6f+PxxJ96mRWQOeN84vs+9
+JrR4FylL9D4fidMxdvS3mBKZfLsp8N7So7pPuS5TRKtNeaYnBr3yeHAMOKenvQXwwN8tYMquYQe
VvHK3l5/0uG5muJe3LWh/i3vcFz5aveEQb/gaLwH/DKddbjYFUrvf/6dhJWe0JBVp+nm+mkydBB5
S/N+4tsiEBHSBV/NSXUTvkJmX7YwaSCg4ADJwZXr76zg9XemF5aTI/SF/kvu8pk6kpekFqGX2MNx
0Nm9CkrwWOUqZoP8gArjwrU2JW6f1DOT6kstRWXS/mO5qha/151PGqxuo3P2aVUOLz+VXW32hD98
5h5zUPyBFGHK02Xtzg5KIGbgkhqjmvxmf2jZulQnW6HGwj/N3pWQJ5qvBSC+xEuSrKvqHdF2g0hk
RL4ourVrFbo6T0juSFTIZuibL8EUl0vFPVuzxDCiPYtnnzemSYD2wpW6JcGJfCP7alJkYHQgHIjh
oc5hhtfc1bDKVMiHEY24/olwqhInSsv6MsTMmWDohFIbGxdyLnz4l0qlCHw0TzUxWseCW/MLeTcR
E5EIceZLjDYDPyLqVf3qSnt7gqzkFxAo2jKUiA5JnPib+PZfklrh8nJPpb1FLSUw+zKlLQmgbiGg
mDGAOh07JYc84z5M0Dz3pmpqbndF0I4KH0DvDgImOSsbGCh2llQVLImFtTQ3pBsCUl8ukfmf+598
gt/9tEQKW6pTPOZ7Ex5MjtUMPsuhbt7dyRw4u4LXBUrczb0VMvneHGFvovCbMxg83BnY/+kn01T+
S1dTGkLZdzZDHnnjKxkNjhA5kf2LsbKgk0RPYvVEE/Lu7N7PE35IxhIlnpwWLkHMKniiNbggaOOi
3J4AzNlTfK3YDhSpdbeRNRaJJ1uSHBeHsDR8lvAWHZDYMvWWVSWzYuKGLNSIozTGkzJKPWZjHkZS
qr3Hl5Dz1xQxdCfcKa++/TMs6jn2jBIXv9z4FXdDTZPCHYjer92YeKe0eEVDGN37bFRP8vdEgQin
IsGzxnxYiV264TyW5ydcBjg1kkU0Tf6kPwseQZ5YeUtJIYuYtJ1MFL7pZ9mIGyOVU0rpbJJirOgs
Nm4aXcfi+5i2Uqp+riEqlzbWHuQwWPf5WMpDEI0Du0nEO2LQsXcd4l4r+MShFOoY8llezPsruccE
ZBP04uaO8REJaEhA36ngGkHdD1GUKK+4eWI9aSWb4iodkcWBBTvx6iGx0XkDGDKm/9yWV8ldp/6S
wgOegSasPAJ7vxX4m68wCVI0QAPJmPX1BnH/FZ0n/3oMhx9vGCcpD1+2y9vIE6plg5D50fIxLuAc
QMHkWi209Uea5R5BDJDAEDqflVYnHtzEuoiDFi/5NxQQsTfBlXhdCGQC8BFL0Yltk3+Vn8DOfIm9
yRKYCafRtwllzNp7tBUdUIG2Njh+CZ8iGtt9GoardjJKBqrEn1xxu3IWqcz1nc1Yz8iBRu9+ElZj
BO0G6IfPa338IyIgM7Smuolw/nH6XL6AN5cff6kM2c10PQMGehzjRu9rcvEeIl/C/MDHrF2JOSbz
eiujDmC85vYV8wZgVE4Mz/isz3ELsX+JZF1cwEvsYmyZVyYSC85W06hklD8Q7gHlWEQcG5HEPgRi
bkk5vRGf6Kiv9V1y7NlqBYQuXS3ULgThhidxv0YiocQHAj+GV+QqoM4GTwBHqGWSoqsElbZMWY2e
YYErdhI9zRq0LLCKRkWeEIaIMFx4Sx1UAiqhrj8DH88Q3VvqLfWYooxbiQcCDny0lqCmle6yfWVl
cOAlKDX9lMTRnOuOSAac10YoGMZxEu5I3/2MG5V4pB8AW7Xxs/34DfSH17NYSDFqwCRrI+loKiqi
neMZCcwCd6gflhTa/lVuS32Ki6/LQDJtu2KloVipBmOtco636GFeK3AFjEeNFVAsQWU96KJVNgmM
N+yNF4MYS26N8evm3a5pVtwkU7nCCxcJlwnsI6lDKz3KQbvYryuQMM4XzCOky8JvyTS57f8FyBXC
3PuFnh/sKjs6bWxfMIEl9Ve5wEqGcIx0m6XS9+Y4h7TaQS2u7nvMR3qAm6ctsz1QQuPytEC7vei6
TlihuYUf3t07u1P3whZZ8Dh/1rNQQwK9LJOc5ZD2XMxC00ZBFeVF6xOz4tLK0pgOcS6UWigNIHIJ
gWLo6UR5zrLRTtN5T1jDg/eQnYlsDKTOguIYOwQ5XfmQAS72LNOGCeac0XeHrhE8KaZqSbL7jC86
EVeT2snKoEypTFy1AyEwY9+0aagwT3lU4Bnsrz2TNIjb8FePwPocLQ8KTdsjHWmBo3CXMpS7XPUC
nZCBAVyDfkhUy+BLscfnIl6yhEkX1etDDuDDL7+7rs7oE2NF7P7L52YALhQocB4nd1tgSBY4uP9z
GwYe0Rc7JjlfYldeuQqw/zTkacRuE7rZ+Xy+toOXdyiL3Lgj1sn8Vc5zbkzu/k9iwELeV6NsHx+d
zw9xjY30funHtjmKCZJqGm5TePNsS0h3N/BQ3X0481g3ZrxqeZURjrWOGCvcH9veGQ4SxixtaNzd
LfKCDPrIGBpHTcZVpX83t5HkWLFnN/cSbW68l7la3ACzn9lP+mH9KWKv/tqqedu+bflO6SD3eGUg
dOmBKqc+UE2zIMJIKlqTgooKU7jcO9ZVzPww6plg1nbG9mFVqnZndAp/VnbqSpD7uv6BFcqX/hUi
KecLuXK2kM1XYrfIv2G648L8mhsXs5ehFjxO+MqlkQ+TbCIYVVtwbO6bS+b1wwy49/Ca7+yBUjwC
Fpq70aMzpmUi17o2VCJDLjtCVOJIBWAdAR+Nj2B7OGJ0B611gWXINYNkL+Smbs2e/0IkAUERyCN1
rec75cccjcwNGlgeJo0K54eieBkaWVKNeueUM9IJnBfAJyzaOsdk+aMaWVXVJMc73uOP/sKSaqty
N6jRFA3BWS7sC+DmfN6vRLPpwkUzGFdh8jtwhGtVzAFfosfiY7nj5iWJEzxJ5MDcy3VKEdEJC8Mx
ik6UzSwqnlAX9eWPLlOjzu7l2pwrKRcGl2TyYCcNV2WhKekn2NFY4Q1mwOS8a98UpPOAEiarvdWY
4mupXCg8lH4ytizEuoGkOuNGsemW4CzI09QsD86ZVExMqmEaf4RMtZvDHtVFIKnq8/YoEQsZSekQ
sPjYtW73yst0E0gzz5a4AdXsigCWqzgBtyxaW3IjJ3OiEZdR2qVpvJaAt057xvpJACsR5jN7SmeV
wwjTJisXNi0sp86zMW3IdGlDtljLQXBNGTIGo2NEFBasyo3Y/PxAlqfekFhUQDyO0WMXDOboZazb
M2v4yxRmPkyyI8muLRGtpl0WPufXpE3ODEbypTqt68x0/PKoEjrc+dkJ+/wZF3H+UqNRb+q8rvWH
a6EctKGvrOcRFabpBSmux4NnLiu6ArYd5mhEAFjrTNtjjCgoi3XBcImkwxt/yL2NG2MqZk9N+8yV
Hkc1W5AV21kM/wwZFPVlKJD1RDoJsSSRddAsjHRl/wey6l+dsjPpv80Kktp/mxX2qdQyt18UZau8
l6xDyA9orMSdBezQPodPR+6pQo95isAVXfKa8bz6VXUfQxPcXXhnx3eiYIX3LreormveYPlBcZB6
IApTaF3qidnQxEMeyFvClCBNCFwclAdzbCQF3mLkxGDS38RW1BIIxyXNlROtSLmOdNnYjn9EepJe
DIIMmzvzilJ1Wad6BiHiGhQADRxjwUUocWXIvxzbZgEVkjDT8H3bcTJdxvYlJIubYZZFw8Gi0ZDp
oKPY7NiE3JjEwE8bIrvx6rbg/TCl/pohhI6C4MYQ0CDhSBuUeRt9Y7PSuTXXLDJWwmaak67K5yTv
M75KnE/MCtPR+Q9XOWtRze+U5N8v8m+Cptm0vM3dVoXLkHgfOUbClqlaHUWZrjmjzZKXEUUC9BST
LUAoxAT+38RoNvdv9Hyeup9MpVTJZQqxpfffxtpyvc+Nj7ntZZiYFTIbvimj8qE7IklVI9OTVvTZ
KzO9f3GgHNBylt9w7gSZM7iXrne+FCQT82Sg8UpIUdhik5lJPKNnIltvAh6Fedr2Sapd7ibYaK9q
lZYVVKbMCZGohe5Yso1TseeWE9Hy9lOtqWJYkv3EPAReBMOGdtVUeIMpgWZASqP9Qn+NwtX+u78e
qKpVWAs2zesgU9Jt3uB5FM5OHaqRnRY033KiGdPH2anC2cR/ly+W3idRrbOcUETypYikEEeOye+O
zjhOJvcVMDKmdMogorbMmEua/qXCgJBBvHZF6+/6bApXaJxeF4XQjNbl3NIXc1jZHr9LVrkcIKE5
VZN6jsyrKa5P3vrKKjBrY9VPbCn/e8iU5Mp/H7h/HzG/yQLL42ulNM0wYvQENlhK3PtckoXHTfHk
YUgzYdUR4L1Z77jBET8xlGE+Bj2QtPQqFhvTbxHBhBRNo8pldeIKeM5KnMGYdP5FnYkEqFyhQAU9
cYkTgSG4EIG9c2Kr4F/5738fcPZfxTv5TD5XyZTy6XK29JuL9WpcXMwy5bXMOwkzWAn8As4i6eoO
JSGNHZAM+ogLSUiwc1RlyVKNeY0MlYFCublEuKNG+wQKKiGsDAU7N1Aahep++RDVmdOtY8erEKiU
G3wTBjVHjT1gCHZbhxHA1YkhPV6Ho/4E+bRibzLhJk2o4cenVA4o4rOB9X6gusY60ZiRjx1kDJO3
9cKH9jBrevE1+ZZk0tYUp1+T4oKkEMAbRJE5wz++TDvU4oYAHoBqcH/e4H+bZSWkR2Vcis4VIYX3
IilMsUJMP1ouGfpYJjKTeS1x7fZYOMP5SglvBjs61oP/rNnQjsZLUsBmoT62vcPAzdNOk36Bcdn9
hJJi/hyqM7GuX5mlmYfVlLSTpJZyxTMnNiWkpCmQ5ri2c2NP+rKlcp4ynwmGIhSWgkWQWSvHPzmJ
rcgIDLHNBwicKW+CMOa7fT39zDWfZ9tKD6fE9vb0edL+ESCzkX3ecRAa3V4Zn/89JjP/VrOZKTAe
S+lKoVDJpX9bPubr3G5XOWdsVeByXX5LImfvwAll+SzT2Jcqa0xiayLcNwNxY23narkleD4XdKmZ
G6JFVuybxOAJDsNnZY4U/lhyZLWg7T7VdahkGBMFqX49pMM1M6WovyPWuNA7GUHswLvYGVR5nXOh
d7IxbxkknPzRANiF3mTap5ObXUBYsYALua71LvfCg6L/5rgZ0Nk0QraMV51xs6Oq2bv/D2c3Xfk3
sc3fV2cnwb8ti6vdKTVLzdOXYb7j+EAyRGoCTEpRWeGzAp2Y2PWZLpjbeKIT1Zro4sKyV9dJKM0N
2tIi8ZbhmWdSPnGHHSjrJJvU9dpMBqyOl2MU2gCPI7TLsAETErecqyngSnMXr5kuVy1sWgh1Vj8V
3EZGd5h/GeM6l7oeKlexMOpCl/C4lRtTgTKbM7a0IvK6JO3NlWmDbSG5a63rbrpTwKdSVxwgQrIg
fC64U9GXIY73p2J3QuqXAJGqhSHD3ffNCwEqiCe5FuynUiqRwiIvOO84BB3cz00FBnvKfcE6EQAY
xepTOO9mamqOx3clvkawlUpZZfKtswQY/Bk9btE7AJs+LsjIPBXGwEn2SIZI7EmGyPNGoVZ15Znw
SkQPRhjjpu75lR3EEtRSXBazJEOcQrfG3CHKcZ18p0+Cj+xSbG2F6JiY2rz/iDTfavaKs1c0cPFF
+P+hSKNEqWRcIGn1u8ld/nnDUj5pWm15ZV5Qwm11JCoPhK5H1iTDJ9N7pc3mn2bQ3ohG2wnRK/no
2PoLM5WITAJt/z2jcFfVla5zMkmyAZHfxLzVc3licHCMzoRQ2Ue7EY212+/goUS1XWLrP22WYn9H
DW2lQZ0w4krfeKsiyM5wRhfO26vOqGucYYkCccdw9cIUE49OKFqIXClszPUSCFct4bU5fjLicCAz
aNurlwoRn/Xz6lbQILJR+3aUvpI8VrsvamhfxAySm2b74/1C7EMX0wTfMHJkixQYxC07DItA3Ata
+79WOMnZO/pqsoR0dEs26GBw3x2BcdH+RxWU/6SuxNKxYIp1SnWWs1aOyNr6J6eoAuEcFv504Z43
pqcg1WGu+hXrSYPyIhY3NzDeBnN83+Z1CvtY7vrYLrJFiDQxRukXJ70ctX6WEZ2a5WNcbzZunHhJ
kjYmwakL54blE9g6TinNixSGjtiMWaobM/5MPR2BuC+gACeWacAEF1r+ZsPxxKGu1MkPU+8kqtVz
n6oyoHA9Aa0vOjVHNcyx4txH/eikm+/ZZt15+NAUAffT0o0M4tQSUZjLea7rrityzSt0jaVu8nWj
r1S32G+Uo0qXgsx4ViFonnZO2M/lWApoioN0LxOVGRTEOqhN9k8uHPLu2Lg9nGq7SAApj8mw19pp
zmkNI+TOFo8AqmiOzSm4zAX6m/r7YufKACdTgFSIeRgwLX4fZHpgc0kCAppDa111T8WuPRW5pwhC
kY8zzORgNB2+2g+WWLjrjZwMaqqkWcC5vfsGzVonJ852aTr2+rySKOVQTvWyYQgmenYMl7H2PIGk
c/bjGjvK57K0mfeK8heaswOZWUwH0nB93Whvxk9eV0MmpYFSgbtDoIrQy56DuzjcZRtFTHaL1ot6
VUeCDlwN1MVRlhhYkXCSj4wR6i1ajiPN3BhqJKhgGBjDubYugSymjDMTXF288r09WI7PiZJm6v1D
sP/MdRiEFJqZ/ZrQiJkU3vY1F24HihZgSibnjbgdqcpjf6l0cgVyZ/uL+xD9OH4iVf7UhQ6O4VOy
eBwn31Z3rap74GnttKSqLz9iJEk9nAu/kDQrfFMGfqUuOKZSJFIqvI6yN5BoEelEO7zvWfJGk3ZS
LaEl+dYMhlxGAgBWpAMXWi/mAXjpyQ7IBgvMmrh4P/3IB5tineoWveUFBkjJhBK0rBQF51Pal+4W
0EGQ3fhtDYRggib8BA8PSSFBUYFrtoeRdM9pcAbzZsuQHHTT4d80VWEnQDijz2Xt3NPCRnTvDNVx
gxiZ3BvfbOi1ppJgD8IgzSLaJa0xHu7bq/tKc3IX164BtE2Hwm46kLknfmc6ahaaqy54+zDWUNdu
lA65wiSQYlLRD1FmI2R/mXRcZ/87EIrrgX7P9f4eBpX/NwyaH/e3Ta6QR7zfdoLVli+OHoghbnc6
5xlDmE7nyZ/19rxxUieYaSVWBOdYqGnbEZ1jjuSn/71/9BH6N/wiXcG6J019QaZY/E1kmB5VFuvp
JGduJqhNRxImFCAVlkj4RMhX16Enof5k2UleZtzml3HyvHv9we61qpK70shgK6m0UL60k4tSU5r5
aihZhjLS67HEuCQu5WoWmuWgjD5HbgPtsYNUW1vvURGEccOWL5J4ztzc6i4l0oyU5/c/LvTdSXeS
XqSFmkZDY0xt51XPZoYGQRYSHFqrj+LQd4tLiAkns4K3sl/iuiIM5Z6Irj9bLCIWduYvcWERs4J6
AHPqcX3xLKyUtEESH/V5Zxb3ldLvl1EDdA638xyHPiZQIjHQMlp83YjBcl6RPWZI53NzCKLYOp1b
SC4gLNCSv+ebcJliiscresriIMdSYPRsxKOhCpEWylirD5znG67/OrNMkKeD9cMtDGS6E9MNl475
z3ESRon/CxGTLWAMinM9flw0bp9JLGTqQ32I4RNBkz8YrbPzidZO4eT1R31arMG8/ijD8/CUlsm/
akq1Yf0gwiC6yvVyMdRq6mRs754bnxmAFqUBUFyWXnznmr4D5x8PRrhV+sBz5FflIT+YNIpvsCQo
P4mRkgDOTbiz7ifuLWaaB4wfFn1Uo9AM2yeUjElvGzA2zrODlZUUGkb3B0y3PTbr1DDWgVvxFHox
1j8agh8+i9iTsMccu+FU7GLjD8bTCv6MkoVnoVR4cDAkHF7aGXsnqXJZ4H+jNKRIzqPrSwLeeXx2
0fSSiTv7u3GsiDKFetxmXFNh6ORP8Q7EG+GkwPf4XdRaWxw8ObDN6Hjf+bXB6yf+idMhePhye/EK
OYKM6WNqPNZuKvA0cLVGNsGdk++e1SsnAADcIZnpzdpmJMbJpg/KXRy9R664hx0La9mMZI4bd2xO
fww1Ej5M3ciEo/JoM70rCLvBrX1RGM6G6+wawW7slJPsvztk7ld+c8zaYMuyG7Uconaa1BjGejYN
MzaoxlXrylbFxj1E4sb1juItqZHe66ZGBwShOSxqLKa3XTYyKkQ8yES5gNxhHMf4Hsmq50gxcyI9
JakkK703JYrBeY57wfk1ELtiVjohefIQmPcGGtqoP+Bwxl3IMIeIdinodhlqhmfcjIhZiMfcucyD
J2T8XKFLntIXonKnVmHdLIEUt2R79J4e7Dmb6FD4TEeInxKTlJ4HUJTDawbD1BQRH+fj5YiVfZnR
alSnHAYzpQnTiAPYi0flEl+6bTvU3IsZM4WOq14OMgVOdzz4oD+K5KVueNWWrszWOZ6EIaTdiWMy
P5hpKeU2QLLjQ+Om4ExfKkGcf3v0Je74qcVNZYScjjykp8x1L8fqtFvqOXNBebw7WTn9CakAfqP9
MYtzR90Fr7I74q5Mynd50pdV/wiNj8arvRoFY6xQl/1LDoBpcuhMg1Kps0csNa6NrlgiNteozKfR
eR8cSfVPYX4RjIm8g2WpNZ+iiEUd3zZBX94CCj6HdrDOav1Cup2ujprmz5AI96Xa/G56d+ifu/Rx
w06k8Gzb2Thaj0TZRdddt5c4qLDUiAramk08XEzPYFdHkEQ0mgi15LsE3xVjaIIgWXkTuOXLmlQg
eBYVa1d8uFDJpSz7U0wh5uHntBAiCCQwJW7dwVKm3qqnc5QqoPigOFHNx34atKtB5hqej9XPGM9g
N6ZbulHkttQIbO9o5JCjCR144csn5VilN5YKXNTxOckHxUN4vwgamVKAKQxea9VJtAwnvXV4v6w3
Jqjlykd6ZvQzszCYRKOISJyqvfrsY3qIrrmg0J3XU8hPo0kUFGZhOfoed+5nz9cpZRt9evadU9+n
4Ls8bV0CgNZT7TSpzdLvldPnGhvh5fs288DW8n1w2PSsvnueZarHbLddbs/wqqH9cR4X1T4mEZWH
Z6Ut7UXweqiWe4dRv/6JDIXFNLgS4H3qnXgLg9IkzB7D2885wrI2DK69UjpY9YYZ0HNyx+ahOR1W
S4PKAKUMoeouKPzs2zn8Cpb9INVsdo9flSfSKixPs8H1Ac1IkD/hfrrtp6P38Nx+n9yN1sG2kdvy
C+d8H2EHXF5RsX1ocqtQM0CQUjqvgsV6AjtzK9dOSANSLZrZDi+3DpwZ7uSqKl8Xz+lcsGnNZ9Fq
Fh5xu0m/7y+10yLaviyCAMFGONN3GB3vqH95XkTj6jiYbSHmqbCCczm/bqijnwfnFC45l1mYWwYU
M2Xu+/tcOO6fkPNqq0PJdCYkasqFi+5rjp+vLB1BWKTE/BQtmkzI9cIw02jtasugkg3nQarUu6Vb
BUpao+VHOR0WK1H5ProGA0r1ortUlOqPwlx/f4d5WSWiedkBTm8TEpgGs+CRwH0RtF/Pn5WQYZVK
V8+z4P7an44Rf1JNNguCQiW6XarFYFWK0GJHx11UJPxDFbSLTuRQz3rh1J+JqdC+DCbTkItEOBx6
L2CCnH6dRN/Dfb3QvkU6ujF9Q7kio7+vbYNVRKkunj/b7/I5uATDcTWXDuj39THLhr3Ux7T6kX/M
V+Gsa71hLpqtgtNzLdctavxPFnrh/bXj/WQWfBwO1Ws1G26GtwjqYUo1RbbZOrXP9UlYMAWdD6aD
cXWxidYh4Xund37M3W1D/lgOPmYvS5C4U78YHu9nuWAM+dDc3lMWeGC9ObAKFdqV8NwvLsJjlP4c
PWAIih/UOlhcq4fg+DLKhpN8bTapjQ/R7hpdx9H1Mz1Gw3COPimYJd1cB5cQmZX+zq+z98l9/tI6
R+PyXRl/gA1o6BPKr7D6mp9E5ZdRcNmGDNMT4u1BFV3s8+nWuC7CeTs4RlkcHSBlD+FoHx2xyd1P
sP0m5e4E+a8Sbku4VD9fQmiL90n3GK3eXyv1IMNNhRMBuWMbM4YQiXHYR9lXOz1d+XH9leE2IjyM
DObD46J25KIqrV+3AwTkOAPR0WOAa3NucAkrnVSn2NtHo7vyBCsAZjCMA2/h7L1MW99bc7tGwIc6
aRGWiYNRd1a30ex98V5dvVfnI1TpQZU9qZaD18w2PDbgK7LBaZCOcEk5MdOVSDzn/e7tCbybnbu8
Z6rv49cihoTBAXch9hPFBtEvSPi2b3a6RVqW4V+z2dOjuixy0qj0vY4u3QyciMbNtj6QZlfTla6N
Ptd9O0sewj2ZKz0i41ek8UxGbtZbo7G2NeaCbS5gUBApu0W4lt0gT/ZJpNywkBzOozN5ExxeYFUs
UCwXcnzQwCgR/JlJT+4u3SOfoP9Dlvo93Syzd3yRxWeq1yhPnoyTMxm1VYYncmeVFe6p2/A1+sLI
EtBjGPX8Fmgi1tAjEgSgcIlSw6duUbMiShrv8rGLuqINsTYLFcykzKcueHpBBIPZxIvfN0Dp26J2
6EGTARzOmzKW3GBxLbAdSukSJbbzLEst9eEyidKML13c7MpnMeq0erGYXIclgTplB4IzwjCmYtDB
FJdBZCSV3ZeBKsvCmxyydaoaBGGZwJ8JYn9xJYIuQh+ZOiIF9InqHJTMqY5cwzOrQ1SN6AnKxhdP
7XT52ZNsITZq6UjezIGwq2fvVAz5SCOk5ftdwqWR9rwt0bXOMeaQ0CreLaN07Gt9QPc6ev7//TIY
BsmnUJQZYtVRNaNXneu7dvB44rE6fe/YTjbegs9tIOpSzPjQCGy2dW5peJKOzYAPHd7ak1q4IvWV
CN+ocnhkHEEN7r59s69WhOqmGe2QhRqqJGNzGeVp7sTgVI/rDSClZK8Qz/IazMyM2CCGnzEPsrB0
x/A8NqSNvBHytXPbQlWe4yaSLNQHiVsnbtKwQjkokO+RpmPARVW6/DOO2NSSWi0vtmgjT9GXUt8a
fBn4Gc+p1RJQj1FIwMliYorL32O3x1imLTIuwC46kYDbuQbKXxWHS2gGWX6fTio4t3cwEGtWuh2Q
qbG4DxMKEZVU3BB0/hy/PMY73QfTED/D/Ui+p0hN6E1wDvyTYLv/JujphLznypcRrFmwDKbKdUNs
EwBNCMk5+W6UuxXcJ7dZdGzlBswKIaKheELLq8t3+0TVhNz5N19viX+lsaufOvB1zBOa32gFYlmu
J5HTSFonzmJxtlXXF5ohHYBBVoSrSSutRc3nFWorLXFPbPldwFTzr8OcQTTYrDOBes3lFEKo3FRD
Y6Vt+REJZW3843Eqldyqo+cnfaU5SeQm/qtgUo5XsgJjSi67vvDeAg4cJWrOQJbNCKCIjRoVlx51
TdtUJx8lWgbTrjQGe2N1CDaasbNpItqoDN1kxSoGCx0wR+eTF/hMejWgShhClS+vyIps0f0U7Ua+
2bzeb1uRFTKOGl/AxSJpNFfi+5sQl+kmhxvxZwdjcm4rCDOVhli3YPrmyCo06B+c150UXakvdOD5
8f5k7xfJ8f/G6ir/phv5uwfDb6q29XG7LJ2OeDBsXkyUNCQwKxPmSUi45LtDR4jD3N6UNEYo+OmU
CYqPjs8ibrTSCZS2Ml7KZC2JCjAf2S4D0SVVP5A2zfk3jn3KKGJxj6VvXDFAOq+W06uT6uVH8aNC
tBIiQTFrr6fXMSl+UbYz4zazntpP/pMCOPMPL6IShlb4WmWL5Qw/xCftbzzz/jC7HkfX2Xq4Gh47
48dMMB7curPqZDCuUSB//AOe+087HD+ugh9Otljw035DS1OlRXl23IzXoKUoCh+2P+N9ML3Pv90q
AWLA7T449cZv406+t2jtnkaVYMIziwB/L6rYd01Q8D8Misw/ePb/3aFy+n8B5s1xVDqMl+wQSotp
kPqcDVMPk+Huq3A3eZiGJxZ+QibQ1UV32T8P038Q4f1jSJZoS48pEL7/xVIREfb/fvq6cp4fx+n9
drgZQvJle4f6+KHU/u9x/++fUSnm02k0RKXCb0eYL8wXmVxlvR2m3059xGqQLKvBny+sd8//IPUl
hlExl8uUSrlMLpf/TaO0PUzO+8JxeRw+rYM3/ufrFB2rp8a+W27mw/ky2AbrJvaw0eLXYxZNq7Ma
6qF0gDvrrHYhQV6H63AfVGjf/vJExBt9feX6X+fgyXd/9IYf23AbLmrzAbhBwEWJzp1VNIsfvnMZ
9j/7/X4x+u7x8a1CQB+IcBm80IQ6PEXpsBJ8DL9fV8HzIuiTVt8Phw2caduvmfDVZ481sqv4wW+v
3Xa9Wm9fwmLwyn+ZsNnt0p6IR/+Zv+6Cx2wwCZbR40Or4/G2WgV4+qDVenkpBS/Z5iF6O0UvLy+t
1le37eauESUb/FAOnl/XPHOoVldv6dY82hAYnHvLQHHBy8tXDrOumzLtTPiYjd7f2+3n9vEhWw5u
8wjREUnjzxdLQjA4elo8RtpecIBrTtpXa7C/G9BMLSwjLdL/mOw2+MN4+gfjEV/pYqmQK6ULmfLv
yp9R+pK/LfeL4zDHJ5biT98Gex4LLsQ2xCx3FIHuBNh/hoIh5dfTxyRK8QeMB8i4P8uN73q1/fr+
+t59fLgGPz8/dKMhJ777WXXOnNSfSWBlI1xT8NN64iAHBEJ3g6dd9DQLU+0/HdC/zAEO3f87oN+0
NplLYb+fLBm6IIphYxbdgvsxo+O7T/VAcPcwjgaTP53DuLDin7fL/33mb8RW6XY5jKep9XE45xIe
Ps/hi3YKb2+ZQEkdgEV1HQ6nQe+NuyboMIKXQeuJO2ERjmvn4Gfa24SDu8FgFg4GPw9TxtDXLNxF
rcbYE1+fRMNhr9dLBb1rlfx+z71TcsA4Otkc99KHZs2riHtIbV7ouAZiisbB/f3w/oMMMr6yjq5s
nSF8DR424aQ64XT8nOOLhbtyfVQMDI9uwSzKfHjtt9764ItLdrrFMXXSPPUxnPQExIbcsblWfNfz
0jd2JBm+b72PdRPBUWfZtN3FNsScOLzRssAr4Q6COKIxOjWzZLNjMdFTRDc6oFjvmRfGB5vCXT2o
zcPU/aw3CafjIJXDIZ5vAw3GOWe0Dgiip03UeqkEvV7GKwz2E3x/f4+D3keKE3TjzM1qa9SIcIyd
Re+Y97Bai55e0KCKndfAO550O3hsvjN4X3HjCl7rbGkMZMKL9x2nIjd70X45qD/ngdiCZzz4uvOw
vSH735BFX6MTyXeZNz/Pw/r90HKOc9WyDtCx4O2+Xa/3R9F9/fn1/X0TtNv9ursIwcfe9p/rr+3X
7mvROYxZ7JtPv++9XMOXt7cOh9D/7vef24unVOeZ3pzxvODUdw0Lwcs8aNUmoa57Ya8xdCe/v9dB
Lr4KTy+ToPvw9IStW+EkBDRMBYzGUnAcrGr17/vGh2OFNzlEvIROxPfuSbve5ki/7+/v47HXWERk
s5XWR4YLkvGURsP4DH0DZJ6CT04Vo9FBzf5Qv1r9GoVfy+Cts+csXrjwvIB7otT/Umd7q10I+Ets
3zd+TMKPfTjchvvQwTZjtdhyblDDYDg+XLUKnROo3WOTmTl7l21lmVvrF/7cmDFsiGz44vZiqN2C
73ofCGnK5F6OoT4Bv1v8KIISFTm1yB746bQLnvfRc3u/hGBf9tdf7+v+DsNTsrptf3KHvWLYaX0N
3nPNNiAKwunHMhPd2zQTkJaS3o3Cn6/W0zzYV5u3sHupjoJ0kP2gOUljX91XD4zjffWl9TT4GTxW
cQEINk9l8PdgDPB+iTpc05eO120waDXxqH0HKJwxJ00cO6vgUl+FUSFo/Tw0u+XgYVZNRQCvd3lS
7Hxr19mEmzoTxNdgFTLBToKHB+RD9aa+99nWKtyElfHdFV1kOoh+muHOJivAka1xj4niyMLJXLHl
XikFnf/H2Zk1Na60ef6rdPS9YrQvEzNzocUGb2AWA75xwAEkWbtkSZY+/fzS9fY0ZQg83eVT1CnK
OJWZz/J/9jl89I7w+by652M+r1A+72vU62bON4XsHpBLomZa8h1eoW9d77z1++bf/+1//J//9c/x
f4Yfxe0f4fhvecspxvmh+d//blxSPGfgUbNSK5f2yOloQWCF9vREWCGvh5vt9iZ+JPlpIXlPt7DG
03TKxd9B4NPpE6o2yN0ZagVRiR65X9/3Ls/du7PYF9z8+1NqdPL8EQr9P9munCEuh0ztcBDPOUfS
QujiBt+XNyZ0i+QBwMBDNzEi52Z9uhjOlKdLUIWcHyHhm+3bA/xeeQ+4Sd1we+T9gp2SAOp/u1Hw
1ipC4nzcTafB00fi3S4AFbgcb08ydSkECb6coKdT6BauPb3zFrkxAmiFjzBHqkynHwCuG+atw3JI
vUDIPxTODacp8My2cScNZ3h1ffOwvalc0gd2t4r7R1kIEfGBjLoTkqlCaol9ihfYZ7OZ08Xt1GNI
/ew3x+s3YFYcTIV8QKMxG8+9YR/g/v94BTwhYiwTovTh9JYYhz1CKGP7MHDwwI9KnAY6CXADKb5v
Nq23eQZqIvcg0hJlxkZRHQFBIceDB5HAmSfk5eLp5eUWGcH22IZASs+1/9wE4Hv3NnWnd40r8fzH
Eb+b7v4D2poe+O704U0NGtfkcd39PQrpSnGvkSTF8k9nkIjvkek4S1EZGTGcCNXgTaXgbkRM7dnh
iHrVH99Yk/940MI9+BNapAj/eUxG7MMbJ+ew8jPH/fy8ZlvzuVCarceXwZvPQcC7IPWgVb5AQ3NC
FsQZejgZHUtoLhBX6N8J6Aux353uL0LjThzLDXUCK0kF4UST3TtznFyche6DeA8C+E3z7U2Erz1Z
aYxT00RHKHP2wCCnE6W9YQrxZAKHk7rgtUgqvOoUflmuavp7nvqKiRvIi8qtH2uv5jFIRS29T8IG
6+Etkzxddsul7ErX8U1su+Vj6amyG4XeOvXAe/yyrgESw79e9CH292ufGU+7YB36MVETMZAEceTy
+2l4Ut+kWwF/CZv474wEEXQg+Z+xv479BOB4xeeuN5DFCQ4gsqDgG2KcgBlBC9c3b0KmtVfvoY/k
eueY22A5OV5H77v1Ej+Oy47jQOAtAWgHr5vM52shavcufjn38VHIvc/1J9fA9HNO0HHDueQ+cOyc
7MMNtCmua7NWg2txxHD3H4bIhJ5736zFTj8xD5bPN7onLvzAFS6P/na+vvpEOL1Sgo9UF7KdN67X
7O+dD2y99xolgSD+F39BuuMJRQttenD/6VD/Qs9DZdeQwAfC8D8W3hg+nwDptC6P3QMBhKNGQAEL
JlA9crqxiOjwg+kgdt1xx9mGOBpKt/cIT856jAflxkBHHfne4H1ixHCZvMTXATTz+nj/eW+v50c/
Wy1hfgOdnrib+6vcQ0twIC3oaw1Zu2v0hvA3MaSPvnfu1mFFKFvYK+hHVvPGZwFUZIJGMl+Frcbp
IgU4S5VvDB4ZIhMBhDfr98/1HOZPVs+yx1VPbt5ugE/LZzpn+UiEhzch88T5cDwNl7rcYondAPWk
YIcl8jEFeD0IMSd2LmZKDXT6kk8fz937R39/e/TFmfBdb4RrHZopiXc/sxOoLvYljkgc4+HacZO7
m/1EWLUNtqvuSe7IJ1jiQW1vI34RIHRVT/zLw1N+5dxp83bK3oTkvZb4VBKWXAM3fuc+0Z+EKC3g
7h++TivXXmdkfpxI0qcwJ1z+Q9y0mxGfp0kP4urPoA8kHUaV2N7Hx/TJdNF5/whkFNxlyMKEV4aM
YMUpwsqzryWPkjTOVshbBL6wMhxxJeI4zKnY6LYPts+x7i6m4roXfODtE9SFvGcTApBnrF7wqCmh
Y/Gbd5Ft+EJ+2e1iEWBAEydwRy936czGm26248Rye8amswzsNvrhtPjHpj1kx7+SzcpXII19Q7eD
BTYA/PhA9qjOCyr/eKCxoaBxeE2Icu77TWjQyl1y/c/PtGXj+RYvi1sOoYH171qio0934q8nsfiG
zFMYUMNPwOEQqoDaPIYavAlUuUUGQCKdD0cefZWLknFNABfnipsNU5dxe3dPweoVuLt4mT7hPPgn
E2IFDHx9Sw4ASFF3ge3Ta1QYz3UDT3KGk13pUtv+ML37R/gVhPn/NP0QYfieM7NvdjHZAkYm+H7V
+zu3XyheRfAZs4JQJP+9wGimy2nTUfmloH5AmbxFdBMhdbeHtndXBmo8wkDa9+71SaG8CX5mMiS8
8YeHThrUvZ1yOItrWl1Nn55Os1YXTwf3CZvkVQS5WfAxfC4/tE8a/qFFr59I2F1KH0R3vZxkYfUa
ZsoIuYs2popw1zh7DIDxqp+WqNGMQgXvgYN+4ILIyeQIOAR+nTgMymKWKeCn4UeILUN0yolNGq44
5MEEhT0iAw9LISXvVytcHgL9xOA3LnW1BzRnYFOZcLnseohjYRgJIWS76rMomt1Tpzp9MgyXkPCf
3lXHmch+rwdPJJ3nVzIp0ypJ0uK3zmbKedtdJ0vJk3svXuJ7i5cjfZ24PNNDqQqNGkNGgk4A6ESO
/e3DFFwAiXaBIHqxP0j0D3J54ttPT6efEygK4oTM/ohsBbk0TkbSquCt4K0PjKtd7ybeRzmH0nc3
BPL9p0Mw/ZfU5qygSkDbHyVyA1H202Y94o0cLVIUxhmje1p+RtC3zvlsoWWh7Ao4jOdBBUCEJNm/
NOvypsbUucpIZKmw26A63Uc2CB/XycDx4ekPkJXAcEKUZUjh5+ftG63PbLrkcfzs7voWqhbenAeB
99Auf7Zl8d55GMRzcEN8lzIOLr46+nLsHa8tGhA0a/gO1XjLBQoZYvrTp3+OHOkSjwA6GiRzxW98
GrAcTw+Av0FOV94NxDPOkaW5W1XuLfYtpwpPjQyWumlfTD9lqjwjPdwgWC3uFnz2/cKdImxElb9F
QrM9Ga7NqxrggKBePDX3qHuMo3xdEoY0Mb7mUbBeb/DLod5ne3c1A3uDvATgwqDJ0F6gCBpfCbth
tVLxPAh9H8zf8UohCHHaL1pfjFWRfVLNSelWF/Ft6JWr6laadqu99/ny0vtBtwLSz1hg9ojZReS6
Ja9lXS8PU7Ty5yNG6gyKl/z7+1fNWw0YCEUwb70iuLpawfdwgO4+3d4uqvsoEEoxc9/XGHL3n979
I55JEOpi4WbMxLzpFa99WlMktOZj00fSSk77gGYhPcOtAuHKwcI+qa/nDfai+AYeJSEpts+wW++/
xLdH8sRL15jBWa8z0XOodoVVuRK5Lzv+4PkN2GRPV13QFvYfOJ8zm73eVj4iJbn2onl7294IzFd6
tNmfEpTksZvZphLRQg4WJNC669zl6fFToOxKnDoVqM7TW+AuKhoUxWduMFJG0uK74OQwJX1i8fJy
DHrwhjyx8deSwuOH3krNvIE8+PD5sDTn1b3ha+hnobWF5NNn7UaAfdkL7zpfFIYIBSQOQZjWmNsW
PkjR/2u/EiO0oruXHVJX8fjbauWB9zhS3/beLf8KfLLZQEehT5QVd6UwpkEua4Jl7CnBhYJrEm0/
fzdX4NeBXS9PSq5BkCCb8VM8aPMH1ObNVsCjk3l9+hxoKvbvy+nn2qcOdUUingN4ICXXF7oOJ4B4
XoAPL30d3Y6tR5jCFxcrcNAfsEW3Phzle3pzaC/N/FBMmrnSM5mP8OiHKAIbsPahuw+M3SAKck+8
BpYV0DqhdFR29SvZ7R6dF5DhpoFc5u8ChBKjB1onfk1SRRo81pCFnXicyvtn7sEL3iO+iNCr3dVC
9wEIwVW9FD+HGUuwm2yQeoYfhhcDf0gbEbUMI5kZpOb4x+AYdKQyHck1oxLlQadx5D/q86uom+Dp
ek715L6blAQA1uLAYVKuRHiLBaoE02L/Pb+/fwoTAv4STjVI4Tq+FbCU5Phbmz8Vj3wu1EVCupaM
DnkEHyyeTuok8WV2kHuhzwTaFVV08+FJHAw+Ew5Fdmue+fHx9VHzXmcvK3JFqLaFKT8Kb0YDoQ39
Q/wClKK7dDriJkP/cy1gL6cEr5TuCi//4sUdrokT7FfDrbBIb5lAvyGraMfZo8jWs9nsVag6ZNjR
C6jcOCm/eHL/isdpMVxXN+GNHrLbyn0QJHR0iRFAZVi/wkkuu+KgwPYW2UeuoBcBl9GtN2/P++n7
8/Py7e55780xp9bPz3u/e7rOwJsbJBqeGTPY4Ev3l4frh5u9/yGhlOmDOQUw8gnXMWtucWa+Hdy7
E8pCgZenDmwsg0pqEUnCGR1OPoVPmFtYvwO/edB/Qco1/2j52K3EKXBMa+4Nn8/q5DdmHkugdQjm
PD9DcAhWvF/oBM4Du4f3Y8oRmvcwFNnq+3sKCycrPAYPhIt8oa4iQkVCJYzudiN48wp6QHFNwETk
Er7x2VjvxJMojfgHubOZ2xyDg4Ccb4iJVFf+2nD9Z6AKKXEEgcSpUmQmghY8F5kwxJ4I28zny+XD
5OYGGDNB6wlgKAJa4iV8d6K4jORgbHVkGieAIN/hUcK9svyk9Tjni6g4ES5pnXe1iO7RdtF7wVVA
tlgDRc3mYHusQyhZCOl3cglZWCTn03CFuyXshagWUnq55Y3v90gL4cNDqWyMjwIegwcPU1qSYzZS
aA42inB8CuJt7kXSCk5QvpaeUCHwySfaBicFr8cTl/J84YRzwQO7C/DaTRxfwrKJguRGJL+QlkiS
Iy7Eq/f51asIX62AiyuU0lNQetJttO7Rs5RA4nYEs6C/BcJ7c7AjcbGjzRuAzDMC5PFe5QFxmRf+
bAYHf86FXNvAA/en51lfCDJrItT4JbZiq/T6tmXFdijH0WxLPwv0O2auHOoiKxZteXDTg+QXdOBJ
yqu86OiblAd0IfHj+L480KG+P0ycbK33+lpL6EKtjJ61H5dNoQaWqXqN8ZEZ1SQfi8ByQr8sG3ev
XMdt0Mv5bVbi5c2huFi2vTipH+yuueBMPIvdftuJ8Ih+ic63SVJIUZliZxW9G49rxVhaTPsgOT0Z
vH//1bsqAk7fD83QGKCiWZZyOtQvS0l9URftbs+hUY2H+BsQhTlgj8iEMTOS+Ob35c7i7v/a2X8u
p/69M2dgMlK6i4pFlXxW+ysbeUrrgPRV/4fBVVI//X21k8v1t92d9QyRlN0QGQbLJXlQ99OdTbKL
9DFqxJHCtYobK5IGz7HUC+kFZx7rb7s8G2ydpW00HvqkWEhNIDcf9nFqmh+x/nhhdz+QiWLYtqU6
pqUasnq2u7gt5EJrK0anNmFwDFtXwrtCcuTETt+ODYZVN7oHC6cqhQRZG1gqo+bTWV/OYh3tsesO
/u8P9AMt/fU8Z9veR5Wc7YqiWJTOLM29I32cdmR6LFlxv1/9vtaPe3cMk9o7VVYs/WwtrYl3vdTC
IvvOi+namo/urp32Ddnp/ez3pdQfBIsYn+Solq44OmksfxNt2ZR1knUy/Yz3r31z9CSTFJHi4Dl1
fdP2U1P9NEYyGazhxrYST1HXMWmdSJhGrz1Jouu5sUyOxr2WMafafCml/eT3B/zh3B3TtsSkI9mw
aRXz9/NFtSzpsRJR/2cGqrPI6G3q6MvIuc2sbdWGF4STchbnENT913Jn8Rg16bvsmMfxwo527q5/
LO0Pp14PRRBLH7myrpXlwKAIPfe141I2lr/vVfnhMr6ufh5lOdSmckhaVpfaaVFOK8plwuytkOdW
NRlIdTX2fnvc7I+XRMn3XTO5zUZAyoZh0ZLnjNnU6lglO9PIFrk1+vqu9PQeAL6/qR4ZXps9yM1V
Z/eufAi9VgLP729/3/d3wfn38mf03g3qwWo7PVuEjPE8zEzUWb+xqMraLTXglr3+fbnvJEV6kqHp
pinLP8yqY6KZ3I2yCskfV3VK+o6zpkomiWXPyIN0uMBhP21OJRlDsWymPqLF/yZgZR8PXVQcWS28
UzSiXt00I8lODjIda6GYIkD+69uzFVl2NMt0DNU8U7CSMji7w25PBvduyWLmkcrGp9h5lPuNlN79
vpZyliIFv2hk2f3nYkKUfVGxedUaZhYm2UKXp2UX+UneuKM5DZVN1S+lksbrU67QPMw0tBNVD9Tk
X6Len66Tc9WRlo4ia+bZI3SOQ38pJ84WB2mJls+GWVd7VRSYzVS3/huk83Wts8s0tTSSk4SzbVIK
9qTlQCeO9K6m/FhZtpfo9AcNz+GatkE4VhVZbmd8EVqaJdU5h5u3U9PZODnMGc01C9AGnlgXOuP9
ivyCCPyufGhEZhkq/evATI52hjQzQy9H1bGyxRjdcZwFtNrcxXFgXNJyP8jav1c6I1S5lHUtMVlJ
LVPvSFPWfMZXh/HgcjYDFibS1IQp1VIOlEyo9t9p94eN6prp0L5PVcQwwzOhl9WHamfVCL0DXRQO
s4reI1T0prM4/6+Ldf2vlc7uUa6yXZWNrKSq6zTZeYm+hkprWpTLUxbsd495/ZFlF2j1u+DREXGK
6miOzZ+nPgRfWDNEW3TdHqnK/v4AYOROpL6yYh3P5Gr6+3GqAin8jUf/Xu+MN7ouSrBcNCHocDkm
eIJT21e7RZVdta20ypXjsqUnaW9EK2G19AziUVtKsAZtEWo1Iz/K3ezYuHZse4Wezy00/e9P+MOB
cBC6KmuGbOq2cS4o6qMlmQczWoTtq66ud0mQ9eujtuySGfQ1dJ+/L/cD+0JVX9Y7OxA1t02pUTXG
Bh4pCqTy3NnW/Sc1VkY+NTUM6qFyx/2Fa1DU79dgmxZDogzd0JlJe7bqMU4dObfkSGi3WF2q8TpM
N13buLvqQaKBVLGsEk87ru1u8/t+xQef3b9tyYoDllQYqXeO2PdR00tNrEaLqvR2xaq1fQHW+mo9
ZrOLsvHSYmcsdaiO+2ZoB3YZ3h3iV+4SgdFljSub1/8dSfHXzs5F4lGrlFgcaV6v9w3jSdaWdNun
60a/cHmCAn87wjOJeDhqdlMYHOHxMI32d7W5xErvs+1FUPLj8emaqsmOTAftExF9kQ2NqZfFIRsp
zJeWRz1xO3OL0tSMBx7XldMLAvAHxnNkenGjygwyts8lkZnreyOxd9LcOswEPWKX0jvVA1sCprWo
X1zcn/LDBlFdJIHTWlKz9fPZsEp8BLocVWm+q+8UZfQt/a070uwiQJ857Wdc5b69+9RofR6brqy6
Js2LzA+r2fpVGfzOFz9gJBtTjsN2FAVT9hwB6lk0HKKdFC/2422SzMph1R63RoeLaZzanXdwGi+u
aaKblrWXlp+p4cuKd+EZviN8nkHTbEZgGjSkVc4oq480yxkjBzMqvrMUagBmx3LWqKs+DX30bJtt
NUnytfjTKl6xoC9I3m90DZU5iCOxukZZhritL+R2wMBo6i7ErlG6R54AJgKWYk8luXFBCn2Xf5Ca
rFGRIXPzsnrKuPuy1q7Ods1wQOrG1abYAR+i2SFMXXKZQjJGSPtBB2m0aRyibau9Xjjmb3DYQbMA
1BRFB34j/f/eaN6mTSEj9ucNmZdRINvhioJvGpKh8atZ/7QvQj+lsZPu7srp3JIuyI9vVM/yNgym
mJZjO5Z1ZswPWnFoqp0hzeM8ALslduWmxrSql2H4mIcXjeUflsM/48iOJWuUYZw68X856mTfxHgP
DjvB1/qw8zGWk7wK7Fia9uZuVoT/OFbjZdqm6RxfQLidn8iO19T3cTk+NnJ3be+ff78B85v6g8lM
Lp6+sqphqZr49y/PJFt5l+r1uJt3xltfH9xRqwOjr/yDlLpGa7toxcZMJk118DVaRqbkpuLIGBkM
UHvHkWLV66qloNOhi7/0GdF+u8DFb066ca5qQ9A4la+VdpCVlIXSHj+8a3VK4i2qPNTPw/4pOyre
LWXVODIeYvsxalZH5uHGLGR7tUbmmVoF6VH1wt5wxxiXZD94O8kfYupjj1eHbudlRu1r1XM8LiuK
8WiuJmEyDuvdG+bb70elCB35l7bhqBwDAWkZIAXr1KL3y1GFlWYV2PO7edgTRaR/+654TbQVSsht
7E1H67PdxOzA37M9+cM5dfDGJcHwXTY6tGFFK1CqoBo8y5kePw56HhpatZsfs2gi6Z9JGnnHhCyI
2J5o0atGUzV1VUf7RQKopLDLVaPXMKNW95IV+R2t4fZAQstwra4r3win3BdDHEalM7doGZFYoRcV
ZZAc6W+gvgpLhOaEUjTfjcX9hWv4LjNOuNm2TGQjhHGGLtp4L1t72Xbm6ji66o5pK7twUh4jrwCu
qf3sOGxxE+RF4u52/DbGoDch2ZQexBdZ+rs7EF52LPQUVq6iKtaZAGu7g9G1lnNyHsARsRGSL84M
CDUBwW5zayu1n2mkuLvspdfGiYEgVQ80CLEIjBUjzo3GG+2lojzpcjRNjne/n9V3PQKw5Z5wC5+I
Rjlj7sMwDHneZAvkmxEH+J6H3cFrSbLZhf7vS5004t/cIdZihghIlgqw8yrC1Mn2h72dZwtzOyof
cuprw0ey7vLnfZl7bR57Uq16tqG6wr+xxzMWOr7cEMnrL+nu7wRiYcXRjY1ZJgpkcqY9UZ1SbSZN
uqgUmghNBaoejdhr49XKYUyGcU08uA1v9x+FMe0i9dJBfLProAcN76BJDAn77dwbHTfZ0HRjlS6U
gxc2J49AnN311LMry90/0ou0vxDs+gYXWdAwbYet6ratamf7tXe7Rg2VQyo8EH0R/NnvbKiWMQht
v5LMS4JQkM35VX9dUDzQF0FYa72qKHFPrWyENzB8xQsBTAQcWuOyrMplVq/H/aYb1cnvNPYTOX9Z
Vz9T11k+ykpstzRAkqehvC2rGXcqmPyiy/O7Z1mcqW2iGkV5G+6Ov7doD/Jo4malTZyKg07z8mRb
Sr4d40zeqiNdlHLPu+iZE8Li27naxBQ03VGYvXEmTOrCbuO6LFk0fmW1jhbIxod5ySf3I7l8WUWc
8pfbk3edGkvaH/okJoVcONTTu7q9JR7UIrd+vzPl0nJnJ+nYhl1IEtx4MAdXH4cHvdoc+ulBe1SN
KFBSJYj7WbOnMyE96jQSisctEgJ3HW4YmR6/ek4voYN+SUj8xKXGl1M4o+Fjc1Aiw66p+waCgMeq
6NOWSGdkgjdWMYEqJwm69JJL5WTUn1+xMCwwIm1Lsc+RfaSWeZnULGtWG1mb2thVIxVEakTG0mFr
MmSaFp4tdQPF6GV0SjHDwAbl2Dk958ct3ykJT8vNuh3ppVs3mUd7TNdhaNiFW/uJxU0Kkm2NUIOs
2mekOFTHupA7bq2OAlwxQp8N/c7b54qX4IaB4cJmVdnh5GJw5WTdfj+i/1z6jD7jKilqomkc0Zj7
WbuIjrlnN3sw1iodKJ7IiT7I3l4hzyYJrEReRkriRko+i9r10dyWxadBzev4WEkPhe0eQi0YE9JG
aPBBb9jmdq94NfPPqusqIUhqMPzFuLLr2j0yY9OcjeFVWhsXTlOQ+G87OmOBNk8LOQ8RJqzRHZb7
0PaU7pPLxNLo2vhCsfdPDGdiy+FXwsmPYfc3f+fhmJnlIWcWFq314nxyIATFqgCR3hGohNnwhwtM
rv6kcr+seV5CHzahUxydNF1YndeaL6l+dE35ZghHD6ZPq5uxWRcVLbPabhJiwmPW0lSOjo2a5akY
d93h3ep1t2IGcTk8dgrOzezBGl6HbpNdjln+xPqMg7fxd1iWbZ+bPMnRSuuk26cLAnd4zsemIW1o
lrVT+eBp8cdA3FhWH39nqJMl+40GNJ3BHQrLqidg/0Xq7jLCILLECe3x6VjmNeHKo/aZF69t91ok
5iSVdI/GlJVFxZA8beh7OJL5D10WxVNK5KvTqM6ACwWisBicKS+1sZ6j20v9s9WWVkFHNWSXYlyF
u4W9X6XxtVxIPszjZtlhMpbTQ+j2CDSa+qn72gUYHeunTC7dpDw+GoXhK3J2VdM2P+8nfWq8WP2j
mWiz/EhfOdny7V5xJSV3a0C3dmT+stqWAkmaLDxUtYe3aGw+pOLVHi1/V6YXVP+PRP3l+M7k0S7R
dUYVcWeAKqedStl6l2YzAC0slCrE/OnR+vuN/QhoTRPHGsqY+OcJIny5sf1Qy04ywkf64TBNnrRQ
I4FiCsGogHa9uYnH0FNk6k+to6vaTJt0qOEuZ3lyGVr/KI0t29FsG/Jxzh0H5ACB4o8FvTQP+qRU
mZCBrVE6tAKjFWPflH6nMbyspztctBK2uYRzjL+1sVdad4m1/1CG/cQs25sol4K0Mh4tALgQm7iU
0r28yAqZPA1s+pAabHMbOY+RinmJsV0fgt56xhEAWUWTencfSb3fJDSFbxk5rlEfnSOL7e1o2hOs
dxsPs9ww2fXIJOJPcGCspnD6Nm7X+sCn5Y4X86eTb8pIWw7xnVRXN5XC8LXcOimWjtyNutIDcYrS
cWZX0zqfyU3gjNe7atZ0E7O+l6K1NNKFKiwZZTHUNEUw3NY0pypxAqXL/IHChLTZXaVl4Tn7MpDk
wYvKbFmxu7ZVyIeYkYsSyQNFDLUbqeT3R2wC7ZYs+5ZJvLutureCtKamJaLp/D720uPdTvvo87tm
SP1kvxqzMcizz4qMsigl0YCTbgrzSr+36OmI++7uOOwmdbt1+FnT2fmmyYTYUvEKg0qrePBGyboN
j/ZMmB9FNdOTHk5dxkbhqZnymrRH15JHX9yhkso+KLAaPlSEqlf2SxFKDQ+0GNvFk6jug8iUbhuM
W7La0C9GPfh5TOuojHRL0tfKSPVSLKD6IKMv66C2b7v8gpn5gy/AUrCDbdjEEhG0M2A+ymE14tyi
wa69F3av3mf3x3SNi7yol8SVo9T0o8i4kD+mfXfIsKzwXukGVg+q7m9N16Xl2O47KSHXxcSOpByl
pLEObiBL/Sz2XifPc60MVH3YjHvaX2erOB8nB7oYkbeTtqYbY76oBnkj+7d+r/tWzmSB7C7CRifg
19jkRMeOH42P4juD7syqdj85aGuN3aiden007QsyR0ixcyXxdUNnQKHvU1tXkl2ykLTalfQlpwf5
77rN76LtpOG+rYN7GX8vyRskSv59cMqoxN2haJOFEr3K1u2gtSKefMzTjzQ213WU3GeGjQuL3Pb2
84hN33Go8oH8ZHq3Kg+1RT9qyZdtGnsW4ZXkpG7l4H/K6VqauWa5u6q62Au7bDocP4odYYu08CNR
095cyPz6wScHCZiKLhNDE5kVZyRQlQk0KZfJom1ogVKvw2gWJ2+HkvK7diNjqJXjVMigZHeNSUHm
WX0ppeMUGjk/TLC8ZoDqTd1U1b8PE9pOWyM1EhE3DhtamLZErJXZ4RBNnHC7745+3piQJIeU3tn1
ukos5MGHmd2pYJ5uTIU+V+RPbiCJSdJtmiulDOcJpRYq4FDiDXJbPKBizHx5DD/HvcII8rCm9phM
xkZ73Ev5Yyu9lF1CeHQTKRtt10xb7XD1O9X8hGK/7lP7e5+yfhjlRmGfhbLmidXjGsONvBFAwGX7
W3zYb4d65ueUGr1q1J2eLORiI8kVcuQzBQyVSkFK6iF25aGYxKo1HToKk4ZkWSip9v/hSvoJKuKv
JzpBMh2x6TNG0Q+VPQxpckJtIKaik71UiX3ZekQOkM+WkuNnGdUlF9JPcNohacRkXYVsvrPdx7Jk
7VCjycLYbWvntazpTwqT4Wf0//gF0pIKC/Ip6WNOY6wcrdI613m//q/f+NfHEI/5BQG1x9iWJQ1x
1FVro/OiKhgq20XL5sNMCS8ZEd9jkPhcHE1kLtp42L/F3CypLGvnwHJ79TNV0NWkDYpQFL6lyOkn
oIks30Jzg0nDKF32lPwTtgaviDc70tFVrAuC0v7xIjRSyE2bABW5fn+fgOQURt3txSPVaTCaBT2j
r0v0eBQli92tvvcluubS3Vm1MmBBMwtVJg7K+w1uBKd77YyJY+y8sHxFGR4yoogRVWl4YGXJmKQJ
aQVgEIOWss7QesP4RIgRQ00zlpVZu7cq05czM5pHhTURWK1wlvXwaKuR50SaMHZ7sJJpJ65CCnMV
9Wv6MQXSQZrldJMCBRzALqGKG6Hb5EwS1da4l2tLv1Hj+GGwBxcJriNAUo2CZZPWrGKScky/ACXY
02PUSQOpn6WHbdV3PrFS/1AebmyASbdXZopdTfYGU7B2m0F27i1EuxPd7j2HURW/k6D2Iwcymxo1
rxCNPRHNFxrsosOxHCoFVnAeLVDUYKxzBUsyPcz31lrdxbeNYnpl8hRCkG0kr8nw8Mvq3m49W0wu
rLYE0sQpaQbVayhy3dhGcjFJ1Oa6z1c1wnhgEAHxKbXzi9HJL/Dyyd17LsnovKYQzqf9Grbf3ySU
FGmTpCaSDFjoMcTRNUo1YDPownpw/Kp+PCifSf/a2LfEk9K0nSoZEtXKV6lW+03jLPR0i11hpkDx
dG32AF5ZwIKmmTmWPZEk+s18gFucmJ4gCdhw/HBSxxO2tbivDNCHj1bH1S6MpH1VzHM7CI/JyxBb
OJguscyPF2aRwEUoGbf0uXWtjvvclLRDwmRuMgUgTSfeCzO7H5IrtZPmo3EM5A6sS3vuItjZg5dT
MxHh4durr6MW09sA626wfIkRF/pj8ZGGyqLuxzm+HV1dyo4eezEXKPQkOtFpthyHmjYBeVpm3UyM
8THlQykA8QDN+oH+vOS7J81UzaWJ0z/yf4jvOIURdwQSawxgoGAtb8KcNrSMAdJqj3UUqiuwq6Vm
T0krlk9mvQyUw+n2xtw/aePt3oqCmkbwIUMjzdEd5NvgyugwiR3Vx+neyLWwewzSvGNGZUpHKs2K
1995Q//JKCZqLVIeGYAjn/sU1M5uVEXtkoV5cLy02N3munlDf/Od2k1ioq+1ES4GxblrE8Ye2+1S
NcOVG+8c/7DHEFCAl/F2LCah5O6dW5u0lkTmd0QjBO0oUudTvJONvDHzzo0y53WnspnCDPaS5qZt
tqqyhADHKrKVja1fR/LWiGgzm2yEKG6yrd5a19nA+C/9Vv2/pJ1Zc+NWkoV/ESKwL69cJYpSSVWi
yqUXhNwlYd93/Pr5Lh1hUxCGGPf4xWG7uy5x18yT55zstVUGUR5W3zcdevz1efjKpBMPx8U8iLD6
4o4wndwKe51wdhCpsPQrGE95km0cdn8hoijydcWmThrrz2wS2C9rHo0OPKSHU1cRp8W86ybyGimw
tqPzr2U14ufBFpdhOgj65CSqH/0yChK/InCq30C+Wx9bAfkNiDkCOxE75Pp0zOwKnlAF9E8zVMpx
Aky4mI18KMfUDNUIw6ptiP9481SfeVFkkV56IkK8PtxZ8TC54D6NN4l/vWyUEnCL6AiwbwTYrYc8
BGSuhWGsBARl1+0+U7LvuVwfmnvuHa2j57dlrcX2kght+qi5dYC4mprgOXgQ/3oM/iQcHltzZXBv
obQy14X0O6jiPSDDWKLnfEzclQNfEtNlffM9ytaK8dRsdGRl8a7Ldtn4B6ecEIlbg2vGqFDhUgYE
qOIKII4uo2Kb5+kvv2hWThvvjfam6ZRbKy1+hMZ4e32KzonodIoUzqep0SYVYtckjCB+UxQFEdCx
yV5GL1253o/ANNamkq/8uDrVhbfW2+ihdYz/jI587HX1rtW6nW8Gm9Lx1kFC+2n0vKa/DTyatpk1
5Ol2q1U4WybhSimwUS8R3A7QNzIUr7C0htds/Kn7v3IAvsHkVY9+ZaABrdes3Qj9bEL20LbbNqCv
Bwch5o4WyyDp/lYTlmBytK/Ghafw/NR9mQaVKrkDvdfQ7UlY67ZRnpYaBwGE02mNFfFOEw9vAZl7
HpY3FPPCdF+zRKAmfdAeFKm7JWsHJy3paRcskSnm7g3ux39+zyS+pc9E2adeSRt2+qpYpqgnELuJ
5yi3d7ZZ/qqH4ijZ9VGJxx2MdV5hkUsSZgZj8KDVyU4fx7XtG975obu+aeZKkCosOJ0asmEjNJnM
1qhJctK1CehG/uRxmdNBwbxPwBzcdg3ZhCKZmzx5RJDXxxWX5XSRKBzAw7VhXmnyZK+GRiBJjUPI
G3vfU+mU9HtREAOQ/v8NM/k6q8vqGgZzdCRpJwbimwhuFy+n2UkUSlDLFnIS6LafL0N45GpixE50
JC0W0DkCD4QWIavIbiuMdyn50CkOhUt7a+4Svhx3cil2vhW6vFhEfdJ9q5f7jD4lP4lEA2eXFco6
XhIHiCjy66r9852TVQMydSPfYzoDigfaE8q/LtyKGIs9e33hlkaaLByYeNMYLl9GrMRsQiMeGuQ5
9/IiH1zM0ZdvovTI3a9yW5iTkdTIV/TWH6PjWGDI7bkbS6X5gK8/daCmaO3goVuUbAXgl1XhXdJ0
C4jH7CLqXNfQUigXaZO4QolsWzdbfoBHBxjAX1E/0wgPVf/BkB5bCXTWcvfXp3d+x1qCkCioNLI5
2bGBa4duOGbR0VYOBXZODo1NCdkMisXlE6uZ5RIPh8Mt8K+VxohbKT39PfJkz0pRlAS+FBM4aE9q
DYh7IL4GL+7ThcB18Rsnu7XonCGR4hSck8T0zJCxpX5nWBjNNVvIWyIiTw1vGaybYbt+/sbJnsLm
vLZMk9nlXBqOJwKxxshvpA4rINfatEqxJUHsHOOuyDp/pS2jHGL9vuxqsEpLZnEBOiazLDu535k9
+EGi7rViq4xHAUWbhIFCs2pm67VLFL6Yl52ZgV/HhaOFclGGIDWBshpndPMw5LGD7NB9t6qNACNk
hdaHgIxieCkhh4wPFnQDw6T5VGyDADyJPV+LnY7CsTw09UM9PhClBH+2uP8azfr67p/BGFVwL0zK
IR3w12R5eoVyx6gxOSqJLLpG1zu4QGxCqexuanshdFXn3joN9ZaqAoRb4LeT18HVxmZ0XLoVBvF7
1NS7nOqoF77EBXXXMvvZpPJH05cPqSUBt6XboRInEM7KwQrosUlhp/PL7RgS0h6ALp6Trt+WXvZQ
Dea32HnvM5ojmcH2+hzNXcCEBSCDNuAcmcXnHy17NZwlkWBD2Ba1KSJii+YiybnWdn2o2eNyOZa4
IS9yiabJVE81idjYrBmWA3TQGvxCaB9E4Q2Vm9tkNx2laT83b+w4WtgOsxHjP+OTZnweX82CzjMk
Nq1i3wrahJc/pPRST0hfLeMxDJwzpOPa6YOo/QGn9ypNrPT4UBTWCpXUHmx+4YKenX5EUdQahBDu
TIW4mJLU9NXClblB0MDBQKMyGJ919PYSeXOOW6pS8v57pMnz46W9Vfslkx91J27JmmKlPp4G72OI
0Gxa+qZz7BsFmm//J9ioK5364Xxzts2vmFaGaVMR6yubUQ8Ook68sDXEHT29TzTdRqAgGLBfHDbC
Tu/ycqDy0nJDUHfu6KJWJso6AYy1+ldZf6foKxhUjlkgXtvAY1j4BTNIk6oJErRhGgBO00TXjTzL
rYKQALm8ByMOrXHFK6mqG41D/EMJHxu4UQtjitv5y1ebqgk2D5aHE8DnDRm5Wu82PjcGjFqg+Kqr
1hGaPRhF8WsdbUx62RUJ5kXDYaRCcX3w2XwF9eXfg09CgyGV0sAqAvCedOvFW35CXP8yniM33/Be
AGMCjhqEtoOMi7SJqBBnMgrZncxM+GtiGcHbKpJ64ZSqc7f25e+aPGnZYNVJPnJr49A5fkv7R8FJ
CWhCdgob3K0AX7u4WeXEaE73ruXNgd0MlVJgfqVm3rjGbcY+BcljGzdFsgak4d/VtQ1YG9y0+vBO
a4mFlTzrcr+uJK4RCHxUC+H355W0i8rMTbF7PFHv5Wx5NV19KlwEU+s+t+1NWvcfY1JvTe1xUH4M
fgbgUNI4ow12Xq7fUf7v9WLV4ulg99HujPQVW0GOgwQjqu2xIW0FvxsCgH2w0p3VV2sD8m+MqqLr
ae1GZb6OooWYdUYhgIoDQQcZI1p2qimfv0uym1aqcxYjwsNGezKhFdjlA1CmC7hvp8atwzVtmydw
kADOOdeG0z151ASub9b5p4NYkqvB0nHIntxermyZfi7Z4dHx3jz1nv1qZAcqoKKsYQDieM2O/DVS
3xwwh4Wx52IsjYBdgX1NTxtN3F0Xd7TVa63RlZxSx65XSg/jSivoMQIbfB0U26Z5oa5GNJERaF0f
eS5juBx4ElDIvhe2VeTQ7VU6yFTGTXdT2CeeZ2qFUaNv4nyB7Df7GolQwNCQpiBK+fylajm0YzXo
4THLHiB+ue4H0ACHhz14/cvm1/NipEkoENZ5r1aWER77gmLSvZcDeliPWfa9djTCALwDoNjD5TND
Gmsu2a7MMUzQAwrpORJ0sKPJivaRh6V6w3cKSaR/aEl+GjZSY79Y6d4O6Hllod1a0ofNz+4/o06W
c1DTpAoMLRSss0y5l6MHsERfFUDQ9dmdu0FFcx7KnwreLeZkcrO0qesIWQum9pDN1PHg0WCBbsIw
BbjPr481x8hWia+xx4I1Y7NdP++ZugmjpjVk2hk7p7r7gGdSxjkqtBeIUZBS4U0KXpiIu1PIl+gI
Yr3diZQAIkpEgKwUMAPtpTM7F4tf/qrJXOtKl/RurYRHN32BcaymH6p6n2VvFVcpfxNRrtB7Puju
N6ml2eNYySs7lxbe2NmNhrgLUhGibEh/k5WQZLlyynEIhZhCYJSQKvEuMpM32SQrU4Gmw5e+afcL
azK30y6Gnd7agal7aMu68Jho5hG/g1A/YX6g6sRU0nNPpSqN30TdO9CiI4K6HWl5ansrUawCN0uo
dFz/QbPpoo6MA/KD0CNYk+fRkrqauhc/yPae4/bF9G493rJce+5UjAQD3LIC9IBWiF+J+pQQaMVu
RM1xR2ESAJngVEiMLAufzOhPza/oa0qSYAYHo4g313/qLJoASgOfifse3cTkxfM9u/KaiJc8EOwb
GjWST2vZxqbRK4ibQ1GOcIxgdNF3ao59BDpEsmoRpAOWTk6SWYWSnGZSeCxcdYean4IlblDRQQDY
XImKf8A6wWnXffamBL+bsl8F1b8X/3z6CZNj4yeNHFZYSRxL+5R0MQ2U78WFzIfDDKLQIbh/1+d7
dqtefPQENfcg2+mDxEcD3lCkMeNia9L4V7bo7kvV7fpgcw/q5QxPoojBS+VkFKGlwFFH2iSZ9yL5
lClfgHxDYRjbBWB6/gZgSYX0HMxvSo4bS7lNtIBLH6Z2iqtiDeeBXqHtfZh/CJ4H4dJyDH3+U6fh
KMGK4RCPYq+iilm/CFmaKkn1UuFSjswQmWuwC/WXUHk0KaJnWnSyLYpoNcUG0JnCuR9CKs29To6X
bCj3IAihCLE283ure49dWq5Td+Xfi1qXTw8b+UnL3wW2xLbw4HqceRA43uVUR1FKEA0SeXtavC1J
m+Ux3+rsY7V1d0bnnMSjrlT2ofsWNHfhq1/vpaP5LUW0G69VZ2U2T7dCckbqBUFsA364lnidVZCz
ooanpoIPv2AvFxcr7ZdS28QKFV2ZtJUT4YifP+lO81o5YJz4R8vNSUq/S4F0pzndN12pbvsxf72+
o2a3L3iupjrUVngEP090ZxaFOjrEpUks8veKQiDPrF6TIPGz/39jTS/RuKoGoyAcpOAFJO/qMmoe
QdUyh39thQF4q+MiopDL6LJ5ztEu9k/qZ4YUGyNXUbL1MRFOPYHSRDDGqmThhJyFzl/26sVYkzey
L6NxGPyeWEVr9sNW852t5Uor6h0wxCUWNdh40h+tQwk+ifd50j8bnvmiDA/UonnVmtLYKqG1aRRU
oHK58Vptm3fts0hbgzg/OJxsD/+BSM+/KXq3s8ZvWFD03lNZ9Oukkn+mgs8MuVqiFSwbNrTwqeTP
EQiE2+LIq6qrPPRht8u0SlOomBrWcyj0XMSJevLdQlHWegp+MoIe+kppS9LaR+2xqh96l27Turf1
/W95i3W2FG4Fm0p6l2x1G/bBrQVOLa5UCbJl6uENQ+KYZYhde3s/0l68qDHag9Dl/SfnrbMwVfbf
HZTv1/fVbEGZNxm9p8Dr0V983sR+LBupUhKlJPDLtIGGAba2Guse2f59E9LouT4YwtGy9W+Dgg42
rnXX2bQyUwYkuJjxWcC8jwWRVZ3c64WyzanVd1ReRRZr5sPK1J8GzVkF/X3e0ZlbfpU7/yaq0y2y
bpwrdr5DBzNc/rgOx+ZPhB+lb+4CjGz6TKaH8EtrB7culYu++IgRDOTRy/UJmH95LyZgkvdUqApt
2WELUtezK3OPASCRGpwf3Y3ZEAGHWcAIdvpKhQ+cEsbi9V+gz+WYiKuE8RdCXwTWn5fA9IE86pJn
wq6oCnWYEuBhERt0//0JK7Ox1kJ35cXZFm2Roz3nIwy7ce1TcxB0X//N1g+Z1a70wdx07NkfZWWt
B7/bdOnwEOmn2r/n9W7B5pUA96t8a4BmUrNkAdQzqY+3kIo4mqK10AJG/SvtCxeur/mnEDM4OiPa
CKrPkdfFpaKi4FdGnUsF+BfmComXUBD9JVyrgwMsmmX6yiyAgfHf34NOLs1kzII8KYg8a+ukFzu/
38fdOvsIv3l0JZb+gAeCRkrhHRaLvLOd9fWFnUXZqDZqzhk+wUfu88I2rlyPecv4Hc9mveXOyqFD
hZa1d9W95TxDG9g5dbAetBelPnoox4DeMcohJqGUDMIme79kq1lYizPV9Muli8ibgiiIqz1VJCdh
2hSRuOCh2fCWEO4JyoIF4w1Q2HLgcAU7WQ/2hnmIHe+lgSzi6fkNCV7K3WBT4c4ieRNX0rpysRcJ
nV3iotEeX4BlelNf4dJEUTMGhEugfrbh2tDi26ZOcE5ed2FxAp4jhq41eavRI0Mo03QYU2wBBBVB
FrF3Cf6LAdqetwqld0IPQb/zVyWm4uiAHGRjWrtKP2p7o0TBOtTzFa/DKgX9yZx8jQw5Abu34D0a
6ocuGdvIe+3C/k4K24MQe/bBmXo6at7Cgs8WGQCy/57ZyXMWuGPQFn3DhpPuM8te6/rBJnAK6NiY
0OFcf+oL9zaX8Xx+Mq1+w0NCF99tOUTPNUdZiGyu78D5y80BBoB3S/7lTGL6msKPWwz1OQL9qzwa
9AeJTE8TdAynpr0n152Q4Cab1PmdGAt7bRbrIfoFawFeJySdZFR6QDaa+MUZ93C097Q9IAyM1A/a
iFlbQ96Do9UhnRuVBRBgDga5HHcSm7m6n4yFV3Knpi8ECnDODetJp9NG/j4suUXO4Q2XY02umcyT
Sz2GSiaOeRp/j9FLqe3e0RcSmNnFxGCJFwK7EoDQyWImnltbnZSc0RZeTKpG3KQafG5BT0SuAoSF
hjHFTqaT4TXTqcV5XthPYrmmV4dIKviLeFc2Jhu8yJTBl40sPHruD4mObZ0RrLA7XynqidqVLkeH
wEyew/D39XHnIu2LYae7KLaMAOoLuwimiB9sEYxAbQetyJacG+eUAwg0//7AKWcCBX2LcqDlbgwP
5DRIROivMyqHKpHuJPUEtDRuiyjeOgBZowVNNlXQkTfrqHuQHGeT6e2GnGVbaKfrMzBbwoPyjcEU
GR1/TdLXwpWUbOxSWlWC5IHEU4ZLogHjnvhGbuud4CEhaMDQktPsluaKnN2X94JXjE2J5ZTwAh6c
oFnL8b1lSgtbc04Gpor4BUYiMhOEpZ9fOsv3zNSMciA3ssyhy55CyV3JrXLwXGLFxvuG5glSXL7p
I/NRotJru7eZEm1wxzJSKgiEKM4e+JDaqxRlW5sOVLYKH5O+H4698kP7R63rW526raujIO79WzlF
PVruC2fJhXU2arj4lulm4wRmrmZwzDhgo6GvdbiVtvtSPrg/0QdERPx7N0NQtS6eM6WDYrgE/c/e
XThCg5apGAQaEywId6ihqAr/jF8q7j1iGRjXEpRpiIP/h/Lr7Jk2AChBxB0Hs5DPa0dhqan1jsOF
EpwLBZSQ09zL6zJ/YXkGSqC2vpD3zYaDuOH9PeZkN/tFlrWZVvFQFk+t1PPUa9B09pY5bEjHKqQ6
RUmeu/AczlbqsH2xMXgXIrup4VNvJLXvK3xqlX0gLq3a7BHiGSq0pHox9QQFBA0ydpJJx6Bx15rb
WPoVgnqQvJTke8LI2VjZVr63FZoGWe/aYG8cfArMUt4C5A/GAcQ5lfV7e3gfaLY5PqZ4HiKRXyTs
z26Riw+ZzF/tdH2FrJ8PSbaVMWz4CtezN4RdnZpCI3m5fvvMX4uQW6CRCRh36gSRs1GHFobwEYL2
bWlFK+A6pA3UyslJhKi1ir/7JMNNIZRVY/F7RL4J58e+9/ozP37h94in7ss79M/vOWNgF+nEkDuq
2o/8nrRUQdVJ1Bp/lzjJt+Ccdvo7IbcOKhs5T0avhCdhgqKjes79j+u/ZHYh8GsGK7GplE4dkzpT
CQyr4YcI2aX2YbBbIMMCVz9JUffHYnVnNsI0LJaAIh1KsimNxZB7nxoV42lkp3lu3BY1I3ZvkrpK
tY2BmR1tD7vbcNwa0W2M4SJ/1G1E0DvEp+XMVUQ2X5ZBsAsdR8PiZSpq81Sog6Uqbqpha2kfln8S
FjSw11dW9CsUZsTKqxLnIrbPa2klHB5i9YdtezhT6IeqTX6Yw6MQuHhADLDshRjRodBfhm+u/nPM
eUus735gblIbTw8TfWKI8qk2bwIf1CB8D50zYim8huqWFu8suh5XO2xX6F2wEMqeSaJfP1bcHHhq
Goo+OXNJZzuh3AcEIaHvrX64QbhtnfdGQQFe0fGp+56i/YhS3jaR4uLEoxaIV34WKHENyj+jWt84
7W8FPq35GpT6PqskKvm0yik01AZ05uq1VRVEm177buC1Em2FpiQnfWJrtUN409egTBTWpOzR57VX
elgEmXzfSPL3MfsdjGRB5lOldMChdA/X3/BVQNxqbNoE5wAzvS39fBcj59Ly33WIWxrYb3NS5Jso
k1fs74NmxNuO277soX9U5cL0nV+ta9M3AZokKxzaaGCvNPKB5inYqGcUsb+xgVZdh0F38FPSYFxR
aonK7xa8FHydZNhJcHLjRl3V9aq3fnES19pI0xynYKXvAlnb2gaktXIblUAiCS2l+UOpzQ8SngfW
2vUerOFXJXLa+lh5/p0c0uHM7HYB9UiyML0eaFipQMhAe1w0/cbwVJSYD7rvr2t/iy9XknSkusYy
7CNCoi/zAe0OQjkKVTxT+e8XV1hmdYbVi5PMfITuTumoQ4sgU7+HtuoN5k6AMdcvq/ln92LMSWRh
aqnUaxS4RBxNYipRhsMEKkjeuLdBYUQoswzDzOJbEJD//lJxmV98KefA7V0vpuIuIlKmVcqzTTh0
N07/Palebf3J1mPal8IIFCoqR4ezquwSouqqrrax1R0MasWiUFEGBfaLwZ3j3RcUDzUTGeRT3n6T
aQrIhyBO5Q9RCc+t8p1HcJT0Lf47vmmsEoTzAiwYcBqABLZS5d+25i7s8dk0xTE1aN6qCZ9vEknJ
jdoDGHJDUO+p6LdAp8whuIvh3EEzXFjKOdCQfPrvsSa3keu1XYmnF8SU8glaHV3DwT0IobggivYg
0XAbcYAW/TclOxztccmgugShcJLPuzUev0FvBiINgSM29Aev3pbmc7NUhcBAYuaA0IVHPHQoSHDF
/LxtanXM8YEAuzBC2tOV2hNt4M3hV9ej/vM/5F5IoS3MGNRyW/kOJhcfFeVK6iN5hLYe6IlHWIDz
QvHsUegWxdzEq259UA7aNUEUO0gRALc/3ni+9NIgFouw9USLiGdMfKsXNlE+HkWlAT7ZxDelHd0N
KlSBeD9IBuBXqtzGqKqhVv6nALbqsKZQLfpbD7Qu0zuoSeQ4+b7r7I3pSJsQ1W2TyBuLgk2Lglt4
TosoxcFXxuu7jdzhzKDseFIfMwm3q4TeC1DKc+13DEc/zBB8nDyb3mBDgdPVU6z+8tFcC6Xb6Oo3
1nhnouXhH6xmrYYPNZ23Rx9zIfxK4UbJ5nOPw7+CPYcg742Rh9XSaWjyLbaF9DcCb7buBR0nk3ZG
i8NPh29+3W+V4NExT55+EMXgulsPkEmCD9NK3wt0qAAOov4n8k8fByw7pWjntrjjuLeWAfxPr6KV
5L1Z4x/OY+1ta+few02jSFc94n9BP4Ayx1l0EaILXkaw7RGQJUhum2ZY1729xcPnbC50JpWH9JmN
3j0Q+QiOaikL0ReqKWwu3lM8/XPciuqY/y/hhJHQKREIMnjufgmVauJiOEKJV7RVqs91SwwtEbiv
mhFvHABIz3rpPUyPsi0wBrJnURfifw9ldlUPT07woin0Ojw6/s1YYKzBNeU3b7H8Hz1u1tCyM/3D
Tv5QHbT38Snnh0rCH4f/s6Hem5F6g0KTR2CLSiilnu9QthQ3IaZ08LmsVAP/tHYiONKrB3SWwoJp
JDBAHVZklF6EuZh6Kk1aBkpPOtIG4NAR4gh3mCa/ij0EiMf1HfAhIgyFPZDgIYWbpq+tTO2bBztS
VJu4Hse8WNOcBpedxxHT2NZ81Gp5rZnSNjWbP8ySQaXuKDiHpn5SSG9kpdnlWngbcZ4C9psW3Jvt
XoRrFsYA0eDcxe5H1X1UdbrWx5YINFjrVI9a9Sf67ZVaHsSEdSltEfHHsySIQEdbK9bnyUGQCbm3
oSzu8hxX2mMOzR2+Gz5Yaw3O0plsmkXYZkIPM18y+7df9nzK+6i/x3gBUb0ohlPNMY0O3OumUrzn
cbtLmocMnL0wFwo1c9f75YU0wRTHQdIHvCa4+5o3sr6/kh+ywkVAcbZwgAmeyuHDLgT65eerjwWL
9CZhJGFYktJ8N7+PhQuzUa4095eq7T0QMG1PyZGwhXCS+g4oOf+SDTyqBxoUCf+WhRdnDidAxYfj
OBcyDLrJ65bmfoi6WQ2Ohnlzb+s0k80svBBe3TzD/4ii7a2zlLDPQp6XY05euUTK/DQtGLNQ9oCL
TaKv4QivShX8v7zXhmMmokj/tsYS0PBuDHiRS8y92aCJdxZwBPMIlZfo82JYKpBnF2jiySPTd9Ye
ztSD+hJ4xt7nvUB+eG4JFCgL0cRcakmBxsDBBI0NfWQ+j6vqbl8Z2NQKyiBnlqdEMQ6cdJp6SO1C
ODG/4yDNYZ8PTC+rEwAPqQnqa6MNhLIcm5L1SJVWT7h9y4Oo/VipuW/rD8/4UacYZxKrsv2oo7td
t74RxZykwtSkX5fdAlI0ywincIEHhGZSO5yaQDSe7zjhiHLO5VoVbBlKK2rB4DwVXlHeih55EKQk
/wNWLsEzr6RP1X9IcfKkzpmk1YnwQaBnZUbFSLoJnGcElXe1o271ulq1XPMpbmf+4N9cPzBz6wfP
lB5SaAtoDDM5xGXoeNTcUd3iDbvqym5nSPZGOPHyQNlJvAEeuT7gOb6cphQIokXHTaiVXzr20ZUq
97FVio69+Wc1cIe695DnCZCg053yFu5yuunC98R6tGNctNNbLXZWXkNylLfw+wVU/LOS/6hpxjak
b0VE5Q5LmYDgZUAsLMwpTJV+1wpmqhIZJDydJhkeOrret4kFWQKxBHEWbRqxHluJvnXiGRVOgBAj
ygzDwzWIreHnG+jalNRpjgaZCKA6zfudZ1S33gDUSRFMuBlcnxq4e5yWr3ODr5dGZx76s01uLxmH
ed1ucbgQ/g2p72xohpFgEtxrxg1RpXB5ULwXlx+sVeTuY7BOQjBJ6c7HZKUkGIulQxK9i2DSxCMj
oG2Sqf9QU9wTsYwjeLvDUf82xBKG11bQlkY4LGb6HS3tqgqjretbK9t+SQZkVlGxs6JnNq6Ia9Cd
AN1AqKcyT2EDor0sfRCoiKfakU5duZOiFnryY6WoR93EhMLDwTbbCfseETdKCh1IORuUhzY60VhI
6kxklGIuZREQZIMolwJGEv3a+b0LJpcffdsCjwgRVNAKHDNePLFU5j7FABtCttSNpz56E38Y/4Q3
jlDuycGfOpFnFu110ightBdpKieNwANcGmoBiyqMhUUwR+EEKLJU3lov2eDax7L3cSKMCSN+hlvS
HBsn+yp40/Kj7Pc7P0o2XYxID6KHsJcRyIdPDNf59tqgLwGwHYYTJqhBzH+Jqe6qUnGsSHsQ08KE
4g+NNaxDDhy5jbB2ck7Cc1HgXi6t24RRC+ZWFrK8VnmFxSSjCQypiYjMkEjQpj4cP+EMIGAPE6Yp
NxunU1gZhO5H2YcbYTuI2fKq7W+tbqvHxjpMbjQCM5Bd4amK2USV52jE6i267DbCn/57nkrnurQ4
74FWfMdwLeSbIqL5IgL6qbKVMHMJEBtd3+xzcQq9W3UybhBJvBQ/PxxZ0jr6CJIkmp651UvXi1ej
Vl6pDF0faA6NRNaPEy0MR1hwZ3rXRWYfU5YLm0YS3BmSmIw0xHsgLMITE90WIb3YOOwfeKx/KY5d
jAitV2hcojx1/bfMwCkaJGM46ArZIoWFzx8NVtr0jrhtIePBWCvBciB6i53pH3L0qf+Hwol4gCdX
CkMCf2LGItrYTRLUMrXoOiMIs6YiwPAooUcEh5lm4hRnpce6B8jw3iVv4V2ZWV7gdhr0EsZpvC6T
5Y2CEfZywbBOCMWseWzdH511n7XCr2mpFDU3lqjpGSbWiKANk0+MGs0ujJIXxSCZ5HCoLmpAD8Ga
ci9O379fwsvBJgFPrDaRbuFQe5bs4jGdY+36C5gHkXxYQ5JbIl4pcwt4OeBkz9iV43apAd1bWOIB
nyBVx01bmJ9kWNhyaXH62aiLauG5cgr1Jyx8xCJi5TL50k5PkAtrnBt2jujMZxivPcR3U3MPmPbv
MogvCKXTUIEYkW7t7t1yP7Lhu5NWx5y20oF+WjSfnCt7fvpNk8lodAMWWsxvEuUUX5OfCbQsOEFl
Yj84hE9ha29s+hdAJ8NnVjzRIhsnBVu+wP6X+dE1aCs2ioEp04EygBK3Hr9F+EHzmDm0Szcw7oOB
h0TVMFI686TFTRLIm/EBfA2brLpZ2eNJPEjC59Ya1P+CP878WLRwQCMqpN6TCyaTzSZvbOZHxmCo
XN9G0rsrzPTpxUH5f8mubi71IYZDWIP0jqh8mgOiaFdcX0anBKIFKJDxxCN8pe6Gu7+wAEUuXMXy
1iciSAndxmzZFmx+HQzF0HUhAeRvn79ZjYpCKwfrzHCu5Y1xN3jmrUVrezCPyk4Qwj0ZKKdN50QU
7REaqaF0HDyCSjZp+9gQo1+/ImZianS6uoOLDZwmiMqff1DvWlVl9PwgqGLEOXjsoKfBbx1aKJKi
62OJe3R6vV+ONQHLuyzPCgndjCgWUwHmk0WDkP/GGvPTJ03m2Ku1yksUM8Q2W/SY4ZOErBK/jEza
CDHr9Y+aI2R9Gm4SB5d9FGmuLcR3VHBh7kCL4p0UKRMPNfGbIOexuxxqWbKxFJnMOaF/Gn3ydnmK
FYWOC9UVNgp0A3ISLtyCGpcdjj86T984wnyPPrAYw/mBLhIFcaR1TJKuz8Psw2aB1pzxZWsqk6t7
w3HLEGqm4ZzwQ8KRoM4+BE02XMisZ3cRKTzXvNBjaJOr3lDdKpdiBoKom7kp5uf1HfAtJvfXP2iu
2QWVSbhBJsEBQuDJPkLQhCmHA6XC4MnQ9Oo2yPHc46OSB5Gh1K6zHtriBv9EPP018hYla7dOvm9y
Zyc6BNDyO/aOY1Wvk7S8a6tAyMFGrDvE8og4XixEo4vOVNVaEIoSLsEeIVln57fEv1SWbkIeMD/4
T+ssicjmn+qLr5tsW9zm66gSzErUqezcIVvj2E+tA5svoQhn0wCR6qRe12d1dptcDDvZrzS4kcw8
Z1gEjqKcgIMyFDuwNUiV/83V5iBLxUZMgB2T9UsbyoG4YpxpR5yLGE4fIzJaFXjrxXB5/h64GG4y
oUppjX2YwtjKfVrflfaOLgxA4U+0xCSv1xNSppE1xn2vsn8byffr8/q1AzWtBzgTf3/tZGJpYeFa
sQKdDatr9LD9cCTlaj6s4s7dYQGlV+vyXcFCUe0WpvncPWx6rVPBgpQt7DAQZ31+QtIs82vDg+Fn
ITmRKofSBdLC+tlPvL24kjpUb7h/9AeBuDYQxB1/21X1ygqorOclIGy4orvlTsapv6vvnF7ekXKQ
L8uFjiXgR5BRjMTdhOTLIjxI6WmHc+BAwlxzr1sSfqrgazRD3kK/TpoYlZ9DrUFf94R5FKqrKNuH
TbLKVJqHtPeia3XsvfpVv/Ktg0CA3aReaYO3KZoOIrYnlqtKeI+9j5QOaDqZKhETBQ2ekHHEGhCr
2zDdtv2frvfmlO+oyEWEa2vvWnUSAI34lRF6B8GhJsu2xl+m+w26D+6xB/jWvA4RlG/NyiF3i/IT
LRD8QwUcaQ0ZyNGIq56J1XAKI+FU+tleuABe3y1zp/ByySYvcapHrRviOXTEZpeDiNYKQZIgzi9K
9lTxR33ZHXj44LBL+276ZHzeHY5XanYzsi9zhTtTutcc+AJ+QMugR1V/cH8JEEycyXLvJLinVKKL
uFW+dnewNkHHUMjR/AdShnwodIRpj9cnYvbUIpfSYXJbDl7Ak2PTpBblTzc806mF2wRXMKg/Gogt
eGzbnhDeeMW2a17KwF6IHGYX4WJo8d8vcv2wKT1aXsAdoNMXqGLavhD5AiksKvTnYjzSIkhFonkZ
uqTPA3Xy2Cr1SNNe7nnABAVvWOHaRBYQvCyj+3MLfjma+DUXn+X3mRnpNaNFzRuNWlYQLoX6y9G+
9e6dsBARBtd5TnX3SeMMM7ULSyqWbLrjsLXge4VZOe6zn39A3qROWgzsuCJ/oZZvxBjIFuvC3HUy
oqhV+VNL9kF1m90mSnE+fey9xehh9j6+/BWTacjCUk6aWhC7C4Gws6+QPwMLutUrRmoAOFWHG+CJ
nGy5sjS74BczMKk9DA6i61JhbGgT5hhvuPXGxBHOugKjW2QWzAah/3zrFyuoMo4qk2ZEMG9a7G6S
J4MyAHeKuNCr5tXKDoIzR0Jj5cWNQLBgmUt6uPVAzwXFa2H9xbv+df1pskUrVkGsmEIscpJbeGiH
x7I60MGpyUpsrM8bnxhNAMQCDYhl3iEOQfwk09JN9IVY+BXi1fvyKwz6FoPioQua2qUZGONayegG
whVDtF0J3h24EcrZo0IUoQ202Wol7r3lIzg7A6bA7qB6mDQb+3wCxqjPg7D8a2wAZ2/I14Pko4J3
hUcv7E3OvjBwFWCDsB/Cr7RYahWuzmFBdEnA/gkqI+HXZBlkmYpRG9OmG9Y37fR8rM9p40XLCAe/
tgd63ds5YkZY94P6nkGxyCH7AxKJ1Bv/HqqvAtcdPXWNTejC82fPLg4N9Ojyp6JGPP/2iztKG6G6
NpifH+Fg3gk7cfx/ZJBuwU3uS/1own0z9ODRSOnedSCJw2HSCN+ElblBUk6NnI3lIvYRjyfYvJhh
F0/7xg/P3UQoxNDcZ687/Z0cUGm36aL8yIMSl+8U9DD7ZwGgOxMaiWZKKdIHYgtxLwP/7sQWBW9H
UCiVP60BSAu4W0n3NIX54f7pWlBLxmETdmgohvp/ODvP3caRrV1fEQHm8FdUti1Ljm3/Idwzbeac
efXfUxqcPbasLR1sYIBO010MxVUrvGGR9uaBZZf1hGoyOB0LGpT4OapTOQAOSg61+0w7YNZ17JYe
bt1Mr8SXiTw4L0HMNiCfk3CVYhrV+OsEvllCWS4Ed695t5878mzoDHRfMAVid37fmOmQymiGQJxU
IXy0gndN0SFakcyzrnx/15Y6OdgDJzBir2IpAegGo9G6wDMCf08WiXQusdhLP7JiIWIBrsQCbZEE
whxaKOZdvpRzjXTbwAKJjIXv4fSmG3WUhmAIQxGN/Wpve+XcYNgf5DukqsBeXFVfO3cAfl3w5Na1
3LakCdmoW9+RZ4LJzYxU8FYMFNEu39rZh/zl1k6O2iZuEMDPWCkAPO15KeIBv0xA4kyE0mtrHSVd
TyOqTadQ+PgAHjhWtF8+Wid3cqXKgC4grpjQLa2aQ5EeBt6XjC68JRQfQbKlUe4aDE+Y9AX6cGvJ
nqj6DGVEbO+Oc9EtMPTwjAAOBkwUhKA0HKfiSF9WA5TrcBszXIpBRkI4gzwBTCwlU38RluvCtCMW
GLP/xb4HHdt/7+wkXndOVQx1P3Fn8kpu40UTqGsApBq6nv5crR4vvzT1XPRDspdJC+UagqMnb80x
JKNuHaAJ5NUC9QPgBiUdgMqDvhHwf1ETCTIxngHYQuFvoxwG6nSVsk5kwbTOHSqc4c6KwuM8TrS3
rlyiCAQ/3vWXSzzJnhgpB1WojqEYPglDPM4QAdyOmAih2dKpxaLUMUXI+4MWAcB2mttxtF3yClxn
hAew0ABQ82kuGAsMHol15Fqi22gDDoRWcvlyzyZ7X5/oacJl5VqUOENIy3Fgn5H9VHcMvytjFf/J
OL5ya4M1i4D25ZmBMuHnlfXFWXrhcZ2CSC1iet3nrC8GzipfAwMzxKGoWTHiKapnmaMFXdjLq56N
a4hLgswV2linEsySYU7A93vKimqR+NMMjbNSamATbAV0mFqXI+TyimcTTYSdGWHI1DE/8MARnny9
5lR8KHQU/MxaNPm666zNkfrumq21jQh1w103PGVw4bTErYwMpcP7DAOgK9dyLsn6ei0nUbYMvAnZ
N26f7F6kEIFK+yDL9acx6NYCBFpoHO/t7yIqblFZOvSd9R5MKhMoItXlazmX70OJF3MUDJrM0wGm
H40yjrlecIuPDDAKWe5nuoT9MAV3v8Xi/fJqZ947tTxLoTsAw+1UXUGXvCibLOIweF8qyn9Mqqlp
SNkg2V8dKh4p1SebW/QOFCEjSofraAT1Je73qifjwEp0THTXw0hHjMf4oLuy2kYxPkJ959aRfJeB
7COaxVQ4dP2RuZS9+FOM3mhICzsmGwUmutJF81HY/RxtdLv41CFF0AzkDaY0P4QqRIaJWoFzFGgH
QK74TtYrMysXU4lqlL1qYvwXDtZ44xvRopALUVl1KVI747xXVqNqbtIWU932V/HEkEkorOoK/A9n
XXTV/aisq/QJCLuhTAssKV889W8r3dh2hu8kOhXdA8FLxwyTfITOXQxsop9GAJl/OqBVuWC4o+ba
+zAzmFLlwmPZ3xU4KKVAZKhn+19R/5F95IPy6hfyIm23nv5HmCFGZH0dGnyioautLm+Gc2m+DlTB
IJ2Dpy+f9v07T0+sUOYwiZVNNrZbqI5CVVSdsrsJ1U7HepRjXhBeNpPBM/Q/agwAsVzGcGhyR+gH
IgMWTz8ef+vqR+m8Xb7Acx0eMW5HbtMC82f+GA1nQy0NXkGOEj2IVLcYTOQVPsGZ04vTwmEOJ0UY
+Xqf6XXJunM+QEj+MOIkEZLhtJ8c7Qyi/EjOiMwNFlNFKi2aUV/Y053wTiYVNa1+Nhnjba/lizir
Ba8xcvKVEuE8KCM2ldznLd5Q4OvrlYoOUsL2okWUpKrgYZgUsSJth29JutNq7dxvJ9dLIvx+D0ES
uWHxWfaozGbenRg2WPQiyLSN9APArU2LOgexrQAutll6tKvNrzSA/Uy2HHqAn8cbRQJ2lghBKJrn
svUstKZAvon9jvbG0QM1O4Qe6m7B3hugS3auBWKnEdAJhiVjBpBLSTap/9GlJuqtK8CnCB7Hc1na
+mHqgrWHa6nu6UpRXlELtAnpB/P7fIMR2CoJ9ZXEPyuMYoKd2aUblX/RqwVk9JD6xm2nGlu+eQGs
Khpn3qWROw1/zFxvUeZ6GONuqZEElLmz4BL6xuahZnPKOQ01OrTCzJHobP91BF57GzKuEWcT7LrE
zyTtuebRjvmw8woHJ5diaRolxobBUng3GEA5JUwOyorDPn8V82MBlJyeFd+/Tcx8ZdrvThzNJODb
rQ4gDDgcJK15oDkPof88yaiWG+bCD4orH+Q5WpguMMVo5csqkgIn8zElV+sWt1qO5cJ8tPN423h3
arpAIAY1GxjAeGzQWxcAN6d97XpseVdlCXA/WPfZR6gOc8F7FUhCaw4GzWAazgPz9AH1mwnS1wjG
sQPYFm0ccnBRPjk1g9yUb5yBmAMAMCw6Nxnp1b91pQY7QnQaj1U9XoHxhLPbXrH2wiIBgbzFUV24
r9ZsSKFOomMEdvn7P3M26qCJaIIwcydQnbQhwlip9WlswOEyFIk/ROHXucjFodJo5ldyApE4/zip
MHYTaG4RbU4eva/anRxZ9TFrDbJDGf1GAZUOz/UE+ah0c7qUAijTRh2fyuFUC1MnyfwnqonZxxFt
w6b0t4w8OIk1ZgmCxZDQeyVtBmjUzo12F0r1nBMwnWr8iLqjcaPBgE+IReHI2mDpiIRJiFgd3xuT
wEKX537xFvgBLOTUrbABEqMLuhG2updxip+ntX8T0KGJfW1uabxQNgttjcjcScWtQC/4nQlzcyUa
6+IkZrrgZe8j5wCJQi1nRwEvEHxk6CY6zYU1bcSMyKs+x/p3jYO15n/gXcJhFjV/kzV7cviIPUsM
O63gsxfeByHEidA6XN4z54ajSCr95+mebppcllS7n+Lw1lMOSl6sMS6T8PYo2LSKeni0k37WaOlS
kDuvrHym8Pm28skWitsg81I5o3ZvsQercMytIIeYzJPqmUht+DBpZ91K1TPKFEaZbqqRIROxXdj5
XbmWM1XFt2s5ObuCcZJGzICOjQvcXedFZi3r/g75LtO3lkbxKQg/nJ6Xlz33EX199hof2Zd0z+9H
25FRU7/V+1BIDyEUMIREfWPzPzEwAATh0CcsiqkpTvpRhR+rpJe8Z05Q2FIcQwKHi4gWQygW5DQm
0bx8e+eIAd/WPKkbKn+sylhL6IGp2ELIy4ysQ0CcwW2IXLRFOYw9xkli9TisczzSnRXoAFtkqOFO
MIUEgjpErYxfXr44sfaPqAKGDk84GPggXb8/+zStA8kMCGC0qgopndP8lDLs1K8BBf/LQ/h3oZOC
uTHabLQ6ojIN4b7XGA6+ZNK7gNNDDd5YQ4mgbxGsrSpc9wO7vhpnajl8TAX2ckzQBawYNdvJ18D2
bK9yJI4iA//9OfwQBZBrbcgsmzqzES3Y+lckRw9tUd/1YK4ZMmfRTRlv0i7ZjbW99ACh4D0/44Tl
HTI8pgI2MvnWD7Rb8Odj2tyLli4jY0GT0DvAB+SCWvuM9v1MYWt3n0OfbkpZWvZ9CVS73tpdta5M
8w4yEt2W/+Eda8LAhR4aAjMnEUapvMICE0n3R8VIfU9zrNEOCoLdl5c5d+5SHP5nmZPgUTh5ppQT
nzHzD9FQIrnjuTAOZ8TLRPXyYscK98cLg0ZlkvBQJp7iG0sr4kupRNDgqJHUv5tEf+GDDpxhGxjq
bKjTvQaEbjIcdJI9lM2mhRV1y5bxbmdb93i8ChyBWo3rKeH8q7aeNroSqV1izIoeZT9sNvNdN/w1
kvaaxayV/gyx4qph4aZGS0quzdIG3F4NgiBJ5r2mL+uQNj7DlbJ18BtQ54WcLavYW5QODUoOypBu
G8O/POxmKmzmRvEXRb1MdG/bm9myt6fZ1WLtHPOKt042ZEKSR/z/5KX0scQkWKZfW8qj2MgQI1TA
nRz2fbNi+hwkcJCqK/2CI6b5x8vRCbMqIEMDIs33qNKXfq/bDedIxyI8FUEWEbJx1tS7qG3NC6YV
4E+V9lnMUYBm+jhjwCIQjbwm0h+p01LEdIdhXLTaGjydWgcwQe6O+EhVvVGNaiOaHai2zbrMWHbF
NYW/s5sZ8UyZUACU4VQkBA3tyislnhsbBQdTtLLiUBZ8DcnfXg3CR5uan8/r39VOvtB+JOYOYjUh
RZJ6yIwfjWqtNBB653CYy35tVMEmGX+DnCDjpA2xsiQYmk72IkRZwMXMxPAnqVJXLqStYEUIdDkY
5+u9R3E1l672ZE9NmuFXjZg2VC2N2ZmULDHi7l4RPyUT5frYU9cP7rNpkgGj0xC4DTSdvm8pPE0U
JwNGcnvsHPQfTnsTeOksQQsEsq4KNYjdLOfvY2rM/QpT9FUKo5lp7+W4c3ZfgCbWLTFpRbf/+2VI
MDTKvqDxlre/PQOFRAH4NG+0YXN1nnr+2/2y1smRWUEzH5qJW6ZrL3Xbkq5u9EKqQoeXsYX4bK8C
R86mYv8uebykL6lYkU5+6VksmemfCN/TbYecKwUHdv3l53iO96IjwfP/HuTpbCd3MkYVSRQKdUFR
xeP6iWasojYz2f8jmEfCsZYxFmNSVGogaYvPn6yXrs3lK7l2yycbCztYnfyHW4bNRvIp81g5tigW
RQp2ealzUwMdOwPbwXUVeM5pldFNtI/LXA9uJVBtiD4oexWJ+vv0AKvb92amsaiRUoEbZj1cXvnc
tsVRDfNGg1OAWez3bQutPW/lpAlu43IirxrnOXhWPLLRt8lwvrm8GOqwZyIEPUKabzJm6/bpx9qn
RRsnDUwiPbJDYLGZaztIM8R97rbg+lJeL9NyXDwO4ATG8b0TQB3dXkfqZw1govlltv4mwy08j19r
S9sIReROKlxlsm/Uflh6vblMGHqAuVmDqhESErwwCscmbDcwGRALoJ3zIqFU46PeTsMDq4x7sy/l
GY5dmJa18iIuPn0A6W0QbyrogBisqsqqxT6hnBatk98pOaWOvqMqU2KuQP8sJtuFU35EDxijMav6
YV5G4xq/abCIB5HrkKlLoBlyzVpywtIeMuDzmzxkw/yjxMXCSqxl18JuG7GwdDyX0lfPoR7SMYLp
ZAIFEBxDiaPPMQfahOaMJzKmg6hKuwBxjQztHqV7FfdLlp6it5GW8jIROBOQ5nAuXCGV0typPpIE
MBtjE3gCugXCR5vf1lo4vR1EbyVM0egBJOpzbmQAo5iWCNLm6DVuhIKcAMtEsCshwf0WEvHig8wr
zuAny7mZuJO4uBN931pa0R0EuCD05iKpXIm7HJX2s03IqMAgEJFF/4CsWEi32gd6bV2qLOL+LY0h
bypPQ7X22s9AeZFTff1PS9DXh7XwR4L1M5NbZMT7g7gWMfJRQvkudrR553f3ISYoRawsnDKdFw0y
MSu7kcHWvEbSK+NoMBcCmpnqd8g4xNNvRbVd1GL1FtQJJ6XwuuaUglQX0dgTviZYbA7oBUXgONM8
fUFPAVPT2I2YiQobNXHEmN47/tQPtrVWFLy1m/dAfWxzGqWwuWtFm8n2DvEK3Vp4sHwEBpcmoXBx
BkYyK/TwpU/7Zd1lyzxO995YkoMh1sEImw3shmSI6KqsfP5fLsyCKwQtcg5cQOAiB2Q8GGhKef2S
DYorZFoEpCNAesKY9K2vFkcHxLI50O7NMm/2BvZLDG19521UFkoA86j9FOTvMuruhSYCWYwYV1TB
OBNgkdCvPkJfuw8HxOd46ExIArYzjgFDd5ATNLWSZcNUwdhJ09pOu5kj94sMo412h2CGbNzVCIek
yFLCThxj4+hBaHobDemQ1gzXgrJswv4USGzhKU6wTdJ2DVpaTaTf6KIsGHStLeN/cZ/Sv4aik8iX
WZgzDgGhiKUINpIYVIr8CY4I8mnhRzP2cyETlbZXzpVzo0udaE8vEmCi8U+Q/HKW9nE9hpbvYD+V
GzvvEHmo2G+D6tVXl4JLb3uCohyjF4I3ypzooQ1UmwfDkDaXw/G52P/1OkQL4Mt1+Cq64VUD4QcZ
Gtr1tDwkSdmz8SWiKgX78vJy5xhPug5YA8APRsHomZ6sZ+S5OSSwcWgpMC0E6Goyj/c/BTbKIbQZ
YPFoCI5wDnBvglsaps5WS34T791ed1YMK65ckVjxNGHlsEVWmtfx04XNifVqlPPxKM8JLJOyvURZ
Oh5WInWe6mRm+itaCqAEEnyWrix+ZmrMxNzSwECpKri4k8ff0Sjohh7+Qz+ON7RpKSUwXpMtaQ4f
3C+O4YfUlVPLkhShzHIVHXQ21zI0XUWuE2ygdYqPTbOpbSYVtCavQ5iUkGj15o1T/0KVKNKPYg81
kHaTaXZCs1gDPZmv9JllT+8i9lx+ICJr/fEy2BjibSD3eJr46XWgTZ3QhmV7kGLSngeJDtcZBQrG
BtCbLy+H+v+5BZkCIvaoMRA4xaMbfoJeaYt2mu0tOAOmX2jwDKmLDpS8QJ7H9N2c/x7EWbFTUtcn
I0tdZ1oaGhIFruTdH8fIAPI24YP1aO7C+zK+j3rEk7dZ7po79U49tPGmeWr21ZOzT9N7tHeKd7mZ
Bc+auVAfHMNloOZzlOC5qO0r6LgAW3yXc2d8qR8gF+0L1SU3qh41xR1pAM1xXf7jv2e/9X2yVGbx
jf9b+VtjJEWzoZnVr+Gjt/Pn6Bu240unLsOXWnZVnxx6bjw6vzNtEZkr5VZ/bp9t2mfAi2yUjm+S
5ElTF/G7/6Dcg+ixZ17ucnjV8d4a58q6RiZyPi2VeTU3n6W5KS+63h0yV7aXKQpwT9Pee7AP0155
k/aGcqM181FxB2ldOTN91x9+WdBHsY/eoZrBvZjRytsPOjY18+w+tRet9GC8Kt58Uu/NffCI/4Uc
7tK7zNwGj8Yuceb6W64uJ9wvsKzZaQ8kf9JLfFc+R/m6Cd70t0ZfWYLTC1ljgyKy+tZHs+HQPdiP
ekvyuJJexuSh+R0hjfH39JDu06e6dZ3A7XaVutSsW+fJm35Ld054QJe/HTA2cYNX+T4Fl2csfWdV
fGB2A+7oIXrUx5UMRCzYSvo9Qv4ItPT79BkX6uduL5vLul6WCNPv/Pt+3Ej3yZsWLdvnCSVAZ6lH
u+jV9JY1G2lajniv7KedY2yVh7KZy/4WSFPrb8NDYh+c3YiE18G7rz5KbbZHllO9lzNXuuvbhXzv
PwmdxoN0iNbFNjnEAeJAw17XV+FjHM7M2/r34Brs45W1Uv+y7pzC5bclrBFei9fpJnrMyq2/KH3X
X0jTvEI7TVoBHIjmrbGzi2XRL4fen2kKCpk3ob2Q7YWu7+S3aec9dePcwumsfB2jmYaJyEOSQxRl
87rKoaj31kOpcrtRQH42k3b1s/SQP6Oa2rbzuF83r0O4bAfXezMepgf5nhmVDpDMn7fdDUfueM8D
qIDO3mbd0tqpfxevlYzC1mOxK/eFoPS1r3kw85oZlu69K99GL74yT2/L/fiY7xlQpqAp8aJxhx3a
RdiEK7P0XnmT/2In1NiYzpPfRuSO+2F0Zc3V7syn6rXFmUmZNU/LfFp0TwjZ3kcxxGs3e42SO6zz
rPDeUzmOlqUzcw4BoXmTVMtEWVUkZQ1MoBWqdBVXBFcPWnvuYqXjb31nYcZzPMPV5wIi0SIK56ns
poslz65TFqG07rtF7q+9YgbvaJxWwa8OKxtkSIDa4UdC65Ax2C/9GaE3axkrywbZFwUxguWk3bUF
FcM8Q4qOgpcmxy+stXy3/60Yrr0jviCKWNBEW1J9VLJbLtUU4+mZXK1R+2Y66GBI/9u7Yf/nj+G9
fG9t4YKi7qs8Oo/TY/nbiihcfhGTdPMd1BSeEpaJVfZWDpbANJrwRpOXZYPW+QLLO56OvAin+SSx
YfTkV+zpxiq1goM69qiARBuo5og60cgEWQmn61C1a/3goTgyLp1q3cBCbefNcy/P6sfsgbeHOO2A
jHC86qSHGleiakG6OdHxCv6XTASEFBoBJPdI7Z+01RQ7VJDsMwGkB7NSuav2E19jkwhmAEew6KRl
uLmUs2p6D/ttDUmt2E5A2wYXV8XLx9C5Qwj9KTiJzOcdMtLvSRGE4TpISuPYHCcJQJAcwJ7UPzek
4JdXOpfufV3p5KadPtP9rNX/gUHbe1Yi0bGkPYmWFb5cXss5NzA0LdSs4XuJw/Vksa5Q+rLRWUw8
XiPdq/4w9wGxypwomvypdZSWnT+PqOQweg3Uak0RvkoaDxujz0muNxI7vCu8va0dCqAneizfhvl2
ypDDzqy5/xdCOY2n7IQDfa3cZemhFrDmqFg72XtttSgqpjNyeT88VFAJogLSGDrVJechxWbE5CVX
vW2LD1KjD4tx+ACzVIdI6lOVTNR5VN4wAz08gvV3ch+jHleTglRXu8R+IGnKHT9QqCHoq8904a/U
mC7LGZzCplSCsKRkdsK9NCbzTOlRMh/Xo4UWsalth+q5NAT8k2hnquuQVnUbAZFi7tLp7Hbj3epR
vCy2tTxRudbLq3PVs0NtiFm6kJVGkdU8acNLXZD4TcZwr5JfQqzfohePoDOQfOMvE9Z3Hpa7VIXj
VZL6uRwPRRsHTArL8/193+2l2vVh4APFD7w7gTbRfRf4XRksjOmQj3+uw0TFPjtNKkmxcY8GnEqf
62TBTtX6Nui145euBR+429UbtX429+abRpk8Bqvsmmz52XsUsmoKMzWLAe/3e2xV+qRJmh6/MzCD
KKl6McoZ6jNxRO9M0pRrTjDnYgi65f9Z8aSUlZgVprHFyIs5cp1tgfXI6sAEasUXc/m7Pl786fO0
iVPQZaDBo9z3/eacMZ7K0vMFvPlON7N13lgzJxhE6UTcspNxYTQvFSJEnoJvin8lWJ4FgIplLdlS
qJyPJeaXkrVrvVwrZdiqvlbMomoDyGamJptSebP8bqaQGeQTNnNB8tuJkZjG8m3o63mr+QzJIRNR
XatDspHpSSFd3SHNKY20kIKVVLwIKKjom/n0gQx0skrU7Rv6gDY6WbTyBWpyZ8U9VnVwVBJfsGIa
zXJrMMdq88s3u0Nw3yvyKlbUWVlVC78sZ40iKP2u4odLNfnU/ARWrez6AdOZd035q1bRkgw/yg7G
RLpP0peJ/CaT7mTS5YAA14evU92S3D9M3t9leSP6Ix6M5qn9NVnBrBN+rfgtWfB6+AuMCYu2mxnl
JkLWS4jIlHlLYEqXBH4e1p3Sa/OpXnSk2OaEyseDPL16BoavzsPlXSIq1x+bBISVjjeXCpP25KMb
5LKuYp9Kjrmyj6IvIlnSc3ZtUnDOGIU2Au1yGC4GFuYne1HpAktpDbhtHqJxeohSnmShvKAIwmGd
xkvkPIkx8Lky35mDPaLDi8ZupyA3PHwmZsLzzUjeng0poB3W3EQwzVej/mekM53BpEKFWe633fSE
ZJnDLrv8kM4dx1+v/iRMZKFqj2XM1QNKbsSGNN6Z30z1H1BiQ7u4vNjZWheTdxtnIwh4aFl8/26l
OJEnX7IYW0JbyeM/HMs2YsyqSfWlvAR0oqGHaWQCdAbFII2+9JghuAVrFmK4aR2U5t0OYaR5mzqD
ak9Rifow8CwzbJcJGIUOpdkMwIYWAgcrKGbGZ8nKXT1OEb437kJg76KhYmPUKFE3I2o5y/1u2dn+
Ak21ZR39bj11HeByqEWcoZQYZhV+pEXqFqHi4tyme++ShRuSDESt1h41AGSmf+UxnXknJo4Lws0L
lqLx43gqJ6Y8XhuIQOoXH6bRP9CB8WgNmjqfI37Jl1/LuUmeifgPAiZYfKNJK3pEX+KZEYexWsqM
X/hSkmFvqR96MOIWkM3a8GPQAYjrElY91wYxZw4MIYHL/B3io/4D7JTQoDO6wWbc1D+qAXGKnKZ6
bNKtledXHun5W/yy1kmbKwHErEeSE9z2zmtdfBj6bY+zln5v54d0+iPlH1cPqbNvEakWwWhCH/TU
Od0Y4G/lgRkIdacERD2BWvlA0gm4iZCHvvIKz2IabGBSLASEBt/7k3fYR44T1qQY6TTeaPl7pjzi
VgKehnc61QhfR8IlrZ+epKLdS1P71owdxWN7W3OkpGAsU92huwu0svsoS/QnUul+mEqXrqPt9Y8p
NCWBh+2rFwLhXxH9IRJNu8ufeGtMf7u8v+n9NQSfACiz0GLUAdhUhkJ9/5fggAhUt0AdqXyKcq7N
ymIXpW6IDEbJkHrYevy2shIqRabZYHSByHEyJTeVMfON+F6YWkrpYzHDbPnWyxnH5T414IEpQlPI
S3hWIR2Ztu1fshLpTlykUiZU2pSsopvcAGM8/hHTWVvInH/S2ZPiejFIy2lU5swGhMtP0cdrlRRf
UFcFq6tBi1PII/H4RA8wLZ8hh445crLNXWQry7J4EYYkTLoFgZwsR1afG1ubw6j3R40cHaOCfimH
1ZpHxmycUId5nIA1qVK3aWXzQ+icm6GC/a3HGIUY98daxbgtygpSuDS4jPcre+RcFgosAEQSMCjy
l5PoW8l+UKoKvBXkhiE9xzsarfH76Bkr0gHy7cK51QHxXV71aEZ9egwjcQ21GcCzRtj/vjEdMHFe
rMpHCB8TDmGaOMTNHZTIN40ZUBRs0LRP8hsG6ONNhiK8R6xhQFreeQJ/bX8yMjRQItfzrR9Nz8LJ
XgOAC0ndQds0TtrV5QsW1/PzehkMHPmIyD5+v161qSo/1IdjzQimF4yBXIt9dnmVM7EPWJiD+TLw
J4vH832Vkg8oTQQbmEEWewWNLo73/x9kyrWFTm4n1KXBUgcWYrojNrLORFTQ7a9zDsX2+fHgvtyS
8f2WrMAsOs0DQongD6pU4iNHOxOmJDEl3KmDM7NBFVDRhukiKc315Qd6Jtx+e6An2yyNO1/PGu4T
8p+uwnOjGsZP11+ZRu4yvbi82tnpGZLV8IsQS2d0c9IwUa1S7T2V2nXYNA1pCRz31PnVMPesGGKK
CXuPhINw8QEPajNZ1Nu9GcdQ2aOWej26doSfvX0NTVhcqjhTj9f75Qgfk0I3pwGAKHlcXOnzsgOm
gSOzCcXJAPcOjg26DFJ6AGYQl7SJjlgvAEqCddEfCjg51xVH1LOfEpgOXZhHaZRr33dE41W6Ede8
E4h55MCCg0hzyXamnWrtCYhCSEGiL4Iqp4dYdDDSl0aXGmdvBBHJmKElacYn/FoBphP+LiiF5Omn
wGF7dk4ECz2qigkXeiSDGUZ7I1KaA662fyI9niuAGRFdEpQhFZQFwxykTlTrpQCaILw3xPSclQXa
g+2a0CKsLeydROxHoUOoj9vICQv+nMCYIwEcKn+kupoDioSH0pRIp9c7I0AyWF8RSf3YnPWyhVda
teUuBSGIsXzfGjMj/gz850ybQBV+iPhV5vayte2Vmn0CTSPBXaIAIKAVao/wopwucNoW4gt59Hcy
4ONU70Krd4P8Bt7dXLCGRFHdewcTx3ZjerZrDmMQFPSsNERj0e3ROQwHrMm7PM/QTv90GJoJloOS
SDd9Q3mhYTcAL90s+5vYV3+N/fRi1RLTGzSqgOY1h7IsZuVtsCo1/TXImqfLn8+55gSNF0cI0TP3
OwUaSRxDjQJbW+RGnfcs56L/AlCZIZs4UK+h4s5lfzrZraUyXaRQU09OPjXS61QfRmD19DbJA/Tp
mbTFk1bIjQoZmLC4jpo8YvV/xMMvi56EeKWrVU9v4OPC8ytAHWg95e9rTVjIDEBc/ZYUR/eWcmKt
IhKjIgxng/qI4sXs8sM+22f7evcnR0CVtkagCHo99iCYVA/AH6i6ZuxQCnZkjEckxobyecg+rix8
rv0KBVPAe02E8A0RtL4EpTIp+w4O4jEmd92sJEjGc2+K3LJbWMWn+HoZa15e9Ng1//HYvywq9t6X
ReVcikx75F0XwULYqJI6KPF7oX1I2q1ePcd5DR4XCaIkuUGXzQ0KE1cx7OvlbikzXkedeN7HiKcH
7W3bJvQoqhtBNOsbBOuEWQy6+oDG66R21V/C+THp0RW/IdcGHZ3k+lFEEViUkT7kmHRE5nz0kG2n
1dtT/4NBwkTnxYAKOXh/jc1+bHbYuyFPTN4nX3n+Z49+0acyEC4w0fv4/iSAP+CtJMRNKvu5aRd+
v4jbu1zZU+1cfubnv68vK5286KiAJZSZ7DAfIrG9Rxdc4MvMeub4W2I2VGQHwNSVRcW2/fmi/729
kxcNFswP4EcyswD6/I9o5ODN2dJC391MHwA4Qavt/IMK+7NvX65adF55vsZJDpABKWoboTcAdieI
9UVW/0ZGDP7THJzUlZs9/ynROkGsxhS4ne/vEuRrY0QJ+QYio6Q32GBwezt7WsIKugrtPX6YPx/t
v6udvE/GRJMMVyO81ThIxhJKZfZLT+goplg8Qmjg/JgF+ibun/IunGtZehcl+rNkOEiUvEmVtMWn
b8V3iJMBMEoMXIahmYfKUsReBLiwnuhoRAJmJA0RIhiwyz2ZeQXgS7xPFFriamCsxBHbUY6JPmjF
CVumU4jnz2HCTE+AUerG2ehTPD8ApNxOmByElYULZj5vsw4+u3bHAMaX0zWVmR5/QpJkdniNOPRf
tv6/j+pkF/pRMXh9yEcmPFWAoynlqqYMZHrHMUa9mUtPV22KziZ7oo/2z2Y4PT77auqlIWfNKXgA
M8OHTYdYsH2RGbjmG3M2h/uy1kkOx9TC7uOSrJ68umiluS4Mwsw/VxlYZ1MCB4diEPQyMPqTI1pL
Ij6cAU4G9hiZ/UdYdhnpGsneKIRhjp/mtSHCWaEA58uKJ+ezZERGa6KjcDuM4BLwnt7K0zv5GOdi
ZC9D7VVkZElZrEioQOwKa2rahoCHXVo4xFAd6T7r1mRzXv7Wzz5xAYVmKAbd8bjjvhxg/kidLjsF
VDQhpTDN8CsDtBhcFWg9u4s4nmkJaBZtgZMnjpG5VTkB85pBfREe8wLPK+FsSl9HTANVEAug240B
SZ53+o8ZpscVANlRCCXq3LWfXRNgv3ZFJ28k85uCMSlX5NgrxFs4RugCEFK5/au96LMzJDLQ/9z+
SVbkBGZc5RoDskT97GjhCOOVDimIAM6fMliuiyg/iuOiFX35/SJ79/PkQnmB0ZGBPzbd8JOle6tG
iE7wj8hFqFN5z2VxixfMrK7/KpkDpT3WM46xMuJpnlr5rLGqeWDcx+PcxHciefDl9wkFSRvQRbOW
x1+e2iJVtyjz10h7GZVVZ97ZjHdqJybNDJYG7OBQVSA/h0vfrOc2OC3ZR/W0RmBNZzAkKSu9Sdyh
3esRRkYkx4q0zC3nsfYU2ulPSq+v2hHpLnnbZQ95t0XxgdbhohaWs9ms6Xqsl7KdGiGz62PIKakz
CzSGhS+LiZyGeZM7fwyEUoSzWfMSQx+CzoxB65vmIfVQImilYWXTNzOB8UNqHq3t/Sg/Tqq6wxfG
jt+kIJ13yUqx96K1JzxWOIFWwkih14cb8TfbMoYQDhLbqG7CKd0PaYCuIHoz4MRC528GGiLVLCVg
aYiOTXG2jsJ8oYPbxtuK5Ne5Zip2Jp4xe0LLj7fMqz7lmHllZYaySonTYUBInNZzh5Rvjlvo2Jcb
kUleDaHn99WXNU96IFEm934VsSbwZdnai/hVIOvhIDsEKMiOnwXnSCN+SzfAz4eun1/e2WfvGcil
AafAwiD1JKIAZJXSUmUsC8USW8oweemrd+hhRDAxNLyuOnCuxhLWLDizMEKgY3cSMarODrvYhy/N
ij12VPxA7wBrUIQhtkp98JpBuEukGqlo+6llxtY0sbQorqA4zwSub5dx8kGnPUwha/inno1CJrLP
OQ5OwYLaklbb5Yd8rvVEDohLnU5VhRT8ScahqlbSjyWpYEv5YgukmP9Ba5/GNiN3ZsSAVTEEgnmW
oQ7AL4Q9IwSlwiivBLIzd/31Qn6AhozRDGKFA5Tt5gHbLlbpiNYRkkvx4qq41/nFBDqaYkaHLvo9
AR7g1pSeScyMpzt6pg3QSWaViUGwDq+3Zxmb/IzR3Ny/64k//3IKx2XWMr3hLGq1bD0AZNC6dE7D
Zoz6ZT4uOgXtG/gxE1SfKHqys9u+/JzCN61BCooOleFWmmgcM9gFRU5RAsP+9v9IO6/lxpVzbV8R
qpDDKQFmkcrSjE5QmiDknHH1+2n5wCOKP1l7/3aV7VrLa0A0ur/+whuEBEYU/LCVUhhXec3UL/ou
Ej4fJW7ifvSmgzFMgb48K5iDoiVom5KH2bHXNGB57+V4WjP8caes9Co8Me0CQZ5iNYbHVO69pozX
g21sJdTe9bDfxrm/tcGOYooHy6WaAvpDuRsEzkrTpTvhv8WsFXqENDxhQ8odXw+1Gxv6whlvgfYh
uQEjvBy1GzMHIEwotZjl01INwSmW7D6rNDajQeSn0wg8yWKiG/JPc9xrWKLkv735s7oFluX2nebV
4SyuD50CIKY841SQUhkGIGdwZrQAifMMdWlGjPK90MqT1WarxUs8nxYMpJiZq71OGC0XlvwQpdtO
eavlcqkF7aJqfG/0t631MekyJcRL3bx0verlDNniNyP7JSZC2MWuWmYrInVJQFgEb7P2E9UabyxG
9/L5PLtxhACKGOF+VyPrg8lPW1R2bpKMK7C+1/Es0w+8WY6GgAae4vLjztVqJiNGjsWnd8234e3Q
QHGG7yoS54bbTvQWBA5GBrGBhhDIsBZwCOovrYIzMjOnyPfXsx8/ZjaXvQ1kc+720zj+SVB7INnE
85XcOwneSHGbbNsxDkdwnpRffNYaWXCCK19ybBjJ0NiE4SP4kSGyjNCXBDlLOLgiHIayVvks+/mi
0sGB6M9DO2yETcWA74Q9vEuobPV+BipmZ47xopIRsf0rSKOOnN4gcHl5lc6U6rhbWUygEL8SsuNf
T/OslCkzEClESJezoxxKzGzgdHMCrlNHz2R3X551MgcprFxS1Q7+sab9HTvA5pLLZURspiehJvNi
HRTPjvaTvJbC9PJrKuc8hb48/CQFUDB8LgsbuiiCWzFulCk3/oSbXuFEW0Hagy9On6nIK/hkxYb/
GQ3RDzn/oHpuRoRbCAtQ3urioJm1B2loMeeZR8lOpeBGKH9aUEMbyXSFGJxg45VCog40LdTUeei9
yRmXarCPup1txYs4LrcxI5ACDwbGW8KzmeOdjpmnBD8n9BeqTZM/qul8E3pO0S+kEFUC+7ed95us
4+dmbkI95jDim5uQWcUBsjjef73Wr8hfBLaoUd7RLIawF/5CI8uKqFEjx0WuBDahGPj2/bOfJKt5
fB6U4SA5hywGej3gDt9/BCR/IpO2E1cMuhko8kchYtNxegzFWhFp1axyxXABcLlGJMIYywqM5Wxj
myHQKcMnpVKoAgjT57pVl0xWRYirWjwDQZA7WK3I3YrnhhRyl7/1uTgDaUiBpWyQCZzevvocBxwp
qN55JySzaJ0wh+D6J7ReTWbPlKQMKtGRQmaRwuW0+5SYUdCPAqkhlG6tA2hkhoj/l34aSrrgMvlP
TWgdfT2kRE3FCkPj8ylm+WFZ97b6YedofV1J187NpHmGbmHu51gmj/r6pNHppMGatU9sBsnbAm1q
ha+o5fdcezJTNK23nwoCHepG/qZqKvxAOEeIlMsfQLSCYusLd8vsYIMv5N5SIVgizFPZwYpG7OcM
5fLHNs9+bVDi2JsKzKF8ElSkoXesouZro8rRxekdXVZb+pumbHZACnj0lPKtXYq+YEhZLlT8Sib6
s64s28TykPM9KrPjFhJQFPibQoTArz6ZVZp6q5cBolgf/gsW84LFCojDBqcoNzJpCnPCrltIzCyL
jyb+JRoFYhwW9sjgcoyIGVQ1kY55EKDlBuYY3JOKvyn9NRhqWLUOOD/5OaToi0BsUkl7cLVcO1q0
jrJy2cTUJW5VzhCkJQ9P9X3d4b0R60/ahCojr2aExvLyWp4rGpC/h3FmI5+BKtpJmWLa9jAWqRwK
rR8DaUgogPOEO00VlN5UwUUCqJhbP+isogMWj+ug5qxfZf2d/aIgB22QTzrGayd7cDJaszOmAZRX
5YIAoNkR5ymer9CVuFNjajdDfRbjSnmrSJt06EGtHcTMdoihJMBZla6jiMSbn/R9WZn//qaT0oJq
yc6dlt/EwFZMitL7EAx257xgsuPalFj014cnyw+XiXplhvCJeLjw7NNueh2EXEX2xHpwgtLgWIUf
ojES/s1IFtTp2Az9oQ2dDWMWKSXZwC9RucdHgZ07CC3jCrVH6OysY0f/tW3NRSitkxKRSUhZpqTv
Cfe6jzpvtEjY5EOP2M3BCF8TVRBdO8Y6yCpiALcZW22TZfdybcEUypdh80H9msX9J0Y+iwAO0qAM
CA1Al6bh07BDK6+sxjlOJBhAMPHCQokoddJ2NTu1HMiuiYWUs6AfRzjW5a4uXvEGtLvDIBj6Ub2j
PxZZqEEQu2jZ6Rpi4Gr9OYK6fGbO5U///pyTIzPIU6WmGpBESei7vBAhuM9JpqOr3c+rb35S0tvJ
qEllBRjRlNfVey29CyMunzLXNBoXqRGAdCyGk/yIyhQmFKUG5UNBu0mer7QzDBFUv23JfyB8J1lj
FjSz2k3oYSApsKnh4COzIJS704Z0hpmTb+w5KPi5eLVl34QShLcQw4PsrVARf5A7T5N+SUh1tlmL
WRSDjCD0sJIg67SdTTT6C4Q0inSvJ92yjUHjCdl/ecGp01rYkjUwcpKoMLvVoHoFEXwlSIGV2a0m
ik4xtmZzC2iJkOIDgpfbm2qk+Ea7MD8IE5E0eiElpw3lRsk107uz0UvANik4QcCfNl6czuniMpnD
m0xdC7wbLKuFVrlKknxKZ4DZuLwBP2V7v32Lfx548i2SrlHNOFEJD/mHpfo41+AaIb8zGQAGOEsf
SbETZpSqoWwI64CdZJhuUgaPGIfFtHvpgnY9t8cRCVWp+DPQsjQFx1X7GzU5rDkdyr/uUkhtAjkA
Lrir52pnzQjbvNjw0kF5TFhkFb69rWKa0e9TBJhp2goQRZX9COUfQtEcNMPoPwOkSfFXMZVlWt6M
FTD3YucDXuGnWqg6NCP0LkgmhJCh/JnU+bpEIyRvmk1Wx4ByHI8RX8zDdEQ8rLS8sqnPnuR/1vEk
kQiGksHHSJhN5CeJgxX9RTK6qA+J/OfyFzvXYAd3z/QZ/hXg4FMtojlUc5jUY3jTKSJBhcuxEsUA
4iB0xtBDoVRXrDuyyOt+KudeEsQRoyTxb3yrv+Z3VosIdNvz6P8YitCPE7SQGuv158sv+YniPd2W
JBI0PQmPDBNOlrNFxUpTy4QQYZic3G6hsajlkC7lJHqoZn8l9N+oxVrkJ/iuaMBowpLTf0uBm5NN
angYgPahf+fHu1iVXOE1rvS2G1rVMWtW4VCiCYJlfbQUhgg2FYVZ3TsQu3Qb517znjaz6/dIOSMM
J/C1gI2C9K2FhmYr8YK2Q2UgU8IYFp1xIXUith6t+ALIZyXgjfw3LZvM8oH2bmZTW5mfGdGRcopK
IvWHW99Y2mW/QNnJGf6C6Fko2laMZEeSwowysGJTg9FMp2ClpdanX8mArDWRsWntHa0CVl04RwjB
l/SaOOe5njcFkA2DTIFG9g34xryhrvQ5DD+1yeQOHgnHpgDLlLcuFYRqNItxABqGxQqtEBzar/+E
c1kT5C5Zx+8ZAP0pYtRJptEImG/clPZtAJoNGU1k68Y/henqNKhyRWA7RaDOaMhe3n9nNjqIP2GT
i3qiUBr8utHzwrZj/M2c/ZDsKMG5G5GJmVr8B+7/vx50mp0pcVlYVBIO+TlI8fs6O9Tg45LnqydK
P3Pp/vtKp6xYsylHW+tsZx9JNwZuphbzvxEWJT7RPs2bGTWSHIXEWKlWKaIvaY6yoQG8Maq7ZSpT
hufDnYk6eDtPXLpHO3jQwBb66LvgbK6VLyldkKmHaVL7T7Yv0309You2UZsbh8ZEqPqLLCvWeam4
yax4uFjuNXT+h+Kgl0yia82/sfriuRiA3kn5IQUu979eaco8hif4CwD1OJX2M4eUVjHtGuETZAXH
jCoUgWhQpMrV3uG5XMsmPqtgwVGI/qZaZyjAKA0BXsiZ7KoHAe1gVKW2qssghf0EJdOu5YXP+KSh
RuQzmOmb0jxn1ptx7SR/gvBOQik/BjaoQ6sBv97TUJqpIwRXiu9CMHNQr4KpvDGaQzhAzImwVvAP
TickyOyNGn0UhLXKoQCHpt69dRkqAvG4YfKg6n/5WPN4L6XXWi7/j/X670886a6FpuZEeQMYQjHT
VekrCBypS3V4tsaboM4XUYaJN0Sv+iEshpVGjOSmm/oPlJgA2YJcubxTzt2wtqHJQtkbsDpr9vX0
FwquhnPGjAICOfrbYvoVW4dBR42Mw4LGvU3cg0644+lXHn2mI0Sog8xq4rNqK98CD2K8YRHAp5Hs
gzkd/AK6JcqlmxjbKsXVgLchYtT8CMOVpZcc3gM/Aa2ry7/iTBJq05Ni/yLVIrbx1/efMz1mKkgb
pyXtjvR7yOSASIVueNSsr6Kizl01Xx53skGNtB5Sv6U/NQdLc3pLBczpgTUn98ZNL28+hju4c106
CAeHy2+qnomKsHtkTASFre63kyqHcgW8lQJshqSeBb2n9qmrN6t22kfB6xQ+Ws0maRb2vPNTnA/c
vHvt4qWl/bQ6LveNNd1K0eMcNDhK2cuUBCBG5iy/GrzObklsWHDEwV9CNBK+fpKmxKMqpFt7Y6vy
YtY+uhoPFHIChFDlHSBf8jCQF4wl161kXrkMzzW/keJGf1PoF8JlO2mpWLEWxbFWfrb1pG4NCTlt
gdAcCzxPaD7xWxKhZRe+xGI6nekkald25Nn3B2urysgZIsCpn7w/f7XV5yGDSgceQr1Xsx3d5MFg
LINsgKkvkHSwLRENrtqQn3t7RxYyuoosA7k/pQ12RpmV4Riw9GReCLIw5ugxbzXeWHlh7ym/4Jul
h4uuFDPygFT88h49k4uIVScdwWRSVk8b0mWsKOi/pbQs1Pu66hfJ1OKDg76IiYrL5vKzvocfR+is
opyGWvp3B1lYpLWcqIO0Z42zSZgFd84WJtflp3x/o69POdlPc6EkQx3MoCUmV4fIPBzIrmgGUsld
ftAZLBq4dKR8Fduhw4szy9djY6hVnFhaJ4n0im3apvkWUTAvTNuDHyDKraswvsdN1tzK3dMgrZzo
lTk76Nq4GqKFXOY3M1O9oJ/WE7L7tOku/77Pb/f1bha/D2VQSKmG/Q1+KtOJGiKUe/dMNqY8WPTm
WwrvVWeAG6HwWJbScwCIXHEpD1TnGDj8itySUI0pbko93E5cCuOYb5PWckWWAQ6fP0J0mKN0RXwi
JjzgM/C41vroVmHEbyJDl6rdNtSDZxBBEfTDmj8n0S2geghSLOMwqK685ennpnqgVIU+Y2gaZLVT
loDd+LM1dZK9p+OIPpEe7isktSaO7xUIx+m99fkgx9BRg5AxYTRO7u20zW1Mw2R7X2T7GYeiDH3D
+MjUqspILK/hCUXI+ffbiadZGo5IglDMdX0Skip/JGepJnvfA13sZcCN14Ag155wcjH6qV3HU8YT
ZH2vOi/IWVzefqen/fQNTtbLqUoBQkVclaJ5IUm3oIqisETkUruSe3/D1nw+iYY8/EgTOdLTGOZI
w1gqeWfvg/gRiVhP3k3FWpOytVy+y8qrEyPtlIQYaW3VG4Qp55tcoAbt8MpO/HRL+fbNALkQTgVb
83Q4kMyWHaVyY++HWltJODRFIOTSuBd01C40V5ZNRxEP+oWUv6nZg+7MoKVfdKwix6TZOmo4Lgoz
f4BH2Y5XNu+3Au1zjaDuaDR1VJp/J19jznU/LpzK3tvRRp5V6qrGtZruaNHJKY4+4atUFc/BgCfK
oBjxw4fid4XL6QDAkWFRPBS7PnDe9NTYNcqmUqi9ag8Iw0rXpbU5P5eYZQ7ZokuFGuQLxYixxB47
ioYHJ5oearNbhvMysTPPDt/VUke0KV3Fs7FM4/LFzNQ/rMZtbAVX9saZ6KAipALbD+se3DlOLgMJ
cVrbLztrnyPIr5bH2TiMToEQ+i6y/pf3Div85VEnVb3OAMixs9ba87Vr86A0R2bf6bSTr3l/nDlY
/z7odLuPjKDGum54J+m5GGU3D/HtgtJyDSX/LX0VbwRejSuETUN8FYv7D5qq0ZxmnPTc3huqOyLY
BmJAp6oOdUcwyh0VQSP7pUZbrwNAMHGLVR/l8EEElmcapz/s4t2iqIrUPT+ty6KnPP49yb8nqbvy
kb+pg37+UOI/qFxBTbNOvvKsSUOEQpS9H6uNJWV3QDxXI3l2nER8CvCUSow8xDKMH8X27PFbWMjt
WplARdhwm6YE2RdlRcl1JQKeuTIISWL8zt1Egnfyu6Y5TQK9qO19HheLWR0PkhBuSpvtgPFkaJm4
CTJtdRIvz5FUNmnK92+5iQQPHTGYj4qvr5yVgQdu1L+lYXqTGusJn8KiDymzX3tZ32hzth7RYXGK
dJlJhsieDfRHCXw6zbsey6zolS+j0CRBT0gzskUjN15rgoIPq+22lLRlN0rLUUfwug0BEImeTedJ
gNjqTWmkBykN16Yo13N/OVbDLtWyZT+rTzpCdUoovY/ljBjke2DGt4mdNO6oNh7tz40ZND+Amtxc
XtFvmbr40vhFWopGiMVa6STl8kuthiMSEcZAu2VmB9COKdr815h+WYG6SJt463fjmoXHhTpCVbpe
/Z9+AUUCOR93zqnuadRnfPI+sPdSsww6VEpKpAXVFXpe0kuYbQ18ohHtRgWzGl8uP/qTIXJyv/Dy
QrMGATqb9unX85hE+uCkI+4vs5FsB9ufPBuQyhSqgApfzcbfyonpCQ/VuDu2Y75goLAIUFksjahY
xE0EhMsy93TUAwtN1NvLv+4bYZFPIwwcbaEIq33Xsuj1ZkDvSLb2w8igoD2MduUxREAS0iXZZ7+G
9nA/koZKV+s3MVc9WRih48O/aCiLQu7rwrBiTcdk1xSPDsM1t8pUrtL2EadCcVBU/0BroTCqa7vx
TArFc234KOLNKeC+PjcZ8zLLLaDykrPL1dZlYDLjJzyhi2mMDypELyB1BD/yEpEhxjEiKe+Xl/1M
iLF5Z1U404FflE9undBy+lFrbWOPSRs6RRL8lkL/kLwuvg3/1/x5PjEZBK8rcNOa9tlp++dCmDOp
iOPJMPYibtlKv0i1FyhepWkBN4Alj0q4SoMj3Od1RCPpHld5Yd6Gj99OHx8uv/iZmx2lGSScOBCO
Abrm69oHttnZvmMZez1+BFpM6j8au7B6qadrXbNzXxmXYOI3omHAqU6elPjDAHo7MvY+VaQShvuo
L7f1LL1awZtR8o1xz4BG7mAzWfnaorblpQZlltTn+fIrfxaUJ/scrSrKW52WlolD29d3xqnO0QZE
s/ZjqzBljF2ankulKn6I+wXLPQZP2C2uaoV5afMuUjzVkPaG/66N4aoIcMfJuVTIgDiEPj0WUjLH
c1Q6ngiA4Wbg1f50lAEtNCW6p8iAJq5TIbJpx+jyGs6WDVYWBTH3l2HUru48dE38JE3aNnTM9Yic
KZ+gKwJvCjLUifFkyN/EjTKyAW7FzpRy/bHutWUJLDgqBmthqROO6fhWqMXBrLpjVRY3lfMOagSS
safg0zWgYq8pqRc00kpF4mh8GKTgHnnDRcTrBU3v9THqxQFE5VvAzCkLP0ftfeY8XV77c8GXhWfZ
dbqnunKqBljXlSQH46CL9E5qm7WFlGRT4laoFt5UuIBZBLs47oTB3loFgYX71iIucImff5eg/YXd
YXxQrslAnbYYOZKOY9I3wqWTNO00BLUw+wjzvb7nDNBcW41pvZZTe3n57XWxx7/uPJX0Bc4ZkUa2
1NOJ6Zw6fVyMsS7CTDyar44f3ZsFzFFgflGrb4Yy29t8JivLl7IBvDSa25VSvAl4c4V0XTR4bdmt
OSqjZuNJYtyITCyIZK+J1r6Kama16/wBf6+l4WNxxqbT9dkthwc/vQmNaVmmaORqyTKdq9s2r3K6
K+3tWJM+NeNt2pWIJl0bHHzW2Kcvraoo7wglOhhB2tfjpmSxqRd+r+2hDtD7yBjrxwXKEIL/lEYL
aia/S+6cjIETqr0G0rdRfwib9qDUO80EsWeuc+W9toka1rFCQc9s9Ye6DBCOCFcJvFsj7TfBasBV
ZMrMpYxjQjtqCyU9Yi6w07Oro4dP7Y5vb6QzYddlG72R0+SFc92buZRpIlH243oRyvlWs6WNkaB8
jKymGqKXTkseQmobB6vSsJ/kbHQnXI1bB/9xlJELRUC/PbsxgU5U2p9heELbZ2oWdCieZpDqtu4v
dDX8I00R9EtzGxvlNkik/UihEEtgjnN31IIPu07X9qA86yMCTd12zqWbDLlnQxvWBtc2KUOtIn/M
42YjXMc6tlAIEAwDyPXQpMfzJyrpmWqujjh3pUTbEOPnqlvEHtfPPLz0xvMQjQBE/4qHJHJ9rKx6
VSWlp6ilm/r9uuv8NUzV0LnrETdQB1oCRBLZfpvQ6hgR04oSZweBZTHG7doYMO5gCD3xglNiLtt1
n9Ph64C0BSYMYmaMofUTvVD0joeFIm2jutj4Cj+8uEFG8hfzyiIER+RUXqWXe9EYMKzKS5z7gP9/
2h1CO74v/1KF/Y4YYoaqIlOED7skD7fjQC7p3EWQwsRfavr2aCj0DzEwZ+MvkWo5lHYK0oDm3YS4
OnbhzninBPKdXXhKOhKiws0cpz+MGCCLnrmFUa6cXlqGQSTETzY6xquX44UmjsbpRjOQ0cCvR0Sm
06Y+lqJqNMNL3SfNL6trt6OCmFqYMQTeORk4sHsn/CXnv1Tp0TBv/ahedNkvJriwH39XAToP+JVJ
DC4T40FJUPRHUqp+sg0Qfge9W/XWuuruRm0/BftEWzrNqrwmzfNtronYlmzgs0FzUQa8ezrXxHIw
7SMfW7jGPoap6xcP8KXM8Xk0PkoFDBgtlEQruYT+WkL+Ju68+MFX2OHA3Ghzo0YtL9RiZ6Gdrf6R
WntxeYHP1OZff99JP2dIpYLhsK7usZYM03qZzx/OmN+oNhrg9u1s2sh1Ykouv9sdRUB3j2BGkDuL
3JZvexLzslnG2p0yvFrafdHvxx6garRxYFlmVnLl8vg2gvvPWgIngmNIjm6dFG2WA0G40hV1L1vH
Xn9gyJP1aIdH7TolaAL0LMJji1YzaoI6zIfKvNKZOdOYE4v13x9wkjflmhaOqsQPQHEVsNlTXm8E
6gs/BqeJYeCCHBYI0R6T1NcebQLctFzbnFdS93vudC8FmN1WN83UXSkmkZ46d06E4T0phc1+E7nn
Pxm1XI5Kp8uxttfiaWnOo9tM9Fpy223SR1Nfa3fJHHgFUznUOhbyiM37uAmtuyz+OTlHTIzlqHIN
jEawyPZjdYfnIzr3aPRbJS1Xr21itI5y+L0YTO5Ro0DEaHbTdlg406ut0JMYuYRNBERTYHLsIENa
Mh90ffWWKcpCc0AlQRlXZU/NlHs4ogepkrxci1Bah6GUNzCVgco0P3OO99iOqyBdOvVjmxMsb2oB
K2wkw7V64PZcs67uG8xJ/ig5og/ag8EdFCevQVe64ah7jf27zPem9iIE5NLgMEUPkvWa6OhHiQYp
9b1/bPNd2980ihe/hM6xl8i3ohHxPmMRC3Wp4bWBylEOL3BYI9OLx9/dBCLPfMVIPTUPWlltHBao
av6a2k/DeEhsY6ULNWm5gu4We40ib4MqXpu1uZXtYOvIxg1SVjRlQiv1ksZ2h9xFLXkVwZXu1buE
nnw7JajNJ26fHsy22fqStQyybC2ZPlat8yLLod9lr4VUgMaXPMMgBLb3uXMrNzcNKQ4KiEQ5YnRd
/uhTtP6lDAd0vBrMkaTJcHMkL6fsdsIBW8rlZV73K8l+Apy/pMZMf0+z76oSZMQaJqL8Y+YldN9a
mnK8q1N/V4+/7clcTk6F+/xwa8rjIg2HDS7yNz5yhT/K+d2oXmTFq8LS1fOHfnjPwru8wxcrenby
vdJ7JWQgPXFbxc0V2Uud1KuidaFz/RQ/83BcqLNXJA8+PaMCb5OQazMhjPe6/ZqXf7RiqyXPDia2
/JFmcUN73IMl0EgbpV4BBTXtJy3ddGirBQl7ot00+iaZbhjguUZSII+1a6qt3O2iBkbuTz10llnj
SfScZe15apdAjt26iAAF3c0Yaag3HXSkMrwviMb1FK91QHE2PBtaRDLeJeHoMfpd6PJRlie3CfFA
UJE323X5EwXLIqxnCFKs5fQ+Wb9mXdhLBIfKVI5Bmi/q7NWsvPSjzh6bdhMOz2a3LqrbXi9wXkAe
9Cf41DD8a9TvdRfQKXOwM+d8CVMFEK3pZirXvrMP+4fB+mVa64gWXpJAVXEoouVuISyJDX0V1Lem
huzOjaL18As+cpib9p2EsZohbRL5YECpdH4ZvTf3FpANCqnnUX2ybAQ+HvP8t9QdmnlT+wsDMkKJ
EH57MGcXl9qkubH19Rz9QQRzIQMxbPvN5QuJ7tuZUIZekUOii3TzNyJQqdEetCtJ3Wd1tclj6S6s
YzepeC++LVSExeBIe1PuEBSwl/BD4ogiE7qWEzvLgVx6YPIdq0ttaBa5iRvb9Dh0HQVstK8ZofRA
vMysvcs1tKxHsDK95toVXlfZMVvSqqBI7DZNWt0YVnwYxuo2JD2aapS+8yOsLqipkqs0DYste0re
3lVy66qJjOdu/RArD4YqDihq+om0CKOnQUluA5VBuOn68gM8cYzDK9cP14Ei77OcUNEUWFgA1wyO
snRvONNeaRT0vsOlHP4MmKMb6NSlFco2gMJVYdA7jivZeRvwNg1zvEGenOBvZ7/x7jZetrotuaaZ
bMec09pWqzzMcQsaXSe4L6OPNPs9N7LHVNW1wsSVzae5nVwWyzOiDJ1Y7Antqz4XIoE4zeBM2iqg
zBCSYXz89WZCqD2oa0Qh9mqoY7Dwa04AB9gqmRCSEYaoh8bEXqCH36X0saP8vdElV7jJ23wc9Zp1
7n9MUL/9Hjq/9LgAqOACfPJ7AmWCl0rCI1fDTavOq5AKy+bMhvIdIkdirMUXFxlGX3l9Z8ApQUSB
tqyTN54qTctk8r2qIcNvjm2HQV1JYiSGA7py2zzUDL/qyfFSmucdKVxYVIvUg8kJtjvxwlZY8YUI
vz7T4hvMEWGCx16SVhWk59R667T7WCdmlZgNob3EPJJjPy+j2LhDlcwNU3iQ0r6cbih2gAJhR2z9
noxi7VQ7P6YDgimKjwt43WPOkqj4SuOgJPkoOFc8iFZbrt1b8bxLzQQz6MDe6LW0FaKGapmvh3lY
qOh0jcDrJa4ZPUeZHk/hWv3BpUvL5TWEz9omr2m2DVqvy176/KnO6ttofrIKbZVbzVJD3KOTw8XE
P9+llG8jaXfM8QE2DHKy0dNFpKnrOVP52xrdbUxwnWcTzJR0VZ/APBtH/vnQJ1X30M1zOkBe2Be6
jMAvri55uRkHRIyQDfDXFoY9PdEkiMp9GGCKNRheOKvrygoPpeGa+S5KP0o13wrnBLUdVop/P2R/
HR17RnnmUi0XBbIqqoKr+msx31kkOvKjjAQoKUv5YqW4PR57LDe0v3W2DDBFaiu6m8k6ym8H1XnI
k90Q3LVlsZTTfq3FrWvH1TqxHzLuwBn9KpnrcgjXxcT2clAtsZOVXdFDQ3lrmraXo+43TqRIrTHh
0C3QxJqNZMnXU+HIWSlP0qTuEVsfjWeTNMhocrxej0r03MLUrlsmujHgFHDoofQUFuQppjBhcvVR
g7f7FkQ7GJyoHKD1fwwz+raTsopJymKqmTqPCcrXVFbO5uP//uqT4iVyCt+05kHdh/QlFYXIGgxu
2VIbD+FDqoLnLbyMQROJy6Lsm5VmMbLIaSQm6t43/kDMMbhAFzJ3QKOvLy/pN6IhS4qFHON7Or46
wIuTwGfU6mSWEFf2BsDMZp1H+jKQf6gAkwd/XFQR3MmS3JiTr085jrGhF5SS2/sPancNG/e9Ovjs
NYKqxfcQhO1J4RRPTWVGkqzsY3sd8x1zANLtsSJowcTI5ofLby5GBV8jrHiaoYC+VEAyn3raqVlY
+4bUKXvonwLqo+e70tyJBq6TdKtxWteJcaUA+pTF+vZMADUYPqDJK59yPgqun6hsa2VvjUc6mBgH
6pi4F8HvRgL9Fxx5qkqP9/KLnn8qpEz4HyQq2qm6dVSZDIuGQhG9XADTYKSwljtq2SafUNelW8s4
PbCujanPrS+YVyZGjo1HwGk70TeI9VJly6KHOhXLPDQ2YiDbIcRgB5M3DS/xYF1bYLFbTxcYGg8v
6ohujH0yHwpoB3WRXyliRMUCa/EDs2R5vG9QabL7jcMLU28zN2uS10le+nTpLy/29wY1woNgfQ2s
GWk6midDS9+MZzj2jbKnf8J2YhZnXJ1LfZ8FfX2GOEf/VNFJI095U7TKvpE4JcwFsjFY5qixx8ch
2gfOg6EAKmVOi/GMQR44zwsg1gEuVoyrovLx8huf6Xfwc5gYWTIUfxLlkxuMuYsWTa0hi+1FvpA6
uCjT0gT5tEh/DYxu2GJVjdgwfaRx2PTR/soPEHHh9KMzBsUo2yaQ4WPwdT06pzVTtckVAVVLRuhN
/rv0OR+bu9K7sbWXzr6//MhP6PjJIy0hbKByESEaf9rwG6RpjrNiVPYybbta9PiMrRyauG9QU4+H
MStWfa0/o/LcSeVuIJsppf5ZNUWz1JUxmYxTakQ7lRax1m8L0Do1SK5Q7V617C+cMwSVEV2tklU/
pLuYFU36RzFMbnTjKQrfOnmkmZo9mHxldJZ9Zlp6s67T8Tlrq1/g7XFN4DdZ6taRwmXgRwhe4PHl
LCbKwctLce7zW6qQQtAFRgGYwNfVz4ooS5yBIyf3nZtvpeIJsL9ueBTmzMdoVVPayYGn5wfqgsvP
PnNhCEobQyrDcoBDnnz4KC/SEfkLQjiDSL66yNKnB5CEHqXuVYDQtaed3JR176do9hBGgUJgAswI
NseeMXzPnHu5fL38Zt8UczQVqDwYGOj/BG35VCu9DbOhsTv2dNU+qEF6X8jTRqT/im3ucKIHKU1L
Pf9tmD+saLy3p90oYTuLO6kvMWK0N+3sf8gyLuRa/KPWs0M2WMdOnw/+GP9MHZDduTsbqQf/BLng
xL8R288R0DaGUwZIoQBHQiOONmoWia78HlxBxJQqN8yHWbE+JP+xnerHQdaYY9Gzj/WNQLN1No4Y
cJyaJjv2Oep9mF/mdr+MJwBoXOP5A2PPVeiPm6sD8jOADA1uHQNyGI5AI085SU45RtLsxMo+z25z
4wGZU6TcFW6coNJ3krmyG7cww7XOXOHytzrTnObJBsNyEDogoz9RPP/E47ybMi0aQvxcIxmVF/sn
ZR32jvSYjJ6mF9VNSK9LDrdxtfkfzs5juXEsW9dPhAh4EFN4khKdKMpMGLKE9yDM058PeQaniqVI
xb2Dju7KriRIYGPvtf71m6Q4LOSPFg/iUFtYglJg77JDphwgXLpLWyMY4nGb6Y/UYzoJ4G3rpMlv
rsQ/LWTeFvw0CVQmeupmIVc5wEXSKeJajAP62xwL+tJdXG2YxPn0S335w1lFpY4DHCcit+j23nRi
Upu1zrU4HHg9u2hNhF1Xu+NvPPgfRhg8hX9c6WYzEC74GV2uXKknJGy2H66daIFfD0SVC1mt2rRb
ALu0jKkFGlpdeTg79O9iRqhmFAY5eEZP16XkH/EYmMlJMU9/XyY/33VcxhkKYLql3/QueOTlYjzJ
4tpY+NxyaGp0YXR35eT/XtX/t6vkZjDFVWZGPLLP+bH8Y0k2klr0jdGL6+I0KOQFOFdltDwIcnH5
XRX7uV/8pZz+s2puj0TIMnBQeAM1+dbjSyiSScnMSVwn5i6JVwKv/ZSB7I/UfELzfmYYjqRxmWE5
gO40nwZHGQTnXG6ieNUyues8TJTeBT15jPrrYa76+aLalGxg0f7SR/5UERuULCoUAb4p1u//vj11
lISF0rGVVwCSl27hQSSEzkP1JJkEcinYM+tAdGVu/30N/LhJ0XIoaCcZszGW/veFK1L5RHiOoGpz
6Q3IxlWZ4JZvA5G9BfHU8HQb3Jl/K5FkPvf24cxGrqRYzXL328Vn1tHVmIqMxkM55Yk28BvvGRsP
otv2MuOJykaO7J4lyB2jvCz0X6ihP97wf17/5oZX8zxssUikdde+Z/Ir424q8uuUg/c8KmAQ4ypt
rr/tyz/tPRpEtVl9aPyXu7hQ68mshYinPACeA2qDdsWJhoFgZGlSyBlHejg6zlm0nuNIdV3p6kuq
nDFM/AyN10vzacjbeBIssSiBPi92DIdoyjBsJbxkFOKgF0hH6sdfvvePX9tkP0BqMzfCN+9uGqod
pE82MjpyLPHJntOqNSExI1DxL8txvu23y4LsWbQydGrILm6W4yIdeolcexHGLoOirveEM+kWjXZX
vWF5+xpW9V7q45fFANDL3LkfB286Y3GTmf68dzap9/cv9OP34Z2kMqWo5rj49+vR1Vp/1lW2reu5
9icEadUJhyMl/v+gtSosCYakf4yqxFtqmXIlp6dqcjYrpdyWYoXYD4unIkUnsSclvVrUwaBmbiap
ywauiorPyd9/6U8PGWKrqSOool653QhyI12gJDb5AmSilBuI5BzAQrj/tWr9ccvBh5VxNJpDjuB5
a/jHUaBo10ztW/HPCawDCrMv05iaeDNJe4HI4fiba2q/gV4/nXb/vOrNaYwNQi5UMeODpPgSU1dS
Lhb2q9CmoGtK+cffb+YPkhjI8P/4jTcVTZETOHQhwAtTv4MBgnOmCxzOidMlTyFi4zlXIqQ9vkJd
plNS6JtWdMQzSbUofxv//3T0kviKHRLOtwuChf59vzv1HDWD0IjrC0OWWrYm6pBpn0MaHQaX4qeN
mC8ehkvw93vw44L6x2VvyosWr4Em5jnPC4oGBTE6Pxtb1/Q3fsNvF7rZygtBUIvU4EKT4ooUdfgR
YmoQ3f+eSPzTGmLJwn2nxwNcuAFzznXcjKHEldR8Xbf7vs6daz7a55nyAzbZVz2jlyNKoxqeQxK/
pZlB1uwmG+/q636R1C7tyS875k8/3pyJJqgvoAb+0R3942VCAXmpq3NGXZWtr2irjXtUFiiYzr8u
ox/gM7SjUA/n4xpmzs3WLERChlULV4JhbZ7hmE+EsFxtKMhXo/nDP8YMQY72qrLhRW6it64SIbiW
TG9aC0Ic0O3hmvzS7P/4ROi3Z7x4pjndLDKRob7Ss6XNX2r++fljFs8CRLFe/U5jmV+U28Np3h8h
YUrEsN4CiEIy6eO1u4rrVq3dWaolNpGnFYNHGd/lhyx+b8JkPYbUkyAjc8E4Gwn8Vrr8QIskeQDt
A3iegtbmFt5qI1VQJm0Q12H1XLeRLyYttD3JmYTBLajizhVswCtDauaeUP0GK2MSU+dyMFkgkIzA
LkC8877TMphKFnB86+YYT4plYIk170sZNAtqMSV+QESaYJWfdrE168WY0i5nNaECfenvm8V/dNjA
C8QPqYALcL14uW6g9mpRpLE6hn+akRnCWqh7ZfjWizfeZdaSEj/Nu0d1ArrrZXg0au38/RuoPxz1
PFfUg7jSgNmJN9tII+RpbspQgZixBwYAWNuBCky6o0oXJycuRKTwCttntUCfl+GOl5p+0n/EeYEP
76rI8aaX4w35ai4jnTL7VtKHRWZ6mSaAL6RwmhpvCmGrSyTC4DrWgUMucm05lA9X+JsU33zI0C7Z
kGUyT+PEUcmJNuT7JLdk2GOD9MmoEfjjl9bjpzaJ341rCp0gpkC3cFmqCgnWaJGy1snpzONhPZDr
sFCOsbBVtNYau8yrahVak+HMrkjInZk6E8fFrLKBhwL+ZOUibgVGB20o0BiSpwIRk5nEgUdre05+
KVR+Wip8YYOQX4xeWC03NRmYxDRo6UWZ5aYjhV9aBhGpCgelg/uBIxNYJWWWfemZLSI0Y9wcjv7f
F8sPbPR5E/i/73BTw5ipfBX0gsUyyrmlMMnuhd4p44ozHQkQ5OSwhp5KeoE0Jm6Dg7nGHtFccrxB
N+U8RMN3sb4vQjCtBWwf6Ki/fEFGOP/erTQGsaiVECpQTOOs8Ack+sfJ0C8uwHWowQ80Gi1WwVu+
FRQq/H/h4lzcIjCXj9qKLmMZLhevk7kyjpNkSS9jY3e29tF68SPZLVdL30e6xbjkUVniAglN+j05
vWaPIBZ+mngCKev3Cdn1ujV+J+tOKywZFYxreNnkjpmTBcU9VN6vdLvNP7HtypJlq33CYBtg42LU
12he1x5wSTUcWB7kVIzCXftSxXYUWtBkCrt7b+3r6XqPdZxJLMFMo7QWbjE5I/ar65EU1KO5HZ5P
fLBuxw7mbC/FfniPbMjKD2NAvI914duMp8ZP7klJvnqmgAaQ83IjPAvbaStsNU8LjGFtehdLepU4
rKzBgutqR7otPsJikFqX0I8pAiEjxoVrW/wQAO8msYo9SYcGKdrWhMee39dWgYaYWwD1KX48mSH5
zBa8T5Rg0P2yzHGKE1qRBR74ny3xglDaYFFUBC+4pA3WdXDG0RCKSm+NSHdm/zyr+EBjKshB0gNl
B415V0G5CdJsS97iVdoYC2vCJFF2Q6+bVorpFXa0Bwht2TZ6bGT3o8mGFDSak4XfbbHUrtiffF1M
VxKZQgt2wgWnU4E7gOZM/S4alsI7/5RrwTTddb0bMjq/Uz+wi4zmUYrd3GV2xvzXOi/sRbmR3YWf
vkgxKVWRpSafosIrl+5SfQk3b5tEwfBQb2lnpPcpQGKwjxNSqOxU3/Ll4s5iiszwVnyMZduE9VE6
imgViUMISlk63WAvEn7XzGqUbEh+FTy90MqZPPe2cBLeeMfqd5BeNBel6YEZkkSjCpZZurrqxKhK
kTrYoXd9kJ5eDeEF26H6Ia1cfacflfvsbvquN7pqd7IDFrULHc0rTvAZm31eWtpzDsfwuXTOJCQf
oP9VuJ2e9PABLbsVX1s7XNxDPWwmX3ritC2dsrX7L+gbjxmo89WpRZh27wUNXL6wqlfxUXgXL8s2
9sp6heHxZZ2aK+iAcbqN4amFghNrSwj6zcIF6xGhYxIKsPCgAow5HDsnjbyItht1qLbLkyMHeHrG
oJGA2NVllWt+Fu8K1UrulcmRh72KkVxihdjbHbEdrhZ3BxaPpm6h5PDBD7j3G41NgHJtei3JBrJb
AvfKbpU4LfSmzrlWbq8yv8AbdtbWVJrDzVcYDwmWFtvSpsdgM4eDal/fy/W4TU+l4cAFvCJNHV14
OvIDpLuxdRY7BkXD+sKRiAgt8kIJIqN7iX14kpPkQp4MJyeGbi/Zly9S0qTQk+Gpxw6L7oq0ZD+8
TY/RQxBXVvV0RsLzVH2CO3wod5Bk8AYn6wGAijEb4dU4ZZwM64RlciMeqsZ2OjuE/GGJb6UnNXaD
N7Mpuab5UjYPzehf+2+RwMI+2SUwfxYuhnfXXWPxO6NpleibquKdtaPXS0IRZw0tPDbWMPeANVWC
3IBOgFk9lltSEh+q+3PncCAVdmvJim08LphdbCJfczVX8XfW++QMHhZzvu4qyy4g4fB0cTRH+UgO
9a662Je9mPg8FVhOcF1wMQ15eFyLfp+uwhcij//nS3Wbx8XCNYJQdBYlntnIzzZ1twa2nwLZbBi/
3A/C0bTKdFs/AC3x8ICIJCsq32MHX0fQzXaXmO4g24gt8LQx3YjSEFZ6+ZzU8HGC16LycHqTx5dG
f5EvHuQpNamd4spaw73JGu9NK/wYV9UBFVHohCwxmH+biPebmuy12YeSpT5GqasmPrtRAZkcm+ig
99W3FMfdd3BGVmyN93XptZqPYi1feBiQxm/kYcTyUjDYpZzF4I3DprorXUJW72SLjG+nf1+Qg7uN
FEY3juxdMkRrqdP3XrwXCWhSA3M4vphO/pr73TbZkmx3MJoTwQgKiTawt9/TIdhAivUvixWpRzqO
Clb8GltZaMmW+JSOL8WLDHtV90SvtZOjbJn+IytzPRfztMj2BDVb3Gn2h/YdW5LdbdPJ1u94t1W7
rWz/7PhXV7wzfKR0VmILom8eGq+6M1xead6L4PIKPa5PbbF28gmPVVfSrIyTZgTlsZ7U5+aM2VNA
9qlF9DG8sXR52XW4YYZvxtnV62Wtrw0ydzHrGshAVWwTwXzktbI33Pelc71CT1xN18PZgyTGLr8C
QhzejBPcaQv/ytBaEUVFgAG/Hfs+mWVyecqWvSc71HZkT1zIW7CyY+VJKiWedXULJ9mSRGJly4XT
vocYfPccqex7ruKqHz4Hh58HjOXmM/BifeTz35JOl+0ZIrDV2iK7xUdrj0+tHR01O9kmsn3dXxzI
Xsze7fYY70J7QMpozUViZL2GO7F3ZF++Z/4hvAz+W7IUHnPrsf7ilQ5dUpn9ZluqVuzKEAmuGyT0
c7zBl8ZQBf21QyJrbk2plb0USz21DSJT1s22vtgCUn94Q152XHiQhnKKd6t4iCSr6KzSwJPYBnPK
ndFBMyhTx4ZorJbwoD96+Fdf3bZYxmvtbfEcBxIutdbl4vS1M3wjdl2nK2HXrWdh5TJDBMmojP3R
oiS5Ly8r86VfeFSeCjli4Xzi98obdTx+S8wWbB6GT2XATddNq/PiTeadD4XIndOP5ugU/vjJbrvL
lkOCCxd/LNmPrNXH87a/iy3WdWo97noHK6F6U3h4A3gYBJEZXtlk1DpJZ128Z6JIrMHZ4q+3Do+K
N0Ha5VyjlHNz3rY1t0h8Tu6ubq172ooQCcRKXmfPmiXrMfcHT57rk9IRHgYEOG7kDJvv+jkNnXfY
6BAWSf+15HskK/02zh76RVCjfIchZUvfKMEtxTI/tIzTxWqd+ZfqvF0rIShyR11R3jkjJy8v8b28
Cb9aT1jiUPmofOb2mbuZ2rn9WJ/Y3B/Q+PDXo43mfEM63BGS5vTfqU/t8p3fl5tky7BwaTwITngg
G+U+vr8QNeuUtsm/UpGlZkGEPuqk5wbNU7iKRXtcn1uvXxNn0bOC7Ms39q/FSyavWm9xdouzO/od
K8TSPjQnd4U9VF/lIA/e+SHEHT1zdnCciaA27N3Z0R1KLt2pT80nHmEilq5seo3fPxSJnTFTfKqW
XcjElcctE+njR069F5zpS/eEfdmwKMdA5SC1lNX1/hJbiYM/spvbUEml79B9jF4qzjnZ4WRYxm/y
g+ZD5zY41tgIjuet+VW+abzcTrG8bKPTJ7QmP/dxXZZDJ4LXvhlW8+eJT8l0qL9ailp2NHaHcQ3P
1ZU/pFNuZXbrcir7IJWefDCXZ5TLT9Ou5J3z31Hg3F08qlAn3dQ0Vnbt9BY/SPf09z7AMuM0Oo/x
a7U03Nya31A54U2nq8AAnmbQwt9jyc8yXwEmdp2MD6YNCwQpAzRQv6FUeYf8Wexae1LWJc8rdFeo
BzwiTESvIIgpwJNL4fsQSe83zM09dlXn1H+H3Mh+SRX11FtcrbZH65TftR/DzswxQ7GSY9M43cN5
czLoY4gj0RDv2LrdOtJS5JSdAvppp3LP+6nkU0+TN+5hvmiKVUAQURx6I2fYLVJf2LZbbOIZMjxU
GOE3dphwpaVpmWsJhawLlLpVV4x2l+Ynzhe+6rPejq0n2upJeuq/BRZuR0Vr0CyphduyHN9Jaazh
agTlVjhQ0A0whMAMhjUlE5sp1TpMWREquz18AABcHtT1GaSWJOTWZuqTbi4fWAbzefGz5ClOhr7g
9byBBr0M8amytuOb8bF4ld3hGbnFXKY1/HTeRYcISlf0Z73Q3eiGdnXP4y3Wndtvrs6pe1/YwjZ6
7Q869GjPdIim2MmOsKw9uhqe+0ibFz9S5m2LL7TfweQZlojeeylYlxW7muFMz/pKeoZfL/v9Wr7f
Ds7r5fXyZjrTQ313cbna5V1Gs41pAZcSXcNqCZCGboonsqc/0j2ih/06lXdREN9Fm/ZDWRqcGd4l
UCqHrqLnMr2rWKE6n2PmtrEKe3HPnUBMv4t724RYbHrTxym3Ky/i6Q53+R2gFqDNPr+jUipsHrXu
d/wXtuscVdics3Ok9zJbdmebzjrGCVhFTO9k20vt62vqgkBii/6zRIxj5DwmLNZ4zynJnxLjFTlX
nzCPVeSdcPfIAskzjrWTHIS1uXuE0fhn6z+lS4AV7iRJWnbqZ1tzyTl2+RCWp3LZWVnlNiTeBVXv
GYjn1flcUt8RM1j9bnwID+yLthlwuFW7GSpY5m8LL1E5tJJjTMF6IAqT0An77Bi24T8aNM02r5sj
7Sg539XJOR/EQGENQCemJ5Q4slftQ8YpcPa1hheBXrZCqnFvZHb80G+Gwjpvqu1F4aaUWbCQHYjp
hjoXSuwmyIutNAgHux04krEtDULX2PG9y3s1kDG9ZZpBCc1uTMu5HTb5/qX1OxW7d1vBqorzJ+c9
jzJb9/JV4lyuaGSDxdP4LpdOi38cLgI5EnTytkrEA4BLnOfiMXlW32XNT/ezsEi3s9gTIRd65ydh
pQf54ZJ5DMwbn7+i28VueosUijo2k4wqBTPxBScoWicLsWZkN8erew4yH0hmhfFQRbFXcsv69/pQ
z4QwVsxLaFWIxYMB9dDDZTs/baoYrzotXk+UB9oKXfS6hMs5lx6p2244m0W+wtXlW+eyX27Y/w5n
awxmtOSTmLlcWCnbdn41pud3GhfJa2pLpdjdaB6Wkuq0DQECvPBYtm53IgwGZrV8P3yYjZscUp35
mJs7zIG7wpeRJCC+OOMxZE+5DY2STfzsCC/mS7emmrLXlciCjV1+lUWfWPNQjmaFUwBiIEuarPp7
wGwOgNWedA9hhQkNCDyYJpRyzAhEXspjgjPiBrde9IgIrqdXth80coWXsjq3NXAFR4JqURFbhWO+
cE5SA8MPsrQ0IOZkoqACS5RlZyrXZY4y7Q5w05hsLpVsrzyn4V682gk1wBOROIQujO5784ZmC+92
2c9eQmWVV+tGtQWOKU58wzH8sXGLZX9GnW8Vn9q3fKd9hxScC4onhvYX+7wuNxmqSz95BsJW/HhT
fGIDY8AqQ4RmF5/NLnxV193kmIbLjhomjo5UeDhVa8hgBSDCPl3JT1TKWblU+i1Ze9MdJspUy0Zl
6SKInpV/rYyVvjV9AqueYutNYoE8V6IjHuvmE+Pk8CDU3uIDueZ4qpjlNYKtfDU72dOJT3FeKFz7
d6Jy4sSfFYec6gLvTb7nk8tD8ll5rKjqvZDceK+uoUQHBg4FrrTx+WS7oZg7snxTb1otqOlrS/Ll
j2I5H59iQKqNkdtsn9SfqFRb8mm3SWiP5roiYNs5GYq1INqVk5fjiN+N90f0NLyoG1GiJR224SO9
+GPxRJhC9t48MRyI708cpmxVj/n+up8iW1k4+Km9MtFomRTYUm+TgPdePKAJNW0U7Omh2A0+FHkR
LRXHeUm8O4ch5/Yv0OYfBcA/5jD/i2xq+NVCriPGy7wBgKMLzj7na9od6jvJ0X1CdvbspaJ9CbIV
ApzRJQdnE26r1+t2Btpf6+NWeFr4/aF6vJZBuFUdQQIEKr1heTnwM07n3r0ewWyBzN4MIgC967Ly
FQfE7hJIH/PhWXujTbgKJTu1pWPSxvm8m+ZHZ5AQa42r8kiPl3rioXPXHLW+9iwtCRIhA+qj3gmc
VfHDYn/eXYJmHzuml26RS/FObfUvyHhANFb6UdgIajiyYeBVq3qZoGMyQQ6AjDe0RSsg02aF5YJh
v2sYPrAkWia5NqxIxF4KNeEBIZMl7POgdyS3PukPH0TVtppnUL/NvRAODTYFsKVkD+GmwYGQ/cq4
nxs9VJv6trmLloOF1mN0KS8vn8a+pQsUgBDplMnbZKAGcTY7QsgJqm2zo2OwIo/2JWNRsWl+gNcF
0RM1xr5fC58GG+mFboLjdwwwXnNQFXfbQbf0INktgmRLr/g8cY5T9VrjU+aMZ16fale/0V199M5b
/FpamUeKZTDQWevBm+g9duvajwPTH5fV3dmq72k4jJeTvqfn/2XIoP2Inv9jjd0A/MlVHzupybpD
eGSrprGjwPCuxTJx26fpqfmSNQfUKKQDPTt4W92XZ1v8jDfAz9siuQva05WTMmLHXtZ+HyRPs5Sr
Xl4/jCMRXZcPznj2aFvc627k6U/x4/iur2kXfpnBM5H47xQAtpGKayqZSLON4L+H/7gYNfLQKe0h
oy1FEUVBq39x3lebonAH0ekbjn699drIaURXeC4Wa5Bn4zmiPDvGz/Kb/q3SLLJVp8uF4lEktNXW
fNYmLz/Kp2aymwOm/iZy0l1/6BcuwFTPWcVJQxGrh/cmmaK5N6lYBVnlTgaUyrz0mHpKaEX9Nhls
cjAYqJmcTr174SQJZ0OC/Iw0ykqwI8E1d92+L16wBkHOKsY+fxhrPm6XORv/6JqM4FNHPRr3KmXl
Kv2Slnq0HeUgfsT8A9RxsIVdROd32YE8zqODGqm0N7KoIRk9PuYb+pMlxdyq++QO+ZNXbf705a70
Jj/z2J/IXyv4dzH+fqND2bPmZlCjOC4w/5urwBWNHI71gBEd6N+GdVt5Q/SQxF7UkuPtdA3ZoL55
Gnq3uNwZgx0zXgNOnUg4hV1H+A1hZqQVbVBFFJivRA8x6R8PnJULAh3JDfll/1TnpXuzfc4OccyO
CVCT/uOkpF6nQSqqqT0wjHTTIw/rvnwy3HB7nvfGt+aRJY1RjMADe2qfxNI6B6KnA2vaJj1E56Pw
e5haByx6I73gBaLC1aWrvjDhTy0z4I3OaM1/s7P9+WsvkNlhpwwF4dbdNSsg8IQR7POmBuLQ113F
HLYH5n+8ZwajBCFK8FM3bav7ReSHD3npUu8swo+mCwxmHOm3dAYkXtjqZ3tKSft9Dl/jZIkjywMd
xOUDyFj5HCW3uX7XUMgdxpp6vkyf/354YVr2w93nTzFcFyEsQE399wtppJLYZNK1PXBoLHNPAN7M
QKrBUhRn/IbC/2lus0PzFT5fj3jUuslKuuvv5ROa58OChOHljLr4J+Bpp7BB6auv9GncqUuMGrLU
vXzF3hGcN31gBiA9Vbo9A9kRh4BtPpZW/aa5l1W/IfaebJrGyUA7qakyL1Kcfj3t6HCubuPxhry0
X5QN5JYdCayh6D2jcKXaWbavFES4+Ag9rSnvk/pEEhTkjkm3pQKl9by6KUaUL/n9lzv3RxV2u27x
gsIEDk0HToM3PCa9VrSzUXDnsA3xcEB6qyzGKhrW+E7pXS1pDzKlr6iMoRjf4ZptYefOAbxt3Fkz
6CTr2FPdIYjsgVkW/dJ1aTzT/sy1d74EObGZNWzrD0Y2ZAIgwTtlox2d2jtzPbzj+fjeCswD8E5h
svc8urknzuQ8DB2s/iBwFgf4UjCw2jGbe9Du0Im/x8f67OH3LVhE78m7y2fq5ptu2gCnuIOb3FVH
spot5R5Yxxs9ehGnruzOE5/DQ/S5mlvMHngWQ7NtxXHbLWUzKLZsMlTv5QWFu6NRC79cXxF+J1sF
eAN01BrXlbYM6UpAcC7I6mwNcOjvj0KZuXJ/exI3rBttgQxeiZjbgjmOxro8bxvS5FxaYOXurKxD
OtB3ZTrEuKRQ5HRLid+SUk+Yh+Qo3Z9ltz0kXtJQT46MMoZTI36G3Ud3ZhSMjd8vo/BbQelcLiJa
/791c0PsSK69PCS44x3EcQlcEot3gxpIhNfE6ykPzDcmQ1l6GJW3fO4vO+OX/faWrzBfHyrgQsV1
X4X2p9wcwc0URVikq+WhPz8R0ThCCusH8F8GLSa+swzYhEi2zoi6zZIevmdJYDf7G0tO/qESgMML
936WlsIgumHYxGN0voZjSqdR9XDMD2Px1Z7B7+k868+i9qLuDc/bBNEMftOE3zm61K3bSU6dXG9Y
5yZb7XmZaYcxfG3LCHM9fUF7vfgWgJ1C+MdD/5ucSvlhs8RXEwWfLOv4pf0RJf2DwyBF3aIusqQ8
lIiITGsq5GUaGpAOoqWgSfY0rs1FYDL5rGmucUdUkfdc23u1QRnfdl+ddmX2ffkIz0/kLGzVK7Ow
yL12iWUk+GBIa3nKPWiqtlCCSZ8rO8zKX96VWybo/PRpUkRxga4FMcIt0V0JlUyZiI2mjX+/Xmug
FEZhAuHJJ3nk5WRUTCS6c6E3vILBFAfssLySgSUxcH4V/fJt5B/OfnM+8wndQvOBJvTfp49aE5Jk
NmZ+iPu1NiNCxtKM4vme4Zvnytj2StI5qLHEEPptxCR2oZRuWL91wn0SC6jMRg8KNJ5tFcVkh11K
Bon277vLDaXvzw2brbOQL6Fl/C8faWjTOBRnWRK1IJGEub7CU2RZotkkQvLKrOjv17uVAvzngjf3
5IK96zXEX/sw0lvwQqpQ4fLxI+XyOtRdsgyygazu/0dC8v9e1kB4LZPFgc/3zSZa6iWfruH6c+bt
h+5WZYofKSQOg8BjQyLIT7/8zh9vLLxBGEEITP7jHksqeNvg3ZcfRvIkoCO1BiMdEY/4QfRwG7Hk
7OIwpy8nk/TwlWwAj0mzWbBUAkgmz1pV+XqR/+bh+9MrDglcJdoRmY4o3uyOQ3UZxot2zQ9R/bZA
G6pKZZAJ+Uo9I0FBSFpuqKTIQ9L8v9+O+XNvzjCoY/933Zs6rBMvURZn0Dav5cKe46whRs4LflZk
m79auc+1yb+vhm4SNxfMeaSZ5TifqP/YyCLpIqmCtCgOA31hhtGHS0nQlEQS7CNaG+36FV1fBnUZ
pe/XPBBUP8Swsdmkkzt8LZi2kU7FdnVWhIOcPku/Cpbntfa3r3dTWkkphoi5eimJ4ALB7DFPnQ3J
ms49L65ezasehzUeo+NropwYdKkdtSmatTO5rEo9/mYXZ9xQjXk1cGSDzztvUjghGDdrggOs07Em
yg/UZ7FX+JdXKBdZgDb5mB41L/1U7rBEGcl428Nn77+jk/bQMl5Qds0KQObQr7v19MJERz9AWnSb
b02y2hft8/yVrc9vdFRBb32mNiQsr2co9B5vsZTyhsACvbYwnLTB8qnJG6Zj8HesF8kvXXoKL/Mj
X4W2uRWuDiTJrLfqQH85Lw2vXt4PXgnOf5RaiBGaKy7bdeFLQebGz8Wqui/2ihNZxUpx8iUcdaKU
3QiANlmae0aIq8qRj/X64mvglnjGgVB3Dj4wd/Qjd71HK+Pr8JpcRg36O85G4NTJtnAmF+6KY79F
O80X7tvv/K1z9AcccCLTWuE7fl9/iVg+WUi51ACsyE+2M1aj+8X39NAEuX99BFN/zR+74DdBy8/P
ELteA0E0O9wfD5J/rPjsYpZtJ/Fer5ns36dOuTQf1sw17xYr0R1d5W5xkt/gG0ORae7jh9A2LCHA
aRM6ytXR7clrNqWXrZb+21IJolVlU0g75yX+YVvgeAsgYR3ZL1fLv+yupzgAs1K9elVAaBjeml23
bZbVS7dsdgxovtp7gzl97EtLbWcGrZf+spf8d2clzA0pC+GpIpjRLTU+i5UmHZS8mE/VCWEJW5lu
Xp0M83FIW78dHD8c4lxudo9FcUuKp3SzmWRdBtpz5nJNrVhl3J8uog/z/Zyc+jPPtA/tkI6tVwen
1wVbHpg6AMe3o+DX4ms+vFFeAnlfhIGAxhmIaF12wt+I+f/dXxcStlXI3GbfYvP2noSSWYdYU+UH
otltwEzcAB4il6z2yspJP8HpYv/ACNElEJweeHSvjBglp98w+nxLnWh/AS4dtBb+5FsROsCd22ug
7vCDcqH4bkurc9KFjUHZCA35jmkJnIh0VdPFXTwzds8HwakfhR10moxhlBs94GcE/AUk5Gi2Cpxp
zcyiRXB5ThnnRE5IlztD8vJ6BOKNVzinPpjklJfO59/PHX7+D7stQB1GnMAwBrrUm932GiVFp2Je
c6jc7lv3F36F7RED6fkdqFzIPF66VFf1scbncbkdiQywx5W8WkDJYKrptUxHJ8OfF3Q8rPo9yD1k
vd3V0QCq+ydtyc2eqY/NH7Yk3oxERdRYuApjmzkFdNVwsUwfFyrkHg1iAb3ZRvYAseJD6IKYCZAf
nXQJTdI3oYA0Lv/LlQ94N36qsd0HuQZUIMUOMwA4SOEjWImxVF4ER34KXfguzRMOjvyKs9utBa9x
1VW40+2R4TeSc7d3J4f/eKoPzuyAyzzj0M1FFv5WxtYn9IXPJtCOTWAQ5O2GS1LY4JUaTn13vZvu
hmXpHQ1LTdEPwzM9cIUlFHpoxFjc8YrnX30wz6rlxxpC6bsUpGwl4CX8KpkZ9dmG8hE0wf8Qdqa9
jSJdG/5FljCLwV/ZF+N9ifMFZcVstjGLbX79exHp1ZNxWok0Lc1MdwcoiqpT59z3dU6pIXkCA394
py5rHvi3epKTDmhenp6A/jIVIFyjzXAuk8hBNbrX7kDUHWBMsJ12w/3YJf/vEhhOxQrxr3Hxzh5i
idmVov35CW7oE13WPfiCcIPeZf/ahcJCDnNKqzerPocCt5V4Q5Gsd4CpoFv1NRpCn13VkKuvfM1a
ZKvYLFmVwQ6SxJCQoqZgNw3Viz54iiBCoz3gBkYLKIqGuk+dhAr+wXsf9HN5gV6KPn2h+CoEZN6B
lp3N6pVoD5wT/xioojL74iR2n4s+I/Q6bxJTpER1RknRX5cRQV4VAGfhti58XLl7MsnYmghEjKHH
ecVMVkjwEIvdV5l9Fa3MvIXtElSblc1QbTQ7KkpLar03igSHRYJq92RUqIJoB0/d6ByeQ+4ws5PZ
2SBFOpP628pWUUTFKbIgonnIaXrlD0Jfyg96w9pAkYHro+RwtFCZE6N7MAP1Edt0orfIzY5Ht8GF
gZ5MYckhOvhs0Dpc2fCuxnFS+QevfRpTW5FIA6F59NAZgHflW5ECpDgkikRDNkD234wmZMMOW/fy
nmcHs7nTErDYoPclFYZiyxgEB7ZypnhlAZ2b07NzOrJUqpFz1Hls7IKVepXV8CfHZgRe1C5nA+9d
ovRC/YexBQ2CJuq1NF55r3sYiwte5kQOj5PD+sreiJXHO5oCRSE7IV2HpD6+Sc5BJPt3CfJrYZ2l
vqfVYdZVn6jT9et0qLNAmuhxjSuZTtZG1ajM1ipGiDnSNWzO8JXKuMGxE83skC2WtEOvvrMiPyNE
IU86vfKJ0ltoLRuJNbBGZsKPUowLSaiWH72m0YqOz1iX5/1vVSbcPhPBAh1vruTKjtRASufkHKgK
dwZpJ/0NPiyBFM44VEN6fjJj5GaRKe/pNKwXUj6rktWY5b8GBUfxTdGR5JrRgtxaiOCaOzma101J
zCXSc/6qv9FESD8wHB+y7mhIlC/V6hIjWZYyNz/UNoARmdqlcPwY708UYYwTkxehH7np1Kl8ip4a
ltY+mZ60qOUODrJBkq58Ov0Uy5G43C0CLGZOpiv7lAUpWpT0eTfqGUSb0r+PUWHzAXYsPIfSHIhU
DfSh2b4zlJO70fCXUfzoJQ6Dk0Fq1SAtiFYQ8bg83mpD00HxwGrLF8Pva+w+eAT4A8gmq8nB3bO4
vHSGhMzgtrkYwqQw80Vin9Flxb0MUTs4gvY6RJ9Oz/LM6mXGWQjfkki0MzZSr0MdxbNcM5caorTD
jBQnb6+zRk94CmiEoF+mZ73dXifFmnKvIawPAcUpo+N6XAd9tbymPYSRtrTmOmJ4oHD7tiMz5yJx
NQ+rD9p/AoDVx4ZmqgWTQONRDtZgXe6IOigQslhKFMOer+im6p5ND6KND0R07v4QdaPPadYuXk+v
qscrQSIy9o4jBBnvwBHvp0OQdoYa1lbaPw/8uUpXtie7dtDyLpprGkbvHTYZByMHBkr7Zl3NxtvT
7FgX5pxjzeEUJUIoPvVRe2cgu2ctQvZypJxk5yHF8AjBF3sa32ejo/pLVPNJJFWFSkKd9QFS3bnV
NO705iV9J8POX53n+3pdoUkmLgFOyweputKu4BPQZmqv87Wjp3zoXtfDbfYu29InOonSG4HI39IL
Bl+L2d0KXaru2DlSN5bN4d0s+F6SgAOmspTP+pnl9Ogp00rjHFFpXubQkuAwA081bO3D+LS/H8rX
FBQFf0GOHS02b8gPmhdZ9UDu8JT1FL0lL4Fox0xQzL6zwQ+BuZ45xutCoZfBHQXvkYSnWe5G9RQO
NGVZwNMp0D8ODyarN7pSBA6CK8ubqLPTC80UFauow2wCTteI9mNrNGFvs6hRWWizgpF7mp/M+gOU
NEHAMST+MvrlVTXzDepi9YqiWtydnXLGbuAI1If3g4KXNbKz96E1DJl5tmgfLdmVsSCh/OsXf50k
+xIupkEGxIo/oWZrVrmjRwMnAZOvEzWaGPU9RTgkW3eXCM46OuqcHQ3lKWUmjmFs1QE+8nFqsrvx
UPfgipiRnhboZln2jjp85UlUip78RMVCcc4sSne+oZEX2SMkiiQSLVRU7uF5bGooXXNwkpRntT9q
yv86JQC54VyLYZUu0A8Zh7xW7rdEGRXLI3YhfOHQZzLSkGKtYvULz3gzfo80xZ+pFYgFJFYoNkmw
Lh5D8EainczpUB6XZ6Z1sR0lYSIApa5b64bPAehSlN6MlvrP7ZQ5akqy57xVcsaFNuKxevYyjCcS
ueAYtXoXNe7vtzf8mYvk9qCO9DwMvNSPlTA5PsGMqlNykRptm7bHm2hfzjezGXwWh3Q+VHGBOIcr
nxgESHz7v1991AfZDykPCkljBQ8fvngSs//NyGj3ptSGqVQgukaFnGmG2qVBdpBCXkt0zObA1LYH
JilwSf1ypgkjZSPZ0HI6jNRCWMok8sfE1uQhYuVk5fIXx97k/3nnhkWTRHQuaF+OfuA0k3tpdYfD
FI5SMVydb1voADrgGfeY9M0Kg/EdDetQ9CrF6kYjuNHmgU4V8SW3WyoFFR5zIrNkP9Tuk7glGwd+
I1MWpTa95K+jmqL4sHbPguCceI4TAuGUIkKiXMxAo/B3KchakGf+fQC/lAP/GUBYPirtqvvWVxzw
v2bftwM+DTWxqwqnZtNHW8xmv1mOXgSw9JwZjHGNOjMzdpUnk5gf6chJV1TIy/4I1vPlQwDpzuKP
O/qRNurvCNLiiLw2JE3t4VxciodTUZ+4I86YidWrNAgUsJOYZ4uPXleNl6PfbsiHxKapTIiMWaNN
2XhqKSRTvA6OfyWyfn6BX3dEezKQyZQxHvu9yPXwJJ3lY7MhAvVa7/B0esaodpjVr92O5jzPnUes
2FLPPRptKCADIf63rg6/tRhOUFsETXjdpDal3QUmQ7MLugAlkHmcNRhy54WxpH3A+oaAW4aCSjFn
PXRkntMZWDVVOPJzhjK9BJddL9usHeIJa9MvqvTSMS15zrSgYFiH8UqZH8LB/o49hiPGXkYRf9XP
DhIzozBx17AqbvNNTEj+iqDfKmYiSocda6ye69PUuhLVDlx1Vmx7bW1Fl57n6I+1c9S/u8fZNh5R
QUPKQknlSx3wbba1ynWs5Vpdb4BGZq4MxU0yys+EfVfjGGqyokqxE92tJnPxrPJVHpAPuRTB06cI
4rKe+IVDUDwZl32ITFgTf8Qb1eoM7MykziDUr4qndBsRgKDaEZ/On+pCsIt5F0r44VBs2BTNRi27
hcwfK/AMIZh0r7P2A2zHHxWQ0QOxgy4dcKu+PezDRMbeH52oX9UbhHkH8/Z2mAwmJ0sCU28f5xVh
uCfZJMk2GVr0OND8HEvmUrWVgJIFbjVtjocwCW9EBM/qZoysZ9s5yuKCoHerLgizsB6xPskoPQkg
5ucE0axoNjyruOv9c7tiJzxDpaM+NXbbt7F7YZdf//6x/qyLPTxjvz5/e6GHUXK/xKOq3hC8m4Ce
Uci1Aa6APREHR6YmQBG9G85/v6r4rz2H1nkC+UgYZD9Ic1U5PGLzF4tlnCwEPPbCMSibZ1naQRrW
hMEXdggqODUnNRGXI8QMHGBPpEfO6KdF45z4dDI4VK8wLjMks7/f3Vfi7j+TnC6l3+/uoSRUdgPK
hWPujobmaieZl2JD29SismpOz3A11NMuySmDIU1hhlfd6x/X/1ki/qLEwIPDNk7Fsg8ovr0TIY3q
ormWRCgXlwy8XvBW4u01m+bjo573qfbrro9YRujOr683FGykPJHql8Jfn/vj194PBJUqASYSJnb5
oQBwoAAQ3cS8WIr0JDvgr6O1Wz/qdP/6/ZH/+cTfLvQQk92HSpuW9alYEo9BqBmm+FGL13v+F2dN
/vFJwzek9i7SZ0Zhb3oELV/bclg2apwv6UNw7wyxoMUInSBoULms4w2zL6EdB06jQUhlbiy7R9xY
Z6ujzj0gSr/R2c9pd8dB0AkbwPMnTE+3CXTzCiNqXroS/Y7ZLAav6rBcSScbbqtJ/9MWiSs2R4Ms
tHys/3hH2j/GDigWYCzyuyIYt4fZerl0EQA1iMZ9xotzngRYF/d/59YYY1b0pH1FEjZ6Pm1xGCj4
Kd+wFckUjVG5mac4jD5oBBbLtgJdY2iKF73rDdD3KULBjvTGtPogqZPfJrRJO94mw0XBuQNTZmNz
tB6RE0K6VNrtx81q2a58evBwANbHU1yW2eS4VT+F1mm3MscrLFIDJIJDBJh2aXaO2IARIPjnaleS
jKQE35jU5JGTOTJZsAONeb6uRfI8gz9ipuE/kuIAdGgcSQddFc7Iw8JedHdkGODLl+fTvspWNc8h
1BcaHC3Vg8VbVhHjIvdqSluOoL7h9moK4176Jf0Y/wJ+/eM4IgmgBgGF9goZ7eFjT+OeVHe7F0sI
PsS8LDRl4/a0cbjMp3L3+3em/OPJYRSNBD4D9AwQ3v+7tNRyHbeDg4jfh1z94vIWbY5PtF3IUoOM
9PjtOlWCCh3lFPiBbGlMb+TCBN/BcV489zRjtJ8f1w0BUGXwmkHQxZnpaXtEirBpBpnO5kaLOu1i
ji7mZSloGGVO+AXXZMME1C509UPHPurMIkOTaR1IoryedqSifn9M+R/fBPX8EZAt2M8sXA+72lW4
pomYHJPlnfww7cAc6BnbdDJwiwCgzazxyRY5vZ1NW1xJ6X9JZZ0i1OZ0mSF5c3m9YrBTrXQ3mtz8
LNKjJ5r6bbFOT5v1wT1xWI+sv0p14j/WJoTBEiB2mMX0d+5//9uyn4lNVpxbIVkiaadh5IDmb53C
Wee0HLR+3u80rDIVJgiaTVww3+DhS1HFCu9xRSmyJ3hQxR6TdIpS529S47/vjjoJfW+hOSvif+9O
rs/t+KrRjkrRHJboezaF6R3nW8B40CLVJNS4Q5Vj6u+vUup/7sNmjCxDoKIHVoomeg/Xzfg8Ijos
JcubfZi36+Mk/5AVe/R5n7a7ZIDuMoN/rCsTeuaM9rA0bkuiqZHOyXGfVOH4g3BZxpZHGnIZzxpN
P/+1mPSfzOMN0i+gh9nTFEz4Ol9/e20aBfsqGkUH+L0yzpvKwP9/ui5qKgrnkgoX+T/Zpaby+7j8
DNxAa0syJDD6DPHrcd0Q8mNBEiPmS1aWJbnC0hIL1HzNTMu26vhilpdplKT62i/a1jgVaGj72YMb
9vf7+HHY62+DfWfUw0s5EDzs3Mm9PNSnA08vFtg6235qQBGMxvT7BGNcToDp/37Bfz44TSD4uGkC
jJ6v//a/jfdZkIVodJPiZcoieenSeasdg3GpOsObZh3ll5PQGjfkg7R4MIYpBdhVlN92MSrSNB17
MaiQP27oxwSQBQliJMTkMf141Mf8DrSqGqD8MV6WpDDgWZynxA70qL/IR3NSE0a0fw3Bj0Hvr0i+
grbP7GDDxyGQlDK50V4N8SBk/ePinm4H2g7Kf4YolsTGCJNAd8LO6EvVpm8+LXGEiEgsydUH+deO
PPH1sP5jFH6sDw/31O88316LkMnd+aZwTzL4MkFyBGoONGC/DF+WR4lundM6IkH/F3D/x0L/cNWH
6RdH9yPcLMa+HvjnAToqi3gj+0uk9K+rkJ8iTUYgTGOQ/n18e7ZjUkRiW/NsUlMbJXvfjVY3jTWG
MP/HKP5Y7Xieb1d6zOaIDODlqibx8txNKzpKnQTEAUtpeKf59LQ7086G8yN1PDTP8h+xwU+BLm2T
pb6HO7969cTDWCYSqdHjIY8WfFvsOGOwNuDszzJRMjyHMohJLrPhKBCbTthtafurdFZz/gsJ3Adf
/1lPH27jYbBvinq7XA5JREPOXiTqn/MX4oxTazUDFBX16xi3D9n9Nv5Uj9afE0r84/KP+ty8k9Pm
cmUULmcy1ceESn+RD+3BoTXavpIF7C8B0wcpWKm8+31KOgRwCzthMz/fNzBi75oXHzcnfPY15/77
0CeQ+32W/EyaKpiJREFUNAjpWBgeIgXtStfhc5JfN8lWertbidtOcEgusKz1Cnr6GXntBEe5VRhD
sw7OgTDH04lxBBmuP5rEVBZIxVFS7JEGA8RUra842nq8oImg5IxmMTqr3p5X2Zl3CcVAnlI14hpH
Z0hYRLFJnpI3vS/G76r3+5P91GQ8PNnDbl9c0uh0qbLrRg4BDloqPJOwm42M42rkt0/3pewIxG9y
2O5hfL71ioXhTPIG1GuTsMVMiVPPfBV6e4F3dUSvdbNwsD0GEXA8LACi1TnZRDLhxc0vFqV/ZF5D
RuXy9d83g/xk42J39sZGZHeWNoUBNQP17N7dwVq2B1t1Ga3G8G+KHc38pLUyHy1/HwBOII/T/2EE
Hs4mtZQ2Y/VKZ0V11osX5NRNthmj0L6JFJcn2rO6aifKmzSLNiermwdAiKcXiAyNYZu1fbIupjq7
+5CvbPpPTii/Zy/Fdjgr9EAOe6Pm0AYpadOT2huj9simJGZJ0eFVH/egNXkuTen4uax9aaoggLsj
aUsmiqFN8/BCNlOaStN0p0zF9cCRV5IjoVoZ7+PV0NHeIVHPu8UlB45wDBNbmBEOkURSwrMP1mIi
LeQZhc6AzTrMA8mnhueri7EzsrXpfakt7wFiiHBkDf+YU+qPL/phRB8OA/ENpGRcpNfN3Qkub8os
3uYTmwJoeJ4gHdEZlcY5u1KgcRogvDRjR50mmy7WM0eYjUzBG06V5zgUmS4wTRzBW1MTQ1kYzy/u
Majso6tNiolg3+f5dLCRV5QI8X8usDP1NUAOUPhE19QFR8vBpJuJYfw5hEJw23fIJH+fPY99dPuM
JQsDoQixARHJlxrw20aVi+WRcCGmZG8l22R7e4sc/GSTaC05N7dz5XcexgGDa3fQlca+T1Pd3jRm
UqJ11D8C458raX8zkiywThGg4hP+765Jf/AU97XWbrpZMlVtyS1CUPLmObhYylIJD9PRRAmHFmwH
S5je5gzTbVbvfx+RL1L5f3aTh5t42NTkJJKbYaTSIPRpsCo+I+ec6N3s/HaefCXKkUVlU/UNz5Az
V9B13hYHNBkzbQbdaj6cjheD58GimhxDxWh9+UmYoGr9y0ktD39EkA83+bDlFVXcUKDgm6+/lGVV
WJtpePYGS3WK1IWj6sgxn242H+uE86CpWoVzRIiVhcq0cBBq2qawHIUjQwlLav2qjW/KkRcjP111
yyTsUG5ecUrLofCsbcA7YoHeIMVC3TqeHlbKEsjZSg6HK5CEk8IC4DDJ7WxxCvMJfUmmN1NxR3PF
TvzEPzkyO4MKziAYLw52FtA6a1oHyRzW8hSDpRGHMuISMHabYoY8AfQNBMjJ7BKIZos+Aq2Rk27P
20E49tPpyL56d28AsCPyNW4bGBdamCs648w/zuog9s+B7MVePh3jeh7Zh2UxYd2wQfahPzg5WCan
h32xvE3qNfA8TMG3RTzB3m2NqdBo8zvXFebXOVve5MyyHy+o6S1Eu/EyTyYHpc3gZC1x66EokOfR
BHXvvAnzVfdafFyGkLXqgAaCC7opugWZ8MEa4YR5ccW9tLhOUEJMB+HdVf2c2uNEnAlPFUtA80R3
UifzCpPVjKdlB8JAChBpocxRGKKHjFe0IgnSCSjyu+/e8KKl/hk6l8g3GK9EFgl5mrBEqSuc627j
s6rfF3BeZqOpuKyf6ictVL3LZjJNvMi92zICI7amMAF61qfVmklssjmEZS8Ymw4mw7m4YOuedTsF
lTXnAMPY0vJkenpNw0FQMWx46hFchbcg8ktr4KH3Wo3n6kxzxEVutQ6l/eZV2Q/Wp1dsbMAujZvb
7i6uMM+8+0xZMJJeCcnpxt9FeejLYcSWXT/lExm1gn8NYDEYo+nYuxkk/bzeHt9TQWCS2qohmal9
ccfGvDJhaFC11BULDTW9Iqd3Bv0ajKb4h3ucijIn8giPIfIJF9fTbf5XKeTL6fGwVIz77h+034Cw
PRYeYo86lsp80DXN5m4U00tnJxWgOJ10+xEHaB80pLPWrBFO30AMne3OjZi79C4G/WNHgRgw1dkj
wAc5vfYKBR+2/DE/wEdM5FdrGjfGufH5l4/4K2X347YVBT8J7SyGKBoeltl7np1GStVsSLo5V6ue
X3BSdk/Fy8Wb9cObOeBv2W2Hfvd5KgwkQwhLpRlNiRH3SBZEH/33NffrOPTjjv5Xkn48LlW3kZjd
20uzMdH1DUn/BdUCX+ayt1gqRocX0SqITYKzf5tWq98vLik/4yeKdvRbQm1BNfwxLyIemqwsVYp2
qq66ZKqNLig27atmJhvZ/OhpRcL+Q7Ea+0UmrNOmVFxtphs6pINTBBVqngZxahn81Q/tZ+q1r7T1
yHqshxpOxIe8RVoNz2N8HfWmRc5bGiyi8fPNvexklHVQTzO/clJ7MAWbPJyO1g1aHLzGsU9xQkY6
Ob+/Re7AWA/tIYbj2hXeAZj0jmEbY6mNfNoBCzmhCftc2Z9OvtqEWhZqFkEIQuILyfW7yQYbXYzi
jyPrl2fm8W1/f66Hbb6pY45sHRXEFpdvbah1j/lSZ+UL+cBncTtcN8/HWfw82itHV4kBD9AUWK/2
1ZswG5Mp8CrzbgtgflBpLcd9vRtezed10i6goe0QqFHxNuUl6rHfJ4r6z4ny7X08RAbiFTNT2ZXs
VPp5Um6hYKmzswcjKWxfT5vjDIbm1TnOkW/cJlmABhR5pmI0V12d3nQlUIL4OTJpDr+A3ggbk25S
c/Et38becHm/0mTXOLq9hVs00Vz5Ixb7zC6MbjFiXwRjtGrw2J6JCVMnmlav3b5X+lL1+riR06zR
sJ6s4lPpRcPR3exgX/3V7OsfXymhGecPrGgjmVLAw7rRDTH/ZOqh3sSfcd84AWYEdo/ZybgEDSCh
cV/dav3OKPb14hyOzdEfp9iftTiy8wLpK9qNiQKus4cXcDkmeZJnabOB7DI7m+IUoos+K32Cj5MR
QStkvk7eRmY6w/GNZqKC3jMH66M37gmfAirZ/vi3Utdg30yUyk7u0EJsXiCU+H2qKD/jM1QjI/pm
4V4mx/lYNZHKcSRelEFFWK3MaGBOnAI0gHK5jG7Dojprf1DJ0j84p5q31+xjbBAImBAtK92CBDAO
iEgMZLocPgdIWy8YG+6BwlEdhhnPUlGYm+WgGud9E+s/HCBfGdj/fp8yYTg0fwoLGt63h+CyG6a3
LhpE1aayeknQ0M1cAYk6HWUvRolEGsTd3Sr9YZA8q0B3gqLUWZI6N1tEXvQ+2sccAAVPclRnrDKb
b5urizKlegWPByRkjkDwGvRylKsHUgThyu9jr/08D//n9n+M/aCW40vK2Nc21TfvbhGYNIjf+Syf
JKZCboBzG9qnBPW/asNa0KUx6h20GWZuPwmQRAr3sqLLC9GF4sjryMyszuvVwR/qF3RRnlx7TRRQ
CoPNQm8WJ75reLE28hQUKLiSaW1tOcJ8sBVXpdkbwo7YwVCK7QTNjle9hOpkZ7PkCBQVriuUB++P
NfYfezyD0BuX2dN6ycRDUoCOyxo2SbrMX32+C6pnyJ4FBNoYEfCpmOk8CYrnXtuMa86i7zs5DZYq
D1CsL/cAyul58/77e1H6U/OPafXtlvrf/3bUFORDe5RahQQz6n8s2wf9te5Nfla9Zxu1kFy39p36
G+rjwgJSam+jRfGCDNZo3WiSv9IL1CzpcaFLU9jaGRN/PVzcn06cCKJZPO+lrpkNG7/0cMyFEJOc
KyXrvwa2n/w/n2KMQY5yKI0XHhbBtkoGl6Zp+6cQjSF4vlJHkEYk3HlIyJ2EhYjNF6m8E1tovQGa
7I5TBAHG0KodFLzqHJkiuZGz84nevQoO4Smo/rrJf34CMAv+/yYf3v64psRwu3GTV8iLA32t4iEY
7y5e7SE3SmCRkJFGj7BRgo/O2PXwikmxv69OwDmxDveE0ELHkQLB3LziZxGWv0+Ff+4k1D360FlA
Tzt6iGxoSdHmZ+lSEXLx6RmXSWoEIvL40nwrQmROPp0G0YPDlP1jcRh9aQl/vL9vl34IPg5HPP15
wtBwHj7pN9o6vmnb27pGIcZJZUZzA1icIB2qUe9UwqnlIJP04YFayBNfBAOE6OuhQZbW0ryiCYeT
+yax5tEMHWXUd2MEnA8dRtseoPlnTi9Ely3JLZkJZ4tmA2ZqFgsAOIVPqlofPDuVPqQ5AybJaJ6v
jqvy46a3RN/LgS7CvBwCMcngXoPJ4VQ9S3JdWt3mxQ6t84YUMsmyu95jziII6r035aSPnCPeq/6t
Y4DyqeoFjRF2NkIMrCbwQ+e5SSACBlSEpFLP8EhNIOu9VWj4wxseKnWCfhds0glPUWSRR/QV/ULI
OMDRdPSeX2/eemAlCyxZy7S0apy30d4W/WR6oY1DTsAyMpn6eoMDBJVAUG5QAED373iCjuMGwCq7
MwX/Zp78tleN3LcgXT0Z90xG6iKz2EJwLtyx9eyasLDwm2ArRVo/eSc/sKxwVV0ttO8bjMXQSTq9
xntDBhNA7Ng8I8N8Eo3LSsI2woqcGWB4rGfZwYhjPd/M3IR7kk8UPd8oJtmPM6q7PfVgzCtIXDcn
zmbI3MltHneyziK9oWVC4t922AZ0yO5+QZdbfZ+FF3hvY/obHMw5Rou3Po1RbNAOmwhpsBJrBHR7
HxF7qu/yQOZvmJePzE4DmjVCkKada+sLHqnjKc3w0Dvg+NFvr4kfWx+Ts5/7EHU/SJAam8QWUMiM
fRzbMDvpjuK3jvoCIpkvUzEKG8+Ad2FpwSz03K/e9wk6mFWLDucl5Sx8eBaD60pzyRc8c2HrBEGz
oFeHd3oaG2DxlwKyzznBMk4yFIabdHM2zrpVmTKPApmSt3s1Vyf7pfcSvLGcOQg09WmGMcGvSX1B
D3TG07GxI7ex4F64ZKRLKJ77S0/pUuBGbheMzNPT8ZO6AOpdP/ZSsj6EO+jXLfIz2CAQrh4xivkM
12eLBrYxJcSrpXdw0R7zYuVwMWUtt+6zkkEnuhvpQ9yPn6ty4ueGW5JHFdYaoptN6scz1SNJ9Hbc
og+dRXCa9xpegRoKhNNZqavihaIDh05XEpuCxCkYMqciDGHotD0RmzFBt1PCVc3xc4L4NXt/g/S2
9QGzGw0dQp6odXiKc/zU9H1s7DPHuVjHz1FmA/EH9NM9Z/Y76FMrTfWnRb2gweGC2mkeZqveDYiU
2r0v+QRMla8z3V9o6mGIFu462a3j3vbNfb0IUGxhNcPow/UY4fbCK9mTg9GhvNHJ9+w94zXj24RO
ZzavuGMYDeCwvBp286e7l5kns8+XbKOw2p7Xh3nwXtgZoNrsjFMQp60TaTocaH52/4M1YuKRT6W1
x7LfiY6g3GAUm2I/4483M2TCer/X5W8DHW/W8dZD6XNH8fKe6fz7xjD658b1bXV+iPAV6UYFK64r
MioKgx+xmGzHq+vnEVkEumrCZfsWVJto3s/EZQ+DhtFkjyFWByBinHNAZw6bnDuff67vEupZZ6u2
kIilYAhj/JCfyvxMT4faXMDTtgd+iwYb9pKLE2cBVXVx2RRseDfb/Su5/bNYyuHl+573EFWrw+Jw
TCr2PKKwrSTqa3pLkLtC6P6SrS8wdcesYb8P59eJ7OdmR0tpWVAoEw8fhvOCd2acKmm1oa/NIicp
Vbdws5xycVokLOKFM9/vYAuXIKfsHWTaSXeDaHpfs+AcWaU22Vv9DKPU/evGxJ9H6X4w/ndjD4Nx
zJXoOj5lfRTVAjwHVeePkX1nMRyufhGowLj75by06aDCyQf1VKxD9Nr63R9Sf7WP134Zosf6eZol
jVSeGCIJSMWV3XSWbZWnm9fOkKr1J0u/CFWbcNV+pSqDXbINjvZaNF6VoHM/Gjtr9XJCNkYzHbJ4
J9so3k/rfErm+Z0tg/CBBihLU9Cn4N4r82bhcwtSqydKX6m3tuYZ0yFhxtGoQF04i98nAIKDPx7v
ofCbV915IFdFP+uyKRsflskeOS41/cHuqdrS80j4HM+kp+6Jp7a7p3ZCTIYbmB1G37IEUt7qXgeE
4PFm0Onx5r5nux166lryrsYzUldhjn3X7JeW1XF3QL9emy2qTs0rzdqtVZ2wx7jb7GV3HWI+uwM7
BYW8/lB+dEaQcUf6ixBQHetdgCKEtZhOBpr+ciOni+sr9TX3jKv/ioDuamjWwFXw/GIgdlU9Zl+0
eyM6iCsftKPNytQEjf77IP4jQYjGQlTwL4xIfQCvZYy/HVyGp+iapSMWpeiZAGxE2jo4k/XmPAe1
9kjhQ7SkV9Eif2PGFuZI8CO0AmCjOGM2b82u5xjrd+pnHE/m2lKF94yV3f39Lv9htOAu6cYnfiGC
ZOUhph7kmVqKIz6pCnXuwUB9LLKaD82EIOq8iF/qN/qIkWjDPiuRH3NkzgRo6T/KRWwNyTRT0Uzt
OrghkWI5JVOyB1FbcWqc7d6KnBZXeroV8aKw7y8i8NYe4s07Fa+bjxWP/kk9nsGNAWxTL4BWm+PU
J0Px+0MOhR+iIZYyOFjIp9CXY2B6eBexMqrys5r0h3sao607NBO1xRLCZ9Rsaw9yhg/+QA/tyKk9
Fd8FXn3BigPYvJw0ic5oBQGL5vqCtjn6HAGjkfxi2QFDt8dPRIdPwCj7N2kfzdojcSr0o2Qk3v1J
fMpf6rs+0WYVF+XMLCNqPi4FMNdIVW0aDFnRiobxNImhMZVmJ/PLNn6/bRM44rSf0K80RyAHsOk+
CeNKVBQH17A2adDSveS1/rhthDVZnT8SUcN/WFL6AZNhmdH/svd8/XfyRuq1kU+FetmIVg45MURz
racwD6L9wYg4sqTz85pjIdB9CTrjNYR0E0hBX4Y6hZx2vAN1ob5KwKcGamcMGEEx+2CCJhBQHphG
MCNyJwoxxRIrtX0F4TCPjIuTQ58YzGK3cZLwbMn6K8c7B+TONFrHYRxKS3y1puoXXmoO3dSkjQtl
ohMFX8E+UyWL9DqIWEPom4GL9ejTD8YqwmQxdAfLxOn48SU1lNzPFzAQKMvVDqBXS/XLCTZjEt4t
HmliHSIvwW0d5HXWiTRfRRWJxhpEt3Qns1Q81ZyhqCNBQKa2kYYq9AsWEHk6MN8AvlqFTc+rP07n
/8h/80pw3oFJoswtPwpUxSjNG0Vky0m9sVt+JSZ7hgH4GWocA/2VoKY/EjYnXP9MDujNkp++EB+y
iFxJEp7MciI50Ab5P1cSxgd3cw+G+/EEQsH69w8OMPc/NpDvN/uQSshGh5GW5ywrw5Wi3z/zuQpm
+25hFvfSGd2o9uoE2gZnvyKUXp9oBkhCL5QmTCP3YOa8dKTb+oBCYjAmUrt4qF0nh/ltciBDbRWu
ZLOCm4r+ft/VHBUJggb8KqhhQ3zQh+vxDvKBA2vAoCeGjamkRVECx9xpDZV50MOaR/bQmlDoIKFh
jC2wBqmZOZdXADLrGyKmzl02QCmuLh1DSBQt6cBASQdUso8xDOeoeecQa7OxvI8J8lM/39DIqAk2
O/QcRzA2r1AMJITsHFlOkyFHxKO+Sg0oVRxzJKOa30meyV4/sc9WTL+oxGGFdC5T7NfGzcfwv1iO
TI5IPO+scvNQtgsT2x1nGw3+e248xYGK57538t2dz4m46s3y/0fYmTUpirxt/xMRISIgp+wg4L6e
EFZZigvigrh8+ueXNe8b/y7LKA9mYnq6q00h8857uZZjhG0LN97F2kUiHi0o8VsnSHpULUsm5Wcf
p4RvoIgUbcd/v/MXCIif+/OpUfdQbveD2mR/5iMMQHBGvUXnRPbbtKqDokc7jrKWR3gzvXXHQPlK
8hhbUpKeaXQmO7+7C7qXyqwRJhASf3MDKOLDn/M1YWasCO6vDGv0Zzyr0tphfVHTExXCdSnqNHPb
0iePAYaO8SoU2Rp2j9YlOYY3c6yDTSvDC6T7I4c6akTnAUYHgBK7onf+Dtj9MlEA2wwtiWFdEzfc
n2trbtUqzcrmaYhnxNrUPwvk7ImtnpzgszO6oYWF50yYW1ukwbA5ILY18fNhoGqJWSJVXYhzG0CD
dXvj/f1Ov3v2vx7bP0t7anttbqmy1uviGohr6HaJjcqTGm6HzaA2LcPdKAXeQBErXJYQcSnIt3be
sQWFEK8ZLJjexMBvzvxf63mqTB7n/ea+zXhUl+U9rHe1GTiqgHtguhlklWn0sc8dZ5H8uRusfRXd
lwIT0DM2ofBGY5ru3sojNfceIf0CNyWc71sAAbwGfhPYtfp6B4dRoA0wS7F/ksMzt7Ea5tFqgE1Q
mLYltLCzWROwAw2VQAre1Tff3Ia/vt7TrbspdvJltfreCUirx+t5CjYmnYGTCQ6RAN3RmosqhOcM
S4jOIZLC+GBtNextMKfFwQljBr/2UKn7f4owJfLHwuCuTqKhiATZ3Tl1JkFvE4ZXBcM/e1h7SrDO
h5uinMTK5bZEbKbRjgpPRRMeTryXkyRqkR5fA3rEb7bof7IGvx4aWbaskWgDV396aNk+1XOjXJ0B
qZ4ixmVTxFsuNfqnB7eJmLZit9UIBL8xyZMqQrumv2lrQWYzTgpvIJiKbtn/0ujFbcObj4fox9Y7
z67DFQRiQiq3JLfBROlVYVGQv+2Txqfs3BIAK85cUKYxKfksHeI0PgwrIjMKSBtzP0eIxZNAv6SM
vqQ+GlNE9/aKUsqwT5bi1F05RNuEFtwjbowv/gJ5zq6M4LZ/sKapO//Wc95BqVfFRntzihq/x4zg
wNAjoyqB2IHw6s+Ac0nLTDreztJA9DQgU9uPqDm/POjsxZf4NKWcxu41xHUHDwRMNM+2PtqTcaHt
MU5bq4u5URHGR9mIzOka4cVFrR/pJO/Z8O/w82J0zkJhrCngLGQNJPLPhR6bACxw2pYGdkywtmOb
QtSy4xiiahsVJyy+Khqneqsd2/alNWrFcZHEBYVqYbqz1clsB3RokT+xYNZ9mWa0h75u9uvjfuhE
qmpOTyNHdpLTPLwPwgy/IKQ37ybTlq7/pkPV+J0P/fwmTwV1/WbUVo0t32QUY9TF5HN0NGd23Got
D+BktNbS73YnbmZ96B8DpcRWtrC8jmfR3wmHSc2d1thc10W/f2dtfz9k5d3Snq7Gi1w2dVk8ZDgd
/z06cNDBwwxgmcfBxVPHyriXtXu9kieYDDdmuJsd2/4K06397G7imOS/26C/b2t0UwGc1yicjTpz
+5/v/d4osnyfZjwtRhOzo9lmeCDy3DwEzGLmcW59rTwtOttOTg/cScK66QslwEVrVkYFo6FVMrK7
99aSMcz0XS7xojb6ubqn45Od9V2lpCuxKw1ztvVp3Ycz7asdHL8eptue3Z247dIm9pjoDAZfgHk9
9N+dueLQkNg5od/VHJ/KQp8P6+5w3vdRwunSvA5RKf373b64v38u9em+hAvaLApZSgcjhJDmPElx
cgJeJv5cd9uwPEt4VzFPpsviIUk93NpLw+6+VTh4gdElOQSeC3NNhhX6/Uz/aYZcj1K1xoz+NGRk
y3WcFF8X+AOqL6TXVt3i60zk2XYhnbS3odo69A8uzzVpoB1Knuvq7qZDNy0EJ4PqwZmflFuqW0Un
6AgqU7IiFv8HTCrCUxVV3Bn9LQaDPYCmxDadqhyHcqZoO0YtMtMi5hZezVwWZnxmEsR1yAWZUNTZ
Tf6KeN3bB1jJ0cM783nUr+K8kmdR9SJWh5pYSELOn9hTx54isY401CzWy++lSUW7+eGrvrByuLXW
/NQh2ng1bxdoMZJwFtbRNvLWyB6V+BgcgPhp4cpf+ShAAjs4AbzNwcvv0Yc7ACY9jpCj8tHbc9Bb
Q6pNKCsK6z+uKvQUteUhwBcW+bQ0OLWkBNc3F5wjaNlVfIVYgO4Z/sOoxHXGGjnQrZV7KIZRczAr
BEy4svKgdFDbtJFfpZUjMHyV00S3TTIVIGKlkBIZagGiocm+9RBNSP7JqUSwtWtxqVFzIdtAoidx
DeCci2OcFFzse9sY3imJUSAE1LBmKIvcIX+r1jGck6OAqkXSCjM+YyoF4ho50wZlNCagjLQ8K4oE
mh7Cr4UKofQlHoAMqJzpHGa2vLmpQHcHvQyFlDW3FDNV8P8Hb93eYa4jxhibEAXcu72eSRRsxHW/
5iPI5W3DBx2KLanfzWm2T/TQhZWWmG2k1Pe6fe9lcHXFm4EsQL3G/f8I8WZ1ubCrOG+DQDE68JXJ
G1Oa8Ct083Q+ABEy9G50cEG4X/lzXOGA4OCRwsQJSV/6HzwAD5VKq0CnRRMGckiSCBDwzUfEytET
DHcBJInJ2d5eO4eWwUPTewYJfp2HyiO1c6TUduzYkznNmfuhzkYRIDTZFKYxCMiZGocYf4hAc/C7
j/BX5NVvgtLNsCo0/Ax8Ne+IOuuOURyDuoDxVpS6Ck2VQ6seqPHZLf2UTFJ3AFJ7ZwpJUp8blohY
O7vICJLfiw6IhQiZ12jtnTwoyKSLkEEqKm3boDYRGYBOzaSD8t8wn+PPsMYCubKNtaHr0MDFGYNt
clhWhqYr009GxQqH6QAjYE1jezbD3JYxk+jda16K+incSoLp1cvx2hANJLYRxPUWJHpbY9KsocfC
MJHNIPrjsEawRZTFFmh3dzENa/ZSFmKVi9BqGdBIbuXtvH2F/XE1uyWmzuy9NZ2RE+QS8TVFq4e9
g+iYge6k1mOMCnD4Af7i4qdJMW4kzeTiA+NEbVri998hkP5Dwv3KZP8Jkk838fZRXTZlpZJET7KO
iCAV4Ht9kobnnqAR6BOpfR8V86yTh4f+tqv7u37qa21mVX6TKMOfbe37VVv9MFr6x759HO6Ydo/z
rnAtx+xMAay+jWktq90ts4a7PQczb37BUwDYo7guXLM8yenAFN08PvFiW6gKtdFgDmjGgwDfhOCO
7CLiLo4hKJlVkvlMmcFKo08FZP4W6sN7ZxVVox3/t85BVoDWw85sXYN6a90+4jkrB2m8ic7+w8HL
N7jbbADyrh0bmXuBc0dLxTz4XxyejmjZAO2nIbdxNkA7gBaAA1CDPYcJ116fdwCHRxYDRYb4WrKB
9JIxrxU10Yk4c7b3Seogbyow4wRJQiyjkx2Sv7tY692FSSi14cXjmvEk3vnGAytHOxCzvxZdCFcC
epG6KpvqMbpyeh78jTD12GhoLHKwM7gGRtB0vkG8PvaiPQVJWi25Mrit93IeiQ/+OXjLvRHpxV+7
5Km1Vnuo29O12TgN6QqgYyvDKiqGkrP1QT9UcFzYzW4Rn6MdPmxlLMbqBA7r7m9xH36ncQcq8fdq
EDduooGgAf2DQP8zVcM64pIf7vfjsOZJpgweAt/IlZX1EduL8O7audLBJqF9qG3hZT9hWsU4wX/Q
4EoMdxWWrXzrNa/mGsj2pkcB1cqQfUbtuKP10WeB8sjUOLn3G5Nqpg3u+BvdrOPBxXM5AR7DFw5U
4PK3VjNYRzjc9cAhA4n/PDGCsujuKvTvkSv0CbtjWrxRrdXERZ4ZQxpDZG4VnQw/vJpfiyRcvy9t
+qHg1fcUsUTkwT1iAozOgUJ+sMcZfNs+f2yCe1LMamEjwVWpjw2t3sHbEQNogf4QUpvSxtE+mj54
2lpLDyp8s5GYnSmLLKS7Z6LNyB4sxo936h6/RR3UBm0ttaFg96AAc32qgvfne5XtittxeKPzp42y
zwb2rjtSnpbsXTkDjyOlqsD9qMAn0Yq8tN7FL/l31v5jCc/VWrbNiW1rllC3cqBJwGNstFvOXaJT
+9hHbHvVVnXu179zXPV3NSs+lsSSGhF/jedRxepU5edSPh+HiL225A90sYQgJkMoUzg4+Q8T4g/W
iwAHMxtgjuB+SA4bUKNDPq+SzsYFYGWl/hDctBgbf1SUlV/3j4XGzPOAAra+KGhojI7+9U2d892a
eDrK/ywdlPLPw5PXy3r2uJUE6gHsMB8XMw4QtKmqU7vhi+euu4e+sjcz2r6z+8ZWPuSGh4hZCPsJ
b3RaxcihuI0JrCKQ7jYQ6k/DQ9ARQPgJOAzOrDQauLfpENMwJ2iuPjkhjMU1nk9IkxidM+cEFxeB
UlumKw0H5vqhMIGixYFWHJBOaGBO1sr7dRyi13i5SiDDmJ4g2ivje1wPtRlnt050kTt/v9a6qPGe
ng3SfoqCVCRRBRmGn8/mesg26D08jsMmMLaGU1/FZRmqmHttg90gPQHZlrrXyQljrBlz0tUKnR8T
CZjzyqvIIbAmzeiaa29AzvUXexzeo4LgS1OoMOhPb+yUy41bfr0eh1fnMm83HCYTyXr2GK+RIDya
jyRtc9BuMeo04/5eVFUxIHudEdebp/Mt9vD8eJA/RAsCYTMAm2Kh/xRU+j0/7mtr/TDMqG8u7BZ3
E5EjQRZohrmPhLWvJA8S9w+5tffxsofChtbO9WEhPh9thkj5kv5IARSw5XZ0BOmsJfuAH0AYHftD
Wj09vCA9HbTihlgdlOa6S+JJAn9rodzGbAa7W5t9aCPeA8n3c80sJwMsSD81aQYVY5RQ9NJlOG37
3pkkGl1+qQv8riQv2XZvpCV7HNHXXX5e7+2TZms3O4Sn3gPSyVdtjP6aR5rdZ5Ry9R6k0Hl8B/dV
eWmbUR4juLpdelgPprTkyxn7gAIha9enuxFFyqikjCm7IK+09sk7DxCwNRok+1fQYSQc4A4eYwRv
3SKQRxU6N+DV6/R9guXdRmk3JuMGevDAs8OXQPVUYJ0gKYya1iFUvLyztT6BK+zN1DkewSUcXVQS
W/LOOvcVxNCBQUZMzHE/Zw6znRRA+GWMBxjZFO2U/DnHyDTEG/LYz7rbMyHx742hvJh0Q7VQcdfB
7qZef0bh51r9mJfXshga/XUyqezzsEnxuYlZwBdS2F1s5FvQ9ZPdWJ3tWruPw3gV4SkcwxveBhq4
4rT3rq39ioDx75qeofV6ejzKVe1cDB9R+S3Mfo0Vl5jiN52UucIJfo617Spnq6TEGxZx/WreWghE
dzFo6iApQsfdowNPPpYHy82RMdu9pcP5Ew7e03e9ilfXGAFHQ7MKdl4dIPzPk6Vc0LNanbJieAjw
TQG6U3ytUIKeagMjPA3/EyBWp3+/tu+78fk4//uhT6l/Mz2UkqLwoQzTv4xWTqowx2pL0lEcuszz
r+bgsCwxNZzqTWfHq0JiB/7kx9+rUMSnPK2CxnANFWED5zgsZH9+dXVTVfI2Pe6HzeHtQmfEQJD0
nqPozejVveOxTKMh3thppxnkEdgqEIR+o49UuA6ZvxodKBDurbq/8bU3TcoXWea/C3seL+jX2/2E
KOF+KDFZrQdZVwL7/feX/9ZP+vXlUdWBK6QbzBKe2nqr4rSpVcoWdxzvgmB75/ZRw2iCemQ/3Pj7
obp483kvrhK22P8+76k3p8uXWy07ic9DrXm5greoDehTH7FmPVvSrPmpSqaKF+s7scUXBMGGLiaN
tUZD/lb0+/mWi/NZrzZylg9r3TszmlXCvCZYQdYpRhKz+UuP/FaXyaAaYQ4Y2smjvW42cU2xoHD3
tSmLBCU0UUYn/n2ZrgZndO0TIiUSetCApYX2AMdDA4cGwMrGhsnysREBKfr3A6z/RgOqNU1kfQxO
a6r8/T3/uQLlVClql0zaDHfRdl7rKSjuakMwu4A+Ac8e7B2e7kP0NVSEcU3E8KOS3C+W9iLvuZHt
KeqbLdT8/Up/rujplcrXVL7e16zoOGoutyHMsYZ1+lz7GRxKTDtvwDPQJ7yCIDYWdJqiSwKZoOEd
mHjj7rELbj4Du6hBfU8/r5/a906NosrbDraA3RW/Niy8O8/Uy4MKrEtpKXGd0+jeDXDYsgO5G6X2
GIfeEsKRBqpq8wUkpXNg7xrR1pU7IF7gv9xp/GlOOiOSNkC8uwfNvAxqH+pbmQj11RsCV0anQ2sS
U59Fu4rt7niQrqc1xSFl3+lTIgcf6rB31klG4wbSu31GeB550ejeu3AN7+07g3iI/nAOVOCTayr0
XVtKVpA+3RU4DysvcIbYtPAErn+s3CxuMLOI6QeZmzuoFg6rc2xvZjhvGPbf200XdfXP+KDWDOFv
1EAMR5ygn8fmpK0PZXbN18NNZPQNc5B2HubkWzpmAyMEMsMVFwpcUWHpz5HLcg+g2YKrU0Hge6AH
iA1VQNp6nSvRERAEh0hg8HWUDEQhcncrqNNCuPrmgMIG5xgBlDPilPmVABt58/2o4ZZObUEfxyrB
gNiFn1pDqTtEgvlNtNVejIQYv+AZKuwKGao+7WOD0YuO4hniJODaUNvDCkG1V8NsXgwOI22xvnH7
0GTHziNY7QLpHDwC2vcwLOi9dBDRxd8WmYPLQHlge4CfdD7Q3BpGtlOVKY5nDM9orCPz6d8pxeNa
w7ph40LdDagG2E/h31ukVztkJizpK0vkrys+JFgcdA5xOt8Q+hFXb+O/st17aqe80+P++02/GMOD
sqrDdK/Vv7W4ni5jSTrJKyy5suE22UylvjFtguZnhJwt6jf7MJBaKxsZ1+juQH/ZLGrgyT+OSl9N
9LDkzFZBVTNvulnVeKsKUh9eGavhbg6Oft/NZnQoMG5QGQUAVg/v1J6zE/yuES1r0TeqgK8zULq9
CZbK73KKdBBepoy+oVAfeHqlWRM5eyPVsmFlK27wLTqTtZtzySw4ihtapCQboJRAkYCn7cjmJxhH
OAG0NKKTd1yAdKTdBhgyVBZvXetfwDpYHEq5DQ2xXJXs9efR2tSz0+G6V7OhTH9ogtQ+JwQoN4ZN
OaoexzEMJe4lRwazq+ILA3kaAV0wbtaqB7WhcuW+PD0mWzrheJwMFDpMiLybyGTXwv0eDiowCs1S
zPuXkFSDgtlCuGrnlorVOFE6JznKVkf0doX7Dpedb3iNQJ8JO8CGjAGZTNfecFbBA6cRRGSWMPcD
Zcl8pSePGw8xK3dzqEiNgLZ/UkO/84oC6YKqCRYQ7jmFeephQ4tbz+KIlhkzESXU2t/AZn8/RrkU
pU/vCPZZRqt8cYqFrscdTF+oJkcGLXdX888UL2BpE+ixuKm0GC58spvWAAgey+1g46wZS6hDKnaY
jjINzqsv+DTsscK9DLAAvAIsuCyk7m5Ux3SaDuHBagJ0md57f5+cF7JaKppACIuKuS1D+6cEssyM
m35cN7OhBsoXj2gNnL51nquGWSyNfj6/pInR1s09HVxsjbDuhnJxdW4L+IWftD24x3YW/jHAFHX3
scC/SbEoWdkFuf/44OpbG2iyHax93d8v1wPZaUDWGWRnl/bb1SYlAcqAC7iEuJg+UlAG5n7BOAr3
rAtDDpTczQMdxJrdQLTk61y2UD8nsDTwpRvX6Tt/SS6ZTx/+Jx3jwiJRiI1FrdecqYvrx3F8eXel
aC/yBSTwgDagq0kJ/y1B+U8GoxxS3FAvl2zYOOKcVkaN8OzUbo6ONvHoSNoyA2JP0/rE5YIZpp0x
8UPEAY5Kltx62Mscxtg9oVh3gPMDx38NdB50pKMJ2yepJxf2HTYrm4JR+VRr452kdsvRffCIC3CQ
o+bH/QOMSRYC6djWHWhGLZJ9VR9t5aF8CXZfafKOJK6/CkOaAQ6PpA0Z018dr9VOPWTrajUs4dWD
DurgbsDsDxAH6NmzAyA8udJILu3lIZQCEXMqZrbqx3k0ksA/pt7WR9KCYSgeMb1V6E2vAbITgAP2
nLYZ1+oKzAo4TWaRAs1zA/1UTGktM4s8zWiO+duLeWPkF4skjNYBM8cNEB0xEAaZ4/59HF4g+xBb
NhpCa1ecC+Mp6CqPrbrH70UabCLQRxS9vBkcWRaui2w/hF9CGLAFT4h7MQP9tJpuH1AFtBpYV23a
DfvwbsKjWbxDAL3o2jP5x1IVY+AGCjSNp4BbO5eni4zSwOAg1CiQpK6nTslt9Vlf5nvbcCswAX0W
eEFPZVMzlXg/OoVlz+jm0elu38CCJ9tpMTitrGMHd8XLoPL2DiOTQEtqb2LKi6KUtUJIR1MA4DPC
mD8vB+VgNLLL5SrwKaNGdwLqFZBFe+OCkPTIKdq0miwo9p39KI88J7H8xZ5WqflOV6X+Co3EQnTh
c6lpgONFgvjPaa12+SZrVsCmat2RDmPWnel0ly9DDAcd7lHNLRJBpE27sGqhS3T9rLtcXBDEq2zY
tNTTkun7h+6aoL4bLsGLE8ziWABWJtWk1fIvrcVCgUu43Pa7fmtrYucCBRWKuHuKzqOcQ4Hu9QUi
ixYfcHu18armWeBEaOuw0pLZHubCMYfkx5WIJZafXu24OJttaKxrCMiIOU91v1LslNksZE/MNwV2
hS2pNs3B7aPXy+BeiOb4Nu7VO+iCumNjZ+vdmzX+rAXwq0CNlB8r5nqabQzF7BACCPoxjc7ND+CD
7do33+iR4Tnwnto30ZTmQH4FX+kA65J8+LX5KFv1ztfZVeOK1M6zGP5Z0nQJ7bTGZHmOPmBntZjP
E3U4b7gYPk6mqIfb4fQYJWG4ZJQ3vpphbg9r/jBhhI+4zhF4ONUo7hwHUwqnUSbm41E5miPuAjip
vFnlDHwVNoT8qiFbV+SLBcjr6i/OLV0x83HXzsLh3gk1w0s2oL1LuLr8J8Ng/DO85Y5IsfEWbzr/
L8Y12IzXmVkgZ1wz8Gz6uZea+kqtlTmgK/QKZHfm0gBzejdfYNWcqXUP6vYQkPfi73hU/91G+fmp
T62tVV6k97O+AVdV2fEj0kbtgQGs2R54NHgjGEp3Mzl3+vVWf3k1lxvUL/5ewKuA+AN5+BR3drdH
pq8fHKE2aFZERLHYuJjZZ9bJ0AspI8w7kdT8xGUSGY2dKWCQzlxjyJyOa+DY71HhotYADOBdpP4W
LHwq7riS0Jgmzigo7z6l/DXjsisvTYBSiqjpJlcHiv7g6A0a8/bBHeTeYO0MOCi9mwn4ht8IVrHn
NUwnOgZTMIXXdmh5xHH+gddnjtV4nAxDf1F80J/ee13dbq2X3Y237PohzOy+719oO6fzvx/vC5SV
uFixaEC2WaOH9VyiNq+lcm2qKaES4Jz7CNo7N/gCGG05ppOoFhsfcET3zbZ6FaGRC0Fih3ENRZP+
dM0dqsM+rSkpKLPGbDIBlGXGe5unBrRg6wxM2szmdm1GDwuKF0cPFM1yWbT97t/f/vvS+vUO/1nG
U/K5u58empRr6UDY1JHWefHs1h+wu88mnCTtZALXAwHnt02MtyzGMiCBvEheTh2CTGaKnMBfNHq+
v3EeM99/85QaYgv9sbznSfl1o2SyfuXlZFFuTmoWQgsW9j5m1db9AefPBIP1GHzwxoiwY4e62ZyW
SUIp4IQ377IYlkhv7a3F5R1KUBXH/q+VPYUFtTB26L4r6WAS3+x4xgh1FhMgWho823ibzFC2aQdN
4jyo0FsLmHAfljQE+qRmq0SMOUd0SINvDQjXXFx9yHx/v9kXcqPs6/+92ebT6awf783HpmqywWK4
QPhygt4xB9tw0EOKcCyOXLLvJbndX7sSbsWi1/hWB19s4t8PiSKVwUADt3rR6/rn9t+kzbLaNHhI
kj+JgZOg82sG5nhKv8Ye9t9BYLUX3Sa+8v8+7ilS1m7rrVyl9e+AJECATBWDNtsYQsCaNCMrndlZ
QxEHwhe6GVJv6wXgtenYks9N2m4AUIWXhApU/fMqLsdjHfjXY0QjlBlp5gDdCS0fKCICkCW4WbyU
43ff4fWBVBrAQ2ASMqN86qhXm6yeaudbOtBm8c2NZ+vWx3WEMoebuQEY40FhFfHD/AJYHIEwKwhR
Q4Bmi4Pt2yE4umRl+af4FIa2//d+er3h/1nYU8A6XrP9YYPVIfupARn3Y+u3tcIarEyzeTAB8T5g
BQwakBdX/gdEwwDiINvN4Q98RdEcAapPNC+aVPhADnUqKNDHHszVjtCB+HupL0pE2iGMYzCloEqs
fXcl/9l2j/So5BuD2HpyyRUHkoBDHwYrdF3OybFXHyHS5ORd5r/fAGlgojHToTgNNIx7o6YZAoy0
w9BKM3vIANSkLXo35Xi6DqaycwKzr5Jy2Ja/tBcXa4R26Ohtm17s1J8H5+c3eLqUHkr9kqXiam2B
ibFmVVA/m+mo4bRXpudFqPfr3S3alzuIOKq3m6uMLTESV96kHt8Z1V/LeDq/Wq3SHsVOQKGvIZbS
FKAPd9uD+etsOs0Q7xOzPj+Rh+j+oX1nWwppWvaBFZiBY1pmeCDxTQQVVwA46/b6YCY3h0xxNze6
6OcHdP9OJjf7svXuHH0zO/9a+lMsUKrydK1tWTo+7ernzD2ig4Ugi4mh7Ne3ygzKf3SNRdh7CzT4
3cL/+faezvC6ttFzXXx2KVNwNNBbuFvIaqyTOHaFiF8PQG3NgCN5syKHbhSEqb9PAHH+zQZ6Oq3b
Y3Z4yHeWkENQEApEtTmaKrTcDbCfYP3nG/TLNQ/73srGDDD1dh3DdNWIVZrKOKMdUCC2tDYz/OgV
tzZCSAgVhVUCY6ziP+GqO67rimAOJd02ZmtKCNybUbKwGI7D0obKaI07nhm4ioCsnpJQcfqZuewu
m72u73RoF0LC4iLUgBcoDo4F2l5sFvMiXM0LWwoBmJtDwsS7nEd+ebjQNdQYgNWpTZ9q0vVRKYtr
ZYjwsA9QoyI60FcJcYyz5fA2nzYnOQDXv9/IN/Tm137850OfTnRtda2n5ZkPHXGkRRVKA83SJ2V0
pCVbcyZtfmXOYhgulK+oSB0GQrDrYbfbZ+uDFQpCB3pVALHGJXBwCMp2ETTN8d1VvWOE2lDnNjoH
8yFNO1RWyPvNu9nq2n9/ixfzXhFS//fongJCcdKLtDwRWZU+QJcCFdebf0e9wNz5RRv415uPEwfl
+aHp3IE6GgSyIT+/qW1ztZOPx206APHQ7mlWD1cEGstzzQy5ht+q9f7OH5oIT/zv457e0R11/2Kj
8XEUAiMc5tnoujmJB+RN+JabA9MEWmsBI7DndYqqcGsihRG+uWi/v9RfX/rpGTeL+8U4nFjFaCLS
pRjQ4QhRBbaGO4jjCT32R4SK8EcbUSx+txW7A9eNJ/ZMZAlBb+V4puNYQ2c6HicofOBq7tASeDhz
Tt8Q2jDAMyuxlsnQfpdyvpiB8QCbzC112k8Qhp+C7i5vXMpjlqUDJFcsuY/yCd3JGzD+DI5uW+9P
Pnp76nUVWvmuJVmOZn+i2r0Z0yNBjrszFno0Kl3/oO1O2oH55X1+dnqlb1Dmk7wGARpQpGXzZGpy
9axoxASfXvARfO39nek5UWoCsGf6YXqf6IWNva/BmuvSmXaCuhN4AGvNYAChPhijzGYmHq/0Q0Jb
rNOJji6vNfoKBrPUm1HgW5+k6g/qidLswP65QiKd8TIwQgf2yLASq+MvgYYaJ6U13ts93ZmpJks2
nN0YRSc7gthhbQPa6sEO/SjD3sV08YE++xKYetRFET0SveM+nn+BOl25us3P8wmuS0qBRRhOF6Vj
JkJlFmUIgTTrTuJg484mStDNwuXeal3pWY00R+jF1VBrQ6vF4ZerpWK2msIzvFugLI+Ild21zHWE
3l8Dubso6r85o8ar246xJ7hDlGoxy3sqIc+3xgoQSGrQBhCRbTKbrc3ZCI5I9/+HuRmuH0fCHQUS
iSOnKfCQ9EpNzYzA0lem+yHuJvGneSOC6UeaI/gsXsTY2kzGnRUctvbNvtH//liZswl9QGSMiY/c
ZygFCb29DaSjtEMrhNx4fBB/ceT0sU7g6d/NMPoUMhTi79SdL+xi2SER52GN+o4g0EBuWNKM+PIO
pjfYca563hTi/d4klPb31jJM9ub464sfi4a0A+x+GHrBERkJQc3/6kxD/tDO6oNit7rLId0hGDR7
b+3CU0TXQoytdpYxhfhjjnhni9W7k/eim4DbDIBeWQCRcJ56egeFtNH2t6NiDOBJYT4aTjCcwzoA
UQvrNEJIJ6CpaAGN+Vy1kFbCLUTD909uYkqwgmnU93Uyud67BtELRaR/V8V0nPD+Tx5+Li6Frq5U
Y5ChgnJOTpBzvm7CgPLTWU+zh3nuKJRoCRAA400QfXVR/fNA/hO3+eejy93FkCvmSINWjeGO0UO9
D8ZeH6Le8V3Ue5Fq/fiop0J7UzCkksCFDZqwCxpdlG2Qupxduuh2dDCvLLxmVC2b8B5Q20QBUB+8
O4C/L8kfn/+Uzhib/aZ5kOoG9ntkm9Q43jpkZIu8CRL4W9AS+9G5A/YDBeY3Sc0LNNHPF/x0YZ7S
/bq6g6ocCN7REV96mi2QS4O1GeB6B/pBTvajpnme0CDenc0N7oxFG3A49Ow3b+FVUvfjKTzdmpqc
5qvyoBlIZmkecCbFvvKB8LDqqRnCU9QmTXc5evPofzeBfn7/p/vuvE/PJznn1V+tOgKZos0/HoNX
gbH+5pNeBFmNTisCrijhKrgP/zxK9dMxu6wk2Rig0BlQVletDumqEKY5IaQC2+3N81RFgfCUhYDk
xLaWBJk7XXnaVdVRLZsP/SQN5IsJDxZ1aXqBs2tvloYf8gANmpCY0pg2JQ8p/Mrfn4mtWR+t0k9G
IPeTXS01MlWz1N2Iptw98PsStlDdB//s46W0OLNFmc7SvaaN6D8ks9HLvhaPN7fT9zL/+hpPO/RQ
PW6HQj3SvZ9cRrNt60NEbWiD1iBAXpWU49a0IuAmdMFWtg8Wk1FYrfd2n4iN8Ncynl5fkeqN4zU9
SKJVrtFjVV3S/FUvrujo658S46ab3UZ742hx+ZXRTPSCv24b66KYTG3P4Nfir15v8DEIHi1OV2ax
9p5umdNpYjUiBqBX3xpvgw6WcKRC44dFc6hBoHc82kOQK5lCdciEmuTPw2rmUx0wKJE0p/Ab8aj4
MOz+nZrBEkBhv2b26Xj4o9sbmPU3IuWvh/B0WuqPxumsyWypRrw5QrREkJAMW8UPGSu0I6QE7qas
TVPG6aV795QjekMHHPH2zyhi9r5DB7VhkhI4FqxKJJPjRVdyuz6/CuklQQSvpovuZsi7/vvwKS/K
kB9nQfz+P5fJ4Xw739U9m2i1PEzIcER/lzIeXdcvqTcYXLxB0MM9heyg5iIXlViXtj5HAHPZtBZv
i5TfWwn/PyYuTCqa0Bj0p8bzan88aw9D1+nYTyZMDc7mwRVVewE4kDkiJ9NSExPztChJ6mYIoz93
LUZT3Sw+++dx683DafyOgT/X83T94XW6Xu0qSRd0eTqDRzPefcYnMm5Y6QyBSPBqgTTckzezHMvo
+KFjan0qVlo/NMClzrKC8GW+fU6/RwesS9MNGTk2FT2Mp932OJz22qFe6YPWrGG1B3l3Q3rdY8zj
dW69MYw30Kzax7I1YvgSt/LWaO/d380vXjThfy7iaefIp+q003MWoRBEEbzbIWfZbo6oSzL369R6
9DisjpM8Zv0qhlnCtOtNHFdEgPt56H6u4KkRtC7P2JrXHvpgv7NG1JBt8u8HchDqASo29oLXTgdu
t4VBkSOmxP07/kf9i9ltPMxF6nTfnKTftwpVPHcKO7eGsfZzgaiuJL2h7xR1MDrZaOOvk9pyNnvk
Fvn/NqCopcUBdbbTocQKaBCCkrBv2GsCnZgn+ryPDAxkflpCb67XFyecfSKuObyTuWB/gfizRj2X
tEwcqpLuJtwWeOUbVyhkIx0+yoGgZf2vz9J05nP4weE0xEUkEs3rA94b4GS4xijvoIv9/cBeZFg/
FvY8864b6LeqDIDp47UfZltUiRz6M9n843vwfaTrhkRL3exfx0LIePH35zdebJ+6XNfwNagzjqCy
+Bn6ms2sqI65qlJYrEe6Kf0fade14zaybb+IAFnMr4zKuSW1XoiOzDnz6+8qGThW0zpN4NwZwDZm
bBdZrNpx7bW2N86wDsnFpmQnVwcFTQw7H5RPH8kavA5Kdguzt1ZoQ+hH7+aZSIz2k9QY6hMb+PhU
9+rng0EOJD/xUg9PNRyv1xw1RuQUnXZ6t6799xq+VQb1OK2v3YbVjdVBFXAuMX21QnMuM6oPyjft
eQafYzcxrKrB72qHxsXY6qyM9PxDQU5/AdmsLes2B+oU/QC6B9S2DwAaXKLvnflmwl26xt5VLIR6
8xlcLBL+VblCVtvP21OggSNhypY8CWXUHy89MvxdDQ6iosdLL2u8wC3cQFbjtkU2fTi0kLNeZjMI
hIL3FQE3p6N6il4VY3yqgblfTnVYJj/AyOj3SSj2AxHEU25e1+lhvUbJYYnBI0eHLNoVJQBKczDA
nx8wTldqdqzPLaTqcJ5kv7ydtqjn7GTzA0JtK0GjHOUa+AZp+DxsMEJ2TdDWms3QeRFKbQ+y2QUi
SGNlfjSICczF0auNT9EAdRGg1tf17Jgfvyll7WT/8om0B7Yc/fm7EA4v8CMf0vF+EMV1S88Z7Y4z
lLHbWgPccDgcXPtLALkPWuHKEU0jc4FOETrNE+71mQH48QhjDyLKrcLFeIQr5pvWGE6jsSGaaszm
ywdNyOV1+H7VX3QKhPr96j+pKfx8+ZHnUAIx6d2yE0+puV72psW8nyJEPV+OhWAsRDNb0QDX2M/Y
wyeqVZTPAwANceopnl515D2obKgsUJCjGoKXVl3mxpkID7q8rlkIwOrkO9fAXgf6A5x93E5cZn23
MjNgoQqNO79hHggnhtXAVIG4Z7LW8m++j315eKLRPfQrTAsyTSqejPN67X0WmB03rvH3Er1aDW3Z
D/m2KgkG8E0Uj/TZVAn+SWPr5/Kjq5fJddj2BMuL2BDU1LbI8625HWkaypUbzDjMplq/5KkTeHjj
US7Y5w5oxvgElue6hpYD4CEHm53vUDHVdWQLxrds7M+TXbR/o+6fL0qf6sHIs34btCobIVa4Qz8s
DJ3q7/ECZ/9A33azWajnhU5hf78f/GdB248PPErWJCGVnGzADi+X98o1ePDAcszRquT8IG4QP+oo
DdbUyR317+VEjCTS3RxFbD+WHxkdhx0GVyLYbV4D8Vl57oxrvTButxvSfpCfArZ7+Ro2O0A40O5f
6PryTGGN/QJFNBQYj8cAxhNBAYiiUb80MT2kAQP5+xbdmRF+e8aRVYrTemDaPsa3ud6wK/Odi+xS
O+rHz+lI/h4U/rbYyBC1ucqWNXvfkMq4KrYMG8Dg8lPMwRwOZqe9gsF+TuneZsflfsICT77rKARi
BEaIB/qumYHjb1koWO++bGRX6ExObexzc//3qo0VzhM/lEuZ3m70c0DQBTI063BAVwRYNH2TWzMk
ujNUv3//nE9PPFFBZM6p6O7J3OiqZaTmoqDDVasXZ4hTAsdkwbaixMCcL5Qj4VXRAM3T4WX1/cRt
u/vQ8dflOWC+ZQUymVDR+nnNMexZdoQwAsXfIfRGirJG+1Ox6RPMcdp3+MKltbJfX3PA1ikXIers
eJBaM37fhWepEnl8ktG97/0kSdzSo/f+aq1ZSOJgeUS3B8mw0U3ADhzB1HpcgI7OOH7uJ139M1f3
uP7o4vtu4vJcj/V5zUCueLuhpraYzxGFIsI3TUjCAyvRagBJTxzxpwb+ceXRdfYifBjf9ekRRz8x
hdAfIjIge2TThC4NEIiYRtWmvvwT5CWUDR++/OheswUwviJx6Jdfr7cJqMlK3QIqwEZkoQMwctQT
+3tyl+l5+u28ja4zCWT4zzAQ76uut+9Wh6LTHI57h9IS3BkWbVHBrbX/1ybLyH9/HvR8qDild/C6
6mx5Q0P7HXipVNcOvq5pr6s3/k0/on00tSo9tP/1dbHqKFohYiwqieMiWrl33xg0kWGwAbvVTLRS
YcSQoSFIEScu01Oj/Z+Pi3VHYUrlRIWcCTjMd1vyfvJpMegw332sdMBukD6rIKX63n9OmJOnCSvP
KRJYlxRQvkujdR01izpU5AV6lPHGdIRk3epgASO6JS9zjO0NnN5c7pUpQPFp51k0L4B24ZxvYgsz
s0YFZRZ7hsIU5qrAlm7/bmaemvjHJxxFUwWXRF7Ti8KJ+rIbqFBQ0TUPH7b9WoP0QsPkKjAF7Ww6
a3sCoKcX7u/ejEytTwQ3EwesvLwmc9zydwvMODukEPpmA8OyN6aKcP/liv9dcWRSiVO7fgCbT01a
r69vHipxcNo2pndtszc2L0fGMCYCqP9y9P4uOrKjGQmDCLBhATUTYHE5mi1hohYpG+AGK3CKAoaE
wgQEvS1nuj4r0AP274X7u/rIlsYF7yg9h1dW0ZJHwouMDV1rfsnNXO3d+3g/dEsMfcC67nqAoLbS
fXLC1QcQXR7BuXiheOXoBdVscGtP5S7Cs9zl8QSMTK7s4sIIJT0BFR5tsBBUg71gfgqOc2qIgKHg
CurqdGOGUWw0RGixVlu9Avb6+y24522/bdPIDIN4K8FMA32S89rZY6Lf2dyKUwPVxFyDaN16C76T
1TtUQ27vW8wUxCDFFgwfRGGrVWGaKAJ8psvP2ffMNC/8/lXS/BOGWWzkfunrYrEyL5hJRc0Ak02o
aM6OL+o5fgVd8TemUwK7aoGP+P19npCR/Lhb44kronhdJMQKdWbY2fUa6QLOm2CsdLD/gqh4ckF6
jv7ZQDToCAi8oBJ8j+ke0iOmr9JMzViYEQoRXd+SXZOAOJPe6BW+YHsCvmERWscjuGn32cTnezIV
g9d9WH30+WRPZFzHGfD54MvWIFrA7AKGy7SDtkId0ET5yQMP2BFmbOJ23w34L+89JsYpAEEhfUXo
/UI1yaYXbDsYGepgFtA6h/ncanZz63JBFlQcFq/+iTYadLT1PilXs4iJMDo3tkfRbnNZkS36S8gk
J7HoT0Pqhw3iR343UCEJy4XYoPMVCC0B2FM0xdF5tBFnIHHTTZ1+GWSPEw5w6svcyzoP50KpE0/w
e/pl4P4sC4SXKFcBKWYfRHMHdjMMlDjmNyh5ZlMVo8l3Hnk2WXITGeNKwom1QTiOUINyT3tAicqm
DcQJyhM0XwX99V7ZTKXN9w397VyMnJtXVr1cZlj8ut7Wmy3GaFCC/BO/g/AUATwaLcBuo1Tl7f0t
Rh4Q0n7+bw7v7724D3M97H7uu3LFDRx2nw6FbJFAHBjdVrHzGkg5KeJ9Bmq2KeND3+23dx95vBZK
HaFcwxagIlVt0SjQ5jtV12xalgQbOpJGVEkms0b6t/626sjTpR7PRg5EXpGrAp6IOjoaOIlFc/IK
sLsNR9m7YQaOxnJKnvx5DPWwzSM/VgZSzIkhtjmjHRGar6LfeK8M5Ya2Slevm7cFwrfJaPpZbebx
Vo/MXugLLKM0vYB5pOt1uz2dDtpw0DTET3AuOFBTsBZhYo/vDv3hPA1D5XfsgC8LtwKqfmWB+htJ
jPegBEyORR9IEyHyekKmbK+AqNsU2psZvb2iTcUaAzhitAZcnDpw+MAE26Ab+pxyBHSnfzkE9/bw
wwMmOYmGSIE5XiN5v6FKBkPcoPAPnbCZtqIpBizd7PsO/piUqX/udf+eg3sw9rB61+bQhwkEurpl
wdBBO/xg2xpQmbjnwEhOcbc+rb4+HIB/5pkTkZO6Gq97XlNMPe1XYqCahu2bDszbx+8pf/c8mn14
xZFdqzDl7bctViwAmLjSIDpH7Qstf4yCfJiIZwvNDE8I0KYcycRZF0axe0lKoJEwpYQ8BbWo1j5x
F1pmvvc6Xha+EW6N/aQlmzrvI0smNLlXsSn1XjBlmMnCaYpB1Du3LxhTB/gaOJ1Ib8EOOfG2TxQd
fgQ0wsiYufwg+EzE3y/aNdwMFhLGWw11FA4QfGArOoQWaP+uVv0KDMurEGPzmF/JtDpGbLF3K7CC
ToV4k880snJDqZBSLWFtUvMKEzfMT9kRpX5qb1JDNxFtARE815BSo+2oo2E2+/6EvPfvke3TJtjj
kR/ZvLYVS98Fyg+2dm2sBTNCWxxUlLp6OIDmgJ5+lCZx9Ku1jzmpdrnfK2Yn6rOJx5jwceKofJLk
MuwMGAYQ16DtgngqO0JoAzY/fcFNQBGFDhZt3grtZbaXT58zcgEqCkHOxGM8zaD+XkdxFNelSuSH
MRhNqUFGNRjAJe0GHezTbe6ac01cm5eUlilRI8wAtAdWYSq9vZuYXyzunYnpweYxYHATuhIuYWlc
HRteALhLUBLoAHYUGOuECgoYQ09b74gU8wt14wJegE8M0ERaaMkfC5tVMBtCq5jN5mX2v9USHzZo
HARWfOmIHA4tIiB4yENz+QL954o2pxYLHFBmRUETE19lwguJIyMJ+sUychNkk7gpYLu4bdEXDyyo
0wna/Au/Oki8thOMj3sUtgB4DGCN+bdL+4OAPgPo8r8FR2Bxw0AJKtsY8IbffPhKERc7sCfYhnOr
ryGnhHFlyLOjW4lyrq7pABD0l2INfobJMPx5JPyw9MhsBIML3ZCQLg1BqcUVg/msjloPukdQfdS/
dtlsh+QY2o/aRrFeoEy9D6bz4adf5OEhRlYj7uOUGej7G0aGcQ6LgtP45RyQ5EOMcUtgK0xaB2SX
vsFAFVqDIMbvZ+J5NvL3CcYgkXwQnbrN6DYYVxUdPAgJg7QKPaPAQGnbBjgS4dLmjUAuEEGqa5wn
DuXz4tfDA4xMBSl7ro3lTjj1SIcQIWMAeo5sCCeAxkUoVSz2qL1OGKjn+d/DqqMCqCd2xItFrIpx
kCui8jWuAsI/iHkfPj7QpOP0DXqE0LjYf08t/bTWzKsg0JWIiH9GSzt+Jjus2tBqX9oDL0FbCRaG
lt8RJc2hu2bHq5piOzoANie+9p0W8R+r+LD2yOwoiedwQtXevZSFJtLpEEIR4bS2zkswSWDwIp8h
J7XmpDGRkOH8ry6DjTzBRFcHVvqbg7o55Oym6tH/5RT+3ZORZfJlplfbvKbmUKbssBhbgvgrRB60
g6rvdq/ACUASrN7du1rLKcP4vLPzsC2jIC4TizqJeXySP14TQ+7e8YAG5gfqAC86ZrFtICAnLh59
pd8+xSiGa4uB4xIfnwJr+hvUPrYADAA7Za9W7g7uiA7K7CdT76d4FbCo/ef0jSxuqHq9wORYtrCW
GPq/bhG5icvIyNfe0UN90/4ASOQ1ANj7pQ71b1wAYKCnrsDToPnhIUa21w9IGaUiPvf5es3mqHer
Ft4eQRKaSxtibJTZcTYVoT1PEUDyhH4HhoDACPjT14R5pnRJmtAzBmCYimnW0zsdltvB6ZrASy9e
FrjsE6+q0ts8+sy8CEQamB2g2M3eee0ePFzZSwwmbGMBdDwGZlqRmSBav/fj+8/DAapevAVRle2t
wUM1H2fwL5wgYxIDQBUu0wX62hXIxsCyskrxqIdDuEeZyLuw8wu3p1BCZ7bTQIA03xUgf9yTbB2h
B5rvdN2lqrD7b8bY41ariXXOM8hniuCHhJyQ8/b5+2l+BruDmCen0PdUBDLmI/PZQa0Z1xWAt4FF
A6aw3BAdaP0bQk8qGvwlrcCmlWr8TQPkGomnB/0UIGdlA2Rp7lSlh/qMfzYdVMtQnwb1NT+eA2kJ
SZMyVfmTYYFY2gLFDtV2wyQG0oJ6/nLcg8BQ2kx86mflFgQyf1cdHTCu4wOp8LAqM4OCbg1+uRtG
HWVTxL87zB0ArXfcIxmUzKmE+5ldB7ulBPJN8C6DKWdkP0OFuEJdEP6EjjhtWuH8GFCNA9hdEDZf
0mto1wy+Qqx3NA03bGf2sbMxxeEtlP4DTMrzAKxfhfU5m8HwZPq3AzUbR5+ShH9mZ4EdBogBfD64
EmMWISnJVJENW/6Ogs9BFiZpBGS8kATb0gIBJkJldQMGQoli02YUMDVxTJ8YXR6zQQJsDwDfypjz
IhKlsAkal0fTC9xpt9t2bqUv8/cOuEsEHD7GZVfd/gK/t3mbHesLjqjeYSAQ/NPD1I15EgYIkIwH
pZIs8ggERqfFETsQN+YFORFIXlBOITrdeRNj/RadQFS6tSgwFNOdyQxEATQQffURARo1ALSoo0mT
9vFZT1jACCBKQYCpgVR5FJcIHurScZORk/+dQTRMBsbbOwUnFTxwcE65jiQFsxuKC5WQ/EpABI1B
X8dgIXG7gSYeMoe4MnYaLWUmuhpoAzPjWsgbRLqInsIkz+ATF4Knxc6xOE7Aoo8SXZ+QhmOLnCDf
RtbPaFvgzoRWV1IL0wtf9eslv4btctdavfUKENoCMmWKDmrfvjECjFGVm6lc5lkdQgTvucpBbQXb
OO7ld12m8J5D2FPsIaq7uhKwKdypxOG+ZfP1ewkQw9yxPi4Y1+lzA9aw1le0mQ1reO8CudZe/fwE
I+cwZQ6pT/9hDqGLKBDAc2Ugl1T8+qfnG9zBY+tC5BBit3plISN/R032UC1pQYCyLVEQ5gwQdOP3
68Y9Wxi85ZwgiNCMEO9R+IPzExU/jt1g4BDj0P7uNrVpgAOtiuNsquj8LwANL/m41iimcKXI6+O2
44DOuq5v6GyAUkeG1oe2WgDxNptu7v3jZEYLjnI3NU/rZBiwIDMD5h+QZ1peoJ7dRtUr3C0AN57Y
z3+xV3RJTqJylxxkse7SLQ/7mQ11Xisulgw1j9cB9NUFQFvzfakfgAwHbRUquxiFQ7v3tdBgLjYq
ejkF0ogaQInfv+2/eZvEgcJaUeHyMfYlc6NUosub3o+6ArYcpQTKdQRIGsgGMbUO8jpcORVNrNlU
OPVvEDdadXSUUeOtlaKu+VO/BzCEXjQFDTyMd82tnWOh7ip8KFtpe59/m01mjfST/rxIP995lCc0
juBE7dDwp3avzs7XAXOJFuWTsOa78hVThSYGCl9XC1rL/5yEZP3jMEavPnIYucOWVZXmPEIsGrnf
1sS05hHAj+glYbLO1BY+gK2TlFb/hjWjdUcZg08n7MQQ6y6vV4qsh69GnvqFIcNXqC0ChTOb6lJy
/16tn/s8usuEDVrCFyWPu9yanNXMVcvdO0ffgaKft/79IP9bCBq93+gecwEXuox4XyyGCwabHzb3
1s3jWHtH9HqYowgCznyA5iFsuohm6vmI7ixGPyee459M4edz3Ls4D5c7Ct02IjmOtrHENHGsGevW
RCej+8D9Wr9DBQqdcRSlLsQ1L6a7e6U0kBPP8G+ANnoG+mEenoF4EgT3+grfeony/k32NSnXKecb
iCLszSvaZDl8PUZfpy72mM9FQS0GSSkGETGDSLEao5ULL8v9Loz5JWuzC+hNtpYL2dZgjbG3jkGC
7IWrRpnVihEkmNr3NwoGXT2jIIhOJCgedL7GMW/OsG0HE3AYZisUFv6nskg+hcSoXR26MowVrr0L
8DEgUFkUOYREgw2brcO5DKnOaJYTLa/1rAepOaIsLz52gw5CgtRoDn6jE9cueT3oNX8e4+/tlwE8
+1lg1k458yBXMGhcCIpwCPZVVkU0ltjOS71MMyNnDUbSFehBTlhgboyB/7NnEgIOEWNnMn78+bWC
3in4DCIZy1oO9NIp9Qqihf4xlvcBByqL9tPJdkPV60Xh25lYahy5JMJX783LQt5ABg0F7znnLh3o
Kngh6Ld6W4GER5qj+NM02j5M5lHy6oYXdnjnXfxINL/bKWGoB9yylBUtg5xSHnmRNrDnWN04UqP5
QONCtpDhCq2MjoN4jhw9816j4KXmblFwaNu1O+w7dhN3c0d5YaqNV2/y0tcCfhULNukNaHoILaQ3
ZEYXhy+uWzrsq1OthnKf95DYzJYVF+rxwele3BKTNCJmRnvPYjvo0K148atjV8SHgJYCCq7o1PaR
VsXztmk1FmpjMb/2b0J6UHvRFAjUCZJlhuyzUweNcKkpu94x7mo9BIlx0crbYldy3CwoEpsJDwUT
GUwTmlIICkjR1bLCN17h/jLHJJ1VN5AIDkVd6SB5IwYLLoW+3QC1KTewZKY1hs5fI2ZduWTWx5eC
n4UukGUSDp5LljFTeJoqprbXFUaSQQ2gbXYMHr1LzYBR54EjWu6Acy+Az0XJFkLELwqwCviyxWJu
DJrhWteBBbr1zZjtbDn8kOO3360TGZnkP2dN5TnolIB9nx0DZpqiFPnaV8lS5YgWQIwOV0UGcETh
NC84tqpntAHUgxlgohmip9VrHKGXwoNPxbddFtJrZayHDsrKzEfhgk9NLSaiXOoTHnzz/QF5Oi+r
slAnAzPkz8vQZSUvYIaYLBPpPaFCS3omLZoYEb9nR6H5+3aMAoE/i3EgDidUIw/i4z8XkwTfa3hF
JMvOEfTU23PprYfUtlNpDgEVdLoWuGri/aBZ8ewNOZkgy0dDGZQTPxfN1SYHEbxDlmB4nidQtU3f
5KDRSqEwhOSDFTWmZBdRg9ytBpIKmWTeY5ATlOVtBbFc/Pc0FfcFUxwg/5VGns0ocwFOtctnoH7Y
qpGiK3G7KUO21BWPLGquOtc49KqQzOvCn/kwMESC4KPILwbSrcvCuylxtyvBgU2GQZNlx0ydYC8E
zTqPZTNK57IXmQoekSdvJdlwLW+qssFliuFKpRYytqS+yLKr16LZqu2FGfBMTWE1yrXFTgZ+BMaL
lcdCo4VwmuAtY7CNo785Y9tcl+Rek1+CzDUhGmHUg2jEIm8UlTTzvNPAu0YHe17UKIAomJOQD2xQ
ayWKYkXnGLUaWb3k6b13yGLITgebolDmZVRoqpIsWjXc1FH92VRrQDb0Ii3MbGhMMej+PDaK9hm3
lot45+VnFrWKWtm3/HcanrvcN5RT7nx64D1PK0XDb0iKLz4s16UD6ojUMVlpXouJGUn51u88S+qL
lSREWs1+8ZCjc+FUCMPrSKZOQfjlyOFnEyRGF71hzNDOW1HDNjIKOmRE0tqi1RpoxUQWW+5buD4e
QrlMPXcbRc+5YBb2vc6UrZW236C4XQhQkfz9EtCA858bB9oewiqopvD3gsJDsMBGENIUHLifFl/f
jc2mqMyMsAaf8vbvKyGlf7aWDNVBAXVURVBGkbffJWA8FxqyJEy6a7JuEWW3toKphrf/8Dkw0Itf
RZuZXC8vvR52EbKJqVMum5ZFbQK0315I6TNKKKgnEGZwzUgd9JpaB1Y0ZQfd+q56lfzOYMuvpK8g
YxPOvHLdQS4olqNNsAuSbMbk3rKQK5NhM9PLiemEIIgqHK2F9G+eQqjZIysC+HywRqUZbinX4Qos
kf9OJJAU8oneBAq4XkC7w1fm0GcmQlydJY3mEVcb2iNDOogTgSwddrKLAitLQwhmvqrpghAItync
ypPUM2iMdGH4CiCk5pMP0V+lCC76Yc4QlFkCFHhVsETmRskZNQEDmGKkbqX7ZWhZmSNBMblbeWq6
zol/6X3Qq3iBr+Up5NRLZ504mJSvAqNjuAU7ABbV3yqv/hzAlAYvKaVG6fezLg7MUAkNpYwMj9n5
dWzkVaOHYakP2beEAJEDs01CboKT6AHRQ5Wd8UOzhAhNULdWlQ/rBvIt4HRjoTYOLpxK5myfCyzC
bqS6MFH0WcjJrhXfex7wJGg3CT2vY7xMG9KvHLPOjAgamhjUAhGYSb0L080YAkXPolhw3IuIglSR
nUGgYCrxgednQRvYNdQ4IZOmhhDAqnmrZGW7qVyr4GU9izutcGtDkJuZEEcbTsAWyLBOwbBzBUZv
mcZMcg/yRbi6wYAwzuc0XiwmuEjHkffdo0CmhSKV4b3As/7TuPcF0+REbMlyQM6TII4061jQ1bjR
Exdj9YgWsmyYu600w2TrtsL5oja09usl/bnBQ3n16lVSPjxUDeWtmmihS7S4aCY837hV9+dBCS9L
AiQGBZYbpaER22ZJ5ORIxMJ+k2chpLnfYnKTGGh0vca5uOSai6Lu4XIldTOIUEfqoZfMRxD2Ko0w
jTWJEWwJowY14vAhU0wihzhAwKzH+bmWCt1NWy3LDzgyExK791722GChVEEQJQgCJKtGxQMxFCRX
LmBEHERLIoQmmhvsqYM9Fvt3p7Yb5yzK+UTR5qnbFnjsFughUB28f/kHMxkwLdvWSQUzCS2JLlTg
zexahklqXVNUuyN8t1zHlpNuSC7reQBWUhIZMQKYHi5HjYu9EvaaA9lBVcDwF8/pHoNbzjOaglPh
cufQVdeDCsr3CjlqsUjc3hCTtZBCUyupDYyMax04kPnmFraJTUpYD9JrGcdbvjvsYnbHNpcMok0B
PHEsyVoLx2koGWBKJeTehY/WBzSCmOgGNp44cZrG5Hd/TtPD5ozsuhAOhE2lGDFNcCyrQ4SzXqR7
Gk7U0OsLNjweF4wTbPIqliungTxMsKiQhSmtpLHJ3J+qKwsj5NKfBwL3CohOUNiCT/l5D1UU3Sq/
wtdSENbwoqe1HsbcEIsnDQPJORVRfoPdSWZS69ostKwRbJkZyHt96Amn68zb55KET7yL2rcUqtjK
vldzrQ3OCHfE2NUiv9+CFuJWwJTkwy2W9r0HFA6bmHTLlfqzCD5U79uPToMS63UK51A3U+70WSRJ
FXpARolODPnnDgN/zrtVQpalsnHV3uhj+aUToAHjEN2LvHsQW8PEh3CMVb+Wu8bGuyXuVKOOe/og
UN4BZ4oIScB7VeDhbiRNz0Y+2kVLCLWB+y5aNT1vQCBbK7CJarzHpqVsZtfkjHqQGWTfPqI5OJrf
w4unyY348Bijj07aIuQ8F48RhY4eNaLByhsFuk+oUmk5t87a7wbxhDdAYdl/PTTQHxNTxBroccJ2
Ff1LXtd2J+8qAaQ48v73h+OeZV6oiaApw8JmyeMsXx0yKSW49suM8+0638ReYvWpGatg3yklIwnA
/SV9ubFk8nE84ZbQUXkSeD2uPirz+jzflQ4jccs8tusW2jf5PhLIjMTeiUnYRiv4Vvf9PyZV5c8k
i21fiHaN61lVa8s1MTuIayGNuLpib0ByySAyCGOpzDq6Mam3RPQccABf+4e6uUXeLSrA1c6fWegL
SemgibCJLu6WE/RW74FOzHPtIn6pBNuPoyPOhxK5RoVsiykY3VMR30m9ObDMtkxd3NeXvvP1xEF3
HUUhea4mgZ6mkYbUMJKXPbKGtspxnXk9V85RvVS4q+gnOitUpimEkCjqEw3INTvg0jWb9MegxQIc
ZH5IYvJhNBOqYQ78qe3mkEIRelttDbdlzxJsBf07KleYiS6OiFSbrnqQhVpncpBzQDOcTaAthscW
ERK6/XsrtHYDi03NIPK5LHJ1Qt48pFJgKBeh2vj1+6n6o3I/doYSikZIlyXop8ojy9t7URMJAb4c
CStD4UBImSA9YstNkAEUH5kecxACna1lzSXlAghbXWRqW+wBlEyh8golr2hDU40qPsvpm5dfkyo4
RMF7l6ILJ9/EYNMWsk6CS8K80IQ0ZZCuWGKv4v6GC0g1ahFqqkPNwjhGG9F5cxmnsBRR0OI4tdss
X5EAmul5pPskvUIgY8V2e5VFmQme0XPeUqE18Kd8Xjq3KJk4JWcO3kHkfE1tPBMTvVpPFlKnMxVm
AVzPYDs4y/6dc4gpNWekBWFt1e0KfZQaFk9JDSJslXwRCp7tZt21Sjq9aRKdLhEjiPX6ZecHRqGs
M9nTEddo9yAC7IyFEphNDM8q8vbgQAeXW8QI3BU+NjuvN2VlMYSc7jv1vhU8C7usNQJ06BrezBoM
W8HixAj/exURtssYYmkryJMTLMK6pabCCg18fwAtulYlJqY5dq6S3qtHnJQYDg+my5boQo0nzRoT
fPZWmEirggVlrPMyxKyWN4LhNVC6E1CW67+kvpwJjqInwjeMv8DeZN43GharhyKjB45gOHiaoA81
iHCRPVe+uJCLFcEj42YIktcR7iF+qiHoFKLWRctYPo4wapFGCl7RLkMqWK5ZVBsjPFcGZcAqkhD2
eDayVAiFQi3nlcVjFe7wHsbdovZES4ub8p0LOU11nQvcPytV50FCWxSKnLjRWYjOrVzYuLRtHOhB
Xi1ozMvBMiSOozMpN+tQs/Uy/AnIbrbhJiEnNxRXbqVqPkAngy9pSol0qepNHr/rfeANt0KFobQj
Bfgaxi4ExyIuO0tZhFBg3VVgNFLoYvoECdRMTWz8mKszz0ciAMvPx5CV7eHWweM65OK+LvtVQth5
VFYvpf8WSy+DwuNmkAXS/445q8TKq8gaqsQoUsgxNvXSKwMz99uFjF2nKSDxrEwwSOnOfN/dhkNn
Kkw8Z1gUuGNnKVG7g/AxSlqcb/LRoJiJU1e4RlSzlpJeaOE2ckC0nPaLtGiM363FuPF4j4pkXgVg
AjEDnNCo9OSnkSMNhOGWYcNbafCN7FkrJVcX49aMcd7C8KvGZxbeygJQcxhYVHwGmA4UbfIGFLfq
genxdteugDjSUC4cP1yncT5POyjSphea5sDy+JU74xneoPGGIrVrlUutJswMTj38/j7PaoUytXqA
myCPGSdbaRo6FSvBqTHqQqoDxHD8zBdBKyqtSbjHE09USsaN8Pv+oUiCSokKETDhHnU+xDlN5rNx
FyPAEH0oRAy+OeA+cwqSOmxAidKok88c/pgSSFD6MXRMThgNyMVtpqQLIaun4r8ReOLP4who3QoK
WOug/vIzyG2lToiFtuGWPc5U7KNxIaL5wZ/Kfu/WKFsJL1lZaRmSFC5FWaXWo34isBjPJOERBJbH
aIwowfWI5J5mPuwIW6qQTckUbinkZy9gF4VXzTOn1hoZJPeJa5QNwgZOgrP5LCoUG3JI2Ga8IXqh
GQpvDqoByJu4QNYGWEkPtbPfTwj3b9yD50M2LqO1DaczztqiymkTLwlR4eVjw2cc6smgA1J1AUzI
UagwRhCAYjCrTRrVx4grhm6fpNAAZduJ2/ckbxXQEJNwYhG0IwYcf65QkmoVNZllXh0y4TsU9nG/
wNWizjFpIafcnievyL8Ft59rjkJisUg9pSqwZtFeIigd56bS6FK18MuJwzhu6d9PggDcHCofyLlk
ZdR/LRTeKUmH+BZvB/vZJcCFdUSXSiS91XsfwY06sS07vu65qQb4spHK3ox4jo7anVZkBDb0NSvR
ZiOWk4U2i2JtDgMexYBvifLMT0UN3+b38/GkXiOwiIuR1QOGBLjUaH84kjFMQ8MnFQ22Cl2X2u1W
jcQumdIkeX6FI00Ff97DH0bAQbXOOVTspkGvzP/OBf9ahRv4Vjb/P9LOa7mNpcvST1QR5c1tGRQM
HUjRiDcVJEWhvLd4+vmSf8c0CTGIme44R46UkJVZmTu3WWttezNIdShP7Y0c6ztTc7x0OhfvfZOz
4WFt+rhoIrfEtv563o/OFM9S7Cg7WJk7pUCK2jCDwRxXy6iFmVNRzyQH3dLHUl5w/FJXarb5YG2s
kgbIhzeRznby7di0fjtatNK0JlhDYMQNy3Ct+Tfp12OW7bNmuCATGPy80v/aalInAvfCziDNfFrX
KWhLCOxqUnYkSA75IYhbxVdGhDaTQLLVK/zMn8f7xlZzI+gApQiMVZMb7+tiOYfUKWclV3ZqrgXy
C3hPT6+0TemYXsu2kifPGh9ypwkpH2jyc+zcGBNdQKX0b9ZDb1PK1f/kgdAqdkDWIm9+2mBdN5Mi
Im8k7yZ8x6PTB+ZU4oFeDiXahhm+qUiqWYavVJk3OHqwHHAn9OM2b/OQLiS7BdXO6WzzpH/vEB08
M+ZI1h2OwKlLEBsE76g5KDvLDhOZHg7SYUUFue2GFU3FvFi9lKZL02h9nG6bOooD3+rnhfm3CMcT
kIHEOoN9/SedV9Hl7iAdB2V3GG4l/cMnwZXLtIclfp6zq/NTFmf6a8ikc1VhhTV8B8M4zR/mdWJ0
SiPLO0VDhzsJIgKYg4YHxK8ck6Yuw6PcUJBqA9IlGT6SrUe+0kfnLs9vjDOFbVMzwdSZsnl6ITSt
mdVLoco7Pb3rpcsus30zGWKX7bxyalLVxDZm+8BmcMmhv3d299jPrU2hG8SYuMR8pQzaunOTLA+1
2d7KFTl9g8AawvSCKDoxsLp0R8+UknNoxI/k0ukqcu2bKsBAcaxPbrN5SWmdJE/yTp38tLkujzu1
2DozgUxakwPyqtTtBk+Z75XMrWp6XPWE4ZF3NuvzTfKJawfoqEW5ic6s+olVzJtytoeOc9VWNH4k
uSMO0lHSffR8KV0/kBFuMXD54BO6xv1vyUJjbSrOwTj+LaPxGGg/cYRoa8/DfLU3R3LjVQ8lSNx/
bfJi29WtzYNEnJe2NnZmFzrLkfSt6iW5d2iCaQ5GtF3bdPZSSkM/n6nv/B4srYwolYm5sU9Tg2qc
aZGUGfJOxMv9AebZND9UEu2zKOXMcqD2cTATeXIc3axQQ8mSgkbvt3k5rtMoOXPE/2PeT3YLb4cu
9jp9W9gXJ5X2SVePRWI6847mTijGLJ5vDO4lDadQrXpCS12gpkHbZ8j00OLdtVyIXADzHNQoP3qG
0SoAWDXSC+K/68trx72mM47oJEBvAfE/nyUEjp9f6Wkk+kVtfl0/g3h6D8P3m84Pb0IUPG962kjo
iFzTt03/dQMOOvbf+WLjJ96b6ddr28882CsCk3V/L9NX+jdtMF9al7Z+vdfAISRU8hDtfVEFQBqp
ldZFHVu01vnLz7G73+//Ig4aPD3QLRFK/p2f+Pu7uzOO5Df2C/VAblEZDUFbOe2mq2O6Eq1S5x02
oyaKzc+4cqekW+HKfRng5EQlOZEFIde8I/Ui9ktuDq4+X44UPeL5r0hx9NPsfyCGqutWvsGF74ws
sDRrbcy3s3y5zNZKL61H2outDP0+6rJLCjqgfthsRuw1peLb2t922R/HYjWojpc341XVqtxvFtBu
/YI5xVPr5W3vK1Lhlu29NMveUdU8I60IMOcz3sk3YcLnGZ9GknkcG/mxYUk5laQTRtlT8jNDnAIw
T1fVFgniT6HS7KR2NlogoRwyM/QbcWWNrDg1UFIYXX/ldKXP6O1sELiNPolU1trR6iAtAafNoYEj
XSaPHbHlkEtr0jAi8YZigisS+kr2+rMFObci6tenrVOzMYuFFRmjezI2QCXI8P48xDfXn43nYYm7
TyZ6PamVFsA1KytiiNQOTaKFZUv2lvJsX97+PNA3vueXgU5WfuriUe5VBuKqIik5zNtpCMiN5kuo
nBN1+OYa+DLWyboN+qGysk77ODsAdDTr6Db9XuQxf57TN17Tl3FOrt+4N4xKUZgT9R578YYykOrA
bDYNDb+q87fs9++KJAP1C53KzYn9lrsmk5v2+PGuqiXxzDksxXWWh/M5zcDvVhAdcjoUcJHSClF8
/9M5qUp7KKyin0UI1pqXxKuRRFLyzA353YQ+jyK+/2mU4zJkhZ5O805O15w1BqKGrDv3ff7684s6
N52TlZOaJJc7GA07o99Gy5aKx6iAQc3P7Ifv3CD784ROjHbeGB2Im3HeKXfHu/SXca0GuLfgMkbL
G7N18mvYUQa1kjOX0SmB4MOsfRr3FO9cgK6otXKYdwWBnb495A86dZ6xXLwKuyQrj5xrY6E1X3JL
ms6igLN0t4fubzsCxJpjv8NZNciLHsr7pkhX+mh6aaHd/fwSzrztj8rhp7ddFK0ujWjv7qg4KGNI
GgQLQB3ybELsgy9x4uh8fg0fmjqfRiotGSnQiOWoit08bMeRCoNKQQkQx34obxXAcOj3lZej8ty1
xzMv4zuj8PldnBgFLRqUsh4ZXJIFZmdxgdvK9QsRbhk3H/eEk/79eWXPDSmclU/zleAVpP3AaeX1
H2lzx7RxS8oUHj7Jfd18p4j084jf3UwInmqOBgQEEvDJRrcTZULamRE5UBL4gUVtXUpX/6tBTjO9
BRXBuekYpDmG/7FAi3zGIfh+T/7feZxC5W0lK5xGYk+2gxeR/uOcMJJV/y2zh//dZE7uJLlrRzmp
xYollCNoNBXgb/w8xPdW7r8nc7LzSAiOOv3hOGBAgpbsCj/w/8VlODfMyW6ri0mZm541I90MJoPK
FolMKjk/T+Y7f4GG9OLugURJAvnrni6dvE+KLJ93Q7Wz3rpEGG3p+BxhTs+lqb7dBJ+GOpmQ3muO
3OsMRQzGhObllgwdV6q+nLmGvj01nwYS3/90Todcbo+GUn4EDX1/NVchiYKfl+3bl2MQBcNhJgD+
oPZ9GiKp1drO+mbeZdBdhi2jkGg+a2HPjHJ638hQBA6jUX9M5DBlAgNAnyW3cM54p9+PY8uyYwjq
+SlSfpjNVG1pNLqL01txk3E2gYiQHjtzcX+72Yz/Hudks9VSoijaKFZteimdfU0UlJYCiiTjOlrS
mXf07X77NNrJfov6yZYXiuLA+0IMDok2rAHv6GyW7dzyney3PoU6Pta8JrW+AgBGEqZEQEBZ/bzl
zk1HPMWnLTfNajmXVvVx2w5KOCRiRsC1u3Mtzb+/1z8osAZ3j316IcyJ3Sp1VWATjtnKLt/bfAXI
Y8mn8OOljQBGGs8GjUyy3VWG0o0Pjz/P9dsV/dAGMHDsSf9/neswIdrWj7w6Ldp25XY2tna7z6vb
n0f59j7/NMrJ7Wpwly9pzIoW7pT/tcAFLNK70r5O090gXXKRnNn+Z2Z1uq6tGqmTJjbkcbki8mZW
3BtnqwHfj0LNFpYjteJTgSrLrppIOvD2sEtmekXRTS8vtXP16O/X7r9HOX1DmXqwDkPGnu8Sn7xH
B0gAs4GtNahsKhmghvpMGHNuYievK89KQ24U7g+7usJVIYZhNP0ceO3biZHSNDTdgCt8iqY09Ukz
EzVl+fowb9fguigRSC2Nou3q99lS4neFUrqq64QWIJvIqJ6sY2Yi3V6X8iQukg5bOGwP3f1Masiq
HiOwa1S8wFj9vO+/syQaECpEJUxwxR9hzidLcqhHZxlndfqozgB5I7GW2qScKoFo+HmoU477R8hE
Cc8h9U+2GDr/15Ns6LnRS5Yx7QQ+sR03rGdnP9rA5GSQTriCCZxG61Itbm1V8ew34RPaMw+ytyks
1gqAmay++PmhTnUP/vNQGqk/nSejvih22qcFyNSsrA66Nu0KFPR0Ugk3cXyf9RfluCslrzlsE/Wp
7vwq32ltOIFaHqjm3wz6doAyl68hxRjWZax4/dE/5Cs7uu/mm1ZZH+VLalqdQ6XxT9Fe2oNnjK2X
XtnSNt1pDzbgoJ8n8g3Qkp0DwAXpBrCW3N1fJ6IYRyDZyfKfN2mlL+Mk+VgWAj41klbR05Tegj4+
6/2cduH+rwX873FPFnDsDoNSE5zsinyrd/cFSO/0cF9Xla+R/ZlaEt8axM6sCpdG8c46rd/mF4Fg
K6jlWLDnTlVZ8kM6TbPM+JSRuqtuP6bXZBaHPJSV60PV+4MF57d1G3rsTsUL5L0hvj0kYQmtxI6u
LfMO3BfFUWifWuprm5/fyndAEfvz0528lcEcJkcFQr+blrWlv8ftXQ/PXbOeUe0iMYyse/JnbO/q
kaq/9pZYz+h6e7ZGVr9QfQtSlkbbgDlUaul/tF8o2QjRHZzX05Mfy1WtsJV4byQwcCjNqoVi42eX
xSaSK59qzRTrQaadUzz91syhdQEoBb6frnzUcD6duLpOS6OqZpZkDohlUwvVcOVukS8Jcbyi9ND7
3Zw3rsKfPE1QYOIsIbkiGl2e3BijdiwKK5qm3dwGnYVoDzgBx4Z7AiYvg5lgJuM2q9RA4L6owMbH
fqWl56TaPmqs/z6FAAQ41LTBjHw9pJUxdrldDxPUas0dxpfS2MDS27WSvcrAlFbj0cuNKJyA/XIl
uUk9+kbRkciiC7h2W1CIJstgVeM124RdRJK1akLahntNJ5P0etLsJEjBUo+AjkYQkoOirdvhqqhk
fzIGv+ybFYQXNd6OqBGIq0XR+q1hvUGdukgoxpPj8aB2XUiZdhEVx31CWCuyg42y7RoWrS28A89F
UZwqBmFOrfOH+I2AVMoepLGDs52vlHQXJemqq/aH+W9GDb3OE9yA1wgoWKfJV1104BVYF+rh/gP/
YwFLaBtMgwVtIfOr8aaND/uua7wFSOnELCP43UlcnNFOMP5lS2AyQSZ8KIEAxDg5nNJIB7bo0E67
PjIDK0WzlIwoMOIBDrlhVa4ch2oLYHCTQDp9jJUrmdJNt3P0biMQ9GILgax1xxmpWryr+XJqH+Yu
Dxab0hqIzaxsAjXZc/uGNkRKEkPO+KCDrrYr3W0WwOTH94rkX1LnvkAKggzyVOrGgssywfActBeS
6DFZwqF8ntQbuy3hxp2p4KrfeTmfV+HEgDtWUc5a2087pe8pZsHQm7wOfG8zPNt0FlXox7jU7UqH
1ZIDNz/u2ARiYgq9MGdwtCPwUCddCRIpXRmztxpVIDW+ko+Pyai6Es6gYw6+2hz9eV7OuC+kx787
15/eoXBwPlkT6ldDrHRcexVwZEVj24ELbh6Uct+2o9eZbj0V/my9g1oCAu34sPZiErVZqgsP51i/
xOPzUDtcXZeRI60OJroCXj08z8myiw11ZR7vRT3bNBZIl+usX3WifyzBDuj8QvgszrjGuybdKND5
gLxxsonEcgOZJudej4Dgcvh4AC4BX0BgpLJ25VC1lZtueOkaSuU5peoaWYJ5hmF2dPXmoqfQqzvG
aj6i58C2GRX6CqTUgCvwqarqddrgymP6Gyw5OZpDnnpTb6/VRtr0LzXrcJzsnbyIyq10uK4u6rRf
C1gHCdHC6d0ZEQprIKtD4VJXLwnA9fl2jCEhJo+VbECUmoKUetuECoWog9pS6glbAf7akPs7Ut0S
JN6xvMIbFhhtvAyHj4O11R0kDFQOTR6k0/Ed1GyAT2nDUq7td/ghHsTrglS4YrmpA7Uze4B7h5X0
nMoAM9F5JsnbBlCpDKw8RnsAhpeAqoAMVjwwaWP2CzICKhfvtYbQiTEEU+RgyltPXmq36XRXhyfG
AOJvtbhqU4KzeTO06cZOn0bdCK3xl05Swx6uFxAnoh6hAYE59s8tTMplJrrl2B4OfjJ3/kAj6lzV
wqTs/O7YeGMPkJ0uqCDKtUHdmU7hZ428NkrTX7Te15I/VvZODFfpVSAvodkvvhylYYqMgAgopUXb
Lo2+ibNXjLiohCamH/UDHB0QyJLrOPtDiZ2OHhzpPhdUD/gx6XiXsHrZVUbKN6oDFYxv7I7VS5/d
QCCeJAdC6UMmb+yCC2FcRe29DhIOyQUNtqhEV4wHgBlkPaoiWqW9GTiSZ7daUE1+1l4p/XBxNOLQ
SKnwy7m3RA8xKNXDrh+iUAHk61jPgrq62C9Y86gBOsptVHUORN/jljJ51lNbqV64xpPcvKjlxctx
1c0mCrKyX1cmtvTDhgFNFgT8LAdqcBWnkXhfAMc1LxGrzx46UOadp8PHQjXHahPzZyUzwzSqtxhu
n9+7fX+f59tq6rzEDof8VRpvrBosWfdkVzdz+5g195wzpwEFvS7ZUBrI/qifManVbeGlv3u72XRA
Ykx4vkDglzYOlRSafe7aEpyg47i3+24VgwaLunLXye8Hsw8EA348BIul+dVG58nrQQlKuQl1iJ6R
sodqCuznyK2VueItN6rhiXRBnzibw6H0xY7p1McMWsoygpIfno9JueJYllzmIlIekuMFyyz+HrCr
KTZ3UGdXSzuv1aFlLx7BsRy9BP5Ddni2YE+JpRBYGlRgouvqMKys+aqGrp9ngLJJwmhPCfolNa+t
rrUgHpKLbIzcurAfpHhfx8t1a82eqKcnHLZcLu/UNHueMkRmrOd2KlZGNN6UfNZo/q4y2Us7gB5d
CoF78QuBBU3ToM3fejyMDPYHMYUgD/7sNp8Kcv4nqABr4RB8gzy31K9WvWpS61hTPtzZcxakuSdr
1zPJyH4OeW6KLCN1vmPoUO6pHWQkXkxBxJ5hadQvyWCvoLxZOK7JZLkjMItieKpRVSHDUmkpnKwH
qRU7ScxfxCTp8b7jxR5zyft5Gs63TqeDkgYgIFUh6v06jXqKLbV04ml3uDo+9QmKKK7yBFjVWHeX
2e3hZXzLrmqEgqvtYV1v0ot8ABUcNDWiM5s53wl68s3Y/FbiENkYd1yXPcouK7V9OFzO25muP/YN
fSujDSLoW+PqyDtjFr727tDrD9Sza67b5+5aeXDCeatfN/7swajdG3trr6+q1bLOVvmae8Pv98lN
fIXBCAItHF/M1fHdXnc3yoPy0L9Uv2KUpf6k6/Ksgrgh8q7/+MOfFugk5aEUUqJLU0oQMnPG5tpH
/kTPAcJAXZwsbTMUd+qQBAlENoHoQqhEHOpsCYb21eoAitYIOmt7QS6Rrdob5HyDDyZcVKkzfG4O
sl5G4niqgbpAofimRkvZKfLHnlOJNEZRPmed5B9RDAXs0yS2a+bS4zA2d8JUYShUBzv8sfNUvwCV
0pr0wTIOXoaZ6yXFXarfxmiGB8v0pv8JUIR+rQ7SUlBX0E35unu6JonpdEj2jkSJmAp+goQq0fi7
08P/v42KqiLAXGgMNnw6oFX/oPjsUZLIKevhrgF49irk8F4R7WpcFFmFyveTaLNHj+bM/SN+92S5
DzFAL0wWf0KahR+KS89yKUBqC93tmxnRTxSAXOIFV727AIX2+Nj4oqFxjkgzdhl1dDBldHKQAZR5
W6TZLfdVKLfDEOIzJ/c+8+nu8+dhf/f358meys3+M9mTdU11xCyahskWAO6eBZIOvcXuA0f3enAP
7htPyQREN6+bOnineSKPSV+5+/t7OoaC0aMj/Z4HvL/nqX9+NkUW3vanE/HPw53EqYbuZDVkNz18
Qg2RBlcB7Wcqr3Nf0de2N6P7jrj+zU3OMr7f3r6/03WhdEP8I/f9Q6j4/f0W59a7if3bGalciVbu
vvjG7L7c0xUrQE55/wch/L90jOP3f9Iw8rjH+PFHNE+zPVpI7f48tD6/ii88pJ7tHXzwffxrd88y
LO7+nPgowPqvs8beG2RuDCw9srHkkk4isciaxlYbnXGHG7XqguJxYNPRx21TrpKgCYlzPXiQwfHi
sEvWh7VBTw5aZsPsY4PRQjtC7ndic4oueYf10UeHJpg3pd+FTdiF5WoI6xVw4bUa6IHmd7emZ6zK
38macIu/Z6zkYPaFhPW0JZIOqsDw7cDYQOHxTH4PJSLUw2VLs8drOHEb7clgnF48QezRtZD2EzTN
2WVe+1p4I6vuBBK/Jt4IqrLfSYF4D1ag+6bf0pzh1y816K7mO3z5jJkcfQXFeEiy3uD1v+eVul2C
eUUG+OOtiRNEZ7fOfYp/1Zt6A3hkvQTlBhGKsAn0veamnrUZ3L8pGh/xOnVlN1mRQxGH9VURLYRe
n4VAL13kkab3HXY82d2V6K2C5ob3vHhPZqjTavuVrS8O3/Wv18RFW/8aERcXoe6r33RcfLm/oiH6
u9DMLUJk6HzRO1jsy3QV+YAfOOTvb3CNOfQkxx9vUMs+epCbUfx9eXkUX0bIzJ293H2DTek17NnJ
j1z8cxpPK56ytfajR3jkt3RZ0lk5AU0VgpgovLo3IFbFMmBKApyWD1lD8RW0xVHXc9ngv247/yqm
/dVd772oK8RDf5Hr4IM6gXB9fHxzPPGhj5aHpiongpNVePQo1d1HMGNBifAnQh9+zn+QobyIY4Zc
hPs28tAj/zR3o1Uf4CYyqug3V3nhY+7SD1Hxj77kij7lVShe+VvOZ17cv4WcP3iDwQFzKB6dO5m2
tLgtdx0/57yVmWdveMdyQN5YSL3eiAnScOfKBIxrbrJQCqRA/FsmSiuNd2yS7dIDc9iQy1zdV365
h1DrtS5US76z+HOAGo9vbeWVFKorZ7tcFH+sLZz2C5mlPnj3ird9ATfv5utps9xpAUpUF+qFfmGv
zbVz8Op99Fjvj5fmDnGs6+76eFluy625K/f9pb5rwzQofPxFdOaDhL4e9IEvQwPMcrsyaM84BWZ4
XClPusFW7oKJzTx5rQ/ecDU92FuNDgFwcy6IyvwlhP7vqnlg8qKOt+m0mfS1nRmoY9bhQoMjB91q
O0C2zl/WUdBhiR7+5F6OGrPh/2xu7X/LH1/tzknuAwJIcVTGaNxJaP7Y6C6Fdb+WsA8OTRX7DXjY
t+hZuov25jb947wRLQA6VA3XiUFs617sKesskIN4E184F9lr9Sr9wUUeIt7OtJkvo9fKR19o1Wzm
YFk5amj8lprLJN/ExoXjXC8AxTgnLb2Ip6ujHoyvnXkBoVMdiMuvpGhHeJDMAOhdHSWgMYApl/BS
y11xoa4sPw+NLeTfEFmnh+EpH03kAJ4MaMDSfmm26In9vFgfjdY+XU3/GOkTbxYpIgUSaDLttJmH
AsfWH9jvg+0WuuUVWTAQNBLYQJ61LdtDnmbUIc6+Z23uFbrsH7RlJfARBL4fIcyC5Kxy2c6vhTm7
JkbQ8jT1cpT+koqBi+qj17DJiKwm1IEOMCk0Od02xPXTMIhciQh7nEz1x+PvfI7OeO7ocp25kU6c
hJzumsZBPkw7QKYBkdqV42ZXy3b0GRgP5cjPOCxHlzsY4jkGkYyQhygKXxXbf+Ieafm75WYJHHde
zauJX9Eo8RXQ/ZnLFDxhly1Ul4lnyXDEfuQXYfEerzruLG2nveZ0u0uCLIj96p1PxlLhwdPZJtuS
P8XqXPY+1weVDQwXjdVfVUZ3UO4XTzxj1o+rLl07WTjr7sF25cyLrqyJNA0i2tOl5FV7bqpqXVwd
Whe1KnxaxoiwWyhR+KSR/Sp8uyWe9E10mkmV+fmNuK10j3GuSA9g++RgvHDeRto+W3dEskHvy8x7
4KpRVoi/chIClC6u+JaXPHRca5QZwnwjFlQYTeRJPu6hhgHj1X9uySQUbATHkzB8CUsq8UPh/hP2
Y8SejCuZPrt01RazzX3xQb943P/6LES83I5XgfBtEN6Km+n97RYOfqCEuXsDaG5lu0ogc0veV5tU
FHLdY0DmaKNtk18W50lcQs0FggzuS8S3yiAYfNN9IzEattwAY9AH4j7A0B8uHt8avw4Ej0JcEhS8
vWXF9YY9VlcanzTj325ffpeutJdXk69hrGMXWoVGE8c5IO50/1Yrvl27tA9uRQ/h1st88XPpodLp
5pser+S4GoKOadtc04p79AXhAxIfHsphJfltWPjFikQUdkb1nW3NIy6r8kX8PPjGdmR2PP/m14ZW
Ev9ZQ+EBzP6CMjE6DpvXX7fBI9ecm4T8ortaaIUK7SRTrlOkx8la8OC9J7vxNu8trg8E43wpPPL8
I2tjhJP/GLGAcMh87/fAX77Pg56n0h9j92LwH2dvZjXpvxTgljxi2c8cVfvcST3xmJNiHqVswYbP
2D1v8aBi+fKDMM7Q9j6iF8GXObZo2SKHJ84eX3xoWNJpK4fphbrPL/ILaa1dT9txZYZid76+m/4h
NK56+coak10dEFhv04foWtrruC1jIGZVMuWUtzf55ZZoBbdYtFrQNqJp8QOnzCv8OCCW56XW9I2k
jyDLJeNJTKufLfNHoeJfy0yQCLvaJDF8YpnVJI6GLMZYNQ1xDCoaFCEaKqAQv5vECGBUgEoTwPXR
IMoVqnZoL9RmiHiGant1/kwmFwSRibBfvLwasC8BMJvR3xbDnpvTU1omqyOSNplxpOPobdtoJPpR
DaQibmy7sXDTSQ4V5UHOdC9iGAnVBBGzS+mroACoRbvWuCcGIUOk3TrkoPuIPE4K06ZctfNeJMza
I5bN6DY/L40pKmpfloZWHQZMPQFmI7w4xXBMSgR/sBzl3SGJb5ohCxZEOuLbqKRdhkX+KDrE+0FR
79ul3CG5eBW1yr6GTGeRwouhoMTF0xTn677aH6tL5FTofIGulRUkgdZLF+Xxth1eIvWiAiWpj3ey
DZOqCFRSvaVUBSMIATN6zZWKeu5hlcuwfqfDyuizwCkR51Ju6qp3Vb+MiIhV90ASPz7WPiDprEK2
NH05jMgkqWrjAtqOj/vcQplTKvYpkn5jcwPCwLaqM+fpXyCBWDF4KZpQxWTdTjZTMqX1YiWxvLNr
HjN9Kcc/cfM6F7v4r2r+gcKX6r5y8/NrUv4pxX0MijQH7wpNfvmEFKMuxjz0KoOmEi1mulcKBZUU
B7b6JvDUsAgTh5uuPwdJ+cf/Y1iIeYhICG1OAGbsnk/VI3XMjpleasdd2QX54SqFbJ8jaCpnrwsu
XnqkXvIwzwGVHICWNilVLbtKoFH3yU6Qg88swnd79fPTnGQ9U1WqS0L/444clrqQemXODtlOwFTq
GB7RlYiojej6fXoO/vavkp1YCCCsEMcVKNGnCaDOzmU1IjMiBBM0yALdvjTvtXod1as2V1DEfsnT
p0Srwya5ncHkCKkhaieT7AqlsYTk2c9rof2TGYTTCkaA5JfuILB2mhGYFUlOk9lcdgjLeya1gzgp
PFs+bKI0coXCggW5wrKenboPlCxBTzheWtectkIDHp29/r6xUfTuevvCLO1LZie7C6Qhlg41nu2x
0bY08t49lHO7HjvK3Gj3BkWa/bGHaKW1ht9rdtA49QP4kTNFy3+BUMyNnjmstVAPgZH9dddVlaWP
smotu2FYVq0ZobT7dKwND/wTdculGtcN5kRuC9YZpUzndlBVJJdepujeOO6FZMhQn4eufnfwkYKA
qm+BFdTQh/j6WCDPDpDTbDTLqyvUY0m2ApVFwVcIZ5DmF0q/1HrY+j+/6u/HNYBEaLCYAb+JrfDp
EA5RmeqFZc0fen5gd4Q0lXV4NusO2bEHzp46GS4tmT3NeTgztPDiT24H2n6h5IIVUFBNODE7AyIY
C1fBccfW9sS4s/aAVks6tq6abLUOwBLJX4PqJm8hyatVb6KBq+3RLqFst7h92rsJ1ZUzj/WNNYQY
qolcrLCLH+WRTysicU3XZScvuwMS7wliou8FBRmMIVULwagWz8TROzPqd4shcCmMacMyOWVqpgUq
P3HCtrSTdVZdzUW1SuTBNdujV5M/N5aHMd/rGpqLt/Z8NSEiA3TOjQ3dr7Wc+/5hMs4hNITFO30/
6JQgHMLmQC7h9KSkVXa0bWnm/VRXugV5iVMv0b6pjTNoCtV6GO/TWODc6sekwN/PnMs2Hm814Joa
MWPcmFunRU26bS70atyWarGrjcTve8qgBI9tZ66c4riSJYpcBTi/xbSQEOtFWauQlZVQYrESUFF9
GzQqaRRhYNI8dccoDSJM85wlED+QL60n9UJJDUyI9aRLv1LH2qY5It0d6l1wGyiAOoe3n1/YP8AN
tJhgu9uKA+bP+ld012rx+nTI5Zb6N3LunBlZ/wxSMf65eXOYVlN35qR+c1vqvAx0GwwOi3a6Laul
lfPBREsOyABcshLMPhG8UPrTzl3M35h/pLJNBDpwQXRdExvj0wno5XhRGgcMBtuf6nVuhKnzSJFP
ru+h8UMlBO/rjMGkJ552A3zh55X97jqEhGmwrMgEK9yLX4d38DacLGFpD9UNyWkaYmTrpizQCgfj
MQ5+1RJoHZ3rtLF/Q4+Aptnl7I5S8cgnrSQkedWr1o7P+PnfrT/N59ALsYTIxOm9MbezM5WNAZVa
e8joA5GsWX521lmT/N1AAhZIkyZVoHVPQiqnqExlSYcPSyAoylmgFGvoGek5IS1xpZyeb1sRKo4O
vrl5WueVaX8+VEWPOmGGBCWyPeAJmNNZKtiH/3IykKPjUCg6yrdICJw4esAfU0WqF4htNg36aP1W
fMigVHXYNo84IYBeyL9hSnBzJtA2WFm72KvVsO8wFWdRqx936dfnAWssBOnowUDPulMnuy/0OtWO
bLAUtyaqyHm9KtoVgkZBLK/G6NJsVvG0BK3GejR7ZYGvqyLbCoSifh/HJz3Od8VwqVMSVOgJR+s7
15mpA8vjLyc2X5fCfKic7NmO1pm1KctHLX8wcR3JdXoymdahB1wmDcAFkPMDnFd2gAV6Ki5AERE8
zaqN0x7dTH2z8mWVgDpTe+CxS0Ukt+rrcCJukq2/+vHWqXdnlU1O63OgmKlEAuiVDQVtHkc+8QfU
2oyVQoHjLaQwIZWvJrSmZyMLc7ShcxA31Vw8231EeaBXAgkFGS36MwjRmKrfz8Z9bgLsoC7RGo/j
EayF0VyYy1NMot0s8bGsoB7fFkXxRTeDmN5MUG/1TLkayjQ4DHVYIn85pbbH7RwUzVbXLVoucOMs
9wIXarcrtFB8I5eR6Jldy8zuBTJC6foLffjzsxnC7/7nfKBQJAS6LHoE/uspohAk0S5M/yD6mMXh
ERiDF1fWSgDBtFLezv30R865vyyq/2kgFkyIUNsH0+s7YEetHCyJup0t0g82WUlSp1pOqo1SeDW2
fpa0HrCtpb6S2rvkiKPVXWJwTSkP+74OSoClkfPbKq7pV7GLVXVtdONN2v6ajEooY5TlWkL+udde
9ApJaf49uLQpyTwJ3Egua/uiAQQ05TclXQOGiA4R+mGbNuDrDMpioCeFdH2Za97/IezMdlxVljT8
RJYAY8C32K5aQ1XZZoYbBBg8Y5sZnr6/rNNSH63d2ks1yANDEhkZERnDH6Qgz8GMPbWE8QHJ4GmI
i3+CtGrek84Y1lJL5+b55HI8EQTtEz0EchfZUMreeD6/AbevuBmqXTV4wBzEl1SYbQLgSKUCZYyJ
pqk68JPah0KWE03DgXak2exw+zXppdXSBOcMAigyaDdI+FAvKd0zTmSHPLtfL7baMj44mdXSPE0k
74LNAt6kGy2dZuM3XGul+BTtC8QhErsM2oIaJHCSmFdVKX6Xs0FwXAZ8+bEXDnMBI3CaluC9ySvR
AEXk+VIGUd8J+dQb0hOplp8MyzB+KyTEHcvHRstnr+tKusRvmjThNHiujLP2Vl9xjD4uK5Epdrkk
2IgCw5JcmBKePf2+QmY9/lhUxxV7ikEhdicnIIYukn5aXac5kCanN7lbugIw/UyRmiI9fmrV6VMI
w3mnroYXKXdLAQl+np5U6fabp6abFUbvsPh5vv1uFrQ2IG98TjpcAyHwjYiOFAYpjsNlXJ30+tdc
AbZ4hsulqz+uwJ6TltNLzdtsXm5Q/Ft6wr1LRXmh2UT9PgHzJbKNF0xUucTddt1XUi0yche35QcG
3uUIyCONWdqZ8r1HF2M+Lh7AWI2/yOR84tWCyoVGg4z4thb+myu7UqoYNeDjSzxPIuXx8X5+tSYl
PT/hFDwt8+uWPY7wiA2kkFz6WXArg9sYm7PTy2TlCGj9tgMglnNFLme8fK2m7oC7jOkVeaHH4VOk
RlZgIs8YdaW4w/ijUesNmCUkuf+oXse3oWMF4BVTlcf6OocnaSvwUIvXUrSVGWdveNcEWC3Qq/09
GqDf8/X8Sa6WQKkthbvpjFd6OG1qWadRx16B4OQr/QKEop9smppN4Nk9SbVT5Esk4/ITkIEib/Em
GeupJdUSO7Qj4juUqxvYZuqsfpPPha4uf8bk82pnFA79RWgFMjNLMkrJEh0BCO4B9rtV+dROn2N8
XxMp+5jOnx25cINCYrfd9GuBlDaQqt411SoGM1cg7cmPxW8B99vKoAKfLP0Ub/Tmudar+2YBRLyA
5z0+Zj8vCt6x+1pXQe+j1RLP3o2vH6JcX2KzR/RHrglAS9tWTjEoTO0YiccGftbs+tuq4apP2gOJ
K7I/vF4S435bT7DYqSaVgxwx8S1IvtqCfgHMm4AuFKOaCghN0s+Ma3ZXUuqG+4/2YaxeJIU+E1Vl
GbSvNRVHT3CHRXpbJ19+Ab8oKBDjthTfCkRgEtsbnbDF8htm+C7Pt924wTUGI0o3kKKZEYEt/CIX
Vr+nGBPdDDcwIu7yBJbs2b3ddeX9jleyOWlvijb/vZheW+W5VU63bVc9v16vxbtxVrfg0VmxctmA
3ba9kEZ+lqd3GRxeMgVFwSUajDzzlWwMPxZnwObLH7SGfarKm8Dnpg1Hyxbo0s4FuuPbAm49T48f
CzKZXzF5A4rQ8C3CUjYl+f6rW8Dps7zSp3X81FfjeUkTrxJ8tdMbS2TR05GuAiyd/E8pPv3Ujovv
8uCYGZsvitlxsZIWb0I0lnfDog0ZGLqz7WiQLTW7rWip8qNevAKhfxZx+XE5aXiWhuLW/ZjU5ry+
NBf3dPuqFvobKbSTjj+VRL1HPVLWR9OXuvt6vkpAzuZI1ujcHVd/RV+huv3PTTdtieYaKJ60BFKw
Rv+EpWtmx4ZiBUX+IYHZnrAm42jYqlEXHlPZbrI4qQs1OiZqJEV3T9rTeEb6Gnb6QfpaOhLQa7sh
UCyO+Tx7bcG3ur2w6+eqzIZg2s6cLuuChf2oyDsl5XQ1Wld/Crpglt29s9f7y4PuTFupqJNzotvH
RNoP2xsZ3+ndm0K8DdVaeS8DyRqLyb4nss1HTTC3DVcjGu0Mwdk/+pKlRorVFr3A6TSHjPNbXzzD
IpOKNlESfUv0mlsMTp/cDlqhenpwImfErffn5Gr8HhyyZO0xARNWTVCGh8HpHDSp4anejKQw63IA
rDDQijEnVh0prpS/9u3VXPqLtM4Xfovy9EVnvuc69upI9rlYxFWIljt1xIF13run4LYe3SMdmm09
naXd9hSq4H3bp+CUGYni1Tzjgh5rDiPrfqoeBbJhGbZWt+Ngu7Zu8/Xg3LX15CjLDR9vO0fyZsEZ
j5m3pOWjZ+QTqGTBGYF0AB20tuZnyhDM8gC6uuHVe+5G+N0fnPGrOUzqqv06/7iERqJ6k9PtuMWL
RA2KHzwD0JavRzTz631jEyIIL5nCwwY4woziFGraG2V8z8P5bp5CozBmm9MBNP36/usWKtD3CbEu
4YykNqdyZCK5aEbu2W0r8TS2krwAsHKoeLmSnAipOqe2+mR0oYogMbF1r90zIQ4ndluMIajSFuK7
S1jZOumw2wo2C67eE90VMi6PJ1QKqbgcyK24+9IezN/n2aw68qvNy+F2kDtTwqFvYndgwnEqQdiz
yfNAH14/D7XVHNr9CYXCx4UwwHICFbR5KcSdIS9dsq6JnnEWo1GL0ZMDKmU4Xc6WgimvvrKPI/LV
v27c75FcE40TK1sFptmJPbpb3suNlF+jFnov0msu7weg+s3qZLZ7yZOSXmOkrwQeXjotJr4HfvpI
rmxccHdGerm/zR/miTBkMhY83z1pE6mQ1VWzo/GhnGEa3pNbVucdUab0ROEUrU1IZYz0lOxR/4XQ
j+4ETsLY0S7mPBXBqG0b6b7kVjaj6PM+v0clGUru6C6fa9JB6WPl9i44+xJob/4SdugtxWUOHc3r
3XnapYNTozi/WColJIQz3WZbW4oH55WHxcf4JbnsbF97mJQltaujSwZG/WBXpcm6sNq96hne9bli
68FKik5MZXNAgcCBNdHsI7RRXdVFh/5o89FlpVUYaWbj6MEiY/5pyvUwuXi3hZGJ0WI4HGaBIiTB
K5lnEGYWlIREmZBZViezAPmwDJaBRjkDTI5ViumY8SEN7ekPAt1pyMaFecE2gTTlVEXo4e9RSThC
MvL/YSLPnLo4J3BSb7ES6mQizsXnrOh6P0tbd5kOEP21ZzDZDdZDCXvsXBgetY4JfMPDnUKIRClL
uelQpgGMCruKeS033GlGexo8A1RNikFxX8aKVUlArQMZP7gnk1gDM6pdVqI+hpTTjAaO0v7sDUjH
aTc7zMM4mnbXBHHQJ40jlgfXpaknQkVJyrBzujOsaeQs42YHqZtdt0WvA+epeqdD9zF/i4sRzFGm
8v4m5gUjpE5qyCYupAoerJPLAe8jNOARGSpEEL/VepapNPoLzkCEBstMo6oI45Ruc4gEtWiIzCI3
ykNcUKwBFfSgTpYZ81eSMtZhw60f0waix/26ln7eWUusWx5dRm9wpSNJAEC4etANvHpsyEB3ZiHN
6wm9v8xj8kpOoVTc/d5XrTOEOntg2iGNdk1QBrrNFHj6x5AdvUdx9Kbt0aNWF/Mspi+iOVovX/kc
rZkTR3wm9o/50Vs6fdE4p/Ca3FO0Tzht5QxllF0hbBn2XyzPs8fhZf6w9VC1Fg737RDJmsdEzn6/
/AtPKZ5wTr4SVpmpnzazjJmVKOfZIz6mQCfLL62CZ7CEuYYM6uq0y54y1ZL2R9+IXhiE5sO/etR2
dVtWJ8tUD+aZ/jMmWwtOh570fsvKgDqgfi9mI3sga24hkwmRHqyakb4X/pSy2uZoLtU5AT7r3EoU
HMwkfU02Yf9wfKz7tMuwDKEt+CdaGIevHMHQ+EdOTI/oQIqGupQNzNFFyhgfZ4yhdHf8fKZaeM3n
vhGe8yWrkmWwJIc+18nCvJttcHSrVJb4YEjpMMvV+JZLHSM0gRE2QKfSVMCU0z5HQCCTxt01P0YI
Ylncut7XFloFRefpdHAQCvqeDHYd3dJxq2wv3mC/9necGO/t+6WmAmV9TSZmbWnrQedUIT4l6fMZ
Doel31uxh7JvEWdSXtl1HlM3aj+iAbLq6T1Cl4+5WBCSywXbPcfW0TXqbDVhS8/+oqHfyBG6lYfT
oS0awZv8YyJpRQO8O9yGfTMZP/uCxjbwLIsZhpiLhRsOQXWo81sIJ5wODTth10j6BI2tehSkCL3T
Id8uoerOgjYxvMYe7Bg7ptkhbkKlEJrqckGlI333w7fQQPEhMa3GmfnLlI4dX+DO8o2UxM4jf9oE
0tt9ZTc2shyyPugPaLZ53651SN3nvLtHEPgaLdJFyv3P0ZTCGwZthGnlR7GIiUbso97lu8dq8mGg
GvMA0pw5i32w3ZIh2ohj+WzuX29fPWbRi/bX0SuXSS1G01Mr9H214bXhhqNbR+MX7YJvWewhwXtL
0BiNoHmn6xtaRXH5crAltzwoiUx9Ha2mQtW7Ry9+ELJUxcFtU6qwz3ZbwUFcHl5+csotROE3O3RW
2jIO6r5UV0F7CItmwKJ5RAYJsNEyHRNCCEWz03IZi08qJqEbWMyUKwZ9YhSoZhdw36KcM7ZTNtit
oHGALYEf3NGYErjgdFCE4dYnFdcR+lT1XhbTkJ/Rro7uK25XovMa7LhWzC521iO/usd+c82h8vxz
wSJjPnHDuQZZkDbv+93Nj53rZS3Zl+Tpx/awX0Tj9kVyfk475LwOZu4y0myq6D3KVfZDv5YC7WMq
juT74E3atQxop9l9oGYPREnUwJr7UyJl09e0V52pmKxafD6ybpTtjfKh1dyqswscM/98+uR3eNPX
NTds2aI7oSdlg0WHnJ+SfadcJllGM1cKVHsMJLvyNoY9WS3Gic8NMymYrFmkZEOhPMzYOSXzzz4w
bC3U6VCTWIZz8xRHtUErxPyhAMxWdk9UnKPZC+viz6NLekvlL9yWPM6efjJl+si1kGKX3fFjDOYW
1OH36fOPLz76sEx1i133MUfGTOlCiBBC5j+Ng+7K6Db/kcP2na+GqsNNOW10B1/aadkc+bvTQhBn
EXPNY33zSm/cnRLZagP5awyMYEpGe+ndw8oEv4I2cMkzOYYPZAsr2tOC+Lfo8/rVREtvwVevcPB6
gLqt4+EaXi9m79S7p3VuN2fe184rBFRnWyaT13kLt3VGzPIsDlRxhubjFtTYia5Ki6PsBl7G/GKr
nyyKimsziWe0LhSvg6HoknvYb2tbS5/PVZdQ6fjZl2acstVX/MHFfeH225Jk/cQIJKa5wIf95CrM
iMFv1mOCiE/mhZFN5KUrmZoJR5DXeIp98S7JuJ0sWK5aTZBrp+zmuHzcJ0Ff9gik2l9pEGwO/sKC
epCFfMILMvoavZQ3Q35Tn7iazPn+nGuXTR0otpQ9k8qfW4O3pHnU13yvwBA9lL4eqN33Bneg4iup
A4quSvqzXw8Ld7SN9BYBrHQMDR49aLftlg1w5075OWysa9ZFQ7/p3DsrnpY+KT1+8FiOyDWHbtbM
WMIczb3+MLkLjGdiAN4N33He5L09Mg3HUGdFfFbWA5cgWX2oYAyUQ5xVVpOfonp38+af8v5ZMKFG
ViXM0pDUh36rfrS7ifIwZk8JLjfz5NXkRga3AugRj1kqE5hnLwUD3rfklsy/Tt4zGQo2/WxsMvwx
fNEkcXAM1UDLbolhKxmL9UyDgIBZYiwMZCoMvmS22hNlous4axHz3vEg2idTeO/JBacwAtxId2ov
kP1oHDrkaiZHn0msSpSgJJOe9r4YAxwX9AFXOyWIASOb7zssK/RNUBWGqMTkirOIQdvz/ZjJ+wcm
Jt3WvHP4tKBi6XEEIoZZQ3QEPGPL5Sr25sB8+pdkYqnUH1SJYkZlU0EZvIYckTJcfiVCpPRuSS/O
UoLBkgLuyxe1Yg7Qpd+1AW5KaXfxxi2yIJh/SoGRPb0LA5q+eG1zb2nXFZQGF+P2jvlOrYR9rdYa
oNLZ/FMNiKA13KBLjEwLjgfY3KtmmyZBVr6oSsloa6vTIxpDKxsRSpp9/Nhp2wVJM/YrmHNRRsTD
GFkbcC9EEXw4rmJ75g77puCbBkeA3YZlUqagnSKnZh6SDsGzjE4+sSLE8DIaM85sCrmY9mWi2fNP
8dCYJc4zufjirm2A5JT3iLuDlo3hGByxrjzG7NwSjuJ5laDPli7EYeTk36z19xe0aLgiS1jaGsEF
lrwkkApzw1ICRFVxKpqi9Jmy7JT2QZlqNoTWkMGCA1QHXpNsFra8v7IaEJjMpl8juDWbz0MFlVEH
mt15MCksKm0l2zgguskn3eI9RbK6J8Y4hkIwTtaRDCNeYJaxGm7rmYccIfquZgqrWd5fEjjnLDh1
FkmBtFWzSxrbhqM6ij1UcE3FsxCcULbyHqbZzlzDVrn5iCwu/ekLZRUynI+FNRcCPT40/tNHkvCr
hshtpRe/vEBbIo1SFApt60rMzdg58/6SntJSZFSuh/T0dtqOO44Vv9a4U0PGE8SHa36n7wkZv/jZ
2Cy4scMljx9If9TA3OKSNwA7TOMwfcWH2GlSoSEUMbmVf/Ok3RH1q30YB6Enbr5xkOwyrVKhvWSL
YT2wcVUbuVkxFXDHYa6b2oe0qzCFX3mTPv0+lELtA65Dg0vbkvVjOHf4fP45t8Zg+oLGsOhlzaWz
o8ssb/EG80p7mrzcLaweUbsvfSzpPfbPfniuXvJacZAA888xxAT/OLpHl6c4xKgUhtqk39YFX6Mi
jzyHFpJtBAE6H8PXQXQDMaCFd6S1kONV9wZ9KLgUcv1sbJr0iptKELsTRmE7+1HRZQrzZvq6EKX1
48MYYuwbztN/0VjVUdU1ViE9KzAfXxASNAjnmEs7w1HYHNTdz5gNhYpdKoiIs+L2Ow5nZLNgr6BL
dHfyJUwCoVC+sG/yspDC+MANoHE47lgOXw/AWkD051ysAKvGCGArAn9iMU0pKl/sJpwqVbsNpgAm
rOjJ4F9V02CmKdDEBvbF7VTzQVlwGgsrF4N/YChchoqpCJv5tRlSisu1UFiwC9odugxu7t+owhW7
AyzdJdX7UcUh7bqx8bwNGBkn2v0Ja5idv4JLT0fyesNB9197NhitOxdOwgp+HdKzC1WvOf/ueYNq
5Hnh9rSRoDLk++ZEHlrayVaXGs4A58QhnH3NAQD4omgCDBba2UElSwpH0AB4eEEzaYVSFroZCvDH
9Ut2bEyFO7fObh9ijO2GveAR7UA+V4FCYPEJjRMHg8c7Jau8WlkjzM8HGVVcJdd6jSVzOCNasYEq
CgoPi6J2zqiw6+EYlvjTg95+Wkss0ck7sdfzWnvhxVR6HXpH9yRnjrVzxbeWnMNYWDtAeTSW7vUq
2M8/ziH62LmGlSU5fPWtxMuIk7x2V1lxWtvHoHeI+Hf7KXpGnSVB6L3uNRH2TnoNtLTaD7lMoN59
2c+oZXuRn4P60ETde7UyUgOSuqpfuWVe5pKvUKt0JMc1qtwHWxyKJslnZ29xFfZDk2uYT1PYucbR
XIaj/8x1p08vLzTtmrOWIbv83h92T3zeHKJS+lTmXXjJ8f99LsNnTuPxmaM7GiWZ1iV/+WUekyY+
0IsRTwL3qXI1VXxuRcxQIzCDRI2eq4aSqY7hX7PGjf04pQIeaI489tXvhxtyDKF5/rKraJ73W4Mw
E9YeIxWvrqvB5a2cNxALA6iy5u4dRJpw7k7uNKxiv9/GQRW1WzUF+2O0ByxQyLN/7uvdlNwPhNuu
4RybAhvgqytijDXNrgo1KxNslHnxctCLGuIKaf/EyMGC7KwbcBcMIM6MYFlMyxUJpBiO8RHTA9sh
Ds6H+6EBwEdYvrshqTCkrwgP+x6eG4IsJokJdIslOr+urHrX7edujaWtnc3rAZPjHB4zLZ3czsNK
T+TPM3z22h2zdosxyPe9o6a6M7zMKpECDI4uP7EXDYZESc/INdyxOIywm8+h6s9CiCylrT19tru5
Z4CaYT6LzsOkQmY+MTzg+ounBmimY1hRKphUlrAiSv7G8Y0d1Xwv7+fRsEeVhWooFA4CWsF8kDIl
iIMT5hxRqWp/DDBIw44JeFrtZd0kA5sElCxmyeLOWzlZYnRy+XPwjIa82/Mox4Mw0XAlZhUmpBII
ixCZ7Vf+PVJZrixrYQPFXCe2m3TBBuqRSaHuxoiw7Fb0wZUAMVPChGHUfBtrvAYjIXs5wmQVU8Ta
ws8gZvF7AoPGGwoi2pCX+ICBfcmMzIvjAURvDWOXEQ2b827JJxjG0mJDc02KZ7ypkIIq4aCSLQ6X
436npGSOGrZFwvSaikXxWmzKRM02yz0d76FAlTTAsYSdsGLYrhbMuhYsaZQq7HN4Vl2xb/pqCT9s
hq/akZMXs9Tb86S12dy0IKStCelJ/pXKVp+aQfC8qnxMLyCZpCD2nPIf83Dem68UZ90ynMlvGn4h
n7xRhfiEW7MuH6nM92xbUumrC6++WLxnokaa1QTntGKjtr+mi3Da9QSfuuDuzx38f65KHEw/DNt+
v7DLgO7uQzZlLzwGnTPPcMglQzAWury+EgsYgjvOgxN8TRDBNNxXsbDl7KWv62KevYq7h990ng3C
ZYpXjTdP+PjTiMCbTmqcUY8E5yCu2il4JfiBJRIsBHCGCFrhop6JM3U2brPNI9GDQQF0x5wUvMoT
rlOONwo9m2NY84t8xVoXXlHhGqU9xGJjFBJsx+x/u6/HQib6xid1cmo2rwTn4BJPJi5zXnGfnntO
wSM54jK/ejguhwwcQVEQOreHkGO0aMpang+37S8PN+lnGbz8fi/yqoKKtYV73HAVawgVC0kafotC
4RGzlU8Z6iMJr9Rkh3U62SrB7u3Sefmxy3SgrD0xX1qkRnrYp9MujlSL6gN5tzhwmmLFrn5gerna
2VtmbTI88PfGkQhF4qz3eAYeAN/rTtpLX0QJo34/WnWKpI5/N/sxbVOAM/Bs3nKJlqbhwm4L4YTV
12O/1u1HEXPC3D5BeEtz78XJnbYKxbDEBJTPe9IEk71wpt1kj4ykJ16Ao/bsox2mkO27tG8CMfQJ
17JuX71bPoWojWmLe37cf/vyr97Vf6UNFdrp3W+Coy9nnwuHJ1Stu+hhbsp4lo8ecVerc2cOPu1p
p1r4hQkyTRBq2I4WCdByODvoh4pdgSWHOJvTeQhVZgdCADy/oa+ZOweJyM64tttdf6IiCc0jEG3A
LTrMD3dBEvRZ7S/DmnbWDtMSVjmfsMp0kpMoGOD0HH/6LS9JCUmPuPbwn6bLECWaXiKuKSd8UnGL
9Ja3uAaI6fisQX5j3XxibqED/VbszE+5iEfozoOlJ5777r987iXTM4y1VmX9vkWRHhtz7kjWuZhY
XSLOsI8T5ROXOMItYJp0AsDH5OgtCD33e8VideFwheMeBbWR30tKtgmAsIzR0gouRGLNSvQo5t+c
px9GS93/JgrYF3AzUztap8G85Ee/LbqAwPvMEUty2B6Tu69YjA6NtQiByTxosOfZGwHZXFO4pD/F
Q6rWQHgbtnXhUeLPywOTWPR7Hvve4E1fhnIoWXObrEWu+fJnThU02RKBYrBmZFvcbdTWyuewu2OT
TJdNz2wsHCF8RJRcio4egqlQPuMElj3BTUQC4HbZ7vdEgVib0S1nHnWnC2OGDKIjpMIlvrvlio9Q
DM/+wrnkvc9Su2wGsYAU6+GfchiO61uQ6Cqmp8lveZXr4YtpEatS+noUz0AOT+4xpSwmPCydR7wq
hY7FmJlICtCduxAYs0wrdFQ13pLoRLSJtACWrZKq4CPlQybt+71OqP7otamMG9ichVBUTWFr2PUU
EUbDhBeXPUWYRnyA10jwRCvYsz2/LcJBXV8idAALAtPmmfcprHgikraeIV5ayaTJ25h2+cOHFzv3
uW/twW0AbkSuEDH5Nuow7bit/sHVG6yvdou3LpdpoS50CAUnz5zDm/y+va4lH35uXJhbcoYI+6LL
O/ccnDNMNQilSiQWlFFNn1O/y4f8mFUoOQ1gQ/8VvrBeecaOBcErXHrp5JEHw1JiCUXVvrJmxqp2
VGEaofB0b+SxDF8Wzi9hmmCDTStwC1iVLA13hvFk93YXqb40W412Ly6fNJgOQ/6MsHRzamSwI8/C
AI5GxvOyldTwY7+2cQM+cwhCqtgzYtxSKvxq182Q82TnAHt5MEWWJ0YkPtmoipr9KwTwL30pq7lb
icWtYY9WUfxcY3L5vL9y1nVu4nRsVsNE7d4C06LdYbDd0Fqfqn+LmkjGcyhMgNahuIeErnYLZJD8
2dDlwFQ/rvQJzmW3t/vtM5rcZo/xIXuo/l2znwYujdBjLA+bwRppjwPwCdYGprmYCGbwlt8iI5Xd
JuINDMJXht/a3V52W3yhg6v5YicATTR/TtjdXQK0wcizkWO0tDyucCiKZxnZW0DO/JJ3zIyO+E4q
DphYBFN+6tYxN4nT/rm+5dxJgbS69wphJhW6RnUqzA8WgpKeolIc8fCRfTe8hrxWp3Wl4o+Eo9M+
ZYj1ltuzOhALw46zlg40H9xu//0Yj/T0flnFke4gYH/E1oheOEVnH/keSl9GxDph0eMGFmpveSCQ
Wa6WB9aYdackHY8Fsd7JHraSpYdCrPT7s4hFLh1UG7uLkHvJ4b9n58p/FKf8A6rnj+IUVarO09QA
1XP7eALdZW4XZN7+1AGY+32YzUzpLw1g5n/URPzjfn/UZ1W3U6f3Qw80kG6yuExMCaJQL9EH8PsF
pfDoaNMic+K9MinfVtabBONYgBc9v7Ga/lI+pYkn/K8s9j9HpPxRPnUb65N2PI7qe/xOLIchiUGl
qcywUKsAQm3T2gRoJc8F2kkO0ElOlNPMlyufCvyvr+RX8fohwKPu5l6gSZ3XJ9O+viEC6UYYm265
8gD+2HDsaBZ/Sa7+2/Qpf5QEdFpNw2tBzhpolvUZ/LvdxX+Cx5nBorMFkvv0/heO+a4n+zeC/VHW
Mq+f9/FRcU+B/JBiovEjKGWB/fKN4gQYLKAIAnlLIBLppvGOWjebD0EkokjvPSgL4pPlf0i9MA90
kaQbpDgDo2cNa+imgA9awgtspjYA/0grvo4EphbACYShobZAA1J/6bwS71UaR1437GbMD1HN/vHx
Wt8/htXy/f4znFYhwJPmhwEIgumHAjFB/IV+u+b/E5yfp/jyozRD8tpWybDhwy9yElfhF9cjH5Cj
pbfFL/WNdIY3gmbmL/pGFq1p31bG1x6kIrJ0+RGj+3dy/1lI8L/sqQHuDuIz5TJ/zPBNnV2OTx1q
j1AU7ATSf+8bZ5vmYAZNAAs55VqsoQGIIQ3chG9ohsq0UQ1vRcE4T+bhuL6tPBCmvMNh/zeQkT9r
0/8xvj+4YXE/V8P1igDxJAGqYaYOEZsVaEYrVhGJDGuWDtkH8MgdyKdoCWd8I33tQsME4dFMRGfO
XzGvBAFvKxAIAMspJACCEO4mKF82z/Tl8vm/U5aqmf935f8faf8okJKbZSxNMaQVYChHS/CaDigK
QCDwUxCId7pJgS7vBK+9RRIcyQOY0eJN+T44EOeKH8HMA0Ae8zfs2zXdT4c3JJo4FtbdBITLzfKn
QOdamoKPxWXEWjhbAqUOJzHEEmSydjczlOHGp+DE73+dN23CL/gxXL4bpryCT3tQPMUnsRmaX5rp
w6bAN5g+pKzMkP9f4bAZNt9XmVZ84bMQiCbxUlzmVwi+1Ozd/Sr/UnX/XTv3T8nwfwT9o+ilvVSv
8Shw305kslGfsNwckeGUOdcr4HelYVW1psHTargh1kDyIUOfr1VFw2izBCTcXb6PBtkJqxPD5RQQ
jMh1ANjrl/JW0kn0sv53Dlj+USL2D979Q/nVo9R2yp3xzkCIidjKw6Wv9/9INMGxeM3XlzdH5uV/
EK8AZuG1+JFNR4ALXs19cfDuZpCmt/UD9Cz9S6Buvec5UB5ErnMrIZK3ARPKLL6ZGQP9nT/QU44r
FwFyF6zuslyvby7Wr9Aee5ZtQTdv03YB3xCtaIt/f25Z+iNN+H8fnJp0aanRRHvxB+fPQPusTq2o
7lg/NgLlqv3+6d56sK06wFrGb9wr+Q1GBsxOWVUO0HVoGMDePrRVuS4BC2o/X++nt+Mm/jkDdid+
OwMec/qidTVgLUCDr1WQ1uK18Q0hBhTP9gyU2Gm7BIZkWE0CxHNFYhhkOILUUvF/eBevcYRAnuEd
3Bb67q0Fmoz4Ez9Q8ffx7bgGQgAEFgP0IW3zdywW/W/E+YOLq9dwauavFhxJgTUHH2wc5pZF/q2g
cKGYFvJ2nQqIPusdneFP5uItFTIYyyDPwYlM3O/VK5kJtss33uLdtJ8rN8n9pHovDnCDK5lFUfR/
NQk0IXD/uQj/b27/qHssX1P3qhcdvSoZPRGJ7x8h03BMfKvs/0g1lOjLdBhvtruu3gUWI9BvxEtW
PiBDVmdamVCHv+xyhXYWF/GKPVrSN4RuuWxg678YYt9M94+Bz+cykAKiglv9Q9OdXtPsIp2gO0Oj
A6WA7RTSUfy/m5Fu/l4iWhGe4oNP5OjSTE90h/7QTDS6EG430wdDz2eI4ZeQjuiNk7C/sMD+fQH9
/zYjfUrmCvgiC/B9mYP/quzt1fIcA5ct6ClhsWIssgVek6EsOOA/diNqj/jsml7Y8x8gEnIIuZUr
uMSabeAQA9vWZpXDFXjs178QAve169qPdfNu22eQb/f7wwG0IfMA//z78BVd+/945L/GL77/r/Hf
ypOkn2dAsPYrQJk2wF3x99pMWwHy1a2bNQYlgE3NuvxZ/uw3s636y4CfjPfYkzbIg02DrUXzMfu6
v63lHw/6kpwEiiJovvKP1/uFNf94H+jJHQPEdV5p64aQnrZ+/Q9h59WcON9s++9yrg9VgALo4two
S+Rg7PEN5XEQCEQGAZ/+/JbYu/Zsv1Pjh8djkxT+ocPq7tV+C0lhQzUFEO6vIsIOJAaVQyhpg1Pa
8q6jpecEIg8Exgqynj4hHi1oal1g594hdgIHJsoV57vEyyeoxrwVXFsF3FsOjH4isILGirOJzIqq
dy+LWtVfeqVVXcfeP/vrYAHt4DUgDFQRY0oCUpYR1Oj5vYmysIzX0bonWlHKk2Lr15x3RZVpQrGI
HGQETl2orBijfYBT7R7jHD5AC7E0D25xHmwTsFj/6Ld6R//AvUnibROxWp6hKd0hyJYhOaOcy/LP
3hF+wUvI2QL4jHhcoM+8hqIgc/w8aLutnhHJtDPSum95G64dNRGWnY/SdfyPr6dfV7cWZC6LCpUh
fVH9uqGZHP8Yr6EVdfw2PxQxVVdYxi3f5lzn+CyawoAHxIQtX3RcuXdAB0B+xrN/L7q/uyp/rDkp
4z/W3PJ63l6uF/bMHtURFegAONrC8qWVLuK9Ex4H689/n/F7U4iHlvvjjN/o73bmrWZdm6zyk+Hd
Wu657c1pe5wFp0PcIolv4TchcLO9OqZbwzuWrskehZqGbJbc22+9GmkEcMHDigeRK/S1qOyVZx69
E7a+/YPp1JBS+U/h9z8S5ZvUXhjz+YXiLhOOe9D9cFkGy94dJjhvRxQnOGXU5FOt6X9dyx/M4J9k
2ff+6Zvlylm1V4jdhyXbgQLefWmg9/G25KNjEkFjJ9tGbi9ijViY+47G6Lq/3p+h/NTiK7B4Cg85
LN2w9G94QiPWF6SXSGDMGdYq9o9MIX79MM2VC/SPsfvO+XE7XJqNplZWCaGt5VN+AKEsCutjdvMq
Rx7Xp/RmOx8u4M5sxdUQxfX4o82+n2G94bUsuUO04d0d7CuNIxvv7k7F3IfUpkoVUxD4RSOQBVNA
H8n6RTgGucLIofTek83nvg+7zwgtsg/cZ9tFPEGzN6x5w8/hO6Y9mnX4/t4dPvPfcPhMFI/H84UP
DefhJsaB02N4QJRZfcfDWaXnTLTtHnFp23JY5YliwvNNHQ7NB8nzO1r78/1dBsc7urv7PGHrIwcm
qA7ul+YziIQv+AZxASvmOIbm5nHXkJCEndkIqqo+0Kn38ZHL+aKTkKsPHvwZwgk2OMuXBhLjHL81
o8cAb/djNPvYB/oob81OIaTa/E/E2Bt9/Ht+W9+phh77mGZyNvzeLcP63jW4NE+X67I8aH4J3zJr
Z2mtnmZbhI3WOy00gh166h7u38TMCC+gb/BYQIirh8302QidtV8ENvNpBmtolcX7e40z/s6CO7+l
q7IUIpZQukvElaJeJmUEfbYKYC1A40FyGS0mi5AyKV9aDq6Fiegt8zAPG51tlPHX8lVHoKVR9VhA
iFkL2CU8yO6DSVnnWvB52rx86jNbHgu+wbfTPFyl0qAizRSlJsInKrjuJQS/6xCmyYDyZ5gyNyH1
k9ERS5zELqzxNfTQOVd+dedclUg40ZCda6z7ow1qyJHRzrqqRXiPq7NDjfnQ24+zLwbUSHIu7s2r
9VcRFJoB/DLwPdu+yQKXFke7wh35IE3EmQt2wdGv+xAr+qupKHvxOj34UQPpqTtUvs0QmflxheTx
CvWjWAllVSCPfRGLammZHm0EvIL5WkAwXMCuuQ80w3awjsjhhbvy5J36d464QU/K8sCzTCDwQz6B
9mCp0KXDl6Ng4EUsh3W/CbHjwVuGteEyBIULQG13sPAuwzkH3nFiFhG8s4t0jgK+czvXIOdkp5Bw
i67uAnuiVpquAf3L7z16Mw82YwgSvFMgUsob91eE8BJ2HPQkBJZejt53ILPdRbTswLKAfCeoJe1x
Hi2CgtPNGTWRcB4CQmmss5xRxt7x6owWqYGMouOXPkcOm+Ga88oLk33RxnU8cZGMc3jAMxJJJu4Q
d3YNZYss+MnidnTl043QYlRkk5A2jianPgzdTuDFEyf1IWozAOso44pltVA8G3FfkeNDjoB9sPN1
zzfsFZhhkhb2y2YGaQiMoWJ7tKsVoME6eDWOwHHQTbdQUEQxvfIdirBd2nhEq+kleAoAHJ6RhUg0
0x1CYDr87Io63/Gii4vKoO4AT1pMr8B73qwy+F/v4Qs2/VZuVibQDTH5jtGIJAXC4P+beEbfsOxz
F3rOFBoM/4tqcO8Lin0gOIzlyRMs30/40ZJFXCRvlUBKx85IIgxYEZdBMAu1CJx+qitA9DvQ0Ar7
qaMNCgjjZ04M6y3MsFqyrJc4G6wxzpgKBg54CBFiR5fQYhgWmIhYFR6BvgQOc17RY80ChEzYX4Uy
r27K/UxaUQmPNywRfhaKUxdFz2IrGUwNJ6zU8LTnlaGWB/cAPlTWpkxIhrxaJHcWyy2EnIE+GJYH
wQeRhrPXb7LetSZJo2BdXgOHtXSqFjQ2RNhmdLYI6TzCnsWulW27YdYhA8Gi1dwDXwZ2oLBF64em
lM2/4ur/I7XNb7i6VSuKzCl3D6l9Qja1GYCL975ElLRp+IF8cTzJD12RbqbZs3znp6swf7qM716l
dZrfF1suQxAH3BRAHtrm8M4jjvSgDU9QzCrHJzyx8QCeU20hKRcuG5b6K2z+4rA1Xsy0DObRQQII
3nQx+NsILymGnNu5xK3xKrrEc0SmBKfcm6VHWyFu+8L2b0VnmGhhKmC6zn7tVTy7NV4rkjMzfYZG
XtSqsMEI32BtwBkY5XK/JhQGdi+wLpe8umMNCb8WbI2+P/rsjTdsrKe3ut8XjrrjTeyA7hWPvjZm
88HRHw3HlVvES7yyj65Cwq+pTZcL2SJMSrXNALtvYfcXf2PG8MSuAIyJiHxngjPvocwGyofcmQwp
4e519kxHhOk3WQ8fGlvc2sKfCB4HGNOesirsee3lKWJxxRLUDjkCEN1CI4J0gpGjPcAT7mHUYO3v
2FXsN/bT+qfgRUPT/R+24h+rUujJH15IdjFrqyWt69jA2n5HKN8vTLodOfi+oimGAD6cR00mWu9Y
WMJZXEc/QULD1M+jOhzOJjoXCY6efVd7BGYatxT2ieQcGiN7UobMJfcBUwR3cab1xDraBCSMo8bu
iFCthgOOHUAZYnNJS4AVPR2k1CRXLgBu19jGVdaa2SYXtrdUajPOUGer8BCdIkjf+jfWV5sxvHtN
v47yaSOhtLHbwQ/2119R0j+G7BtY2KzvV4VzZchKT0rm6u8wsc7BpmsMRIV/QnHgrKJalnA4Wyin
NcpEs3eHadtgpxgoJpR1RwbXAxIscNqX0RLnfolZtIqaSRni8vck8Uz3xNiU8BNbkRVpr8h9brs4
60RzFtzjlt3LnSIxj7iyP0VcrO+ERd/tTfMbAGjv2vSsvMpvDHWD5KCyViQCpJMlDCQYZMecA5qb
ShNHhLj6rBKacFjcLKTiMwkHyK67smwOw6zT4jlk/AE5XVkM/zhLSp07egtv1TH8aRGcn1asg80A
AzIQFboMPRl2vJrKdOVVjE3ykaPDZO2fe5inmKQyBtVdZJneMfYEwOSYp2JiJ2leIpZ1+YBQkESA
IPykB3QKCQkhHeFYf4JqKRcZSEoJagGCodGHKMwFqJgodVIGoxWmoWZKMIvj1Ye0B8H41ZkxYzHd
KvOUv1eR5tRmntXC5QHfZF0Tw+cSmOGJQCi7m10hqOEBSLCq0wZXREVBBZUcmW+g5FHLO8XzRObx
epKhKriyiL4GXMMR7bhOMzrA0EEMHZs/kYvCntuzIy7o2JUMLo6eR20PPckKur0IckZ/4ptafp1d
JkNzh/4m3wlps/ObI+CfZMPxyrgdbDtSkPqpxTZmk8yxE3r7ITJkxp6IX1wRF1oOEiaXUJC5hAoE
7+x5dsPgRrepGvoetYvKFWIN5xaqzmb9ynOitUS1p43/MqlPmFrsaiyFW0iBkcXFtLoGH2xzIaJK
p7EeCqTpbjAqeDCBp0qVXBGmJK4jJu4ICAcMycBx0wnn2JLS/BToIoyE8qzhGiyeMVkoNS4wKJiq
QJMr3O2xROg4WRket1CqCtsRleOAGD1AdxtcCm0d17BYSRDq1BIsXCz1A0dbp/ToY3Lq2JsPNdeK
ZNPusU7MCoHTEjyAZGl7zydYhyxTp0+UIFGkYMGPfCV5Q8ITiR30hNvR+mTY9o0+SB92gzOeJwXY
n/6dJ9Ab4ttoGerzNfBDeUB64CWhotUYh/JDtsqc+4OyPrAZxzaqB+Pfq4PcgbsxRXklnDWenI/F
vQyKYIeNveaqKN5nOWOlh0bQjIXebfh5YIXH5zYTDyM5kyoDbskiN8EAl6EWFosQ81AzYY4X2DkP
tbZ/BpVjPPEO+ExrKtFNonm1aHlemZVkm3baQXMsD+Rhatpsm6LDp7HpfhLyDQnx73oRJl94DFt2
ExD+GzpXWM3V3jE28jlY2D5UxRjemi1aC7B2fgq+GrAE/uWMYur97xiUDLc/NPFuYdgryyD6apI/
J+9D3j0mD379pdpqdq8xgBnBz7vadowx2jqnTRxkJzx7rO+HLG6xFjUL2qBnTDe69erTqfbBlucY
T2zQ1oTN+ZL1JcWzN4rx2bY6HyoMw6/0XixO1sQ+pOf2TGJfJ9VpubyXfdAYUCzDqxXkm84/d34j
2dEIRp/ggl6aI50ECiyUAmBxuO6iIPDZ8CYlJMDSu1doTmiHEC4StWOav0IilNTTdRcMY6BPSCxp
/DH6EC7ca7LG/HyYoHovg1fH5mjqSLFOOAU/58CZXLn+hz6Sij5+2ZE9OvlFC92sh6SSHveXDafi
1GlrAhvSoJ7qS8eg8b5OJM10wOPXrivZtqGdgC5Jd3IHbFkke1rfCHLRj7S/hlry70aDjPmrRk6g
zH8rR70nph5drgZasIy+odCCnueJTeOLyGm4t7SE6iCcv64ZDV3q/V2jU7nji4TJY4h0tHqKY56u
iaILSLgDksteQvHO7hzdxmS70TZBt37xs76uUQPYTA/dUkuaq9BA6W7UNoL8bQYNLTBr8FtNOe70
OdlwHJ1B5ytJVxCkRI+clCahfTtaTHUsbLSu3rkhVlocRaGROyajnZqpRu6C39gmx+XKUXfJPCr6
vQY2Jafpyra8YsbXvV0VV6kM+gB6gOF5po9CvxVTTTOl1Xy4jGtiDqLfxdp3Qof0KExQIzQwR7PY
wJhYI5xgzeTV/ax3C9q03MI1TeeRzIvt+PhWD5axjnTvwhqJDbuKiwBPt/oUpHBq2sVekk2ibxym
kpR6bnrcNodVE7K7nw/hPOD3gSYwV3/bP/Fbx2und/pvND2OwpGOtmuE+fBAb68rpztM59Gdu8/i
q19Ao6PXjbDoG6H6f7VeuH0+IUtS/84ZUce1XjQvjZAi/uhx0seQqM2H7vmQHLjUC0fne9PV+Pym
V+wvqL4wywlRJ+ZXI7x0r4y/TPUyoGSa+dpDQ08rF72lEeIyP9pfp8RoYoc1vfVwPTwlENEx4FY4
T61wP5ZtVg9a4bGvIdkM56meNxm8MmrP9K58vyavNICsztE85VPAUYLkGv4uXLxveL0IFviGRZB1
bA+eHKGO96SMDCxCgw9ZzIZaum3TW2+bElMPW52N7zyryZYVb0eroHwSOqhI2h3DDryQ1l5qB3eN
c4zEFvbVyPgta7ERGx0sQpgy9qPtSFahrkU2mREfo1UKcMiBGnGWKlj3+KTgzXV478i+1EkEcuoU
gibljWVBg/fgfCN+3SteV6nMTxl6R6+Mwp0ASB4nwk2hyem4L0614WB0OeA5XNYktD5xTDr93AFG
iZ9goy5Hq1Td7LYj7FTOr/MCSwIzCWyURWsCe+raSSJCpaOEKdRjMFeBEXNBMnY5QO5vBquU8eIQ
Bmip8Mx7B+yVy9ZnOAXjKexUJ9MA0U+Ha6e9E8lTwksZR5Czovp0oyP33epo2HQeGd7S/efI0Cc5
hwaSXhk4MI34MOHIHF+IcCsmcSelFRv2kxDYFs34VrzG55/57POxd+9oiPlkhd3qaFwHV6sbhywp
oIVada2MGUscXJpjA1DpEAC/FdirS9KFcdPVmBsdrSoUNFtYBopg4iyt4Zvvo6K3HBW9S+z0lzS4
U9O+XUdBUwy7+BCvMKW2iezro+/0zqFDePLoN4IzBtoJ0/HYVbiyRbBxlUAohQlX+mV4rVAJMIdw
362HlmfRFA8sa7hNmoCVTXw+Bw1YKVy6DsplKr1FUgc5g9MSDZMn+KQYNRkhTlnrCkcC4w8OkUmP
oToP2PLlBdNs5o5XIgOXa6IX3A1vGb8X0DPH39tXAVZUfUIGyGSHJwi4CzIn6GgRcTQ8APnCDXAz
IzpiHKu/jRXhYXNfV+79zL1w5BgiBIBOIFfvHuu8eKyYYedYeEubrBML7wRmcK4WsyQ+PIEGcSRH
0D/jVAOjuXF1EEeEJWepfBv8DtM3MR0VbmZnsp4v2P4y945ct4xAwW5Fp4ZBLwtix2sW+gfECa+e
O3QViF1jbmPI02QHj59ZqYck1rAvZc7mmLeUB2K0btJ6vMCw1zG3GJiVJ5Ws8ZIx1SMCPrHh1sGw
LmzHPHxVO8gjVlAVeebEh8r1KTp6Xu8/Jk6WV1vDyFTmoOcN712gbkHaGAyvgMAXfDP9vSe0jYH8
GAPutc790+aQNJ4GXpswzwOmGD5ddANxE2KKZo4sTnuTucX60GnBC+gxtIhGa0DcgrMdfUbNIduJ
IgC+T/EDo4N3R7ZlAyMdumS8/21CyhBXUzIy5Ky8X5ltdUd0olWy95VEcGUedgChhic35DzQeBRV
qP2MmS6Jdw4Wqc34U6FSzQBxySxU/B5njZ5GtIdmAa9ZelWsgx6OuJOAGjR8tVkXeqIkAW70rZ95
IxAer8QhIIIQtMMLKI92Qy2BCYurqkzn8Npb8RoOAz911hs+cLTvbCKKb1hhBDXcGi0FV2ERkuHE
b4UzTvKEe6cRQQROXnJ5cre4YlbiibNQAEUookXOCxgiDpUQpYtnd9cd+qxFPWlwdAmjqgHZJnev
T/iQNaPcqeWglixD/NzndQ/vlEeb5SFbVwEZhdaW4ZZ7ZPVzNXTmS3Efg3kfDt1QKQvy2vkcDuYi
aitEwl3oqrdhViUnyNmEJZlRP7Ar9c46MGnPmMfVvk4IDAXkdrG3HdCdJu4l58PgE4yyTu6VVUaS
AGdU51K5sELfdaU0OmJXak9VMoSj5wSZOFZIj3HywvDm6bxYS4Sp6/wnzoI7DDIPi1NEBhmySgEl
9QPTmjbJMWeiOcqhxzuk9N46jLFgcX70oN1RdHtWD8d6XIR1ek1rZk2AdhB+ZsOJjPQWFgl90nC+
5ZQrhU0JbXlMCIjdYYdmCNY5WLMy1kSeFhy57OQR5UGcSeO3IQGSvmd81kIq3XC5b6E9ANfDld+x
YnLgfI1tvXuZrYY6NtkMnMkghWXPma1Iec5a/ysm/I68QP4z7YRmwE6QRzw/dSSbhEeTo9Qzh8Is
2zz4d2hxnCJscm+SqIp1VJAB97zCxWUEnjSHeZDqkFUUq/LCFZtGzCFCtxyYwAQBckwMBBXhHQRl
1Qh0nNHmzxpnr3j5KCFFCE0JABSIw4bSNnYCuqcKIicqWSCsT8FQe4GrBv0UEnRhHME9u1w3UXDO
femAATCNBZOnGB/092xybc5GaiKiMgXkWVo2wmHHNG0YXvq/4H2PcqRxEyNwGZKhwPjSYSzesrZO
3BrJiN7tGbqVNE93yBzWLsG2Ijz0mKmRVtWS0y3pVreq/qoxJnlkuGg2/lqjhVgZyEFgbjQcHOaa
R+at9FeJ7c8npm8noHHgYwRYqxCt+qsKtCDdCVRM6ZK6Ocy8cD2gu2ukIQMB9ZbdVkB9M3ECkLWk
jX6oPRWJhSTRDAldKjtmrNDgYw6V2nQNmmGDfUY+GcLqFh8HpA2RPSmZqkFDysQKHq3HcNTweQEi
mpQGf0vHwxXvFaxaEo761M5VYV1h2ruo6S/iGsiskbZdRS62CSlKYHLZ1GSt132DSRBMJV3bYG8e
uyWTalbSwY73HxbwiCRJDUjJRuHI3RW4RNv4jrRa24NZ+RH45awPvG9FiqkSyYSQwUpEMpQJfGNw
lcrG1y7DUkFbav/dkifuuPDtjuZOK1dScxUqDSJjT99iJAlSTWNVXQdnU2ZpneQUExllxmvmDhkc
GZIg7EckLQ0FdU+6UwvdfmdWz2gepW4InW9y57Ue984akCaEZQWAq0jAMN0WeRxkhOkrtfSI+fUI
BzaIWxseGoeHQO7dDFCWdyWxj2zqEiMGAcUB1AL4EKwSqTcZb0Dl/LX0jr+AcFGFRcIwjfaJQyPV
qkCBSWKCQ90MUdrKpNgOzUpRKPq8wxalWqQyKlvYo6cJbTBDB2NhNbpi+j8ic7TxxZipv8xdTXcD
A0BRaIQmVjR5wLgJK3Y95ghCUIYaJgsGSA2DA+JqjrUJi+DWM/mt8JgyI/Z4O1ZYYOUqI0O9Dele
h+0tQPfM5F05EkOJYaZjaUNKJGoCqn6DyB4i69y3chMwiVO11Za8qSHWQPYQF0e2kqxxBRmI8bJ8
LkwdWwVhj6HAQixD2prwrAwp5sG+B+mSj5UKbVwBL2t7nth2LUxnHZPx5qpsZB0OEV6BYHVhkGRK
EHzR54ULlhixd29LyUm7crDyCsl0wND2GB33mFxFxDD4Jm57XX4UZxb8LzmJWe9bXfkvjD1XQQ4H
voacICO+M3YL4qb3+NjLEeAGlonBfcqwvTKvaslbJ9+BNcBdEA5yawRVZNwSwY909bqXFaJkTexh
nuI5stoczosgUm4Hq0JSnTXHuK/CnPs8AdVniYVyhFgIUbP3txiuMlaByxGF8+DMNgWbxkitcF8k
rVBTrQ4Fs4gk4t/MmQv1xSbTnzlQioXAcAHyskRbbMJFIHVamVSgqYS7cQJ+KTpoYn/QcJJUCuls
ZBcdQAVtS45h/bC/qJgHhpVVpEdNDSp70s+SzErF2HJY9u+s5CLgDa98GAbtiwQO4F9kBlYAn+CZ
5JxsN+lfHkg29TW1kFx5p9Hbsvwee1oLXDv7xvUoGfSC5X7j9yaSt8BgvNDal6lQYoisoHVwnyFd
iVnRbwb/Bc70GKn8VvdbXxf8E4vBmrtHNu4N+xYT7YntRGqEurBm02WiqdNmQ2iwYOeuwWTf8G/w
/Zg24syShcSZFyEkPeAfirOtQyIyyMsWjq5c4hYT67BUt+kqFhB+ZQlcKcrAxTbY5TR9DXYYCiWC
FKGH6JQoN0DVCaEoiIPXTBRK2khevJz73QS3eCAoXY81G1xxLNJhWar6hFxqoRBy/x9w/pZrkbe6
U1owy+4IPtIGTckwTxVmFTSvgKqQLCDAKlpiuDd5u6HSWzb+HH2HT8oiVnQH6waRJttIMl1eIl1Z
Ka2jCTj6hb4zsTwEm0oMhTQUiTqHO7aAgg4IU2kPX2m4B2zoWyivgagj3cqbQ/mGrcgZSU8V6FP5
O5oFCeAlfock+2LskIwjE6hEiF+YHc4/wF7zz11Sj9B9dcSFhCJznMzd4uPglokhXYaBQoSqQ+Qn
PoESy8l6+MPtsZM4wyxUhpKSgnPShY4qXkb/aP2wrjhz2d2jQMDY0D6VikD/tRA9JGK2vOYg62o3
S3ZIssC0bXSbgVONIJFDooFzvDaBJJsKRKKBBDMEaNPbMYc4CnyyQrWm5DkilgAxENYCOC5DCSyg
v1kd9MsI6/QJF5QI3OM3aFKs9bHkNRp8Ivj4DqxUikqT90jwRfFIBCWRxCqggpgq/Zw0KrCDqVrt
wpEp54SZJIUqwi5HjB6IBSqB6qFuCP4ozlgBJleErQI8bW5TKsgIF8MSANIAxBQUKcy1CQ4iqE/o
7dUHS4q2PcUgl6weiXKpiCZ7DuHEztEuYvf8Ev6lsQHMBEkWxmp1tF9wlVmVCjYoK6RN7FuApxE6
MLikzTfaAjB0OzYJoFoILzaDpkAsYdEnUDsNDg4nEAM3AMT11GQK7yyWOzeHZMbJw1AK6cnGAjei
LQtmgZuRMc3NUNEoszLgSoQH0hGjAqKsYD02iUE1aEbcQigC2igwPq0jGqinSXGIB9gXHqgSUyhD
t8Fl37x2tdGUwS8Y9gQES28PwFnASbTnUkMqcImfHL3oMChLtiSQO3qblGdku2wSbQfpnBtCrc5A
Npg4Q5Idd4ZCrs6yp9qeCv7giIgzNOmFv2C5qUylE94BaCHdjc1okywArtAS2CGK18lqEPxIlByI
/gq+3BTyjY1RaTbCvwhIRA4Zmug13SGN+5j42ywbM1VdCZIdWLdwv7OahlexeJPFsfGbgPlZeGKB
Xd/kZPO39H6VOyf8uo54Uj4HhVss2DsghRZXi88ohM7y7Sr78l4FBYD6qfIT5I9ARDg0qN4YQZzh
zpPMnZJpkwVJE4EW8hRDn9HdS4wRVtBSImjh2Snt1HFg0aMsJXhoKv9Ji3GP/tSqkKkp6O3xc0WU
NFJEE5HUhxKQTXMEimt4kEHuE4vquDua7B5Qv79g/VQ5kxWMhRnrZy82rigAFi4u5mz30ifjaqym
2BmKC9cPJ+BKOo4UoMxpqc88uCCw6Dyo8qyTJrnTBKGSzizxOzaBzSI8VV8m8RL1IS1JZSwP6d8m
Pis+3EQ6XD7TLYZrQc5lvQqIU/TuZwNVO/AYCCRTLHTRe0Bkyko8xpDIPCKkfNYaqj5BEWxFrx1M
+P+KavNXuy9ocU4GG2p5KGhAz/kXWGwfK859jCFYCWtdciFpKw1yIWOm1lW2nk5IrD9W4YaeLyIZ
OcIWTvyWPFb4lneSxq9WAnVLR8/Mfg5QZiWUVmChUK/Hjeh+1ykYCIiTHmu2xYUBx4ciPzbajQpc
WthbAD0FQsjhxqXlq4qZH6IdX2BIUWjMBlbRI8KMYuBiqJgkHeHHhuN/i/f+GX39VgHUvBeXYlkj
Z55VSN5r3l32FfVRISSRiso6bxLAyDpSANqrZ6IUUgmCmyXxSHfGzK0ks7YJqAPGozRiiU4WFsLW
wLukmJWktIf+nLvyNoWPWIwRvY0YLZZklda6ZDIJM3O76EZ6xmf4h8rG0NL4dz7T36t+/yfu/C3S
bZ+32f16P1O7BctX273Hc4d0uZLdn/9QmfD3RKI/QtzfClAcc0tT4QOnulGmrio2grKqI7x5qoOm
1v337/+uJyUv9ffWG3++42zs3LHKC1Q1PfhNnM6dPkrKGHxso9capQl8tAD9I1mvTbHb25Vi3/7T
yXt6ylXx/fg3JyXw6U0kCjImlv5IpQCl2xqS4vrvIW22VJ7yr/SBb3e6al8Xm+xAjtiOvYP2xZtX
5pt0p5aXosw370WST+pZaZRtgrntaEdgUDG5exVQWxBbkkFhoU8ViMrwHBWp2aAh8ISQ5q1QJope
kYkrc0BBokdsRzC5TFUZHUKTFCdr+01ymQV2yQi8YBYKQqdZIOa28q8NAA85AWTOyA9CMyNlK49F
vqh8F6xkoP+Wt4jzzhr3AAcB0Sf/S/k5yrMhP6xKzYR/geuFsqyCMm/BOpGwIbEc84GOrYQ8FDa+
+iXvKH0YkJsFb/FuG/Fxwdxj7/t5iizGpyuhL7ACZWAoPFOGhNMqyAdpgnMkEAeOISwHPR4+Xo7m
U9DxgoluMJ4EhgGhGxWYYQGiSWtjwCKgCzTJkXxtdAzAaTHBN0N+5pXDVcaSNsqMVPC/7q0JwSsV
CsYkAv8FIh64Fb0OAseGV2qe7BCy/9FvJyL6W3JTJEgllX+B6XNxQh4VPbgGJJRegWKU9/LvFej8
tWrXcUyb9uvUO9e/F4nUGzXrtChIYPFfSN6wXNUwK2VAIXxVNvmd0uscg3mPbF+XbaiCXpW1MgUz
ns4st/PycvF7L1Xdfrh3wx7SMPTD1wHlple/F4a/w0FvwAJ8HfSwWzB/be83L74OeGtKWh+7kkKp
KBFAcFWeLWtQr+JTqQaDTa2HbATZysqBl2+lmqJGJ6FcVIFSbyozSPY5KCDvQaVhdAYwKQYJGet8
CoaLgUpLl26o/37zmycqSZpOo2RqndxkmkwxQzhU5ibEA7wxZx4n48+a9zmWpKYQNaR6KXPHn7iH
GL9cVEoeFdfPs+rYayqNoNJ88PDDe7MK4C9t9ZefbTqKwH4pWt0WbAaINOYYvhEItxhN2HfchBqU
IVczJiuL3ZkUnht+tv2xSmMfFdJUwI4/KZKPPiPX/RxjgnNxgjU/neCTi0rcyCVhGddsjGEZjcfD
4d5nHb27n0A7kRvyEb7ugsFIEHKXGnywsisvtn03GSccliHHD1FBjBK4KoFZeOPpeDgej8mCZjAi
lWyjANZMDX4jgQ94J8GuWDK/j0+byWHQ6GSpOYR3VXNDI4XnIso+dxisZOOtggJk7pPWO7RUWA9q
40OnnuBVU8eKzQpXB4Hf29bbDYT1UIFEJBjfOjYoP2i5SwvDElAJhA7raWAO17/bv6B83fZWmbe/
eiYe2dYr+9eLt5m7Z9oJke5Nf/fgk+9vvp6LLhT9B5yo4SG6Uy8BXR9j/9p6yzxapB6wdGa79NSr
w3FEjJV/V754pEbQU5krb0Nb8CconQ79sgvjq6JN8/jukedNq6C4/bR5h2sBlrByVMLUCj8zmS4g
6Ezw3c9tD9I6+mOewPAQxJC9fzZJQn6DVpftRLSX+Fp7vH6i3eNx4ZYbN4fhAA2EBAJIvrmwQ51y
7MgtLfDGRFqUa0k812tcMaM3QdQuiWTjcEFjy/1Yn2uXUvmnyZNHcuHTNYIS2kPTNd1+2j9QDmJ5
afqUEpYJuPcnrIs3MIJ+t//L9byY+KL/0ZmdvQ6uNwmXlKnFvRkSG4oRn/PmHqUhMdu/43f82P/w
SWonrZ13Zh8yjDpUSXgd3+89pIX/4pNuHI9GSF/qGOFooBSX808OnhcEfS+d+J1RpzPyZ77/8vLS
e33t/UY4jJPpdBD2Xgevr8iRXlXC3vTm0est6InZxk6pfVEaFRUqyp9aVGlQ7d5MmfPKi0M4zXyS
7JV+Zrkv+uMUzrhWXbkS8ZWrphz8RbJI+Nzje7qVWeeFDCpS8JWsP6uO1Hk80aeI+qb62qwHGZg3
I07L4fjcTQndKhGcIUpVTqkL4P/qVQbTcP2P2YyRmXsjcyxrnPqbzsfX6EPhrK+vUb2z8wDkVMie
+gHDs/Ps3wuXiMIO9TOJKVGcMOX8KgaMYzT5mjCeS59iLdofpjU/HjmM8SguXf7n4ARV/dGmB/sD
ioaXvkr+OXe+eOur7MC7NBq1+NLXB3QFN0LIvM6LX5nvxx5zcw/4l/XwoQXR6XRemOp41PmY/dBc
nD7ifzOEnHaDltNto202v5WbFHtr3dxuFmQY9utf1rszKCmqIqCNiiSf0vQu0/bb+j07uM2nJuQm
1Ghs9O8RxuPObgINNSZpdo/2oFm/2aXY3WAdkOE8FZ/Z6ERrbuq9QLeeVj2Kl0+d5VO9dI0WDSdd
BDQJH6QLV8+uUCWB2PBvLlb3M/L5rTkkBnV2DzfXeaPf56UD5Tj9FLtrQblJC2dvuu1arC6mogmp
byOt47W+wXRXfLTeDC73wyIZFdy+Z41OMGa+gKY4bjbcF16Tqml4jj+JWOJZR+XXemiF5dtyvNp7
Jt399v4trTWgo3QbA9ItYe8DbP7KvloLCCb9GnRFX4utm31BlPi1ez9A45pJ8iB/7P6iZ9ChBdJL
EjTGjRrzviKHkmSeurt+mo/XJpzMXv13NmkePaROMchHR/iaYjgBwSyoJcBQZmGRXFD9u3qn3zB1
yr1/myDV1P6HDfzH1H8rLTGLdbPZvCxlA9uALmVwJCSao3sUZxUwLhOTBsFsF7m+P7l0rb+4dE6j
aTUts9Ww2vXmN8emfm/eT+c1ZQsk0GK6XMiWU3jH6uxp1TPhMWiARan2TWjO2v1ckSNEXhgF3ecn
qm9IZYKkKTZIYBLjDeOPX2S6QhxFkHWN7PDe2+K+4mNAw01oTWG2R1CtjRTAGYa6Z7SLLvDiDA57
l81W6+7j8w8OHNvoPzcZvBsUddsUzJst51ux/OZ8ah+3d2q66hStH8govXkWuabXcDG1o/qCPq7I
0UV32zmmEDe8kOIb0kbwvfiyaA7r1eIbFagnbPdZLfzYwzistIcGaQL7WKL0PiGlyEUAfXycIQbd
Ko/J64XTBehTVRFLOFe4FDniQLACERUn6WJPYT0RSRqKrEFI497/PHQWddecEqKafm57c9+CHmg4
96m/AqgP3snZcN+ojqBaIo7ggg/QdhtCJu8259BjF286R5h1ZK03MBjesYSwvXvv+rqFY+JuCAa8
K1XbFkBHLlUdAJ/AXWL6WYTrQicgh7YKGSEfGyiu1ZdF3ojqyXP+dUrP4TMmfPqAkmly5nehkqpq
zSkto76sYoLZ+8+NdEuqgdJNKBhT0RkFZtDDNMO3J1JLfsF1ma5BN4FwFQ4O0slohMJQWfjOn0mn
HQMqwShH/7gOVXcuSJVcI/Sw94HeuYQoMaEd/JJisgkSyWe+hC9o6h6eFK6zsrVP/otyjJULdh0s
up1bqowlErTIqS7Ty8v+60YhvIpKb2lOPvEZBB4FigOTgvqE16GqOPLuLTVIuJbqU+RZGAMnNlCS
hvvR/2VF80HbfYspYJvRJHXpQ/led13SC+hEyJ1XZc8vwa8V8RvFf7fJL0VkiXelZdjqRVS0UeEK
AgjT08YD85Ku+gFbMP69B9r1b+WVxdao58aRPWBBlafU6dms1yP2CdcM3gqIZx9nhppZyKLTHXHB
YEv484B7G3j+6N+Sz/gLpPLHfqTt/f9O5T+d9vvT9VBdi+Zv3msNLj44BQW23ivBZd9xe2GSuMHb
263rAXaz7Oi5EOX9X6k3Gf2ghM2/6OD/dTnfBLGVrxr3UkOD4ea4r7uwjHqQWbB2wOGTz4VPmJ0a
s0HXk0douPFk0jcA0m9+3LnJ3JtgT/r/HqOmTvpNOzgNy2602ma7bhjtbzLrlu+P9fohp6jMv747
ZOON1tMdsUa6M8DytfTXZK4hrFpuHtsFCcNPZeFdaOfk7+fuDfR1+4MU/Rsfy58X5HxbQGf77FxW
y5UZLdFMcR2jwpvHpuk3voh0YS4CBpY/nNP6YRAqwOz9bbzcZMf/938a/7ddtFbN5ZVzylx1BnUQ
8AvBR1i7vdX4So75YboivNQKzSCcTt+VcNjwHNgBVddKImK6g4+xKgCnTB6CxtVw5z4j+hCaWFRu
LJs88z/+PXV/qxn9XyP1bT21FpntWAVXDcIxd+3UeZ7Wa+41dmiZtA6uP43ST0vFkaL/Y5SsU7a3
tluWSqvprsb1o7sgt3NiBkX/uCFuDy3MJp6T4jh395NLdBzkIB2mB/Xt/Okc/3DvfxUz/7NsHb3/
x7WcL4t1fi+59xdIOAcDnHK4SNLJ5Ic929Q9/cf2sG2zbZv1Rtu0v99zu1Fs1gX3bEA6nyzBPkE1
xubsMFiO9k8HGibZcTtuvuz6tNMabD7NDkGL3uIHSfZXQfbHVXy72z0AUr1Zw4Qr90CRWwKn78RA
8t76h41Q2WL/ut3vxU/Hlb08LLndPeFid1G6dQoU524Ju87Gg+gfaZD9f8LObElxbF3Sr3Ks77EG
xNh2rC80zyAkgoAbDDKY53l4+v6c3G2nLPe2qsqKSBKEtLS0hn9w9x8YPOiumzljsFGCDDjKqbsn
yIFEEVrP+4Q6ZQReHAqy1+2/f+qNevM/PvcGkqNVo1lvtMp/NHD/ujVf+9up5smLxC1kN6+b9tfX
VyRXWU5iLaFiAN7hQ3un/FA74V/f+KM2v5IvCFG/fVZ2fQXa6myuHHbGNcYD47/S5zwJ8TreVvit
buJnf9TdEggtSeKOlJ5zR64cZdceEZlDOV489IR1XVIRyejbTXSwAVkD53rTG8O92QdwPmAKLVLw
1QT/Vunpi6QiWWF0b2jNBdaSQoLXmHpOBGv3hFLsZbARVyuD4IRxID97TeQTWIK4lDRcgA86IQOY
OgLaji0jPtrJwSle8T7hUhchIZLnEKdQCY9x0b/XcdWrdLBb4HhJZ7HqXd3vZdD21xg02xpiBMfv
bdzOMWGTMd4TIOx6p5WsA4hair6e7S1nKIfLQNbMeCQHfzHZwmaTybT54szIv6AMcHdpFhytGljr
MoeiYDCHjTXC41oGmMYQkygkW/U2X0ZHT+FBjmUbE24oW8viGLRw6ToVbGA6f8Kb82V3l26LTVr/
NtzHlxJDVesZEwbz2U83/jMg+0peYhdi80I5gD0Ba0K5IenrGLFYELBdwFQ0nFJrazWa3VefVPjG
eoBKvFjGamnvwY8kB/COJEmd6yBYweWsUywa1sLI7M4IF/Z6RAyJ5QVEFFHX4yX/NIOAoCGi/EHj
HI1LMCgSQJzkKoVhabhn5TxIrJkWWSe8lJ0d5ioe2AdbId0QhWz2CIQs8qVAnsSPht2VdY5amOQW
RnVt+Dtz4HlSblyOpJtBxtFgnq29OcKcdctqfAuXJrjlOVkDxZbyUplEDNHGRndnnQc4BqTBzV87
iwqLa7uoIZ2ppA1pHEqWOyibcCcQXBxqRis46VPDIkcrlKivKTmcNTFaUD4g2Ut9ysrClBemApqu
1Y3j8GUS0DlgsgJjVIRjbqXpcA+Sp0Hm/2I7DrJbkrZSguFAqGbpIeqUUOPgoYrKCKLgvg1/SUkq
zMWfRny9FKiezxyEt70dkcE12WWxG3H8gCb9IsCbnsnulwnfea0uGI8+ALjkeaXaFRmaJ2HucXfM
CAPNVsKKgC3rdK8OsFH/Z+nBbf3AtSnaQ40t/Pwc0ZZj0scRWnk9gUP0vSsklV+xgwxqXuqCj5++
2MtDQW3kek5QoRRBQ4BpwTjxniMg3dY4fZl+OgTShytGYLRlz7qx0FOz/UBaXtNEsf9k9OSTHgZO
hrcbicx03lgF0knfDNnkMCJ6fkGWGonGFZHfmw4UfEUbUdssTDzgwQKn6ogDJSgJKMPg8evuDCvW
xI+I5t1tHMkbUgTKTzfwhBd5OXqZDV/Brr5wLghHI0yTT9KXa+7ibldPdO+Xh7VgP6giVekK1RBP
kIQkOd5td7G/ltl2tB6J+qBc8dJMH8EroJwg4QSejXJa+IvoSa28X0fSMVT+MuO3Mzm4DPrOMtPw
7te/Lnhj2y/cgCG1zUycxyaghKWNFoPtmUOhBZS+B1JntlxS+BINw2kHH0uSJty5+wz2DShpSbPK
BBPSgKBr2ZZosyQ2BZMFXcAHwx39/gZI2PbaoUYXqSsEcCGuMcS7AFaEGjiGa/S2vzwjrTLRSg4x
cKAyaBuQTKk57agZQbqKEJS03tHHVT1HklGRYyotoh2jq1oxB4fgECOHLDj6hE4rKxJrhpOUZCiz
ayBYzJAr0RMgCc+kPjWapBe0cnPWiUhDHKgYd06eOh2QlYqvJNPQPqmH4tAP6wy9l+3A+hDiV5gu
A7jNuHN1OPnte9gdvL1fAw+ltl89QSnJUFCtxhrIOd8EgwZP6NdgUPdkoz65d0NBYnDH4iX4mLGO
2bv7BRkdN/BiLo//iButAPbOtu1pkhC5hVJOOELbbvTzYP3RcBdjBDwF1akYWJMJutgP2+pvHZ4F
ytBPZ+g4PbOPGIw/SR2P/orJ7HwyOk6xtGklz4TWPv1er2V3CRsocCAUfjd+zgWuA7pMVjCla2w6
hIRDMtC4mXme9GEHzhAtaSMc1CQf02XgNcxBd4bAE+WesQ7FUFyZ0PPxsUjQSO6OBA/RjYAkjUe3
xGSoZl6XnA2tIizOFOVHgRNaR61Jkj+kiJicd7JZWk3EvB+QpYGQyGG9nvBJpCaEQQCAUGdwQShM
3qym+sPfCVhji4UWOE9Is0gIL5WL0xFIDNwBRs34kFqIEBo3GS9ZycgN8UAtL1B+MiaMz6oCVYBY
QEaQGuddO0UufS+LcDOocfYX6hKMTbLuLxeBK+X5lNjb8nfQmcpQYWUnFeZx3wtnxk6w4VEM76oa
ELNZMEif9PSgC3Jcot6VMGe5FCZC00rvSf6qizbv3uSBEaG9mqTutHzRXajcHxIybB3AeHBGK+YG
lgXRvQi9SEn6Bu5Iwo01Zwr50fzMqmxHVG8H4Gvnt8lg1v2ODCgoEHOKfuKet0EaFMxW8mSAqjmD
YV+kuZssE+hNpYBtY2vlOQsUIf0cdZ+9GBLMur0TEmuXOmD24khy0+yMH+SPMIx4bn6oFTsXN6Fv
pUPFH/r+D/kYD2MPlGL0DJpu1ekU0lQE3iWFSe7I6TzJkbIbQpyVinyFYzEcfqfSTODSdAMPuvPo
TU9Wc0pf90BE9Mjumz2SnxcLm7EKqnF684Q0J1ubwP8MOSo2UxIB5IbCMGWfUwhuEbBp+p8bADyR
slbS7V2CdJLwVsp1M9Io3bucRkosvFYCWJC5G2aP3g0WGeMvEjdVB7IvasN/avu/+0z0resWyoyS
2lU9iQZK+dKLmSqsuLb5pFdMd+z9HS+I39avOJ4WZu/l8mJsmsG0I2jOlPMVv/ENQlgr2yw7glyo
1Id1wWlBW8yg7gs5QjAcWfkHDZ4K9yndfdSHyZE6Dqg1gpy+wEsylvZhv25p5fSKiydZQZSLXaDr
OV3qkTpZKpSb4W450EgwgRyHaVrAvCVfyqO6jAS70DLDswsKYfuDWVGI+lziTnFcHSW5A+/oX80B
k1wpbjUIWq3gevVIotpPBjpP/8LTx2rloQsaQxCaOQ5bAaaABsN0DyK1igw/KfGTVXDr4kd4n0eF
BO5sZwUnMMgX8+hiSwnJCWaTNL7LrimR6I8cPnPjGbuB2c4qVo8HBPjPLrxfJKKZxE5BwTAgzW6D
vUsUCFRqgTsdZe4mu62jIHkBYtSs+HT+ZxoGn3oXWBF8QtiiU9B3tK9gEFfMKR/qJ+Gns7cLl4bx
qnA7Lmlr/XELzr0yye0veF0QN+S7JmxewUm0qJHvL3RuzUw9wwq3frK+JTjPJ3yTbD7PndkwVTGI
izrxAwuY6uTMj8455+sX0AoFLXJpiRqjnu4UNJSRMi14p9jro6BDupK/aAIhO5P0+4xnEwS9AkiB
FjiXVZoWBwENZ7FrWCOXLOd06roBvcl9gfFsmwUrKvsEzQpYVU20ALVCAnfwe6xlMxZ5JeW14PCT
oZJtP7V0alqIzW/Y06JL+c3M3vlFF6w268NMSFVhCuBHiYihFWIjhwNs+ROjU6kN4SbYKIiSRHyD
TP2oXmYwV8CLNn0D+XB6R1CLYqNHGP3W/QyYNlvWa0AEzKO+OLfAjzp0sMcSqu6eckuuAppT8BkY
bygZMtY4EbgkLbLSwxdey5iec1SEmfAb/2R2bny5GYmCfgEXvxf1JoTODuW/DTwHDYGPZ1Ce/EaD
UWA3nApPLE670CM8kgojWRMCKrkpFah/0WlooboTijujfapJL1aJVjgtVbNrxFbzZjntwQY3f9XM
gQXqGZSbuwLzrmmQTo7YQ0DCWsk4MX5J0g1DU+DRBeZcOzy5k3P4JIBNRpJqTlWIcFfr9CMSxDia
jIl6j5lS4h0q/mYHpc/oZ3k9OlgdDg9JueTvhT/lMYDsmLEqs413gqptOdg8TpySMa9bbHuTMHUC
s9NBebfTKWbdnue8juaMecCAY4B/xniv0NrCsKRPAs0cflV+/6sIVPdFK0zBCC46erfDPxhaPU6C
ZVFK7/4skDHiOE74QQxgjafsY6kThmcCv1YaYk0JPgccg00Y65EYsDWpsNaJxLY3U44KHdmLNNyZ
8JP2LbB2lmAITho6MrvmZWx+MmC5lfJFk3thlMxmnkDRsWPyzRAjG2s+zAELOGxAk7QCFgmCwSkA
+f4IJulEGDNhJWSTEwwGavv+oqdORZ8Akb1MB3WSDRIThUAJIxArG1Db1T+SJWbDa7KgGpGW02t0
9EknfV2xY/HnEM7Evjx73Y3XQPIf2kMX9BzmjygW3Q8ByyKbhalUnIOD+fr6hkdmjxh8YJd4dNBL
Ss7ZP0fkreDAZRIkrnHiNL2QCiI1pbVlxVLOZPRZGDHue7+n/CtBZNtZD58xwnld4fUF3tacbTGK
375W1yOzC7kRd+E/nBoVKsGA3+0qwhoiJlSdTUTqvAvEJajEowuS+m0ENLgcc6JJwLjBdsHmiBPl
dBn5xSN5pdKQ0MRcRdWJFDvIhgPrHknjpOwAQayCvHhTdIidOGmFK//lgJuTYVEy18MNXyoB0DwW
yI3Ex0KoRaoRfQmpeOhtei8H0fB45a8gCsjQaMxPqSgIBxP1lphCMQDMP19nweGDExvavtv+OJRX
AOKj9XeVNxfoswhvu3OaAxYbJN1YpNuc8AF0f/8jPZKmewKlJE2WCTXCSESu/FNKXKxB11ByiniX
0uxVZ7Tkrp42vAR+v5wagiZjLB+h6CuseqxSNEFBmGl5wx0iU/JT/kpGyciwO62vEw8OxJLbCpcs
3VPskXjblX3CTZ+DVrhAG4WnA3fn9UYp9W0jsxKXVHTpWHDbYVJHCNIZh9ufcyBBmTqbCjaZcdX2
ROjDf8aH3tueUjWQiXoIO1VHKr7jkOEQsw9BTVJxh3FWtZIRVnTAymkA9iw7iXYdgdgU/uhpxdN+
RQuooKoeoKRQiY1+ui8qqF3Ki78HGklPoIt7wKUEt0gDYZDKxFnwh+wX8UbF8xTdSzY9SATEt6RU
w4CzMIOTziNhLUoezrrLPLC+E1YTAGAUMFrbr+RiAiH8GjvHPtFZqx1kil2S7gLaszOTix9hNaPP
g9xPqSNlIIUgQO3KjWNx6Assf7VSp4a5470B9kPt2JqsQtjNa9aRRZeCvcNdd1I1q9h+Wx9X9AHm
8oTzL2rMrvuyl9EtqFuHrojgDXfXfcQ1VorSHOVPJiOVlPzn16UI84UbDvHLPS9udRpA6kQwDkbG
xxo6BUdKLOHxL53M/yqTRhQvo4mMCCINtqRyDyY1TMdZO785hCSb3ExNZk0ZVAjHgmR1m0hIUbYO
F5U6MkjrMtAQS8fCmMXD2Ovx5LAwRveYboXs2AtYJbDUPgYOa/3r68l19nBRvs6ukq8Up9p6tId8
ZQ6yiVmpHZKEgOoulZ0LgUhFh0edzpOZ32b0CZb1lQnw42ffqEfxre8MF4TSjl24tjX3EtyC3U/1
s5oSq0hvQTPU+jqBSmETOjhbaX/pnDrECfGqPTF/ycbxAxuJ7iFeuIL2H6p8G7glSZH8PhIO4dsB
hlY2IdmCuw6J/nx9S5hqnC27ILk+4KvsgZ7Anto/xKsUIxeai3pSQBW+ce99SkWEv6+0Da/eeKAl
/5qxPQkmv+0dewR80iY0azg/VojNPgdvlbwszEv6NbnGAIukTbVICaADvVomrbRp46Lm3AVxoD7b
1wV+VckrhdI7SbWbX70zm9tEw8lAWvswJHhD2e6WS51H5mrYcG9dkMLxK0if+LciiuDlfrjPVTcF
SIeqEoF3SSav0qZZIg6HaEOps5t8owFqZXk+ASuCX1sPS9nwRKlj730mziD+EFhqcsB9gxjSJRgu
uh8LkUywYnw8DjB9YAkYOJrrohNswDuIj1Rjq/PgwBPna8WMSQDIBB6GXEiuSb72fDzTkLstu0Sf
5lJFIBIFQOlD9Iqd3Jq3YG1kxIIbSJJX2Pdt6wfDRwPm6q6tH9HxhEkjV2+lbGsDWkfUpwvBbpkK
cIGVUzOt7IdYKqjBlkUQc5lVB3TlMWTHVsm5lokkSJUhdYZGE06croIJZ0aHQNb5XDoWHyVy+9zP
1h5nkrDod7ujUQG/1vx+IVLwIrSr+G1EtBNcw8H5PscJNrabZD9lP3q6RvEgbV0nVWD/MNL9sfOF
c7blwfwG2Qu7B4AiYcCBgZuzrvDsU6JehMAQzM4JHInVUwMCXvKOmB5e3YnjId2/6jZ5w7H8UnRy
tuQQpGaGbAKhAlY8Jcrb/iNcg+EXoOID7iGQTvy5CnIy48EzD4jVpkOWtiAG94sdJvYT3oaHF1k1
xdWXfkbDFQuT6upwIgUNrfMU5z5JIir+tL87bO1sOwiC8Vsr+hvdrkOvwo5zDk7pyTz0DukdqqKB
FFibTQuEgQwDLRJkQUE8yek8dgEf9J6B2KpiNN680uDmvUb1qB1RxAYA9wFLnHJWd8yCe47j9Ik0
8F2oZ862e0nZzYZve4V1ISlXNkPsljt7970YTeXi1vEQK3hadX/K6fBzbiNJa8l1LgOV804In7jH
I2b5ASmE6Y1NeASijyANm31nFxaXPuTYbJ+T4LRu/UeN0mOXmgnsz9k9AWzdyAeciFXjzSY7olXP
llkfEAHyn1LKkruyC41BcyBaDicJ6wOsqhyxMNMYSK7r0r8kzal4tyLsSFPrQnBsBZVNjgLJByl8
0Tr5iusycQl0qriUQOcX69yRTtU5vyRyMerRIWQ7l4Oj6xY3FjMMiiYSAve8PUCUS17O6JCdslci
j2VLQmjnHNAbOxMvoAklyAL8C0T0bBdevOmBG0OMZ/bASzkkshZPiUFsS+peOGxNymJHH+Ey+uZJ
rXiktnTGR0+Ktx8aEnjJenTJJDNwzx/esXPK9nYTES+018Jbsr3CWHr1bzzoV5/7yev+tYMuV3Qb
3RK6FI9Tp5I5cfOqsxqDZMqzYTCop+RTXtBS07Xa3NmJ3f+U6X4xxT50E7msfPnIwNplaJ3xhHBJ
0OqKTnzXGEicAH007GwfeDi+Hxdv1G3C3P1XcqWxhOKIijxzxk3WxPgVBfddPIMpplH3QciLagVD
IJ7dPWtLeg/eNWscXou6i2lyDTDW7FvaMeJ9gaUCS6FqMQlGuM8y1ToanRhCVyZBZ+pWwukubA6q
4Tf7hN06egjvHz2zR1jxEONPKaog2L6CQ6ZbobC8eToJ/8+zmKJkRtyRKhfhYgRLwGxQ73ltrpJm
KpWFqy+5sZJTLREpW6AmMG0qZNOSFd4lHI2wyPfL3nQveDjbHkvv1wYfEuJ7XEbCGoEkbJozFlHZ
hpifttnrUJJg326wc0vi4xKwyC+sW3Apxt+P/MxaUXOP5i3AlBtKbQQ2owGDhzPDx9mSzyjba195
iRbs2RuaGFpstJMeezqqzuJTxmZa+0t/8lsNgFZ80CXz4wQcCd5St55UiF0/3O4ufrjrLzk5Q1qp
be0W10OB++rICoiTW0Lk6RIojyK/8eDucQOvidIRXYwLmkHbedUX/p0wvcp8+eQC5DhiPfCravbB
r+PvsTmDUA4VbAtP+amTh/7HTZRdSCCVyKu+Q07SZD/ZsqVxSlLGAOzgn1qUPmClJ6uBmfLZgjIu
dbbq1H/DqoT9ia+aW9gFlEDmELmfSxNcNvYLqjc0XTop0rZRrT2cT/iL++wAWVYrtFidALh9rJSk
Kp0FUg7hibBhdicBunNPnJc20ey7tw3hQnJ8IxIPdOdax7CGOA3VnD/N3th3nYIDLkuzNb0n27Dq
H8jN3pNDvg8PnQZVr6/JDnKT4sdV/5nozCSZIKS2pmrn2TqxiWHGaK8F2ZqpaeJXIuNCX92p9sxV
JMn16QK6WZjVa6Jo9aZi3kcHuFb78Mq3dFpu4RPfX9M1oFkzIVuBbPq67J11ju/y0PqNqBYd3BZf
uXvqkWdS8+98neRXhh4bBib7Pp8csRWlxXMMdRns0E4Fx0OGFyeHWqsdUOZow7/31p+HcwxF2D1b
rajFs1C2TQpg0LXC/vVjkHIZ+u6Y6dGQTRRp9+SChqFlLSI2+jc5ud8C85euwTzAN7C3C66DolTQ
cCewgK2Wq3fXOBTHHmO1kC9BnANjoG7J12CApmTR7RPHMSrP/NG5J4bD1zhDiA3KAEy5GzBQJNoZ
uSL9jvlilRiFYfWlkaHAhb4pakrJ48Sfq3xq8TnW0LCs1IaGJjg+gxZ7SRpFUs2QAZiS3JxMJKx2
5ByTpR9O3oRajkRcwtZ37AyGN3uwg0VPaFFiM7HpdGN8fggsA+oeQZSjqhJBnpgfMyZCswcGkKYh
842hxCPQqJAPyJTjthyLxcNyqNGcOsTcmeWDm00oQ4EN4j5KA+jKhKfOJsTpiboknFgWQaI+w4fT
nrlZQEkMB2Y0/2GEfp4pb4f0hNwC2fTQMvt9BjlKR3yCC8oJrH7OQRo3zHm9rRe8G9LDfQJvDb8f
5rzqWz4rQV+T4azlww590Fea7mvnM6yYxprZRwvL9bNA5IyivCzJLJuZzTiec/Oko/Ocd6Fe5JAM
OWnO8XlOphD2esKbMsRyHNSlo+PmnA9ShqaUVgatMDBdfC0aXC637GqkMe1bfJ32cWUdxOm4sNmY
Qv0om4zppckbfYtXVl93SMfTUSxnB7vPUscncC/VexxJ/xGU+zwrfbAjsWmxTGmt0MrG3WvNguvz
WS5tTsGpeBZaB1hfrZC5iRNHU/HUuF3ub275tNCe29Heisjj8coXHDcjFetD4+GFn1k21jOv+ZhM
VsYP/7QzYIQZ7CTcNLFP+PX5u5VuPZjKbVsJkbGjc0QZhQh+5Hf96HT2cgarvIe0u/DMc5VgKRXG
MPNt28JLPUx/PoQWatNwQZ/3dGUuOrezuS6eYUpzac7MJX4+SUdfrHd9Zmc0h3vKct7iHmj2gg90
pFrNa1oRcWJITT4Xy/jhf+7aziPeWfDxnJvmVJyEN2lwU83SHxgxHA3sna9zJn9u57zj0x5fb6mz
StBpSghNyuz/VJSxufWt9bn4HP1MKpqOiSaAnp9Tk0flbImQrMh6q21zvr73+KVSuNEcBhWEAdg/
e2in+Xyu6nDzJQ9wz0jjh0c2B6RDutWf47rwOQv9nPf2Hl+EL0SgFaZRnvFJySYr6ftUzvXFI/r9
DjfBKT6v54QIuAiVQD3auNibeG/kNOUOqfwmUVt9UYOGecGpROvSDJmTHKNFEJVoykfBYIXLIulR
n/Pqz4cHtnHn81zvfNqR84SO+Pw+E1F/LbWRq57xcjSue8vqwvJH61rO9XPGIo3g6AdXfukMczqR
dnJhbvLTJfm8RBxWL9V9IZu9ujTnjn73C54o7eGbNGVenqr30KdU0VMElGo0cL2BCsPGnqw+8pJP
2DJon32ECDrn/pEUZ6cxtmvseQTyIUs62yf9BIFjJi7HPtkny9HjYh1nCzrI5yFIcI5JNOembe4g
Y7zRcrptnkkjj7cIx+h9fPOMnlY/8/TINtLuz9PhcfMO51BkhD7Xnevh6K44m25t6XBDeWbxYHj5
23XNeUdPA6+Xb/I75CHJEMiFgWCBaLBWar0Az60IiFbfGp3PAsPyprWJzuGbOasC7SJ0x9R4+Izh
jGGvmTROmTQ8AQYfw8f2FXD5vSpQ2kbTgFn/AxjDmvMbJFWitUEdoBnCscwmRCI8zhQxJ5v8/aMp
u0xsjr/xDV5Zkb7E3NaJmcb+j6Y3J271fjLmj+qa8MnP1qPEHpAn/4eXOl7Tmq62/zXj+YbWiosO
5xo/0Y+kM+Af/nBxm/baP3zE/J1nBAd+Ln6pQNY2IgzBNSOfM3Ii5nn0w0KXcQrQ79EP7L46EJQI
6Mn/+q///X//+9fz/yxmh+5vbOt/7W+77mG1v4Lmpiruf4D4GpVys900ytV260/WDgVnn5fDpmGg
7fkR6rckBSY9eBTV0deRdrtQmuKKvNANviHfLymQFlwPGBo0e9lXKYUjGh5rOFY3C8oH1TakylPH
gZJfJs0oYJXJzll+K8/wSN9B1eEdgv6KYO9SJRZq6Mn//zKCd667/ZxHUWCD1KW8VxxhvOZ6dMNF
V2G6uo8iEAlo6V7Ld94415wMMzIE8jf1W7raR8rhEpqDT4xvijK3tLXlTYrlLS1O5SwRKQgPcK0Q
sEGES4KZK8pXIPCGt69vKtkt+BkCdyPYx8Kv7EXXRlVIBV5+A1qWRAA5wVRemZTBK4MVagkcqH8g
NgSmapnvIChJoBPY3iIBktgn+ktOsYQGggSZmuRSq6QxmfQB5V0+an/SvROrfxGLtA/ujwhckyP3
0R4Fu5M9pizRG3pLOYBelKOoFyjUI1fJ8ISjEF7w6hiZgVEmtYWzY4x+6y6AWPu8s4jvQNUoPZWh
L2dDR4xhL4GWtKsdCR3oS29PJ5Ng3+OXTilUmeGhvutdYa+83KtTz4jIjY5Om+IgFBS70zJ+qYEI
OnBx6TuhlRZKwkEyOvojvcbXN5/Ep1jqzehOfcnNlEob8FGs7k/s170mBxgGqAFL6pNCVaAOEfT0
6gGVe8FcSoaXpcLVpoUQtas/EvyVHoOoqVobVXmQV9aHropctWqksAly9HKEWMznqHbps+Dx5UAr
7G2qk6xHCDugY9sOVLgPXhKjHXkIV0Bjw6xlv2eH9DKfVDO4ICMhkQYF0BWQg3XITKHUG3wmNY3d
FeWdR/Rg4VWjaVRXlcXUGGH8HixyaN0E6OglzWDdx1zBuGkH20Rr0DppD3UW2pE+IoCNferg8ftT
s8ch7tyD6gs0FhiqjnHGwB4FfdQ7Yz6FA84dcFcFhWaorLNCZEKx8EUHzT7u6sAd/f0CU2n9O++n
XWm26xQKNVpA1xt/UGwOq/vz9mobYKOZCvV7VN37pWXUXHbXY/+ws0tne7fPt3t8qdrCrJX959Vv
GFHjfTffryohkXBPjgstHkQLWZhg8SENAOaoEZ7WXo1yEiVnX7YuqFdf8hcJ+ppXGvtnpngTPzve
VddmBRG2hXdqBmceSiN+v4LH0hmj8UFECQf2GVWRErqBN/dXr+I5vpnXdvYux+NysKScJOTnem3W
oBLR1i+3onqpf6x2y6tks/wuId2KyvCMUFLl4bYpb1HOaxu/enbvZ790Cmplb1z27jV7CwgYcUNw
1Y9k/3QXC7dOXYuzXRnCYTsRKzHc9dMxntYY1SHu9Yg5cHvNXiu71TbHhrlE8Rxq9Tq6rX81NrDC
197qmFxINK3d+iO4td0Dekm34e4+f+FM7x5LiiV3Hy/7ymXe7o0MZNUzxtl+h0NX/S6Ve817eO8e
Lt3n6+vNgGi57+r0+Z5dmt3VI7mNvxab9Noa8n+14dzPbn0fHRfJYdVv19xtMzpckvIrWu3i2ra/
bEe1MffjnCvJ6hqUQqMZVe9ee1Fcz+mq1XsbemcnAa3TZm9eLsmy7NX2yZ1qamQbD14VM2dtXZ9e
vRKVS1Gplr522Wo9XC7D3fgfCC2t2h+MFurolGutertdaVVbDUhffzAoquPbqv04vMtFtDSsMjSC
U7BekQK6nymFcl2ZrXLS/nVkTXPGc+NGNY3G134tkYeNsyGBTopnATPcMq5E5w4n4DaifvMe2Gvr
jODdOlKFhHMreyL8B/RyRxDcbK9BTKiTzWW+zquPYAXmrAFAc1kSlAJRsoPVgjkqWESTqlvm62Gd
kfxskeFfzdrsxQ/zfbAXwAu6Z8QsjKCG8AMy5JZxc0u7oNI0txX2kfU+OPM0nSVJ3GBV8t/XtLJ0
9w2y55RAbdt3RAas19Wele/ApFYEBgluj2dbiVTzVn2tbelJtvEZ36P3NrkbPud9lX6qROiGNaYS
2NKggeTOHc5eLzgfhG+oELNfc1Svcfc35BrfvRUpxksETK1GFJL6UEXQWISVfbDd0exhee09kX88
ASx9k+EhGEYqedY+2IDT2IOvwOy7CKIMSVT0FihSWDfAodcL3dwiSdkeq6mlFKUPvkpV3e6xYiF0
0iPS2z46Bb35olr3ffA8eSXQi/6RzrAbJX/GdysOFcTXdpvGYUggtke0mBOizXLW+S8cM16nFbAm
ZApJv5vLFmCiO2bHwroiiG5VBk8/KDY8c2ebv1cuv0yWNdoI7m8q+BmFwYHROptRfXoGOCms4ZNg
7W5WJ7mhwXCbBWPyGU77bV9mpSPnobLEIRbmKjAOYDQAUI6RDwDS0HL2oJ7uifCEDCRQ8lSJPGKN
tCvWkrhZyAnRDBU+c0cueoZKyfUg3gLzPyK1caHGCZLV+Eugr4zyVH1Ea1kl+0VLZTkW5oNBeOLv
M/kpte5AfsS+0Q+HmmBv9wG8zB2qK0/C/3WP3hO6qhh3g8K90008wxYW9+cCu0SdT99UD25v8/Ia
FbepvmXJX9PIiPXrcvcfBGofVnVvvRHwpuDZI16i3kZA80Qh2gSs+HkCccNuYVD0+2+AZ+gz4FXc
TgQzK/rnO4H8tSXz4ywAnmKB3EjIV5zmFiWCrblY2Zt2cCgIOcePH7Tv8qoJLGgVsPeE4iiu18nk
Frzuv69BPqL7ni2+uRXr8lOOm18+JWzn+AiqoGb1W2NzczQ3F3tSWbiExIZNb5mSQQ2d0sYOF1Z6
uYNH6udQKNYZqP3zzudUFdya9sKd7DErtqbBWIKyTmTVN47RBBGp4JXnuzxv+KkzbOV7spTDSZ4f
IAWccLPuuJlVuD3ghoFEev2We8HeWllH7KIqrEO60ByTaYekzt1i1N2GYMqvoItYyAbu7Oh4DmLc
EyhpQNG3Txsa7dpkMwHiXoPS0DDDFaSRSo7cAoFTYnbwDbDQp3jy6PrVMJIeV3OZHXAe82q0J77T
XFh3ViVUY8xnerXYzM5mqWH2zyNOQcmBUHbW7WpuxrbB6HxIiaa5IUx1nbHmY7+sTYyZmjzS7aw8
xXHF4asfXNkfMs/mpQAfUBSgFhZzf+stXzjXspH8Q4koGW+YY4lMoC/xLplHtESJDwzwx94EPp1l
w6p3cf0INgDIn9d6pFnPFIm4Oc2x3wb32whb1gL54KvdeveNMnR0JAD7p7VVPUcX//KMb+ZtZ77P
naZhXzkRoAD7hkDLiUgTT68pGMRlesfXW89wNImTTw9I6wOsntdRzTHLKmZAK36aAbNBOd5FZ47W
AkEN3M+HeYl+2jpua1XBlQHUqRGJGh8dDp1zS1uvaaQLtaL90yREbr33MdduB/Uhbm92qRAZ9Lf9
ZjDuLWx64Q45Sb2MHfxYwZo606gFuu8oapjYFjUFXuZbFqVGWCVfvS4yiEY/Jwz8O7qLY6vSnrc2
yQG0EsVPYdsBGkDvGHOKCHqNZuIvU7dDvnGdNOweg/fZuf6qmxUmHEChY14aB9tlv7myL4dBbZ3v
1n5t528f4W23s79eNcSLSt7GGL28drMzfk8WL/NKzcFdZOziUz3cNuLxwXlXcqra3xG3gM5IVshc
loK/tz2bfxBHtdnXEd0Qt7tSbtQrf1CEx6fnofW+Nt5FVM+f7hHJNMO6HbniBfxP20D1DiDS3HCv
V2dUs9aG2ThZoyOxY6p3k1LuSuWrcHeed4xurhmjNEwKwbzEL0D/8XJSGt2t5cMeLCeYaUO4v+e9
5yzJQJsb0CtIXM5hc23TBSqAxGx91oglylMUDiEe2rCYC48Im//F4uv+/Y1X/nDqf994A3p0HcO6
0jD+oP5Xau3Lel1/vwt0oMDpVdjISLYW3QOU9VRK9QYQBfBa3b+/7ue8fyHQ/tt1/+jw5q1kXA7L
8rtAwfLrDSj3Tdq+gWP/hilrniYVQATkhnF1m9YOYRk04MnyjQyydW2UPv32VzlqB6/e3zerUtV1
/61ddEW52ay1y9WPVMKv/2G4V0vNxqVsnN/FVwml52/2CfFV4TeAzEUfdAEcYQVYQdhCnA3yg37n
2l3fzOfVOg5rXwvy9WZj76EMwPsrk7z5Hm1vxTdOKZToZ9w5hR1Ss0UpnT2Y7q63J0txtt6zpVmL
neGB7Qf0xWHJwlw6m8NwuTP77RWpinborNCkDuIriPhkj2zPsEly4+7lWyb1D57tkPjrNiENx6T2
+30wQmnYih7BPUMNyKxQrpm1jh1ybzUfZg0ly+Lr77uv+h+n0V967w8PrnR4H56H7eVd2N/l+fVu
Houn7U5rDsnpmYhKSFgwAd5zh1SV0qf7hLjVP43pqizzv3mGtT+UESrLV3PRuJw0pr+jczyaTrFt
CmRUek68KQg0Nth6CT/fYFr+AwG9+ocP+3tc/08P1P6YT7dSs16vXrk2bGhqTyfcPAgF7LKPFF58
iYfkefcEuslP/PxD7//Ttf+YU6/N+9VsPY/vwjBBmZ3jstUKz8Vy2JkesoBITLy7mykc9B51WHwi
59k/0M6Nf+r4P0QA3uPVptxoc/O20H9e0pqPav3i7ZueCQnvwYpIKg3hfxGRQsZCOiGka//DI6j8
QX3/1yNABcBoVqutel2f/2UKV5rH963yPqgb3i7PQJBVjGMw4CjlY7L8Q7cb/+l61bLB/tFolutG
WZPiL9cr1WuNV+28fRdnpEOrcyoghgA0zPEYGHAD1uPGM3rl7m3tINZVSRdxO2n8qodL/4gthK2T
7InME9CJtsmDYOnfjwlDY/3PufDXxv0xI3fj/0fYmS0rinXt+oqMQEWBU0AaRVDsPSFsloAooIiC
V7+fmd9J7vwzKqOqslauToQ5xxzN27y676t6/S6LkbJotvlb76nGO1vdw/cMBcSpTAPXjax6m3ft
iHTiQoy54vSjGjVF13p8+2BvRax4OMO9tvzHxf2lxB78dnHdPzZq51O3yfWafYHERfPrUmJC673c
7vJmJYEo2cZIjK+ph1FDSj0ppj14aPXmo5PsOG++XgMwyEfC3wSOyD8kHv56MvZkWZGV/gCBhe4f
9X9Xfg3kXqfXLgHQGi9rX9AtpqSZyqjwCHsOupKkPf88gf66mn57WbHJf1tNw2e3m6gqL5sgHdD7
hV37acaacdqQkcyu/3iXv+LR/1kfw0Gfk1/TBlrvjy2ryo82z7/5d1kbQCmBDHvrBt3E7Z6Tj5rC
DajhAObLsx+kifaR+ZM7thfP/M44m/mfpbrdMfRlTvGPk0T+Wyjp/XZd4jb9dhvkYfbKkjebGJFE
5KAeBtwtEVCrg/UAuAZijXLa+gFh2rc3O/k0QnA03ofhC47I7pDuEPPuPUYLgs38X5MQ7s3fNhXB
hT0vK1zlH8+oar5fmXyUbDEFBoZ2RC+iJYPi1atYvsopGg4Ef7p2HyOFPN8abYLw1QR9PBpIomCI
fhj7rCUw5T17Av280IO3a8EY41a/qc6WzBzMZUcPoqc+Ddyb6f7E01A0jwJr/xUYan5LjIhFjj8u
JyzJhX4cOHRBXNGuKSezvDVPDAd+QihfVrBXThggTzQvOgjccvJzpqGML51OISbEUUSbGp0v1Lra
Cwq5oBH5TTMFdEaW6jOblhWiqaRhxpJ5REjx6NKJgQO8VMIe9QSPAsYO+zEMfpHj3DBbhcu7Ywku
0zIMlacRnfnBhmuzggi2QjvU91+6NniL8uMYgSOqhqmQqUC8QKTgbtBaEg70t4kt6vEo8IE5dxoz
LUFxfTujwXi06bfQkmEu2cuE1sryGCgpKeweKCMSunQXHpCW8uNLt0+p+x5vni30yFnvDJHnDSD5
C8e9LgLajAiCtZbtNSkGTde1GHR0/SLCbDPykmybvigFmGc8tgxWupipWt05zlHgYuZpqr+B4TKs
4K+b2lLBLZ9ymh+gnWHsPK1mvJGwb6gN0Cn/61YkDtAcLGVGIJMk4LaL65iaTwx7c3uu+jKNJef+
8jtCr+LZ2LeO82m8pu83IlWJVUtb9iSj598nzSwTEiavq77u92nGD86TrLakMNfCkopdl+bIitWj
s+wD6o6c/47bsjg0/k/Q0DR2gNZXtOGf1dJz+Mq+VbfbLmWW8PZrFaw/ZLqOgCxh5d3tnFlFKPam
3Z/akKtou4HOeXiepxDLgxqRCzog4wXTUMYyxqueyv53xoUX/zr+/lbe9H670j/CG/OE+C2pUrtM
YemIS91+vT2VZGPul4MjTagXKhhGSDNzVjpCEi9JjZ2/+E7zOa1x0DXzOSeh/t/3769p8u9X9Udw
U65qOry33L/WFhweK5uALhUdSLeHOoqHGjd8McEAcBjv6Od/tLblv+WJDHIlUpWBJiu/5jC/xdZ6
UKmvzu3TLq/RuALgvi23A3pOGVbeyfLuP/y+CTP4tUgRL2CEirvuIsqN7Oe66NMJzOzIo8scT5Pj
7cKsJb7T/Vjmevfyq5XkJwNd3jzpeQelrez6oDo//7h/v/KCP9ff72/gD6XMWI607vfetMt4ffcb
t1xWTFyzM9HhWv3jtWTEkv6y2n9/tT/yu6J4fbNnNWzJJxNc1CEfoRSCYqv54kSmg+4X63vOEJz0
pXpaNIegTn6ehGja433jTUvNla/Oo9VRBH4wZWYqnpbCzaLPPwU4+Dfi8upjsu54YA9wVJXYE3Nh
k3snAhoxOszRL/TN5Vd/c3hkXcwXqOYmq/Xg3HWboLhP1oUu2Gv7h6/p9Tr1t7KgJUxeO9FiEiAf
ZRkZ6Gmubynkn3r0uPMeqhH9qsrCwcmoLneoPIXeqSHltBdFx18BRlcOLD8RPJ06DJ4d8/h1gz2Y
/VSXx1N4bND3b+YH6cfJaxGoh4EM/l76xWIzqqH+7JlA+gmvIyRiIWfR2ylokfHC08cackBEnpy2
xvERglYG6mFEAM3hpcThNpqCdUb9Zb+HpQbfLoOY6XURPCK4yoz833gTQK2IoC9J49ZQaHJ1rGkq
yG1MCXWWHAwdnsdFmOcMr+6na3NDvq3/Me50U4xYIi14V6hP9oRCx10vofD+EoIa0Gcxei1WQl9e
Lj4gOPpAD/xOh+fh5I2v5Ty1NLEkQLkwBYpRxg7gXr1OJLG031F/hlXPINXJFP0uqCYd61pYH72h
yY1TAPqlk8n7tG6CtQxolJ6kMhP8jxhsrD6QLD7ZYM9ofnLnrEDTUDrufTOnVzdr3svHUR3dj+eL
zHMTbXbxXJFB5TQQzKQFD7xEGbnazOnGJuNFNFnQNr04/Rn9QmcyrVGLQB7RWKgTAVg85CGISHSW
z8mUBpvevs0JPabzwFV2KNYpIzJtev+/5P5VWJ1cbYKHuoFKllQysWYo9mxnqrTkztz1tAq1drbm
EXXNbfMrSVmbU1S6CtYRj+rwTZBe8GM2QqzR7/Xksda/9EF6j9/ekP4Gzzl1Pi23V8BKGv77H6Gm
c6pwA3hBLj1CZuC7MAXgP2GGJKzr+1BWe3BBb27usbwODxX+ZObfI58l2HhxIxzLvARZDqNz4vJH
JfO7ArkXM3nrTyE1+kGZ7zNSthDnvD5L+0KK9WBI4LV0WuDREREZm7kCZvJZt8AfIJnTZMdj76ZH
LV3aUXGA83o/vHG0xv1d0xPMPeCRlkIITr/CtMZCLmTqa/UQPxU0TbJrJRhO44s8j6a5+/IKn3ZJ
tUb5djgnS9QS/XHRgvrAjexBNMBCTKWiT/0noud8GZOHod91u0E01QJ+iKv6pvoQMxpOWlywyKAI
CIQAzDSIBrC8+ohdENXvLDL0v3pAEtbPBjCBNquJU4t8SyS6t6MShyF8n2kDPs1SHiHFOkQTDOop
65gn9ATGkF4+pdgTA87u0tDikdyKPFfFr3WgP/h43WXbP60romyUm5B/bmJNXFX31lpKl56Y0WHu
0UxK74WKLP9yqWQzCLNy5yClDs1H7neYBkD77SKK+LSiVYbIBPFj11Os4mo8+3r99HL2TWb1kDzm
+efjVjI+pV3Ddatmw2Ik95wSHHyH8QPp0QMQPODhvvNmCRCjO3Yv5FtVJh+50S9BdKEH1kfFWzgB
2d8droTjMyJzVo/vwHBLnVejx/pxGKKyw+TRlX+OHyBOlXPJ9zm4rfjY2g9HhoyzUQQUhF7DG2ry
8hM0TP1HdXB1PqSBwvg12j5heX6otfzXWEZ0tnBL1KGwbAro3xn9RYXPa895IgKMQhP/ja4cIUpQ
mnTJoSNX/nAczSM8WKBdnp+WopdQZ4Pb9otUHXtCmDl8N1wed5S18rh8xhHY9uuUEwjwCsI4SEYD
IJE35Y82m6v8GnmK4ZJwGygCBKjMmy8L7moygdJeWOAbq0kC6iuaNgGoEPTGvPRI/PkYxboedxxK
n26t31Hn/2CU0t+pIQ7JsZE+SHRV6wEQJ0U3xcQbyUrCwrxc8ajuLB5r5XRz5elH6IqnbLdTfGzE
9Ae4M5SXBtu9nl6hQwW1PvdJhsdAIDq7oZ8dy5fZnV2ZcmBpiVzf/aAE/W11gDADLwuURkcHooX4
TAPL7LqAEcWQDTvG2XDMNkVfmjOQn7RlDKohEjOUCbuLV4fN+Z014B7m2WUQsNWAUrqvG6zaHhxs
8BiIRtOihvAXqCt1Sq/HeIxbzMmeVgdWJZNaMVt/MdUDkzl/B/GkakzO03QIl7iEe1pZb3HAksgb
BMFilEwV88kR27fiydsr1qQKHDwqpDTYWYnRgASqV9zT14lIG1+YjXB2qaXx7Zo3sHfxSAEbiQ3w
/rltTmyyWHI/cM+fQiQ7SambiUmJ0Zve0kmlTe6c6VN2WBPkzIWQe+tylHxhMtB8PmuV/R6I6P6u
9fdJ8b5nBl/5STX6AOKP713ipe0o96QL+L5xf0YDJjKYEnXO9yO3UCn1FHa73xNFevckMYZz+wuN
lTh/g/ZjyEe3cTxkR4/TBcJoIx/G6EhdXP0eooXQDWbftYpWKjnA5LkC9Upd+oJ/AaWFrjGPKJC4
L4a2U/3HpNbH2jyePQ9DMBgQU6RJDkUQQD+G7YmR+INxvMtxBK6Z14GvIQUh8BH240PsY5yn3/do
8TBeEwCNkfoCr7cHBxqhtdcaAaNwqG0TdGe2JEDifah2ihYi7LqnDd4g+yk3w11h4whigwtaomqv
hnEgM50YdazsQqLXWZRu7AyNOjY++JUBQNpAntY7i7emi5W+vvOAOtZw1N2xcByAk78WRdYGlPTZ
gSib9Mz+SYGpCsbj/NEfoAZola+S1eeYsj9lq7gz4tXVWvhKzjA0Cm4cSnjYWVJqR07K01cN6RQF
BePfIDkM9vhc6sqheZvV+R5hRTcMqm3u1NbAFvK8EKxsntCKlhqT5Tgo4Hr9FLU/eDtyd5RSf/v9
GeRk8iomtdPBx5E2zGmHfUeZ8ejzj97dFYVJ6kD8e56Kp9X76pMr4ytpI8FDRCzpqEoG1W2riOBb
noYjQgZyRArZ8NXtWin3K90jb+9oW8QGEBL4auRe6TpPPRIuBozNyyQXqfXv+Ru8ng4njDQuXWkt
rV+QXTyOEJ7W/xY8sUTdp5cmg2sLLgIOzn2GdJ2xfprfrSZ+cLivvm7pDU6Zv+pgv/dSjSKFO5Yt
cd41VafpumVqMLDvI8jemEzRJU/yykP1pAUZxWaFgaSmp9xdpsGnodf31XO6YnkgTHb/UV1ddiXw
kNU2WnQGep2Yw9MHLVDoKg/rHsCQ29bmJbEL8MmIid1FQ8JtMHmvLHnRhWAuNP4gFsYK7FnikNv3
BpNrMNwhNohIH268oFIr/erniLpdvpcBZB2vvAym0ix3bpMhqY475BcmIkBBeuVtv8TtFDsBpI1Q
ESftsZr53cvorvCX+1LqwR3H+BZCmOp0xgooVoSl0M43shbjEMYJ2rhf6wrZ75mptrL8BiTZGYN8
zgGgnOfC+Qb9gKZXoYicOt/WQD4+wISEWR/p7YVjX/JBmsVH0oT06qSX+4VwMTgpQdGO7pf8xOf5
IW2ZIev4YAis95ftvB/c3GHm8NxuiVldCJyPp/4NurPkoZOoejfkBW4maDCLUvO+SQBUbhGEVVBy
nBNEid+vXyP76KvzG9+7Joe6Zn1Yi3Zn0ZcJC5TAynNEstG2ToR3DFfx1Ps3qlpjGoedU5Yaww9F
CwF/3gSRNCLbhU3uEyG/O3ILHHMKJmsmBcVWssl7RDYPjQT1+dZGvpVzEk31eXEo9DSUjHotka0y
mXFrX16/lwPvhSpD+6NtKg6Nev5eND38zfAi5eQwnscYBaCOcYrt2wQzB3QnUtQTv2M8sLcYEe9f
erxitiDPQII9Yke6+n2SHAkO6PBqdt6wgyBUg9h8LtSP/pUDUDdyYXFENS8ByME4iXQBiNAgMvPS
7AJdmmarQax/j/T73o5GWwJQFPV+pjcIRNQmP9eq3gOmc2U0qTVIrQcJdGYO3tYNzBhSLjh7MN3o
AQe035qlQZgGoZYZdTu+72sAGMLOyAD09Bh1MRY85ipACKP6OBHvQB01b6uqzXttPh76IxsVdRAn
4yt8B7wd6CoQ6wlIblmaXwRySA9UWNPZ/hUtn7xXlmfXYErb3/Q3ncr4ZEAJda6v+9I/qMMs+kfa
+JxDmZE1AlPHhhUq0bP3kTcv1eYHmNTLqOYVBZVGqmO0lOn4MSDjuqsqnF302xKtlNTv2dce/2NZ
vq3ypHlofq6GPm2U1/YzBsowjX11/q3RkclJO5YdnYwCq+LS6c5jO/XeSHBsCSPN5bMdLiLnulHZ
stlKwmac0owZMO9hckU9A4ATLE7geNCoQJMane1z2a3cIQQKr4/1HGF/nrjolwIJtLuuyIk6YJDx
u6QLGF7tz0bD/rKY4OPhRGF/Vjg3j+hZ3dBvJ6/nQ35F6UVzxNvRbBgCHyThRb9aKPA0E/XcD59O
OZFdpleDUXdfytYTs6e70zs/kFOZaatk3Ts1CXkLt0zHrAB3vsNw+1wTnZrxk/2KiB2FGYjz/NIg
UhLEcPm2REWFhMbtXoYamDTE3EYP6LpotdYWXWcARIfh4u5Fi/JAqApVT11ihQMMMIwsbZW6SWek
UdGT4tD2HT8PB0Q3jLuX0F6A8+apVDg4XlO3bXDZeeggxjIvY73Pa1QSWj3qolqREaYrUs4w33yR
m3FqhtFP9hen+SJ1rwrQOh2sLMChZTds4Z6OOwrg+i7DzMJ7j3sBbw0dSAaLdjMfevWu7+dOdaq3
AgOfui/G+5/dddOCiznnERhcXYqcXm51kMzBbUx8bHQwTv/YHzIvRQAqr/j95U7Jn6zYgeiDPwtT
nnVB5WlmC2AAojayak9Da807ACzg/+BMriZ/diTjfrXfkZFw5kJUf5nPzY0uATZv/pVJGmP/WI9/
nschX5loxTjylLBPC/TIdh+wwqaAN2UUG8CiExsAs60G1BbQCIpxigTUyxmkAYi99IezapMyEMLk
hFwb4zjNj5HIwlYMH1zVAkf52txXhI73kS8SMN4bJXejq/2jzqJdQw7Nq606/usosKs01sFM4J42
AiLaIvOk6O/C5CokhFsj4yfyyLnOEm0smPQd8R28WRCvEbOW0efKe+ntvrnTFhYX2tsRqyTYJOBH
Key4bUT6xibcpUGJEs/VrwrrdYzO/cJUADuCh+BuYT4s6cPGlhqbS1NQteF+AQFTRIJIHJWw9IMw
ruIfYGrRBAcnvsr7Te7beH43+AFC7AvxVeCbtamFmqIX0Pw3RFe+AAw2edp8DEYUGGfSGyG6DLD3
0QONLT4pULBv6xqIDwlXQExiTh/qCKOAzYI4F9+7Ir5WyFE/RqVm3ToYtxk1wfJYoTtRWoRmvons
laBJ5OUbxb+q+CCG9MJJPi3AZgL37DO15HWxvuPfH0QuCNe30iwLN1kQ0b8k3Kvvpn2slK9JpKxb
u/oh9DaSTuz8qTKbUPpEFSN2BcrTkDKf8JpjyE7MykCDWXzwGk4FOnTB2+RVROhH8qE2ida8icFR
XAWdTWwJC0MrHCI/5wFvnMvn86/HqJnwZsRFsbM4IfDEyfy8cCsWXguNYf/4geJTGAPZvTfiNySL
4ocbk/3Q7UAiiSX75HHSSoTUiqReO40ndajCWOEFNKt7TIJ0n6qj94TFiHZtZ/QNh7M3fn/SdLiO
KiuDKJSOqxV42Q46ndzYVYVbEuSgaoopOsNmbFJZ7eOfePxWf+l1vHhPx1+Hkoje6Z4TjTOW5wg0
N1mwC9h7Wpj9sChZms9Ns5EFUprVwaXKLuZeuXE7trNBBeW2z1Gk5xf8abY42QS1dw37Nz3dRQgg
rB5Ern0dDFLn3lidsQp3ftDon8V7f2ccvbmBvkQzYyNF5m2VdoyaZOoYB7dpxfNEv2s2ZOAWQlmb
8W1ggabgNleihjIr1uUiowDA2sVNMVKO+CqMyw0K49efzkzFb5nKr97c4Jv0IcBQp234ppYI8TH4
3QA2N7BvKCMqFQqGDa4zW4BR7U1k2JOCqMhXk728SUa9STkvp0Ugw+7aSKV5y/SKRQpSeXEbJ2Mm
+8PNPbgH0gSCwzssM/276uFzz7xyDiVwHPnCmhqZbgqULgemfVvR34iMK2znfUrLING/MUIDGqDm
IGe6+dMDidUgEUWUERShe2bwasm+JA1AB+gZu9B+MqPcy8cO3VIh1fxQ9axjNjz9s+ykHUKdUSxA
WoItnb9/Wb1vS6N3lCbPfY5et7RpJ6oPV5g+f21k1FC25LxXw+OgMYbHaFKf69ktZe51kD2SriD3
u4drOKBYQfkAdK1fLMHc0W8BpQIwqjheKCBNDYEIXG1xU6Q1TC8CC6j8GFDukMi8nMfAqNAtgq7v
i9QHkYJpSjO7u0i8xmLrz7s0oPHHdV76Lpl8vMIdEaSsdit00HnLrJUg8fGPAVju1kRNUkGrRNGG
uMiG/NiU8OBDOusGRDM6/cwrqXP5KMHM47XGXRdwBvrvAecFUp2Nfoq8SChBY4K8HjJXXSHuEOuL
QwrqWLijg8QZF1NeJg8ee2Se5Vnf4dXGTGsBnIYaUo8gacNk1/Ue8/fs60mH5+w+6nvYETBY/E7Q
ziENFiYykomxLhIokaUivQc8D4g6BlAbRO1FI12/O7ANHBD65JtEteEV2USUT54bIj9HE1kkW/L+
M5z1dhry8SbJdjzFdBT8sHs9pl7P7dInnAxn8erpNOPXuOcyLCyP7NdoNwgHo9v6Yea0wmcxblyy
++L1cekbkU5Hs5y6etTOpJnqxXa84n1hzsMcWtDxREZtDM/1TlkNg9oaJmQcQpCTvIXZ8haK3pHn
8ZwQo9ExtXtLciCHgw+7sFXTmn1aGN5tUm07P5Wmt9Sz23ipTcnN/NSW3duFvKWzqiwk9MMH7DlW
jntdf+eD3Oys4V0wvpN2jTj2C1R8j7dNb8ffr0b6MwhVN6PGKEzS0De4cshD4/v0e0S1HQjxpOeS
KJROb6cum3E54Y1IbgORAeEb8AoljbbrqbLvthZyZsk/VwuxPf4ar8hC3htC9AL2B4/ZqVFtfOvk
NGgcKggANRNUKQ26Ni/7qv/IZgh222sWyGLPn8dyktnpXDmmezSNPis8doEr2/U0Y2NOu4ArqZMI
4YgYzeF6IKYEaJr2rDTt0unucSKOb2DRvb7VLN54GtLgV7aUlIkRH4b4CwvJyoGlnO5+PbrRUUFP
Y0FzLBWCjct7iOvjc5mGD786vJbyuKM/F437WcuMzywJXcr+RLPenmpHtIRyVPJ6Y1bqJJ2o4yJE
9nKsoSNUrMi9KMluC1FocO7BSIneI2blAwgRsEVuAeyswiR74j5HuwdWc9xcbGZ5Gi9cZ0XpI+sN
hRT0oOOVYg02TAPJhQJGPCYqHPEXn2oc2iv8kg31WDZP50OZrXHfc4K1kEIgAWlWLaN1NOB0YjIz
487kOxSJQmQ7DzEn1DZz3md5DcTGUhCxpf7YZv7by5wXPeNSj2kK0glNJxGCcISKPsNQhG2FkvuA
qYYQvuyyVbsT8USfE6hBfCWdPF15TM/SrFev4PMDcN4cMttjHQPsYuPN25W8ktfN3egA61myi1+z
JDXf6J+cqOPfmJi0/n1Ur99uu+fWzVjaE+EmoBgfOsXpMjt/D+p2oBotRNYvZhfl8Qo3yJMCioOW
2QkdNpoG4xfdDJTJGKnqL6fnxpyvuSNy9db6+jSIaQBh2j1NNi+mWGG0LLg9+JuQipGRrAb+YPQe
16YyxsnbloOPCQFV16aaXSzJVEUXQR9gjje/+sMAcIgcdH7qE305uas/79iQx7aKtzQri1bQwyJB
jYnzH2IZqaJdBxR4enwukQKGbLQs/XpJk68zLkF8cCakiIH2mAVZXYhwqSlRo9LTY+yyVbc9+lEo
9hNkC/uqQLEzOozRLv1f+2mo88RtDs5106IvyYFz1xxo4DPmqAfYLd8Dfddkwh/FTijkyOg6z6Cy
IF647zaIWOJSdCUD0BB8elhoK1o9c7hVUSAoSD+uTo0k8GOhOqWfTG5+MXv599ljdws1uzy8gJve
fECXlf5a04REh5irxgSppMeHP4dPKbN/nAoGPVRauVVs612BXr8jChDzG0oLonuJW0bq3VlWKKmi
DxXPXka+V63hlhkDzjGUODN6ToBkdBr7b0vzrqtqXG4h3mJw29rYS447k657s2GYkJCs6oR0CR1J
xhMf6CuoFkWoWiwxVP5CGkWXF5pZIZpsNYK96BeqRq6aJGD03KLte63c2alG4b7WH5pmHxO9Txqt
+aFwO0y6abQBNhnRk6tNWq9YDj4vJcDGEX1ubZ87qv7igBGaiLVHIy4Qxh+twKYy5bIGIfY1pCUL
Esc3ZO2+zwgH+Mzd0sawmca5fTe1cSNyNpvOfId+4sel4Y2CPBauJtJLxmCcuRVB388QfH4eeluE
g8McVizTCTjSNcKQrVnyMWmP851+3F/tT05357tmHRVuvIyXVMHP0bg65ja317odqJqYUdHbtgdj
advjH24EtO5LjMLpIQM5xTmFMnV/ri4KJh2MMhnKBoXXt2O3O+Y+YKXBrUl8qTaUeZ+bY5WT1GvP
DwSRWeYUaC+CYGa/JtiFwEUDQeX5PYcn5MZnvn8YvMbNPJ/UlH4MMsw+7TB8TUdleAvvM/Ycy6s6
3da3wwvrL2x6hjC9bn4SggiBWfUKE0fs2siRRLO8O88g/OqN6MLcaF98x21AuyJZS4v6BCl4hIqr
wVBwjayVlc4GhrK+IVgD1XfyDCWvWcM3ztn7c3oJqcFvioJoEWf7ojaIA4N54V0PIIk6ifG+ZPSO
/DS2NZotjPEQ6G2NiHkSAeIkbV9Qs6UpmV2+pgUtQQXnV3xMIhbr5coxecFLO4tt2iVVYn4QGMCk
8+m+L88139YCdkCPulHM690Ud5VxX22owdV/it1em+ITHvC0OIYu7FTb2+XRNZVVLxgSk0Z8y5Ca
AW3am4NXz1YN1EqMLdNl/jCSfFQX9EnMD1GVDjO/QWLN82jSmTbvoSIMqAOWy7pL4z0ZvbjJh+w1
YjZxX97BctTkuAM2mVDc6o5gmRGnaNWLJ/NYvsPWI+JIJhRfiayo0fsrGUT0jaqmg8BmGgx2NJcH
u+sK5tNt2opBz4bpREIVF8r4pgEEgHo4KVokbfaSSGUblNBmakLyQ0oVu82Y20fYL2bNujPvWXIP
PPNnWc06NtJbWNm8Sb8rcbX0mkLVkp3epINemrgW5uRD+2kP+bv5/clp5MGuyBA1pcjZv3/K1eMo
h4OZJi5PjNo0D+684MIxD+efrp2EcIZG4u678Sw69cxsV/rcM15P8rRLuusj0Zr78TIJ2U9su91w
ItFYRXflNe24j0U5jjYIuYassrcvk7NwuLnXNxIwoD5WzUibXyeSk0yiibqhD8+g6mk+UBshmqH1
GgVfTKE9ZkVsYWnypmCjfiEnDnq9UW9Tsq3jmYTIGb19hsujRATC2146NkicVpvSOMgwBawHAjMV
nFEoi+PbXD72nO60ZWDQM5SfZor+GjV7ZsgbVeikET7ldMTDHPIpj7+JokjZJaMSWQSEskTFgK/V
JAbf8RUu8m/78zKygcMJmJauGHEJ5bVEb4885NtUcgQhkFyfO/Hg9jj3RakClqGA9hKCGS2kEz8q
H68own/XjIipaMRkMJv1vPaOmOCDntg49/O1xgLs0Se+6x3osbPu5YFcGta66Uo16QpC0QUWAT3W
qU83xBmeeu/0XKfniDExOREddxNsvoDKcmZb6ZWCsOnbg1WzqnG4IWbR46A+6gVEujA/0BSku0jm
0YlGfZzl2MpGtewmBssBiD0bn+2knoaMdzUInf0LK7O7Ls4IvL87o2s4RGck5yEWS9wucEJKDhvl
Znq2YlS7jpGOqSVC+zNTEOJIqxELPrTBL0aOtxMqh9X5cOg+jDEqkCjr5Djg4LKY21HI3EMOoNG6
/RmzEKEyMYeBQ1tndfgsW8+/DkFqIrWzIHWEaJngJcAxbbR6C1nGvtAEwGLltorBMKGXpa4Ebmo4
L0+43UldG1tfpjqbdQmgAXqJoWHS3N7wxfvO1vfj/DOpj+mCs5fl+Wbw14Hnaz/pUEPiEhIW2Luh
dybk8xaPBVq7Ppu7cm42DLiJk+wvLF0WBvR4/cKqQF4J+b2XgRKac4kXg9l31gsfm0sx4AcWwsUG
XzWmHdwVBo1XWehzIdYA3BSSJI1zuKjlSnJ4a8dLzxk3vs/pPm7dMZ/6HNmCKzQLrAuV/hXA1oTf
+IIljHiZ7D0loaRWBFzlDYSFiXs9s56V0tHP7yvIvo+DRIHgYpEuMcHm08nPNw8rJNkgr2oYcVmL
+j27dMyq9Zz54yWEeJk+n8FjD1xGpFdEOR40D4yG6szQPuNqUhWYyBrlhw6jRUScXmMHsaEI4CDC
HaQB5oPKwK0m3dn5rpkMXgcdVzGz9qh5KVo02ZErY6z/gnGUC6W5lXJYXOYDtATtOaJvtzH3S8il
oC3pcHs6zCZZPKj8PSH0kjNCFDor3j8wsL2/QXN/h1X+wUx5SE2a3hOgud3gIwBBxC/G9+52O51W
eJyEd7uInch0ra28nwBi7zoYFCyXCNIX05DCY0BrWCPip+jO5IC7T67VY86eHabIp1Z6MSf1r3Rc
VfCYqk063IjZ55hOcYvxJspsrMlcQYUWVlZL/AnQcwXpisBPgkcVrVvH5aWEur+QEiqmCcUbAP1s
ZGkW3lTZGNj560ibckON8LU3H3j+SO+0MwDFPHh9lk9e+mbTtzHhYjhCwyIPfYy2OWzW4IwRKOyO
FuoGeT0hp2iPwmzs2bQpljYC8CNE/BwWO5EXwA4+WGL4jeIcNGeANbiQCf4uQlgowNDSNysHqEQE
PdBk8th3PjCj7UHfb+HNI0GHetloZEeWB5poBOeIBpkJB3ixkDeomMULdvZH0AFRt1K9+XzAMOm/
n/VfyRy/Peo/rYqvzUN5XWXwugKmOJlKBhYQN3w7zUwxYMfhIUFbx6xWj8yWEzzuY0LaSLAijYV0
JB1GbfNKjzFg1CwRnG6aJ00WvHOEsv77Sod/Y3b8fqV/0Pd6/VvSdARePBOK+sCL4XG4U0a+tJOE
XJRydON5GKrnkIUD6wEc22k67T0Rtf+Ffg8pyRnXHkhQ9wyIMguX8WWpU5HB+T3kmQvDd2Cg/WcR
jBI7r911JmSC/vtt9AXT7z8A0pr4+m8I7/4r/vbjlhu+lu39NN99U/okCQSqRTtdWnY4snf9i58j
NQ1eCaBVSxjIAmTF5qX5j0v5G5/p9zv6BwJ/KGlS2b2DdZ9sp1uM1Y7q+nayrqauhzed3NNrxsKz
fjwqiD+/fBfjYK4Qr/77OqAy/+Oe/AG6z6Jvmw2vPNp8uy47FoQAAqoY3zJuMqf0FcJIOJQiegJZ
03WFKPZDGpHbbYgDShcxEIbfV5OBBmWorjbjO/rJn3Q2ox4h8StHBTM80dRiQHVNA1gFzBaMW1Ah
kU3jmbDA7IDR2HOjmjfV+mk2LHNhgrNMxzSu9JMyEgSELpKnq8ZGQQ8sIAT7JbAarM10p7HHBqUn
YqaH+4nCk862ee1bqwfUmO5XKOghp9dBehI0I1v554MtaAIU2YwUdlBsvYXYHefn+Qx2wo4Lk2Yp
CIurUesSyB60OMzBrLtjIJF752pys8+V4E6xPMFPKBzp/1wa/1qlfzDsblpat0XLE5lMAusTHtOR
q87QplmENmMQxRCB0HDAH90DUoLw7PTC8/pfbOHu364CEkRf6w/gfKNt9//vlV7b1ZR08P9IO7Me
xZFtC/8iJM/Dq2cDZs5MMl9QjmDMjAHDr79f0LqnSBdNXN3TrVarHopwTDv2sNbaq2rEOWirKMAD
aCUMLjuIS0wkF1MV9qN+MQ1HdTTXNFVdVWvMsaU2XS+V0wzmh/+xpDMawW5IIRe34fDfDlUjSRSL
nb7enBlKR2Nfp6sQBQOhjYvG9Y/kbt27WrezqjEkdAXZLmWHJpaboALo56i4u7yzgMtOYJ8TiZFW
rXvkQASZYN6ZGhS8+ntyKbY7y9XcamTFE5z1GDkJmtiABhiS2AUcjrhguBIi7G+HNRRc5H08JQbv
ndOn5jLax3So5yFyYheBP0hpyRtl7rH6uX+m1Q132KZqaMPl3aVFkjffBI9PBdkDcWPoxCZGH/U2
MzqTsQq/frR2gfSkABpqCMYXfYoowER18DuUHnntl71ZsvK+abH8kjeJFdh0oS1PV6EMtUFqDn0X
4bs1nMrTePZi0E3L6b6j7AERpBGvOpcmEuXvxXj6SS6yo9NQzYg+iQQA9IEqGBTBhs8ISByzrZsn
ClPxrLWnGeiWaTRFrDuj0ToC0/GZ/5d7WoFdno4dEiSgB/df57SIGnit++bjE6HdP+d/dqj+jh7W
G2tfTM8j0bN7m7iJC9sDsFXIkrTKF9q7idlBdEKLBG07mbyEes+5vD0htQdw1iiViZkz/jpEdS8w
u2uPlnPl0mueWh0wLvErAjaSOf9tSFRVdRzX0RTX0CDH1QzJVtsri9NB58KRn3iDv7L2eG0hUO6j
PEWvqNPxAwkV7/qjvw3K70HF1bx56Y8Lfabv1a0+WnpBQOs+Slp+Gvfil46PeG7rWfaO3uGu/R6w
9ozOV/lyUYkBW3RoeitzBh2k34N9BDKy29nSAO0Y+4KdhL7ps/TJ+Pvm/x699mQ0dEtT7GqjjzYB
68tsi0x0NKS9Zhd8FfRXVptGrUhxA+MPhVi04M99SXb679P9+ytqVnw7P7ml6rDTEFxEc8oRtm5Q
+CEy414TZYeW5Gg5/2LxHFvB2okTVguWLk5xXm2V3Xl0UmLAhgpxbdmGmYFMDdhEGCa6+3T+oVwi
2CZgzrcr0P/Jdh+tLc+G0nUJL0hXXmhCki7ArW39DSUPkdrzYZosFgLkqYArhsY8XOgozPkWLYCM
yN5TVs2sZQyN5UhLL4ga8xR4t/55IAgmxfSjj7fvy4HxXg61Nai7UyXAfjqZrBNVKyB63s7sXqw3
XCcyL0+AIYqitYQqAbCPDPihSxl2e44LMwDocQFfXfRWGnlHgPDN1TbU82gFhAGIy9PWRPDOB5EB
yAJgIZpoOzp7bpvuMVpRL9Ao6TggqRKjCE+G14CBSm0Adw4FBhAI5CzOTXCB2inbI31W+IAFt9Tl
i5C6uUEvvVM2hYhBuQPJ1WOvgnjfWlMkHp+NJm072gtm7c81GsAd8QzRdMgAuyqo1S77l2QW0QCm
Q4eXVpmghhQ6I8BbwDHR6gPiA7wRYAsF6QUlNRFFTJvzLqjEKd3FP6ctlGJWX5S61oPdF+yidwe5
qzGQ8KXg+1QBGEu6cbxN6Gb2gW5g0l2RHRpt6NKWe7vESNf+B5qW4G2hUyHTQxXd9cd29xC+8ZIl
aGXSeQ3/1nmyYB4BRgzyJsh33rAxOo9VtP6hB5j/AZaOjoRCXnZBYyyPbYZ4F07ao20IIWC89NVB
nq0566v2nlZ1QRF3q3H30no7hN3p24K+qBUgYw20v2iNWwXTZzrClK01cThd4fh7y6YraGBGfxtq
TUp/4RmtYJCGwO/5KnSHiPSncWMwbTcQ4D1kcyJohChaWtSbfeYh4SEgv6NX0XkHXjg/vOhOgg2Q
ApP4mj5Nm1DvGL0SGJ+3IY1heIr4iRb9zSqa0NHmhR5DCHF8o3Dr5f1Nb9rqLoYgBeL1OLLhRAQ5
6DqAtp/rdiHUhsgLPq0zYGjw6T8W1+5Be5oLVqgEv5Fzy8YIJfozPPgqKN6hwaXrQTXavR6HOfkE
foYEbZOfImhAy4+Sn/0G3oRq+KGv0vLlAKg0OHdo0pPNug0h0OudUgEEz6m+5F/UQzSqW9bnsn2J
zxQ8oEgnmw/t5BtG0BiAJQMoBrABigvlVWSFXzhjnGmnaJ3oDEUpdXnxnOdTpnH46UB4eJ/3ikTJ
LsG8d+gsm1s0lvfxtL+OAUu3T7RopE/Ok+rtB2CPKd8u0XlwvszBjILttD/9PqMJB9y/x0kPcp9i
Tph/O+1JcooAS5IaJT3mn9vn3MtHs/cZeAOSTSGTyEcNaIJ9hNX4Cy6TBKzZxQuhEhRTHtjS2LKz
eX5xfSrFtP7SAqP1Thd6qqDUs+gBEx07yijvGbpfjIpZsKLIx8Ii7peSuZ++kk4H+IIwuhIsRxTh
0DWk6X2jRzaMEoIovyHZaBLi0i/BJWspqGDtaVd5IVfSohiEKN8xoyHfaNdZ0jll6oNHpQgPxGce
q+QwkfqdvdlGgFs1S6fjA4D+1Bi7feG4aMi9HxKSlLOnVVZm89Y5JY2WreiJ5aDF/JzrVEuXPSeZ
fk5aSmtDccN+b/wYbWUfO3zva/Wm0fSzQ7X3wpVBzemzHFBxdCikUB9Z+vnrolNQLQWsjwRy+zQy
kkWfTGyOuW6WoJTIh5Y4dpfn0j/SVYRCrvpcZRVw1MR+BiO2e9PayzyoYgLFRTK/UOMoL/42f3cB
t8d7zhZlvAiVQLK5dnvfOr3MBOW97GvtFdf5nc8wWR8aj7i0n6PBBxSsXXM32NOEI9n0Sb8bK2gR
9j7aWZGrZjsIE3TqpsxK6yt6zDQ6+1m8g3wJtFdvTs32Ci28jWds0u0kKt1wd0HLjfOwAsFHzhMF
5LJr4wYXgDab293Q1gGdOUYXmL+7QjQzKFBYHZzjC4/Vz/Rlf/osijGcpZzy7+s+j7R1gqrd8XtB
ZhghQlq4CKrbNrxAwY4m30YMSzLvnJpTZBZH+UcFFBhu6/D8UUAOO/kkaCtowcEepNqsuSHTtgmq
cxPgmoWQJFCqXZgfXo6XWAWVBXfO8dBCRJD3tBw1eHE2yXEzqL71WSLYMcmBYkOTbeix6CH8jtD0
503t3G4cQ7JtTO14EqSWkyQycoTz9dsbVEzD1VSdQFZDt7bmDU52rjPVD3Y1eiP/DkGQS9aCwekv
305ELOpoTZexeZCtaXl5iTSCtM1wSldY6hJUpIlVAqc1KT2KP58o2AIWBNyUx2/zlP6a/MH2L81L
E8jKJztPqet1Ewpd8YbfUyD2WV7vEB89sG00uolOw0sRok1pk3SA5KNG/QLhR/OLLwpdSS5Z1YTD
9WjeNad0YRer5epAQIjr/TyH/dHdPpfIYWzG52bVO0ZFx4yOXeMdOs3A4u2At0Azt/75W+ipT+jF
Ttb381sEx4fgm/onZrWguRovZ8ShgJ4+oQ4AEo/yOvKrn2oTqIcyBpFKMRSyDqWRwETBnQ7mbt/s
l7to+7kcn3tYTZ1miCKpQ027N/m60Aps7X+K+jL8xhZW/PnyrD+rTfwzCD3QZ3sGjgkagGDOyWW/
5qRovi/Z4spnc0J9RC0AkV51aGWHcwhn8dLlj9YbeZ6ffO5X8LYbzQN54ccer3pPA+H2YNX87mJ9
2e6PKgssmNe0pw2/P7ftAv12xxPacuDmA2onC8mwtuw81xzt48awJ+bOqUZFR+sDb6cDuBFWXnsP
m4wPmcRFcqB5LpgPr2gdsmnzW2+CIE5eQiXxPyepQdrdSNpuyBscfirRuq1FvKdhxWl918lPsNDN
Ha14zoHARW5TDUUSgBSnZIEszjpcIfGK1nlikyYvo2O0lUhx6OJCPjq4tSTN4WAtqqU+qUaKD8CK
JA1thLmaOEzI+7u04qZlehfC12Dl4QaJTMHFh7AQ7D8OPowyvw91tWeFj3f7mvJ69FW1fM5yXZWr
7YplB9aLpynIsIJyPE93bSOmYylgO8inodbN02UqCBOAAi6U+g9tnlQKR2S2H3/R/bzZjWGrxT/5
wagWqzWGzfQ+Upvc0gtiI7H8xKmSE1dPLRkOW7LUmbpJSV1B3Nvyvz9nQQ+F9AE1vMfT0u6ps5mG
rao6dltTr2mMm+h9Y+5321VO7lHQIBtEsQsEVqzXsmWDD6I07HOTwR5jhOahLJJX/46lFcTx/gxe
22XnZJ6NcrLEaA6BmOGCl4kdAuyklLwLO6dEsIYk8707pCneKEVzlL801benQplc7LU47quISAhR
D8UHahLtWoCQAcaJTn4buih/oTpBsjLnyV9LUiZ3c0PmzUfUjEpZTRqro8pHQIOhffecxujTrMis
dMO8Xym6UbHTcRVlWmvqPdkkNAJ5mR20k/S6tuhicsqnG7InI3AgqGObGE0g09BqYLEw6zbkbjAA
kwE6w/+ffNzt0LX7s9mtj0t1xdDPGn1BgaEiPk9pgwwmJOrAzECiRRSdw/M/lF5z9Hjjjb8zJpy1
P1M3akn2mb4ixW7k1Ugg9GjssiX7qoJPR3f94o2tzsGH3xkcX+jCjUR4YPsvFkWVMjGGlU/UgJLJ
MduCiXiitwblsgV9KNxA2oHinjU2bcNSFMfgiOo1N2I63x1sW5+csHuoOIabaEJC6RSgOVvCNrCD
x4ui3/FaLMSGXcNUkY+0jdqjOt2rJ3V2ZFPsFe3MYR4O98STB0ot25CGzC0tdkDgikgTj9kzXsnK
EBQDC0sQQeufIYLvIeDR1sUb7hOkwB5/3r3CyK/Pq92TgzXVppvVrBqdAfZ+CAdwUDUJRjywh7Kx
7pjdX2PV3sHLxtHPtsb5wDtENn4S7JLPaabBTu5MIyjGUpfxToL414A143deVfa2UBlwh/wR2o6f
6BGg/o8xgA5R+U/TaLkncS1ZUvGrtYf116i1a6itHGW/dKcV2VpSO/ArFMFApR5Ix3hKwyjYh+95
tH1xJffvmh98MLBZu3/6fu5YW4O9JGyjsS6ABiEKlTWibQh+20kryGnBN4cLStAT2jQD7iV1YeCX
H4fElBz8e6/57TKYteqAmh9V0yk4+OSB/A+H6z5pU0ZBUkLy4NyxuL8GqqXkT6o1W2+3TFuIdTDP
4EUD5yJzU9U7z/ivYYRduXnG56uptZ5vecZ35MS7l+QI2xW8B32HJOdHNpC4RjcDVZdTvlm4hYhz
0MkhswTu+KoRIytm/MuUXN2h4ZdtKG7NNq02a81cVo3T6IiakkjAGQQxqBj9Hwrzd+/En5FqZsZd
UMtrbBmpiuYjsUtlAieqbQxx0Qn8Saej+SEJLP7Ftv0ZtGZvCms1UyYLBt0xPbQOWEgaltCzNNzL
K7F3nhWOx5/BarYmn8zMXSUG47CTRyclC8LopZNHQtVRckJkY9UsjL08nc8zlyfMBbu05gweET9h
/0IEU8iay27y/QP5v1NDU/D3gTQ2y0JXlkxtCbAjLeI2AAM7lSmuqo9npSo1gzGrKHOZFnazRIf/
Az0NmMcTBKSpicaz7P8TbdxsmKrUzMZs7jQaC7GIz7CRE1THvi94IRqyTI936555UvE0bM1UVFAB
tUvm7hu7k6uZYvV49Z6M4HVop9LZiK+t2/7bUWoXbLGabIrctE8EGcexQ2c8UvMJGiMZoiaEko+n
dNdw3I5Wu1lqflpeXN0Shz1DaibsCe0ZTKHkBhv3jsTtOLVLpboHdbLYMCs0RGDhJ0UG/BLXiSYZ
yIIAzMqbNqkn8XqhbnjxUW1YD0bxdBbM38muk+hBWkYwzo+tnlBBofCEY2mj/7JEI1xWuJQuS+1e
buzJdH0+sdXCcqdFZodxsxGYqWT1JatSD18b5emwVw4Mg/IK4oZr+gz4gpqBaVMS6V5LTpZbu5aN
y+5oHsQekClBp64ZlS19ANsIOiMUHcmOy5awDmo7TferpbsVO44sDjIglHIq8mRnQL6SVbw7L1Ml
COByGs41LXXzzF4KdzGbOepppMSLFC5cx/VRciBAor+NFCuh3rUCN6PVrIBarvYL3VZOoCMPPxW1
JvpVeVDUM72jdfcBTCwgnotkhaKV+vp4ppa4+3/ZBlsj5NEwNIpds3RFeUJJ9XA+jdAab+pA3pCN
Sbe+KHnOR42hCBZ5PAjZdqgjIqmB79hAaBQqS1K1CuiQCsrWZC4jN6QVZHaO3s/etnWmFqNFVDxR
5bL5D4JBC8076EGUt0bCsTw+D9ctyLhkkc0gJ5n1eF73YnyLXoK6rmkGptWoWaHGotJVa1Kypj/z
ttZcdza05Jo+Cc4RwP+4rfv7YR7JcJd3d/Jm1JpNci/5wjqbjPp8bBNXp+TCEbKQnc6/7zjoA8tw
6cJKNGrbtTfXvBSaXdkXfYT8m5UVncXr+dvN9ilsDwSa+lYkTdv8fR/EiI5uWcCtNO16M2/uw1zX
zZm2PYF3GNOUyINZO4oHnzlh6cuCruKkR2lGK4sS7iTHfo9asy7KbtnY6TtG1b3xmPBY9aLCB94B
NHhO/+uv/uMzcx9KczPL2l2oXPVwnpWMF1AzEZLWWy/6B1DSDkm6oladSB5L6ZBiq28WlifMtA/n
I0MGSyDEozQtfD9+Cb3mMME3lERDd/K6v1e0Fj6o+2J5PhdnndeB1iiBy5DnThcEueel37ZY21cl
8t9pqcCu9meZbIX/vh+/x69Zunyx2RmXo1hhUP5ds90FD+zE0duHF3kxBf5XwervXLLmj3SlxU//
NnS/h645QdXEctaWKYbmUXw7h12EEuCfx7DN4/AV727mJZAyviRLfse4/x63ZogqRy8NdcK4rQjQ
O2wEminEcTj1mxh0ANePz7Apu6k1C6StSncxrcRwOvlF1Hff6DikBymlTnoHZOMyGLPrUGm9NB2w
5mHnHISvL3n6EsIeavr0GCerTimE1PPGl3yddtdy/UHIKbVNcOfLha24O52XLsuitzSdet+DOG6/
hCD9f5KWzB7rwkT8tes3A9ZWP1fnO1fTAKtdui1g+mHXamaR5adpShj2bXhtinVh2PafIBmE4pnt
y468uFKPvqC2ITtFK935WtzwiE4OerLsAzJi3oMelxw9Fy56y0CmSxYy3UFgcvBupi7u4o1pMYuZ
Y5caaw3ufut10xmw9vTllZUGZt9P+pK9NSV7+9cbsVwb5dphvOfWm8khc4AjofGBdSk/0lj0klh5
2trrQCnKg6YPCBPtjpBUP3a1n2yCIJv0syDxt9AQaGr+/Phi3EmA/VqOa0rqZjlwHI+zvOTzDv5z
1kI0A6hVlnIX22oTnARNQ4CDCPbTT78fSAaXHcNrNuJm8FJbQz04cQyfT6b33NrDQ0yE6PiRWXMP
yQjAUfJPvU9UA8J2FXY0mgH2pVyMO1XcX4twpWTdfMdpc3QLS9/rozHQ1DebvgNemvuxH25fMX8y
nPb15x6c/SuU9Ga4y8Jq7CudNb90BZGmlSHk/gZ8Lk3jT3jt9Mig2kMriJ95LDuOd3Lrv6daP/4H
Zb4+GSXHf95Gx92ix7znDs8oFmdvKmDRwQils2+QuW0LZA+5rdfLj96ckG7Gn1lJm1LJzl+dZbBt
zA+6oXAECrgkHqpuaJV30yiF8vEDPgytul748jrx4Ab1+wfPxBBLnI37T9Efi3A9pTfbsZuezovF
nu1AqDJCMtzPYNXFkK8Gjhc+0VRA9hppEuN3pSndjAiOA17FmU0ITv6zUNT0UCV/yyAgvYCyO0Tt
13z0CmY2kVz2u4/9zUxrbtVJs+bqyWCxkQVNUK9IxwwbqUE0aDxPVl6vHWoRZBmarScyu3unqvrr
4NVrSOvl5ZgrR+4YXSFAcnWOPTXYZ3YH3v60twodMI9Iai0l5le61DXX6pRPjrPGhM2lzw+X22m+
fYw23dGg4WPaNPqJPPHSBLLX7a5Dd7PQtQd9NrUX+X4jbllmflZBhkrgjAQ4Gc6qlQ4+2wToKJFg
zpowk35opSKxrDITo9ceeGVH307DZtoCc0/niEuYdY+9tItzo6Rx2KY/STgBJlj6yGfgv0vulMyj
qZd03cvBXagC87/0nsdo2tAHRzy2Ke8KuOJxh+c2kRXLZE+7XrNtxnI5dc8HJk3QEKCK09Z8bCqP
WTssRq+dReLL9vmuW/lnn41ayDmjR9hBWTHNFv0zsBylCJC60HSJHFy/Jyw58sgwGxP/v7vK18Ly
jQlZzxpb/XDiOrXKqEX/niwfaH63EtMt/HYI6BRqbafz7ksjBonxMmrh4EmdT/flFM+NUMnsYkEy
9KdSb5X0diGbCz81abqB7OGSPRTXvOfNhLfmothpCpvbqsDYAFkcd7PzW6S3IFngKbPQ69Q4+B0M
STNMAgI5yYoLj/TBq22Idbn5AH2i7LTDjjt9jjleF+EqAF+PONScaroTuf3Ns0NjUt5JmaN0P+S/
OWc1K+YeJuV0exLesqCBd6GJcsA8OuZiQIaydpV3Gvv8MtVGzXrtj7Y5383FUotuMK3xfIaYP9LM
8BsivKPux2Y4cl4H62OISpIQO/tcrr0XIqZOuQ6fLmGzWUTNZvjaIXxM/OQn6D/TVePgBYsYtQp+
kH4q4wT9Ap5WySb9XXdRdRPMgKmR4LIdrbZQq0ljuzw4C52CSEsEFt+DSfvlU1yDhAqdjCN5B1/5
e7jaSuXT6VRZugxHj7izT+xOPBGlcUUb+w79qopRh5vfskeOL4O03kuR/JppzcLPN7vFwjHWOpU6
QriMoH0QfyN+QU4Gj1XO7RFTqR3/X+PVAja9XJ3ny+nyn+OPwQneIhrxiQzJDhXF3rJNF48QlyWx
OrI3/E60+mvoml0/7KzNxDFYZZGeybKpJ0KDOH6JX8VU+7K3UzLTukt6WOnKQgHsRoQYZefOiEnS
9W8T9sJX1AlA8c4AQ4rjJMvOyva07onu15P83LCY6C4qP8dZRN6rh6xjcIG71fGH/f6XbK6Spa17
og1nt1xPTEYcw1dLB3n8TQHG8GIfftgCnMdB2nru3it9u5tX6OeNHXX0Sl/uzww5Q+XFN70WIfgS
ickjSoqfLyE+Nx6ZLN8kHbVmvbeL6XS+1xkVDUxcoiUNF9lUFJj9NtQ0/vkvD61es0SldTzojaU4
RVlEXoPGQ0S3F45tSDqJYHqPBMViLDF/4tI/uKTX6O9mbYtDac8Ll0HdBIv0TJoLzZDuaOnTdND1
rYDw8tUAQUgiUXpv7sVRvza2ZpGO2/+1SK3xOXxLu2AHetiEUJxcubN3xw35NVrNHi3PjcZqs1zp
AFJFLwHbi8YRYeP358sOYDk6b2yr1DSITXu0vjVLND/njUn5z6YGbzM/GiG5Ep+/JglBKgcXJZzg
p/U1m4eSfZVc07qfeVpSJK827CvGXvA7kYHp0fqWnp0vbT9BqQotAsmQd9fX0CzNUKmDmW5tN5VL
47Cdb+Zc03aQRR88bF1vMDXQpwj9pj+cDPowTKRenmzU2q7ujN2UR2YmrimzXEWjZTwYfK5aPKad
pyZGqQVBRWYE73jxOjDj/0y1tquN08ZQi30hrmq2YU9j4c3ynK088G7iiSk860myvHcfmf+MCbLy
tzd5XMzVua4yJr7kCdRZnnQ3UQqw0iPrwWyF3MUOntHME502JYM/nrBVh42U+WFaqSWDo+fmifRv
OqCZAW+q760jHMqfZ1mgdPcA30xXfNGNYTpvT9vz3GVfN+IAi4aKFJG2fhSjEIQSH/pcyVB6W+9a
w5tBa+kOfeMsD5rY1zG1jUlMBEpkJlxnIdAv5ITQDEHCDRTGhl2Waebci8FvjpWl1J6chllZ+vnA
DRKrbHtjetHhO4tHFmXkF5WodDlSfZHmSb6eZQfs6iv8ZapuJl97fzaHw3E2LfN/MgAip7WltAGZ
FEfx4qXeYJOIuHjudZId+V077cMKkxyzx5cZ5NDvTS+MjWpcVDYdR0qUKUcpEiaDAQe8/W76nYS+
G1xmM5AMKzvdNcvVOK+WM6tg5lxn9TptN/zGg8KCJDNCQ6nRuht03Cx1zWhtC6Os1hvmSd7B9jLo
UagbDD5jD/E7fBnJXboa+0c7WzNXi6N61tycc0VmBe4PaQdUOzAhon+Xl47g3no9+uXGp6iNr5F8
oerqJVBK3+mr3JJOXrLJ9frGcXVZL/T9P6tN3hTiNU7OwIPzjx93FUmTeFbX3NWD+ddLFqfjegcZ
hflTvyl7uTdCkhvhRM+lRQMaD5uE/BaxqPk0RHMAXx02TB+uSNK69L7APUm2475n+Wf360UMNf9f
S46j14UjR5IPEADpe0EAE56sNBMheTuuqMAbY7o6NHJrt2IBRG8lceROYUYwpgaiXKxnlO/oJE3Z
xvenkdSqSSy5WrNq5urinJzrYW8dQvJOQKkiKqYvV4kmEPeS3b6XSby1ote88s1knem8YetrjHjw
Rnv7lBh3lbC4O5+0rZBgcmTV2HtogF8j1syWjYKFNlW4zs/CtaRIIhJcUbppIcNAomvh9dBnCaH+
Jj5u9Nf/L6kA8oh32bDoJF4zJ6Wz1heua2lEgeNgnA+iY5qSUBTFQsQuQXnYTTz4hPKgZK3/xbL8
GblmWczTspGXuqvhU9OOMeuOEAHyJl9EL7FtY1ZygrSYspg/9Pv7j4SiJDpu4bvi+VddE3f0JWtU
/i+36z+fVPd8HftSTmZaQ8OYn8IIl1tk26B+hzrHO8Azkzwe983Zn/HE8b85btMZlDpbmUIobfJ8
fJDZRLDMGpE0b7P0fhNhTcQEPFnu+l8O3Z9xaw5SsThVOmk+5qnFrcyJx+x69xSTAVAHvbYQwu68
0tNEAHwavGBSd18cqr+N6p/xa75SWUwV83hhnYUUoUgyfqSMnWfcN0z5BvklCmE/fbkxu/94/hm4
Zk8sis+LlcXAQUahBDSaUOnx2z71cDxvyQm/l0jlbv8ZreYVuc4yn65ObG9r3C0SMjsiXc6+WtS9
xI2SPQ73fZE/49VsyaWan6xSzI4mmhlAl3SEcmev55HmoD+lQBO1zvHjI3zN2Tzaypr/s1xMt8dK
wX60kO/rHmk/obeQ2ktiQkbsNBoUyADBSj61fub905WO8V+vc82GLab6ydGAVo5abyPixpTEZM9/
F+A0qbkURunRdGtGa6U21otZwc15zoD009G0o+dALz36mIGbOrdF0q5pgmShfJ0Mr9724wWXHao6
iajUNWOWL8Vko+DjA+967fc8zydg/fkhYn082h2ANznnP0e4ThJa2uvNdoLMm0BsIE7aJIJ704/e
Fs1EukSA36H1CPpPvvZFqmmW0FLWb55he6Mait5xMix9/CJK6RNZ0fFeiffXl9VsmHs57wwlFzYM
MKxgcmI66bkZiPGkhloYpAfbfsXd3Brq6qDa9oVlEBVO0CKCMOqkVN3ITwz9n4X/Q4KWfx+vvnbf
9/rPhTZr5so9zcq1kWNAiNuxV8yTsIY3gqCmbPI0NpuoBgvoTl9NJUPfO+iWrroQIwFnGfWMolVO
FlslV7CUY31sf7q0I4w+0Kv553UmxzeNvbjzrgUNwxvS6EnE8V+Sb7jn/d1+Q82emcbqYBHVim8Q
OaEB9dwYpBiG7P9iye69Dbej1SxZZc6PZnFWNbIGwVv20aD1X+WN8IQYtu188kiggT1cXrWZk34g
uWl3fY/b4WtGrDE/TYCAXxf8jeh1EXjpp8Dl4H3NQopakrW991bcDlczZFtH2RbmmtnO0hPxOhJ5
g4q+Sbg7HrW1Jx4o6SUSz139Et0MWfeuqkrPV4bKkIDh3j5m/gicLS5e6IXvTZJ8w2Tht2SrKplm
vXLt7i7K2dgxZnAF4HmjwSwYkPFiYZPhNJI+wfcMxe0ca1bJnk2tiaJXjAe8LUPZMvJSihy0M7lm
Msk70QPl8VZer+Kjda15U8d8tzSMAyenlemf2SxtHYM3kX7qfETAvEhAAS6Kkb95nX6h8UvDFdJf
yIn3pSmYe+bqdvI1czW1TuZ2rnFfcWbNaNmZxF10v/mAgRH0wrB8b26jBFH4vtxAy/a55mrpF3eq
mQtxtlok55Fd+0ijOH3B2QL3QgARPF7zu4Hi7VRrpumy3q1m2oapHvwsAMuWi+okic1PMta0aKHo
wmGWjClb3pqBUpzCKrZijgEu+5QG3dwhihA0QYtDzKLQJN75dKf5SiTGQnrCarZpZ2nT5bZits8C
rp49K0QNWQSiGRmlgZV+U4IufJGDSYbuKzLJRffnR2ogZVtcs1iK1bCV2UVMn2I7JBkBcPLiz9Dn
QJP36pOekCy4OK8PLlbd1VJO+XlysIVJbmVdbDLhwmBAao8EMsCLYUDBUjamKxuzFhJqxVR3po2L
BnOvu6DDlAVHfaskNBH3YAD1cADoUxZMWPlBT0k5bQBVp/5w5onGDcNm59Uj52om+0xNRLzBsVjx
ue/tfQBCQoQ5/WmwfvnpN3lH299xA4UbUsQ95Do7YXMFTUiDPUoTrDf1G6WVxtcik94dyUN7hc/f
OFOr1XK3PS5YVjcZv6EgJJDgcS9s754p3slzhhIvou67zXMAlzb0UkxDREw/Im2H38qrIwgsPK2y
23JPnFW/sQ11r61xsWGu2hzUg09DDqLbbBV0R9PmgKbJC5wmugf671cAuDyrcreqfzt4zRBu1+vF
drIXtyToZrBMvWnoXc+s2PwhEdiXzCxJ7qVZM4XVeXLWFrPr+q5h0HZxj+k+KaB3nSfkb7kk/6Xx
NWuG0N5fjMvpLEbEMXSpc3CAYHSE3uu78MalB1Z2gmrmz5w6i8qes6YixgVd2R15n3HcDEFzDn9k
k5N4SWbNzO03+50ymzO5czzObPGURWAW0niXiMuM+DSmh0xrIrF1kjla4tLeXMqJTaJbu1zXNPsY
Xa4IH9cPY6zCFZ3Rl1ZOJGbAqlm681EpysIQI9oEVdGbgIRAfgIpClxTmjiXOGaWOMU387s4ljHX
xaVkC/fezP+YtugS0eu9tJvhsDkNyngWDvuPF/Vunu3mMl67IdwMOqVwsptqGPMgC64FZlXxBgMi
p3anM/RPL4gPesnTkNkGX7KX5IpxfvB6WeKluRl8pqK1v7F5tEXMOh7TG2M0sHq0VZgP+e/lMw71
JsyPp132IwSak2elI4WISFyWq6LyzTcs16Y7zWdiAcZnPyKAFeY+pzboQTp417z3KwKHxJTsOMsO
V80obcvNrDBFNLUJxi0wsilcSeAEbUJmSs4S/+huTuZ2n2sGyciXcxepLY04PTsOoXXNhiPC4xDi
aaLRXWaFUXp8tGTh4hVWebOyVq43Lg14oleHF1is8PPTT0D15NsAGMlOk+xdsWpmaetUp0V1ZIo8
agJhLgqs6bewuRvvCQcMBtXjGd7jydw+o3WGrV7aeTG5urvdI8kmIvHvNqC/gOlNI5nVlZg/u2aM
Fubc3u2v8cMsZRMBR1TJYO0Pvnu0fgvD5PQizVpK3s0661tfnUuzISLwVvDmxFn3MkpH1/xwI34q
KXb4w0ByaGQmwa5FipWjapdCF0MKnH4WcVLhJgwqMrZp7FX4J9DBrrFq2Hzyky8a1rUPnoFQssS1
vgvfurkxdXK/ZptKiZ6lmPyaT6HQ8m2M4pBByZtKs9Sy22LXvKLDcTN3TOEVPQdRd0kXawFg7cWv
bSiPjYDEg0yN6I6mpPrr9NYM0Pxg7/crhREDQXsZLUM7AcGqRm9uNOJ5HcWwqLmsjbhTAb3BRLyB
FpC6ohL7a9cM026SKxdLYZm5s2+nzocgew5QSxWuxD7FP+MqLXxZ4k66uzWH6WTOKm1Riqc9CyAK
jEb/ENxKv/kjzfBI/CW7Zpiqo2lUjZyMyzMty/xuSndx3KWeFfS8juINf9z0J/kyBpKrJLOHTs1f
cqyDYunCTRORsGiHhqtNWMHCCkeb97SP4/vYIsqSDk7NSFmOsjQ3R84UeLWgW6agLQUmmv0EhPiO
CoeowUsdUrFZD/wIp+Y5HbfukrwOo5YReTs9EC2ZYpDnA46wzUmChSHorFqL8oObSjNqsuFrNmt+
XG1Na3VdaMEfmwn3YU5ux+zEL/ClicTnYdJI+19zpGIlCy45W1el55tHdrnMoTWtRUIrEI74Iebm
TnpcoU+v3dSAcxXRcJXB45XZx3/xKEzdpfhiKTimNeftoCyXs0XJxUW1mX5dhDjeNngRVWHB0Zam
7u6v8p/xapu8KydOY7VnvGeHeFXUDhHNfwKDGccVe6yGzXXqo+jen4SJtKHIvxxsx9FVQ6ezxtWe
3KyztjHP1uF8YJ3HUZcAfbBTPMwzc6VnVneFcPyXPGV430X8z6DXLbgZ1NrsKX5MT9ooQ1UlwjRy
j45ksd7hb/RpyCo5S8IO/X2N/gxX29FjYaEYfmGFgwD4DPQ8pA+aFVWrIh6sXkoGRwgAJq5Cdxxv
++GiQeqvpX7cHU0W8S79+YzaRpc7U90d1kcOFkm0Adp1LwYpo06O3NI0sHuzp8fT/pd38M94tetb
zhaXfKczbZ4CLOWHmvD+jrBaTjAgGSL8Vf+JrpzDWSjQp/2vx+P/i53+M34tCmpos12jqjhaJ58S
AA5POvgGyYydTsAYSHsX/svT92c8YVJuTpWqwMU0ctb3+erYTGKwDczzgrAuCVryW5L53b+4f8ar
+RlHozrNFJXxiDC7m+FVhKvwqPvHm5ADFXaSc+mhIkGHVhje0lyMdL41D8OxJsVmUwrDQcGDBkBY
DvB4FuFd54l3UPbs3rfIf6YrluNmeZ2V2TBXp6ulALI9Ek89COoUWyGKoaJtavIsQzBL51hzMdSL
5eyNEktx9q/vAMcXayHoh+8kVOk09HhPr6TGB6aizgmyD6WO/jXjiT6duI+7kbXwPmih1sRm9KsX
at1PQuXe74VqfOUidnadpkqTe0i2ib+KgwLZp/8h7bx2HDe6LfxEAkhJlMhbRuXcQX0jdFSgRGUq
PP35Ng17ODW06sC/2wbGNtDFSrt2WHstD8lBEeDVBi4aw5mBgXN7QBFvUa0nfJ6oc3ahcKEI0TzR
Sc5xky1vaIKzrJHk0XooNmu+K6/r6z1nnCbQbtVrgtsZAX6kfvi9hX6TtJEYkWsWhoI1sL0hSro/
ml0pLMbnLGdm6XLTPluxWS+dOXp0KYonIlJXVw4gOXTi7g78NR6E9eg16gaWK/Ro+ooJi0ubZa28
lZcDTaGu4x7f33AHBt/r9nX4SeOjlaV2kWlGtvh/NJ8qDMBYlqqztZMtvd8/9CeL/igSs93rcdkQ
C0eSOtAdsH9Jm/1zydXGovrhEJ/tCgfsubts0JXRWvsf904Ijp6QaTEC69IwPjZhQ7xs3WLrDrdi
z8z5zL4adzEwQDFDfF1JrIxQciN7Pvd1R/tfAtNfU1XsGXRwp2N9zVQ5UrQUCT9aMHLdFw6Td2no
GZjEy3h0lhRTZs/is7U7Mp50pUlfxFsC13eT85vSOoUnPf5qPLZmOuuplv3n83ON6IEjdIt8spAr
0ryzDsSLKIf/P6qEhftXLZdr9SoCLHDv/P5ArI+z+nUljiyBZze8N5rwLka0p5PGpu/i2eloM2OF
MXZuRGVJjXQ5n53kesbusyhpMU16w0bfn4hiW8En5GyB5LP1DmzhXv4aWKWZXK8hg7vt5ekFNkzB
n37gESW/jjd9X7lPmm0sfpRyoyn+a30Xm/vShtEqBJ/hRHRW+uCxz1C60Lkt+SSykLS8gAovvV8G
FxPcQe/WObh+Yx8M/aT7s3iiC/Hx4Sq+P7mvUp6G0+WWHI3M/cDdCqmMbkEmkXkNvKelj16vLoWm
HVDxZ2v36y0xZBks90gbBDuN8zEYBPQeAnnTZpbl+/+4r7n5Kbb/cHCOt/2Z4agj4l2FIUE3yjUD
KKSAcDS2ujpJ8W3NDaj4r1vj78emDS7X9PFzYI2S5RyDWNXsXkYA+Wh2ivMKgWJcOc+Z3TbYB7Ay
2U8H318tYcUjIRqCLIAXB8U+QVZIvu7qodouvExB8JksPDqyq2FPCNOGz9oAvPDRza2D8g7snSXZ
STlYt6iLbe6/TaCNE1/TnqBGMGVJLn5vRy4amTVLB27UnjLFisHysT1fd4xOsAjMojlKPlw6paWp
aNiYeZsXnRUrzrYD/zfAM0AJpBqTirG4mPGpZkoJA/r0N7HSIeGZBxT7x/I111ZuyR8bnxtNMSbL
G95tvLJNQKy7Zv+tzwanSE2wuQcs19yn3/3xiIU4ZWH//nt+iqGIywS+i32dEZne1m0fA+gs34Dc
T5Duc79dK1jTbCEMKi7JrOSNRh49/5nc1kfTVoxHujIq9/WRRZaS3CV43XO8lxQjR7cBiXdXsMNg
EqgWtetawyVH5tHYiiVxTPtwn5cZG/cVwVG0eOeNfgg7EbjKz0GwbU6D2SsVbVZf61TptlsxKovb
qU7jFosPL5I8Gd23ckD5KKr6QBwXDbqHxnqyL91iK8bF2G0v67LFhEttBk2z94GqFdk7/Mgo2Hem
Aehkfdt2oeXInTTFcpTXh+oJGCAnTTL/q0G3v2lQ78SMrtHM6lBQ3/hPw6Xf/tJd4rJuyorZQBos
Nkuyx/CedCGY/JiU6IAsAwPibHGRvXlfSs528PX4dhVDXmBQr5YdxzIRUuHw5WKjvTODSQKpdTlc
3VoESAzmFm71p9GsdLNu6puLitcQ/Mn5P3VU13KDKyf7dlvdzMvlLrMGJx1iusJBDQ4NWvPI8jTu
K927VUQPVMmPqJzndL6op7Ml022/or26d88jOiGDpmRL3ZcKw0ogTlQ2HJMv1fJtFZfxchNWTvZu
UT1ezVLVnHTbi0H3LW4svKOLkA8/TUzJ99q9tjoctDvIOEgMY3/s+GTm/fZt9Hjfs1D/T6Pya9+V
s34+mRejsuJLpDEw9BfefrgbU90Col738P+waGSBjPY2BAg0lrNHfK4L2QpzQrnlUE79apGeqnXZ
f4SgoSuaTEaj8lQyQrCSC9AVJCZylZoHpTixmBtVcfvTOowF68TiDAi3XZfIph9y1aruS6czlXda
JwiXKRE9WGy1+XVm3erIrxkmTI6gKU7oVtED2icDMaIWcm1QI8eUm73B4Oh36L/1xs6gQQ+X8CmC
u/V+vrTAqGJ788/2q82xR7SmVqcb9wCmiIzNsg+MXHpis4zntEUrxl5b09Rst9oCu7sb69UyZbvx
Fbs8oQQ+4iG6n6fgSgI/AubY4gnTwax1l15thL3GCJYZMWf9EPKWHKCO/KsfY0R+132xhlfP6sIM
BlqAt+w4d2mb05z04mT6rzNnKpZufTqXkbcvixPzSv1ekq1ztMPOTzzivGoCpTdCM3gaL0PSI2Oa
Ur50DV//4ij+2nPF9t3sw7niGCyDsCMR8NG0eIIvFe4KAAuaCRf7wbkJK5aufI4vW/vEJYN93Kf/
9wN3Ze7WaI0dBEgdjpf+fzrTdbNuWyRlbLOiloUu8/2uunU4XsJRHYYfQCNGdO1R6czwjJTAfAhQ
vMeGNMOEqnc7P6riENuLy6m0j7nbXKS3fjmY78OJicIiqFEkv2hoi5bIY3RWvV6p1VsFreHX1+vF
23VuXhuSC+k0a2Fse09ramalAZXYo7Z0VHj68t+ouNBlM7aNypxvhNVojNj5kuc29Utr8iwJYXDT
3TWA0znICySu06XVYPouEFu9Z1fkYeU/RPE26rXavbQ/8CFtyUC/Jk3I1xI/pOpxdd2RAeyfaPx9
gzBN46xtSS/yZfODK3dwdpyXyztbXpvX149+KMiZ0csLOZ6AYmVG/Pb4aBRGLvkBlQtXLVWX9/Wa
2T6/MtlZxKm8Nvv1Np7sCpU+OZwYIFqje/Hnqk0DANkm3dtTSC+S/wjlIs5mjnMsG7Lk9B5w66+T
ybELHp50S/QJe03v0Hq6dnltYRjV9wvLW/rodihuRmLN7PnVltF9qE2QJ6RAvXrtL4MJ7DknSfcQ
Nz3td26LJshnzfrrTpviXpSW6Sk5zU0xCHaUbDyR6eyvfeoPLP53DXECwhgY6SSDSkGoHbAKx/bP
PEyeaGHWfE1hqTy/EYrbcb+s13E6k9NA/7L4fZPmN5k2CdRB4Xk42P7j+RfWPXIjqtWodbrd1xYy
YrvK2et2wc5uWjw4+Hig9lutNAKTLNhyjfHPGFQf7LpaZ1rcrrXN6SZTLTVgF9t1oDysBs1l7E4m
/UpoPFOCCVh+1AMGKdRfwXtl6RmTJ1A/t8bPl+ZzdFcgu6e5GMe8zmfnbUU+p5tSSt6M9u6tJ/d/
BDBDWNV3Lk8veTKsr5ZEvzC0y++CYvPMa6U0R+WLXWh3q63Xj/K7tKOQtngJOHcbmECJ27VsVYXp
wPywirXbJTvbPmbD+pIWAvsO0VpUiTqt9xbDaRNDRTltu2bVDKtOuFjOQp/cIm/N8/nEOrPIaUiK
JgRvJAWYkwvixna9Mg2+2hpM0QXPj6kY2Hk9RaypzpjzBfVWPytojj4tOF629EMuYTAWJoZFl3h9
5aHv/fh+FTLM5IdXTGspvl03yekqPg5eDj7VB5Z9kXDIzwDa+LN7ao+QYZWWlczCUdCH6uZt/DML
9E1mRWmi/NcopjY91isgJfkaIXvxuzeonCWyXI1XfqUHHYjXiPtjbxO2xuhea0xNYeEvP7hiale3
0tZ27kd2/xXl18kyYFgbxDx8YWzCCviEVPjPpgd2A66d/0f5Tzd9xbyWNs7ublUOhNb+2x2A3X3h
fmzJK+BlE97LMxt/mYT3dvg0+xivYj5HtwoZKF61e7lVqEqJK3cHknJltkrPbAHP/SsvXQjeLUQB
i2Jd97WdTqmCv4YJWeHvNZSSQNtXYSLsKRQ+iAKbK8OFajII6tGdxtqThzkcDysXiqU31z56JDbn
PpHB8Pnr8UEujIjz3634sKXytewgrSoPJSXFik+ivBmQ/KG5FwKIod4mFtX68gMqDulyc7WTdH4S
p0Sy5NvuN+E3gETqbWwL/a2aJ6DQFcsPqBjh02q3TqoHZmi5ZQoUyPYcn0jtYR+AtvYoMrqdeQeL
/ERx3G+05y+aFdZYx6pijU905J/2lUt2MrpQQpJDdSHhxfUj1J4BnH48XqH1z89XsYzHymV7n9+5
DahGBCA/KUTQKXhutho/jt94PFjh+5ofTLGDy81sVQMFKPE14e0skmY9BATduEVsz/W/NXs9J3on
s6LzqeQ3P7pwqs2bL+YHG4oHbF6tu3Et98T7Ts0HlMXn9zGsAok/+3GTqKvR1l0a2bJHYysmz1ye
N0s6VTB5whTro8curM7RxstYHjpGKCDtr82HZmszgP2jcRVDN7+YJQCJKVubhlBkw6GKSenDLTHn
4fnYfSX+RR5C0AjfpOmpPNVbUIyMheJsnEI9EVQ5eYNoZA9gvQ5hnxOARLnd8AKU681hZLtQs5Px
aw+vl+jaf3xWMgTIg69XO3NXZn1R2TmYSGmSI8tOJmQSD/EUSr2mE4Cq7I5cJ4CAtsOT2YM9S1Lu
VDbMeqDbwUKKlNy5VSlSqseFY9h3Ts82MKIFsquvu47lVofInFCRFtqK2MuKtgABpsjeBZ1BPUig
seY1peG1IVka//H6FPrs+W9SLKPjXNJD9ZJZRpjr+wYJIuEeAicFiTsOMqwhhInD4eNhdfZCbbVN
k4MRp7B9glQKOVHUPQbulOAQtw2yWl0msLAtPT9LxRzuFovbZnuRuwMIH2BYONlH2AtKS1uIXCFF
R8TNA3QZhwe6+xAWGx7ptNNlgguREfnPUKzkpQpL3X3JrGlHlZIPuYhJuAjptLuuvKsk5Sf1dkic
zmncQ9IO6+nPvP+16M5IUJOgGLa1wPWigDn/SYotrexv83llxUMlag1vyI+VCdoaIYrHsAUMeKUG
wIv5scMx2Pn2lw4yqT2Aikm119Xy7JLIB0i/rPWy6wMob47q+LBln5LAeniDJRHeHG1+RuPBWYpB
rW5P1QN8s4x88Lv9SxdMSMVwMWzAfknhkZEajxdXdxyHyEzp4BMZ5f+fhknynzW75gBB+t13Mza3
ytFJ9vKUoHAFHyjd7TQNUP1zowOTdyLa84bVnq6+XRgfMuI/Ayt34T4zT5WZuf3Lb69GpEmg43K/
UUz4TD0EBVt0KhMtlMLHV74wK54fVzn8i305qV/KO3NSfmu/7prS6/4B6srZBbTXfltBh6Kj16q2
D0AlJWwhTPU173dhYjL/Dcpp3x0r9VUSZ3M/ZsI73f4H/BANdCO+D+3Yu/cG0JNK8nQFAS/AoB//
K51W3PVFUxQqjuXqliMYe+gU1drEFcBIWkOMBovE+pMqIT+w704OwP2FX+d7RKriBaxQj0DO7ErC
kIadxdOznqis0FXMfYlyEFf726FcShP5EtLmkp6NHI/N8ETqTWeJiw1/bjTl9M2wRaf4xminUGCF
gmMcuQOMf6c3bumuePF+50ZTztx+Z1yPm8NGPEVCJHJS/S4mv9usBmGzFBArc9Ui3PGnKnzlIMK/
7ECbh5Mz9cdFz32DcubWzn0zO9T4BqTNkEIeYvcRXdpH4ntAnknPTO84eZcuzqU2Y1GIm7JzgyvW
dbktVavWmuX2cd4Mb3aA75kK5/1LkA4gkyeRuXEjqQdvvX10SICrCwxyartIuJyeWpdmK9jMSFhd
mgQNJY1viX6LZnEUG7y+76sgeLkGFUTOYHgEngg3YB9DOB/i3YIdDO7ttT9ZNj6QLk5hjaiU3f5u
2neO3iX245bVOM2Gx9hdjyEc6248OJXFCZW0ftmHYjjm5Ww5396Vq2TBED8k3Xf/+vKJMxtPZfdp
O4WJzv6cb7xp6QD2k9woyHTa3F/o8n9fwG/ibn1PCE58YG2W5X3NNji2cKPMRmvvCKhLl+Ypfhly
e6Y43MYFYMbqzJ4B6n9Dg88Jm5JYGX0S29C917pGY0Lztg73U+ye/hpXrWfFlf3aqpWyvYAGALBA
t9ZCfTPcfFMwvgtbIo4J8ptQFi37jdbTe+f0DJRx/CMhnp6BU3NvsopfLrmx3SGvsjFYBilh/gD9
CvfwjqYCjwEcY7sI+ggL/rnR0FUus9zhgyub5S9yQ9/m0H/WritzUiXIgwbiY7L/nlzm0M8Qa8Vg
dUUdsw6qMJi1AS0AVigNxme3Mv1vsFXbrqHibIFAqmSHJfcpy/XqUt3bc1YBsi4JEyYjWQHwZ/jK
gIWfnzXPtFiEP+aeG1AxV3Gc2KvFZsGAInopEl4l8kp91EgZ9+S+UKyje0T67ca6/Gqxm54bW7FW
V3udVDbWzJg8i5gVh5ASElpa/sR6wTeGP3wW4pjxIho0kY4Dz4l63FcOn2YNCo9e7jsUq3TcGZXb
NSkZZG/8/m4HlTSYHfeOtg/BqjBob3z4XBzcJFKbj8cuDlhzYyu3v4o0IGxSjM2xBx1VDj4SP8E5
WPgZH9FIXqzEnYrG1hYDR3QGOV2D3lJtGUNCvwcnQS3n2AlMKNbRNugsTcHLEBjOI8kXdiA4JMHh
a0URNcuulnHM+Wm7Pu0YUJgjxEPs07uTSZ5GU84dyVTstyQKHi95sUf8a8nVes3xeNnd7meO3TZo
Gx4cbeKU1Dr4XzRuCdBRgEFa3HBh+JEbVfG7kv0pPe2PcthfkdrgLQ5Bhok3VPM74FMQyUMOZ8YJ
m3m6oF/cnkc7qzhh1RKv7nbFGet2uVxUJ9HhYW9fWGHYyhKP1qTnRaS7VboJK84YFbrbKp4xYUlL
44xRi5/AOwwjHI1RmFUkrWnMIhUEobOuLJ2xkz+asmLWlifeVHvN2SrBZC3MHZDTd9NmCQEOitR3
pF2j2sIFMN9h08EW91LS4kGwaoOFFECUdvtljZUPqpq2WTetCpTqTlX5ILD6i/n2WOeei55XH9qv
4cgWGRthG3vCGRWlq+fHJz37pY8GVQysFe8O9GCyCiJ299pedMiGIAtxd+Nq5gISCbnu9vVlNFqM
Yc+nVoz79FNq/gAXGY+XYELtuauV+8oITB59lmJvT3XUr40Fa8FWwFpHv4jRbaKd0F75JSJyknV1
iIjoVB2BmPOeDi2PirJDxsQVFPZTj74DKFdbS3/9neC7jdulDskyyDpqvSGUTYQy/hAQDJBTbWdC
UZn9t31U7PUCQaLaWqxk+/mZAIMHWhjGwHdOey1pg9clkZwClzk/oJrRLB13uxiINAPSBYbkIQ9D
GPp+/NIeAyNt0+rRpvJLMg9m2MkVZBBt1HuStTP6T24r3LgrNTpCzRDgLdAEdFdeaE1skqPtVN0O
MgYcQSJxoUr8WXWHCSLzY/N7vAJ6fX0aj9fdtbfgH63AQVHD+W8Tk4nnXB34OWal8paVfJaUOmU0
svlZ62yjYWksYFH4/dtYStozsWe2bYk5IB+I1LCg64eZIqtkAd1bSGtdIpQZnVbr4NK/ARcUtzGu
a9IARbC1375DeQTM2do+JbBqTwCjUsldhHaJJkLu3XgB4727+qZyyWF+bAaKIozfRlXs/6FqO7dy
ZgZoW1yF9KrEw5B3B0bfFt4NkQ+3h4dWZ4WLXloGtkzopuqOAwj89y2O6wtjZtXusuxZxis8RiAy
hWDHA3n6lFHsaNOuhYuM8CY2ljHxoRVTW55fD8tjyZCHhyqAdJ7jRDsZJQk0CkQww//gUdAR9GtE
xc7e6+eVuTsx4hEe9Fc76kPULFRCTZfgWhQbggqlR3AYmnNdLXhjfxtYsaR0Hh8rS+tmCETgjATP
du2+Psc/GwADbVGjs6NQsKimuxsLaZWbtF+k9AFpdWCsvQ6BFUYgohQCFJhMPB0mvmZtinIyv32i
YjC3sVWirZS1EWWFt/Cwo3KX8aVsujGZCOkbZn1EnPgU+63DkDRUG/U6zVOoOxSqd3svHbaXmc1n
nD1f0l6bLi+KADik4AEzpG68ghI006YtvOzUkK1zlJseb28LxzH2HH3yfVKTj84hhCnUvrwvvT6J
bjTlhs+dSnyxHEYDpVLxjx50AAAeo+C9twb029AC74rClt+mpzh3Fft4haKMAWO6HTnzkNB/mEDf
xIxvvOZ5WvV5fAbgc+DSEgAaLdI/ztePBC73wWP7VoQO+e1jlAtfny+S4215YK2hZ7+OHTJIkuIa
gTt9oUF7OekgrAE05GUIRoRe+GdHZ2GLHun8bqsGoHKcX/cgTznk1HjMF9oSB8JJB+AMKiDyqm0d
MLjQqOeHVK6+c1vcboe6TJpqRtWbmA1cA5eSq4vBwQWigvThD8/a/gYzEwVU3bf8yOqNTm37er+y
93QE2rT09K0OWJQdz6ezDO+CTZbalhxBe0to9Y2ca60TdeKOxPPfMZlQZ929ursTHDffQpDQIw5o
nbqxf6q6P8ctij6gmA8r9/nrpxUkPULfsi+EZABV5si/0DE898/tn/FKOKaAdtIv/nVNvCq+6tkt
hV/H9szTg0oKoqjcKcNU/P6YmXF5eTqCtJBwlQgOIzJpRsto1qHGLTpIHq4DzHgaE1+UQf9tWMVN
OpQW19XOkqP1+ua4H0I8EHVMD+EhlkkTsxXhWH4bTH2wa+f9fFFiMOYoNAcOvtKSRltIMj8R+fxm
7yJqBWzWjVLxz7rrfz2+y0U109++QLGbpXi13Fp1VvmCptz1U9qHYK0/NN9KS7eUuh/S9EueOHWp
mERHUr9kBvdoZBphrZ+4MEW33scxMKaPM++t1dS8Zv/yjPxt1m1DMbTJLl2stlcWiAe2+0aqTAJJ
HCkwpmyIHmMrC/7vd802FDu7PK/3hw3Ev8I0LkQQWZ8i5OZge97/q/jWb+uv2NL72rHWc8r18KPu
MeyzNxrZUjRGyE3VvLXfFClUY5pKW2zbngxQ8pn2gF6uWlekIWD9qGNh9Z18j983enV/v3sAOmaz
nbym0DSKOCqxzSeGg4elMZx5mjNYGOP9MnC2oZjWWnUZb09nWfTum11Dyucg4Qn+As3d6TODmlev
3CBPpMsSFN+/So1yrW3Xq7atXPbteXNLSulWkkTIxo+W3RGGdAiWDyA32c9o78vt8zKAo7PUmJqM
QfqPw5YbXbn9d2uZ1vfpTtx1cdVAOV0b9wYMq1Wvm3b6uDHhJFkQtYxGSFcEYJBadMoK3wtMybVG
r0cdyWxNAxx7VA7WyOLB27XyLBJtj61EYWBRzn2pYiWSdFMCKMyXiqaqcP4TPJYA08w6HQq5ePgo
iWolPTN85aP1US7/8XC/3xOT3ck6nCp+Dc54sFD7oYxfClC+GRjjiOpZD7T3jsyENLZ6/qIr8lYX
2Lb0flih45FbCMU+7HdONTW4GoJ0ofELVDRp48l27wIyqQLKo/9EVALpZwYgK22W66h9CDW7Iav9
aF0Um3E4bu/OoraWU/tGfy++LmVOceqlZsFbrsuJFPs+uVkr5qBSLi1iBxkikmmGR38p7W6T68do
xNvUE1kDTDFLryVDrIln82iiimGw9/vd1jkz0ZgACxRJQtJ61uqTuxrhe6EfwGncIv0ggO0KLxe8
dhktJZ7Q1K643zOSMXSFABy33am0XSferbHekwR9h1G92ncBbELRsnBPuDi4O4vo+fFWZcTij2ag
+G6nrTOrb1bZVlWj9JNHfjZsd0GtvlEgfhWlwXCSwTPq3sv6ueZWgZe7ERmnN3qMujD401L0+ZJ6
Lzt3UROK53OzB5fKqtMGNKZzR4oN8a99VrkndvdkcVoZ8rWQLr1KIE9MPYJUBVU1EhfInGub2Yo6
1qs505Ll43JpqZNpGbdFKmfL97lRs1bN2zQmUfIBZmWAgaMMA8q1MQuGpZWeZUpMyIP9cRQTfCnf
rfTkJMwYnDlNLQlK0aPR4DPoWBnMUmAyw+1/Cl9y66yY03OC/mfJxrCVu6+Ufj5Y5EpPRESQRx4z
U80pzIQ8Hs1SMaSWddpZ+yXjkZLmXIlUDilA0+9bjclJcP2EBfLOLaT41iKMgxs/dkep+wLBGBkc
+wOkIi4odwTFbJ6Zx7ekqDBZLVchYQarRbeJpdiXaqU2q9yvCyPrJD66HzTR7kiSm43myAkgT3Sf
hPKUmmDyNKRYNHz+bxYu9wWKpVlcFhtzB4Fjlq4AYx2uwvmb1IoG9NQRaZCnx3hcyHlrna1M+uqP
3cmNrdiI3Xpzv2JgxQXExoEbgWT22pDGwiaCE6j61CbwgmBjufL1LzLGrbJb7iDxs9YCzYsf+l/f
oqpPLGaHeWLOVgYEIbS1VQAik9jgeQlg6MbNaA193eEsTFgha+fU65W6YZiq1O9ylxzWt+uZK/gs
zdR713iPG5geEnoBoDkkcTpkiHeuQVZBnnlIYUDMPmuBe0U+b/47lFc1vt02ZlzlktDNPkeqADgC
YQaqPhIt68VTrKL41jaNqkPCFlVMVZNieYivSa2yvk0WHUJNExKB24/hnZ/RUTkM0HVekEh8M4LV
gM4TCKYnTVIckML3OykpxfWIItoV6RPTljJ9cKWq5aGjRjmJU6HN5um+VTEgmyuIjfpudcNDt+k9
7KMfERCaeJnuNgmFPW3ugioU8ufHtqEI11i1y4Zt1KAkho1evZnpIrYP69KVeky30nl7c0RV/jT4
AF088yMSXuRXnzbnYOE+xWGjoQ0Ripyt/PjK7bzUtzatcIsbvg+1jIXXxN+L2yHSOt+AZSSlyQO1
9Ev+3B83yhR4hzrCy8LKTe4TVL6Jtbk9xxinG3iZtj9x07ZLOEgtgYhI81IUBkT5oZSAKEnPZmLa
s6sQSeDgOtLrtAHNNyuJrOeo5s+lxVW0rGDKH/4gWPK113MkZVAE1STmP0N5lve1o3XaWH/NuFtu
Scwhjl1GaDKCUv7ljDSyxdqz+GPYPiN9Aluz7yqAeJMYVI5Mh5UIxRkKeRTqjX6En10aBj24kvTG
VyzMo1krt+w2p5/YliG7b/P2qYlyHm3dkFBCQQmBChfcoYGipUsBFfX75G+YaoDvx+X2XHXmN7xs
EYd5o/OF3pNZM4JPgggcXreN34AWutG2fM3llsv7aMaKzbUP1rV2OjNjuAw31FNuXtL0Q/pcIlcY
BN1vohrRkn33W5LU1YwubsWj0RW343JPTzNnx2EHOtrGNa+1yDBlXB4uSaZBZ9MUHNDOJeaGWl4z
uO58KXbtfDrN10aJVW/jAoJPzhoV6OmlOnzgjROByv91SMWUzY1d+Whf5XxJzQwLCibene47ZBqh
ORWQk64np7BUkLvIZSWJ68zOUNOkYj03bvkG5kwQ8bUIX5sY8t5uks4F8TQNBD8Kt72eaLUwn5v/
AsWi1ZPSensz+ALQdnTM0zkHFCYCtfDkwwqg2dSi9GF+MMVubdGZuqxmbGqFMo2EM4zHIwGhHpV2
74ng3NcMWZgksSn18gPY3TSU+d2OdqkyW7Kp7VPYvr9C30giV7pfPt6WS6/7egy61GNf4NSLm9MN
faC7YEGgef3hXiNoO9Zd6UJXIfc9yhI4jp2s7XLtSqpIAnKRa4ysEZ1WIil2kAJNozIAzEnWUrP4
Yh7/vM6/VkJuXC6SrF8qxn1/sq/YMYOmr1Xz5qV+unSrN3DNfyWtBrugs2y+TFcxJC627gN0U1fs
97KanmP7xFZAkzAbvqLzRcOJ2+tUWp0oJawSQKnuxf6X8/1r1vJRuVkvrbJZP64s9r9LVZDaEM2C
Uqc5d96TAAyp5rwVNRfzWvwaTzHZ6ax0Sq5V9pc6GImgEFTVAI4vojSRg4JzxPsft1Wx0vvZYmM4
+78GdKB6CpuT2UCUI1+iKcmBMW0UF3JAOsdTu7CKgV6fzF11c6/LwrZJPBEQkKCNInfqCIhDZ5t1
h1exzbXkWjLOCYcXL9MIkODDUEFhdqCJmWqX9Il/6V5fND0e3xjVsTzG++rmmort2LorYo7Qp/gg
2pGVrVuhEHH8WdZppSs57jyBY7d7fjeXbh9gk9mGgtylIzVxrxRjRo5HnLjFMQ4kF7qCepgnPBAQ
bQZpAlAWIL18nAediFZLw/3yfHhbPyFS6gV2GARHH9VRt0KYeQnJyc29XmBsAWEvB3Nv0aBRDa/n
jCj1/fPVPHtv984bWZmPhu/1ksQnBemmcaNT7wpy9me4iL50XSaFgKbcqTcVKzuvGJazWHPLsK2+
dHJ+wJ+dcCAosUadmtsB0kUavNHeNnzqqSvIlmCn0twEGeSBgVObmk5p+Xw7Hqty9UK0O0DsNTOH
Ae1ArwGWTGfKi/2jf6666gIf4vQeOzPGe26/7ZqEfaedu527FbgNBO0WdErDaatq+AC2w/HQoRL1
eMK6K2gqBrW0WS/sw43zKQWAWUQ0DBsune+986Sl4xT4Fzf412wVQ7pe7I6la8x9J/4XnOHWmw2+
aUjokNMn4yIuuJAMD8vdx7MszLnkz5ZiUY3tPb4bpljwDe05pi9JYfKu1L9wjW7+Oz4/9ZUvzahF
6Y78qIpZXc/SVXJYMt23yWTbhQwe6D2l/R/gqHrpX7Fej06uYkuhzDGPtxLW7UiHVIpjtL17p0Xw
xthSWB7EzRdahDAmHrmenXt9X4+Ir3TnWVyPR1+h2Nj52YzN6l1eEnm5sFibJ5rTOzP3icHgc968
6B5LOaAPRlTd39lqE6/qEt8c/Jj6xGIC0h9YaWQ0P0/k+hFtfKL9SU+OrjHsWVk95xTM4lUJWB43
18eyQx1DfDFxIzgZgyl5g5b04mmmWkSKmfcL1KaeU7yvXey7vCUwpFc6AAf6tW0IM1dU6VkH7/t7
Er994wdPyx2aW9ZgBcnjHen8ghPUHCxf2u2xvSHGa+iKl7pXLqt65BbDONUvqZlw0nlBXuMedox0
GhQtbZ6r7Ru4pau7fLJA0wSZAHewJtlIgbVxaSfRpX35+EGY9eJW5+6XvvqhMemZbch9W2lW3Zwp
EmFiSfx+wFw6QUidahXJVjLtGiejpnFQ1W6n/el6nqUoiBJz7paEYRD2vVmp+4Zp3fKvEjR8hGCa
JgZAZqiwRQeSrL8/OO+IH4AvE4y3PH8dDb2Uo7Tq8R/7gozwhrXRzBui/rbyjnVXc7b+JQf4j2ku
KxbSKW/XF1Mc678u7rZ7dxN4kNwz9O+QLXqiYDE05viA8AziKmkMR2GKOmcrs6cjt0spsntpfU2i
wKdniM6K65eJ4/t573Gjqv0X0ZSiekJ1bOXtKFL5K2r02kivsAqb/wrFiO5q8eJSW7J7B3p729b4
VYSXREgy9r6pEJYBmRLF+zoKgX9Jxv1afcVsmqt6utw6GJPXtsAOwb5xe3igNvC/UfYeRO7BPfXe
Z220ZxtfSN/8ryGACibdlGqnw3nN/jsNIZjAOT61l6TipDIkF0XfnKV5HbM1ye341Znfy7OTOP8Y
bB4KrzotEePg51EG+qrv2N7H77HO11G7pO57A3y1zBH7yW28kvyjWebi4wCQ0H88WCGcNHeUsgOf
m95yv6kZ+yQL0iGxgzgb0AmzjOzBRiClpZFwaRK6vsf0f5C1GG5eAHJ229qqy7/ktv85XBV5QXNf
cneW5uGywfnp175Fd5emE4wMbNVICxkaf1IXu6oiSmllW1sfJKQTdvSkefWP73fSjVcPuuD7TyCa
xvjtj9c6e+Mf+ADZXuRmWNtSVCtt5Ch1uyIhSdKt2YErECPfgkNJM5rmQckCmdxo22RWns9t1nOL
rgLpl+b3N6hc6XhgF7X5Ls2DkrWF5UazZlhla8ahLREkCyMlTTHJGFfjuCJR7lGgGu+6QENsTzdP
MXaPVlUxSs7tsjukabaVB5+gjEzb6NAewbpGVAQVF56VHSIEg4JD5/ES6+xhlpHLTfoe1yxrt2LS
PuVKriqyAv2Ruzq5CfnydTuaN4lqx9C/4jVYwFL8Ku1w7rPOKhZRFec9rqyunPuOYymuHKwLSyAi
A5ZwfrTXndfX5YgM/ohbbPs844PztNM502Hz1EAltd/yWsH0hW7AQdqGh4X0eusgTYnHk0vpbv7x
eKmo3T/epgx+mvvG8qJyvh3mEtt027e1C6LWWroEk93XBN7u102N5xTadniaXg8dEZU98rIsA5MW
iia4QxG3/YyC86RMviBYNjudbbMD0p7sSF2AcrB5nL9pLHKDm9+Cbq5HzuClE42kpV+aAD5dwcy8
996F44M70AsqNyBLrbHsTd0fUk4GFhSk8Jp1prcQxw/+3AzMRDB73Lg64LrO3GW+am491tf97VyL
OTs7gkwUmZvsBF9PxkNn43XuQlWxrNtt/XI91nAX5HhUf7a9kIwBwI4oAhwerEbSgDKej3Xj/svb
Uq/Voe2uVw2V92ePl3I3586dhLvcTEhP0AG40m/uRSPaUVuwpcJ18PlNpUPwanF/ESSAFzcfZ1dH
T5Y5hn9YiQq8GEBIzDLV/d9fl+3BnNWW5+od9xprCHh449V730Bqo9okQ7xc3BkQ96GpeWALkVSo
6P4zsOKx2nejvtnb1h3/AWQplzF+GsURNw6ID+FXU3KWRz2pQ2HcV6lallGpUCo35P/njhdaPtU5
vXcybNjdDAEPNweHBsBdzvQedKgWGFAY2OcGVA7ZeV2q1vYWA1Zg7BPIdPiBQ7roW4DJG3X+5Ecj
tHxJY/Qk0J379zRAVVcXIBS+Q5ZZrxhlo1quq/u8uaSXzaqS3MEnkLohRynQkYkoF0/fG0+y2FI+
1G1yYX4sN6qyyTQWxoaRHjldVIjxSvHGR7T1Eia9SDxARkErsi6/8o8DnRtSydrUzLt5smebOx6M
IJapD4PMj8hKYx5FQ0eYWJ8fG/FiByY3phJ3HG/b2up+YXHbdDuZEjqTBt/7Ux4O2te04DjdXiov
+x500sna7O+gHZgkzQhzpCebmQL2sjmNTG8KWR8oKN0ZKnT5f01TfdaXzulcslM5Q8Dv38A4LyH8
lYZxAOjeeNz2Hy9r9vsebKX6fC+qC+eUmH+dWeEaTnx6Pzi2ZCayH7EWlN8pio5/oAnkb96sxjO9
OOiOP/6WzMt+9C2SOcvZjYOVxHPYQZg7PmMZDBapgD5N83KgOc+dAI8GuQNyNoagfLSZuUIzklt7
xW7N7rf63Fqy5/JWwclDXQmQL3UeMDYRiQj4aIiCgJlPEdAhwtVlmgv7TMBh/W1A1MeyfERu9A5/
IHaMTwjhyqPcQxQUMXIv2IYt3ZIX4l7zIypPkzCq2/Pz7o4nII56jDuDQzOilMKgolxzAgUA5JGU
s2a3ix+n3GQVu1U7xYfKeo/doldSuFW/S73RNw0GcErjF4Fx1KUQigOvehkqNqNaLztqCs5cb9PK
PMnMFovLmHM3Re0NwxVQDWpcgI9rJlmIKbVzQyovk3U5rC1TLCWYKd6E5rW9jRb+xlv4sGE0wbuK
xeReLwUzNyRpVOpoteaL73juI5RN3izK6eLkrP96j6WmR0HhezQZEWxnNysKWpht/uILfHrZnrV8
Q4XWNPcFyl7P67dkjmIyb9Rr6H9QG742GDt1B0gnolYxXOxdBy6MFR6YZgeKna/c0Mpbdak4VWtl
yeSh4AjJotASjUz49zcOqBTqMmz1lw7KW6SLU81vvPJczQ/LdXqVNadoBFQQxB5mPCJPGAAU01Ol
yzn6w3TmZqk8V3VbWlRu2XBYDpxMLhTcc57tO/9H2pc1OYo0Qf4imXEfr9y6ryqpql5kdahAgARI
CAS/fj3o/abU2bRyd8babOahzTqVSWRkhIeHh70nlN8pHBRyXWJx0ftMkpNfG+35sQfvLyL9/AwW
IhOOulE2v74zfgIeTEznGe63yIdeZ4DllrAt7q3m2BYLkl2uklq1On1gD8oiH0i9bxj9UlkHH1pq
iIBOU7xVxmzp8EiZnQjHg0NnwTLlGB9OuwtWvo4Kl/RuKPSCAPIexGlAkkdbQ6SP869AE0D/Ahwq
LtoaM0kIvBvqw1/dUlfQBngvSS9WbIKGo4jQeiMpht+f0qzWKzNRdw2Gg6EpZQ5aGQlgdDAtulcr
a+el4y04KPDw5H6+lrEf2wY28dggepmc97+DedLVqyTo+gAXX7W66BS0CXid6gPHgzcVbwx4BXaO
P8Rcpfh4zI2P+4LV+5/AvOrCsZJiTJFoOzKphxm2c7Bmh4vKwovugkBKiTbJ8EQ+Twez9z2/X5rx
/rqqn4syPMD7O/ABQxRzV7EALxBCdjP0gqXq8Lrie8Pk+yUZX98olVZIaYzd0liyNw9vOUYgQacG
5VsI13HCx17ver8c49hT5WjoxwN2SDN6oeoIDUPqiPMBZSJmROwAWV8EjNwWuN7A5X5hxq0j5a1q
McM+ibg4hbAKBYl7zL55RSUG6rZLNIVznpJecPx+Tcan5/LONMQKxowW+F/9Z+j/o6ZY7BXzkLf/
2XQZr56comNeZ93pgveiA1iEigox2ECUhOGSH+FrD/V2i91t84/uC2lQNlqMo5UtFX9+zfLuBorj
lCkvGNiUH+z9gw0AZYFnDWoPul87Z5RgnoM1lIlQoHoBHArV42WwtiFz5oJzhheH61/6kt/738r4
Obm+Rdesgp8zgwKzxQldAfS6X/nV2QZ7NrFBz9+DG6YdnM/CGTxPQINDLvP1tYwOs/psP3Z3vNun
Me4uvSqFGpWwEIzLfkOY001NBrP016PLqynz/AvbvFFGA8msz9g9ZF8yaFjCxXsrdAvDq2OTDh/Z
4R0349A0Y5CWpzNMA3eOiIVBjJDW2qMBARguGNoe8OYaTYFXi6sb2Bfh3H9pxrGlihZGYgI3rp9g
kujRBo5WWUD0lKdOSgYVuOVX5PMe+a6qyj7y9+syHu6MLYc5uDHAHTDqDDIr1tCSyf6Pz6vVAR2v
o+rtOQguH2hB2HA8DteeGC+X6QftksnYNNgMxBVx/RVmH/mv0Bihepgwe2y/eh/6cL9ZxsNVbYuS
QkNeFQ6OBveirkCydYjj6OLjf1C/WOGLH6HLtlpQdQV4zwnmDW4dIHH8wnYMYAYl0dkIHZPoknrO
/e/vZTrduWNetbI3obv/uYx/VCOzSQYl/CP4JUC+IPMPnJ7mr8D/f33xPgZd3geW0B3ePTxxOpX6
KekOB+Aeqa0dfQibUBADLH9Zg0JScKE2jtnrjIMDr1YbnITOoyCghnqktZev3h6deKCGkFjxQo4x
wdt/bAi8N6AT87vbax1h0KYiY1kol7/QVcNHXw2h5P4LFaoCSDAjfVuI/nbv6zOSVce7BFrGEr8J
RYvxJTBc1Yl8w1aBlFCEGyDOxDEtv5abxz+2N9e6MwOdifDaRjpXuk4/FrpfqDXijvgTooNwHS7P
BBj/15SZ3IgF7qNC87BgdRi21EkOjcUZQlmiQEINkGN4vdSh+/0xrk9NduY5a2DmCKLB5qcRCph1
aNToRBLHTx8X61xhCGELAeenX51or+f32UgCjIcpORC6JhmmMVLsL1TPeS8ezz4Z93hKTmokChF5
DNgJnjz4iTFGtKFjkqANqJ2br1x5RF70pzN+cZckbVLvcCK3OcH9bxj2cfWBlO0VCI3525pIKBhC
GENc9WqFJTKsxybHe3l1xlHWArVz0A+AZAdVdCIH3f5D086Dg61Zz2BpHj905+xxluXZH+PwLnVa
JKlELogKSRCdAj8b4hN4ekdLjPSmhgbOipwXwaC/v3MEbWVCRVbB93UctHOgMekJgDCpN6GPJOB/
2L5kHuMSVB19uDJE/JgPW8vtQb1c1AYsOSTUb1N8VZRvvBUiDCRrNkZLAnkOnC/OLumf/dO1/yzL
fM7SuIZJWmJZQCeKDYBKDERAocdneD0a9Uvtlc8lRkVAffT5/0EGnb7bn+vrgojmY13UuiL73Sk3
amM0iWI0hDwjbj7M0LaBm+TvB+8G2m1JvY8aLYPLWB9uuNzEvzjQn+UZB3M8qmoayVgeQjve0Jzt
FySSv8aoBJ4F95biTfFnKcZfCMcU7Uk7LIUJdDZEAFzvDX7rgOBiBQWKRSvY9Kj4qJfjF0BZ6GqJ
ubUpXzkfvN+sf34GY2fHUpC0SsPPKFzquXsjLHgIbmHX6Ydx7Q5nvd6Li6qgYmrotha7SObuAx8i
KZHUUKKWLFJFnnejMzEW3YWoF+Wray7hhw7yD5O6W5F5FFNROedXQySTpsmZUKijYgZQl3QMPGD7
+orhCKBQLtUhdwgMb2nmlYSUl3ZISp1aOUGVRHKeOjGgMepmbOYIGaFLEzgCZKa4MnW9/F/zbteM
JR8udVxkt1/njHwIJW+8RwGNMZOBOK8WwuJz4Gq5td9u8Vq7qK2Nti4aNkh+MvZTu9ZByBCHsY0s
g2MCfSSU+5/GWP71lMtnsdIa9GVNHXx/IBZ7Ybg4TBbQSrS/btQ+xFmy18rvToOxcq28hEV8xpLA
nxK3i4/ReuZ2fZ0qNrnkrEc29cjmWDd6TXYltFnRoA+ZNAwrHR4BNe4X0nBrvdLQxy/laH1xnyje
3WIeRbmCfoEqKrD0mvTrCPUCfRhaVRMLrHp3/T0O/ts+WZg7V4RdczFpRRKEI2HRlQEODeYfT57R
PfrNlyHk7JEFuc9amd2KBHaNMVZ4GAU0oxOUSW0LW2BtBtr6bOSEnH32vsY/9sMC3DvpUl4iARdZ
tRDnOCBGgdnm+atUtz5dcLmCrwO6qHjgdS9n6O6mdOD2nbM0stMVwqYwo02DGQEU7g49f/+Jri3X
VYmT7vDYBb11uvslGZdFLQO4nnS+ladb4QxBHW32yT9MUaiD6lwD6heGQ2BoH6JqGiPUgZo15wbx
/BdLIUm1VCnFGpaFjzzFOJQkSEJLfJo/AWgZSq/4JUfMDQDPLAKfZnF88Wei/X5ZPKOD4YAZp2cP
mFZsi6+b/2gJjPPKUiE2kwS/6wyMTX4pwIzz9nUMpWP4MBLTtg7rZE5cE/5IgX4vJkOrG4GRoXRy
yHfmoLZGrouNgG9DD9kHQl4fWjAgTqFsEPDmu/dDLtLPaow3qaMsi9QzvZsQzUdYAJSzQBc+Nde5
wUYc8j75X0zvnwVZqXe4zBPmuNL24LymhZUvPo7uENI/qxWqo5OODrwMPUwzGo2gPQPmd8AvovU/
Tj8/gv7+/oyzC3QmBPyIzdnZEI0I5jZctSuYOzyaydOH7i0UogD/v2/aaUXdrXdDhSKqaqxH+DKw
RJrWiPErSF8nvo6GD8hcOvKQF+b3v08/qzIxURFHaVzIWBXw5dsAtUKUwn0cMZwn3DZYS7wF+932
z4KMWzkmedbUIn1bAiwRi6zQ999RLUEKjm1gYo/vaX+J4u5cmfjHCI+ZfMxpQSRP+IZQQP8E2Q+c
ioCn885di/EJ1yQ83MIcN2WDdxcoIRGyFFJFBWOEm6FxnIDKhDKno1hEuwIbG6D5Yk5SzxAIm2xf
CexDnsINnfpNRZeBr0mGpmvMhRikWqYMEqxXQw6kII5vOifSBuTgLhjdQo/teolwBs8Ax2h6u3xN
0Af/tzQZ1d3dqORDodwkLI1JNS+nIUU02uYDqf5eWSAb/Zzoy4uzNRMoMWHGtI2WV2CP39A9FBc3
TAN/bFG9NJ37X8PcmVQ8i2k7aClzAT0awRVm69lDf9EivLLf0an5xf3W/bfm5wCYWzMoSs2UYzJi
+KH6Gddm6IsziMCRVH0dRO7yi5eziGSsf4auP2syF+dan8v8RmtuBOiCfAz9eEtTA0Cf53zePtBa
hUypgYFfsqLoLOOu1IujeBXO5IQcj7gww9VpTNwAMCSgxP91GXG+YM/V+W1Bxp4EQ7+VLbTSgeV6
6DlEnTScgpMKJghmTXIx+Z6L89tqjL3UFzPWkgSrQcoQEgJo0qf2LIDkM1Klt5uuOvR4h3LPx/tt
TcZgYv0Uq9kOR4qC4wugk4/rNHaMGFoAw3ye2Rh9sQJ/HxqxKEik04y0207+6DLvqKr/wgWrAk1x
A80M5OsuxLu7vhqm74T1rWyeXqboacZV8UF/sWdIQ/hequfZ/m0txgXrhpgXqoy1nBdkA3hBV74x
EWfoTZ+tl+IJDMXceXzWff7gtyUZR6wMyrN2ia6d+X6gHKANy2BPbGNUglL/+2vDxYz6QrLflmTS
ymsexjeddolS/xAzlGBOOqJxF7Xm5ZLnCfooK7+txgSAcRyZ113TnSnmrwOaArg7DJ+BIyCpnFFe
ifobaDzLUARvBHPZwJjj+QjOd2VjwvZWKqZwqOABUdhC5Q8g6Ar8Md3eIh6zKR7jvea878oyhnIz
PxSnFtuuMSoD7AZQOTCaZ+FfHc3y7Rn0JDSXt81ez/RzVdgo8BAKYdQesc3coeYpiJt4+LI+VIoo
j17+Gz4OPi3Ey9AbpUHlkXHyqXyMGl3KyBMi5kRBFbIZqgu4kQavo/OIWy/qdYZ3CzL3M9WL1hTS
/Fc6hxGTQ2KpfGIarbtDPQyirv/O+fzskLmd9U2TkDp3jws0qonxBbjetxD/1RgaxVuN/jXm0fzt
PJmLuTNCDPYusBq+nRdHIIbQPDE7iBJ4WG79tf9S/OyNuZiwTR0Kpfh6L4gLug4A3AoNCi+gcR4w
HpEXvXcv8YPtdX7pzpMnUVKmV+lE5BKY5xuACPKwIM8F/lAOMK5xuJdeE9+cHe1mQSQYwYMeJk2W
pW7DVnd39tU+fHABL3rOHv0uJja9hoJRKCp+16ZwgY8AYMUExdU52Hn+66v9DnBizPcPvW/sjymz
CHYrVpUsGzBlpDLgflBTDQoUNNyD3OEIqszE8OExEvqjpbtlmXBCHuhFvQuxLCojSNpwZ+doBvjE
ewMZrxFu0L/zSf9YGauFIB2r+iocEb+8UC8gUEyMqcfMJOL+S87a4ar/9xFM7i9Rh4bdWZlWybuz
quBrjuEE8TExg9NCJz1RC/bELLOhOr3DfEhu6bbf+/7slHFOZayVhx0Ky0Qu6YYxg+PxmdjELlvX
ljnkkvb66ky/bZXxTnIk52FIhkuB6NNq4MLZo85jm0PcFGvzOFLpy09/W43xTunOMOVrXuCaeN7H
E/LFMWgpJH/3RYQEzmK868E4p/MFQ1SUDIdJfTsHN0NzK0Z8kgD/ycdzzfG8fWW0+72xCHRlnpMm
E8kFdA2FREVBlnSxoYUQrPbhNM8cys9gOqcQWUW6D3g/4S9R2T/mw0LSAvCi5Cpgx2PjeTPFa4PO
AjRkLc7Q6kQwyNlxX8X9tx0zWczOKKtreiJrxWw3jFa3Ue3fon5mBzkoZ/y3jazjgZNlQej2VBwa
qYD1nF7UrlsenaOQDyQNf6oPLh/bD/c0yeffeYFWj3S9AVoE4MYRvV9kbSAcNKhxhyelDnSupEYf
zv7bkTLhkJo1sV4OaE0qYbQYrU78LjxwiwPK7e9nQBzaTB8WvOZc3s3s8rm7zQ5KSDPWZecHoO29
lxaocKP9eO2AocxLf/sXg2SzZqAfVVNZdtDtdBHl1kSQidIr2DPwr0+/toikDGNN0Aj6bz7l3YLM
p5RbIxKrHBkSFiyd6ROg8iFYslDUmb1DaoHj5vovxt1yzFcMdwij0wzL5c74RfSQIXUIubu90bMc
OI9319c7rgo6zhLYha5KAhN8qImRV2aEBxliuQ6k0LrRzZNXiHbxdtYHhP22FHPly5O5Ow10ss8D
0nqpm7KIgZl2C3VgsOn32uITN3JrrLdC6FT2DGgYkiPguGhm8L+4mS8t94dHuNs5E4q0hziX5V13
RRF04asCg4TyXmpViA8CdPWQLD8vL+t/M+9WZaxpZ2gnQ95R3IX2JSSjUO1CPoa+XqoX/+c9MsZk
QuZcqCWsttEwFOJt7iHz9IfNYmG1o1fUwIJlu35sUP1e6G6DTBhSp7EYJwcsmRCD2Ztj/hE18ISA
NzFLZvTrYCn84b3Zf7k5P6bMhCNZLdd5Si/YdYROdY9CPVAUPifAa6BQgS4pbuTeG3Ld7ZUJSWSp
rpGZ0vFuXlqosFCSTb2WUNiZzagVhfOscK8QE5bE1VEpBBNbRFnnJZ809kaeEzsfcP3BRfkDuOrn
9dOvXH+rur6NsgvkU9XXZfD4I/OsmNX41DWM/S0bOmp7DKvqIEHoz8zeEWnyPFTvy/1zyKxKZlKq
1W537AzqBfU0vGhDEHs6U+IFQTxvyIph1ocaM3Z1rIWUlPjouC0HRNBwhleLx53qYz3e+0NWCbMR
wwKsGix2GalQdqbRT1DgHD6BfLDfN6+UE5WrYIRmJp//zPTm+nenyvihay6V15YSsY54CKFGXbBv
MeY8ohILESGiW66xaXGhI7xuwdn6jxbEeCbtKB9VIUI8VrjTG67O9GmPr1qCZEqEgMeL8XySyPok
TbkoETldII64KSRLFdHnRfEOQ3lqB9vFhItbzG3ck+hffvDIdAZ3FxpdsrC9FiVWDjfVJxT/32i0
KAScMf7xdTefDRJwxp5t5NqcLf8lTPrHGXY3+G7hWj1KCdRHYcnAHInwrTk6KP1uAJATpUqeK+Su
x3im86GQr9EZ65UesgfvwxoSlEM8FqhfcdxPf3T9Y7zd399t7lQKNUQOKBUkjQPyPuCI01h5KvB8
x7xkhbe57uW5Wy+RSrOOFTpMmA+MB4M0u1YJDOXVOR+ur5R+7xVYYCYWb1UlXGmtl7c5yQ0NP/dg
FvpgUHZa74b7L+sOd+fJhEKaKjVFQ8DfGF1/CIU+VivVPQCdpkXXJjpbeRovvBfkD1zmNghNhZIV
beo4UyDFQyt38XAh1Qx4l6EfdbrbH+NsKl0S0yiFvYwRwJNMKxHrQf75RcPli5twnGvnFe7sJVXl
Q2uggRvPI2IRrEjIbeijzQZqYmDSvwLAXUPXUnW+Hnu6/mrH3U6ZGGjXoqPl1sF6Rwsux1Gt0xBq
YuB/FD7aW6BFWgI1AclIcEauCa1zUCW5XQTcj8vERWIpRScxhw2jxIwbg4ovmE6vEOyGWtzjDXM/
LeN3WgVqVAUdNS1Ec00xyMX6dcDLIPIxO5mzICfmY6GaZKf933Ck9KBcA89qOJrz6W5RMaNGOZXj
D3i+5w9c5pC0hUkXZfoC2AsQOWQm0ICIzjy48f+4NyZDU9SsCgF7wa86ztsQY5+pF5AwS5TN+V6n
95YAcFIERQVTni1R6ZGQNxiTR5kC+KVz8DGAV2AQ0ooE1tBvhrFwawyJ4VKpyZv98SbfrcvsUpe1
wSU7YJddhgLlRNQCx3sa6ojgZ/JaT95tAMNSaz0+3Q4GebQu42WL3LioSt3tl8qAXcZJPYcr6Fgo
PsgDnp8HkPqDZCSagXeQEMNYC+eL91T3xyR3+1d+x6ZumZDW5wHBNeVn9p1ZEM625qDYnoIWas7b
SYGHGwI1KMeueahfbyx/tzTjiA9pHJcJxfLUfYIL6w3zsQ7l909w2EnMYllsofqOzJtv2wRkPDp9
JgZUCuOqoJ+3S52m0eLt1+wz/zUbupQmPf7W/bf2bqOMHy6hJIkuECrclR62SvJhT6sd0D8RBCfk
+pyD7eDLR7tjPK4ZXYTdmWpbm2k8dBSM/lW9Ocnootqrgee08PU3DP3UEI45wWACzTTwfLkZOH2+
R7+CccapVmuaSDC2M34Db2MVOUDLnjDxCWUlZDMg5em1xS0k9gI5P2fNNrhfB2gyqsiPIJBALaub
6NU1MD9T4yjHH6u9Ef3dagxgtrsMJL28wI4o0H0jnHw6HR8iwBmqFQ8v7ngQtOX0tsBEBwInUVU8
1mhQSD9MO4nRwd7OMG4bkpDQ/wKSj8513PKlkQO35Clz97+Ndz+VcXSgHmO+RFdVmBJGUNiy46Hd
uH7ZQrcG7V6U3w0fG35/JeNuTcbJCedEHUgEwiSWVjnGc2KFKRRsKkfBmIUjhOUO9vGFOmVu3xPF
AusNZGzE7fycj+PlNcbLaahw/iowXG1kfZiEZWPk3OpzW7olKsyIvzASlXML+/OSu80z7s2ApPRA
hBonNo+gD+geTVoDBxajpJEEOVx4j3PfNManhUp0kwYxDhvQ9BjD3Y8B9QRZImYotzZQi/UJ81WD
Lx7xoj++u9sn490ifXeJwXOmHEXAcLXG9bBJUKoNizBFHi+Be6yMczuqRi2aJyx3tQWfJGkBASHf
809A9s7o0eCXbziPhcY4slMr6cezjhUhTUAyU5gKTXVjPM02aB5oWeSEsf3A3s+Jss3op4PQHusu
XcerOMdHHLhDcVKg1IAAYXHDFAuU4WZr8H5Rxg3Qt7i8bnmoHs9fsM3pQmheDZkCI4wAx9yeJ9DB
Vr5iATV4f8fsGcgxPHYW/Yjt3a4ZB5XKSRmqRFLabMaNTQI3KHZQtos5Po4LjSfOehyfwNaO1KN5
0TSqQGwGgQMuLqLOIRhDKOUg0x3hjKE9yVmSY0k644aEYvAPHWA6r8FcBDxsIeA4US81x4r6SV93
58n4HxEaUXqOqPppTH3MpNlsgZE6RPF6675ehhF69qH2+HiHIu3gwaOvM04ozhThopzxES9uPpTx
6M19zGFxD0+T2YFzmjzHwzaKH4VCSbQzwqraBqktfSos6+otXB2JLPivvCpul8s92hrjeFJ1cBBV
wpk6QYoUjqDrpUD9r6KFEdK8oyT3TX2Xm8en2k8jufuUjAcqLmpk5DGWRqfBbYLbCJ7MXl6tECVT
z/Q3uuGhtLz++nq8Lu+E2QbxZqcpkCeA50NShiIKimKDGYEloPAtjRVnl/14+88uDbo9d0AJ6Bx5
fAH2BHYO4nFlaMDXIAsIkg/Ovvoh4LuVGFcjiQOlRgMcWQ5oOW8nqMoplbsf2PIMeonrGhKkwXcM
luKGJ+3Ou5UGExI1ZwxwzJpu6Q/JnUeYSAQ8D5RtjKdEYIAH5bIFwsYJRhROWGzQvb07W8GIDV0n
450iNHhBWvBCEn5Q9whR1hAh6oBJy3prIfGlnplnSCc+fwe5Y06gA7DOfQzl5pgWmeyD22Qw3gnk
5nR3htACUCHKfsFcH9h4xlFHh9wBKryc5ehyPlqO8Ut5lYhCJWL/qFHpVgvS0HH0OSlptov7DCKP
83g93utpMEHRcddKtdhBb8CFrv4T8Wc+qfNesNZQEeEdJ3c9xjnFoSSUYoibKlsQIqe3E7nGCrEf
aAmQEoNuF2eDnNfTYF2SpKmZPuheF0wyt548kh09QCNj4iOeRkiyFBecNUUeWGESHHdnxYfz4dQ0
lE+gUYhGI8wLawhH/DZuUfjU/OkL5oot1wmia/TuvpwOmPe7Sb4hDI8vjpYpxBPoWa5Q9IYsgUUC
3hAwJ7XSfV0iLa7AIsOkDs3SNJpn8SqjcQzUYcyb3EzzydEagClKLW2ll5Byv+YuvyCN9P5qYFg6
9ZpjSs82ewFR1J1Vvm3NZDCYZhjc3fFX1SHvNDg3yGTc5c1Q/8fwIRgb8nEGijq4QGvsnnv0vMUY
j5leRDDS6AUiTQUKzFaYv7FAW8D3Jdjx4qSuBPfgtpqMkzwph0sUEW0SfPWOGIFOc9WdQAbli+eH
OI7BZBzjrVTN00XDUo1PWsXQ/EFBLsQLh/lT62+eW6Br/2hjjNdLhVtiyDcYcIc2gup2AOd4rME3
YBAfQeIqyitrPD68bJT3lJuMA7wZVRzfKqw8nmIC9zR1nsDnI2oPeld4DznPWBjnF+mhlEsJAjPK
tskT7VHmAIaI/XEuAe85NRm/p1SY7p1j8h/8nmnNsyXg29UKTghRtQ22A3DxGv3LXESPZzWM90t2
x/p0IUYfdZEQjWZPoxSppWwNuJILpZER/t1sDIHxe00uHs3rrYvDMDFkja4RtM0TjcbsMBSqrGLa
xjM6ZnjjRDhZmcFSwnZNinEPFVUDJR8PNYRGEr8LElr7nYLOJZc0/Re4VJV1TZFU0WAhvPaqQIwt
pqdl6qCNd/8J7jvOFks5XAIhmf2fJ/uzFuNED6ZYhs0VJwtxsZNHXBIkf88B11v3V3KNn4UYB1rf
/gdbQN0JEDANkLAwscNXZ4sFIG6ok1gDUr/npbnc02R8aXrLkmNbYYfg9oNZR8LciPCAvzqQz+KC
UHRej86TcadtY9YF9Kqbp9hEykDTOkjGyt8F0hqtBIDWeR61H/X6Odc/PGolhAP9iO11GsSgBIEB
MASwSFQd6ioNvsc7rvYx93My7vSsnY86jX2H30FJd+pVw6EYrNBAtrXEERpF4HzWANV57q7fEfzs
lvGskhG3krqj3eJoSSTsQH2QKNQAEIIrh/gLiqocd67zjpjxsXq5i9KGSlVn5xaiiAx0Rv7MwNXM
abISTaiicZfD5AbdRGuIOUd07g25XcxktjIf2k+ltX3VRxPXStD/1XjugiaTvtvLL9Nx1iN7NtnW
3qTCJedDvzyLZFx1JqhKW3Q4FjINYCDeEAITnyJ+Jd4jZ5nzgdjeovDPVWfhu8FpgFkXGfwXOlbp
Brw9eXDUmAcARhyfztAfUvxjEjrjwdSqOF7qX8Ue0vFFjeVjN0IFD9V9Kn3PqhVqTAD3uUou/W/g
z8KMR7sZAkJCIu3DImANmN4NRRPvCdcAFPOFYVUuUqtfg5sDjGfj5B+cz8qid5e6DVOD4hlcwCO6
6NGAh6olaByIwtGSC54R9xXmfVfGt4GGrZyrjDzpC3GxSaHvE4TSG8xWQEPjf9wg49iEXRsZWYHV
sBG8GNVkKkAGFfU7ZCbuyNxw54X8pWz480EZnxYdz3IUkit1cMOpawAlmqcnXG2qW5E6jmHp/uTi
AHseIbZaji+h9XjTCu+IGf9mGk1ZSlS9G1MTJ0J/96kdRvY1wcMFxN0q3XijWWiEmwGf2YNgMQTF
dA3NMbpYPAtX+3PcnwNhHJ+C6mVtCvg16cvLzXupwd/Bt8C8IFI0IYHiAHmk+YGYU6mt8sNC/ksa
1NtFZUc1lJohpBh64BLa68wJBAT1RuRdQbDhOOi/JP8/v5NxcbnWVKfdjkxlmo3QxggRfjyAE/c9
RIngOv4Ctejxd/oLVPfPiiwwWFYnIUwSrIgSDJAkOLgV0gmXMmbOk/eXxOVnKca/3ZRQqUwqayHz
nE6HqGmFFvUR2wTb8Kqkf4mWDEOUZNOElh9z63J1oOjZJaUHFtESyURZdOMASh0cbqL0l1rWz2rM
jZPRhJSXtBqVCH+N0AaZEOQhhNaIzjhH2c3K/DM4+1mOvV1gjEutmhDztXIgNrbpaBcfLSQLWwe6
K3OkodarliGdsFx8TiBj30RP4FKL+p33zw9hL5YZG21aYt+k6QsyxHDV1Xnsd7rH3Bk5f8lhfpZj
7kdyVAetKGLfAEo+0AlA0BhBjRi7RWEKd/DWX6LDfxZkaWFyfIrqGl18XZ8p1ZU8iGl9LlCHRSEW
+J8TbHjOime5LDWs0Y+paZZYkwTU58ibVv4poEZaBDkD7+uxA+AdKasel8iVMmgqrEYdwwiqcKRD
NJK4I4y/QJb/L9/enxNlsphGvcV1RTdl2ukrAi4eAjPHBCuiRXFRhf6I92c15qWv1bhIFRWroQ8K
NSxSxoXaB41L87c0SPPgffN1ajmXgpWHM2+plKc5jpR4K+D6/mOlAnoEyUo5EcZfnPjPLhnvo4bV
Kb0YWBCfULHnEJEEEQPBDBrueSTtnuKZpAg6xLJk05AkmSVgyPk1iQqjphufIVprHc3WwLUbVSXq
H3s0CmPWO4pYpxEqoWcfbyaNjOJ+1z9j5d9/BePd6zKqrkV1g9WiIoqvKgetpdX4BZUlqSQFDEQj
snLQxlMMFlJj94vzcHLPgTnzRtZOraHiHJC5XVu/sHUcwAdqH5FnOOqqE7gXPtbGR/Kyjl2chDk8
2ULOZaeIAjm93x8DOgtdFk0Tehm6xoTvl0uYmWWMszADJ9ygDPYymMcL3UpmLy/oxx+UtqHiUYB7
Tp3ck26WmoN/fnib2ND6OduH0hYsJdDG5aqwT+jaPVjq5GKpQTq/FFbyJlrpwMGAvdsH2ivWdMLa
V2Xpq/0nSKR+jjg9tXalfbMpoENGGK1EGyPeb37m5Lr9nHiJk/uYm3Zpne/0RqI+md1Y0sfteQ3S
gyTYmhuMTz4ahPFC6Yj9Mvexi+tUwB4dEONyjrWWnuoGB6RiyFJJ/fvFRkccnlmqJ3vawRZay5RW
6DgdLnT3cyIvt6872X7dqnHgGxhksQtSa7F9HSxdydvBuAeFdcahFajWYh5tMj94sWZ/KTvU/NoY
svrN0SqCxIpVTq7UVQIe7YRxZ1CnbTFCG12ymTs4WYfGqkdJ4x6ty7duDeamVVYWMsd6Wg7spxIq
SnNtgCDLPNtyNE9sZXEDyICZyW+tpWQ2kOM0gtYwjNY97NGYPsBUZwvf/GaFo3AKH0msVZpBi9FP
+3QpWGI63n3gnw0Bjz6frWai2ujNRXfuut6ug8QZlTc3dYs53bz1aX+FEvbX4SOxWsF7/El75Bh/
t3nm/hdZnYd6SrdPX6vW4BxEV7+xdUt+gZwVzV+IvP1eecLYOvNtm6Xe1ckteXRY7Kz36xfNsuLB
V10P2aNPw/iDg1ho6EUAvJq5xlINrmiPpBFe6axeRy43aaa46o/VDNx1HdVe1WCfmENUK7triwwv
P0wGkVWGrqR4O1SzLl4zi9YhyuHNKBZto7ZymKXoVZkT+qXuXZz8vRnWsZeroBsl4SRXYLDH7ePv
g2GYPT8QQbciyaph6garzHe9ZTdDPuJJqsQvE0hR6hzzz+LoatMispudW5w9oYGLAvJUfu4KL268
enQycQ/tyrR2gp9dJhqol6HfXu2sdY1Roo+TDbZYnHwxsw6GU+QzaeDGlSU74rhYnSXr0lg3aGxd
7WhhSH54c9phvL5Yl/cIXaIBXqhmU831j8u01uwod7wwwdzQysVtCAMYPw4rLCztNd8eRe9wG1U0
lTitvFIbSbFbjmvVVs1xLrphPDaedBeuIf+uQXI2bWkkLeX1IEiHhp976vhmxdpIRusLaAFZYSkn
T02szABJMy4n5rKQnMHFO29OuETu9VuwzRfFFWcxRORPrllsJtJaEa1zY6lHXzs8XxX0DB6dauDm
jWV8yqk1WMa6k0jOOR3puF8jcdTa8vdAsaSXNrJb3YH/ElNLUDahAeZsaw8O9uDktm/VW1VYaeIi
FJE8wfAK6TkfBGrs3xRHkwP8NxfH5cBq9U1x4Qyu6WGRShh1p5ka3ipMDjCZWxuKcnaBkApNeBe9
ubmzzq/qGNEKgnjFwTiy10tlISpLg5EUCFZysiD4vdy5m8fGKfU9mPc/g7mqR3knxFk1uHV0de8G
sbLb9mbJq0/qNnNHasciDXJ/HWKAbMAd29IbOoimgCECgilpBhtCmTejPKZ6S9PWL+/xU+XhBp8n
5bzalkGiOAhgooO3yzxhsQvceDRqMLUswOtiKL52tPJpbp9ykkd5fCxan0/BoD8oHpqaiHHszDMp
3zChMU9UHAtFkW+Vo/laQ4DcbXhB6PAEISWfSCaJ+zRYAS/p+oMXlxqsl9cU4lWXeYGs7yvbLjGD
OHh2Z5eDBYSpBGoCUC2xkLvghV///ycwknL/s5k3Ue3aBo/42RCcQiNxOP64gKWB8s/MlSn75tLx
yEpZ33u/IGPF59MuT4RcuT1tILhNiCX44ISX6y4ojiCuzrq2/yVXCaQnMfx9p4zdnpP40GQpdppY
KVgM8zdIEKXZSHPcer0GwUlYffF0j3vSw9/XZJCGrNLF4mxgs2NpCVXpFxA1KMmHpkv1DSoyL73g
rscACscqbxSNDhd1dRBBiKtGQiA+4unLEDoZnDC+J8HH/kToQEomBosILJ1KP5Zxa6I7ExVuIIJd
U+38yUKSP/G3ru3OALvx0JueUvfvazIG1FzyEuIcWHMzHd8wv2SGQBRBN3hcYCtkw91n42Q7iBtw
T1fpS5vud8tY0DU/is31jJWRexubj2x0sGSgRlWwulmLZoEuNAha78HTHRB7DhV3Y0ViGeMAl3sd
NOPvxENOBWIkxyX3eWTSQxYFXdIUgWXAnI/GyajD/AbuxuH95Ox1FxTwTc7xcJ1+wR83924ZJlNK
6kQ+X3bZDfWvwTwMnnQUGI5PsbV87El5u2EcqZihH+p6pt0si01kIzW0dd/4XP+3VRi/V5XSLYkh
h4uOlXCGTtRdcBiGts65IJ1cwaMzY4y1OOaXUDtiGcmHpyumBz/05dGssa7BOOMAGbyDY8xTP0Bc
XqfvI00HV0vHWyOspfmrxNvTnwANLuCdHTBOTZGzUNgV3dFd7NjbLQwnD9xsjchy8fgj9fuzu6UY
f3a5ZZWQGtjSVbWMyDYb76MNGuQlydcNLTMXRFqzifitBc0Eam4R8kaT8xN4h0p/f0e1u7VnKTyr
+AXFGTD40b54OZElT7zLRfb2d0MRWWqLFO1iTGDEoaqRZYDGffIGiBVQMz4FyVPqNmNIXnAOt6de
gg+pqBqUqHRgIF1Ic7e39JZIlVwnN5DUhVE+FDa6p28PQbiqaApW7iGwnmujiyVuT04YCKkljcL3
G6ZDqkGxMgwb3jdFS7xmRU/J5uxlgbouvuNh5mZjcY62r400qrzMbUZmaivLwnUGnv51gcZq6Vzd
myO557nq7SL7tLPyJ4RLy6urIK/OntUgPzjHE8btXt3cURe5U72In5tT6cLT70amV7zF3ueisG/r
fH1wE19caYvdIp1XkdUOjVElWQOkQb7i1tP6WfcK3HDo7Xg7h3jG43KMiQco4Il2BtJi4dwwT/Qd
V3L8XFrG0wHwRHDxrh6yBXV5RIPAcVjB9m5W7bV2aGsfyBaMdfIkoRr5fl41zsVR3dO4HcmRLXnm
qNwon6dZPguNAEkEMgm3RS4ROeoo30ihG78rL82knNWVVTvZRHBk9/C1u9qmX0vOaZWPjvN6rA6s
wWuR2LF7HZ5n+kj+P5x9147kSLLlFxGgFq/u1AwydIZ4ITIiK6m15tfvYQ92b92cQhewmEGhVSZJ
d5PHjpkBaorM9QGqijX70yX1eBu5Z+52B9HMg/WbMwSD9yaPuagn7YLZJH8Rls3q/pd8ihoHHpKo
YHvZD6tciGMpxCozXWQ3/G5OPO0PXExA2yMHwypl0lsxke3VmHat2/uT/bcGXeGPivjbC/ww2JgY
kohdmyBQZd6R3QCjuK/OqBL1c97JOeFavT2s2FPMvuVLY8U0fqAwrYHUHSPknm1R59w2kDQqjXu+
MWbgeDNpA9XMn5H5t4FW/3Rp/9tp/TD7vSwXWrq9bGVwJmR5SajQ6rVkKKRYKXCEXzFNvFakmjn5
i2qkZrxXL7k3AAILQdlpdvN1zoyyISypdKZFTxe/hxf0ltu5MdUKKFqhksq8Fpie4I5+xdBM90J0
f1h/uffNqf/Xl0i8JIkyjz3r/3R+/mYjmqoqAdPi3hcK3EC7c7vJz46aWQUzZvKQuiPVQdyl3rWk
Imb4m1iA9Jc3+OPF//YGP9xNxWYZX9V4A2wpMBpyl5yPwVBMwY51jaJ51B1RDo/ofMVywtDRULCD
NNLZYg5qwPv//jL/9F7823H8cEhJ1o7qJIXThcG8NtkAP04jHOn88cwapRM+Y2waK62iJEcQo91t
r43ZGY0hYAlcFeQH3PoRmIoFO1UPyAojcut40hziU3ERPurP+LOLDBbUwuIauVINuVWCWG/ANDys
MByNo+TkGuncQdth6qWVmalfvFKrBloMO+ImPEqWC5EDQBCdPe///eP/0DwBf/HbTfzwhYPGyt3Y
4ibUY3hkv8vd1GKN0EdKPkfjmsFt5TyJTqs+I71F0PZEsGNgoiT3DVyT9FDBQRdoa0WUcxeTNYdd
4Uj0+2/DKP7Qe/W/XvMnb5LHnJGRSXFH3mQIu8YdgtgEsuvwJNPbY+3+JZL8c1z8P8fyE6xr22qc
pw7HAgB1N1krsTRLtQsz/0uM8EcA6Lfz/1mqENuqHdQGHzZhOMFw5I1SXwz2o2jpr5W2AXTxoIKO
8YlbOLdkp9DHNTEn1AwKPdPP4V9eZxP1/1IFWeY1VeIUBCw/bNzMr5nItngb3g0tzXs/hkv1/xVq
/vaMnyFtxPPiPOJoW3NwQTcJ0WPW6Irb079YmT8LzW9P+mFlOKFLmVLA13BmH0KlTws2C5T0EcIC
p4OOwRMd+oD+XaG23/lvJ/jDmFRKJGrNsJ2g1QSi0WABl2r++yP47YT+7Rk/dDYsNG3MN+H0Na+x
Qgfga1ShUDVdS9SKIlr5iGg/Q+TQtFJJjCipNrDft+sJHxF+QfHvr+TYPxr0/znqf/TpN5ciNGUm
1T0+WyLjhUFNBdMljdrN/vLp3B/zFBlQKTZSsprw0w5ISzfUUh7NF24fH4Zg8EvvBiswEg1lsn8/
5j/bgN+etb3Lb980VkqjjgueVTscuvpTPSfVpae19TcGwJ8P738+avPXvz0oTxi5qVk8KCMjAPrI
GGkDK6o4f/mgvx3ej3hvZdRhFTNEMBiZdIrQGCcZIulzEqFK97cB6NxmKv5LSFGCVVgR0aXyD8z0
20dN48JwUyptQcZizM5gZcdQh8MgjFWZ8zV2w7/WgP5YccICov/3zB/mS4pyCcvexO2Zkd2dKhfE
hpUOl9ptreNfDvOPQdRvz/ppxmStrAsez5IwV6bHCOvIeA9Yb8fr33/Dof+s8Ioss7IooGfgJzye
hsKS5whSLn1CUOVME4JKEU/Xi2Z2Fod5hiRzkQmdMU520Ujh9JRx1NdCwmA51ZR5/O2F/iSw2BAj
sjwnseCT/dCMvlJiTGvK54vwRhEJ/WGLiRKQ+beVJv/5RT+F6PcH/dCMpFZlnp/woFYvoYSKx+mD
pX7IiyFgaBNrpPvF7/wuSILlOOqZEbmvFSvuT9Kdp1MwGZkX77UXQzKZjA7rI7kdThXNdvFeuIWI
t58qA5RRxFpAXSENyLa4yku7T03WaCwRYxMFvaIaCAwdDY+JnRgF4GwlBnwltCQDRXzEXAb+MOnS
x/xZ6bGhPZpzWBDkqsfWYNGjU2xLvLWasNVmf2u9pL2fPZod60UlYhfOX0JSBuI7eiwktdfvkIg3
BDQR7Y/IRbNH+is7Rw/ZY1//Lr9/TGegKaqA+xNljEX+30ZHXLtmTYV0vkyGZKLcX5HoU3qzhmZm
dtSR9CFVSMsLmL32taLGgkEF15pG+xhJaUhmGjmjIZqNKSJB5O+aK4IB1ui1V5Jw2yPO6MohMZHc
oMgxATH+97f/o23+/e1/aPoyy0upqXh7idSoxaQYTSagAA8axb8/6I/x2e8P+qHmfSuxTSTiQa2p
PmVLMMUPidcTuz0AtkDSZzFGBJkQ3DoYP8tT5WTOgso6b1Y6zoVk59SLjb9FjX/+fCRu2FwhYD74
PyjQb8aVyecuZaNhAsqz6jE4Chrt8DzUyP4SEIriH2tzgsz/s6hKlPifXd3Yry0ySb2dgF47symd
WavwpH1lc+fY5x4V0Bz5xJj8kXXlIwqnwGjYmEoDab4HrKD7boAo9ByNgSyQ3BG3MJdgibK2k4hG
BI8Bqtma2kjlZ2UrNRGDNqedyx4Xt9Ulhz+x1mg2H8IGXzU08TUSH+aBwgau5xh/s1MpU5ORM9mn
cOAmIk2k1afvFWKsEN7KMzP6HgF7dSRx+1fZ0RhrDlDsPmhn1Q+v5V0MvkWzpes1dyMTC5Qd1Zgo
S8WczA5nAu56yxYOWeeCDIZg9RpXMrvPNjY6eM5P+RluPbPCWc7IcgRktosdFO3FZ+qE1/69vhVO
l/bprjJ61DFDGvtAcmOiN4amLyjpLrpofqU74R3v2EVvsDBj0dmITDBFGF76VZa0TYl8VX2AWQIJ
IYKR/UJ7HOQuIeK3OulCZwOxqy+FXR96jvTnYTJKhtZ7xRbpCkZaQ0WXNVBMdZIT/p57awNGJvJ+
dMteME9HtSCxm8VEOcBOZTfuIDidC9CP9khL8adeBEgE6Wz2u8vqPXPs5dYIMAJLKLYd1ZalGfkr
hmHmdlXQ7pLP7LsHbWFAMCNbzacKbE8zGfgr2cpy1E6kg6QL+wF5f2eZSKkxtpEjqs6CaZTgvxqM
5GPdQ0IWi7dmndN5tORw6AeqqFzSCia5dlY9cjdWQumN7ikhGbArGHLIUWWsZkdWwhihkwB5nD5k
q9XHhwQW0Hh7ygaISBJsfWlqRDWS12LNeLWG8lS1uPeoN/iszhKpdMc+3V3jQZpiC2OL9YW0YDhp
umqEV2zafoRAMsGjkHXWij5Ziz+KVpFQHswJTL7E3QAj4t2JqoEcLBbgAgwiuPixxXypRquH1/m9
aoQ5Q6on5PauYuKqTNVCin/KENNnbuEqduskAY5ROou+eOIVoi46U+6YHePhHPuBSntIOhbXrl/F
K4aWzHoOOcV2Wy2QndqODA5xXoJm8D6kolO/JGxd5rEVDJ+LCSbaWbRCl6WxUwFZ2+FrNJu3BILV
yAN2R/IUEJvHYbnUVg/QF6qdV1N2ZTo8mRtP7+JpOoZX/IiPb9mzJx5N5CWVnN7MnSmkMAiWBJES
HLzvTvQ38yC65QEBTPACJnwEzQWRE/4HuhhJ4Uq9Bp8yP0LqtthOqeh9SmJHg/HoCAssewYIs8sv
yl7gALx0pEFle9RHUwB5vjMmg9M7zFqI6WRseHYIO/Gq6ATHcMghQeUOBkO0npwNctgnb2WISo/t
va1Im5B+p7oFksFPZj8sGFAtHrk9G8wPaOB2W5CKz/A4oUDxiUsb32FNtwutqCkeZWvBlfdeRTk4
od67COZscufUYQF6R78uo97r05G16oEWOVER4N/jC55nDVQOYusJrMvX4Cq8V3KazYGq2ME0YA03
a2nngeBy/QpfV6NPJN8XsPUSxHHjkk23+BekCc0sm3nVTuleIeCwjTcGND5kt/sOxDaLR+NlkBxD
p8QOtgj/tKGwXR/S1lznJsdVhQBTgG373gG8PkxXAPfRSvPY4O6VSnE0CfB4XNTWEbfpfYWUNjGk
04pKQu8UwF43CcMBgGT63cZ6X5F8oCir8KNe4M+jfBTu4nf1yd3xr9jFUBc63qMPzRZPw0uFcHVe
pz7GR91vPEEFVYHZVN5RgHkEXvFSHlplZnCl6p3Ve4snSUjWD8HAchpfDfADE+z1JXppFzVIoaYD
PFDqzAcNrCMRZlp1lX8SQwX4wlm4L273PevYIontf3TWS4yVX4C3dJAn3mXeMVwTh3NEAYoIAXr7
MFlhNguvxh3y9FXQCq11ze6NvMkbnuxVpsjWvngLd+wU9mAlR6B7qFiY42H6EHDC/SuCnGzz8kVY
zChgQSStrNZLMDVoQsRSQOfB6NIgyxzs0+LOZn5oD407XZNjdS11RBtu8ZHu4p1seRHAJ4DBhyng
6VF1tzoI0qqj5KVmBhvs5nZwWG2toxxL6lee4J8qRm+vmNJHSo5G1wmbUHknA//YR/jm5zfAIetJ
8ldXuWY79j27CmWMKnbZzBrmjeO65If+LM90RNYrED63xq+qpf1gZIu9NGYCBcZ+2ZTMgr5g0Axr
1o+2BnrfCFZdkzgBU4vip2rZKAUSC4T9rL+WWZdzO++dZYDew05GXhsS1WJbkl4iu3LTmkSQqNbv
O0dgDzLry6tdAO7K7B5ZOPz+fn3M+9gpPpaWyH5+h7PEvpeHGkiOthOfnauLwQqr3nkpFpo9JnM0
WB2viwP82HK1Wc/IF6pKxvWr17uPY04lsORQXDIk0hdwQGCtAXtvfymP2B1glyLRRLFSBBLcfcuI
iVsHiVj3LQxoWB/v0h7ZtK3YnK28NrWYdfYJImq5yz6kM2/BhucmhMBACXAPo4iHy1YRjDpvLcfJ
Zc6bd178VW9B18O/v7eOjGRSxWaQUwtqKUeKgqR39pfUE1xlJpJ0NPnxwve6sFnnLmA78ygCqEwN
rHZcD4w3uXxLGqOxixfb0sbOrcWDg8f/k/3QExlVZAWMQipdJGd4xVfY7oFO6EVzBUc71H78RNFp
hyDMWtxo3UeFPnyv97LaDBgQYWfcJaAXFgY8iw13I0Qo2ao7zRhvIkPEh3woRKICfIJxQl/tozeb
SW93oaXYUMn2DI5t8UtBwgWj2e9Ea65Jz+lLYZV3xtY2CD3Tc8y801W3dP75ObM0Qap3t5sJP0eJ
iic2SHrCeKMeH1ZkoAeEAO5CN9M5mllQBcNJyahkC3BD4E8gH2YulT0dRZDiT+uhNZVzyuP2YqdH
+6gb+i18gABUPsTQFcUcR7AQQYE25ojAdsKIWqtV0MSYEH4h4TDYEzrmjAUetkD4sxxQriRCQYUd
Xt6I/PU0u+q5BlKOWZRmiwrWaoyXyaooFNIKBwIYxKiuo7fgNs/jDVVOb04pjz4BPX5ztZ54+cbF
ZOh8XC12wuq+FsRIs3I4F+Py1l2J4pJyQuaJRXb8YQ69FmVOiPxV3IpSpcNgr+pGTJ/QjV8lNLMl
O/FrfNmWrmx9CahFG+L24yietpQLpNab4cFxYwVRQL57j+aoM+CIVpZyyp6jjU2iyHNmVGVkj7HS
YKZICR/5LawJc0IJtj4rXu/UDtzcZFz+CQ6RNhYYQiXC65k8/KEjmAt0J32kupLS/Fxidmtywpaq
JyzKKT+MOnyv3+uaQOsLjww81SfARk2DQkOJLYEpRtC0Xu4B5lBjol23tRUI8YwBj/zITspbQJ6e
PEcv8iMr/mi/ZWQSA73BuJ17BNSPIg1S1GJlWma0mSEe6q/MSJ4oJ5xea0brc/5AdH8rTfH61V5T
2qJEzn82W8rgDw/mE9FejULybGdYYbOvIBtf+aF0cqe9a+d+x9Pq2Bznc/8VQo3hSg1Zn4+/EPpC
jjdZWb2YioZgb173OWOwGqxIwCONgPVYfo04xMe6AxsWPwAFnt+KXrw6JAPoUtBRAk51VIKRJyHC
MBOY/fiMzPcLVhSIJAfW5oiwp98p5CMyC9QIWl09ym6MepqKHQXyrrdBP6hQv2GoulOd5Ji5NZpx
NDN+z05+UOzMxS5MwVNlyvSgxFeZMfhdQ14YqToY8S66FbVR3rXJVSFaD/FUp4T3K08O0t36Rlxl
Fy6nq4Ea0tIq3eXW3YqX9mB2sl8iK9jMHBK4a3iAlnfQne29ahtxCtIaxMd24qL6cagPK6bACQeJ
4CJngjrulh6Een1Td8lm7nBaW3yPsohmZLv5W77HdmyrOE0GiTDyy4SOl8Ga7RJZgpG5q10h7Av1
0uMv4lncR1Z0BfZTQl5nB5FN6UxUgidEE4PH50ZlIEMB7VmXgw4ZKAIAGWkra6w7HQPk3a0dg3dX
RNoaYd0qYO6zI3+rH92xOiFFaaBYLP3QvkBvQGAheevrlQUdSCaRL+owCoCGMhMBro57KKF7dgne
8b5DgySHXEgMttQT7AwPV+bE+wb/fCsno//AYj7Yh6hnjnJMHDAdcPb7bCcZWtC/kiuMjlcEqtU6
mS148ESISDM6UvaeXQ4FjNO04lQmS7CRI5HqyL1QNkBGDBuzomOJNQojP1d+gQivcedd76To+j0j
RPS4G0L+D04vTcSYQMAYo0crAdoGrr9yXUCSkcGeSMdshE3TaOFznoY67oqREamKKj0DI9F78yuZ
txs2IIEc7ClovqNRIccQUT09ISxwJCIdsETA4GnhTiJZYMjUY4InMacUr9fvOoMBYrAYUFhDxvw8
5QriPpKyzpxPkTXaDeBA1er1jyOz7dCSj1kgQ+JQxjJDt6OawWPnVawrwAUE6M7sbQXe2YbEJ9ct
rYfpQ+kW1RNVT2+yIxmzm1xKjBiYAceHu+WRWINZ7JoE+FZLM3BCRqswO6d1a3SFSFa3y0+8nruF
uRqcK1jdO0V04rTI1fGhE1mRTFxqY4G0k0LnPfxW9hB/wKCoF21FBUzd2mgcNahT/bxRA4q7vG8R
6ueW+6gxQm9BQNCi5zGiO42WN1FvjTQQ8TQ0tbYn2cvdOeDRzRDtBrBg0MfksyzIJNl7DFDFVwWa
YO78IU+oiIT5wqKngMPhI6aO9Qq5EWzpgM0JG5DUODLkTTxPhxGBUXiIMD0sJ52eYOjYHkGrpwX1
bUEn+AwksKW7mSDb2GIBHoIZB41T6clBfEvHMCZSR8QvBUQXXwtWu7uGKITj12CINNLcLcZFu5z1
hN89RFeMWIN6ROh5bzCtRkRPhh5e5hNzlSwBzUXo7cE3d49IgYflv8qYoskKHQG807szsDjkUpa4
kf52mTPsZirqEDIIJNJHYMMf0n6GlVaBE/Pu/Aa96dTRxo+eiDQ6f9OXw4rnY0vuJe8JF4ze+Ip+
MZoeOsMVHuiuwgjKbm1CadAvwJJw17wBKxudKcOaNkgeko8J8ov9E9AEQ7CABR7GoHX/ofDoQf3N
mj1aADub+fqu8eMYQ39UfMGXd4nDQpK+m1twE3zFUiy4bUvT4MGLEzILHzkB5WwMt9pQF/lwuTfo
cFbIK963t43XVBviRd4JwfJQjDUQfGCzCCS6QPKE23QSaRHkiOb+kytG5CUfEpzKqnPguuopzg0d
JiZjcw8WaMhzQnLN2cD1baxILwhncW7jDJfisrqRo1jXY2sKxIguwIpMaduqUXiAtcijAbYw6AgN
jNoqjdgeP2KI0Qi5Cc0I91tc1V5XggqGRSHyAebPHC8KkPKRSJg3gBNMrpydmxhadxVAr/cmcyNy
8RfBgtGjpac9W2Pb7QF/CSs7X+aYdFeYEs7OYL4ipKVbPUsJRCy2iyrS5bSAsp6lmKoIuBDekwQT
jV0BofkHSE373OgQE5s8qRyI9/Re4XIN2ePABVR8hU5gv1xUnnLP4c3uu3u1m4/sodroiVKE1VH4
ZfsIGjrpb/nQQpauqq7uNu3jTenYoLdROvAowaLw6q0bsAZKY6Iruuwt+kwnjvzaz6fpwINODLbJ
O9n1Xvarvg0pnF0DWAH9QZZ4QH+ZudSwcpI1gv6rOe5DMqKdYP1fTzIAM7vfDts1ZlYIiptmpacx
h0Lj6KEVK6oYtYFqN/QnNPJjbtQn3uRcHv+pZGRQ9xIdUvf8cwIQ8jF/xDgA9b6Yswt6VdCAgcLR
lo4fIY4TQlfT0AbTzlchaaqJ00+eibs6XTDuZJqbiY9kID6Xe87L94MPcl4PRVYdxKb4V1j4lV0V
bM9lU/yxHmU0aX01E/0V+Sp6gkFBzPR0XxwRdCCPBa1mn/k8YkzMlYcJYVrKf9WLrl0TRzty6Pu5
y7DIAl19wYgOgiH9im2OJs4WJ8doUEyofECLk5L7M0czrF1soECbWxa80W5thRYWYBCE4hFhBPCM
6hd36l3FLxwBGY/+3qKJrRCUWZClTiDrMQdf8j0iBu798F4dJDeDphXQzcFPzwlMJriA8h4dR250
YKwBSvbMj/W1x22B2AcTNuPocLE25xU+DgE29zPXZ0QnF5ZmHyUyq1lnzv/BxQdD2gvmZnC4F2QY
pM3iGD66q3xQgtmuz0DnFJK+WCCfpwheMTMEb6tdhYca4Ru5N6hDWaGFrCYjhQ2UBrl5BD/rVVhz
bq5OvQdgfB6udUxGr6MKyk026lwAJkJnW8qN79JT8O8yOgD4EA9o8KLIA9zw0j3qFj7/nVxFPSef
i1diTQuYyXAQ2ic415dsx3w0QPYD9RD527oNGEgg1uou7Wh+a3GwDv8Qgh7NM/5FI6mJPArRShjp
k47uSdeV4QJrGqMEh7oOj3bZHDUl4BpE3W++jXG624zf/wW0HLiIobmgY4Z7Hu+58ce20xUxqWeC
U132mg9SqF7grwezdxO/8gWb04sT0rFnuteC9gbMF1ghoBpbQlkRWV9PtJMGy86+4chLM5tgBrs7
pODEIQQB0rqX4Q1es61+LYf5mOy2oSTtxmKGDXFjVAqwRplsigPE+ORGXzxgTkVfz+FVIDZr5h/D
fXOTmf5IcNa1twYdLt3iUTHENhjU0C78uUcOD+joEcEYifsB8mcxfrfbfitziKAOZPVV0IMO8NV6
sYs/Nlei+fholORytEn14J8OuqjDXGlofr4CAhQPvNPoKzitIilt+cz4w47XK7Qj3pRHXcGys+5X
6ce+jJfA0jZuoasl7kfjM312594X6KHRKw1dfitNcTloTUNOuGWFohfCkDZO/bGgc8Na9mWKsAlq
bXf+bLcvObWSaw+AbBfaDYykgnGxm2ks0Cnb3LQL8yUhnJOQA1PlkejGTHdA91CfYPTrgBiKIJgo
ICqghbrhu4X5lYPs1rnTUb62ZtQjYgdCD3teX5VD8Upuyk4NSr84dxmFQT+qRDiKSAJWWdeew30F
W3gyF3R8Ruaka8fB5M+Zg5XFRm5lr9JCT6DkSDq354+Mp1wAlmh66rWW5gCWZCxlt5y4A4fSTCC2
tGSQgy12ZfK69D0ak4ms+h9/AgrXxu0LDcasUXBALFf7qas5vYU679cKGnFvAaPdcWf1CiATDdS3
6Jydy2f7zO7rx2wMZmfmOMjSHB5VimIzrLsNst3m0spPzh3pqKBTcMI3VLpof7YGqtIyTDoCrtrg
3y10LkEuNPjxmU8tLVAZB010+M8jWuzBDioHPUG6b9X4qczPGqLAi2qwAsAg3QKGOUFHCB5sTS9t
oqmkl9YGRLRbFqCvNgNq5mLWgWzyYMeR/6h7tgvPwjGC0oeI/QckUyDDtrC4WhC59Xl9FdfeBm0H
xSAdkqIz7qYRrF49GLh63Diyhk37FnPacRCEkS7o+1tpCIErTPQCBuy7z3Vxz/jo2CSgMyX6Z7cr
Uf8Upq22mL1UtGNwyH54c5PS4RYGZwhOMJgIJO38GvsCPPJL2yLtAaTN1xvVbfiehgw3ULDRuy4d
mheH+POkjQYeUGUUG13UkxwMt+S83GKZAmGMJEsZHeZLu6Ar0KytwZP48wr4WX4KkIzJZvExnBnx
BmpsIQTIUg5igIxePKmlzaNqiss/xD4WMq7nO9JHku40WxoMJNgAxXgfj0ODIIPEE5MpRdLseyq5
6r79Bi19ayxHJcJOXvJJcyCERAScFlP2rVmcwdqlD5wPZ0+VAgrfGnUB8SkQGWtu6w4liTPSTjYS
YSIj67dYKENrZTqCk63WVR/7awtM+nbFVXB4Y8QsiCo0F02Ynobe99gtLeHAIuPidO1VH2Z9orGV
6CV+7VV9jc/hUH1JcMJfDBxMxwYr8JIYObdwEabr0B6nyFIye6xiEi6gPz/UHKT3vqFRb4i52cRG
24G2F2D/IWkZY2SdKERxV5c4i0+RhCg6W+2HwaoYVwx9sdrHuctUwZjZiWbNldcwrhD5oGkwgHUz
lxeNUNtrVRDCqXXoL6UtoJJiy8f4O0JEYHLdPbSHB4vq9L4dIqeRMdgAvyVyks7ouI+s3POZ2SjX
ULFGwHxA2zYPFz4klBMhawyRUSr1E2AYqAW4maVemI+1BtaiIaAuyISMrT3z1Q45t/DqjotfWbDM
TLBBgggBh3cKotTJQuQfRMfiCXg8cx051aXbENRf8WN0Fh+BuYeubwPoKT8j22EdtDyg13mk3Gkw
o8v0xp9Yf+cDpToCzkchkHWkZzHAjKs6qgpW7yngbvTf+UcNeCr6BWz9md5zgCegp3xPiKZy0pgc
LXa8WWy2ITZk6Jz00VtoP8YcTxHBBdC3R2L2T/VVH9OnlpIGGMBBumg79QTGimamQBiP0X24jMfU
ZVBFZrwOfTyQufo5nGOgJ0j2EFogPFnpnDnZai4AZjpHfHMTSPVmj1b4gXZ3EcOru19gS9/m2mg9
xXiwJDnDuiEz622wBkBFmWEZiv3mhEBENlWqgW9yDsEg50SkRqdnsjW4IEhDBoK8PnPmY6cjbEZi
78p7DStpdRlLC+EXAhyOIfj5x6/EBm5m9h601FmtDWnYHMPk1YghMjQoOpqFIhxIDNV37gAv0eGo
vguzt9hXtEchQu/fSIx4wg+0/YYfRUEEko2+jtaFBUKqeACzN/WaPZRom9TEE4TfnfNA+ztQKvKZ
IGxgdATb8HabE4G2+aW/cUqw1ocA7IVxhj+t7Qy7aIAgGcIhJsNGhzYB4FPGhVNXyXzt9pGgz0iL
1lOOt0auCh79dVuzArAByUhBvgbUUFNdc2q/2cPrtc/ZYnfgnnvaA8NZwhMLayBD/1d0/nu8E10h
WnBAot366GVQHvB8VCOAacmH8MivkAT+BBM3PkIDwpLgQaUFc1mxRDsMtoroKQc/r0WNBhGcXJDy
Ot0wxhTVzM12ZHsUXaxp2mW3wQaMuFkT2D9wp2I/efUApXlXA2ZVgD9fAhiqZMCjJAUlB97kiZC3
gTYi9630nvMW1exu0mOQnhMGFqiXDljHUjrVaGrSgUEGErl86aSLJQ6Hb2aimWgvI2SXqqj+TzY3
6H1EOzRlpOaCfIuhmqSnss4J93k9jpohAmJD5zH4D8gjeBqhVp/BNryHMcifQgbKBxkng22tjqGi
7LMdrVHZkM7oJZAmexTJHDmtiPrOsdNMsaP95Heyn5RESfX011QbqHGAFZJC00Hym9x2QjnIzPGi
KLDzwRCRfnLn0K7BuB3MNvGKkCIm3rDM3E9MhHXaQ3k0t/ExHfNdRtiTAmv/LMj6Fo8rRzjWhJtB
5b9YTjxvtxjpUF3zEe1frlyDQjKoZB2NTLJUAFeYFdFj+gTNGoO9YfGXlX0BLdVzTIStER3A2SCA
S/3UF5zm/5B2Zk2qK1eb/i993YrQPFz0jWbmoSioqhsF1IBACJAECPHr+8lyfz5Ym950fB122Ns+
55BSKnPlyrXegZot3LPImAFluYjH9S+Xzu57PVJXBRuYt5VX+4E023tpT6SBnJZwybZe3eOD77+N
ceX46iD/MUYX+n1v1osT5wveKvGOtccXrizRwdokPucqrfDgMiEzq12V43ZsdG5fdZeCIcuiQy2X
O6t7PYS7ASdNOnHGVbx/u73Qf1YC3Z7Vi2aBao3cz0O197N5oXhtvBcxTQi3jhS/hul2HSln9tdl
GxTbWW2H6xc5bjpsNPjst9EBII/0Tk2Xk5nNG0uddGBwkhssVbr1A2csjctBgUqOPhI5M11VNkIV
rxdSKPmnzBfPpIPIDXU0f0hZX6ue0lGHwB+Sm8sn3qz04S4qiMg0/1bU3J8g3B4h1u/xXS0gYLmX
t8nWKOvZLQQUMhK13oqDQxpmhMTbRPKmm1jt6t45uvXWH6cF11zc3a7BNtZjVWxqYBJSB0TvROoU
SBs9Q/GrD4DE98/XgvphtXw17d2lBufReCt6h4coG5CvsRLJKxZ/n42HigKapdr4dMqmzLj/CYtc
l/L+mibXWojWvJofVYwgMIiiK8Ww65QOmUAAjE16yVXvGR1OeYTPRhlc1R3TcmzrF4n3uZxu9uvq
f/0P5X/WzTGxTyZfoqEJAMgLIeH30gWI9eQdH7E8NNtxBL8f7ODvc9yNox8vqXpJ1jU1B+pv5lxf
rnuK+7nYDw9fh3FO6KcmNm7c+ZNxH37Ju3Fbc7tXN9vTxmZc6n/entqb1+dK74FU8OWng4ll24YO
67KsyYqYTk1pD5YqkiMhR4YG2Am8JnGo5wSL/qeoJKdBEvz93Yw/1V1VHdENB90fzbFQHfvPdaPp
yUnaVar4dkl06VjxYXibyXSAQpA1Oq3A02JNCcEaGFHKUQzlBfwIMjudC0VnLo699Ys0XorqhzM+
Dbhw9MVdNPEOwb5/7NfcPrPw/HKaHr2nWNqHM3X36C00t3rbXUx7C5K9V3Y03YMX7H5mnYUacs98
3XabJ1KdiqAZ/PFl7sZrfZk1Rsb6uWI86lM0pVAk8qfcAlUfCNLoqcKBCA9/G61FethcykN6y/kw
wC0o/6279Hz27unkshL2kxwpKhKwZ7BZTX+01u/XQyuqnoq60iSNl6xBCaVfKlgKkPvrny0QP1GX
e9vETriJr6H5Acqof6n8rPGbLTe2YROQWl0GNHEFkj08gvJXisDkMjbIumMd6KPWg+gje0f6Z2QP
geZLbzvNrT8o9N3UIO9uYsAMfcqpg8vCCcZZ1yQhHdcVLT0QJRVYExrvbjKuXBWIPHhJNN6N2Fmt
A4rrCoSJy+/1njrhAXQDbavFtbfz5df9aANFH0C87lPQtf0yFvgirbfJ3d17FlxiJ0jCC9IO507+
7lw9UDf9rL8G9gBM6LP4+Bb9S4WqR8PFXCKxvXi03b5hYZNgQ+Od0nDBjh2zTLN/o++QuJchJOSu
NUZ1YwX6nHSfPgcNknPnNthNNtg3FZzG9Gv3r1RTvYrWD32qiFKrReHgxhOQvH4WvqhikFRrOGYs
KsDINK6ymVP+dk5sbm04t5LmbsHvmwkVgg3QshfVT6f6mxLsg31XJs/RKNbI/po+yHVyjDWBgHD5
/753EQWaAR2UEEykyIrhd8u0VrrSQKfCkYz58fj7CpLi0x7Z1PY3geiKNNQicv8Ir9qZ7SNSRdVd
Hint11y+uBJw77enx0j5lsiUpU4+aiiwSF3KzkSCvddE9YS1JA+192qloE7HNToAqTSSew1QsTTS
vg5k1ck0jciXzrEoQTmxBV6U0QZqLGT6hKAEBGCk0Hh2c2qNm5XcM+Pj5PotfkEd6tO1v8dJKHwa
c57FgNahftgXeXbcsytJ5FiwO5/uBfc4QiFvt3l5xrD6jfZ/RgFdMzRN0Qznl610d+TVTSJLm4xj
XQBbLy+0yyPgmO4O6Wp4SE8Ogwe6zuIw+Ge0FmlgjfRx3dQ3KI6+kFaQAo2mHEpWA9v/XO4ABe89
pUPC/JQw8/gU+mfgFuMxc0zdIGH61wmbg4KhduLCCgDT8PfzThGv8LcJbfEcycgcFTf6ekYgywMq
PDnmizfvteltwteawvYepNuTMR+Gck03TRSsDUVWWmfsJbklh82lqmcZECMltMH4guOk/4t5uxQ1
nW3wjOT1iOik343YOho3+7Iu9jYZ2Rn4ezVPaSz25NeCGGgCH6w7angKik71ZYavz4YWP/3HBN8N
3TolN42WHKQzQ8+l0XGm9KmW6tRDnUh9Nq0P96Jmy46lyjacytYJmR2U48bOihpFYOzjALNa4eji
BmgJhloQP/mGD8/Fu8Fa56J8kA/XrZwL5kodSG9gzGEhQqzsgAkNqiej/fJg/phEw7YUTTYUtGBb
k2g1m9M+NTfiFNaFsCAw24gyK33JsRKMr/EG2jqXVipKRVgOdmRbf39d9eFXRGUBtqpqWI7Rel1D
2ik3RUvFhhQUhuL1RBLQten5AMKjCwMTl7oOmKmAu2BUgzt98gAP5/vuAcSeugt8ZWFqp/qYicBn
dtfx9s2B1AbYASwpqoJXGpM5XQ80bzllgPZOn1PcFfGOf3yEu0doRcNrrezyY84cAMGjq90hJsXj
YcXJ/JNGz3y5H2eXpmHYOhcck1z8P1+4SI/qubadC0HiV6oG8FgWHReLxK1GT6f3//Ju/4zWCoOa
ejANu0wuMztK32+kRIv3DWrPvh3F6jMDWvXxRP4zmIhWd9/STreWJG0YTOwdoCCEoQ+HFrEV7kjF
kv77ouhr9AQcqnmaZ3Cxenp1fLyc/usRuF/95yOcyt2xMY88AjnsHM5EJwJ9BCjfs0Mu5k+278Po
++9Pqcut6Ksdtxf7uGYwIHGgWCQsCCkeff19h/yeGn8uz39eqRUjMFu5ni4po4CgBhy287+Pbk1v
9hmV8NnbtMKsdjichd2DWJgQAXq3GCWg+BI9VZ16eErezVor5Oh7+1JdxTj0cj0LCgevRA2d9reO
Keg73GD/2XXnYeUCEun/2XS63Ioykn6+bdOMObz65yXodbrhtks0Kb1nx+Lf94Aut4KJYeysDXqT
F4ifdUDvDfTPsUedior0ZUi9PMifXVcf1cfu360VUOSzmeXXWrrMkHZ3f69zK4dLyg04YJdcjiJ3
EjzTO3ng4ksGeTehrbhiYnzU7HU+olDTTFAhD78XVT8CFBOIuhCQtc7n1VtyJQq1MY1FKDHPslhV
jPHHxrAcTbVtR3csq7XXrePFzk9iY1z8etmDCQFh6+rnwaZbD86Qr1yOsMCmc8FVRgdpTpcCaufJ
z9z1aIeG+ZN9+jBNsVWc82zTtsmu/zP0NMXtnK//VT2yQvl7HUS13y3GOy4yO+/ZB3h8YbgbrbWL
Dti1W0lFrQrGCKF2QG+cJf0qu3VsjP/+ZvrDXPpurPbuuR2uii4x0cooo1VV0E7Zd7jHR98fZZ9q
LP37rQ8EHzdNH2BBR+vW/gyoroiI2pxU2wMBzvSf+1SP/FKwzun53KL3n8v73x/1YQy7e9LW7jsa
WONst8xKDVx5ZIL3E7Cyp6fMw01+N0xry62dJl9vNgxzgNAHQYuMBVEM9xOeSHR6PQ6eXkcfpml3
A7a2m34uMFxvGLCCRwhKGYJ/CUWL1hUcmb9P4eOtfTeWmOO7U1w9NKe0PhFPZO/Wh9MXE8P45kAK
x1wr3qNlitFIQ2NeipIVYElYS/to/veHeByw/3mI33Lm3UNQ7dNz9cSSo1zZRRnn03aHSoB6/5P8
U/nNcP+IIncjtQ5xZ3u0jGLN1JbhFgLI8YvbYoieVNh01Q9rEzWU5W5ckg+v0vAC9nLrOdPsG16M
MNfTO4DGaKSaXv6djIl820AaJtBhALoKLP8R+LsQZwB+IOpaQhMKEO86dKl16Uu4ZEBodVcON1/v
gN/FGipAnJh0Yddj1dd7as/ppJRvUhpZQ5BUePnRN/Z2H6pfdZQgn5HdKMEPWunuASVyMqvLO0HO
b95oB/aLsH4R2IikfwxsLtpZuIOfECsQMQSJo15efFjMbkmLHAkEzxoVcyiT7g/6b++3j203DcQP
y117Qjd0CvEAsMArUnEpzSAzgFkOqtkvv5+e1g8zhLtP0sp4VPtSFieZT1LAbi2CE21UIVbngIDH
7/lIx9fy/77etCchzmgF70O9re1GY0hB8BTyaqlv+9JgekYTzQQbKNgDgo+Qse8AI3k30tjJrvOD
giNT9HOg0Lf1GtgXzy5ITyJa+4Km53azM1IeDC08bmZjUXvbQ8P9+/srD5MIxEpk2daxD7dbu+BG
rcTcJLZIW1Qv9TLwPT1ndXPZd2g8gmo6Rg7lt2dv9zi5vRu39anPibpZF1dL5BHaL4V+jLpiGK+f
fN+HbTPO5X+/X+v7mnWSn+leXWZ6xEZRuJJwinHnJW5T/Qy5f5kqsJIykjpN4j2NMuLn/wwy/wwv
DpS7cFbIzvF20XlNkaHs3o1YXHCRvoobpnb7VGb1cXX/7nVbJ7ZmmoS0ivFoDIdKvH/fg9KlgAnR
FwIYmf0FUdmsY0xqmiiNgCb6+JP4h/innKgxGMgxIvCiLidydBQzKDmvYX8/WXQiQfvbrLRO651Z
JNdC4qNUAa0Ed+awuRQe51njUn00/UIwDiEZ2VIcvbW6G+ki2ylZDNaGWNGD5L66mOFUYeB6rzFB
0/96djW0Hl1E74dsLWxbUoxGOuZI88vRnDRh3FDsF+q1ltt4+Fo1c8etaDAQyMEBo9Lf0Wmq0boO
nFdnIvyYipENjyB43wLBiXC2F/LiPz924Mfda/Tq9dW39yAbbzAUdqN8JywHPezNfoTb6OHZAn54
tb9/ndb+OR3W28w098zgQP6edU7xN6wqXLeRkCkxjq3dny9z+iQJeFgdux+0tWvWmzzTEkV8Ntzh
FXeWrbEvGptudcDsDHtFyf+aFM9e9WEovB+1tXesZHeSi4IvhzdL9xQa7lsGnOvzE8YP95oAFMh/
q/p/P2RrI2AMs0vtkhfN3J7chQw0BLDkePbn9krjKe/8fd+pj/bd/XCt9NW2y6u13zHceToqE1e4
t7ooyB833ru3D/AB4gr+ZMhHR/r9kK0E1qgP9mFfi095ZvVnww8FB9eZ/j6N3PHwfXke4/01+Xo2
sQ/Vke6HbeWyGOVV5+LEsHOc+UKMlqCbjIz+DF4gahMzBbdqx4uGR/eley1cTXdfvPjZQzzMZe8e
op3LnopSK3H+EZLXN3RUfsmu6Oogg/K00KE+ymPux2pFOss4IqMuXtjHEKTTyQYztG06EI6EMbTs
e8h3xJOt9/Ws96E9SiDuB27FOxVzlqq+iHg3CHHTwWMd2K1b74MwdEXaqk3UsxugNjmMt92fPbvX
7r3EP5N0MH+6gx+Ge1UG5EAiI6u/q+LutDWSnSHVFEVmO8x7dy/paI++zDkYdxfn1RagoPHsIHs4
63cDtl7+mO2aU3FCBq5p3GPfnOieFX/ThaYHswvow5y95eTpsnpU/jDuBm2F5Oqi5pWa8pYUAIaX
8XHkHJEgwibxCrkt1z0zPHo+cLH04+nQD3fz3dCtwJyama2YOe97IF2EBcJNCBTvZN87CbA/UG5Q
3U0PCaK/R5GH2SJFPI1GCWUfrQ0M0o77+rzOHIRFrTgNQf9Hp2m9gJDRfzKQ2CbtzOR+oNYHNTNl
a6i3VMi3yQg65XDNNjPAse6knvx9qMeH3N07tT5jctxvSr1BmbR828wRDEr9rWB1wYgeW4MkNN/1
8S+xYr+8DDeyL/nS+OtpX/bZ+7Y+6NbRtWx/4X3fsOOB1UkeAjqXfk8Vy08spR5Wru7ntnW+5lJ+
2DtCTVTC9jKDlLhbABEWjX9fe6oE+bDdcj9a62jFPKUqj8mv8KuB8s/QCC0VIcbxbpmaoTYvu8/q
279Xxb+tndbpmh4OVtakjIjKCepnDooc1lszPGIrlkXZt6JHF9lVBRlRIdndzm/KUv86kQBTN93l
vgEjpxzkvhPxJ4ykchC97i54+dloLpSHzJfgtH3As9Rqr648fcAtXB6qqGIAvvVko6vY8+szFe6H
scZULEfFtkE22k2rUrbYdZkt3un8Q6dSQcMjD5VZFQHm+VA5Ovv2z/XL6lELRJ7L8E5lv5T6p9I9
NbHzcTh1L12FRT2BFnSzAdWWEZFJn16taLehmIhOXufol1YAX65hP+89E8FOI7pdBpbfTP++5R6v
CUtFP1qxbcPSW8nITdrLuXWRBb4wHx6FJvr3bZgBvQazCUr39v6sRq9aYgP9sSjuhmwlIlsn1dU6
A26l7z8PpTtv0IVM/Z3qh+dg/aNGR1VoVBlvmoXAjBUbbzXlmuUePcPKCu2Lj4jfTvMqJULufeOu
Fxt9kDUuann1ssh9RMc+qctO99AAzKBCGObgNj+jeYWrHJoE6rsKtevrNjtiLLrMu4gJoI1B8ao6
jVCEAEmNxBfrU5kqGkAoWuyn4XWx+9SgdRZLbeOflTDdTa77Tv6ad5tl0c1eo/N3OoLbZU1T9L5G
KVwDKG6u8nEbQo/ufW8iO0W5xV0LyiWe7DACUHyAVh+WaJKOpzhgTCQUSakXb6LTaZx/Q379gHpS
sS0ic6REW/BOo5Xgh/I+HmRgkCIddVS9Q7ahNQUhpKbqhXdfjgjNAlKfNtlAlkEKajvZropLwEos
463l7vAyDLVJ8eYsIaYuzuj2xw4HVgG3+uwqhpt1NJa0By+nXO6myrwYD+HB+g1liGNJoQ8VOMv9
yoFIby7uAZ03+5cEdMVeEA3pzeK2Q5/OTEd16V2Lt/w6rdCw/gKuBCB6JBDpiDtdA+PVuFHGAxRs
hwK7SNFtoUkwJxKIrPAmpuZieLq6x+/65t9qV/mm+6zNKvrir/vN2EQsCnGjsISxBKYDiQKUCHLP
jhPZtePrPrB7+UiP4SCBUtyGG/9k+PlI2nWU14KEXnZ8tJfgh6H5Q4d/pL0j43A+RptnxbtH9Srj
n4XeTnbNg1zI6xN7CxA8GwsOgwcFnerikz38MN+8G6eV6Dbb/a7ZFBr9DxjwoELOoFGJ7+5qQ/vy
dd15Vwa3jKvwk2Gf7GOjlRgUJ3WXVA2vh9HLN6qIEAma7i6EBTTZd/U4+8ye5TyPJ9QwNFMBea3I
rQOsPCv7m1nV2K8g0YOGJe9KfZJMDxzihzJpSEq2Ab10H+/W9ZPXfXydwIHjvwZvnWXFrrAPyo3B
j37jCdn0lCKdjVaPuAxTTYK+h2yM4uEBEe3gSyho1WwHEqWiZ+vq8aX17lFaQft8kvMmNXiUIqCG
B388DR2yXSHsIWz8aPPRYdx7ILz+H5oED6P3P9PQit6SVstZfgQvt/45dhBIkt0OfFEKhwB1g+Hx
+zCC+/H3lfbwfS2V5qYma5bmqK0xTeOwK9UCfNUFNaV1D0o4cFmhKIrQF+iJF7hN2yiBrsF/Dp9u
r0cJ4d3obai/ZW+2R23L6FBExqsp8RfHIcFjfXZZe9jFxUKOspysgJtrt+aTpnbWONwB1KtR6pW9
gUaBTLSywfGG+xdFnCoo6rwnmCeBXFExLVYKouZ6dBo8c54xHm22+4dpbbajrWdJsuZhZORAVc/A
aUWNTp9nBPwGUB5SRGBN6jFCM+KIpdO1t+4CC4ay13eWV/RdRTEZLSsYeGhi0IMHdgKVGpi8kFU5
e+slG2O4XmEsRlep5nQQAHrLfZtvB0789wX0UOD+/l1ae5cigOaUye5fsDmlv6GHckRTH4gn6j0Q
ps+ICDwNVuK20s5z7gdt7dJKkQ7VKTsILBUaopPk50i/qoOQ2kou3Hp6g/GFWM8sG2YUldFf5ZBA
SePQLSa66dW00RAou7wgxXhEuW/uMGVxRmsAWDMQolHxfRiU8BTWHekDXTlEvwQuFza2/pVA5L+4
C/XNfLlBvZ6hAaBM1rP1mKMSUZjaFRKv+/76Bx3kq8L/KuJzT45fqpGKWvhShcblKU2A3tCZf/JI
SsEXlLecpdAukYeKqlCL0iF32x6FWisQsjPpVIsgRO4RfUKYMoF0/qu/dEPt6TDYTOoDiQbyWXqH
nlHu4xOZzrf4HUOaFPzUA+dxYHWu79ex1SkgxL8UJEPcuJpIniBRNii/j2S/KdLMJn8fBCvIff3q
p2THO++kFQVEN7gimZ8dfXIGOTZXKqrxHklFDVeWTXJ1bZTAXtGfLvhV+EmRHp366VdKUGl4R8Ex
v1pB9ZvgPHMaeYgytqApqSaXdfEH1spdGeZyzKv1RmIBlp8ZMseg98H7xvTw/MAaKBOhGIXbmV/k
T0Lnw4IbeBBDFyBc6gStG6Z+SzKpceh+QEL2DkNk6RA0VRE/EBoXT3bZo9LP/VitiJHamnbWtvQw
ehu0QTPYGwkmODv3XXUh8gtuQKf47yB+7sds7WwQVNb1uhHdHY87YIB0DWpKZMHufhH9gv4JN5jH
PGujPLy534/b2tynraYdE4V3/TihTirkl1zRJvpVP0mjv0/sL/S1HUnuB2udf3upytVENy8zCPyc
8ehqo08Bmgm6CjqaSKCj2Bpp4tBHuIz/gQqyB129XKRMBR7kvRy+hjV0yJOw2PA/pakzVN8llCPW
gUgd0AqIkjco9HTA0w9aLTvafgKbaMM7MAeotveTZ6WPR9Hx7p301o4oZal0YGiJhbna+kiV4RUO
YkZkb9Ls6cn6qEp3P1orRb5IjVI6GzBaQlIIUR+hKoiKDfJIGoQKAllfj0/iKD1Dy2i4AKmwOlAV
pEP15GM+LNzdP0orba6vkrXLBMgCMvsSj0lmXwNFIigef182DxtV9yO1ymnXujkZe9FQFotEBRpF
ougDx1jDdDERBlGIviKPWYcW9HL43PxZtDn//hjPtoou7hF3sS85nKVt07BVmEyhlOVR4/o1fNxG
T8d6tqpa4W4v3eQ6F+EgnSFTyY287AmbxwbsE6CTnjX7/3y3Vsizi9JptiLkQQNF1IleoNhNSF2F
dvCsj/qwdeuA/RdGw4ZCCv6fE7lPruZJNgy0IdF8v4V1UKA6seXOjyhWipr8BaYUEQgdZaQ9wEYI
jZ2naY34Wn/EoruHaH1NWz3vzezIQ6QdoZZN7c5PfGO6kEMdcSei/JP9Ysm/QOW/Ddn6qGUCSiNN
8NA60za20PSV8UHVI3THF/DVl9Ci6rn0RmFocHm7hXu+hUGzH71zhxILInWrPFCXlenaDc4ywp8U
mdAGEc7NlPLd7fPws8Y/IkywBUg+dh1NyIwaO+9SBSbaw457vQ2lsmNnsYTyxm0o5y+0rpFePyw1
dHO2ncvb9RTdPm9vehddrqQK0Tk4F94596udW+7C7WyDbPkQo8nX03iH+2oS7ZzPAq5R6mNOobrK
m8rfW3gNVzc53l4ifsa2fPXngpEGl9w3+SefrtF9XtZyRzlHyaFn4JxziLYk1rIngRu+udjDFkhx
95GAN8mUZhpAy59t6dOTsD71n4ZncoQyeA4OFUHprvnDM+bDPf2ZT12JznP0XcYOFSon0vF8xjLD
9g3uHWkgfe5m2WVaTamC9WohfZtNoGXWr0W3okbzTtWwqdwM4bkZCQZQrVyIoS/lgbW6drZjanm7
r/MQy8UqA3NhAznp1x/rXjPHgXNUvVZ1J+8mc2tRXF0YF9W3sUBGRv0+vhSIUZEz3np1Gpe2m9jB
uZnVyN4gzIB6dB3k6puWIZRPLt+vHI/ESg7gZCIZfxmhEUwaXd26J8kviv5uz+PwRxUDrU2cGH55
7NTkhOnLSgMCIvnna2ddhOdblCGilcbXo59rSAQFhtGRr56DwsJtXtejouQ3XXm+QyOgAUBbII9L
8X4fIH6gvDW1r5y9ww38WPKRZ7HzIo024Kt/zrav2349z5cIpGOncFhm04PAvZnfhwmuSK+2HVxR
9vpI995+69o6/oI2e+sz4/uuNr0ME4VhHht9DTxe0b31r30hB8kXhZQjzAbwueT+n0V8uhhQjYoa
ch44q01X8i4oyCHG/nXtHD6MHqtFRUlZHly+9mM2xTUNsGHKWaF7OD7cMjBzhSMqD84wWAFj9PSf
EpaRhgYr6M5p/SEPMu4aJP6i2ok6stBnPoZlMtPt4Cj7G5B2a+927m0/MzpGKFNl36jxIFYCkGzt
59eAaTcWXCXQXeNpQ+mNHWd9VsOd5jvbaSq9SizhH9Yzyt78JXaFjKXnxivm55/kQ4qLGJGnhCuj
hFA7SmVC/qRDfStIMELsSR2uA1vsO9IO5h1e1cPrpZtSo7I5bXg75NyF88mcKxfzHJRveHP4JpHj
OipDPbInZ4QxzsQDk18gI0Ae4gLCLxnIWIScMacoASAO92Mz+tlHQo0e0X8P4YgOsiidw9z6tKRu
PtSRsFlTGka9cKT1CgI1PjYKv6+ClNvNtu9WiHA+9791zCueOkj1oz2OmHzRxYoQTwluAw7i8QLK
uJaRqWchYqd5mDuf6Rd8Uy9FEX2Etj0bTEdF7xrf/E0VbpCMSQODOOVaPWrX/XJ86W+G0otQfCY0
lv6ZxBEf7WGFD9cFWeHbMPq4vDU/5zkhRekLvXLwOeQi0ng7MIP1/IzeaIlZTOb6ggCh4blRzFFu
9jaROSPDHO1fcBlBsxFm8Mfh40wtjGqA0C0yJjp0yiuacqcXtAz17wwDIVS4Zxqt6GpphFn3ECUo
kRYDhKxR9NsEqu03iOn3HeyrrZH8Y7zpWMKwx1biMeQuowOaqH6E1Dy1r8HxTZ4c31gQvuFKIz2i
HwBCKzijXK5yRjpx2tkMjzMRa9+M0Ii3ITpnX9pUy5EYwDi9n0LzShC3HkNu2/hOwi7bd06cJNmw
QBQQx90RBivRKdwMd+Jnri+iwau+SMy50cPbOEWMrUuM/kSEOsqXNV4VRVfYpQhh7Qxhf6HUwUYe
rc4BEicEP3JuVN7cQenDKx1UP+TYvJv4mAjveCgfd5DSDOoKqS2Or8O8xK9O6aFq62uzzSLt1FDj
3uh2iNkADYsMiPHGWsqEDYu/Y7qMkYpVRh+LWLxj9n4aYuwwmtKXetPZcFja4nBrDOyXBC614126
aGmFNkVUlKDwbMaDwt2P9y+EqYX+rq22L8JbIxnQmxLeSiJhRT8KPuwN4cPb8OpKC2G7dsIeV6NV
qg3N8Ukou2/rcHvyxL9Jw4xOkiHNFmpEDNRaUeG/xhqfgxKC5kKmp2ViQX5mR1STYkiwQ+4WqaDN
EBfzrjqFPH32dmJWy9o9UPNUMQw5vlfT44ywK8TK86CKtEU+uaINrSKiXRCksK/BL36q/1TLS39P
UbRxdamvvWAkcyaB+BJWZwVuItlQC3fItk5o2C0s6heHaMeatucQcrZje3L7LEN1eB0XaBLw3vF6
aJb405zjQ7wFkSyuW2pg9QrU2/AYU+iS42BDGw99TriDNF3o/ux/Mo8rR/YqJFJvQyuwO8B4AVPz
lhp/OKD4tY+rz0t3t9oM0hF5nf9JDxRnD2/rhJx+yAJw8urfuAmE+4UzpH90vno4TnDGvl9n27dq
jSh+M1Rgy0+Pqs9BjPSa+gNuPcZSIA1smkq40+y+0I0w6U5WLkkNFi8bYauzwU+HY0Dst7SfcE5H
jgvIWPJWSLSjGNDhjJsmxE46cF0RKfBlRZqT5tEwYf/Wr4duNS1nuxlZFIZin2QdhyXhS4ivCz1y
EoV1lxLStXdboDzfB2q1m5GqnMmQoE/sQ2N1XTlTnbUWa4j6XxcI5HaUngFISeh1rkpMnCl/cq8f
oYvGn74h9mDTXHwbKw4XKzzPb/6ha/XKLx3kdjZcLy/cYjvb2bVzxclMwYYBPRp8K3qIY10Rk/Sa
NwDmwzJed7Y/aPGVqA/0NaSBxFNAIsGtRQ0qNwWK2JWoy3lFxMLe4fdAWPOMwRqxRpy0BoINj5js
iz4z0BJNOjw6jL9vNFOMlYE6tRNaRZDgsvqpmEGp+cYlqlGTczpr9iZaz7eAdNSenEJUhuLLm/Sy
Q9ea8lzar4Xmi6ecOWLSDuW/ERqrFZqvQ9j+g2zOr34YI7F69aAaJO/n7+KjmhbLuT6UyUc1hCJw
U5zfQjIHesrYGsz5y3v/PN+wcWwMpeiRFmuw+NcOGrPMc80VgnSiq/SOYfp2RXkCC7aQzmf6ssH3
qvAyYPsrg+3jkItbED7ScLsy39eTQ5dbCSmi0ddZYwK3d+0IOhT5N/FuD7R4G47T4dgBa+afh1fu
LDCliXE0NK23DEceFK5C8up8SIJy6SQ7ls4VaqbY2tf+MayjI4pkpK8ItAj7lhnRufdN2dDlaEU0
Ptq+Uzn1zlOTg2RWDexvtHPx8Bl/7t53BLfPG6exNQQ2qcXnIcnhzUXTb++rc+vNRISjuAYQE/oi
xOvsE0F+1fFjgIQ8r5fNXF5y73jJYpzHfIOz1kY35jwRAtimj2ox8ZyK7PR0iiekOC6eH2cu2/x2
T+tFTTgtouke+fHxJigoupger5eJnE7/SbqcfMcRsirlEhcT9AInlFbJCzCVuWG6lnRqtO/1Y6it
1pPzt2x621HSwciDHrW0kAd8v3UPJWIWOTeEYipsINdTPtwkD04z7kWfVJ0xP4eFytt1mfjfLAS5
YKFlLHYtE0e6952Trwp3A5KAk4BPoU9SR/ARASlw+stLra/PL2OUvF/Kdx1sAOdPEpFezNKvsl/T
C9qPLda0KLUl0XztC7+mrEdT3fu8INOLMgVii7fOeVBEA/C+e06FVUWKuV6ToGIqFO7d7+x1NxKS
G5t4XAab2c2b7rAzA6C49aoJCiclsG2UGdZ4BCgz+fX8eusUQ2iMnIPXkItUE+gbTx5wv5pd+2xd
qG4otHf5Okje0R3fymGCXDU0Cmp2HTyPpCQyes1S8yMku11TEu4xnOalHJbjw9SGmpV7u/fLVzk6
XF3tyJxZq6IrGoA33AnqpeJrCyu+9SmR4WPG4c64vX9ZFKkkfDwZtlP4ER9fkMqOVuC6KdjjxyW8
YC9sONMtl585p7Jp+9lyHctLYU1VdD8MppFjZU6q/cIHRbq7t46Jl2s0V+YYjATnWAqzuf3BFbMB
HjFUfxr84UQX1uy+2aSlq+rVx0KPTmVGY1Y0FwhV7+Z3jhA6P5xbHicxa4+91rVs12IVszG2Y07C
OQaI6MznMakoRUCR06D36QOk0GnVrDibNjhmADhAqvWwEgJqZKejfCg8QxC77gmLPpQWQ0JZvxZ5
b3xaUI45+pjVCDc2iVwX7X1qmAaHTIADTEDG4F62LlhJ/LV6CorXo9Rb3SgEOkz2YSqqV1yB2LUO
BzR6kOGJ8HDjE39eyEgoeEKPEXohHE3k7IgK8jcLbfwbHn9EHGqkJkEJdiRlYnyveb0srqM9EtK4
+PiC0pKgWI2BHb8gnNcIRxQIYd4j5M1aJxCIvGdDFl6+OAvMGJgu9fUyWgn+AmaTPhck6g3SSPjw
ZCxQsdFZ2GITk7w0HrnXR8N5Iv5BhSOFiIcJzTkopisuvMBAeFpGS0MVDpVnTQUr9zrn1ktUxquY
uv3nCezqJ+Rx/zTiROUxtzz+OlipvLdId5DmjtENGhWTc2QxQRoEC2xsQm3BdX3rU7SAkbWhPuWI
UM5/X0nbUIQmOPLPUQ0YXLhHQholsJMEMocW3ry8Gi8AAa6zYkrFxvfS2WZaikMVJ4/rO+R9BOfQ
J+IzYCkFZWZVR9gujCHL/ftf8kByTwR8QYXkuoLxCuJK/FXEE3k15IkZX5DkySRZP/xMVHMyEbW4
ggEPQz2HLYf2PudERZUbCAf+qbjuUfE/T7FZCzin5eUKk3WmopoYC/4bkyhSYJYBz/2KZKebDK48
IeVmxIKpQyIIS3acTyh6YCSHRzG3G6IemHZRWWexLdAEo6LELP6uJ1E+zQaCS8s5zJon9fz9zBJL
EvHH8OaZbwjzdw7THbkponCfzehTODYkExYkIRfraS7oSJsyrO2vUTJCmgQ2tP1W+8kIdWdCIRV5
wgyHVCQSi9Q30ZL/ZVzNdIavX5nSWTPI42YgLLn4F5+uQqhTg8km9ggneW87QqCfs/s0Kl/Og/wb
Hh6JFYsx97LXxMcTNBa7RbBlJYYzhnTsOKZZlmLRgtWVUCYXFjH81ZDNSZVPImqJ1ooz3C1ET6cC
s+TwAtKcJI+zusYyjdslNxl82diaUCaXBFxu+RhckEeyTLEcZC0rHiqWrGohvL5lFZMpUMnUvRUW
NmINMnrt1/09toWsz//N2ZntKLIsXfpVfvU9aiCIAFq/+sJjnifmG8Q8BUEwBvD0/XmdVmvvVKlK
ap2LfZSVCTG4m5stW7YW4ZA8+sDJyM7PDqG8ULlgnsZl8HHB82wVEBvBUesaXlIZ8F+m/IZXCNMG
OXqF2bSD1XWh/tp9QNEhsI1oD8pfsqiwRZgDPMSIvU97TG/sxcdHXxtdI6RckZ5Dp6lA4RFFd7Fq
6UMNdiaDK/xahZtMYcMz1KIXb14+Mdlrkg4w2Eoz98ZwuyWfkWSkMIdMZcl33xhGlDJachCXHx8Z
NQIBdyVbR475s+q8g4VUeNh30V6lKkQIxaYGHCHzxCeS/kElPiE0W3IX8z43cgi6Kft3hCVGP5Tf
xvm2Oq0rGPXy/V31aya3+t5qJjcKI9mZBbORM7PV8sRWQ5kRpNhWE/moZS9Abira7/Bq+3QE/nMn
twUqY2BN94jBKdZQj73TMxj8RKfgyfdwzxvM9YyDhc8K3fQKyS2Nl8d903ptjukFSyni9pibzGju
4DqFXjQKH03xSlsISck1ITNPthWLT+MrpEMnnQqDqii5jbssObkD0LElCMst2+AnyHXh3IxoMM1i
tj6PTWq348lLeIdQCDmjl12dmiL5suz/ShFQXSNNqKnIb4DjTR6q5tz4S25AdPJ+CCgsh/twNoAU
Rr/yYAx51mDpCGyZUk+ZB7LDDY33Nkfl8wi7Zo6gqlzMIO06cqL8Ar9NvJRH5oNLUBMcUw2sMQ01
mcujjK9AU42lsGMhNcUQVTIeRbDT275cHgpvocmNIqKf3IP3aMelVfzmTSxuLEDkzLt84o2/bx/4
4jp4BmTsHkuQ53UJGxkmH0fju+zV0l5U79EDGPd/aS4r+mJHpF9w9fo7LJAo5i0PulztbVMiIXYc
dnXqM/Yk+0sSCjkrftlFKQzA8OagE+3RbH8upRLxg/9xjBpyTxGF/Qa4gwyd0G+wL+Bz0bZjuoNM
HcSn1g/LVtIYIJrIk0T/wJ4TZ/e8rn4CnZCHiSYAqmz6cSgX0Z59i8gz71tN74TUK1yX+eCEVwRK
92yVnSUXKXrFoVS3R/SWpiZIATd5RcGOxE0smIpi9zEdOkSWmVU9vAQHrlpqNMsH3DLvLtrQhlSa
k0ePDN5fr4OPqNSKaPMJF2OIYRKL8ukunizy9/9d6vK/UowwalCwz423f8Zwbx7cHKp5YL4vl0FA
N9/RFblYqWZ8GvOErSFDze43xZ9FrzF9kmJmHeeX/j1L0F+M3ynG9GipEX+w0UFmyJ53keguQzX5
0KuLKCmsKsPUB7S3T2QPMZdCKb/2z8bZuCEDBG9S5zdbbkdO3qL8G57Gn+yCthxC9HO/42hYTzVm
PKjti19DaezpyqDTwgFYWSGlBBICpApnpxwteEi13hho0qB9ugd+dC9Bw5acsm3fhqUK/0KCq4rA
lgbzP4YbrniKsPeJ1EmHZfwyn5N5Xi6qEWv7EhD9TRYikNF3rj/uvpaoppZztmT8qMc/I5FgNeMH
MeERNpdImhKGgUG69Ko71tV4WhFXCiZnfuQ7BRb2WnZzgkkjsR9hJJkRbsDwGtkqakvfTGXnDFv6
ikwZHzZtQF8E7QMWB/4gcFj8HjLDOd7lHF1yOmOe8abJw/Up0u8MjMsZ0Lt/WTbcZ350CHyLQ4Hn
Dn46TYWZTAVfAjmLoJoP72M17Dq+zViG7uFXWD8beCyg3r5+6VPNkE5ggDIEKLPw8T7TiRaqjenD
y/wgocmOwp76bo4uxOAe94YHCEu/i74mvkGnoDuTGQFyMCH+bylMQ+MXc0MU9rZtafxTKYbel43R
NYHxzcv6oZ9zooglE0Y8M2xCptewlVHF9kIsARygZQFJOvPomhAweRqngUJ8Wj8MdYW4t36N38MC
xn3P/7g4lUBQWSHwb1WIO9bWQwwa7LW398Gn7pSUhdv+Wl/8Kil46XyJPTQneLe1011v5Snb4n1w
JnD6v837QME3QvGwJrqIqXvBSycFPCU38cq8gfOM3GynaR3cegac43Wfl7Z+MtV/YJV/kxoISvMl
rfOKvHELsBSIa90wbh5GasOHvTOu/hqQbSTZgA99nzKHE1zxFkI98heX4dQU8v04TZl77Fl2L3hO
WK95GhvORjwe6fhW2kI68mWf4oarJNIVsek3ea71hO1GVUO2s+3qJ377VopeRa4tQ0clAnkcjvdS
h3IeX5FVvsTlxqww5XnrGyn9nphXWBQn/QySZKVdKF89e7SVhhA8cXJZZy60GI8qCwfu6X9KL2yw
wxZtNa9ztnbYZIC3S5l+AsFcJ9p36dUHl+AewHu2jmHUzhUWzcd929ekdjHfoH8BDxSUe9UGXNyJ
8akSZXRKlJ5+d0sTn7NA83vWdb1npNnTqEm8L9qZlxwe1YVxlxv0JIghGbDqZpeehtVd11jixI0B
wvn6C3Xw6KsrKe4pq7PbDbF8QcHfnKL0UsKKtYOGd7VeoVTgx9SG0h6hUd4wi81CxFiy0JpsczqU
CNUgUM+YM7r9GPcmJT+ALeQjg29drI/zRHAzlbrjxxAr5Htf7CkTcDhDDN3EqM7Yh/u33QhgnItz
KYlqeP09YHhkSJ6jrPWhaeqMLytpgKfoV+uBVusjW7RswmAw3AHrtmfvxOmJO7BOhfMMPDcOsK8i
7o73tI6jU5trxcUE9aD58GPjDxByz/yMTgFZAZL8cOoTOjX6Z3m0vZspj+PplixOH+2iiYc3APHy
C4ne+8TIECFVgVwpfECEd5iwkLlEP3gnD7pNgNvGF0tiFnI7eOjwLslObltplUCkCJnag5z/NttB
ZQNkkVW7cClsafqi2gXvtjBPHI1dxteprXid++iQNDyskfVHVHDc7XQdRRbiZSkU/T2kfx0wTyvT
SUqs2XFWDAvcIzHlld5zX+ujrx/RSQrd9cQwkb2sTtInf8a4ubDPButxlic4BA6B9GromyyOBOzG
o64xaWBwb3nDXOFtUkV7H/Oh/AM5n8KjR0LFrnOYcsIv52qgRARr4EmIQtxDip2qKH3u8WHmP1JC
eWdsG14PZ/ERYKDuEHDoPwMzqEupRjHeZ0+3YSNBwZmPvQb+U8gz60XGi+Tsb+OGdHRukKL2rveM
1dGHN1XriDTjsPDS222BbMhE3d4Aw72u1+EIRqzX7nz0wwhGJehHgJUBo0nOAyq933bQ+7+Pi+Hu
pGM+cCDb40k2+VpZ4lzQ/pGC6w+i+xlhn6sPV7Yk4SAGI0uraL8EU6/jpjhNgzlX+zYfOorhb4vo
hrxI9OSKP9KlQYyvfApWyAA49o7FP6TinWqwPLxpI/wYPQttFYqt3qxHug6256nQPo4m8kLoEx7y
IoVvh7J939nROLuiUa9Zpa2ZDb9h0UHB68Z/D6VxCPq1nBN7q3Ke2MxNcdIea9HNoo22rl0SVwNv
Fr/JKyeQO9cWWf0839dUMV7PnA/3AV/LGc3G5qwZtCjiUXLA9IvDBdHU5syP2ivMr8ChcOM2Jb3o
YvXIFjWkVpYstaifHCzNb/oHtET06/pO9TXkFPTacJubhIuOU0rXHOOeaM7eL0yyo6jIyIpNSGqs
5hnxPL+NrgMmXZjQ03ASQuQIia0aMqU37dqoEH+pZlJteUsJ0HfS0p6jUgYpXmfyPIhi9MadR7/V
0i3vikbp1V19CLyJmmEqOdago9nKL4JmG8edvocfIccmidjojZFZtWgiFjHoewA05CH0OKmgT2nL
eY05EjBDI+2qgDHW32F3xMFgVBiRskvJstMS4eTxJT4b14PZxYbsPjmOHqQeuDFQadypTtqcVXgH
dSYMo98iYqjoRx1jTJUZ7v0r8OGC5tqs6VPLgDoAJgdIOaNW/LGYz5yc8A7bUA70jK5+HO2jt8ki
JJZcXEafC68zrjTMu7Ss5X7zRnAMm35vfJhc1uekWjRuFnEOUYiHcw6v2EyHXfKanpDmT4BgQ0YN
qCS8E/nfh3VMCyXUBlgxsT5V/WVSmNrV8kCyPI8/fSEdEEmUAuk1xjfPCUAyXX+PpKp09gVDIP/C
tYbaPfoC+z6IVm0Sx0LgOMwXyLK6GLaxMLhh9IVudDUqIhwNSDZUKRpt34ZnawF1MHzgncjeMzqY
+FoI/5OfdI3z3qA+XknNnA/v4zyl9SSfCkiYlGZTTIohqmoyPV5Ox2qkjBWd3d6kjB4Y2Q9wrppp
Me/5biB+On7rU9wT8Et3pWkpEtdIlhwsRo4m85VCeQcCgaS1QIBaE9fVzv2SJV+mHWztsay1H5jb
n1FWUQjDYHkynrfMCss/co4dsk5dFlePmphzfDqf3EZ6T9KPHLwx96PSKcdQ6pl/fIS86kGN6gUH
fb2CbF9CRfGeRz5z/kujZnonryHgFNFh8OmYzZ7NU7hcYpXaGNyftfVr2EvtRYoqfT9fc/xPrC/j
X4V1wc18b/Tp4AfF0fuCoNGuhrr3MBhxOebZJd35mJzScsEqjpVAf1+lw6hID2GsVYBYh625QccM
qJ2+YPhYYnaIUNfJVqO6wthLxZZhjwGbig0gww1od/VD6bPLc2jjZ9ucNFHaacIF/UIxn+eAHCbf
3GWRDAscqNlGd2nt28DtIT1PuiCHSO5HOGCXsQr0hVAIpXCbaTJpjXFlZg4deUhEKFQZ9SQDBdy+
B+1hCST/YGaUEYWHKUXKn4kEGNpElOAUStczOfdLimy0lywxOJoX45L3R3unDStr22AqFSrFReyz
3Vq6GX4xIWIoifOSzgZi7PvkQYcA4BkzZirc8W54YmngQHO0nsOujwa8UgLWSW2lq4H7UEdkXeu+
+GUBzkq7M/SKIY/cTF3U5a52G4SJcI0C2QGgvbFUwdMokWzJ7gERMTsIkbw401fZN2Bqes6EoFNZ
4LMc/VObxg74aUGMPmCzK3FH/OoQzjyDL5BWnMkln+4OADw5U6liX/10K+bXEx78eYNdJso5YNat
htHkpYLQAxfaV3A4rBrWXafZM5oYOiVH4wUi3McEu8I3XgIP16DrJbX9zA50NHzYSHAPylgSBrlm
CFP0G6Yo5O9BGPvSed6WAG1h0RqrXKTQSZVU+oL9CXyY7oS8LlcMuvKvgJY1AwqAHE/aOupYG6n4
jzNVnBA5sk/UpCNN1ltg2kDUlMra6PyUpO/Yay8pR0E4yvzNkEQ3vY2qhXQGLXrA7phZM49IDgG0
dGeRvmxt2bPOyS55wBGuIOzvI9X7jl7Ra7Z3FI9QcaGLE0vPrvTJqH/LwocVrQdAvaUa7WBtzI2+
WTottj5y0EHPrwNsnQnCqwbkbQgIGCQ1bbbjvMVRpmEXTaMZmFOSAXo5LlAkuy9TSXcuoQAsB3Tc
KEad1durnJdzavuNqAN1+Ci1zVoRpQHmcNTsTEc9zqJiYTcDTieAM5s8TS61ngzCsxPudGVUg7i2
xQvJSuDsYniCgBPcbLSOImKodX8R8DWnM+5Z+Iy19BO1hYYNOn6TX1h0+mlAfZwXb/fw0L+A0+TI
72ntNOg05Ke4DcqZvCn6bTYxwvo3P2kazH16+C6ejAjLjId0jPqQBbQj+FopS7GFidOMMgbKASac
UZk1rebkPHgvkBu4ksB76459HfmqvN573Nd0sjKCL6AHXOqRKvpuj0pRsWiVWdBrkr4LNYw+E8Mt
hS4LRPOe852HeGcBEMLDupGaXMeHcScE0CJ6w3SPJdElhO3hN5LKVq5QMsUtZFtLxMR9bJQhn5FC
r9UbzugQ18tzrC1rfJJI03DKks0JPAuxCvLQ+JeNCrCIS1scF9hGJ0ck/OgP1nrJtqUvO2Id9/MP
8uslnpTdpKD94GP0N3swEHJy+x+s3fA5tiggKZg4m4qMWydU0l4Zck/bC3cqORNLhaKKhhpkOOeB
F8hm7y8Q03Ola24xVgEimLe1OsvCuZCMXHLSLtySjlSiHaa7+HS/n7zROzDWLwMWEHS6nXXJuS3c
Duw7QHtJiJaQSxMZbCrRgrPykkxVrxp1Q83oYVTZj/Bh5UgFg4mbY3LYbybtEfBBG2rOjg4XSQM2
E/gi3G9GwZ77GPc1Nlzk7Oy4jlP71BUWizN7U/3TEfLasaxtPuSBnArgIs+Bsi3P/G2B+U3XO+IP
CBiEG1zN/i4djlisJ6c8LeuxOToRre4me5qE6cWRXWxKCmidLSSNrx+6gr1d9h6pXWMOfeJmnICY
6a21aPNy8uG3F7Cf38DgEX7RKka2gMQsBjIQGKl4aVJe6/PxhxRA9uCYMeLDXyEahwu5o1hKLLtP
sEs+kz424TeeGNnL3rvGDa+LiNXX/urTDyVwD1S1EqqngHUch/hj6K3RHsTcU733ljzDKqnhOstn
zjKH1VjVQqMrhVcWPQ2qaekfETYShVKb3gXZAdKQD7uwL/5hicEXJA1YHNiOwELeLa58IZDd5J3U
NCReZvuotz/knIxTJZTK6sHuDsjNycrzs6WY2ExaLTh57LEdoyBy6FayA+kNhy1w1fAzPsW7CQnu
hVKY+i0oUXuk33nxKFU6bEr3HaugBdPLmEFY9zXEgSMCI6KuvyxLIog0ID8B6evdwRN3h5LZ3QcS
64DIn2Vf6qQeMe/64Fbs86MOsLGsOrXlPea05tGSN7MkSBPpvNpaX2aNHTAZskAlaG2Jl1pcr0jM
nxSZrc0rbErxdEB4OCjhIb9tyLjAWPXalbgVLYrbBsWDnv6YqAY4Nzadt6z0qKtIgMl059SSfNPF
PdJXwbekC4vrbgCXMrdWAxnWTtu5WkXWSC9BK+UE6If8Ablr3zjT+5DGig942R27Asrcm3CN3Ytb
WyhlFnkCHyR5mx8LT+KaemoIXk30wQmGhhCGYs6O8w/AkPIdKg+nIrgRFHe+URY61ZPm0dOhSA15
+eT6V/oovF2qrYpm0t25mncYkW+DE1W/jhmGN9YqbL4i+ObdQHUlvnzaUcxK3ldtwj5nrtfpMGKg
5N+4EdAjoIaVdmj8KXwtzKe5ml1+Czv+1zwNmsYTIqTf97DTnbyAJE/c2d65wzR4OmcfNo1HrYrV
/G7yGmLgBpSXyCrmSe+FnUF2XhsP2QHJOs52NDkZCASFo1uAxTZW94cFlMZBc3ZaKtOaisxG9+NF
VhN3CUMA6FbXUy5+kzEnwBktb7ooZ7iPJrb1UOmGWFeaJxKet4dXp/nCQ0AhSHaxBSOcJ60amznK
GApLTayIALXYINWLgMiOtGtF/uL2vQbosHdOZCui612DOgA9PFn1kiMqu1ramGdsQAnxDosvM6wy
NIeIduw5Ee0zRr/Mnphn7m9HE2pHwFZdate9B7eExnR8G/and4rud3wMdovz6I3laXD2YfgPGD8a
N3CPWR69wlx0Jr0bWM6R+qnDqNaZMvvkDis72o9U1JVf0dG80NfzjIBAS6dHDT/Wk9n0Gmy1bbxD
tWdgMZmD+9Ci2F7XPecGffkB5ARp+kUTYQ1s9NT3rAypSVzDgkrytboovS3LwjPkqpOnbD2qadFh
JdsJm1EXLOiUXyHAOT3r7g7bCMtbxcO6JqXJAZh1QMek+BKW4E0HXDS8gyfgXavXSxpOrrxS2q6w
4xCYQBmDrka805NuhvmzGL6pNo/Ow0brYXqZvDn/6V3GvWy/Y1z1aOoA6Q/z4oLwZCdXw+zbQjyS
+AiSQh8SkKLNSQvs9QrrwYOsRlJmOGhp20nkt4PsRI9ulpp015ihuqdcumK3SPSBIpD0DSujbe8i
yHdGK7zHtVhrdvrM5SnfS0dMsjrcFfuuCioXhorfgE+6T/HqlehTz+qNGby7G2TTAKqcrsYNuo5m
0ukiAaoNLT7h3urJhspt05jeHXbxRZz93bhGLD29At/UYwjqfYUQdTSPfkEgKiGRPwTxuHFF+EK/
xHIhIoA/aA0f0WOxzy7B06KH2rFhjJNAVF5vDNHOvDmobxFu8Zis5YQdbYSYppePrw65s7I8b842
LfSF/J3jrD3+cnw5V/+4KcM3fLPZF4tlQPyPVVsfQ9WrmTzffBIehmpfw9L8jg534+LO6aFKAL4T
cM8uVfxh0NrrjZmayjT2ll3d7h60WZo0sX8xtMB8u3QUW0aqSj+PcSccP9hxd3J7QtQD7d9dwrF8
d3tWKzw6fKZZfQSl3220mz5xwfALjM6Bml1QE9m325tlSJMImbEWv3fWmwGtOOgX/iPacXRmNR2F
JzT4TOPBrdsAAyAiL/t7t849p0UaXPl1IzzQUGOymZwENkbTakEk68K7tJowXykQaaihXh9dBl2b
wLCtn/ohubuynUNaE1QH4bMK6Qt8b/QDLskNUt+ixkAvhmJgH10ijrh8felI+11vMe5rE+22HC8r
qtqkb8tZQOnI8x42XDoeBFZvHtE4t4ZY3ONKuTj8co1FbWFL5UYnunkWZ2ylmfkRQ+oC8+O2wVbd
e6AQKjgR6cyNyWH7mG3Chw/AP1mibYtXQ0fG7LBoETE+hl2XxiGm2O4TwIoTsoNsizb8wntaQpqm
DsbwnLox6g5uuGUy0cTECSIFnawGwWxZCr24Fl3kOT0+YOSSp3SGGu+wlo7px28oIgdsBfyuGCJg
6opSC/K4PtzFHO2gqu0lpp4Bvi7gtSoHSSOkHuMNq6Ou10gx3qMVVzNdJfnUkgqwF3nNHZ/i4UP6
g4EP01T8sk5ZAzoLC1v6Ioxa9lQepW538F2XEyYIUNC+BR+Oo06kJkei45h8p7MT6uAOCXJ2Jj5j
Hbyc6+2o0D9CpyOkWZxKB2gihRmNKzOQWFWRSniubTgyQVaTNrrSgK9UhQsefN5ektSU6c27JF0P
CWuuVFJNqiuN5kyhTstekLvY3EZruiMZUgjJ2oDFLR74+FQQWNjYB1qUrGrECaChdEmhDkvVpbpy
CU2thGzMpsriPeOLF9P0oxV0zoG8ozuWhIeYf8WAtwCgJSErwnP8GkqlnYsLlFSN+OBjxDbrh2RH
98mDDdOWRzFpMevWk1ChzLqM3gq+CtwaggXV69P9uB0Wdz9YL0jGQb2PghEEJizQyTYuMdwOhpfs
jtMfdXqiSFl00jGtZ7ZIQU60xRou5wEpOSrpjNzYHJQ6Xu05dvAt0iHWNQnI0ywHI87QfqJFTaxu
rIZLFPfkndyXiqsMwOPpQBE7iOzUqjGp5tU/A70itXIMe+ii05zISSIzFZtlmR7dvU/2Yh1TmMFi
mtwKvUMa50DmiFVMZ3sRamE9lCj6OJr55ersf6csCo1lfbGuvQE/br1t8O4FhJ8vs9ZkIY8NBrWH
WBq1PawzfMk+jco+3Sj+8AvbY++xcU/xTUvuSy6wl/XID+86hRGBvavqfaaPe6JSDbIhfBtTXJP5
f6WkFEGUiMuZqnd7oAQ53sEWPvNBY12Gw+vgBph+RCZDPg524+nLPJsogbrCJ5uXjgS5ZbbfdNeX
5Ryb2r1oLi/GMVNJPlQyUGpIGBYwZNw+7ALqU7MKYOB/vIbfX9/HirTgzY+kiA123i295DdpmcG5
QgFSO3wFssi8BMYxWsl1WbC1eWFts+k/uRk6x/e/6XbIWeg/TX7+GK89flra9asxbPqAuvk2YImd
6Vn0bWqsv8pvy4n9P33XDyUBRP9a9xdaaIOPPmubfeic/6FwSm4X4iXkahSGWMn+9YvlB//pi39I
CdT3Y3UsCqb7FViIwHsweBom9BJJNKTMkkE+20Eq+h//9T//93+v3v9rt7kk//n8/yqf5+RyKB94
0v7tdn9oCnx7jdNRffOtMB2xM5Ax9UN4//OXtH8jr6s2VXz8NBVPrbb6Y2S5v++eLvM389HMZ4kP
ftHQCSWxQE7GPMSCHq0BYcAlmYYQ8//jivKvb/8xq9ws7rfWXeHbJ3vFiBkveuGvuY9hoGQVdr28
zgYsgugGKm5f3Vekocdaj4twF2PK5P7lUfxGguBfF/NjirnRa34O3R4XEwK5MEOhEjoB/6SlGpMn
g3Jr3q2dzQATnYLxsKAOrv07M0Z/vozfqPr86yp+7CilUiq0wrgKyn2rtl16d+gcr//8JciI/2bn
qh08mZGdVbtN/AVZ9KvF//NH/rT7325dqM8BnHVwXIIR46kvw3VnXe4ZswSOlRriV3iMY2Ym1pOD
6TNyK+ScGziJ1Y8CoNNw7U9aIvaB15xZQ7ctoOOJM9lZ7M60Jl056oNscBnG660fZ3hy0GWAcGY9
xaTrDvaGtZZBuQ/rOAs4JySVlIZFw9zg8HjRN1nTxrRiEo/WijsAxhDxw+iuK3htXIi5H64lBE0n
33c3yw1HuhG7qsio3gjBczqcAK+ggDWDfR8bMWN7hsHX16jck7O86O5OZIDPHKCM9xg0Lmy501JQ
SuPpNT342TvcnrJMPKexZJutWs6IYdUHxNys9JOWGJGJjSY3AytWOt/fCYqIMKDfxsdcSj56GE7c
jRHOlnd9oFqggsKZ9HkwULffBnFyBkAAeCDM1J8ZTeGDFD3FqCFCx5nrQXo1J5WxPpHGQU6BY5wx
VghF/OHMIArBtv4wA6PpE7JEc2c2kWUfUBGC959FOsmWH/4fHW+KC9JbkNYyuIjR21CCptnTQ/Ab
4PxZiz0/GEtu9ewgVppN30QMfFAFKIZ7g6q5b8z25loyxoMok7OFAVPFKFDysCBQHo2YD0kZXjD8
cNsjX+C+aN8YsrpJeoKKvGOm8qHCwGF92daYccRN2BU88THtiTtVZIsiDFicCTeQ4TgIsmy8QVbL
Dxk1sp9iZtuzk1hfRGaH6WxGXiTSWXgRa+6CKWBuKozhVZvHoAPDUfP85dyMrZHk/x9tLfRbspbV
e/Q1aGqaO8fi3mVXhCKRqQtn4i9t1w9b/FtH52HDz+ZvZwM6EnbEJfOkHda3PmECREx2/NLO2wwA
FIUfx6z+Qo/hYep0C71sw0ikCP3wLYyRTJ0k/Z0hiRohPNNTnE24NyZQBGmC6LSKNePCLvtaLv9F
5L/L4tc1PXYnOxFaL+GC4/Nt0qEK24MEhJDWcBYNzDSiXh+a2yS39U1tZAySbJixMkSw3AkxlT3+
gMVtw8ABmjWXQAEQjI2NYWeWgF/up5bhu2/Bo9zrDjwC3uq6aU4t052ieK2JwM1C/t7LXk4lGFCD
RA99/C5iY8bSddYj+gm+YmSVoAo0GUv7taIl132TZAx9hQ6ETreeubxA3c4CsmYMf+1a0OYPoCca
x/wlaE4z3SDCayo5WjM4gN6UZJm+zqAlPZDNoDCHtQA3+ZLETnNvROKLowtcDNAOXkrBvq7EeLEF
IpR4kVGIhTyookTSCpMvD9kefjmpT7B5t6sIS4i9l11sO9+yBinzAfJFxIMmBx17KbWMFTFKYh7z
VtYRyzEVFw/r5U9hApuMBGVZIlFKnkZEIU2JKANBwwgkXwXSkz6RLghHG0KGudZMKsZSjxxnkkJI
Z9dEKmxAybn+8Hdb1oYNxZIPcxcMIcKvfQh3JemUcBboGU5rwVEjWfSSC7TTCXiKKILhSNdxZ6CH
R0SY+lBsmat2TyO4FDfhTCvdXvHCwq8YO1HG4H62Qr3Mv/N+7xC85KxqfndyJiOzQmwBv8SW/tqZ
6S9zIdzB1aViyBlZBJFuEQJBmcRiNKp1BOfhmcq2wXa4trYypd72TG81ze76Zkp41oQHLdKMciKP
CXyVJQPsAMRizg1dxfhlshxXwxshW1+UNkfD9gKJiSXBlwdetJVKmPJcyadHsTHpdRghRGQjmjZY
Icn0JVgBY1QMg2qjTfcE6iHV6fIlBtAvHAglKoT16VZhUsmd+Tq/CGA/vg6/UWCPF1m0FyMEfKMZ
FCjChd8X64aYSBj56g3YE5KqjACFH1uDEbWJ/yRuzxzGRAjJV9+5OcC7J2FuS57fXIhoQ1Sl3SKi
1EuBw2nQCUgJrk0hOvGni63HXUVccTCNeVfwo28C2hnLM4JZwSI+c6oiLo/o1jbKoZ9J/YMB8c2I
TB0qMvMyRs0D55WmXM4GvivBwj7zl0O6N1GaBdPBQpjrBfQUAe0asG7IHRsmfXXPjK9hIFez7mOM
AlKWuwtL/i1jCuuAd8vjSiVvWMp92Qt/sBcTnLxLvXYcb28sgu2GL3058jjceA19yjvNk4Yxtga0
UbiU8WxvjN+Cudqg1Hk9Qofr5QmLcDUUgZVtcttcBGBxE1eCriKAQshKSxV9kKDAhYAIC1GOF750
G3BesfOn2MKbExCcSz0dy2mNiU+RpU+nejBFR2HRM78xM/i1nkte9omchJ02dkbQTyhdITzpDtsN
kap0rYoUvr7wpyvIR4L5lYIP0gCvk6bJ3y4Gg83Mqif6ahzz1srRQwQOI79WhAz0EjYYq8NIb3Yn
WmNMotPZ9zwzh1arisGZGHpgQdNniWhPy4n6A0uSpnMh7PHNjCsX/or9FuMt33kzISJV3Do4P/xg
uP9SOoslRG8r39scSQJ6/UnPAIRpfDfdFefBIt8MTXCLQmfvG+RQziZncxR2jg003AjoQkk+Yoif
qA+PURAmJrDXzAWCg0Y+N3HCAv9hZUSgVj04iXImQBGzvrnhTPlkjiaszINsJ/JtAis5kLuMmZOp
G7fEGNRD3zL/sM4ZONqZ7WnC0BRH86J7BGUh7myjFOohkWHhpHqQeCnbvWtMmKVhxcNikNGKD+Zw
Y46NYSsZ2YJgu/JcOStysE2QJ7Qk9VACbBqLGsOmj3CSN+dVZgd5qdMf6xnV0iQsvfmNQkhIXoeD
5DHuhY8VZL7xYLkyN1468uQn7GOG7oZvh56sASma6wFhJJ5H6QSsLRvYFqvUlAaaS7Bb3mAAf5yc
cWvqNujwWWwX8oK5SILmlI7xhP0IN9sLUkUYjjyTT2KpoiUKy4KTssvkJQlnoY/Wg7czm3HS9afS
g55/9Zt6COGTNwdMR48Kc6abwSqwadS2szUNZr0CPvlzHt/9jfTpv7J4meX/I4s/qJ3d81krz8Fk
NsnJZzQz9A13tHRmy+ngSgzTZ4UxhZ1MrTx7Cx8uPeOJnLM8FTKFkx5J4s5WwHWGA/nxi5CFBZ/v
rBN5aviAc4OAtMEpdoMfYvrnq/9t8fnPGuRH8Xnat/an87fzxKgHitWvQ2BgZjNOOMnPyuymyP/8
ja3fVVf//MYfBeet8/1gac83TkrDzUoxjplA39hjhgl0mhPp6M/fp/ymiP/X+/lRU36+u2590/i+
2TFmsx9jKStxZXBWJGRri5oD7CB4sgYJDWEhBUl09dXeEEPlyMis85frkcXjDyTjX5fzo7g8XDuv
d/PJ5UBr8vztn2+2/bdP/wHQzJvvZvHp8Ok3mVP6iEYZroRKxk6emaWd9oXcEEG+M6ben79a+dt7
/QHRqJVWNE5tvtqHPzWxMsLZhijaccMJqVAvOehOKQjl053hs7z39pTAkHehoxxd6tS/XM3vkIR/
rjJ5tf/Ylc/ytG98X+zKHTO3A5ROSEPDTdyLwmYYZ7ARss3ViLIo1avhk1Ny7T2oFkpbjkH++VL+
I7n9h1eu/JBxrO6t+vCZ82QYHKC4K/RZJ/JvxjoexOjsYxk+YZ1RMecy099b8T4maFAxWH1SaLh2
7mvZOiMUDCP018E2uBsEwMpk6GnKQ3ya6VvHcd1IOPVJtUgOqWhzjQZn6QRznUzP5KDRRK6AExec
Ry9p++XY8qQ/UwylAWtxZ3s7y/xQ90bbvwQZuaP/dP8/cI72q3ngdXD/E/dv2NnfPvpH8J0fL5fG
veCjP3ocQzQTSyYiURAgcagNBwPlCQ3LdDsipf3zW1X+EvaVH4GzaM6f/aMMnJPRi1dmDGTIrDgx
l1mDXH5qUDYqJKGTSg/y9KPn+fMvMFXrL5td+RFJUXpvqKcd+NFZEM2YDCdH3YlqSaJLj88JoXn9
dV/97YH/iKb7vqIqd3nbbPKwMFi2L+GR2wwIp0eBlNKqxdGsmgQbWEP6RDNZZIT10ejPz/93OuD/
jKOKfDj/2OCl9ikOjRsbXA5VPhFiKIxtS1ixhEeyQlgshBWvwxmRb8uz9W/nfutvC+BHqC1299at
e+BJyFFuqeBy0sf/h7QzbW4USaP1L1IEINavgECgzbLl9YvClm2EJEBC7L/+Pul745aGdhQTPdET
Hd3TVZXOJPNdz3uOFjLQC6ZhYK/iFv/tAfVMK5rV1y4WH9r0P0i6VuQrMETYoHbtZA6RrwOcaWwv
w5Qo/O9Ly/9cGkJkU9MkFVZmVTN6S2/TujobVzWD0V+jBsGE+WRXu84jduTvK/3TffznQj2DLZ2K
cdeeWAiWarLRyyN9wYTo+O+r/DzL/zzK/1jG7NniXMvTcpSyDElMcIE5IZmmoO6d80Zw90ShjBSW
vZtH63wqch150jDGJJrAxdtpEq8onjCok38Nke/K/3xX//lz9W2kOj7L5pGfSwiqwkxzXNNYRwZt
0sA4Q0o8cNq/3N7/XE9895vnY6R51F4k1ktgWxO3l8ozvkax4QYcur7ijvztzHum8qLnanW4sJbg
+ABJ09oPT9t1NE1Z2PCScO9tyST9r2cD2J+YZABQuT5RU/n7t5fFi/znz4H4u6TrhmLpvW+fVJEe
5aqcIcsAGwRM6VD0d3hUqJcWHeVGoL6P/4VW7j/7O+Ko/yzb+7StoaOHvlfElYPDaE/B61n0KAfj
jN+v0J91ep+0qc9j+aKzPSiyINQol1fIm4vpGVCK6M/vw8EP+/ub/bNi78OerkpsVhUrgnHw4/cT
jINQaEIS83m57zb5Sp4eVvFjJKR9rgxpALJmhOVRofJqBRl4Sc1t6POeh77z0EGI/35zt/ejUVmd
TuLAJ8pTyVwAQttgEhnSXTMrFXlDbcJfUpr//MI9p2jto71cjaUM2Ie+TgOV8shdR6GfmBP8ixxW
wJOjz+JJYXR2KBBRhnbbc4TXrBRaq3yEhNo/8xLVwxX6xXTaGQCjBRzvHCo08mmJM9mGigEzhAUF
sO1k4HWJj91/XbwsGZ2/sa6aUs9THKOmbZLTmMsAJaivOznVZzFEkW0OwBqH3P9vj+p2tZ67OGwN
daTvWa10LEg/BcI7OJI406MUpCxXhmRMj2pJ6QyGXeId/WWjcs+MnM5j61oeWfoyMahUCj4lenUO
XcLJ98CZDi3VMx25XphSJHZJ9TKQPQl0NpUUMcBlPZ0oLQ0sN3CoP8HAzcOppbyMGqvNNgv4CN2v
whbzcMMaCP/MzcbKzbeTe2bDqAlljlve51jUDMHcdhT44Ymz5yY4H4HxGNjXbw5IlSxN01F4GMtq
7xjNo9HGh5T3CUvjp0X7EW6txwvRcoeu2CNNj6mUUhWWH4eCmp8W7j/vyp+Veza5VKTSOF66bKOs
lRDGrzsdwiVYapknZXVo7453y9M0fs2XAuo0qNP4m2243XjvpE/jU3QwLo14JeXEhNyLFqijUxGF
BIdc3F8PHLSwNX/bbs/ynqpTYh4qDprKeBhN4WSGyiryt57lvCrTdlZSeBgygL+kQVwnWVcVk/jU
MrXee9xb6qg4GWKTk62f3dP+pcCdzaXVHMVuBqrv9XvNHdjoby/FkGRdZlVdVX/CuduXYtTn5nDl
pTDyTPd3DydTgwVI6Wr9jyv1fEunZfvkULISw2GeGGMTQvA8S4C1AyuJV9D/eIZkCtn7sSorWs+R
KGUrlBCKDF0A9Zs8Ywzh3/5ezCkPfrLfj+/PUiJSuzk+q9byLjJZCrpY2HSA9zM4A2yYNs/ApoZW
6nklbR+bhaywUu4q3H9M9Qz8J5N7Q6c3tFDPIW2LbYF8xlVEeQl9VfeDhjrul1HroS395hRuvlM/
jI2k8miMOrbELGjYvaTBZhcHNHLAJA6uNXAn9J7lPJ7HzdnQWavyPhYfX9qkdBm5H3pOv8Ywt1vq
mUlLaaVCu7KMvKoQKZARaUKyjuafRklHUDjQul2Z8+yFgfHz2zwHwTqYgQ18QL1nKy/auIvjqMw2
5CYppeEKCDyxy+D3U35zf7eb7RnJrFHa+qCy2ZqmynWi750j4wbk8jt6ZioschROGWVk7Gk1Duk0
tS650GwoeP81A7z9MXqGJa6t0TVC+5sL+9OioEMs2utH73PgCQ7d155dqaIMCcSCgxXI1QLS8Ss7
VAE6XxgfGkrwB7fVMy3SyLC6SMv5coHswqzK3AUwDtFwHbwx4kb8xWDqPdvSlGp8OojHQTNVp/K2
EUyssAE9otN2//dDHHwhPfNS6dtj10mspfidd9q07xIgGcQNEhpIF8YetW+Z+VNs6FM6h5sB8qoD
hnsILfgT2/5ly4Z4RDeGO9uOjpUc8y0Z06rst01h1/Ay5va/CXwNRUHfT1Ys1VB7lzM9SFFaXPiK
ubeoJ8CuiFvOdKsBiQD5+PvZ/r6pm8V6F9Q4Rfmp3rMpND++BcCLClc7386eBtZRfzUxNwv17uZR
uexj4/zz5K5P5mgiK7ARQxkbL1smAwWYnlgQ8jdRJ6mghTUs22DmqUJpYH59FlMBzMi4UAnTRwC4
Fia0R6fpF3R8YBVOExFbgduniFO9Mzjn1QD0cjjwIA1DnQKdEAqV2zXaANPKOyloCTCqJHtZqMDL
ARM68MKvEYWQ8RIK6wf5OQ6raQM7C9yMpFRMjDxfH4WMxhtKF1Om9JHYAHEsqGLFoBxWDGBh5BcQ
2Z6no8cUrMbDFRIHw1V3I7+FRRW0cFB9SyD2IbC6Mp26j509jBPzNKzhhILPxy2eBIL+lE2Y2TmH
DOMIZzMoiParRbr5Dr2He6zGjanl+Gr4I7laja0E90fwMo8MXU4HPvrQWr2Hm5rVuDNPXK6zm/IV
4F3wMRHGzwTLYA4ubuo/nuefjfVDYes6ts76ngt25ssIVmPoHVZA2NhiBbNHqoNHgVpooAvzawR+
81q1XpSQ5ZW5r0Xs8ySyjG6uoCWELMqPC93fV2/xqz4drOYNHKwm/vuNKZJiJVGlhIOFhF15R9rD
Dp5H/ijMw/XAJxTP8m+n2osMjIM2apOCU4Up6/TD9xtPLQgXync62NAGqMioT9L7whlaeMBeaL1I
YdQdz1GdsUVIWui3oDlnC/YmrLs9sMWhlXr2ttCK00huLyIYaF4MQE1oXkBbOhj8iNv+t6Psmdrr
WaLQLVwmpjaMw4v7KuaiB1MZcTB/W6ZnaCXtsrdSEWJV6LI0/LUol2PAPoD5GvdMTjN4G4cOsGdS
qlJTLm2Cw6qYwKB2IrjUBPPckJbj0AvvmZPzFoGzZMvOmOYJU26kAott+NHAYwEBI5LwYfMETPBf
XQ9LlhTJMMSgwn++tauVWtVBO2cbCcLSgGINnc4MkNxguvb7h/uzUP9+7M/atSm4hyhG7eQXED2M
IcGoCBnAd3qv2J8DG/vdiPxZr3dRrLrU8tMoFbEpKtHv9Tt8KcSmLTBsn/HcoWcmDOE/7+Wf5Xq3
5JTWh30sc44wb2BAxPgMCO34k5G8oaV+3dmYaRJT0iTLUMV/vzGPcSp38qk7ioBR9l5Qb3HvGuhI
GjY1WP/+NRC+WatnIIujdMniOBbb2t8pIaIG0+aHv+q4iQDFDn20X0/xZjlxiW62pmuX7lIfWE5o
/MGoPpftO/hliHjrIe89tFTv4ptVUl4v0kE8tw5B4TjckYHq03j1v+6pd/El45iYVcOeRI2u9KO3
O/HCcgRh/1XaQnn+J7DmevxAwm6OT6rj46iurXQz030UjpcySNOra6wFSpNJtqGL+Jv3vF1OHPHN
cvJ+e25GrZlyOV6UcLs2QzGkJgPZPMPOv1Q9kOX/4lXfLtm7+2lrjNVtyg4vEwEMp8mnA90U3U1o
Xv1/s5hsqkJ1XbckpXf5VbNo26NmMJJJS9FZkNwCPhGBFiR27sBa4hb07Yd5s1bv5p8AX1h5wlkK
xieTgjLDjZMN7aZ3epeS/YkOtvM9sOZvnu12zf4TMHhu0khPcdlFIOQrfBMOqcOQKR7/ZrBu1+m9
gG6cZkWT/axz3hw2eyCT0MhKcEzEczGpr9iFA9/2DmJZr3rKndkhGDGsHM0EHvTsF4vDejCO+O35
3/5MPfdwTLI6ya58W0j7XY2qHuM64FmQMRgutQ2dc883GHKWqteK/VMS8rfkU1+qbe4E7vXvH/QX
yOdYud1UL4So0/qqjCM2pfj7O0E+Ea+eGg/1jRbSMKGudt0V8AG1mANA2dMhNMuv6fbN+n043D6V
pVSqfzZqgWMRHa3ae/wvgtqBG/UD4bqxPPpF0+RSYSEwz+ifYQZIdNcNRZL/ossvnt5fnubP9b5Z
LDVO1VWXOFV9Pd4ZqGWcRIdnLQg6YOaizmU6f/+OP22yv63YMzz6uCvOF7G9p+bluASbg/mhiAg3
jkL5Zz2w2tD+eqZn32nnWskwPUTuiMIrKEyJ/m7tadCE4BGH+zoDD2LcMzzXWm5Hoyv7g2n2Xg+p
NcnhNRjOsgYeeR9JVteVrtTdz5d7G+ML72pPcEwKqp+BM/zVfBOSSUCpVM3q91elbWxk+KaU6hkU
gYzCHdG40wPVhTOdqZl2JtiJ9cnAqr8+g5tVe/fESiulOGxZVQzfxKGgKO6IN7dMIQo46P+4Wu+e
ALu5jNSDIlKTaMpMI0o8ID+orWwng3WHX7/czc56NyS/Hk/HBBikqKQHFgND9MeD4rt1GQf/X/fV
c09yk8TXRucUL5MF1DIoIYj5sVBYkstA1PkTMvzjZd/sq+d2LmVUJGXMzXchAQZIcUZuE9EhhlhA
AFPQXhkLW39g6MOFvuAB3pjhMvqvUdvNj9DzRmlbyNmh0dLNYV4SRAmhKDM0wzRYNYyp2vFnQ/A2
WIf4tcxt3izb802mIhdtNVKFwz3PrZfV4XPzrDFJ6gSnu5itR0w5wcnEtBAAaB4olHhDj1Q8h78c
fj88lq8noyosPnTujh5GSBc3ROREyDt1BbOvM7jewEn/QAhuHEfZXA/1WRgF+Mfm0VQMYB9Fv8uG
PxqRgD2sxnuwAQPP9Fdz/uegFWE0blc9nyoDhFwKBoNKAgZdjIqq7p2g/2Xu7V95j5vlejaoyPVO
Lrd8VxFEYRUqW7qDXgBePSbi2unnwO5+dR03y/WMEAP313Mkc3ujpWVTHIEJnl2JUayBhQZs60+v
7+YYLzpFkbri48Fp4jXzzgVdYu+gFH6FHmxgsd9qZzdv42f242atMhtnpFFY1qeCSXIxmdk45fw4
dDOG7n/P+DTntFLzC1uqPKHkiBo8yk6+AbBKII6GWr+/R4M3n6pnaLRtqVfj+sdfmIhJbu7hjIY/
c7DJM+B7lZ5liSspvWgZ21LXhbtR7gIIxp8vLp3VT9EzEXToA3dj4BL249ykys98LVYkMUSgW/R1
4ZHxtswpD6w08Jj/EegeGoa49j+vK5oiDA5BIWYa1UCoK+geM9gxsODQ1sSzuLmKh/pwadWYBaEI
2N4JMu/wDD/mYOgytE7PbEjFUc31Rjh4BzVnAV66uBpKBqKdO7ClgViiP0wRqa0OOJylCq8qEQAV
ixmL9Gl/fxgqp/6e6v658/3Itq7HbXO8cufFKM7h7vAqb1AkBLQYO6tmXjG5Lwok1rPgTC0huT6H
LaOTMxWVIqEvfmCS/1LQyBk4ggFP1A+ErX1TqNaeH0sIhY8AzEw0UEA0Hrb8YC2B/gW+SwSS4Pj9
X8Orcc/q6Ccmx8pCWB1Xg5UBWuWf52L5IwQ+lhAxOwObHbAHP2ODN1f4fG2N+BrhIhqKCMKcZr6F
TlUHYPcx9i7PjMkPJgC/zCKSet98+J4R2sbVqDxanPAFxCr91/Yd8OMcJn5cLz1W8IAFGXEHvfoY
QlwB/ECIBvgVchv+cdl40DqTkj8/vEur94fPgRMZeAGqeIw3J6KXVXk4ynwCVFbmH7F9ryKPcGac
N1oNrDTgYvp4zLTcX5S65q0x20AkEB7fmZzfJXMZDtqwHXScv1c8/hx7vxZ+3O/H+0Tm2GXIaxp0
GKGYx5e1DM1UQI1QmhbB/MP2QfA7DfqB38/VBMQwpnSnSD0jlmeGNj4W7U+z5sR0h+Z9Qd48Rxrj
X3UqTeXPUsJR3HzC7gq/VH0kqmspsibIQu89PUDSKWhXOfzWZ+f6fJ026WBF/nc7/WfdXiJWjbdW
2+75oBqU8z+PyXmOh2uEv4J7bvfXS8L0o5YfxnonspJ68tMZgsJGiIL9F9WjoT31LNJWt+K9bNUi
WVecNxBL8KCciSEH6/HCWf4z4fhzeL0IqNWPiWoJz9Ps9sEWkdivbi2vhYqmICL4V0/vz2I9CxTX
inpucy6juT7MC9cSFJU2o7CnBC56QY0ysJ748n/Z3E/4d3MjKQfE21Mp8owHejW+ILZCF2EhfcqQ
e6N9ViK88z8uKd7j7ZJp15jRiA+nLg4BhJY5u9yYQTqTzxQ+DmSO6hAAYuCJ9ws7VXQRsOeKUK/z
4in8OVB0QF3/MIgyFXfhb8fZsyXA9crYysXe8Ag1vNr2JvY1RIgZXYshbs6pScC66F2n1nzgWAfe
Qx/yrHU0gEuVPVK8ogwhCKYev5NBkNTQUfZMSZNWo1F14DUICJRIhu90JPiIwQbf3e9e6P8/hR9U
y809qRNA3LnJhgTzTQ2hFuAlKDOhHgZVBeOEP3CAQzvrGZTubGTa/sS3G0MTsUEnEIL7Go4OeJT+
XXz+Z2s9k2K1jWxsL7y6hDIjOEHIJAQl679Ocv6s1LMn0BY2cS2LTUF6TqUEECkKuxSkhrb0e47z
/xfql2VMvYjL9shC3Upexe+6/xHBMhXP53AICwTiYIA4cD36dZmxnuWdfGHBI/g5RvHRxvlEVO1e
plHKvTc2A9dDt/ShPfbSKktNCusig6NSfAuM3pi623dDO4insBP8drV/2DWfh5fzqkEwqF6ePht4
tVMoEpFAfd17sk1/bhmhOw6oDfw5zZVJR0VJ9StogaFp8tonwzsH5pryvbelUb9FkBpaXvsUjFed
l92bPskweMsxwf+LFhwYG9FDIJGItbdQ+KUvohx2qBzrpZmnHlScoLXrdbEDo/mOTKI9DgTLOxCA
dKInrhnWiKyfNzo38HR18udtkKy3rjGRUMWrHG1i4lA7t3m+Zo72rEChPXKqh8PLPnVOn2eEzsku
fXOdu2dkWOuQJtVEmxZBGxqC5oDhYCTxgqe4BQcv5moAnM02xRwFeT9bnB7kaf1mfWThNuQHll8u
SGkepwmDrgZkEF/SKnlh7JPpVx2Ovh0dxozkfNcFGwRkQcz93/FqiCdn4wx1JPQaGF3V19GSrT4l
KAygVHlPCL/10fahcqeG7N8r1yiDuJfHI+f+1YVCCxOuvsqBkJvx2pk5R/kon+mImzyPGRz53M7j
hXWecLdcC3Kc8qubmfDeLs4PzQeoywxlI9QEPqqPYutIsKwtOEVBRysmzvGj8y/UPabmXHrIYfZ+
tt6VO8ROJ6gonVLbAPwn2crjgZ80tLbI3JuBJjnmppo1yCtjgCbj54qx1/HsSE6nTbVupmQ+w9AR
EbFnxHaGY6ns7VMSFqsiSBS/RokdhTIaP5AdNzMTLRhYuaEZBrd6DCKU3KzHM1320s8IcU/8slCK
FrXpkFJ3KkVza3VCrhzS6j1iIe6p9UpC/vqh20n0dpKJtJ1oha+hkJm71UspLQrqwHlQ57Z1Xre5
J+Uevzk2nWMXpMwHJJM2DjLVO4GY9QvYwh8SbvlKhggRUbNDkNNWQbwLzZd36TtpXP0b9ahP6Ul/
UuHBykN5M74urpkfp65l+RbQ2M6p08lZdcbI54UlbKOKr+302s3QZELzqLUvx2m6n3TISVAAD86W
3WAbJG6WGZ42EtT4ECGiI1a7o9IuIJKu7OzdAoWgI9dU+tv0q7ist12QFyF7K2FiVyf70j9tFy3d
O32mGUHZBWb2NIrn+mF6OYbW0ZNRKykdtqEy03llXD0Yo8GiP55ZW/JK+Mc05wj5NoWBzC0aXwO4
Z0BUm1wdKJpPkIh8HeAurKCch0bVK9YpfQuyyjVsaE70yoYdc6m9wmxuHzZPCsTyNSavhiwt5xdY
AdzK8xOc0gb4OWQ50Ld8/UTcIBRroFpBcg5xPrBEJieuk88WMPL4m04dhEIPBQTISMKgN1m6SPoi
LpIxA4amUZjOKelwCUarWMwrL4yHM8tqDtfksoFDbF3AkeblBKVQDu6KDOnPb3MK9TLQsJV036wy
ZIlQOzk/Qn4wQa7m4iDBAToceTikXxOUOyGQn3aCEzB+SN+K9fG1eB/tf6R0EMRE/Ovu+TQ7Q9KW
eB2ip4KCjqKHo4EogHt2JlhOk6f6W/K7B32pjSDAPrvlREITBAZ73sH5Lj3Yhlc+Eay88fsEMfdd
slR9edX6FjUS0cTYLuQHc5GiC5NDjJqhdLpfKK0rLfOX5kX6Vr+J5Rjm2sQXhzfTRZM9NiUOjt9b
3mTldHcZp3y1K4AAqCpDae+d59W820RQZgvtBUyPNFEn2vxyX963jxfMmxrEjQ2NwVb2tjVE9c55
dXIvCx4eqa6OnsUFTB1SWt9bkOYmGtiUvEA2YHHst+OTBFMfmk/h6fW8St2c1lPlSky6Ft6IsWHJ
OX8KcEKGorK8DEYPHMVoJaN6L/QRUN2ibHYlPEz8DC7TwmPAExE8++KqmGcF9MhxkT1GOCY/CmRC
Vv01fW7vtpviWX6WdOesQHR6NZztE2PkReJskWcCwJa75vahhGu6m141Ly/9PHcXV+VVvk4SyOX5
OyqTYNTdPVoOq9N2lWJLvzX8J0LskOZBjbmj0sCTteBWXvIz8/K6l2iZBjzW0QOmqjL9BCqikrj6
bEyxQgfY4o/TrTbjl8bWQ5qusu0kxgNFbmXZVy6mNquiSd1OTau28Yx7Z7wiVthTSjo4kWRHSLi9
Gmeb/+kwnqKXS+2GdmgUXpGZmwg6MvShQ+TFg4TeNirwMJm/biHDG69GnrVp/fOuetERHHw6oLfF
pOFShwp6Bqc61m4/x94ZdyZU//g9aIDQBuLC4Z+9WQ7H/4OgXT/P2299bTE98XQOGDSwdts1+im7
bnWZmOvTvPWTj/EngskoIwQKZK2cIlKpsBGH2q57OWy6F4bZVCIAdXLaqA5DuhQlS1TsPXTz/Dhz
ulnzcXlUv6RFN883x6VBRgkbC9EmVTwXT3HaJNms5Kd4acaOhk18KUPODyUPbXdcHu/jaTthGAHs
5fdpfkACFbMYP+Uv5pqa+fhF9RsLi15Agz8x3NaOVnv/Gh5r9/LNJxAWI/ESz5pfOKZvkwf/fdi0
3ypCM+aikW1Fs/mtGjPFO+UewofQpOYTe0ceuDSLoL3XVogQwen+VH6UiOuZ/lW3IyptzQoi/Vek
tJfIK39qY1xLc6cu1aX8KTSlJCyNIESMlmN7Sxpb24iQBPG96nerfG6t2tCaGvN9YK2sXYYWWWaP
VxHObaXBv7Tb3zHLHSp+zkAHBIqYiiV/WKgjR4u5Erqm6D996B9XnDO6cW/owd4dEbei+xig0uLu
Hwuv5QK2RHb7wJhf4C2+QlbS2Ol6FKBOe4CE8AR2UJ+a08Pks2Ff7dPhDvkGMvD93Xmu+DFnL7tX
pLqPs/IRdkQCMkRrbP+c2pdFNZVn+4fkEcW/09ltPpTR1EqDFIJBQnxp0cyzJSwHOWnFt1X65VP0
ns8JhiJwbwJYQEY1jZ6jZ01xxDGOzzaCGEHKBATKWe744SlDD0H8yuMKP01NLAuvj/H6Soh12lgr
PPhqhIr5cal/d/sJ43FHys5EgBC2oAK1PN1JC5SOfRXbyt0NDnDXiUJ6+d4gEp29R9MquL5HS3NR
rzuEo6PlaHdCYnGP+vukmo/Fw88Rs5twubkh1a7kp8HyCmFPW3/bc3VX2kYGDLlGqSHY+zw+ObA+
s4nqR9xYMUKuh+1Cnpoj+7AyPhTa8pJToSilOsVG/x5jYC7cxQydcea1CAX2d8l9E2RhxtFu5+Ol
MrLVoHxNDjA1nxh4PLyqk3iqN/Z+l0xV3VbQh4mdQ+fJpd8Aqx0/lacHkxCBOGRec7vSuYWMTG6X
38wO7d3tyc1pIOfT5rwmSmjieS35V8mPWnurzvQ3ZX0FSbp1mgMqEHsQBdvvaCoh9Rp5EipAidsm
xPXIu3nEIbgABowRHN6vcahexlVjyPlMNjlGborglbqUCXsv7MgngMUtgLVip6/1BV4cZW7uVrbk
24XJtEHNS/eZWArVZUGhveASZF9QTEJMkjxa9wplGRPU4uw8i0L+j2UUju4V1I1GUOA+V5CREj85
JCATkpkKEjTi3vEc9S3iR9IdCC9sg1AdQMb94XU83XtKcPrQ8TXrpLE3uD41cjR0CUhIIzuHjjVC
rnBjMPcjBSW6wjxNxbasFYFpelmcLmtF3lil3Vn2TNdm6sktD9Mk9xAc6kZe1E1L1avjoL18WFsC
ZNckf3hdCw2ig2uOp6XsRJaXXSb1dBwIBQoZbnANLeunrfaMJfppYYXyhQSr/Lq7O6As1C6Oswx0
03GKewwSEqUqSJbyCwfmnzeXp+N7tzOOHo7m2hLOuwR7xuf+Qmhjwc1ISHanJmhf44FYH5VyBCcU
dGNH/nZ1Whrv43cZH4veyzhMrGCURfb44pSMCZT312JyrexWseMtKC4JH/GiLaWHM4cMGcJ8tEY2
4U5eHFfjGgFtM3XH6I8tt0yP7efHJ2QgxzuJQPzitN8l2d7Vw3KWJK6U205ejJh250W6AK1YxzkJ
GP9g5K5KAMCRoZ08NaBR7khYeUHIf7YrensOEVVw9tAGJderIVe/oJ8bLYxlQjrH/fDV2t5uIvwO
LKVCJ9YtguMs9XBAo6n5mj3GdJB5eBKsA/Aqz9WdjNKa7lr3Zu3E62yNY5/znmbiEuHDIQESBJwJ
6R5ZqBs9HfntIcGSglbjls6A+lSiosmo2zovbfW94zIiA4OA5sVRj2ExdsbQ9vPCmMR+M8m7cMZI
zG8JChwC9lPuNiQm36fEOTZuoRI6JVPrMukuYXBGwptZX5EgOJL0piNJmXgfWyJALimU+LxoKRjt
tnsHK99cFtIxLLM7Vd5kKVY/e1JOrvkWtysD0W/T12GtTu0RvOYkFJatQD3fTff1bI92D7F1MlPW
dSjnk/jgtGuTYREN7u6W0ENojeHiIrsjpC6ZJjeFVDpMmIjqJRN5pS/RwGRITmI+UVmo9+UMbckp
2tszlMLcM0y9ERYcj+4x3LYSBiHf8xrxd0RNR2QFcXlS2K0KBME1xwRE1Nl7eRY/Y1GbFbJIxuay
dbjClytCwS5/R/lldHegZW24wgcfvlo0D7cv+2mLw1Cg5D/50lT+ItV8QvNbqLwLrVAc/hLbHcNS
vGU4XPpJYUpHW+HSJ1vDhkH3zESO/lJBiO+1QSLYhwJYccLIVd6IpHJvuyBdIyBbXHme9b3FBbrP
3k/z+vt6cZIl0CvgeikhcbXRw8LNITxPH7dOvcY10po+YoOgn9+GH4TGjrWINoo3PtHx/wJ9/l4/
5eAouD5zw6meMx8ml/0dzg1mdyq34IsAO+lOA487/2RT5Hrp1AlVJ/dRtP/UxZa2gzhjCEyIPr5L
R/cV3ku0zuhdjjnK1jku2wsXWYglMyvrZU4xRU76/ylPX981Ymi+KHWkKyjY0o7fazwnfP1gjVEy
ADudeEKF/uzGSwEKZqrzpWY8lO7HMkPsBok1soV4eYUffXSHdh+aRnmQwKBWQLguEx1dpvW0YO7D
OyGRqSyNOTKS5HPmy+EeGUBcRuXJL5jbMvXr0bMAyF65WRUfWkZeUZnm7DJ3pZCh1Iy2hGxnqBYg
mJDyU6aP+7eU0G2/ie4RP4bC3nqsbKQkiA3OAcoMtdcBX/7OKe9QqnvovP1ditwhaQ0Cxm+oR1Nd
2SOkCiOJ5iHFRdQmHFjqSRMKYy24lifh20d2jl6ADs7t2tqF7LZnR36Q73CSM8UGhN44lJJoxcuP
go64mD89NL4QcBLzltaL7KHypE4bVOiEhteX4UJmF9YngdubnjBTRygFmFnJpl0FbzwiGputf5xE
mET+tCNSNi5ptUjNKNnQCMrd5CPnz/y4+NGjPj+jNI+tRLwjejfXXHl7+zrmD0QdFHLwsCCQKGDt
aCbyN/LvtuUd4FmPJh8EtYCFLFDWMNEHMQdCWcpA3EObxNTfOALEWtmYuWq4NEynNhNzVYU56k6I
0Rizqx+FImWjrrZ3C8FEiljCLF2NiAghlxoBATlODK9dqBm5n0xwRDf368N4EXXEY3gXz/lUCpM6
J5fKVCPZMmZ4y9zTrCUZy+cc+gYaEK+Yxf4B5DmnQdyDKKIPmmUpIPeX3f4Diy/kwBVHRc/CwPUb
047juqDceQqype4c1xxkw+SR4uBpm10K75mfcyh7jzHm0eQKK1cKF6683HvjmeZRDGJ7VCapABb8
iSP7+m5Ap1E7l9kYI3Z1LgvBTHISKlP+iMQP8hAybL+Yqa/mKxW2K9VNdXKGMXgmz8t3+aXxileI
Be86T19g570LebAQHVYWSF8u20kVZHw9dJQZo64XBFoIopDPohYB0komutkpqx25Xoh6FOcQ+UcS
bfLJzoH7BWLrM7r3U4krPEO4fNPNjWn5eFiNcMrRQ0ulpbQ/ZPdNmhR7xucS0z0Sn2iTM/PGjBQh
Q/peGFNyPuRNG2/sIfGOqdP985yh3eC6xIED786D67f51u1ENKh51K94b94IjmSL6NDOI7/+xryL
iuvp1Qwv7xHKgKSyFGvQF3yndg1igGKlfwpIIamTkH6/R8g6akEOH32OmOb+s9rQhYeQTKjZEMxV
KHioAQSmIWO1GEZxXTWEXnHGdUhSZ2ALukCOJuf4kX9tjOBCwf/lQP4ySWyXcjZ/WQ/Je/lUVA7k
VZ1LTBii+MLTC/IXbUUEzqR3bBPo8tQmxVyDtF4Is9WTeDYiGzSXI0BGGAQ3wS48Fkw6crOeLQ3z
K6ZvUxjUHSwNgg9XSNJLcOiEYPNvnV7Hd81VLScPl01EaJxNcn9EZbrxWE8EyNUzfyQFRlZB6QCX
5yocjkCVnrwOnv8iPDAUfqQbRNzO7yjxu6cgehc/nOZpZGKiZD72S++egvoiDxjbgttCFLnlD6ol
7x/XBe+8w8KeQrRiOr4HBYlQzB+hu+LjUbyTZ90TR2+UdxSeSj/lmBMSTZIg4q/rmqhzqrsyjMAj
Z0t9+PSgzZpg/zpGWGZH9bKYq87lrbqzoBZwrWk5Ed33iPBMAWPgqY8ZpFIWpPVnbpVmJ8+Fa/qn
1+xtxCoZqzA4M2+Cy/3Vv1Igetx+trz5aTQvd4hVKg/8I6a+tg+AexFdkUBR5uIDvG/DDlINWAzt
w/f+e/Su3W+DLa4cvn7828NptyebJ3hYq49JmPnU0FPvOLEeqJMhUV7sXfmFMk5KRXGiPx7QjETB
92PvU83E20lTg/tTT3RRTm993W+ugTZvMWDS5DhpZsDJ58epPKU/sKRyda9MWJdZb2osVG6cfIE6
71TyqcGeiHTtZLklFl7E062vkKiij8yXJMWcjO5FosLbw08eMAslCtFQ2fMn4DQ+8NlCZ+e+noyp
hJM3k5sIT+lRqJxw/vtXtFPD1q/RQ6J84wMWCjnkHfs6vkshAaguCgjEB6Iii7LSg44oce2gPsfT
hlEaSlP9O17ySajVig+Tb8zWTt7NMLPf8g1BjxgcKb/KBaHb6JmSZvnWUGkgNoeWJiC6RnF+jz9K
wuZZtouN8XKeNztrir9CQI+isSv5yVMalKab3mW6fV1K6WT8UrgxuRO8NVTLF+2M4M6L+ZUUUBM3
uZfesWHru2QuLFwyPa5TkuD9HZUKcbSPqW+CFjgH+GruC7NtzmHe0f65hMZMoeN1CLqVtUE44oU2
wHiHbaN4n6ODukymNDIoviFVRdkKP05ZiTos2p1aUBBBKShMBpRD6CQZXjEnK9/aVMYqqhKn4Cxs
AKLkhUDZEQKRvIbqJFtfkTSfypjbY9g+ylwuL12JzES7zz86eDVEJVZY+46kXlsmj2i9r5TA/KTp
lXzJU5VRj+Spxbjs3Wadzs4fx6/s8bgeux7cBWgOXbkUXEN+aORr8aHVTPzS87SZFeRi0zxAGMO4
O1L6uC63jP3h9QXyMjxOziv8pl1NGgctGHlmedoPsUc+p/SKhPOIGrZBdHpBgYgYHtNxDvI7ix//
OFEc6qAiaOg+OsKiaCpKJsQkjwT3HD5P3EmRXnQrns9yPK82l6WIV0Pq7nhccCPLEa6a9NmTvi7M
BnD7XgyoSqbZDPlwaXmY6+sTChHFJP4/JJ1Zk6raEoR/kREg8yszOE+t9gvRdrsZZUbRX38/zo04
caJ3D4qwVq2szKyq9XipWM87kgKED/JJD6UB/YeJsMfiT/hp1jN6na/b4w0GRB5t4TSCClInv5P5
INztkKGS1Gk5B2KeMfbALDLV1oQQGf7FezgfromhpdNgJMOC1oiN/6iGxP6lwhRD0r/X32v5q9Pn
luBPLUHymhgWaanSzLdaVe9gONHOZCku1a/0Y2Yqj4qz9zj/YsHdJHv2S5z1pEV1evqN3f4bLZ2Z
EwgXHee2dnmsR049uFDDBbH8sMCZ1kQsTwmn38M/xNcyoAXLRYEmf5qt035JE8w5Qo8CW1AudbqG
TkUl00DDFtMnUGs1AOx2tftgIU9z6OJFXNgz5lnuUobC7+PVFDZmi/xfQ34IPZuHUbCfWPcJ0tJn
6XfgAafO85y4t92cvB9cQ6OAeCegfmqMR5mOGtb/muTGkta3hgzFcFNImMgedhGxpqQ/LmDUh+nd
zTbdbo5s4H3AypyXPixhx67kssPhhNyg+fWB/JyZqbFH5uRjR1k9SWdehfMecVdMV4XeE/vaAqqr
c19fML3sm2pPy50j6IbUhuXKsp0al7Q6F5euo+943bPv6Qpm38TzeNa35TkjMnLjZr/p+vHFmAP7
sxW+hzBaTdEPUcR+huoy9vB11hdp0zHHdoKh79PsxmAp8xnQq4+7tOUm7wxapvrVd799/rXbYsPo
NgbV9W50mu5ds2OsGGCxp84NluLAW5ImHx9gX5THn2llHycymzyf+fBvJtf1oJrJUfjcYk1YqWho
C82636ZOTRdYAugCBJlQIxzAfATsd3arHzu/GgGuYvTVzKlW0d9/QIuJbjRRoeiG5rV/fJ/yArM+
r9TvqRwo3UPTy2G25XgN5Qm0BC+v3iRYSeDiUFGt6PT5Tf7mX2lsvp7UrTMHIugItLknB1jMEAVC
qAbEKoZYTyr64ICzAcJziGPcPQY88ehOb/5EuWns+PRiphdX8Dd5DaYLzU+9jxzlaBz6rHR7vMD2
0II9NqPlhmSIWEjT3SuH+PAPUQD8wW1fRyAMpvUyXDgJvhvLrX+z4GlXIYc2XYdQiUwAm2hDE1JB
qc3N9wf7MXMPWHMoBrAO+J1gFBjWO7HtmwYdivGP0hZhAARWBiMMNOZZerRA6ewLiQmHAM6pOde0
5J+c6M9AW+j3i85xiGkinGDth21qWPJJRB43HJh7tgTflFY6b31TLpRfXTVWHY2MKYTiALEy6nHc
YqvvpkJ2AxA5KWrJZpV+1Zx6nNn0HN43vB+KSQPH1Jnpd05+t9bBtwJX2pMGTD8gX/Qf/nsiWxyd
6YiiL57BNBmRvYjMonfgf5OtgALDwEKFBvMZvUPzwl6ot3r1lwSDA4gPdHHTqLZ8lw0o4RtLpWOJ
TpH99cWO07+LIIFTch9Od4Lq96p77j83w4nQsv8sJbCs1506fkG0h1W/VUdLGK2ksY2eTf0+VXBb
uBAoelZs4m/Ree/cbr5fhqX45aH/aw/xJ+ygM0DYq3rz8DL2kfBVuk8lkG6FPc7IvDGh2rHktgcJ
jAKKZv4GhP4/xXkx4GZlihqWh5mT3drFR5yY3lnL6PX0lNA/ePA7ECqWESL2RLIydNg01vDukWzD
8UpPN7qWolWQfdDuXzAfcagkbiZa2CckzWyegaKZTwAk8C2lOKdZ5Z5w1XYSmH+TL5sU/wNlZe9N
7EnEWc2smLWOUQogkNlcWC7bY2UrDDtmP5/ZIPqwEraGo1/TncDZHgV94+WnPLcrGpWchGz6NDLV
+QwHZybwlc07eu05oTGzYLa34tYOrtGZvL4CpTNx1floRXa0ZKLVCXQs3Vhe6rY+v68PpnfGQH95
O1sXmxdTDY3Th2bWPU1NuRtbbhEl4gHyaaAHTGMP1C0MEhk+T2O6NwbNgvKFqIWZYGdvhorlVnsY
lUC7xTn1rZL7YgY5lpvccPoHM5zZifPkkGpWDxHEnik2akH6PQ6LYQxU8EB1yyJYcBBXuSpEEuSk
dQo5N+OM0hZujfC+fqJdRQSskLqf36W+0tSfqvwVtY3WH+f5/R0t25qT44Eg/V5JtvDYZow+a7gl
9ueYtJtesp80pyV1feCXcD582/DVH/kneoRK7wu9Kz/QT01VnTa5onxJT09krmi9+CwVcZtKXsUM
wY/Zan89w5Z1uyDczb3medOx0pNcjT9w0Lg7yqc3Kg48K19H9fqhLVrG1u+Ak+h1GSKA9f5BZ7e7
9bCe3wFlE0oEyFEMoX4ZB+kX4wb5cJyMJmL0m2EX8aru/Flh4djqskAg2+f72GDWn8STgEmgjXor
DZ7B6aUwGuRhzf+1FeCkC7jmXPLKP/VjuX3q4H/KajOWQ/ItPDg1GhLZce30jMATPZ275ki/EfLn
UfgSHxYfSxxCSfc/vVM8ra7ZxvAJiSMLgUivN3pT0R+OQxkrS7uaczMwwjzsvl0B1p9LI92nqZXz
w8TRlDtXqjAYjLuTeCLQWF4WqtN1ppzspkxLXyBx8Z4PQO/cezMdOF6k8H89OrdbzRkhlzqP57KQ
bONhDVAuL6/djuK6vg6GpWExi82ynvQYRP6BjPfGMlQTf/7y82+D4dw7KLKEdZq6KqBWMFW0jNoZ
n+4j+kqZz107ObN8usMHqJTzlLZx7jWAV6dJ/M/tjijQ5Vs2gNSbn0VZ2zUzd+ggV7vkBOm3dCvz
SZCZVROAge6lMf1Jfvnq69rkuHvC+WCDuyTR4v8t3UNEK1MC5Sbmk5WqRyr4hDomrnrZz6x5Eqa0
cK6sl2K/Xw7ZU3lAL8V4F4/WeOZSetknW63mbvdaFUyOZ3w7nBp39bV+JuZ4eG4zyZEHW63doj+8
OER6qwJlSotR9cR4qWnhgDHtTvol0mIfyE6WCGfCrxTbCSPRIpAxYoWHi2tO0P59snHrvZqEc6K7
4cAyDzh1Y4sfvqiJhqVj+B8vwzsVm7pEVbD5D89INreG71qwVZK54gtU/GK0vLrWa7dHc3r8Puug
2tXkmjIE6YdvQVkKtjxaJENp4cGOoJIQDeLaepY7vbKy/BpTRzIchPuYoZmFZeSWAwKxzYv38/1I
EpNbqbbOGltPAgx1n7llcMLFRKF3sVAyN87CyaXVW8nlJbkVFmf6DDZQ+RhAzLJ1dD6F8W3Q1pq7
9tiW8u2ZfA8dE+xee5leh4fqvdLTUNW34nCuyOkFnG3zTYeSSVJLz0FplRqLQtrG5MDPz0LRyW4e
4SffS/m+acn5X6WdC86rA5LF61jZ5Q+/QZ1tt4QljdyjSi9Du56NqMeE9OxxkubbfPh9yaUZCQ8T
PbjU7kWy6MjmHksJ7mBsLW3O9RAD33gKmsrM59/sq08UjJ0txG4K9/5YqtjwlGMt2Q9+CjsvbqJI
N6MGMYoTZ0R5L7/FxKvjrSoiK+AvfN34xxC7bFNVdRPtPhRBzkwpwVXIPJ6elEDIZP1OhTftjm/j
osnWWKGJPEM+rWBYUmSWg58VeynB17dttU3+2cWNKyt2r5u94XYDV+MO8vnZLThYPxyN1XJszlln
Sf16TvqYLTiZlMjSe1uRvUJZtaIzDNcuWw+Zp0ERVm6heGxwRXQK3JcsfE7ByMJGEinW/GW+ODNL
39g3M3+GSaXxBvSS5qwywWyvNB56QF2HSX6U1NBg9E0mmcLrKDWe2GB5c7Tamc5DJMKX1YqWnNnt
B03b/ZB8idYDZokjvCB8z8y6szrjK8rWaraO0t+xduajFzNQedjO43uGf4w4woDJytZi4vA6Z0gY
FVqiO8cFJrr5nZ+rvR0xe+jpd9B/jKUvfTX2k4Mhb2ZgmJf/fu0wYAmxr2KmKFbRGPY0nu8WH3mj
0K1Hzry+8nvuB3Ox5fVDd5C8+UvIXL4pv3bz6qd/XCoVzPX5JaI8SBV1BySjIIh0C/Gz11DOQITG
VZKR0ljcb08rGhOjRoOWJAciMFxZv3KH2DYkYTxWUDoTuoOPhCqntw4pQ3ngX4WKxWHy9ShLOGQ9
t0WfT/DpTeyOC6yjEPsKfuJvBaB1MM7aLduw2GNzPuzGSVe30gz3pMsDTjafs3YuXCFDshBSr+tt
wFsch4YSSm+7AdLglalZj25TTe1r9S2vo25BbT685HbuIN36862053GkJwNGRTKNfX6fkVgWiAAf
P9qqf2ow20OuCIf7lKTNfgBQVxjU1hp5D3xQWK7AO+h7VfiUvWjmVWOoVOGDpVi5XRwWdZi++f1z
dGUhg0JnkpdrTgM1AXe0EmXvnTm96GTF6lPZAowcvXUhwhFjU+z72bovJ1wpjF4H6VL6PfFcq8IB
T8XT+Ui+xhOukWSH6ierw65aJvwCu6aL/gmY5Vjrn4wYuQM0vV9W99qxE1gCrNP6CVXLffm/UqW3
JtT9uCTMcgbTfZU0gNzG6Zkkg4uCgY2oRQyqJ5v/lU3hwpay5ZrEk4WBB3mZoll+FjNHCLI3so8e
RNfuHjNGbt9kHh+ICwZuc6sFOOiTiFWBTQDwR6FiKw8sni0v9Anz79kZSvgQ+/i6KFD1gPuKj+0V
RyF/zdLlksmvb8Lcfd1fdxHUj8YI/EfQ+6+1UHaMF9iGfiBlcXjFP48f8BUe7XJDNdyM6XuJsx53
ZO5Hso2Yj/mkO6SM/FK5T/Y9HbWMn86lSGNnONWvbmeu6LeLp5Vf82O6vI8LeQtfFMJqUEOob96/
8VI9NnhOM3N+xopual6KnZK1vkvhmNez4BXASSZm4lfBiO0tgFDdpJtuIyzb1Cr3hFOAbmI1WOr+
PRHGRBDp+blo/Y+XBqMzrtOtEn5CsnoEM8pjC7tmaVKPVluz3DRGp8cHW64jljK/U9jK9/uxmWnr
ueSI79UwriNav1SrJnf59XmQiosRq+eWGCZvhb+2XexldVlK/ig60R+y22tbZJZwjY7pXRIdilWz
SZJSr9z8pxw8vjHEJNMS8Qlw4/mdA4DqDZTO9wv42i/jfexLvnIDkP0p5TQX+Ux+7wvbFlmxoZMY
WWlYsURmpKp34sy+c9VNvNUvHZ26vdodGNOBnq21DFmxxGUf4S2Ha8abw1887i1TlFKLDNwnJfyO
/tgU3JWURC7elYd4R+iUA6oRQKZm6vd/L0xnscdy9pQbvkKf7GsaVQT4R4yEamGQ38rYI1FOyWI4
3j5nPi2uBisKh10TprvHSfOb04N+XFwO1p/enPrqqphs7Pm2sT+hcIhPckD29FOfgc/0Y+rDOERl
dcQwpstPQYrJ55zt0xCRkMXb8Skbr0WN+v1Y/Ve2/o1PGqOGO9vYycwWxpSBosdYb22SB/gjIHxA
YprxV59Ft1LvL1y2HDRY2WIrIkuM3N5XSNygrP4T8OI7G9bnjGK71LcM5TFieh6WWZeymQBMY0cU
VTjifnqyTOwlR1SZALmk7OQ7Jaf/Fx9Ta76Nv1V8Y2TCmtNSrO3kKxkjVU/512c9m7TmA/Vut5yK
5vJG9cB0M/PvPJw5DUnaNl6+3PpHw3B8/ThMlmdm4KJcqNfYeW7Iq+an8hBd+xsvclW3UN8cakjF
vA6sYW6pfxk0z4zpJekJxs8u/dclJr8fz/1CCKT1bB1tR0SrSdiSDyr9qCL3zSZ8mepRQoNZpYT6
ORkbrJMM143i5KdB8ZUvP/vEHTzAG3wdtBJq9TzImWxACUVO1MuxkGfriuTJAwE1AVzoKnXea9wS
9m0GhzmD7axwosOaptjmLeOc2JA+jrZQFhr+Mj7harhOJsfpYwu88kB37Euz7JhSqv+NPH/VeqSW
/AO14Uq0MRbN5tSsMJDVG6mzFMQaxtO7D5bI6GvO72DP3lg6lB2HTXQsFmxSVgNFLf1tllniuURG
eychtzOIT8lE0HX3ByvoJBJMWdO+sSZLePoGbQ30zfzS2d2Vrw6axZnGucrsrpZWq2ijuORogqf9
05glxW1xh0DzenJ/Vp5lTM/QalFU+ZVxp63FbxSKNXDyoB/0zYz5phla48/rUknW+9KQirYm5w6z
dj7cVNV+b3pn/uZ2vzeIruvhmF9Uf+4SAJePAER1hR4z15Ubi+Y1t/IT8+ud1qEtz9RMFHHcGTDn
xLhH0+XkHaCRla+7EDCBZiWbFg50tIq1fokuZHShdkKWv+DQpmvhPt8+ghYr3xph+d6vatwWTvz3
WEauHvxyhFbLwY4phGWYJAZYfT3fn4DBB40Z2CGEymRDTiDLyfJNfpteZFbjguJ1H1+flyBCJMwz
ePun6/Yj4gibGuV3WxrlIwmA75Fjsakw/WfSzii3OoqHwntQAMj5EHZMj3lv00Dxfv4lXsRrcU9n
tLnQmSZzQBnDpjgNV3vxSSs7D0Rv2VutV69j6iwey+me4h/FxwTT79Df1cEkHDy24z+CCUafjM0V
7/rbWbChh/ZTpa8UDJRHGP/Uy4uwqVmKl+3JyCBoVWew/rWMMXjQmezlwla5otO4VBFwGP9UNFCe
OcMSsH2QnLmLZ5JuDV1wwv+7EM4DMh1SN+QFUnbpzRdUS9vJOvuZUxO2SfYtBR+yL9y4HUzo/ks+
5ucfGc9jblKOD0smHwTRVATsY1YhBUI/gXYkksm/cMFpsKTx+85wYathtWWcm3qAU+8bUtgnTu77
W6ywCUU86j6hLebu+PM/AJfMCLIt2245O7FeKcPoLo+LcBX3QhBBgC2zM5kAFhgYbLrBWNpJ85J1
t2VMjCub1PJ6bErL2OL9Zriwn2+j3+JL/McJYLWL9qYf8xXeXldezv15Z504G/BYYCi3YqAXiZ3Z
hrrpUWgE9Szu+wXnxVTEcsh2Ao+fdJ+KLHofUH0iQNutDA/l+96ftkjKZ6DbNFNCpDUD0xJPhmwL
y2YTuztl4q8Vc9d66qL8xmEG110uJdrSCovHIVpTFMBwdH7rCFDeTWstvWZOtjNs6Q+LEa+Jf0fD
9kGubAoY7ajV8fLNwEzwx2Y8zf30dwg61ue6+qMkadlSu5KY9WpczSnraT1y2kPJppLCfDnNeJpf
qAuyBV+mNEDBAKEDxUqLa/Oy02vxQyjNg9qkHicJNTzw07DxL4hOD8RNYd736Okcx/pGsHHfYdCK
7fFlii8qBCZzlCsAZ8+zbbGjOmmHYAuz48mLJw9G9B4ApM9KuQPsfqi0kcIqqI6GJzoyvMcpOme7
2cvCIuWIVsfMyZ1EZ5yl5mkryFezCBUrdZOTwD0YEgeK0JfC2e5tZ4vaey165mukLuFoQ1kFCvQD
uAAtwWdpnWYpWe23mlvvI1VlhKA+fLtxREUR/cpopQKSmppJ8xd7dCr/SVUe72hXG2HB/PFDQmUD
/4Fy8EMJ5B0kMCyMWUjpl/uwx3sumuoiYxQoeBKnxMcbluqC1TSusu8T3nH7iubtZrvYBc+v032E
LAQLaD6/a8+wP5Q1XaO9Zternw6vVu79/rQEjXElLDDyIr7q2PqGL8ldpHa26+duc0C53j5ATBvK
qB7nmV+s5jfJmfDw0+LO2bpTX9gId1LqNat0mW7L0hn/yRyTgOr0klAllaF+D1T5lMsZerzBEtjj
WabqCJgKevGka36T8OARGcBvNJbR9z26/b2485xUeLqlwAUhz9kIiS9fPlc2fIvD2ecXHm5Nb4a0
334LLCyDsggsHblV7rLvciXd58vXMltrPD2Ss5PEIpv8CngRfBqLXJ5rqDZb2vfmD5Vo9D5UEPQU
63FUfWJpKNi9E/m4PpYoA95o1T9i2H/1zhTIydNcbTnZD7pzcdcpLAhmf7Mg5ly4g3LcGu/PeuYd
cISe5DU/lztK2eR9fmPhyjiUzpxn5ZOZXQqiE/b+UJrumsFRus//1Eui0lZXPcRL1pXZe3O7/2m/
jLDdKzRKTu0X2N2cLxsXVy7XUlM+NkO4XAl+ypFE9SUVd4cnPnpkYPr0wqJQhzValc4oTPcJIL8L
Z5VqzrvKFtBhJK3Xi4xg89A2AmsAFVizsE/3ltBb4lfT0Z5h/Hp+zUKB+YrUrIjBG8Pm25Txt1BY
AR0bIXNLqiupZkGV3bZd5yUfpds+n3ahWa+j9rHekScvmXXXbJLFE47pmBm0w0/epwS9fK8Qsr9k
dM2PiTl8nuLHsbvejwwvUhwZpB4vuDs1TDhFGNgFcWnSpSJxjIdtSMeBWAQupB2ivNSN25vj5qh2
O/Gn5WOkdvmhHNJKa3PGCav7kRnFHhB0AELDwyJbIwh1qBHOdDarVEx58cPlm0ln9lOY6D+WLi3T
PwVjSGqmnf3CH0dLZ04qpl6zSz9WwzDz0hm49MQuMaOklsDzfMNhnGBH5MGq6s1rbif7ci3+038f
3FFH5btH9QJFu4z/wEUNCccff5/tdckawKQkoLjy94Jbrvn2IC2TgWnstkyJXLTJ81PbuY/3IXq7
svQ1x3wxYwqc4Cu5r/ZhQp/NveJRool1sf5Lhr2OXBgdwCojSFzOTkO0Sd/neUE5j118LHKrkfWa
RpaB26xeF/W2bix+bHz8nBEt+OwlqyzCFLM89WN88TTTdJ+3u5LsgRYemMxamNSQs13L/XlzpJ6V
atRoE42HGdYHCqCrzVyyRnVBajunqorsli+oWJKpvg0Vah0Klzf5fD1qsIX4L578g0v8CvE2TU5o
+ccPOq9BhVi5fItwcpZKhSYehsfus2jP0r5YvJ8HSbXHctvN3HcXliC391aSSb/EUJ19zzSran1J
8Iyn/ejRECC0reThGY+FXu1KUnHZ0WSXnzaXTnZEqlGwHZWLoXOkh1NQ5llvhfEwVJsKakT03oXb
zhwel4SxuAtYF8bM0ZC309Xn47Ci2oISPVQgc56gZKDXWQWuYZZutZkp8DlLpdqOfIj3ujI2EU23
KMa6xMBIxuk0gdKZ800mu1MqODvFtFBlninu6O84sV+/CVB09egclgnDer5zTpuAJXSCtYJegcgQ
Mq4aifmDg4Qst/Ujn+PC+akCyN84+GW7weRIa/hL2k/EAbahILO776kC/OGRfVIchdi5nN5yJ0uW
8JsvZ8wHA17upbBZwuvgoRtcaV/6UI+n96Y4t2cghC8XVnfhevVl9AddWt2h+BJ7qzLaYNjQnYSm
Xho+kt6wIx/2i4Ahu3lgfOeFW2MjCDiTY064aEklKYVlBZtQ/i2/RA+SZpUd7rWjbiSmY3PeUc97
mxEmmekFow0St8Gn2/bngxEZlDHmoQjK/2F/fRwomG4bXeLe4UFM54J+fgdY+SHxDzXuwEP7Hf82
m3w2VQrTyEQvKEmj8pOyEepeSu8jmxzTL0SckkoBsIfPs8bxA/RXQTq6XwJpp3bh79vDHgI24A7F
JjOVVU2ikKBQ/15jq1+VIbXQAE1k48gdSYWmlr/TMSKZlM4x97viHO89ap9cPhF9Mf/rpefABKOF
92Z14KKscZNZh2zRwYXAazkwJriNZ3AW08u9F/p6vEZWmPjFmn09LNFhnWJFggQAVw9P5hDiFedl
ptosWCO6DuPXin+oKLCno3Rqv9A5cWVXPQUK2TIz8Ad2YPrcvrasl7kL7tjNBU68+a0MJaf6Uwhs
s9Uz1FiDEFak/p/167eHNSG3ULBrvL2Sm+wKnKBPIHDh9BSL5nZxf7jkL+Zr+fkxkFr/cTcOuRtR
S9qdy9PD7TBQActsA/9nRBE4xYbCstvktoE9f3TVcDLvJdTKiZlNrgL02MQH6Uq9merQaPyIP2c1
xCalFg1mNpBbfMhJU3f67XXothwNxP1mOVJ6wbFivZ5WgWHd1kXmGpZrxYrop/OGs6kCDVjzDxsA
q+3rw7CrFdWFckxDPFNB/LLkVfkbU3rNvGPqwe4zyr/DckX17SxIwtprrQaiD0A13uNNR3u9M8d1
9j3eSRVnNCzYT+gVOeA6D5rfDj6Vx2iqe33f+fRRBMtNdZM0+se8P9V9FsyonzMBjbPdAgot5ZW+
mvkgnG2xKso9S1SNrOKUkbvnTns3pvkKvCK5df5X6DZHaMqHStafEB4n+xcH3IKv+cUIdZ8Jbn50
ntvXzw4ijYKWaU5ODZ2KwfambF+L4hvQwMOf+3XIpRv/9MvMYzN+kwg40ld1LH+yNaroSsT5expp
MV2G/W4IivWDnmDqEWDF6s4cgDvprXjVXmYimwqGhE0Zal9qarY/9Vf7j9apFqkHlGEoc1UD/MEu
DuBpN2CZDZk72J1EhiF7fJHY8i/Js1v6eDEgh8i46M0PxexSTqlckSeEW+YQBZyCRURlMIA2+2Y/
RQDY3JbPxfe4yi/RWaQDD7WtDelC6kb7N4AtBqoeeMXviASXWoUuSBZla6U0IvHqh10xsXEZX5bC
tvqNKBPALNja2ZdBGwLqoi8KRpxL+w8ZIhShrQjKmgXOB8QGsxW/dKWpJMW42Yp82294Sc2jcK2F
TQQIHBhkRnhEClgQInTDnhvUZpRe7WkjTuDhxlpukMlOE/R/dwvjZf3/O9VGvVGz/N1tPt9tSHKw
TfbNkpMF1gC6QiWgduQsw2E+g/vQwimcNoz002GtS/BvepzohdobblguwsI3woaQ1lUm4UiFMCrP
IzLMQdm9XYPhV3UIi9KYuQ2wPgE9X3yi+N8cRzLmVjq9/DdtiXWqrrn2FTaoqTvCi0oHdkJmNbeX
Xx2oBXWLPY+Zu8m0zdjS6GHfUz8i47z5D3qDwZpjt1UX1ZSY4Iu5Fl5Mj4Rsla3aE0Fco0YUufDw
OREbj8q/bkkqDtFW/HSB8e8RvC74953KZhKr/YLmN69zLjU+JLvPidWLHLGQ7hA5IMIS2QOKJro0
Ej2343t0VI+182HYqSJsRmeK4gWcC4r1ubvNlosEIN7uUjfz1P1cdBRg+EbwYUrxz5fmqbT6lzXf
55lFKjNexcivGDGxrc40WKh/dYeWGdVN/KsWlOS/fJ/wEW8UorKlQV7o5nB7n5EjHiAD8oz1c/85
wRc4gk/lGofR6sk5Wh2Ln0/Isfemxp3gwbH0OMy2bLMZsu+ZYk6P+Vdhw+ArwpKW2W9/ZINcUirN
OeB2/Wk4Y6M9DovI+oevZF9FNo+ITUQMiT72e/FiSXEKvSs/d5sNud+JBBynlvU8cVnSKaap8xfX
GLF2Ngi2r0CT7WHxPpOA1JzVLC5IjdP83KPa2WLulbvyvRvgAukSk4RPLAEzkhXzIZqvTQNlZjCG
FHL6EJm6C9iwyP8NLAdr4y8+sNwIp8juMU74u3ZXTmO7FY4pNc8Q5L+WllrtmhJUhmZAJmHX3BGs
GZGVwPFpluiJ1im1paA7SwEa2hdTAdezVbzEkuIVG9oEmfzB0oA2Qveysp/Rme2wqG0mW1TuPcke
yfzdiPUs+yJxUjXF3eDWRNmGisipOnZ2bVfqIlkw2HiteTFdsAw6fXACSdvnlYXAe09ToikI477c
3riaqJv//EhOEf7/sxWhxJDw9yLax4pXnOAbCIas8uKkBfGN44wDkuUBBOJ/8AgsvVN+ngUwI8Ti
7J67Hw7Lo45H+GNOyDwEnCz4Pg0H0jWFefmaHbpWtpAZB20NHx/BcQ12BGXaBC+3RaZfibvZKto8
4S5d6SS7w5Jwp/8qnrQj0SW9YdjYgbm4Cw7KBcKURyPNCyQk9McQNIIrfZHXwpJeIM+d9PpanueB
R6lXRKx4UdHGR5wv5PO4LvbtT/mxnrpV/ytQe3Zzd07uuV2Ku9flQdwJwakABf1XhhExqGkoLxUf
pvZGGpZ+QpGgpZO8/1EiuRzdqZRc2yYOrnRawuiseRimEWZMp2d9CyrRPKghO7XlRWF9DtRm2HTp
AxTp1BSKgU65JxbtXe5OJ3CMjGLP+HXeilaFb+vCPlzMFyr832w6JV1jRy6/prcODWGoxHW7czpV
FvIukIasCabZB90CK8xCJJkWLvHxDUp25WN5a57w7K8toh3RmQxotqogYt+2cgJSmk9ccVDO/53C
Hv1b1D3l8a3H8bD8gYnAhBw5JdSMeoMiemCL2xd+TC+HwFEvn3AarDRfdBudLFLfpAEWCGu8dxtO
lOPjmAe86ZOD1Mn+TbwmGT2X2cBS7MG+3gfiLwYLtpeMnGSVQ0cTrrMVZa1zOKQDhyfH6ptYoN5A
W4uZLe87mscb2xyWkb417IGqDvVi9YanuGf1Hioi0yztrrO5RruRpySbJUSWShoKr58PuBJcrJEN
WSmMplP76QnOFnEDsdeA6SeDdqLzj+JVl6krZgsmQ/d22h0EHVC1QO82x1+V2oINFSovQDQVBWLQ
0L3HN7YYp6C6KZucT/Ws0doIgImZV3oQIumBgHvFJvUreBM/X14SLzlBf4GcZMxt2wpm0ybzz5yZ
/YfzV5vCaoZdC5Sj42HAt+g8d+mFrgcfiG1KsqiJlH8JxjmgSwvPcDPraYAdLVjOL/PtKXZBTJAc
zj2YcmwqPoXTuanZdDIbAOfg5XqykNkt5gkfnNgCYhSPAFyuSh7zqwMw5LEtQox8PEiXIt7kkq1g
tGOGSOoU7TY0virNG1M/Nky9sx/K8pU6VOYPsCgXGeBdIVQb3iQTUCJmnZJ9DANVpFZD0QvOvacX
N1dYEX3wBLrypNZDth6B8rbqrx7Vi6L6rajbsFdy7PVFKCR2DudJa91xAW0gvmw4kmQdE3Yu6mZ+
mFr0vd3awX+7VQ8Q7i5Nj8kBrJLZwbPr438sndeS6loSRL+ICJzcq7xDSAgJ80JgGu+REPD1s+rc
iYmZuXHP6W5a2rtMZlaWy6Q01CIgnlmcvW90cSkGr0l7ymaNmT4FYhAQDp7avC8JKoqQBCpIleD6
J6uqTLhexhPgfX6OShX4IOVSblaUoP+MU5Ifriv5j/v6dIxlB4Ck41Tezt3Hmt2yO4S3Z3khOTwn
T1R3dMzagGhIz3oZEkdoTc/l3enRmZDRX5TzbX8xgtmgDNWnO+BHLeU8KePdluiDBYgMJvNr0HLY
7wGEiG+MqRGsJoZY4n3XhIehkbcz1fkMdxPOJHUQSoicDxLJaWaSgFE8mVrh3qnJF4+8qMVeJIJV
SgtxVK0rlSt03ESnIu7Z1QsHJ8gHQjC/GAJG+1iQ/dsrYMF6xUj9E/bTpzj9fU3wpUqAShQ8wPW8
wRvkzsttp2osA79YKgRsbe0QOz9AkNekBwHYpQ79tqyLDZ0Qfbs2r3uxlsvLdOLXfX+5EBaQSbN2
9ss7WAYjqnLeZ7whwK/PFlPzktaGl7x+BIfZM1ToCIc72i1h29TIsLG5wYho77xJqiiNaU6ZpMI9
kHHdaj2txSGkQxw9D1TEjrlCezY6DNWJ9coPZwt08LC5/pzFsG8Q02p35zHOyaAD4xAQgLpJFCp4
aW5rcGBO11ruw6r4FafpZVbHkIRoTd3Ptuu2YxYBJPslKJo6/GVMrEAtdiddzMUAX3n1CnolRg4g
qmBlS50nCEhSOUsh/4zZk8qiwkjOfEyJYTWAwMntQV0PL6704y3v5NImEbxq+kHoO5xDeoEJou/W
7BNzRMVR6ozr13ZI65jxyG3N++EncSNobLpDZFyImA3zzcQE8Z9+/+Q2EWQikigy2JvIvUia6F30
EaVT6r/iJ3A9ZRq9N+k5A1J78K8ahr7beC7CzdERMN2/goAYfH02KlGqHdaL6BUAV1FIfiAgMInH
sAOHtpi8VZO67JbXjnWiHL9eyssPlcEj7ufHsp5yXWzq1/bkOqdB3NbxtRQ1DPj6WAtaAWfENULA
TaEyKh8ZFJRzy0E3C6rUC8+wy+gXaeQlJlXu5gbG3x9d19gGM1om6UYh5kNC5Jyuxn6N79Ztwtmz
uV149+AraV0HlPTU48fwzmVm8BSI+mK/y74G91wNcHVP4HcMXq0IQfpDECVkI8qgNfg4TrGjw374
YkihU92habV/jvB7ENsumRxM4urQDCVCDOigG2emBoXb7HHEbgQzqS+eyXEEWNpllwt/xtfwFs/L
pwOfPr76L6Juf9rhRQRqtABfky0hJ6AXjUHFM4MyC0YtxXddFsyp+EVR+TqP5T0+lIYPkcJE82lI
T98/wizgFRTB7VVUUK3sFBzi/riHRfW0Te2R8+hR1vzVdvtNeqfndBhKZRgy1DYKbTfvTvgYxklH
BrVQAfQa/qwlBwrfoZ3dK5oA3wpTDU6D1ggxxR2GWYWpqQYNuAblKw28lt4ZLK7BPWPwo/gH+E8e
1qkk7h6VRtRjWuj/4YuxLt1bDF7oQyGQXWPIUKaHD9hESWHBdPM3AJbly4B2UvzqnE7xHAGfniDD
MeKlJSl02UROtVmV9LAuhW14so9+tRRZTRXe4fyZPaBAph6hHkcCAtH8GB9HnRCXKfs9qXyteE4M
57WG9E3vDH58WYQqNjYEHH8/ACbafc29dx18V13UBL/ynPDjkVTzwjjy5p7xBoZ2FfsmjRcgBoQg
YBV2JE10hGtfOC0XiyLx24PtnPcnh/WPZvNhfze8BHM/b99sgD4cTo/FtWhWrZvLA2omT1C6valg
cNEQrIfHEASCYP4ak1AJ1Ffg5icMD8q0Ct1g2vFO3MfaagEOo7zLD4hYUOV9U8VBU3ZHd9cbGdYu
Pm7V+ByBI3ZC2CYS+HW5H5EcIz73mLw6rTlaEvzVNbKLABYFrJ9K7BUrwO0/a8YdM7I3/BOggE8X
GrVBfZrxP5AGdpW13kSxl7OnbKdoRyKEXNUUipxXSvkOFx7USPQHC5+DaD7IS9Sw9g96sxfCdGmD
/+OfGl+CBuVlP4IaXErzaMFBlQJkqHhZwYOFglJiBmJOOp4Ec8KCi+WKhw0KBpUHWHSyu84bgCOl
oRQCBtqO1Y3gLjHtNyjZWNaOGfb2gc9MTYYtdWafSybbMAykMziZ5dHiX+N1Z26oXbNtTukXfbGA
HoB7cXtCUtWMsvvohKwLSKQ0zLLaLOmkzGgL/QgHS/gOwKvaAFDwzuCxgrproeGd4XLeZMaamN3Z
tijh67y4g3Adw6PJzTOy/aiGsnzFCIbNGdew2Jtb3y9LneHtk+mfC0Ss/OfB7NkOuhKJAJE23ALk
OtsHbcyOIoZL3EUVgxSVBMr9ZvoZ7cjXR29oJsk5SRIpNxuTj+1vDzSX+zDbbCh7hw//IIoNvheV
plUgjCZiXNzFhLwlCkWb/w/zpLGdcIsNl5PhxUJipKG3jhHDG9ZrXAfLc3I3eTA5cNSmbRYNbpig
77eAqtFTh+eyR6N0sJREtSdmHO5NrL6+Jr9olwrgac6uS6RhM+T99NokUSq9dP33YSzuRi6/WH9S
HMLmxZ+QPeGu842T+DDmIyW6f0YrcAK1AsOE9wffobjsmy+X1tBDewfhyE25R/L1eG/6IhWw6O/b
KI1UM3FaYZLwYqykTs/OpwBjspvxziqoT4/mkmVYl4Df68GRKNpx11ZdMAnSj0oh8bCv+HQljDiY
69qOdTPJzwhGAXZBvjJKQhAwS2FWnnci7kVUACd6WHFLXOr88JpjX7s/L6VFmC0QH/RjpSxgSuLl
EjWwx9P59wleNk9zKacuTHTUPUm4ze68BNJNyD/KiGbbMcxplDFlYwEQ7X2ecJbJ/j1IItOmnb2G
nz+M/Hhtxc9JbsGs4AWKtZ/JG6d2MmdfF+LlEJ/NeOYc/baN1sqnqWZYkxuBGU0UkZccsHSuCQkF
Djp3SBoTb/R3tIN0Mkt61hIHCLlPFY6HG/5alBezxINzevvrdRwXeYMPDh5Gcpp9Ti47MThqX74f
aJEZLu9U20/TWlozClsCSvp3QsyYwiFpnkNLbVjr2HSSL39Fjwo/59NwX8/eplQHi4Gd7ezQmUzi
xCm2W7xVj4FikkXRUyShlWEehm/I0WrFQALYR5l3mDsWdBCXT+YWoYxZ8AIsB9EE19dJ/AIP+AqD
ADh8VDZnrOio760N7rPsbzK/weLfHDwFtdkfp+Ba4S3mEHSsZXiluUq4xTv3EfEcGAPw/JAzmcaz
p5kXftkfTKc3czgM3JtZbrKvnyfxmmMQXkjBNQ5LTCgy2ds4UxlQ/rcAcL5aYSLAAD+DvzZgMtrb
SMH8rnIHA+Y+zSkxbZNtjFRJs03lHsoewBnwhQvixIgsDjPozjQbJDhQiHqaOVfcAd8t/tiHUTdE
1Mv37XvHGFsvwDYFpcd+oDotlCEEzxYnReID2APHhaFaoMIUH0h7l3M1RA7EgZKTvyMVnq3NxZwO
3fFx+MOJRPOpS/iBCkOouEIBh9bWVDPV8Bn0kASNzuM3/jBafozvtmLvvRMyhT6WXxCFFrVG4zcw
WCD6UBxeBBVnqQz2Q1ThT2BGG99CE1eB0MrGoBhjgq/grp9BT0zr7pidIROwWjZg2w4JzyGXi3gZ
UnXcQBRpNa9QKuQOFwEt7w7kuQQIprOjYbgE6La47j/OA7UbEtQ1Qjyq0ND36UHxL+W/HvwITsSc
5G3bBHkBMkssv2faxN58o/DgN/wh6hO6sOhpFjDb9EVfWbOEAo6YH1wX1gNo8ODqRtQy7e8rWfJR
OMPZ0fNzcFsOkp3lXFRRkp6RE1A7hiKdSaWF6mU0X8z1LTrQstCwxFkVUuLgXQAxPz4mJ/jxh73o
7nb/3DF6ezNF9pXJFPLb//NSJ+b6WzHLyV6u4ixitGtofSQ8XcGwJmmKke1AtZ+IBFDFMulZvIHn
Eh8MBFkKhxu5X/qZSZjIE7a+YAzD1ysO95C4d7XQXjx4kLOz2R5yTRgZwK3pQ2XOLAbfWhYuJBaI
INxVIjm4WPasmDacvytPO/Vu1jjwJrIu3LHCLfJPS8trq9yGSeVQWwRxLPXPC1HmjCQEMOzy6J8m
QhrdtPzNbsuZMcldD59PGCJv5lfDY8RpDycna7S3KZIqrKpnR8nqVkYUkUSa15wBSU5Pqx+xx5s3
ku/D7+pr5uTThUD7hp2HiaQtY758kpNRnQAU7rG3pjtAMNmFyrkF1FmH4M2PuKP9f45mnCmwDBUn
Ei05WWseNnT7m5Jp4hS+30+kMyNuVqbnPVqml/BLc7CsZbJchuT07YbAXvK6vXkUUbbUZp533TD0
t2BcbuQXyGe4iRxH2jUg/SPA8T/K1/fvZviNalyBI+oUPxsMDMaw2xaQtd8Q5sWyATxuiJkYpxZB
GU7LXwtzDqYz4J1r8zahVs7ug2qwmKgTPFqAFXV32bFoumNrmZOB98nEe3Om/1i3KCR3SH8G2h5x
NPDH5sEzRWhOWO/FGaTgtSeTdYo3GdHHXE90M6SCb9sFXHczyTZ72o3Mt0JJthJm13R1mmgbkt9I
si6VrTlbLguAuV5K0Lniu8LT97abl99gFWPZ06Go3ceuZk6xbljy4DYbGOWA4klyITdrU56DMspA
N8A8UYsRLSWDffFTaofEVGiFAa7jDFtxiDgX4WFaJA9if21z2rq2tbWx4QJuZMMBI2pmiY0THlG4
Issj/fcuES0z+02JkWVvl3WAEqnlFyNYLENCRbDZNKbtTGZOKHrIixn5HOCCSoAVaEG4saM2Lvw/
FxOUtQzxd0gJ9xhXIKSeAIYOBrgjTRqzfYiawavQefZI4Qin7v8iGiKguKDkvPKfhXWJ5Ihp/LrZ
lQ0I7wAShrGUFyDnFAUo+o31e9uaqzsmRU1oTBEJYESb3XuWxiKMA9iGeB+fMbbuu5gcDyBxASBp
llvem7Z5TxW89z9IGmr/OtXsA9U55uY2hA+Wrvu0t1aGv2F31OG+MwDfx2H6BElNBD6OqHEyJhbD
bnx2dm5vtgNqBsE9IketJyIZVQe0WQmtJuWTEJV0ojgIsk0C+87HFud0mtKOILmYSi5GqBWpCZ1X
fES1zq34mqU2VL801RvYLaBzV0kfE/i6qMfiM/621YrazBV5B8St55BCmie+G7Vhn/jl10dApCdQ
rNkQ8gHxuGS4w5DgfQIEzTSOkwxkB5A7FPwCwcNN8hieyFp7jjo5ezQXuMyNlBTf6FgOHDgl1o5U
EyEY2ICRPPuT7HcsZhPGUSXy3EEpv96Z5CKqBQWd7R2IdID8H60MptSEGFAq4IkWN5adxMM+Fcpj
Rc7GjvTt0NFz4X3AA642fGbfBrvusFajyTr528YLMqqC37SP1ie/spideZ+RxjgBk3J8S+YWd9YL
6QLEUYKU3EHeCoG/bHkH/tQD4hr2MmRdPfilI59pQtHNmxEFPJobUj1TzzhldBjKQu+OyyCdCiw8
8BabkuJWzl4DDfvu6U8sqFDGb7R/8oUPCObHa33CI3g4lCMzgx8suKIrdpg06QoE5golKazi+w/S
+3gqb1WEzxlw+Q/DCTQmWbOCEL/35VegHuq4OwKToI5XzWqT2JWg4YPRoP1RyfUJQ5XVcxRYZ2+9
C56g1zGSqoEBFPdDWgJhZfZyTXgdi9m6zQe7VbDTx/g8+m3/7czTLAb6kYb4YiPVAOIrKe01Ninn
gEPSGf5SDkod7T94MJhfzLxa/pt9H4SbhdWZ3TlngwYyrB0tkrMWd1rmqYMnYPVGBk5FXCIpbGIM
4nc0s8rs6okNqFhDP7EERWMy4G5ZsMV+xRkw7PMcdoAW+eHcsRMQV1vDLE+rB0btXbyokNMgb2pF
XQAZxX1Q9WFLK4gTYuHGsKvZ3tNHu4N79dqTB2YX7F7g+uVt7CwGu+H1TxiLO8UgZz2GE7dyyNjL
EA4AlKyfU/4i8CESFWQKSvk2SsfP8ogo5Ja/ZRZuP9c1sDQUXHzdLn+tPg0e0d4D44ObD4ePDKs6
RerBrbGHuMIPMZq6VXbb693VGakYGH8qG4MX5n3OKUFd04Zs26VE8jmVKciYL5/yPOhPkHJFe8nG
/isnS5E9TgPwAUIx3PUAwSr6FqI6gQ3HS9TK9NSc8K57NhebBiLN1anxocTZvIJwQDZUcKZL4vZh
fYyEMHgF79ELyBgqrVhEn8HXxAkPgrDrvwcX1wAaaGEs/nQfqIIU5PZP6mZgUx/tO6gXbBE0zAHY
4OcU38mZX+lNaSK9Nq/TVLGbcncbJv1K0UKo4Fo0i/yjJRKI/E2aU7AhF0HQIqJbc79TWEVzyfXg
BYql2IFKHE8Jjw8yhCsKYNNoq6kXiF3L+ilmQjF+mvETuC84YcmGFGAAx0iZTWv5cC/IjG+2uqoG
RsC1HBGlkZX0/dO0Hu8ABYimO081UO5b160xqEqIZkB45rmhZB/r1hzNiIjredcUcd28X1FCM7cY
3Edn52BHlX1Ov2RIYGd4tx4LOnAOsw+IFT7zD53/zXoM38ljjB6jHYc89LBZIXowgvsAnTbdMuK2
tyh9zp6KUz83fTHiD5FcwQ3/NZProOrTgL7YrHVg5G8sRvcPr627LdxVof5jkslIEZHKvD9vY7Ov
DowZdYl5B7U2QoU2+pi05u01cC1AXG14n8ZmDgwFZ7uPjFdOSICKEHnAibmc0Qcr+pK6wGBeqAoR
/ttnGgdGCznEIDvkSKaHqPKWrQFL0wAkeoMztgoWc8JPxOiA00+G8RCoSxb8+gR+xp266+tWCG7J
FQLVNvkBKQECkmUdGATgn3eO9E1v9MVZRkDo43yXg7/Sb9Ko9cLCmDEFzGCP5oFua8F2+XZ6IG9d
G8EkNSpQrn8jHfp19Cz6fpX1mffZlyiMmIlAIWMzNNVhEpFEspMFEau7d7N1DoJmHzVqJXyJgLNk
w10PcVwXVzSqLvwNhv9AwNU9FKqRqoOC5N92xqdduTeA7NPwnh01t7WtPCgx51eqEawhmilJ6hWU
vBLgSxiymCI9MlXEhh7rU9bBe25Q8zHi1MNZD7ty/MXNDyAmMLyNS0VEfiETYu5BpQbhn7G4BW9g
SkKa2s6QyBwht+J0eyTBR2TE7Xk/afxnQUVcIYEl6Q84T9qsi/hIwIt7+P7R5u8qi5EpHIvKDuEj
QrJ+gCV7Sc7oE97aaE93KebLDmE15gKC6N4pNbCJRlhhFUjpgn4OTYT6wKowYZjxKUCAAVQz3eXr
wKm6OTJllU7uFi/MA7MwDOn8x48h2x1XVohqEUj9MeujLCI30E0PkIr9MgZmRasywROA+jRpvIen
ByKDM7bxH5nZ/ps0MTt6gNSA60BRH8EdLK6dL+Iupx3AjRUPNCv4D7K7Adi75+jRlzfc4fzfAhS4
kfw+t9jIYA65uv7JjtBF02MtuHX3v5qntBjt55UnsPwpv3vk1WqkhZfgWP48NWDnFXxJD8EU2CSd
BBIW0DGgWF79c3nEOYeZZipU2gGgYsBhnx8KF3Si4hfO/GRvWNFLvYpIgkGh2uQVIZi5wCtx0gDT
bukr3i+xpCC6nJe1y/gfzlpYYs9/mRAuzAARy7VBw6AdmF7xRbRLkioBef6oouiVRj2G5H6JGlzI
EBO0Xesm+MwpDbBVfns12KLM59BV05oc1hUmxcjm3rSeOg/nmVxDSVQ53kY8CiGn1bz1x6iUYXZZ
ToezkHUCa0wZt+aX5PWuqwGakhWfHQkLWEOlItB8lkumXeCdruFjc0k7oTHX89OY4VGbI9EZ3OeN
L4IUpk6Q+NDY7YYYgoa3FLLgwpmgtgFqRLzinn3+1WLaE9E+gcsYdIkdNHdZnzHl+shnuJsf7/3h
ZMus3w22rZlcaPU/JnNS6FSOrL9IT/KXWAANGIBLWn6avnKyvAeGBGh4A7xoISh77hASKkSOTWfz
H/v1DLtoiXdQd6r/mTc0Pa1Bn21HZ9I1btYyEAdQnrajEJ++8SNo8QiYVUHUEH+2b3yp1jT0GxKj
Xb5dADzEGvu7q5LfwzM6bGdPoDi5bIgKYDmZx6GevNKSIR6m/2HD53P7wMwEQvdLjpTU80xASU/k
FSqvfdaNTmudJS7D/RMBNc7gCEj5y/cRVAU1gtTYenQOH/lSpYADC71Ofp5h/fwvulBzorr1Bj0G
3dI9fICMi2Un7qbeCTnXfqCgJ7sFxZEHqiA5ov9EKAD9YMM1uyegAG8x1kgHPDcq+iYTpEMUBcld
hL7UB1QQeKyBVekrRApvp7gMedfcd2FLBNbopLfo6crk3gxfogDsKKKY4VrVFN1neojbClUL02xx
b3R3hH8X23wfX0JCtQ6S/QN6/m/GqQMSz4EFwtitUL4Gt/JJDXgt+MyeJGJRjTMy5rTN7du9OTtY
AAqSdM1MPqp2loIQ9hEIE/K3d8ZmmYLjXOBQz1DjlTGDK0CV9oHbb0d750jFjxexp5kAnXwQWIMv
gRrdBFOwTJruiKQHCNT+XGa5isuYjW4kpc+Qp0Q/9Yow+OSJQYn6H8QYLI+dfDJRTTOlEC18GBP5
0Xu6NkbMijYVc8UiJ/PG00NUOpWPCi+tC+dIn3TZxReqG5RVzF+61zm+Hfyui+ixYRSpPe7rZov4
8pL2QSSU/MXlL9OHyMLvURea7eroVIQX9311kgeTZa0QEfJTmy4YymBbGUNAN2QqDP1yfhDKGMhL
o4XuaawdYhBEs1U8gfGLVANGsdnDzRTxqws88LKfxD9ZQNaN8HAi9AJhgmVeAqeJGWkU7R3pWPsF
jS0QoJJhM49DoGo3rAO4CWH/tka7QjwdAiy9mJPXkr19wBNThIw4dSV3mCj27p5iEsRKcdAOBYT1
ECOZ4DDYebIh94tS7UvQfNgc+y515JUxZh3TYwZiachKw/qCWo5V0iPUacBSExTyr5gJACj9/VB2
A7b+QLuIuZdUZx3GeQsySXjjKrDOw+2v9RplEPMBp6DFz67dN+t4Aj42NrqcrEBPF/hgYJuGtbGB
qYR3cRrEhow6kuAMB9uKoAftN/4wZhVAWZYM2kwvAd1H3NjPrTZXu3zieqCsfitjhHsargmdlVxf
WQek43eLmQmR+IAd/a64WZjvW5/VdagH/+YosIXEwQdTEgxbMGsZG9jGMH4z6c5Qxzi7cbUVsR7D
u9nn4zwOnjrGPGH1jq4rSbpyJQjR+zl3GTC1k2Djt+C78T81CuWIf4KS7a5vfK/O6L5C+2At4Zyk
86MFxske3kTqn19qAG0IeNjtI0PRMBjZiy5uNzhW5h9Cvey/pWoonzpEeKo8I84YcSMJyBoLljGB
VwIP0EIBxDKXSjG/MNcHcMf2+rxUSQKHcMFADkq27AhRCUEOwkuVsKRPGHEjkcaC2HyzfQ+2RmLQ
AlndWtwR8MWnbmBuAL0OJZay7pmMrXwpTIAyERumRPQlumS7nhDqubMUpUPGIIBc2XGCqypQH8g7
RNiedOwkkEMTfEJ5FCibsyPbN2g5CCSMTkNBXOmYbsOvj8sTwykYvPwoBLoTBMxdnpla1KExvAfv
+J2KMSlAAv0XwZ7dTU+3n+wg3JZtgI03v4GUhU/3t6Z0wDHD/kfIwun+8/Jl8Q0ppryDqNEtAq1/
CGdiZ3nGs35OlzK8AXAthrJa4mCjgVy1CDn4KdmYbTodXDXbsEuIRKm86MJ1bHq7vFGGZb1qvmfg
WsahfyxP/SdDJUsvnBfQ+H8sF80Mwf2wQpBmih+DnKMM0d+TFWw+vjd4kPZD/pefrLp9mMTerGZj
QB/qh7dFFXXZsG8I9GrBlqrvEu9vzkGFpocZkWTJYkmnmlWoymR5ARu/3DdGuyL6UWYwv+3kPP2O
gI45PXuK1q/3IfGerYIaltYs2cEKIgDDdaAQwSzk0IaoLvBbwkpm1GGVBGYRN7d4IfxE/4Wi7GSw
m49BB5jwtZZ8fISf3hcuki2i+WOKqEEkfxCAWhvTeOprDiYyho+cF7O6U2nN2iYYHe8akJRrjcxd
umWgxv6oYUXWearAqmxn/Z792tEZo2uiMl1qWYWi9WAtZinYIL4RRnygSJDL8v34GN41XlfeU2Qz
EYvymrJnwytc3tk9sG04PJXXxNeREe6sTAEFp+m3fyV8DXg5v1SAxMIqL0vwRs7SlaQFWthLaXqO
gyvDuKCy8J40nVIKSrd/yzF+J/N9IeJEbnW1tmU7FK0ndU2oRz0Ltoj5GP4QMU122LJCFEd4YDjz
lr6XlNTRx3vwZbWlcwphlNHBcjC/IXAnas0lW8go3GV6hJFGNF1MbN3tbdJf33mhWiYvdGcX4OfZ
G7ULPe8Xqwr2+AVklrtznHSAf+CiFvBgDJfByuKghEs5y7BSkR2qWVfW4DCywZeBCaBoZ3DK+uvn
DPBBa4j3TRPTG6nuI8YAhznhLFmApmIDh37qZGeQijH7gjLKzBHVu/NDVUW68zbFN+jQbTwBK1A5
iNP3rkL3WJ4do/zB9Yz/FUlYyxvT1homGwXJ3sSMlmuwkwkIGB6+lDuxxN2JMRkkq9ZiCADSHSyA
HWZG8aKlFIj/i8SAyYI+Snk6MqRVQKfgHwi+6E1focAdXbgjxcEYjH1mADKf+YMh6L/NE7CdBvP0
Qk4clWrYlI211XFekonhb3CyW+OWez9RH/Ho2B1Bj0Xz9ikp5gltMncHEMzkCdhQPW6Gr/TsP3K4
Usx+zxh7jXcpCvaBFGE3/0NtEn1mr6iJ/oUnWGivw7ywuZTfc5czER4d9kCz/O1O+ljtBwgMKn4B
wp0akSPQ2VNTc1ANTyJVL+saoA4XsptsDmFowtph5YkzzOAy/SHXv2BDI0iDVKZXM6Vx4t2i+nI7
SJ2wIyHWYxIUsu6S2TLCVXgE3Ox7zNahjz57SfqakU2GWtGbP9bdsZJ1ZJKCUbCGSCnYAswJlTg7
BiFfuaBUg5xJkeIgh4fPn6FR4SZLruKlUSGgjfVEBiDj7c1KH31Xe/SSiH+wQOnNwLOsI2L2N9cK
g5jjy+pznpjujxkKjq/LmN2ArCiuIPMWOyaKnubWyPvZibhmhZNDzEzWfnkaIy+qx4/U4Ep8GEuv
N9+cQXYsKsRWJpSNkKypWp+pWbyMGuvIqGfIFBEKyucW0ARgTALK4g8apFpXrKeGLeLzttH7gRCR
5VBKTjXvHwxOTc7FbTBeZhsYmIZesCQiQz7q9LZdyELw0KC/lT/N9OgIYmfEqDND1nmQAMxZn9Dv
nZNreQA32dJ+I4CjEGepQ9D2HuQac6P7uvnlrkML8pbI5sirBjr1nXhIcCPLJ7IW6E9tyKJS1kqp
vICYvbbvhKlGOqNM9vqxmhMsh3l0gKIn25529hIOuI/0rWHdCdeaCEyHwdrWtYYlh2Gy+EoZ9lnd
eg14w7WZo/TpAWAC3TIjjiU7ApYHc5PUCIwwINbjFXeGgk1LqaEwlQaSy5krGEqBFEX5yWGfQxzT
k4skvu1tcDe2J9cJfi4yJ9fgKMEyZiRfTbhjrQ3zPg4jb3A2dBL0m5UrcfONPo/cDlnWzxTD3I2E
yQHXcBs0Z1/7Gi4bFyEsOYo8BWdkrJ9An7hTvCIZGRVupoOyD/MS+NqaohLvF7ZL4bEER0N58ylv
xOnf7CfcKHfL6hZdovvO7nbZXkgAwO9EtmpsQHVDpuFE46Cg16BDuw3fXCF2tCDn0B2VOubfBpuj
Lzf230wLOyOY8KNNFNgYbJ4CTKQgklIoHSR42RvKAMa+RWPI4YFsIJP1w/LGQJyssdLDKWgiogfM
WagbAVIFoNNx3tohBIB+/hLoL1hxYSOwEeBJQI3H4E8sipoYM7s/XBZSdHpwilCiB3dz5AofwU86
Vgpyjr2WgcZ+vDPTJ/GdPmvzH3mFSNqm3cEgi58oLNRlibQjprUjW6pRDuQFvONuacQZXdzemE+j
kGE94z4o8UUWnquMH11bU/CpMJnMboUfbyMni1m7TvjcGswEMTcMlI2J/4NZ3Lw4o/yE0ZQXKeKW
28QICmlv2SUB/0gC+trp3mXGn+kMwr3CgDFTvJjzmwyjfrmwGzamDPcg0HIsmcV3+66yRdphigc9
q9PPdMtyGllm3XL/cZKwXFMp3P8MDOAGa7EE6SINFXiomQr4uhF9C+TOgIAQKyGomf3mFnmXzdnZ
AhRQGxz5zba6lQHj86qzi/nkyloX/+c2FmceIBO5EUOn6JxpjQQtJ1bC5EgBCC7BLVXML1u0yW3V
k8IfCyIOCnUZJpoD9r2QpxAlLvDt38oE4od6xfxhgnIYQvuF8nf3nr032FtHxYgEhS6auO39NR56
XnrEXaAOweKEUNweOZKYILXO9pmR0VPaBB0s/ub0GGx6N5loRXNsDRHPp+pmseGAjFGUeMWWlZ10
FR71o17xLelDzJYLudSHti1+kHp0vF23ITPWgZw2Ju5RZpBCXWVaL7F7ZN1BD0J9g0GLLVTmjLlL
KsQ3yaUGsurCnP6b0BUqh6kRmnO+YwMltTF8JLacspNNaHqz9AaVSG8qFxsY3CE180tDS91HdS6D
GB/Z5oZ9Eqo+A7W2MOg3Gz9GstKL71QxJ3dJ9K3isv9b6g5aTve0eWBLF/7XsqknohXJC4kmO0zY
4sJwmE8iWvPAr175ttGN8MaPI3Lf3VRG3QDAvkTzUuxAL96EFxaWW5PWaJ+zlmZ6MMW5vtpRIBDt
EZ+Y3+X4gyISLIAG2GSnR5+1K6gdmaIDYlOo5Bgfdrd3GySZJ8zBJdZtGT0kQPTSdtL22Lc0PY0g
rvD8ISde/qUk0cXBocOIi779yyBDchoWvHwmnjiweB5Q68OMeo/SmOq4Hbolfz18A0Y9S+ZhUOMj
caEcRS6ev5wVo/8AXga0wD/1PRUqgSNgaw9CKi4YVYsFX8QTZndCQ4Zne44Q+LU3ZO+YTYFFOjjF
syNKrDqeYUw/rRxGxNIdDySVMg6+HFxqEzJcy7d+4QImixz0kP0Zgn6xFoSRs384fIupFcYX0bJ0
5/LaO8C0eMijBJIpt8rtrAkfKmOOgjGxONA+C7JEqXb1U7apMBCgDHreG/eIUvOu+MQ15pTWy7lt
6bmZdwLrQ5K2PC5FFyaa0g+s3WJUk1dLcseqSHE2pPW+jLWthtqXeWHSapvOjhFhuGFdgQ/GXTyR
mf4XN5pahyu9D0C1rVWfRU7SWjAV47bRtapD1qqafwLhPChBZgyqONT2QDdymxermvYQEk3irb35
0HNv2pbB80zKnCEDVgfiKUR0bkmWY6JdS4HP2XvEToinWdL4n0cPdrNyY/waGcprVeOsAE9itbdl
AY9C3qfEDg/0Gw9nA+M3PY2FFfz6GhoaQhEbbfC5Jkl8cyQD9CK+he8Y6P5ihDKW1Lm5IusSJaOg
obJQEbOFuBmx840vQ0UKfoso4xwQ/MAS+mT3D58OFJReF3MJi9plgUtvRXMrJLg8LICUN2mGmCyn
4cS7eYG47ui0anBU0D9Lp1ghed9cvlplOfAZHp67DmJw5l9uWOZ9E0mEcIlg11+bsRhnjwUeFxIU
dsOxF1BzL7ZWjU3K6LLLzvpuv9SC/1rjLqWAEupTVBhOy98AIPKhzc0b2P3J6+A7v1hBhPxh8nBk
MIVD9qcgumSgMv63rFqx29kr6gwl5/MKqapxTkY8QAa5JLvkGIB1yFgCP8cIQfO18Jm0QVloR+iT
3nbGWm6eBwPXEBS2GtZwpKxIeqAEIqHyHKD/UPBSgujOc32L2t4Jdq4VkwOFrMMJJ9eRLWLpxLza
fmzkstaGcZpZtbylveIqXw+nJiuXjkeCMemHhc5PCt+9szS2Lc606E0qu2GVWdynPDqy38ywX77w
e+wrt8kAo/MoEWM25GYgqrKc9R6LHGEpq6aAskye17/1nj6vksCM+KE17kjXQKyG7WVgSMpGFqp6
7DFiMaOwxVLOdW1WzdFYtp25YCwZFidM3spHPpVPtpmydOO6OrJjrC37/DCi2ZNfFg7cNiFPRW3M
R1xKV3L2aktCIZqc5OwVtwABoOHrcwQODHqwkts+rejJ8BrRyCRMyEbduVIzwKKy5rFesk1+uZjz
mAx0Qr/hSzN3KzLCc93CQpvtm2V/28etsvys+QS7yZ1mi/laqNP4uX6wivDBkp9L2SjYRpiLPwVS
Ad8BaPhFgpYFZza2PFHsqz+2rSpMC2IekO49is8OfQ86Zr4TRUXAVF/eC3odF6FvvFtq+St8RUqT
CV0yt/qTan4fEdVPa3RFXaYwgUkvKN1hRaGwFjnDmbRrZ05Ll1qaChQVqoNqgPKz1OdqcYVLBi/A
/+3JU9LSPURMjRWVtWdO++BWuvOAem3bTCHjDmIgCZ0+z0FNwwR1zKDhgXFHPGbd71oZdMfA9ZtF
Cjyt+e1STFexWnM/IXymOmxTJKLqnZ633TW8lUTo7fUQ3xSzFWszLeXSeJ2pymJhqWv3I9RmWIe+
Ypyrbphfb7HUaNIHg6CFTpqaKPgTNSyEDFTEbqDbPc3U2taV/v6Qwk7y8hnSdNq2lrFzgXR6BXR8
U2ABffDDWsG70CcPoALBXMADpZe5+7ScevxY6/mTFog+RigRBkIppU9eZU6+dIFrJREX6AZ7r4bR
g47HX2UABMk98833UmNiLbwAzOZIKRhCBkX+RyghTz4NVb+3xI/g5R5LZd7zlFDGVLt48TDdx/Tu
NcQKoj/5H2lnttu6lmXZX0nEcxHFvilU1gNJkVTfW7ZfBLckJZGU2Er6+hr7BDKvj47LioqLRAAX
cTO8RXI3a6+15pgXmvXoXfrVmrV93W74YvSzI6ASxbc4EO8pQchOxZ4Zy6ekLXiwf3UiGDIjvHaX
MP1QX+zCCj9mUSTXx9f3im6ioOqZibB/Nt5ET1o5JtruCGLICKLiI8qN1gYZgKCZnj9EEgPpAkHA
p2ieoXTJcajMBTrm3GsStmmxMUvT/WQ7zqDJBcIqTaNvsQ6y4f41fdURYQsd1SFSA8LQX9f8HQHf
XqQ4yZFzOAjXRLZzLsukmAj1gci/nGCOhVkk4kPUVikAjm5jPGVDJLfDGjg4ocYzdYETZcfdA0UW
8joA//r0LATNBmExGxO1YnIyEn0UJfk++u91LNHA7wYqibnDY00YuDr6wuro2JeJmLiqjbS+1U85
G0TX3gP7Nt9q2ysDjB85B+k1nJ8gEnBrL8fQb+gK0EQ2Fbgs0HTOAoUcOnuZEGPK7gbMD6UCWgkj
4oVAPCg78WMKJmv6gK5SKNzUIaL1HYEJBTAyYOxQXNAbj97Pwh0fMGai11hUBlNxsRGbFfsnNBX8
VkWwlZEqpQ7Hq9borqOfs/OZ1LSjEfIIj4Z2lKwSwHFLayrPd7RWCGhS8aqxHcAOEgUIAX1p6W95
3EUockXJddb23sqojoTKWnCgyJGjTBYJa1JUSxsdE8hH2sL6F0Q/zBuCCH60wKyLY6oAIpUuu80R
XmT2pmJYrAcVWQH3reLX6N7qA98FOJc0dwgjaMwB6LpjDvGE76JOSCIdE+PeZ8Gtl0Pfo14gEhRI
kNEqszgR5/LfKoMd8RpTai26idg/FyLxyoUMoE+5RoAaUojkmnAEACS9I1FC/s4wODCJW8Apukou
jJYKmTEt9KINDbmcAqiAyz0SsjHy5xE9ZySmk8jgRp+SVjbDmpohnUvOe0PLThtWKwr6tqAsCWNa
xC1u8WJTUBWLMXs9wVGhmxzQETmRzkW/0c/HzNlyfpodFkDatm8GuLkJEiSeOZ7siRJ3fMs9bWLU
ry/cctFO0C3o9OnqvkQmsbS52H2AOuJzk+uoKXMiDSGLpAY2e/Rzxp4iOvLkTcISkPwaE25wCODO
lgSGQTGKZ4dJ12/EZttwTH7y+QjR6F4XqSt5QGGFKdwGNecZvxgFLs3VyESwuqQ20sfcHcIIYfqa
3kY0oYeP4zh/LsjvafSCIwg6eu//+I//+X/+99v5f8Ufxaw4XOIi/4+8yWZFmtfVf/5Dkf/xH8d/
/tf99//8h2lYpqbaqm3phqbYuqpq/Pu3l0Wax+L/+39I1zKX4mOXry5oXshU9t4oRLlOFN0Zx7gz
jv77OIbpHLZ21uYrZZoTVDgwZLKPdEx3CUWKA62gQNvCO2OK3/7Ts4nf9OXZEj05WUflmq8S4lVg
ElQnqVRyid7CxN3zIe6M98271E3dsRVFNxRHdm7GO+xk9XS4msWqxsfv5K3EPYzIjUV4ZyDlzwf7
bSDz9wcr2tqxEpmBLAJPiRYCKPhjbfBClc+9M5R6Zyjr96H2VVeZmhgKFUO/7RMIiuKiGpA9Jpd9
ZzAxCW4+2G/PZf8+mGz813OZY+Jw2q2ECx8tM8i/XkRNtLn3dN/Myt8GdH4fsD406emk8nS/TNqr
UGCwE281O6KZAd1MH/3f+3SKLObQlzmp6/G5ac6MqHEPIqNZuW95JCBI3b1n+/ZlGqZpa5rjGLYm
JtGXkba5U7e2ZLBxhhVktx5eh9ggCigIKUjRdEfDzr0xv10BX8YUs+nLmGWp6kneMqbIxQuvxcKb
bafNaH5nooi/88dE+TKOWPlfxknSfR47Ypyqd/nEcDtYfXTEPcni5d/YH3Xzy0g3+1at2l19qPhe
QEDdbLwQfXScwXCY7zzSt2v6y0A3m0ema3limjxSTeSkBTTfk45TH69k/O69vXsz42b7ODbtIT8e
f61pa6pe3PE2hP3el5/erBC+KoGhf+fhxPf443uZsqI4mqXpinUzL7SzoqhJoxUrPVSwoxXQVNHG
Z3gUfbno3t21vp2HX8a7mR923RS7qmQ8TJ5CujZRCpD8FjWeOw92b6Cb6dG1SaupNQMJxZLoqeEG
T+mGmvLPA/3zIL59hbZhOKZj26qiaDcf7dQpXdlZer4SCWlRBN6OScleVJJw+MfSjEr2w5XHz6R6
UHbSnn0koFJU1wraVcMhQQROnZwmO7I25RqhBEJqmaKHRAsiaNKRjp6IM3J9Rvz84PQ7StiiIw8m
QV/rlzQ7iKbgmMY6Z9khgVB8WCy9wuXiXfrqp9zjPjjFV0ohVUgBgcagmntpSiS433SE2pJQTYbG
giRFRPZXWP0C8WDWLVq/ISFgBNjGBrIIVaXJawPpvuspaAyoZSV+1osHr0jpVsSFpJlF08eRYNF6
lOnFiVJ3RkN4SvYtx/TGy2enK9FFHeWRILkqoYXQHeDgwHmhJ0LH4qSmRlKB6jxSNB5x+aR/3Jxt
n3bTcnkFHETKYKYo3GJI/fET8DcpI/E/gE39XsyI3mnd3A7pIs9EZ0vxLrDiFPsG+QMkh5VaEt6f
4PoVKt2BEq30oSF62eN3ZLNnWnZb0lAXihmi8PnzJFG+2UMMFpdsObplKLJzMxsV1XTa4nTKV2Qk
CecoLYn7GncT8np/c6ib7epoW3FsmVW+eqQ1M7qs0wGNsLQ3p2+XvzvUzcyvjodDEV94KlrbPI4t
DpXWhWEvCvl3nuqb5fzbC7yJdtp4b6bptsxXznSsuAuReRAn8/udYb7ZDn8b5ibOabVrnO8NhhG5
r9xH1e0wU2FkCdEree07w917qpsoR7+kR3VX8QKHcKGjLlzQeXuE+PK3hvkjtGmvllbqGk+FS4U/
TcjWUGtGJ/F3xxGr4Mvhr6jnbZzFdb56Pg2wR0M8jVHv5u99I0VWfx9lWxyl0+HI04j0MTl0zJvF
dYWkFBV4Uhs/vzzxCW529y8zQpFvDqwsP16tTmU50WvWl6ia1tFGeCj8PMp3t73fhtF/fyjbKK3t
wWKYa5DPXkWEQUc56ed7EcbPM06Rb3YHW49rzbB4ec8AvrAEpB2N3YEz6s5ru/tAN3tD7pSaKes8
kLJ8hDQbOj1R3hOVtDtvTizJPz+QYSiGrtuOYd2sIasuqtbZs4ZOvWvA5Nb7Z7eaS70ttfyD+5Kc
ueep8BuO92b793vFfw9si1f9ZbYf1eoqlyazHfnN8ghm44LKlJ39dCDZRVfBnef8/sv9NdzN4mq7
0tibMs/5KAzl6eDCbG0NePhePuD7o+qvcW6Wl17r5k6p+HAlaLpHcVaZdLSqVMrvRE7KN3c85vxf
I90sLXXvbJVD3nAoir65F5tgo3JXH/TboSyjC4giiNG/8xbvPd3NOss1Mzntd4x58S5EVaa3EFlr
Qgb/3vcSf+mHeWnfrLQy123b1o5i45A9CptjHAoCwQGks1IIWJP1nUe7N0FuV9x5L2WlOI3JCvY4
JD+A7pAFdPw749x7hTdHsXGor1bSMkGOo8vAcacQjRErXHvLe29QzLSf3uDNYaxmVlKnGt9KWVJ+
eqz9KzGf9HH8vATr5Z2HujcXb3aRVI2VbSwOFaArkHUpAdKv0uBjlXr2VDANRJHuzph3Pphzs4FU
SaWXmcEGIgrMwhsRQcm/kEgU3+OH1+jcbBznXFPyi8lrbDx2qcQ/J3QJJ57F3n9+gTBIP5A1sAYi
F3vnAe/MFOdmK1GUOFXMC0ug9EksBs+xy32vGwkg6p2R7nw+52Yr0Q9lVxUnkpj6GJknN5p6mVJ5
FaQ2OxIoMlEnuDPmnel5G9Mfrql5laRfC/zsX/vVc+G9XanB0IBCq9udwfQ7H/FmNzmq173jVDxg
1SsmYJJiOlJTrwueqKpQTb239O59uZu9JDXzndJq7CX0MzxnA+Q33madzKV7j3XvHd7sJbmWmlbV
suxaX+NMqzDdFZ3JL9myG87vvMJ7z3SznWybg3Zoriw37sv0F3HrJQuMoxsNAXc/172xbrYT5bgr
rTbh/Vm0yhVuNhB9LdLYJrXnrO4818/biHmbuMz1XDFLk3koxHiBuIIJ3wi6Ee4tsp8jLZI4zNEv
Ac9V0W1pr/ACWyAkVyjkxWeO1Q7VJxRLjlfRssSdWjqRZBGUyJ8fU/35lZq3YX8bX/WsFJcYjPRw
RlQ/9r3TPAkgfeApuHnJB0A2QPDkz9SZYYHc28t+nqnm7T2gyRz9XIvjXJRjUiJn7FV/1YWR5NFe
8vPD/j+i5/8KjQiUf3/Vx+66VxSZM9aGvCXKP9g2eycAmndLI9++VlvVbEtzTJNExO8jFZJSp6em
IKy89NoZHZruxxOtJ7n7eeeR7g10s9S3J6fY5vs8Xz3I3rU/rcKPDaXjwW7w8zjqt8vhywPdLPOd
1e3KtuWBqDYHDr13WoRwLZpN0GCwMp50WuBPNA/J0d3zTnyVP07aL0P/seqVa1kaWb460+oQGsOD
T+dhNaVA4g2v47upx+9nyV/jabcBRFYUmiTxqPjPI/c7eZunI0DEf+sKbBsMpFmyzqT8fYpoZXnN
8u2BAGLAp3PLYeqhafj3ztMvw4gV+GV72elNLqk2w4her2vivx5Y2vSBA/YNUCPcO3pESPDnx/rr
qW5DhqbY6rW1I2QAbWfR8Qb53SNm3k0uCLXmP8/K7xOAXx7uZkG326LaiulPKHToT4/Bzn8T5lp4
zd7ZqLTvJ+Ffz3UTKex3RVVJTSJqq3SmI9yjQ49sLy5uATlTcq40EZ0w7JQmvyQHdUgMSCfqWqRk
uzesEoQJlz4R6kwnuvMWvt1Ev7yFm80maU6JVNX8tn/qCnAEQWMJEZROy/sFPfHHfvrANxuO1e6v
3eXCfBJ4t7KfPGnw2rxdQPs/4gyA36stbct3N4F78+pm/9ErsdPVcb4yx2dEEbQxRlskz9wjwD+D
7L53Kt97pzebTn3eyqZa8JiXuTw4se/Q0THQYKascV3r/b0PaN7sOOpFNatdnJJ7Q1pZuX1R4MYz
Kig58+8eTd/v5P89k82bfadoqVg2BoMd0epheSM6z2xa2+9Ga98tGeo6Jq0Btmoa8s1MqWvdatod
n6ylwie552EeoBIR7T826l0wLHfWqCL+4O3UVE3dZijTNh3j5ptpWnI8bs9Ftnqw3HGwWgh2H6Kq
ESTM+b0J8qtR5IfBbr/ZVb7sS0cRg6Hw8aYnqverfh9mBuJo0x25mPbJ7pJGHFb9neny7Ys16WIx
LV01tNuIsWnaTL8cU3rEXQnC8YrnpEeho8UDdnj4cG+TvTecWCpfTpBzKdtlqmUZ2wv9tw/PWe8a
UYHCLpH2QnRFd57uu5WnUs4x+ISyyir7fTjtaG8vSspwYtpcaE+gKZQeFpy/SanenTPfrYavo92c
V2V9VtuyOmRcX3SKLajLETGK1qu7cb5YV39MmC/PJV7zl9eYW8klqxtGElkQwHKMBQQJtsy/kAP5
brf8+lS3p9VBTa5Sxjs89eCg9K2AjkZm5hXXSova3d3d+duV9+XZbk+gS7HdOgXPNhzvZtREFdcl
S9CbmOQ3l5/+zzNE/+7pSPMptiObtmzrN2eBkjeJ1sXJgQlZjroHyqst2pYr1VSaHekrm8ULi1PZ
nIHbGCBL8XcBXq+vdNaCX4M0RD7oRGNb1dcuoLOwvcBuDAjR4MhNfL+p0cMFP/9iRew8t9/eNDVd
pR1As9gRf//2pXQ9G+dYhQYQ5iMTHuRbMTn3f+G9opZ53av8YoUpIlADYJx3t/zvVvCX4X8F91+m
3iE9H9XCUQ4rknCD60jzsZokRBDGTsLwRRc99v+fT2yr7MSyZmiaoVuU729me3NMOkfnBrbABCqS
aX19UR71j+6jfj2+boMtBXwYEo13tX1Qi3uZrngsYn7+DX/cbW3VUQzNsPmPY+mOdjNP9hej0a7G
oVhc9bfq4fC0fcpaQpSNI7tTmQI9m8uDOjWrqQG57lm1xtAT9fzhMr/aDz//lD8C1V8/xTB109F1
2VD0m0NXuZzj2oz3xcK4TspVoq1lzEmdlwM4si7QM3ePICS7Exdqt7Pun4M6jmzoiq4Zt9fdWmmb
PI6lfKEUT/Fhebpkbvcpy+FZCiuEyvZSOQ8dxMEIfYayMiyuYTzfaw8XBMs7X6Grt9GXx+nOGEgO
3uFq5luG2ybj4ryJKck4zxjmXYyrq+xmRjo8p5icZtHhPBDt1D+/PvX2TBBPItpbNIsyq+bcTmAq
1GenSeNicalHJ2l0Jfuoji7HjwOQv2x9PH+csEx/T0kZ7OFVntcNzi/HYWl5JxiAeAHjw4g1Y77+
+Wexcv9c16ZsM41tziuTwsPv6zq39tvselb27ET6AANruq13o8NIoV8k2A4c8EHAJAxqj1tymTrG
6f65DQ9PRwyUzv7h3YSKgAOF7ZvoAyeXtfFaGZOzHl0RZ+2GeyRH4LnpYUchZ9LNwjm/Pkxjw9Ve
K9yrYS1Eu0CLmgl9npGzQDoGsidlIblH7hoIWJ3K203TsT4706Wu95QhQo6+Rg82K2G9808DlCbc
BhV0rjJO54CqssLb9zI43RsFmovjKTTOEK2NjzDVh2jlseoA5PKYIaEKz2T41lewjCVy2QwWy5Y9
36Evs4KnThuLa0+OsPg1TCxU+tkLFXm5gM3VGNmIlkr6qmk4Np7kxS5ErOllK9Tq0F1O3F90tyTd
hvOR8oFnKV041vKAkxKNaHsfF1UkgngCrWh9pnjxKHDap+CzgPjOQG8avjjoqarB+wXR4LXH34qE
3FR+g5QSOU/SCnIJMnXrHezGB539qKH2gTXTaMWnCfmX+RFLAoU+3ecyBUg05Ii6J4e14GZiCPGG
4H0I+AuUitFHPh7i5dZtkGBYdCEB6/qlZ6ZYueQ/yLyhn0D1EZwE/CUer3NsXfotPxkHYOyO4Q/J
0/KzgEHUTD8Fi9IUOBd83dBNEm+BabVDjSb+JCxDJBnRZZ5ugAAuSObyMHuEIHiR0XVgjhWUPDGh
9WkFQ5XKrNDBIVMaJEO66iYKnUZz9CP4551p+ReYB9grQhYBJuSIOAqIdh97PdGBbzzSpQQauiW+
62Kh1IJCMBSaR8v/pQSohByrDNBrBp2gkzjv2N12qEKWXR8bJ4RH2auFRClFCYn06W4w9c2J9tvC
uzle1LJoFP1yRU845oDZ0WHdLRYA4KbJJP8UYs33n5c6W/R3S90xNTZxdiHnthbixJfDdtd1+1XT
Y7WmC8hQZg8dJl4G/axXhFsAoeNy2q4u42q8gw5Ov9iggk0GOA1UFny4l/w9pVPLtYA6nLzdrIzD
XPUtvadVj0rjlXCN+ubRqz67zwKaAdZ747O2SOFh0OOWhcpSlT0c3xCkv5AqnsNaUfrX9w6BNUwG
bVnhkIXAGI8JVBHoPUAlCjgfEwXBCXvGG41kCBrxU1hdwu1z9mAtadCnuYO2Lu7uVT9bNIvs3Kue
O1Q0jX9cxnvX2XkK4KoPe1aFpzF2WwMdNmJLCzZbiputANH7BZL3EuTXBfjbLB4L6xQNe7IK+Z3l
JdBl3/VZHiRL7usbEy0G6ENoq6jCgB8MMizqPcgpCSuEumBDZ2YaEhlHMMiCFk3l2cPtUvFia5Qs
GXvdkEmZSZM0NCFohg0cmgeBKdnir9D20j5uXN4hgZxaRp1oZtsP1DV5dNIEyhrZBZDHeAQHDdqj
YFcKga8zHiAWfRVQ8ATPQMp2MHUW7QPBIQgUBT4OEmxUIWtpAKP2/GnN8U2iXvRYUwk7uu2Qzn6v
BlWAkBvoUVD8slcap+guoVVvsK521zEJigv+zQJbhlD+8/CihRa0yB18R7lfgtjCfRrCK7qHBqnA
I+wWD1ApbAhKbSc/2ch9LCp66LY64EnyqJkJXnLysO/vV61ACSNMrLAjGTToSrCs5CqIbDe0gAtD
xOlwRZfgAAkF9yc0APf44WCV9UuxePDU8byZdu/gFb0sNGHd4XLTPFqUn5Gh9Udn920PyAati8OO
Ga1nBgiU4KmD5r80MVWFpCNw0ReMsQcHmCCcP+x1wizk6D2lMBWEayFsZu8wp4Q3knBdxZoG4ohC
Z7YDF0IkqgJEzAOU1TYuUYd5ygLGJDUNwPCzlOlXeK+FdvPF4rWI7j4hnmp96zGHiAV3BekMlMBw
+9LBhsY/dI8aB+Kg3/Xxjd1zuBHmcvPBRhfp2mAPG08QHQUyoC3Y2/g0EDJRwQtDGZQy/PlkAKca
kbg0RZK7nW/H16kse8ZKGqUbBS+DTzuCwMC6skBCWQLbnKAhRcHaO/ZPC31wGUjLcsSC6m3XR1Ts
c/MZVkUxcz63j4Z3Wp7hBfwL3bnfXMNM+csedbMr6sW2OLTqmT0K+9IjGCZez4R0YAAbNqwCpDl1
D+yFcvf+9yuU/O2CYxmyY4mGS0tVHe32SibtykSp0m23AtBUqU/UAkeCJ6EgxvMSJNB4InrPKMmk
xHcet5avEhUA55md+7QxqWvD6O8Pk8M2OKK+7Si2SX7KtgDWmqZSkVjElHmY9fZjqzdDIfWLx7+L
uulxwBX3rQP+Pd3v/I2tw9jj33ugCDNoJkAfYKvawhDXCp1JDPuQSxZo09YlxA0MCZHg3A5aTqoZ
90AQ24Vn4HQz3L5AQwkd3ddlz+L0i46F997uh0ijaHDFh+JVQC7vXRP/vNjevMWba+KhTa+Omknd
6oR/BJSUQYen8UhVnpt5onod/Jq9X+tT/Rjkpx6786nzQARKjkdr7segw6fjtKLv1/G2zDBU9ZVn
JNGJpaMFeRe158GB6ORM7DUpSFN9OIa3Q4qxu3f302/DdYtUgCxzOze4diiafXPxOlxP1eVytbuV
/HzdrRvAdQZQxR1ONeNroGSetKnCEsBPvpBNYdPOpwa8BAQOchk6EZz/zp5KJZlfanqS3nfswdkM
D/W8nCqRCe912oWhCS6JEwNbdMiR113A0SJDe5KJH7VIgxNoeebSmptv6EkhWPkZVAhCoFB+R0G7
1FvcfA5jRfeVk5Aea71Jj/yI07NH22lJdHoBFoAVbxFeRkklzGDyjKC2HZ9reAiATSzAS9PT1qem
V66xLZsgBSxePo9wN80AOXMcXF6JC4sniCVAYENlDGg2kDrU/uFxfXxGBm0H0gMHkz1soFEl7gBW
OSyt+ePuQyMPhdSOPUMDxOL/HMtwA7+NZcT3UVRDVnTZ5mp8kx7qUqnetYrRkY6QP9PhgfJ2Fqa9
y4TO+iyUlhd1bpFOgUrkeJLit3GYkSjuJSjdKbrRCLUBLNS/VB9x5V5L0sg44aJJDTX+eZTz74lG
ueooM0eacruxlVCqe6fFZZz7HWWoq28ong25vAnMJysNzlGMn86m0n1TevuwCROaXahLbgLVMh6c
jyGXdcw+21cHxLRb0xkl+TH6OcXNl8UlNKVFQ5Y19UsQpIeNA6xpDx0LTipOmrHPcnB4jTj1BAle
txu7I9DiII29EqGrf+YUtt1RDXCdJO5B9XbyA7zPmuvLrkfRf9Pl3oxVlrCHDI1kdNgt4mgavFpY
4p6j0wdQUNvutUw9+Tiy9z0tW9ndwrIGqCOuXmA/EIHEgxp2NyyRvv4k6xP+VArjVsebwGPq0qDh
d6kL3XPUqNwNZIQEbIoz2Fm9LTQhYjccrF/qnmBjHlChKhwdT3H/o3zNgDtDvJvh8V5/KIJw3LwC
GnjXda8Fj2XHROzVzAFETIRF4DGu1UBmMfF2cUxqu/4BwDBHPktglvNjSA3uAry2jQ7arLtLosum
2nSRrXEuCy+L3gXV/XPFI2/2xpomGQTtAVbVSbRrfYT7JVvuODaJNY4T0KOCBr7fe/PD2oDXT8S4
qSTPYpw5W6+8KB/BA8S1Wyi9XRtZ70bfaiDrqxDz2We5ZwJ6KrgK54it0T/sIzth2tCZc/BQbBzG
NjcoZKg0nExOilvNznzN8XJNVOfM7Oa9gwkexgJNqUH4SgE29tQRVgUgFMZLqxgluHGa4fU0Uq2B
5vQurzjDCKuKYb12PjhFVABvn5logA74kyVq9ZzbeH/7uIQjGc0zCDsVcY9EbxuM5T6WJyDYJEDY
EEZ8Z+ZE1efwHA/shVnd2WFV9Y9kMivYJB3iIHeTdUW7STw4tkw7/bbsVgQ72rKOAZBdFV8vZsoB
KhC8sjjo9hHLsym9KeDK2pgWmVv3i4nMYZd/tMbimPQQyT2kg8z0nEk+3OVU1JyJDqHBT3v55Y0Q
fd9LHjPZk0Cz535WhKoWZHMVlNOwPvWq9dYamTPTedj2tdMgzHlJkNkscWnYwvarR/VqH12HUGdL
Vy+CK/ERFr7AumW/AxXTOz4kEPlOnPrhZYEMfaCfImn80j5zFkugEepF3lvjdYsDgnP2jvOKbzfr
Nonh9oAk09BqUJrznecs8VnnJjDZfIZCBZszVfIgL5QQRoHacGhf87U1A3d3hiKmlp73WGyaYfP6
6T0iOOZSvw8glaOYd0hHKPte/Mkt+Ahk4hmeRjIAbBMJFTkBgjTaLjhWTadXNEEFchX7QWrdQUwq
Ez9LDF39nRKQB1BhTEDXE9g97nJS75KGCo45q3pzjCAf8vgZFhCkOzwLBOyFMsAes7ywu2wE0n9D
Aof8KBF94QHLOA3nD0YeoNO+AKJ7TCS3c52nS2QIQyZuFdtXrnU/HxLOH6ktMcN0m7QWiS2LBNzv
qa12a11iVC/tCmQrU6v53KvzWB7DZbJfIJRUZbD/lECBJeNmHyU4/ahZeJ06xaq1Q1kPjnyNaQl5
T9xqEWod2KA9g7tSGnsksvZgQ171md5xesfwllNgbE/l8EMqNiVRPbcLRFTZ8HjpYSSV7za6qyuu
h3JJGdmnxxTPSaL5bKGn4T7u7a49juZL3CtPnr0NQ9zmJXCeemRJkS3uD5MGcv4Vq3hN2MYmw/VV
IA86o3ciFQ6h1MPYvjz391jYAX3lN90tM/1RsiDpb6E3t8hCowi8lZ1bdns61tj1rYylIPLxO+kV
0AE0TkbLu6qH27yvxWA2OUnHUDVZM2+bj/ZxJsWVQk8QTHagSNPcrzzekm/7MyKghOQZ1qSiffPn
KfNniuTXuOhvFZU9yblt3VRLfXfY0tRCNyUdLf6Bgx2PkxDgOjdTzJVDc/HziEST371YR1NllcdU
kfbfbIQ7o9setZSWwBK79+qhHalIfhQgVXhCvhlwxYLmM55IS03x9y8FYKTPWkBgvD0EEOjP12n6
IM91Y8hx45AtW2rLZtA+6Yv0U9Agcb3qJ2sso+BIv5449nrXKf/bSUku88V5VMlXHIgqMohXu/fj
jGrswBjmvq272shAeaQN9/OsdxIZFXXfqz6Q220hlCfTeJ5PAbiDmrFn9jub6NN56/fJvjp0SH9o
m+KZe+WwXGlb9wxY+d0KSJBkA2sYT8YGzDscnwYtFfTjiD1e/7zSO7f1zxuiiSH/NE8+hK0NucKB
KJFVCADY0weVQB4QrT0+2ICk1YXwQMF/4MWIHNp0HPqDjCkK+x5/FqR/Gp1pPnhI+ENS0+/m+Wg/
UYLEywMHYxLgOytITN7z1Q9Wq2BFQisACDI4TUj0rNSZOit4NRlJ8auP0tEHkyFkCNCIWO9nhG0X
jiwDfNVu7bxb8GYKUp07nIMftnN9kE0Ovj1zJsTP3pQWdeBEfUoQ5KZJagtnctSUQmK5ktFD0mHU
06KKAvwrEp8kkHr7ENnlwhqdHf5e3v/lE3r5jEFDPmbRcXoI9j2LL4q+boKT1VgfH/rScr+oV904
mZYRdL0h27XLYflQz7rw2sdNGvud87De7MdZmDC1DT7OdXTutzMLZ0zx74sQwE+/3WyFtHg2y8bp
QguS2WFFU2wAO0gj/rp4gHt3n5jdE6O8EPmRb2lfs4/9RxbGY2G6qT85ExJlQ+35DLqye1OnuLSM
gMKNYv5PEJPfpI/zwuZXYVgP5B0OGfiys3vC8QjuPNkYUvjge/AheaaCcEIn8WHsPf00kkDtn11l
Q8FkIz8puE5TpOgGGUk4MpVSdGn7hzRQlcCU3BqTIHtVN5PWCAtUKlw3UfyADaIxpXbjs1cwHA2j
tFxJXnYSs3jGLMZ65urncM3bgH2e0tCr9io3vgWPOuSnZRyt+16JKRsoyM3++TA94zC6ldyqGzdn
L8F3AYceqrVdIEPCgiUBggyqIAzWq2tYC0f1UcBSNYmvrpW6MtCb1O1MN6GwAMMU9knVP9uRqYwL
M2iywe6JeycE/F2g04+ses3a2Rgj9ThUrkF66B8hEnIv5Fw6D1UIcWRWKzfWBlxpTg/Emo1NCp5d
ZWIFbd8I4ohk0ImtW51TwrXettyInLDIfB3czEt88theAM0oTDqOf+Dh4v8Zr1nYxQJLU2TM+NIZ
F9ViuxuUem8LJE3vXeMeIa88b9LNQQpaZ5Dyt0eXeYV+u3Sr/UDBfDz2Wzhs1aDkbxOJXLwWVB0I
s2dtlX7W0IxUZj/ypTkweYjZx1FXjcoy4tdA7UHxrn62o7pvDVPoI8eepEX8wxa0xfy0zp5zEgQE
S6tiYQ7OPl5w0O3a4EjZQaUhF3MHpmbGQkwYBXYinCchVq5xjlKJzRDtgwu+BIQr3gWo28VvIPa8
GT2rh5ZZW9j97ew0rsL9PCe7YwSEhyinU0rCMo493D3cwzI1vfaVdPA+JC68OIuWVEDlJhuMOudv
+rsCAXDrla/nYfx8WGqvTaiM2pEJo6ccSVPtUf3EwHjRzItBvmTeM1O3fSx8es5a7ZeRseAPXv0z
eTDbPW/sfjmUZ93sorgyoGeuB8M6AgiE3UO6rglWD8M4NIiH1aUJ3swaVz7g61VKTQn8ZhVABJsa
2AnP8BoierWnghpULoQN0TbYbbStl+6HUvdQ4GBgevbTSXe5X7Ju+BW/EMdvmwouGN+v9mJ8Fo5e
y20BStQCPkDYBIdhN9vhcEp9XHhkGLi8mtTqxdD29AhKFfDQQzko5+YGihYVsuMD0eMSWGqy0TW3
OoeswnMe8b9nbyjLsEKu0Xmk7qNj1AFDLchlCFuj/dMhwhiEbojQ6uH2u3Zw1AVG+b7b5MMMT44U
JyiBWSGLvIWmS7qOvdUZynB8Fubs+nrdUBEgJit7/G7urcwE3m0d6Vwv20iXIg64bs3aV9nG59zb
+MDjeEBxk12vfq15JROnVw7JjqyF2+TeY2Eu+PW718NrEuyCEhvpYTrYTaUFybvn+Jlre77kLhqY
4JoiMhW9YozDe7QdpWO7n4XcXZdKlAQxL0t65oKwH1kQIEdJgp0TkfgnyKfrcdI+KJ+H05spBQb1
L7xPYL1sUCSHbQQvh4wuxVLOlDwAxWpOzUewwnhpQLhshilcZGlARXwuZcNk43Y71wELhxsgd1iM
e3qk/S+P9hQK3ZJ/dJg9BKWiaID5ybh6awchFiU+cYASCW96NmZaY8Gzos53608Yb0j00pUTGvN0
lGxIfdKrOyFPAfNX9kHuQkS8POIFSxhL91URkB4amI/6m8LB/EkGsHJc6WUb1cM9lhhDPjzHRD08
kf+1xsZQvDTIIcLRLRuZuL5dw23QDps1B6tnsNel0YrTMbTV0bbB07ZA+s99NoNdthZ2Itix8FId
Nwds9nidMJ2gbJFjQyqs9zn+fMPy5L4+U3c9a8IMPEb5sL30Txj4LKiVcOcph9sVjJuhBOIg7RmR
2FaN0cHfLZ3JOXbjUXPyT0xjno8FQAsCl1ASsDNtQmIu2AZcAzRcGi5vznPz5qytNR+4ero8dU/h
5anJgzPvB0uAlmwn1WpRYc1Ci01IKiizufJ79VQPeBNzU9Ri0pHzovAUleGZ7wxGKtKaHDZXPBc4
yYjVngpWL5ZLaBOohWEx91wMsrMriPgf8BI2zdh5lQtConaawZgDC2GySTZzWD50O3Ih1vDP0Tp+
VSCZCxnn84cjBMhl+WS/aH69yhYcUYHqxY5XM3HwDgQaTb4CMyMQ2Ae2ZCfoJrtHfe0MldHl7Ftx
uF9s4UqvErDzFCbUOfozUSG0lldoFSABO2C5Q1pKthM1Jr+t9ZXZnjrQEwBIbKqwrvu/hJ3ZcuLo
soWfSBGS0HiLBsQ82IDhhgBsowHNs57+fKqrvWuf6I7ocFRXucogpD8zV67h4R9BFXEhmU+2/Dz+
DUC9fqHsAX0+k0vIWnNw/Eh3SVcfWGIEXn3t6UmrM4W+8yr6FRVnQpwjrlnu0GCYwLmg0QKxoqxB
bRqQ21wC1iG0Aq/Bn8lDf4R0U+BcBLmXUwBg7X7jtDAsshwiugRcg7+zb37Lpx36VE7hZSSccPMD
JxYrlWwHjxwfGFNkPp7oDTHaNZ16bBus17pnbszX0AS5lStH3QsgItzsTz5lKu4TpEDGKyNxCvoE
Elez3HrtfM9/gSp0pya32sE12LGDDd6VLw7z8SEk2ehKKjqQr8bHtTBwfeNOlucZK5Wtf4pX1ejc
Aeo3EyG7bfhD709r1sLB8Kudj/H7Oloz0Z5fR3lnsP2spl3maM18kjkB7nIvL1LtnId7Gy/ao3j0
v8T18Plaht/+t/DE8DA6YDtqpWsDtQXQJ5SABQ/vdXKWj8bdNKaQdnrDllaxV817J9+Yy2bXbMV1
sFROrKYvKu7WROb+NDvmhzJx0miuEW0yWBHvX6LvcVppkQ7eLbNyViJP9YvmJvvMvuMDsYj1vU5m
NDn4PWLk5lQMBsEpYgGDbyXVnWGeeJAnXLvgUONTyofa3xuMVLSFtvA/BzwyRCfHDMFToGBwH5en
Cc85f98JFs3S3zLMlNdQ2L6DQxl2VEfH/NIVcqpsKdtOMBKnIefs8nd5e3zFtgpBrJQWMLOKZ9tt
uduTfieLC2EJaUoRP4tnpLgxjueXorB5SgrZEn96yCik29B1XidecSm25TVSp9W2NC3fn6X1oceZ
mr6JEsZDQaTNItgHC1YK+5IdPdWTO/hYnIOjCA7c2y0EmbvxaazKp4hZ/wuHUkd4uWU+7/YUEN3J
wNdMW7izoObzv33i0n3VMweM941OuXE0WlPX3DCbrA2MS5VP8SPBZHaeLFVaC+mQPOTEUnaVZwC4
sw+33qGXP4dNiPWrlfIaeH8eVXAf7cv1sMzJahzlUmw3Cfkab+l+brgfuBSSN/u66ATAUQD7JwlP
nKuTTaOP6/iYZerb4czEpnodrHQGR8UOjubB3763IlQVTtP1uHo3N/CnWP4fCkhF8TGfDZCHXs6B
lkC3WGwHRDKuzOvYSpT4sIPRe+IjmRXrcNHPyaY9yTiK/ULiIeP2ixJ6x05ac/OdsMg21Un3raG1
G4zz8cLE1xS3zmtyN/fNr6RO5c4tq5mEPv7JQ9URxelPBdY5mMyAc+Z2+/zzrgac54FtQFFoJBDO
mUQkaWw9t4ET/XB4aztSyVgtAXKuK+ogQQ1c1hVTvoTFrs1dr2+riWWaCywPP7AL+kLSMRcIM00f
IE82vBJGBNaY71WbsU/tyGkHzcIJ+kS+h0hrTTDXOrozrR4YRtp7fSpP+an5NCNL7qwmG6cpE8xT
cutwQ9Xof8aZiAURtLmKTYVdfulXqbcyn6YcptpUPXVIUHE/pRFjKb1TPspVtUkOxCSGM6oaxazE
L+MDE0GOu2Bajk7SQJ3Ztf5o9uEy/iDXCRfMvXTK7gNGxRhc4pg71kAwLa4jY0TOhzdN8eM9F5u+
9G7bEkqZ+Si+m28ysC5EML/s1584OF7QALGMn8TxnBDybBcYCvNrxom5ugEdZmoYaE3YpcB9YW9H
CDS23XTDMJo/3k/Gs5j9ENyMX5W+wz/xN2nAfNPiKDZ1m9xOlkoKre93eOk30f7t6qRWM6wk1GvC
hH6L8TpPmdv5WkCYJih2TCKBTSBMNXI6NMaiXvZgKPGJyCjTBFfHTbmxakraD7WyAlBgtwWjFwYJ
3IRoPkjjZoGTy6jtwPeYCuQTTMcxib20SAE2bnbGUqK1+36k4MBfykOrfts4Gkvfw9eANSU1bx/g
IrXPCP3iv26afrB/ds2VHZHxyYtZNfM8c8tju9C/I32Ps70rPY1rx91MyvHnjZqtlFaFAagXbEHw
O9gKrOrVacA8dSmvNNmLYTLtMEXObca34mt4NrqnYlGBQTGvxyea01JEZ3LzbuAhTMOda+rzKPI6
LiLfNpe+0tYOwN0BvEWHkCE5npP+WNmseV5w+xgt9GlW22ZI+OBKxOEVSBk/xV2y8p+m5Oj44T+a
eXRumnkTOkDOXKJx/U0YdmGxn+nYyWG4AEK2C3Egx/yexDHiM1jnkZ3FccV6a+SZ2gUTEYbjkhXU
NnMYPQSf1aHEuz20TVIcHq0HZsU5DXwRwEwiC7hec8J0ovNKVqq5HHRXleeyeQjxveGIrMhg9BJC
fKudoLtdb5dgOcY6gof3trPkVGUzcr1C37qVs0m4SCM3DjZmN9WI9iuAjz1azB5bbnLOCy/srpG5
FlkjxMuQNO54qWABEnsNXT1XoXZrEj5A9DhpCDHiaP+VspnAIohd7TDtG6/KnAwSGtwfEj+oelzY
dhyE/dbWY89XZiVkiN5mPck6Myfmj+VIY/GGhAnMlMp3W743WjeyV3EnJy4DtJqedYLfiuVb54Y5
i/5OnOwm5Q7YO8k+JjrL/FVJUgFpFUv+Ukx5judletRlzwg2zH5tO33nC06boANbNyDXcCfpVim4
t3weAXcDDRRONY6eLm149MNpli46caoGc4GEJASylDkaqScnwKQfv59DuY9c3jJvAfSmPLx+6i9h
bP6GdYSdORyjaFGa25qxtsueSbqp1KXwnhlMks01IqiVOJLQCej286UyOaTxxdC3t+pzQGKceEWx
lMWlSQcBz3XzrstpLn9wBfz6KMXLslnqVDcSZH8LH5DnIEHD6b0Sv6rsA4oIsZhleDSw7uYlarYK
iY1tkcCwsAprtw0dzk+Z0TZy+bbSeDBjUZ7UYf56uxpF8n2sOHn0L033UvVQMwG9Zg1rq+gsheea
DkA5lP0m1eeauUhgXFYzI7z2w04edoL0mZpbkSgG5SDEs1u+T4F+5X1fzxLdbguvxLS/XOTGLIRf
CUE1dWOOqMgL5UVjWF1/FUCi808iPolL6n4Tc6NRHDBR5Sgn5mssGNXNiQCUhGDOv8eVfpNPy8dH
5kA4A2krcPDWHbG1qPMqRM92jiewiB0eCMRH+xkuCYo+66fotTEjr3+70O4V+HscvcgSiXQVPaW0
32Q0kT4o11bAWgSLDsAW2Ac4z6tOK+6M3i2BXegviewW5+FGHTzI64nKHWWL6NVwbEYA+XEjX9F0
dUaigjFkJsQ2DAqZWPrKjSjAEH+LtcCE+JrljLKsIt6u2VuaT5qqG1EpCMJobbV3ssF6D1ATp9Sc
t+ZO8A6BM+YvZG0Wmwups5PKfZvWQM4F8cbJ+PJvbwADRye/QXVSGkrVVaNFgXi9oam0YmOel54q
L4hTHYzRmLmUpjnrETKeTceH7ppzRb3bzYb30bqh6eRsg74DGCUc/oH1gh4xuD4G1pozmNaEFkdz
1XqlVfwT80jY5hN4Iu5LtnG+Tko3E+cGkiUoZNKilWw+87i12AA2b1vNXeHt0N/ArDQg2g/TCbtQ
UucYOPppE3kp/yBIArlyeBzSlVvSGvAr4wCdvbnsvcOcT/R7j9254nDOZL/adoCrRxcHdducagFW
9Bjbuxy6N5a7oSWIwH3OBJ8XAgdTexK4ijKVIqBMN+o4GqYjw5J5CmE3jBrw7Q2cF2o9twe3SjnH
zeqXVGlymJsIsGouEXJHiS3WJsRE+nPcwn5JGG1++25J4/Fq2J6OXUFee6kxr1MojZydwn1EU1AC
P/PP4QoKVjfTGI70t/RTgSWPEcUYnNNc7IkehE6M01TkZD/qkR2d4Ftl7/YTS8otBWoyVBRyi/Bb
yaxhP/wGdOcEUv2Smq0rLk+b/Ox+g+83UYYAPP6dETD0sC38ukVWfskOA6lUYgCBVSN45/VbQfT8
lirmZ1sUpwKhbDAN3ra8oSqqF3UurFi5OBO8y40PgcAfYdVdmgttgfyre9EaJGxTwxfHlR3ImFQI
gijeR8Zvf6X81nf9GS/b8zhzE86yJJLqlLr+Mf1FQJzs6uP7En6v442+CiEIvX/i5esQfhqs0+0E
jJuuBsiDECzGIc36haAO8BscrvoXWR4GdpMs18CG6PGqKUsN/kue/ifIc8Zj/h7TmmgKPtorBVY5
SQGEALAAGp0MWNDTnvHuJU05KfIzdtynkNjGbLYvd+EUsoh4xh5IniqG5a9oS29LOPGUf7d+TJ63
tUCQO3OWU947EGBh8YIiRbyr6rJ1qceoHfCiCuiQe5iHmbaXqQe1FRsfZvoMXgswwG98JzvkmUMB
3UEaX+YnE/yKTRQ/NXGybBRKeXD20VIHNF4W+uKGLOtluH97C52wTWKi5z7p04aP52YyD6ClP7Nn
8zRgsRM1ScIvNiHkITGB+nPzU7/4MAHZg6AlwFWT5+TIBR22TLTda5yO+9YOafEwveiW/FoE5/rt
aYFb+9U7r8KVcfYU6KLt9A/QnwHBqtMQxm81NmUGNHr4UQBdgM+qVek0EJ/hyxNGw3f1zqSrCtNI
B12y2nLafTByB8JZo2sZmy83JWqS87h0QmjWsWOyP0spoAveRvgE8tSHlWiy2XHZQOjdOZFP2r4T
rlk1K1klsOBMdqJ/7kvQiuzadF+leO/80zvYTfzni4gy3O9RlRh7HU/UaHYjJBpdQecJnWU8RIJj
hqeGaV2+1m8LP2cr1nvBJfxp99WXAJOvPuVX8Jy8tt9PBvXJcvIA0SUxoyfpSrPEjs/Z9Ym4KZn6
Hb1cpNKiDOa+5jGZK+E+a7y3ZtXKSP+oA0cgPbgbm2es39uPCs98ly8DkHlk8Q7geoh472vWmy7m
O/p4r+DOD4ygRBKhYmF6eDnGGDbpmqyzdYdrnYR2qYKYkxrCzsOWwdKJ2fvTxvuCyyMOxKa/bB+Q
IYelYUPINic0jJZBzBsDIh8YszBMAXigLy9FOonWhPt2Ux2CS/ETjglACMTWeOVb3UmY52AE30Sr
2OgiZtE5404zrDd7qJujxbP6zk0FC/eoYVZOiNFAxolVgx/Jey7PjXRv5C1Eb5MQbbivwa5IuGeO
DmcqNwunsTENnrFJrsgv3AoK0acGvAfw52RH/dvMpvGW84sDEHos9x4xIvi8Pm7b+EOXXJGPsZmi
zIAcxfKW1E/6AUtFk/OTPxLU+uCTu+KLqJqZvksdY0/0xZrrYyv7/B6xIa8dBhXeihLPyojC6cbi
muGqolWdVaFTIb6P54K4fIdOBwcV4j0qFDorzgp3IJSRtRlpVZKlPG5XokWW/XJCWAa8TnAcvin1
hHBJ7y/C2seXvrSGaNcRyKBSA21lYhlfwzFmHFMtsky5fvEqfKS29oCQ6S9fn3CH58lsBB3UHZyY
GvVgPh1+uguDM1NKkVhc2DcAL1HnutdAcSfTjap0Ks+Mevk8/SwQQnCQYmrDIOX2d5mAX8KGYGpe
oOHfECaQmhJMq9IBIG3hgxNF8MUhTDhfRM4tAI3FSiT6Ui84Bi9Z/807NqJTXxvVSPWYD/XVd5j+
mvavv+9++ATN1M37KZtmdqUMREDJ6ThTBrHTwHGnz+dDRq/AOgpWAKt8cAsEPOqYFBs1ODmg41kn
z/6Qf/Rz6tGye7KdZNyMxp3YVrnDplboBL7hZHYjdIWAAl4RC1Jo0PJURRcF9sVRTAzIB+qU5iw9
jBmztCBZFIWSPg4GWAVG7qVkWUKEZI4MbPRZxpljyzgobK9xXCncGF49XQqzNZGga3NT8rBR8e6N
p34xqbcQ/o/pIpwPH8bV/4wRNexQu3AYM2OwXuW+InmYTW/3aezVbY+iaMX1js5A18UX5+1717Ai
uH0Det128VXfoDHb+9toKUJItFGhaNPxv8CSPiOi+ei3njwN9XlykT6C8+2oncBImHtYN8MZHQlG
y86L7jz4PKCcHiiXSFniJZWgTyRg9lOqbMauFjxqdUNtpdu9w35xni/ADXygt2sBN+Q8cSFSwFFg
Lg9YaVVTDiZcp18Pvpgr2TLdfM0ITJuTbPNT/asSnQxtE03csfwB72yP5bEhCEqxxwUCuY0By3on
FZwOpkiwr/ORlCpfmmW4owaSpGNc5YPIEUNfDz2NegbI6sTLeCki5As2lIxqrlYoR8fVZiEykNN3
yDyetNAWfQifuf/1+pFJX4fBFbuaYeWv9XgdkCVCZiT5CdkCcgl1SsmRhzk/NujsWnCAGnJx3ba2
cnP43EmeItLkZrhailbUURhpdUiHw/N1KtCxc/EhqzHnE7cDmPW2GtVSuUjgOhxQoI+k0ABmogsY
aNumWmphNs1+ZTLYwP1GbsmlW5duw3MY02PPJ6zlysXE2FaumttSZfF2GsmNySkz3EyFIuCawHc4
B3PTAsPHS0FzNJGCskzCmdit3ukq1fjwTk0CskfahmJ3ii1LztCg3jPShdQ4WXORIPQBjLbT2wN6
p5qtaRW4Owd8K4nDoRGsXR/s9lNu7Qq6GLcnx44/1xYg6DJU0RrSOjm6jigtknrGfSTem4gyOGWf
XtFa/whjKs/wpBpFvyY6Bjoommr25Kmnh07Bjx8IcAQIgjtrInwg5Ti1QjDdyZTgT4pjsYcVXnC0
sS69aBtCpdiQsBdndAXCyu3qKa8j4IfGy1nnilOfHQGSFemL1nUSuWPklu72vhvlMzNcGplTgwFT
vZiKAZ6INANZqve9ts8J3TRObbUzlHWbf7TVxicTWV8FwMWpeQmGAxRdhaBTHUmUnVX2S3EHEFPG
p+DzlniR7Nyw8JXdgFBIhD8oLoG/llFqx+QucXKLTkjjeG2ghrPjw8oaQhCZ4/VaURcQ6vUbuO8O
5MRw34KXNJ5H+aiJyw1nEwKGulmTug0lGRPa1A2Ci85tFzqq7qTIhehHjBW8W37kgJMwiy+gGSK5
1FksOwoWkxsu21sbO8jwJz6jpKPex7wTYuM4lGGsogHQHZX+WpkmKpIPks/QRZSpV3OCA/lAKUCq
pO7U8Hmrd34/k5RzI3g0CRRSwS6ZGOhUL69t4BPeYxsHf19AcTrzEaBEgKa05w9aUOqWSW8WZQtw
NC4T71YLLSrnK7PVxqPBbx8hPwsCDYxiJyU7GBrNzZ4oZ0U+BuVHi/SrtKggk3CUDPQoqFKronSV
1m1z810NHwEeqnpLhzhKGzYCojkN/Y1txFwwOLwov+pRhDA2VrwaXjnvDGK2dlaWIuzVOp91LxQj
G1M4iMW5ijZh5mbZ6s1NHGb3JLv3oILxo2EcGILvSbTRoDtxCX/AQrlw/ATk/PwhL6/4oUp2LNQh
WkQWZS3dhtfsR6Tg5NM6GWsdm5vNcC8O+onK3iPR+wG22VZ7pGokxhKfedL3rOHep9EINfSKBdcK
jJvr6k7uSF1+e5N9J4/nVOOcWdy89zA3zHWerRWYzM3S2O2S+2TR3bvNmLGJvHc9mlJBz7FFELkp
HRS5LoiCdXLwasffhZ/6lixoW728TLdjvT5xXrtgzroNdWCJQo7ST47ssC7WyqZcyHtgnV23CjzG
140yQ4u2TGbMfUttJuFYSc4P7Ua8M0hjbJctIrh+WRzNOTkEp8rKzwKxT7C4LHHKBmrV44fODGyP
skYivjpHv7zHl8CPHpMJ/Fk99WDzuNhuOtFHms/AdtXP6AHKKyyl7+ARnLudBq34XEKMHwmx0zKe
Dh/FFy0d46rIJZjModKt6ZMmO+XwehTw4mn7iFggBxFdIVvSNSdUTEfqkjfGC7Nk29zH83pVj3+I
iu4YTrXpz64i7DLa3abFbLyrZul2cZvWNj2Pl8/KWbp+7eEZYMy4T7fZWriYu/Isbgy0evUyp4sW
ZyVX5H3lnmmOsh3Pb1sC8hyEJkdyl1lqiagE6/nru7qPQef0QTZJjrCP90QwS0SidqzvL/v24TuX
0l515JdzkgukGGY2HtxXDcph90Qozdsk3G0xesEC9cNbem306dc1tLdQBOH/AaiTWjbTvynq9CHi
ObyG19cHn9G/uPZM/peyj+8HLhzYBYiihkbuvwnVvj5IcZBX8eeEQLjJd0qzCBGY5qOHb/paKM26
pPQXs2ZYGcbKCGDEzYX3MUuuEgmw7Kbki6x9T+JN8Laq117MLl13L4U7crGYAiZ1LEaM/T8TbCeT
/6WBj6/aJIJj1AnJxl9SIeOmDpkv62jz50C3nunc3GBdPYTNax//sL2+KjAeGNE0HDxE6HIyDAiA
JSqhHNnMhDU8bOQHHyCPTrPKWZENX8a+/2VtvOhGTprHqhX7op2+kTbitlpUC5CzVQZH6/YJHUm7
yLsMFfMc+/E1Cp18Kg02C1qItivC6G74DoBIrqoVv8sHOqAFg16OBQJ0E43awfBFtF3Kkm3aH/s1
XIbN6zWl5QXYGAmapqthIx3tu3MUOR0rVRz2DWhE8Rp7Bbiy6lS0XJAxC5HUzJhToG0YjLCMpOUL
jstkA4wfQq/+EQ4l3oT5HuFQsk3XWClAZwLl/7mtbt8d+69RXEFIx1KmJX0EbPKjRb2vN/kGcd43
ONKTkY09F7PhoplLAYADHKQDFCSm5w98bFYpBgKz5GSwCAM+RhEJCsp7pv/6Ri8WIgScTQBKCtsR
fUcBxGPLBsgLEDbotvEU9jgw5ARy+DaYTBtbHWUQbi/KinZNXanrDdUnwaa5JccEVgaZJ51NeDFc
YWwOsqkcot0ZcaPQkZfEvtuF4xxbjzxxCKg2MgrOept6UsNOLtgOMtfA/L0kocMxFDDMA7JtzY9g
UzvEAefLoLRKT9oJXkO6OGHG0i59DJd8+YrAIu3kZRnnoRuxAJlQdpQ8qPGEEeLKGqc/1Iv4F5TJ
eq/fa3HJbK6cwz1yiENLMTyUHoef4Zjz3ivW/pW/KjA7QAWwZfhzAitqClAOea6cv73EkYAgzrj1
P4QLpxlAJF/fP6z4Q1tnr0mvQBDfv3iajBrI/1bM8mAZuigSQ4ehgPKXOxrySCPV2iz+LH/rjeSJ
VGPoFE+mwX9+hNX/cbjSNVlUVV2WoMkT1DY+4f9h/tPnUtWoFd5MJUz0XxO5Ilj06D8gPCpUJ4A/
8KvR2gNjovSpThpNN5YOZF/iPcHyQXFLsBLCJAtX4tjGjAJDj9jN1vED7IQPWsqmLTgkB2zhTl52
Dl4NgxxgG8+31M3oqySb/rcXrYIHkjjC3vrntyjJf13LP/YwvDsNLxbFRAbw329RF+V0yFUzObDP
F5Rf4bWS4jUcNXOYxxmrtRkDeKrc1du/6A/k/+cHj5GC6Dpk/GkM8a9rWzd+LE78d3Jgtm/YZgzA
RlaZ72ImvcqfGS0CPkeEXTZBUOWEPCEJj1Q/i1+zW7mnxQduEiDLpP+i3pHHY/k/7y6uyH+9sL/u
rrqQmhTro+QgAFo3szrbZXAAwVA5m85vogASp1fd7DKSstFoBLaWfXJesIIAYs/xqGltSIkSNG31
A5LuP39e8t/60/HVaaKOJRFCNU0S//q8UkmMzbYIk0NMTEDqAM3BAKogFlENscGQjxPsEBpPM+Fv
ADIxppDURMJmBulqnmtzQwcE9IihxRAhvf3b3WT8LaNHUkd9lil3hGlIpvpXpTZvevyu4iE4aPno
bgKANP7HpskJ327Z2ox+3cth+nuprqk4zNrMje1vElvveIRvJ0/9qwO0OZlbsGc/diVkneSDYxVS
zpV0WfE1mWWK9YbEdW+21YOUputkj2Rd0ZyiH3fX/bfyiT4gqcAEtIuh2NUj+Al+0nW9Tq/JFpDn
0FRTMBHm6cELruoqBrUCiwYMvEKe1xTW8+McWhgjYz979PVavPSISqkXq/chmEOiqVm1o2pzGvBo
CUGCDMFinT+zAr2WNaB3Juq8/QB45GhiTVcS8Uk1YF/gdfts3LVApitacCxLAVAfLMGwdMGBHY3m
reQ9Dy5rM/MP5aS5l5/j+gBXH/YajPswwWOnJBeNNZfiZKDx1cLE0qQ86HDlfWckt2zQpgLLcnLQ
pgmN9XqAzoH4DaioIR6wFMmmQBD8IjeB+hwuHvjekj74wsw8XFCH+j/6ZfL5ggiGMhNJ/J5AbMZg
SBfvdbdTOJPahVBsA/0SyV5R/9sh//fha+C8JXIf6bJmarIu/qWiK+r8VZqKMOyNoz8HYQ+mEmR4
kDsM2ETIG7uOOF5/ncNFlbYB65pgFPrUPyW+Ru9FN8fvOGRDy7z07I8TbZ1cUAS92eNJx0S75k/h
iHZQUX6iilFjwAQpRjz7RZ870vhrXC9m/fMl7qDdsFR8MyV+vazJXbsthXDWjQs8IZpXBMYSVw3S
5aqS16FkaXcFvsr6BeFqAbhtMxgzuLJg6i6lufznw+B/hIZjCqtISB6pjRJ+bdpfCi5JaoXeyKRq
rxYLlhjv21a5bXpISsnM7DdlechPSbY19rC3QGhC4nsqBxBSh3TQoQGCU3rrFg0UZW32grA2Rl3b
iux2DyOYCUhU5zcPft7tfXj5yB5mxaOhmQshuP0hiArEpC/CdKmfipmkr3Rh/v7piYHWlwjIURFC
fjzV9SJLIV4PVtq7OXY5/HAamhV76lCbBhyrPhHzDQuyF1D2keeiabZp5sjFod3CQJrDQYUuByys
HMy5bpOnDfXwz1RensFtugs4zT9fVfnv9mK8qjLOe9Q+Uxcnf/ft0SvPBkPLStxrhWgVIqjktnOG
dD6BjPjTMh+Xu1I5ixIcLSczN4jiy+8mc2m+sqOgO/46ABbbFuwvlDXwy/D9zy8QI77/R6YoSyJP
hmjKBjPRX6OFGXX6rQjz+LNv7rd8lyjHSNlnTGDqz0tZYko/DYBPCx7igS7DxHNM92uYcd8FMsro
KNWzNj+9gf4D5gQJRBvVnl9MVRCzHCOPCiZaBjEv7Z2anWp6QiXd+Ci058Hr0krHLjnI1UYQDkW3
j5qNIaxB3KNm5hdo5wHj1HRliIe4/c7MQ8rNx7XM6qWvzeeFtGv8e6B+Ve+Dn13DalZpiHzA6dv3
3DcXXfwlGYtU/ezkg1zcgwGlPQCQslSVH/91f4M8NJOfPv5OgmPcX5uQrQggq9gclNenWi8SRHw6
248tVJ2inIktNA1QoBnE6rdylEZqf9K4kXqO3vx6OZiuCUnjvYiSjwGoF9cPD+Zcfe/m2nvOv0fV
iUsXBiPbSvki0psALw+5DdTGDqBbTr6UfcT+muagrw7pb3ofhh3/z0vlBFDqQ4VohpiFPVKp14Yv
0b18L/DOSaB7mrPJNJ1cBHzvPsXfHvjfsJLXTNkL28DcSN1HV3jisH2jiVaQVAX49xjbqEZbCaMl
vQj+QWCTB5VwAvNLgPr5Wstvx3CAJZuR/+axy4mVmfo6iuLevLlyd4ihB7Gwa4Spav6W57ra1Ik3
ya6aaXftjFqd4jvUnm/FQapmYeENXPAo/Z6Ab2enNzwdjLWgQKopH+i+StxBXLbdoTcuksDaIqWV
S7nVgNW9th+bk1LcDxPIvlDcg03E4GjSmPTBlsaoxhEROhubPuYx2b5VBzFddt1HIdkcZ6yQAsNu
VZd95e09y8lmBCxBG4GwBRBL3SNRLZ3Bd7hgkmS3xobNcs7HYzrlbbcMQYJzfwtPkCvRyGdN9gDf
gcOB2iNUjsbIgIz1z7D5mDBnmQcAZQn1ima34fmVbmphFSKKvoHdGScNMlU3m2CIxw8in4ZmDz0E
YpMBC/OM9Brtt5inw/hbvCN2/vwEerEcTTdo+y+3Sce5ZswGEG6lg7Zb6VM/+5SeN+Urg1Bsth9Q
am8zbT0Zn7LXAUqiJP+U3bXHl/C2kKrFuAeClwBXU3jd9fDa5PtX+Xib7MX2LDjg0zarNyxcIYAh
AOKIUnqrsvXk/kCMSrTpiHcOP1pkqQCD9aq4phm/CQPqMwjZktsV+0F/+r7ZkH36RaNsby84HsdB
cuLIjsyVICwRG/ZwagICj7JFjkrdzxdl/FC1deQvUmjG+CZSgF9e0bg568V6pw628ChlV4exyYol
nfey+4bFmGBlQd51bAWiVd+lT18Yfcza2nn/GrkEwWzkDaJoy+0bphnx/P1QzFN85SjOf2qGosRT
mj0vp0I303gtCKIyjVhAazjcrBq4h9DkiY3nPu9WMHTS1knTe6F45sSLGRsamjyDnq+Gnwm07E4+
MdZAIbjFrzFjAViReIiQhz40UbdKunpr43oqchThRzLAQsPnwHdpradMoDwe+Rpfu8mjyb6amI1U
7N3I7zQWAFJ8j97RCUjWRJ1RPMUAB2jp0Q5UW34/FJ8khmDBkd270foBvVnWuPHtJLbsBmI4RIdG
PtbVludnMkT4ANkjyc+p2DKMngDl7xv11XESe11ygtVXFY+230k3p+vZBa2E8oAhSs/aFU3IJDkF
dIIl1voQLRufRA1rgGmkn/ADgDAaw9nmD7ctADsQ0O6GaYvKKtBtOURqlHtYSkGETPFpPI98fZol
cVTaFd1DYhRKm3OEDPAzu7ZzpEZOdx4OJhR5gbWHz94Gaot9C5ZZ8aH1XxraU9xPG3UhJiu5npvo
JnKg7QZMfzaRjpr520GZaZ9huL/JEMS/Ei9dxa+Dv+kOLbVIXNT6fKJv6nKBI92LhB6BWva6I0tM
Bq821/4muFQn+vCb+95JeFst0Qa7cMWTwn2jV9U8qbWlPa07PglmzyeGrxY8Z7vU5y88rL8VZEHS
wpf3KUUULj1ti8Y3dB+T1m5XsQBp8TnAczzh2Le/AfiUDyFcYPemFtRZKPTPCC4k4yHbSpqCjZat
eckv/1hnaxOGHC9JQFYyVVjSJR5EtoxXA8GHU6VdiMA87dKAN8fKqViqty+Bn4OWTtorqE6bs7wT
io1u+Q0VdteEXhTfk5DVp3z2a7e6LdPkOCGKV9vza/O1Vb5b1jX5NVSvyBZGNybkjVDps/2g2V31
a4guDF/YxqiZ4VoKV1lzfAgZAoqcKaMVOj0Ujn27Vg3X516GuQSwJiN/+gaSg8eGLTMrVqCkHJGZ
0awzbRG0ntjNgtupr6FURPG6UYkeEr8EUDedu7hT793wY0S74XYpWydpNrG241GeGOwRITSvQHWl
VKMgrhKGabxVfPjn8NMNZ5LP/o+081puW8267ROxCjncggkAc5BI6QaliEwkAgTx9P+A+uJIlEus
Pr3d2+0t2wKRvrDWnGNGybGTgXjYAR6yJipwPkSji7JOjD1+V+m8CMXJmRawIE7wVGfhe4E6RFsk
8b6i1IHZM2wWmLA9ZUljjP3TuJjH8jtj2LW2m/Nardk+62NPXubqtKO6l2y6dl7VTwbN7YsT0FlK
MU3i2KZiSps4qGb1l1aZn83zBClxaSwTujC6Velz+Goxr5ngys/sD1NkvogP88sz4sYWqw+6xutg
asZUz0ZSvgiotxb1tJbHNenQiPVwquM9pyL5EXQWJcxe9SoPtWp0Dm2+cpHHHQuYoz/pWNywzmmd
ltzm0ygzqYwPTc6scD3WZytpSd+3W0Hp+JQY6EGyIHfKgHAmAWztbIyIPdk0m5RS+qS79sOsfLIp
KcfP6K/ZxKJk9YJxqjwiBJXwXAROmdqCvxQXpoywykqMETpOVMH9RsjsvyIj0H+McYH2kC6e30Fr
K+kkiXF2DFG/YMEWe/lPNMNcJy1YyCnJ+DxXAeqgwijy9YVC1FoCcphWjv8mv3jYPvgsKYwKcosR
lQRWtMIBROWXdQFepZm+UI5huxQfkcrmIj17euBOrE3BK/UL02iUoYSvlnTFtefyDV0NNTcqEqbm
NCSyFdBjRuVbVE9bb9Ugosv5VTy/nKatOBKuK2nR0n6OsGePByBI2ERFrG7RdONa49Ubxof6IGZw
oygTqw8icqFZsGVEkF1pz7CCDK8gxFJlQOMpUUxkhDmjXjtkvaNZ5+fzQQygo03YmCEr0esxjptE
HKEjMr90DOf3ErofkqtV+SRuWxbp0dD3HT2aBPW4UZ2riFGdfXBxGkbXld7ZZrfqYrZuhw7BQsMQ
JloMEP7gHdG9floql2nFuZ+3dUYfLWFIf6mDZVrtC3U+SGyBdag/M9pZIC0u/nogrOC+eABtlDGP
QiwcrsKSxzCF+/+oHJ/OwIv9id7MM38mQMpNxlFrX2iP8+xY9W7wlL2KIFwkF+C8N0m318/KHTwp
4jLLHdGbZ940C1/ZQmgc5PRsKPPGX+Xl3JT6BC9QVTxeqrQQutn1zApU2fjxVjSHJ0AZAuXVFTpm
AYsN0geKM+SdDM1gc2ZVx1+XFn61uFYLvZrIJtLc5hWSb+y95sEx8OFi4qnS8w8P04rGNumcHgbJ
obju+NjAv7rOksjJVB1v0OuM4KXkJe3Bamr6TvEU2BdKBqASekTDMHvX3s7BcFzv2bXQz47CXUK7
7bS4VDuThne7V/3PQpsGEGwG+8qfy+a81NemOtLzF76/TKB4jlR+I8rTrnxsEWKLjlnPrzueEwpA
2oz9ZKkNUyzrrDePyUzRAfVr0rh6jR6rbKLtRHHR0DAv4nnu7fDoN/oQBTybf9zA88sEVxkN0vl8
/jRfzpfL8XLpLt3h0naH9tDmn81oY8+ioQwwetb/xMJoXI5S+m0sRxyK2/xqNqNmzQ/kCqPamr3P
7I29+fw0XtHOWw+SNXQLh2mSqrewIiRsNCXXcTjl3/P4cLLGQ3fo7jjU7mKBW32vNMiS29xcDPRV
Gz3qzCjtZWH4czoYZvh5cgf94gvVspEdI2WfXF+U60H4gIaRCofcOyo8DV3ImHoajBMBPhx0sQta
UnDGNbdOpL9XvaSnFbcnKpwz4QUQpCpWAX2DorkeBljy03WG61bHrOanMOOumGinJo0qJnAyS9U3
nDwZU4JCMchTj9cGY+PCDzbGo1yNguIp9Tde83LB1xWllMsl+jzVRj3jd95ozKdxivgPXYV6paId
efSQaBMhLFQbilH0vBiGS1kFpUjLWV6G523Cc3DiK5fIzvHbC+JoEBqWXApDidEla3guKQ2KLCgV
xo0BpWe/fgwvz0K4z06k0Lf0Dwv2vTDGavBqOkXXngR7wqSttNR9lZr6KSqIAlojf76ON2L8Fp5R
v9GQGFz5WNH6HONDfMDBHnbcVhDNqnFMjY1JLlO7r8pXHev56elCXYloISvBlXl5a+gkxW91OdUB
mrBuiWZRu5cilq92nSwrxO/Z/ipu2FAKxs6n4CBFmyZdnbsjkpyUzvSFtc57r74owBXQZoFOAwvj
hOzoENVPWfik0Ka7eE8BLKgYZ4UdXTZZuTuzLVF9XGsfELfMZtaIn/51G3PH/q68yLflbfBQMiU3
OkF0g0C23hTcoswbEBFcJnvkb2hUeyMklVxqEshjuRCS1WD932LOX2JCmLeb5LWh9iytpXcR5cQa
PT16ezb/r/IyzSzElBqUAPjnBwN3EKayex0s6R+d8x8f+KYeH2l1EopplezzY3IM9sF7/dlSsqDh
ZCWT85fzGh4zekzT6tx2rNkANO+Uq/R/9MFl/jEF8iR0Qv1uWhZnXY+1i6rEexFBqDYx3wDqoV2Y
AKMZPXMxPMsMpqmtx/NF9Tg6OurbYrADpL6KzFXDS/Qya5QP72ohiFwZH63yErZ755q/GLK1PbG7
wwvoDEJbFl1JZYJct0OXGfVx3E8HlYbBZKiwIf2SRoOcM6zwKOx9IAVLelzI4+NiLNiopleaatfl
GDUpy8nz3TvRPxrf20r9o6OZokQmuKbp/O9no62Oyqy9XBW4S1MFq3fiXEAd+2Ss1JNumo5Lp5oq
TjHvUREi9EeoBwDr/358fzWPbj9DX/n81s88+WqTZmc+Q7isymHBKmNbwvl+8PbJoRninHfwyYBN
edkhm2OpAz8VyVSyoHnc3OO6/aOEyfUwRFEzREVRvhqT3z5L6SeDk6pI0T4i+jS09qjz91ienL9P
+V8v7Pej3LywpJCRtWJylO5NcYsFGul01K7/PoZ47yA3L1maSlmjXjhIg4HTuixRFrhXHJpjcVPM
jaM7RMW2otiW3hmOvvrPt8+UIRtU/3VFBDrYv/3frqEhRnpTXLVojygB7gpi1sGWkAjrKeo17iBA
MRGOo8XfpyvdNkj7p+j7UW/eZ/NUXbPmzFEDR3KRraDf0le0I/sI1hOBQbkdglyvj7EToCAzp73K
vyRd624A670PcnNzi7DTE0Pkg9AHnSM+YUhjNwOGib3DsJ1d0HGtFTBD/UcQ7IimFe3bd6aWu2nP
t72q20ty8wTEfi1KpiFHe3h5jRWMECGtxPFD+2Du/7744j+PpBDwJWuGqdCm+HnLL5mp6V7Os3ad
An3bpy7vDWq8icZq7X881M1ooeppkZ4aDoVv3+4sb9LTCLEJOtr4fzzSTavPUIQ2qc4cKXCKJeuy
sTyF/J+MqztRrGJ/H369MP/v6n0JPr69MNElC72uv3p4QvP5c7New5VCOgUfOH6PCYW4c2K3rSQd
+idtpD5xS1D59c0LKuW6n+ZaGe6LcceLIgFNpli40MnJbvDE8ZqO4glKxrsZUr8fEw5sGiT5yToL
APXmioZxy8Sfa8FecV8pyvbJKcrEWAZoK++c4p0jaf3vf7ukA7k1w6RRgj0YHGRpnqM5mQNSZBTc
u3n9uPLz5v04J+3mYlY0iwkpVIOvGVQedTPpyZtkEDPAzM7uaYy+5p+/jnYzyhn6uYvbTg4IPIZk
MS9BIcLqnXorf6265Z0x9fcM8vPUbkayQTK4nk4nbpfkviY77S2bmHfm/n/MFT8PcTNEDfSKmFOF
q3edDmySThaGG7rlDH0DoRVEtzupI9n3p6h7N+2mU9k1idldu6+b5m8bpvoCMN2TvwaMiIr172fx
X1fREE2ZlbkI0VS8OVZDimUpXyWWuQ5sLFecBrZ573H/xxuNIsE0FEVCisPI9PNxV8+n/KxJElkJ
p2WNS8/AtrCJzCcTAsGTKk9leRqiCcaLReuoHsU5xth1yiqnuXdDb5f2pm7okszZolZidf212Pv2
4mlSUQX5Kfc2WTpNALDltJ8xkl/Lxo7EJzUG+/CsBDBfpOreRbi9qf2hZQN9j6gKAgnMN49r2Bpi
1l5P3ib3R0nTDKWB7QyklUSX6zIqdWqhm1w6ZN3bf3d//3NYqLy6gqBWub2/sZy1g1gOvY0/WHoJ
cpVu6XmvEVExzZ0Z6fZJuj3SjTitbcw6D06RtyHybYBFuyxXfq/koHh0Gdx5ar80Ud9Hmv8cTBcI
OVQM9Iw3U3rn5cmgHvRX87TK9WhRnKBx4coYaNiQDOqLDR/AR2BY4xD306F8iieRslVk0l7o75Xz
Mn3w8tqJTc8uMH8DZhhsctXyccZJU439j5kd8u7NHKqIJwz94VLDfpa9qRSeJ61Gz1vedLRRUtmf
mM2TTO3jStMnLAajM339IgPwDuU5wm+enTZ1u2oAXdAWRYg2iXN9G2Eo8fHb/X2z2QjcPuHMnsxe
MgoHCZC2pPXv4rcnPD4FiEA72d83c3/jP0A9RFzsVstkjZNomT1G825lLAInmV/dwDE2kls95nvf
JtJyV00rwqTSDdzMWb46rcRDtDKe9C05SEsqw/Z1zagHbs9wehOgfIApuJFHl0XmKh+Fa4KgU22Q
mK7nUE6YefZgo7owxp1uoZCZU2LwDtx4ha3kisk6nQCdsAOb2KCp7lYAuHos/Irseoemok1+INSp
0i7maDoXkBjsBDtGNGunwUwcQ2ida+SJG4SREUaEVYPoNheELS5qThid08zclrbGB1e3UG57yofm
KA5pD2c+WripiNHpoHoG6/OcbbJ6zPfBkz4J7QHSH2+BQAEUgRutc65jtvTc0kH1MKMszA+VNrvt
z+JZswpnfRRovjfcZk5Vx8Oe4fGdPVB/wTLYRlvIb7Z3rJjcxfHA7cbNo86WNd2oNmQ/hN2pm6/Y
Ps7UWbqR7eq5xs0gzszX0E35kbmyLRC1O4U6TBTuaV1tud5Q9qcyyMU+RaOZVXAWOwrEp/ljMZYW
VLPnxUzFtOl9XKflhBb0QloE82guOgVeiHR2nSrPtVu55hwTw3owL6iy4L6Wd8pCXH39BpDkcppT
DCQ+apHO43nhSKPcVWYDN1wHy2hpPoL04f8HC4VJsOHCV0d1o27IGVxpED9FF/rPRF1rW9XpP5Cy
0BbGc0x5on/gTgBjodVSAtI26WPKVzGo81/egp3AzlwhelgKiPOG/kv8kr7whRd9lc8VN3v0XxB0
v+TziKCq69DcBV8GGok7BuP1EZLsDmITFK3AUaaz8BEXN39YfSvn7DHVt/Alfczn3uLyGb74y8Dp
6DcSBNVBF1BX4EoIKIu+XgxtcXXNnQb0ujciOWSoLoyFvBI2wfziXlxxlfVUgYm6w9Ayx5+1OvH1
/psIvFMakEQgLB+DibDsIbrSEgDfIpn396D/jD0FHPEp5B+YBiRwb8RVj8AVd5WbH8NPcRdg+5P5
2hWE1gI7IwAwR3BTTJ7im0D/Yl4j23chCm0GOw1Odv/J68/0sfoEz72kxPa1szT4HfStdIP42Vh4
z1e3+Iyoa1onLkF7RP5gLPgvjJPqznvmE2JSOBaf/OnmCMgbHrDLl8JHeRfNtQ0N6WtCYR+OMOjz
xA2XqDqkYZFzsxraWNLo8qgMs9OofiSTSt7Hy+LlStP4U3GRU/pTSR/BBiZUUULnERKoMExG3aGH
W2eMOoVG3dIKN8EuVKBhbVCiHmi7QxYxihFN3yidkmeSy07m28EVe+m4Rmw/MR8KkmwJTgAYFtHW
mfJ3UnyLRN9Qm9tUkyIZ0j3UKQnHjp+v8u3VIrSTcJloSOmUkn+8Kz8uOypaT/RDiCJblS9lt2dC
yJeG9YTyvx5CF2E2A+UFyaLsmwXplAoFKjYcvBhNSz4FtXNc1I4/jx4p4c/GxAFhoMJ/r4z8CFSO
hQKgehNpv+l27RC6YwzPOFhQxeM5Ez/rue7mLyJIX30B427us2Yu5hGZX9nEmFTOaamXEIDRGRyN
nQJGteEPGit9lronAjl1Gmlu9RBuutfsoZ3BqF2cdurMn5UgNlCW4KSR6aOpYySww9UAMsBH5JDI
Zy0Stqmomible/9zteR+LkNiRa8vvfm3antYNYh7qBs0bUnX4ndhfyFAwtiEp0UGDz6mzXFUhs/p
i+FKw3zflzZs/jZAeQjY6CM486WAtGeI2AddFPL0Ph95j6XyjTHAOUsjyc1O48Ji9uTQxWDZe3ri
cb14FT4AuIv8aRoUY7NZwtc6RMA4EwWCMoY7G7ly8prrPVGXXjxy3iyZFJVzMBFuw4We1nNkvcbb
ZQJcrqKq1I7b8YtMUBeRbOnw6Qm2h2Zl86XguazDDEoCGO4eK2oDcFGp7CGtxGw4phmJQAGHHLlX
hqUSJzaRJkvdveKhI0/bQqF5fvF6al2+pPehoNiayjyRW0AjtMk0a9oMhdIBEKmBibBkRjsoCmPl
eH5M9Fm25zt4Vrx+6saZE6/5rDqDJLlFQ/2zG2JefsscAHGThEcEmssn2FZOAC9OTRTNy8UJ16Tt
IZ0Ck2RuZDda8uws0326jra99LpwAMDMySpyzQWuniOsKZdKi/ufR8mzJVAOcHntmIE+mwvQhAeb
aJsvZTysk2x9xb8ymMZ7GZLiaaxgX2mZ0mnhUXK9ODJl13p3nkp2tuqn6Japnj+z4dcbrDBuvghX
3nhTz8x5P+BldmHLa9OJHrSeGFvN+k2oslQdYUsju3KF5XVTu8JmwCyFGHLWz1n5As7YZADawhsP
SCEJAaIwP51c2t7ThpirdIIocdHyq3ZarFBeTTIKedoBQNu0/2T5hkiu/kMxqT2faUJMihX/spmq
nIqtcL5En/6O09kH4DMuHOUYbLWj6kbbkOLX8DLPl1h45jKHO09pSx70dfIww0q5lNfBwyZ60J+C
Bc344IN+lbYNHsB38ducIWElM3Wtw5+yBnuld0FyvgcU4k9Vb8acJQvdKQ7VzFsa24t9t8zwj9LN
z8XgTUXjonpX4RSJbLw2GeM03BomNmlTHiEF7q7U0uPHK/NWH6SQz80VPHanc2IburAtwWaWaCxa
Bio71o/6RLdlO35uD54TL/KZ/hA6JrTu82O49tf5C0/u3nuL9xl74v4Z9Nfm1F8Tl+dEW9WVeXCV
FeA74gWSWW6ry3BBrLOLz06wDJaWJ7uCthzymJoLb8Xz7jQP/spcIyHfVgdty0NjZ7bqGMsC16kH
JQahoD2YaEsyYZ0OFuC0vrPH+HJIft9jfC2lVUrFKIbZtX41tr4tpQMlkXM1af29tiAkYgwpFqB1
uBHB/xYLiOMjeSEDBfUmNAHmrZthGj4v+gfe3/W3VNsqQJakZe3+93UWfEeKJhIDraqSwubu5yI/
6CLJIwpd33kP+htsSJoO4wG97YkfMWCBvQvubSx+9aM44tf+VaLrYKjSzRELvVY646Rou9Nb+pgw
QoV0RacVLrIJzFmrRv/L4P6eBn2YDbPrnX1Nvzn+cSsMjWq9aagm2xpTui3ax9Wlk5WKDqa/9Kbq
RB7BzX+BnDBZgo+6t7mU/nGyHEnBQSHoNFvkm6IZvilTUDQPtdYCIx4TE7J/MnQmvrWNh8yI1nWF
IRgjI2M/zB4LgCcJxPcKr9KvKqGh/fgYN9c8jc9yeE3N/mOQnIuydNnMdV7MwXZqefblmDoagaiU
DVekk03/vuK/m6A3B78pV5y6Wvb0kmtwHR6vw4LLwCZ5tf9wDpo1R9Y/3j08YhUZ/X3Y3yPWzWFv
Km5Znl3Toh0ou3rYh7uEGxWb0Tif9fG5fcRc8lD9tzUh/eaQNxWwKDBSg22zuiPr3boytLGu3OA3
xTp+t6DYD7g3z/GPW3pTIzFzRhs90sHePovY4XS7WuQH4x1GvRXOWXG8l24zDXcYUyEu3RnPvko9
twfHYGbICi+Rbqg3Bw/S06VsKLzvBnZcWc9IFK4kjtKfMJnX4NB9tg/59G6b51f7gMv7/ag3lZqL
KhqRHsnKTnnu5xkYQoi2h+EYtOGwc+HsZcQZ3TnVr+Hor1O9qYK0assRY1XZzXh8BcDgz33SKxtm
Xl+e3+7xobR2n5/vxr2B6lf55eZsb2bcoszThHFF2Z2/AA/mBBpyOO8+Qf6+6vM7L8udg922Ebyg
Neo24NKi1ydC3YlGZ5sw5w0pMaPBnfrl7z74zzO77SToXtpVfsQllZ7VFRHgBA9fFvHGf5bZAfjW
mtMMSfEA8YvdudhFm+uh6ClLd875X2/Qt8fpdurD2TXw4oGo7C5svPA+Gg4j4+UlnFG73ho7ZgV/
upTeYjaa1GNwpS/ujlH/mh40GieayT8alqefs29eNKKnR3wEoMgRcEayFXQ7UqCWfAGpqW6zr0QD
Cc0/ngyMJeJdQ79zHf59OyTVMFSsV5r8ZXP7tjjR1GuSRINa2YlHfUXl/DFfQ9GCZnn6JMsDqfjS
f0BnWwPFUEnWIGVxIYG6IBnp7uT8z8fw20e5ecOztFOK4tIqu2P8gkIrWrNDOyBYf2te4sPft1/5
5+3/dqybF1uqMr8+iV0/mlwAtI4isAesUQHin6yIzT7eUbci3K8XaqNWHJ9obfecssESyD3Xg74e
/nPtXVjVR+SBIDhgqrni+DqPXgjNMrc6+V0zi5KhP6KeG5xAoMJzs88o5LESuQ1L+79P6d9jlSzp
qq4j9xG/psRvd7Ku9exypc20a48SaBUcslP5mBPUiL5/2dp0KSw0UFQhcBsAKHkGvd5ZyjwdGXeQ
If9Jr/s5bJLhp/RrHlEW0GvdXN2mhRIQ5fFlF15Z90OFs0qur2cZn/hOCESFm5USFUtHe41j8iSN
FOhln5SjQFLCtgM1iS1kj+HGaHqWpYL48pPiskbN6gyf/yhsAGiBz2CjURLZOxQ0S7tiZUaym33K
ayRdz7iMpOu4MIYwA6BTwhc3qNlwKbadU2+EB3UuoDRa1Y+Q5oiqUqgqFo/i/PQeEeD6EduntfTC
iEChqa0Z+onkQKsMiE4c6dQqkOD3ob0T2HU+xiNWdgQVUjYypj5ZoQnU8hGuIZIavE9WuEbWp0Un
iPd1yGLDSOxzFRCm1yiMP8vPEMcGuWzeGN03lSBK7p/5C668qT6MXgmSIWAYUwN+t54lJ88GW5wf
J8w0CKVGFfy8eNJchwIoOC7zp7LLjgaaRt0yeJIJiSQjxYRFb1HeQPPOs2iIVn2Un0vy+AAkrID/
Qrp44tFQIA4qAL7ooFkoYo/5o+ePqYRwGL6LTuPcH5PXk9DH4GBAOSAnU7kxrfJKt8OiogVHlGor
+UEQYoiP68ZFnyyEEpcXCtO1RULBq7RNHopX44G6LE8Hvl//gFYwewUyC44qXNXrMhziO4nfernl
F9OiwQwN8yzY1Lvu41x8EZt26VO5QTXJPlw6wLQD3oTtTPJxnrFvsKSj9Fa+AEqiJCd/YqbJP4tj
8pkckkOw9Q7GDI2wcMByKRxkp+U+oCLmYgERuIx6KMKbsqhheR28VwWW3QsuWf8duTlcZWp6CF1b
3EK89vjp7ukcf41MpqDKmiyLX7IF5qGfs0Ijl2WnVlKy463J2O/DKn2jeli6VBmVe4m84q8NEUdT
6CayG6MHBOLn59GSqkq7uArIMgPBMk3ecihiB2XPDWyW/iT6UN8vm7/HqX+d3/cj9rPAt2EqKYra
HIQ+54eba3NeC1h8YI09Ru1Q2/5vh7rZ+JxK3YsuMocqeQcpP6yTeoKRs1vgysnvbHTuXsmbjU53
Vowi6g8W0OohsnKob2MknY8ktkLPBW8IEvDv0/varf4YZm9u3s2jIpb11QwDbp78VptDKL1bZFfd
1eLFuVrasnv6+3j9qP3X4W42OJ4ppKpncob0WCgVpA8Q2ZMl79td+MtvwcTNmd1sMVpP9vyq41DN
iFCbwxUlNEJ2c9OOB5sKo+wIdt07iSiXe3exX2N8P0cDgbFu6n2dhvlLEm9mLrWgmaobcbyT8Kwo
74ZL1M4AtvwQbwtVohUlXJ4gfGvUN5E697DCvy/yL+0LB1V59VmMSYLB/urmjdTz2KivpzDYdTRx
GAPIvtRw0hK7MjotRTJVqFUf/7+O2UsrRFU1wYj8fCe5IidP9IJgdxlC+h1fnsHrMDmpxk58iBaZ
Qg7o5M4hbxe/nKYuEoyLikOFWnILKzkTuauzp/N3wtSfhc3Ic0haSFmNAMqLnuNVX+DUxnfX3Lfj
XX9YsxeRKAJcoV8VryqJpHZwkb0tSwggdy+Qinfe08lmjow9yzski25950z7UebnI8UhFZ3NBvA0
XTFu39Iw04uB0nrbbvfVNEtfvMdo18G9gh828d/81Z0D3q6jv87x2wFv3lMjkErhLF68bfgYPtKL
HkPOshtXHStE7dw5Vv80/nVyN0/O6VyLcSBwLIW5H4CugG+eJgdrNru9M/zot+MP58XTgiBBQv9j
8Jb+fEqTJtSztMbpSh/R7SbAEVaVDh65D/kSNonTOOFSRe761O6jdfgcb7OPfDU4xqgBoJZtknW8
uVLgXcu29uS9e2tafo50VFbtVlrTxpgFs9O4dnDtEddtlbQBajoZ6rQ4Qkq1wn1F6+JMpiCE8BmB
7vrcBC14esBCgcl42UyRtVNpBpN3b4v2j2f2x3nfjEmhFJbNNUjNLa5xct0x55yH+clyxNdARHLc
lsO2WwhEKgqjdgGTYTACygyvVVkpOE7VO7fhVznx9jb0E/y3CXwgX6KozhMTCl3oxigHYNBtwk1+
8CanJe7tlbGMqbiHj8E8nOjO3w/cv49Oxdqkjq5Rtb4ZHn2964y24CFI6inGf8zQJMBYLKyT0uV+
H+KBFaTE6lq5m0+hkbcXu9Zdj65jeG+u+P1iS7KCAExXTVHTeLV/XggzFM+Xi9QHJA6T89BAMHJI
of4QtUndnIlB8obCna3VrynfkJgXGE9MwVRNdGc3x6y0PG+LsFC3bFXTl3ozWIIfWiTL6ygFn/r3
tVZ/DyQcDARbb5oAwybcLNXaJq6pbMMnISAALB7QZ2/DEyhUEwLivHWfkzqFIlO8kA8CHUZKRnEy
GownoBYStHcwwrakHpESkjq4cs+4plD/RJaH7jHpS/00xbK3sCOryD65qjJJPuFWl9qk1MeAjrB6
sv5OFgE91Aiy8R2Zmdg/pz+HLuwH+GJkJh+djerN6lBI9OsprgXO7pmpAP7yvPqkhayPmrAPhUIe
AE2Kzbpkx8kwfdNmGtvS978vsfKvS/z9Q/Tv/reXqQiNUmhDLrHag9H7fNhJU45auPqv7avUDk97
2JODMfGLsEVPJCoDUMC1MyzZJQd93ExGuHE2YgdFCvwowkSEsytV+mdPdezkWZpL2Sge6fdEeprc
zyI/Lp8s6BCiFBmlsyBKX7//7ZOftVNxvviXcOs9BPs9UBR8dw6gKDbNPl0OS79Oyj4OY0rg2Yav
a+R6ocJhTwxnA+Pt+tgcG5IgIYzp9fR8ncWAP8YL9rCs0FG7oSZJl9SWcdsKI5EwSNiOgCsnZ7rq
L2RF11PNnaQgYU9sqX3wCW1JPlYKwBm+JjwSsVyV9PNzKsO5MGvyhytIKfG1q1YFWffVxgSsPIhf
VG0q4BmRJ/prlbzJIF91t0jWir5WaYKfjvkA7i+P4yhsF6Y0VtNN/XAhh71eZoBxDYyn1PrDcrgf
bE92jYqi5pM4xbDrRty+DFSeP7wA27W95ulS4awd5R2nM/J0Eh5mJNr4/VL6ea+w4voovdEEB384
NgiWb4c4zsVJpGIRZ2Nrn+B9DjtSngp1hE29ayYBmnYaSQuBIj+YdhGb4kHGpIevCJpFM1P2vIij
5Om6KHehC4Dj8lTMJbzzpE0T3oHCYqP5n9cB7ETyTi8LseHLzat8gG/RN6pyQLhoWD/KnUzINxhE
pyzGxHOay2QVIg5YEd4UTfAAP1fPxZAjEIYn56RZjDocVcLV1Z4IdR9PvOllymdNDPCnxVRDIwKV
7gNQR7aB6U81jYt1IjzgEI67A0pD/Ux+7hMXVxfZRxmBnbrNCsGGNRV2zRi0A+qz/tERZzXRG1bq
llDsr67ebSMcZh+pYgW06NFmDMXpaRvtJEdZffBM7eV5AWYBwD0z5kiul13PJIIMbZeHBE47CRGE
U4HS+iTp7NnPrBwXdznJu1WLc2kwNqy6h8FV82ajP/Kqwo8d4K8xKZRThshHgD7e8MUDYwEpnY/8
HWrC3QUNzwgHHI5VKFpQcPCHj7/ok1RCyLEQ11Q0vO37qJu0XO/hKHDeETZARl1Ua3r5wiabGVvS
L3Ky4N1sb8AEhb9ubCVsPSyeVxTKFp9Eb8jR9ATv/ogggVAboLoWvnXr4w3n+QFINvBqqHof9e6E
ebgeCa/JhtJGkTlMViDBgwVeROs0CQlMn1zqke9W1jFYYMczzgBbrIEtWxD9x8QJMTY+B/Ikwybq
PuxMW3pFF5GO6GGuX0gCQnRD7jJcAuAQBO9OyxeIpT2dNFtdD4YwPxPmCqpFdFR2UP4EXgG0MvKv
ymzchPioLHQvVTLnOdbEdYagBS6aOTXJgvWsl+pdq10fpnQzNYMFdXmlIwsGR/iofDQQw+2TjbCP
SPMM9xc09TrMatXNyHd/SLiyDzm6G3mTzwbTF8MWRsYMJOionrNUCCeAL+Z8nyslq7eosh4CJCiU
osoNCU3tw3Xy0jw8ZO/dhz/UKE5TjjpBjZ2cTyOStrTBQ3t+zCbncslqUDYZM5ZZNzNJ+n4HaTuA
N8hKjNBeYMBbU3TCp4s80t3mk5v0xg66ffbf2WPWI/2j2FdrHw/iZUIG+kqVJ94sJNiJFG2bAAAf
goSTuJcTuHiYbfipPuHPb72W5rEwy9ATwU38ROJv1YMh9Bn/TU0PULd3yGiG1z3PpmFOElfAlE69
ACmfNzrF/XNzXmBSV+ZyY0NfPz34LJ8ehJlBADg7IpHa3ERsbNa2ktGz3cEXfeKcsc07raivdsOv
WUUBrmmyR2MjerOfKIWu0S9JFG4JQQlZxPljdVV/DmbqW/qpH9ERCtm7qL4xCWjtGGtz9oKLVR6R
SHR9yKaDodcDdkQfPo7lt30Ble8xq44QUihWBDamAIY4uqSUOM0Hkuu3LQ1EfTqV1qDBs7ezXSO4
pYJJ+RVz/5ibhdZJ/HSv1sMY5GD/WEHIRFNHcfWAXZS199hAE/t5WsJZWPmjbkcci7Ft1xcryPrs
GnMEwvF8ZxH+C0LX63GQ4jPtSgKWC+NmGWwq15MSqOQQp0SnUZ8VR2QrUQK10wMlu35V3M/CFbgK
0OxomqGEX6CfDLPtFfQRPXBX3RR7UgbAW9Dd8MawMbw37QSP24KcCym5ey7W3eN5cGc382vVxQdX
BVEQ2BL32/+bD64rkc+qoYy3dFf6srnlyVYJx2V+tWFf/r26+tWp7q/S94PdLGCv1alJxKg/WLuS
j5dl+uFVI0EegTBnK4fSa3q1Rve2KMrvldHPo94sLPMk1ZTroIi3jeme3wb5Rg2BL9KxeLwQNoH7
u0+c/jRZo9CPyNc9l7QYNaXlAtDfd+JUIjqgnrTFgbxMBTlizK081lciQ60B+djwk4JltSIpsWCW
uywikKkwOU7DQTgtlDubHOnX5rO/hL2lR5VFfCe3vo9A8XDdxEnMdKMr41h2IfMKRJspw5KoRv1Z
7VODHdJqvac1L9UZDM3/kXYeSw5j2bX9IkTAmylh6Zl0aSaItPCO8Pj6t1ijVrdCPXgRPZDUpcpM
Erj3mL33mp3l8Wfmt1xbWZkLbdWc/ssX+4/T8n8eE//zt/q3Y2JqmOPVCr/VcqF9AMiOox9urgg7
7XMYvR4AfeOH/0QJ1URHt6hXCQ1D11jBzHg5LvpmQEdvwz1/rGJxHxcbM9+R0zON7rAXCKI7xsja
JBL2tdLrOX5ghUFLze5kOZjqFuSeIpw1liT/rSn5j3nKv33c/zbjEOa0i3Whys76hw4LWDg8tsUu
P8CV+vq/341/xEf/10f4b1MFqZAf8jDzk/KdgWK2x6wx74Yv7bWfwYQ6pfilq0CzWRGOtr4+mz/C
L0fo8GexMOKuIa+OoLVeswndnCBkzTRslQerLQ6D//s3/Q8tzz9v8b88gs8j5V86jdBQB03Ti+wM
UOEYNjZKWFvawg0Z7W4z6bAwGhW/9f/fT/33QcMyRaUU1imPGAkfsq8AV0Wyu8r2fCTWBDQiXY3m
Jr8Z/+0H/8eY659HwFS5AXVN1P59GBup0hCpk5CedaKLCexp19VBb+yM+87NbkRyk2b3VEam3ZnQ
/IkwGM3X/tufr/2v771imuRtmLpG2PX//NClx9IsXWGlZzJZjHovvij6uud/JEBaIRZoB/GoWdZV
MGob8wxsy6XIYms+sOxzYkgPBHpCPjDHaxpeNTW4kzoneZru1u9ijXPJNoRjzGPEM3RW9s8t5ndG
M0ZQ53sM+WARXAxXbW6uaZPQVo873szHf2ti/7dbVGU9LbGsxif8H9uvhntVZ5qVnMfJzT6Tg/pX
HYSQhzuobnK0oVObYH2l2/AZ2O2b1U4vdwTIgQxdNrtnPk3w4Mm4Dy+WumouF+tJGKbAIGwIcwdF
FFA+6CqhEwGMS//Lvl9SFPF/uUxVFoWGQbQFEQT/TBf+5c2Yu1FutEhLz9Gf09F+wBvZlSSL5GtW
5hmkLixzLNWhhzuKeJIhHdMMjLQq85sV3zVyt77xVoQ+QWiFdjHqoMt3xeKq0eAYF7GAk3crpR0w
b4I+m/5cqz8K+3aNwMflSNolDCuFMvb6jN45j4+zIN+1yJ9Ulgjmh7JSCRZmuSqwffYSyxtUZyi9
+i2OQRWv1A1uj4UADP/b7F0TzJJ6qvtTlP6EmgMVLpYdHCTgJKW3zvieqneDQRd5I7TbqMftaFvg
+ygYgsQ2MeV5u4cCB5zDJ5ddxZQBqC49CjsylF70ws07cmZXCwkw2QfDhkreiO1uBrMr7Fn/R7Gd
hACj+Le4JKfO8lGj57Eex7xHYa8LjjD56bLhe9RCT6y+l7eeeZHp6wZjmJNEND1RDPy7mVO5MrPI
Y0R0xxpmWEOCFemK/pX/6zMF0tobARMc8rIHzbe+BPks/vKWqE6/53XqyWTOg20G9mzEknGX/V70
jatJkB2YKs+A6dgycNPAcdujH95qx5h8mcDt6qRmm/FsXlEJmKdka94ASkmKK78Mrdtlt0gklPNc
sTiqTKcGnkxgqdf/mQss6EBAfDHeYJmRLCfZRvik6iaWo79w3w/ormpb+G4OdeIO6x6CiuK0hfMg
r3CN6wjYmBwwWm2JpQ5UbUsE7cwpRQWzEUiRq8nl6tR7wjAE1MLmEe5ryHGc11Bs4VmTuLWaJo/8
oYdjlhfRnm3yrokiJcARVylNdCC1Lp8bv6L5JxGqC4cp+Wjv0Dzji+aZ5RYBgXVCgJGu6xJ8IX6o
iNKXQ+MRhB/EAY0yIt9qZFa8Jil26FdtUJQrlcWB1eNmE0dnMfzBGzEj0m78kYyzXEpzDaRtMYPe
XSbgSLM93mWsnGBN+PNUDAgaHgf4j88E7OLYa/uGWcqOR7p/3KHnPSC35TYepSdN1Fxrxhe1eD+v
5T8eLTxVRpBj8ejt+lvEdFWeVb7BbAPsfsCDEK2ZbBjrfqtj+ln1JNUwCfwBOP7BSlIHLq+sIKI2
ryDFGuhOb73pTLwVLg38+NJoHmzQKoA9RrbwA4PQ5OHiKngKy/nSp2tN9ITwtyWRWfRn67XCD3QR
5B0EWB6jlueKv3GlF4fwo9YEmBrjSlgOonVoWYAYTDBgZ9wN7cynW771X6J4Di1Hw0hIw/CXhp+k
5Vn0XZIGYY70k7E9sJ6BZ1dUTgXO/OVJsOJljHExDOC2Fv2bQrI1sPbGnPbk22N4betDS9SdsQ19
BokDbjCioAk1dJJn5Ko7qVw/3wk6tHBvPe/lDX8H5SWoVs6ZkRyxR0y5DCMOl2fN6+m0oYtuCGAP
7qtdg6KE36Gx+4ETiEVyWXxkxPZzh0ab5dUibr8BJLlPWm8Eny3/KPJvp52f6b/W2lzcAvZaS45g
7hpa0OCrZItX6udpEJzZqnkcsDRps0MEPChlD2hTTuSiKxU7HueQDRVeJ3Ny0NdFO3l6oRMT71Hh
eCpZWgACsXWVjgywa5V8igUUuVWF2zpInTPHSGYb8a4lKla7TPO9UBK3mB3lcc1N4oJ2WnqreYE5
Z9roTbFWCvnJ9KJEjh2e/L6XJwOJvCPDpTXWpS1Dy2LDSJLJCji/+FedaHh3JPOON361eWLr/Wly
btMIoz8pl2/6NDKE+XiTXy0u3Y58KGGbAYsbrgueEBycxWoKeHdrkFYPVDnFvsMOWeIlCO9S+TZh
tsV/tSIK6sAA26JxNlf8hELeZgQEc2GipKmencTULU6y+KaExBalOCPdiI4a6W35Vbw0fq8yNYyf
yIbzxJh0vkGjQFcGgRHAoAyZgDlZR5Zid21orixzJdc8GQwhm2hlSYe4d3maYj68YECaDZtAOlkZ
D2wrrIUCJndTeSFBigt2iHprjp+WuU6Ns4knN8vgV8cvVvq5aCAEfabyKXVMq1YrXd8KNB8S5j1l
DiLmvgKp70A15NLXu69F/e3IxMsZLj7kzh55QmICra2B5MEjuVx59a7PwqpX8D8MptPLGPgdpduk
4Mj59zwURq/pjl8TyF2Oi/H1bRb3efvGRJX6N/tIja8UIpGEcNQx6KlbfASjwzSgRvglBln9t/Aq
d9aR97jiUojISsdTdG1FTpd6raZkFjCDTUmBdFXI1/UvUaUzj99M1OCDC3eCPly9W9Iu1Sl6pXdw
dAJhsCAJPBH0e/0IMmDQQ2uw6wGVDG8jwzApC7vxgXDp+2aBMN5x7YsbFemVsMuj2ha5x2KrI2bv
FYMKNE9QcuRMEsOdTEETnrKU0aB4n77bdK1ctIypF5wh62DxEx7iX7tZHqqrdn+tQcjsaqwOS008
Z2qL54Z1iHUaUdRN24xSoLUnYc1NzpEBHr0JGgWnvhfru6lxTHIyDRfCU3RXyx/p4bamF444EjW7
Lo6p6Yt4w+tXsfEbGKjM0hMGl087rGESxXfRQlxgy5GiKEKpRlJgfmV8SpgHFnCO5eGW1KdY3U1c
hO3i3se7BV1kNeluO7/ggQnxcWuARvB/ED1eH5nY1I74AjmzbW09WXN2TOE+9EkOyLPbwAlGuPOC
HGUrE36e8wXue9nP3zvaf9hlyg6bJd8o7m4UhwIXE/PCaZNb10LywJZS+GXbaV2/UwbAu40f/LdB
A7QQp22yuIt4SGPX5HpfU8AzLh/UHwuhHxu7Se5cAcYOQUcjscSkugtebH7K1JuIYm7hLwDGxAOP
nHsP5bmaxMUGABbmq604xRk6J2NGoEtchPdK8hWFcFVXhHuOdgiu6hPmR3wuIVUI3OaX6MCTbzAO
79zZcAAYnyqNlcVuAGv2xqJmZGeyJvzD3Aht0EwuSYDWw7WOEX+WzfwNZ4vC7+qgnBxPgswztVir
cTk+zED1l4tyrZN7Gm/Uhz++oNiEzdpsOS27NojaL3zt3aFWDmhQU7I3l6OhB4JIkIhTfnM2V66y
ErlCuAg8jNik4F/ggkaOdDHTTUeO4kqviVLknX5+KnMACZ14RSaBFJAE4M6EB4DGmVxtV5KCdyKI
lfw7YQO2OL+CdO4z5ivE6qNkBERdIiJ7Xtpy45eaTYmSYSqxxRcqvx1A0wcKj+zKEwtotyfZ9Mmi
pSfLSh8iu3bCmNx0W8iZ8bvCblzfCMNlgMEaenV3lE4JjT7KWIfBUYpLljxghsip8kPPED3uPFod
a5vRYV9HKZkpAdhPCfRExehX619AfBrmHeorfRnoMhFU050ip+GxOj3Y/FHftEHKF0eI6i/wvF3z
tOF0SJ/5PlwEcWl+giXam6/9QMN1BiRqSjZ7BhKu2E9Acp9eFWmnte8RTHKkFXxm3eTJsL0Y5vcs
kEGD/qjmNV/ehGo/i0/hNte2fOf7OYw4KYfnWIJXnPxjrg82FIBQe67jFaGzlSsIDgGkNDPtKlPX
omCbB5VXXfycjqbk8xhWr1BzzZ0wsRaySwT6exX+CsrwxKeaBeBms1HheDExsLb6SxYfqQ1DFjtW
wMDgMR+mkehhaoL3h7Lr/55/S3dE7fo8oLdVFegHepQnXPP56RVrqKYCHNDh0j+2A9kUBsgfE4gf
MKAwaLtoJQm+QDK55IoP24B+Qmaw9Tv110dyUstgIeJ6JJH4JLXHGDdrd9SzN7spWV9xpsJql1xU
c69PuOxwx1BKQ9qmpa1Pu7I4G/Illby2grEgtkBtzzORJeyo+gPbgGo7s7xZdo8bO2QqN8bubLfE
89R4maPm0FlWIVYAErMz9TM6UjZRLWUlWmaPiIJ6Lctu9fWgt8N9S45s/50HN+s9P4CR2bKQGp/V
t81/CAXLKBKBsq8G6T6fwWyoOXP95ymdfQKJ1L6x/Jib1k0+1YdHkjO3K9ulDpqgaNe/imyHr5EX
M48huKK2dcnlUBA6oM/v+IFjLGbsOsQXGpt0g8iaoMDU9Kj4ptC3qDLcBg3Lg91PbTc1wRuwDIiR
fri8nOLiGtjIZZvLUbfFG3AjqvMz/UdTumAfuud/UTU/8ZXS81LaLVZm1kyPE9i+1XIjqeRi/Gm3
xCtv3eRbote4Gq0IG8wayotDqIXqh6I735MtvA4kzPmmuRbrDkYv7XW3U23lmGkbpqmxAwsPmYB5
mLo9ZHQKZ0K7xdlF3apUH08/ZX3EZSd+imjh/Si8JA3cUJ7sh7VfANm2RAatABHFu4x9wGhe9P6W
97YA68SyW3TNnPIkRYDfUE7EolqBczckciJwhZ5AGKURxnV8osIaPPOTAyxs9W6bxkHzWiRXeh6l
2EmqmzfrWl51yioxNpPmZLT/4o3LDCqKinShQgfvx+UukWz4jarCOOsfUmHMnQF21xXqjwFZXP36
wngJ431dnPtyrUk/cvqmkv+F2Uxym1eU1yavjUTXAhmrL9iZbkoLxhQvHUMlVmNa6qvVhuyg2LpP
qY8mKqVh/uL8OREzTcbn2K7+gDzH/ftsXBGZ5LQvuFsMCao1Acg/M9Hrp+iiar5JoI8AkL7fN3jI
k9Pc6hxhpNdbniD4E8zdypGNlcDbXJDdWWIyx94wN5fIeuf34gLQxRs1Dm8p3zZE7wLwp1F7jUxH
px5pBTnHU7CUF6yvsCqttXAalaCeNtYQZN02ZJbCQg+5gLnKX9gGPnvr6IqyHnYwkQTdOr6xbZQR
57yKMJp5Z538oxq8sADd5gwRWNn5hRXyJO0UT2gpe9bIdMi/qP3B6TpGFzEt6xKY/ZmIso+iXznj
Noo9ZlhF73KjZaMHa2tAeIY2JyUm/JdqcStTzDscKPg1mOHRSPqkh28tJ71xLRryli+DAzuZqDfX
b8UcdKzeaw+oDmHlisMKBIcNw0tLbyGOAC4N/4Zq15hXy3DlapOokZeQgZge1IMJTxTWV+NLKQiF
bVJzvGJjGV+08JdzbekcPsGRkT2h8/sh++pDpxv3D3GjsxHd5279wk7TGKlz3QYBkmgX6trJ2Xka
K53Oq/HFr7EMELTgbDry95apk/8mb7gXtBNfSJNB6WxPJp2Io2MBWt4Mrqxq06v70IXApXXvEce0
FhHHhMJkdPQb6Go+KhJqoj+SXPkWNFIIuDxA97BLsJA5ONxIdAJZumYAKaVf4fJCvpQV5OopSS9N
/WAqRmD2/BaPL5ajluuoP/X9qdgWpFKNW5FCNMQQz9FZ+mwBW76L+dk2iKVLE9gyuqi20ttY/AFO
au7RdGMmMbxJoodY4k0zA2Vi7CLA0Km9KjzA/FneoqddZh+T/qu6Y33XSXo5cmb07Vlq9qTYFH/F
7GrmrWjuoH9i8RARAPrM+t2qeTCodn0Sq0v5j+uIWaAs7XXU4hxcWugn6Z6ebDyjbGkZWTiDqjO8
8pXOD8stsxiTzlrfjkRd6yRwO1Lz8rB8Vs/82QtcCsdIXHq9pyNHu2M8nbzypC4cpX5LAXjNf8dy
zSvYZHtSzZfvlL0THUjDDvZKJym62KJ41sj4ZSSkEnNhEj7SHSFUjP5E4/JqtrtM2jD76QYbpAeO
nXg9zF4rPvVJ+XJph4/xLzTst0H6CV1i3aMLk7k6Z261r2uSv9hIrOWRl54YdCpHahSvEA4L0y2k
DNrq67EWsVVcoRn0hpP+MI7YNNxWYJSqo4qZxhReJSOgVo13OTt56PAKgFlGtwDsLgpnPwnpAe6j
SToxbJuIUqK4pjX4GRdIN9uH/kNtXV672KE1onKO5wO4qbLyMo+B/C2TbekGAMXpdYcBpnyrL1/F
noAbebRl3YbGky0bvk3ckDQU3bQFUsxDAEbM4qthTsdItnqQhxLvUcYTvbnCVsEintOBZ+3Br8rY
0eAyJGMHAO0bAc9okzgPP0mpqx0l3CeCW8Zgh6mK/7JP84OxNLViTPrxn5YQHs5yTaWbat8G5Qcr
Tmiir3lt+zOPW7MEXUFYejBkO7hr2K3oDtqk9CZ66r9Ruo6bSXixpjdmHgt+Kc1JRlLZZyi4UOSZ
t57Rmc1FgFxRtC7GfMiZ35bkvQMY2hWqJ1enmGU6UHbKS/YS6rGOqLtQAPlTchmpuBdOWlQu6e+S
nwX1PP6pd1pYWfaokPUXxsuAexigpMTWNC/y2ZC2yZfV+gytjIIoKgWY3cnwtj0Hp/kErguBMT/Q
OYHtcDokJsgyCLlyagalb7JvHWXOZYZeg/GXKS9d4QFXXjUvwDHBI2W3mnNwy9aVgDSuC+QwbmO4
lvmuU41kyaHuThYWsVtFd7UqtWBUtrJxmsRwVVDka8dYeO+gc0+U7cw0Xe1FlonMkBq0Ttsm2XTW
twnS7cmfCGQldLINr0nTgEDzQrQsqYLZTsdY6KSXWXkjiWd8eqEosSGBFPk9yv1nj8vYWTqNhSP+
Cd0bz+/DWmmPdZrvutgVmajyY1Zkp12pOeTFnbNAnm19sUtaKqry0tVxMX6Pn8jFwNOu4nT1FQU8
bzEF20pmF37JWFvcK/5ZLDbyGUJtuKF8/JIIBMFTcMD6z+WAdXD4mWS3j4554giqWybOg2cXsRC5
aJFlRwaTXS4Pji6eEfKmGrvU17mHvFVwu8SdgLpmvlyercptQGWhUFlp4rpfo0m8Kjb4gn/gy9tw
oPlDvpgFD4Ym71mLBhFZItY5cD9tuJ/jW7y0rh6LzihupbNlUQq95uL7VG7awUDo9zErh0fzapbC
qiL0jFtrceLYCzW7g934JECZyOr0QMzPo7BKsq+m6jmIGAZQCjFlNsNfifurzA1fNxvHYqD3mHfd
F4P9cH6rpK3IvzjdKiGCWl8b8O0LfxCeYeeiihgYtNdui5vSWs4q/1uT4TQxPhofNZiJwrHHF5vg
QWTzmRUvKtxxM4PB8BrJb6WHRtO8syUomdtbF4YHIkM01gSXzIe5vtJeFULvaMAFFYsgR5Vfyi43
3C1KgvoSfTDQqlkIEhbNAIPj0ujW1CS17k8/Xnea1lwT5ePYLn7DhHwzF+DL7/VyIUVdMn51EmY0
JwYatc092twjt4ycBFnlyqRjz9/T8wv3BvYE8duAbgfo2PxNpVfwbmR2mXjSIaf8IffrFylngGim
ko86wsAtrCO6yvoWbYwWJI/N5oFjMhzsQbIty8nSr2gNk/OJjM/cKtmAaOqpFAuQbGgDXYAxyEth
3o4R0VS7dN6JXErQ91RHfF8eTFTBC8HDAcnOm6yuWzJTUfMlxzTxRrQiW0uCY7PJCckbGEOtoj1f
dFy8KfuO6cMXSS3mSX43360nEmnfpneQNLUbvy8OY7/yhw6KDKqgkPdEDArg3Og59urg9pKnJs7i
WxO25tXiz6c6WF4NCm/iw1BcDi46UR2sGWb0vZH7lvAWeqfiH0TXgzOxsPgL4aWbv8Oyju/Vm7Hv
Bt8IgS3agjtsl214WoJWXckICBBZQv9boXtJUROsgMRsR5rkduWTmZo60zZlkOBlfEouA6Zb1Tux
tjevxl5pUELbRvfZmsfmDVgYIV0swPeYz3lhadHeif8JG4YVjlIdOLoGyY8wsF8Tv9/TfoAORMpU
eWXrZPI6nDctdVzQ+LlwnRfctKgH2mgjE832LveusscAmxDMJLmmA78Sio9B8c8QRuKXM8izaNfi
vTkzGZsy4OJr6RVwnnC2zk+oXcwtl5yqx0enHJmoZwoAtm+DtQLBcy0pdL9JsmudxGXJwBCPR9Dc
SLWTH/lAWqxtbsbR2lxAt1X76UXLnfFNQC+pg5shn/FrweoRAK57flrmlQg4IHP5FoByme2L2MHh
CIRy11a3uoAFgsTxSIgZJ/GAdVQPMphyu4e6LhkGnBOdif+68mn++E/z+0i8hYnOTwtlWHw+Hy5E
h1ojFiY+1AgM0ZUPPdLZQB+oCyAy/bUdrOPtoBzr5awBCjQw8LKAMd+jgcPSU0+Pr4KJl9QdWqqX
+ent5AUq223BiyFKu2gv2GeAZgzcLf3K3JmVP5YNw+msrSreW2Odof5nflciwt8/yOHLvJm57ly+
d+bBoHRHEWBYl5CJPPjUT/5RxMrZl35a8CSsZ6ZHNXmdDKpV1Wn7tbS8c/wChFeHLV+xpL0Ugp/S
1wxXNT8PNNHRaNc0b+jR8nDbQH7RvkbZWyi6qLFuqX4cz0CO42uX3BTVZcKVfYr2sT7pNguM0fyt
uiPgGNuvvisBASil60fdfSZh8DCuEzkwCCWqo8kC/V18zX3G0Wb/Y6VO8tYhQ6MCwJkeOdF6EV25
d9ijwAbEbxiGYJIlsXTE1u2znfJEa4t0K+iPrrO1IRei6V8mZR35M5NzDi/Q1mVA+fmonCRylxcF
2IzAhT6w2lPItHPlq0iIahSk4kuYf/Ydu23+CU6rHK0AgU+5tu+CzvBGHBoOZrwHJVdtIzhDI23y
JeCtP1P0scDGyd58V7uSoYrmx0eDtbRit9+YcEpAZcwOgPcxUH7A+3yGKqryKnty0s+gtnv9t9d+
uSbjx4/1IrxE1xHGn34pdpjRC+OmL6eG0DtYUQuTBk53tiux2wmubQFL3qCa1fPR1Sw7y94F4l8E
GgS/BFG1OJfEYdi0TDiXTcQDZy17UEXwIrzV6V+3N7LTX0kFCX/wbjxutMcucse684bKLU5jsye4
uWlxBXKWXkLtnEFPOlUk+TWcSwp/jN0Ty0rz5mAGMcZ9cVFZgR2JIzhnRUgDuUH0rDCBsA1U90i2
SPUNUT1oByUJhjPa2yANHqv03GVriRlOc230b7OJ7FAp1wZDdi187digbFhN6mw3qxOE+5nWS1MI
FBy36reKduaZurwhans1SyehvgvA4haXbxMTvptcBwxp0lPCWt9FeffIN8tTlt1H21x7iTT0rOED
2ZLF4uXQscXSEMVZ81qv9/kdPOOgsh4+deyGJUcqf2ppXYSfZcNlgaJ2r1MNCMQ22JXodBSRtd+N
CYAiyJRsnZXlGNPNMXcw2q9K/2aRZovkdKobiShwpuakITywKXxXut9Lq/gp//ANgbTOdtXlK7c3
vjWeMEHnqUR9orLXiNPXioS54dI4LWEFWcT+S/UeZRPU2lbknIWKMFv79OGFHJvZ35zsGGSyZGZo
+a3MbvJTb4TpBZSnBNZ9J1WnnCgXkfY4ri9N54g/sGA9malOja5Y11Jexxil/0p8N5hHPvuAzCnA
tyoOcsyCl8UsvXTaGbPTtMwjZ0dPtqW2z1+N/p6a14KjMNY3Vs9S7LMnEbaVqJbXlozCpNoRkL6K
PTJLSZQ0e34Hpr8o6RG+hDKXGHMjoFBZ9NvC42NSEL0PBI20FNud9rAXcgAHNKS8vP8UHub1N5ne
mJ4anxGGx8Onum2/YpKgiz2n2G3VdBtV3aGLx9KbgUicMdmr5UtSvjDMVcLUkRlrkNmAXs8Rl0uo
/ySFRwv75FldAdqHDIkqF8PJqDrhO/3h84xcCX+55Q4v7bp/F390ohCphvhxnyPr+3A1e/AzyZyQ
888IDCnniafXO+FAi7kHyGh99sL3jvaA0aGvvxENmTD9Qy/j1blTMisiuS/ZToFxng2X+hjhNjtE
0lMMAWD5Ku5uU3NSLFdj5Cru+pPqIcSePohxiJtdTLYFUULZuu3J/WuKdykNjKfWn/9PofrTCrdd
TgZ8bbIDQ4Jz8+kimUc53CU0SfIn66Xm8YprorgqY5CXd4UcQunp75C50fjdEr99hb81q8c8DgSN
GcwBiwamme1YExh7qlq7BMfOxotiP1I5smhkPnIMWghYko+n9o0bhoWP7DY+BawMTvbQAXcMaCOp
D2PhhmvV8hApzHczdK3i+cuNxjWpAhlnB7Ky6DANTtbBiPYG5TUBPdbDBooPjb5pqYJmZFCPNUTH
wfAbbQO+UESEBSkx3grGXarQDe5/9HQzyfpKUX+iDO4P8Nb8d+LCVUnVPcyq15nPjNsT2w/GHCxw
/ajjSGORCXlU9jK0Il7br5oe7bT2Ht4mRhEMq9LIrqET23K2ZujQWeduuMaVx5qF5WmjfShijbjE
EZOjTi1LjG3tRt8qXiDGxTYq+dRhW9S6s98OjEPd8Vg+7PipCOcL0/k4CGm1PCB8zxCTJ0xvL1KU
yBf0Fv38jRemv2gPr73Kjo58B3lHSvjIrgzQalbIuIjj7Odte1Qtr8iuDM9azFROle0s4mpzFiwn
t2IDVq5z3V/ELzNDAGhLhkf1U6SO1B/wdWbhr2K8zArDNkeoD4j9ifrJCUVxxR0SF4bbMZJZ28hP
2vheIPknszXZl8sxI+t3tG4KgnyFwRgiqsl5aPgcdYfqZTeIK6JcWI1jO2QNz2nmR1c13Lfs8dih
J3RvQaqszcGVL/VBpYc9Fb2fkCu36RZeTrLSf01zHVfb/jtpycKxu/pVMa/yqWz/FEBz9Hv8+qLq
6KcJZ9Pk15HuZqDPiq2lfJSveX+QXmfEEbS6VGePyKfLmNJxpY0HjfkpMFTd4ZcBW3Ge2q1J4BuG
Nr9RLgMF3S/NthZg56oyKNPbsPlQFbiN6YozeqUbO0h7vAvxl0ZXEfSxE9NiP75aNq6cql2CDYr3
Jn7e6R1XDbxLNAWMZ4yjoTp/w/nAC96yG5eYDAePP5kWfaM/rgPgcXs6SxRX7SnlWfKnpw62aPir
3CdpsZleLVQOBHzyDkcX/FYSY5S/0KNvT6sg/sM4maxh+OLW+xsTNssb/jZVODNbCU8M2Wk1amIC
8/xSYbnkyowwITkMInv5Sy72E4H3uUu39IyOnX0Ub0zDRVaMjW+sl2o3jvdpWJeS14g++Q0kS6XK
Xdg+EGjy564wiN2YJ7FLLWQbTWFSr/TlUETbXrbZVTK50j6t2G4f9O+s/+3xpF9GWof38BHM6rnP
blp1MLILeGLanfjB4TzRndBqzxmT6YuO1APMKA5LAasL8OpMGewk+f1a03g0j1OTIV1BpoS22Bv3
BoY+9Zbis6w+wuhP2fKFfoYtFpbCITZJSD3WhM3ngvLbG5jTo81TD+1IVxFYifdIWe8enltpEPHE
O6t7EyHtYltv6OfQ4895gAqVrO98NzL65DdWPyKqxMt6eaWlrbWP6TnQIVutXE9EETMlZOCAhfO7
MQPSstLWW2q7GFdyf9VBF8MnMjHB0j2Q9H0w+K3j/IirJRIuzDoYvPInFqZTvosyK+jtkh7L4kUo
bFQ8WANm3rgZUVn9/DMyBN14Y2rxVzPOwuNqmqdZf6VNlvFGpizCV5UUFPq7oFBH3R4Ty16SnVDA
JXas2ThItTVTo9gK+n+OPWn2xPkDmY4CacUIysFnNycMvsZwHWlhvmE0qwo79pBMgluyo55KmiyI
uSLkXwwMcReoEU+wLdtoCJfxErJzZggjaXdTREtKvPTqg4gsw8nu7OLQd2nHceZmKKmiELN850zx
aLuOyvtzR1U5rG4RNoifmXJk5RC9Cgx/dhllpjCfIrQQBI1KP4XC+sFZfpiwb/nRwmrpTuw2tv29
zQIRmP1j3/6G5s5QgmVbIummW8cca9Ku5666vDA6axGiEMQiOujoYkjf8VmO9vipuS1RwSIVnyky
No9MtB8YWbTeLpl1FsTqLd1G4jHxy3CTmp/jvDdW9aV9MbzZJQQezW/dBrpyFcRTfNJnCkSnoOzt
+11T/oEtDElee1q1IRO+ZdJ+Ue5P+SO7MPNCEPEKqYbI/m3YPR9Ea8WGt0FwWf7Nf2hiZemFsC4y
9iMfeaCxU6gJdIdP+zkdbkmlh2n6nNjn41b2VfPAHsFMgyjDkHPJjaBiVtEI7lwfIhqZGf/rVuZd
qbDBbIr5ZV5QZtKb8jqO47p7LdCZPqfrzd766vkI5Ke7FwFwjDvvcRPT7dNIQ/nX+F3/q2t20h4f
XyHtY2h3+V4cXhCPvzKMlCt8ZI0r6b6KhTPMtuh5eLN41AbcGCpisle8rWF3NFi2ca7QzVUq8lCH
I7zDzju/CdpGa7dcjKG0hVdrMPECd+5wbvczcvG/UUceohH7nkTrzObe73lcBH7Wffppb+MYFPv/
x9F5LDmKLWH4iYgQCLvFCnlbpeoNoTLCCCc8PP18TMRdTNzpqVahw8nM3yXeYd3RGpxUjX5tIGfB
FrPd1Q0kt9X29S6XVouEi8lVZObAiRB+5moZPv6FjKIpPXEkYIOu7h3feuaKMvlUGBnL3Vd7n5gD
erckaY2hRy2usc/cOtTbgRE9RiS6jv0tG5Pf0l9J4jYvQOzzh2VAdOq/sFt6wrhCJ3QVp1VwKbbl
a90BQVTPie4g6OzMgP4miAzrXuB0c+tZ9SbXxVamAofGoQ+I4H2tJ/3yRmTVYKuvfBW93cRcE5JS
eSfHgHFelJAHt1S1FvkEed/0+OW/lwyB9CJi3opVC7d2/G/eTn6TRlfd8jjSTeeUql1fk2KTvtZv
AhtY4Z2O1HdEiUwo3L76DVhRNDZTsW9GE0mzpJAG/dkS+1PCVuVFBSq51S/Evg3klyO1Ub5L/ULU
m4IxlgZzSs0U+K8JTMolsL5eOVqyrm3cTFl809i58LZVePfkUkHNSmp0y1R2jLSBq1JdIC/K0AsK
nvWkgs+Kq3wDDhpKNhJOLpKoWEtLvGsaodDFrVj0txFhfAXjmfRA7HR4hMilbG14hbaRsga3L65T
99sQPmBphLgjYTPq43JhxZoT5lycI66PL+AC8fRJo1PgrGSTrTL5gfZdvn9U/Jc5+h2a+CjcjSjO
RB5rwrBTS3shupZ0XazwTuu92l3KxVVFxx21yZpV7wqYcB3SwRpuYPwGItBav82XfhB9RDmN676b
2K59nKbvavhRxBsWe8M5+D2jVszGXUSuEG3jmlokgrM1gJQuiojXHoFswwoDBHuScwhPoPftrjlG
9uKj4FBZfCLRJiFDtRqkG377IGPZFNhFMNhsQsYYMuD5Z43DumLpsFt72Tp1AabDlfGDMEMZL9Ja
wZLIghkz+oFswFVwHg7p4HWwI/P0a9KesMseg9pGdmCRMFUXlm7Z5ftOaSYrbp9yVFxNPkDUxE7v
SUzm4UM+1Wt1uSqcFWRq/9EcmDL5MBte0g3RlhpvMOkLDVJ1s0J06Bf3JeCC4SnEry+uYG0LO/LG
TUE0QLoWQHKDytcjluAskHqhd0ZwP+FEDA+AYTRYAwqhFFMj3h5kt5ELmMVft1BO04iAIbG47NkY
4ivfafhRL9cpizPtxbofDgjVRVe8ti+HvqX5xZMRzr9zsQMSmZC/2ZKxYXLoP4na1AWH+kT4lldo
GxawWDo4o2qOT5ikMHOQH7IcBzQYHJODSX/61yKZ2FHWCXR0k3uHuZzXe4skbbKSuXKbyT0L1yzk
MEvWMPF9kpos+qqX0jrB+g02mnex20SyrVstPvmUfpoBnxsfS22GjhAJKXR4cvzW3DS0Y5BXM1Tc
7qd1MA5AQ2ZvSy426rSa7m9sEk3yL0PvaPKzodMCKmdrMn+4i9d6QR7tpaYjXwbrdNqL8t+SZb0T
f6Bc7MUM/+dj/Ojwkqs9HlCXfBO69d/QiVnCuZJPBT+B7aO0BRGRBYm53I7VXq32MW1Q+n8/IqK9
5y9vBJfRLudbZjk0ldIeRyvf8o8dJq0GsRFhmxGvNlRfsIe5QflUPDs3mdyuuffTv5Ii31KRS87l
wJwT4oAI9NFu+9suFIm+IEey3nIwa1wRhDFV+veyY9lBvZV5Va2KjP4YIRlXR4iSWjzCLpcE2D2R
wk4lPdi0R93QhE73hWehaX2DPx3mfztFJ3PmHEHeBI+McgndlA6bKHNjfRNTrhc+erJn6he6JSug
Hvs3V6Zxj357cUfEY0gcCVF56lb6BZ/hRLbRKiUxKfNDCVEW4D/T5SFd2C1bVZefmkLq4i3XzwVo
YnvLWHy/7wwX7WwbfQpoJ9u+skomBrs8xCfpfQP3aqCn0MYpjooSdpyO7fJvmW0S4ub/Zd1nf9QZ
0WNv2bovgVrEGLeSL1O+zxeeBFxUXWATKNAk5wzMYFmClMM2xvOgkmLkqMOaqTFP4dI59sk3oHcc
/4rfMrxYtCoDu028SvbEqUA+v0q+ZRUYZ1vRU71/kpzVNzzUTHa6/GNYLGyQ34mTVtROV58JGc7G
vb5kOzXNTnkCkC0aeP/hn5E+RW922KK3TdXeadVVj4pBCbZAvxnEY/jK7Xf0cuPu2mKNbf/ewxr9
RFtsJ3RlKkN5NgsMNmXps/oMS5Q6ZgS7CJ0bstMoBnPkbmuJ15vUewrxrbrSvQvAemxqQqTYEDaK
C5Oc35es7vSRp0HwtDDgSfs0gg1G1anyisjvd/3b9Cs4gYpFs6gJJE8K3f51BCEBUUTTELIJpHCS
6J+C2e29hvRaFjb6yJtE+B3EUkEQKUAb4QiSjmTBi6oDPGK46Qe7Hh5NEJDJiSlj6VWvfBeTScGF
r5MSsozAY9jSoiGzOBkshVnUaEUx008hvTJWYvpcdaMov2+JfU80/0F7k9LVmK5FoH2ZC4dB7fUZ
VN86VCQrVB4N1Vxs8XxI65Il4f/QAozPuYwCz6Cli5CciOzcrV28RA2xrCHQ6TJ8DAaah/HwxtwG
sJ50y01dIaGBal+cerBerCsqXDiXtqkj5VOJpAuZnYZuJ3WIr5Ecl4O80UBXm12UHnN8aCQurmS0
HtLHENFalrzSubMQPbVEpLcfPyQsWbinCWSvbonxTxpWej8/tVhYWPpy/co2VbV+LyezF6AH2T2U
zt/fHg1Qu2R0sDXWz4Cgh7k9r/4ZX77KjiemBHLdCpZRkd/moz+tDnny0PH+5XZ3UXoXiAJBDBq2
EaIRYdLwSc+VKDu5OcDi4091S3WT5r9gvJhoAtTz03KVtseghTSjV8PKmzExIMjUvuBb+JwJv9cu
/oJFK0fyHaINJGJpRys2kd3r9JHBCqauQQsnOO/8iy061kAi9utYvp/N4pBOTr2dRE/obuhcJThS
v1I33UfeM15bIVonSXpGnGGkHnQ24uTH7P6Cz4pAhxJ0QPkxh5ObSPHBKAJoC9HS51bx+l60TpsC
ZkoH2jTlXH6zMSOEk5ft7K94I6b604eTnMSORP+edi4Vr03P9KR951ffqnAeueg+BHShMpx6tMsf
AF8ZTPyw2IHOVxnfAMFGCH6tl/JDyO8U0loRThht+AAGz1sxR7oIDIj0rIufHtauAyJvxPXI7gzB
i7jHBy/ejQViHrfaAC5Uw1Y1flUi4Z7CLnmoVJP2O9nnewAsEF1dpFwPrkqg8ShdUDVoXrBZkN/z
r/7V52zh3jAfbbWKMm8wA9VhyVX9h2aJlDcLfNIvg0sNqIIOmFZjT04Xacr1l9HZOX75YY3rQfJ1
s7+U5RZ/mYFnvNy34JaaLQtrsScXBFm7eFLZ/F4TPPmolqfoHbpKKWIONeUlSuid/FMWoVvDE48I
Vj7XPWrvEsYk484VlXulxpeKcOuAtqsmhUbFE6QXV+2doWBqPG2sT8sptbgjS/7/0ZaEHxFUkok1
AiKrs++h8uLhO609I/kK0Z7/GW7C8jAynlbiKmSFWXRROz/b/dMLrjBvYPr6Hj4F5mwp8YBBIv1L
OYsLB94WU7oDKz3aiMh+828AoXdI+BJnkBfQDK5N6UDzTqLDOsP22GAauAX91/gXp97rVGOZKtfd
Kvh9zQqRnyw/w62LVnyrjT9xQf6hAYcINZ2yuwwzDsuj2puuOnR76lEsnZl1PoeW9ifYBM/mUOqW
2oGqfQfDZzlza+/g0KPIGF1T7hBDNmvpQLbVe+bUaBiTyxJSI7s3dWmr4svjNQsu6iVmE2DzGA9J
vioSD/qyhB5aDqh2EHtKNbq7meXosmfMUcmXMjrLfYSx1Fq0lnpAykdYBV1MAvgS3fiHGnwYcZiv
sSpuPIwuorNqPvcQSFCrdDm1KtMWWenipvfeC9OK/xpDa4oOVJMBfgE3Cd3UWUA929yMfTg/d960
+QudSyD9Py9LzlEkQwMCQDMb5L1SMq4zgRCz7jdANgPQ3H2wz9MEnsM6R6M774/DH9I8ERdpk7QR
FyL6eveNF90AgoTxJnov3OXJquM245LsGD8PAl6EvOCvSvVVLG67EpMJm5SEmx7dVMbaZfIJ2JLn
exDCtPh49R1Qwl8qXoUQ1MuhECs71i0YBV97kt4bZNx4U5LvGM/7dxIgvUQ47abLm5LuivRbO0+a
qSlr0h5yjBbxdYLvCfE1mrrNulKzbndydVjGLDnN94G6Umg3uKgBTutVLq4l4RTT0wykgRFkK3ud
6YfjXWETVHLX6iNMuTrPDYYjY3SO+aLt+H1SW7OzppMM+xoU1xdhUyGqGXTDO13wB6TCSN4AAvP0
FCVXmKqsPcz5Yn8Sg83NQPPOsTTen8n03WpbUHYcwUt7wDzB8r8pPgxsfsNh8rqO+TaVffjzBccI
fbGy5xJGFlP4umSqplU56jawR93hBxdvXxgO7dte7pNkFunE0Qeyh3hXtkdsCwFJwecRCxIwgGzz
1b5Z/7ZsJrNNNvJRvo7ZAbyIfH4Dy5sZzjtFkT9s0w/jgRcaM8PKRdLD5Ata079PGRuw2PPHk/nL
7qRBbQ6hg+P8uX+jPBM+qAq6tOcjT9qczd5GNyqstm+Xc+o7yw6XeCrdF0kZEzKvf5F6f1CgtVuy
ryWIl2ezT9BvHYrapu/TFLck48RkY0GWWtGDG7ZBlHLScbU75HV5QPfp/lZ6km0m+yVeMF/4oD6x
YNDKLiVwlhd8fjA9Y9+mZHJJD4MdQrvEzEgueL3UeLH/meH3Y4lJ4bzu722LaQoP135A7kBCYWox
lrD+jHN4WVoqVaLcN9V2PJjUMcKaUi9PnyXYkEUiPTUpBEmEvneOkXh6o30/wdbVm98YQsCt1mWG
ad8Z+3UIp4APVKPWYRv06SyD7bD5UVR3dNk8sGJ+44c7P+0PZWJepmexPofi0DjGqQxPr3ijoY87
aJr9pUOcL47BVwjNa6PVIS+tsT6z0R0l+yWsA1bKQ4LX54CNiuxQJF5Ioe4SHANCz5bCDOkdwuyD
Yu1JGiOqCYshac5vp5cIw3BovIitN3Df0ZNbWyH2oYBy5Nr5LzxokvhGsoo+AJ8Ty9i1bJkwxp0C
qNMZ++3XCHHDiR1yDxiS+0/Z8ukinCN3g7KuM0cDr5KxTNCYxXMJoWZN+YdvR5vFKaaqe/IATPuh
Cy74l8ayUHv8RThEMNOrQB4Lc11WHqpJcPprjKfjgGx4GTgqyhd89d8Joj1gnxP6NwWPwHfHcrdu
dZYGT/W5HzTETJCAPIJwq1e+iMUmWDOVST/WYyCyp/FpljPDf8EY4FoG2sFKzTNyYKP4Pi1eiS9g
Fxn58aplleV22kPWB4Dtp7IytwIajhnWZJ+A2xfuCIDmaC8Mr3uENYsDYS1/xidqM+0c9TaLlKsP
cDzdx94i+813y1ZcYF8Xdo4tx+6b97FtVwrKt4WzJI6UCm9+DR7RZ2NrUVhXgZN9NbTX5wnL5QHG
O/wlEGM3nSGLuFQexzmv1BH/BYggfcPxwlv+iYhJ+SwsDjIIbrkKsbGzBVR1M9DQ5Q5xlU6cyDt3
F/9nxdFmSldZMFVAztqsvl9e+1W7ZJBkLjcQnmM+/AkAG+lTa6E6eG3Z/NgT0kEEnLif8xVpuRCy
KV7qwAzi+Jkcvs14sGQbDZSwC0xrn2tW5FQ624TRRrJ+1FxcAIAajinhf7vqUV/TU3DWid2c7W5D
tNJ/sl+kH1ZNQncF4ctf4KS0mot1ivjxItkOPbvmQcA88td6yzYJwcM3xK5SP77ybtFh4gent9PI
y0M9L7kplyiumMwnaxzQExMHq1oZpBq2O/0Oe2ArXH6KB4LJUU32g4YYB1x9KyVk7A77hu3NsT36
2ZEglmgeoZByKKB1doSgW/fI+oIJ05kuzQF3nRUPJuNmoG47fh+uqHHWlpV4LAmosF7Ls/YmDpLV
R0JzTMRH19x4XzRrbJ2svWYDIeWmOm+j7MlAVKI1QiNDpslngRu4EYBiuxWxmVjSaiQDwRlxGDRO
0Kz1WbNZ/Bk3fuHgSpcWHcqn3prJY6+OLisjlVt1Qpz0/uJNg2tDMSCuF1CfhNDNI6TDBZ4Tg7/l
q2H0B/QfyEVhdNpT9uUeqBWhEntBRigRm+4xJsOdPwmYaVJ6GAy5PiYmDOlq1nftjPBspeskjih7
II+XS9kDL1ATr6UMzMJmM/kmHmA+9ugwBK9t7SpnreLU2saTcT9Gs8Kdih6blye5V/KhUUocZj71
qBb+0MO//t5EB7BcZRrN5e611XSSQ00RrBpGAGnBF0UQUkGhISXxpCBbEaEXXwbtFVAyx1lteDvc
GHuy4tQISxBlMPUiYz9WhtXUbit99Phi59AGf/FbbIsW8sKtEaVd3ixejf2FeMnkI9c7wkg23ll8
bJoYq0G3gGmt26PpFcFEbDal/Iy+lZiXxYrhA9Htle6T0a11W3CIVfMhOlxTEcmJbET5QNA9abaQ
7FR9h3aWY1wYZ1iIkbt2NexKbqZVspdCG7FT9raR2aaLK//lkst5atxxdJlk+EVpP2XutSjalR8M
e5odNFYu3+nWrEFcva9obtCjmWxJh5vrYW481hnrjoHgRLAkBBQQ1ufQH0Mnx6G1QkKkJHcxvvKF
MVMYiLiTuWR6dCZwy2Bo4OTuXtqSUY2ywmRlg+4x8TIpkkHhptg17xprZ8nhLeyG3UW0rixkYcAw
rCOjCsMoyTKrruBi07v1fLB/QGRXIwwqCYeBTTkcRjv8R7MBiQrd8V7zL0L9ZetLtpiQSbA5q34D
u36VvtjciRrnK7M8bAWIt6i6CDJIEpWjQ8vhAz8GSmV16h6M5PFLlIGVm6MdHAwMp+yc8fvD+7se
UeFYxlfswiyY6SoMHdxz5kV38h3O1dRamI3H6vDY/PEWb2wU2xQUxYH5QlVcbzWCw25g3Fy7pL2T
/sOyA1v8VznbPnWnffuDUIJ9dpWFbKXW1sB3nDs6IMZ2xpL8g5XxEGN46Hd3sCmTi4eG7GSouAtw
x28hiogOXgvYF7wKVWBD4zSJfFVm1NnSBvTXE3cixp0HUQFYvZW1DIR2VQhu/TSI+BpmU6qNOmeb
0QJ86AgtXZWIIG374tyBEJz6l4tGuYQ5OyDnd6pz9l24LJcu3IQrCoWybXDTE2fHA1k3/6CG2Kxw
x4onf4VHEsTA5pYb7qDlCXLM6AmN732MA6Svbl6lCy2eYBnUXYmlRtD5NsuMcNomPHx6X80rLZyb
ECobII8lO7I2xlfT8BzUDRT+vC6twUuq+zrzyXvFMsLGmXQbscDb/JXO73ojrJeC8zIQblnpRjkL
EtpXS7uVDqMbSB5xnoqDyo6MFXOAZfGn9XBKXN0+k538QTo40Pgv8zYZTC4BSbbgGjbO1Q6VAA5y
S93HeLNd9bRAo/dRrkmpoYMjaOKCDEQ+SFfojc8MLTkKXFiXyEmab0IwM6jJFfHkDmoSu84f42+C
F/+BRJnxdgMjZRL5JhCAltk1TgKYqDS5D+u36mQuCapoPrv8b5mz7FeDyUBK6EGewun6A3ZZBMY+
uSYIsinJD0SaXozWkeCZyJN+9QQqmX/BU+tpvsmOoafHaFM8NByVGxX0TuelYJuUGR1ojYzXrv/i
vCJRqS+lB3PLtLNPdnTIQLmHgEJni860Th8gWrJIYqoJ8cre6JmJN6eH3M4AB+K9/E/95FpdCTVz
A1PIk1RgPwzRidi5Zj+gl7CmrUP6tyetD19Y8w14vdzOtRMPNP/Vi0YbdTlOhflEyT4CSTBUAp0Z
mLu1jAAQ2smb/imnjtXpOqcjP3MLMQqbsuAz56pbJp4lIUvCGXkcNoHnwn4L9jSshD+kRsnCPIv4
4Lf5a6XMHsDv8Rf0CuLeWlG9XSRO7YFemhwCcAd3gHIY+CiovwqrGn0kmhQqAttwcWC7ACpVzK24
Lv9h4iLQV79QfYAHhyfQqoI2BQzAkipnah9AXRQS+AeoYs1uFYfHVXLuVJSQZrRCENQfcVLNyuje
O+ofYD17QqttZKYIkmZ8jDgQVtSTIYEw0unZFNms+Rf29TtjeWTxw37s6qzyF8wbyQt7PHIXkd4y
2uzezS0EX1CFAO6eIPOUiT0+Eufc2kDCvQtbNMcqR+Yn2Stzuby3+ZZ7+z2S/tu7nRO4fAC0w+GK
hyzQcNHjpCqB6IyF3Of5iETp8u52VNA+8NrB2McsgL0PqOFc/YcOitvLE/5psOWNDidAzMYGEMRY
cM4umIxpaIDBRGAt/VnTAdKrklmBCRXRBLpD3j5E5eQWiQ+tdactpqQGCyVmDQg7fGJ29ZkDAgCi
EKKBSHPxt9yX3YdQfGYCDQO07qKfFfoBqoYSIVRLZLeHMOyrGg4j5A8iRhLGtP+3qAcBmNmux/rj
UcBm5IFbleaCJagUwPf7Pv72tlw56XQg2lk7FWQs6NYWOER3QWyGaa7s+Af0v0xHyTUjmQImQVQ6
9Z32EZC4RJxN5rfU7d7yPi3W/bF7RsDnIysO6CJptN642DSMPma9sFm1PpkSCLTBtODhE9oItMmr
hW7CW6h2hQDepdsXOrt6qgSGt4ym7Hm3oqXfrXtYD3YMkpsXm8Jf44S/mWxz4Q7WkhLFZ6FLC1ac
UuZ/dM1AsW5SWYQ4RZv6Kl9RYmB4MY258GgeufqebHNzUDEC8kE0b3RbVFC41s3P8RjRf5CICvnG
7vXMPBYMqfmWe+GF6aRzJxx1Ch9iABe5d2Cl2Swdz+N58xsvA8WReYuJz25/iEfGacBFBRLCMpKN
7hedw7R2qe3tYL23ZAyb0XIFrgB4THOi8VfQNpP8x9GW12DFRI7TogfhTUwJmPNp86NhS9fLNz95
sQWGHLFwwnvBbIkOUGYkOsQoUQApEBWiEbXf8B3weyY8o4oFTZUN3LskKgGWd7Hp35BocGayG86E
49tupt2076zF7xsoDKSr85nc1C1SCqZPY9etk/TCZ5xO6nY+D48sdALUEpoPL0bfxK0SC6sp+sKD
2W3040I9YgEriOfFZo9SzcQDEofeNo4cDbcUI7bwwQv5utVwwixdVv2llzyiyax4Z7FR8Zk22gMx
jP5j7Dj/DcqR9q54waHbj4E7OeoFRGc8imCpxIJ0iBwRC/EUzBFDNf3xDsnEJzcuBh2O0mxyWYvP
MXMdbgpOY2WLeKtDGxgtea0GBoKfjoop+DzWuZVnTvtnKHdEOWCGi18IvJe2lVE3wsm5yaXvkdy4
KvsHOBYIq3yOzoRLZHlGjY+PTDAs4Y9XLuepUmpAGqZpl4Q7SMUC1J8sLmK1EGQgmEAtTr8QzjxC
Ea8CGmWUnDTp5VP4eOMCYbYTN+AFynmK3Fze1bnVo3Qgy2ArjodacAMW9UEzU0mQ0YR57YUFbVCH
ZIjfGilvqPtMAxaRnjRHpkQvFJEA7iIM6kCOcWJy4cOI4mRoPwZcZOD87QPvX0o0CNNTAeIR4HMk
zp13zalWk8c9OKh3wEiFUZqbDV+/aHOlDh9yZvVX1pPSQQ3IbHryHtsfJgcKSkG4GSaqhfiBMjYi
fvIJWi39kDaID5M/sOH2oPt634UH0vHSmmWsGECBEkhQnsGYC8AH8xETn/Cvl38Z+WFvn/ln2bkN
T4fKwO/t5U9yoanM2eSypWCIfWCunF79A3PEEbcf97v0M3cV3MuNx1gzPUvOwz35UP6J//r0If3O
EC4S1+6KUOdNWGa8fbGjHDg7X+kYJIwH+yiZ4TySUKeOPfUS+JeGllX8f6FlYtUGmRFHHswx+tb2
r7WfY1lzCKszZqGojWWNBgFf4oT9CpEDWm0MCP1K8dFA0Hl+lbfKQ9PNx1LW2IH+0WR0VLRgDemA
rxfvHRblr3mwpadgoD4Ev+fos1uN/yDIGfvX89f8Q6dXb7ko7BGYBPJN8Th5470mDsXD33t7RysZ
+CP4ZfxEtsEpzc/hj/5d3iR1rZ5HOtL4SvvHD+OEBW97yFneHToSMUBUa5DakZQ8FiMO6+Cgzegq
/etfvmnWaIpA0g7qNXxR9zXnva32CjjPFjyytPr7+5psFpIz+ns2KT8jHan7efY3zVtgt019DpmM
AUsCxlmgXVRL0YYjqohr3vjc2KAAbgILaRW7ZgPCTI4cLl5SsI3oWdPvkh0SnAE0cPSG/6a3Q1jd
N3dYplhAHNO+gVm2gbOrzd90FuNPieTPhBnojIdy994VZ7LjrcJbHNHJjV+zEGoBhsMQaX4u7jM4
CxW2Sf+J9N03g4w++z1ni8pO5MMGngH1mhAx7hp19O/izjOanzoHlwYakeC5YCPWdsAv5EGh9T1u
OX8qPQEB+RbPJhsmhyeYHyXRGC1B2NbGg/caed7IT0EjTl+LwyfaUwgGlSJ4KEZ8VZs6P0+hSRtY
b3kNxLMsH2m0abMUFJxOcHgfcWotacFPkAUL4Tdhm6X2T/3BzjU94V75jyLUsfxSbvLkvqa9jhjP
azgwG4ASwVAi/8s3rct0EmtnQLzyhLbkknryStriPyKU4CvIXC1e0RNGm+UamxbVmThF5AhAdByY
88s6zs2VumKQ1o/ZWn4TG1T86zZ/6DpR08/tE9B/b6HblvzxSIx6sQdpqF/uG0S9RTw8bx4Ctmsm
clBIG6Y49YTncid8NiVak5bomX/JofkuYR1AzZBmD+biZysAO35wRKA0XLyEqI99rLH1z4IODcNS
5SD+GOJPxIGT7AL3jnAYDupikRFU/hH3ZBXjWuUGvPI3il667zNXtEBvrBdSwDVCEnCp+Jpduz35
3+W638a+fkwPpInu3sjT/kLD0b/S9KQeZ6xivk9flE/ezkm/osL+ar/0C2ED7x/ALUnwuhG/Jn0l
CAjnh/26mbf8F1VoxcB3cbTTGnG2d8QPlAwsX0tOpIO2IzoIVGxaoNDvdW9+1uEPPgG3yeyYjAPD
5z1u6zWoJocjo6/75PWGGlkcY3LB5gtU3TYrGh+82cfYz1Fw3Cg/6f+3Ft8Ik4XHqpylg+qFyV+G
vQ9qR3hOLxwRXn4zfPkcY3+8Kl/tDEGgCIXcg5F+xses+AKdpptnb02GcHLTblGdl/K1jpwXj5UU
ZDvQf+MvbgGSky4NTCxMxnn6AEzZq5mbZuRVOem+wOA040X8Lm9UEidu0Zr8FNEe6nOekVtnqr+Z
uFH20ykBSUJBJgLeAiECYG0baQfUPej7UNqCiBatTx2GyE9410EyBU9dkfC+jwu7/s7/5evyPEwO
XXZ4hRCIPmbkGh5QB/3Rzu2MaCkejxuzavMEPsJCMd+uhNuhqM3tQfJe5WGYDotm3Ss/eYa+dz5O
wT6kdHOh/2jJJ406FwT3D5Jkhj1uO5GSg0xP93os8BSpaiXcwu6Tf0R7xB0AVRGDxzWW1JOKavzm
EDPERRKfI5IoxWrn8Z69lh7XIPkx0l6BMUme+JuoWYkfUnAeMXPWl7JW711mF9stCGRDtKOY7Lrk
NAn3/FskXaDet8N6wI7wXYc2HwuSIbGN5GpEvSks/dctCPBt2r2A9KIC/+TTQl7xCn3GeGNcmjA7
/k4VqzcvwjE5sfeGdTg+YFVS7DGlG8JW1Q8d6cbV/Fi+9mTRxaSED+zJeevzwg0AC43UZ3kk14cZ
cLV4/YO/QQyrJDvR84DwTBhvaLxdoK1eR20tKowKdUbLSfMGsm7FjS+MDscupSdHSxzD34nZny6f
aVdU4yBM3EwQ5Sp/uiv+hieSlIE0gwQvqrGXKD/8gfnxce1SgPU3LmymKF6T/NpjqZaL06tfpwVx
AfvhROa2elE8xIJupLiByO/T4bIxPmOfI1jbqGjTSz8LwPJ5YgMSa54g7PzEoXloKNC6bGSCOize
d8zuqX5B3zSG56hywT1pRM8cWOWfpu0DyfLGQwhmDd8AxFIhHoztBcwjrXu4ZRNrkdwMZN/MK4uv
xI0IoVxs0IaDBDC0hbWt051UdyPYTgoZ3bjueeHDNdYV+Qp90q2y/tQiuhnt/jgeSgaZgVDGaAEH
+qp8NHlvq9iy/qeEGNmo1foH0r1Xzi1ZZIPLsyoBB1Dg/kgHPXZSZR1pX62xzpstb/4biTchGOAb
YDdM+OL5r5wZduUsH5EBoBZYfMmJYAr5R7j842Xtpl2VHxkT6Xs7Pi5qlvlOU4jWoUtYgapTSEnW
wQKaIP5agQNPDXS1J11T0KmfxhleFyAOXH9It1nk0+zfyaaZZmiljj1lOBBpIFRnDCBkIo6IW+f+
H0Ybg82bUDWyxh6MTE350fCHxCcz+CBWlhEzv84FdXSX+b7gNISs0gZGibCKb0jjnDPhYECRq8PU
TK/P13CnuoJrK4rL6B4sniFnYXxtQ53ThW6IDJueVt9GTzI6QE2dNR6EHBWEyfcMUpSpK6aRZb5J
aVbI8QNbQwfOo763MZn01I1/jPbgnfFxtBPVxVhJZjSJc5zoUf4TOtZUaR2e8L04mth39u0lx4d5
p4IJe+pX52wRxwdbnrkEy0LSxj/jZb+bVYyWYbGNB1fCo1r7Bf/zmT/OQCtZ+KAucwnOaEqF9QPn
LBFetLXpY3BqdBGjwW8neVXqgUjFKal0pAe+N0ruiWsQWMK8BrxZBGIFtBtmGfoJ5Sdda49C+gbz
ai8y2TvEAoe+tHm5F00jRlIkgwGILiCGVV8ve3I2Dvq3YSBVgEBR6O32SXjgJ6uLn2w4BsYqq776
q0TSU/Kbypv1y9XJMDIwQ/D1w17GvKYPY7Hzloy5n3Nlc5v9sLtc9G+h/+IXpzy9EPnFmge3LM9P
lvkTNzc0GAxj9YTOUcxe+zGQGZPIMEexJ36jbBgAWwrxTB+Ju6Vud9FzMf31C2xYDCDBzIVF3Xcs
8SMyunBBs0qSKvA/lCT30rx5jMkL9jvhVHPkfv/WWEf1xRs/YUJNuVq2eNvIGMQoZcryd4zhm0OB
9q/5lPjipz9teixAgOurSMTaZP0/exPJhONes8P0HzheMvk9mslS8kRCtbqHttgZHlBJELXmep+Q
rB24UuA3J6JRlL00bbXqiE8PU+oEkdOyaIxlYVzqy+dIPhhONcL8FOt1QJNps7pr8pcP1p7aG5Hv
ODurZ3F5X8hW3/hYQA/RdApeD/B5ubl0LPx7c5B6Rw63SuoP9QeCjxriU39ZenZaGyEipsui9LNu
U+obdijhaTclKDaKIVoDFkHTUvL/zLR1VrB3bbtAjTPttIaRK3TaO9N+UV6NfN+O7rv2lb9no1ib
5EYMMR581HXk+GfaRyN9jeM+q9idpjyVv+bGPYAkl3iNI56Q/FMIWLB3VIrYaf4j7DyaXFWzNf1X
btS4icabG317IBDCyLtU5oRQOowkQFjBr++H05M6pypOTSqqKvfeKcFn1lqvy79V+bfJ3uRkH0en
e/ETRECePSEPBvBNBMXSaSOc0/zmPre2kv8CnbbvsBt5xcyvcKgkqqTa3sV5uxFn9znrN194Oh7Q
O7zxNL/2bq4O7WkPlJsJcw0qBqv6S9jxxFuXM3uODAhlj2JcgOMYmXjMfCE2kLK6FMAZT4jsa9vy
GgzP8GR9vU5FvSvxhsLjAQU3fqSPevbFwVwvW8Oj1L5fI6S00YJpa0rSDkLn2AZZQPGPNlDfYZia
WBNHg9xm7CD1coHQtyiDex+Q6yfN36EagJ2xXmVHgExPV1mulN4pjryqFiI5/SawPI52ptddaRxy
CsTZ2OPpL6Kp+EA1weODPH9AnY2lSuE+DkpBgwxBgmA4PDKaaD05rzJAerx3eE5XnoJCBossgwPE
fDCCJG3FlSfWw6wyVHb8wqy3t0/WZQ25+nVoVZcFinNgKYZp9jZY4M32ALLHTAv9Vw1vgImj5hma
U1NbV/Z9Xwlv92LbIb7o4HameBSvoaOIX02gYfcAcRVDUXh0wHWYOTs4s94vVDQl5uX8cIAXjA35
D7+ickr4UIzvNt3D+1X8TuManRoqKBEcZfxBqHv5Agx1sRaF64jZ0mudnRSIa2CBNiuUmd5jYs9f
jJ2S9PgEA7KZ3uMbJnI4IHZlAimG0alxPuiMTfuMNSQYjzJJz+bpZwl4uayZwOTbDsbhlf4gKCDs
kQLlGDi78sf0Xc/QDNZo6jblsg+psUMNY+10c8c/1gqn1E1WNlo5Jg+gCayrU/9paU62Ogvtrg4p
ievtlWhVfQ604He/PJbkJLjOjSyRwnlU8/wH80wTQXuVE8Dxx6QrgSf88O7zB8qeGS2lTt7szNK2
qcowdtzfy72OIiGU13cA+m0/s9BIVwvN0QccFRDxIALB4SHDo2aLHAUH4R3zUvD9DSK9eYnT76IP
yemzsFPxrJ/WycF1uwWENgacq84x3nsPafOqPcYRPO8ZcFMI2JgzA6VW80wZt4ETgO0ZGCUX5wkC
mtS1oCWR37tJFOJA1oOXfhlwmVmKExMGbzGoWwkygRLuL9N8dWFihoIOQd1kWLPzYrP1DZurGdvy
jRpz0zWO8A4tKsZfVsPwiiOrYUruGsIM43n8HHoSRrvsLLfcbQQMtpwhJbwemCsOgu6M32HO1Ndk
X4EKIcWmTJullwcUFmH+ejgmjAbH9HJ8i9GPkg5wJ9CFXOzekxMXzHj0uxEypDeRvWhN8Sh172Sl
Et3IhGIy381tD9b1mwHOA+ISv0Jj0TuQVzMKubNxfVjvlbBQ96feF7+EjzRZ0qH12pyl/Ezw7l/C
uyMtw8XcWnuQkANd2Hm4henTcYlIqkMIjXV7AMHSIfhBMv0qFVf/lIiMBJ+51F/ZmXHt7UhJnDSu
Kmy4FGLUKPqihORe4cNGPAgjU0iQnScBlBD7FvbJ5s7QW6EAmyPoZcOUX9huZqSsBK1XfxLvUbkN
rEUEH3odZvhWYYcbM+t4HRPCbDNsH0KTWSARMZBX1CmDRTvhwnNjMFT7icdQghcT9vxiSK5K0INm
4ZX8fkuWsYQc4aKunvPKEZZdt0x0qCPUYWA0gfBuMOEmkdZhw+T2uM0vZMPQ+RvYxgutjV0eds2v
xuGUgsTNIr658rKI4SGj7aVc2bbiokCKzjCJwwTQ1Ne2ybLNp6yZS7bE0J+/iakak1LouJyfHA1f
TCqlsxht8x7zCzZAFOjsjeKbqEAbf88+3qnF21PcPaK3vrnqSF8eP+gg1EW5zG7Lmt7EXMmcodTX
W0u2G+oSVuTH4354RUHzehM1hCd2OMHAlYu2tWGDaVs+QOzeT7hMPNVVqgdyJs2gbDAXUE1PENay
g30JmQ8NR+FOgCChOOpaXWmAXuOiDWPTxtFwJq855YfOFbpdQiRLPfil9Jui/rTwodfnlvJV4XUX
ewXO7dbeHE/6XNoO2pLaFhIlrIYwX8hPSJAGrlxJHNxx03ph2PtEYH+Of9vpQQR4agxvGOEmANfY
ZtgljW7xUTc/0UhLOL/HiJ2J2VhXN+wqtkWL2chANKifIiQU4Zmh4CXIZOJPHZvbFpUZbgdN4XZ4
1FjPjxbOigrLdgwcAfuWBY65dUwBl+xUYNEa70U6/Dg65jAkKXWkNdpYbt8YXDLMyMCgaE9wX97C
6IHXU7Bef24lr3Beaws4YV27gZeRtltOBktdlzim4QvJg/7Sesf6nZS9ENaKDd9UhVvPuLnsPf7B
J94ug3IyOFQYTmGh+lHoqwpBY7tmF2udP5AkT4UGUaK4ZjgxQPTCqrZXrsPbHdYLlQTBswYUQiAe
JEVISZ4HwW9+evUk85XHGJBD8ITy9KwP2v1TawgnhiFfnWLKGb3npoMXDFqC7G8ICrhl6DQtLyeo
AA+X0mm3Kfp5vocr4SvG/JaPrq1YMLYcf+RMWhBO+BF2JrZDumgWgJPErvxiaMxEivBmyCmf7DGo
TEcKbrFd3C5UyPUnZYZYYOacHuSaG/jTbNY5+Yjxd3rgkKrD4lMGVuZeKF8+5LZHty0xgSzGb/N1
vmletiP9Qz08xK8cbqQBG9MZbsfk/iXdv5IHRcyxHr+zD9KDqCvAp9686ofCgjDFjoxgicsDfQJO
1squGt/jFpFz9/mSVjST0qJuA12AQbxrC4+0G2EzUQERNr6JdzIerpC+WAAjxKSf2lMm4+wnt6XD
rcqG4x5ge5B03WNjTXvpJCIsaOuzkUk58+QHciFf+oCOpGGNWs/yGmxb1r9hpbzg1dN+zOCm1u/A
iE2zNIsdY4Fb67zCSQ4xOcUx3JDx9ZgwWtiO0XxEaOcA8cJd/gN3fX28Wkgv2PTeyZeukXsuCnZz
jwjLhxDZgMXM08wtsh2H6E4x5tZSBI0OE91OfvT1FOrFo+2/2To1OXNYtDNZ6s/almsVOk2HgVKE
Hu7M5kt8TlMOUsSZT1gXkOTCpg3VBIXCNduWPuLKZK7jfGjZgEdaaGKiSibat4YEcUHijTVDt23T
/r8uaW1nTCycEZvmekacBl3n7AW/bmvFXlQE2jbL1sXz8I2lOTdyK/Mpj4M4zyYrhNelFz0ZQvWi
gIzRTpUn1hVKi7hroUD7jum1Ke9kVypgWs9jjJ+Ueb+6rcx3hFtxi7KbXJBLnS86giDusIAxdGYe
7tA2aQzxJVdeq9BSt50f3RaEHDDCgIN4KKdMiCryHngXByj1r+SiqF6HQT7BWI88fOFvV89rymfy
VnpMZGEkNv0bt8St3nMPwC5qENdO0TE5PYPUetK3AciO6BVaQ/r51EjueYrfDawuJqxWfhIVpAUP
lE84wTMQ531QD9qyNsUd3C7tfYm+oby2m3wlQhYtrvrak5KvIvc7iJTYWcLB+c0vebI3laPC0LOG
QxHE2YEQnkT4aEcPkxQtvb6MbxxLPlFKN9/98HFPT0+R6UcYZYcYeWi2KTme+jP0K+pPbJoU+Mcw
awC0wRtyGn+fKBX6TCZEyjzijAA6eaDin0JnWCZUBZkHN6d0sQ0EOE6ZK3swCyXeIYzzJW8B/xAJ
KYyxFbOzopz6dc7EG1cSckR4HcmpeGsgcybwN+a3T/4eE02HqSCIawV8MEfZ2d3sFy0c0Efuyj+E
933J6hRdUVtvpDkQBBgPH2p2yJcEYA0hEIQrPj8Naxa9TgmHqjVH/nbf1TdYnvSlM2cIp7Ya5wJA
sOyU0WtX+O/uWAFiPxXb9Jg85Lu27YRZSOsSI6Y+GQpihln5VYQKuC2rWY5sRfyBu8Y9RDOwaJ86
PZFLSEs8fmAOIi+EZJnd3X5Hu4LN/43YtCNezbeco9VuPzVHQl+ybbE0dyhTMHvKZjvUXAXG2pSP
NjzDGEe7KRegF+1ICwk/0wqXnOFKkWamdBUURzFXkYyF+IW6WlVXVMEqmhScwZ0Xh4rQ+feViaE/
lQ5ZFDgW3QPrTC3czzx6Tt73Aev/lgHXSl6n3SnhFxwbx1HRR65yY56tvtvAcFWItpiiE5wGCYbq
NbMTB8vdgqNzp1EVjc7x4UXwXNJVgqepag8vB4Xpw+WpoT69rV1zZ2CbCrOtXpAIFamwhyjuaahS
+I58Gat7I2iOdRKvNZmWr5x1vnq2IC89qezGanW7CvnsLLhEqPDoPWGTfd2eswLfcc/8MD/gaFEF
lywpFGGzFoI2FTCgzg1fkEXyExIw/q7MOJPUlbqo/O5bLPcRRqQ/tb7VyBW6Y/8SlBkgidOoSyIS
sQcpzkWzr88tQXBHrOeVcqfgjgSM8qBNx8WdyDUGiGiKF+NGypzuHcUCWVyrRxe50OX07BJTFKXR
kffX9AH+Bu2231keDTLzrkVIpoQKLFDO9Wf4Kj/wc6uvpOtg6IRafKFtzacr9IuBxAi8zqkzZ9JX
Dxv9nE9kiwWrmxgFjUz6iqe2LN+z9yhQA/aKCppHlWu4AomIElxxcFWgRf00RitxkUPXwvx7R+UW
ZatbFE7rpG9O9WcJJJ9Fv3KLHdrHrf8yCCShRSG5Z53Hv69TxM3uDiQJvaCpzak622yTEgs7ucmQ
0cA9iYMGZRp+MFuiBpHdIro30OJAbn9jTkvH6pnNodWD1DwqzYaomZt4fAqXlIqNGTV1xTNDvcS1
NofK+rTeXyhMC+qp1aCtQDOoL7lX7nVQf1K2kQ8CEWbtkIwAixsdm3hhXRzG0SUwZ3SsaZrP1eES
ylHQrz/nOPBY25xOhI5iFq1Lc6klfNz7503GFOZ2wVcgQ1IfuYdqxbfrp650q3JElmwPuu2h2ler
V+LT09Kvq1Op5nxDG9ex1f4pb+tzjk6WkvnecU14O04XrP70tUJ+EQoIUDssF514XRThq7lkUBzB
2aAAoksk5AJcfS8PPoZMyIJtzXTuKxWKLy1+AI1z6nU654U4RWOue0GrS7v8UkKi6xPN+eaYJIwB
b+Gr0npjheTeTuA5otG4VL7xNexp/hlxL7mNmeVwY2cJo8Y5THwOkG6Bzl3myJfcwnDYpRhNSxBg
CWgBH8N+Zf6KWVUc2TXyD3QnAxRM2F/KeoBRIl3ibisGja9dpILuXwERa/HkIiqGoBZ8MPjnepTQ
Rynj/hM4QYloKtIVqYv4lCuwZ2TsNEBO3dJchLhOEfBUB48iLKG+VMwRvRck0JS+anLfEL5wabqP
2946pOu8XvU3X2OcOroqbRJwIt7KF7KhufZJdITQtm+ioKQy0R1rGXcuQx3Vo3G2X2xW48rlw4Ol
0u6/mcC245LgGE3w6V0UUKn4OYXWFnNzsjuMeWlM4pN1VLnG01GD1FiLv2QNPH+5uOjoLebeZ4Tv
4zcJsANxM/gI4GOaf93OLXy7Jef3D30Hy5xQENEmamZWPDgFPlwXMzGE7zVQeXDU4d/6Ia8Fd+9x
ybRJ4Kph/lNTfe+UI1ee9A0zM790xabg8XTVAmM4rVnc8Jr2lXymuFysj33sHRt2hUeeHdwf2nTi
AMTfivhx1B5Li9p18J7nu0Ryo9PRQGEBODOwyFnLwKrn9EqAR0X8zTNkhLN4TRc7vbQYGPDJJvMK
OSAcRGmhg9oESXGOoC+A0Ik/xMuFE7QVtDkC9wspKib8s375ZNDfg+vACwMOYCZvAqk74gDmv3lk
gRHPh3ytCNDYGRjDuiSsUtbCBgsDghCesicWwcCoVl7wTTA9VUkCZMJ5a/bl8iK0tDMEasjnESLU
MWqXLg5A1PM97byTn1QJUR62cfZENOEUvdF6Q01lRlNyONvc8OmhpTiynxejcm/vSaAcM4aLFERQ
hInLCSV1PewyP29tptLA4w4m9VkTFFijGXP8JxvAPs8gJJ4rnE2Ldjj/qL5irI0r3AYIETnIoDbM
WT/gcyxScN4FaW8TT8YXCfkw1hVdL1poEE/YYwTrIFN/QGdtnNBTBGYoqG5w0py6eIZTz0+cLD0O
AvZi9IEjHil0BvpnpolMqzoJQ2m3SYKo3zBZbiN7Oo9jr33th4EBCYXQlBeDyz68HcwEM7Axelj/
SZR9g1WJU/1UAFUe+ZtP9Pkz1JJLFOZMgYcdV6xqTIVaFuQ69Q9cd8g5r3Y+cDgu+FGh+L3IOMiC
1mRM7ioYvuzIlqEb+WDlJ+bCePrP85BinmJ9EcOI8xebaoZLOmsTG4QASQs2PLEF69lPcC+jnppq
BswcrDqg+hpsR8Uib2ZtlAPJkRby37fydANPMBVmjgwBDJdcQ4Y4WMNMLwzzgkUsvnOy1dBLetAD
phAzxadbJbS1AC+YY9MmUU5xpK8xqzCc4RMzaKb0mUuOL+5JU/mnoiFZcuq3Z3UqbSju4hRl0wFn
QeqeLA5LBtEtU0N4gX72nm0Ghjvkk/Q9yUP0VPP8G7Ov0UtprWErki8448R9gDvnOCq46TV/uW29
FEILWJbR5HOlbJg1sYl6W0Uq6b6SOfm0exHLYml7E6eoaW4eHGFMafYb/aEieaq0TjN40AMLrJbn
r6cnlofcxIN/IR3IquxJkJskDWMDD9yuKu/BSPalLPly1Bojasvkg5wmR3144sOhWMM6hpNFWvxB
/h+g/r7Y25i9YEa1oPh9Crb2jaMPZfPz4TvfPZx1h3sKtBAIsFnkicO5Xp+LWZQ79W/DUBOJF+0P
QtSpvk7Lt8jC54jX6aghdih9uLNyt8UJAjcTO/5lNguoaL2f+Xm/pHCPHzvYdIbDzIK8rIysoCVb
Q9pITNYBdiEqwJAQiUpRP4CpHlSOynxQPKlF8E1z63LMMwLU3rGtaoMUSV5KkjY3CxStPEy2wsyd
nHnqOTgOx7/mSgTPMNdkIRm+uMf2ieueQdzNVRVPfG14+8oDGwenydzqiF2U9QldCj5L6912T7yS
jpJwbQfePxEb8/slGS/USZwrEjE4tnWQgK/MBf8KFo8Chx2hQLwFRgycBok5j4jUIKXg6Y+EjlGr
JzZ2gtBJmejtjW0yTBmQYrJhmsrzpR3l7YIZtm9iu2Vlo6rHet2V3uPCY6hDxUTVpt8uUHEGhHgr
iu+kn6O9zJhvpVPyF5PX9pMN386l3q5O7M1+KiKazgOiiOGQT8q8uWw59dsv03cjx5OX23KalYzP
D5rr33KRHlIK7huXyix1xaPQXxlMWvHKkIN87vC3uuGI2EOZE9/DTFxDCaSjSyd4eDblV8GpLV3h
+MTfmk5GCwohZNdXzP8XXHt9HvBlnWh/x3noIEFpZg/g99c4AJ38I1hDJCewWWXeuSQwXZL2Qtoo
maMPBXU5OYX+cwBgOxDIyaWrAc0ifvyaRrsDyOyUwc3MBku1GypSn5Y0fM4FR1wzMA3UE75HxR68
iYcw95FOtDsRpxnkJbhu0fpYVHkeQxHK4p2AHqV2VBh77xEmamF6sbZ4Y9Jj/n78cYela4YbuMUU
OLreZ5+rzpd/UnCZMzv8g9zt7nXkNU7yZPe2EW7z+i3mo7gZUIM1W+E6A5thsEc3VXf4INsoUyJG
iS7lrBgMuxRnP8jC8nsyRYP7Yrxirltnh0FdSRDDQULvp1rzBewqgW0eDtTWZ+4nL3/cRsznUfj7
IvAXXrTM1UP2KgOcVQ/DiA9Ez30LpjpLYk51jEAtoDl9jbfQIjsbA1Hnjrtf7UFefAwhGM79hXmE
XX3omDsg5Nsmi1+Ji0WCLE7OKT7plbJnjkQOuvo9BAMea2SEEbj19Xz8EJ8b1y5nM71O8vR4XvzP
SrXJX24+9zCn8cYtvFHxS+q6JPB7QpyghFXrV7UihkdW3J6G/B1eMW3FlXAgjaQpFf8IDNrDduVH
Qc/ejGe3T05AHUu/y2ujDNsGZPWTTUBUKrvTvC/45oyiQLmhbj5mw16p5xGsMWT0gDWzIcCyfurG
PmgjKnyGkWKcFNqWn9bYPkr7U5w/oTZgRQy843QbikZqGxnv+NFv5U1vOeDhwmNJ2w1ribZMg6Vz
BCcAeSdCwgGrlhil8bPoFGP9DazsR6f018Io44uamBVx958wkxEqWPDRQ7p1CGTYBcLzeoMHYJLL
Colkryh25WPm+ZY72OZGZwH5WOEymVE8xXSVMH/XbkvicdoPHas3zSUFcySOgbw+rKMpmjYjVxQq
XESmGDRxjAc8BTzS0qmOvZBF1k5mrBAMPMAUIiZ20tMRPzDKQxbDs8VfMTve5d8cVupA9ci1OMwI
t+xSkopnI1hZkgCZct07r9aWr6O6H4IHG+qaLPHvZjCjdTRCNgXlTL/eMWOe3DAgr5TMhM93603T
wrE9WdwojXHkUUcY9DBoceRi6UOdgRUFebRXST8HJweRE2yqnhmhOndjFeOz0y8kfFy9DdJEv/L6
7f2KthP4Yc6JPiqOSZaAy2g9knBuc8XKIlybe9PG4vAKQx3dK499iyNetcTsBBYdXToq02hzZ2mN
nMxbLlVqohcCORX/psdC7q4vIZBHEAostYgnZoJMrFd5xosRl1/M5aJVS1FI3UV63xP7rSKkMiaX
jNJHePrcbzoWgtjOcuM/VyUcOUP3ntj38oOT4LFZywu3CeLFJWc0mN6s8Cx5ba6p6vHYpHG5HajL
unaXqPPIPMRVChPy9Gy24DUDXfJrW00GZ5t7LrqCgflGICVnISUHFhyznRSPXIgVvnmbl+NKAFgX
K6WuemRwt1ywH7zriLLkH4PhcCcqGi6ie0cwpREg+EZo3AhroIH+czEc2XSH7hwVeLhP6kvtRzk/
/DGaJ9d8bUKAus1AD7rFyAk9I2O5c6kXAF5SBP4hBAaiWRMQfSbAEDtiJrzQBmIHXxvDDpJ5T21X
zCnGhtcJXpMvf1TGmevnETsqIbeVDXWiIxL7tsXdgk5I56ohfQLmjUrDJKPumhImVZS1i0R2+jMT
aWPzxI6CJ+6XiCIXJUJ2/OcTV0FdypQM3ShkLsNpLhxbEuMXuLEIsxoPbaNxhj4fapub6DH0YTZO
aOTYeo68w3MNNFI2sRQKYjCheqt9i7fVNNiPXA5G59CBI7OlKVg8xbYf3623i+xxwvmhywcqiVT7
6B4QYM81SiFiC19MsjrzVJgH5UAhb40I3GdidFHaXdV6WTf/hry0ucGumab0fXsaSaUj5sRcM1Dm
zu1+up/IxqdZIeCciIiZ9d4NgYSRpfGOMXUeRHZ4PxWvM4B7xnt7R0GVfoF00XzFKOZrdPyL9rO5
f1LR0NPyzoqwEs9MWKQ7PfxVvcjJHlGYArcAZInpXuz0lDqYTokEBDCOhryctI68NpYJJuYPXCfX
4h7lKI0x5UkXecOO/A1WuWxzKJoCKDBqLBe6Fdca1okc01rtY/istvsyuWqwkjmWklNNuQ3UYLXT
ZSpg5EB6VGcD7WCtvy3HtXJ3VbIdNp2CCYdN31gXbzm9HiUWrXy0FzX4Ky4AEVzjxeOX4yu9Qrj6
Nb6EjRiEHOHG6W5t9GrJh4vuCxnqM50JX3HnmbpTJnu6uMftQudkvQ+eXZ5wVIQgVToeFuEGUtQf
cSc2ezHzNYb7CdHrR6qlaVn/3lxgqQgXQbQDIx6sb/B4IGR1nEqUQMDkWbPokXIfC/OdAk+ASf3C
WZ/0gmpDCDRPlUryThqYLb3Crl8Uc+0b7KtW8LWr1xlHCTUluCp2qMytWNQAshYFvksbjxwTPc8V
k296WYpOesrQnKtUB+pV6JbAFzVm3yQlWXywyUSWZqUdeQ2gaUvpQdW4AsYc7mQ5zarLnSgpSg7F
IdYNxlG5Qc/8IEiZP8Egc93vtO82pIMVQxi/zu/YrGiLPp8V5lSrgdwbh9tFQ0TsDwPXMn0ZZRKc
A/Z8Bdjfwf6GaknsjTPY8o5xuYwGnIhqZXMzwcLIQ3jnoFL83NxYS3jbD/yr6UcJY8zmFl4OzLG7
wMpphqh87OFNA13GKvW2pFZslhQwJO3yn0XPE2SGMEEFnMx0yA/mSv2ysn4VZS3LnsT0rCwaSje/
MmAVn6bho0hpskNJf3PznXKKgYaK38fXXXZz3nLPIlnxolSueYYjG4rY6miAaGkuKcggHgVsbC7D
i7JJgEuGVcxpaf5q3GPU7SgFku1gvFfQzL/7agqVzFfsRpNYY5yWIlBf3FZjlkUH9BpY6pHLK58/
Vbu6DgDbGrTAQ0QkBHAt2GFmO6RwYCnDt/Kem9eTudlWL71iM7EloF78ZlgRIvqnWDB/zTQYSOlV
v83VE4ttyxlACY5w5FJUM9gtHAwAEC0OPI8jIwvaeJm2O/xUoIBkePqh9cFH1WMr4C9iM/M2vlvk
WSnYBaxI8ixc1ctWLVrXbjVK3zhOGD4TqHJRaIwoErdRDxSdUEwedGNzalkS5bvYT13UQWk4NGuD
QzkbFtw91n0vvTdwutISNyde/SxNMu/+I95293JZZ8BsDnL2LwRkMS0KXlIYmkMNTJBBvEVYp3/q
N8hw7CsCTpUPKERl74Mp9/pC77Zat5LS23RPQcLXyHaFfMn6FPapggKmRBDg8+G5u6axIuaTfVhY
jga5Zt5qy4xcTIexGJPUN9FFwsgHYJsphCzazcq4EuL0rQCmfNWJI39BN+zrufr1ErYmQC2GJDSQ
bKfnRSpXFnYMid08jyYSyCxedwkSaq+CaApd/2MajzZOerg5uAQYK0t7614eYzPTcA1CQZgV3byY
g3CbpvBtmNk42nNWJSvlh1Cn4vhMNiMwHinzMIbPPC8D7cdUTm9fBp00o+gJdANuA8yzQdskl2aG
cxPR3ooJW5u8q5AAGIMbO1ZDLAOJQQfowKeQa1JoPrq1zu7mHzoNrz3jt4dybSn7tC3gZZpu1O5X
aycqvCuQ8bzl4WMFgS72Pf6kaKwDjgM5fW9xIhkuOqeKh2XWPSXMgNFTYBqzRHKZV7Tw8Umb5lB4
bLibLEc4Mru8yR6QYUT1eBitva4HnLFGkAUNnqy5ZxyjPTEVEjymAFJywPOOrvSS6RsQIgP4k4ki
zzE/iU9HyHLOGYWH8CBaLcBbt3QA4wHxo/WEoHxKPjnRgO8Zlvim24f49GVZkH0IWwIUcmVdPV5Y
sMQA4MiCOTko71HD3R4XS30zKICEbDHiDUA2ehm2Fm/25WgneEi0cMNZuYPuudyUKjGuBOvFNuOA
fmZ5//iv//1//8/X67/jn2Jb3Ie4yP8rb0kbTfOm/p9/SMo//qv8//+3//0//9A1UzFMVTYlS7M0
XZENlZ9/XfdpHk9/+n/lwtN4RnkW78OPfqeeCAIYca2YP2AHczPXk5HE3/9GWfw3v1HXNdnA8VAS
dV3/8298Ft2teJbE8pLlqnwZT48GJoes0BxkDr72u6smIeC6/DA/2/vOcEZ20Lpy//5TaNK/fgrL
UEVDMSxdskxd/vOnUMp8VORnIuzQrx/RnRBTYbe7rFtHhBzs0J4L6/z1pfTf6vMDFSfGAM2wR2WC
AcPgBr3PPAr+KbLli8yyWEFgSeE3xw4TXw1WOIq83cQoPKNQCvv0yPSQ1DfrXUG4rBBiiVch3a7/
919Ktf7dl+KhqpppKqr11y+V6qZuWg8h2rWBzKCDHPfu0MGg3nFtQxHZCCB4ixGDDH2mn93HKWrn
5DIVPhaJJt4bWxIdX56Zo9xWZzB3YTqfR6IxWQxwFOZr3UXBgIKuCQcGC80tFHpK2wXJV0SpPvZ9
Hf7995G0f/k+pqgokiFrKi9JUv+yVNp+MKpH3Fk7OnYfQuejnzxR8A68FptOdhk2T1W5H/38h9/7
r5uC32spmiFblmgZhvHnxXFr6kJshtgCQpBUe0pbZBCy6pt5fo1B1dfphe9fPZ2//7XK9HX+vBdN
UZVEQ5NNXZR06S+/VjLzMasiw9w95071pTTBM8Jxb7L5PPXM5ckl/8R70N7DpHRLr56GuE52bnqn
HxCfINUcNEx/rDNu8KLhdpeycnQ8EQCgBDSOInOxv//A6rRJ/vKBJUvmsxqKLE//7c/PqcuKWyrm
qrFjspL3QT/OYyq7ZpFo8/xoNfMMZsjCJBYOIQfDSPJDxS3MWbg2vYOIh84+hkP1WsOSZi67wEIB
gYGFgIeyqify/AzF6jVFpnhe59a47nH2Xv/+O0j/5qH/6Tv85aFrddqbj5YgLwOd/UDBSv47QfWv
JdActhWO/F7qlODwbJbdTvgPr1z9NytNFmVN10VOX1WzpsPyn45fS45i4WF13KNHSFH6ZL8v4XEO
WiIBXh4kVhs0f4e0KCbe6hXDcujyATF6mP8R1YIpCbc8bTCDuOMLZMvrfjGLRNWaIkMWFowxJ8XB
ShFmICNBCuxEKf4fnuC/njrmn77DdNT+03fIJUXLpFtv7EbDI1RqyBaEIloS/moHUJUTOTNUQjD4
oRRmSljRSMAJ5Oq8/YcPIov/5l3+6ZP85VAviZcUhdfIepxsQlyqpQSGNm0A0xmQq2oDuEwkD1hB
mgd4ERgFu8gmdQrD/2b5KX50KNCh9wckCTHU0oZzgcv7p7XFNU+vSYry5E8IB3+M0Gl1URLYSFhi
N99OsUuzaIeCFEeNAT7+Ur/5xFDwFq3IBwR4vyekIDk3zk2SfiQvQudp0asERveDeclAe2auboaP
Hkmrl8TcyjwgHWOIAHw+ejG7HiFfqxsBnIGfPLc66bqoFghqjpOgNP6QWlRHRFMRPHWqIRLnbQTL
PSYQnJuQk1YxvnHgRkIgoPd9ONvmMS/ELVZ5H6b/gwqzh7r3rZ1y8JvuhNRYCDD3hEI56/aCRtA0
Hs8r8tm69WvR3WbmZ/IhwNtaMoV/I0ES6erPwGQU+q9kj0w5uBfpPSsbc+VZSN41bntbJm6UpTFd
2FIPuXEqD6cs6t/6WC3ucmhBapz3zdrCsYxvcEkxRC+2w1FAVxL84Y+jXrpT7LSh7k5yKCLOgbPP
CSxJ085CiKzxp3AL7wvTIprlAa2KgqkPh+fU6na5+/cLX5mOhr8cf7JoqYopiqooWX8cj/+08B9J
b9xKbTB2iQ8zRH8RqGQXJ3LR2x/jM3n6luConW+oq+hdE+wx7Ap8VlyNo4UFeLyPDFVxBcL+f4to
b8T0AslT9p2EhKeWE3HX+la2PdV7/Z9Onamo++sHlxVT53JTJUUV/3LqxGbbq7He67tkaUFwf8yp
gGMjfKyTKYVpVw7hLQQzsK25eEDSWSj7keEHmh9C3tfMBGamC3e5WNo5iQNXzEcXSFngme+4kRl3
SK9gBItpZuIHBJlHyO0jLP/+2ev/WkWasqzKkqxblJGG/pdDR9LEjg/U6rux2OWXgakG6B/D8syD
0Vn7ohyQiQBw7hBMJj0RlhGLMWtey4iq7RamOtZeNukTisQN1XySrPXd9jMSGNElv5ljDCtoStWZ
9Zf7XsSC9n38GftV22/ryAVR0+Ml+ZZ1CFNl3DyeC8jUJNoSAQAtCjtGhETahpaekh9s5u+/uWb+
u5enyaqimopORTcVTf+06lohf6TFWOk7cXG57SWizGb6T/rAHw8z234lg7td+lW9gFZAs4z5K4yH
9zx8Oj0NKyrg+h1LQdknPt6Yy8fWfSx5gQ+HmN7l+yn9Gk/V6kHXx+gPgkOEZIsoQMZ7tOgOiMQ3
CqItSF+0hkH2H+oJ+V+LcpONJOmaoqqSJJvTV/+nryaK+fOey4m6m1hSf2AXlU+E2xiHSjTLezcu
9jC35Z647DkuqYQq69HOeHnFFjesrHT1/0fYme02ji3b9osIsG9exV69ZMmy/CK4JUWKFMWe/Po7
mAe42OksZAIHdXYWXGmJzVorIuYcM/7HK/7PTzTtff/7iYZMa4nRVnH+Mbp2a2krCEBrgi4KETQr
YAB4agZ66o5GMjWeHLqyYJ+ImTzfZWybIcP9v9//X6fAHy+vwUWSNQ6Joq6pP+5/PRLYcm8LbYcs
AW3VSNomoi2YLUyQBicP0iXu6m5ZYFDTbWbsGBb//gn+66IYoqUYHPkMKsafy8cQKbp4yQV1l60t
ICgIBx0L4NSxopUK23kbLTneBY9xSSB0Oc9yD/dVUMbB4P/9g/zXgfm3D/JjEVBbQ1R0JdI4MOt+
Ch4dmUZjSwe12aS0+J90AxaqOGxBZhSzu4p3ItQpvQYnAx9mrGSnhS7PQHON8zraqDBuBq+kE77r
0QRbdp4sove/f2RJ+mPhYsWlmFEV/Niyqfz6Tv/zRMVxce/60hh2HUAxhEiuZASY+BijcScjOhxU
FqZnHuIXtAaDFKKq08nykJw81FuH2bP5FY9L6TG/YnA4YumXHj4TUHQy0UxY82pMWM8+fBxjzzKY
dk1CmOKxyg/3kUl5C6B8ZvrSYXwfavIXUIK49Wm4rivazRo/uWZKFuUekuMnMgcuJA87eC/ifZL7
BA2Km+IZzJXoMNKhjxjRbbGZ6nBEIs5sKR11z8Zt01P1Xha1BmbBS4B+Rv56gB7mt43zjCiG+SLM
ArpHaogIAAsRq7gFMxPmiOpruvv3K67/sUtzwQ1FJ+VEEhXZVH8c8MU0uV5u/WXYiSA08Mega5t1
O7KAmN/RdKfdDagZq+QtUF5IPMuQ6AorNpQMfUDkFz3BS24rIyoGJzbvfA56PgczprcHChy8XdJK
0AB7PT4yYkAfOyDv4L1g7WrAvx8+MdYwzpWp9x1ksA3kJUawfoHzHBzKBQdKl7zRWbQgU/Qz5Opr
ROSI325CSOc/2kjKP/Z+ZToD/7Z8TJdD1TVDEmXVsLQflyO/GVox6OKwS5OAU0t0C2jZ91yFncHd
QvPEPDqTfes6a3yOkqOI0vVlCWD/AafZmhJpL1XAzIHzF/SwEw4qI9w1gbL9+237s7acPqemm4Zp
qboi/tzgDVXSG/HaDLva8HkTiMJr5Hmifd1aaOlKObvhVUfWiLKZQDn0PI/AAuQxOCRx1Cq2TbQq
HidLWCxyfhAfL5AcS6LXlN0tJ2TrvQCpXK0qaUZfXHxHvI2CmW5+M2Fpz4w/o3zyPP79Oxl/1CfT
d+IbiTJXn87bVA3+z7tvCWpTqV037EiiswzfJEwHaS5WeCKz6assjnivLLdmjDyYJ/11qEBp+bni
RO1exlkCI92E2MqphpGFMzyzucupy8M4VBsdIdl4n1t7fCmELMPAlmp6T7Be0HcF9cVRUE3Yw5nz
OziyRiAqml8EvGSVi2GMJuGOxnfZEctA/CwpcuNW9oYw7b0aOaYrYysiikcOkFiPEE61cSe+wyx+
nwxp/7jzyh818XSVLGk6oJqqzqv7+1VKdEFQBqEedhICzaZ1WKIKDmDv1jrHS3kDBOE2jaP3YfdF
NE1C7kIHFeSbTIcWisMzha8MiO4CUwPrmop/rv2qiHQAkUdRca7kf7RQNeM/TmQGC70lSqZKL0H6
cUiIH4KhKmWt7UicQwdXmbBmXoTLPMkhuZyYRzF7QkNOmKaishx7lKDoo1r9WErP4E8vMnslNY26
pzZ/fDMZqjsm4gF9+Rv+8pduXn6IySnnSR7Q36MtW0R7bTjpglsfNpJTb9qTBJ7gOr9PIQ7hfXU3
3If4kr3ecPRcd038EhULhHOm38i73PjoeYW0F/5FW7tIK7NoQ9eGwWZUfZY6jGKG6SrM4eKxGQfm
8MJa4MmLtsZV9BAiqsL0fWS5t+PYv/GzFjl+fTbDqXQdoIOT5bYa5W948yGP6odsHuGr6cABqJ9t
tXwXTfAh06+hqGb0j2qvnoruTF0h9Y3Wk1hkMkNsLcktURMksit2KzKkMvJSMdOR28XIwU/wxfrV
Z6sjKYXOP9l78CojTPUYSgWAAGjFskmJofk0VVOiMUtPzOCV+OvNDDQX9XCAykgC9SYy7NAjxR0L
AEobizkVGkLElXVAJDQzTXRfJBiXylbyEhKslnRbjE0er6kv+NIWNIRZ/UL7+EVUcZD415bxBsF5
i/tXnr0Q1QTYNe3C5DEn1SqBtEbPuNvXKrnwS+sj2cVEKX3m/nP63b/kHWkaaI4It4l2Ml7Qdon9
zk/bd0k4Jtv4swTxqpNnd4HJvYyijRbc59WX3h82VD/jot4opw7p7hPXzhBnjAWSZnHhI9BPU1/b
mkHnPF3tCT7jnCYbLqjSiVAqHm/vHJUuwjf/jNsvOdsDX56cj5cSJyPw0CmWytbADjGvur+O1Ph0
oKxdbGB+c+/AR64OXagSPiGxtSgsnVGiBKMKIijDLXcVXzuzm8avq3c1PxAgzl27+9Cr4CdmL7DH
LNeyphMM+p05AGu65OiE82nxQa4AN/gx16k6Ub5XLG8Mz8aFclvogTQJo2c5U2JE8IMHz40uWRuK
mi0fxnXMg+urS+yYyFgZ5GGu8bIXon3i7yxEXk4oCFbGgFFgBgkIDys7myTPh8eqs7jDdr+DZKKH
BR1U04t0uzuXKjIiB8pmid+NaUnqQ+r5GsLuwOkS6zsRACbinsaGAIV/9F5sFPBpMSnD84rsGIvs
ZqLxivMobA0EWs1lDlusbTyVVfp8iebIo8yOz+SRZC/6oL7qYkF8TEIXFVm6CdxgrreeoZ8idGNX
ej+s8Xj+3GnWyeAVld1Rhx8kzAfHRZKyljfj+uqTiXSHcbA6t8/py0XFIolElAxmdlQXWQid9GJF
X9/Md9xHttaYdI4ZULgIHwwKj3rP3ZZl1l1iMUiFhKWevt9ANZwgDhjhPVslGjPHqW2hLvntQz3x
dDaMqHHmXHF1ye6dUV7uoStAHM3/fhhzNAGDjpTZlxFCVtJn+zrBisi8klc1XTSmFezNw/AlWRiS
Jkzor9a7RJpY7g8LbE0Vdus1AufMsb6G6iS0K5xrT/13vW+/WOvbVw2z0bJYTUeTSa4RHmEp8Vfd
lwP4o0dYRithDKbOZIJdd0+WWe8z/YxOSjXPXxDZauEIZ1l+U6noO+Gl0nH4JdtaXGjnnqkno2nH
rGBEg2vyZdmh+IvnjGAfxTwdlwosbpoIh9ZYNOGFOAciKN3LfmAYZPyjRlX/Y/uxRI0essKwRNPk
HwWhklZpVesPhXJMf2NzzlYAwR6tKzHXZb1YXivchC6EA5T7j3nG2OaxQRy7KREBQ5wWtjVivvk5
3hsjgvy6eL9wopqpJ8auUDBX0VMSdKjhuJEbpOCfqIUv1Yz9ykC/PPyruv3jiKSYv32ZH5u/qupj
I2V8GdHXJZ8AoXwrvehfl21DujaRId8cmy00+wcziP5xNJb+o/3w2+/+cTTuxu6qtDWWdKxAinPT
/X4G2E2ZF3OwLQhq6vPfz4P/MYScvixdOEtkEmmaPw4O9/h6f4ztTdlNlmDNAystX5eJdIRp3J3z
hL5nkOShpASqhoj9Ez1zd9nj6CS7TGcx048Aae/LGu9fFJjNGdJ69KJDL4hccEVCNE9EpJYhDydv
JY+s2f8qtfI3HtMRsjzuoPwcSfOu4e08DsYhu72MzSrhRfhXa+fXGei3suPXff3/X/XnoKNs6kcS
N7my4zgkEGPzhQ64qEHM2xofcvx4JNso20PmO00CcnUTg9nREkeVjmn68vfL/h8TaC67oTOBNo2p
EPrxwuQXrUsigcteuQ4MjwzIIRY8LJ7jEqDxARTqLH6u8VvXxNW+KtTNduYM+79/CnP6LX9ckf/5
FD+e9O5hpeYFUOUOXwommZe6f7q8ao+gwxMLzGcATC4s4+viV88cKZSeBWjazHJpYZpCOAnqmgW0
oTJaXx4fWJsw8Zs+xYCMNnlGuARNuosnpE9AI+Fcbqd0DTaGD2NVfBOUUyLYI5AeXvWQb1J+RHca
tgWTcMKtRCIFzRCw4GD5FvpWJ3dj02WbzrteNrI6Zb9F173sFL6+FxZaj9zHHglIT2wsUpG8Sxkz
uJ8YGlmkTTzdH3+/dPIfNSwPkwLgTDYNRZL+eG/GQufMrea0wFwKwCuKaUN8F9YMSpZyyCQjBdWa
Ht6uhIvRACYi4eppiDI2Y715/Gv89Wt5/f0+0oE2DcvQDE2isJua7f9T1JWadhWVi67tipcHLnYi
ncOLj6gc/cy8R4ayIgwNqvBJJ+1sQzpaSXwQzjiMWhhVHPwQ5j/WUO0/5mCWQiWCBMAUddnUpgrr
fz7SUKYj1jz6qBlgXsEl9Bw/DAp+HFZMEkdKI14uDPp0xDhLIcMgtkS1kaCMh8ucoLTS/b8fECtP
p7ZSXYpOg/EyPu2vjgAeNMI9bfRZtucnmJnxE1cEPBA9EHDum97BK0N8ebbu+C/8agWEvNyMk3qf
EQIiPMV+HvbTVACo/CLbPY4AAo083CcoulBqAVkh7rSyBYXI4FnEjoZfkFSxDXrlOwXsIcLjiRIH
J/UkSXd1aa7miw1OcIiDUNxhu4Eyujh5DSjeIT6S9EWlXCRZGGsLsmoIvo3IrZrkWcEA3EOicDze
WOU5oD9lb2AMEtFhXEArjvPPlBVKlBM5m8B7aqemzjYPlF4wwomUJQer9aYuO9BJY0lcIt04Yyn2
wGsPI9Kd+3EsCFHLpywDPkYCVys6CwoeyrWOjTuhTmhBYaTF8dY9c1S/ALLGcoO8eCCBMrgWAECm
6UWLlTtdVIDomCAac/6NQhZGcyCSJx6WOJcKVGr4n+9zgxBPfT5Z5Luw1lckMQlYLnSfcIBm4jDX
lZ+QOKpvIIbW2saEu66tTPq2qmMNS+4EX/7ehTG0IJwxZ2KLupLT8tYoF+hEOJs+GFZRSrC8nB/Q
x0Ngzne06ZodlSHm/yl/AUtJDCoj2fZAG97LfH8DQweUL0bXaXewE3WbH+H9JNYD6CP/kUAuw7gW
2OEtcoFcxon5zce9xgt8RWUlk1c4U0mBUW1+5hH7D7K08RuPDkrHx8PNqHSZJF5thb9hDMkpS5CJ
MRXtyb+F+CuVPKeQGb1K3KoxWWp+lEGwVhg4QiHo1ywawCEV3QGJIYICgp91WQiMkJVQQ+7XuyBJ
oQ12jwCiK+EgLRnD1T4FXnqwYN1Cq+HYX9uxFKa4+WCT6TQPbbFAFhEiLLg+X5+mtNUHcEJXhzCY
zBTao6CUi2WZM11xBtJ5KNJRTo5TfJ2CUPoLlDb0IxXcAGwCCXAcFQB64zvF65fBo5uSoOYgHcfC
d1sNUzjrHJPkFdwIinYchEj80Au84woT8xBqBBa4Ydw/bjs+IH07K/6cTgGUHFfGygsMomj98YZO
mwvwa6gXqDrqeV/s6t4DLiqvUCgbVzdR1nq8gbnR6U6eIp93cWfp2A/hedJcBv3CjGiY/r1UhmAY
ytLpz5QcwOUA1iDcRLWJJY3xxeTuzL00D2/JGjXfBdOlxLRwPdzJZF7ecLGpgdQ7d2EOLEcRcAVi
XQJ6MqvmwDl6GBfQ9giXiDFoA8D1sExH8UbWHR40CcwdjQLNx0bJh8a/VkT8NnDYpNZRBFy4/DYa
Rhbi+mtiL3+iuLUimuZoshm9u/g69R0K5xKc8EB/bMb+yrdQPvXX7I2VdLpw7xhqHxvEhgz7OtMD
SIJku6oWFrUztIxmbaFc6qmQUYx6XGB1cGp2b3YnBkbQcTF3ihOvkqeEj4Js++8bpfQfRx12AZmT
Dl0rUZLlHyfMJqovZtuOyg4jd/vCncD+glkLF1ileXwJUXvJMdemDCKQHCVLzEziDTTqrP/Aq9J+
FC9IixhBkAU/FabCjCVgGOFp0DWyM2TQhdei4sRgbXlIwLMYu+haaai4ljShQHqrU5vW5QUqofOw
7RWzXw4fXjAWrGxAvBAwfO18Xr1kcdtnH7znJPzUtKAGz7q4BryFyiWyoGoC2jtMLVlV6SClYIkt
R0Gwtoc+QsB6zKOH4Spj+jxF80WYmFFBaHjXXZM7Q5LHFMyLlNambkkQC6zwodJagNSk3sOYUvqL
dwuVKt7EB2Hahs3jfZssj2sRrxWdcGKbEPcJYdy6NRKMkxL/Y/4p/ZpF/HaWUEVF0g0ZDZjJ/FP/
cbsMvevkUlTp0klLubCHZ/Mt+ZBOrLVsavcT7zVPmfGJxQd11wv4xgc8FuYmOA/YYXBFTnMGvGjN
V/oaRTbrvEbc2WUmH+mSs20PArJmt0nXwm1Fr6oa/Hu6Ho0Jc67iTL36VeUizNVJzgD9SM8f3CFj
fNXhQU2cZPy41BtNn3fFkd0gV8JM8JWCE6iNoFlKA8jBiTTdHRp4HaZwPN6JH1+c7M5/7t51e0yn
D1ScGETjqaJjC0BNxMCBhzwYT3Jk5yQgNw7KaEPFm4V0dtYA6kIaHdlXDPjygrsjUQzxICIWRaul
z7I37sYlnny4D3WyK4EG4CECFGuyT95ccPTJw5M69hfYY5wUF1fwVaDPEBabNg4cMoUxPU7ucbYl
Uothf9IISPCL0srKbXmfld5kFEC5jwQN0jY7wL9Okdzkn+UAt16RVEtTVY3SRPxxjKyG5qogM5F3
+goWBwclbEta5CRLBDNwcUC7QNcTd1OuOPkjwFRre5KbYMkQHRLJ+aNeeEPqy7BIWyLAZ8aJu4DY
6HZmpe1UD0KRusvNkD8p3SICuFgGCPU4Qo3DolBtDIkN2P5DRnjUN+wDTmL/dxjQv1kKVY5j09ys
er5mOIsxFc5awU5Tt3zn9EMy/BN/UfHCGGMEQv6REknM+e5U9SGZFDy8IgfxiKif+f2L+AUg3WSF
k71FhgjuDJ1Q6lmdzVChX04snLynRT8FH5MJcizYtUhrMBAuSANdLAG94ydLO+0o9UqhxlGUj1qt
LsqsmNJY4/2Ng+SiW2b4g2RfRsDJ+oVjCBPVRn65PrEi5P0MyxZQ6c7yTexhsaMgQrrR37L5aMTm
PGqfLAo+IinM2GjwqVi4zGfKV8T2zjAlZXNxBuWoC4ub5kA/5HllvKkxXCHJ94iyHZosj+jf13Nr
ev9/rg+KobOUW5zqEV3+frCPLSEvy0KTdgLnVC648sSzOxn6aLOTM+1NQAOyaUUOe9Ps4HGxLcUh
3uoCNIhRF8fnlCvVfxYv8oomGV1x/mNc3Gw+eeI+GNveSAzxeETGXwADIXa6ffd6Tx0OpRyHutq5
XbAXoRWbifRGSc0YEcW7BIohmabPmPFWMqVmy+RsFwDDEqf7+Tgoe07ZbBMcMjkLd8S+ET+iMkvw
WDm45Ddifbb9G/xYLO8ccPgVAk07RGxHgnlJy/sAQ/x2v7A6zOTSb1+T3YMTxozt/B/zYoSrf15k
VdMkOjMiE0j+/+8X2Spiuc8aLjJAFS0mhvZ0VUNLmnWvtF4onuIbPHRS6qf1gQmqgeoRBhRRp3Si
LVJmA010rNK/oB3l3BA5RGWhXbk/lnmzIHOITge7WIT4n1Bl3ebqDTG4FEgUMFJ9kV5tTAt6esX5
XRh3E6At3JWLh963NQKWBfo7uBxMDuaqhx0EGQEtvgfuund1o7yyzCdP4rdFHjqi2TODkpZEUGnG
Wk6xUGF66fA+hZAOSPm62iIj6M6lsDCg85pulhICi4Btut98pWM6LS3c3Jk2TElXvIYC3CigI9Qs
/JOwbw4OGXMg3rU5Ga4Fp21s1hqO0MDIfQ7rsTZrO5cTESYpaj4Y57fBpxXFAa3GI+Fw9L6dKL1u
HMcTus2EODjEwUizmKZla/MgXT+olNIDnT/+as57JNpzEilZv3mgiZF71nF2+oMKGsEtEFVSvJnB
TfGHEGvK9Aa/Dr1Hl9eUHNYHtgd9Ee9lBmeYLaFqYFgeaZk8gaUfu5B1STsaiQ/SCutFSpWnBNmd
OaJ3uQZsAyUCMs4nN9oO02vzy4c0NWw0bIm1TTGcEp7OHwkSlfzrN0ftSCboc1rA+SulZlZ+smlN
Pye5WM8GZh4wzlj+EI5Gs0qwWUA4xf994VCm3ePHwsG2Yommaom6Ico/OgJR2zA5aSqeaSiBEPCf
OobDRAcQNu9U6IhWOJrua4zgw0rdstze8GnvPwjXJReQHmhRegn+T1tkx/1g/dY3va+cp89uIPL7
+2eVfnZ3LEbkmjxZQzCmoIP/schpmmLBGq9Q05o+bYmrssrJzeLUIWCTY61m9gf85e5Iyuwfv5m3
/I/rxLFL0jgyS0gIZenHdao6wcjyqpd28g4je9N4d5hb3YpmQIK4FJOYYRPrghNnXpgzdpxrMOgH
Iq5n93mJpHlDnYrW+HBBCeIL52iD8LpgcLfqGYk4tYaZn9NyAGBoZiKHrx1kek4cqj5VPVLEi7PZ
agGFQfaWWs51nvr3ldUhY7DHYOL8SRvFIZd5rmAFBIxBvTsjICad8/GkoCbvUfbkZ6OZSZvknAUj
kL0V3hVE5CzgHOO3I60Pv13S8eHKfjzIUQgxGBdXF5S9vhC0D40IOZHuy5mGApGPJqRBWCZKkDxx
greI7fTlYSsAP2PricM2Da7xvoE2rW4ynz4Tu3iBLJDxIlqhYRqfLa6u8p6zqpuzO9Du3Jgl4xLx
XH2HgUD86laDPMp5zMiO5bbSDkay1/Rvk9ejd/i0Ykiez1jPM/WcvNAUyt/p7ThiGdSDM+Zhjys0
JVuZZ+RFSPdmBhwoGL5BlGOQhNhk16c+UE7VlGoGFIKW2+hYlc3WxmlaZ2QTShKyZLpUXHxd3Qpu
suEwcu9xc3vq3bYmuzTqC0LWPWbg1gCAw8gD/dF5ylMKFeLGoNZuuk2KqJ1VNLqBp3dzJaAzpIGU
SA+WdRbxPVeXZYvtpjvGn8PDi6RQUW1dt78MNUgfi4RxmALBZVuA3p3d2k/98Fjqzam/BZSiJHd1
6bF+Xg/efcngFOHUIYtdPFIJfyJrXKnWt2tIC4ZQuISeV6LPiYG/sWoPhlfIby1YvhkZnFiYgnYh
EZapv16jLwOUElGOdetdQmo7GkZStUj9nIeKIg+FurwQTukQPij3aNF7FBMW/Qzv0u8akHz8Ne+U
cNfjI+LRdxoj5OUUXmnogKlzpf7DoAEDKH1q4ZGdRFEgR5w3N4q5u7e4F13ADJxGGE2bPNRkc7My
Ym0mWVHb0Ymyx129ICYus0ltfNjCmt3SFxkJfugstNWslUP2n5wcuRWtMYWG977l06e+edC3pKEt
eCdiEAHBhVkw/wzb9xpw9BGkBUSF9XVOSI25pdtGhDrvCI7qhWhRF0gLOWcUeGefdU2BqAf01yAv
2UOXd2jI1VM15S0L65jygYIBhS16BRBnu+vutmm4SjHENgriX0edLwt7L6F6bOrK3ZnOuDXjaZcA
nZlyW413mENxu076mCrHyXZ0i5t+d1W8pPdIHm5p/70Wt532ThaJROZI55L0qN0hiTkNX3U6yiXe
ANIT1MIVMs+a3Dhzi++rbdbGSMldpuDw7B5Vm3UPhYLjjHBWAD6S84CB3r/pR5YP3gfiHAcaTk86
EpLrCw0PHJ0UBMSWU4BEi4Q0CNDR1L8AbFGZWt6dBhOAR8PNok+5dQlgHYTP0TiU75oGjoHqj/Hy
HH01KdaM7qiw+MmvGrGQjWLxUFKvEmHc0flIMROUTze9tO+QU0EnwyPhKbl1XkIDcryHek8LptA5
FcHMAVnTMo+RmOJrOKI/71MkncSBpJkiWFvclwM6fE9XXUs49bTfCrSUzWTPI4sheaxbM7Pzhvbc
c8thjYAD5bNT94OIkCo/luqrVK+L0o9gR9TBY65xyHwphacbYpgEyb7sDC+SvLlf5g1Kc8KyyVBg
MkI0JMofWPrfCT0Vnnm0LjMVPzP8uFB/iciHaWe1Bt3hicDmjvwOXx49TryGDBP+s6CYRCVp7Bom
JTh//C7eC+ggWVC8ghePBOEqrGRidwZnOSxRvnFe32Tvj1Mjgjij2bRkJ2zekfqaCFJmXAryEL6A
zvsYizlRka/1hQX33PNXLkfYTMfcxiJGDQ13BMUMdQCQCM4i+VLb5OH1DWaPubuu44MsrpQXGDbf
bF+PJDCTlU5kBfgpFxeslviaCnlf2V7fZTnkjKrQgVOOj3Qv13NMyYVNzigIXOuJMp52Z7yuSBO1
z1lofPcrZFodk3EYX5/cFFjm5ZtJgtzoDbdjQQY7u0OhLi6cMa4Xj4ElR6S4OZfUdl8050TCovi+
iP4NEtNMeE8WRxogyEQXO+aC8Job5IMbk0yJNK5AZtSnQajzgAAa1sYCPrKE72UlTE5XfedLWynZ
ajQzZu0ZsLAE3lahuxvch43CmiNzuemutAI2ynRXqOtaRu2iOrBN+8GnIBL9GGMETV2CToe1tQE4
OVav4j3ktDIorvacC1t52UdPAAmYxSJaqHckeHTtvFybwZVKEvDFLMbQ3G36wqNTwflBZokpBU87
ZHenTHxMMULxhgAPjNi1xKTEXgrTh/zh5WVVvsQTMOwYeY/C0cGfLrowwzy2h6ZGN/nYMibb0HAT
FrixAQ3AGVykFqQmeOdsXYuASI7ia/pItxUmLXhxQtgRq+Pe37n35t4QvcfjqbwzlplVT1EBgYpH
LXLEOp4BJYlXOUqYx5kQ0+5JO8NTEKbC5H5MfOpgLCG38tgNS4GB3NXVwkZYTM8oR0iIxTI7CQBr
aDfIV7iRsC2/InBrjoiq2LQbV629xzN9EJhyQDmum3Zl8h1pid3p/zPsu4O23GDwgdgyQbeM7j4r
IAgb5nPxmq/dZNHqEvwUGyg2XVBQYwaEJn6ftR3JHa9nLgkbIb0GkBAOyrv6SKR7f1uIJ2B6Phk1
wDKlcHicVAsocb2yvvUXFGxuAVARQWETaoWnYFhaWY519R8nvgN/yhbV54Vsh8keMAfK4xSRX1Mx
K6EFgAyNN20avF9BRPo4eAs5aIVPq5tfLS9lMgJlggyDTgm4W3AV2+pV6yCMfE/pX+Q1dNh1PR5w
8UTSE4QxmKBEQqx77FC84jm36JNOdrtqLC8y5hWaePqaZrMWlSMzF+H+jMcyZ11h49XcJjqyqyHh
BwjJvk9JYGwV5YnChfJA2Ma74XJ40Ja7IlTCtJ49JVf7K3eIW+VCq9JMKFh9NCxii8kXhCgGXt57
vDjdlDDOXSqvEXmJW8wZB0decyBfgWEcKlSKeWo588mM9la2Nbti1jNl5IB/1tHnExmh2khbk3iT
DVvi7iBX0rSeTC6zfFfucE/RcbEhxBDqwAAkKNGsdI7+eTkw+I7mxiT+I2fkTB5K40br/iP32dgr
ZMJn1GD9dSGxOFjgAVfAD4XgDm/h3eDOXaZME7EIhGQGVYSol2SGBGGCcCg8vcvyK9/p+3vDIMn/
Vl+OShIw+KJ4QvnDxJPrtLlIR1AIcVCgzxqNJ7Mmc3e9HWfsUw2pNjYddB4EDsYYxtKZQtME71ww
oeMnGGIsumP+HqHLJE2UKXYHGD3obZ98KjLVgVmhZNwCQZ+IxoyvJCxyn6Ktzkkr8GkIi/P7N7l1
ITAe1KI4+piLBPy1D1aLOc5cyAqoMFfU7ZDTXyNh3sgOKqokTFWCr9kJeDZTj32W/JJiIfR26bM3
g8Fa43TBCiS6xlzzpVWPknU3PllONxsWZQ+nxOelO7Kjl3CwZxTIjjInymLEgnEc7RgxllMfMw6b
7v1E3XzZM5Yyi3n0BPgQczN3NYQFoHXu1anb881Nw+uWEVopfDyqRbQRoSI4t3LROCK6ZM4wBAjR
89YUwFG7woBcb0N4KGYko7PXQQg/kjXC80z4pflOTkhF04+Iz09oo6PEUiG0wd3LQuGt8mrk1Mws
pTeKtf5IDAD95CRd0D5/E+H6v4OCxlJZzthKcOjRwqBLxa8T6F1y9KG76V9V/8ELBpeKcs+vCcR4
ZfBJS27AEedE77w3bEzp4wNkHv252gjoWLezccVLBjETSTK5DyVLtOWVwnN2J8PxDNDkHoo8rQ8l
aGl+Alk2nNKa0M944XlTsGusbvVK34G9WOOulLyW3Iw3Of288boinxG3UbKAssHcFdkbCGXCH+6b
aZOXIif6rhP/YjlDtY+eoUSp+gG9e3EcdJ8m5tU8pww/Iz8OodhFiU2yXGFDBd1laSgy83pNPrre
6Rj6Zch3GwM05gKDiQwEJp1jmLhFwLf2l8F5vEfnZN/fXIZkVxKdWCv7eaOSh4K9scVLm6xJl+lm
41FT57e5xBBIO/FEEYnsjCqOdpr3Eyn0kZz7Lc/JGwGK/BrbQodLC9p7btLDfVNt2fboGouERFUb
5Iu8cy5hSvwfKVlMosfZnO1K962w0Ozb6uZqlcegiIA1hcADlKK3ywmgNUKvp7T+jixPXcHldMuX
5P4PdcZ/tGIk2aJ1q2qyrKn4GH5vL8qdnhU1vvkdomf8gumpZu5WhkBS0XLTSD/Rb6N4iea0YfDu
JSf5IH8SoQq8TXXHeXRgIv4EISWGs8vlzb6rYRrc/r0VIv8hKlSlCbxg6IpiqXRCf2ikOjGJTUUT
xl2koh5/jqvQZNbcEDlC9ASy0HDSG4zL1vTiAu9ojynBqw2HKRzGguZwlbdof9gpGsUZv67i3rws
hmSXFU9//5x/NsR//5g/RFRJWqa6WMXiDnjJvDxYXo60LZ/LH1Jz/vtvwlz6Z29IkfGaoh2zmKT+
BJc018dFNBpuHHRHGrXfEdPutjpHt09mGIlki+ayI6YLagRpAi7oaCwZNc08QFi0FUsykM6RYWeC
C1JYlDbl50VAVrLvncFVSiBXgDCl6fUG91BX5F/4AyMZOnP4lPCr6Z5qvLBSJbRbni4O7SjzWcI3
0trClHiiMCZLw55AsQQoV/VtEWQi5Qfs6DrQ3ZunEW/IGsFRU3DF1cPXgMAqC1laXIcgFb4LpLzM
bKtk0S/ULniQ2aa125HOigndCPQxTxt4B+Twkr5h61r0iEvXYr6XZU9FetuuB0LErqu+XHTyerx6
6VdH9ZwxQoSG5abH5LsulwM0QuaGOKGEoIBxXzzJ7ivoaVQctrAXFedCb8Wh3W+pC030G1zGLv5o
hDoYCzzxs6vmdUk9F2jqomcdJWX0ZFhufqXpAAUYibqfEs/b6Z95tIset3k3jSKSylP47nrs3g0O
LcYec0us04smnjSsLPipWkCoGlVWXnNwg567IpiKK3XKmJzYxJIwvhw/qHem5AdtZeXLhoGAueTs
mM97zoR3XzKWDzWwENAhzaQMoTi5IUuTVZ8CZpBKB8yUJS3glk2MxdrRdXCT/GKcEh6gLH2RfuRK
w1lxEimnfg8LgynYIt0+vPy2NuKnq+APSyZQrS/CbHIuNL/iQMMZOCzx26MOQYYd4df/QF/JEF9N
iItY4vUjsOxfWBblvyyM//si/NDJlk127cDnjLuHdbJg9t+AzCwtAPJzOibpqjgx4onrbbpqcERs
eQ7u/kiGr4dYPY0ds+bAHUXvd9K9PTQh1BcVsZr1P1reUG/+630FeGPQSWbU/lNd2ytlqmjKyMcc
cD7e3y4KLMxFwdlBzAy7BH12X1f6TkbR1pMqAQ61IKqF0C11ZX1K8dXO2zOsV3WabmGoGN/LaYB8
lFDyY7xUcE/uzQEWh0N/s/LH8qlrNirwOmP26Odl89yyu0vJE+I3tfNNuEGoKBaFBkznUNNkq981
no4PmlLxgtkkdx7dFTKXN/HCGM7u6R0gcGOWwumZAI/L7E2PCfWOGMrTIApImVBgRR2QzlBkjE/M
haiFVI4O9KUDRC4lsh3IWDklIXPii5PCqArAZ2J30PCLQRC7Og1f7+Fd+yWch78vl/9tdGUTmdrp
mC9hnPy+z1WjNkb3W0Ufb1Ju+yaSsCoAg4eND+0qV5v0vm6yXZBet6wFRInk+3GqL5ZxtISZcQZW
wRuerap6k6br8j0vXI3Xkf5QCs4CHLGrsu9ou+7m5bR9cKLS1downxT/H2nntdu4tmXRLyLAHF4l
ksqSJTm/ELarijlnfn0P1sVFV6kMG41+qXOAE0iRmzusNeeY7abO917NXHdpUFGYPynAhKNrAsN7
DXFpwDJO3pqnNnmjgDgCUkP/4XiUJGFG3qWN4518/85XiQxwZY4oJxVbSVltYK0ObFKKZb+ruvvo
EEa0isHqiZAziWjZqvIGlgKE82I+9j7Smq3zbT7TBh2Zk1F7Hk1XhwFlwYe8J/Cj4awPabR5tnh7
i+zjVwGmvD5qd99hZj5paYJ5UFVZ1EB8SXCN/n4X4xhqaiL70xnCPPOtB7Ak2jeslzS72GGdfE7/
RKXiRcmPONsDSFAvOrz1D6JQsP8N4TdKF+OTPstfN3TTZ5G0WpdLJZ7OcjDnJjY1ZUUGQyhtZWIu
haM1Nz1GCgLICy03uEbvPqW4hpPtcJzM4/jDcC68FIAO9bDi68ibVftBgjlaT8oyA/Ik4sYQLWmw
r96LcU8pOL0XCYOJNmH8muOXYQTVmdt/VMf8RQh+SIhQ+yWFtEp2OZ6MI36eiciVBd5T8HlV+lYS
HW+8IMHRL1Ts2KgO0tU3YYKv63XYfPP5fDrHqpqq8QGppo4k6O83FmL9V7xa+m3TLRJ3qnhpu2gk
tecgNOvM/IjkpW8Re06O8TJulz7wfn07IqTynmiDavOsMQGcbBzdeg/J1m2WaCEVfx1G515dff2x
K8q/6hUGmKmpCmgCBSzAzXZRzHWprHRtPFvYqvtt167E6IDBwCuWHJuAjSyqj+65bVV2E1Q/MTQs
JGpFrHsIiGGvJmtD2Ss2hPAlhYBC4DzCsu7i9pIfev2F3kpSOpO+pXtjIQQF4P6ADVB5klu7XJiP
v7OuhEfKVfKiZBd9yhMXK5lx2NNqYpgQHWF7ROTQygWZiM2Xk2O+5jhZ0H6KIA1inmLOTbMnGlCB
R/QaFjcKOSF0ZXYP3qmmvivW+9I8xjQE9kl/mFvZ5ariqKjeZRaKCu0Ez7u8mOB8qKVcaHLRcWkj
2ySUidpct0YsQ09MmavjZG8pW4JcaMdRXq7W7PpI2qnl7UBzzh6uEzh64gw79JAONkUr2xqBO0Y7
pNFjcueF24idjExEkk+gxqEu7+bcLd07GvBWG4uwvxwR3eAULF8dx0APHDCEXQXezhA+4Ez18x+k
AyQtsh4sxOVSQV2hHIkVhuGzVhEdwCyklmmQGI9oko9H7x6GYdcGh4k0DhiwLWZRFHbDY3BVeEP9
/Sjhad814oPPYaXaFOlGRqqj7nq3pYHPj2eK3UirVn8ovRXU0N7Fe5STO2SXlZPHJ1g+lXiqSoxL
lLiaS0y4dPtWkt/3LOIEm6KtROuBPpZop9m7VmzbYSPhQttp9Y7wI51zo+W2OW/zVHebnJQB2peZ
OykHymfNQr4q/gH0ZqjsRc2Ju25JXQfqFt6Ot9SEouV4icuK2W+G3gHfmOhL+YkDYhqukBRWA9FN
KwT93nulvYDJbwgt9ZOVRPk5Z1etnAf5UJLrglz5sTP31UOAuqaMX4bgqeMdETpu+oyVt4gBPcUb
cx3b/JsJjcOWaEtIMlRsVyhfqEalJ7/dYayE+DilR1OwfQ+NG4A99PYeLrRwLmn0yk+EdtbwKkEE
996m7Di3HhTSEDaOwI1W8gbro0SRngr1CqPstc9fyZ7U3xEmh8W6xJfRbJJXjHiUggl2HAp2NE96
fC+HbhVC7s04KtfRPYWur6cKbZ64/lYiMFNYlmTil2bCuN0WRMM0+H6BBx5LQvvLntzsXghWhkZp
6WiZqzI8SOwR3zTU6vSOop1xTKVdTH/wzkd+o1yAwqMUYWFfo6IBEp/lzDaPebkJzVVDnUresp1G
AfLeVqtR2CHNqmEBN8G6tu7j6YJNhVTniioI83a2hrFZqhvwyF//SvmzvacOowWpFnM4oJa/p+/M
jMwRAADzIdfm4+Zl3PPx0uODMke6D1A2G9A9g5RdMO6ElDjqu/6aTNv4OheboJbMiYDf3JX5ybKr
SkgrMKkbCkvIjb5U6tWoTn1O9Y1bpa7hwrDpNp2benbjQhiRCVsgkwHZy2L6oda7yu23wLTv+gtw
jxP1ClTQMSFJBjQXNHDMlxyETflUN4Bv4CTekXSmXXXiGqhka+4kQCvZEoUg2iF8c5n6IkjUQWDh
fZ9nbGs1pHDmNyZ1wgHIabBgejfo+aKD8Z8lysmUHJ/owGKPzVftT02+GE8ziGgz9Y8UuOjTYroM
jjGdJiiy0RLDhgrqCEfsK5nO9MnoKm5ABSABWkW7JnZQGtAoQM4o7oZV82sYnDZfDI9RsUzOMD1L
ux1dw7Qzyynvyn3+4d0noUuJHOG4TSgvou1XLqPCzAo4rDv6WtuakOE3mJDxJJge0pS7wWLCi+jJ
HUoyzgvXKrdTCfm7P7e0C5aUycdVV9iIDDTTLTngQqXVXs0fcozsKonvtWRVmURFLQL0qLbl0Nml
VY9KChyDq6n2Q7LFtp+uKSbr+UJ6xfP/Uhr4zo90dnYwX6SLuUjW1Dw5t//SfuaERiw+em0ZPSVr
8HcYBBbje2BcaQjR/n+oifA1nrSStKcdfUiKeJtwxZNnZ6uum3xJHy10CX910g9knHdUp2i1L4wH
Yst7Il5tWYBYArLRtRBF1xQGmKRbnOu8xfbYP3kdW1s0FU+kQeJBtAkkPPfEclyiYVmXW8EVH/2L
emjfKaLTrVTXrbBiRXCpUhcOimwg7BQdqtfyvUfLytH4Zx4vQfjPVnwUgpAGv/t4aXL9O0ep1Hlm
/Z9syop8c3QJRk+kfkJVyfMPcu5IZJ9qTnBPvGpmPlDcxAmg0iVgf0NtZyTBxfMokQB2PkTVc84n
Pma0IBdJpXGnZPoAe3kOpyWt18jOHfkXRRsCHyjsVMEKln02RxZtZdwK9JkKdiea6xdH1uiOIHTC
qDxEgLHrqU8sexEc/ZMaP1L1WmKe5GBUcgJZ9tZj1xxViZJz5VjEVAKo3utUZkm7xLv4w+ShCs/S
Vtec+h4zxUgbYlcyUF9iWArRZtQuteZ0lOlshjWbY94bXVJqUtr4im+8K++0FHMFdM5DIKPBfNat
E5LAUd5rhq2IaHBJ73IeSijRni2HtiDD7ezu2Hnk31Bhlc8mMVnE6ayxfLCK3Ow1/dDsoSjp05lN
cedfWHFxRz4LpxhK4tuYbChOTuk5oPFrbjU2dMA2nDTfq3TN7idCfx/w8gzlMpWOCfWpBOV/fyBw
iyTtb6bbz4bRnzd6M4xafzBTVaFOAlacirJDZA56VcM1KH8A7cpOqH10AhJ5WkwDjjWs06tgt0/B
Tyu8s2Z5ae58fUvS74XnZvmFmjeDbVVVVDFR/r0w6cVQDsM4TueaBg/SM3bmSeCku+ABAaLGulk8
SuZHChyTvsHsHBg2+OqyO516ebLsAtv7VWWu+otjEYFMKj0v49mcXqvyXv6VdCv+i4no7BNbRhIK
NxoLATyKkLQduxDOmnnURehoG6875cSU2TEOMXnNN1yS6xgvFi8FsgwIJ4SJqQMyJFsgoKglX8e1
flbGLgrPnnAYplOSrENhG8nryLyXVsYldDjtqycCxLPm0dzlCCEUy4k/hPhIhpFerGmchbrTXpE7
jpcwPYBVRLmZkLuUEKgzkBa5/fpJf3YiQkXINCJh7Jb+Ux75w4PZmkovimIxnVMKH6jSCYi8S7Fp
nAiGDUmV2Vcvz9Q9CRT81W3YhQ+LEZmhDRCjIdFkmQykUXFQQHP1+JIVO3bG05Ikx4+aYhM+8B2r
zNd3DIPsk2lPhk2mG4wbRfq9dfvjluspijpTyKczDhtItFs1fiKPKkdtfjLp9zNB9cNawIFX3Wfq
43Dvw6EAbUoHMORYspXIegkXmfYjuvMBXS4k5LnmtDLVhaSeiicgKIa4qE7RM+qk0xBcNGvBpyCM
Vwk9V6U/po4kkvaxSxOHjztIKIxtaxKX81eqiuvJOAwAYjp9ZbxTbx/SA2U3FkqFnhlyDXNjuPLD
QIP9OkcMtwcUiGJ/3xEWR2RW5mq8hccKv8eHTgouwjBK7bDFl/GPsDn7lIrsRHCssx/YyWO4gecH
Rq3C3Let77NdbUdvTXwtQCMd9UWROel9mbq5jzd7Y35M5jIxOH7MvY6+uRJx73/gYqwAYx9lIBXW
lla3tsJeMD7D0KyOeK7rEyothAL8moB4FeSIbnk/OQ6WTOvIJ7jFu5hAL8J0aufUill0EeYvw1PR
noZ8bx6RSv6IKV7t0JerayqNYXSK4g+0IbGGGENU99bELOfONCTR9t512SGKT0wOsWADC6lXzXAW
igf10o8HPGjBT78n4/2OAgFvWvmOOiZ/Uh9QZWCFoiLS8dJ++9T+GFpdlnpBNIXT2fjIGNOTq2tP
RGqF60hYGf5eJdm3XKXESEAaEiltP4fQOl/ha0DIH62z0drcLOGk1N5YlRbS5uux/y9UU4Uujk9O
ZUpUJNCif0+LXaqag9Qo41kXVx55tyh6xGxlrLVTEF8GxQmHswwBLzyo+QrpOUdUMCo2Njp9WtUp
XYlZQa93ZBzS5tlZ2q4cd3WzRq+APqxla2jQ/6ZHYdG1gBga2vL7FkNA/YivJP4hpi4nvi5eqZBq
5TVt02G6Q9KgUszAH7WQ8F906Ga+/tH/cqtufvRtEa4sxGms1PEMBI+2NEHogIYLxipMgHCdOsmG
gqRgrLwJSJkTvEAoSBBYYA6k3wVYyLQZ/qtecISavQ2FOwQuxM2zycEITwko3BkntMaRQlazXR4t
TN3jns0Mn2yGGpp6NJFLRI5jek1cnolarA2y7T7YAYeoZZK1/tEirhhd5sAeHnGHfgAbKnq6+qA9
SrJrIsovkA4B7sF6Syjhqu5WpXHIXypeC7Llb1b0T7cefw6TeQb9YxhnWdindUSZS+t2moBqYZf/
iqiuX2KDrPilitKlWPv5O5VL1KK574A4GtKt/CyQJ4fkjlixwiW5ir01IFkfvtS7/E42vf8xRd9s
k6T57d2u9HRvRdrM8P7M316iP+51VPXSawt5PBNfVxDojd4wdVvOoDlyOrvT5ieu6RR9MPB8c9CU
PukQAe3777Whm/z9nMw8TiPPn699bKiCH+bjBJ7KZ9La8G2uvx7Hn3XU/wM0VEVQDOptrXRQqJR2
fj2e1UOJt6F0BiiG5BdEG3mJtpIKFhp62OoRArotElryB6cLTLL5HxBQxRrALDmyZwCY6vcufyMP
e5QsCMwqpDj2lSba17f8ez755+VYKm+FpAFDU272sKLXakFX5JR34XYci8YBZ9hgMTrIptM1O0VZ
T8VsxtTe6lOluON9hsZnR2Z9hqEdsab2zcj+l30zzwV/3NDNXnXIQlPz5xtqSpscbiWY1dMB3TnA
lA4hQ1dkGF8/g39BtlySnAp4iIquGoZ+M0g8MeklU42ZfjadtIdkwgZ+POaoNU70eZA+4POROSMZ
O0Rwz2W5bZdf38FnIoc5JYMjBDoHTDE35ZCpNbNAVP3xPP4KmnU1qxNdxbyI/WxaEHY61n1bQ8g0
Lbz6Rb6S3jI2W+8jfpZAICALoiMsOYKCeBSc2UOBVffHN3f42RHijztUb55RlgCrmcxgPIPnw4VO
0C3OzrGGHE5ybXyohGV+hkwGmgJMW1QnS5/wO8gPC5/kQIiH90Q0488XbK/+poWjframY5FRGb2y
Jc84y78/8rTVIynstOEMcVt/jILdsM9JgJhOPlVORSAI8SyhkMRDyKmgy17lISH5LLA7pn2TfyVL
9r56LyT7sHwkqZHyAMNbxomyJTsOdLJR0JLZEvesVuATj9aadnxBzxUbB9MrrOX0PpwePfpX6btH
FVjhrCustehYGBD2IWra6LbIvqb7roC8BYDZZsTo0jVf9/kH+WxEKnNkkTHs8ZRs80dDelBxDtv7
FoUvzQf/SsOWKNdDmDiRBkzjZBSUeu4nAUrbhmUtCh0xvTOwJ8P/epO0tTV9WDT6LTsRbSAcdLWw
WwdXv31BomAhUGU9TVcFRAJp2yHzzFDgOrF+l2WwDNJzB4FNvVeLYyReAR0KgQNLsngB42iq15E2
LyQP0kj87p0ddzWASDzGA01Re1g3RGhDQaY/8Bqg7sQ+vtSe+ZAhadXesUUsWgWLbrx25UFtH6BI
uqBbzDdqz2kApgYCLZQ9XPEvuDT6cBfGTmSCo9uw3Y+IMyC0vrpi98QzZL6V5TEyVrEJKwn7jofw
Q84ufgNEwmGzjT9c4PBKlyAbndyc+y/GsT1I6YPcn3TTqRI2zzgb8J/L2hNHYJJ2EKOEe9W3h/Cp
x2M5HXq3Vn4RQzDaCvLxlGc0cp7AMIRYZKu2G2X4kPHoFdsSFW6rLzKo3OJzDmkyOdEsarHt4FeR
2z12Avpl6VoFNBWDpqHuP+fu4r8JR1u8Uryo2WmCn8FQ/KE3RGw6EDgGkPgQGresDffR0b+b/LMi
EaC9MOn+PjjNsr2Ka4Mt/RIfgUKhjCrhg6cssyPn34dyRMAsITghSemtmBAPbPorZRHExay2ongR
IhSrucQyEyxjKIchCp2NggMmbFdDtRwW4GXADzo5Shs8TVQn3zoqetOxKo8qjS1H20I1wV3/pD6l
pgtyxLfRNfsnMnDRaJN6PXMBEN9umwjA8DKr1Zl8WePc1lycfqgmLUS7T9yNGt8jXp5lnO08a4Sn
TD1K6LboDAB2FodHA6FyscrMuTYop68p9u9C3Wpv3TkolvUVI3TzKq7ZzRgzgpJU34tg2KK54QBL
Ipqor9T2CU8l3GABs+n4sxixix0bLDlHgeIr2vCu2CN85FCLmI3zYLnmT0QKaPPEdaJedXxg1wZl
QGltwtDuk5ce4RznHKTesEQyNDcQLkV2pQ0nIHpeOd85gbOR2/uwDbCxLvLoAdZA8aiMJ4OoZ3fg
PlVkmOyFSoy2NkLtvniRpyuiCuOAJJEC5dcT+b/RTJx6ANtDY4IPq1i3kD7J06IulqthrruYZ6Vd
lcC7CMmGuk0xNV2S+TJQPmY3vEchBtroUEO+JTD8R8e/Iu+lfZiujadyuMdVg2IFtzxYP6hO8raJ
n7Tqw5+eUqzB+S+s3DK+lPw+vQObCH0dvchobpk2kadT6c+i969/m6R/UjhAFydrIm5N1Da/Dxp/
bDVZn9q8azkjecQxqZc2tVtpUxJThM8Bujm1lzd2oMR5VtJxdjRXsABc4+QppM5hGltwwBiNmfGv
vorwIVGl2/QQJutefaB00iOKw3sM+nadNOsRXY3LvmIxPI9bAo+PDMhypQuz5QimXLdGFkDH1Q3v
orc8wif2kNVXIeTEgYPff9TISqC4lR/1bU7rrnxscOOg98exgxgbD9JME6uZ3Sm1llcxWsXYM5NN
Qo5eArOT5GfaFU6F5QyXXXwMhxU+RDDeNLgduTxP1A6oF6iOBuVchYn13oT3TeG0uF56pGjVshgP
mlAtugdFu1rJsVJgP4GyWojlGeYpLRKO6yUMm62sJsu8/aX0Z5GDMXj1AapF2v+kQ+epK/amlEFJ
CMW8ANSVdRCLTED5Y4/3me/KF+9AJJkEMbUfNblf6gIz9p7mB94JDfd3BkP12pI14rv6E0l75nv9
ox8hSuGpcMfaBoKh8e2RVNt/s9XUP5GWanwGv7UNlqn+5ln+MVoGVRmlTpSHcwzfrlpnabfUNWzc
JfXBEfDDrkteheLcG4yiw5hdGwxge6t2xsqlX57AhMZ2iXWb/lO7j5GrB1fUQ8qIgW+ZFevRmtm3
A9CIOwkIhL72UDvzDekID39aKpl6d3EKXmB0pF8AOpO1lD3FnG05wLrSoVrAP0mKn3jX2z3lHUzo
Rvfgc/J9LGWQG9Q8m3VfOeKu6zZEdn79KfHJ/HtqI5NFVmmQmnxMt/CBUJb7Mhb64dw8kz8bQ4sV
13xMAXuVkm+DwdlfknpN7TWjuwbBR2s29Cfo5KMzpNm1I+2UiGL9pwaEelkeYDSDWdAWmHzRnMUV
yilaKu3OorqAucLOj+ns52aEGz/y/kJePZCgSHfYGJkNZkPcLWv9rYHjtGgqliAwW7MT1Ix2OAYV
zxVx9AElZ0LN2ALJ5bFO17QWxQNQRWUHRMwYZ3F/+rMgILexaXltqJTAI1cLNKkkOQJngxUzqz4q
RJ4UPt/SZwnfNUexak1VN8Z2aGGFWQ5LZnZ0mwQKs+E9if62JAqTJgX1ImQ69aKl/DxAMITKL7L5
GGzpMXbF9/pdojlDWAkiP4HspmSL+ofAE8DExZx4LbCPo//YO9H6DWzd00Xe1B8S2jNp0zZbfH+K
7rLgm/D6xvd+PSLulS7NtBCkDdBfJVyjtA1fiCOpgg3WGW+n1uvplUXlGChLXNz9QnwW80WSAB+A
JLZg0YrOOG6wiI1kfEILRt9+FZV1rx98BCqh25/eJlo4z8pySzMGwQM2Z3s4gk/4qadvc6pLbpsb
TiUIkrYjmJflsErFO+Yt1AtL/GSER8tAgONTBd05PUnDEdPoFQMyApY1VLiVDC682HbMOghT+TTs
6pcczv6bkZ36CuvL9ECEYb4uIc5oGwPazvPXA12SPxvnpJ5ZePAx9Os3tSfEQmFZh9Nw1qNtQtJA
6gjPMTB/nKE6TLdj8zjeY7v5f171pn5Dx76P0oarshjkwA3fEg0ximNeu18+rUdLuzO+K4XMZ8ib
k76l/vFDb076ku+nfduJw5kvWMC19WLqC49eKw4QRCq0vM+UyRvK5C4NQ0TYew363VMeffPTfxMe
vrqPmwN+21hpV0r8dGV0kwp5CAaruVCCKsF8GzZetGILDGKjpbn9ojlkgJa4Hd0GEvrkiPeDuf82
h+p3H/Xve+LcSIKRPJdvdHZHPLs/VoLe6jMSbvz2LK9gzVW0tU2yal86Eo0g/rCCP7WDqx1rGst7
I7F7ctEPbJ/nKjYx4WxgAVjjbLNQHH2zX/ukOEG0l0Q9mHRUdmzGzeG2kyJf06u+OYNH8a+Fdc8d
zWwWYc1JjugGt3kV0JYFaxZi5Q4nUoM84pvR+u9a8Pc93PTq1FLyJEnhHkbjWm3IJbF24RJ9K0yO
4pyp34xU49+Ryg9lkwoTVzXgEd+8jXKIdXOyjOZMBmKyJyMO37b2kTXPo3iYNWA4gIZmpYhuu/aF
GT1YUQ23DRsqfhsAElkp4UWExlkrbKAexrNcrKi1jS7+FPOsctKHe04PTrPZVREyCjdiSFepDFp8
Rr0YKqf2hh2wE1S7NLqjfb0o7XxP74SMKm2ZISXDOUdD+i1y6nzdwoY2F+K+ePTWnBlb66fxgGAA
lNkDzeyB/2/cPNftdkSpES27l2/ezScLtSwrlDh1C0wJMSo3E1jXR32TNkJ9ZsGlOp4SaMCycs+T
KQJbkOyZdINCYKlDivRXJTXYkfyq4xit6fuTuqYPjl7MJa/qJcAbNoE19eR5SfRf63CZ4vwoljB8
xLfpPX31rSX/FfSZUF/4FSgrh/MQEmosfpF4l+vPgfIYBjDGH+XkGtK1L6xV0AAWgjxBKdTJ6nVX
r4F8dT38F3SC9ToPt8O4Z/M6d8clu5T3lrgNoxXoUtRzZuXASKcba/0q2VAA7iNaKl8Gw6YyZ7tu
mxC0siC7Pn7GmVcKFOhMAA7ImNp74QEBKk2xsKIJtzUmGCKkHBy0cGM17N3YY6zQamnVexJvZX1d
5EdDYXu6QKEXp0CPly0OPtjkPQWJZX/GI1U+BbD8EL8PNjivst6UFRzFNbq4xPV8p6SzFu/j8cno
3hQ4rQQycvgEaKvMMLIUzy8JDzhMqJlhGZa+6amr83dxM4vJxDlpJoFsEhXdean7YxazjFxO2kGq
z+GvlpqOtkDZlva29WE94+Kszz4GdcL8sHsoJIqOdAIelb2+Le4RWCLWJz7CW5JDgaqCR1gGtv7R
kYkxLRFkaCCPMLJNCyzY2b74mL3a73j2oRhCcrjvvpMsfKLOm41pCqp9vF8oj28WSGU0hETUhxrP
hAOpV/FtDKYlDi9IYt2y95wGtAJFrNjt+Juaap9TUTHJViFZbBnx5csaK9TMtRLZhwl2dGJ4hivB
28eSizBzZO6ycvBVVGwcz1iTCTEPEGGLWf2o+qtZlTmwd3NMy4WzNl+8I+fXLjmyGd/Nr/Mc/s+L
++PH3izNZV2msRdNNXokR4+QQrjVC/Iu/4FWrqtoSOMXhrSSRpgdeDVbtIbaN6vyJ62L+Xkz5TLj
StCZbpYZjGZFYU19TYRkS1DWQlibB+TT+/RS0V53GSM/9EdE3uWSB3WU79QNKp0tFbfpF9TffXhX
vfFdmDKOb6zww0P9TW/l9zT27zP63xu8WYPapK4aP+QG+Qwn3g+MWpZp4gBKtwxA/yJvcybaLRy9
mrUObu/Ro/yDnTly2dirFCqEZS3S3lioj2ivKUKGvVO9ZOa6HGieOhWn3YJ+/QyLhJES/OLMxaxh
xeuShmC1CmlXj2RpgRejDQh7gAMvUl1LcFqL3CIX41bbQRpYAeszYAWVy/xHQWNysMnB1etVAM2U
/ri6AU7hCztffghhUBJ68d2r/ORYy6vURRlZpTEf326aCaUmxpLsNfVZb/AFzTAwfdwkGOBwoMw8
dzePNg1/mghnlhQiALql69zhs2LhQGbN8srKYYyuDuB4wHc+wx11uDDUQ35L6caFkeA6dphBhHpN
yzlgfRzgeyz7YRWDF+OkVdo6VUTEONEegYw121Jc0CN8aTLxQS2rkS0yw5RncgES/5zqFxH7Cdrh
lAIc29A537t50C9fr5bKPAXejCLmEnXe40lsL6ybYc4OUK/rUinpB9a8HDtij3tBF6u5hmBLpdM0
V8jUVJyraS+mMfXPbjGIGNKX9SZsmSGFI4c2b5fDKhOAdArrJDkWD9fx8l1PyJoH9F+3SguRl2jg
ejUQmN3OgFnEkB+VQjobvp0nC7zpxcZ8M8C4AYVZSG1Ne0oot8Gpzt3kBzxNA1t0sYeCM3i7FQhJ
9s+P0ZVITQ6kB8r7AIjIQ94wH04LbceJEaeTndkCQSO7krrsToGs4K1C5T5CnnZN7uh/APDcmv0D
4ghGUgI4xPZemx94AMzmgPISIzp1CmNjoG+dkaXL3mabtbe8Yzg+DdC9vFVhdSgS4Um51JPZ2FsO
ZWpZf1T4krDLEISDCmT6ocNeDrZSSZ1dtQmcmr3SI8APMMtNu/l6FPxOpvzn0dL0I+9CMpFG32ww
hbSUejNOpbP3IHuOfMCqJuzxMK9BRdeXyC2jjwSmKMwB6C6C6/+U78zNsIP7c6LYA9/3sVLs7Gos
4YCmFodsGjn48MFBY+6HGbUx7hgc2TZGUcM5fK7nfdNU1+b17++fYClzJJkhIaDmrzf9uKIMi97X
4/4ccnZ+gFdfRjtPuVrCTjzAKRnVl/Ct9QhkeNThTST795rShLexanvqXd1fMpXXRDYiOu62KrAA
kRmRAK/kitoNTlmPM03cW+VRnn5I4TYTt1hSPeaHjrkvM3ZMePzw8Ur8UFDuVVakh6h/8a+BsA4k
9+vX9Y+AAA6fLs19Wc5gBvW6m4/WaGUlsnSCHljnEWEVgWB3aU/JcWnSpJVSIkdWY3oOR3VfM27q
5psO4z81gtsbuFl7xEGw0mE0g8swHsUCDLODbE4qG4e67iBvu+klQyEm4kF+++an30pMf1/ZJC9S
JzVSJ2mCYfDHlk4VxlAYeyO4YPip46c+dyr9ICXZMsZLIT+qoSNYpW0Iq6+vezv3/L6sNVv1gBxK
pN/9fdki6KTJtxSkcc0W5mGbwNY9JfKq4UQcKE//94vJuk6QBqdbcNM3ux8LfbPVD3JwqbodEw4G
9ZR+EdGTyTYYDl9f69NX+efFbj79pi3EPIohW81tqvYiTgUY51+xB8E1u3hqRdNtXBr9G0+21L+7
+DxQ//xo58cqG+gs5uMtisybo1qaalMb9A3MTziGUrwENR+hxZq3MELkZEq1yHFhmhN/oR4D3nyi
pSWnM97KQjBcDo/fPI35gv/eEPtrckyIxJFutgpVTWh4O3FDMSXIqjlXwyMDC1pOnx+w86jBzrPe
CoLiSsfENPD11ef/+RcXv5XilU1aN5ZRBxeOoobyyHsHBaeVu1h59JA09d/92M++JUWci9l8TLO6
9O9BrWRxNsheGVy88CmtfnXKG5CApoBD77911aNCZZU9+BJM0te/cx6/t7+Tgww1DRUTjnnbcWvT
VPYCQ/EvSXUqgMC3q6B/+foS/+ic5pH15zVuflsRjH0VKapPnt8FwazAUKLkzUckgpTOgjNjeRS/
OW9+Nprnb1bkhMYqJN1cs5YTM/A6hO8qhjDO/0g5AdnTOP4uXvn3MLx9grqGWJOoWApNtwoyNkfC
5Am1f4nMGgVMs2hB0g3aQ1I3Bzky0eweGlpfNfAci0OpCMIMgKot5q9DhwVw9FdmDvkxe831b97t
ZxPl/97ZPwnUZhr4hV83iP/ZaIOs/+/cNeQrogK/fsmfPW9dZ0cI8oOejDjvbf9YC3qhqaTKj/0L
81aYrLDrsPbwpXz7oz593oZkMFi1eQt6C+k1K9WfBjXhSuGmw6Wj4VIEGhl6pW0ZrxK7HkHfTuqq
7ckffBO7lZI8NjFC4bORqja3VATVNwfUzyaLP2/pZkUyC88aRTH1L4L1JqZbsXirzbsmO+o+O4Du
FAE8+vpp/64y3g46g2QuS58xK4Z0s+hrXlUoXqPNZgGUwdMiCy9x1y69Ecfndmw5spR2gcE7mmja
wJwYiVmlxNePjmVWywRhx0gYLs4APIOhts6QcBnsjfJu26OEshqoJMZECRK4B3KS6LnqgNuPLLQI
2WEZ+eEOHtvXv+mzEfTnT7qZ7jVLHQc/NoVzMXH8gU21U5ttge8ku3x9ofnT/+LZ3U7tRmboPgJn
4dzL26h6YlJAQa0Nq6+v8nvm/Ooy84z/xxcRZ7EEwUgVzr9fDFZZpr68WM3jVNAmJ0xZUDvQ+vHG
I7hHalApGC9RQwOuoIb5YFqnXjuF42WIdoIH9iVhONNS1GYF4MfX9/rpDG0RiygBvpYo6N98vaU6
9HLgJdyr2tt5w152yTgSq5MIuo5w6974+e3E+U9tmGWBgTtbk0SJhc+62XCUo6/1mWZ552m6y0fb
UO8k7zCjyhAZeVfMx0Z/DJDqkJUESkzFf4D+O+agcIiCu2oOASpfrU53x2puXWMiI61C7BdS4XDT
VGdLxNAQGkWSMsptMUvlhwNQdS36OVBiaT4m2jj+JageC+OooVAywG6QUUTkKn+auPqyC3ugr5+0
Mv+om1GBFFAiXBx/L4vGzVShZv7AjifzzupUgo+lmbYVjFdZuSid21OwVra5SeariL2fXnVYLdXo
TjVPLY5sN4J9I/XyskeDSQ8K1uDsW0C7Szn1V4cWpPMCN+uXIRJw3KCrCZPh17f/yURnAEhn9hU5
9Mi3/Z4oaXAc1bJ1zqLXukMc5T33/YsqPeXhJSpIFPpuUvhnCTNFllak0Ro9BCQzN/Nc4Q19Ekx8
RGwdlKwmDmnef3f405itrPibKeiffhY6Y40mBSAJwFX83c3lrCxTw6zmOwCqPo6IQ6HzebgN6WN3
MDewJ4Rn9oFmtwyKXxrdODWeE5Z+pek5/65i/s98yL3Q7JMU9k6mjg3t7/kjbUot8WvDO/ObITAn
wSmEhsJKp3wX5vB7tfhrUHIpQ2bTj9AEabh+s1mS+pokh8Dzzp7Y2yKhUR2tKNYKOfNthmYtHFg2
gdn242WqTpr1KAbAUPBH1pJtcMr9H9LOqydurt37n8iSu71OmT7DQAyhhBMLSHDv3Z/+/ZlH2hvM
aEb7eW/dB4mS4LbWta7yL6V6f36dnXr2rzc0/fmX2OlFvpe1meQ6XT/1z10o+sWhRh2ouPDFf2i+
TF/865VmX7zsgmzUDB6d6Bxgr8ust5Tsdaygqpq9aoApPRf8R7SK8e0Qk0GSNO08lIBk4bT/QC9W
OiYBcMKNZcAs8Px7APk2jxef9zflOtSe9FJmQTLtYY3mdik5CiECkhwHvdfBrWlxoNMepaJAzHyt
SG82zmZxEKBf7QzGswf4OcrfuxY8SnDwRLEh1zx0aC8W+YCf6VEfX3oGxrV09KqP2n3wveYqVe4t
NNSGnuAxPjCn4JUAVTMn0TM4ve1ec18jrGtU/VgbN/740OF/UAMoK2HghhSpafSoVm9VukfLbFD3
KfD4JrtpUV4zrLfBcFhVSuoIFIuC5F/d73VANC40r9Z9V8iK1fSAAoDnpMZthlZL0B81m5SGZKZF
DLaNlz1NQbN7VRQV1BvdOmzHvO5dFmCi6X4lt7AZXOK4aJAvB24ySKB5UEDtakxTr6x2I1r5mN8n
KLyYCSRxcWtz8AdoDCTym9lgwsgErxt5AH+hsc+gXKYZAOmCgwYl6lFfTwew18U3QnooOwRTwGO4
AVg0j+krx8h4w0ci/y3oiBrBqrHg3XWbCI+S6XaKCPXSRUsPyOg/fOisGTyGWjrkaw/JC1mscSZD
KPkmkiVsS4u3ETZ9lB4zExJmFS8jQZYHJa/3mlUG1b+1cRbAV1FBBZ0vFptvxfDKki3idAmSYi2M
o0TSUWblakTXOOEu+Jihd6MY/qZnWtAhCZ3a/2J+btn7WEySSCNXTtmCo8yzmGwvC8SNtdhRUDYq
7H6tGNx7BjKJLHBwN0ZE1Z+ZV5oeLZXwtsYayhaUP7RrlfCJH5WgZhWbPa7qyVWLdtPI/M5PoHIQ
QUsUH7oQ1hOYauNOzgBSZOk1xXZv10tZw+slQXQVCooicO8FqohtH0Vx6ur91W2P30qa51s3AmaF
fYyBdq+Xgmol40Uuz5aU35FssWZ2FWs7CuoNXwyWKUaKj7YORxBgMV7200dQPdp24ZObMBYQNMzR
Pk6tF089ajmK9Q8JGYBspL/a0rwtAVCNrgkkJUAlJvmVGfmqU8pr1W2uKalGZKclY68hUWPXHh6C
yLqKAfUBOq989ISP4SnVvrQwCsV0QZH2Mk2U3PYOTR1sg/JJREv4bclfBoubErgZWUtjOxwwoaFg
UFksXWNnl0e52Xeesa2BLxbKXxNKelahG6+twsRcRcwFB4qi9gMrKsEoKoElnCJEq+6sRZWYy5yG
WXCQvP6Xkuxz+ikok62jgCk2HMLmKSc22CiEZbmNZs64rLEnAqoPbnjoq7+UFuoHlWrYvXoD7SHe
X9ACGKXgHbViVaZ7dpIrq0tCSVvltyFUIaG+EBc4NnTjiGaqFG2YY6aGta6x7AmiWyUu12wb2ke0
cgoJCmd3TG3gVOAI5Rjd7GmlgKIPjHKpu68mGZ7ui13Meg4miBqp6pBncEwhrksv9BWmTpUWQXaF
04yH+8LsqcOGJR20El7X1JSd/k1nv+rME6TkQEgyFHkvB46lvdrQbUV2IzMUT2GtmIn6WwL1KuWP
sBBzE6UUhIRcsOEA7kzWbgc4EOtqTP5uSvFkgKhLkjelrEkhH4bRdCLrxbcExf99QcCQFFBFbAqU
0q49hHpUA6wqAt5asKmYNCg9AU2zV5nAoBy4oQ8mHRmbgT64jIPQ69BNPISElhDcK+BnUluxY9aR
dmeASLT83424swBld325lzrrsQ+ebUbCY1HcWtmrnt/zkuPon5K1W4thi6qV67jtoXnU1zkqBzG2
xImFSLCsM5ch17KdTrOWSpxfC/0JAYlYyRmQIcWx5gdFApJcKEAY0Ghu72iUbsNuYgiEDCH/clQI
vgObOJpU24EwhymCMgBS9RGA8/hQak4OZSvBYMgsHbleqJYjkMMNuQmbiE6jEvNl8nTTXVc2UUXC
7HKCN+wVNEHArdTms2Y5Y4NgIThhhgYhLzRl1hMA22dj0T4bUWJQfH0b+x/wdpaaH2/BJk1/xcV6
BjMpPTL2LZA+q7q1AXKFRJkYdeqPuLkhjNDqU+SXOHlDMg4NCkS1+f5trB5yER9oxCl6sKlhGPBl
PBu/G/89wlJexrFD15DeogNfeh8xYqalofA85lZMLYpqWNooFNLzchlw2PJFRcfPbO1HNmeoms7g
hfaAPEtpjLisQaDLpDS0nTQsaSI8HLNAbBKbGSGPa0ZAZZNsz4DOaIM7Tf6rToVGjxJlvYmAr3KI
YCHBEG1SoTSZs5D5TodMLcy3sAUXnUGCld+UyNxFxHfhDos2OJST6AB+tQq4uPQYNjf5eFeke0Fb
zAdQE6i/G5BRERG2A66ZZ/Yxl8xDIdG/AV3A+Yxua6CukTVr+NJ+LC8kHoBURFOQoKvsqzyuV53p
/+VOaXsMQw+kXN6E5CwtrX+rey67jYdflz1UGNBOflFbwjvqJ8Ge+K+Jequ5z6Ufr3CttYJy27nv
Uz8bQeiETwFndZdFDP5QZCZWN9n72ONvr3/4sMqgEU0vYTr1s+aoGhgZta/5BPACWNvY7W1O/hMk
LTEWgZ361ejVx97AqT6pFn3f72I6f0VmHZL3Ou8+RM4PHye+nLQyhj+Zj5+h74KCiZ5S9RfnFYGQ
xyCQknTXyksa5Ad9shwali7uJaPdrehaMJKZ9LE15XbwX4tUhvJyN0IfcBPk00CK8s9D0rWCyX/E
uayNCIcb1UrPoWhHyrGrYdSW0cGKAd2XkF+XoR8gX6AfqRCWnEea3+zsHBk34Fc6kPGu1NB5Ow5k
E4h2rM9nuj9bEFOiayC5ZDDVAVE4K3eGxEzativRziYjJPNEvCgyFkZRX111zb6A96JcqMWnffBj
n1Dp0Vmi7SHmLeJBkr2x63DQog9EoUeRwQU52ug5XWxu/SiceTpblhnuw5+kjDW+FzStpeRDacSu
Q3OFA8cMb1LcFflgHHoM5iKAruff56kKCtCoBmYUV1s0xL5fsGhlZTBcA5nlFjO2jUbqRhkX6A+1
e3f+Sj+nVtOzISDL8ACgMqSS75fqjc6wPXUU07ORQ3IEeyFKomzE9o2zVMJ9JT7ad7l1CTV88qV+
ufCsY6iZtlTZgy6crntR9ftKABqhUMtooR0FCJg+ujRr/dG94VFpRtCz0ulxQ+n8/qh6HyRFVyC1
wHToiialwFcbnVXX2xqAuxqHHJC6iL5E+iAufdFTT8vU0yauA4RCIOL7tdvCD/MKpR+HhphS46KF
hp5TQuyAv9U7FOXnP+uPLun0qF8uN1tAY2nmst5NRa4nk5CjB+I+pCH5Tfj8/3ehWfMhtiMjq+hK
Or03pW8ENsab9aXHOfH2phE9EHOGuUKYs8ep21EOBp8NSAGtAkFM73BDYv8J/yNq4LFegkD8mOfZ
nL30rAz4S6ZNAvn9a9m1qzR2GNK9MeGnA0sdLfJZ9Zhrxk2WwvGoPKcN5U3pYuDB7q9kUBI98wmO
noIGhIqXUSrjqJETsa0JmRkDtMGqKQ+wg+QwqaHg3higgFoNy4pw3w5QLCxYnxiYcHQW8F5SIulU
GnXQRmK4sMS20nM5pKu9mULwpIVmpNzcjeaO26jp7qdejsQWsiC2ui1K1Mbq//yteStAW4hLMnOi
2RoeRSiNCeNeJ+heoTZ58kGq3+z8Ei79RPAz6WNpBtYBOoFpFhgkJUlyRXdRRNEeGb8V1S1fOoFD
4N+ef54fYB3aRzRC6cyoIHYwYZxdCZACLKWQ2FfQOPInsqx/69sokrbh2irBJHUAbLK9kqLgadJ9
AZAc6daiwKhUzztgxA+12dz1XnbvtY4xUieDcQsAK45JPfl1a+mj0Tx6JG0DP2YIVTpTiwitt8aT
V554mJTKLAwWwTCrFKxplcKrVlct3mXW/VDcx9mdWinc2b/zD34iOphwryzM0m3mBvJs045SQJui
nAIhUPZ0xXaiyGQjnb/KqaTg22VmfcC6TGxXMlsifA+m9o6DOrGLq6kfS+Uqu2CjUByE4PffXJZU
ZJqHM6KYc/YNe8yDyC7x03T3tLME/lIo7XJ+xnjU46k5aLvevL5w0RPpiKmyhDheLBSAPq2vv/Q8
Ux0dOUvNhBOF9wEW3aV+r6XH1i9/FzY6xYqPEcnewLZI0iHcJcpG9l8zxOI1VfndVOaatvxkwnT+
rk6Fza83NTvbLXoA2dDVn4fOBOHbJNJdmK7KT7e0S83+n1gqdtPnuJ7Gt0FJNltVbdeUrRs0wjHb
AL8HN66ZChlbt8dRD/v0Ntt7Jc3pdPJXICcP8KHTL2p8nAoelE6MsJnlGz9OCrWfJjQJ0aJvn6Zx
Pq+2L+VVXaJjjkTy1EBguWvypkNpQbYl+N4I+OvupmIq41EfXBrj/yAATUHG0CfZEUNjicizIFPx
n93Xo+0kKsGhMpe9la7gSlHi6ijdT201HfXfqdkh5bjv4gCaRtc5jUM0Csw6/dWU3bIv3txIXTK3
kGkAqnTNMgQ5TJyOo8THZ5NfnF86P9RbPm+b4Q1pIUppwP6/H4FjnuR6hLytI4k9G4kUO8too6NY
jhm50qEjbnprakQwckJxOIlKIBJsMhk2PKQ7Mew9EPwFPb0+QLQf3Pf5G/zEbs0KANbZBLfh5jiM
ZjmBkCKlLIrSdsxkk6UfKDxT5nF+LYz4CDAVQQXZX00T8m3XrtN/Xft4/gY+J80/b0BYglWMKdmc
E5G4wmiGvredtthOnXWbvgWlc0DfrkSb6b2K72xivRHSe8BXGBwQU9gCmSjCeqBRvdOFSg5Th/j8
jSnTOXzuxmafzvT7ODUSbixs70mYiPATDEradHRxae1QkycxHER5ZUymq6irXsq0Ty4e2BU6InsW
GNh5KBiiUFaLNrKdGiWmqE5Whg73Hwliixei4RNFB2Bq0aoUvEZYL6ccp6aEq/OIAAFXxtwhmGhg
7McupX//gF/F6G7Pv6cTIZtJqCZrtmxPuL3ZxkybTlIUO7Ec3TwMPe6gK44Jd7xJvZ1/CU/wHy3E
2Uf5cjV++X0/WTgAu4XB1VQ5QQNcXgyq0yJhTy7FGCQVr0GO5TJtmia9KeOGVtOTggmpeC77DqXc
x/C3Yr5HJNcW/NU8exLdC1OKmn6VCksQu66+FvTenvNEQUWPfwJN1iwZNycVworLFCX2OLpuxx4j
2vtSQBMiuTFfp6YSyWof3WU0PGQfPtY1M3j60GgyFNZTIapNSLMJoQwTJcKaAbUyBgsjPaRYRtbt
jZVvhg5JcSQeqtje9mhcNJKyRAJGHif9mtdcshY+dvddG/0Kul1KnzvDhRKFsDF96oeG1p35y8ae
FS0cz47pepgLjYKMcY7kBVeo8dMCQ6czNFZ5VW4EChhBfNUW/OVjLAfrcmh5bkZ70SKQnGyAYhq/
47444JPVZtfhsDc0ECIWYOrqH2nghd124sD59l1nQBE1LnMk5viueXpbWAdgtDqN7U6++W+m6bia
A1NDtRds+adw25cUw2xabeiH1HK8dA+wNBweAVGSuGmcInZxf35z/BDzIP7TpUVZzbAtvBDmx1Zp
VYPcSrbphGq0yAamdAMUQ2nnIkzZSgc7Qq6dIXKm57cp2tfo9EplCRMO2GN6LStI9cg3GkORtt6N
HAI2VDpD/LZL+ugYe+UauhRF+uKqt3GJNwXqEVm01grptewf2hYdD/GMRWCfFa8CSws9MPeGjc9k
nm1sXDxC6Veb483Wc0D+TnMA/UjxNKSZgb8+/x5OpFBfX8O8Eiy5YpDQBqYYYTl6S7k+wpVP2adG
tGuQOiwvObSfXFD/++KV2YLq/HEcIEyZjl0inuio6B4Fu7h6B9Ny/tFOxr8vF1K/RyStkcbO6KTp
C1+H2VEa7zzjvc0IgXfJpeTw1LXgnFg2sBn6H/PSsWrQhTHq2HJSzDrMe6xr8gbkgbwYJ2OTS4v3
1EfDAQb8BfAk7YfmmTzUttKOfLSy2tUWfMJopWI1Ku1GLO9VoEQI6px/l59fZR7eFZpowGpIR/RP
GbYvmzOyPMqdlq9mslUqecH1zOwtLDeKfSPRWTPvA9Lw+kIF+xNOyS7VhK1YvFsq7zndxHM9bdBK
X0BdSxa++S9S6t9jEqCnnde3SfVSMeD3wQwKtPcG8FSDn2wnJfjql9CjVeMWdwk4sQS47ZUbigsv
ZUr45++ETyBgkUydlDn6PtOKxFNr23IIijQLGKvQEFeTC8v40lWmP//y5kUZh1zawGNWA3B4R7tZ
Yk50aQGffNNkNPS4aZdOfoHfL5PLXpAaNUlVxLTOZJqgtdOYQV+WqIAq1bjR1BRDNFO9hfiblNhu
tNuo3Ifhx6RsRxWfDtHvOHL/dUV24Q2cXHw0ZRSblz0B7qfd9+UVJK6VyH1cWMBMsOgzHKYUV537
GGJdhmOxIq6kisn5q2Q/nl/1p/YZSi40kHkfSMzPMigzzq1SsXsL4GG1n1SHtCc1QpfHnPJ/mNsW
kMkLPajPvv58UX255pydZHYIFkgJ12yLeidrTg1VE4kxbGoShZgsUOGCxVY8yeiTKpK78MWvDvsV
DRpSfEl/9Ie44nRIChPYP9ZrwALnVT+tMsOI/ICw5mPJ1/eLFok5b7qJ/H3oH6K8XWroX8irPLIX
OSzbKkCk6q1qD40w142NONAQrX2EsXJThvbDBDWHYD3CfvcgK+IuaZQ3iZUfANmc/3SnioRvtz5b
M2nrJomthxaosT8NydqEQvHQJ04fYWLSm86R2rMRsRvUEv8RlMfKBr24S5php6pjbsMgX56gidZc
JNRUaSmaKaHa60EzRJSUoCLD8NVX/Z1WWf/Csnz1UbezABOJ9sO3w/tCZNse6R259BZ9gwErCK/4
Ls6LpwI3HxAuieO5xbWlFle4lzA9M6oLge0Tpf5jEX6561nM8QxXHzSTo1NKbq3WWOp9tOplYyth
/MG5hM/XcwL0xNsqTb2JP0YwX0qKwjLGlBm6uL189EAAsCXLRP2jAGxVwyWt4f/mE1vGFBc4eAla
38OC8LB9GM2IOftw05WPFgHYV6JD407IMKw5ioOdySuQzutogG2YIYMiB9cGOIALNzIVnD9e1//e
yDx2Nm2bFXZOjpyCddF+u+GOL1zKxVUnEBpB++7Tu27AYCXDswpLgEtozNMfbJrcMVHjqeVZK1Kp
rTwJO7LZtrGWnekh7aAscxwTqmkKDCyiGONnDUpaMUGNp/vxaMOjSoqyYSPfhOB93FHg1tsvZNpJ
4YjkYoHVtm1BO8Vu6dK+OB3Sv9zwbHsKya1otbPCIqxzps0gj3t2ZV/dyYgFphhcc5aGISirS7Zs
yqkElHPEELwt+EzzWW4FxyzRKt1E9QPNdiYPwGZFhj5ugSppVvySSprYNBBqBhkNyoN2BkEFyMHQ
YucIBIP3zOEY784vIv3ETMZi9MMAwqC3S87zfTVHldEPrUTAAtrDfFJdJs0EMEMSTB2W+r6gt+pH
yUIhTpADNPTqO9AnuVaispgv2r45JnhYJx2TFTVcKbCd62Lr9zV6VcjX1fc9yPVaew1BFCoaNpWe
ki46qV/aZvJPkoBbAsIEM4P6mKbshW/cYqCOeTcSjZSYdf56/nGh7f3cNMycmQGrCLbLP2bAblIW
tVK6xJjCuOorcJ/lvmjCnYKNgjF473Y+PIZDBak2U45q8pS0w4OhDSEBr7uSxo/WEhul4ekxblQl
bVfceFZ140UISVrVtRTEOxPTMMydOHNQbkHNIyvNnSJipDQn/msbH6IhWIV+czAVyKAeprlYvjHp
siYp6Xh4GEGQtgUethjn1IDkVLjChm/+lRlAlTHgVBzR5RqfUSSEQoJP3ZYY1TYbjcOwbp5GdA8x
PhzxJoqBBA4ahIo00W7Xplo9VB66pAjOhGb4ooz/MoCvZVUshKRu89r96NSNoeJM5r2USCrFPnYS
AlxXE9FdVTY1iotNKR7AqiY1TkgaWmxGZDh629y0VfI86OmiKky0pv+2lX/UNX+pMvquJk84mDLS
g6RgSZCVv1r2+7TXDHrYjQfhBqBeTvgMAEhJz3YcXHdeuza1RVMhaJCVznBvIRPa+GKtBkCuhHKb
+fmzZTaIuhjIfOZHMMcZ8svVUkWI3uatfN4Mz6LVpI9Kcj3dBpjJpYIwfUE/TOLwZa/n6AmYaBF1
OlR5ZkUg6BIcRJGaF5MDcM5vq3FX9Bhlr2u1vm4lzMytzRgn10nq2DV24oa1d2VaPigN5W66zXOV
rdEDsvKuInIMtB3AX2KP8qRl9q8uh62RYREpdl11U1vpgralNfUNa3eNyAtWbW2Hpr6GRKdoHCnr
bh6M9L7Bt7DNtd9JBrI4RfxujG70NNoIRV756I3E+BNSPeF7FfXo1uBbrAfGhd7FqUkEiRm1JsND
7F/mEUySPH9sa4NirLKA7V3p6hH8dw8UOunja7l9wrJ28O9Ab1RysqlV/8L8+FSxQFNRgZTD0YsX
jfo9VimRa40uoDGHRn16XWe3Y3GUSnsXRR+CHCoAUGw3q7YmgGLcW7evKeI/Fka7rb9PPGOJ+vml
W5ouOTuDJ2IfkwiaspNN6vdbSqQqr0szNJ1UYpOUy4yuNbZd0zCEHGU0UWuIdjnmy8Pm4gzkRIk2
cWOZNaqKRkCbhe6ya5lDFtQn6PWCMRm8bQ4mNryQ75y8Ck1hZiwyI7j5AVEVZdhloU9l0Ow91jQU
Rtt6wUDkfGQ+UfTwZe3PdBUO1Lzo6RsVMmhEXOa8YKQ5ddeHTc3J0myiFM0G5/zlTpzGXy83r3dE
wUQLiDqJAAtF2nOtHkM2qLCXmvanpuH21F4UgKrgCM3nGSKPx9TQuNIQJJsWpf4UWLULeK1FvayX
1lUDXWSZEJr3ApmSFvXeY4D9NRyioLizQOx1D55ngqjcddLfQlJBUguQLtVeytF2bNE5qnbWiMB5
qOzqyt4HNLM5jjHLzOR1ka6Dfl3HGySXzWcVWgbxDGOcZK0FQI3zCzFiyp/m24FSmcPV1JAGmPf1
Wt/Ss1LO6E3A4NrQoAjNvbmTlONFksp/+Hc/rjXRPyaIFe2D2fIPfTsRHYMSqkTNKSyqhQTvywod
KClnXDRJ/Xa/RJOgwPRuu/nvqRbLJUCRetFtSuT4tIBqpwq2ECuQZx3N+yTXVsLiAF/GeOKiKIf3
dIjQlPcU9DhSPQsXuovYD6W51hRCrJctc2zqmMgWIB2hnuT1Vg2QIwTEn1SPZjbC6c7pn/fb0VCc
uuuvQ9TENGvRyx298+Cp5haGLFlKwgVcIr0CCQ+VcJtHzd7uVxqdDsl79yyLKU+z9rwHEE1mcXBV
dPNwTqF8Zdi9hIViq9ERdtAWTPRY6PeF3C5oUwydWOtkFXTv75RG37D9rgNEs9LC3UK00MfXSquW
vY0++qNAUT7ROTvwzpwAml54XdUFWRCTJXJVD6V299X3b7WqXYEmLopjmRm3SN0mxZUUPUIpjrwX
Xamvcgzss+FfDKKDr7OUWusqN8J9HvoPmuVINK2zTtvEZLRp0t80bII2MH6lhkHSwxREGo+9KHeh
Yty2QIptoU7sjasiiO4ke1hWgOGNUFkFkbKnwnLpSrg5zVU0NabyIi2QSCHNNGKsvJXrtAgQKgBR
nLXrIX7IU7GpAL72wK0nvKg4xqn+PnoIM3sSyKIEUdgEsbroykYkUmseglb/HSf6ryrVEEr+68vy
WsvUpZkco7JeKOLufFA6xTmzWc62TYoq6HfOThORa0PSafVnARw0d1LKUao5uf1vKg4qkKhKu26M
N+BgGssshgQnV04Ps1rK1yimaRdC/6lyidMF5QVDaJO2yAyaFJTC6wovMZ1RTnfVgM0JrgxV8aqK
u0Qt7yIw95A8PIT9Lo/2pmedb28clbA44WWQ/M/K7Mq1KzNvVdOx6icLckko1oaG1wOzK3Ptmdki
txDKHy59glMH+pfLzg/0vOmy1hSwFOArhO0GAW9R/pHDxxSxoEA8FMa16PEkvR39SxXiqRNQQ9sI
ZQaIsKY9K6atXop0EQ+mk4wrNT7oUY6iagYe9iHLnptgWPTk3BcW3Klq6Os1Z/WwFUNBhgllOoIh
owfUSrRoBUfGUvPElVf8YR6o0biiwa+V3XawscCGqhGU3SLMlQtqCadKUfxceHLNUiEBf3YbvvRb
FQoazepZ/YZ1G6T1LwlzM6WDXuMk6V7FKD1kxB13+ElssoegnIDeu8DHCIx0n0YIHA2q5eLvsFBk
5ToSB0WuaVvClgn6STI0gc4n2tc+M9HOx3QJBVjNiLa2QHy5+itw0hpDPMyWRtLuNPWgdfJKeOJC
vX0qm/r6jLMdFQPFV1upNJ24uPUz6Bt4Cq/ai7ipU5dh3zAbYoBhQeb8npbyRQfLn1ZxL+HyYSO8
ab+Z6rCear8mIGZOGkQh1T3kmVFbui4Go8PDUNg7v31JiNHn19mptGCiDoMHpMNgfgrgffmypWxE
tjm6hiPVUGXkfzQErPJOp6GtRCWZzuP5y53aSaAjNFjLOliDOU4iidMqG2DvOni/APWGtIH6RVds
Y8y+IoBU2dP5632mNfNYheK6RWXCK1etGWgmSbiZxMsohUleo3vDfUXUoMZdjPPYwiggpaq7lFie
PCzYKypgIg4MBKi/f+Ohj6Mi61LTaaJ7mKWBGW/APxuo+FGEcUSI8t9UUHu3Xoyhcrg1670Wb+Tp
/K6LvQZM5vxbOJVSM6UzFNWCDA9W7Pv9aFLvpSbGtY4r2k3mQXAF46B5hBaafHfnr/UJTZ6/cU4G
MmtLwWV3Trq3W1MNg5CLqZ2+1JgZJXmx8klve739E1vhqujeM7OBSxk+I4Qnj0AzRLnsu2dtOdJ7
N8CnFQjaZ/m79txkh4A3p8YLE4T8RJiUNfQSkIaTncR/KDsdzsVBdfdDZF+5HhCkt57sLL9Rqgc0
rzrjTcEpF6uRgRf9MtTbqN4ltPC6yNi1RQCbZluAkCgzZala7TLYkaO9TTooFa0bVzPuqXcnoguC
fF6+4DfrCqH8ymtvh0vmoieXqoVagTrxICjmZ1mzyMowalu6NkBHye1E6y0mCivQPQq7XhRXoXpw
m1/nP9fJROLrVWdrVcoZVLh1ajhWf7Muhge120KmbEa4Qe6EdviIyRqntsX5636CN34sEwQZtQnT
pjLg+r4m6S8imBVLusMG0UfQ4bAwUQ4dwkNlqmtFHxdoyV/54O8yMmGvfYlweerHJXTQUsF4aJvj
whS1974ttn5IDuhuTaW692nmm/2bOWQLFRysYInX4PeQ5Oob68KxePKLMQHHAVOZaBafbPgvwTPJ
0iyxk9xw7ORXXh6H6KanKccCdCcU/FHoSx9n1/Mv7hQMEIExeB3oTHCOzCWwhJXXus23cXK4cDDM
4m6bdN3GyGFOuw6k465Z9e0dYJNVkLXXEaYlkQZoCmT9f3UnU88HCSVbn58dWQigzw893cl1dcs3
DKXmAczOpoVlGkHJD+MD9YgnRVeG1BwKo11mdneUMvqFUB3P38wndH22nvgGE97UppwHlPB9PUWt
1qdybGlOO7WwBTPScGEH21pnQDwGy2IoVnKBv5KW7xW4zghA4VDjPmhID6CPkRl3U/9QQylY1qQF
mQiJLGdgstexeS8yZ2pS6km7gb+zCNkRF0+qEyfjt/ufHVSxKilhFgvNwcopdF+1VkHI6GDpx0rF
0tqkyX2hz3LpglOi8mXx1nWvFFVpaA4EHVDjvgUHkgP4lWCT6ERIK7i0XjR+4s9PhLQ6PXZQ+PPU
p2sCbdBHRWOz3ykGpAELvXMq8cTGAFSBAh3vIZEXxOIGyfQ8RO28W55fJqemwLChEBcDoowTwKf/
3ZenRk9QjfOkBjwhboCKwmWG2/q7Kx4Cr1yPOqa5qtPlz1Xs9IxSBXi88pLh6InM/tstzDJ7Oej6
rrC4hbDZ5d0LCa3wL0X1KWr/eNVfHnP6+F8fs9Wsrnbp9hjhi6h2IJCsASLRm9IxBESZFhHzdfyv
F//Ov94T2eTXR9NmiUaGt7vZZzmXDeiGJzCwbtuIFqv7rDc3Snthz5+Kv98uNztD1HzU61KlzSrL
Gx10mr9L1AMbdOTYHDH4aZw8ky+toBPJ1LeLzg7MnIgnYYzFAF+6Cc3XXjrouJFOl6QIVpQ/rrsr
1KfGQ34RDxDo5oq95tF7018P8uv5931yDxuyPU27MSCb42CCKLbHogVlRrQoso38yPPX1S/KcOtX
c1FA9RObMF9VGIXh+WyqJgKCs/dtM0AxZYxRHMihz+WgLJVU2oVujQ5VuMjLbqcDpgAuabpoc2jI
6KLVPxl6dy81ZgBWd20DXW3ddB2CUFCUG4x3cWwZHtVkWWAapODwNuAR03YrNfBWg2wsTHFjpJgH
hteFDu69uvJ8NCaL+C4rHw2fAToa0iHzSwMIDLrkKSJ7InueymWyJi9ZUFH2zVMQSzemjjdUAC4m
upaEt9XdcNEjFzAaYiEPw6qyb3UbBD8lavhRymBn+At5d23gqRVxMNBez0jI/Pq6R7kjpt9ltsbW
25VDvteYInQw1FrevPgtowA6KlearT72+p8cxlhb1xs5qpaiDJZ9gv4HjJC+f8v/WBPxrdmmaoGn
pNQ6mE8s0rdWxsBKLBK1oqR+MKr3yZyqHz5MhAAhz+lJvIyZJ4XKn7R8jLO3QH3owpHk1Nhl8rBr
Xf1WoD8WWf5GMkPH7N87Xqzv68sJMOpV9g2GHmzO2ouuYtZp4P6JyJwZMvvYbEBPasfsTkfe5P++
VuGeoSU2SVbBMvweknKGr/R6G3oI0lrzrsELtsmK/8VjYqBG8nD+aqciET40JCcqIhhgtb5fLVHg
O44uJRjvHquOCaWsFMC9VwDKjUuc4hM1/WSW+j8Xm4UEu/C7JvQKpl/VdRkfLVQ6UJmVducfyZzu
eb79vl5mOl+/BHUw5VZX+DwTVj+jcY3WDWKJW9eYmBj0y2MQ6mLRl/E6DRE/MBHh7h9o51BJ/Mks
e5nDpwnTP52aL02JfZhct166yzAiDj7colpVcf2awt2QYidK+lUijI1VP/TVdUoU01oMsbJwqdB9
6oS08Dgd+4wFiQ4AchJXQ8mQPsRhOYxgam7LZpkBW7Y7LMR946q23Cv6kIG9ZxSwoQuAzlO2UEqQ
Yszphw8XM2DRXPX2Je+LU6U4zDhAggr1qA6a/Ps7IxXxakDzptPJf0AZr6XU2EQ4d8ngN1T1unLf
QgnYVPq37AEf01EPj+WI+y6Ri64awuqpeSENOhWzdXBfsgZ3jJbybLFEVVcokUGfKbBvULbAhLBU
xoUcvGjF4bNxmm/Or5tT+QZ4M1UAl536p9Off1k2aa+0JRUgFZ6JCJTi5BaW8P/F5v56jVky2atI
2AQS18AeYepG17SrOpK7O6l0l1Z5o0mXWI+nnwogMOxcaJ1zgFMD9ClMShpXsKGAjAf+3cU+zqVL
zCKWLTdpZ6b/eShw/pX+DqT5/Lc5lUzAbfifp5jlaVFT1KPccolAHMgk6IVW3kb/f5yd127r2pZt
v4gAc3gVqWzLlmzJ4YVwWIs5Z379bXThVi3LglV1gIP9cLaxSZGcc47QR+ssbAYPfr/SpQ3xnyud
14Bc1xtE1FvaFCpI6Jz4Qa5/T7RbhQervXKxSxvivxc7230Z4CuKvOXl9M0ybbaAf7RjZ155dtIX
4/t8Q5xCSiY2ZLw5vkY6/vmyI7ELc+R+2jSKoqmjo2ueU3QUkH3hBpzZwkeTYWT9Uh/2TD46JvEI
kTDCYpI70yGOQ47zwgJUG29ex9ZRA042AlXr9JnYdSsXoM8AXrN9cY370K0WQWLhyj1nZB1PYt3t
n4ba/SPEuGIZx75UmFqH/woEJsj6OwVuySTFJ5a0XcW0K6rkRvaUqH8qqt05zZJKx1MKk8UwvIsr
d1WpuDgFh158CQPfTlIRbBAWpOhrw0kuW1JJbBdx1228RMSORKQ0jHJQBqSXajhAjqhLRh/nw2aa
wn8bk9uWigDDSjL8BcxZ9eRRd5XNEMDXR5BZlAvFxZyEAaOASVBdeNXNGMJ1OMuBtCQ4Jsc03UQQ
dnCpsoGARQnm0mDMpmnu6U/D8sijtbVHHBg1IGDQg5bBLqzW+HErzRLzNt27KapbqbnxiF/iBV5v
4KV5I2K0bHFY/2MSGWJ0Ou5kaTcFNIOlrlHv0Jd8MSz4SXW+FlDzJ1aC4YsGcnaEGYatGEGjmmC0
WL4a4im23qF3VRnUL3ftI8yTI0hM2FJzvCVYnGFPZtW3Y/KW5rixeJLjMZkclUD/o47gFJPZ/CPN
yrVXlTO5pl3J4zxKeNaLCFujD9hzGDlNoZReP/2+IC8uffrjOopD+onnEyJG2NZGLVaUwpNlHB8K
/56l75fHxr1y4FzaxnA8AMmIiQ0j4mdHoJT0SjfKXMhv9lzFMu475dpYxqXd5d9rnC14o2q5ckLR
VxQaZneYpAsM5s7vEjra5izG7CIqYttV9ykfvMRHjHPrpIyYvqbCGx7McSsTYfz+hC/VNjGh/J9f
fnbUWqoXRJnFXUnmOvfnNdXl0PswGgoq86CaI2MLrByzniu739fA/fm+xHQKDR55soH6kmv9sy91
QClKhJ3qvjUxcfKD3eA3NHiIoAh/VWWZNcBIS3rkUs7cQLERdBllX77OFWst4D1q3OUMDSqpsk1R
GarSk8pjytwPX2tnkhIs2jReNdQX/c+CjrqC9ZDAzD2Hk+WhWhG7TfUEIHoaEzPczyvPdHpmP36b
Si/FkuGFQOb6Hk30neBBJ1LUfamgLhvnbXbXJ4+ejwfU3HrVrdsWD1oE/YDHfr/ypTNlmqn5/xee
1tM/D7XVmyTxXS7MQuZDYriJ0dWrh8oPMxgmHCw8gmT62iiCf8w1hWrsD3KhqeCBMKzB5Gm0jr7y
rjHbGYxHs3stVIYWUExU5jqoA/hb6NplKr0kkVaKzlP46ITnQa/2+QBJT1l45WsbN/cdaM/Y2kvD
WqyA9pEKjp3r9LjNpgkWfkDYk1Fl8PMWG41VFPq3VtfdojR2Mhc6W1ixG61VFs9ImuciS418R0TV
GQwuO6OFGuTQ9vvWZaS1k8CcocW4luVcLLcw3cx8E6KpiXL8/Q0wmjxIVdiTWqZg5OQXL5enEC8x
T4rHHmaisjQWiXeN93tpb+GARy8k05+19LMYqTNQlMZpzBtJll62tJKjVB7I5LT+kWTu94/sUnUd
rc1/X8w4+42hGAZpN0R8X6RJXnMIsXYPWuDbw37i+3kW6yz21jnrkpATArxNRr9So2GvqtfmGb7K
Zd/XGumyNY0PIvSYssvvD9xyQ9Uaek/ZC9AlC/I82peBrDv0TDP9PbBOYw5ZQSl3LQtOKNVFSBeE
SoHZ7WmQCDB2nmqETxHjQtIgLnDUWBcps48d510P4VJcI0xBpFLQ7Bq0KyyOC7uvJLF+qPMqKFLB
53y/e1UbNE4EBAqR4dDGct9Eiig+PLjhq7+sVktdWw75lWP1wrwUl7UApTEFQtJ3HugWo2vKfdTK
e5arhqJO115yq0NFtigyz6E5o6F6rjLbw6Ok7g55xuGD22hAtbe65h938Q2iLbREAwcIbEvO3qDs
16TSbifvM3R/MqCEKD15eLq50TALBfU2iP66ijQDGj43Mw21vXk/pPHDiNgYsGg2rMbIWmnFyQ8f
aka/AM1qget0IDSyZAtefikBUs0OfcMkFpgZqkyL3xeE/HPbZc4NsMHX0BIx9tlblKWhN1yv4C0m
n0KuHqJoVbqfgol5IVEnko9AnQflW25YW1COqwHaAwzcBgcL+A9ZZyyl5D7SFadCqO2BuKWXkgDr
l+oD2kODTsrv93vx9U9O9BI1SgpNX8Me/xwTop43tRFU5DXt2wBWP2RKTjROYDOCNnU6aOGjOm7E
+Dg9r0r8E6AvDzOci5j2Fv1rw/IX9hMeH8k+mRWSBz6D74sgTz2zbMVQ3uflCuWsT3NDIFxPgC7V
CZF6kd3HKfPV5R9EkE6PkAxgpRVZN8M4Pl55ND8jTu4FajrYu6lNdh6WMFqRaAKxxr4s1bmPkL5R
wcKi8FfycRuNE/juXTJ2MCs5wBGv0ZmheehBIFXoznQQQj1UhFdualoB53scg3CgBvmPGERM3x8Q
i6MPLAMlkaWcxHgeFxuVolHPF17XjLgLtwjOsVFFHdufxOqKjO4ryP5xdSQgVIgmruJ5UVLz/GaU
tVqGe9YRSMmLAIl6Ej+4ur9r3XEJbH1V9oDGDYwm65VmQXgwAFTiIhVIm2l0i5Jq0gVAcIGiITe1
5I9ON2fB+Ebr+rnT7FqT79S6mVfWYDfJKqB+1tNZzOINzmA3agkmO/fXAGdljE58TEpxWE60g4HL
cKX9aTGHqyyCSO2PiVy2Ee/LcO0H+qwnXGw7GciKXZJIdR1GrsLfCvJWWID4Zm+TzXWj/5XEbM5E
gtwji9uEDBGFI3SKcd8y3YhAsErjTUWLtCs3/FWk5Da5MMThjVhA87LkVWlN9POMsQxTyO5UhBiU
r64kKBdPCo15UrQPiEZ+uEwoMOtzycjlvVqc+i50FAun5H45iSnbV5TzerXM8ey6anpyoTooSeB0
vg4MGExfWJd/Ngsly2OUw4I0iRDkngaoYLfDX0AuOLN1CHEYJPbuUOeY4ZvUvjapziw/5gpeuOyN
+wlod80s7uKBAVSLwXYcxKYK4fflMAo50uBQkeiR1qjEgZtDae0Zby6ChQEvRIb8qtwWmbJcS2lq
D5W6mUbTGrNwWpQpdL2XPhhvr3jWIFBjp5qVki2Mr5rmhMUBjxBUA32xqn1eZC1dSXymSOxsNcmI
nthk0D2p6vkGU7WaUeZDy82LlBPoORRztF2jeMuXpnGXPLHfd4+vcOzHFVG0oyZjzJRA4/vjUsom
FdU2k9AhLrGy78b52D3Xyk0g3hbahh85Clgi5MtchwO/tIKFxsZiVAys5rdivVDrO8kn2bp1fT68
Uxg+RgNyrZ3JjHKKpGLeCX+qeN6MmwzNJ3/RpTDQXbC+n3L3IJu+05nQvYIntbwt5LneAb6TmCAC
Aq5rAU7LGIa7D2W0SKQI8Dx8Fso5VvBpoX3URab3N4bmYCjavsiUxuMbhEtNu8n6v/jGKu2STKdC
7pxd82m4EMlTMv3nsZ2F1FaitsZYhRLlWtuwjpkmzNp4X4CYLKkPwpMfKIRfeVeXjkJZsUSduJKC
HXXb7+9KZqrZjdNInFRxMRIrMQN/H2B4O091EBIpDdT0Q6c0yZiEWG4qeDip682q5vT7R/NV8z//
aMD2Tqw8RDSKenbkhF7UWVnIdG7Rp7gMuLMYlwoY954rn8T+jbhxkNxj6U/CvLvMK1Hcw2vWRKhN
6a7KYqfNvXVULsNoKzHg/PvdXdqTOIvQdjOkgcPRuTVZC7l61A3GPgPzwZSYWhODp7CnmUOXcVpU
CmiW8SgNjC227qKXYdcykF2pDEqIJr67hi1j4uxRM/z9xtQp9Tl/bEBJeYeqDmb//KQe6RXWWsKE
LtRNdY59Vy/f0Jj1KcmVTkEjbwUMXd9LH/F9e5+8YrGwTVlByk4S7aZwag2XX0efWcvyb7QOHgnE
7XDOgdMtunSGnXNNfDg/rn6/6wtbElxxsoBpOk4haf3+0bluX8WMe5JCVXNc9UBSOVaw8uVbxr4w
8yBBf/v9gl8h/dlj+nbFsx1cK/ImbKmQ7CtxExI7meUfVzhI6pZ5Kamjy4bb2TH0vflVY5xLsfq3
S5992KoQNmpecGliqYoDsxupf4/jmso/fsEvuUfBzYNxL8i7Xrt1rX7zZPSvgUE4wV8kVGNdTEhi
T1mkOkANZATT7HWAWJTmscWpNzb/gYYOjAQDeuzfcJ8Bk35/QUNJOcnMAnUf1pvQ+nQF8a7NPrDN
9HE4YDgzMYFv0Re/8paUnx+zMkEsNHVy7CQA+H7ZoC8KLallZdIFV8WpvPHSLc4eXbQjc+4QYAaH
QJ/D87tmXDqdSOefx78Xnqq1/4QcqV8HVkHKDAL5OLmupAe/OCXTEPM+viaQuXatKbf791pVUoQh
W80e45xW/8v5hep5YIBpEr9d4z5eyC5o7U91IR0lOf3W7xcT+r4Uwg51FxExSrKSCgnBpdLfZtes
Vi+taepQqgEdeSqxnl2pDDotDFoeoRhiSHZAzBxlODqsiBfJLq96jn5Na/54ZfAOvzRjE/L0+y+T
q7JoDblX9j3uLHGwoLe1loN0UWZ7QPXDgAcBBIDpu0lF3mZA3EMcoPQQkI7huO9KEasCvEeSbmF4
4Ua5Ngx06XmY1EUVBQ3Qz05C34aWAexB3QPkn0yhyEqmY4G4lYHfDnd4/xqe+mtVnj8SKjtfKHWW
7fkjKVyRIeKxnkqBeLoFGFt4q7GgzVZ395Xpbnyz/1vE8XayD02QxkQ+gx6yROnprcr2E8NB7zAV
yfuZmMKlECw8/MI3YagXZScuItKM39f7pbhasQg84FZObRDtbClklh4rsV4q/yU3DmwxpCJPTaaW
tJ1MUJ1hAxEVVQD2JTj6DH/UWKtMUUohBJuReYGGanphGIuhmfwb3iL0F667kcwtGaRN8a5wTK3i
7oNFFCFeLoON0hmLXsDh5vefcil4o5DAXokIS6V9dH7AhOiWcFdW9qjncf4xwA2HcF/bLWpVKzpx
oiXX1vaFL4xLThs0JSzmR89WXDe0wPmTlI3EWJbmO4lxxEc2DDuKUum4rK61dr98ws6+L5XeiTIB
QSjl/DAF0eNQzFxT2nvILwfKYwzjpxAG41nTec+tVe8m/IEf0BCRgwBUge4ge/bTrUbj0WJM3xA3
JvwZnxc2LHpVs6s6B0Uj/EXRLjSv7P9oT2BJNKk0c2EBJKP1UqmETZ3da+ltWRTLK69tekZnP4lz
jrdGKQgHyXOLg87susZFKb1PjGiRCtVaq6JN4UV75Mc9ijBLK7ee3m0MGgo1H12nXZGrXwoPdPDQ
dJ5QvmqWdfbhYLNlJbJKaeyLfTT+xZ1vruN5D+9vVjYuUrwGnj0T61R5dMqMjUT3g3wppbZBElcY
SwYwF1IwzOqB0YAqeEzNUwb3Ch59nbs7lcrD/+KovhB3frvts4/P6hUF3y6qA2W77VrAHOrfaYtj
Al1Gehh3bzXuU1c/wUtFCR1GBV08eIgTif/7rk+NOeOh6NI+ag4xjkwjfiIUqAQ+I+9jgilEzaIz
byezrP/gS5E5RKc6nUgScHbe4NoCiZ9i1L4BOINWOsW9j4IOftfMs/BPkc7bf626svpPAiPGsyg+
wCxkXupcUyFHMrUko5D2ZvemB8++vJt2PRmDOVWp7chd19EOR/ORhl/GPtddaxt8DVOerxP4eVN0
hpYU0tr35x6lcRl4miDuAduU3S5xb4Ce1O3S9VdW/0l1fNZWjq8fsvZNTe+rYd4OB6P+kyVvZYl0
Zlunt7r6wF/31d4r7s3+Ve7GGR1gSXCS+D3i351wAUrC2y46qfrNiAthtqGHGYmgdwdz1ifdTMnn
1GDA6YTDjaZtkvCmTx4EH8O1g4QFVXWb6tta34bJxtM+RfVGIZfF2zWrqcI5o3ujScvIX6ruukpv
LeWJCU0/+ivVd3V1F0jv5hDMOm3dMBnRmLdDs6NUmDV/JLD01TGkKVxy2HTQHK1NGpy6ayiASzVy
snDGVigD83VrU3D8T1xYjFHlCobCCBUUZ7A/lFqpTy+J2gIvpob0HkqbIjhMwCfOOV98rTnN+qWa
fvwHXzqwB9wPqOCodEi+34gcqSG1sJ537b8l+RbdRsNRZrQfuIyXzPkeXesxEexmfP/9whe3QhjI
Kq2+aVDNOivLi7wBTw06cV+H2o2pZsscxyC/tdX2VYzelSaeVRJrr9SY/ajmcSfMtPKJ52O0J5de
nComjg71dgRM4zY+Td8/Y4BPwoDZ5nT4Y82nhanz+01fqgxMVUGm0LEeIvI9e21iDuJYAXG/L+Xe
MYhNgnAjx3SpSSYtbO6andnvSlwqB/e2Ct4CvAcL6xVYE2aEBOX61ajq0h0BdWFM2QKcxfjoWRbl
lpaaeV0gMgC1bZE1aeFNnd+m1toTlzJ2huFNqy7k+rZo9n20SYlQa1og8yxbF+3nlafzNbpxtnGw
Y+AvjuAT8dn5SPwoRjiYkOPudWD3DDcGh9j8VPz3lgJXcBdgSOu9SIjJO3GZKn/qEmL+pqiOebvL
70HK07yiTxdmd218Q26BQWDWvmgtPnfps9b0s1arZ0GxTctHY7wHx8SgXkSnosvw3stXprywjAcz
+Ki6FkoK2XP9Ekh/RLr+IRyGioKf1X52IwQ/CXdCE5vJ8c3w78rgMXTvLd3xu1fT/6iYF4uHUxI8
hOaHmpOydbPcoA9SHoccm64bBcEj7HC/2hXyiTx1jKk/ekCv/Ns4ubfKU12Es1Z90YhvOuOjNB+6
coVpC8Z5mGDF416IPixOz5Zb7MP7Ud9F2jGS5+T/DdYRIDaS5cBAfRy9D/W9/6dFtpb1n2jwZpoe
OlaMLyNiK11/LUE0lb0tMJdp5Ue12vXCJ2M/FPKYVOxvJXXTNnd998J4AjL9xtaDfDZQIP39tV9I
cZlsReVDXYp+n3UW1zetIBueV417WWZxMsh0aOTTGM+hmlx1yblU2kEdwsgiSSClg/PPPaHIVORy
MgLdXvkBbjXuGxgL4WligdGhJeEKLOZJ6RFdM/69EICb6FHoptN0oYh6tvRNi76UKdG3CbstEQFC
ElF6KusDJsMw9hXr8PtT/ekGz0Df5OIsoT7gIDgHGInhEJH24nnDTti7M6F0avnrfwx2mDPGYUUE
0niBefRNbe+xDuzaAuxlKzrGdHb36L21sV0xEgGTffy/v3JzEntimKMQzp6Th0fVgLdVVD3L722s
Jw8tAEGd8nfQl0F7pVZsXfi+IHVxQPDQAUmdl6eaQY+aUaq7vQFSHu7mKntPKJ5MDoLQV+bCOyyX
V/xG1de6m5XCLP9o5dlwZHMGHp8yvAruJKOxNwufQ2kGoVMXqODO6idar8KhYaJkkuPOenDE+NBC
wMlg4mOMMpNfmg8jnkXBTDgygty/IZ4wn1k/7C8qkRGp6yn5xGxTucWfUQD9kNghBfU3mlfeswhp
TqdmPfNeLML1UwL1/jV8Tf/g0m58ViKiMns8Fg/5UVJm/q2OleETPVbjMbpTXtoX/oB56uJBnDXv
yuPv3xb9PE71s42aMgWeSlCSrWk4//upX/keYHE36fYpAH+6kSVWfo5j3JmvRTnjNCUdie+N5/Yx
2mirYPaurAS72FkfOIOckkNy6A7K1j2ZJx6y8lw/tnfZcXys3uQ3/o/wZTgNb6/ZYXwsyGyktbv0
DsW+O42gx16DvfmZbxk/6MlwBAAe0Htmw3OAUbNCym4jvBbRVU1dUuo5DqqMzvHq+eCTSTr5AJwB
N1dMZPE1dSIXHt2Mf2Kn7Ac2Ii6C8ZrAARgu4QJe0yP/GQfQqd7ZdDVoofIZ4EaJpFWwJQqqtaOo
jtFvgsjmabfqDKoG4xqSMGtwRciBviMZwYyVNxaJMLzt31/EpU8bLJquGuwrk1bm+2uAouEWqaK1
e50CFmAN1/bKVf7mPrn0wH+/1Fcg9/2Vy6jcZaCOU6vdUM+26UGgk+G2bNN0eNVBndUQSN0ytmmX
m124VfMHC8/2li52SR9IUQ4Ujedor6MoL2dR4i5qCIOZ3i7gPY/gvfMwXOQ5TFK5mntK4iTWoZYC
Cl243hhPDHAaJVWZ6BQM7dMAPykAQisCYcfNlNANmz+z2AxGcfDoNl3bMy7A8Jg40XUUP5RBaTqc
ZY6+UeTotLthH1msb3HXhu2dLj3j7CsXWFf4kB3HYd2L715u2p6aOIikbuugxzAbdHuXPLbRuKap
ATMQvuPvb+LnSwfJIEqEa8wrEXCfZVd1AYdXi62ekck1URSNmRh471EuskUqPY/XBFDm9BGdvXgy
WUWe5BWM+p+nk9CbqnjopG4vaCNoL21ZkIwVA9oTRpb6lilKZZ0jXi3b6tjEz2NZ3RhNYWvqAbHI
bS9Fy0BRJ9sUVPDPHprZ2EK+LR8G+H1K2MyS2nMmo/SKxM1XvBW4T0zOP91S/ZMpwSZ0c6cWD5Ul
L0wnEuIHmPCwp0bcRg6ibEO/4AicTTDA1n8e812+iQ2PRiBeym3/3AOZ0UX2euRYsqRsUYvc+i24
ryrbluLHiITc0p7TUXfaSlqJEXZH3orZ/IWpTkiicd0hF7Smlr2rvJIzrHwxRJZLEass7iWlgHUh
Ol5ibcvR2OT4fieuvC1E49CNyZXy04UCqEwdg2RHQtsq/lC6uC5DCFIWdfu6hSragj/2RkcT2XD5
AkzdtbtBvE8TcSGLxVLpP5GcYhXFPlRZnOo6UqkN6YbQj6tYXApAhNWAWUvhyRDDdaWWc0uo7oOg
c+rUPXRpN5skI7kyXNmzLjSR+RkAMqa6CPiYcxOkRgiEWDGzfm902xb4bbqX2JrdKQgN7qCxSYTw
I2Me2tKrtuYcI+mEc/f3NXQBGIztgaayxLkFEp+zA0xMOyswQg6wobpRfNyKTfYbE28Pwu45MQSK
PX8tiUssMBd63zsAhjEA2Y6CMC90dx5fE5xfqFV9v6Fp1f+T0Bt5peCWwg0VDEOxkSfVkeQlz9Zu
etelCRt7RjBS2Cy23x+FMe1l39Y3hhPs6CalMoBUzLR9v3IoiWk5BkOxFxpCRctNnpqiW/Blk3yG
YrGl+75EaclaxSqHvIMiwLqwXgrCjlgYnTbOZrnHnLQQLNmRapNWlQEaal1JJE0NAEZFOMAY3FgF
m0JZ/jGRqwXYaLRVgDiDsRSXYMpdwNKR3F2S095ymdlr8kWdnQSDGIvaFWMqkYH3UjXOMiW0454I
DV/ryhjXZt/eW3TNB8S+ojwvwlel2bmovJQqcKpMxiQeVuwAiyFVZ17D+a3BXs6XEGHmrRcsJFi1
wKNvhxT5WPQhiOa7Zs7bGE5dqNgFseDvz/tnxs3z5szWybq/JBxnb7rQKxCv+IDtjVJjduY1TPy5
JeM1r45Lo5DtguNTHUD+AR43/nTNc0qJAkj1ymsYue7StTd8eFq3+P22lOn8/vYZgEFRJ1swEaAm
u/3ZsQLNb5QB2bd7g0gHgfW6FCybkQuT+QRTe9S7vZrsuubN4NFy14XuKPJHJYt32GbB33jJO8FO
EKN4fgbrKp1FY+WIOj7kKY61uY6NR7Aqshu93EsjsEgrlm9HT8PKXX5O4znnzlr16a3T0P/9h0lf
RZWzX2ZycjH1zlrnKz8rcQypObaBwnC2C3xQyF7SBGo8+1yQSvOwFpyi+tD4oIyU7FYPiAoXVCXL
AGQ6NTxaUjMzvtMnIn3lVIqHTeCQuvNa8F5qa+WehiZeSoG304psK4YvjfCIRMtF+Bj1hh27i8mB
R8tbOI3UD5KDGf0tCUYNkxaBNkcavjC7YxzeGNVm4rrX8YtFEz/2YnJ/x4cvmWTuTIYdOdUxCrcm
Pz4GvWan1jhP/M/Q6BBu5I4siEvTGxgXfwn9wpGQIrISXEzoYw7eBHJ/2w6ztv8QmA4vmpRBqsCR
apnod0o9UicTi4V5p+BR0BvxkvOPE1311un4IQTahiG0sB1nGsFZ0PiroQHjLDOAdVTSp06yM3db
FdpD9JgLFF9T8E1IFN3spYPNYQqLXnmpMLEsAIZQ5Df4LyuDvJIHci1jXQTxPDBrO83/KnpLBe+9
505pclBtQRVnCLbb3xcSuItTkoGNbp6TQJjL0TF3S5S20a2V+ld071/Y2B9fDMmphB8nAdZ5yNNU
ajQyOtPSu/qgo/nQJu5GEYP7wLopW58tOXVixbovhBwWWH4jVOWdJRWOIoWLhkCjAQk7kGQHN6Z+
LEkoVClCmYxcJFxmFiwdUoQiZPqhd0p2UVrfKpxQJSOJ0Kgf7VODVkGyTIXG8TR4B4k5Z3NYhD17
0qDYhu+/por5Uoi1o/rlsqYI7eIXppbsu5q0AG3um8ugf62JXYrQcCzYfXXbLdKCKb12iX5VHppF
lo7zbJdb4UJWh42VAb72ZIcXFKWPYEBo9qr2gMwgj8uF1wGFHgsAb7mdBsuh/JuLH2Ya2MawKCpe
6/yhF5lB1F1HEms7XE8vWcZ+vmM5BPGrVOdXwghlOqHP3xHJJ0IFiUiY8dvvx1YTY4Pb5RoF72yZ
EKWr+iJn0nvw94oc3ZW6arPhP1TlDZM4TkLco8mzvN0WxGvTGqgE3a7zZNcwyFUVxzF1i1kmDHuF
tI91ZYlLLTulasreZ+705L4FJms5gZus6+4lJ8p3TSjDtDLk5loZ9EelaDogJiA0VrfE+OfdYc4r
cBNuwoFMH9unfm2mjiuRjRaVDSCJxrf8OJY9zoP+RixzioftmqrpjP7oTOXMCtOSGJthp2jAxrW+
BpP+2Xv4ur8JcEZKMNWyvj/5rhjSqC64P79ZGuZKpFKhkPb3XeUIJ0kfnBIC5ODtXHOhB5bN51gS
oPbhR3WtI/vV5jj/CJAwyPRBcFmACvT9Vtw06Etfypu9l93XVr6cgoTarATmBUwbN4WFySNwRxSa
tGfiaNHpYF3sDgLJUMZfcX7NaIuuxDeok9kfrWEe6SsV3Hjuan/iapFW8c5VbkZLsd2EErgrOpAZ
3GYTqzppSW6X/V6PB3vsH8fBWEg5yY//V5bnGUxR07KRorD7Ns6EY6goNng5W6JqxCsj0xYWL7WF
pXDVuH362T8fC6SOaaoeovzZY6kkLaM/mDb7LtAXWiNuR3PAB8NfxKG3DGlxJN27XujLXtqC75/p
PiWu8AE67ixUW4cgePTUL/cc0MwoBe/lZieI+qpot2kL7ZqIKRIfRGsRyww5JDdThGiK7q5A8V4Y
C4vTij1p5fHpaWOx6dq7atlRyTJ8lVS/QdaikBff5C3Cw0odbBXED411eRZoeLEXiS0M4BQWUqcv
NXe8ATniNADSi4WWzImKGABiyt6TtlrzaVk7vrRGOvYUz2rzThD2BYCkbDaIg2MYa7l4jwd/xekz
hlT6JbsQPwxSO8O4q2ANoehvzVuR01JiRq8MiA6pz1ESzbNtNtHOajAgnmHuUv9KWfJH1G0SjZj/
84rOKgwJc9BSITDP6wfvtX+nJDshuHKJC4WCiXVMlVuiav9DZDUSZrIDGPW+Gl+t/BmGo9IeaxOl
TDGnKnUlzLoQP5q0bjSKEwRapKnfl2JQmH0ShV2zZxB87icLiECVEqyiMZm7p6SpbDAeMz0/Ella
/rjsOxQ8Xmi77MXpNZOrL5n62QIA50KOKTHeitLmTCfhwSZpPSmu9xGDOe5edRUbm06j3PTmwdR2
hpA7DKKuphtoE+21TA6/P40Lj54pRzqzPHe6s+cdcLNuNat2m3rv5ad4oNQpCz4kzWMgPU2H8v/9
YsYUqhCvKNBBz3JZTRqlSLTCel8Kr+zHbokpvGar/gGmucrG/PvVvhKB82dL7kycPanpKJp8f9Eo
m9MUf/h6L0zmfMzBaHtNywg3mQOvaDXRQS+NN1ociV/Pm8in1SrYeTra7TjaRRAsYpL8BuvTrqLs
Sk6jgByoW2npUZWNq/Gmll07E4+WeDKSfq1aj7//gAumATLNAGzPEfEozGmcRQ76GMZyqlnVnk2g
izq7rMu5b1TE44EjYtmqk/uVKlaunKcxjidiwddiYQT/LEsZA73jUic7HSFDjN54zIpmXWcZDAjj
DxmrGw87Q60/O+Y8hXe9HldoVO00NuajuvPERSjRcNvX8VrTqoZax9biuUlpxK57X1DVciV1Heev
NLOB8vhXSkgXYiZOA6p54jQqBe3o+6vr6MmksVlW+7paI4TRSdfc6iXxtxj8XrnUj+3ge5DwJUX/
p55h5U1UKApBgq5vAUsK3d3gHTlvfn+Xl4pJ/BoKF9TDFHaes1/EvCet7U6p9sC2Z+NQ2DqEyLCb
tU26oHjiVZ6TaDsvxL7VRfjEw4dILVvZPL06HDHtKefr4t9bOTt0e60rK1pe1V7jVLSGJSfbIlbf
CeSLHFRtNtp6TrlL3krNy+9PwfgRMQLMRLBLSRBEGH3zsx3ATXQPtZFUIWYVT75001Ib6b23qegn
6uZ97VU3sJl0vDJm5K7MpXa2YEi2SzzENIL6HubTh0f2B72t+CjERy3R5iH2sYofLqPxI0zqO2ov
K617arUYLVOhOoUQ0loMSAeaeTMo82p8jAGlWIU3b/1xMcoKKWe20ksi8KhwvAizegpKCNRkGiZm
nS6NPLC99snT8ZyjA9vFNiV1ly4NNDhGjTwvnufeuGhFzNtLhuQoCvZt5gz1OmyBt3jinSE2807d
xVk3c0GrZCQkShHhsofVAmzuppmXfsWxP/i2a5nznkhVHa5s9Zc/wX8e/lk9J2W2NtMlpEq1cQyE
nUQYI9Mvx4XNeu/h6psvAuIToztmCp5txu2Dy1Da7x/Aj8U2vf9pLFSX4DYb5tlxV1v4KChZUe0l
nW01mhvJUvXx77v2oUk/+37ThSBD0wlSaAXI3zeQXFGatFDair3/VStxO3zMm95pqNxDPna8svo6
z+F1XMn2LjVkgF+xZU9wh2m25vuFS8P0/Xgwyn1U31SkqmJ5FNl7y3YtossYLYLqXrKNdud2e2LC
WmCDjT+wPKSo/CCCC7HQKRfXprB+HvO4nKGTn3iKPP9zSbJcK6LZqlIJlXsXWKKDnFzSttbIYA1e
4dZV7OjP9zxdj4xXpXoIOvgsaNQqyQV5LZb7Ka2ozd7pITG6bTT3WEp68f84O6/dyK0oi34RAebw
ylhBqZSlF0Khmzlnfv0s9gADd7UgAfNgu23IYhV5ee85++yA1ozhPXYBy/w6R58yMWORft0WA6la
mj+nD+LU3EnwDqWieciiz77BBxH2d44SKYPiTR/kYdWTyw8b/NKV0GCazjVdyDqkuc02nD6v04it
zO2LOMKElPdcVzaZCUxcxk9Th9+8Pt2losR4D2hWGxw4KqHsd9UvcuR9DlwLdDPNEy9jr9B/BPv+
3Qi5QcwVNpr41pqe3SBdHfMpK9v2NC2F17AIrGpP/z4UOHtgrJLrzo+F779n6nZJk2Ydy2KO1bNq
orM6YzHMsj2Z3S1WYBfoGpyq7TxKj7sy/MkN78sVB5cWAhkjQJbX3++BFeGNrCVk9RbZ3TofByLl
2e7XfdRf9j+JEr6o9Phq8NQ2wRgu8OcwWD4kZb2odbsxc0IeOjx5Vze1zZaKeMlhNzEviIwrwzip
6MbGEJCyNmwsBpvaDJBZeKbWUEnRYOqLLaGpBlK+lpBEbl0kGzYF+eQVyZOW1odixDp/6J6/3xi/
2De2HoAqD7428PY5+aOiBtfnPG4hTFN4Zhc5sx66xXh8BscGNaOHvBq6yetx8xL9vpEAdyOnzvZW
25H6TjjgDGq0//5TfSFH2T4VamVoSFsJeraN5vrQi0ZhNCfTuuqGFHrWJva+qYwrwFAdPzEKGOhs
y5HUenE+LkTzhT7FYyvUoDwEODIyybWr9Kf9/asPxmYGY3pbXlA6zw6SuAjBN5esOeW95cdIYioF
Ci1GY6Bi20RMBf8DlLsAMbOwCYyxQVt5s8qDwgGt9ClubLJfcxys0lGsvWj8afj9xWmLwIxSD3SM
DgTzrb9fALktykJqx+YkdrD2DP0O54HnDD+OZj6F6nqT4wQyEJiaWtGhu8mkjvYyrw8VVjxqrLnf
P8ivP8327rMFwHf+U5j9t8qVkkG2sogHWQR1lTpGyVwreRFAddPipIiAJ/6GZmu/J5xqSxjXYd/Z
2fCTMPeLbYGRME4zWwgqNmFn20JhaHGTp0KNfRQvFeQWEOTNJW2JfFaRNOA8Ozh13uPf9UsljNPI
Q3uWdguDsxXXjNUQmJb/RBn5Ymfc5tQ4VmI4xJxkO83+c3OGMO6tNQzr7eZMJoGT00tsQlfonObH
CujLa4EEbyJR/nZuCj6qgpTDxK9P0A5yvAd4CGm6V7v7GceY7x/6l/f6P5c6u9eJqkS4HOk1+v7b
mIqHd7S1riAfGHRysfrDo/2CEwt0A4+DjHSI1Bz7f9/FSapko6h4tFP9maKaqcLFT5UwaOZ+R39+
PejdTuyl21i8lPG9X1OU7nUDMWpxukxxqKcA9XDMrR/ykUpIQczlDW3tthFDU0XAyqLwSql+SKgW
vr9RX5Att48O1RlciNGifla0lekk5jnHwla0JQs4VPO7n14lXtxObBwonkVhBHX+0VZULz/akmy/
/e9+7O+rn/VjljpNlSBx9X4qnTV6yMknR0vuFLLiYbI9suMPenYtlou3rcmqlvY/oyXSl1sqfA0V
DyGS+/53Ovmft4DYRW3KZas+qe1HS1Eu4sBopa/waOGqbZYfirfCJc5mNFCj5mBwfTQqggwVc5dP
lt2vhVtPod1TXydr4+vFNQNjd4bCXjLNqAnGYPDaaTgCL14+x67RIIUADE16gh7BKbQ42Rel9Eq4
vFsm3jZlyhuRcSJcliLEoyBy5D4+5etHnvRbz1wwatJp6vropKRke4YP5VU8v5ojlHAmVHNMEyMe
Ys3yFNw4LeW43UXVrZTRW6Akl9UC4AfBwxExKIm7wRnhCVUNScBR0Kypm8CaSaQUV+/VTozqWScx
XT7qTOSBQfsG+8t3mZuwEVR6+nn9o4eY105VkHP4qElzGbf1o1G/xxT+G4Iz69CJtuA62IDsYRs5
pxEtt9frA+d4EXa2MQCHpbonljD8HnO5eMiIMhXRhoy9N1O8RtYpVrCNjKNH3XrPyNWt8TZknqVe
TwBU378WXxTxMvEJoJJQrnE0PjvBwkTM06oa6hN2pdsEOSVzaxP//Ug0+AeQgB0GRcwCGpTgB547
44TYUSkEUPcn8hxgK76nzUtckhyEZDMc4N1dtslnLw92Uv5Q3/yzQ3JhGNYgLxC7cT87q8IJPlvn
RFg78j/JMWEmeW9ZL5H5gCVROb58fze3u/XXW352rbNDJtVb0ZpGsTtVa+M1MPAM610QP4bMiwF7
xjzfAfh8f8l/u+DtmoheQEG5uTAv/96SpUSWe33rgtMO16DBU1hI5gmiDkjaNrSWcjxMflg1/54D
ZxfdbsR/9pFcx9YHbLU7mdm+E4FdvDDeW+OVmX7Mu3j52Cg1bHFOogu+5lGzkr5hig9Sd025Idfe
rF5ltccILsS0Sg0vlJvZ8GiIvr83/yzuvz/luVlDIsmV1IQDui3T4YMWuQjn/Lmvf8rQkf/Z3c8u
dFapCugJBmWDMhvhYhzmAFGpW2MfAyC1TbMEkXGb4dWl4OoU1xZ8jCLBkaX1J4RhU/bKo9I6mBsw
VdAv4/kiuHNPlxIbP9yRfyqTsw96VutLipSEosBzK1X4PBhmPG9wEJvcj0zNr5hFrMvNtweNgcg/
/14iYDbZqOp1R8nOlL9VLtKCVA22McQMCdNJeXgxBS1IZSsQoc0W8RWE0SRNPSMkOaA4LmEdiCDd
3y+Jr3YDpP5kDMkgOOwJf38qVP4t50IJLhpWsDzMbbFu0J9CjsKK/ODHvlX76pb/94pn76dStJlV
dUV3GuX2V0/auRnKbpsKuADdV5wa1dD7MwRHHVQ+TlVfCF+gRxyrQdyHKbwm9T3UMo7CU8ekUBd7
r8g0L4K/VLG9kK1KpL1t6B9ZHqzzq2CYd9niC+17RratDM6UkH7LKbvIn0n0Ho6YqDOUr+gMOGYG
bXoTVvM0d42H3/ptZ9xJsEbSqmPW+MaiTOT+Ll/cqcUGdJ6oWz5jliS5GsH3T+UPX/t848TDHhsf
tDeASWePJRPjtCoauT3l0TYNzB7rfXQYe7ttmK4yt3EVEKzenja5kwPNODHJRnZJBBAhupBfQZYr
Ez7ZDu+Mk3WKHHgJB9M7McyOG9ydMTqzmbimDzDitZvV9Mogu5vUvW5AFPaS9Ie37M+p+d3XOXvm
ZVJmU5PzdRZP+UiurJ3shZepq+LdYIsgEA58IqqqffNb2Q234m8YWThOvE+/TMf4BNLufsn33UdI
9hfsKzo24swreyXLDnptYssf4d3E4PQe0m9uG7+vEneU/K72COv8/rl8tYECueB0g15FZ8b299sS
RiLZKNPQgq3vcXy3RT5DZPkJBJzvL/Qv45SN6b9XOttBayE3xrKd25NRXM/wA1odM3WpCIT2oms9
zH/r6kKGISZOPyQN/DudPbvy2ZYo6xGLcuA7JqajGX9AhaXxrSPQpj06BtEzKAmmpzrkdfupXvhq
NwKmQ2JoELrLhPjv+wv1KirndWWdzNf0pUzB4uQ6A+7kkulPgSlfXoxETobQOj6w+tmGvMalRFwW
XzTEMxhnRO5miqwy9OnGfiby8snP3wBGzpsk588RcH5X5VrSlSTuNlpOlpxK5QFcMFHfjZ/gqz9B
bP9cSd18d8AHqWHPvlY8CfG05Bn1TyUe+/g96Xo/1/TrVXtVE7D55oJgnSatHmrm7Lj5+zDcEqCI
Bu93bf1YjZcog4VFxZtaOrvEw0bCmpglVYtxaPKPCgZqZlg2hB+sHLAjjdIryCSeCf+ZuZRi+tWv
KpOZNTVOfFfoDr2JFMINyZEKACvmw1WM1Ad860MI5ac1Ql9mon9myFqWnsEAvoD3r7bFlTRJh3Kq
Sf+9rVMvUwgzGnQ/nl8E8waloN3BTug3eHCeXLJ80X0R85NlFy1BPiNes5XED0QN0LjS/rARfHma
o57/v7t8VkU3XVxm0mAB9mf7pX2oGF4lmUKuEmIvyPIwxv0YN2l4DlcbWZP5sZ6at+IG+kfZtTCo
x7zJLuvK/2HfUL5aZwyPcRIxVPUfIWM/i5oKItYC+uKpt5/Uoxlr3kZwSLMdeqxqPMYREcb+1t3D
DP3+8l+d7Rgb/N/Vz9ZeGK/W0JawiEuMbCEiEbKQwZLlnfr/XIq1rYGDbparlPt/bxUFjMGoNED2
+z5YKk8wfcXEaYbz8IfvxLzk33vKdRSgMnBqsrnOLhUJIOT9nLcnpZM9Mx8xIPAjrX9K47cSA1eF
DTnssd3HhA3qFqOUYFrvEzF0rUX/YGQbx0xVOJ6JaMfR/aTOzd3YEABhPejrKZOqrVH+8zNAB9sv
LPphg8HnOdtNT5teC6TWjilPOPfCx0ZJ30bCOEotxVT6qPNCz/TyGoV047fr6Av69ADLa8fv71pi
5knjGU0mtubipSbM+xGAYWN+CAlZEeq9McX7OBodYTL2lSV6k9RebcTXYlE+9XQ5FigCZNLXI6BI
k5FAiPXwYHr9+KzXR36pW8LgM+Lu1sChSYaUvTmtjiaJinCb4+ihBeva9NhRL9kaaupRVu1pNvyx
MvdiTd5WgrYkLhyTEEYaNUsTjqkBs4TxOEia00KY6ZctmavbF7LuNdZ7LN7PlAuV0UJUAo/vHtZB
PWzTcGW86zfeS3K9po+wmnKI13ECnSIlZKn5vQ1BxMy6ldLuqjPzXQIWqa1vljE7tTTYg7RcmqQo
oZWIJVwJEQWa4qeg323Q8BqNx7FvA6m+WlGDWoo/PZmDjG+ogMStJdNxdKGvMVT5g+r1wuRqpScx
Lu9nusFx9lf9uah0nKu4GZPwUSEwWChSen0kB+Q29EW23b4fvXSk9sYxYcW6HsjEABhu5BsmCoVR
o8E+jdWwT6KLOnpWeMWwmbRzoJ5kC7WJDKasL2HEgGeUA8gNmZwEshZ6ZXUxNOUF17/sNdTn9avU
jFC8rjXz1ui9vq0OVhjthtyyRRkKZY9MlqCX0thLAw4D8JRMId92sZxLanKys240TDjHzPS0/Pb7
TeSPpuXsBPvrfTurFptEIYagxSqzkF7iLj/kOhEo4WH2u11j3o88+pEeIe4ku69Rf4oTBFK3m++0
7n2DT7B4Vko6yc6W06BhAsocjq5hhbEA5AhxHQNedN1yuvzWmtsmDTem5fdf4avjYbMlJ4IbsjBp
B2cbYV9H1iwXcnNaVH0vj81O74kAT+nprQeFKlw3swcJv+qxiHbgQNfVkjkxdG0JIrg5oNpjZp4V
lk0Z+hPu+8UJ8Zei6KyyxKBwkopJbE5RSiIGQrUaQFoXCqeZTJLRFcyS+Ljr7A+Aj9swOJpij6iW
H+7QH6L0+VNm7sBw1oTvBRfv7w1cr8Nh7cMJIjV+H/go9ihwN6l2XaOJ4ynZ1nuEFajqqKgXIboS
XwaB1FUtVyO3UPJM068joolxnXVLwU9zvyG9oWCIQvq0PdDNpmi27aZ0UdfnwyFdfUxkth+g56CH
KHjsrtJ5Ru60skv0oU5i2hMLekldUTr2EuE+8I0dNu5mZACzi7FqNL0VI0dOz8kbV7d/V0FynmQB
r/njSqcV+/Lo1YkfRU43XvLnVvL6Cl9TfLAcaXOS4F11SLwZwXhTbL+9+HpGik5QwGN62+1px9rM
7fgFrlH5Ye0tW2qj01D5IEpQUR3hHhOMxMQhbx69qreZEaR8ZMnBFYKf7xmb9janQ0HBPJIQ40XD
LlIQy7vo2yFaNveFFYyGWwub6rpGsaV7NE1AjjUhBu2FmgRh4uJTzVmUwfVFu2jahuwP9W6lD4XD
TrN+6iQHvxogKgKRxNZZS4dKJrF8euKi/mnBfgWu4aXDnIp4dRX+zFntnPeE2GYSK8XogxHP6txP
oTLFKMrQfbPb2iZpgBkzAjjCLssnQb+M7y13fFP4upOGnVEwj77KrasRa7it4GgCymGXFO5Evhxw
TLEgFsIAdKbS5X9XYpcL1TGmnN6qOOoEpA9/0kavqTbI53CtcUpg4ZSYDscqgS8cdLGRzqbp1ZuR
sa/0x0n2QdwjHtBjLl1meIQQtt57obGzgN/Ia96vmYvJDfODEko+X6A5tPNe0FwB6lXi6b2noOF4
DLOLUg4aqrjYm1dM2RyF8tmZH5iLxA8lQ6LJBlJPCG3nzy9R5yg2u15NOrxCEJajvQy9bb4LYPSL
q6yeMrsYwlb4KA1uPLrZXSvvl/so9HXJIbkTUV5Y2PkcfP/C/xmFnb/vyHU2F3iJXuccl+V1F+JW
rpjGLs5s7pWFCsBOL1rh4JrSoVa9NXIFy25vil3D3XIbY3t7atGGykmugSwdCxzUI5I1mFXuzPpC
Hb0ptVmqGyiQ72S8uEOMqO20DCDbRKlL3yLfh/fRRe8BdmTQXoBIelTwjtoEluRH6r6fg97wiN+i
JmepP6nLZ6RfGvfff/d/Z21Aa+D8WH6hXEeyfrbX9WQ8xHrYNKfaeoeFuCnyGmOEz9oSmnGxsbME
cZfMy77CwIeoxx9eoS/Kci4PIQyxNWYjxhkMP8VhrrVa3mwo54xVRaxgen0ti3eq+QPg/6/wZwMR
VV2VxA0fgd39964uFos6SVlRn8YP5Q4kPFuCRWe+4TDwrrZiwS3uq2sj87AxgdTEf+oyN578Yj70
xT6bjoi5ws7NiauylTLg9TBKhwXOQd+Wt0K4N+MnwwgEIeizm+FHOeJXpf5/P/5Z6RFng9jPZclQ
9FF7tp6LGQ7kJSbD6mDnjxTJ+KCFjjj4beoKP7RuylYTnL8gmMGQIrkl3mt/Bhv/mSGsUqGJqzDV
J5eya4GQUNuQAYjEg+nMDVw0FyuWvOLMsruXubtqLZfXJG+CTNgZotP+RgivmvsI/UTlGMP1cN1D
hM6CSsXoPjCJxVJ2qfhDpfMV1M/H3XAG1eIz/6MsWBV5yQcqUwQjvjqw6TAXTaDCKNBgBE7ttUW7
wYBQWUq8dD56+NwWWWVwzG1prJwELxZEnZtHQUiOjtrNntpTWGJi9RMh5KvFuRl74ZMB3i3JxtnT
LcOCLAdL5ukWnipe1uJNFF4ts5tY3pJfqfFeJw0iouqGzopH/Z0ssZMwh3a6CY9yVy9pgKDT+g1y
Fwo0s/fkgmkkJYfTxcGw+nJyKzlqdkFtncgOBuuG+8NO8sUiwYcfUBim+GaZe/YV2jqnvVp5v1rl
U0T8apwUMOwBzW64hH4ZX6TNdAGMtcQroNnlqjxLPw27/qVtbdoJEymyrMP1wXHz73e8zDWlGg2x
OplbAjcys+VKh/hJ+aUvr1NyEtTr1bwz5jeh/NWQVZhObptcCtlNX74ty+cU/bDp/EHqzt4c2D2g
ARgXYJF8TvRJl0nUhNqsyEXYqxAIapIFCuVePVRl5QwzMenILCvKyOUWodHFCImrGER3oSRqxjjA
cQqH2Xd5iAMDwwb4mRXFH/etijHw6CRvs8iYdPlKwcyaUTz5O038uA3Qt4W8NZUZ5qeDEPkL7jVz
hm53eNnaZeimlWrhAJjhRCR4G086H/qDUmPMEpn3Lc6kgwnxwrC1wXIXGi+5Ui/yhEKRuq7QpoBh
5muGIGhrVCN9X1XrdZ93V+OPMhXti3k0nvPsOxAKeUGks4cqa2syS0LGPURIujIm2ONcKpZuMV/K
mYfUw5SPbEGTxU7uVkB7xCdMgZ7f9P2dYbzW8nsiPRvZfZz4deFJUmBtSNghbPFM8IUl6C+HJjDV
QJuQPjokK+HgS9kjGMfWPM5wr+udvlxU1Y5pRJwcAMlkdT+nx1LYff8KIT/8d6PlqzLbJ/RLE/9x
221VZY1rSShPxWPnofC9Wl2U8TtjFztsrbbq0Xi7guwV8G9t6b1x2GJfpSMww7G87h6a1+ykHO8h
ctxjg+SurmA3Vy1RFb+F6/6iukpv9AAZugOTxBbs1Y7sd8tm8OG3NzQj7U1C7I1oJ6+529lUszvj
SFHwq/SjQ3KQjtJOd1YXFpaT+khjPTLrdskx27ERhQcU6ocwEJh9wP597N7y+/xee45vqjccWh7z
m+S23usHqkAsn5CjYvWIT9Y73j24UpU7FM+xLdDw2brtEdvhyK7xaPqyrTgP4gXvw970B/6Kj9P9
cpHeDhdWAIpxaDC78oyTFCx+5aY706douoL+7+B8ddk/wJXw8gM+BEeAIlygrseg9Ihgcs2d9CCX
9vrQHuSduosP2V1yDdHU3KFW9Pm7L7tgzg4Rix6yBf4Mbcar3ORZc2L76gHCogO44Sle7vUn7SE+
Gm/ZFkK/aRXk3W6x62DZFaTz2LvIxRTxOn8IPXCcHYoDz0JFb3dP0TU1uJteWjf5DxXtn33ubNuh
poMgii0eg90/Jpj/ObAXZRyTZEmrE5G/OsnkzX3c7QmskPKLpvcRtzWVJwOkVFTWPvNuElrxhuHw
WE3aF6cGF+ug1TpF7xLhUDdORzg4qvLMEUb40Y6kAJpB2SEGzMt6h2it79+EP4TR777AWbHGBiNF
mhVXJ9wPUL72md9KbtFsDmkzhh2WowJ2Fb5l+fBgpMVNaIVTim4PRxEcTDHwVLfXtcdSQDlEKmgB
Zh3uck9Uy4i3lmF//3n/dRXlvPvvDT87/Na2R8Pe8XnjCk9kOw0x+EG85qsW0mv8LBjIgsbaBrqC
QyOjiXdGHNrgDt9pl+WtRLGR+jM1VOYBITBy//7jbRyP87tJkJuqKmQt8DnPOCBtGBaCmnflqSUC
iCp7Xy0oWuLblPxC+UMEn/v+enhefXFJnHzZ4UgAlBBab+Xsf1ZgmCVhI+dNfWpqR+oOUnhZ575J
8y542eqEo6vf1pfj4MJqy/DyNwIFR7gF2BG7HDeZPMxBcgJ8SYRxLM6kHYJiy/B6JrOWO+SunOxD
yyvAMOic//SZaHRrza2O8wf5JOmNctEc2IqEu6xgw0HU4aMlZ6Ar3xpud2gTW2N0hEf+hEeby5vR
iTsL7q0vlt4qu/ii5SDekccnbntylg5p71kfBKdtBFjCY3/D8upEW/lcc6c2dpVww1MvEUwsIJPe
Oh8IiVFhyc3BVO7k7DKv/Ll3K42pqKuSL2TtqZuTxq/1gBp6xNnGcgoQ7nyPlxkDpKxy1hifMxyn
MbUCVAlQY8RkJ6uXo3pdKzu1u16EoG7xHkUz4WA3B3oQ44T1pyuNDgqvJ6rlyjExqOOIZh6LOhEV
euSSy249M0QzZFv/JXXuQrR1hK4VNDJQB7/UEPdt6M0q2GbGXQ8AecxboLhBcngALZ+oBaC1uwOL
XbvLB8hxPU7K16JCB/2w5Pth9rJjzJZJ2DgPD/owFJrcz6TdFF6YzZuhXc/IFQVne9BgRPgUFK7S
uith1aE3535Cebt4zB94961n7Akl+GeNS9D10tvSjXySPrpHfEfvpKeusQFTUIyI6z5VvSXAoQUj
3IpHeogDtJIKdmGTp6lutOCPyKGi7ATBXp6ECLdenOIoHKDJY/XgZ8Oxya4tUJjK78GLwGIGN9Vs
EpwG2aHSynDpoyLCCaUhu9XhBlIQLW+TjtWL3d6/drpP+E7XOhWOjTcVMz/mw4tX/K58DBqZMOCa
ymqtJXdadkrkCSxD+DT6Zn1YG55V+YyJjMhfa/JzoB7eJiEeMYcpcUNrP3PyT3vVOOTmxWImPnL7
fMTWDOuVJn4JzY4GVPWtrA+2Wd6mpZpX4t3AzbOWk6sdUBZy5Bv3IeMUJF7Zcl00xzk2ACRi2+zM
AxqbXZ02fpLUfkoLLGTCzVKzhIpAksnRfMZyJklWd06wSOArSumFGD/1SHLrTCBN6rmUZySrlRNC
IJZTi6emICubHKMXdqVJoLj6LsQXEIxk4Qmtr1a9pdHvemi8jQKNJzbiF4iu6R0cHABJzGmPG/u0
G2s/XKG5Dh9hIQXjEsMfWeGh644GT4yoLVRBQZamF2bFaWFI7qwSowXY3t5N46WorD4kHKgQW1xl
7k3zKpN5talOZP26xtPUkh7zxgQ6MwXclKOQgRNhytzIgTpFswpUCWoALXzRcq9c9qG2m3Qe4aA8
Wys56ABf47vBlMbCvtJYTx2uj8kAWPnQ4BKlXoAvGNH8OfQcprKTmqWfsf+Lh65065v2uqDWax5i
RGZWwfwDB5/OJDywYzR9Yh6uxvN2L5B2tOJN1lC11Eke8CSkmloCvYS5BhOYMi60bMbXee3kBdiq
NTN4bq6bbteNc6CKEsA152BSpzei2L9uVjJ5OjqmMTpNmN93ab8rmiu96nA2l4NJMLyim/w4Cczy
qctmb0HxOShXWdgziIrdZak9qcPo9SJHvaFW8THTdIbLI4dKqePU4OUr0IRT9R48c80gSmiXEUd/
zzudxt5UesnssoToyiM6l8FbrtpqtM36Xc9DuhpsNEEYukLalxhvrPdCPnnSkhwG45g1A/f8Qyn3
45Y5zfo28DQSSPls+t1KoaLq5Y7xv9PrnT2ryaGiWm53/AGs6XoFSe1K3JjUZDcs9z0QwBpDpJpv
KyydEhEmUxovzlSkrgwYrXWhW1nM2NrWK4vyFqEGo0DGgbVAqOddIV3LOZFyanmfNPQfremE0T1K
SvpcfbkaAPwWBYAGH58QTVMNWZkhYLw1KfDILN7XHhVAU5x0NfGnDBMSjJaNN13DeTx/zavBLTiE
uvVtNHrmZyDDRKeQR5dBQWzgQq9M4sTcfC+VyZco2cplOUbjsBNgxue6AnMMdx6AY4V9qglXD0Gz
PzKy1QunTY2LdPkzxIx1Uh7Qnm79YqKswNjFYRuvCNFpruJXCcPaZQV75aluzaHAzHMhL5HtBqPs
48a6WCNUA91p+yUyvEBJya+yfvSb/rSKq90O02GjqOXESCT9TopghVV8gli7aWuYY0UWLOh3oWvE
TmQKThQdq2xxt3HapkVcQ4Pi88nA2Gpb6FGn7qJFdhte9vylhx9nMS+ArH/c7LL6hiTP3E7re5GW
GO28kc27oaR1WE5IBnhTsZ7auPtLOYBm6fue4cHG48fVi8EH3nQMajMRy3TmICG+QIGGjVpoyEES
MzNlC5dbn6AZW/Hi3eYY+yze4Modyba02Cps0Y/iRb4TP7Ot1XGAgBleqPfYv/BDisEoAztgPdpG
Qckh98niqqJb0HPxIlWC1HRVHPsYGjGMYbCCnQrUART+bj272qmlfHej0WNpDhny5iDHCkbcd8tx
svap5bTZLsw5FuzxEmOUcmY/wzfGpTAasF7Dmlqy8VjKmFE+4ENJMwJCYLgjSxSPZ8EzWO20TaZT
vuE+DGsgLb20AdH35Ah0FMTMg9JYr46MKYbgx5pvFB52OR0TD/asfTiiLbPbq/WtSgCk7KVwihdT
ZizDLJ8Kw36YOSfZgma/xko88ZaV4oUJlj0WTLZ9C9QZ7g6u6ZOLwTQzaBzkwd1C1cOWlxEIrgpP
1lF/2/x8L+PMYZtlZeqf5VX23FyU7z2lD4w9IMnXmJfJJgNyxrkDI2HqLF8gXVH02sJP5AApC1DB
qHntlr6K3jmYE1eI/XV8WMbGLltCzlWdvFdeOg529jOe/ebz4tBEbCP2eOuPotwfawdWREsgDmkK
CKe17f5h17PqdvKMDA4UUdOd9NWI9oww5Pfsxfity7b8bJyEN0YENxJJu6lLWDHHbRs7hmbrz9O9
TDAhvpuyjamMkO2RIkm4xjNdyeyRioLHatkaTjsjDAem4m42Qkh24IKyVPgB5BY5EZzBhF0eC/p1
AarG5eB32vlZ516BvxX3JuVq6dWGO3xEl6XJykCW6xuWJ6kgs3d4d1kUcfpueZavK3oahLBFwApD
UzGXQY97nBkMU1BuTAbKOyacwfBQvVrvzN5Z5NiKwa8SnszHzS7LRkxfqPCyUJewpdoVwVRAcpWN
tCO5V/tg5vyOKV/dhGdiuFXugAsQcIv6C4Pva8jWOITRd2q/MpDOzXPP4wXRRTcbPIFmnXYrwZ7p
FZpVNEDqYfUzJ7KVX/ouXI6lfBlhNqC4xoEffJje17vyHg3qjAMlvSVcEGrffNclDnVdxHB+cius
giNvmdxQ4zxwgeFG9CuAc7rNf9nKGjwYF6fJXbPykvfyV//QfAoUfFDCqejSbQWYAu+tTc8MsIRx
vsYSMTfLa7Yn/aEnMAeWjOjMOao7vrffFe4au+TdibgvJM6MxAT6A//6mxVL+yEsvoIYjtSTxG6x
lQLczV0Ol+RtsylYnP6j0GhIIMoWvPSM+thieFPexdeYOpUhcsuPKvdM3DC0rO7YPQ3sdU12LOOR
jWtt7epjRtMHOMhaTJ0Je/LFqVj58HU5ZmiikQ9Q247ONmwlrQCrEzpy1TFWeC0uT0BYt90AT204
ZqXg9Zpf8Is3L8Fthius9mjYrHr1LvpsEi+dGVJTlTjM9aCqxhuaYFu8vq1XE7hDowTEI2FPTqEj
voqBAafuQ75UPnGX5x4KsT2+cJSIV+td9mZ0nozSuN9eaSRQ2Awvf4bz8+BFj8JuBvnENW+0m980
EZW0leHCZ/yq4EEJYrBsbuDFYGOjufTYd/PiefmyBxHqBJc3mA5Ah5JYwhpCXGSL9+MbbovoikIA
r1deRenyD7XOAV3EknMtPbpsU93l0X54ok/UUpdZ+JD44rtIJIyX1DuQiGV1GaErH+knTwjSaszU
/wXOUa1xh731JmF2PrjNxuL162Qna/uYfuyFL+xXj9lxSRwKcfWxvRN/ZYyqIJ1Q9AD4PMImWKCb
d1T7sJXnzzTxGhEFwfLLhkHwKx/s8lN847TEgo9ahNlm/Nm9QaVhObGwMc9+0+67p3gJpGhXaIFE
5y35BrnRA8wnJ94QRXxJtj2U3bN1OaBN1rAcDNHzdJXWSJ9JSnMGi9kEpqt+JpIB4WxJGwmPM3/e
EgIKFxJW+Vz9zsHwiKxbtvZ/6Py1gp7F815fLM2BDB7/YgY6YInObh55vRkgKzYntwOF5J3IfQqE
xHRpcXmbKy++oE8VqW0jZ2cwvnk37sLf/OL20yDHGn9nxuG8wg/Z01JsjTxeBSiNAC6fM7DO/ENj
PEJni2stIAD+44+09eIbrA9DdWIFrr1fvxgiyCX3mfXW8hU+x/vmVtVtlULS5p+YZM53+TUvUYys
sseSkkgNp3qVdejJNrgtBW/3KjxJPoMlhZxiSHAcJnQEJk7MrDOnwwKOB83G0NnTLZ+XhqX/DB+5
0OPCFBn1n0dsJZbVPWi9w9mQYk4Hw75ye3U7HrC+HmeHCobsqHz2TEizmiuypP+HsDNrbhTblvAv
IoJ5eBWDZtmyJcvyCyHJtphBzPDr70fdh9vtrlsV0cfnVB+XjWCz91qZuTJztwTZnTZBojlkyCTs
PtEd6WSEOnfm7Ok/ZHrdlQlIrpAANmON+ZSSnCKY7o4uAIi4V5ahV35wwpdfajoznqaNxbL9zK0u
VoMNrcsHof7sqB3Qdo5eSb4eOaNkUvMZQWNGD5u2GuP9x6yXp9NBtclWIibkI6D6lVEruhhCJAcR
leYZDzDoZ5fv5dHBO9aUes1cUKbHiPG/iFPbJ/Y9vEBRyz4+1zDpp1gStviLqLQYBTTJDD+XL/EQ
vur0Z4HLsjQvw1dzwaiRZ0+CGA+td4g8ShnEveFRXzF2gIAitItXHvbjA+Cgr+HobeQcD825B4uQ
8gJo4Vezz7WZy4LJwXQ65ADQRQTDk8O3XeCZ0yCoUC5Mr6QTjsBYOc/KimYdNHR+qd+rlXhl6COs
7SBx2GMQW8DPCabrP+jA5nnn+ZZXH5OP8WhFDidJa2zYF/JTdqsu+NVo9YKlqpq8jCwTu8JsNbVz
bve7/8FbIxAfzlHMDoTVxq+jTHItFtnNJXlie67f1Kf8HTWNipJxVi/6xfA17ORz/a2MdgZ2CQMZ
TQfZ49NcW8/Vt7lLX6kS0092bsq/KH0VE09JcAd3pBQs5hxmvGN8THdQ3W7w0JaU+Gw2MxN4zi1P
qCsbXE4qj1IyAYm2FrXogkFW1sKAg2/dxncCTmABAd1cxXkDr1F10+Kpq3hDOVfyRRpQ/XMWeI/I
MYGi/K0VEzS+yMeTlSzbEGfuE9dEGUOVRuNZdGg3iAl0SXOi0M7LQ49hY/4cZV+6vClFTGnnirhU
jHWdrmoMbR+Ikac9f9Tt3Ek/CTJGsE0tXOkUv3MhxseensCT+dzWzpc2BhIRiCmQ1eHJ5yAtktd0
qd3pTJHLkpm2HMy5bCzJtU2r7UPdBITMTrV4PZW0C24y189tGj84YSVemwqeDt0w+aZ2QCMZz3Fo
RwkiKW5jOHLqtk5tHXGm6Id1I7qPfC5zN+NlH8zr8dWwlvUhGT3IMNYE9atuuZG/ilUvaealMmNP
tJAJUcSJS+qvivIBz4hxLlYcvjbyTw5OUDic8avCbkEUG3tA6j54yGCpfRhPTGQPEY7ECvaRVoFr
29Ed5Gw2Zs54mVYvteRL5vqv6ehJOob54KDzQJnf/XlmrjNpaaYehbS26sHQXnC0lO77Ml5OeiLN
YePqyI6WPeLvWDS8Z3OTroWW5k4OxJIGAuAlb2zyRGlQYEXBKEjSwF+kjvH2tXHGFXFijs+CtWn0
uX/fkDk1uXx3HOfkCaDSZGaKGgcsbM65rKO2uS/ESZk81TL5cyNsrfEpqPExXqipx+nfPgAHlkn8
F3WCPknDfmDymNjLhoQNrawp5g9WM36QOkOiLvP5vZv4q7z0OEuHbXHAaKuiTmQjxxcCjSza0GqT
SsAY84fvknonP+wQ3wqqY6SinLkYKcnzgTcVdBkF0rASaRA5XRQnlml1Nw8wIoY4g6/C8mKMzBA/
HKl4KFjGt4YwU7R6uFWKp+ZZBMq9teJMXZaXoV6IPpZnt6o63BVQNrtuHK3+i2rgd0wVgyd4NCG8
kgz51236B08QRwJIXAxPIH6EFMDgHoFbAdED+RZAfLPxxrkOfQjOegSbUXhmDZUDTchMOyHQyK7D
J6Vrgw86CAJawh7PfYcB8IHj4M6O7lCVi6fo+GeGQ/6VNfSf54dDJEStpsiK9GMgSA2sUDWsludX
TpVA4S9HsK7M1huAQM6GVv3WTGKvFtKwsYpFWa3jYFWVRwxF8DYd0rdWW94Lr3jMI9+2sCf78rEW
B6YZ5r21DyFIOPL6RR4j01zE9GVsSuNG7p7Y8aNwLjye1OQZI5rWnzfJaYw3tY7KzpGlbV58BcJT
EmxyncCamyZuijMQlyG+FAXeSrtQeAvRlDyOnHRR/NQXC85g5b725W1av/nhVryk5roL3sk8s/S5
lS8wu1HxtmdFmE4ZzCXGbHob8Xf1Uj/X49oE1ZYmdkJV3Bpu5u6MiZPhss1YaPVEy2fJixx420UU
JEa7rvqAtM8eLg7vuoL0c8qTigMXNF6l5kHFiUxuJDtlCdJH9++fdO0jb55j5Zg1T2Y5x1D9njIH
+gtlaL3apOh3hMHtzOVYeSBMfuo99GWRrE0Up1c5dyMkMhUSx/Wv7PdFROFO5ZYsZX+eam8lI+14
1lceZpKd5OiqmyHaa1Z+va+7J7TvaWUX91fsHHEsmIi6YJWTWKQt8DPya7T/th551PyZctCkZa2/
UlBF5Bhxy7Rdm7xxpPjJRqMXTOxI9/RqGd9yMLyp4aVPaBE5c9LAin8xxeFT1RnPDDQRzdbfl12z
y7Yoa/VrcsSOwZEe6GF1fiFuHONLmUEFvKKdy6J5OcxLeZ2Xr1q0k+K3UnvNjZUV/UWwJ0m/TFD/
tPJ/yLQBzwRLEPtiX31ThFHgiG/lZ3Su3gwLvIGOcYuHa3nIzsnZfAvotug934bHLN/Xz/qqfqd3
Cw7l0lhLwHXyrGTa24neAYOxO/1CaS1+Fa/1a33QV8hJigWTpJFExUw0EZUzjFZkzljMiGFmvGD9
Z8BRdKk/g7NwCy/sofw68ZKc20/anMnX4Sk79dcCOYL4LW3wzP/s36lY1dX9jTRAYqB6jtxnokzE
etOCQL8Jp0aHa3DiAptDO99RtdIimAhjYWwfU/oXEAHMTQyZqM5aJkMpPisYfypY5iboHVf61vxo
b+UtxdcMAWc948RkcBokn6a8J4/ilGzztboN3+4v9bI/VIDzUGn0yj4xVtLNn9dPBXoOZR1+4Ws/
5fBNEEpyq16afXvKj9G7+Q1MwM1F7GU9+ds6nzUr9SPbMATRP92/DarzGzo28SU/9Tfcm/Vv7nY+
TvIMuMDiPFzYtGjgFHP5SNH62j3ioYm6Fh8waZjCcfbM7lOzMZO/uTLhJt3iNwiO+ze5gOFrEYNw
GV/pjfqQgo+tFlCAyEN022BNxld8i9bhGaiJfZjcMpGvB+XoXznVe8wGwBa+6n3+2cnTOTTIlA+u
8lbv26NIgyTNuqfqk5+p+7PHWTx0h/SzfQnQCNO7cUrSO9zXNCAI3EZuizbrcLsnpzF3jUv1isyc
zmTTzYZV8y3dqPGbYWac9Wt9jL7CK0pw9aP5flyCM+J+/Stl5uWFXji84L1YFDPhxFpNbkAwmALg
Cmmt6dBgZX7dzzqhDbSzm3bmqU5zyntoQXaZ8qMB9nmK9uP5cYq+mlXPYgRNgpfUwANgWjnSiQ8H
8loUe4qd8CwDVLwBNXD3lMt0f7gJlIwcW/SydDSAjfzx3G+TRfBhHVhIGGriBD558oNY0yZN8wL5
S3STv0w0ofpWoGLS3PHWnNov/cSO8dWtiOzlcAppee8nwBRAE3UHWT3PPpIjZLkXbYQl3PQx2yrL
ZNNcyqfxFB6FdBbv8xeWCC1ovDYvhGeKqHKOj/39ZXAF139us6mL5fFN0s6pGysOLK/iU7kW1/ux
Pg2dLX7WV02EBZx1x/t9em1QBLEKd5DoyefwxtqFvQ3esyXv4fiqfxg3ieUMHgPyCcDDLPU3fb7K
28paPfRcO7ajsI1nDiy2g+ScPHdHWmxeD3pvCCM4bpLgHqEd00PQ7L0q52bdP02QQWArNB7P+Sk+
Se/BLfssWUXfkLAPIgrI1rvPtE/G9Gj3ruUmfeE3cnen1+obpDB6F7+aj46V8lES6FNAdE2tfoyc
H5yHJ7KUL8r7/UIq8VZWnfaKM8t45RKta/RqAGWSETMhnM0tOhVX7ZRuygVsTylOW1oIVhnMntj5
uKcxeqj3+KXb8WljmkyQzzNKc/UT2znl4/Hev3Sqo38+lJl4Tp6UtfBifrYLgEBEWsVCWUnf4g28
Vv2UPwuunwXCZ8O/CNYKL9MpsU5BxKDDRTg0aT0gfjmLdro162kXKCBprCnAAEZfyn3w0n/3YBQf
whdOqSgLALq7aCYZzKpA1c3CL6ZG5INw5H8Tr/xVXqVdc8NHB7yPQBR+s/x+b6cgQ5+n88msCYO+
BwD6ET7a4BJm/oEZlEFDiDTLLuaG/yrWgTSPHifAFn9JkK7PJtY0OE/OIngM5B8KWQVIKMAdHZXK
gmvBSst3iNzzz/2VjO6i9azyNZDduHNN1fHpmkdw4k3f7qYX+e2OOk1kqRwZv23Yjl+7N+kG/MRL
yiJtPh4cCMdwnX1CBrFnsgmUqKvVSXrIIcBisCC2N8a1r2zjisIhCghtXnFEsRB5b0oCNZgCYvcR
FmE+oeAxRBOmudDgSPLQmOXg+KAjM0myUXGHKJpO/pkJDWoo/mHlQGxQF/HR0sYxmeHrOR0ojXFQ
oCIE6AF5nWIfUXJSOYCC8ogGSDCbp4wjZzYw9cf9R3oxPWtcCLoDoLh/HV5JVjJodM54WQwvMfsu
fA0Phc8JKEuQKUO4w+w+kFkLEcmjtgGLYfbZUGnwtEsBn0r0IhT/rH0rX6KLCGLKIAcdNlgrvuzc
wc/mELnFBxBz+YUMqwdtl1+Ew+Op3DFYPi8v/8tqWEB86BbQk3WziM26fAnP9YPpCzz8mSlkpcHH
QGHOwjOIFXzY/Zbt7+8mJ0ltC9+l8kF7qQIpCY7UbjlVdei7u0hWN6/JcNaIcpPpXggk7Yn2BgSx
cN+w6XpSeEeuFIYia1fxs0XmveUy1mA0ThV5OfcJYsSy6QA5u1oQkN1o2eNbQSnNZgmTesmDuTDM
pEv7Ml6KCz/S+kCDz4vD61WA+qM7+FBzSjpOc1eD6kMz/lVEFNTs84bq4V6eU2+z+BiLhZij030V
d2bCdCVnzLQVXYaL8aRuAaRYeaw/9cIuY1GDXMozVQ+CjyluB2yfWKIrrYYFLeZ/G7TzlwKkMOfH
6PBCTHFhBNLNGM1CyhPR9n+HL/GqP1UfyGo6SINLeEpPxkbfBl/NNVrmb9bdWkTbUZ8BQo/kFIPU
zAL6G/Z6LAhBtmY1VdfXdGS9cUnz7I2X/PE+POUb00uxfTRnjbYEVG8/6NW5C/578zqcCiCv6S81
QNqz+jhu5XfhwrLVPoZo1lNHnZPX8UT75GESetLPxgSeAFOZ+fSP+C4cg6fqy9xYe/AV1YMJBH6i
EG7BK1ievDfYNhFyQwl5TN9YbcWCX5TW9vhg4u4XYg8kDEqP/8oGgKIqJmZmOrmvcGUW/8cXZqXr
7Chsgq16aufR6rGIZ/ki2UtbHqhyeUBLTAE9toao1ICmOPy5n6Ss/h0eMKkINfw78D/8UVW3StGO
ehsWGHg4dMLEfKBAkxOHeixd8Nyh/mgnd5Z2MaSXe48HHoOJS4EckNxVR9cEUtUmugj7FTqzRHYV
dTk0Dt45NJUBPVblZNjV2AbvL/IHcF3KPioNyhai6hgaQebNcsFFDgaWSUD2ZbQ4mc1x5rPVIrQm
1iKlQnTR+4ac5257yq7ZyToml3KXkx6IC/6heHhx6RJlXcZzS3+OBNJXF3Ww0vNFqeE59RTnBOFg
3eFBZ0oZck0gtqZykPfcQXMIsgVEpQiW6K1sqfYGMHe2HlSmeO33kLAETDMgZqNy4QUiZBeUVLLv
4l8EjMSd/OZxMPyJ1YloEmqmTdMO/8AlarmQo1CScgzigWVtGMKS8k12UOFXO20tdjYT4Nh0W0C8
m+gLpI6YYAjCBgvYeOOLi64iQYWjA8G8zX5aqFP5z2CwXBANNAdLMcNFhMQIWfBIPhKxc/NHskT8
mDPrCm6XuryhVsckn6fQb+bLYYpAnaGcoRbzOxdfEL4qxQKiOqvmgorChCkLV/OfHvc9DoGTrI8g
BYHJPM+8I30/dtE2GGraVBdyBqRQftOBj9JVrqzGavmg/53m+hy6njL0iCOWY5ahg7FP4HuR5UUM
WgooBWydSdLCZURgHOyudLQAOs5jsC2zHElbacjP+Z5+1ZZrOdj57YmhDGgIaofybmPCStn+Hd3f
+ze5mevlgmSiVvM4qTJqNkR1X2WBFsBFEidVTLzaKPegz8b7StTmMOFAckq/N8haGC23l5g3X4vC
qok3ISsTMSOkEMk80UYdd5P46A7qaFO9KKFHdFoFOs24JLGcpXOvFgL0R0ZLjiLClB2FfEbTRmpR
CXu580qMi+RFbHqm5DLoAKPKTtjz3oDVKhDpc1QMbYsUzYYmbGg0v3IRVbfJ4CqsOpwp7ENoy78w
W0NmPodfhBqOU9I1KxSwnkrtcu4sZxT/Ivf9nVGOAaposXZVHfusH+LbzOg6PQuEfD+aRxM+KkQC
VGl04MVRk866uWiMI9qfgNCKSa6nccf+vJ2Ro/Sb94d9jGB2RbYUvv77/Ynbtk71Ps332LRYvfjy
y0NRMyCR4AI4ju7mOjFo5UgJaAgbYljdydtxm4ELGEtfx2ENzwp0b5NPOFYBq5rqWRaGrcDN9cVh
W1J5TX9BN9/Vdlg9WH6AdAhngXYMZCAxde0grTuNQgx9yxRmlNNTxIisSfMqxhvwK9pKRL6yOm94
UAHyM8X4TpKLmdwExBKYWN2pYn0GiR/isVDeQtQ/ligv/TdSP4cO1BQfzP6+U61o8vZICkKLJ5bc
kHd1iT8Zr3kynOX8PSuOAlqobotgMlGvOZPb93puWDkLEx2jpS3kTvGwkSA0fRdryUbNTcZ9sZ8T
jy3eAGZHLLRCBMRRjWoKRgO5EfgHZguB6eNZ1zJUfKzRXPr5pzpxERKv8Tph+kpt67dY4baisq15
wQEsXyrSDKcoAfRTq8mqWdKXODymd/5STKFEzlkc38JcdWTGiKpJQCi+j9PxeSWMI1B621AOOptR
3FkzVQDkFxeNRYXeWEtFTxaZwtS1Rm2MxlHqzbMMLJqwq/gqhmYj+EkwHuoKDwvzmppQouSIIDnw
J1S32RWoEpqHRrEPD8lqNcnpG5kZHOJgiyXPahqh8kNQCAE9Wh+gLtBjH4kdgotHjQCMAZQSYRgS
J6RsqomsBvcALa6fYwKDyxB1fcxG7fsrzYDVTjIHvhs7UZ9J8RL3lMJSNj7HkxEtLSR4WvlsBucY
hsQKSW4GMtLy98pMnfMdkXGNR4IME9qnrsLrr0Gfl8GTVOWLIXsZHuPSiDNvnIq1IHbGepflUFji
rpOkbWoAIiJl01JMiii2EF82bEp68XhW6GmorJLKFdVrjCkKHinYuKC6PjyQ5o6SAnUmLMvcmAWV
Ms9SuoMBAXjJCU2w+qwQZTrS8ZvpLeAMDMJXIsMdutTCCIsErr5iMpkO1jfOjtl0loUDZ46Oro8U
AsQIkQHLgu2GUKfCrEtLBBynEEiK4Rs6bfNo5edcO5jo8ci9Mfe50doR4wOoU3XeAgwtjWbXIm3E
fsIt0IlmlOsYaeb6t8VYfG0JLndUGHeBD4lrkPzZXXXIPlisUH4sopi5WQPNQ5cjKquRhVCjTZNr
+UQwSQut+FZpn1qK9QzFBT6WobBCdzgpE6eUjNBiGp1p6VIoPR2MICxmEXW4WvZz8ZaoePF042ly
1avHC7bofcAZ44P0TfJV6TTN0k33hCAUuepnpn+YJMkV/RZETJk/Z/6nQlYtL0nti6xpbnb40j1G
0GV0Mv0+AduoVW6MXiJyjAY29miNYFVtwbwUxZmiHjH8kB/tckgeq5ThGpUkZssT02KXRNVBHR8L
BjjmkbB8WI6IrAfRohAU3qS0TYdTxFqR+bf6/eH1LGafoZJAPQTDk3x/eVhXXpQMuSvlu4Z7DxuB
EvTL6VWffkZ0L5AFItHlpUknS4QMHIlOKGUmQ3sgsNYcTUXjgpN8Ksg2d+tiFquwRGDD6v7z8SD9
P8eDJcmMKBkiw33/Ph7aXq6r1mSauYsWnbQPgCJ0IMRyJ7eb2EA5vKyVpWSe/U8TwZSwqKG8SeOr
l3rtZfWpSXdF8mRamyR9UrC04LaO9Wuon/p8aaj4LS5YkSWuw5hhlPMQuxiZcJMtlS5NeksU+X2V
drSDNgc+PiMZreZpHJwheYnCZZV5eBUCNDSo1tG3AeIGrqy5YosyFqGlG78KMOLDQkzXhrCMpLVl
bAxGLvoVGHzoRcO8At4vHAGd1XPXrEoWnrLOjFOtvWa46AiLsj8MfoPU8zwN3xjFJgdBKs5xtc30
naivpJAKcRkyGGd6WbxWZRQsFNHFX+bE2NX+e0xjKSyKGp5o5JDIP7qOrFAwvJRjBuXS8yh/JYgQ
yv7VKLZGvi3Fte5vOuu1rVe4myXqsZWvpvHclu6IWVO6fG66fS1drfiJmQ/Bn4luUXPHFmV+9lXK
pnmxicHGkEyr4BzRd+l7ITaZJBEXG42nRFiP1T6P5dxonvOepFTa1wtebKAuqvAcd9O0eVGTt7u4
m06nrHyW6INMWaLe15G1vwfTPP4j9tRuVTOR2X3TE1ewu8YsocBCayOjVfVqxgNyF8Eta4CwERTn
CYVk7FoS0kUnNWzq3eoryZdi42C0ouAnZbn5B/JnDECRXxUe4ir4BoWJHqQh40qN59ADEm2k4qEJ
iVBBPlvds+GfW/D7yVo7SJF/jFeB8rGbKky+ggzhJZB1nlQ4bBHpiEoN0JG4NT6QA3qkMYLCgRzh
PcG9JIHaNtAqUYRHDrYvpCKBB8X1E699NYlZ0fmudb5fnzPkQWAimBPpTNCNpBa2OFvrDvJXTGW4
QaVNGCi/agpgMp2MDoM3bUHxVY6viEX6T7oDnUAN0wVdokhuT4Y56Z3U0Tb9nY4kjQzp3I3vXo/E
F73JfT2pJUn3jpcCNhmoKCQHwmEwZuE1vPS//EiQG8Bi+4Q3NtMPUqDbJtBX2TDBVyKCoaTB+GJY
SuWqtBZt6JahayxYRFgP6aajWYsBo3FjTijgqC6zct4N7IuO8WAiComTI+fzERNsmqwA4GRFlIRQ
L2N8B1BcA4NjIYKyUXdEmBVxZpFKmzntQfOQXnNzJ78/jEcQ02BRmnJlZAzbJVOjbNSDCwlpMkgE
WErMdLVQiucuYG9Ex7SuQ7YXTyI3pSLi2K3MhZDNVfLNwy2OhCrjVclc5quFUcoqDzYQgQAmCoVe
+5w2u1Cbm/rKD0jwXAv9StXmCs9Sw0HYM4Vj1NwAuqRkHkOgMuxbL5BnoS2kyH0H2mPzV9itTCqV
mYliD+97Zfrj5Kg6ybSR+Nj5Da0KpQ/YMjESKNBgJjiC3liAKDr9V3QmqDVQufQfzev4xcAcdCaB
nvfaFq8RCt3OppPlq6U4Lb1Wt+HEYwSi5v0VHLASHQMgdE8TCsh4qNG7iDGygXHyGeAxytA6pl+c
YSOV1VC9kwQNqSNwi1q4QuRmTGmbK+RoNVISNxDo3R3ytiRO64EZnTn3TTZWssDs+Uxhuqeh1SOD
aO4jGUO0Jj7l4yvD26qwQkHEBAEiohGJCdO3fCU3TPFazaliO304YrOWwkVrbaTC4wdK+A2spWTN
vALQEc642BZL/WJy+8iXnbES2L6ZC0VumNAvzzMwwdzmKVkd+rdF/WS8w97A9KOK8bFOwF/IEhBo
u9KEbIEmgkRlMcO/tI8z0ExwLxCsxOIlxODIji5AphPGDn2GLHKDeBwRPfDYeBFWHUMS4DAfXB0L
iJ9CDdybLrgrHA2OO+DGzF880FzP8uuouEg5xBleHw06xch+nLJNj4rSPPr78CrToZyHSVBGRdQc
BM0zmb4ZbP1gmgj0pVkUbnlKokVfu8LmRyYLxtFyrJvITdXf74NXor5ukLOvwobNa1ciWAC1fOCR
Hz9NmapRgjhvbo4vsr5t4n0CrtG0KRvLLqw2Q0Kj5Z5h2GwOOTyEGt1VNepoCEIdnH8hp/v7pB6C
FIxgBRUif+QaB5V1IHyJ7Wcpvv250FB+A+OYGJZolqwzVP8fL0YUOX0o9eRrQc1WOvjZuPZzD5sk
VI30LtOsaU0txCyTLS0ohZD6fiRvJk/gxHat517ZeAGmWNOTZzLVS/plW7zo3XOtrGUGx3EPwGdq
B1Q+/s3MQvtNC821ayIW/BMC9dM7YhgGDPbMnGuf6yvQXQEq1h7HtXbfRdXcZ3ARsZ+5jBhVBwyh
dKOp0r0odBgKglDSYydb4PO+UJ98T8LhgHOIStuakeaHOIP9DfEyoDRFH0oF/KsHUKcWmxOnZjgc
iZrilorH/iME36zK8FTeAF3+Fi2JI+bvSpD/+5g/YzV7xsn0RAUpQJUPsZZP/MqUSgE3aD/eRmpm
0R7P9PE6JmJwa5iODRwpkz4WlDvblJ+c4ZVBC8n7dUwqh/kyiGsR5aDpRPifdA5UR4Wz9FrQMAFD
E+qwNMn8xoYRhZGKFyGDEcF2qDddRnr6qnVoqzvfDbDzqlDd2T3DsFMvCeQ0EZPmPlqNjO0LrzwS
fjmcP5OfaGBx8FD8bQblhY4ZSKyjiJ90TOG1+0Y0M1GHuitPC86RLzJc9ly5z8tmpbOvN3OIYos/
oqdHCMgLEqL2c5AbUFRwfIoPhvUcnI9NWJhsupj023gCOOTM1NoV2k8cvnB+EzDSfTU+GrB3oI8d
cDBCBXELRYrcB0BYOtwxwaxd6Ev5OHz4bxWDeqYtxiuxY0R2ZsKjM3aNvBp5OONO4N35WrpBnTHj
imo3uXFtPqeQ7NSJJ5DQiChPXEwJIvc5EHSPmpdap7ZzVg54McBYQ4X7jlaDE7/bUogxEsZ4ngZ0
uzCu0GdwoPBlaKdg+aydfug4wGFqUMMD8yazsF5xJEMKyTA43/13+Qa/1fBHZOjIMBKP76k28QFB
EPYFZgKS7DxAi56yN7hIuJp8qb5b/sk3j/foCOwHP8qBlaUuJJqcQNDYReJY0Dy86FexmDGjfBbP
D1g45jiyJZABBGfPWChidqoK5hGZXOY4gXdgxIPTbNlv1FWPfYwNOtp88JG6iLHVBZAH/F2MowiS
CQTZsBSCjRh8+ILINuF/X6VTulX2yjfh1QnjVm+AoY9bx/V9Fxc4sgd7JAc7dB9yeTBcec6RZ4Eq
IrJEL2TD5qnxNHNhBjTWDvqixHI7hS6O6UU0Ys9hugkfQFEuZxT8TIa4rD8IuSdFLk4yvAn3sxhg
oedUn/28n8vvMQoDzPUgg0dbqDxMv0iTRTGOZR/FCQhYVm/oIFEKwhMjHG5x+mHpIdDJPTP3kHRp
G2qr/jR8Yuz8Fj4Pt+iNiZCGZc0MU4yXGnfbhZvJZQbUVlbnUiThLgioDxdIAnrdL4svigj+nV/Z
sTlrKUmBYDT7LiBJnXV4kDxcagPIHWS6fBs+G9wIgOOd3lAOzfoL21fEkCJM23NhOrSQ0miXOh0A
GlnX6tjwJvkYl++XC+onDmVaYemNHbDmqYAiUgA///kokiZB5w/Z1D+3c/NHq6UXZdyPgIT7sH6R
i68HFXqx7EfSlldB9h1Jy4b8mHX1BE6L912qPcXx9s+X8DvNoknIlQwsbMkSDd+/u24JWCXrU1wq
hu/0BaGECb/KXoqsYZzXOpZmC8XySjT5VH/AidOkaVouH+AWefEe9Vsfk9n4DYXaoC4QQvfdApEa
9KJ/+cuF/vZM+MeF/hDHBo3aWrnoQ/ma9oj8YVTui7Z4DzsCk9NIesqNaC/lJZOJ7K8jwxuJdQl5
LzEeIE5FU1ei/HAiA7obqFj2JQZj2SrqXPxIBn3RkegUUDyr5ei0mNXKdEEC9sR//hDSRBH954GD
gesieYvIRH9iHIFpBZHFwQbjwyY0s4A0MU7gKN03SAjwWOjZ9GbBTDr++Tf/7u5R7+iyIsq6Zf30
M8xGvx0EvOL2Ocqo5Guyu9ZwnZSPxOKSbLsk2/oveL/2u8UtY1ivkbUq4rv147NqXUuSUJ5ne1wJ
mCPvLfwgAGBxWYrDrSEz/VZATbbpcxSgHCvU0Em61JWbc4tiD9ssW8CSLGQeEVmIAvISV5spFjBj
My05XQH/JRUKVj1Y4vBSAT9EA+cQcjapWkt8voQAKIkhoAdqaGkg8Jd1QlUkVtc7vkTp19h5SBMz
9qkUJfPk/4zNgGAwJZafMKIkaeVloGzS2ie5WAT8589P5Hdl6D9vz493/16TbJlIUbZX8EYz3n0w
gr5HeQtScV/++Vf9zhMcwoXUFN1QlOn5//slT5PxkTePIttXK+1WCpfeeKGVFnhLp/RmnEKofV8K
7czOy2XguP2X3/+bpUBmH3meSNtJnP3JnFqKOabpo073UqDNVaonXTPsUQb9D0+QQX23s4LzQy73
FXMcg/w5at6Y4r41kjD1lxfhd0QYhbMIAzVteab2g4WqouE+xhXXIkgBExtYOmX7Lp6n8Rc+M8Vc
Ymi9XzwoJwrybSrzbzvAbx47ocM40hGTovF2/HgUejWMOhP06Z4MvkE7JJPexmJEJ2HEOUGb1WQB
223pYeu4G0XtPUl3fZ1gfn9oysaRK8ewqsOfH48yvYk/diULwb0umyrkNlqDfy+PJPGDXkvv6Z6l
kXTisYFZ4T0w0/sFn21kXRjKmvPafGqNWwk+Ung9SQGN/F5EtdeKsC2sWuWuuopYbDJGjPNCxsUg
BvYk9RTBgllHz4IETn7Bs30Fm/LnDyD/BrIkeEYRdVUxWGT6tO3+g5nH8qAfsX1M2FZJjiERx42p
VioXz55Kn9SD/etjK+z8Q7ixttpc+0aW9KBCgvGlNLXmAXZff74k6XfPWWfXMzEepNc0pk7uH5dE
jkGh+bWcTK83S7xVi3nBOEkc7IL754AeXurMrdIwp48kLxnn7AYcrsaNbDOogwSn6D9f0K9a4udD
nl4/rkiid/xVi/zjgpReUger75PJTrK8U7+9JppLr2HIjPYsQiD/wr4zhhoz68whuhCKucYgAqFX
zJGaMwG6L6JeZLxzErDdscCR7TKjutto+UKmewaZIV1odArkC9WiS7xC3Ab0QCoDqEsTab/FuIDX
3NcMPA2IDTRHJ4EDIEJbPqhH+c56QfI64rSQbHsO8e/d46oy13sd9vH3sDJuSeExyEf/JKBmeZeU
maA4IlMRqscUDMQroawBo6oYSAt/2cHk/x7ckigi/cBxkPUFOP7vxxkkoyQ/xpDH2QRIY2pHp2aX
7oY3Wd1047K97yRrrxmAueaBKLWuftFwMw3Fg4yyri3zRR686b7/bGox9/ULA8NFiWlGB9b45wf9
m/EZ9PmKYvwyoJbxnfj3pRLpWEEvtfG+fwoXCjasswek/wz6imeIulH9TFDfPiO+ANhVrukc2PO9
fSl2Edq16nmyvxOv1SmiUvrMr1Ba5ZcxBSzY5d/gDGl6Cf69JqGBcB8TFd3SCDqdXqJ/rEmx15Kg
Tspkn+vrh7JOILKw08dIgTgUY9kr72F/n0XGqctp38ryL3fqF5Px89dj76xYkwcaxvU/jmDLKoJB
6tWY+cBN1bdrFBohHUGBHhlB0+RUJKA6GURAFn1pyYeku1bCtlN0BpxxzIOmqjA1qpc5Q61/jb+T
fnt3dJUrw0EVP/Gf3cEYK9j61EO8Vyt8H/V10NYfAdNZIs1kA1FyT9KX7FMyom2iobILHiSvITx+
sM0IOdnUOnQ1goJwwEgAS9tQ2NUwylkzOQbw7YSLp6DeBjxwGaoMIzDOzI+4Y7siBbvo3euERSos
7sKiLenniw9KsxwB7P9QdqbNiSPL1/9EikAS2t6Cdna8+43CdndrAYGQhAT69M8v4c7/3vZMTMcz
DG4MWEtVZVZW1slzyrHm/VRL9lzbBWUaFxsSN07JpEtx6+NFy6AwUf0BaU3UYqmSNbT3q5OF44Ph
n4vgAi1Mp8IspCXrJH83v5Q0m57Ju8mk15GUtncfZzRqcuvCtmU6y6jByLuHKlbg/6boWDSGr4xl
jCvb2evxwHbomOIKnWRANYKJK10dcnjerpvrgeI/litnGzyldh0HYyed769Uhmp1VHDhCiXoaSoy
LGxHQwszUEREyW5dL7pE846ZFl4hqNP2FKlC/FzPZROc/bZrVq5Nu/+DOO8/rAVh3LZsm4I3JuK/
MY7XbakrRA4sYqTgDS5qu4xSc9bsHQipSd3B+kokrDknd4fKnpQl0ADFD1sHb/757y7kH4CHXAv1
dwTvqO2xMPzdLvvL2XLURCs2J8i+0YASmMvg+OMaUC2UOyNqZruZ/Sc9nn+YM1VjbFA8p6Fuyxrp
m5O1yv3YzneXArGHhzylHPS4Milkz9nTyFZaS6YOBM+peE9SCCvKYTG+zho0muAF10CeocL+J8rJ
f/D6Bv9ZXNMI0VPjW7A2NMm12WdNsSFkzaA7IwBZg6p39Cg1ev863Y0WaXaZ18Dy2MHXS++UXNeX
i6er7dpCJfawM9wKNhhjrIXF+TrVnScR/dO0irV19ZiV5+dTlga7RyEmsuAtPEBellUnZAoYZn9C
YP2Dzgd+bqyyBBzhUKxbGPU/7jYvhjI7jJNswyZqNloSfcjkNDaH9eEYGc5ja/2quDyn2RZ0eHVy
gvyyPJCYVzNoctTn87j6Q8mr/Q8tDCG3io+j3FVHbez3kaZa18Y+WJaypjCmcwI2dXfVTIpHDtQ4
Tg5fznFh4/+o/p5VG5I9LbsfazC70BGe2WCCSFV1yXan5+21WpNfZWtxcFDWmVyfqyQAIxtD8bFy
QGGQU4xPrygkzDH9kB2IeAxhbeaaD9pjHSpb9kOQFXpq4fGxAg24kFdtvrLV12VDbrAlD1xHjR3s
P0pSnbC+w+B1CNISNI9Qn0DH12czCvf2FCtc3P0W9rw/DMZ/SIrTSshVAZ6TJht/m62S+rC3odkz
6CxKF9v5SX8kS+GpRk04BcEe1M9pGcHQX51RTNApBDiBDiWvqniaue3bzN+b/h+L/zSxgd8nUcsy
SA9ATUxchPP6vQfT3tg3/eigr+GnGPwhKuNLSD/lPlUPbbifQeBFMUAMBmIyP79ZwZPisv1rUW3g
oCvrpn75af1BFdD6+4KGaxpjtihwaBqQ3d+vaTecUvtiF/r6ME+3+gzKrufOVaPUPwpTjoNmKQQW
Lml77JbyIZdu1vrJF3TYLE2jZA1WfI6rWyEz85MdFej+spfzV/ZLW5mvcCEtijg7u8qj4u7fu/fD
8ktf9C6FDmxbTY8R4m8TltAUr8XQMLkIL1EE4l5Jk34VC6Cg/+6r9b9bEPeKgjD7WSqS7qNvMZRh
Otf8WJT6Wpq/eINfAvZSOEzbr8EX/JkZsjuAxdSokFK5xE4KiJlnMmMgIoeRZ+ueYbo7qs0bj9T4
9UilyJT9UOGVWkjO809rtT9d7zeLbxTUgjTjqMtWyQx10KcUPPEnrF1J6w4lVf2Tbkrq17/O4BWG
z7GfsTB61ifPQPmtH//eeP8QYv3eeN8cfJbXWWfoDF4IvCZww4d4E//rGCWzh9H//6QqAFxdaPBZ
rMKA+/ugxCtbigHSbN3OzeneT711+gPRH/9P0gyUm//NJG2ddR4AWdN0NN38luJQlVF93V3KYQ0v
q1l91Ve/oagLJRdwtu+jd20Lhw4QeQ0gE3W5snEMay7bZ0fqs5Wgp8CgmVMVmH6Or+5lrRwmbOmM
IMYFGudMtA3YNf2xj515kU/UaES9F2BXijbe0Coh+coOdNV5HRwhlMq8slvWJnFBUSBUm4BPqO+D
cGgPsuVnfl3o7wCuQNQOS40doSmbI3V4ZmfY1Z5gHhMYNjhtCkIolodw2h1F+xermfwsF4cHCMih
X4GvPLXhqWPHeXEmVu8W7KucoRsswBFuwMuq3WSYUzaTwYtCNQx1K94JpEEd7R+hJeuXgDH3o8kl
ulBF4tXKFIaEJTmZdl6w0QMyRoh6QOOwkaa6dlCxXc7G2Fsa713q/fSzf5yyVLDf8iB9p27ioMCN
4Z6pGPWGWT2aLJlGqaAT/qIpPAzUMGoQLE3Lg9/8aNEhmABPfiMYZ8fCVGZsqVZZ2ADeYRuDHYdU
mFba5RnOYiTNksXp+mKfFoePoxJX1bLdhTVFSFTzeejkwJaa2CGogf5x+MCEYZAG8g8XVO12S+SW
/t1wwOT9fYyhw4wOKVoG6MJ/d7H71N63bZkzxlR3BPFZEV63yuroUClMBV7UvtYWPRnpqltTTlww
d06ryFL83Qf1DwZ0yR8DmLEv25oyvsY19dRePsztz+69BeUBZdouPv2ysskRcJ7+YDByKbUmIccS
FpOZU5sJ0Zr+CALijOQBbMcBglLZ0+jqZtHJFgo12D9BPR4ncGO0N6rjAZZoUFZSskFW6Ajh394/
UjH9yG6qDbETvM9BvU63veGP4upV/QHf+cfxEJCYh2gZkqHMrX0yJpcIgBFsPsBOLzqgjyk1moeH
DAgEGPaArYnLJ4pcfSDlsEukTl57L0PE0j1SP+dS0aBDb/NwTYMhY/vWuzhwE8PuNmk91ZmNrwE0
zWX8SO3aURTYp3t1uoO2DSTJigUNCzZI2i1lyhKIsp3roihdsiUvexBtkOl+aK4CbHbCcn8Npyfb
hU4AjuclmRkI00E0fhHAq1ttE+pk3H3I8GkPgalOdtFwCMo59UE+DCCEOKvslxUM7DLuJte5UcS2
FYDKAdCDh6T+to3JkLbPQKMO4SGZPrJOV7eIhCWHub613uGNopYsdZN+xredDeACwZgu4FSEdQd9
NFShPVIfVzbCKbOeHgmllkP9kLjFZ02c/N7C9YmQzUR7aJs5hA+2AFC4KpRdz+wafIDu5s7euydM
5TpyZRMyi3avMH+qXnOeQlW0W7+gXEXFYNv4KooEF9YKkyduclacUcGaUJnLVIhZGlOgmhM4xJE3
zH5mp4nDZAmlwAaYVgVXVNSBzaNGE64pSY2z8U+qafjDTHSzl9/DKNtA6Y4Fl2WxV/K9PqPbNzud
zMJ1nSWxRjFIq1JDalNdDx80K+w9jHUl9IgD7Oct8pr9WiOXD4Nm7owDdsOv+i+LaqMCfNqo+cPS
9B9CDMncj4V9xmYDafx9XXZJtEw725d13sE19Gpd2B7eBeojMTVBhOFZQspYllP2jV3Sd8gGUKDZ
UCNHySBVC4BagS5Q9PK4bojBiwAKqXECWyiClSKOYKRQuT//u4MCNfx3B2Va5F2ZaMfMuNa3uHTI
yvp80YbLWhPUe+80y6MmtXEwoKCWAeqhS3zA6cXObwuwjiHYA5Cb3Y/rXnhVIDM5jSfVEaMF0ygo
yJ05LcGJ3ipph2LjWL558I0KznLVOwllcaDroVnAPAc36axDUY0/g5QtcZMOECOnc4ETq5VHWQOh
jnMKkktAmcOZKgS2vSiVSqi2m0AzR75cf+6Sh6YJU3bCishMXRLsCe6oQfvZr6jgpXoJBLoB0+Dl
HcenAjwvvFIP8zo49OGlp147rNNITSNgdjXAq3y9M4LRDJLwXe/DQV+SkeQaxyCq5+MEUsWZUaAh
FysFgnDEA1P7COA0Vq+vNVu6AAoaNbrsP+3OH2y4Ct0agjhmFxU+e+D5AFM9FQHBYtb1m1Mzazsy
oiFyq//eq9rfs+osw4miTNISjjr+jhEvGoUthaG+rA+Nd9QCLd+kFZv7xDKwg71AJqoukbnr1wVM
jE/9VzkvPmxV1OUBf8CkcHyw3s6fFQyMwBd2TfanJdptsfM/VmwyD1L3pBLgAS2zQWj9HuNVJ8No
8tLOwS6vWO+jizW81goM8O/aO3xNib1kPoF04PRBgd3JdiEyYv3PPPUqC1cKtOFAVKARdsTHtDAr
NvjcLdMlRAnqaK3nybRpt6ceWU4fkE4H0qkHQnM+/spKv7dm8KhSttQsEPUAB2uN5wlMUHmY1R7I
dxDF3X4OqSObXlT7NqBgD4PP9xCPIdZ6U1sP1YNDpPtjPPJ7+XRaULZCVHWm4DyNLS2iuADrWTpU
hDZLWFneHAJESoCpXXbWY7aMDkuKcL8085NWZ7tdMV2WFYd2a1lQb7t6s8YEDp/l0/WHEZivHfjY
ZMFcmHxYpQd404rhWWuY/KHt3yiC0lWWFUytzSJvNmXutR9sDSh44qafgTJlBW6x20T+QoF2hY0G
JT5MWi0mS7QHvEK1svVyuHi9EbXKc2vPB80fg35rpvbgUjOqILJCPFEYrvYiVB3UU1JfpUyk3kYJ
+9FEUWcAVqUWHhCa/qexPP7dQf1trHxzUOV4TyWFbeXrV7BNpF9gy6BG9OI8OekS2MxgQTgW7Eg5
kn5YEtERUL+2FL7XU9LAm8SaHIo/XNL3vVG5JAPRaJPdIcr0GMq/D9+6t/fFuVHztfpwfnZeQIuB
IW8JpV9HX+WaFDfJ173q/7tR36RGvhmNoTH3IYaloSWnS6j5P2mp0jwYZ2SkwAVtdiDQYJp5prS5
enCquH/KXuv1mIDjgy0McOJ5nE2HULtMVSoIIC5t3d0CPhEduvp3mB2ol6M2eUUzqQ5sNWELFUzv
XcMkgcx7QtFVi9g0BUAuBejvVHd1T/XTPnk+m3+C1XybfUxVJ6cHqgYBN0e3/taSzTnpzUHRsvVB
31Zm6CDHXIfdaA3M70htNcFu8rPHYSbTfTKrxoHyzJo7vcT7y5Z8vJ1tSycaHyJz/6okcIr7xsfu
c1RswDv+e+P/vct1A4AGCVcJ40FqfEsftKRQlGxkE7r/Qg3l+myhbAtpdooSyqSDyMBAFIY6A293
/ZOz/O7MpY1+O/W3TMChyffHPDeU1cVhiTQ7qYFhB9erN6L0lxqudn6xg+HHGQ3BA1jIyX5OboMi
ibHlsmTQiRwJL/KJHeO0oMcFBq1BXADLEoxYUEoj8w1hIwJFoGBnoxh60AOl2hasKMKVDM6ELZuA
QUUZJKUEu92Meo6R5sMVz7Ynxe+NfyXC/QCv9gqtwFGHCJi1HFTh8KlJGECK0Hq/tjF8/qCpmXCK
KyWKKH24rABz4NksOIdJG7fMQJORCiVRYGQ+Oh1u08DFR2JmQuFR73a/cvzwc7puIsq3l+iJjCGc
ySZb1sE7/yt+mtXTWTvlpwvVwARiiAmA+onps0I/9N6JokZIvv/UOTJR/WaTOuAEh8mWGiAKdm+J
k/+xyeagddWo2zmrylmo2UdNKDcenhSk08CLHEFz5sZaZweRen3DeBvwSJVQA6j/3x5JNwWpjSUB
XSFp8m1Czcw23xl15qzOo7ikrtqm8uH0bJg/ex0WhufdqPY6avH16ucZOm/z/d+tQ0bg763w+9m/
uehdUxeXYZw7qxqKWGiuIZRkAJ7qhcmSrc7/EGffMrjfT8fGijGyqLtSger87gj169g4DO3RXuVw
mcuYR259oVAhocA72winxX5TajOrigcr1q04HeL2FO8uEWhZLYsdDU0O5VcODURbVkFtGrOkg4j3
eooL40plShUdHMftIAvGoqqBCpnNtQDbar3DEsf/3SW2FGR1le1+9Op0fxhT32I3zF24Lbk9ABGI
i3wPyNvT5XJqip21ys8fNGYC3S1lSAK/+wP2AlyTtNT/tCSJX5v5C5iPYzGF/m1nd6wndFzWquuT
lzwVERjZ+DDX4musrO6vigh2txgS9Shd1vN63vHI1vU8X8qjXMpv2Q9ndXnsF5UPHWwIF8MijduQ
7XsPElTolNcCR5ggs4eUgDxPi92iC+1ot8g3wwwthxWVBevjolykm8vsMrOjLgRJzb92VPLdywwK
8IddrJIGmlmfED/64I9BpsDZOdHQ0rOIzO7PMfJ+IFi6oP9lcs31fP9IqqWNmmCYnYN9G/Vo2tlA
KQQifvjRP9lxG9VRG+1/5GEayrON8hD3xStAC1HxJr+DrOUbbWTwDipo8zy0Y+1Zfru/J9+X75I9
5D3Ll0/kKMVbzjHlWGk45hjy7fvveQid3+13y5fz3s9JzQnv3q8Byn1fnnZcR/LMOYJ8whU8y9Hl
fBz19lrOeL8G+a4Zp1uSR/dDat7tk/s1yd/bsfyU73XzlKuw43LJWef3d+R3uTIYwBCNnvxKtlVX
rWpMJYHWeUdN0SF5sqA7s1adX0SHOTz/p6XuqzC1+eTEZ03A7W41j9K/WA3PQXadaXIGUqZR+YQE
JF2OCDc3bTPIElRLtumWf7jgdNvOd0t5JhuQ0ssdo8uOSTJ9dGukaejoNKTMARBYy3ZFtpbvlUuq
HWoo4Dc53y8elVW+TLcVnzsrZbVbyqv7b+lWvi9nk/flE/ktZ1QrK/D6yYYfMqblCBXvXZm6YojC
GerVnEPwgcNjFL9CZnSzCbELGGNjsZGW91hn8XvrjwPzXV63bKO0vjyQIveQ/QjOobMehRpii0Zs
+qWfrkyvmGcetSNwvZweKEqE0GxxoECCVKQWtkHpF3HxfriE+gOUOtPrLF/tF9Dx7BfjZub8oCcW
VnSeIZMUIcXs7V5gWacBaxQrpSvbqIqytZDUr2XkQmIbj5+qCLaORbU4z2QkHKJTCPOxTx0itruL
z0HJSIVLwnde9BBxYayzsCeXWbo5LtTZaaGG6mwXw03M11K6SGyu9KRPzwH6TLG4gHSTRGY0di3v
7MuDeqCoDqtPMfwShNlllq2U5QnTPi0GjpxEJAQ9PTj7kJDxsDzYi6PLTGWsYOsJZi7jX2zjyAiR
Pq3mrdtPj14D69I53C+aGZtWvrMiDeDdmyMLTM94ND12dFwtOMyl10DVzQ++HbVhG3bhwI2cA3Ee
cPXT99X85F3pT/levjzMxzVFMn919tHrN9etdCwwYLpeOl6e3ZwxHxerZJ2t5H5Sxni2Oi2yh4G7
pOloP35N1pdmqizlrlDO4fQtLlAuRH7a0XGR03JwJqJ8OPKMB/j46U+TAcQZyXsyFC/+lTuC6oe7
zYLhzWRUtX4dnWnGsXe/LO4CLFPO3Sir4VWjjFjs4u5D0vA+gIkQGBz370Gk8ybepP8QjyKeSHzX
6AnjnanhfpVuxGSl03nyzjDTw71//dnQLdLh0vmV363ZtOC8jDGy1/hTrLfjKePr7t0ujzm5Q0YJ
fKt4bzFmBpervBx8PdzF8vMcMH240h15SBYnwDtg1OOYtY6yklnpwMCWUSCjNN2km5ImG6EkxyC4
xhUTEa7gZstipWM6vOIS7u5MnJuc/bSQ48vZZb64PIq7TrmOivProVwXm350fbZOuZ5804Zjt1+T
i3Lz2ApB6tx9vkkLtjLz8RBvIpeK+5BBKdMmvLp+7RfYZDOzImeNSqnYbLo6z+6PJjQZtxq1afdT
q6E0xNjL1p0/unV7v5HuBx44K+K9V8OqdVjssVgOGTahjGzxNSUzsMHfnZg7y8VxoTNTdXMzhnIp
ZTj/7oQoOOeqTEaxHFrGF7oQJ0ZQFqXPN/ZTue9uLpOUTFcVB4apx2+kX9hAirMVcKSFzMnZiifD
W0xdRgH9wYwvRmt5yjJH8jaJ8tv873hpsH+RwS6fSnOe/SEAAYj/U4JmPnabN+v9GMDHvBHfT7ty
epn5ZICoRAcSF4iB5EEdWlPLq8M8cDyTq2CtOJOfclRqWufHOfxN5Gv8POjCZC1eSvp09CS9KgNb
xgJ7azL6GSzMktJ/MstIBGDHMp+KFdgwf96d/s3EaSx2Xn1ptt2LiUlK60sTQkfqtvSX+H+xM/kb
LTAiVlSRQT+dQ/jwaV98Ds0OH1W+kiEgZuv82C/yVbXoZxSSBjKs5YZlWHVzCZLEz0ojl7Dk3u5S
XKHczjDr/q8txSXffYtMtfT9kxzEIsIQe+weJBq7222xOi4IyonCKBaz1+WCEAwDz2O8FWYkoZYM
IATJguMUBQ/8ZsQ+jJdsZP6FzHdbv50+mDu5R5u5jSJH3CCsd5S10WXOSiY70+PWskBaR24RA4ig
v7rNilpQ44vElVnzdAa+DTcgMRUFDOIi5LJltIkJiJXKbCJziVileIbLLA/y4LgoVvI772Kv8hlX
HDIovN6X7nc2xRL65rjx+zWsay5/Ab8uWmLb8eP+E5WGm8eVwSt3ThTi672rxpCOwewnJ7Ej+Clo
BvHW0vzH2xhvAom5UKlgKlMDprRpw4Q28q3bZJVEVKET55JaDuDGmCsbK6YkOmgiFUo+CMc8NtGi
NtDcLjg/1O9twJK1iOsAGlkkkI24WLINlQBWi9DtxDhUDnv2xUwwpaexO2wtz4D/GwAyBiSzIjwq
bKPeH8gP825NsC3meMIBiC+Vy5d59a9/cdyz3HClizOaUNycRLcQm3CPTL8XBNVuszf6qbf+Nrz9
Uu5Bfsoloq+2PEVKoHPJ57XOXY193bs+DJ4a04xB40M4FVzXhmc+ig+QZ/IjD8bk4sRdgCrXQ4ig
6F+K+elreQWw91E8JcPIKyJUtglQpO/lHmQmYDPrFvaK5Vo3l9Bvu7W4O4k1ZBI44fKKB3ECGUHK
cLt3Gf4SsN+jkfv3ZKwc8fz4K7EI8SsSxPCKgaAyOxfiz1ZyqfcJucXHiLdqZw4u8ESCV4xDPE3y
o8UCJYCxI2VpeVgjg7PydtFpbsRoOqpxupYBoNMw9SdLGWIAdaa79ACOMD8TEum3UAc4G2eoQ5OB
aTK+CIloJtY4F04jsdPJzSPEHWIqy2h09is8jdBRC+tF/rD/mT6M3gmtw6PLGthrmSBGM2V9WIxm
o7CI5bdRWPFbtUCcJl+NQhmJbVBBibwrPpLxs4VqL+Wr/o6RfXIREfZkWI44ZMYfF7GydvBhYs9n
DqKFJaP56HYb3aMkjEuh5DLOYuYnZqWeb1SL62y3gnB9nT7wLgSRHkomBLEo63DtJirjR79fcRAC
X0RiAxRbwzrgc/4tb095t191myzU3Cy8G9DRR8SB74OzOWhvBuT+V182KeLTXA+k1XfRmXsYYj0A
U847eiDvS4/Iv3mkvItJyWtmnrjHuIb4+iWh5n8fYr0SpN6/KcYngeho5Sz+MkkEBPmG8iQGWuMJ
Gky09w1C1buxStA6drWHses8nZiNxCP893nmmyfXuH0XdaqtBLj92uIb9yd2w6f/994B74XvYsdG
7FtM6v6QwSIToP1oeBBZ/sfQxNPJg023lzSQb8joEY8hk+7da9y/ISeToS3H2N1+5gzC65t8Dwja
C8W2RKOWJ46QTWcIhCJNLFjcoh2BflqQ3wxMPNDNOP4TucrsIc/DZxcyW7HyXyS8YRLSio0kPFGf
IPKfycuSDwFYE3xjSDzE6PgjsPW3F/LWfVbvUCudtLQS4aKkEP6KNZt3UM63EFLiTj2UT8SmxW0g
8zEpvR3xh8yW93/vvlx+isWLp+d73vWn/OUBZyHHlfWlOKVuLbGMxDniB1jG0CzSMNJoclUwwM7E
fsWCDa8Mqk/m4Jj7m92bxXRNmk/+ugxSDBmbho1jBjghAhODF8LZciDx0USfM+l0FHv5xPDRCY7z
KGVeQqAapyMTpNzaaSHrogaKavELtacE0ANNurhfSx9IjCDB0b2nb69ovoS1VhvSh7e1VBlpbvmQ
yrqRtWK6QgoIEz5GMoCIp+RLkPrM0/UpaiIEAV0xVeNZsNT8koVjH46U7Pn8VuHOJNbSA+c9jwxa
YWD2vFsc1hhfX4fAhp2bQRI1czlaw5yBgHjMbhT73XerPM71uzPAcdmY/Z4apAlCg7gY8VZZvIPb
ufMlzJUgWR7Fop1qX7soWenxfmnEckg58P0EZ06VhQbTbhOd50dMA530NdXgMqFefe7GN3DMDV+6
X8/Yt3CqPBso+6ZqnC0NbFvsW/pWQgexXfwB89mwhMgG6lvvRWb5fi3WLrZOkOGLsdz6mtlBHvLb
Pc6VNhLflC3PcznXkTZF/5jZ03xl2wb9UNyLDCJxSvfmlIaU1wQzKr4tWx6jbHman5hQyCmf6B5K
fZiJYxQ+p+L1jnxS4vfu/k+u2PJudgnHORYqITIpNqz1vz+xTgkg7j/vV3ubobFGhjVT0Bb9bk9m
HZl35OS0J130y4n6WbKE0VomAglmjn63GdO0OZhnsL5UnP6n3dhEB+eGaBjjRNyNBDDicGAmoO3O
r0T7tyuV6ygXbYiPY/LhWiWsbTGjPLhsxTnvGGDi1mn8e8RfM/fKkP8rvhDXJkZgEG2Y7m3UBWwR
c657/CFXdE8pyA31/m0y5T3x0bJekP4pljJoTH/sy3SThfK4IMgIL3UaaY8jyMj/03zSs3b0n9aS
l/fm+8t/0flQ282O3JF8dIu03MvkxApVghn5KR4q9x4lKJfYVv6V5ZPE4VD7MnxyitdJIJiR8iR3
UHnFURS4bmHsfxsN614Xq2xlBBBlSXhDunP6U/y5hBDE8xe0yEDZBcPyHgjfR+R9gpAWkZloTLiZ
xdcZHC20liRp4Ae5jWZ5ZcRHfwRQBb8s0eZ9fpGPpdPEAeyigoF9YvF2d42Yw+uZBj5TBDLNYRZn
HEsfSiNDPbaSkPgUyc8zQZIVQ+RN4x95fZ6z++5pD/dJ+7J1GBzXtyQ6rChSEO+ecFB5CHhGwiJr
ysmBq/GXErBkFGGpnryWVJnEFuDht3cnZhKiSsgq4zQL8Zsw2EMVAV0wgnVd0IgYDJ5ACaz4HuNK
CF5jkjJSxAZlbChB/S4HYdATpLAd5uKzsGY5qMlt3NwOZmLES3EgMuilnaRRL9v7lF+yFFACaCBg
BPLHKd9gUSJxgzSQzhn/iiLuNgxlr3ePMK64vLt3xQfga0/z/TJZgc5C/Wy9X/JCoh6JzXUiMwn/
JPQTN1oH6IuywpYblyuVsV2imbOthfRrSjDPBSsswu9LFVmsiBmoJwGNiaOE0BR3ZfonblCaolge
581tijjPNbeI20AOeYrurpyijZg4k/WsBIF//TwsILdLXHlblrojrusenJqfEvhJiCpfTlfiWySn
JYlMyXCQywvPM+dtL6A18TSn9ck/rcdzuqxl4UQsy181oeRCdi9wkjBNyJpT8SmVvOVZK9dgUSGx
q3wi/0q+7BRaj0aEftntrxRfWetTc2WvzBDPloyAJwqUpNRCZOzBqBcQf7FtzibvY/lpbw/JdnyZ
K/kXOIhC9G3eR/sNmEDn8bD/6k4f+XlmE6R3bn4CHxEbO1dDvyMNy/qlX1mEw8MXdRndAVAdoMo3
dmtpYbCFgkgtJjJDSIBceOlrxR1KCK9E43biQwegTJzo/EmWFjyyEmU/U//eVOcQrLcj7dXKPz8R
IFgReLONX05oT172YXWaPDP3B1xqB+j3CpEpi4CM/joEiLCwGr0PGu1T+6z5pOWPcPPkoTm9ilKK
cFo5z9Vomry0MDTCT47cEtXO1buQ8LoIva0eCtYDEsLv/OEJvkcWKVfGIJqvv6TfC4oaTj+KbbKC
vss1kFbAjMRW9/Jnrvm5GYW71a/cZ+QE7Ov6++DwdGZwwMj32XNPe7q7CNC1M1x5Kenu/RMKJ4yS
8pN8wxbYPh3+aXv6GzqRoSRfADu7x89bGCEhhBXZ09Mn2MXbqLEYBdZaeZTfjMhysyfLLYJigaxw
8X4bg1ZkyQj6CWMZr+RRBLToLaVHP4QWJaGc0+ED0j3sjHDa5vaXTZhsHa7zPOMZnj8pfljAeq9E
dAqFBbwr43b/cyODfb9QouYF6pnb15VIeZPTkJhfIUS/5s9l2p1x2jc5mJwA8foXmM1pgttNeeAw
F+qb84Mh/lOXi+ABBVQ5mRnc7InfKK0CmjS+GcHp1i5Qna16SU59kp90IQ+VtpR8leIzoO7HsEij
K29iWga3i27DD0BAM26cfYbmkysLuRyGYWi9cX3NTK7G9Kw3MTX5Dt3CNUgXyQKSKvNiQvxJ07Fg
VCLjTWHYFnQmI9Geg5sbUQ/EyB2RaGQc0Pdovk3A8+FS2A6JEOWe3geCEpmAa2jE/QIwonJrUZoy
ROyWXRF5m0P/tNa3b++m0sa0JgiCF8XFkmjvdvLUz3Ii4nNY/Xy/rVhXCsQ5LHzv62dkfQDBbNDC
80lv3ZJRmreiLORVWYFuXKorfV1sug2CnRDOdT9lMaw/D8+sbFfi2mRVK+va2+bNzTPKhd1bxYqk
TwrShNYtqOJyKW5YKaSIxfdJw8mq+z5O5SeNt2QlLoMgUhjPhkslQeonnuNa6yIubytpVtOueOEr
h+iFAi+bPDguAF1ZndueucwCKNlJlDMY2DU5kb9D4jGoHyXFIjsfykp2ySQBKZlt9g953nbSomYX
Sl77vuHrsKkmr6W2fFXPzyy4Sate4Y2EJXKGAspoI6ll8camJyYs/Zeuch5/TRAqOSPWB5F4/352
G0M3QzjPcOvK+srYl5uWXbCbHfAKDFcGyx4Hg65IxoOyTrY6FohkoKcz7PTHP+AZxv8A26ckBJoE
5A0ggf9eU3zVmmHcQZewpuCw/MgRslGVhXI9PJ72tq8cYAAhhwYTBbxPC73xlItfQ48An8/pAAHe
yS0dCMpRXuqCi/0T4Er6UlHaMSyLHtw0uvRn4JUlBRuX534AIAs278uBEW8fQNki5bXIAqJQgrw9
HF6fO2paR645Ev6ycQEnSxkhfjw6XSddFWnpS3mx4JCEs21WaaQz02DMWgmRuxooeQv8DwxoFZ20
ZQJzX0PkI6TnIbLFNhUUKCB0oWPOzUNsmzDFRkcHyp1pg+xTEUFUWmnssKDe6g4oATFfDDAfuUbq
CQ0M+Ndr7MA62Xk9ey2IJlDhRyHs6w4uvRYwMEKM08MD8Cj+GHjccedTpoKYzIhyETQBKFmBSrCE
7IGJLFQyn2qrkjR4t0kJ5Nh1Gc0O5dFN801xdfzKogB6z6lSTnTxTWhxF9d6eTGifbmozECBfmO/
KS4/kvwrd561LlT1VdWu9ZNvlKGK1IQinKSG4nVsjoKUKZ6qEoFn30z8sbIxrSfVqtCYgAP88jJK
Vn2zKffzy4fOznobA245Ht7G+k8HEp5D9XVMVvO+eBqqH4Oz1BWkUcDJr0dNbEOqAQomiTv7obus
bMTad5vd0ad4oIIi7+iOC4/yudJZVOkCWCcwZtV0U6pm+gA6MBjVDKoHIJsooqF7gs+tLNx2NB2n
ng1hLrykkJc2HtU158xNalkknL70d4i+e4PZ2udAXTV13im6EYUtrxhc6EvHgKeRPtWAAMNP6OrE
HZ0P0kpLYyja0j7M+xAsm32cn8YPZ+b4tjggu0sopDwXKMNClYCwBJ7lxzA2XLvxq9zr4KE70omB
jS6ACYfwaztkELa+NtfHvb1xhm152bQKEpdRYzzYo9dm99wDGXVEIqNh8yr9pcM6bGcxJUs7YNV+
d4ObwYa2B25dgQL2qCXWq/g0elXtjZW9VVZMmWRLoQU5XPAHItH93DkbZD65B6h3k84bH6h/lyE1
AJ01lulpmw3P9TDfUSvfR7tihgT1AHNX6iGJ5eR+33v5CU7kULE3I2O911eD9Qj+/kwMrwdgp/p8
3hG4X3zj6pYsU8ninNd957W7Beh4Xf1Qu2db9eHYvrQieifYdpWVcdiel2eQiiPkJVeavRgu8z1S
LIBFu45bDXt9uVP90UHgy5BUj/e63+sAyTTIldFyo8hMBLM+kRhYqhtjSRHB+OflBZ4/5VlfHlzU
jvYP+1mzgJ0CjSx90byNohGBBitq+FfRb32yf9R8+wkOvO6X8jFe5a8DqX6Kgol7YVSlVorBifgN
ZLJrYHaw6pTH1QDRbbLbhVdkS3f9dbE/eQwXCH+pRRMC44kKHVjdwy+C9QBOqtlpJSakvGRNcY5l
nJHABXMPczUo/esP9Z1SSZI/5opSYHPsGb9KqtH7fpXDPU7V/BFFzos+hmTGes9EymZqHZFtBijt
WT3LroT6IwXxsHE7K3rklLs6Gg1j6KSfLhBkj+oYNc8csq6T/nQGMN6n810qYHEfntwDRb3Nc3NE
cKFFtgD+1MVFCCuG8OQ8H9OPSl1U2UZDAqAFMtmUFibReOOqcRsL7vYRJXchnP9KDP3egCoUnr0M
hzLU8/CqTSCkGc+tn6RvYDlfmSM3Naaw4KEqv/syni9B/6h+WB/685XltvVkzrU5MWmkhZTFomo+
fKDGCJYVoj3l4KGN0nfT/0fYmS01jmVR9IsUoXl4lWR5wmADJoEXBZCgeZ719b1EvySmAqKrsrqy
MtO2LN177jl7rw2dUMFZvnO4CsQUoGHecP9c+2/JUX/kGnLhfcwtLe2yRfEQ3MUlx46tCC5S9PIN
iCZ6WcUVR13mxs0+p5TUV9VeO1YsBPOZhcu/7Se2kRtSS5rZA+XHVybBGM6kfItDqmpJyiLVDMws
TkH8haLtP01H65r+bC0u0eLQHPlmY6KEWSqVJR5McIKTtJe3EbMvfdMcm2OLue0+eIuwP74HCDjf
04N53Z7VPbGKgKsp44/qujDnXTyWjgZaM9HfZfJnX0su8wki5XSjHPSrmm5QeCccEClXTzh4CJPK
npg5PVjv7Zn0r+hRAL3ywjVM/vpv1X1S2t2NXq1rbCsBxiU8/GBzusWmUTN7lcO1P6ACbO4IyfEj
1hhCThwqQsgtEzmIjcM27bP7Yvell4NmGnYqhq9pwZaSA4ULkreqtXaK7p4IImyPuO5G7Aa29iq8
+gtBvSaWjD+2cHhYWR6HJSdvAA2NjXS0G3VBtlucVXLCVtWPxiKWbhbWuChJDc1n7T6bSLygI5YD
YpRGOidk+iRV6mn9RuFoCC44JwD9IAuPXVyvJp7eULnNkj+FfBKFO0Txlii5JWghX6ldGQWR0jyr
5gkeisddiW8lSE81QcKc3jiMBFyDfjXyiBHio+erML7tUmkdUkvi8IvvBCu0qwFroaa+5kRLRXYI
Tu4Gx2AVOk13XRlPAVe6gvy+QXvZSp7UE0PhRp6FQ7kEYk+94gL7HfKDX1CWbJTxPkZ0Q/dNB4Ps
RuqNImxHllp12xa3M38NRMk6IYki4ED59cM9Ph3FpKm7rtq9Xq30Zm8mJ824amY37Nlz1n0DR/Y3
+pj2H7pISDsSJIuFtoBF/kJhKledPETZeJTe4Jn458SskH9isB4hQHmS7wwKlQJwdA8bTSETluul
H0m/VTv2hAPCcBj0fPEiXOyWosqePxYiaUhpB1tvJRcbPNsVhsXFO+RK9D/LFdg9mUkdSinfHcpd
1+y5MpWygS/EbyExHrE2OACY1vIf/fxzvStZ//GBDVEExKWpqmqpn1ynf3TMSdP4wmxKw1HQt3LO
j5sOp2dJ9jDvCrmZrG3ycn7Witix6oOphodWN9aWlbnqeJAEV9ZcfIconaPR4SnADpEFKx+pceuy
OuUa6OdtORyH4K4JNqFki9O6RVSidqqdEVqh8f8n6h4xeatxiqkvenyU+8KelLtG/UPmAW64Xr1h
k++CbTDcq+gIitusf1KFDRueNl0Z1n05AXjYpgy1h3uzuWnLtU6+QE4kEvBjEA87Fex6sqmaLYN/
2diMAsEDfxr/UMNrHdyOTL6lQtxq3P7Gxjc2kQKT+FpLd+TxoB8nxsoIgGdhxnENuqC+Y1Ze0J9n
BDgq0LaDlr20yjX+rqDcJJGXsVZQxwdOkB+iYtuomy6iOPMm61S1zgC0dYQYs8OBNid7MirAgsbz
rvNdkhUXyCtYRvxyfPexJzIoT8D3uwqgBHUbUHNn+At3FYp8cTnWDtUq8D0RuXOw0YYtKX6QYkcU
XONqRr0CBWQ7aVgewW6TQemG6r6xNgVEh3RbNBQxa4lLArsY/CPKTWY7/QFePZYeS1gXiCNo/5le
mix2AYnRgu9Gb53i4kucZLbmFQz6qid4zVEgAEVe2K+MbvPzPfofsAoTHKGh4n4xDYxjF/YXWZr0
XJUE5FgRJnkYMXy9LkQpDht+spGXzia+FuCAGzIrkooCYK3T9ozoUpGCxBRdW0vaOiw2xuRWwSb2
XTletYx5+5UveYa0wkHc/glfqaMtanLDhXxXzXyLhHKsc/KCFHx0blK5JnFszULUVSh88UeODlas
hcHIeW+0w3d6FUYLbcXjOeebsuK1SsFb7gzJy/hNhdMx+OFANcKu+cUjJP2XovvLVVoe9H8e5Kgo
6jqS8/HYBotrzidCgRYaKxe8WsoLiBEJlZsnqjbYT2zTqsJ+5VExCtWacAVyt+SVACFl2OjBhio3
kT2CNQri8ogkaPGLuzDQm2HxVZPA2peu+MQpgPMdNLzAcEiAbabFLhISiJQvqwEZGwbPAtIY383L
nVhc6f02ikGLrC2fw6fXEYtFDiGAAFrfUMkfpiWwVy5sYN4kp+IofsSwdDsDHSOnYAS3SDqmSxWN
W5OmyLiO5f3AYYDWBkPvbk+OArkv/nRFhrsme+wpBDUIMsEfKysms8wTeXyntfGu486c17q8IqXB
910hXnPExqYPI512mV+uY5Df7yUsa0o4A3Mi+6tnIgMVnZ9vbfM/V99/bu3FAvfPlxb0iup3YjQe
swz7gQM9oSX3geMPRi5UOuqmhb0lYDUlJsodS7d5h8AQM4EkoGdeD+y1XDrf4SfJW4m41SNvrtaA
+TmLAHmQtcUPXyUuTEpChCuXitcSF8d8K9kK8UCHWeTs56UcC8sVmAdCjP3H5Kne5ScS3HxXxBZW
rTC4sszM4abDHNh74bgxyVsJtmzu7NEa/DNOd/6m5lADHf4ZkyALZbgsRjtlOPndsRL2dbyGgpFV
61L9xQIj/wf4hwXClFVcrzoY10tkaF8J2GFTcTimZIAbEsdTczw8Z5ObGvgmc2JJCFeN+SjCkbZK
QEn3JEa7nFicJF1byfkQhoEb0wEdKH2VdjNQjpabfpCwRwGlN2gCcSSokpRV1SLzmOMS+4HfcODk
N+WAWJSrrlDhy2MvJT97ZHNcCl4OYVJ6r2HGatK3Lv47JPsu+tszZtQp9krpVaERZPQfEvSB6AYk
1sCQSPV6yDtUFMM6Gva59JTT/wZLpwL+mDlX3pnNThcZQ1z53f08v1bqYoYMeaZJD9XWVu/pINPx
AsYuaSNkV4safQkmF9dR5gEoN9E/0D8doDZtp+mtjt+wNlv9vageuvjelF/YmVJ+Ab3dQtknaNX1
VZrBqt9S1AEXrzlFM5JKb6J6ZeprUd2K2ckaDgLPKkmjusOyB5Km4r9srHCHwdqg4SRTE1wP4i14
hcFfAyIvZteI1l3vyXSIlL0SXffk/so+8K/Bwrp1GgpEJMHjUIZ7swsz4JpOaDoQCyBiRoGrywse
nWWXI0GO/9RTXpYqtbPZE42BvD17fl92TvKIAAbDSaBmp73GjQAdAuq16WaRm9H/hhQh7FUeGkbm
7Z43ncoUYO9KC01incHyRPuGQKRzKW6F3FkWoehels5Sv5U5yxc7fqwEB+Yf+2bKBI2wIQIS2lVH
1A5X/J1jG2Basj1Gac8ipLV0xH41KS5sqws/j6EDR6CCU8ivvCQQJFC88yxLh2OFLWnGdGeOrsw5
vVNO1qjcqAZdiR58tjBgiY9fmlzZWqPsWap1HuvoZPasy+NZZV5RzcVWagnQ7Z+rz0SB0uOwYREh
agVkDFJj1FZ6HrUQ4mSDpha6itVjuzPTvSIfVU6ZBR3MoSKhNHvWevJYo3Z2SmJqslBa+RZPzAhL
XJHVbZMREZoVh4D+YjDizyYykAAxwiJGjmZNd0xk9ACc8afePER1/RDIx073gR4ZHmGHTuQZRbaK
lsylGTOImu4+W6+Qrv0l5SKgUcLebZawhLPnQv7A3enm40RRg3+ANxSY+WOq7obgOLWm02ak0CU9
GxKakejFn95b3d+VMPG1UORITB9TpWGgXucwNnJfWE0U8oSNrCW89mpouRHH+H7eNcL9PBROSBNH
oFBo4BZj37V9yqYqXNWAtmMMeuwoUA0GtjUQTrnChtM/xwsxJ6aFBCGEhpEgneTgXA3qlRbdcapD
GkZWU8O9VJXXI57ziZXp5w3pP9io4DVEw4CCJ4IJti4MfUaWxb5QzP3RaHcVJxMzpDNWTdcN51jA
Auiy9GM4EswB3+FZyQ9hvZtpbXacE4OwJyqXWYXEBzcanuVuUxPJNyMbboPrRv2QWT2HYiJcctpP
iv5n0hUSX/GkDNU6GBtbS7ttpSteYJxqPfxlm7g08i6WN/DNmmzgONY1Wbzwbk9j0ASjUbVHyXyZ
yGWozCOZm1ujf0jkjxq8UkkYCXNd9ZzBkck5y/18bS+8kry+BcnVMqljRXapT8DJP3t9PARJUcNL
PKriuhUOPdg+2ikAVNqRhsj65xeTvi8IvJq5lMyY1mXogV8ri0gtfTNtgs9X4xwrFc9WiXOx+xgV
DmcE6HF/m7gm58b85XNeOGM/PyeG6YUebkoMUi4wfNJQjingrZqe+Hsv0rQ9/w4v+a9P9+9rXBwJ
8lwoc7U36+U2LfudXFVrOlI11b3cnNpga0qvTSy5kx79ttJe+Na/fbqL6wo5zzQakIKU2TmVKJP3
DlWd+dwRsbdUCxo1Z8iKRNexVROPhUfRGL/jIokpIzThCUSnM1HQqcbp56/8m30Uqga1kSEDKQCI
q164xQfT8JVqrttjU78uhAtGdUr3UmVnYk1/fqVP4MA/uw1I4K8vtVykf27lJA21QauKheEpe8OI
zJAOBiywB2Na0q2lVV0a+zTDS8WCXuXAnspdaNDha891vcTlDLa4DYgeCLEbTgVEB9n3BCzik0pK
T1A5Q5qSNk/VmzO5rHIAUFQ8zKWMVvzldCl9/zCKrsHXtFRJMRcmwcWHyctUiNNKUm/i3EmPnDA6
el4fGZkn7YrUXA7zpCAkE+l34NdgKwDBCenH6ksBTYeHnrpF441Q2hD8jDfeiaiU8Dj0XhlCkLPT
bmXdS5PX77J3+R26ICRxyrNmdLDXV8xUGNd3Llm54edZSDRX1bN6zF8nRLDHAtt+7fnULo8MQNON
iQBiOvjZSQt3IwJK8J7W0h8lZU44mH/Qhhc2bRms/zfpS369LNg37StFYM6ADa3LiWLEugKdVuz9
5+klIYltT5g13c/ij1zZw+30oVhUpxBhlngYOrlExi9Bdkeidd6NE30eWnZ3BUlHN0yXNEZShAvC
W2K4yVDykL6Pz3ToWh6Lp5G8BhrPHJhpd1a/rG+fq+WXW5BvTZYUA3YE6CL5Eh8vKmUwVe28tIZc
UXfBpOFdhu8M44RsJ7CMHGxid+lHzTxvbwwLhOBkVY5GwtJv8HPj4hi3OLc1MrtBSUqqzgp/sbWU
jV6WQ8EEKd3SadrWHtSYNa70e80Gt07SIU+iE90KVyITfqbkD+FVfo/H0LqJbslzd6hQt/ExvBrW
hjeckQI+UdacaFdwHtyDMqLXKN8Vj8Itst+tvgGDMzEDfGMEtuuO/puCylXf1Dthh5Zg0ediDBj2
6HH2wZ1yTB3llxX+Yif7/8clnUEFHmoyKb9Yaayw6SWj1uSbCs119zKJhxYBFBxQE9Nb8suKe7Hg
8mK8EJQFUjlY3djNvq418dL5yY1avMnSHclF8o0pvAMwm8LnvHCC7BcuyfePZsAztkjgAIr6HYwa
x5HMJ8vEm5yxK/4tTEEzjTfJFvGcEIj080K6VFNfb2KD+4a4eUgSmkXF9fWzKWJeSnJCRiNLXg7W
xCdTiewdELs/v4762wtdfGPDoMRtG/JCA2E/AOtSm3uyZvQF9QC5H6scqS4vgukRNBt31yrjYDC5
+UbJN5LpTYCANSc2l15ZgGqVk9hL0rOEpyXdI7iktgopsnQBMLBWsNQwFYgsj9AppimGtB8XbMu6
heayCO02P3827aLe+LxB/r2IF+t3FokkBhm6eCOAg2SOKG4mnZXOvDbajfhQRCQYO+pHEgANcBnI
iDRS03UAEPGuChzpPlPvmmFb9CugVCT+yeNGBIgDnx3KJ5liNMrkpVEWq7vg0XhS3ps/GInvDZBI
mLc78W7wt2Zy0+p/sno9anfyxuyup/7IqsrJ9uePqivfbk82XkU3uGOo0XkCL24YSxRUpVWE9shh
7mpIh+d5qA7tLF2n6m1WKQSFNS8aJBCxrzY9XMcO1tlQfxigG2HA2Q0zq9pYmKNxZ8v1EclDnhNB
DrtJlZ9V8bngRjTn8hzr78NAEjDbc0pXHyBGmJ9zi/woZrXjIYiIjaMNYsQvyciU34lDohbzknCC
asWQSCUwNZYRUzS3hEU4lt8/tS1MOUrPoBG31VQcpgHUKFl5Pti3Cs1596z7H6kEXZWovamj8Rag
9Lc+RnqFLeDQFupXLE1bbIrA1YRBtxP/g87agslQFBH58yFkKNXhuS8N5n4fHSUDhfyhJd1eZCKN
lEPtTkLnbwoaNz7p3kmR7buqsUU9ZvLFqZNxwDhNVx0DURPxaymwkxscJilOLIkQuvpRY2AZgQim
wTPA/41jz+fVirUAlVeRSg45MM+drgGy6fNOe3D7tEEb7ZHBf3vQdZRRyXDVCtqx731ypVBSWv2D
Ie0E/S4tiXaGfikQ6WaUb1lxP2AoGjlyVszY44eYBXaKkWPWp45W3iztpGwNknuIV0K1CyOeQShf
ENJfdKu6KUl21s5wUlSZ+ED/viw5mc0MEl+Wj6/4uDyTh2rxcarBBtqKLU00SMeT779njB7tUKqu
JpqlvOgSO19fa51ud4Zmh/wzV4BH5Ugnc9hS80aZ8IrLh4yQkdIMHXFCJSuUhNxXnm4IyGXRlHbr
gtT3OZje594kSqUFuzobaEWb+C3IGqJeB07Pw+iFxY2YQ9udlKtFEWFWLS0yum2461W3D8q12TwL
fJ/lrAFpW3GXX2UQAy2xIa9v5tCB3U5kgqLgvzc7hPTPkXWWFdqmsXgIJeW6otNThc1KEaqbZtZX
JUPgpkBx22vSqmcEbgpIosDDihZ9BPl60PnujQB5UjQRaZKVq4B2dtgmTiBBDxf8YVMn6ZZD7R2P
RxJOXjKfspHiizDc0dFqw677+gbFT9sP68GSrgplXsdojhwCGlZCiBLWE+GT9MzMKm3BDpe2LlOk
Kf1zWrw0TM0CmnBRm0HgnD1pZA5nDt6gnanm5vhviB4iTB7YEWVzqfdHCI6xprrjfCimazM5R8Yh
hTvcAyfT6249yP4q1PxdgiI8y59z7uC+zkkbo6eVEQxpcJtNpzLBuZjDXIX5qJa3swEEth5fB5x6
2tliVOtPb2X1XpukN4cveam7WUVZyLy0ky0ESE4mVjs9mG9DkjoHbV0S4aOchzm5a8XUbaZio6g9
tKhwXVosDeFaVlK0GmAVIjQd2FVn897oeTrN4HppRAkhvK1YQLPKFDsP5FOUBW4V78kaKOLXMWns
oKHvWewVg9sci0iWu5QTqABigF0ZCI1o8nydsQN51gG9xox0yoYepIZenStTitXVTBspNmc7ASNK
e1hbTgLdWkQUOubtdZph/SXbpLAOeX27PLfqTkpbhEciRGOJnORkA4a2L1BPawdVeogkqFZ8hARY
65wSzUlGDKFyOgea5fATCzQbsTfqETPQ+EEBSt9WRKjTO6noQdXTbQikbVkjDH7V1KO+lqZrlkll
ZI4M7CgMkKHWLPKIfdqXGoEFr8vBU0dFx0HQbszebQIVBum1nHbXfuh74I94qiuYDNGQ3GRVvu9i
45Rotz1M9ADoI6dVuIXbIpm3gpx4APiOMyjOXjyAKRXTs5hpf9DgKNxPYkZGcRAzcAuIl0X4wKyk
VaaXTOwegOjRik3zN3X8CCfi7cP3Bp2boKs83aeGfhoqgY6C3RIkN+zAUMfNLg2IQs2vwv5+6WyV
yUMhuDFfhTEYf5JE9UTp1UR2EKNLVGLDLjO4ttw7c/6iisFHSNR9Hx3jWH3P+M7FWTn4NDhS0NB5
pF8ZCLMM/rCye04Yp9P+6MFJ94vqoVOf9IDuW0j9sLKAaHX5LQKjaHoA+EcTcWCEi7IMRSJP0ijB
Dg2rbcyXqkUPHUnePsMTXHOUr9zoZ2thUZNpSss4tYQttyudU91RFEZp4yFj56p8vF56uOeAK879
lhLingLR86tdy84R8Ejkdb0Ne4DZHI+t+xhdWx8yAGLU7BQd0Rg0sNvnTmrJbGSLMSxgPUg0+/Cs
CsOuSRE8V5MboYfSrHAzdNJfgQBxfzZcR06jB5GtW7NWVb+34uBDA3RVTf1pEuetVU2bOmgJC5XR
AfCwFYm86QXhaSatWZsVh34GOLOlfxTT5eaBtt4nMl0HCDFUVcvTU5E8ON5ZPGjaTOeTK768XStL
CEIbiLyf7vW8PVj3BkjWzsgQJheITEUzeQ914SlvOsZsCZlaEs16/6xUPunKtolRS7d2OlP8OYxf
COrYzH3wJNFMNpj+VpN0VCT5qMO/KGg/0gFRG2Ij2QOKOvugQ5/w7I5p9P5zQXYZkPTZCFEMVVEJ
dkAt8qmu+KcR0osTIXm+1RzDUiaPnMldI52MJl4tINJFO1ErjJ/82F1WlFIu781i2Jo0MUrpRUkb
208N5uf1azdOTtuee7/m/b/8/Ca1byeopWikpbvEPZAkeHlULjO9bLvBb46ZPIHMRFtm6k45LOm4
KChIMl0qpiGP/kq5f6eL6cdMewrRy35ZKRMz3CdRdFfjCqP1rujUYpGYrkU9uc3r6kxWp9s0O8UU
Vsv3LsXx3pyNlPARPBv+oxzBBhwA46fgsksyJpBxMtyBEGcSm7Y8m7MluOF4aMdP0ChP54DtEQv4
o88YOQEnYvpHNjWt79c+QZXLHaqBDvTJWBvRkqjNazFEv5wCv3cXuGTIYci9Wn7ka/56MBPSuKmT
jO9V6mAjZusM0WVZROsGkViP6rnFk9kEqPHQ+vNkKOOVLrIgtzVT/vDEvMrjgyDCGsaHMP6FgneZ
yfB506kaaHmDYQ8E54sDz0AiTJGxSxxr66XNtXOSDo+ZPx00wpg6FeGCpN8p6Mu06mHOzLspR7v9
8y31n/e9qvMONIV3glL+6/WJKymrURNx37dEorcGz7zCmKaJEDcdfIwCcsAk8kHKa9domrsxSu64
4w1qNN06p8K0DnLsMWx4YZFvuqQ7jWnwy2Hp8yz05XDNd6iJQLkNUZEUMPxf36NatUmTR7zHiEQ+
P90xCd52ZNAtd7vfhJZtcQcWCNYN5GcIQnlSg0XxFLDRi7tRpTwfH6hlnVrNbmftINXBXtae+vZk
IIxe2qvVsgFlIC2URQXBE0zns8kDN3RzS1lVEREvnJjzkXZYkzSnpZrJgnTH1pN1KYR/zsih0lyV
oZExH+zAr7T7fHwSjGMzp7A1aSkP3Gxp1K5DtKZTYdyqc3Q7QD6aWvWXHsGlgITbigEJLY/lbMmt
dbmWRU1TB2rbNsfSoqEnI3tMGQD7PKI18QMSGqqczaZNNAZ4WDOQ0JCe0o2kfL8otHXbexjwHP8D
+hjtENyHWvxHaSSCHcdfTvzfebi8U0vne+Wbhcx6qVlrZ1OuFLWuj5zSukq8KzU2EMG/rpqlmMq9
VsbLWmpXkTh5HdryqUDd0a3k2HSleSDIBVZHeWXGw5VKGaEnfMcZddSy7I3lrp/n6yEVHzrNt/3g
JQDwnxnPAt+1lYzc7AXJ6ljyozq1lx2tWGxU92KoHItQ2HQCmTAw1hgRxsL4V+kOWmqsGhWPL/DN
SF/yu7vbn5/G/1gQlutBNwCKO3/rF+1HK9XCtlKz/88kBPo7gwKYjxJKZZyuTKarshvRmBOYaVF9
/T4P+Nb/JGJF1IkW1WWWA2wzXx+1oZnbbhLV6ig0O7O9lea9Hu7M8iVD5tAyJ8QRVocQNfJzVdw2
8b7Vd1PuFaSkGbe6eEczW0TmX75oePOInBoQLHhlvEfRUYuI9FdD8yFX4N73sn7/y7VbVoGvq8TX
t34x8GxkWe8jS6qOxXyj6C85loF6p7X7VHxphl0trhN6uQSEjCeZlzdPc3Xuim0b/5LzdRk9tjx9
XELCmGTKREn/nFL8U0moZqnrfc/7GNVbxUc79gK/VFA5gPi3S2XfwkvX0GwnC26YbzDlKo67FnKT
vuumX+6oz/X78qossY8E8ugWXNmLO6pXg6pt4qk6RrQu1L8WzN7Aa1SIQQA0DAGOQY3iy9ZwWhA8
TaqX9WdQjqgu5f4egn83nUxMCfrjmLvGuo23FjqbeGOBS0xdDie+5nTJvg3Qb9oYRK/5FT7uRR7B
j/hVO8lEOpzD56l3Z2GTxPda7JJh6KJBIjulFSiePP2cKZsAXbBE5oMbxy5S4hCzfLyBjoMiHt9P
jnLKlhQ7037Z/T7FFN+ujiqbC7BVWRq4X2/3YpyLJPWb6jijfI2vNNGbA1ej406WCmkfb3T2DeJK
RBfpXMeaIju64Ur3KXdVeJWGx4QjjeD6WJ2mK0RXRkTCdnlOCQRJMNucSzqyGhI8p9ft0r9Oi30W
MkHb96whBeKkW7lr7IFnyud49AvQV7+Mhfi8EUHCMrtVRDb3y8FxYgaSJqZZdcRawf9eDw+Jfbf7
8J0HAxvrA8WOjbJ5RSW2hIPZz+z9q8nBVeKO7uyqzvOw0jzpSnIJT3JR8NuqM27pvqK2c3RHdhSP
5M2VcafdVCsDk4BF49CeYIeZDkoAZ7BRLbq5E7m4OldgwhzfPuNrchX75OzWxz+ljR9hEy8/+fC4
R0zhLPba0/KD521d7+CCInAjgipzZ8BZeCauYtXfojh0SBey/+bO/m9mP+7/sqxftx7nOntP044/
hyhOr+d1BHim8xaNvZd6z8CmnNzFhrUS36U9FLY/lKXaBrrmdn7DrRPs9QfrBhgmK62rvKLtXWXn
3DNu/Xs6Sva9RGAF1tp1tGrWI8yY4JTfwWmARAOTAaHEAdQITvvwOrtqV73z1oMcAR+wVl1pjdtv
Vz4guYU2hfbWrfcYMRLQbwu8a/He8KfQwvUf8LZ0z1m66g75zbCer/JjvZX5GjTQNlCnVwR3e41t
8VVwcnY1T1wtXw8mQwdrBSDH5b+RD/FXBSK3/Fu0yhxOzvZ74lD7rot1tWaKb9q5y2HdCex3ZHb7
aI/VDZKs6tww/ePyh/fDikjCreRNq+y65J/V8qfyT6jlO+nGf/YP4QIZPpH1NtD6PYuYUPkj+KPa
G+NPycKGPkvgbGtnp+kcvlmAvpkmwPHGgWOv7QH8WnfPGHSPLSSh+fDULeA1EAmgFPbi1veIZrP/
yEBF2XQhWhQW/Wu7xLBzQ0OyI0JAY7qJ9G7RRdLq8weHCCwLEId6g77uMTtigUOu35DnwS94r/5W
TBM5zcCJfYtCNJAO7TrOtdlfZEoc4OrKIaAruGp38FOcBTKVbE0yEXfa81ysyk3zxBYoXRf8zLgy
ds3V4H7EK/jU53CfbiaYCj43GyrzexTK/Lv62D9U3AOcA+/znfVkHfFs43jVb6M/08m4Cs/Cffcn
PGGXru7yVb/OD9mNSo4rZoG76M44Klv1ml/syfC8BDeHPKte86DdtI/qodiEW9JgvWLfY5+2DXdx
olv38GUP0wZf+H7Cla858gYhG4/LGZbEPcPdYiOuUyR1RBEufxOKuRe2d7JNLDzG7b93zjsdI5vh
ufNw87z/eEgdgoh4nDX3L7JpF5sMTx6PKwZRHmkinfegELgr6Yu6poNggDvu8ChtravEPi0vjLjc
htK8Bpi3uls9ifbfh4/TZto4548Pp3XuBvu0+fvobgKXt82vmey73PlIHZ9H+Ixth0+GntPZnOhR
kSzY/bL+G8v6/m39t1j6GflK0N8vyh1zxL4YNHF1pJRmHLELItkJDHEVYJnrDBogan4noYqSwVwb
5m2NAWJkykDkGXKv5ejoz2PLIKrf+ZSdElbcKnmQcNVo2tZEMqNE3LYzav8ApF1arFQyCjupfO4H
fS1lOz1CYxedCwU/DnD3wFmqzTR5n0z8toPsqhPQMqRqqtU6Ss0oQkj2Iz7HQp5XKV6Wpf0lcVuK
vLAMGGQqfDqPfC+NY2A3mUY8jQPcFaO5QZdUsDsJwdKEFx2hPk9oHVNK+5agiYDQHqv28oHDHgrr
pStkaf3xlwrtv662LEkceBG2KKJ1udtG1SDMhV8ea+lDw/mpUJCXBBhjc+3MB21hDim8LcgVB5EK
Xi+JmEOn8PO7+N5DsYDsSyayOFVCxSV/3fLzhtNfpGhEqBanWfXptQXQsXY841b20aWZ05IO/fNL
fpvZUhGa6Lcop1WJ/fhiZis0lWlVxcznbk9JfJ1Gh6Zeo0//+VUuhWKf+72po0iTEcF8V472WZn3
lqwXRyO4Lcq/OWGucnOmvsvTnVI5ZLBgbkAS90uh8f11UeCJ0vLFiii3zUun1RTl0UBOe3FM/Lsy
XEuzB2dcm95CwkpwKxgKgQ7gVn7+tN+rm4tXvbiowTSJhSaIxTGs3ThaabWbMprJbnGvs4la2o2l
7hWssT04oWwrD4cem9YyOw5eLLLQmNYdOEj18Wqejq2Zr2Z1aU4emteU87Je/3ILfBv3Lu+W8y2i
JGLOuRu+3nVNW1l6mlTFcW5Oc0MHoA8I23qtcZ4MiPPbafvz5ZG+PWsXL3hxm7ezJvhd1xRHE9bG
2O38VrBzShtNew6ZBDLo6aLrZfIxH8zgeVkSGjR3P7+J3z70ctj85ySU1eLsSzMfWtE+5j5DEY/E
LyG9aNER/n7/fzu7Xnzki+VFi9VglIpiucaEVxDK5JSEyScurT2a/hiCmAmgo6p0Mi1++XovJako
M/l+dRRM5NJqHP4ujlnzpJMaJifFkTltg7R97otNw6yrHQ1iQ5eZgjKrO411tuZnVeYL/fhLFsSn
LPDLZobOxbA0WVNMJC/oUL5e7sGopQEZX3ZMarvRkKshrSGrzu1QDzCqGF0c0qxtzMkDkhlD14Ay
OD0RdMUai32BuTQGRwWZp00WGzJqi999pRHDYQeAsdmBmdItfj5mjIS5IC14to7dH6wCDXU8o0bD
DlDBYve///k2kv/jiyWKjzbR58qN9PbrB4ulvmDMl6fHan6OESqYRNQxzefu9cj6imhhywRdQxvQ
H5ipWDXWmmbdduBU8CO0w6tZ40E4RM1aCmT35/f2renARqbTwF3ay+Zi//n61jA/qkLVpelxlBix
lCjIcVJVk61zRhA+fn6t/7rJvrzYRYdD7xK1FRIhOeJ0kVk2ZCCZDIjUAzd2LG5hPM4qWvoI8QTg
uqxe/fz637axi8960YYtA78ayjJIj5ap2CG6A9qfy908ib/MOb437ZdXQvJsSKKmmYgDv17VUI6b
tlMrPPMsVWMqrzurt18NKQTn3xxEcrfRK4Y1EqGpfZHw2oQ+2FSkMXgPXEk17iq92QbqJkigyKN8
+fk6fOqevzxoCNkWj4bKBIacl08v2D/rWjkXQ692rXgjPgR780ApRztnHVxpe/zk9BppspSUxZv0
A4NQxwHsDdoZ43uARMVKuSLLoWFtuuFApG+Te8uZty0oFtMloDGh5dqSmOpwfgpfrXNx/h9n57nk
KLpt2yciAi/4C0jIplw65R8iLd4ID09/B3UjTlQrMyrjnK7dvWvXri4k4HNrzTkmcnaR4COoBFB8
dsqhOlBDCt/p0mKlJ0HJsETAdAU2PDQVrLNYGjkzzw546exkYjAfi1151/22jbr1F/x/sdZfN+Fm
tvVGIS9N4Qphl1dd2srpJhyXRP6RAkIgMrwbZdtvSJkyCEr0qbUfvGZVYZ1Rd0q3beLFZKYoiOZZ
RvlmCi3dI5bBdBOQzRPjpF5oB6piGgZVZSdUv4xadZqOb5+gMbWDqPkQBPZHZffXE2yFyFQyiv37
dubGxJWkbuzNr2y0sdRhkkdn1AH4g7DMhKd4rBkNZstIskKsaNdqj/zGb+7zgJoFxRsDQ3zrdMZD
I+fOkLzIkA8tCcRzk60yI7NHjzRVlTwW06LmC3OHJC8OrMME9fr3m6l9W3F5M2l3oeVU+HqadjND
yF3VV9kojnstsIpVdGk6J+BgirivAQQw9z89gxXfCdFkdwvwDfkLeUoqBjEIMvHddaBaSeRzDb/g
TTrh50g5KH8JGt1NohatirLLAjgoX6JDgTHpcsHEbDHCJp0lXXAZJvEcnN8AlGWTAk8olrOOQWhL
qO7c2T3nH/f69u+v/G1SuvnGN5MS3iLPM7Rx3HuQRUBuCltwH9lv0tUf7qsuqlMLapIHG+rNy96N
XWAMFdLVsgHC4NuKv4sDBBycUPt6/+9vJEk/vJ3/udrNotL6ktdfo0bcs1MJOAbZyRb4l49CCPWx
lX+1Joweq1cgYVo9EIsPepo84Pi1WeuxBS5KIQ0hmE+pG1SDkgV6rJ6DDils90R9I9fDOtwRPY0Q
IHeEHHHNAvwMLzX5ri0E0NqeoVYZ7PS5Pxr3MKKw9QKQUS/BG+rRhvoA53P8Zc+IpvSzf68z62FP
7+whs/kt4WbELOQto/rOp4/Sr/Gvoq0xL5DWwjOaH2R/yQukq5Owjp8hGPrv0UsCoMFqYhsxib4U
LpPPLliaPmv6Wkx2HyJ6zquLJ3vMJ2/74NlwFVRoncjyu1/md316mjezgyEDjeBZyzRllZv779dX
xn2d0kaAt05MgL/x4ZEaThWjvLBr+JpHxEKzp1xaaZ4jvbUYa9F0UPTCedgtR6vNUJIu+nSOcH6i
saQgDoYT2lM/ZpP1HMlLM92g4QjhFYAg0Jc1u2LBEeUpba9/kAWbOT1Ut6GERY2ZZd3KC04qtbTR
o3uzXUkEBAz40iiq0cNKl0XkyNK8C/c1qYD1L13qH8ILWeLoY0zRwpKo/zHt/jVZFq0ezHpxGPYY
0E2CVfezQ/qlHRSrcIqDtm3P2A0+Y9CsazoqkSs85ISM76el74NVCnNNyJ35Zdhz3R8ekqLr+sS6
UBHV3GwKvawyEr8aB4rPV3WB6DNdI1gaHPEBgzVAWsnql4iNgPBKX0zQS0G0EN8Mx36rkWG+yHfl
2/VTNkF7XRqN9G6MgNM/T0K2DCmLk/OLKXiktHjIsDLC8jap2VtAdSFhx/WShQ089RzKCUCmBvCP
23+pC+2K4MF47yB0F59+tMgALcMrXohLJsei2CqCFbnDqW9XwCRjezgZrniKViHId9RsVnPSCJpi
Fx2T+/omLHQCNzzQ7U8zxSKQgyYtuENzpYVu4E3g0DqnWgTf8d8T0A8mCB44LBFDJNmXpsjNbKfP
ckWNu3bYF+8yItDX/FVP3ZpQT4z13tzHvEMVS7TFFzW2clAnSNBKQsYZGGhj2Np0FJXJewoBfLno
EAv8jjG9kUXaOmhOkNqGHMqw/tMKMBZYblLw2t2KnbPf2J65x3loVK5HFhEtXfplsAnhIJHkNWyg
fg17SsGTYlRat1+FvwAILLiNdEK2GLTOrNlL8UaM97m27yAT9i5KdVJ0Z6vxV7m6/u1cQp9UFVFv
6zrVLPQ4/92m+mUdzVKJgWEulQVirj3lBTYKzKu8S1F7p0GRJEeRYM5d9lVsSC8OZFsgVhq/mcmE
si1A4wgbet5V7HbxUhXha2Xy2rQyYZeZGOxtpLC1pQEzUizVt0rSib9A2VS2dkBattK/xBQNvAW+
kG1L9BDAqKXXkdsaO47N7L57NAHysVhbespu3VJf4TKfRebqO3EnUtM/MSrq+7jZpr0D6eJJgfvH
AtNAOC/BkNktDwF6fusqQB39vZesFCr+hIajjZDZ+vfRXqjRx55gTLRsAwSwCzzsuewTw70IqN9W
O4KYxQSGL5+QP9wMHCO0J9Vi7IwwcoDoMI6MBWnJImFSn7VnQ8tjFeIFwXnFn5KimvRsDXI5Z71u
PuJc0FFyrCA4Yfa/EqxYztvKnRVOeKxcZVOxBFJ3/qTTEH+i2aZhH8S2fi+fzVN3KehdabYKRZSG
7IO/C13gAaduh8/rKXejN7p4kOkI7TEIrmWZJMMBUlZnjW9BAyllikGsiVLb1nvjowVJmi+4AUll
A2tgVVUqGyeW+iDzU+WVrW//pulr2I4mjZszKb44mSTVbeCG9G6m7fiqwRusAcBqRWXNPkeynaFm
84mP/nuC0Az+lTDvZksM8+LZf2EnCXkvjCHaAI1zJrkdTzqzMUjL76ziLnHXKCKs6lwAd8/WxSlf
hYf+NbhTy8lo75uWTCdIxs/FGupIIB8n17wdcaI+M5uUqJz56PSD1/p+tkMxoj5jQX9lRqdbY9GM
WeuQT8EY7PNL+IwyzMBToFnSQ09F43hdYF8T8bd9KqvhrT5lR/ENMwXrvX6nHSDjygudblVvCxo1
KcRiS186qcWa3m/wEn3C1VLfSrZv5D6rF07tQr3Vxhc5epCBv9XbDi45S2TqDEQVqCvhBHEkKF3A
dgPaGuTWtIg7u3kXjt5zQVnjM3KRkiwUWiGQhH13IHVGXFWNizo10TcVGKz3nK3Tg/4xPWFeiNxK
TuY63wMpNS/XvfbqoRxh17sdv9j/dvfVQQ6oJ1mpbRx8tz82i2QjPhvLeped4nu6gOofwPxWOlJB
H3fZMaf9ZMBHshmaWgdRYeIqeGy5oMt8CuBjYWiC1ppSuNNhKwDggKrYf0X9MhtdAr095a19QeJ8
rdzsuq2iRdcthm5B6v0YrD0qe5rNWhE8IOsD2fDQd1b2bvrQPZ360psIxRfQ/FD4pm/ZQw+yM7eM
F/+rbewaPCFIPo+QJ5DJwxOQMCIcNZBK/TnVFuXzdZkAnxPvfCIX5WPWWahjopdoWbwOZ/ENnAhr
kjpDLmxlrVXdDa9Qfe3ZcDc+G8N+7M5a+DI28PPi1zpyi3iOwr05tCf9uX5tj4Dc2R/wevGY4new
wWxljE32el2wLr74jyZQyYf+OT3Ja/GUHLlt1Tp/LMiguNpXGXugo9EWBim9FU/gvSEspfouYOJv
Dgn6YQ4orbxBx8c4e+7n0k6lJ4eXWF+X/pozXsefSiMkhV7b/bJ4/rR5n9gl4iSgMRFe3BzBxLqb
KW0aDXtBgVmSXyhGGxmenj62r8IlIFk+WEbZ9pcl+1sdiqWICGO2q3SxUFPdKAnFvh9iM4v7fTfa
MsNC9Xd9u8ukcxwXrprdaf25SV2PVroK/5PpE4W5fprle9yvGfe1IhUecV1E9nXaXUThpMgPPfnN
110J9yFY9NlSxPaQcZaXrDH/nEFwyrXHRHlWUqRawi6BeIqP4rpuzW2tcoZm7s9WJlXB5xHrggg+
5ARJqQsRd7y1OCFT0e14suo5UVzBcPDeguxPzlrmpPE89XYS6NlhkUfbiNNNyZym6wcmTVOEZvCU
4tgNQXUO8S+VAfoS3/eViGvZ9tARxJM6u3l+in+9jllx7aeobv8xWbVnj/n5Qc4PLLTda3UK3gt1
CaYWTTUCmZ5ph4SMpXQ9j80Bfb16AX3qwTpbjkclsJHQaFM3GSEMeyC3CG3ky0ewFTolaVd95zgd
pzbsH/TPMF/ZLAoUbzEcLWu40tVGirAFWdUBmNO8WSqRwzaAkmvpjjot2F5z8E7i/EAZobD/BOb/
5LWsAxNgm+mcIBF6IfwzohXvtJrtj1BHD4K4iD6vmxjwcniM38Jo8g0zMQA5pJx3Im/z8zchkvR9
v25QItc42Kq6NsEb/rtZitJYCuSaN5TqGDtwNhxogLV6fnWFuxFSLRtNeRsC0r5iw9i1EPp/wwv9
KYD/91z3348wnfL/OsiMwugnWpz1e5XCB+CRS0Zoqha5/UFjXXzMX9THoVv1S+nkrcTGScnsid38
02iJNiHEbWaln9iVAjzcrPFQsiBuKSseb08QW8JJ8dhKa44JlYfUH5O7BaOn/oJSY8zrZ3NlDNvr
Wz5PVsHFXJWxw1kg+ez23jMWX5ju5WxONClSnXlz1IjZC4hem3iWzVKkaAbSHYULUhDd1aDWw6mc
zUVx3h3/PY98F2Qq0y2itCmqioGZ9eboG+pxSqM77feeOyQk9Y38DZz7wlKjzGPPUiH+I0Rwi2Cu
Prbn6tO7YJmIP1VHmNmEz5zV+4ysGwCZVJkAVs4QwRAq9JJ8wj7iGwvtrgKY1LsM8MYy3O6kTqkA
TCrDbxPx9ynxv1/lZiAHHHASASX73s+cULqXqxOYOQWDT/wuGBfsYD26tyEvLEE/RCrFx/BcaW7Y
HFCG//uufjd7TneVcHdYb4au6X/Gxl8vXl6YfdObUb/nPevJujKncTa9DFQaCaE4MWJX4bJipXoj
2fYLaIl5NxV9Be6kI57NF2mahG3pq34NL+Vdk6Kd0R5B2cFHnONEPP378/5w4jdE2rn8pVPelm8F
xH7gX4smlLu9+a6cgwuEqRedvMHhobob2fOyF+A86jAdls5V5ojsNId0YV5E1/8CRsjrPLv/5RNN
Q/N26CLSoyOgzsCR3NJsAozlfimM3d5/HO/DtezKJ23FMFAfCT9GtdYvqcSwiZvh6fuUsnWX2NFJ
bNYGhj+Qt8h7WJLQubnq7JeHq30/BRrTYk93CsM5cuubQoRC02oYBZ+yiPyoNqeinosh8ylM5qPX
Xa7FgyGcSpEYPThHUUfm+U5KdiULRXLq5Ye06DmNoGjz0a9RVEnPpbYRugcd4ir0RuJh5A2Mtob0
UayRoNeQQPnlk5K/GrNjrjzg3Ru6T8plQBqSce3lS28k3aVoL80SOqtHklt9gOpW/Eqq0n8aYLqp
yxMBhxtg3PQ8I2PWZVfJa/al4cag/QxAQfZQ2rPaNdwMCRpLlfauPfVO/Yzm9b52+nftnLJVhIrw
0u/DVxSnr8IHUtDh2L12X9i+leFJQHiNrT1EwvQCGg8uISesqWgNLMDhGOPXy4aJY7wLXvsjWPFH
6unJq/euvnfP6jljd1m8dG/SRTx1x/7CKHsaL+mbdpmK81CwwQW9pU+8Ru/9Pn5q3qjVnLLX6HE4
6PfE+j3Jl/7NRNIWWe0badefTPflm3wpnrIn/d64Hw4qfw+HbvrxHLwKL+MdP47ymXLJU3/kYz1W
z9Hj7KU7qOfuMB6ZE/mRbPyt563MB+CX8+BxeG+oJ/H7yNMy3PoLHzIb4lmB5cYBNBri07vEtZW9
JC9k2mQJuzKnaRZehnNqIUe7RF+y8zZDN/oNgSH9cZ3cjrXJaSHOkOpMWpn/LpOwshJELAqVlLOw
ab5KVrR1bNgK6qENZ6RHnu8VLwXBOm9gFfMnYkk35BDLd6JLIdSRjwH+wlNHuYEdD4hlh8BePySX
yPESx9ipru4m97EwxzwKxADhQWKxnOBkY5CwrYQZi86Qn7bTyWL4Mq2dthi3kuzA3uodSgDpmoLK
MmsWoCoJbgrGucpnQ8NKZp6xaJfJhiUpp/bAIR7rmJWDhXQoWHvL2Yu/Nc5T+mvI3X64OkRLwhTY
N8+exG+zlJ3yIrDQbsyHGN7IqWv+xJ5JdwJLxV5y9TPDjy2bfA6Zm5+Hj9ra6pJTlxZoTkuvMRVP
eDv54KEIdmQAcW+4d099iXlxixoxewnP/mLak3W2cFmKuLVwY+36C0cg8iEakuYsk9CbjrP85/Up
aZwv6cCxePaxMU3qLtteP7TuSJn9ai1BpR+1e/O3dfMWwkhnD98IjQ4VmdZkNbt5/l1kmF2mys0+
amGT9KIzixfV1KvDg+DLrpZu/WQn4U4c55W2aM29xAGduIp4U7VvEq9AcAlATfvNCy7qhtoNjDFk
J3XnRuxvEgOWkG/dR+pD3nXOJJLIASqJ5dR6I5SD88jVeCgGkzoQ9l9cSbKxl2W8bconpxa2FmiZ
qhjYVjpPekpQzWPWGnSgPtsEBjfQlcjAPx98NUSuJK/gkjF9IGmoHlAINPk+7zcCnF8pp01rC9Ek
+jSERVItGII55HvBLmHCTpV+y5Dp9nSXIDsVkBCxOAt2wTkJ7Z6ZnXyVpRoRb2P36bpN5tfZcawv
QmJXIpP5UqglJy22Zr8wjX3awPLPM2jBkV2illBhm3e9ihcd5EDhL+OhXpMskgyfeJ2sEN9y4ZvL
NiBBdhznYrEi2urfC6r6vcfBQzbg5IGGg3NzO8ivo6bJ0fXa7Ot+0UuPFHX9JxjmPMruS0ZA0hR3
mD80bxUjHNS3o7fJtJcmf02UB7PfDvXOKI6yuTcizjxPQ7Vulf1s2EWEHY7PLbly5rILtgboAmyA
2XPXHDJ+XThiKixne09ZlNKqBpY8+6UDqvy0KCGCMajMqjPw3zfHjLQT8Q71bbP3BgDO646+Y7G8
cj7q1qYHz+srDZ5K7yKrV0tm1pA0wg2Aab6F6tMQbnrY/iP4CTdpHXRCHbDLZFvMFmW/DOA05adr
tJ8JX0X8boT7gdNfC3PdxWL776fz67eYtkN/bRgNQR2kouqbfbFihXzOwFFaiWclH6CrosrlcELp
z2BBhWNMH+ZNggrrr6UTybhfzZmWWig68F05G9JuUy7NG44uiK5KbI0PdGNmVHwGSif//tQ/Txx/
3fubIoSU4X/zr12z747Eqa+mDaMKOXwq8bOKcrSF40YR+EMY7WAdfXLclH99r6cDyu3iZaCD0kRl
or/fbl29uPQ7dciJEaAswdB/UhQ7ep7ebMVWX/Kn9Ms4geHPN+zyZwQgMHRxw6GOAnWD52U3tguV
Ycd4Z08GObd2gkcJYpb31tCWKSzKgKaL+7ZA20W6nndXxn/alsgAfkPYf9f7MBEbGv9RJwyceCsu
avrQH7XMq/cMnA4ZRE5c5Ijm2DeAEHwVNJu667HO1rhHAlmcJ/z6v5/oT4PJAEFKExShi6bdDCY/
Scp0shLuq3QOOcbnIrPMrRAagVb+96W+yXKn7/rXpW7eeAQ3ZhNHXEp2yeywJc4XColY4eLfl/mp
CvH3ZW5e0SGvelNIuYyKNGZ2arbRw78voPzyRfSbXbE8DB1lKaCz0rlEv6zbNBLEdzaU2J40KlZr
XfjIsTOxFW3nOjki0rwHhdJRkrflTxgP+bNMFig8BdhvdDnQEU45olZcb6ps1ccos330NVC+aVDU
FnXcK9qO6pf14ccnz2ELBtoMjfSf1tdfExAszx57vlTvi4oQKoKwjk3nsvy2ZHv8+4b9eNjkIv9z
qWml+utSvV6JhaAM+EYAL/T7a7wUmzclJIsJ3IfgkE9FwFMwLruEiWQVljQ+T8O7AGwP1kSwMqUV
VjoZtSVCNCt+azu2Rb98xB+OeBIGKolWM/OKejsQwy7zU6Ub6z2CC5RdUu0OR8+447zCrlXYS9uC
noxFwZ5iHQGX8l4fDhqJunMFoxcA7asVP/37I03D4Waakyj3KpqJq08Vb+s0qVn7WlMgRWr6Cofs
kU6rYupujMiM2QBG178vp38fN6ildE55mFP/sCn/+5BS2Zslilkwbvq9bN6V0dav30r9lAa7Bv4E
LbcOrsMuCMllcXV8Q1eb3X8fLyDDqOnzADyGWbW483AnGF5BCbNlS3bIq9eSGzqFSIlwVEL9SUqe
jXSbpVNxldUrIs2mKNg8XVrKRJ7YW+1sE10f1f5J1d+r4cnnbG8Er7q+zMdFTSBNvu0gQjcHI97B
0bd69WxE+wjdPRXk+kz9Hxqx0NxXMiEx4Ub4rSv8k3qHW4XhEssdWysUZv+9VaGqVHqkN/WEgouI
wcNDX8Dat4nrynfoGE1sQu/NlC9L1u5SX5PRtqQ8bq7MbuGRPZ6bc6lyo+ze3LSEUBBG06PvW42b
OlpUD9Jb0Tnzk3jA81R+qed+TQ/Mac/TAjtd0hpP8llwiQ/uITHbimt+eW/jdTGsAlS+AVXKHXrK
0nDKF2JXAqI9gT9583dK82dxSbBiISyhwnQs1PSkZlRUPoZTNUAat5Bv+UCjHCiQ1dL8ENfJBykB
cO3TO1QIuWCH+wAAEb/BYDwS/IrTMwCNdBzoGgAA/WWK+q4SpbSCc1ydtnpgaP8Ycf+eODoDxtKs
5p0sSJgensoKSR7c9uCj7V5Arxshxi6yGq4NCqrqywsfVP9OZQH1J84xXRDdBKkP3QZywS/D5dvo
5JMpnJ5FWZ8grjdrQCuOVW8EVb3v2OCA7UoDcZKAk7r6f7gO75rMCg3m8HaW9hW/vNYa7p4QA5uO
Ray0Q+PL+9XhIf/0ff66zs0U7YlNXAM1q/ZKtVOzL58IgXYHH4KtaEzLXkucVtnp3Wf2v595Jx7L
5J1B/a1PipT/DiZJv1atPtOr/Yj4Egn6hClctcmifaa+gDgOeFLe3BNpMUXlwfnDf9ugXZjLz+Ua
mrxK1HMx78xf9kWUbm/vCJ8L8auEqRqAl3F7zBC1RKyjQS/3zVpYcEoMSPayFYe0lkW4JpDKyZxu
d8VvibByjkNs0TiEpNvGylvhwrSrXTyPFuhc+f3SJt0li8nEmSzQdbnlMsdjWsD4YxKwJP7Xn7jw
M6cxfneGrbNeMuYXwELjFXoBt7fo3eHynEKoZ3NMpi7ZhJg9TZtjAhK0wQFatUG495y9ks6L85I+
z2LYJC8ErB5hcZ6CNc1Uh94xoaXdk3cy7pRV/ISswPkorfP0/wfkuLUujW77y8fZS7nG+pKty6RI
wgy4qret05yDOdAex5vn+2Re2OKR3OYV2T1klkZu6NDtXgY7aaXcm87gDr+sUN8WxJsHcrN/NGt1
qGIsEHuY3FVGqkG5kDkCFIVthDNnGONfti3f+7yqKE3vpioSLfrdWD82pZSZuXplzoPs/jqbnYxP
qWbVOmd0t2PhwTDv/z3af3jnJBFIqyiixZuU8f8dC0HURFXX5BABowdiQLsTRsVWs2SolgQv9r/M
LX/Yr//ZYkxf8K/L3fRPjCgZzDjkcg12D0hMp/Ql3bF6lHMW5HpPjVQ7mQ/BKf64bvUF8YO8INQK
9uMnYKTNFEwN06745bb/8JglDkQY2k1sLtgE/nsPCqFJQtbeYk9+KT58cgonrpzbaC7V0X/fbvmP
+//bHWBsTyX8mc5j/u/FZioGws7jYsImp+b3haj9elKvsGrZeFrKJpk6cY48c0xtXobzprKC5/Bz
dorOqCLv29Yan/Vd84gjYKKMLYwVIiZt26/MRblSH8WHVrTyTx1lueikEM8EW/dXhMsGaMmyfUqs
PBRXxnH/hLJy7a3ldWDjWeQdW1YGZAYXiEnegyGZx7WTHq4OMiSES5CoCU5B3aU8oUQrN/4xfcjX
xll5xMZjkrfqwER7Vu4KrHmS7W2DL2+Lkum67h6xTGFpQKRljU/ZfX4nMVGQ7YeUAuEZ001r5zQD
07UpnJXrQSQEGbpnjNd0LozucA7v/RX1cHpUs8ce/CVF/M4qT/2XRiM1dCLdQbqSkMXR3Mn5uo/m
RJFJ7xp6WIvUQnTL6MO6L/FIEbjcZp9sQRRevefeTff6nbpDQIZ54KK+EbfsPQSRZb61e+WZInEp
WxXt8IO0Mh5ULOuvIf5oMpwIiN9IB2Hp7fzNPti3NrZy4jaTs37Q7lL4Dm2HWg+fULcU4H97trLq
LxW5OGjTdt4i7my/s8V3Glz9I/qmSQ1qodYyqB2eIsTfu2ESoDlk1ZAaifdboOyBmT2KQT2g9cSE
030G4QcK+H+/mt9249PQ/OvFnNbrv3Y+euHpHTDtYt/IbhqrTknmBTHvsfTLdaRvCz+VBxA9E0cZ
wwt0tP9eKBrGVoEdVOwL5UPw9p56pDc48Vq9Yd0Je/LIGqqoKO45j/77K/54aaY5XAycuWYUIP57
6Wsfp55nDnzHJHCHlhuPNE+8fsnFa8LpoGBKis2HjEkmaEviu4bfZpppdN+MfhAu0PcJMKHr+OdI
9NdNNgajiDmY8gHmGJOhSWhY5sH3wcYQYS8oTjoXnnRbnGu4ADx+HY4hwdwApeBn4LC2tI0GP6GD
0KCwtEfAH6YfV5u0S1ZrxhXicOrC9la3dAvYgYkMpGF1VhfXBUduR3RIkHOyOYp3SBjxZMB3yjvZ
UeawYLf5AkvQb/uaaTv1r+98c3bJva7Xk4wXS3oGNUaYC/JCbMTRmipX/8lR698P+YcV7T+3+GbR
bkwpzIyEy/n+EZxm4m0ayJ9XNI5r9sr1b8Vh6VtxkNeZXTLlbipaOMBvlrRA7roqTVVWD2ER4cvi
WQBWfJ89K8vkzbhH6D0bV5FO54i42V++6w8rF9ee0U9n5SK4ZLoXf71Ond8XShFxbdYL7zGiVQQ1
ASJJQqbKL5eantK3p/g/l0J68N9LibOGXBlfLki0xTVhi9EjvRK4rHr+q+V0mgBuL8WX0aj6SpQh
lJv1uMwIxxEUv9hHFHYhaCCgRBup4RNwpMY2sENM/92TKig7BdpNeQo9Th/F0qbHcH2tmUmp2+Am
Rfmtk71gjcTQf81QMNIeHWEZzkngiEs7xWkyc8SvlBWCTmg2p6Q/ZK5HulE/RQaG+dyjhTMuqhHD
ljU8dneRNLGNWKtNkgQMa4gtjRV2ksbBR7DaD0W2AOFKdBkvWARrzwK+W360CM7POXs5JMoJuYwj
fLhpnWyOzXHc1hsJLStLtGyLsaUQ0vspCIT+TGGFBRnkrH97AuBdih6JlfE5Bgp91vWxXYg79VFA
BIYGN0UIY+MZyWgn1WiL7QFXANgN7PJ4YyCZPxWbdFURD6C54xy0HsnAX/FBexXcdNE/hPtsnq3/
tD31TXZX810wqF2gVVwpGgJxD6ewZpYEnLoaCaCelX6wQhn7cIuVN0mWKMdwZqyui4Ddmn/vXdIH
aQkkvyeNG9sPSWfOqDvtsJT1OUagKVKO2HYT/peTmhbAaqlc0GqDskdSBMAKJMCCCufYkQwEoHaO
GB0qKcuC6WAouuaQ2+azl+HdfMBARmOQdXGG6UewTNYNEGfomGsr2osXuhncBHxE3A1/pRzlj4EV
WCW2dYuiu34ycQiwtwQbVazDeBNqd/gK2IeW/EsAcOzkTnvJ3gTU1le36pYFnhwoU6IlnaR1vjXu
i3YB7A49Of686zsphZASaO5792go3qlNnQmYAD0cPugHBeMG29qtuG8u+jbchffhtlyKz1m5aOEv
Y5S+R7BdnNq72gU23j0bZ/OVz48+jO9zbecA6Ml155OZ13OIUOdB3rAzgMR5Vi4GsM6DhKjZ0p+E
i/hkvFUHg+RidluxXaD1epI+SrIiykmvC5Aq/NI+Qmg9QIY40iIUhIn7VB3KY7Qp8GCLb9EGOeIH
Wxh0/6gV4zfpoDNmRKxhGD8RvPZ8pqurED/rkZOKzNPK9/0OBCIBt7x2qgURH9cAUdAXbLN8sHiL
lJ1E8NkdaF1iiJtq+vfI20BdUmrOGCOkWXdXAu2RbMd/SDv9A7r1EamyQSDTJAaV9mTdfkTc7sgR
Lj2doEmRCAMY7aelfUwNGNnO3jU0PcNJROo7IMv1TpR9wRUcy4X+0qNTRmz91B39t/rdQ5Q4kgaH
4j0il9iiWDU1uGY0ia2OoFYVxbW3kUhPUfkCmYVyhiJUq5NUMBHHaLHzc7Z2xH4SaFA8IEKbC1v8
SdCX8fSJuEQcMqTRNdOZ4kQPd4wapnmv3GOyq3zLf0o+Q9I3z8NSP/17IZT+eMq+TaTMnwolLQxN
4s3hbkwbtYtaHUEuQCKTVp/+QXZvEBHDWF0yNrtUG60OrS0TVACWW/MjhyjevN2PWr/Nw3ReVpmt
gEjLof+YxORN6mqT4ha5CbM4muvFKZTJFQgzJ7+Wi1iK7yQtsX1oxFp/MulZv7Ji9Dh5GvNUhe8S
73mgYqRoJDrwUILzD7HMXCNg7DCRmQPVDCrwCQSt/DmXaNikeKNmtOuRrwYAk51SvwjVaKv6Pm6/
pOiOuMCWzmUukpwT3M04H8HbZuM+F8JD2pPG7mY8SbNfRszbGLskY+5joQvOUUkUc7LQcQWZlO8y
UEekxKgjoJoaXSIDelTxHpFmUQKl1Qt/4pyvtGQeSh8N0O3O+KjK+wE+rjDL3YFzRRB8VEm0SIzs
QQg+Q51Ml3Cw5Wt451+JvzQbcJ62PGkEaoQG5ABJwWepUHJ+bv1PAaEZ5TYR3nkP6laQrYiZaQzy
RRFiaImsvsKcB2qeynaZnzNQU0LA1C+dU1wBv7w4f5Tdty/OTOI4zF+U528RmrIgyE0Wj/m+FJ/E
6BzQe8V8hbBGJjMQYURFOXz0GysKWHfibVkwt5Jw6RnPEtER0XWvUwXCTxWGdGVpEM/wU4Yde774
XtJ2nQYMlWQQv3qp000s4AR5SQOqTvpXdv0Urgez2OrZWqhXjXHIi0Oc3SWkVOJu7J46PG3yXASH
nSzb6/1MvlNn73m+nxGN4DEFd8xuZfEZp63VXz9k+RNigVTOe30pmahsRFI+rcZY8lq39SoPlh65
ve16JGsPZQfvOrEAyTaNN4U315pTlt6ZxeTpmAVHBf2ctxnAekePJCYkwUIiClPf+crZNJ6U8j1C
fCphOCi2Zf2iXDeaTo40Qv16nZOK0u5FU0YKMWUZ7ls8N7L6i8f3p+IKPWo4PZKsqxQR5f9u0Yy8
BRw1E7JJfjEarpxtZH+BdkYM1qlvD93Sa5civbaqvc+9ZS26AyHvMkELc+NZ49gg0vdfXTXXmEoT
23FwNSQn0OW85b/fL/mnveTfH/Rmg2eS3RXh+cr3gnq6mluPSOTixBJMiYHNnD9jDOP5rYepj4AU
AXMwaQgRfJHuNGZz4y4ydzXc6MFm8WEJUE1SD37L4/uzy/w2BjSYpaCPKOP8OUv+tbc2BW9W6a2a
78G+hKQka/c68myURYrpmMkxns1LFKPo7OZiv6iEFa4ykZMcZnfuXEI2Bp30aFm2K9z86bj0egqW
GSnc8qKaOfGwxV+Cv5q16983V/rpiDn763Pf3NxQJ+hNKOR8z9iT5UX/1C67w4yV/lKfOBX8mi39
840yOIaAajI52N+c57u2kXJNH/J9K6JZ8z31Q6lVEjGDfFteE8eUk4Uv0VCcqQ+7LJgbMBsAzXAe
QmrO0xMaooqlYR5UzLDGwsfZiTvYabvQufZYlhR9Nzb1VmJXLpdQAyJUQ/pwryqPve6dukhcdizN
v9xE86dX1MDIodMoAJ8r3RxaqbhImTiWLJ3sS8ndnLmSDKgRt7nXnSr4GeHk42YKFPQPVXhsaZbH
w//j7Lx2W8eiLftFBJjDqyQqi3KSHF4IR+ac+fU9eBqNLsu+FrpfKgCnSoyba68155ie3ebuyksK
VHqvIxw22X9Kx8/xYdBuU+Oz0oBg4/WTfYrNJ5GQScM85hqfRP0eDbterdSoAPxGlyt71twWslvI
XgLiZSZvE8tRhJTiA7qq9hKTG9cN+kJjAhYZ8gLm8ayMBbvIh+NAFIPrJSvZfyjNVd/tegoqo54T
qgHOcBq0WHgIFQLotpZuV3IOgnQxVQKsnNq4VNg8GUEGY4RWGWqmrv7M8MZlCPTWvuh07AaC8CMO
jm5PchvyED0iT4X8ePARy9Fy1CSZJ1hDlVhaIVqYy8GNhaXmsy1QF2XRUo74yCdYyp9y6tOxfFNE
zJhUH31HMgZyzbbcDTpSduB3RfxIEA6fw51gJDPSjdVmN0q3bX+TAQETMNL5lTZrjKWhfyrJbV8+
SnQHezQ4KaFoKtY7C29gnzu18VwNT7r66ZPeU6MdDSnu1OZJxGutBndgY+bCoIDnC5cjN3cY+0UX
vU4lUgdYifAfdnOReWuNGsEm90w4y/wmNPHYjEtuEgaoJ8+ni/tgFftORJM79ZEG6sUWEdDOxHCc
6CFzw6OV34v9vSCzHKunnCI/bk6axlYjvHMZ5uXRvSQesxzMULiPrfsIeQIz12zAnJO/1fW5JFdI
Z8ytskJadKuE7tUkejfedYxyx4crb8H0wbhYAg2QOVi2pz6d9I8H9p8l0He7qqZzkxy97Nw2sDHh
Uk66CDAOQXWQtEUd3wXx3IxOamH//dvytExd/PakD1KYhEyhxf9Qbf/5bUVpY9+vk+Q4Qjs0T/Xg
SMTHCT61p9OISCEfAcJFw0Of7lTgEhUJxcVa6F9MrBAMRtEXiw6yjTFw9GuT2J95aXQlZJVFgRbi
ZD+6aPm0UZSIUh8mx7C5r82Xomtn3WjMjP4cDu9yQDPC2BsZDkYUn4yKjcduwLGubUlAyJm8oT8x
VgohcumCEjNu98D7imLd5Ru5gfB0k3u3PYgHc1mCtrG2pcpQZinqW1930vLkaRtPO+btWtcXHjnN
wXsj7ETrGnH65wI4CcSQiCkq4yhoVN+LiVYIcklR3PQYiS8puZ0WFTbRzviSUCOrwD883Zb1jTA1
ByKT4uGMDIMYLaTmJTUxvn2zLq60hn45Js0gGwYnEc54Kp3vx0SWR+DSC4uOpbVNo1NkTZyqhuzu
gN3v38/fv3v4/flTobLw4aepN33VLlprihS4hj9g+i8oBAER5Pt8UzjRbjiQgKOxScVq3DmiNxfw
aSOELGbZNruN7O5AY3aRrSj+IPWOoGNe0l1p6/QBZqUdz/atjSt9Vh7KVf3Sf2JSag/ibngTH/2X
7jE8cCYYeD+n3TTCZMibyGA+1Tf+RXwcaGmcfHzQf5/rL/tEhFJIC7jhkLF+6HYbw1L1FDQWH7t6
5mkPQ28uUr61lXJs0ltiREtp2QpbQ9lnGisaweHj8AE4Xu8f2v49G+mjDO9avDLEfFHRSIjNJ6V/
lYyd6k2hb+ex35jEbps6bs1jJL312BxhOxnK45UT+dlqVo2JU6nhw5rE5hc3DVxe3raaEh5l8Tkx
n8qmWJSoqeoeH7PxakHXMAbS2ygWWz40vQkGy2dgHkirIUFhr5Ho1iClz0yANouszBZthuY1ZPJO
u5A+SVa9x9FuNI+9sksNkOdXkkV+mroQGBOxIPPmkdX+w/4iJFWVe6WC6EVfp5OHWoSMvpSGfaLt
SKHoIZCUN0zpoF60OZmMrrIdvG3arFzRzgrH81BsLGlCslZiwCWZZVaNJ9f/MOVHmLBJOjh9hmtI
2bdo3iOAEN4D+8s6oj0hxfO/78ZPmiYnQ541twSUignN4vvrWtdGmBHwEhwLyEKt/t6IT2108nA7
GMWhERyF3g7FgJA/a8ltOqnMkn6WJGfYC+HA51ueZwJptTe1QHe2Rj9NL1h+MgEcd88JS5HLh9D1
n/8+avXnR286aqSxMDhkXTcuFpkgcRUCVODeEEx+xh2SyzNzIJ5hwTJAIB6wQ8lbqeKmG22asYS+
UCPkBBgwWliaDGwb6o9lg4DamGF6/uA605gcYCjY2okQPu+J2NyEkGA6xuhMgiP1nQjl8Bi9/X0i
vwwmeH40tL4yg2ZDki+6P5o5Bp6fjT57Y9o66Wpgi5xW+CerQw+aF0+VcBMCY4gxmm6zgFZagGHo
WmTqT0WVOsHipxXbwP/30/lj0dnRcsU75uzVbO+uiTZUxsa4NyPwHUvsUAxLHwqLdvV6SiJemq3D
g1EIu6G/4mj/6Rdm7AdRcWIOTTX95WRhDLTEyBVRcHJpHyFjSxm2bizlVNd25m3YTjTSwgUL0S+S
ECSCx+ABlJl+5TP2yxZNww5L5cDcCJGVfqEBaHsvSJMwFv6JPU0bQpClHaB5tPquO9KHBFEliFc+
6L881yTL0xpQsDWaGnEc39/GyBDqtot8wXE1WIf11s/peYIXjwqn6A71cIfwKuhJfu/hzdHr1z9c
gzxHdykpnyX905Ic2N4XZ8sqJdzafVCz+67+CCEDFuOTIm6x9RM5timtZD7ksNUHc2PyghLRjR90
UcQvhtjM23gzCDTiYjaitX/lm/2LfEZDwDppJLFMaj+y5eWwUcNcCF2n1Ul+5At6yOhFW4yDtkG3
vK+7K2vFv4Lje5Ew/aDOYqEz0uXT8/2aNkUZFVLND+bmJs8kCPjVbdlhLNyp6d7Lnz3cWWAjcOU/
i+DKy71KZ5Ok7b/f9J+Te47CEtHq6Uw+GeJ/Pwqz8yAPUq84bASpiXjFSYQw82tz3J8L4/QzCnHa
CIQxDlz8DLGUfQCiwXU884nybiQj9CWSzolEebDp8gMWdTkAsSNdOb1fbyvmQBh5VNwq6qHv50ca
kpRJSW05BQxCrGvMu6Jopwd7Pz+LbMFF8V25Br/4ZfWkvvzPj160UdxM9bVEaCzHpVlpvJQd+/rz
9FBVVGsWmZ6PqjQvQaLIO6t5KfjIjXd/39afw12OgKs9XW7Uipf25CaQxF5QIssJzbVGPh+cOnUp
RGvGDsW1EvDXJ5mKelKdWTIOzYsnWamN2PRSfkw3njK0ZjDwymad8PXKiiVro5gdICRhMg4qO6lv
heymVp5IqvPHa4vjz40fBM1JBwn7SkEicnG3B6HvLNeNGBJ9uB2TiVULiNtlpDnzfNxvxzpbKZ9J
sDSuqaz/bWm+v838MrttkU4W0ozLLSco3FHKAl13hEhmFkxAa6IvY0+5A2ay0CpvD6MWXxsKtF4/
5hEvdi6+CbrMFz6gxRIG0UZvlY/A9e+tRp/VeNEa7TPo/U1SZPc+pU5utnudP9aOEPQbj2FnBoDN
97Eq6iMXfBqSVisz1O1UBqSj1je5eC2fRvspWMDyzoYO5vFULesXdUFSCkIxloHu8GBT22zzGxhZ
j8ab9hi8oBQ9igcCNx7MLwXz6aTfsvv7wGbEHc7QgI5b4ba3lXlqa/NyJi+7ahPepXf4oWYJYhK2
LezSF8Yz7nMPWCyVNIasGfNkeVGubv9+Qf7JGy5uGKfBDeNssO9fRt1JZaDijBlUx38wshnr7ro9
FrflfQkb8DCc6Bhuw2Vzaz1aiOJ6SLAztioQNgj1gPuFCs2nieRgmUGFxRAYGEf+aE6S/oXlpG8j
OwJgrG/dM0ymZ2IFAGIZLx3Thll+Ls/pWbhl6lO/dnsG5q+kEimgFNrX5IPLcS630im+JRoWZ1xC
uM2j9izk6N6hXgwLCYT4o/ahfYzEoz1LExxiALyHbuyDJrxrLLV8xp9pEHMwrQgJLZ95tKvulI/k
TcaB/vdl/OnNnuAphBfoFiNE3oCLd7+DWTuKca44iA1rZJil7ZrkTsxpn1gLQKxtuzGbJclKRrqs
9AX8V6zVkx+bYSuR3SQ8EhkdzUtUDKZttHj1bSFZmuR0gTZTZ3k9F2obI0mcrxPhLpOXjOJEfZnr
TCY2I9C6cNUUs1S2/Ywk2OUYboO9W6xV60ALEc6nJtpJegzKQ6+bOFGw072k7JsLd1VDRNCWPa8P
EeTaQs+3jC8yO2Far6BWsCt1rbuEmk5HCxu9UdYNELJriqN/W4KL5xALj8YzKII4US8/wF2hBU3e
RYrjw0WlgUlSAVogApEDm8gJoihpViIpEbsFYhKTWEFzD2sI/6A3zrmygrAolTn7NUovtskZoeze
mhvRVUtJsxGYFNFOa5mcLzVzKZVoA/YdSBkLlOQ66+91WvxYwsMT0GNPvNGLB/LVZTJHSDkykVzM
8jsZOtNXiaZUXGlkpY5symfMWRsXyteIbyxcgWdj089VU5mxhrYp2sNwl9ZHLpkU7Kp+byHKvtZI
k6e1/NuF07A/TTtdynK+PpdbFCUe+NNuoTlkQzJRpymKOqD57ACurVy8O1VAIyIlwTy5DVtzXinN
AtM3pu0pLrfzec+T4WzgiE4goyELuLId135UVlToEDgs4g51Fhn1YrQRlGMrBlVpOkH+XmS7stkl
fbcou5sBIJV7awafrdDMoaIvpyl64T9IE+JhwDCA+NUEupg9K/mzlLwIOXCyAVTo5NITtw1yhwCc
R5qu0uBQztqVjvg6mEpWf8JpPYzFHWHCkZXMfKRCJgPxDmVSCU6Ojm/MEFZ18mwjwgR/HaDvu+8A
msb+ljzwHCNfB8wJZ9VMct//Xip+lCTT9aApKJP+Bc3lsikoRIlSFENiOoP2xBCSEVyDUnKAhbIt
5W3OuOLv3/vp/r34wYulSRZdMcyE0HTUiGb4zq1eLATBLMQqFtygY13UtZVAZVg+SMk7pizGjnTn
2IPHRFMQYZUiaES89PdhyT9mbBeHdVEKV3LqRVHIdTCSajFIiET4fKojXRik0I5JmyAIyjl4l+VA
lJvv4VG2jI1bPIX07MuK2WVJyrxaL6TkrdJecgAifx/hz1rm4ggvei/sXRslqThCr1waxsrvHpX0
4ZyzsKaOFSKxyAWgaR8j4/pIoB2GarBWkL1GqCwQZDV1NZdRJVfxXTFCZSZ9GxqxKWxr76Ellt4T
ifms8aQEX7WOKhwPfwCgRj51j2W48q7F0PycGE+nwyZGBh0yWbAvXsR0CJSyyCPTsRIEHyjPCGuV
b3WmwBadAw/RZUoMVgSbM1AWPjVV2ZySoZzpPTN9pHCWnHJe0SIvPvrphYqerRTTG8pCYo1EKOLG
gwrH8spNkH8sb7IxzS9AXkx6X+Ninx9YYhrScDQdST5LSbCpc+VGSuINe8l5kL/WEY2uAtgqF3sU
T2qLv1GBUMeLRW4K7cicRRj2YIuCiD9RvbfuXmN+35PongWm0+MrTyGahSUzQVHaNDTNePO1gU8w
lcffJ/NTOw1eTSLQimmArBPNc7Eh8ou80AXa5U6vrzJvW5er3nwIo0Mn7cd6Kfd3OnMyjHNmsv77
l/+pTb5/JaZfpk0CQ4/x8qXKVWz7qNF90XCk5GgkOB553Y4xhFDGwH0AHVi46UueWRSCPoqzvuCD
64JSQWLj+77tIbtipzVPBgZsKv4phdz04t4SnwiVmv99rP/DVfo/x0pp+n2v2rVCXih+Zzgd8oqC
1JQbN3ZidJ1J9yjIW8NbuoCH4htDub/yy7+sSf+5ShR0339ZEkul7svRcBLkVsawH/lYoTQcyB+D
viqudc/J++dEOv39uz9VJyiPNUpHOrws+T+EwbGl9Wrm+gakf8wfwhJf80wQbrMas8Jrxri7EW5i
AhziGF0KkJrmaUgVZmXQOIWPgqRBnKylIS70iv0mjGU0U0Gv8Z27E/J9D984IihZfvr7qKXpaf3+
THHUJhnVJntezPsX9ykME4/QG1l3LPWTdELL8eqPmHJfpQ2dSXRwbAYvAdpXncji179/XPm5LgAZ
J5sbCwJB4tKlnZ98AV3w3ZIdWGYX/pfAwExpPttAI+7cuk+rihKtZbVNobpJKyl6SEnrlVgpXHr9
6Yvbr3Iat35wGzNITstoHbrnoEn3au3PWxeqUMl3qMclMsyq5NCga6u6aOsTG/j3ifxzSl5cRRpt
sqwok12R1tD3Zy6sAsutLF9zpCf1nJzzp3rP6HuKTMjhSM2aO2+HtDC61fbNXf8GasJ7GQ7SjmFZ
c2of9HPxUqF7RlOBKx9FtNO/8U9QK/V7+YENfysRijBrniFdnYe9vEvPFv34V39E5Tvr1HlK4f+A
iAAEcNzPxk/ENOVnSmO9nsm4gO6zs3CPhlx2TIi9+W2O4jPvZ/CI6S/XdwBFEaWiO2ve+itSLEn9
+TYqmIhx8k2DcyrIi++v4ce1ohiC6ljGqklsUSUE1q7LhSATerH2rbUVQepeiI85RqTxHpm4jPqZ
WqFbTvweYMlv8TIm7LAnGhCZxdwoV2q99D+QvZelDZg6gS4izUQw85GNArLhj0CD7WwDUjizNnWR
7AegzexZwTwjNEKXRD53yEwFbzua4vnoL1VyG6FiAxFCUs8OYJzV0trSl5m4zLGR9nZ6l1krSjtT
tdk++IItiNDX7dGYN8Dw+CUimtCoPBS3xht7uOqzhjQtzSngawM5dEk7mY0amXEMmJCF/Jt8wEGC
zcwC9cptYAIKLNpc1hwD3GrklW9SPw/jRcQZCnO5mjflioQrSKOMS5p8IQZ29M5cFOgoW63+AdUk
aOEh3IzlJtJ3Qn4YoyV4M34lkOfw7ZiiEQeKfpNteNlc2SH84synz/x/bzR24u+vgJKWkkoxpTqk
hUzSiFnxFX+wKVDe3XP/Fu3KDzyVytwnvgA8nfsybAPHPFg36SlFhE7+xk2875+iV/dQOOqXCBCa
QQyNClJvXzGw4SUpzn0J5WzmP4+bFMDwZwiYB6ArW2a++8G8QHpPf4XrEM3MD/3eve828Zd0pt7A
BaxuxnN1UzwX98jFKYvJFZiZZBAv5Cf6+BJbUn9eCjahdpCmaUR58kx/SN/6uyiYiU/Fg7evHjpw
dS+Ir8uX1jHO7aE8SWCoG3Zf99xC7hEvXs2w8k66+XuBkf41oy5XmImtooF4hXtwuUMcKjdNM6b+
WPWqrXIv3StH9xScudTgrqRmErMLu8oW7vHivwRn6V0sISHwF0xd5cx9Me6DV+kp3UQOWpyYrcOs
etW/+NtwPtQPzWt2V7IOwdg3Jx+m1M6CnXpSX+N8NnH378xXBt7iQXhUP6sX4dF64xoj18FhYE46
f1p/wSnfBZvwq3lmc6bZ1fPwobJ1rxfKXbXs3oH3oRDs/YkYnz/iK/BO8keMMnqZO/0rsXKvypf3
7N3IezwV5Es9l6/teVhUD0lty0DrGNa+U3J/6e/4A0iDeKLl5B5Hm3aT+oQlI3vwPqqNuRZBpM63
ip08i/veyT5Qqs6aXXoqsSvfYsxea880Qhz/RNMmPAG5PrAKnXSnwT5t7KXnYm0B2BR3H/JdZv99
E39KKXhFYGexz58wJ2wbv78iri90zC5a2aFM73mqvmiE+JrN96zVbAFzFvhzJJHjbGynULlktAU4
6EQMjVPzwzRtfC1iuDD8pYXtPFzwVxUaSLjQDdvrbPz55gfGU6JOWRaLd2Z4wbiE6DiKG8uYDyjD
n1XiVrG9IchHQc02IFqxMjCULck8xUkeT+EvhJv2PSxMG8FyQTQt1SJfV/4HiDBeomtDm1/2kFQA
/waAFtfmx+ZAHEK/9DSJrluymsTgwUK0bDlaVZj80gVJFZD/xNABBYzuHKkQkSAuOQP4OfAZZMve
XUfX3MnUa9yKi9dtGgHA/Z4MA9R1329VRYdF6DpuFaFKg90Xm8Kfd6+Je99w5f05wAQ4s1G4KYsD
sEWJhDH5gT6x+JUne6u2czRPrR2mCJmOxZbYhlG8EzcxNDjstHT71kQFae0yfLJYy6FW2wIiJ/Vo
Spt4mBvt52i89BrFw7pKHO0+xkUBInKKn+VDLdW32Hs0fYUFWl2pGtr8Rc5KqFBSLvngiM/xjueB
QyKpUbEZv4fiKsuXuHhGWB3JQgc0iNloTddEwqjhb8HIJBAKAONyoOEHnpX6qMkrna6LJR3FZkeX
TBlWAQnS8SY6gtlOD4q4jMr7qluh4+2SB2/cZ/7O6yhSF7yxfj9natIk0PeJ5J1VOQW/TVIW1rQa
slJhH7QPdBbE7hQkjn/+/Z79DzfPkOHGMgUV1YtmyWg0nl/0hewYxzGbMaLDKJfg6wKjy1MT24ps
05Q1cK7VKG+pHuZ8mVv2n6B/aWOMSzGggwuCfSPrKxc5/zXr72+rOdW2qPOZRGXERvL745WRPSwM
VsU6ZGxQ9OXvY8ksa0V6C++94u2YNaWsoSI+xlvDvE0iiDurunrQ0hdwQA1oqkB86utd4z8WCmLT
5VRSflbYYcn+oAHPhjl9w4BBQb8x0GAq+6bZYMQIRxZPeaU2tJh3Rmq7wrNb7TR9nyPPJvIEZQna
fiVfogHtyq2SvGFfUsncaVahtGZPLelrOaV5vMnGvaE43jVn8m/14rcrc7FGNkLpwiYoZQd3ChaR
yKF3TMhLLttDZNeynYPw/mcA82vHFxfivbvx1OnhF9Cn0eegI4nuZIEyVXkdwJTywhnQ5xbgJQfM
Eri1WrvJFgZTG5LlyQwh69lO60Wqzf9+CpVfKl/OBL0HTQIQMpebm8QSuqLTMtnBNtSigCOop1yG
8VIrF7gslck0MvP/Ba80CGdBKwt0S+2aojGyBZxkwOSludfOiImTkzm7/EKm8Wszz5bJhhKga18b
bE/vxeWihysc78TUhP5RwskKVhYpjGVkJ7ele5ApwMD2SUvXvfOXHqb0jujfXUmjYTij2h+tM/26
4pri8JcLxwvB/hnoCKME+kXfXw5rKDzfD02JjfQMMKtqzv2HhrjUEuLson/C9WSONkPEtFsqBJVo
B0wkyrBI/TlJtNxzN16W0kES0FtM7k06+uTUl8Mqa5dY+PCa/X2j5Z+XbTpeOj60xmkJ/WsM/Eeh
WzGujLTWkByrWKCmo1jFQk8zkJFH+kxbhjRYP58x+mBPwOe7Q7o2zEomqdGawJOsneusRP0cLVSK
ThakJCDEa+BheSq/v9/b7wd5sQ9LDakspXq6qARVK3P8vi3KVD63ZKjg2uM1oXolZRVmeoP6fFO/
irWNxjlBAoghUFlduWg/+w7Y8GTgH8Tx0jHRLzrHZpqHcYCe37GiZV3hnOO7xrO96w7Q4vWPihJ9
mzdfZM+kj8m+qW3PXaXblFwWKldjmxKreO3B+6U+45iYCZPuyP6Gf/7+4GWjGtdSpEtOuVQ8+4VC
md3GWJMIh8thCRW3Qp5Mvb0xoMza9R5p+j79qLSFz35uyqL7F6T01m+NL0raPeVZFs+FQ+cv2EOo
Sxmf9N7YIskOVETBK2OC+rsf0MuKfaSdG3emfRZAUdHL7WiLdzv2euJgx/v2OW9thQ89ALg5Y6ro
Ueoddfh/f/05ZU6eSQ+QT0Se309fHLMgQsZI00dYWgJuDO3sx6euOMvhtjHtgfOqnHI4tvVeLJ6z
ZK+b3LVg7V3jSP6UpwHlhFooshIh0KKv9v1IQLa7SqyXoqPTtE/5NvMWTfa5kOVwJOEK96EysoAO
p8A8hKhYEShTqr65BYKu/4/LIpnIrTWZSoKx8MW3OlG9rq5DT3J6Y9VWazelfsOTuaKvQ59CjbHV
h/MhBGb7Egb3UnWWzKcGTtH/xzIjg46WJmEywhT94stohdnQDFYmOj6NobL25v2ozXLyqbRkWRUn
odHJfyp3uvklZMFiZDm0inYxMKBASYvKzA6G9yRN6LwAcdIwB7gnr3Ui+eRFtxYa7VE+Ntfu5C/F
PfUNGGjd0nQ+LZelmFHlSaT18ORHtEr0Qx+FBEZ/9ZKzk7aVk7H10Cu8xxi9NY2qEt/2AmmNe+Vb
/NsD9e0wLlYbkc3zkKscRuT4pK5tRIgHDfNdjDVwvoCf13N5hyGIgMzgKCyvrHW/fCC+/frF2htH
Za/rHr/uvgjH/GNQlp4G2/pF9jbFQbN1yPx4+uMZHtdDQRQJvQ7hpvWWRj9321U+ztQ1gQXZ1nu8
cmDTe3TxUYBAg75oQs5PBtfv71mNkUrrzGZ02MhsOrya7DOJe1520co3aX+UX+xj8A5DEefQeOOU
B+9o0oqS58WSa0YyQs7j//z3Yf0y7OSh+c9hTdfzPx/UpDQH1YpKaP/CckidtLLrjV/PG/VxaDYR
TAA77hYEFeLZtHBrLTG9+4atLcRrwONfpoffj+TiuRnH3KiTiAskb9UvXyV/DujZWlkLJZGCu777
QgRFohLRdWV8G/TzbliVwx5Zw9Tg+HTXjAAmQZTmdNm67Ta1SfjyfpDQYNzGPTazgxTdQCaQaS6t
/76Iv91aEz4m7ejJufHP6vDfa+hnud7X2eBUFbZ2ka1plBBmDc6sOf/9Sz9VvBqZyIzCJobppBC4
WJhKT2wqtwtJJzPYzbb7sqFppM9TmKIV4/7efzI7J9UK7FtX1mZj+iJfPsCmzlCRE9Q0mu/fnxQt
LAbVzdlBxTfCEVc5HOVJvEs/CmjzXNp5mBrwmK+9W9mOH2iP5nBJYYUZw6T7VjBtlzuZLALRLqMt
gPrsoycNs97TCwS2AQJO7peFuaqeGm/Bhr5tvkii12lhg4LEVjfTLUCYGABnmnWgrx0ON0CqCAem
Ow9aIWUiP7Gz4KpQF44YxCid1324YsuBiRKKAo1govoMRvTCWgYkCHsiPmhXrtJP1Np0g/5zlS7W
nyDzZROg9eDUS3oXarcQykUI9B8iWJWfrWNzjtbRNjkEKqmMtgyZ4YE2RB1sWtdGWtMOtk6HvrK7
PRt8KlWUN7Sm6Sh/mKck2QAI/fuJ0n4pVjFcTVEJkkGNeGmYEJQC82STD05Y2cOJHgqCk7hxOsUp
sIcG7wRR1KRMuNvG2w7k2Kk3JgoyKEMxnZmV7N0Zw7Fh5IKwJJhH1Tqrt0a8tbp12a0ZiAThxszn
RbWvie3qlwrNzZKwxFsMnyS5hO2a5oaXrs0eEV99YGnRDSTp6JQW2rVQ8Z/2Pu7NREtCAKRrwMAu
lmAJj2YtEwHslBWy1rXKYyfoLxXOWFI38oVSHOOaBMY1jC7XOJOtWKl8+LdE1A6MMIg4jd99TeNZ
pAFQXptr/TId5OgsCjEMrswJrYvapzEqU8TV0OM03EbF2Qu+wgEyS3Ir+06YbTE/yuXWNV7S7FWU
T38/BT89QIRkiKjJ0b6KBiXPxboy5GnaaXLZO+JWe1InJNEi1PbduKITquz8J1RP/3iJ9Ddn5H4W
od0iEaTSZv80eXsYrD72aDbUlZg/4vjuw52FWzCD4GdLEzMXNM6y5/VU5/Q1QZJs/j6Bf5Xhxeqk
oBRnURQ1hl+XJ+D5fZlmajQ4xRc+YOFovjS38onY17iBP9q9DJ95vdPyLSM/2niKSiQaQZq4xVmL
SOLAFp3b4x098/pLWFVrdtotEXXlrmBQ/NSgNuIrWLJDI2YNzB5r+2juRaDBxpzqsIJHOMwr6JHe
kcWmvvKR/kWyRvcKNcLU4Zi2TRfzHrExvSLvtcbxsCib8wZQ2xlhKdTftDpUh+gfmSh+E6ut28za
V/HBgmwzrIhq/uffU64cD0v+5bdA13HVTDlRMCzRSFxUDVKSSVkhu65D4kAGKI5trL+S9rRL42Y9
pI8wZIfRtrRTF964YB/ezJuGz4O+0dqVl9kV1KxkJzX3skIX9WjE+45uA5m73sZ0z2b3HNf3asCc
qnksSkcKE2hSR6kgsYJNMr0xz0nU516zA315LFXsM4g7k8w7SVZ0lFE7DXjXy1g7DchfBZjROWOZ
ACSLJGwbxgHWJip2TbzOlNtKPErDvSUTDbNnOuoP92HxkE2Ux4PRrjr/ADeBDlKWwIpaaApMoHli
4q5dSHCGCHCxi3jVgsJN1om5Q6o5M8qHNj55glPz+ec/H1/CZkuOtFrv05EGOhb3hSLNxJeAdwPa
JQAHjutZ0jelZk8x06XdkdrT7CJx2yk7XXMsBKqYfIGOw3TQ6GImM6TgQn1PUJjIfBqLYEn2dtLh
8//QzIdEWGVdiyhnlXh2TLPLJ6+v2dAAsPVqq/f3nbcrpWMw7JR4Y3pOKKcURW+jTN8EKbVpbEsa
4cGXEX34w4KOjs/jlpwM8j+T/qYH/F35TgorK+A57MWNJxzwEBn6LpdXHqcoHdvMFvOjn66Y47rh
XhE3skf7ci+1bxi/QmOnodvLSYR/5MWRq3VCSBEBVGQhufdy/QR0Q3CdyCeLCVD3PldnX3TkTp22
CY15qOwa91YFDKMsRGFh5tsBU6u3SeqD2mzD/EYYN9ZnOWx5T/ucsn6jWXbX4NdeCFDytJ3RAN5a
JOo+zHeE6MrBAOIqmw/au5J8ShH59se6yxchDD2TKYOgtLQ734r8NoUe02lvaerIpY0yH5rUytBu
O8JW+rWYrbvwGEfnyiWca5PQWPDrpYC2fsCEp7zCmdJIBo+dzEU2cKjjGxMRvL4oi6Xqr0xrg/m/
TBcRHIp4JY0PiXkoulWRPCTG0SdOzyDUBc479aU+PiJHbhNHok8R7PPkWCt3gX5rGGDZJqfIm8D3
Ocie8u5AlFpWLHyJk7JRAYE8pwPUtac4fPHLTWgdo2qPpssTTxVjvWa4a0nB6WY5VGN3kY0LABOq
snHzLXgt3zauOOP+ub++rdkTh19isYaHzeJ2Oca2Qsi8at27PG3uvAEppIovFXOTEZupwu2XvxJ5
VeqHvN26VfNgiOHSwBUOIV2cp+DD2LowvvtSYIaXFqXnKOJtv2tddR1020gqeZ7NhdktudSFruMm
B/nkeq+lmCMdIyc8PeBBRpDsXikC/7fi6vLMqDIYaHFu2JsvqkAt5U6loBMdrH/wGtZ5cK6hld1E
/SLtnVherjttNfiPsPkyXGIjOgzJfME4ZoQ+TQN11RGm5qs57JJxOYIE99oXiepWY2SBwnKbmspW
/xQFc56S9mQlt772VRjVXGqZVxqMzQuatixVsSPpd9QTrXzWsZVq3Y5wZqr+mWAqN0LzGHnevo8r
yBIzmf5Zab6S5ETopwshIDmZvvLQmPGqJkIm6JvXtCk2fvTW8MaZuTAXaVnyP8Z2uPSfS3oOxlNJ
3rOiy2+dAS7+Np50OTDF84NWEWycYUm17EhZ8qnNmaokhV0baAKgBqd5A04N38abBrdIHTEeTLyJ
/ZAY0OaMpZ4exXcZBn9NhIZQgV0ivgW4nbIqBBYXOx9mqnso61OpomOo0DQHUrCKe20XFOWj0Itz
L8OZoWOvyZZKhocg22dA4ITKmiYUTV7MZb1jcxvNa12fjQoLOcGf/4uy89qN3MrW8BMRYA63lbNU
kqrU0g2hyLSZyc3w9Odjz41barRwAGM847FdVeQOa/3rD0zyPAVK7VYSkBsrRx1LmZGIIonXmpe/
+BAsqgyAFyMMgqEAdnSsEDtrT/eOtFtlTyXFY1Tdu+OrQWxT/tJFxs7oj6nznAhI9/kpH0aoX2dd
P+MLdauSMx10BKKE86T4rAjEtmW881nCpebcqSyAECaKKH+F2cWoK874nUQh2SRPdX1ps3Emm2NK
WkPFb4iIJXbPVXSnh/eZ8WrSgCRDtErUeAdTYUHoQkAzpnxooESxqs3HX0qUYpw10oQBQhO02+OO
M0SPrkKB1NrZk6oi0eIpuVrzpunaq8JUpFKvYZid0urOZIIidWXuG3LDXwXfO2TOi50tC6On+TJc
LEbGe8ZnTjCcIwuda29yBQ82rMVfpaMsLc2Dez+3rOWAOwENnp3Q6T9Z3mXapXwChwEmvrMsSc+N
jnFk/DFkwTMe6WHTYvx8zHVvmdnTBCIkZfAl0Xaldkz1ZyVPXztZ742co946Rq23sGi1lDFcb/uK
3BlpUY90BW/ucRh0YqEFeLdvcdfrsTFryuyQCW9nJ/oD3rcJ4hoxqG/S7dYZWbFFb69CgjpzlYmg
FmxG3kua3wX4zBL42H5mJjugmmfKL4/1UAztU0WcDgcU4R/dFAxpn/VyZ9XOUw6bGIdLFAjBqfT6
BZbvppMuIB8P6iIiQcPZOfLoxSdspzEjJB88rR5Vi8CmUj60+4AXyV7CoJSO2NzAiIJLPUSQeAOO
CAmchKlJJe89EWIMlGD8NnSPOQFQJHAVo71y8xcLoLsoyegpHZD4cYk1HDelu0kJxS5NxNskfWYu
mvh4GbqX2mqXiuGS6cMa5l/QCzFvBm3fj2JRePu+2meVs07KZh1qcqEQYCEsymUqaTtB6oFFE3sJ
9sEbph3rjBhpZgUzy7zkqjW3wDCHSdY+EJQIpVC6Z1f/xJwaRMyfnnp4Hkdv3sBLsNm03AJxwdaA
ZM5cyq/O/J1OcfEBQE2c//RoPmb2KTapG7fVkVBjTosehnwLq1lTklsVy0l7KLdauGvbq9MVqzS1
cDEnBLYL9318DYz4tqYWskHGfVByK5rYNVPIY1OkG0M5+NLYxdS1TMNIseiYoVThsuYtdvhAVFjx
Nh7+OmuXa6iHVugb6wwP8OxTNZCc9LF6KkqcD8fntOP3hXMd4CpGN+3Z+dXIIGBkA7VU1G6nb21y
rhZ3FtVm7DImdpdRR5dWDBtRv6DUfdWgGiVjuhCA5RI7bRPnp+klJamyYhP+Pu40K2DNY+CDDbRY
2wNpgdUFfkEENmole1mHR8/lJXh0y97RRymYcIGonr9IVXXRdzhpY+kYsLKtpLmJPLFxMDOdDlKn
PAhnroHL/LvF+07JplxA9zwlLDE7+dbijUE0KIoKbVYbIn0WcaDp0dkxoXxgdcsS58gq+4ah+iel
kqffWk1MuHh8Hxv2r1oMi0aWLxJanlkfLeYoraktI93cuNw2FMw/zaS/Q3XQbfHygpZNHUDs15eW
umo6rQpsBco8Ra8jcRETuz5V6aChR45PfqsuvUQu8GQX+Y+Ja9/AuunDac6wkYOuq/8uvf4DSXqd
4kWoF7GtU8BE25k1uaIq/tGVG8vr1lr/7uXvZYKHRGPw9s11jG9EsWzs4adxgPm9VcSFQ2cA6eEE
YNvT//+fb9IkndamrnRPME/TbJGmtybnuP42oLDzbRb3Z+PAKoRb3GGGy8TUifUf6rHf45ov5Rjg
AMxnTJ00RL5fptyGDPWg6tBEWMad1d+r/RZtN73BO6sHmVdFolHcr2WGxsl+bqlNDJzfBKq00K/X
NJaM3c7CK7Zm+0KL5tDCYbK4rs1wXnufZXIdgaO5WcKBioapZaGWO4dYpq7fmWwDgsHm9q+xOHHC
zAyuMoBRdVtr5VGHrpAoxjLil2dHXDu3JvHq6qlXTrqCBaylfNBWKwxM2knVd2oAx4OjrT5F7rkR
b5XsfnhSwH7fXhdPiOkEIXkqfo5fbSIcaprMLzr3RBs92tpSG7Feg03UWxc/QGyp7lMN8xAYtiHq
QcoGFbptSjxWRzdEyZTlKoYakyuTfiQ11SYRterfq+Smjsh0fvHGoyd2kfKBNm/O9dzKaJ6Hn1Vm
oUJDvdRNCAZRobI8abRYBd7HHRcL4YA4kVJhxBxCQVVvhDbO2+FIAYAbC55tzFJst9+rYjm566f8
G1WsZXNvZ9rKIlAFzpJI1NBuRRWunHW8cbyVH07meso+QcinFcybxZ0pfWJPr4romDK+WMAYIWps
4W98oz8IPHAKUxyEK27a1H5tGw5zPHpcZdjq4mjEJ4tYH5aY0pJfhkUVLvuYwtnLAuZoTk+pGG9V
bS4HAXSPGbXBvcbupUXjyWR88RTZSLUu2ufKhZBm3hsMpxLMMEdwa4r4wA7OaYlRpSDDGfjNrihT
Rs6/Nj7X2stAAJRQ3mr1PLQHhWCrVYvdMw1xiaJAdXFPY86vFhBfMHfT3mgRBOr+dqPYP4Hg34X9
KByIE2Keo2NVgQ/wn3u+82rTi0rLOcXlL3yCct/dltTgiWcuPeWXI6j2J8fZsBp/BQjsGZvGfjJP
CJ6wA76gsveNH8jx32FuDI7Q5yH9tA0dhuMX7FdXq1Iqbg/5dGo9dLjknDp516xcHKHZwkWiToGk
I3OKoTiEdbsmIkpjj5r9UXe7bRdQI0LkjGKSoP1fkYI6smaygdaBYFlLqc8JRfSAv7CiFqcyqndK
eHYC+yA05ak0LkmFg3PQnafeJM0HhODHDhp5zjou1PZImTmV7yQEJ1QYtT4uA+qZiNWhuS+BM/5w
l04v4I8D0dUQVeHxoOmTO83XObvR642ZjpZ38sQKgQCoHARjOBR2s9PDA8Xlv6/unz7uy1WYMGGI
AoOPS1PqQVqtFRKCyFmm1dlWF+VPlD/j2+03/TyPQZXBfzrWV8JLbJdF7GXE+xnaZ1+7hwQGjo2t
IRVLaPYLP9tz9ITdLoduLSC7rTmpaSQLk4z5B450jYMszjYSUwH3vsCTMmcHK5hgeZgxs4E4tZtd
5YiFhexJSGdmy/mUHAfL898PDvPPv7wpfbKIwGiFgd/vrfaf6zPpvVjt6WxOfbUkJkz0oHbR1qZt
1KurF5RrDbTeV1FBUbZzvpjOuvdfuvy2LW47uFE5rbGAUxzbr356inIU9uVGKivHHdcGvwpcsvNv
hb9maDUvlfvB2dvFu5XfNJgvZyo+K6jYo0tOD9iZ1so1d4bNkbEmgzqkcGKcAknHPbXxWjt1hCn7
n1XbY6I6sxNvO/h4szrXHFFkGdTz6c+BP0Amxp8cd1jf2tITx9DbIyLPNEQICR68aNjExaC607LP
LP1Eg71InGE2yHyhyGat2A9uicOOYoPNrR3zV2wZK8l7GEZiCvtn1lTbHDsaxYj7gppCjR3cN3cl
DOGqfaYIXCf01zY0Fx9oOKqmCLh/v7Xfw4Yv20tXp+PGddlhHIR/nn9BqI+mx8I7YWhgC/XesZMt
I07wi75Fhz0v4V3B9aurTTFuhfnLjZBS3STW/RCjNiKHiG+eVDDOw9shWQ0pHPGFOdy7zTlp+1nB
DCpWMrqbsyA5yRov/Mp//4K/bFgYOCaRNQ6kWeZCf/4AtReW2iUuBzieTTHu0RAoV2b0mhLomv4a
o9d/fxx5Y9+XOYIuw8IZRLWplb8Ol40yscdRcU7oJhWEVsPw3CcvXcHtWKxV9lbICiF4d1G7+bon
GKNiT1uDNUtLTFwh52j+q8owonZvC/wyOmNTqOaa2s5I2g0J7WUaLXw/vKu8bKUYsBtxpI76BahB
1B+Nmvks57oaugsFYCsLNY7jU+EFc7eH8sDbsAy4Ic++67yHTrEzV01krun/sGWzV9jrkhfiz4gV
RUQFWP5OaHhvPbF4tSx/D1HBCUI/NqZ9p+G53ynz0Sd+4rWW9uzTdxltp/LKKxwBgB21PijdmRlf
7/GlKIc9nzRZK8Ok7GWoXzstWU07XdbY2CLz9qI3+JtA9PcZYrT6Y2yedcDEeHjq7OeY31QxnksY
VpIj3wefP722728N/SWumAwmiXVWv5zrtl63/ajWiGRpt/XPsd1R8uHzBi4nkDKOCClBoX/40Gnt
fdlcf3zol81V6Emh6eH/PlSRHtZgO806gxtQcWZTqrR9oRanNUzi01QuYvw9H1NOc4Uq6adwpe8+
JvjM/fcRTFfRf87nosqkXekDzkEOEUMR3gQ+rHGg3RSj80bxUVe+Bq2+1w3QmNEEPRAeKCSIlopo
DqCswRDRrdYY4hlyYebkmpnOymsYQcHDFu1nmGTbMV/2mo+FiZwcydFw4MxvHHScZKYzmPSosQYw
xfr/tQjTRd71M9yU0KNU5jZIThOkXhEq02UvVaPsrCpYZdWHVxEXilI4oTYTd53LWCobH1oTQE/g
5YipfHMdutN4bO9R/ig0N2ujOw+U+7WjLcfgwUPX5UTRRrWO/FydHlIFqDYcfy2qclFSfwtKqx9e
/vRyv718TiVn4uXhuPllSB5jGhMGLkZNHWOYdDcmA0p6PHPqCx6xqzou733jI0CVGeirjMYgLVFb
0pr88DX+UmDQUP72rmLlo7X8863Xla4mkenaJ10Qho1dDgxj74Lni12zAJl2NfmnRC8nm08bcW8I
hp5qdz9FdH8XX7D40M3gcEh9QDH3taiNG7CwwLdPgb90Ab7d+n1gKB2EO8tuNpKjbGD4Xo7nnOpb
JdegWxJkg0/3zBihpaT4hoTYW99mJFDYHGiTO59ydsIPG/Wd3v3ENfneXOL+9NsnlcrMcRjX//nY
DD13okwHhou0c8fVZY7KrhNTdwdHMD118qVgaltK4rqYdFtWsEpjFbT9c+S468tL04YPXbNW6/iq
+E99+WSbu4wR/HSS+lwGxVjPo6DYVHRrDoceKLKWx7upR5XEv4SFfbGsp5h2No6J7bv+sCr+colR
TWNXwEBcM8m2/PPnhVmbGFFlGtNx2NNlqXk9a12GGBtprtsQaFZcaV5XP3zst5adYDfYqvpUHRId
YH1ZBUkmNLd1hH0SwR0YU+F+qM2zAmJdFVsNi5fAtmacyLX1AUFiAdhckHUUl9kimuogoki68w/f
aDr3/9ylfCMDvxZ1Sr37Vj60UW+UVga0z3kXKUsOu6ZbM6Xq7WdaAfThK9ktG1wlyHOZnKp++Pjv
74GPnyTubE0cPKwvuzP3gkoJfABfRgBMVtR0F5ZLOGiUhnW9Y3JkWs///kjvr+/gPx/55R1UXQx5
sW/tE2OXuis3A/EswWfEyHmauzXMi4oeExnc8DuFqoExnYEgK9GMrV05D9ydHB9FRD7VOMtcjOdY
ol3pEgI2rOhVGxw6TCYvCoB253T4cjeHBBhWV4PFqJd7Ntbvl1k32ONkJMZES0XHPNjM57LPmH9i
pR2586S8NWx857HsB0kuo2wTy3hPVnkvHjjwTxGHV9AzFC2OxfDBiELrrj7shwrLgL6ctuDggYF5
i85BCClVf5WWx6YmX0zBn2zQxxsx5WRBYbWNckXTO1XgjiQ3yapWZdxkTFbgC6bF0pX5iol9aHi/
dO43iaFWUREMCNbGkDKZ2+PZ1XYyYYoO1h2BMgc6E27ikchCguK7UBsSlxgo/rh2v1e+f66dL5Vv
1Jep3fS5jXs/rdWHwBlPzkGtGCyP2KhjqvHvlfOdMDjtXgupKn+gh7C/LNZELzKbND37pOZXzUKR
Vu3scq/QqoJNuj15DyBe0bxoXOy5LAgPnyMK4IHK2JS4QwHnT5y5cNH5F5/qRyHnxy3vQw+b3TcK
Qd7AaOWvydieQnz8s6q/4+xTTSgSP+z67/zz6ZfAIAM3/FsmR82dkvUGv4S5Zlgf1cq7vZFeuWeU
OW0C/mrrLvJk6SHCNzO0/xcn+cDzbSrP+mUaia2anSlb//2A//618I9CoIhmyPh66UgWn1UgNTmJ
tLhPJDAUtIEqggdWX7AgpwXjqVWnnK4+pWDJ2/VIepkHMIMRkQ8fpYR6Tfk8XVK1hEYC9Pbvr8j9
8JcD0yD4fbIy0dBjfVkE9pBqitVgj1gk0VWR0eNU549OTyzZpceMb5re9Izyyu7TmIY/xslxaQ+6
cQYe7TZEqFUoSQ0XalT1VPvGYxPKsz6JADT9UMB5+2zVYRsO2sK2rL2vJytPwwGsOU63pK5+9k25
0VGRsucVm/xvk48soLuU6jYzrgnAFq5u3NBTZScUjPDFSJVhmYAfc5kWhD8yoUrPsr1OoBi1uBoW
vGQRz9teburxPJJUwYyGYT3m7KTZK9ExTYqzRvHkcHHLtrptLPXCJGKWGygVcJhQso/KGGn2CwLj
mpW6LVxIKVTRFeMSu0GHWVW7oax286CH61B6/j1yn6RGvavmWAHjOd5OszcCpac/J4ZYst4GQJTf
ZJFspERn8MAh4tf31BxTpIRPFJ/meyT8ipsOV3OZ2dvO0LZpkO0DaKnTIu1qfx8N/abMJu/ouvAR
CDOS//eS4J1/XRJQRzQKXCKbEaDo3pfeStXl4JgajCEtBCkNrUNp9Jc0QijmeysQNVykcMV0Pszo
w1AhqZnWDXAlCtR8lx2cMNy4JAfWgzmSFgOHaiHxYHB0ZatF9VNPABnFgl1eo/HiwClhFcFCGHTm
DlhuNdPDCAxm3eUstwkHcHHxVj9pHraVrZzb1MFukVkN2WfQcRhxnAWryYSGkybKe1KJuQ5iQCve
xVeiCgO61WYd6y/TYqvIhTQ5iKCS/+6CGo0oSiwl8k89euvbholndAzHj6yIti5ApFNa285+6ihg
a9gYUbYfcgeiAXgcZ/FoMT4ADjEnCSB/96g+moGyMqHvGYxwmrqGG7aOmAym6NsN8pbjRF8zn5lN
d92YqcvGNVe9zjUtdlVzNvN+6VXnbrgxcXpKTzahEzG29sadhvEIl006os99c0mgKeQuyD41J9iP
RLwq7lYy2gHb0fSLpr7o4c7FsIRDCW+UF7bGhFHEcFAiJvST6bWD175ySSgQKI2QhsDszogbQ3el
pbeQKO3WW+s9HvQCnKvc6YxUXSDJ6dEJHiMA4CI18Hzv1i10jjzeG9D0mh4ewoRng6wp067lPbc+
GDIFcEvpOGsN/D5hDBSeekiDYO0xwU5oUNoaugeBUzWOLkUqNhzEtXSOAzdNWeH3k5BJUXXDgxZz
v2s210jzpmQCZ4MS16TAPDQlhqshsz0jOEkLsWicoBklk+6sjPlWyHapO+8dhMFGxAdZGAeXfRqM
9jLWk/O0H8Oi20RUDYAUArSP2em6anzur5c28BaGtDdNO0mso18BQ7PW7XddMByFPr5WQ7R5wgDq
mCMKFBiFDU268SrkCcS+z2LKD7/s6XTAhFITnlARLgY4GrLIFg3WjxmTmlQEcz8FgsyipQpZnxuy
IF1Vas8GY3IlpkpzsY9KPhTaa2mnVNalj7K/wX0DtQopFdgu6jv+e9CC+0M8U+FzMvQfWonPFKmU
/acNK9rVLh7Sy6DhEPMZxE7gBIbODNTcbGOHT3DMy2bv9w39CkyfVNYzhxVkuJ9MHsEvLFVZ5k5z
+++zRptulz/KdY4ay8FNi7sH5Zj3pXgNE+EEXSqTk9q5i5gt3SnDJtHzZRbhaGR+uIXYpNHVCdVD
l3TXtB0OmdXT4jSryPmpivh2FeLMiaWXYZP946kYMvNl/wOoBGYvKrNMA8bmyzY9OQ60NOJt25i8
RBsXdyCx0Fm0U6YA+948GfprQkntYnueCu1ItIOxsjCvUXRspbEcwlWe+Z4bHBQ2hqQBa09GThJ2
2f1wi3+v5KZvThGHmBKStvYVNPUbCcE/g5wsQIIMRCntum7aWUl0gxveuulD7mJQzP+KcQ5IsBMa
GrHgPFVaY5WO90GZzpvmUGHVh+1GTVRVN9dqoBv11uN8qIg+RQJOZ43RK4Nl5pdxMZM4uVg3A0bv
/14T3zXM04+BPjCpIE0cer/0spoPJaTpPOVY51CxEEx4w8lIz0p929RQ4tADhPLkwV0uokcTfYqN
OYxqxCslv3Zylfi3WqwuajhDORrSH77b35bIpOTAnICooP+x0/+zREKGDgXsNYWiHC/eAJ8BEsm6
/lU1g0XognmWXAHNATdScrb2sD+9F8zH53DWVzFYVvwkrKcUU5hOv41woKq4Hupf9RRTF5P+x3EA
88qywIDNn3baBE/9udPArSBkuBAikNqoX7qLOIxNmE1NcBoaiDNhPlPjflaipbMw+qh8SRNVbWKP
SQpZkQlBBray/eHhTXXDt6+AgszW6CYchqF/7i/fY3UlahGctAlmrzTsSvBbD7JV6vlvNidaDnQF
MuT7H5V0tglGwfngrDgu59FFWMekXhISg/AHVnzzyxXDMkYe4bQ/ZSFq36A+VuBk2mFPchjjWxhS
0EtXzyNVgS2pzkSWzdxUPKdKvlIZi1t4R43gKpqzG4W7CKInH5WA4yrwoH50ofyGOPNNkEiCtFGR
aRjo/PnIOopy16+Ff1TLaxlQUlrucbQ99rjDtH5ijrkYfnRbrSSBteKKP1TO0puSUhHQW+Kq/Zj/
/pdng5zfZlJCXrmnfbVt6CozHD1/8I9+cTWUS0XznpkQHir81DZp+9BtW9rGgWjdtmoPgfrWVD89
lb+cEJPww0DrpvKH9XUyKYo61UUb+8eYjsRIMA9zqn6DmiKgo8sJCzLlM1NCsPlEWpsxgWlV9quM
eaRhPrRJtygzbjMLb6sWaRBOTP9e6N8vNZtMHWhi+Fog4Va/jAm8GpmTOnr2UXOKdV3qOzV9g5Tw
02P43rp5fA4eBsCZDJt158uWziXsURn69jHPrkKnz9rG1IM8sWsXC5BIRp/Jmr5Kwt23rGFTYHvX
kC0ZGOE8G48ZWrlk+e+f/g2M+v2VYMnhAUil8dVnMqmsxE/xHjga4YtPFUqFqZVrKFoEbH1kP33a
7xf954lC08jeoHDg+oM39Of2UKlsfLNvLIhJsPVt2Iz+vKToSeoX9D2N9VGoBwNeRd64d+4AsYrR
EAVmT/5mFRY7HVrz//v3o4AnHBQvRBbAV5MQ0Ua54xXMJSbKYiTWfneWjrsA+FOCnVY3PwGwpFV8
PVSBPtDsAS+giQIq+7IIxjJQR7237JPr3ieEs1mDb3BVYz+SquVybI19DMkl9RclVI7RCd9CYFAb
221AkZKStemnKEtlHiT0UZSc0L1xraAu18O7HI5+oVmbmOpYk58y9OjjMMyjs6thT3l0xD2eiqHx
rhMabZX2ozqKO0/khyju5pgW3Dpp9T4hMAbyqaxqd70CLRUnVAMnX+i0brCi1TH8o1E+DcU+TJkS
UATCdpm5XrkdoKkwp9JoXCoFEmuCOpC36cMJzlTMumKolEaCXPxCXCi2apLXrwUYqkZYVtCo7esK
KDI9D91ZuGcWCJHgyWIch/nUNY72DXXwu1U+dI6xbukdXYXBUpFmRzsflxV2k6m8yQgvtIIEJ2KA
CedYG3Ll9samSbwD3zttPzvuUxXJTsAxZNIfTW09k+ajgctaUiyVpl4nPLAMa1US/eaDgYt3dM5C
KFO0RULxESH1N2Xz4ppoG+gOgDFyvIWnf9jTh6U+fgDqg2T1GXaRLVn09HJNc/FLpF1JvrAmklX+
MgGZKKfnNXw2Ace0wn0ms7CCDiYgWnOPWnqS2QuzCEDGmSjHgwIbLr0b4nLpt2vTvAh6V9xItwnG
wYZ4LMPuUotsSUdi84koxsr+Ldf9lWsoD1VlHk0jWtSjcSwR6XQPagg1cJeGt2O0y/JDV60ymrzg
pdOPuX8IiaLzb+xdo56C8Nxj6YceGbtMvXtukTnFnEgpnb4wmFSicpjWqG4kq7g9d57zgOagsSm5
XvT+zLObWNlTc+rWz69G4t4F8BVCyB1gxb+5gKwgjxpL5MphGkBG8pmDagmbyrSwXIifIMkJnFWs
5+kfiu0PRZ7KZ8GWEHQ9Q56ulCaad/IcAV73qBIEsLIFjt4EhHYz1fNRkdbuY1K+BlCiK/85iR+V
cR/1nDX3snruTGg5Fl4mWTHbm/wDacfkoXkBX+2NeyO6G8d7ZaATD5yNAsqXAe1EQ3HLOFnnzaXh
rm4uo4kdYFwwMotWgRgYj/bbrnwjFWFSWyht+o7whlFzC+u7hJFI8Zh354kDWmM3pdoKggSwW4Ar
DzewgUy3TK/W+rvaY8XZdrOp1a1qgM90q8bRJou9X04aXxOIh3yPGPqXPwFe5WNADCMzhZqmFRlE
E17V+g5TIfAGF2Nefhzk/sr0MdjCjTC5CtLOSuRl3L8AimEXrcICcp0MWEHAOYYNc35JPTUjfT5a
TP13Hrw41pPpNXPNQOkMeMIIoFadXV8vpHuj5cAnAIS1K4+SAJJgrUAe0qPmbHH7T0dYactdUoDM
eXgsQEXsZLEQwphPIwyBqEhp45WEudDg2c4w4lV49dqBHdo4wH/x78GpiXJhmtNVpEKwcWW6M6Jd
mAL+Dx8KSeLMnT1OoDbTFl09LoYWMzkQCp2pRy3sOfHJs7I5lUgbgt5a2UWBIwuZz96bJ/y5jcVr
l6070i1IjlvZ1G0V4SAJzgndFKw3a4wLgRdSu237FKq8jf8WJ6u3VeQuVa5V8Qvl6SCwcYPH+6QG
n6CnDc498FPK6jIxnTJ3J4mRIzpjRG6H/2O8R4QRFRZzSELiUdyV2lVbj+2LwDFQ1w/LAkfhld0j
p5f4qjH3COkMY1wkLcCC1E32uectgrje9RkiVki1Wf3oNOFWFP2JXNzphXCsjBzQ/iTbMotN7xir
iM5dn/uq3GoB5G+21zRDGBp/JqCB6ogUGv2kTcqH6FTh2V5ynA3IJOL8QW/ueusuw75gNLM74JJV
k9Db2RCXSD5JYcFI9NSwU1JjXJqPQuKjoHwCApSsT8uVb32gz8kB30V4l6VPpnOOR7TRNgiVd+93
BnY+KcdVsHSyY69ODI2gP0/55hPFZ/qWMXI2FvWQ7WN3q6pHbSgJqYPCW9IT8RBTrCFRyGjhC+pA
PfusjbOPJWUDVY+NIDjM+HfW3dHVny37Y8LTUJipqT/zG+iVXbzyYZSZMMGUnRiQobk4FzigneW+
NjFa4abqU6JwxE3Vt4eGnDmjSzFk1Bi8QeqaE2K0MPGJivAghpixGVx9L6CZ5GjAHX2G4CqjP9IQ
74Ev7DuQqyZRHuSor3IHkBMVbOEtpSThB4u/poR3zIXvyfhJAw7NVSRhzkdMQkAnwMBJlY4MlObQ
198Qnvs490+P19Xrbec9TLuAcftaQxZcnePYWFWNDhmBwX1I8p21Lq0P2/4A51/Z6luJhatVP484
KAX4f3WdPqXn9qDuIKx3QQfdG5fWC/bfM62XyJSwk8UkK2FdAvEhB2vJYgoXFugckEbSPkb9LWnJ
s17eheODHTxz1w85AIv9ZNm3o/+Zsb7UipwY0kow3MEqUxyRn6nJg4oLu6rfhjbk5hD13SzDE9jk
uoM/2yIpTLg1qvjDQWc1GGyx9rYm6iMNw7PawXYJdWZc5Wqw82PSAWtDgikb56qlkHdr2CApourU
m2cSZFpXZsJ7L5XHvNW5Wa21g3ar47awIlbaxdXXtbi6/qkLup3toH5D8eZwJHtjsXY4eG3tIfRv
FCfZqsqjixw8nKswL1V8psNm04l1KwgkWOvUAQH5TTUPqBmWufYgag8s+K5zg8eqcmfjIA9Dczu4
Cri3D/GiXCrmfQR5xe9wOjGxR+L8nuZzja7tUuhoWldtzF5dUHHBc1e3fS1n2njfeJ+2dlGMUwZu
mI7DPsMuNQB4L8xPc7xMcDinf+diXJt3/MvKedBlMyI1QDN7HEyD8gIa30tmOajI4Uj29gSPMkEM
3rOpJHp2xEodNwIVYLYb4mIn8PCceHbTCKArP4P6IiFRxXHAUHfjaox+UJaYGj7HwV4XU2QvO2TI
7sP2zN/bxdoNwCq8zmgO1moy7nfljcDScHhQYVRb/r4ip72nb8XzkMKirdWFkk5vfV525qxHJlh4
q4y7PHA/maA35lGIkfaKM9EqwNZinGrvcPWt+n0W94+Z+6HV2dzlnx2b+6rrF5zx8Srhl/iYeAhu
1EQ+wJzDo6fl/I23eSB2dEt3Pv4wchZk3qGc7GziBqfK9DOtMczni+oBPxoJAQHzGN6wpSH3a+yp
BHR7KOqloEgoY2cepRBzOYeNUDk2rf5sMkxKi+YhZJqW6M+RuGYcCrpBpDzSKnRLuiSoG+yshKyU
KB+eyTL38FRv2kVD2mutaIt1YIcrd0TrK69G7pNG1NzmmYcOE/GXIiGAImCKUdGx9Z5wKJrblkLa
m5iTD/RQcoPoCnZI+LObhrIEtQMwn6XElpW39bbKT6lxcv1N3MwkxQQkMuvDHB5FeQj1jdPcRVQp
FeTfMMDmAVaZa/v4g2NYN/Rzlea99rZN/BGUydyIPmof1zPoDXWwisN21Zcuinx3R1IsXkwFpgoz
fSyfArJGqqF4iZtopeAIVNr+bddYAOC8cHjoBMWhXt6U1battsa47UnFs5KdSkkaKFwRE9kgZMSn
w6pVvINn35oo8scaN5+djS+/fpUWfi0k0Kg1abcIxSuSWLJ+WDmM8F1I/GNHy+UpV/MeIzpYDVtR
GUutKxhbI9vRg/hiG3Ci6wOpyLicBAzPCEpFshGEBZbQ6IiaqzTyEzjf0iNky3DNs2HJXUFbQd2z
bNHB1pZY9VDE46uqj4sKN9HQbbBf1OetqSxGC2d+/PLLwLuo7/Ui0d/9aNyaSnVxOYB65uONlHsh
XyrMCRiNQhfcwEPEB4/TVHo3mSMduNL10tZG6IIJThLqYhYwlzUhc7VuiLYtXymk+uEJuQikROf+
0VQ0hILpClMbvdLoIds1K2HgwfsSN6LOXEq9XGYST29EjkTWuWaHY5qSPLojg2IUkmOr7HL45Ejc
6Sl7KHf/x9mZLEWObF33iWQmV68poegbCCBIkomMJEF93+vpv+Xcf1AJGJj9g7K6dquyIkKN+/Fz
9l573BdC30UOreIuPqmzvlf1v77BsJcktV53OKXejeNT2P2pAf1OBvVR56IEgV8yXKL5F3N2i7XF
6Q6qIH2ctnkrZb2ouPmC/hYkMtV8CGtm8u9dND2ElgfJIvJXUeouK9Ltxt9sYfGIOIShgGW8Rhio
IHOEKV4aXsY3Xc2u65TJuTvTmkcTH8bhOuwCYpOx5f5yQvCWR984Ml+jJ0uwu/u3p31FgLQ3248A
kpZDsM7i/tzZLxkBnJl9i7aoBfpb/Kqp0pVXP8fY5b/SE7wKkmv2QLcKOSE2ixyOgoHKfPY5t1IY
96DV0AaGa9+24Dnm61KgE7NLfOo25yF8993AuNc2lcso4l1c17gz9Xsu/GrW6lWgOMvMV1YdMQ0j
ZiyC21TWPH6KLjDRm8mKAbUXUd4XMPKTFvbDqC3mrqVkuysCL2G3txZh+jdjnKXhQ4zj17zmQDDv
s/SSFEdFPPVUaIFlLfvOP8TuuA0KZzs5tIiZwZgPfj+unZoG1h+8EAASPZcS3gVNP/wpgHS4lBjZ
xjbvZp2hIaMbxWGOWleLUEuJCmp4t19nRVlqFMbqvNcVhzc+x8YqAJb1y6IWwAzMpV+1i4FBh6u8
Bkwr2wwr1k5nThnUvDbIGdLfzoN1to7uXe+SgXlVEkWBqQ44/q/SQi2xgL3O/HOMl/YNYYIzzvxw
FZp/RhOFQI9i/DG4rbftoSD/4rEBtl4kb5rx5PBQGtPW1B4S3lfmBWg5z079EtIjwH/h08uRJIBF
T4RgCroZfD/7bwOVnAhpm4D5or6DkZ4HwTIJ9cXY+Kc5JyvJONUwP8ajGT00CMTDwfjVZr9qMnoZ
VRqm9lePi7Ug9LXRsFPnlhdx1g9GnozmyRW4qZvmIvs97mhBF+I3aJAVZ+rWgdO/nY6ENf4xODb7
FBcm8PYUCXEK2R2hLFEUkSfsmzG880Hz+vbbZPE3tqM8wVnGZwZ+t2jC31P+kCh0hTg9teCcivxV
5aTgE3Q3gQyInnVe2szo6erRUzPIecerH6C91Cl1CpztQ/PWFA8xuWcphBynlJh2Bs1Eiiodlwdj
P9eHDtlonurgtbVvKmz8SMJGHp6qeJz1O8V91Wlctfe+AtBteJhmjoLprVINRBtQiYMO8599/64x
jjUgyYR20kNRQEPhNp0mVPfkodf+6/e9xC/6uxpiY4eeHz3ez6E9VlYVplt0uDcznNCYV3qAn0a7
8IFals38puRPOS7/enqIxAP98iWm/nAyzlpwCQZgJSDGTrKb9MPX+tRxxN6kwro2dMvQXWhm/zZd
o0qQSjbjCeW5NOz9QKAAlcm07o2NGe+ChrpnH0Y7a3r54YM/GZI+fLAczv1n+GYnaZ0VjVucnPyE
CsRhfI7euM22svsWLgd/q0xIkH8cB31uav/3B38CZg8mTigSysoTD+ogQC9c6Im6nLYz4I5dsQKo
DK5S5bjIUNXejFrgaRCccNNBAhrSn0Cjn3Ft8jqQDqLTRqRh4ny4AWWV+FOoVcUJ/9kOVZtG0tEQ
F3jxUUftkuAJM79LhYOHd1Tsq7L5CZgpvroTQsJpcVhq0ur9751wis7vQquhDMEgrJ1rHIwIP0vs
V1RyNiqEgfxkCvX6RwvGVw8fn0gnk1eCvz4IBvpgrPSJoeuJj22j2NPLYY/JxrRpcQKtaI4KJ/DI
9qR/MZvcH+a/X0wGmUzzQmIyxWP1Ke/MVVN61EH+/sMVDkI53S4aCnmZbGmQcwPo9KOAyepkUYrH
2W9X7Es/vAZfPY5gXDHlqXB8Po1RszCYOHzgQkBjrDBhkjoiabJwgfig/O2HcG1CvctPHbNzOfEA
++KjKUzd2Gsv9kRB1799/50+j8VZpojKxJGAFByPxL/PQ6CaweBaZX5qck45GVqr4Q3xzoH7Udrq
piWrJA9+MIp9+RrAjcdcy/RDprL9+6FxbIZDb5hIpRgwzJjFM/YrnPVxLjXnzgDB2ax+M1C3MdjP
CYSgH4Y9X8gu0HYapoH9iGHfpyThmYD4JNYYpCT0scJMvTJf2tk9laZgFozpdqDDTks+a8eFVE41
09kqXPx/9brTj9LGKH3mpON0KtHY+QObPAilkmUl20jNknmh2yrb4j7NpTmg4VfHmzmKrkOE2eHZ
SIYfftD/Ulg+DNQsPPgMFXWbWZLzYYntddH0BjNdesrBSg5tGC0y5qjdgrQu9sQsPznJeCaaclvw
pSSIQ9IwwoLp93xy5dsQXwyq3jAxueh0SW2GsxPqAoYXoU5P0nwyAnSSw64EFSvRGYhj4X50Z5fe
fwicWcqubZTeTXNomtuxPGol8HFyjY3mLdGydZYeNWyfKhQ7WQG2AH/MY8FIyGAGmF0UG7DNJa/P
pnhQavb5jTBwnTs2swGmWi6JEUW5SBjwRBZMtKmEO0JvungqQuRRtDJDCUUo1qmIUQxOnnyotKnk
GB5vhe4vmSb0dC4GO8JYDq6m6bZaFl1HABHsEVc9ginAC13iPovBPzcmmagggvNVql+PJFn5bXqd
Ffk6crqdQQZ0rzOV822Oeme6wMNUb/CLX1mg4aypvEMfs20LSB1SuzhrzQ7qyka3vYBXPQfoXzBA
Cxp8VzQVuYSK6FeuIyFM4Sab3y5Z6aAvvuT4XcJUX5WxzBZ6VW3+IJIzuMoKLBni0d8c1FZyTB7w
hwNdXQLq8KxOOVNQVH5yyEYKLf4EhodV3vR7nY8Mbe1iUP03DHJmhiOAUTZS3BaYOrwqWCyQgkt0
HhHFEjfYwQQg+8GK7G0Nr4IrmsJ76wEhqCqSj9p6v+na9FPIz+fVEjQnNRRwZBgu8ED+XSWGYWwd
8EfWsZfXdUZ3XV1hagPUM3ejXBq+XwnfUecf3iA+zyb7SSf10LLlBvafImWYc6UfeuIqSn5tkKSb
eKo8huJIg99KmTlbGwNeOtqA3SigeT6NQeodOWJd0Ztbhb5+qVNizIIHs4Ugl9Q7p3BXg8FszKaa
h4Fjc4gu1YVl9WebEKwR/zHjE9dtLhl5PB1OsL7+24H3xUhlidu6bUmOod2nOkuIahvVyNZax/Qz
yfgXn4Ju5iiWb76/Cl8pNFwZ8EL6FUv0p2AlvUiSMphLpAnRL8XVr0RIB2SpW55NdV4MW7Ad018r
eoPJwKM24NcANhi+qeXaSB674m/idj+sbV8s1g7gULwOqlyxyaD698aY+pCrRHM5R728Z3pmW+0S
m7RGxFwHAWbSL+ihUnohIEAyu1rCulsoAUrM6XbCtSYbbgWxglw5vGreNJ2rAgBtMaxVVrrkpQqN
VdPe2ea9PUQkbHkZKDNWsczZifj0/dV1P5df//4UKbT6zzNGGz61R210AEndWiOQx+FUihutfqYi
NsNL3qargtiUoW2vmgErD/rRlUF+neLDWuI3lQyf60Enj/vgMzUGzh8F9518KyYGHEwtKe04wb6I
7BZ/TgK7yChJWpk8hYZODtMr5z1KG/RsSzU7mBZoMHsgcYzmGN8gVUnRyJ2NguzE1o+9bWzcALH9
DFzDjfc03/0Eyl88PRg0XxNy5VrXfdE6plwvgVsj/0e5GKl3ctEVk6duLHIxRzTbTPd9csPibKG1
hyk6Ipt6PymX+eTRvFjYDHxSMCqKsGAilFf3NQErE1zNAhmvXpFhY3Lztho95bl4Y4Gs3B/0GJYt
FSf/vv6yJOAps3TDplD8UJREY0tMt6hL1r6jnCrNcbVNHH2RMrWSBxbdzEHF1OuojlaitF/K4LmE
HOXaI8JS92ZmNq3XZDP5/pXGgKYVbwzt9cLcBg7JnSUzu+w0O7xN7S7htJ739U3Qcy4u099TAm+B
2bdBc6BGTT011UFq3UMmqqHdXEOTeJYGR63wl4MzwAlk90TNLoUxEkCT578bqJD62N4a7MPq7FzH
qCgtuOec/lco88graUDyhKsoHA62ES8HlfiUtdCVFeV4boZIruRwLWroGsdE4sBDdyh+nBSwsRJt
InwMEYWQogmgrPqSH4E6w25G4i97L2ueqnJcIZnhhNVCOJJ+NXnWpUO7ynSxaaLgbTBISxj7vZwB
06JfkJh7J380A7nOoBipHlRC13oQ4f2UrhoMquNQPaT6VCPsGI82z3rWY9Munuy8v1HagKUXikVY
IXVn77Nd6oaKTpC/FbG1ixlbF4xc+iHbzIzw+JXS8y1cGDkBVIKjbiDCGI+W8ppb/nuPlhNYZFws
c/S0OV92bX7LUhyOYiXloZFb3dm4QcZNxDQ5npxlM106cp5pVB1M6pRZf+MGV7KgbXcFmyKfOBYG
p4h5PRZyL1lKfXsc8hijhgmwFZA9dUTsPjUhhSJtyER78yOHD4Bh74Adpd7744a422yLrwy0x0pJ
tsN/EGYTwn59ixoTY4zHoGSpzGKbYM/GNeDXr50/3ziT2NWqFBWMnh0hNqSAlbaHNB1WTUdOTRMu
BDYm6RW3/wwQ5SoycnIqWIbUGeEjSjg+xv5wh2D2it61HQKD9OtDioNH/m952QTjTdunnLKwhjzh
SbuuzXWgV17edRfpEZgtA4oABZJKfGG9qot5pzf8l4t1yThDpSqTAMO+M5/TnOJLBgEb04FJ6VrX
zi5Jnu3scTxvjWmZ0esz0QPVareYDCCTzw6ZinmatYRQ0XWbHfI7agJ5x7OCLWuon/SyJxlvkWHR
yc6WdlEwj5pMd007XreGda+aG9UdDz2ea58EMn/UuDDIWSJr11QYFA3zyCvctLTvedEsdAqtpGui
xrFQ60BAcrR837Tqfp7hT/FL7TLYSXSfM+WLhERISxDLhhvE/3/vazMyFHJwfzMEbbjYNh27ig5X
nVh/Ef8yoMCT8CxtzCJ4yO0nGQlBh3Qt3zOJHxIDaCHt2Mnf0T5kxPRRH8bAr0ywQ+GlJrmWp05t
XqFjTSnvCpjxPhz3WXhXlBrx67zAjLTlHzSgKdaKepj6s8kosJCTT8iFsbGrRAjDPlyMLsezapWK
9Ibc7OMoXGhT5HpxV/t4RiuNtAuoaorAf0q73Tw9le7BwWuEgHKBKMoMmK7Zzy17biiHlS7rGSth
0t7NZB0G46LsnZKyfhswv2U1e7T4epgaMaTEf0zqowyZNX6/kBy4ec6WDTBEVE9uXq5nlWq/XUeq
OEVMMMLR2IZUtIHW0/GeuFSm1xTnFM9qzEYuVXQN9hLOzo3zN43/knk4zrMnPXLO9AQ5kBKZ+U63
bA3a5CAsA/1ZMlNwmXuiueTsYKi2ZkRKU0tEMTKjKVy/K6uYGJqAxfCfoE1Mgc6Qc+TZyg2NBMNO
N6NSeCESJwf4W42zqbrPSuuXW78iXPBLJpm8sFXR347og1vO33oSbGBBGlDkpdXFqZfqSNpTjiUA
ZEtt0pwiAqN4aQkhQO2HQuzW7cIVvGBPungrN9tPgGuiCQhdl9+lUbwHEeJSd9a5uzQmSgBTHNTm
WYpmoqbzVPlS+O8MBulSNfE3SX832/ISaxBXh/WT0a66UEztmuz0u6p7Chpz1yNWUrVuz7vfIabI
xZJOTsA64eAQz5LXgJOllQAMgnhEO7n2q/NQoFLB9cd4mWP3LA4OkCADQ4VZ3Aq6bVnl33T5AMKK
VK9eW0r2VZ489FQIIzoZOqOklO2GsiLDZaL28JlGiWw5RsN2ZK0KnqnSA/ZPCQOQ+6Z8ZTvlUUlv
M9smwfoimBKXleaVxLfZKhgmFOiuZVIu0u0Ky3Mkhu2MgifgyJtEu8R6naaBB/AcRw9MJbgjTH6G
s80vNHlK8dR70ivU2f0yS/nOzrgKmHdRfW5ipFh913q1jMbTb3WNXaEXTMq37qyRtIK1vgDrSQwi
5N6FNez9Sb3wxDYi2fHK2PhujQJ+r28uVZvZH2LgNHkVee+5PIvyyshPB7eLCon5og5AFttTodiH
BHES/7iAaSdXOjfBj9Ow1pMgqtkZlhJyQUrttp4u4IQbnF9SlVnJ6Y12ZmGLJ1yryJ1j/v0IstqY
Knt+H7j4dRrlf9Wovpf/NzKaqdMPZaxujIZqNcZ31XD0ZP6lKmsTcz4YUHCJ8yJSvKZCrFitnNBd
qYztc+kNT4xniMSnPt0PUbtV0mIBpekqFNdJCW6cx1ahsE+C/OyywEGOXZPHfBVa496Am5o1G3Ow
GRJr76aoDoso2K6lWq1jfH/wEpeJG/DMvYrR+SOXOjbQPlR+aCh+1ThDv26ipQcbAEjj30peNWca
JGLOT9J1Xc1PlEOm+cSxWy6ltK6s4qeu2Wf9vgZ0TUCitF3btT7yQ5KiDRrdJG+J7v2QIbeER1Sh
FQ0MdA0gq9gsdGTRc4oaozr2lFvyUZAn++8PMZY8b32slE0HrxXdO9X5dEQsSiO266ChZ9hkW9NK
yLRA6yXGZaM617UTHaehwKfH1wlZdbLm2CUJYx/KB3XGhamuz2b2PMRbH5Yg/kmqRwryG8M21/Gf
yay8CZGUYBPp+WOdYZBqxfR0jAl4sS/pSF78+Eu2OWBT6DMJogDNZyzA5ayuo2ilIYSRmkWb9OSh
PtJ29tDBRpN/NRbBYwRrW27kRTKSqQgKMj7kYmCTVBdTPT4l2FprSO9+iwgNx7v5A4foc0uDW+jq
9OfofmIw+HCSrfWuqMuQbqu8Yolxpug2mzfgljoRWT9+2pfNfvzrILkwBavGx2c0qyLNr5F/Ygd+
ljWRVM3K8ptCnW5/70fXWf7EDhH99Kx+9TsxBfKMIm7XCAj89+WoZ00UZRfkcv4le7wOdlC98a+L
hpWMnpL+I+j3y/6+ZTqwxxDTG/rH/mehOL5Wk+dywvWYItdIYVW8e2vV/lhG11p0UwbhtqqPlAHs
5pXx/9PchxdpAmbgb671wdEwNH3ddlaSM73FIdy4KwGIAaO1tAfP7MryDPneYByQWlBf2ViW6V+W
SrtKLKaTE92+5WT/lCvwvz7Zx9fVwvPmGiazPwBE/96McqhaOGmKPH2Ci62QzrcEsQJ/0nduq626
LtqrwK7LQiV1x1+oo7uuncuEQFpPV04beZ2WLeVdDOvhvkUkWFB6lGxikz6u6Qo3Nh1eNnxQ3mvp
7VZLIrgB9Qb88BqAXoLgC6UBEAoqhF+dXqwDtVtaRXOJ87U8B0nWeCMnQjn8o3U2GLus4mzazw8p
WSkVzYu5IUMgX9IklmMKWZyrGeA+NVw80i+W45OhfmhYE9QoOqMCDsFVUbkJvNCG9M062oYKoUHG
bMkR1+x4LbE3HICkzp5NPXSwKjs11gmZKLVz9AyRiLpBpD0SQTxE+QpT9wZxsyxsNDraBQcnq4Ku
Gv4CsLENMwpG6wq3rbQnNCn9ygSLAcVwOdvo5koE4K8RtLUqcjyRRjeBr+7B7AD9SvRthEm5JS6P
k6KorBvZq5aXHCCPbzDWb5AlszzolMkjpY86FXuarRQfD1oz73ytOSjstHVH68RvOegzvkfHJz9p
qhzqkaeRAAGF3GI3OMiDOXvFWPoegFy3Pss7bjDMsPrwXo4bQcqAyV1LbwlUIk+0GrrRmlASYlt8
pqfcrXoDs63Ugo30lrso+RTjSJjTIuR+Q+lblzaSLFSPuXtHBEOSqfj+Lqk1eYKyPSkLqiwsqM8E
zq1K9zxOfyfklxjcsapw8uRrKU+hWFN/KSlzafM39bQ9FssAm3U2sc13nu8yyh+hICav70OqljaY
pl/Jg4Q7678DZhp4OpZDiyvZLxAX6MZNEwaeob0SabqWtbWs7UegAB3UVCmeGPHu03BvzfrOd1t2
jsazKBx6y9gbyF+yjIvFlEiH4jld2zWnJdPGeeDczDmUEt3fOknwuxgzKiCGI3TcSxr0U7src3MX
29rvoXnMpqy/qmhnEAfwzM+LFYpQBuCh+iQsQtv03xV1q2z1az7/k5KxpS1S/+Fkp7HFOwRoTy2C
OkqhWRV7WXxKxmXRaNsI2Kzo2jWHMEl31ABDi2wHRq+FcSyr4gQFk0bSvJuoHt32c0JTKyzDY+d7
mnbhQE3WcU1TQBZTla+jQ1KWCivTmAncCPlVp3L/ExSyCErUCvAOz/+ImKMgsFmPCugn4xLWVgnt
OehHzxTp2hWIsMzu/SQTLlWr/GEvFV+VIbZmY/imOUwl9mGUnadtX5v1BKCUJ4z2jl2vSAfejc6Z
5LNZPWK9L4tsLQ9LBR2i74ugr3Y4bPQuuWvsbxCL/11Uu5zdD5cJ2xtNH3FkR2WEzHpG5ceG+v1n
fbm32fgSsS/Dr9OsD7bEru+DGR0zn2TJkKm82mXJqXf3SMAIUgoIw6u8Htyl2CvmIVd+GIyIrz+f
zC6crFjFP7lq3TQ14r4ds1PTCmKCAg1qLDPFoRErLU5+qYxj8q7YAKT1mKU36bPUTjJ3vbbSkn2F
xcl4smXzAbQmf86kG5XQjdJoKJvmK71ff/D66RdTcVxZDWuvOErqleQVEUOKNihfOsrGSTVv1I/x
pC1GS8FE2+/9WtJ2s6WmhtcZqucMeVOT1VtQFc8cBDjTA3Cjp6QIGk4hxltVtqKovFB4RRznqaDF
rD7KkxWkTjnW0jlTTuFTSwdcYmPyvDxBsdqDu6EVHDpQVZFL+yH7Cu0NbPc7wJsSfWLyn+OYS2cA
91S0ohsoaUE6q5BdcKbCwlLUtOMeKoIbqwrTFvZSDnYPdZF6BYedRiku7CJuqa/dsb2uCmuX0jUC
PU2eoykYveHwyMIc4Wyy0np3q6LnNHB8iLTYg0ZFv3YwRbj//sl7z+f8WDsgVdANbN8yqPRjwYou
Wh3qIUOR0F5MrLgpXgt9fpX7fSQD+hCVxgdBxw8GkxQI6jQByFF572Jz+2RhrXOl2BnlwQ9+jJbE
BxndJMfsrsivswSDZbU3ep3BZ41EytTQG0OKAQrykiJVKxygMmMBZnpaCF/ZV1NCLAImmjRtb4bZ
3MhRKDuMrEgq8TxMqEg2iAoWZQ1DAY2u9Io6ScpQ3NzKI31v61uW+h95bu94gw8Xy7UtCnswfmh7
3uk8/xnuRJapBSkmxJOh0YLc5SbqUiDIz7Klcygb+LM06b+/QV/4aEnUo8QGm84SyFH033UIYp0z
DRWUZtkLopPlczHYRUO2QtnklZ1HeXktOk1sDjlMtdC9KbSRvBzwkz0GEvI9vv9OyET50I8XgoEt
SgQKYUko+/dLAR6cCism4ke23nIGJFwNWQKPOG6k9KcL05sMT7dMeWbGiV9urhXir8tbxTaWOo+Z
xbNV5+FmNikjiWoK+h0V25QUEOmR04mdyaCah0o+g3Ivo08rySKcjJNKLE1ynGkx86+NbJKun9+3
NlAaXBg19iy7jRfv/kHs5KMf7H2+SSVbEHh7pu6PhtqksFFZi6Os9Ehf3rWIsSErXcdRd7TM36xC
ArhLc0pxhkpLI1vzO8V96egNzDqpgpDuMtD8ZLkp7Qm9y2Jiq5XmudwRZ+i7L+WMRhpppJQRyP6+
KJylWSLjRRGbI8tshq1urrPpOZzg7ahq90u3M4LJtAXIsi0v033vWr8lriuKsGYA8izwPipA/3Lw
fKgaDXgMA1NrBF111aIOxWjjEG7iZDurjDdUvQy65PWR5bSpTCcCGn/h4VnGWb8ypuyxU5Nnkxyt
stnKPtYUrySrXCBZ0+LhqhDDDh69ilwfb+aIalE+Y4nvbzmlLRIKAOmbpcKcdRso0ZmC7EGWsINk
asa3k+OsK2A3KD5c7t8c04PGMttA2q4ps7WnGFmQRBxhlZPlrTFqhybEf5j+MUzEGlgLkSyms+UJ
ziu2nNHV1oPhkhupX1pn2kouM9gKuvjDOrnUHa60jLCpsdrJMQc1MKC2tLfWoa7dO32Mq7ncsnON
+bbQ9cUUFueyDZkDv1UWfQma+A7SNbmJjembyNzFgCUx8rtNCXdneKyJGNK4Bj1xV5RLnGS6qL6k
LSyHhgAJuBRrZH1gDQiI7cJoG5D4GUyrhAeDMiXrCPCJrsdyPsiunU1hGCVcwOFCjKtYtN2tb5j0
+fh2JoQ3gW5mm7nZGozYzlVw5DjtzpwyafjNE/4S9T5hxidyrkzm7TRzm+RnObRQ6upZLpe46OMo
g93qrBn6ESrlK54EAUpykS8ucuvyg+oMxV1coc5bO+aelb5Lw11Ip0ZK0roE9xoKeBIqeJJcqnuT
AZRlbJKVZdUMcV9L6n+jV7y28OWRo8R9A/1sJXlWzBJ+J9i90l2quX+7cPyTw48KCHAYHPc+m4pr
ymO4Xgi0NVwGY38tJ0VzorGf0DmPmUrI3j6Li6xth0UHbZ8QFoc8Ftld+H45+6r6oe6i8CLumNrY
+HCwb5xEbXL6pCfcXyyt9NnoOz7UsHR6CFSvvXjSDIhqy6zayU8vsVN8/w2+0GRIcA2NDcAZCEid
D+upHQAX1LIW2G2yAy6JwVnadQMi+4ol6s3JLNYdY2GpVKMKrSp/H8DIY85gMnhBS5oPOAk6eEco
jb//al9ioNCKuIj4KII/kSxUt+rJEIsz2XbhZa+GowUOMHsr6gv2MpspyjQy5OCa9MmOS1Wjeq3d
8YcK+XM1LrGxsvdDpDrbi/zn/9l5TbvXJ+5fenL1V3ixzMT7/vK/Ulw4bz/8ZCmJ/Hd3Y2tDRk0X
Fl2Sa3zYcq2eZKLCmNOT3DhkLwHbWlOKpVwcpNm/3AVYaANWKEWcJUXQpDspOtzZxVlxbVgJt99/
o3e95KdvJITULiBhQNL4788Ptb7JWwVRXE4FMMfORkIe5dIdy7E9GyZzGo1eSCHl57zmPvGFCUdZ
lcQaWgSxmfzWmDkH800GMzIMLvLPSNUV1opi0BCUYQWuLhH+v4zxB0f0UhxrDPo6UwqTvFzWO5vO
6jgXD92Q3Moho+wIjGq8lcfUFOQSp9xAiKv+rIoKyrbUU3CeLv7OlVRF7Xo0OXZECSuOMfuIHoEQ
kO2FfryX7Ykc2aJCvnfvJJ6pArJgItoiEPn+Qpry1PbvhUSeo0sksk5nn57ZvxcyiawK/UrrHCdF
7HSV2B2FzPrsrw6aIUGuQ0nlkVGsTr9n/7kBQZgNOilrJ0eLPGt8II+1R384bvtyWCoM0Fop18E7
PuveMETQbzlVlPNpeLXnFv7QCSWeP6Bqs6xN47Ndpw0EDebCZEQmZstQ/zrnvR7CYbnDY/EajBiA
cIO+ZOMImuVXZlxcNSCismQTzw5V0Ky6kp55zYmqufn+2nyxCKGfRpFHVfdVf9NqMqPr3Nw+QgcV
xXBNuNwpd9slbSKmN6Cqi4Xmh55mBsdUedSQyeEbCRxiEOYIkQeSB2KU9cpfKZN65ZQ/5rd8XgP4
foDUWIp0m/S0D8s0C1FRNBVMHZtpXJQ8QlSym02QvxjcI6uPlj0dQDHtB33ntPbOEMMVPjrgbqPN
IrUO+hMRuTrCHYv7RtvAXFt4gho13Jj534ReEGmMIeOtXG29pts15b1mEx/5QjrEOrAFIXlo0aL5
h0fyi1qaol6VrQZ+E4/2h59VwYpyJ+i5x5B5V6GA/w9PoVhYSbNorfuhe5xiuCqv399s8d4U/vAm
MKJw6Tkwc+Jc8UF8abZBF7mRwtXEL0YILtVW/aJVlNFdoJ7a2MXztTZyVLXtSoYYWP6yTk4aYtdC
v44xB8U84CwbQ9atUvKpTbBXiPsWZvqoir9WDU8EPbWub5y8o9qv8Z3oQBNN5CoIZHNCQivsmC0x
t4n9YlUvqcadcdSdhe2b4zLg3ZXyh3hqNBGjl9U3df7kNCxNtJm0IKcfHS15EkmM6fjrpLYCiyZV
zxC/zvng6cAhqXRMnGRpBROP1sRE6Ch5YDWSIt24bgnY7PJl5RO4HZnUmT7iB0attLZLisohJBeb
8S3qLiedPb0x8AwywFRGPM+hh24wm97sOViEiH8zzfObZmWI0zjVnuUn14A85Rp8HZcvA71LUlVW
NQHzNcvmXJEZhmdYEmJnCdmJHifxWCnHDoF0vk/VYWMSb6khlZ+Nc2ky73o0GnFlcMoyu8SLcX4O
xC+S/wwcm9gH5uQt3AAb6sVDMnNE5hqnnZfruD6ucmGFV7NNnmd9giF6hcBjZxpn62pT9PhDQO50
VvNkz2S6ptNZGdeJtIE70/UMlbDpeREMKr7hwW3Ka63r7ysnj/ChSn5ZmtYcocZloGZHJUX7V6P4
OE5qy+zLvhopc9m0SLXCtJevYTZyfxHO426eNsFQbBC8PnP6vwLFz78QoQpiei9BBmG+xCC5GIp4
Ba826m/yKv2h4WV9sQ1oJj0PQzUFGlhd/vP/lBN+pdYJkCz7mCTmjtkZxFwybbLhNUqaPYoANUIz
qV0SK7oWkRxmquMrGnY5YgPrERBITfe2VYHGElhkc+Z1zFWXPpfZmWRZmpNNRaMwO1dIYgrkS8MF
RafAMFf7A+Pbs0ZqOuBbmLzpDvRgBQ6WP+PcUG/KGI+auYWabt12U9JwyTh7RkriBe2jf13BNMws
zh79okRlE4EeaVAsMhjphzXdXRu7+nw/5s/fLxfvDciPq4VlgjTDVMbQT/tQoMZ1aA0ZVvajW3cn
hR8tVYp+d5QNUXSLhf5qBER0cyrtol0daX+0/ijrwoQ5oFLJVtt41dMYoI0rfHBFbLP+gBYf6j7z
Hnd4pfDFzwBeQAIA5pJJSLmjqSC1hm3Gqs25EiF8B/gihV0mec4TdFoFrZX/2BkP0Bq9KH1CxdzH
waogXsCPUCgqpKL+Tiq0ZbwU+sCF5ErhHuyjYvE2D/c2q0FDcGw0D4uIs6vu/tRGNj/LCBztv1dO
+/dRs+mojmob2ceKk04iEGcmhyk4J+GmU+54LcoxxFp9KgQ9+Dr0agg0Q3AbkwOa0+437ypclSUz
KlsgOQNW4DQvZng/GXetWS4qlC1YskdtWfJfH6KNsF/SGYzucDVZr6p7qaLTPIcAt0a0lVtoFh6s
nI3mPLWWQHn2PDrwAeN9EXbYACAwcZ3r+hB1bxFu/ppUGXBfEQULgbdLApWvmjJeUTF73z9ehpxQ
fn682N4x6qimq354H5kkBNassRlZ87iw4RQmj2aYeqrVAFky1rP16vPhGDSuAqTgYbi3+mWFu54l
GQX4wgofO2WtFXiq5kMX3FaqtdBbcsgksGS6GNl1D6KdMmCraX9aeCARRZQ13xnBZWDfd/NDl+UE
CpBJkB9UE0ESQkGkyLp/N6Pc6v23ASfx97/53Xj13W/+UNMbTumrhZ/ax5QNuM6UZZ2i2COst4BD
oNI4CgJr3UD/dGu4F9FtOmnLfH5QIxoM/VOlmUuXR1yv73PqEr81b5Ow88LI3WlYfWp7hQBpqoER
cCB/6dX7Dk9PHJTLPJYuyF071zDJGl6agNiAkwjectzoFsAVcwq2s3gCR6drDyb5Dsn4IGvXoKO9
YKKycMgvCY5lZ7JeE7O+Z3ghRZ4rbUQAVGO8U+2F3PUSAYio2mrupdWJAYVKBxtchANUKfzrv+mz
A7m5r7VDZRHDNY3LtrqtFAWyyeGHS/3Vcm8xFzdQSmiq+9FfwCjCje2UylFgwQa+EPxtq5JTkfAS
CJhKRkuHIV76UCv5ghagZwdryusq9SFo8dbEe3O6s+P7KF8aYu1iHh31C4lGWnz6P8rOYzluLO22
T4QI+ANME0jvmDTJJCcIigbeezz9v6DBjWpKIcYdtaKqWmQanPOZvde22B5MhzQ7NOJVdG4+PNr9
O4zFsLkOI60Zm1KojlN6kMiVz2Oi7SSnYfXIwygglvjTHnX8gsectrHLTgnXYwKrLP2ogIqGvxRc
GcktBN9T2xuUB71KTmjqKPp5hIMMdJ3/PitPlKpljvaMA5Vt+8D2mbOxz99zagyyHlaks/3wjv7t
eRWGrvCW2oKK/H8PNQWVUq5DNjxm3J3yQ2LurAhBe8R48Ic13F8/uv/8pG+9OGKCUgQpP2nq2N3w
4FvnlGIVluG/X9Ffy3Butv/3kr6JKJIRlV3QWXx0xCbWDdNW7hDSCPVLqTkqdrmuytmO/nTyze/U
H6fAf37st5MvtK2myxJ+bKNloBM6fHyvjfZlB/e98mgHb2XULQe+cRDfnMKGaiQ/G+kaw44pdkZw
iWcQ13gw/fvR+OhdZeSMD5aRcTAiQlT3MGYjdSfpFz3YK/FHFmyL5k3SENI/dPKtElsLlEmRrKkt
+mZb/EiknXuXP1+dRSTWjOtFSva/3xOvKutByKZ57OXHwb/jWfdN17e/8oiDW6f9lZ3E+uFp/4v5
dF5KzCRlSCvM9L4drGJUh1ZPaagY56VaBe9nnY8IS5GMq4xEuAoNkG4MJBeoeEOU/T8q+bS/ve7/
/gpzK/uf+lLTGk9pS36FkKEZ3piEjwkeRN2SkZbCVsCLabLlQFVet8xXi2aZpDp0wfsZJV+m91L8
ZgV4pr21F7xMI13M4MOY28XlJm+fK9wn0YD6zzsPYM/q/gcTk/a3moXHmlkbswAa028tKWwbs1U7
mccbFW/w7GVQutTxPhS3rIPTyxCSxHBwHAQm0hshmZ509Deauk7Rj2vWa9Zku6Q13cBuz23dncDE
6ygVJWoUwA6O0A3CGDAEGzTi+LA1+XVGhNSfIkgupi9vEP7Z/vOMdX8CYnoWbLH+/bT/reBgoKgA
aLUNgNLi2wdkKnjF0cqax7LqDwakpREzrG0s1e5+pqZG5y6pzpX9KgFnQ8tvei02JUTGNSYfSlGA
jC1uLJ5W6V2ejhImy5Aek3MwAQnhrcr3vrz5UEhwe2p5jvHioJHgyVWBqaNGPyriR6o8wYOZvbL7
c/wuO/iCoaJc7Ur78u9X+1ur8O0xZKqjynQ7CgX8d+eTr7dhK8xEw7tor330I6G8UyZSAO9Cf3Jb
W0EiBcvwOlFvTU2+nARQmgYql61vpuInMq42Nwvffx2VzDdmmURxCfPb6EEzUtHLgVCPFkMbMUWM
KV9iOC/Ge94/DkrgWlPkdNqcikYE/GPPk2CqD3kKXUxuwBYComOZRzCxb8tg+1dzU2nlt8J+m+Mx
rSUco4T/uEZcYz8O7U+Ujd8c7T9+f8PmRFMQ3Bm/S/7/PN0Kie7BZHXqURrvPPPBj59x42UqfTym
Y0zFHbVbdTChfyKoEeKp0uq1Vt8M6yOiM+6MYwrxMgaXOPQomZFV4wQaL4yt9AIpgI3AmMREeecl
LwnNkR9cK4g/YaVuNQRmNlv2IUU8lueu4XUrz/JIsLn+8I35syC3DeDFFORkCcra74/wPy8xbCQw
yqkuH9v+1RIPMrsnpGgtQbQ1m0sN+ZeKVqpBcksHXzygvXKi+JeBc+rfv4j951HEAwq9wGQJjj/0
dxX9n1+kwJBUNck08V7C5GcXsYAjuwyGdBX5G5/VGW+eBFjL64FaDoHrWcHG1plIc657wzaY+z5D
HGy2jjMeJoDwGNebKgwBoXWIlQekBpCXBr5CcSE2GjjNRkxO5vGTsjxw4xnHKGwnGrIj9OiNWMX9
W+PfF/7dOGOFSJfBrZeSAN67nN86Ai878zdxV65SCmWfMYoKGKsuo+Uw75vPtlEvfcyeofKZU78r
cIcEIhZzfHjj9u6g/JsNtot2a+QPHgkiQVAB7kKjCexTYecOZ42WDaZLBT5iqNsFo6Qh/sxa9mgI
iLwcyIpdpMu0iBwfF4M8OoCYHTV4mSVitk6xiNOqJSjn4OnqTmsjvOLqxgNR1SCR6/UfVFzzSfq/
DwtRexSJBEag3TW+E9czva2GWvABTtMpVwHzDW+x9tAou2DgI8A38+8vzN9+nMlYEWMHfB5hfLv8
PTOaGhDa41HrMyenpemjX1V0VvEWBcVsE/ppd/eXBRnIfRTYs3Cf1cz3WPE2VdJpkrvpSJUeIgY0
A3V3DItP9mBmiAvoaHSYbpJXApub8jMx0p1i/P+/aOzsKMAtRsmC5Nlv5QbllKL11XS0sgg3HiTp
e2M4eOGBUNR1HN/+/RarfylveMkgTgxVcKkAU//fnzflQ5h0UjvBl75rIRRiUwBDNUPDHYqDyjqX
V3vfPsGLTPx1nsEhcsvlcCC9Bxxk8dHlL5L2lR2iCBElybiLrjxG4kkqN5X9JgNgwDpPpQueELHw
E8kNRuEiFgpSNs/OOLxp6coHg2ZSnx+T/CX/stJNzmgA9Hm5R8RajHtMSOPEkr9yvY9BnK1gmyfb
7EX9tPpjFzA1vQuma6nt22KVG8+iWzEaBoTdV3dK7VYPWb5NX63qxKmgeY/e8BLnj6l2p+gvRuoS
MtRu+5RMuGV2ykbmvyQtL4boIco/O/7GC97M2Nyk5p1qn9q32HCD/BPF8Bhd83XsLaSXsX+QqvvR
PNSaw7y3yF2huvFTcI/grV7yjKfVHIlXqgta+lA6lp1TQ45M9rJ0jki79jj8dry2brzpx/Ce+461
IIusRn3QDW6RpfprkF8n+VzWbkPkWn+xokuOdYIRJvpe6hksibec8XftmKaLybRqL0hhTBQkTM2L
ZVDDfbuM1rFLiI10eunJrx91fg2Ba+9Jx7CxRDthZYv+bNmL7sHiPw5PQ3ayqSrGu8FBg6TDsazf
x/JRoBrPN+YLV0WZPin4khG7datkXerHIDsM1iFn5xRuSnNpTc9BuccZa0sfdrTstH3AyD9e5riV
QDK+R90i2ALMV86zwpfujCkooqsPe/Pvr/hfThEW8VRLAGxYuH6vUPRkCOViqn8/016PJn0nYvJo
d23qyPBZ//3D5iPp2wk5b/2JREVWBgfj29NblkJKfZ2nl3AqjzkpzCoU0QAg8p/O4r9cpnO5NSeW
zKWv/r3wkko187NwOtqsNhrjgMvHIV5rofmXUtGdqiKYWvrhrTT0P18e4gqN45+aDyrWt5cnj2UT
6YiWj30SQhrI7pF/7RGzeS0subdC+GcLN91IHjciKTOD7t88FKqysg0UzA24UcE6RnkIRgYoXuoq
DEhZ7/G0TuuW9RDY0wm3QAzWno2FL4ONnYnMdMzYfrjaXZ4B2uWiuArtyDbAVaR8q+mcRzLwcv5S
0+BaHLayuAzae1G9FimZbvr7lME19yB4seawA41i+YeP/fe7/e1zt+dxA0N1JL+G/e2qUns/KlM9
GI5aY7iJXX5UHQgLIfufJmDnqQTFo2JoUGtc82XbPrNEW5GUfIpY6VB20vPXMgpYis4IHr+vME4O
KQmoL9pJWUzFKUy9NYWI22ioU7PPTKb9An2Rk2vWKBIeHR37//zn7fzeDYD9JF3GaE9Gsfdpd+my
H/GpTvIOc62jm+/GrkRc34TK0uy+4Iwt//0c/F4ifH9DhKwrskKSNxfqt7YziWQrbTOzP2Y650a/
8kMbns2tY7sYJmA0HEInnFKuXatL3FG8zZHNhfbaq58ZyYJvpr83IcKGAvph8P7v3+23oen772ah
fsFeQ0H8x5U3lFXojwEM8YHGHbGQm0JOV2NMeq361jqadgeIjg30fV72kEv0jSTea/CXDTpppKwW
e922sTdhCEQVocDYTNyWwWYwjvXQbGeDTM/CN6DjYbVWFMwTmcu4Js7U6BaGX5GK8lbTF2XDig4e
9cQLVqTiXu56wpgQ5pSbpgru/AAMfUQFC4aD5V/QP6T9SiVdszHVlVH+BJv7I7pblRVT4+DCk4Qa
Fg7i/xYCyGS8DHIn9H8b8GZlrmFmb+Dd4NSwl4nVYpGiPADH3MbdfvI7/jdeKOnGLOu1mj3WjcrE
e+vbqyB/1MKrbTwMtJ2h/ToaM/i4IM8DNEqjkeMdPCDJX+laswywjqs1s/KpBMC6aQDDSux7MdUz
K/v3x/79HphfH6p4hCK6wlDpe+wcKgSEh03eH8vMv2hB7DYK9Mv5gNBWnl6tU/un2YvyR3f8/Wd+
O6RbqcJONEX9MQ28Q8WiY5Qi10iLBdvIZeYlqxE9TsN6WG7ipZCDfYNkpu+DUw1Tr7PsVcNOO2+0
U0mXPGifOJ69UcIMVf7+ZEIcm9BJETdMrEsw8kb3hhQ6bQeXFiaQeMiwoithSwt9a1sWIyc5Vt1Z
ohp4F8Z4anlNteP8fa7VmnU86wNC9tjAYLiPiJbW7Q8DBh+sb6JtFFf2f9kGDqTw3TIctjAkPRRQ
U7Fgj5cwPukhf2r1ZQFog+XUmAd7v4I2EwEkunnYvjq+CBx2qvdpEdJbWO+gEvBULYJJBU0d7FiF
+DGbnuyxv0mglGHncNbdlRGWKnS3mI7jswS7PsGcZ8jdvosetYxbA/JEh2LLy+n/vCOziEkDbqSC
c3q3CsOJ7XMXbhLfctM+nXFcLFRkYmZSphVS+q4YM1myGt4HfMGG25VMcIY7wrd2NmKAEI5PZT03
jPpMDqPOqNf//lriOPzzUkUwqED1o/Ug7e5bBY4XLSUzs+2PE6uuViF5bb4eY2g+4uIDDE674G7G
D7Hmc72muA6B5whMGTREgu1tAtcmtdt9S2WdEIhX4PluDOzg0jmWn3rawyTW8QF9jUoNCKNbKSyc
1eAhS9S1jMuoB3cqobTvs3Tnq+OxzbqdzsJJZIkbRDYCQMKoR4psRAs63a1RQUCxiPvlgH30e9ZZ
rPwoRLOLiUtELCeuJpyRiyR6LBTefSJpUFKl2ie7dZMjQ1Lqdc3fg1fHndIX+5yaTKiYdJfFV5rC
bK6yVRuX92kowQ2r1xk7z5bLIkj6hTncRDmRA1S76rgfYDjb8k1l6dKfuVV3udS5PuP9JjWdOs5c
ygaQxuzKyJbLgtEZ/Z1fPApCUXuE0pZLBvOCpz/riSEVmuOBcpia8akr5Us1GCxTvyaej0EQ05c0
lwxqUxkeUDEzCfQYSrURW1uZksXE4/5kVG9tljmjVzNWZSs2YRizeoKdwk1k3iZMfB152ApXIDOe
/ODBzW7nL7+JPNv/JbELpfXbzunFs6gpBxKNQ+GulUKyLx5VhjJ6ysWu3GQkauRJDsqy4/GjSshg
3fusCero1Cjv/HNho5mPETO04lSyzDNnRJr8XHsXfnbOkEKJyxu9taPBHNI1byEIjZB7b9nwXrFP
npINoUQWyCnIOIwBeDhTd+reJVKJylIGaa0y6+2OKGek8jYO71nMsjLBAkR06ysyFz04DTZKxBqD
P53h1VPPRaMv7PRAhnERfJnlSkNlFF153qR65dPjBcQdyywuCDxQV6KCphWMywDKe+M9AHsgh5Zm
y3BN49hqxqobiC3NHn94Eq0/h5nw60hqJygNuaj8hyekGiFvxQlOPPXLxJ8Ki7ZRs63a9wclHg8e
M28zbDaA/jaoTpyUusazTv4YCwBCxW5kLDyijW+kbAnf+ay3/o6YUrpQj84saawFQ/QVHqFrbFp3
/PhVaZoHS7Rb0XDuxrnuDON1tiPYYfo8KfeBT2ZTf1Nteau3xZ2ci6cGDJLdgv5mim1Ad8GWf5fh
0JFJddajht/riAoIC6G1AtmhmsN9y3a40qL7UBnXJR3+vBSt2P/mIMg170ldlyEfn34g3KaxORnK
zazUiqSK3nT+Okd7JaGY96AEtLiqiN/qOd0N/yYDvigGJNQhqav7dEbhFZqLnXEBZKzK3vsc52l9
CubIlGQ5ZyzIHdD7+RQNHhW7XAzNsBR9DMvC4JG0XNkK3K6I111/aOvLmCskFKE+zG8zSkzXFVeV
mat22TLIKyZ+eEpq/q50J1drfAohm2dEBk761UncFCW1ylI6IAyGHTA7QD5m/YPKYcHXyO/E0QfB
UII9T9Fxhoz0lPYTEwt2zIPIE0fHd4Le3VHA+KdAJ9Nkb3hnQVJFSr5dLjkjK+HK9JdI4TBhPgn7
4Nv9WlLpwPgNW2NXdfo+025TzO6+zFfDCKkGxVAExKu+xeID9PreK1GJ4En1R52++sA1ZTT37Sor
Bw6iZi0HpitLX/nUOQ2fR8fosCgpCFi8pWsPy4qSYlMPKawPllkvpO6Xz8xzKEiU4aMTsLf9lFRt
9X2snscQR5ZckpDMk53vZTqDGKcI8tqF5b0qsyiHVAocdCZMl8mUHV1XV52hLfhMy+Iaq+i//LNt
oQ0orz7FMnt0Wb0xv0Nuhv63IN9oHBYSqnVdLlCo4BqrH2h9SIzFkzsp/sbU8xU0LGQcBDRrqGjS
1zlZdGwrnLcmrzjf5rwhWHgR1TLsQ5uaFqAdSC/nqZKJge2RMCTC3swflFS/edGrLJjrxkhqkGrz
5UpP8TkhlCvnKOo0WHbPw7SxGrof1kIptQHK/0SHW0OZPrhWdRHI1XJRbZQWm7lwJiLVQo+Z0o/e
L+X36fHftoPxGtJQWMqcMJppfrfAimFobFNK2mOHn0RPGWInO6kYNhJbKtUeHItCA0MQFXeCjiDC
kGYWGpenwAxlLTo/cvC2rv1xvrK19Tg99eVHiBJRYZm1LXlaTJpyyoyjGGLi+CInZB85VPO+Ql3H
aJLmvHI24VZzn8MRLHtpPfBN8MaOJ/2SDiyaS7rTBi6V2KI+2+ghKidqNqOE78e2Zk5Z73zSALpy
XynmsuQqadRrO8VvrEgMyNghwSwJ8cWUnQ14RoENFA07TR5gAr/+mpRpD27PkTKgKNAny/eJELUx
Y/i/zuMdTkmWZ5RpY7jX+X+E4DzNerKA4Q9ugKSCIxOgkLQwTPB9zc2UEdP2I5/9Z6vP6VL8IG0X
5x9hzc/hKzwkYE9ow9QRkGfFVAoBkJnfESFOeaBvRMp9r8i7wEOBlH+GRJ9rdMdhkjlyyOyGL9Bq
MBKuRgupICrvAWxfwp+lkvm8wRIgOk1hC1M4cKFDbCzZdIvkvpCOefsJtpM3L9vI0nOtIukU8S5A
C1pLpVsPZDOE/StAFaHtPam5r4rUATpQ5tgr8dEpktMxycBJsqwVj9A9dWPyPYXOhfQVu1FmOmZ0
GxA/NXoFlvJhUCl0vqo+cOXu3Powp1Ydh1ckXSpT3slmt66R0zGMmXco3mziDFY811FfriRi7pBw
1oONAu/N4NkzPEBQKqdQfzXCxwasX71qqkNaTYdaZlnVRdtJvtO5CALyQ1q0WX2mrEsvWVtcL9no
sxguFoWg6afaNANAv4m30jFTxesmgwe7A+MW6XzLub8M/qBgu1DStyFKlwFVCSPRcQhW835Ijeq9
1/VHjWM7mQD8sZlR62vjEc/kVa6oOyc0pTXhgTqWpCh1iyByayViObTt46s5LYXSvEYJXDuAXLFP
0nEEY7fpiJ18s62jVb2oxlmpiLDIEMaH/lG1U4eRe5lkrtwzfbGktZDsayPB2ABTBSCkceFvCjIh
2KeqEnUkrmaPEpV8IJ8vSx8SNEckTPuZSFyj2jXEiY1egoaUz2iElpwGyyTmpuOBbkt7rZlz4g0T
4rpbYPnz5dtC9/VFPaROQuEcDr90nofKxao68LT0+Smsr70JUavcpwICCC/ajadNAxJ/2Cu3eFy2
oNCY61L524vRWoUxqKZNei4uE/2NfRiJ2XnOe3ekxIFpR1mPALbDCMONvDRT4PLuRLZF4mSRq49u
Q0o5Qi/uQ6COVyGtlIFvzYKwEhx+TG2aXaS6dsXXiyRzt0eEztSdxwREUGKvemDIBQXQgmlyhmJx
VW5msR7SRLbwsJgc6M5oY/T+kHqoHwPC+nQN4usjGi6JrrThfZdllKckglIp9dNrhO4/77EzR9kx
7t4sLHxKMuwbSOR9equLrWdLCyaC3G08DwZH5/QAd0MMASpo9q3QwWwKGVokszuECmCK2iEbep94
Z8Nb4d9Y2O22lVVXG+RlpxBzkXVbvTC3URofPGb2ho7iOqdn8Rea+UrX03QsS8Jr098Ijnem5CDU
T01IpI2x+ii+BPRKjWAdY0mS1VBhREuSrTRf/QM40vvOv6Y0nTqZPFVFgLn9MbGK9G3toKSvFBWI
guZsysynFoRLJvZq9yuOPQAbLKkiSN19haupPmMZNBX7Yku/rKljgM/ccFTBzvF9lPnYOcdp1fWZ
Zgg0jgdKE8NuClTWjOQIsscaYGZ48muMX1KkwEf5L6M8daxi31YYEZNtwFLAokIQ5N2UVbCuhh7W
hs8MIuaOR/R+nUYAKgUAX/6PL2asn5oWmYnCkPd9KPJVXZ5auniVszRkslttu9kb2QOo6XW8A/0Z
0RYcVZtQFjoNLj4yNZcoYRPB6LR7ZQymsVgQ3TXBQ9h5+wxuqsDAWENcmZfGjT+sA6wICX1d6W2A
UdD+wc7hrWAQ4Po9Xa79NA3zNci9430EY+OyWmtauJKWm0/PRIUetgOuR0UeYG5YSI+HfV5rYNkf
+MIwiX+Wsxcz/DXGr4blFlQ6aE8b6SrKjWCW2+YEd13H7nOo66XVkhxJcBAT6VDywZ1zjEeSK4Yn
SV+JAJc8hVzPM11WN68qFtNw/j3BT7ZzueKzgxSYrj0EKQAYpdykwCLSkuE+c2z6avKRouuU3fpy
oxYHQ16W+pXah2/vAPSxgBl+mH0OoBVYzXF7RSeTv9KULjoxgLq6VoutxLfLbhJHUV6T/FMbnxhc
M5MvbbLXXnyZecOHxW4PnUCa3ui9JnMCXl64sk4nJBuruYE2QNB5sb2qlINvnOeW1vCCcz5uOoRE
KvR6idav9HrAmKqbEXtc1fjaCbCzopc+ufVkwfHvIQM2eLnNloyTSr+XEVrpXrNMA65XLgQjynYG
LMNhGQPxN7XJtZX+omJi4SwUwAcf2p5/fNJ4u6vBWygyCYyWtRq6qwQ00nBYGNB0OZFtcgWwvBfI
cTNnmppFEQCPlC5jfAjik6e9VhKeEHDVE35noI6URkX5yXtV9u81HbhpyRdvPBcZTVY257TqnBRl
Dt5FZgl2HuTqaPmvLRvr1l53fNuZAdO8ITvaexqx2eO7EnzFFHgULjM5umu3Jap1YiKdHuHyoN4S
W8YGEz7jFYOyI/chEsFuXzWfvQ4dW1npW8xuyObPCgdABcDFRw4XShKQobmJVB87e2UTWKS/yJR2
mfkwauTbZgetbjjF34MG1lC7zTG8CFM7yprLbHk113cGXvBOeYgJeSH9btFRRpot/ulzoS/l4jPS
7nv6AZ3Qno6BQcN9pioECDS3qaIO2g6JwlUEWgieaXzQivt0WsniidXbgbqcloJJMr7XmpVOSz3W
d+40gPdgzJ8ZuivXx1izDq11bqh8CU0sWH70hgK/HbG8hg+ZqwElb5Qz7UBRjQF+gaMNdc6DTZ6m
ZaVMCAOWo+rG7jeBtpc41pLos+iYVeo7ial8pYqrl2mXWV+PM97txa+mrVxftslcO6Qc57MLR0ds
UREPMcF5Blh7GFlPxrb9qAE4mgH+hqYthLrtpPG9qf2lPUxvEfaOmpStNCSiph2Pug7Itkh3reW7
bXzVU2nRFe+KedEmaVFNv8jt2pKf5fbeqzewrNaJRKR2xKa99tN+UYt1BQU8M8ZNljYbybyNyGQb
inPkskvMUmOL5tEbGbC0J7iJD3LUb7NMcep2RNZ9EWSZyqG/k/NfpRySaf2mYNRubhGaZwNNX3/w
IwulScLBaS4Hls25KI5aOa5rZn3pHCxGD1h000HhfBtJLjsnuXzqJeWk2xmIqQ53kFccRJpudfmr
6T+pE02ahEpc6KFMqhbBlWOKxpECAElGuY+77M6UYhoOwunquvoIianyOIPHZ0WrT3UqA3JJX1SE
6Bk7YjUlkzjcADVgI3zqBy6UAvNCWu6l9lcx7xDs4iFQ1y2FRBnwbwzCMVIGejRPTastDTIo8uyx
iO7IY1DsbqGmJBZpze8x0sj6rDiY4qNgOy9rz5n8WobDyqo3MZpxQ9kVdg7xV+bpRbjLhI6EKxWq
jR12SzbwRsvpITisZWaSU/6REKxrMPmR2s+YQ1/IEBXJdQ0LWCe7ev6qRSdhEV90URoGEFZwUMrs
IbLiZw1pQOQtMXzvFelJJgAvrqlztSdvMNhOGKu8ju4mZIoGgyG+/YUALE615h2kPGa6Le9DbEt2
dkMq4vLjk+mpHg/kJKfqfTJgfPdPNZVyWVQfKMQwEeCxfJcwJsnWJ6HlRxmXMVa8LLt51mesfY7e
xpTvMKguieFGRvCa0oZDdOE+mFxQyatIIXtaHY6T0TGgxgvXrSX0q3ST227+jPybRtpjOz3MR0dK
aBJDzLbQ7uSm3eneefYha/Ym6Kp1ROJjKr2Ksmf90pNeo7u+tGhLcjY10qVx40YM5ZvwCxJ0qlcY
VZmmMe200EYwX8baSUFYk8qA8W2Vq8FhnuYwaSQbYIQyogePtfmK3XbRm8yxJPyF3ISGRooc49ZG
/1UG7EAy2Pl3ITq9Kr6M07QBrcp8xpv1+QmLuyE+5X351D3JOswRm95aaR2hIGG9xt1NITgX7TzS
FOitgrkZP4D3yK3YwcvByYgZ5G27EbzVu6rP/iqS/Ci/uUHY9GKn0w7YXGIeGh8+kY1PIV41I0wC
luUd/zCWN0bxruV8H6h1QoL+/B5uFOz0LnfJBcMCC7dOfVKR3PTtl6d7MMkoIbIXXaUJY/RTUSTI
1mreXHhCPkQq9aAIVsOsOSzz7Q+zU3S939YYjDcUFc0DgC8F6oH1fY0R91UkjbZ0VPWbgQVbEjiJ
GYepI18U5v51sddkWgTlZGBAjpO9qi8tdTk7dXyxLMJoqarE27QNDxo6PHNcC6M6CPIjpgCSk/XR
02yMQEAyINuB2q4r9UMdWEHiQK+qp5ESZDDvRj/acKXOro90Hw9fYawAdqrwGQEQHk8JXpYCz3dK
0zAn4DRcMKN0m5jkT/3Obzt2aMJJaqB3IB611RSd+koF9ifBQbnWnefmdFYx0xpM70h7FEeB7x1a
8YtGH53aj3WNr5aWAfY7kTjoPfv63WzDpRLuWd/6yvPgv40lqr+qPWAvqXCLhe+zsM9UP0cru0R6
t2F0RHM3Q98bUoyuY3GwMyRH8q1E614yeY0njbfu0uEOqOHwgQHIPlP5LfvQ53qxfaL/duc6uCZm
XRqilczYhLc5x3NQqcZ64FSRYM5wkYXdlyVZbtcl6zTeKf1Jjp57ubiYKKDN4VJ5FAnebZCJsmnP
rAC69Fakk2sYu1jUrmQwf3szeIuNgGpJEXuFVhLOwKJjexiC+ZkOGfuQWi3XZpjiLrrOIQ1tKpZ2
RS5IcNVsJnCvMnUtte0qEpLupJZ6TDTEsca7VRvLiLH52NxHYlqhSHcU6WgjvJdfkkRxhP/SKPQT
3rBqsvLSYgEfWVDLfbeJhIJyQDB2uI1SsJwdu7Bjd/pw6wuc5eSeVqCw8PI2uUGA37vWXVHyonUC
NwvDe9K2YfGW5788vl0SutGC8SlhtVP3Uqm7miRhk05eeUsjGM2p5vrGeKw11UmkFzXYycYlYWTd
1NnF6q0XOoCKCMueI3n+knm4gXPIG1cl48zENpsbr1H5VhEuIGEiGO7CW5Ze845elL6XeVXZ/hoT
dRFyKM/u7YzjSOmrnYGkzBiOErnYBhelGnyxOkM9VrsTuLIkIoPBUoL7kMlGp36J9OgPVLsow6PJ
HUNjlcLKSZv8uav2Moc5d7gfTady3s7mC35Lxyw3BeOQMmbkxQ2gl9DQUrJvsDayb4Wr4k7mIzVL
kViuAoMtpFJDDeKqAXuJeNgKRgset5qs0221eg9aIVjNIt9E+5CBsoXesZdYTRqI4UreBr9ZDmnj
+PVN4bnOjfYrl7YVf7EV3BF0v8fqsS2AjFFXCpJTyICi6bFRT2Q80L23ANVWR9WmhsVPCSnzxTOl
Zsl84DF99LQrKkfXwysmJZsUemcz6YwRekczObwjMOr3mZa6iWWs9THfaFW1UvyV5YkPMVGdpgwY
8j2U+6PJXBr75CNCq9RiGD9hRFf9j4iRP8RtieolJbCFdQgwb2z1Rv9ctsKt1cYp4ucg5kS2fEAT
2Mdtw/fdmkWi2czu9fBNlkgoVcWuymB7wtgwmm0vN291FC5zrII0+St5uFj5fV+RrRvaq2n4UKrn
wubxaeNjRgOP/FFrxX0lgVIrECLW+SIh/iUhHlFo6j7J6lVU6o9dyPyvOOp0C2aXOqgvufqyawLp
Qmt55bzFVo4WFPwyCjZ8hmHnHUsOGuV1zI9nWe6Xav7GP1cpK4uJuvJroMC3afeCOtpHyJNTBEed
fwzBwPJSfoMYBn/dAMWUuXz1WWkJMmR6lvwXu3uvmAEKCHl+eZNHxi7qDo+yq4rXCGJD01qcLvdd
81r3NdTCxDmNOYxB79eYgcCiEQkZFtqmzTN2nQMR5ezVT+TN0ByKwmekw5lX2HDVmoVSfxnNQaaW
KCOChRhh0cqwAHA8rduGfG2ED0iV4XarMZbQ3djudzFjxrFFkHRUlLNagStWbklIkgV21cC7VzXc
LfGdFGkrqw3xXtaO3DK6ZEwoUcY0M5PEZ5gTbVEOLmj9mSBE5KlWZUINZMJ5Ij5d2GSHXSb7QetU
B/wc4a8yfAHUSK2+pclnPCBCwu5L08kSdkwmy6txbbKy8fzh3scrESOBDZBCFIzscns8CPJV63pd
hGQn8cD22nKSknXPOK2HyRUaAKrslzzGyEWBV4Uv6f8Rdh7LjSPZGn4iRMCbLR3oRUqiDDeIkoP3
LoGnv1/2arrqRteie3rKEQUCmSd/a1k+BNFeq5/Smurv8HtCT56EzSPHwzh1oMTQbECB54AD4p4w
WWaT2AhdvWlN7I8BQYndsWEa7wxkKhpOqfClJL4raeZVWQKd929uF8CqZtuM7LQw9TWt2A4QBRTk
XUhe9p0gpnel2FFp/64O4r2zH9xmvLRduIIhfc8M+5UmwGtLhW6/p5F80QZPNsNdSTNPgbJlrk6Q
yGHzgmVzLDo20K1TvjHCaR9SRTBKBja4TviskENzIp+PsyFDFtivCIaz87dAtu7OiGczX+0vs0nD
1OCj09kq/MRED24QfJvGZ2NusjxaVTkH7cR+p5GErMmWdC0vftQVTGG4ZhWaClwvOsEtNdELmhpm
XfTcPRgrfSk2nRhEz6lhx4nv0ljJJlQ736yppilPU88joNtwj/ZBtce1YYSnoP8yaD8FRbukaK/y
7jo45BQM7QNMa9u/mMBgbkGBLe0MBjR+EfEY4yOgGeLYmMOSlwNzEJCywkKe71Oje0UYtyD8HYlN
ymMcLmt+udoPe88SGysVX6bNoD2kB8sebmEDGtwgS+iI6+BMBJ4aSqIbn0N8q5QP2n8WgFllC5TT
Qjy0CrvwBxFZ63DsbklTr9QA4LcaicyrVlXjrSs21lGBsk2Vk4X808azwBiQdwhBEmOlMh8oMmIz
WXH2XGDd1C3+bG3fW4fGbrZdFPtGqT43CFCjStnFHrE6It4Y0qhVUy+SUkXNqaxKTCIwWzgsmqz7
d1PJ7kH1BG445pqEYJBFOYDz4SWXUE0d+F5uLmb+cElK0GWBJ5/wdxx7HiSCtAuHjr7RPQ531lrR
SFxqzoF7ZEsIgAkok39wn1JmzGnQIAx8F2h+BoGOqXWwvB7+/wlBB6HUUKuucdbSmS4wc6M17qHn
FW6SkqB8cgs6gsLG8Z1qiouhgyjn4Ph9wV5RbKtCbbmw9o0GnBP9a+9h4B5AGm9txPFNH3/cothM
qbYLDVxwtXVL4MQGznQDcRMQC/4QSp0ijFSt8GMeJ16Q6koEflahHYtCmwx+Is4D1XrAGkylI9LF
ufRN9dkTFCsm5hK/UFCjLp314hz1tY8Z5YEguqquluN1UPVtIeh06hg6RbxQkgOCsFUCtjRauFpn
OtdH7OaB6YsiRGbGgT25TY1DZs6VjNGdYkUHFB9gVCzMdPx23VvnIVBXIQOpVDJHk31x3pLes/Jq
5WI5Rb4IM2phxuxshOaDnlsXqjEolaL+JZhHYK16Z6e7Sc+eRTqCrUFi4S2/jSMVl6TrsRTUhnuI
5r5c5oV61ER/RqxLYVO7GeZ+W+r1j5qTiFIYx65xHizL3iCsexaA3TpAg12imaxbxoWXFh0AE/iM
/oGoWL27V6P9K8epXlKHSNRID2c/aYxUzU3vUY3iFO+UpbFNgvapGIaHMCx9m08q6fCYRv2cpSUZ
nN1hzkZiEpB9WN51YBHreBmbhen+aLy3SD/IAaS1XnWPbn9VZTg2voDEph0vBobpyL8mhogyT2RH
ebivo1v5HFUHO7jniC2JSJDbR2NzOuBb2oxEMI+ag9qEYRT722SSSiFTPLzxRrfXYqyvlXlSzW9g
zlhN970RbFXACdkvWZXxyXK6l5nOnGaCEJyVTdLdmgqUw84edUEShRnOP2k684m0bwXloQu4Uzr4
CcKAXNkpZgqu3VEjp2OS0qgHjWpOjhQqCdYjY/yVZyTJEGzfOvjlvQIxVujPbXMf6asx+DoC9M9o
jEigz8m5HgHS9CLb9hllYugO3C7cpPRrgmK/DkcnAJqSAY6dthVRce1ziDHPhg3wiEugKz2DaxoY
Cx1uZI9ExSIozpP9CHq1CLFNlP2PDDLvaaIydOIXvIJkc4pxmGnX+C2qodrx+DBqJydmoiN6/ee5
ahd4FVZBle119UmcCT9ZG6Le2sh4bMzFpUrBIV6YfhU2xUEQFBq9rI9EnC/846e5WHz6r/5i8e3H
y8/LkR+Ld/5xcTl2i9ds8fq6ePWPr+2Gfx8v/uvleHk9+vJfxcIflmLJD8O8Ltb+2lzEO2LLl5fj
5z8/4fNTw/LVv9Qrfhka1R6lx4oUGP2JZy1w/ORHfaLr41G/QCA/uqtvag9XYP8P6kb7Ufz+ud3N
Swi7RXMIzUXui0Oygo31uyd4GNDdPdzBojzlvreMl1xrt3b8eV1vOp9z/YLlVpr1H8Q3pacY4aiV
2RtLIvF3fc/WtCSAU38C83WPnxQgzo+MWLG36D9JajBpIfnS7lALBkQF9N0vhKPeL/OrJenCxDGA
fhALEsJStgM2ZoblbWkfsY8Z5bqnFfVYHKw1vxignYieRVVsW2bJAJRaHVW4rN6XGFkS7mRSLw+/
keS7ugp9h5NyPTNxN+MyIXFKZeN1EnMTkfJpS0RrZxqXImHdrQmwr9J9UESg1tN8MGn3C3iOLPUr
or1PGKdqBlkK20NPQosK3BxDwQ7qdDDJhdGyVw1q3ex1aTyUWh2rv+Wjuu0DxOvDe0ktGVzCxq3F
zqYWWrdG4FvYFBoZ1THcuWQfulI7jCPdgXRPgCfETIEtx+wU9bpgfUUcvu9Gn5ELwKDY6DIzWpyo
PdjYXfroFoZviPmdVux1RsBONve+GeR70hQtXoMJIWFdMY+M62xl4KzuyZUKKxZlWyBETX19ChCZ
ktqVQFNhpkXQITOFyf7F5TbSOuaRahjnqw6zV8uCYCrWwhX3HoS55hw7zl9y6iA7fhjoqMAtqSpn
WtIOITVZE+KvDrwhGk3fiDSEp6QouT+9y6urdnvbUFZuepM9Ao7abMRMB1nz2XcneWf7XIZxQw00
B5nUJDcaQjljfmbUgHCI++3Kn155pxZP8c7IIJ0p2DAkUQ8VLwvmzZguJ08l77RXT65IT1lBK+Lo
D3Sn1KOztpTcHwt718dPDLWroNEfXBQuGomfOXSlRfQaC+uQHzsRHCMQG2UAksZQxZwf0VfR0xbY
ztZVV1LuKVh2xqY96b6l/QTgMA6pXFQc8ydtXeNmaRsgnZLA94w8lngMjmVH+yzhxA45ZvaIttZm
kh6Tc5/IzQe2SSHBOT134Ver+pj3nXHZIN3nzF7Hr+AgCxQOlFYi/QmfaXtamETOkg64MZftRG4s
VHZArEnQPYIsop1StpBgUmkUauqSom7Cn9THyXTWRkhFK/CKHOc6kBEHoaIZ7lspNATcbuXKbkRI
gncktcZUvY05ZZLekiQFth4N+IFiXzddmgorYws0fYZPARXgc3yZxlID+ZnDIy2PtmrvmoarxGKs
IZod5zdyJZDskLRS+XpGSsaTmJnd2zMSeQvFVJD4FjkS2FcXpXkNnJci/DTpYtOelPSIp6Oz37pq
hw6d/wi1T1zFK5ktk7sEZoEL53fPRlYzUjdmrgQKK5chEQGkpVpL6qgWBdbygZarmQgSxQ/Aojqb
+wln71nVzggIaoNvKXxBIif0Vte/FIwQaohI4WOkz2FY9dOjsJ6kKs4Nf4WpzsMfaGRzte9Rra3a
Wm4nxiHVbgk7/dDtUDw62XMOFpSR+sctJlX5WOnvWfo6gbBYT93c01OcPMLKqQkwlSGZT01VcSaV
x8R+RsKzSVkaVDrL4BACgJSm/J5Qg8UojELNRvWMzRF+rhu1LYHAQoGqZiye8XtiuObKS/uFTXwz
lXQ+cdZdRTrZ8RU0zInqXo0DWrMrPZmYDV2gHxzcWyj6eCqRKiz78lfqsBs03bPZUDVCD7fjT+B8
s/7mWjnJEsRUeiqoNnZuEazTkooLgj4Lvudmsnc6vQIOGhIt92dxR4ZJ3PCXIvK9K6A+6pzFHYHk
TFY3BH4EfI7UKkPlTBnsEl9jM9grV+NIJBXU8TbEx2V3N9t5hy5ZZojlC15XcMSp7lEXSY0CzWnc
+x9K8c4VTtEoexgLZPFUcs/K+0B6ovkyQN1Gwc3jQCEQcbg2ftPCWMpsGklyEVin0NbSO5gN2KJU
q1iVRb6Tr4siXW70frvAAWXMsfScg2Nl9jreDs1rx39X04MwEEgo3ZK7I9InDPErkwFrrp5qO0Iu
yrBhvsrYsBQVZFJukIymrDsKSGQIEGdhnICxOdCSTSpA4JCjFuv0JsARziNJ1pKDOBhwPzpATjLl
i542A/EW9Wcv+cUDS7X2NkKKq7BNI0JvgidYJYu4I/sQseBUJRHn1yzUmYwyVN5AgJ9G/exyjMi7
z1kZN/Lr1jPCwDpIwZM3kMnNDp4hDBmIwQ9g5Jr5QEn3xSBAzbLKG4INdf5BhkcuTlzrO1fFHSde
CtDYqkTUSn2DnWJrS/ajOu9n0iO02T5PM9VFMnoS8r+xbvwqvyHoP+W8NNfyZIfJcGSsnp6a6jGI
yV0T3339D77UgPiSEjnI2MWUWQHv0kqBds/JDmx6Tu/xq1CrbVJ5byrDcETidZ3jd5gH1FTu1dS7
laV5tH8AOyjuo12cGh6vCbqVUGolSY6d90TW7sFga0OeSEIA+8gM7/tOKi2KKggMuooqKjASluG8
KpYDpoUo69cNmadBZm/a2EaQAAdMZAvIQl8y7BSkf6W4Q+xvF5pZJ5ds6rZuePB4KmSDc9MxbaZo
Igtj5fJ7hdg1WBcaWvk09FkmDeclf1aVYOTUEGKA+Oph90CGFTvJfHHC7Luc4h0dUssgKPaj4xJl
NF1VPAxRgO5K75c0rPEPXeikExdopzA7gFGN8BlSO+70HJU56Vf5ZxK/dZmGIn5Ytyl/rQZ/D2KW
2Wl2+qQ9W967Z2wd/uIdI9ToqisTcp1q6KU+7Or5zUGhUToC6wVNmPVzNTjELGEZKCl5RY2aI7C2
crBBgHuSJXSg7Jmk2zTBEqP+yIBOCykQpC+4/kVk2bkXpBeuza/O2suoG3q+HzRESVam/HM4SiaF
/syB/d7pzmZRrZRY3Sj6ItG+quiOg57S4txKfOFoy1kxDrgcT4MIDnOcrQuSEWEpOrPizPmhjUdD
Nu4Nr6wrVH3DdtA8VDKx8s1vQuwRLUmq1LMdFOJJ49lXLNUX7UvC2zFP/ZrAnSJU9qR2LqmaXWuc
gCpvwoD9NZkvVlM8IREv43hn4/ie1OIxaqOLAC/L0R3J2JqOzvugU1ZqkR6U9GlIwUyVt4Y8Xjz0
5AcmkN8JaQ/VIitOBZePJLNxeDPzdmNUrEqhQtA82UEeOl4LBHdk6Ixwb9kFF9eEoFc7iSyVhrs3
LNMPZ1ZuBVxyQq1ZUmNOUVLabArzhKRqJILehcOuXXeNmA6tgCEVGe0pKNsNB3vEILh5gtexN1aR
vHMcf1uKsIL2ninJtmbEkIUJxJ5GvC08uhJ2UDM6UDldtiC9mv5rHr4pxvlwQntfZ/opNPEhV9bD
rFKTJa4yCVt3myMTozM9BCOTOrZFwrQ/3F5jzqKZA1UuzZFeapDQdpWlRc3kIGeOd0FxD+ZVaiO4
TlFQMnzwGboXXQPUWLai+bJ8SQO2NRgclPTQFYech3G2iYlMjlE2nMLuaIO9uo33YNS3RD9A4M7a
JgwIskUGuGLVGZL6XqW0kUc7RRugDUluqhTo9pDw6wmILKW9TiW1JLe2UsakDqnfcyIta3hhKsqW
ssRtpNLbMBSMPwDx424UwY/dI4I1WAPqdEXvOPpW7+hJdWTpHEVBxLKr7mRDT5EjVU15jayaQirr
TIwnxxD+Adr04KEgT8nVYw6iysKh2rehEUJfStNUKs/n0T18z0tSg10d3jQdHq0uOAdD+aRLj8gU
7SK+EoxuclMV0Cj5FfHfvezLjVKjOHW7HSGze9MKeixtKYEGAYhB+6KKnujBXZThBqnNDQ4dEGjB
kn6zezKPvZUy3mRxL+MTWG7pqxl+LQstMkB3MpAqrRLKn23HklyZbH7M0/wa6Yc24dthz0pxVlec
7VxglZSc5Hk4jc10nEDW1HnT9cEHJbzbEu/FkCQOQhNGHXdq5fa5FrO2T1KF+WyQQp97UiCnbaLn
WjaP4vEod25yoxGHEwNnT8GItY/CxrfYBBTuWprmzHQfqijWJUVqUULihTtVT4GA9PCmXfdY1IfW
FOuATx+zK4VMVE7o2dqjnxAIWohbq3+3hXKx62zPLVCw4qHS709dd52GU8T7RUP9rxHC3PVJyged
HZEVw1i+R/TdDq52sCI0TAWPvhKFMNeEgeV6tKyHJFgVEyiObJkuUPGY4ome4v0cIyykt9wYmnZV
KSPpsHjbONvX+asx3E2aN3g2ZDmuYT13jgz1QSxB46BX0+KJE9FKxFplG3OMB6unF5KteFma3s5S
SJtwIyVcWZkWbWrFzRcTi3NUI5FDApN7EQ+W7O+NR3z27nCbxuk5tMEJUJuxDCbdUcO2U/XDreqS
R7u13phKP1EQkcCvF6dkjj7DAmmsbt1rxuH5kZVZy+YzzmJw7eBSJrrfKRrd4R94/RHJP2Wl9s+o
oNg5OFr6NkfphnjXc1gbj/JhG9L5GFftW4al2au8dX7IG+MobG8TemfD8vbOuO0GWlRnQhLcNUpo
8rGjn6G8hyL+BCXdTe20qyz1wazVU4HJ9U214SLU8AALRZzrT186RDJ3eF3qtRscoHD8rH92HTDv
Hg53iA8j1cTNhOokIERIzN5awPxu82R+iYlD+CYhdiYL1PVG0DLISJxlnXirdXQZJAralQ8rbVNB
6QXBOnJeyuStRmOES02WZ/yCxxxNfVmmKUs6uimWkWG+jjyHKvC7ZWUfmTVfJX426aOP5ngtChTQ
dYh8mDnMlJrG+jVlM4zreTs2ypGzETaHkIx+kCje75wDlYH1IRzOWUNcyl7Nip1Lq7xQgyfHK38y
xscSpbKcL0zSYOvg2rtc1nR0uXQLTQTUjsmRaqLaa2T0bmg6y+L5Yscwl3hBo+ilKpNLJcabYp3L
vEDLGK45QiYEYnHClkG2+XFoK/YS7mJOGyQ9gtpdtPYygXhhT6MavF1rwAdWFX1rU4dcNN4M02s/
McwFgiIjauYrSzkVOdHpXkkWg/4Q9i95aG9M+81E81PW6PK9dp0jBktJBg/q7JR0Jln8MRLdMnid
p3PKodVEfWKzPkJaI0bZ8OW02lYPXmusvlaioxjlXjcmRi4/zNgTtkFyq5traP8KNNR+0coRHCD0
FzWN/CjVSTOfrpYBqAo4W8sVqQvX2mCsBAXrVoxmt/UeU3b7CiVlPlYUkKOoxNeQPAXYDnSlumR2
c43m9iOMKHBHA2e39hrDHS1MC4Q+qyE4j2HO6pku00FF1Fmt8awPZnsoOwrP3zSzXUVpuxoTllhL
P3jptOEcCUwlQ4VUcrs+S4rgep7B2tZxSQ2rcV6fgDjivZwyRFZtMnwdIY3GgoYsj6jUIovWuUdf
PQc2ldtXac5D6I7rIMU7k2noG5D3nAyN6XApYxbc7pJ0+QZRZcKb2nuwfY+EOXjKm4BqdT5aZJcO
qi973tTQGO74GWfJdjaviUMuceDjWrXpcKLHyMIN2w3ksL+lvD5NMCE8CVlenrySvvLp28se4xTH
5XDlx0E11iM12jn0ZMJ8Iid4u0Z3i77BGt1lngDFBdjp8G7ntrGF2MzVu9XL8HsOcD0HYOvdLgjN
bztfQbhiESutE0wrhkfAirzCCQlwVhNE25XMzABF1nS1AcJNRrDmLjiEpxnldi3HfTKArJ7A5J6z
zYDItfiSir7iCYQI3Yoo5+M0vzsG0hRqzlMAXtnEhDfKQnesA3sWVKM6pR9DfYRALyISO7CeggpS
omSFXvnEhuUopZHh5VLurJ2qCCSADrSmhzEjCGPTAKQwZiua+ChNSKXi4b91as7vaZ7/qNSQphNB
RxaW/k/g6P9k0E1Wr5eWXdvkPP5S6v0wTtiq9J3nzctTBOeKTWyT94AIvbapVpZt7WpWOIXqQo0D
NPURvNTFa0PeN7+CvxDYDQMMlNISQ2NgqVuDqrzAEsshhoahui0DYSlz59WrTUyo5Uo3eC1RbsWg
Dm15hRk4yNT1jAZsBNqy3n3RqmcrBE/LfsbopSDapk3vmiaopCFYOgGJ1N8pQCw6zU9IICuoOM3q
59b9EqXhtwJ9lY1l696wOttmsOIQbIWEQSUNAMjEZkppQm0v/vu+/lFtJ++rgaGC5gt65Mx/Kir+
576ajhLZ8PNYBCxED2q2GQY8+tFPqD4L6d5w22O+7aZHWugdiUaHeD05jpNLFoJTbFLxl+RY/f/7
og3URjpSf4Mgtd/iajnQ05A4O9bJmPKtlYlNDSJrkjb4oSr7CRU9myzrgF7qK3cKyZlctZwCOSqb
3p09m6gUDHje1fxbX8EfkbbyTpkarTUkz+DG1H67sHjW4pJl1TpVYK9MaA2HzlF1VyCfbb1TsTbI
oEFTuj8GcrJQoXcc+f/ydf0RhqLhG7VN3gP6SlT+FzHn/3xdoQd9MVVNhSByD2raMYziPxT11SFY
H/9jXt16tJsVTcJhyfA73sbMYs88VSgtXbR90d+u6HfvvS6viGxI8gSIoLH13+Sjeu6FSaIluIsq
uRuh7burHKHKGIk8lA64yET7hLnLxF8COOT9/pct97cP/i33Rhn6qsurtDq7/Q1vopL+GM7q77Ww
vyeD8ffjS/dcTVd5KIn5+PcdN50+M8F7irMlDgJ2ujt1CofLx8S8x8GWlTsR2xmNJrxKshnM16DC
B+/P6l9KQo0/ZLoa74KuI6kxHV2Wxfz7OtrQCGwrpQu3a+adRk6Hzrhux0zo4j4IFaD1fUZVXpT1
hpikZa6l62H4jlAoROwROux7kl4z/TkPdhrS6RQ8r0/vXbFnFgEYf05a31W+J0XgnAEvhV7T5e+b
v2tRHCYnXU3sm//9NOu/Z6HpNuuOazmEl2uerZryaf+fpzmYBYMeOSinCftB071F2jFDzZ+9EImM
a51uQQIEx+auxdgoKmyAqK0w+W8qSUFLLTuNCDJ4A6MWQ+M8XeKInW0+E7c+x8VWIlX0uIDUStFh
tfrL1f/xLsqr93RUvTrZcbwD/776GLzTHcu2O825sjVJGNbIQQjLA3qagBXATKDLX3AMrRJFLL3p
wZymtTOtbAOzSfiVYVarWol27yqYEAt1wRyjuYS8mWYAJKCeKn/MxszPur9c+R+Pkq3CCuikEGu0
mdGh+u8LT9j1cCcpHYGPXzlCw7x6+3uW+x/rwj8fYhuepdnoYqzflkvmrjkMgqA7De01Q/+pg1Th
gAepQbqiJr960D1gKomi//f3gviO6//XysBK7ahYP8nzk2Fhvy2SVCdHRjvN1ikCM9XCVQppFNsy
SUkvPlGZVfoxacaPAfdNmQHUKLwSKF1TxnG2wk8hlLXnHDOmImT5bv4sPdxKdZPwrLTUN+WzC8yd
wq57nd9BcxocOrv4F69Q7L5EHjWWgLQtTIURrUN4jBCLS+tVJocJSjFMb6EcS1hLp/WVgCEP2K/h
lIcQ8ZCQ/VhiNwmyveRaDdwLRRcd0onYKRby2dEger5V85om9slNvlzkjNns0v34MEzewpq/bQcG
AEPBfB7AWtL5NmUvJRS7CbMrDJiMj8a6B7hSbFMAm7MlOBbl9PS+gwWaSKIjpBLt9A3Osej5v0bn
LfSKOEp8HToVmplwF1qKA+Rq9j+J9djzklXYf3gXHz2yfFSB2BqFh4NyfO3lb26sUplpbpRh9k1H
/UEAs01pLE8DZa3W39FAAel7pNwGXJa52LmKd0zDZ2NgOgWdAHvivBYbGqLTgxr2q0R0MJIWfmLG
TwYS2PlFPIlTbH9EVrDyUGLp9EfB+09KczYOrGHSdT4JDn4uLHIwb9psfjXSYkHUw0YzbESf9TbD
kRWxdSOceTIinZaXbhURB9NPYufhuHPxZnYcWfKsIf4uR3gFlehOHdYBlBSP0Jj1mK6ZIVdVCv2S
PI7kD2nUJ8sYBh7xKWYxa8QqznuO9yAVefqtJgRlV2JX5CbdQ0SxQ8vacQxIcqv0S5CTUFce3YxA
qSp+DDsWguIctPmmy78KvDJJkq4UJ1wP5b5E7RBob4jtWriwPt3b6O1q6Wq9NSUD8ORHYwg3yTPW
XmixD4SKZY5hRX9yoy8dAUOZrCSJa9/NBHcoMoORnsIA4aQX5JsUp6iMtsA6v+LhCZ2dGphYMq+U
/i4oKeOVsq0H8Mq4P6KKpCkmqigyIEDqFYGePgCNBIArNKzEZw8guOgOtXdDDdp7FnCUtVQ1jJcn
fOCI61MYgLI+KwiITAxw5j0jE7E151WdPar4yq3UWDmUzMqqHCFehPlt8L1RRyNzA+AsMB1B+6bW
cNSwZ3Jgy8ozJeouosV7enHoTwEHNihOm5oeBgTYW92U9Ptpfb0fw4qQ0eG5n+t3TiEPiSTHXITy
yT71dO6Zi7sVy0h7A8JamsBnXR09NtQDGyArTnUepuBo4zWcIZD9trjF+o8SI/trMNx5W4xFkZTQ
xZid1Q2Y1cThlxYWD43LP61mxq11HgrtjqLbM2XcjKWTxsRA25M5EBRgnWiXJSrp163GSXegIcd8
JMKCh2HEKhtstJ7vWpSk27yPyiYc823jtVfT89ki4aXS/mdCuJFYZyCwJh2XiIuH44QU10YKoxSP
qUL+9ijJXYoEol+SiqlRO5gZbQkmvs6U7APs0gH6+wJKnMD1lJe9lM7lBgzPetWTh4CzcFaSJoJ8
M+vwQebo13EFNq13NSb9FpXGeogpKPfGRaJjtqJXuKP7LUJFK/BDmal91sqXEqtLTcRK6VHG2k2o
D4/cJ+DxjTLjNml/mbk0oUHCIkounGIT2+GHkWt+VfkTyQakFHhi3MosC/TJK9hQ0csoImxqxbSx
gg9rouI4vcjglhAzUBsBCPFmWuIRhiLBXSwyAD6PwCs0PBOJ4JbMMMDRjYg/RWhOAU+HHADb600w
LpGOg61fWaRKze/OHhV3WHT5q6OoaJtYv6Ls2Sat0EBPVcgY4M8EJ86MXSMgAmYI+eAyoH5CnlU5
losMLS8eV1SkU589aY61ttPgWZnuE8It9wN8WcM8XPzQGrujoHupx/SPxW82QY7NyCGt8Q65/IMD
5dLFXCVeGLMxnw2R7WzamkUvnm1sUxIns8mJCjXi7etoN7snT+0O4ZxQMJsQNdHuwo44mtCAh1Op
xlNQXlZbVVMOesY339ibSX+2EIM4M00ZnC+aJFkTG+FUyXXGi928O9GIKKDecC7GcrRWA0BICuxj
JNypReaCJDEBdBQbHbxWorPpFmUmliEuTwsMp7PXZnFx5nNAyWdLuhsJM16+FfnbBG2icdxCd1Hg
NEG+lKKAyOf4mMBVuuYnzublgMspSYud1l86XIhFCFhEj5XRPAvb+eV4+4a8psMI4au7oFEI1Xi6
ZsLh1YhI+jdlRzUXZa/C+tJR1pp5S4mLu9NwPWJZxszhoEtHHzKSM8VKkjcsLra+bg9JrxKHEqxF
+BPO30qPF+eZ93oCZ82ELHQ9G0aCQI4mUVICAtyaCT3C3KeL6Ma7JhpGxmf0Hf/U4ADEz51J4s5b
0MLA9iztw15gFkx68H/GR1ydqwH0IvTclevAV8/rHvwoxwNXI2oT3sFRtl1Cfk21hz5XzS0VE4Ht
g94A2kcsudMSqhx/skO1YeC3l8SPA84zJFwuwnc6wfM7MZEBO+NnCCMsAGx5OFmvVvU2mTelwjO/
buJP0iDt0/gwfGtvCuvGuHF+jBfzNXl2FMaGhT0sWtRNtIosQn3toD5rVucGc8JX6JEGsnAPwDDz
hSAQbVjb5k4bt636SRYVEHzqdLuGq22w6niSzTGpge2tazghlPXQNo/uNqvPM+E9Gr8sHZHDk3YW
qdLJa0U1EWndqei8Y0lmzn/PnH80F7FsyOOojr1SJ0HK/u0soFZx5JV1bZ0cut1rDr3pvB9ndJTG
PvD2VfqZu19Ajf/9qX8cn/hQV6e6BxqD4IffMbF+zlqzjgyTQC6KYQjipeLLm08x+aQ6u63h8u3V
fzl1W3/M9fJDYf9N5nqJHP02XIdlrvecKRiunZ3IscyYyQo+ehp3BsdOlYpLYie1a2Qc5/6QFCet
XJvuDmNIqegbXH4o8RAda/XKjLE4twzYVgN67ECZoh93CTZ0sPmobNO/kv5G57Ed3ivOtDTftj2k
PIFhtYBDjb/BSQ4yl6Jv1+Z4INqNJ49YQmc/ya28DB7kEjkNxk72X/73nTf+QAXkXfA41hiqS1y4
+ltAbNdAE3A+RmUGo2AabzVJDSyHffmjFVcpECXur0BLPFrpmcbGQXl3rPsw3h1rPqfzZZgJ/Z7e
XDv28xOicVBWbe2i6tDRPwUkwnawihTNt5H9LupbN2e7fipI8jfRjY3buEk/NE1ZK+7fqhL/3weZ
gkn+bhgUVNIU/302HKPQ6fW5sk4MpHmB+oV2CHV4TtsdgZs5OPDo1xiE//t2/lOO8NuJTVd5ijWd
Lhpy0X/7VA28qhZ9ye2MrV20a7QaUVmz6FEvJDj1Cb6dMLhDXpKS0Lhvf/n0P87DHIZVE2mZBQ5h
UwH/779zm0aj4rKFnSKTGHzUj+oZ+YrPhIkWXIPPfqKll2wFd2Eor3gWG2VnEyNZBNH6v69ElyDO
H/fBBW6ybJokiJz795WUsaunaiDM02BBQdLtWv/k8z1iqijlBsKOaXJwEaylOgmIdnpoM6J8hp1o
P1FJzpLOMqJj7NDDkr5IxkrjhfrLNf4/AK1uWHRdGBY59kBS/75Gi/zDGgGLeXKvCHBJu2oh6gje
zBEfZofBQC1qn9inpTGs9UjLOyKPhNqah+eB6AUOY2X6/N/X5P0/r6MOaKzLjGiiQH9fCQlhcQt1
aonQI9XL1R9KsiQmATnc4W2cKaxAAKDP4UpEnx2cJ7LHsoe6wLyqNG8O+RIuJyiZE06HeDz+CuRx
ltJFDxwggoKidBiW3ktdlOOE0XPgz0+58Rl5mxT1k/WQVUiOsLNEsCdZ8EFNYdS/jbB4X9r0GQoy
vKxPlVZxtJv5BW0PyRAwS/29hPCph0sMvI8DY6kFOhKN9xySI7sQXhPrL7PyhrovbdgPIc7d2wzn
45xlHC99w4sMTekEV5gS8lmZjEUDBlVSQqpn2SGdEbPn6f/H2Zn1NK6tW/QXWfJy71cSpyMJhNAE
XiygwH3f+9ffsbjS1S6qVEj3nMezzyaJ7eWvmXNMaF8kz4yEd2rMzJ58tkYoJwF4diRyiCXmIVn4
uLZX0dz3youCyji/LZGo0NT++zIZX0PK7/c3z5djWoYmx37fnrQ2tQzFqIR+QI4euhslv/Ft4zpt
PbM4BGQoIYvuY75HdGtxxXpUXhAdVz2Aa98CBOJzJEzPvNYKXHIJGHcHpa2dX2DhYm56MyjMI+Wx
cXlMQv89JCl+nln6i7sI0E0i3R1IuasPWtOrMFoV/qG2X4LmowtpfTULALbC1bcZlpJ2AWZY4OUP
GSYMDfZ9xjwunVlyOxrI5NV7I41XWXyKnjq4W4Z/7N12YVjptvYfeDOq/WuEaJOIHG8stwKhIe24
hLo0lFQD8WVdcDfr9dI8jgOiO7ReJWuFxLkM6WNukJqToQCyoaA8RNFjSryAaFpQrPpWsghp00Xz
WitPkTosZqRcX0AhvVzUWBY642jQwMXmQUO9ZaNm6VsC4nyGxXW/GSqxyhgaq9kGLPJVT+tkJ+5V
o9zpco4F3AL0FXeQc0oqopDva1Siwz51X2IYR3YNOpUaOs2BcGNteBcdmIXG95qef9V80fJLAAHN
oRvRR54GDWJFXRJoMIBHIsdWzlXY5kx4MhWsxEDbqnJr0kKV4HWhK5nDA+kS5KCBCp9uXX/lxBaC
drRngQq8bOkyEx2Ud/m9Cr1l3lvvIhUONZaSXkVrG5XFotPHGymvVKUrKn20tHe4/p4T35c5TzcA
Axyj14A3ep9CMg0OSYFnjJSU+FX0yNubtVqo+2GOVr6frKqxvM1pdwvGZ0BKkX27KyKlx44SxMNr
nOgrFHVuv0zhpaQLHXSLAZ/Xax+tFLfSemSHDL21XuBKYRiR9bTY67Bd+fbGateu73FzYaVVQVL0
IdviiEU4WaOuCduVxzovdyS5d/0hPguz0b2gKD5AzCH5TDcOCVQ5EkBZ8Cs+Jc+7m2PXkCwaoXqh
ZqwNboQGCb5ibhKkdjFLM7BZSwGboNeYiBlPY9Xthypf9ugyhnC6VqAJxdzWAqqOC7AtqNwNSdHH
qc03umjuS4BQ3SPKPvaCNAs1qTShKby6ILMbOfJoim2CuDOZTrqJMqe3fMJelYMgfGbqT0GwkSBc
UdavCUwBa8ANFCogTFHnAi7k+TYYxmUw6kT5KKMVI0o5AaVXQSpXN7cAYNT4NqpeRPvZwgxWivpK
dIkXTxyGIMiadJ+z9PB1/UbNEVnRApWDMlxlzgAtNP2FpHRdBNmxL/rjYFZPSL+WxYRobmzB6Y2P
tQntpaCIU0CIT0OO1rjY9YBqwCgxHSwDVOJueO2Mn0lMg0exqyfKAlUqA0asKUwApi8ePsxVILGu
UqwopL4i4sKQSOx6OM3pGpPaLh8bQlDwNEzHifA61ClzQLZ8ASy4ZEjhMs0VwVM/a3cO81ergKY2
DfRm2b2NPN1HqxLT0CcB1ufY71GsDYbnQ1yQARxTs8UtDPi32GlTfqwB88QzFDX+p4YxWYFMFWeA
hG6NyjZkZCDvISJgNMpntQS+6cY3CmuIrHnWo5FavfJq6V2qs3cpb9C7lwQpr20EqA9cGsh+mXUS
CP3uJu+1ei23kHg7Lo4MROnYU6Uvmbiv2I85LCcDJAMITStp/HBw6ev9MTcUAIpE+8CdyrPCs+Jx
LVg1p0+4HKf5GNnVoSehcELJxwsznguvGOm0xcrOItTbHXCls+O+2T2inOMcB/usncCWLdHDLltc
Imp0Vij/K22f0NWmD9N07JizNjbEGNzeUOmQeiCa0iW3yi2cd2hTtKaIlLJ2lZF3IpDSW+3JNYt1
6Q+Md0PgV8kyaY09yMqEF7kAj0oHDdRHV38KybRl4/jHG9Mk8J3gSNfgv79XW5HPrdpMln7A1F4D
w0LeYsYTUutzMb9MBOKE3AH0f9cO51qLjciZZs4UUJ6KweyPlxjjjJJxXYbbihEprFZDg72QXCaj
Z5J2Z/aPJsaWmIE9qqhWGW81MXhlD6E1NVfhvB18dBT6iVC7hcsQKe2NJSUVOigEW7pgPsrnuivy
glGZzR382hXY+wwX+bSzqJRwn1bqsWVy7MCFSOcLL8fM6TwFc4qBLRrfi0R+DuK+lnPGyN+Xlzw0
vSnqNvRR+0SLGQOq/lUtswe7l4ZnymRm9e/K5G/1Iz8yr2NEB/I/v//KJRGlqu+r1CUs9sHSEHm5
wV9HthGgl/O//5b4W7vB5bSgjTGcs41vs4LaNMKyrHv90GGW65SnDElYeovZcawxSzRekcsdULZR
0f2AI5dvu5AyAhf/Dx9Efqvv9xZJdUJulE3xv3u0/6xf8zmxyzYgd8OMipVGsLuEhafi7KBUjxId
CfJ93tzZjr7u4maTutMiBJL1w4dQ/3KHkw/ML+GwsiPl5ds2UvWxBWoSHuSyPCFGKJs8q4yw5b5N
tD4m50mwmFDmxwKIO9ZtYyqBcJayPG0xwzQMjFQ0ybLMdxqNeno46wUCMwOaVPQSGQdqjoWCuWNC
Q058iF47VxrxHKxpteiYxZ8l3KPB7s8igqpcwkmPbEmZRcJRrltqg1G9S6ZDNEh56l6W23IV3fqw
TsyV3TdngyMogK8TDtltadZrplPwhBUpbDQesLlO2B8rc0Y4uqvtIyBjLwRdI/MmMt6YjBzJccNP
Z0C4UTnTcFvyWjCIRk5Aa+UPEqAf+9YWVj/R162DAzPepPFtqHzE/P/Ywjka9DKsjcnDOcmqY54H
3sQDGFHxTjkIm4SE5/xDRhn5MsWAlMA7i1NcPrM/XMy/3FE6mayCfDPNVEm7/f05ahWzZFWuaoex
xp8ZPti0hdTzJYNvE/xkx8aEHLBAJ2deoTA0z3H/Q4+h/eXpMkxDhjA6JLMgkvn9I9ijaQSQS/SD
vBlc52OKxckwSzkfXwT5udVqotYKdksSLU75RSPfGcyJ9HefPV+MXNkFsN6EzLGQwlqyGzi6NIqs
OvzB5U6sf3gCTNkwf3sMSbmjmVbp+l3xfZYUFbnVpV0EFSK/hZLUMrB2mQD1l6S8jZQ9+GHiQQzU
jbn9AbZiCgAg0/D4erHOSQmJC+eKccS5Km0qEecehxhIgwSfX8gYAT9nl69UHUtzT7pI9yty7qIU
gyTNQMargRvm2qrstV35V+C8lvCERfPiVGxgnvuYagfZOu9s5oyLHnih0wWbKnpzETGG9mIyYXnD
cvrhLvrLD2KRG2poTPDQDqjfToSmFkQvzb446D2Et/0gWWxCfYomRD5XtVHitt21DlRu3vP//tNf
6rJv1wLJgmqSkcd00/qa+/3nSLT8csRYNYlDpPFk2sis4aKF4zq/sdr2pohisiUhaTWVpzJEGBkw
JgxmJP+wkSsn6utwThcOMScGLsOS0Ta/UHSxO2dVMUIo4IroCI51hyQSkJDVdWsom2lyQIPeZsz+
KpHsnEa/Gyhq//3V/qJfE6iGkA6R/6rrf8xIenSvs4jr8ZDZ084Im5Wh7JGt2+G+LxDbsf8QVKEs
wFL8TF8A3KT7YWAt/lRmYEc3BaIQtHQ8od8eTrAKeRTm0XBwxP3AnqeHgj4gnyV+SFJFoxRsNQne
S/yUOhiilc+r0InvGmTyMn+h+ElPp8mB2u/XW34g4//C0+SB9p/rPel1r6hlMBwMgsViFAfZ/CAC
iJnA6YH7wIBXq4vI4cWkLMAoq+CmuiwxDAuCphQhPZlcYUaXiD+DTbbqjxkeG45ly8Hznf9we3Im
/OXzYo6zZDmIEtH89nkLxlL4Gcz+0I7FMg2KldP3WxC0WnY9MvKf2FiaNfu35EDU8irJK7DcyJ2x
WRb8UxHUUiP/BX0pje9ndd80L0zdNyb+eBkK1+TveArrxx7FbDcGWx9r4pwAEFA/Z5/jAUGMbzfe
RAgFeto05AyALu+k96X/YY5IVRttL4MA7IbtDgsaoh4wlLYawU5CHJUEJL2+z1uDXAF4x2I9ZZ8p
EG53xH99RkoDyH0c2O4DHicuZYVeX2pA9K7apn3p5QTSd/0+B/nIU4T+JLWlOD2Je9Sf2AGxQDhq
em2FTBjMXYbDt7FgkkWExAARoGJHmt3X26GCwlep1y3xK+U9OYhLOGifNomCI1uHvAKQjULa/JjS
T0RCoL/2GNjxeVF2kv4tGBCCKyXDyEEU5M7Hzl0kdcSKg2AOA/lxaKwV/p0G0+vMxyLni5uaN76N
NjGLDxY3iyJ/Svby9Bma8zCOTBv6o6rbiwJnaJUhLJTdJAxH1sAMGf2pZmHtbFXWSEwclH5Dzt+V
Wkw3ybCvAUp38WfPjMLl8I5p8Vo+bR2xJkVOMYvuyIbGOnPYesXkejziy4Kdfj++mJ+tfsq4UlHH
lbN3JaNIQIUBm9fedDcjkLNUrOsQ38ci6QgVMdKVauVUFeYqf9PYRo6alzQPEZt5xBfauSm571yc
f0q31THoaGeZ0uPPd2hHwbCv0u7COtNXrDNpvDTzPojcxQT2vDkqFoYRtldguhZhsYI4L1iJtEg3
CPJuNy0xmnwrP7yFIQAIx6i2vvNWOHi8TQiWJ43ns3qCMryYkcAjBZ5aB8vcRwGWpnomlS+bfg39
bUENaDXMNrmWE2RbP1Q82b+5xplha44AApTPImemitoiA3dldKfZzqB5v8+NvuIPDZhzwXZltM/Z
OK71qV4VRJs2+5L3YUs5mGWdNyf1WmC1SFhLgtRVAatJhTI+13BiUB4FT65eAzINPftlljfurO9k
01aEFIZKg+PNY83gzGfFwXograk5Rvi3xuBkxu0+WocovEftrlrIf5VfU+9cZSGQFeYOKCY1nbQ1
aSiBR1HuDbTATuBQyeub2RoOoepvc4N7Rl+5061t1Huy5Ncj7C5SbtYWSLfaileIN5byzsog+Q94
dJg3ahIIW+7VAKsT+GQVPjnYID37VcwrLCgFv4jvbtOKpwQvZzMAZlExEfM0J7mz9iuCjszzMOke
nhk9vMbYZ1qYMnQvLY8VC0ATLYQY3khgr1mYBTULzNHDurYIGBTI+ase2QhG7GdIfkH8TDZhVT3V
BEAjTFiFAvsve6oJM8bIa9hMiKM6wtS6q4Hiq/4urt5F/9aNZ0XkhF74aMvYQhRAyzHkp5vYYoCI
8ShAXjSUt1r6DuJX8lyiloip+N3ot6596DjV8xbJTfBpOTdxTxYKTAESnS0GsITnGN3ZRL0VMalQ
ETlZCKa0/CXidMuarx5E7irhb/InGp4ryKzwb7AC36Ttu/AfIz4WOCTAHPYakIPXQEBxd5ParOwR
5rJhPmizcTOH3YZIu8whbBZfZS7LM2bgfN7MhdjdohjaCpPBeMN5xO5nVudFH5LtCLI2PY/VMVEY
AKN4ibNmO3DdRfVhzdFtnyClt092Y27i4FekxhzGHD+hBh/iLNR+PZtHF39uxvMyuIlMDAj93GNZ
gFUiTwl4eZQ8bw40os/m8kOiSLjvIt6YstUo8bnHzwUfxho+pI1JKY+uPl0H4XREZJbUG/4iowAd
t58xMZZeDhWv4nCpBM2WiErbZPrcP0rdr4skhCNP3vYyMMEkHthmPyCjI8jJNBiv2/oBNzBPAOOi
ToJl0ZPdCAN5kjg5ZHXiXQC8ioQQIn2uv/akIykTIznudMNnC1C4GGMtyA2nkCk174mAqDt127e7
VQvwF5HyqDxGpL/0vCZJRWv4CbIZCp2LWISy1KaL81XiU+ZL3eA+bXttHcfqXcA/M2FMzKh23OA1
tmtPwwVpuzzYjbqbtPE2w/3nh8B9LBM/7FMfry2+l643X+FaunAWZHmw54BnQ5Uvg7dkisoPheJf
awxbNdHPapqsFH+viQh7ynN7qHt8kiiuahrmYBEaSBOrnUKW8zgt/ZvQxQhf3QWmQJ+G9gctKbKn
Pnn8f3wWlz4SXQVKa3rH3z+L6EahdLiCiTswroydgdChYMjH1urWJdYWmPCVE72k6XhrGG9j66xs
TtCy0q6hLlk/eJCsv1SvNs2tbgluEbmv/v3DxKqeBF/5w6qB9lB5MfL43KnUSTN5QcuROAIlZojv
TTOybu6g9iZGvOTXLl73K110GyI7vSKcPQqqQi4VMwCkXOKCpQGpV2naLZu02pto2W0wAGawRfDv
DVA0y+aIvXOvKsEGhEajvUPM8BT9Oe1JnsL+NU/GL0wynW0v+/lQdm9Zo4OvrCUSXQbzjVAMshaz
LftC66Nzi5coVFfyZu3RdmLQTLDSQaAUCcm/Dc++RqeHNIjkD6J5sFn+cFn/bNKFbcsdN8Iu9M7u
t8s66nmU+4nWHyZgNM0AkAydIFHZXkTGiNk/iKFE5kruCVL5iJufhZMwVcaHD0H+w8Dgb/nJchPJ
8I//mPr3naReBCOfB2s4MB/X/MhY8fuvdUQoeS/PxJXCNkYvYc6K91rmZsWf9UgMKLCTQEGmUrC2
MzBn080kKNNyFyBvcdGZufAeme2P3m83GSK/ZJ864oW3QaxFuE2L4NEnqsBn3zXpMCvghgzsVX78
eojt/2wZbAfyLY+zy0zE+jZBRqKYJ33HFmnQ7i0GfAbBajUfr0M9LaQOCz2+W1wSQLMNuz1wmZo4
8IyhGq77j84EH4NQedISj5QMA3vgpKzG+C7cRvRw0wOaCcbK/E4C162/zO5aaR8hcpEDygVP3QaP
tmSa+OVKZXwc1AFnfUPbvE/kWRm8wi8jwapuSk8o1ho9nybNzN3eVN4BCCqsO4gE9mkZRl4khOMO
0EWSfj9Mp9aPie5gSkPGiSIBFVfWuFO4ACRFfw15EhbCgfXk5N0W1XpGYNwDr3yfxVHqpKuO8f/4
KFXRXXgYqmjjuGAZwFZkt9iXmV+/ha7uKQSOlKQjCF5epeM+9cL32MtQ0x2r+qLb5kLrNnMwXOWo
RMloIRrw0aaa7SiPyVIZDOLFBPzoox3clVRkfrRQ4G63GrCoUuwt3ii5xFiTrcSjjSw07YNlCtSu
cHdd9qC7yrrmoAVVTjZgBGBLXAn7KZvGNSM4KIM8/IDo2XnwXdPxgfCBOdka7UXNM2pVti3BuJoa
nT9yaUgt4g3iEE731N0OHQLSfmdPbNAOGVFySs4oWgGplqxIal788Mj/xcGJrsew0EyZuq0xdv79
9MwzhJUZnLRDwQYho9o2xLObqFcqYcMEKgFnqFgZG944rRJkoto8e7OVH2fKCBdVB9b7+07fQUQA
qfpemcrGdw6hVE+eyDbclqm2hXJTCpqCjyyeCDuEL7CKmKOMmDEYc1/1Q+mpc3ZjkJuqqNVV0Y+e
k+CVzp6JgIK1duMq8yPQvBYOuIz5ilDgGMF9oWLYDqe3OAZHoY17m3wRGqsp3osyXA9T6lktuWPY
ek0Q2fR6uSUbLJuU1ALUEK+TVcDojKAxE1grzW0378Zp2OBOWRVQLmoiQsv0rmAtT0vnqqS3IxvE
KUQodm+pS4hlmkRY5etM/RRo3qxDR7VvOIDK78YBt4kDqp+qPg4oRsAH1nive8tB9RJSmW5M4pZr
GPcBQVhlCeYAXQiRtEsZytFYoOWtlcqmVrsxUjIMuk2Ee4pSBRsWj3eHgYHxGwsKxMYLGY8Envys
9Nym9lVO5Vcp9CMU7z5sNrVfVe5KJwGt8NdZreDkfktQEbsOnR7X0cBLn44vaXIZ6Z5HWQNKdB7y
0XzcaOX9UL7YMQ6Zxr5S+DV8BtRlh8mU/5tiggORulfmFCYh65FrPoakbAz2L0d59jHtOuq0nGIS
CU1li0pxWZv27b/v4b8dpS7jK1VKs5AbfV8T6XMagBmf20OD9gKTyhWAtrjp99D+2N9Oqwb8bYrj
xL6zkBA1CdADthNO9x4pZ2yikpuuP/TmHsIILhFeNkOjbotE48S9aaJsJ1wCncLXuvmIx4dW/gpZ
7SVauBnGC+C8PrwU8bRigSsIlHDQUIajDBwcbtqDBoaZyz+m0ZI3L7D7e23EnexoX0MgEUaeyR44
hUc3sONBZ6OUASZAuBeQ9ABTh/Dm/v1rfSlBv83WWG8xhMeDZRhUTr8/8GreBZYWCX4tkw00KZA2
DLes5rbpMYZSPtHY9hpofHNlDpdwfMr3dEY6tCKCzB+TskXj/exA7qpysGdfZIy4hSjUrdjaXo0B
M32GTL1y6nihjowPzeGY6LtOO2vjVsMIr/N+0FlRFiEXoXwNO1IHKKfxgeOJmhtCDqxzGt0bbeeV
cBsV+6yRHD/rAJp4ckIB4DA+Ji1BJAWy1GFnYcYL4RB0arWgRZZSVAM4zyB90hW4B44Wu8Ww7XvB
iN0m7TaB+9BWKHl0dZcV6U7PkZjDU6vQcaqRc2Xm6tHNP4oJSZb9BpSgtMmSrNepdfStaFFm0zpG
494NIa6Qi45aRE4byRj74VJ9yZP/uFSIDi2WeZi9vxx1/xmDoieIlClWYWsmsCvm6VKyndIkrtMp
Do4JBYBjS+ZcW2OwKktloxsjXVUCDNdfOoQBJbZ5UwZ3IflBbhvuXdQ6Cu1RkN4OSPDwhHGzV7js
aVTpG2n3URswWWGKE6Bs8MVxChl+UQBXTKR84nJGYkgneGUBuZUKIxHCXW+7MlzhwcusNUlhpIEv
Og4ILbso0/1c9VtdJdyBxV5pEVzTbOsBpkNJls70JGc2vNhD4mE6EOI6bzct/KE7+Hr4v/+GjLIc
TdcQY2vW9/dbNHRq3+vNoXIxh4v0fUKXhLRtKn0qxfo8F81XDAjBPhvQ0k+hFKYza4z6Q0rkdxA9
qrziQly9Y6mvSAgASuw5QXfOaCUw6Hfqs7gh5zgyh00hptNA2hHBINJp0wOP+PfDq/8FDIC2G9AC
o3F2Bu53H35Q+qyE5rg7JBSCNDtKbsI1dIloQneoMxcIm1e7j72aKDJi1KiWxvBV46ubQwyaVWPO
9C6bC9ckL7MgbaWCyls81lPsYc26LidrlZg+WsUIGeMyiLi/bN6z5Fhyx9ficQRfDDZ4YARRm/wA
QtshgSaWagBPvk+pezTQNXlfrR2HGQzr85rMawZtDs77GHVOoNsQIdbIN0L9xu38bRR9RjiDLUxd
YYFsZlHlmQyAYZa8bKEPzhGM3m7yJi1bBypVRoOfR3jSXwycvkBwZTG/dk6d32/kIKynM0my/iAU
EP6U/8PQ4pNpbvmxMJxwGkU7ojvWM3YRh7HBPOP8EGdRFMtOLzl04cljGB5q40t96vOcpFDU7Gmd
SNtZq6OXSfE4ouBsY3xfb6lj7XqbN65xktnwrgENszqARh0wd8Oe/zVFyFWQdsbcWaRH9ahLpczC
RyE4WcQem48av0YamOj9eLIfCLSUeZp6RlKnE1NzL/xZQiZuAFnxMxI6kFFSEWMpH1nFOqE/rdyP
eHjl4INnGQbscMDq+W9jGTw5fnBt1BdIVfcFxB5gbcGdCttsZDw1cn/KvbnNXf6ctNsvRQ7eABuR
Dm6Z57ixbgT03QiXsGusQ7VdgnGl/KGicm97Ym3qEF28+TFKfxHSeAs9tsIPOFT9FfgsQlqzvIAe
ppGlLjZWipxBiU7sNnDb8hFcztfRZbEF9LHh67cUEPL8bSEdyeg8pfmwq1spAKM/MxyMA9xdxGbA
PQcJk4GR6xgeRStXu3ylPpGNEa/84rNi7OsrJYU7ZR5iIDkFxNBlJ5+aqD238Lm9lFWrPA3k8mXS
YuwGV3mZgoxSF1HA8cpIOjXNOz076lW0ZE4FYKdNa1SP5LQ0yxqNa2AheHlvWtDc4Z0xf2gtATPE
nJWfBcI4M/5UXOvaIZiBXEJlaWpYg5Gwg+4e8vuJIV7NLLoKyg2OLy9JV356J4nA7uB4aojhDN8S
HuQ6PCYVktVjWDheOj429pMVKQvbeQ+tl0rsi4xu4s4eQAvq2c6GbkuhO7hLSxDolj/zep6pKQZ6
LwbXc0X21QUGvqfhhW6GYgW6ZVEEL1VZ33eSoVd+wGXsE9gZIzS+cV+huh87cozCTRz9VIiIPztg
TUeubpgmy2TD+u53N5IkT3wraQ4qTKN221A2tpip+ecXvrWyyLvp8OTLcjipK7Zgw9W/D9O/ME1Q
pwuBJAJdhEWW/O+VkI2itYgjtz5oYFHzl4HGFxkppIxgXiMpDVj2UC8Yv6A3+jdp8qFHH9NThWXX
t1/0dN3oD//+QH/RYWumhXdIWPiVQDB8+0AxtnFh6HF56KZp1X2mSebjJvgEEctO4OQW0H/Azdas
e1xkX45ubeScq67tNyUvdqP2oYbtZrD85RRCEIyIS0LTm/pERBTOXQwty8g/dMt4qBLmdZm2Q5Sz
YtdA2nM/KUuaTDMyCLt4EzaFEH7bSr+uLLS3dsy7ZH4eR3tr+j5rwCZ4Ncm1Yb8K4ZZ7tTa1XcGd
htt5nvqzEs1PrmZyJoEL9TeVw2YJna9v2NdywdLlzsKezBs/8xfxDBxGG7atNbH78BEIarty1J8j
7sleRVFH0i0HrGxMgxJzreGTZ8cYHPHuSsd5q7GC+GEMJueFv1cMUuEAgsFC9kRrLJVR/6m6ugG1
XSCKEqw6pj55+jDIsJdh+/Lvy63Lf9G3P+SoNhMypm4ITb6Xd1OOVmR2muIgho7fSV0iDVpgYb6u
yJCascwrrusJJjSg3T6AEjEah0QrqvVYVgtDcoWR9OnViSEW6Zw9Yqwar0TC0MetgfGbzpsrUgIT
PD13sQ83vKHrdZdeKnQ/BQ4aXvJeDJr4h6/153NtuUwQNTAP/Ibi+108JTG3mlP1R0AKIluNqOhz
8VaR0cFaEhylOKjm9WRcx+Wp5Q7WNpTgo7MR2kPcfeCnGMqHqHxp3SdXufU5AbLsJTafE/02aZ9A
CE/4kUP9CTjjD59bTtx+vxwWMh9kJkKHmKN/dzv1NE3YkZAh6/FDv1TqEwZfSz9NzYuBDZiq2gjO
kFGd8iGLrKWhPyk+bFHzNos9vMbYmxXxYCcnyzjiEtLErQg/YkhcBgFaVXdWuJFs88lmndplwAvr
mwGSFOxl3pdpcM7Gj7j44TyxpG7jj2+EokPlYdOEYX/zdWhaObP4z/tj22x8dRcVxKRfcgZMXbNX
af4x/6/NmjXhguiora7PwOJ9yKINBGhjGRFxhICbt1HJJMPCF2BFmyH6VCHZJhEFD65GcDQIbQKZ
a0IQj1HJgdxEMfrgF/dPKNyudOeMfp0J4NNg/HJPvlFvbApK3cZQbqfwYGqWPXR3xn3Ugr/HLCzQ
NU3lNlfZjUJATEskf2gGsxtl2PklFe0Pr4G/KHBogk2DB/1L96l9e96TUSlBqNpYJMtTDCqJ29Gk
FS4F41WsZtDvdOIQbHBGerzuTMRYDDv+fe/9eeSAMjJYYuAhkLeeHMz/58gxe7uY1UirjxlSc6W9
zubbOTyN5g+TEnxzf9wR/AnHwR2pA2Dh1ff7H0K/0Y3TpLUHtc/2fjtQilPr2C4pRCl6NSNeFzMH
c3fnAPrrIoJeivI6hW9XhtbTCNshzp1NJSVuDpTik+5DeHxA+DhRaPPU4/W8JuPwytdPg3gIlUel
fAHR4mrX6qCBPX/M2Am6NAmD8VL410WqbUb9HbafLsCZO6eG8QB+DsYBTJbsTclIOGKWklueQ36o
nNHZmefPm05fu1H4OutoQvCGTz4RB6z8Zge0h38T1PsROgRDPpmbMWrLmN4nH4/MXAGW0/cbzLwY
qgdIA9iXMz9WlgP2aOlL1T0XAXd+z+IGS4vGLlojYURdBfoNG4TxKSJkhXs2PVI1u9t+OCGHGTQv
BZqQkYe3MAHEVlsGuLKqxrAfkdUH+dM5Yo32KvfYz+eIND+JATERT8CD/WXM2jLlVdpbHA/k2RWe
MomFxmYtZ1BfhOaTnK0HI2azwtw6FcqLDFBMGRcvsfqYs8FAYIBZQJlvNQA4jBwB5EBgams8ckcZ
jxCHOr4/d11B9AwKbZdWFeY0Z9tTJYT8mXmPgc4e7KtIOeFfmqDXVIQV+B3ERGeXTg+GsybTPRWe
SZ9egecvb2UMdGlehmAz+Z+u82wbyIl4YGbsTq9dSwncoxh/1UjqLNo7Ijy7+ELCg1cQnMJyICVP
Ycg+HPiG4WdWHnVDW0XgbiL1IW4IB4fOAFBcm7Y2j6FJ7ZfPq3EGxggjlniWpj+6SGTuhp4FRwsq
IV5hd8EZ67FpNqLnHosNXeGM345aa2WJbpFWyAkK41rOnUM499naf5vLll9uC+5iIduMyGl3Ccee
iBhdwJ0w0eCM8bvNKV5GhPGYa14Ejspt+qqZ+P6b7peEEFn6tC6t+aYjGjRn/Be0tGJvIbk6unZs
u4ui7hMLlQ3fOLq4NWXtKU+UTVAP66Ljyuo37Ok1+yQvs8pUR1DMqUXIxyLU1edy1S2d4AzJPMVl
vx6wm9WXgfMIAxsD5b2OxcOczm2l7yq41u5NMzd7Kw9PFT2Ga9Reej9EtEzl/TRYKM5efFd23/s5
Mbd6CJ8i8Xfh2J4rH354p3EzXNjyJXI0GG0oewyEQMTgTABCckhHITGveRvfjiNwL9CeeqhAk8m2
k3WuJmgsJcq7sVu5QbhNISPUx6E6Gma7rgm+yoxkk2f3Atws0MCYHT/Yyopm3+Dga+qINRxsfrwT
MWxzMXyEgvsEd3HOsgcvEcNYqaZhXAWFZeiZ6VxBuJWDRNveodmSA0Igmxb9pwqErKV+j3LabKpG
7UqQoJc+Gt2uM2xcXpmnAOdvwvx2zosNQ4yFIAnTj7/u7BjIB4IKeBS/Rj5BboLL2EwD6IrxERml
VygHnDAtKgfCv2fOk7Ii/PCU9S7Q4APKGQQxPdJqXTln7prgwdJ3EDaTa8SDz+YAX07JMZirqK6B
Fi1Kndig4TFWniDC0EDuKnFn5m/CVZZVcKxt1q4kXZM3xvqugbFI4w0LnIiVClCLSwgMfN4m9NL0
MmY8CsVeSbYzT7vaYTami2tC5EH9R9NesCUDeUVNnS0Bmy4ne1+U7LKyixXfFsVbCe1BIng6OC0k
068MCSJBFkZGDOq1wYdndSIUsmFPyt1X5S86N42FTAisQ0iGnEogoLrP2SHY5xHlLBy1QD6ENVQa
9YWYtCZFW7Zouwejv7ADXVTsOiUJRekxoJzC5v15Isfi7FsnVX8NiLaohVdYD8P4mTMQigagHJYA
z/06MI4Rya2ocBezbVMBXU9nN3tuSJmwgBc1ICe2fbCWthR8v2bNhg4L1RS/ILtaSLiqVl8sZCuC
eCI8QyE09qg7owfInIuB7o9xTY8ItkNarlPkzMPz51DhSQbjVaYe8seRBSrZyJGqEr/j2SMT7dzj
ZTAmm0zNH0sUI3JqLZEoQ8+BexMF9lWCUC8Z7+VELHwvegA+PYzci8iQ8nG4vAOIjW0SxCbTU8lt
1L0Ip4mEs/mJu2ELMRrnmZctsKNRPah0ACondZldTyXbVGD1E/D6sNw17o3FjbZr0Bk0/gkBI4wt
BpunXHd4Pdew7gDcDms0mx1s4KG6DZp8mYWfTqvT/GK61/6Hs/NabhzbtuwXIQLevIJw9KIoyr0w
JKUED8K7r++B7I7oKmVGKe49USZPpVKkQGDvvdaac8zHSjwuC6cpx96YEg3aWkHbhNvWAubcvpbn
DGpThVZiU3+mLGuKdLSSM1zoXFyEoKAUyMULn0ds10y1iJlgRrNC7kT0IhgRJu6Cn8lfIuasuqPp
3xApPX7JEFjn7RxS+ESFI2IWN6atQYQBOe0TStCoPfP0w/A4THHvpzKIz8bXNUhtRxNalqGjH2Wn
TJj5l9gpd2re21JNH0nYzqnDza02N8K28eKpT6zGS4XVW5WrAGonicfto4cBTnbZovkG81d9sI13
A2ZdUvwWu5POPFHHmNLIHFQq3LmhKxS1V9KBybLhuaCrNhk0PEN4jZOykZpwTWOOk5jdFY2P2dMZ
EcPAuM54NoqBVTKihsNEEGJ4n0/L2HBUKI3cRfnBDm/PKdjcnuDV8GOY3w3lIDIOGR6z8tdtiWJz
l8xPGUqOhnGDiImgL75EtIYVR++pSQlckzAgrkxIOzFq1EWIabCHkZk1jU/EnACyyslih1yQHIfF
xx2zrUUfpkkcr3wfouRrsJBKpjdVyu8ImwGyb6wyrg4frPShMOMt8btaw2lmIpQQ2cQt+VVQFmQT
Byl4zXQFO8T6EwaK1ZLGMoSvDfbAMLnw5kcanilf3FwvrJ8d2sKr2kKzAdS4EtpfPPZFdw1gUyDb
S5b+XVSf5QRniEw2bO+19KxK5EZEAY8m8wlp18R0DekkXnOGRf1HTFJrzAEn5+CwJGqbzZ5+acxM
TScUq7qCx3+qzUMrvgg6gB753FNYwy1ZGOeLoQ67Gf1TW0diiEXNToZXTbpc8VG+hTDmSvUizpB5
zHKbDDlpAZM7L0e79oEPs5aIpq1JyVjAUgkxqLBHcCen8mWYHpdNYCzI7hVrQJlI9/QdQgxgGq3d
iuTr0KUuBLB8q+u4NiZvtMi02WXZNrJKnka3wp+XLmGywWSCWO5J+Ft4rkXkTC1xts/hvKYpophu
RHBKvWfMUjF4HVJpN2UGQoLdDANLw+wk5WcJ50pV2j3ooOUaVyLS3Zn1IEfDjvr1t5xCsyUgBJFp
ASg61D1mJT/pEGYbJouhnwu+WeKqSH8J7VtbADuTjq2Kt3xcj8VnnDwWOoEc4ZsV5cdb7onqYyMt
7MLG4Se65dtyUfMZ67q8YLQpQVvr465koUZ/IHMyIguk5vJbmIH5saXzfxdeqvJHQSSLIllBikm7
DMPB8vv/qLysKSc4MpJpQkKpFuF8CfoHhWbc7pou8hW5wLiL6pRx5xjfo92YKpTloAUgVs/5roPz
YaURgut51WZEKDLIQCwwjx9L6xI/E/svwvTW7dLE0YgOzETdr29oZ4nB7Xq0pcmiSUlFD8BEPZeM
q0G2iejj8986AAQkP/y8fzY5ZFGVaWxp1IFMFJdK9B8/L5KkpFTaiZHivFRh4rMRdxgNr1sVCYiB
ebSjDJhuhxkLQUEM529sEK32+Ethe1oirdAnNaDtBkxayq6Wdhr9hJ4qScOeoNNCrZGXYyFI4s8Q
k5vAJdOIwXmeKyLULdA7pbVPa4MgxZjsHU4eReJX8bteUWebZNzVpfIYEYGuVHdCbNDFxNtNak9o
ev99Jaw/myNcCZN+qsaAVTS/ywZ7Pnb2HIariHGd4doRV46ammV6PbXC4SpFzOkT20BuxHFBYe3P
tHSj4T2wkHWb8EwYRBFFqwsaHdmRBF7ErTx8Mrh/gS1gloDCG6Q/9aQWGUwIhQD6xybRSEOYEq/l
kofVu8wWBohUYjNQPzq69uaArzl+FOTXxcF9Sw5hzzFkkbNqy+SxBQrmiPrs/E5pV3dmFB27sNtm
quxUY70rk3KbMrddgnDyrPcGc20RCmsZpp/N5WbIlE/8bqwvCjzJCrFD8TVLjM7yfSLNBBcxUFfo
P15x/oeBRVun6F+WvmtT124tYLAZZywP0pqDnygn97RNGOrRHCruUrQvWU3NIvr//UHRp/rLM0of
ETcEDyrAn29tcfpNc9j1LN5Tc68smn3y3CtM3zf9uirCu5t2JuLqfjBYHwNBwVuj3J6ToTlKBFmX
SrFWGVQbfX3pO8afQkdoSQVof1rF19tJFRZ7w3Nye2tUmlgc1xLLT64yT+7gyVrvl+HtXmO0PlM+
h9lJ0Mx7yfJpm3xK5V40kKpPno4xahk1VrcagCXVQIPPSBfuwhSbtuHNT3VUnXQEI/ONkZf+pMNy
zdCo9OVb1pOcGEZ3IixVJcG3TR8OpLw1qCtNHHd5efUKZa2S8TE3g3cFvIhN7nlskrVBr9HUgzDK
V2L6msNIEU5NDSamvEede1FyzMvEYCwT/Eio/BkkptkITtcLx7qXL2WkBqTi7HtFfK6IwJTrK355
IiFfZbPY9Ug5slI6NcD85QiSZpHoHpoJ2jW3lxgoXmv5GUJ7McQQncQnBoi3+t4kJL6GNiSbr0OK
pY5Ta8k7rjrjvr0VJMPrKxgyFN3H620OrIhwnLB/bUqyzsbONjhiTGXul+nrTe7t/kE0raPpQ4/A
ClrRMQhGdsZwHpAbigC3dHfgQClThcYJEk2wdL3xw3Kp/PXWkwEyy/h54ccti8g/lsuEZnOqtwaJ
WaBdQ+R+IHGj4qKNd30C97e9eb/Leoys03A0+q+lxVR2PqNwdmzqc4ag+Bws9YDvGJvRvVbBx6+B
63LATK3Zt5ToucEP05CJiw+BTInYepmNXRbFW9q6ACg/41ih5fLD6ve7o/jv1jDqbdqATJkQfkny
t9ZwKhCUfpv4weAzQR1N3gu9BqFMPF8BgamlZgKJ6UEItpkCI6ShLarRNRNPUXFsOxTMNc/D0Lgp
98SgEDFTRLLTkz5jIIEsM/RyZ4F2RTNX/sDgtO03er830dTnHakB8oswTYGYY+ihaSZPlX9tHeu6
LeRLr5ZegrH3Jh7kJafSa7uDUgDFJfVcWFLisw9jY9aONN1TElTdiyZtTMbOjWdmJdUVynMakGMz
OUr/oJnP2Sy8djHdlgFHXVgSQxPCrJUd3EpaQqqZ0TkzNJGZpHIrpNXU7ajNb+y/YWgyacf/lMs4
axLSNs1XWXynpfPf6xvm5z/XN4VBJLezhsEWmP2/bzJF5QKmQ9/sVQKqSgpms1vfknUj3l5MvSEC
+Bp/EtvFBcodbSzdbALThxkswxUnJpKPXO09LEj7QAdNL49ZalfhoYj9Tn9Ob/OmEhWUuiMzYNB+
CugQ5m4kMFnQ6kOou6I4+UpO4+aK8niCUyqpnoQQcyiQsCe4VcSBsZG0mH8wNzSaU0XlY42ynhJF
Cq1X0Zoo2SMwVUA8tOdUa1bMfR3ie5309sEA+CIptRsO2lEaqr2STU7E4N68uiLKqoYGbf7IqnCj
Wr7VqZsrNCFazbkiyE+usc0wkKZQ5wu31yFiQJFKQalSasM3CkXoAFm6nQV1lSkNM3Q/ydH/Vhxo
kzzCFqJvdGglBeNjFfFZqkqnhCalSBijZp0mrMLQBiakLkq6unEq62gOF3l2LAzSKgn83d9ieJn0
Vwgu69XshWreF1PtuVSsDdCsB0mrX6LhVEY3V2zOUfQFsiuUcEfFiCvQXMHtmhLM3BIHZiLWx0HE
yotZrJIftFF8jGB4F6B7G/OqMVNVTnNC84/3MrwNV05UE+RgpeI03o3VsS+UuzlHP9JK9JexVJit
tq0VzSkoqcVK3Kk3SOCpvJ0ouxZLVxzEHZj+IUa89RlyYqtGmajAwZ71D5io9GcN50qkD/qs4Cb+
X/1tiaIf3f9OUK3LDRDXEIO8j8aeZSy7l/mIEwhKla6spwq+0Xx3a687WdpY3JQ3kf608tia9cJY
H3aRhLqPuzgmJLrSbqeF7dAjEFJWOiHWYdiu8LWitEMaYoLs6ZyrSV+lCwywseAGVzdzCR59vora
Rr0NjDaF0tfxMI7TITR0J4rRLenPhVm7s4w3rkeUZEHYHDnC3rStgFcbq6k0kSFXc1IwzxTUJMKO
8KIwb7Rc+aUxXtS9e4X0oGjUuzcV1i/irwi7krRp8vkcWQxKqfQSuF5DHHSzEmBIRmMOVArVcaEZ
r0QGxMwuDDKJF23cLP6unyd6hrk+vy7D21aIYQnLD2g3EO7+1qQYzBTqp5HdkpWIGRiwpup9kKkE
Sbf/qIH+zHl+Z+rLTJ4qTT1KDwLqkVoEoDNOa4sF22ZZ7UHm9VC6KOaa9iXvGnTO0VkLa1+fSY3p
diAXWMJ6JzXb1UhFOWInk0CYLYpozve/QZzmJq07BCO0EpqBsHDJTWPU3lFzKsvMn5PG0XvIrWbh
KnQKzLC/KInCUpOSE5W7kbmL4hQpDy00evZN/DhRa1fXTz0/KnQrlsBakxtUaT/ogNIQF1+JIVnq
UTqhqMEMTO10PDF6Eo/9AFQG+kHiYRUrEdGE9IFHAsxHy0nHap+8NaKE+zHxwMG40tBszPm5jPtV
fjUgyqmL1NitTT6EYk0jenXFp8gh1YlL0TH1nWret9WlkT4WdxQ5fgZwt+QrN+mfJ7fAwpG8yGIy
sydONXPmKSNomvAgw224VEI03V85ehIXANi3d1op8UXa9BMrN5mzMyCyHmcJjVa8vtjFUFFzfITz
3akMjiKMn525KapmX16zbRdqmNHj0UWA4ErLyKtaCWF5ooy+cabY6bh90ZtCFRIFGl7kDYB6rpAj
xZZflPUZjLKfiA32U+VY5SZcJYJetfyS5jhMr1G3j/Rmw/fhZwE1kaQgMRsgG6+ECXZySIyktA1R
ICEw0FoVn9Pb3FQr4rMJu1PRJIGZIqasQZVha2V2p3YkX875BjTeQBpfky9TfcGLiwbQKRtLcduy
kV9KEIgq0kiLT7TtpgfDynALcl5L0+0wAJyGomhxxkjCT0nN2HurjYV2L0Z2KRDC1CoPY28cKhke
Y2iRNJ0siMp5hP8Is2wBnkecAVOV6slg+4rybN+VySuv+gUAmGaVdZegbqBUIDdrfpGaQ0/jhTAH
dht4VsSm5WywJutmOWKrRQ3FqKCJDzKDb1pAmn7bdhVgyUmDNs18ovPo+txJubhPEWuLFGFZR9XV
beXyKzcgm7P/sdAN5wpPdNrQQZletZawSrLqrJygIyTHsrJDIhZxJ3N/J2ygnNCNYqYb3axuSMgF
oXVM5ZJybBQmooKBpuURmiMvlkwwtWC1i/5khhrRakWgE2SoWd1ay0c3vnY+vPHp3NGCLYr2TlTd
Kv7QlOu9Ti+hJdmeNrRYnmmp0UIe9yqFNZMzQNUxViakRBS669oG5+DW9tVu1tKqxHhhKxtt0+xo
+NGcsK2NtRE2kH5Wst2uCvdCb21z5csNvkpAithxdW39mYfULe036VF2bg4ptKfIFrEy2Wpgesi5
vBCCzmbYCT7rux3dD46yEp3Evly3dOmd2WV4wgtTi/rLN69+6R6rPN/xkATLmysPEtQJa6PwNhj+
ueg018wvYA6uh/Xoc5nt3LkQ7IK5kKg4n1XoyHHcttaJ3wTImO3aQUBl677BPxPsKJot+9oRGLSd
7EGO27P3/Bh7xepL4wsfBa+zB1vekinnFv5kf+UeqnNbDMQAhRpqFQ8OBT9h/5ojdLCntbpTeLfc
6WvVdkG2O9wQ3sQfib3lOxAiwBtsV8tPQ+SwKzqAu3//ZPU97K7NRdggM/J4MuzllcoVgLAV0zaH
azq7l03hZ/w0YsBL8R2/8Foc2eFn+pVMHnlW70gVecSk/Mgg6VAfrt3il/NCGsA9ZqakmlfLJC9G
dM/5nRN3JhMmzGjrFud4Y/ugQ+swZA/XEkh9RCbINlNoyCFTqUgDLhfkJyKPWiek8TNJ2GrCYL5a
Oy1pV50U+9celbmJgVhewjG/Upyf/308Rur+x/HYFFFnQH+xdLJxfrfw/lmDqfAJkczVh9rrn5MV
c6YVHINH41wryB5Xs8TkgWDXgAx5suVpVn4QbuMybFTWhlO5ut97ij06UIqP4aFyIx/S4x7M0Gak
wMdPY5fP9Ye6V/fkM6wJENgSiBtEGwwZ8jYJ5ACT5nOCeoFuHnRAxzonBAAgWfUi33pppJXwIJ3F
jfKR1U7GYOmZm24bfWoJXlR7OFlgg6iKn5Vz+0wM8VE+DZvbY/XYHHK32qcuaKyD4XFMWCsOaXjr
Osd1ygeCRWKln5Aw2LAgbIw67uy1u3C28wYhxYo8xrFbdRsGZ0fzqzkszI1PLYAhcGLO4PVB4s2O
5lke57VVuudYsK2P8barH/N0TZE6o+F2653sYyf0rCNNim16W1WfC5GDKihoDu3s9Zqbkhf7OvmC
V+zETXSHTPMNDJ3TuTS/HGLpzt2lOHbU7CvtSUapOdslAj+MAs+LdIh0aeZ1B+XlttUPVaAe5EP1
Pj3F79o5W19fMR5qlk03ePayB2lXH9mYXpGPD5fx4foFPQxltWfQA5A3+sZwSj5D867fAoPkmMUP
eshepN1wP7xpgKCuWGSXvzhw394EjDsr9Sv5FXHo86sT4wFtW+3JcqUNcRp83mrCRp9xs1gfyS80
Pdth3/6CEMJ9Ma30FXGOR/0xDb2W2AEQpE1QHRi5rpJj+yTfhRx3sPiwhIir3L1dri/UnKiWOfYN
h+JMzPGmeBT27YYB9Hxfb2Pf2ksnTrYAYN7n9/Gp+5wuwz2F5QPw1H7Hx+YPxDfa0fnGp63adyTK
c9rYl0femscHs7JWkn97CO/A17LwkuAwLeYEu80ZeNjTRdqKL/UjqyJian3dbqEa0UMnGBVDbCnZ
xR3BqArjpIfmPn8VL9199mAcx7W2RcFdvNDobLizfNWRDjSup8RfZNXv3SV/rUHRQho0OPrTFybg
z4YOcXq5YKQKir26LT/Lk+JOu/xOeazvm4f2IO4mCoYcZ7ot7sp7eTc9yN7Lp7CKV5/j6iKtRPsF
zdhq+Zt1zn7xO4eZpL3sFbgKfq+DkzOu6COw6xj+20IdYsZh9zbLcbn/xb/91fnr63IGF+cw6HKq
h/rtirTC7lDqEl29RkcWiYE2uRJyAh6A3eSR4uqk68xe167ulav0jnyD/p6eA0IdhPxfgj9rXtu8
PyUUeJo93FlvzQs0wI/qWdgrm+RRc0mL32dbZLQ8lB8tdIMnrr35YB3SS3gy7jW2gdGPjzi2RUIZ
PuKH5pmPCzjjV4YVCtUbRoASbqfbbpgLPsK3oLfTVY6Bh0F3JRE/pK3+IhUFVUinrcb7inY6wo0r
xhWXkwx3z1PyxHH73r3tJN4t3IXX3gVe/SXsWfw3yltHTU8aj7kq35RTtg0f4rvmjv/I5s5Hh8O3
HB3CkZfJUG9XXuq1n8MRmyzDdDSjZWMzXOVC6YH+jjK0u+sXbytxvWAxVphmvMRN9hNEpfTILhiQ
CL9tztamLxzjsTrOFzmHlbPiHgxl2zzeHOMOR1052t0TZVR/SWEF0u7mZPuuwV+5OvFZ3RKFdEle
myV43YWcKb63fr/HhLfO79gaOfF65H5TrLWX9GiGC8Wp25I0FJ7FJ3hBl9pXn8wnaT/u+wvgQaSX
T/mRw/STHjCI8Ajv+GhwNbpfo5c8hAdxk6zFk7Y21gP3Xva6eXlJNsMq9jDde9ieT4Rz+5WL6eIw
8Y2yU3GqX/tL67MZ2nf6+Rrc1gTj7MWg9mt/3nfn07PiqC5BvKvyI/xi2UOtNJwmea0S8hzkW2VN
A57XA8Hridv0DMruBwDVn13KhTmlIVlFdAup/5uXPIsmUI5M3A8horE5Ow2D3yqv6hX9yP88WFLk
tUxFNS1rmZp915SmjRB3ZR/VhyUIFc0gRiLIIoC2WgQvAssPjTxcK2N4jtRp9d9nAflPabGJzVOX
mBGg0pV+t2v/cRSYB61CC51U+PDQj8ov5Kgo6esYoc4Y76RuO9XkwIGz1SKvMBjA9p9qRtCxiW+V
4A9Ydfm+ihEKOLH4a7R+YvD/xdHA20O8j81MppGnfhuuiUV/raYirQ5jHXkdda0ZkTQTF4u3+iOM
n0NIaUuR0IPHHtQYMbdpvP1wif64F5aJlgqkj0aS+ie2MNJ6VCaRMhza8ZBF96m5ahu3kzckSMKO
6suFZTUqayUjIors8HVRg9V609/Ck5ytNAOhPnt2AJyezIkVci5JQB/8E8zkb28Sa5gF3YHBm/od
fmD0YzPqgjQcMtWgO/G13Dkq6uRuoGW4+e8r8ifYlSuiy4oikqeroLP/1l4lLy7t4rEbDtd+BEXF
mYQJ5aCd6ER/Wkq5vbFra4zfheikDejlBQkj45rmGwX2TxrzP/S3y3sxAGBK+JXpv39jKN5kNZt4
PIaDjhU+ciqit+E0F5Bl4OO4i+poJkX7UWgrmwCp8ubo+qUKA0IEqtivytOESoA+YO3V9yOHlPYQ
q1w1B6BTDzsKx0z4w/H7T5MC75gcWUYfAEI19XtzWhXzQdGjFoJesRWOePFahH6eulKCAiCaV1Y+
uWeNRwB9NjjCG3HwfVD1x7w/tvBPbD3AREaI0Ex3ILY3Gjvd+2Q9mADB93r+Uyv9e6WwvFdNFHEd
GDq/+vb8WaWgqyOInEM+Ex7t6fJrAhGy2mcV0S4PP9xW0t8+S3znloGBidg5bfn9fyxGda/UdSI0
PGm77GNBg1oeuY3aLcijoEeXypmd2CVzpzNCjTa3KAg3Y/+lzYwTXVHy4mGtrzHcIo5DO8wg6VgH
dMtuTUDW3yz5hD53dVAwlZED7k4EHxbN0qc4kNEIQXMyCeyw0ciDc+qA2a5U1Y4rWzzPVzgfy5mB
ZnKR+ybg4PhAV/ERdjJhuA+qepSpqOs3zmdQUnDlImWtmU2Celorwqrt7Rhj5xTMeD9pnyqEjG+S
vfYr2yORvUH8A0fHOWzYXl+lejnFW3ezdJ5CaP0ObFKRJAspDAQO+yNpAqoDsUlFz5wcw2MxnspP
FE23Of7hPpX/MNPw2Vu6oupYxxVQAN8mdbEg5xakF6iwhLrd9WsEeU+UCu/WgdqEXpqeACBaaX5B
1uFqWDNBolUQaDjSnfEl/smo+9tW/K/5GuQq3Luo7BcHjCV+uxWrQlBmsYq6g3UOD4onOfASTsNe
28YbGkCiU50I/IPKsjM33cnwjGcoemvkww/dYwqe1LbsyAvdeovgaz37xv62uz1Q6kOUWKK6hmf5
mLwVbyKjCzc7VA8JB9lUXn2Ve0IwYcUwslOBrZQ2lfpPN/4fEhIJ/CvOKJ6xRTrzfRwfk+6cdtes
OWBgIUIdhaBBgcXtp8r7irsg9rRiU8Ngigu7FhkfO8p00a7n/lGvt1L+w4hW+qM9wNvhk5eU3yHM
2vf2QC6gW+vwjx8EjQjia+/i3Cnox2i7eNyP4gUuJljoAxK4PU1rMfphkir/Mb3j9VUN/wabC0K+
79vLNN3iOpIhAMtXAu5KBhVeMiAjpYLrEreRX8X8fjZeEhAH1/gQVR8JWcSyw9CfPEoaZbfGrjjQ
jp8/rE9/2WOX5CYEExzVuAG/LU9ZrJeWnGb1oZy0l6ayTumb2MWBAEqdNourXF+G6Q4SMSNH2Ruj
8a7DZSzqH/But4r2oNH+/eEd/eUR1TW8NmyAGrTZ78/ERHrKNJdqdUAuTwgcEV2dee7hy2Bztkum
H3n0kEkPRlh4VpE6XQtCv3H++03If1m1dTzYGCx1rs0fl6WBqNhkRVMdMpo1ZUELSf6qkqdqRoSf
4YyQ3Vx/boZLVZKLej/Vlttp72PcPcTJa25cn26MxGuIgYvN+cejyt8+M24kGSGaKjER/naQB3dV
0oEOq0NIpQYGEKjGkLvz8CRXxABQVYdfV9LsC/EiindqreHcwaN/D/Wij3+iT/yBVft9yF5ab9QW
tN2+rWDNbSAUqLy18JRI4ZxflYWgkp6E/HNGKW0IP92vf3mOoJLgw+V/pH59Z8pNyXUIC4mMWZlw
9Jv8wvqoND2QsUsTqvBEwtVw2y9Txf++IUg0//PUYJjkqgFTkAxDN78/KFddzY1ZKFHOML6xpdFr
JqinjkRGUQtiz0X/FHWrJcjTssHUtkAC54MsP6jJuh6387ilH2d8CKobInhFRERH8fc/cSOR6mIA
26KBRF8HtNTj0mGi8bcZ/MLrYNIPMAIYv79b780n+UNM6SNGh5/mC6ru8DO8REC+1+ke/eHMePcF
wax6lzyZu4yK3zplb9ZJP7M37PJd6RrsF/EldK9rwQUp7/WrkI6OSjOKHFVjD3/K+egcw4/XlUN8
qk/Y7Wb2Z3/cxGvQvDvMM5tyWwSVA8tlTRfBrRxr5Zv0HRIn3JXM9I9QWzk28Fe34hcdtpqcCFiH
1knxlhwE/1L4VN1rxiyH4h5Qhjftwhe2Ke7naRGHIBdbocIWvetHs6Orct/tygMRshQk9u1O9+pN
dZa38rbVScC0scxQghR77nIv8Yt95nfb0h+2DHv25n3zZD3k79WTyJVBRMuUjpiw6w81J3XCX+4P
FlDWDF3FKP49WlGoM0ssrK466Bes8/tuw1KxW9qmKNeFoNmIJyswL9G6xbmV7JACnJpN67We4HF8
gjPMf242ViC+ogg6lh8VaDlfOkfryRcP49EKbgFGMGltBeGTsBW2VgCn/046j8f2hf6u1780mwYx
6ZNAG5sHb4cNwFfOzWY8StyedKVPmDEQN7/Wz+Kpfr7urTMk8ZNwNv12txw9ENxg1hy3MGPuUCEx
CFjj/drWT8a9yIzvYNyH++tD6osvsS/faQd1Hft1oByuu6VzmT1dH65wlT35JV7dhXt1ra6nF+1+
utPXpJwG8lo50BH1tcNwV2/VdfIkcn+VgbUCHef3G3NXObNv7ii3y+Aa3HErrhqvDFQn9OH6Bppb
BGUArtdrN0WA/Dv4f7/Ld4Ex6FyDcIfI5DxTZSx/Mt3NPn/CjZ6K4NrS2qPPKa51R/JbN971m+Xv
dHcNFD/eiUftdTzFfmt3XuMw43ftdmu5I79AnfH29oIfwKENaH98+h+09N078tVsOlG76c7/sFYf
8jqlbYmKfGWsii2Pd6AdYh4rlFur+aDv5M7O1ynUEkASjFeSFVF6smibgfVCMEgVRHvTRSsL1UTY
ib72IHjWbumCLx11grgdDKVbDvx+5KfvusvnaldB6UhrlHFO7Rm7yBe2Nze3dbf2pPVy2/Uvy9ch
WXgwdkAZ+VrupvUPa+Jf9iGUsaaK8ZOznix/24fqEWZZmLIkpkikusK9DXt54YwZldenJxK04WZb
hDoNIMwgUw+BNJyI65PlixFtf3gvf9mwkWVzZDAp7Ni3v5XMRilESn6lqVJknmH5lLlX7grKpMnJ
RmdRmeQ/bQl/fUnO7zQoqHgRiP+7sqOVZvSkCRF3LiDIPIbGdtmM6pVsrI0abJ9r0dMdf1ho/sz4
5IormLQ5fRGzwEHp368aybogZtj8D0Xny2LQZH71UcxudmPe7oyfffK/+zH//wvK/37BybpJ1yQu
6KYxEUVSsBjHViVjI7Y/VOlMkBKCsYMfPs+/nNdNzssGtjNL0pTfDYd/lM1FEo1V2s8lMp40aFpC
DVpymi+58Kkc9BJWf0fpaUDiwfpW86TG/n+/gb+UL/QIyFzgbtJk9bcu/B+vX5eotvpbjUOt9aPB
T0d0ziRXO/jMZbw0pfvfL/f73PKtElyc1jqgXDYP+feB9B+vJ8bKrSJFjuNFGjGxmSEwMONIJheV
xW9BiS0oX0n2irQrVk8QHFZltckaX0gYsRBAU+w1Tl6l8CBTdY9i6pSCc5NDnKapk6UnSbDuYCuQ
b0v/YQGHjtpITvnlyvAtBliC8UTXoYAkm2pUt7mZuSECwnGn43qbBSW4cQRWu/pzjDgfLDKLfNOA
XSyV1CUPyWsoJuOmc+Im9bFaEn47JEmgF/CeNAm8zjXekM36qxSfc2TLJr5O6D3gb26HSnhIpXzR
y9nktCLyAGdjhvv/vrp/sv94aJazG4UXBA26r/++h2UhvYFTwLBQ1xkjGc4LCoeYq944aHdXVfFo
tZXXphH6gAoxGiKMXnhJtZcq3JTDZY4zN2+RKHDUrjam+qslOrIlQQ0yVoatsr0I9OSWK6oMC53G
PDDKSc8tUd3wIHL95llwRWtBdWqSWOZJeZyHEFQRHPZi28/hJpGmbZRo26Z8jbvMj811dYVGxL+0
hYJnMiPB8VRTukfkawg4k1Q1dZqFN1BedNrblARed72R4d38cGOCVOLafL8zDY409CN1g7jq5ff/
cWf2zc2UIym6HUam6BlW79U1c4Azkch6PR2bw/QV9WS+2/Mv5UM+Sb8a4hTfzdO4S1/ToAr4nKun
giTvVYlW8YtluNvg6T0na+TZ6SMGe3oCXCZw2NNbBLuzc6ciABQKzCt8Su6Ed9CwtD/BScxgMC03
w695WxvCtr46V5RMdLHwByP31nxDZrNxAd+gw2XgUKMOQpfae9iF8J82KNd3V9lvGMpwFI9c2Vwt
pg2aKNC8HtU3+pF7bSetDZwQdiasiIUK0bGiPwtunxYvAiOdTZgzwewsv434FW3ra/9FYkFEDsaX
4tfb60vqR4cBMQwNuEfjMX5mlOBChN0tc9iNdM/0OsCC8aA4FackACsm0ZZAcV2r8nFH4L9jN721
Dm1dyLVdsYomlHvYJFfd0q/AeuH0BkheEkVhc7kdotd0gzUdvriKtuBNu7raq3yULZRxq+HXxPBl
Ez0yM4QAzPiWvqCBto95IQaEE5VE9Wm2SB9dosBNw72itvmFgQzGjDisGtlDPUxrLDtjvGHdRyam
rvXz0IHgsjnR5B/hR325PfH/n9Sned+cx4sZQKf34lXuN461uXkZ0op6japzh9F3nVySCum4jdJf
u9yO+vv82SOx2WD3QyeDorZ76E/Khup6ZwZcgoMeDB5gbs7H+Vf+xaDiUjK/e2qehDsEcGXqkBAW
vZKjZND7DAl8sA2KhF3HeY/6ai0+YLAGW3oSXoqRYfwK98pI4MMnOO3xs3yFBIBYs9xj9tgDnN9E
O/kemNJJvKc1lr+nT9av6il871+sX11uK7/oXiG+mfHs2skl42RVMbFk1VLx9hl2/KRJ9vUTOEny
qT7lj7XHDR8zZX8XfjVnPUDvMYCRfKZk4TAu38tojn4am/ztiGBxCqI4xuXxfzg7r93GsW1rPxEB
5nArisrRthx0Q9gumTlnPv3/sS7+U6U2yjgH6A3svbu7JDGsNdecY3xjGjP9/cYahGaico+bQ4+d
vtkITCmf/BDAuUVX1gm1lzZ9//cCS+zcf1cJIhctWn44pSiI7qoERGWR5ZdNfegrRycCeWFU2O0l
DnIz74s2F1B98GMclt1JKmG+B8CdJFi/R0wQxLCQadHk23Yi51RgpOJ9WbFwbg1p0Wd28K7Jdqg5
PLoiFSTvXWw9cR4Om3UBfTq3gpkPmAMSh7WRu3MkvyoBQ46SE5XFsqA+9MbHIDhxlc278BcedSZL
zsgCEcqjbQ7RNIIggNYTNrrCK1NEJ/dk4QGQdxUQX9SWEv11iFZ7b+N6kaPAXqrFZKlEgx0xbBm0
udGLBDJ086CUNiGshyEZdmRdnzu53REFY4MnWQwlchAdCZ2sL6sAc0fo0SmJnIrEIgKKvKXhM3Ee
47miUFn9EmIISIJ70NrhFoG8gzWFqvVjMEjdFdBlEl9a8qyTaMr+E9IUsMZm7UaXMc8fyoGQAsyV
McqA5/xivGk/lP7/5a5LTA1NGdEkFeh/GWRyaBBJGbvVQZXPXnXpk6smfmnBpVSmnKwlZCqevVq7
5eYNAYRereXgLMDooPmbpBqAv2IxIN8PTOVGACpzZHAc8SSUSwdQ5ShahHA+yKhyhDcrLBeVzpmO
/4Ccc3IyV305WMfZpf8xpOm3n+9ut7N0ExQSiGBC5e9njjHZdCVdMkZm+a1Fv9W2N819wxo1y9ZB
uRK0rfySB0xrrrSJzZ5RB5HCwg+X97thJKQfWZVIw5sq77ujhZC0HocrutV1tYFvHmaWw8VUmQXi
e3N077nNw6WKEUsal5m+1kQPYuY6+6EIN7854FnUTRBu4V0R/H1fNtG+lFoTTV2PFbOE3irCQwkH
nNPBvhSesi6eyyL4bnXfIHSqkf/kk3WNeWWr3cCqzyPYOebk51b2ALGikRRQ3gYIWIPYzHsZ13cd
zWUo0SimbYEC0dx7RLRF0o0ayEdA806kG3edRKSStlcnOEFXHmJe30ZEDko3KETIPVQzw7UeVbpk
FLixr2ylHlyCb3dRtQRlbxt6BdlWtrVWZvaJ6I+lN9S3fnCrcm0exfpWpJOkmURBDhA4TWkfJ+K5
K528ICpLYb3BROQmaPXS3pYosEsIKg0biUa7oiNpiTIMzt+QFovkM614F6K1HKvohNSfTmPTOnr/
fOJxxJPFyURX77UNVWAONKfD6tAMZ3AcEYfqplwkUBHi2Wx4wktXGqhcuh+OQ9o3H2sBB1PJG9VF
6b4IJE027yoFG7guLutu6eZ7Lu2/95DvHjaLnjZ5DhIP/73neKzdTPfC8fdHpNElANesXHVUEcUP
o/7/blUMfxlLcWYnv0K9P1rG+tiUUsdzZKD31qeVkx2lMNZSfyk0LGTuG3F1//5t/+2S//2R0+X9
o4ZmxuU2Sd2W03KZDpy+KF3zve6R+X0Jih9K9v9eSD6M+BeWDQ3VhHK3FVsWTkQxLFHCFhzuODA0
JRITxFYQKQTz9sMv+/bTsNwqhijCJrvPOBYqSQaEyNXUwAb7SolPImbNAskkKseuIJIjW/RsfQYJ
HdNmEQ/rqCbKE+47WkPS0JRAPKrItUR4IbCqGgLZM3HfhdFTiAWLpSZdCtg2pILXjekY9TF4QEt3
V+gy6ZDMQxIBjHTpRbEjxhdkCMBKB4dAszlxr/MUK1PK6JqpQMpy5Rvjmmn9TEtoGQIRD6nxxfgr
QAufutdM3Vvol5c8dbzOMC2jifKJ6rFcWtVVpJCUCFcpzVPhx4SENxOsdzcWn4ryRnDCvPX3aXkT
0Y5M+4Uo9CuvZliQkAwDRrVhhh9ThkgsU+IQw0dHs01pJrU/DK++vyMmB10ObZah3K3ardSNWWCG
rJMcurqqt41sQ4Q2F8cY3v59978Zq/KsMa7TwGZDp9Sn7/LHg+2Gku7HxaTzSr4AYjpluTcmiz5S
cuumBxd4I1wVs8hmuO1+FO3o/12Wpo+nEmFbFi3oGn9/vN96BcAarzyk+d7yl6GP8Fo69Onb2B9q
/12DeGWsEndrtgDlwu0gAclZNuGTOH5KEvq7Xp1PVUlGrq7E3fWCm5H5dlmQaYbpVLScELT8gOSZ
YrabDB77QpVnVNyOPA2POWj08kOWvAkJ8SsPtbgSZJWMUDo4wypVCKRMH9QpnGreL/uByFXl2Syf
wgjjBc0bDmBquHF5LEa21MgDNafRNVYefJ+aKdz76saIPn+4Yd8+HH9csbuHI4k9K4mC4Pcqq4y0
bROn0TEYlGdfrRa9eymaKwjH4loWPO1mbgdDues6/IAKdPDyp/1M+293gahhyLrcRYytxv1ZJelJ
Oci8kVmmunAJBUD8nCy5VAGKLyxNENcQBoCpG+HuA86YQ4PEkIrqKsDHYdlZsXA5XecrgxlS6KjS
ouR4jqLgDS03gTa67aEgjW3ZcwAZLstoJdYr0oNLUgTNla6QOk2EOSynlQZMmOQNpPbWojA2OiJw
ExHuDzqAb+RAf//e+xcmlg06PWJx4PghybCireadoKHcQht+U5toi+mCdfLEKPf/cOf/vNL3HXIp
jaOik4oDHRyacIY8czNbceeg5CxChfgqMrxReP6z8YoWtyOQJ4R3Z//wNf5bwHABUGWCF0GHg1n+
71d28LJA0wJUqAXHfsMfkPw4SAeXnoGbTYjmFk21EjNmHPC+iO89oO0fvsF/J3V8A+bVBCbIU3LU
3Stg4iAbkC2ig82eY1x6jccuEzlac2tc+qZiT9CKnXQ/bJTfLpV/fuzdtqzHaDjSkI+dfjjJcI7F
XDK6GdrVbM5afpMho6SezkZ5yywdps7537/7u7KHwbmGwhHdk/z7zPHHUi0GcWGktcG4ojxHyj4A
sG+j3ujqfT3Qy/hpUg8mhTv5d6lKVUA7G+Hbbx3F3Z3uOB9bdY+Gws+e5Ah7E6ze4CpHj6J01qIF
G7TPgUpfQdGpUd+V+2yyDy4gj3sc2+lzi06vOFW8NTDaCGjRHgOJZEpnHIBaz4ZunUHbt3Z9uxCe
K5KacRADUnHRDJ7oOTfynIjQPFxF7SOUWOwQT553gxeY0CoEzZk7gXYa1WUdn0flHUoVRFN0gAWh
j47BCNJfK7VDaGsr7gpxA/XMN440KtQOFOQikmi3rxTVbsUD7Jq0xIQ37xnJMfJmSkJRQqvHPwj1
G+lQ5rZJbCoXAjJ0dTma+ybkb85LYU4T1wKJozmt7vjSQS1sEZ8IgzTLTpgmlft6PCD8IR+HqOUe
1iC7KU3UitrC0Yq5OAAAOKsKZCUne5O3nfuif2UXn3Q/E1fOMtcYkczKwfYMxy+WHKeEZBUrR9CW
xNMCqEvLcyK/YdYN0kNhnNH81fm7AeGnX5b5zvA3yWfzIj1W48rUCb3iF8xGIkOkbaE+Kt1XSrKA
5MVO/aFkc9PCnPts4cYM1764b/COacxCccP27fsoB9sICU9dfibBe+ufXfmU+KeMzo1ufmbMIxLp
xXWrmQ8h1ZCvrjLMGsov6+oa+7q5ZugGWwSQA6t7CVR4mC5DQ+BZljDzeGiis1qfCJ/99xvzTSMN
4RqCeRTzhiHT7fh7rUo0qOiuzytDj27qPgCQkNFTzjVyGaDwo2kYf1icfh8+7l+aPz/ybnEKewUW
gGixH47rKEX0VUmrjl6mD1+mO/fhVqg2GS5UbWEAYevqS2ttUGF6wX6Y7vUUe3n0gLnIuNz8cE0u
DLGVH0O2i2HMtvWJmGML8TDU1wbDcth8KpxYox8Utj9euLu1LhLJw0wLk1cfeLM/DxWHt9RAk1Hs
+3oBIVU0frhX5nerDUdTY4pJx3bwu1T8Y3nzBjnto1gmJHXGBAG91ixdD+IqfdJep4Tcyqn9uUST
rbEFYT+8V++w7sQVZqe0mvuc8ouVlTwNxRb8AR2DoZvRXKhau2R4THbjLicx4dFbaCd/qXOd9/VZ
YnKBtkVm4Zn5h35j7QUsTvVSWCePpW185c/hA6rbJ/1Ruw6/NMcgsW5HbvYCf5SYzbDG5gfN9rfd
Y3ouHptHmiN0IUlCwlIY4ghtfujmfFd6INaCT6NPWkTx/oBt1sS7ySIFADItEVBtDMsU12Lf25BE
K29JWMG0+QbsyT+8R98UnXwyey2NNT74d9Ptj3sj+4qcdOVA6THuhehK+QkiyoXDF7/kIM7k4Cuh
WznItyJLT5MFWiCZz+WcTJTeZloR0N7/+yv9bl395z0zObVSB0wNh7tXO1XqtBgjvlIbgUTUbzmC
xyAgGQMBl4+/2GA3rsuO1nBCZ0rxgTv6JJ9BiU4YM1gXib8/KFizagJCmTxkEFMV9aa69UIxflnd
LSBLxMQ2OgniNA61LfV0DsWLLAvY0MnaKsaVln6lWbqoCsY38njDtE28oLxnkNgZGPsMz11pWX92
fXGpmNkh6SDPdUdV/mxlkchEFC7eD70R9bvXiAbPpI9Gr87R7u8lz/czJctUNz/4Zj8vGO3nvBNW
hFJ44EyfFvhUu4NUVV+FN+5NhXYYcaSaZ4ciG6+XHbKOxp6RLAUmb9VnZKwT1z11Suj43bhPc32e
krsdMmWqPTzdIQ09nPFVcgHU7xamA7nfzGBuhbCUwSM06kyhRrESxovEOZgc+UcVkyYnsyIYf3hB
vimQpEnGMpmW+O3GXYGsu4qr1IWK0GzYa/57MACdceeSbysS9lTIWerl3w/hN81mjSuNzpQdhtba
PV6JkCJLZGyLZ9S4gJ/bKK+ki2C8u7Ba9oxvxjeZIkLcZ9qvguGfAC9ULDd69ENl+Ptz7l+GP7/H
3S/XhNQaBJnvwRSlnCGNR7+Iidv8Ml7xzIZv6VF5UAHyurYAIpNMt0/ckvylEUZ0ZPbFWaEQbBYS
iJXdxw8X6ZtyXQK9h8KUaYOqKHdPZIfCyCylSdlTc1goDNsKBzvD+hILJwYGTMlRUAOrTf4PB6a/
PvhujOZatVlLAR+clNKq8PwzB/tVG8bzyN+3OVyCwOnzDbQ+Uk+I8IOEGHbLsApWRTmea7Njnqn9
sGx9u4YbCi8mwZoonX4LHf5YSQPamjGz+PwwT4NgrbbXEqBGi+hH6C5pjgihuOTt2/yHWzDd//vn
489PnQ7xf3yqolVCRlY1/PVy46u3qJAWXbSOxA3ALjFccp6d1RyyTUrNHEmQtdZbPNjlMvS+FCgN
P41Hpgv/n69Dx0niqZCwG93dmAZ4iBEUIinx8Ey9M2oMTLpl90PPFqXRN5/DOHM6JNJFY7p597PT
Kit6DU1OBLktC6qtYsLMWQfEI9ii1lER+3bandNWOYaNtDPWVnahVagiUFdjgLDCrvRFRxLcUxbI
D9MOk5DfKjO1bt12bkZwl9A+TItoXqEy5z+6AmJXEjecBEjF3LjjGQToCXieBfpJePI5RTAhlTr6
qMFNSTQK+nONJmBMSU/JaIC240EBJK8B1m+8bVZd0aQE0W4az2Sxe6gKVrLecqDr2EXlnUcLTzPr
bSs+ZN5aiBjczsd0Sz/TGC9V1TkadIexyhd6G87DdBnVbyF1TJbns6pyvDRdZln92EriukTyskjz
+Qjp4IHjAP4ilfqCRhYJgshH+S/jnIEe/6f+C50Nf03cHP5OhYk6Hj7rQCRKxzHHEzKgOGcuOkgf
gyRQbLFz9lPMkgxhqOBVp2OXuGtP1ObhFB5sODp7sltswthi5IyugFgSTwEHa+QAANpoS4ayM9bX
aZIzbSmhj7ba4HzXOy0k1aoY7BquGMNTi/g5neRZBExKcfWjhlpQ2A61HZMe2bYx4PKvUGUljnTm
QedyiOf4NmW2eF2E5Tz2joIPWsow73jKove+GAx53DQaCmIFbCmvEPm6WXJqParIavwpLeu7N4Op
hmSY2Htps9zV3UVSKjn8spxt+BJFXyFDsyI7Cz9VCdJ3CwKzmqmQRIVI//fvNyOP5FHJNd5ArsdU
QHUMyVUYR9Pczee0mXE+GWmolpm0auh/tzTwc6jhzKncjOq6jBcag5foxybL73f/bm1gTAUlDwoR
KtB7eWQnh30qxnJ2iKdeUuUgOlIe0U5fPTxWhPjOCJCby8vuKnwqOw5HOuk96JmEFCMVy3Wkdqcu
8J8M8QTXjDfBc0R07ARuxzOBEDz86iBtrhVnX5Tqdt7amsyMGDgh5JgIF/w7pju2Tg7XBS6swNaR
OUMHJFdAsSedFKm9oLHhTyS2yvkRhpEMzNGmDaCyhhUrJr0Dg34NLjk00sWIqElizrxEgydt3bV2
MHe8VOVL/Cg4KRIAGO+Fk5zNtfJQvbrr9MPa17NkX3885B+hBNODjpLJhZgF9os+M2dv+i/kzoj/
ixt2Qf4JpieYBkNOKptkGS3zlQb34Q2BAZtq+9ULgwMDMdUqR1G89eABN1HbZ9VDyiMyRCU3kdfX
oIsNTVwMV425DDHlVEM0zUQz4ylkakxtN91tkcWmjZZe+EYnYMxpPLv20PxoPf+mgkWuyXTJAlqJ
1u++sh9d2eyiMDnU0bXyx6We36jvPesWUV4zdZMIaZw6XhaFC6MrbsayLX8I7fquovrrS9wd40kA
MOTCipKDNp48eaOKSGZbuMCDXUn7SKKGgPM6JD45j/gdlPXIunIQO2M6TDKo6VvAehwG2mHVGWCE
SKF2Kx90znWKHjKjcBUYT//e5OVvOvFMRFWZ4asmM3ibrusfm3xnjkXZ+X5yCKD9ZtlCsy5+Q6gB
i5tXqsiU1IUQxoy8jCXPu8+AI7kxIvPqceXlNHDGByH4tEJuq/CGRMjJL2mfrf/9Jb9rov71Je+K
wbIQG1w4anyAqSw0y7CcIv82bbmUaDmFDwit8FG2V68CN7T492d/c4j966Pvqo7MC2KzMo34oCsB
PUbGC/l+UhJMckyqgH9/2H9pnxKacsQ1mqUip8Kl//fdQDihRGpgJVPrqcww/84HHSZNXjiyNh8J
aWN7RsU3y1VbBtPPOk9Kq0A4yQJMnc8mDP/nq3sNjVkmwd91NASbROrA2SPoTV6ocPER2sA9UvBh
M9ha+NqcnbTufjj7Y6/lm/5nRaYroyPkVjBO3T1XiZdURS13FI8VIej4Gb2c1ofbnP3siB0tFt6V
ANnjeEkQigjg8UGv0YH316UWgxKnWxQvqYcSUCDIJrVfSIgUDt9aBb+pX00HpnjIEXWiTMnPivcc
dqfROgcmiUUCGbPwGnnlVJoKldCvC3mguPD2lJZvBOx0Ay3F4iiDOkiqbFI2UNFnNyp7BTrRWOyz
/togpj5bfWsX9Y2Eait/m35Eayw9ZmfWLe6nOGToZ5/UDz1upIRNjukxo2NLEZdUCR3y4Zb0Supi
ziuYJlWOvN3wlUYDfDZ7cLeU1QacTdlH3dShj+a8oUwRnZy5XP1Ee4SC69QOL3FBaxe4nRFM9BSo
CzimGZTPu/g0TPYmLVxqyWCzgWR6Q87IF6KbEAymG5MUc6arOBMZs00z76kU4pRBkGwzj5DTCBif
UzbtqTxqU4mgHy5yR5izAC1Nh2AI5sE1XEA56gy7Q5J4i1S/lCiQ23qfwSVAv8YtJFvCMfmjq4H/
2qGUG2ZUInq4ESr8NMRGlfu0B5sm6nPwhQtftiYMCOmVgPGpnZMvv9p32NDKnMSCOiM8CIiStzBa
Hl0nQPTVAjYfvPqhCTYhdVpqJkuN5Dwvyw5S0uwi9Hu+cW1Foi7a9gOF5EIqRYi5FgG0LJ/0mmRI
vri5A4Qs4UDDIYPt+owR1R4bigPo4SEmoahYeAOj+54WK5KfCtlmOu4LfkTiEWlB6yZmDdbo37sS
Xf1UXPfjvNevQrEZigvLkTd0TqkmW5MMwK686ugC27ade0l2ytCzNYlGBG1vW7y4/eCuUpVdsnsz
2SX7CM2TsLZgOHVHmdyxBhy2IMwS1N8JvOIaabFB8ein54ZBpxGrR4vEPbQgDECB/UzFsjYsNQO7
nVDtKs4o/hg5aeUD0X/syf4YXILPih3JkKHubWShJW9ilmgPZefuYKrMaXWwIRbIdF0vJ0ennSdZ
v3Iz5Qw81m484ywH8tpl0OE3N9czeW43rclTjRIWZW0UX0Xyn6f3oiyDFSU6f6BYqMSf7LvhJq+m
jo/CV4rD5iOJ8ePF0IhM91HO0T1SgyVkQkxPVsAfKKW36duTk/0UKhT5CoJrEgV5qVOiippbBuKw
DOcKnbtYe5si9xLcRnozjdI2OWuARNO+8T1OLtnO5d/lhHxTi2yX+tCpo6vBCZqNtRl6rDocn6Wr
QScy6/wt/1w5addVdyl0Z5zbdq+bvKxPYesvG4UzHHA8dxHjsag5D4fTegNRR/BvA2iZjKvX8yB7
Aby28NAnqN1LkmuSrT6QbpZDxd5HOAMTXpbp+B5zM3rpFAzJoWvMgzI9PgGuPBdLmMaNgMiuZ/bg
wXrlOeDcEI5naYyXir8Gyz/zTmqMn7xcEHqd27rU0SAZMACjxGi5ZaMPqPYVu80s1xl9oWiPPDCL
g7GYNi9vvHnwYkU1WabxsFKhRY453R5ZeFRpXIaxv2glgkkaYVcP+ybidQPZobXrqWAW3bdG34vE
ASCJ0UbxKhFPYLH61Opb2+kIAU9+PTixl2zyCa5AB7CIdPyy1SIw4e0KHF6rmGiqZq6I6pa4SXrA
zKdRc2vJ3FCDdVj8UJxJ36hXNeaf/7Ml3VURktLkpar22SGqDSC6C79ZYYCZooSnBrCTs3aGq754
TcG1Vhq7Yo6Fgzj7/JRrDpM5UV+E0FqtF5Uo6hjPwVvmvYj+43CUxJ15yatlQgfIXXrJwe3nzTiz
hI+O80CqPlTjUa0fovbD7d9kb1Nl6kbKHNd9F6abJcLxUJKZNYD3r3B//ArzZ0/CB4B/rdvATw30
B1dfydSEhXWhVgxzQG/efFdw+G52tetwhicNSgckJ0JXePElzNDLiold6FA1SBkZVKQ/03Cc99rW
qN8F16lRcDYLLd+M0TH25k34CzoJ9p/8Jaqc9iscj2V2C4D6x89muCDvpDJXueBAd9UVcOPpVgL3
IgLAnRtADfx5ljIZnVP7R0wSxAC0sQ8n9krxuLVwcWTu06DBGOJdJU3dTHCOf4jk+QlrqTl7+qYE
IGx1MCn8U4WLnOJHw8Ap+c//rrAklOnfVSYGvTSVuQQr212RLtEeUOWMx6D+dK/ee4xnQ0bQw6Da
LoC/gQwmH1dGIoiviYPi9BcGbYzb8AvVZxiW9a+mmqnMgZ5lpz1iPWnDXbMxPtUbIRj8O6SnsQ5o
Txz84l+0N2bNmRPBsT/51+RRXukvAhzox2iuvOnZxBfBlxE6pCrTtiATh17quf1UHs2D9Ki8csI0
dgz1BNy863StA1N/147prt4FB+jvU7Q9wwQ2b9t4cq9EOeJTV44m7NsF7zy/6mp+8ZXjz5hwMlaU
TfpUnojcc/o1zoBXchScwZE38Cs1a9Y8mzE0wGDlrWR7sHFwzZpZvDQPvCizEMbjdFcmQ8Gs+so7
ZqMzOEP0tgCuCexdv7BOSKf0dTIom5fkS78EX9XG2OVz1KML1ugtNGO8z/0nnbIzD71wbHeM4qzX
9KQAnDuUa7wya3c5OOayXHdLZRs48UJ0NC6/Yx3ZMCTgQtZssLdg8LbVC/Nhcx+8c1UkjPRrviCk
VtMWN/2rfO7OuL8P2lPANfuyYL1+Je/Ga7oWjspr9MDWO/HSMdw/9DvImmtadvKKeX6XL7OZuewX
6iZdg6IJnyICZyD1nUQHtfBK2RKydKBm2sGhXMIczeCHBrMH4HPzcCHMDDoN16fEhsSH/NAGAPDY
v0Sb7BJs0mNZ7w2S8YxFusBOJz255jx/a5iB0Ex3Umiz47blm8B1nE//GZyJ0tntURmsdYxFT0wH
fmk7/dlbBSvxvXjA8QSdc2fxFUZYkNLcmuVwOKMDTC8omlPPY3xVEefPZDt+Mjf9vN1xnZ7dDajH
lbHgd+kb1Ta4rMXsw3MmtozFP72NZvyIcBEew0cIiSt3Qwbem5VNz/wzaXS2t9V27bG7HMW9t80p
1yZ8wSLj18t2NQMWWK8gQcVvAGHn/O85KMzneifN0zlpI6sPiIe7aJs8qPivyhN+DSq48o0Ax+fm
XcYgLy5Zg/hB4+9/IVuOswUmr2XGn+Fuik1ybrfpIqdywus7q4nfAQVMLh6SCqikeLL7LUoSeixj
YxfRqoSW3M/NcaWiL/iyPnnmuCbFc+YYx3A3ee4BWeQbBdOVbnezqLKTl+ilPxnr9NVfP3tzglts
aa1wPSswsOGuX6DK4PvAXH0QNyS1Ttd+RkCKLc27y4eyCAB1su7yTIP/s8GGrNI5byEQV47z4FoB
m86bs46D9QWwJ0yGQ/yIt3KP+f7JePDO8bFbdjfvXL5U9vg6rv1jAm5Team35kn7SFbho8tt68Em
vnjnau8f24WFO43oR3aMFfUardH6o5jriC986ls7uzBZTCMbOW2BAeNM757/2uLrujXksczCz/KE
WONBWyV75cUim3nrL/STecpuxQ3ZiIE//qW6dJ0z3Kg1qVjHj+xGLM2quAoQowCBrpQV6bMfxrSX
21I9w7pGmRFX01/wLdVf2l4+dqeQ7euD/6tRp/4U2WEDJ7zKdtHnfIRwPOtZP3n/6NAWF1rWoIwQ
XeSH4JpuMbdB8ncf822xM4l4VW33VSMRgHsJrre2rXf+xJGL1O2FQyg7ULYoGRGm0k5OLuYv6RBv
h9fMn+uv/Xt68A/lc/TUPeHeFD8YZpHFizuMpgaz5xBkJh8HRHP8Ul+lB/ERZUv6hYZ4/IqfQWec
+o38ip4S9CQKUhA1bA4B35NJiICWFBxGM4PvKX+KFvrfGYdfnNNAPS3EuWgbKfCGmWXaoLTBbWLZ
GxDmvfqWLbuTT025QWXnCMI4lV1BRM0B8Z5mnQk9oH2QnmlAOsaeLte8O4lHYBstnch6ORpzKjxZ
sFGUlpbdjYturo7wfxd9SnVw6TBCIJCCspE6+Bo0KHFwc3kOKDRQQ87El+hXmrHeUi9P/yeD5+Kl
OMlwXdmHxDXfWXqGfv3ILlU89u/jV/gO52A9HsYDXE+L4tqljJlZhc0khA548yRCK8BzLAJhhJ0/
M39BATUMR8FSztmS1wY2bs2fTZ9whp2YqGOdzFpeifQkQGuauTtaZTUOXbQTa/rIL8m6XbLuC+iY
QCgns/QAGxXAtAhgbWZ8Ab7mPoTkrc/qcaZ9+e8M8Wk3cj35PuW78EwjX17Q3a3W3gXMGXcr2k3v
CsCRF1IO/VN4zJ1qFyyll2iv2eZqooUO2wSn4or7gZ0whDphfNQvBBvTiN3yDgAxvUICDl+bS2+n
D4hEuKvle8WFyyGySg/YGmfNXD1CwV2nj/kxcUD3rOotcIo1J27DNp+Cm/mknwK72EQbPMDQVapb
ceFc0oN/ya5VMRMevJ37BE0YPZQazmAxFxzxyMjBRTpQwRFhjAx5TkmZcfqaVRfzrf5QT3CG8ej0
Wx/1qS3tk7Vylow5oX5B4Ii1MyUxWjbmbC4dTw/Pcrj1fpGSy/TJZdH6GqRZW85o3897XNMtGZew
1s0XmnDxNWd6gwFF+tIfvTUoVVQuyZv21dJFn5VnLi83o3hSOMizQjMkPJF6tdC300XclC+MhTid
8BN5CuoPnYVgi5zJo9kATyGf1ej5Xr2dcuYPrp+hz7OsBjNpMz5rz2CEdXxRJpgmp9dnvDaYCtIS
jZgtgJqWJqdp9YFEzuApmfqCqKZmMWoPWOxz75i8pPvxSz/q85OybbfJWsdY9PujfRKjCRLZJ/4c
dSBRPyow0VmizHlwSR0NESMHSP9QbOMv5YCEbIM+BTZcEdWyuDaRHFWLlsQMJEMMvJgR5c4wUDBP
ls/kC8t0sx0vZFzoja0VDNVmXbv0uBB0FVzGp8TfzjgiurjmrvGr8jZ8NB80Igxcty/iQ3jBuu/l
c3OR7lH7Ab2hofdV3obH6lH9QGtx7Y7Kc/HE853iGbZj5OXubwLJ58A7y03hCzEgeMz3LCkrwgYI
BNXemo84s4F40HjQrxYPQbkYP0EdM7p4rLbWo743Xt1zt6026alfiNthCyv/FDyo2qx9zb60nXdu
V+YOzku2JMNXWjOkHH+5jqEgi5x5AvMfnFPgt2cEjHI4iMETeKwR05JQlnZyDPcYLqiEw7XymcrA
Cm0BNj8ROJ8ypSfLE2x6lTMsMkg7hj6A9GQ6u6OhJ4QNVQkJuHYNdpwHNEGxRxjxLL2iPs0+yFMl
yLsMndhwxId/nyaUabL2ny6nAVIVnxycgd/8tz+653rdFVKp04Zq2CkCmBWijq7IPeYemlB5PFYe
QRCegccxHTc5175G9jro0RpZlKN1miNF6aPJyXyaRgZyuFIE8wQPwKP5x1F+Gr6k5cUgOToiMqOx
pDM9xs5dwpQg3e4HFZD0Ta+bsZ6s4+Wd1Nr3v8aMxS5KC3q2RTKnPPcxr7u0JZFczHXDyZV3E8P+
ODdjO7cOwrikD6nk4AR/GMF/M85EGqPI6IgtRVHkO12KILlCmUE7w10ydftz4SL01yr7odf+XYMa
AY5uwmGEN/Jbc/HHrVNKILNygaaCNmmfJ6ua/W7QumMrT96gS4/gyDTe/v28fCf9mVQ///9D7ya1
mBQDkzggJICPJKjF1iUQrwKwh8Qj6z5aRtQXKHVLTbOHcSuGnAHGJ0IGl95PvoDf+pm7J3e6w1xf
zTShndydgr1+HArJq2BjWHsaj3S8RchtYoOZnzQjMTCdRkUIMO3hBiqDKpxXQjc3fBjSDfEHSDCK
C45OujngtwMy+lI7i5OV2Sgbv4CucKr1ft0xJGYuM/WRhpYeuVbs3GH8PTySNJ4p44exwzcD6gnw
qUPQRRsBZJnX9Y97GnelUbZMsXhysImf0XGZ0g0nUpdvaDT/7++lgv2Imzm5ZLmtf3+Ya0WikrUC
H+aeCmlPEzhp1S2uKzKnwJVf3DjbDumbUl100qUnY0NHM0+nO6LVnfPvL/P7l93fTlx/ooISFnrw
79H9H79cV1AjBnwiBSmHr2Idm9gsiLJkBjqwXuZGspUbCsi84V76a8l8S9YjdbrlTlEFU+o4x5LG
dNpuKekhGzJ9miHql66qIyruf/q637ziJOpaqsFSY06g57+vnddJRGJWQnqIXSIlO2TwBMXTSYng
pHkLNcgXRzn6xSNmpPvJolWGCUl2sROjEpHjaOUBKkMMkuonLyGFR71o2Qd7ftmTP8GA998X9zt1
gQqJ2tQn7wrygrt3pUTcOmgld7qPWCc88UHgsJGn2jMqyI4MPdFoELmEG8m8uhRlYg3qnMqhJji1
OQeoFqd5AEmVXY+0H9R21l8y2XLUGEcYr4bBHGS0oPZmHE+VX0xXJ4VJFIsLrUL34vfYlTjnB8Nx
kgLGWb0roasW+VknAPn/EXZe3Ylj3Rb9RRpDQvkVRTIY4/TCcFROKCH9+jtV9+F2Ub72F7q7qrsN
COmcffZea65z8FCcK5f7XADgOZYP3VV9wkmkXVHlYbJ8yS/yEZCTn8X60zT/0RgRYMecIwh6/Pk6
fSdTgy1uIM2C4CSyrv79rQqhGQ1CWdFZM1gYEHGyeuQ05vkeMQV2w2bE5X1hsWC29vNLf7OYo6RU
tclLhnn+Vht2MYmNipsu3+Zkz0KPAHUtDjSvDey9hyKmpfPLZ/2zCd08cPQPdSbm+uSOvt0r+zor
G9Lxsq0oFCsZikFvInbBD9nhb2cmJre8fN0whDs7XZ4DWk1W0uzUYmyStOBQjardRq0T1AfmirhV
Zi4Swzwyd2MLs48LN9LVKntkbp/Tt/bz5fpuOku8scgmi31T12/XrnxWNtklrrKtgQWSyKXEV/Ay
RljlreufTBNcFnwO0C+X0taxip0tLCABgzPBhxiTPuZfHA2ASPf8YrQ70YqH6YzYcpDVHANVaO/3
hHqoC03bBFT87f7S3QfFL1/7dxXLFNM8g6Q8QYf/6Jr/s+x16TUJ1Uv9R72Qj+ECdgPc+pSyCk2i
hHKZ5Y2xo0VCK0o7dBaswjJZWi0afzmkGxucprnNz1f3/3lXui6CRpexddxM8Tt82KUw5Nm2G2K/
EzZjQd9dujIKoajXY1tiQU2AN0xDE52IkUEwSAmfTQZAlJxmNfgglvc/vyl92vv+uWERiaF8l3V2
q5tFrDxXXRa0Sb4VxQ0IMEQl0wQ41E+TGrEyY7Bi4+KPOy8nb/HyydJVUBmtBeZ2Io3MWU/XWtsX
Et1ZyEktUX7TDFa54KIQRz8ZyTcpOC7xj2lVvBSbF4PMtGk0mAqpN0nE+mZTXj61NvHaIvfK8FCH
iptpp45JccXkT9E/xL5fkJ6sxg8KQTYdozTG5zGS7PyKHh/kUI4UBt0SpDGU4+erhRZ0LLxp5IWP
4VxmTGU3XUFrI/+atNMmc7qwepkkm9NTpDZ4eosDgfa/fOXfFB7w+bj/DPYzcM83hYeE81srL2q2
HVJ0Xkpqq/RQmFZnbMNj1S+hhvz8df7x7f3zdU6Z19N6Nxk8/l5rr40ya8Oa9afCuShGAYB/0xEA
ZZ0RMwo9BUf/GQYnyhEJcBLTWZUJj1iCNJv9Jj/8bvHl2MBdJc+oJ/+od/7zEKqJIAuS2WdTvX5m
7s/X1eRLJsAMA7X+8xr/8tn/rK3/fHbOW9zEPGDqbbGTZrMmHHSe+gvf62XkFEnaUsHnLhjLx4iu
JvWSJPFQKYS06YWbVC+V9jFqClnubJLUNiWq6Sia8ufgFZWnn78ceMzfPGzmZDABOQ5SxpxOWv+5
JL2YDcDAWfYnl6k5jVaHeJNFm6A+pdqn3MlPk7DFTGkOkZqQYH7ueQhmlXWRP5PcmdzpGhrcOu4o
uV/Rss3CcpvhHp3QclVsOFQ602LH4XmTN+YkeqsQXYYFfcXLYaCQCGkCU6k3I9rFzwTo0BkNLdKZ
eSe9D6oJGmKS43ROX70burYWshJzRhZsYsaLlfqEN4Xu8F064LrUV4FGaKIhzQsxvJsxahzsOLb7
kCH3FKusdisjeMqG1wYMcU16VLXLaanxryYQwxQLq6TQf0iIOsZDDAP5WhIAkPJ7/C2s3qL5QLJs
6WjdYxr7+ujS1NL1SZcwh6MAImqWYxsFtJX1C/NyZK5aYFmqllL/xcRSIeIoIe7OygCUwxbOHHre
QuGA4RteOPVTSYkdm+qeeUsDf5XZ3E4d3KxxkVEw78P3OU5Uy+PsuiizHofoAoZiLZCdCL0N710P
TZFCOkPzpYKbIa0FAgCTeObi1/RQI7EOOgXRr3oIcD3SZkpVzM0vAv/8VJjNjKvf9ckyugC4Ues3
M0BgbF1rcnADtAWU5eFSo98DUbDXER5Iexa3WcJPjWDC1q9hUrpiWKw4EXs0GeykYUdjdF4oM5dY
gxXNPbALvOW2U8DtfRRBuTRUhBumBqvvoPIwXqAT1Gl6DFo2x/QgaqMP08XtseKafBITE7hkTPQG
AE3DWlXRGfS4XUO8R3lHCidBlBcK0bq4fCi0fAYTU6/yMek6BamkQB0iL2QXGKLemVRQgQ7xMbIb
ED5SmbuTOIrOhmNGodW8surrEZZvqJM5V7JSN4MM85B+4PUa2UHndRwtdeED8AaP5VAdpIBoiot3
RtCK5qih+9FsCOHak+e7mqUnOm5wo/6IRegIA2SQRhqfl82kNsn04H0ADNLnI3ZUMGisgml7GhvN
NoXOl8LRJhxgcQY0CC6TQm2fARScXvnqTezKBD2JjMlJCgN0YhaVmKyDxz7TUQx2bdk4UFjQkwLf
bZ/l6EFHZ4Srh1b8hl08L6RlQcJvlh0itkm2OSlcTnzHGLE/fqcx2+YijTYi4fS9Ur8W9eq6qZtj
2W2g+YSNPSX46bZwZSBH9T+ZzUKkfF0UfmaXaJJbW2PE5iKkTq7n21j8GtTuNTWkeyVvwM8b3LGC
K5I0L5epV17rt1lW7cGf+Z2krMSqf+2iDHICS2FKshs/BoMRsg0dzt3Pq+F3Z1OVRCaaShJ9Bk59
fy+GYdWqSZ8p2VY+Mk9tIUlyoV7Gp5RxZoOMGSOEZMWRK+bWeFehJJhU0ZNTUoSv3ExaAq78b5uI
9E3rThVnxGLJInB3sLp/v6s+njXjOLtSpBknTX0eyuyo8VawleAwCqODBh5oalxUlJG/V+DfvvwE
flVIh2GBlW92iLwRKiPqkArrtYcCTkc32H9mzdUKz8/In+ia1NnmWvTMSH7bnb775GyenFsgAkwt
g78/eSwJZR+abUoElDN+CEessGbmGqwEklNevB53X+TKhtsrthbZBPyNX4wCIPCIDOJwX9fzQkbz
xWwNCpVdGg40Rp4PWZ4CNMi3A0j+8x1kTAXzzYavTogo9lMNs95teXVVioQvS0i3l6cImDyjskPP
UjJPj/Vni17xWWgmfzxRo/wRURcKjuZD50SNmIJIp2NxYgqqnEgyRI6TsRcyBxesPHJnuhMljqLa
/O+6ql3Yze1+BA3Tok+aM+ugu3++o/+ssIKA+kFl96Ksk3sQItNMAz0DMyZtDnKy3Uu5rTzSfFB0
gLBWIdrmBAZAJxIT7O6EG0aF2mgHlZMfzigMCMQTnrPfjqXq9OX9c6km9fDUAoNRffPlXnPq0KZN
s+2sv6srImCCV1X/iATwrElLAjoqTdKWsJhHF4Il+T+ZsPToDSsTOjQUNNk7YalkiBPYgzpwEWIf
PhXg+fAYteVHTz2DUVKeOLi6q/b0PD7HKqW9xdhpa4wMsmTa+w0kNGrentFNcxoZpBo51BbgmVcM
ozXO/nSZiBF6okM9DUyjzksvgyM3hZvFUjjnsZln7TDPm9KvEN/EEcBNxigwUa/4nlS/VWp/DPP7
WphhrNbsUv6s2G9q/gFBZMczOVhhRquqdNUcdbFfzfp0JRmtrwDarbh3QxFbBIcQ3FOTvWqAknpm
diUjAc0pWZPlRZPdODmc0UIWybTNGPFsIcjBMifVNQDDoBcNKNTYiTTNAvqa50eYhoRp5kQIstGC
TrOyC4nEKHuFa7RrEwKQus9R3ABuLFC/Cj00i48hfmDnJ4u6VINDTGum68n0MZ4verHtR2FP1sly
bL9UnRsyr5FrjV4fn876S3uhYTdtbma3mIy2sZC89jgJhnzYsM+1DRMULMv1JAUOeS7CaEFR3uJT
qou7rH6BcdzScbjGBL1Vn6w4DXs2dr8jaQ0izuMrp8LcpxaZLI3syzi01FSzytlzM5ymrbssmfNg
UEBJEAZox5AQ0ubEr2sWmTN5oyaVvJrljGU3uSHtmLMqdO1wylVDQjBJdxfqoa/kG/4+3MMTd1VE
5GpJBPmVvCmgguhuGX6E3YtYD6jjcMCV6hxUHPyY3pmA2dPApUjFzWA8mwrGitDDIOoacuma0WY6
5E1Hn6Y6+5cVf6+qLYUqU4d4Y+4FAdCC3Psppowq6HS+/U+D/X6yLGEqYPkVewMox4toHpqEbx1t
I8augrTcHlMewLihO3F4bkk5b3ONaI+NTlYmjftLiCtq1CncK+a6ooH62w2K1J1kpXUVPnRt4w4+
ipOf18jvnnuV85cBsYJH/7YDpmqt1pRdlW7P44bNZDp/IpquzGmU/8sG8u3epdLWAOFEutFMV//e
QMZZfik4cuGJoDMbOiUiiyxdiiNNdnx++GODw0CUZy08G/FvXthvOseqOvnUwY+ydxnTYfQ/J6uy
UDEb8Nhu1fJwHr1Ihcm8F8xfgqO+Oc//91VuOQGxmo05w6GUZslBanFKNpuoeinJXqEWE3+LY/r2
u4NLhCBdnfbl225426s1Otx0yxSGljI1OgcIWlO19stk7bsX0kQaBjMgSCKxW39fPDOo+7FTeSEe
NpbgPHgZtcOs2vGY/3w3fgMG5vr955VubhGpi00Jsxe3Y7IE4dXT5TI4uQzCYrJalB5VT9x5ItHF
lFkpChGkqfLsJSWulxN5pGar2Pw1gvO7MuK/b+qmP52NkAxDvUy3V8Ra5S6uvXO7kS+ACtfjq6G7
U9v15+vw2wWf/v5/7lZBM+ts0LiPqKr19IWoP6H0OJZxKvj5hb7pwfx1vW9uIQGAXabKXG8AvXYY
2ufQRzE/TXj0cHOuj+fW/fkFv2ty8oq0NoAYTNXGTf18zoJrP8QpDyKrAGPaSzpw4PQkIljGVc60
D00yX2rbJpYE724mWR1yIg6H+FI7Q7V/eTvTDXVb9wC9ZEkilASG7826IDTnNlRMM9lObrsYPwkE
REELUBrcQ2vmWM2ExAi8SmTICS0WOr/QLxnU/Pw2yCn9+X3cOrjCOhYuih5RXKNnWveHQXSQfqiu
wSJC0J9t7sPP9HS+WAWuta9JUoh7A6nGKbnTOfd8DQ/h03WS994VD9mrcriycdKHsBGDkARJaflR
Knb6lC5Um1Oxozm1c16mO2NvTHrRh/gjW86saBWs2m176jVG2dsw8mpyrwmUCHK7uMtJFF3S3Biw
QYBbmk/Sy48ht890LhG3hE4/8xA/C0/ZHeaoMcQJamFmDRUrSv3Q8EX5XriuYtTgLbERdihuC4Q9
oxOkvsH7RrSYrOPRvda+iV6vdsXZ4VLlnuZxou10vxzcDlUm7tiPM86iwAnnV4mJ1Fz0w4s99qsp
VIEzfDAvHqvHkT30WbApGCzRbhepQyT0Tlk1lmoV/K5pG3eCWzl0ayw0KR4KZEKX1PmwLInDkXdp
NNnoxid9lz30y3QxEMU8oyP3rjwgnU0/GOcd9RXGk13q1hu+BwKybN29rDVPdVFOkbs49DYzjldK
6eBeee8JxLCvfnJIHARmiwKtLM4r6+rSJPGMZbfYUfI7o9060PXnEjJQAodd80l4z+5CK7Zf6G7M
I7/eRit1Jefz5jF2Zbvd5m7m6D56RS/eST5KzBUUr/W4qDft5rJD3+njpHhGdin59Sch8vm8I/BT
n5vb3Fd2aJ4c0yK2CI6igwVlvo8WeziIFilfC0Qn/JfWwXz6NSo8W1rSfhMX6O5MIugblKpX7kKK
u12x1BEgo1Z1Bau2hU1wH9C82yC8Cj4KfhhhRgYluK1hf+YYOEVQwGKwq9zCOoxcq+Ed5TZSfs2+
+Jl3JjCqW+nbanP2NF6k4gpcrff9G1GXDnbKRXpsdhHv+16al7txlW1Gf/QJHmCKiioiQoGIHhCs
f7++PBg7/J8P2tP5fVzycZ1qnezDrXyAqjQ7UlAXy+KA+BSjClcHozTY/gCpafN2Js+KJKcF0b2O
4FSn+nSh8eInztVOrXRDJOVcQW+OoHuuemDdXAM97vW+W8T3qtstclckIGB08wWTMXv1sJty2+b0
LebFNnI0O/KMhb7F8+KItm5pi8LD5+wLg11cvcuZsOt5/UwjM3xEqlqkdJ3n4Od3F8Eh9pZUxSvp
9d0rTDUknNxk9bt5xyyE4WX/2T7nqHBne/HYv6df8p24Jw7EEUlvkw7yoX2KvzSGcMPc2JOYdT8k
rsTbSB9yP/kkC9h8NY79k7TNHzG8S4OtUguzCIGxhrD5GsOWj+wY9bi+qmqfzllCvI50uCIWnxb0
yDfQ8Csfs4hmDbFw8VoJnIn+0JBD4cYcNN4zYlIze2abi5lNt4bWQLKuEbWRE904muZF2i5NHyRO
OBy5kIOiqInRaIY8ZnpX+0mGXL2xR3IxZtgKt/roCd260hbauJ71e2V4wMcXQeNGMpcND5nsBO0c
+nZ8GGcuu0rwVOFOgDCBPOa53sNdrfadh2cmeGJERLeNtkRHSxK6H24UBf3evD/QHUTCIj3/vOz/
qa7/3X3UKQpZBrR1uxmmGs02BCnJVkdkd5nna22JwcIdNsOphjLNSRrmwHO50jfSIVqbh/OuWOsb
5F+kqxncQbqDLtUmX8xprIulPhR26EwRYEjoNKfwhyV5Dr7oDcueP4cbY2s+5wekdMJH8vbzR5Gm
GvCnjyLflCy9qXbqwEcBrhvVroZwNogO6DCmc/JkCdcmOzu9Otxpk0okHlvCTH8pVL9DTVDl/98F
va1Uc2OcqTnvYhrttFeO9JfRkyBEX2Q0aFjJUgywTeqJ7Of9eTGdVtnWdZxqI49OwBMkKhiwSHn5
5fJ8W0P+543dFLYJEZwV4VXJdqqfTc9sFteIWTMpjMMLJl8kQUxtfinuvq0iOeqIRAPAt9BuLsY4
CEFQjFwMyiyERZywQKZwg//6Qn/y0v758mlJyga53qTU39SrktLLAxS2ZFvaldMvtUN8j8n4NVkV
B3NVPks2Xpn78V5ey48sOm/hkeYA0HZvtlC9eBstiqf3feRpi9Jv7WmHLtxqZ6zOq5kPqXlPvLOb
uHTxPda85fku20XH/CS+pZv6t2C47w5wfIYJEU0XDInA33cxOQG6VJoAj+XGy8+vsvreCK+qyIl1
UYSPZXEojDUWuegM0MM8c3zdMRmVHbN/bVDt/3zPfKcVUcGlaOQoGYgN1ZtZLXPMcxfWACXDEvRw
jmVbM+YqhhW5iu0sOTvypKS4ImuN73T643KQrit8ElCOBCJyortLZuchPSKeRRXpbEGyUTdTUegV
dleaFi0ppwK4OEOGIne/Zb1+W+lzGRENgN2mx3BztkjHRhrrGRmXxQyENkysjdRYPWuQCaz6s8oe
6d4YvVXpvi4tJ3RQkL5o6EfH82/J2USufrM6IRhDjUUMLDkdN0e4UTPLoJp4jxjiYtnqoSv2MBLs
+msGw4hszZTi3zGQ46AA5C+ixaDOSTFDlntGi/EE2rpmn6XM4F7GSUaIQvFRFZGvk26eX+yKam/B
H1TBxUJ3na35UfHgasSaUa8Jbtbb/JyakKpgA+WyQgxRYiEl4xMdFhJgzFJsiQd9kbjxRtxmTrzj
Ebm85W/po/jBsA5RgoQ1gFOgaJkFbmhr9lFPWBWLfiB6IRPl+4dsAs/cmfxzIYD6SQrfQnDpnz39
NGNaBmUG9/wHEBYqHM3W4cbi/4NV+wjzhRkKe7SQ28zt+JGdaBFwWaKScKTKvUx6TDtLp3QppbGu
B31bPir3pUMwZz+PPimatH3/rBK93L529PEkm7gR0VUSV5W4E+fylgiu825WW9CGOqJaYRgmoROK
9GmnIqJSPtVxZ1xXau5B2C5TH7K0kblybieBjTMljpZ0LUtyq/jhVsQ6U/hmtMLAKJIRVnmo31uc
2Xgcfo2Ynnau28UNQqhMBA/Rfqxyf68JfVv1l1qGd6cwoSvvpWoza9ezyO+UXTnctedlN+4SThCN
eozSX5bwb4dgKAIQ38Csn8Gu//vFz6Koh21InuJINqqMCWknNPcww+ZRe9cAiDAwWRU1rqlxF4PM
EhYJibmYv2ZOqS6Ty1OZHBnAC4TqtvIXFCjU4tVvg7pvzq4E0rNSTTBVwhdvztAsH03caKiTk2Az
K3VyijryBg2oqlQlEGjAvNDCYdHPdo3C8YPc3ln8dlHIGiMNxWwip0oEpwh6O0fZJJFuPnwOzdcv
q+k3rQ5O+KSEw0kBA3f7LusmNnOzPmMJI3s65DYxKp4ceAfYZOUUzy3+PSmi5DLOcwJpclKJjQeD
RKLQAOQrUrBMWN9FXnMQOxMlw9PXTWDk83EcW4DRtLsFLxz2jXQcpeMvb/6b6gqmsDTx6/gPKK2/
b4OBFM9sCEcm6y0yhQq0rx3dBcKZHgmbVOa5EhIdhKOoRa8wPdLRjUbm+RirIT8Y2l2HrFKNxpWh
UdzGGNa0/SSD+uVd/lvkMGTD1cAai5RzdhurKuW1rIxNhWqxleZqT0MOi2BKp26m9JYSQNDH3pI5
Pb6jy3kxhfugtCQgo7heHTUActHtacfg2GDmMZN+2U6VaY3/+zkmnZ2cMzClOC4k+eY5Ds6DDC0A
vZGMZk4n8ZwZTalPCT6ny5CQEcj0BiO0mllUyLTp4boM8aIXREs3xgdqqPFycaawzLq9Dyv4OqDx
FAFBMTIPA08KwUOr0bgwAss/U3wx6Zhyj804KQHuzb8ED9auM1Ou3PEUn5jyczw5pTrhuumqRPfk
Y0EGGnVxFTPR+PmrQWP696fXGYHKoJrAA2mgDLgEf99BtSI1hjlW3RbPdrkO9wh0TsRFraoVhucV
+oJFtB2WJGETH7yE1UirCFcbNzohCRjkdpf15f78NSXzacvAzxy8oP6VUDQ73QnbESOxmVrKstiO
Nsad18taojNRczovlrKfovzoWePnGRnl3X29He+rA9nkS3LQ1+VCWsur4JRsGAfea8vMCXc0U9h+
uhXa531G9jJyELxus126EndYlDirvsKYQvzTu9nCKObB8+COzvu95JPvOJcmz9nMDVfqJzeczaHS
NjHK4rYbSZCW77JNtClXDPYuVvo2EvFsvkQbTKsfWKWtcalviIzm5I+USd7i5lrFT/S3HiPMw4Qu
PIe1NTxfV9B+DmilUuIEj8lng3uUoTtCIOx0wfq+s5MtXmGBRk60ke4+o2XHCc+rNuERKowVw2Ob
PV8IdX6u6Lu86Xfm9vqGndW86x6JnPAvPpcjnMNuX2LW98jNfMEEUJ/OzzVD1HnhkakuzgOeMI8t
eMcZHW8kNcG+YWglbWVKvzlBOVjC3s87gbNjbZ/nmjtuGLkfgTppK1RvjxJmQHF+lJaShRHX7v1u
w/e/yR4r97X5YpmsFvEdLYglRlAvvXskAN7Wl/pSfajc8iV8Me1qRQZ1wL8787/Od5cNEqilFswT
94HpB9NAHA0me8AcnMnZ2V6sAwnnd/m7OpeOyfyId85TdpIXLM6+5MnLdgHYxOlXMNOtzFZWNX79
i6PNL/PGM23SJaZI606Yj8gbLH0Rb9AJO6T9FX67itzKD+zy0NPsE2jwhd4ZJZVpn0/tPJw/l05F
mnf6enWYyDuFnVsVIdit4hKqUzyEJKWb6+PsXThAngLlfV+OzuhkwFvn48m09xCHtqi1ljRrOoTY
c9kx/C9zzR53hyqGuO3Uu3jTBVEXXzNy6vHnSg74sw1x3fWSolPwjQ3x7eveLz1G4fafyM1qTQaO
xbu22+X56swO9cPME/8c1k0fYsI0WS/mKS2maMVUem6cqF0bO7iD3uPMvMKNaGCYDzLDec70nrLW
/On8H65HpAMvacpVSlzUy79MuWbiTdf8n8XkppzONDE9p2LdbZunfN1/jU+cMbGpCw66CBaMgFUA
4sFc3QsL4402zko69ta4kxbFqvgKIBkSDvs0fQy4Nofzs2Fr90TD22/lfeSHezLmF81ReCNIGIOD
rTrNSrCGPXQl9tl8Tu80pINKo9PXA6LmGzp2GzQYFr/SFue18ny+Jx7eyiz6iHB/dhcUGqr3zo7j
wyGZvyu4ZEcPwZAn3EnUviTYLMZVvbkcYdf4NN6KE9Tt7ew4uBRWnmKLzyolyz7xind1Ez5m3LA4
6p675fAkHPTl5eHyVX7pnuC198oKm2QIeNUx1/Je/kgeDasHXkZOgVU+VX79dqa7uIkepYXoSbva
x//k0gF/S3bqs3kP3KdeGqd2sM/WSeEBuViRLe9nG9XOOCubHoEgu+zIBoXbsma9iG39ufabHvnF
XNlyVrYFX17w8IXr0zOliYXFHDj8r5GOf5oH/9lN//cWAPMrsZmqnE9vjvyJbhaXVo67rfKiHUaX
MFRPwJq20Ocf2ZHT1LpB3DGnP98fWvaRk3ZKFHe2EfzuWfE6u3mOHmsI0TjNNT/36jd5cf4cPFr6
4+6M2H5HEXMvzFkc383A1l7EQ/LQOsYSEgnSQU996tYZTA0Euof20J7Q6l/fzLvEk+zIv7oYaj7l
Y/IQ3GXbBIEPNJYJumJzUFtl7FX6CgCX27zrxy/lLeABGZiJIAS34H1w24JsSD0EhfnmbMlz7mZX
O1RO7df00lB90TH0z9soX4RLKL4fCPNEAmYrvz90qO5gYS6ZICyAsHjBm2gV2xCCRnIXrXIb2AIx
vDY629kLutat5qVsFUAY3ocH8rTtGQyS9iHyM7hKPE8IwZcp6iErekk+1YLeeO5r9+kq8bKNvjUW
NJEX+SOnMDbh0A682pUP8p1pTfMDbtINiXF0wwNnXBbr61Jbq4fO0Y5kcr+LbrUWNuj4/fQ1vsM9
HxCR4UZ7NOEfwefF76xkMfBD1vUaj9J9tiaCFC+6ZLMpiE/la20ba3OrLaZG5NnNNmdf36QrXNPb
YN35ylF4qdb9E2SANdIcN7OrHTJaVvIIgNJc306C173JhADXKjosN1sjQn0yvcHmbp+fmtZlb+Rx
vvj9/vKo8qbVDd54qm7D2sMfA+2Qv7I5uaH9rhw5dr8IJ6BETuc43fxTwZ4dWYh1F8KL+DR7omE+
499Z4ea3TvX99cFw2/0ZTitTnm3x3B6THVQaBkryAwbWlfk8rMhk4RbmNua7dkZYMrrb01dtV/0y
ZCtSHsPltGz/XKT9GfLdPFMT3Z0KTaZOA3/4d40Wy71SmnHTbtnTSr4EEmMIrG/tS4M0bVF9Va/m
O2jBIF6SCNPODi1eLZLFAJlcTY+BWs0qBJ+KoUhtxY+zbBcEKPNIT9j2V9fMHxTN16dDMvEBq6u0
qLun2LRlc52z3PEEZJtBWQSo2yjedfs8o5Zx5cAvf6M83jRjpqVDQT2p0irkSIvx4e+PGYlpl6M6
abf0PMa1UHm49LoRvdsv3bybgv+f17k5O1dDdM37ltfhfNaIYC/diSZw9X7+1m5Ht//7MnSW0Biq
nNNve4ZREORdq+bttry6BX2uwjPwt0huJzLHcWQ8LppDNPHv4VjToe/2dtFEfJuyiTAD9uff17GP
LjJN5ajdBgagAhv0IcCsii1YtiTGRJQSkLBE9+ePq92co/m4+NckehLqTKEnqU7dgP9oE9o4Hq+q
2jMntowXhsya6E2BC4BpzC3honSzWFsXokWbDJaTh9NtBAvFqe8kP6JpX1VgKuV5+UjKEowIl4Ba
itR8O1sDO6BSV5eczsU5E4R2DjUToGTEQJEAZIfx1woN3T2zoIFx0UF/yR8Y8FmEsTZevdt2DiM8
J/rl8+rffl6FvjYHRxJUZzfdDQ6N1+4SFu0WzJKrGBxysq2wmxHmd49kdASa4pcltmZqebp1Lp7S
t3AXnUSqmradXw+afV2aB+lw9sElgwvZiLvW7teaWy/GE6yjLcTeVXwSPpS70m7eG1fZEAbw1tu9
+wpYnMMaVQ8F+ursfEhHTJnU6oInf4lU2fUqpjgGavUosDwtfv6maS78c4PRdJrOjRMhmUf15kHN
i0DScu3SbOOF5rEhr1crQD4O1Y3VUW7zHf8BThGKZoWL0T17u6di/nJ/727Y9ijTXu75vY0634z2
jqElu9JuA6HIreYuBAuLlEU2scT7BEvCqPm65HhtpfP149Vap/P3tXQYvWx93lEtu8VCsrT5YCPe
XSqu6HbOYEO1mWsrVrnd4Lc+CoAtRGz/l4tw65ia7ve/LsLNKpK0dODHpG62nZut9N10tk38Zv2G
+dnZ8cdunzjJYdhI/oQyGm1U/r0TvGjP2SnhUDveUT8ukDMsSGWGDKPf5avc5yDL770HC7TS64jP
KBzID6FOhVHi5SvOiOvuFaKt4M2eBC9n5juXTtdN7Mzs4T449ivpmYLJIZprHVDxUbjY6vwBNwek
NHneW3Ax52RXOuQXubGnbZA48tcSDCpq8EeNCxW4tW9YBgXZuGfv8y6/PTf/rvJcN6Q1miTSjxdv
W1btVZLO7VA1W3UO+gOxQ0stdWUbja2n1lE84xBbX7n351ct91Tjmjs0FtmDuYOdtr3a+Z7GkcNJ
xsK+sgxtTJBWaBOA+T5uYXow0o4W16Wyq22NA9XVwiiZMvNHaMCMX15WC4zQy+nPp8LO7JTVAZuO
dTA4Hn78fJOoU+vo75WYmdfkXZ5U5gjkbu6RwhzFPNLadku2tZPxdpycU0yJXBvlBRTlF/kdJHz1
ev4itGzXrGaLZqkcow2Ow3JAbm7R7lgFhzNHkgzYpxW+cQpRPoAlvkhect9AW3Gy3YDxxMvc0ks3
6VPrF7Ra9tpWc37+MP8MS6Y7fhramGTMKJC9b5noYnJOGkJ/Lltq2eZdeofzdz9QtvbWxYb7Z3F7
LQpH8NGv2JNuhN+ZE4A6FevHgmI8piNUWdjK3PMimr/p8x18SFTPJ6phQih8dDYO5jBKW2DTVuCT
mbOa4HUTU57oh8y7NzxScd3Ai2DM43u1R3dmAXX25IymULGhj7lgK/ENUvSc81pwrn5La0SYUPfB
RrOTdWSJz6Uv0z854gDlYXLoMG5I47MZMDpc0zVUo6VoA/6ZEF4c2BS/sUYHUQhs34f2fkaOqH9+
M1zBY/xxyHb5ErOVR6jFkYLVuu5qysLptuXZ2RjUilyrzuUhm3/BmJlHrg4GDk6Xc7FNf3w27uAY
P5KovKa8mk8divBATqETnqqCYL9fun18T//ekKTsyhhV6MYSpDWVRv/ZpJOCoiE1+QrhAWFlU3c1
jTxuRzQGiwm6mSylo7hU36FYzgbrIaEfQvfIg6wI8+41IGtqyhEs98ZDtexPEIzg1CES4tBMlA8o
OtisIP6Ar40+jS1plSxjNz8Gh7IBYTHvfHb49O2yUhb0oeAPWPHuurqw+3GgAB341Gyvr+26fNAZ
Vr7nDwh0nPgOc0S1ZtfXjtXAsbBnxVcv8+QeJBYwLbe5oyKVkQLdnd/P86PpG87ZKRF09evnregG
H8oKMrCFAvQTRohonV+Nl2xVvMUsnYxL3/oAEZx8//PDov/bVjX+utA3W2RhXhHndlxoY4OVyvoA
B2fRQbXOGzpTk9LHz0lkgRyYvYYfVc3Ewy1hDEHTRHdkYXW3FDQdnWVazVp0cBOsE09GAqVb+Vex
bki8QijDD4rmKmnFh/yBMfPgBv9D2rn2KMqtafgXkcgZvnIGFc+n+mLKqhJFUQQV8dfPtWpPMt12
pyuZnT3J7Oy330YWsNbz3M99GKq++nV6k/eu0tt7ZM0M8XGPqw8pkroAvEgEosL7YRYFq/X1rbJl
1D/U7nCNiWd7xZCVhy5hwi1jgBdoJlos9QOMk/GJknBv46VNqA2495qd3hxg8wv56c6G8YRAhqcr
BpwYfwYIcXgXmbeoHyI5bV7hoanHnTE+7ZN1P3ftGAwVL0zGjSkqT004ZqJJcMOHqyY9qgScIp9B
PYa1aDjfDDy6HDYQ5esWql4WSZSlcOcQf3zKnChkU9mD/VhawtvDlfkZo+zvzGRYd8X7kx/F0WJA
1kK0ztpj+odyXYOP7lzxwHLxJmBUksBZcUuPhHn/lIh2VvLWvo45KYGJWwhqcxRCKwAvYCkXiHdW
sJXhwLk0MAKFHHZ2Ki/HyFQfHN6NEX6Ybjk5gnCL9rzq4pQwAWOmAML4DyHnLQBqJIv4sVl7F8+a
dD60D2O5/7QTlYqHECdHAtHaj3Z5UFx6aNLxyFohuZGB5KU9ND7LM317lj/jY+WAqwZ8hpsOntcF
SNaeREE1rRvHASLu3xNl2izxz8MHsF0q4OSPcT4/zbGk6lCW18OOZ33kT1cBPCM+FO5bzFhcdffT
h9/2hCOdnrTBOtAgDJ7DtYcV2qlb+YLRgRNfvnfPMZ9vkHmztQMD0pP9PRAzpX2cY783Ah0PVR9x
MTZB3By4MnVOESiLjvCL20WwQAblrNMt2AnMpByfUii5xIx9HDT2AHboYAjpboJEdhfVfZIjuxyh
fQt+lN3nz1W+NGuCk/P0D7TtrfP+BNxXC//0Xr2zmPyHMmEqQV5dAUC9HQ6umju7hNRnToCkdZoI
M3Vnkj4Bx3Ehx2ns3AUP8MsE+tuXOnyuHkN1Aj8ARAAr149T7xQfxkYIMVd2znPbQXgKllF3BTIM
QlvObESisZWieHJWRDVRxCqc54eBQnEfZTjmvRmbdmHHqoqSNQT0w1QtPcg+SB8/7fxDc2z/geG+
fMwvR0RlXbRdeX/u0k74/Ogk0mCNRTv9ce/iZ9tsvn+XlxBxUYZfeyDucCsTNlIorm92IP4fpVoJ
cvUMrGS6C7T4OVYm5ps1YMjjwvhzsfMkvdPhNQ2x3OMxHAWTtE8ZELfBbYkshoIs92UePO7ZoPIw
/XGJhOrtGT74mPNeAtGnx5Qz4sBCvZ/GJ78K3xdHJ113tUjZGAEK3B9Ozj8PTsT3tLUWi4P5C8XP
7wenoknSSerc2b77V+80PUTI+fqnwXWyNlwkFhE318dlPM2G7c6/7yN7SP3dyxbPH0rKb8rUbyUl
ZAPZJnsdVwhVIVXs9x/Cz2Co/jiuifNjm7v1iTTOnNNGr1xt2FBg9AlKerJTDLGRl7f7IYJju0ky
zu1J5oEfqZ8X0m5z56cTT/4T/P/9l31PGn+pLYpLXlry/bzuS11CU7E7d+4xHF3iN0ZPr30vog4c
c8C0Rc0RficrFe7sfYGxpM0hLuNA6WHtfvji96M3wg2kcPSxRquiOpTDu6p7lf3nGcEj/FSg+C8T
nHWQeyC8GMY2s/0uoUbM+qcWywKn6R1O7tV0a/iefeIhegx8cjcbGDjBDnAzz5y2V38eo2Nyhnmr
zij0cGmlWUarO9uFpsfHdaN2BfDbb/gvrYn6Hk9sCSfEwDIdicHozBwKBeJKp8sXl8iZnbsaxJvC
kYc4Bv27onhlfZmCZfLLg381XFk3pn60OsW6jwsDDsK76XHKSbi0RofoEXMo9IvZKTJHLdReTD+9
bHhM2/j2aQ/1oZUWP+wS35qs19cQdQQfAyQUu9N56Wzy5nk4Ij6y+xXn6kiRfGv77N2UMB82fp3U
CVhoCobIgX2W/PXo8SFNrPB0c7Iv63PtrT17DFBNU4Zhfxd5iQeOO2BDBeC4h3ZyTAkU6XHs7XuM
Y00ivpzdYg3kTCQLVVKaslXf4jbWomzAbKOvvx+WF85foVeM0GakmUeWXSlSmf79FF5AH8ISO7Q+
io3aCVu0P8giZS7JbWuf1P7VxpnBWc+R7GdTfUuP8PXvK70+79dLvSo/bHRi0kUt1L5U4SRBiAPE
ApeAgdJIRODuJcwYgAG1lO5ze/1i2Mr48krcBY5JOA0S3eCS06P1qrc7dpU43VLm5t6/f+MPq6G/
sE/kqjnnz7xU++d5PhSlPrTz87QkJfCn3vMF0vxjMQQi9cvesutI6/X9xJVu22z8jO8R4uDeeVrN
OxH66P/url75IFnTkbPrmYVnHDGXN/B8iB9bDxDvy+oP13oBQ/64L9Gv/XpfOw1vx4b3ybIwywqO
28cWR9mj8gPo8tODEmf+L5dZd07qPiu4DCqhCppdGUC2w+VhvO5Kw3+v3isu9sctvdQP9tW07oW4
Jc3t9PdvSEJwGC5p0KnOpPg6233VxJE52eLf1/3rLTIfgS9POjRclt9v8ZZfKu2WH9S+TXl8dFq8
eVDUvLfTnDylH57aK7T/n3u0OyL+WhOtz8vuhwL8WMqHnUoUDV7sBDm0aKPd+gOzWMx9m8Ft8dMM
6LXH+t9LAjdD8sIU6huT/eURWnVzsgsrV/tHnOh75FOeLKHvuPsWY+J1tx40P18TdzFW7bdtHjdP
GSsqcDrYQTDkfl/VC8q6hynndUrx2gghwgVG6rs6gLTZbxA/7bttH94LFBT8RJijfVKMPDn3rz19
oH6ctyVZAvtuk64TaGmRLvgKjXMu6EfyD3laDcoArlAzZhUdK2VurYuhNV74mGiPNiJdofWroUH7
JPnGcEdGqHsgONbJB+fRxb1OrjGg2oEi473d1u8yRr+OHdBIYoCIomgKGH+DoMWoFWHW8PRZv1Oq
a4tOl/TIPNyFuxhpI74A5tIMZMVT/HNCQeXwd5leBx4wyTtPkf1IYoOS4Fk8wAklo8kFRX266tKc
kNF46pU9c/BcKnqgLvWB7mwhUY+YeLv3j3X/mIVkBuQaeOyV/wmWzSDzkL7TGh/Gz9512Oljqe8Z
CXjAZ+HXYywmHp/QpjZ1n8ZtF2bUNN1qsp4j1IJAMtCYdeuO5dcQbJ6DzgiyIdxd1GEEUUy0pJnf
0s6MNbUDjMS78BCf3f1MT+0Uw//ZtYvyCxqQ5D43GOC0TMy9Gt6gaMNDZjEPpwKPvy9MqFAyjSbT
lTe2PmPwcLXYHsubO1Q9R/PMFEhuZsWwIOi8hbH/magBOf2SIxAV+ql2icIiukJI6uM3MCV6Y2P7
+5412U9P8y+MfLA578BOeUPcFF4on58L9FnkZ/jjMiADt3sBURoTlgZ15MBIRxphBijTKfiUfrUL
l+46bMLdB8ECMoChtsJ/9EtlEpB72YHIAsc0nQ7IGuUhxA1SDagnr93pxSGVgxCIctKE+6ScYFg0
zkGTxs8xMqFYm16WUKPM0e6dDWRQ3YIjzabwcPKB4ydKXPpS/4K8hlm6D8OfmvrtG5ncTYqZqgHR
7vHWHNpjlowZFS2ka/oKpVpw0xlxYbHOJ5J9Eft1YqiJRXtFe0PAlqtMWMdEialzG5pqM2m8qmUm
vvYEQw77kNAYHjeYmAsUiFUltmxiQ66787TYXM/hboJXFDIOwE7lkVA5k5Rw7j86TiXj+d/D0cmC
JBWg97t8Ye2VkI8Q72ne7851w4JhEx9eEwgvorqG5DLb42EPAZF8tRXIHfgppDI28gdyuLAztNP1
lL/4iYaQ/MS06B9mop3b4bXqbvZj+DljMdoi+cat+4+I34XwbgRzHRIOyFbS9gFufJQ/AzawotcO
qfM/6yXBA8DzAPNY8xtecXONCU7+KVHd2AIwrZ7Ytsvk7Kxj4RMyFfFP6aWHF0Xjnb0WnH8dqH19
9BgtsAxOjYF1dQ2IaY3Tie84z0el6eg+2kYsPfaxOXpsjyIJ4uKBRnp1gFOTdo9OG8mXu+cZ8r89
6OZx0LH8R5cbHcEk7wJBJ3X/EurjnUc8MR/TxxiFhGcvO5S4MJQFjxCm+QLb+fR+C+48miVVa3B3
ldWDIy/M4Ssqwzt9yYeK/7ZXQrI4rPKu0m2cuQKX5Dg7b5SU6UCxKK7OxHLoptEUFsGJ9Jlm813U
HlZnj9IWvFjZO7MtXQp1LxaKF38mz/HL8vL+iZ2m7ZFmsT1GbayQX7Ct48WBIRoRAkxNtyfmaELI
CXBzJmDWgd+YahNByx8xLOG93Epv6ujQa4Zl7pq1A5FQT+sApzWXd1hym6ANrKWeGIOPInnAnjw5
t+kK5sbb051ZY2x3o2tA2mvMhG4ohevBiiyHAR5APSLjEExMS+SeK6iHg6uPtHCbrXqhdgWiAiaI
NUhDTGYQ+0yBTUMIkjG6UHixbu2f4vq9dQF53WM6XNS9x/wWs40xaTACWKd9I0XWHChduj6efHRK
Ol35C2TGbcewiqAjCpkv0IvH5+qoKyk+jk7gOeZAJBMdICiRzZKU3kT2Oz3szcKjD+zogtHxHE5Q
QVgN7xPsfoJrNSSskgEbZL8l7SC/MzWcVWdBiQP/JyOiYiAuyaz2Cy/h04j7jxBXipkAxke93bQg
M6eGw4PfM4RNnxgEl3TuL1N0oevxfnDm3yc9YyJNakz0oicpMWv01XHjvhVvtxAux6ftzM3v4Q8j
CoYL1ljpthDrpKCFJKmMJY/Zf6j0ocW4RbDthAxCeXduiyPDGuDW+a7/+Phk2BF3nE9BaNHCT+6a
YRT3wxolD6aGoJ2gyUaEBMXfFqif5Q/AoLnOoQe978MKSQENFBh3cRZcZ0zmd+Es825nj6iJ9BTe
Q5z3jKhkkKCFrBOjEKP/CYcVggpY6hIjT4YhpgdBxZcBea8h5mk+/Uw+4yXy0I14I+ZNYyu6rC7D
ZlpPqCL7pVh+lr6JmJOTBDjkyTGFwanTJXTLNYcUnLdQXDC6xGdvO8c2eP7kjoq0cKCPPkIluo4E
qxXrYoIjnActlVOBOVl13KPl1IADQF/PhIQQreVy4qQkeKHwNSe8HMeIPBfHWEQH75He08MKmhTv
hj4A6Odj9Rs0rIX3IPTW40XIBg/T35YOlCw1vYNn6e4tsCCL4mkcyo33xc6CfhmEv5/FhrMW4OTw
GDXT6yj3TwzKZQalPPw+CHbtj+rPR8pQgy997V98pqWYH0b7oPQ+r+FICbuC68msEPHvtpI9I1Q1
X17iBM+N6HO8D6G4UcExJ7Fj25MoS8T3cezdUePpvdOgfsuiOrwPzmk9H22hsbK+Eu/1YZKHDDGS
Q9CAm26L7o2ZXeHsQn1FAETFP0Pscuvukhz9+tmH5eis34y+HT2IZecWYCTpAQFXx9Bc3XlD1i7J
QV62bOIt369rhEpY9tBRIxYEZ/9U8EuL4boGUmSES5VvoYk0PiBCLWb6lB3PL0eknBZsf/lIYtLI
F9sAKQZ5Yg9rvgaPlAuGdFr3/sXb5eRDzS2hGPDO37oQJUkd6DHK6kvxZ+sSmMiHnRRAQvJM6eJe
64t9xYYC+L2NfJWz+0jhvWmdJK24iF85yez5nvMCgK0d2XHF+A/Zh5NMZrCv3E9u1I0E7hakB45b
a4gpJ562Lijh/OnCEE+KAV7cOGQZABzQ2qYFZWHfhlHPOO4YW332HVBELSqTgsm+NTaHB+7p7u/G
O6Zk+HF+5W+qO8ML4XsrY0/ce0pXbEpaBJjuFAM2o6+DVzof+/4HvNAJMgZPdo9suR2Ad6D9EMUQ
v4AQH95UnUkuY4m8d+qt+yr3IHbPyt0BtW/zsI3WAPVEkAPyt+DXYNhMsi68eEcmhPKyiqnTmSr2
l2sXk+k+ca0MoEo4mnPANY8LNeQObaTcuyCc8XhX7KHC8zxgGzA1Uty5XLY2KJOnEaSFG2+2Prgv
b85+MGK8nKCARmgmmhDoo8Yb715Pim8RxTj7yZs2unv0EmSdCdJJw3/Oi/zLVh38TMPz5snRQfEW
8MqDssMT4W4VmPCUNMTskp7LbgFxYlsy0zndufTNxepDhKbAS13me2eOj52zm9kR7LjkvHNHM3Hb
pJFgCjFvHSJ8SN9kvmW8iVPhin3EeXPFHk7stve0w9nCNkAO0w9osCqa6df+TEHUIaheqq0ZL7D0
IVduuSq3VdokqDLspeKjWI5I3YqOyAWKALqo5FSfx4Dy2ugx3X7HeGFazm9Lc7QfnleGAqf9NryG
ZEI1KCQAU2MOrR+I4a/+tYI5QHrC//3MF6AoxxMys5VnlXZGVp9w9zt2pC7Dz8eatICoeC/JDRTs
MJNGL9XHWIogDjoJgucArzFY/yc10ck38pk58VZe+/cZM6PJs09GLh8XY3P9BxgD4/K/LK1OeAlm
dR0ifl+X9njKG+VoZVWKw4tLV9lt07PTScUpedQYfsBXjefrEamGsXitnoQcxHVXjzmyfCOBopxc
S6/VkX66TR8rsMuo/brN4PL6a3JPGSNyjhNk6MnBAGMKSFARx20PVWiUvcEc8gtBhAJWGzdhHaoc
K7Mr4HVYQJlw9xCJDjPrU3Kz8Ogs9OTpr3iwcR7dem3Q8fB3odEwOVHuXZoNHD9c452ow0BExil0
13TxiRydv6Qxxf2hLzTWmMhfnNtX9ramYdGG6/jCrOYY3BcnyHVYeMeUs4uSCRhk1+gcVM6iioZM
WJOvwwzj38c+yBg3IvjMnWsXGIB4pPeMIQk6IJNmECaLL4lSYD/Vw04AwcU9T27TwydpS8UUY5Dp
08dgPeH5MuahGmMhz76WGqkdl+QSmUOKgNTY7N4Ih6ZrEGMijuNwRAGsJK0rTFvQ70ef1wDTYqG8
mHWgbhiRlFRJZ3oN98Hav7HflOFp1NloTBdIpuLUubnPVcEZx83bgcJmlHvkCklyVzJ7ULu7F/6n
e+TVG0za9FhUgQf2kHpqhnVcxxTD3nWGC26EGCbv4ksbl4wvW+f6kxeQ/Ofoh69IJOmYINAieFZA
YL9AQHl2N5Sbie77Qhdb+w00ki2TOT24haJP1By8SqT0vjFQ++jjdY+ANbfs6n4rZCo8FNE5ukQw
0Qnimox7nDPmScMtMjyS5oh/SsOz24SHSIZyhtul+3Xrn90PXqgevT9tnvtwjhZZaqKZ48XajEs+
0Yd7ivZxER+GxaoecCIv80iJqJxZWTK+FXfdRTN3Jt+YxDXmJhbEGColzyTqJ6WAI7uRU1nIw3gg
GMZ+5rjzOseZMubJBGpw5oxB1qiExx52IWMlqf16s8OI6gcwW/72envdTPGhs8DXMNqWrRfk0tKQ
/teNdaEWQGoyFeDM9bMJ7eAwJgqKEd/erZdi/Y7AMI9J513QDMwIrcqbDIkfJAy7l52n+ZdRk4Jj
eKyjozljuE6N5uxHB6JNoS2t4/WKzjg49Ff5mIcmQh4xLRuIUSrruhBalXtieJILOSrfCMJSZ1LQ
OKEBO9D4FvEEYBoYQlDqs5mcFiF/lKatij72U2LzmPUrgx6qE+b+w7ZXBPuBTYWnhbsp89yuOgCR
6m+RUuUchXTc72VyHJGFNWMIx9GIsWAxOSVNnBBWDFzFn4axdOwrXRl4Y4PpJM3lxTc2xy8kXdqY
pC2sTAOOYHqFMfIONITd0WFwi3a9Bi9LaIf3FQflB9GhI+T1EPoo3sx3/mbHjowRn0+Sdy3KtAyR
+79RYfNvACa+YqDoWKfjYPqC1CrFvWpKXUWkDa/AdtTgADhCjQmjCe6q7dAjtLz1fBOMRBk/zXF8
PaPJwL5W2rBrN1/T+ttz5YsN8MqmWm0InxTOKpdPKXm+N/T2Hqq5idJbWI45F9Uj9nO7pFm0XSb7
EtM3XlUyMQIzXDu3iU7xd4XeIIOJwFRFvk/HxIrc3H/f+Z8Ta7FbwE4m9ArRgPaaiaNh9ZkZFywr
aMbnl/lj59cjTqQLyAniJwRN7OeiJJCQrbv18DJB03ZZw2HgRGUzzH+YnL1a+JFiwP8psgqvUIPk
/yoCrqrWOlcWcnmVt70jEWL6IOFQOmNnLo2yG5OJ286ICiMjwffuXS7WWL3mYVEQhf68JsenjlkZ
lulV5d7aHYFwzx9AfUiorye++IWM1olxRtaPFvb3/dW+39Wrah0uqTHTJ3kvm2PJPsQbTRaKpcP8
vAUzSMsY3UB86O67cIbQe5ZBGZxkytguWY1IwNZEKq6nMAzXw86wnkE7jNXoyj+4UX82I6mrsaE8
kMFeUiAELDVr6VuT84Art0+kxZ4o3mNgeeCI6QM+4wHhqxroMdTeARXTqackdpD5py4T9q6OOBJw
ksaKdvbJJmAScGyDcFohjm5gCgZMQxJm4310CbV438/FWeEdAzTXOGgxbscqCJ31UXV3Nn0j3ZVP
TRJIXQbaaCghAiOiRJlIa70b3WgEsNUWXKxO1MIUNmFoFV0SvFMpfmJkdk/A5yDfhvDuuw8CW2H5
KdPnqBPnG6NXxDQtn9ay7eFMyR+6dQ82bg8WPLBYpSGiRo+O3MmD7hkbXTCUS4TFcCIn2bBC4gMZ
kF6I5lFL6+4Nd7Ymkry2+/NwW/5j08DmxVJU8n9km7yF73L2l4PWxI/Xuh4el9SOjrHxVZ2whMaB
jBRP2a8SYyN5z9W/v1b1DwrdyyVfxleVZZi356G9pOuZNtq/F+8MNi5P//Z0y+llfGa2agyRv434
OtaImK7+2mZFzsNzfGNZbz2cpkkVpaA5rChYfmgz5JcxJZ/F7wvyMhKVa1nbn2t+3S5m+kO+9nW6
93Eh6cKC2trJeWoFdPKBMv73qvz9uiRlwS8woR2rL31Du1MqQ28bcSIboRnUjIGOsHLXgH9rqEBm
3OIF6gAFFT9aw/z1gfxy6ZcHci1ObSE/ubQYdGUR8Nb42NXQHEBruHXN6b/vVBN7y2+1h1jh77gp
xCS29v3Pf3nl8gfZK7m9v4BOwaA6WO5lfkg7vrCjAnpdMOy7bsD15bQzOMS78fM8VFv/ueWVSEvq
4WwlxBCzG6CONYbCOyLA2BUUJdKHKV0fGmLR/aK6emr87x/+GkEo5pLY+BCWpehMCRGn/b5p7prc
Op/XqtInedkXMePH4Ox+NQHGNg5xFTwe0Rf/+6KvY8n/XFRXEJjKWB53tJeH0+xbkhbkSmEkxxRS
SS7z1j2jJKHi0hlB5dAom0NgYWRYq4yj+FYemOkw3nmMa2H96GBq2j8CUAgRLm1b+dNh97KD/O8P
ZAMhoAC22Csj1qwP6kkua8irzo3O9iKccKwhrvIe4awC9UKj8sOivMal/XHNl/L1gJuzrLZc8wZU
Iswhr92yS/sqXC1/uJb19/uzZcUi90Yj8ev3p97eKnm3u1+Uvggu5zRD1Qs7EQKXe0tu/r3X+Kg1
hvnqOJTwcphm3eadrAYdGJCdK6lWDxiw997Tu6ue9d6qONsdB8aUcJAe5N0W1Sn4sVNtzwhQYaUz
n9i5qCHw6pbhdiEhujvluzRCqHmLr+N7CJwk4FBzCPiFdyf+GgPVxXOb1i2qQZWlXrEBYsv7jxVe
BJ8ZM4BmB/a3/mFd/kJC0DHJJzlRsRiZf+/yv3zFRqWYj1vVEY/gLh5BcIrQn6Af/vf7/2pn9/2o
f72OeDy/XGdHVhwm40+lv9z0N6o3nY7H4YKG+BJMmGb8dLWf7uqlLlJvipLdC1npP7x1cuhuDn7m
M7em1Tng6skN+lggpAfFZ12d//JOX17q/Kqad7llexHikBowq4g20xA9suy+n7jjqzv66X6Vl9Pu
j9V92dLU5qrodakp/WL+XN53njnQJ1WvQXkUEA3g54x5GEW7U0jH3mKXkolM2rpKi0Q9sgvbn/YS
8S39cjT88XNevjXrZsitcWcJmLNgH5JReuLclBbuB3gLtmhwZa2ggtBwWPx78ZUXCOyPK4sX45fX
7Hw2zlp54sEzCg6f3kZCn+dcgKXQkv9HXVVxCh85fz//2wf/Srg1ydrSdkcegjxYj47D21xLGN/4
LLpgN3aWda+YXlN8XKJ/3zTf6e/r/Z9ix6YHQJvGzvZNcPrlrh+FqtV3nZPfBJW4vVdTjHTTJ4gJ
Uro6AuMNrz3NLZLzGOfWxp+fQvmrjQuPARrh9F7VW4eICtZhuz3B0bz5I6ZWTg3ehELhxALeEebZ
PUP4IYb6RwV/RJ6gB8LOZUfk9/eMCdS8dk7LiWBE0loAM38KBd8DBw0ePXN1G4tZOiaDYVoOHqWN
Lwsy6rsYSODFKkxc8v5hoa6F84nbxBGtw2AXlgw97x/Z+7HHOLR7iSaERALXIB2k2+swxkOpAkMb
KNJ/U0J7YjEzgvgNrZ6ZFTqh3iXRF4x/rxj8Qg4BzcdlAiOK3HuMlOGpa0wASILwGJyCMSQdNTpD
JKg9GyedJ24x84unxcgFTpXzIUd0HTOoCH3kXaDwsHXi09U1FwAg0anLwN6Y7N7V7S2Gj5/UXo2e
V/avfYQK/Ovy6ILq7x4pMTwN9LClP4XQMzf70uwxsqYIvMLhJXxEykq6Bdfungn1HkcijQpaEC6E
oBQ3Jlc5uhYazBPaiszprHZBDTpmDGwhuvHV0WU5pKVBk1d1MbFDrYnODbbK3c83cvocHefaxJro
JJ8k9pgMlPkJWVs2w34PN5wCPxZBjOlhlCvorXUgtkloHTwzfvp5BOYDFESIiZvNQOoG7aAzuQrV
Exo0yDYaqosKD2YTiwNjCtiDBO6KyZEBbeNOkHeBIIj0M8+akwgcPbrZ7AHxIDoNsgR7hIbko5Cw
Q9yOpb6e4F0Wlb6Nit//oBPUAx1pnb5kL/WbfhFiLuzq/gLWtNjXHsjz9nSSKwwRu8VwDVD9jvqt
xEChYhV3iLGvkfAWMiEBMBVlMorpw+Q0R8CCt+o+Yc71wLaZX4hLiUCsZYgRmL1tsgR2dvcGUwST
I6w9YfOGatjAQxCIlY2MF/NMb7geltzmVMY3O0ug8WV9IOonBk43WCx7j7wW/MFwHVTDc1xzAokt
GfUJVcEx3QMrM54hsM2tEi3Kk5ZD369qlHUkSRD6EZdfkuQg/aJeYAJlIBYeX2iXyVR1LbRh/ilM
G+rojc6szYxvfLSNv8n8qjvFavsG8XsKhCnFGmN2jH0SKwX9qnAMEdDknemwFDNnb0dSZA7m22Yq
gZdbPnLWHTPfk08umc74TfKkacRkEBso/DfOQPYfYmXJSw3v71hvCD9D9+voffVUd6twqpzYB5Sg
s1STDrP0wm0GB6yDYqyZ0M9ee0whBtcPMkorxpDJur9PSYXv39cgWt61ZzIQe39My+AJsHv3anap
OsomCRebI5gjQKj3gMCgjSsvYLKAgw5FO9AfrkRwSRx9y/ph0IkJ+vY9CVBqVphmjPbjxgXCPPe9
2Ouk2C0yCG5R7Yr5kTy8sJ8JnbERAveqbr3tWO4cT3UxP5UTaH6iCO6+mfylMDciIe1igwyMBJdA
6tV8plBJLsjZDexE9BD4qVCzsSEIaWY2qLvyUEtx5N3FNVQ93BSAEin4sf6CdZDyh0JpKEYMaJx9
TG+uH6AjeKCEqy0ZaJFBiJ9LECBiQjYQKkqfndlTA2KgfPNDeKA1HKtM8Z1sog4hU7js2t2L+3bz
H1jZVMv1aA19xI6hToW6E+mumQj6hbYpv9quBNpHBG9gRAyMA2J9MnhwPnjMoKTivW3bxHKFTPsx
2Glc4jKAkfR5pFPA8c1tfDF41XjmNLdMXOV419Pe5mTHMA61ZpTZy3VYxoUzunP4gct8HXFmA2ec
jKBIdAXvsPbRqXFXzCWV3ikRk8sLHlKnWIxQRxwWixusEceMBOsSdSSD5Lnq7/gpJYQC2/v3eaqI
XuyX8uWP4/SlgpPO5V2uLtdLalFCQC04oIXnvvsPhxG2ESEAGpfuDOlYMOPF/+Hqr2zkP67+UssZ
elNUt4qrn2J8g5b3mPOTTckNLUfrof9ASbL6QRthvHZi3xfFmrOj0qDqxKO8lOcgi+u1YWPOia8Q
wtp7sOvdA6tPDUCe80fxXnlIBfnI99gjMXaPzelOcnhNSToSnJo16VljNKHZU5QX9pS8AjD0el4y
h75s7QmBZeIdYhK5fH6YH8uDNy8wQRrgKRdOb3MaLQqTApZuzSR710OB2pIdAb/ClXsITp0MrWK9
yCb1BvweptKcwsHllDBAo+H5UU3YU7snRXksQeLFoA++bR0uzWG7OL61EQ6FEKn4ki+L76wEIW1j
0g9TxUX1cticF9ngMNjjI5BtLCYIEPTZbFtP/axbT6Hncq/zCQnGw1tkDvVPvljYtUz7J9Yoe1c/
q8CckIfVQQ4Jf86BhF8uMXKjubBSdfVYXTOU07ozQCsIlwiqwBTu0a5x1cl9dUt472tYbtul9Ywr
b2QFmNt6SMPY3v1Ld5sFEAXeBoIEWoxJr3BK7k8abM4h7WrHH18d5ePjyXe4G15YDk4hRLdi4FOH
/f+QHITrAC58VEi4W2mMSJlUF5hz1RE+Xb0Oe57itl9vbMjeRvPVqCQpbUU9Y/WwISqca/IYk285
0YaZqGSoM1yk6TYHzI4dhDEwiQJQaNfTzvBrc+L1QePrCCSo8QVptoappuKgKJDbQ/8QGpQOh7jp
PUh9d54jQaY7BCslnuKPH5ojlcEw5koOqAcuet7pHcagPO8AsoYbIdjGi52/Vhi0naI7DgRIHQTB
M19cPvS3scyoj7eQs/+ZQPXjKAdRmpeUEGQZDLWtrjjVhDQ8PBgOggcKG7SKHqPjAsksrlP3xO7n
0HbHOj6DatiJM9zYIFptoRd2saX5ojo4UW5CtTsHUHWFOrBImI5RcMFtnWSI2db8zc+F8e1MjLm1
Nr0nYALtkhQSZtDZCmIWTBzV193eqSt9NR/WdB0R4fppdHHZQ7BB9UJc7u69BNiewGJ8jiHZPkeo
pWFCapMHSlU9lMNnUoOpExHJyPTiWrH6hO/IxUNlKqdoyLY6ejsX72Tm5F/UQb3mQgaq235cKu9+
7dV4IlHC+kySCCpDWWFEGVQbZaD7JRxfOCshno7OM9GW5biCsSTQurXzIUr5FQV1eMd1ACHr3b1N
gTBmEHdRc59jKcyoW7rPvhLYo3dACyiC5HrDAIemJwbRGIR6h6kKs+vmyIORApSOzxiDkszDEh18
izgTwcvLAmxAMoZ7F5h3RPEGZYwVpfOJ2GSdnvly9VXpimaOpN9w16txZoN6KHSteX+SqiGFDiY0
qDp1/u1LZFTojn5o9V/bbrFr4mOsqeBl4Cfqq1kGDsvK1b4UgL0+BJHj9DRF53B3j6vDmTdjmKd3
zH8CAxjJclXWUGI5VEG11hFkiwLh898nl/yXRpAfRAuoYEglvI1+b3/NU72zDnV+Sa+expB2gKIu
cyGL/j8uo3zLyohh58RQf7+MrHYKeV8B/b4xNOKV0xgLJtlA+WEUqv7tdn69zsuptDfUnfzMuc49
yMYK0Aa6XXZ2seGQOEKUSRZi2sZesKZZQWWbTSASRsjaY3OVTez4JyeY7/V7qQxgLTGmNDpgx/a3
oPSXRltuy6ztlAZMyhBjj/T85PcgWw9q7zS3+5deHm0nsDCHZAD+0OT/ORzlXfv10i9FSas9tJZI
xpKBBp1EkAf2uOzusc+zGQS715xRvwCwAWrdGTRWmPtwAvzz4vSTsFhWxOP91yq8VCidu31rrb1Z
4hFD/bobrkfmDZdO3FEKthPc0qFmAgyctw8IaTNYR8uj4ohNGLQ7wEVjxDHNJr1pXYaWggVebLEJ
7mDGS5ri6EZxiRs4NGWpC6cO9MZaPR0j2UDIoNuDHkbJT1pQanKmwXh3Vvf5ohgVMxN/IjS3SbOq
V5gQDNIm2nsprfLo0SGSwtlts8Y9HF3Z8FTDO1WB1EYQ9dlGwWrlwrcmZ5vjrQ0URgE4ojsdNiuo
BRUuUR1SFJ0GdhF0bXWlf+JZg31rXFOMmQ6nuRT8D2nvtdy4lmVdPxEj4AhzC4DeW0m8YcgwARAk
DGHJp//GZkX8pUTqFyKqu7rO6Th5WlvYfq+15pgtS0z04W993AihebUupUefmRa8o0JdflCStdS4
cJM5UdzLWFCiXgzKjX5v9qk5+6dZDPhY1LqsUqL398ru1pUFA05J5uUnOGVH525PdYEYkOrGfaUz
MQ/Jqz/qDOUvbVbLtrdHjyStrIVFvBGRvbEI5rcRBXJjiNhODc6Aep0v3suUMPC2IgokqFPUjvCm
zk71C2qTkTdGFV320UJHmEt+qIZdVY7MiUzFNZc/LGiVsYS3w6vQ2F+oXK4WdzA4hniGbhicNHSK
HMm4k7ZEE/8FxIk1xy5uGTqKYVIHf/eGFp0TK5PlZM7dqK/MIf2+30VVCGHVYi+NwfIW1DVJvcil
eO693FIeACV8xub/x1qQJ3i79MMVqiVq4YlchDsZZY8+5dqkbaSNuZWEZ0hBhJYaHDyoKHvU4Pp2
0cVvwCFW561u8Kq9cnwttUnUO75cP82JpdnnMXVHKuCi3wf/h+OMHU2cGpgxqxpvgb8/V+ogHjSK
KJnXXIuwdtifSX34M4OcVGj7uXM9fGgh9VgPVy36EuiJaIL0wpdn3Uev+xjr+SS1+teOI/O8O7pJ
OTTaiE6G2PH/np+8Up7sew2bS6Tcf/+KWewHxaPOY7H1rPBjs4fPCll14yGuQzjAgyOmHgCfHpYN
JQ8UlqYn8410DBfTKwWEMvUztYy0qp4oXyaGRDceFICWrrvbB1ol6mTUgQ+rZonE5O7iwk084qRM
qNbGOAmpwnA+wFwLu7oh0nsAto6o4yaIQGCu15ncWrOV2r+bLV9MPtngVBV/aaQy8uJcmso1obQd
oztvXr1TDplh6uzUX94Ep2AEPrtoob97PQRV5hvaM0qrDx56oXArvT7GysIaMKIDQ6jLpXh4mfFu
Jk7Bq38J01gWlTNZy8LpipnyzzB9+6Ubh5VilYV1zGMg/9uSiHK1F7UBFHV2kZG9fVCjNzZ40u4u
GxUbtKMo/iOeFpxSYGgvnf1jboBI//TXdzqfatppfrKWETVXt8PTztYO8Wb7UJeEw4yvq4DlUdGB
BonQw+8r4rnd/fMdXcSkliL+p5m1rdPU79R6FsNEkl9rpJr2Y1SPqkPK++3NImocCT4ENs89f4OZ
NvI1k4nC3GfrOmUDeVJOCo5Ec4SA8COeBYDCrF5RQQtEF5p/PNZHVxlVS+JaqB6RZ70Sme113vM9
ecJkfZ+CnoFR7oTMuJk1IjRYHuo5jj0UfbLrVcP7R9hPNw94cEoPkcMLsTyiTdLQGnVBPBjiGtDd
EnaCaAYseKkKyMONedxivas28m1chJmk3/qpcSH0qjiQjzHLsouHx5+8f+tnYwQciggIBEMdUR0f
RQk7DDkAsMC3Etd0sQFBEC9NkdXoICQ1KoCBX6H6EQ4EqBPdGvNGqnY6rcfcc5v4bVwbF8sCCmmU
UME1Vyi+N7iwyDZWqB3MCHOjT7wWViOlAPksmpn4Srdcn59YkWbrllB94+HLolYaq6PziAo57qTx
/ILBXsZ2pY3vvS3VYtSLA0xEmjzjZkMhNEiyzRYtX++yoZhzSCqDZAx/3ehvIJJ5kulIUa6LJ+q3
6yCYk2cmFd9TIQAyRv4gWOuO0su33tB4fa0mFwKT3aubz4kTDilUs6s97CnnS7GpyiFiS/wErQQ/
iPhHW4qymQAWU0RX+GRF0ywAg0+Iz7ersyLFqZdcDSg4Yb9TILoIh+HeeM0GLANOPBDkJME743R7
HspVT2+Zoc8nSaPP/2q+0ed3pXyklaILCE+P3M11r2XzKwRh36mk2fHi+tUkqFzci6xX6+MxKt6t
1+M+PWnoWzs4FfWu5qBDHBkJCMpwjIb66IL/QDysbm5M/73m+GheEaTqC/2GLZtdmk6t9fHWNr+K
kwzQm+ksvg8C2uX9hVGKiMYi1nLLE84V1TTxPn/fu5ry+386vHFUBvjhqmpNh+OYJ7vnL3OPRFvD
F9fmF9dtj2sF4tjM+T8227gz6Ubp6ZeMZvN+9QenkdyWzr1jh7jPo2d1uabZCpqyNiqF3CyweX4u
zkKGLMMEUFW5cXmRtUIOrFt5mavUMC/LwhYOKHuTInqTyn7VZrDvpiORRrIItgmS4BdBZ4Qxna22
khCkEvBM5+clriC5GxyiUT6qAEJ64xAAKpeFLfezzkP4e8YlS9T/sl4CzX6I7OLF7Hsd20ROS2H/
G/9ePbHW3ZTS5zNJlJfL9uJmpMWgCcxDUNUO+h4udrObUxmD6pVw8kxCBXF9S10yVK71dt0YyJoQ
JVAlpqExozhlphZcMeJiWCDocjk8Q2TUPen13ocd/F5NSeeXosAa6sdr+qZ6I0wfUYzJiY2oDoWU
pttR3+dJM/Bn2vyGHgm/EopLFvXc22q4mK4tzrCdUTv+ymgbHKuRlQcEJLPydYP7C6oU/vb3rc0K
pfB+e3jn+fUPmdytsVBIF+HowSDkPBPNo0hS8H1lvyIuAsILouqSGtY+Cm6ZQ5dyhk9Yg+cttzvH
/0hfq8/z1T1SxA8wnRRNCniWSqXFcUP+8BOpNo8WemNaCw32f+QDpAnxCZlWFik7ILOPBSVHn5R+
kvngn7o75qgjb8o+v5X9js1XZwdGgEqe65QSHirA2VFrJFptV26zrWsay0UyrZvR8c6A5vjObK3s
UBp03kCmzUWyfKbDf/9DbBkSor6KifV91tNkWVFQgJOMtu8OqeqgdtuR+/UrL6GMWI/kPCj+jHfF
zqDuIlvxBHsmYf2++uKz6MfyxHxTJTuJ7GwHpGJUr1P3uMj6JpErwu4GwWeqyGf5koB+OKnQCLBP
vh/HAJPH2spiRGAdOOXWh3YwRisULeIByVPCQIt0CsLUmhs9QySJiYMP6+MzMIHXKkHdq2McNFDB
OGCQcw3IRUUinDuBuOdWr+Xdrj/IjtrvUKQJ7OMBMCPNfYSQDIl7IBTb48sgcd501da/kt6bNnzP
+m9BRRF7jrw0YOkEzIdyH+FaQtJSFw5dg4yZgaxG62dkLVW0WAbeJ7twcVmdD0CK8OKxdpe9xB8F
SIRI/VOuId7+OC332bJh+KGcSz+4Wm2imb4m9PjJmorw3MXsuAstBLOcnL88Pv3SPhI2n3n78GmE
5wH6J68oUZjgsz5f0z8KPUn48iy8rykJHdxfiF+6wbYzO++BIS1LqiGskawLS5gBedhXb5uN/sCg
2hf25oEpqk4IZIDsb3dcBJqDOokAfI9rFtzs4gO643OqCinf77u63jZNG4FFFY5XFT9wZPP+INwl
RM5EImJyQBS+1Aj47y0bauR9r7yHa29y5jpFnhX7BgQEOephVBjbpzjOjSCpGj11ln6W4J1mXdiN
MraZAn6+u8CFpDprbG4e1HesOSTJ6BMyJvQS7Y5rHmABr4bh758mNw/KZs1Qs3a6UD1DqUPqdupX
ITe5IyPvICW+g+kFvHpc4Sh+gZjT82Dw/uGezW2MUpq5NjZxg5jnX1oPIw+ldtKditZ+QqHN/kza
NLNv5z5QdSwuKNJ4QW/Etd7lhSD2f9dfcxa6d8TtvLGJYtenh9NZRfOaCunbwOQmFo+wmVhgXdHJ
yb/IA3F9WJVjw+neibQ/SFYQYh975AYOl1VAHrQaGwRo/EGKpElUmNz279HgRqIVLoHUV0blOMcl
I93oH9UQhGxLN4oL1LcL1j+92Dh/q2uBnfGZXtQGiA8BXOtcqrekp27YD3Wperu1658ab+NnmyoP
D5nSd2Qjz/jxtztlUN+0QKvvyuwxRaWIZrffoXb2Mk/m2TLC1qJ8a/lIsRs3P/J7g2KZfGuw6Gj3
q9SlinHyCrWmF5JhrzmKA4e0DnIAfJJIZw/aovo/de33VhtdW5Zy9Yg1PvO8vM8FobCeVgio2Pkd
CulHaT/bIJluCb43nnT/9G3jSXd5mMSIzjSKCoRKJMI+vB6KYVu6W2nE+P9pp/EUCwLpfNVvdCmQ
/dub5GAcQ7+Olth4suEjwMwdhXyUYPH+L1P2e782QitFbpZK9/JseoL0bZr0F+tBL5nn6/HwqyXF
3kzr/+c7IVije9bgfTXvp2ksZ7rmVf8ptH244VB7v8/FMMJNJg/HOVQOCCT/PmF/HMRvjTYGMY0e
WRI/clHUrS5qtiTKYAWuoe3jfhzEb+00BvF65TUri49D9+7kS5EZFY48AnD4+wc1M1z/dGNjzLrl
Uc4zn5ag8ANyvxA77cyOz/nxe0s/LvVvn9R4MKp6nAep6Lo7CXJjGJyyUTkIWj6nbXwaF+NaqRTj
cXn2G98C/7NHHGRac8n5/WPa2mncMnE5uclhWojxoZyKMmj2STbltsqZtmbEn3/bHo1bVh29mGaK
noWhETAeMijCwP33r5Ebt5HmJHjuKd/a8bqBKsWkKVBwlItspU68XneM1+kgOgSL/2NbjS0/zAKI
ctRXz86YZaiTM10nzBUxppl1tv/HthobPS6ocnjrPvuvAyrrOkYRAUebDEDCCm5pTKyUf84yQXwn
GgMfWG/Miao2g3NVesosAwVFeHllDLu40yV/qikXyk9cmAG2tLQp5vNvbTYmiBZc60w7+/9Rwfhf
JZw11MWutFQ+j5+QlvqijMxyq1VLuz/uT//91mcB9bcJUxSmdMl1vlVoPS6L3Na2GiF8XtRtO+GP
U/NbS43pUt2PlnVN+MKU2hJrDtYYkj9JWb6qLTr949GpdSVk9aQFSNo1evMaakFllh15xnOjFCkO
Za/mo+7wuIyGiIawnUa5mK9TlG7JLPgswRS19Kv2w3jC+5QET7crdZ/M3W/9GqmXa6dzl+Un4bcY
dxdIuNhdKM0ZH4W6kwRsS4s/9a8uo3KUTXTvZvMY1bKbZWB9K7P0H+hVosWZ6mcUOAdv0Sav/+kE
+N5U4/CsumqZeF4pz7Kx+CzgdnxS8b9MmO+tiC7+1oVKaAVmGfJB+iz7Y0yEZB9RKmGJ87Bte1ba
Oq9xeOadotLZz56d15c3ABkGALkpVaHge3hmshqDy7ymBIl0/dP8oGXwRI81l//3b22cqdZNlevo
wbeKYwhLuK342pqYF18r0PltW5zYL/9pT7VInumCP6409tPycc+uF6mQZyq1bfWUWJ+D7YJzQwRB
bW5riUZbc40Jc+kEft55ZDIAqe4CnR/YJ7HfCHMG371XMM+zT9kpOd0L9vXKFQuzpYd/2uj0b1/c
mE1x5GtJ17zJswPZpD6HBwcwcDL8kloa+un0+N5QYyrdj8G5iDW+lcQqMRywLit/oaCpPuMwQOEj
YdW2NtUfp8+3j2tMn0ckB+HlznBi0zkVTrKUXWEsoO/uYDeID3rUg1uAY6qB6RKWNWArEoyviCkA
8DPG4mUYLMET4nvQerK1jX3jJtcx6qPWOdIfgnV+XpIHf05taridAgRLS++LYfxtYjfO7vRqXkvl
TmvyBuYMET2vBy6Fgsc7461MRP+3tPjj1vGt7xtnTZxWaIFLWrz1JxTpMuSDZXdFTYjd0lBLRzbf
9HF9zvSOGGQsichZjsSVS6Tl726XqCRmOS3ttXSl2jiw8+JqHfE6Z08ESYtc0D27xUxj4SRzlYJn
riMtLTYruZ63129Lp1lm8cjVe6cwchlbBuSko7NJ3EKB4ognGLjK4xAPTPCTxRSiJ5DB+wCuFzO2
7dd4npS/zKHnavt28DzkWA/jMx1NvoqCZiLIU9xWd/hXC8xK29nzHLffmmvsTIpe3j014KsjC16b
cJMK9xVeK6A7QErW5CFRAbBTqpNwCCi3b3HcUhaLa+C7/AcuTIr9SmtSUsza336pxi529JTAu+kM
vli1aG643HdggBtDmDh4NcqCMiI4AVgD/G9tY4ihPRMjqtpYw2Ft3S7XeyrzsMAa44o9gr+MtpmI
tWB/25mRRMSq1l9Hcwjo7bGzn67ieleSZRTpJljwxrz384vn52EoPl2jih2Ponge4uYnKEr+O6xf
cHsYFwx+X24/X0G6ahe7TWoqNL2xT1Z3Csy61Zlzo99ZUDBWcDnGkgKudOnG83TNdICJiTC+d1wg
9CNa2mYEIf8UToOW8v/9Co2OV/00CAOdX6Fk/ZHwnZtflF9pW3wYWPDmXIiIrh+S1LaFPhf2P7Pt
W8ONPTTP1UCrbnS5vEjlwd2byZ+UtZKLFBm68/a8fCiOVjvZ6n54jM7H/nF5/MJCT6F/YCEta4jT
7E5naGibaKhtlZEBFzsa5mPyQvPOPFKplTy6KrjJZb1Gt1fOqBNRPihblCZUjMVcKMFbuRTqAkvh
5IQQAa0xfC0H4iEEX5A6AJlwijQqODPJyksjcTm7sR8BERtrVLpMj0PB91WYJNSdUhGvUHovXhsm
5oVc+x1c6ggtgEeCro4vnAcE0/rqQEs05/ks26AgWRSIJJ48U2RH23jCH62xNeMXpEzFmh4tJxv/
Pul+jBcQczNMgcZTzGa9clk9tMwvTWmG0ILK0xkAGjZ4ETWiGrTlZvTjuhLYIAqjFdKdjQle+3mc
hxdD4vwCBuoor6Krf/+eHx9++rc2GjPYV2NfuuXPNvJpjY3yWsTCfAbEAIPd2flz2Ym/hM4Zr9V1
W/P/P935309szOO7ebeMpHw2Hw4TaugyEJ3hqyALt+6SPx7P//3U5su9PFex0vVoCyE5GlCMFskW
Jrjnpv10QTKlfV/+6QJiyCbGDDCfZK1pV3QP62v26KYSL0xeKSXFrCIKY34+Zl+r38dRDFNzP/jW
0rNO6NsJTLak6xUmLUnUyoobXDathm092NZIY5+/WWE3oFhfdKAgbERDyY0GbY38eJn4/imiU799
ShXeNE2BI8FLCzB1L0SgizUsmq6RiH78L2vse2vq363dzJKBs+i4/1BDlBHIuJffx+bHrOD3Nhr3
Fay978EjyMQ0wOp+zc5M7ykj3NjREMHHaL1h//B008lGqKYOKxHjpMbrJtO4ihzVRJp5aKYsCLyU
ZgqHttaWfrj0/NVQY4cq7vX96N9pqO7/Z9Pg3U9up/VJ1PZBjV1KPV9VKY0YpdIVnxT0kgmuDNPb
oC3o1vZBjf0oCjXf8y5ixTLxxBFITaVbLNrgEj/lHr533HNb/jbJk6g0srP6nHY1qkyYBuTfNM7S
1kdQS9c9b1HfWuqoJXE10XXckvkir+fNLmvofK0t/bA7/PVJjXWLpEk87JgLdyL2HUcZJciC28bn
p92BVtjFFTCV0j+eLJdrdFUf5wu7Aze9ciS2OihwhEaxP2k/Mn7YwP9qrTHvNOV4zyIzlAjDgMbv
Ua/LMyMa+kPFxZbRbdknxP7Z2MT/aq0x+bLorAVdn28TRp9HfCqgL6AhEXixtm2vrR91MW2+TYvq
okbnrkdbYqKLwHnCE+nRI3jmufVby4eJTfSfD1PgNEtd4IJYuf3dWFrGQe53A3GRuc4By/VF6oNq
PiQZlNkAiLRbGvxxLn5rsPEYq0MZ7mXpU465EiNXM/VRe67CHTqnWTLBUxdLTZQ47avgxw3kW8uN
rTexypucn8/PMRwFBLOM1YXygbYv/OHhAZz5vz3a2HjPlhqc44cnUfoq0An+pG2CiB/w25A1Zj4F
n6Z+VuhBUX2STBSu+60n/Y9b07ePaMx301ceXh7RRo0lrmgnhdhrklxo+5iW6dAMBJVdT0mvFYOC
aAuWBvXi+AO3nbrKD3HM72PSDP8YYVxe7hWfE+4pB72mDnyFYC0KLPQtNVYcJgGFCMHSn/jz5I+J
499lKOqtJEDA/7f534wLadmxExD+ksCNA/Cth90PXnW8wYCcU1yCBHp5mWmYD+M22W+bmi0zpxkM
io7nWr1LTE0VAT+OHXO8mv+nnfK/M+dZwftt97pfumZ2LWlD7JRYrSH5kF7JNRIOb+nKn9czNExd
w/JMeT5gvrVUHhnQULREGS27yHEZOGZfwqT89xH7eT3/t5nG4WkcA+sYdjoPQiiiGRTayvD3Fn6+
cqDE0xUFnYDSBLwqd900U1WnCcodKvI14oyWb7yt2x7JTX9ME0UrVSm8egwiQgr44b/3e+ma35PI
65SzHBJjMErSWcAj/zzV4kmt4AniXCnO6bpF0j8nogL5HM0e4NnT3pGSbqIUaAfwMFLnIb7ZcIIA
qQ/gw67C9GnttIuA5Ud9b0Wh/Djrw3AVhxfVbJgcHEjIhFcHXCrOA0fAtartX+0O9bcJKpiCEsI9
ZW5Z0LNS+0iEDkJkNfLx8PGHEuuRylzAsLqDbARvhAookt4ydWH+NndW0TmqAJmTbxWKwL8758pz
sb4kZjlD8ue8pj13D4BiMkH/eZ6CvgI3xhzoQ1/rK3hlQ5BGejHOpzOqmkBo2K+VM+ngL4S7g7tX
bXZlRK/2ZEKNvLNS7cnXfrJ3J8jb+cmTyf7mTiBa26+T/evrZFL3X++4sZVu154Z/OPYns1eZ/w3
GUG+6fvI/9fYsVBo+CS+uo+BcaggOk0BKUQ2JbmJbTt27+Vic+96wT6qR03BcvAygn+7HKAwcqh5
tZdHSgTXjtUzer3R56eHqJuUAnLbz3wsDwoXLgAeUelnAsPK6qF45fYLzg2UA+Lv3lzc5nrzbMT/
Qbzy/dGbz53hxud+J0TvEY9AWDoAZyLKWideX/Rey1L5NyzxHCMBQ9fQAaDR/nuM8tyK4vJoMYH7
+qz+jPfe2vqs3o/kOLUeBIjpdU2oDS2pA3iKkyQEHSC4/XcwoBxjgIZu7hc6PsrQjyvUrK/JVoUf
IELVKKlcxZl9pPyd1+BQEd4P7GEYGrmd+ZmrUbK9UvPIIJCqgBomkAq2qMZfBFtrcKf2OIYmDFih
7hX011u+lyHuEGSj5KfGQexOnkpaUuJ5wycFGBChKYlSZjOwL5SInsfRAPx8i8fFP3h+lrymGl1Z
RlLZxZ35nxC0px3vmpQXPDO0wQM3pz/pH3WRIE65ufpKJL0NkX3ZGVRhU9QVbZJF/aXvH9NwLVwK
sVnjXytjJvuV5T2VqYkGfbx+vJ7TEez2r3iffxLgvdga0/lmKyttYICKxv8CeFbxJo1CiP8gLqhJ
+7LiXg6VhLkyiT4E3QxQxBsq4DieAuwIcSdw76FtTPS9ZQ6LtQoy68V6iQ/4CJwXClG9HeD5UXcm
jGrMYUD99n2U173jq7+u8Urf3yjVHCRYAfnj20zJnOgQLzJFKIfrg1wPbwd5599sUyRf8FveyfCc
wVrzLr5vb8gncS9qOT3+jUOL3tdljf9QSmmZzftuAas395JilkCtwEYGztxWJgQ6w46+p1QCtiV9
UqeO5VIwuLdF8ZrC0v8M/rfmG8sluKqZX6dxMVOwfsB/fisHFAmSsEZ7uVL+6GD5F10SqnP5kMNF
8bYyZk+ItLVtd4Zt89g626Rlsj4O14ridufnwC21/jFzTMW5sEu9IWFAp/IRvUqHvM3HtyteH39d
dRud1zit5EouFMJaBdVLZIGD3mMKvHXZQYvp9RAW+IsMl8/r8Di+bFFHQKnA8mF6XFjj4O0yt1ZX
Kq6pPABBk7kiJ6wPg43JlQ6zIP4rHqU3V74xp5FlfB3X+GcIBQjR87Zdi4TPv1+iIZDBqoE6BQnZ
/d/bVmVVZan554LnaoIeMNla/WqH2jpPXEvuIZksThrtwyF4o8ReJ/zOnDTcDDv72K6uvfLTiHAO
s7sAyi7w8HuF5OgPWIz8HXkT1BN2pjnAs47N/4KMUyw3HUZUJ2DaCXblI/5Q3/BSSD+spV+4l66L
pBnvo2vo3E7V0DygXfAmySIsXH8jo0mM2NVXiKC9w/XUSXqXsh/hcQebD52Gkozyl3CmoXYDJIRQ
3OxrOCWwY54/r9UohN7njeJwYOnjVOln3bkWry/dkW5Oo2QYhY6HYJkC/BQvdjdddfkTuMcX/BSd
gGTwVBJw8StXBx0/G2AXPcIwsCF4IIBkLOKBEdjmuJh701S92XjMMMRTqmttMhN0kzq4LcLekbTj
7St5w72Ui25gHyHaB+CrLHzdsBkbdfCGk8bnrXQgoeJL8+tcwQ9BdfBiEJAXxZYgzuBIDMTn0x8F
e3gVyqqyqyE8JVwndArg98H8odH1t3J+5kjAooh/u9S7gxTnzLdsX4PV12bazJ/6U2hRJcWEr/7y
NpU6vY7IBMXvpSIOqjvYC1XwVUDGDJK9SFt43AB1/lGOyeUaRLPnOd44wZntJUaBIBxFk9CRlH56
2SNfSxL3GrqPAJCe5sQHeXgJ4TdeFko1C1ZqPJKqGZxuhVE37RCrVzxK8JzvDG+TY998Aw25VNda
YseVc/k48wLh4PwI6MJR4WGnej15pzzol6CTEEUE/RDLkGKRnmAyMW2DQwm2jwVmJ/1wnCwy4C2T
B4vykJkQkqJ4FK5oNlHQU2Q6rAi8CYYpk8xNcZ2UX8JxwXHL78uPGEQuqj7flnbWR3WoSNCOkPMP
JQZw+hjp7xYWAgUwGsxgV+pQK9w6Hd84gpmZdoaovI+lUC2MckiNWYaQ6mWx8CGlux5wtZAlvwi+
wSpcSaktVb0CVqdo7YYvVu54iHpOxeo+z337ltjajomRM4koy0zd1HBQg1f4P8BPpvCC1nDQw2MJ
jzWsPw1HZ/827TKE88whhjWlc+kI/2EjHna58OaTy+Lxke3CsYVBF9iHFMbjgF/vzDaKCWPf+ijo
gcP5s/MC8Q+iBt2zwDTn5cq8Z0KsvAM/sB6eN48XEADpjL/k2KlpdsXvghBkU5vIbfkh3Zdqh1tv
d8ovfP60YPzhKRtCmPpQsX6cyCRVuAXh4Bk6DKH8YpKVo9MmHwYeDBBXehJWLmM0/Ok47MWrh13M
isP9cB3qp2RZfmVz5b2Qh5JuP7ZXnDpSmJf2I3D1qJeabudVFvuIeUpKlv4sOQ50ZZCiRMTqxGFq
uAWloEHXPkRv917yla3Z8R5bDI519/6wTdb88si4jrKZwpeheIeI6Q+9mjHo8VtWFIfgyfNRvwj5
/W1Av1aFMLNKFgYmpfA8b2PGjmSZ5bs3Io+Z+NJ4Z61ZSZ54svTY4I64v8RDZrhJGc15wsr1uq6l
Dr2qVxKzhOhJlQh2WDABPYcN7GL1Ddk54wqJsudEFxsMlnvZsEXimcuqgyzrBpOwp040MAsYJMdj
ac9e5S8NrccugkfAIllqPdYJCJt5PqIX+gG40RLdsX25U0TUnWNnFc7qCT4C2gg1nNMdQwaAt8V8
Aqoa4Ki1lLnCK6PsVT5kr7xDE/akTUB/K7avjPM7Ihw1w/ONPNY2ftUWeDlOWddgXDcK6J5FBa1n
mmAvFzmp5mKde3wrcdzlieYtcbx6LZb3kbG/IzXpnnInWd0yrkm4g07q2W2cHwSbJFn5K+ut23VU
umWlvOS1fbZ6GebQO425P+6+Y2m1OiYulTZXhx9Arnkv7+9b6itZKgTcamRehyKyH7ETvHqvIfch
tBFUftBNn5bvsIUOfPy1UOCdHge9b4wvE9wV7HocjiLMoO7TYoNab26hwh4K+YH3JYvY6Hl1XHNX
XZpM+D5qktBJc0c+pYrz2N3Ncb6Wpulbtuzub3T2Plhqi8v8ui1G1fYWgSrjknNcKP1i4QSbLhcA
4BlcIPz5/dWCVscNE7iqgizQ0nsZb0AJMhTndEHFxhkvzACKsQaVFpNgcutCmCT8HW+D4XkGBmKI
0SDeg/y7FiW6QwnaSIKh8ie+ty/JMCfLfuctoPbSPiZHvXqAUadzW0MlWlUTK3k6TZJm5hJ+H97Z
9if3ifTxYNtnI+5jZjQosPW5OTEvCfRX47CgTha8JiEsMBGDYMNQ2tMzZQBcjXlsTJSpcTpO0oUC
B1SbCNkda3Ans9I4pFaUoacLPERlOG7cooZaP3jDVGysTBUXAy3+EHrp6o7XiPoGKHGkkySbD6tJ
56v4EBcLAgGw29bXTUwD+ku84VlzyA/FRhdQG4lbBSgVyeHdH7493r23eBsH7mMX9+WTNHmcLuPH
KduUO4xM8e0AtWUOs02OyeNthtKZq2bFD+94w8sJWyD+yR1XmVO4yU85e2lq+6eAxNAVPI+/68Ar
NewMCxoEs3iEsTWerm/J3DhdOZA02+jYftc1j+7jdHzVSqgbauxAwq277gMUMifFZ46n29VRuIOo
rnWxo7yP5LS7SyKX/rxRkgzTx3Iwj3uEdgefR8ChL8y4alF9nUFgQWfbZ9tkfe2XO2xqhvfJ+YTy
WgTyj/NL4YaLuurdOIUowGA7X9WzSzBUubC+G8/RyCAVr2EHVyN9aGFHl9jeG5y5YjRWMB9wq5Fx
CqjrIGAS92Pqx7CfhcU3jCBrHDCZQ4D4eCekOemMAT/0NAiwtN2tgOrx3IhO102yQ8nGHgfIhKsg
zgPYfx4KXLusaXK4LsrT8SU/3MbiZ4evMQo068QIniea5nTfcQ3+6Hwpcq/4sLgXwq4C0bSJl1Gv
3pU6fvYZMZOP3HNwEy1x4jpcP6+fkJyYxUBCoAsCQ0b2WdvG+asOXfOlPJ0xq/MP0ov2AvhEF2kA
uobNIgDos/E+K/6fVuouGR8/sIXadEbR7LaTd0ni5IPL4Ta7MilPDOOuPBRf+bo+6EebSJOEC4Bk
S1uCkKvw88E3J7trvyu4I1TJxG764p8up6Av2IzHyWMvtphoFXOZCAc0bva5DTKnP/JBUjvxItgU
/IdlxmJB+IJebsuglHsznEJU5/IwwNesGpZwA8JetqBn+SQ27hcxPYZHKqK9fkkoIrHPDwre7iWJ
2cKV+i/0VC/hARIsYLzwMP6IbwPZ7DF3MVE64b3bT/sqewUuhYiuzkL6r0CMUntXwKkKFkT+yXJr
MCBfBUPtn0KT+yqPvd5lKo/gJvHuMMGvHW8oeStBF36IMwt6uzziPjuD9Vqt4E2riLLl3nFdEvXY
RgNvAZ2KtTwR+HbIjb1bvxJYVEjytQvpC8MnEWvpAkhSPnRmnTIkc95jEfqzAJn1x8PsKfNgH02h
/R6OGMma41dvJWo88oU3wY9j9JDtEC6KQP1cdpfYKU/qyGJs4sV9EiwkbnCgXd+Kj+vLfX1fHWe3
NlhLE3YnnskUE0DMlXU4YP8ggLTKSOPUSnJybmBSiQ3llEsqT0NCkwzccWn08GJ3dSJb2JCOAhfR
bUtky/wnFSJ+B9IU4pUoSDuNJ6Ks32sej/wOj4X+h0sVVyMuxvCxlV6xzg5RP+iZhEB5C22FqRe3
yPBQnaJNOInX50/jJTn3i9hJD1yJpZMSO8Wq3t7fyXSUlJWeNUEX8Ohg7hMvWeUkR5eATz605oRh
wkG9xQ/lJZ56tItRYvXCO5iR1IZQSOegTblmmB5QCiy2+tcRMPrQ1pB+xSN1oOK9PeGO2pl7uwSJ
VgCP0hiUPYob7yjt9T7+YsOoZ63k1YUKAZlKsusUt80Dpjdv8ooj+KMDHGidTqLx1eXY3FUv3JqX
2jo51afzitnwpm60lbrATftUzszJee2vQ0zawmG0Pw+vm86b9XZcZy/+rDNV5tqq+nPByXUNsXBx
X3fdOnetr+jVey9flRUSGiO2eZMN0PNfdlVOpXgGjqaegci6zAoyj6CTXrTJDiewTciAey6+0hOo
C+b6uP590H8acigmwJgV2BlMvr+jAg9Fexixcs5mSfxWqMBwpVHFux85dTjX8uXvjf2T/WF+keo3
gb5BtsTL6e/GsqunxZEX0hiv1oxj5VhQOT+84XgAK/j3tlg7/LRG6KaLBhYiSFdVdctozObKt9S8
TPxsZmlfeec2zcSr+Jaw3X1cfXgN5tLoHO1Yk1wrWlzvB9lc+Aquv/fuUj/PomnSuc6MQOnLcrmi
NKyvh8ZQcqIrJgqaulAe72mnZoNlOwtvE0XPBmF1GUmeNaqj9CvGi5fzVQlhtJfTDKCLmYzMWxf5
bWJbUYXnN/rYFJj8GRZMCqYhJV0VJLxAUBR0KAtncphEF7JLd1DlM9OLZ55cDBQVkyAKGAtA/h60
Ff8abcrufVwa4Ek0eLyaaesWPril34surJNAXca5OVSIQFT6R1aWy8vxPvHOCWGDfB8r1fZyeThS
dptq1/e8OmFYW3JR0RRu1CmCrgcvMXWWdNRekfr9GxFby0d9cTMcuea9BOTf91U7TIfKIxxdHgQH
VAD8ARbvCsj4lHJqXsN6x4TE1nFu3Gz+H2fntRs3FqXrJyLAHG4rB1ZUtG8IWbKZc+bTz0cBByNR
gur0wIAbTs2099or/AHXKur4J6lALSbMkBto5pXqniK/X7axvjAM/ppAj3yQbF9qNn3ZbztT26KA
u/fwtcvLRSBY80Z4NdRmFSR22OgLVwr+OOIvsR31Chsu4inFMkrAuxcO0iBXEA1XqW9W2MQe01A7
yirCZro/r1oJ7T33ZBKObiy/L2t9FKCxdBSoLNHAX2rceB9mg6nfBXEruf0he4bZfupHyNBfSicQ
rDidnyHNrRDPAnb/83W/niOT604mSEoc66XheT0GYCWqmvk/tE2PzX11jnfxpn9wl3TNcEs5t6OI
lwgWF9mG/S2xi6n7tonE+8enn0KYorxQ/LDn6auFcxFeB3vQl5L/joKuYKEbu5I53CqiaDq7e1oV
7zjZkyZugk0zzCKUHR7fyQicG7hGw44QSCD+OzVhcpeTCOEmddXIFnfpnRXMHjbVP9oRh+ow8lr+
P9ihXzAAk8tN5rhRJlu6oHI556956YB84tu1V5j5XITf7ll6wavr6D/9vB6mSpZfvsQ4cfywDt1S
lJt2/BI1LkHGSWjWaDiSev3Oo2X0ar6o3UwcZi7OrSfoVUcYzntr5UMPCFaj5nG2V+/FO+tgnmQD
8ajkmK8oD08kfg4STiOMXdqal2bhw4nyKK5hRsM3g2V3TPRZ9RJtuuOI5z5Rm0uIzuDxdvaO5mv6
C7YY5y2o7bNuYm57y1hdEr8ASHjbMuBoY7TgQ9J43KAfHjzBhc110qZjZor+E328t8dDM7sy1aTb
u/wNV21RrO5QpnvDvwQPjzntDJvGCaVRiegRBtczsMC7kd/WzHg3iJjBmcBzDVuYfPGXfJvRnHCU
z9IM0+Kl3S/02fX88tTPXtfLuyXt8NXdv4df44DO5n0z4XyiCwjacliiBYXSE2k/8ivx4pXyGNfn
n7/7VAvr/buznsQR6Ymu7Ls04YfHV1NZryOn7A4IkgrkxuZ8f4qXf4TZSZzv33YYXeBsYB//JaOM
817dPWIjhqYyf17O/p7tJxD43QwZOn6Mgw1amyuov3SCqiVFOvpYtBORWhpFSXgyZmEoKY2+IiId
m+UapuyymI0TDpzI58/G7PHh4ZLM/2Xzf2Mf4udnfaeQfzrp+dSKiLGcOXqSIpP++VMrmpxnYZR3
h3FoXc5KNGFKuvXysj8qi+GZ3z6UM273er9CVm32Bw1I9+31r50sj/NXG6OJO9RtwJzF8yfunJpl
QcVE5TI+E+RtQsHsYQd6OpxR1fR80GD27xYy5pvADZBfxIoZBIYxZuGfH8ISjKDVhAE36V1CUOwf
NPpwSP4qe6ztuTlj6drBv4oSy4mx7um3jE/COw6yn1+m9vXg4j6QdUc9EYNkJoaf7yMOhyDPjTo6
4NSTzkxk5A8c8gO6ytYCf42KrgQ98Yt/7K8dnasZkqthvLCYEyCdIj6bDJi0gyYtsV6iVwr9/cH7
5b1pr95b/oBXgLVFatUn/93QINOiWY281D9XXEh/XVq43lJvxp4JGmhIsEbDrHiI/8Tyhs5A8zu8
obnwdbgHBBq0KPkowBfU7CfrBmJjU7muETAgaSGVOxeGk6OV1z678y8a6m3pzqk5Fxxb/lXpu/Kh
7bbGU/1bpmFBYGBuYBybnXlyTjHOQzZ1NHSi54jSONlhdv1gSvTlol2DoaaMcYFwVbZ4Lbqnno5F
dfTBWN0YtZtfxpU6qoQwUMitR6+A6SJyLd9w/VDEHuIQH5MTA4g2XOYHaZ8/SPvuSdrXh/FXNO29
6B4EjWuiOYIfSIlHe7pLH8aOf/Jk2rGFiJ17JkftbdnGCybbdWvzieo0GSv+nXvWT8Ueq46Da0eP
1oWHp12PsY+Sz8YJZ7oPbAl1rn2AhMVWvHYnvaQadxmM0gW9I+gfhT36XvG+qmeG3Z2Qmd4HAZH3
59Wsfl3Nn1/I5PjTDVdLY2/wD+6xs/FopAm5EY75A9MZ/7d3kjjskI9lrrcPanxIseKwa4lqm757
cqoPjTTXrj2YFdfWLiAmbHVD3zPq5km4DB7MECbjafxBD889BQcMU288wDt3/HNs06lfADSLkqFT
zEzCQhV7Ru6mnX8waeGSqHT2YMP6vVCbXHkIuuuurZ/8M5KmKxp5NFMt9HdvYTjeT8ufbmPyHoMw
081Kb/3DuE3aJX7bDuPJe8+2bO2MXJpglzvv3tnVB0Z/wtVVZ9mfTJxJxqx4UgCo+LZAnW1usGLe
muZ2fJH0qJSbMmv6l6oPMJ6siioi1hgYogH7OXxFKUTIXq69g3VnnRro2205TqJ26c58wZncVrEC
f9UvJsZg6WP9OHpGMh88df4qT67j/gjCFTO55JRjvEoxbAMR8+9DO7mqexqV0SV+FXbeXmdEey2Q
N6XPHu3oWqYnqvUtBPDeFnYmbYvsYBk2vaN9djDOt+b52vjZJ9/j02NOygvD8Upk1BuPtE44YcX8
OCpUJHcW7FqwCGf/yvQe44hq5e9H3nZwUv7ITPyI3Mg4noDaXIVDjdX42N7GZexkrpy98pLgs4En
2pZdXjwQwXbaQwTiZl084AgbzMXj/6Fc+fy5JuVKZ4iDnGQ8h3UnnIo3fHyIQ/4xvbbr4anA1y9m
dROIdjK9ko3MROcQHbLgxqFnfRM3OXk13VRxGiF+TioBYEt+4kkOjnobdEIv0nP9GF7DTZXN5IcA
ge12hc7KHpfvc7sTj8pW2Ron61Tdj1I90p7dyJ8qr9LJ2sToP9jWpt25LxYcJfc6onzl5Z/iTsSU
dJ+cohM+fvs8u09t4dDtnDvpoh2y0bZQNJaqwn+1g47dxyVDH3IHkujEQCnhA8QnesDRxqQIx2nV
P/vMRKwdYIfn2tyldwxmBnbdwbyOTSjhBoBkKtpPPon9tgypccymJeDln/fVqLsnCq3qHvpLxD5H
rvPgHoo9x8WdsxPKZXLfbeOLcJSuaKQiKXkqHltE4yJvawRwL28tnPf8dboBPt7P5IvVki4lWc/9
OMjVmeEGlfSTd1K3uu1u3fvgOE4saNoXSGn+fKR8hXLzJlTMbyzUaOiVvp/BHzJrNAJjs48zvKnu
EpsoGBCC98mbtcqIGUxthWu1TzauTWPRNgPog1pISSTvw1PwIN3oqH37WT7ezATcpUWNqTQlNwPs
cDPCyZtt9ivEjiA4hQfjoFr4XPKfk8csESu+vXXWKMmPqFlQuN1KPyTxm+MW3W0UUMD1YiIwFXuy
DL+1pCR04edJSOBeMmwe5V39qIrbPEKqPX2RrSNkN2tT48bo2TLC1QeT1GAk6/Ml43l+jM60C7bG
Pj94VBcXbWOgYefsAmvbPr6bj8VHDY1XEAreXfjgH6RrtQsAwOzS++zRuYsefRtlz13xWNvFMcNH
c5S310/eP8e2ruRsUD3el66zGVUQaCR78xBBUxsvBiwkzU10dc8mN8/GHNbe4yjlS45yYUnZUAMY
iO8Yo2TdTN3L+1yEABbt1D+3WAnfru+Pb3ISGPW+1grTClhlIClwOxns+hA+oO4ywpm9Y25HR2GH
3BJH742t/g4InG6tD5c2Jlsd5z7M0jUuLZPlZ2iMVPJcE1BMcOnzx8a+Yv8DkDgqLLl8V+MlRgRM
SZiQ4Ny6KPTua33W2D2ywXI3uhpuxYOP2wpjxicVHnd8Ziwfn41dbiNHfU7P1k7Y1eUW3eZ7ioDi
GiPGjDJxjT4zq2NlPTbHgvFvsgMdkM9E8K80+EFy19sxpYjlZQCw4uqfkt/ZQMRMT8LZe/h516tj
PJm+FE2WJU0kAuJTOIk3RjaUQy3wUlCvZ6US2Y+AAsmmg7uKgf/vkDNAAJsEq118JjGgPXxvnnTc
N1k56uolXyHrR4oY75UaEHe7YyJyEImMeXzjMJu6R72Hak3WNBiekqaJU7htXXeRgKGEYOdMXlCI
zVY5VkbFfg2IDtHhAa49+cqqOFhnY3vjNY154NfX9L/Xnixbv67VoK65tnsEWxZeE+bT9S44O0D0
x9Mv3uW7Evlza9XYIHhAIQrz+pCcBmoT7wRzcxcdkRod7gLgcJvcYdRc3isoNcen/C5T9hDNCV0/
3/R3ObaKO70Ib9C0GE5Mvq2f54HUJ3xb7DdIb1PET7V9eNCOVgoutdi7h2EdHGlpEUAL5tYp8+tb
GR3U229f3f/exZjyfTxXNK9wzIzYKZTr4WxSPPfzDp1tIHxjYjGAu4SieeTHNXyJXwJnRuWSncEn
xtZcOIXXgjYBHZljCS4wuu/FQ/pi3Q3Pwsmz3Rf9UD07PBUjqOHZPcoXMJueXVDrHBqUzwlyu3bd
HtxLy3IVwGFbRyE6UA9eySv5Rg/Uu+FeG2h5FXsfmHl4zsl9lUfX2Wogq4jcCAG8VMn+iXAZIzVC
ReIc+mfvMXr0+pkKxmwvbh0mb5G8I77KBWrgxWOj77WLMIp4Jxvht1Lxf07fVBusg9qMuAZvn97j
VUk9rfxK92ReBSfBv58XwHdVomZINAAsjTPLmCY3Sqw3XZ4pwngE2Ug73cfAMUFvOTmQz5hSPz9Y
R0otFQ/mzs4fccT8l+uz4G0Y1aEIA5xEB0jbNuetOpCbkUgDv+jWTFK6NfwRc5UqM5FR8lglFres
0t7vb7Lr9NFCyhgXMPp4k4jtZlVbGZ5Ek5yT6uSdG+SM/AsTIxLCzfjSsbACfIRi08lBdyS/cWIo
3wRHrq8z1tN0EujpYM8qazPLnUaw651+EO7QWzE53C0bF6vTSOrMqSseDTo+C0TcH4Rjhn1ax6Ft
5CgAEfzLN31DefXg3RAXfu93TF6MKckW7V/JwAPFmHR4PMGhpNZ0h5zcPWrukl4WgIEr7lLWqkSH
xlqlO4uWDIhMAdCmArjN+zcg3J6TYSi2sQNwtM8HG+iYyMu7xVi+eX+TahX3NUDZhuHw4iLsaBPb
vIRHqwZIdMq7EVIaHjB7eD/14SvQL7F1vIF2wiU6BuYCBMyqAtGXL62zcyQVcIAt/Lw1vltao/Aj
rCRLpZc87a0OQ4E9HGM0O7D9o7ZieE/7rxgW1Z/iKXtybRMwTvXAwDhyt8Mv/eGWcPPU0GU8zbgB
1XwHr1OZTfqRgiUXuRxVju3CFIjm+s6JAF/HdLVgZkEW6l9DG/Xy6NreNVfZuHWYfh3a6OZITdZo
LmuWOZ3jJQAmaqELHLv3QI0joTWeU0IxL18F4FwvOrUZ5j3W260CR/5mT9GYHLv3pB2Q8iYnad2k
VSD3LkkroNIzDlxhuMbfyAB5i6OsPaajwUbnQAxUpP7BNt05pPQ/f/33lzvdPx9uYhpYar0bMjLB
8euHx+KXYt232AbbOhCBrY6zFx0cx1rcGh9+FbHmm3+87ORAjsM6SwpRsGx1h14Ujgx3ErBYhEtw
kHiTENkDqER7WFtob9Gtye139R0jWxV+l2UAi9AmJVWSdqJepxq2xKdwzGNpgXtnU4MW0OK0VRKx
GGpvLVT64RUhzLCxzi2NuD2FechiwD7gxkf4shKIqgxUNUmWDELsO3nzQ2Ig1EJdmmKPpYmO5fKb
buBG6Vm/02ydSMtcreZ5Uf3zBgwwgxuB/eu7QO4VJwMJs1e4mmzDzzmJFRRJKiphbCd9tCyNdmm6
GC7G1SKpMWzPXupwmaXCH6+PD8OgXlt309amndLHj3wcAeTmOZb+YiygR/Ulisqjrm6AOc3kOKSz
kmAgEXuLG2/ry4YdbxlmqYxWP/FqOr8QEh9+q5TEdpFKCyO6DL63rLRk2WgPuZmuetwmlUcnyfeS
6MybqMYmwWrahWDeSCq+VnDjjTD9l8B2mRoF1ed3ZwatPoQJN5LRlJXwl+wLDMAsUHtMmPlajryu
XGVuqdqiDY814xAE1GZsuaUiZgxBMFODmHrj7YxJ5KcNPbmp8c8/rKVOLLza6qPY7lOYbTGVAHeC
/uw8jo5FshkAcJilMm+HHv4rmDrh+vMNfG0kcwNAjSQLrzsmTO90sQ83YFRNkimmhnNr6v4SJP+a
UBcqwGr77GqZo1kPR4lTEeADI9kbnIVRxdENhYGJ1VLL2fNOvhVSkdyVQU0tLeVidCNrqj9Rv/RM
fyF67kzPMFwD/9nSoC84r5rqKUuxj0n8k4bWnwU03kr0BdSubP3zA34BVE2eb7JjMjHLBcXSATxW
yxhOiR7/CaK7Ll03IpyU8sYG/dJv4WqKpJlsUh1tZHESq6yoEsx4IDQo3RNwp1leb0x4GWp9DP37
nx/sS2N9vJSpjqEIT0xFn+SYeiMOVZ3F7Cth58bHCCphhOM2L/y/XweCuMiJr9ByfK9uPyyQTgkr
Wen9MdNZFtXFbzamduWBfr7Kdy/uw1WmGb+PqLWcVEFsp8rODYu5W53y+CFhyTfqjUuNB/V0y3GM
sN4B2hnGNAdt9QwZtcqJ6BVuYuEpHdZZ9Ky6D4VyqZxHobwx1fxuAfLmAETIzI3MKd2TDU4ft1Ui
u+mf3OLFcZK5BbQKaqyvvijO5uf3+F201fhW7OfRYlCdrIq8y7K0FlUeLorXEudRVD4K3vnni0hf
T0ADZCrHIHNaDLGlSdQqfVV1S6eLbEO7mho+IR0Ncn0n68uO4xa95+X45Xr6HTpUqp8v/t1KQWHP
siyNOoLE4HPEHNzCsgiHkV1JVMy4J0oB4AJzzZIMkAv4P1wMgjR5rgy5XJxcLO7VwGskiQctNhKU
B13Y8JEXRrM083r136+li6OjPNhIUvzxwT9stKGsYrPsy8iO6z+181jp96xILXhNbq3Iryk8oYM6
i5/U8UicPpXiFb7jNVwpoWOhDw+WXC3Y2pmHqRrQH8ylWgMB3AS7uBK6GwoU6QELnL0SrYmYZeCu
Mrm58Vm/W7g4xI24V4QaybE/P73hKkVX1W5ka3i5cVRYKS6vt/Kn7/YiFctIvaatBBL180Xk0PTd
RLFAKWt7D06zAjg/kDecVTyaF7z+/EHHxTENNOStnKq0MAgB4918+KB9nvhlYBih7ZlgSyW0XMpi
+fMlvn2gsR5h7DH6I09yGoNqIHQqObR97TlDfD98ZA+iizYbhp17K0Z/+4lGyQBiJuiMaWxpC18F
nCGFdgzStNL/uSOBy9BuPNLXGofVaSK5AW4CqX8cySevTWmsoC0G6m/mazHpkBSKp9zQ5v7wQJBx
eshqWbryvWYtBi9qeRGLnZPduItvoszosECFrZC2kjB+vgkxDHs9DVK+XaHNxgyft9v260qcG5l2
A1PwjuOfLBREJ4HESTwtmcPkib3C1MLUD0PbHSCnBnIyb3Q6rIO4kkJ5I3rQZno3hXkC5dO/77Rm
U3vQI7EFB7JqJbO6P9erxmAEXtu68CoH6yKhUxZwt2zrsNMXYrIfXEhmwzEY/76nrVwGBIGM6Rze
f0WQLlxfPbeyux7zz0CH0QjOAt542SuQHEGuAv9JOE6shja/0a5igoToKlBPdGyIC8tHR2KkyZrJ
Og6RtVX9wFwrmbuoHHHpjtyVdtgqHiq0LsxIr7yRpHztGJrGp1c4CZ5pWSuyl/O9qkFZpNYxMKKV
LIhrYqleZwtnHNWm6izPX1yaX74VLfTAWfq8gDLZCWoEpcvEe3MzwGQNtAxub77puxexVJZmo68d
7lynB+X5ysaQ88darOeOCZkBMoVSpY+DDqMJBur4VkBEo0Z7UHFaFelJ1KlkC5a7HVPjzBGfI7ea
90a40GFcCZ1/I4y+F59f15KGpoBMn017t2z+EHS8MtAdLRACuxFeVA8qn9atW6w/FcJ7ulGWmkm5
R9j7z3FolE39f1edhoYhL3Whg0pgt9BO23XaWcvE2pPBaaTbvnHjIb/bnDKKPMDhaNsTLj5vTsQY
vbpAxNouJSY++YunnKTs6GUhSkHujZX1FQfIyqLlJ4sMl0er60kkcEW16JxQDezCz+bGq5y9iRj0
hMJCQuVCkCEI1+tYVTZS5V9kD7oNhNXCShat3OA4DJIJFk6s66fxxYvav977ffNY+zp1Hu+Rzhzp
mAXGfdoUFKUISzNVDGwIHTPP9HaKhb6PkGwzLVoq6gPnKQugzMU18GZJMDad27/ovTrTYNcJ9KZl
3048GKppvs/7Yqea6TwulpbYHtMsbUEduneDGq3Jj39eN9+lItSKiJEDjAXkqE/2rSw1sgcsOLDF
6G/ACLGLMPbSHptcPClxy4bBq1XOMEPs2HDFJa8udC9U5YnaMsU6elj7/Y1T+5sj9dMdTb43Z4Kk
D12BAJbFXHs5Bl6vBrwDWWroLlLs3ChH3hsg0x1LMk0VgCq7CVTw82oe8jQriqgN7M7C+VF0jr2X
7Dr0YUwo0lK8JJE56BnMp0LeqomPvSFguLG4lMRwofjqSlaeRIaZnrD45wvDrqc9LeXVRrDMvWqG
pyI2zBkL+Jj78ILL2RCVWyXNHmO9mwmhsvJZy8GtTOuryg1LkjTd1HFoZpajT/I5Vc07ywrrwI7I
RgSJoIwywhC2Cyn9rfSPTbazirsqvyuNciYL8rzT8ajunHUwPPja+udV9t0nNenbSgj7kr9MxyFJ
S8palTpszOLVHy5efSRLcvyrFD2Gxd3P1xrP6unXtJhsQKsaI/C0LO+Y9LZO0Yd2Zv4ZeyeCuxoP
CQcM288X+qaMhU5FFUv8G+WqJ8tGrhWjdcoYKaWdCADLwyq1GYOuUy5Vxwf3/fPlvnmH9L7JZRUF
EL9pTbZFVDRmITMfstEJCpi1q0+pOreYZWVL6N0/X+ub+E4JMKZdZOkyTcPPOyJ1C6UstSywFbSo
0r0cPZKk43clitefL/TNxxodAQidso487fRCYVbqvmhFZHnwk1wMe4drb/wpYfb9fJ3vHmhUJQQG
qcgSP39+oEBNBW9QOUNcEUWCFpalOK+Fl8Lf3exuvNfekwUI6NjUWBwmT2Uqn6/VSFqVlEUc2PQ2
6mI+5jacyBSUonxXQH/zvX4eBDt/7Gcmm5+f85s1qdMPx5WMzjiTGPnztfM0FmLBN3xbDDaJukQB
hJ40GixjjVU8FrBUfr6e/M2qNIjHXIrKGVrX5PjwTFcxHF3zba3YyjgrFX/9Hido4y9rRkn1udc/
yv4FXPYi7dK5WUD0Hqy5n5TzQn02IMX1qJ45wkKGqz+mtpZ/bqN6HTrCbLxbHfJfcxHq//6ajFGD
DdlF2oQAHT6/JtW3zLLUS99uA2dBW4ieZKf/igmUnNJ+udaU5gYQ/ZvSzWAjwSEmkaHwn+yoXshE
M1UVzw5beW6BDIiFh5vNz292kzGqYhqmKNGXNCeP1VpyHwVuBoqheJaSCy08i7RbF//8/NG/2Uxj
u5MxiGVShKqTRdYnShUVIIptic8evJTBv4KmZ2JpS5LNny/1XTZNexyGLEUgdHBxcq1cCkMt1HRO
MfEI7pTyMwJBrWHmjcRuscfgftbcPDq/W9SqAmpAoyNqSlO8UJl6adGLGoh9UNqggqjYpF57VYNm
p5fxynW6XaVBZwaWJVT9XAvDVTUKL9W05X+5xVNdqgsvaG7imL7p+rFyePNjTYyBzeRlBJ2hZkXL
fUXFhjYt8y53EGdU5UE51zqsjKoH1zh4tz4Cw1X2wySkjX0UWdUg4yhfLCtzXy/EIegCO3fyWZ21
K6tCs69p7xyGWm7rrqTK/StqzT5ZSX37EgC80GRjEcbyXE/6bZIXG60uNszyZpUTHKiMUvOpb4V9
m/SroDPnJpDY7EB+ghBjWs5C603tnhCAMcK/kSKu9fJeAOzsrZO0X40h3EcUpBLGroMptXNlmDtC
t4g7b07bZNbHBqcxpuyFuFD5y2X1IFnDLqIOcFXzkgYeVOQToPhZUD6bw9VCbcWoIer6p7QyUFPU
z0MTbrXWpYZMD5nhnHgD8wE+VHtw2MLoGKYzC1/xBjgWImWuNZy7VHxKXOfsavks7MpNk3azECBn
Xp441Ez1klVAAnedea8Kwq8w+y2giua6p65Bv9WyXiJ2at2Va58cPEIQRwrkmdUxwhwwRHIBGxrZ
XEnLVdH8k4VNxyxA9DB1UZOt7JsS7ERmENLMbVaFjzgRJ5yApoVaC3MV4Y9I1tetFs0yjG48QG5h
hWt8dq1QeKOzWJOWJvlfbWgXKMT4w6xtEV+5c4SHwoyBXpjefvwXQtItY66RDelTjGi9mc+9Ijt5
Ir173GhEtNzElfsqSdCe/BdBk1azVUxIj/1o3pBnOlz0ksK+re5jRjJpLe2zfth7ApPkWdPRFHDn
yqFIX1P/WoJtUJxjG8I5Gnb8apkj7ZU1IuOj9K7IEfjSrHk19MsmEeCFq9Fm7HGMv+G4vxFEiah5
Q31Aa+/qpeXjIq6GX3LZ2VGfKbOmgPPrVgcjYehoOYsbMevb8PFht4yH9IcOQGsFfunoZE98pNA5
mmsPkgcdrJDbkdfbuMFSrXjKkdYIGcWVoFal5Xj28ClujnW+Yh9JGSluJFBcpjoSHz/fjJlAjJDU
IBgnBW2sLUlFPOMQwWcqBH/ZBsaMdRFXG/UPzRTTHqfmog5tY+f53TX129ktbJQ05j/TYAJe1KLm
BD+CK9vnOxK0tJHFlBzFSGY941XNYARJyxnKhgWa8LlGYrREqeI4oPR6q4X6XXaGgSnQNsRXSTmn
6ubm0FWO73qerfdzMTs6IaqV5xLEEIyDFkows9IxM5OEW5bgXzEcfIGRtWSBGxinvWOK8GFZYMAr
1UHVu7YfPbm7qj4WWDI5j03/L+x35KNmvW7onnCwVebSjC5N9/zzwvxmXX66gelSqGUd78gBID6c
5xDlMfQmyqWYXHjLvXdj6vZd24ar0RDhZ9LRd67hh8fVNTMaLKmDJ2auy/yI69qiCOdm+FiyeyPL
34TpNay13yJNzkr6TUBP+myeoiujlvFTtLYAewVaP2v0s+sitljBuatubNXv3ghKrLKK3zg5xjRd
Bhoh5LnfujZnSSwG82Scw8BQlNdGa6I6cUtR5muCZqqqxpV4MRhAv6sEfHgnYifjDA8Nexx/0Bim
IGDycfO8/vpUTKXJXKyxDCbBHf/8w1Xoh8mKEGrCnjSBgFOTRzM0ZkKndIfwZjL4TfPcZN4+Gr0q
OqDhLwSzoFQMWSo8e3DbhcroOIrFZZMGK6U8jHNJiYZzqfabPLLmYl/cNVDGh99l3HPMo2EtOouO
WawpZOXMbO/Seq4Hr1LPydlqK3xV5wnPYFIpQdAHRc6hF+XVc9WKyzSA86ddqcPnqhOuLNop4Ed2
QMAXoVfOmxjUrJ8vtESyYzKRktqrlNVZ73lnl/TAbcuV1MZzFWX1rBpW4xw1Z6xWWcNCo32X+smu
8RE816J5WOOobhqbsoXpXZ40dAYLBYtE/pnBId+IaLIB3fRSa5mHzgIyDIohMRuMHmXdp7MsQ85G
hbKkabM2Txa1BQ/YdW23AzhXRM+p4W0G3duVrbLSDGejLrVkpgF7forKjgbcm0fDPBIFBAZRfyz7
+ZiHZt1bI8VXIYwvGmMKudXmperOBy3c9Q21u1HYMUOvIIJLom1dn2kiOJq0xTw0N7dhUMxk2ZjH
WQp7kVZqD1x/G1eIGYHklaSSx9L5mDn+cztuzVeK/bh1AcV0KrquWraKDHOloNDW6Ojjd/Wvumg2
OCsa6G5qfxTOY+y/ZyWt6CHs1glCstpTLsBjQU+qGGHumkLXP7ILtD9bJVhXfbwwe5++orRJymxp
1MXSbOWr2e+kpJiNm1MGby4Xqwy6ZVni3uVlCzNHbhx1QFejeAzXZnyisWTRePd8fT222FSx2h4T
2URpLViL6W+nBm5kZuBFkTmNh7vKMHat8VeDGNyrj1ZxbLBaCdT4VNf1xlW7vWlgX9NxYPLFNVTQ
1KE+6sjHdIK8UN2NMlxLBaWzTF9YtGoLtV55Yv4ouuXMZXm1ib4dknYhWsJ6jDFSWy6cvCDziMHf
pEzsW29uCsZZoFVsCsVMRMVf4ZaSaAYuaYFuw6rvGOTT6ylrH51s3XqMoxln89psqgVtLl3KFpF1
GVDME0AMjYs9DA61ugvomwYe57uO0i3feIjFq+9DUE9acY3R1qxKzOfKEC6GIK1TgBGtbO1A54Qp
AusJcofdcO+E4mJoYGe3WzV41MeEoayWtYveg3ffNxH7QliPfQ0lfgvKYR978Z3vO6u2TZ+aNF1k
yXNL+qdGPdNClP3K4eQaHRAMjdZV9DSoj3HDtyFTDeXfJrOZoUzWRbvulWBBEdu7qJb37sIod7H2
lIaPg/QUoylcSi9OACpqiFc0NGsW5mAqy65plmolM0JHaTWJtvRw/b8pksgoCS2rQEBodHwrRTHP
RWldsH3RJo3d/K+QZGuczeac0LNtXdIDdt4adICqHm0hy6yOmageZTS9koNqaOsgre0alUyzUTep
FB5DRVgapA1d3y0KRLACSECWhCG7ay119QKcrQuKpUi6l/Rzi/OdE+lZbrvzGJwrTZ7LXbRO9XRL
feUTQkuUYn0j2IUpdlpdfBK0rR8Ds3B9M5p3ebAxrqQT6CLrq9I0X/0Krwgx3QSlsaeYWAsywuXH
mPVeVuj5GcZGw4hxlgnyvlWQS5TSu6Eu/0lECsNs11kpbrpChBdcbaJeOmDffWdo8T4xnGWvA2Vu
8mYlNbMxwmbdYxEPq/HUtsQ/ci+O0LilBcqkEOST5UjLKsGUwQjvw+zq5OGqnPedhKKgTznnFU+O
pFIsI40RoHw0mOvQT04KOPM6V7ZBr68aMPFRJLzWkUybyL8rM3hs/QuiBfsG2X5HXzZ5uuhTZS3V
+sUHsggg+9ywD6u0OWfDPjDfAqlZuh0ajH0wMpeb3bhra+UgCfpd7SKRJ+XzSkSTT8JHoiqbVUsk
qgJgcWq0j5EALHokJMtfap7shS5fDvqvcb+L+Sbryp2L2rfcNOhXlyc6w2vf9HeBcsLtb5EGxUol
oplIuyls5ag9Z2q7oR9I78t6sxopmvd++6uCdJSjrQcZCuUrqY+fqw4dSOLpnRk0K9nt/tRJcu7+
9b4AgdaaaShKaP3/MHZey3Fj2Zp+lYq6xznwZuJ0R0zCpSeZpEiKNwiSSsF7j4eYl5oXmw/snjMl
qkKa6qguGTJBuL3X+tdv7HUGkhv6PqxCULMcJVwLSzKVMDHt9CMA3S7mbZ8x01xa+jntpdbZC+fW
zyr1SRsuC51x084H3cKpal5Q+ic+JDePo+PKhfHNAD2QM43oVlb+R29clezW6ERHgT84A3LYyphi
S017aZl2uT43eb4fWvCYuPbVLL2p1HDHaip20a6JdD8Ty1tRtjb66kqsMC8hEdE3KD67NPamTNrd
myUKxGn1t2pw4xXew76GDBLbsVF9zWlTtFR8llG0yTUF5Gy4kdofRCk/yzHemdg8VxnEyGhbxXg7
qZMr0HGmkCSrkd1Xn+Rnov8erCnDQDTzs4T8Vn3Y5REpA8OLrObrhhBqkkNX3GYW1wrDO9bhpniT
ytpl0Meuq95ZYYUkqChRF0q79Sj4h3XytU/QvaeRo7a9M1b0w4Iublj0a1seea9DpTuUdHlcDp4R
Z4lIbKpfpYqZPY+uIp9M3po8C+67KNkvVniul/Ze0tYRdvzV6rGJj7PuIIokU3PhgkLiDiyOnM23
VaUfW42VSYhmkpsrgiEW1a8bMdhkFK35IqFKMMe9WUv3AlV1BUykDqFNe+K2veDK7coeRYDDWiEv
13EwXaT8yId3GGbYonlR4mcraL8JdXk31swhl56F+zpa9bGQ1prtra40B8JsUcrOks3f2NRuab5F
oiKa44jXsGbejEO4ISeGu1YKm8nq74OuAJdWXQh5twPfyMc0bOKGFnxpqImGMfmSdhC7Sku1ZQEX
z1Eet7QXb+mSOs2g2f2AvwBwXzV+NYBY2IeNjTzx3kmZuDOz+hG/wLmNvtCNchJcPpkgnbTaK0n4
0Cvzrg8wFY/mjAVP3/ZBgzF/XPqBvByaAoYHJ22EhHK3eHUTp7CMrLVqYcVOp+oPpYyxbv6w6OpB
DWM/oebdNDmJvYDfm/vOxKqeizTBaY3iZDf2OGEES3atKGLzHpzSIM+jFNDvaiq75WFIH4XlnOIc
Z8oYvqKyVafqJFXKvdFDpUtlUn7LY1FCji5lCjeeaAILsJwRKYi1Gdp5eywCjEPAuIaivP11p/iz
yAX2m4aqm7ZIw+HysxFMLo6NOJeJdQhLoibGZBdDXZjVTZdpDzDddz0WYc1TqMV7aDO4B6/RBDCS
c+V7h/aOws1u9NCeK91NVOyWi2H76x/wozP7AURYf0AE1TxIIuvaZ95VpyeV0ISpdaABKNNkJ1tY
NANY4dIVm8eGOxUlr+W8NTus6dmQJJHKrN0tCBTYEQPJqzSSxtp5XwAazgN1Lkha1iROGDAZSuZN
QKk2Awqm2ZNUVjY9TEbaLr8KOlZXIC5e8DThrRmqAeOWepdCyp7WafgKQ9aC7vDu1PEreKHWBDsh
s/btnDEu/loL0UYNLmJ71wcPcncwKaLhwx56nnYjiQ9M5L+KZXg/gI3++qr9POnmqq3sRpkxAfD2
B630L51hSO6IEMyGedCA9+YtD7JjNleTpoVCUQQqE7w4fpql1JswyK3OSyf7Yv0e8NxqTGWUtWLE
ra11NV71EZzmfQwdqUGHJL6Npb0kOJ6GW1U5Z+VZwFYZbdYsqJtfn8VPM65PJ/EJBa/VsZ4yph+H
sruAZgEj6Dnh3THv5UvKhjGmz78+IMyWz5DVSlVmdMjTBghOLNinjrpd8iApM/PQVdiiNuHT2OCV
jsyZ2VYMCa9WdV9TvyRsJJLabKRqoNx+AXizO5iHmYrDaSMjX0O5M5qB144QwhQezmn0FoP8Homc
qSY65F1mx8roltNrBTlSi1lnaF67mFgv42WGcjbSEKj9JScKogw9I9h1RuzMOMtl4RtLrYcMAAft
x4VVeJKS27EJ1g3xtBJLS4Tlk8vkOOhjuxFv8/YxzKtdsSCzWG5FDIlogCKN5nymjl0ZDq1rRcce
KyuTgHJA3HgABJ6CjZirdlTJt/CZdrkaXuqGKuobmpttPcbb9YyLQXchbzWBtUfxsekSZQt3zluo
+UsgaHX6urSpbWEJq6Ql2RYo1bsLN3KqKrex6pOREBkkIAxVxUMU5vTZd6Rv7tCJ8BHEEkz2FM1O
YgUbNXvCn/e2zKpTpHW2mG/H4LnlR9dqxA8ig8U4uyz65aMz57WlxwjMcL+UpKaXXxdV2aPqCG0Z
Tppp8giPGk6ji8oFYhF5HQHIgy732W/3VT5c1huWl+QxIA9OqvcxeCwJOcjh6QaB4sfKXZ0bW6Es
dlg9ekscPGQ6krTlS5BVjqJXbsFEtJ8buHi2XGGvVF6q7AJXQIgvwrBfi0rIVOuv0E/pwbDJNSBx
7K7Li1EYjpqx9qMyyHvs56wRamDuxMN9Zd6OxZ1svYSS6ipxvA1na2/E9b5jCR7jzpME3KCn+zG6
rH9imt1LZR3WU4NuJ2XVlynInEERHSGbs003mJ4wIUFZP02zereLRnvV4lBNMYyVDX2j98XTWE6H
JB12lE/Sh94EAy0BL+JMu0uS6yK19ighvcBnXo+2WhEeF3q/vEm2lTU9mJnojYEO+UnfdSaubbSb
NHQHq273ujx9lF1rfSjghtEH3hyKj2C2PnXyLpAtr2kULPz4djXeNobhJWr3NZx7dmwAJiVypNy6
TQSS8nDy9a2EuBb+xV3Xgf1lyN1xZuyvR1ATy/DcTMspq6JNryLZplYrq8TW2F9nqSMgi/l0Pfqd
jjOZ1ixuAXIiqwBKrgxFVJtCt0fOr8qDkxoNT1vvmlFzjQa4Zx0JFvhiiOm5HlqvTLCpp80X9GQn
ppaT55kvMAYQ1bepZh2GfvPrJevnuSm5sSvFGqYI/JSffM/iIU4zSy70g1HdLTtL5R7s5uQwCh7Q
elQxQXz59RE/KG5/3ZGZlDLchgPA8kmm2Wdq99CniSz1onZc0oHX87Wh3qyyaGvo30dp24PrNEDs
jbnTBMzZD2Wy7MZFcNuu/ZbMAzWW7wf9jIdv6lAsMfcqbUZhc5N4k3mc5PuoelDvQq9cLvLdjAFb
0G1DHRn19GgA5ffSHc2cXS+7Lj2L+msVxZsOkEUyHgeSVn59rsbnCfg6FV6ZfrLCrB3p1qctSBPD
ROoXRT2SRGlHS+GO+AyYUnnbW9/N9LBgahdYBF8h82t8k+Uh7mGLVfMZcAhJWUKkDq/6XmpSX+YV
LyGlJg+NJe9XzXWrP6B5IFGhcpfB2LUikJ5xv4hORdcWkMiklPmujwjbM7tdNysuDamvLAqD4HtI
bNFEAiTBYcnVCL9N1aoOLSIokyKpNiejPcARYF0hRQP/8GRKPbk0N1MybWQK7rKN7MxfguyG65bh
NjMqlHpkwkmvg9B7khm5ZvEYG36jO4oybjSzcBfa/zFkJUFD/uvL/DFn//RI4fsIgQ0RPZdb+bTt
JuMkBVI+qUdFI2uDSjRT3xLaxTLJPNZBaQoOMLJH3vQwoWQH+mvahAWbMJJB8MI+ee2YI5bUKaaB
JC71E/O2iglFWYr7OJCckQuaGj4x0ptoSJHOJLteuXbGkylnrta9Z5irlOYXI76apNOIefcbjjuv
xs+FBfZRsHYNNGSrBvDHwiIZ5HEG09PJZ4IVPGmA165CJZnViaOWmGwpmgvtIetHWwQDFCFH94Rm
UVwMIatQfJfDjWaCFM6zm8svSTHcjstNNkyvcte7DDAurZEBV0jhbpLHpyqFtbh0wfcVu1qACcSp
Oq5ISw0qA7BbwgdM1hFvatoVrViMXGqcH3HUQOh2YGgZWao3FWTPrbbZ1FpTRjOVxrs+f5zXARrb
aBVTNkTk0UV3MkW3Mn23gJGSMfbF+Ptcal5Kj2Xy2K6wb4cjpDJ4C3TXuf5uLDKa8qDtNmmF0UYU
PHTZc9HJG0MhWW4ed+v5G/Vw1Ph1oxSXtXjXtXwP3+8S859MtQuGvivVyCpv6vG1x3kr00c7qGq3
F8JdgXYhCZmELNcCEMOAelB3lSe6xszwvG+cirEyEpUbyhJX6j7gqEOLH/BSq96ol5hWD4wHZlMh
wuRLE0h+UmXOepfWT4z1/VAQGUO2GhIOhHOZKy501og1gB7bqr7IjBWDfoezuFxWzD/o6soT827R
wLSkJy9tlfzkml0Xwi35q/1COhecTElN3Z6stjoV8EBjsG/WbGHdXc1G2qfCbcuWlK1j9tZAmEya
TmnejzGTgortaaydMFNvBkn3C5D3VH2Fi+o2JmqFkVzUvPfavr1JLrVG8aVQwNXMQIu+jUHOl+0q
F5hm2S67U9uOX7HQ3XdJ/0ULlPu12VUaWKM4gabJU6F1fpCR3wlwlCBIT0E3zNjyRDF3SpFApHw+
pCa+JnJNF5abL1YYbswcKLF/UaXxPUB8W1mpF9JGKeUaBqARMtMqkpcxmRHy+aaSy9sJCGvkqUtA
seNkwM1QdJN5m2ptQyYJiQli5SmUT2FSHFTe75VToRensKt5LCIXxumvF6mfhm1stGAQMj0yg3bz
w8TmLy2VZFoTRFyMZMbubWWlUJozjaiooQFWyuw3rYj2mQIE3X4Vqlgoutndtc/OPHlmSrPIW3uK
Mb+I5okRi9Mu+1JwUXhvU3gp2bEnhSpYntWxuxnU9kZXwS1zaEomuof5PDWeGYSsAotXG15rOLFw
pD0wRmy19JtaPnam9SSk4imR1a0oM8UJJ8FlXcyZD5g7xN22QhjJbDU27aRvTH5oimepFcFcuydh
6F3RBEcKRr/mxivt44RhCLFryRLvfn3pf2pnPy4GA1WNsgPp2k8yuoRuU0ya6qTJjwqLuKpUTtNg
vyVim6ua/iTWjsd28CJaXybZRYdsi6hMhKbhAbX8Fj5XWTGdlhk46KGbZd8NHQeznEIRBc1QGF9z
yEAbQTG8avgqVceqVuH9UKuPzmB+l8Xf7Ado8j/tBx9npMOTViCjY6f3SU7WVkWhGVWOuWSe2Q3B
cF0F1lMaWxZEPxu/j907fp4YIcVukvvNDIw73eZQXehFxfoaViVjy8EZJWVXCScrvRmEOyHAfKeW
Zp+RAxiraD4tQBgy84DUTO8UwvJU7XnBwaKAlSks2rYNzE27lthom9WZ1bZaHhmhhFX6UNfSvrao
LCyHdmszYVYcFqmXV+QSCNF7N3zPW/O9eSspWiYgmSVsT8oYH8yiOYwi6YKL5g1d6CJnZkzcbhCZ
uqosb+FZf7Xm2ZcDheYxPFYG1X94U2AFWZ51wTezxK4I/hGE61Sdm/J+GI9ZBHoRvsnWlyEntNKw
7GoS7WkM/XLwQuNuFr82ybCtxvlUW8FpUs9L0bpBf80b7Fj9gMy7ULlJxfo4Z+lOH2Xu+BsDHZ8C
jWlA4yh5eJdHhNLiLNMlj4NybvExM8dHvSPOSlnLieJV6xN7IcduCb8XzMRESC2/ecp/Mj7hoZCw
wIZ6h+eLhNz3xyIhtCjPxKKqTmKRPhpm7vRGH9EpSm6JMGMeSVxFHdUomqPw8IvaXbrsu7g4Jomd
YcfSdfvlvhxprYgXaEgSn1X9uJB0Wx2jVvck4xTyHBWa6RaLF8lvqukk1JCkHJJDENlvNHk8bLZ1
b93rdyP5rKKfkBwvXiynoSt8xRj7iL0ZBe5u3Ec7hj8bwwncwDUc7I5tEhlv0o1yaxLiM7uyGx9k
1/CG3bBTbdUezyAq0rHF4HRxRFd8bB6E53AbEyALaEziz+HRcA7VbjlKjoC9euGRxGi/3Zj+alwe
+NFtfpY8CpEd/sOY0Vu25IMOEAaNy7yJM/nTU3latrGrbAlSxN7obXqwcjs8tGf10fDiLf/lx8AZ
/bXbyTZ6u7NE0vTkJLczQUyKR5br5rR+CRZge1QSzvgoefhoeKgm7Bfi4R1IoDjLTkeMWc4zgPNz
4Ad+fIkv2YPkBQxFNrPbHdcca+tZ4Q/o8rth0+O1W74a76Q/o9TGunxWvnQCLt+gESXIuro8FGPu
DNr3NuORzGtHivTbwYifkz5+SOLIEdLsTRjajTpWtmxFXtEGdz68C0iToa1WolPmZJQZsStObI3A
sLrCo1smT31tuXFYu6lFbknceirD4B6f1yZ9kGSmVn1GDCckejteJbNjdqziZtvW8dsQ9XdC+aRM
1UVJVTvDARfDCN/K07vRiE9yRhWi9uwStd8xEJVN9WlM1pg22ekGab9U0TmQmc9ihq/SndePsZyz
mE0aMbrJplxzsqjdjTR38yh+ygt83hJQiupx0ALvnMzYVSU9szfx1GTZ88TMtwClFZiXlpan1jdp
6CvWeJz6xS5GrNq7Yq9Vta8zecxCCQRnK2t+ZjJQrifC+qaAxVIh4ZeIIulNIniOwEeDDJtyzr6E
9J+/fpF/KvY/3mMM5GnI17zhzyIEUWUkU8sRML8MNRCPquTCFCOV7pJuVwIDUQ4x4HNrFqw8Lm9L
NpsxhDFbanujY9DfLJs5VV3efjvlviNVh7RxyZUv82EcMCCq0L1l7/RRj5D+frMKmX9TeKxRXNDL
IRRZ0uedScuqzBjzoSRHGPK6AV1NXZ/bhcAeqm5jWoOCtz1Waky6aDwb9Bw1s/QluYz66KAkk43H
mgJ7ZJymEvptxkQTn8VUdyRHkyevnHaMCojAhAYcen1kOILUOjr8bhKYZPNxKN+nPr50OWI4tq+g
eEN+YxeKMyfBixTcQ+ISyfCNW5bHeitWd0U7OXp6ZqOwYgmjuqrJoAiNHpP2o5Wws6qt24/zMZDr
g4B0N2Leqh9ailCtUIklfbXypzAmwDF+rnBGAYQwC9mPaF6SsHST1DoNKaaf8XSOl8zc1E91sTiJ
9jvK2E/xA+tTQ49IjYmhnSGJn9ik2SJ0eVZ0XPiWxn35Moo1lC6iBqNqLyUR3Az0sxbZ4VJ/30kq
shaTyau2SZfwNiytbTwQ52U9z6qXi/d68jCK90r8KKe7PI3Oaqi4EXmD+h4mMYXQYCt8RJo8ZgSO
4UbYAvibDn4PzoLoWRQSx5yOSdXYBSZBBlxeiLyWUG0Msbo1Gcouc3zUQzLzBl67gHTwyGJC3Lut
ktx0YnMec6LNhBE8wsI369fv12dyHRcKRSqSN1RSQDLaJ7RAjCJBbVsjP9UxueIWMa1U/qFvMCH9
9YF+Er1wJGZiKL4MET3qTwYmWqn0chmW2alYzsJg2lRyN6MJxQ4rqCR5VwzxaztoB3UmrjhMTkqu
QRJSEbXgoTciFyw7qAFzvkLzzwyovqWz4DSYH800xnppd6fayOjz2YCzYR/KxuXXP//f1c2oGmSY
jwz3dWi4PxYUvZElJqYyWOkJKrTT8ZzNCtPY0BWpYFS9h9JzAz8rgTUhDZ4Yvpf8uWz4Mkm4Q3ts
O7AKfjdslYpcNJHKlITNCR44u11rngK+ITixcMW0J7AcceG3hKuVjbupTH9zLj8BnSj2MbVHyQPK
idr6Y936S/9V6jNS+65KT2wRgCezei/N+kYZrlJy0tFZZqmbGv3vHrUPz7MfoSmAThq/1WyIVuKz
z1CZGuaM/DI4tmO/mUUStWbXCN6TBClB6hGCdqrazAV+8jURwEklEhgRf7IYN4Fxn06Bu4ThHgJJ
KeZYtYCWu1HYHxBHbErjsASkYZEKAotzF+gIGlAJF+zJFnEh1aquknwJRESKXWlzQzzNzcuLbJ+G
mzUsevW2XTaRczWdCxOn00Pi+NXmC1jf5tXcuBtp8/bW++2dtCn3a3knOWQZnnUSYiI73ty0/kNr
PzxEzrTRdxeyCZ0HTLxJoCLsRto8eN7bjXfd+AAiZP/EmwfqQ45wuQjuJXIeyFe+mQ5Q/m3jvIY0
oneA2286t9fqAE/FXqN1pbO8I7zlC46Trslh3g37/cmyb/2U9GUaSEq3jrwcZ9hwCnyTP22u02E5
aDApJ06NUdqNtFG26X4Ng8EY+am7gWNExPP48kZUOQZsnkqIR2ujtMWPXsWDedmxV1Zfi6/rWebU
grC+1zPw4FZSUr5RwPE/0T69eLvLFRadSwLURtrWL7AhOdE1+Gc4XOM96aA2Gg3+P3TJuvtIAeLS
ENu5kEqznixXbSIoCFLkIXLwn90iqea7Hy5QN6a39lr7DwzN7fpLSurZfjqUV6rTfbyv+bLpQHaz
t/DNuX25lD7Xgj8hWeiectwPN9eUHHDf3K0fnK/XJbf9S2pfrpETcujI4YbFHCx0r9fbTcQnTRum
Ln7EeS7cvt20uXCb+AJOICF8DE6p8/ZAClLMST7wT2vfaNu39Y8J0eazMspclgSuFkffcRo7Gk+e
sAcyMBd+93HI0OWw7gOJ22/hxt9tLjuO5h22zsFzys2LsHm7WUv+N3g+hzVwnG50sxzfSJogRvRY
9E9RShAyzmQNzo1jRHlRs/iU9PAJT2lcOk5Oyp7ZCJhklzC2CkV+xRFt0+iQJbWXlsj5ufIK/V4d
ybufRydjKGThLxuMcJSYJzFSlc2OrhgUUR7JIr+ZskdRfLE+JgbCRhoTJ2MeZawCIprgNp/cakq4
KEwog3qErAhiICt2rgWUJce0utUwj2iAX+q1DlZvl/gVpLkxdirYi6JTvlfvsJ3sComjLIFeqQak
H4VunfsWi+4EcSCEz6oFkp2FvjnRvJKuc1QTkpqgy/J+yU97BGXz8N5XiiejPxpEASl6sR1F6NSA
NYuvBvQTEf6tBASt1nij9CDnDobkeeX3MruyggYp4mHrjo1cb5BodpZn0DAZ74NACoehbJb5OIdE
0oeHcNC8oIHf2xjPLAy5dO6KGlciKDZJBuIwu9qU7sNWs6EXOVmXbFKRBGPBy4/IjehbOpfm9W0o
fLN8XusCqdL9Nuu8IibiE4gi4zDJQSJCbfwejARAR4ofWrJbmMqDqgVIkIKbjuTGMUGKJdI2joIf
x0R1GCZ+gNl9iY0+gDVhbAv7TKn5bSVehurMXH5jVcRLR5bsN8ClmyB0pQULvyXKNb/u/BFwXdGd
OD6L/Vb0cNHZFIZpZwVcWZ6JoHqWqGXrQfPxevNW9pOC5R6btdbYs2JsKmwSC1EijvJRyullWvFO
Y+qRKdBAFmbvSrKrWlY4NJEQOYmdMUJHXsPctV0BTaRXoMPAhhlNV4porplU5jCr6/E91G4GjfXO
SMAz4/s5zn6DKH3Aj5/3KUo2yyJfdNUzftKdWo0ZdXmFW23U0JSHWFCOIvRsgMHHPhCd2CJ+3JCd
SIeaAj+/MbzJ+moag4fPjULghiyyfsOAHB6qFM57uUCNo2sk8gkP7F+XJfhe/YR+GeRpQOpBJUGl
q36qSyBXpmmkxcExQzzdktXJNNmKo63Y9w8BIqkmELwo94Ksf1sKYVcXoAf5YBtJ61CPbZtG4vmA
I288SiahxRHIfexJOudV4wqszoY9jrpv5OV+mnRmvULtL2LKsP5d1xpH0CiMVUfWgpMmZjdFJvgi
BoJldxCwLizV4L0Fc62U9CgYkdtrbNodG143eQNd2tRljlVJhxmC2oZyhREGi9h4avL3tj+vukkU
WsBr55QG1SAuNwf/FzU7hHCQdZUrJw11N2RsT0uI6k1T7MNHSihaagGv5bn2R9ZPgEeLPa40w9sU
TZwW3qppZ7diu5Ub9qaqVuxRBBmRsZOE/U6zUo6js7YDYUqsbmA3Dzg9Nt8YoiWCDcekeWMurjOM
wWCz2SUsHZ1Lvj29AE5EMgxddsgysQ2FJ5qEluDU0aR142NHDMz0QguVZTjpUPiuWGQQnkcYpA1z
1wpj7anbQUXdCdqwT5Z2v3YRqL3ijghTq2M2QYK5GWyUysREmRaR3FcxlV3TuAFuRyUnPxnF+sg6
EgtXE5KXWYO+UGCZCzgugqnaEVpSV83BL3iwyfpW8sZL4ismPz7XfB7oZDjRUITWobBdlHalZ8ex
IU9VzL24qM9zN17wZ9tIXX8R4uWB5Xo/iKkr+JMye7mibfXB8liHlBb+5qwcFatCVzDeK2m2lUYM
280vQX0TrkEP67yERvPX78TflOoo1dDKouAD5jY+l+oKg5FB00LzmC8nKRKhCrS3DDttAxqtoo/b
lZGWdNZZ7h5TxABqZtiayGBPSgzHqpetOL9UxGhmmidNX3rh66wv2zZ9SeTyfYnIp4Tzjpj2jsZ4
o0mVF4PHID6+n0jOYWl0VjupsCnvf31WKKx+ftNNRWawi6kfUvXPk90BdmeoCJxWnSZfAxVB5HIr
BAyfpWZjSNcqFu7hayNvOMo5iToqqKYUOiUE1ZVEJyjKaUyusvIy1XeQghRBf7aU1Anbydbr+sIT
66dpdhGVloAQyHvtF8NsnBR4WIczLaOPiKCGBvBSpYhxAexj0SAEquifl3lGGps/YNJwbHKmksNd
nbJ5JcO5gNqhqKwakNmXLwMj87E79daumF5awCMroZ4SbkP5FsqRU1PJB/FL3J5EElaMQN3Iu0RO
9lKQv0RTfJNTACRoivrXYPJ14zh0aGDHedOu/l0W++qwjZP3STkJ07wtYhUQ6xl5d06jHyfstvxM
Ys48P732ZCWTARARYEy67jqSt7uo22Dh6wqGcl9NlpuN8O1l0Bq0yWMCB4cX4WkS+4/b28r9Y2MB
txDioqelE8XXAU4OWlHHzE61/qJY18TiOsLRx+k8bWrec5xIc4oftbT7QNoOq8ooJzQ0npG7qEcz
UhxDnV9jjTKYjTKejEtc7eNy8apAc7JpL+Bq1gnApKLiB5yTwDb662fspyxDiccLm4IVNsfHTv1A
4/7aGKoVuoou149C1vqJdZcMiBmqV4nsM/hrMgBaXJx72FXBEu7Ih4h8lJGUe5H5NssEOQbT7SzC
9mtnp+1BM6COWwpJk8FtTT2UrrTWGLSFAi9dzO1Ki++i70Zk0P891kA1hnru5yu1plhq0MPQPCqx
J4/Pyix6tN7p25yxoY6FG8iiIwYaZh2YyBvlQ0lFJ4zEsS6DbYXxbzigf9Mwc11MBpUEAKyX5hOe
JFTpsNTkJhwNbGPm4rtCMmVGPuWdvpFFwV7pvIH8GzHoT5rf9WYQgwCneMUOsVZgPfjLzVCKeFqm
qNSPAVTbvrDsRBrt0jyKSuxr7XuSn7lqSbACBaSBMyTPjd94/P0N+oorhqSiOcZtGaL7p/PGT6Ew
0RZw3hNJLCRSfosta6sEkZ/N4Umad8nA4Fw9DErsSGLu6wS9rYiNJRIKPfOAy/uUwrLIHivpRggY
LMX341gfVXj5klCch05l1T3I6Fok7V8L5n++T/8jvILkcoSyaP/5X/z+nUWsQYDcffrtP/9n33bN
axa/Fn9s+ub62v9Rfv/jvnvt4raL39v/Wj/sv7/5x4/6p38t24qvfM3+cF671z/cb3H3+Rt++H4O
/u8fbv36H37jFl3czXf9FU7Fte2z7uNYnMb6lf+/f/nH9eNTHubq+o8/38u+6NZPC+Oy+PPff7X7
9o8/GYQSJ0aOhm5J2DnhasNz859/Pd6/v/j8mvM5//t/Zdc/zmXzvczS337M9bXt/vGnpBv/QW0M
sxdYWwZcpT4er//9N5ICyRxKHzZaBsVoUTZd9I8/Bdnkm5jAM4jH+pNXiO2tLft//Z31H8R8aTo6
WAxYQPmlP//vD/zDff5/9/2Pood6Gxdd+48/ZeXHjfJfFwA/Vk4e2w0MhX58ceZpksMqKOIn5Ddu
5oR3mRMfaM8c3lQ7xSf2a+0AFNlEEpLS3XSOt7oo/mYt/eCF/6WL+HwbPkvXu8qorEDI46f0XOCC
wea7CTzFNz3zXG+z5DdNy2fPgp8OtyK9f1ktwqivAyvncOhF/Mprtouvf8MB95U47n3gFW51gpRm
nlm2qo3wmwVSXi/pr07201qVyGksTDIDqGT3XOwa2dF96z3cSk7hlb7hGvhQuNHjmnOmfe9s+YnE
6L88tf9+CH646WtT9qufYOWc/OX8KwEqkFVy0yfSKycHQdwpABYI9gPADFkX18BJ3pCeOJKN4Gfb
38cOzv1ff/1TSOt5/uqn+LRgUimlgtpwFzoSNKtvqotpwYHSXnlpj50vbrNT+BbfyId2+5sD/+0z
/98vPcaEP56+GoXCbOpJ/BQ/Rl/Fa3DL4yZcw+MYuunioHqCXjn+zlznc/LMx0NHjiOzA7Yn6oVP
tx1jEH0ysV5+0u5rjssm/iae9Tuo0xdKtnuZ+e/OOl8sVzkXW+0k3fWe6jBat9NbosNSv7oi4X0w
f/MuYA7xN7dhJfNiNEfC4k+GFaUUh7x7/FzpBhfY97I8CO/kboJuAkEavIyJZxwgrO+YQTQeszCI
MGnr6UxudpFd7kN3xWIOGrPvdKtnmxpsyUm3WHdjC0YrScoV0YEXnHsgIdr5yQIhzLzIVrze1Yjr
XMDrQhfcC/x22HPKG+vMyMgZfWT9fnSvkSFrPDe7/k5y+tfitrtdOsbl/av4XfaRmNmKEx6Yp5Mm
zzi/e9duElu/9ADPMK79jE9f4cb2PLqQ9h1U4I50u9xIHmXjRSYO+6wwbje/N/+HuvNactzK1vSr
zAugA44wtxseIOhNMm8YTGYmQAsChCH59POh1NOjqtZRRc/FiTPRLamkqiRh9l57md/wkav+mzC7
85r0wNiKtNHB09Exve3EoNtsHUX3JXuNo2L6WOD4VbvwxDuv8SjukVdx+l+oI21irNEEdBugDK0P
Lgou+ejkvdZNSpPMYEp/mXXednr3imTr5EHmq7MqblPsKqf0QE4+pALfJgI6UqIBbjjM6CiPpaRx
yvUgPlL7xnJYfZ2X0qRC4DO6nZ3B+BY9V3fmtYnFqLfB0pEHNX5EZvQYQ2GtMaSf3FnVd4cMM2Qe
oPtgAGSBsanH5qYR66kfh7ntlmsluqz1tTy0p1Jsbs7TI86BR0/67Kb2nIHoXhvr8eHqFrt8YcSn
GUNlNS3O8DXFbXjZXWaIAqxoAyUApK0emzFQhDyyZtAL0nafD7fv3YrU/p4+d4q4LNWJNqoxWJTo
goVb3x4dYmn0iMlfw3xDMxdMRbOjOeuYE9ul6eFmbhOCwR1RN/rSUE8BgQBNFOWK9TSiSzsvl8Xy
sTYmHCTkeQeGD8xpA3t+2hUweMQx7T6O7/rsJOw5c8PVM2XX0xQdAVvG7nJDz5cp8Cd5+21hmcx6
2Z+v6BKUpleHp6UNFthTN82ecouADaLE67xXv9o6j7t2a/4yXSQbMCDbOnjlyKPH+LR6+CdgJLJH
c5pFSefdAwHTNOLkyFcnV8DKCtsp9pIcq2NYEPIYhI13b1GMcbH0myAgMYZEQLd1eadVmMAfsx19
Q9NWnugbOcVIvQFAAxYusoZ9v8/NosEI41vXmNSgdBJtmoF1FcYbpo6j2kMGidc2tqf0lSix3PMI
6zd3KwpXczZgt0TjGp/2jHFAA0gFEHzwcqvo5bOs2LuZJznXhOSg9Qz3NNyOobTAbIfX4rw85fvo
Q8XQZufEGN48Y4hqATFtCodoO7ff+R5FDPAz35ipsXiZWIBT8Hwd/XxsTczZZZnFyAkq6+O4DDIU
qU/OY02vKZKoby48Jkf39KDtVzxnl2uwQ5mPtRVjC+y7TvHiRGAZF984+YE1iqwpq/XdSm+QWQ7O
ddPNsvdrokLSvAQtizMwp9LT2c63uB9eR70z5mC1A3eYSHhRW8M77GAvXw9meOwuICfmzvHbmh8m
9sV9DinMEN4YTLNh6ZozxisLYsf0jGeq9lFgb3Z0pZk8QV9EnliLbClhZXUBJtCKKjwE1lDn6bWe
SuvNPUxq75xkwXZBhMFF7uuwVEbGHg5wSM5fjPPwsgBiAjl0VePLCZdw+lzgiR3CITqJ4+wSqWPQ
CRMjKpbXcTcrcMcbfMg4BN8W99Gd8c4lMGeDmQZYiktS54OpobiAI9xHep1ikjdvPrKtexor0+en
zqqgL6s8vT2V/nb4iI23cv4g+SNynOa7asUKdbcbbQa2mS1z5W/G+LSQh0aCT2Mel3PeLmCgpBgf
3PtamZyEPDtJbGB9Bsgd/PEcxDh+Ul672ToYeLJWIZXj9u5qT6H6igcx6TaDfjXr3ipPi18erodf
smvNKYZ89C3de3gPIaJlfh6ffJQ1dGRuE0DA89u0XoI9zb+yuYZ+wE0A1z/TgPeuqe1uZxSkdNed
anTFIvGRQqZuZ2fAPeN8WfkUXf5gcsKWu2nxgb6MNayn9Wmx2wbXCc7Ui2yWyRHhgbjhqKMiVCZ9
H2xSKI41q1N9qCe399vyujwSmLfrgp/ny8MqlSLSyegeZU5NGp2Hxh60ww6AiINYuqOj8+GxbR5u
PnuU5FvHpPe5tT7QcdTDFs2Arw7BNZPAJQ0rHy/T2i8S+xPpkPHtqwUYCMr9xJaFsqKkVcA9IU2C
2BG2mYjJqHcHD0BdnJ3zb7JI5a/yWHIGg/YhbTZcvH9Oow5qd7S6y/2w3n7JQO9wOT2JCtewl7jv
b7xhhJY4y39nvfir9eEfedS/vpbq+OevlU/3trsd+VrtzQouM23L6fokkAMhPC+K0SGBDfN+WYIc
MIagQI03vGvpQ8fHaZuikLKQvtXwND/4xuzv00oYFX+VSeE8hQon6qjqjwf257TaQJio1Elo36Kx
yVjzbZ5+rPzDiKaWF8KBcJjGio8o/TBFAjSVSaXkeKrw5pObeIrJjMzDGauO7AzCi0iu0ftdFMEl
WDBZzf2Zd3LCoeSAdQR740VrYVKltWJ8EY7tzi9ivI3OruwkVGnkPJpIcVwSd5Emqe4xO36fnsT4
JdDIET7kP6KoLKYP9zx8+OkYRK9HauA6uggnmrP/8ieb2Z5jgpA18F/M5t0PLgtEYiESqDLxmA99
z/j4zoFex72mq5RvXazo9op95T6dMd9vRCQbhVicmdaCWtTEm7+NGLgnHxfxpvgMy90xDl187Et8
jd9JNsW0cFdh/BSf6fuLW3CTg+tFvtgNO4EwTOT6n/GKnEuk3M737hnG4Wfm9yDQs3MTIWaItrt6
46/3R3hgsj0ZiJefueGqH3qP+7H6tM9BP8TdYUbHgQp9x5EEoNJpOndbNwU6sAguzrsdvifO58PV
+E/vD+4HMSCndt9rcAYwAMMxk3uLSbft+AzJC0fx26QWM9O7OMTuCK1CR3ejh+Pz+bXwWp6s1P9i
4g08L7CE84g3RzH34pEhTkG0Z4K+CZdbZ645QelGdzFBnNJpvWA9miedGInJELEYMQxjrGedm+fE
w9ibgUCNbfetFEnYiHnlRQNvyB9yBhGnrZc53zvLzZ1Zb0F8E8A0MPRzxXxPuh1aYnl10kaMrsIL
B4JBNq+hcUZzVYTe8hPtDh6nFu9zN6i951CLCc07MVo++zgl3knvfYPn5n0FmAqLecZrO4oVrrYA
Y0lpxFYEX6bjxbfglXqx4nBd3lfh+CxRicchpaPhKBbOlrl0yhvyvr3QCb4m0FR87zPVRNx4tliO
th5pz4wTADgCWgZ+6aVNPH2CRiHva13F7xz3JML0JBJEbuJV2sOAWfUs2dYl+X6Ski9XKb96C03W
a+taQe2PqBRMsUqT6U3EuecehXfjunORNN54dXJJh781MX+bpgfh5Q4rk0rcC5crx5uwOM/OKNgs
M/civpPwrRM8Xo6r0W4IJkzEm8zZPP0Hr1ZJn64lXpzzUoAgCKGd8M7T4l1wEolzEPKwrTAXmRuj
F8bnNfx94LKihbf0llxd7cVnZz59++jECokxngnao9ROd1FF4wQpAccISI7dKSnfHOmyEN0pQkD8
u6L5h03cr9U6Onv/Cm6/DHp1yTIOIDKBzbLn39T07eV+pGfwF6v05rJbZzlIZTDIgGLEx4I1c4n2
w8Yvo7UlhnC6SXc4xlnfv+sd9cfMv12YgVAw+nCWjfr2L+fB8/m66so2X+PvPUTJi6C3aqMGGEtd
uOTSRxR0IiWuRnmsz6QhgkJ/H/e1fmr8dxfQn5N/CvvYKiio0Uj5ui8AKQ1dbMqJOtQkPTKbwmAm
yRTI2RQysiifPoMh0pCLX3+h/uDm7xBggLk/lgcXuR6qxr+/vB/eMn93eX035E+Xl5e39mBWyC7g
19UvlqegpChm+q6+EasBXLpfyMCWS2tziMnbU2NjfYJP+rCil57Kil8lIKrmsktd5D7XpIEe/T+S
rCYpPGspj7SIgfD2C5z0Bj8U2mZP96R4YSW6RfN5nIEZFl3yFDubGfFkB7r2Nzf46yDmj4TgTwvg
l5X5ZCyPagA3uMpGepxvDl4Z5K4RPWatWBQxkhtxD/TCxDapOESJ1QIVK1HHuEj7WfqYXj/W8V6e
n72Df3aODtUrwNN1XvI2SKS4z7W5MKMOJeRxl/wO6vfXaVSvNWJZ+MdDufr5/dyU3Hw+ZDVfZ6uW
XFAWoJrJZ0W1y9/xVnF+5/Wq/8Io++N5WSojCixfVbPvef95QdRF1xp1qeTrm2vu8+Ae5hHU2nN0
HsLYCnLV0YYDH1z0yVPC84+mZOcz8Ctd5kp7C8Ba3PgmeTn8UBd15dXTN95uM9Qi3C35QIj2WEDT
FrsKwEvO7/zuf7Wd+Ler/6V3qUuXapDpr3yN4jAavoXQ/Ir6GPdKv/LMoF7Vu5vtqK79G4H1v+xR
Qxf6QQRDLPxHH+1P+0jOj4fGqPrHpjnV8IVdfbk35vfhOb4nv+sR/6rl2t8lmS0cLTRke5+/X4La
IbeuZ/NY52tlf22FUojindpqbZ7EawYDw06PwJq8O4rHn38fLsDD/MX6+Om7f4lnz6w6XmTTztcJ
497DrsqCk7Z45S7hrH0BCxHn27Td28q83jBwPi9KDQF90jOgXWA4K5cWyasI4Yg01LjA9s/eKcmB
pgVPEjwElnuJQqdMWoTxBMAOFn2O5dRTXNCtQOjjCH5LKPPnAOydQPcSG+izytjUOc2OgCNQlCam
XrzbZOv0KXTLmfOM0Vym3qPgypfnJYrcCXzxTrw+S0iMCKnz7PiDXSWk5Li8chJfPfxPhR7eOLBp
cPlPYuN5cXy7TWQnj2RhRwVtOIO4hTYnKfM1ykKZK5BpFElvBQMCDhbBQnDa4PYOpxR9In4A5TDk
jSFpCYuq911j1siDAThHAULzsKLbApCHbLXtROUz4V10cftG2CRlGvRXnx5JAABQka517tOlSuT/
tx0KOCSqpJOAQB5PYUzuDFHDC+mf6kOhEVWAw0tahoAPzp3QK+cl8VRT+DOISlXOhVaif45sepv9
8VwnsL+1ER2oG1BMFcpZDHTYsRcIB5juoxGPiTx74FFGIORagfK4uY8U/0UArgcJA+9LjaoiVuCg
shadbsL83/qko91nSqYBHsA5bBPz89H3Wgfn2cGixWnmI5Q+Hht99Bgwe0bB1WecKfUhNo9l1UPe
PD2m9iL7YGo6vg7Z3T2n6RHV4yyQ1pdEnhVr6bNJykFwXcprWiPUl738YGAl5eSxs4Nbsl2Y3iG+
0HNpYCVTeMgbLvtE5tyfujQsnMLPqSk4xCT42I46Kd3zqqCx+GZPmpC4NaB5/AAcUQv0EXTCMLo0
38V1ZKoOv3cpmNV6HeyUyi86IG3+tnVRg8kBOdFQpo5vHaP1atqAdJvvHuN3/uOLcPR0HyZ/fl7g
3uLJu2seIIUjvVW1B5brRbLw8kwa54cZ5CKDZinCxK7Nq6SIq11gokaqRRKWcGJQ0ge9vVF0wZJj
2eqBDlxnf4yQiNADpHXcc4S+8LimG1USiztC+0CQHOHiSXlydJBcQB2RJkrR87HFixHXAqQmApcd
hx3mpW6Owfr57SALM9oiVpj17dfI7Dvcxarfl46aDtgUg0+k6Rkc0iV7o5x0arJzCN8uRD9WchPy
5JgsDcRhhKlfnE/6Iuo2rG2yXNQdB1HlD8h4xs94QBGLN0vITtvQ3UmOwcMvgTrO2E3HFNBKYkc9
zpG2jxTWUzviSq/7Z/yI8FdZZ/xwaq/PtWOPWs6wbdo5+rutudSmEOPs8T3maPIyH9YrPdoW+h39
b0caV8u+RW/9qEH6GdgFqUzDQUuAPagnzfhGL9fu770vUul9Qu8Fxeg34Itnr4mRon83hV7HK9vp
VPeZl7tVcksOTrVCiJpBGuO85BHBzkOZRqhTdQSga/pylSF/+eY4X/DT1L60MRFvS2GwbiTn7LdD
SK/eKWV4ggI+YxRnIPFPbA/gH94QXaa/AnNpL08O6WEpXWhI36hdUKqdwJ+4zpsuOtvTw/QhJSVI
75Nb0nnKhZ3oy0smkJXrziEZ4MGpBx5SgrdWIFm6YKWpMV4ptT7TMlebt6V7OM7bh6+n16XFUKOm
W5f5h7HtIlOrjjL3GpxcoF+jwjuMsjlNbwevBl8fSUOgYXQT6+U1Pofwt9yb23jGN9oJLk1R6PVp
O0HLkklMHnHEaFGd1p3IPT0MOyHxOfYQHpfXPxm00zwiwBDkGSPKLR0zdHpDxVFFzeKyvBtVoD0+
Bq85SemUFw+F2fkxob4R8FFoguQsUO7io57Mae4AhsXDH4yN9OXrxBYjKJj20y0xlk3MT05bqJlZ
0nnZSAr7AvPpQVOcog8uzXBrEM99HcsbphReP++qJqjwJCx/vx6y/3zCRfZRosLEFrGF7fcLrRxB
aSWvtDIxl6C23qJypHpdCtl0BinAeUzr9Ys1owT4PQhDdJOLYy26tI4A86MZkdA3GZKG5eIDuWb2
9pUP6CdjmntgyHab3wUnn+hGWVgPGeFREz6Ts5ON+obFg2ZzEZRgU5evocxD4FTgB9BGT7L+59B5
Ut12yEcBmMeA3LXWxVyfqjHE2a8CNgL0B/8yLWKN9j9bSagQFx4h9E7n6YP5ooVyG3fB4AMg2/I8
7gm0PRMW+S4OR/QfXJ6+wogt68eBk+e3KYBfxyQAmxJTBe/hrk4z/eyCfodoLD+FRSMfIsVn8w6d
9ipahDoU/zjG1bu9irvqgwEr3zNGSx5Txu69+2L1M+e5Hz01gmLrqStCIVpKH12qG1x6OT3uz7Ar
Du/a+gGjo1zWYQU4j7d2nsge1FndgxyM3h5pJOJp2hCKH0/mHGWzK53m2W1oBYcRohn6VE/VAGXW
wfgEo/fqlkw2zQWikTKdvTYYDBy0rg1rXt1BuaYvMwbnjxpkcUavi9j7ppuoVU2bMdlb/sEMxKKX
d03Iq9UNBzHDH4fjNPOsFJcjmszKQQwY/7wzDDmkJ0kU+8uQjir+iwzlkfboJ/KPGy3wy1CaHmeN
azp3RqfNXmduI+viNmeJJuYIxvLsx4DUf0wePpsKkEcRWC5Byqvjh8OHjUufZjST1x7yYUSkFtnw
S58b43OCv0R6nB/EHULFh9L/o9TFiSHm5EU3jo5gXwn0UU8ayRL8EA5NXZgjdcKhy+1AFEzq5KBD
PKnnBZw+UX5tN2e3lgW8lRThfQi4TivACRskPA+gWqP8w/aeE8ZT1UebICtqReX+TpBl5X4z9qqw
hWF0xTynF9cWzaY1hf45q27evX+O9J/1T77nvkea43kU5WGlezbRqA25L0S+jWF+DSlnybnMgH+/
I5jLaKnHHVzXZLF7JAhRy5kCS9ddG7Aqz3VjXmMyH+qyVvEsaA8/bs54BC33UQb3ZyDRPH2y0g19
lC3Vw8j0zjVEK+9QwjUR11uc6ZBHMAWD9owMAoWR0JESLQXUAmK3fusv/PTAcsa9nD2WPd+y7Zzn
Fy11hdKLYuwBEd+zP7Qaji4sVBSeWCN+RRr6Zh5YKCeGbMPSOYRGfI3uqzrqa3sTqtP95TWz85jr
aDblnkctF77Mzk3u++34fnEOyz0oSiTwWH0vwUDTUfasfqTvYrZuUAZaBfhbXCfWsX8ErxFcPfLR
57Dc2EtGmFVoTNQJy5rSOmiC8yKnm5uFnXciOSH5JrlHRYXN+RgikcE6B9kW8n5BLMKhVhzU/Eaj
l1OJ05bV5Wirs7dlBHKZQKhGZ8TXo/wjuK3tGdFxw1b2yuWZWfwG8KwCz4rTP/9smXn2w65dNWGE
Eu2VoPMRH9Icc6qOr2EFYcqIOE85/G6f228NrAB1yv465lGrEWy5bsMEtpREL+fMCJ4OApKIM4ts
4dVzoRwWD5r1tAg1xw509+Pk3JdAJBwk/MDVhmR/7hpIZpDPygWyCe5TFBv2sZCj6wdkNI/bmCDR
HOVzZIrJ74nKyBauOrbzI+748Hn/+D+2MRycfNKgqESmznoQBdr+9Gaj2+o+PFKsnD4NsR+MyH0j
69Pu6ViX9zYcjKxI3pgjPerZYLxMum928PKKqBli++OfE2tYo+ndCkbGeetfmDWyRZlJnhi42gjq
3x1u1sDhJgSxv5ScLZcbaevTUt8MRmw38NtMwnl71ubFFxwGLuRL0hP3viTEhyy82P64IqFg+8x3
k3JJIBiMjMle4RxiabB/b54yQyQ9rJMb6sHTR8jCjp4L8ws5ZFH4UI5uHF2P4OF17ik6DI/fqi32
6hhSHxPTKmnFmv7UyF4iKKGKQQqIIDiOeQbmqEJQg2KGSOJpwZ4YcQ3P3/lHFmWS0GZ1DLML+eoJ
yOrXVBvdXXnz1X4c51ZsU0E9nH4XueWSkQFo/lIw6b04VxJ5oiHaxGQRs1NkvzNmVUX/cilo/Wpn
UOwuGXbyTdbbK6aNP7wm2jvUydnd/xogdu7BkoeihbYN945GLNJEclSFcqSLr/MHZAlzpmS8SF59
eksG0Cq+2B8nYreSnLwu0NZFwessareBy0EDa+DB0OafSCAwwy57MYpZtiTSWVEWMFSOWmHO9r2G
jv9abycX7B3MNdKHaKR3M0QDZ8YK86sbKGlUkVbUMVAZFxKbnAOzR8owqPrCydJVZkpwa5BGdqvP
20ZdoosfbI/IKSLw30fdqx6ghqIY7vW7BSyDI63knXd0gqgGR2g47SV0NEX1rQS9CojYX9e5q2Vi
b0REHZ9+BmXkFzP1lIhEj4AuBu3ETa8jdhDa7uo9vmqOV4gRDD4v/RiXtiKtgRNnjqBoDpvwG3oe
xSqUOGGEfeP0QNN8WUaWyEeKQ/a7hb2HKLRjrzSOZ3EMNQY+z03r2ed+Okov2o5vq+MMbgitAMuX
ebXM/c0YffldSb+Y6LPS2XB4QvPYv/lHtjnscfLKl1wNuqWRBrIaxMTJtcI2PYYnyNgjvI7ui4GT
09jXQxULekYL7japAxxxCGrN+Bojur9vsZPiHDk4mu3Jwy1WOZHitavONYPLhJkw/X+qVaG+KeRZ
WqyBwJ++Rl/PT5bT2q77I4TnRXPiu4doQp8kQaHk3KkUPZP26dCl0wbIwYrH921EP2LNY2RgTl8i
kxHVEdqc8ur61t8IBwz1GoRrDrXPLYuPG1UDNW0SCgExWCBFwIzBa+ImfCYtCWVs+KXfjmjp+5p3
9u4hDl6B5Rlp5dtDi0HM2ZGyEP92FAFkSLTbyeGVnuoZQKbRdVgzrOPI/biv22l1dasZEZnHDzvP
Q1x8mwy+rGRnfxl8tuagGsWaINU3fNTgcT6uRlicx2zvuJ4e9j9eWchUSJB8ETxkosjh8/xwm+j1
DsApst5ADYhiYsaoDQxlSMerJjoge3rAtBvPYye7wIIS2SeDmRltGkphbfE0XJMhDaP0Ymwwvdlp
dI73g0DnBGAtTfBc8fD1UofVlORv+HQVj+9a3EZtep9fwW00NEoPC2KX9bYdc3P8QgAqufI/4Fho
ilDFUEQJ2lzHyEr19MzvyKziiwu84SCWRw+mdgBRUBTDTT+5O4pvY6REjDgdNezGxQb9XlF8Gm/3
qIx0EBOWIBqhomWN85m6B2NDYkBKN/BuHnJzQ2veUOnuKrHBAEIs9cSMtE/bxY8o4Fe6KAm9X9ao
r/WRLeF1qGHhckot4RXSHHsEO4ZVjBMrdgcNDRdgOsV95tLckjZVWk0LamU9tNaIsMUN8KWwen+K
jtPKb6dNROcrgjzi7W6z64z85+vo4SzoF/NScncvtg6MRnGaoC1WLE4D77JgNeyq3Yut0Uw0Tx8i
k7dTSDkwaH6CljgsBjG/tijF3p5vSMfwkplOoOIvzFj6pmeG5M+qG+MKcSNXGqsfV4rF2xLEyBix
SoYupGJ5CC7CqZZbuN0CyI9nY8+SHGNefArDJc09fpaOAPAK9eSoOS/86pXznRW+VnwPktSBFpPs
5sCHtLjiqtsV/5JNyoj16QH7WJzW1R4S8PA1t+huXebPhC6hJdpU8cqoXr08Q+Rr7R25GJ80FO65
cx8SejySM1aEMZJnd/opz7jyaft0YZkMItzmWei7R8obQUvmWyYpYOpHVArJGMenieyiDyjO7zLo
twhvOKd6OYPv4lPbZW+Pr2eI3JpB2qxhFF+ObwFuWAB4An1Ed0cNnlOckJbqlJ4nDLTgGptfbapy
PLnP8DI+lv5pX4+64SAuo2JCRyFGvWR32+n7+1CuIvntFD1W+ewe6SEPPVxWAZE5ORHMbqPOlVLW
7FDmVQ/ifnMwR7DoalriHq0VZ8+Rng3RPImBfYtDdP5GlpgRWe8QontsWAltaQwGVxWn7qNE0Aez
AiSVfZW7PQX9MbFonHbfASGijgxI8a53t5oUMwpX/7K+h9cAXDd9Z3bdlPWeWrMCeGXGiIMT34O9
PMySvhtE84jn8RhrUT48OgfiZENfwAjocAVn4NgyD/ZIhp2r9Cg+7itKUjZDBdqsov9l0tel+S2k
0ELMd5J/wcOyj2y1Y5DRLbFG5uYxvu3JV/YFb7T8OH28JsVHT1MRMIQ+kZH0Wv8IxGGqfNqfNLGf
6+qrRptYgI4CPVXFzw+JdvcGhBsH76Sk9TO1NwN6d3SdnSbsHHOoTPqOlx09aagASQU+Sj81JhNL
Dys6Lj0+Ix8+GYRrk3vIyIZS1TnGR0bVmcNptLtHy+fadM+gU+mkhRVnf5TRxGBjfB38yxwgU4ri
A7G3W1w9NlLAosrfaTXN9fApCAE5RucCxhfLFAvCOYSzcMdcIK3fpVgKKBYmHdQXT6Odvirfnr7y
bX8fOeL32lcxNxCbo5YFPfSpzQF30v/HlqC7MnyD7s0ZghD55OZ0n/IQ0VJgHI6ZKu+vGGVnIpTq
Hvagr96Vqg/eX8Chrksub8AwncX/DlC4lwAAelWQ4vkk/MFgcw/PSwDNRKV6aU5y7+xcPjrCuK++
fjev/guU0E/jlV/msZVmv2wkQ/N19absbfQUNyR4fUlJMbroJo/l6eP+wb78+7mO0k9tfhkD//S1
v0xJXxbS7qbWMjerBJhdfUcaQRnInuKL+6OVSIkexO/G8+ovuk4/JlmKJmvo2CAsCfn652njdlBZ
zeP8zNdNbASQHShW79OrKy/vQfFle41fe6Q5dOV294maVMEtgJ7//3Dvf76GX+798ajueXbkkXdx
NiPp9xEbfN/6CEYtDFrLv/m2vwAkgPP/v3fc4wX+NCg0FNi/pskdn4cnhOaqxSV8gUQT9/frHEmc
WKWgBNK/tUhjcFX9DRXur+AIP339L+SW2/3+lK/aI1/j7DPKmGUIRHNP6N1BoDYeiKNScWjxIKbj
E0mzYgjU8VMl2/RP0S0s0zZpIk6+3j0p6ZKCVMGenH5zjX81xEWrATElbCJUtK5/gQ6W51obNIMy
X1vvL1tUE90tRzhSbfF8EM8Jie1lYYKp4UyCTPCbCafyV/PNP325+svAXT03T1Te+fLn1HjvpvLs
RuBbmPvimwKneQMykq+kd/1T/nyg7/vHPvxvY9qtD6fD7evzsPv/gF4HAlInDP09oe7+v9LDZ7d7
/plQ988f/INCJyFl/A9N1VRUWBm7W1ic/x8O3R+/ZRuQVpQBrDhkuf5FooNDpzI+h405wAVWQcX1
Xxw6fkuxByCZkKfCdVqTB/8Rhe7n9YRipm1AdQUGi7gE6nvWL7N6RT/YuakY2SaDw+ccT9me+4he
rZZoZyPKtVlXGpFidBq6moiNPvTYeoEZxtdCfc6tplfZxCdWkX0DF7b7TQqRTn5/mK+90hthtwe/
vCJ0emv8q7LdDeq29nRb/h264WcW0B830Ut4AOeVjV7+9+eg1b0Gxj1XWm7iLJPAy8WqPUqhjO5n
lsFeKc9Jo1hjCXsgfDNNt7bbuLtsGQR1a0lV0/PJgORd/cGp/Y82S3rYV8W9+P43PulPdNT/8k/9
D2Sdmjz7/3pPBM1zd/36827o//w/t8JA+Ucvqgb6QgcXYmo6J9kfdFJpoP/DkFV1wH/n9as/fuuf
fNLBP3it5kBGUo7lKWsmL/efdFL1HwqkVA1YS78hVFU1/5OtYPySZeBw20vkmb1YGvpvkFR/Qecc
jNy08TCl1/VQta9TcaPELwpAWKYlp49nW36dn1ugGob51I9MdEoMzs4yyfNWwTrwftjGhYKgUN7U
rVvqVxm1mBdsmdpuvq/NAUhf+RjQkL4zobwjUt1qvSiwkZdRfmm6NOtFCR7Pp4m8QI3UwOPe5jsE
AuipvHB6qS174CP5b090qx/uX+tzct7qNBheZSEDVClOEY5sWpKpcoX/2csSUnPuZwOVsS+l5u7b
g5fm51qtBCe85YImU47BLe8oJDRU2S4GYiLn3JYmZSZr6DY8TgvsS6/xwZbMDyxktY1dS9rwrqHr
12HIkxanGrm13PrA80r37veTjJrJ7enwafn01SnSu4aWtnO9INJweR318A6nPEFxEWOG5nyJH7UC
PPtwVw0vu9VS45gD9Ty6tgMDkcv8ObKu9iW446QeZcURDt9JYwJv6y/kLsxXWBqd4pfZNUteg6NO
s3EwWJT24YLg2MFE0/UEQXPa5hVauJnEZNxSmnpoyQ8GOpZ0UmJMbIEKtlrn69XxubKlOw24rXb2
HnZnxrlxLyKpuLV4T0t6WNe67OZZyfT8emwG+8bsxViah2LE3b1FWON8OZVjq+NFOYdakqPcHDzc
y119xOWxouN0ya7Dpn0Zw/Yi11enyLOXm/VmoLWNKwWyp42XXUtrXuvVLcrUG4IDZY1ifNsUCxWT
idF2YL88gFV0O47q43ELUZXGo6JA5SZpj4PDPVLL13Nkni8PXzVe9Zt6MUHUH9DAN8jYg/bSnHzr
oqFp+FRumDpifQD8w9jmOMp21sdJqx6TI3oYcV7khdu8spdzqC4t67zRtdUJd7mhLpfqt36SjpZo
jPvJsx7bl69BzPek5yC3cK3B+laqc1OKj+rd0FvRXkyUkhpFeTmPpgaDdS0yk0qqu9iray4pS8vE
bcPu1Mtye6pOcVe8tulz20mxegep3WV6WDXYlU81U8qxHLtowLKeefsAkXVspDI9Ie58wcvk9KJe
P+vwnl7Kc1q36v+m7suaI9W5LX8RNwAJCV6dAzk4nR7Lw4uifFyFGAWI+df3wrdvHxefSaIroh/6
1VEFiaS9Je29huQAfcLiIzWlx656qEegzxFndMD8yaxbCQ0HSVFm8OuIO1RsSdQ/uUppCF7EENW2
S6GehtKCeHhv56hqt0OJ3oxwGeoVXVECml3p+MkxBwUGQd0KB0IdTnxmpLBwyUMIelc4ZLvQiNEU
9QDi6ZVH0RzF7JuQT+VBv4azBEDfNFdojhXix+AIfqo6B+DzSEOGKcS/aDP9xpvOepHagKoGQ0Mt
ixQ7lFn4G8x8CNME5T+GCxO+EiNziHXrbJoW+3ioc7ZRcenBjtItQIYWHVAbXkpG9SAKOlkOF/sG
Om5pC5RTHlO/po1aM6xS5vXmjVFX3srNBhQSzLHoWma3A8lORkLOmGQ/4Vn+K68byANHCjfyrISW
l4cumhswB/VFDLNsi7OjA9x5I3QnhSyAuBm1eWHqkd9aMYBHRtCCjOWAqKdogczGnZMbDTUqViWs
WNcwOADrLk5zvYHiv7sKC/VEO3k2C4gCQl1yZTvxXRnGD0XoPgtPhgcYNQBBVgXwdxqFVDVSxcYw
KpQdE2+Teh0a7iEglwoEvsGNd0Ng/cTpyjmZnltuQiWaLYSTwy2thvS6SFyOajvu2kHO1ZWRSb01
BEpVlQfkkj0UoFMK8wzuf+DrBjpsiALmwH24DtGQliH0nt0CvX3J6W0VtM9WOBpbWKBIltTsz0be
Q6EqFB26NJG+7o3oZ4g1ulJUVy8yQzGkdBWEsXSHKIQ42clk8d4k7U0mu26f8ArqWX1VrzoGZ602
4Cgn9M4P3gvQ70vwhqwcwlNpUkBOhkGoyMlqtGTqCqCBorB9aloCtyn9C1La/A0X7+qWiib34TQO
4kftQBISuoIxz+Mto1W6SRo7+N2wCNOadordDOFwn9TWY5KrfwJp3mXK4CsIZAcbwoZzVMJ926sR
NEXf/gP96KdGxc5DPjSoAjIW7uDX0QHZ1fXOa6obDtYLafpjGbrmHTeacAdj2TvkpQFesjUgSWB4
b9wanmety5MbLB0sIhyY11SXwYegHvNhlwYoReLFAeINvmfA5BV5fp8os0LbvCjr0M9yuGGvuiEk
tynmPPYLDzuPz6yGQzuwIegf1V1znw7oz4dIeM0WGa+ttk5oEERCzMGihT3Kb6kHTGjhwr4JDoTp
XaNZu+GyQvE9KIPuXdFaGJugYBkWINfVz1SVaMDhDa9lytw7JUMFpl5hu+hpdbR/K4q2HQ6tmbDg
YA5eqVBm6MNgU3iMPDZuX/6AOEgFqp4cVVVkk+cgmRhhRhHeKXBYMdSJO64IUIJRY/yTpakByCPJ
gQEta8hBQnULtYooTVE9knF8NmMBU0xAtm0gJRtK5SaOgiDypWkEN7nDJXplHrmujAZuaEy1BnhT
wH2rK69KKPqzMITbmbCfem2KAj42VuNk6/H2s67jwUuvuCo9tW51EryUJB8lIGtSw2gZaxTKw675
YTpNeotrkvVmNB79XcJC06+9WDxVgQWKNkElFWh4YBvyjhZHmcKUFrYksn5z7a7/QQvX2fa5G6NN
ayYWfkkGix4Gz6Woz7JD2boJHCyECWMVkXnYE2GGcl+0NP8gQtPnoc/6Y64ClNKkrktQgzkPTkYh
kgOEpDOOE1Mdwv+3zc+9xcrrqu09EJkN4xA6SZJfFRlv1jissbXiVvzSe9Amh+Ey8C9BVf+yy45t
siwxfTtoURRoILZoM5z7cE7SawntzA2jEH+KYUm7Iu7QfbQ9rGpd2A1dU6vob4faM0ZZHciMGSy1
dkbXoKfgVu11XXjuNqvM8ECNAR3yOpXr2HTzXaRdD2DqINpjZqz3hnKIGESJYd+ZGY/2VliNnuMw
pLD6ToAsxkuAhVxgbDPsuSuHu/qOwZ7rNkoL1NX6Blh61xiARBsc+9TF0DyAGH10Z6XFcBdAbevQ
R1rsKtmRR9ew0rcgIcimQvRHiAgCx9PBGxrijnTDhhgCng7lN2mG5nxnWWKTO8RAC0QN7TE3OsCh
WidzgaxJW6auKFzX7y1SeCfSwPknbYsAaP3YSXYkMNkjfEPDU26y4Z1FTXzqWhu4cpHmKAA1JQPO
KAuNu8Ai6L7DgvIaYpHVrtJ9d1ZOVG4gs5b8bKyoes1ET3Cc6wC1sXoLTsujd5HAoeXGSuvg3tO0
u6mGFvjgKIUwbq8tQGf7jFzHSlro0dlq+G0lCuoFbq2wq5QAyxVddh5kRFauWQ6+LFV/Exkte/i8
Sf0/uE+COps9VOWvX9XpZ/7/QamFo/Axf6fcJ79QZvmZqDrMfuk/7pb4f/9zt+T/BYVIeIVZsBqi
yDe4u/3vuyWz/os6EAhk4H+BZUWcf8sshmNCq4hB8Ys7UCSCkdq/dRbDsf8L1RHYzNio/XpsVD/6
v9Aqwku+VLANLDA+yqLbkwoyL2nVwjeUQ45W3hC7uQ9Jck5QJ0kJf6li95WQ7KnFVvRliG7/uzT+
VSVnLAr/WzD/93VjIf1L+dYTsIZ2pMV8gl5sCnyCmS9IhY0F4O+ePKmxsCG1Oq+pXN+xf+D5Ja8e
FQ+eLv/sSW313989KWt2Di+RgTsPsNog81sIU9SQmeCosBunQIxNN9AMAvR0Lr9vZpimJdyINXni
ZB18aetjnRiw93PXl5/82Rr4Zpw+C7hfZoBlOjRVkYPMgw4bwKBQ7ob02cHeAn+/zn19vPyeP3WI
/s+AWRMeVNzEXOQSbtg17kItNOMkMBmW9UjMNybKhY+ZG6ax7vblW7yUMVQKBIc8xU4HH0m0ZGI4
xtd3q+mTQvTlybZswgjVERjGifi60+CvSjA4YihNR9irOvq7t5stEWBGJNWmq9D+SkkO+T0DQq+4
V/aJuBExhKDLNLimcXZjEOcnouw17GxgQhryYGgTnvLJri/S0+UR/7PY+O+Ij4P05ScHCttm1hJ0
Z533DrqAmQOofYee5nLLZ4yl79bOJFlYtUuVWcI9oE9zlD96UCgS8yGg7KaMi9+J1YIs4EiQf7zS
L1R0JOlCJXVuOiZpw8ojHOEH2/VjfW84iArA5PqXy+P2uSS/+6pJ5ogy7boNVC79zEVxpmoedN34
Rmm84Da2dZLshaCRWAbWqm6g3Q40T1ABiuH+7gJofzcIeoO+OYr/dy/jD9HArxlyNkAnqSZrWVZ6
ObSvzUP/I9/KLWg0sH4CV8UH9HEXv5tLJNu5LzfHTeHLktFRldKwb7lvUBPAN23hAEh/tpAIEcx+
cTKApKXMKXAV+hkm2v26kr2vRfqi8hKCzfAbgcWFE1QviQkploXpmAlqc1LltJ0uF20kmB/tyRaX
ybNcm7fOaVjxw0hLgJqaXhjquTdNclTbiiKDPh88RM19z+SmDOh64SPGhfnNmhq7Kl9HlrZtHqIt
6oIgBH/hHWDIo0ABxwyy58RfornOhAVaLX+8RRKBE6yHXakWz7Rrto2s1jC3WEgoM0cDc5JQEG99
kEQ9jga+exj3CeIbfgVQ0+Uxmhv9STIpwjZ0ZWZhndNHXe5RIPm7505yBaTYSYBKoONDUZNmZ1Eu
HF1m8qs5SRN2lAwlqhgeLIFxPctOCWofCSxpyfPl3z2uuu+WzCTuC5Q/hjSGsyERdM8sX0Ecp67X
HVhknb2Q675fMHyqKtOhYtk0IZalQZ4UZBPAGQLE5fLvnzkjQTL2z9UIEYNUVIkFCLdPthnESDx2
V0KtDtyJ+BGqUBvONz3oKeQqFAvJ4vs1BGncP1/JBY8kLnseNqRfWYPSsbf0NXNPngRwFgh00V3m
+AogBoqdFAny8jjNzcEkaDVCFurZvetHwjsm8LwmLDkNkV4Iq3G0/3MZoZf155DEVc8r2vTMTyx9
ZQ4U6L3c2IQGGgeV86tlyU+SKrK+/C1zozSJ4XowcS6OcejW/Z0RoJL/t8M/CeLBDOE3F9QcBlDH
ENnTFMbC8M/sr9ybxDEneWelg+35FhwRy30GxTX4TMXAOdlbBbCVsXBmscbA/W4mJgFtRTkdWIDF
OUTXFf3QRb2Coq47VKvYvS717wFoYDncXZ6JmVXlTrZyKwyHVGvi+K0DBBd3DwIVN/CULz99btDc
SWxLjYvbgPoRUG2gwIH5B1lK+GqC+IsiPWRoyO3lF82s3ql8gtlnTW6hVeaXJaCRHArNroZNiuZb
9PZ2aPtvknDpkD83ZJMQFxXSK4fZsg/dlV4dIyTa5WQ4LtRvJt+dRDkVvEA/A46Fn0I60MhM/XxH
cYarwCZXC5es2WmZBDu6v9RG50f4JlR7yn18AJf12X5oNtYGWOGr6vXyrHy/9XF3EubUCbTt5bnr
B9j6GJqiJnwvQbmrt3/3/Em0w4pFmmjIcn+wwSVpIB/FO3ReYV5DFhVbZuZjEvVo+tde0CHqnRrI
fRIjXzn6QHK266JgIeLnFtQk4EurrbgQ0vFHO2ZdpCuRwD6uX8i1M6d1Plalvp4pVQ5f3r6I0TA2
leU3RQWODvH2FDXgIpIKxJU3VdrP0mBoigbltu5c4DH1m0zc/jA42Y+OZgQaD+ArBfDcvTx1c0tw
LGx9/VVaocPZ97iUxTAA36ebbtdEK/caJq5A7hfnfkfvL79pZq/hk72+7r2+EQX65bSBMmLLNg2X
C+tvZuJGTMjXb6iB99C2anH0QhvQhPJlwdeF/fPy7557+CQTpJSHDrTT4SubhWvmiR/CBl/XsBZO
6RMs6P/c+wFQ+fPHyxLW3tnARwy1e2huCXhuGUx/84cG+YYc5H16a1/DRgvIfPQH2U2xu/xdc/Mx
SQqmjYYbT7AlNGCplNlVHC15Qs6N2CQdGHlWU16Vnm+DkJ+jRxO95noBJTmTyka0zteppjTtKG6y
3A/EcGOB2mjUwEcHwyHtrYUT2ASv8++MTPKAWTed4glKbHoDZYPX9qSgvgyeLoyYISYS+ZfHfwK5
/D+vYZN8ADCNLFFzgSdSEN15Zn7sBBxHqHNbFNFz3nivjcPVOmiVXneD113BBRa+ZZXzEETos8tw
gEox2lFSO3ALD7t9G+fZ5vJvm5nBTxWcL4UFQyZVGiZI6G4LuRSveByEBP8v+LulxyapwCBhbLcQ
3fdzi13VRbJ2i4e/++GTTGDLAKZJg8t8A3ovzr72zk28MF8z8cImecAo+8xJASnyHVKoq8iIbzzV
B+vLv3vu4ePfvww4ZVFQSyDIMOCbtnspQSq9/OC5mZxGufSsHtg2xw94ui0NsrFb9g+8dxaS49z2
wSaxbppt0mrAmVEoEXcc9lOfB/KiXcXWutoAZ3NM1EKWnxujSeinqjeCpEVJOoCIocFQ0rNXlwdp
JqmwScB3Mg+ShuG24oqbHpFmZd1107wyVi0ci2deMLaIvk6vIHlKU/SCfEZeTegQkaZbdzRcI1G+
XP6EmcFxJtu4R0MUksbzqg0ZXge+zYsm1NbcoyfRCqRViZs7ymwQ5zlAj38nQMqN98W14UMaaOvt
o4VpIONwfHPodibRazaDwQzeez5O9o/ahX5vaQACH0uCHn19ItQDGN0Rr47VfTDH2ZZmCFGPqELJ
3PxByhwuYcmJC3ttcRAZkzx/DVL3XQ6A4EbgyGSW+gHGhV8l7c4JgDdT5kfWW08Ourkr1gdnYJug
6kSzdRq4a1rBN1PQcxAGx9wWTwaF3ovZRufWHJbO/3PrYpJTosTUQHSh3aU3HZR3km2FvvGrAFW5
W33y/9Xa2JvQdr/5u1UySTNxzRqjbQwMsMhXJJS3oaZ/+ehJokFnULoFMRBDMEuI3it7e/knz2UY
Z5JhHBGWOUk0ahSQSbDW5Ig5T59gXov7frJJ7c3ihjw3G5ME46RZG5GeeXC0s54DD5yvob+FEfHR
tAe2qjQcBloNUY8ygyyB4CvhWYcs1x8SUv5WZGycPAaeq0Et4vKnzwXeJC1J4QF5m1OIrFiP3Nl1
rFl48Fypb2pDFbolXK8j0/VzAQ9qgFbgDf1UwojsKoVZGuPAjpFoJwscMWC0jT4ZPN/BMIs7Bwic
CtA8KGVJGGduLn/ozCb1Kcr4Zfera5lyVPOZb9EfgfxBnY1aOr3PLR86yV5OYnZ6gD6rDyu64gc0
3lbqZN8mYMx5IGlnG2MPwN3lzxgf+U36opP0ZSNrdGQsemU2HIEBwJOOvSqhmlHpn7IMF26pM6ti
pG583UtMXN5hOQqkd1EckxBcUWepHWt/9qe/+4JJfghaJ4p6kQnflsXZiOrbmoZojSpovwyNeexK
77GIB0iFeLB2JDyFUl6rX1jT/FZAm68IwcWZReUbM6Nnw2PXyrY3BvMeGph8JU15TYvo2EiIiSjP
WocqP+IUfysZ2q/a6KCP2QwPXsXRf3UbwGKs9mAT65RmfEUzb6uG6mA36Q8zybdJ1uwKCXGaqobi
SlUW16yDMAhzjd1QkzOTgNnl8SNLMz9s7X2YA5AzaO89rc2tl3a7IbGfFY9vAKn4SWp3A7NvKC/E
ej209pXndignNpDeHiB+ou0BSFn+lsFmBhhWQI5hiGu/tVF+zMpKr0ydPsBq0b5yiTjojmyySpAN
z8F79rIHT1QwEy1sqAFl99zO7vqsfBB9/jFUkH8xAFnbtIHbX+UNLDioPFYyAAi3iiHnZHrvQTNs
YgU6PquhXgYnPOh5tM07x+U2jLAhO+RHAHCrGCKIhOTwX4zdq8gLfJ3qHyXk/Z2yPYVOCcqmld47
Vr2raq+GkAQwzVYAma0ifUpM4KBwoTr16KDmOdgJ1IMkb5jpW5a1HNzS+qBoCzUGDpuJzGihtpG3
qJHIfOME2Zq23bNuyu4qsdiN8uprp2e3oWLRWhTQfSiHY9YCTNu0H5WCVrbZbglp1qRBNTWPjLcy
VHcl7177vPkHNldAGZbAD9MeSh6ifo9tBbKpqk8xpWKjUuCwdBqcc6bfIeL4TuH3EanuR9XFG7Mw
D6TvoQVYwLghl2+6FXu0p84efEktDYSvi9rOOmQWJLhBxmlhO905LiQp0mTPqw5qnrl8CCsi17iY
rb0QZHjXe+sIO0rAc1dpn9zREiolMsMCBnzvupIQ5VMm2MediUIwgHFuByZwNMAHJYQUkttiTso7
l6T7KAfuc3DKkZdvQifHyeg2pUaygsEoeETmkQAnikimm4SpIzwLr/EVj1VJrq0CHENbPVlNd5c6
NF4PLrwxW/c83kQ6u/9d9hCRuZy/5ipUdLKHCxE1eaG4izw8bHnUPQMu21/FDfNl1D6mgJ4bvLmv
+vDMEogjJQXHJqiAjDaAiXUTuDr2SfGAWNgGub1wV5w7fo6kuT/yHczAMmcEiYyAFwPa9Mk5eMPx
7MqC81rxgCMhXy98//id36W/yQFABXkogDNGSaRYN/UKRZhtcAeFJrgcyRWMSCAxwe4vv2s8l3/3
qsne7oLm0OKyiuJ1K28i6GdyD6rAvuDvxP3R1Qsb68xe8XnQ/rKxasNpG7PSqGIDlDuSBNK6W3j0
XJWETG4cUSd75LDPCnm7YRB/hKvQrh5VOnZiNSxcnGZOBmSye6eDqDKAMnHna4K9ZUo/I3pjgONw
eRbmHj/ZsWuUIUSd9dBMLfaDOGcQWkO2v/zsubEf3/ll7APT0UkogANpar+pflfy4++eO77vy3Ol
aXupmaLt0UB3a1D/0GZhMObCn0zC35UuHyTYaz6qTeusgV2Bo4+0JFBE+y2H6gYwxre8hL9Yrq5T
AuVWqG0C6HKMGb/KmIBf9q2U8cL6mhu+Sdi3BguA7A2R5CzAZ1BS3NtJtgAxmDmokWmcO7kXxhE+
NMlRNYMGi5tuqnDXGVA0sZdaYTO3CTKJ8KAhThXZqFTa8cEkD2kBnqq1U2HtX14HMxlkarFrqwxH
hbRDskYj+gqwgJMLZaNQWPCNb7tTGkNgolHhwlV1ZjrsSbQ3SWzbFpHCz6vhyTDr+0EFemHhzUQh
aJZ/rOjSUoSRMEJH14HH6s/Y+UibhfwxU1GwJwHeVZ3RcoE0S/0KUKTQ77dwhjrKhTmYmeNP+OGX
WNRFH8SZzCBtZ7FNJbZDGWxYdyyMhVGfe/4k1iFlkEsVoevFuuzKAQwdvRmSfahFMMPcC6Yhb5hO
bNS4eTHtri2IGJZN5afWbRn9XVnAnoSxEdoeDwOcIGpjiNE/BzOo6szt5RCY+/WTOCZN6AhQIlEa
kFDHgO8iMQFqE33zq4AR9uV3zK2gSRh7Zi+FGIYRFRPsCNRdQejcLncBZtb+FCnsFcI02k54fgF9
brFH7cpZCtmZ0ZkihSm3ga6lJtK59YuQa+C2oS9yAEf08sDM/fJJ1PZdNDAUSFDEz3GCv7cDdKvs
hXU/h734LFx8CaxWdoqW5oDs3w3wjXHcn6oT9yA+woLVrCE8010ZslvzJn+LVPV8+YvmyiJT1LAF
BnDoUof7NUwuekjfbK2dC/VKejYhNrwPHskKMkk+cJaXXziTVD+PvF++sm+YNJlXMEz+bZHAu1Iu
KdvMPXkS11xxUQKnjTaZec7dm34pIc09dxLOnZWbWTGUwk8IEPP6VZKFTDp3nLQmsex0IMjhSuz6
JUSmLQAuINy50ThOJpvE7xfeMhcSk2A2zAGt1gq1RAbHwzZ9N+MU7W6cXoJF+O/MCE0xuWWpixAw
NlzODxRiOvVT89y/QuvR79eQln1HNe3x8uKZ+ZYpztbqjCisBM6B6Ptttf0agllkRdCkVwvb8lzp
zJxEeEaLMnQG6kF83jkLyNeqFVtrgBNgwdr47W4RBjPO8TeXoSnaNkNTF+jJivvtAEEqo4DjIZja
70mTPlU9gdGpCe1RNqDw4iXPhENmIwuWlsRMGpticFHVBRfUxIq27GKFMsumiv3WfLo8R3MPHxfJ
lwBHbyxvwUBAGoOyaXJL9HWZL1wg5x49iXCnVsp2KertKIagYlIlI+tf7oqGLsTKXESak1gPdO32
ukCZifoxgwLcKMQOHT5o+Y+uidCbvzxGc1l3Cswta6OzSoZDTnsYoApfHKCzBGPG1QCtO/UIpYV1
DQXpm6Uq7dzATXIAt7uCWQWOPCpNbowBTrxweX6OTW/hyPl9AoAV/Z9zjujPDdyUPB8Ny3tlOwN0
rKl5tTBY35/6/0NDBNTmJDQsYJTIw4gY075YJ/kGdh7QskzBogVCvd2xTQpPFOgALm0nM0UYMNr+
/KjAq+omSRUKQdgaoSS+tg/2BjbQazuDQgO6gXJXnSBdcvkr54ZwTHlfwqbLLD50BgpcoLLTDDlg
4d73fcpk3rgkvjy3TKjhpN54JbevQ7nzapx3vU2S/rz8s+ceP4n2FGQhNfTo8kZAV0YOhGv5Uy+2
dmIthcoYev+ZKME2/PMDPBaYNak+ay4UExBtjRWTV1gMG3PnrpZ2lpnEz7xJ5CsyRJbd4jXwM2rg
pFD41RHsZbSUFYR92x3aG5AFuzxoM+HPpnhe4Gk9a8iBtmnhI4I60jbJDxLilxYgN1CLXUebBPVE
x/duF5G943B9N4yTFKB5n6Xgbo6vhNQ5TEsQReACjjKjZKVG17mFHDqzkKeoXqdOdI0iOeCwtloh
epxlRO9MIpgieqs+jYcAtTEftvOnYKf9Ah4pBC45z7AsufLu+Kldkw3ge8AsWdvLc/VZ2/tm4Kbw
3ri3kryk4FD0oXPLBMyHJArnbWWfgLrZNAl9KBO2U2D4QIeEr+rEuW9Deot8MqBSNP4U04CUBYN+
FmTQBYd0s4QjTWg9EzO+kZ01tn66+y6lEJaAH49VvNiVfIJuwaGi8b6Xep0KfUwCA247xDiaQbKJ
snTX2hJOOsVwIkm3ADSbS3nuJAm5eaAyPQYBLOSzPfQQfLov3+FG4J0sbIHVr2DNPy6P69wymeQl
j0PLAM1W9M6tVzXAwXIRvDH35PHvXzJen6QusxugO4nzLhNAysnD3/3kSSayMzRtPZ0Kv+3PBXQy
jfzp8oO/356ZO8k9NfPQGhpTXEDu4uqsXCj+LEzp91d5NtWiKyt0N4Ahcn2vKK+L6gliSCveZNsY
Fik1BKLTpNxJTXaXP2TcGr+LlUmScUtVuTwYcaMleijtq5BvCTnUsKaoxO/Lr5hL1FNIcVfaURzr
TvjeiLwiu/gEb6Wzs6nXwyaFcewSuGPmW6YgYTt2XVsKvEc6yXtrdLBh6+tNx6KHIYxA0Vqs+s5s
oVOQMA27IKycRviqrXwVv3saGcx6H9xgYbuZCYj/gArnaCTWCV4ArSkImaRih/W2sL4+76rfTDmf
xHGK9n9htSjmkGAzAuHK9+6OQa7TOCwXjOY+YBLRplmnSWViKkT8u8IBDzaSlxfTTODxSUSLMB/c
YqiFPyhylwbeTUrhTJEutUPmHj+Ja9PMc8JhRYsCMl+Tmm1Nmd1YIVuINntuXCb1AzJkhUdjG370
qkF9KNm3Up9pbvyO4UwmBqiX0+Je1O61NLOtTZxylVDsU4MBGwiaX/edgr1iUUGGW0GKvoZpPOjY
UPSB10vIrRe0CJ7rrHk0lqBYc+MxSQ9W4qJBEPQGyKvOuahgqleGv8t26ZYzE0hTcDEL674LhjzY
MZLDKkmM8mLoFVCdHGRvLiG9ZwZ9ihOGdiKaRpoHu0oEOzeiACqzhaOT9dnj+yaapihhMsjGElEs
dzQX106enG0rfuqT5AasGdhVFocog7R2mdGjdJt/EhMK7E593/fs3nYUzEXw8W4NjnNbbmrMfQ3V
o9yo71oOfgU0bs8i6uE0BR2oqoh3TtwdZR1tIcLnp9jcrqTD4bvRNMe4wr5fKqjZ2W2+zt0K1jYi
20U0fmiCBGiKxnoB/Tq4StsSCodedxPWEJniDE6bvAc4JW+hqB8TeCF4wAK5UCVYNySGCiTPGrSZ
DVjGiWPpgFVgdoVeVZ4DabZK3YQhhTKFqV5Mw/1pWO4v6M3c1Aas4CI8sY7VmwwTyDoa4GvQ7hB7
+RFaevd1IZ6dPoBEWgorrJQW/wQETLXaLndG3h7THvL6UQifis5+qEuo/XCviFYCecTMs3Ouu6dA
V4e4i7E5Ku9M+uJgc+zwHI6IgySnpED9RQHKIMMCatlm+QHkcusLN36wgu4GmoUnKw530L86FZm+
g4jXEwga6iorzFuSxL9MzwiuGjIOcY0OJothV1rQfVDnsFI00luq6LWq2UaHsr/iVXSmtnHHFDwN
KInu7L7dCtlv7by+N/rhR4NLfNBJkFRdla+jSMP0znJunJJvtNM+d0n5MOgouqJG7sdDDnQo2V/O
lzN74hRxq4aRvVqChWuL4TpBfJUshAOTBsKp4QCwhevL75mJZGd8/5cjHFTsIAnJNbT4eX8VuOo5
BmYqseFPHGfd3+2KU+BtVeVpbpmJ4RfBrxDepun95d8+c0lxJhtin3WtbYQx7GFldF0oca5t46py
0Ma3K3hdpP0+6fj28rtmcpEz/v3LONm5yyrlZgZ6ZU+FBV3QYbFCNffoydYYU5RczDA34LwpfJSm
7oqTuK128GyCC4uGVPmJP17+iJldYQp2zeVAE9eRBqp6HwwSI14sV5B4XpjmuaU02SPzQrQ2YNXY
FDTKBrxy9kivzyGafUMvl/aEuZdMNrbQHMLAhq6dr81TBEPUBMIxAeAnXuAsnLNmBmmKXmWl5ZZd
hekASeaxcHCFl4Y+ARi+BIScoeawKSA1T0NFqIPYBuLpnN+qA3DZw5G2q3HSe7gjQDrVhE0GnDXq
3VJCmVllU6RqKajiEHg0QFlXRxbi/OsWC13YmTlh49+/xEZdlq7hVFWwi8Q7YVBShckU07CFSfT2
8sKd+fFTdgwc0x0HQD2cBEIHBsvOprLMhZPA3KPHv3/58ZFuvbSoqQD68jUBlZ8T6+/igU3iOoUQ
HIniAZYb0FvuyhM2mKvEPAl3YVDmht3+85eHnpZyyLXhm+SljY8QagGvCgYbD5fHfO7xk3CGuidL
GfUE2O8QsNmD/LCLun292AGYG/hJJDtx7vVcCQx8Gm3NHC5dbfhy+afPPHpKiOEeOnFGgCQhoFYd
1uZwZZj9EpBpZteZ4rALs4Y8p4voNSvj2ObQxyRQOa7Au3HS9Jp30ZMd2W+XP2SmpjBFY6fcg6B3
jSmmiXpNh+I5LutfIogOaeLGcGczXmTdHLWxBIua6YxDz+fPNZXhJOQBEQIUSx6ujazbcTPbaMv9
qIf4uuIvnkUP4eCtMmasL3/izFzRSZSoOPRMLXE4iIKbOoCy/ePfPXcSHYXUkJCOIbkVwetT0H9Y
u3TJnx2kSWQAJW5kQV0Z/kAKgKCzl7SF8CWpTolb+k0SPWjZwmGzhuE0UNKXP2euGEMn4dIjS4VK
F1gK/tBvx5KsWMOjDw6Qh/gDPbPtUlV5Zv+bojpZDhMVXmP/y/jPAe7NUHjW+cKpdu7ZY0x9SbYt
D0sv1YEBlmMJWWK438B+XScLYT+TsT6vel+e7vXQQSSQkPVtBUoX81a8ozeRbF/SJPsrWAoj46u/
vCLJ8jhsLKwqFwXoBnyE1NhrwK0vT/Lc8Ix///L0YYCyX93g6aPGq5G+FLAGa8nT3z18Eto6QtEc
qvPYpcN2HcD32TVv7OTu7x4+ieLYTFtgybXcucG5DXa9Ga8a+y83UjIJZdkkounLVvgoCW7dAiKv
BfGduL/nrd5d/v0z160pZpPrpLUauGr4Q+6th/h+hADJiK0KjFH16+/eMYlgmbZdSzooNHT2h0qf
Y6BCguxVQcJsSaxuZv1MQZu97piUNgh4ke62kHLG/R+IB5KCh3D5E+ZeMInfJDZyWRWjyhXk+RNB
4JHS7zyvXuigfgInvynKTLGacRraIVYpsJpJQK6Uzu9k7O67wsvWgy02RkJ3rocTvx0b+0qbHyII
HtMq+kXSzlw7lXEW/4uz62iulmeWv4gqgkTYkk9wzt5QfhKInNOvv43vxq8+61Dl8spnIUDSjEYz
Pd0Rsje9Dt3IOslmJwFSz2l6E4TU8ejJZer1E+QX6Ty4pmae9Vz3lLkqfjg7nHNg1ix3phIjSRjL
T6aWQv0UNDVge9vZpKLZ337/4h6UFlyCWdFHQd8d6/YmWQ+WsnPp2Rbwu4nnnQOR0LtE8yig5btF
bkyDBUB/2EP0GAMb2rTWHvRO9CDOUaC3REvKBaif+vfo9+eNEaQ8IWWjatAHXiG/Oh6rQ4W2X9TF
QAd2edsKwCY6jxOtRnB1pRT44o1zAR1mKySLT8SGH3TWvzmkJN3LDxKtEBcZWKOmJ8oKCsxNosP4
3WqtI0Fm/WeDc/6DluWURSnWKAUsAly9t1JZSzaNUvaz44dHi07yosQleL+DZV4CYhE7WvVTm/4w
sOARo9AuMWIDgGBUC7WbvIzu6pgES7d3NG9W9s0W/uw7+GIdUIWYNNrAOqbyOh0OOkKvBlIUu8VO
0bWdR42qcZnHg4aSW+fljyOkJvX71h3P0kv6oETO8Ia2XeynFIyOvuldXvLN/L77Js7io0iNNyAe
zDJ7N5V/S7Nz6f3EnH43MGfv6sQKCTImFur7/StkGdG3V6MKnfiW06MVDurFHnXq4Id28RnUfl0b
VaqQm8tQSYSAjSRpfqoQN4J4wuVpEjiVT7P/MrypgvJVJzj3zEadoR/QvFP806rrEQjGQ4/ba9H/
jMZJ55Gk1cj0MUcnFyQgVLfUWvQOZe+Z1TQ7h4joWzgrZ0M6pqbSRQGb9SuzUB2pBU1iVze2WQxP
XU68me7RwolQCDyctB7aRBvlbX8BiZP/KdGX58fHERjMEoyvI9SZ7OpmL8b69LbfbDoeUzpqNehT
QEsaGHqoDDaM34NIrgvKKr8KLG8DsVpehR6HByWBsjREj6F6updmFVylebhpB5k0tRtQIYys+R7q
C7crK71YgxyNUSm2pJB3VZ6DmTU7pitCHvGw02ZumiWP1yiQsuWcWd1LswIxU0Et3VigeYrmGZQ3
5ABdPJqv6EZvI869JdKi4mWK31IH3RnLcigx/1w2EoEv4aGoaTRNEmob6L7u7tcRTOVZuXMwiUbe
fv9iftDEIhKL8KVjH5LhEFmPl99YuD25YKHvpEEaTBluQ3WAq9i4GJ9aNA0/QIfPh7YXtLwBF9x5
mPq9r+UBqbol4+puINdiPHTPcQgBC0DECJSQwHwO9eAfzhUXIUDDio4d1ASDZOvcJskvKJzsMRYL
TkCZcx2arCdVEWO60vJNZ1dFzAA5fi1QFrw8Rd+vM+Wxp6qWsGGSt+Wo0L7/YIw7WQHBaQTNyP9u
IFmtAI1WapysUAD6ZIkjjzkiZ3cB0Z8DYukgDxTNnfeKCIJkCtQT/vtAyTJTUwV2GtD/jY62wMFX
vhjeJ8mnb93+rIGLWtyFYGrGlSazjFTh8h6lPW5inW1CMWgPEvp9uEl5xOmi9XEtWdhM4KC3FTq5
jXEkUbWz3N9vJ8pzxbaDPsnSguUey5vBam0DnGBFfjPNe5zJwnXn7NskNYEk7CwFLSSwnIKCt3DQ
XlVdP0O17GZpykfVguI3GnNJBl5GvS97t9OrG/TFddA9qs+gKtgjMf0+AwDt0v9uibnRDFCSwYml
Jbga8uJqQirXlnMk1tPJ72st3vEAomnlPAC62dF5EOGjEwAMBrYcNGl4nib21ALoeNlQRfuCcwSL
kbSZVgJsQ6BCrt+OK2iG/B8NzWNOY7irzNCaKGjj+3z5XRhhmf2ojER5zGm8FoQMUOPB5d+n632m
oDVjOZZgbPjZq3NGX0M4esgiC60maIRa2siRrbeimt3LowuWlQd0tlGskELC6NniZfU98EHegJRz
bO1Jagu8L88Zu0Y0Ky0L+6Yr/8bDo7HHPCd68e15X05vaS0ZgBeYdnPGdZIU2eR0ZfqoJ+trO+vW
zvSI3p4zdcnI1dEEAWowsfSsF0QNUmlpdjalaHDOduMop2jVlCIADK56tMPUO9kKgR3xkM5pGcao
XpGujpbGy6zhSgVeiFp7ry06hkzOTmeKprR0wo0YklXe1vFQOSzofN2GRwxid4/mQLDCPI6TrCM0
mTPgJGgGvUM1NQEk0Zu3zAT5h97sLLBgrngQJ5Cn1TqsJvZ/fjRSoDz0W7V+uGxbgvXlcZuFCaFG
6JxKgdK8pdUfY3392bjbhH3Z+iDs7+o6w7hmgebVxyV5uzyuaC6237+Mq9YrW2Id9ccpp7dlxa5l
Zvidruy8tmj4bZq+DM82Kqh+xLZUircx8jV0xpDx7+VXF001Z6djbpoyiihxuNYlwI6KG9dJeHlo
0TbkrNRszS41oFcUrONLybwIbVgqaJDTda+UL5oX7mQF41gFuBweQKMeyK/ZkeNrtsf9KYgPDM5W
TYD89CwByMHIF4eht2DKNt2Xxzo1PIXeXp4iQaISil//XVrQiQ1oawArPKRaN4xv5I6G/dkY51Vu
+3cvFSe4nFIeWjn1Sd6lGnrb00N2P+V2f9iYywD8g74w2IZw986Plpvd/CwBBKXs/37XCOCyRNEW
E0D6EeoSfQxZW/NnDV2Ux59YfcYqRcLggDvedHV+yGjk7SyIYNl55EkOiGgBucsk7MCdKlnkysjL
W6uhBxTqHMbQu6p2Hu1BU7JML8UYP7AUnIoVyAM1+aDSwqaj4ef5T6NHnbP9aWYSOH/xrVBYtjOt
adwlW1V7gA53s2ZVcPmzBabKQ1c0BHnjUoKRtxg/CGnsrhxs2cAtYG/JRA/gfAHE0pnedQBRGGOz
IugAnLXM0e+3Klc5OnT9y58hSCBQnfMIkBsZZkPW4nA7YBc1mILxZTwq7xv7OLQv8hmqbD9Lz1Oe
5rXBTWxMAQkHY5dqq9DbmSXiakn97/K3CGaMx7RUjYSm3A3tE9GHBQqvKRntGJxphjXvLLrAffKQ
U50RvcpKQBxVRkJtmM+kt+zKXHeKe4KThUeajvI4LVEKAIM5NBBlXiGHPg47kyOwUh5haq4j9BVz
gNui8QPQbbWM3bHs0ekEvvlkN0P0fQqR8nhTU+njFcrQiMBRRRpv5efSRd7gV3ZFXOlKBvWLcoV6
z20s29ZPdxWPOwV7Wx2XBIsid71tzb/L9hk6ppe3lOh7uLPeSNDM0PVGEmYdOMiAlkb10h4gymtv
Aszt7ElrDBEvfed+J3ocZ/MqtlWEyuyGYMFxA8WoycdeC/fSy1uy6H+zy5Rytk40iJG1zYbQNV9a
3QPP4EM9u4whpQTm6Enu7cuzJtrHXCCwkirPs20fDz30yTsCoPGeDIXIX/HYUzQ/SnLd4htGv/nY
aCpiz3wDmrL1Jrd3BvCkXhc/u9vwINQos+aZ5nDxifZM1Q+lv1+stx/NEA811VJdXasMrkobgraP
7QQkmpdHFrgoHntnZKY+p9K2xvLVkqrOgGaLrZj/s9G3p36Jq1tJ7UiBjBp4a7tDLENthK5xUMhA
xv/sAdzh3SkjA/oJYPvaPEzj46qjDrZz1IlmhrNlM2/RQK8BkwbST9sccjciaJxfiHP5zUWBKc+T
qFLNRCm1BZyO2birOpm3huzvVkJXPtpg2LkiiL6Cs+EM9RLAVrYVGF7lfEXT7U2m7BmuaHDOcMGR
CxpgYCYDUt0StJBM74Oxg9NUtzG+cT48aA6UvExeTEz/4LjkbmOSblHAOm5/kvPbCD6oE70uB1SG
7/faegVnHs+Q2Kp1p0B1Dp0boL6tldRPLTA2tF3QDfafy6sucHXa9ugvBqGu2lAnM1ydgvKUTCw3
HtId9yMaegtzvgw9z2OeR4iZwC9Xh8mi34ws2TlnRENzZqzXLEmqigKFpr+0aOtuHy7PhiAC07bn
fXll1oCXeswIgmJwCDfzobTctorssry/PL7ovTkTbpuKUaKrcTjOc0Coflos5l0eWpRp5yF0Wh2V
Flhit0zTRoPAvEkKLWcjQChchk0ph9qbsneJFRgaD6arcyUdqxFplS3qXh+HK8WFaJMngQABnCu3
2WAv4Q8vljwPYp+3LOtlZC9pfJsv9zoaKqK/lydNYGA8mk4fLWKZJtY7QggZJ5Izxmd04Hr5IjtG
ueO3BZuKZz5c0Pm89fQClZmxY21Mx2Uy36uVogg8v1z+DsG+4kF1rU7qdJkQHMvsbgI3cz3n7uWR
BQvN8x+CKjzT4pJZAQM95PSYG6d4/X15aNG8bI/8YmyYAVZHwPqFDSDOMt4agkIgnfHLmHqXnyCa
lu33L08w5ckC6A1JunU+oZPeXtj6s2Ne5Qy5avTKzEsYGyiq9eQYp+d5DwIoemn1vy9N51UplLZE
16r6JpW3ZA9BI9rr3MFrpEXWDHmVhGWfglx6sHPcAqamBijhBp2cP5tx7gCWu0hBbxXaz/JlOCYT
2EqQythrMhSg8imPXjMjMIqVEcxVI43hxcX6WNcEQhcF/ZP3vQTC9+Vm0lvdHxXpSOru3+WPEj53
u4982UfjTLR1VXFIgu7lwEJ21O6VIyhzTnv3JkHjP+WRbRAziqR0hvbrhtLZ+HIkb1MLVt3kuAc0
E5gbj23T84KWjYr1L5rKMYq7qAfbU9Q5EtN+ZhSfJ9OXaVJ7vVhXcLIHRplCK+U+itB/q++4ONHr
/48ta5qV9IDmrTGUR1KfJeD3M28VpJgvr7LA031WcL68/aqMSZ928KFKPrkt+DorvXGMaa+7VHQ+
8wg2SCehFLF1dyg32TOkBoxXYM/RD5j/i1W7OTeAxJZBsxN7fb71N9Eqj2EjcQ4tiR6ubxM9mZln
/EoT2/J6b/US3aWQ9N7Fu4gmjrN5U8uTqpVBHadbQHQs/XhddgkkVsjexUcAy6Q8hk2NB7UyFITe
VmjclI89YIxdMIeA3ZanwdUc45mEaric8mAv0ycyeR7IVq/63OUV9nI+6X+gsthBGvS+a+4oqYK6
IicoBh7jYQq7eJenfnPE3ywZD1+LMwpqg2YDz97MbgI+9MqRbxcfRBenPR8gOAN4wFpsQv25khcL
fLelT+UzaNnQSU/ssbi2op0YV2CoPAiNTGnXNymekaPdtcUxMw4IpU/xLqRE9ADOE3TzXJXabCJD
cDW+tmfqq3+rJ/12eRvc6hC9lisI/2K3nna8muA8lrmjviRZJWkTEhKznofLrLg6Te5+5HJ4PJom
VblcArMXtPUIHNdbM5eOrOU7Dk10oed5EfUss8ZqQDvQ/Kr4tR/dMgeiva8gQ3did0+CXrQanPVL
K7XqqMCu7SbjsewhdWJKfq7koVawnc4FATUL4VFpUTemzZwirWjl0+isGRiJexSvqPram+Rxbdm9
pZbnaIBYrB5pmV0P+GLWoeowmHdzuniFJqUuVABwcHTasUynyhlWJbFJX0CcKDslabO6ltwEmrkn
y/n9tsE14r8xg5Zo89TnMANDARFdgntYtOfbv3e4hIe2tQmV9BlFKKQQi+tNkGj4AHIuZE52aJmT
2uNV6ew6wi3s/F+vRHiAW9d1cc/iOQtJGrYHw8/A2Vi/AEE+e8Ub85ud4/17z0R4nFtsMXljMIvD
wZJfNUNH6+sq+3JJD2XenZms7lizaO4456HGLchJOsxdU0R2kz8PNSiZoZR22aBFi875Cr2UlExt
YQzGMiHO0p0VB+HloQXWTHj0GgpBjSVPaH4gAfkHiHiIBpd/zStaaSDxBunqy4/5PsVOeDJFrHSX
xzpC7GUeqQ2VlqeGjtdJA1HDZUED9GxACEmXzJ08siBOIRbvPjJzYU0NLPw0dKOjwre7Vm0G2jLZ
xSKHXVnIbkyq97SQ3pWmuG/y0c9BC2Mvxl6TvaBSTnjAW5pqllSWAM+Ur9nz1iNROYVjfdArJRhc
HVztkVN5ewb1Se3/jUHxGLgk7SKcwnMcVq0NWkCHhlGgnfNbFtvLs8Fs8qy3tupoLgDzzuSXH6C+
URpm637l18EeblU08TwTY8kyw4xkjYXbjcPPwjWM3N+f0UbY7Tgqga3xeLkMV+/RQjNnGOXmce61
+37K763M2oFACiJqwsPlmtFSpnnJ47B1a9Ve/lG/C0w3g6jJEepID5hFN/H2slDfl7aIyTmOJLX6
firwMPlIfS1kwQZQV8M9uIZorjjPAa1zS7cGZAYNrfd0zTiqff3QrXtBk2h49b+n0YrgUgeiFjfL
tQybYnJKKJXKY+Fe9hrfBwGER9E1VaonTaMg4z6+qDO6M1UAJ1Ab2vESArfKg+gaKctqhu7+ENBR
MCFeSSC1ufziAskawgPn9MlIYlA7sdC8kgHHMfz10N6spz5sXP1GfZWO69/kaBz2SnKCieIhdMia
ysj6pWlY6/GNsiaB2v+xSHEk1l6BUbDSPJBujodWAlceCxOiOKr+VEX/lkLbWWfR4Ntnfbkja/o6
y3O7sLDQc7eo/rZz5OfWzloIVpknP1yggja2GqjPSkRMsfrXqHeqBaK33h745a1H6IqVko44GASy
ZxmabG2Xh/oPG+MJz3u4djNRkoVB7nIBAfz0qNWZbbRPlzeo6N05w93Cd20meRLmaXktGW1I9QHM
S9oOPkAUVfBy6PWgqFELZxDk7QHyio5ifzYIrofZ68E4sec9RZ/BHfORUoAyud72PVvOcwzhQsu8
y5Y9LTHB8Dymrhq0FU4NjNy1+qe1Ijud3qm1d2ILSvaER9LNM8gJMwlRHXgh4fwRAfvadRsqQRKq
J+MtdfZiPEEQzEPo5DyaWoWBAwkxJDQ/N3L03k/TyNblBwmEeZe3lGjNeTBdkiWKTAtUz+qiei30
CborpWWXQPWWTDoXNUQUDahlLeq1mXaQd4X7AJpvp/4rCDB5tF0ppQS8ekCkmBGgiFpta8pHhaag
hkLgcHpkyc6lUeBNeBRdTJZJHvoyDRV9dadodOXidWf+vk/UEB461yzL0BkRMvTmZKl3azofQfQc
2/m05pDPMq5mtf/dLOVHbWCDL2t5Qq1yL+YRbRHOH5QkgrhkqiEbodjd84jDCtzqL/R+PG6d9elR
epeCrZkNE7vztdvI38SrPMDOgGRGHEHz+RMSpbmpr5dOfxw93QezbmxnOxdAUTTHg+tifYFUh5YA
wn6jtvbM7PpR9YYAugRe58d/1n9g4tlnwRWEczzWDnqeWUkYUgopEvpKqB8WX/HaYA+pJHBIPNAO
SqCLUSb4GGs9VbPiDPIvZK12lkSwB+j2+5fzLEK2QomUkoV5azROofZnakD8p0zNt3W2XumaPF5e
e4Gt8pg7KD+ubGqBrQQrRZAUcWdbxXpn6g2YScGfafclCYei3fEMAovlsXd0qtJljkAuWAHxLnXS
H9WSdzh9RLcdHmPXtIVVraTFekjQ4c2PVfPPaF6GbHSUqLqbpecsRkJUvUbW10aYb4+5d3kKFU0Q
8lEusl+0GFk+JiN41aOHCNlxadGso5JWub1Q9VRCjdjudVNGI1pLbOgav06Furjz0tbXlNZBKbW3
vQT+jBRRjN3Fy70GmW21SGpXbtYiNPSi8KKFggvBmNGaMZmhxtYqaNiE5rZqvJsRpPVjUjrLFDnd
CuJGxsZTbtVeNpR/LEN+SAwLWTUoEM+kgi7fdVlWd7XCTobRPFb6Wtm495znc9PSe3Nu8CZ6mzhS
1tROb2q3g1Y8FUVSuHoaO6qUHKNEfS1ras/z/GsximOR4GK9AuQTVXR0Zp1Bomz15jjxaUyPddmE
kQT+minuWztPqavp/b0KYSh9if+MpP7VrYnXWXlntxnmC5S6oCyrIxtIorNRj+FABwCWGqLZbQ3q
2Ci+S/Lh2pqMlz5OH5uIHtV4OcidZDrgZ/byoTnFjRXMUgGepP7fgCgcmLybhg0vqYI5y8HhnOmR
OyXbiOahkIcn3M78Js7/SlUSLENxROrRMAq/WGcX0dNhLofGroyrdrbkIFabszEiS2KVmwRwl3lD
BIHoPLD6PKhySMDFYCjpfus4HCCWB6oMXF8b8IDO9VFRiadM+iMSM35lpddqJT+l2c849wmPn5SV
hEzxFOOaJjcOSd/nn3UjEsqFd0s6SdWmXoL46x8Y5UENKbkoNe5cDEQBC4+ZpKUB1RpZxoH71Ltb
z0QBqYraS+9ltw5+eAPn0ZIAW9VQGKxYOHTmy9qtfh1bd7lSHS47AoEv5RGTxqSOrdrFAGP25iHp
jBu9U1/atTq2culaav1Xt6aHy48SOVIuRrBMSS+6fknDKOvfckPxpKLdiX2+H1rhUzprPxYr1VJk
jWCw6fCPZDse+vsDU+FzOaoG1iNqtnhnKb1LNjH1JclAtdLuzb9gEyl8AsdU0WQ8KgVDtmiB3DAE
tg/rfW6vjurKIYjcfzL3isl7e7oOVYGOs7BtaRDl6CmU+p27mmiKuGWV2LIQEzXJUM+OhDzMy00k
//rZW3PYkKLs1KbXsax5oR5qZp0ktofBEb015xqyaUw01icsXIfXfIL3TN7ifE8TQLAd+ewN5Ixm
0i45Cyv5qgbjE9nlivg+PlT4RE03sVzvmk2AXnlry6slzkFJ98xwaHfkT1yWHk3/XJ570cbkMzY1
7lh6v2ndb1g6yU4c6MqHcbAl9tnDzy7gisFlbijVi2oaYV+StDpR8rcEycZWrr/8Dd/HOAqfumG1
SdXCwjoY6nQ1thnCG82mmoEog7qXHyFa6u33r0EvbVsSd0MetvrfRHtb9+BWwunnLFYBuY8JhT0W
6sgZbCIopyJYA0DS6BEVr93jRRCCKgZnvl1v5kqiwv9siAxI9JwKx/CicHCRtQiSK2vHkQqqGQqf
0ZkK6LWvBGm0LbFv+EVmx+/qZLdhiwKDr54BAIL4Xg9ypr3E3SfM8H+viArfODnr2tIzK89COQDH
0C2c63FCFfYh03z6i4bDFZVtyent+HHjdOmgIuRYR+2p8KPVZb3DHqTHy5tENMl8IghkTdXKkgJy
DPh42UMwnzkbiWpxKL1+awX7GZJC4XNCqwFQs2IkWShRDXo8TYj7Q651rp7j4hrt9SMJ+JTAEfTf
XT9Y5SSpExLrEq77qzM0z1uRo4BKjzTbvQfRvACyec8gU4rs4TEuPqUV94v7wPp/e/tX+FxRXRhN
zxRg6ZV+QlbBim4zCTnfWj7Rxniw0Lxkj02NdqK4eil14ptED9dl1e2o73yCsNCOjeo2TSiaXUsQ
GuO6dcQ5bLOyfyWoI4KIwLGurFRz9Sm57okcSBrzVWV8RjI4cco+l2xcarVz3FldIOkejd6ULAs0
Ba6MeQ1wu8s6dnYcS44Uk8e0K6DsK2NUstZIbGm14a5DUbt6tLwtVvs2lMZ7WXSOMo1Bs+guCFlR
c+tZ7so6ZR7CzLelKQZ70zOwdWP4QybNRgLkgCIBaHknx6hB8UKZcbSK6oZNCBDbaD3Osn5as/Yt
y2uIi6rNkQ3rFdPl9wlUJ3RV7+S4Xo+1nJU2eszQh2X1h7GpQrPtUddM7LbSnbrQ/X4rslayclMq
+bFY86dFWV4oHTWvmJZHZlZeZA6tDRZZ9UDrPnVyaGM7iYZOUZN9WFbzXucsPhjKMS6k8dyySLVN
LYKU4EKe4jYbr6Gcpv6x6rj2pCXRzhNSBz7ryKlQ29Qv9fptXsxw6go0nRdhG6En1hzqmyE1vVKq
n0uluIll2oQjKBjtukayMB4kGyDqM3K8s5NnBTIF1mFY5KNOxl8ziFDcrk2eonSk/7SyGH9rkWLZ
MZ2a0xQXME99u5925eipslbZ6hJHLikSiIeA2Vtf0JmjsuisA5znGKiJgdP+YKmQVunG4aVp+yeA
KQ0P+iJhYrLOjVbcVFcpcfTaeGym2h8meqNJAKI2hvWgmLieySrzxj6PoWeDfDdJW7vKm1O6Zv+S
OlLcapYgwjIG6kJOhDbEnzKaedBDDqukfUoiyDWQJfGzqvvF0IrBcvOOgQu3HaEYZLWzHbGyskfy
KweyWavQ3zXjLhhlSQUVanaD5vgn9C6iulsVj2Y9MZumSewsmQlNIw11oPUdhf478JhtekNny4xu
tvhGqbt3qkcehC3Pda8+aUX7XJPVI9JaBMYgaUe1tV6HUb1uYtmPJnZAqOsnQ+UlI4B/q4Ju9pUV
HjHR2EAzOjnY3wdVrnrPyKCkUkeZP8jNZIML4yhL6W0fqYCRS8Zgtw0WOlfxlYzJ50HuX9touptH
soKuLgNVdYPuYbYo51qNfvfNOF33U3lojPpPOzcGbsEScHNQ0Wn0R2pB5UcZsmGnwCyICfhc8iKr
FJI5RhquHZoChuS6tBbn8kkiGpoLN6Q4Ukmt9HmIfetKlDqk2EnhCgJiPns8JvBCFoS7Q4rWrYTp
3khfq7R6uPzegkhM56KMpYuqGrxAWajA0+BKeT+Pbks7l02Df/kJwjOWuyyMi9qkc4ZILNUcPQBx
oVOjH82F7ZdeZG/J573Ki2iquLtD0xXdOkNaIZyn8hQbiT8DQJAbdC9U+j6Rr/BJYAt8I9g5WRrK
hvUBNUyPRfNvbYUcU8LAbm0U43luJnQCydRlGks/+rRU3MvTKLhg8BnicmCaxZosC+OKoQc7pr9W
SwZeOjWvLWoqTt6zyJ5LVbHzOd3DMooeyoUTbakvszkhabhlvbsrFhSQY213QSUCo+HzxSUg2iBO
17IQJZJHa6kPZbKnXCvYCnxyeIXCszFTPQv1ZfFLKbPp0vod9vjl1RCFsHyCOAPlFRvKLgMdQuRC
jCTIhy4YEbL7Spu9TVBgbFGPjlZLcVZ5fq+t9SUbI0iZ0+SDwTvbprLeEgLF2VQPEys/ZVYJ+Nr4
WBqyDdER5PpoO7uqNtt6rUMy2lpap4jkwdv5ANEEcdcYI6FtkW1gG2rqp1iOV1u2RsOthuVfpGof
8pSGJO/RKa0MH4gpHkBc/dGg08Q1ZOS7WQSZumgsX5AleaokpQyKSfdJjPpLOgXFCjloiMtcg6j0
oA/DB2u0H9aXFF6xaGz6mZmRhde7GrxN9KA/KdfFWfFST3L3FOJFG5/zWdIo6VB9R8aXytNBVuNj
Uptel5dHuvyWZ1S6m+iYrSDkvLwaosXgHNcC9pAh6vG4iRw7rUEW+ETSPa58kQP+n3SoObVtbFpZ
qN7F92ifChKXOdJVcVjQ6ie5e3SqgqOET4hWBevMdYmycJrfiXplIczTwIWcPF+eI9HFm8+IkqZv
SUbgjMqz9Jv8hb6guwk2F3+G233YlvAp29d9yRuUqlksJSDCYe9OHgGqfpRxWOl2cxivrLdmp3b1
fXZX4VVcOoibjpCk2ZLHEC+wKnDuxMlVVoJhuUxuQVTvkHkPuidaFy40KTvNqIGZhJclhodJBNQd
7Zb67CrTr52lEX0O50yinJDcIAMOxiPsQrdVL/cRcsdHBcC34TW+VbzMlVCNKu39015wevD950ZW
z91ooqzJrPWcTOoJbPU/i+YIZ/7I7YMu0ZARR1tPKfAzWrYH2RBYOq/Z0uZUhWb7iMyXBanz/kEz
ZIeUO7tKgE5T+J7zHIfdPE/I5CfQX9waeQ7lDbuLXOqNSBNeA+CFXofpxTrMtzsrL9hcfMt5wRbZ
0IFQCzUF1yJ7a3Ovb8DjgR1W2+UvDQTOSB/FDn3bFYvfQtNvskf/04JO5rFmBiIhtc3vzNzSHLRJ
q149ty40O353enNaLcg6qNojq+XfJlH/pSPZ4+oUedPPuu0XB7HK/TIpBVJG6WF1iWO8KKfERx8T
Gm96iADuIukFNqVtO+jLc6QyTQ3wXyLbF8seWsuWTLJzyTVaeCPJadM92xWYEd/D3k7tgMwHnpOf
FV9z42Nae8Zq45L3/+L0sV/U3rzX3CzY/xrnKWiekbZqEKKr9bMBfJR100z+5b0oGnrbL18mbKmA
DuoaYFaN4n2dIrATnNux/plH4BvYF3NiWVqbOBaax8W6L7Id2JEAxgLCUe6tGx2CYZ2GCblbfWuj
Ple9JjA8FczWBbJ0zSeePN5Z7e+hIArfwN6CSUbN0dwSpjR6WfTsvojaIzI5YUaSc9ysz5eXQtCf
qvA97PjMlBoESRYpJMfaT27kA8rqcD777l+w3J+R+ZflHsvcqOp6ycJFnVGoN2yS3yjj3c4HCKyP
72MvzZYOg4yryeiXB+oi9+SAoG5jLWgaQB7VA3lA0qj/UO3E28tGi75o+/3LF5HRYvXYq1mYSVDl
nZ6b6KOjezo9Akf92Sv1ZXAwW1sZ2wpUc3mjJ4eNYrxUbrrp986EiV6eM2xrHmckOHHLlwOCZsQ3
xVfRaZS6bZhcj5Kngbmf+XsXfVGU9pn//vI1bRWb3ZJlyCkcVAfrkGBNepsGmle/7z9G9E1cGACy
gcrIKsxZ19wyVN9Ll+0Jkwm87idrzJcPyCNzob1q5WEzF0DdoKt+OlxeCXV7u2/OR77rPUsXwAs1
qwjrlp7lBPIakYpKVVUuT1OqBIqVAFBjLdQdK+haTczVKgXkaEz6u8QxetyA7xz15U+W6Ya9FOl1
A9JWakBE2uqV92KN9mQtBHcsXvwlKdrcqkrUKvKuPK0mrm8UgGjI5SwOSP4Pcy5NLjXjIB6szrs8
N6JHcvmMYZhXzVSRaJWqWLPnwvCjrjivCT0ljXHVLIDAG01nV+qeup3AjfBN9FsCJRq3+hLkrR9Z
1r6vMnFiK3rImAx9aYWe4ST3ZChFXvfzjPmyqRJw8wz/x9mXNEmKK93+IpmBEAK2TDFlRM7jBsuh
UoCYhUDi138ne3VfvVtdZneZZd2ZEQwu9+Nn6DSIpsZvf/kVLLxM+6ui0wlB9XUc8vZWa//KrYIn
TZA1sW7R39bFf/qev80YS1E2jlzwlwfiNDGvludpVKlnu6Oj/S316g47g+Uvd/EP784/ndl/fE3i
GAHqGsjhJgxi0HWvyrn5H4/jfwrOf/zuwbghbHEA8dkB+RI/sjldZwzR4d+o/kmT2X2/L/CixP/+
QP6hKv9zJ//jz4UeKzrd+7huyD9R93yBS1T9tCjnL7//T5fqt+4CywrZT6pDrwwc3wyfTvSXA/IP
pfF3if22Ao2EiFbuGyOTtjbxRg/U4//bHf5dTe8QuoFG6DV71iH7pRpgaCV2/37F/3BFflfN13oI
O0kwInWbTLxhSty/PZZ/mgx+V8ubcRsX2RJweQAdLNB7/RiiweGI4+dDk/0dpPhDF/e7ZD6qlNt6
a4gKr8yZcrHrQvAQRb0deK/PE9g5f3l8/jRQOr+918wYAXGtqvf96PY5DpW3xXHzUtEvXfIraBwO
iA+/m/CySKX3c+/lY9XdIjwZqcNlvysXCqJou/Prvxnp/EFc4f4ur/cir+ul33T/4DMjXDf9K3GU
Cb0OdiIx5yr/G5z1pyec/r/dmF8p5XkGf0hKk/Uh0gURHCjb/3Gt87vYHpiiKPgAlJWIu56Wp0Fb
WJWEf2nH/vSE/PbeQxa1IDoUM3I9Qcjek0ddrPUO1p5PxSSBYHp/O8T/ewFzfpfaIwsd6oWh7fZh
/WzteyXu4ayD/fj0lyfwv7+uzu+yeFaEfPYj3IWN/Rr8F/dvXdKfPvdvnQCO4ojWvm73VLg3peFZ
5Nm7uol2moTpv1ea/95sOL8r4Z3RU6aQmOzKZgKzeuLnvinHGA6bSAZWuyn0c0dNXYwXZPrLlPrf
b7vzuyp+Yqxrh97t9g4xd7A5ClMRebHTbacpGhLl85d//2p/unq/lQVbg3dPyrDbV+1pOA3N0V3O
X//+qxn/h+H0/zewTvTbKAF7GIMNKlCxZUQgJ3YjcBUzp96ZLk5vrlxbZoW33fLGO0RblwQa+dNF
k7KpPDeFfCmC1oIzMaV9FEEtpIbc74vDiHxJd4FTm1A3dAUexhnSMuVp800ZN3a64ZsEb8P0H+Uw
XG+9xR0LoaTqZwJKFHQrQVWA7eUAgCn7C6v9kynDnfIQSBnV2w2I6TAgJT9ED/8BspSLO+h7W+Ki
D7O9N6C5geSx5Gotz/O0XAs63Ky0u1A+2JiAAxFPHByniIrUU+qijT5G9bRvi/o0y+DTNzD58Ki4
rTZzPYrixpUutu2FziPbIQZpdGJZdlXcVe4ZsucbfwD4VhtLkrWxe7f/kYqL+c7xmHOa2LaL9JbL
RjxXot/TaHhTCz/zjqWC9yodDV7egU4paQDhUlY/N0HppqOkMl4oPxSsTGUw5u2KaPmANF9tWfmJ
rEOkH/u+Sdk8/2pV+DYR/3W1ZEzXcTxXS/mGqOr7WYZYkEF2tA56Z7s1HmfaJ37hPdfCy1QFVkEF
/VVjBj8RrrqLKn6UYSdiEpY0cez24hTS5lFRn2WxRj8slSlbhkjEviCpKqYmbj12XOmPotjOHy2+
VhLO/s9VVu/9vL4MvXMyYXhdtT7CBvoK9Ks1ahEsyiz2ayXSuxE2lNiI5HPjvPmGgzoFDj74LzkU
slPszW6dMmpulS+/lpFdG0wvc9++ipYOacBWCy0SF2nZlCczzUlDaT6MUZsiFaADv6i6X2VZwg18
vJlL9ejBAyvumX8zDfVbw3EOlPzZcFhhq3G+WX7O9ZUZYHFt+8BEiP+WY5CIRnn2Ors8lrT5nKx8
oQsIcv3CfpIO+8zvtwfTgEtC0PtlLtLdphApiENg7mnl3lcT34mQfo9z8KD76FSJ4FFP4KngbAAR
a9Vv/QL6SRWpKV7K4ATvEBA1/b3EExj67rmnDTyNehXXI5WJYvNOmu6R1dJJtq55qkpyFy7OFlPa
vktCvrFLey2j4qOfYGLYCnbgvu89BoW9TO2040uLDMNGxG1QfvBV8qQr9B0BBp+ANHdcjHPZ5nmJ
4Q1apX0JjwyvIynDUjQpERcVL9P0IfEk5yBzXEGcITMA7MnsiqxoSK66+XUjyAf2VfE6jODhAq9G
yfVzmLOvcdM5l3GGp/UyDdjxrfhOBfmu0ch6jB6cWXMsaDEdlo3A+1Cc2nVA11PdwLV6SlbuBzF2
wPcY6EgqZXFouGbJWinYxQzNkHDTrWfhFlnl+iRuo/FhHkTuzs7OW9fYd6pjUXhOMhP7gJfjHBDI
y4iBkx+SpxJXljcqCr+6xbvY0Oy9Try7suDYDovz2g6PY0RPdmphz6OCN78sd5Po2tSFyRmUCHhi
DFCRWZTXbGifIePJCh9eXiO9k0VwV9f0utIBSFNNkQ4jx5Bfd3Gw2LfOiN06FA+DHu8HOALt2Njr
xJFWQUADEipC6mK0zW0yecWrmfwUjMOD5rAPDetyv65r5iNmAxl957oyMpWsW5OiGpNImedmg5wm
qpq4EPq5bNwTaTrsI4ZpSela+p/Gr5yc1u11FPAPu1Z+us3rSTfLpVr8V9JMWGBQb41rwhRsyAP3
G/69B41o+piUfVpgGZC0zF/joGDfZhuul3lM3VmzmIOQV0zrBXlh7RUy/QrMLE66RvLCxXDEEgN5
jzOeiwkf2ZIGVaThe2YXzGXrA49oZpV4g4Lpo6c0Wzm92GZ7mGiYbENxCnQfB6K8H6I+ESWMxVyJ
IlAvH32Ftzf0kxmvfuLQFQIsQC7EK5KtRkHHAEIjnpZR+YQqn1VN/aVHPxvxnIBc4OQT3lmkge1A
HEjdUaQqGPcTXH2t/OpKlZgaoqNyhN1yWye0JFdL192GC/u0Vqp4cfReNF6iCX/E0TvGRJirmhX5
FFaf49hkYmZ3dRB9ON1TH2CjTf0LrLcSXy+HwBa5v24wSgS7nzTpiqI2uCBR9A2Ev04gMxcRDUW9
/SN42uH5TabWT9qV3U/K09etHHYLDzKv/jWKbYyLYYX0S26fq+/crEgCqjvnqjI/JQnJKRvRt6BQ
pj3WGkpVqIB+H8umy5m7JBLORTHyYLCwxMa6CX5Kb5AN8EcS1QCv9Snt4PHnOASGScGcM1LcjYTv
IqmPllSfhbemxVwgXIC7x75AdqBb3oQwIV8i3GQivQcQaHJV0KTR4T1D9uc2Fsg5JbBXF/3RJThQ
trVZYxo4W1ZvjGfTDO1uV2I1PAdVsoZ4oXHue9iy7oTnY822iXY/ajwKP56AiCf3DLmJbJn24Kfa
sEmnwXxGY5SGlYmNvGyhipn5Ffj6tlDntqjymfjPyu3iycdJ44q3mamccHKDjvLCaHRDyfoG/uND
O4qsG5H3PKypCiXImN2OlHavCeKrR5rBvbxKVTs/khkuWMG270Sz8zrPiVVQnjc+Pc26u9q8mqF9
GN9UXd42lnSxz8Z8g7LbBhT/+/BcoWihno+IadG3S0EPbTfgG9k2np3ohwZ7xd2oimkDsmkQ3sA3
8ku78lev1RWi58EYhT5uY1dsbV+mUtwibfW8VT28geR66Fm9mxr4sAw0X/vl03XIOXBAA9ZBdFat
vZ5BHwaxyiboe3bz4O8rbz5tnfPhTSWup8fvB89/r5Zgv9S0TCSDFjLQ7RMtCI/bfv50y/majcNd
AEamXCqV+EYBz1HVmtSkznodXZyR5GNdvRHDj5Cwf/cNX8FdcF/9EjccMO0z/njsBg2S3Jwf5Xkb
Nz90STPtOcyu4r61N50v86hhL+XkZouyD7UPHnAwE0hDyW1Fl3SmFUij0Go4ao/g7i4tdHmlHKQc
lq4P+6oOPEyiP4mcTk5pcoz10IKD6oVIjNPKqmK/lkv4CsaohFKy39oYFGIIhcf2hgCLibuo35mo
uxgch0Mg76veiliPcBxcvSukCiG1tJ1uqBh2GELGrKUK/osdxHE+2MWL51KcVsjwg/yLxbMx7klO
bvnQd0sL3q881aVbIUCDT1erz9+KYgY9Gxw0sbDjRFaaDpHj//Scott3dRyV0/Tcr+tu9sw3m8WH
3ViXEajj9o711uNMVpUaqm9UzXYBOGvlFFyVmj/UvZ0TLu3TXIAM04AbgYTadK34kg4tUjV4Hzwu
GyEn2w76G/8M4BwVUOq2Sil6/jEo01Gtl3paH4hHYMxszsrCm35W+23T+0YOKWiaWWi709IG4tit
bpnzefYzqFsSWth7vYg3aGyQtSurZ4a8bfhH/ZSa3iQldTWKoulSE5W/1NyGaVRU4NI4CKupmOT7
uWlNggdyT8IVNFa041TmOHCfpGf7ZCrRzTbBVTEMv7rN2ZsWPntViyllo9li66PngQQWRZ+8Do9T
yw+ShkOsuHfbEefCa9hwRgJnHHDzKy7pz1WNe1935yKoXyrBUjzU51KJz9Fzs0iJfCrmc+e5z3Pb
nEur8zIApR4c6ToJ2XTPjcxR+vfFomskaQYsa9h4XEj0Hql6ztrBcz/UhFtOSz1lXucmiHo8C9s8
9Lr4QqTkvprQQTYzIimADvk9vVOln0nr7VRDj13f/io8uuEzI6lzWbZ0QzCNE2wX2P7dhRjZVMXf
eqYuU9R5GDlgzbuIzksMLBAK/CLtTokxeg934yh2u2UvkCicbkPzsS7RIfTUdUVstpqSpa7dhqxQ
40W2Ikr4T4iY0sgKZQxEXPZBBlz9gIZHpzBmz511zL1mXX+uB0xt/eZKFv3jUlZO5hk65KjYQ2x0
N6YACx+s4yy5hAXg1tYPBI7Z1Q8+W4QFimoD00DdCp2vU3FXG6wucF8z5ggw/bbiehPryySqay8Q
S6bN+lAsQQdfcuwcxm59nSW7mZqqOXWVtilQiCkW81BiEdFvezpvmG+qErEo4QDzQp7aFtJgkEBj
EJmTFtbwib95br52rpcsm72dmTnLIFiqpPBquUO1x0Hp5OjH0IuHa1wod8smheagF3yM6w6pZeCW
Z6sDzq+33oguDG+qYXrs/pnlwrdmItWTU29dNgbkCHlbLoja+SMRqPrbF1q2h1UFMp82spOivV/b
ChGmkFgARD8YI7+lHK/tghYHJls6jM6iBGOfD7hywwaJUSD2QIp2yG69kqxIcdVPnTcfwL3ZQf2w
I5N707vrUcDsO2FFm+EFuB9seUIlpteTQfn3A4yX02HrI1yVwGQTDw7ouo4ltlQRqZLWJQKi85Jk
YCj1cVEWT1B/H71SDkelKZiPVWTyol8/lq3KvKhJnFJ8AjaHF/6GqRKxGeAoFDfD0F8BCc0pqe5L
Et6Sje5a/OGih1rWY1cdx8lasH0pkD6L+eW5GPQ7ilp1UE7p32KELc8Ukqeju678TtVt6jTgyLih
ndO+HfeKBVdNa3nsLDpEzs4aR5BuzBNUO2ZlWd0X1xHx95ZFVwP3v5Easi/x/g2av1bS5KQOP6V1
b6t5OXie8x1NNMpWKvKqaW+3tb+tDBHndfZ1XPf9Zasw561tFCJJWenrIhSg64wyxOSKRAfc1i93
bVlKkRVbQW2QsoaeoqYNd3rhHgJqZbA3pnQS3zP3W23Pg5EZpAt3pFJVXMC5bT/N8CEPy+rQuk42
K5SJIcJesY6MzsIVY1O4zYfZ8ne2bbCUZlCo6LrJ2rC8rmx4krWe0F9tKq6abie3IB6L/rCJebdt
5TX8jT7BWnna1vVgWfXVrDAblJj6kd2ORGj0JgO7+KpP7YQ898n7grXowVfixDRLpa0JwJy5hjGY
PRHffDiBc4sH/QVRpPe1DHS2/qAf0u0zCQ6eNwZ9ti7LYYCCRkInYxkaYUDiPO2GDg/yAGPIZRpr
2PPjpKrpGYKTqXTjJboJ5QbJS3ffKhgQ4oO9IpQUDbaBd4595UF5Yb3au/4CtUA0NvFYhudChGnV
onxEvi0SE5BTS2aaQKL3sQXTErfQQkGklBN3yjHL3MigiJHLeChNdcF5tifcexKeuC8MxRjIv5BQ
GICtOr8EM/b+QXsOAjfvmE0lyk3iu1g7uW6ucRQAhWluJ49c2qbbUmwQD85U5hisf1mvyhggagg7
kmIQu0KJ2y5iBNat/dtiWwi0EDLjuifYipyqsX6OyPhgRLwQ5wUp8He+56QjOhnoGZOewVN/IzbX
bvXiuH3a0fnG2jpbWdTjugQtzH/9XS3sDmuxzIncNFz4dzUjLm9G3XBG56yD8EW1I+JNkJvTcYWG
hcGAjcB4gvEpw6GEUXDDQmSC5wXsaIZ4atwRuqNGJc0YYiJQ2EeYcCyTyJPPCIOrY9dMUJxp3DfX
d2WKVLW3ULup5sMFqbT+1RIGGu9lOO0pd2BdAYfTi5FEHw2rlzha5zBbVv1OIq8B7sGysSexMw8z
igFPewldhVy7pCltm4VdnY8tPDiXKUcTvhtoedk4ZsihbJ6IGe2pVf4pWsT7ss3n0GKhWg9A98ao
AfUEVhjxStaT24kru3SxJNsASMA1mbM5Ip5HGsRlE3qQ7zBgy5sPihpwJYxI7rsHbd1unmweViLc
Q2R3cr0uKbDbCMbuiOkmxcF1xFz2CAJAm+javRNtZNHOdQcYgryFDokAY5C8k1GK2f9am+Li8qJN
tnnsErrwLSG1fJEhtsuzZXvlkBm8z/A8NfWuVs52y7boBrKy7sCJG8SqglZoGb2TRqG6GurtGxGa
LU5CKARxmTGhucsMR+jyamya96LvX+Y1ug5WLw0CcH/RsUjb3nNBX01ZP+oIl5htXRmTvhizCMli
MQJ7UXPnnW4AiU6mf8SdPfasazLd4RSd+6DOPd2XaSALe1DGHaHRi9COS1klfIHnvbMuW9IN6jbq
1RnRcUd8uOeVWf2D9ZaJFuQ1amobw5EfNEd3+pohH4ScLArytXGPlVEnqeWbse1etCIdf4a1ue1i
zOAYVzD/Fi5OCeX06UyiFGhPZhz9qZ3w7A7ioNfoamP1FanRLy3tOMSONe/clQc9O2m1Fcd2BFYd
zhM0gXWPmM5iA+I3XJDgfBzl9FR7qHf4gD+jtAbENF3NGicnsSGLSbCeO6DltEc+Ydk3l03Nn4uB
HNUF0jjQKB+gXI/C+6YD/BOUWzYLyEeD5ayqr0i6WTfVJ+p1u0rheYgQnKjnZNOYhvsn40aAUp2L
g9a9wxMyjWPSePqgohda3XgOOagSqcYVyJoCordJHBb/k4oAxOeUlc9N9FB6bVKRJsMsvYvUgW/g
NUgvCU1zRai9MyhiILAZjt+90JSGKu8AzYo2TCqfxgUw32qOclj/W9ql/hjlfQG0kL37UwjUW6S9
hwpf1yl81GPh8I+h0jzVFikK/MJDjnE0I6I5awL4Vaov1kYJxr8mnjb2VdYjyguYDoS9mwCIerB8
tlGRLO7H1j+ikXsvKWzEUISQaRnTwYErbck+Fq+A0MM8YRMRN81171fvIGLvyVrG1hvTqUGJ8M29
8c2FWX4ARP0qSttDYOLuCMMno8MUux6N+6mKKx+ieVt196EJH/zK7q0275WEFKMie1dwkJXmZJVu
XC/TSx8hGm1SUMoCnOPmvQRBsi7eoqo6eDPieBh9N3X0yNQV7+5W7wygLFcmfC6dDo9q0FxpXOdx
7GkyTv092JAJnekTjssb3ULUJZ2P0baP3gK8s/F/dWj8UIXWtwAS1X7Y4kXoc00qwC99itnwmlb+
LXcWPHnQxGBbMcTuUKUt7MAFoLgaVbJr3WygL4XHY9+dU6rapOHhcaHkTvck5Qr2+kOz68w7aYe8
VR6u3N61H1rh5cVjiAKRtYhNqLr6Y+HANkE/n3GoMbwW3pMLsVTXqxxnDE56gP6o1O0woX1o2aEJ
Kkzr9gEk0rzh0X7G292rIB1IfSDga8/kxcWdjVad1HUNVyuBK6TPPSFpiwG/0uPB9exuxkoHSCnu
14daLZCap7L3sqZqvwsPdy/CiYQD24P+F33LKcKEsvDDui45CMsOce5m0d0ygXOizhneYTmEJ9i/
J7BVPnQEtX1QIaCD6nbAEmKYbOJ55FA54Q3UxPE0rzEpBgRqmuYLr/lJluo4ut8lHTPdhPsS1kva
0Kc+7FLkiKRNqWHDuvWwblpDVN3qelr4HdfzGyxETALU92Vm7q2AGDj2qLwdZizLwn7PsWVO3cl2
mRoh8Q7DLqYFrIhG990wJ65MA4qhuOsmFObS36mAnO1mq2T0ACOjth9gfdfV09cYYFdE02pYsaqi
a2KrAk0sEoGRmRtDpG8xPqDNx9MTNr9qApvjvgCt/IO6PC7ptRYGdgVXtnrrwl+VeQmKEIg2cgTY
pa9Zotfytm8fhdvghlm8arjkmxuHYCm4uEbS43u7waMM1ksqevVg9F516hzhnAdhEl/IHNfOvxTl
ZwCnOR04J+yNcYoDl8QxwsrrYX32aCa34sExQT7zHecDinyAssLaZFV3Yr3ybPFQt82nLcQudAe0
3/MVUV2YdER/FM4QU5xqjYSZr3rcGF4v9onuMGFAjcNiuiE6wGd0duH6EmJnrPQHdXgi5JgpY+Fi
3ydqYsemA7w1q8sK5y+0qQCAxAr09kVvDB2ch99Ww8mBps0CgXx0V/CboobO+Ie7X/vZvLbXGCrI
cAuD0t3KZKzdLYkmjC82Ye65UxiVyi6jgZv0GmLiGYyQYzgbpATwXwa+RGMRno2c4w3timI0x2Gc
VFiNFq1NmgnbhvESVM/wXNi3YZNBvp3PPf5KVVw6zx69RcSO/+pv43ODQzz4xzEO7iP+3tACo/ut
J9zTIMa95OQn0DkOxWWdEa2q37f6gVq4gXGZuljgr4E8lS48pco28YE3C1nFUkwJjtx7FJh8DNmu
4BS5P/jovb2KRIQ5C43pjC3HWJ56SBkWiN+AvxyCbd61M7CtGvfOYk4xGaCBlIfzuW1fAtwIKDlq
C8W5xl4fvJfmZhPIeK9xDwOV8O15ETIm7XeH5b8dygSeX+kib1cgI1j0xWbSO9q8guuPg//ONN+0
PW7uY4jEjdllyahhitEf2tG/6BBW+j0WZdF3gAvMo1uBpgY2qbHn3/so2MHPuLBFeOyj3UrEadMO
mrgXaKbSpp/zcZ0zUCyzZv0Asr9bp/mMf84WHSRkBR490LOtZLwJD62SxdbKdNmwApThLwyCeCw0
sJXAomBLXU9cjRRtklc8mCDcWcCRHpTDPoo3RTfdBde2fHLZt8QP3Aux3nZfAhcWAkt3mAExR4B2
kKaWyY6nNWSH2GfhTmDLA1Eh37VEZVOLwNNGZYMO0hFFph7e6OgmY/fkor6OwXKcQpGN5KnB4R8Z
FAVvr4Y21uBa1BLowhj9mk2xX+jyCkge/hewp8c4HdDhRE34xhScdxW5g38UxjmIMbFzqpEuifqx
9W+RxYDYVYik93D64nQrgRk3AitH0aF4lYdZy/dWmTGWFULfw96NJYNBnvWOAgsLJNDlW2hOrm1O
HtYSfjljH6fjCAshr172ja1TDwsIE0YHyHhzWBqQZHTaV/AoQTKyhZf1CzBwEX6MIaYR8bJNPcg1
Zd4LrdLQQXqDdB51Da0N0ofqgO9DmWi/SUsFvr0NMlYidXgeX8MQSxb8BTFtp6ZVO9qrCw3sc9uq
fAIncNRRjE0zHqMGm1W/3oktfOe0TQN/zBDVUcaru6VUw86unq77Dvp/sdzDNOMDw6+zK8dwB5w4
kVFz8aUa8dbMVQYXki/aNw9SruAbhJmuAWfB5YcL5wxAMJ/mZeeuUQZrvkPZ6wOTYxKq6gGmIDdV
yC5T3X0EY/m1RtE9hyt4LdrdT5dWjz0KIN3Nc73bujDbFpZquEzAgm+8wxhyE4bBba3AAcPTpCqx
5OHkw2wAKKiy/TUOlXuKRqGD4TIcFpONenmIn4OZo9G9jVj/qOHVUXdgIbvAWyucyAvbcXc5ccnS
3vVxZLH7bgyeFrbmwzBiFzDsweJKrfFShKXJxFDv0Pw8hr7BCk4ksL5IfDhPCCJN3P48a71vE1O+
OOrbL7868D9Cx8cAuyawFBl5mLXABFaNObhRYA90TsJbCGnBpxjmy0Bg8Nvoxo/X6AcwWl9mR7+v
EdZW/fTKAiKyAPlKMffL8WjaAltgz8fZxM4w5xAZljopX1DrfD3lFDZbMJKEO7GDLwIazHLdkAme
MdR9kg7sO3Tk/WwLMQKjRil17wYFGA54l468899AONHXToMH2ukAyuJ4GkFTgU+HkTFS3E8+g4mK
9bszK+FO5ds+UxL0CVbgdBc/D3ipo6/IpVhmtD7HswtSRKm4n49F+QEOwlFjELa4B+kiTG6MM10t
cFeJqJsXYVslzEfkg+l6mziuh7V3Pd1MI3xCeHXvkQEPPYyN0OEC2R5EpdMF5XZXRB5QLShHoM4H
3YYWcP+nrbr2acRelsXucTUflxmdH8VOzED5l7WsSeAsB2JPgf4EC/0RGR30YIee7x1fP2Kx5cdw
YgSdqwF/A07kuBxezDybCI+dBuXNmJQ3gII41LFf5ufNBt8eoCKUmtQHcXZV+tW4W26cesckrHoY
tnqdewoZroUKcoP0KCKDK1c6B7EJnkyUfo6uebEWQP9E8nChOweeVGicxgOBRhZmq+RqnLsnT6E/
mKrlwHpqca8tUoPAjQiLAGuVEUNVlYoFABIiZz6GIbxuFvkggwlNKKyWe5HzmmLj5WeuCXA0AgGP
guJuXiwByjsjDYUeephzBhpQWz1gs9BsQGnU0q+JU/jjbiCyBxHD8S4rBQZJPVCQVBBiuHQoYm58
F2Nf+62gzMeN8pCY5RRBXrUcETXYPhbD+MhFuIO5aYBdubhZgqDOVEsvMN08euOyL+eyxrEr90Oz
JWZcb8sRFi8z9pJYvaY4SJIqRPoC449UsNs5Em9LMQePPu9jrLSC3QA7H8P/j7Pz2I0cadr1FRGg
N9tieStTMq0N0a2W6G3SZPLqz1P/6oMwagFnO+ipEotkZMTrwnWWYFGStpjKRKLL2WuJPB1g3JBi
68Wyb1qs7h0YML3c2MciVLYbTnr5QEzdapYTPwDekM52ALDBR0x2IqOEMmPk/R0W5Ywwq8x2fvnx
vM40F+JnOJcy7ZeWNoVuP2ww4s9wvVG7LAvzXtV0Ya6jfnET08VYF97fVvMPpurRIoDvxzatp1hF
JeeDsJsP5ohlP2BSJ+1FBfUurthIUDVnl2ifRPnJyR1dAhD8R1lbf2bTPLMaacPVL4vWePbr8hT7
yUAJVPpdNk750vMHqC+SP1d1Iw5OwdoyJ3nNjOTSutFbTjPVS/3JLEkrEjT6sfU37ecTryAdU6rQ
15HkVY4TCa/9wlfTLzuCLdUz9rA2/tGKu7OLfMWlkxwAwbv+dmyhWa668Y6knIujCzp9VgVJDkxP
HFrH3btduXD8HpDbWWpmeTK8bjm3wzZPisPQNSc/Nbd91e2Nzl7OCUSK5veP+VxfBfvG6S3f9Gkm
cEQySQQqe6kmssql9tqUzl028SxUdrD1uM4oIKlHWi9zEG2iuXrJjXjdzp9Q9eussTaN1Wx8BAiU
rJ3hEDWppqOZqXAK0oquhdHQVZtOHx/nlHTosTsgvf1l6tMJoGbjzXrCuFARrpbQG9XzbgzQSiv9
YYz1e0Jsj1XcX9Hu2QtTk5eeUcKD+cpj7cNLSCka4h6HkDpHXbYrckx0ys4Wsxe9VLq6lh7zUdBb
R781HusMzjkPTAZeQip11z5NnvaYZnYQttpE+49BMmj6i2lMV5R+59jID/oQ7QxD34m2u5+Gfp8g
U1q43fQx5DmgTukPzHj5VSVej6USZDCh+vWRf8NNhl96qSH/zupPzP9NqM3aXgk04Zn1ObGDawE3
+4xaYeNZ+VsTuX7ottXRMKxVlPQngzzGlTWKv+ZkXwNqEKfenMPF5te6GSAFJ2vcBURjTBVbOrvZ
Ck2n3E/KT5GNTL9owkPDdCkkfXUmdOLQd85JlS3ijBoti5ZNz+mo1vnoH6K5fUhByvThaLgKMgcm
amg3onoOxl/w9YbVLTz/5Ca0L3F0GD1S57qcDOSStzfaTSl9WePtPM1fBZnaJ1m1zVivEBdVsWhS
jf9ASNkUr8zSDCcaDNXMYQuGoRnn2/Gbl0wC4qTP9qHAQXjTf0hUSOYwP/XmgFG5Ppq+/6Db7r5L
AuQ0XehnwPwZz6bNA9Y73ECPuSDyIZzLsnpopLtBnwUf3a0w1B5krL2qIllrBU1W4x70oD8R+XQ1
9OneLd1x4Xv933ZKXyW50owTfejPYhXPfb4U1YCoyqXm1ogBOls7ajEi14kuar6RuRFKFTPBxFmb
DkqjnrNRz5+APxkWiDpZmmZ8UTnnhG4925V490vnSA7OeoT3DEUyxUunsVC5Y2h1mbWbhHPXkkcJ
rQTq6i/SAWYDnPUy9OOyNqHpaVND14tWsdOsRZqeNBYub1Jw3MacntirvvVEX4eG1byWY3cfxaTM
++M+sLrfheu+425yNsOtrfGhS5oZwia1JcXese7iqDIXdnw7D0ckhmMxX3RbY8oHCTjMTf8UuNpZ
eIB3ZneSEYRWYbWvlcGGsToVe8cfty7B3/7svkc3Gq1x9CxMPHkXD/MYthMSx0gz11hBbm2Y7QOe
W2ppCDJE7Mj7E8T21ZIYL2fug1gYYmAIZYVjD3DQeRBIVbrJ6Ih15o9xjm+k8/QbVD6F/AxCWzNO
BkuSFGelTPdxLl2g3yLdNPT+W88xLvC8v625AQ5I9KWdFvu0h1tPyh59dONv8iRf6+kTnqAwauW6
y9R9IG6KmU455IS3GxnPT5ZeI25MZh56+QwbdGganlwVHEflgsYzkOZ6/Dj6Yq95bE80daZlA6Ar
9eM/ZcxQUY3jYRTRarYk99+VrwkJYHFKh2AVTKvsGV3mIL0kgPIOWnjbTQ6vVCcFcGZ7el76H+x2
2bcoMOmPA+R+fKM1HNvUoIfuag94q38BsF9ZiYF6WBSADKR9a/1L4xP7HQUExmlVe2cUNsNTFGx0
u/dC36tWul6uXb1pwiyhlFhyqayMUTHXnrX4FtpVixV2pgBspzTKd9Eml3wGbvVi96E2gk3ietdY
NBs6HrSLw0nr+o3p5OlSFQ1zOw9bYY7bTpVnoU1PxmBc5jG6D0aDNcMpp4Z8clq1tZLgTjG+wQie
iwgE0ffIZreqVefE58LoljrDgyBIpXU6fAOksCFZNQQiOyIBNWPY6MihgCtei7xbOnN+O61WU5nv
paavp966c322IsTuOsrKXTMQ94/NxOnrloESSS8v+Z8iSva2PTyIekKU7nfYjf0LgN7BHFGV+7kB
ky141+2WnYHRhIq5OxNFVy29xvuLc/PUNZzCTd7msPjqY3aLXZlk2hrc8mlqIzRkifvK0s1DBO7s
RVkU6jdwMfCHOzux9NXgCYepEolSXemvxe2Ip57dJ404552VoXIekLkoBPiWCUGRj7WEF2RYKKv5
pW6ynQP1otcES6iq3kyk2S/MgR3Ooj/bdk2iHPSW2Wy0uHxPLe017fj/bzJ7NwV4z6nHWrRTgUcr
KRVP9ChXaRtc6gY8ljcpbE1hoL7Sj5NlfAx1Ss6dbVYAAuJvCnWUp+JUZOWf7Bbbrtf+WRutjXPD
NQYrvjpmel8kqRdGg12sRjfalE5z9M2C9Sjgz7QIS8rwsnKGS14Nu0p6x6FuXvyCW5PZRxGzl0O5
73apfUjI94HSCeoM38+rM1EEeuz6SZG9TXpyKin8KGquNoP4iu97z8f5yJi2ZQRbGsEtF99EADJs
JsfmIBdrjz9/VqTwIZ4PFAIR29sNVAdHoA3oE9RTQ4zSSD7fgnastNm5fnZniZSwRbWeMljiIYCf
iSBhBYJPmtx0uDjzvPOy+d6s1MZo3bW05jOBfoS6xuvY1ZeoXQHfe7DOOCkXs+/vMn9YsU98FXsF
os+hZTduvTLqho1d7r3uqgPJon/QmQDhplm+jMppA860DaLySBUFTM4McFyHLRaRms9Fnxwtt9ib
unicfLrGuRVh5QG6q9nH+pJG4QCWvUcgeUNwRmQ2rTxqUdZufEtDJX3ThnRJjboZ6bY/e2qRYBHQ
J3OdpCWWA+tt1Kxd6UNG9BiWezTI9G2rvEF03I9rVmI/Tynpdol2ciaX8FXkKKKMOdTaEkc1G86Z
OMxmkZaEh8oqlYT3129dPq3dYDwWKREzdpUD/PCvA+S1uS2gX/T+mij5eVMzNBqEj9O+ZXG+720n
lCI95crbjzGHldG/RnP3MKh0o1XGxssQDVbT2hHlWx95VMBxOCY4HSU6ouwmDVZyqcn5Wqp4w5Pu
oo2hxqCgRZ4BVDvti8GF/O8Oho+awXmaWTQgsqlfBm11sfI0AHQx9no17GO3OI8GqUKAM5OjYe2Q
i5SdLKERzGvh9eZiimJaIPO3AA1rTLVBFrma4LiWs416RqD2G9jYmFTFA5dbwsXxo7m6/7uEwMgD
7aLMfpvzYlXds9GVFzjDcenq8zOT+LqJcJqB7IqqenRLuUtUdJAOaGokd6N/442dE26Oc9MHR9HW
C3mbeQ1n1cnsZVbmNjDaQ5f6iD9QxrntKob/G9P8XIi/wgHUGggA46hpSwp0tyra6Ig7eFlp8Qaw
Yhl7cm0A6njZrYoZvOmJm6CKHCokiR5x0CUTsKet6oLwIIFEW1pWiI/wXLQjkwg6DwupqNLHPUAD
5z7Kg2QK/SJZ+m1HP9wy47XL1pq4JdcC+qn1i9DR+c+jz9GldriUlwGOn/E2E+GtSYP4Je0iZo1u
U+dvZZ7+CcrgImt/WMRDFHbQWa7lXAff++208YctMsjaOAzyZjW3Dckmxg4DFLmi5c4pULFqV7RV
f4ZCPxbOtLZS89iXUFpG8eRN4GQDLUvl1gc9np7alDOkNvOD1jcrnE5hRU2J5g/dL+9VyiKNSj0k
pYdpQF2LBkYm6q6zoVbofGCLiR+daJIKsp2bMd2VIydui9MqCLbxhHdNdrsxNq8RC2SBYVtLfcic
4DozYrLEyTuoYt0HhJFGecsVVO2i8FjE7RQXH0lmC4BclN5GpeM66+Wq0IxL1/EaED8Mhu6vzWL+
7AkkD7Wgr1aw5CgpkPbRJOAv5z4S4Viw9zquEAMJRIz9sLXy7qRBT0zMQjf6ujHHa1t5q7H1SMN7
j4qGJSbTNi2KV1GjiyUvMtT632wlBPXWOU1TbjS1xAw2WW8BmYiwA/hN4izsFB4wVMaU+0VpJksV
gLKMxa/Z8U7eoC2B7lZyUigWbxxn+s72EChxC6sD5H87dHd6Ym58hy3grbPL+cmJPGZ+RE0Lq5lA
y7aDf+xuiuOBvOO6ca7WjbFvyVgYNefQue5dY+n7NMk3XuufNO0DufnCo8OIev9P3BMJromDVbI1
BiuCA0bpV9iHxgk6rlhYdnOfGfIeAf3CrCjt/bsDH5TV/bxg1e1jX7APzZBPlnqcYj9deBMJPZGm
Dl7drdwofpuVOku/YGSjj+Ph9MZpYXQA/oqho3EXWQeUPHU0AzgKmmSdFcZS2jNmv3qtmckxaCQF
EKFSHgWrdNDAi4sd27b2BvED7TTdlS77IupoP5Rqk3Alk++CF7tQuo15iCwnXioOgs4pPVqvms+b
17q6ORXAZRc4i5CrBJc8I4zRy9r1lOAcrZzDAOQg6gE8XVRI7MUaIfzbXDUa99XZcqR7i0EjbQJR
dujEGZhmxg0iJnjOfmWB/obK0wVwK4Jo57pcnpP/qvxPMRhb0L5XjLy73jReEFAv0wAa2BjPQY2W
lgkfIcpz0opdMbaHIrXu2qAZcW1Vy9lL70UmWRqbEFuArKS3uqeUUw6cBkuV7O9g61ZJp+1jhZvP
Tlb98GJIBXedLIUmJgAH+1MYaulU9HtzsS+Qj5Insp8K80Uq73nOo8VkcTF6vvJ5Q2hZAYzgnO36
vhD+3g9IkMJVSTuOHgN5AHf+kOjZXdH1qyrnEJUA/wzp56ks17Zsd4kX78wYGtBrsyPqsrAspoe5
68E8yn1tYj8a251JI5ANRlgZ6alu6EDtIdq7hrbKhDmETTzAz8VQYviMpqrltzTcP11sXIMeNs0N
rrGV/FZJCaWTrjsaC88ykIF6a2+WOw0XoelpLJHG+ghz1M8GowAAKzzjwenMcdF71T0Bzwu3ltvM
7kJ7snBhCixlQLv+8FvkPnlkIImF5O3KqWrMgK2Thvp9xNbZWg58Ub1r+3rNxV0YH+EMird+Zi6Q
9kH4RLBEtX1sXXFveMOB+Y11XdFmJqPFttE15lBLVbnJAENTzQs9bbx4Evo4HfkCcsp9BE+mt08E
CfAJb2BiLsqUf+vY8C242KbiNENktf6MXAeJa2VN67bRV03QIFJpqjPv9r4t23Jl5smLskxsN+lW
rwSae+tBoblDCSQfOhtkMG601eBXBydR8JruGKqxvvh9Ul7QL+1ygmaS1t1obXOHsu+MneFTy8Tv
NrMrXh8F91m2x0zPz7bmOxsWAp0iN3+srPbTFPibnPIwmPYJaRRNU6LuOmXusQJ7PJ1sfbbSBy3q
dqo1EHk404GOYdm43kevmTUKuQqEmf6jRBizqGfxpOX+vlTDKwrBhK1YPmoblZ4LXYWjBokB4HhN
dcO4UcCvQG7rROm7bnZPpWJ1nWFw7DoR+mWmALOOf9ekj9hORsqejtIY75ANGCuQqTSY5YxB+xzR
4XiGLJb57HwMLWsSi+zPMFpPpkieTJwXC60VGHFQpaR9TvZ541XrasBjmyX1Xd7GF5QPclvaxqeV
q49G06/maKxTDMoljghtUm+iSO9mw1/PIH/cSVDvql7mCHYXueMhhcRVp01o3OyoPo0TFmiX2d/I
1/HUPlQFw3hdq+d4EmdELDrYV/Kc5NETTS+R8xRGZ0jwdoL5JwNanlru08bY9NJEyXobRXtv791a
YcN8HmaxBL+4ViAhJp1vk2OS1MxnFdnzYbwZaxsdBWk8PbR9j4nKulKf4kWCj/nWI1v6vHVyhAK6
CZJf6AirKCZa5B6t2Q+BXZfBQOi6UlZoCQUknoQxAi8dcqE0uhnyD1HS+EYo7HjMFfBvVawHrIss
QMs2zqCfkoj6HUTDZUzMw1zefAgJc0DjIjF2dTSSw4Mm5SpCa2M39JOzPyPUV6zRFvVddRtyFCmm
PB0qZNs8nAmbl+ZIXJPMCAVgz6rx0GCaYA2eQmnUTSUvhbFxNKdcZriUFq2SW6llBKwVF31sNujN
s3cjrt8h7Mh6N8t7zNWMPzFqErV1hbvNrMjbjbr9B6G6gHGC5hqbZo0S5MEzq7+9QoKoA1wQcL2w
eYnEbK6z2AmWLPNlm6yTUY1r3smao470SvgnO9Xuh/m3M0F6lgVH76Dlj11dPiaThi67f5q7YaVB
CY4x8ixnpGgh9ZhjbWWg12DozF+DCLLDHbK7IBthOFX3YvvW79ExWKmmtlhL743MDevJWmXuxKUE
D5gc3uU0nIqAAV+vp50zek8IFv5UPJMoc5Dbz82raVmHbqy3lU5dKALs33Z0qoWNiw3zvNd1z3nh
HocCVZefW6Qg5tofDwBN0P/wyqPvzc3kYTI5avyyPstkJlF5fFbNeGDjwVLlLm4w6/dsDasqJQ9f
Z2MAqSbmWsSgbH5Bheudc1sB32gBZE/jjce5AIaJu/saoWIskIU0VCNqyFmOICI3iRX5jNVSF4LO
sGw++ykdb1vgntM4/W2rHPfruKngLxeiA2EqpHWkjcD02wSHVgtQjQXja6v1/mJytWLh5+ke13G/
8Kp2hbb9yZ2si1kwvyCSEE21ifRoR/wgWbRB4kBm0PUa9sqFAnEgNMM8Hg594j+qxv1d6eVfz7bh
Ym0Wys3+zRxmk1OQ1ta9muVnVMhHy9eKO82Y8C9rN+kD9PMUm0jahbXScgg5z1Mec25XhPPc5RzO
pc58VKPMrw+y7q5K4p6hpi3yvgPBZGeF5qxrs3JD0SDtYkPCvmk4RO0O8FUoYgvmAqzIsi6Ziy+p
N3+zE2STKhvUCRXzUCO+KFlVig+uBeUZsHqjQsMtJNg/YEWv5U0NRDNB/2XIq3D0fe8CSPvdB1mD
jxCWyAOzfmOIG2ZPk4JxEXlhRom3vfbO8ttzk8XvddY8EdfA/gk0AGziw/uhYgLSAgud6VzUjzzz
eN6BVhu9hdWZrbdO2gRiAxLMGQRSlNe0qc1VT5FGFhrCliSxjjhxEwjim7bHU3/l2LH7os/+lD3e
Z1/gTrCb7m2sRpcSPf3hBHLYhaZbbCvLN77MEapO3bJPvAnALXgrUcEuHNM84FN+GpsWMpXf2VFA
+QNXx3aN19xFB9t4GN+i4E1IcZMNnw3PxKuSSQa45kJh3GcyOFpk7wWus8qS6Q64KsAEJD/TqH4u
0uhdCvGO10Eu42F6GIYx31oWYUIS8W87tAcr6UM54msi/8qpcZO7qffsRO5BYNSryue2VL9mU91h
FhFLuzEo4V7MjIgtsUl1CIoJnm48F4F9xByI2aHK1xqeybQywVxycSij4j1nJCtTv1nOEgUknN99
MxEi2FbDss+HCXlbtUksbO+CyknWRnYUfv+aT0QJJ3V5cIjMLH3tmDfO2sutY9ADEpoGVhnJu20O
ghfc6dsdIv9zTo8FJbGtohbXGpswtR6DlKT+sANmCho/zGoMhdNQ71F1M794H4xFJ5ZpYp4DRpjS
wwSwKFL0SnlwGOtqG1Q9clq11jMbSMiUMBcxtLF2yG7NXs7OxJg3LtCDhly97thwPJHATKWYoZ+m
Qn7WJSLdApFIYltzWFbY+6vs2fYyLXQrZOk3I3Ef1/g1s4aeM2a1Mh6J1TyxtZKRrc/dg+f5iCAD
hyIzTqHtJRshUL0UZvDQNeNSSibN8hZ2wO1/9LKSTPfeX0/wseie0pI9mjl0l7uHyiJNO00ex7Kq
Qhn7z5Mki96Uuyybll3dP8djsi6w6W2LIvXPtlEt8UdugBXDYqbPcyzT3VQ6ywjquTs6nXbw2cEQ
NC6WgsFZ2AliTYnEcxELjt1BB29XnBvucJl6be8P01uU8kfNHlqoQH8ke/AoVXrntd6fmdOeD3Bp
FJzfWdfufSd6mqRxti0iM0x6Hp+xXBZinUWI2wcoeLvVV2ZTPfQMTPPkPUIcIAqPrnA895lWgU6n
pyFqUVmW91naHEoHdkmvLk5Q3A15+Shv9FZd1Wsa1bNsVLQwEQFhsz3YPqTgeDuSRbQDM8N1oaZT
JsBaOh03qBWsjaK5i5OBnivZBhlCOcM07jAfX/VCxxNFoUfvvQksUC7iCyoMeaQ/6epgt8FRt/Mt
bjfcAhWRHAXcbhzRekw+AlElUrFw6XbcgF9f5t1nVJbHwe42so7lyjQQ4wW9Xy5qGL+wm7tdzBm/
Shu7WxspFaTJVmwdGqBW3Ulu9VkrYFS599QuyiyWLdJX/CxQO1hC3ORwiCrgiJs9wl5y/YZJJJgp
tIjpX376c3weCK4PbV+uLUc89lHN3rvYW5JouZ17Dad/g5KJthwpqPaqSfOjyzJiY0gHCKexvDPT
In+AfgacrOzNkCB69DuwHSY4e5G6QPGZzQMrKgN7d72JZbb3m/Kug/vRfZddtmhM2b3T98BCFasA
knrFHmWGIxQrth3cBmmyCAg4dmg3u3d35jBEQwUviARVJ9G1SOz7yNZfiph5zVHeKzqevekOa7vS
nwK/3DN0MH20JJy5N636IPWDMYDm5fpINJ1WfxTocmqRZzwNZK0AZQElDmvlj/XKnjhgLQlQrBX3
E1ysX9oN1N3M2pMW+1+cVq+j2embcsh+RTL+XWH9WnZuui9kctQn5xFr0p1tI0QuEOqnMvt0HHfh
YWgI7Ty+kH7rhlme3pdUY3vO7r2YWIy625tZcW1mWvyyBVaecZpVo7Nybl5KYzq2Ok4VU3RvGQp4
ayAhJ3ZRHFtaTJ+n9zx4tIepO72ZlS+XPkM06ToxY5TmkslyQ/NkOoaZl99zTv+qNfGazMjR426l
lTjR+vZjBO8yPBqVrEc7yseAxxpHQ1a33SiA3UKiGRYEnHRJgYBVAJXoKzqOR7tTiCOTlWUAMFpB
1yLOVu+FROldAwvIwjqNDH+j0Z2Uy/qTxsa7EBMXUDW4h7tI8qO3CH+RvvGXxi+ybiSHyuzu/Ihg
z9aFQ6lUculHNGOqMi96fzvXSkxHXRA/UxTvI6QvLmxZ6GsYKiu2ROoigYKKhjH0SLnFOJQghkWv
v7IJp1rSshNXYev0leMTMvsHf7DP7MjY91OThVB1yHrnZ82bXzCHk2qKjazKMcYjT7cC1HxTee3R
5qyadgb/0X/nJmbnPturTrDQKz+OBSnKs/NXYlFubBdBEdkbIx63FO+WB92Y+wK7DJ0B7QGqYGE9
NXF2KY1qPQv1FlnjlX1Wf6RdvmccB0nQ/2Xg3QQjuAR5Sc7WQ7yqCwcbaH4d0nnfdcWqZiFv2yZb
MjV49PB8xskWxObmooQCRxfgKJClMYtOWWeyoBMkCFc+O+2dZNgMU4fIq57Yc+csFWuSuxyTfc46
t5WVWrf2FoUsrevKQCQ251gxGtyIiySXGcov73WWI7xeEL9ObX5kONhUTkSAZX1PkOWmFsG7zrSw
ML1sQ9uGAnfut11WPOoNAZqJC3djc9P8cr4ETSsXxkB6iFtmb+Dce1TRl87mAYHB3afEeatJ7gOI
64VrinNHpHMXByGd3tbHXjSQmj8nfbe1iBtdeLK+vQcvo8nCn8zZpDZOSsOVoeFIEk2qNxRFe9Hh
dZzHh0F3/UdCRu7qSf4uZHXqpveKvBTc/Z9ZGz/DDz7fMl76eXydRPfXbXR2PEIv6HRyiPQKdOg+
IVBUjUU7spnNLOvHEel+28qlZLD1nHKb14a+IO7xQBLBJUNwMsPp25jbcbChe+zUYRiHHFrPxIEu
rq5tLuLGPwu2hFst+7LJ1GI6Kt88z+Jwy355aVes/x3j9n+Bqf8V4vYlPtHs2wibvFmxpRS376d6
SpZamO/kc/QHSdEPeXfGLc/wv77lS0JzMFte4KTsthjX9Rkb0Cbetbtq/3MK/3+nQOrBlyBFabYJ
xA+JemNiLxI6eGLoFkn68cOvdIu0+4+/379lB/5P/qvjsi6nmvpsm+obc++sU7S1aKlWvFzmOg7z
ZbVBzvjvL/smStG/Zff+z3dpkFhGKUW5TefsA3gLBkB1P+TmfvMz+V/iFMscCjZRRPYV4lq0m6GA
yICc/fcf/t2H31II/+cP973a7iqHe2CNdCQeKR3kBckfPvy7R8i/fev/fDrZlUrTemIa41uITaPE
curzqwhSErgGsheYgNPmKa/qQ1IHP+Qnmt9d0pcAxcAeK132t5U88bTJRb2qAo/lo1hB1O1wH2vc
1XOW3ktrYtkbx3GVBQfhmRvVw6y4jLSjC++shkMph/CGlONIxaVkL2LToWfh9HPqq1ZFTyP+oOW/
78O3P9WXYMaI3NB6NllyJ9fxg72K92I9Pnek+nu7H77hm2BJ/2vVMMu4GD2CJfV7te+O87L8v5ci
PvVERSEDWVgrfUvEww8LAY3v3okv9cMlLIONLE61la8w8/VntxMblJXqL4jmHBJpxepb69e/L+67
e/6llGiwQUzLfJdn3Jn6oXQf7Obl3x/9zWV83Wtd+0bgGTofPbNpkrP60MIv/fujjW9K1NfN1l2s
+7luMpP7TYj7FYPUunyS2BKGRbSIw+K+erKsH17Gb34i70sZabATkm3jVrhF+oWF7EYwIE00jD9c
y+0x+o9y632pJMjoq0bG/E6BTtZDTGJx2Z/rXhxHYuNwzBuP7ext0J5wRmLaKgLtLkdh+9PXf/dT
fik1icHa0XTmrU925dlazlv0CyyOMf5vC+/PZ9Z3Z6/3pbqYiBuw0aT1FkcOVs90U4+sa3OTZMsC
wxNyjqUgaMhonNM8SGSVvG5B8+ffv/E3EbTelxoxlUYfyYbvJncjt18GWgy2w41oH7zyhz2M3xQJ
73Z3/6diizwH0aGx2c4eE3o7rAxxZ7Q34U6w+fdFfBPd+3UntoktutGzgN9lBBgP+rPjkE6RCmuH
Inpr+K0MTTU/OF42/vSafffof6kORGM1pqabbGbx0MB3tXPUSGqVdorCc3YPicp2RIPee+N8cnX7
SXjEl84FiZ+VG4VJjrfSnn/Idv+/DQz/8Zp83YptyMzHl5nX2+fk2IBgp+FtGRp2ihW1EYvfGAKc
YWvHurSowuGH1+Ob2/p1RTZmNr9zdSfbGgj5tDyskstU3bNpKfz3Tf3myXS/FBfVxJoU+cwuBkFu
19ASuzW69/EUPWGROPjSlD+dk7cH8b9+vy9lxp6HnO7HhSLcxFs2xnwoFFuhvr4tQZn+tD8llH9T
9d0v5WRWfuB4Lj/YhDE4mzedmFb//qn+b1fIf13Blwri57ac25QrMDdExN2WQvWLYT0vkqWJyZxL
ITByCX/p1qtxrbbOTwfAd/foS/WQgy2Uq3oKtD9vEgekwD1X1V0qIkbQtx8u7rvb86V+aIOj9VHG
aGJdWn2nP+f7YNUay/Ez/Wsfy8fg+u/v+e55/tJbsJ3GG3Udn4Cu6lPlR1sm+I2BWGSa0rt/f8V3
ld79UjUiL4qazGxv80+8xcr/6MCz7fqVseo22QfKo/+/7/m6+Tarc5aNEyq2dd+YU7tduQL5fPHw
fVytFRHUP1zPN7f/65JbNPxZqhEvvA36jUoeiTk+DJgGKlqPNPN/qAPGd9/ypRBMph6QwDdUW/dp
2o/L7I7I4Yt8ue0RrT6Ts1qSSiQXpC/9cFXfvKfOl3JAsDjkc4IGW9n60misTxvg9Ic7891nf6kB
BeJQFvawed1wHipaWC/9++9b/s3T69y+8H8OWdvtda2ybvN7auICeTZEuULTYyY/7Rb+5sBzvrzq
6UBvpyRTXYvqjGCP/8fZeey2kbQL9Ika6By2zJlKVNoULMnqWJ3z099Dr/zzmiIwmwE8ixY7VPrC
Oflzry9+/u3XHsrFAB+p3SM/oCIlHCCAaLS26SQDfr72tSODdTGsiTPmrpPUaE6n6nR4Pq+KNHRv
3SNAFWRgye9bTh3tfMV/TMLWxeBO3J4sV0Jwg9hnsGT8UaUKUrYnDt4W8KBk88q+hAR7ch+M/Rsk
21tf1bWbvFTGxq2epmNqJqv6lczDczA921bzefKsLs5CR5o+Zz8/zitfwaU0VjOIKQctI75Nyq9c
Tzlk5xrFCsWNE96161+MdT8pRpPVGG126uxSw3sczXxThxwvfv79Vz4182JsF2HQyIyC4pWtzH2K
OSxYGj9f+coAvFTEuoGQ/VAzAFNJl0z82dUF6MS1kZ1+vv61tcO8GOG5rZulW/Mhm0tjUU27k0/v
S7gr1u6W3oHoxm1ce0AXw5yeR7vIC1Yo3/+W1ooan59/vnEeBf8YHZf6V7sERg3C4vzz5UGZqPt0
DXslAFuFdS446mvngUa5tbnI597yLG6KtnKRL7U39wMK5rL48Nb/TRermhdTgqfGuesaKR9x8KAG
m9S8ETG4slCZFxOACDqP+mcOOoOzJXhduC95/DRG+0Jrbwy/K2/nUhgLjpTMY8ZfaLxHoD+K3Pz8
dq5d9yLWmHWVEGnKy2lhzFvqyqOe6OcrXzmaXdpffQtGW2ly5STayeBJU57GbpeN36myq5ylor/8
/Geu3cDFuNZKTRfR+QakTi30F0Tu/3bd8zz117KqjlXpQgvk54+LIT35wY1PxdD/PRwuNa59hOGR
TuxkVdX5S5Hl90gvqIlpIQH5glSPnzeLQskO3eg99LG6zEu6KsKg2wxOTB2TEM9koaI5yA/woDrJ
K2LpcEqpe6J2QZScOqtg39NotZGUJTmtC+GjuFc8d+9p4uQqkAxEKj9oZTmx4M5/flralenbuJg9
rN4dSL+j/+mL/LEx8+daSz7dcwF6rlF8rGd7RzhfTkVS02jfPGk+6Z7hzSrqtJNzGz9ssOcbP+Xa
Az7//7/eHHsVcAgmE5l7MjkUNUtlTn4vXOsLuVBm3tfPf0a/Mq0ZF3OJoB1MOucPhCZx8CMWbJAy
fdESyoKTtjyRFFq6BSWwRvOK7iVBf0Oba6k75GO1LYm2I+rS+9hXl7FJf5kiadZqEJ2B/P75B15Z
lv5Mx389hj4ofWoLqmRVAhNJwGEUEMwH/UR/3439+ZWhd+moTTOH9HDEkqoki5yrWn5z48rXtjWX
Wtq0D7JqzDVJAHuYy3lGJcMkeKkWHu4wSs+oPafZ9MZEde02LnYe7WCampAqydsMfLoq5u5Q/rfZ
Vb+YnMRgcy2L05hKjhPKF1zqn1/utd98MTsJ20wsL8K7R3/MQ6UEc/aVdz9f+spIvvTPUnzodp7B
W1WtbT58jYSSYVnNfr74ta2yfjFP2EZAfrgBPn8W0CezbBkuraW5gGq5KW5sOK49m4vxryXAtm3B
wIzpggzIMNt5vvz551+79MWYbwvX183zKpw08uB3w1Tq4f7nS1877P6ZZ/4aryEQw5qcSrRy32Nq
Lda0OU3SR7GGhWk+yR3AkDdwgBtnPd540df2lZf+WYl+IolTBhmUkiVMuKVN9wHxr2AVL1xnot9K
C54H0j82gJf+2N4JwrSpSBZoI1aV/mukDESaD27+BnvgxodlXzmD/Xmsfz0+wAphqzeM4paavPVo
u2Iu7exUD0zHWrvnHHaf28MJumQ4rxUAb15xbAeO9z6wKsjMMRNMZXQUkrmwogVQe1H/gugAOtWk
htglrFqks1SDJlZYLbkOuoXUflniv2qUhk4BeyX9juYDb54TcpVeuBr9fuer3dItm1XWKK++Ti+w
G8HWhFcIAlQhhdnK+DfNRM858NKpTQBX8FVBAJhpgUpjpE2lu2HurVjShdul8Fny9yBm9KSYPjJ7
nRtk7TOD5s/kfShvyUivpZK0i3kL3CWllzrZve6e7sBluggW+Xa466fF+s8aeiM/cGWq+bOZ+Oud
abXJB28o5Ozre6v50rKlTSrpxni69kGcx/BfF6fHCYonDXkreLyE3BbxHgWWMaXfkDiYsviPf+Vi
PlPomjZtPchWNF7qOv6ZwTEoGgPBbhNLHsxmbtlUyRV4nuq2eUQ+eOOD//Mu/jWqLqY5atdsOj3P
JbjLAVI8TRCzZObeaTCBly4l6Yvyl70op//V406Lzf8+UN0Pu6iiaxaA93NsfZT034pbCT/r/Kv/
dTcXJ6hWBxM3jF28qsfi0Ige6bGdYHtT2mBeVhQHhw69/SDJap9mHK+ZAkCZ0raSLjM329Re+hZl
1iazKGaKpQomPImbSVlCCsK8B/xjfAuzDm2GvLNM66Oo6VD0c+PDMPt1PFJXnZ39rKZHS3MG6xsQ
bqgAtu+zz9jLt4KGSGcId2oWfylDOetFMyxGBzCcaSzNop+DIDnlEKdJC+3pSJ7bIIGawThZFThn
WdCALLT/WmWhXrz4JAtUSo+reKWYuG7ML4sOZNocf/6grwxJ9eIlN2jgbMd3YrCFq6C5U+lFcf5j
3ki9eMe0TyWJnpPE7NrEwdLT0Ftr/A71cX2et3/+/ca/b8C8jPM4SKAcpnQA+3ho4Ke6T3FlbQTY
+PusCUklWbl7D5kAYg4NgdrZ6C59CuBJJe6cBA1B160GmvFJoTfk7Zx9CGwe3FTONG/QNK9A09Do
Ni46td+Uto8OJLaCR4riF64RU7fW3IWd9WFAylgNtKhpdbZHjXXE7bq2QTf+fJv/3oiYlzGnxKkc
+nuwOocWxKwQt2V/Y4tzpXaETsX/HeYeerWhoRH3T6VWs5TLalGsQSXcrAW79oYupkw9t6Iy6UYS
bmiuu3vNeyEu+vNjuXJuMC9jTX2b0jtgGf5K7Ol63BZTyJCTeuLduxN9dp4Mb6X0rt3ExTgJHDGa
g0+ingJlZyU97yBpCVmkwXDrPVz7CxejRY1sXBfKn/2g6UyDJ2Cuk2ghpxrNP8TKKUUop/7sVmTs
2mu/DDBJ18oUp6K6qpTqtqiyfTLQsVDQUOVoFYl7BWrG2NMY5B4x8r38/L7+HSMyjYvokxIZjU15
FUFZoOJ5hm6Pmsgqv7eic4dNtaDlm7avGx/Hnyjf/19jzMuIVKa4ahsPir8qu55armEvqNx1aw0+
H5KQLncXmVQxZcVPnZt9xxa18oh4MN1Yd4PmvtMziI0z2FrCf6P56ajoGEsTCsdpjtzogP4do5oC
dQOBXRoHxQxfs7pYOfmZPUW5Z69BMujdZdCQiacFADjZfa7IwxBW303er9ykWGVeOKOveEmz9OHn
J/znYPWvm77YyqUDgAAVQNUqL4x7o3doLLa0Kb3rD6lNf1VU0KnWlt0CccdjnVLFmFJaKiP70I9U
u+VgImaa2wrgZvl3F6p7tXVXXQmhx9D1jzYT1C3HUN9iGIg//+Ir3/2fif2vfZupcpRtHBkAQirW
PT0DarG3lPV/u/jF5CaCtqJ3jXkz7jER+JvG/a3LW+nq88j816O+mNgg/Me5MVB3YlDUMwkjm7Ut
WDlqsI67WJ9oOCSwTBr7rgFbJ5sbt3Ql9Gb+CTT+9cCitrdcQMwJ8fXsEA4z2tiCWb2qZkjn1uUG
rky5CRe38kBXzgbmZdxLGYvB1WMrXIXsM5c6+sVp/0F7+31ND8Cb2FL2d2uLe2WVuwxhhYUzihQ7
+sr/1cAemxdLZdpOq53Akcfsd3s2v1JIY16GsoI2jkIBKvSPrF59zheinqWP3hTE1sRcwOibxTOF
PtNJehLznz/FKzd3GeIyNcvxFMmf7Kul6h4z/dfP1z0P7H98hfr5FP7X56BFjQEd43xdO15HloVe
rDjojbno2+rGT7+2WFzGtfpGjHXvEzkQ+pNfLmlwrcuNbcAnhArXrRw8qEF9+vl+rswHfypz/7qf
MKqNRCpWvKJn5CMfo6MHE38U3o2P7NrjOr+evy4vAyEqz24Ix9vVpkOXy5I3D7zwixa+7/92Bxfz
ghzCwRAwplcKzXs5bPBchZ6maTcmgCuLqH5xHuhsm2JVP1aWld1ubNQvcKBlI8Ey4AI7NKD4Sujz
P9/KtY/2YtvjgDJzdTdSlnaA/ScUO9iPNwJg117ExX5HjK5PMCVV0KR/tQOF1AGUwQBJ3NPPP/3K
9S+jXXrRlyZRXmU56u1H5bhfQxqs+jz9NBXjxp+4ElEzLyNdSQ7MOVF0n6kYNS6egBXF6ZvkgQ5T
6pNvNlOcn/Y/hvhlrEsTiWZ3Nn8m3bW781/J5/UzoIXJ7YaNKx/VZQTIZbANuiLxXEuxdF1r3+s0
49eGRnO7tw5S9z6mc9DR6Q39+fVcfXbn8f/XQMxLLh54hXJma78rFuYo+CRnyx9UaxRBMf1/pki+
wgyqGRAK20lhDSX/bdL8c574648TZnBbFaTnSo03lfqqFR/SmNFdeGPYnOfef72wixlAs/BOpaAG
V1mBGkFNcmxIGl3MCVIxt6G4d7iRcLgyWf55uH/dB2QT32SyIWQHh0wF8NdTeIuL5sY7Ov/ef93H
xfD3aZ/X1dBXlu1C/W4O5+MVQTVoGtSXxxSb3PrCr319F3NBqMpOlH0Trgow4hPdU+ZtGX/6VvHZ
1lRWxAAeV3Vd3ig9ufJ21POv+OuhYcPGOVaCWzYz5d0OvLs8LT6QYIhJppfFxEz+Y6+VqV6cd1rQ
HTJI8oCCxnFx3s+IJya5KWUO03x5a9t0ZY5WLzYAcebgjFUSf6V19ADky0B//G+vXz1PrX89qCiO
eCs+r7+bovm9k/fBjEj4op/7U/sFAOaN0XLtBi5mAnqdpVQ9bqAJiMz1j0KmN658LT6gnv/kX3dQ
ijDyvI5LW0fQOGsa0ejDFdN83s6tafo+/g4fnVuLwbXP6mLQ96nimXlvhNSf6fFGHj4WwAMW+pd8
7afOpvjyNpR+Lm+8mmvPTP/fG6uHyq4BwnC2nSX6pN/FGzBbSHB25qO6SM+Vn2+wtn7+Y5bnXVmB
LsOEVeQa0DmDaBWHkA6cyHoOwBhOKgwcqZOtBrzjVgNYrTMfNNGceal4rJSkQyJoli+OYh9TR9tF
ebPylACrDXgWZDDdLzv0DqXUlW1qqu95TkNoonmPihIjgtJxiPTN7zTP56Rk3u0k2zq5+VhV+m70
g3qigdSY2mXy6kcQ2HyUCHlRoTJNfLqO+YzaTB3OVN5VkVkPrfaSZQA9ylDZ+h1BQKoQnoKiXpPf
2xtVAU8cg4PnnfnqsF9otL4vympVx8a2MevPLNWtmYN/sXSgLjRaDo4KFnNk+BwRVF1bDSh3a6dd
Ji6EVSh3Thx9qCOM5AERi6cH2kILDnFME6xldUf4GdRu21E+y1TERFZynxvFHVmEtywW61gE+8bH
NqmYd2pWbDCnL+WoH12B0Cgch7emB6pBWf4IFseEAI6pzkAHNyV8shncZquHKnyTrHgv1W5Ti+Gt
KKMTXFRoDfKusVpj6/lKM1X19lfcx78SP49paFCfQLbu0oFmrmaAU6H6lC0qQINUs6AlWk8b0lGk
KkOd6qFQ12ittb3JqDfbMyK5o5EVXIq7Twyanam8gsYW6Q4Aa/Nd63F8xHb0nrv+Ukr0geyKd0Xc
fQv6lTzVWGr5gM6Q5vlm/KLZH9yLdvSVFn4U3bTwuJ79xtnkCYizxPXfJCo/o2yxACvpZ4yCe6aO
boInTjmQB3iUWQDVL2iBXkXtwXfB2zbKCU3spm27F1GMcH+z18E1fuuj/8ipE/O98mFLywPD5Ybz
sPLXECAe49R5EoX5YSGe8s50Mg2elmjTx7aA9Gmk2h6OsDtr6nghNRYpJcZcPyrbxo5eeqVZCztq
Z2aliKXu6XIKf2U+wh5tW7Hsy24WCnWG/Qb+p1Rws/Plgac8ATrc9nr6zflhD97ovW+hH8V2d4fx
BnB9SQ5QgEAEKMHIb7R1XbUPiA1U7CP5Z4qJFahV+WaAkLawS0FCv+tG4mxOd9c3wyStaz5YBRJh
jB0yyQCj1kY7azpQBU7/kUDcU7LoIM5gKhhlqGJd+SyAJ/O9exvAapuxT79DzXmJrNyYFn76Xg10
3bvZCO7Pij6E3WNds3DGS5r0Gt8CARdvqfG8N5p2Pir2thUxG9c83gvdeRq9rJ7EtGe3iG8kYdVF
jwerphm8cQlohGU3UdW2wJLVf3ZGs0La+wa39VMbsHKMZHIXdSRNuAf2J/3n06Ytjekg5YMHhSqs
zK+0BMGeWJ/4JH55dn3MIUvCW7I7EKIDXfoIQYckeobucPI98a6l9Hfndr4ktfxu1uMz1LS1iYsV
xIIJXYqskoK2LrcBh+hSgUcBC1wOuFFwIjbdErg4fTjF2XEN0xZJQvvklS3KVzggkNDxOA8uCIV8
XWj5E6h+piG+NbPtdlGXbfTEWFEcDfKmT42ZFVVAycU3jvedk9e7psMwZoKwFqUyp+09maKUWhVD
euz0cNm1DU0fLHbzBPOgbOUDWGPSF20fbS1fP9gNxpm4hqyilb+g34uF5WvU3romoC6quCokfWfq
eykxS7VkynAzYSYQeOY0o9nHqvKea+gBWgtQXA46LdbLVyjDr6pGEs+rrWguU/ppKoFb0H0xNWyM
0XgwNOMAY3HZU56BdBnHeOK/BUm5j7oAoXCSPIRm+Y3uaznW2k5V7btR5ndxF5xkw9NRS+MeXDQA
VF/OrGSct250ssd2VXv5Ugdp6uvodSvjdRQ507yizEWY7PL6DM+Bkge9YJwA693yE1gT4BYSqmUu
UyjlArke7oey+eUP5WNXRM+qUKeRnWDrsWky6KPyGTMF7l8PyKEoNGc6ROo+in0DZEz8yqlvQakX
g34sVxKyiR8k+9QDBxqOr6mLFGfUDjQYwO0Xn03hYHPpN2ZowBOuLf5OsI3K8KQF7UF06SYxsmUZ
qMTBIfaT0HigqaOasq+jMKTs5nlZkAcoihpsqzX3U7geWeGwyIarCAQGGcdom/WIk1wd+6lS72PF
2vRFdLDTCgy0Pasj74taQ7QLek0psU2SLD9/pC3SnLixH1obML9sjQ/4e3dlZYHRUAzggi5+WG9w
Hmj+mjtZvaMz2pnUsCUDPAONbd7DXVyNMrYmmSGQvKf5nPt7jEvXWJPEAqEOTmRwSFgagJMmpYof
Su2B9GhDq84chVWRda5O7Ce4M6+5hJ0RiUPpWeiZTXNFJTGc13gJnR52VBMAQ+zatZbqq6StN6aj
7uPz0xdilbYOQH3vTFn/zuvgUAyYknQPw0KW+LOuheeNkReQIDBM+0M4kCjtip2ABHAT9MWLFmhk
jWSyzFTjINuhmmSVpUDN7eJp3rSnUrWf7YrBHZlxg5Tzk5bhqazagxrhg1L0qd6Ld8U2tqM9fDt+
8Wjm7rOsYtYhh/is8CA626QVqHMDAti9qG7VQ4PK9qVZzlhQp85oTgcfl8XYmwhZxQytyJcn+x4C
W7NR9BIMkNoDm0Bj0ZwXm6FVHD5Ofw6vaKWjrdMgg65Gxptqp/elBVu6DGvmlWATYu4NqiaCpKI/
1A400Vqo3tZhVZyEKCTx0fI8yrj9zGpK2suyHfnIonsjARE3dAESV3Nvi74h+ywOCaxeX4i7BKhv
rkNr76zfEWWtZ1ty7dpTMFPMyillZLLw7u023KuR9U7J6iFGQpnKfK0OmEFKtMMdRqmsHPkQRdSt
3TQFfzkaizS1loPK1fRm346MiDpBwmw11jhrDLmNCRxM9JK9R5MkL57enlrUJ8AAzmM0hNPvMYlX
NQrALhe/FID7yAl7c5IL+m4b6wPCD3aZ+M6zvG2W2+yDMnWXCtAfsScnqV7fAwF4It7yGTnus2dV
Ww+x2aQObZsfEW1Su/msw0hOWd+RV+W/1Mw6lFUupjK3sVI68zwc4UiPoExxem+qrltnVrn1m3Ru
Ac4pdPGaW9prVJrPTXXug1GdlW6UL7ZVsaXMUEkAXCdp+pZXgI106e16VVDvDO0NDwH+sjGcG5VY
hNn4nKfNgba1fZCn1gwi5jeVgu8GIomwrPamQgmRI1vsjGJ4aNkQoORUoep5+mfgNxNyF/NUtPnc
DcHc+RDc2sBlqfOLmeXqZ3aZewKFt4Hss3WMETacry16C/9Wp7mwNwtYbBWtc3AxnWJgJ9HIBYnx
A362FzUvt2Orvrq1/6nV+PBEche01nFEajBRlP6tVsnYuhhfXVFt/dHYVnjBwEQeMZBuc9W4DxXt
CWyrAVbJKqdDXr+rMQxyrys/4g5hUN1GM5HjBJngQ5+qgyrhbWcNns/22GZVN8EquXVJJLROjam3
AjvX+YKGyQRDZX5HkRqimsCqF2US73uthxnNNzP6pY4O3vidAnVQouIUyWQD6OlRb7pD21aPnsue
v9X9RaWLcqLoI3qAUH/uuvq19H1SqDBN+05bCsDYCiKbrKpgZqZvbmscrdLZq5VytJNqF/jOzs/1
vcAojNnzqLXZJrJBLtYyX4YY8aiRLrFPpfOsgCooY7gjfXNvddq74zFrSfEL7vFMWPEu0P3PQckC
wNzplyFDUHbUVcV9CwAoGeZlj9lCyZAtpF10B0TqWHe08sTg/S0zo3rZjfGclw+RbWxsSzwHOFBw
0OnJDFT7u64z3MYYDpVEUsNUhh7LU9jcifwuMuS4Nm06oBPqRxvq4JBQvWCuexpoKampyOL8N66V
PsUUZmcrf0wgklN1y/AGY0qhnXRqpH+m+dJlpLzPKFkz5SQzxtWnliIhUKMGzhOHRupHHB+6EZ4q
GSEJHDXvkHYUCjlF+VQa2n2bh7/Gtj64obu2ULm1dn/vsHk1GuzM4ZfuxAunTo+Dka9xC0yDxKJY
T6V5vCttyEDU++mRwJvL1sBpqz0p4g0W9YNjp4ckqKhKopk9rTIAc5X2Qo5lnEcy3KSy3DaUhk+M
0fxQzvptpt5fXucy8wJJM9JsTsvFNxCzhebSChNgH6phycWJW0+tNOBMlSM8yGpvDpX3AOI7nUi7
ZCY94/IUyhoyttd9AvW5VKJtLMEOdTEMVOwMcOChIvq1POTQs1p7QJyp7GVvHx1vk4Fi421Y976m
fSMuaKEDM+VCoQVMaq34Gg9Nof1utWgFbnidthJDnm/snbpamYEfT9tGoKuC2lsj9zIafqnSZA9h
mRMfNvJFVALlDs1h4qjexo6jr1i0b0VovCpNjWVJz8rJqNZHN7CmoQm5jSR0ABSuR5ael8gDE2/m
Jc4pj/pjxI8LU2PugvLBXs4SNCr9pyL9V8OLTuwtt42WPGtDfPKqfto53r6u9LWiSfwPldyRQH6O
sQRNiih8QEGBkJ3TaxgqD2qLPTIUT3EvF0nGt6I44s0c+6OGE0v05XMZySOK3OOAnibLyru20BYB
m7amqY5jhSsAZ31Uybuxd1IMll3OM4ifWjOz76xEaSdDU1O41itnkzwITd8o0MoE3oyH+B45+l0f
W98l0750i18lhBFAneanBTzTSjG3cJA56b36ORT+r8gWX6M0I9YOX0dwxjFtFMqvvMbuoZwFeLHW
fHcDiGU7bCRkdQQnJXUipuuuRMUGzI5inESjhmsuOQRUnxZg284BmrPXzRVTkZdPva+e2EHel1W5
AzPnb9WBCsauwy3G6YlZTQs3HBb2SNsa8OPiSQPgObhUsolRsicsh10u6doKg7VhIMmygFRQ4jAP
S/V33akYOHPthca7ez9LTlRPdUQH2oNrKZxF67mHIFeTxrQOCEw4YgDMPGxdGt2mgvK2mQFZddqD
3Zqmur13zjv2vAmefIbOBLEkj0snHpBjWDCseiXjfuZpCOY6SgHrDNpy7LX6JFRzQGy688YOb6Ei
qqwS96u29HURtPO6N0DkEiiojOqMclOXVp9hhtIyBE/5Ig+8rU6icZLgkB3VYtbn0TbHETutoaez
O+QoQ+BLevajmfYHrKmQcTs2U4m7B4bmoz5nZSg5zMKkf2pJy05aRZxyCkInfD9T9Ow0M7j2xjBB
BfFjfuPZ2rrWOTbkBJveY2seDPmOY+1nobJ+pZ58aHTtO7blZ+P0T72tHtSqecpK/163nHHCOW6n
ehVztfYUJfkicLR5BtINuUv9i4OxNsUUuy2Lco0DiSRha314iGyjxNsKheVcK8L3TqTMIYnx6Eb9
p6nqL7GdLsfGnDr2xHKciPEQPgkADZNGQrBVXQjcT57BiJ22rrKo+nqRJ8pXVzsFH5FrsOvMH3MV
B3gtjkHvGDPVBGRrp/ZDLLNZUjVwA7wd2MNDwz7Tgx64oFmWhUXK+9wSrNjg49L2Lm4oCoUecqc1
RjRN8uQLushSL50Xg7UxjMcvEX8CM3sIHSKKgxfd6VKAzqLZCrhl+4B4AlhiYKyGxr0vziJszslo
FmPrxeyTnauVjwgxHrzCJTlDOU43LoxBOatDoiNatG0TZs9W5y3Ks9crsNlqwOlPg23tWPd1o75U
Qn8rTG1ZJCOGSzKuicGzDfJxr/b+ih3KuzsOx8gtF27mrvwQjYDP3lck8wIi47Qq9J2jxOhdU9TL
4omAyd5Ja4ODq/9p2Oqv0Cg3rtZiwerdZ11hhu9b41TY6jxt0xdh9dpMi+snu0H6GUffOZjCSRq7
CwVutFunW58tMk7rcCVD7eAXXT6Vqv4e6pI5J1mkgOw1IcIJckMokgYqSCR6fsEZywuLhdVH3Er0
AnH23hkTF0tusrBNtDu5bb70ZfIrQzJrB2Kh9dUmM8a5SKpgorrR0VQpn+/9RdQSKyQMuK/ddI2a
+XfmyNdg8FeZFqxaJSAo5h8th3EdxVvdKzfyvMieT2i+f690YlPp7o5l46kQMPcp1DK87OC59tJr
mjWg5FMRUxfnWvHU1uyNU+rvVaNz3iK6onp4wIlTw8RCMIgvpqzHMyk5/6ylXOpx+Zz1+h1Sl3ne
KhOrS3Aej7ArlaNh2nchcN1UyDOFjWnQ98q95np37GU3fYrPwe20D9wCM0kATeUUKwJqImBO4tfC
K5/tB5eylcp/yLMWynL6QXHYcyG9VSYFoBF9RFFgn+LW3hBjfRviYuaY2bayOMVQcofZ42hFzZeq
Bq+pZuIWGzbmWS2qVISFQ4KVwVJExD9EtKqM5LwnS18a1hyma0ofKxfgb8Xc3UWLrmpfANyCYSQz
MQHHPLWUaO3jMZoIgcXV1pVV5emLll0fiYD7MWyePOySVM6yDfe5CcuC/0vkwuxOWdJOKPxSZ5S0
/lYGNvs9ipzUUohRGk9hlLhT4IWzQlBFndfKqSCzOyWcf5bPPYPW+JCC+JYYkmlTJLsqeC58scpg
drOHAiCbrxSVZjjX76kKVLc5ogAPl3bGumV6LnqrYkug+sSWeZLF7iwCIz0WwbxRnRnqiEUnjKeR
qFPaxt/sW2dxkm1sYi0j/5h2jZfOWDn3ulbDwvWPoPOX1pDjeTdBxAfWfZeJVStVpIsjey9ticDU
p73SP2QWnu0g5nsy72ohWVT6aRqzkendz871EH7JNy0O5x3Ce6ew5i6BKzbI5Row1950nXenMR8i
Q6Ht04EinM0Lu9vi2Jip9NWXiVdNXMNb9swHtGjSIZ12NEe37rvu41uC55IlcmnU+jJKqg89rPet
aieTjDwoh9J2nnc49TLnV46JSa2KNUgFCwmOPGQivastZ+d5BQk7g/o9L1uNaf+NW36ZKfqauovP
3KlXSo2rPKyWQrhI2yLzNS74FR1kcgRqKMExwGsN3qoofEq9+giV9mSxRRSDemxCe6ZrJJmkODl8
JF6WbvWALYQCcLcerbucaklfb3cImidmXR2IvhVEXtWNj1/eMFSDHXOKfxykt9a8Vunw3qdsQfRB
ZZeEKdcrNCCn1q5MFIKOBOL0qltCQ77D2fbpxieiHYtIyU6JZEGrz8xnhQncHzdNSTIiVBA6KQXJ
CIpjKi09pRbH4ZyOGWmGmwAiOgXVNOV4gDcVrJeRVPNp3odzK25XUnbzLLSWRT+2a5e9HhU9H1nK
/FZkbMdqfcRTgjiIz59ZxUwJiBJdUL2T64aPWf0lFQ6yOczmut5VZ5OL64eH3iqXet2dUbgct5nM
m7JB7ZpMFewBs9R1HlCFvQR29qGlxXeo68skhePTlPqLZ0QbUffTJkXckJwVCfG3ygSJr/ZucARV
P8kB4eNDaua7KAPzimiM7VDw0fDC5+iN1o4OpKV1AIAHXfhh5tba08plkBefYZOsm6riPzHHXpv+
FdPsD0GgrGPcubbUUWumS0zUTEsVQQNaohx/m4lqPqbnBrLvyk7CuZoU0cSz5KGM3VcUoUt4nfRQ
+cc47p+LxH7MGqL0UgWg6ZTuY2TW01bY1pQuLZbyoGBL4HyB6R9nNDm+2KaDXkTrZqYfG9xI3U5b
k24XDmu17W91KQ9276wrHyEKAcu3ou3QICr9etSSk1S0TWSVi05npteHl6RXjppK6MTxSCrGbtFM
6Ra4d4agBCOHvYhJfTtm5dEpqo/BN98tfKq+TZHw/3F0JsttI0sU/aKKAAooDFsCHEWJFDVrg5Bs
N+axMH/9O3ybjo5uhy2TQFXmzZv3FKkRlnML0X6eUiKB2dquIAGnoz5EZJpLJpyqdv9TSfLcN6qA
Dzi659FMHlJye7uIE8AsDkmUxaEvXbQJhbYyGiRBahc7mD/fysnqwrFtHqla9cav5QsBbQPghuiv
7gsGbUnLxIbsqKpgSqoEcv6d+yfBnZei/x5rHzRduurNpKrbkoo/WI6fYEg+OcnwWdLVcYi2t76e
jxqaUkYmFYlhKUqA87Ta63ZCGJsSTk+/AHotzqDj7TBpEt6NyNkVceZuVewemsm4yKE/8p48r+Zy
0RDupF7OQ9vVO0vPHmDBBiAJh+fiV+/CT380hWq7UJtnLMhl9qs9DX90NNyLYsBgHmkc2reJ9Kwk
yr57K8z8krk9JOPZCZZk/M+THTUpX2A5+/AbGDpuvXl8AOSDkqXj5xTmtWH1oJyK0CGQnvyjeNvU
fL5QNZ9V6oW1KX8hOtSyro4dYARhxXRy1rzjND4UZfaniWaed9UElsM3wvBtD8xM7l3kjbARFjsi
+OvEFFozY4FhgnuzrDk/UJU5xzbtj9aSXiwiusE4zQ9iwlBt1IxicU79xLlPJszwuzoru8wi+yva
qUYWSHZRC2glgupuG+SnOSupGHzDBgifmB+v1/N4KSa4fTAak1ht80nclnzZdRUoyrUJK5ZPOe5u
XhsHY8wZ0qzlKfbvdAhv/W+a2ztHbTc4+mqhiVjr/A+4ubNxQBOqxCZ/Kmf41Pd7L42/pR89riV/
daO0d5PBylTPM9hrn49LvnuJMT66ngVFZEC3b93oKckUZGLwncVSeSw9Le2+mqhozEmRtlzU59is
tnY/vK+eCuqUYDxNCZX6hXMaSaYC5/p3gv8YFAbKMCCMYuukXIJ2Q9b/TCA07cPkdP86grTnxNwv
xb0+rd8Gq77Vdg2kMe+BzJUz6x2yv8GcIXTF9VpIBdltueNttMVz5crV3tpl8lysJqZeS13q0TmK
ej039rIT/GYtubIbLZaLnDJObR8BzBmqt5xZfGdbD+rOtEqG+UwxcHU7UADlGN5xNIHJ5GsuKJyk
R2vKfsRBtrytGWynjnmiBWPN8oxQxPI4DvFVd+2HzEhXtsmq7hVx2FRKB9tvwKMNOBXELsrTdMt5
/i3n3D0SkbBxxrIIctc4Q/ImIqFbP7tk4dZ08RRMikjuyvvnzvpdJFkbOAqxfehHxnUyekxan1GB
iKqgXvJbvzYPTVwc6mo2A2uqCCwghXCzOoCAEyy70XpcE+wwEyEG0/g3q5d1C9P3IfJwkVU5mXvj
eeySUCE38cZ5+0xAeIiJYuvS77kQR3d2dnFu4zeaBdZfJwYpHb+ijF/7hWZgwfBKnQw82aQJQTR7
XVJi1WfPQEbV4ph5PpuZsfhT5mXYD+4RXMahzYatE5OAPXQHPXPJaJsNqvorZZ5b92gUju8/p0N7
8V2WRszkDbX0vxJ9LhjnnlTSyDW2beUBhlTjNWMIgGGju6ra/mxQFpZyPdSTG0pAPF6SC55R65b3
8k2aYx/ETGY21hTtO1PkJLnr9yWNTmiXP6MHOcpi5kSyfHnw4hEm8AQDxBj+lHWsw7yF4+aJcd+N
2uXOeJlEch3IeM9WZqxl++gIFTJHfchq3/6bWcvDqBnm2M3n2A//2XzrVs88P1/XS+yLp1WS5ajG
S2MDYPPqJ0M0zzOH2aL0AnNTXYplPYz+yBxtwYXi9M2j4d3cySPQntx7eMq72szcsxzXZ9WPD3iF
y33hL9m2AA3LlIOQ21YFwIqsYLDaD2vJ/raKxrSE0pCmxq7044dReZ8YUw4GeHJmS/28Weo5OaQW
jDEBeKP0ogWmLk9tl2Hg6BMYQdzXFB1WDd1LZW9mG+/WBcowXIxr6fb9AQPRRLgj1IMZR0+gS4Ai
6BVH6c3HaUVE97wmCacoSfbGAIDRNuV0Kj38zTOebToSTKKG+zBYxnO8lBAHZvdFg4CzYhsYjEMU
WhsBxkm2qh1OE47lRDH3RVrbJEIessT667T5o1V1pyQfApEaWwMDOxUA8O62h23HnKnsqROmuNya
1Jm5hAtqk96vIWD5dvKlALFNejjKjqJlHjO+m1ptrNJ4tpp4Zy/VbpTe90Jyixiqc+eiUuioOniG
eZ2rJTBxA9LrxYhpsuYHkAVyvPVbc0/aED38qMX4StlhLT8LZ5aGLMqdv4ls8Cidl53weX4XRLMF
KazTWA/M+iAY4PNv7yN7wB0pSr5gV8e5LNPALJsBdEH/0RtKh2tif+fz+gnmGBxdu57tgnz8dGFz
1vDUpVXT80pW0p7JEGcOUnAm5Oeo65uMRkilrg7ZgGM/crTcTWsO+M1XKh4LQ+uGgIetnOmZcR/9
mLG/XycSL4fpxP4LlTOUSmzjq6nNEP03jKTxZEPZslP7VovSxEvKie/b0S4feqodz/sqZf9Zc3Ui
CH6RHIuMl5+ddXpN3PmvvTpXz8XYEHfgGgz7Oum0Dhs7f+4r86JqFWBX5GBGixqhH0/ug+/NFyXH
73EFvIyrI26m12lar3NbMLiRC+B6MTuYJiOmkPWWwutRWZXBrrGgWGcbeTZNNN6EvalizANbdjdj
zk+xJXY1vttYlOe2ym6u8K4uY/1NT+sUlCX/phd1lclKL1/uCDq7rBC30L8AiU7THNYus/X0PogB
Gb4Eflcw46o7VJoUOpeVMUlIK++02nc3W+MdfZt8ADXpl2hsv6PGPaGJHuKsZm5Hy2C6D4qIxrA3
Cc5cMb14pb42k3NKffuSragbaTG8Ta31AHMuC+PRfYmdGSrdzB82QGQPJoOB/GA+inX4s4r8yAZT
ES73SYvTu98TwymPG3ZTk9IGkzNwl/Jge02xGa36mQ77WjQDDKN277rTZYAIjwOOt6R3wnvKX95F
zx5FoJjKXWIZGqJycyCx0DwaIEpFSiyIZx4qzyr+qcV8sjr+WnxY3Ke3umban/t343R+jjwqxkk0
u7l8j2FvulieY2f5dSB3BrnKmIKv5FoBVwGnW0n8ezbOw7r+HTyo6YOh1xcO1zjM71/pGKuDkwtu
9pniysJSGWYN163mdd7Od6yTshroSBYUxwbrRck/BrctWLSoQwSOZ9yO/2kGAIuHXaf0LSdQk/0V
5ePTVJFq5hXfkUHAk515R04/+jkDZFTZWDjdijqoljvpOTW3o2tEAcj0nywXLskxmAKWlO4Sp6Jy
1daPEEeXIfd3qqUDGot4a6TyJcmcM+Dtg0QZc+zIxFmjH7KqCGqh9jHzR4yXP/7QII6TQVvORgi0
ceM2sJOmOldhVs2MGz2sRQbmjXE7GfqgdPqfKhMKnogZaYkYaZXZo5nYj3YKQyxLtkKIZ0sSTy3z
M/RYKkL7Bb/fE2L3rjJIuwT2+OgWU4Vdxbtm0DgB53lfIFwQzhp65ii1wKUm68WL+bloDCYWQQ1N
IyOaDlpeTIzaFLTDEHKwdge1Tiguwg6Ueos0+kbaL0gVA4kckSCQAKuW65Z/qTCGbew0F8fFxa1r
sJn1RBiqO+abBOLXZrGbNij76GmojLdsBcKRujB6ncH+lWv7aq4kdlQOYSiEA+ymWG8tO2VE4AGq
Nz3mxjp+IJM4CuratmB8wThbVffc2saLnzVBa/gIcbaHZr5eRiaUmAQPWNwgwfRhuwgbN2K0dZr8
xBM4h628ZPdzOHIpDXHRhOY4WycD2tQ8jV+yJIQcv4NxB71a6d/SlIHVGQxBtGK0xQfZtLAfE/PU
5iZW2Y7rqpW7AWB2mdi/WV4SseWuJAUhksH0IwuaLAouteaOAyvJERxcqhsO8QU34JUdz/9I28fU
3zZ/AFCMB1/69wrOPXUJjz/PBt9aP5y63v9lG/g/buiDZkkP1jzGR1cxnqw80NzCfIG/eVa6fRQ6
bOkqYUjauLzmlLIBhCSFartyHkSZ+1M57sUeF0Rq6FVZ+aJJl+WAkYTXN36YZB185mY8Ljo5Z2Ag
e16Gx8iXbyW9JqRFFQDiiTc8s0GjrEuXdwciag+95weVSv6gpY8U5VgLy74+OkYTcrPjJa3szwyc
MtawGSWhAXvYALyzzfiofNPcuWPz7Yvu1ZmXP6WHxbeoYR5pOOS+T7QHPpA0/jTrmeDvO1McC+K+
9tW+d+ZHKELjxpfE3aTQjXUEZ1XVd9lxfOdSlts5Uzhzu6tuBzRsYO2m37zHllXsTZTJWOd3E8UQ
FPb8RgbMUxbNLCWo/WCpvd8C36nMd1uz12HV/hGwD9dbOZyZzrrnEhRPYq06kMThUxEv52qt9w0s
8VWvpxoiLJKKGUpS/zYOlm1G48PVStz2BRcjATMzth5hroIEDGsO1iXiZEra+OhUbhYMBWSPaJLN
9xj1YLkz7ylx41fbmC5uehfbcz4MSxG24mD6tddVn/qe8e/kNidlDCtyk/+i1TyGZdydekYuYs4u
6dzxVGY9dzBTucLuzjhvNoMq3wdl/mVEII/MzNB7WsIYiP+fPXlNGbkEwsZTF8m/qe3951TNH1Nb
X6NlvIwmVRWdkgrzxmZa7/wHdpPNPtUSie7YKOfrEyihO+T0L0eSgwCenAYFJZ30nTuLktWfO/dW
D+jPo8OWvZE9Q1VntJDhtSHkOuyiLmy1+a0qVFvTwtYGXgv2ZC7PwygAGNcL9iqyRFhcXOzx2Hqs
GBYsHkuTW5MYlV2m1l1eVydi8G5OHDNsUl/xlPyJRu+riDWwReU+sAcTjsNIYm3Zf8y6EBsX7wlj
UXs3Fqx0IoTPA8nItgOjife6wc4AzTrecwEeTDSnygHEVcJ7tsq/iT8xtWwpvdetaxcPubu8pJ5/
AA628IyCIDGNk+wdSlxmWHO6TDsvd9gX7+xXn/xG5lf/DAzFpHaAk4hwm9tIdsM6BF3iTKiawGYz
kQNg8wt+lAQlKnWiV0x+uD3qKA6lTv4sqwgYVj1ULJpD4EN+AyllBhHg2Ij0zPROAx3vkS2l6z4U
XVOFbmkAjJ45KHOI30HMyOrFtTo7jI3JwfSqDYrcIg3n2s92EMwBSXbRl6n8q5LrGYb6SzlWFE76
mqX62i3+wcxnCxMZSGejShib3d1klfUSM91sS+9fl7QhbI76kCzVP2dNn3u7+ZB8zzGsT4v+jel+
cfMcnylyRuZM+UfX8o08kJxHzNnOnnpmAvbkN9atXM0D7wLrBEu2k5PcYQE+6tH8pSKB41WcGEv9
rXEZGNMSP6TZbPMmFN5Ou4sIp26ww6Uj5joyb6Y/ESJDZUgmRMq5jRMQ1jrSedleCAI5lo3fB6lS
WzGj2NVkmoNVvk9tIv1vki1mDifTAfIGtws9FGKlOTN2NvMFZmJ0ELnxlsx0ExWPIiGTL2JsLt26
XOOOVfJ1Yptxlue0Wt6MNE+BPcPC9fsOGu2I9hCl69E1gM2UzqvRNpjQoWZ2+IPwskUvTuc9Lz2v
dGZpxHSK2LrdijEa9ylUOeGl59xHFeW4mParQ4WU3VvSHF13O4HNtCkOd6iN0K5r88dlALA1TfXi
eNaTO/NHYJ181+gRE98wfrHnBD4f6M0Vv5eDlbAlzttyALktEsj0UIRGn1PpQLibE6a3Qm+NBkLg
YGf3yM2PfhD7SPVYymLWSvA0zJmx7VxgVZk4ehi44IHzhkDXVA/tnBYhTPlD4Rjp3hmYOiQlE/M7
mjiOqJbuxmM9kjudwOdmlo+rTg36SM7RRBoqhWeKrPBZMxLpav1b+y0+0741Dr7zz5dq3TApU1up
rZdElI9ZYr9JsT45sQCSjru98icXCqP1EAMPvHtK3j0F/bEYSycoPTrrxpBqQ0gjIIWEE28ooUJX
pIl6s8ntVFffpZwi3mKIyH3HGg8l46bFKPNQRVSBvBKfzjK+qHF5dlo8u6WfXCVm0A37Ak8VVpGg
hSIFnhNEe2pnYSvisw17adffA3Xashxqtm+srYtcOHjOJq27Aps1eZF8QKLUqDqw1GNzNZ+7cvqb
zvmjURTtVaaRBX929XAEd//ViTZ3/ljgJ6zcG9LO/azSv2NpnVs2XYK+xpRjxs4YRnjediWlb6MY
0bsJAWzJJWYu1HruztDc/H71Q3315pbWwActvhqV/p/GWuBSsD7NdToicKEAoKVg0SBLqh2HSxwl
LkofcsYSWVcf8Qqv6oY5/cVt8FR1acSTOZlMJob+YC7OKe/WF167q+WrvwqxYZFWMPnjKWOb5Eqy
4t5ZMQjz3fmx/5wM6qVq2sNQracYT34Bqm8lXSFbklPRzadW2ycu9mOb5beFCtgSw7apVphHsjnm
83JyhvJd2PxEVTyG4yw7LKvRLmaZOpSuCwacdD9L4iNIiKE0omueuc/53YzSOODI2bnASYlIBaPY
Y/Fgk7fljxzZXPEG58VTqDICIAcfKYCf2ELGHdgpb9xtbJTdRnos4yrWQsrZw7IqqLiaUz5WxxX7
cttF06a00nej0F9pap4aHwupi6NxsgHZTvaRQxENKJN4WcurmUIcdzwD11GchHhIznOEfTTP6F1X
eNiYYIZ0n1bxtSYcBEkj3RhC/pFoGkjl/m+/5Ns4r19cI9sbtp9vaxxWx37unxaghpylemOr+xFN
8l7CF1GqDF+We3YIftgYWoVdC7q2T4BiZwKkILsRSid7SCRPNZknlpPdW7f6Mnn2rmMxJWEC167L
p5V4goHX+FvnfHxUqYgRbvlWsF7kjPkXJomDn/rPVhUhkXV0N76NMQbz2Vws+64yg6lfjzgKnj0/
/5UzJ4Z0p4+4gfBuJxKXFJs0zjxzKEVcr21V84rqwDPT26jj/1rQ9WvUP/BL2VQrCSHn44gsRG8X
avyQET+WTq+uPddEDKfTtjX970Z+q1HwAyRmgBZ3nVUc4Jo8DQ2uo9Y7Rm7yjN7+EafxzjH7w8TH
UJvOZyxyLCrl5xgvUA9BcltVv7cL/k6uYz5PInqZS+NdTO4pL6Fzu370KvMo4Pk52b6JM4BtNHDb
QX8PzYkkHk97+sQhcDCTddhBEznbunsqUfH5PjD/DPpssggx1PWL4eUk2HiY+xGlOGP2qYEbSNbi
JriTcccdsaq/YDX8QX81USOobhmfPCxeckudZEfXFkL0xS+OUynCix/3aPW5h596xvwMwPecuSkb
dszADAM9Q0jH2iRtB502nyBIDylTfpwUNV5b/pN/mNC4Mcbuq8ogNsjdLNIAtZq5Af0ZoZFC5+HS
Y2ScorznVsixFjT9CTztD///ndzcp7amk8TTFZbmHG3QS4gE4kufGvJ/BjPGMO4+osEdRsY0Mu14
r/DFIHUnvnG0h1lSwXjPXtLvcACeMuysUaLJCk2WEzc8c37nHy+PE3q4JTb+6iJe9fYW4voPHwRn
KGDzzVSVz7Tr1gbtORw4cC2tXpLRDX3hHSqnf0hsg5u6vFieva1SLplO/alyIo6NbHliyHnsHeM7
i2BcrzrDVd5vVzmRkxJb+7Id9s5cZkcDk3jNqujIrfDiSjxx5Go3QZzxDrCmWIZjn3xG84LoYU+H
3pxuVp6dkLRdUMDRSa7OZ9uQRbRGnjhC0bsn/GVUpeI2LOVbLNKHzvBf6PW2RiYA02YvtUmbYxRE
IfpNbR90JwHeWi+skv10rI8M1nioMwZG7io3kygxvBY2rY5+EnV7VC5IPz4YtjTK9cHVNl0WjqLA
b5h55/rqZDNzbvtrXkYU0RjTNV2nMZe3Ft2ICanztir/XKIrGMQmlVVxbOOYeSYXeF0QJBXJjVVw
GA0Cw2hjA5Q3MRyY0dIDrTefnNZDRLYK3HZjRL82BiubtvQiyK3dZP1gZCSJNPqCvfNvdZdAdPoh
kvFbRoZMMxaPEY6osdM8QvQJXPsfVunxxErroxMt3y8iOPtQwEibsC858FgAYIFlnsVWABlOp2aB
tpQcFx+KgV9lO4LQd3PNwreY1iD31YuxoJYQ9b1uZNRb4eAZ4Aiq9LJ0zU4YKyOX8l+SjIdU52ck
zlMR+x+rtB6dtt5CqD5O3jBuurjcYTngZ3KnzaySH0docy8G9F8chZqBbE9W8tjxAhkRljE1PDcd
uVkSZo4TPTpueoSfGzZ0YUMx75vG+Z5r51Djd7ZMTUxM/651cmhXSquqNbeiZWfPsul368z6TC3z
6uMeaxLvumQ8za2p97FTz9uaVYdUMDMaaWtFmXxgwPptpobwDjcDCktV6VtuyUQPS0eKy7TX3H61
wjabTwr/Z3Lf6O3Zr0E3WiNwrYmK/62t8WhZ+YMoVMCokW0ptFv2p2iLivxIHtcTpe8JPtCutulK
PfwCDDmOSevclppDcFVxWEr9pAwatXZg67Xr7bMssJvYrC1rTOVDM7ymLLWwCpQBeyLVsplwhmVv
S4bh0HWp9On4CY8bA39qntIMt0kf9x09VftkTvUFbeto9BlG6Xm9L06y7NQ2gZexCWR31FatOuWF
HTrUCb2HXG7570U1jmyFYi4ZUqPdWQZ48ih67KPqtZhMf1c3mNTv+0/LcKsme2+azraRxbPU4k3N
EmMu41l8PM6x8js6ytQ7VUbPXpU8Z35BlYZB2u/sXQ2zYafvFtakeWbr7t2rxJdh2N9snGCs6b/q
afkxYvS7pKpOplB3s7K9L5yKnRz3nhlakUye2oa/Aft+SBv11SAUoyT/CLWAcG9/xwHvRCzQt0YL
CWDqkoeuaPDqN+IhmtqHvqkOiZ/RusV/hyjbSqM8mknyb4kRZZfsaRFqDSbdvzT4kLPS+6At3dZV
Bnnd3ipzZUukDGRh3vLU+baGgm5/gZbuFg+4VZlquCcKTIuuQnxYvEOan3Mzx8WHGNgeIUT83EYa
p0mzG1ug19q4rio5ygmxWJMpOYj2v5bYvsV1/1YlNuSauRn7TRhvYyrduQcrbLi4LSA1mywYQWg3
ETy979ppniamb2lmYydq5T/PRr5rZENtQevANABbYEqEWa4DKO1HT7Z0yctzM0VbQZY9YPTydwDG
LH08BaOiCS+oLj3ik70x3SWs6AaGmVEL1H2xUaW4xFa+9eriNRpMFWrBtYjJLWV7Q0kK2AHPIquK
dVSedUuzwJWJ2CFZustgQG9jdqqYvMhjZPci8LT3p0gpezi4fsTA8lTRsx+f3xBX0ZeGm9HYJzkP
T64UT1WB8Tgxr04OwFvJEzLhaaKLDRI050DbyUW7w7kvp2+bqY9ExsJIa287qS5ScHdG9TWZmWAM
urpFRvrBFul25kliIYV538DOmrZA3BvWd1fi1jBBbDf32aIw93VhYN/z2HDqOidwC08HXIsXzeJ0
p6YnRZaJ1ua7TJtHOambVHNY9WXKyAGR1q3rtzGJus1MlD8FJDsvnbKflqnZLhMT01o0TCfpyGuH
teM432oWx6oY/1bmfgyJ2MVyOjt3EPoIsCeAddayhNIcZk9jYxwwJnUjB4YdUYfXe0O2DxFyG2uc
bIR3yT63pLHpq+ZLdXLnGvHOK7G+TB5fWV0V/00dG8rpenCHiE1Pdu35U9jgcjJn6xvo2AWTQzMe
D5gVAqHasFI528ymHfa5a2/Y7Di3y/Kv8d1PWooSP0L/KxZqgzFnvRu/UrZ0951lvQYsV4VoJ6B+
U7amC+x8Zu/uHJ3/IMIGjR1xCjfy5nZUy6OvrkAVcAqZ48ETxSkx/AmxcN6JxOcztL+psw7ZVPys
hfFU6UbQ0WIbuFdec5wjODBBa/XBGHkER4d9pZ7CysV2vsmFGays8N5vOhclYP7M8tEILK9mJULy
MBfJcTUyxhOUp2C59pXdXaWY9k5f7Wmq37u4f6g93HB5Zr0ZrY3FH6T97PSb1XXfRy4l4jBPRl1s
KWwOpNO+oPkc26a+MEfaR238ytIqu7QNw0yMMwv0Rxo071qN2bGVeNiSPH+0y0htfE3dGMU4rFbF
Go0yH+vYoVwdTz5WD4HhmhkTtN6xe5/cdr9E5tbQ8la7y0c7tL9ZsZwNbXTbchwffVbH5sySW7O3
Pzuv2rI9ygOSLtS3SXSUvvmKgW6+/6X+lkb5nvXuobSopYk92y++k++spGAfudfDDjt5wiou/lpn
ZKlB5/xjXC2s5IKQDIRKnI5+/4HnImWpnFwL7BhOaj5HwmFnPsd1tN4XEwz61opHrbf+9i3akpI8
eOv9nVDJ8tX2K5Ie97Mhoz/LGLFwYHFttk6J2xIY6Kkz44tQmQzStH0u7+txA3uVklEA9xC7LY2q
93ZnnJwER4Znmq9GRUqBk5xiGqJxqn86hqKbepkejLRmz8QuH9jh/5DKYZzdF3uSZqZN46E9TdGu
Lew8pL78a3HaYI+Ic0Tdad3eE8qPWT3nx6o3WeKPhvEjnbAtefX9pbQyrDmLdViY5Pkj1QUgg0O6
LF2w+oyvPNM4WNLeDV5yyRw3XLX/5i7WbfTaiWVI+0/pLN1dgX1oe4aFuvtsV+896UZjs3T+JnGG
j9xiM6rvMQaS2lGoaEuswZXRdlC1DZaTniRzHX9PYmEdw2o+UnrnTVHE/M7FMVnoUVpKWXQd/63N
kn9KYPjtuLAd2ri8tV6pO65kin5I0d7meVTbiigPwyJtpZp1UK0UQLJfvhwDCErMkVKylLlhjPRK
ZqpiJ9z5aLpoLyZ7fslE+cqvv7nsidUq2Y4pSwQcbX6zxlTI02cxOKdhZRCHs/3oWs3j/5f9TXN8
yMX8mw3itMQYX+vqFzK5CPVg3ep45oUtQuK3+gBzbsg2ko3L2T7qyaGTSfFS9OqnBXGy1fPyr25r
/BcW92vnp6/WECFvJfEb3t9LNKj/rFX9itx7I23kK8eWVFCcmgNmOLryJuOgT6efpmOwYvT0HkWX
7RyHNRpWWslAKa6asVAjsxczX3+jRp7LnI1eWYaykl+0Zr+eEGcpvUC62UfUYS7xip8SJfu+Uf6u
DdJW1sp9y+hBVhaHvHWl/ppYwJzbm7L1yfXnq8BH3Y4uU9EFj3dy8txlJ2cxIQESjmKU5Bx0jftm
Chk6WbpbCvVYWs6fYhw+LDU54WJZ3wJfi0Cl5VpunmI2WfS0fmo1hHpm4WsR2FeU0bOCMiECoWcl
eb+N78fjzB8+ueUhLu4+wKzEdKO7F9uiz6hqeWrTgoFUIX9T12XxNbHscCzYX4C5jjF3cpn44MiP
Wbyq6GVTG08lrvdNm7do5+KZNZ+txO6Chf00tJAaendicbNXF2NxNjhKP6dOs99LT9XX/SdC+ac/
Jw8w3IlGdbgRLGcISQhkd1ZfnPRJNOlV+fLZZgsmWzEnYhUXs3qsxXpQ7CuylPrQGxPeDZcJNVYN
pPp+/lL98jpmyTOsvG3my+PQjn/8arx0lUMnxQJx4xwKizoCMryxmzPGQE12dEX91azmrWjsf1qa
r6g1Pz5OrlmhvOEd+O1E1NHDRBITDHt2dGn/+tQ7A7QrGG+1VzduHhLSCnxjPgqZ5huvYoroCET+
WMOVKljU7bgvB4+PLcFmOZhck0pjr81JidJehD1+wulIXse+RkEgIKPY4ITLOcGjNx7NLpBeB2ib
JS6iiM5UdjvNDdFr59K69bkkWWLLAGZgyaMlZqb16Zr7/rIW9slQ7ceSYIDBzoApPCdwPyE2xvqS
DU0oFOpdW6UfWUHvkWT9FzL3F8xmSvXqzbDAJEXuZVTmb4Nl3UQG3Oqm3PfuzJAsebZ8urcYe/ec
QKas1jdMQv+NSx1qnCF97P0atXse4uEI1uMeYHMcVvZUeoOwdsFz4QL32FQOl3pDksjGLXOGeZX3
5CbDqxUVj7OR3ox4eGdEvrNS4wf6wa4g4GbbR+uf3ICyOtD9qIyADAWVzc+qrfE/zs5jt3Et2ra/
8vD6BJi52VWgKFmy5Bw6hMt2MefMr7+DdTv19EoWcDoHOEZBiTuuNeeYTfNgFZJj5z2Ag/qbKHFU
9rYFeb5KfytspoFBqUMpdTyFlju1xlMCSMToraWqSK7X6TusJA5zeSVH+YdJWStVqAOSPvLWlGCy
RiXrQPsZTxYgrKZBaI895MVos1+BmkMrifL3UmuwDoUly0CVUg4vpq98kB8lHGENn9GlbTFLioxj
2gbjSsU9LEdWcjtF4rFp4+cwEHhP/PJeaql4RRwj/Ka8rxJUinbxZWraMQYLEiNoYGRNm6nLb5Ak
Axqy6MmhetGD2IfVE22NJOiWRArGK7kNtnYUDEza0t8Nc+yX0rZPrW68mClVrIgjfivb2LAt4twV
chY4m2/Mkk1PLftHO6wTGhnyK6dcjSFGmhaOZIwy3MsHNBWVzwBvAxTLXk1pxcJ/vDCzkINbtKs8
ax3kOkLzQELcb9y1QforqZDOUEe8lzwfS6OG7MovfWoHZUONdYiWaZWWOw0t5w70D0imiBO0xDV1
HVfdpqW+kislKs0Aye5Ev7sv20ckqDeWhICsSb1nOcBRTBWdYDQkNFRuYy9OVpzkKUWnaMbMqbCQ
tGDHqgcE/cPgjBTzoWppWwQsDz2GsrAH60Es497USO3qERq1ov7qKtw9Q3FUjP5VyZonHeeXVVlL
mqHH3JDfrHZ0A1PeJL6CGUR5lZTQVZP8aCrDIcp0vFDJZz/FwT7tCaRSMum5VVtcvj0evOnBkgo3
SVqVXwwBLB6V70a36Ek0jwMdtiKCmG1xmTTTN89G5FkG6XuMKH9RWOK1JoEvY7HjDsAj1tMXPUT9
J3yWXaFoT4gL95HeUKHsS1qdiR9uKtB7GvY40RXpfrCtai2QuAJlWI1ycCgygAzC6gzGUrnHy7Yh
3bilk2I9yWI49ZL9YvXmu+jL0OnDbmvSwtLjYlMY0St9QTaKtLif8vykifjL8nm6U4XB1M72rWpT
csAe0EQFiJeME3ygAANKih7JS7ox0+TRGia8xLq2GJNx24zKr6b3b7WQzlWd6w0TkOlA9uqiq7x7
RBMuGAy3Q1TS99lNilliIZuTvIx1aggJHFFrKj47Td4Km1jWXnmequZgmpzg9TSdEBnYX8KGBZ9j
z5PNYjkF0YNtJCd1mKVFNmdRVfnOOoUIpYyMmTY+yk1yDycdpXS4AcSLIWh8xD3Fv+ZWxS3j1U7G
93FuImrpkyZF4dKSyk1IFz1VMIyPTA0EjpxwWhldvI4CV53ft6qZ9QG6JMau1Iodd+c1P5eTTT5g
EgkjVCBmsYdVHAcsVwuPXsAypoISB9oJbNETh7nnXpN/ydJ8a+vIoU+i6DlOUT90I0ty9IBL/NhB
PTrULcCHIeEGT/looCpsHnQ9+xZG+lHqgBVUaLPDZN5zKBeEsuVH4qKAIJjjyjbwkneN8gtH5jFs
OIB3RQnbZyDiTopo3Ff97WDH5AtKKG0TA/FoKX4NpYcSJTK4uEcDRTvx7unZNufeXkjh0RjsW38Q
TlLIv+wmvJNndXEvVsU0d64tBQlZqT6kVrKedHEzofCWWDWmTD5QAXNVffjoQSXIY7TvAvvdjAXS
l+4uTyIURWXerNqoP+o6NIJ6buzSPsBTEroSzhlazMdR9VGFGfV9TCkZ67C/Lxv/KZ1q9TaNZ03m
IFeHkGwcKcoqx6bvJ7AIHkfFvOOUzX7ISpvFNNgSWeWi5WF0GL03DIv5tlPLbqFwVngqC+s4+ClN
5qK9TXH9sWpMz00QWitFRzcbF9bvREf7KA1fdjA6aWo9ZnnIgtf1e8HaX0dBv6oVaqlCa99oNi69
HJSCQpWXM1HZo3hHf7+pimLlNeFapJA7RvQuOmvfFKnQr+b9xlNXPsgJG6p/o2CnpwqyT2J9bxlv
ePqBneQa7oNoU6sZjP763fCnk5Ykrj+Gt2NqHSgFOkH6JRcZ3dHhxGx4qILOUfLozqYNnWr+TjH9
bdfj9Zu4KnGT0PZYlm4H2hArCfigQ5fzUe+TR43qlgilj1i16auZ+mnyx3uzwbLcJoIsn5B+aRtj
C0ZvV3rafZNMENU6qVgmCgJN0bR3acyT6zQK6IbS34mcgptuVcVDleiRM/bAbZLqptfTTY5DnOVi
vJFsnwJzzSHA65aViVcpXlJSoT+pImQT6q4ZdW89yYin2mFa+houENyi9+T+3HeefZ8b1jKBspZV
+bdM12FREcjRdyEsRbCCpVXcVbigOziKLIHBKeF6u4jr8EmWWDm5+MxyTjfQg0MnZs62re7Hik8z
4dKUE8+ph/Lgd3ipBwG4LRlubYO5Q9VzgRB209r9IU/7ZaAJJifrnKpKX2aloDGFODvpB5rid4CE
brIGdzB3sTzFsEmXo0YiV0qRq/qseobQt2ljLUXgQ6exJtZEpCFSvIma8tkwkw5vjsCLahwHQeAT
mqh7L23JyOhPfJPNWKAenEoNvCaBJVR4QtZKhY4MdhZ6Gl5oOSOEhR7dcGTLRMyY5UZV+LBmXTsc
hagGcC/ryyM74Z0eyBtpCnMUkvF9b0/qqubEgk5jX4L+sUMYh56Opw5CZUnJs7Q7ZFG4EhTxKBET
gFUdLgF7PsYqcVcl9SkMrBwUYv/GiHwag8bV+/pm3u+HqX0povYxZWmp6ua58+hVtuPor1EmYKwx
lBcJQNeS+o1Eg662XbPkQ+smwj1kjSH1ZdtO6CkUw5be58DQwv/EAXOjJTalTvVTaNYTcNETkfA7
Wx1dkiHetazesSRtuO5uxJA9NozQVuk+6rBbW7H5DAnnLZurgGoU7vt6LsnGPTAGOHMWF/9CK25R
fn3BnOS9RgScdTm+R6q3Davo1bfz70Sa3ksDg6LBuF+ZcvQrmQ81TYquX6pEtQx95NjCFpSM0rlF
SZpd6Fs3UdLt+VmfJdpMnmLh4xEKsI95UQlx3pW3mm88q7nh4DLa+XrpZKq8Hs1pT9MQs1nk2Kh8
J1BfsU4JL1BCJw0nR6nECOgzoEgtYNKp6ynpn4cIk3XdbizbPPWGcZM3AzIxURHUV8NApJjQcxbG
TK4eJHR0yyqb1kgX7kbL2FKafu8LVCS+v5kVG1wBaaH3v1IpORST+VAZMl0hCwBdm5w8XXlMOvMw
FiaVdfnZGqrfk9nfFcr4jqLc6Q11X7S9G1AY8wz6sEVU7exseNVwxyoe2xoadkpE1b3U+Ad0UPFq
QKfrKUhoU+ukUMAcE+hH1LaPY+ivJbyBUysf5vpRZFX36NG3dp/S2yS+x26ZDLhKwXyJ8NDhnC+l
8jBE1oEqYb6ELfkd++Gx4HzFWeCNCxvT5RibwEP9cG3H0Z6CPwUfOLlDP/xWRv2k2BXMB01/wP52
bykpZ7jMrdVyF0X9w4TpZNnGZKqlLAJxUW1LC5EqiJmD8BV0sCZa6IiGPR/n05iyhyzvbpGocskY
q22HlBrInrUw/BA3mC0piziOv0BCgMOzy69KSKexsx7sBixwoND9q7DCTCIGuQFIKK4eW83aaBAk
QIk5Qp2XF0tR1qFFjaDxASYAWdCgn+A2QIzcdgmnCqEvo94GcIrXLAEGDZNgqUWgBr3QPwrDsx0p
yV4pke2xcx6JiVsPVrlEMYga0Oe0llghOma0jOssUrN7kK+7AD2a5mHVqX1wopmwYaOTd4yGw2U+
vaBUGlf0Dn+NlTjWtbifVO6weoNDRwscM4EylA/7EoduMaFE7bwKlbuiwf2oklNvETXmhZxMgwDp
JR6NHtYfDT/1pJvlm0JHAgwch4MGC0uBKDOMyudKs7lmKAVKYP/kyx6d3yl6zYz8PW093JH0PYJu
W1gdXz/zP3goH5kxfthpQOdQPYZZz60WBwXcehwRzWc8cRu26lMxIYHLaa7nwnpRJltHnETPfpQ/
VQvKoi6HNjGWQqzgUTp51WBtmbhGeUlgUJfNHnr6pqsuTn93lsmRf76SMXhsbPj689CFitNGOn54
O/8aS/S5dRysrN5H8y52imrv4PwiJbEPdAePhgYZa6KFoNbFPvTTpYWRZGvp3Y3l+R29KwoptmHq
a6CmmNK1x2xCj2RJJ2UKaa3a91UvXuosoPRCgagANlJQTralWucsZbmW1h9ICWH9y/Cb20hDaiu4
70rZdH1ZBheFwSYjeWcstgZYwZu+7H7rAkEmywykx372BBTDY4h62m6Cd50bxwpAwHiTx6G3kCkF
Q3ZF2ssSFEveepBhT8cBR4cxBclYlgmaH79dFZo5LYZKk25HK/nly9ZrmIp2ZUz2rxRFIX7zW7Mu
1pqFw4Yyui0xsAXkQa+iSh2s9cCirpCzbcjvXahtBAwuNTCqdSIAlkWefUMdaF3n8itgqK0BeDjP
JqdIMd91nSCMo932NTxGA1v3OHIGkDx120jBThuSVTsCHg10Yw3WinqUhTCgeW+GHMeslPDHAqYK
lz9fbsdlOwQ7ReesLqvVpu6Mb8XHyI3IPKBU2/TV/BncVFZw1eR3piId4pR91oLgZLanDKRIG+Rw
qCJ0oIl5n8OCauA1zcDusqFJkhUNmM9qW1M7DyrgI6pYKZG3Z6xuw4boqpACyEKXJTYTioTmKL/L
mDCXQiUsVvLrkJT14GaCsA0HhyPbEO31IsqWHoUfLae43lYCrK75nI7ZprTsF9iK3+0oOUPY3OVp
96g02g4v1DPAs49I4RYXo9iKY4N1pMSVZ7P3IPO49VqvRiVXIRDXjhYA3yTX22UpxqcKyULtzZqv
7uhpA4cEf3ZWg8JImnTbd4VbYOtHF0J3zK/fApE+JGBE0kS7MTGcLQosDpI83sBheCjawlyGsX5n
BcnGE9M2jNVHBE8zcsr6ReDGe+BzRh5IlJXrhp0sUzdaP6wLH7NOReKXWmhcW8OPIgFfXovu1KcK
xItEd6MyPjUKXXqlVN+HqLwjFu2b8mq95DrmRpVGCZjmb2iHL1WV3KMe2dYDdEnqptlUsCtJGiCF
fLjP1ehR6Mq6rc2GsnVzKzXGva1hkhaYLdWqS+lkBU9GHtxyXKXqW4mXnMrxCnssCsrhUQmRkFOb
tDVC1iOJ2uzIUVrpk6U/i6tE3hzStnwxOi66GZ1tlUU8tb7VwUbvr9tHIQmnMctfU6JxX0KO3VmO
Xk/bnl5eMo5OkJu7XitXgWovuZuu7WLMl+YUcxtSxw+lZg9HArCOZnOQPaGzk5viPSyClDZjcYBb
G3DHxfo8dBInDfsrl7rPbDBfG4Rgy9qoHRizv3Ur29UiXqt+kbOMDl9F0GOjx6hNz3KP0usmsfQb
OQ6+0Svtiyw6WTV4wKIxFlg0Xbw9OapVElnwM+7GNl35mYKH1Jt9nSvuZs+yxgUqyPC6RdYvv+ze
ej9YZzUS9SBd06VzIf5WLfxlcjCzxJrR1YYTt+EWoTMr/+SOhX0/zhwttJ0ItLm5JxNS/WoY3n2P
Ll8z6SdvZKpwrv/keg+HGQdtGoZOkQkk1mO2IKjsJM2XYsme9TJ5ssIe8BLn8VHBPLHwG66Lvlpx
FBD+bwvEIJJFlZA5+B5TcudxOtaEeDB6coIM+QvX2qLRin1KHTJjRVJRhRjUgIIiWqJo4rgu9RKu
jAJsNDZ2u93Y3XgIg3ADAMJayKF58iVuUOZUsp0x+qXJcJHb3/VR+pqOPh55/PPL2jScYvR2YSxH
K/6HKmxbfASz5N7LZqmFAUksbLMNW2PMej6obP75bZtL7sh6XkC9871qZ3jtupeidVep28nDEa1R
lR5y86P1/Jt4ajuH4MMbXUJuo8D14vL/PFSg6WIgEMmIQiLw0hul9D6i0g4XNco1v9NPQzOwrelo
OQP5qR3at8xXHVTJyDMteTEoyDOw/H5wamwcyQt4LoVr1nroKHH1LvXxqteg3iOyX9FIRkhKJ5Yk
qXU9Fq9j2MLvNpXHvOE83Wq/o0z7ht3yQAscmKVQSioZuP5ji74ppBE3NVUQyP2jGkXgnYyXIqxw
LKQs5zBBdvY0IOcQQeJEETJbWqnq0oghV3k28AztMFnFo+fJCGNUE9cuzbMFVbdtFviPibC3qmbd
jymzMMnjU9L4D0M7EAaDJdVKpUffguOfxpxQaTlE/oPaYUINg4nO3vAJpkri1piVS3raaAdwFMS1
+j4bqlvbnDu7/Vr3ik80wIQVwLEta/ulhjMyyO0MTu7dBKsH5Et6WJyCKbegP8nl42RXb3WC7sqT
5fc05aLQzI3/RDkVhe0WHqYFYSrflW3Sthz5KSJOc/jCflW6/gKrHYxw7RlLU1SvdKWp/xp42eo0
fqY4YbLADA9JiV2Q2B18MGX6ECMjoUuFBJfruEwXYh3mNNksEeJFjYpupYBadGzGutnzwfEN0udF
LU2fYiXYt5d1G2i7sQkf0Vo8B3q9pyTC/docT1R0bjkI+Lhly9sa+TPiHuMjjiA+Vh00cE/e17X9
qVPcc9MStomsDlSZqfsj/h+YeRXMxqRfBR2ba27qH5FfUjML8cRLIzLkKQBMY9tIeam0hgrYuto+
aJaVwCEzX+yuAWJiyq+s+is7qz/TejTXckEVOqKTAMzkHnNYsWgULlsoYGfYZPAF6Bf5j4TsoZL6
fTPo4rMzzLfApNdvDjhnqkoCuadw1Jw4pZavmezfcl6kv9/rd3HCAbn3ooe0BpaBzORVqMT4Wv7o
ziiayOvfRhORJt0HAkAg+HalA8T5uW/Lp6w0bnpY+qo8fNTyhP6Csxtiwc/G4NMUkr5P0xSDWX3f
dOGvTke3A3WzASDEZSpRW7TllPuDIN4lSsqhqQl2VTcrn7AfsEFzaZcpbEWncYw/K1zgPye3XMhA
k89ylUSJVbJHbuqazA3jN8b/Rc2m7k3PP7/+v1NoNPssSSlqIrnV5hnddXj2++65xBr/80tfyAfT
7LPsJJz5Ca75eA4fQgK+Thz/gPRpR1/VRWN+JQrq3z8QcN//+3/+zgcq01D0nkF+sDpxyRSZcqNZ
OuhMYKHcqn7+Jv/O6NLssxSltphA8k4hNqPwi/zXvnCrKLkSzTP/GP9/QBcGk//38wdJ3U0NA22D
gmFjcN6OInQBqpOQPAKmBfX9lTdS/h0FptlnSUrc1rRRJvZ1Yz75t9OqXtTf9m39Jj2NDvErrtKs
/tuvdZaiFASjDkIHfkfJRm7pJH6wcXjbn19cufS8z2OTkH2VoJWkjXhH9om3goBGZ67HKgmZ8LQc
F8bGdIoNQFPr2i936RmdhajFldbQlSL0pXFwPGyQqs/jmcL0khtf+jrtQELbG5a0JcaKxytf9NLM
PJv5TWC3ld+LwM1eKZp4G4DNZHdZT3q1HpbKMl9JoBeurDIX3kucrQJaX7Cz+4NHLeZoBh+QsX7+
Ehd+OHG2ArTsnV6V8sN5BUAu7ySLkwHav5JeanAQ6t3P73Lp058tAaLzY7keSIlWM2OXZuFmAlD/
80tf+gLnMx8UIeCFHF2fKU55lb9l1IN94zT4zVslXtGkXXkClxZLcbYO4MQPDUTm3iZ+7tf/G5wb
co7c/28WGAqyn7/QnyTef6w3Yv4R/8pTw+LK/u63QGWnHIFmEPwyguGXl42FI0pDXXZT+tGERY8C
h4pQnnLq0+rIQGs2rCjoowEzI7CsnUn/tAEHDb5uHetRjD+ZFn6S9K86aA+ayfK6S5SPGch7Byd1
PrADWNZ65KWI8SBaUygzlSuP6dKvZ54N4EgdM0+dUbnJlhC698CJcVEt4O0TOgws5NpwuLARmGfj
ucoz3VQ8/Kl1bt6nBT2Z3HpURuH8/HAuDeSzlVOXBz3JC9Y2pVQI0Wr2QZhfyWq99AuJs3UzNanM
1A3xoCgMzR12011+QJCxxC3QH4P1tSjDS7uMOFsrYQ4kylSybHlP7braai4qSfh7kGSWYkGXENPv
tQS9+aP/ayifrZBDHFXEg2MtLH9TxXMUV6y4enwggSTY8r9+IetsaFUp/KZh5F3CZxgZySJYhmtp
2SwaQQqkvAgd78rUvPD0rbPB5SUDnaRoTgIlLWExDEx/+z/PEOtskUQ9YMX0z3wXlES1TRwcduRy
rJHQrdNVScjIlQ360rc4WzENJZaSjkKyaxmuV7p1+vrz3FDVS698tkKONGRmogxBU5l2N5MQrUHQ
Eg5KChN+dwAV4OYEvAwaUTeA6MIp2ZSl53oWtP4a+zQ8mVtk7xkFOLCZfUnJPaQT1m7SPHZitd10
8bjy4gqpGIk+YbDRZG/Yj6mOECyLPlpEv4QXbaSEC6c8hSdI1tmiapPPzvbogqaE6wA2RHUuDkqP
/SLUx7U/VbeRVm16a1yVFTj/ifbSQpMQVPekiiiifJnq9sMCZK0qw02b4UULkd7TaZ2WURxvJMna
G6K7j+MQ801yI+vZHe0UR/LnYu4sN64o2Vf1q4SQsBA6bG7rVdHA2doRF8Kg78DTxcOdkOjSln5z
V6Tt21Bq9Bx8Dz6lxe8yVhRNGlUHmx+f4pwLWhdpcBkbPBXQ61DHEee9xKYJZtzCtUj1+6ES7UlH
xKvK2qM0FAeSgdaYwNdB0QLnkO133UYyq+cwasfk8089CVmSr/pLCQF0JOePXEEdefYq6OOevhho
sooPrEXYZypV/gw7wG+qbWCx8adsZagxpT79s0trBDQN2PoqCFejPqFy0xUyGlHd4CY5do0Kwn3A
nNpoR6x6NwgBb3oC4srSOvZQ4jugtVqcrYu0wnUX3iSN/WaY3ZvUeC/K2H7UnQTOIKLKnMQNJ/FQ
PtZ2d5fV03sVW4fQL12t6m7Y0fb1lD55qOKbJmL+iDpeV4KOa5vmr0Zj3bY6/jpwpNiPshPkTKSV
8bdVlL87ItFHbIIqqRqIBN9jc4aRGN6nX+EtaxRs6yN4pKYClh0E/mscRTFmCBoneToUq2lo1/XU
z+jA9s0wRLQKctnR0+nJTsIv2H301yk6hdFdgn0Ut+R9WoqnXiq3lH88KIsNJhyCRHrZotg2tQLi
foTwP5SoIiBwWkaAcvdSIB1TiUpGD1F9h9/9NRKEP5GyEiH+mJD2+rrkqEZ6ryj+a6QNGMQN/rsY
yVFzMFOEa+5+s3svf8vLxg2CfGclZBwjzCDhJ+hsV43z/3iAteY1469TjRpQ80PYGbgy4Q48NOkQ
ICG4crq4sOtbZ9tyE+QTxxkygD1TOZp6c8ghpkQivLaPXVrYzrbm2LSbeCI1xB0c9bf6XC5hkS+n
Xb+a1to6WyN3Xv28hl7anK2zzVlLbeLHyjJwK33NPuN4W3/fWAtl06+w5NxJK+3t53e69JXOtmal
lQfRh3wldU4A7fZIStY/v7J64WmYZxtZ3lB6jeQucrOUynseNXvUPRGUxXqt4H9f6IP2mOf+Sbct
mgE0b9SuxPgKOLjIH9Sy2XSe4lISW8k5PS0vvx+n6HmEQelnXCj1Grl/kXXfeo8oG8D7/uePfeEH
Mc+2RbkM1cqEXePK7X2Vv+TD13973bNNUUFPmeRlF7iKCsQ0s1E5+VeqHpc+8vz3v+YUbNEE5XnD
S3fLIflOqJr//JkvPcGz+eSbKrW5PsdpMyhHUgfv0sjY5/l0ZT5devmz6VRwLAhLuw2Qq0WHolK2
hdS5qiiu3DYvVSDMs0lUmKGp6Q1e5QQV7VZfh3fSMqF5gUgPuN9zs+ldbau+A7O8cqS6+I5ns2lS
ozKoRBoRQm7iu1kYR29jLiNHWmauctdw9F0XGz1d5O5/ekDG2ZHXb9nxaiPw3bkJryU06rqNCILV
z69+6SpinB10Mwui/kAVx2XGOuFNvDa39au5ANKx8VfTlRVonlj/uBwYZ8tEgqoa5yOEza6xV1KG
5bbHBGcedSgkP3+PC+PMOJvStawMhTURh1Jk/nJA518GT0n86+cXn3/qf338s3ktCS+xdd0LXaLv
Drh6nSzQ4NVY+pc/opbyE/sdIiNehf7+5zdU5uH7r3c8m+62SuOgVigMcD2XUMwGe3WInuvYf0Ky
9zwNYMQksMFOBa5nQD6ML+TaW8/P5F9vfbYgJJqkc+xqfATtwDyTVN2OqXIDI+6tzSQYq0UFowuF
YKKbr1NbKetej1zu/PxbGCArvcRZXWBg9fpTUytXlj9lHo7/+lQqf/9r/cviTJGyoPYZpv49YNzX
OaO9+YWZ1glP3a5dcZfeJsw87do8vzSizlaWpClA/aaTRA3Iep32Duf3lb20Dsqy3nOqW0pXb7V/
psG/vtzZkmKUUdpnMogWxUje6jx+y4dkWdQFPvvmFW3tg5ZrKzFq2zbUHqoQaplSOzSKn2KN/jB4
zlffyMizKgW+E+Vu1AtOzTEQpk4IxwC/gNEE4AQhWN9TZW+oPJCzo4XRoq41gWQGSUCamdtWaz6N
Vn5sg+RxjiFNw4BzrYDhqtR4+JB9w52ZKszUfSq/a2rksnaAwIhtHYuC/lFIA6yecB/o6a+5e9R6
+k2jBHuJUBPizNZWUb9pumxhwZb2iugOqJSvLJKXljHtbIWB1G4mGSE21Jyabcom0C2yZzLVF7jz
V+q1uXFhWupna7EOlLTn0hu4aMrzb6B8jDq5ipadUdGRpsG2HEtggWnt1PTKdYhjZjX+xwGpn63U
FsydcaDDSJ2LkoRWtqcS+qYWmycP9IUfiTvLwPOd9zR1vwOjW9uDvxknm0Dc5MtWgys9ngsnEf3s
l/YyBIGawWkyrfvbsg5frNpe/7zsXZhy+tkiHiW0PBNgji7NkY08hmzjIUwsffHzy5uXPvrZOp5i
YoZOMsRuXVUj0W7lLhTCDSlHAGA9Eg3yUvp461oNjqwq3dBL/Qxaf05mqAGJJxJxC556P+fvJqRg
D7J+b3g1qGAzO5Bw0qyJnLpVKU84emseKx1xDJ3lEOjB9BRiAqGofxd66ZenARcPO/Y+zabTOkEw
MILImSTPIR8vQzFDjhBAeVtJCmjS2oTsK/AdT8ddFUTBe93XMLBGSgt2eyfPybX0lOvJeDKkapv5
4jGsxT5EXJUX3lvXNC+WMWmrQa9f8kQ6KJpNxiLek0QD+RXK4efQ21cmyIV9Xjt7gDmJCVRTEt+1
C1z0LzEqqUDlgmk///wElQtPUDt7gkVuaqNZ1JErnjqHio4bLEEjrEmsxsy/ghR1tXZ6YSxqZztw
DA6+QiXMzcZobiRY+qVFvho37ivf5MKGpp1ts14xtNloiHlDUxyUd5t4Qw2w77FDIn4nNoJyMEAd
JzvoLdq1XXKtI3jpJzzbSVPflCTRWr7bE3gwZm8asoYr32ner/6xj2lnW6ZJmFenxfTH9Q0ZRE66
aZ1hbSybTX1lmb/02c82SlzEdd4ZXP4Dg8S1GjLltc6vcuGz62fPOwvBaVea7JMF162HUmg4y5EG
W4Q1kAta4zD36mkTgRBUA3HlB7swxvSzMVB6lokkDOOHFtzIEnQ+zG+jJF05M1169bMH3WsYkAE9
RK7nE/CJ0kbHf2ln7ZURfOFQrJ897KwDuqRWBt04JdS2IUY0AIFBj35PB1gjBQfP4qiA+jNC5JSs
fh5iFwaAfjYA5GwI1ElmgYlk4w1e+95Mr1Wt/qwh/xq9Z5t7IvQxseyUp5ESrk7q0CSmR1MMt7Ak
ycUbcXyML1ODhmnQodkGLOmrHCapWSZ3YpCPTOaPKS3eoiQ59LF1kw3VRlZDp8NIIRGRGauVqxse
2ESoCViLKBpCGb3JFEExkr0CJxABzQTmxT7MWg2Ol6rKG3+EEvLzj3dpyTk7QABR8IYaVYwbmuMn
x0l4Ac2jXVHjxVi7mpC9aZm0+fm9lAvXCPXs1yR+FISWTy1kvEPQ1K30ZXtAgH7rbcfTsEMDaW/m
BpR5271deccLhzP17Ot5YxhlStYHLlTdtb5MVt622eHbcXzn2l1cuTCn1LPDT0ZBKqzbblbRDKtp
laxIypndIvf8mlRnV7PsQDpFzZWW/YXhrp7tpwlxEnIPJIM5RlFa/d3E/+0Q96ee99d1SqqIPkMm
77vmEK9HBF259f3zY7j0kee///XKfiKR/1RwRNZL/FdS7ShKtPr5pS+MX/VsuQQmRX6q14VuVWY3
IuiXUYCBAjBdo+2L4hvf4s/vc+kyoZ6tnJnNIWOw5rb8s9gg+nftpbaR7v70r53oyuJ/6ducr5/p
5KPl403gHC2t6nEW6TfVxsSKWXgeqXpXip2XClbq2Zrpx1Xm5VrIQp1xyrRs/6FMlIIgnVA4QRdU
5EsC7DZFvSbjZqPL0Xukd3tdgTRbE3Gqj4jZ+5LMMUt+uPIDX9hslbPFwUwrzR8KlnFMtPtMnm5K
P3PIaTuZ7K2ZVjyGVrkfEF1BrrjSc7+wHv0pLPw1LuGD531R25CBPaITC4NQLmsJ15oMBk5B6tfP
3+zC6P+zGv71Lr7Vj2mYM0SDodx2AX6uwILQ8vOLXxqXf57wX69e1rJuEQwobbpXc0c+o6vdS4d+
pa4oc95cG5d/TqD/2Af/rH1/vUtjC4paJvznHuYLUnTbJmepnHfBY62mR5NwyjXEs3tPDx5xLySr
vlNXWZ3vgRLIq7CsTyWRWTQJyf4GHuvfEbzlzVbJaI8D/U2HB43WeqKv6sOD7JpsazdgHwGxEB4O
M37ZNqYbwSTetVoGBlZoh7zPJHxlsFau/JKXBuDZKjXSLW1AdDEaSP1cG4bJq0OhjZrJW5Y5YvBM
Eg8g7n08+EVLiaN0f37nSwPkbA0zLNEoY6+H7kgcTJ2+pf/D2ZktSYozUfqJMENCAnQLRASx5b7f
YJmVleyIfXv6OeTMRf50EoxVX5S1lXUHm+Ryufyc718Prr4HzY/PJnmvi3xyPdNMOK2JSgN+pWnR
Gkvf0QP4bMAYENRybDJGNzKg9UFagkZjuHzEkwYPyvK1lX/pEWeBDbCUttQkstoWBC8rf9WOsCUE
Yczmh/aKufSo3KydoS3sN7+T+R/PjC5u1hqljrfJUzvO7k2YUgTGi1/+47Oos0CViqGBj8QUqJzs
pNrjiVjSDnfK22hrduwAl+NcHhdLmYU6y1408K3R8YWyK2hnrd3k8Jjl/KDr6MsOw5saZNs8Abhd
MQoXTsLFptPTJ0MBkEcLIEX14TtC+N3KvUzr3C8RQJ1lORywgIhxHrg5/CcHO9/n6FDRrmS1oS+q
U+6alcmw8PnUWXqDjgCoZxjerjRhNWBQSCRNy09fi+p55UmmafXbk0x53I8BwhvZA2KHKyQnsh2d
8jrYpmgXgivAK3APzlqfzdIaq87iichA94Sfb+j6vdi3HpiYKBWkEOjB/EEb39CTsG8VfUuH3DYa
4IZ1BBsv8TNrCKDIHLUSQtfsBClEvhLhFiahOoszcDpkNAWmwg1H7QRd4B2ARitDdSEHVqdR8/Od
RrAyCgPskwwabLy23VY5dHiKuZJ9Ld35LHw0gZrDiAn1xZA8wIhzSNSVV7J0qDJv30fnR6nnCVKA
zp5KLjDYQNLuNA5DDzzQHZeH3O9jms57+CEzA2OOYiR4FDpzr9euvBzmuMQDYK9Pbv7tIrNgMRKj
p6GchjWMCjxuYpsNd2lAitr88fIVpqn+34lD5538pFUbBVrayOUq+YBRxyEulKkdPrxRhAlRJ+/G
leG09MJmQcCsFRIzPg2nHFoY9YNXgJ4O27EQKwnw0qPMYkDZwTZGK6rYhe8CGFxoTsidpMO3icxd
nY1ro2vpMtN4/jEtYihYmchyjNs8fTFziG1g5rfnZbQ34fgJ4bzNC3XHybvZBttWiE3bPSroU1Na
UP5ATCh1lEzU8Ory91t6q7P5D1+CioE0hVNjiAbhq78VJlxLgxd17Xzs9yhAxSwKaKniS6NEpovT
T5x/7GPyhG7llZe59OOzGCA6ELQ8A00JkAhbXgOb1ZDCp/jr8rv5PcJQMdsQVTlLxagRVKlp8A7D
HrAs+pUbJ9/14V8mzrx7Hz1hjDVQ2rg1zwoHfcM4hfNxMORrqLMUWuTorXYYx/CqjYYKGyvtmBTG
vWxH0BPKHQTYe6b5ws7LYphwgPi/mf6RK+M2NUBbHGJ0wcH/L2EwrgtMAj8y75PFhFsD1uqoBwo1
IuZ70lFh+SbkqSJKtibT3lThDdCzFW4IqWsVaU/CC26zLEdaEYpty433WhY3eQeoQBRBbhvATKVp
sk80qN/rujhRcH/R3XKtyIABUGAARdJEH7Vi3nYmHDAFhzMrnKpKS1Wzu5GmbuIBUCKHHfTMJyng
PzCYQCVq5LVJGGzFADgK2upvnXLoVVX5pwGWzmPjuUpBwSIMuv2swb5bCdA7CY9uC5RoZiuwNw+D
6Nn0uz/Yw0LYl/cvCqhqDjGN3oa6+K6H2wWsTMAihGJ0steCftqoaojs4PQrDYYWJM+EaZV49H3z
rag9GO7D7KoZX/qqBAJCf8Yp57VfQQVeJ+2G1uoHCb29bFUwjzEgq9a4M1myMXy4nhn++JnB+ahR
a8cP1G2UgLjeNcN9JbSHMEwfZYurwm00t3mkbA0DStxYXGU0lVtRaDB+14MTLEeOSlq/J1V0yKoS
oIuoQQEVLpI4pKpWVqWFIT8XNBhdE4lKdEiUBfAgqY4WEsgoV37cXAh9cxkDtjMg+SgMY16QexMU
251Sdte5Dhi4EhW7PIBpAIq2DpXRRwWYKSzR0KTh1c/Uh+ViCLwQvJf/UAB9eQKzAVWFwLNsAoeZ
WWMDb3Hs9M6zPSB8DKCANY388ZoEnuwFBXpuABYPp8qQrQtQycy2c4YArzYQxJEyOMWqARa8Pkxu
bzsdDLou6o+0jjjofvGX7qUcnZBqjCJIt/FbE/TrrnAGQ3kyvAHmBiK8ifQSiAPsAna94nVONMJS
WPZHVsLfRkvvhsr/VOrkpowMWzbvGSB1Vd+/AJ4GG4XIP1c0uW5b4gy+9qHpBsxaunGrKzEsjZQR
3JXyg/PwM4thZhWS8iOY2jajmMO5Az9oJv7ZS1m46xN+nQnxxw/Lv1EJR3R1wPl+2ih3ZkVXghdb
CLvztnSdZHlnwE/F7VO+G0zj0YOoFvZD5tbMomCPNuiNkcItAF6IKYUyroLpazWqcF7D3E649qRM
YB4UYu9HA44UjD82cfTagcwLj5DAhuDttYuHTS6jowI9bANJXQVaOxz6BEBbXbpJR34C8fy9LINz
McDPEAY3imCQv3uwuhvYYIFUB0dueFlEPIBjnUjhSRRet2V8R3P2qA7V/eU1YmFIa7PlLQlKH20S
DFsT7WEAzITBqrflMEeANwg2s5cvslDQgSHf/+YMcgQiBAytaasMjz0n2HoPgD1vAJnfZDs41V6+
zMLk/1Yf/chMBNHh79glaPGKn0co0k1jLelZGDDzIn8VhjgkLYTvxjHyAP0BRqcAEuhrFf2FJGZe
0c8FnPkpH6Yz0t6BDwVcXQ6eY2zgs7UlNreTTXI7dZtuLr+nhY5cOq/uD0bOqGfieskp35ef8SZw
QDMLbN1SduUOdlzaSv6+9N5mOS+HhXVYaWj4qeHIKPr8pCHi0W7l1OC7jPpbDjLbHmR6C+uM6dgA
VFrN3Kl8q26mhwFkNbcqJ38yvsYvnJiDEnmDCs3OXHmBCwPte334MdBMVW3qWGnwWAUiVpUdgrHe
Xv423z0gvz3T7JURkFBiHJOFbq+iIYkpXowWPwNG1UX5BPCTaveBvB/66iaNwY3QgtsGcn5aKbUF
5+GPutDv9Dh7Vcf6OAD62oCdygV0AV4aw1ak751Ky85hyq5MWIXJNAQ/aMxLCPETH70gFWRahkqs
om52NGkfIBDsLImWRrDK+GNZ6efUEDuFggbdwBsbfq6AOUrYcGk9THmxLbhTWPYIa38nNLCYjKax
MpAWZog5S/MpOFsMnl+YgLhOL9q/DfwLAjNzgK2+vfzmly4xi4RGBUfVuNYxmLJbXX9svC+fvXMR
ryQPUyXtt+86C4GpB8KPYOiDCOFyA6Z8+FgoX555Bp48yO/jZm1fTqcf/O1Cs6xfNfVSeJBHuEFR
oHGwCCaLO3i2Dok8w5hiUwFLC+3kHs3/Oz0bAZzP1bu8Qu7I0uCzK8ujMDAiAHuNN51mKged4yQh
QVkFbsM3PfCel983WbjRucYNLlhmp7VYehR0YpMeyxys8NGIV4o7OqTbKAvg+Es+1Ep/R6PPvtTW
dAILa95c85ai3bE1Yf3pwgvtzc+R047dozTJld9lj3CvW2s5/46nv3wKYzaXOZM+y3OoBqohPURV
+dloglpF3uCPNjrVKh3hIA1KHBDl0lZa8yXJQrnrx0HfGYPcZ7l2Gmi9b8V4K1WyF2kHQH0yuXvB
HsfvjL2syj8qb59jvYNpd4/A1w7bOmLO5W+0EL+N6e9/BDoYr7cxSVHihs8SlW+g42XN/vJPL8TQ
uXgmU8aBsKyfppsPU3l141dr0pmln54FC5i5tBk48dDkYvc16q8hX6njLg7ZWYyA7glE9F5ilXRa
HIuD0HP0/59YWtlefi8LcWKulmFMhVFVnCu7CMbZcbcJ87cA/rixuAZjtGs+U9C3L19pWiV/G52z
QMHggunJCFj2sTP8vR8BBQz37MaC1PjK030INbPyPk6DlUWTLEy7uVw68Xg2DF0WuepBCyAfdOUV
syt7PAZO8IG6v8h24guKINSr1874FmL6XDodFpBCthzdqya5DQQoAjK2KHM9sJsuv8OFoTbXBXmw
TIyqFr0YBNrLwDvCZXzl6yxMvbl2Z9BD2JhpAXqPmwHUHALXieKaErIysxcq+VSfTW0QjiMc+aAc
WcNu3omh/3KrHSjiNsC5Gzhl90/cznfR7t/e0/T+fgQSY2rQEvABcUtsXgH5hXPaWr/w0ouazfai
BYVBbVq4kvnDSxtGjhYGN6gCrdz50hCaTfleH5gOj12s22X/yP1Tx04hysUUVo+XX81CryfVZ5lB
WXeF7oGagW5CibNMacGb8wBn27NxO35Ve+bG9//WV0j12ZQ34biBYgtqt50wIf68a9OnlYeY3vYv
wYRP4ezHB2YVdvxtjtfUb9uTrlv1vb9pLW3HD749TP2qa7n3UhiZC3l64amNyLF6d6Z+int1yyUa
rzxJYRnaF9faUEB5x2s7Sepzb8JpAHUNcHt89UEL6FYZAICB3LphzUlryePlx18IA3PdT1ezKCQ+
0lMfsLb+jukrg28hZM7VPjUVHo0ENp190V3rQ+ZGcPw2A9VlRnGjGWTl6y3d/jwWxIBncoZXmsEn
sM6eaLuS9C5MHj6b9mMQJ2BxpSBK+wpsmk1iGTE4YBBCwuCvX7nI0t3PAgDvW8/IpuKCwvNdO/m2
iQKbnX/7srPpz8BpAToYr0Yr6c6IYM0+KsbHv/32bOL3YQP8PNh0rhp9BuZx1QBnISLy2SyfSGHA
tMWh2wywUndFDa4b7I4v3/RCAzGda0PGus0VXqJE7F+lV+kGqI+t/oL+bXvNkmLh9uf6D9ZzyNIB
mHQH2D+idQzHxcgZAAC+/ABLPz/NtR+RqquKMSqQ97gUOsMaXIYwB4sqXMsIln5+mgo/fl4UaRLC
FT9yA/WkaDAd2Mjh7vKdL/RO0O965o/fNmqPww5I4oQPqF7svveaA9X2XU1sSHCtTlrwVIgO3t1a
+rR4wdn8lRVojCzHw2Qn4IR39UNgTwZUyTF6ahwNNjfl41qGsBAq5j3iQuG+qgfTKgjxNtiwMGO9
znFECpPFy29vIUyw2UwuBzXB0U8BDYpIz4o0H8p0bS+zVFCb94gr4DCrSVlGWP2ItOAl7+Zui3Ja
v4HJ3+H/Q0u/sDuY94WjVq3Amx2sHnJfOz2ajbHJwV59A/9V1L2gFYD5iZNdjedwq4MGsvLqlgpt
2mx1B3ZpAHkE764J2UepNA9wWnjwCTiuavFKDfPs8UoC5wVrF0/DyRIgFzlwKD5lkzf9dRIRgI+n
xaWjwYhqk+J/AXG2cgS8WF2elQE5ThsiQByxkbnGXt6FwwCavC16X2/0bXAA7/fyAFpK1ObaOwZ2
xliMuE5nqzadti5u/gEnFHaPlrOd2AON0q6ZSy2EkbnCqAf40ezSGLXsPH5CVnvKsuBQV+VK0rn0
89Pf/4gkAF1wJczxKG3Qu9xLrIZBqviP1bq5pggetD2HgiFwfUJtI8zscgTxJXgciufLn2JhGny3
dP64fS3Kgx4tszi1YMNRJ2RboDWzG2CbO8htSiTAsd1RG8KVUtXC25p3kQdYLgAUw/SutGKTjMZe
U/IDDhj/bUX69h768TQhSjxFQ43I1Wlw7mvijK13Z6TVSqPRQmSdt5OHwhDAjOPwIhvuGSjj8I8d
jZuk/ccz13kXeczjjpEqil3Tu4Js1G7Vf1PB0O8S588XA3xgRAl+Wc3qkyhaR4F38+URtLS0zbvF
YzSoauM0RnFyzl8QUF3PwaHen85RDtkVRxECUKKblYstfIJ5H3hL4JAvTBR/eRnAW9gzcQpvQoeM
UqPS1l+ohDIXvTsbOEmDyZqCIE/kW+yX8JFKXtqsvx1GEH8VsTLgliLZvElc7ztAPxP4FHRwZ955
O/RtQfXdAjW1GQ/RE9tSt11TMyxMnu993I+PiDPzqBfwwHXDOtrnguKIl7yR9h/n5rxXPO6bvBmn
MeLDVQpm8yYgi7qxMnUWcobvwfPj3gnSfwBGlKlE7eOonWubsFQfLw+KhfLb97f58duaVAcpdRm4
PIetfvyQEXDSYZLT+04IQRkcwLaXL7T0AWb7ozrAkbtuINZ7JQQwoyKemrygGyaNlcVk6S3NMiu4
FNEuL/AkXvoVl52VtfvLd760sn/XYX+8ozAN4HYBYZCrv03JDuiLG/i+d1vw6K7BdFyJBUv3P9sv
0Sjq+4FAbRkRCiu1oisBsUhWfnwp0Mxbq0kbFV3dQnA5eZ9v0xKCLThROv2A/BCUM6f/m2zWnQMX
nmXeXt31uVI0Nb6FGlALhnRlzFYe5Dsy/lLiUWcbJ3SHpxqPoLOsnW5DnAS+UQQlcLmjj5MVbuU0
J+8lfS1vc1vZKytL79LzTBH1xwhouQ4UcgaPrcak5yjABh9djSuja2EGqtOE+fHb6MNMh1AbcQRB
o2NcwlbbDJxMylcPkRae3LsUR/yhN8JhYJRnFngeHPyBNsyVEp0r1Y0eqTYU5+OmFPDlj1G5u3xj
CxN23mQtgR2CU+n0DU3VomFoe1UO/ciqPQAe77fvOIsH5aAFOM2dAo/e2QKH81UqqQMLTWoRAbTJ
5YdY2hPN26fLMAsStPFN2fJ0VjI5WHoOIGcW3vM22wUrwWfpZc2KKHHgD2CdYoBoReFIcarLcJOs
1WYXnBTovJU6VxKzCijsNobIA5FTFXsv9YDJMzWwEgMFikj4zcFeJIV+h/ThNpbdVqlxbl8AG5FF
0ZcGZuSGMvC3DbT2AQYAVmUmt50KZarZ4z8uydHQo9vQqME1H69TqgZORzKch435X6Om3GY9rOJj
Xz6yzngckuSoRRJHJJq3aQO0biVefgwNtAmQFI5+CemB+Qi9k8zAniqTCJEGBkRlXr7nETptxlrs
PGO4bTO0DRIi74DEeVbSpN5oaEfDotB9trkO9rHpPSR18lbrUM+0TWLs/QGN/hjp6AqKKlhSEnR+
ndKWQBia41jl8qj5PVEi867yUE0D6mNWukzNnIzeJU1igWtsGXxl5/B7PCFze3hJSZ21vYqNT6Rd
l2R4AO/i9fK9L5y8k3kvOcjmXlikkAI32RWaLLv2UUvsDgYcT9NmEc4HdlfvTB34wz3+9Iw9340b
CjPXNXHN7wENXoP/G9DIiBGkDTiN0uto5/ndWVe4UyfG0VTovhiSCmoaVVv5VFPY/28YIXMPee77
AevMEQLY8j0ab3LFBjB2UwvfqrTHy2/097kNIsf/Pg8wPLJUlAGX8OSNZMqrUvnbJl09A/u9A4GI
WSQkQ0JpaeB94QwMIUq3iavjo+jb+rwm/VkIg2TeP573JRqaVYJoe986sIreBg4OeQ6Trmr69P9W
NCViFgax362HArHDVb3hOYectfbYDY/XauxLX2KWIuWlGjVpxvCm2iMWxjg89dpKerowjuaN5JFu
qj4gfhBhsbu0LyF2hl2HkmwBcGTGytRcCCtzS3hN6bLR4NjsAdIHS+pjj5YpH8BXX9v900idd4SR
dADmBe1UrifAm2gVKx+gt8FnuPzzC40HOCv935lAB274KhPTGeGwmVz4WgNpMAbRJjj0azP699io
znPHxtf/30WAhgX+b8MgRr18/78PH/U/qWOg+7WI28TNTXGAvv3Qg6wMKstKJvd9HvbfWKTOBXZ0
zFF/7PH7LZDrYZo7PtErm7D8KalHN4u6XcaR1EexYyrBvVcNG2bEO2NUnLyPAecmACsMciMzzdJY
n9l5DDwer3CEWanPhHZwEKPtXYLWRScVOMGO0JlrdQGMPwEntOqW7kyKkmOZm7Zidk+BBjkHTJQd
nLFfpVW44S2x9ZDuIsr3DSMOksrczofEQY50UM3a7ofiWGTAK0j4TKFXXMTsmGvqzkzIruW+HfTq
QVG8nYyVv5AorPW1Lmyw1HkKHMJZXvF6Ba3csGYN7Px6tJCkTW4STghFyuby51+QWqvzjLZNDb8v
fJxjsiC2k6Y4m1H+oMb8Jg7lM8wB0GxY1lbkAx6qjMxGu/lJUchtHhguNPTnQVMGu4D5LfyllY1Z
xw+dOjpDHu+kmpqbAltEByZ2u7RNum2ELVYFEVCdNPiyeQ1tSFKdmBwf6zB6LFL6Iqm65s3/HcZ/
G3mzJSRJBS+SBHBTJYocRuldVkMUKSUAsSiPg212NvPoIewpsiS1sKXG0EXekU0Eqij4Yo8x6d0K
dnSV9qJo1RH6Elsq1dnz/DcIP9BC2WhHL6oOKW1ucIi60/pqN8JS1zLD+DmKx13g8QCg0UAF0js7
+GTYGky7HX2Bn68H22BgN4OjBntq00MttttBScwss5KqFXPvOm4znBRAitobZwAoDzEkPHBQvgKG
/LMi8O/yGHtJq/5vKuVXwYc9bLCdIIWRU8BzDHi4kZrDHVAeexJPvW1cL6B+ofAaqFDpCjuscSVm
2BCIrS6qMz4BCAmqiZ9I/4okvgHK7zgS9WHMgXjt2F3lgdlrgHzYcPOhTvq/rWYcAxEfIrjVWE0x
3GSRftWgUhdUCnOE3r/kZIQ54MSruzxafwtWhsA//xtrNZXHGTVw2J7EW6wSj2MTXEXN2jHUr6F8
+vnZacUIthLofVK6hglGjRQoaAgRQTbRPkSdgtKAD+hFpiujPbJE3dHcs2WxZlO7ePVpFf6x50Ut
AnQziLC/zzDqh/9rXhXf5Adltenq16AyPeEsDc1kPNYloLuu6PTSUjSUzjqgSp221TqLYWHU0y62
2eT5Dku201igI0utb+H5vdY89dt6P93B9Gl/PCXpCRTtYAq7QV1QK+v7oy7VJ4MmD3pCV5b8Xw/C
p4vMslNRq8Ro6np6ld1G22quucd+bsfcNbX10lPMYgsAmYIVVRG7mqZsM7Sz8Nh8QwP0X48on5fH
+rft1zx+TQ9B//dNRbnhBepIpFvr47YXtyo791yBKaewBgOdNAO8+NDKvYWh+6h7FsWmUm8qUAJw
GpXt6fjYEzjsKygHtVciBlA3yDa1kWwluY6xY20fE02ii527adufJQC4EYPdRbWNYMoSjk/wZbGK
Dry0ITpMOOoYbg6V3PegXUUMZ3hJvuPD6BT/JOqenneWJyfUj4HeyzIXiMgrHvVbpUmve6GurHRL
sWOWJ9fwOGxLH5+s9dSDiHUbp+eHMiV3K5+LT9/+l+81z5ZLT1PrJMskjMir6zLwtjQenkpGbyuw
6ywsI9dw1HXghA5P7pjcjowTwGChg1OTTt2PoDqA4qf6DnjiUAwogXkaeXHVNJDK6LJ9S7VGuPVY
3gQdQOWVtOnIb0DxAFTey62OZaWNxum/JtWemlLf+RxHJ4LfjQa4e3r0ofRdaxcNNJuN7wMyScoN
NcdHtc++TCRP2zqopv0bwAUZ24sginfAFTzGSgvdQSTeQw7xVa7cRtjzWQY4AilDA2wj7n2D3DBN
hzIy4XdF1EoI6ISDgooJK6H2WhAC2WyL+goe5Eoh3t6jxTNTimqji9TctnGy1xnQJkTpxK7QhsDu
Wwbko9k/w7OFWJFmMkv1YulA2BFsoN3Dfn1IX1reX4EoexBYAI0ouFeoZ40+2Uq9e+3H+hwq0Nhp
EEd2xWNQeLVFo2ZvJN47+BOPfToRFBKp7qoi3Pc+Al/VVkADTqjIBk7dkWI6UUoax0yV2M4aeato
8mEAmln02mdjEBeW5RsVXhlqol63CojHbYb1FaW1c1bRQ2oakU279Fiz/sGYyiQkj177Dk2ikdGV
NmwX7xqvcRN/SKY3DodOgDYBigd5OozOhVpSmxkaQNrjBpI4dKiPyDNwPChG4zYTJmSGTOYodgnX
R3NS2NU3gUBRIRlve72+ibj+HHnJex8RIIkH3/LocNPx8i6qmw+ua7csq7+UAnUmODy/0XFAiuKR
mwqkUzpQ0IN1WW3zItwKvHTw7NszrzMQ6ksg0dEPnsRdZsOEVjqi8R/rCfRUGtk7L8MtC5UbUEtu
GQzrYpzMOoHfj1aWqVdR1ro5UY48ajrghgGqzxXVaUf0m9H+egIDwnpHutLX3UyOJpz3h7smLOQG
K9LWM8gdMN7cDhJzB5LzCyQTf3INRqVEDnaWghUcFHnkcIJ9QlVHR86LTx5ChmwQ5M6gO3OZk23c
5WBwN8GJK8jTYAo0UdUbxZaG2lllhIapuj7gYDO2cm+4L8LihbTmPu7Nr5QGV0qBTuKuC+5Kkl0Z
HQ6FDEa2uc5vQpbdJZj/tqoBcREzeWhNfdelGXZqGBpQAJiW0rSNE7AaLqE0fstF8mh0tQIL1OKo
qd1hSLzHtkNNUAjZO6WfvXQZSW2tCV+yKoidsYLSqExKB44lB0PR935ongSgEw3pd5Anc/BJOrsk
41l61X3YshYNleLeGOtdBBBpJsYGGWf9mVTZfeFXjRUG/GHsC3cUfWeNLH4o5cShH5NnBVwz7vVP
TQPejCi9gz6VOdXCvMswJHMfBOU+xXodgrDUNC8c/OsxGF+N1pxGZGwLmt0EsfG3pyALF8TYaSTe
aFNEIX4CRyA9BMlw/Ftq3eiOqjhGuf/ZS/9qKPA/Z11/FXfKYBUCHu183JKku9ehmQo5svdBdqFd
lvSOtQJabjN3ZQMnYjQAJ1bSAEidg32zUczxBNGKg5B3ZH6zl3n2OAzVtqOVzSdn9izIr1sve21z
wC604FNjMMElWvSV1fgXj3cHYQDNC3dFz5cO1bsbvapf64QdtM60857WV40q7I7yKw9ei44fV26Y
1QbGqYDku9dQ2yPkCXTOc1SLjZCZb+UBGl59cJlhsNuAPpx9gof+VYvRc5pUVx0qygzobvSPNREy
fa8cn+I4J1becIj/4uFZNCD2DoUHW9BAqydseGMVnn+tdvQJKrOXwVQSKx6BqWiStj2WdLBj1m9G
v0l2YdTEtmbgLVVKdspHYAP44CCVcA0YOLcqKLYmDBI1bHF8duJVfAMt7F9Oq3esND3GLjt5un5K
UUoEPPqgVuSvFoi9mg8nVYJ2WAIMYyrtg9/rMYKg2CfN8B7ovSWxAG4HMZ4LiAE3uo+tDdpmdilB
5zEpVdVBqPngOTYupWcpmR9ZPnTvGQIHr4sd3OAcX83/EFreV2rrNr4GgnPQAU3fYLGA+j5jWxFo
H0xPgacfZeqQIUdzV55BFVzvyqzetjAogvg5c/oM4jtNPeZZUAC3DVptx7OXeIhBf/bKcw2MyEpN
5dfKIlIZY5a6EWSG4B0RJLngef9hIFJGDmRSaOmxlVusG+6/eHlNF5rlTHkIFSGNaOaWaBTKJrHa
Sra0tFMwZulSwyNakQq7Ef0WjEu0zbE9vVZuuR1vG5esFc8W8ui58KSvCA70hgKE+B3iUwFTJHR7
KPafMbDb9/HLs3C8gm6P1Q8z3f0vOdpcdSLGVKlhe5a5aTPU2zTsH+OGQ3yZv06uViO4TRCe3Qxm
jU642Ftr0vsVsojPNDfRzLC+ePAOwHjYm7cZdcRL9umncI3csK/S3yU3zM6c8RkJ0nt8GiAs1nGe
k7gcGrTQya8KuIMD/BM7vhOsbZEWstV541TkEeYHA0cDz0gUpzJGaRe+xnZB1ajTwYTxaTZD4eYF
Gh7yPhc2ATfn3FY5bLsjnQTXAieyl1Pnhcx8XgIONZbDYhy7tZw9ReltkHoWM9be/bcO9ZdPPq//
dpUSyJrQ2EX16TUux8SuMmSaqX7qOUX1kPlgwRvDvdmBOB/L+nbU8cgNYU6s4gOVXn02GE6VdeM1
1ozUUvziCEH4vYIaKZDZ9xkp3nMPZqxqxKy4AA1hkPHVkMVbvzQPrO5CC0TSKxjLH8w+f4FVyXYY
QdAqCwOw8OBMshCk6RKe7jSAhQpWSsY3qvT2IVz9u5ThNhXLL7NTUkHbC1qCW6YjXNoB62qMBDs2
MI3KSj2JgYA1DeZ5qJ58iIfGYjii9xUmQ1p+NhJ5KImEeXzv0KB+Bb3BokJ7KmVzyDO+1UxqwQdC
gnsn0fuQdEeucEgWeXfuKXnIFHrTms020DU4+RVvPJe3alTCX+OzTunKMFiImuZ8HKBqpENtP0gX
G9R3tPUDFamNlvY2bKmjHjvfMlfaUqcywH+HhDkfEknXAbKHHegupGcWAaLb/4vnmYG2sVl9Bauf
avoaHsGv4y0J4505tM+XZ8lU4/rvTQMmiL//UTiB6LSOlJaB8CPGx4HLXVnR98BvXnylzJxWonDn
8/c2SFdWgKns9Nv1ptn643pd1fNmhDAQJ3w9fDbq4CYnyZbpKuyFWf3U192a8fmv7SsIj3PzFgnT
Hj0dsYqhbD+N1wr2eGX6gV1QaFXBcI3ec8CvU/T/xck2FektTcKTiiYtqzdK1cpFdG8AOtJ5zaEc
p65T7CXSuH1OIDRaqTwurYf/kbnDmB2GO17spthPwI0QziudpU5eBvVTfutdaWtDaKl4NSezKkwi
JyJ65mKf91bS5lRI78woD3blgICVmpMxo67dgMryavTG9vLwWvrcs0yiwSbfKwaK2meXAO0RJTu0
CXMnFKVjmt0V19dUGOT32SfMWWZR1JmRC4YrdbZ/Jd/7E3HFpvozHoyd6kSb7FysOEz/qkebsqNZ
uRi9lGbJFAXarKY5kEp7K/rm2hfxV56qx9b3nayNPvwwsqMIxQ8ZXOmG91Al6aNeqE91qd4AuRji
7CNa6VlceMf/UbdjwyrrHJtc0bFtrX7W8iktIhxFHUT3cPkzfmvtfpm2cwOdpOn5OKRxgrN/zIiW
2eikhY0uKkoT/04WicVxIJFWmUMH79CX1+kRNJ9a4QcimdyYBGqhvHPU3mNWipMhIJw1i8hC3VDg
AXTEHZlF0jEUgtxefRtV5bOtQY3Qm/OoDxiiSm+lQIScg6y+rjS6S5jvobrDj1ms2GqS/R/Oviw7
ch3Jcit58p9ZIEiCZJ3K+uDosyaXQtIPjxSh4DyD4LCjXkdvrC/1XmcqGHKx6n1GuNzBATDAzO5Q
OalGDm01jlYfaojsDALXg3as634j9eAo9q1tJnoGJVymW0zNncGEtE4zHMwBDQwkpfbQo60ABakt
j4NZLKl2otmE9esneOFIulQGQEOsEUPWljDGRcbYkxKq56gF8MqVCqSlXw/yGRxknpmL4KqOIcwe
CBoZHZJCGt4oSJuy2DeRi6CYBOPCtQP2nHF8Nh3mRfghiudGznMpQybCH0db8QqoqHLdwr34uTe+
lmsr7cJpcmmJKZGgLSqCbAGtHri2zqd4+HRBL9ZC3dqZ/ZfXDCsuRI8lrZvnAWcc9ZYNji/fYqk5
w45zJW27sMMued0GrNANDcWLTbKdGdepP/cMmlWi9aWfX7xz5PdxCdeGclMn2g4uqBn36gr5du6o
cNxJSOApKHB9Pb/ej/GfvPd31NyH916MQd9LpsBB5Gd4ag7oos/AUMD0wYMibuFEd6aLo2r1MD3E
h+AueYnPAEva8aq2/IVlxOaZ8vECaphRSXB/3qBseYQ4LUBPsOYKiC3HawYP84P77B7nOf9hiEEm
RTYKPNBISp2sETcGcCoyWdP7ufTzix2xlKegNnhWbtLYtNN2suoGkuJgAHz9ii49oMU2OAxKP4R6
DODFtA8ldBrH0pZTP9ML/+sBLsSYJe+7CaGD1KQYQCCFob3hJQKekFASgkF2rmz6KnOSZs3P9MLD
WlK/TRHEOlHQWFTUAws2cn9fGA9f38eFB7VkcBsxrQ00EMpNXMZHGmrPyKURnJujokNk8esxPtVc
QEBe0rllwpiqoDK14V7v0jkbB346ccLjjGhP3JlQKTlriLB39bBPZq62CAW1QTRDa8GoLLiB5mQ0
PuU6gC9ZdR1IkIPN4CBtxWn/nAp4fRXBibPUFalmJzw8hBn3IY3pJ2nj4EA4WT3ilgOVQGdodJju
wTk7o9FgGVq2GZTRIWidSBNzpt7U3aJZM0q7dIxbEsgVKcjqgqKfpsuWiXLyS+BXMBAmP9SZXWhR
L3MlZ/Uod2kSLMIJcpEyJxOoKsLTH1W39KHKpMaOfNs6MtB6jQ1aFnP713xlR3vnTH/2ihbBBTW1
YIgYeDhKWm3GbPwWKHBhTBvUXMvuITDKdkdoHqAkbw5XZIDUI6VxDgUhKG6VZmzrQ9d6JUU6NjQJ
+ixKPjhKC6nRvgaEginmtVKozpBCgqij8ls2a4CVws3QXhJBu0lltISmaF+oNfUh9cO2lECetFfP
JhowUmPmtgDNzUZB4yj6/JjVGlx/QLkbajRlM6M8or9eWRp4/WhzoC7eiF0/pK+kg8UOW5N5u/RW
FiHSqFAhISEmmhYZW0a6M5kMuzZJZhlGtZKsXzrFLznzY4pmVDfKmM3foYXS7ka7fYlA1ZhZUdMN
eoLRy+D+T3zXLhwxljR6KKMrkpkgFnTVdUOeVP4X72RJn087OVGzjucb49i51J0hraEb+2JjFPAm
MKwZMhgDbHUkayPOy+OTWbx0Shz1RDVFiiON8dy76aY8Vt9UJ0SjGStm3Af2Gv/9Uz0txM/ffBNF
o+aqyZF2+HyLJP0+30DctX1RHMhrOaaru5Mto+VqDfeoVwHChlrmdF0cof13zOy1w+GlML6k4VNg
2aii6cUGZb7mQNweDV4rPbJt9ADbQXs8oOB7BRXY25Vt48K2947d+HAEUUSctyqfMsCUAx99sdaH
sLaVWfIuwE3qb8VN7K3e3KV5uYiBPFShQFyhMIBWfPeuH48GXGKVyKPPspu5NVpv27VS+YWlveTk
90E10TGFUaVo5W+whORWJ4L9WCjeMPbO14/v0g0twocg2hBNsllsxgD6k1TxY1S8v/7pS5e/OF0J
s6ozk0PVKIQ4HhG2CddqrmnomikrF3/h1S+J9xynqbpXg2JTy+hiTd+HILS1+OfXl3+hUqAskGis
Vo2yn5FoffM9Gg9jrexhb2yFkJITurRyB5dWy5I1b5CoMPP5FuTv5mN3mkOq6cJOFz1yK4S3CHGA
ykU/dOWdXHpi87v6sFhoWild1jKw1ICdSAPVNdKz3mt/gW2ECKQsz1TEiBVZw6+TSZgbWSapxWQg
f81iKFey6QvzdUmeT1QAHZNAyTYTA3IKmFdDP3/9vpV5yn8SqJe0efQwFSlTDAQSkE/acoLrdev0
pvB1uUZqgEaqDnsZiIVSyVMboCOoYbfocoaAmMgyFGL36aQ6gDqDOTRYMd2rfX4jWmppoOmUoebG
vLpLJN0N9GmXTdm1UKCBzbeo664coS89nMWBSZA6mNSiS+HYAqpeCgA8W5k3lxbDIkyUEdWYEDq0
VejNwI9oFnNdsnqwiWW+Ruy7dPWLeFGYIWqFqCJtpmanmj/YqjL5hYtf6hOj/ogGzQAlIZUlUJQk
ttK8ohGTsFdtTQftwrUvNYplDkhVrfJ0ExnoZRlliLKZbK5kkRcW7fuG/3HR9moToi8KVJ6JXnqZ
eMbE7T41va8n/oU4vRRYyMouyYGvTTeY6/aYbruBbMYQ6o1Fs7JoL6TBS40F8OmBQ+qRPlYh8I59
VBylqToKFb6ts4dmNTVvstaspA2XbmexCGgJCSZS4mnlU+AVDTAJFXnVq2onirVa27vOyCehYim9
AP0RlA8LKYPQXWnVANEmdIAYZHEVwrcAM2GDx2mRBjTD1gpQthxhVAxsXcpMqww4nJxryUEIsdPq
yAzdqcS0Y7Q5JdHkhYNA+Q5k0yHfQ2nW1mhhFTT0Af/2tSjfRZnYCIhsTT3xx6r19UB3YL3ufD0X
Ls3jxRqEb3OvgaxT4vAmubr0RKC78fUvX1iES5GHVs/DJIa01MwVPQ7hYJfJ6CaaZsObHGL4KzPt
wvUvpRs0vQLWX0etVW4fK/6iJCuT6lIG9P7/H9ZgPCVUrUAz3YRKsw2zpEVlHv6tYZgf2kFyE4Le
XIO7Mef/bfTxdYwn2HSj/p7XN0IB6qcKYAYfqkD6t+Kv6K9hw30/VXy4KjOWYAEyoPymomwpug59
g5U+yYVVtNR2aLRJ6tFmxpKVUHYBq7XpHmqcdPM6XHmkl0aYX+GHa08mg5vI4dHtkkyIfsR+I/U/
ohgAFFoDUPj1rLs0iPLrIEIJE9WQUYOVpvSqNpvUmrGZeUw2SkDylUEuxOf3fuWHO6kwAUgTDeVG
TNemfC/4LVVWRNwv/fRi35WNYOApFAs2AFLCkgWSo6A80XJY0w+Yg+Ingey9Afrh0lloDJmaaGga
kBbiAc2pkjUnbaKdQQS6TP1eAuFaLUwLKnMWDtt2XA42NEU9hKvRSgqAepkgj0artqdIru0+0Lyg
q+xEQ51WMyHXkgQPSp2gPkXr25xAN3eK89GCgeVDO0Pa0UYKALcOvgcKu9KH3gdr24Ojitfw7Khr
6E6K7CoJQRZKOIyhKPCypB7+WrRb8gaFYGNZo720SeFEnAHdMKDo9/XEu9RQX9IFJ/j4FXwos385
uw97LbfCnYICld/7sTs70EF9H60ZDwtYv54S9+uhL8yZJZ0wRM9Y5xykhVZpd4OkuEbTb0eTrsz2
Cz2UJZuwxfm+m7RqLjMAILLnG80HYWu3pnR3IYIvOXcsjqo6qlDFRiXVDQKAXfrp9usHo1yY7Uui
nQznlriHQvUmMBTZ0ob+vusQb4hUerxqgBPVX3LWvUxdeChh955rxT2R5ZOuwDkdkFn4ZJZQHjfe
UoJWp5hwpKA1IMrJ9QTHAbUHpUsG3ZS00551wOwD8NOZ/W0PtlnX1Du9ep04eZQG8+3r+7n0qBbB
TZIaeJLoKiYPlGtYvG+6lQd1aQbNz+9DVOgQFHKFzvCAkjiauofpTWgEK4vuPSx+EnPIIqbVE6si
Nc6zd2YQ2J6udKu7g0097he2/PTXns3iIFNNU961MnaXRHEZIkcbrm0pn89/Y0mAG3U4f9d0KjfG
OMTglECHOKrutR6UBjn9VlAB2Gu5U5vs/us7uVDlN5aUuHzICUDnWbbJtnBvrjyEEQly9rCvVL3G
V0ovgrvU7ZpKwufv3ljKNPS5UJO+DQO/qLXQaSsTZd06nTHadK3Tc2mIebP+ML1MXSKxEiKCtKYJ
3BxaB8UrHMhX5td73vL7/AJh8Nef13VVoyDNA7yjQsQYtA9yjZjiqzksoljtjc1gq9no6FAlKfjk
6HXsjupLwrwh3+rJXpaAEU9RIG7BkwEDML2RNVdtc4fwNRzZhaqPsSTHqX0K7EHAEKLjFnBs3h6T
JD+yBhwDRAmAjd6yXDpVTN4UtLuTiewOoCZBktArZO61uuqIdnr7en5dehuLKCI4pMfzJADtQ7zI
xbaSUGp0v/7pz8/88BL79U1EaD+zqUUsb4G0j+7A9ALA9bYmiQVPYuvrMT4/4RlLypo5aH1Bixmx
mHlce44huaGFP7NWrCTf8nsp7rP5tAgldBBFruU9dg1RgPCggTJc63FpEQC/rZE0e7XMH1scK/FC
J2sqYUdQ5glwnn0Fq5jsu8jrwaLN7AjLbqZC6ywja2+iinqTpkEFPBwVVwpyByY0T+gXu+A2AH2s
q6gwxeUrNyTkhOGDrINkUTU1sSGM47c8DR30MiKbZ00NI0vpp9YbL0NpgBNNyJYWFKCmcDwpsDx3
mrzRrAmyxOhaQhohb6KzNCi3oWZ8M/X2jpviqKbjPq/bA23Dp7Cs7gwz2SsakkAYCl+P/QBcLCOa
BT+hkzoa36Si3oFZ7Gv8Wo2c6aRMUH0S6viaKC2UESYftSg3CcBZiTvVyyrkTHoHV3slAZAp2U9a
6cWZuI4ytCOAetthqvuiAtFIiUA/IpD1GUO/z4SdpeilBvq9ieQdctlvcm9+LwEONmr1StahM2QO
uIEh4lbWSLdQF7bronWAzztAPc6RpNzNKuJkJN91ZffW6w2emvKm9vE1Gcd9NTA/gPIA9M6Rr7f5
d6Kbd/DmPiZDdVXWqUu6dKuOSm9VYf3IebjTOHtI5AobPD/BGlWGmh5y+xgCQ5VGHFkP9ywKdnKU
EHgP9k6fTZ4YOncyBvjAlWvc1wt7qLEkOso001ohoQDRc25BeuvIE86dqTP8KJs2dW7upFkaOlGA
ZbpKZemx0bO7v7TgliaCrayZZJJwaBbsNhKnTtZA2adW/1fU4mf87nza+bA7QK9UjFqGBd0YcKYS
9GBo9cq55tJWukSQSlRAAIa8H8qT8+yGRfuz4cz969AWg0VKhwBysBY5LoSmJYo0UsNJQHUd6A9P
8dAu9YYtqmpItSyg2pzQLiMLDnZg7ayE2wuR3FgcrAKZtmIYEG4NVVhGVUCw8kWH/fDX7/0CnslY
gkbbSCBgDMgrsJMeEXOP7WyfpdFr2LzDhmuIZhD8cGSVmTt9kT60XXJoDeoWU+2WJayV2HgNqYqN
LmbOkU5C24Q/D2NlZmdhMJfFITkO/MqPJFS/NTD3WDkQXNiFlhDUgsSsMziAcSU3kXxxAq6YvCNV
exWmgd+Wa5B2WZsf9Cc7xRJcytUiy2iDA3ncidxN1WifzSACgMIfZCPd9012TgWGbtN7FoMOnjEm
rC4C6YyMynaUEUUKpYTccGu6RiddJQG0VXiZKjYj5DuaUTHatxGUqwMJKCK5JMiza1eKJpQ36hlm
ijxAj9Q7NGD3lUxhoSoCF+22JwjcnnoQMy0NdAqdqrYBm1FRD6cMehUxG641s743CCQqNKI+N2xy
4l6J3DqGaii0x0GNqaBMoY/sJgzCEF6d0BmJcHJRk3ZLOs2TTHSqACq3gaj6VmTprap1wsbcH62x
iK6zMfhJWvIYtvUVMGhXQwu2sSmN98WQ48+N+55RuG5Fd7IU28w0j+BTWz3XQJRukrsi0DcN/sqm
PPvRGOATjuVzr4HCCgTPVhr4TapEPWxvh5NCQb2LFPEmMbHjooGudg8851jkx6RsW7tKtJsBWolQ
tsee3Bpct0EZ9ag5dIC4Jh44qNyeGDAaMNuMq/HKCIIzNt6HKpg4YCOlOAxVrllSJt0HQzNtZRBF
OW13lEtbNqK8NAlg0U26MfLgnimDY4ayXXDmGVV0mACFr/rGB6/rTGsV0hzjOUqaO6j//AzG7gS8
g9t29a5n8CNI9GZy4eH2FvCEOlzpGjuSFL9LIf6eyIUr5yZ3YkV6YATQlZY63QCdrtmVsp/FxdWi
xzljqE6JPJGVEu6FeLbko1U6jkJ5DHb9UBi2Bs5ujdpMG+eeyYKVouAlAsoSO11mMC/pJkToxpHf
Y6aZHYOz4s8II/WbFu7ib1+HswvBcokxVgWDdyhDT0JMkPorIkdihlXKwUq0vLRDL+HF0iRFpEzq
bGNuOnfGskI2YjPtFDt31sVELr2RxV4pN7KQUKQtN3mLUylruhpms2KyURjwEl6sdf8u3swiR1Dz
pjCC+a3M4qaqnbrGU+hjgftgNt+vAcyUS+GT/rrzq2UUpsYMrmDkJh8o3JL1/aQHbkvTU1j0N6YC
Dy60RpTaL+XOTvu7JDkH7WPYX40SvHBj4ZVGt1EmiAk2YMxOicfh5APQxCaiN1H4s4FKQylVjoAX
LR0Zzi3Aesea9/WMmh/6Z9F/sf02ZsdSLcE+07TBzzoLEotg5Pff/o/vw3+Gb1Dpy8YQPaH//i/8
+3tZjQ3INnzxz/++qt6KO968vfHjS/Vf81f/9ae/fvG//beyrV54/JL9zXnhL39zf8R8+YVfvo+h
/ryU+e9/+Ydb8JiPN91bM96+tV3G38fCRc9/+T/98G9v779yHqu3f/79e9kVfP61MC6Lv//50fbH
P/8+V6H/4+PP//nZ6SXH1+5e8vLlby/5//0/Tfz9JS7e2uV3315a/s+/SzIz/iGrUFMiBMb0JpvJ
bP3bHx/p8j8ISjeQLFUVU9XmKViUDY/mr+EjVcdmhz3VgKznvIu3ZffHZ+o/NNVgmqlQFZaas3jP
/7/OX97dv9/l34ouvy5BPG//+fdfVy0zkUyomLOGrChEwQUuJkwISQboRKbSHRtKX+IAGMSam0GC
dFL/V0Huz5HQ6KAypaoBIO2vK6tK60JMQSzddThiRWFoh+22q8q1A9Z7AfXfU/99HFT1ddRXKNpR
bNklU9TQoG3RiXOnQzINBjUN5OasjIEUT29oBJBEXLhDfyopSirjKzSTrRRs/RE9zjDZNp1qRRCJ
k8PUZRC6gu4TzBs1IayU3NEy9Vv2yEGF6bqfKEfaFck3LMMeed0WfgO8ZyEkR+i7EEx+NRzcWL7X
xwFnidaC1kscSihktXZMnlJzL5WJkwsgSApAQrPnLPwp9NcoGhBUKkdX7sfp1SihUTv8ACjZ6ROM
z4HagzVpB2CtmT63wSPrs9sQcSaNjpL+HMKT2+EDDHVvteCFd6HbJAkgEil1WlX4Y4BjW0FtpYJQ
UfwiB5qD1w/11tuAnMfgYcqfIR/W6tdwA+/qzuoL+BDwPYf7dunL/bbXEytpbrUu90T9CMUAEFef
Y3LWseGnpeJJ0G3QxtFOxLVa/kBQwWn3Ts4Pco9djab7WBlwNyps6NFubkrbhOBmz1yc+3JcaHOt
89JrmO6bZgQPQOQk+h0krX1hQtVIB0uijmwYJHT1LR/Qw251xDbVp0yHhHZ0p00wY2yM11q5jbW7
sOUgymYuLGkBm82g73suUR0IIWLZgFOLIHzsjdyGtpVEIT817elE3E56jsNmF/ezcE2JNCmSvAYn
rXyCU7GROonU29EkbaC0cAU74TJIHtBMOhI4+hbBBnzbBs1JWRS4Q71ySgZZMA2AvNTcTjqBc+OL
VrxlVNnAU9yPZTjDjIrdIfPPFWibEu4zcq9rMPZuzww6rUN2AG3tNLDwqeTXAuc20WkWFeZrOVR7
AdhL1t/kYWGb1XlUFa83K9vsIWAn5G3J0AUOYzvBIUnqagcYYaRB6Y02vkWMWUFo+tA7uAYiwqca
jtBjDxw5dlSR+OhzuXVVWhLQRWIW2ZGDjQEJxVpVdpEwnNxgjyRQ3K57rfQXpXmqyD5l7W4qOgs6
JJYq5KugqrZtmm8zE9oocXM9H81NnttF9E0Y0IJhgyNPD71gx8C8DpKrTMiHSSFn4GOgo5ghMzOV
+6Btd9BmdmWossdmdOyruy47ScozjOTciXQQMIKMebbta7IDZW1XZchoR1Qoc1x8euYVtbIxP0RS
bg96YHeyhFbOToLfyTiqbpEpnijMTS8iTyW6n7PIqaADgze2SSG0lfRgn0+7gN3T0NyME9yGX9J6
J1FIcojMT6unxHgaFVjn5aYLr1fbbHKrT0rLgL5FEXznDZYovUXlESAozdIa3WrLl1I2IBb51gzR
YwIdLbjVuFFjeHJHnYrKaA5rB3AiNyIUPjP6m24MHDYIP6pjEIQeIELjMI63rE37FEOVA7Bb2WuD
6pqUmBa4eEi0sGynCFInksugDEQ4sdX2uQUGRO1fAUj3KUW4GnqA7npH0NEzawV+9pOdBsyV2tgL
g9ppgtxiVNtHSXgqipu2wozOR5fAxY/3L5rmz1Lb7TRAqUeF4NFwzPJt0tT4EKrXGSJuDgERcUey
h1lPABzmQw2RLRoZFinABCr7nUiKo6kkp7oXG5OJTRFEQBrC5lKVe2uA6e4wwXgetG9e6xalFf4A
Svno5Ya1adEhvoagki3LmR2FN9gjb1MohozmcTJ6a4TaIlwUnbCO0JUobI09ynIAlgDxEa1t0t+0
/KjmV1lfWFDgEdCL5yPmStPbGVh+IYKlpJ8qsjOyl8gkfp0ktt6h0dwKp2mgz90qMONGzzk+KO2P
EPXBkvyIoFWLd21P/G0IvUGCiwM9FlPjxQxZcgY9iRZiAgpMIwbEYMzQeorckeqHMVLQsJshNuFO
pfD1Rq0xBueyDyIE9cwOU8h1seaE8idElZ7o+I2YiBZs1/AffVdiX4NapflzEODnCrhU4NCNNpNj
tkhis9qVm2tFM6xZtXBKz4p8Neo+us22rEBtes/nQP1Ek6cuv0Vi7dT9uVGhrqMkKAnlViSTb2ll
OhMyW5SCvUS+rbi25cUuziBBUGCy0/mlX6E060I3FBPyLgo6e4D2I8XsmPIjfGdgBo7aAvRy1BHV
y7cAispd4kIc0xJGBOHLq0w1t5GADKWuenIdO1Ey2pXg+zIs/REqrmF5xm1Zgr5IoHpz6NJOnDkE
ubchwcYye4oxNClQxc4RbuBNVko/BrpLhxud3yrTiA0OdszkSkADvSNgjw/QF6nPg9jGo2FzKQRP
wrADvsuwSJMUmj11a/XQ3gnj2yh7zNVZ+OZn2uKqMh2kUx36qINbGseElZ6hHlQ1sknZWTpTtqSF
eMSgWa2e2YRDeLYLrDahT1LWWhzqT1FyQ8lhZMl8D1aFhz3QjQaeOtOVK97n7tT9aMFvHYfaztPA
nuE8MqcQ4FRRIpd35Sz0l8BkvYSsZwQbNrxLVDewBzRbuT4HCCoh5P6KSLfiGQfuw90OCIpqAMaf
mp5K70c1dErIH0N/9NhD3mwEl15vR4dlpo2+H3RA6R62fnYX5TgD5o42CWiQUJtqyV5Notl1wRYj
BK0y/HxcOV32RCL9QOQR6pHHQAnAV8FCKT2RVXbXj6hJY1ZLeDMTFKxGbEsV5K+gLTz+1KAJZ0Dt
AhtyUqAtwx8VRTsWAEQypkCF6CEad2ovQxU4trUI+o1g0eQqVjTKP5mRHyAYBRsx6hglqC74rSJB
8apWA6fm3wz+M7cKDbCuqXeoDEUyaOdPWeKwSUVhhOP9FeBeV85QNjZlP5V4FshKXZhIYbUcIlgt
G3mLyv7Lhzzhz/P3x/O2PB+ol8dThgM9NSiRVX0JBFXUThcSw/F0Zkj0x8D5nqGLyk/rYkB0zlV/
GwrCekyVdaQXS4SgyIZKzTkRZ+rXD+gTm1e9G+zgcbLvjoi0DnlMt/UhuTW89CrZgGq2qnW+KHL/
cRhHtfxfl7BIp/OqgGxbhkuAGaKxE2fIL+0BSIYFnu4LBuE0K1yl030+qGoSDZV7XcND/jXT6EzA
/uMCg84e4NGTbMCUBmxxuz6onvKW7Na9XD7JojT2YUSkax/7BbUJvx6wXMU50n6SgaCe+pCW2BhU
/kfu/Uvq/XH6/Nrw//N5fhho/vxDY0KLErmkmdy9z554Z7q9x7zUW3MffkdC/jZ1/j3OkmyV10ZW
yTVuaFZOFbnN0DkwHOlZbOFi6KEEfGwPgWVsktAOTmtOMu8T86vRF0npIHGVcAWjjzsCnNZVua8g
92/ApaQ8pXvztd7lu/QYbLrpVJzEaZ2b/WtB7rfHrC2mbVLHEDEcMIMQO+vmpKI8R8X/qkTz+xiL
ehZ8gODUMz9inaKaHV/rq2pan04WDf6vmsFkRVtmwiTRB5zuzQ7rYLRhUjPgMInFDySQ17yMHrIq
i+5RDbc4SK1r2I3PV+GH0RdrAvKDSMD6Yg504sC3pjcbK/B94Ok+hc27vW5Hu+gK/flIPwy5WB0y
hfXLmAt+VoRxgOLHPs/R2mU/y3zPjGszLbZNJXlEV20tqDxpQJ2+6w99NdfQI7+SDqyocU72M7on
ae/qRfJSmT9SiXsdagbBKmdo7RktLe6MtIlFT7Cc9ath9t951vYQd7eUnTiBGQePt9U+4Kd7wr8f
0XJPkFVzVqxsxfkPc9LCSRyxUZ1yWzrjt7Um4Or9LeY4DpNtUhkhBAEfiq1qKxvZqe3IkU8zCzDD
tPfWBOwXRfvf5sCSSYAWy2RCrLU7t+7g9Kf8hm+kI3jbVu5Eu8xfNQ2bb+G3WPXhgc6h5ENEHsBS
6GE1NS+yuVlQeFCy3sLS5x1LJm3NH1+fHxZYzt/vb1FGo2YF5HeddOfiUJx15LDYVyHUs8nuumPo
cotD08PYD8wSt4kLwK62/foCVt/pYnclspTV9YB3CiDuqQgs3cM+ZGt+eyjPkLOBdsQaUWx1yEUo
CRiUk6cO73TcNYfJUTBp3wmz4MqaOzjprqqKvGP0f3urDGVblEapwZbLBGCVOoAKED9rFvObrerW
p/I58sACPg927wAbgjbarjh2+3Jlh5ffsbFfjb3YfNKxVap6KPJzE2k2jWUH1Q2LhOdc3CMXtcgU
uiaqUV36ULCfiZE8BgZ0eKtIPvNCsY0Ee9UEVnpcnaRxukrM7ey9OFUvE+UQizavRazeSEy2pCh5
gHXiVjWT7zk2Oj0vtyn4KnoV7RWlrKCvnD3D7sCNQkCSk6LeBiy6TYdhC3GfH/BRugtIsCtQBzJu
6gjJZGIppd+ne5R/rJ6WvdUZ+ncDZ10QtFKHlyjp5Wb4FKvDfiLpzVBU34POdGR4EXC53YbqbZgq
AAy8RrLkF4q8n/LoOkxr16BvStV6Eahr2W09QrSiQz0NrWSpCZ28FNDFyxz4HwHEd6qqV5NSEOII
sKhvY/uWKrJtIEPkZmWZSu6lRujpQr0286KzK8gskDbcQKMWSrPj1RQFTghWmSnB48sYnqVGQS6Y
M26DuSPBjwGG2pHi1/EaknPBmP5zXX+YcYtQGZujJHUd6c7sudgWB+jVO+gF79tjdh2h2QWAupui
3aX5qIH5aB770lO/NX0gI3drW/fniQNjFFpQGmPmEtmTscSo+rTmZ/4Y+MwuRwuisPa0jV0UODn6
iGLTbPIDkuDr4R7oKboJr9Yu4vNE6d8XYS4gbzAlniZTwUUEx9mbDvmwTbYQEXbhTOevxLRPz3sf
xlocOIMBgoMBq/h5eNSczmU7uGfYw16/nfzigXq507yt7sSfbhwfxlws8yDLwQkJq+5945hf9myR
glRwPo7FV9E9vf36Jj89DX4YbzHBSDU1wkjwPOE8tW0ha9S47favnjA+jLPoB+esNQcD1eBzDa2h
5Ee5iwB/fS63wT6+ovu1XOHzTOXDcIv9VyNwvVNkmWO/lz19U9+Ox8yRbOnNMK3hoXQiN7N1J9qa
53X92Hnf+T1S/2udLG00Zul+LUuwS9DjaLaupsNe3Cyuxro+wR/SHVB2/PodznvrVwMu9t60GssM
oHh+xsa1VbvRSfPbTufADg+WIm6+Huzzo9SHR7vYds0+CBHxzXnGAE0Dg7zw2XSlI/XmvEG6Xru5
RWf/jxCIRiTqwUxB43RJu6BGPeltFOfIGFTD1r1pY9rcjVGIfz9WrAoofLYCP463OEpJo8ZTCdpO
OMkQe3Jgw3AVean9vdxCZPeKrYhvvNPCly/PoLoOexqqozm5WICdjOpcB+nYc6CigJW32Vkn/K7t
1dE2Yu1FV4M7c2BQmi3ckFAHObgTFNxhQbkzmeLRCAi3vII6NYnzwWs75U6VKmJpI3BK1Q3TrliG
LqWgXiHuJnQmTEkB3FccdAUn7ak17bECDLbF7Ypgy6Jh7f7mgPzV/S0WvhyqVGmBpjoX+msqGXZc
ceBCteQIP0dAhHtnyIzKSdTEhZeWE8UmdM+671LBj2PyOhXAn0PtALKE0PMz2+spNaE6L3wo4xxx
/AP49v+xdybLcSNZun6Xu76QwQHHtI2JjAgyGJxESRuYRsyDwx3j098vsqqyRWa2ZNmru+iyqjTL
0gACcLif859/MC8s9YOXNPeuCTAOSN5PlfrkVOkzOeGr/8Ha//llvdlWnLAKvCXjZeltfiaYnYLT
Ovn7dtvsy61BuP2bI+gP3O9XT+/NYqwiq4VoFlZPJa5zn/xig1tPdXBfomP7WBMbsP7qHtwtE9/r
gOivAfOus7RX9XcKwbtH7DLZ5P4nj4Ct0/c9WAiAiK87m96C+Npe1quJnkNxDKcHTz3VRKHFS3QT
h94m1LfaHhFJKRwp3LUevv/mJ3i73QlUEmHogF24kc0k/812Fw7G6et5CB6xaD4TuYshBTEJM3Q2
Xc7XcO43Tuc++kG6jYtZrePI+dDGw0H4TE+t8q4rKd5mESCIz/71uv4RB+Y2+9o1Gm/+t3SWV2yY
XzJl/r8kvvCe/3vmyxWG/fXn12wX/sC/6S6e/076SElC18eJFlYJRc2/6S6+eMccFUOzQHhA38DR
f9Jdwneea0fStj0vlAE7/59kF/FOBMK+/McNhfQj9sx/wHVBk/J6j/J82w9Ao4XjOREmINBBX69p
Nh+lgoiJsmsrcytsL19Lr3YOUTOPt0M1FDtj2vKm84kf0UUj23WntDn2ZVZVq2VO1RFRzLwdmMc8
dzMZsU2kipsapUK2dodLEMkYVxDRJzM8ynDWh3zElblPLbktWhXcd8kleZb1eCZbsXx2CreCGlos
7rcWH7iN15ronDi0c/08k7CTydh5HMskp325JPfArJuKu67XGi6DOyQPGcMiYmK84j0CWkMCH+aq
iod/ipZZbjCRK+6tyitONfkGByeQydqdBivnwFBwOVEAnaMkGc6RD8+lk8F41y41jRvo7+itSaaT
5GkUQtdrvST2Ixkz8fVYFfrkxHnyQdsIEIjIy4jYWKaW8fqUftOhl9+1XaR2sgirk3L84Uugg/SD
jKuKJx7E4yXWRDyLpu/ODh3RdbcM2JBPdvC5k32CfSNUfmUciHFVMyX70G8a8ma85IwLWn6tcSHa
Nemc3EHHgXCgLGGQYrjeWeSQTeKaCN85JyB5VrX3ifCCeWOFinF5EtrxETPK6KOOku4UNShIqZqc
5SipWQ/JFOhdmKfDjSBr45NV18ExL2b/gbwZveUvm/B9IzqyrGNc2BBvPrQljSH5WyMZBV3fPC+1
6Pc4fpcvCm7X3omJVQkHukyCiK1rfxTJR3JF+tsxSGmpErl4m8VtywczXAi6WJF/LXsr3KI90JJp
ovJ3GK8zEqzL/tpPR33w9HKZjfXlQ90H9l02NNFpthp1VfWqOOIqFmzUrAVUg8DkZHOpiKnoXFrD
Pgpz64z2J/uqWxVBIqqoCWq3nBjXZVbwNYnnbtWpOdkCZ2l33S62w6C+bcjDZp4+VMi/GccP5znG
4GUzkiy8rDAVs9eRSzR5mRTyZCrbh3Az4dZNSnl+G1Vqhowtqn4V6yJK93FfBOcw7F1IO0P6lFYB
Q+bFxg1/lMP8qTMLWh2JAXhwRYYL6u3ebtros7FluieZxilQbsXLS4KvocbOrsz0Jpshg29NUhLU
52Lvf9enmf9DyjYlPSQ2epMvNaErtdMElCBpQ+M8l76zSguCrIJe4vhuzxZ8iTSuXyavg6qRJ55s
t1MQQDEJs7J5QbJvkH+3wbWjymwf1pBRgqlztlJVxV3qjDZxSEOaAYvw7yIeonOaWoIgDmzw6nWV
e+bOFem0Ic00+ey5jXs7L+wF1bDoG5RTl8idhR8S3ngEJyMg0We1jGn62RYmuoG4mOAh4di3olfJ
qTI84JXt9/xTz1W7d5O4uq6r3tzJYcmZOAdB+BJMF728jeXRqVmK5mVKK+5MtR5Pz574oSwnY1+a
Az/dl7jnvDhdWE8sZcVfy7OsXkD5uhc7b/Vj184ZvKe+IIvV7ez5Lkj4e9f2UqKNWVAZPMOS6Nrb
Gpc5PrdAiRUJBZW1EZwH+pmgjTw7oFDyUeaPTtlhMh3lIOpVT+RqohN4DJ3je7cVtEGICSOxS2vT
CeFu+Quz5RMCictt/fGKHYk1/LZl12uI3+l5aK01F3ejGHG8qFJXTI/2xDe2sSLHerSDrPgYxYXb
btuo6z4mnhLHcartc52k3p0z2+Ig4ha6BJ6NHmFq1rKVCTLLVd53mKdkk5qeQjwa9rXv21yLoK8X
iYvPU5GI/qDamBDU1Dhbr45ghXkQhbQw88mperh6nmpf8sTKl/Xox/U9g5iFKWhU3BRE00JkMbr7
MpWN3Ir8wntRGWvRswqQNV8aiOZZTgZREEzw2iwyqt9PIdTBleb7OJZkjNJBTLLEV6/NkQVMy1Jv
hL0EGxlU+XctPTVual3Lu6VzyGBDbMakIwk74MRBFd770MnbL2WQhnwnDm7H5DF5HbFISgv/6JaW
+11hn1/DgWsrorzyuV7WcGllv7Pjfum/to3lm109MlC4cC/oSpaB4Mj9UqnPGp+ddR9cTi1fdaoE
dQwGF8HCEjBOhAsJTdwZM3UTUNiHl3Vc6vZMuF1JCJjO2ETCuh3Xxk+s5ogJjLDWXQ8xY9VgE5ch
Vmzzm6yxcfTrCoX1p9UsybqrCyfbDGSojrcMviLvLhFO80TAUB6uqzYcysOgQ8x1s2osg80kL3SK
YKnK8Ecoit7ekorUEZBU9nslqjx6aGQqYPokAZhhGkxW8CgvA3XSP0fiUns1efOuG0pvOgfDVIts
HWKumcCCdN3wJenD+ClCurJvI/bvrZ57+xlyOZ+Ml80WvkC1hW8rtTcUH2dqF268nux9H8Avtxhf
2+cxcRNUFV0s2MO1u7xUvURIVVV+ZB2UhcJQBoajvBMB3X/slKCVDXIa0WAovImnnNAoh6p6XZVy
OYfaY9xlPNl/98NYf0ojF3WMhhXhrHVc5/diRsPZJ7naFblb3JZL4iPqgzVMKkrHZr/AKGf58WNX
UDmi5X0fCBKfmrIpv/SpvgQyKMhGE8Q+MSEE6sNLBJXf5NYurUqbWHJb0yfocdiGStXnRDOfc1WP
1Civ7XwfgbJeO14LwoBat1iJHJuNJcnbT0qkA/FNYXG7eJU4GbtQ+3ke1L4gTudjPXTqNFlOfqj9
xr3ORTd89JIufq7zcuDk6SKzHYsq/tB6dJ0kRU/fUi9qnmHrQGCdnNS+qgIzn9va1B8G5dg7V8fW
e3cwCG2LcPb3MUfvfhChfuYRhBqKoGQOELT5LpZT8FQCAc0QrTJAO9itzw2KqltLztZuLORAXG8e
3npTBIUKpHWXJRX2uIRcRUF98mCZudRtL4moKnKrEl5Z6Yz+x1ZmRHfOcXBVxhE6pEUE1Qe7Gvtj
ZS3ZVTK2HdL/2rnzaX72w2I5R4NB6oOTdvrY+nOt1kPbLteCswy7GdySW8R4HraBhvC3fh2Rt/Qx
m6eghoNUZgT+5r0+MQytYJNx3LYEwGXasNgG/PkHpeCLjWK2Np1dpd9FlJNk2EeXRZ9F/XgY3TD8
ZJUT2VACQu8gE9K12zFLPnVJ0/2gZU8+aacNXhxPIHX0O8usxKy7H35mj7fNGHk/orpSJzGVw6GS
PacDOYzbPszSe+xnltMcueG5jruCvLVq2udGZDeDLpetGzhmXyROuwuraNnVPiJ7U8b2Vd7PDKWU
8NdCF8u2yDx/U5eEVWoluk1JLb0dQ9hSoZIzomqEGLp2+WyScbgzgW0dtIefnpUMcmsFQfvRa+OQ
iNVM7pSYq20+Zl+xdzBr9OQzyjC2TgzN9QZzmGlNj8xBwlm5dtIU1oLHSkrF7GxUOZYbIyt71bRd
cBhMGPIrC6U4CWdYNQnITSA2y0eS+YYXxx3T3RIXggQ6KJOEZVYfxrRyj4FGSyb0oK4jUaYwLeN2
4zmCbDHjV/dF4OXf5xS6bRTiQBZ6BYQoSdFHXlD3PoV3uqMkye6arrGRsDX5PYhiffakXD5OVdHe
CFN5pylf4IMNBnUYWY4nvHftbYNOctxFC1SphMCCUzrCuKJSDV1CVddkdhoOrCpYfHhpvj0509pI
KWBmz2rX1nV4VWbJgpGyVx1F2C9XC5XAj6KpYIKppN51uupIZXJgSA9kwj2HsIf25ejEJ4SYdEnx
NO/IY2xute99s2q7ea8SSGiNi3eyjY/hqvDl9CkfjX/ntr4WqymOli+EuTt7HBXJpvbhd2KsqHn+
sUmir51LMVE5wtrXcdjdAMBRRZBqPqhNVapRbCrdiNtwaYjUHWOXSTld4ncET85ZJ5H/6A+ZdafS
kFgWgc8HwfR5giBQJWN81Q0+ZNI4KKZdJX0yF5LLN9pKb72kWXuMoZ0yLssdVHhROjwNHGfNFZ0F
1Ekd6vFRtBxoqzRFIYqOMbnCZbuj9E+nI+Q7iy1zRruZO2O/77XFYWFH3S7nKNilwiv2dolDGAl5
IX4SbMBzkw5b4/rdi6VwxVx50ln2Xa4ovztRBY/DVFH0pHU5HebCkOHqTbg+xEO6tYpMbftlMfdC
NfkZbW+1VU5knQo7ya8SuxPXkxLLi2iCnk+a4R8GEflJ9C6jcLcrr9K8NBttRwDxmR9hVm3Nn8OG
RKQA0tQdhtZEjjq4zF4U+P6WKBH/5Bet2Mc6k6dAdS6bkDfba3abekcd4T6NsaqvCs7l3RSjJHUW
gyVUubTRlWNMx3kry12ExncTpp5cNrLKvHLlR137DU3f5O4QjcIJFYzathObxCmkH9g0Y5ludNZC
puJ9H1qRxbvWUvhQLTleeIn/gniBjHeC02/D0ruEAOjpIOY0PJipLzfVqIfVVM04Dkez/JCTHL5b
eIdb2Y/lHsgj2PE//0A7WjxKJxb7YQDj7enI9rh4xzcso2CN54k4poHlUM1EoMB+3W/w23OvE9NE
W7+jm2PzbDdalDU+Ik3z3qsSDg7jNLcW9u/nPKmCay/CZhLsYv4CkEDpm4b6OvX6/jrLs5nMUKfY
LlNsb5rCLr877eizl1exfWpaEn/oFghEzCf7pTHT+NgWAR7Roc98OQ+7734Rpvezqdt1cMm6XVqp
9xMSOfiYmLJ9JejVXqdpN32JKnSkEkLzB7vFkH22U0mGXdFtQzj+1Yp+x1wpy+gnWvbx0HAEXblM
fS1ggGJ4D3ZTndsJPTFRyF5/J3pCCgYvah9SXWU7+A/lJsgn+VAXfUa8L33nNDTi2k38lnlBwnIq
5KIu8MHFSRXPCRml/dEFYbyq69xbJx0mYMLvhh05EWIbRxnxN1NA39AKurPQQhaPw1kH4zhnHJE6
VbCKDJ+C6RNzSfZ05mOXedbWdK4kkVbr6yRqi88ymIZHExb0vZ3QR7ehUyKLU3a7saqsy9tz5y9p
oYt7DBvZodriEvkcIIbSZTh/SvrI3DWc0KcpS6FXW0uZ7PvMxWICB3dS/6YFkYZ025dCq2Zf4f5D
NaKTw+QjZuaNEzGb9S20yiW4cVRAeFPp+O7apuLCET4Z4X96Y38mVUvfUcaDxNfavaH+Hq+ZgKLR
5sPZNZmbPalsUCiXQ1lfVeSEnkeOhkdkg8mCDUWHF0/cVN4aFYVHzm+JPoaE3Xjl+4J7ITsOtpSc
9Z0bYv+RLWTJ+bolTtelDUNf3i3RAw0FgcRNouO7IQxxy6e5+GH7WSZXajDIqIe+PjS1k74QtzN+
J0i5JKiJ1KiDrVC6dKkeMaKhOd4WjZUdC1ml9+A8QCOdlZ87UYb7TCD0WOJ5fnDKODkJkdtPKX4I
1xNhUFu/LYdvJhf2lQmS+TjorAbhyzBGa6363lL2+H0ceuuIajo6udGUwoVv2m3QO90Hgo/bbT84
fN8xuwuNS7ash2UiZi8IMxQn3Yw99trFa/Rj3hCQrCUgTNj53QcGHSMUtDg7/nFftJQ5ovx5XlaF
a9RjjYXXS1DN6nGsY2RpnnSHs1+TnOvUk/8jJCNt5Y0pVRPr6TFqg+hf/J7/Rbb/D3LJXyHbz12f
9J/nn6HtP/7Ef6Bt950deF4AUuE44BH+f0HbXvjuoqEEnbbBKECVmXz9R8np2og8PXn5RR8ZKMjz
n+C25cp3/N9MmVyfRszmd/0TdPvNMFoGSEwlTlNIQzG8+KsnmI2hFZx/F9pioDfIebJzO1qEhCRB
exXbZfeoehhA/Dy/G5ZdBns/ja7+deUILWrooXL135pWI4YZpBwtZ0vXE+E8LYV6tvvFVf9s+v3H
dTzbpeeUnu27b1NioUvouY0ygKEhz+FfSaqTlUOUwpUHFPcUVY11rqRKn35aBud/3cjPnGuwnNc3
eHnjTDQcgZkP0lLnrd0aZUbepnm+ELjBPPMqZ/ThrlWf0f9Cbo/z57EOiDNIsGQCRm7aL1IDQm2r
EMD6QbQ0zvZKtKInPnTUDknvUgdYKKl5GxUDcSXhXO4l+limn4mFv3IgKtscOg3+jogBb0wmCuEw
3bZePa6GYsJMbPRaWK40EY2p5Ab4GaPCYu4/ZPlC32wK20+OSPnC/rOGJF9sSST11q3Vpw99WjTA
8rP1JR9wDhZaWR+0NmDsiEuSzzoy4rHE78E7wayq4mtJx7RppfFPyCu/WSPtxSVjfHlWY//QJwOq
CrEiwYjQa5D2dF6Pw0x758QXxYaU5pBxKH1qTRc9Z+AJh4xI6W0vOJyC0TT+uhuUDMFjLFIjsss/
rziKSKTWqtL9c92NyiAFVaqJOJ3r6H2s+ji+c1Tf9Rt8gCQjl6F86aYEAdqAExAsrZRslc8SK8WS
5ihHcWV6E+9739j3GWQ/uQ2gapwUReOnwq6ZIZfSe3SGxj/ntLI7i8/oWPsD7wt/De9HUE0uFU4u
zbGYWpx65FRv7CZKz+48o7dLG7G13NFDcer4N4Yk+OtOGua3bVK3V20far2a8pRwJ2Uja5vRZNzk
c9vsp45Ygl5SueTF4F4Rb55uMbaMvoGw1qfEKusfbVsREhtNYLwAzWs8bIa16wFse/2cnpoAPZ1L
n7wfwGcRXyrXvVaW7jeqRdg4z2V9gy5dbHUOSwYFlh3uormfj8oNo402ClVWMgNf60JdWZatnghF
zve4huWbhSHJTbA4+uIhPPrWym6s+S6vihnAxHXWi5MgODNj03xf6L42nrDzaZtmIu9X9TAQUzAF
Pe59qdXZL4OqzIhccwmzW05pcWdg1t1m8TAeZ+ZmzKP85RSJdL5XmYhAm2MPa5pqDqZtMZkSANz1
sLAQicaVwO22lJKClWTa59xN9IPHgPFejI6Dkb0Iy5ULUoMKSFovZRIwNbbj8bq3J6FWrUFWOrR5
/w3FsXVPLaHP6PKmk4Om7cesTH9TRip4745I0301Vg/WkILAgXWFRwHX/sq1G283+ovA90yF01Uo
FBnBWpmPVZz4mKg0ZAZb0m/2bjHLZ0DM+hiPjdkIkFhqknBYD36oj+OSW8+2o4uNyNLxmoBl4Iyx
zzdp0/rXU+uUNw4+iLfAd8F+UW29CzDe2ZZVFd+xzSdrwW/5qgNnvBlGBz5eEaffEqWyoxuoae3G
jBKjZeHbSdzsYCcla1gyRloXCh2pY4b4xpkd91QHGf3Gki77STrp/TL46ZE+Nbyb8TCnJG3D7Qgs
fWq8mWn6YIPqdXQiB1dm8pj5hX6aJ1RfCSPcTe9OVrIOq9CuaWNdIoTtVN2FesF3rbFB/qJ5uW0Z
8N0uhXOZE0HB4YHO7k3BSjs6Y1BdTW4h9+Pc1i9zaaNwTNokuaMGBvukUCwPWifhdd97zQt1mrju
uxEZaJku5W2b6+q6iAtyarsWBiu6/r7+rJVjvjBMQ7pXT2g+2e86iW7SSl+0lN6xGjrmGK6ed6oR
ydbnoWyXMUy3jd3TkuFsdDvOPl9GJtJH02YGQA3S0E1sDdO2ok8F1ii6p8BgfT3ki3uIvdb9Fhnt
wHyTYpe3XXU7daY/1UoVqBCM9z5nyz+z2IDyW743qr92M88h27TPnlX0SXxwg6I+RHqsD8Gc9AC8
TRTdXIzld6Ob+/seef0mDC1MjUzZrjLXYGyg8hY3AZE8SR0+aoHJbOKCdtWOqjABSuQ5d0qzpaMN
D5UN0tp1Xvk5shAlY9E172e1iJveMO9ZWXUvn4wilXRarPhGXByTyipLb6JoCvYAHT2+8gAc0pYC
0LxwPs5dUpIkkc7uCvwQPwUvdui4lgkTT5q/3nbowtxeXSsw1buyz2zIjpYfkzQu+pdhbqp9zNxg
p3x1Lm23XzVRZd+O1fwFcL7bA4/gNzS0EwGtwsnWhVHWNVPI8TpLGvcOSybrbnJcf5cagJrASP/O
E679mDmxvCqKpV0b9DzrKp2w1hQxTlbYKiGfROHI4MBf68axvvml1Z4Y+493sI2yZ7TIeAZibXNl
Rw5fKOZVF8MEJsslFvtWlksCtKW+GTJiLtqqafYGl9StN6c0AB6qqVx6Zu857rDTuEMZ0roX78pa
jLl3o75I6edA2qqGoFEAQZk8qzRH1dpV2SLWYxsV+0aXHQ85n2oOB1wUcMUy4Uqw1h6sIK/uClIw
P6rAsq5Dp4sYDpb2+6qe2mHdev1lCSyYHVLYNM/aLXuSiDITfSpFl6yYUmCqHg+yfLISKoKd3y0B
04W58W1UXbO6TK0b+YO+1B1x/uy8fBspgq03VulJQKB5dgyBb3YIeEkVAEcZDJuYgMBf2C1tV38f
s8XtN3NmhS820HPPHCxRZztpmkOzaOdc4b6/oMTJimxdDbb6bJk4QR9feD6OBY0YxC7CTYHCxi7C
nU6X7psh/Py7XcF+p8GL5IHW2XvSRdcfqDHkXdEpkm514qb4zjF82VS+JDx2dhJ1SNgGzb4amWms
OtdHgdt6Xj2vfTPVNQdGn7K/d1bwPkiUPa9TU3f3mMN7h84iBWSlHZU8oY0tl3VU93jfypn9fENh
D+u0HsNsHZdw5q9H100mlP9Bxm6ANxXZ7VLTgPpDdCop5VwSKot+2aqILxNUSydPWHFZ5Pq18CXA
fex63DLgzu6TPC73brU03raX0ZxuMuKJYQBOMXDL7EWYOc5aSbHhj9j+VZNqlayXprXBkH0O2l1u
h9VtF5oYn2jjkBQnKUV5xUyrILM1ofzYUsPgjlDTaq7mzscLxDB4B7kKrfrKsgN8qXtqRn8dB81U
gW+V9ZMm+QZJO/wC7wgWldnrwgk6s266qNzNUrVHCszW+ip73UCUcQLnmrk4p0I/5+OZ8g61ssg8
WyLrzQENLbMEWz+V+X5Ejr1zoyY7OaNnHaLSLp4V+MWHYUlZENjbLDcTpM1uFbFMj1PXBXchpfSx
mXP8WUA/9VYNvn9ltyR1Nu3ADLF1dH+oG4ZfONfGJL0nS+UxrIFssrXNQnZi3QHS7DQUnpOLkm47
W0BC6zw003cO9uUmdttxJrIvnGbsBYgtWnkeNnbXxqobtU1zHrfl4uliGRdnliQJrWA9Zy7vyIhu
sdbGWMPHkoYhemC3y8lb49NRO4K0WfyQqeJxFTTZwL7gBMPBNpaNe2ddn0TG2GbjGm/Ev0XzrTGD
7pFhUDq8zymHgMqaMnnEuM9M/A4Vg3FF93Wgqr3r+Bmjn0whWK/jja1ys9Wjcq4Le8jX6AzqnShK
7zFiO7BWc+6YlyIy9ZelENBrBFFP7YzHC5yJ8kWKTD4wwVwMzvfCUv3emgGNViC60bBVfZLdBrhO
3UEaCCkUy9EYlqKPHV1TTuK9TF2UFZgbZO1lhZmPbpS76wQS0MtSQhSyKludgBKxTPVycxsx0xmZ
QiqbULwpMOwnMh8eOGT8lXL1ZQrgdeJrTDISFCnGnQ9pD1vi/wbzQsMBKWYLdJLvWqT2exhMPUas
6ne8yAvz86duF78kJj80uV7oSrjKUNJeCb4aEi9ty63ps5N5ok7z4luaRkLlsNjZ/dF5/i8WAxaD
POG/Zxm+/15/X/rv5Sui4R9/5j9oTPQutIUbQmbxATycC9n630TDwH13+VCDMPQCAGYU4H+iMcJ5
JyJci23B/uIxXP8Ti7Hf+RLLKBJf+XW4rrT4/4Bo+BoQ8dDMXAAiMJ9QStbI23iCnKVYxXHnYWZj
4g9WgcHWqhyG7jec4dcrESwqCKBTumwdoCEX4OX1ShxaMfZ8mHItrcjFIaoMx4+K3rTfYsu/fPrp
BfwNCvIaXrpcDBgLH0eAKu7Mf2tbi0mcTiwaP+LGXHWftN6prWyKdXvNtH/GRqOgyV2mj7++6l9v
MfRQAlxc0Ihyc96muQ11C4UqA2nOAiZagY7zcVX2nnlM07r68utrXRjW//Vh/+sOWUyYyrpSQMmD
1vqzktNRg9Z4MGMgCr/srvfI18nmIMUNS8xr4mCG619f72/vLYKMidoBWOuCTr66XtO3/eQiRvbx
xICN6QUEN1CGpiHj6rn89uur/d3dARGCblAFM8wFvvz5akkvy1Qz0Vp7RYgPWLNE3Weyb4qHNiI4
CruP4Derkw/6L48TdFMKYkA5ht+aotcDxsq9k+PbapVfYjshlc7Kt5AusQ2rffx0Mk2jDkdnJVvv
N9f+u0d7sdiPRAgu6bxNKzMLBLE8NQQ7Qcmk/MldRllTRvLJQpf26wcb/OU+I8fn9UV88VSTbwOQ
TQdSRLgMNj59XKVHr4wxx2lQ1mWYtfZhvzUhSb47nNoytrs/98S/+ST/cpehDWla2nwhvsfs6vIG
fpIek/ORYDuB5rMGCWjW7EoVgcOdJ74Lk1Ja/fpqf7lPBDmhe3mbxLqCg142vZ+uxhxF507ObqNM
ru/nHIsl7GHTmzTy9B6KQ7Cxa3Lnfn3Rv94iWzhbm+PADXfZfF5fdJxDkyJEgItsR94mh8EMfyrX
N7qbf5cl89dLYRlIlApWKZGQeD+/vpQ/WWNmCT5/OAuJe8yrHv+hieEyplce9lT/+M4ul5OYo/A5
8nO/uRywivIU6qQ1xmjlc5ZFTXgVG/hJz1kLaecfLtIIj0k35LwUvvDYvt/sbYMRRAYEjVzPeedu
zKDb9+wG1YOOpYPwt84fwXjs51+/vLdbztuLvtly2jG1274noTJXaG5LQj9xRGFDiJY23IXZ8rsM
8rdvkOt5sLYk/+X0Z6G+foNegEFePrBCaXfGXV73OGu3troZQjP+ww3mj0uFjocsAXMbpAmvL9Us
ijC5EBPrMo0CYjrsGLQ/7M9h2nS7Xz/Fv70rNBXoIHz7Iod5falBTpePMYOV4ZAskAV+kx2KeFyW
62lyqv2vL/Y3r8wLUGewWBgmcQi+vliF0V5rNTYOwVnq4swEnfuqdRZsn0YpP1vhGP1mYb4tlS4P
krnZxaKIXcV5K8jo6GFU1Up3DUdFqjOoTjBuglDFYvvrO/ubx4ifaojuLhD4Ar21dLE7Bb+zqVz8
4PoSjycZ+efGePNnCXL1G+fov7uWoEGgLHUdPF7fqEzwt6ySqWfw7rdZeJvW6edKBP3Wq3zxm5Tb
t5syjy90MZHiDHD8ECj/9ftakqyYSt/lE+Mxbh1h6Oxz2HZ1Xyaf2krgwu2E5re+Hpe/9udSicsy
BqM2YaAPcfkPw4afzoLalzHeMmAtXjUvNwbWwCeV+fZ9ywa7Y+jfrGe/i/COdMiA7dv8NmM7vS4W
GPjrjIHo6tfv9m9WLT9OIPgg+e459V8/BYWyY9F9QqmRu/MdZnfE5hQW3olguV9c8MbfRNX9zftl
C/UD5rmUjQw2Xl+Pb5AzpLHlupuWwGxsO2aTG1UWi80c5/gF/vr2/nI5DiXBeBUvCuFKpryvL9dX
cnB6M3hrA+niJVORuRm7dvwWBGn2m5r0TZXPBuNFHvUS7sKu5Gt8e6lY542vsLnzRV0c8rDvmmST
WUPRvxiRJvFNgfcdXAXci5YJagpUnH92s3/5Cd4UNd4QatE1jrteoL3hMhiUONH6SVpfa+Pa23/0
ZLkYajU2H2YTrB28mF8/WS/z5lI2NDVNxoR+y4gKNlDQjuPXDsvH77++2OutjsMXvQPAHwWbgCFs
v50it6YaFSOqeK2cKf1/lJ3XjutImq2fiADJoL0VKS+lNzvzhsjtaINkMOif/nyqg4MztavRhbkZ
DKa6J0sSGfGbtb6l7/wpgcqoxqIr/+UQ//uPePtD1u1IMGll2Fb/Iz7LWOvWzXrG21k2vRpe/S1L
nU/tM3jTtVuCLsmYJgX+w3//eH8/iv7fXxV01oGgbPduT/H/OBNSF7tPVxlJVOdt3exKC+U10n5s
AFG4ePNjw+mUx8Q2uP8W1nx7JP7/afR//zJqAGjZLN5d8WdxozOBEFRkRoT52Lxq29a4Yrx8b0xp
jVZOT/umMrx7x5NhnBP78y8P0X/64B79sUWBHN7UHH988AkTB1HaBsDHpTFit2rKD7fzRMoFHeY6
QgOKNc8xF+f5f/uN0xDbHPqcNiFA5D9elUqW+bRMqNaskOacPmsexLYx/Lx4nZEfeVs/0CCLczJH
vJf//qf/fuLevvLbn0aDYTF+MIM/0WLLWjVBkIdprPCQPSLQFN2uMTUWAwDu+V3aCfNfztx/vj3Y
f9yAS+cm02O28/dvmf14mgWosOJ2dtckXhfLgyAqpuDfDqC/jtO/P050OLQTfLUMH/5RK7dyCAVZ
u6zM2NeJIy8ZvOZlsFA9Lmsh6jjH0P7BVLVMo0LM+FY2dRtmIYD/G4q7b5E03jNnlmUk8VU1OyvA
wXCUaSs+7bFa15/rxLaIlTL6XXJUWElc7MFrhl0qSdiORTOQGaxqFkMxPhLxLz/d7T388+NhC4D8
JqhP3D/flgJ1Rt45rYznMFxFHFhDBWKIavYzTUT9L0fRP58TF8qlgzCIHpVX5I9DYZlZo5sGdJ7A
GVuPNb/hGnHbCuCnq27Ld6NM1PovccH//IAuAxwuMMFhYDt/5i9XRWHzVGYythDKq03NsuClxckG
GdXQu//+Hvynv8WggRoAzjijuD8qPdPGu6uQU8Zhg5plM/pE47bNjKuqnJLq47//sX++ApQAvHW2
sLlBGEL//RVghqLCsrAkwo0KYK8nsQiqLv+Xj/QHeIdB263W4PFw0FnhvHf+PM/sYUZWG4wcK9U8
7txRyweEAsu3bBLyrGwHxiWAxN96SpYHu3bB9U5zqcB7G9r69d8/MtK6//QVB17o3NoDxG32H5+6
t40VdbWNWWlhM31l/0QD1LYYUSE+W+Kt5H8AM6y9IdyFdVIvh9WasBsDV5zv8O9ehtwzPkRn18Qb
laMpkIyL6qvrNXBas5ohTK56AiCO3mr0jy7LpSJikeuKe8ttFvNqu2k2HPuM/L2HYfECGKbmJIzY
q2F4HDvh1EgARNkUuJu06TwPQ6lIIDYBY7OhS1GH+565TFU0idDNTjn/BefUDk3en6Yuq8SJzX8V
7AeCAtRWeDO2pEm3k9pYqup/SJ3qeBgALzmto52dYWrtRVODuBwkMoflrpGp0+8mArKnKMBsQUyN
N8Ig5mQC+grejOXXnDjS3qNMZcsp61Sm+2AJ5jAux7HGPJEUv8Z2lfm2NCac4CI1M+NlpPU0T5Md
FuuJ78HodqgfnNcyT6cpLnvldNeVT8HezAS0e9BBbqpza2ckKCDMMNutklk4xzYuUAy3IRvkp3DS
Vb4P3NzMWUHr+fbKzI0r76ekr3JYvJ4Z/KpaG/f6xkwY/VpRnqpheKeTkeFR6bFk5syynx0gGe49
Zmwzn57KakTbHq0LeRA7J5isMqrZ44w7tCFlGBd1U40LtOjZKHfk5XVqX3tF2X6Zo49fq0Rdy0zC
tKYI84d4RRfEtGedZz2f69UJyVuUHspesiBGtmwkh/K/k4XAQrusx5Dn0nXbbYAeArFey2NycAab
GrmbBqO6NJ0hu4uRNyNyiInEsWNge5Ak14Kd6qeDy/+mOy7H0r43a8DBZ0rdrrxPMdsM0I/H5L5B
QJ1udWep+tzZRcaZvSAs2Ew9Wv1tuk7zd90ZwV1KMpITTVknPqalEh8yJGWDosgtzZ+6cpxXJzFW
JsxdMP0SyXz7XK6bmXELM6E7wGmUqEzaAkobqX5HvVjhpcaaRcwCAvZvOs2M9XHSU3BtLNmaT47N
kJP/WNJN20Ysc7MzvLHs78qiKsTW6awhjJwwn1/MsNbePhgK3zyFawIAXPRNO+yDvO9nKN+daqPG
EtMvp2j4OkVV8XuYWjTNb7O2QBgjQ7f5GcmUGuS+wdpdnZwlZ7HPcSHTSCL1JwYBEUIvQeZMPN32
wZwzfAaDX5rDTiHNWJ84euoHpzSLR1a+5mdiF8V9enND6TKtJtYaprvgg2vG1zrsql/408xiazZp
el4yYAr7LrWluPSrMkpsuWb6owzXmw1j6k12m1W4Xj26JX+jqsZ+GG7mtLDkPme7uzrXpua32lQG
iW+bYSpawDiTW6Pn85LhZ+24S0BQAZkbsdOaGl29abWP5uz5ajfwmmDS/8uCZ1RFU1wSGxfP936s
quzY+oU1xpWv+QLquVAortIA25hpzTWccnccOJxzgC0bbdiWuVE3Z35scUE5UdZNjtov9Pfmk/7L
2dinvKbxUPM2EVdSzs5uILVWYspW7WuXJ0Qd5FJ52IJMd/yQN7/lcnNeIqFSd9rIjY9V2pWxM7AJ
/EiDZQCq1/Amoku8+TzLZc29g1G2wcGpu6GO7FGWKqr8MHU2dlUzaa0Np/rlmYNqXzz+Wc+IObRt
dsnd8rsunVbtJBEy0x2zsPkTfkUQ7qWLkxR5hy4gDPE33XILzRVdZlCvxYMrC4UYjZbWHb+ztQUC
aI2p+QPrivnA8iEoYu6IRT0NOOudZ7XalURnmAn/pDw3CU+e6J1qf5vf4LJeFhyTOjFnvR1R6C0b
t3SW9z7sp2HfzUttxEE7e5qttXL8Szrq5Wtpq6wjOqFlHWjNyD3qTskfmYGLarOqIOyiSvT2A8Qn
PR0b10jG2E9t7W6QXOIOLca02Q0i4KscLWE9rAbpVJHIW2s8ztk0EryNg/NKlAXOjJI74GiveFrV
JvASREpg5fPXkv9TGvedp2F+lys2zVl2hXEYcqUOSbGQnums+VjGVR6Uwxbb8+yfZa+yZQ96nZsp
c4bTgp4DA0sFtPgsctuwT9baGYA6UmxerK38MX+3WhXa99hlx2ct2uZX0xIluMHrox+W0WsD/oAv
72a77V98hSjwN8KAVXKNj+JtToIVySf/MtjzCLq5KW8Ct0FdUw5hunGbvEvvhB4a7z4opmU9SrYy
1WlAkIaGwfDRk/LLIAaFEEU+Dk5BuAY7LS0PCCxC0vaKPVFrkm25MyIpyUuK1OTztHgsNK27fEoL
qQmY0Y2+pNxPKHqMIJBig6FtrOPJKbqvsluMe+Z9NB3IAVHUlGP+ina2esqd0X1sW6OzZdTjgFrc
3SgHzP+LRIOHJWdWJLbmXusbd2hqyZPQqVl3J6PJhw6NdceljmSTI6iaBid9kES0k90ry6ZcMA2X
JKg44VAUR6TXJAl1ThKmx5aWKHnKl8Ubo5J745tvInphAIYNLAbhMeVPy5Q0hPoJ8ynL/eFXKpBh
EpVRTM70xj+aK/RIA9YjpyU1/HeQllX6zQR/UOMg48g4TMSgxhNQXYfkhREz8VqjEmXsnaJFKv2K
h31CQJpHHE1ItZj1alJSxLr6ezPXI/JuNTjuXb1YUDIMqjzw89AEso1T9+Y7fjrR3nx8HFYhk5/m
PXQbsV4ME4pOc8LMlBg66lfT7rxImin3t+npwIisosPnJOwxHbY6kQHRE3p0MYqOMrs3vXANX6SQ
U15tUWnu0ypH0DS34axel6HDsR2l4UgYbu3Bx8g5NMXyy84wKMGEBqgVAvjCHf6gjaKO2U7txozo
onYm3MErKqIi2nzTEuy+G+ycIFXXO5F68jp7zrER9pGZUkqkp3lIpX10psnc5TbHO7A5DMmcKCSO
kjE1JB1hBtWWpFKyCQzezFvEAXO9gx2gr6nqEpSwra+eN76SIudsSu28Q1hBVdjOD8pyWgwQ5sHT
9V1jpL/8KsTcVTCz7+rlaWq8Mhr98XNOinY3Fo21IVRk746IcVjjn7WmetQJF7cZYPX1V+RyI/e+
mR4S17k6AWW/UqdZhZTM1tVc1ePk12/rMp6x6LuoJbuncEz7QxOoC5iIt3A2byFU5ZVt3avfJw81
re9+EMmXGlM0Y6BaxOy+uyaYmcXwjqC1f7lu9eSv+X2byq+hyPeQDdQmHJ2fUz1/LPUAKaTqCFQK
rNOI1MD26j2CwZ9M9/cObvsd+qo4H+wEZRQgkGXK+HXm/OhO+ms1zO88In1MXHMBQCd3N3U2jpHf
jMNZT/I5JSEMC2Hzi3jr062J24dJZt0O0HyThxab/8z47Bvry9HWdgwdgQe0+Z12wZvfhlf2dPzH
UhtF+s2d31vjSVfAOVacDZlLfTYWr8xCeEEYHWDdMA9WIr+qcSbZZ96Ndrfr6vkTy+eWk5XgLnUs
Zp4ODs5l4xEVEpXBQMVUGC8TdMv3BJ3LX3pDnPwyjyuq5MjjGnleSsO5Swv7R+X395NM/UOJ3ipK
bLHDBH+tbsSchPd87g9Op3b0AzHME2eDlY6jZSZmS4jC2ggqkVesAmkWdYmdkpWTWdiZw4WibGNL
bwE/B8C3HfLTDIwpjDxptF/kepRc7JQWlu4AHTnGAwYR8Bx53W8zn384cQfcUESaQeR8ZLlKLpN9
tBKiA5p+j1obvTgc59G5aw15hVO0rxp3Tz2ybw003MUAY9pzHkQuH+tpnTaazB8M9Tu79S6z8k+y
Jdyrt3BZ2/e6TsisVWYQ8xDfgTOOZtf42QXrp1WtZyTO300z/c06N3KK6tq064vG5cdc+z7gDFTL
EHWBih0riQNZPk6l+Xteg8tCJxwXgnWs1eNsSrMCGQFhrtruz1VDlhi3VGrDBFD2i9t0lylooFsY
35NRXEUNV4HAu5MFEWdqeD0CDtFwIh4CfWITl4SQLCbx3mu1W81s3NA1IH3jZujJH9hYbre3wVZ0
5nQUc7fvse32fvM6YpgsE2PaUGkRQ1nU78pST6AuKlgXqJL9+ZwkknwxVJWWdw38/tDa1lW63rPZ
O3ed0Z2nhmqlFB9VEV71qg5j3+1xmx+myToLqQ9uR3ynbRb3dWqfXNBVAdip1CF9QfjbUc93YVGd
F9UeaxT4yHHg40x1tkF2icB4IanKz6NeZkgegqMdTvcKsNbN8IgEK2owBcwQo5phLfHRqjT2aL3t
bnomzfkNPsS93yTvmU1QXrFAjHQ+jEWTCu/lG2kmX6JBPRgS+4SI2DGry2TCycfUMvT2YU3Sc2nX
xL2M9WORYmZW2jmF9Dbpsu5RLxyDoTkP3i2gqqMuYW9Wc06nJ9Nf4Kx4D/Y4ED68Er9rze53KtcH
SlX4ChJfkGFBPpbeXWeFx8AFv2aL9ImsL4aB6o6UxfERgfIkiT/TfTSnWQV7nW9Lu6Qkj7K6FBPR
bDRhF7NZPpsyPVkVXOymNM5Tn+6AUpGT1NeIOEKM31LnTyN60h3T5sucelGKtAvbp/B3XdruKqsm
rMW0jQ2F/1H59dFwOMHqEeXmLDrBfaKvZk1EUJJYKq4d87WXgFzCfNBRFRrOrnFNTB94X7qLbL2m
3xhS9Pgpqj2H2omWty639A4ceyTKfV94BnmS5+fFUS/p6q+vpVm212JAtVznH1WaP83VKmPbqxi3
0dTddSsJqiO9+UsNt53Y+xq3RugvF2tw98PIb1QZvVx6zE+soXEwMTH5UPWqwVtrywi+kUiZw5SW
jSOfgKEs0ynnKZ75ZrXCH+4EmM02VtjN1e8Moez8w208QSlUyKL4gT4blp4xWEqcJ5kn4UcQNP2l
U14wb40gTMRBj2n6kVqjb2/8tO2bfdprmCWZibaFvmRwva8iaUv7IWuk1V5Gw07KO+kUKnuwiCeD
P+8OZEtMuTda6PNrPEe1kagPzwTNgU9Kt4deJOuK9ryuuxjbRp3fhXT7kClbwADAqpCfx7kzEZG+
WEyzCHRcHRw6MgOnGYjRkHsm780rIWcuaCd1a28cEeAZLIZmNr77ARZDDtAuMbZmgvWDwjFf6ocu
WW4NmqzW13qVHDZlyGqYlECzNo6iMRDNExhdfKAzk827O6eGuTcc2/sMnN458PVhalyHMfhol5Ez
V3ZJsUP8u0ZFLm6KeIPNnMySJJZMV3mFA37JjSOs8q7jRyt3Qsr5bFuhNcRZsAZtZGXKPVoEK0Yo
ur8hQba+1QJekAJw+xIwyjwOJFJ8jeFs3/P/QB/aKrW/ir5P7/ykWJ8pL+kIckQtcZGtgLktyB8z
hrLDPBQAfxwgaBhOOpBQUn8NVkU2XTuNTrcJwjpfNp0tyi+7wVAQYznXDVmbWQdwq8byEucJjTD/
8pRmwwc6dshrhQ0Cjac2jNssA3xA+h1Jcv0orW+Z5dUXNch238kMJoUS3j4FL/GiqOg/tdM2t6+p
AhK3Il6uNmQltOdUuLcjYCwjn7DBj1LS8axdhh2p8wkh9Cwn/03/PBA35nWPC5qhx2TxfZqLMVTH
ph7LNfYay2LBg3vjOHQa8kotxJt21DdzNWUVKZ2V38eALFFL2VaceKN9oXTOX/MU/dK1GoMlQfTu
uGiwjb++Mj+MSi3J83SK1tlW2BWvBaipDceLRSCiTDJ460aQFde5TKruYOnKOoLbEtdparLnJKmM
pyQQ8+92sOHws+40tzYvMwwON4gxcFqvvdf/WPyAUqc5aEY2QAMaEIPkvU/WVlG6wuQ6+KnxgJ7s
rZQZuNuRAY2TPVW0TQJ7Uw0HLCqXG6St3qLDetde+MMaXfsInGo7UAXNWXbJS+vOHtIjZhNgWKu7
pev44fTrK9ukZ1G4ENXz0Yuxo110vnAXpO9mxoxl4sl9Lg0zhuICyWTcWn27rdGZRg6AloE5EYPO
g0Jlt+NSaTYjWOMO2ELkLsaT58u3pPV4CwKid5ULEKwutqrtYG5VILyIijY2/mIVOBAEQQxJyhmL
jf/MdPm4FOaDg/3KrLCrDf1vQzt3jtEcvK589waf1q3ozm7nxtUkLTxl4fzs6wYrwZwGDFR6fjDh
Knwu+rcVEM8wyp9FOhMJ2b1nSYE3mMt4rQebvE0S0rqFLDbVvXmJcVAKf9JKrhwWwTfhMd9a54u9
LjvJxviMfeznKssK9HB+X/l+v/GnmaqHR26Tj+2jMfER6/oUBMHvNO13MIJ2i7G0Gzubbx6E8rVw
alIwPUt9MrOsru66JsTU9WtkILvbVL0fpyXqVlHpR2/JwF7n4Zn3wd53dsu/O3S0xDWvfPSRbsv2
n63px8zgvBjLkycLxqsi3JQyIFPPnMLD6jtljGGui/2hnTEfNFfgfChe3E6BaaOE7TNvJ4R6Uqlz
TsPw2hTVBYdApBnSmsPyuhASOJrNc5O3r4isDr7Z/LyNhHQCNGlNxp1dkN3YN+mhMkmP8ZxTKtWb
GyYv4DjS29tyNZvgHsP9HWvPC/wYcn67hEG7127UaOOiHXoQVJSMoxcm23Jw+PhVke5pKXjQME4i
pywPRWBGfmING5n4TzYvjfbWr6rsItLp9nD+rm1XXHBS7Cy3uMs1bXjQdldk3+Emr0IIbosDUHRs
P4Uuhl3iLY8ZGxmIe87emuZlQ7XFvtGl9DPrz1TxlKaG9WQ7868maWKrth8Ae71wr713dBINpLkN
9r036YckIIvnEq73BoLcdfSau8GzXvps/JEEwXsCJXbIkihUmkTKmmBnP2B12XTHsggjrGNFpKrl
jRGD3EAUMbZFbZOzWBevyCPeg04mkZmtsIiwogDC8oghZRC1r+m6RIzXni618QloboMACyHxqFvt
UV95U/Fa63Y/auugzObcJfNj0vARCfIEulSWZBFWNMmKNgckU7vRyHGvvTZeDZdFEjNtYwPhB3kb
PTG5h1VVHqtMfdg3cOHsyyen4orOV+M175Ir8F88jQk1OZODeEp/QpnSaqUJ8KMc5VrWmxvfmV6q
KvhmrOxUTO+wYpI3SRtdacGMzL7CN2XL9IOR7ibJvmyao8Spj2sr9xx0j8gEzjcLHWLxKJzDV/b4
0dgFwHLWzUioNEPnCL7vzqBYTSdEhx7zUr+MAeVd6gLPZCmvUidwAnHSQoE4zNMSrSZQNPHaEyTq
hhrzlyIoUb3OYsWWZTakXZejuwkzgm/Lyb1netnehZ7/qw9o1EInP7hTgx/V2aO0f1SuhJIznKmm
3xZq57r9qk0dIx2nSSmZEBo7r/2hmG4Hwnw0DXPnKUZZJgd5SQ4kviBiN0fkmM/rNOEkfbSAhA2z
vxncW2QstLhlOvju/Lsqn9N8ATJ5j8v1GpJbmYfmGw7ACOT3xZ7UlXPc7XCjLwVtXHEwzOtcP7QM
YJ3Ui/PspbYZcxvzxlbFpavTPYD5h0l/86eHYHpX83LBghTV5SMMnJdpCnZZ0p/9molURtQql/2L
kYPbyZ84TtGTcXWL7ORO07kk7CYdB4JzkwO2NFyYwHFHijWxpocVD5k555E5BvuwBvEUlIyXshYO
h0vXy09nKbLFn4EI7OjRNxrfXJKbeE/L2PaLJyQsW+Z7J3tuYpyy925T3VVNfTJM4xvW+JOle8Y8
+1BNe9HuDVcdoUIfpAtZ1vxhqLM94D2b91U4X8KcOfgtaBO8cOM9l5oSzMjespLsN3yRRVgfvWAB
AfXVrtCvDW8vE4cqbYG6xnAkA+rQqfuZRRuDmjvUDzsqxzOY3auq2lOXqENeauBR6T6jVCzSeluM
NMmGe1e4FkeiixOSuJbB3bZdEo+kL8pxOiGk2xeY1Tcwc/fZRPybUOStTfPN/eZyCtSn1b7IpXup
/C23EQ+PZaw7d4Zr6zrsWsvHQRv7SSprK0AJRs5gjDt41M7jCLX3pJ3kZK7hN+DQF89kpJbIQezx
HYIoFnkpGN3a7O0GnxhgmdJJ4DMuY1+19lFW1kOZON9ETvFO8y1spOxcsHhGR726u4z52od0A3ka
SvvVrJZhR2chT9VYprHvz3LXFLIxI6bSNyc5MvK91eQzaitcGKeyrbqVG72dHnyiIZGMzE2oz2Y/
JTglZ+XF3ZwXn9Zqm07Mqkc1rPAsgm6XXrSn3FzGR4+HaYdRnPm7YkLVbxKRJUfq98XdCiuoF0ab
TRJsq0AHQyQ8liRBFxu5OLNFLh+mpXHwVqvlUJaMQe15ElOsb6l3VAAiLsvOON6U2nunpuitil4x
GFX3a6Vfwz4J7vuhyR77LjAOczfLp3QdODr5ISgW8ny5uuEtXqoX4Za9VHdNfXp6dLbMS9uAx81L
m3ccEQfKGEvctaWjklMf+rZxTyqryfhnYV76Zq42903LXopo8GxhVXdQoSeXZw7h2YvMKZmc2DWl
vPNXo4KBKJko8wbMFk3PUyiSVmwzqAOnnCE/q3xIfiBDQ4qCDNg2kv7SvC/nAmc7YxomRatynT0a
h/JhDdt+P3VJ/5T1jRgij0ELy2f6+J+8/da16YQfSeKoP1ZXJy0bihD2F6Eb53GQ8wd/Q36ozFyv
LthN4H0NfatHBdNt6pyScOzVeoBVBrrNT1LjODJ52MKj8OqNV87+Raisul95Al5YjVaxDcv27LZG
/1OXrfqRL+vKHqIOxHPh31rezOqH5w5/wIEJL0dLMqQurN3Up4JkH/xA9jCvVFvM+Sckeh5Ps60P
BmIg8uCY0/5ET8RYffXJ3iiA4TOxZOrmsSu5TaaUPLEVafem6uVhYgl6L5W9vqgsLXeeUd8sA+Pv
3E0/+tl6CHpue9ujxTVyB2iF601sF4FxzzpIdqg0shPzw+ASTJCURQF/HUmyAq9gOJj3rR8indhx
lY1LczN/TySvngTMHxdBaW+9AQt2WBe8sDOA/E4PP9AXd4eBSioaUzWf2mSodnmfGfvMnCF9Zv6x
0qPPOet+GwLAxUEwIYyrURUk2tW884gttZPaWwJDGkfxJi2DB1IYEsGjw/VNvqiny/yaFnSKGzsJ
5ojglHsxWx9htjxneJaijuaNR8c816EkQxr+EBOA/lav8t776W8L/ncIcWbfy+7Ujs6A2Vbf1X34
MsNBjNqZeii3kCOCSmH8lDxnY9jsppX3vKOJBY7CQ1JvXbvIUaYIWiRJR8l+knyPXAEGTucPr0oc
gCZS7YQ9GAANSr1N6vRaaNZwXm/97OjeY7xAZRTAOIiylUVJwpBxIwXyFv40iaq2HZnlSJ/caiys
wv9wzGS5eml/bCXI7qy1thUZg+/UjRiW5Y1CpNtLS7O88S1KTTehrfLC+XMWxkdwY3WvRfjLSY1L
VdKyBGuKsX80UWmE3O0KJccml+FXXbTJOQyVs6XZNM5wEDPaQ8+LMqQNTZZfhzFR9AorxYnLDq/o
29+g+S6rT2nsjmDAMS98n8eM+aE/fCQBmD7ylHMahOlFtLd8+TIJNgI2HlMQQfazke/Mzt71PsP9
VKVXo7dOnjt+EmXPLzAWPyhmfDOmNp2DPXQRaqCOJb2X0k3MznmxDY/gd7QHjnxmqnS1Rhu6ARIz
+Nzzfh3L+8HqlhgteM90gSEM3Fkwy0wccIN/L1r1XLUixRalErSDmwEF0xilNaCa0tMwE7CCY/xL
k3cLFclbrlhP1EtDT+qoz4EJxX0NOf/bDVe7X4XZRsUy+JA1ZUW8OPv5babgmhRS5RR5QTMzjO7C
b4jgvX2I1T022VKzXzVm5lOmqpMjy7hyZ4/K2IKhLjSm/LF/FmNiblETDKc0J6ddT717QMvDRT7a
AdC/oHsLHOk9Ql8X25yzFqbBFH65wWLt0WslJKx7TvE62EACNwveRXAW4GVCTsCspcvxRto2OKsN
v4gfchw3hNK+3ngHpyCspneoTy6EVGV4kHQ9RMLYvR1uOWzfivIgpRhQym3PAM4I/WY+/5nZq0eW
UbYYZDu3goFkCGovbhjwEp6e9pb5qQzseDELH/vUBwLRQ9+a4chDm9ZnAJ6K2X5BvmLQGMWXCA3r
6DstyK4uKd8MBsiUtVyqtJIBthcnSfl+u2zdjm7lHgx79g8rxMGfjOPCg1c7FeSFKknuOsb7MeRz
bpB2BInVuSweN3y9DaKSPAe2nzPIrhuyDWanr+84ydeHcu1RDqXtDE6ZEb65G3BqnqDUgl+qi3Lf
spphEl4nMIqkDzne7o1rEmbVr6L1k7NspoT1hMwuJjv2e2PQ9heMLQZ80iEDQ8h9i/oApUjIU13w
RN+ez0rssfKpyB+lwSvUEAEOz4coXLXEhUlolFRTeCUdUX0t6+R/q92VDi2Z+PRmpcV9Ubvqp+a4
oXr1zJ/p2pDcqO0u2eawioFNj0MeoTCDK8/EIB4CEi5YWkAFKG35O4DO83O26uQ806tygVB80nxC
VWW4A6B9pQFpF8jupU0KxcxGjRwIWhzWQx+3y6qMWitgWW8Zhd/GKyqgjrGqM4DVDeajjyY3CJ5t
rwhm8DuiAbLMRHy6KApXSJR8S6Azh76P0jntl3hpkwQTqm8sR8hFLYmKOuueFVAoFIYr6u3NhP7u
ztaCx9FdS7nrIb9d7LIIQM5U+WeYwMVkOhMaTwCjQF3Xo8kqbRbBy0Ju5c8Ufir7W2BEf3ldw1+y
7xj7lppXctfyMtJ0jsXwbDpCfyS1b+SxWxbZdUTKbWxgnjFAKds2PVNlFWj0VOXe9xS8zt6Xui+i
LJgkZ3yrnO+1HeiHbrQmvYFhmuptbnbtwEuEsWrX2IVmHrwyQrvdjOwfbmr6el/DGIFFkQZsNR2Q
JR6DZpdhYlnnydnzJv6rop+X6rswik4+KdBB7i93dnT4USD5eBUNTNdt5cI/2RkVIuinNchE/ytc
XDGdzLIBJmGOY67ORcWLG2GdAeiBrzsv7x1nWvTv1hxZXwdtkdMpoU+dDxD3myRqcQ440f9h70ya
21bWbPtXKu4cFeibQU0IsKdEkWpsa4KQZAl93+PX14JOvHtF0iGG37imx8dOAkgkMr9v77XFHhPI
tlYVVEAzy8wL9pVmwoqwEBvEW6A4iKLYqRFdbTI2gj66jyOxLOdsFUvETrI2EkMY1nw+6F7m/ibR
A+yma/DbUQ/gt/TfCFHJ2QtYCSw9D0Syv5JzEUZvRxod2VZ9EvzESFLB8i4Mgx64IcbeUSGaQd3A
zFPG1VC1ZbxAQCo0G/R7quiAxI+LlaKbBdHzzUB9ZCxKto5tZXXxrVz4vlLxJUEXsaJCptQrmY0H
u7QgIBtbyBOvoSFuecK8bKKkyedVgHiCQx7Fo/KWRFzLXSIkVCHcdbL+Hnl9565Dkw3VUiszgQlD
pfE+FtVAvIkDl6qmokfwXMZGRNxIFy61sVPxE6JUZ7Vs8zjJgUJVlr7nh/nXssgvPRIIltEuq4Zl
GQizz9T7ppuoEUjcGHfEoBzJC3jCm0LuhhjCO/IK5mmgp1d04Jc2mNMxz7TZpgp2MSLjxkEqaNCu
V0I6x2Ow0GJPm7Wqlq060fe3Fiq5a0TMPw5twuEE/EFpyjwzpLkYgYxGYmiCSfQDdlWOuXRanbgY
8oViuXD4K/rJqg8q8HvB9B/U0ioFQs6o+KZV7vmpRnwsy0H1TTV2RNaoRU09as56nHHGr5T590NN
wusTIwHacJCo2Ion2wsR86dDJVKtYFwbcof0lKEGNdZjQdS0LjK2Uw6BtBarJIkP3w964fXBZS9Z
qqFMAngZj9PpoOBy1DSPRcPB6SuBO0okNj65NifAK5iHVvCcaspSVKxfsta8fT/0hTAeN8jkHcWM
p2BoUM75o02Qo9+i10vHALUTCuGC06pA8Qxti8Cb3ZqqA9LIoM5SuW892tOHchRYiSNx3H//W+RJ
hP/15lsiuiMRR6uqMHtV7ezm13SNlKykBkgpdonkc4+lb5KvgpDQkpTprvr3ZYTZLEbTw2xZwsdc
s7W9r0LJo6TPNlkcUKsaabZtexF9iZQ9+b36Ew3xVhsy8sU8Bb92XuRXzJoXtxGzqknWBfUMBVOd
rp29l4hAkyAgUM0Rw14nao1QHnQQObCuWtxofi/emyE+3WaUg3ld5fobQT/tXIdidOWXnL8r/BBq
DnhFgDYY0208nUsp7z16t7hwYMq2GXt8A3UOkqNMXYzo3mrn+2d2/r5MvgpFJ+QDazUuwCkA76tB
zm+lMQlr9J2uGYXOUGrNNqFj74mau+6N7O9co9g4pquDnA1ITAaCo53ZOCRq3kqOHs6x+pREpbqP
dkDn0qVLffLx+ys7X93/uTLYCToEHS5xutFfrH+jUUe0e9TegclW7iJIX9u8r7FLBW5KeQ0wVIFZ
5Mryc/H0uJ2GqPAy6tSUL9ZYrliCvkVXPPUleW4oXbhQ1ayws7RurriYLjwo0wVii8d9NrnCFPFs
pmTItDtN0SYzQ7LwxXZRqN1tmoVHXY1ewmJ4Msbog0AhpxJMh7eVep9a2abK7scf4Ee41u+0S0iv
JLhIC+8UMs5NjF8zJNl7Q+TYL/fpi9D18L/kv1ww//npBpZkoEaTXfz02agwFkeYCL2jCJQRVMs1
5qkPENQzHnWOgLapo2ZIBrRKUZUKV75G546lz8Hxg06+ZXyKxvTnXyZGIwCTbKq6ox5B88dAaPNc
IL29tjBPfuuTxXB6PAZq/+l1hhVyNozmqeSvEVnIradm7ucET0W5JlY0AWWWFJKJHDil2U/22uwc
Bb10Ij9or7zel+sav4JvPf5sDoX4z87eAh+3aSphyKSgpRuOKdI/TYdg6XM+qnMZ4kUa0roK7tBN
7vxMf6iQh1/7DdMacnYneAHx/KqyCP7KPJuoAroYg2CPzsnxNlPM9j3qkFbLTBOhhBK+yVlM991X
RQuyHQ9tkxn5KwcOzu3p+HeIE5MOpgFtaKJIYE81NfPMJi/A5kPjA+KYKTje1HnjvnTU6I+hPPZX
vodna+sEN+G+Sxi6VYvPoThtG75MNMIX0qaQQ9OR/Vr6lY29R8HIHX2Sk/mPJonLV8ALFwMC98If
ivhUglrBhuJ0QNGNSqIDstFpvUh+Ia6DVCYyAJ2cWtciVS3cHt+vsdMc/vJkwYhNAC7DkPmCUB4/
/+CLEnmUYoc4wKJmcuPieXDYJgVXTNzno3DnuJN8OQyJrR3G3tPLCuBWVhTbGseMJHPVRV734peu
d2VZOFu6VUbBBM88ZYbiXT5/XwMdKbk4wu/u3URALCEX5q9RorCwDMuc4KzPO/d/FL1/KbxR/wZG
OS/1y3+9w6Wth9uX5P1//nX/EmdJln4NNJj+wj8EPckQYeHJIhA8cAT69MX7h59HI+6/cbPitcaN
qIkgJ/6NzxO0/waYwNKm80cgvcRpV1plQH3/518CbD2+i2wASAFgjvJa/A1B79PL+p/prmtsJDC6
YvPG385UlM8mYtnAXMLhatxrRWvT5MH90jo+TI+SzlJI1IilHxNiUjPq3JpFUgmd7mijJNld5rnL
yFPnX27d3T8jfw0B+ESaXPwgMBGsM1QMoEWcvhnEmPphxtnmfgqLl20gpqOT2Lkxo5lkh6vwGVAn
wUxXRj1dz8GIiBJhE+AcYO7R55xYhl/XtbBB+1gWgnxfICgBfAf/MlzSu9qKlr/IkZtX1nMfuPPa
MgluM9Z91ly78OlOf71wfgL2ZnbsusH3TeO5nvwEPqtDXLIDu6+0UADglGFmYVu21CDQY/F0n8cQ
qUmimOFaHMNJNpPvO0rwV27F5xP/+jsIlP48+HFqYNKC7Dj9HUVXxAq15+g+Tcz4IYhNzntx12F4
g8CaWIQHVim2a4tCJCWnp2rs3+uijp2uF9yZHBBInIfA9vBqegsfcxQ6wPyVUpTgxCOhM0Je79E5
X/kufZ63L341qSEwQ9kFaeLZA+zZgUBtj6J71KKy3a7zRXqfLS0b+6ZDvtwmWegLWiwr0/5+5pye
k9nsTXfry7jT9+vLB1GCXyCLEeO2C3OTLqKltFQX9bK6spJ/ElIurm9aR0RmyDRNTsfxtUIfqqSI
7ntfk2c0c+m3acPcgKQ2Q9WLUmtSYtJyThyalD8idG5zdLW3VkqFn9i9dEe6dLUSYjK5VXrituhq
/QOQ2JK4uW5YxVnmr6n5KnPyK+/lov7ohPzNiyIsNF4OY5l0Jxpr8oIE3PtcR+xelA+ETGYzs6RN
VPXJ3mWvR/U+jOlGNfRqJClaSD4NG98XpaVZdHfTV94OZHGl9iGUyVBUbgiHtfPGuu+q8IDR+BYl
qyOOyRM2K5GOkLbRxrpfCUmR2oqY7I3cADZbqEcOVwqLUXrj5+OmyrknTS/shJAZlqH+1H1r4zdE
AGApL2xeeFqwTUc73VKKGd7FpZsED41Bn9Bv89rRDBHqjyf8JJsBiaEulqtOVT78LnpALEP2Xaph
ovBSmPFenE6QCmXtU+mcEyy2pyNZrfrKdxesZ+iAxurK0nAxxwzoo/A4QAUAXTKsszeSS4W8LIbK
AXPsulq2K2WJJWIZLr+fyvK0TzyZY9M47H5MWTKoe5xv7nrq1WPoKfKhpvIConymb5ply2NwtB/J
slrweIt1fpRn+VKah3NhLTx8/ws+17jzXwDsSlbAnfBVPJ/lYqamSsdbcBDBq87Nrn70R8vcctxA
C+W1ybDBcURfF1TrbEhQaKhig/cmTIS55Xb6MyI87+f3v+l0A8oLTsHNkkG1gfDgkH9ejBrcMee2
+eoR5vssdgXbFBc9njEvPfz1QGxwpxqCJE3FzLOdLiHT8pCwWzgSRAFsP9mnUvwSSjreL+/jL4eS
2TqoEttDihZYU88WE0+qJexnRTipPtDQiMRLdxy1QWnLV6tQ8vmnlRWSCaVSogX3wpbmbGWG0z4U
rZULR3ItCN4pacz5cSI55Lo9lOHA9AoB1VfSItHbe0uPCeTqjBsjVudqhbWLDFtC30SlXlLrCZES
escikuZSU78jlF9knXmgOXsv194epf5zEKZ7LXA/BD3bqZX/GCXRO8D910IzkhnEm31KC6Wthb0f
CB9DQwRgQ4KnRiccWbKLyTk6VoMy94RqSW781sLTNye+1V2gj33vXISg4cTvp96czcW8NWdtrr2q
LktL37drN05o5xj+EzlGGEkIAEZFAfwexf4yNNlhZZX6UyclYaaHKG8qQmaaUn80g/J3XOe3Occr
m4UE4Wwntmhqkoe6F56tKjn6iKwHP30vs/I5MvIbiHR2Fa2F1r0n3JqmuxrtkjJ9GY1wQSdw6Y4e
2gtKpn4iIn1z45u+cj+Qpj7kLnHx3ijuCFSxIGDUvwI5XntJbSD7Le4UeoQKIQXzLpd+AUTocGmU
u1yud1kH7t0F9TYTBfpg1Bwznh2GBsV4IWwCZ2XqFugs2xXT4YeZNlMUdfeKPz1Fg69+GLX8u6/L
bS6nayMnxPX7Sc0ScbF+gcgzZL7/EzlZOi+PCXS6BxNi5SEb+S61BBsu66gzdiQLtI4ZE9Rjhrno
8FcHu+0KYhXUPliEquztqBX4Do7OCl8hTR030eWnrCHYA72GYiOHDG46t1R2RouBQGibakEVK9YX
oV5bd2agifTg83GwQ90lC0CvvR0m9cIR9fTWGMp8WbSRshE6lXT6ljbi68Dn8JiUenSQOz+qqW5L
7U0fFOVa7D1rriWtN49B3gIUicy9ODTxrtZCbROMcv4+ECHboL1UjL0qtsWTjhLewdOszek/Nvuu
N940KX8xOlJYSLmNNlUXmAD3p3BFvzrUav0jTZJiWRFMic7AA6vSd5ajW01ugy6ewhoxqxiW1M7M
pt8Jat8AFg62pdgI6Lq62sEurZBeEJRrpUvgc9RjMlfl8hHH+N6tCdBIOlyHUEz6uSiGEpkVokEA
iUH9UOc8TU3OcX0xsHV+9SIfjZ9WUaoL5MI13/TiRQ0afxHy6V4G1KR3QlnqSAj7jT944yGlsWfD
/soJPAGJY6KsmnO4CTcDUIU12jw0Qqr0XA4ifa8IB7ERSLXjCn57IxWHShisRSjVhDdIWflAeLW3
yMauoTumIjsYJJn0YUy9gyq9J0KdzQON9GIiWknnkVoVZ33nbYaUOh85qtrOUhGvwyW07hv6/Ev0
1xYydoyUguy/dn5ZgAlQmk1CwPMhokp3Zfd5WkaYPk4cKc3pGKDS/r8gk5FQVwBY8Y1jG+BTHgp/
7wbS/ffv1Z/GUHCHKUgcqaifo0rTwaQAMxj6UchZUoZcOnJ80q6cOq4NYp5ub+HKTRQKzpoE1MQc
vpIXlzra9xdycbSc7hafcW4TMHB6x2dfoiqOZNPDoHnMTZq3jrSrlqR9LHNOd4od3RE4lNqoo6+s
S9O/erKnmUbVNAPEGfxhdrinl9YmI9XnsNGPOurwFnAZCV3wBq7dwctzG+NwMgAoZQBfhZV1Ok7Q
0VIbhVo/KkIvz+hq1SixxgipCxoAQf5B5ifiQ0OaZMVEuARaMFdIGfY0A78ORwE/axyrjm+sun+U
tA4yT6MKCEwid4YC1phJ3vjy/QP50535+ovPHvpgdCFCh0I/diJZsPj7sl/IKq899Yv9x3RfgAZy
c7gpF02TjJirnsApRrG7+TBXHJRg+2A5LJR5+txcOadd1FOmOfZ1tLPzoJGOMCexkh61fXIb/qpm
VKcFOFfbN++hfqnZPSLSnIWHawNf3ssJOK3BfWU2UTw5m2XoY0K636Z6FLAfcqhfoUT8HeXR2/eP
7OIowm6YUhH1RJFzwmc56+txN0c/08mKqx5lb7Jw6+VNGXDiTkbC82rxbXLFMbtie1D+jiv8zz6c
8gxGK6qmlGbPDkFZHVpdXXCBKSH23TvRhJpQXpkrl6vQdHXgLUWR3JELwGVU+RpfSsZQA8lOYEHU
Y3VlxZ7m9OlqcDrENFu/1AviRhzHrmaINmpnAd4NpbsLx25JKWUmSVhM5dfvn9ifJsbXazq7bz5Z
YEMf6OrRbRTkwnzAG8KNzCuHl8uT2+fE+M+tm27t1+sqiHBAozgdzGf+w/CSHNw782E8sNUy38KV
v3Gv4UA/+YIXt5JsDnIW9KlQP135lyELpWv12PS1Y5MG7Q4SkbxS6568I/A/jiuPzdz1hzez0JtZ
1AqYWhCSrQ14gQ9liX2p0NVbPSjZ4+TyT7EMl10sYnRA+Pz3D4BP9OfhRzQvvtGm5rpuVRjqccIb
kCM1Q1RJz6S/MncvNr+8jRZ+X/QKdCB5R07vBm9d5cX9oBzJDdkpqVjOgsp8TQxc+Ej8DorQHb+/
rj/MZFVEAKOT1yoZ6jm+UBSCykPJrBzdNkbIT691NrjaUhl93xb0ZsHGFlMwCc7z78f9w0t6Mu7Z
TFNd0HeaWSjHQDNuo4xqyJC+fT/EJ1j6bGqdjHE2tfQ4diNJa5SjOgjjuuC8iI3Xf+bgXDrUCdpl
VkxkEs18prDvIR9PrmiqPifv5S+YVAwstLT0zh5nw0SWyiTl7j4jgRfntLxtTByQWWb6vtolv+N5
t/J+XLnuPyzvXPe/Rz0Hbsu5iiCy5d7K7Tg4sL5MjBZN+hRIxc+KT8+s6wklC1uB3EvPVEC4lNqq
Tkvjwcqrm9BS3hVS4XDu0mrvabLNwIFuWkzDOmL273/rZV3BpDj95beeffHQt3b9xI3iu9464jx9
gPW30h3XibbFe2KT0LGcalWk1SaOZkcOBIwrb8CfZ+J/7pZ8+soVZpVgg8qVI5qZWToCsLyym/jD
2n1yiWdrN142TXIHLjGQpQ817sAciB7oCG1YfH8z/zjhJx0b2F/6urSDTi+lt2qP4JqQ1QPTzz7X
WgPKTujKGz0maD7sgttWTOrndDTilayCQxzGVrzSE/3DCkY3HdyxROdLpPtw+hvQEdbgBDr5aFIW
SY13Xw9u+bYuppGCdHT+Py6ZD6M8FfAV8nrO3nEf1IMHOUI+VnK7KoX2FXXoh1sH75HQI2WkwqfL
27rSnk0hu9atmB7c+duNEkpku42072KjkUU00eO0lT/nbr9WXl3HshsHLsAmcLrttSPIHx8vBxBD
AjWvELp8dmvRREoJRlbGq3PH840V+uCloSXLz3K3bC1Eq7idIA7ZcOUd+dMUppaJYINACCrYZ3d5
xHmNe1uXjpK7Hv1wlapMp9a98o391HSd3VBKmpDBaf+gwdHP5q/eN33n4Rg61sqTlMFiJH2wtvL1
AEQnVh76EO+2MPCBgm6UZM7Qtuu/n07oBGmn0rrkMC6dLdgBPbI8NTuNzzx+k/xJJ7QwblAexXup
kGBWT8rxdo5T5MpElv+waFPskmkZy7QH+SSfvjeJTJa2B931GOgcLuC+Bpb2ghzRVtseoyitkUp6
cqMlSgOnzGioVqPD3n7mJeI88cfbqLacMQaLZYgkOBk3ihwtUqNbCMMvfGiInjN8qx0O3XisnrRe
xHHfK9ce4B/eiGljjEoQveJlfwtgm1ZjsdaOYvvYy1iuw9cuVcGci9vEXauEDQaQK5q+2JThB769
dT0YVxbBP95HXg6DRixa23MhX1wUnd/qnG1qukWZuwvxSNX+FhYNTiKiC4Dhpu7799PmDIL+eaxh
2rIxptuNqsY8mza0L7QqGi2OHJY0S3HEstqbQQ42xcDBjrZNyl5SYJhG8uG7bx04trx1560Z2pIy
bhvA5rnoHckB56xS3iSDamOqwn0DECLsdmU43n7/g//wzfv6e62ph/Rl0212aU6kvKIeB9THxpMi
XGlNyJ8b1ZNXGWGVRXGGZjj7SshLpyN4kVFrsR5yRxT1d9J1FKBruUd1UP3Kk8BcqzDeCy/IbRP1
vILdZiV2nryMxvamHVTdlkPcC3GFnV8Kxthu0p4tvkwxUPWg8lpFcGiT4jFxk8nHvLbi8b2WzHcv
FG6EduyxLkD50vIf+li+AbhNXpPanN4g4ymMsfj3IgcEP9CHPejEObyodZk0poNV4x2b1O9UcX9a
ub7w6pZNiSRkjp8WP81R37ta856Y/V0jgTzABeHUKfiQMjTv6qIZQX5RWAbKIs2q1Fo2ESV96IBO
EoDhpGGqa9YNAPx1JUcfZSy/doO0lzPiQ9L6LdLJ2cnybE8FbZm63mGk8ly2zQOwm/cc27SnvHWJ
uSNYBM88nLRAXpEo9qML5HczrG8GSa3WpRiXWxUI4Z7EaNaHJjWXNTSCmesZv31TdqwGQZknb8fC
vzF9OBOYSI+h5n0AAdkL8jD35XopCerBSqQETLi1kKCzgsADQmukjlVGdugjEBgn0nmiApVSyK9v
4N8QEbAxevEQu8VbmAm70kvvDL9eiIkOvlt6S8YQH5GEUlrSnRFfbkHEdRBxY8Cazsj728qxe1dn
EOokqwMwIe5lAwe+O2qbIczv/JSZIfSLnqY2+Pi7GptqVqT34MIaO9K1x6is7ioPs7VW0ZkxWqhF
UQDRJCnlxtbgOuPp9R+LAehjCLFuLaWZB1appnPtJbrT9+YPLVBV0IfJwRzNFyP3avbA6VI1+AKU
rVnAqLa4Y36zw0+3g/P6Mze8bivl0M70JFiHFO/sAG8OZPthm/jCkyhSxFPk0JsbrfsbeuJdnSqb
EAyO0+piNMMgdGNEAdaKfoNsh6aT+ZqH8sGStA1hjq9tMYVdq8EmzMaNWmfgy5oFyloCe8Clu5l3
FOLP/XxW2WJpmfMQjqtD9NF9r1rlrByGX+boPihNbhyyEPxD18izMBPvXA2Vo1VLcOEA90VG+RQD
bIiKToJF0MBKD1ibggxGhConAhsLDoANKOx7zFIAS93e6RSiH41+nmbjA3l+6hKjkbLRtARomKYd
W0l2VLM8lLH0zDblVVSa97aSf6mF+ehFhY9DR8vtRFJyPL79SxdhLYtjAsoRgiJJAUe5IxuwvYnG
UTkUgaRvjBFwQlmW9CgUmJpY/2cYzRRIchkNfbPOtlEZEK89NFcWs4vNz7SUWWxnmcJUzJSzL7NB
g2JEdaUcvUJaSinEKCFe6CzN36/Jn3uLsyWTohxbSZwaFDovPiKhlBJvM8hHvOr93IKWuzKtbA6v
FmcwCx25JcuUzPcRVOfMF+QDa3i2w3oKfjXQ+coBJJ5Hql/MPdH4GQhl4OiFL9yMgXFtk3/+kUVp
pRB+RDvBMCfB2dktQSKNcR+c2yGhRmBrgrKZ3HAAyGwg+kuPIOc8zR81gE7f3yP9bMf9OS4SSGyS
1GCoBJ9+VUIvTPE/GfqhNR8FwloqmUUueSq1K4eYSyESRyj0uEiTxSmMY5L1ff1A9qlVYPhQOMXc
pOt23e6bzAY/NbfmwmOyq3awSOatChfI1tbfX+JlDc5CvCqiPecww8ni08vy5dvcAmbvOh0EcS1J
wI8HhZZ5ltuwLB7BEuagVUFDI/up6K2lwRwrAae6BshM4D3nWnUtyPL8lrPrnyrRGAcm1TBKxdM7
MUznH7cthmPqH8f6Poytmc6npRq7K8WSi0oUA/GW6XgUmFrW+XXjGywlRRD6Y0dFSI2DBXwAGngj
n9HYwYO4EgLr9/f3+vysSieHtDcZ+Te+Gk0/P9ZEtTAgCtUJAs9AOJnlSqn9ddGFdlxpd9Cwrj3a
qZTw9Q0/H2+6118ebQDnLlDdMTj6Rt/MrHTvivGD3Oe0VoXhXdOzu2lp2ChDed8q5kYY1Pd6Sif/
/qovXl6u2uIkx+NEvIx8+fRX5K0UhlZpWQiRzM0/QqRqLa+uid2mUOmLq/06ztnVegRI5Hi79APZ
5SmsrkB9DvuBJQr9he1mUUdfWrpz6RvLaKOcgIIolSn/AQ9IvLCEXLqR3OBX0ugPal8+QsJYskPg
fwsRIiAuQiTAmleXBqjYYFxhiEZ2BkBYFKiwEAuQ2EQ6ZE4ru4+lGZFJrJak2Legi4R82LRud015
dbFoTI/36wWf7Xm1qGnrkOX6MBrmnKn+JkQjfLkwnGsjbausuxMNb9t68UfTiMdErpayV4FLESVo
V6mDlnuODm4WYrv4/olfVA7Of9n07n2ZeAh6IMVlvnFI02bTidq2c5XC4UwvzKOWriCwoD2IlIEN
p1EtG1e7//4HXJly54tIqCR9pJRFcFSX3ipdmOt/tG/XptxFvfXsOs9NY5Lhi0k78WCLmODW3uwq
9vRuuGJZpMxJ13vetUNv5zBiHLUANdoFId/SkVoKS0Ftx56rozSAUori5JqB7qJz/fn1IhWcXBXq
YtghTp+C5BFwLgedeqjmxVO5ztEoU+g07GHhtbY8a28E52pJZfo3T5ac6Uv9ZcxpSfry5MMhCnUh
Z0zvpXeA5q+8Oc4VY0nblLjAKyvLxRs/DYZ/ycLrisnks8bxZbByzBVc54p2sErAYz845lybyBcr
KCNw5+jFQ/akxHi+8ag0MS8R5R8mXXl2zPf+AsO4DffxWF6V655v/KbnJXFiR2yEn438r9N7l4xW
o7pyox1ahbQH/XZI2L4KV7Y0F0Wvz1EwY9HsR1zHVvN0lKA1SyUsVI3luF7HTgXP1jFu9DdlPmyr
bf3r+zfxj5OQ3eX/G+48uNkn1KnOTZdndN+SwzVLVsUyuiHzBq3onTyLnPT9WlT85SWeLoznT02s
lNLoUl7/ag6wyomdfgvUnucmLMF2X8s3vZiFZ6NNf/5lFqoAXarEZ7Qm7O50cwXj9i/LJ9pkZUJN
SnqqOu3Yzxb6IO05hWcGmsUot/XSn3t9eGWms9HjZ568uWeDnK3ZYkjaUEPj7wjlyudJqeUqG9qX
PCYSXk6sX3FcPg7YtSRPXHqUt2ZpGjwppfhkSj7HLtYwUkV2oixD3/EnnEfFsc4ziN8bK9Gu+vwH
lvEffeOnc3LlTECQOvtKXL2zJghe0qHbxp75mCb1CtjajsguIP14U9Uq24t55uiwUfUqI0+ruDfV
8KbTkrfU71PHjXuWGN7HwH/uBn5G76m/fMH8COXs1soBTVgh53NDodOYqjeaa760Mqwgq13ocKVq
aVwlkK1qpegRWSiEDzfZHRikigCS/ocVyMs2DJ47E/Y5pVynGaVDN1jxPPZTF8OgeuDouvKF7B3v
uYS1VJizvT9whXeCrG5Nkd2BnmgIxGIgWpVZ7UjebBfQUtKV1anIzvCq8fOqg6X6y0wLX1EgQiIp
KGP25MjOUglaWV22d5GYviaFf6iaChi8vEGW7cFfhIMTF+ptSyyi3UPnHwbxF5S8/VD6W1Iw3tSk
IwQgwYJCKPcqqNkbEYFHH7KlzKB3Y3eTS/34oxBKosm65gFP4LJQjMqGhMGZvO4PZtJsStm6LTNz
G9bCa82OAmbFQQCHv9IrQ7frqPBmncqnDjUYQQwJxo8ROIaONjBGPFS76R4JyDaJ6iMz5SZvIvag
Zh3CKCukgx/wfSIlyoE/R5jMUMHwp/VuddI9QTmpTeliJRVlBDtVe2lqHCwCxS8z9e4IcLQjMXvp
TOs2Uk14ulEHEjADJhKQeWUmsmcrlYz3wTfAIRKHNS+N3ktBZFIBmDWDcNtoZQTtbdj7VvvDNafh
lJGOYBqNN0kTNTOMzBiayvqxQXOJmFtayFhIZ6pU+6usMtUZmMK3JHK3gYeYcqwSOCcFSKyGmuPP
PNfzjeAb8qqAwjOX+/5gaN2NkQGdRfILm9SS3utE/gCbRb6Gjl+CsyBZyZ6396yCH95Lt10wfqQQ
uO2hpsMWBxFVyrqp5upQQI5Sh3tD5piU16rkaIJR2gqJQPqo/DBKjBigR0wncSHdD4nQ2LnmBhTx
ffJZerqcFcg5iIUcD0arPhRNTIU/9FtbEA13yVbtKFfk/JLbQl0pxbXQta9eR/04NLPAMQvgaPkw
AtMc2h2UQ/SzYvQOAgdUet/rK+JPk3k9AExlxRhmPUsB6XOyRexZWDpxHWY7uZXVWecFH2kdd4tc
AIQp6U27lqyQad4Q/cPjLVvYsjKg11xssxehipqNG1WvklT6tlY3+pOck3vi6v17aOqBUxF/zWpk
6E8dpKOZVIrvbhHyCZeJepXGzt/h7vUWZhwvG5m0qBAvDj/JuxUSsHc64lEpTJ6lsgaIqSZPopd+
BGYi2MBreMhwZFM5WUmBVM2IQUAlGibEidExmrdydEuQHVfvjY+YsSakZYnjFG/YKuJlJFenMWb9
GMkzAQnbTJJJjuqN4oldkzRr2vjoWkI8q3LTtGXDnUprgEgiWJyaohDskK1qP3gcDGwzVRQTJxEc
3Kr/CQgwm+VQ7YA2PueK8Qi0UZkwQeoqd41yKybjMdfJdhqVlSWE4kKsiTEx/LK3aVeSoaAKNyUo
UKJ1nqEVRjOxTNdAV291UXjpuvKhnRBCpc4F+BCBZrHXImwmhsy3Roq2hUke2bB0Y7mHeMmCbkUV
yQ71Lsrz2AalshL04iGzxDWK0B9wG+HlGhZNY+NtDMx3+Iy/Kj1fNJn0u259XtjI+uUPxX4Y+g8S
a5CppwKwXJc4Owia4ljj4B9EtDhVvaEo7Dq5YGm2bJULS3N/CGMGkazzQcvKN17kotUf0LUMkx+R
A/GdMCqgkvzncQhfCLgi94G+UGMyiXuPjBVKPu8SbGHkQHcm0aiU+TdSo97ruSXyouRHEQD6rFDa
iitDMtBkUHGFZzdUQ7vj1uFHWJdQybEXkIZbB70dxtVNOQ7csd7RPGkbpH4902t1nVr6fViyBohK
y+0GWqKU+m2oR/ICSsONiChmFvsAYj0iEPBK4UiTjPu2V35ynIZZLZD36eG/SIRsS3n6SOqBPEvS
ykBubaDCZ1IO/jLoikc6P79kfA5GCOpKUrqPMmwShyDFI3gkwhEya6mH4haFfEbQRbGP6/EnyADy
KfXhtejFt6A0nhDHbiedhlJ0t3D4byJTyWdiYr1Hab2IRu+nWWRHDiLwd6vwYVo37DglWUbPiFXQ
+m1gUbvrknDbyvj+xPoxUQfAXEH51kXdtiZScRaEOoDwCYdYKhZtgNElBiV793LhPk7VN180Wafq
9E2QTcLcCraToo4mtzDDm7TIuQHhrVgLvH7cWbMS36hdkZ/iUbnNQrodZIHOdJr0vDgxFbbSZrKP
i4BPuuNjeLFBOepo/Aegj2jWW6U8eHVeTDTVOzkZkdFUA/i7lo1RLAPKkgqq87nMniV/UrwuwvNG
7Bb0Kkrn2obwr3UZg5JM244YM3aJTpWBfKmqbjsU5YGUXY/bJ/2szBDci5bfykIQ2vTj7+MS0S8v
rpNlqQQBst1p4ElmNbROcHBpOdN9dY69YIBBjRSt0+Eglt3/knZdO5Iq2faLkAIXwCsufRZZvusF
lenGewggvv4u+urOyaJQcmfmSOeppN4ZQbi99zJ9ZSoK81IJO0ZsunehGyw9KD0/FR9S+KwgKX4a
Gvki5vXJCFJuanFyJtV4gR8HrFmKM804dKcgepH1yhsYxpaQAv1OIeCv129CIMKmQhi+KI/2VckP
vRhs6zhxOzhfhSC1MaRqFhT1AAcQwP+AYd+xqbL3loxviRIH2z7u3xo/DG1xjOCZR+9kNdixInkM
/PoYZMOZDMUxjOlOGCKQxWTIsdHGh31CH+9ZkCVgiep3MJ5zdAlLiPDx0ErE9ZXuPqfaY5rkW2Tr
upWzdNcO8X2h4l2hxC8GzW0VFE/QC4dtDjk3E42zp1qrvAYMKQCNYUughTuDQYpR1mBZF/e5ldb1
TmrTLcRwGJpP0OSCEo3Lagap56Y0BbHJrCQTfjeMb1WDPOoR+wzEZg+ODrx0Rk9k/S9QEqDpMHYQ
q6TZJzOQc4cpe5WqBvxSXbqv6OTokHLZaWi1qXFvmTlkTEzwGS1SiX9gBWejhekKqnEWhbG1/FE5
0g7C9H2h//FT5SlLpX0mCq/oTZ9A2UqxGvJmBxT2E/QGD3RM36H/RMFAFLhTwxYEQu3MMeLxQwEV
qm2bF9FQHJh6P/YZcDNVc6m1blMV7I/c8T8dVBCrsTiqI7/0kfiW0+ZejP0/2QgPwTaELkCBIxOk
mF3Lyue0RUeo4OTDADxgjOkeMiyhlXVR4sDVvnHkXChcrYX+EWxn1nKXvxifWeoiIQlHcwCISbif
zwodQ95yLYfR0CU80k20FQ96fIaJZ/eE9lm10e3e1UObP8GMyGatjR0dEFCprHQttf6RwEvgrF39
jinFusoEk7qX2AQp+Qsab86JM2ylX8zqbWLDWdOu8P9ah+JHFwe5oaSIE7kfPmMw856NHY7lQ6JC
DvQC6D6O53GnKPAYIzVk5/k+agonDNUtVBWflVz3RtlHD7t78xW+S6pmkyrxxlfIiQ4jerasA0cn
Hi8rFYClWbn+hbNZCUsSEjUyNNRQGKpgluEO28QCcll1oLdv5g4Bp2q3Vhtayme/TcysmpK0MOrq
RBD9YArzrrl8C94nnvFmYJWWYK+1LVbDzaoADXQYtSYu9Eu/L3ftXbCHYfwjd+Ct7EAF0Lk9p4sr
/npOpzm/Wmnw8KhKyCUKl3BH9iB0u3BXcOmmxGll5Xb6YDjypu+s7qhuiK2+l5t/Gxw2X3ezarvI
ZQmSm6VwkTZA8eOTQm3WlC0QLne3x/q3WDvf3ddjnVU/GiBLANxFJGWTnfGUwOKJdjDlQ+1otQ83
LYpbsWZFEHkk0qgaiYCSqej6e2rFLnvRHG0jQTLIhKPTStllaW+AfaOJQIBB6mxeqVKHnio4MPRL
wgUzm57g/tSLWKMo/CCYTF/rOs5sdRahlBcwRcEJucPL/hF8Cye5GGfFzo6oTOyHp8gNXNVe+XLT
vzqfzeuos1WawNZwiODah3MZ6H6n9RoLhr4WnqDTkVhv0s2asMLfCbsVcrYsSWTwRpVG/6Ka5VHf
13cD9j0oSn/wpLCQtq4d+dOCmMWTpyIqyCWop4o/mlu8aSsw4LVL+dlPcOtN8CZvxZdiD9i1le3w
qANtwpQxv2uhfxDv8U2/hZ4NNUPPIfRFQ8BQ9csg2f6+31SAe5sRWPcvg5U98nfVUg50i0x9ZdwL
6xasdgqVIIiIATs525OU+in6YQa9RPIF7zdkjk88X9PpnAbwbW6nejga05hVFPd/EM4FH4R/AjOp
C2UlhEKCjajQIyzcXV9O/919iFCwusdbDbo5IHzNxqMlRiWrkKK/kA40C/1TRslnFJ5u74efp/YU
BQ9oCVMG3sUcToDYGiGwh7nAMGKnfSbb5oQWIexuT8lv+NyY1bFKrd6FCoaLwmRlQ2NXO678hqVJ
hUmnoUI4lhB0hjDpVzeH0iskAkNAmVbNJnmemjSpDZknw6l3EBaHya71CctdmzyOW+0x3KpQbUhc
w5YOa/3LpelQKcC9VENfGIXtWSeiQjaKFycnl1L94ga0OPLihMTgsRayGj5zdC/BoB0ODGYZ1HZQ
kMc+CWEomD0yObDhQteGilm3hdf7kpkjcazHk5Cvirb9uBIU8NZEuPlByVCcVNO+TxhtYiOgagMT
Jrs+Zvfw6nX4YTrEmNN8Sdu1WfnZO53Fm11BgQGpax81S88/IWl6SjYoW1jsvK7c8bN7OYs0m/82
EggwuVzyqj+9k6A4bbWSMx3QOawr7rijJnZkc1RRVw6PnyfXFBgXEkQrJh26+YeHT04TBiECM3dw
+2f/T+v174mDJ9pB8qS7+tl/RScVWiG2cewOunN7C/y4lRAdaiAAYugGNJzmez1H/zuHaIfsxfVJ
KGtTQ1X3doQfl8LfCIDzAMC+0DUMypQRFlHJ05jxhDJcb0LfDz4mAmx6xViHeowKif8Qhlq34/7Y
21NcyNIAXyJPbK7ZUh2AWyxGdZz86mH1LMJK67VXYBD6cDvMDw7dFMKYKKuQGkMLcQ7HkjNKu6Ep
JW/cw9hWdXMb0MxoQJXFRUoI7SSgK3KTvKAzAJ68o6y0w6TFcV7Fn71maJaiejrUktfagJDCca/c
6X/QbiqPEBc7jM+w4LPbbfMpX+J3mMrA3trYsD8+YA9WBBEqd3XP/rgOZxMy/f3qUPX7IWJR20le
PLrI6qsLXBplM0MF4yt5CnaDE1h6heWsr51Oi4ENaZJ5hjzkj+cHxFSlmAyi5GUwRUciCGVNZpJ2
7f24uGUMwMMmUeBJ3/n7+EgGlTFJCiQvl/xDqfJHMTXWqOjT4vx2209zeBVj9lENMZEMuLTKHpRa
ExNmApKZSlBBAd4SdnJ4Y8BR5fX2Ql6ePQMPDFzGmj6/jxsZ4rTCWGFYQ2WVam3R8Azo5cpp8DM1
/Duyf8JMy/lqdbC8qLQyRZiJS06ek0NhwXrL4hacG9dFvxYOHxC6weqA0ur0lJmd6tDczrMe556X
VKhtddqrWrmtZGwT/4uSl2qInduT+IOMgNPgOuBcSDQY8EgUjOk83RGY7o5m/BhtoW6+hYEdfex6
a8rXNAj47+Ceto2BN7CkE3XCk+atZaULa+jbT5kVQyqx1CvBV2SvSfdsspihGbD3jxl1miBfyUvX
YknfvyodKqLXFcwZEzHfakJ1CvzERodwMzIVbnBrYoMLZ963oc22IBRqCkEcDdEL2ntN4CZ0o91Y
h4JVsFZOWxvYbCMqdQgTA7jgeLRH+QzFXfjGQNLNYTGM1lGxv718Fvbgt3FNf7/aHBDOoQDJCaJX
5v0O8EnbH6C5BCeAtWGtBZrtQl8Hp4OEmeRx+ieU+j0UiLcw/VrZ7GuTN/39ajjwkBi54muiBzUZ
K03fO9FAa0LZQpDHYiJx/7vJm70VOwg4CJmgyp7fv6sJSmuwXoP9xu0gP4sHsw0+O1EMWWnjFJIA
Xnr8XzgNaBLSrnPT594GamgbW/TUb4vt7bArC37OGUrbXshrJJ+eET7xjFjg9NghkWxgVFYirXwz
Y3ZqpJIKwuZ0aogwYoJwmKkPzTZlTwxGlhKQEv/duGbnRgA0jAFVTMmDUhgksH1bpgrsW8+csM3t
SAu39vXWmotfiF0Muc1pBtGLQTvAuBeV4uW/CzE7K4QeRnUaXGW8mv9mQCukLFtZ4ovLAPAn8F0p
1dGF+76hlJr3soS+iMcUMFngNe8A2AILQ6EyqQTqxu3x/CynT2v9KtxsQFqeweElwWXGXH+TfoF0
MpnKPRZv2Uaxo528l8H4sJPS7O/Y7/V64Gr82XHYygW+WI34vQU9e6uxEkhipJUDcEhzyp40p7El
N90Ov/Py2AGitLIVFg9JqD6jMDAVI+bdBKMG8XaIWskrgTTLfNlCo9iNIa50e5oXw0B3Apqr8ED4
UT7CB9WyCMQjTy/Li46mIAx3u/MAiMd/GWh2QPqDQWH6JGCzGUDCQI0Yz1i7bdYu56UTBMyJqVAF
bWTg9L4vUhhqElmuatmrWx/AX2JAChA91VGAubEfuz3L7m9P4MKuAH0A8G+oPC8Iu0ZCMoFVI2TL
hSeUuimoGg7/XwT+kLcDSX+VFmfv8m+hZlNYcXiCxvL0zmlS3/Ir8kUBgVL08NKLmqOn8OXqyODC
MGPfdfTM69qL8QclKSDwCpAVGtntu58lh5wD1VPJttjEjo8pagfyAQGUt2xCGDaBduxT7Rc1YMub
5tjYUJJ9FXr/GBggH46+S0jxK0qlByWdxFaJtMlyNLaAxeih8w6Ok01ocKzDZMNBhqs52sdcyeyk
QgErgN67GoOfmzPo5zSDUcH0qdDtqpEO8Li0lLG2ikg4t0Rzh1xx0cdL4A/Mj3rGIOwGjb8u/oBr
jluz8gkOj4fQIDCCrSB3leThCWKfb7Iv3JUoaJ0VFfKOIisPYqXsdEO/8ykeoCzHb85KzVL16I4N
vTMJwg0sgyBzmr4MwD/IY3/JeS6YsdS8Y6W94Vd7kdhulCxA11+AZXQvbEgT2FxqGrNsBijmyoLk
lIrhws6E2UKh7qivEzvg6gad41cCyUc0n7tzbwQHsW7gBq6TU9XmXj0AyDCqIJ/A98yuK34AGQ2G
ocZwqCXpNMCsjQe5AZNPfTBz2DFA+rE8hBW5hyms66vw60uEbVcYfxIIvsqisBm4uCsr9SCnfbxj
Ud+Yaips5T75BF3OjlI4ctd68MuI48iqgbiB6XnpOyMdvJFJGyJSbkatdicZwMXRTDkNohI4TIs/
jEl1WO29vpwwTgNOY7kBcioo2NsgSNs2CR7zSHzUoSpjplmMuC3/CLsQinpa/YtJ8KrR1fYdKiMX
mFIXFiMivn6dbmQm3MEH/QPmnvAb1qA0JCtFYSs1C3YKzHUSnT6Fk2dwVKBMG1abTFFbq2uyQxtE
Ox1OiMA59XDP7tRnX4kcbVT2qB7CtLkhj4qg/4Kz06+Ky2c+DJ7BON8EGRQDR5lASGDaJ8KJtnk/
WY0DsAKlTDLE75nPf9d+/1z4QAFUJKBmJ0NzjLQnKYI3daXehWP4Ktb+G8n0bSXER0GOjhD3goMd
bd+qpvkSFRA7I/AK9Dpo4Mrr76Mi24Wl2uIL6K09BDBDJvmdluhbaJECCgnYcjB0yO2RnwrVjviQ
sowUR+6hUnj7NFk4J7+dJbNzssTBn3WdjOulhlsoTAv3SiBCQBry6QagkZZY6Gvso6Xs+zrm/B0p
CIUWVXI/FYuwR1DkjJzCavfNMYcWztqjdRrAj8OSQswHdxuk+OcQfuyCcpTlWvSgjbqVD+12dBV3
vXS+OI9XYWavFD7AW3EcfNHrhQfsOrPPPzR4wTIugd++qoW3Fm32Jsn0UGhKYJe8RhLeykr44GGx
42OTWnqELoVQRO0+kqRkX8nVbyMFwjFqepDm86CwAqBQUgXUxSgkx6LTmwlX+HB7VS28c9EDnmy/
UMahqKd+v33LqAzzAoKhXiYqh1IO9lIorLRNfjahJ3WOqWatoaqCJ9hs5QKEygNVYsSDK90pg8Mu
UE6FYvO4elbV+ldTlXvUzj56rp8ikX3JIWyP//1RkqtvPj0JrjLLoVUrwgSs47iC32nT4mQiPFrL
XxdeZvQ6yrQWrqIwYJilMkGWXAGuZzY97i1eiC7Nus3t4SwvKnjPTG9A1N9m7/pAMcALLFEy1epu
34oDru54MAkZgDoCoKFoC/t2wOWR/RNwtmdK1DADUmPPCLy1ovCl7StHTLqVr7QYBUIghBJokcPe
6/v86X6nxApg5yieBDtZTSz40gFSKK680xfPmasws8F0Acy0/Axlhong1m3abe0Y+3VG0uIz8yrM
bGcpPS3DwMBo/FLfM+WVp08jOBNlusZ/Xpw22FegE/jXG3G2vfwRGD6IEBAP3o92/SiAmLAN4eBh
JCaYImbyWVtGvFlrJPwkJ2FXQynt/8LKM10SFGSEqiwoQSMDKF+gtQegOtG4h0mhC+vvysl7J1jF
bK0MVp7VGxisSbUCHgyeSHUHguZgAHamDLjWf7DgdSgsKtD3xEN6NqdCqyox/GqJV6bBV8TLrQxO
C63y99thFtfIv8Kg4PB9xbMRVrEQFxM9UkeJXeVQntHF341MIKASwjT5drSls56ge4fhTD3EuVp3
0kmtGAih6DE0OZLqTklfbwdYGg76AbIKpQG0t+aiVzwHiDrMBCyJpN3qY2l1abrPBmoqa6nV0jJA
xghnBsAWJaB/vk+cLoQDF6Cd4ondiNRERq8jHTpIiQOgfHtMi5Eg4oV3CULBhu17JNrA2lDNNDyB
OtVO+wGC5IXVgDLy34WZHUq8j7re+Nv27F9of6L6XdevHBSLI4FihQoZAB3KR7M5g71RSgqCxebn
nqweVWQfcbB2By4uAdhmQBtXhjTY/BHX10ldyxwfplJ+FUg4Mq6bEqzgoYG64lP295+avxdxrP0r
1GzKej5WtEoiPOQs4U440A0kCXEWHIKLClz/K+jEbvIqveClZf0JTRgfm9FqO178CcSYHjcadDWA
sQGmZt6PlyNYNoUVNpU4OY9WRX8ctQ6pCgebpRwuYonCCTJBYmkQUhmFGBw7xqDk7n9A/H2rqrDw
CdXBDbruOdUADx5h/JMPgZVSf/IeojoE6YFpG7OcwQK6fvWJfsfC7ouUuuYYoZZDd0GFSniYuJGM
Zmk21DbK6I8Tp4K32ibRhy+V+ZuOwhWbRj2EjaLnXvHvswGsok7QX6M8eaC0eexTuEUMEkeaY/DY
1EX2u4YkvDVKwUNOskeRRZ9KBLH3ruz2uYL0i7YMwktQZo+z+iJUCQh5WndpaE1Obabdx9nwquvA
fo/inqgqitH4KsCfWKwDWi9vqshscUDIrHXSMSLnNI5rV9DHwiw0GAqCI3kPWpKFEsEebJJXpfWd
HiJdPGVfekI2PElfawinxDCF2IWSVphNRD9glH6SE1g59dMpynl6p7ayO3b5mxTCIlAGSUmqO8jU
+Gi38zi09FJ89GkLCrpB4Fk6wvl9LEYQcUBfNiE7VVuNro9bgWmGnQpSbWUBabxMZ4Il1tFD0IAN
BcoflKXgze1yClWeoD/XtfHVdgOzbx8TS0c46OioMRJ4oEKD/vtpJPdjngp6KnqwxnFHSM8Mycrb
cumUuI4wK1kVJTR9RIYIPedguIGp0zxC8GzlKlqOAhdXAKkgD6PPziIAZ6AhmxCCGpzPrFhmdpBE
vRWARLlysE6/d35KAB6F+w5OjTKkQ77PGJSfCpBwWuIp/T0oVxOPzhWV1177XRUoVEEi6fYXWhwZ
1JF1ZFOAZ80ViCJl1JGqY/6k4jkOShRbJjeLNbTKYhSNwLkVT5TpjfJ9VFpegics45jlEgiqoC7h
hDKZvnYrLS43TYGNHmrNEnQsv4dpFR6k4OsQTx8no6lzla4c4svj+CfAdJ1cpUzqCD87LiL95D16
fMKB6zikhP/kDoeC+r+GMds1MEYRWQYAqsdrAJFDgAY5zmKfrmzOJVAYNGrguQw5IsjS//371Why
pU79tMlEdPObs3qoNsMhgGaYqR9RUTJlBy5OXlGtbNifUia4gRSUTEBigI0v0uzvc1iXES9QYyZo
MaaP/bm9qxST/vKP/pa47XnYSFvpI3goXtYgyn//4fnWAkQL3g7KJJIxz9cKzmkdFNNR8dc4MLcD
2KiYWIjVm9ya8lY+gokFSNz4CpfD9l18rx7GLeTkQYzZrRWPllbq9W+Z/n419UUed3WAp7zXRqPD
pfACyuGKhuzS0wamr7DjBegFp8ksJ0Ap0leapCJel76knY4a31GD0YACkb/bR8hiIBliBSjLQMzC
mC3XkhYRBBN7ZNvalubCIRafqKQ4oZ7+B2cVKiv/CjQ768G1h9OuXxIvUTVXF1R7IjlDeHF7ezxL
mxwCo+IkPob6yDyZGjrS407xkRZ0cIISMhhgqZdUCFe239ISUFVpciBHb0ecg3dUIkCqpxqxy4kR
W/Bu2bWR/nF7KMsx0LUHPQYy1PNsQIWJElNYTDywxTaQuhMsP8YT7HaQxflS/wkyW8uNkBUFuurE
qwbw31F1KXkMoUdhZb6mZTTfvsig8O7/X/Gy2R0yJBntughluTYID51CnzU939FGfg9a/T0OyNvt
Uf2QDwfWiV7Hk75vUeYHUKALe+IJoYmuaPzIoS8yge75PcSU7oBXNpxJHqbywGHV3XpjeJq3trcW
z+jrXzHL52AJljeFL3NP0f3XzhcU0P4Z1B19+UmODbiX6bEJl4PKHrvoJczhcS4l42gRLXXVxnhP
cwj6iWr0e2VylhbWZOyOY2VCJM67oL3YjFzNAu5JPPWycnxBtQ0CB40s7dRGE48liR7QGYNlRcRO
KiB30H/IoHWRacNBaMneEPx4k46Z7kbx2FuAIpamniIB80Fet1mjwK9S9D/VdBfHQuLc/vWLk3qV
BM1rQY1voJ9VD8j6nM4RJVOx9ASsAzCAKAiEeWR1GbxApxrlmmjS0l4RNVjIGhgSNO+mv1+d+xxW
zDRrO9FDSwb66ZD7UHh+z4t2DWK5dChfr5vZpoQMqNxCoRFipuiKDQK3yybYDtK44eF4WJnOaQ3+
2JlAURsol0NoYA6qSWjZ0whaBB4YMsz0jXSyL8rAdYdZhkXpACu/RCkdSILJVgkZM1OWi02uG79b
DvUIlSX1ygdeHDz65WCt6LDtlWY3UqvHoBqEKgcoO96mwWD1BAIogmI4rNVWRr94LF3Fml1KLOh9
IcpHzRuFBDaEhhMncGWD1rJbNMYBzmi/bs/2Yh0BVl54HIAICt/R2TkoaglXmFhyb3Bll7wn+/ow
/tIgDt9sIryk7NYhtr6VoBHfg0YHdakncMC/bv+Ipe1//RtmZ2PaDBGRIcHnpSEkRcaHUX6/HWBp
n0wefSj/gLnyw9EUdZ8RYMGCe/CiOmWC8MDgdwftSvd2mMVez9TmmbhNqA7PL+FMr9UxrHzuMYPu
xzr6yJRiX4ctWhMJCoEJ1A1CaL+aOdqvjayfoIBBV3KKxa6lBsVEUUYCJqGi9f1MGJLKUAs1IV7D
fVj3lYYFhMSjyKdOWwPKOo9epVoElx4Y36HuSrPrQgcy7itvhaUpR9IBiwcorU0KaN9/Rp8RAR0N
nXiBUeO6S0lntUpGTcC/1/CZS0nudajZ8ull6MzyAK/fEHKRFuB/O54rxzDz/4wG8k9IABxLxoqV
5+PSTtUUZNZYUkh75neWWHZFpOk998ZesiKuuUr3GkWPgnYo/efb62qJ9oL85l+x5p1oCnvlcowV
7jUgLOTgLIGHWVnZKXHgFu7Uz+GdYjNHccNDDlEp0185AJf253X42bcEUiWCXlBNPBlSA0MMG9U/
twe42E65jjD7hEySBFo2yC4aAEPdzIHqAjrAhVvZMZqVdg3eta9s1q7PpYP9OursNRQOYZpA04R7
YsIuY6+NphBNzXAtulOldHN7jIvB/nnjzL+hgOpMIcgt92rjToEIWgENHVw5TgELx9uRFnNi0ASR
bQD8CED/LFfrGfR5/EzkyMRzZDeoCsd29NTulTtjkzrwGYvcYRPvhd3ahP7NAOZ391Xk+VOoaFvY
V/uY0XhX+qYCyjUz0Rm7wJfSzPf/D9XIxb0PLSOUgsHCBKLt+zEDpsLA9ARXR8TAQ8tVSEZ2Rc/2
ehIPTk/zl5QovwPaOoOgN6YsQAYIzJcSyksdrMXBsgf4IJWhc5bJ6pfeqr+iKtzd/hyLH15D/UjC
Qw0ogNnXaMdazdo2J14ePQ3GZ1181tVvtkZAXyzF4wmoyXhBo+L39266fgvGMQ/qdMT6wh26oVb+
oPwW7iGybyc7mBMhuRigKVA8RA/5JbAT+CCvJG5Qt1x4uaGmieYjpKiBzZw9lEQV2CqYuyO7CHwn
V+m7mA6/Q5i3mjBx/TRymbpKCZWqEDLcqtoBCjg+wL1vgywditHqvgjFY90Pe6NhgZVwHVat/TOs
V6EaqG0hBvFVh/I2LuOTnsIbvG3I80jaFvwxcMaSvnaEmn1E/fiE6nZpjVp0DsXyJRHYGaZC58EP
ekiV1b5dUXQA+UDeGt0YTSNuP0hePSiagbLN0L3Xef8wUsMOW/FOTBS3gzwGj/H2TEn0yvzikiWR
Y6iAXcnSC0TRXAJOngjvgzGuXpqmyy29yMghTrtzI/TPidKkpi9OPsTcbWTDkQQZGr8EvCQqlqJJ
a8g+KTXMRlR6job4bEjZn7rWzqVvwGN1yLY9aI+mmO91Bh9UvRecYWhja2zIr8HIjn5Z3HMCm5ui
Uh7JUL4SVEd3scSMTaLxX6RMTmJUHTK522py+y41AEH2lbTVW/1eEaDxAClgq6YKVOUKTULFlj76
AZButFBPRsU/g1yNjgOs7QdZRaNGA+2RATyoTvLtSV0KpiBJTtqltRO0wn0kir91OIOadVM9oKz6
MSkrafClHWEibOrQ9ERvV7/LK3Vl9S1dxzoqwnh44SSF4+T3g6DNdIj1FcboJfEfH/Mks0+jeNC5
6CYrL5vF4xUXvg6aOmrqojzb0CFA3sjIlBEQCvlTMMygMXOv/WLexO6FctLwEG4rV67McL+Gsl66
iadatCQb6mRvNNthEe3ZUBrC6Also0N9udPW2uRLnA3IyMMOZTJrB3p+dqLWOVM7o9NHr9urd/lO
MKGvdgr2MHbdDrWZniuXHJptsZL3LOYhSPxF8PggZA/62ffvp6KrDiswnYJ8FkVWW0L9qGL8RW7x
cIwZky3SwtJIg7qb6TfyqY5ZA8eP9twK5FUqB5cTwGLl1Bur6ikjyrYRyxgOQuxTkSGtlEVgOeLC
fIlJnz3fPt8XVh5+tCzj+hEVMJNnK49petf4aj14chdaog+x4vItiB4S0bCBll15ii09779Fm1bI
1TEPB/FO6VGD9+CU5g4pDPOG0lLksjEHubCDTIZzCqzo5dgNiuIwxt1DWwKKe3vIC1cafgSepLIE
xeEfGXERVUi8OxVMQXRoE3QaSdW6qp9ZYxRvb4eavvvsRYG8bSpowm8KpbrZZovzBppgvQ6iknHW
jM4c9Ne2f7wdY7GCA9AGLi0gAaE4PNtWMDIToh4a+6jgtIWpn+pd5mQn6LE+Nq7x1uygKPiyZp+w
MId4t/wTc7pMrz5kTnKI2A3YZyo5DtBuCdJzavR2FP/bXldT6fE60mwKdR8KCCVHJHoqd1D6gAv1
dE4B2gxlk8heZcJMuJ3ZJ0MJGvA8tGj1yV3r+8jSXhSTVkyxlRW8MpLcjLI9z46PUZfaHQpVipzA
X2pNcXthoXyLOkshsrZKtUxsqGf4pyb4Tel9l1xur5Ol0xcIoskvEOba+O/7wAjsYXBBS6MXiHdD
+AjW8cq+Wnw/X0eYFs3VomgqGY/XPKLekMVOMggAi5Z4XRgQdISEHtsaWXpgvX6nJ4LFFMOGruiX
PJDGTsNgpWK9eM0Bh4xhAhkLK5PZZ8wHsdMCRR69wkmey6PoRtv2IXXBadgGUEO8CzzpKG3hKvTr
9izLS8/I68CzLwn7+X4MowDV4MyAGE3pu0OoQfS7wokO64ne1WKRW33ZobQhhw8KXvUW0rjNOMFN
k+ZjqMD74+QYs0mCcdQgJK2JjqzWW94xPFXqfT8CfVHT9k6rxtCKI/kMcK6lxePXKLcei6Wvckhc
jSTvMKVw5ZFloIwxN41hLsK0FyGiZyqNvXt74NM+/LFv4F1CZcw4aoCzU4jEUNNrqoECXtHsoaan
4DbRNqHRvsAFatOM4Z7r+gkeb3xt2S3O+FXk2VkUF74GmkFLvTiVWqdRi9ipFXJfcBo5Wapnd5qm
kHOlQn8RheD3Mck3hi4cQrl/pq0uuPWY+44YEck0+ir9gN7uWx832v3t+VnY4VdXAS6F75uDp2PR
MgLxBlBXn+RocImS3JVyvVJBQ1o2/xDAL0yC+gALoiWhzZF8Ig9CI4NG2QUeUe9pVo9fgaF/6mqw
bwNJuIfU7F4rwKsbGuFYSuM9nFIaixHFikWoWnQ5HNd8tde3XdQ+dhI791ROLNXvnvuKoeWj0W1D
GQBZJYRupWB0/Ji8Kj3bGFDTaVIxh0V075JxCHes6d/IMD70VHLHFpKsXHHbhNyB+3NOqmHHG0Cg
pRYS2q10KDsk+JV2j1LrPtDLc935m1CSn1jRHFiXnYIge5MbuFUOSX4hZfyudeqOk8FT1eHYJ+AG
Vv6OVmSXE8WN5ewgi8GlD7D4BaFr7K6rDjVp3koqbtWCudB13GUaeDOJn13UsPK6nL+nDOZwSpp/
cp8Q01DyfdSJbtDXu7oVjwmr34axsFByru2yZo+qNJxZXb5nBARajVeVWWQjt7qBfypCTi1BoI0p
lfQ8FPIdEKLUIlUVQ4BT/2ra7lVkoYzSf8lMXEXbVugPPqGQd4v7zsFF2u3ELoQUbaMeQ9J+AEbA
bH0QT0JoXCJDDM9aAflfmkAtl7S4kPDmxjGbSjjwDDClxKYqrUDptrzKP0JuQMBW53dFmQHhyU8J
aNqG4u9TWLrUJT/HY74l0IVGxxniDGmIigM7xnm1iX0Y7GXDpWTSSyiA+YWpgaImgagkTVEmofdj
xLYl5j2s/UtHJYgrErINA+i6KRt8n3PcXSDeumUh6FSA/cEXLTw0vZ7aYiX55pAMTz7txk1ZhI3p
+/rvvge6UZGEU5qXIaBsQIFlzUGutA2thK3WkFdtRKqndBXAaO0jGuGlmVf8jKbfJJ1LRxuYi1dV
0J2ioY6Rj0e/V1PoIXS/oWl0L+aQUIYS9UOZGNuUV4DryRDJFeGZy2lzltTkAS6TOHUT0qHnBfsn
AxJ/hrhLahmPN+O9gRC71suQz/b990CcPlFRA27m0wTAtRSi9kZbu7ys3srceFB6SBYntRQ6rIQo
LsBy0KJOoJAdBeMRwun1tur+h7Tz2o0cWdrtExGgN7cky6sklXz3DaF29N7z6c9ib2CPRNWpwuz/
YjADDKCoTKaJjPhMktlFHP6Wtci3i2DaiL6wZQe7VdjtgdtRG2X9j436UtbJYEu6j2KROvxCfHqr
6BSOkCTVD4lcTfugyp9y2CqNRrE6qyVy2kTcCkl821gB90wWyPetwpO+MTB/jIMEKVqj+iW3ss+F
PUIR8sTSbsE/KSPUOxV+l67mA76GvLCxjkJFRp+mvVZZz1IwPUaR2jFcVGGHjlq8GgkhLi+6C4z5
FV0DA0xlsGvq6rvaDkdllA6NmT0XhnFrVbh0ZkEuH8LAu5mPLLtW2zXbeA3x8gVXIWktsey2l8/g
M0cjTBL0UiVQ1GAnFo8dNRTyyutE42S2N530p95wKzv88DB0Df9ZuYZE/9o2l7Hd/hBv8dxJklKR
1UoxTq2UV6swDHVHlxH+QpXdcLVcHG0E2E74KIbYQmTdiTrcTTaydWSVBGBIj7WAcI/UodSUTn7J
WYIaZBL/Cbr8FPYi0s5Th6h3foX18+Wqmn82tAO8gfkPWV/kTr5YFnqrFsYJLeMyeyjRCR9/Xv4S
Xx/qoHGQY8ONBfgohJFFNlrF7YBoRGyc9O8JXsezRYpBoRe/IDuWXeMkroeXYVNsrtUgviKfCDyL
BlH7MCBALJFPdGcrdHNZA1gpUh/I98a2PZq76dXcISEB1d2RqdijlXofPCs2Er52flcdM+dawfGv
A8ynhGnxQxaLIy9CEdu1BNubMHu3BKi3RSN+02aWZxknSGzDp2y4VHcdBeDcT56KyqfqJjQyuKXw
W5Uley51V82NV7OBuRFma1lN7jwMMew+jbdZ0YV2olBTjpMSDaiArqgfrhO9eQyFiH2rEyTSkSv3
BGkLauml0PK3ZlLgnWAOIIbjC6nVEyDMW5TAuVpaSXZEKbyp5GJd9KK/9Zt04pIrdsZQv3tibWxQ
Os5sHZn51cw2ZmPluomSdY0rb/s49toLwvSvCmLwZdPfSd04ub2MprIxc1Fbs3+Ta2B3leDU0XSv
VOFPBIoep27UnYJHrpOaWrwiWWt2lxfjl2NhbjNIoq4AfAdRI87//8O7JYa/JzYdCsAR7MX/OLUF
2+vCc1/ezJ/D/FXA+xDGrwYLY6pxPNV58D2Ka/xDUMxH8jvfBJV6JSv+UteRqXBQ1cGhXsbmeglE
C8J49AKI3Se/RUrdO8ld4nbhbqqSrS8/X56/LwNbxFok4GUqZlbv42Zr6lQAfNvrU4ci7E5DRO9y
pK8FJAXOHI0I8udZ5Gl5NAmiLwn+7H9br4w3xfX30mZEOJKC+/q6KsWXOUS+gO4v6hvwK+FdLM6o
shyyVO5zzmsJbN2gIdpfuhIC14rHMXyt8fW1AUHPe7aAhAymziSfxe3k08/OmgqJSmFb/vHfpbXi
Rut6QwusdOaiR7NK07UILAed+6d6IzgNwm6SU9+3j9Xv/odwra70pRIy/x7mGngo2Eme0p+3RRIF
PFNyfk+y85A6jjfSBiMpJ1hdkzo+M8/UTSlFY2lG+XTZjBbGbKirJplO3RCscwu/scj/YUXG7yxp
RLvAJ9m9vIzmX/7p6GVkSJ5iScn9prCOPo/Mi7pxzORWPbUI9BthABIQCefoSlX4zLHyKcpiW8Rp
UQlVmk6nZpA3MK6cif5dPlS4jR7HqnEEXYP1JF/ZIvO18WVsCvB8XpsILC91O80mrXBnktWTH71V
wmt/DY2CgeK5CKjSQJsB6IgR3efZs7rEautSm06KlyaUHI0fgjJQVWnx5hjwg8SKu1nhW0y9J3wv
ck1HPWP4lnNZ2EHdPcQpMDwv9oHoyOJG5ywkUG8HijVucmtSN9IU3kvapNpJ3AC+yOnH1Eq6Skzx
pm6m30nh3Ym57PhWucpzoUZSYVxlfijiBVH+Vr0OE9dmBLQW1ge1Fm9HY9iEhnzs6vCEMINksxTX
KIAecL24bfzou9AEt53ZHIo8fRYi7WBMxWPQ0O2zGizA03urjFxLzN7iiSKkrB9b/Bd0OXVJk27j
Tl2X3MKZJK2MyD/WnXakdnA/aoxW7uVHa7S+WaL40HnVtwYkMDlhBi8jzdcICKH/gvN4Xme/tM4/
tlb1syuCbeg30rourFd1SNluBebVfZGh49gOdiIpR+7C3i7hULZqcgwkNXZrvNAxVVT+RGP9hk2C
66s4iDei9BrR57Jw99p3snGvKc2NbwpPPIG+R2mz1/viZ1RlT6Lk3Y1Fuc2z+EZsM+Q+wnd/bB/V
Mtr0VbSSNLBTYnWLX3KxzXNl3Ix9/tBr1t0gJXuxGzDtlfVdPGS7dupTbMcFC/uXonMMufw9hNqa
2wj3pXoUgTMaj70Wvwe1/N4q4X3YK994oco0KkUD8ZP4VEcUrjWeoZ5Y3ClUtEItW8nJ9CZK4006
YW3eiemLpU5OEkx7obD2mHs9+Xm1piN0W4wWzlQ1YTNLdete2ntef6jripfF0A4ubiDTWpAml3rM
jSJiIR+CPMak3lrXafTQF9W96ql0SGt8MQTtNqx4/uSddIo0ndqAGt2kBsLhUXXfKdqzlSV3gx/7
DmykbRLU61IJMGofrNzR57rC0Kou7YGf6lQVbgDcPgCNYjem9RqFXrBqYulHIyNdArFZcfLOfBQw
SbMjoB37PmtBHYiQMH3hReusvWjhVkU1TwMfHehO60+vQSFvfF04qD2ySV73UmThvZXL6ymOHyvN
b+wiK19ytb5NrepbPqmPflJYNLA1kV5HfGpr87fYYVzRYosVtdnRSHucOzusVWLzaFpFYiuB/56H
4bfCj79HfvlTEYfSlqb+VQzkduUH8NY7Udt4tfebmyTbKbiljK1Bf7bY4Ym1MadhsoVA3o0thYRi
gE0QJup3nKy+6aO0qYShvMM7A6H0JsZVJ2n3kzodlMwPbvjdCDKLemsb/vi9oiO/TUQpoPnd4G+h
SLSquzpDUSXOS+zgK9kx+hybE6veDKKCaErTObhEqKumbzB8FX/kMXU+30ejJeCX+mXzIEfxe6ui
aTOGyJoMubhT5OaQTDHMuTTLX7Np/An07TlMisesCx/Q7t1oRrrqkQRs6vBWrIdtFDXHJC/d0JOe
AjlYl+pDDWwXlco7SRtvcCJ+6kJpV5dS6JYpojp1o0xuZPUPglI6bTTRgUceolLlV6E0jrGXHRUt
v50a2Q38YtUaBZdEs7eS4pufRy/DiK4qDrJeG2wjM8X2rmh4RepPPKmf4sraGG3yotemI5gosopt
hPikjwbLkN5kmkE/ccDwKYoCwAS+TBnAUjH3Nb6PoBfuQhAaDk/kbqM24VYXx6MaNydNaZ9TYcBH
NX8UhAYzCXEQ4SBT1NYqbesV1tYolce4KwSMe8xVKKaKLZfMvhzzrqj7n75ShHdm0BiuqXTR2jKj
eo3ZHVJCvS7afSQdolH7Fg3UlGK0n2VKGnES7/s6z2/lvEGAWtCz+7bJul0vxuq9wTJvkuyYmIps
97Ks3HYGVUQoHqVTT4mxkzzzhcJpjPKL8BJ6QreSmvQm0KBlNpL0OGbS/RQXj1bT7iKdbZ1iRZbU
RbVBBWmy/dJ/rXr46WIcuZ2Fc0ojYS5nFUff9C07k4UayAFkxCYbcD+W2NpWjeNfF0DiUtLe5+0U
GitdQe2mM04pRXheWc8WLZ5DOQ53YlhGlDxTzR60TLfRGdj0ef7ATZvb/VxANQbttuzH1vWT+RtF
WfvLarHtUyUDr698oqiodS+GNe3jdD45G3mfCxnNgSi5oyWg7nohTJzAStzUaF34bqVdDihzgkHG
drezdhLCXS4F1YkakbBFcfAexqLrwYmwARqtRhS27C4sOMkDFn+sym43Ji/RzJnom0ZypDgFixkN
N0WVpFvfBAQWit1dNnSOQlibDAG3xVFvXVUGK9F4au+oRh6cyqD5zfWoUcjs7FYXHktlPA4Rslc6
/l52rsQ7acLaKTPkypZ9H5u9uPwJLyjaqqYyPGjSJNqZrxcrv8NfLcx9VPETIz+EKVpPaDcN60gQ
DoIf/5TH9LGbutcEyRjqilW+9gyKKXFu7b0u2Vt5rK3G2tsGRYrxmRevogADO1+PFUfo6mZlVJW/
qpNQchtsXDGE5FDrxmCtqN4ha1F2MbIgcbM2f8eK8iEWw6emzxtqiCjk1ZXpGMBnKC3SvZ6C6Kfe
kwJhmiVRshExFJrKbVkF+ppSvrDyDbHBDbpvN4kZoESf9vC8dX9jlJiKhiNtgrjbdR7sXp9qHYJR
arfumuGlxj6PnyFojplZis3zMn0NrbBy1ISUAQagg6HWrdx494I/3UwjT/e+PgVV/4Z5d7SvPBF0
W9j+Dse0ZAnr8gs9ykeDO00Q0bpsexizEiV1uxjyDou7Pt5NU87yMNe1h/WmFrimESVuEJr3ISAn
sTGOft0cLbVcGb3kpLF8Y8hUB4UwPFKXSJzG8HetkLsKhj2lz1ctDeWQjeWmbuTH1DBfOE1Po5Xu
cFzdBWUza1MJNsDNbN362lbr2ttUatxSCV9bwX8Ow+aRSiLuYexg6vXRD+6BO7HNXbOJtqTdW29o
Vo0UY8kkHrtW3HeKhHOjcNCi8FE2czykUJaNpJu86Na1Vt7kCSopcJxfAF3d5LH45MvUohLuJjXt
JlcYeAsV8jqqs30mYdOK+O1bksV3Za0VToWDmxNnskkZmgp15U2V29JQtoeg36cNluxD9iDmbebm
5M/YxcrUftjvsa4+BJwYgoL2IhJdkjkeTNPDubJTDronoionjY5ftp5TlemNxcI5huCGHQ02FqaW
GQd16NUr8GHHoYNGYEjeUy/Bx5Ul4ZSH2mD7Tay6Pd03Nw+aCkfBfjxIEgXpoUjCdSwrNn7T9lj4
O6EVDsDQum+1WmROlXnWuxUId4PuYexhKZWtCc3cXfBxJsvE2MHZYd+N8XMVSzsrzkDwVVZHUSOo
NkEfyK46eDsLc+eUK8gx2n5T9NzAdHXadyMfvyPlCldGzHDonDzy4dLwmS5gwKUFF6bQEuNXi/4e
f1jchtBYJ859Yag2Yp/96qTmGXGbg19gCiqCs7jpBeuXZwW+2xgBe1bGOzBJhKdASfFcb7MSoJ3w
narZBnQIfmbC+BAr9DTEQX1PKImJHjwXgUsAc/h0K/iI7aWz6Szz1MT9yRLgPsm+wqbsaWFbQfPL
D6VjNMRPBc1Vxai+tRGNVov2SSNtwjbayGr3jJPb76FPNuwCpnD032qV17qXr5NWKV+RYunWiJiB
TAqlxzIRfsd5ovArqrtIVvZhpt3KNXbRDaRMKaLw5t/nITeFNUuPKn6wilsVDebsZE7Kvs1aMIFg
uBBwu1MLFRnq2g0i0Y3a4jGC9GE3gfkmReAOu9Z7Li39GX7IOlD8Y+bJ2zqr7mJ2TyPw4lHjbT/l
Tyati1ClMzj6MySovWXL75DGNWa/2F1WNLvQtyA0KSKmv+FbJIbrugp2ahrQTJIwjhXH96k2MedC
JIyuofpdjrrnBI3CfDKeEz36wxtlb6R4mCE4YAeGeNcM+UEWo6M331xCFO+bsTsim3nMMh0THT7L
qFe4F2drGl37pA9MO9SKlRqRV+E5KLLT0lg7qB7tN1KaN8MXvg8lqVepG5vZWEVt4ADl3a2ne6s6
qg9ZV9QOWt4k3ZZoa2LLc4iCJ9Q93cceuYq8n5HAwgxT6Ukkq63iMLDLBAE70hPHkvtsVfjd987H
d5a0NXd4aqwrE1POqNmLQ+wahXRKs+B1Gqp1QV9s1LUOF1HsZLXnLO94SlbSlgLhWyIJvP/SjqQs
/WaZBmvbX2fj6Cqqf8zz9ikKgr3VtY+4KEj0/BVemWlYHeIJM4I2OGgjB2Ffe21v43hKW0ofcglT
XPNfy0pRzESHREd7DCkDS1/UTHFe7VUl7dTTgAeCGN2bIcdV/Xi5TqN+qSx+jrJ0UQco7PmBrI+n
Lk8eeyM4dnSeDQDPHnVoIX5Okjc5Ge0KzU3DfC6n0E3LX2P0lkfpJkMv1+v9texlmwwshR9igpuo
qzi6KS0BK9YI1npyGkPvRavAmuu0f/80Y3Kre4EbFuYutqz7fiRB6z3cDjtb8eqj0lSIBJY7K30n
XcOdhYVUpo/+INih2hF9+velKlBWM1BNpwQJVeNzsaWrBauEXaCeovAh5WWPzp0rVrpzeaLPzvOH
KItSlThNvoVi7HhCkvOFQvkjpZ8Nmc7ag+V/JdZXaA4flYWDzBD4TEqLi7oijyk9jyZJ/Ws2Rqc6
XYXfcyfiXbK3Nvl6Ngv0H5H4uO5Wd6Yi9ynyPA0fKvC6UERGWo9zRdPfxvtwQ7q5ErdXPfjOxqGq
g2oByhX8+3OcJk2RzTObEeu/flVi3ja7y5THZptvZgcdEfiOjbLXvXhbHa+ZcnyF0s/T+yH4AoBU
djyFq1AYT1oX3c/+Qjpg3lRCtA90oBAXW9F/GrLwqbSOeUE2re4myURSgeMtEp3Cw7Ul9Z48rVt1
gbrJp1/Ux6sra+BMkfJjx2UJ90/IRMZIxoPVk9HbGV6b5OflBf2Vk8MsfOjp/G0kfPjU2OcOQlPE
//kE1ZPuTFvjIXTwnnbMbXLqUW+/HPHsvH+MqHz+6Jhpo/Gpl+ppVBGMoExCV+lQp83GC/JtkgS2
FXQPUSdwnH/H9sshtXB0qX4JtOCNF866oPwgtd+UJF/lpeaqvmZbXDOXf+WZyjfTgta3wnsJmPdi
7+VDOWhNVYwnhdpBGxiOJ6s7iZrT/y3MYqOJ0KQrXScMHqiG9BBad4gtXYnx97cuKt1oV1AdAfRq
alyGnyd8KDpBKqNaP8k66QEewpHS7CZNPY5YQY9G9lhG6PY3WKXrye+q757aKjmEcrzLy2qHWKmT
iaMbBNaeZgygpZ3fgQYqqpXUiVtRqA/hgDBQXxxkruNhbJ00v5nAcwtx7EbKcyPN3iLxHteqH4qn
7TGNc6fWcKIgOWRmBPVrdCoMQWRUvpXR3HQlqD29u+IJdOZ7chTLXBG0LnVTXCw6FM6GEJOY8aSq
hy4/+tJNaVzRzvgK65zB4XQTOKlFS/uiARoUg9XUVjrSl1L34bZEdhFQI50n0kpkAq+dnl/B9H/j
/XWmgUgNNuDzd9W0NNS7xhz+GqfmnJ75Rt2L7/A01rN/DK6GmHtmKxxHttRK9qJ73dnozPkEJlC2
JJXmEIfpcpuIQdiDlh/IFBMnq4EHhdKV8+Lrl6M3g1oAdAFo2eqyQTtiyZFkqAydrOIusZ709k0L
/61qHKJm8w1L5qBhAr0cRa9kzSjKdX7qq9Huwz+qKTiD+nh5q8+pweddSBBYeqI8zxcr5fPXMibJ
KNRYGU50/GegkJ6u1Jp0Om6sGo1cdoWZGeVala0rozsfGJUmLlgoY0sdQaUj3zVrRhcpg90IwabR
jmnlO8P0hNaLc90g5muSNI/0n4CLizWNpUmQvYaAwuAW1k8xwj78t6Bcs344c5OgXTlLFir4Is4S
H5+nNM2Suk3TbDghB+dI6+xePNbfh53x9p8tIP6CITS8+NTL7lN33Jav47XL7C8WYfFVOVBYPbP8
qKZqiz2opCUVtaSuTqPHqw3awaGOe8iJj6o6gsMwb8Wu8G2QCzzxrmS8X6FBf3EY/42tL5CyqL/w
5owARlVuv6J3BCwoWEuH1Jmv79Ft75vn/nB1xPPXW46Y/FoGYCBzmH6RZwszsxbKvDzpR5oDW2kr
OMlh2mMh7gi7a4ZN0pndP0sPIhrCqxbVm8Un7oZ4EnNVU08KIMPOlffyam7yd5Ej0ayxjU2y7Y7X
EQ1n9gxuIgwOGYGZ970IW/RpMSSFr4E0U1e+in6MgvWLYQFpGI5YEjlNco2S9TUXRm3nQ8hFKtAL
qhpP3MoYJs/EFBrFO2ujbq9hCM68KiSdieSGYod+7Ur3VYVffQkIZQQgkTjWnfE23KQrfwXO/m1s
bb100UgE9OsKO+Xb5TPwzNfkCcztyAXMN13eWImJBoVZcwsXdbIXmu417IyN3wRXSPtnvh46wUhd
KLo0H7iLTdkN4iTkJVlzhKqNVb3Jw6kxYKWID0n34Pd/Lg/q6x0ofYy2ZEPXFirnyZCNp9K8D8yn
Mb+mlXQugMReg4soooGmLBajXBnaUEkW2GIeRMg+2En4cnkIX8F+yix68k+IxeLLhUCnu0gI77ld
qQ6er2vlUO6b0E3WwqpaafsBk7baAkgDtG4bnUTRHm2qj7+uiRedWSKffskiWfWrVg0orZLUWKID
KP4oT5ZryeHu8ojPzimgJaS0jDkfXLw8laaRQz9mwCN+TrH+I1GugFrOjgO+OugyeU7OFuNogF5b
aUGARHmxOkxYfiJSenkMZ0BefLUPMeZ98OHt1tCe0nLB68DjgWVUbuaTcRZ1Md+603VD6XMjAlug
o9UM/gjx8s/Rau58qkykt02PvEBZPaVR63ae93x5VOe+jE5JnX/gnlP6/BymrAUZrAZ5ktonT6o+
PmZ5+O8zdcmcHRA5BYExSkt0HFTOtEtamS2bGbcJh70dGd2bF+YbravWrQCgWgHGfpcixWYnVfdT
8vJbsEK7OlTya8L9895aXKiQgTiUZ7bZ7FHwecBJXQadMk3DyQcTlCE8lHdbTY/XSXUFrnx2ZjWE
Qmnpcpkul2SSdji8Z/l4MqrI1cXBxgb98rc7u0Q+RFgsyCGw0Fqr51dz5DmaELqtBoAk0d3LYc4P
BPUd4H+0YpaptIwiiyb6CTWLGmOeWKRas/kfIoBR4g6ZnYCXOXMddFi2DiBdrYE0Dv2AOrpyFZ7L
3kwIhogfcu0j8704INTYlFENnNhO+EbHDzTs9q3udNjRV6tuNbowN+RVenft1Xh27jh7gGnChPlS
2BBUD/vhVuIKrkRbSdARDq98nXM5m0kmMxe9dTIMdbGgA0Evg6wkxOyoUsCYT1DNhMnoRLfZg76V
X7PNNQXcv4WwL5uIYh7vRM4Ovv/nTeQFdZkWRdOfUsV4alr/LlBp61mN9iPJ1G3bN8dCyF+A6m0h
bj0qlXCtynIurzJp+/73FyyuUNMXwF+hqnwKX6Q3WvOcyJpnawe4dRtSKxc2TVPeKquAUoC+urxc
z+67D7EXaymu43HoG6k/VVMHox5MsW1GMqIRw/95mIstbgyKjG7iMJ7MIzSrfXsrvE6Ckx+Lbbzr
3XY3Piq/zR/9obxyn55dtx+GuFhUKZZN7PR6PLXCY+XdYwd3eQrP/319Lt/A7gfL+3kBZShxj9bI
jpdAQWlYaXVGcKUCcHbL81KlRgSlnnRuMYYSHYdWhX966tb6frrJ9/mxep02wnFYSSv1gHPWreEq
u8sDO7swP0RdShLBRCg7XQ7GU3CDgMIaO+67IVrPlfbkEO/aG8AVhyl22TL/wyE66zdzFpAgkzd8
nlKBR4AMVYJzAIRR3Iu2h5765cHNM7bc9oakUgagEow80PKreeLYlBU5SSFmD0ipqE6g05udam3b
19JLWku/lAx0PcyFa+6ZZyrn6GZAy0ED25JRJl4MT+8nDAKSajiVmrJJehzMJssY70c9vffGaCcn
Bc/UYpeM3kEpkqemLvCtNRThaFTgO32ojJfn4uy5+/EHLU6gwa/bqmvL4aTdNTeYOKyjt3DlQRRq
3QgbvCfZLTZXH+hz1vflC3yYhcXRA56sFyQx7U51bZ0KXfiBcKdx0wpHJb0f8mgvlY3opKHidqm1
lpLmNYuGk5ihcX959OeyqI+DX5xLgqwWpT7/bQsxalylnLLubVl+7qdr/IP5L10a8WIXq16vAx1u
qTr1CdLI3Taq/xjJ5KQ9UKwWpK4o/ro8tnNn04exmYtCjzkGSdWWOC0Ab7WlfNci3HM5wv9n7ZA2
oVWvK+KXhEftK6FIKKX1TrsaV7MPmoTDTuwIR3kNknbrX/WVOHdp0TH4b8hFmTAmoNAFhMzzl9S6
8fyHrFxfGdbZ8+FDjMWbRU1NwCUwWk/To3I3uNm9uZmFRR16DdAEs224A5LyLq18yaYH9Rq/Xo5/
bYjzh/3wQBOtArx36PUnrw5tgDduXZpg/6/V5M6v/X9mcnESqSOWFGHE+tDlepW33zv0WjSMEhX4
kJcHdP4ygYc4azDhfrPUvoxNQEu9bzIiAykqJ34wWkdyyXGczqZ4Pqor4WS+5ffk5FdvsrOz+U/s
5TaIVagoZUxsyfyhR7Ht4dhZdn8uj/DsXvtLL6JRZiL18/mTBRqejwYYLGxnk4Mut98HK7iync/f
HCTHCFMjfYsE+ecYedkMilgYPQly+h7jS+lGj+ZTN9JzReBrHboWvIUr+dPZyfsQc7Hb2qAKK6O2
+pPa/iijgzrdVtqV1X7uYLQYEkRYEn9rKVsVZUoMk46SB5r5d3gX0eUQ83sajzCwpkpcBT5gOj2T
hGuChGcCz7QoDIkRQuVduzyRM1ELME+dz0eQa1VtV+G3FtzdOAouUh+23/6+vEjOHZfwohQGa0o8
E5eZnG7CKg0lvT/pmh0+yI78u5y1LOONt9UTR3HKX5WTfBevbfQzH9Ei39CxX9ZQ0V5WrTij+1ZP
tf7ENQ+CtjHhivQPCHm8Xx7fmU1Ai4ryCBtdOtP9Bkhfj37Yn5KaKs9B1678/TkpWFyhn/7+fKB9
OBfHvDSKYWQDJFwv5fsoBI/gXyg3VtAGxeLKoXVu1iRyNOhREkWDJQ8LKx8vMSejPlndoR6fepj7
qZJfuUG/ctjnP/4hyuKsr5QhVnIgn6dyxlVKjW+tixAFc1EOZYzJNXWnhmT81ZFG0RtWuROYYN90
aSsd1K4c1iXCD+vIpzSDVF+29TQqD13aBXavGD3gdPE+ymnVT9I1s23p3Pb5+Mvn+fvwNVC5E9DS
6JoT5hr3Grqs+fe2dYcZB3ITPCgrFOiKk/5DcOvD8O3yQrv2aRYLgS5LNwFrbxAaQMkSMOJKsmKk
L0r4L5cjnV3S0kz0w0sSsurijJgth8s20OuT0YM46V4yeEv/QwRF4e9TkxURMfs8jWjqxCVy9eMp
F7da0a1ScVpdjnB22/wTYdnwMwLJz4SJ1w4mi0hGbdTZLNkbsHrpnSm8JrV1JqtgJP8dz/Jt1ZtV
DsLTq04K3L3AwFN6/D320TG2rrRrzn6aD4EWV1PS+EqTyTzt5Zmbpj6N8TUbl7PL7EOERRpYhUFt
5GhxnhKtdGDwIrWurDLzWqPmWpjFEWACdI5QfBvpjhzb+CBrP6trArBnQ4C4QMndVHSq8J8XWdd3
eSbKLLJxAFjcA7rw+33ZXYEMnP30H6IstiWySH0d6wwkEfYj4iiRpALaJ6A/rC8v6bPf/kOkecl/
OHuSxlDaSqYkgqsJlmivvfbvAbicy6qigxFA7vJLiUCVi9JrBh8IHc4sqLx8hxF6Y9XVlfxKmrf3
8k6j2AkRQpxNU5Zl/JJ3flOOxFHGtOIhmLyrOOU5JD0S8LURU4OZ/NsKlSvnXeWgs/SzEJHJ7RRU
V5U21neNordb3M923swFaUhS3bBU/lSo2lw5qs5UogC34frO7ibJRWT087RnfomVX0H+Eu1wtruX
Yeyvyo11C0a4zO1yF76BDEE/+Or7YU5tP88SgQGhIdBPUYi+2OfAtVcgjR9HFe9MEQodDkpoF9NV
zH+Bqr/ySb6uLRmxz1knwESgHrvdz7EEMfZLywOcVFdtZMu1fyuV5uby+v26Hz/HWOwURP8R84v5
6lVO3TcO3MRSNqHf7/51GJTK4OUyHgWk1WLaJH2Uyd2B1HgoFJcxV/QwufC+nMthzszYpzCLAwzj
wEz0RkRzMkFw9PCXH8mryxG+ityjaivNXRtsKICOLd8+gRVUdMNAI9Ur3CP3ujNkdr2JHgVQK9O+
eC/saaWs8rttsVFwX7wS/sznIjqm0jIa7TKr4vOSUKzOq/O+zE+W/CeHGKToh2m6Buo88zqQFQBx
CHLiDwrUdf4VHw61IYsnH774jEuaoKzYxh3ygluoXevoxTrVT3Da91eFRudbcrGzPgVdrMSxbRJY
jG1+Kg3hkOfI6RfZrtckdKe6VeujffMWtfd4qO1TU77Besc1vPytq+CDBLRNTGhDphzaclCraysr
xZWey68NXDqr61ZWha8FlNSwNx9KIcvWodHBnk0DFMWau6AS7tq/Om6nXuxeO6iR1di7eoDNpF4c
iqKwOxmmimor0D9jCL4JOovImPMTmsKuZIhiUQzLW3Y9Q3iPupI+bH4wSmNVK6gU1OZzbhVur46Q
OLqHeviZ+Jgh+OqqTeRNjjvu5UU6T9WlqVxcSpVXC6bfsdtQ3F6Vg2lTxXG6+l0Xr+VY59ajOqse
q7PjDBjdzysll6vG6BtKtoOGOl3x3Abv5tUg53b1xyCLlRHP6LmuC4eTHFmnbDK+F1CFLs/Y2XHQ
VZxr4cBA1cX5JFfcKONAoavLJTulNhM0ED2Gn5ejnB0IonRzkRLXtiUaPo0HxOzmApCOc0TYQim/
0gT6mmCzcYHp482Oyjg4h8+fo89HHlyaUZ1ElZ9vBesp/y1XpWNIsm1OV0bz9dlFMN7wlBF0srnl
SVjpfpRlmlmd9Ck/Dv1031jeXWhI30y0Ns08vC9yWM+XZ/Dsd/oQcz5EPp5M+PsNaUcVSPCesz4H
vh3ZUXDNK+v8yHAZ4p43Z+vgz1FEfL0zuVKqU9oVD0gVvhaxR+pVrtKohpzTbkehcP/9wIDuWswl
3gjodH8O+f9I+7LeuHGt218kQBM1vGqoyWVbZTtOnBfCdmwN1EBRs379t+RzT58qWSihc18aDSTI
Lork5h7WXqtBDUSppoWhs4cB7Q8FlVBEZO51KwsQb1DlnpmZPZBNLxkYAhgF4qbuVZ9QUoWXpF/0
QgKhuIvJvzVntPiaAGcJomWIfYCTeOYjYhsTpYXeCLTRHPsdHHNbKJ5hDNnhAp0d0LAdUx8k4Wut
taW7cG525jUQ7veqNKriNCrCr3jcO5UIfw92eScPVu2WarrycZdOzbnB2akxKG9lSW/FqW9/Tdy4
YMTw7T7FtELmFpYJlNYaamDJn5xbnH7R2W1oZIv1AMblp0mCWcOUYgUz10/M2qJmAQfUQupW1ZF5
ZqAfaVJ4eQGqOmhHKDe6ybZJpjYgD/irQO5sZfN5wBEajoMGDuRT19VbU7Z8U7Ier69s5eOZsyJ2
g3RHa0wgn5vGijGBjfJ1bodrsdSSwzpfyMxhoZGrAqyFC1dIAc9PlY7nhawhqdeMzJwHJid1bEgu
TqG8K6GxYcktiGqMv4jhz5cy8x2SGO2irXDaagmEG927Et431tP1TVlaCR4TtMMBY5gAeZcn2iaS
aYSNQM1mjA9h3Xk1C4+SsqZfN53aeYAEzkvMfAAaBdTL7IOVzYAypCWLk8BsVmtACjH8yY3kGEVu
VL+n3aFJ1pQ8F+qrGKvB/AJKa6i7ox16ubSCgw5YRLQ8RXtKnMEH6ZsH1rN0o0RO88Paixvix3v7
pICXMqu2+RZcMrKzhmlYABrhZyCfnAgQUeebg+hkEGHJgw3QPXHGTQ2i/Xb33nj5Q71dQ2ot1GUv
Tc3ck6o3NrWFVZ7q9/BOujc+qzvxouxsFyH7u3kAcLX/lD11J3lrXf2Fuw2Q9tRRASgR0xWzYwR9
CT5qci1OdpFvNYE6RLNyGZZetQsTs4utS7YNfjCd4zu23rSb1Xb8ajgbTgcpwuIxxHjr9cuxUKJR
oTSpTVhLRHjfBmoHkrRxYY3lSd6yZ6VwMLPc7yEk1DvmXX1on+ljc4T24666Lx+jk/5w3fzSR8U8
oQGsCI7xN5xnZqq0ic2wPNmx6YESB4Q2a/oqC4kLeHShrjIB+3VoNF3eEZC1qRzDe+wk6dD+S4wb
cOqCJ8UCe1A6ZtS7vqClAwrxMWBXp4z+uxKUbsUReN8wCtLiJuBabqG9tUsAGMdkwXZ01Q2CI/9r
UHl73fLiOsHVCfJdVHi+NWlBngqGNcsuTpJA56iiN7FsDV7LSeTmmViLhGYbB4eDaT6IOyPKN3Hr
58UyuSXA9w95GQjQY9f9qyh+/Kvl/McABtAwU4MRRWtelajTSu0iZFBBZRA3h1pULrVuNypgIPv4
C0tYgk2mNwJo48sDIpWGLMkAXgS9ZYCh/Imaz7Zxl4LX+bqdOTT9a0kY20FqiZFTTBjPDJllxZM2
HAEE2GZ33TZ9tB8gLHjSDtZG3kHS4rq56V87e48ma0jYMM9CUHDRsUuXy7I7pQBCRudBBIY0OxlU
V9LkT9A6rADHZ+fuP3aA2gV8DzBqbY7ZlXPc7WgYOcQjfuTWQQZzHMgW2Wqz6tt60KHCWoAOgC0w
cM9CYVmKhA3W4SKIqARdWDm/H3Pw5XVjtRLELRkC4nHK0QBEUOd9bDtJslHt1TyI9I/BPnYpRNzM
FYmR+XAJKpYycPIoNeO7ASk2N5JzmjU6GLgC8x7hvH1fvhbg5HfEsf+lH6Z+I3AkWwaNhRP95WRP
xjt1wolY2luL97+fSvwSogIijNE1FCvmWaJBkjyqdehHRUfzPgazgbEH6RXYt6DETd1xpYuy8HGh
zToNMUBcBUWeWZSkg74BGlsiC+IBxFtJtdXBVQ8F05WixZqZyX2dZTF1XXQNBVNmoOXiwPsyKKps
l1btimDGkhlAVnFG4AzhQqY/PzNTFH2WDbRKA42MOJMqp25qhj+LJJdW3ulvtwyUBDqmKTDbglvw
DYrbqXLRYg6FBaYC7n0dZI60m2ZlnXq1x7mwKMAp4HYBc0BJad60ibWoM7NxZEFKnlH5QQbzyGjo
/0vvNK3nf0bmA2L9gDHVXMgsaPm9Yv7W+ldG/q1j+jJhg15GRlyDpcw2R2sL2xYDCxr0t3obrLJv
VvYKub9/9/BOVxlL+Z+daevODgEox8FBGWMpY5+7jZq4cvMijdSLyIpjWjwDZ4ZmHlALezuhNRYU
qc8pKKQl9TRqAVdWwtCl/UdABsQ3gCGYFJx9t0xYepnpRhKUxaeSAFzZHAVfczsLazExt2eAEoDg
iZ+XLQEFD2lhhThkAzoa/Ad4E50o6v1Ul1ZO2rIlayq6AYT17X0Crp2RgtoJ3kETyJJs24NjiQiM
zsprOfOiKUBDyCRRiNrUbIOqLAu1ULOSQObkFUUxkDiM1s+86B5NfVwrW64Zm2VCLcvzziY0CerW
+kVt6RMzYZ5N9UfZRAf1X99WMBlYUFqYGjhg/7g84qxjdFQ7kgRa2AY2pHjAVEXual69X7czz4Cm
u4Q5AwyhIcMCK8f8WNRgAEOPHTo3LB6hd5ErjSex+GfSkZ+2nO6ICbGPgtuoRVv3dWa4BRWdGzKT
eapWfbJi5H7O1kq3CxcCi1bAuamgAI5vcLl6EMzlqZZ3ScBZ9STJFNoF9e8vrrzrq1+2g9AQw56Y
DZhXENR6LCF3XaP1PBTvzWC9VSmYjACbWXkcv8Xu+MjYxH/szB7HfrBSg0QCu9lXm1zoYC7NX/5i
KWj5oywBmpVvCgKky1mYW1kSSMlvrr7rNAUR2hp8aekGYFrsHyOzG5BpmdxLEcc6dMAbLeFHme52
2X1RrGU7c0qDr3OJoVUySYMi5ZkzlimSUiT6wJIg5fk2VCRoOyum7FYtiOHaomBOOWSSZ8Sd4WSF
hPJlW661aRd3DQkRvAuAaVBKuzyFmHg2eqnDJ22SGJRilqdG7fP1XVsyAfT5NIUOuOo3WEg6SmGR
D2kcWOJTM1rQh67d7ynZvkhKcPTOLcwqHLGKtJEJWEhAk7abJPXoxgDxrQu66lWR80VvMgErdJQ2
tO+9sb4NpZLVKpisoCaXVNX9UDyqw4EVaKiroIdXm3dCLb/UIVdl8iNaU7kji8Jjg7Ixhf3vg0XA
Lv73a2ZrL7TQJh10nIIqvLWz00DeO/vp+gYueBCw3qBIZVmoACB4uzwjsRordVrTKKjzzG2YulHU
yKmhVHzdzPTPXO4iEKMAKtjmpDuMctilmVYapdYetOnpibyaip0qh44EIt7ckMFUvuKulqzhUQWg
eOqlflPSqMGimDTqAF8CzdcGDO1ieEMW4SnxL52crq/s+w1AyIPEBBwJIIUx5sUiExhfosVw9aoI
+iYowJp/3cD0aWafDm4ETW0ALoA1mmN9agaugryHzyJtLzwS6b+BOgIaImKgrhtl615FTpQk9ntu
hmtyqN9PB94vjJ6htzFBmOdgTEGsQUo0ODFiU/CmEuEVerrJk+Lt+hoX7QDyjqIASASg9XB5PEYj
ym1wBCeBTZpd2bLbiEdboa4Nxc9LbXDKWM/EJQCSBvS/5x6x1Tqq5iHskNp4bBLCPaim34Ac1TVG
dmv0pc91oI5H615Ty5sCJI+49ZFrlXLvZ8SuXZ2P4yZhGVIEC3BOlq+4u6UPgaoFUkMDkDIUly4/
RJKYcRy1NA601B7AEZr/7uNuBENbtbn+xec92K9PoaHHgU4oirmQxbq0lNos6gpMmgfCy/c8AMfu
rt+VXu9DxfGwXjWe02z9xx4KFwoAl+jAzgPCzki4rqZxEmR0sBzVwHxBbII8GMXJF8bSA00IJOct
E1NFkGPUKlJ5QOqCSTYHDMJCBsONDypq0LmmRyLstxFago4iwl8KaN3duFCZy5JK93o867vr32px
U0D7piqYy0B5cbYpMQsLiqIMZEJSiCeyB0nRHWqt1HcUfQo+5hcdREzovGMaAqo8Mx8pC8ZliLTh
pRsA6Rvb+GRoYbLBUBI0EkMpkIZ20xUi9SEfdSpsmjujAI1JW5QPIe8glsWLieA6dDI7fgFJcejF
ZhXY+vAKvR1PShLIhpDEAZlu5VY2/1EI7YmW+nHQOgApRR1I0Ch1+Gi+JWN3y2WLb+Bpcgecb3d0
5KAR5zJoaEuPoortkBw9erR9IYGQoHdUR/Fr3JsjQK6D6ZkVAeGkFf+MR+gmFAWH/GFz08XQVIj0
m6zN/Vy3vELKMmi0QBDBbi0PZo6sZxlC9v6A3/TSm+0TV9tdA30Vty2lX1GNOdRJATFkym0LRi5H
1oQfip0pIGYZD5DsSN66PIZwhqI+yGzYYC9/izY8UrUND61RHQRgcw56Mu9tCJEls1Ce0lHZ0wh8
rUPrFlm3VdUBYz3GU2j1N3QcPtU04m5nAoxlt8Vdoxvj7yYKf/Up6NapDuxA0x9SJQz9HnEACLOV
oOfjR0hG2zcNKAFr2sYepQDza09NWt8UUim71thBh4EOn1VnH1nT7ATwWLEmaj+x+8iXYh3zrtmB
ih6hh2Ixb1S1W6iv3oIeC6G+8ZNRLfW4pn62BFSwOjOeU4OOmIwv7yqzfmQ1eBBNKpzQHF+aAaIU
TVa1LpNkbGDHXg2MLslGWr1ylYLah4T2jVypz3aJlNPOAOpmjIQrz9hC/RI0K2C1gINHSRZR+KXD
gYqGmcYQPQm02ACVf6kaXlpazLFqepSFCsHQPIUkcUxdtTPeoVtoPaZmdWPoNndrhFcsAU4O6rEH
oBsOtKO3kVYdDCXbhKN9GhOIxBmQJoaeCOQ1NM3lFni1r/uBhaceK8AoCdzXxP00c5laj/FYkeE1
BMIPcj3lRkvWyoNLbvLCxpTBnJWGUkg560jq4CYH/S2U43cAtVTfagEkrivjcYCi6p8KPQG3gK6K
m7BBP/CRd44E1+G2eZQHmd5ZByVlpa9Cw+cn/HF1TDSdHZShhiQ8xCKcjPZG0PSRBZr88PX6R1p4
Y1X0sjAiAqI8BQR2s68UdYmGXk+aBJ1rbMl956tuvokeLSgtHhDCu1HqhGBV/rTeiOkXP69b/75F
l8Znn49bGJAHeTMqURJYYCC1tcpw8P0xmCzYkCpDhKnr83gPpBw0HKiEAeVigAbCKccF5OHabVm0
gkq/AXIRU8GFuTwGZmRmuaRYMeStizsJhI0sGrmjls32L77X/+zos5noXjd5mNVmHJRD6tAIDc6k
8K+b+L4U3Hu0rkC7BUppTI9dLmWUuqhQajz8Eb8n9R2pj52+Urf9vuuXJqY/P7s0dplziZkhYvB+
ACE9h9JkSbW/uf1n65jWeWaklcyowIQXjhamkLUckwgqXflU85HWKUi6+Faz4wuFrUhv22i6O+MG
igW7/sYE4wsY7DaaD0/nWSsW53iQbxZnkbcqIOKDAjcqVbYzHPi+uWN+fBiYx0CrYT5ovwdYZl7z
sy4dSAggTPQxYrASYC2k3ZfrntVlyrgOY0iz4dv6/SZ9EoHihL6+Z8fGUzeQuvLBwLhy8qdPOYu2
Lj717IbVrLWkMsGxbCc2gOiuR1A3ij9ms5LDL/jDi7V9m7dWtUat62lPDzpaI796qCIcFY/5/Y36
YkFy+pEIpMHOxNE9kZFfv30rV+MbPLZiedk0OLVGlgZF2N71cf0XXxJNQOBBUOmdGvyXFyOs05C2
dIiCnrCjFN4Bmb5PbKDn8zU+qSVXYmJqC4Vegnr/HLxU2iWVSgFLdXHfDC82Zn/KledrIQjH246a
9SRmD/DO7JZjtEGrkKhGARL+oxGmvwVlt2zUP0HvfU8JMCFAIV7fooV+6hcqQtNBkfn1CS8/YGpT
pkJNIgpUCvEQzHy4GBqMvEapt6Oi7LsEAreF0mpOAj0qh0J/wZTb1smyNQbfpTsBuAH4CCxUTeQv
5M+Zi7Oswowk8NwGuj12jplmgdV3P8cRArqAVVxf9eJeAmNM8L5NRa7ZqUFEHStd1GMv621c/Ujr
Y71WBlo6+yCvRA8CJV8DkwGX31XopZZnGY+Qt2UWUqjxD5GhvPRv14HEEIVxBIQolXyj/EDuVEkm
RcUQBXpPQIZMYb/KJl6ZDJh+6qW3mqygEKrqOP4ACV0upTbiNowzVAJFpUG2hqfQWzfsn/iI98OY
hahLmB/X1/X94yHOgWLpVLEDy+k82A1JaKRNriIysH6V6nPSrfjFxX8fXgOEyroOG7OwoI9jtdQg
g4x2XnxAI2mfhmvwme9HDEs4MzH9hLPjrAsSguuiwdtW9xurSYBIFX5mjCuBAaYSl3YHTIsm+l26
qszJfCeii1q3sZbBtrjTl9BTi/kfK6N/LLu5kUGDMXSV6qRS/Nmb0Qsf08c603b4w0kHNnuwELYP
euJHlPyAAq6fjPjbg0n+QBe0PwKIWkMGTnlsCZ6LkjXPo5Z9GHll3/AYgz3ciI7UYA91NOgeGJQq
r0py4kiagUQ4lUa3HdPIBVet5fbMvEGATg5qNrQPfJrejgR0FwumYxSEYoYr/lMpOriV4mCMIWAk
U2hMFTQ8TKOOTk1J4cd5+JtGOeQTZfzHqrunosD/5NAlc9H1iJxIp5mPxsatKqqgoA0U2XhzK3Rp
U0fits7y115pH0BJ3Dsog92DceI2bjiUHdu8cEJJ5khrOEoeXXQc0tYHwwwY9V3LaE0nH2Jov4Uo
SqDgCUnUtKv2rdADtcqLU8THR57bzEXBIHFZBs0zme1lAhwiJG3cwUqOYyPpTmykJ1H1EUa6zC1H
X8tr6kZ29ILd8Jp+6AqksiGCd9+VFiiw1HKbxVkNDa0K37RVnjX8yz70g7e6NB6zWnnl8hC5UtVC
+kzdNXw8RSpAWl27MzrQu5SSdTQkBWxKcf9WNByJbBw+ynX3wONR8ULUPp1qGAs31IxXRino9ixo
ol+/zEs3Aa3sfw7oLL6yw5LaKB8nATJKl8QvhQH9QhD4XLeydKVVoAmB6gK85dvASth0EokYki+Z
tLu+zW5BZfJ83cT35xl+EP1UlMgm7re5S6/ICP3UDlGbKUEjqtSt1KWVvAEk9JPyInZGPh4hIXvd
6PdnEX4EzOgATaNqbGvKpR+xBopLGeZJUBh4S0LtgBL2wcjbbVXlv66bWvLzmjaRmFoTt+p8Aqwl
uZ0rGor9tIugkBKXfptBIw+NLwWqZMW4vW5u6Vycm5t5SGgUhVCGR/N8sKkrl5nTJL8LPP3XrSwu
appOB707UDXzFr2pQnN+SCrUTbSm9iWMZLu1KN7COPrg9QC9P0nzrltcCKmwZWcmJ4995vqZxGWA
6tEYr/ze093KBTH3A/fLfX/b7dbgL8vrQ8dwGsVVMI12aaxVMrzMCs4HQdO6LyAIzAmqhRgtIuX9
2K6NT62YI7OcvZFYr3RWgTsQST5I/TwmIRoYJ8mzm1GsxMOLJ2Tqhv5nbWR29qscr0vVwZiqJW+2
0aEeiUDU4u3T9R1bszPbMMjDYbLcBsIgBxGtDZQm2NkgI9iuuKgl/zE1O4DqQVEFse7lViHOpnZt
w0U1Xez1I2Rzio5s8Bg8lNTcN3QqMUIleOUCLB/HM7OThzk7jmqY4GJPfbRJoWk6jgDLsy1UMCcB
KslZGzxYtPd1+gEXRbly3udqrK6SilyBbi2aOzVGfpweAw9ogLpQUpV3a4T0cyIEVBFQQ5ou+P+z
N1ufDGcPQLQeBwOlLZANKneiGA/iaN9i9uFAGrY1AT9yAeF7FcmwD83stUwaFHfVD6UwX4ZB+ciH
kK24gaVDhZHgCfEBQP83zQ7WJSopDXRU1PCpaPciPOntx78/t+cmZueWDMhVwxYS8qX8e+yhUcE6
V1u7HJMbnkf/GA2ApwbOCdZmp1ZJTW4bYYfOUJw7Q4m5nX6F1HrxS2FMBaE4urzfaDf4aIwYO8OX
YupJpCd7uE+Lh+tfaq4z8nVIAHpFzRRIQQAOZq7E4CRJeMrQcVQrKFySnjkmekWWErWOEVdHU1JH
rx4QiiE63eJXxhtudx5Txxddbg6m3Kh+QvVPNReeJFl7qU2OXBL3Ic9OZQyV5Ou/d/FQo1+BWjZK
/QCWzTIUmo+S1oFUK9C34a4sN+ZbdTsVsBuP3+FxHm8Fhk8C9rhWBfwKYubbDeq36UvZioU7dekt
5LTWRWoiu6/ypNwNFgRUW8tXhLWHFMrB6vU3RvpAIdEA3U5oh7BsI1EVOcIo+9wAvA3az0eFyTdl
YySOpdTgKE9Z40aNAZbIEmE0dJB9xN31JspkxQUmmXhGTat90cQrbc2l2IlYoK/9Gs/+NgM1mnUn
UhnwnVriQKZR9TNJ1BvC2Sksop/Xd2zpEANlAlMTOcU3VsWaD6KvanCHFjp6eFl8T5IaeVW+Um2e
nvP59oBxHMT6gLOg4DW7jVVhq41ayXEgSxBNY1kEcghG99AfJDt7KF4hhV44iQG56zRe4WJZWiEa
KyhmYInT4NflycgbuYYUeIsVGmDBGCC7SRT2o+9KeeXFWto2E08HGO4tqKnMgR9jr8hC05AFQran
cfiQ/44k+z0OlTetZSuOYelNhteBoAkKb1Nx73JRpEYLVTJw3MdWvunN7GFMeeeWZNy0vHGTzvAj
ox9WnobFBcKHTJOQmGaYlzdGoiUNq4B7kgRxOgmo+LDZInlxFcgCXz+Wi6agk4AUwpxKfLPrbBaN
GvUIo4IKxQExQOvcAoXpAPVvbeVkLr0TEz0fSipTg+obgyOrlNoYcDwswRxFzVzDXENhr5iYV7OJ
Lal91dVxEBIcPEs5dFL5F2/R2Srm7wTNs3Rs1Qqvnbm302Pc/2qVlTRrbRXq5ZErk0i1OopVkCy8
GxvjQeNif33XF5+P82XMtt3WofIuDfBGWoMZ1zj3coza0n3schNADH8a7TM2YJ+r79b2aPHATd1X
aFdNNEdTAnEWbaY98MdKj8urQWze1qLMi3h3i5h4K4VgO7i+zqVsBGCVf4xNt/vMWBTWpCR6id2i
Iyoe/YsOLUavTDPIFfTRSQizXLG4vDyw9ABhPXEfzT6s0ADDUwD/CZrBDzs1B0mv+gMy6Kdulad/
0d/C//3X1HSOzhbXNTmwbjJcUz+pvoveiwFFiaJ8d/0bLpmxIOUEEmcCuZa5B6x7jn1sNXgIwh+M
XkXm3w/HaDCer9tZ8LQTrxom4eAe5G9c66pEY5orZhSYmeZW44/QBrSgxqBkGwNKNTp9Jnv/fxan
vTz7gJnVoDpdEVT5AbiWUoaJKiB3e1Bjx5I3mhyBibziBBc+5oQhnNhgpuGnOSbeqmJemQMaCyhI
OpX0YBEAHvQ1mo2FQ3hhZXYykLCQIqSwAplz1xgKp2tMrwkDy3q5/gUXl4NXEUNJNpCsxuy0g3gt
TMK4QnOoNbyoZFsoCvsF2Cuvm1lcjw24+kTnhanMWWRhNlFsTkXRICrJ3uTiaaiQnol2E6E2u3KB
F5cE+ATKW9Oo1Tyd6WLN7gUk2AM150gB201m1n4KV399SUtmMBYBoA4iQsD2Zm4QquRazUYWBZqk
vnZdyJ3Q0h+Af1rjllk2BJk7IATBFjGHhNChiPRIRFEQ9r2boEbfJt0mWqfNWXi1JlEvjC+gXzj1
zS4vE4FSlAKt5Qhd8sYfve6uZi4FHJ5sq33tVpKbu2vt4wXvDqk0IMNRdJ7UbmalLVGKCFq0QwhM
4l1fPYV65wjlkLfMsfPX69v1VQacxdUTIwQESvGefK/tYkyx1SEAFwb0VtnokO6jO3MLtQU3Xu2K
g0kb3+rMGCrIqFiglIuZFqB48PZdfsuWKB1X5aw8GTn9o/JeOGM9boos3cTAVYHqcIve1ANRhld7
oD9zKyJuM5ro0EB/Xqridq+o4NWJ88exb+6SPH3JIdrkDn22T0j4qI8QcNGGTRs1d6i1/4AG4g+1
GVqH5eCGrFS0Azo9xzQIep6xFqtApoeSL4fcdIF4BFJq0HJHL9PC0zpZ94Dd35v2iORt9NtuTJ3O
RjemJdmA2XYJjY+QeGKwFa80xb5tldhpx3BwUlJ/dmn6xEzkByWwtRswTaWOQlGaNEVZunZUeRhf
emNmfyfp5lEa5KnKjIkpGoMmSK/BQ8B0jLjHQw1aaRlklkr8MyzqDZIQ4ZZN+Wik+l1Gm1/paN9h
Y1VAonjvg7tKe0kKC+VJZrtdGYHGVzr2tfK77pnlJLEUOVmqvrUg0HNaU7vrO37ARH2+G2gk/IGI
e9Uonxqt+zCF+tBDQVluZN9i7GmAVDhQXfZNrliPRSW9S3bz3qkN4EXD3mjEUam0J1anisPb5E9j
Jvei5s+KER6jtNtUXzM35JgAOFx0+TaWldBPEhFEGr1nxIidOtefIgmwUmAMeguKBuoYQ5ZUj5wY
+n7Y++6tbYybOqwrx6LyjU37vVUqf5IKRa+wk+9Z3t+PhryxaNc5hdHE4EPqDkhw/khSdtLVAv2e
rrmncnpDRAnSUiDOKwqML0kgshHFBVCe5q8Q9MdU6Y9GUfeuOeh8c/22zS72t/M/e79Sy8xJqObl
KVTyXQI9hZpDrrAm0HLbxHQlbYV/Wrlukws9iwOKLo71yrD5iRJ7dIyijFwlz29GeyhdFT2bAmU6
pyr1fRjH21ywnYWJYt8e6bNhm0+DLsluih6NE4EWHOAr/ZBjm/dsaD70HuOgZdN9KlT+k/Hw2aB6
4VZ6BqV3QfJNK6Gwy0qr8UA5k7q8j1o/DofysTLYtOJKBuwH4pZ2mvpRWQeZoTxbPDoC7NI7clXc
9WpzY9byj0rrcPEIAzpYTZ2M1SCXTTIDUMssc7WaHywMKu2qstxjuiv3LDLooGhgD4kByLTNyhYU
ceRG4ePgGFbDb9ve/qMP6rbTx09AM59ZN9zS3PYMrr8AYuizWD7xZvDsIvRVSfaaPnTzMr+1RXbP
6whUcFJ7knoBlTNtvElI9NrH2t7oQ9PtWuUoTyWewfxsCHsClbdDCr11iJnuDRW8eH36mOvKVh4t
OL4i+VPn3Y82TcDbBCagJDoymz6HnYF6nBD3mPYPehVweymFC4g0fteygUDPvXkaMkRXtGpHJ0m1
bYN5z4Tg75BEPjGjMBxC+j/gB1O34wCqHbn4nQ4K2r5D9hJV4YPNtF9hCHXtUGUOAI+3Axt3VG0K
AJ7Du7KoBicR/bshYwaAFxKqq3BbDpTXbokdeVxKWsfUytSvCn2vWvm+GYCPqWmP1XKylzM9AHnA
b8pRUuRyeChFtQGkIXcEKz7CrP3AUZmGnvpgGJJnhZKjEPRdAmLA0S3uKW0UA1Q/AJ3F9QeaIFeD
UPI2LZWD0sq/21R91MXwpygg8mIqWytTAYgP0UHIZJwUmyb70cyAz48Hvx7VuywhKg6x8jGY7Ede
Goisqm0Yk9gtNfZDrkbTRcvK041y8ESnjE7eofzBJGU7mPJBROmvKo1eUNb7E5EY3fdIu6G0UqAd
2UITzWpKp5jYverU0+MBmyI6kN4bciC6PEXjPHozWhQM8yJ9y4tiU4XStu4R84cGClk1ANkt/xx1
64X29gvX2tyF89srfXVrhMrPSsts/7oD+nphr73A0wt97hJYn8ginRSQgZ6ldroX+Y0anWqlcDkf
XSplngbBVDx00MHzy8p0JaVaSU/mjZIvN4isC5UZGcANDBFf/ohcqXXGW8pPfKj3CBe3ctE4cV5s
eXPXFts6f840dSO4dFdDztIZozV07HxOdP4L5t08QwEdvVnQ4qRvizu4q9072Urbv6JxRoXtn5XO
G3mFXUGJOoedon7AFXUy/uv6hi65+CluAwvAxNw/j4Ijs2NG2UG3ZFCqE3Rz7kmZEk/SMMRTRfWm
V0bmZ+Ac+nfJxNf3OzerXu4g7fJOMXq9P03jydAxu8+StIduX/nj+vLm7YvJ0CR7oCLKxwwD0stL
Q50uUO/VBnGSgLDJovixNZt3CxkMADQfgIh4IER+bDLjbRjrGiQz5daAHoWs1/e8N1Wg+cgNtDUq
J8TEiQ+ngzCgNx9EX7w0eaysHexZTvKfX4u5eBvTlqhUz3OFCvygXEEeB4JoZfMG6uDUK1x67Da9
b2zoDVBD7moXcLossxuN6TpkQFOqqgNvcvmFao32YEssQbHpKRvrY0S9/8hO0SZ2zW3nAdLDgtqN
N9GHeYwfLff6/qwZn52D1MpjaA3BeLuxDtou28Z7faOvQpUX4iYTrIDyRJqFye75dEOWUMkiPBOn
poYyTnUAOi5lBEAmdK3ZX9CxXhibuchEKjq7qGIwKjYCMgUY2xKtExkrSEx1AgzM9+18TbNEWck7
Kw1JIk7ANR3Jptm2oCMExMoTu+qXvEl2zOt28hH4801xY2WrdOJLTwHWaRLw9050UHP+mKZMOiaF
2LvkaGzbpwn8TfziWOxBv40Ds3ZUZnn01904MzdnkpF5qBCBiu+pCz9bfhMOD9eP4leB9dsHBSMx
qKCAvwDTy+VFQPE1NU0Z+ybtxo22qf8Uh2TT3tBNDHFPxR9/6zuQd7vFbsXu0qUHidx/7c75StWK
6LwbsZHC0w/aBrFB7oQHDEZCEAiaWPlJ8qLbNXW2xa+JlF0B9zIcznxURaVyT2iBr0mFZXpVU+yT
3MhWooWFdB19jX+MzOdUSJrZNUo54jRgCB+jsxvFfKwhC0SScsXS8jf8n6WZEyuZyds8D+E4Ndmj
w+B3CYeC0JqZhdfyYkEzd6VLHfCZHDycMX8Os2cj7Z/1cifkfReqPlHXamFL3vH8+83KHRhQihFQ
pfCOYl+YoZsCTNCHN2a6HbP4RotjX1kbfFj7kNO5OYvvGPrTUCKy89OI0FROVLcqZMdaIzNf9Mdn
B2P6FWdW6op2eo0eFEhnc8cEAKOrGowvogGbi41VriJ51lY1c8k1MB7IdnC1hdj3qlNBb7q1NnSn
v6ubbh//0Y8GHn9nbU5ncZngP0PXFwhLtGQvl4mJSFvSyqE5oed7LEvAJzrNNcWjpWSnvBo2f+NI
zszN9i4JMeqbTw4MjmMj9oY7lCDLrjaGo7j80Pu1y7dro3uLAdbE8fbfNc628v9Iu67eyHE1+4sE
UKISXxUquRzK5dD2i2C72xIpUVQO/PV7dO/irl0udO3sAo3BADNoFimGL5yQ96iN2cJHxKDH54SY
r06G2hPV6d53MxaIHJXVeaJV7ExJsTEsYa9SKpHNdekhB+cQCp3IZktbrDtBi83UljdQur82Wre/
KoyiCat2yC5EHWe3w5fffLIdKoe2viRWechNicpbFUFqdm3ICw8K+LH4vj9elC/jnDzRc5lBcD5Z
vDBSZ182RRIo06qD2kUgGpSoiuSB1RkMKt/wci9r3QfeaLVrJsWTyJOXoW/7m7bgm0yQu87STdCW
gwiSqdn6OXuBjGwR+IXHw1ZMDspTphVkHn+umvyaJH360Yw9xLZy0MPHUu6MST9Rc9jILgdcr22C
vJreYGrEQkNYazSGV8xtZKT7Kt32aa8CcPY/u8L4GDxzw5vuYHnNCyqhN1nmHlxwroeKF6FLk7di
rLz1rMDgNsoRcyBincMIODVRuGm7fann7Uj9nQOf2MLudv2YRKIaPoSHvyPnsWvodWE266kyNjCY
fTIM43fP1T53k7hsjV+SOdeD2aVBU4mNr4wbe0Bbj82vkNFdlyz5sFkaeawIBzrfZuMoAdlvUQPo
4OtjTw6U9ztB3q2mMIKuS/JQcG/YNLQ1Q0qhoAUawNaEy2wwjBm59XlRPbWqb1ZVPyGWMkdnn01u
E+XwMxK0Rv2UzHmcO7kM/aRuAmfMH4F0p6i7WkUs8i59c3zRYqbEgbyiMIrtoiYd9jaKuEQDPgXH
MoDXqSrwD/GBKsgfv+/qa5Py7k3NXuKG1E/EirbtdGVQjdzDVfMW8vAtGBddFdU+aXcDCD8rZtY0
yohhxH7TOQFgNB+t7XHUL9N3IJU+QczP9pwPwzMAUcN6shRbFZmHNjbjxjbxQZ73cAuHrtLDFiW2
5lhmLlu3buXfqSoBM352SjOsBRbcpnK4guYZg4xOPlz1xtAFOVj2kTMXT4UQKAg4K2SLT7orqw1N
THcNrZd0M88whQ5g6qRhScn/OKN0P7A7fivIlu48lHwDt52glJvxvapsHvGpRZF8xrRVMsqooawC
9V/fDz7f+EahVlZeQjezI3rTlOTdLa0qnjNqgFljditKsD9okdo7s6n5SorxFugmVIEdSAGko7gZ
55EEaDLpEIJYE85LWkSyLO+ht2dHrdsiii34G0q9nwUHFX/0oauQsWTVov9vNf4cdkB3Bb1nfECW
9Slh1XVqq1uzQ3qu0TMf8wo2MtwAEWRRH8bhTVdm5T4KB0L+IKRdlyPiH7OgY5gTYGTgNbQ2G8MM
VOk44ST0lRqFGRNahgRyycE4gA7iYk8GuscccydpwraFfJHJxzLMKnhMUzyh9dILdivyDLVNNAig
5Btgq/5qqm5lkP4u7fgvAghIaEt3ivzc2dg4kEEOPErousMEJwd9AyrIrrI4BdwLR0iDthLMo6JB
3ZokyDMgznynu7VJ9YIWq4oc0JmCZODXvBzjnk83nYOujwt5P09ADgQmJk85E1vbaJ79RqzZZN8X
xDj6kj9MunvoBu8zs5JXxYcHD6LNrJyKgBq6jaVOULPD17tTrOvDGVfIqqqrLCgo6dflBOc610N5
zxX8wTS7Y+XYT7MroJqawbax9D+nevxkVgG5s7k2QJ2H4o5TjkYgzRJkj/TDK12cAtKtPJ1mYVLP
ydZxGzusJSeRPYDUOaG4FWqjqAOr8irsQTxF1vxUjVJGbS23/YSDRBW5q9KqDHlivc4WOXiZ9aKM
No+tlBgBDtcB16GM/BbSjZFRriCJBeHXpH2G5sR9bgpg/4RX1oBKyiIozBr4esNrYs2xfF4Nypvq
QCXG3my8ArjJBaPqTBwkfEWwVbKqvPbRHbpF2W2IPbiLgPZDzR1LQI0hVgZhCZ07zXHuy/qFNzlt
Q9dHTQ5UJJ5ir3RXZs3uxWTvVO/XLzWl5DhBtiW2xYCAZYZnfG52N1VlsA3MOum6KTP5WjrCvGLM
NB6Ioejt0A/+h/bRffDBtIj8kXfRVEsau+g7RaRCMU6xXgesFiRUrWtD+7HRu3E0dNBb/F4n6SXO
3dmc48ubu4TwX0JLrwU+XIC8fqht6Pmav9CbDGqyZ/aF/Pt8DMEIQGhgD/yoQVqTzTqi/O6Q+CJs
mjKcjQ5X2SVz8rMZBxp8/z3MaaFRzLIzijKRB99EwTgl1A6KXuDWNwESo5PCZYe7Qg9NdimavDTy
SUrlAmznD0nfH8DwFmh++DUuKT/skzJsC/WYGgYwUnKLhUBvp6/eCFoYnibRNDlhre3QTuvHLvee
B++5vgR8PlcB9oDR/s+ynCRi3cSUWVtjDyu9MZ6fmiOcYwPohkciDS67EVz41s5JHD8Y4AB6su4P
WZFFozrIbN9drGpfGuQkes94lbKuKoZDLiGy1kKXv8JLkf25kCQsK/MzJv2flVt+xpfzQVqmRUfk
BBef/N7bJNt+tVRs/i06fQmIcHZOHnx7QOtZ9K9PAmA6jnOL4LQ71ItFNK0ChnZWa16CcpxrVC7W
1/8Z5+TQQ+YSnlGjPxzmEovnjo+GlUfpfDuSOXYKwFRmdOLqZjdgq4z1zkuc1wZ9LkNfO7IOMvUH
sewfeIu+/32xzxZZvvysk4pSqgBU1DXKBcIfQ6toVjMpLhzTsykmVE3AMcYkkYZ9/5xzlzpQ5xnq
g6pAMu+hzvIqEe+0nhsQ6/Hv0zn3NSFu9i8oMyA6p9Ac+HU5NEEEejCnZzY/ieExvfgpz40BXAeK
0fBKZD/ktDJznOEmmlZwcfjDkRia5Na4qHx97rt8GeRf3Z0vZ8AHq8UaG2s6dH15sApnq8R0/Pta
nRsCKHPURtEe+Gl4IRC/UJS2YW6Xwmmx/xQqufDlrTNDLHzKpVQJDcgfrs4C3psF76fp4NeMRaAz
v4yT9zxJa2WD9pD5oPWgR0cUvZ775JXRZgeI+7XbuEnQuMabAmUYVnWlvUAjy0hBIxaiU7Flt3FL
3N8T7ASCwgXg2ZjhPfj31TlXO/axW9ByWDbSD+aKVQgXXqgztm3mvA3kT90+1zIPJweVisEFBsB8
9AfnPjf8eyMrVr36xa23f/4bGHT/8Qc/YCHqfD86g4RGH+Vws6mQp27xpJaBSwNyVHsz7MLuun1n
F7BtP2MTFOzR3FnITTA3YCfXod/SIklAbzqYvDbXIi+2vhY6UhbIeRnSzfDvMzw3HEwhwKGizgJA
O5lgWhNcvsZkHoDnu+qb6b2VVeDp/iC96oIuwNmhgNYjSz0ZTsMnN51jD31WYK8eipFGZWH97m22
y0EenS7JQ5wfCbrbUJ+ATO8pBaCCgacJyzIT9kscHX0nYN5rDZ09ZRz+vno/byLgNlHwR88B7TFA
zr5vD6iwA3fJoQIAkBeYf/lDKr2d9lj092F+nuLvwyzz/XIXKa3rKmHWcKi9/NOqjPuRyfTCGD8f
iUXfH2odOGqg2pyumaedoYBbDKZSXtH2WJksnIcrc6TBzJv47/M5YzT0fbCTCdVFWfsJuBMHCojy
lkzRfJ0erN9IFEN4sW6rN3Pnw+PCvcpiBqLKhZvl5/bA6BT4URcymYsc8PflTFWvNHPh94lqVKtv
u+LWtj9m8fL3SZ5d0C+jLB/1y0cbpKWlY2NvONJzorEdkD3q4r3vOmjj8nmC9B2ytb+PeW4/Lv1L
KP5C6eWHxk0BOQRTzbAZhaYC8nEedQZgf6b+fw5z8vkahi1fgIp6ENB1aPIxIO6fKr+QPJ3b9F/n
cnIRpvZkNm7VtoeSvrf1Nne9C9vg7AC49CywoSi2/klYBAprD2wvPtAwPUM+u5ou3HdnN8CXv9/6
vgFgNAXwYo+PISsA8NuHloIlYiDTRB1mSi+aTS0/93vQjuDOMheOBO5zMCi+D0ftObMssQSSW2fV
3aZxHi7Gm8auOPxDhS20WTGUDak8iBrBePMUcTITs66VgW5kW/1RGr2f5J42cJnDq/z3/XwmaP8+
0skaAh7ierpFd6uJqq18yh68VXmUayN0Xt0H50A/0zCP2jac15ck1k9ZPv+e5CLNs+hfIbU+ea6S
ZNYCCpaLeZf9SVctQHLP+Q4NiZBvyRHqJeE0bcrH7MKuOTcu2OvA6kOqHFzAUyEMVleSa9+oDt1K
Pbmf5t7bmFdybW3FU/PEdvPR2kDo4MJhO7NXkYMgWwdgEPZrpypEgCzPNSAn8F4Dr5SaYyhhJNn1
GWq/Vlix/vj37/rjnlrUFBDYIeIAAxGhxfe9WluV1UxiyRKYH/ewG3dKa+fIf+woiWHwqCGKWpgC
7ukJ9+s5ZaZwxKHBrMqUBJD6Bib0EhXmx0WyDINcBO4lMJXEtft9NlNGp86rVXUYXHULZtOxtZt/
DIbCGOBZYzdCRBu53EmkAfNXOemswK5IwGR0X2HHGZuZHf39u/yMuZdhFnYZ0hKk4qd4jSpbKuc+
hsFTde10s4rqVqlwquS+r9MuVkQjQR8nDWn3YqliQ9FMyWcoP++qEprPf/8557bJl19zCucQxJxm
0+VYWFA5bYBiO0j7ZsMc/32Y87NeHG6wGVELPyUWcW90B7AJ1MG/ZrclJAoXgIzkwRg5YRGX638c
dC+r/GW8ZUN9CQ2oBMiWjB7809U18Oqh0jDX4uXKBt7owtR+vArLUFB8w42NnflDVqeB9jQcKuby
MEOwOYaAxhUq9Kum7K9mYn1Q8KlRc0VBrJYARY9V9ZYO5OPCb/gRby2/gS0kE2jP/SQ6wZW8K8rB
Vwcyh8laxmpdvPNDFi1+pGhChNWreE3iS1igU9YJ7GkI6HCLrBr2MhzpTo5lzUSJbo6b3ImtVYd2
nO54SNfdG3ngq0tf9OetjaLHv2JJEJLgyHWa3LAJHcyCNrBKthHTpmWlN1yp35nupthMNF+bIhlu
+QAdZlsg5e6r3ELB1GTXDixlQO4f/DVVCiU2qJjEnKXd/d+/wo9SLX4gzHpQDUVOtLDMv+85WUKK
kCU+xMZpvoOd4hCgVwttr/kqGYb3XZ2yfxr/YkDcu7iz6L+sG+n3AecRQizEbKpDm0IGnL5XXb9q
CyOCEHokh8+/z+4nxGAZDSPhgy82lKfpiy3BcnC6ZbS4d1bkAGFziJ+1ML+NzAfzCgyqTRsZh5mt
qzoc1JUZd698dVGe5dwqIyxCRImnAMnFyaQTmIGOKLcJ3CTJQd7kmzzWG2EiZEivnVg8kUhG3A/I
e7/pLqz3mVMGjXlwqaDX4qFwcvqBwUm2vc4sD2TwdxlKlun43Nf+1kbD9O+LfWaSGAKavxakPjDX
k8i8NIdEwEdZHrp02syKSrCagAHNaP6GFHlGd7SI4Ql66Qm8NOzy37/cmiPcfpO0w1WmiPpIFnII
6EcQsZfGkXDZBsVk7ZjqLpFOf4RGUDXBi8gWp0ICGOPJbNHUhTaLzNVhrhokpaaxayd3US7gv/p6
eON+cUOkPlqAd6GzQI+K0i70UvupdtAI56o5TDX5TDV/9BIF1Ls60BbpkoMePLbKLc0JYhOjfEAz
vorplD2SXl+Pxfw+JfxQiWxVdEMTFaWY1pqndTiL5A+AMTLK03yIRkCQYf42gYOrRQYWWr62Uq8E
JSY3oafHQUpn4tApGfdJPgVc4tAjh3jz2+Sg0vy1KKoH/K8r5erthJ8CiXVz3hlFxcO8tBgQEsU/
tB5Z7uVvC3ryHWnhoSEPBhzMabfowoUMPLiFTPX3TXomKIOQBzBVoIkicjoFrQuwQRPX6tTB6u1D
SeSOq4sP25n4BBTKRbHWJODXnrK7bWUykQlHosM0RP5u2LYhWC5boGWuadgEQA6nFz06z50CZKuw
wCEeUMrk5IYZrImMs87LQ9mAfOSJYLJQ/mQBGWpcr7eufv/n6/h1vJNYBUbCjqmaFGA/SA13oyPD
ZmrzCx/r3N31dZCT6LYUqZtRjoX04HJdDyvt50BtJFd99X8JpG20geDAgugAta6T40zmUXayL8pD
Kn2MY26BaXgAhnl9YdnOfidQa8Eaxq3x40GatEK/qcW6VXzqgmSG840JJBvV5AN2Wqi51zOqhRJC
nq0JmIWpnAD8BjC8jEIHtrWYfQxTPOsGphztVjdqlYG0iR752miqsJntA6PTOyPyMRsBHvG58AMz
LfaW00IzDsIkB7OAcYAH7kLIG8SX7XREyXlFbcAYoZ713hfGDXAdv0XDXsqmvR4StkcF4TbjyS2s
adCMsicrcnMkvsJrN/WkAVjwIUxzYaFwa38rW+A2oAyuxDAc95H2njxbdT+U7UCoPEyjeNW0TINJ
X7IlPhfgLykNQjMbUlh4Jb8/HVmaOfhjy0MD9MmmgDQI4nMrdM0CMDOt9zpjNyXnx7Y17qA2vzeB
Dm60+weY0PDv011GOp3uYsYFICAOMQKW779EDtwerWrZ6V4LmxfX2ei2RT+6HAGXOiTkknLS2anD
7hzCXD7eMCz09wG9acxVBuOdQwEUY5CFOki2Q6hDWHVbQfW/IJafuxRRdQePAjE/RClOzrI122AC
clccBmqGxjDEBHqugyMuBCHn7ncH3USoXixGR6d2u3im4GgtenFIc5BCvXvDuaRG8hNAgK0JYUsQ
85H8Oe4pNLfiyIUtIwdsdTs+LflDFxSohv8v1+3scIiqUHFybDxc7KQo0lGZVarFcLOy7ocaerHZ
IgDdZR1Ehfz2GYjot2oRovRcyOSaaduFjrTXDuqj/3yPouqFliSaXhYC2e9bhs+9jxfFxNICmyNh
aFh4GrAyAZFcBCKXdNnP7Zevoy1vw5ewTiirRu5o8IM1ky1JhtXkGE9Qgr3/+6TO7Rc0hCCxBYte
8kOqFLESt2s0Wg+k8T5V1rxr9xLn8OxMEIMjJl6q76flpkE1hpjdZb/48hFwz2GbMfIHUIqLDMt/
M65O7xFI5PxnLOv7qs1dM8CikOcHuTwVhPd7mfNxbaYm4o4FPVGmdRY0zLsHZnMKWgYCv+Tlnafs
lwaWM36SPlgCjPU6zX+P7XyLaEMgJXQ+CWvjvDFlOJnid2IOwAsa0Zz0EuYu09ofUY0XRuASfU2U
oEARTI+j26zSYrybAVcMiwaX29gdh4psUgegwoGuhi7n4M2yJrR0dp+0vr8nRd4FteqagCz6+1W1
s3Ib/osCbUg13mk1+KEl7ftW+kCtTuAJ18iMAxDuyMZNyDox9BwhPlgLpqrV1KQvtPbBKib1W2ON
G+GmEBRoAy2ugQsFxviO9QmIqAxKGgV8IaTrSUhNwxWqgznV3NSbFJZMlSI3rCmawJrblUWaj57l
R1Cp4abDbyyafXLDNYNWsCGqBEBFSb8aveamFBaBdHs3QiNBv1AuHtg4381NeudSCCI6giIOHKqt
8BNgIq37xAIkb5hvLG9gEcSDNq6XH1qzDT0CjbLEmR5lyeOkB5qLZ+nRofnRA7wTpxVU2cmEO1bv
Z2FRTjtzaX4n9gNT+RyhSAhlOhjghQJiqCDXznYgVFtshSl/9zBqWXEyQsSzNmFS0dJ+Vc2ivNG1
gFIWbtEgcQsnaAoRGyprVwIKDNNoiZiR3oiQaQGsB3CqMrizpgnsFweEBQEp1S1Nkg9U1exQlv6V
VWrYmrRTHeClU2GPM7GtUCPYuDUA08yB0UjqADlbFPdqrCQoufl8RN0IhmGe1+0nqEyHnocvlpub
cuF3izbf8XG6BoSFx9PE7lxH/2JThzZh5vchFMiHsGXEWGnhgJDqjCwY3DrHNQIAqK4Z1Cq6O0uJ
1zGzUWozgcY0vRyi6BR1MFpup0LfGhrrkuPj3RVDZ8F2Cxesml3rCjZkRlwYZFxDBAISwN5criYv
EWFpJmnQoqYRGKm8YzPE2HmjCWwOh3mdWOxP6tImTCDtGZiK7iFq5WzaoX8dCdkZNX0H/psA3g+K
kMG6qIO2ERjk3X2WuNeu/VFC4DjsPHdlaX/NawYs85yvEn8AnJY77S4fTRk5NRCofj9Dxc+uH6bB
u2kp/UBSd+W2XlxoL0ELEEFGyZWIu7bCt0XVKTAZRC7V3McDwQIx0d5Lt4CEvZQ3fgbTlNS/B/Me
MuuJHCJ7NsWmLdsPw/Ef+Qj1g7qzSAiOCritZbaCRUIeNCVg3YannwpO1mRsM6Sx4nmUOcTC6IfX
z17Iu/I3SRLIao6i3Waw3wj9cjB2eizTrWEn72lZbrnhvYEvaG9KI9vYljPEDP8GLLzRAIGf3lcF
+O6dMg/GrKEYkBafKWwaeQUki1Zp4KODHUx8fhmYjqUQfiSysQRMDkQKJ3VeSOKlAWy2qgA1yptJ
Ym85w7D1kNFDeNkOPYPBOqvbdg3bpUmbgVoPNZzazvIACvsxpaNAfk0bmE53z7liGnvPvqVtwtY1
538AQUojzegQGqp45Ab/A679GPboP0bcZnu84xFSD6joO9n9VMF3Fkj4N1Qubv1x2HcpFLQ6kChG
LPHoXOcTYdvGr45pLp6UqX8bY3LL4aE3+fwaLgF1MGTenwxFgVJWb0yOn07b5Csh6c6gqovLzgLc
XeLmoj2Kn0V6VaEGABzoOvEgZLngm1uB3+BA8EZlMol85W/htrTL+3qDW/IZPygqFoUD2EXEwDB5
11BzrCFkkD07CXRkqDm8K5pvZz6wVV/IIbA12CfpZMTlQHngqzIyXRjcZQ8F9p9hcVyiat+C1uPV
443M5R+osriA37oqMAHNiztwGKAUMjUxnjQWi3T0Qz7g9q+TzA8Sr05jNczP/ijQ1/aKYq8dsa+n
Qm40mLONVRw9XE4QkoXtYEch9ZNCQdvNdNRw9pLb9bqAzEDYuRDmgC0JsExXTWdLvIp6Z+cK17pv
rKtOrPwuXzWV2umcPwBg/wtMnFWTFOm65CO9Mvrk14CHxeXSDKGhTeAKMYqIm2VxNFrhrzvOfOCh
KsCigXbHVDLQGrM/jKWQvi7AEJHT+NI6kIHo7cWjz87woez8saMcHpQtOUoHijazvhF1cd/aSQdK
eXYcKTTw8cEe7UGunGz8DS05GvdzF7qOavH49F7YyWTDKxlzLZ5zi4DogLvO59MjLwn8HPS0YvPw
a4QjK057UeLCI79YZ+AmR1LaFeTDm3MvGDp/cT22tvCc22YwVQ/qXkMeZwkC6xb1a6uqxphn3hTi
Ofld0bGCR53/2OESCyaaWEGjZ8SK+WDf1aDAbCrDuW0ZHgw2AKU3a+/AXVA3kh69v5bVa8uZ4iaz
Im/MHoy29yMUzhsg+Y213xt7QyFOaMrxIZnEFZX+tmPOfkhhatZl2WNZVo+lrm7cfILWdw4D6cK5
GmAxyzh5FdDai1Iym3jUUJ8cFMwtrapG/Q13MXeNkOaZDGCw+SJH8i5nGumyW/sktKixK211r6dp
3TTpmrX2XjMtISneRbjFXqXlP6jCH7EroWTplNf9YGzkAl51GW47NZhHy8qudFIiBpvqm6xw71xr
eEUSqgNf5nZE4afduHSPxjNcMDJ727vSCFPDCdIEhqftaDz3YwspsA67KXXFXW/Mt35HD7biBz/1
fxE6RFJPxyav70sJukvSmWuzrx8hkABiQi1XmoKegfOBQ2s4n9ackYCY+t40/SIiBiCuE+wEh9K4
clizIjV2EpRsYJsOM3H7iUke8h4Gmm0HJRYdJxOIpEb6aU56a0i1d8b0UVdlNMwiyjyAMMV87HwW
JWW/7ul7n+VbBKB3nXA3bmHGkkNUCQota21XOyANTfCIJ53c2zpbu51+bO1uA63YtcZ7RScSp/YL
fLxu+r4PiQNeOoXCjZBgXiRA7DyhUvtmJw9wtgwt3qxLPN49hF5b5kZi0OuemLs+m2Dep0ILthh+
jQYAvm6mYftR8MhOnmtoZLk+yD9oScn23oDMn8FFpDL39ygzHE3fCpvUj8uqW4OhvCkSI4YEZsya
JPDzz2yGtkvyKQXQkVO7LxwglkvoiKkpsJcoHFS7oRh2U5eCcPa7dcdNQTF/M4FdpxlnYoBeurXK
kzSsQQ8b7CycII2jKv/GZjKwew8Oi3npBai/PyZOuy0dhlu1XmczGkT8SBmYqAVEYAGNKrNfFBpl
WQIQTvVBjCpawPakVpGQVkRNAKwIYnmRrIjQTyUjt3MHFbERZrPOuOvYvCEJWRGVbipcULlNAz0m
r5WXQj9MryC9EDEXawC5orK+m4tfRpptoORyNJ17jShKzmAcuf0qVRQWlPrgejcofeFpk3Hnldfo
JS9UzrCpnX0lEtQBwHCrs2xHSX0sEckiOFpXUOyvoXDt5hZ8Zviem2wGJrXZIxo+AtV8wyy5HkG7
6qo8cmEvXnkLlRHRtgmkC+4K1Kjg6OUF5lBv1KKg009wQfUCSAOGdHAfMli2Fs4i9JUwD04i87WX
JHFu4Brj4MUM4x9dADGjfklQJ7PlWMPnJpEmLqFqLQFPc2ZvNTrdbmBexOwXE7BXE1SpopWRl7Qh
zOWxCfHiyD99Kg+sbTYJzGBtApM7BSQtEgkK6U+Z31ptAxsh1tzDdAwvVQ9r1AQZU77Nh25tK7gQ
T1W7ofKmLBB/EAm1EXMM2kyuQFyHqDrBzhwP8JKB5LcKhTt9kAquQFBRG6ocnS/I0UJqrMD11Ij6
F7Fm6M+BUgxTAncyws6EqWW69jgseZjetFYZNzQNneSZZXzD5bQumi6yJnjFNu4NYKho1E2RbPjN
ohSIcCINR3DHRFVetZ4MCU5kZXcxeF8vLToSoYPrE+TALZ+srZW5O1T2NrZSx3GELa/WGwaHpsp3
keG4kW7zjcXroBTzxhvQ1oA1DuCN76nbxWDqv9K22ykOpmjSbEf7fW6SzWQjBnS84+S+90reGM4Y
F/YUzgocZlKkG5IzuBaZoUlGxCF8xQqUUDIRzam7AY3zl6fa34RCn6uddhJPWlMY8QjiKHxS5qAq
/SAbihXUoKLJOzZwXJ+MZs3Sp7ZB0XP0BpAhP0wFS5qOfKRe8wknoSlAe2AP8fvITfPbQoN4N6Qb
2TY7d34qoUqXlUAmUfveqrJd2tAVb4uV7sgawjbHBt5JFQGiWuTg6svjoCqEM9NekzSqcLvBHdiH
Thdy53ssaEAbttLDLz4YkByW+9Incan43qA8Hhsk/XUH4T0Xp9sEAY48uIaKS0uB8QIqF+7SbdtM
vyzPX3nVSLfMd8aVsG2w4oxHbVgfrgNFiRq8urDT6i0zcHpgLvUAkydUF7rmo1qq8XNygDvyh6DQ
tPNG8qSt5Gpy7UcUFB6mcQAOELWtFZ5YCSoaqtdGhk63m/hWbNLxCqJ0KDeIAlrCeOF6d165jbk1
emtHeX3rDPq5atVvzdrrSUvUq806KkBFpCSJeCnExnTxAs+WAzS+sbOq1F/lo/0ClcYGSKV0nTFI
8ST+QRoJcrQsHdCrc1FiVf3e8WYQOVCUKRYfbMmbNzHwfa9wpHofAXvfMtzOOY7bwoGNcxvZl/aw
Idm07Fh7PigfOYjpGEfEbLez6yI9kfd2V9Wg64/RRNzX1C6e0gZVVaDJXzqA0TMKMbncyDdeqtdW
Y9Sx8qaXRuLl0VX2MSixhzTnqjP6a5JVJPA6utaCPTYjUnmv855be4Q/deu+J7yz10lazaEJAb9W
GwPKGlaknGJT+aOKBjF8Ut57VyJpH2H1/TSX/stkDGgTQB81SZ1dWrpXQ2fHpWlfQW0P0blHf6Ff
auwVoPwTFHvHpL+Shb0Hq/thUsPGTKGH1pMVqiFA37AOpwzeWpO9AsLjtlOgA1Hs6HQ4FD4unBRY
x/gDN+cdSdjdIgkfc6N+7oZkB0yqEZi18yDa8rrL2Kad8VzTdF6qUzYDgxds98nItmzqrxIxvCAo
5kE10w/h8rdqYklU5vVG8xEdZn9MNw1vbwrZXpdF/zG5iDyGpn5JbQfC8qX3NColbtRMbLwkODQz
6dpI6wSFkGa+ZTATC/R/kXZeO3IjyRp+IgL05pbl26mqfeuGkKX3nk9/PmrP7lRRRBHSXCww2AYU
lck0kRG/qfQ9kpkxOboDdDHN3lw55ur30896nX+Jav1FwUZ7XXulYLeB+sadeV915Tek7Gq7MP2D
MoTFjcZJCmBGPbQSOreWKxyKQAhsMA/3CFRQ1+hgGXWGcMC7ARae2n3FypZmjtyTlMEJ3hWD+og0
27taZzvT6k9JTJ1cL72XLjbSzYATOUWoB6UOJNduSs18jGrI8QXrYG216bvaR/paNHPqM47+ljhB
sOtL4TslJm3lti36XH3uU8lwS/Ycz76gMxp05OKfmVHrqyGseZZocr+J4vAYi/qtpITk5I5z6GjH
YtN2k/PSKwaZB5IRVWsl6bivcg2Qp3OkHq3jIquID42ufZKy/osTwmsvhi8o8xoryy0fJKnf9134
3Wq1vQbV9L4LuoicSbwxy8zaunno0O/q6lUbyXdmbO7kcDgZg29Ro+qLMT1ikZeItI2OQa4f3Qcp
CwDc9NdoKG8pjKI55dcPg2Mkm0bSPtdi8dOMi0evEVIO/ogeYo/BXaJCQY+h5m1a3woW6uRzXUtD
haOPYZkCEHZSJxfbXMiKjk5HHjvRulcglFembMue9MFDb6HfMdvIMWhEyDgpSCoonsuKr+5VfkXV
NgQK+x/jq2ArbPwdnlSHeOtvhefr9fLZYvZZuElZvlHbWMhM0z/l0ocPgsUT6gPK+vb1KLNV+bMo
k3ZYIQZlAcclPHV4ogv3df/9+r8/P2u4bdP5spBFn7ILh7xNkyF0Alr04grU4gqIFVQNGmDSKvzW
7+WFNsNcF0eDvTP+D5dBGn2XnyloBTqaqj8igOQbf5+DVdbvtJ24xgx1vSQeM/ORLoKN03vWO0mt
lPKSYfknqHJvMt6L7dCvDHPJJm8SBqAP7XLjF3AMbBud2sswnY7LRQ8/8th14m2m1CFJhfapMdIF
L9QpZG8ayBz1zM7GI6H5A2MtE4+Zoj/5FhQUX9kCv9kElfLc+vLJEdZUfitOhOAl6Jpkc325TJbj
/8dXQcfRhgMjMPl4RqfANlQ84g/JjmrOLlOjBTzRpAH8W4jJJ4uAffsVciZHpXpzaPUP3Tel/aRx
J3rSUgdz/C5nTaL/xOIS/dWLRSBy0vsVVB8+SBjKICD9vbS3Nu1W31Ik3P35rEkAuen5osyPS8/l
VxPrrHZ61xuOufKhlzyJC2HhmJhbgDK0OFxDFSShpph4NBUqtK+j4agOygPkoW1bC58cUMjXBzI5
0H/NFw1PUTHR04QpPP6Ms+UXmtIgmALfRhRRaODTexIg50Z3V45jWH8xJkifcAuRfcJmbbKpXN0M
mwjY6DGi9QIraK2hpSJnS8jUufV2FmaKodYSwyioZY06v4m78RLjyQi6B35XDsOTWpsrJH8xi+cR
J6subXvd1SN3OMZ0AATQbWmKfnr4qC5xjScQm1+f6zyQfPm5tMaUswJY/LHNXpGbtqMkPKjVe1pS
PbRQ6tIWHK/mTocRIS6LYL5A9Ey+mFqHvhEM4QCElir2ELWfNbw7ry/BuZUOPmSkRqi04KdQ9CyO
B2pjKZNniGvFapFX/xbpf8Yx/c/EnQWZnEFBh5lfabKdwAfCuEt5FOV18gzIQll55Mp/MSQL8DFA
H66RqcJf2Q4iIl1CeSxU8dl0yo0flrwwzYUwc5t3RLiA4qdX/TvuBH1S2hxDdYQ8a+faW9XelSrP
T8qH18cztww4H+DLjvBXAEWXy85ppTbOzGA4Fr1yowfVcz60C7LqU4Lkry90HmOCkQzyMnZF9GeO
/iueeMO23+ir5NOwr/biQaF/YSN1RRt2RabsrspbYXt9iFOdy9/iT5a6idA5VWCWYSgIz7pBdyzp
ZGMtFcGjVafbjJSKYnIOBKC6BVm2kT2tWxUDLa7SUKWVI0sITyFL1Cvxq+n8zXVwNjvTNCGLhDDX
gNhzHXyq1Sdf+eYFxl9sRA39AhT5QDPBdrv8yjme2T1eCHxl6hqSpNhhdS/Qjbw+0XPbnWuTW4AL
AKbCZJ5BpXitYnGkiOWrrj4Y2Q95icM+u1xHlBQEhdFZeTIQHBdQGY+4nc1cuzFcea+LS8t1buv9
AmL9fwj5cq40fL3U0CFE3Jm3gfDcKYiPqc+593F9tpbiTBINP+uaImh94gyDjQr/CDjg29xV1cJJ
P/tZzuZsckDSusd/3OIs6UPrbWjofQrdi9Ci53Z9QLNxsKE0RnUGim/j388SDlnQcx51anGs0++S
6W568W5wl5RPloKMs3oWJGgEKv3Izh+75lbT7nRkBuMF+uBSiMmR2GqNULSx0R8lkSZjgxFe9iRH
+eH6bM2u5JE/NGIZedNNZgtSTSrVjlEeNexCkGtDtQnaxxKHejaKIbMrQe8qJIOX02XEiPRpsdyj
otrtmti8MbL86S8GchZisryiFhMrr8j7Y6D+FMfCovU3dy40lP8NYjpVrlUqZVf3R7+mkdXTp6H7
oUqbvxmHZqFLDBJNm9I4IzMKWrmMiDKg5UzVcMjchSfh3JYHrmfydgcbiXDE5dewYqFKQNH0x6jN
D1Gg0l12o/s8Bo5WOoCFrw9oWi74de+BqUOeAq8syKeThRx6Wd4ZnloeVQV8jiiMRSwFnD0yDyvX
QApWimA88gDhF28BeakrGRimq+l3ikuH7/qvmUvdz3/MNAmofMN0c3YV/fR9JFPjH4DXjRKR9MfC
eIF4PLeHOYPgiKl4XUF0uZzprNXRHhn4mJZRrSgUoisIXz18vz6m2e+pqNypeE8hZz1ZmHJcOSjN
xP1RDzTAD35xxCAc6c8h2lRivrsebG4r6yMnTFLI1uCrXw4pRdgfjwuG1JcFXaCRurBwI81GUCVq
PQDcIKNPDovcM2hKlAyn8h6L7ofufb0+gtklcPbvT04KraZy3hkpJ0WmAOV4l2ij6/yn7z0M8Ayv
B5sfDLUyRUbfHNDt5XR5RmZEqI92R1+gbxR76o3WKn9x9OFF/d8Y0+doarV1phVmd8QOzG6Mdytc
mLEpE/M/W/gswuTEiFoJrFGtYP1ykx2cG/c23PibeMUTdKu/CzdgW9bOSltfn7r57/TPsOTLqYtA
eIZ1K3RHsXlptDtVfvN4hUQR8sTfrkea3UC8pXghon1ASncZqc5yFXAuJ3sldnZd+PYI5ZK1aq0G
p38XabL20l71pVhibeMr4msn0f+sB3QsFo6dpfFM9miTiPSW9bI/atXOKEBhoiMbydkaKdzVvxvP
+EvO8qDIrZCSlML+GDdfBuRNLW0NDlcAEXw9zlxZQj/7QuNaOYvj5F2dtTgcHbED2mpd9pHDyrTN
It6nQ/kcNuU77+y/SMDOY06uiqgxB0cROCecpHhXK+HZtKJt3AJ4/IuxYYw9Pn457qZEmjwtMhkR
KhI9DWx1966mOxi5K6W4i4FZ6d3r9XC/quXTCiYSaf+LNxkX6R0uXyLfTK64LlrFeEtrAMrYPT7V
gvMsh3GANnRiHPIqRkrXdN4l6L+1aZ1wudRWjoQmgdhKwU2hgeITc1H/KojSpmvT+NRopvUClIPr
B5GDFzyczVXemocBj74VeMH2We1SkCl5390aRj1sLMNM7qTK+S4k2b2nG9EarPuYvVkHycz3TqH8
rP1GXxVKdJQq0dmJXfoUmgXEzwQexyAish4aH44F3ztR7hPH26ZYVISF96V20estC/wCc0l9zaq4
QnbNfSxT5SbKokPfRepG0PicNDt3gW69lq5HY7TN6GUo7rPSK99zq3jhLlyXYbdOgwC5kkL6ahRC
vyrk4b6MQLVf/zhz1wXPYwA4Eu0BaqaX6zwOwNIOhcqZ574DrNlWsre/HmH2LB8dbVGvo+6LO+Zl
CLmqZZRayYDQ1n5t7rA1uA3W3Zt7r+ykTZ/Y3j6ws91SDW7uSPqV0P5q7dHLuYzaDQAAkq4tj3lS
2tAS96r/IJgBetrG5voAp/p8vy4rznI0ykY2IiIil6HiOErdtmY/BYfau6cnL9xkWCpGN1TixBt3
X+4wrsLvDvtAYDPFWvmpWA8GBpDRvnwGjrxd6ij90jWc7rjzXzQ59V0AalqUd+XRl2HKGSDZcjjn
dik4r75JR70K2flSDQK6jh6rNFiS/Rsn91r8yeTjjJiT9JbdMRYQSK/iNX6MK61ZenlPrXF+m/nJ
bRAIA226nDQBXXvQeSgmA61fhRthA4C7X0U4qyFNEW+j+wyRY1u+ze7LheU9Hl6/DZVHBnbutDaQ
w7n8+IDbZaOu9fZI6eQtLNqd6B2bVtnWY5vdKYH5PF9fbrNz+7+AMKMvA8I2AbWQc0uEwpufAS4e
UTELR/ZsDNQSFYUOKH34yfcbFFDekezyJrS6g+c3j7jVf+qcpQtv7vCB9mdxKKBWQzH2cii5a7Yw
cNg4IQ7QrEcdOEOy1D+bzerOgkzWSAae0K1zvz8a7VuKABPYNy85tvmHXHbrP/805+OZJA2RG1Ut
HJ7uWKLoq+XJKkN3vVKf/l2UyXUa6o045JLVHRHVkexWBa1eaFwhEVCXfxdpsrZdDu2G9cVbQnvO
jbvYeKyWnhKz3eKzOZs2FsDRmWUtyt0RtO3a36efYxr78aE/BDdLqlxzq/o81OQi6hHcT8ShKo9G
l9/Hkv9hqOnJq+s/NtCm034eZ/KOoCcEz7pk99SjEn+OVXCRgVBP/93Xmfa51ULg4oaseATGduPi
CYFuvwd6P/V/XF8GM1epxoDQIxRly/zN3SaMcR5wFQJVGljR4lMInQAaIW6rS9nIXK5AcVtHg57K
gozM1uWJ0IkoYyUij/2GbklEXrCNPyuVLWwggXCSK5tok+q7Zc+xmaVxEXeypxIgRoJgehx4sr/P
UufkevE+0JqFnt18GAsLPmoZ1CYnGyoMwiQeRZqOiilguaju5ByIguju/vyDoTr03zDW5IoApq5m
PdqLRz8rVgGeqYG07rxqFbZLT4m5pYGsroyKDMUmWI6X3wtMl+cGrtiNte/KTbADuIm7V6/481I+
sojMGiUN6KtTcIIGL1wueq07WtAzIeZiWKXamffz+rTNXEca4kp0N3mV826YnA/wsDKvN5i2wKx3
nSU8gA1a6AnOZAsXISZHQ9dCUvFriKyUmixo9QluLa5m2X5R7mSqksCADtcHNdcFJKRCa4dvxMgm
a06sYxx3x/pZt9Vviu/KHWKcT94nfzfqwct3aKXfF9AsFhOj2bX+T1x9sgiVPkhVnDjKo4KL9jCg
3ytqW9cyFrbU/Iz+b3hTXfTELyKIc9yGWZDYVorpkviuNm9l9Dmu39TeWqgLLI1q8gFjZ4D9V1Mj
ijpvbY6es3CdYGYthJlJWs4/2rQkaUBxkCspL2n3NFu/0LZK1K4GuVkhprduuoX6/NIcjhvjrNiB
EY6apEicHKmErkZnptKNN72ZlBszV9zD7ZCGD9dX5bjoJlkz40M4UifzQ711cs73VYh6L/j5o1Q4
YPC9WyPvHgWl/Rq2iYS+Sv1adYNpp7K0CKVZCj056k2xdd0KeDYlcs9Y5eluaKrkoIADXUuZVa60
Fv822ec1UXe1sfYryB+Snj6EJlRXgPmGXboy3vBaujdqTbNxUbFlEL4waATcpgrgw7rwUzTCLzz+
4dur7T1UZpRRwIkllNTtukp6KE4GNjiVAoNTzSK8WJJhrZaog+aFaguxtk4K6dWRo3Vhoi1YOebH
aDu3z3w9etFbM912ov/JGQkm+I69NBnx476BxFrEWMf6uHpVve7vFVNxVopWwIjIDTs18fjr4hhj
j9KQgYWzI7OKp2np+sc6TF4Lp/se4ZO+1VTc3Mpcc+0grmHnGveAtn4AMfRWcQSCv3GRD8qQslyL
/bCzAmUHIuu9Fxzg746T4oVToFwVFtbaF8If19eONLsHx2IFqmVjDXWyeHIcn4IKX8ujIdn5K0aa
LBQVAzwVA2gQoY5vx+vgc/31L0oKVDH+iTtZOV3Yympo8NqsZLaJiylbCnFOttqvroi5+PVRzt6s
Z8Emx3Y36FYLu7k7CnKxEfm8WDDsdf2LtuReN3vr6UyjKcoS1ZnJOR3KPvrAckYCDvWztb706pfr
I5n7XKSNkswBT5YwzelqEbMjpWUkjq/cW3J1k7duYovdsHCKzZ2Z53Emn0dxNdlzE6s96hAw0/IY
wCTKGqgfFXyKJbGrpVNk8nlaT+g95NdYg1X71fCFDy+tJCza3K0VZA+O4D8oiv46aEs23rPL4p+D
c9p6aQ1oQmLHExMuThjjHq+uuv6lhel4/aMtxZnkQrWnlH6UDyR24kcfvZm6f6OHj8ivLDyZl+JM
7lOhr/GdQtzkOMCnM/rSLisIbJKyaZPD9RHNLcPz3Tv+/eySk6s2F+uKSHLyo4bkO8SODYfpX27b
cbxnUXJECBIQZzzO+0+Nz+IzEZdAmSG1lgQc0X+au0T/e0RIKJRdxqo9pxYEnwVvttX3yMEvTekw
V+fpQq/Ml/AU1qpHBJDee68UIWpo34rKX3c1T4/cpQTreAr8+vYOwYesMm7kHP0UWkM1yMVVPgpa
abq4q9z0KOIEaculexNI4o1chZ+QQ3iEtfJh1sH3TEheuGW+hFX3IbjRDU6P696vXwWQVyupYPxJ
3WJjFjQHpDLenBasRGRUm06E36OF3JdhLB2GGh5rXh96JzwoYX5Pl+DW89zvvkpDWXL6T7GYjHow
MpIWBbQRx9/mhnIQwiBetW33mqhoTzedgjuXGa2i0PdhKkc70RpusyA8lPBNLKu4wR9z1+bR52aw
dnWEfSrUPbPuPsFAsaigRCcvAylWuYOMXHJwi8rDndBmxgr77ZH/fWMY6QGFhFtf1jeuZXYbR8Do
MZCzx661HqLKdTZG0Nph0X3SG6DaZr5KUASQBSaz+Z5kylbBaw3izEPSdRsTSk+at6dOSTZIxm1y
r7kPPWWT+qLdNMN6iKUvnSIdlMY5pE6+1YT2nSRp2+ThJsBzPArrU8iX682Me93KvrZduMK+7dCG
5Z0lppsoxeFE9W8Fyd16kvauhMFBRNpDLNR7PxNOShhtNcTzg8bZOj7frk625DmbEm5foop4iua2
hLpjzO83IVAWKVBTKhqFLUf+TUPm02o6NxOcp+LZjMu1rqZ3ja68xUVOFuc9hLEMW0MVqb0q9S7S
i5Ubi9SsjHWHb0Pl4NymY4dXZVtwMCdVyB9iDWF9X4P8bO7BBKyMDsaToqxjtR0FITaVJOwMvdyQ
ikD87W6TTN1jLLsRS2VfF/1D4QeHtPshqYGt5voqUzH2rshFgte6UNdN5KB6gCxIqeQrUghQGA45
jOeAKrjPCnEV1NDDKFor6Ptb0smDHSvKXytMpnUkQgrc7Vh/JPzs7CFcd2g5SPqTQrLjaP4D+eNK
Gj4KPKK9IYB7eag1dSNG+a2GFSoJ8n2tom6TQNKkGdC5aGFQmreUdl1rePBk9aoR/BtNTjdVqq6H
yHrqKxwzA7wP9WOsBSvZBTuS31eyRKqTrhzVu0uTjyjwVlkqPAaBug5rc+ujT4B/y6YzxJ0Mla8a
lBUyyoeyei/FHxLVm6Z95Feh0eCsmr5GWEkAbH3f+N964YsW/ig8Ki95DJWUb5GXdMjeQ+m+729x
VbRbp1rhPmwn0dfY+mGqG728N/p8Y9ISdT24xFhNJo+ZuS+lW8yBle7O0fdySB+v9W6dWECZwORc
+OynD6qSrthDonIK0xuZeZWKct1Z8KXvsvYW2ds2e7GCzm4kjHTMFTpLios/3l2FioVpfvcrbwvA
dZNq0kZrIdnX7S0MflJWdd0aqAp52UrMHhrru1t8q8Js1bs/ZOtWzS3W8LdK3VNEd8VNinVjfRNr
t4a0dQTI/M/hyIaM7xNpV1J80pN4VfvPTX/D7af6j5UA/e6ZPtmQwHEMngxkdJDaCYJuE3XPWbfR
gGJr1l0U30jJhx/52z7/CfvSNr3MzjNlrZvw1s29K211TdgIxa3sfIq6exfdlq61B7jeIuSI6rkv
3xzpxcieh+Ql7O8MH8BQpdhW8rkJ2d5IAQkOXqs3ib7R410tvYTeqwTZXhiVjXaVXttDk44WfVvN
uUOsp2+OAwZQXaevqlBlS+R2Jv2UinYtN5ntxNugfgyoXJPJbTTEETJtXYMh6ajDGTonK0gteQgh
y+b2yGkeIEgqUvjYhsq6b16lXDw5rbtx08rWooequy0CHIuxlGoh4qfGt6aXb/tGBeLvJBvHb9aa
kd3mVrseIBgP+udc0ldShCJU9Z4Ln6qwhr77gM6XnZS7CqNohGWECvUp9HjU8VEUe2iURdWz3zi7
TnB2aiKdkAL8kaX5LoxbiMdlvTcC5VOi67eGF6FNhYaEi0rQjRQnH46WPlRS/Z4GHHJqiXJ7IMfb
RoQO7IWoVIG3re2qjL+KTYMOsxZ8VZL+th3JJODWTTsW+L+jYTwnmvzWaoEV49qr242VvGhqe6u3
4RqLq4dMNV7j0HwYRDig2Ib8GGAmQ3YujhQdPymSd8gH4zXpHYlZ1e8cRL1FE/2SqB5uhiB9tXzj
FGQWxPy0OyhK+FVUBj4YJOW4bmVbDOtHzU83nqocIiFZhWaA3n1Iu00plpKbqykUCcckKSxAUCOP
QlLYeF+kCIV08IhdutR1mE0Jz9KaSUqojIYPmUNHoMyOQf0EW9IW3dfR4vp6QjibPsFlH0sQhgxC
/DJ9Sga5TaKShDBUy3ugbls9bb79uxCTbNAneWpk02iPuTR8wQKsWUs91+r1ILNf5Wwck+dwZSaV
YXp1d3Rl5UHNGo4yY6cV5cLzana6/nknTjFLliNgOe9U3TFXUc4YQij3CP/VC++OuUccTgf/fY2K
4684y59dwa2trmu7Y+G/hAPiKWK1rq2X1PlmSc1CrKURTRZAgWGth9QNZa/e28a9t5fJza5/m6UQ
kwVgCU7UtxLPtdw7BcWTKSzpqc9+/LP5mnx8FXt7Iw9ZxF740pRPXPFF/nJ9DLP78SzE5F0dF03k
YmhA8b2AjxXS2XSalS4+Bc3z9UBLY5m8qVM5VqhsUX+v0YCTccnrycU9bQkhObfEzusEkzACV0+g
6zzRtORTI32LtYdK/IjcTx6n558P6CzSL/jC2WIOk6gCv8NJhjWJ3TW6nZH0QsFdOADmYBC6KEJB
VE2LJp2iXG4aNc6HQAyj8ig7Uk0+mR38vPvwyuZNiis8D2nnI9FS3GmCe6O2ACfjYRMGwbZTC8Uu
NLS/lJZLXum7jzrvHnJFJKGnD8fN5v4FY/Lit042ODb3el0kLFhBeS3piWbKScAW+/rEzyzZiyCT
nd1DZAgLUOBHP+SGRFK/iTGMADyl5d2ff+OLUJMdHohxg44Cu0PIn6vmB6rUw1KPfGZfXISY7HEJ
AIXvuAUtjlJ5T5L8RU2d10AV99cnbeasuggz2eeqGEfNgATHUcrptDbWvuuM7fUQSyOZbL0KtoOM
Ti3VK+cFJrCtKbdt/fN6jJntfT6MKaAg9GrZUSI+SKeJH540/FQMElW9D3xbkdPHsvdergec4/ld
RJykRa2XuShBBfANdtWh+WSh76SvchV7Ytu9L9fWrr8bHc7Mx/YN0T1H2iw5liwsd1W+3P9iJ2XK
QEHhiJPCrnPDeyWSPXTuyrewkp6uj3ZhlUxRB47sDGpZcEGb1aPYP7t/g564mM3JARHKtVGK0BH5
fj8h6qL499Tmb/9uEJPzoSnRd1RF1qHpPNAct33T/5tjgWq6KZpgwpRpjyJCHV6R0pg+oYDceFTZ
6ajGKi4B7Wa/xlmYyZ5tWhpVaj20Rz/JkMcbNilmCNfnanZxnYWY7Fm3h3vWJ2N/AMyglR0sN9sY
YWErlre+Hmn2dPhfJHVaz2y7PpDyMKEWnN+jP22isJo+/rsQk60qVhBfs5CdAqyaQmmxShKUghFi
vR5mds5AzpkmJarRBfByQ1Y9CsJyFXXH1Gnu48r/algpKm0hbm+8Zq7Hmp01jGt1jIqgtU+fMYo4
KGkuuGRN+avgfRTRm7c0a/PD+SfE+PezPMYAsqAlkse7z0JGd/Bt0Sl3QfXqC9nCYptDK4Dq/CfU
5K6DMUgToCGU+9r/hElQPvT3+b1m2P2HdEILqXqtHhAtf0MoDQ3BfzeTk82U123UZZnTHmU93Eph
+yMssz2yRgtvgtnZVHRQMyMjDvDj5Wwm2KGjC2DSRlT7wbYGzh8HGeMiKg91Ki4wM2YPiBGNhl4+
2Japw0KK2lBF14YHiF9v/by/D/L0eH3aZi/csxCT1dG2SeV0Jv29iHJAlDxXPWqJyasgDyTx6sK5
OjseDLI0bP7wRJ/i1eXc870MUbVj2ko/ZQcx+aKTFz7QlECojbMFZEZCEYpxiVMgEC82JXBl1T+J
ofwzVguMorwyXfvde0xuwW3RfUmH6rZGjDevEXuvA/OzEYh3tWpu/2huf/0S7D5MMnvWC0O+XCvU
mxWtyTT/pCjqVtXegsCiCPbYgPOTcXe5HgxnJf65M1jG/4czwYLjh21JU+Zkafqu1baKf6pbdERL
RWy2TUPtX1CRaDQbKVj/srQIc3o4TpZ6azpL4So3cKPJY/MbsGTdpgiMQrhYrvw+uI/khLqnLiNN
l3zILaJtYZbZQaa9kQd+zRNJ2MAXejON6gc6uF9j14JPiG1V0gsH2Wg+OR4K2CiEPokqnhm64Oc2
yJHSxsEgX7UZVXOpLEmzXH3XoL2MwYV6KyZRsdElmk4NalSW4z7JyB3ZhuCvM8NU11Yo3ElS0SMr
mT7FtbSJ8uYDl0HRllMZsckEZU3YgNLJtGCehYlum+qwly0Z7bpcxPk8yTvuWpUWlyLIO3Og14Gn
WbFC1L1YKXLzeQjzN0QJQGgXN1ViPbkdQrxgdJPNIES0lyT13ct6BJCKPFuDmXBsLwO1UBTBi+kE
90bjOnvD019L0TmEUnTrGAhRBxR3BjqKuUffjIp9S1tEfPOS4js18K2LAvbKCAzwTwJ6yHWZI7Jb
pZtWQwm1oUNjZ07irLEywLjPzV9NtKGlzHVOApbqTdFiSOIgpdq7/qmylLtcE49RsSjNNDkqfltf
kxPWLIwCGELgn1r1JkKdUidLlqLvspSuBGXhWJqcFP+JBSKROxjDOojAl1snrQ3FLbLRkmTgxa33
7WtTl9Xm+paZD2KJsopPjvqbIaOf+kg3JyEbJkZ73tTXjucthJCWYsiXA2kdUczoiPunKLXNnbHN
nrytvi42zSY+ShuW3XrpPTF7AOJrpHDucGf8dkWpciCERmVmCK65D95R20p73Jo3PNfFtbwX1kug
rNlz5yzeZIipYaB3L0iIYksfVrEThDtf2F3/Ur+7UHOoW+QW8HvZ5b95eZUJBgmJzzQ239wH5b18
oAuS2O6NsarXKoYah/iQH8Z3mv83w4OnARl9rGqjoTNJB5ELcxv+lp6M0LRbz1xrY1UGatvCECeZ
xbjksRZGiUTj9DaBT1+ulD5VUYNtDEqNd/qp32k2Detb52Dch/fZpvoCNMqW90vCYXOLhajYgxpY
YlGLmKRsjQ5yMMhD4egmKggi03jwX7TqVWiUoypVP4Ze1nd5PhzovNzTb3dty0OEO4Rbt5C/zf8S
EExAaxTY4uq4zM7y1CJJ4sZS/PQU/rTor65lnSRxhe7+B/YL2saiZ5TYS2KB48eb3JkGGk+Yc0km
uhbTurjnaoKnAig8tZ3l2xygD4kZ0ELEj9evhlOGTrZlxU8Ol+PCeGd2zUXk8eA4G65j5NngGZ57
wi1u1YMb1CiYd+KSI9Lsqjob4GRWJeT5EeeMuSY65H8DXCmrXSaKW7VY4s/MnHSGis2ZLBokxuo0
7wIOICZVVIYnuUa2AM/qBwFFifX1XTI3azjUcV+PWSSk/8tZi7nsEr1KhaMv3ccl9z2ulU4YLCRu
81HGvhJG3+iNKZdREs3zVHj/4SkI241AGcOLho2OcvP1wczNGFp9I67b4BKaduT6UlacpCrCk0tb
qdbEfI3gib5wrswtAEPHxJ4ougyx4HIsCiq4Wcu1fdJxETdQtxG5tXvUcf+wWzKeX4B+oYqi8UnD
bVrHzkUjQk12QItVJbnNxHxYlaK8wCWYkiOJghOsCVlTwkbZ1KenZCHokVcnJCHRXXGo782DezBu
ilW2W6IGTguDvyLxSgH2iGYTpc3JeVypiWaYsNpO0I99u4QGu7aqHEssCeHeQsxK2zeMTUeesqGF
+6SjhIVbVm2rCULEkgVyrAKGC2v5e1NayToU9SdT9yI7i40lztLv35imNapro2KERdI02RV1aZSt
GUrmMQNnM0i4zfQlBiLGOlPeri/Z33eGBAgUb2PKIgYklcmkuHXnmIajGEfcA1YOdjcNDHvLdf54
m/O8gUmkGbyyRZRnLhftkKaO0/R9cJJ0dM4DYZ35wiqEH/DHo7kIM87r2RkcFwG4aZbtqRkfhSXY
DalC2ttInKVlO54Yl/fM5YAmX0gIqyFytMI5YkdXgekIhGoP+3QdBrpdae7WkbnjtXpTqdDqkbWO
ODmNZEk37/fbbvwVkF2VUXpQnG6eVgGuGWoKUryS815LoGycsgx5FgK4Q14WJ/jex10jr1HX6TXr
bz4qQkWqpnJDIKtzOduh3Ebjjg5OnZF/V7VsjaZxXTZLVdWZJcrDASFUTjwy4CmrSe2VgGu0ZJCZ
sdcc7dYpxH1Z5gsd9SnbbTwfiINPJDxbeE1TWpOji22LN5dz9PBLAri4SmvEhnG66p0GLDH+O2ia
J8Cyw6peWym2xPi16MkeO4kNBQxkJb2FnzQ78lHaBao+SgjTyzFXZQ9bFCa4aYJt77WnTPefsL57
ur5rxnfeb2uZ2w4WCwtJmt6OJuZ9oloxwUaDGU/fS199AZGHtDW7dZCVp7BzArRQgAH+eVwdyQsL
lheEsmnzIlMo76G4H5wiw9yQk9+KjnBbBfkBe1VQbYp6lyfRH1/RlLShhnMOYWv4m8KC6huKH5pe
eBqQo1p5WrOXC+/H9XHNCFajP4cu4Ahl0XVw/Jcboxip3H6hj3fa+EQc9sYmvZNWWK6t3cXnzMzX
QypJ/vXi5c2rTvKBTihRVq4RrM6s5rE1aa92Vt/t9aKPV5IUenjBhRtL6P+8LMcg/4mrTfDOstcM
nSO45hG3g7W09jeqYFd2txo21c46BvfmQt6jzRy5FwEns/p/pH1Zc6S8tuwvIoJJAl6Bmjzi8uwX
wu6BeZYA6defpG+cr8uYU0T77ogd+6F3eJWEtLSGXJkDxCogJNykdy2qST5LHUBVRwF9qLxqH9FL
2PfCAPsuGNU9OnThQQ5AZbU2SFLDKtoiwUlRUKGDn6YG8JG5FG4V6zVUqQrDayAXBTXE3Ms4HvNI
byzgnstfXaVdWh2UxlqA77TuStbOjzGL3mRpAi87gTJRtntElJxdtiZUoUwO6RCWN1DgStHNkPl1
NKqQTSi6DdOjK/x/rE0PzsJLq9f6rUlD61Lt6wR6QDXfQoYcqkKxrh3aUJW+MwrkD9ageWmMaeKV
Izr55tmdRwSJi4drREAjOzs1RllAcSKJ7aDZyG17aDLXfspv2XN5WfAddPimQoaNENmzj9V+xfZ0
Mr7axuA18kIHkezsQ4ZJlEgu2uSuM7cJexvy52S46OwAElQJkPCAG8bJj/M2FzwplvvXpP75RopW
IvzTcVizYjwOCoVMeeMRu1yp7y+8xxiIxbw0xmORhf85wifxhyn0KHFEDvJ44HjzXN8W8auWjZ6q
xvvGvo1YvAkxtHV+bV+zDlxE25zmfg3UpucEQpkMWakN8DapAmkVZUyQehrq5ryRZZ92YmVWLFTj
tCmqSk2QDSg7In6F7EGOv+LY8J38F3SsBn7jQE4lgQ47G9SVSOP/sA5nauOpwGM6fd+Tjc3LvjN0
rliBsqc7sm12th9ui8PE1qv4a55m8W4gTTQQe2Nkds7BaGcmiDYj1L90A2q+IiKlB2EX26MUGiVD
/OxA4HflKVyo9eMj/rVpzbyp2dkDQo4huQvbHyMxPcPMvVYtdiID4rY/WvSeQdVukswxlXvFeY+h
jKlk1aax12ZqF+o2mg6PgKrcRKP+JVZvo1qmQ80dcEDIrebn0Lva2j6g4Jt0X6FGB4qvldXr0/Wb
ewRkISACR6cD7/Ps8+pdAyVBWyZ38UG/KG6A2wByw7jM78ODs0GlpgVlji89fjAvwS2mM7fckaBe
OWRLPsLGYKRuAbqF9GvmEilDLpyHhRNUEFUy4sgzoXtboEOwcpOW7uuJnTkODXyD2gg8F8ru0M/o
4Xp3xa8ar8GB3oZgVdD3vfL738ss+KZ/1zZ3udpABLqc+KYyveLdYwMYRJG8rixs6d6AftJESVcD
i9W8G9jELe8UtUDYc4j2yjN2cfxwbup9uDd2wq/88i7Z8svR9NeoRP78/C/n58TyPO9DN1wpGt0K
wsfeFxsMIaCeDGB89Uvx1J+gHYWw3E3/m24nxRB6pNomWoP9LS4e+S26dQYQJvOU3RAka3povt0p
fezrCQQyMTpjAGhAMJeQpysPzUKBALQmE6E9igMoMU+x0ok/zDQ6xCHmqu6y5KLuoDUmQMrhQLEX
t3flWizFlzbRHVDGQa7kSxLSlxWKmeN0N3OU6EYEBuZzY9SboQO6AV29dG3WdtEgCDMnElxoRsw5
Myu7JHqv6xT4BlTIMTPhWNfhxNvS3JWGsdXb+5Vzu/RqA8yP642OwFRx+byZaVtbgwoBvYD5GCiS
bvyzP/xpR6R+4TFXegVGTg5s1z82r8l27Woufsr/rGPFn60TUxFJHNo0aOsOAw/FLhljyKiqCDjX
6BoXF2rhRcN/NdTGZ26Wxi00Ugs7vstKZQQ7mgP5xs6+TdTuR5wrBnRqs482RjEoH8Jqs7LLC24P
tbfJNmI+PKzTBTo9suFogoiyTCE4o79WZnOroAfkZnVh7sa2qny1yxUXPIu/I2bd5jV0BsLcfITQ
KOZnSqbeZFb7rcjJcIBegMdyEFZ8/kn4q5h7bkZUFlTIghnOpeKA9Gpl3YvR7omRaV9O1q1Cxc+y
e9RrwfFI7jPZ30B1J0WSRl+qEh1ik/Ag46a1aQSmV1LZ2ysX+Ou7BvAWCFQcHc0uFIpmq2wrp44p
bEMV5dGsrwx2zMnaFVpaJOoHKB5oFCHonHRfJGIkLZq/gdnT3UAeoIXp6i1EFUjCNnktIDkf+Xbb
/7SQG53f4MX789f0fGKeoYcFwRKoaiVlf5mJ9AC9yicaD0emrZEnLpmC8g96FSq2Ew2Lz58Sci8g
WTCTBINOiEn0J7OEtGfDLzIt+Pc1OZjfoYYKlh0UaD8b6sHp2zgdtQNLqhcsx1Si85z15c6GEut5
S18PB3ovk/6UA2GGCcXz2VJjQHwWc7WIO1l1XXcYRBPUeClG6NifN7Tk1U8N6Z8Ngbt3yEULQ6qF
8U0CQeyoNg7omj6AO/sNGnsvYbLKYLW4Oh34GTRgCZKjmc9BQbRpHABigiQcUIodriOz3ohujeFx
0cyfEp0DqNIX3EGPEQbdFDgXA6D8UVSO0EzF6z8ASnJ+E9cMzTaR1npmZpoS3yVEdfFsuKR6srpk
xcpiBuAYKIUCMgmViznfDTJYXSrI0u/YdtgY22Iz6eI5Ht92V3Qv9tUKDdNS6HRqbuYheaGkelWR
GNgQ4D/LHql5m2dXJY3egOfKtkKrzBWTAI/hvM1DxlOj07+fuGUBMqKmLvTkToR175phDZGtfHxW
hvStTnrtspFVuaNDcpSq7nW6E3S9DpjAmHbXGH7HBP8AQfAdiGr7C1BqckjQpr5RO5cVhTxkP6bp
tTSsK9kP/E5zUgnir/5SkjzDGL/5C14SGo568lNrZLmNw/qDJvpHlw4Uup22tZPUeCIDF9AIV98y
p8PMPQcTX9+F4KvhwnW4OAgbnJpTvFCO8bFR2x8N77whcw5Rjaag0fp61KuezUXv90BybW11mrqQ
ysdQpo9OTS/CtrzT7IoemEIfI4MDwOeoG96wh0ILQy+qCNtDfWRvK1DFLOIBwUJO3ytMsEKZuxm8
xFYq4JR0AbXjYs8pxh8VlUmwFuiTzHTuVaNjX3GjyTelYQ3uhMGi3XhJLDy4Thd5KRp1XiJ1gAJq
fh+F/DpW9PBC67vU67h8FFUSbaVl3U5kPWaC7nCXaA99p7/qzXBMNOs1LcJt3liPlMs32thu3oDM
XS/lOwrnlRvJivhF16T72lFfamGPbjuA1AKgja2SdD8zTkAQYBatR5C1uCFNDT+ixW+a2OUdV4iy
S1v9QQ3L1COd80Jo8poOa2/KAqAIHvjksk2PzslB7GnZlZmG+m0VDzuZdc+pwCUYj9x2MOwMVfJB
21khoHbNqPnQZd4WrETUjUwGnGjn3cvi+2YgcUOgb0KpZ/YY5BXD9+ENQlFp+EbR3KlDBmnectuo
+opm3/L1+2tq5snMrMxK3jN4ZvluZmrglGB87tYwOGsLmoU+eehImzJOAzR1A9vBMHHEer6pJMVU
rrrGJ7gW4c5KZDbLcg5ZPUQiDn9Pq6JwycSXcP4bLWwcggLkupNqGqi6Zn6L5wnwhykyvwiY+Zwi
AMlDT28z7//PzOxU5g5GZRUNRUUwgx0ELTZjqU3qsyvB24LrNzTgdHSC8tdUMf18+O3ccrqqqGjQ
tHGQF1Dztku/Tq2dY4VbYacrp27pCwFjAiAIbKJrOosHhoH1g+QmCUJu/qJqj8F3c4UBb+HIGacm
ZoegTDOjqJWMBhAI3LedcuWAfdQduQkKFBR9Vk7DUmEUSGT0tCiBHAc6mLMNZKylKgC3oOisbpJL
7dLZFIPX+eGtsal3UDA+fywWVwcifqgFYSgYceNnc1xAG90YgSWDOpUnCYcw8Rta+64q1tqxS+dc
p9okGITSw5fmsmkn1cipNAKpMF8xD5YuLniyJgH89fz9wYIgP0LpBi3W2faFtIaGQdmZQQJKbE4A
sugebPUDJw/U1SuH7+uKgF9XwZuJXAwfa07jbAvVjkfOZJCmuV+psRfrh748nv9AX8NsY0JTQg9c
g9gW4KKfP1CKpKHJO1wo9Lr3kshXPRO7NikOgCVfWBP/Q1JvzptcCBehXYArZSM1gszNvGCjkNzQ
U2lDb+K2e8r2EujUcF9cDf4f/OZtuGJvYR+nyhCU3ZAgAW01WyLvuWy7ckA+q5ceG36O/Aho9srF
+nowkDQDGjPhldE3mteEYsWAXLtlQtlC6E9RTy5MJ7rmcb7LhuxtEk1fsfd1UbBnmJhzQ54CsMP0
7ydRQF73eo82Lgk6Ye5rHpR49aHj8c9bN1mxkekR2AGY4rMVO02aonHwHlZ5HURdf2HY1Z3JlRUf
uHAiPtuZRfRZjK5mlhio0YtY9cTY51eaVSvg/wg3TGbkMEDN2bTqg2zjbSJo6w8iu5TU/EnbtVbn
4s6aGhjvkOXif2ZXHBRScQ0yXBqksdgUdnbEFNhjJ+RKRrF4YCCdir4JumvaXNCZpANcPO5+UI75
BsAcl5A3wt8RpXuJsqak+PUdw/7+NTZXa1RJVbRdiugpJwzby/1kWANKLG/bf+uZe8ZRzyk+Y0wD
0KeBmyn3FavDtOwauOerv8JKJnwhmgZY0LwElyQGmPrBNRNoRfdcVfax0wjYwMXbiIJR65Bnq6ZP
5/3Vn17a59Rvsvm3IDY7nZHWxmj811YgTPs+tiy21bToYyAR93PZhteG2W2ruoVYQRqmrpMAZ0k4
qzy1aoTPWSG8qCYG6HykVwND/kQEMw5gfSs8pXfeemUcr7NcAUwJBz03aeGC2+SD5aBRAFkZGmht
KaGN0PQ7BWK0bQLuTtIbVylj7/izH3VSvnaAjt1iNjJx4y6Fzpap33ClfVBFAW4hedWJbEfC/IZz
FaRiBtiHor1M2l1C4t2YsH2XClD5QK+k5SMgEBicA12QaMADChY1zNo8KgbDZI9S4f2pwQAFwWRL
h04QKBsxPlRvxs687FtgGhjDPGZb1/uWAx7ZD4kDOiu13Z//IPMxQ4CuPn+QmfNThG53qTOSAPCf
F10AK94c1Uf5kTw67yARLR6aoLnVn/PHtWnaxXt0chJmUa4pFIs1DNETSY6FcW+nKy2xxUs0cbUD
mIN6+7z+1FmGmUR2QQNBTDcFsTOrY7dEI/f8Bn6NyrB/f2BUgAEBrjtz6+FQ1WoNrb/AsAu4gsKj
0DMp7MSFUPZKXrC4YxZwOBR4ra/yMaEw6kyCNSKosmHH47p1Ia681gFaXI+FHQO6GYp2c5JsrWhy
hwNzE9jRtU0bl/WgbwPlH1dXVrPoff4amrNiqzSnIcaxRGCLct+o4miY0W/RqGi9Oz+SxgDP4rim
7Lq4gxj+BOqdEkijzw57HuLxsLUUmW87XKSFdhdVayYWj92JidmxBqu9bSQxjrXBwALXgw0v9pzs
x/lD9+fh/OJGcbRtVTPAbzaHDdIKF4tScOE1ybXZqH4cwlls9PSSsKuhh1Z4uenM9wgzkucNL2/g
X7vTv5+ESnUDLl7wu9KgnpjxWDS8lFX3nYuLFwKJBxrnoHH5bKM1uK60lUWChh05ua+roFvzDYsB
gwN8iQ5SAgDpZl3HpiXxULSIkXQIP2tgUINDp7rcJlaMqcJ/r/PDRTgAeaKgO0EuZ9bKOIqzgoYk
SFny25HmjoLzTg709/lvs3jy/jPzRQ4nZx3OfNHQQCaDXyuo7LU3RbcSai25B/CdTVo4iGG/6OFA
g7VidaiRwImr3/nYbM3EOID65XYwxpfz61kzNbtJNavrYiC4rCJUt20qfCE1P8Lp7qJy9x1TBkSl
QR40OdfPR84W2QCYGC6tsLtNb6pepWc3XK/8Lm8+zptagDpjOAWiHv9ra/KLJ1dIb9DgGSaV2RRI
G0XzQMMaZI+ON3r1OzqgEqNpzVY5OPzuvOElf6sBx402O7rPcBqf7dagscX8ErazDxnYCx8lhmOh
ZRRGgaw2JWZ7z5tbumKn5mZfr7dNwVCVg4eywEMZgvAPCAlLXNVqcTHa8fa8taWzf2pt9gEbfdDR
XCcE1dPmuisqcEmaPxy5VjBePJLwGRPGBIj4eaKBycyyigncbkZAkMruwBi1hTai58RsZfsWF/TX
0jzLkFwRYYwiZACBwBvFpLco1R8IC1eqzkv+HJJT/7ugeaZBSqtiegrXFIb0Cd2zvTOAovkb3+bE
hv754OmhaEO7mDRyc+k5zKgwaGb7kltrExmLR+7E0CwUk2rccNCzkMAYG48l0YcZgXezbrN4o1iR
37NopVW8vHuAHWmAXmnqPL2VXdblABmb0HxpfTMzHYA/x++dhL9GZttnNAPLYwM5tLDqY252r6US
79Ww2p3/Ssub99fMbPPyRk1lQRAupwoa7KGsbxU1/QW5sABsB74ZGSvh3/IB/2tvFkkUteW0bT6a
wdBJzxjYDePDNpfmSuFv8RNNMGvDQuSMNPfz4RtBOtlCs8IMSFuDqnn01unHF3fuxMTc00H7nBoF
NwObsIeIJtCE4PxHS5zeM2sOAb4mXEPJrq1q+kknbwjV1UKRrMUbEm5Zn/npqpTjogU0oQmm9RAu
z/GEOg3NJsRwFRoDycHKtBsMCz6dP3GLJ+DExGzf6gpYZYMLMxhT7mbNIxkSL635ivdZQPfivT0x
82Wv4miE/AjM/CAv7MEBa8Couuar+dD+jgJ7q5kuB4XvShC7+NpOLISY4jQBF5zFfFPsQoWO54+x
KvfUJgZrdb03wLGROAaog1gHzgeyBjJb3tL/rM7nQoQm236oNTMo1dblCpTeHdWr4QTPf7n/Y0/R
H5hQ4WiAzFYHFvzSCukftck4ML3mDkqCt5mH6sXv0E3deOMM7lr7Y/FEIp3HEBqSArQmPp95PcWw
MkAD8O6aAUXY2ivo4fyyFl/3EwvTLzi5VSOIxMeEoritaFCtAasIv7aM11pfywcWHcaJnZlPAo1x
mesUlNspba9E015WiuMD2O5Cpv6OFsrK11o0B5cwDXmjCzKfJcf4nin1GIGfA0EcLiEvSd4b6NE4
/cf4jRYpbtuJsdlr1VJV2NC7grEq3digqvEA2tkoCcv88x9rbVWz40Bk0o+WrSDiw4BlSzOPRbWb
Z8+Flm+sf9T9+1MkO13V7GSw1kBZrqdmUMdHwBvc1rS8FLT/+TeGLT7v3/xsqDnLCkCMg8boL504
+ohIgdSeOp7CLVANZfFbMfQXyTA+FEa7L7S+2Jq5sgaMXXQkaGuiGWJAlX2egxOnbE3mWKCnRGHW
yho/G+47Ld2c/4aLV/rEyuywEKAvtFYi5pDjcxLdp8l3MsiTvz87I/nEOutEgxkI1FFdpeSIBhuQ
goM8/aUIjX/GhU+fDhwHAPhqGrKDz+4jNKKhNSuw6cYoKDT5E+lQp47vunxlVcu79tfO9PScuClL
YfFQRrhiihb7BeT/CsgAnv8wi58fyHZMxeDpQnP2swltbMvcThsIVScYkyjMh7oCCWq4BnRYfCRP
zMxWklIo0qoc2YcKVuBOeYp709MbcDo1zG9SCAnIfCUcnCtU/7+bfGJy9nLVOunyWEUyokB3uwOq
bsDYVjb4pCYHo4k9jJYCAIc6QwaGH9W8LXiKspriAkfmWRG7wrDnbtQinyuvVQlNjqK4p2Dgi9iP
IgHvUc7X6suLfs6CJCdQJ5COmt9EdEG6AY86vrapQO2xq1BOTIjid213zP/gQ9A0+M7Xd5DSmJgx
JfPqWMRqlQwqYj816v3BEF6sKq4AOch5M4udSszFABiNBAph0uyUJXWXqnHBRTB4sQJ18OYix7AT
Nfws2qX78Vfka//IQ/3n85+anJ04dO/VlDsCTQdgRFl3X0BFc4zWVrb0zQAMAfAV1Us8u9P1Ormh
RtrXdFDRUNY59zqIxGmjdIeGeKl+G6drCeKSPzi1NoujWVvpGClFtxDaRpFrxuWd3dOf57/VkkM4
tTH7VGkFdQfaocsBab9HMdAbuyBPeVSt1KiWl4ImrglUHnAaM4cdh0RTSgVlHF0ZriwHb05irnEF
LduAT1Md1QHgbuYBKtRIAauDDcjcgmpA2Rf037kDTFDQ/GdirjqrJERvlclDp6gN6ZOmR9t6Gtiu
vvFRcEmBe0Yojpmdz8es7RrOhdbSYOTGHdU7v5LpTcHLFUTB4rf/a2beqLG0tFAxt0+gUImacpl5
VV66WrJ2jP/M3s17GsDWYbQKFAETzO7zcgC1b+MarGUYi+Yb+2J8gP6lBs5EH/1SzCGGt/G+3Khu
4mvgZQniTelFH9/Z0L+/YHaTwOM4oveAtoDKjtlwXWfPFV8puC07vZNVzm5SpwtiQ/mYBEKwp5Ca
t7oxlrcqXtytWkc1ILVgDDAH46DmEXgtqNldUqW5DGW7p6vsz4uO6uTHzNxhY5npqFMGfe6Y7Rtw
azLtlk/qscgLBrX91nnFFBuO6zTEMbvdUWN3Ce9wXgH72Sq9hO6YjpJPuxKHLb7xgK/hr2CUFt3S
WQNJ6wbN7pseq7JC4oJ+GpSySgZRGpWO0DOtUpfbReRmUYWSkKr3G6UZQVw50WJadlX6dg933Xcm
xm4b8jPJoFQKqNoD04YbJjtwNFo/h1h8hKbcopuQeZTro3f+JC5fhpM1zEJjK+GlofcqwdvY+92N
8tGXbmq7aqDdVQeM5rm1p/sYwD7o+xyVE/ff5wLgwug0d2iBEwHo0M+XUU00JjQzIwEb9C16Gbd9
cVEKscGsgIvH4Dsn48TabLWc1iSt1QTgZ8X0KAA8rHoalO8kwhMWAFVAEzjzOWOPGo1tmGUNCSCB
dI9xyw2gGIjcdmYIEg2oQp3/hEvvDJByEPY1MbeE/3zewcjOWqO3UQGKOnLHWH6kdNh9x8SkBQ4j
9AsitKmSLEuApw6KJuiaRyv9df7vL7kHFFoAEQZpivVlrjYmmIUquIPGZfI+Rppb9WjCgX1WDgPY
1daGXZfKLxOniTOxM09lns8b1hUoX+Qqyi94cJA/ZWAXDt2C3Zn90/llLbbgTi3N/DwG78nQJehi
dxsIgQfiWu4xynHJt0XvRn9oDegNJMH+ndsTzbeTBc5ORC+YlWVMoHcKeugm/TmCHpipa9WlRWwA
aDBAHwiGOsCtZ1fX4kMqxYgmVRel3RXhGibbiUC3Pgl7VzRx42VG6qt1naOmoNVuXesYQ21WoobF
r3nyK2ZXOqIxz3PQrAWss71QgA5L4T6HlBXIFc5/zqUsEsdzQuZP43Rktq2RLEGYivA00KMY0fZr
FovDqIO7dJxqhNRVqjUU7OLa4BZxJ0ABBtDP55M6kKYoDIH4nmmZZ8ifRf2o2x95uipsir8zj4gQ
oQLViNlR+oVPVLVZLyMDKytyc9/28SUv2wtRGytUV4ueCngLrGfiTZo3AVMhjRSYfRN9s/JyzKp9
ma6VVpc8CeJURG9IsZDGzr6RrHVFOhZKnpiIMpWNCoFw8HyXHu3smwpRv3v+SCx9oFNzs7gmy0qo
6zEUlvSueBsJvU1y5V4fqi1P11DsS5sHska4Xww1gF95tjIbEpkljxBsDCLZVDyC1J3h8JX3cbHg
jkmDacwXaHkwQn4+caktzTRN0MRgLxz0Ecfhhjw7kQvnUT7Zbn2sLzAZFt6QlYr4Yhhyanda/Ukm
WzUOC9HIQJcOYYh9ITbZ3rrMNtkGTOUPzltzxd7TPdiWHkXkxr/W2lzLywZqH8RwE0/lvBIRJsyy
OAFWAuCMCOQHzV6O0aYH6dsQmYFS2FeUZY8QwXxrUghbjzwjPpzffpykKyFSOyoYpjp/tBZP8t+f
NJedBhl+2dRWjx1xbjIDEqk5JgH1aqe0jyx5Om9r8iPz+w+iif9d/jwIs8oycyoLX13mb4r4wfkL
JI/Om1g8vniWMHQGtlkyp01te4TP0EwwAiVTvQ4Pr1CP5y0s3UW0azDljEIiBiNmF4SnhiUyZuhB
hTGPUhYPfct2pQW8b2L/OG9qaTEIhPBzJwUwMg+5SBMpKbFDHWI24hJsRhgw7FaetaXPT+HDQFwA
eOSX0g4ESyG/qKM2ltjqFlMDreuI+g4V2fu2GjcyXQNoLOJzKRrXIHk0bBSUZje/YRkJOUMlHpng
BzecA+BXd3ZW3hYtg5oXI5edwV80Q24luC9dOeq7UWYlivb8Agi4iV07h6YwM0OX2CJ8Ob/joDxZ
OKOnv2/mIdJQqGanow9Dku5hACduameHsRhB+sbvc6O08Rv5daZZ9yI2HtGw+Tmk5l7pxR3mKTd9
i6mVBoVyJGRvOhRwxwxQbRWCuXGYXTJ1+EiIs2uUsfBDu9H91NTvgVbf9qa1C6vxWGAGV++VNy6y
oCn7TZUZz1UfXWhG5Phtlj5FkJ3pCnmMYvsmhRp4GenbujcMl5jRrZo0x9JgGD/V2KMGViAUUjB7
2UNWOTI9JUaHR0IqQeuvwO930Ck/hnp5r0AJGWoPG4n5XGOMroZIv8hlvu8l9GBoVcSQ0+nfIGNw
S/oYWL8GJKjcfIRMWeTxttkNTv3clWmxKfIGUuPci5IWMXUqD+AwO0LFQXWJM4LKgQN+W7QWvexr
53cIijzoHNC7wRkEJMjbx1YMF3o0ooPY3EMnCsNuvN0wg/5QQmtnhNpDodi6CyWXm7rgN8j0fZrI
vdmNaA2T+lIVwzYuRgDPBvO6rIcjoWSXD/WuoehN9+p4qVljByrI6CLs1Z2VOqlbNuV7L4obS0dR
03aS/dBCQznJIkAA601OlBdTDCh5pnKfxZiNJ8UAbVTMfWiD8Ut1ok3B5bVGkpfYkc9USz7UwcJe
2LeSj/eSQbKPDiEBI2BXuyIGdWssnbvWkld2Iq+guP0zNsAJJaiotnVooSZEMwg82wYi6uxa1ID7
17wTIOIxtl0FPk2nTC9Gp74SCa1d08h2hgBQNlGyHYvTN4NNks3htZNDet1CeDXwEb02XoBujA21
F2Pw2lXi/gcr858x44+NQKY9ajXAtZD2BQviTlSt5WLO9aU32TYk+pvV5h6QQOm2txBP8foQs+w9
GuotG6QHMfWNUgiouFb2dak7932h3Q5t8QQHfS+wxHhs9lRv9ppTbHIdPSvM6lwUI1R9nfSQSOvN
InIfE3INkuRbNnYQzkU3chokKvphPxbNfdLpFQR5iwcaFztLhVD2mN5UYJ4BM27R7NRC7ilThZfm
4mdK6wdUAbCYYh+ii6B31eVQx6+VHj7WavuOD3UdyuhQjMmRC+iKtMqVJRmGsQvIV3dgCox2jugu
GtV6bpi4MuxkDwDiK42SDhzPaEzWfaBUyQ06b7tKI2+WauZuN0lEOzn0GgZ+36uQZ4+T6yqkP5q+
u89aKJLzUt8bkrwzpbvioYKJnvCSMuVZg7KvFw2i8lJVO+gZWH+L8MCnj6Jr42VcJ9ddVt60Jshq
pOm8lKb1NFqg2xrVkng8jyFk7TSt34L5HMrFdeo1tWlDgFhPXJ3GB1EWPxur96tRv8qTfEf4uOkV
80Lvy+tktC7snkFYuN4zzKO5ttrGPpEthsT5eIGvChko4yGPR2uPsZLD0PdHChIBUXbPdtrftDQ+
htBBLmLrntYiYFxRfbBMJxepipi0BsmAF7XNXZu1GBfUNxEx8GFDLDxTLxIU9N2Rhu8yVw+j2uCV
HqvEV1pnr5LyGCYxNATVWx4L4kZ9gomSaJ8wztycJfe8YlcpHw+lkx2I0B4x+b8hbXJVqP01Mbon
HhoahKcbKMya4p3l8q7k9ptJ6x9OERmuUvd3ZkavEShkuBH1kwopFsmLzC+JXAPrLMYKJ4/dLLHS
CkeXWlWamMSjPuqRWqHtIv04Rt+Zcjh9taYfchLXouCnl0IjUJ6yHxOxH2J6CHH/y2il37gUwZ3a
mQU/iOQts24aM0jbV5312M1Li9nfyHYwewI/h5wJSPNZHwA+rW6dwTACzuHqwDibROWdscFxW4mv
llYD+h2Iq8EhATs/qyxQaKFEBUM2QNSbSMNrJn47yQqmcvqx85gXLTOdAp2vgQ95thhNRKWVSQrk
gST7CF2GLoPGLthkQ/Yhtfs2Kvyq356PYpaOHVI3lJ4wkayCKevzaYgAJCk1A0Fww0LfiOLNEDqo
6t7nZbSSPSxFSxP9PXYPcrgYPfhsKR3SXh3aDGA08Jqh25tdGVK1fUFTtDbAf7gJUaXclkbarWRy
C8PqkEQ5sTyL06pEDn2XpVOzdfSljxyucSfQubIrts7rauI4HYUvn1GHtICF2uTE7v15oVxWPC4j
hoOv0da1TMh0WZPjQrx4MJuq3YA66qVkgHFpnXYvuHYFrju44SjM3LDrj7bkv0kKKSh9jExol8gG
5C3GsEk653dcgbvEUZyV1sziKTj5ybOKVWWFnRGZCqQKabexZXUgobMp67bYlmHlrHyPpTwClN//
7c/sIPBE1bKygdQTaI43fLjVsmvUYDxmvupreJHFltOprdmnN1iRaNFIjGCgtZeV3aaJ0yctdu6c
/Ietekqz74HT8nHyHxtaf5y/W4s+A6yMKJRhSB0aEJ8PAiB7IDpNEkCnJqoCUAnqEXcB5lvxgWtm
Zmsc25zlbYk1Js1TIbWdoxVXBft30jpcIpR6MJiuARg7Z+zKjciKShEBGZGYNwUlrjKstcAXy7dA
XSHFBIfAVzJL9L91rdFHI1DN4WbM6mjfNablJrJ4VVAKiEh9I5voWhtLwxWyJoCpWCsdtGmzvlxe
FPwcOENgZebVptLpwhHTRFAt6jOkOO22asKVh3HxskE3AX2YqSYwB0vViZAylLkZFIxB+wO9Lemi
b+cm/XfGDyDJ9J+lWS2wQHWzB17VDHpWIkYD46GINtHAV96QxQN4Ymb2biH3w7TfVKEzodOnJ9xT
kFSoOvO/cZ3+mpmXn+rSrGM7QsYjo1CAstH+JfVskyrJ7ryd5SPw367NS08cYxrxCMYREIO3V1I3
djWzNudNLO7YNAAApgcUhr8wnVk1yhmDDrfk2K491i5Hhmn16nc8AzyPSVHjAuJj9hI1oeX0VYaT
Jvi7UiKjtvuNqNc8w6I/P7EyezwwU1agFhGCnKWPftjdm2lsVJAGYsDB15rjNzZuGtkBrTAIEefo
vLGyDXtQ4OsMcDZU3EsFh+DV8J2TdmJldm9yDVKXemEZAcCSrHqhuQq1ypVq2mInzjoxMrs1fQTS
pgTrCeqXZgNN6PaB/Q9pV7YcN65kv4gRILi/cqtdKpU22y8MyZYBEtx38uvn0DN9XaI5xbju13aH
sgAmEonMPOecKyd+VBIbne6Ku6DuCQ6o1KxNOC5/r3/28A/m17EBg1fZIJKjw/Iu9cUTUcBTrNZb
CtIItVxTul08Tv9ZJzgqPt+CRqIzY4CcyNmkJ2GdLPZx2yXW/v7M/QAVKwy5QV5ZxBihDL4z+fG2
gcVOwO8vpczF3XQjz1QRcfVsPMa7fFfcKW7h9AfUWnfhM0gKPOLXTts7mLMIHMlfccbF6+Jq/6b1
X73XyiwEyUc9ZRGQcze1R1Y+mNEdy7+srHLapz9uvis7U8y6sqNaqVBEhH38RUe8bTKnBxXFKzjn
jQs7sl3lJrv0DlzoW3HfbY2dfglbX/tx+1esfcxpM65+BLXGMqE9rl+9/NClGpi5euWyWt5OA8ws
AJADwzFbJkutkkxiyGcZWC+IbDgDxiHVeMPXQtXyUn4bmi1Fy1lRFelUoKv3NVQ/lHy0b2/W/+OY
v01MJ/16twhkbOIEu0X21Z2W7+RtcrK8ei924VmFT6IR/Bz66pZ9aU/ssdjeNr+0QEwZaRYecwT5
0mwnG+ibS0oB62YxQJUXVUH6F9/q2sJsCxNNkYwWw8XnIUZFCCetwE3JXxorcW8vZYENUSXXlmY7
maWo24FhEhHfRZfWyX0QZohNCFXQ0TO35XOzXW3wLZ23a5OzS8bkoRHKU9oeyQA3KKcouaclDp2R
2ub4pKBmL6DcA/pLs4y8kK8BEOj0+pifdxROgGWH1BM0F2afT45zRTcHlE7ET/3B3LTHfofS9SbL
bM278O/VJtkEE/Mq3qGufig36Uk7rzXIJhu3fsPsAxeYG2havVTOuAx3+Dk+uKg3WTVu/urz/l7r
7POCC7tqBYer4j4HId4bGC8PktM6peFGd0hXDmANXWELWJCanVzqt83Z9+UK0/43iRAv1YuMhoDf
ncbCQw/Xbnxt3780Ox3yzPfC7bZrWjfTev7YV5DYoa0JIag/pieYpWYorSIjj4oOxC+Y/7PwWSE+
EOiSn7Zk5ZwufkbM/mEuBDgQMMF9jkOFERMWWBGwd+LYiMimRmQX3c/bH3FxTVdGZvvZ1GrESwOP
mToY3Uzk+zC842gBVAGUwKN0pUixtqRZdqYqo2DtZE0Ln2kEEiZDchrl7faSFiMonQgUURzABMVs
30gv1KDKEXWq4qc+nss1fvS1vz/bslio3RCYeGZkZWXLEWZOQvWvPv3vJcz2qVPANJxOKr9jXe/K
XHNB8HECW9/29k4tZstAmv+zVb+uwqurrpPDqAOhGa66DdlbEG5uH+VD4KpP5MvgYgTwPnqwdmtT
a4vlo2urs9wV88FN1TBYhcL7Rmy7U/ZcHkpvdGRPfh4O6mVllcte93uV051xtcq2qNXBNJCaS+n/
iuD4KFWausNdgPy88FxeMHM7bNWV8t+a2VmhKjcbjKahYntWyxCcmrUv9c9FaWxur275AP9e3OSt
V4vTrBFnapwuvII8FwXJoLLR+7QfN1ZR+BYfVy51ZdH9IU8FsiBMcqhzIPIgkpjTssYrexwqJ2vN
0o7U5Aw0Cj0GtLo0QZrbbaZ9L7oOzTl5PEsW6TZclxI3VUawPIK0ktDCrUaO75GWha232lFq5cpv
tOxRi3MosUVc20ZdAh238Fiz4ZAS+buZ5QHYu8VjZEF/u5AthxfotFWQyXvM9FBs07T6fnt3F7/h
NC2H9gSq+dpsd3WmZcHQx7jizME2W2HXuewZ5tqr9U/FBdxqV2amn3H1EUHOKrfmMCVKfXAorYE6
ah9orlJ30KhU9iKg+zbRdlITYppAerm9xsVKPl74EAf+Vc6YQ/NJYpm5xvBGyVPqD4ZqG91PYwBY
qjiWAqPumIQYU2+sP5R4Jydrp1PH2v64Va+sT/9+tXYK8hoA0WAdYkY/jS9i2wg7O9WHSRIsDx3V
7zf00B34yrlZ+bLzSbA2LwtVLpAkjdZ7354ZJEoiAGtub+3iWfn9XefFNdqQru0xJnnuctXR6osx
rtx1K6uY16Iguqs2xQj/VMZXNmL0Vvvah//uDCiz8ImpjKn3gvox04wXs9EbGy0at2j53xRWr06B
MguYkPS2KJtOQaA/ltFjnuwVIJRvf5G1DZsd6EQJiAR6CuWMGREowsbaF+u/F5D4dJjnwjy9QF9K
SmGClt91jEMz5UVCZf/frWN2alTGCrVo4L4g87dl8zszMI0zrMWlxcvlyn+nf786m0Gi6F2OrsIZ
2qeDXek28LS4ZZ7ZN3GCxqaLSSpAXF4i3eX7tY7fYt/i2h1meVY1VrVipjAeJCDIlOx+QolhbqGG
VEagfHTtA/j8bAs3AE+lle1dO7izBGxUdWFgSAkN3FQ5BaI896Hm/asvqE53wtXehoKjn27maDBp
hadpjR3KmGhcY8VZ28U5RoUqdZa3bLpakufakqCVEHqUv+a9epRYiYJ/a7cjwYXN7YxUK9u4ctpU
+nmNqaUntUwypMoAQBnRl9b4ErUrSezi/fHbR+c0yARKGDKva/hoJL8wrfUo+lhWwhHPFVTnb3+0
Fb9QZ+GjpuDIGSPkdJr5zoKfKl3Tjpwc64/b8Go1045eeUWUow0tN6gfqKhTtM0Hw7fBOwzvsa3M
dxwv7YD+S0echRKlk8w+BBzirA73Ja3thNxV/OvtfVtb1jyQSBGgkFKK2xYrqAAWKb5lbWH3qQXZ
g4eCQEs5WSMDWHOMWfxIy8ZSaguebzTkhRv9odGpmwzlR5Sl/u3lLZclrj7bLF7wLg4YmAxx0Tuj
P0FNo7N0P4lFo34Xu9oDv5h+eRrQ8TgVKyWRFZecU/SUMgZshj5CRdT4ACEFRiSpe3t1axZm77UC
vF2DLBCIW1N2lAjTF2t0KL8gRDfcXpsFipyHVspDuP14b56sR3Mj2cqxfNxhbNc1QIpw6B0QGcoe
BZ+cbeX237ArXd018wZ1VKSUJjXe9NAZs2PiK9oekLKdkRR2l8b7WrZWDt3ans4OHbUyAkQp7u8w
CCH2Ux6Kvny5/dlWgu8cxlQnYxEqUykUnGu24NjG4NzobMX1lxdiAVTwSyl5jn6XaqMq81ggIg61
Z2rsJAL2828W8h8Tc/R7lhR5lE+tY5U8FerBAHCwq/qVyL6c6vw2MnfysLPY2GK3DCr5Zk5dPuR4
r5Zu2O5JLjv/bkkzf085OLKLqcpfWLGba9sBXSijWhtKXIS7gG/ln48zn/VPDSbxrpmGgjzZ1x0N
IrxjtjXd0uMXfqBbrXNi/Ofd7cUtQgyuzU4+c3WJlU0yjtKAG6XbG/f1sT92d9lePrRbzMKyJ36Z
3nTgsXkt/2ZoBwzTmIFEUQuzLrNrZrDSILRk4DX69jBEJyU4psnKOOFyqLqyMbtWQkIxqRjUPdpD
mq+9yumJooIhvOqbfJgURgefuu0puTc6L469KgXi1Ble/wYxaEISRAZzLlDdc0h60BSs4mGFll5S
QmaMumDrcqq4srNViubFOHJlauariVkqclFJ9FyZX3Qol1H9Bap1K8dvzcjs7aeKAPJYgA2jZ/EO
TSy7zX/ScCUJWc6FMdhqouCtwEFnt3SaiYgIilg1qMRmAdmVPcgo8Yx4jVPuBN1XoR+7wXJ5Eq8s
b/kk/se0NheGVQIo4YK0DHBVb/BkN/TQCWZ7cydvZIc5EgSOt3y3VoFcjGlXRmcxbciYjBc1ZiZR
HTtwPXcrqrkUoIzgvllrJCzeA1e2Zl5SsEHPeIg0pKlBVy+jnFutEbwv+8g/nw+jZJ/DSqjSmucS
TLQR8ZQ88iuJ3adgVbgdviYv+CMXuVrJLHpllTDNNAOyONoFm9xvt1NjKd6v0Q8uR8krO9Nyr6Kk
GVcFWsBVf272EAc2N9P8AyeX9mA4CvA/tuINj/whewcdw0qAXvALECSBRhKT8UT/A9A9DUTXZQ7M
GZQOthE79yVYozVjMyEYyvz59nYufDXIgZlAmwGuCwT57NDVkpmobdB1Z9IAgtSKh85Ini1ljaRj
SphmXw1wVgqNRvReQTQxM1PldWaWvOzOrdp0Nge2qWWmGyY4zatkdku2gEAEVSUUeCGTO7tmpLLr
mOjpeIY0gwuwi502kIdjD9a4htNd2jxIqQGASDGX9YeiimH10OiKRjyg8+ANsqujnQ35MVDXhg2X
VoRhHFOT0Qua0I6ffdHQqzTtOlU+y6RHTf4BYnFbg4euyteQ1IsrAn8FhVQcBR//7BATqVfHrE7l
M0sriEKPdp49mtkKAP1XqXDuDdA5n2h/ABHFhO3n9WgWi3nQavK5pcYbKjk/aEk+Gt68hXG+M0E3
opml4cgTHqtUFMw/xNZzlys/5FLbZJCqdKBxSW2hjOwAEs/BMTNpB0hx4YyM+bqkvqaWYhtF9pb3
EAIRDYGwuWSKOw2qeoeRVXclN0a/ZD2aqfLoYmIxtFkOpurbZ2vpIIPdQoYGlAU4/5xmPta6Psvl
qD/no2VbNaBrHShd8vs+NuwcEja3rS05ybW1WeaD6T2lBxwUrSYabKwc70Bw21Vyus/DtTLImqnZ
aS6rTKlzMnbnSMgnpYMOU7Qp4twJTP/2mhauLflqTfMqnIhJVvZo+Z+bLviScG5C9jRZfVv86hPN
/RFofqSNIHFDQ392vsqmxlBKibElNHHFR9gUqh1TTKEUeff4y6AYqzumd9U0gb0hijg1kig9fTCc
0bLOQQstjjS5Y7S7NEkTOIIJUENHQ+ckI6BZSrtNKDsrBeIQweS603Mwt9Gx9KMBrOg5mGP2ISQE
bAIFVscUkQ/GtG2nCBcRldt5W1p+qppPCA+Tcvk2TIre5szycit+7nl6Lqi5yULdg9zWXiHBR4aq
RheUmPMnF6ZcuJRulZB5RISFG2g9BLWL7CuEZ1xAiO/qUv7eNsNekPgtk9uTamW1CxXUwIGG3j20
xo+cGO1RjizfCEXnBHJVOKg4FE7F5G89KanDM7I3aPHcaMIzgN1N1MbTubhXeuNNLdQHIszYBifE
fRqMsm3ICahBLNAbtZ3sxWO0VUcL9Cuk+Zpnyr0qzO+xprkdsI9ZZb4reLWmWXcfW+BurAk/K2Xf
Q26ny8AXWPmM5BddH+5Azn4ngvYL0H17tWNA4dG9WoltSckhwfCng3VZgEl3b8WYWzZuK4DdVIjZ
FarYjKY02kGhuWmiesOIcDDQIPHHhG6CMfomWbmfDumbaOUjr9sHjbC3bBwHv0nJNx09V4zraz/q
UsJLXg+PagqYct93R6DbDsA+nNNhDOyybgwwUWUYcIqzHdhvnsKMNracdAnkqyk0kU0opebNLrb4
qa/DkykUr4ySd9AYAR4Ldnaz6b6JdFScvs5juKJ1UUICHyo1W5ag8pBGzYl1JnE1Cfc4Hskl6KCb
iOi2mQ3PxMhaO1PLDBo/8J8yS45DGu5EUwgnEo1wLTPt7AaEC9UYvdbgRraLQCmduMdzMC9eJLQf
tY60k0TWrizS0zBKJ04wj5zEL7HBTwqv31NzOEgKJB1pE13ioU9dPKZ9OTC/p9H4PbPKN6s3PkAD
vsW0DnUQmk9p2Ht6MXop7aE8aVwas9kDSYP5HSn/3gzKfqSNIzL9yYrIo9UG91VUjXY4EK/UM29I
OGgGrGKrSPUha+jXcSg9NSxGF0X7h0GWGi9I+S5Lhmc50l6jgDQ2izAdVMZd5mm5+TYSBH6DdagN
MhOCHDhAKGBEz2OUR/aQs2ezTX9A9xMtDhkiYECXp+5gNrWXN2PhDqRz5YrtU44eSJoAkj9MPy+L
o73JE5+M0U9Qnx1pIT1IIFXtMr5HkXorhPwjD5TUjoMUmtHVqWjyh5Q31G7a6n4w0mcIm7ZuXtBN
nYhjXBsudAE2VQh8dMzujIaCCz5AQppc9JpewHl+om3g4k9uG9Tq7DZpf5at4bRg2bP7dnwcS8g1
j1X5EsjlFxJrh4gUG0ut0cIXPnSj8UjGC2QIm+/gv5aTbR/p3y0zeS6j8R5AKcxVaslXSKs+EaB7
bSpar4JidNu2zA7SYcMExQkn7IDstcD0VTTNVJBNGdN3UMNdhmy4sLD4UhhiJ4B8dhPwroG27RSn
+ikr0jPtsx0Q5J7cCeCPp2dszO9yDONmotiNw7AJOuLzGhomjVxDKA5S0jbIwZ8Fqk2kqd4hOhGC
drEztoWabeKBGraqpt2WciG7fV085IjTsTDT+xrqMlnALnreJrbRlpBAa2MG4L1iAqvU+qIJSleo
/VNT89ABQ0NjSxH5CqkC3N9xt6vVsgdRHAZUNDIKOy55dTAN5WKBF8azCnqnc0nexiT8EcaK11WY
omh6UflF0jaO2UJyjSQaBlqo8iVDSgfV8Az4c5H8SJTip6DyRi+YaRspr9yiGPcSsZCEDZAdTxg/
tUVUHVoyfQHN+DZk6QVJnLkDv138Bokm8EEkk2tLBaCNkkMz9WIlGQHMLLgkUembavFQ1BYg13II
ND140dCg009qpn2V2LCpxOCKFmGFUTG6LK8yW+naTcnC9NimquToGBn1mqZ9KKWmtAtGjwPQwQPT
vwmtufCu8yWCoYC2lMVGLpN3i+C12StytOGElq4BAlvXZFp67IwBLPlNOvhVa8ROBzIY20x7BcJt
kmyXZHgVxPyQNbByMfFrUj/7kCNOJhFN3SkHaRNU4T4I8gM1dZw2ArGZLK/gb/IFVJwSOAqGU5DF
j7iWFZuT4TyqxlsSGH5UCPjVaLitkn6EfXmUtO4559Z9r4QO8K5HU+k2YYzqV9Q7VZvcdbTrHdYH
PifKltPc/NI1nZMN+gUR8pRo8P1YemJd/Ap1lXuzT4+yKflaYiluN2GoLQ6I+1AntQemgS3DwbdL
PcLspQyRnDauHqIgFZhx7yQnytizSKUfVok1xTmaEVbVnDKCeag6U0Kv5OAlMMkLcKTf2j7ubUtr
3cawLoChv1g1ujXKwPH/ik7f6YkWuV1f7hSWngB/eEpM1Qct/HNbMMwPDsFdpDQe70yn1ZVTrYLO
oS2PXZxvGoiJAU6/T1T+XMtyYgdqm9lSidoE+BccYGq2fUV9zAIIW2ey1zej5hZKw+0+agc7gNRz
H1onkIExWwPWn5gS99PaIBiRVJ7TJIwBpjfwlI1pa6c0vXRRuueke+1MftCGYleb4U4BlzeCxLi1
hmKbctQrWmXbFXHmMlL4GDL1M5W89kHxtQrkF55JEXTaeXIfI9cHlWX8IIvwBawhsS3RBKwItNuU
srlnY4gzkrUYf42Vp56QEq+DwiuN/gIWjftSZe8F5RvSoEmUg/yujb146NwxQMwRLe7BVrvEWXGs
pPG1y+uf4AY5akYFcnj+o5TbXSjCHWaSttrAcC9GZuzyyvwhkXqXAIfZtkDQt62WO6DG3NXSCIXJ
4V5qmsfMkg5q2H6DEOgmVsArYiL7qGK6afUMM0bCoarqVXzcF2m+wb3YOYQaR9rID3GNWz3l5Mii
7oNV+obwdANZ7NxLM+sNMmXMzTK+a7hysqji5BXzLVOFXIMBGgWJAoqnhvGTaPTKznPTwLBCdbZA
sWZrveLRGONGRZSiwTnK2oWmQeK1ivHWBOB9yVls4xgfpFopnI6bOyLHUMSJkIpBtNdu9PBRGeXW
qdL6i1X0yL/UByupX3PQhjmhEX0PItRUkurSCox/s8wAK0yFK5ngAhnqYRe3PazFyk9cjXwDhhRi
J1ykdh+yQysTJHiQ0BLhW1yUT6Aby906SZ6SlGw5i9w8E8I11MBDi6W1E8264HJ9wjv6xyjApyIK
Q3dGVRsukjQF/8o6jDlo1fsww/lhAhBtM3zWuybYxFHauGIMM2R+ACt3SV+7elrKgPDiURBVuXGK
BHwEXEShI9qmcpsmCDGNAyhT35POIyYyYqulr1zn1b0Wd5hQK9761kLjov+pdtiILDq0Y7DNepBL
xU12prUuu7mhUSdmYNqirYlOgCIhV6UshJN0ut/WmexkWt/v8gEvS4DEersiHVQUEwAStXE4SS2x
9grgqz6e4o+tBFx1R0cM2mfgjogTpBo1X1MVWnqvYRoOtX1CMN47H3hSSJxppejoGbh+m0qncK1I
vFSfuDYwq2NmkSKkNgXuTssQ7YNoVybQXqW96Fde00voCCgYq6jB4UU4Pd8/1yg4GCOtWOM9esYY
n+df+8fQ61/pD9wK1Nb9mjnWKjRgefvwqAO0hEI9cFr9Vc2xHhXedCVsJtX3ULz3xRoMbunhbkK9
6h8D079fGciLvorzDk33pjVdC/fYYFSukrZuL3T39tP9F3/z/FENS5hDnTpc6nxeTAoLXQuhK3EO
PoY93VdvgwMhnCcoZ+1zP3Kh1Sz7tLN1FNlrb/TIsb9L7odDs9W9279k0Weufsi061eLBhlhgKFm
Qs95g6dC80LJD9VcG0laMzL7dGSIoIMC+alzkA/bCOmnZOKh1asrpbNFD7lay+wDVhmIfMIWB2yA
UnKhp+/9yJ5ub9dSM2Rykf98uJnnZyNI34sSZww3VuniBZm6scs8AfYIi0MqEVrz5Tfm6pcVu1Nt
8ZbDzApYdGBJ3jE0fSrPADx09Kknb4MflYsXlm4Lf20ScG0vZ1UsnghW6Cztz8NEJApcSk5Xhj9W
nGJevgow+SQlKAyeOcUIKEb0+LsUfNzetsUjDQp1YPsM0Bzrs1WgAC06Sa4ABUVyYaTfSiP0DO2r
WIWiywtj0IDXaIjt8A4U8md+MRaWwc16goSCfQ56xLhX6+lRIIO5OZL6HakB7DZC5OzY1RcjDYqV
mLz4wa5+wMxBKnDddCDs7s9aBTWCoIUvNn9zvq5MzHYzASkVBdGRfBbtO1HSTV5mu9vfa3kRaHKC
PxT0q3NKmJCI0ixZLZ+B1XS4sBxK3m9boNMl+MdBUjERP3kEmpmzReRWD4BNk8s4SL0L2XKfu8ET
eBeK5p4odntQf6mOUruCILmbb8xLlNkACyTK9vYPWXT/qzL/LCZmfT/hrtFbapvyPSaB1xnCMTu+
wi2xuKOaTogOZCvoJaa4chXfRVRS0WS0Q7P4WY/LkwRQwu2FLLWmZfPKxPQTrkxQ0oAsi2NHO6fz
lCMyga3hDb7iqa/VyqYtrkanpmHq0PvEuf5sivc56r0hiuqDnu/7ejysy2IvfhdkNICv6kBOzBEF
Wp+acTnCRJZ0XyRWfdOMbKPk2evtXVvMACxDR7sPSRQFIejnpZRdn9bmUFM8vpluy43VH/q8R1Ft
YOWpB4fzJjNZbkdIhSu13keq4qZysGV4cThmwI9BbHwkBR6ILQmdsmTyqQSFyMnoexAKSrs4Trdc
yo912u8SUrCDSIBWub2GpdFBdBD/bw0KmU8GjKVuSGlU9OfeD1NPURwAasyf1LP8cC95hgMg/Jei
2oU/cEUlvrESLJa+1LX1mTPoHaeDQKUa+dobRRunqrYj+XJ7iWs2pmhy5duiqgoD0QoTuvSc6gYw
Qa/9Gl/BdDXMI9L1OmZHFELEI0pXPT33o3bEw8lVSXwiuyGDClMbDSsfbW1Fs9MqpIo2ioZv1g3f
4pH7RZ75Srri3Uv37vWSph9xtW0Z1Zgh8xFLUn6QnNmW2oIHNfAgOObe/kDTMbm1ebOcD7AiXBkJ
JhGY2l94pO20xgRbvgIKwViv7+vwK09/dngO3ja7FIiuFzi77suEDSG1BPTN0NlTQQfS5Cuhbtkr
LAOcBOg3K/MpqUgbsr5r4N1cgbSW/Gg0zabJpO1Qfi2zt9urWbR11YudeaDRosRhKtNqJLZF5cEG
PNwbDO6Z7FsJ4sbb1hY98MrazAN5A0I06FoASWtc6rzZRBLQGN0a9f/ammYuSNVIZaHAUGRtdQdi
od4Hit2kBl2FSUOHQrrn361q5ohphGxWrvGi01OAuEsDrJUf6Jj+u72bQyLCBEcLZFcYT2TtrkrB
RpWTg1VY/z3p1afW8izs9REZKszegGGrByHnoJHvWbgmab+E4P1kZOZ1nVFnejcCkz7xi1CnctLH
XnK4Hzqg7PWyxwYjRM0hWPlOC35BCai8QB2v4NadcyoWppWjo8OhlamX2y5+afpgj5alq3PLDdN6
5XstTUpdm5u/csoyqIcBrc4zJISgOMr0e4UMbj/KbpdY26Im+zhBO1evnTxPd1YPcseCx64oh8IG
MbQfVtFWKQs3M5rn2w67EMI+/bLZ9TkIC60rfORzKy7yULtSs8YCsFQmQuwCHQgCGEgH5jO8XMXz
K0sDctYe0x3eQM+hVxjH5vvoDK58aj+y0aXlyvedzvXsQoDEMFglwUqH6dJ5la2yBh6USZ8+jENX
2zzMd2psnBWerHzZBTtTxoPMF+Uo5NaTn11dcQEoeAZQkaQPFhu8kABaiBYNJhGCvxgv/WTI/GyI
dDIGcyojeeDGjkMNkChuyMzNbWdYWA1mYHTsGeQbLOiDfzZiRjrmBjU5fEjS5n6MucfK8uWvhM5V
sH3KgK7IBKJDs6S3KHvCuigOH0K13Tf1uFdZ+qoFfyF0Dt08HW8edPpAoDpbTVplaKQLSTp3LUrw
ifS90Zp8xc8WEo9PNmafZey0ksQRDx8YH3XfqOSfMHQkqbmrGNtLUXQUPH1qC/SI/vtPdb242R6W
pCJNjOH4h1x+GfRHTepAKfp428bS4nBDT486YEXQcfrsDqwNioIGqnSm0uMQWGAix8tOKW0Nmo3y
aLOhd9soXcl4fvEczo7upH/5H6vzLZXDkna1IoHBfPR7hjHSOsjsDF27RmOho+kfRZ+Bul/Upz6K
IeIDdhylTbcskI61mT9FMahQafktT8kuyYMtFfKmz8cdlcgdZrT9OiMPcVu9Uyq+WujxWkJeeW0v
7ZsFgQ5o3oK/+w/RBVmyJNnIOvYgR42bq1BYa5ibgsu1RB8sM0fQ8NdOgy7t7c81fY75xkGdVsHm
oSyPYPv5c1F0/WO5EsDIQNU3GVQ71Co37UcvCMqNFFSb2+YWVgmGZQU68jJoMf/g3AtSKapLGkQP
jVW/K3FSeVBXghRralEv4QV0QKr4NVcwpUITeSXfXwhUFtRRMZ5HNMz//iGMRUBYMwQp5srEjveN
P0794TFb2dAlno9PZmbZnAg7s0vQOT1rdopRaighbKeq/FQcyn5QkJ3d3tGFu3hiaNDQSsFEHzb1
8wccB4BApSQWD9qY13YeWccA7biVrVsq1FjWpMCmIgJP99ZnK0nARSy1oXTmOcQr6SWA0rCUWvtC
RuJVX3S0HKHp51M057S1au+fK0StDSqEIMqeKC7nA/BdL5k1YubkM23iqUq7EUaY+be38c9zgBIX
FGImTm4Knt1Z2FJTXoMmuQ7OBEFRJOx56PkW5JCbpEDzVahrGzqlwZ/PnUamYtTEJ4KW3rxWFI4g
IBoVFj2g5eyMbuUwz3QrHzM0fuivUTj96fmfjc1ccqx6gZnDKHoYLR3QnTS2OyEe1UJaK+ssGoKg
CwVRJ0qkc0BhprdWiVAcnAv5Ke7OCUQDqrXFTKF8vnOI9MqEdsLc9jxL44qMUSVRRQ96EkLYjtTB
gVSWVxG5sqUKlGNjDJUXvfrvxRURNXSwhaCyR0GFNTsCVVInEce44IOsxl9RaNxjAjOyQXLs3fbE
pT00ZPiETFWMH8yZZgAIlRRilNEDRN2fwc+iuhmsurgfXm8bWmhIwYg2iW2ZEKf6A6MQ1lIQDCN8
0JBtaZvvEi97rrfA46EXe9SczCUH5q5x1S0sD0pIsjWlBngjzGfuocNkNZjfMc9qYjlibKfpFpfV
K2tbiBmfrMzyASQ5PQMuI3wA6GPTp/zZqPrL7e1bMzFddVdZfFdUZk07LXzgYQeFFanzcLDWJLAX
WGpA+I1pfhUa8sh+58CBtk+bKLIafKPCFXcdiPTybWXZnW9tMp/5azyMC49ODdxrcG+kAohKc4KY
oIkTuRjC8Fdcin9UjvYOqZOvyh3bSZt6Y7nZFhNJ4KIwViLi0nZeGZ6TxqhNCXqxIQgfRKe7GCB2
iua/7hoizlKABqABpWm6OXu1BuBGLrMqCgFYoRA+Y7sa0jpSV68kcksLMSc0CdUJ1E/nyB/Smkky
xlCar1KGkTTF061wJURM8XoWAiGzgGyXIp1BQjNzPVqHhTCM0ATGGTT/eAYN6m4oJK8y5BVLC6eV
IkSgoUEBm/rjcZfHtOGGCgnuVDwHHWIr+BnqdqVktBSIKKIQnvmWRdGcma0n6JHXSk2LgptryG5y
1+/q+9TPNpbT+PFLsQsVl27XkGjTH51tIkUWamCoDcoKf/AaYgSFQ+BQhA86bny0Q1wRBb4EVZzK
/CZp30vkvqiUrWSHC2kGhS4qJNMNGQq6c55TyvQ2wdwnrv2+6TetxRLHkgfu6qP6koohtmO+Nnew
9AmRuCloXEIsGkH3c5wqRVVYppRDBabpfcxrb9rO2ln5mtsv+CS9NvM/pF1Xb9w41/5FAiRS9VZl
mptsx06cGyFVvVOipF//PcqLbzNDC0N492KDBQLkDCmWw3Oesm6Ls+NwGkDkVoFSfdS5duC8BPNn
zA6DZn62THV//ejd/HRnQ1qHfBaLW3ExKlqePXYt/2TY2aFOah2659CBsBsQAZxRva8K546oukxJ
aeuAJCgAQpoSyfZ7TosBMRSg7RQLTeCVXN7um++xHUQH3bXd5AD21G4+RAEkesBKuD7qrRleledM
KDwiARGBP9GA/rZa44TkGXFVIMELPQ6i+dc4FJKzeHNDgq6DdwwQwrAAFI7KcURapScliPqB86x6
UIzykYGgLdf7tpuHsace/sX5vxrW/xNyTZjPvumkpNbCKbRE0noJSFqexpxKpAk3SOy40GAHg32g
o+0sYs9MZic6BLjNUHtOPhVheej32UN6V322Ylf3WdDeFk8qjpoUotT5Z+WoyPrd614TzxwweVFd
BPQNObKwF4HAhXnMpFlhl5JdX3E4R6XEJwq5H83Im8z5rjf62XNo2rq5TVHHrTXmAdr9OEMSVbKe
Nl6qmA6857CMLRXqssJXnmHjDYq9hi6oE8euxtMvWhbfpEDW6+Ndw/1C86pvc6XMoErFYQcIgNq1
MuHpjU4wXDpUB1mHRYFoE/sSYGsrcZtOIImVaoFfYVBfVVrqwiVun7DyC0gPt6Cmv6iO8uR0zaM6
AL4KOg/25sNg0n3qWAcHDB1H678vC5dkeRutBvw8VB3x0XBgw/P8cl0aNdUzWuDnIUlmCSx/qjcN
OFA/8ns0u7DpTWi1gPbjQVVCtic2jm4YmKjQJ8RbB/+33iZne6IshxFocI5tONbQVLACHd/Gyalk
IWyGgei2Bc0cpEjvvgD6hf+7fs3pra4Ht6FfKASyrp9eG882uip7/38QcjkWolZZA+oP2uH1W7TY
btFr8PaA/oA2uRFEHmdTsttloxL2mk6UHrdCh4Dgvgxx8WUoi2PO8p/Xx/UnMRX29MXAhItvYbAJ
XQwMjPXjrjWU36Oh76Ii/5TGyzeuGyHLIFbX8eZb6ZivvF/xwmM1gV+mhWBQgKWnFz8VrX6eDe0e
3VQIFeSAeC3L9Knnc6hw/UGt+F6DEYpfs+zEMvNGWYqg1vrFw6XgE3MyJReAsX6Ny0FBzdDRgWGh
8F3DG/HyawHHSYy+p4BdvjT6a178KEh8UxL2K9Fa5GjNHiJukWs5+Y+yVb6wDmKyXewciNmCRRkH
TU5PthXtq1Q5zhP7rMBzEU38I5TeIPzQM8PtOm0P+aER3i7OKziBkzcu9MCMLPGhmtX7vTHe9o5y
N8B6UunZqV7iDmum2xmFfd8rw2NP4RjA2Q1xlNDKjZ9Onu+gxfB7wDm2qyylvVNN+01ZoO9sgYRX
2DDENJxVwtrqZPDsjVcacmOAf9cSFTTsRTW2MS+BIp8AWih5c6xrxwQ3Bn5kEKoEI1nJXzkz7gGf
8gfSPkWT+gv4BtSQGxA+ry/GrTWP6osNPh/gj+/eHq3OeKVGAy5RiMgS+EZ6aWbvwd5OJYH+tFsu
F4iBFyL4YDqORBXNkssFgmIf/EhjZAjQpIV3khc/qbCznm7c3EuPTz2sA4w9tgG8DgOZCMz7QULd
2kDujiQMeHjxHYdmlKZASxmhbXCAM19zPi/g8F2fyY0GJAojyHzWDiRecn/ywLOzNx2xsRMriR/7
rBk8xsfeJW1p74yhOgzzkJ7A9XqdHfVnrhu/4kY/Nrb5HCkAMkWd5mpLIckd3md/AHOg7YzCE37V
O/BhTUwQseaeQPrmeW61pyo/JQkN4A8qGfl6Xl1+2YtAf+CqZwOvl8qiEOnA1rdgfzwx6vJ2kEEe
ZEGE86UDNVOHsyYJFdIF8whcmvLp+gfcnC8TEvJQq9CACBUWaEHKGA+/koR94+yd1KQHnffQGNHa
t0RzmGQ/yKKtf382afBLTWPNwqSppHjqnf51mu2briGfFD0+Xh/YRnKOD4SrGg8g8Izonyz3LJaj
KGqemTVGFpgAzc1uMcJkAqxTj++61suemvvV8O/w8cIk7gTMJyrklq69e39kFm/A/mqAzLILb85e
4WAcTI3MU2Wj1bCGsU0bfKX14wnFABWv48YmCJMsTWCYn6P0C2A3rgbrZ1gd1j94lgZ2X3m8H4Pr
M7u1KHUbXV9IqeBcEbPzxEQnpRtnpFst5tNYMpc6yc/rMdaUTdxd5xerkAZp2jIwuOyRMI77Y4bO
oj6Y96Sq9gauh1QrXq6H2xzS2T0uJEHOxIwm0fCqqmbnJVEYeIam83GFjMtkYf0RZwuyw3JtLBMC
UyXE42bkyaSHFo35lkdv10ezdShfpCXCpp7Noi+jPoOdGgW3JeI/wCi8H+0q9yeLt35WqYVvm+Rm
zgsf+jKpPy/VjW6Dlg/r82X1wv4q+UWy7ylsfL1ZFh0+owQv5WkHfSa//cX3+BHHeq/72I3Uy9x0
lwy+7C25DvXaQlp/2NmkTwXHaBRoYEMI9qBnaqjXgAFzmWLj1sF2vl6FQnoL6XoC6z8SplS5ySvz
oaK5vqOFUnhNNEaSR4JsUMLeb6iWaFnrkLDOmu+NavyI4mJPMmgrXP9sklHZggoxNyeeDshxw9YA
BTcG8SZ/XtrfA0jE1wNJ9p+Yq8CBcLUoNcEr0mMfRBxQoQfJ1bPh3HSx/WzhSCnqfKHLiMHM3uhH
vzUUh5CK1XeQSek5jGm437n8QT8ovh2MppdWrqyUuvXZwEcAAGht/dm2cMpYBUwN0tLGjQTbtAJ8
z1kzIXLR+R+fTIMSasPpEomQCAGywPg2UgB3QpT//Dy3XaeQyBxuvPYBD0CDDxgMdBjR6b7cVU6W
reBPJPLGMxv2GnZ0HsQnPu3jIz1NwfJN+9Xtk6+yCdw4RS7eD8IJStJKoTA+Ab8ThUNbifY9g+Dr
9Ah5Mg/pjWRRbjCO1rwdOcQfPx+AGS9HGWv10GpLCoDw0Tzxu3LPXBDBQraXgRM2FgYKlpDxAuBz
o3gytkY5NRQCyAWkSwyj8/isuWMiU/zcCoPHAKo0AAjourjLUHG2Z5VCAHOgn3JQog1QddVBZmsg
iyLsM6QMQE+1+EgttG5S1AuBM2Wm5NuQjaMJD6q/YxH30gSVhzQnyPMVpfSWyql9IzXeQNDCax9Q
JChHQyM44/caa70RwhoGX/xkKTysaC9x8gAv94doLAbY3qNEnVSf45hmrm7SBwOSPG4x58faMVrP
ZsAcFmPl18r47cMbFWPAPwnuEM6Dd+XjbmhBkMb6mpInxYmDpJMBUra/xd8IwrfA6u1sbUKEcrRA
/b83jd7NZU3krXTjYhzCtzArXBS2EwMyDXoSKmLQMPqV+YnqMncM0p8GCPUH0OuvT97m0FY0JRYU
kD3iETTGygyq8qCHpLV3yeLs22iPDvH+v0UR8hZUoMocHQ49tLvOS+y71v4dNbKDZuNYw1v171CE
HMVJU+gFVFQPU7UNkkjbORH1IdDhweDpBQOVkAw3tw5wZevBjf9E9Alls96B7IRrSDEPY1YedFY/
ZaQ8WmPz4SYvyh5noYQDu85Z3Vd1D/ppj+VQJdlb38sgSdsL4e9w1r8/y/Bi3tUoNQFJbyXKIVKn
11plpUv0/vn6UtiaNgt1BcBAIA+rid1kNR0h466BVFGV/UPVRsc0Mo+DySCIk0vu1410SAf/Hst6
tZJGPeNySDm8W9lKIwoV+rtK3jr65fpQNv99TQVE2KJo9ItQMRv6ISUMzPUQ7cgwM+xnWmtP10Ns
pQi4Yf7GED49cShN6hrTFb/SH2D4++VBu3l6Yi53APErQ6RfN/8iP7iIKSyFyZop9Pkwbyp9pBZ7
1IziYFTxwTKVQO9rmSXN1sFnYhyofa325SjBXn4nYKwMRVH0GWNUHqjuDftkpx4hOlR9Kz9VQbNP
fukfLtdj+YFpCjycodtApF6GZENHOpCt0GdphtOc1nuM8aaZW8m5t7FCcDaAwIFuzmoBJ4wsKjix
psRGz6tKn62E39Rwtvv4CQ7vW9QnAd8yAC8Qjj2lrpTJsFuoVA/UNWYUDp2XOvl4QwUTdhZFeJk1
gLIadgR+ISj2OyhlunH5G1Vyb+oqrx2Xo7nIEqCtuUMBSEXj0kHZSXQaRyuM5M5E9HCYml99y75Y
XMYI3jiLYMf1N4SwuVI7tpaaWHhuql+TvIXmy4h9RVwIFgbX9/HG6XoRSdhSUKXmUwHdk5A6DDJ1
UNdLvYjIMlPZeNa/PzvDcfvFGUTLaQgrvh1fsr2pDTdWnt6bg7n7bwMSVp2hoElbtBBw1lkGnacW
2lFZMCLkfwsjLLsy6fpsjqBiscBGVolRouOANs9Sk8Y1gxPqGxffR9ioKSoPTdE1U1hQTy9XH13N
TU8k1N0pP6AYDx8V2Wtle33rAOSi6YX3n1CUXuw2a8xV41632c7oBm8pJVftn3/i/aj+hlhHfb4e
hjFtigac0xX2299DgEuv4VDh49GSjfcL/N/4ocz3yTO4IDuIH3kQ7Ox0N3spTvGOqNBf85TodSIQ
2QUs4LZ7cfzhX5xeOkAf/z8LwkE8lqWdNTle2T3LIbo4QOkSBKVCpg2/rpNrMyHsdOTvQwoGIlpm
PRQ2ox38JzrIoCiwtYUinaumMpeEja2ItMMBcAYobxQRhA1f5+MEo/oWpxePj5UJWcWk3HPlW5NI
0tANiNAqQQGVCBSSUSoXuWv21I5RVIzg53Nj39bOSYPamFUOzHdKrfSnsX9sNRw1sGwAOEp3jULL
3Ybp91NOPrEaun0NiFqAAblNrEi27+YsnP02cdq1fjahBq2HBaD6I3vMQBoAJHKRwcE2jteLORBm
m3TRUi0xuOJF26zFV18v5mDpJeXX9UwTFtFFFOF47YFczOxV2maeD8TANcghS618nQcDwmeO/+GT
zzGQFQFCB5NdGJVf7t2qUJQMKEa8ascbw7g1DbnNxubXOQshHK7ARChZnXGU8pR7I377YQ7PTLYC
Nr/MWQzhYCV9ZGoxh2ZAt0DLmj0CPgAZtbfrc7VxlJ7PlSUUWJs4jerJLKdwSb9Fys95+bjHGvbY
31GIAIW4nAtVS7Gba0p3bTS7cRGjtHm8PozN9XUWRTiup0i3+ySGrpcyP2sTQaVhQr7duMlqTJ1J
BbU2zkQHvDnNAg4KOFgRkJUOmp3EROFhXjcvOuVhpLKTmsNvW4+ywKoa9DBHz4TqJZSFNR+Cdemv
wTZrt8iLUAGKIyiGJYxqOMyYYK4CZHarJGbQFOqJaVPjglHM3VkZ9pTb1K0tLfVb09nVLPoKZMPB
znMYucA+3c1Y/2jV6GNDE+shjiIUI4t+Z9X90erMXUShWmAvc9Ak0ImGsM9Ot6ccyo7pz8jkzDNb
+wjZkwmCzMkt1N4eoVMRavl8cHoCsZw8egKwNrmxnSU9VEVXnYBvRxGirYCw0tr6441zdEk1Dd3S
VRtIJCTaDsQDBxOcEK50x4ygJdPftDl9LKrv1xfL1sZCAAKWCCg979Ba7WT2+pQC1VP0MPFNPPRo
4ZEu43Bu7azzKMIRES0qZOKtTguNBBDQkuUPil4H10eyVSAGQQNgPOiTgMkjvmC6sStm3Zj0cK7s
U5bQUI0cr1EaPwbB3NQjtzaYB9EYv5PZrm6dgOeRheGlLalrq5r1cJkL/T7RFFyPSv1TGaGVCoCz
pIwjiyachUObRaCp4EUzMwuVUThssf4wFy9Dn0vu3a3FYYE4hIzAsIFeEXLLQjeTuFU1HqYNzG9M
e9fmPIiY5BG9dYA4KwJJxaFlAfJ9eUVx6O10vZpoobqYey2x4qDtyezBqA9a5KsH5pJrhtcUQ+Vd
XzFka1k6aGTZQLfi3SvW3tSqwe9KTDWstGmH9vwEiWhtOiDV/TqPlg0Ga2HvBkicu6NWB5OjP9S9
cdPB7cCtlWbXUbRzKI/3DtG/jr05gYeq/p4dFuNZmzyOdHhMrbjZd3NX7MyESOpSW1/n/NevoztL
y6fEMaOFJzxs9ZNOni1YtE8/rs/QZlYI+ikBmgjKRzCGuYwxTA5OaVrzsPN5oHuJZ8bPpRMkO6iJ
B9Qru6DPPWsA6coKawn1ZQugtpJS/wkuDJACOI4u/Z/gk4+bw08SN95PnrIvTjY8QyXL4f1qAJoY
2xEMB2Ta0Mq+HGvDCqJNfT6GBoNUMLPY96UqJGN6v3cvYwh38+jUVgxDhjHUe2uVng+sbHLb8kav
JPQUWSDhw6Umm8ppycawHb5HEYAnC1TbZ4g9Q0f2+hrZnDa8PNdGKpajWAPriDK0xtCOIWphn/g8
Lb4azbK60VYQQoiK/Yj7EPf65bdRhoQbAEti3mLAltnnxTEkw3i/m2z4s/1BuEMo7x2XlvKCKUMW
DSHnhVuDK8agmD+nMv2mjVvqMo5wVwwKgfJKbQ9hD8m/DCCPGNqgivpd6SBavHyas9ar07V+JElu
txbE+fiEW6Mv404bWmcIJ7X1UCnGk9wJlrTzSiZT8NjYuBgjWN2o9cHQBx2Hy6/VRcZAOj3lf1pQ
iosu1yMK9JC5qQL1uwxZuT2jKPmi+QTJP1tspBY2lGTgbAAwiZq90jHSA2Mq4VtrTzXk44YD1yyA
WpenruvIfVxPpWRPb4C/MFzcXwDpUNtBK/5yuA6tY2KPMQ+B9AGG9j5ZlN1Ab40UTkPQ4YzT+9R4
tQ9j9XR9523P81lg4YCERHRBshKBV1qPDq/Ih9pTQHchu3KA/+rHq2hQQQAbERfBWsIVpSRhC2Jm
80iXMB7LY7sKY0xJ8Rv5iEyOYGu3o1b7px2CtpjI/lJMeAaMmT6GdFb8rPlZw4rj+tRt7XZKQaVa
eTU66DWXn8yk8F6ghjaGTvnWtW8Li48qmCPXg2yAHjFhZ1GE054h4V66xBhDsm+O7b16Rw/1nQn+
tY8bEwPzupdiLzthtjY6uiBAtZiAZ0AN5nJoYCtq1TJVI2AZZA/5xABPwWBqo8NSDrJK8eaHOou1
/pazFMSpoTMDQWUcywvU4p1P0PDzr8/h5oeCWxUYZHgNAd94GcEcNLgr9ekSpgtUzPJXo2t2Op6R
16Nof+TlLosy+FRAlqxAZYgpiGxO2NdQc174GEbKnHmqFe1gavRYK+mht/pDqUaHqox/FOUfeaXn
aAGEexxU1bNpup9n+wfgREe0bm7LuDho0apfqfWe2kS3ne54jgF3c5bEvyy1+VKl6b3KKNw1Uqb7
o8odzyxG1JsoSby5gRaAZtjwzWAJ3EPaX5BcgKlE+jzATGfQ4JhC7YdyjoO5AN2dwvJJyQ/53Iw3
paK9DnASc1ul3A98XPbdlCVBNZXQ8YC+sRv3xXFQ+c7moP4kad3fKqZVBFOUGC7tmO0NU3GCZLsL
ePa30a4/s3YKMrzt3SIeYU8xpXueZvA+4veLUzCInYwwXNJvYYsSVrCuSlEc9dK4Os5MOQJWfNvO
/BA5zSkn2YNdk90U9a8Dt5/TUf065nmYGjPcgKZdk6kPTcxmDwSe2Ac6Y/FnGr11nfK7tdkXPjb+
yJyDwurbjOpfgQi5Q35NkG037Wke+G5E0j5mDXc1dYYblbEnNUwdFvte1ZqbnLanoodpiQ5LPm6p
zzjCE7+M252Z5Ye4KoJuqU69MwWV5jxk6L6rdgEN6CQPjbZ96bri3mxQRnFgX5ESLRgZOZYZ9aIc
10s5f4GtwWrI9cgsJQMTFhaDmPsvJOtXV/vkeZz5VxB6dg0x4NA0nCAGfKPV6HQN7JCOxnM+kiOE
D29S3X5g1L7teyuAx5dvzDbcVXQPMtiZqyQG+j2TZbtGYwTwVznaRia5Td6XjQAgA1gf9ATc2JpI
2rdyNNS5VZihEhfwtMm8kt/1ke6NFfdSU5KebmxrBFvdEnFtvq82J0VtzSbNzbAE37yGWNnILXRM
ZHJ0G2PCEY/MAGwP7BoxpTe4Riqr0AcUtYtTWuo3homMq2rZT0DCH+1kOVw/RzaGBT4NajbO/zw7
hdMqxR5vpxkXVxP7uTUegHk/WXoi+VJbp+4qoQvA1QrAE+WPIEaRJHqBy2toyqM5NUCWf7o+jo13
H17jZyHWn3B2sJszFOxHeEOHXTW6bX7HWHJTMnY7zuwu7djDamcXO/lX0MiCtlb8KV1+gN4SKAOF
aV2q+P08PPJukRQkNnAMf6oEqBPgNlgxM5e/Kxo6swLlfYGjs33qjiTIdq7ixalrPuM9ih7/4MIn
WFKg2JhvzDK+K3JMiDBb6yo7mwwjqxjYbeMYWoP5uXOmBwNClNcn/H0NBOiMsxDiq8Ac6nrRljHs
YcrBZm3XKwr6PTQoY+gXDPZ+jtiHS4yXIYWpXBpOe9C6Rqibm0/qnB/MSX1hNHmMqPP5+ug2UhJ8
LQiNQjoIlQRLSEnmSVMnuEYP4QzcVs/zXZT2HqV5MEw/r0faoAeDKg0tJBNMWujsiCg+E5r0yxgv
JhyB9dMKhB1aN/0Fa0ZP9Xnlku+tLPvfGtx5RCHJq2ENX5iNYYSqA1vFoSvVYIjyuHIBCq9gvaTF
MDZqbTRM1ey+0nQ/s+300DRZG7DMgVla7Zdt/hARaNikGtwMr8/IxpGECYF5MEoaBgQchCMpc3jK
MpWZkBDvnjkZbrQR2yVN039xZFwEEo6MaTTKJmW9GZJHnBNH40AP2gEVGwgCTidr75yqgN2h93uU
gg+3v8DfIQrLy6wh3pRZkRECQHwXOU8oFPgAJru2+fEm6bq6/kZaf8nZSRA7dm5AY84M+al+7b9l
b80uId70Ob4bT9BlgXR52J0YbphfmqTYtznGtaiN42c9h4QHC6lix2QwlkR3ZW+DdVPUnUeil5bK
mHSb6+UskLCcmymadCOnRrioP+30hrOjDavTf7EmgUSEoA1cpgE+u5zGFE5h6gQppLBYWrCO4Xup
li6V9Vk3R3IWRViQzYQMPhlb5BiA28bGs2E2AFgn3sfHAlkUyABgPJCGEsZCWlrbtMjmMFsqT4Nc
GV2s14S9Xo+yoQKxZmd/EyZhMGOnDlnOsY3tF+ZHe2DbfN3wHFSaIabzE0cH3aMW7REX771dqQVD
71lSk/qtGcUeQpfPwRqEuM7ld6vtrDbaLjVDA3A3E52UrKQ7aliSbbYRBhU+QsAJBvIBachlGJ6i
D1g7I0AP9XI3mwChlaQ9Ft0oacRvqDjY54FE+aZIaRKWNvh26gn6Pbf8fnxGR/BQfad3i2ecaJDu
sjuj9vKHf1FKIUhK8dCEPoP9TseHsHkpx6bQQ5W8pVZot4/Q17i+ZDZnEdOnojRroI0qfKy4T5Jy
tuwpTKtnUlA3Gh4tWwb3XZed8GzGOP4GEfKWXGPQMKUWEBM99ZIYnCc4usmkzWUjEdZDQWpw59FZ
C22j9HgK0hMkZMDLuD5fm0OBbAAggqtYpAikAqxHqbsezflxmL7FsHjritK/HmJzIGchhLOVNpwP
hQUcSzJ9bvvShR8QJk1W21o/7LtvchZFOJEaNPPg9gpQqqLeluzHwIz+1NT0NSmjG/hGRLv/Nijh
ZFK6usVsAltHjPShX/Sbgo2w9VBk+eoGyQS79Wxc6+yeXb62ocfoipMpVJiXvxYl/iB4BfxpDEFE
3aSeeoRRsgI2/+RpHvH1XdKv7mz71Hd8mejcRsZOVKDPgSvFGQKHxctfk1gzqZYEau4jBbwNls5c
iV2Gbg4hXs0nn5SHfzHPZwGFraYZED3itoO2dvO7G34PyzPhMuW+rQWKFpih42WFTo4IN1NHS4Fu
KQBQQ5tqnlre5oXZwghRNnmyOEIeBcZdHsUD4sSgi5hQENOczDO0PLg+ZRtJE4Tg/g5H+EZtn4xJ
PgNpBe6SVydfcHAcaIMmWP8vCg0XkYSPo7bJAkYS00MluZ0M4mqt5sbxDE0itOerRDIu2fQJByLk
okqwDQHItOJ70qGSmIT6rEvOQ8nkOQIaKqnmghkRBa0V/qxGtNdhUz92PxKZUq5kMI6Q2RZZqkBZ
pMNGmkBNin+l3afUlPGTtlol5x/IEY5eq0BjbbEBkyWP/e/4UMEGK/fqwZuC0k8CmQbS1l1ytvDE
BFd3sh6W7woA+1G8x8PoWE8yXPvWKb/qylMHjRgQO4RT3oaN/RLlSJKgWnenD1WQzNodCMKeMi/P
vdV8vGC38iEdyOMaAAuJcktVD39BrUH+OYx5AKV3L8brilLJY3prLSAMCgWoPSHdFTYshIW6um7x
ytFqYx+RG7yF9hq3Jc+PrZX9R6YWkEg8qMRTDl7zS1bnSGMnhbkxv01iy6+a3h0ok1z425GQS/zv
G4mCMxpUExJnqPAybamH54ivsMLDE9PtzY+LXgKng6YrjEI1UFFEjkiH3GiOitYI7fpXFcEyOjfd
Dtrk10/UrQ8EJ1cL4ruQz4Gg8eWtBwKATkuSmCGl5k3T81cGDRSrtz5emyJYZ2CKQEAMtBfhTOCJ
ZfOWoTxczyh3D3B+J/CPNirflonwbw4IT3r0/vEHaDyXA2qazklR59RDGhfPQP+mrs7S0zjIvDq3
45gaqjDoYr2T6ciVoYaIPnhxaHbsVrZ5nz7Bqk6SI2ysN/QbgV1BZgIVILHQBoHcVu0ZYIMa/Z5k
1bFmL0lPd3E7/vzwOrgItP6Qs1wsHxyrLCqNhLyIAF7OAmcqXbOSSUNtnKMUyw30KntldIkSVWoJ
WyMnQ8LcstqLui9TKXkkbZyiFwHWH3A2Dm2GDNpAEIA7vadNs0eKwdPVKqgYXoDj8fqsyaIJi62v
Es6mHFedASwqj6G/aeQuUbMgS4/WLHP+kU2e8I2GZaLL0CLJInZzahsgIhr148fBxfQJ5/UMnWcQ
1wyoWmWzZ9TKLur5Taq9XJ+2zVV9tgqE5GoBvGIwVdymMIR17Q48C9UMaPu0UMlq2KAQYmeeRRIS
Kz7HZFEL5NjMN344KZArWBacuz9YUIaKCVEUM/NkuDPJ8Awh0SIdBD4dXuthGcMVKQeBAoRZ5Rtb
/uOCEGuIjr0w+E8hSYVy4zPP5j3wg7IXhGwwQp5F60GBfA9mMFKV+6SANkkTdXdsAk1Nl6lwSha4
eBlNSd8mdgxaJIN7NcDe5oM2E8lNtL1lV4XJlW0MsefLA8Ihc2FmA1Za1K3G6l1QOTdtfJ83XVA2
HxfkWpffP8FEhZdZg+U3dHqBI66AGEHP3Zwtv6wgn2kmu+t7auM+uggl3LB1abMIagdTmNM3pYFw
azn4fPz934IIi4GVpqUpGpgIsz55zO6PnBtur1YfrxdejEVISlg6ZvWYogKRQmN4su8W6DiP/bfr
Y9lcbPofq17kp+8E/AorrexKy7TQmdNP1oDuPqS+JAXJzRgGkDvQiECrRrQZ0NpcmcdFRZIQQapB
oaCyTdId+qeRL9SHKD2LIhynSjaWCdzk9VDfxwcC24QEhIZP/Fe5b/0xYB6dvCn3UfN8zF6cTwng
1279kD5nd7LzaHNvnf0QYW+VmbIYFUVdL3FQDNMSY3KhBzW4+jQFUxbf9pNspWxOsOmghA01Y4Iu
/eVunmhfzEsKpRwrqUH5GNtQ6fQv1xfK1s7SNXj1wAgDkpaiWnpKYogOrWTtNoOu0HiqwI2zlsfr
QbaOWR2Ckjpg2dCqEZ9jkGMG0dTutbDrudvFLwqUmFl5WmTMhq0SOQQ1DMDYUBQ131WENDUG4aVu
OBZLfW++znfDHV18nsCkD7YOI1DghhfNr2B5Rvqxkt6Nm5N5Fn6dh7P8LKnj3oazCA9jzZxdM4K1
ZVs8a/0oafFvAR4wTrxqIPMAzLl4lxTAbFpGCSpAcht/q5cH5WFFF9BDdDT9SPNNZWc/jK9DSG4S
yct681PikYMn22oY9G5N4iG92FnHUT+FSYWuLw88a+ARU9VhhWZ2cH3hbE4oyBx4wQFJgTr35YRG
+QQIlAJMfRlFT6DlPID20IHrH/nX42xhH3GM4TGPNYPOv1gfXbLS7GmJQCtpmIA5oCg3WQe9R90l
O7i0fKfz3qh3smRqa4fjI64mFngvADR4OT7VgVS5kYAUES8vpg0JPb2XjGw9HsXjEwsE6GZ4ZmtY
L5cRYD6jNvlkrUjB+yYme9PufYNB5AIkrexnNcSSpHRzRP/Es96ZTidR1ZsJjIn0+jdIb17BuWRE
sgjCnKGqno0gWvCwasku0y2Op7YueypsBTGAV8JCB1oCQjSX09Zo2uy06YoJt7+0wxuVUgS2sEHA
e/yNIJwVdAD9Oi9KHjrPU7FboFVcu+Ql2ymQk+tHlxpu9MAmH0LUvmzVbe2q89DCO6i04xzAfmUM
R+eYKrmXZ1/zRbZ1ZTMo3NsgDc92rmN8evVqtjH06mrJQthCz1xMobC2rWiCwfSEEH0w+U3j1rmb
7JjLAlj8Dm7uJyeZw71k5sTHT6O0VaOZuF/mFuT2trvPZ/1LmlayArBk8sS3z1zNSd1UFTD65ugm
4+SCzSqZPVkIIdvVU/g8q7zlIVMK84bYKmwQ9VGWuMuiCMluvEzQwFrwiQyzuy2j7h78jW/Xz25Z
iPXvzy5dO60Nwsacw2LBeazV+Ae4cMfrITZf2mc7RvQ1rGlpQaYZ333aRbCs8aZD6U2PPd4grr3L
/eFgfy2/X4+5dXCfhxTOBzZkVq6OOIHaYnKtDGdQxo5VXd10pnKvO92LBbNA93pM2Y4S3RBgEWlb
LMXngqilD7uc2MeBFEye7XZPzPKavaz1sJmxwQ5rBaAC0A4hs8uvF5dTYU9kNbJzb3iAIsbEdw/0
e+nBtQxt0fRtSH3zAAzePRo6ktFu5TLnsYUpLjVzMFII/4dJ7U67yc8PUe0VfumRY15DrlHz5ud4
QBlF2Ukib3/cv6MWTuDOWLjFbYwamPTDKnlHP8c5FG37HWDup+5U7pJHVNgcP99JZ3zdcmJGYAAV
ho4FkgLwVoQZn4FQ1wjWcudru8IMqt14WBVMq6ekdIfnVHrdbE7zWUDxJmCkt2ItwnVjzS4jtceV
2uuSo2PJKLJbT7TzoQkXwlBabc+NNfnIiy9xk92kLX8sx+KYOf3LEDWSZ832sfB3ZH9kY8+OnqZT
eGfbWEB9wAPIvga2ckBtfq/63Sl7nFXX8SEJcH3trGMQPx/0s4GpAyAHkFFhw5CuG1TWIGVU85M2
/y7mXZfddfWDMb9iUXkUGMbrAbcm9TyguEtmGttVj4NIS1VvcoCPnL4zbvsWtBkz9nY92GZadB5N
WJ2dYtZ5rmN488lybduzW88Z3cqHOFrId5XtG9WeeeSm/Uwlh/zWMj2PLCzTpkqAWOhx9lmEuHGU
+CmBx0RTubH+cn2QW1nEeSRhmfaAnqA2jBktpucmuV/413j+fT3En6V3ZZmYQpm2/T/Srqs5Ul7b
/iKqCCK9Ap3cbRvHGfuFmkhOAgHi19+FT/i6Zap1Z87LVM1MVW8kbW3tuBaCcG6jBy+cn4wnwNzQ
rw4a4JLAARht/lD/cn393gY4D9/GINe5qYPqNtld/4a1h/lsmWJwU9JRAxX28gkaGv76l2aUkWjJ
JOiXpgzoSVZsjpBQgI56sBq/UH5dX8PqFT9fhODAmECxUjixBrz8xrb4Ye7zBwzW+JbHg/5htvxK
ykgk0UNL8GcSXnIzB3FVWKh3Gm12TVkejNrak052s9f10AHcM6CKnU9JQtfgER+5i0mBuACWnXPf
1PyxsCuJmZSJEU7Jasu4MlIHI9et46E3FYyNLHDJF8lJLXHfJ43H9BYYrhBQf5qJc9tYVaoI4Cw8
GZEo1DZx2+8xzPXSj/aj5daAYFV/j/m0A6a9FceBRPyyClG8A+AJcMoih6CKxXOTpJZDRwwykh1A
f4P0wWg2/ULzesi3RiZ1nNas8jL08gE4sLRVXKp+HTcKyJYQ10/pu4uHOyscX3FQcuYGoIaery9u
7Z6dCxOeAJpWkV0s86dDWXnJ9INKiz2rdv9chGD3I0UrtCbOECh4AB5HLz5gpmbFr3fLMASo0hVf
u02fuu+yWHjttp3LFaz+FCPQKhvctj4eA40XvtV8i+JjJk1brPrW55JEq8/Bp6hwOCejr23nIN/A
7vrDnm0x/7wtXmQ+5vUzI2IiBr6tm5g2nrOsiH80Sf7NrfPt/6IWwJS81EHLHe2ELZAecXXD64eB
VhLXQ7JnmHS9lKCofBxdN178ZHrovPGFEYwj043B0T1OH9zQklXp1sbjjX+OCYMolyIrO83TysKi
hi3fcMyh3jjB4POtsYH1kjVWyw5p+f8zBzKtEmrW8eJANrPXO3cxVfzrZ7SaKj5fj2AoumVySlGx
nm4T791xCy/gnmVB9DzdgPIFQLO+AlBzgJbnXtd7MirqtU62i+0UTIddl4zZC7hCdrAcv4y9dBMF
7rfJ58FUBfwo69VcDSjP1ysYEmD+NKysIFDfRYnf3g0H9Ta7jwwv+WI9zX5b+saG+ur34pf7k++u
b/baS3cuWzAmHZAIYl2HP0Ionh8DW8pUdztH5c/rcqS7KtgS4kZV2hW4F0vgUbylD3DH/fLAD8OL
nE58+bHPL9t/nhoUiy6VdOCF6w4RXKClAmfsh/24BQurFK9h1WU92z1x/LW1dUtxl4zH6GMALX10
oavJU35L98CCp56Z+bnPAvs3PwCoLaT1VhYBSG7jx66f3UazXBh2LOxq1BibzO7B8DEbMp9VoiMf
Ju9MSF5PaEZiWCVmKrzebDz3l2pLrdiiadfOTDAsI6vz2tLw2Fi33QgwpDlgO1fzp2N6qz26t9E9
qCjurGP/S5EDIV13TQC9cakvEFsroLZdEgwTkkgO4FUx9Eo8TJd7BfC7F8s9J/sIuY+tjKlFtruC
uckTopWGAzfCaAYvNqBGgGgGiYHkYbruNaC0ebnEBjADDbcgxumyg86c7wnvXkBIfuhSGWKhTCkF
m2IVeTypJmwKVak3I+Wn0W8SayK74II1GVEDsN0IIsx7oAmRB3qotuWOPEeBqXrlrfUze9W3vU/m
oMm99F5/lMhfXvEryiqmURinmVG6kL8U3+ag8+cv5sbyIs/Z8329l0iTqIgIE2ePig2DBvUEatsI
Nqn8YUGDeCGHRTfdnfqcBrbiSdNuknPUBVeGd7mdYm4ZKnPLX4HT4c/IIQMP+6k9ALDtRV7lkQkU
HBnTaMHfsxSYWiv5MZX2S2sPsghyNTw+s9kfmHVn1qyzS1o5HUzmfG/tgC/yiiHawN7UJ/O36VNf
CaT7uHz2NWURrMvUAhcpNj78M3IzncoH84545UHZUVR85P6ETFsEg9IMzG7MDje9AkFqsqeN4WVg
Ur2uk7KjEsxJRLjW1Sl0QzG/NeS5kgH/S6IrTLFe2qtqSkkGlNUxbL5O2/wueZsPBZCSPeek39cn
DWNd3vg07mUQtRIzKY5GMj2NMyWDClLjN2CEPUCybvMMkDFK8nR9Bz8elStqIQ5HxgBmmssaK0xO
BIqobgAO+kRBGc+C5DH2MWf6P6uiOIPHGNhbY46n3HR+GF3rtdaXtDX9Sr3ti1eb70ma7cws9oxR
9Qcz80Z0S15ftuSpNQSjEvcTTwoM6oVZx2ioDqbqV5P55Cb9zywFm7lZ6ZGkAWRVJGARAJbmWBrI
yy9Vqa/gWeTLY5GZ5aOjgR2Yju+tm97YKfsxaADr+YslnskTljiUKFW7H2EzA2hTY3q2Ou5MvO6c
1jeklLGmrvabLbAP/1mfYDZjkuojkMOwvniD17YrvCWdA6rj5X3g3nCDIchtHSMzsVTqVTSHFO9l
D0sn6zdbD37PvmSxGme2lSvcnMG0vLTaeOk3Y8t2w75kh/K0gNaXAf8OGvfre71+iwA3tUAjorog
Xli0x5CkbXCL9HcT7IMHcC360cG4cwBDhPd4MbGxFA1//RH5R6p4d0lvuWj8XvoRtvVd91igIKV0
nrbjQXIkxzggAN35Ky/gTKagxl1vd1qafMh0buaT9oy4NExv+xt3R071E/01HmUHumoNz0QKmoww
KtFjANWEA5jaIlZ7lfFQ02NqSxB3V1+TMzmCBmvolm3pEsb08Bid/n2eZV72ug34r5oYgmZqbEKr
vt6p6PyMnoyJenoN/iwziJXyoRplTJLrKYyzBQlPvtXNrUkbJJAVULMdpmB4ng/wTOuduWkD3m30
rbNtbpIN+2I8X78Qq6//mWTh9acddxt1xFa68R0HcnerAvw+qTbXpciunSG8/7EGJBJ3qel1m2iH
nFOXB+N7ginhcct0Tz9lD07kV7k0/STTSMEtQM54qsHjjgJAavpTYqOD5kszGI+x6UheDZkkIcTA
D7pRv+QQtAxI50AxpsEAYgfPSIdjW5ey/sjl9n7yBv45NyKkLIwmxyDtHANkMx2AYAN+E7RaaFst
Y/3rbOug5yys/jQj7PHsFCB5Skk8WmQy5BDZwYqNr1pcOmBxh/6Y3rixtyz2k2635LRZ0B3M1/Gp
rjx1DmRpRZlFJYKpAYFvwY2lw4tu2cbY4roc0zwob20/DseT+aIoHkbUrmux5K6I008OhlEATj2q
IaXPvUsCbbo1HNnzLLE8RLA8dTOYczPhpliTsYm0xKOsBx38ja3FQLyW9RNIz0+wPI2pMlfPcH5k
1x/GHDTtXrZtYAeC+jSh+XwmXn7vvgEP5vpeykweEQxPhMEatSIozY0+UJl+g6ay28Ub9Q14wtGp
PbET+6nvwVET3cnqButpuLO7IxijgleYg6GoLKk36d7VN4AMam+jkLyV8Hi6AOMED5Fn+vqeH0v3
mYIjKLi++A/A1Gu3VzBLpp1MFdjRwDzp6q+UlYYH4JXZa5so9+C0gPQgJQ9uiWEToGCDjKthm9bq
HivV2dgpObVzadxYmWk+YQ5v9nPLvdMqDMEUathWdvYrrWn0PFhjE5S1s89bjXhgJLrViaMEzALy
kzH125SZ4FK0CIiXXOBbWi3R/K6Zhh1dCFDSorjJnEjz42l8dbU08xEJ1BtO+VM/t3c2r4924jwY
eax4CdNvu6GpfDZgboAooHQfqxjTm6DfsWwrC4zS2VVgTCBK872aQZU1JClIIkrrOOTH0TEVPzdb
/aFUDfAb0z4LOKBYNkmRNoEOaJtNNeQROMdtumkLzIur7A3wbNktaGHvLICrejbHEOf1I1q/GJjc
B//oMvEqFmasTscugk8XnNwYpUs99piinjXArg3f1FPsN/7/w09ctTAY5ASWIIYhXJG2vjKpVTtL
jIdSxiPx+7C8Se4XnRyD7nl4zDaVL6MAX+zJJ1UEVZWBZhsDYwXCZUBvAamAgDaHo/o+oZF1lGZQ
Vp+qMwmCsvdp3SutPc1hVdReaRQ7ElsHO3FfNSUKwGrksaR6bIfkCz7Ds1RZm+56auBMvvAy9xzU
7bFJ57DNyQ7jkUdMsR4Tvf+dKTYGv4tT4/ThBNkEHaIGjb9WkfXoxMMrCGiCasaRW4UkHbJugv75
JvH5rnQtQepAn0OWNa+kAxBw1WPiK2/4VqmTA0+bfd2139mc9R4bUGFpa9DQ90dMywRA6gpnwu+d
xt6bMe6wO2zLsT3UFVyN67dgVR/Rtgi2TVO1VXF+uVcdUkYmMAltAHg3fX5Q+u5Wb2TAzKvp2TMx
wltgmUNpERtxgwtqGcLe6Dz6hf3s9LnfujcJuanZIDHBqys7ewMEpYAwjCP1QAYF6lNgzM4zrftd
pscyP03iFor91LRPxnxQ0RroPjk7bfDyY3Nf3Cf36UO+Kw/dszIFXeWxo+yRW73W/6xP7K+Omz6z
QP2K7gn6Zqq3bi6ZgpDsnyn4X0ldOZk+6IhY3O+YFAtSQIL3rJTck8U0fDJOZ6sQAj2lAUhnlS7e
pf1iuvukxtjAGAcj+WUhVu9knJvrqREcvKsBr8VyRPSB2sE8eL0ke00PkaXhgXTqgZ7sbRaUu+yL
pcA1AWB4UB4cL9kPu/qpAqNe8zeqefYRwm3IaNZ1qQ3sUbvRNwz8PPb4szT13fWrvV5GPhMjGP7C
GvKYupoapowdEIH+iIGBnZTmfirTewy2nBKDbVk1v7iKcdO1ThhnyTGfWQA7c+CRfcTonrrM83Bv
UirZUazq79nXCY9GZw9zomowCTEd75yYHaaS7yU7sKzwk3Yt/EQ2OsOAbiFoF+M98LaX9NP0Q7lv
7xwnKB/ApLLRlugFAEVB807zYL5FuURyxKsG70zysvqzxFdX6pm6mIYQ7AS2/lLXyE7zzmfKbaGg
BjbNXkplwIjrJfUzj0ZICNkzaTN9Bvo9BhaedTCPbRW35zvepL8rmxZBpA7PNjWOAFN/y7si8ws4
jwWTsV6v7vqZsRf0jsS0JKo7ziGAFg5d1m4p177ERXPjas23VrElp7xqqM7ECYpUK047p5jQCPPx
BDY04DM+FlossVOrVv5MiPCaDG2qY01ojVOiyANpjafrwJpCADp2khd5PfD9R5Q4k26VuaOkncYQ
N40gZvLGXXQgHlDkv5Kt6sErvZc1kK1exTOJgt4YKp+dIcHi6AgCKI5hEPXL9Zu4KsFU0aIJUsml
mebyOripM1MyGXiM2+w5KchJmy2JGqyKWLAdLUdDC+WHu3924ywzjZV6ghOqIg/lo1RZ+uCGloAT
rKrBmRDBcqcOTxKaZ/B08XpoERpWXEyQTr+JLctProcnZ6I+3aLJ0ZHIYuFADQeQZhqoTeh9qbsH
tx7u5yzhXqPYj0WLZk30l6FNp9PQmtr/6PPZM6waGK9T8/UvjvHsm4SrFtcqeF8bcEMAYmI/DMZ2
aB6vS1ivGCzE3ojLMNEtDue2OVdsHK4KbkslDuJU+12pQJAfVQ6aAxixTZdV7XY0tMBIQFLWlgqw
O4Z0OgCjf/QGUsyStN+6VQUMgY3RbzTHii5DRNssGTu81rMWhUlnHsbe2NVgLwCB691YKJsZxOve
FPVagHoECBm07p2asewzVvX77DME1SuiqadqYiMf+JCqezRfHpFO2aG3Z9jwE1rvUDmW9jOtmtYz
mYIOpi3XYwokpRAhdIDO5Mbri/IYtZUEhkEmR9CrUousqHGh605X9h4Inb9YIHO2XXge19Vr9f6e
LUiwQ2pZ8oSVrhqqJdokijcrT323K3yQ/f6FOUIPtwOkuCW5IGpNz83Kwa9qoVOxraZ9j9K/gKc0
ziUICpHHjLe1VqthboKsD4ginYESbiTZsbWjOZciqECGIlvUmooauvoJDs2BgvROJbvrx7J665EO
geHGNLGGWbrL90FFdTRx8IiHIMQcgnjfPyFTOGyU1/YwPOBRAgqBJG5bu07nEoXwJqsis3UI3M88
TQH6cWeog8RlWKPJQiM/zKVqYBofRGqXi8oy2s9ND4KzPCqcIIn0X20SfU9bOm5oHj8Xpca8ko2q
Z9PkuWaWpIa2puvn4gX9UDkfrJxNqFc4YBrofKunR8uINo3WSHR9teEYw486xvOxpzYRlESrdMCm
1MOADln0PnnVk+L/AGHVNr+X+dXrmkIshG6AK8ekguDSR/pcZYzgXmnNdCwNazOb01e7sZBh1ON+
kyjMPKK0X6Ao0paejYxjYFkTMmy10np147jfr6vusjQxxEDqBNgm6JSwiAhtOJt9k44GfCdUFG+R
q/Qa9cdcaJuq1XZJ8TdKeyZMOFJwPqdOzSHM6SITrHXqpqpdGTXT6s04EyIcJuVZRQcbvHVOh7KS
xh8KRUYasaqaZyIEe4+Oj4bMZamGdQ0ikXwKWv1X1hA/lYJ2ri8GI4aLqgBtRDD4KLtqXQMS6FAb
ATHXDBvaKX9jIQHS+W8RYgJITUgbjQuPIYcdTo3jaBPfbP5KCuBgQBoMai6ggl4ak3rkWlo63RB2
GtCCKKiK3MRXnbfr2rxus5ArVv8FmviRPznzoocpydsxQrJYZ6BzIK1XLi2+HfWIc+ugHD83AcyK
Zyuyue1VlTgTvBzkmeDWmOfBdHK4N/ydVKCcNODQxBja1mQpp482xU9X9kyUsJV5HEdZVTY8tOzG
K627imCcYAYDZIJhpzh55Um1dzDWOCDSQ8cXrTDRPRVeNNr7IlVeR/5rbL7oAGuwjW0fg16EUy+L
ZCNnq5p79pXCXc/ylLdtnC2aayNDlOi/m6l7uX7cy0qFnYB3QoAOYsFuw1O53HQL8AyKlsKnVEw0
q0yJN1qd1/QS727laCHFxlrQQAF2SsFku91Mde7iIZoGINKpsQ24YR4HEXoG9gsaxZ/fxwtxgiZp
vRLPjWoywAdaP/queJ249ruNii9/sXcEaUTQhi/QNIKZBFizU5suQ1jA28PUg0GtNJ+1nkjSAatH
BDwfGBjcewDsXB6RzuMG6FwQ4+glwp6nPqPIOchotD4d0YKTivlJA2S8BANDwmK63ImU0m7AO+2G
Q6FupkrfpwWchn5O/jj7uchyNUgDlI8NprDLFQ29ylCfAfwSquDHZga5RpTvFMo218/ns1MiyBEu
UNFHhVtTyCHKmO7zIge9dDWhooLyJWoQzncVZGunAgWPG1Kn33oMEVeVLIu+urFnixU2VrU7pTA4
PqJwy4e6ZTs04gZ2HT3Ubv8kWfDSEXJxm4UFC69q2czOmJTdGOb6sxODhQnNBHn6O4mHg07vLecZ
qR3QEsvoYD9pKMQiQnDBZg9qT0N0/iZFt+N0glhaT6BV5qj+1b8dK5Wc5yd7aGlENQ0duAGAZMKY
6qXaOMwZUjVHRtWe9J9WEde+Mw5KcH0PZUIEnenHEhlTTPCE6LDxbPMdozSSqGBFIbAMjFyD1gUM
NmKk01WmFVcDylJGTxuvHZCnUeCfeulsH5jOGom49QX9I04Ic3qjnKx0QN8ZSMKSDaJVtJ8llgwF
eUUFiGqpAJbEHAkApwQtz0gLyiILtaJoAFF7D7arpPK6SNaLtCiwoOBIstoYj0Zbp/sJRnyMFcUG
vTtKBvoNYBpvFDB5YTwAAzLEJ0xDu44E51ImUFCHApUpXoPqM6xygBVXpZ+57x0AczieycSOUTuW
gXYtOyUsEQQ14NnT8aKgdUIw94S4XdNMqFjk7FubPmH8Fci07+r8E56X5J2UiLKFBrMBMDm9soAO
pSpQ+e3uyQDuJEe3h4224XnmkgTWiuIvMZuOOX0QNqPYfHl/Z2PAbyKTFnK3PhToCOm1GnydQ/Ee
qV3+5fo9/gBf/7SPeM0+jBK4CwVrYVh9ZLcNmvXAZBpAkHUzPKfH9mHaw8OstuZm4Ww2fHLs2T3b
//HAk4XG8jPpgt5kHAl8nkI6mb5V/J1nktB+5b5d/L6wly0DslIzmgg6wXYxkHFGV0XuWQP+uL6P
K+bDAcC8jdAeiR64VZeH1ihFyfsBeXulnKk/Ahw3LWuZQ772Ul9IWb7izPd3tbh35nwxH7d802yn
fbRvDxmIteTwlrIFiXoxAniTDuh3sDrqF4zU2zqNiu2f75qtuQClcAk2TXwRSVq3ne4iHaLWttck
trbJO4VIhKzdJ5A2WB8zDGBRFlJmil6Uuh4jIEwoPzkm4OkiS6VB45iPKlOd4PqS1jTuXJrwjuQz
pYBELofQBAbeHIHkl+g7O5Gxcq6KQbkCYLwOPAlR3+ZonGmbI8FhO7nnlrdFnXmMy2LNNSWwYRnA
hocSLbbwUt8Yd/t+LnLk/kDj9aDWcx4Y4/QXYnQV2FQE0JgfHV+CmASkKuhg0GhY6M2Phtc+MGRl
9BCflwIZoNaA246qGk5IWEo55+mgY3Am04nfMD0wrUpiuFfPBNi6eHFBFPKZ9wSVYpC5IFNqWD8K
xIhq3gCu+Puf65cDBDXgU4N27xOiVwWqDWZSB7zBFTovKtebNN13/hgeG3YZoLq2BWiVJTUr3P65
JKlKS9CiJi73TPe5h3ql+l8YTZCC6C4ygjqiXfH6G01JU9oiALXJ2PpT3b4TUzbCtHL7IcMC/JkO
h+gT11ynjMXsUM5Ck76panFoo/use6n1Py6uA+74XI4QU9g5n2I3Vlmoxe4djSPmocy2G1VNYs0+
V9kWQXhnsG3g/IWfc6nIZQqEZRBH/avqPQdVUNz3e3NnbbOFY3j/x9p2LkxM2SH2okx3Rwb81Ycy
Y35CEfVKNHrFvXKXGwnOXxC3oNvzckH6bCdRYVOG8DO9z/TxSZ/HCdP4I7pdZjtwGkVtJa/1yk11
QdgGVhpdN2ESBINTq5UypbbRg24gv5/jKJynJORSTO9VMZiJR8oITg5xhJcnzlWDVU4LaGa+H+wE
acLMa/mv60f02bCBnBmwwlBukKMBPvxy+6xxbPRYTaDg7ZsWEW8a/hjFABqHsgzyHuBHBnexcEBA
9USw2tl9WA8/eB+Meu73yo/rq1jbKkNTDfDMIKsCkqDLVXQOdSZa9X0YF5bH4sNgNn7950SKWAlM
zdLGDIMA7qNLKVXmmnGpYa900BnD4ZgDR4t/X1/JmjqjaQ6VTHjxCwffpYxoGBM6RG4X9qbllehZ
g8ytZpYbtfrJ+c/rwta2DeYTBK9wAwxDzEuqc+42hNldaBuKXyXvLSVeijbOv5HyEYssbJ3itiUV
KXtrJl1oAXRQ6Y+a8pVHuuROrumx+6+A50PIYsjPfNuKRq7T91oXMpZ7fctOqhVJogGZCCEaMEqj
m3mJdYACcqun6dGZTUnfy+rpw9UkIAZCcCp6TFPtNqOKJE/YqeW9Wtb7eBy/EvifXjEQ1E9VsG//
xeGcSVwWfbZvw9BbelGp0Lfha61+7egtc2UQI6tqhmQSvBoNVFSusHEu8HBNjP51IQDM/SpVAsVt
N6lsTnPtqQZQKeKAj3K9GNIDjKmc6qLuwoylaUDcKfMti76CZc3eYrJctqjP2gB2TF1b/kCBFHn9
y43L0AKgZFkGcXN9Y6uJ7vVoE/avn866EJBm4LFxwbgg7ByvclWJs4iGE//FMDiNtJmk/fizxmEF
HzRuYOUAOaZgb3jjzjUfHAoeggLTs7j//JvB7gzWBLhOL9eX81kRIIwsnid4vNCzISwnHzl3kc2n
4QyQnlGZdhYd4efKGNtXd+1MjOBMNcDdnmHD4axPSPahXQso/n9sCy5XIjxqXO96Xtk6Yo5u3rLZ
8duYP/z5ZqGfARTcUOkl6LhUMMLzNsvinoapkW+gHH6s/dLbeXddyudKpKXjxURhRUPuAfXI5czO
DIANiBNWKHMPJKNjXdhvnFr7ubsD16IF7ldK1H2vGntX2pG+pgvLOwptAJbDp4pxzVOn5IT1IYvv
27i56XjrJbF6uL68VSlwCVwVTu/nVGafjvjtGo5B1gC+ONq42U9DkZG5rQsBAR5SN8DtEqPpsoAT
avOqB9t1vJ2m1Jsb12/+uIiIg4Jt+68UwVLb3RjnNCn6sCMESd/6hsevhaFurm/Ymj1Y4gJcHxQb
MDFwqQ5NW7cKj/M+NPgdAGcLDKPZ9FR1qNa2wXVRq9t2Jkq/FBX3eanQIu6RMz8mln3Sx2PcyOZ7
ZUJE+zanvMCEex+ayn1EXGTxbgpXBjzx+enB0YB4GgU3OJ+OyJxBQUie9UXUhU7u/uyiZFModzrK
90XlyHIqn1PlEIVzQegO2AW8qZebRtI2G7XI6MIc817o49gZqdp5Zo8A2+lvGO1vTZAWXj+oleWh
7wYcLks4/zlmLOCRmsmMp06jh77+OtaNx4B81kmeojUxBGga2EgdFkkMFEYLNKUZyWnYT8mmjzLP
LL+WJj2Nxdfr6xEToZhBxJOKQoqFDAiePbGZiBQ5KIbsWgsnO/bAZQoqMjTeRUnqNSz1EQ4daGEF
gAffl5hlYDmTuHnCA/VJ/rITZzY3b/KBK0sgwU24dpbFHqa8lnUUIlrAz5wl5z+JEV6QebDqjs6K
hqTCjIaACqM+Sg4wxa7Z80xRtwtJpJeWxXFKHeaXxHysoyE7gErACQylubVmuonN2fIqCrTTybBv
Z6apXq7GX/KEuz5vqLGxO4N5umM80ZJmILog8T3nRhPUDX6cFfPTNJWD72b0IbOcu8kCqLsVD/OG
1OwtZ/krynRBqbq7OYv2KoYMPAW/xc2E+V2sK0dVA5amaiuVX+eoL9CpqwKSTtrW7JUUrKlg886N
5t6wqg7TM8TesM7oAnA8P5aW8wBV+1qPyQteaerVEbkfiiFoh3Y3VuVRLerjoKevdJpvLCv/lqfo
QkmK+JZWwyZvUooeCmD6d3a30ShepwKt796oFTf4lzt3ahiYV/IbIyrBfFuOQWPxJ6WIAHzm3AyY
tybUxCbQTZMDBsbWb6zW/KYkybujlaehKu+qZN4CywGj2doBQ8dbLa/promUY5+QrT2NJ1uNE8+d
u3czj02vNzFRbqSWPzbuoSmApAEq26DW2Za4yfeIjlqATIUfZ8UJk683seu+2U2nepnJ3yrF3RiF
8aVm9jenBzh0W5avKTFS37HaMLPV+1mZT3nvbIy6ecgrgtc43rMue1ZMgOLpinZyUmAUZzg2MoWF
yW/0Ke78UqUvTWn8aIbaPCjjVJy0Mm8Ca9RM1bParHzRk4jfoV1lweDJv6o9+qi1Ma82pRHhYo3W
sYLWNa7+szSSKagGHVB8EfyOlDgvdU/M3VTMuW/qQ7YxEvwniSh6GLQ9PObHflY2aGc6cB2IFDT9
rprRD7syR49lfDrmbpo99PZMgxizWCFfNgY8VLU3MP0LG9hutIuvGRRoV+hSImbh1fl08wQPtBrY
5MZ5qwL5qPKLyD6RGiBanP5Z08q/xaAtEsUJvD9ieJChUFCXdtaHuI1b5iQbiyR+2XTbv7CXIBGw
UFdEOgoExpf2qstiVYuVRAv58M0snHeGW8cZD4Y+8Saz2zRFtDcwPFtY6aFIbUmIKo5ofCzTXHgD
DfS+2o7Y2NRoJG+ynPQLwoEOjKVmgRz8mU8A+WyA6KKfjNqPt6msRiy8R5/ECg4XoJ16ZVIiNLGb
jldkb8pswFq+TESTLXB5tEVDDeoyxEXIAX8ulHSZ3qv5koQbqH1fFhnINYz6kTXtbT3XqY+OoTei
jejYV6tny05vE6UpJN+w9iShqcTB8BAyXJo4wmcy18IUgsJDmKWwdsGvnbYybLm1DUUeUEdNFXUn
dFdeqlFsj43ZmC4aAoGjUOa2N5VTYGM0oGN/6CZ9nJ2LbIOOnjsNqTRBY4cKjRLMhYvS6miV0Kr8
nnW4goUGfoEiSVyvyYvO41Je9M8X38HumaCgQzs60p3Ckxs5RYUaS4xOPwsJWw1kCsNpimRgI4IT
iNVBCi48OvjRCwS4AWEjO2t0UaliYQE2D8xjvc7GfENotWuHZp842W1LlG9/bAMgEweHyQG0rqG9
8FImemfMBg6DGhaH/gBaCL/3zN14aPx062yuyxKH+v+1vjNZi2Nz5h85MS/VSUHVxXkfN+rGPhr7
eqe+0SMJumDjeLFf3BR7iksPOBXpRNiihpe3cVkpVogqGaDdxA4KrbRmq3MhHdf/iXTj3iqVXTYB
s0Kdv7J8It6gZqGDx8kce3Wn9wrxs7o8No1xR3L9TrFAMdFW7RN8CLD3otsvY0DRub5Hq4qGcVvU
VlEuRAn3cotaaIBaVI0aTuVp7u8U55gyiT++qmVnIgQv1YKjkE+Lljl5/WYNJYCJGLginfzBaLVj
z/s3mlffry/rsxnC3p/JFO5P0ifoykEaADKjWyc1t1VnSrTLkK1LeJyRaWN6P6ErPlO28BcqD7nj
HjMLKdj0zNb14yaGkxIF/Rz/tObZ3AOrqNybZrrTCd9oXca2aWzep+2Qb4YKibI5z364epv4LJte
q+ohRcB0tHlj7oo8eZ16DIzN02lKgEE0VyacrtZWNyMnhs+qlAXMnm3P1tsDq9ouaDN+b1GebA0n
pkGNh+AvNIdYpouyD4rMSFdcak6SJRWrTcxW6vUvM7snzQNBtfn6Ma5p57kMQXVS2lPwdOZzCOKs
wO23YwuS9kJWh/v8njjkXIqgLKo1ucyZkHfJWe1n86lGJ1A9k0NTyZpcVyUtMwGI7i0QJAgGl2aR
Mo+Ww0PKkm1Uv9vg2huHG3OUNMJ94BeKtgci/itI8DlUTAXU5WDM4EmY/Tj9yqtuC/QgbyKFP1t9
ULuP+VB4BYrpJj9oOfDPx9G34cQ3X6KqCUhN/JnaR9axTU0f8Fc00eW70Wz9rmO7OvnORrp3lHtD
a7zRzvdKQyUpt7UrfL4EQb8yFpFqzHD2ndFu1F7zxv75unbJJAjaBfrVqC6yYg6deLwbZ23vtJ2s
a29Vg88OQtAtJ9Nm2hkYwc1LDFpZsddqvT9OEhO7/Mqn417cLhW11yVDeXkXXYbszdhG8LryzHfN
X2M/eJ2q+VV8H6u95FKuKPGS8oAfD0aw/yPtynoj1bX1L0JiNPAKFDWkklTm4QWlh2AwozFg8+vv
Rx/dsxNSCnf3fdnSVrfa5YFlr7W+wcIr7PNgicnQoyl7eUrLdxdwBpgT0vpJZI/f786Z6/PTMIuV
03pzQMfHkSenb2FUcYsuV6D1vysBba7pPquMQCtXHidnh0R7BJiGGUC3xGg5WVOq1jXGk69VSF3z
o5aJk97biLfUTmNs37DRa57fp2a71kA7cxhBPbTxJAOeSgcQ6fOqOkrP6xxCsKdSVjtV0aOgP79f
0LURzM8j6MocgVjWx5Pl3PqivW0S6+b/N8IivBUA6KeehhF4415nIr1L8HD5foizh+/DMs2T/PCk
81ujKfwEy1RJ5I7mi8OKuLMe/eT2b8YBhxxoSmzJsrQH3jhEuLRBnrryHclTUIxHFWV0LTdcAl/n
Jyq2/Z9xFh/TZAHP4jq1/ONcoN7knXpgN+1v8VRdODctbgc4bLAoPygB7Rskjt/P8uyRmDFixEI5
GG3Iz6uZ8S4roSoDFXCx6/MfzF4b4Pz8kETAbBrpjLPsC4IzyyZp+1BPvPHCWSHDDoc7m0UdvJag
iRl7eImryM1C1W2hZb3qBHkm/gKf/c/4i/My4rrtNQ/jG9ZtVz05uOXGaoz+Yhk/DLK4qnhnFESy
BBQZ7VKvQD0jazH3XCoD8Vv0hwmqBEgLF59WUieWrVkO5qHF7A3AXm9bHKFiYYdso0GTtve2Aww1
XcjkWCFIcDdsNZ06Fx0//oTFUua6UxR6AVYhemBp4LMygYOPqgJM3Ywbs7np+gSStXLnVnTN1Ofc
Nv7h7KLJCErJsik/5r7OysZCdBTlHjouV1TTw97I/h1h98/X+GGYJcY+gTCRLyes8sTwnu7g1tCu
vMxWJrLkk5T13PLtMIIY6LEvHFSx6/rYkpSsfNpnB4IExtxJAt9ticnJKteF/P6EqYxjoDQzUP7e
k3b4/clfqt/8Z8VmG3kfkE/Q6xa3NLQKUyo0RBDnLr1lkEhEFf7Bu2d756AdvAv94l9aPH4ZcJF1
FbAUsDxPIqAYO6WbAXjEK3M6v3L/TGnxmLIh/y6IoUC04NBjr0C0gPeQbWy/X7lzodf4Z+H+fPAf
LrKUe5NRdgPobjWYdbCN4mvdxJV5LIM7gdi4ZzLMo7TrwNFeBgIvRLbySlubhvn5BoFJq838Advh
Fvd9JX+CELNWUlybxyL0tUOXM7PESW6sDrI5mwx9V0uszGOpvvafc4UnLTheM6pkCWiFP7JqoPuI
q3A3O1xZcRdaUGoN6mFDf3Q/3S3C6kbLg3SKppfsx18chn8GXwJcIT1bqoZgcJq9dPSBsLVK39lt
micG9wTYaS0r/JU31LIgKCEN2Rt6VEHrv3w/g7ObBJafbaFY6X/Bf1LRdTXX4LshrV8CBOjaImCV
/U149lBRA+rGmZsInw8b96exkUWGk6DSwGZHb20W55YJdWtAy0Cph0TA4qjZkNViWYF9GHOB/i1s
pPqVdfrTZFikapDOhCqAOxdNkKt9nkM+9u4ArWUwTO1Ns29i1AGOxAjkjQxtuDL6kXn7/c6sjjhP
+kOkUVlO/uPLa9zNytz9lkb6y3AgwbQpNv7pb65q24MhKpzb/4gsfB6u5ZAo9Qro9A4NCgYNm32x
NrRF5/X7eZ3dqw/jLCLPUFR5akwQja7sd1t77dyVm/psRPg4kcVO9YNTo5UFLqaIh8iK2absXlMS
Tu3WO4qN3Bgbe8ec6x41PyMc4EC0+36C5z4pFECARDSduQexuFodfMzSlKhFGemj42nBWFZ4u66k
bGeKmIh5FmAgAGbo/rIn1jqNXZocXC6XHdHSOSotnU0iwGGPTLzKtXGtIHIugUPZADhhHYoiAIt9
Ph40m7pRtSBbDeJZ8il2ErQd2+wl8/+itI0U/p+RFqlVVeV66qSzZNAEpcGqvpSzK3RPafT9Pp39
wD4OtNgo2ajOK5wRWh8bI0ahCvD38pDCtcXZagdD7rN4TVbn3Nn/OOLiEeQmtsuKDBINzeAHzqjC
pPL2K7Oav59loIJHwhwO8Xr8QvExqxqAThcbBZHoughmh7YkIntiRLMMPd381Zw+jLeYk2r9ybQl
xiPtFPYFpBNXHZvm++HLlCBiMDP9EIGXailo/arar+rhj1SjHRZ4qk5bf1vH1eWa3O/8SPxuqEXQ
bSo1CD5yUErhYNltEQljO+bbVduFtSktPqes8ECP7FqwvQw79jMS9coOqqqjIUuzIugblwSiyg+y
dvALtGFb6fZKoDx7GD+s6uI7S2heEm7gJxgliLv8wUUV/fuzeG4E1AIBi0Tnfq7PfY4ZBvM61ElA
AITz+l5PrWe7Wb2XV8ZYutcrlRmltDEGFCL7jdqMXUCAYt4I6OL/Epv8Fo6OQxoCh/H93JZq6H8e
nh8mt3zUaKznXTmBQ5nvqyRozMB7Lw95bL5kof6zmcIMKn4hTLCLcM079uyUDV0HrhUNYNtcxi1G
zMqrKMQGlLshCRxQtV7yzcr85mty+SVAifG/oyy+a5cPhqhNjAJdHv2t32Yb/sOOgOB3D7NovxaJ
cWVJz12cMy5vfiJCu2EpbyCJIvAM88BN8+pfDcm1oLOzh6TN1zIs9+wKouI+cwfBGFqKXChAOCev
9HtQUpIhKAfjVXDYVqEo+Tjo+qNjiqh0pl+FSjceqWAdopo3VZH7TIMqgVe5O5nqGybBnLOLg2a1
tx01r8nUvvigPgbA0G4NvUsDjV+VeQ38+VQcVSeOwLJtywJHkUOb3Xb4U50mv1PmP7Ecfzu3Zu53
k2x5C6DZQMvXMiH1haxKPaAdlK5SA0p2hd4BTMV6HHRUNT0Rc/iYbpK2LnaqGOjGaAsWZXWRBJVX
35TDcCV1GTrjtO3EuNe4UwTGqL3mGb/o+vRZSnQlPY0eB2ldKa26d2utvqqhxnmoE9OPVV35Ebqy
EIBLMiRWzL2sK/1KGekNEHL/kmw9f1MzEwlW9eixQbhjERVBGrVSmjLz1PjAEib3ME8NBrD5knTl
dH99PvnQ0MNV4oDNZXvefEA+vK0NmteMz1V7XcFZKAFI8CX1a5xumOwmpxrgzOD7z+nriZsHBFt9
ntkM3/08ILfysqVS46eE44Ak13yNLrA2wOJZLRJd+VqHASY2iVAaNYg86c/vJ/H1A/08iTlkfFg1
FCU44eDDntSE6mXNjg18RqTJVtLFr0/Nz8MsNqeVwzhSgqmMxksKlZOug5UfvQHk/d9PB69nQJ7Q
OAIWeDEdZ2h7Z/LAE5GltlHFo83yqG/XRCrOltoQzMAURX3CtJY1UMjOlK1KwIaenxSQeoPvaexv
6CMvAu2g78hteQHbuu+ndq5+P6cFqBsQB1yyJTmaW2p0bIF3jLYjN9XeiIpo2um/q2saNxdjbPYo
N5tRe0dvuovVzFX/enXMdBJIXVs+4vnygqqxvUk/69lqLY1Fmt1AL7oJat7doI0eO6MBcGwOBWw4
zqRlu9JT/VO6XFxcqDTjlWiiYAK9ncW2FjrPvCbDeou420wxgKw3yNOfvCjd91Ajobs6Epfjrtt9
v+R/rOy+jkuQWoJNa+hLhJSuS8fRKQTFvVfjWW0EVEMgKl5eWjtgVB/E9XiVQgsD2MUucm+MEL5I
F3WkR/Xe2qi75pXs+NVw1V7zLuDbNUjVuaQYYHcPxx1ouPmG/fzpZpOT0BE9FeQ6ygsbeyMjGjpP
+DEv2baPy5PLA/427v8vRrx/csPlynwcfBmbxKir0nVn0nn55u96NXvzXc9GHk1cb4uL/N0dIsaj
6QLv4Ki8T0MWJbfQ1t+SldByfh0Q9V1wqoEmXbKqQJRI8mHAJhVH+cz39duIFtYlvTautMv6nsMC
CUad5rGMAKZbOSBfI7QHPKI3A2lnZs0Sk0iSgtO+GLAF9cZOM+CC1zLatRGWL3qjNSQvwbc3gQ8t
pylyurVTfnYBLX3GEaChBcTC4usSA6wPuBA9Gp/6u3vN9+Zm2mc32iaJFZR+nDfr3YR6vr/u/Tmf
kuUpshCu7Xl4CD4sjjBVbu2JESMXx+rejwHxDq1tfsuDMl63xD4XtVFL/Ge0xZk1TfBqsgmjJQ/9
+/gIj+CIxvoJ3PL3adPG9LCWEn69XLGcHwZcLGzLC9GW84CloeK2omFQkHKFtnhuDNgbeziIBN/A
sk4q/MwetRrwOgWCvDSuqglQt+wvzjkqyi7gGAbU3JfMWAsISZ5NPdDMeR5CePIIcaOVJszZ3fk4
xmJ3XOaQDNWPHv4y2Vv+C6wIOOeQUG8CSBhsnNBg2xo+VGvX6rn1AxXT8EFbBOt3mdBqygOqP0eG
0sNMxU3bm8GnNDQE/ffPRTyE/xlomdVaSm+mRKNQ7mVJMLUk0PsV7sDXR9YMOEcCO8PqUahcJJG2
2bUTJMKhBFO/gAoYCYMFk1lu6sYPvr8Yz0WljyPNb/EPr8ah5xD3bDFSx4ZLn3dXdib+otfkgsUL
tRmEVpRFF5UGu4BSriNx5ggp4ar90yvAFZl+fT+ReUmWAQj0SzzlkDRAM24xSN+BScptfKEK9JYJ
7EvdD9FI36SKBnW+tmzm2XWDzQy0T6E/hY36vG4TKzSzwgv1lLmQHxszo9oadPBDK7VlKHwLMrJZ
V+7NqfU3daouvNE4caADwQDRQYxp77Sq3061/XMo6hZAdHmJZG+TEdJCgreBdyFI2JDQSZH29myr
Vzhp36/X16/Fh77xP+/reYIfNp62Pc3z0QaDGY4GFLx/z3lXqxCDrwcZeRw0K0HINiwCxcLPo7Am
kVibkqOSRkKZv3QggpT8RSJT/346X/djThihwGnqGMZb7kdGqUsynfJT6ZJt7jQH2+723w/h2XPg
+nLGkPg6f0Rov0g8qrZoHK3DQfYK2gdCFo9a6mx5MRwy39lAJ/OdZ3iqTZ49BplRX/g+Cv9pJ3Yg
B19T8Kjx8N2SSb8EhACOHY26bmoNVQHLj8ahvjM67doRxl3t6XufqW1hz45JjrmbJn5QEjTShKYP
uSN3kBOOuNNesUoLx6E4OL1zBdEzM0hh5l4CH+ZqksAcN24EgArtWB4USzfQApsik6V3LvwQj0NG
YHQHSNmY6/uaQPShNW6d0Xt1Kn1neiqCQfwNyXNI8+fTL1DYnmZBXNa6EfNU7FF3DCllt0y5gLsO
biyz/oIw2JE4Ir1MlfdDqebGG7UBosocBRltyNFtAd5YOPWuMv17XZM/2mSummgZg/6/cSnr8l1r
22GLy1WH+jUsofF3jEl76NFlbTrnwhN6xCSM5Bpr75R4oE4ess/pSTegxgKUnIvRNdhJFjBabkzx
c1IqCYD/aYGmzKrY74UKEt/OIhBxfya9LmMoFr+gQXmEnH4TVFCpCAw6bVSGR7iGTSor89ln9IbW
4rqd6suOw4FUigi0YrIdSm4FJc1hJ58iMzD06TC16D+O4hpSz5fVYLwNWbEH+PESVwY0vdpMj2Rp
vJaOFdJCNqGqtAvkSxtqcDsQlieCkfMrANGtaGqLcmNWVRE60q8Dmjib2rOihGVe4NTaQ17BhtSo
mjtb0+sgtb0mMHizKWv3SRPek64RJ+gaeQ+Gi7cDSm2fZ0noc7MMdKHfJD6YAhU8aStUC+D5C/Vm
+Szd8Q4Q9K3Wjb9rp3llvrzPIXoSOJ688Cr50grv3R7zo141AmYOKG3p5W+/nFCEhFNNUJr1vuQj
nF9QoHIsA+Y8bR74sMYMahtUn8GQJ0tm97qVX0KVo0Fhu8xC5AFB6bY3RZs5QV+P9wYw+2E+ulfF
WO10a3wp3fotl+Apgsp/O/qa2qRk/JlyA/bHYtQCMpUPhuiPtNDulPSuK+l1gQWiSNAN/Y+psjbF
oB1n+qZqGhYYA0j6uZ54oe9mdx4DmRTjx6gBXaIVfm9pWQ+pd+2177SDKsQP3yVx4vRVKDqUWwUh
Kixacgv/gaD0TBQMq+rZLB0vao1abcB6GkPezu36oclBY/KniLAUpsM2tKQbAT6n7/zIh34IULmD
iVZtXrIR6iTKz8ApEGKMuQuHaSOpWTBYxh2ErNIQ9UQdOjPuiXjaXnCI0XtQLQ9kM8R6Ot5kog8R
7Q95LfZVbl+jHPgTFxd6Zl32InWxrcn4kGn5Az4KAFYqKYPBhWR7P6FQnI3DA2zvmkBOehWpIn9I
HXlfefwox3zrllAF4pU6lgNTIQfQKgRM/VZLsiw0lP5c+OJUGB4NkyI9USLMiHfD40AqK2wgyRMk
CUcoqpKwTPodDDTuk4xdwjn8gnA7hJHRlSy7CRSe/AAHiS1LKA+cyX5rBhs+K9nW7djDmE13Ey1i
My27sCYUWQ1TXdB23m1lZsleLySiCZGhX5XbWtS3MrGG0OROHiYcOvZaD/U5QgKqS7bTWW1Eg9/e
mzm/UjK7GUYPMRKSRHtWN0fKSxbWdffLNFpo+A7tCIS5th2UVQR4CVT4R+A/nNYPukTxOBlsGPdC
SjFwKs3dt2mrgo5WxUEf0iTIcz8LnA7Gx4lm/GjbMVIGhMWbEiaoba3fpGx6tnMtLGzjOYdg386X
KEG5btGFrbJ/6zSlIfG7NtTL7Mj0ttlI3RBxynqQq+rBDgo8tmLXF9da1R4taKuACimh55+TpzqR
EmQWP924It1xSJYGJSFb0+zN/cQs79TKdp/p8jFnqBPqTrr3FeAlgFLI3dC3Miyy6WCa5YmOdhE4
aXdFKvsWExxCoC02hix/J4kbaRkBy4sqgCxM9ttSGtsySmFZkNy0Db9IQaYOKOnV3gUdwG91GWUm
LQOZT84bCiH0oHkg14/QcQ2g3xEJj5hwBrTFph7d37iIraDFYxiWBM1LxxzUTiW03ymyi7jsjXpr
J64WwPQLPgTe+KPRzKuSuz8gN4p0A/Qc6NGXY8xMf+sIuddFN4UVb96LFkaTXlH/8v36CZyhB2d0
ZIBX912WWNdl1sY9mlahO3aPuUAToIZVocrxFeqd34d+q17MQSOYo9oJbhqQfqJiy7h4MBjCgZNr
aEq09X7SHRo4pkwiX+cwnJQvuS0ho2FYQe1Mj8J1aFS4VhILzfvFOHkd0JsgRVVf1KavnhGv/Zi5
RMZ4y7w6nX9LvXTWmcIhJm5qHwAUgTi9xexQdp4MUignlGExjElgwWcxaKR96Vf4BrShMAOzRbj2
hLxL7eaicGyFg0xeVacjSBruK5MmmOcpu6unJgn0IoOzGpyM8bWp/ZSJ+8LRYb8rDh6VzwbpjqZf
3CS2vMzIGA/jfCgMKw9YD+K9XY8PxGmPqSreuFbJS88btNCZqhfYsF/2vP1l61IPRTWo2dCbbRLX
uWgKfctpTUPBqm1HkzsTwXwDbC5eQAmMqR3S6sEgsru07rdpze+o6Y2RXRE9NDx+VRntkZr1JdhT
J3NKYYSmqtDSpbatEtMMUzspsQyQakXv9hEETjhd+7kR2nZaAJmBpoLp3fes8ePWgM2S5T/QzMSz
vJv8GMwM2NJnwK7J7CfM73YQa9uWafGemsaBT1Xs2gOc5/LhbujQgzHQASpVdWAigb88zFQ1Ve3K
0ojAcb8eS7ar0vJaucmBK7GlepEGstBHqOuINz1R0UQYHpLapSW8AoCy5A7v0wufTm9FNhxpX+1R
fN8qs4ZYikMRQsdXnScX5ajFlaPaMLWsy9bElVgR+SYMULE9Z6OPasd4E/VOdoXmStQNcBxXTlSk
Wew3FjTrncscgNkcBnuIPjw2eK6DT0P30KaiUWa38iIjLb8kI27ywXVigyQHLzGf28I7cq29Iol7
hfv5omz582jykFts16RTGXGz3RZufTl25NRxARkIy3jJtAk6c4Cm8ByBsx+sNJh6ca2cwb5CAxLQ
Sg5ZCYJNor1nB6y6t03jmg/kXjOsGLqPj5wPsZubOBZiOgopEqR49IblOdZf7F2RHBrwm7TM3xkK
4hK0JjsN7PvcSd+HtPzz0pIbv6KghYo9p00ZMCe5ssz+IXfhD291N6NrXjgDhCHk1IcwZvjZamXM
DXgqQcUQQakTsTbllwxalgFnEDBzhvyyyZPbqkc1nTTNsUm1J4tBa16byru6kXFplAqRrlaB5ao9
zC0vcyKRCZs9mnwFeyZuexyaxoXmSLPvBZrWIqdQNNVjeI9NIcuraytLLrpMvqCVdSVU10fIrEXA
PPFU9uqtK+oHNqU3ouie2rqWwCh4xjYZ+svGNx5V7Vw4nWwjfyh3bt3vhqzdTpqPsvfEL1M9+TVo
6i4z+J2WywertjaIItcNdS5Mix/BqNgS+Eds0FG69AWFo5Tq37IGDEjTqS5qXf7CE+OXIcn9RMAM
rdht07F4yOsXyqHwxGoSeiZc5vB/T+gZHcqMvBFlXVtWubFcdmE29X1nQheDVDekSlhU29mmtgET
07pyI/j07hf2O9xk723qNEHX801WjldNmcQdFbsRohvhmBRXoqdQA6HqaqwBqrfoHXXFHlmIGbS0
6TdGPx01X48dT9/MN1xG2d4szK0QmRVOGrsgpbObCgdSGKq7h6QfIrjjRm7lToFm4mFYMv/abMVR
efZvmqpDyekFbRHoDbfaTWb12/QnPHqK9idl2hgUhntdTCmU1LqBBonnvVGbmiEXeM7lvLhovGzb
js5z73RmYHfu3nKwo8XkgMgM/Sj0oW8hA8LwkofeCAzV14xIzhfrPuS0iwIQ7yEvVhW5efJl7MPQ
8tk+IK0KYSXmB65xw1DvN3drHY+vZQHUtz4MuigLwNvSa5IBurA5oWGtZVvdf5iQRundGmxh/pe+
SdntuRv2ocwByZt+kgxNa3tb3lo7sh9jdYRKzEpZ9Ws1BQBdSIyhieO7gKEuyt9l1RfCA1P5VAvc
svp8cwG2U9x8X4H4WuSYYcBQPLZRUkERd7ls2URpWnjiJI1ER1pPsmCsq833g5wrpH0YZGm9ayOi
JWx2LvYQ8kKVQFyODp0ModGgoP9T7BkVK+XOs6sH9DFUnzyAhP9ojHzYJD3vLL+mXncqhuTFcqqN
bXX3fpv9+wK7Z84KYLNOApL+xSZpTYUOE9WnUwt4qd5UUSORedYs/H4Bz0EXP40zl5E+TiezOdWo
nE7N/IQh04WWa4/p1P8eexEaQ/UwaVbkFuIOPNYh5oI9FgXaM8OaAs3S5GtGbHz6IYuuBejDXgU0
CniyrLhyUigrwRE4IpVCRbl3+sCzxh/CzB9Jm+XI0N1HoTvPaWHCajcxf6QVNH24O+5yv2OB9NWu
rqZb0+N1iBbCWyngvVq26b8+CyjkQSt43iUoEy8b8k2BQkFBG34ykEEbVhl4A1Kibs0T5kzc+zTO
kpVU2ybvRVLzE14Sz82vIqIRgY2sGZe/OHxk110XzmDSMCLUSHHEoYT6BRXMislGYVJr0RYZogaO
LTs8M2SYx36IpvMB2vXJhbxsLteC7VJFEscAA8++jLOEDM794hiksNZske11CBvmjWLmoQFE2BjI
k8vsWJoAWUFECvG/oUGWmc8rX8OZoqkHJW5EexTL4V20CFp5Rlz4dDTTST7b784x3Wihfkee+9MM
U1uLw2fC/XxqIIOEWc8CnZ8/vb50ysRQxnRKRuvIjfdcIDPsnjjqdKKmW2YKNAXev5/hmajsWQSq
eASun18lSQqom01lpytANbswgQiwbT98P8IfsMviFkM/a24EzRaboJt8nha6J87QdFhDkhZ11Iqk
2mQJyrtaNeVR4wooWlatGeR4jDpC/wmD8b099nuvQ35ItIOpU4IimWo2Y27dAV1m3GnQjQoRdzdd
y7YOqfDnEtVmo0WN6vsff+ZLQ0/TJvMEZuHAZVMacmM2SIWZOiHi6JBHgFD6TQVhe48Gqg7G43jf
3VEWrAJdzu2LB6kYmOmCbAyO4+dFk27ZN62Fx+cgvV3DNBHYrbHppzKJEAcfnLp+UokVjrUWpZV+
g6rNpcvtAZZX9Sw79xfcQajqgoiO//4BGnz+Oa4+VnpZQsApr4sDSmT3lt5e21az/365z9ylwHtj
laEWNcND5z//cPmMtAP3oIeOEy0VLp/Lvq1jbfz3DxHPh7qRAbUhAGqWz51Mb/28N1x10hISt3jK
8mlYuQfO7R4YQ9CcNIHXgb/D53mItnFqD/XUUzoq6B/ybpupdE1u5UxMnvcEvh7AfiEuL5mWyA/c
vjIsecoe2VV1so71DTuU22RnX3tBfa/fkyd1Yaxs0ZnX76dBF0/u0swz0ULs8VSC9CbtwyRQCgPA
XBtv/+IszC8q5Md4nC759jDHdkwPapCnUu9RjUbhFw8fJPLBvx4GBD9QiAki71eJXc2CAW+FkvFJ
86/detfr75W1JlHw9VgDl0bwHQMcYc/uZ5+Pg5ajs9RRXJ5uxW/LvLnuvO5uGvkKBGllmGW6wJXF
SFbgPKCONA7Xaf4q2M/vV+vr7n+ayRKJBuM5mC7oRJ4GeqsXcBsbu50oeFima9KwXz+hzyMt3qFi
aEqpTVV30qs08CCM0z78zVSQ8MxgEoA0F7GmHvy0BodZnpiCmgzXghz18S4fo3FaOclnkE2YC95O
/xE+Bkzr8/7XZue36ZR1J6VCcmPE+sbZOT+MH2XIL5zXKSyuxiGs4yYstmvKeGfPBF5Q/wtHXly+
riI1ETWkWUbrhozQ4L539LVH0tlD8WGMxVYZWVKCdQ5UrX05vuuP5FFZcfbq7fVT887fOivq7/hv
KoN2JcquzW1xR8KLnVMyA5N1G7XH4qFQ+Zb6m++Pyblz+PH9Of/5hyupVDCXmtT88DXoEakOFB3y
h++HOBPIQftESgzNYDzBgDP5PEYr9bZP0qyFHmSQwnAI3MJyZz21JHSvxAFa2V1QvshXduesBPNz
KzjLXgJSi3bEF0KhGH0i+9RvTpAV01TMoKJTrCUr5xYQ/ll4QyHrh5DN4lXb2oVQKHQ18L/FOWeo
g5b+GoDizBsT7FJABoHJdeA6sqRdmOaY2L0YmxM9QoLoun3rUdcNsw1acDcDCYaNsbXvjW197I7o
nR3JDkraW2MNHzzffZ9fup9/xfyhfDgrGXK/okXkOvmwvrqk9/kp21Wx8aTd0h8m+lQ//W2+mx6y
u25XrnwLZ4aGPJENwDl+wlczObQmeYWyDdAdTlYH6Ic3OEkuGvwdrLgbFC+jqjHLEBdg9P3h/aPf
uZj0p5EXX79tVI7fOGV/crv+ymDdg1+7gAWofS7qA3CHx6pJoQimyoNkqJC56LeFpPQizsd6YzgJ
Ug5dOIHldzAMNDOoKBf2LS10EloJqCmdIKesaR+wuXHWTg/oV/Mw6ZpntyMgyhR65JEmDTLIh1e6
eBGWC/XWQa0pqZ7BTPlA1kKE3wI6EB/M4hsdJuplqYcimb6dsan2Rv8Nk9mdd6I/xyGaZWsgWnkc
f6F5GWUv5Ef/Sz5oL2uUSPPsPn/4GYvVzlkBXn0Ghqy9RYkhY3sYKlwB7RzJ2ELJITKhYBnTiIV2
YMbt0X/PeUj6EM3+qDeDHnqSh2Kb//ss6fPiLCIxazoPOAn8Kh7JCI3xEM5VHUR0u2iW1Gzv/DHQ
7r8/d/6ZWwfWfNas546yJVLLzx+bzvre90pHnEiPylSiOT74U1CyZj7yQbt3fg1+dTX18lBk5Kdb
M4muszKBj5aoInnJMxTs0Ca00ZxwivKB9FDCbmrv1RoNPRDooAVDZxyBhjqWom5jRr0iTPvWPzA1
PSdTuS/I1AU50w+TCwK93g+hgYYGlCwBFUKvH/BRU8Q24D023E60vrvuOvk4Nvj0KXuXSn9UPmfA
YEDOVePQwrbK9IrrEqqGmWscYNL706n5q4HDhZ7HD0nwsLd6PwCRrQ3KptxKRe9gtdhDnLxtAl3m
wC8AaoOynBVU8C/Fx9HqIR9b4Ewq942n6lqDcnjooDGrRAqMSYusMqWTfaNnQwNCYYr0cchsSKGX
5bah7VFTdhraiUj3FuV6VGpNekI6PHfUFSQo3em1ARojyglqP71nhR2Iz2GbjCgPFe6bhkwPVCu4
O7DJwo2WQGC95el1Merb78+CMZ/6ZQxyZ2afA2UnHzfp57NQ2XUp3bm23G26x5ldq12xEG3dSN2b
q3SMM5cmLBJQwwYHBijkP5yED1FeccfUIdWMvpDuRz4XWPLrRP76fkrnTrcPawS0wQkKQssZFakB
byO07k564x2ctn/JLfYzM2iM6rkd/MVYYLUAf4rr2V6OxQwGN8UREbzU3Jjlj3V60SMs9621clfY
Z7YJENr/DjQHtw8r10miV3WKgYAtCr1+DLp0xf/g3N58HGGRaXGO8tKYYITE2PnVoSp3vF9x0/wf
5r5sOVZcXfNVKuqeOiDE1HH2vmDK2Zkel71uCE+LGYkZ8RD9Uv1i/YFrV9pph7Pq9E1HrHCsZBJI
Qkj//w1ftgxIQKaBOROWjSdFtExpRTbAda62IHPYxRddf9voF5L1P6qtY0GnQd6aiLFMKb44hdr6
dRk4cdheft/yX1YXvmroYAhUIDj3sUFSIYm0jqacDNLYVjybmOTJuZH6c6sTTM5MDTAlvDKn0HZE
DHSDxxBTFQpB5rVSLoOhWnVUX1mUPwkOp+BKuywk9uP7hwPy4fuST7HuPQuNKON5Awb3sNGsjiyH
ynglwLNyrTegHUl3RhKtEEXexBlG7IEnl+nICtsY29SRCzC+hwSCrETk/ToaOawHQu2Fkn5cqe1w
UQjtorJU7hdZcOhaWAVTrVvgRWqXRj3ug1rLNjmm1RBqvqFh+4w4dwbUHkpP23UagbOVV+IZhjmb
AmpGjimZpQ2olmlD5RJ4igF4H5JdayJPAOssXi2WAGnK8dpQWfRI+rNfdZw9RH0TeKEsXjXBkbKt
402edIA11Qqa1KSP4Kg+W5G8qwMdtMA6v4Fs8AKZtwWQXIe4Dy6SYVgPJpwqmAyCFDxeYNZ0a9Lo
OePyTVMbuteH4rZLh+uKFBs5mUCDqbiUJEj3RbA9KFsKIeMGUcp+bwr2qNTBIjSyy1iV7yE9NDp6
35SY7sV+ohi7TlK3ad6sS1osklG9yhRg7Vif3HUd4tuI0TwDY7yEWSF1AK7oYHgTwSfClA5xq90E
OXvtugFgNrV4MIh024NY7MFIdaM1uqeP3NOSzNNZpOETCLhRGxf7eAweBtJcVHF/Bb3pRZTzVUPI
KigQ0kXEG4raEVLisprWniUAJMpLxN1ZqV7mIzLjYRveNoC7y30C6w5S+chVAAKVEF+CexZgrL3X
8Bhu8iVmWL0KXd3KTxJtdAwyrpuYP0F411Xb6LUr4OrYIuvZ6sarGoGsRsiiBDzBsUR0a3JLdsoR
U5I2hHVMXpPLRsseydDfDJl5kC3ck5mbO6kZ3SiFIvQoAxcVlMOSsnTJKOtsKTAvCU+vDSu8Lwz9
hrfsgRvmc1JmmBLq1ioawYWLq0PaSdBxYfAkgZzHgNx/+ctkFDA87bpuubZrWqBLaWk+kSz92Uiw
PCZauOvVAOw53oODpQwWPvri1TL5Dfjau9zSHehar9VMhlAHN27w6X9mNP1hybHTBOWC0uyVwWbF
MdVgIZh5kQmtuuiLVgaAqH2smmwXxeqCaXSr5rECLHAQ24Uh/2pUawVM5AsYtRBRZHWylqrKL2Ia
OARidk6fQzigFQtjGFcsBrAK3uZ0KJ+Y6K/VlnNXSYrc6VJpcDWzuKtU4zZi/ImT9tUgwIJq/cJU
xE0aUNkpLCV3ksT4UVbJSwRPPELKO6pKG1Mdb9RiiB2uBGsMCuDmSJtOdIua1PdRMCYOlVPNT/Xy
NcZSyVFgTwslRv22s5IEgPo0divcu1sS2jtapal+BUaJ20byg2FaxSIM+sapzYC7iBSKbUBEtjZS
+ScGm8rpMk0Hr4U/gB6auPDRy1wEySeAG4MMRGbdfz9ofvF1w2BtIOmGJbv1aZkjWcLqZB1DZtGu
aZraQbU3yZWU/HNaDcJusDKY2GLQ7zJPvqKp0IpBLWKsY8pnnU0IRQTDunNiqtP362ReSCCeC1Yq
OLvgyE7fv3cTDgW4s0aCqc4hsR4N7S6QsCQJr7ruiWFY+r7ivkpUwiUU4cSJwYX83UlZJVgLOc0R
5AMDdassJe9ZWyhetTvH5vsiQz/ZkR4Lmprw3UM1QGZnlhGhoG16xWQvX6eLaa4rN564qRyxOUcv
/WKWMFGuYVoA947P0AOtzdggS/CKTOTGIRJHp5BtJYvO1OBXX2sNykLg3GCW8CnXmrV8TLXQqoCB
RCgqjx80Vp+Z73zVuzHd0aGSYE2U5ZNeZ7V9oY19BykDDG6F5il8gc8Z3M50//vecKagubO8ayMT
0LSUZX0FfRrg85WfBCOHVf5CKMz9vqCvevjEmAWZC738E6omL5RKs4YK1CEpqhA6ya+YoFjWQXcW
J+0hK/IPzfXQtYEVglo9nchKyNKd1GFciiSr+qwC8pKsalZvDagzKY18pgbVr6rQAPcKTaUien6a
eVXz2oRc/VAdBlN6Tlpd9UcWIpwg1bdZUj2LcHwslXiNnPJlT8wfRA3WjSo9dYpY61Ad7HsChXoo
VWlGtBAKlurto9k2/hgrPsvDXRaGLmH81gSo0ZYrvh3lflel1SJUhBcF6nPWhMRNiK5sRj1KfFXo
SzVhQAJADvBM8O6rng/UI5EVzG+QJDqpUrVJJdKW6C0kIYjpAKwHw7jv+8kXiWx4ZQN+hdQnxMQ/
pTsSw8qbIQFkpF8XK81v9uqmA6KsdBsPBIGr6lZ5OFPiFPQ5HXxB0Ztiy1Br+KRaAI/zKpA46HN0
YS5AHPC75fPgDJ5wi3V4lsT9ZR0i/DsJTqrwgD0JB/VNGBVGo5ewTvfalsKT7R/68k4dn0JpGfg4
0C2ABzgpQekqFXB1pBtyui5juKyda6NZveKkxj6UcBLcCzU1TusEJSSrzs2v+gULHdbie29DeJKk
7vgjhvD9Erp8vrQAImYBEzmsWK4DwwYVCIhwQKIf8qfv2/GL0f/DTZ3E9phsZCMvpsdGHjaj1sIC
lw80gjMD2VdJEOQITFmZkvKfdcEDWMIAWID3PeLjqupFAnTbTS8emzJ1lGoCvl9VQCeP7dVQDjaD
2HuP+X5mboB1dQIe/XMJlw+3M/W3dyO4OlCGjzzeyTHaJpGvKMt0OBOs+KLLfijiZMaACZ0xhH2D
FwQUDROAcIOfKWEaOE471Ps6ncbYdw+hVFbeKxZKwJ+dLsAk4eFzlrJnkVlboYKgo1X20J5L+Xwh
lAJdGGqB7zJNGMgpMiESQOnEUHGaZfWaQ7Ovb0fY3mwML9wOjrSoFiz2xQ8YMJ6dHU1v4ekjw7tq
gg3AKOmTZS7VRos0eQj/ZLhJgb0Gupan2/UKalrUPVfaF/U7MbZhrYasHSZIJwN323ILyGhSHliR
3w8FFhTRL9LAIxxCSVFtYsFbego4Cd+/kV/0G0gsQPzGguTH56zdZP+nqwUvD1k/+tzEsjULz7yN
X7z0H4o4idTlJlhaBZymDm244/rPqN2q5zLTX73wCNdOHySoCMF++KT7h1g7M2jGI+u5blYRmAh7
MBj28a6G3IfYkm1/TRobmYNzeuFzuv2ki3wo+OStMKokK0YtQ/1to4N8ZyzjwdY4oH3gh3jtCosx
uul/NOdQIF9M1T4UO+1/9zJKMtBtGkvRWbQHUiFLVe9VKKohNN6zcfE/6CLv6vak/YoSLMuMJiUk
P8K1mYPUAdbe90V81UUUoMUxnQZC59NKEXNEBgd5JK0toAYDLVkDaHuryt0/XxVALIJiRYBZhP5p
WaXAl1OtGS0PnCZL6MuBJX5WtO/zkIH3aIL0Y6KJ/OlJR6wrQE0AqCsPfRVsY1FteqBAKOTsGpOD
ev0419t/PQ//K3xlh7eOVv/7v/H7mXEBmQNIXX/8+e89fy2um+r1tdk98v+eTv3r0H9//Ikz/7yy
+9g8fvjhFU3ciMv2tRJXrzUw+nMhuIfpyL+78zfY4+AqN4K//uv3Z9YWzXS1MGbF73/uWr386/dp
cv5f7y//576Lxxyn/Z//nb3+ZrO2e21OT3p9rJt//a79AQgtXO9Am0AQeIKP/f5b/zrtUf4AqFcD
LADLMRX56wkpV7Cqif71u6TRP2QKHCCw7pDentY4v/9Ws/Ztn/4HxDImIz0kZYGYhUrZf27vQwsc
W+S3os0PoMk3Ne5nBiEchwTM6QBsnjzjpx5mwvTu5N0cI0RTELcEFSsIBzu3hLSmAgrVgJAb0nr+
M28UcMzdzP+bt70dc/w9b+R/nSITNrrxGI72u4sdr3O87OnF3h1+vORAKLIyx98np1tlMrpDCaGp
twOP5Rzv77jt7ZiTxznunv+nzzUwP85p2aVkwe55Kux4zsn9fHnefMzxwLn8t2sfa22+4nzMye21
bISwg9UiWvRVM5xcdr7Ml4/5rnaPZZ2UP5fALazXY8hSvT3lXMDJcfO2025wcnvHKvqquK9u+6Tg
+XpqlWiItafaqmmwXIURHt+WVsS3gTqLJ0jrefu8CWDEFCq1lsy3b/+dt9YsooBYg6Q5nwzcRAaW
53SJ+c/b73mX6PXAh8jp47tjjgXO151POW7jZQnJ0BDvyl/3dTzseOzb9dTeUmHY8J8bOd53x4wx
c4+HQ/9Imu/j7Sl6ZRSy/+4+p1IzBKbXp/d5UkXzFYswo2+lHguY//d28lsR84nz42tF+PS2R9YT
1CZgfSPYjFN1ESRq5oedf7276fn38bnnCp+f87hDTwaQ/7O0WyJXqTlcSI2vlGp4Of9hWqZ7StMx
N4RZx9u2RpKqZTXqiLlNx807MGR2m9Ear4+nwmM5Bf0bONm/rjb/b5Q6aJ1Q46IO6z9L6VP5NiS0
2Lw71ETfQJ4nW2ZFDLJ4jL4BLYRRhuwrCh2nP2k8jn7UlYpzPE+W2mpl6jD9ebct0uRtraZQpcVZ
85+cQZo8r73jU82bSxPiCcYodsftUt++kiTJ1vMB83ZayZCvEBZbzI8wbwt6EntqLSz3WEhbBRAT
hiXvu/trS7leg5b4PJ/1dn5LjR0WRm/Vfix5qLd1amSH4xZejDuT1fX2rU4EiJFgGlTp6lhmAal+
SGuIv9WItADzba7K+QIfG3Eu1pwakdfGu9qct0+NGPeNcTGfOD/Gt414fIZjQx63qWjYdw0575gb
kpPu7zRkAQ2TqXsi0hQD3oNGzE1L7I618lcjHssEPLZwIvTsxXzYXAv/qBFFmz23ogLzI5wasI46
/3j1+ZrfNOC8fz58bsREHoGc+ut9ODbiWwHzW4iYN3vXuea3cG7A+TLzyR8bsCBF4ulJzLxM6aKl
XGm1qypmcdv1qrGKBSud+Se4zPAdHvPWnn+mWZlcZIXxMP9C6K4/NBZyadOZpFOyawNaOG8nBqDf
5XxZw+PiJm44u6W08KGbSy/FtIuOwaVGBJjW07llA7IKTXIs9KedWomhgbVEe7syNNoMJ0+5uZz3
JjWNPEKlbDGfq5hl60dDTLx5b5/B8GgQwZ/PEybdn88z7wWOyXz3PIMlxfPzIE9S3M7PE3ThZr6u
0fC355n3zZv+8zzzj+l5zOl55l/SYF6qH59Hn55n3jk/jyUabT3XRE254TQxyDLzXvCoIk+enodo
4Gf/8xn8Dcvx7+Nc/WSSv4ufK1azX823Ry1e2TSLrk8P+rAo+P9jFaAhHvn9KqD+bfdYxY9F8Vr/
9tL+dsGql/crgukCbysChep/QAQBJiZgC0ypsj+XA5T+YcLgZAI4IgaIQOtfywEi/wH3HUPBegEh
AwoI5l+rAYX+ASU7FRxmCG9rGsBZ/2QxgFzah/WgqRiIQYIKArYyknmIJZ9EdaCOZ2J+Kci+gypI
pKTOaCaQV+5WbfWsNsDp9786OXJpFrs9qS9S2bgI9fQAIp3NZbZlEduJMvIizfQ1rVl2QvebDE4t
qVh2WQu5I/0267WFqae+jPQ+tMhaVcLyeRExGaO86o1W4wg13qRWdKWWZFV1gtsZAI4qqx0danoK
qS5heu/3dXyTTNQForuZ9Yvq2VINpFVaE2Bg18EA0TVieJa8QuLLx9P4SkxcERIbkgBeVne2rgHR
11Qu7wonBMYdcn4pjH6bkvpIALmg97Y2LBx9pU82ZfIUx8mCp+uE3irFBeXKmqcBAu50oavxchgC
KBsUDsJGP2t1PQa9X3N4JuRP0FyxBxPM21QBnnfS/PHURFvUGjRw6ueBFQ6UNVwdgoEwuHZC1q2r
tl0UOdvmPezwMoo8/3oSoDKsZZbKLkfkMtRaF2gTD67YkI6xNWxKq20A2dG2qzcSlm5cshwJVtkE
E64wGO7axjAhbkEwtYKUJ4yKIWKVh1DCSdXGNqPYrRXN1mTI26ePHaI/Ok1Wupws1Jz52hgsKzPw
8m08XLEAYXizHbatkS1MgIQK3rux2XvQzOG2KINnFdhkQ0fEE64bldFRJPbJPSTC4HqUu3U2XtRI
dTf03oyjTSYgrhYilN2l7YvGjMRW62hhKNJCQlwIekIZ+DzBJq2Ky3yoIYTUlb6Sc8xEeuLBbvEO
KM3eMfXB5ZIMLJNHGrApayCE8LasoCe9qTq4hY4U1j0jiFQtKkZsGITJ0/JRyieVI1vFmso0wuvc
uhxEvu1zsgQFcxmx7Kahrd9FAPNCSqzYmQRT0TDyzRLCvF2DVv0BLWRfUy6C9F6GTFu5grivE6tI
DfJ2V2j6IkZkB6ptkleUAM8otZP1ZB2l9bAcw0CHNzEseAbI33hEq/YwN4KciOH2We8FsZy4Rc9h
NkOQ04E8n20R61mrGr80lUuellBGS5HNByAS6iQ+CIq+2fJdmtHrYYwgx1Q9t4nMnAjQnXJQ7oNm
8MKCL2C5DYEwAEpSIlbvhrw/IwvvIwkwSfo8eMAoGLw1IBt0GA6cDB5RQUcQMi15n6K5wVFX7LLR
AcpG/yzk69RkuzJAe6fQQ4XqHrH4o6XVdtej45jKvmRwJ4hLr2wzGxFgBI+fYD4sICum9/vYKN1A
Nm2objZ2LVmrGAAXKBfao/qoDMkNaVW/g+JSXfCtUXR2M6a2JBGwzqCCIOGFioJ0Jenhi9Enbqbl
iwpQXitt4TmR7lPW/CBR6UEvB6NXvWzjBCqPTF8hlg5UjORmubINROuOauqaEtkWBnOFPMngaV6s
Fa6SPuDdtGm8DNHPdKW5ZYg9Ckz80emgwBCbbsASr4PQT8Wzp4aaS5YnsUN7fplxChoA6VonsqyF
iIaHwaRwWzQlt+/atSzBbqVAdRlxrdo6Szd9GmzMXLvtc22bVIq8KQbI7rTyC2etVwvdNvqrYYg9
QHpWEPxfJ7q+6qzxgmfjUoVWlRVkTgbxEDvE08DuCi+mfMGBNwiiB4UIpxvrOxlaO2VdL3IZXjop
hHIluuvK2wgAiCrjrjrIizpbj9GqzgF/ykxXVkMfQCIAx7NVrmh7FZjNLIYcMsEIr6i3Jo5VW2gG
8hWKdAogprsggiYfX0Jm6EFOIm/QN00O6ZgIKDYqX8hN6gy9aQdKA5kh/VfKf3RdvR0LjNMiTbwQ
+W4WumWtuHKZQNMyBsYs25cY+EH7wezvtoMYWhDVS/BmrhSzszsWOyHAfmK8LnpMpaB9+f0b8DHK
PX88gd1QVQtRNET6Tj+eVO5HyIdFyr6FfqAmXydm7ArpUujEhtbkmTD3xxj0W2EwIUDG3IC7B2SN
P4bU9TTtkyLN1H2iBJ4qAcEZCqhtWf8o1P1WDNDlyLVAHgt6uScB4kLj3KK5pe7DdD2mV0H6xKBw
+329zenjdyHIadYxJZUJcgQYOoD5/vgsYREAGmum6l7fifXoBwv+wnIb0g5+7Oh2/lJcZKWTbsXL
4Ai3WWSLODrTdFNtfXcHiNK+T1DwgDYjI6hNeT2ZAnZLdVGvyPJc0uyEDvlWnZMvBpDtwI+Q0y5i
aEUFY3Cu7jtfeENhs5mqZa5MF4r5fnYh7uEgYTe3PRxqzmQT5szj52c0FYR5J3r2KdZdr+EVmlDU
MsRTvdyL/D5YxruosNOFvlXXzI08ePepD9B+pMz7vom/ejUsCMQAREDBPj9FiHGroHmXF+qeQPtT
obcl7fxGvmzLBCJ51Zk+q6hTjufkUVGKjhnsJCn8KTkp5Bozm7FrgIBtrnqtXodQLFCgocKnzy40
ahMN3wRFPTStaTctvR0GyythiqMW8qYHR28w0eGgpUtHdlkGmFTlUPIFV76TE19WclufILam0UFX
76YdAXuVk5+qTBeqGiwV1sGYCBCbgNs8q9as5gcIi/mB2jxTvYYicL+AJ45TRaGrJvKVFMt3pVnv
mrKJoAz5rMbSShKYyKBXMnzFJL+zyk1aMC/tbrUUrmXmuGkjY2V22hoSY7BCSsheJnwfEhBk5FK5
KwNtVXbVhWIat2rGrntgyxY1L650S9rGvXZBZczY2zwqvBZQlWWWZb/MsQkda3y0wuxibJKnKgFc
iKegdHXA+FbCPNSA3FpkUu9j20woud8Z2QZpPbcdtDtRr7MBPKHMEo7I5at2EA7TShukRajJ8XVZ
NI4KlWwyNrldQ1a+i9ubGs4ccuiGkXCFmdpyNDhhmrmDnDia3ixas7W74joz7wqerRNr8PpBv9II
MzHpwxhbEv6Ddekt1GwXwsoOQ927IPwVTjHCh0MK7vqoeoQHrKOXtdtrxhVw03avgxYGDQudwtE0
gO2dWngWRIUUK19+3+mnQeNTL8SESAXczpxcCD4OKgRJlYZHA/BGSIPE40U73n1fwAn5Zx5OoMxO
oIMAssRnJ3CzK3r4p1bN3tx1W9UN19yLLgL77wnhzC7ZJ8+D/BVWoVAgBz3n1EVbqxDuDVRz3IOH
s4Iyi8zg1sqq61AZnFhbwiZ22wWlMzJEJk3GFlIOr2iyACrN7LeBZvdrrH73ud5ixSDcPJC8RIVK
UZndYa6VJNeJJNaY6Pl9eEB4aWPUABBWPPT7BMqjEIVcDb2r18NrBAXJMQrvAqxUKKVexbjLhboc
gAVQrMzGXEPH/Ob7uv6iMT88PJbn778QyOExWR+1cV+QwS6Sa+usIePntTdErkxMHqCUgACBfAKy
agvK+0Ei1h415Y2uYo9PlvPMVhiY19bqHHHxxFln6juEgjBraGhSVddPJxAM9IQhxvRiX2oITuvm
Zux0z2okN1ISLJQz34gSpyRI1md3ifGixVu5uSvgCcjN3IZEtl0WKRYs15Rqu44xJ5dLDBfKKhsL
2wyFaybRptDBz4TcawdnjHFaCvBxnUq+2qt2Ft5U4ZkXTjkBVswPNb0OGkEYA1jk029cyqUAEG5m
7RskNHWIkjGM+/GLXBCbBFswSJexmju9iG2uDlABrvwQ1J8seg0B7qdQn66GGwsOF1hGaCUQaCPS
omPsqqxf5cLY1krjWlCzNWqYHyUEGqSF8pxBRbI1k4mz6wnR2nX/Kzagvl6BnADwupr3z3XQ7NMQ
EQr1R18rCzNe5kN/UQ5wh9CvLKu1y1I7cO2ujDJ8PnYQ2XWHsFhQLBxE3yzl4DWgiRvAaEqHXQGw
aAYUqZXOrRK+SCGZjADxqoEJQG6NTseNVVJMzBXDri1j1VjpkjT1ldYqkqsijA996hiKho+E10/g
CS0g4OZAi/yKGnB34sZVB3lGzQL2ztC2TbsZZIibQwKVUxA9akhRxl7dIyzQAjysg9VNZLsV9aIb
hpU1gAocX+gInsYQYGzin40RLalRLcbgRyFiRzMemwCDebyHGmwW03ue8HXX8oskqd2EX33/ymqf
58iTqh/wwaDHY2g5RTeQdGwrVYG8NUt2CjcXY5y5cRFPs4ItxFXv4O/rJFLgRuMmFhdQqrZTcD1l
A1kPA1qQfesqeY/AlgSyrGGzKPSa3LTRi+xYnbkojoq4yhC+6vVlWuypJOyyu9HJryqFrHYCiFcB
6T3DN9DWaeGCKhcN0HWWlj0aWOnaPc1VN+pBNRgAFM0axzR/1vFKBolazTcRUxGbEU5IeqiuV5eq
yM5MlLRPg5piwt2dAoUA4bbJSPzjoKbVfcEZTdLDSK6K/CpRgf8JyS+1r9Zp1ywTOBME0Q8juCni
CzioOu341Ek3kGO1zaDYJKnmQoYPHQpwL2kTZtcRhL0Rm2Pj5dDeasO4iRBAq0Vmm/W+wOKxhXxp
kq0s8hhQRzZ/AdhoWBukNATXtiOHiRqDpDcZMJDETsEiO433U0cTQ+R2KYV6/2pgh4BCea2AOjd0
uGMbovNnhvqvqkWdNCEAMpukkmbe/zu4EnqNnqkSyQ7cuiW5/AKYuScV1TMUPRWoS0uuLNqnUofm
enAvAhnTB6iLiMBNg9JleeslPV1BwAXC6JpLkztBtpH6FMJvYTBgEYc+QYLUKTsLLgWPRoOlerzP
E1Dvas0bq+dcP6TFT9l8zNuNIVOQG3o36DuvEaPdj1cNJnxVz1+rMl8VVn0B4wAM1+JnVFvg0ZFN
lxM3MJX7auguKqGsc6qem3ZM37oPEwEFaBasX0CdNBXtk+SEGZpESXKZAd7cSx7xyoXkFAIhSrd2
h1+AjnsghQJy6NBzQOTPM56Tok8+w2YLGm/djQzyf50LKVgY8IH2dD35Fof+WZzep08yStMR01Iw
hEBIxjrBxiD8QfgI49QDiGDx4+Tulv9sluU9ltujl7vS6pxf/JvuyGndToQGCHQZlH4Su0wqK5Uk
hRYHKY17h2jp5Ri+9B0UDvQ6wax11F1QwZgMr0iCAC7bIt2zbZDez/Qla+6gmLsj0iFSNRv5OKS1
A3fklzHZVxJzMIrYch56qYGz8EWMq9GBNewjJNSstdkFL02V3OgNeqHQr1v0r4SHCMoRrEBUBIZM
c5Xn95a8bEI4XMgGHEeGVSYMl6mYDfBNnaArI+wr1Uh36ldNQ30SXHNeQmR8RavWUZJum2QPCQK9
rIJ6PIJeEpYHRbuj6cGwdkw7CASekwsorRkIY7MKQZTxIFc/EdBaBKAqajXz6UAeSkV7lNWLmD0l
1WVK+6l2RnxbEBEU+RIezC8hRHgIpInBVtRi9EMeUU/qRi8Edj0upEvo8+8NuPzYQW5kNje4Uyqb
uIeTI7+qktFjCXQ2e/DPbyuQPOrhV1/d5BDVZORXAUiE0SFz0ApXje8gAGHLuINEgyWMbjoRRYQk
aopriwuf5/ABVIrVaCmekUU2gqT40N3iE0PqH2AelsqugbCoYU666m4ATLIOMwVhQnZal9dybToB
OJyRsQQjfqVn+ZPoVdekjSMbd1QqIbnc7wOwUWC5C8aG6Uu5uYZshE/YfgTJsypSJBdku8eSLViZ
KWZFaqbuOnnBOiiXwiGAm4nbh9E11MAQ/X+SqtCFU85aGzF74Myt4w5V1y9JR6/0bvSzhJ75CCkf
YcuYs8H5S4V0wcSN/+IlM1OiYAJBK4BhNd/4gei1PdHHyusQI8j3M4JPYZ6pqIkFYiIVCs/Yk+9d
12QGL5Jx4mVMFu5TmGdCZLfn5qHaR7POP5/pXUHTh/fdF0RSagH7aFEdLPQolqOvi+d0csgAEbmp
YBAMMkM3uNIQbTX9TkulH7hdpNSYY/WKI/QWshPWEmr4y6zC19BKwWdmSIwB6aQHsGDrfahu4JXH
JxkKMLW1sTgMjC3Npmppc4iUIr39EMvmoYwKiHPctjIkgc3KLmHaIIKrJNq2fXkTk87hMA0toLEe
SndF8tNq8UHtDxS9FpmuunxhiEmNmAib5j6n5bKzBD79L3KOJaa474LE1o3HpDQ9KMChpxJPhWZ9
28H/N8Jym1Z32tCsOYxiJHpP8eaN5IZWP8MeaS/RrWLJ2HGY+tDUgHEG1gTWQ6/7NZJzaSXA+pA9
uDb5FZwWOrkGNui56X8W2R2X7mWxjUZ9V9fJEqvEdaw9d3UnHGW8V9mmFC+wxAAX2robVMR6FOJQ
ghwEn6JdlmNxzD1o6tL8dQhjN0M6L1gwtfA1rFBMU9h5BWNmuFSLkN4WbbfuU9VVoE5exQMS6wLy
7OM2jrEsYzFI0jCMBg19mTb5BWY7iOoU6wia+xbSgTkfl0pz17Gtzi9G6Y4iBhIZzI/1FySAYJeC
WYDhaxXSPJmxsET+/9jdTwIQLRRecqKgF04mue0iXaiLaFktzkY1P88HLOgvgVkI0gOSVqdaCgVc
I5IE+kcH9bpYZRxG8aGHLBgUcNoVEEOIaCbQnDrnAfzVy4wF8xTfg0DtpyBf2yDCxyxzojuES2he
eI1H/fNP9/ldJtDjnKRpMeMBkuwUIDsYQH90stIdythyKv0qEFs5uM7NB55qW65Be3gsY6dFDsMe
kbszx3GLZRY0U8P0UjLCu1gYfk3Uw5jUmxbJrripbgNoug4a1tZTCKO+DoMXQH7dRLks+19hny9N
62dRw24UdiA0vOuyJ0j791B8DTvY2nQ/IwhBQW95IbE7sIaQeb8Zwz031QPTX0cNOv3PIyHQMwnP
dKgTB2SMa6gLFQQXAsiBrkEf+OO4NuDL2JojskKdP2zDa83tHX0N5/alvGo82ZWukLRxiA8M3/6s
/hM5nXWelH0y9StzqTL7AGVXbuci73ETLoGe8zRADzadI+1QHZeBDRTful02Ptv8Df/ST3FlxBag
h4yFAT5aoG2czAfZUMFmiyEtWecRvpyNZ0BHFQ7yOhj7qsuG5BZj/r4l1924H1jv1GG37eXSTXp9
mTFrIQUBLBYADMCI+P2X7fPEeLo1QLihNgcVGEgof2wZuKBlYxCo/SG2OMbBdpshMW30qziIruMW
QWN9fGwF9Ro9uSRNdJFasff9Lcxpmg9T10ksGukvcDlBFARj+uMtZPCW67RB9IeSZw4LcBsd8J7q
DrofrqVi9NfKfapsoG/mI9S1G+XgV2KAUq1obmt1HtWYOwCLYGYUgtZQ4MlHoA5gRlJ2HCjJc6x1
8mnUIhPjGkwRpCP+L3Vv0t0quj15fyLuohEIJjWgB/WSZdmesCw3tKITQsCnr59O3v968zjfladq
WJOb99iWhGieZ++I2BEGrMSPM0b0rXJh6Rq2cMNcu8oTQSik9g561Zizy2eVpqZwv26iIsIVSwk1
eSdguVWccHAO5UIKpRrKEr+N4naKFcF6BH5E7RfPf0BsWGr2fbocuuTz38/yPymkH4f9uEf/VlrE
+kUjZwAf0iyofLIfKrO0MxunBxJpLOJZ7cmauZBkq9T97yP43ymL7V/X8sfAxo9//q//M2nX/2tT
Hipn8U/6LtLD8t8kXbzmL0mXwN3+H5LRVZHRH9wkmTv8H1mXQCv3HyBJpjvBoYBaHuKt/xnz0P/z
8I5DRIRyS8PoasaS9z9jHrL0H+pHWURChHU4u5z8f6Ps+mtm/P97OIHsQXcYRCZFgelEhj5+oMuK
0baXUhWvB9WUwwjTliXNTWdhp5FevOaSUs852io+ix4PatKb6tOEJxKIV+7KKrlXZvotjtZVffwu
ei9vlnaU6AsLa8wlp76G1eQngdH4DbTtINl6xDNUW/dQ37XgIgixiJ88iCSjgIJoZPkpDviHVjhy
YY+7/ER4CrjGLSw7qkFz9qbtsiUdbbFsU7NYTpJJCOL1e9zHz3S/ResbitOMKMZs3qKgz91NGTCk
qcR8CfxlZm7Mt1LNMTazJV9I+ahf9GylAJ0WllyGE1VxkOJnqDmYH9HHSZBGKuyV2c8cUlsWZIsF
6JDuu7J3GmcMB1db6ZCj+kr0Urgxex4IArau8m7Azt2f7W/nEY/mvYTkxJQa+5ZZZMbauCvZ0PM3
R8EWk/7Xic9ERFI9S3Rxhi24OPm37t2Xvu6+wqG25XJ6bUTzWvoISgDaDaAjC6qrqNzkbuVZ2FR2
9zoNbmHwpRGXpc/C4daasxXZiy2X66VcPvxEFKvEsCXItvHeiN9v+MqHBlsmTJ7utbbuXB1S26Cl
ot3NmSH/MMtg4EwbAT+eEidmSyWAqvB1vrRsGq0dyV59XclW/Spz9ZjVv5rGzFJmVoOE5+Y02As8
zabj1FNb72qkc0BBV3Ydp9M/9SGQrl6RbDNOxLJHoUeOUuFhSaLEz0bmCsQx14FMACZEjvhIdNhm
tnCuW+f+Fe/UvaY70/zNQE7B+PMNVZOrEZVah7UEQeHeVgxNbzJ7UPwpdS/A+vZsq5BEmZjKGRg6
snsrR/CDiZh1151qRXjVLEOqYrX6ZBpng2BQU4osYZ3ueP84vN6fsg0xo4F6LjaXFbY2fNxlsBS7
sfoFU+nDCTFQd6b74e+bVZIzqalD19ygO6lJHpkU5SlSreSQD5YW6EsUOIuycQYsUcf149cYB60m
ycqPumDybsTprfWn9tTMsJ4zEwETyULkwKOZTW81nTgNDjmdSW1nm/qAaC4PxXswzAKOXFNtcFbK
EfB4QPt70KoenCxxj/xyziiMjtyxNaNskd3dxqM2r6yB1NidBqQ4fVwQlTNxv1NTN1UWpbqZ5Ysy
epLFl7nhih0xWKl7i2NzLu6LX5+b2/052egx+fTFZqjtGFrnwBvOU1fx621pK+PyzhcCHhLs0p1O
eShgSDgsYqfZZdhzJi7XiqQ9ZIp3F/3h/ajY7VNpV1ZKaFiIp8uuWglrxmIlk79flYfScNVFujMW
yuLizVcXS1lc180uao4E1F2RA+KVdZBmvo7YzcsXhRtJbppvL6v2RDjkWxSgCOzQZ0nkA9ry4Bkz
hHCeeOD+snuTOBQnOeVf9en62jlqeAkif76/rIx17GXMiduGYVMKtO/wWvYD6hwsQvJYFgpL/MgR
lcLUO+nX1QYvO2NgFcMr+73VknZm1syYEzJsyhsB1tCHHlnHKyM2o+VwcfrwUlgErV5e+B9pB+0O
f1uciswfH68gyAlzWDy1MKcsAGrI2EOztpJZ1nJjVVyXN54yFRWbOa2x/Xwh9nIIy2irtQ5PSrJG
4cZDM3Pr61KL95qNoTKxQ2YrhXkLueNLUqhk4QVkUaktZJxT+TlnMW79PH4vmcOooy1xWv01tYj0
4nnez64EqI5vxAQ3l0fso8OuQVKOgaNInSK7PLX1l5zuldtZNs594VfzT9LdKMnnot1gkjbblXPs
8gcw4uS9oaha34nbDsqYSIVNlO1TAr/m+zFeZ5Jfloc0dQSy9ArW08lqZY+Jb0N802W71NwaTlH2
CHLVYq/jkyKYEvsuQEiqX6l4KvplOx4xHOtpBFKcvzgjZr3OX4jto5mHpmpTa/6F4pLPJGlY73En
lt3rpvABCBTN1SaX0DvxiXzM6e3+1D2CvGhmiddDQ7KrXu/LiXEEUzZD2Ilu1wSxhXpC9uFNNvxE
WiVv2szvV4UfyxZaRJlxAj/qTOg6cCCT9xNPw3E6lm/aoknMDLt63lc+6YuUFFxT4u0athFzXNQ7
IbgfuuPo66eYhbvEnA/YF6mxiWz3BCLs11a2UoljXMs+cxPnGY4mDEsQgCbAS+4G/OUgF4V9Vu7R
S0PAVFZUYg5ZmeyCWmZN2xiG+bYQL1hRWbNxfzslOwab7/lO/cwAqlaPTkrwBaZ9Yl+unRlrq0dm
YpIhRDTLVbmL3czLT5fJrrQw+4p4T9IK63AOzDNb60pwR78cCG62ii5QGDYoMn1sc1uz01Haq96U
eTeJvGQPcOS2ULb6XsVoY6ud6qMxX1ZlYwnRt/LaaOHNKpc5vWXjIGaFhrL6j9YTbGNJPrJqdnbu
xnbr6uvZalykp+SIbcbDye5P7lqz2e8I3696SpshWUPHRUgJWQ2/l+HoT+ex0mUiqzFFQ5e5mDne
IkcSJzvTZ1YyahaRjyZttIssqLzaGCBZ8v3ijFMw2JJd2PFObvCE9m7395YuqNmTDhOnFs/bLVk1
LAljhPHlBTX5OUGQqsyWbXEkO7i7hUq0aZQnXXsRiH4dZ096ywIdL+9QwcN9W7N8KiMbpJ37zZrn
O36Eii4Qx/SEm42m5GJyx5a8QKBfe1XGymu4spfOPMY9o8GUd5dnYLDRydhWSTH9ArScDbZMAWM8
KqryJf/uX0QrI8D0AX3b08e0gTsnBVToVndrclGhpsjybUgtlnmc8HQcySkKep24z3J1mSrCSzE0
Ubt1jIqgzi2MhQyAosE0gDcH69pv9OK5E6zk8nRF3iEeVeHJ0BEOWc2AbOSM6ZKYc3faypyLjun+
1BODSjDogWgugoZ1dUt2iJVrVmMMfqG+zXiKiQwDE7bmJQ2a314PETRcJ8yt7P4NQX+t3mPytOI4
aCu/PmmfGnmwsGtOygiCdPuaCXyJXDBz6ebJyHk7nh9WGED93ppacF3mDWJGsyJqhHTZcFvcsuPl
+Bciki2uiS15k6VYg4cZ4cDqDpcxV8Ms3+V8UHTfoRdr81Ufii9iwP5UzDxRMa+aNS2MYjXRaN7x
vuE1r/p1B1BFYO1TlDmIy6y+CkgJoUQRNhvWDXPOXEFmxw53k5c8RW+GT3EtX9c8lvgVCjaX31Uo
KE1pKZlUI8fothJLNxLtYgoeX7sWz1P2JLaKLxKI2zSBUHt6aRL/OiMM+qju2uu6vBMtfcqXc9FJ
vtlCpP4d+2kW1pZBt+I7jfdqutPH2NJST4jdGHnELeV2W2tLKNA0vVh13JrYL+s9O5sdZQj8W1/K
/Lr08osrX46VAhAgbl/jemPIEd6SpdvAHUWxg75LgkYVSU5t1EC51MdaAyJXuf0Vc8JO/caCf1WX
ovGWtft0vomV8zzBTVMezRmatW4/0zZts6wvz+L95Z4b7kDFeE8wk1NyszMkblXJLLlHexjV65vY
0CdMjkoxVlmo2tSEHTH3Bt1JhuA2n+PlGLkTgmNsfaW8tpMxTKi9042Y71LVu6VuYaWJVavWFdNk
CnV7plHHD6/AylmYeUBFiA8yXxCfySPIrhsm3JJ0G/fPWfLZUv7Xb1nvjMmmkpwr9RFEgZBsewkn
TqY8tFAvVuXshGKKGHBye924afEP8dSNnLQO5k72bDinNyp1PSYwzmPkJZrN8ViV6Lqwp17cHrvd
DeFn4zLpG98h6BLWJoZHWIzcSPbjTLKhfi6ZNYeVpzgolwVJu/cq1Nmx2K+aaV9PL0w6mnH/bWwz
7K6q5VCcQa3MdNxXN8lFqy5Vx7vxBwuxn8bwj9aWgQOeXM0AkuT//L4Uj32BSVKlT4diScfz2T8J
giVrJBfb1MzCc4K3yTneUbddLXWdBkxCWOqMKQKrm8JZZI/n4osALhKLhz+kIvzKhPnRdP92ZD9o
oGleFlPSadNBOowJEc/cTfhYvqiTm87NOWUxBIDG1I91I9uWSRzyUV/jmSlUtuGgktvGr4NHHDgT
L5XqjafsrR/MwavfVTHgZh4P8avGQ8PmcbpQnM6xcvkDrPhLAfJv3+AH4DsJDBs3w4xv0KD1+EzS
42CYleBoc7u87m6VR2tQzL9RwjaIMlh0jD3qWdoNBbvfxUOKgCQidy/G5/zt4clfON2qGD2NFkw3
ue+27f76JNLAA0DogRY72be2ibfDc7PVz+J5di6/CCqXGY86jfu/YTj/BbP+PrCi/A4A/rWF//2+
+QEo34pUTm8keh9mvV0k+0jyYmHNNhsXn0n2WszDWba+UPEozlB/oCxdU+hb8eExPgHSbw0r6c7z
i6N80DJu9SZ+SrgU0EFYmPJXhDOwFVhjffr3o8ZFjtv590sCPIzd4SO6B9rlp91bwzRcxmyFsdfe
LkxLHxCKcd0z8tRD2Icv/Vh/ZdYYduz1KwipRP7K8rcy2mTEcUfxarIV+64t2LwBeCJjXcGmqwAO
3wC2SbTRMeQC3amFMInMYXSlwmpnX2wf+nc6WULutsHcrxPQF6wDTcWd0zM62RLRC2BMpTGF49yl
ldruysSrq7dJtkVkPYNfST4fzggGwq/anjER9ypP1tDaMpMg7nh1a1c+GkylVE7Xh4ps64mlIA5n
6Muu7xRJe+07+ZDjzXC1xRjXs0XctR4m/ej5hifm567M9CKoscdji+CXvpg+/TP5UM/dp4LwTX8g
FpKtnqlJ0t0VHAEyB3tfKpXaSxpfWUStmS4mn5RoPlXqTZbrTfxGUEDUPEqLgZX9thgnS3ZE3Zkd
+bSRcSAMtggsN5mDIen+q9oBjUhPbATtoQF7upn0no6EtmcBomGpTrkZv5GTudIC2coTVfKxUP2h
DjK7nSgRT4Wx6zTPKCQa9ufHThylnjaErBwM6OGybRbP2mvJ9c286FPaX9iNDB5Mi8Bydr1Wd+dX
83azi95tJJfpKrZEA/GDaGJ53GXW5WU6R4Mnv3bXhRwQP61ZqNmmXXuOma1g/u4tf8uPcpAzJrjv
fYEYz6dOXWEMozOqxqN+GEQzOatvYwUw5YuY+q6yU32gSZP58/fsalUvtxecoZkZHcpAWo+Sizoh
cxjlQvl/MZny4i3AX+bH2RPtJof+GpF7jqDx9CF5hu4mJxbEIlooQDLPwuoe+8lJmzv65yMugmlK
yKWcCwLxa2Yk2DFpyqhgxJ5qTqIlfxSGLSN8ALPER1kzdQk1VNCptP6IUtwrjTkxfgaFJSWoyWAV
XdYdUCR1usalQ5uRFMNNl6yvwnF408eFliHFcATxbYyCcj+8GXM7oSgvbeNiYz0tGkFb2iIAmiME
rRdt6JWFLJAGG9tj2PI+N4t+L5vaqRU3HJJuvo8TsIcrYNSYOlm9ncBEreJN64KJ1KNn/eMxS2qC
Kow8osRv3Hzhu2n8Di0ZdH1p3/WwetXpJS9+Mdo1beeyekK635jiWTWcCw6JWHCnVm4/El+5S88E
xL7HOEOYGghQTlHsFG9G7fKZ8GaDJdVuB/NBRLpVZS69qcrpMRz9YjUAvGtEd23h4W6V2+kBmaxi
iXQWqTf6Rs2FfEWA0GGAYKZudTaepWf8vUSZdGiUcoys2kq/QZ3UsjRVfnS10Ia2CarIYZfWwVV2
6JZRyfUc3t0ar4fqEDl0iFVDrbVURy9yqJlScjQYtGSk2Kq/4vakJa+K4Lf3INHRladWShuiRanT
sIuQ5dkPXtbz/HLCJKeMQ+WJWmxajSjULZnzLJvt4F1HW9hqf9hSfkjk2VKgoslFIPYPHz5Dk39s
KSOhIFNVq/mhUyxgWsnmJH3erEw2H52SAya3oybhQZt9XVnwJo+095QeOjNF2Y2PrTMbXQUJEYrJ
p5t7Ww4abbLZfRWVhbXtlcKctJR3BidZHIEijNfmBJbfKX/Y9v9ZuPz4Hj+4MfRIicGYUn5o3ZtT
DTYUWJ/uaXfIdM8n7CetOaOPxuKK9HmVZGYKxgf7tOGBqHorZmqZ3aewFKAqhFEn1evWiJ0xPRxo
izfULh0O/5PV4DrONODuz56oP5jqf16JHzRZN83u2jiX80P/ATilhYarMJRc2ziKYv+6QONmte8o
1DGo0hlKsUk+nP/BgvIHJ/vfY8CXlfSvv9SkvxemwyXW9TTq88P1uwuqXfolfybJ4zyxWIy+mv6p
EJZ/VgaPq/a3z/tx981zQ+uEns+DWunt2M9D4xA/jxb5OFZjXY7M/EijdfsYRkdykPGx6VipXf3h
MB7c2e8Fyo/D+HHzZPBPuAXfcz778owIUdo8cpkvi+4DcaB0kNflkrpk7j5aT82uz6WtvU0vUD0B
Rip+dtC2EfvjsFT9zO59EJZQCctnzILG3r/GIRAuqU4fDRjCcniej864vH5mu1F3xV8VMMND6QZK
9vzvhZf+OOzf6q4fX+vHHdWTGtDWBmc3fmZ0vorWPdiNuOpe8ndQmbZwO/JOUQ/pFnP6Scju5Yoh
vxlE98Y1fzWo/Q1nuLj4HN31bcmABy0I/o9wS+mX2i20CMRjUckLcA/Bal7kyi1PDQKR2uS26RgX
bDO/1H89Wy8R1s0oBT+a1/5Ywz2bugHsbRm2JlrX2qkA166HRDtdZEtUAwOIB5FGb9FG56J7FU8z
0gUmd3oeXxhVu1C0WLKd24LNzPt8Ke8aEtb/pFH4lWH7b2fwx8wqiQ+zmESn4pCjPyRnCRkYbW87
HspxMTeocywwksiqKZs/gbtLau7C7uavecdImDMxTlz6/BJl1fWjuVlV59wTL0qox5BggdCyDftN
6kbYGIrHf7/6/8T7fr/6xgMP/BvtXrcNISVKTgFk4IdlMuRWr9UE7Cs6CgyZFFHw6H46LZTLZUcE
hzPrwl7yCuzwxSDLA42F3em/YuCg6HADVzCl9YxqQHHkRWO4HcxP6rYUnsygWLEd/WnC9YfM8h+L
kfGTAEY7o/cat28WwAzCGXVzM14+jqr2LtIftCDSoy/8l0ttPJaqv52utrgNJB9wuqbWqR6QI9hZ
qAVkUFBurhHrOAqd4J+UaPI/eiMUMMRGiYyYokcT9R8rYKMytXNLI9wGRifPg4pIU+equcx93LXH
fUO9M1rdxZabHVYLhUYxUxDrfkR14tTaH9Z/+R8YMYNVRDMSUfzLVuUn5z4w0ZUqVSPv6xihVOT1
vUXj0ws3kCWM/BrzikOAQeiM9dCvl7kzB1ZSYtBMV8HZ5E/irQcO8ts1+XE4P67JlYMpcxSB+85m
xHp79TRqkdn2gSrKC0xuy/HP0sDfRXrcdY/PnCEPROVAkr32Yy/ATXJ+j9NE3mdBsdXflVN0t7oF
SS6DBIA6WA8ZfQSlfYQKqnPbsJP+T7finw7h57qddEmEUlPez7zUz2hkZchzV+yDznwYwE8rtLEz
H/8CnoPaLmcows0/idf+WRg+zgNJU4xr4teDUOr352GWKqmBEYW8f2QtuRWzBFdL/CKt0NP7VZw7
MNdS7cj08fnqSujc1ZbJjZsdaKOkEVrrRiuKKcOYbRvGKL0MtRJ9huqql5OhL0hySm1ZcpRUWjTA
e8W7yqzvxe/s+Ye4l6s/Ws7/s7z68X1+IFuzdLrENVrlfe/WmPSYFbE5aNVzuhMmyxl1gf5X3Ukz
pRzxOcpys/SE4E+nVRJnjw/67aZWmYHBnkBH+EYY+E8f6r6ZtPtgVMlBip0yQQNvEyPLsGn9JB/p
wdiPn9ulshE2WngPrxe7fymDOhBiZ7B7FmUzv7qznWpfHUZzik9GJ6rnfhnt9IszB/EEy7KrPauX
F3nF488HgucF5/KuHJjYGk2IjIHB2wJSEmchTC3cKxr2DUwCUoHEIanyQ5S80RMObSA6pUuX+SJ9
lMHdgqH2030R3MPqYs9jLBx6+z6a+FWM1SczFVP8XrA4b8ouzONVvM9iJOuR07uAvbvUv/s3a7Rw
05A8eTVabdC5nZ0FjFrdd9U3CphvJgrc4QNthy2H2SN+md/u7iEUjmacLgtOScDdHlT7tDCHze2b
SKtds+BwFlkwXw4vyGFu4RyB2TxAbFM9w+pBbNuX95felYCJoInmy/pjFmKgM9k3B6BIupn5e7Jk
nrFGFdE50/L6zIgBuvO7akovZWvfS08szOs63U+u4EIV6cHje9wd1dU9ObxyVcA2rLIHFsdbcVEE
kvtLfBMy+cVXT33jBT+SRHW4GqHs8Rit83UWJBfrsoa1ChUKX4bCgPlFuAhSHTcd2Elrp/v5R4Kz
QsCQmsUUytPMKyNzPrrV82SPayQzVzj0kDcBP3nOnkC5cEOK7elJ9WF4shfD8LvPDID24UthK3vM
TRDCtNOSUZlLYeeFR2LB/YsijUGKPLzB1HKFLw6GAzk1MGUeJXgGjBrme8mmIETFkS4ah8NlrEiV
+HxL7cx8Fe/mC2HdhGTah8qjpkCA0R+u3uQj/w2rN9QDQE93r/0E8SI3yspXt2OkLIoNXkjFQdgb
7hXdgnl5u+2yA796LTblGSHIxZMWmmaBwEOKQWGQQ9g76bH6mm2ZJmIBGnruT35nRfYc4ugxXUUB
bmaQGM4cVs2dO/M1ShE/ZxThCAiDQw7qjBvLE58sWIBJCvNxknX54s3rQ/MF4l72bstPKks6o9XR
tkOAeWWGoubxMyg/GDrqXBA0QCAsXx6ZDxUchKmeldu2PACJ57vma04jn+BcRb0MbQZi4YzktAET
gAg9WMMOAud0ebv4qdPy2jLQY1/ZG5E1nSQzdm7Qekv8rNAOTWw0uANCHL3FCwgByeKb1+pmZCJT
XekdaLV9CSHPjtBSM/47WPsMIvFY+2QnzdDYlA8dDiOQ9SxQZwFbWZM9Jz30J15cM4VItj1xWd+1
4mN0KksLFWqmh4wE48p3evJMDV/pzxPPOheB0dL+DNUL4RLHIZc/iGMnehUsNByyRWZwcuZSjp/y
3TTiDYASyLpLXh3Spguzw4+yeF6uwfzK2mlesudxW7wnz3fC8BbtdyyA1LttZKmkrl/82c3RDiLh
yEvAvW9MmW6v8HDidmY+yqDrxkDF4s094bsWtjqaqSoQac9uNiILG07Cu7j5ii3KbdzscPEetObg
0GgsJQu1Amgi07KWQsTJ4DXkBi770HAeU2kcsAZlsO1XQG6pRSKcxQW+292z+KSGrFd25l9m/Gxc
EqbDrEDuFkdeZXZ7xEf7v4gQtFRO/orEItLPkiUmDlPRghSUnQuBmloMXImIzrsvQk9lhmwwZXdo
65U7Q0z5/qoFkK+XLkh7T1rVe7pRT2GhcWIX4QZfubOGo6IBWLjVKxZwESvGqjj2csg4x8VnIKtn
rJoHP1S3gGLqd7wdgxS/JacezH4y53kwGFbziWNe2JeO8p5oNmX8FWsR+tTrU/6ByOUZRl797tf1
eoYyfW6ziK6Sxdy62Vgh2ASyRXTIomm8Fe/zsAD1sqsDDnS6C6HKhCvo5YUJR2IQ70+Y4dRroMa9
4TFrGU7HvMTczdZyS2hNmsxFE8x8+sPCb60CTM8lv/e2jLgmmUNnfBjeO9r+wisd1aP6t5LB9Cu7
WiIgsBmI5rRop/ij24P0OskXfGizRHFjlcgnOYsWwpFrcKFkk0UzPjzUMzrKbrP/KvbaoraEV6Qp
44kQ7Lmln+o1GmliIsmpu9k9cs9T5Qq2tuduiPlG3b7FZwWph2pdtrhiHa5PFxfu2opW2pG5tWgv
+jFEbPzAjiInCeR1x2dpRmmSdCciPhlWdY77lVnupCNTN7b6pELZcN0jW6CmXscW8zg7Nk7FTL4u
G3JLHURXfrpJwsdZ4AX2/ZRuhnUW6ug8gTQ7dsXZvjn3x1tQht2XEVzDaK05NXEQFnkz1QEL5xt2
fgnHgG49+bo9spXNhFpush/8LiPRe2YEO7yxKouhj5AzPD0XTrZDCFNYaOY+mCPHvc+Ln+dBvSpY
9ECmnm4beXFb5Kd2VR/Vbbu6+8qxOzaqh9+bcPd5sfR62Wg+OZVnVKUM5OMic0QGg/fKql5la901
Rq/kI7S39NCG1w2KB+EVbhBQt17NFmJnEvFp0D8/9Wzgkc3nnbDtAoqVhUUCIp2gPQpuE8ip1RC7
eBa2gp+xvoJif42AEuSAnniyUlZidr/cQU4AtFvKLnolqPnxzI3L7Tq814B6CEY+6rA6lB5QIBsz
bi8rXVhAtO+YiZrExfSnhFrpHyDNoxwkHkSeM06ItcWPLlfMcmxTq4x8aFu0VJe+z+kCRp9WBAm5
j3vhsf782dhJx2jz/6cO1QkPhE3HQvOn+Z00qx52XKqxb23hoAzunG4fzp/WlwsOtFVwT+nr+45/
YoSo7aKVuLs+a97sDTBJPzbvc5Ni72lwMS9pEdM5d5ZG1uhHOQZa8j62Ji66+tvglsEoOALS/9Hp
A5h4m8nrlwQJQZk4ILTqR7EE8RydeMGyr1jN93x7g4ynXpOpmG7sfM9ZABwfitzN1v355uTPWqhu
1Bd5VwfzDRF0KaUK1SLbKBMYiIjQFyOueulHVzcIYrKgA4urU7d21/pZa2dtcP3mkJsLioPZ28zD
wu8WxuuyMtFrVaZCICX1X/+Ce0Vwc0Yv3sueEqTrx4QyXMBSoykH5q5Mw0d6Eb0nT/FzO6LhtpMW
Wfn0wrmiVH/v0DKhmao2jMzBRlLCP1HqK4ZJlYmSw4oXejg3W0bDB3vuyhYDwygprSloTGx4hbBu
XpluhiyUw9tatPoX7vvSgSsAnXDwJnp8awfPD/E4uL/S3HeCOX6XW6RL+V6JTEqd9kl8VwG3ad7X
92cxdvlHiesQFVnqi+ha9qo7HBRftsqOwX5wfywBzBypWjiiT3dBXuAam95WwSL6R02PBia4e3dW
pg/0ANhEfKK3UnuPAvS6K1EAtWvQJf78/haxF0z8OYmfYb2Fvow1m3o6pxZgthI5drvCgxlelaK3
3CYvFDqqjxclhCtaYEjAVbrAtUT/VpbXN5LQljNk4m75eaFW4YRhN3K1mtUGKtkhdE7HtrCApLLE
Y/Yprlo6Ku39smvQiveB4muvha15oyMf5xTcuXlOtpytry7QHkDYCc3lcy1bt7Xin7tlYuVvN+8h
7rJoqrpAMisIP+h+xRwOki0hkqMBcJhqh+BYXMKHyFw352dIkgIm9urBBSOEqv3OZ+FyZiEWIw4S
7LDm43jBCrCYC5490Yp4OnQqnzmzcoeK20xQSDXIjutzY1WUxwXiYOp45t4pSm+DWXxQeA+8vHbT
N1Jzh1XxETu6TZmNJKGi9oMurrxukTrqEkDyDMt7MoqXCzJ62U3Ya3sS5zF8sUR2HN7qAnGO+Gmj
9f5cOhZU1g/xFut0FX1NLEXRvq5PNcnWGSZkDgYhLZbTNyR87aK8LmCHhNxEsKsHVe+QzjOc2saj
6hXW0RNFaULUL+QVspxPKNV+bnZQd3VzqhcCImrpbo71W99a1LwpUjPGVLUwuofGO36LCNX1JY7y
8TJfUkfGprjJ6NrjqxXfD726kFpXLDcRtLhCjr1oUmmICuTTguKlvB9FIYzbVZEHheYCu6avDL5p
ML9L4TuDTV+zTReTqUgbvDnwpJ4xbH5stuo3M3m1RQYpb1hTIrL5MIX7ReWERPZL07ymDevCyRGy
MAM/Ui9qSGANp1ZWItrtLhDFA1PvLUsoz0y9yKlNr5DA+5pnVHXgLvPISy/LCenZZHZzqFALOXAE
76bBaWp+soCUzfbFM8iP036NwYwCOlaXM/VZkFfN/UWZ8Bu3YGSlFTZrMFUjE8ADAkzkfU7OMCNy
9XX/1VnC5BSODs0p+wh4iQ0A6XdIBN7BwrrZrzHXC7QdpmkbZCuoRV5Lh+Dep3JV2eW6g0KNrPxQ
72ZnaUWZhNw3MeXFtEpB3qsFtglm9VTZl4MOY4zcOMRDxKFICajTzZZaSWCa5Jv7bMnFdRMvdnU3
Pej+48e19c7wNuSsiYXTqmWLaUO8DyyDnoVpldxGY66ZhXNLCNFmJQNklte7Y7mmg7RRGGFt8MQB
uqUnvaJVPuHdRf03D46Dlx7Y2Xk9RN1WhtoQlpetTMmYONmqDSmqbPBNaqX7SQiv6D1N2W2ps8Aw
bxtoywL2Y5G8Gc+PWRiMoI4UgGsAe0awl7mr7XHTf21X0Sk+ML27kv3O40UDRkWnaE+5QqE4Vzk/
DRhd4jzqisw7KE77ID2opbfwzaWlcoqmFSfcnTagNB52Dq1XonQ+USW21Mm41C0kaNYFWjU6DK86
10fhtmEK5Wng0eI9k51G6JadLeePP96ICzTIWhlckocSeQ9y979JO7PlRrVsXT8REbQCbkWrvnHv
G8J2pkGAQHSiefr9kedErEzsbV3si1VRlSsqQTCZc4zxd5S7O6CUtbZ7LHbtSrOZnJx38QOfD1iJ
cC9vhT3ohDXyLbVFcDzBml5o9s9AxJ/J+XTgNcNgFM83zMIUczJR1SHuye1FCO9igAgMUDnoNTeU
PSF9xXwtT2lJ6s0lAI1aFdqdJh57vHSqFhtUX0Ir27HPhN0yTTboU/Nsna1KJzxb5oO+0bzoqO56
hh58KsoVMxf+BRKEMYT6UCbLHMh5wUe/lDwADMVjMcjz9GwP0jLLVvz/iIzRTUvcnXO8cB8ihIjB
W6+s0w6u2Hx4ux6w5xi9KcQ5FEnizWCU6/AI8/UVPnl7tc0a4ooTlOjFT/uaKhJLADI7OTCyho0Y
fB+yqQshsTxz4gleqHo/P9yJKdoIkog8U5HiEQKtbJojrPEXbHFRiihsEzW6a5bdR5I5HH75UXfb
jULl/HtmrE+afYERdA854TXa6kvZ1qDk/cZmox77W/Lq42P5SN9o9eNaYoYWWLn/810CaUyLzclt
TmCOLE9FsVb16E4mrk19Tts71dheIfKndxn4e8c/DEK7xruEcDox4l7XCxzIVp22risbvD7PPhry
R54lygxoHqgiiiPyH5ZJzSCa4Q32V8CN1GaH0VraVVe0aDUbIU2HzNevLJHDHLHrHQxbMCwBC6LI
zveZo65C0UY0cFki1hr1DrmLJ1lt2P3isgyeOmXVnGwi4jNi2CFYnccpccN6wd8BjUsZOLp4L3UO
/OWGl69uIuYccK2Vrc5fmhpuzwxKx9IB8rMVhuhPul+SinIOdT5YipG7ee+luGCWwQuedDnyK5oa
wFcEUlqyGfzqgEOzMTjXs3XaUutKIyeeYhGChgECoXvn/qUMXIyxmAxHFJkPuC5lxgYztbYiQseJ
w31+bi2cobXIE9giTV9Zt57ypNaNQ1AMoWPz0ldg3EduiCarAK5mpUOkWijbdIVap+vtwA0bBn5+
IsC6d675I5EchBlZKqzJ1FYY8uCMg4xYpgWwtZajD5X0nEcl8mYF9DfKOhCW6FtCykN8qCOvNJ8r
xQ4gvp4P9W+QlI42OZ9t2kC2+gieTgN5MfzEDUfUPHxsvAECjMagoox+j5FKIdO1sWUNYSx1B3w4
2TvTyzoZPsQV/qF4XOBEVte7Mn2HPIPSnQ6Y2lDZDdFjtUy0GxGk0lfi6WSJT7a5Vit75VwO0V1O
Y84ENhcXOO5benm10syYlxkVRTRgAfYJfl7OFlrFU4fkdoF8KSU9MgH6jgA+nBG6lxMUWQjyM+r4
pjukAN/GSZnLEYC9jtgx9lhJvIh2xgiHrarDaegk4QBb+2WYsYs9JOCJmbknyTMSARjmidXTf7nZ
4OgDPBwSdUj1NDEXDWzOF5ivQMKtDdt7l/0uqTbzlNFB44ZYQ2DWefEIPsgbV2A+pBDTgX8J9Hs/
02lWTjt9r3CeJfuUmpLTNvmFC3boStm6R8pWEQRkN5f7UtxE0iGPV6KyNbplEG8FzcO/hMug2/Aw
93k+H0tQxhxK3dy8uoKDSoFJXWIuYdkyOFUfK6ud7Wk5dMxRIVHhdktBi/UkLAILZOyz0NYzRhHp
gkdadgtZ22XFQ7hrUsaLPN3zcCxZGDDQ50Lx2p8pIead+WjMDlK8KqNf1/jj0sCmqxl10NpdIoj1
/bOBwiF6/HlD/IpG/VkscGxkmn5JmQKtDFdn2bkRI0CZiAgHpokn33hEP+akDDfLbVAvT8id4Exd
lu3F1q+O8uvnW5C/4FCTW5iAq+lJ6y5Gzi2kp/X5bGsYvQGDIEbK5wiDGXkQleSnIv1fsGj3XT9v
BNi4j8xwBaZD5z3DKBdN1Y27+jIOmdzVBHbEMh/zeFWK7iqHfnmWLJJyX6lLWJrWcI3munN1YEAZ
xrKVHw1GODV0QKF9NBlLtrRpuRM7EseFyJRektZRvFXlW7f4BZ6d3OL4YP86cmdFrFenkgfX5r/M
yoHlS//zFNun3wR31OL7Vd0xDpeWJ8OPqHc/9GEef+CuD02XT0y0JXVJK6IuVJKKT1vN+P3zI5yY
Af5/3gRK/DHqFlqfNHmEwkltglmjQulzYb5Jpc0KC/mmanUtQogWt6qFAtwpnWybbNLWzWDCXfzy
BQpvw/CVZ7qCVfoRMNh+7h5n93BWATECviGYmMze4eUi7GF2ep2r9D1GuLqUv6KS6T4WkmAjdgpu
UcPtpAPZQI1kqniLNoEF+JeCAubYX7zFCbvlJEZKgDMprQnjqWqtMhcq58YrcySQtJNfeW28QETM
v63ery/6HZxmmz+8OojZCrtzg55x6AG8jFgG+ZH/1VfzZGyKOSEVOA4Qchfta/Ubfj0VKxp0RhbX
neLnb+1jdy8m85OO+P6Eixx53hC+z+t49qBVns6nzGSisus7ztKK8cuLlu4Ie8g0H0vrUN8DweAb
UjFzvTwphiuHfgMv+LN97hy6JNMh7Zm8Lgi9+zJ91MInGSuDsgJVjFByRatYvxMhZoTPevZZdCvD
3KmlXw9+ijRJEQ84L87L13grwdKJvaJfzDgdlCeZWzTnOpUMLdtDdGA4nZfO2LJsjWP3IpfWz4vw
61hzZB/99X4mu4uZRrWpn3k/Lea18zOdHmKLAT1xl/Kw8EsbG5yYY8oS/eAGgeLm4ph8AaerkOXC
SUnuBgl6tBPzSFA9j26IwG60WHb5NDKeGEa9nxcY2GX0wQAajN+DwrsF+X8l1UwexWS/uCrXOskM
ke8RMSKzs9O8mc3ry7xVUYtf+LgYifaMFfFph8w2nni23iLaY5RKTMz85xfz/e7w14uZNAxqo+Vh
lkMzBZEQUzsvXTZ8WAHCB3NB4Vl9bCG17RhbrUA5jdMe3LN8EvcRXTdAC0DIC6FmsS2ZtqB6pGxE
EgYF1LzVcx6N8uccPt88OjCaH9EK6p813M6W7idmQOGpF+cyiof8coaJ2/wk3Vh3hvqFwsTTxgN1
5DKjNSFp6t/dWT+JStkU7H5xfp+aeBasYRL0zQiAOraugvHXy+C1v74ZyZJ+w0S1zTTmLlbWzI2D
/FGqRyEKtITTm1x+kFDIkMuWNfdy2dWjT6lVsac+ywiK0nl6z1AOpzJmmSrUZ0TwHJkhVOP7ON7W
xEJgseSdwqUouay77WWRrRGvEY/CAJZDQ6pwmcDn1y6LzDIUly2m2HaLM9YkaDTSu/q9auxkOdpB
ZDvhfVikO3M1gKmupKfwYOwvq2aDmYGrudJ7u73sRqQaXUOreOKbFB/zy4q9a9PABInXXTvHlKNz
kT5aeJ0JoLPzgRYhpszvX6/rE8wFEl02wiJYXUA/zu/qVmbCKWEhER5OD6i+MuSUpOz5QOb9A9yB
3AofkiU+uNle8XG7fBme9CfZtOIPYxm9zN6u92aNCNhqSexe43nxVOXry77dgGlj92dR573XdwhP
2ofTcnShqEJLQPR+n/iGvjohDuGxhvJGkO0BeJanTt8Da2L8k5Ho0GxOPmPQ4uES70bJ/ao6gOSj
zthr7DTvtEsW/mP6u/jAnHg5EnWVdQiS+jJbjsNz+KzX5xx/BGJ27jJOyJmb7uFfJG+YEeIzUj3S
nuVQ1V1bWNf2xpwz0APFXosWyhWLGmQ25774ckx8RwqrG9hk35uj/IjpZH5stowoneZYbNvC6jMH
h+rVsOqdkWLLDgCVI6zd6q0FEZD26YuprNE3jRCQZHqqVR3g2Hf9HYyc9OxG5f3FXGTA2Rfc1ZIF
STPzgtAL4RlNtsMpjJhzHizOb/h+GvlqpjGw8PE6ER8gUzBlus/26D9W5jaVeZfJkgmxEs2zX7Dh
ifSxAAbR7T+AkTvcKCPmeecXeFhhLILPSbKkG8T9YSUulGPjwakAhUEOIK14rKj4/NMjfTZ4DeSR
xKl+d0+Qfw7qi/46g7YrwA6cj5C5oluzy9ysXfJ1cHNFJ4zwsoaJFLv6Fs8xAIQPWz3UHxIeGpSe
HwLYL04BG2Za2n1tR3v1bXMBlCITCyOcNxit2AAlAE+M8GT/4WGcatahLXKDaFEOUBaBUPwZ9SBd
8kZ6BGi/Z1At0RxTYj9j1I8TpU0Q4yp/SdwAfxksmzXVKT4xpYnWXbcEF2Y2L0G1E8gWw6TSxWSd
QZsfJ157cpOaMSiuA9nlmPpMVrsOeaBgV6vZ+dD78pM5tnZ2SKCcKFkMD1F3nHb1b6aZ54+s+q1I
/ixC2AwQXL9CAIDloTHOJ2s3XZ6rxVXDd80ThHW1UFeA0/C0Rok0dLUrZpfwqud571PgUBwEb0hf
U3kugD9VSLz8tLKrt2uxq9vn7CVCfbZpH1vTosPwwBU25wPxZyxlcbYNeu+6QDAW493hgJJZBHXZ
7TGeecZe82HyoVbCVsHm05/JrnJZdsOaWjE01/ishAf+LHxtWyI53JySB08Crz8lzmhpQ1F5SuwB
mKttX67VnRLvruwNyeWt5MO4sJ3yd9knTEY4iT9ZYsIW05A5liDDgRgPZimM/pSN8Bq4wubaruNg
z3znHB6NDlUNXBHEGuTjnVAmyUtOHv2Q3wf6e1BxM2BwFlbSNLF7RgwhvPuz8CBDDSDUgpInQ7Yu
VshdgPkvwd1pIFMEb1wMWSzC/yTsOeZXOpw+eNOFvQ4O8kwckwfa/8QAITCxG0V07mgxXSZUd74k
yBzGs7DESnceGu/amQAz8LIeIaMnYKOZYv+EVdfG1PDG4YE6s7HqmzfvUWJrKS68f178Ls2fUAbl
e5AX4nKLfY5bhz1AmxwKuyds5SB80qtCGBx5NKN7iHBhO6KSaNZXDWhPeNM/zYPiKXAi4CCZ/uyj
Mnxzq3gQKQB151zLuIesdez36i8TAGd3cbDDZ6rdSlZNU1wOjsT0jbYTfu34x34CFrgOSN1ZIv1d
Xh32V5d40tZiCZ7vogcDpet7ugRG0XHlGVYimZ7ZIxEEe6VZc9HElvgqJIsZb1QxygAHoyeyZk1E
ugJ/yYaxavp6ifzmvQSfvIuXcu4jQ6VQtitfTi8O7ARgB3whTyiPmxEICLbZDPs4hnara8dxYJUn
HzUWJTNisVpcnj5O2GlcGYUHZGxF82Zf3cl8foeOkS6T+bfTR747GSN5N5SOXboCAOjfld4boGlo
RCZCc3LUiw1JRMUiZ1hBarnOaDJ5Yy03hIU4cSHNjZpVv1W3TEi/RRhJTdo1FMyY3qaMeqz+k2OI
qIaUw0m06LSKbqFJ48emb40XMfGKjWE3cJxOHlOO0Zjpsop3QMeYA/72TkxEWltyzozd+a/pu7hD
DonDdRWhP4lXeB7dt3eomxJS2lCx2pBXDCbtwBeHaqewFcEwD+9wMCFFc4CXywM9GiUTiVF0cYvq
rX5hI0zKtonSogulOm8qfn7JSAmDs8/zG5uZegCYTwEoHPbFD9liiv7HrgkSJh5I6kv/Ebj5BhYU
9UTgt+a4txfPJSR6W3W7pegynvyNHcwCiYoFdYfSNrHTjXZjlvKHpPEPxPHv3f8pSv8aCVzO5CcE
Zp3ccSCd3nhhtJCnI9A0+hAGVVjJQjfanYEvIZ0Y7sVP1oT+XN+xumpj7xx78s64O/0K2znkpfQV
KaIWez1EQdgr+pLDA0Gdk7hYYPfv51tBMd/Kn7D6k/+4cFJRT1oCTWuuUSEUqL4cIidQuGUW0Hxz
IGxyGFmlpgy/oP2NPUFJXDeg0ivQisWqI6rEQuEIGMXgXdyjN2YTif20taFcoQaGVIJclZ4Uwz0v
JGHkhWk8QN7Y+1LZAif6HJ7L8jeDd1SB+E0EJfaj1olyDjHY08+tz/dDg79/6ASFSArRzIWwTO5O
6MkWWrEIsi0s7OST/+js9k1/x7P6Snwic/SCnAawWxslpLr8U8QWodUcVZCAZg5HNh3W5yPHKaMw
aE30mbxsvL44X03Y65SyNcY5UCzZGecVHrcPLY9ilX4oT8UDtFFs/+zosXZOQBDMclmynUOP6iNj
0hc9rn+9Vdmgn9v0mNwzuj1vL/QQgy849byxL2/ic2GH98bzuMQTWHa2uc/30DJlJ2t2nDE8YiW3
4h6MI5fn18fuLeJoYA/JNmLrDo2dm24vO2CtIEAG2O3ATNot+CuAJLH5Q3l6heImzpXFz29hNq6m
r9/Kf6tt0qCV53iWDv0ludPvZkvKlygFT5lXqsu3I8LnYXDnRzNHfMSEGN746KFWHK4MntmqlgSO
tb9Pr6MULzkEL+U7xYWKgY0lvgS/AjcNLIn4syV66oRuFLLg9bN+lPD+vjKyIkRHXouri+DPeEX9
GmYXaWrQY4WX4GhYsw0Mn8C+JU39/vOSVbpRMn7Gae+/HWkhaoLa9HkCRKc1c1ICksfTwBTTLege
08UAG7+gLREfry/Jo8ok6nG4p7yK7xKWQOcUrn4QDijjB9pDnGiyPfjKOX2VsOQD/vyY4REwbMiG
zJ979JHwWWer8C7qlnQIBkpF+IqRWwElXeAtFRVu4lgW+RLWPwibbmyE3wpIjb9+62TWIRWZ2gbw
yu5mm2yN4h0L7+Jj+COaAeT3fl5K3855/r7aZOOKDL0IZxlXAz0o7WxvQngZmdgrXAOxMdIPkvWn
vKEaL5lHzCiobtttf4NtMnH46zdPdpWKOnJoBu6idAd68dQlAmUkRiu+qc9h5i5PHMaNrS1HDS2m
l/lTvPgjY4Urf2P8oYxr6d+PC+xVQbCjzrBwxfL537VWCemlr1tRgjZtQUZrQDp7CNWeBlLdv+bM
N6PrnUo+FhY5FK/xx4kj/hUI8gTWIlEMQ1FgK5I21FnYu4jrmilVOrBLyJYGNzCHMzQL2BVvip6+
FgD/3vlk5ZBFobVhIUk4zxANRclaufF1dLD0dEehd8b0ESZO3iI1C248tdnXYfK/156so0QWCu1S
99IdWUZFgPY/XiujUwJJuYrpA6BVoZvI3khmcy6mCzWb5NrxnWIgHsJfCRks9dbs7Ooz9mzGI9k9
EUgVoy+EGK6qMRLeQDeq1lDkDbwDKJCjRW+sS+rSQn5qTq+nZlMxm06f+3DZ5C5sEgsya8SRQNo3
JQO+T4heigQCA92rdCzEddRBEv75g5K+fwmqSvKUSRjZFJbi8RtheC54EA4NN5OAfoShg4GJALE+
cHPy2a7u/IpKknrduHX58R1/Xb3/XX4yND4LMCeuXSuNQ2NHz6FezPNl5/c4GULVB9ikFbidsSGP
J85Pl518NOcoFvVT1kl3NT7tl/viiPlb7pWw1p6SB5xQETt22xou5KvuDQ7Dpw4nDit8x39G8Kli
0gd1e+NF3LqlyddwTdUirzSehHaX3sNhxIH9jSIDYNbE9heIUBqZY0Vh0xBho3RrH1G//yL+exOT
L8IIsyqQtVxCe3sJ5pAqmXbifltpKMccHo9IHXelA7VPr2gBE9jUAl2dLWFLAL0PdzHyp6iFFhKD
zsxmnlHnK4LB88oZSc06q9sjFXqmH1Tz/gqD5rzINU7HTVN4t4DOb7DW8ev+77dM9ufMHHrSUAde
by17M093GUtG7rW3i9CG6GXO8RuVTdJWR1PS1FXdGM9KnCZvvNJb39ak7jkJonppAl5pZM6ZtTKp
YWYUEKEA8dGB47IdpSQ0qBkAAGrT9v96/UmDmRVJKp1LVrkBo6PxmG6228Jj1ukRWhoHVqH7xlx7
jJcl+8/LjR9/az1P2js1invhql4k8O6cxWsnzokb6MzGwqsWXgGi1k5eRcAdwcnFwI8O+5Yz2Dc4
zD/r4E8H/leTVtY5aUsn1oGuewpQC/QtPGGOcuwz01k3h7FZy8E8et6IPRh/gJhR2XHjUXxt9LkN
VqNOqpE4uqn/e0QnvRrESh/zaZOa2WyZoPu9C4iy029U2tK32+lfV5osfL3LZnkeRdIdMbc92Fvm
ZS+VNyK/p9lRL12+WjD8W3jXxO9/xJ///YGThX4dkkLtDCTt8O9t0vS8oQUnVZ6S60HhWXvX4wn6
ZRb+CnUoT8xZ3FvP+JvC8N9bmKx1iQD7q1aG444ORaVcJFjCADpcQo5uWtMeshZe0hyy3ePIIJX0
dR0uoAMyX0hmy0H4+Pmdf7/0/noTk+U/y8+KdlYEkUI19E0mWZZxfkcp3cHYKtPn5nqoIfdbjNdU
xmaR0ySYiPrjCo1mN+gL3wCA/zyb6WegNIN2bWOKHX320NUe8gUM2xvdVSERlzQk9B/AMAmmVCes
PglV9Wa/Vdk1u88cbCr1gsaW2elzH3wQw6zgXr1PCElbBuqH8Bq9X8D3QszcczumycZKc95t09Qj
sQjVun44/1LRc+G9lM2v8cWu1Sej8OpwyWQJkPBceDeevPLd2f7fk9en8pqzUnRBNT55cymO+uM8
s8f4iTT3Rdzy8eYVfK0h6tppendgmsF0Cw1ls8Xzr4otetL2JlXs1j1NypzUDOHeFOwAic73cXaI
t8betSAHI7TwVK5XoXCTMfFNF/rvax9v6u/dLw+kwGx5EEWyrBhxqwYTmBSNSuKfH6/Nsjkd5BwB
DiJgjYhGnOm6UU573YfavmZw6CifCOcuixZ29+8az+lPqXeisy3hLiZ7MVgkLpZO9ZJykOKoTrYO
vjFesyzclOB4IgOqZc16CK07Kpba6yX+StUlR5npxa2X/v0Wa8gSwqYRA5781kFviA6V2IFiVJ12
24FOoULgO/dLn3i4pHlWkgUps2q7ApnilcevTNqaG1+a8W0Rpf53G5MiTspiJQlKHrlWj5LxAqqk
hYCbgAIuiaEp3EDHIHQcOW052grCeqx0BhKaqxLQDrZo19Se6tgySLITQNNrP2Pa6PPhpLtsacx3
JEtQvJKPF1mFXYNC+j3jW7rfE+w9nNZ9pB2VPaCKANzaIgEfD7nwAQIPmUTdOOM2Qi/JX8kAreWN
ka5BTzoMH3RXhwZ/Z9hodRbFotoNLcEXB3NkWwrHUntKB/iyt8Ikv2mlx0X63xObno2pMnSMS8S7
hmA4KCPnGcIe6R6wecAEEYULoZ2wbotgN0OFbzMawfT1gB/dCskgc/wOpn4z/3kLmX1bu/x1U5Nj
tO8K4VrW3JS4bN6M3wWNnCUurp8g4tAyL3vjuq5SH2FL9D5cPdW0wGXCh3ABldcEccHQn7xPxoad
3c8+gKE0EbYtinG/ewvvk83ZAUY2QJpN7Re/5qnzjV+YEw/KvV65Xf45q1H1Ij2R+WygVRJe0uuo
1ERrlOHjj1z/LkpAFqRv+lxlPn//88//X86u/97J5DhP8yLR5ZyPaWzKBkyYxAVgeBksgAYBW62r
E6YPvIe842PKQWB9uNVX++e7+IZP9O/KmJzoWZkkFE3cBdQtc0sGxa+hdjLgbzbvYz13nhoadsTc
vpC5Ny49Lrov7eFfFj2TI6RN4/OpCrh03zlRcYEbsgw5GZyzVzoK+JQ26nntmZu4Rre+VcpIt64+
OSxI7ulTfeDqyRmpGdwAmEMKDQzKequw8ZQWTU8jloQhPD5iP/905ZY70WQjPYfNKRYjLl4jeOsz
0kwwiXQjRiOqi0cFu3y6DfZXtOCGI0c+Ogeog+j4lfUMbjhmMfAHYDqIjF5tpbPwWBarFbLjWzu+
OhZQP72jyVarJbClL+MibTiwofqBaWNLFil8W1grevk2qhZhvrqEXo8c8zoH+CYJfd5dEd/3H32M
uiefBwF1apXaHTER6OebtTIsi3ArCpifOxnkiS7F+ogcR3iymtuKkWV8jMIJJD/QfkxwTTy+0to+
Z+QcE3vQIwnM7s/XXz+/le+/hb8W5GSXLK+VDGTDj8WEO150FIxWap9/Jxwxi1o/jIOp3maE50d4
2d/aDpUvfezESGdy9UvDe5G1QcIgidFAfVkoRCtlW4D4Eik6wTygOLOnCOS/459ssNn+5h0YkBUT
pgTFAAVY4hjJPrBNS0P6ioyJbI9hJ1BNKNjtM+T7lAH79eDYVOGN3Vwel+w/K2Vy+5PdvJFFMTaV
q3zECZZwucYTrfpe6reSvNZVdhNLfiO6hWkxLaiJjURPTGh5GNoHMP9cwaugulEmfH2dkzuabrC6
EKSCgDNRbVMNgHoOtvxQjPYqKoWBA+MAF1bBC8Cj31M86G48ka9Dv8n1J1ureuqVUjp10pFkY7hP
qoUYwAoNZ3xvsCzizBkcY9X7+osq3thgvh4uk2tPGqNrkclhSvzWER410Clek/AyFidMYTtipCld
AokCzVih18lwFJoTQOIRzHFzj7+xqLWxovyrOp4ZUaWmDauicoTuSYq80UkmBj0XkEs/NtwDOqnZ
NnICS6k3N77nL1v8vw9BmxwwlywvjM74Y02F4ropONnJ9FqerXQV4LQGT5W24Dbm/nU+MLnu5Ghp
4igdwtESSz5cnwGeqiOWNcpR38DCCZ6b/cgAubVT/0G7fvj+/sho/nrSVS71wjD+WNJw4KTk88Sv
LAN1qKUwiLIaXCRuDUL0cQV/uSY567o+jiZkY7JlaV1Ux0XHKisbS4fbmDwJyRp0nWCunQBlXV8X
iM3qnQknTZot2bPQOigbLI8+e6ZUbKj7eAlbCpOhAC6UPYtskfEZxDIPj6k5Iv8I8ZFH4JvD3PoD
omV0aH7hijjW+vGa8C9SDnAcQxFruANOgkwdRpg1tsRlXW40eAv3kPTNHTEEFHqaA4EJAo5sKVB2
2H+g0lK5P/287L7OeMfX/9dTmeyEWmgM1yrmqWTPA9ueCDs1WKEgHu8stbDcO0AHpr5w8lcdwjth
IQmxIa4En3GNLLqs3ZQeINpcXcxRs/vsMs/fyFaJRuZS+laRyPeJNGm8deFGTfrni/jphU62zEjL
9aK6KNJRXCqYlsFixLYET7QU1BsCi33CGSXeZuSKtU7sdpoPu/Z8XQt5iwLMzRMco8s7tjpqlc6R
3iJm1phHXG1VPiaE91WPBoLQccY+51V2kDIQYY+KSfFZFo/Z6JICF+NzkFaJ5kPeZ1x4CzX+/jsx
xyhFkoKV2XRTUM5AyedMlY4mqpfdCIuPjgBQTfHxd0hldm7N7b4We3/Ww39XnGwHmtJJZ/mUjidj
39oJxzjOntR94tsoC0GJJuAqoAqYsvLRtpuYKhSvo+K5CjZkxKQLkgX08A4rVEB68+rP4nvSrbtw
eYbtcN7c1uF86fIn9zspTscshGuT9RL3i98zuVfx2sADrBoD1rA5kCIXE1OEmlSiLhbk41z9Dtrw
jePzDyb2dS3+99gmpWcfmpfTWWct4qN7WfTIiYe5Rn6Yd61mWNLCOjz2ZOPMGfKiNk1WxQCnVmGj
7/DdYoPVl1K8OyfbWnJMmsANERQ1hIWFMYfihmMNs1L9F+r4yIIky3hOujvdYSgQElHr4UjEHIWN
4pKzYbX36LFE4lRQQZF8IqAcB0eYSw8JVAOM2I9qdkP1+BU6m7yDyc5al1kXhCHvYBxmw86GHJ90
dvkrJVDicQb1FzOAyCMQvkYha5+J2VZxMudePS1dKkDOgqMM92yj3s+bm/L9lv/fW5lsbupFVZoi
4a20EEtkDxMSlxyGPwOQWLDEcEkQYJA4yhO0ufOzUmJwumhMDNscyKTjFFALlwURRGzNaDPAPiOc
ov6Q5DDJafQ5NlWhK7Qe0sKf7/wrXGUoOsHdGumskm6Qm/FvKdJIeZzXgSwd1U0Mdv8hXjwoh8Wf
2AhM9hCLOOWnic25bDflQnXhi1KWOD/fxXdl8j93MSkKUWuLZdlyF+GnsRFw516Y8Qtj4JowLE8g
hfIBuPpRn7ndyZ8JlsGxgQ+phWksajdIbvbP9/MVVJg8lUmhqIjVVVBquo7aLoT9mV2+DFGjnHFj
WYXQsr2qWjZ2hLi7JuXQzi5IrMlYmMkPt5aW/KUp/vdWZpNakVdWik3Po8lG03LRKrG1kP0rnhXP
gx3qWwkvnZf0M1+goOvPD0VlX181giFs5eXGQ/mmcPz7JU3hejUKJEmEdsQO2GgQtXGXfjY7pMfE
jOSOmh9M78xHmLsxHEo96xg5/nwHX0XPhkZCL6FyM0mT8ZCaLFbz0jVSoyjasaNROa9kbUWsrmI8
MKPRy4V82QfQjVK8TGVPva4lbAlTuPPwsC7rmpiPInm8lF5urNlDCF1aal1AmOhKhvUK0USQF1rq
xeaTCtfN3LX9tojhTe7Cxqvroy6/aJlnZt4WG5XkGfO2M2bgua8ERBcq7VIrpCMpU/jKlqRgnG55
xk+fvcQXikuwQmq4Dv1Hn5w+oT7Mgi6/qPjJYsSqWuqDXoxi5O7XjIBtpHpwUV0cqqxyRpCEhdi5
z7z++iDizEYFSHCZtigvSyjOSYp20afRyXRbIMW7XFxxrKjWZrgREp/SKiVA0r50iwrTXxMN9g53
NXZ65R5VPwMZwUH0IMU2eVD9yYWFor7f7FGn2+n0104OubTvYrNJc/WYfBqpBz+ZrjkgaRUfKryM
PFwVGZ9kOzwaKVlzu13Jt5qkL23q9BYmR82sOrUhXHj1mNd4Qp1JdnodhsE2L5Dnasxz8sdK2A/q
b0M5JGe/ZD1Gfn454iJupQSbSmSi1BqF3qm3JNgKnab7Ndkixfk9bH3863/PVLvVLCg6kAUlTHDi
mYWm4/9V6oQ1Xx+ClXkQ4P3kDOt38EEqEMWzLSLIojibbRoM8cmYvIxRSlq/vEI3xpDCM+pVmn6k
/VJErnHSdkSwncFBEsxM4Zs7QbBLBBLQQN/091z3k8rpjV0irq6RW8CMuDom6oxkz9hESR1Bui+z
ldxtM9WTCIWNt3G+wG8VralC1s/JD/HXFG39PXJVO3s0MV6WltdhdxpWGvX6cK+kjwUfXoPjxDX8
rJPGqltcsTB5k68fP28O0s1XNjmEO2WIyujEqqlxtRv5r4MbQ5IioobAPbobY9nNduQFSxUBy8tA
Xp07ovEOQvosKnd5wuNAJ21LpF5zzOE2BFp1eSjgQcfri4pp56YPfYym65y8ntUFf26mScmyCDZ5
uYmwRULNiwIRy2LRnw0L1SQZxik/NLzA+iUvRFCeepIVsZmpPQWTwpYgFqsnCQaQ/LpRsA/iyxz8
Fl8n21T9guQsgZAZ70R5ZpA9SCSdV5/2RuOKhRciVBkcQTmM5jFOu4JPerHE2CekVEf0h68Gbv+q
XxMlkqVeEnkqwi5iazA7RRMZrhFXC5AXQRxt/viCyaVT5H6LnFLxCnHO6BSyWA+H+tbJOm5Uf9ev
0+9qsoXrzMK6NuK7Stfj5LTfsMHS6WmbfGH4uD7eOj9vropJaWHmilHLpz87Z7pHBpk4Bb7i8i8Z
I73aKxYYsOxzBpiQcPY3VuSt3zqpIsQoNhM5Z0HSsz6LvCg8gvF8+dSWCeGeDxevuHFMfJmx8HQV
slRMWTZMTB7/ZKP9Ne6QBFMAPsnUY/CbkLLOFublXeSmgDi0Imi1U//sXnL3xu/8Zrv+56qTVi4p
pKJN4OIeG+zLdP8arzV9AczfOun+glqCvCqBVFJdBILEKOu6gRBxo47Vx3UzWVf/3MPkgMy7IZbw
dFGP6uuYd/+ZZ+PF9wrfydMpdbIWJeGoPIQuP+AFfSmWleGYxVOP+7ZAmMfFpTRnAir/msHRMDwY
8UZ67HUPQi3jsdSVutcLgRvSUr9YQUrSFMZXQeGzS8h31zOmBHMDPf7mvMBKdjVq/WgAsdLQnS57
M86L/ryoz0eptvhC0VTgQm8oEAKWRTyyIQrRIx6uzKzTuxS/n9WN2SyMCn794ty/S/JTfLpB+VNu
Pa/JETuc83bIpTPnG+7al0OebTu38SPk12g8iej1NU6GYK/i+GhFjSe5iIvhtAhvwqtxF4mLU/0/
pJ3XcqRaFm2/iAi8ecWlk5RKeemFkFQqfAKZ+K+/A/W990iUuujofuuoOl2QsNl7mbnG3NKRj+Mb
k+FNhiZXtF+c0ABLuS9fyYF3S2W1nz7kb294diIHnT5qQSqrN4PT0r4G9vqGVpbJP1PcNU+jEz+j
38QXK7gJlvgCfyh85t/V7GgJuyZF0JCpN0DFhMrFilV6Emg9JL6AJ5idMpZb7cBW5Ni7gXOhhJq7
zLGGtrBkmqFNH9PfFvpsA60US0sahY+N90O5zME4sCMPyZjCXUVMvWs4r0wurOPEhGN+3JNwL/NK
Y02l7HV0tTWg9MkUD6t3KTsoRE+a02auIGJK65rdrsSL+p4j7lM0rgbO8d7osdJhrs6tYNZNsGXG
uI7OEDhJ4i3sJNOO+LcfN9ush0wuc8lI1BuFGBzni8kSRGA+DtwKSmXN6d6jG1CCiU+pL1Ggix1f
urUVbBZu44eN+9tSm23cZZcqRy1P1Rv8HGNQzhel3+6kF2ASxkty0zJwq94sXHLhtUqzNC8ahyTW
S1bYFLyATMHZCfIBc2UT1lpa+IHqwg+UZj0ApVCNejhyNRKpmjrkVhc3hbKyzgjAV6oOhadvr8T+
Uo4PR2Z8AjCXNH8dkZlwG4d3UidoOUg7QOzR/ZPdFizsb8WZxsmGlYU8hE4WCDvFt7aMzepPmiN9
lJgvRdLS2TMvy/3ry+TUM01DMrS5v4V2zqQxzSO+zE170azyVePDxgPyvNSd/qNxNrvSXMkW9Nb5
GNeCchMarspQ7jPYVdZl4gbyVRugp7MOwN2ZK2Mqm5lQkeH4/+7z+P8/di4vE0pdUk8Zt0BMSOsZ
tG19nXo6XvG0FyFvU/5jN1+l15MdJzwMFaqm6pIe/leL9Z/7mBbzlzAjKfJGkvJw2oPw7ZO9cW05
jd8+hLSn8WZyFi7381n1z+VmZ7uYFlasG/zsaDN5irhMOgJ5UEij3osNACC6BYXbv2Jwhhjk79f+
eUP659KzY7JrE6tMUpYXsfc0YuN1frRenur5XDx/bnz/XGd2uGlarzX6KVCordDfSYfGaWXO0/P7
yXwTgKnneFXyF0pKWRDKshxoCODfTtiC5u2barpm78TWBSbuVn1ltb/E6CUNUdyBrBLIH9UIul6c
XJxoqCSg96ad84zB90scoj4cf43dXT6sc4QI8mQ2whA/PD+sOsyP4VV5L5BK6i/ijQnOX38pq0P8
GMr3UrTVy7UOGJCiKpN1v47C1RCtsOM0m51gXaTHuyzakoyIxUIZ+I+xr/mXODuNk7iSY0VlPUwT
FN0rDtHb4flzKTCfsJRA/NE0nl9tduDqZd6ktcxibxFr45niGCAgWPIC83INA/LRpXnbuQCGmBTK
nnpYtUtbzx9CtfktzI7FQDjrYTZ9AF3g4fsr4goF1Ag8tBb5OZBQlB+l0/nYDvgVQcib/Ci/H38r
W6aS7xvRLt6ieuG7+Cw7/m3Bzo5IVTjJVW7yYQB6Ghw46jyV0VyntR9i6YrnzVF8SJo1dKoQsP0L
trqlXWnOCechaQVBaxp7uExv+5f0WX+CDOD1hCX4e/oK8CqwAOBJHNqatxlAqcIrruPrYN97zWa4
E7AkZgDWTwAHbFFBMaS9xeLwehqlp0CzpKtcWm3m7GQWS6U3jYj3jxEaZjRnVI+Tcweoukn/tXCe
ydPanT1XXSJ3U0TdUAx9fp410elk5LkmHz4JIXFw6ysFqkmHZ6mWuz5YBfm2vmUoyk+KXRteGkzv
DpFXA7CZuh81Q7/rDGIH20V79/e98A/YEcvw673NT8Akk8T0LKjyoUcbmJ8v4vPFOdlm2k2s0viC
gB4x18wBxM6irotuXfUrjZZs4B2LrUYsXHqR23RrEamUK1auFm+U5FYvnnNrBUBCBPqEiDF3ji/U
VPNqnR2oB4xQshbOk59yn2+/Yxb9BKrQdZUoywfxuDMzVz7Z+W/KoOSqGv6SnRcwRT8NDk0aMt2l
nn2DwzKW5jZI2MS3pcQvMYVjnpJ8PnaMFUdQfzl0/ikDtywvZGp/NL3mT3122KYZjNI8ZEVMisiS
52iusERojE/1DBrVxjP0VU3feW04x4ccQyKwNccVJFQt2xgVKAz7eHrA22kVee1SxP5He2J+d7Oz
Gb/PRqyPinw48e/jI4X/t9PAIqiNrYZxBqBVWrNuBEvT7y4kvO3XpTHxqsPbRTnvD6Hgt9c6O6ub
pu9jAUnGQX05XSDkAWhqXpzvQQxCI7rhqqvKb/DlAVgBYKa2pQ+e0lIF5oc4/ttNzA7yLsLITlX4
RqbdolSdkvcyzdDnuCPsados7MN/cDWn5y8r2kT2NDWL9sD3UCyopbiWBVE+KMaGdm24Riebln7+
Yn4gROgBoJCXa9MgIbbpMKr2aeKnTxgKMUkKiWS3dEM/penfbmj2Fs7GOYn6nAfABuZWR1fCs9TN
/EDlPvobGsoOtFkpu5pqpX/fn/4Qr86fxezZW0cWoqHyLAC+9GzV0NQmC3PHBHTHK8DECRQPRdpF
DtxPZ8S3Hz2LSJpK15vuNC291bRdjw7s5n2/Vl5KDqujI2DnvvDilZ9W+9cXPwtLinMuqKHYsxkz
T8ZY1WA4I7y14oWz4VlsnPi+T5wEn3bgkYUXQlm7bi5rUkqBdt1V90swdkMK+xHOnuVW+uHv7+LT
z2V+jn29vVnIEktKU561Sj5It+FN0168GLx+YP6vMkZRzyd8wNAp0UXwpcfgLnklc6r8SLnUxL3d
nNlzJ8xHXGxxCTgupi/TOvjbvc1iF8swxkLtRvYs+qlIpchwYY+8TXAoKvIuWaz5aG2WSpQ/FWe/
LpLPQPNL1lSlciQHHW9MfaEzgTtIMbmE3YyYT0263nS/OOH8Q/by7Yqzg04crUjt6nZ6CRPhZ4KS
9huAeMC/gaexKR0mYIwBHROzSmwQko+lZfpZSfjLs/6srH350UrdBWoiS9OXwd60n9A5Uwo11YCX
wuSl7/9TZfDlWkIqYC6vcq2a9zq6mXu+TOhzEKeb+KVZH6z0TfD694X+h3Jqtul8btBfLtrGVZUd
JS7a+sh5lXYyfGdOgVwK5Ht9lfuWKy7JiheX0mynK4tyzJSc/UZmdMNndKXeQ3N23nvGOxyTNM4e
HpdEGurCZ/MZun75pV2gHLuqYXvFhVe6Vg9UzpV3E0cRv/MQvOV28yHicDMRFyfj8ulTGi8Zk5FF
G4z+Sud1CJPFyUb/OPeOOqyiveUwDRzYYLrtFkfIF9rqlb7p74kCl3P5H2PrL3vSZ6T15Qdop2qM
JJPPoUOXSdfVh2P2kZk2hrKB9FQCLc+86nyfCQcJdOyINJ/ZqaMgIe4HwIOAVLXVdmXJQCHEpQ3z
p/LSt291tmHKtVwfpZIwj0oD1dbyyno6thD0CDZ3g59fx9GqPP2nFZbpUP7bVzrbEY2yLvpU6ORD
sslv5O4mHS67y8idMDaqrxb8bsxXFr/XP2Q/s2/n84z78kJyczDLduA3T55yU2pV0BWxO4b80frV
Ay3bddFTkrTFhwnJzfdkR1f12ZdRe8abofAGprutFdqAiexoYbmo4mXWosOxxxGVGhuchrcobCQs
HNluJ7tGJkRq7ASeIZK2d5P5pe6O9G4SV1fvcGHaTn+A7WnzVFbToAM9bGoxJyYn6/qyIcXaTnyz
I1v2BA/cygmifW1FOxWEZgj1ULlMq5txPV0JZwgtXTMzo5lPWrJVTrsUtdo0RWReTM04VWa5BUyE
oyhwwKge3XbXYtvCbmWd/Vz0qbcY0g5aQX8K0fed1426b+qrpLzPhgZpIUMf1ePSW5GnhfaXtfAp
3PzyUkZN0MuqmDLQrT7xuRgjVLIXGkGG4EcA9pCLP/CUV62Df3sSXOXgnN7F5CI87pH84HBDvcmX
zjbuhXjjLcR4P2ZDX75hZZYNBWrd9m3OIQpyRolc1RleBuxU/eYGNGI2/madEOVMxtXahBmeQC7b
+O70+C9+Su4Lwhr7v/uFQ2Bha5yPgBpalEfRmYgCy4QRNKnqsYOg/l0JqH47HHedbk9NeOFhLB0D
n3YtX15VXCaBUho8DEBo8cQvMR/Itdz+AEUHqc5UGV0W8v9UEPu6UymzwydpgjrJ5WGK8CW/3WR+
O/WXt8f4bqQaIHjVxegxaR76h0Rfm/RK2NRNP/9vyoDf7mMWdOv1idCi5qEn094BMh7xtYUFD8rW
jlLIYijzU2nm69KbRdxowLNMSnRcACXXwCrhTnJj7xNm1MJSDwFdGVhaANtfLAD+odKcb5Szw6Em
q4yP8efJxeQ+hWiYcSR6I/shY5HaZqIsTDrt1rqAXEkZBWzsUslv8SZmh0RXy51sThtDIT6P/WOm
f2T5HdmkU6JHdGqN+P25rxx5vMIIydWLtQDSkW1q4Vubgta/7E9z+uEotVWQn0kwaU0/kE1MgQ+e
Pt7QYpi6WP1bOBk/WYxfPjGj1ftjnfHkp3yeoemJLz3h0gjxsB/3jBK71qVEVl266GyT0w05LaPu
PAUq59w1xxfIyWccdbRNylZSJn7bXivqfWbsQ/XApLZhXEZIsq7oB/0eTxcqdwY76SEW7iNqWIzK
aqiNrGwN0+i0gjufJltJWA/qJnPAw0QwhmTb+qXQymt2wE8RBirXC29tqkP87a1Nf//lOfbnXmqt
kuBRXWW1hw5nGg0H7JQjFV0VyGex1W0X1c1LD3L6+y9XzdK2FGSRLaJ+n2q34j3oboHiLdCxq/xa
3SGuXlien7vf337obHfsK6mudJkfaoBY8LFhpAmfPljA2jcTPxt/bjcHz4UYnUIpSP7Uye+bS7Jj
8SNkJcMNdHXasMj2XWFT7P+DsGvpocz2zXFsM9innxUa/eRHoz/VZxACIGSYwnI/eMKUT3PNhULm
0mmlzvbPJM+rJI3ZP7MNQHLhXUGJQ9/QNUzH2H4aKy9+SYvXnG2ceT82lnYkUfq/xXsbrOaU8xI3
MmZFS/p5KU36wyNttld/Dg9/WXOFOppabTXyIf/NlC9ClSuMICIb/H2m3I8A2n5r6KGuGfAJXWkD
+zqbYtPKrvArNYrtUXimdk8R97PD0NSjr6ubY7wGRnZcxUs01qW0Yz6KWGRyZ/VTCJH+nvA5WYP2
npnvmHoEI+fEeN5J2kSiJ66b9dK3slQ202b1iUSQ81aYtvIz8llnKonAjfBEFWzX0Yv9cOnXLlVL
P8U1X95NKwS9XtccYQn90Jsjc2WBvkuRxmKGMGUYggN7TMWbXL9JGHxA+XDVIq3ErCrYM5SJhcm9
aN0tLpmFI+1T9/7ltijfdnEy1RDyZGNJmJQe/tVpUt7a9XvjYmW219Q1oIegX9WyYzDlvHqPXmH3
A8FGg7SFNYoiI32HZO3njwtb98J+oc02UVE5lmoeflY4wORCBh7AsmFrot8NfnkVVgR4TOYtRfpL
1RxttpGaUZu2WcplCyggbN4QZOJtykxPyktqXOw+Dbhui1HeQiivzXbHLpGHNjlyWRxLpoJq0k0Y
5X6dvUna1APC3+wdTrnEKbnwnMWlBz3bIIWiSfqmmTIvBjtbMFKaVW7y1dmrVei+6wg70Gzbo7aJ
MReaQj612Of6xXnaQTkwsFrrwp2g7icSdL0OMV7cGI/Da42NBTDSAdqA3Z/XEw5t2gKHJwOfkcrR
zY2qOMOzhkL4Gn4VadPpmVKNY3jJaxe/1sOFhH17bFFQ4z8lsR294TZpQWWXrh5c4eKgslkEruEB
u5KcksMNQ+OOae6tPrkMQ+B/odAJThsew3oIV0Lj19O/COhddcOIsedXCRtZRnqGQndMkNVmMrkj
RItePUvnwSe36MuXZhTBOBoDp/PZI6k/MiwT+G05hdOmK77LvsAoZuIJ7hKSbilp0mbBM+MwIZ5J
vFt1ddI8pgHaEMeBzC+R6V6g46e0cSrf1e6xN3bnkeYjzB6MH+xhsXa4UBSeDxQdwyYZxelOivBy
rO46cVMN91qET8BuMhFhGP4JYKJ08sMjZRY2PXDPJ2ynF9f7wpc2nycKpEg0FI0oN7g/XQRb6zE/
BNcWcML07nTT7Scp0f8ahn6yWb+8fzHOCkYo//X+Ixc6h+qdLxG2QrPP3TOkVBc36mTpy17IHPVZ
8Hs+U3nMaqIQxlwbr6Xcvjtdw52eZv4nAwS+XOUB2cR/kKz/JPX7miXrs91b0QQlbMkoDv0k1F33
yg22ivjSn3DqYXw69thNKtFJSCAtH9dQEE4negWZb/wWL3Ra3GvcADGBtvEI3AgZpETniF0T9tkh
RBzz9fzCLBjmiH29SUO/qa6w/izv4rV8r10w3MB8Xu6DSwYHKDA4WDhq6NRMTr0KIChRqb7C8GGs
TkondAveAWfdK1B3mHY7riCGY5GAG+Gp3zLimz5at0HxARVGfWhvq8v0fkgIFtwmvaqYweVr0dwg
+ZUyH66qUMb9IF2d9hWoasMp8BpYUyM5bSy/vFUuGIsVpX0nbUxSn5xD8+Qcr+XXWDuIptuqTiT6
+jZed5V/xoZ7C2gUvQ/zIV6F26Z9usA+yYtutTV3QiRhPxWPtdu7iku3Ld3h76PjHhOiLH9PnoLt
WdpYT0zc8x/SGoTL34D2yS8wSDWE/SmmP+DnpQP63sTJ6qkQHdAICuVDe9AYLtpZ5g1mjQpTaOtW
ukqPbny8xYpextkJfYJn9hgtb7pyF7ZvXRFgbG9QKLTHswNVXr9Wf3XGvZxcDFirloQQNeX5LrtX
2rez+c5eXYqO9tH2WF/c4e5rC9ZTUR/67qYFojNEu8xwsoAzL78Pi8y1QKwUQG32TYjZp2lLYuAG
wVsWP5Wnj1A20EKi7xnt0nri3xXvimotNjuVCc6gXJfBhfwYcZJhOHY4PxLLInhfOEOX9pRZ0KAH
hhEzAjTt7+fTO3ai63RFkeQ1STcNUrWHCTi/nFItxZX6LGiwBl0vlKl4f/bY05Ng1YkH5Vqxg9z7
dNdS2msg8xMJEK9GT9v2k2BG7icO/oThh8C6FFv/KMz4Uq3SZ8FEPWhppp2mbuOK5gyp53q4n2In
6Die8grGbQdkD7aCRqdlfX5UtKVXMW1qfybCljTtPpYpmrNnUiRh22rDiW485fVVRMziVPfUyanK
Ttav+Jn7S1qZf9Nt/Oeasx+dZlVUZkn12UTZdJf/ihU72nAijuMLS+3naO2fa81SS1nUpdg6UQbN
nmoqQ+EO0G+xwm1wyi1RybOjrBZ/4M/r+5+LzsKIIqyEUlQpRx3fUfm0q2mClWgPkUPjMw45erAS
yWqWKYf/JnL6/1e2ZjK4Jm+brilrfu5Av0+G1o1j8OfoFnI/TjQCFsbOltSXi5edpYitJXTqAALq
IG6FJ0h42DKsQgGao/k0qY3Ft/9BIfDPj50V4MJSyMNeIjRJqJCFq0kchiJfQklSj6ASsO2dPhvr
ebGiv/B+50T9U1hbapARnwjrFgwjh8lni+qanpZly362ThgJZPJ9YS3/3PP55/fOgoQwVZqmyqiT
sW0+CHaB9wM1fLu7nMRL8UbKGRVmt1ChnaAWoee7cP3pu/zLXmHNtu3jIJ/rY8lmxdToJliNDFzE
W4bl1qUnXMrEINQs981OWwrMlh73bI/qwkngPdUHOyfDndGWODD6HSxMgyYfBl7TOC7s2P95Vc/2
KQpEkWYYvGYd1Q7EqS1ui6j1fY5EJMZHjzkqjilsuxae89Lvne1ZRh/nYRjR5+2cwkQiQVjEyUC3
5GNK0HoPMCeonf/EQXfhBc/2raA6p0PXkFUHmHZvowZuSsRZGNEcXSWFt6yo/zeNwv+3pCVxtl/l
qiDrTcZRIG5HAEI257BOUx/oOAj9vbkZNSAcq+PoVMSd1KEn8Mnd4OSVE1zmgRs+YTMWPv3PG6k0
n9HEukkqurKRD3HgMcs/6VSgQpmIEh3MVYDYXwInXi/Wvn7YSVlQhqQbliYiLxZne9oplEdLVM7G
tdnbnbQCp3t0lPVY4Z68GtFqEIVrcAqX2/x/JpzfLzwFCl9yrroXkyRLM+O6YfQbZI5VPmnadFb2
R3pVHvqL86brb1l9oPsfIXWrMpo1dfNf7HLfb2S2y2k0A0TTyI3r03iNOaH8LDc3xYTwsQq8WP2Y
UeDqrZXvmMSU9ujRhvTudoj3C9/gn3vt97uY7XWCZQTHLOFx4H/FBGW5O1fXmJCa7tBtxMKPhKcG
wEVz0VyrYIS94vR47A565C/cxp/hy/fbmG19YdDkXdGfjOswWVOTkK4hFWT+0G9HGoleYG4gjyVe
i4J2/fcra+bfI0NpvhLFITf6MeTTTDaVblcPyUbN4Hmsd8yLuNjxYbcmIc91wxsRKHR1yXEUe6dd
4r4wAjO6yZP1CAjCFxAm+GRV4Pxs87fslfDlkR1touf+VjZdTNDI8oKeSGVcn19wolSmjJC88Ejy
eI5JYIeVnjy0j2ZpM0ijiW+MAJv9CkAD57t3WtMs0hqGw4FNWdJqZJT6iPbEesiGC8O8G7PCrbCq
IQxKKxurvEGT7My6O8YoZvxjg72DcKNi1xtWAN5gWRWvtUZRo3xNg4deWynKqwlHSdJfqKMdyaWa
K10c0OleDyLZ4qvWfeSdV0Ht70AUwvbFwkBpfVV8ys6PJroqNCAocxrNlUNYHMUNSXBxr1/TY7pN
9qfSlQj24b7TTaA3iCkoTwL/XoUD/RBHW8Dq7Wk1AKPQVmixTqA+KH1UXimDDLYhQNNczhF0jIkj
SW9q9xxoVz1zofwLj9JbmK6ktwDzW/Dh+iNi77B+MfRLCciSETR0KlcZwhf9mQc0VHZjegJjzzTo
wSCd8JKyLWWTV/ZNuYv8gLnrX/UuLZzTI4liDdaV8OO9kNzRegz7x6NdjhumCGXxWk4vAvyUGfs4
u1m2gY5bY2PutqtypajUoDM8bQdnzH1zdd5mq7zy6g9V24AA3Ueti53NOlU34k7rJiA89UxGeE+u
8T54UD2al+jXVKvMV3egV/3exXSNguikAao4ssJddmE9nbfx1eTDVjyAjWRimvLsq0x4OPrd1sTU
FfTCurAp8WDz4cItGfejZWsTeu8kQaYSt/plb6xCvI5HX73SEweo31Xt9HisXWqbyXQvcaw1Zjf1
KkG7+Bl/4MXLa7iSKpuD+XgYeC3hRUHbGbelDQoPVoLJnE976O/LLcNpjvAs1rbOHAikcYhfcBVP
KyV1owOuG94wSe280DnfAkozEN6teQ7Y2QZsghcC02cfgVN41V5w5TdGGkLJtq5PW3HN/xDcao34
DTPaunCK1MFNvf/AmgiSAXdaOBh1Ei1BscJrwEfyXBOgh85kGaNhx+diLoxUKvroLL/mzvgSk73J
gOKqLZxKtPN9Znl6self5HUSbdXAHcrtsEu2ThBQoPpEYE3TjMdLWfa6jWzLLUsHlbDSIYSKE7RW
Ky1c1/kbz01/E5iVcIIbRomAWW6MjSKs4/3IalwP6EOusxSw02eBEXeI2lHZVT66wO2pjex5/JA5
sE2F18L/7kSwaHYj4uLqtIUfTgp63TzkkFAwOdMlRxR2VuI2Z4pT7vRMcG0aVsHI+PWZvwR+rq1M
7VLFCDq3u9YXMTacHhZuw8mw0gT7eNl3GwvM6EW45y/Tljl2NgXtSmi9qHdq2tXnXUJJB+S23F9k
jvYsJbtjcSMgaA236nHTjLAze/WqLe81KrUYN/blfdTd4SJqbUzGbl9UyYMWM7ZenmH2/JQzy9Zf
8IdnpriFG26SPynUDWYEUrsWTb/u7vrCp/GyAkeM8wIaNadfYUdM36NzWLgarmPdHf9mUvopOx7t
oOZ6srgDufsS6Ps+uFBjL/dPDCbS12QUoLFFcytku6Slxrp4tk/Ry7/PICRxFmQIetqdjZyIun7i
Y7yaZHrRw4S1g67mL6Kw/jw8p6mLf4LLWSTRxacgKxXiaKwcG4qUvvmR+di7mHvdDiaEJqtoFS7Z
S0jTmfy3HzkLHY7lUexVjWRYvayxD3ESOGi6N7Vz6Imx8TkJ6pDSgZC2LEr5IX78/ptnAcM5q/Os
qMnRjFs5Z8wL/P/bpKrTtlBLAR5g4brYA/zxOeOqQKhiSoo0R6kKyinQRpM8fNB25skXIV+B5g/h
JQ9uGV5iYknwTl9cW6xe/ZiRfrny7NemppiIaUqUHm3YtbfldbEd18EmBj6lrKKbZA3p+9DslkwG
f+7Hf7nuLDM8irF4HBKu2/o61I14ffThfqJcPXmtV20UHMZpem4WCw8/fj9frjvLDHFrbSo5nXQA
gwdQXMcUhghdjFcpKHNHNqcNYrEDtPR6Z1lhKgqhcDpTzWoMR0B4uz1NEgBfYpY8x73DQsO7at6W
9oqfU8N/fuu8lCULhZk2029FYcz0qhcApC2BAqsMDA3NW9uBifFHY1tRbEpQ7OjyQ6h6mfB4PHq4
Vo/ldca4pRpex/p9qm16FQxpueig9WOU/OUuZ5UvrRr6Joi4S7F1sw0UN+YZcMHDRppizEp065fS
MRfTgoV1b82yxCHL4zo98kpqn7B8W9x0K2kdbmknr/T9+QLTVj+/7XbVQlLw8+7y5dfO9m9ZCuV4
VPnSazCLnmWHu3RrutqlnDnlq+4nW8s1LhYSkR9+KwNzsoY9izYN286ecIYzUVUVvXiwsPrWfGUP
vvRc28IuuuvdYJujBTeu8vvusr0A8gUog84T4WDkdgIlhPOBYQ8QsDhzxJ7UPpwYOAOId60wk+vI
yKhgBrFeJg1yQk/tDGbIPY9XZ0IXRsW9E6jUhmjfDWnePyXhOnz7+8/7aWr828+bvcpmBKppRrJ4
0CdbYEQCK5mokIQbuvkvGlUWCgeSlQF7C+yXKlcPPcJs8eR26P5JPQ0bFa/aYvdLp87vF8ewftI7
fLvB2TuvDLHI0kIUDycsR6DR2zqCOGHViq6ObeU1DTB8P4rTVW74KO/B/2V3/RMWXw6VduXCyh1J
vWhC0oUL/aN70cT3sJy6azosIDKIkC/UKeJDhvcNTtxHx4IfCBj3VXHFj4YoaCpzpkyZP1ECA6kQ
XzEKTDXIC6/olVya2/NvEWyu7Caxl9bvyTMnD5pb+T6WXzh7U8xiTjj4kT/ID8YOljkJTY9/KFDc
y9hT0I1gPR3tVcq2pkWVR8OfoITc3LMUEvj2sdOeMQtmln+6Me0hVOz0vNJjv9Muq/RwknZasD4u
qnh/2Oi/PfRZ6FIkVZ4WBot+GieehBtoQS5Ja31CW38Ja/OTGvLb1eYRS1GGUiHwisd6BUyHYbv6
OgbeAb7g+ICfkAQaTduL+bt02jKmaAiMrV/jX5q3mzE5JJAnqI5mF0ABem0ykS7IBaAFKAwau8Fw
kdfk1dlB1LdCs8mE1d+/oJ82pW93PwsCojiqwbfxrIJ7+Xd5nW7lZwh6p0cVxJPqn2AC+mpu//2i
fzheoB/8dtFZBGBJYi5hmy4eetzbxA+xcHQaha/9fshJy8n7FPvshWsWuthTvcWXqXtOO1u7yQj7
HjECT3fNvflsOcrB2GbWLj9tT+NWJ0DPF507laXVNAsbTL0Xrc7kCZn3NTLSBtLkWn3pE1vpt+kj
+MmYfnT/q7m3blrDHssV5YRSIkW3o98GeiLJZVRVtGz1dvJ7VddkIkPhLm6FPwjsvj3TWaChdkJt
1OkgcrpM1MHMDVy1tNtHCy8Z9F2ghh3tJb/ovYLmPzopp05cccCx0fv7y/08PmcR/NcbmSMUsiCo
Q1FhT5YxQ8usSwFMXIjALWJdDdKzmN0WwS2axKC5MSWgkDex6JkdzYCQ85jnlFnvR2QrE6nOwict
O+9SEr6wdhtjrRxXDLsck99086sYohdw2qtwuC3l57J8aBNknOu43BfCFoO0BjXIiXS4X8Gtr7qN
cly3ED5hBrW3po4t+HANuKEsrmLjTcGTQro4DWDhfPmXVfkBVZ5du/6UrvxOdtKWmZsdhvSOhShe
rL0yOphoBBqvaIBvPtWdpyUQKG10HBrHihkDUJZReemYhjXrPl74bn/qfX97yrODPWl1sQ4zRaSd
Jflj7ei/h9fmZoK1tU5yZa04iRP44GTolqvdRd6y7vhz4mf+omVTlDHGVmiAzzOX7qyIZZAiA4jH
DbO3RLeF5o/vyl2qrax1cie+MlGG6j5yVQFmcR4QalISOINab9418TYUt5r0royxHbd7PjA77Ao7
P2q+jHEE/0elD7ziTEXNvBPJ8MPgtxUTyxb3iXRvyldVc8ije7l7VJjyt6JLmfpLTnnMan25gNJi
B41/bJ8T9Uq+wqvbyz1R9mFzmMkqoS10D632DqOwGNkXTE4KJJxWNf/N1hAu2/MG75oMFBw0YXVT
QSMVdqf4ASgwnlAn+Vbp0T/Y0Rav+6hi4h6pdWwnoCfjW7H0RO7WdDosen4ZiU0BomedqCvDSrwT
KiEwpEcVurxt3a0F6LhvQ7UaAte07hqqjNTpzoy635TSHplKHT3hw2Q3VBj6dBOpd5pE8zK4l5SD
Gu7wKw4pY2U4DbrikpfMT4ma8fUFz86GU4xaczRb8QD+fhNdVzflHrSqkeNmZ6tMEE7+usfD8YPC
U3T/913kp0mcb9eeHRFBL5wCfWBx1X76mt7ALUF9+XYECxOvgvXJO18MQCjVRwqgx/slO4wfqhCk
4zoe9Aq8KpzfZ2e6iBlUWPe9cX0MPXk7GfhgxFw+DtcALcFwybb+mO6XjbN/mLT+ft3ZE4+sQWmT
hutCPvSAr4GcPL69M7IAI697W8oOlB8QR9+vN3vKitQWx7YcjetuG74Ov4XCjnfo44/luqP5gJfh
g8JWtwmQBbvxTv0oiDL35xWwHp26/T3NhNRBC5U6LSCU4iLnYNEdS9hVSWLDII4KRufEj+peRRM4
uesxbLrrCRTRwmmPMnx7hn6cvfQ4DhdFb8cv1g2ODeF9kNijaHfDatDcYXIBAw42OZKgYdWx/6Ml
kBMXSIi9bAwDXGTA1eWJybjHcQPoHPlCumtpgBih3b813WWKPQm5bjrSBbg7ISpT1yD/xOObxlZh
ehgXHPcJeQDj2swDq3uOG4rkN5O5gnyd3jN/Rlaavxg7uqx+AA+PYzWM1vpG3GNm86Y8dvfJu+I3
v6efaJoXfX458XVwKLwS96c3fk1pbMfzLSMSKqVqwErw2Uu/mpowtS2/D/vpn9yl9zRZqmlwPNwy
Za7Hq8Q/X4IXcfVt8FKYV/GV4nc38ZEgu9rSxKDVITFiI9rpIUp8Mb0eoq2VXxpAtUcXl3udB6y5
deBXl0T/HKmn/fkGol56wzDhKr0sXo7u+WwrAtvcBLyOjgf8zSqNQ/ClYMjX5qG0j8pbfijPK7Hz
0gNd3HEdV69Bt0kBUBeOTGYIMe4DxV2avvOcK2Z62uux3nWE3eeJGPtyFp8s7F+LzeRQbVU15kSY
oayFAV8YBoS2orTrSy+LnllEpgpI5zGg64PO0aZllK8MT3zPlGeBs0WnW6A5WnWhP57ujeS9Tt6F
Z8rwVb2ThZ1QvFJ+17WXtCVDgvqJGku8OaVXllrZSvKQIFw6hbcZrhp9ZtgR0+9yiD6s5JI0qXLD
NqLfVaKtq86XYCiL78SiorFVAaDqtBd2I4xM1Q75LMCgISCm+E/jp8UwwjWV15OcbaQUPgH9Vd8k
XB3zt7PsWSJTk4C4MXtIDFc0Tit6G01+SR0+15WpxJ/fJjGSiL6ws+yhoF2i0vB40pV7SvZpfsm0
GpePOzwHWMbduhBveqarLZ8Cf4+/N/rRDtdnQ97xB1S3g/5C/z+knddy3EjStq8IEfDmFKYdm2ST
kkiRJwhZeG8awNX/D3r/b6eF7SUmdiLmZEYxqq5CVVZW5mu8FD7HU70mhXRhBvx55f8ZLxa5sGpW
ZtY2dFQnae75BA/jU40ck/zbH+34Zxp5ubXH8XY+tO2jsZFY6X0C8HLwYH8Z3xPVntlQWDKFAa9T
Jw/v28w1nrSntniZzE8y3iuGrd1LtR2cslNxMnfmXRruuz3XM3vlLS+c3ENyXPmkgB157tHVclcu
nv8s2P05xUUeHZdCpSs1Ibg7iIfkGR4siJXGeQa3izjhNzaA/rzGjlm7b5YqAUaiCXLfzPeN/GIe
iGwhsGVEbR/j783X/mXe83b/LnW0kuphJZW8IXrxx4yXbHgxT6Naq0fjpOqu5h+S+oVJg2Kk6O+U
tT0o3xLjhBYYEUDBsAqEMSJ3PDLCNx/3zCT5iSnAjJJD/cwxITa5cB015Y62SNHZE5thhhiVpkcL
LX830n1SH+ISpa5Cv19rvN9IWf6cy6IgBDQ2y82ChRyfkhftB8GOE1h5yF8H/R6rJfw+KVYUGxWb
GZ8Dv7Z75gvzgwOyZMlrKkXXpKhYy20z64ShZKh9Gj7DOkCwyvmB1e7kYHpoTseIk73yJW9gQ/+c
/aLwoQxyn9dxa5ykx7i3y5/JgdAFwaJziNcbebV3MadBH812kSZlqmEJ4FyME6Suct8qXDrvhH0o
6r0XVz+H7hnhfj6A6zcrJYQb+eGfU11kSsMwmoUZkrkkvzvTyTUPhWgkl5Jhb6n7sj/5P/1PmKVn
DpdGFZzOCqDCe633+tUa381F+D/QkWwt8Yyj2kaVFrEIdeA2wT0NjehedVDQG4pd3G3YgcpL4uOO
jR7Y//YFrgZffPGqtYxcUMD7oHLc43Vh3tWYXOG+zovGlqtdqG0wrwjoHHshbAFnJViuzX2xAaxk
QjHgzNzxusffbmt+m7GcGk1isHYQHBAZtBFoXRVKXxt38fUNsTK0JmDas1A64idwkD20FzNnFPCc
x9sCQwlUibp8rYY//8X/seOv1nuRMIdCWYdTywV4duL2YIr3mMxUUCIY2shdK8exWUp32uycY+B3
ubbeN8PL1fCL+xexsbOOduY8/JkXAvbFerMx0N9THn5I005yUtHTXzPe/MXazOdK9UczX9yLai+K
hlz3xknklgBU8ln0KvC7u0bayPIRhMp4/zeQhB9OGETfEuJolGFkFSD6lPNrWLwZ/qMp7VI3at/D
Yjcqp4nc2U2s74H8AKRw/In5h78285sZwf8tOr9hUWqxJkOvZaPkgPMsh0A8y1E7lJF6+O01KwGN
3XLXm2MfbjWGXWy1oJEQ/0D75FTUmyI9jB4gLfJ1Hik8M6jaY2a0VUxKPGqxN+J1luh/1j2JsFfT
Xuy1NDNSqzdy4yRLh7N03+L/E+xyzY7jfdwdQSVJPC+8qtv8k5jCvBcbrW/r0ZJi5i0Y245NXk7U
3RB0G78iw6GhHTBUdzOxPB3WRJdXVnwpUG+k59GQJA63us0o5fbBne4Y1oY3iSY6Fgau5NsPVb5p
qy/5dAjc3vBW5r6y1S4X/BWOVG+TeGrVYn7/d+0R5yEwc7OUQmq5PYWoo2w3ojveWcL+Hw68yJuq
Ns9afeyYurhtxHu5mGVggdWZm7Hd9nh176YC0yAE9JTVds2HwVwRL0WRq0lLQtV3Y8LYovlpLhNg
ezEdC0dBJQw80B66rS2kD4CoVq/ulehyaY5cjSyrUxUqHctNNBcOPrpnPPx1nuWMPMS7WcEKWE/t
tOURU9K1YL427/nPr0avC6sSpYBc8TwD5AmjnqrPr3kcsVQPgK5NdQ+K7FYe3ZWvvbbR5z+/Grmf
WqEZ08s2S8R9vc+p1thFeEDYqN1i0uudI0/mW4fJw2qGvBJWLhn81diWfy5mmrBxiuK9nx7gawuO
LN0ZdEdRcMen45Rux9VS5tpaL4LZYDbIsJ1Z69Yt20PRfg+MDahQ3DMBTzlCfmqnR6PYIgmRYO21
tt5rx3oR0pS8RfmiJE2a1dzHiDKY9NruMmRUUQYEpQtkdiOtGt7Oc/qvN7YiLsU4jXMnRH5DAFe3
4vRoKp/NZB8BtAD/tul6Gh8vyvgobnBHTohpmluB4AOavOpfsbLbLq2Mqy+ejXqjNdll9jjuNNPO
RPgQ12Mv0J0wdrKWyhxs8Nzy5BKQH657K9v91sdXRCBWmixLmrgUOCrFqI/HnO2OBp+59/1PqhMH
OFpi91OJd/75bvDUFrfdo7VfP2trgy8ia55EnVho4IiJMRQXnfP7/LpPW5RYkZXzbUro74AN18iR
N1/C15Oe87mrVWfLNYMvgsE3By8S78W+c/j+FPJS6gqboT016o9a28TlXQHypb+rk60PUnItyN36
+Nc/Yz4aVz9DEPqs0vSQdxowEX9TFL+kTd18bqZDC0AzTOwjhlZ19klxgvBdovy4GnBuHb7rX7AI
s4GOl4dpzvlEc5goau8ofVLEcQv/AE7ZEWWnBcC5mqvfkEMwxOtxF0G2keVozCdSVzghLXKLAqZT
kwtmAznO7lf7iqRYnSGNQ+V1Zm/afUU61cTOupfJ2hZcZJKVnwpTOwbGCblH8DgOxsHdtkqQYqrc
s+JE/wr2QHv/8dovwu4UxoXYNPPa6/s+2E4uLN2pvHCEM3+XKbwbwtGhgrlaCLr1XLle/UXITZVW
6vqJOZdwULYqHHyEH3T5oopkypw6UXLW6i8XaY1lxL0adKk01He+rCeioZ8moN71vgLOSTPCepDr
H635PQxACQPTBgWUq9DQk3e1fMjGL3K0a88ntdx0dWhXvWKXNDgi48TJQfMQwDTGRMWp3Il4kBVu
txG2GVmBgnVwiPGca0Jtqb80xXuXl44W7q30JWnvtQBRpQFO+ptk3FW54KXY9ehyaEfIwqLFQOsu
5AxK6CF4q7FnZfGXokeSFvXtpF3yqrOXn3Av0dyMxrT1JDljCJh1XI0za0MuwqwURFmol/GcTImO
lBwNH7qh4A1wn8Jvg5fUlI2L6tPKzXIrmbn+4POvuopuRh6NrdYyauvGODwgP4dgjzZnj9lW15/x
kcKibA2zsxZZlmpF4XmokkDnYu9GUBNbMdlV/kMcbgUUoLFCMT0jdtCNiChD4JnWHlJQrg203sOo
7uiL/OO1X0RY3Bi1JpKs+Yor8Y3d4u5Zo/m2zebkfTR30q9xd87WniwrUW2pYpTJQdo2OWtv1t/V
Q5bt+uzzdJeQR7wiEF0/1eggyLiy/g23ppUrRVsEVLNTolrquVtR+oM+M/7iQqfQhce8vGmw5ipE
e3j7eKvdQPT+cZ0sZX0iIRbUdiCgjU/cJiIiJhSXZ96XwPtEcmhSWl7CetMuxbZ2k3zSflOAnAWD
JQfVzHtfh77z8W+6WYS93v6LINtXqVRNuLmc8uarHL2Wyu9U+xUZDzR98+ckPqEEoeGM+9aevwg1
ZLT6sUffird73q/shhtglD+WZyn5MyqGgJAWjQrAnMK9AFYrdVo3EgCddHhRynt2JO1cMEUwt76O
/C5TfJnS+0n5IlmfA1S/4DNRzsOQyg2QBKqOsEGGQ+S/lfprgax/DfVttX566wF6tYD/Ac8NVcsS
58fQkGzCEKwYJtv3irUvay/TYKJsQCTVxQkGr/hgZIfJ8jpgEO7KZ1w5SUvFoNhPz0kZkaMVo9NQ
YfE604UEF4YYECJm5aloQ+PR7PE07Xera7A2+jKGRn1m+TIb++wIj/FP/VvqZqYnvjVw1dnN05cG
Fdh4u0oHWBt3kZlWgSF1mUUttQH3zuMf+KwIbgDIVz3tB8/KIeti/QfTaHXBV+KHPv+0q2tjqtLU
H+YS19lBsIeh594aWgB2PnrNntwg2QRuvVpoWbkjlxIuoSRorRDyEJsxY/SPuR+l5xod6RYSruUm
ryv7am2aizDZt20saiMZsG+dzi1yO3e14ikz/MPR/Q2nTSjuCgt2JrVyb+1WurzqPkjG9GXumSWZ
nobnebaz3ttxFJE5gtIzYzwCnOQRUO/oX9JWVnYqNDdgDEiDQXlTdhPI5W74HHgBLXbiepc6UrMp
xrvASaNDsEm+gw/o4ucgfezOL1qAcATYBeFvEMvXPtkiwjZlX03nmNpY4cPCorM0I/F1ygg0Vu/Q
IB92obe6PW9GJUm2JEmyNEVdVmC7ZlCaPGd7NnRvVUyA8/q+QVoeoyWCqLCr5cfz+TXSfmB0E2aQ
BilCB5twLZ2+/YT963cs67Ft6OulkZDn+MAcMYLApReGCIZLoVu1bpjf4U2p/hbBnV+6Pc1qnexm
iLj6AYvKfywXWSNIpn6qLoFRgjvuTmQ2v/4dFyF/ChQIiYurX+Fmbnk1+CKjNX1Tb8qR/Tv3eoA1
Ne+zeGcNaYjdCXl2u3Ja1ya7iMN1WrZlM7fOqxpVyNzfzlJfPNWASGIVhm4ZXCVwW9FqOJTFtaEX
oViO8F80zzRz9XEfFo+xCgmulwnHrq8VttFvGyfF2wkQVf1aQ+moq0MFuuA+2ea/ce492x1qyyKk
2BDz1i7wsb56H7KvUfrDRLObnStsz+l3M76LhjdR2RSD56MnWePSFLefxv6+hwiVPkzlHip6BSks
cHo8XOAwBDP9fTQ8y/pcpD9qfyOXxzHZIk8dghrS9lmwLzR3Cu3xVwxe/s3CoZQUgxJWgrys1tpG
iaCkstVgsdpJeBjRsIRkeKpMgKzJj75/SPSHCA/Zu0ij9KzxP/Y6/2O0EbrBFeratrBbrYa3pHd9
dcM3OUZPAohYXu7Ze44zats4zX31pZ5AlDkyIJVt/Fg9mQECRtqn2SJmnsPWdIVXv3KkwtYFT6/t
3LKtAHCRm560HQJ3LzPxJ9kpd8FBujuXm7B1/L2ab7R7bZsdzaOZYrlyVOqN8G7Q5zsK94Vss87V
tAn7Z8TSRO2YBO6AHmfqtdPWbO9G3NHQSLfUT7L/Fgb7StUfdYp/VvRzOO+a6K1o73r6WFb5LWVV
4gqODsC7JAK1Lai7SUw+R8ExjyI7U9tDIA0ewpXQTJATBIEq5Poxz1jckHwXQm49JbvgLDgDghK9
QmfUFQEJU2VEZve81idaiY8XWder6/us1mEwVeSaorhNyLbTAx87d2V5o84WYEVKsrSvkCGVuVnH
cocI8ip581ZxV7mKDovqktW0OJ9qRAfzS/VNclEDhJmlsoZwJvJNabjnEGuacWd9rkEWUuugg+Z8
HDFu2GiQc1/9hsX9XvURekaGop8SJIUxBIFiQx++hDGCJVy/KUsPUwiE2os7BUZn+AvMjXycNS+1
N/BjrEkFGA9ZrfSwqml/s+x49dMWl79UhWexn/hEVbZNNKgAGNoD1XO7zuX2/NFAmMbfmE695ZUD
BYlyTRDz9nvt6hcsbm6xP080tYhpobGfJHcYN+hcAzbvfzbbmqfik559MlIn2MHcmtCCsYEmRXC5
q7vzdKL7Qy0Bw9EXHUfJ894s16L9yu2ybA60TV+VqcK3OzvIQ6K9vdX3CLfLNk6RkAbWsrGbCLer
vbJsAuSmeO5Emdwzkz+rypvqiGjjwvvgPaYihqn+quSXUvAwHOUFv82izx/v1ZvI6uvxF7dpV0Sl
PCTkouq4U+OdEWxRVCmcsfc6SGnml2QWhEE6oZG8lZFvZsF/bQR5ca8qspkN7VwHLqMjEsf49GQe
DxzEcJCaxLzFaWbdCZgFq2W4tZEX1ypjxpkm0XoIBQLng7TppL0hez22nsbT2dgjSoT5k3+chOfV
7GXe3v+RfV/Ner7yr2Nkmitmr5FNCDvcu0x3gNbtCs/SnenOnJrpJYbe/hAi1SG/jq+rw6+c/6WR
lzQKih6oTB10rnIcwFD76K15g11G+1m8UNI3SOm4JmRGd+V7ryQzl8BwNfM0gefvR6TsPS/pLECq
moe9Yv9oPUk+wOUfeWxRkzI2K+PefCpcrfgi5CWj1SRZrs9TFn7oTvkp8FDTeZ+QajB+YUn7/PF4
l0fqR194EeByXTKsmmU+iQdw3XF2BIScMqYbyNsIjM5oFJQvfmXhrpQdS99ijIbftoSxmnvWX0uU
kIFgvtV3Yk4OvUGfCAOrbwG6/D9ZJHyHR8OG0efTnQzdLPkiIU5r7fL0SKZk0rvwjC+c3YxKtsFh
ar3Kes+NDVzX4S0Sn8MM/uyAwkwI1hP+zXkvCLWdbtdEr2/wJ/+4A5fIXUEPq8qYs/T4qB+slmnM
drCfZ+jABB/6d3x+RuxlLXr/J9nvz1EXD5M6jkrTlxhV3pZ7aL4zLaGHcKDPHrhraLtLbP7gS18Y
klc7etCrrFd1IpgIlDu4n6VnpfsI7l69VzbjAw/StxCHB+HUCycxOsbpJw0fh7Ndzx3F1fO1EtWW
ENvCLEPJz6g2z9g/HXH35ELb0AZPt6FtDeg3lmz/terJ6iosoul5LKZAMamSyeqmjN9Dky8sEMGT
L3L/rCp3UKjNY1xtAbEXqmfg6l3CQM+rl6H7LoZ3Q/+o/41os5IHXtjJV98mVSdVMn1+VZ06+Cog
Q51ghgzpzEEVyyQDp3ynOB2WE7M8DS9VaLRnZ62YtpbtXBi/Vz9DiPS89gt1Dj7Ft39xfbDp+pSf
N1B7xvPnUE7ts+GZwQHVsdQOd3EKAjxwhc47G3j97As4bEB/Jmxk9x8HqrUywsUr++q3BaBUDSPg
sLQuKhi45SG+gFlzeay/j4qt2v1vyRFovpYH+B6Wq/xcGX8lMCuLwFyeo0Qwu8uF0NZPujPOBJ/I
QfZBLx5nNy2Yo2sf5Ia1xJ8RYhGd2yxoZa2jFYmKDioNrgEtlB7ckO25fhGCQFh2op4Aim4tNq1k
lkvzKslvWqvomW68rzOn206vAoL3bQqdPHMhzKwFwxsE/D+muoR3BDXujW3A3qvgH2g2zF6a7GKw
P5teqt8XwxNPc5hevBpVd5K2EqobvL6pWVk0VCO3K04JmZ/sthHJmPLLD2zpJ+QWmN41jO/7ErWp
alaR+nhbGCsnV11kpFPTVbk+QbtApXMfv4V74eeZiGZAmFPQ40LlTQq2NKxJEJ0WtxyovdBntspL
rh5KT7vzi63S7iDtu8MmM+eO/hfwW+5Mq3lpjoEDFFzfWOkBHpFxEGFt4N6Y2L6b7/LQCZ5morD8
o0UULYZdX3yFnMTzW/0Vh3fNu/6tci4+UiUPdAOf0Fcz9JpHyD21Qx/Z6p6MdlxJlG+Iefz5HReJ
ciH41Bxx6jmlR6o+uvUwevo34tjg5N9B3KJe09vpb51P152yTYD0H6RD6rYaOyv4ka4b+64kkRcP
s6vAoRSWMOUhGyvncq9eZj2oSHul+OhqeWQX+0yi7ijnO/T9111abnKtrl4sF9rO1eh5kgiFNS8H
0i3EdA2j9cd+F+0DntjVNnuPf/ZwpJG2oPawyZFHO9t8fZTB+tkeVz07HflHYZdv4i+oZij7d670
e/qGVb0BByuBUNpsNenQIgW4M3Aoq3qnTG1hS7ryK28KO/mODFqKKZvdK46OYRAEbWnlENzwq/3z
m8+f4GqSal2UiXRmkq0rmOBDuuc+IMNz51dC/DxAO0bGvbZxrZ2LnwjNYboHZ25u7Yq29ZY6AwW/
cE2/dCViq4vCRlKHAk41HM1ZKxqNlsZJKL7Ots7EsABtt7WkRr4ZNFGgkii666a2xMCG7RiKlUDQ
bDza+ZJc2zoN0z55H1wxe1XPXrGl5K/ehRGCLJs0/xGYwGd+R/XTOBFWI96Pqf1xgLrd3b36TYuE
x7citUw60r4G/tTgNshlgaHEyWtSd5bHqx2/+fM3gHsGwpvdDkiJjJUKZcV85Qa/3JD/kYBe/ZLF
Y1I7D5qcyDQCUqA88WtPsz2eIAA2qd2DoqyKxlarl3u1bOC8Dk5dxE6PZQMM2z1y5vkhpxK2qYMn
TfhkGqGDWa2FLLRi4APhWQZa8uRxY/VZRFR1eA3Kx8lTod5CC/4f8XBXU1lseBOfoXLQgcZIBt4e
r2XKC8al+6fnDoWIusNiOhYvBl3G9Jh1drmtqtcolNY+7s0s+up3LLb4IE9K2IDxPykRtrZetIMp
TC69RwUD71+ABLNgNUgS9+NNdRu7cjXuIhmSrbSoRHgF3Ho9HozHWjzRbULv7n7EvR0BJCyCow3y
qZVmetx2OvqcDxe7onhlCW7HnqufskiRhCarzmrMA1Z9F53yc3eQNpTC2v2IShLkYwirqRv/NvcQ
oYN7/dQhIJR69X2NEdT3FEZxufKDbudsf/2gZU0uiKzBlFNAyr189LdyY4vKXYFz5IMs/xxMR3ST
TTkeNPUhdfz4fuXD3HxSXg2+eFKWqtr6icVDAhOdeuM3R2gAHPpgY0GYd2HbACWRDsMsrNLn21za
A1vECYUbYpVxI699mku4vLoWRCPvYiwC9FNzIBOLxVN8kj3lTpbvYtMuwS2ix1gbh5a8rAC6P5fe
h9YOZAQxkLK7q+Q7C93x4fwitfpG7z3JsNtXv98BaajudRVGnA1sZvg+iw5oDyGiJepeQXfJf4E6
OPguUsEivO0m3ElkGKLpSfHjGMKm25dIISM3MG7xmUF2q3xMnub9gRzBIwpYibLRqy9GO/up1eZB
BGfauY1ql5/Gb7zRT922m2zrrvyE1dkjGnyavj3fd1/gpwdQpE17gPAOaO+kQ3lA0ezLa9ftVAzJ
jC2NLTTLks/GuzbC0nUMR340viQSNtQOnetNtee33nf7/r2MfwVw7BNsd3ZKgVarDW8D2xtTmnVb
AVOU7/gw6ennPD1FOC2MzEjx9J2BypJpo3JaUl2BSL6t0J9KWa1HNHMLwRGLPY0WNXuKFE+2NvWZ
hFCfGRp2fv6csHgQNXRnzhK0+7OJQLQLolSCO1LZUffQY8Z6+Y/0day3QH0U21PVOIpiT9IGPn2u
O/rktr/QY9N4odz7kR02dvs8YEr/KX5PEy/+pT7gpiPfz8geBHGhPEGkTWw0/HjQIaf3IqNE8TpL
QP0av0vnPQq30q+qxNi9ueMyFY4oBdDMzmKw53aR25lpp5g1Kbtq/uOPj9PtR+fVcVoks12tm/k5
pIde+ofOI4mkpYnV3ezAqLvmsJH0uzYB/jEjUcEcrBfcVwL8xc/n6ghVxlAqnQW0qByQvxHbo0Sb
HiU0KXbiFH8ma4vs2yzju/YeWwvxS/GUVCn6VssJ8WifI8ckb8XskIsPYP9nWSoeGTJ7eaPVP3Rc
e5009ZTuKP8d7835DvsgbVgWgUejy6asCS59OuN8l3cHjceRiwnYpU83lA5cNjznp7lPVw706fw1
4om19hkW92w2CX0i4NNw0r/U7TZCd6+x+8d+/Jm074pGUw5BAdTybfNU76ZtEIIY3cS6rT0FhT2+
td5IkK0RJWa7drZ0Lx+TH5hJmDyon8f9XFk0v2CIHW2yfF8rNvrbkld9P38vPllEceMRLe+H85nd
NSdm2V2NDW1ccZPM/8p/PMqjc/dJOQS8rL5hg/YUnMgF0IqK5j8Ua/t3RkWkdMvjT9zOeQsABJv5
jn8jMbpZNr86MIvEgNtnshQEjsFU0q2jkrXj0Tv7YE5gbpy5XpEj5m2vFkrmW/6jTbLIAuJOM8sx
JfP21Tv1wOcBYGMUbgm08m7EPqLwuq8mEn3Sl6DyCCnN99U+zcpPWNaQcyFIxV4A8d3pCMI/xs1+
cg2kH0G2zDvV8mA1Z/Ve7LZngYJR0s51m/kT/bOYpSxSgChJ+04t6NHVrrRJFTdtdvUMxYi8CA1k
A1K/CUMGtjUlVorq/3gd5D8fg3o+UTuqLj3JAck8Ri4fA6LDpjV3GLZQvgLf4KopzHrMei3MO9dW
YGUTKouoXftWo5Q6wN6xPhK44/IN68DEK+RNoLqiiZvB2+RZEZvRCnarcNr5b/9gK15sl69Cdn3W
xJKelX5K6YfsA7wq5xaJW9cbWiNswGSzNqSxEiKX5eMsSsUkF0g5dUgqxWPd7ON+qxCKho3abTqe
Jug/FxnmC+nBN1wd0Vh0f4JNJNNQORTJrtx3FFEH+dkPNq3/GDY7ZRMrngqcxACvhW7WiyA8BobN
M3qcQY7GQ++o5peod/LBlfMnX3hTqi8NGUu6qYstCmep/PR2DraKI1C3sDb8U+ufpgk6ZsDreFNK
+wbiDkUiedsEz1Z7xLwvq+5Hc29WTyj4FWzQ0kHqfu1mu91E/itGLavcg2S0chxcAJSYOc+2Ktqc
F+fIHPGBsI76O/3ElcR8Wb6OjVytLOtCXVS+XgAWot39mBx8ELbntark7X7W1RQXYfgcGV0lzKNN
0ymqHuJu548HOTgUxgtcCvJZc18jJxH+FoaDsdZNu40ouRp9EYyzZqo7JdP0Uym/1OKL3G3E6FX7
BPnfn8BqbFWeIjwPLW9wztqzEIEq8qrii6jvwuInECGDapE3eZXiyrvUGdvTxxHyNsHnr9+3rG0D
wk9g5HBJWWNtKzKv1fEkjjsELbEc7i+8JpzbTIEi3F0k7DMBr5s73ZWt+0o8qfIvs7jvBFTl+1Ol
u+iR9eJrZNy1My9Q/pJCPUUWC87KIai/GmesFCAS4FZZz94PSPw6UvnkI3yqbKvyMOkPevPU4I/3
UG/nsoydCLgTHIv+Z40pu7r2QPwvO0PXNbyVRN00l7dDEQpyo/BtpsDD0xEVfjs5hOam5YYeOMqz
b9p5nb53s0wu/zXs4lJoS1+nSDhvyOL+zBsB/wgayi6m83aDJP/W/CxpX6X8xLUweVpAKr16Jm7f
Cn/9hOWtgKBwOiGvSs0CCufZa6n7em136mcLNcVpMF3BZwKdrnWt8ttXwl9Dz+nl1ZXgd12oSC2z
x6VP3fZHNAEDJ9o2KSVc0bVe1uvO/6UK8deQi2KbXw9xKvQSyCDNRuXbOUcQTdizNMmcwrJj042h
hhNe12pDqztsURurZtSxlnO6/PqoCq+o9G+CdzB94y4vTtZWJx/YavE6C2Ntiy1zdLFuRMNgkWEg
cHQ9EWkqUq8seWh3gyPUmyk5zFSEetiXW6hV1t3HYWV1yRdBNylUfwpTJt6h8jEbCkt2PKPkURd0
8mzOuR2wjX/jkbi2sxfxdgrV9l/k5NbNNIymOqQm5nqFMVI2vRs1XHRoRdGv3JRrLLa1r20tpF0E
owpyseN1RqvLszDnBgbnD9szMFJH2Pooi23gRfuW8/FiGytzthZxTDz3UST7Iir2NGCbTUb7rYaW
P7ly/csf7s/xLyl9zJs33aAqk70M0mvlxLPa3mPqz402q8MEhVIHUMchfZLG/EhZaiyfy3JX0NR2
hdEdB2Sf9B8dQBbdtlI6LwocLBMFRPgPGHo1rpyxn6hwRskbmOqBZsewE3R+yoj4Nm6QKAgOv9T0
/lzu1NIVcBJqLkgt/iYuv/YFkTMbu57veeKlCHD2Ft9JcOmef7xYt2F7f0VfaxF9jSgIRL27kGQa
4ZRm7BEJ5DLdGMtJEKYETPBttp/JsJdb+VCrYy/CbixKvpiNVCTNEbX4VyX6pgQPFB1NhC/pnxu6
D0bbs6QnGK4GuOzosUq+rsz/9vP938Hw8ry/ir9BExmKMHAy6bvMGOmKW4d9ijY1XSndnjwsFP95
DLYWMTioxjHsZz/BDH8i7rq4JCSEnEzgxdkeE3fqFdsGieO1NV87HIsQrJjEflXjexsqmfXX3t+K
gxNvUlrQdKRG2oQBD6JuXzuVuh+6/cpyz5/0P19Afy33IhLz/grGvGPeluJFuYenZQifc4MEKBbj
rcdOc2OgVSuzvjzrPhp2EX+DBHnrUOXKS/fxz04EjMJ7M88+SyjN85rI0aTMMTygdSrTkEbcX3B+
mJ2d0jzX3RnqNUK+LY9R8J5CM8cWzTgo1bGK6FOultek+ch99GMXMVurU8mYeipKQBtP2LnMjVHh
ZXAIGXd+vI63mv++/z6etZTgykXR19Nhrk6YD2Wzj3ZJf6yTx17b+vkxw8Ku+yaM3JPReKfkNMI7
ZbfL5G/jKoR33nsf/ZBF4M7DPhdhf8x0oK2Jr81G6aE7oBULeSyG2J8JeMPJ+YU8tw6v/DgSWOIi
EvaKXDTSwOiWZKMJ9HnOidA7zr5Kv327cFsME9a7hWuDLkLgZFpx3PhURNoOyz0kqOlJUEE2c47j
5NAQgNAfrjbpVvIR6+JqchX1ZDX7/wSwFssUqg+GWyJ2Bh2IGCTIu2h6ALzbUsP+GzmJ/HEMsC5k
oavBC42W3KQRAwYIoNW9L2OpR9nFf5yo3O58pPaSbVccQx84TFfvU4wGhdM5eg6az2q49TWYvjCM
V4tTH0dGXkDszquf1RialktzcqrZwid8TvqfgDC4BeGa/2i/jft2G6yWZ/5LweH/4qElLuJh0sEO
LmLeXCmuoBvQHMhn7HTyATvb9yjeievI6dsVob+GXMRCyarzup853S1FQAX17w1S3JO6tXo7RxyI
jadsZ8u5MvoUbJpV69i1Q76IbrJ8tpCIgtUfq16L4Vw9w+VAjhcHqNDj+NCFvLjg2s+SLQUFsuZh
5QpaOXJL0iG8HqW2OkA/oB5UeJ3bciNJju9m7XYGjgvpIfUAHo3KP7v7wIH8ucG00igkbQSyXjae
fhgRPt4gAGJCg0OzyK46bNFSmCPuynxXwvvlurna113cRHEkXbQ6Qmt7jvddtI8E3FfgpSitbT2j
BOwfquQoz8W1BtAYLAnQ1Ss/Y+V4LQEwMJky3Sy51aTKnd0a0KjBnNeVzI2IIQL5c5DzCkrN9WC3
tgDzhrhagD5CxEPpeP35JRO+14sXofnadc+FifxfMR1wurXUbdJ9jvz7c/U58B/P3UFHFH+gWex9
vAzyx5e7dYnMVz9GjoR8qmZKVRB/yqSn2n8UX+J230ye4pbWU45vkvliEQiAtDTtYQrvpW+t4RTN
9tw9gO1NEp6OK+nR2nVwSdSvflRoGkbXiJcjYTSetslRBqSRZthzc8ZCzcbDFAzgytqeWDuKi+hX
nC3hnAREv4g3MAZSDuomlAGhwrpnDj8lp8Sdn4j/dL6LECj7jdnX+awlAaZp9tSK6Jvm389vOg9C
5DSwf/iON+20Nt+Vm+8CyLpa56zWoxYmLGRvSlx76Orc9ALs26LBWQXfntCjzb66yisnb4k6ybNe
o8JEALDQyAld3raATp1QdsazEyF7eZq8Fl28DRIzawu98oEvkPurCeuWGKZGQZM8wyfe3A50vTa6
I+E97TTmtthX/cFK/gbcbiWHti7H8GrgyKrqWk44Zo0Xfw520ixa/ExN2UVi83/t6/z7Sr1kPFej
EdjyNIjZT8N0Gj0F9TmZntqEHRGQuWOI7ZHX8o5fCyZr2cMSAtBVKYoxswxTlNr46jrAouNNdB+h
buJYW3OTbBJxZQ/fBvH+u2BgLZv/fXOOOiwC/gWdBM+5Vb5HVHaO6BYEiBI9WMMRkw+qlxhX9M8x
2WuK/OM3Kv2T6kprd+pKNrFEAPiDpjRjAVcEaDhaScK9AnbSkXaShF592AB1m7wEA1A3sDar3aK1
3b0IX43Y5Ip+vtysl3amYCu7LPHO7T1NzK9o+qu2sNfq/wm8evUFFtFLEc1W1QQOVa7vFJNWcu5q
6t7y0gzLeQTX4FZhK71ycV06Hx88zuT5lr3a44EiJIOAai4nquTSesIKmrrBaBx7kOdnuxwOaMCr
WyXdNDiO7MBMmf1nBfsju+zAgFDJudMJ7F7yQCEOlYEEAvnRQNqIzGer1viE7aP4GcsjS7lLt/0q
n3olCi578GfRmkyh+H+kfdl2IzeW7a94+T2qY0IMd3XVQ8wkRUrUrHyJJSmlmOc5fuiu+x39Y3eD
dlcykbLgynyxnVaKICKAg4Nz9nB6WXK5kxxoXQwowgq2BDr+GogOEBQL2vLO5wc+b4+yPXdplMV5
nnCtpI4/LbjB4uyP9vKI7fEMeAf8RXiQFE5dzWTpXHkzjLVUIRzhsZPFW0FEtbMt5HYBORmc/l4x
bLAj4I+94dKyOVviVIg5WyXF1KzmAj3tqzW3cZ+x0AcDF0Zz+pgC0L9SGZGV07OT6Hr/ZGWyXfVi
irssVRHr2/RCALXaJQTWSoXp6vAGT13oGfTrBhDB0kVNtc7d0i6Ni4Kb3vOmThfg2dSlTjOJpCHN
jAHsAdR1/EoJkQGYHLENU74nNPlifveMNypza03LKVTaBcFg9lB3BnARd1ZYoSLyHNMgQU0R+bTQ
8RY1b1Qm8smtTKJ+OTVUWiwwr6Ot8siFxEMK7jPMljvJMn5W9PFb6GOZVlKRQ66lx2aCPvsRUkp2
eRk7wxOlwK778o2LHeIFDSboZaQo4rXCpYVKtFTX4LyCoeNCIx1QhacIxUrhKXQLbtrEyRPZLvRQ
C2ZaUa1DyM+hxTBhGRETrJSyO/G6YBOEVtFPaZMr3x6uytxP4TZYNWWD7DQCPDjdKLErohWJ9gMc
aH2l3KERiqQGdAC/5I7NKUqwXCnVHBLQ6HEDadsNGQLKk5LBcgEzKvW08lkwoYqj1U/w/0BxWOKW
pTnrWaUv5GzvJmI/50aLsKWOwEEFVQWLiwB0kObEJV/zQADE11f+huEDZ4WxFKQihJVuo2JFD9kN
DvMi8gRo/TlrcotstboMLZS8xAT8j9zm++jyBmdC1qgvrRgZp+YP4C7UzEZ+g8+GLazQfHLhTE+z
N4h7cosBdCmxIVvVVVWEaCTRdLYEmOhi2q5UNFirIZChBLEDRU3oLDrg7Hu8XfxhwfF8NCZGzpBD
/1+FZmJaFHamAC0NUTLpNVuCEdpHKQjWoJ8Vk4WE8b6Yvaq8JQXg515Y7CMw3TlZtPTRej//SkwA
NVuzXxZtoveT0JfgerdV3WEfbgQ7DPRjdgtdIGhqUnQIxzD8w7v++chM9iivRK+LEO88V9GKLgH+
C1D2A7Id1dYwwuu2NA/kq87+KZru+chMMJ3ANjLXDGkJSgzNkUo2xOCzuSPscmsoB+wMK84D2aqA
PPHB6C+9n8jEzsZnC3/DtAqxbKDPAQVZ85AFkICKnTb2ABPW/bCyUAaqLrj530d77HxUJqpOY6TL
0TxrVzKxlMoiIRp91T7fpSA6wl5ktfTnmiJfee/5ozPkfFz5+5DWxLUsyDW677B2hAkzTB9TkO6m
1xaELuCUHQDzOc/3oyB6PiITRCUxNcVKQhAFXXW1BdpIjlwR/OfCoSooVMQNwjPcktqHGfb5uPR7
nQXvtG/DeI6BqlRh2bqRiy21t0/Ljapeo32bQ0LAhSUrV56WN10meM6rDKtD8bSciudO89AvArjL
Vm+LzUROnUxN2HFlr3mjMrEsn9pIW3ps35Pa/ARFCJyQcYfNC9+xEBDuFs3LnyMbnD9jJl7pS25q
YoZVjEtEIN4ZMwiTqBAGtDkyrgCwAzG0cu9snCh5yvzP3qzaN0M6pKiYk/oIzbgE+BHNblu/Hg4g
b8W3pQgAPTFszQNyxwArZX0xw58pMZxPnQlbTRwivybCqXA9exkAsg1Oi2l0TbQku8EHcEg5SSpp
Or9dz9nFbO0uGrQBjFD0ymgCqoxWB6CIUy7A0gLjD8KAGAxWWPL0zzgxiy3b9bFSrQoV16K4mVCE
y5lV3OFoKgFXkuxyxXTJFPyNdihvYDZopUbXghlGB9YWl57U8WPiVqPbu20HC4lwB/aRp/3Ujfns
HbMFPDmapCxaaOpLPbcw8IytRKzG7lDGcIbMy0WodRlw88A155d3F1vHE0CnMUvUkq4mHUgkaAIg
dhooSqMrZ7SB5Bo7GRaHvz4uE8IIQHEVoYWCk7vb5I4hpDPg2SpD4hC6QiYa4E6WcWX0eRGbrdoN
eVjPLVzUrzqcCbNDRVvz2iHASQH16/YUBALAlM05n3iLi4lhxTK22SzhRFTRzHXWyIeYD2Ce+T5S
IKJdihsVXH8Ay7u/IQjM28dM1lVTYEMa42ycbDnbiiuYUgm1Ka5Vv1wvm8Tt6As2ioAzZ04EZat2
MQoj4aJC4JRYUelXvYeem2FdXxN5A40ue4XNAG22ElwwdK6vGmfSbMkt74o4nAE4R0IQ+iXwy+4Y
dIoFmwDYv+IlL9B+4L5lzozZels4mbJU63jSrSPCyCy5ziqIAMPDGGbKELwc1NdZ2xlIQSn7IDO9
odspmst57PQU/uR+w1bgTDU31pUGUGIRKGtuxyvJApFVAL4+weUOFCuIjlAUAyl5q5yTILAVOLOu
x1Q3EEKl2UtXTydQ1O2A47AbgTo/Qf0blT/kCJumcjiz/qgQdxZF2UJcb5qkCGNssFA/FNmNGW4n
aHnu2tKLl/s0vdTy68y8HNarMr+By3q90/qdND5Fxi3ni/CeARPXlj4mTQKEB24abQxDPyx6qKu4
LVRjJIcS7rrMFhtcMjjj8hY8k5y1URynSotjhAxA9VFHdQkZ4fBEWouW5cs77u2CNyIT0xb4jIS9
gJmWegC6PcBD6eTJqLvCbccVqMI54PJc2WSK3P1seTPRDBs70kwdZTH5mIPyPD5QsFL4mG9/9c6o
MMlXJObKlMjYzZ1b1Fdhc1V6E+pwNZIvk2LIwQq/ICAauXN2mJVD2Hs1b1VzHjFbjNOGGsjBHEko
yHsDpujBiB5uyOMm1DeDA45tg+XNVRk8nYGfPGO2GpclY50I8wK0iHnZkF2FYO3IYKEPgKXGN3G9
qe5QZb+eXqllonE5OPoCipIcgMRYZs4IJtYKWf0crii/uujYYl0nDvWkGKj+phsJ1x7Yz7xlEBui
91nxNrtReYgdzsHNVufyskrrJllxsXwVF0sHZ9I2PbDwD+YetfWsoHI4xq72Kx5snxNH2OIckaZp
Vktk31QfCFdLlCMnRG23VuHhcBDEoLW1HqKDfO8T3qJjIlhUT+agoHd+lQ52fXIzw7GNXhU6aHB8
8eTRhkCS0468fIE3YyaCNZpkgqyKOuwIp3ZHFTeQMwAiWwigSF64I/xPkCC10+aneqlnZ4fKBDKl
k2P4RKAOOgpeVB9ADnCj+kJzROliRnUfJdA+Bn+bC46gAeSzbcaEsmYwZCFskSBlxZuCsuCgPCH9
ToIq2wnqXi9fTfKolF91CYqPImXGZuA9bvUEUro918eOk7uoTLQjoTJrpYqnb0DGwPBb+UrXfGkF
L7bC/S+kUTaud8nXyjGhMge3VLsynjhnGGezEYa10Y2iOkgdbvq0Xxk/jZfVnemC7IYameFpD+Xf
Ki/Qe90nb4EwRTJlGcMiV3FwooQjuL1qQ6G9lSBkHoQWJYo4Lebb2r84Vea2SRR5JK2KVKmp72ES
12/Qu4KI6DpcdeVdbiUnLrAUVN3DigrlKPLCC+9R0yBwVt5o+0RTYpXyH2ZL85PIy2HTibYDkK/w
NJeBiYPofYMIzquI84rArMFUMs9/hhfoLQ2uCuc6gP63VMKe9jyax8kxIJdnt/UFt4DFiWyEiWxG
VORKkiJjwXEKUQ/qBtvYsAoE9wB4oK9TjPLVryZmrJXU1IdVllIfWGBeU6AO9gT5YOMnEEWp72E4
DI3q1o+cipeJKrxXzIS1ViRmLGnYTepxdBKoV92rbxBPn57nTd4E0IQZcne+6VBBg156ML6gQutB
AC0ECxFKHi40HKdgBKbFRJfR6kpLzuwWqU8DjReBHww50Z+1oAI+osylChe2HqmN25t+1QKAHy1+
BA3nENrGYuwPgg0nGS4PhxP6CBP6IrlaQjnGssiQULQAoVvFl/AePCRfhGPP7DWb/hoWivANakAc
4WpMfkhWOzt/WHupThigGKbj7gL5GcdsgakBcKGyB+hqQ4+wp+f83yjAcG5MrD3UkKE5ALEWHPO5
l883UwUQZH0FRI+nLlsF1lbIblA5HyC+a4cr1Kmy7gbyUL96+rIGUaqSF1JW4/RtzKtmvVyEAy7M
8B6Epk9817u9visg0rWFxg8vmTzVEj8J/RoTBMm8SHVHGdfA/wQyvDZSDxbJE/SXQmfdUUnMYqM9
lkjsFU8QrEa0dMgRTJYARz7egcBZ/xr9+VlALuYubfsYpd4cpp2bOXEIFJLQmkyzLVWlbG0VZuF/
Q/GYUy7QmJiY11ELmYZTUR/+eiLAe14W4QwMsOggJgSUuj1dpm4BW1/YAnmfH4MnUYPP3gCb8y1q
HJORHkNJALgkSm+5/oojmMBl5DLrX+flZsW6hBYfViB5l9ClBJjOM5wVqpJ5bF1Nypu5fFlL1FSm
apP1QQsGQf9I1N1cvmkiSOv7JT4ICF/i+vL5l+eVEjUmwBay8ueXFwEyclK0byHn0aio2mZtIPgJ
QOV8hhZvnTBJ4yznBek0BCsFDMnt/JU2utQJxQWqmGjnLYDsiUe4DTZOjNSYGFkWoQKyEIZdVI9U
l2oWGLoju/pD9KbbKtSX1qCUjkVoKS7q1OrfMPvlHN46kxxGsjQMqo5smbYjYKaOK+YY9CiXg9B7
6u+Fbpu6v/aKdSY5lCFSubY9yHtK5pUb2Y3hMuyP4IZGqKTB3RZeat7KHZXzjnUmOcw1XEaaFtd+
CWIn1aHdZKCMO020BUm+fFqcykmk65+0njw7iHQmHmrALc9JgljQIx2xcQMTXSlARSeHEIM7UQZc
64M3zIvDvI2kM7GvqkgslRLGTRfP8MN3Sn9LUfuHylvnNqiUo1o5T78YcU9c7rOIq5JlXUUBNx6o
WA9+6K/AG8FPB+WdOIRJCq7YlTfLuznxP19UpxrFJ0FPZ4Ke3itG1EGo8yq+oLTf7tDcLxRCPDvz
rUbrpFQeaBH3kyt0exkOiV812S8aj9rLgS0CJxw8FYh9o7xow+miUy4W03ehMK1m0Iq/IJ0Hddd9
BIF0V1l8Ls6SEwpOsj9nz61LwkqsIpRETmJaFAKc1sEK2C22YtQF6bXsoE36BvJEtzrmyHttvDjA
BMCmUWO4lWKxrDfrI1XqKL60gQFFLXQlIUF/xT2ZOXm0zoS+2hCSdJpQUJe6LWWGgkeQw909lu9M
G+PCiykOyAyp9WTgwUs5czWYmFeGuR5JEYWXgrXUd44URG9AK9kdFA08IBpSC96Cn6/Ov7if6Yai
m4qJNhyzGTXNyHKBGrukCZozblO4wAGqkIFuxetechdYaMnWdJs0QZhe/mQ2+G10Jh2p26wM2wqA
Cgm+U9UugSzmswFdP6/YZOn1SdGvtsf+kvuWP06Hvw3MbMqiUQyzpwNH/bXTVfCybr72fVDCrc4h
ONGIDQBkC27SpoSo+Zjs4b4VJB3vXv5x6P/2NZicghDSTdkfRefQ70aoPUBBGyXnchdDCceF4cgL
FJJ6jkDrhzhmVf82LLOpdOhGh7KAWvdQHpr8ZiYu3rhipa8TlctOIKDdXcSVr0PwVAIUFBIBiTcL
vKX3cWT59i2YnWbkc62mVCGtluBMa9HmCeS6qbY+jAXmwmkqSIhjjzvIb3J+C4Ueqz/G5X8Pz+62
Vl2SWY2w8mcP6ufwivX6QIDlnBsH2q6GSA0n+/0QLH/21FnVo8UoE6mm2nxQHa3hayz5ReW2Tzjq
IVjqhFD1ELZEs3TBFbEe+fyAE9f6sxkzicZEijWvaVu6j+/EGL0pSO4Odh+7KXx0dEuBzju8/O7M
+QBFaWMNjHVTonvc2fPriNa5hmsRMJPQz82v2+5irGFJ0l3XwkWoXBfJxQo9ef1url5T1Zdn6qWn
32iwPh0gyJJFWwjp6sbtMEyoMeqAhKlJZqkw3QnHYzXsFw2abBDgL10RF7E5gYhtZ72v4X2VgTNh
a4Ap5LtCgFl9boL7ob2L8NhypwO5NODNZwnyTUugpd9+GSGu1+1UcHyFIB9v8+pOGjerYvUAjEOV
svaG4rFv7mLdtIh8swwwj/JKAbzch0F8bkAWBRBa2Azlbk6tKtyBTaZUHrdK9PEh823t0ZPg7FCV
R6UjSo+WSwUoKjKB+KmAHNlaboCHpeY7EKxDouuMFW8N8gZmwr1oGuKQULZaAi6+L2QX8HeRAtwo
+sFrTGt0q2ELhz27HH452BtMsF9agOrHChzMyY7QwQE9z4TQ8rZIHXj7IbkxcR0cHJ4u4V+km9+e
NRNjlWbIpGjATSLfIGECY6vYoyf7WoN4/ofaPSeuqR8yb883OhNepahQSATU8dX4WKG4a94ApAiR
t7C1JBgIt4G87uMLaQM0xuLCOLNq4Fat+RUMCSCIatjKFblUBiuGt7C4AUYIizF6LnQngmjilxq9
GChnAbX0RZi91tgkz+sl3BD7ycIWbhKvT/3yjYBudGEcyszqXmJ/AvTZsAc7e4a2mju9Fa5x35YW
7q4l/qnsFAhjgZp9xBcGsGxwl/ayrl9N4aKT7uHGpGp3foOi6WDuQ90vYuzf4a5uacFgAfBxuKOR
IIaVgPnQw+EheRiax6YbLb3xpGtYckGjF2J6Y2HFIpydHqX+vao8qd0l6UFJbXl065firgTcCq6r
WllAv3ZJd9BNhTRFhrpY6qvjaFHLjh6Cy69G+J4at1V1saSQsQ4g6Vmlfho6OUzph/0wBri+LPgU
0tyYVW8PxWybhTWvzrgLjXtNsNboaRStAmrFGBIUUd2qe/gr2dEUmNdD6miDYZmDhxJ1qzxL0GaB
IrepW7NoSS/jLr7Bfygo6Ea2pF6G4LWqFiooIKEJbrhJYxTvQXTvX+aXbC8VUN/HuBmmoB7QXZGl
3YJtrkAg3JZKQHIuJWUjjV8z3e1BZoQOD1R5UqdWNmptRW9liCh0NPp9qx3Fag9OVbmAMW53yn2a
2ETfQRVKvy9e+6O6Sy7RKKpQP+y2Zmyp1+WbvIe8SHybtpu52ciH2LSqFxOCtBciPE89IQAgZn2S
YJIkbCbRHmoXvOv1Up/8uLFW2GuKkLQ6LHiQt8VLqGwMbQuRhD4KxhFA6ktT2Ix35d5wM91SUcN7
AgwYyfEOMpJAZxrXin4RQRQbdsMaVLcNSD1Mm2mX7tvRXXtnCEzBAgsY0gC1Gxke/m8+bshVuq/U
DYSkYZyzwh8+tWHv+WQOrnQFMasO8uG6O4qPww4ZwQDKFWxFLMhWNXAHa3zo5mW9FU+2WV40D2Z6
gJQx+bpewY8zeo+6HXmqsGSgKwhuex5vS+jQotD9Uj1gvngMEZpAB6juTfCpf8Anlm9K6g+61ZlQ
rrdaVAC+QhoRKt/KExEAcbLi2oMTatHZeEbQJq/KTVRvZXM3BEiVlNqqAtq6m1+X/gCzEwXExT1G
inBzQh8iUPfDdmqt+AL8Q2htVUqAMzGDyvnkq1/IzfgYak6TW+XFdEwe8JxQlbxQj8JO8JZqK+8F
iJ1f4dEn0N+uX6djB4c7JBMzUHx2hrphu8WDiNCnn/ySd5X+C5bDt4jKJG7J2M3NBL4FGnc9MEba
64qLvOYUMxyJl9QTbSGm0NUGK2EPb0pJhknwzRRetpXkwjUJrjJdu4U/psE73Tjp9A86cNWsmmOL
LwbZB7gzrd58IwUQnDIQ0xYv6YGsDEPgVBTxV0dmKkcaScNV7ZBMdu5g4EAHDAppEwWPpM+Q/Egs
cocJ1+7nt7cTqO6TjM5kMrq+Jm0/T0jktbveyUeLdIFh2NDfG8P9KL2rrWy34RaXWEjkdg/duMny
lya/Dutb0fDBlISslBZft/qI3qebUGstd7vkR94979RO/ux7MvlOpMM8NKJV/y50I9ysPCGEU4AX
i55q2AIyugQQ/hEezOaFDOFeO5sDGGnPpPU7clirjTxe5s1WKo/Ker/MmwjMoWGyY0g1wY7UCjHv
OzHcVNUR2aOJNDZ8CgGX1sAW9KqusdXpIMLbqgVaiRyUjF4nFJ7g7F/0df69K1h9t04q4jyhppk9
XKevkGgkLtVezLpLMb5GSudGErJ6Kbn/fA3wrhWswNuaRkM1w1QRsqVOmZ+4mU4MnRtNuRHsaL2i
2SRRUD+YEV/tzwc/ocI/e7Ha94ls2DTzbFBhvc7NoeRdukqD67sDjWaI41NgMQAFiJaRm/Rb0RF7
+JK7ugZdLS5+i3OjN5k0r2z7Vs8FijD2FU+MLnvYM8z2KCI++T0Y4ZOvJJv8WaVltKbc68K1hrO9
nDmI9hPq8bMnwiR/pdzpapSj3Nc7E8CH8GmtfThShC4awoaPGh25T/QHkkGOHEnHkvgVSFnzsq8B
xBCWL0boL9qlnEJRQRA2hh2Ta606TLIr5UjLkd5xpR14QZOJ5lGalPMaIi2HcOdzv8EignOITfVC
xcpqr6lCP9IBzrqh8fCvn5LEKsFluPuPhKrzqX7zLLvG4BTQQprR9kVmYOuJF3uJbcDtPAtklAbs
SfPrfBfp2wyWtAMnjHKKYJLIRu9ICg15xhaq6GtSPLOgoCC3Ka8LaOVaINBDwQROQlve/uFcTiRW
Cq4pFrlRktNRKmdBuAJCG3tIBEdAoNxC9GBx7pVc7BV9pZ89fSYc55nYqKmK7qNS783Fa2rwXFAS
hy8cjLmQ4fSHXr5cDHi6+dHgNtTxk0B1wwsV/7QO/ut1/j/RW3X1x5jdv/4bf36t6gWC1nHP/PFf
++S1rbrqvf9v+mv//mvf/9K/Luu38qZv3976/XPN/s3vfhGf/+f4znP//N0f3LJP+uU4vLXL9Vs3
5P1pEHxT+jf/7g9/ezt9yu1Sv/3z99dqKHv6aVFSlb//+aPN13/+buAo/q/zj//zZ4fnAr9Gn0z5
P/+vS95+e2+fy//5v89J98b++ttz1//zd0FS1H+oRCamaKqyYsDy+fffprc/fkTUfwD8qmiqpBBd
heXb77+VFRrH+DX9HwZBSdfUTQJ4EXyREJq7ajj9TNb/AfFFSTfwmQr+DfjF/37V797Zt3f4WzkU
V1VS9t0/f6cx/mw1GYaoE2R7Mh1JFVW2rqWqRo0eQSMfRU0LCImsWCutpC8CiXuXZ2LVD0Mx+U6U
pVXVC5V8hH4W8YwtPefQBHbXBSEU1cLKEa54/SpalvhsesxmaVo1rMeml49pE+7KSXaGxl+jhnOS
ssf4n1MzdYkQWTcMFpHX9Kqu1SMMC3pHtKWL6eRwE7nRXr6kgtGA0r/xe4DMoXkaFCtBI6oEdUTw
FTD3szpUVymGVuuRdlzEJ3HRYNdQOZnx3onQkpB6zyCc0/GkO8U+zPMBmReYRRLJo9Egx/IC99Kv
OKQBjzqAEn2FXAXSGeV1+ID7mfogPE0WlyxBGyifjc68yjkvyq5pdXKcOs2ZuslLcNuuIARQDWJQ
p7FtgpI0VMB6ywvn/X60is4nzhbe5rDJzQhPOtFwvCZoKK2FG0H59yyM/Lk3z/eibNI5fDZH+kXO
XmlTSlEp1AI5xhH0csI8D6js5TB0lgF0VwRehARH20ej6aCFVnqrAopfJIPumB8LfdyqqHur4j7p
QPNshItpggFZWmyr9qrTZ2+t0fhf93MUb0T0xaMiceUwQX2rhENXszX10V2kyBtqJDfCCH3rdbso
sFVHgajVvkS4tVYp4H6AOKnZctmJ5oVJL7nvEezQdFQoygYUmeRyMbMNvJZvqkEu7XGK/bRQIBP/
FmogyU36tjYVywzBflUBHI11Z4a7Gm42LcSp0uxpMmF0Ug9QPUc4WG6a0EskNxogWiXfafUDGbbR
EKOGU+2MRdo3inJnlKWrmWArZ3AtzQA9TYD9qaAYLB2KEFcneIZGZLqKiWzJ+CxxKT1JRB1vgqVt
eqlL0mMqHHtUayT4JtWP4gSj0dqqYR8sizKMqc37sBosuW1craqPVSNt+xkCyOQlxidrKD/1wmUq
Exta8eogX+h15Yxqi8phtI/Ql0GNloiwRIuBkO5ma5AfIlrVivaCqNuzjMqI8Fw22rXSHsg4OZH2
KufHan2MBb9GbXst970KDeG092s9DfTxPcxnt9TwWFFSknH5AxXSmlO8r7FESRAaAYbqaSDJZfVq
JSO5Egk6odgyVY+MDIqVPdyC1xkmb+azRitIMAcnNT52KF0AciYUoFZ4Y4rSZA2jdicN7xJBZUxt
O78xYUsMBrwJtzhJFyxNGm0yt9uog0RkXV4A94E3G7kVaiNrg+dlAsJYjtfiBJqk/jUe7of0ukPB
cgK5qMiJV8nA70FbWk+PswDR5Faw61V3E9jzdUOQhVC+A9cwTSAtiA6/rNhLiG/QeyIJ9xGZ0WcC
3highxSlxnQVvogQytRl/Q6kKkwf2OD4rYQKyhSngaKXh0EFLQDszKVEMz6/XcxtjYJcuYpOvyS2
MIpfujF+WBBG2wkLO513dQzMqwoua1H6A/Z7I8hOJLV+IYROV4wXER7anM6Qdx+3AqTBV7Gwm+Fq
XPGil9d4IaAf65vVeC+Ffi+hAVyW21qp/B6yEsCQeXK63JcKcAXT2llxqRxNGdYZFa7VLQxuUI7L
oDrYqNNDjJs1afpNHI/BrCI0LHf52loF3JhkqAQmCzqfcWTp03MLh4gS6Meigq1ZtiPZHeKJs86R
bwK58HnA+uhENyUR6YMkych/mXBVEn2alVQiRzHVPDmZd3qTBZ8P8WHolVQFvY1TSsSE3jacphLS
8wTE7nuteq6H6zZ6/3wI9vL/x0F6NgYzjWbsO7ik05PFht8VuEPUFTsEoSC6giufFerwU+MMSY/K
HwL92ZDM1dtsilRdmoUcIegLe2uQ8+sXoIstKPpDhaB6+Hy4D5I8wMxkSVVBv0eiwFyvpTSJtUoY
gdTT4FrSP1QZZCxWlFZ4Na0PFgQGIsRAaqoiM2WepAYr2byqVXKEyoOVipd68vr5TE68TObBfTcC
8+CUEfzrtcEIxl7dUkDL/DD4EMRxIZbx0u3DJzg0OFBm11Nqj0LVBeHNZPd3sEwG3ekuPsJI8xot
Q96l+IN1+t33Yh5xow2RFNfYCg1sQYfRsETtfYWDx+fTP4n/fjd93BVMtKcUGZuOiAZz328bvc0S
dVGOS/xAFggqxrnfo+veQyhfgPHRVEJ8yBQBN1FcAsD+fzy8ShRFUnRcGkS8ZGaWsUmUTC1F5aj6
xTVuuUHjhJegk0EAiMeqYpltMBb6fiymFiPWSZWWWqUcZT86UE9waLxvcqqfAeVzHHseahyOFpTW
K2CcIAqXW8GJfTjBciLQD5uH+R7MI0fih11DMGejSa1+OBDzpZF6OJby4FLMxZ6Z8A9llaTNNNkY
e+Uo4pRO+tpT9chWisdIQ6MG1ndSexUXf17iv7vDn+ecP15dvpveD+WTcU11dc5S5YjzBCLyVb6d
JVBckndJyqHJIrzOcuyG4+LkGUwppw4+ouG+RhnHBBQfzuS7SZmcz5fZD3uJ+UrMPSOVBD0q4Bd/
1NXYkosXTXlfpvfPx/gx6DOD0FT8LNXWI1muFWFUjgDEepJDdo0dXukumr1O7+cBGO88hNgPwZEZ
kTnK9CyR1SjFtNILw8e5nkFNOAOFR3yMr9GEBDyVcB4k9+Uy8Vg3u1hvS+yh5B46Ga4SwAzPo2B5
su3dZpNDTCC3eTv38w0jiUyIbo2mKnRlVo4SqGhtdJjL2o+i0slynnv5CV37fTg8jxESq4tPqryN
67HF/MgguEsO4lv2lLUEHWcRLTTDDLROvSlMYFKSddzpYvPUav2XQW8TuDnLcHVEptaLZmtXtXKb
rKjYVYofFSUaxMIIIM+gPEOo8lBV022VoY3YIBVdOqstb2KZgs2WQEKjU1JBPmmWR72o0TlbYPbR
KDJSXt1XGvg8t+0+TnK7k1+FBCKP5EYTczc0gVlSRlznVCefZctQX4xpp4wqrJdRDZkXiJvCOdFo
nTbdinEddENyB6fyy6IAySxBC3HOIV+ZI+0uhdWWoX0jQyW9kc2HVIZYxio7cfEytOlBzzmHMG9/
MpF5SmbZLBss5J4A8G9CrDVZ3KlpOIcdbxgm8HYFrMgzbVWOpEDLH40mbYQMam1yhmFF1ti4ywp+
JWJY9YpIp+PEt7Jhi1AZB74Kmoa6K+y1HsrvlnRPsfqlzaPYceZ4Ou/PopAcRlqtRIhCRv+S9F+m
5aHtv3AiHVOu/2F+TDg1s7DUZglBIISROxDiAMTWO/DHvHTL6xXypsME1X6UE0jzYDoD6jFajtsv
VL2M/1gh/c8poVqpqIaqqSwTJgEKauo744962wrAfQUnDKiU6zCzBm7mb1CwaGbzY6T5NiIT1KYw
HLQOAuKn4C055oMIUXbUvV5LSBqgyAcW5F14TTZDwVmebJfuh7kyOZcwJpJUaRi5c+Or4SBDJMIF
2y6CVkf+3urWRW7JXuHExxrv9Rg55tfP18/H7/TbzJndLnXGVA6lKR+T4q0DBVEGtEfqO/fXRmE2
u6TVuHPjAR8bofJWCcJhkPUkNWcvfHwE/3suLDFFz3Tg2OQQo0hH3L29Ook48+CNwBRlIViEquys
op4+ASZZLqAo6t7nj4rtO7ErguWcTHPZZHklyLivzpAPgXDLPspAZRpBr6kATbX/89L9KXX59tyY
fZ2GQhmVCUbM7gdX95It/AhW4qtXg0dZj2O8BZjHvOXMk/cs6c/PgmM64HCPerwtcCieqewoRF5R
WAadB/W0bVNafI0tzjZniSbjAlK70mLIJYfD2wLNiCoCSglUO7zOvuc2Lz/Olb49WCasxDMKp0uP
B9u4qEdC/sipW3/ezTqQpBBWdaS7fl8BLxHwdKg5u5plhuihWvaThIErZUt6/a2tegtJ1B3nFdKF
8UnY1JngMeVqKk8lhmmdCWUOSDtRLF+ynzzVa31qb8hRAeE9UCaOyP0yNNOCAaf8vTZRL50vCoAx
E5lnmMN5gCwCPcxIqlYCApakJ2BCrtYiQyuVV1b4i2vKvxcI258TBkEc0gUn3egVh+GwQnoCdQw0
lXx6UykkS8n8+AvvzvsXF4dvwzI5QytOC1qWmB09dLoDgTqT1bzNIJraOdiLohPKbg1o5abh3LY5
G9BgIo0pNKUi0j0/lgChppekv4jWR5HcpcoNZ23y3uAP4SWbyrLAo1Xn4RmK1y6UX99a7aIdUFmu
gU0aDibgi6i52Cvq7HKiPZBk3WtabivoCHz+bXjHPFs6k1oSaatJJ+5pLpL+TYkG1+42fCr2QHfA
Yge9ATs9qsPhZtpxMe2cbWMwcWgQ1kIVDTyLZZscDKgM6w/atAkd0x6BHxhzX921+9DlNfXo9v8k
PBhMbpMnZlpA0QP6UPnodXLt4N5vCbHiDMXkhHrtm+1/XFD+/igzmIgkCuEKSh/SKchoh9NTo4Lg
QOrN52/zw5NLJSiKq6ImEZaCm+SjHEUG7qVKYlhZlztZyFswrHfNH1nAtzHYXAbNlvz/k/Zly43r
yrJfxAgQnF9JipRkyZSnbrtfGHYPnAkO4Pj1N+l9724J1hHXXeehnxzRJYBAVaGqMjMNzRpVksD0
ITu+0VJHdZPdcCj3wxbQ99tL+tr9XTbuzJ6Q2TA9qdNRmeDwMuaZLVpiar0dEvME+V63yYEK0DPt
MYyafV/GIxSSMIasTd+HHCNUBYB36gS1B/lFicluzvG6tdTXlV949TSd/ULBaU0dN0p9xqflLnQh
TYySgXTsA03ifQ+JHYBcwBCE3x1+T7y1OYM104Lbimcl03gp0we9fx9T4ubGo4nBURXDc3KyM4dV
aYVlLV9uztlaBedlMPSjuTVTVEeHDd3Ufr+dToq/RFXttJYsrBxnMSvSSZTGI3YW1/QlNFVnaOjK
6focVri1HsEBJXpEGMGFQk4LNkAkCpgr88mme8g9BshHD5DJId52JyVyHkC44N4+OmsLFPyQZbJ4
VCWC/DZHMQYUyXBB/zsLgtsJp0zRwgQWRkzpoYuY8sK7beFq5Dw7EULmY6rRrPASp1+adUfJJbsK
d/Myo4HUh0B547a1q8HzrzUx/dHaGVOriUEfABRrZOC8eGvDt64ci08+L+FYLLNJBrpXpmVAOuvy
CTANYxaXsi491Bo5FWh727JshXapAMiSd9S0FbMZNzMDFiXXUPcruGEPpgqk8RyBC2epQGSpBhmh
+J52QLEYdOndx/pdCs2Ozajj2TIq6imj3KHTvoDeeS0DxZc91x1K/OxXR+nGCkMZeLNpssmYHs3S
RIEBhPhyUwdaPW7ksAMEIKsSAGVkAE6qhftZHTo7kfkReC3o03Vh6VplNjlF2jx3wMrf/hZXTu/F
Jgl3B4IYY4j1SA9FDRXzhof3lURW5KREXNQSbi6MCFdEzvO2limXHqBp/owMwRl+W/ftvXKX3Omq
zXwLkPLlxSKZTgb8BCgBjv+EE/jaWlVoV5mWrJiaqS9/P3sTWkVbsSFiebAI2XSYvH3K/GbTHWZg
BVAwgDpTd5euol2/zB5h8edWhWMIJdI+hthKHsQqM9DEJ1sZsK2JEyy08JIkDkAle5CzHGdrpW1w
JbJcmBY+rlzqVZYPZR5kBuS2Y4SvxoBIXrGpJkDB+haj4s3KebqWWlzYFL41znGBCi9sygE/gKE/
2YTuFCyz6OkE8PyaaNgnYZR4y8+3V3COGmNpkbE4DwaTOPksuZICfNUjCa1tReZdgTmTlHVvspE/
4E3uxayL7C6avqsyJDc0jqnFSTEDLllvc1YCpIcYUqh/OpTOnDbN96VMfkvpXRgeJxrdpUrrdeD8
VTFLBfj8fVdW71P+1OqGo5DUq1U89EfoH2LOSUt7jM5oTqLP33qda/Bw+AVF/3Nisl12mPmVyx+q
mdzLsQL4tQJeuIfGqF1WYngmN5EQdbauJy6tcTCtcmtibOT21V/9VILX73mJbnGCTzXsIZy4A+73
oKMdqoATbJ0g7Wv3/fIeiDknlw3LnFvcPknPgnp8M3TuhVx3I7jAsMGImdp6jaW6Le8cLfa1fLKh
Iw/xSHRBlMKZOYCI2QzaJlBz4avVYK2a+9jt558sApoYTXut2E09Sv1W7JsR/1HxwOxelXktWC7b
cuPEiWQxYU+5hRsdPiC4AIcCZGfFj7neOVMHIYz0t5xN/mTl25WvdSVqnl8ssXKnIoqZUlPkQa9Y
1AkjCIpqqt1PkVvPYNVD1przR2SSdgsWpGEALJOdaPMmLdn2v4jgF79FSFmbLhuNQsLJqYcGaLXM
puCLqDCkt7LmK5nqhR3BYzNLqTJaLycUmZ3htc6MIgLfs93oD1u2tsNXmh0X1gRPXYEzsKIGdrjB
h5V0ZEIciBUMpoVZvuVwm1n/s62eZxSyQZyarCz2k6v81rkSvLWR1G0a17gg6S5EF3LfAkTUfOdP
kKvdGIVPA+VoYNC58rm/NCk6CPg8Ka9WUKEPC1DuA7j8/LXq7dpZF7x5zZu6auUlZFp7dCntZlQc
Do7gQX6tgKg0J1QAzW6turIcn687oSpUw2wYYNaCVWrGYUUYk5DQE6fCUFXsLawzhr8wE1m7VTDG
srO37AkxpJdqAq5hM1z6+cwmynMVo5q6gM1awIsxxAV+iL3pLQTAa028/8EJ/12r4ITTvm+rJsWh
WwbIJLvzU/Ak8L22x3iKvypmev17/tfa5xk8S4Ews8tJqGd5oP4g8n4cnzTwUQB7Eu4mSATYCQRX
ZJ+pmyJ2MRD0XDnDKh3f2k8QagF9y1uFZ9jspt33HfXmNnZaTI5ypd6ENaZH0Tvvo++3PcniKG58
YZEtnw2hpoYD1j1ywCTBY83mX7ctiNwqn0muqvzdWsFX6RojfKiwrmWOPyz9eQfh+WhbQG8Dgrn9
nngG9acdJpClEZd4LRFaW6HgvMxM06aILitUdbtK6ALBvr3C5dbd2kPBP+GJbTClg4VmKp0EQsB1
v+v7DhSOgSQ93ra1dkgED0BGOhgkx2ZW6QSRzc6Ty8yPMO3aA+ufsnoTlalTqCsPlRU/IGo/qnWc
lJiHz4MpQsAZMBNdmF4nYbJ2pdOw9rGES8/UPBtHpPxBocDPtJMjDf8umP33OIqc8lVnVUlCsJYe
0lzGXbQf6Y5vQCMWQFZnVd1wxWOLVPJtr6PIs1gzR7CLNN/b/L3rZQwS53abUFeXG5tylGJS8BzU
e6r8ieZx5Xh+zlrcOJ/qkkyc+TYzMlppovgN3b7aFdtoX96xXXq3nspemaRcnnR/91ZIf8K5LXJZ
wueLD+WOnxbCtvne8LtTvM6Ev3JUVMGtYKCuCmOgOQI6bloMztlFAW0ovu0iF9WB3IOyOp5VqyXb
q5cdPOCKQhQF+r7CCbUkEOWOEZZYjtq210HLoHYOQjVURQDvr9Yq0lfv+19zYlyKwy6kI4M52QgA
X3H0aB+qP2eSbjLIgWJaFaPz/N9cwjObQiCSQgxulyoAHI2B2i7wyyxdLXxfffyf2RDOpAaEvWUu
PnOJ7tbduCU7tjP/SWS/egNNoPqIbimm/Nn4Pzv9Rld1WQh25UApE79v5h0NlacadQ1L7n7XgA9I
0HvKAYfIo8qVQrIBV4079rl723FfPTcWRsVN9C6UL+PiFedKNCdZGUjyt0jW3ZGM9oTXbjPSx6lb
K/1eayzomJ8lqqqhqvNlaDyxNJ1H+lAE1WsChSfAlxvXyp30FOOpUPjApMt7jBEp4Nd5JocKso9r
Y0urP0EIiwTlOzYWRRnU/csQRTurKhyFJqCwASUEHl9Gyu/K6D6WPyhU1ToLj6X82Wgze47nQy7F
nsqf9HZwZib5t7/FEvJFh3i+OUIQ1bs2t+oEmxOF40tmmKD8UV/qXlt5uFzzUOdmhOw5MqWc8iov
4fu3Xay6lfxvplYWZCTqiAYAp5bojQYZjV1mqAWCmbqnm2QDjbqD7HcLf7mvgeTm9saJ9BpLLndu
T3RHTE2iSi6GORgj1R6ACOoh1Zalw5F1tUsZ2c4yGB209wEaFtTUDjGI28Iwt1n8e9R/92AObCNA
umrgocAhU08vanxflj9KzGnMIDyyVMkPuQm2NRKERQfRBQzE3F7CtUGfiyUI3i2OkE9PsVYESK3z
XdPbEoaGoQ7lyqhdQ7RnPVR9PsuE83ZhUnB2MksjKrW0CNiG7PW9tZO2xXfFpssX2xOAO209sPzY
05+jTbO17qvt5IG7x2u/ly/Jx8r6rziiix8jxOg4kidNrfs5SKUZpB/jdpCnl0q3XnJ5AlfT2wJ5
k9rwMBjg3A4/5h43UAf9+9Se5Hl04OC2OcBPt3+VsvarhGje65a0QFCKoNWJS0HVU+XzTuffxgZy
Kwq6nuYpVKJ9NFUgasvsKfer1rLj+GRgSqRUte1sgXEIZMF1zb22emsGyU8H8FJjoCIfXgoz2U/F
+DPW640CCn/JSu7AzgMGA4znT819n7MHjPVuy7y6q7jum4a5ssK1BQrPECBQiDKGOHYZIG0kHfxW
7h9ZtY3NIK7WautX8nXTRJTRlpinURFSoiR6Q1ReFAGhYEsjPRg0MJtNLRCaxv8in76wJXi5ctAn
LaHNHDSm+RuK2r61jAZZ/K5v27sClJUp0OEGQa3tMHW/bx8bkXjpP/7obKFCNoZMtKh4XJWBSiAj
OI12BZWiwjA2LU08prRbCbBTXalA4SyjwI9hD6L7DYFaVRjEY7dTwK5fVnYj3fdG6xbgT680DWRn
By2jKwdA5NQQfivykcs0fMg6VWcZfGdl8OM89A8TrtE0M0cG6rKE1rcZb9X8kXNuU/Y6DTKgwca+
Q2Gp7lf6H9eKK2cfDYwHl78l4dpQgfy/DLg3QGsm2yABOwFBixIaQBq7219p1Zrg/xiVM1nGdQvG
tvQNQ/XkwtynRrbjg8eiFpw0XtPhrTda205PfoTy2lzZ7fuAzP1yuWoeobXKsNwQMtAtfc3h5jjA
dGs8Iley9YttFbxYWFk5MpuxCPId39W+vtN83SPbNaTjlfzlwozgSygHstNiOEmTpm8b6YUp9DTJ
a0rxa1aE/E2eCXiUGlgJszqQprusNQ8WWRkevpYlXqxl8Ztn6XlJaAv51brEQ2CR7YsdyVs2bxHv
q91l9ByNOQhl8n/QebEW1/QlLv/Xe6ABemm7VeOspHNTBlAPvOPNjznExG8MAJaJOVVMfqsGdGCh
yVBbCIlJ5dSmurUawOlPKEfb6E/ZyqxvdKQ8hS77egXwe/xDn40tryE+yQOS763mTraOTQUFREW3
Ux5MS+7DISjRvUUTs6fQwmO1eDRlEMnmaACz76BAtqt6q2SlU897wGtcK5OemFJtKzTiunbp1UU2
evg2Kz8kgiidT47Vv/f4PUUB5YWoRrSmztgcxlHxWFXZqvltmgHWBHHxmLmzmr2VXeLqOsAZ0u9x
fNczEIcBWMnHeWNy2WFZvCt44Q7ZW9JqPuhxnsqRu3Q4giB4o2rSRp9OJjRa4mJH59oDunJj1ED2
puAGnzp7ksHTlMkPaQUMDjZPhvyOFMp3LclWcuxrXhVqkmAJMQg4YVRxxE/q53zMTDUPODi2VLAV
BBMgWTPH6HazyZ4jZ1i4mtdGk1bNCpejJwwXTlPyAKrFleboIA6m9jJOXftgK7b2eGd+6hSskhZf
ObMX6xXuS0vUQusGIw8IkcDZiZdbVG0a0HPX+q6CPLQaNdsV933lBX1hUrgmI1NBeCFjrfFu+KN5
y9WcTrKfvqvwbaGjPd+2d8WJXpgTYnqDApKuE5grrRGU1/GRl82mVajXggyXxsXRGolXj3xz26yo
xbLEZ8tSUdLRAbNWdREGDHbmRsn6ZHg00h9dCg1X2Z5M7lk1xDyYvs16tmmTByDFKhsV3+c0K19K
U3ntWuOt4FA2jRuASwFVISPz2lE6mmOXgE2h+cE5qvcTC58rkGWSRv2WVU911P/EHAzolDuHZPt5
eOvKX1r6s66Oc3aammjlIwrHBlw2miJjcNLSAOyhuihtwRpDl5VOp48jZwdoch1k6yHWwUUJRgdp
zO/BVrFiUYz6X0wKwbAAuCGlXYdxB4ypy9B0YhnYH1Gb8+DBoBfwcvv7rcV44diUWaRIhkSKIA6h
WT638FqtPUXgNEaef9vUpyj4l8ChK8Dko5gD5LCQPnWZUk7Maoqg7KFMkWsnzcI0IjXkx1xHaYUm
z0M2PNAhdzD1YOsTeZzaxOe57GVEqzHCOW9po9pNPf9KW/aW5NldB7TVCFVmCbIWVppCkXsNQnrl
Xpnm2Y8WsjA1S/QM8rzIlf1o2/qZv0w2pvu1zui1du2FHSHZSo18GPK4mAMug4pVxXi71GzCOfko
R+M4hH9Y2Xg8m05xX+5H0zoWFtd8qYtftRwsiRUHF/YUux0KVgkoLflQgPa5AvI+A0AcKOanZMLQ
DNoDMftgWmEDM26PPAjHGs1X5tz+0sK1+U/OfrZnwhnOxmqQigwy4dJcOlFW7hl5HVMZPRC2h/qR
bVilf9vi8j/eOlpCbhdqGVehBgOLudeb5F4K45VmzrWx0IsPJMYuFmd5PvEZqFdfUckeU6i2lGJq
G5MaU+d0yExA1MxRX+5kKzAhgwq9eLse3slo+ng12cZUHBIrfKsn+qtAbThEmP/f7YIQ5UilzM2k
JgXSpdCeM5BrvN02cDW5Pfuwy4c/SzvnOB24VLI5yOaXLh13LD9g6GdNzeJK5LzYacEnFXrYsTzE
TqtHlJp2IFtwtU3rLYJm7B8Umq71X87tiahbvVNHU+6xqmU+ADNBnV/4nde8d6d/kAJdKeFfGBOc
oGn2k1kvx2jxJ9Mx2vT2vFe98mGNyXTlW30GmrNvRVghNxNJkKZnB0NDisNrvJdL9/aJuNYmw3p0
5ACaaZqGOL6k9wZTa1VHSlelwLqjIWClT9MEwddhl+sgPukju4hPublGUSZr1y/9X9OCa84yRR7m
EdUvrYfeiPyuGmApkoofk/JmZroz9BB8I9ZzGRPoHWP0BjJnQ8e9DuTGANCjDeB32e/Qit3S8s2R
e40UMGOX03sN8PZwa+XPnTS54Axw9D7ZICpvLf7WZ+UxAls2ZE8SexiLfRlJNmT4Tjlr3zUSO42q
/kkYfdTH/C6h7Y7EYCRlqa2njZdCcI2T9ASeQ4jNd26CBqaFv5mxtpkz6qft26g9ggP6zjIBd1Kt
j6b/BtEkR69NSFvWTgUetbSaHa3PnUSud5KZbTWGbhBookGLnKuY7amG+1rP7SrFyAWeTNBl3ibN
hEXiAlnTPSFsl4yvcTW7evGjgyBAraeP0ghufBlyVmRwh2709RAUpgk5kuSXUVKfQOciiTWPJ+Wu
MGVIXSR7rSVuldXQ39MCwjqfJdTPLDD+KU90BEKyLD2TV0+SSo9RZDhd/o0O2lFRwIxAKP6c7qpk
9lDv3g2JvmtBLpdDzjaVnB7qpqTkfhxnjgQdEOVujo5kALub4SnFL/gn2+DcMaR6S7K3Mf1Oql2H
2T2iTHaWlJtooCBnVzDvONtjaNlR3AdgDts0tPw2Ts8Rev9d3nwPu3g/mdW3MQm9usAD8/bNWJzt
WUj6ksgJIcmodSPuGpM+SiAQNycU1erEmTBnUOOurJYdZCGR+2JOCE+WARVs5LL0kbXcHoB5ZwXf
D9jRmI+VnZat1xbErYu3Onlv4lfL6r28t7Y1hSKCUkZ7Q12jxLjaM7CIaqBGS8DRI3I9pX3aaxbY
lAPqm3vofQHtDzHYTedi7spJ3LVMbdWeEJ2iAmg9rUbD4LMocijdeTtCH3ipJtVBsiq+Kez4Z5Zz
vjwhTOk9AavHhOVN3QEJTm5mm5Q/liE73D5I1/B4YFj97z5+/v3Mk894verNaOXBDFeTJEkQmSNo
7kgTu42ZDr8G7Rcn5uSqmfRhzfsuQU8orU9V9jMHEWHF4qWsQE6pFSpuSfAOyytoga8lH+LLRdyP
zwTq7GcWeJSVTWJioCcPcp5ENq9wzMcC07UhcEiTVrgZpgynmvmjpG7agul2rpZrVfyrtbHz7RLC
wjSFYEYtcQxy+Dn0pG3yDjWFlwKUZtsR4J32uXm0/ijv1Z49ZU+rDdxrcdcCYwsFRgGD22JpZegi
q7aiucCpN0Bb1G71fXXKNpia92lnZzsMxbEeFeO1eH8Nn4umNRoYIGHVVYBULpOzNC3CiZbY/1hB
URBiQA4kVbZhsx8BUieHRQ5RXZvcvb7Zf41aQnnemKfSLFOcTQIaNEQ/DHDV70CkQF808YdTcSio
DY1g8pqcUlBzxSsSZFc3+8y8kE2lICGLWQ/zaMCCDFICXmYX53TlPXNtGO98a0V9hHKUR3CJYGtx
fiGuo0NrMsWQo3aP/ucDlmc9WKi5csjbm49dtBJIrl+ss0UKT0OpDxUydJ9+VAW99jK/St6Sg+SX
+8iTV5ocazsqvN00ZkqyHmNH9eajjoKBJlAJer/t0a4lbmcnVZQaGBKqxdzCgkDJxMEbUq1y4F2P
BWd7JoTDnvMoUkosYymjzO7ggxDdDQ98IzvzsTquNmvWtk14es01YZzrOCGjfDCCpSKfbExXqz0a
xO/Ew6CTs04RsWZUCHhlolZKg+5J0PKPqX4ZAfxq05V375oNwasQolKA2/Ct+vaVsEcGpVX+dPs4
XP9YYB03COrRVNfEzUsm0JT2qEYP+24TbTNgfMCrfELd0qPbcGOtBNTrnvLMnrBvfA7Rl2ixpnQH
pMrP5YnJHMtBGgiK0x11wVC/WVni1W08MylsY9FYs9mnGhyVL72WLhQdSsc49tDJbpwKgmUQeVlz
G9ee0WDY/H+7KgrE0xjvBy3BKrXAeDW8GVKr1cYMqLcIllnrAmkrS9QFX6yRXp2B2sbQ5lHX7A5R
ALPnPtg3ofOKAfQOw5NZoK24KzHv/U/WcbZKIdoTBPqhbfD+BBYSRJwLJVHuRvvEN5D40ScM/R+4
H7lrE4bXztBFvV1YbabMA8ObGLn8t9FF5y226yPohE96kD0rYD+KN9MqsODKDl/YFNaqmEqa1xru
iXmUgk63QTT+fdzisfQTpdNDd1LvIq/+F9WYC6NC9OmmsVR4BKMQQoTg/QLvNg/sFS0sjJ0X39s1
avcrBZILe0IACo3GGLUQG8vbB5I3ILXO4x1twbeGJhXY8yRavhA1OsTWGnf+lbB03soQcxktjJFY
hdHwmMqApLSyref//+nKhQXh0OiR1eZsiodHZcg3jfHQxaWtsI/bvuZTa/fs5YkroREim+jsmYC7
EFECIK4lq49qM38cWsPhGLZtmtoD6e5r1qe/rBGaY8acUht9HdACFPRO74irxr/0uXBaNf2Zk/Kd
KpDiykEdjgaHkmTbMSrAn4gqM53ZXQbRp4LIb2ndvXdD1do1GHta3D+CSrwOBkQgtyLlfiioE0XP
ed8EZn4/leCLyU+YgPNSqbpjbfuCMTe4+iQ5EKW+B/VG5qp8fsAIh2xXM803Q4rdkVMnGut9PmVH
1qu7pAeJuVxtjUb9bQFlTftftBnuErPxEwX81lX9aErlMxSUvIE3D036PZcq1FdiryV1h6kePkPM
yHS0BF2cSHGUhK8EzE/c79n2Ly9xKiOI6RA91hWZLLf47B0kxRPIU0BXH2SQzerD4jimybc6H5xc
VYImgewazTH0zCZ9Y2TAR6IBnbcoC2jfk+ixRYu8BF+F3CZOB6VmOFXoYBAHjMnZ8BYzCDZGM+QN
wbRGoMQH5le89JQc7YLpp1yfGu19ajZTdDKHY43DlVcfo5LbFumPGh2dSque0dJCw3t0agm4vvQ+
bHfq8FZiOswadyN9iUIQDdJ7hEgfDRfPyBf+8OheRwGoGPCAnzElqb02cbhNYnCztIVt0bURUBHh
/Z8tNHTISOOfiZVcbiGbOKu1kSqBMgH7DhkQDJdFYbblCjmGEXU1/DI25nbOck+mEMVjrtH7apg9
swn1d+W3USyzcNAdxExCPIQ/LfDGZ+Xu9kUTE3PxZ4qFY62RlViP8DOl/q7cGSDrtjaQK1BR6/c1
0Kiuvi0X//DlaP3dl89K9tnR4imXtK7jSjAY1jE1oSQe3/Ums7OYOSFkzLT6j14d4vx73K49qz+9
3y3bQvDJeRnJSd4qQWnQV4hduH1xUIbYNTLi0CTbj3VVu3EzvJkQW1I11tjdiCmlqiU/6fRsDnOJ
OS0DyHxpStwpBQNCpBiozxAw3kJwcS66Z3BD7KfpKSIhOKufC9J4fdV8sPoxhqByVR+KiTlMHoCO
JbOd5mYOJcxhKxk+6fZ5ihlojc0HeIMhP1RDdkyjRzI/5YrxJKVIQ1qjtFW5eJ4GCnlScPrN0s4Y
PvIOwlDlNzb8HttTX5eeqj/004+YUcgxPhvNIS2+ofpaxs95d1zaapPR2an6qgEiy+GNuAXKZ7Oz
uQrdPAhONjOuHW7NgB51yikkcMEwo5DXGtrUfdQdRg2SsTGY8Sgm6CDXKxNbD4vN7aN5pfioqcYS
AgAtseCGLi8QUbq2DBXIQeRjCFGm3+NUuQSN1LbUdtmo+retiXMdy0W4MCfEbG1Ix4ylCNCDYwTp
c/2OUufCJG9s6M++RMN0wZiuMoMJ8fqLVcHRdhilSRKJSYFiYQhXap61SnG18FDHwCVBzqJSAP/O
oLiua5B0RlsbGg2s17Z0ir3bG3BtuzXgBVRZRgcEP+xyu9Uq7AtFxfp7XQcLxymaXvjQQsUS6KUw
Xfm2Ysvlc93n1oS3LdNzbrYzrCms9+a+temQbhQQ+Woz2ghTuonbuxrSb2k8rGTbyzoufABqWkgt
oCRvavIy+XG5zoEqo9oakRmwHkqsFd+o9VtYr82UiO9BpH8XZrQlRTxzc1lcUQwLDOmDDkLJP0Bf
bdKnxNfh6B/iR327TB+vJGbLi+/GwjQhMct6XmcSz82gAgvzrB7CCg5GG/ywCuDi/bBZyaq/HF1h
hYIzjWnVd2VtGgEHoAVcUUh4Hm4fSbFfbREDR5FSDK8YuJzqp8Dg2SaGkskpCUc9KPgjYO8nXisV
5BSrYGoMl5ev44BGzGQ+yxjZk9V814EKqG6ByiIUHYHiRYcSVggxQS0DqaD1u9X631m7NmDz5eII
P1JwHAnwYiQjffqAFgKadfWBzaGj6vq+1MDsCQGX25vyZdsFc8I9TWhc1Tqf9UCvOZA0tW3lKzmB
iPX4su3C5ZTaPs0okP6BCc3ItCUfkvIqodeWogXbxYuyb7OfG5D8hCl0LbvCBTvrEcU9v+WTHaN/
KpemnyfyY9F9JPhq/VFKOruGik4baW5ZggwaiV89f/SWX+luQlY1SL5ccmGTlm92dnBGtZeqKWpT
FHS7Dei7N2WAiYdH1dWDFjztYMLbZStPlmVTLq6fYFIoyJCuM/CexoVvxnKTgtGky4mjQlymoiue
+qvzFEyJLizlczn0OAKqz3fKHd/mUKuPt2S7+nBeOWwiZFYFpSl49nESUJbrvgGc9cl2DQCQ29wT
IFWadfDYyqcTcbOaapIxrnGd0t1UuP3B8mq/ZFvdxb1GIRd68ZsackEfa5WJzxbUjQ8ogmWtlkNf
0JSxqxqxSwalGhkjMWZ0TObcZ6NnKNBGjz4UsNhDNPttBANLwb9DVxjyvR9kQiaU5z8iA06gktmm
Tp9v3/u1fRHSoTGS0ygGW1EQF5gR6xtbzmK/a1fSoLUPvvz97OIMUiI1XY8PvrT5tV6xU/Z4ex3q
9YuCREMzQHlqiiN0sxSbiTR304NEtTeZNT+NSPvT6zUA7S0aXS05AamtOtOC2Knl8oPW89NcRh/I
o++renqYOFAePOTIQqGIqv/R6a+0mO02BBcuOjhRDXy69qNpob6eshyTAMWDbkoPE5TEKDE3oTy/
xW0LxfD6kPNu10ovdRfdZTNGTmOyCJ8hNwblCZSsQsjWKuCdVqR3A0XpUP4+Z79v78aXoP15lf9u
hhBERx1F1aQiesD1n5AHOUqU/CIk9lJL2xGluJONtZmT61/4r0XhHCW6FI6jTrH90E9L21NarpSm
rx/UvwaEI4RmuVobU5885NJsV+VvI3qK6xXwwJqN5e9nx3TsexlzQHASUPZ6jM3UqZi6rVFZu/11
vmZxwucRIuHQ9nlTQNvugXc2pBLUh2o33Ed7vExn1dP2zf4fPJCXT/7VD/3dPyF2pSpNykLFB1Jy
R98blctQlG1BPmJuoUzBVz3u/5Bl/TUoRK68xoh1mMJgAZe7kZgd/lh4V1qHRbuFZGZhKmscaNzN
4SZsN4BSgWvCXhus/4Tt31q3ENVic9LVpO/qIG4t17A++j7b4ZlT7IrYPA2WuYtpeCRq+BTz9C0J
Va/vMXakFvxOCc1d0+W7AXSFEnCNlhV6VjJ5oZQ6zQh6pDDdomboahGEQnIGBcF3TD05SAd9NRsd
Pv1p6gWLVDpqKz327bApU8m35PaQYpTHCHOAtZDkqID8z5WnlPq3xmLAjBUrINvrx02xANzW6cIP
KHwJFQ8uS0776QGam6GvOyA9y2o7/shtzE0BHYmKLsZiVw75VYdwZlTY956Eac4r+OMKtUottfCi
N1ZMKMv/cePbilWmOq/VkMdgJ0FR1jXk8a4HNahcdacBoztZ/drRBl8SbySdQYrwxDrk81kAyMqG
Wb8ZJ/d6VG8zI/Qovn1lvrP+UUFbRE73WkZAT/tD0U75UDvNJP2hKCZNBUKyGX/otANd7nCvNhFa
3hb7oXDyXjB6aiSoBc14Jdx2GOJ8+P9Nnf97l8TqVllHMdx3Bfq86gGKnTanL53ybDKo36nZZir+
VNNPfYDOGgadrfmnBMRPyAoUM1NMmbQumzpXid9THFS5iADzKV8AHyidYv7GwLZ1+8euxJ7P0uCZ
E20hv0pN2ppBaI67tvsZcW2bgGpICVvH4G9ZuZK3Xj1o9O/eCJGnSmmaNC0SrKhbdH+Alwjfbq9I
RIV+2X4h9rRyKQ/hiCXNdbGV5MdB03eGzHC2PkrkSoBeVeBDDJP7NvtFgRJI+h7AUUx1jCNq7ZqT
D6+khBznCDU/3tsyBawnDHcS0dfE31ayoM9y1Nnmx5k096FRpw+Z1jsE+vYF2pooliulufKK/lri
XYKYspBPgBgCk2xCsEy6LqZKQqYHgrE6iHkChjAc22r0khQBrCaeqf6URtSVGskzJuOprmXn9ne5
+kQ++wVCGEVgBr02pK1A+Jk5jKD+iII2aGdVCCt1L5Qlz7ft/R/SvqvJUV1r+xepCgEi3ALGqW23
3blvqI7kJECEX/899K7vbQ/jY0643DO7RpaQlpbWesLFcHM23uQKlWLaUy6H6gFhFgr/GTpHKMQQ
2ZXoZyk9tUV5LHkzkzrPDToJ3iEjQq89Xz2Q8FQ3fEHLBmqfHGe3WbEic3IJYGnId1+f6hT5/c+W
P5vr+LPONtJQglKrggMDy2Loe8rvRl+4ntkDOwmdUW9YMlFsKblVPB0ev6frg89812lYV3pWlt54
oinOSMWsGjVMHVbLaLU5yDJn4tW4T/+6RH5nOo2tJW0GuSowmgELKU9nFnqITtl9Xp/TD3Ln2jDy
nwsKQG+bpQrqaCFkBum7CBpn0OnCy9HJiyJbgjc3unt1r69kETtZa8KrgqF3hWNFVvVwW4ahJcw3
o0TKiDgCTtuCGQBl6Del4js5fZZZA/ziXc+B5zPRJSg2arhXVRjJBfCg9e+MYQWDYmgxR9YgB6jV
4x/hMH6C2yjMam3d/xC58cy1d9wYdonM1NTeCyNcSgJJm9rdwsL5RlZ2niasllM7LW+F8djFN0Mj
2V21ikcnQkadPn6GO5Y+0uQp3LLeIcQAA0KILuiu8Dc1DCMCAA+HAB5IauTC7N7OI+NLqAag4uXJ
Gy1cIkKPuhLdRXCCjgQ6harnBl6/pK28UQBclLtmCftsGFrWtePzDnN6gnU8zPqAbb/+2Sgbv8u1
7za5XjjjUcGG1D8agXTDSrT6I3VDCchW+qsf+1DS86Cq6q9hiHGn6lVrxXoBmhgsOFoUN4ruMZJS
K/K4k+rEych9iOtbxK8sFHu1rzaDH7pFlDgdiL8R0Snw22ttgIJMkaxSNYG/XHEn5G6AKHZmxwVz
W+2FdafS9DaMmHekuCUEnNxMc8AugGmyvGhUNAaHdsOkcNnLzcLQblMNSg0hBNt5tQjzdMWC7pin
1VcU1Ktq6O0S+gBVVNlyK63CdlMQDa/g/CuqTHDs9kPuOdB8L2ElJBIIYEFOgGi2FD14KbwJ/cAB
P8sOwaFgkYGndbdTa2T2ebYZFLRkcTdgFA7v5lLCdo2YU5F7M4NhT3cs4vehLRah7m/aoF3K1Z6S
bBdHoGQo8ToX0YpnfOkN0ADGjjP84aHO63shk13cABsXsR2EyCCTaUBvo7VEAzTvUCxyyVXEE1qe
izI3naDc5biKPfOujU7gTePnvA7lSY12Q7qJ673P1ml+2ySvGczrSA5tGSO9V1CY8kLkrRROzny0
2OwsoxYO5NfchIfvDLXYAk3zdnhhSgVb6xRKwwXaq+ptp3dLRvk+94ZNFUavXSw2dd471/flxXv+
LGhNMhKDSxUOVaweevklrvBgkWm6j8DejZWZpv3M/TPNKMKQo9ktDyEkxUc0GD4laoJ8OdeymovC
k7u8VWkGVcUiOjb5Zwbr8g5t9zr4/t9WbXKBm4SIAgQM9RBrsImU5NeE3BhI+tOeutdHupgEn32f
ya09yH6dGR0ulaJp17DatPocemEQnIbFdyt1bp1VMw2oy2+EsyEnN3al+WrEegypK99e3yyiLsgX
dYYoL0GGiIPBkkCqx/ICsiWdLrtdljymsbctS8WhUfcB83XkiQpZyQlw6SLmeCgIE5pCRi8sjheE
Cm38cqBuWv6PidVPDfUs2eB5T0idYjeXsffWR/02kcVaqQeLpgm8kzyrpMNKkZuZQ/R3c/Ynhf19
GE9SWJgCBH3cNTpOERK6EBSMrLQ0eThCXOQ1guW8pCOmdpCoFI91JS2rQProyS0LNgOdk2AeT+zf
98zvb5kcgM6X4gh0WjzScwg6NF8xnXtFXi7wnz3JJ9s/gRlCpBooodGih9R5f1voQMpFL1ASa4xt
poPEJDq7J+FMhjUzNWPStCzDPKGGifoDrNmiIQZyyZ+5puVxda6s3tSBq+xiSjRP0g/QFrDBxrcU
Oba8gdzhiXVnGm2PP6zue8DwM0gHlX3nMPhPBCasdTXAMBmYVsUnnnhW10Q2oU9ds4layQqUT02X
IahDFKuHJgINZz/K5fzi/767MckLzZxWWcELFOBvRoRvtSxQl9EsKD5AbXKuGvZDLLq2TpNsBo/D
cogFIbcjoTNcAfqdWdB5eKJwKvMs2eIPxj7dOuXT9XB4+RL5neTkuorg14EIj0n+QxWvV2z574ho
/3Rur01vcqDN2giFVKKbkUI7RaSARUUPUQ0jpLdYd3Nw0/kdSDY2GotrpV3FYbtUO7AJq52sLRsF
aamHeqjsBsGJ5Td6wpZVviTi0dM8yxglWAYFnHD/3TBqz6nZbVTHVhZho5H76+v1L55fvws2iQYV
jxNPAhD7UMg1qvVI2ZE88VzxLaYjT/PWRnDooxeRmSgcptbM6JcfYL+jTwJFKmsqjguWEVJtrgFK
RwM2Lqxb0SezUVG7GUHS7awK0dwZntyZsFUruz5HeNKDYEW0T7NHkbiGzOScZO/cQJObkodgVfoK
yu9plgA++Kk33qIRsBSY61nMBL4pbFYiasMUUvVHP1xLydYP32Y+1EzwMCfgjEzXIjzGewSPLN/E
MHCIy3LVoL+WB+gQB82Swvw6z40VQNkLHqgWiZW5zTL3G8a/P7u8q8QI40RHoRdiRyO5qnAZtcmC
vsZ4oK3SQ606M7Meg9SVU25OglipZqbZIaZDRX4048zu8odspVn+LcRHHfNFnqUZXfyOug4vG0XR
DMjg/TlF3RvQ4quYdoAmCorBkE3vYeJLoaekLHLIrBQ3bNi37JA2Nz7yL/lRQfn4+qQvt1POfsMk
IpSFIG0Bl2Uoc2rLap/uVTvfoDqQwG0JqB8AyjQrX9NFY1jVJ0iQ/44ewNw6TOKCnxqDxgr8hkg/
+UGPvsEc0Fy+XGs9m+ckCiSJkveFkflH0VG7A5M8qLxNJj+kfev61FxEIJ1nQndayXOaAv1UGS8/
f7iVCziO5TpY06h7cEtEHNjhAcXg7J4N5o0O0GKYxdQaWr5SJHklknDDQTLPCUxx+yWsehdMSDvU
QG6MEBAYMBTjAWJbKbT1GPzbmIH2Pczi83DAQ12DRYpsldWb1mChPfhuEmXNa8BQem9TQ8/K6+/M
8CEyTbfWIqcKQMxudJSI8brWSIlaB9/4zL/vAqCL62c1+i7SeAnVbrf2HnqAxRs9ckhR2CxbxdIr
YdwW6RK/feOjQlWaIK83GVRLkq3Wa3em7rswL1xIJIDXaCCWGjkZfBdV7Zag+1KgJZtW8kbnGa4+
lHroRlY3gYriAtR7obcRxMCGNksp9xahkrqdGtzwKr3tgC5vu+ckHuw0kxZmoVkcKqs6mjkNu0uo
siOSuVa7yBGVchOSpVIgXaamrQWw8IB8tgd4YURIYBVpszTrDqge6TYslR0fcqczoYAChmBC1deY
Bicd+DJD5vbQx3ZZmU8DrCBUVr02hQIUab+BFs+J1OrziAQyDGJz+toMeJIP8p0ZGFsoFK/SGHc0
bza6oI4oK0vIiIRmbZmw9kkl5nhaY3PA/2KSnLxAgm8QAzAexGDINhtW3hK4CenNyasamIPRT+6T
2u0NUdgUsutA+UOTNu3Zfd/BV7Wt3UDxHOguoYHZWXBbOLRRvTNQlkJ/xYoUbd+ZnSVJe4ntQrKr
5NLK+36RmsIJ9MwBC8FOfcmF8tsiKzTIjPOvsrodJIhHD2g6VvdptclJbKcsudG0/ito1BuGlo/l
t8ox5+rDUOdrX1YXKsltDpJ+3stWqjYr4RdP2uABREwXmYH2cvfuxbKrep5VcBigVVC2bMKXRjWX
KLfM5PoX79bf46tMQmVf9GobyTi+JioxfqE9KvCjVWX44GLtr4fEy++Zs7EmIVEH6TuNI087dEGy
8YVYB3DQi1vzxLvYlQSOHhTlBBSZ4S4zM/TFK+hs6EkkFHrrG7URjHAicVPVLtsa6+GUrumwKDbp
XbuST9dHvJhBnw04CYumFGv9AGbE0SgRMRhe9aSBhmBr+fCIGOJuYQrQfJtqbo3nJjrJlfKaJcow
pjDq0lhCms7NlzWeJ9qzbKHbZicz483cMFNkmN/rcWi0mGalbRP6GUHx6vo6Xm5b/S6kOkmZSB/l
ORWo58KCxh2R2PFSWqMWv5BXwAfMgFbmpjPJjcyESTQr8aiPAXsPkJfJc7yp2fmMH/As/WrzARj3
zo8wnx6qaKMLHN23cCuQV1BymdmFl98lBjj8FPQdsHgm20GFfWvhs1wccu45QydbkIoJy7WCuokh
3an5qZZ2cfrgNzMYhh9L6b9yvt+Bp6l0FcWk7Sg1Dgr9TnxYHZfgufnRKW9YC7Mk/auKuO4aPN7j
1nwBwGLnefFzBtAfpGBl2OvwsRIOelMmd7deIuyeyijMVRaHXK/RPRpmshz8UV8NVeDo02fb3N+n
7FmPFFSh7lkjwJDo7FhdVx2kyAn+U3tMNN2RyAtK3UxfltlzhcnLqhPEqdOUsQ1FGFnZFJ1YlvIu
N6HhdkfR+4AUlUXha1d2B6YypAIMHnRvzH9LoFeGikOsn0QLJgR5lCRYBB+VskX13nPkdFhJKIyZ
gu0ak39T8yEINyUHwUQojSvkfle1wXqg1YtWFUveSW8+ozPx/XLQNSGXYspwHYD/wZ/7jUGuqEbn
RhwEBLKJPGxDf2nQbJPBXShImRPmB90TLkwP/6uYezby5DDh0d7AwheKNdImXOX+E2Kgrd2MPucF
qOQLzw7nwJuXkTNnQ04OF9FSD3W4UKBuEa604O7/Dwkaa78OXaE6/yl79p/G6298+kFRn53n0OuE
BwHq/sifC1gcrMOFHzvhsrMlF5qQ1dIAZd+atRafu14mJbpBpJDZCxVy23ndXe4BsiCbuV0HzVHK
WyilqGHj1KQ+0MwJOfCrGv7bhLMmkYWtNt3C4yPwouv2EAyzOwnpXz0HiL+MpP1dmR/fw7OVKYKQ
KFKBTkS7ab/zU/tj4CU25YPY4lQ6YwzPFqkrbXs4sc/6h80lNpPdl+akkbUu9AGiMlf6sK21TVKn
N6388L9dUFN2AjFakWtlj2nCii94AVTERqiF6w3emjAKXl4fbuaGUsa/P1tUbTA1A6kyYFoStIAk
VPjnD+7FpTuL3ZOQUcWy4CANk9sKoHkId0IqsvMt5GZ827jpurzP3XaVenbP5y778V++dmtMPlqM
ElKvp404+AS+YMl7xm+D7ssMN0moO3qgwJs1XlXY6WY6J89+uSR9NutJ7MiZys3A78ShjJJVFUeH
MqgcqtxWMYY1X8oCZNOOOCrAdwW67VUHvBD8cUKRrlU0vdMYvkqmd/DapwqEKT91I6XYkyT07TgA
YUIMjpfzhQY/gv9iR5z97smOEDAHErwoxKHOX/oKDeNyzpzhcs5yNsTkkTDkrB2YaoZH1OP9FV3B
TQauzzZaTHBGDw9zFKaLe/xsuMk7IapAKOp9D8M1byOjqE2P15fscnHmbITJcwClID0gLfaZcLN1
uW92AHlrIGO1o0vNhkDwyUqsDgZSBWpkcOfgy6B+NdrHZDl3ZY0jXdvxk3dC1xsZTzx8PUC3rEB9
Bx3W8kGAU7q1KT9dn/bcuk6SQZFzaHybmTi05l4XMkg8+cxeHDfCv54NCHZ/RieFaKVGO8wmrd45
cN++11uN9HF9GnODTMJTURYxK9HdPzDICXK9dVMQB/Cauj7KVCnpn4v9//YI1Fz+nEuOQQgfZLRe
Ns0j8j5/BbkiB8iBQVmHtrKhtm+jxuSlyD+talU418c3xi9/bS0n8ajMsq5MEs88aCk7et0+qY45
vQnSV+iUWgqpF11/0oZXUn2pNV61g7lK1JtIPQhQ4cGQc0NAOQrRLZMUTKz8hdM3Ag1F0iIhNcIj
XMVWFWmPUQMOeooemgyOb2ruoY+B4If6ExgHEd2rw3ObPcrNsKv7bm1kWzX5iNt8mQ3bYTSweAri
GkWNfGFqR5OhmutrG1EfC1RV6va7AF09DNdUgzZoNwo0uj5R0b7rVCsVX0BZWE1V29yELCXANyxe
0wTLi7TQyCpLBfc1ZyHMDVE5LXZqsjOG24q+RWBPy491/TlKwnnDZ6l+yNp927qVIRYMdfQhHeBX
70lzDi7Xr0XIzf+5IYah6+kw4PjkQAwBogxFtE8iv8ntXLXi+jnVp0jNSqUenGXxaPOqE0fZoOBz
ufncEZpEWIUoeSm8OjwiQ1p4OspjtHB8jc/sYfoDVf9rE/8m5NIk0HIGPCREJBo8A/tX7qfUSphx
08vFl6R7N3nAvnxCviGwHUE6Q+6Xqp4PdpaYisVAUMdF28E+2cwO5ghqUGUKHR4j8Ldazk4DE6um
pwDZQRFI094hZWH50A2EciJ6iND2kHOrKdH80l8CNYfcpm4lGnHytNuPXPuoUVAkhowQ8HEEEd+A
x1FrQtlZEJd5d4VyV4oWJWjTKvA8LPRkDViNDcWoPDzIwxMHoqhi3zWKpQ0YAS20YUuopSrvbb/S
tNjO2sjOxpLsq9/DpBNY6r7+HnyIoEerItz53accnkp5pRSy01QYAMUGX3mI8G9JKuiTcKFpiuch
OeFP7IZ99QnkrQ0FsLJ9TddwIbQC7yYKHjsd8L4QzzgztWKVLsL6vugSJy0fC9OwoRtA2zeTfFH5
W5GfpQbUcYausVo5g7dGXx+ldN0atNiiFPesCTn6wZLDJ7lENV72nZbiNZ2/A6SU6SUwMZU7BEcq
tmMj1aMPlb6NIIJdaic9ZgvffIjDQ6tCfuU71gpL70DQ699BEXX8RFqq/Y1WrgU4WqTN4ICkOGnT
L/JWc0O2ifgXR0FHfQu6wVYV4bTlSsVuIRBfCFES73EtBoXqGBmzYRK6KIlh6zkEVdRbbvhWZQqr
jPexD9k6tqol2SFSAb+77aCCIEK/GLy9kkRzowJl4ejoqeZc5jreBtc2+uQej8Iho4R05DYDIZYG
eznWHppOhlTqTZQJCLVEYL4CTs52qtHaXhrPiA3p49V67QdMLncjjWgk6xVe1n6x6gLdrqrkWLf8
Hk89yZIy5SMHO9EOB7O2TVAc0Wmh8iLvxEOmxceiqF+SsHFNX6AiGx2LNF8myp3W6ves9g8sEsvU
gDdbIL3lSXdTA7uodjeavu3woCQDGgz+qynfNZ1u68HXDzK2KiAh/pJorZ1ybrHyKKkDVDK/eLAK
UM+pqey26AdFHnOk/lXoewqdosLPVkMS2WMVutWe0+HU0p2RqzdgAz0PVeuEanZgWWd7uX+IjZc6
u+skqKt579mQ33ZhuWnkaKd1X9cv44tZ2m8Y+ymynL26IJgYwf8iEQeQhZ7r5g4qx0tJ/ZYBBlbR
pLk+2OWXyNlok4vG000+tFQitz3El1H8RIjJshWrGsmqQE3UPXQRkyfPayy1zTY8M1clmFheHS9h
52zVPfTRtPLGR1OFKdAe9kNbwuNFkr/j2lwEeJQSSBSz8LuiyUzSdLEscfbLx3vnbJ08vVWhveTj
LZKpVoUuToyXUt0rixYyPz6oWGNkpGR9fcEuXsxno05us8SkSZ+N0sgVuTX4m+p9R1UF86wZZOVl
MM7ZOJPLTFeZUEtJbQCz8LKtsQRrRKz1bTUq7mFuuZV7VmMufdDkRh/665O8eGWfDT4JMGHhhUkj
wYAk4vfQld9GYeHIZTszymwFbRJGmghZZ4WI9UMqL8sbI1pSVAcdYXcLZnvyOyhyzWw56+K7/3dy
U0ChUDzOpEFvDmUnO9DWsercs6Uxs1OhzZZAiSiGULkHNeyOPCnJTLH6Yr51NvrkQTEoKfCMKk73
EOMSJJ8NXi7XP97cCJO3BNxIUA3tPaRBsYok5VU15sL/9ej/06U/O3isBGBbFjgCJg3sNCAbCpKm
GsCK5B7kyZnZzETDH2Tr2WDgZSel0FMMJoP1rt7DR8FJ6g8dwEsCMuX1pZvKE/7zDjv7OpOYEih+
wXxBmgOqUrYZrjwUon5a29nRa+80Tt0u7RZxtwlQ+JSLB9LEls4A4Z35HeM3unLB/kTts1nD8hn2
W0QKj/2GfMgLf6M62SO1R3UsMltWntswk1BTIH7KYYUroBmIZYT7HBfuzHwuD6Ey2AFJmkSnwkpo
Gal9TvhYt5TwlIE6RrfSbUwJCsCgtcIcdfffxbDfIcefdLaEfSX6Hoh/cdBgBCvVKaDOhzaclQv9
Fxfo7ziTLdMCiacmQAbhuD2E9F3XxKKoikXl6R+dplSOMSAd62A/bRVeBQuCJN2HnNlI/yXI6SkG
CBeyv4xp+5BIoLSAj9Pr+NLqvpP0WyNXXLW9zbK3OgR+H+yEFE4M3QPqHKJ47ernVH2g3mCb8ExR
IPzBi5PURlYzvDbQr0tD3yVmsvA5nF3g0wDEQX7r85ewfST0cdDkRSkcrXzn/a4ZUP88FP2zqd2l
xn1mfjTqqjYfDAGhHQbJvPqj928G9eTBY6gaKpCfDUgLpbY0vKrgx0KRT1S9xdkdS9/iZisX+0zd
F/rT0ED5ju8TwB0ifhp1CHX1RaHZo2SuAmAjQuhBh7Fbtt56kPad8R0DaFtBDKxIP0L5LclHy6iR
4wEAJv2soZGYg96Rsreuf1LVt7ZOxsdJoVWQjjhwLEHZP1Lzy4hiJ/fhv9ifWFk5ireKR4Q9feGf
EdbB6B568d0C2R0lt9f3+uW783c/TBIEZhqJZlKlB2XMBemRZnsteLk+hHY59fkdY3JiIforCDSJ
xCFAny1BdS3UwDlKmNVjhykmKDKMvoJEbhlKvib6uqGSxYPCytWjKJ9oftTKh7R+L/FROABiwJS4
uZk5DDlaiqepRzI7LB8JRwWWNI4OFFAI07kuf+78tyAv8ab7lqH/ZlTwV4JMYvU8tIFV1y8caxzC
Ko4WgZ1AUCPOT1F8UwEPD2gYdEF121Dw1oLuYl59BHj3pSO1flt1bxEUMLgO9zxkGqzF20uOTJul
LV5UTMObHf5EbSbbBgxKfQ3OVtCgFPH79WW9mHNBaleH3gs0XxRtsqxy4cVhSXX5MLbLId1JzGX2
on7Fr54Df46jvqk+gVBPw+W8BMOlXXM+9CTj0irD7yLflPH21aywAjkj9W/qfubmvlhnPB9mknFR
CrUZFpLuRwq3X4DLt3tnqZ04ZFE6Aw6Ek0DTJ3SbLXGvL+5fN8Ao76mbDMKeELRhU50BXxtaNVY6
5TD6Lectt3T6fH2EvzsHkyEmk4v9hpK+GIcAHGW8YfAkB3DdB1Y+sY3/OHn9c7QpcQHPj6rLTYyW
KDbepMVaXcBU2wkV29yRHbB6u/+4HTcZcZI6ZkPJ8QbrlVEoxy4kGDOYi+tLOPORpnyDIquMDHhJ
BXT5dMGlBwXqFtdH+Dvnn0xC+fNaHgglg6+2yqFzjWg9Gjyai9bNHjXFpotkMU9r+CtWTgac5AFN
2BVEijCnUYaZrsLlv2eTO8aGPzK2yTCTNEBiMpqYErZDphE341ASvNeNjaQPyxDCXDOLKM8MNrlj
QrORWSVjEWs0DW3movPvQPHZgGDH+BycezKNwefa3CZxsVGgFe63WEKvLoDhwHN3AF0HNOHKhZSs
rfA5FPf4+68NOImGrUTkwJOx01NgCgIdIih1DlmOjyj6+B9XchIzUk33Oavx2WqXfiiushpN00Dk
gitFtpxbx7/xy39ukilQCQRVT0o1jAbq2vBs3rHQ6fiKuvICteYvyDSv29yqvzlD9mMFj8UjMPIO
LBAOs9Fr5qRPyQHcpGwoYfd9AHRqIfSTpnoWYYOjaK2TKHwR4l43ymcpXZUxBFjjAmRfoGk88nb9
A/x172FFcC8o0K40FUOboufzUNNDw8BOroq9CQeWXtHsNDHnDsylDXU+zOTAJIMIddUfPzN8LUy2
gJVPLZaF260+OjsZFr56k8OVy+lXc6yqSwt9PvLk7ORVP+iAkSMu4L0PET0riWcqCpdO5/kIk8PS
h11E/R6HRWSRE/crBoXsjpUniUvbQgIzp1f/m7vvfMjJqYElnAnEMSbFoHqyi0//4FBKpyp3YEfZ
6kpfX98mf6dmf+6THx/Qs9dcJAoqGo4PGK3NYQ+HZ893izvPAZ7cAvtJw4PEcEbtYRt99CVUCWbG
n9lAU3yRCUJ3ADYBJKRt5aN9RNcE9s9s5S9i+wOKChyclkVyDDZz22fmfCjjTXA2776sea0F+LgK
AxpeA1xdY3YIKPv1+c3s0imuCJCtFt973KVFbpVIfaViJvWcG2H8+7OJSHXS9iHFCHkHGP+ADL/5
uj6HuaUa//5sBNiMRujxYYS6adH/eDIrvInzuZ0wN49JJBFl2ZZ6ho3YQmwiTSW0kOdKXn8DaSeb
fRIz5LwXrG4xRlgOi0aTLS08Jd4xh8lmq51CPizqhi6bMtrOAQH+RnCOQ8tQkIcRlw6PyEl61hqp
XDCwKg7Q2F1TK7f93UjHTDZznP7LJ/pspMmGkE0D4EmpGT8XBKY7KYPlIhgIifKRwS+YiR0dtrwq
bKAP8IzdesDfGqBQeLnmpKxSbY0Q10TWeH0TqZd2kQEFcNWUof4LFfA/d5EJGTwA7PjY+DmYumaT
FJhKoCwh77OTq9sevWsjO/FyzRhfmPlalCuDZTCv38ac23r/qIMxHhBotiSrQWxSkFhqcCvEQmv8
BQcrE/1PI+tfuGhBxKBuj6ftUKGIgS4CGHugMHmbtpRtqacbSK/v9Iht4wJSYl6OBpYCJXmwcobQ
9sA1tYiQVtfn/1OJm6Re7Fwle7L3YM1G0J3uyUHzMzeC9F0oDW8t5MPU8DFNM8Sft7o/SVnrsGZw
UQhehJq09MLICSvfkWs0uXN1wXxojZDvLHgSTYeWN1xCAYSmhb/F/7mBNYHj0cIeQFcgBRTvRQWw
eEV2Q6hv5ET6YqTce2XmaOxYqi+e/MYhbx/e1wIUGHlZdu9pIjtRI3q7a+IHuFrDf7s7Qh7mHS1d
ZQHtaSctNFejL4TuNP2oonHtgw9nonAL1Jy5NKsDmjh7zqLj9fX7+4WNA3S2f6Yi3OAYVw2ndXZQ
SoH++1cR+Ie6vs+zfB8GQDi2qQNlqlVscjDMQzeuc7eGV3kh0DjVRL4aC3xK96K0y+s/TLl0g53/
sMnrkXdGFsZ6lR0or9cl5NcMPcucuvOydV4Fx6IsPwMD0t2lCapcCMYTXLi8jNwlaritoUkIRhcP
YCfjozYAHiFCRJDdJQaERYDSrAJXVTqrwqdXWt1qFHllqO8FqkIUGIsiCW+L0XteyrZNdmRggBmQ
O525wy4tvSIxVO9Nw1AMfWohGJhcY6QwZGDAFdQBNcd4jBpLBmXbGe0s+5tMt7UnCdrcb7CbTh7m
0vsLoeOP8SdXQ1QnAv4bTD5o0mqIXqoa+OiZPOhCrvfHEJPTCU5BU/pUkw8t1IV874aLUwa6gR9x
uwyhZDvkc/EQ4W4SDv4YcJJc5p0WN2wsiQ3xKWsfoXw+89X+1mlk7I8RJgE3l0oQIVHPO5jYiaaU
wbB+LwMNM8DSJWpqsApfoqRa01BAkxlTTV+atrQi7LLQeFIit+tf/eGukXciSlGmBB8d2WHdx5tK
5m5KbpoSeXcS39BOWvDS3AS0OPE0eO19PHyAZwuII+BtLCLcMzIIkAUAI7EczMWFC3nD+TSnTz9f
APTuF2SsLaobNXV0KFItAhi20Y0AUOe2vJXg2Xb9zKsz22X6yvNVOOo0qicfGlU6an67LGN1FcEx
iKjHrANjs4eqCzSngjyEvAlsTtUGxFhqm3zrib3smRCmSgCf+fBiJDqGD1TxW08UO6GAsAabTJwk
ExJsppvRdaK8RwEUfu+M8hhKkJo0a6eKzIUBpxmdbUn/CXfTBYlPSaSvSiQ2tSnZXDp22YdX1xbF
3V/0oHNeX4LxQFzZv6b853XesMJXFBPLngIVlXb3TQ3tB8rdXv9Km+//baxJ7iR5fhCXAoczqtYi
C5AyfMb8AGEGq20frw81F+vMafYkBbySQnzZ8UFbwygVpi0LL3YitM8rGAAalZPCMLg54JvNhIQL
F8kfO3mSZ5uVAWwvhMsPkUJwhWtokKKaodZOoOozQ12MqCbaJYyZmmRMnyUBCTn68Z18KGhst4Cp
JbAaTPo5JPEl4yRFOhtnsppZP/AgVnKE1STP3ZzfVnCp8emeyaso+mKlAjckV4s2sQZ6DU9tXskP
Q/XZA5yAYiY8hVcNuNpZsWSAmaYpjkQz47RxqW76x0+crLruV4kCxYgxfiT3NfSalAXdxsvxW7fS
HfRgjnPl5r+b4WNkPluVyX1GizqMQq2WD/m3j5C67u5hEbgYofhe8wM8md9bF6Pk2ZCT+61T89hH
JwTAMg4dZe82gbna9ZMzt6UmF5qnNzGuM4ww4PkwhFYOyUM8Nq4PMrt0k0sNIAIJiG4sXe3AhCy1
x24EqM53jdM7/To/zNv6XDyVvys3Jcf2pi4U1qgUpXvgr6K8tgOZwr8dEgHmHLlan/lMU55sESpV
pyX493nd3seqx6F7XSibrof+Ahdch2pfAUUBSOSgyd0azdav4EjIEgBSePxWU5jMC4NbnYAnh17/
P9KuqzluXsn+IlaRIAGSr0yTNSPJkiy/sBSZc+av30Pdu9cjaHaw++2bq+wyhgiNRvcJ6gOrQAtt
f7PgXQ0qpMu7zn8hTe9bRatGDkogYMPo93qdQSNw8e2BwkTOXqYep6FmXt+w5yoP1jDdfa+H8R0G
dYBjghcDbJELYQBtPAZD7+YhdX08nRwoxa+6AkY/MDtik7+Ds5VrRLpX9wmo9pMMBccCyQWgClJ7
6Gm5TQ11AwE1a4by3wCRDeVBgoJEBfYnxJct2YD3TfVZmshG5JtGuwNfqLTU6oGmIUwcPq5vrWXn
/LjQztaZu9DMLg0wHx35wkzhobyKNugzr6kg0RStMHeXQRNg8GmDXLqbDqm6mcDhvf4dl7p159FF
42JuPwL5T1F2Okaple/rTe75jvHeedE7MG0rUSp0qabybTgufuJ+Svupxbk3DhDUX0k3GOm0aMKI
CZOiuePiZiuXAUl6bE7dgOZNC3fh9vf1yfup5/c9NGtcnKS9HwdzKylHCEtOW2Mb7IC0Xgjr8nuM
Jsb0BwIhdg/XdmAfogYsWNjl2ulBXN4WLiMXT9WuZFDxiMiRQuCnuFPWPZxVJ/i09A/imb2c9pzt
fi6uVt0UD0YE4LGWf+TDKQ3u867ddL4M8cHeahSnRTVOUQsblu72DAWEtJ5gBgnsSLKVC9XxkwOM
N64vxk+lwO+LwT/5YQ6CYlaLYG+MLzW9WZjcATjjhTXqd6hQQYkWtye5BTvPSvNTrgPvbwBbEDqC
3yHYd5R74UdtW8oLExUpgjxZS2sVF48z3oK948pO4unPIoyVaEQuGEVNPVJ9mPDliINzfTf1InqK
IRqCC0RNnhZ5hUf/MSXdrd7qL0mB+43Wz+34XlIDpdG3DlycCD7e40OhPanNW6ZVcEBq7xqjekRz
yZUjauvRUSlPUy9Dqg+BXEX9vgfLHv6WEp6JY76dmpegeoyBgOkGaoXTL9ato1x3F+DWjBDVB6jR
EVCYbtQuQsr7XnWHvpatiN5J02erPFfZW5VKbq3A+Z0QZzDwZ+p7w2IWEKCpZR4SAyClmKxZ092b
Y/fgk0cCh1e9gUbxc1XthgYF3xjy0qWXqaAgAE+VFK8qPOP07CSZsxsq6c4sT0H6mrQUki6hrecq
4A39BAAmSqYWhdiPNUDaZSgq0aUviqB0Wamz+jq8QRWWF9UC+u+9votdP/cBn0KyK01uDjxk578X
lWHXxi5mwoblxafs35NPufjNskFqp5YqCx76VgHeYj879TuWEET/1sKzIMQPcIAKggHM6h90Yc4v
D8pFdLP/77tK1199SD8W7I4A1Sc4v4LUlHJBPZ2ghFTEM1LT4/Ap/WbMSh2wu0El2o0I5XoEoyAr
Ooo+TpA5Ui6CzxMpKtlcbsYZlWsgn8NPIi2b/v/OuEagVGRZRX0ZrQXC2zCp8PzMpEwhx8DvrSxG
Qb+CZpeirtrpOYiSTUpQ5oG9GyD8sUg87NLkno/NhaoSZZ2Zonp8zMM/DOW/GMlkAv9RwRr+YMZw
n8iHq05VjSZU8YlVDeD+6BThbwMPV0iQulMpb2nzNs6NTeXGuT7ypTipQHaFmijRa3igfz+dKgwG
9KTAE9bPP5P6tzoIEsKLF/35ANwZ0IJZhvIjJXcLg0uPfEhu65syhVo8oo5LDLQySii5z9t2fBln
fVsDXPhPPlFDSUkDjpjp3PkAELwoOq1T4C15V4GjNcDw+foIF1/ZivJ3CO4slKNPi2bEEIO9CACl
S6+HOS2au/UKWvVFsRYGtmXj8Qn9+ZBcSlPqZYvaO4asnWXIyJUHBDSAZjFk+jA/X//Ci8fg7wfy
qLUiS2dV7jGa3KOwBwHz4qMyRLXOZZNf+SSDS0TikdRhY5TKEYpUf758SD1yKn4PXrFR3WktghZ+
6VBw42FLyAZDmQhSe1+txrObqas1WZ4oPqqaMjs2ngckgcUQrEpDe5ICvd4McXCae2ipoT4+mveM
HSPzkFIkqoCmNqF025PwEGqdM9A/QbEzAWOVx84bqtLTxtzKQwPZLbQY9BpchwdJgzpD6yWFfhey
lHp6PO81df51faWUC3H521dxe1EaWAHhZ3zVklkTG1hNNCOt8l66yV8XmS3NyzxJ2YmugwsX7bdh
uf045kopJZmqwDjlLskeNYDzA623aZiuu+zX/0IBZNkNV1aP5+M0EDUpzOU7E2twv77zIVjpq9wt
D/+k6Xz+cV9aDWc7pe31sUc9Yjnfg6thTn3QuDUgz63kQ3LnlbJdVCYorDDCD9HdcAn99W3wJRKc
Dd75swmPZQzeOnA7x+AwZAgC28w3arUA+NzJSV0t8lCO6BPXdECU/Q29QgeUf1EN98Jt8e2ncNdU
Huv/3ls+gGZTeRRiqS/EmW8DLD/g7FuDZCSJRmRyJ1Gwh6NnM4D0lyhci76Cu/PQWw+YVqLmVWRg
V1RPQz071w/hstmv7U3u0utycIwg1KsArdrC4GCBqmqevBaWWkVngLvaEjWHEbuOcfB0s5etgapk
6Zqr1I2OIodV0dJwccWXZrktNRxwRQcOf7lHjfdCTgQzd+mp/m0HcHGkg7D6v471osgFfzu43vUL
uQ86NxCz8JGzgwMPsvBrvQ2x2ZXN9ZWjFy6hc3N1PpuW1KzMhxBe7rBC+YQqxGvVm2+s+FQCqKyN
x2qGakQ6Qe9Us/JkQtsrsQMTbxvMB+j2ue6j470q5N9N+DLKDw1ejCaEVqfxSZMgb6irTkyKdVoZ
nsTSQ7i49UA0tlQ0N8okyPm9+NJW0jyz/pWEd8C5WJDw7CDc1mEGDANt8djK+8ph+bRNNdnpR9Np
1cwiquIEmYyHFd6tyfCRBr0AiPWTsPTddZ7P96EuWxj9l+t8ss2mzq6qOzXOvd6cnWIwnUmDYxDp
vbYFnCWR7YIodpIySwELhBql1ddvBTl0oJ8SCAM0cDFDP5X425jedQFZKaRcC1by4o2kA5OD/aSZ
BuV2Uh5FVCuHRDrGmQ4pLwl6eZUJMIFsm5r0XhddYrdpVNyGJP8tK3PhaVBPcGguV+40pvEW67aS
ItUJ5DGxUpls+9Dwsg5lMWlYmfHjkCluVuLRUXUPYQjRMBBqytqEjhts8MLyLWHKpmBYQejhBwWw
ZdNrDDsoZY7tEUYYPuRNsLWhFVXGXqinRyqXdgxe9ToySOuZUvm70hXZIhV7jxcdEQmcU7lXbblJ
dqGRwCXsGEF/IjLQxUHF2i8g1lk1rmAWL0Wyv5PIOLUcyWe6Geg4DnHZe80IL/Ny146r64N8wXV/
xMuzUfjML5AirTIz6TiQ4gZMtI8+6tYTqLVZ7jbSWslOcg9s9bg329mGfbVLIazRw/m2jSAgIQUo
430qamKhEA/4qsVA+dErz2hREp6epUFwFC5GwrNfy1/Ivd9rkok5SVplVWYMDkGRp6LrfX1WvvJP
flbOMVVcxG2C3BxG0mFW7PBX+A4kZ7AGQQoFb9MevGRTbUJAF57lfwI+/gbm4k6OHzRBAYUk6aj1
BYycKjsWMoouzeHZt30BCs8u+pH66hyY+LbeKzdpuw52lR06APTBz3EPZwQPTdGTKgjuly7+80G5
bYYaG4NPOAaNZtUzpNRTRKDqi9n3+RDc3mioiYrQ8l35PrmB47Ot7OYNUPo2lItP8YiSegumBVht
gr1yKRM4H5fLzJAhJl3cYskGOXIL/yHJn3yy16bJZmkEm+/IVZLKKzQThSFRjeRS2xL7xSQwbwRR
i+jc4JWUSTSvcSBaJ9+g5wtmiY1OgitvFiIVRMPExDfhmMtan22gds46CSV96TgSup7r5hiEzMvi
G1N+ggFRPj35i6udpEAGKSlvZdX0mjqCy4UQ+npx5gkekHCsJFTlywtZH5sBtO0w84pktWplFdW7
nL22WfOUoukHVzfKyiczn11WtbZg2S/u6LPBuRAxakMyJHGOHV1Mx9aEWx9U7yCi6QYyW2kgmJf+
JpmTR3TIESNzu20niAABMWFB+F/wY8iSbf6IVyqE7hVZYyqkJr4viWSyoYVcu3Q0IGsUNO16ynwr
GdcqqCDwiHEXmWmYTTl1ic0xjIccpM1xGh5IDiHU+iOrC2jZHeu42VHT33d1dc/65FCpjZVrudOQ
3GUhJItK2X8n/ef1mbwUj5ipUcj9Kgy6WVxoGBOIKzRGFAJ3g30b5HYDBeI0E/R8Lr3Nz0fhooMR
61MTlkl4nLPCGqDZlMm/DfS7E5H+3KWyG4qlf7+HO5J+K5lZndQh6GvEhkPRfW9FdrZBXLWHteFe
n7xLNf5vo3GHMaOSXndRGh7ZQgPuE6hTTZ5k+IDUGm4/uRBy66adEZwk/fH60KIZ5fYc8OixWpcF
nGvmBobgqatT1VOaxAmoCBMmnNPlt5yFnFDSSzLMWL2lyqcxC8nvWoN9jfTZ3gIe4Fz/MtGO5N52
oPWORbzslQKeNXESrNhiGtC2At75pUN7vlG4CCKP01ylDZZuaPbBZHj9tJehhKXrT1UhyJuEE8jl
FWkPTQWU6MOjLCdPhZJ5TH2KUhP1NQAbIbZVMX+jDcqOFolVpMYKVRfBPSn4Wr7nWpI0o4NhBEc/
VZ+nUcXzP7GnHEUyJf4jZ4VgDS/Wbs5ml++tGlBn7CoVi7gU48LnuToqOIi7aht7ktt4xJv/FL2t
HFBVLR+BbVwZEFOyxACpi7nk+Q/hIs80+T5rUx+gctjpLJWCBH5IumWaDvR5WqtHpzcGd/1gbiK2
FT2qRbPOBaNONSLk7wiu3QzEYUmgHBA4SYNHWbUOw0hwD12qxp9HI77jGMUNsJtKHh5V9KMM/Y8M
Ro+MUbsGgUmGQ0uEN2gG41QQfaZ95R8nLRRsdUFY4tuOZMhBV56x0yXpgWW3SbFSu+DYKL1I70kQ
JfgWY+QzaU7aMDyiiwMI9LDXzApX6OBCYmZL4MVS+hVcVtDXL5W1Ivn7iiI/gxh3yyiQh6YIJyda
6uXvz2JkFRZDH5EY8bhvdln2BkFKa2gHayDQE6Hh6nqMvJhun29rLnrFGZ0VGHYvIRn2e8SZw1Wu
WrDgy4/ZCi4qdmk4EF7owp04Bb0E//y2z7hwVhqUqXSJ0EtVmEGMdzO+yw/dTQEfpRTnu3L0VX+j
gGlInHpb2s3rP2oxn/8G/n2ejqquBP5y80oNRFUiRxn3atoKtrPoSDEuPSJUomO0DLN8qswsSds3
q2wFh0ung/Spv0m33fr62n7JZvDp5NnaMi5kQV4OhlwqzlAh060cPwKv4fSxv66mfl2H9bqUQhSH
T42pbioV4hAh4LTTdp40t4EY7QCfY+TCvUJdNm7hPod6NVCvKBtQdavLvlfNhbsEiCx9rTK4aAzV
BiZPqyErnRACsfVbmNdg0SUrSH4SMJGK+qYqC3ABassM8lWQAtwB2ddWTYDlMwuvjwO7zNFIUlPb
bOADlCpOzqIHWb2vk1MzFA7RB7ssE/SGiJsYAJHSxOztHAB5Kyr7N0A/92rwVDZwwKrMAVkM4Alz
Hwh4v8K15KKxnxR0zDKkTIt0OnspbqNttooAvlJdItmRJ0L7CEIU45LDQTIStUYV6ajWqp1Qw04z
zQYUTRD2l//m2nbhMsFkTCs1VHHJzEMFueCF6iuYOdGHcPmfHBqo1QaIbfMQrfS+toa430MmQpCj
iNKkr4NxFkOLYJJnWiB3X8zv5EfAelbt1rAmp7n/B5p9KOuenzIugoZw4aryAqtT+yhDv6UhpHj6
UZAHiWaOi5SsTRIK4OaSpa97FfSQqvDESBjBDviSHz2bNz0LG5XNCFJpfajKeDXGhSAmCb5D58Kg
NuhG2PZZeCRT4XYAnHTALtR+LJguwSWqc5Gvr/MmZRQnNMQrQ693CU03avHRmM+UiLRbRJ/ERQMp
9GkbAv54RKfcYjJYkOBSSWnnXY/mF+s1zNRNTddNyCTJ3BZQIp8GUloHx2Grj8pe1X03RBcTxnyw
vzM3VAVHN/VqsH6KNPaIbKKdCrqqIEj8DwnDf37G10v2bI9UUJlTKh2XylfwewwgFm51uMlKF67W
o4ttiTwYfFVhq26Zx5/h6e/A3JoSuR2mUcLAFO3q2QHWPrd6C072qJCxtfksej5eIsjhYP8dkFvY
JNRaLe50ZPygjZW+H8FS/qRVH10AJ+AU9ggDWaUR8GHhCZqhjQ37UsjrwnQ+sRnuQ1gfwWogQEfr
qUsgdtnjkppGCCY7eK1ZrT5AO1V2TEJdAmFXrYEoHO4xFQ55OezAsYNKZyKyG/kPvZQ8oaIcWmpK
3Sl7YaLW1P9Qfvj7qUtgOFvUMIDUTLHMbbxhW8iHbevd0nBFhckWXWZfXjn8Ourw8NNUikonVL++
j1WmaVcpVRkcAxMwu7l0lsQeurfTegjAJGxZOh0UPYmtTFXDHZQjoXCmDh6Q3ejkhGvwml+jTr/z
sxTc7LG9CbLQqUdIy8EU2ivrnq0SEx6AQcx2QQWLtB6ZIzE3rQwvIqn0kqx3BSfz0s48/yLuBqiH
oVd7gqA22PQt/bUAgBOAwFNIwtmZ889unPPxuEjQgsY+q2SZtQI6gDChasHhq4lQlHM5UVdWik+N
54GSoS4aPLsgyxYD4Qrk7bq3zdWcbUOyTjxhGUw0Inc9NHIyw7j2a0QfjOjAAkJiXbvEy/pt0UEh
TXTIL0bVs7nkc+S4UzQISEH9enn/wFQcsOTXYrVwraDvBLLy9L8oTKnLhrg2sVxkSQm6mvWE97Wf
zehgAjw7fJgoI0S+5Mb+E6tPyrA3wVZCpInUXQgox9h9TF0Kjm3pVOWnLr9VU7pKp7uugIbOXQaJ
zfEmg7pHpWs7Ve/wbPtkZbbKwMIu0SZVFNULWHFvIpnO0kYCCCB8SpT7AdaV10/DpevwfEK5UKKn
gSz59RAcU/O1jduNlgAE3om6qpfKA+ejcJmkRs0+rzosGwkJVCspcgh4pgMcWUhCczXRF3EBi4Rd
V7OsD475b7i5usUWEjimYVUrdlq2JoK4EezqlfDCE30jF1YqafCzTMNM9l6wrtJVM4O90FrxCIVt
uwImZvJkh+pPMM12xPJtF5Po8ynmogw8asc6hbUsTr+/ktjncDBg6PV1+HEUxdWAixW2swH57HOc
EyjVQPAMFbbBLWDW8Ck/xAR9MMNZrBPBu3zIYgu+UOIX1sWs5nxsLvCEw0xAIv762NFJlZsp+q3V
n0t9Wt7A0DXctdpO6ROA3Z3IEwWhS9nq+eBcZlPW09zl2RRA+iNbSbF/6qqDPj7rPkh9ubDdJrit
+F5jHMdZFjFs55KyUwVuTNjfwdwdfPHKSaqXstzRDDwO8LUVAmFZNbd06IZeDxIXn9Dnn8xFCbXt
YCet4/zK236v2Xq5jqHh2LroccVehVeaCAQoHHE55WcpjlznNU1HXJraSvXM0kGOLEFEarZBZVkX
+QHqfYK8QHB+dS5GlXmkdejqBMeqAWw0SVyVtNYUdVbXiZC4oqG4ECVF8ZQzH9vXpDEyKCTFCFBa
U7mRKfoq9XI4NKEpqumMGrxyXJBTecylJj3KVV/A60F/Kdpmp6ExVbBmFfqNQ/3+UJTRQ6YafxSG
Atecwvz6j+YzWBvItqQ360YP7RoSPbJR4b1UrOocgKfeNSUZSK/UJihFKXkK7ZsbAybPhEGjCPpY
FdnAcQPCAoes0u+avHu4vi1Fn8atGNqqlGrqUp9oKHRUIpC9n1WR/exPy0QUDHTUz/97ArnFCv0Z
bRmq4D7R4MQ9PQIcfRNnkrqN48FTg3Clx9NOGtnbPMBrHELLkCSUJBvZsW2C8so6mOeYsC/33SIL
7XGiC6fCvj4TX63mnynK3x/JXT7pxBK9i/oU13i1y6LFn23tQ42QkF03+Y4aeoU0OlX/FKmRlxUP
1JgcgBscP98PFB7x8S18LawMaoYDGPoGbuZliU2zscEItWFzXk7EhlxnUu8lwux87KwYmT5shFw5
bFcaJA4SFGR9PI30LrCDLto3bD+MqZtKJXwJGxCYs8QLEj23Ga1+Xf980Ubg7r5pziGNlGEjGDCw
N3sJ5cTeNaT8n4XB/8wyr65HpKarwgwvh/GN1AAndeAVzys8vd6It2jOi26aJaz+WFXN1AzsP0M2
eR/TFAa9VbAU4EJWrmLIgkzt+h/M3N8R+C9iLIUB8YjNrXXxFi2UVah2G4jTe9eHuRjwzobh7uu6
QXmaTGhDUu1tiGuni9gNjRQ71XJBzVI0Enc5s6iZqxzs7yOhOnTEXrpgDYFUp69F6nNfSgFXFueH
6AYJwC/X8/TYq3tlkvZTA869RICDkkzZnfzibpGisIyk/dU04Zs2zkeqN6kd5gYqIUV4UlkHMW/o
iatZZ08zBFeGJ5PFXsbKl7BCTYa17YrA+y2CnoR2bA3QRMb2lSjlbRBXD8ZEYPsx4cXaHZg/fmpp
6OJYg9gRfVCjvomk/E8iiSw5fx41xkAsgnaUrJuGyaN/xq7xS1DXilNoIk7AaEqHOPw4iOSOLsCi
v4/DB7R0DmNzVoqTQl9No/HazoQaj2lDudoi4DCreFllw8swvWosQLOxsYAJva+bD1T6PTXNvXzW
gJsWZkI/kz+AZeAGrpuKoSnE4G6DzjeHqSVtd+obOP4kOlRFtolu3A6xbie5AsqjtImmp6ZOUSgh
dq1Kq6KcbghINHoEPJYyHoGcFByvn4uCK+rseHHpWVzPGs2XOPFV+mIbuVEsLXi9foYvvzDORll+
xVlKltDBb6YSlfMlJWt6J9oGaIjhEK/jHmUTYenyYuZ7Nt5y1M/Gy7oBGzDGndY6BuwL/iV9gBIp
tJfKR5QunRwEu43gI0WDcutbEqD+tQkfGe5lG0L6yjFFO0IDYCDMtgCkp39EZBtRxOJ2ul41/y5p
9DAiGP3YU1K602Xdk3WB3MrlVOZsRrl7UilkU6soat+9OuMpipS6P+WasuRwqdXCfdxVlNSN1WZT
5EZkRUq9g9ufW/kLg1HprExiO6ImW3Vgv8pQtcbqQ9eerq+AYDp4gZYqa9pJ0bAAbb2WQ3QG4zed
GM7cC24+wd3KA+AaCg+IKcXu0rt8l5popDIB0khwKjXuKgqzdghyDRAU3Widjk5242cgMoSiLSua
sWVLn52Tuh7yYqJVcMw0sKOmemUE5DDOHVQd5OigycNdNSqAE546lq1I+wHt+t0YKDs/hiR/Qap9
I2QRX36g/91pvGqJ0ZMpNkw8GBtX8fzHIbAVSCUmTjlDYxBWGHCzYfJdMniRMG6Ipp0LU2PD0iCM
8I5b3sNNu6rJxgSb4PouvViCPwu5GhecZCKBS6kgz4jKbFPAs1V+mnH/Z1R2Bry/4/ZUp58sQQko
Hx+uj/3zCvoW7XlRk8yHGE9YYl8lBFk4CAFm/4DioQ1LHL19vj7W5Xf42UJy0Skax67OZ3xnpjtT
ai1AjyXnbQorf6k2MCL5/ya9vLKsrI9B26TS0j7vnFAFAiF8v/5Rgh3Cg+KoUYxRneDoG33pzNrj
AJ+IuPy8PsjF+IL2JFGBSEHqzl0kMwpyMHHExE0MyjOmtko1Abj2kroNADd41eNlr0MimMuqy0kp
+rga02PdZ49MLp+g/lBZCl4T+3wqtqyVb5UMIudavI9H9LRKyfedUIkAxR1Dh8ajW7PkccrJTY6K
r8wUWyqid5jY39TltMW/3g2qvCdDd3d9ai6hBJmKLJLKGl7Vyldp8SxilaZkZGYYZccgDrweuoiN
T3Xbl8O7nMW/8KRf3JHbXdUat1mTrqLxOWfKKkiUhygCa15rtrGkSl5ftuvYXGQmohM0qFDjBRMJ
iU+fwhJHebz+oy89sfGjDcNgGlWJxrO1TSgWwJSgzY7VAF9VediPCrtPimyly4YbydpuKrUXCDfs
oJZ7bKJ1xbJ3fSaPap+8VH23NWt4n5jajZxXj3IBLoaCzJHeRCywdGmPrN6Zkmk1w+euYRhgqj5T
lDUS2MAwQ3M6+OxVpERch8rXPGS/JXBfK3V0zDDYRUG/mszJGxtQ7ST5JPXab8kA7BQrf30WLtw1
DL1sxdSAd9fBAfh+10yhFpiD3GESTEBZGwMqfrKrJ/hthgjW+EUy/vbA0uFVZ1Kg0wn2LGxxvo9V
93CMzMkcnpopt8ap3iIeQx8Gcs4TwC7x1DlmDjGXOJntNsjdWH4Op/JUo1DRV8WmrrVjmiRwT0XS
lnZ2GydenWm3oeKLnoI/S+HcL+VueqLFMRqZUXJSE2kTh21l+SQ6JmG8LefWAcXSrgYgtVm2DaQC
ghD7EEgnv4N3d7geQONijb+JKkGCsyRz16aPSwvgYVRODZCeJ3AUwclt13S1kLaFkMQfGTP38dzj
g6EWnjTxskyfbIs+gGKFXmtBiYVY1J424gviiyt17cu4TRiRxB9JM4anCILgshzbkzStFTwBTfJM
gsiaFOMQ0BbaBK1zffsrP2Mu97XcvT+r6C3NxA9Rii9v+jGDudex7OUHOv8KyvD0tUXrndz8yn2I
GUK91g9KLzbpYco+lbGCxau/KmovH4YTvD5sNImcNJG9HlbO+ki3SfUq6ztakhtJH21YGwLD6gXo
KQ3HAKLXFNhlvwHpdVOAAD9m9FgrqLbhuavVzcYIgDBGQZ4lv+YOwD4UH5vcrlPZ0cBfBV/INn3V
HqD9O3brxr/PlAisMPQx4bAN4YfGt7XgY+x6u49VV5YfoHjz7Gf1DattWfvVLNJgMpi574h/lOXw
IJH3mX+jRtuuCNZj5vmqw6DAnpQaisaalcDJo6tGS4JXiW8AhBHfDzVEhovF/tbqwE6SIONEWLZP
89u2h64teKXNPem7XTk4KtCtiaY5JqoltO6d2PCdKHgBxXUDQIvVz3dF2NgSNAxRV55M0wPiBqRb
7UbX0xj1HvoRJr0zp3BRGKZHf2pvkqg9LADIMn1XjdUQCELjz9cVtzW4G1/PDcAg8zQ5EenJgLhc
Qk+T1lvJsC/Je9eElilvRvpngurM+D7obx0QdREaACCCwk7utR6OJVopbSDas0uKdu24cClcOgx1
3wZKeIKcA8QcyvswsVW4jN+ZdrJXtwp4Mo600W4AE5czS6SHJZwW7tEJd8E8bkwanrDRblJQHbey
iS5hv0vvgb6EYFN/A21Y5bH6pa3DbXrQfwnO7I876/u68DXONK5YoZd5cjIOCxWgzaGhb/c79W46
SofJgU/qVtpkvSfSkFkC35V5571QIhIMRh8WyQlerNbUQ7CJzbbg2wTBl/c9IQxoiLnF5BapNRl2
j0Av2ZpVbFDJn1EzsdqVqF7xU8ePm0/uYmmzsKxMJUtONagVkpU7HRoC5m22qpxqU+OKc2TohJie
qMMuWsdlvs+yRlKpXVahLngyZ80lfrrxM5heZsrG7DXB806Ue3x11c7GambU8Upqhieymr0QwHpE
JwgnZs6CFjKc+DPbQOnA2NOVQawC/fygtMSYAtEXc5fNCEBZb0C/7mQk92T2D1Hbe7Ear2TlRbCP
BDFC5WKXAcY7YjPOCJzSPPahVO6/FIyh84eOjgspY6sFhcbqnsIHOfj/zjYXoaYI6tDBiMi5sIZA
1rFg6AK6oJutTFvZzjfoSjnEQVqlbil6T1alvFZUqF4nOq9coKolP66iCHPQDJHbA+qTpCL2iuC4
8sUtFJRHE3s4OWmrYO13zrwOHeRKWxhouuVDkdjCeuaPYsH3w8qXuYgyUylqsJGhO04cEqKmCY5M
aEXQ8FEPnQOmwW+IXv4WMzV+1oC4obmsWE7RQiwnzOfCoZAsUKT1rXSHRrCXQYu38OoD+qYoIuqu
YDMv//GVwKtxAapuiaaoI46N1ncLA9qWUEnIptucbKWAOrqEDKclu4h+dP0plBRHML5gI/HFL7nq
YAKoY87V+/F387K4fkFBbFuv4xfF1vZi8I9oQC4hDiO5NuQCkbGCRVCNQu0wJaIz+kOxj1tNLhYF
kqqwRMZzonF7R3FSp4czNTQM8OB22k8CMkW+im1pTW6g5S0E/gkiIV/zSiLaygpFyg9SzI3Uh5as
v4aTdKMj57y+el8OEz93D2ylGco21DC4MMB0qiX6PGYnXSndpCudLgWIfwLNqoWzb5XIsPYdX+cZ
SrWGEdo40p8+jB8XOJsG0X3dOLAm1eycDreZPO7MsBmclqF25oewg5FLWNvVqPTT9MZEnbZJcLXM
nQGFLYYbG2K4ZbhBFLIDesxyMG3Ux3Q4ZGNkUzZDwrt5nPM/ehI6upF6DYOMYAH6DEC1vzK5tmvJ
cDuNerXm77SeHRVZXk2w/whLR/PjlWYYjtFM60StXnoFVxapyZ9JCm/DJX0oHifUD6oRwOfiDeUE
Sw9wSMuTn0F8tdtDNtxJatOqRniP6A8dhD3lEiPACGAGgmAanLh8T5T3gMrPcURfBj075E33GJLw
hrJoHUJbo/bH1VBre4A2ABAN7etL97Ou9LVH/7N0vHkIhMNiaFbKGYLd6HR300GGozLAUfdwnLWj
bXFAHQWKFGSXPmj74Jmto8ErH0SwWHL5Mv37M7jCRWAGwPb4NEOUp4DCOnQHm4/f8a/RgU5QDea0
5KSe4dRu8G5+dJk39UDQWNpacpZrDkLrG0yVKG27HCP+/iguGg86q5pCnqAsA6/rrPtFzVrQel+i
zJWDw3uiFaydfcYwgjo+9UHwKlWApsuRoKtyORL8/Y7lO88yM/i0yFTPaXwqU2pXWmAb9REscWtk
vogEKFpHLqxKuRnWUq1lpyp+gvAein54/urxTVSUjjkNa630HyIo5hcFtVicrvSuO1bwU5KRDJeP
AWqRSW148jyvBftctJZcLG5UpWAByrrYYPWmPfX3+X+Rdl09kvJY+xchmWi4JVTqUNU53KCZnrcB
AyaYYPj131MtfTvVdG1Zu6vV3mxrx2VjHx+f84R9BhW8F6iKHlmgxz1uuT7OK8lh6gwNo7DeXmUP
xbuKs6j65Iu0sRXVSLUyZgee9hvNetfdK0syRZ37Z69lcayX6aHXeO00ehil5VeNlAXW1QQEwLkn
MS6eogn62n7LASwJUgiN1bxWPO3Pl9L+7rnFlTChV9jQFjtbj387g3dDijEoRnDVmtEHq3rVFzqA
/ZaiXXv5K3vkeCOf7PQMZwjEy7k8GGL6revveeY9X95Il+flkUWgSqtaZBnV2aFnG5E8GrUTVnYa
8gZ4hTbw4MjjpYohz+ej/7+UHlmEodbIGNVnkx0co6r8vgLGMCXbOmbPRQbZjsRZX57i5TMMvPz3
RQRAUAJFhSmWrPV1KN+3bRkOBsgpwLWVBSJxpYq0lw+FR5YRavBiIAbx3WIdFWHzppLylqna5Lrq
2y2Ck8Hjfuq4UR7aJo0qAwUdmct14eZv4/w62FMIMvw2K6cbKej7wGefd3nYJ3RnusZKGEOE5vSR
foYaIQREUxV0TbUIixBVte4IbThkUVZtBL1NNonWwuePby9/XtUZWQQgQyaumDVEQs7fBg9XK/bs
5RH+Tbnj745dRJ+ZQ6ljnnCbezZ5bMoNEjPqoBxgJFeTRPNJlKjvxlBxa69Mm60F4beoTfsc0vQl
GRUxQXV8FpGodJKqqksNt592oydm4KGWJoWAbvaH4KXiQv/JtvkWeLEE3w8Pq9wkZhyrOwbIYpBD
dVpY4U0ugwlABr/nvtop47gx/n0WAZfC72OCjjLksYdgn+mlLzs8FqE9bOvvcCNSTE+xd77wTifx
tYotkIlABDuU8B1w0RWyQXC9vHlUQyyiT8nRHtPoMYQPUEA04ZcjnFGFlf8SI7i0ZIuAYwGv1BkZ
zA+yPA9bgExcpPN1PoI92+zo2K6sogNQb9BWglAfRpTRQHgowdsfoegLkZCC/En4u5lDWVjqgGkM
QFg5QZ//YfZng/+1tvAu6FHthz4nQ/nHA/wt+Z11v2KKDqAJn4n0jhijD1h02EOPra40pPsHN3us
M7RjBrSjD7yAi98Mb6zCCVrLDpJZrmeJfrWWaa+WzbzA7Gg0OP0DbvhrJ0ufakuswWoJ0omuCwPk
LtYFIvHCy5/o35Qp/nW+v87/yTaQpK0Gu8YmP0JV0qC6q/fz1TGNcnwzSK/KVQqXd1/1SFDEx69f
dTJqkmtaXmu4BxP5bnoDpLcLlE2lYv+pRlmER0myuoNMKzvkQKAT6CllcB8dtEyRKZ/b5pD5w3n5
Umj/kflLO+X91JSH1P2Vtq0/iUfFR1KNcPz7yXI1o1NLOmIE98ZGOhvDk37Y1JGxlcEReq2uXqkG
PK7syYDM0Xmdzj0eM/3rOL0iW1DcK2cfq6eLtrghHVSxtbjG68J+yH6RT+752RwkGx7isRgYD7ON
goGfa3557f2CUdBzt85CFjjC1/9jfWiE+dNfstgldVZNSd+a5aFwQHjGW6rL/ii+37mobgIuaxPi
Ug+id9+XUw6y6RoXsfbITgPpGpTlzk+27h5c0VWyElcarJeylep98tVjWYZGEJcB2XAJOer5L8bV
5s5xY9HdsiTbWbKMdAtafBBCApbi3hnG99TrdkAc7jODVL4Xy/y2LCyocXk9glJ+j8n4NG+CsoGy
dcnA8KJy23KjWsHzD11N0xcFUg6adnCihtqla+ySkeRr07E/excU+8qhYpVPhsoF5asMtZiZBeAj
lJ2AxzZgaPF9ZlqTpWCwd3I/OL/nDN1FTuESTT94XuyceBz8io27YXzw6o3bmyttblDWgVRx2n4Q
ExBaEw6waf9hWvdD0370sskAdm1Xsy1AoZhiuNvfxxKtY9LIDZNwl+uqN02Mn50N2O1U1JsCFjLM
fI1tLYhp+ism1wRIOAt9YfDu+zr+hNzhIZ3hJyrL5qlL6etcDG82J2su49E3xzTUil8DSColdAeL
CW0juEIaULXs++JAC/1t6hq0l9IkzDhf9Wl5Xwy2F9IiY+u60156rwSwwnRfQP8IZ41QFCOrnZWR
bepAw5UX/d7h4pElDphBaf8MoitylpqVgV438yajLRyNhHYL6gikaTxnm1v6B++6615rjWhO9SiH
16ubxl3kdrDk08dCkb2eORVHaJ1xVHgn1PkSmDwJMqTRiGwcGL14pAsSFMIFs7dW2wTU44ra2Jl4
9m2oRRbbspzqICrBf2yCE2AGidt0VFRmVEMszporvGQsE3i6mNnsZ+RKgIhzOYyca8udzmLZyjWg
z6sVBmxqeXuXtviGXFtpoxbWpNlx448nXjoX13UmI0t6UWms2xj+zw6DuWMHUnW8qrpsl0LLgZW/
KnrIJV9d/oVnnpvffuAizsU5TAchGn80XoPfaQ1QB2ySJ21LgNoQWe03oyqyHlPIH3EAIYDqJiyC
sZm+xwE3hxx0l3vjHsdthPOK+UgBZxSuHUBjO6CDvccxBxF2iDQInrChBh9a/EN0FZPo+HV//A5q
EgKeqE3cJWyzJr1JanseIYkJ0lheb1JcJppl+n3xa0JEtVJ251VPl5f73AGifwddIjmNposz/JZx
byQ3EI+YnVc2BYa1vjzKmSwKKi7/mtpS1NDJJ8qSEaPokKTW3R6qH8zPUqWm8fFTXVhCe/EpRTpm
TjbY4xfBAnVrh/l657vbOtLgcCCqbfNyeWKq5Tue6JP4I/K6b70CAxomBMQeCVllGlD+RJHq/GSO
HLmTJwu4uKvgt8c7VmABq7LfC9ImIW61XZMCZeQ8jdpvK0uvejjawh5ZQlUhv7YLFW9JNdXj30+m
mvLBjkcxjXsqj+USLaIcQPnmNwUi6fKinguDFPeybhuA5npfhgsnI4HGa8B6CmieIS0iw/lnLHJF
GDy/nidDLL5bUroVQC3AhME++yo3XquxDwopwta7EVDB4OSuhtZubVaz3+Rz2LTR5SkeE8IfG/Vk
/MX3ZJU3c4DrRvhAC/QaASCqIOH55QdYRk6t6uucC6qnK7r4dmZV1JxYAsM1v6FdCjdZCDujpUNv
OqOJBl1Rbz4byU5mt0iHCyIhQMMkTkUJ14KJbQtrgrfP6LcZSFwoelQc/HNJV5cX9WyUgeqNrRvA
RZtLuGulMT3LEcP3fOKBBfMzqOGHxSQUm+fsQTgZZhFkbE0y022wdziEKT6rJA7b+d00TcUwqtkc
r62TUzDHZU5HC4sIUcJNn5jbVmZRyv5jhftjZDmZzeIkVLrjZF7bjNBeueqHB2PMFKf5/Fb/+1UW
W90uM7PjFpargIJ1qb8ObdC30TTcJfH8Pw612OZgWMM1ckSIsge5ssU6cT3fcQCH4ZbPtDS6vN1U
E1vsclJlWevmWDkvjwM0V0LGU7/tP0SdBJmjUmVR7bpF+llpSQlW7nicW7mpuvcCLnEOJxFsTNaX
56XaeIss1JrimuK9ADBlvKcmrk/p+UXy5/IgX/SenxHwX9timYi6yTjW1C3HfSzicMjaO73N0Y28
c+QMtKoL/g/YkVX9VHaNhUaceDCrqowyOx18yytyqI1BycOs4w23W/Ct+3jrVFYfcXidcjLfVPq4
q0gGXgSaXcVQisDTunori/5W5NXDUCDQAzeA8uJDIuanvLhOY/YJQOmLVpiQ2Ww/2/GmgzouBemg
bX7F2LwDfpqbu/BkAzm+Ve6nc+t+8pZZIhG5nDn6SYYBbiHACTX1BdzhSkCaLq/8uW17Oswirrgz
xcNbhwvnYB5N6XWfF7rvQHbAMKzAGhTfWTXaIrwANTtUcQyrUUrza6ueVqWE40IMbfIJTwxHJfZy
7pScTm4RbGIQWSgSTZhTkpuBsah2AINLb2XON5dX8VzR89s7ZRFrUlLkdsMxsSMQzW38+SpZ6+vp
lX+SleEjxv2GQe2rEul3bpOchOslJDap9S42YgSdkeVgb8A5MtGguKdo16pGWVxxHq/zYjAQbBry
niTQGO82FE2vy0t4bmucTmWxEfVSJl5dV8gSeOZTG5kCAcI3fkry/qZSpnzndsbpaIuNmAMgmZP4
GD+bx0we2whTkGZIvqAddnle59gVlmdacJBCIoKS7mITIgOx+6pA/grVmBWv7W07TIGFBG/+nY91
VGXag6wA6SPtfxG5Twde7MnJK3o2e8gq4/HXnLyJ5Coeny9P7kutcBm3T8c4ftWTtGRyMACEkM09
8Yp3KJm0aDEZqy5+hhH6ZsirMEd5qJJkNUJi3B2ytTSrO+C0ADgrna2AmG9c5beaPj4nkB1owSYg
SBKBc7wpmRM17a8KiKtY6FsLDRTXwH1QQ/BYrEfAfKoEZtRWuqHpsHE7EJFWhZteF9Latjm4QBSC
xBW5ScH/aI06ysxiL5J8K+AeXVH5UnT3g4j9FnZjjWt1u0qXa9GBRivAoUj5fcHJYdZRWrUnlTzr
ufN0umiLy7twxEjGApnpyL3AS+qIzW+ZUyrSH9Uoi4ubMMsE8x6f30a9Qh8/HHmV5qqq+7lzdDKV
ZcHA9TJh5BnSORsVTFJitSzUdJ3H0qwU50g10qISlNnJgNIojtHYlVvoZa7c+k3TWdBDIP7yplaN
tAh3KDPDW77B50mhdKc3Kw19/3zfGIViRufawaeRYfmybRM97hnDF2LXfNujYbdBVRQC4FUIvf36
1tj0YHcPK5UQxLlI6wEva6J8D0TmF0X59My29Qivmtzcl0xfJUTfObW9jqHmWk6fzaivLq/m+avx
ZLhFqJ1m6RrMSsx9YbHX3BlbvzcfQe3s8ztZvUG/NwB1GCqy29YBs1BYJJAaCnsDhdi6AW5iolj2
cwQaLPvf+S8Ccll2LOZWau6nXTv4JCoQieF7CeVECB2FxitExkFA8N4K6TPYBo+/VUzC8yfz7w84
bsCTD0AnVKm1LDP31UxQWdzX/bteql4/Zwf5Wwv/4lieDCKkxVsyU5R2Y7TBGu7DUbBT2VSc3Uon
gywiGfqXfDQHBwV3CE2bqIvEDfyyeIWCJQ1EpbKrOnsyT4ZbhDSjyhyEdxTdW/u+rV+b0doVg7mm
6M4oNu3xh/+41/6O9LWHTlbP6Bs29gyrd0Rq5JtRBiAl59gQ6PvHARSOIbkw/mmlT36nzmF6+S/g
Pqf55LJ4kYlGUEhQmHgPXYsGyu0VwrgqPT5b9zrJj41FpJupDo61h89n+ySIP/XNsDmCUSBg8gCn
k+3lNVXsla/+7cmSzrSWGinQnMn1R2fCK07ejWLw3XIKJnXtV7FVvninJ6PxGZe6tI/9mf0APU30
vVbmywBZ5+LWXsPjPMhC914VWc/neifbZhFaZvRrdUcitPA5DUk2rWutWRUlXQGtdefU0NR1ne0I
/1tvVqFvzoe1k7EXUaUyusru0OLcmw/ZvVxZO2dd3XNwAuNVH4otaEdQe5yuZeSu8pVKFlE18yXh
yYbUnR1zz9hDqAs6diXsT8Wn7UD8NrvTndE3UINhmu5n2dvlbXW8Pi6c1C+x4ZMPDU797Lg9pl2U
zi61Hz3l406xcb+E0k9G6E1dT9zGNvYz5EdK04vcQoAFPAM84waGSRWxRxF6lpymGoC0ZoSX/V5O
zAaGKl3l8nHIhtBpQBcu6yocYID7Py3iktVUFARkW442G6Xg13tXOo9Xl0f4iiU/vpMNbzzqwVYO
dajvl94UZzXv+gYHMufrcazWNXLryZr9njrXVVLc6TYPXFv3zTZZOWn8OdsvsG7NxrVmIa007+zG
XI0lg3MyMAQt9DD7I+Aq1lSxX/lLlwepycAxQVt0r3kxrFfqYDafiKB4s8Gvt2D+1Al/yCzfgbD0
2Nora7bDFj9uLoqNDX9rQCGivrvy5HU9/EbRCnUp9A2Yp/hm56P3yYoe9+3JviRwzeycZDD2ADXf
ZKWX+QPcJAqvCAY4Q2tjNJrp1orLl0TjkdSLNR9UOplnk4yTn7C4/1sNdX2RCsR0pgUJu00gctny
+8tb53wGeTLK4tq3GORVAIM5XsZHwjX8ze7o/dBeObUvQhklyNfsw5AdhOoJpVriJQFmhn3xmLWI
anE1R6R2NtKbt7HsA3f0rrPkjjDqT2YH8Pr0bA23s6myjDmH1be8v3P3Fs+eLtOzCVgbpDwOslPo
uNCPwfrloRWdaBtLuhu774PbzlaVY84H9JOBje+7q7PtmcwAie6z4Yl57mpiOuA4IPsk411LYSs9
yE0LncKRqBQwjC+cxoVYscS/jZZZUINr/T6ZM6i+evofR1q/8SQIWHbNXR3yjroNwVxjBodMwk2q
dcyVObVsa8eosSUy2fWO1Hy39ZzAstG261L0f2dH/qOV6ZVrWQ+c8Rumza3PRPaUe9mH17vlVgzp
q8bKt1z2PvUK+ELnKZDeVjGvymmADIllrgf0c2U5hlpM7xGz9lZt/obqe+wL1u2rxHkGra4P89z9
B+VGqHIW0POFFURQO4hlTqxdS1M+MWu6zyUoX4mjNb5VTk3IZhfXShpAYGyITGjZuxkffA2lglD3
hjJiHVQeChRLQ2rgrANgu21dcdA6EzJSTg9doW7rdPCnBWr0ViRiU8LN0qrJC4lfKojH1p4b2vYn
z7N1opeB49AIGh+PJkjfSTsHqYf/iiQwvf6O9e29za5nzYGqip2j9Oysnb4KUke/lV1/6zAUTsbR
T+z6ugdUyyVvoouv45Zi7eGMnFRWwGKGeER/427+NLNh3RvFvTtVa6eq4EJ5leFfga2eXeg3INiB
dSTmNhI9lDCYeMptKNoPfKtr/S7HP9qkU6B78baxiwz4+mxTeJ3ftOlhBt/V1NkNegBQ8aH8XprG
ZqrK94kz5vezgHHa2N5C37uGXsfwNOENGtQFCkd5OV0L2dx403QFOnpVvcEdOZKlu8K+i47r7Zg8
mNEybAo4Z8xd6Ru1FroFJPT63s19jhthMLDHvNRH6wLwMOJ79Wdq5SsOa44JBspF2TzOR+/6sZ+C
0QViBtwC6C2ycO6M+zEhG8NqfYNp0SD0tZaPtxN/NMHTZoZ1mIzymcXVNpvlqmx6z+cGKNtERJ54
kvAQEw5sEIvPlr80+YerwSVPvM0V+N1N8TgVEPgB07LRedRLY2MSZKKtHsX6iL0o0HgVK09K+NiT
sKXdfdOxSBAbUugfVvrhkFuK7KZyYwCT4Ykey6iYrDA39BhERbEugC02tHE7tLGfQaZodnVVl/Cn
TBr6kKdhb3G32UZuMDtDzqXbW1PC6QQxBwwa24DayC9TSOgxw1wE5Tph/tOkbmCOqr7u+eoMhMSo
SYnjkqUerdmObISzEEQ+AhKAxVOvqrUV6mkgrqFNHLq3mbIycw7Dijrx3zEXtRLN6nur9mIduvDd
FvrPAuzqTbwT6ziEGSBYcT1cvLoAbNYVuQJD7AG60tJPx0iZz5+92U9+ySJd4y2N3dpFRthame/Z
Q+IbMfRsuhEScs+VNQVFDhFGqNA4nbHpZBm41qfJOh9+UH6XN9HlFOBsTnzyaxYpGffsCbRcrIuI
nWtXI34B6GHrTFeSOptjPuhUZXh5SFXW4S2+xQCx/KaHIMgeaEP4FWUBj2EHNIEB2O5KSvaZZey8
pEBPTgN17mlMh13JLMilFWvZQBVAWdFRZiOLb2L3jq1xUhmwKUKzjq/kBsKIz966CxDdHlRORV+1
20u38GLRSzx5PEHKYQ/vGzuqRlzFPUneXegWQfAl5Z/c1neWKa8ybbojbQxGNQlMDu2/451BEi0q
YsjBDBz6CNaqLjtcbSyQehoZI32G38W6y4ZD6b5x14264hpo53+KQewluo8ie+2kFY3cPnjpkxNz
tNOzXQ7Bdx2Xot1qqznW/KKHJIvWfE7QC0RKDkV2mY2fXqZB0knkzzqsTX2t1mHGOKtIIj8FlY8R
6mRLLiIUH20+9DAD31sdJPqtSb/rpG7hfcsDqKDumPnL8aqQQQEogS6V7GKfxYM/eXuWZxG1miHs
dEgxNRpgtq1Kb+V89nby6xaJ+SxmQrQjElYfIZZgP5N0uGHpPRC5vjThaw8mfGcAp5D/V7jYk4EX
ufqIFtDk6gnqAOJpnu4FtK4un8uzr/G/Ayyfx1TydOoc2sMg1gkbWE/W+cbrM6AxX8ZxVsSdn1ZF
37/y8mE82nKqUaVFFRXsSreC4XFThiYD2CLVg1TGUJAHC9BFT3S4sZy7kr6mbXJFphu3gdHFNK5h
2X5NaOS2OgCcelDaL1TWvgTVLO0roFnHD4G71tLSMOumiNP62tRavGpYt3Os7CU1QWFva79OtBUB
Or6F7KQFk9rLa3oMHD9O+smaLnJ9qAdUwupw1RXprxq8Iq7BFUTp3q0I4ksZES7TXA4DtsbxGYdF
sNYkgPfJSwoJWxlAEPq33B3lo8q9SulItWcWoVwbXZA1a4xMwc/M6OBTZA4WVI+q2YlqTVNcHcc9
/mM5EXKIh7wB8o6LN1tO7dwp6GjgFrdXRxMdcy227VqlRXOMv5eGWXy1jtM5dkdB9i2g/2CeBQ1l
PmtMpIXT6vIGUQ1lfn8Mlhmc/KjsyJ7FMCFCoWH80DCgHW8uj3P+uXuydIsvFbcztWSnkz2/NgIE
+FBucijrFPA+U9GKj//UpeVb3Ka9oLx0y5bsm+RRmz6SUQWzPJ/EnkxmcYFCU5VXmoXJyK6OaDX4
TdFupRnOM/w/8bRjVuPnRuOn4k8LgaakIx95xRXgjbN7/+RHHP9+UiUyu8nU+rIn+xRJPmNQN6aI
P46GqwivNeisXP6CZ0PJyXCLi8fOLdg5TjWGy3s/Szal9Snc/6q3dTLI4pKxaDc0DRnI3jOuLXpo
k7cOmcXliSi2x9cNe7JuRpECnVCMZA9yC1C/q9FWdbQVS7Vk5urlmGQinrFUzh/DvmXkvVDZu38l
qRc2+VdKeTKLnA60b2oUJUXR3ZUFiv+5VW8LY658x2Tgmw7XkFZpw7GZurBALz+AOEOQkOkgnAyA
1jrFCwPPf2h/9vVV2+LWcwVSvWQChm7kJkSGc0TuwXrIkuYqTd9jacEkx9vY3Lwbofnl9OAgkclv
7NfEpjuGeqmX/3ZKceXAsoMMsW8aH9KaoybVbnKBwkza4b2cRF09/gHZCTkeQS0BOop8OxVRXfNQ
o8mVGWehYUBSrO9whLo/cSMAJTHKLekF3MsqxMPqqdC8FVQjd6lV7fR8ugZIzy/j6iojUziZeg2S
UnuomB5R30xxI/DSux6z5sBtigvYea5zcjd03X6oU7D+2b5wHfTl63o72tSHLjqeRMyH2zL4WnC2
ksXOdapXPeuDtEBNx4GCQAJqF0hrl3emat8sgnGLtGOaO+xM091qNfhh/aZmruoOO15S33aO7TgG
RKV1G0rBrrV8/jq9QZIk5/2eTPkLmSETXOgN/Bin6b7oUVyWRo1nUWJZu7TZ57T+x0zIVVI68QrV
u+3kiXtLs4jf2hT9oJRNEOFpktG3hbM3+iqcWrEmA8hDRWeGLRSsI2niZWF7bI3mRwMRV/ufxpJm
0JZiZ/D8j8vi2icoWkH/szFb6LlCK8BEZQ9O52njrMoa96wb7w2w5rwBzjHeDJP0BzbqjxVab+B+
mDMAPf2KGI+0pesyKe9FxQ2fwPXN1O/ncriOKdtRPmhXFHw3h9l3CR+iHFl0hqwIrG4+/mq4Vgf4
v/gxxFP83OL7Ls+upmpwo9ISs19aBBroWfKcTTg0aXtbshzkzMp7gGoo1HXdISpa+1Vwd+816YvV
Z5DRyMHYdHWUh/oIT5XbRM/DZhQPvRGrpAF/3AaLr7q4X1PTHq2sw1e1C6Bn4BoL+8a5+kCWG3Km
6i//2KjHwfBIMoB+M0172RPMSyRHZlL1e1q9MedmKt6LUZEwnJ3PyRCL6wYyyTZnFPMZxXVqtn4K
BppBXjKo3xL2dvnc/UjrFtNZ3Do5ZaKpLEyna70wmU348crHpMkPHjPWgyb3dT1ArZf3inEVy7h8
8fRdakvXPS6jAbbo3utWhv10eWo/i13f57Z85+Q2p6JMsI7GHYdRiwC7LkgiL6ghqYtX63X3FEf/
Max0MeYifx0NeCGbHubl0cmPy98zM5BYKgQ+fmSui0EWwZK5chxYWvf7tnGDXNCogo9HQj61TqFF
qfpKi5NVW73BDQezmVGk1MubGvDwyvp1+TupBjn+/eQ6h1B2Aw4zBqnhhCr12xJhbVSJA6gGWaSt
1GJzblTYC5PH4H515yJOCFuxXD/Sq8V3WaSl7ezgJB1jgzM+Zc2TRl8ur5Tq318EhgJODkiu8O/b
6MYmDF4GydPlEVTLtAgHeH15ZWtgmY78IkeyAIJWfqu/Xh5FsX+XAMsm69IpO86jsSqYOFQhNW/A
zYbQuVL7+Gx88wBUhlOCafwgTFFaMdYbtdyXzhhWaX01jnhQTvBGcKrhV+PNf+qhgWpP89I69bNb
8/upyJ4KMb3RpHnJJm0j02ZTeS7QHpX22/V6xZ75SVfGpnGBWQT3AAACspSSbPQJxpeGxQ/mAH3y
XotiwBZCMkHsHabnBwrrhniwQ7v9KJrrBs+OZtqL6Z8qvavNB62lIU9QdJlE+dLXw+iD2bJu1aiq
o4rPMnPC2982CSrDRF92L6XkSd1yhx/KuFu5g7ubeqAcJnetwxkSifMTJXbU1PqtYCrliZ9Fa6zQ
qZ3cYlPmFrwwXdeoDiOpfsPvYzf2/CHPi/sGwi9VXvnpUZJcG3dJM/jDZDzx+dcYzys9adcz/4gt
levET12t77/IXWgedXFJUDGYqsNUJteWXgfStNZZmkWzDfwHx6qw+DXzNuCzolcHxZz5XqfjlUbR
Q7Ndn6DeBmugVafFKzM1FKm0eeZ4AS9CQPuyoLeK/3wPqDBz9ag3FPUBCnhRltQ3bl9MPjHiP+Wk
DaE5zVve1pHHtJs2hQOekBAl1QDgDm29Cizo7QP8/DwwYKxy65pN6MSUVhcCVBdOtA3N7L0rtMfU
oIEt3+nYgdmQXWnSCuFxcTO2UdeBz54xEoxGv9MK9PWgjxVUVaXIk34WVuD7oVMUGwj0HC1U7r9P
lIqksFqb1wfpJps2hjy+5QDRkMJw+dWY3eu0ptuEwNUReI713E6Ka/jcNqB4RlgoUhqO5yyfE301
sW7Q8/pgZdvG4iDgoYrUZ2t4oUUi/SyNp7it0ZTEJQ2fSa9Ff3o76GZUiOIW8kaRtPV9mz14nRdd
DrA/KQw2JYDFwfnHcF0KW9DvK9NnMKkxTNEfHGlHAk+c3koSsLv4PXj5b4MUa5vpb0YOlEfd3mep
e4UHSrqtrW4IOedR6vXhAF9fG9CgFAa14P/BkwH+EHKGYe0IEsNLl5krkj1WHmSkSgrCGAQCLRTg
SZDgDWs6BmjwQ/eYoIvB0iKIJw067AYIx3hhDN6uG+otN6wwqVnYwmyg9eoYSGm60R3zCUJVvucd
TKdbO6O8ifM3ga5HJZ374ciXmz8Hyp/TWcVh+Hm/YtVcA741hk4Mb6ny5FbtJPF87g+ARNxaxLzy
7IfLH+Znu+v4YU6GWOQhRSzsmscYom902HProSxuHMu9IiS9BpI0gu50yCgcQ9r2ifd91GLxFT/h
Z3j4/hMWWUqTGrGJpL6HhDkMM7aa589Qak5XFI68a1cPdQByguTYflM6dqsWeJHA6FQWM22xLbPR
u8sr/QYW7JdnpxphsfG1yYXRwYAROBugRgwpx0TFLlQMsYRRoxDDnDTF+pHkLs3vHPp+eQqqPbLE
SfM5m1EKwgAo5rfbfq1FVug8JI90B6WdjUpkTDWdxYsFmUc5WQQrVo1tSOc6zKrt5Ql94ZK/Jw/f
dtwSJU0qPalgGNkfVmTt7c3K79g99dZQ24m6P9h60LKaEEuAKcQLF1YJAyyBih18PgIWqO6M49vo
0m85LsfJa6MnPWia3XG69XhL6n5XG4epQdWOlaCtPc32oRb0MYuhkS647yXPk634CYrztzRbz6G7
FPc1fkFS/SM1Z9fOHzEn9zTJFbfAV7y6NNdFsJn6qY/nBCONgWlFkMI1vzSlRThVvl0CBLRK3pKg
elA1cc68vL9/8EWIsYvKqCuOHRxPm/kP39JV89ReaTcxRd/DWuUhQAfry5vszGX8fcxFbBkgXGRa
GSY7fHA7YkOAQq336qxHIJEGGJCgmxqIkIlVDyvm+hZIo1zpPnImmT/+iL/Ov4vUy3WLEso3+BFH
k4pKhnqFTrkvZoCv/PZ6Dh0UIJAi1lFxn5BbvQna+ykLITKi+PQ/QTdf98zfH7I41UKriDEeT7WI
8ttkM6QRLOaPdKiIrbyAP5s3zTXbFHfAsu+K277fAYQECM5/3HBY/IxFpQJEjBiKPz3ykFxs9TSO
7ETxfjofvv5OdHGe4T8tIO9znGgHJWJIO3RJo7gxfz6Kv3/U499PQkass76wHQwxeemtU3wY1L2v
x7vL+/d4Mf08q3/nsTirtdvpqed0CPpAfDAJB6huc1S5YfZbkd+S/pey9PcTT7H4OIsTw2YWe2BP
HvcI1DfR0rXg49JsDWVX8t+czb+TW9zKsh74JDSs4JF5lFzpm/8j7bqW5IS17RdRJRAIeCV1np4c
/EJNsAGRc/j6s5iqe9yj7mruKb/aLu+WkLZ2WHstySZuf5gdv3EECTmuonYLnVlvWSH6251e2VgR
7tx3eVrIIVZZpl+lvlNL3/U1qJuhjUIDZzT2+kT3en0YGFroBBLhQQhM6O8ZHcbJg94/ocU+Gc09
oLFOEMpWl+wC/dWvH2qfetfPwIVM98dJE4HRiVbRqUxxXfqt5gAqirisugU/oD1PMGGuuLJSJwDB
4z+aFZxFhIDUaEZ8HnWF5Bpo9Bomo6f0N4goIBOVuOMLa6ylXvV5Kxnnj1Ho2TCizfUZ4V7p/gBQ
HUngsVH89WYMPKTiZ9hECMmoLdgTvaUJtEuX7NSicMmSMPZ5U0vN7Wg8mH66SmKGWcVNEFFbhvKN
mktOIKULvvji6T+1KryGfiJjHK3M53s2IEFU7alycrJub2KIo2N8yQHkZnK197JeMw86eGCodq5/
4aV1CzcdWghJIoVY98zkUK/iVe/NMo9Lb/CSGeGaY/Qu6CQVH3TwKoiM/X/NXAyQTzZUbGOXNA5S
KcR5DW781bABhtv5HGzjdX7DlmKZS+/LqS3hRS/1Mh4ItEFvI7DlFekfAIquf5v564v+6dSAcPlC
ICCBugmwGA0K8uOftOydbPwCnbgTGksH4WJIeGpNfJDNJFIrZU5edDvbUIc7qa0+ajdIOVERAoNc
BgpQZ+lgzPfq2hqFR7pRVU0fKljlU7sd+23YcmheIv2EpPz13bwY+JwuUHAqYVHHSjb5zS14QB3I
Wt1MivSeJODe6AqQcGQmW6mRYkNewE2MCaRkmdVriMMaZktx5UjQWiyGTdD4GFRv1n1ZvIXT8JmX
0aOScLccljhaL58vXWMK6tMzSPpncJEMCWi5wxDnK488DTPyUVQuPCtLJoTdT+NgMDsdJ0yvCwiI
Dk5RV/9oQth1SrSpJCpvbwtMDPTBg5n6Sx/2vAI9vxZ/N0rw3akJMrtAi3BPksZJ+XOsB05S9i7p
S08uQk/OoW7eAo/LiRPOsxrTJwG4n/I70P+jyb7Pw49guE0CMNHVC8Hb5fP997cJHp7ybmJ9N99h
Q3HQbzfaYws5+yBZrIXP3uD8Jv21JHhyU5WShhjYBb5Rt6k7AS1dudqWW9851UJgQOfP9sMaAxkx
ypuaCX1liFoLDp1Oegymu3A8Ipm4y0alsTAV8kuWCBJkUJqMLUTi9Ejftnp8mPR0N4TmnzBUpbWs
+SHQC6grDxzyy/kg20qdyq7SSlBZhpqIVUbyYyiX66Avv6qIYpqnOehKazixbzhBP0Eqi4HjRHqj
OYqpLAC/umnRWbU1Ay39kC8c4O++vbhUsOpRzDJTzQSVws97WNKhU7toSI/tGAKzk9gYZHInSYc2
blC9JLRfDWN0rIf+K6igJ+NXXk5jpwkjO+gVJ+KTGyivBisdDfgZKgP/IZUfjcyhgaXcVcFdPrzK
ydf4TZ15G6E4iuKxLacS5ilj25QbcIYCmEM5gp8CEGa2G6j257pvPPMD+Joagi1Vw8TmTJTxc4mG
Ied+pnTFsWm2PnwdjZbSzm8ChrNd/GtCfJmlxFTGAfQXR8zxbTvI+FW3VHMLL8ssyQUPhTcxy9C/
JHKc3+olJu+za/hzgWfgs5qrYV3AOo+k26n9Knrq+sA4o1p9fScv3YuTnRQRaAVNmQr+7OIY9BAo
Hp5zaHalbKG9sGREcNtoGLEM3GLFsY96O6a+Xeh3cq+ury/lLGYT9kzw3GHeAuERYSmcP2WstEn/
XqlPRPqlJC1UyVtrnhC5bvI8IBZszt/xJKGmNOJ1W8Bmv508ydxk0jEnbiRvMgy/2j6yws4l1WFS
H2PVNho3DZxl8v7ZU147qsKFTzsI/uo6DouvqgDi+W6pfmls1Q6l57N3Lv2+vuhvtMk1e4Ln7rMI
U8xY9tGIey9qCrADj/pzlRXrATxQezDWrZXOuOtK8Af7IaZiVbXFjDiXV91UYVye33dq7obN6ASx
fzCzWXJDMTYkVB/NToFy4PglVdUmJOUqIPk2ruvINXI0hDlwkegCrsekdwibjpHmW74EEv9S3rSj
v2pqArDjewiu2zHN7Jm+vVEWALvnma3wyQXfY7LKJF0zFEdoo0G+ENKe/EnGrB2TMlDipOs4kWxI
EwHI6coAyE3xnYbxwdC8lUPNK6JuQYxi4dSLNXy0QEGVXeHjU1YAPgrNixBUyiN3M7Tem8DrxhKE
pIV7/QycF8K/dwHsJLJGNBnH6+fBB0yho4kEs+jE2V0/giirs+t8sGuqWA1Cb1LqjhYfqfnUV5DR
ZcwrWbpt2IhpibF/yYzeHvTmUFLIMmI2K1DR3Exolj2VCoDQWg0cKSSUrv/q83RL+NXCyQWtEvMb
PEvHcB/dR+sJ1ZvOHv4EdmVDymUpzrvgxE2ZEl1npsIYXr2fe1QWOdF6uU6PUQgAbeS7gLPvQ63f
gF9hJyeVi0fO6aXhJgvUxArN4FHm5W9Iar7rYbyKmuQoYzzZqmvQHfmgQVIht+RzL5X8Qwc4px1h
3s+iXcUw1jvhAMrawtn6ZrEUbrop65qKrMZg6IoLKSM1aGoOFCD8HOO0TFlP8zBs8JAWD30fbAO9
2Ephsq0j+Zbj9DUZ/aXLmEqeSIPXv8tSt9WoDZxDZdFgeOU+uj9Sv+7D7IaM/acMtXDLUAhGjKdn
WtWxlTao5Y/Bjpntkx6ADHhqzb1Cw4Ug9zy1YsSklJlAPWrMUL6bziduWy+mqZFm6vEUqIda9jQM
c6b1sSWGk7KvKt+Wxgc4U+wEyle0xwCfQjdFRLxYTzw9NreScuBU2YPi3pWjyh5ZcQescgPS5KUD
O98j8Quc/lLhxGaJ2klKS8ESqLQbnKMPWd0XBkF+HdePWZO9yF32EhQ1eFNTfkAJ+SEFLhidbv9D
idiam/xrwLCo1c8zdvDVldPJyh/SpU+mEu063ffSSr5pjBHUrPEj0Vu0q33Dnjk4mf6WYQg7dmIw
1LV6s25DfNqAeDWwCaoKhkSkL5r0EbMYPZjRTfhbgrq42azD3mkHN6RrH+0ZI7nXwMfaVNvOf5l8
jGI9xOVkE7DOqBmiqD8AtztA/RI/XIPIxYX2xFMuYWIVsBxeQupMM1y/U+wmUbfFpCdOa1ZAxfLP
fAicus88PskyxiWidRmVzxXYPZlWHJoRmkuUvsZVPVkD4RuD4ltmU/tb44mtjSqOc22ZUoCJ6+eE
fBq96kXlESfaH0srqFGkhM0UeKR5eDtPbtV4D7FPG9gsy0S3Sz/2OVTBomgjN3dEu+UJRpdi4M3B
RN4azxTwQnBqQ6R+cAw6QKl2FwCrHyOEizIZGrtHP7sdxsdY4w8maXcgX3q7fnS+6el+nhxZBjpG
BiCL6vTsjPtcJ5LWZPJxqPjNhFwH+wloupVxcB6Vx7ANQbf/mtPRzoEXH1G1BuZIRvgemh/AtFp+
DbFuHhxk5UkpbnKDeRX0BPMi8DTUOCM1W6td8xAHvxUVtb+aPJl+f8dG3ZKVtVHEDtJzm9dvfvsW
BUdM8MSYCzYw3FKNf6rWK31URqFLWMYVtAn1nV/Xuzro7lSUrzWfrSCe89iHLbWghLTEU3Yejv7c
GeFOjY1WJ0MlcUxmxbtUgcwWeFGC7nbhA5zd3J9WhDgh11rkTYbMj4FJLBopKwhTrarof0UJsB9W
mPDG5AAVhXhaOKKRj0FHHRgqL9fXcU64I5gQHoGBkGkMIoMfUfR1utSrk5UP8DwQMnvZGcNNoNsR
sMi9h8pvcNQqaJ85xCo01PeXOBnnL3PlTLO5pnDityWCpIy0Jj+m3XuKvRxLsinr+FiU4WqIP/1m
IdS9UDaYt1fTGWBRFHrRwtpRvVClEcxCxzHDAM6Ybcuitbs8uk2yYAd9rmrO/cfACuTnsTyaGVin
uoOso5RR1E7XvkQJaHkp3RP1gQ0ZotiHrg7t2ATrEAYjhgTRR3aIzT89zoghFS5jYHVoQNtRm61N
Jci4GGP3wvylhvrlK/B3XcJGsjxoChJhXZGeAyj/1CUMLnTBBZ1n6T83TygIliWoBlkJD5SPreOH
xMHk9ULJ+Tz6/WlCyCwRm2R5UaVggSCofrKtP630mlrS9JF22zrZqubj9dtwIfz/aXHe2dMjGKdc
mzrsXOdRr3jjzaFdNetPzAErjjHs8J6sQ8PltrKQQ1/ezP+6c1FwRjVKXtWM8WMxPavtJo+1hVjj
8pH4rwERyoz5kF7KJ1xz2c/BXxPIeKKCr75TF3bwPKKZN/CvHeFKETb4JJJgZwQPC9S19lG0473h
FCnZmL7mXP9e3xzbV1yGqDLj83wMs5TwIxTcV9RXVykCISVr1oyle7AzreS63+k53us6aDMnSZJ7
qTHwdFVh6JktXeXsF59nM/XEMqMEI+L5DUZaMKxQrisVUTiE3SGWBf1Jm0Lg3tSpzcZoNQEUV6Xk
t57lrpItzq7O9/PaqoSrRU0VBbmBYTgx9RRkXbpmojQZOdHo2yQbLKpqa04+R0zrpQ3EJE34lusb
e97z/PksaPOBPbkIBkti5GtBfFSNG6Q5jwYw9jED9illsdNXvS0nt9n4oEKuKtr7sQ8AYLeUz83L
vLYNwmXUfd8wghpsH5P6JwPXjRr1lg6+B8S2EE670wGg1fVV5Gu2WexjchsysrANS6dZKABlHAJJ
0G3jRzXRn1sQN+UtpKgGfc8z2Rv69t/MMWHTedu2Xa8r/NiDXkHqJw/pnzcFd37IQUO1NMp42bv+
96qKonscJDtai/LrMSBg6Ez0wCp1tsmag4Z9Jii+6BPTQXHTLlzaeRVXPisTNjUMejlvMC5/DOoI
1XZpB3aABTXcc4KQn8eXCQWMuM67IPFxfNmogbS6PAYyyNpqMGp9mLjuYUqctItsqleo3RReEk3r
kWSbqOSPLAL4Dz2bTh7dgreb6xdradOF6FTSQY2Wt3jSko3maTt07rxwrewWu8Gznz3bZAMqzrqs
GQYy4Z/3N2TjxMZQIciB8WL6IGtjRbcdWnovRX5rSXk5QL/NDNcdzcq1mYXwfx1ELvTRAJdMYzzz
6Z0X7wOUFXPyW2YQKkq+Or9+iYNDneaOjGH6cq9M5qpE6lhlv5TveuCIHJsa4VeuGq2t5OabwXYQ
FwDgSUezKf4aM7brE0wZtP1tYfA3qIksBLSXPdfJyoVL1MUMkotJDG6YVbMBP9q0AwNI6YDWzS1W
9Avu3FwoGl480CcWBT9VsjEbuiIBRr5+a9BpmpZEnOYbce1jCjem9EuSpQ0MsIpbFbA/mCawdExf
D/IStHz+rddMCRenQf+ba/Namrz+LRcYRAwxDGIOC9fgcqB1smfCPejznkYNw1ciW2nYqXa7mtam
q1rjK8oQfuwRr/TiY+AYSy79HPM5u4YTy/MNPXnZQCpTK7k8rzBJ7UnfjuDYamRACtl7Y9742dvM
UcLUrdJgjlyvrdIs9xJd8IHs4tv291eImd0Q16Mszb9CbajHE7LKixWvDI8bD2pfHttmr2VrUmS3
Wf1iUB/qCt2WZ8nD4A/HrAFLuvFMgmjXssypZ1mlFgmbXu66mmGIB6WtArTDYY5/VtpREzlUkiwC
R9Dzyq4VxTZykM/B00MpoPOpFVampYB6D0j+Q8B7uwQeFL0psBfW60jKMXUztL8ShcbWoH9yRAFh
CvJYhZe6FSX+U0TvQQ+eWFk1fQ2A77a57kUkeu4gO8qKDFUJJX/vERSiF3VQhmkJTHHpzgOWALVG
A1MuBiqyP79pnsXTGCaUHLU0cRpQBEMYHA+1zCxtWMstt6dhJwNdy411Vv+iGLwxq4UA+9KTc/ob
dCFXr9u4zVs0qY9au1XBOlUWqu3HUo/y4oggCcNFyaeczRLlkHL69KdnqHfMOre71g+QV/7ORnAo
/bn+2lw67ApKuwrI4GclS7GVmun+FJWkITeNQ+wRQONuFbvpqvXaPQt2fD1XxheJuC+c7VOjYnO1
llhQgCZkNgqQ3uT2N9zxHQz/Y4jShjgsuPsWAif0vs/91g+bQt4hdUOfKFVNbpQ0ByPsK43Q8ZcO
vL/LlU1aDJZsrjiQnFO76hE3mvHgpv60G4jp9W0B/jI4Vv9DGu7y8anX3ht9FcCTN1MbWUGavoLC
4CCZUEKRU68rJMUyDamyOgY1FAa1yJVWKOE6VCcIuw+duWvV4rVRAPQ1KLS2dZZkXkPYsZv8EiBr
XXr2/a7bGrmhHKQYymjovX82NADQoPkAvOGWtNozZd3KAA2IZma4jGX6oHb+GhifR7BSY45yAllm
m6LpH3tBKP1qQ+4FdbOF/DHXVY/EvpO2yk0J0ZEMGqbxtG3A2jrhcffj566HKIlGUe4FuWONruL4
ogQcZHqA3UjUZVAprvo/JUACPFaf0Rsv0X3072Xf8JBDetr02enP+MpWgRL/CISW3vUbX86cpgK9
JpP2FEVsh8aKTUIwckjBQ5xOaySGNwVrf3UMZJcgvIwJtwikWwMNURDwE2p26KN2P+o2LbOPjoLn
Q9UgTkqDdpOUmTMWQ2YFHXqeGYkdv8n2kZHYaqHuM9Z5qYYcT45uQNd7p6Ul5tqUNcjfX1inb4re
30aR5kSwRpp0tDT2Ysa1W8btvolz8Of1YHvMGiuistcq+t5o0DxirqRrKyWSQXHb3WSRFLt9ApUV
tSjcErRuBmgyLD0L7+VQRvnveTQCDBpGXggF5noa1gtX+UJSqDA088FiP7c3xJ7cmE95Wo49blWZ
79sSPj0YvIx0bs4hUcCPYT59VHwnB48ot5vay3XzFzKhH9aF9zqHFhxKvLAOFDsqq8pmYndS9CdM
tHcjlxdexwudPIBtT9Yq+HOiBhqG3GANwJsQveNI2eXTvTaZVugrj1oTWx1hNqiOnHT8evqnlYp9
PVpCPQnqfuQmawAPpcOhj3834HZVZScMk4VtvQBE+bFSsQQZdEUVdeCTAbDRvGkbiBzHb3oFDY+8
dXLtkPRg6j1KYEoxwXExcxJ30X4YnmhU2EjerGlcXV/9hVDzhx+dT+FJdKTH4F3FxBG5YUT/0yAN
DaQYZLPPmf/8b4aEBIWEcQXPBkNNaLrxhPAEsbpGGszB6Atrunyc/r6C36/kyaIMvxszolTkprcb
tGjW5cpwZLQ8LTDteeMawnTX13Y+sQB2x5NnVxzQrEkNlwPer5tKRouLHHj2WJTKLpGRgULiKhw3
tXTb+2/XzV5o6P40K+QJlEQk7Ec8goTGrm5UDmairTqN10pwD8CpNUDiy9TvJOOWY7itNT594vhD
tpIxD1zl0casEBqUK1W6GcN9QXYlGIil7KU3XvQMAmE6EsnpmOSazaq3Dq+bLstrVem968u4GM2d
7t7si04+l6JlFbTQET+QLahWxxpqJRamoly6ikFaZYMRYxl5vmhUcHAgN+oNrevITZSW+66RnTp4
J5HbBgcpQ7gAUqAhxaALBHOTF015DdH1vr7sC23rn19PcHqBWqQsnb9ejFwcvNYbzEA55n09bGl7
K9mNC3JXywTLqdOuyRZSyLVkG6m1GL5dSAFPD6+IOZFm8vdhjhlrMGeii+uaEKME7bcnua03pAA+
rrrB1YC6WpzwWDItRHG+PwYgP8ZH8BEx8ZavVWkIQTc9LRyxCxn7jyUKXg68r5JfD9hqDViVobxD
kXXBsc/HRcijf1gQ3JuZdsFAYrg3jVZ7P0i8tI9WtfLVUQUghPd2+Lx+evT5dFwzOC/55NKEozyG
3Rx0q/7o9XghGerdZfxKqNdK2nNFGwtdLYuDq1mXDIdo2SqV4tQLlUe5ffR1YDVqtG9zbYveCsM4
JF0x5VFS7qDdCZHoGDTsqQsWSjfpdScHLzqoy5yumPBgfarAc1SPOVDERX5ElPbim14TfprAB0Rl
aPGp/ioHyCgZbmK2hxbJJekBTd3xDiT07S4ZP5lW7bVG2hj+lzKqbhGCU0x+DCIgvb5MDDSR6Zcx
7av6rmWbETF53TdWwAOQvbUPkfpkJMkxUDBDmRtOX+BaVC0oxIx3VX/Mh3qnpO3OBIna9S1felbE
Adk+RBED0wLw8s7oYhzGTe3xLd6gNbCqd9JCK/gCGPFnpCCcWakFjkiacKLG+AFDqwcZFM0EjLSK
yiwefMxKBFlZW3oNCjyzBsdIbhcYBTHU11QLkXVuU6AzIITS0KXndX5Wzo7e32jNEM46CeA5ozky
pUx7y1C70SSoKm40SHb55SuV1NsyeQ1S1ZaM0dH9+zxvnChqLUoDi4Atf+GzXCh9ngaPhnATMMdZ
x9kcqoaS/BEX91UTuDxBoVLbGD1bhVO3g2hMo923yUIh8KL7OtmI+e9P72Aqm5zOGzGxeBOpvgdR
WqQt+YKZy2/ViR3hnY/qsEJ9F3babHoZqwhKDojLXcm8y0hjqQq8NtGPMmQpZmQmKAAb/q+nUXij
VZ1TPVLxE/LhV9SQ31I+3FTmAzW3Mkb/B/0rKtYBVEBAB6RMB+iKgqtoXTcPOuCyAfQNUmltKkvj
O0v7L7zho6apdU/xo7TefEJN2qzkX4tj8eejSXNwd7L7wjttjFOaVgzox1hifwCgO7Yt9RR0BmMO
bRoMVVtxox6CTHucFAiO1Y9lL9lQkF/J3ejqcbaULM1bfeX6iYOjfg9wP5nPu4QOhoJOpTlBvpvl
92EWW7KE6FoO9x3+rIV6uB9C3rHkX3KnQdEGtNjdevK7tbKkXP4dJVz7VcJTzqWEJAXHUz5uwTSd
Omyr2v29aXqBW72oDmhbnuVnUJ6CjmYNX7A8Q3nxBf77mUzBX5pRVqrgCiI3nJI3hjNHQ9D9+L3X
51918itWF1r4S59B8IJNGvRJMyc0IN89ABFvGcjaNDnYSB1bBf1Ch+viUTfJDN1UZE09e3sikvhM
RYaRjC9lf9DHX0V+f92RXgySTkwIXqZp1YSks4khL60qfTCjeMFVXw55T0wIXqSeyqGo5iipyBSo
oRYOZIBKoH3auLIrJXmO1GKdSu+mQizoFDxEWWYPyaYCM6cPPva8SazAh2B188alB+jyOLzfKdMD
uH0Xfujlx/fkhwqepUQhzu/jeS88DKb2x8iNfzNnsMHmPDgtRNuRRhruaOufONKBtzj5vPQtBJ8T
9hHJ8hQbVZfmXdTswuCdNmCfrQ8J8iMIM4P7NH1SwAJiPEjlrSqPK7OT19cPxMV3/u8mUKHCbQLq
pvQyrnRRp2up57c+G5ypBMeZsUQtM1+WM+9xYkrwHn3dQ9lsTqDnQXzVDm3FcEMPcjc2tZXMgsjp
0sTpxfj5xKLgLmQCsqssLXGhqjcDZEYD5+tOgZOkKkr5txkwzxDlWl3fUWVpSwWnUeSmMpNkwuog
vwwdtWn3aKJyGaZHopWAtKJCS7VbmXlmsyuC0Bm62EoAxtegpA2NFDgZ3fWhXKyoN2V5kEH/B7K7
daKzNx6Hu3bMdlRdFkO56OtONksIsXTJ7OsyxM+uqG2s2hskaeDJSfGJClerrLLBlDiAtUDer5aT
xMsPsIleD8RlAFwSOf5oyKH8p8F6b7e6E+qfWriaGVMljOTH8b4L7niDqfFlWqjLgdeJZWHdZhTK
PjTYEGBY0yum4zWvRikJBfTEA1OYHbpLg2oXH7ETg0JEachtJ0ccBk2e3VXQsEiMuxFsUYqWO4Ha
2JiVWXJ1F8PnE5OC2+/bhOsQric3KRKKyes2MwsGMFBAfat2ukhFc/kh+/sxhSdgaPJeUuYVKiqa
Eslri/HYHgzC1y/apX4zqO/+mhEcuAZWP70yv8+M7KGY4TRgip4cDDzYvVNZOebHVpCjiJ38ZcHy
Zdf917LguuURZNTlHJ7JEIjM835dKXeF5GN6+3debeOo/h0mK8zkgpWvAC7j0a/voJHmLvyK2X2d
O9T/+xUGEXx3rBklBPfwKwC+cWV0JzLtN2/ljaT0VgrXY2ZO302bJkCZICxXoRItPB7yN8vhj58w
y7n8FQ4Qq7CaKk91VwCSEoBNtZrkTUfRjm2Z0zN9Z0bQsMYgk8ar+3pWyJnaEnovmaXyboNpWEdK
XwNk92kPJEr1Cqgt4LoJApMApQkfCmmkO07DTQEci2QODtEfCDCjgborq53axF5pBG4PjLpm4L8e
v1qM1QzskyZ0VzYhImFIrSXyHcvZverXdsReFe1AJ+qw9ob3/Bd0y4GKkRyVhDeKD0E9Nr1LqKbq
kICS6ZEbHyP/ilIMOWk3ckospJ1d9yhBKhAFdSvHuHwV3lDpPiwP8YifOLy2gB/1UWQN89EDqK0p
t344T8FtUvB5VQ2a1XQ/Zh9y9WtKjQ0rS5fWxJa0zIXQsAenbucjtIxrzCnoSKTxDluFOqIj5XsT
z25U/tX2v6XiURt+Z9JvSf0KZ24UllqRjAc0AtdjiO49epeYRN23aWeF2VTbyljdG1xttuNEnhuV
Yk44b/VDaDaYgDDZbaEGW7/FQgdFfyR9GO54a94pWXATUnVLsum+VI3cUUbt4/oJPnsphdMjeMJR
L6KyzBpylLTObWjrVdzwzGi00nFphP/MJQmmBA8IZcJuyjCGcmyrTwPNSkMJkGEv0Z8uLUhwfC2J
M+aPLUCe+kdVyBbm7VwpAUGl/r9XRIQFCc5PYWmZQ3sBwi5U3qdG8hr6BnTAEisP2Qafap3z7DaA
1peURpgL91fXP92ZBxTMCx6wH9LcaCvIktQKQ1PrU4qXJgfOgrefFsSSNdAteQMoP9BuEcY2wyR5
SKrSBqXXYyfVdwaPbxKIKpcgOru+soWTIjIgpoMaZzIqgEdtCqxIvY8NZGKv/2Zj9uwnRSVT9lMN
owSz0hCc2XvXPFWDsfA8XlgHwCFgE9UZQTopDqSPuRyWOTMn8NvnTiU/+sa9ifm86ws5j9sQrp1a
EVaSFb3pd1mJeUOXb/htsEu35cEAj8l69GQ3dkwQ5LjGgtWlpQkRdgTiEp6r2nRk5oMfp+4I8WgE
ce71tS1ZEQJDVdLAblvDytziY/wZk1Woynj/ZmT+EScnwSC8Jl0WQv0wOCqz+m/wXCBI+zcjgvOD
iIiscxNGErr3IexToc+ncf0fv4rg/AoTCrV1J03HGLSDfgegWqS7GUkXduwc/yQcOcHz8cwEyNAM
yHFEHqmAL6x6wNybBfXVFfPI2twsdc8uePUfZ1zwdT5gk7lBEnIcCsXTqq3fGyujbreDsSgSPV8X
IZ46NSU6vSwDAEWX4FYrJ75pNnQ37QwHnJmO+bzMGLlwwM88Xd6nkk5wLLTykBSmVcQvKlty4+dR
+s/P9T2sdnLCfUOdoJM0+1PQUqLBaXeGFZQoGTKncQkIh6Gwi2aUtZxUXnijfmym4CaGHsQqULCZ
jj1Y0ns0JcLwz/WLtXQWv4fuTxZHzSH3cwr318+MVl7qpmBGeIH+sQ2Os1/FoV23C7ds4TCKRUK5
TKHzpKvTscjfhoy5QQLVIHO0J2UpyTlLGoUPN/+Sk7VxkypNBX32YyorqQUVjnUsg8y0RtcPPBUD
oGfoh2IiflpNCobH8/fre3tebRbsC/5kwENc6QU+X+6ylWKr7jihQ55bxXFaGw6mnY/thqECDvLq
5LY5BKHFbpZo3i8EIT+OkOBr9LqWxwTzOJisCkFTj1ydAGOfUkvNnwoWAVH9kWbFQmy1dC9Ff8O6
NCxQaz8mJgfFEU4S0pfSKDbXN3jBjFj6U9H0KAmHHzUhhh00gQOmeguzKu51MwsH9nvc6+QY5eBL
ksMgJkcCniKTThjU0LZa80uT/ucp4Z8H5htKc2KJZUbZZilYRgpzMyNlqvbex+j29eUs7ZrgVKhZ
F6lZcXIskN4jrQPoCMR/yNium5kP95WHgArBB6sNNij9fM2j1E6jwC2S11y5ZSqwk/lSt3dpTfPf
n2wc6bSB6BFuWsBaR6MHP0QxMv64vqIlI4I7GX1wlg4NjpsMAJDZT04TdM7IuXvdzDlOSzgFgtuo
4zaoKpBtHDMILcV41qrAnXTQeSiSnTcbHck/6awU4IXrhhdcxbfy7ckmGl1SjYmJ02fIzaqowRw0
7IryfUhLSx4Nh2HVpAzW140uXS7BVeixHJBkwpcrh18tBp21yLR96FB2wdd1Q/N5u3IeVaHWVJB6
6iUZt1iPJCcBLYS+FPssnA9RMYuHejFSjIcfufLMwgcZhRA5Xno9lx5sVchXigIBfSkh5lFX1NP2
2dF0wUf6CAr4ffrAD+FGWmjsLy1L8BcjbXRF6bBxEJAAUQymOH5PebBw9paCLHX+fCeHD3lKFTYq
3uraHV3wx4/vKICBzQoA6pnklYRW9YTsYpm/d+EAqvPyTwyTKWhT04jIseGtk8iDG6ORp0sJaCeW
nsWlIyg4ENOsACeXkI9FheJIbBdU08I2Xv5WjIFjBuO3hsiHWQIPXvWpAqcbQAUjZE7tv7Oscq9f
pcuu/a8V4VtVedmYtdxNGIE17cp8M8lhpIDLAqzfLanHXv48f20Jn0eiVOVl3aII0L4cWTZsGuhe
4DW5vqLLX+avFeHLaFOUTFwm+DKZ6uR0P4XGP34ZwalzMxlGAs6k4zR5KpSXSLNVtWrByNJmCcFe
39C4Y/8h7cyWK8W5bf1ERCAkBNzSrtbLfXdDpDNt+k6AaJ5+D3JH7N+JfczZ51xVVWRVaQHS1Gy/
kQ/zpZQN2q8iJ6ywDTTulZG1Ybe3dtrKbussjFms442JGkUf7bHCSImy2c22scq67Z01ZpZNBh4o
ZaOd0dStckzjwYH/+fNvLbMq7BqTzgWvyHwJ510VI7CrLnJzB/wf7vX/2WTmynIPPa3jVuCVZROg
ebOwXg3MaoT0ilbtPlL6gNNstuvQshlAOf9/T7gy4kqimUbE8YQZ2vg7C72BQvMKTJ/8vMyGZVh3
uVlF1aiahtOah2cR3tRScZIGIhnKSxpvktWWG/vrjf6f97l81U+WW7YqJLJqmKEMjdBF0Tssu1La
tyQ9kYJBcTX3lLm0J1IEPz/k5odcWYsWXenh3NLFWgy+gARTU79RiZm65r0DwUlVoIyZZl5dbASU
G8fbXNmQxIhjFLiwborGWA2UhzDsbMpLW4/4RmjFvnm3ugW1Oh1aTqq5FqxnjT4NExXzpSMYvLSg
1twXG3vl29f4eY3VeWjTbLYGK4f0edfft/F4HVevU1p5Zv0ieg3Efrpf6LmyyzZs17c5388rr04D
1VIScquZLyOJfyUFvad5eWOpo59n8YuJ9p6JY/4UlLIzZNP2laguesV9HTOoZLI8Dh7Xzztq620v
f/5pJ5fESIqatvMlBhWXJb9ZITYe+TsL9/mJV2eFMHVArzdWMJNnFSNwSrYzxVYD+3f78/Miq3OB
sb5K0hGL5JTbzRwFEQb1gVy2KxA2f35j3xmaz0utjsJIaA9MZIfrZ2jOltXuzRTKaAO9hEO00wbL
+Xm5v5Snta0Bx5lDLg+OFVnP8iKRnmvFHCOVBJ1yOk1O15+ZIDsIb5ZOpEACQSH9oVPV89BpMAjE
mu5w4b9V9fzctOMUaALjfBVQGm6ddW4HxLZZgasYl35v0R1G52Elw9Ghk+mJJAWL7KYBNC5pZkBF
KojhzupJMefbEgLmMXjdU6ScTGjD2OWYnUPQnzk8Lwj++W0WgaaGWi/azUwO5pNh2nUHCHR6F+oY
UCwPqXrP+/Y5MjmK1p125PqQIRHGnjDe8JSCWyIx70Qx/5nnBOJzYGZmW/Nc3+/G/3mb66nknNXG
yLsUzlCq7NvZDMJlzkwj/sZX+9aI/WeZ1bWuLej2JkvmS2+AMNzQAM0G/qRldrpJKPj+BP9nqZUt
s5qR6YQj21EYuq1rOdpaw40jvLXEymjVcd8NA1JQF15oTtzeZgbxfn5ff8FEP+xyY2WHRgyS8nHC
U4wjCNPggM7ojW5VO5aNPxXCzjEn0T7oSomRUtNJho+cAHxjYvQ+F2Zmz1Xs9jV0Vwptn3HrbKgn
dcbvlI7grWumoPLmus0ohvbLfQG9vLwKAypuNJ0cJwR3le5H5G0q79TxPY9+lbU4ROAbYjoELQ2A
guCVtopybgjiw8ykN6Rrryolf8PgDLPRjoocb9flXk9GDN7GG7f+32zi+uVgvhD8WcsymLYeijSl
IbqE18jmVsdKvwrR9xZK6vXQS2fwSLNKvJa5eMvwMApPbuIJzI0oseeaOr15DOm+ivLdWAH/xwev
IgXELqWnpZHL5+GJRCYohqWsbSYBjVSGFoC3vvLD8rklG27Et7H25ydZbdZmkjGy/rjcDQsI1xbL
We9FeFe1vQcCuBOKxxT4GWHdkgQD0exPohK7LPVDaGjgBfCNff1V9gv5LnTN6QxYHwLdzdUxHVMm
J8i6QTSyFE4VS3ccFgwqpuOLxrXU0BuyN+AIjlHWeLpRo1hPwVaK7xe29qjUmKkZbJ4LtwSwwupz
B2MWEP/QNzyiv+DZ9ff//DNXby0N4QbRMKNXoULsv9eAqgWTydAjYdwqc0+dHMy8cihfc6KlNspg
Abph0egew+hmUaceKgXdsdTo31KCHj2F+1JNHEmg4ZdOPlP6/VRFXjV3rpWY6KfEYCPD+QpTy81g
wNRC8ae6wZGQf7IOBGozv0PHkOI0Ze6DUngsNYqDVu9y/U5IMDUJeVTRfjyCEKVQIGeE5XWiu3TZ
nzwcA7UGGDDFzFU8OqWSOiakgHGrBFXUeJXyS5oUQ/n9TbxofED+YuNtfpXZXT46tL50QjUNcqor
hwSNmsVg5AO9MhDZYVN4QuJWQze1BTKbdJsQItop+qxOlgI5XHKK84sIr+V8JOiRq3h/TMPkyZhy
T0KLD0TRgwaN00xMYBDkLusHTy+us1K2TjckPpzMQwalgEqzXlBuh1pLPPlFmWBeP9ynQt3wFr49
YJ8fbuUIgazIJYYYKDoyMdpbY0B6ArYktxnGsbJAeHOPv0dDFnAn/xd6Rd/drp9XX/lGesb5ZMqS
XtXqE6HGWZsbO57JBqj5a9vp6gua/zqtRWkMlSJxHgZHdcwPfbcQPKJraFXY2IubYnjfOZefn2qV
cIiNELwno6DoAJ32DEXXnv/mRHENa6tt4ruL9tNK67LSAO6MKKD+fBV2Q1Dh8iFykzS0vJwvxuQ/
239dUxJdrqVh1OAb8RpNf+A96zP0w/gi4wFqAvoPcgIboNC9Ce+vJaHbzhiHBg4N6qm+ifHoSj2b
/NJtb96N7bMuQk2jhXu1w09TD9PjiNM5Wc4c242jOLVnHMoCqF3oMUIzZZMPtvFSVh5ODDB7xDG+
eNUbMARtfVfW/w+57M+fduXgxOjJJKpcni3izyBYO0YYHcb8ccOP2niOlW1LpjJVTCR7MXvW7Aug
EnP0klgs37Ch3wbQn59mZWZqovMJjd84gdp9hhnsuZjdab4m4rrNgXTpDFzeGEphG/7D1vlY2ZdG
hWp4O8G+aANMLgKFtAr9n9/g1ynWf43LuhZlDDX0VxnWWHhpCix+ANaFjVnzI4HC3WY/1oZxoSvj
0oi8CNu5o0B7nJu63Bmm5lhFGqRj7v78ZMvL+eHgr8tQUWaVWqvCjCWSuUoKuQmMw+IuOPadHgzW
FvRh4zCva1KxKDXDUPAecxZDsqZxxbTTOvm/ReL++7XWNamsGbUuA8kLXyvZZYcs0AOoFW0rYS4G
4KeXtzIQpiUz8BJxfEefH6rWrv1wjzkH14AEGezRdnFo6/Wt7EU9WzFNQ+wLKs6jYdxaxXBSUB/6
eU9sHKh1CSptEH33fzd7MrpjSU5RH979vMTGfcNWpqJT2MCbxd2ahnRftaBX9LmXdBgvyCGYoiDJ
trEltt7c2khARqJVIdhxJQyQ7PTcNtEAT7aHfhav+6ctsfJC0nCwhjyBrR19aCrMR3rMghZSSep8
1HbDbmvmbcNQrJHIQzRNszZip1NMAoyYChn1Fjow5j6pt9AbG0vpq4I1KfGphhp7b2HfxWgDCIcQ
g4YCy/7veev/HmB9FYJFamQqyYiDtbS4RUfrWe88bPes8qL0zN+hZ5BgjGo5ahGG+oCubyDgcCsD
9W1rWvor+n31U1ZhVqIyrUakh59yMZ4BPSwsJ0kgfQEOrEPhYy6jMTnYnR8jysMAiYMIaxzlLSQj
7tjtz4fmq+LM6res7I2gVQV3C7+lc6VL0ltIGTDFs2IXAhxq55cQYoN6pgHBpb7bjY8m6p92dU8f
KdlZ7F7bbUl0bVwea/5x3KZSdjGsuTKMu3a8GUG7yIgf0gnT3RuzvN/795SgMKRZ3CTrgbZenZka
VThZEtOlJHMKgBPcxEmviAf9SeKU71td0d/2NmA5nZiICE0IpuCwf8qD56Ib+0SP2JUFlGg2gsOh
FMfUzJQ9a7JrYJedhVQyKsYBIgdeF5vHYRSxW5jNvQBT8eev/4WCRZgOtRmG+odFLYo607+/Riay
yJiB4vbSGrnI+gJn2TwUD8wd3HYvMUQYn5Xr6m7rCOAdr4zaeuWVtVbw2KhCKOoZtOBdTIVdz39m
JNUEiX2uHfUKzNWTEb/3IJ1YmM4oS5yKDj3edXseitjRtSstD2awQrUcqE00j2LEogmfB6XbAeHt
JCDvUhCL4iJ2By3z5JTuWu3NanbmkOdO3iKREIOy1HSYx3nS1OnYVPU1JcyzeI4RJQA99FcDNEBA
APt5dnSk9UZQXchepYmrtE+9LGzVnI5aOoJg3pxbUrvERD6RyH3WVIExdN4wp64u9V1cgbyXhU4j
IaZa1v4wnKkqHOTUnKbodmUCv4gBRqmEwazcawIPU0Q+9FOajIMRWh4SZLD6tLUz6zTGpW2lmhMh
lR6XKjDAzM3axzC5KbreS3I0uw2xrSLtgjYJF3I8AUimWgNlFuTfS2jOMKj60R6uUvYS1fehVB0p
geNj8YKnf4JgkCuZYbeaOFH5aBYYCDehtAFdU0Mq+0EanjXczeBbFUl1qoubJUHB4wI9ruUVCrCY
kFxGXCg4gCAhqs0+57lLIc0IdMqVQLpd0UFrIQoo3o+SZL7GpNPT1uPatEtN0xeZ4mo5hqKmdy1J
AUl9662PZLpRhoeyoZ7I631ulbZahJ7MgH7Mwuue8IPCU39oLTsroGc/pGAB1MjaZqg2GadcQN5z
KvdgKp5pFQdqJQDoGOzUeioNH66+04kPmZsxBJ+IE5kgFufGqbRC14SaTsdSJ1EB8OlAcKUL4PRP
RJD00J4byL4Wp1E7Cw4FG+tZLRtHJ7Uv9elMpulcRL+zeQxkxVxjRnKYPyc1dttQ+XRSPMHvSkJs
awIFW+PYbdKJo9sQ20yEnVsDqqOR0GtVfa9Q1WuHB3UWFy1vfbN4Z1HrjkWys4z6FKLbgmKIb6pr
J9MwCLeU8Ph9w+obQyTeXL91Fkbjh9KLmktXlDuJkskQHxNhekpGkHnEcDMwcGmieykST2N91Pil
ZLkv+XWXaIe6UWwevpkDsCrKo6wJ5FYem2bXiAb/sty3wPUlsWJLA9rn8Fgr7OIC+NUYHXxDcgsd
HdvQACSRtQs5L2cQxU7DoWya/qBElcMh3VlXBmQm3ktwybEN96Mo4AF0rsGh9q3UmPApkB+MxK1B
qltTlS5ghPsS/dQVyQ5NrEKKM0jrh8G6MweB3KgCTlp4kxTvyVxesk76JE2d3koco4QAGiNn8Cgx
w0gucz8dEhXJh+LYqn9m5Q+6A20wuH+2sl/uWNg6Dp0yqDOo3LK+wGDDxqw4eknUM6zAfVk4EPYG
C5a54QsGA93iQRzTpxb2tr9T7Tzgt+LBgCiVvWV0v2ShV7/jb7D96e6xpLCmaPkdrRcGsVPfievh
AU5efVcFfK/ehafRGb3OQe9O/8bZvgy2fMsv19/6J6y9sJQhSxziJ6QnMwCs+FC/RXvuLvAmFb5s
5dHrn1/+d1ccXj7TNENlUGxa1zTEMCRhN43Ly1/8vtYBd3VUbZI6nc0Rbmt25atHw4CG/Vay5+/4
1mfP/b+f9j9rrx09dHYJzfx7vaoOKlpO9ZAERjDsp12zAQZaB1jrpVZ+HDpSEq1qpHqOtVOBqkHW
/m+d9b8rQGLEWHwF1VzHBR01Zt2qkJObjMJPyEVXkTSDHu/Q3W98su+eRUN7H4dDAufMWgVWZj+1
fdoD3zg44pQCgveI+gFEPzuvmX3VXZSMt8aH2Hc7E5KOmq4jZ4+J9XWEqsZFOsXNrJ5FnxzwSU9p
Cv2uvtgXCXHLGfltqdgz9PgaqJeE7W8VDY4M4hxaO4PVDkOuJO4AcoQK0TjK4EuZ+mGuxG6q06Ao
MF4KsQcF7F+TSdsoXg1z9tTRgmCbibLH46Rcm3JfdKek0L2+/rBC0MRq0HVx7xYV9qky3+ZwzNsG
yXaLO6NqBl1ybZoVJI/4QZ3vGW4JDdzIrPyTaJZXK/zA2ZNW3KGQRwrM2ycvSQ2+aXEzso+0DeFA
lDYvPsDJs/NaBqWo7Zg9ZXBpFKhmt/WMSwfef6tATS62J4wlFvNLlMeHBLeFkmX7JsbEQyScsWns
iSpeVch9Y1hngikPNYMtpp6Ku0/RiDPBoyDZqY8Ul6tFEJV3sAI2p73TFnfJGNQokuKGmpRir8pn
Nb3PUN3ReOhWJaoY7H55wQ3k7YY8tnUo2qTIzKGaSBXcLaCdFfnz3BxrQ/E75AjN5o20oQ2ivj0l
vzR1dnCx2Iq8Y+VzhXYpgvtY7CFB4QzN6EBs2mH4ax22djx8ZJkIEIE89xS6e8OTojFfR4mQt5gL
F6qNIU5b7dFypSNWBImad5PdZ/qRtCjXRI+h/qwPuLXyXYlazVDczfingRZnY/xooYqng7kK6bzA
GhV/UBFntq+LqGOOWxmXXVsexqlySp07DA2u7QDluPImTLldAW3MI9RSuXaTWXSfC+hPA1tQa61H
hOIri4cK0GGoTUcuIJmEwR+jR3lRz49AedjVEsyg1b6GIibmyp8quJhoIXHruXJUIJ5DHX7EmU2H
IcHbRBiUIOk+iyfac0cl0CuvIbY3jr4CQv4k/Bbos0IHi0NSP9HuJITvRQb6DUpwjF1JUe8BcSmN
3Inn1zzhlyQbHXMWUK74XcgULlbhyuJt0t9n61q2S/L/o0+EL8p7mep2ayHK1K/oIm4zhLaC9E3d
o/vsjwGYVA7CYqhHkPYDmhfsbdF2u8n8SPrJ0QRxZ/SLmPNdDGdNWgaoJK2TUvgZKFTXmGiI4EuM
45kIM+Dzn7b/6AvcBknpY//uNZQJFYwN0vKuBdwpzJCK+M3SyUPmYG8iDhjk3dwSbxTVtVEMfl2W
u7H4kB2gOMb1BFHFiXFHIIivyV06BKoOdwatGH0G+axZP4+tEqQG+aAUWmYwFunSCSntMDkOVeqU
GEmbEVLMt7QGQW9EcjsJGggiZjc6TEdpPvLoBDzEEjA6VlnYLb4vN8Hp0SAuOd9DhOmax6mXQ5lA
KhiEqmNgCss9V8dAWIOnpMyFYgbSCbW+kwo0WLqrCJMqAscqFAMQIF7ZAKFmcXz8vYaPSV2QchUu
bYs8Q3jdKeSHHJ5ynYCu1cF8vGTKmfUfg3LoZWwnkCUWI6QH6XtmXKap3g2dG1X7pINnXurOWMGS
lY2Lku2Udl6koImpOyTVTkSmm8ziOuzQ1pPOB68lNsYYglbeJrB+U3Qzdy+TARJVgobDGZYUyq2q
/qHzHAM3oacqQzCFFmSBm4sUmPeBGueo3JIWNwXzKrwlvS59Ixxt1SrsSMeo3HnRNUtBcdfr9JLH
0J4rDegjM2fjIlsnM3Bl/nOnrIPcsqkIY8Z0Fi2m4AwnzcRuzABd60O3GXq3AOKzj6DziV4RuLmg
TdmNtGw56gcziffGrDphv1W6sdZ5y+VXaSZkG3DNGfyLaENiKMrAiDkh4wS0ttb6dVrAUlbozjL3
yKA6NDROSnGjsBh9VsLV0o8W1J0Zmpuw9mx4i5Tb1mD20E0g5OaPemu8D4W1TznQ5DoME+8dQ3kg
2P562t3NZQ8fAVGFWNioUKNtftEE5gmIfYNlThuhRg2djzS67vLnfDYd0ltHI0MKLE93Tdg2dmlB
UzUhXq1BAisBg2NgJ9P4jTKeM7P2SlMkjLB57rPGzrnm6hBDnsyzaYxQvY29UZVBwx4T83UYkGEE
uoQPx5pbJ3AtwEM8LhkDZVSDYb6D6JgTFYprtb+q6LgoMFXZU9dqLxieiJxE6nsGzQg9r53aagMo
8ggGygkCnIROvoRiYw6GKynVazR94gY1XQzMbO2pJUG08ik/f711Y5mls0pPq1Y9qwKzSg6IPfNz
e5UdTHe61I/6TXpFHYhN3HN/PEfbGhPfL7840hwKR6it/5sxorVmEVHVyNvso10fVEF/Lrz5mD1I
GzevjQ6Rw7SDfxijQr7lT3+7cS2mMq5b2L3rSk9mpGqYTOZ8xp7NYvSf5Pshetk4s98kppAN/M8i
K5+9rlOw8Uiunull9g2/CSwv3BV76kD722m3EnDfvU5KTYOAJKgB47ZKwEXgraVYDo/E/CUDxxpb
AnInj/CbPMh+4+q7qvbiiu/qDJNBW2La33jaxufl1wYqUZtRGef5TGNIWhgvLHv4+XWa+nc2kOoa
eImEmRpbO/OsSY1ZjmI+d9BgmUARmmliQzRlZ3WxV1vGMVWfzP5RyV4fdeVXNOtOLxHh4/yDhu3z
WvcLlbthgdTfVLpxgSH0GUL0UIcnAsBd4kWYjFUn7XfOHhpkptHym1TJqVFwofdRwMRD2X8s+qJF
zWwxZYEWVn+kDo3lkfmakvl0bhwOvVxinpXB8uuFQ9c0BbBQxMmaPz3QbgMUJgwVsWKbQYgj8afS
9KOwR58r3ydlfdNP4XOnV36Tho9CLfY97jrgckAJKwKDoFEuY+7ISkCV0WSgDrsO0kcoVu0iDEmM
4a1RQuu1vB7MGOLjAAt3ExTtdc8kwpcGgPDdS23iP8AMa0UeRPOL08ZvIKI0Te/tgAfLirM1t/6Q
sxeGDA7IR2dFB6S4+j2lKIcOxG1kvQ8hxSaR3auZNwigi+XvFG1CaYR8DgQ3y1stepMp9YoCRlZH
pzHcmuVTGQArzuVtiitfppJhmEO76Cx+qVDwyiPI7SCM6D30p6Ge7fd1Cw3re06RUwuRi8pVdInO
XqgtStXMl+QuzHdtxDF7eQ+OkE1Ab0XL3VGrFEjdWw4adkEcVO0kSf0OUUffXZHyTVhKYCFFVGkY
swXztYFHCO4rhJbfBuuKGxAggVvfmr3NoXkEHWJILAEZ1RNfoqkZLVOIEiiUVNA3XPeWN8UMDfhw
gCzEV9Xsqtns5bHEFTIFZYOFZ8uVcNR7BpA/LeEw5W7N1UANuStMxdEhx5RYT5XBdop+30kw71A9
GnIKZSZ6jrTJVgUmPHvQR6UIdBnilkLEZlSuFVVBShUnU02fcR5MjQZiMPYKq3YZVYKMPfcmAf+7
R08XlLZ7ttNCMEC12UGJ1jahQlbELwYKA6qFhFv4PuDFwoV1DCvGAuW+N+84xQ3cN8cGyB86+BU5
V1qFZ4WTiHtZ9hES5elzoWr4MvVt37wnEOmceY+JQPEictPuZfcbjfPITkNJztIcgELRszq5U2S4
bO4QP1SYsgdkcAzdear2RImOjN3kiwIWv6s16pZ6A8xbbaPgi2ALcE5MNVn1mfHrGeUl5OttbQJq
K4UjBCBM270YKjq7R8s1sl+lvMn6Sz0VuzhXdwnuVrCakKDF/zHLPcTogONVIZr7iWvoUEHAaxrb
KwEncZpQgH0G89cbIfoUWfdFdoLWr415C7sAug+JRp/p6KcEJSAHkTYbBJhMrV+aTxWapRvAphAi
of3yroQcSN/dT+gObR8LdEdJBa5BepXTaA9lbqq+RPj/6cNtT/ODlcCUqDipceMACODG6ks3T7sq
UVG1SxGxPkyzdBT+3PYvyAzvY9FAt7rwrfJFhdWpCAR8y2sxoaBgYmIKXe67AnLxY34Tx53b1odm
SZwzuaNRibqDgGvDDx0GEWl6G0NQXALGOujEgX/vmIh+u2RyYv6QyxBNprOrg1fWxadiegbiP4Wn
maIpF8Fk+2Bqd6iyVGHq1uVjBGUFqHfNOsJ5jm4NTLylhQbVH2g2UpzTeMSkUethkPlSqOQhK3Yd
bINFcjBQc8eq9H3DdI9Prxn5pWbFoWvjCwvJ1Qi90FJBPad5oQRll556Vs3ONbhvY4ajBaLSDBmi
NpP2iDUGC8JY5EFXXxHsZkZ2BaU25K11tx01KB88EAQrVn6lIc8dlqrL8/SSNNYuH/W/gP2pja7G
Jgto/sG61kPjkJuiJxWufziJU4V4Pc3gG6UpRCabgxKajinNXRGGB8W6KyvNEXURKFqN2i9y5OgG
hxuK/xTqS+yuHYjd8QjkS+NCoQXbcvRioMrQjKpPqqeQ1V5eJg7cBzsccVLM2AXvyc/RVpFPVTBB
iLGbW3RJorgTK+5smJDbexmL9FTDeKZtfotCnDvjZgmjxOmjP0jKB4NRngt9sGWNVAAyJpRrNu3e
BTIuPGxcI1qsGmwwhbJcIfwIRS/IMFH90itPRP0dVceoWywjgvm8gmBd6/OoemwRR2eEBwXEt3h/
2+Mwq9Xkm6iEDDlsxGJ8a2hQqqjE5+YLaSH9PL7PUeN0hGMMhT/oUoN7bv1B9wNoFAzt8EbQSctp
YuFSnrgFkkmVMJDY/+gV6yqLooBbmMVoqT8nLFCUyG4Bn+7GAtg17nc44m06o+4fZ04ax05n1ug4
f1DC2ilCCwrQugNxJmegMBnjTd68WPUMa9r6mDk58TQ/gvDi1ODikIhC5eU1x73XmrlH25sZgFQr
Y2hOw3dC/UUnNxiFPFvKaWhfBfip0LRiCcMZb+FdoA0LIDMl5zd6ZnotUOYTO9ZsPo/Wncp3i7x9
hhQDU4if1ppdaiFSB5mrKboLEQ2bTpFbsPIgkDyI89GWFlLpcQHFvpdUPlRWgs2X+HmPzyTuJ8Dn
AGM6irxCAXP0Wv4bIYc/aJ1HiymYoMbRw1b18YNo380oRXnuSoN+Xg0vwkwKjCw8VNFjo73zmYOD
vuSbaictgrTD7sxUxzJBaWzu02Sfh6Bc6r1PksrluMHGWB6HEHZjGDxDgs0F/TQCvC+q7wfRdIib
GzepzWujZKckqlBzJP4A9ynGBGxb39f8dbRwq4XolkjeNEjD5K31liMUQaXVqeGmiT7z88j0Bu2J
zuUB/YEzIKYRDYO8vhvrYi/Z6ESSOBYaINTQ6dKnah72c8YxAI0bir5COOCRadAKgo8iEdTFQnPS
nB4QcLtSwAryB8AODkSTRy1T7Z4O9xFKxEVx4kO/Q9qL0HM5/2rSwkl0hP7an7a6QWHTM+beUw30
XwpX1YzbBnSaqFZ8WnR/BgEgRN9fjzR0y2Y6tBj2QJc9+Gitp5T3UKg6WJDV6EV0VEAqTpBYwx9j
WBflDA2VT3KV6Yckf62a0oMyqZOh7MmiNzQC+ALJujmuHYGuXqHg3XW9HVe9B71rR8bGX6e47Qok
Pl5COGchgdzMCAD4Q5/emi1HMBl5CfCdtEAFuX3rgXs0fqNdH+3j53aG9VNGL0I3eSQVN4Mvoxov
guguRCFEseQYIkeOvyyltc0uBxsr/e8KdwqnB8jPPFZ9zp4JkkpRkyIHNmDs41kY+26cTsv27syH
OX8rUGGMhwvyzX5s2csLz6Kgl9do+HOiXNt18W2KfT9XEr4IcST7MxGcrTy0c3kW+VMSgbTE+73O
b/WWwn78bnjl6tbHUJ6t9FenPg5cBeCK2pE67VrkBwgyui2mM0U37FPUzoXxXpgKvMLaTswbhjwh
SSGOU00O2uEdDMU46vi7izBaAeAcnxf1zglhu2FzBmmGOHZrZULeq/YEPClmvuLdoADf2BlS+2QT
D/M1tuMggCK9ilBZRYy36tvSs8ksrKif/obKdLe0DMY7EWyV9b70yBK4ip/XWX7Hp7LemJklK1mL
fA5CcrqTOzQhOBA3Bhj952DumxrJPyutZ9XzCEJ4ILJOKMyMbv3H2KWu4iyrIS2p2enNdkv815D/
3xVX9UImFJrrWjyfwxLpRQWQf1p4XZb5G0+2BLr/ZlX+XWcV9Q8EDW6sKafzIp0J80xdukPXDRpy
R6A67OoS2otk5xb8/G98/9O6q7IdE1mnVlCfQkmW+MTt9vVLE6ClIZif0IIFRJkVUC9/zR1gY13d
UXeTCwfG3/od325VnJcls4LOpLXGoYWD1+Denc4s0H0KdeyluzU9bKY7viZX8Jo/rbM6EkWdmvmc
YB3tBuIUaHYzrzNnUeKWyFVtJTe+Kf1iNZ1qGL3hukHXJb1y6vNRy/XxXH2k94Yfnrt9csCYgQtP
wEMUI73JraCmtfU2vz8nnxZepVUs3pFQGbTxrAb8ADWxS+aQoMEIlz24pZdcoMe0hQ/XvuZZ/n3Y
VWIO7fCJjGfIJiLcabzZB8UviA59EPsANB8hH+WOuyTQLsgt2ECz3OD7esMOLOeH7n3TJH17bNHu
gCZyA5z4dWPdWJp0yHUxnq1d73X7Pghd7tZvCUDxxNGRI4wu6lYz39aaS67rkxnkasSKaFlTuPW+
fEHhB8YJVVO7WhrZrjM3cTf387cv/dNzLr/p05qloGCRkHb8e3yrA8JcrzilvulCLc9Bwjpod9JX
3K1i/xdZjL8m/9O6qw0muro0ogTrohv9NjpSPzuSXfeUvRYOLmCs3da2DjA+SuXvfKuX+1tj8Wnx
1U4DG4ChUytd7ptunx3+wpl8bbe5iRbbt7aNpoqkIfC4OMTr5kTTwBBnpGMddlPvzUfIN7oYlrzJ
b7WlEX5b6+ObO8DgBA4kscAVQuHm349pUL3TNflfnL3XbuRKFm37RQTozWuSTKtMpWxJeiGkkore
e379GVQDd6tYusqD89BAY/duRTIYjFgx1zSyfIRatBop0Dw/2qvzFUFLtq1xsox7y3wRyjf0//TR
65U0oHlpmg8D/X/nF87PZ9I308zPsZCLWoasi0viStqlUuSlisw7JvpkE2/wwCJd4eI0z0foYpr/
Gmdx9HVm7cvgMPM45p9ZbsCdHutEDnR0pxc+UnofF0ZbTHLjJ57qdZJ8bGUV/gRpg+McZyxuAuX3
ZyKpemdZD5Fo7grrvqdSHrnxTMNT3YWYwOeriWBW8UGGIZbCjZxiETwT9m7RA8qyKnqBaxHloPZL
LD0S2c2VYKSbUOSvtfTVuBBh3JvQp5ZCA3+qEKqGAVkS+zehWSslQEElcXMt9lX4Kqq816l5ivJm
LWEDJdL9SrN6VdcCjXTSIGUoqeO0MqXhRgzDtx6q6hTk+zS7larOjkbFMYTOtTyIBhZR1wK37XC6
E9oCcwQuOJTIVOoKeR1WAaNROHUmPYaEzG5pXw1nTarcGO1tDhbdcYeM6dNPEtQAEabU8NzK3IkL
bjeC7AZSAwMjB4OLnESAppK8UHuuoTNUubhKlc6Wixu4LDZc5+um/K0nJ7EGjpXjvZDEhyaVQL9h
PAtPelBt+DQcIqxOjdcDzp5aDwZGvCb2eYyOUahwGxgRq78mXAGVVHOkZDoH1PvAjG+RcCNbtxN6
H0hvmwD7fw3pn6LOt0l4tveNtDGiYpXIN6b6a0iuW+762vBbEn5hkmfPOQGqkN1kWnDSJozyCE4v
mjeJAOjarxxzMg9RQZZ5LUNFSV0TEosC9TKnN4erO2kETx3e6mpZOmrjgTO+BNKT0YaOPEGC1Y1j
3BCDB26eylzGWAuyck7obxr6/RC8qMLvCGBXltERzRgj+S9IbVVemgerVZNfS7ptNZCRaiqOP4rQ
DAbu+54rjUCxhrROhWETWb+FkBAHbv+K4AjlSao4dQxrJVc3Vn2I6nNf3GTWlZI/5kqyboYrwdqW
vsglxd+MSbIxvVdFiwB2UJIoxV4uyJGFe1SBxWkDCTTpXdeeBEBQKztB7wkaYwX47HjVVS8JqxG6
TR48GgRgpaQEJaToSETbSLeV+tTDGR07uvUAgBqH8qHqBztXXomrsRvQFD9gFoPXcXojnfIQaB2t
csUOreu8nba+jrs79kOCpTF77ZXgmxAz4UTR0zFKfdVQz0h+ckNFsDdmhTKkysQzuN7WayFrnLTh
YDJfRqtzewNyMVhQldzl/NNWzFyBgErZiLZ9dqUJmj3i61GQSQUYdxUMgzv28lrqgc0AKLNyXeWP
hee9+W3rVHlyiEZjP5qKW5TiwVIwmzI+YpzhDO9R5jVI3h/JE+0EfngOkpCxqritQdIKN+nQ7aqR
PS5+mOJinUntqjCe62I7jMZKIIq9U5Rtwbsz69D1VEDornYbkKukes1zE0yHEmo8hmnuSPjrRzBQ
6tkzWfqVhNZRrCUgORMW0lqCfp7BqbS6NyXxnTBiVSeRLcH4zkvcEPK9mr5MIOHl+EvVHiQVWrOx
trpf40ysarAFZL9KitZNVXMVB5lTBLJTN7eiAPpLA6Xr0yejWMvEe+pVtZ0gRHkddlHkwvuVYEN4
tfOeDj0kLquxMSU5JxOB87NJLmybYqhWeNnaUHfdtB62aYznEyHn1YuX8dUIO4s1GHgPRn9MCNxS
GsCWGlaQQKzc9E4bXh8gjicCghEst9rJKfg3VOFZgMgwxbe9RURngt24vJL9h8gaVrJlwfJ/lMb7
QPlj1r9q+VXzjmZabAb5oymUjUXHbTLLC8fpd0X5X+fcoj5USnylTNYSl9f/kTFHmlncsfLdsBm3
6vZyRSF/X1H8d4QvykOlkmSvVRmycaR1/tjyodxHZ+QcCeVpbpuOsimxRXd7BxcNGKjr6dEn6qf5
gOQkXKxWvymQ/5qARdHIYasKtaLKR62H/a9YhJmFAIqX9JjzPP5UTyzKQwyABjn3WvloGW+BOa0S
7KB/row+pbE/DbG4Rk6toGhZT2lkXJs2wM+jdlWflINuR/f4e9/MuAQEG6e+0uYe+k640ezM9VaW
+7t1QKO2MPnfcjexIcH9X9kTfFef/zXVC0gmC5O2KRN+YLQbrno3e4734Sb0V3MAukaaNiSrGU7I
nXhNeJ798/RcqrGWwZRNqIRR54n/W3bdujwku+S9fCl2kkPRjnzEzQlkd3F5ptNxNrf6gQ6fo+wu
/IyleR2XFEOHSgGj1lIlyVys/rb3AaTTmpDENNsk0FuVFF1OPV0hVViFPbIKRbmuo/c0qLcG3Sso
Po5lJpsU8D6QrvSc+bLyXdGKNLTgiEbK3c+/8NOC4J91xNUCzENHB6ctitHOintJVnhN6oZOzY6W
wvXkBHb9qtrFevrlb4atYau7hsaEG+/UdbyeKfGVXWyyB6ZuXWBtcQm1kL+dti8/arFPRbk+mlHN
j5I3MVHg0rpxsl12LtbcZ13l2DuiY9z4Z29lbovLt4Fvv14D1rGhYYmnL13xwnHM60Gb5l2yZ+xw
W+5z+xMHs2mlq9vLEN93+CU0NJWZ5g1gPLR4C0mWS5pA0YloBoZNQ2fTRxpHxKEU9qsK9DYcr2U9
tOdD7ecFIH179/ky9GKuNb+y5MC3pGMxBY45lm5HhyP27z0cjbLw3huezeImnKx1XE+XqD/fbsem
qqIpMzRNXD62SY8r7sJyXny9q9qJ49/Em/zDJN0SFZKdosFZaRfUEP9kgX1+k18GXTxwXCuRGSXB
vDF5m8wJ9/G23KSv9S0MzvjFdzG7dWk3u+Yq2gY36ZVkwzKL7exISoyjOf32EvH++7f/5RctdolY
w/OqH3z5OO6rnXZoDr8nW9g3ICc/v2t5PhT++di/DLQ4/gZDEWB2MFC3Vtb0tLtuTTq8zSS48bHL
2JtTfGtMHGvkFdfsVX8VbZsHvKtuPQ/fy5X8S7rwNr4/JmgMsPpVC1HAAt2WQyIFTS+cn320EXnZ
ExgwwNVaPPp7gVch2cYrxqlP4fqSEPWb2sQQoZypkmHy5RnmYiUEY1iIVWf2n+UQXvL9C+KYjXUK
bX2V3g97f0Nz7DjjSa0zXjW28Jy9FJvkqOwg9/z8auah/n4z/BS+AxJuRANt7HIDaOtibJJoOqbV
Q1W95YpxoWD45jufRwDcNpD5IsZa1CSa2JACoPkTEx2wk/p7GuFPPuf/ZdT5+4f5b6hFbUJbtVKl
Anat5gsrMfhQR+HCdEn/ruS/n2ZRXXTq2CuzSp+dQ1kTVNo+eHvdjvfDW3NoELBPbu4ovj3M3+ul
z+gbUP2vwT+Pry+QZ6XX5FSOysRnNEdLG1tj6+1nfc541sj2aR6iVch6vVTUmJ/+k8tVosi6TkNN
00VxSXzNTQi1eSqJR5UcveIK7fKmhRhfeslGHXQn1BrI052jNTCGJ03bqBbZpIOHurR3Qx9rIbiL
h8ziEj0othi+pdovtbg3wflk0tioZGiqw1AuH/V8WuVNcwP3zrFaDSlV8JTDdJFQyOrGrVorT3Jz
03P9bwbabHSBR6CQHt69lYyIlBMb/y3HVwb4gkgvBFhjFfEoqb6nxXQFQwG8aziMZb9uJHSxUU3H
FQNCJLk96tZCQYOte95RUSJcmmlkh57tFa9B8WLQ2Mcd2pal18i3CEvALkZMdnFQuIJIWC+QhhRH
roBngKr/yiD3WwiEB5UuRM8jga5EKpbzMruJ3GxFFe68FthiLbgRnAa57GyVaeqnNykttpnprTJj
dCW0rxOciHLCLw8n0F4/mZXk1jXsjnIn5fSazdEN6zcLllqbfcigMY3320C5IU7wT2TN9UNrA6Hu
oYtg2WfIvDPHAIaL094paeeWw7SNdaQjXEtifgzQkygP8MMq4CN1nVsq7so9Wo71APl7jIyNrIFx
6/k6nXInFGMSFP/I/lkd84cxl/dlS7SZGu4tHP7Ij4as9iLWjzLvxWzCtRbHBGEipejvVFq/YlPf
YQppd3GECsF3tYzcwVQ61AnAlf/RqeyGRFhGTfNUEYYiVpIdpu1GgqwyGhCylHpl5QJiBTCjqHAK
qXRyRAh5KjrYcLoKVnOZVV7NRn5KOtxnGtBMvg+RyASR9ZQL5043dn6ebSWDrv6DqnN1EYI5BaPc
NNWtCAZD8Uq7e0AWG99FWE2jtKZMukEESxB18ejDKOpaeK2Zj5op7mXQwtNkTWvNuvEk4lw8c2v0
42tVVFAIdWkTSdZV0YFgpQUaHjXtrpmLElq1OOGKUbOHYKnkt4hXTMO2BMGdGtQVAVat6siC6zCG
DeBjWtspsnalDwe0SotDrmduW8p3ZSqus3BwNfKG6uqqsXLkbrdCMNmmBAwrQWPuX3v4o+LR8x4t
i/4MLOcAg1ZFex2zCTwt2Hlx55pxvy+1+NyM4YaGvxq+N9ZDYHzUz9o0wuF/8pq3mMjOoimdVKmd
aYjcMppJtaXbN49edcqhoJoaMnlwvb7d+f2tGkqHBItHffSgFou7HFfAUq4dNUdBMPaOFt2OIrqm
kRZDGNoSLOUReAdNfhmt4ri9B5wD1XjO5btGfp6KWUk/QYNLDx3y/lYS8DpKViIwlNpphxS6iY9v
9di2tl6gXGvlzfTe6NajJv3u4RxGNZ4TfEG5/hY0uHQV7UbWh13GIgqhDdmj6Dlq110l3EBa3rwS
wkEzi6vWS1wDe/3Bu0mT2mmG2EnG4RDzThUR7DqA3qAEzU6NpZ1eWLAPK5AzbzM05qoswq1KAyOz
WIzvasI9eGLPqA8eGHoSv5FzB1uGi7M+reP+EUN/aJUHz7rpOnkTaiizYaLWQeVyS7ElAzsuGG/E
ytlGMdpkAADN6semB1l91crrPkiOpVqth3M+tGijoq2Y3ypYT5WWtYVZqVRvkgbPNKpvWgFfYN84
mrObaC8+o6hepWrjIprcFVj/QqTos3ND37ZhEWU62FocuK0OCYmNuVCevWS8KqZH+Fd3uBo5QwP2
xbUyZ5vRU75Ps7ZOBPWCmo/YC9wEaIAUXE5aPdqGxrUxxFBJ1f4u8wxkLxDqCIrVvOe2gwJLznTB
z8qr13FAYWSQ/x1CoQY3V41NEnB1RCNoNLscTqwGx720nvzosaK14TfsqvJjLEwrPHXWAoBjx/gN
ZM95k5OHDyv78JN7axYmzvK0OMU2ebTLeoT2kq0adEFF8ZC2je156tqaereQsjsY0Tp6PxHc1So+
jFF2mg5JbtZuTFSZuWraiGi3NXhwGPhbcXqRqgyMdVpJEij1gNZIl/ep/yuzfLvqMHOIDnmEHU0b
rFsT3iOYYTjt2aw1PgUVBkSqRluthqGgaXbgSZCoz0JjbaKxPupxt0eMtdKss+U9G83vYlakzch+
Km8LGgYGhFBueWeFWMOu5FaPL+jAwsvyYFXnuSNymGVE8vYSqCxOaFH0J+yHzZD4bhrQSjCFKyUh
i0izbKX2Dy27ZS1bT5OEQXQh3I0BSYkEGzTaOuejqQljChJYyCkZtUaxDczmxfMMpwlVOwKVHfFX
LFtH6t592M4epEdZp7qXP1Q6TX2VIy98J9z4ao5mNvEX0VhOTbYOB/UwoDCq4CTKkr8SQrBUafxj
BMMJdpYziQFNpPbKjN5xEtmJrMlcyTkjdTfXzqmurhOhxOpnP5vZYZc5mc9CHa8UOeRQOefW0Z9e
o+k26p/k7FWFZpVmmGE8USGtEWTbUvqrKn4VUPoKC5cAk42AW7IOaGtY/tWs//QHArW5x4S9sBaj
W07StSBD3uR4qZ+GSoeRLtq9ka6qCrCDGqdrSXfuYtdIqB+yE8bCR4lTu0kL1wz6B0vo4TdWHFuB
I6riB1LtwA6oZqvhrZUr1xNkAOThemyevWGbPJuC4CjSaPNgvaDYZaJRO9zURgCl6ykOeoeNAUHF
VY5AMDHPeQQDJOGeIaqnxEuuG6TMvVZsqupQz6xgpIypqG0MTjBl8HbgWfSUSjtJaCEQ/TGHNY8B
TG4J6LzeNvBdxxZaf4Baud/LorkaDG8nou/wQ/RnCn62dPOyieYm2PuE1mBMxn2acBxlFBIonkc+
x0nCYFk51pgGp2oH67hEqwdVXexplPVQ8jQ8TZ5E71qGjumX+V4Z2cPkN26u8b2Rw4Iqpp1IHVBn
10N/HSu3ifjSjOn1iLkvCAcuYY40fyrVIQPoCAy8UZBAqtXeUnLaB91WB2zIko+uV/gh5l5Q662k
jU42pHYBxxDhp1tZ3FvGP/o4wK434dweYuNtiAKExvMTY13ShJATE4xbCnto2nmdcTDoIWHWyC1Y
2r0lvQr1Rusbkpw9xPzEYWOEFcLcVYUH0QeHo2iQuwpgn0ZXDTaio0Gv1H0aJa7kBTtRsnAPvMPw
ZR1M96HKlXWEYzIBl0WZm2qeLU/FcciRYBgpNNDZ9+SUsY9omr8prD9iSW/G7NZdB8M35ePMbhMT
7YhZ7uOKnhEA+BTe19608UM6WHG1llADFVTjE90BPFs2WC2fSi9ae4K/LpvI4Y9vZPUhmqaVp7/m
Qz5zDWnSXcHXpUFD0pySrHycZRo/2oxNdk7yN9NobU9HpsocJgqaYEQu3NLtUas2BW3NTjE2UPhc
kQnK0nYHuoJmnG5Oah5KDLkVg/WjBDEGyGwbUnqvTaJdG9pBhLdrcLzp+p+JDmBnnJpY3xoeqd0d
InIvW8uax8lJTzpqbcXKcbw3XHkmMs52JPqfMrlW+wvOoN9e3VSgBtwLFNEyzcW9sUohOLDkoAjt
rKv6D+QNVwH9ENzwqjkMe30lXk3HywwDxfruTvxl4CUgHehaEk6kuR3lPLfbwlv5+bse7FTJ2oqm
7MCSXokZ/N5AdSpEp7J213JGzvIIqdAJ534waMkOvuY047QJinpT+Y1DO/AcciIlOf3X4ZeS0aUt
kXco7baTmpc8e5xSCLrCuynfl2Vgy/7TlN5qAhcPnNOz2Qu62kzKVa4flVBwPe6SMQHZuowx9IMf
oNJAf59ED0JcuIPGidl/YMy8EqN4M0jUh0GDO899n/EvstL9p1h7rdDyTnW1w8HMUSJapYj2GtDt
fGhQGjUrjy9XKE20r2cLHngs3QjFQ5sE/CEc+1P08jDym0DbKMpDXcV4+sAiYrpkLioTascBKK6i
4IgPhfY4GnchfzOOf0VCsDZ4kPa9G1nrksg1Nb3PleeEAjjvR0euXyvjiPV0jlAgn34HMKIlakJf
tg5W9LvGkqJgSx5T+m8hfU601tZrTqtdZidRy+eB00KC8ZyVNVYNve1ruCuhA5eKN+Riu6DG1SDh
FiHtpu5pUAWHQKZdnLwjsXM9GNNTl22zrtkrJocdp5Dk7SyDNFAldM2mX4fitE8l7pNKeOI4pVPs
b7HIQ/vU7Do4zloZOQoGmPUQ7Rt+VUKAX+U/+pKMcgD3IqO9HWvYhOG1NR0sinCj01fQcuG3o7zG
qYhSnnQJGpCA6cq5zB7HDmRv6p02bVdJxp4cFitC0Q5jAi19Ug4dTHCjpI9Z/MZWxR1ZqD4ahTCJ
9vh8uKH8Swzh3JsxJx76Cuq2Hra7ZnjHhH3Xb4q7tI4POYFAiv+msofX3cCdUVkXIsTuGE8ATVyP
IAYo3OEvaHaUbcEGBrXZZdT4An7mHMWETsEWTB6z2MMPCRUIHhFZkSJ0DthOEUg3dLuEzFUbiiRL
wDP5XjdegSsOWvOYRkdv8jdiI++tNLMDdd3K3iZSRWeqPuRyy66LKIRqOOZF5K1j4cmc/lK6szLt
wmJT5mT8ZS9TazxOFe5S/oSwjrhG6ul+2sleshZq3KNhRyDz4CV+nhIlDWvzU5jrI/XkIh36dmAI
UAEAAQRg5EE9cdf95UUnWb2JvS3ZV/B1wk0C1q3W2rYvR6eOxD918hKPIY4bj0F9mNIzeVinvq/x
TFft2VlDVh/pscGkpwDnwfv4sZXeSw/KM6BHoRrrFPFglUt2gbrBHB9nj7gCNVoZTjvWpisrDyl3
CfOglLguFvGm4eAXvHNh9JsIsSfNu5Mv9nZUHbhsPgdWvQ+bG3TXOA0ELgXvqsbuxeh8mOQNPKJ8
bQlMA7VeIu3KFqsU/bVHAxNi/KZzaNS5tZLyG1FvVpWWXMsiPmIaEQn1nTzg40lnvjqEwklUmlUv
PjRUKkb20EM2EfBAGwrrmAig1srdYHC0vMPkOdVp8KsNxbWGSD0usJuxqHK6j1ErbSt8z0ScHAqa
+v6fTEnXubnr+/dxOk3laz1Z4GaoD3RtlQ2Za0b3WnWOlJKK9qrRH6fgjJGQHXJvadFZ/Iz0foP2
Y8P03xFkLRDvrIrKoqzSAdQ5ozUa7/WddcSR/7q+4If0b3fl74EWrDZ/EiUpjiMYqGDbtX7oJsw9
/NC98DwzNL0EJb8+zwK6DqzJ6sKMYfDhcITVS20Hd/JuZpxuA/dSTOW/bNO/n2kB2ReyJHhiBeuz
n++k4I4JMrquIaBDu1aqSzbO36HMXx9t0ZiJgtDyBczdUNu/SW21qtBbY6HHf2Di5xgbQoe7MJtz
AfLvbBp0ROSZ9/mpJf+CLWvyMAhNpE/QaeNTekK3DO0xWM9lyowwY8hiS3+6U4zwzrlkPPr/Ux39
N/gCuDc6w8OTNZ65vHMGOocCgPKL8ibcqhDGZQddkv6Wr7PjxTbQ94vov5EXdRmiOdmTZCwHGqe6
gutpT1semj5M7zS31cVO2Ddtp3kd/X/j6XMH+ss0p5JeyIGnzdMsrYHwD9yD42O4YX+9aq/69eBm
UMOVd2HbH/IL3+U/wRF0O/8afLEDmB2RG4XEF1O7uEydMic/wvK0XBR4j8W+eIg2xcY4X6TkX5hj
fbEfjJmhFz02HsdhDR+luy9t353XE5RS8YozY3NpxO83oP8mebEzdGYpj4Hui8dMkbdTlTteImwL
S7uwo/5LMfp7Ohd7QhYUvVX3Xn/MDWEjxJojSNeKTjgWl6oLX+c8RT98nUs+tlxBqAtHa142vYtu
G/OPZtvZwL3u+OZd2FkvbAX6olsbQhoNCOCcGe7mfhZPKYinLneFv99S/3tLi8agNwpR3gssiyJ6
MZvfoNorq33M4fKxYjY/T+C3LVeVZDUI7aIoGZ/N+S/fXQWmS4CcPx8W3k12n27Dm/iDUsJBoWrX
zkb6FT7o0MHGK/1QbbyTcWWdy4NxLrc//5DvlubX1u/iE9TQJebjSOu3Md497SyKp3a4lMb5yZZf
rpavgyw+OAvfDEWfpP4o3szbqbYlnc0hwMHObvWtcJk2890d8+t4i+8tVuE/dg3j/W9Ty2/o5zxk
6+GAqYbb/ArW2q14DUEb2UuH8yl2ts/W1tpd6qt/12qG62RJsmrg7IhL1t+ba5NNWtCIrXTUwocR
nF0QwY1Scx1P+in1EIXDZonwBumQOpuxdWE7+OazQb6A3kmkYWnC4Pl79LizFMOnScVnM2sBm+0s
rrp8hHyz6/w1zOLl0gnxW7BH6VjJuM12+679M4pzS+D555Uqffb+/1pG2EiaqgimgA5CFpebTiRV
StyEPSKQIcThtznHSBN8BY1PO10lUCdMJdv6FjSNMUQlGxyNIruZEuAxOoxhre0jqMsQVq/6Prfl
wYdV3qO+z41z10w7Y4zOqgGNyyj2E5eYpNBAoZvNNCj7oKD0zlJuOBBpdTHaGGkNkIgJWpy95b21
qxGbiiVxe55wMILpZo6PM6DVi/Qf+zS3PcE8d+DJRUbzuNKDB/nTiADzjorOdCbvzPGJYDCnmQZs
eo3HSsXET6reEon/b+0j10+3Fd4ADX3G1vrIjdvR0t1I558oWKYGJsGv5nWDlZs/4DVjwNwBEJ3A
pes0X8XTn6zO7mLL2ofWHFZn/hZFczsRs9W16EN7+hixt/awtTEULnfjaK10Qd7pmXhtCjAFjexR
9/R1IuFCMekrBV8YJevtWW1tDMEv1ZycqBzXZdmtp6qyG9VDBo+4otBcYch3mv9eRUe/oGpCQi11
6sbDarYU1Z1nDFepFJ5aQDMJuE7DEdpPw6sJCrBPmFSEajgwnwzP4iLsu8ko2sYUugNopoWvYyzO
LjotImNCAnGqsQ0fnZcm2pEPeDhoblw2RGaN26AvHrz4Wgf7abH7hhfiBHVzrxnWld6kjgeHu5Nz
+C4NP/vndfvJgvhn2cJUMERRFzX+y9/fYZZFndGW6gBLAlm88TT+ka4Uzc2caA38/6Qd5XdqD6pK
rm0Zsmr34mn9z07Ah2OJ5GEa6MslcVlLK2mZq2KYz3WWvkcMyH0rRKq77k/lB6uHfLnj4Epu4OJS
fR0cf37+z+N5+fxfR18U02OupYmoZUgvdfPcR+hZcXBpU+EkdCjhm6C6STt/l1YfGnbb6fQAMevO
AP3PtPGclc9RAy8hwCG0571LktPmWJlHGIy1L7qKsQdZi7M/UVuKtg4noRqwmMxPveSfew+fIlw7
CjE412OzU6pT299ZI1Y+KdZDpumm2UTr7X2igShY1ToI6p2Sq28By36gc9dZ64aGtDA1m6F7a6DX
YJhH88ja6D7WMtp4qBv5FUubfeOjupFKt0QeJmjNAbzSDdN7HyVNU778PKHq8jYm6ogIIKgTzzcr
ypcbu+Q1cgj/Qzwpiqvhn5mntH+jFz6KQ10RX4dFPonQAQ3lUW0PFfapin/VjmtJBGl9N0GUcUi1
mDMRzn8VcrvpcParivUgy05EwFiMd81gjvgSnstUuonL2wh5FLbsK9nsHsrhShRqrBRGZ8jb6wbS
So4Nnoi+oOqmXaJmCJHOk4YFf4vNZrOvkmqjZ5n98zT8U1Usp2Fx8JACDX6dMw0TeZ2G3G5z/3lo
U2fkAf0Cc/F8D68G8S1WNbOfrG9HfXjhRywrjeVvWHzbBn3PIfL5DQXIlYLyyWyVm5+f89IQ8//+
pVJUu17TYqMVT6pwp2tng4jQnwf4Rw2xfIjF7V7SM6WL/V4k2o4T6D7rNvprefQc5aj/xjs32VWb
S/YBlx5qUdKXYjDSGe7Ekw+3Rp2evKq78FTLan75UItqfioyMQOQEU+8+Js67Wh+B1tMXIjiddrx
8cIUzmvt6x63HG2xx4VGLSe9wGj4jTpgFbb/gqrKldf52sDR58Kqky4NN2/4X9ZEK0iySEuLNbFR
/4zHmZWNPHEOiGk2l2mMF/abTyDvy2i93JrGND8crnsr04vewj5YExyLTrGDJb0X6FtdmM/ltWQx
n5+V9ZchW49wVDlgSVYqLnSOaGuATRjNusUBsUK889rN/53594Vl8znzXwYerCQKm3lh5uG4EmCf
euNv2fhdYzkxxL9/fsrlsbx8yMXm0Yi+POcQiadMpDdigHbgoiNFMNwnoqu1aJ/25lai8/TzsJce
cbGhTJ2aBlXBsFUXncuKlpLgP1v6nW+RfXKhz3jhO/+Mpv8ynVSdZiQOLNS8+rDUvTrWFx7m0tpc
bCRNGZC85bFQFJSnZnmo2lmZOb6MxrWgwN24/3nuLj3PYlepojBIx4HhokJ0G4WEHP/CVnJp5S92
kqGQk8kio+DUadJppvGhwnjSaHD8/CCXTs9PYPDLm9GKpm+UnnE8rCWhINm+arnd8LslMWbqG0hr
hmOpFA3Rma1tI85soOT/YTaBrGaXEUmnB72YzaKpGrlN+Q1N45MaucZi8MLy+IcfPX9jX4dYTKeA
V6WBGRDTOQsWldzhPgiZMbOF4TGArmjRJfWlGx/Rx6odtCPUuJVVy7dqXNpyOz1XmeAWWrVOVOX/
5Q18/WmLTbyCDxqmCT+tJ38DTxkcwBxzZ9jdH8O0kXSuhOeLN4Hv1u9/Y5I/8vfBUXV+mqnx51GP
pIeGf0M72QRnGtzUyYKtmhwRdl960u82uq+jLpAIq9I7qxB50gzX5VJcN42JbXni+tlWCG70MLB1
HBtFL7jLIpi54zmEzDiWdiblbjNiEm+1rmoIdnfJ/3reHZbH9tcfNp+zXz6CuhWrQZ9/mEJOUNGe
1epdxwJ2TMLdhc/tu8/660iLvb4vtTHw5r1+tksamXHZQTq+521Xa31mtay6D88dby75JP/TZfv7
AwCF+vsRvSJXQm3eIDGkpEmPoqS8EcLMraaDV27z/kmiIz506YUHvrTQFjWlJYdtW8wLTZ19wqez
hQfiz1P63TH2dUaXO7+Vi4E/b5ST+rsbYDKWhZ1Ag1fT8TS7tP082j+9iv/NI0iaplsiJhyLB0I9
rQZFAj46u0INO1Absq3BkTz8XeJ7vPNtkS+WWm9zYeDvVo6pgd+ZKOI0/Nr/foHsTKJUCn19jcLb
yW+n0NHe8lmKs54FWdxcdfxL15cK9G9LzK/DLjZOKYikzArE+noW/0FqSN1u+1ljPg3HyzrVz0Jg
+SV+HW6xGaaRnpR6Ov1vOHGCx7DG/3q27QFoQzRhJ6aDKWi4vig6+24dfRl52QFrOGwNkmjnkUWb
/Dm77q6JbLO9O8lW7OFILEbwUUF4uZjx/e2a+jr0Yl9M5FQJe1mrr1HLuzJOQXe+263oUeerwF/P
qmDdzXbx9cU1Nf/hH2Z72QGbolaOlYyXG+20dXU9t1NxgHSak7i91GBQLs3vYufDsyW3YkHiIfPA
jUgOyKw7FWiv9Q9p/xxP0bbTsP6Dl+LB1FaT2DV98f+Q9mXLbeNct0/EKhKcbzlKsi15ju0blDOY
8zzz6c+C+juxgqiF/J3bTrUhgMDGxt5rAFx1QzIU5tInHaVUqC5bch4OxVsrw+Mez5BK/yIB/pOY
3xfoheWtByX8/QifPYCUAbp5S7oDJDYdFSQWO+7dxqi3WVtWghh09ukMepKiALnBCmvcF8Svh+Z3
lPUH0+7gx2ptxul2lQcXqPl9x2pHHcSik7h8ryNQZjpjoyfyJrWXK1SYBb/l6KV86aOykHxymcH6
bohRk+4Oqnk/pIkbVxO0fKPv1viYA4BG0h+kghNHCpuNJQHlAa4zqV+RZKPORpjAD2MB5ylPF8+q
H4uauqP1qNi4dIu7JL6nberqTaAvz9Hy0MHDJa5SH+Lq27jRglWSQlQR/E4FKWndQRzboekzhX5k
CwERUUA8l02cnhouEncJDAEaMneHzpfBMHDgPPRjgJpl7kC58SsQeS5jrEKGEGJBalACYLW5HJJF
P4C7eVoLnJBIGrqDDUbQCiIMWa0dYJ/AYYDl0KYQmXmWpt3lQc8m7KfT5u6BMTeapYvxecdAA0j2
UXEi3/T7jxqL7RgbMc3OZBvm0obirgDS2xEouRpOLugQzDJy7p6XBbK57ZWi/0iXZ6n6YYA/MELV
FfVBqXxZ1ecWznUGKrb9TQtFo9nAGY2gm5LjBNvvFEFOR8Unr/YxAK9J5EMUx0kUwADB9oHvpGeT
17YLhz7MkYj3KE3PeoMqPmiMYxlaKqSTRshEPSXA7MEoZzBuCzN2V9mG+mzpaMBsAgwH0g0c3eKg
yKHqgUs6vs/trzXoKKoCupsmAXnf+1YO60787baDDi4kcNEyoU0ZgLq0TS0YMKzxvVW+yDYUTPo+
B7Id+DiTjHeCryq43Y9Mx5NDqxjwQ+plREe2mSGjraJ2BCEnEG2jHdMjAaIPIiuCDSy63Hn+5NjN
ELFJcPH0KK004NOEkE4NQJRyrC+J93/ug7Lc6WTr8lHS1NGagQ9Nd2CdSBAooXYyBe2+exBbmIuO
icml9FVWF3PVmOxqK+4Vp3Oglh4ipjkg7Dl/kLgIrlKeus+wCYqqIRiU14tfB0XYO3By3fbhH+QL
7Kq8cCCPB/Zks+gQdjStnl2lyEHrV4CSqJc7xRZWqU9/oppJiGB7mlyshZZsK5MOs8vTAt2ra3Om
O1pTT7JsD/48G2rMqqPqtL3JKHJvcLo3c1R81POquSBUlDCIVWD1MfQ/Rh2KalU03pgxPOzQml5u
O23+HhfStZyk7xC9Hj3ZArw0pQRsCEMFPSEpX4vISq6KdMAd1tfGJqMahLG6+VCTCUjU9Fu9gmXW
mbh7UxAHWtduaTDWjzqe9oW5UaVnWEmAF/ytlWzXmNGypDjeWDxVD2sm1gUnMXiaLlaJd6cKPY0K
PUqYT5kwj8hSyPqZ+G/zt8xuwzIHEEtWvBSkHyV7hjg0MLOTa+UL3Bco8Kwwm7f2PRR91gZhSPX7
+i4FUyUtMHjh1Oh16fWdAR4HeI4RCCaAo6OPq+T32Ti4IJAElnQFRF9YajTIgKouQRO0G9OPM8nX
EwpCxArSLuvsSuD3Vk6n3KXaq7mgJTbGUMjfteoPon9vmycbTI0cYVZetkZKwh6i0t0I7hYaV9M6
bGCqCMzg7BZtAfTc+JbkNjqiUIgi+aYar3BaPWiVjxDWt+TaL/U7PZaedfSR4xWUv34XRz/60nRQ
onVyzEoqBjCCwXO1N1qyZXDTcTWDcQHPFgr6xc4aNTdrV2/IyOyWWQ/WRfJKRixd9jDp79PcALVu
e4bdQ5hLV2/SGCs6P9j6gw2D8Tnfm6QBrbPTosBGI1m+hae2g4ajM07vaC0F0fBipWQD8X/m6IR2
+X2G57QEekdHwdSMUt/Sr+IqVMfcq97hbSe3j7YOD7NlgJDaUw1wwArgab0naYtmMd4c80MybId6
BqMP3momvHxn+/tcay9L0T2oEayp5n0Tr4ek2mdav6/SnYRrjFbzSzzSfWyAzpY213m37FJ00qbq
Js5g8LUmT7BcgGfB9yH/0TfyQdL6x8vXieC48jI7C+lpNVTIETT5rcqYuL+jloKS7tmS2kk0t7j0
R28M2scJohDE4d9BZ/TnTbaAGAuRVctbd6BVRS7ICcgItBbdCOGDjUXwC1HQ4hKhOG4WdUnwIGYv
0/lxAC4UgEEfxOsHSSigdK5CdDpZLgcahzq1lQqTlcevnXGf5bcauZUSERJScIvwdBwDZgKA82JO
PfpHxnMZZCFMNR/LO/ENKcheeQKOVpWlXHeYEZNsZWi6KejQ4RPmGIIp8fBuExG3G21kjzkUi9hH
+rYEUsiuKWF9UbDtbe7OL9TV0EcFq/cCyl5AIbM8b745htNsZQ94TldYVBNsQZt705aSnkhNhYSG
1QzoB14g4bjpPGjtfv8PUutc+nSkVJ1c+7Y6wUtp7lmOSEOANw458fEuQ5aBOGd8WRwKM1HnciQR
5VE2d/MrY2W0sYY1Xe4MuDMPIZQofeNh8lSo0oHvIHi9/oaV4yfJRZW1GMZSqlGS0EL75Z88ynCs
F2jxCfGBogjG9x0gJmz302Sx0zZ6zX2/BvELgwYWrulOMN+en/sZG2eAk6V4omf3zmfJwGDn5uRr
GnFBUkkz2d5hwvllcExQcX04BWSpyb3gO4qGY/9+MpxV0LXpo6jHulZ4TECAHJa3d5Nnf1hBHYqg
uuTsqT+ZHXcyskFKYnVK2HATfehRj4FfR/MKN3ewsA+VG4Xlswb91sIl7Q1EWDLlNmLS1OLimmji
XDmkMPK4hPlaf6ybwpB0gKYTs/mGoDPBdxXJGf+GpD9u4JOZcwdGtztwcDrMPN0qBLUUdzwgKYDO
owTY3+uRWumOvtq44GcbrdfJWH7hKTr7Qjj5EdwpimDMnUGtoj9uLlRt2e7SHJCdHvG1oVAnfNqJ
Vpm7jIdemWtZPn5v6RssVkNWSazfZWgpSuKr/+xtfDI97jYGTgUeqCVGG+FQ5GTPcCuC0oyBWvy4
gQUSKgE5jGsAWXHy3X8rmp4MzpWoYYU02FqFkyTv2sfcWzf/qJ13D2IL8rMX2udQ/Pu8oEStiIa9
20AZt6RfgcIC/iAWlZTODvPZWjC53WKl0djktt0digYqPlBnGUDrL9L3dIAaJRqfClxeihyWPHiR
NRJqmE+kMAMy3S4rOVyOU+TsRjr5LdxG6jVtKcsFqevCHL7eLBkOev2t2SiPprmT0GlPVngWo9ZI
v9ZJfcV4jxN5VhtYCUE6gQLbXV/nNpTrVshVxHt7rp3Lv1BYNOE2X1UseZVRvIWhEDngSoRInEse
B298pkwlThRKz9eWT1aE228LFOEkdUECxVDsY+exszwEMGyTPdwUwYRsV5hbs1W+lFtz/WE10top
NY9jgk9aQepnnyMXhWeT24wh44OnUHbp4BpBOqEDqmA78ir3bV0t0UJZyiHJEDx5KKHIY4NVf/k7
iurkFtuJJzfiqtSJZUBh4ADOtZFNbq6ChA7Es6w/SsWDkXxEBUwFbXggjzHUMyS3xLt1mjZzr8I4
CB6Rioa3PV7D7RcKwZ45e1SYseJhnp/yFXLFUwsWKKxMFmhgGFDjiZMbZUh2EBLw5xxWkjk8EzXU
iPAmXCGaAFlLCCYjdkFFQGTPINpDFncdG9VslKaErIpVjHrzPn5h5UWm4wcecTtelztxeqWdjdKf
G5eXE+zXwYi1Gi+MZtnkc90GJEVtvL+eUHrVpl2OQFNRKJBDFE8fUMyGgArszywpqPsvNWSO5Hpw
q3lytAidCgiLq18G6Wtvv9EGb/78pQNYe4o/ZDQh+hhmm9EHBFFSmE+CI1slECZXHiUFqlCQxOrq
6yzOPZxZaHuChr+LFDDVtYNmPQ1SK0phz4awk6jNbay+GmvVYrkPE9TUXGVT4DZk7jnjzd/nN3zh
kdYoz8MnvT9WjmXjmN+MOKcLohLyG317+dhY7Oj/FhpOZsflNwQ4LknWJbwbLcNfxxHyvVWgV7pj
j3UQ29+n8pDYO1naDtFLDtPDrIdzYRGkcJ+F5E4I19AO4vkxlD2g8e7IGvSvFmmjRcNVo0JrLRmC
WV4gJ6C45fQSdUDrRlDSgXwOxO7DpYo3qIl5kzwHDWDPMhAaKUhu6DToZJPLUEIZwKExwaVOUSVj
v4jgN0hQxbUqWNApm1YpXcO+sWTigtdpj/leJboX6YWv4biXGoGvKxQ/bjPd11PVNWfLY4p4Epw1
K8m37OsyMTcomJVfRwjtL/IBSgTALLVeDm0qdQWRG6TNbq2/pypEx+xEBED4Ta6Vyy/5y7rT4i5q
RoqjDNQldNGM6pAZrx1WwJKR/8CKuJYOSfrUDBIkGyAaYAUWbAdhfOlnBJJck+k0bQnm/7Ap8gLe
EBD+h5hSAfHApbxK46+FCTR4l9/0kNyJgJYVHQ9BbsobS6XwhO8kqHXg1QVfLej3/y83HZ9V1/oC
oQj38o49jyk42bHchb0YA4g+6P7ihNRbsjOhYfGD4ZpHFwlx4UKr6eEPyBbsXXHpnHDXNqlKJGs9
zkm+LSwv26NyDfMwG2pFDnQeqDPey2I3trMh93Oqx8N7cqdFEW2WxcDmSLcE8ihrUENtMgTSOWTY
YAahSBXEYlA8hE8OwYuPv7U1WLuSdMZ8oz0Nlz2DbOQQHp3fyUZUUzrfjjiZJhdhx0myVTVmefGI
jsEAR5Z60xVMXAmsJchZLLhXNaXZwjw4081nqXmI6ngzEbj8jbd2awaTuR3MH3WK2viohLN9N0Xj
dYobu5DhQbpacSDYg4LdwF/AKimkjI5IsY+bHh09XFiQEodB7LsCcMk0QkD8v2WOJ8vEftTJbqj0
LGrmDhufQYZUAgMMh70/Gw8GdniR4739By9Bdpou7Hu+9mxAXlM1J3yb3oPtuuVB4l76Eu3Yk9t4
wXswVAqvB7upgr68MG8VxBa+Jl0bsw6gJ2bMCnJ4cwNnXN3RLasLd6MLhNQfbHzRmNyLRVpKVddq
fFo2pvxMmHo0VNlD+L+vDhR7xM1GcnY3mUTXiaZqls2zhpdp1btRRYaRPEOyB70XgBt89HK+dzBA
kteDDhlr5hVYWi5MNqG2Ja2b5nEwYRUIxJ/Y2+3sc+Hz96jccwG6AgMxDCw7ikto3KF7vW4MuBq0
G0iEHc3dch8y8cLPLViHo5j/yQafNTjQQkGrP0gN7pLVK3ymXY4Ha4h+XbPFDhcC4s5u75OpcqEn
6pWVRBG2t2SOr2t/ZY7kqSxM14SGkwaOeD4JeHPsnvjtPJ0MyLbfyRzHlBpNbuFbT1AUluOwWGsI
G9/qc+xbrXZfkL0mf70crUTLysWNqJdSG8JvKK/k5XvTlVexKXuXhzhfVz6ZFpdGTnSkOVytWQkn
1n14NMFkcmPBiHGar5jcuhjH8psHxjFzOhmSK3PkUqVN0XwccnpGvmS2noGKve1m1ytxiF/4cVD7
ZuugmJBanrQrArZnxc9r0fpyEaPSSZIWBfbQaOCEVDc1MsXLyyvapVzKk5qTvjYqRlDItwQ6tbrx
Ok5fgG6+VSpyv+iK4FVwvihysrZctjNIaZQuxy0TQAUVFhGh5GpwVgN08k8qgGdLBJ/DHd/2J4ei
sjSa6Ro+ZZlAjzZZ79T1cVrvLy/iWcw0msj/P8xqXInelgrDbNkoXRsFswm3dKTcZf4EAycbVkaW
dR3J1r1kjKLW6tk31snAXJBJ6gq1Ce0YT43dgJ4SrEK3LbTpRR0sQXDRuOCCFu5CCvbZtDHxZTXa
jja8gge/1YKkVeGZ58Pxy7m8rKJvx0UXGBgmU2ljzEGzvpBk1+rkuchLwQkQXEm80ataF9UAA1sg
MqFL2s2qp5vRAzSD92mxU2tJMCfRaFxo0doIQs1sHWm5XxT0HVfbgbcSM4fz1en18gL+xiTnApnG
xQ84I9iFrWM0GNV1fpVv8uSeZBtmCSn5sG2wthb86CGALPkVdZoc1rbtW+KJGN2iSfNBpqHAqedY
Yh061Pl0XUfmrUWX26w5AJYpWGFBzNS4AGPp7bDqrI1jKumbpJLnNv5vVbLPY6fzacxk0IyYWFfd
Ub+tFqyzO7jUQkcBuJwY3kj1LglE76ZziwjjVKRxTAXJNrl5rUOR41NiXj1iCxSOwTjwV7gaNgvU
o2FPd3nr6OcO38lw/ANxAl4CLnkW2U+QftSm1Z+QKdnGR9d8qzoprK2p9pn8zUeRLvajZi70xSwo
vE4LCL5LywoCwFLZO3SXQsuygHORnHTuYWQ8ORRd6Lo3a5e20m5J200M/vxoAsQD0wRo9sIuZu4h
MAcxbwdQ49UtsnQNRmloNoac3ES07J2qVB5gEAXpTQiyKBCRljPTWzsNsmbA1y6QcHX6Cf6XgzRt
FuUbpRhFGa5oWfs2RM27CgsI7cah07dzfU+jSbR+Z5Kx0+XjbgQIPs5Z2thkLwMmBBXguvumzT8u
f6Nzd/fpGOTXhE+bFRD5WXxE0R/1sMmHROZDFF/jE9X6Y7N8uzycaEdwV4BdDqYJqiHZW2XkpPJ1
BLXVoX/4u0G4mG+W2WRRlnrpUIVv6Pvahlr89fIYZ1PK04VjMz1JCtQ2/t/FooUtTHxgjxko8Ldm
AqtwLPK6hz/o4p8LS6djcoF/MtM5ng2snnanv0Qb2M0Fkm9ANA3hl5nJiB89ou3BBX9gof9X+5hh
h6Wh/thdj0Y4N7LfSvJtpGju5WUV7Q8uyq8lbYqMJasxowmzEq90NYMUfXmUs0W604Xk4mCcaVo1
g/i574P4FkLu1/S5uINNL3rl0ejmEXzG4p2Q3SSYHA+CgpxFa9o5JfulhTksWLwO3Dt9tB4eZrd9
Rm9k3BcB2Fzz7eXpCqI+D4paLfguQnS6P6wds+qFQQjUaGqbbKImfRy6Ibw8nGCX8sCoJgbPRyqw
uDN9AhMWwEwR9ko0AhdFKOJ7l4xshPIRRs2W+vR3M+ACSI6mcLeyXahF6WFa42tlufu7EbjosUxL
FkslRpA1eEFBEFYrBHM4y/M62eM2FyxaLf3fV5/cOoaCkq9C5egKAkAHKCz7HRo2QaSBEeuLBbfZ
8eGrCKdDc1FD0yAy0B9PMSx9qsEKkin37RJKh2qHtoXkGPNtXImaFWxCl0blYgfk13LTZAnVlCjg
DOGd3yrhEMkhHuKCACIIizYXP3oYoysWK4ktEDKWSz2E225Iq/dUna4laGA1ZuT/xYaBeh+XLSLD
WZSFYsubUPcp0qek3v7dAFyyoasD/JjYN6syCOXp2o3RCNAWl3ck5sDlGoUtR2M1YA5MXVV6ia70
Tf4wX7XgSnTXMH4ovPiN3uve5Ymxo/Sv2wKjcsHCorGkKyyXn8sDieubttbvGCD88ihnn+8/9zyG
4WJGQdDQKlnlTC9eW7QEq+TBmm3g7VH7rhVfVbWglaq7eLQFO+NfLjPmoAcBFrj4sQU4yUTgxiAV
PQBwe/uhead4wTdu7AEi4NJD9ThsIWAirEv+piTJHoW28jkmF1zyNjOXusOijo1+nUNOToYI0woL
mSUdPQKXbSlqwhJmI+3yodEPPbqqlIcSXAJiwnU8muAq9JVU7W6qizd1DGzD/joYJkx1NnIOqyVF
H50my0SVjvMX4eev5uJSX6Ukr2KslHIwQtmFbzT6FDGyKNOXvwGcr+7+gZCJnl3n76vPcbnI1K+1
ZudqpO7jogQyL3bmSXB6RTPjAhL2dxdJJWbWgr1QRYd10ED4h5UFNJqjl8tb/Xyc/Tkb/uGqt/D9
0lixoyQfcm/fpYv1RVV3ySBIW84f3M9xuIhkwKjOsHqMEw/1w6x1uxVeJ3QRbArRKFxQUlFxTu0B
o/R2+WEt5D3XwxJkkMtr9i+x73MyXBRq6yQm8BlDFPomHaIrvC+jK4iPe8MLxIU+jKA4VK+Z8L1/
FuB8ck51Lir1EVGyxVpYuwgY9dDcsN7Y7M7P2kZU3RMtJBeGCnyqdmKtuNaavqxaiILbfZwI0IOC
k6RzcWdUcrM22T7vKazgprc+fvjLD8XFCEmOAHuvWRxHG5MRfd+Sp97RQyB44acBzDCelH+QMv2m
/s1FVJ2LERVud7jAYGbN4lghcctX+LE60Z25133weB4HMFPRtpW2hn95xoLQoXOho4voGC3sfrTS
MjCsmzh/yoZhQ/uHtNVEx4D9sd8v45/HgNc9IM0MiwlW5J5ccO2MbGNGoceoZqqrB11obRvVmYLF
g8z7AGBaDDtgscW0YMY8GL62lzhvWPK97LT+6z/v9nZxkuvJUxq38WBhgi9cfRcr0AlCJy+BIDW9
2sczG1kx7mU5DQZw9UgLI+1x8S5/1rN8g5Ojb3ARx4KxmapDjBU9r+RereAS6ZSP6kvHuOuxZ3gL
0MzeOFyrx878f3uifX5oLvB0/TJkBrskpJUw2z+s7L1ggqLPyAUcWlYQkQfqBXupeAft29b88tFw
VycLgRN7hJ5F2gXVlsDjXvSUF8S6o/roScq1NguxohGzq1fli97Q63QALVZ9vzxDQbAz+FCkZZ2e
syTLNgygOFc/F4GxRSNwQSdb4Nv5z1fCG8aWlyA3/+4S56nmLQQKbYNd4llS72tApIl+UPJvf7VQ
PHI9U2qLDOxYNbhikVxV3xsiwrcIluo3OjmaK1LMPoYML5a6B87S+ru7jSeRN7a6jC0bIdVhKkXh
zEafL6/T2W1LNBk61hqBDRcX6ns1bVVTQh6qq7AHo1up/N4Nggv0bIT/HIPPDgeia1PL+jR2lHvJ
Es4E4GULAjP6uwWRrTS+M2GBeXle57Ork0G5VDGj8dLpA5sY2LW2A4U18HCR11teYQPK68b3qLg5
UOWwveLL5bEFa6pz+aNcWpNtRRi6AEJThY1TvqxOKTpG5xO5kxly0VzKyzkximNaAu8DF0pQu3Jj
h6VfhqKE4OwldTIUF7qnKBnVEuaK+wYG1nI1bwd4VmuARs916V1evLOdfPtkLC6Ga2WV4u2H1cuv
u2fIUISmP+9G34AOkRiTIfpUXPLYDb22NCwHlwx6mw8GnCWzZ5JqvmBSZy+mk0lxcRvmt5YaF5gU
fVoWvypD2c/AFSpeOpA3eicmu/5dfc4CyN4JDsLZZu3penIBnZTQG0JJUd2n8BsEIQym0NsKigIQ
tULBr3biZyBC7VDaoeBSuLmfeMMX4WkUrTMXZowRBu31ih9hbwa/xpVsa9t/8P8Fg2iMofwFft7V
V8GyEza535LLz3Xnk8ukkYnV0Fk+0FHPQJGQipAksAuHHsybPVOAU5enqfnoJIgWvC/Zaz1/N6bb
WttqMJ6Jr9XkFQSBCjpCWQp0zhT5cRN5vZx5fQGbuxWP3NzRqpsGJpcpFOVBsUsiZsQV+2VHr6uu
geFsD70WOGSrH+UIkq4de/V6t4KaD4wozPiCLoKj3JigWwlFdAThPLu14jeSog+62jCaNRyifIH6
jTdAPsEad+t6MzerU5j4vw7dqDhmMzildG3DjnMkObgIm4Fu+ua6VreTctuN+AMgqcXtuxofyulg
kAfFVKDLAF3DcnDHLnbKKoLo5OQ2xeDTyvB1aBVQWwN+/SlOWyc1q1e1eAGwPlrAW8wfJQMMVbZS
T03WerEBR0DzqyLfFynqdfohsmEWJH21LcUv6VMGAKYNWUUN7nSa0nl4tjsdyhEqxB4qYJ3gGzUp
o6NqP+I2c20wiOsBmL0ctsFJ7eqrsaHjvKez5dJ+yqH9kzEX4ii8vFXOb1BTJ5Axh0uFym1QVSIN
7FuBeCFTGmYEJsdWu63WH381Cg8bSjKiqqTFKFSbt8pyVbT91qJ3lwc5X/0jP+fCw4bmQdfLWoMw
lbyr7mO3uluvLC99gM0otNUgsxs7EkjUgrh9/qR9DspdehKwkFKpAlVvN9N2AuOUjPNN0cBWHvgr
XYfvuuCL/cv99zkid/8h11dXGfIemObyzJjaQJ6A2T+D5CICep6//z6H4u6/QYJWSk/RpstMoNjn
raTVTo1mnVI9Xf52ooHYNj15RQx9tMTKiIt2Vb837Y9CUh3UplVdkIKffwmebBHu3lNTc1RWWskA
zMbflRdrdXOPerC3VJ3ejzdwf3hj9rwOTJuEFSjBUePRQ1MzGnZcY44ajL4VtXXN8iPO9pcX8vyF
+/nFuFuvWUY5Uw2wAWKYl5syAMHwnszGoBjDSNQbPD+hnzk0XzxQlJzCJwL5rUWSK02D7wuxH6Xy
v2AqTy5yvlJAIJI86Snu0CoC5xTeFPNBrvZNdgtPZdhGLILE4Sxn73Q87nxptZlJlo7xjLc1AHEd
2AIIq0DK7EF7WX2GkBXFEFHSbnDnTGsyY7JZmlQ8Az4hQyiWePAd1fx/4NxVewenHd2NvqW7bnN5
w7A/fSlT4E5ep63WssgYuoMMMJFnxxYV5EUjcGcOZm/SPLHJyfh+1HiimqBu/S+B/3MjclnmCDO5
OpowwnKHC9da4PfsjFtoglzB97zwlY/oFaTWK+FnE82MO2ymnpqgtmFcSCU9DEjaGYTBdKOtstNe
9D+o14kG5G7rakpKHRR4dV8Xsj8ukWeugpe3aC35AsJiqJCHMtmcUPSd0Tt7TBEhvw2eCj3+EHpO
XvkkWsjz0f/n9+MLCo2KwDhleI2Uywx9srd1/SgUeqv9333zjqXlz7yYLyyYEY21vMbszEN7bQbr
hgbx3sLRat0/YMUICgA8RdQcu3SIJMwL74C9lRBXRzc0y2Gfm7lr9thHgAEkozcq72q/WcYvqv1u
wF5EKu3D1FTAOU9hpax+Y0JQ4fKpP7/iP6+JYwn+5L5tpF6yOhl30Qjn+tyENbWEdB3tOK0V+syy
ePl7hPkcizslazHPEG5GhjS3mxS8SNh5wnP6SXpXdUdxq+/wBNlenp3gEjxKhZzMrquY9vWItKVr
rKCBVJ40WV6bR64GDe52fbk82vl+xWdScXyJngw31dVQTxqGy69raddAiPabjMSsu0luWn8gaELC
S8unEFhHViGUxTh/C/9c3qMizMnokNqmNk2wvOhrgch5A5twCO8Wd9TDm+NDQX+5ckAGEPYORONy
iW8VF42UGRhXSaVNOTfoZ0eHNP1+eXEFG/XILTmZHR6xdhkx0Y90abZW+kPP0aYeDXCZBXQf4Vdk
sfdkJNrW6MJPOBI6BnAiw4FmTrefZlD3wDZydd0ZHpM47N31B8Ty/MvTPB/YPz8idwsPa9XrMTuP
/Vq6s/xa6YI7UvS1uEs4NcpaiQj2qEE6Px9+1JPp9rPo8mDf/MJRJ9xFnADtZg0Fvla8TVaIeaM0
7GItiVM8gk/uC/moDOpzaTwutKiR2Scy1FqAAjV2xl3jQ0vwJu08DWJSkt8F40f3ChI5JHr3uqt9
VQTPCdGictdxadFmAA4VvQ+8/boexuPdpjW//NXW4Dl+tV1NhFKsadsSHwKIntEIPptg8/FsvnQp
NGommMZcLdcTybZ2IRhBsFC8EWfW9bTpO2zvzH5QxltpfFIWwRCip53Knd8VxZTVop2MODj5Emre
qyPd582Oei3ovsUjtHWD4qH8QZpQRMj4l6Tp5/FVueObrbFMzQFPcljMh8zFSw/0q2iXXxUQsrfD
yoOWpXBQVsm/sPlV7ki3TbfmUoZBO4jCQSCOEU+T1kNvzI+C/wQd+7zjVO5kz1SB646Kk5ahBtbl
YbPOzkz/Lkip3HHuV+iJNCm2ialB7rOBLCh1B3jkXT5Qgs3It34KW7JQjcJ2L2vAQKYG+Y9ytYic
l/6l/vxzT/DdHzol65SyWGiqwFWVctiPz3OkBARSskX3NA/vugGprORuyTunBQjaue3KYAFI09aH
UG8gUZa+j7nIvfBfnrefv4trEKmaLA2riSpZBV+HbYn6kbzNA+r1jrJbfRvFeFGKIkjH+L6QJKUg
hLH8SJYlh8JKqVBa327epv5u7V8vf9zzZITPjcq7fZoxafO6rYHP/+f9AlfFTQJZFijVHB8vYqE7
QX7LA4vips3pkmHE5sMK5cRt0G1jduaAFLd78ifeIIKAfSQbnaQq+tRIxcSUPIwb1XYAoNJc9gVH
t7iGnsqMAPAHjAvRNLlwM2V9bSoLBh1za1vZ8I9VKq9MikCV2m2W2iHt3mpA04xRQsUaCkIWSq6F
SMVENHUuDsERqx3bFXspobWT1t8akSeW8HxwQQicnDYBaQbZPPTY/KmETRPjlhB4ojrtO16Kb2IF
VfY3fw3lhKiKAh9y3dB066i7cfJBV7lFk6im64GqtQOXIqfOoOcMQlAOB4VWnRylkwVR8PeF/HVI
7nPCshktVAmFwiqebuwu32cwHvs/n8Vfx+A+lk6WspAKjGEeknsNorCjo0Eu3dyhxgV5BmG3TTQn
7tMRi9KlzzBe56uDi54NNLVBCtLD/hmijy08gsQCxWc0UX6dJJcEdrlaRgnTZaKKfSDkSjGLnQEr
5UXp0WbE+xOfsaGjk2Sdu3Q9bptwAMwpG1WfKuglDVAzP1iq4Sv2NlFQZhlgqnEvlRDegut1Ejei
NsnvecMvP/i3hLKr1XU5Kv3tos1yAx8lCMasLmPciCL/mWj861jcZTOMIDZaTFd5ciF3tIW3TOMk
uyzUQwNKSP+psf3rgOyFcnKSFN2WVAjZrgety/wGJwdGEg5cCsPLW1twYH9LaKfWrCsd+H21bWCy
8S1NVLeMvq4AXUR9ElZCzM2Zrs+vE2N7/2RiVWzESUaPIsRQI3xgskLr3eyXPo2gP3x5duzsXwhH
v6ezbQFYIAuyqLCXMTwQ4ZZeSTCsTkTV9t9zg1+nxYWhrITj12zi9BRGt1dqAOPVULPlbW3GN2QR
vXTOUBN+HY6LSDlcEA1Cuu5glD9KS97psgn+j+opOrzPp6sOZIhJoaGRZoINc+Z58uvIXGxCGgsX
ghET1cLuHdEJfgCwjma8RYi2h4AikBfzLro1d/rsyZvi6+UvKoiMfJtXRpW/bYtUPmQ13LZbl7nI
Xx5BdNT5Hi8Ms2V4BSINYqLOYOC7U41rcw3x/AlUy7c90ZPkzE39y5Ly/V4iW0WlqVhSJgAUWZ4Z
MEh37hi2k9yyaJ89iNCOwlly8aWzAHzLVGtF8zXZdOoVE62GCymsLiCd58ob0xsnwdYRxBpeK0JZ
V0NabJx8awElpHWA43BBu/IUg3rgcM+lEC/LJnHh/GtcrJlStc+SFgs7BlBalY6yQqY/xuCEGqyG
KVxV0RS59/OigKNMOmzPxh98CPC7RH8wG78+FJnD3HiWQPWN7FAQGDV6+Z1IW1EQ746Cmiex1awj
yUrZFR7BLasi1xHV3bLpbjJA5gSnRHD58k1gYowtEj0M1bYoR88wAStwPFTAn8fSberUkzMlyLTV
M/QfczoJClbHYvClL8tFoals5ESNkcRT+D2txeIWlbXtshKiwleGeqcrNKio6dfr9xzKAoRCgBHQ
mrFJPJpHgQQQj4LAlSu5Q7s5SE0zSFdoC1xeJEGw4h/ok23WrcFS09WuQ6skwaQL+HdH08YL68A/
zouRGmqt2+shSlcf9L7OoPdksnaJrnmwhxvgZiJBEbFt1+2iZTKk++D7KK9mFdoG2MlVAylVfVkm
t4L3XD2psI02nd5+UKn0mjUS1ORLC9wmSVog+lilB6ueU68s5/vYttTXNJ/vl6i9j0vtVreq97pi
GH9lXyzQE0syj9A7k943FCUrA/5C+nd7eq7+H2lXttw4riy/iBEEQQLkKxftluS17X5htN3T3Ped
X3+TPveMNWiNMDHn2REuASwkCrVkdt8G41tK7pIBWnLQGyOhWyC2SYJNMOwy/m7lz0H3aEUP43Tf
+9/rUpKcuZIgX+BWZ4sQpqlrn3frxSlJmgr6frq1RNeTx370kC1cuIbMJS/+pK9ib3kXVZ40hrzu
Dl92hRiSUT+N0wncio0KiW6w1VboQes0be3z3J3oR1HMoODcl116tKCEXoyZnVc/Gyqda/z9BfzX
DRCwP2+a3KwLBA/gUe1eQGHlmGeGr+z0P3CW/4lQgmzpyy+62PJ+jAyzK3ESprzZk3g3Zrodjj+5
+WAGzxFQoiRgWGC+Y4Vrc0BTGfjmakXWx3z9V/z5OjWED+DToQjGJFJP9UDsEATUM/hMbx95SRgo
poi0CeQedMIdVximzSF+OJNsTSg9hOlLEspQ+PcM4F8CBzFHNA4JCQcrV9FH8lMxfmj5m07fby9I
cqOJSaExSUxkMvFAAM0K5Pa2aVPabfPYgwpxDKAfBXS5bVByh4k5IRR4+JSZcBWr7AM7qA9+pe4b
FJrNikpMyd4i4ujZYChxGyn4Wv6d9QplkpXizCDKmv4J0cdyqG4htRCxk3RoKqNHx1a7gkCZl6/a
b9p2xMR+6innQqIDJPtqwvUIncW+LisY4/N5oo8B2RX1kdElEz25kDyTXHSybyakDrLOYiQjcJJi
YOuEHxFzuUiz2bkvK8JLjrDYD4ymMFYmyxfL53QzjxumGN5t/5NZEECChWnClSUYVyl/qjr9Ie1l
l/ZtTxD7wGjpZ1ZU4YFhQrake4PcWRu93F7ElaT9X5CBCYAbEl2LfRMOUH9MD8mE726TFQap9v0+
ugOxc7D2N8PKuq8ZRhCTVb6WAaFsG5e/XyB+zqMmUzVsIyf6yofUnVWVkiBQ9oYRpbTbcgZ7zoxs
4/JS647xx9LfBop9dzwO/0DU4LqX//f+JqJYU0bplGhmDm5k4wFKt9zEwJ129kdLcodcP7xfdoSt
C3A7d4MKO7rO7qayxfYNUKMD6TIzXQ395PMwSZz+s8b2Ozp92RQeLg1Xq7lscDUuFNedw449AnpU
/6Cwg1EHkMGuuKPi8cIdhoAxs/nRblxtlbnTt/w5WengvUTqjTixrW5eZG1VC3zc+nHLh7nwJQVt
d/mY1xBagEJHBRnnMJs3c1CjJQZ97qDraudzm8sGWf7mjfG1JwJiB0hm97ofqKewIXbUzs7QZiu/
yLZWNNghlAZiQFxMOWYSS5sb7W5qD3kLpn700mfbDAqQVM9tpqSxM06qHeLJ65tPtw/69Qjg6zcK
QB/mWdOhHWIJ5YbnglVHvXuN5liC739z0r7MCAAPYpeRBOESunq9G1nO0q0NZT5bBZ3asV/Le4yv
x1H/NaiJ3CiNNfdKTGAwovE6BZVdYFXHOqiPfsjPuTTouL2NmiqAfp32ClNIgQxM+97Ph6DCUJlO
JIfsb/I8X4taQoRLPw4KZMMVWKlfl8o+qqkuz1BJmB2040LoqJQqofxNhPNlUrgH/CkYZo4K+yno
lOPMd1Sd3EKN7bTVbKoc0y5Yq0CYNkgcoviSKOT6HfBlXAAy1VSNLp7xEft4PvftHvLq97fdX+KY
mirg1jL37ecqcGtplgj2KeokivOh28QxN+pG1mN8G5k1VQCioYa0a0wAREEbg2cEc97D/Zzu2unO
n04tl4XCV9ox/vJQUwUEMjO0jPUUDtO6yslqnXy7NB3Oswux7M7tDsVb9CZviLt9zyH7+Fc3BWVt
pkUYuz0pxZsOksw8V5zM/CNVY/f215MZElAFQ5aZ1mn4eP3EnEinjlbcdQxMba1kmEDmJp8n8+Lk
TYVqFpzCE5umPbR16gz+5Eb6eJeqlptDlaphB6NPvMBEzqhI0ALI19Ecvd5er+Q8fH7ui19Rt70Z
xgFiIlLQsx8rmBN7u21BsqOf/fkXFgY1LBuOgciTkq0S31oV454kayx99b/ZERyT+X3JJr9EGJ42
6wayIRojdj4kbqCMkn5G2ZIEb2yVzmiiBps2qtVWLzKvgKRLUaLwmPP17VVJjrfYbmuQklL0oKL7
qTS2KkaLu8a6m83XLnqZ4RxFYv26bfDKrOxfDrjYcatlTQ0WRuSL6QyGJw7F2+5ZCd5NE6NJyptq
ApUhUtNhSNGoX8xGciyu+qOmWwS1egtlDeHWK3vWJJm6NBAZ1R5d+Nu+kvHFXi9UXdgQ7jxoURHS
t7BRpcZZjffhUJ16CDapGXS0yx9BPh0z7R0tuJIg+vrWXhgWbj6lGaqaRfCbxmsP6o9FyrVbKffE
6b/Li+dX44cLY8JNV9I414weq4z5DK66dDcqZykhlOxzCXddnnVT4C9dmkjH3rF63E1FJQv0lk/+
W6h9sZDlNF4AiFGB76xSkFevmWaj6A2C2r1OS49MlWsl96yL1nMZbetsPENb8N8c9QvjAqoMxTRy
NYdxNRiQuL4LIWbWjnQV9VINvuXr31qngCpZpOpJF2AvIS/6snR0LPIivdds/1lv1fW3xMXShKuO
pnMDsmIs7T9NnbqXMbTMobmzPMVv9LDM2/SoSg0gC83Xqad+g2yABLOvyBcAbL5+g5j3jisIspdL
zaTxBk9/Ue/ScA1mNtBHos2rd6C+jSy4ukJmr0Gvs4Mx0x4zFV60kuUGruLsxQ8RcKeOGyjG6/gh
tIRIu2JHzSZofmEqzqZpv0UDqsyrr94hFwYFEJpCrocxmprxtSHU4FdOes48zJsutFleeCRgTnXi
fSylh5UtVMCgTp9JFPUZHq5m7pYWWTMlsc0ajLR+4vgI+XMZYeb1gP9iqQISKV1JSLk8nBZH018W
XW4dU8PGizxOvN4KcGFLACRrZmrAh0+H4h/MdHIXb96FcpffY2gT5I94HqOFl9p4vkmdaAGDGydY
DHX0ISpH3UoQi2uGx4v8rjY2OtO8OCDoU+pH7/ZVLTMnYJPWKxNYrlKYU+i2NU2XTbE3x6gfaj8r
FkjOqgTqP3f+Aoa5ZVnQzAY8EbPeZE2z1vXN7fXIjoQASKmJ/tVh6YK0UHlh/KGoV10179JelqWT
XI1iiBOFOurEE5bSsnhjqpldWWxvFoV7ez3L773hDp8AfLFjURXVxTjDDEgI9kr2rKtolcMA43hP
MrQhoo8tkvGsy1YmoAoPx0IzOqCKUgR3nN9FtD7UGHu7vTCJK4iDQ3HeBTkbYIUsnXThY2qMklBJ
4gqfYlEXW6fnvJi6xdnqVHkk9C7V4jUdNaePZJVHmSUBMNhczwXY0iA7VZB7I2k3kX9OhthLZN4t
i/4+yU4v1oS5QI20C5sB5C1mR/Mi8DIWh2q51/5J86QE6MV5ITZVQxjE+EhNqDgTjZ2m8ffpkOxL
qHmhS90dSbS97ReyyPqTOuViiY0Zx7G2ZNhDaq1081CghOvHgZ0q6lZP7zk5l/SOdX/cNitzegE3
gj6vaLa0bEdWcwzrlVFqu974dtvIdT8x6SJPRjkThV9pNPZZNcLIVAaroPtIyjdi+g6bJIu5fra+
7Aj+SIeuI3UKf0z97oChr60qHVAlV2bi/xJ2iW2qadU0OtgFUFCa8aSsy/AUmOxFLVgMEdsKYo5Z
AdoiutHiLkJuDnCMdg1/ZQR66/qBDtmVMsp2Zcb0rTkpilMFHdiorGJywpyA3r6emBtl5lkd0e3T
zbHqhCFaO9oxQ9pGiUdvZhE9pJl5zMoWFhp1pxnNahpOXV6CvnuyE778LnScQe3OamsntxIvBPEv
UuwuCR44ktc0KDfGeDYC0x7buyrYK1PAQaqzGsqnkGhgqPHdogS9jt/tAm3eMWRP3M7X1F3iQzVQ
acZ4rWvlnvPxfexPzCxXc7Gui+c524xV+8RzTLgrplMGi3oWJJKh4+u/xeDJMREy6XkGu9FHy6I/
8vzBLF/bhaFnam1teu+j4i4EE2KFuNG0SgiEJNbWJ2jiH2IVrT+ly2oF1vreRm9K7GTRnHlRiegb
7JhQmKyQl8/n9g8SzscyhciwDk4xtXR19BDxGnZ9PnpZEL7ErX7fsY5jn/rMVk3l3gf9dHxSElW1
dSWS3NDX08Vf4ZU4zjYaXQFVW3hna9ks83oN3YiQAAVNSmqsoMk3uelGnnm/fib+TApQ4VYrtM7H
6ACsThq7w+m4M8GpfPt4S9BSbDpu27pszCUkIKm6CcKtTz/qzqusdFVDm4WogeSCkx7BZc0XUFmF
dUNVjqAY/rxKf/LeNl+qOwUNeZin2Qdn5AIrV67seB3GvrZSgJdxaP5/NCGmIF8NOruLf6EbeZMR
2cUqC8XFGbqoa5NAN5YEJ3qamqP5B5gj5gOcZoOFqVttlXxAPsftHDTuy55zMo8RQuNMM4akXPIS
BsTPOxBambrkrpM5zPL3i++XFKnmxzRD5bV5alOMQSpHK58xHl7Z2byf62x120GvX3J/3gsiF6ii
maOeFVhR33QAy24NYfaxkPWhLSfp95D1y4qwbyRlI7rxcMvpgMbdwlm7tKEp+Z5ixDgJbWkD2vWk
x5dBYRvzRG/iuUbPb69BJb584MULz8tN3+/6InXmOLeDYDujC4smCVjJQFKsSkmzZb9BiB8aFnHW
L29/ENVGENiJdpYz7kwbyhWfkZns7X/ddf5cs0gDgsJlrjcoJ56ysHcL5iaJirqt5gX1c1qisZsr
3m3f+ZvQ88uikN2A6+S5tcA2+LKHH4uS4cIQ2A9un68h25ycpN/1+gH8sihAdtoQYqoJLELO7aO3
1ppHNtCycv1ppS4qQiBeREfj7WVKjohICTJnJUjpSnzHhiarSQG/AHoAMkmC+m+yGV8rE4C7i7Sq
rhe+tX4VI2WzpOlabxm7kpdKZZsogHXZFL7eLm+TvOjPJevvjN6Q7Nn1++BrNcvfL2CsaDMDSXjs
Wa8npzxL7/zuqAQ/EMlLLljZxxGQRUlnBDHL4z6Dmpo1Vq6v0l3jP912AdnREuDE6mOt0ltYSaqX
EkJqpdnsqomtA71c69NLkMrazGTLErCDFGWYQj0KT+HhccYwMu8YWj8keyfxA1HgLqi5WVgLkWBk
RSd1HO9C5eX2vkmWIQqdEx7ShWsaABGqxwQ8GWQM3AqkKrfNyBYioEIbcStgKcxYKJyVVrIxwlri
0DITC9hfOHTUoa07XKhTDIOe5tI/UBltigwBREHu3AL16RzARKaMW/U7NDgt9oCHRMAPAxucKEfi
OngtlVyyNMlZNYUjNEMFngdLgaBlGiQCUy9OcX9MaNbO7m9/p+sXBmNkUXA0LP5ZvL7YxVbrtb5Q
ELvFW/6qewU6ayD08hGAxD3/N1PeeI5eWFu+6YU1vWv8iqZLqmLJjGQPC3M8eVC+zw7Kj4U7bbJ/
0wVyYVAA1oQbxEiXoRSzTO9K1kEP4F2yg1dP1IUJAVhnMEggm7lcEzHojZvkPq3jx6pVDxHKqgmn
OzLXuymlEB+oH7tsuCMgiGXVvm58qE8WT7d/zlXXufg1guuomVLmWoEFjw19NbMHa9jMzTvatCQB
5PJ/fosfL+wI+KvXZgKq/MVOMJ/1dFuNeBpPP7NJdyN/dG8vSrbFAvZCq3My/BnG0pTeT+1LYOnP
TS4pAF7Fk68Viblin0VWXC1DlG0xbvSR20ZlSE6bZNPEPDEx85kZSw9G1NXfeX5XdgGoTqfYHsDx
bZW/bu+abEECBiM/XKXJwmLJFbZPdWsT65LTJfkuv6WHEUwvojrzSauOELXeZfS94rLJPZmRZZkX
mJGhJaZNl/GNyCh/dDy778GdapqST3OF7Pkv0CSyBximz4HpZD6N1rZKKrtIExdZndw1NSsB6/JQ
gRmsDeyyfMmKxOF97WakOtR9ZccT2mRNumpHz2/AHNbpmWOEkWtBATdkHyHrHRTp3cA/V8GxB598
nyLLY+bSArrsiwtQVJd01LulfVyBcJaD+SKnB5zvI3Ql+6G7BK4QupXcVbIbREw/m5FVsno5nOPK
J+vlybH0QffJRnUTNzpJxxxlixSQh4yROSYL8iwDq0ik/YdbcVmjGdnhRpc23kkgVRPQJzHKkuQW
ooC0s1ydBee4yld6akJdTJYskgCEmK6d27pK1CXI1GbzbUrOFCoHpR4/5Fl8YrIQWrIuMcUXBQGm
GTL0jBiR6uTqWwTeZaRRnTosJD7yWcW5cVuIeb1yxhS6utxKfrwZvNkfnNbctNOeTZoDlr8e1dvA
azfGGrlh2r3P1UtAjpZ/7DBXab1jVM/8B4SxEkcSM4GWhpzqtDTpTJhgKtThnctIWyXQJbJptYNV
z+kICwWBRlzwDsm9s8Eeb8O87DMuP+ISH2mMtFeEzziDpA1ZPxDVJ45avVkaX922JFvO8ksuLCU8
ypm1fEWzqF8zvIe79m1oJMu5Pj3ydQ9TIYLxyxRNC124nG+y8sFuOa/m6ZG41rupbnI3XFmQG016
dLq7Kj3ExtN4J+eSkfmGADJg/p98VCTx5SZQ/PWQUGfr25spsyCgiu6Dy8BQYWEw+8ch7O+tcHPb
ggRMfuMSaFlv4IQjtA+1Dz9eK6AaqzTi8v6UymZ+rruGZUAzklimKj4r/Qx9HzpqtihH1z/VeR0n
6N2dZefpuqt/WREimibKlIrlsNIV1j3pfykKGpHBhjrL6AL/5lL7skT/6up+V9Eo9hHU+3fZEQm7
3UK6Y37UYO6Vp7OWT/07On4ZW1zl4lxVRVW1mmbMpyJ6VeLELmLioSDohRZdK/noJkWBEtnzbe+Q
LlHAjdLKfZ/kcI8GZAGh9pnhyl6XORpq7uUNO9f9/WuRAng0IM4YMIOMW3RsX/0gP+uFdKRS5h8C
dARRrCp84QVoPLIKCkzg7yPUIkZ0Ay28SU7nRrhkOMZ/9V28Y7KE4e9EmksI+bVEATSGweiaQDUX
AkPwEW8xRYwbjXrlWjYKcL06d2FJAA9DaxOu+zgI40d7IG6Z38WfsDi5nNk1X6Tb15bkxXe9j/3L
qCg3nobGVLWffQaev260LQQ2Iu8/M29hhrrk3T/gtJDgym9S44wWSa9hoYNjYZ0IVNpDg5lx34Ws
Hv1Fq4/BLdxMmtaW2RWQBsPN0RDG8NYAVDoxMTaG3/4MNcn76W/uuj89RpzqM/TZiJSZzhhNR0W4
j9yk+VbXW248ZSisB5nqlulGjyI7oeHPVun/8BN/X3WNq0bGbuKRV3XRg5mHTpdnzqj3q9sYIdsF
AZiicNbCZMDut6z1WmYeplR9VlQquaik2yBCkcESlCZhp19NXhm5xkF9DlQna15461l4TG38bY8R
QFM9EnOvVMdpOVWySb/r6b4LBxcgykgC2s2LmGSMOo2mPxH/oOW7YaDrMn01tZ9pnzqhDk656eP2
Pkuw0RJwy2y1oa0Wycw6Dz5Yajyl6bfbFhbouXHFWAI09SUvs2RR4571n+Zs7LUMckBm4hZx9ELC
1NG5/6/SKV+uLUBU16ahGSx09H4afh9K9TmUZR8k3wsa2X+9N2uTsyJZvpeWxR/1+Cuu4jcL5FNp
1J99lT0q7ByAe4vWH3mwvb2ft08GEacXeK7NfbEINupIn9oj7UJbq05qKiNZuN498KdPElHjXAfV
YYuvN5/4AO5sSDElMyQsasuhrPOY5UzR4IxIVySWZWcjGnv9xGbxuO4hOZVAAkquHM+u+hK3zEX1
j1BiCqcVtSOVlhqyPhi+sxHoPU4ax4TpgBdI2BjrkoIzsE4UzQlwTdktenx60M/y+XsNgi6mvGNE
wU2hzFZDR6x9nnGgZlC2tBaz9RQAwHSPAANzFu/03HBzgx4oxeBUB5FREypXSJdpeuXmHeKWcXhV
JuL4YNppQW4E4jgrOeo+OEOL3E3C0tGpD2437g31NyN9ZNXo1h13ePUcaMWuBhfBUJW2Fc/7RvFt
Gp81Uh+q1N/3SbGxqtrpu3NGzkV6qow3rpZ2ls+u1vbbssu9NpWN/1+N2C92VgCgtFZ1qhqIOquw
W1Vl4YTZoQoVL8KOqYzat334ehRxYU6AHc3n3AJJHWD3FS0+dFphmh0zfiAcqz0NpaHJzVy5ap7M
fQQoytRmMKYAp7ass/e6e/aT+T6cMfEG9rqHtsklq5TtqYBDcztyzLQvZaK2ADd3aXf8x2hod6Q7
9P1GsqNXYeFrR8UQKWcpt8plqCneDpinmr3/Nlb4j9hdcPaeA6e94xIwuhr2XlgViv5+GvkTXwaA
Qv3npKZPI8lOFMVXzVjfXp9seUJU5HclmgaX/ktFT98wwHWv05c4lHGQL1/kt7vqYjnC28saSVoX
Sw9DhzGtIW22SR44ZgLvRIukCnRLMfiurKeGbJpRA8fXmfiBY7XoQDWSdVlWnl4jhhhLl6edc3sH
ZL9NiIgCs9WVluC3KZHyjQTPhsI26RygTfJXbxyVkjpq1khsSjzYEvC21MMGj1Hs+tQg3i4Vt0rj
A6floUnRfvvt9gKvhiIXmy9AUJkrKF8pWGDlk5M/0Z0xmZITKXPXZb0Xz1099euwW75vUfBnFjyV
1PzW+T8C6eDt4o63HElAmnqu40ALYSj4YXyYuwSUqckhZhDyyNx/IFRz1dzCeg4VQJQVRUKkrBnR
4sn9Gs+/weuf8lWyrj31FXo/YJI2nm5/J/Kp1vzb6i7MCa5IxrbCGC+YxHxmeahBOkE02h1DjYGu
owqNohV1Jn3HiglsiolTsMJm8zlKIRyZWGjMCO1p+B4P6wrTrKTc6FXnqHgzxyaqlqAYx/ydx6PY
CbXjVOcoe3zv+1f0mXv1dFSGn6qhOXE026qO0ZsR+h4dONaaH6GCZ0vhGWPgpNq7ru5o8KL3z8mw
YahBaa2blaMbBY9xcZrCyMm0u878prJVGHvWuB+N7yO0p2r1JRkPxNzqceSMVuDxtnEQ14XmbqYu
EMhutV+ouDpBkOGiKkAzmDgIBN3IjLZjWHikfeTdVq9jqE9ye9SJ3fnHWfU9FRICefJG2aFOTyro
4jPkFEfEvyPkMaO8Xc8YJe7JWSfPM9q+k33jPw5p7jXkqTPRHQrNT1Bn20Xtu0k9bYuoBqldtIXY
k22wj26AMk5eQnFvtEsCVcoa00/lsZgPagk9g/o+6Y9R89KMvVslxOHguswnqKZS8/vY1nbXYSwP
uod6lyOaejOae7Me3V5nuzR/GMD522JHQDsK5Uy/XmvmY6VBu4ppq9aonK6GUrHG7Tqy7odGzUEv
9hajNdjsTdsv4odZ6fdNAboSbhmVa4TdG0/8nxAK3SzjlGaYbgeKf2HRMnRjv37E1O4LnSkWEv5x
23OvwtmF3wpwFiUsY9qSRuBqvSkyzZ5N2LUmb1DPWU3c29auZy0uzAmAZmQZrq0K5jIlcMothh/X
llPoDdq1bd9eEnr/oM9huXFvnU0B4qJ2MmJjYUZp601/qE8+VCWwWnwqsDXL3q1XA6qLFQowl+aq
xeKlS2Ue86c5/JHh2Vr567CfbAQGdkcTCYDLDAohVYgOw84YsDoMdbpZA0KDEKpCZGfgfZw3z6q2
kXxDyXaKxFvKjN3MllSlf0dWixaBv+E7fE1H/umuhjhfm8mEWCoxk1DXFncJW+PI2tRR5+ot0N7/
xxUtd8nFHdgwhumIDrP3Pnmr1Z+0/cmKty4CD63qpIgbIfZll21ux4OsiHM96r9YoRBecVBRdHzp
+AlBV9LsyIpiBpe5s2EXxIVGbg86GHln/9VL/8KqcFtVhcWCYqkSk/ytKR4oDmDbao6uftze2eX/
iCfPoETlummphHLh5LEC1IpFgY0dWLYjBlSyu1ASj11byqUJ4bzNUWhkadvjraT/8qnqJHgHGg2G
MblsrlBmSThoJDKTbKpB+VLk+8TaW2VtW+MzKaRECde8/mJJv/Udhn3rN1m3PMFeG8vwgjLInVCN
pg1Jmz+MHFPZurGN+7ZdJzmNHGplp6RHnl1ptpnyTBGS3/6M1y6Jyx8kHMOgJ37LA3zGmP/MEmiv
pQc6PvjwHUg73zb12dlxw2VM4SxiyqVi4wy6uqpIjyyzwHwaVu40QPmuCMBJ2g12GibPvpW5SXRm
5U+eFw5VQKRo7rUq9Zra2Ps89Jj+0WhnGobHtDG8OaLehGCGlmgaSGTdqFevtcsNEk5xNmS0IBxf
bJm5UGy+5++L+ky2Hdd+ayuurJX9s8vh913SDaKajFpcF67tQYmNNu8KFDegtR6Y1XdWnMPh2Pqa
17f3PttZ3bojIFGNvw8apoa8WddsBuHFPi0d0mP0SdXdeShsYiVODX631AcRh6WA2DP0f04c3RzD
U9/QVUlKN+CyNMD1o/T185e/XwCuYZljPpZgK4XarqMkhj2ay6RVsqrqUuJQVxHWoF+2BAwySDyQ
YSH0AjV0jogj2OUQM+8/9WzAgOW2DOIU0qZ4cv3MfJkV0CIzslgJNCyxKc8juBVSTGuRc1+urfqe
Z5NtKM8dsi7+vOL+hMG8PYPMFkRWQSRX6Mnb7VN1HVH+/DEiN3SuTR0L6wwHOD0UOcpD85OvbW/b
uI71XzYEkChUPc1zigVH3LSZAWq+VDrbdNWGju5Yk5uGboo02k2pF+E0wUZBIstWk3RTlaOjp+wl
jNk5TR/HKXbM2HeiQL8324XAfnxlTNulmN67vdzl+/12Ar9+irileKAlYwvOnFMGUcWSnge8jnqi
2Y0yb4uycdPWcjowNd62evXgXFgVNrnTdHPC8AC8KmS2heRG3u0xRbPRQeR225Jkq0X6Ys6zOB9R
80JYyb1OH6GLJEktfbYh3NpCATU7P9PL0krnE+Odx5lK7DZvlB2YsU6pBtq9hB77Oi9BtDiDlaRE
tmCgna0SvC+tUH2rOcvsQStytH5jMHgMnqJmuMc8+T4nBoTH2m0EDhu7HszG8dPGQX7VDvxvM4Ua
5rALSWnXfbQzNdU1iw0bKrdF1n5Uwm1TUM8cnsz6Z2kqmJkLHrMUag9xcm6q1kNDj9fQ/KwEYMXM
S9cc8eaeh1+F36GybUZODn5IA6/XIQe0dtRWQdE2Ix9eQ7k8zezAaNB8nB7MDn3+vDvoCj906r0S
jfCZOLPpVDZoOGjvBgwHYAZMK2xQ/agrgMk2LR79iNkZw3hP/ljQb8ncYDaXu1rRrG5//6uQoUO3
SeeGRbVPfLuAaGqOBZm0RAUj1AMYF51OXVWDJDy8foa+bAixW+qHRmAMYH2LkRIZ5wdNe8rqwWv6
dR9gvCcNMOx6f3tZ1w/Ql8nlJ10sCxpjPMvTFAcIfdh1aHehfyy1wPN9WUsRleyg2MIMvv8pzssQ
l1x/mjqM6xqZk4EGOepPpYGR7Q7jHrTfZtRcxSmxNfBbFw9x9sOaPkYE5KyE4FJQ2rqJR0jstb26
Q5Ad273ZIsD9XpX48eorpdkWtQkVQ965TSuy0YL8XuHx2ocAA7HyJSUhAfprD06A7389Q+ybRgmJ
4+2Ar8a0J0YHu0t3JRJNfPjeEcuurUz24Lx6lV4YFELCmuqQ0m7hiq07QLos8pI/2M8SuWc3OsRg
VEVppFhZW9RIyk5SN73al3O5WAGjEIjHYVDAdtKVbo5HPHgIXBTWXGXO1un4rUnPBnlXyWM6hk90
lNX8ry7dZMik65wYmshrDHGtuB6baT51VetaQ3BIIISsavdZ+dqT4t8c+Qtjy9m5OBtBPvjwHlQO
wc3iZclHZTzMqG/+iwN4YUQIx4JaN/A5azA1T+D577ZaDVFTvbcNS6bD9EnS99v9cmFKgBfQBSpq
aFbYvJo/pea8SjW9vjcV8Ew1JPmRBiiNGhWoiUy9+EgGfW9k06luy22g9NSOwoZ7EWYpHTh545Yq
VFZ9why1+zcDFcbF7xQwKcyKaqTZOCMahO5hn9smdPqiUfZSvu7LX3bEAdhoImTsRzTV4/JZl6tl
uoiucbH8s+mi5VTe2H0uhCpstEItCvAwH6txNdZ3ifG9bP11Yt1z3toNyHxxtpyRk9zW1fPUyMa2
rrKiXGwrF2BDTbo8BXkwivUcrOfBe5o7XXcqks6r64Xp4rtS4y2J5v/bDn498r/YZgEyQKDDrDGC
h+cLZwa6s8pV6GaOuWjn2WiuPmZb4sXesE9WMvXo6w/RC9tLVHdxhHGZK6HKcYTR/r8eIMKKYQcQ
NPNljOw1QhFEqof3Cfe3vvNyDV6Y1AIDmelSQxQXZuu2uEvq9yI5aT09QiAMRBsJytdt4bRKtp3Q
ImD75eSwvv0e+/kHK0pqg877kXPdnRZxyBhl2Wx+izSzk6CbBEq5gG6MQ7CZdNgaqy5WVUjtua5d
Q0UITYlbkEbiBlfj54svIeBcWnaMdhxe0KjbkPh2RGVTnVc7bi4dXMC3Lm00rSU4z0sidmEunNcY
h0AOHVouktVcf0VfLEfAqI72o9ESPp9AemwnmLzp9T+q4BBVHzz8AxVEux5/Dkq3abXOS6Gk2uW/
NKnU1NWI6utHiIkx31DIAE2Q+URBcDSVP3yaoKVGEiFeDW8ujAi45c+BUk6swYcrUfwaNhh5Qthm
2HGgbyL+q0Op7jZgLFt34wCJGS8L9fXUIIB/1QDpYvEeR+az3lOHtqkbZt/jAmUsK/VuG5W4pymA
lO+3cT+mcM/Of1XqvSmdOf6b28bSTabrBmXiQAchNWqKFZ9AfkBXlZ2verCuNlsVInbyQsFyeH/f
wy9jAu71qpaDdgTGzHmr1KGTRJWXBIX9f6R9WY+jSLftL0JiCAJ4ZTS2M+2chxdUWZ0ZzBBMAfz6
s6irc8pJ+yb3fFdqqdTqVoWJYceOvdcgJdlGGLmqxA2NXMMi4M6axpoRIQSZOEBV00kywgYw2Ezp
gqZJApa/QkQXd5nhydZgz4m6y2TtnVvRAxuywzC8s6jdgKxeXcWL37KKANRAb5Fr6nRK4MZKlUPX
SRub88rEaoolGyi54Gvl9Srytie1Gg38ZCUy+EiND6cNb5h6b4BN889b8trl9W2s1SIaUd+kVB75
SVLogUWDb9I4bCLTsXrJ7/XIBs7Wb6Lah+uCwyfFNgR2U1lWGz/kyqx++x2rG23qs7zPIOR26nLD
58ZZqvLdxqduDbG6jFC9VeYunTlSUx+9euMV+wi2i7A2QuxuXHFEP20TUvuHQ7Y6Jd8+bH0ncTGm
XFT8pKe18NHOeIdBBLIS9EGHFP6kw1uLwwwBq2pPFPEhieIYSS72u29hM4NLkk3Qfn/Suh03oZJL
v6b8NeKvaf5sms+tHMn22H8o5b1qfkEj08Urm8jRxtRduQMgp2/ARsjQUCdes/F7NlTciIz6VNUQ
zTVHm06Hjv2zsT5XLoFvo6wOVtK3eqbPknGWA3iDNa7qxAu8HuUlmAosAsElXGptFY7PIr/bUnG5
kql8G3x11xYqi5PZEjXE8A9dO/sZDwXSY63bD9MWnOla+nY52BokZ8B5DpYqsXYy0wdWPmQ53h8l
B8hdVlO31e+zunSqDoiuogeiC3mMkJwGHaasYE4pCscoCk8aEyeP4B4kl960lLAGZaNWuHVeVutR
EjaMsYQj2adiN1r5ARY8G6f+2sa6jHSrWVekPsqV5UhajekM9DOK413Nn37eWBvfQVbJRaw2Us4g
RXCSe9OVJcuRhPf/N4L6PR2v5bGJjQwjCKDyaAkV3HbjGzauhLV5a68xpUt0iLc3KhR4+j7Qks7t
S2jgDuHP37I10jKbF08LMlOADWNcPqzrHdg3u1lt7Pu+9S1YT/481MbqrxtqszKUxFxWH4qLsKD9
mqFJWEX+z4Ncq0hcBuC1K2vBJmuQq56f0tJ0YuujoKkT9cMro69RljuNdUdhvp2k90am2C0f9xon
QSTNNs9+S+jGwSLD5ikOo9jiOl+Tjfv201Z3A2e074TewDd0GnNbyfN9b6Ft2MU+Un+7SvA+67ow
B0ycQRIMzWffgKfz1O56zVOy6o1GUdj0mS9vAgev5Mffftnq7MOgM2dyuexomKy45BaVm3OjHWUv
g1R64gChrvZ2KofmqwgzF4DM3caqLbnwD9fmuuukEzrPWoEfwD2BJ4EG1pMIzHA6qXDEAojo/4Fp
de0KuAhG6+5S0lVzrYDhBeiy0u6ayB7ChWxreOapeuw80xanAvnQUd1tXT5bWdjaGpMVf4eubv+P
V4IVQBzFlu0dir0bUXcjIK7bTMWszEa2LK6FjnUC3cdk89BtDbF66uRFBmPHHENoJ7qXTuwA6CnU
9WrDBb3Sk3eRI29wDzeCydopM8k1XY6WYEIaZZeMrxX66docbGzL66PAtRZEdZmSNetFFKwVhok9
ots0drRX3W8h9lDj+gWj4xcEETwpLF7QSdgY9/re/Dvu6oYZejCLIw3jynvxSwbC9J6AA5i6mVND
3f1GDlFdW7wsgW3dolpuffJqKWNZFnBBwtAdrKXN7AUibfCZ2ZrY5QP+fd7/fuDq2pEGMzKTZWIb
y26fF6XV2B1szrzF95355P7nCd36qOW/X9xycxxpA5De9WmE+61sxQezAD6DGFthbGvdVm8OQ6T6
FHVsiaMjEtoW0NVdrYIzSuwGe+e4sPiKF7ghaZX/H2gEIob/ndLlt11845SoySiVGLtI63MBbckW
IjVW028kDNe4i9/GWd0VOfDVFYVDyWlo0pusVN3EmDwmEpdGC6OppJ9NX9tSrNtS9Ls0Tmr2oqlP
aL1VpPL7uoC7X2LdWwoD/HpodpnxH+ikffuBqywTXi11lLaYiNKC+nh1TjelBa9tJ1Umuqqjtafo
ax+0pq8qWD+k2mkcoYkqPUNh19a3ZLmv3cmXg6z2Upe0ncYrvMLgAnjUdsNOC+Jdt0mt3vqW1bYZ
q4pRQ635acoSW9GaoG5miJVsIRH+VDHWJ/7yc1bbRqvMIsI/NbQ0UKyXY1thX41mBE1JfK7Bvd5q
gZhCrkYqYD0+Rdo4CvpVuTl4EBKJLDNMK8/Mn1NqeFJ9LHTh6PlBH36JAS+4IIJPm5LsEK3sWhgo
XRwzCAtwoESaTZ2Ja3U3POj+rv9qhw0EPgtRZ9Wn4ll20C3dw9Hbnfw+LE6Su4V23tgHayMZWutQ
aE9U40yCLmyDRTSG+PJmUrKxD/5Uwi/CR9HpamVmnJ9q2OGUdKcPH6MibwTIa7o4lzP3Z2YvRqEF
n+ZYteRzht56O8OC3VBdvTd3et85U0l2Zt3dk1T31CZ3SdscyrJwUQ/0SDeHSQ9etNHaqkUWjEdz
SisQB5LCzqKXmKE9zqC/qW2pilxrcn37zasbUWaTkg4zrU+zwm/qtusezIwazmB1O5PypXZBdL9o
stHXI5DzrXoj1bn2RLvYbX/6BhdzlqgoFBkqVmYGXaN9QcXGbclRhqj7z5fkta7atw9d3ZJDUbR6
Ppk11FLs8azuyX4Ikc7ZuTvs6NGq8aX27OVe/L61x6/1Wb4NvQp2ygiQRQ/9VCRag2sgy4pdFkyw
wI3vtvS0yLVk9XI+VxEP21yeVKXUoEEAZA+8Ucqs+FXN+WusjIFFb7CCgEGhW57s+m7RMCau6Avb
gkeX3oU63FvGwtPpzdzjkKSPOYCxGhC1dkealza7KUpUTWfl3oI7RDtEdjXmQE/tUXiFOJpMnK4f
XKlvoabPROUR/jjUI3rzWvRLk/uTwetHK1NOcpE9ULlz5Y1MaHORV3F4FqWapBxxOA2TXeYtEJfM
xnNTfGZPxLUCuoNo2q4w92VgPG5ssGuvvMuZX8XNaO7Az+CIm2pgBiBiIZihPPMOLKNfwxNb2xpv
Y6XX8CA4MQCmprdLJiA5EUv38WT4Qyq8vhIBEMUANYdMDpCTuFLbHgRBX1VJ7UQqvI0v3/olq6KU
OYNmwRUcrc4l+/kxd6MQLGfHCDQHhkCyvd2uudZEuTxS6uoNwSqoA1QFLvaieR5afP8429DcsUVT
upzoThW1t9ac3GCp28xvCklHDtNiawYKM5yfvx+9vSsJ/8XSr5UT4UjR5qk0GmdI4pS20CwPXhF+
00h3M5d2KnDjYIxlswZXRPqi9inAVumjMQ0epHr9AYsiowAqN+Y+LRRmZzAVNbgCfnx7O3QAGptH
E5JpAPUfUGOxk4LCvBJEuOgpAZZPH4Z71BdADUMPVa2A5IOTiqa5oE7YQB55ycxsPfNROHyEQBUO
8z0fjv1wU2eQbLsZ6s9EeTf7wulNBYbY3EtRiOvrJ44UpSfUVSbF1fLIGZPCIWljq0WClimYC+AO
9lVnV2V9q0YMcu8no23sITooKfdLWnsFaY/9rB2FFflSwU5FnT2aveFZcoUM5i6CcM9EVLhPCM9K
FBsYzXtDMeAiEsTWbKcqUAeq6aNNBBAkdxqjAZPtrdfgKQdlRLfGv+cwzp4V+GhBuW+Ujd0AIHTe
I7WKI5tRIHA42i9x5Cgq8bWOO13VhlpSw4VQcsDWcSUFb5V26fEFk64HkO7cwSbXjSTFybCYeSX5
cM11uV75mfylpKk/VP8MSR8YwgjTpgwbMgUgoh1oC3Re0uytTqvsoqhuWjZ4peDHcaBBVGoPfHxa
dOMbKEt2coCPsCE34QBEFEyEfVZ9cuTKBF7EwD3w57zBkGy8M5A7iJ1uTs9KBCFGZT63YwuZNhLO
PX5iObWhQqLbVp0+0w4vP7iSoBgfSFLtqjycWlQnUsD/1C81gdSBDLRU9VSbjaMpt3C9Llo45OYt
pPjG7jyn7FOhWOmYAVNYfKCTt4NRlKvqyruo8AqC0R2DyEiU50+lrr43Ct/jKRKmQnJVqT9EY2FH
Se3GkeL3qKZJXIfPS3s0S/VgtuNznpS3KvjBMTMHOyNQbjJxI6Au2EU3evo2TzEgwpmXzrepeI6N
Dwtc06z3BWEOjZ8l8aVMpiNP2gc0/98GdPNyPdp1aemV+lcldM9kr7oUP9IMGHhTC2GWt7fK6Q7d
qg95rjDZD0MDfGOTR5XNxg82ClfoeHDQzo1n6y1pI18zFz/YEnTThB3MRIM5zbGoggKCIKrBfY2X
xyhRgFS0PNnABZ7qQZEPt8oc27HxmuPlp8UjGF6Zi+ZjJYHxZc5yUPXWTSrKvWJp/ky6fTWrR6s1
HJg4LofezUnjzOZDHPO7WRE3cYyuXUkdBmxbURG3nV8l9QTrFKSPyAo7YSugV0ICwW8Lw8v0UbYL
pUE3ibahZd7yAg7gQA1RdX7X699E5nFQUvnImXAbvTrEcVo5SSQ9mALYHjKavxqD7Mq8DFUtBRyc
HaKsduoWCkR8vpc1tlOz6FGKRwWIf4QXQ3UMceQUIDZjBBZ6cKfEsAtNCQ38acJjkyzVTVz/slT6
IBXjpGTezOpQBYWEys2xzCU/ZSBt1xJAPKYtVbEb49AoFYH6JygOauul4rOH8V5TfrFmb6ByP0HZ
Y4K7QjyJfQbZh8zaD1r0OiL89yW95VAH6bvaSwrZi0rLh4acr1vVGYofu3G+wYPZNvTbboRDY/Zi
5c9W+zFVZG+mv8An9kn8wqo73n9xdC7j0VOz1ubmFM5QoxvQo4oq+A8qsxvnUByL38oe64eK9Qwf
hi6+B0zpVFjRuTWIYyHjV4gWRDIA4rLidQhRBrjFQy3Tvcn2lHkpyHi6vRgG6e1om3go5ri4Olxc
lRmKbkezQJ9ORrwrtUfV6Jyc3pZpqGd4GxaOlYd58VBH3QdRfL39PSqvkdY4MZwvXhHhE/4gYWal
AXHwqLYwbZwB/ACSxrpBqRePHyii2HHpUrhGUVhFvba1U6Q4q/BJyrJDGQeztquNzNOi1NUVGhiA
13XlL1oGWXef0N/TENvWvBg4PZqQZJM9Ir/g/fBe5SUuo3fgkd0c/3vqq8aTLjc3EGsDLeg5V4Un
jOY0i+iYKGi8D3j/HrmMwCuB1MeSXasrWMDbmD+kauSbSobDqd0n0kGSS8C9JF/J0yAj6SOPITtj
aWcBRlOgoHo+R+nLSMGwHtlC3CBKZ2fSNECFOU8dhHo/t1LHAFhaZv1en2tbryuvNIHYj5J3PDt2
aSLtRYzcwch3av4Es/IenO+vPpJ/Q7Q1bFD8tbOp2he4Fac63rfmq5XcwEvLGYxkX0rcraRBtfMS
6U4RH2c86mtN9swEbpUVbNt6N4uS36OUPxRS7UPR9yEZMtcYd23R2v1UOaSLsYIc6wFIYcEdQv0W
W5i0dx3ypzE0gPi3yu5RpNxVisCEaDJMqxHsvCbJIlzF2uOERRZV4qK/m1F935P0NOqTXYni0cox
g9JwP3fCHVMIerfDvaQ351kqbpqGh9SCf5Wkn/M0ux1RTsiEhDhuBAppPK7jsZrwY5Ygp0moteOp
5chV7UnZ7JoisqOGuKBOHoncBFb+jhs4IHT4TDXhmLCxbLX3WAKbeC59WkPAr1fAhzVvWALA+aC+
p3Wzz4XPZc0uchpoeX6M03utgQ6o8LrecBvlS58ZXIZoAGK7DzOU29yU/FGnHhVxUOv3cdKHBr+N
wX9QbzsJanLQCmqn6ffER7tg9ScMAv2kZd6sUyfmzIkTaAf1C90mdbsE8kVauWOS4aVJf6NK5a5h
MkSMXhum7bXagCGZ5JrIdSBpM2ZqWAz0ZIoZvkSaPRS116XiIJRXImcvc1Z5EXK0srB81r4X0eAk
6uAIZH6k+d22vZPC47OBFzclMEKebkjZIb0CtU80O3CMHgxtCiocRl3UrymqPxDYtUkBFbkGEQi/
Si2PlGRBnkg+LZ5apjpI6xhgvhVqzH0rPHOwIKQEVYUCvVTYKStA/xtV5klsOiNVcWAf6yJDz6bh
her6GQdkByIDVI9QlDLfGHYjtXob+wf9sMjVSWULnFCFv5BuJ3BwtD7xpabAVI6/q4o/K/AwaMZ7
+CnhC/fo+3nUNH2zgAZTFduFDiWZ380Ez1h9fkRP8llN5Lcclp0aNpGh63Y7WjYHvFNnGaQapJsc
0JwubfelMfjQi90LZaz+nLyk5Q7nFSyOVcRi4o/E8Gc5rCvNafsCrCIScFjtTVB8mtQPEG6eAHi7
o9rsAQ5kdzQ/mbjQ8SR222YR19JsCUkSFMgDvYXSbFIf8WbAnac9zIDyDtL4zzyy+1QGG8sEtqX7
iqG9VbD+mFv9MTLvEqa5aqSinPfcpbVbGbMjkdSu8c5hc/+sGJkLUJVfit5TOWBcHU5nPbGHTqsD
SJI/5NOdoRdvXTaGU6X5JkkcEJDdTlWcyeK7QgcbNY78bIQyXUL8VjKehFHYEvLGAptOLb4yyuxS
q+679AgJvbQeAll6KfhTxw6kOyzk4spyapFDlqIF7XyCNgKMkaNA6/FCi0EGiQt3yrPAsOadnKeI
559lr4MklNhRl9xQDbp4DVaOm64EMoZujV5ZbuHCNgp/a6dQoAeLbEhRZdZp58RT+wW0ZEC7NzUr
n3plCq26PfP+5eeX2la16w95+KLa1MhC6+YUlRiBF5MuI1lF8pQiz+f5OxJsR46f686fGrZRGrza
uL9AHa2VL6NkHpgh5XivznAZkX4ZWhIYszg0igit6K2qEnuiadC299yMgd+vb00kkHoSdEB3xckQ
yhkOuNbwYxFVwc+zspSE/l28/h9ElLV6S5OGWOmUl/wUR3uW3I3CQk4wnMZS8a1oi4yzNdiq3lij
jGnFc4GmYw+pfYLoUXG3kO5K9P60LUXOq4UJohsQgQXn0/qDXbpY7h6KAmbeYttX85Nca4GeTv97
ACV80P+OsJq7oZHMfFJi41xl3EvkI1PyrerCtdW5GGE9YXE/CzlF6G4kEMIpskekzbX1UeOQmBJ2
Lo039sP1U3Ix5DKtF9OmDixuWZ0ANqM+sqi+zwikByU8thVN+FVNDLAKsXKwBLKtmLg/78br/YeL
0VeF2hpwjSwHSvOUDItoahFESeKJDkIW4qnlslvEmisV6a5FaTInaWqPfMv6/GpRGmaLlkZUVVbX
Cp6MVNAmlPX6NEW1TfkvozM9AMfcQt1sql6NgxdDrSqWcTdqOrj/qA0Ph1h/rhZVQpHYnTB1Z1ST
p7Ld9zMN6iGnDvplu0Xis0ym2FEb1Qe62O1Fte9zEH8KNChLWKf/vBxXOycXv29V1VTkOOnGJMf2
o19RqsLP7wGFq40dd82uA8fovydck1fan0qrIgGa0IUgsJzoTJt59QvKtl1nszskiUnmElBtUJb5
zCAXvygZFrGdLHvBbihEChBF3Pxz4oGk2Vut56sR6+K3raqbHaiXFZzA6xNnr3lp7flSREp8AWvk
TSj/9YD1dx5W4aRD47g2C8wDi5DWabddslWsvd6qvPicVTzJ5AmNdD2ugWYh+2hf+/1NhG7j7FYw
jARKVX/JRlvyBviZak7li38WuH3kLK0L6onYlg/Kp3xITkiW+o+tVsk1XYpvG2EVesAqaKKhxQTI
+2Sn9q6FNsMn3h/aywxFDFQ33NgpYzsLWhe7xCG76aW3NWjANU5bodztstjW37ZcUba2wCokNR3p
60on9anP4yDiaO/yorIto9tVap26Ft+Cq/586jR51TEye6XPgHlAPxlKiQ0q+JoMGbYh3zh31ztT
F5th+fCLSI/yZN3AoXdpw08ecbRDdcOOPByC7aXd+qRVoIOgAi3nFDE15W+5WYd4RstZs5FnbQ2y
ilZ9TnSYd2H7qFNht6LF04XbDR7LPwfFrXn7c4NezFsdqzBMl6PqZL4nMexPhldTfjVM6vaobzYa
WNPgfvb9g5H8J/mGbiE11QguBmu1MfS5zcyBWRiY3Cls9FnKw41vWwLAv9LBiyFWe6JBRVriKq1O
KLxEPYMc/T9wMvT0AmEheiy7Y49aiVwd0spCqwIci+I/2pUXv2C1VXRwJ4iClscZnbT9giBs/fIW
T6z/jPejqRdDrTYMr+lU60BlgGsJOYfpWepQ2ZdudZNt9LmvRvb/GYisb7imghRfKevVScqzY60G
Ouk3tsbyU//v6/YvON9AVQg+QO0BUk75TdVOJ92SIGY96o8URTvCyl2UxfMxlsT9zzvm6qG7+LTV
pVX1WmI2hladWlQNRqKe6uFDypWNz7ve270YZnVxVRBpNrUU+/K/4WcF8IHMKQIOz3rcVeYh8ckt
/8ANsJUEbS3e6lYSJiNT1mOXSMDvpIbwldE8/TyJy6n6afWWSb6MKFlr1lOxPFWKzNWPEYSYJpT7
2wrs13zD+2Hrc1ZBxDDggBVnCCIzSjyq9kJQrdz4mp+DCDhr3z+HzmRosrlbCg7N71wZ3pglM+Sr
KW5LiDFg4VAFRfOoRsCGeun4CTVRByLl3GdN9TakwxEilruqvi/JWbPytxkSxbIw3cg6ULkKrP5F
pQQy6WdACVDG09CMkB2DnBX4F5pghJsdaFE3LFN8St+KanqeLT9VmT2mEAiXMifJGzy474w62et9
2GaD26HzKvK9wkunUVt0wuIDH5pw1tLPPq911CgaH2piTyg7Q1NT0aApRpXbaphKXAHJM0pjGteh
ADCbNnRjdUfQ/pyT+KaLs+eB9ZGv6lDZMIbIXZJ0VL+K9uHnSb+KvP4bzIi8ipuqXCsjiGcVsugu
RD9KhsS8ZUNO1pWCJkC30S5FuIX33tpMqwgqKjq2SSXMc4q2kIVOQxNvEVw3Asz6tlXmsWHZ8owH
0oRLKOlSFMELd2P2rn4IVS3N0EANM//M7sUJRHVbyCbEeM7cAyzfI14CQh0mz+cg06l2fCdtHMM/
EsL/OvMXIy6/6GLEWs8y3lYDziGEW4HgOBWwKtxRIr7q5AnVYOzsZvKrOTkmUf1aGANz5oyjUVbQ
X6SjNWR84fdc9wqqo2x6LvkMEZzmUKOUbUsyw+rfpejsCAaCeqZ8KHm2E7Ghw8wbklN9X5xB2IiB
S+73LY6HnFduHCv2GFsvosB7KoMYC0qFZd3bpiLsun3WCcoPPeSHZMPRoMML1wI7ipZbRtNfdZLi
b+7dYggoRTuEbe2066CPi/laxUgKxz456UfccDUByz9o9M7um4MmzhSdVpQGUkjmjv1kW3kQz8xL
lGMtex3PtkRdtrbKKoCmEeRW+mkwz60nPF66Ed6jSFOKV5o7qg/NviZI3K1HyNVTcPH1q5DKNNKr
ZtaYZ2tGAwwp5pj4ebkl1bg1yiqGdG2KMnEqcJmPvTMIEi4K6GyINrLMq1hJosgUPTkLNktrn8km
1eDHbBXWuXOV1y4svCbsb4s9oBM37G5ByEHj+gga66PiobVZu3kg/tlmtF4tNl3+jNXnjrRtU70l
xhncoD2Ms0BEiF2oifjUzzZtiK7Zf+BY/P3oVaysaDrQeUwMfLQZSL5uI5kOGHpVTmePTp04S5I7
7bbSl6sXw8W4ayPKRqGtQKOELpPtL8j9/CTdchddYLe+mw6bhKdrm4goRFFlBdZ/8KH+HtjmXo1m
TusF1auwgPxSUNCh8HhSf5s2mq3gHgES9x9+5d9RV3ko1xPBpL7HWu7pvmJ27qP3jjLGsMxrAlGL
LaWWqwGcqHjXgT+j6GTtCClxoGpmtUrvVDXdS2rul/N0jCNr31HyTHTUqTrFi4zsUY6zfUSKI60B
t4ROCVo8VgQxdpQTElaDKQesC+zHc6I+NXCDWUxK3QHi5cJ6h4X8eyGqI7WyUKtnz6ifNVZ6oJi7
qJS4HX9qkjAF5W4h3raDcNpFPp3XPh2Mx2kUD0R0+2LEShSJ23Ttr4jQkNV6AHl7eKymSysXyBhp
AQKx3QwdAJlT/39/t+qQCwaq3CCGJlvryD1lBA2vaDoN5biTeunF4IMztelHHHXhFD2o2T9jSdEn
jo+xqF9M+BriGf/G1S1zjSuR+9sPWUXukVeJxHNtOs2omGbFDDX1LRmCK5v/2xCrON1A87DRINB2
SuvUkaUEiugAlhQbj64r74Vvo6wClyHTNCUqmU6cAGA5f3YF35H6NZ4BGsk23q5XvkgjVKdwlIdc
BWQzvx9nORZjKRps87nfs1YHOAhd0NLb2CNLUFhnQwSqGDJkMRD69VVwBN4tK3VZBvxlkA8a5TZL
Htv4pTD1U8nvZGSyCb9pzSMMKzPn57H/OLP9MPYfgOdFJqYmGqSmpnk69QkMShiHhKo41mQ6lhX9
EEyFGKkJNwAlzmKH6jHbtbU5+VJCWNigYus2fO6fGNR6vMYC4k82AAtBK1zBjx546jawVAdKwq2g
9z+0IGrFfcjw8FH08qkyx7tYR2rHasA+kxjHIoJlWeIQds5gijIXvxUZldjCtFu8deLx2OdvLad3
8FLxo1Q5KoCZjaW1s2rumgsUK8/8iaFB0B7m7BOwd99C8Vywg5ydFPB/1bp1hhr+l5r0a1xkBYH/
SaPa4WbmESAIxvg3Uc4MmDNqUqdUjEOvPk3mvTLdVh04UbOLdshveGqetfYdOjd3rRkHafRF2zc1
PgyTdqA6cRhKxYayn2ES0Ru7qaX7BM9ZWe+ccrC2ts41/O3F1lnLvOMGypQ80ukZch8h9PnDHNdp
ea/utviDV8KHBiFBE4U3gpeCttqj5gy5r87KICA0lU6rAkO3pS+p/rkc/7UX/46xNnpl8DxjfKZ4
2qYKmtOMe93IwdgOB2v0iyG/nwAtMIAC5aJ34Bhoy2nsmMCKKPLRFKqdDQR2WvVDT+J7jUl2Wlhu
VSP0DuZR6YaT4L95V58lKgA+qsNIfTTrwTVTK4znypXK12QcnKj8LMAIVUabA0+YssYxYBqoGXsJ
QBjQCvyZzn7RQwIuLQIZEOtBlAerX7oIVUBHoH8y461UgOKC0ngjqC/VJgw3IEMIPnrxpYF/L9De
HyK62PvsQJFwtPF3UX3y0fAYoDyNilwM7ht+a0fPdTA2+nE0c18GWtkCVESFggvwR7scUnB5oTM0
g/Jj3w635uLrNcnw5SiAhzWZ6opo+jL1OJQl6pfdtOtaSCCSNnbL5qEXuZeMHopWzqgv/mKVX1am
rwJPVKTyTuXV+wQIWx3P7mTlu7aavEKMbgfIrNbrTg2RkigmkDh9pZXwIhlXeGP+KuLkt9ZkR9bP
TqFbnkmrx7GxTo2Rfc619oQICOsT8tGnNRwItaO+NDGFeJ80DsDJiKaqtLdgYzJVsiOhAagj/wUp
JxTyS2UYQR9Zfp5BWLbLP+XIDA0LyWvMgc2CfNBkQS+UHqyEOWmd/c4k+qZFDw05UeWsFdDpZsQv
pgzUwR54ldbOm8YhqulQwI9LSXuEyTUwIz0sKH8NzC/gYZAxOwY8QZ+eNPkua98VKGcSQJRQRYJ1
3ZMB6JAxojEIJzZlelL7M+kzr+TCb2kSACbuVG0C/Hs2YCwWdiCO1GU4oDJjRoDVooMH7agIYFlx
Ggz+YM7cjRsGzfB5j5ZL2EGUqDxrI+TWBsOrpzwwsyyMajiuSABsKmiIZwkgcOAvyXaSSR8AO30Y
TTnAAqEMOlUAcgUYTA9KLAemvhlgWK4rj0rfAVozu7z6PbeQ2G3isCqFq0TjC7qcQdmEigTIDgiQ
8fuwMLEgbuPPVRPmLEVR7gAbRIDYKy+vXochNMRHCWS7/CEBpRuxswzejdWjLZVqXkmNQ11ZfleZ
r5xkvgTCJtJmP4qeeLYfi72RyGEG7F2thqhp7TQIUssKJAGM7sXCqZ+B0v/5trumxXYZxdYiIho1
yySXU1jFw0CtaV+a+VaM7zKLQrlPwtKAPxfB9CzK8J3mJgm8b/hs19pGWnElmOqmalF5SSuIIa/S
ClqLrpcFnOKMRg2oAYbZpkzSEo9XsfTbEEtmc3GvZ1016njQgsF4k3BnPIkv1QHN4Ub/wL25M12N
ut1X9ww8r4Cr01Y381rB4tvwq2xzTnALpjODVqn7X6R9V2/lutLsLxJABVLSq9LKwTm8CJ4Zj3LO
+vW35IO7R9boLH44+9ULcIup2eyurpJls3+depICxWDdpr+rbdHskX7dAi4ptJyAZm2Jv1leBKEV
akRQJKk0vPgqHF4IMFqFKdj1ftTPSuxIeGcK3AzF2jvzm9VFUJq7oiRqcc+u+sNEKOh98SQ0Vm9T
1GcFPkf+Spb5m73FdZzHUiO7SPlenk/tF8XSuN0wK9nJduDwUDGrAfef3bpMQuLSl0rU/bGWeoxG
gsJRgXxtMissJHSLjP9yAb8qkLOd2w6gavJIP1z8XZSAUMZkoBGY3rNZY46DIZrtmZ8O4ZzIr2zJ
zGisBkpOUsxnQlD36yNjpI8c37MS5c+XbJllhS4ogisVJvLGRBi9iTYtQTFfNlO720Y8Ct+Vl8s3
awsX0/YtLpfYHy8lYbaWgv25PeJ1wRkTb9oWXkZ3JUWMFXiZyoZeqTnRyiCIAcsOWFOrHXB1DXfr
80wuPEtBQP4u9RiYgLbVkHzE8ZUzKN5+X3iQXGg7zW/hQSDlYerglwvs/iBufetnsmuA2zXJgVrN
gYe24Q1s4UJqJRpdVmN/QHLC6Cukp/W72yPj7Yml02hjXWsZLFD9h+51hhCf8/Tjtg3O5EkLPNOg
5+iyyeAsRuRqi6NauYBHP5XVezxU1m1TqxM2S60ssl6VFnV+noHCsaGpFbTIX/aE54xWp2xmY/LD
M78A1CHIaPNCu04ooAxbHNjiTzRv4ZWFnloHgO90w9sIPJvTuGc2c1IEwIgjjSIBWd3WpZFJnxH6
6G/P3m0rf4lOR14ggB0eI6ugsBrGFxFpOTHinCWekcknzoZCS9XtAldERoiBcpCdFeU+QNvYvxvJ
Yh8IdQIJkyrXr26C7sKBgP6rMsXg120rk1/5K6D6Zycg8fB9KLIH4sm4EoZLhvJroT0nxUkvz8XA
yW6tRxIzO4vVL/w0gvrutC526bBNcR/tNSt7pRu0VZ34kcsai+EsnSYuSU8yv+/zNvC0K8Ckj+B5
vndlbRL8eAzF8F5AfddN8aDxX+RQeyuCrJq6cBtL0u5IofwkWmARIlqqeClaHBAVurVasFHQInt7
9rnTsnD7QItWMWkT7Vo6o9Mfi33soGns2KDA22/yE+Vs3DUk8LdpWV4CCfPTAIS1l6FskJVu0fOD
oWVbCmrcsQwODP6mQ/dFLHOc9FqphGqKDIwTaGM1UV1ugFYXICwS6tMG8FCObd6Dfb4NNRNlR3WT
WeCmabbqIz+onP7xXzt8Zng6zLPDSkCmNKK+p17LkhpBDQJyur29iquPEoWp2pREYohPvltIyxGT
OlKUvlz6EuoDhI6O3YAG3jg+pH24STLBHofEuW31q6L298D+mF0c3bb1wrZUSXCVNTwIIjyEyhJM
M/l9DU6HuD70aPlCM0of3E9VZTVsN0mtb1OltoCRdpQiu6Zafy+KF8330XCLlhslt7OuCkEzAS1W
SLO6AZjZk2Kn8Si11/DB2A1/vn2xG6Qh8mSIMARXF/Q3YkafaITe0vCjHlmI7FRukwYcC0O5r2UK
HfltpIhoULxmNVAm8q8xQKOp/qx1v71QeIh9SMx2BxcNkNG4L6Lm4LexJffUQlrMgDoUZ+J5y73Y
UF6e6ggPteAatCVyNPoGuPlNApBEHRWG5KeHlGoAtSicm22t5eTbnC18hSqNkTxEREcA1wHbWZkC
UjGn8kK3qNOjGFd+fOT37UZ/U6/t/8CG+c32wm9kJbhAOhqhFCduSPdW+T+hMMob4PpJ/bMpFqFi
6FdiGpbJVGX0r952IrCvDXEDSiXANdiB7xp4K7mIHAe3z8tIZ1hJF2J5AzMg1tSU8aZHKrDT74Ta
hXKyymGu/YoVb5xbfRFLjiqw4GCvmYZJHej8NPfN+/QU7O+GVxkjheTtRnMiK3oQdtILr2C2ViGf
L+WyO6jxeknuJWzfDp3KCTKzqh+d3BwtY+62cUENhlYuQ4wGo5WYOQJpKObahuO6Jo94awoWrisf
8livfE2/yhf3TngFlAt6GPKJWf2BvviOYJc23U/4vwQyPjkeXhbv9T/tpVtfsHBAQpDKHXXF4FoO
sS2pdCMPAfoar3UeOlVHN64kMOP2qNezR3+c3rJo2uiCgLqUO1XtkZ1CPRu8KqEVbHpgTJKrZ5It
H+m+HmHMjC68hu+OJVV1KbjmsmdAVGBTsOo4er7tVddBaOyihKCm5p+9un91QeWcTAppnvw/BTqz
z1g4kBi0C3lZ4qjVxc4rfg+gFukqkIPEbNdS8QEM4jK964gTaspBiav7LuLgMdczaLMvWHiXUhtc
D8SfwVX/6lnPTDX94Sr7MnQfBsU9kniAVJZm9Xqw6/zECSO2QfcvIH+8B95/CYX+8XP6wu2MMgqQ
va8E+N8Q5xB3eXguu3QD6bOtL6hb9G1arQCuQTFEO2cORU5iKV2DCkKBDlLdbtuSl/CYzttfp0FT
qEZlaFtRunjQoIJXqkLmBtfWaZ5HS0LZ4RNq5kZn0WfocvNFseVp292yuIiZhgGg8ypIQLagdZZG
wNcrjaB6RfVSkk3QoZh5iVyEgHVIyQfoazK0PnuROxrpgL2q3nWjfJCDR1Lfp+Gjp/RmEStmOXqg
WEEBrf6hVufc/UnAqkeIYDCwFY9Fuhml+BCKWx0t8ZbP2s1AvWPS/7x9zldcCyMMKHSIQkASQl9s
tFBGqi8ooU+tRlAf1qFWoAd2TF+RMLcUoFEzIdzdtrgymd8sLjYUJKlYIXqucoYALCYSDcuBvh3K
E+nG59uW1n3YbKcsPDea7dNeGLvg2su/83zrZ+VeSqFukbfpe4XewaxIthkeEZ66kQT8WXSRSwD1
UNequ0QqOYd6GtitXbQIxVTmdWEY4kwHo/ZSBLpJUZMGYNZppZ3ixTt9im6BEL49CSvTTbXZHEy/
z14Usp7qNAXL4ZW26SN0MmSzRVLLD8G1xMjv27a4E75wnIqSyywD6uQa7soEenYGKjcsssrGjt6j
TWmPtuaG0L6xAm5Ocj1UmA10sZPjoc3rUJ1CBbO1FPSSgeTlK2W9U7ZQcOKKVU3LdWs5F/u414am
pQgNviIj0ht0ahHbQa4YESA1MUb092+Cl9szvBp1/hnkEipSyXWjJDEa1wfEQ371loY8jdZ1hz8z
sXCvYOkhVdwFoJu+C84paqO/0dlvpw4Qreh+LEDE9Qq6j3LDIw9c8UTzjcoWThZ1OrcDJ418CSn7
KbeoMA+DKRe1WQWpQZG0NzoUDW9PJ+dIsoWDAC1XFOW5Mq3hf8oBpV3tAFbf3jazRk//bWyLAK7K
MtVrGx2HsHfwoiXbKYkJCLHd9Afw2kxPh0I3RnO0E0sCBQXHPm/XLDxPHghx5iWifm3y50L/zHte
voS3dgsnA0I5RQBRyDSP1Uf0ITvQJUsN712wp2u5PlfHase2ycV74L7DOP6NLVyOLFaESMMUDcgg
eEpaU3I14BlAUiEohookuEuik6SOp0B6qIbCyiFJ7yv5Bxn7bVAGj7Uf/OCsNidAYdNszVwuUDpa
qCqxfNFrpIukwgpBbuYlv0QXyJSu37TBuR/vRPVZzaT9ANVR13/jfMJ0SG84J7ZwTuDMjHOCyOHq
t8JdqOARrg8bqbq4Icj3I0A2QfA7JE9R89TKG45tzqFaCjVWeheHagEfVVugLyO/Bxsa5bYHqu7C
Ik5mseu0KUDi9+nbPJQ+Z6cvsb+9PvqeOm3EKvuBBsk6+7g9OJXj9ZeyjLIg1n4KzthLNOnvybnd
52SbBk9D9Cm66rGS4wuU08GV0DYDkOM+sEfe+NZodW8NjQza5A6UQc2RdeSEUvW59UHNR7cey+8A
iTDFOjzV6q9KeC2zd1feoWXPgP6jqQ+ioeWjIxPg76F4mY3IhwJUDKXTOAKX6wAv6dLDWCCgSF+R
4oOEWAoOqGc5OmfVj0gbDUXHWiSnFihG+UNG5lY+tO4p9UH9Ud1XAOwAOG4AEw+ORWDnSPqs9c+9
u4991M4Hz2y8p7aP0FfkGbV+LwwEuqK+FbPmIIu5k1YVaBQ5+V/ePlo4Z1+Pgo6Jsn6lEpBDFdhn
GKhyatfKZYcq90XwA11T5u31XX94/bn9lplfaIWxpNIRwYCFfBuGECfwXtROviaaXhlgWDTLJEIL
TAmNZ39TqgCnAItosLYhhqtzCxGT8/r7GGtEEmVJY/qyXk0pGKn+89QpJbvMVUvR/RNtd0Mi7iTw
I0N23Ihy7Si3SIq06CADpEp+E5hiBYKANrRo55UPt2foi9z01jctL5MIZJFqj6AaDG3nRBChs1Sr
Elzu2Fw0uSBg35N+qnA3DN8sSC+CeypJu6lFpEsU9VBJIIZzkwZY/NY9M5ocmApQFlPAeSi0x0QE
U+LtL/4vkeGfWVzcTnFbKMDMwSF1+9EBf9NW2lUW4GOAhYBvk7eD1rftH2uLC6kZXFUCEy/uehEo
zabZlXl7bZWPNmvtPGl/NV1UG0oMlkIZpIYoAVcyPaOGep+76qHQkNWr5OQggKC71WXgByknpbee
ZNE1WdIlStAksfhAKXalltRtgOKGCIBjdwJYYJIUgT4EAP0GanicKVGm0O2vLTOzuLgQZR9ZkwEP
yyv6x7YEgDyFormtqzZBRp2h1kEfC/YyZA/KsD4ESb7XwHmJgPBaRKAeT8iJJOR9zH3LBWOokGdW
B9llL/aOIl5wE5HdhSr7XgTBWdWIDzQEcDRL+rMCwLNIuzdJ+SC0uUcGHPSDDz1eXUIqA1pKtgEZ
nLjQIXbfw0ECIk247eS8sS9u4kiISSmVmO0c6stS0zkNwOXoS3ob+xgkpO1BhYctGwQLJN8qkJkN
ambfPgDa2pbUsdCMShIQ7triyCb94BadOG3JMgdHIaSY8q4zkkBEXynQIsM2R6daN8gGLQ/qUGwz
/0HIcyNtDqrqmh6t7Foat03+LgUC5NJ+jq0MPfjBisdPQMFJBxZMaCf1qIQoMZLuD3R0jSSXLnr8
KpNxoxeggmwCW8k7KxhfWTkeay8yMRH7HKRreq86GsL7AK0jfYC2IFCBNzpQzumHHr2IWBrkL4xE
8i0JXBQ4NSAzHsEb9qzJLRY8NQqE0BGFiAv19iOIqrKmOpTM3/qFdF+kpxjY1ZHdl35kxJHrqNSz
YgECUBpcUKKaugsivAB8mCAViv3UpFBOC+LRzLrSrNE15N6FGdCp+rEBG15WNfsB5FhZwJNtXH07
zxdp4aVyDbmKqoNfJXuwHE+Cfd5+as1q8SSRQA7vHv4PzmotnJkbXfgC0LMLAtQUJ1/gbiANPkRo
QECu17e0Y22nvaV+FPWWr9O0WvKeG164BJQCowpgZiRDIE4RKaUjUBekGQIkB7oegLbRbeAQy99a
hs5GsM2CZ3Yrg2I8CZUjWiUM5k7doMkAvYsWaeDc1tGLGeE20avsf4hD5p+6OMGSnja61ONTId4D
usnIbuTiEOT5rqkUMKdqx2E6KyAMun1q12g+UHjTKRrZdB2OemGXJVqj+wg1LunR20LaxQYDowGK
1X254YXNK3HG3NQSXlgnQTumMoYYNSAFbHxEnR45okRo+h7aPvqMOJzBfVFOLO6EbyYXaYaxy8Jw
BEkucOneAAB9CQB8V4LdMOyvsSDvQdT9UMlDvo9d/WGM1E+9a3dhguqpAiy4WyDSaaH54+J1VZ1A
0Wl0wIQoqQ/WwOYuz1CLKdAC8NppgRPIAQBQoFglBkt+D0zbpEG6hVSOVSaC0ShCt21IaydxZ8mt
eiYuM9SamB1gBh4uphDuSw5z2wU4vtF+CMCq1yVQkenJn3jIQKM7Mcn5pAH1N/6li35DQFMSAoB+
9dXllbGLIj1ADdSA2AEESzPcPcdAOwUi6Lakq149UAnE7dG1Cp7y1BKLHo5IMOWyckoRqqTxKdB3
rftW6sT0pNAc0cqfTbUurzcVt3fKvNlQF0Uwr0ceoVMeogkmnnoniu5OV1PhveNtS38B0WKNnocX
iZoZoe5fNJrsbq/r6kb6J52sLolGAhnxuRSU9Byml1D/mQc9KFC1HSn2IdzvbVsrL/9ZIlldKogp
Qtq7vkuxaUtqFwIFl6hebkAE+5KFMido4tmabvnZkz5D701b+TE9VyBXqKGrQwfo6qTlnQ9Sk9vD
+itZBNUjnHfKAPBBqyFZtqJRQfdiQcj6E5JSIEa9A3e3A+yopR+iOx+Sgcmxeo0UE3rz5IWXKfor
+ydSwNAoequIhk5JsKJ9Hyh6vnI5Ylp36szsuX7EtayY3an/0QJv11jNo/q7agzf5oHVl+/2L7No
GySKKqEde8mVKGVeNlQRnjEB2hWjmNpionO25toF+83jLNYQ73Ck4QYtuMKbXMJKeQ5byW7H1gIl
Jxigo7OmVc9SGjyUnkQNJVItTSt2tKbg+kIU3g0+54vWnlLfvkj+PtklSwuaM8RlAqHPJYiwNGHX
66fJk2mSak4gVNrqjiiltgYeFkkVrJ66phu6Tte4BzkFgTDexXoib/BOt1zqf5LIA8SD07Oxkt77
9p2L9GVQjFpdt3gUVyluZgBwfN1LTBYFAMi6O3fE4xcUmLy3+OqZ+3P/fa3n7MwR1rllgSr0NRvq
S0vjJ9CZGy3x7ns//1+O98zU9CkzUwmTA3QOI13GwhdskxRqHtGZReBzQKO5dft884a1CLmIHruF
UHjhtWt+ROWHNw4nSYGIDRqabhv66ywTBnTqbFSLGCvOiOJDhDy8Vt5jBdkdV7rDeBy3LzaBQArD
B6C1U6of3nBgRfRQa9I5j4hFKWDqA7izm3F7+4vUaUPfuvQX3iUjjVgVbRRedf1DqpKDhgTKoEMd
BTLMcbuTKUpEiPMrAVz8k8as4hlywvbxCFZGkrfvAaWnLHsSmXoSfXJMm3CTK4BnemhqVU1Q39uV
95agwCoUBwlc+LV8LPTMUUEswoi461CgMsMeLe5qeW71bNIpPMeeDJKS0Rly8u4m5W8/Q48OGvjV
praBRbPBKOPUIwQhGVgDkr0n6kc5rk9aca912UbAtVuDpR8k/x/51DXYoI8Wl/ooVEfiM0sJ/c80
jzTQILdgPshBVq6HTyzXf7ct2mH7JKDoCQxxdxMlcGgRPvWMSxjHmfYlIFwVaN3rNfyMspEdMYdS
u/oQOzqAK4pThpE50rvI4cWU8srbYr79lj69VrIBrwsElYn70oNyl7W2ru2RssrMLIVkI0QqRpYi
FzJUT4qudZum0j+aHh07sWgLIKoXes8i1UtPq/uQik95A8b5MaltRoOzoCG5lBQydNxHo4K2ReJh
n6C9T4pOGWoPAlJ1rIzMtL6W9bNE32/v5PXgfBboLFw3guVYDmQEOp5ErIwOdg4dCfBamX7nm2Q8
R9m91IOOH0i7DkO5bX11ZmfGF/64SXNPjvSEnqGVaAEVfc7K8tr4MseB8IK5Rdqgz3xd7tyQnke0
jaVSiDMU79oa6ulqbleSvrk9Kt51+PX7zAv7vq8Ccg/PqF6yQ36EF7oUz9TJkJsRDFqBGwVRCPhX
OwiB7CVL/MTb///QNzc5oRtOSlosLU5xAaZDfIboQ5etvqNuif7beqOgd5KR8DksIwVU7YElSIlB
RWXA06M+M7YLwHhUfkbSeAjq+lApF/AjcuaIF8QsmctpiIBfnT5uwlUKRmUq0dV3CgsExVaN7L5R
3xHgEN9uL820oW5NyWInUAUzEiS4H4Ux22sC4BJo9b5tYnVPU+gLakSVNKouLqtUHQWtnQZGUjAJ
q7KRZr9pGTn/zsriAirgqX1GYCVsgLBnjRl0shkPr7etSKt3/J/BaAvUpFtWuOco0ipg+DfDCslO
GYnNjum26+rE9ssQDzbiJChoMLE/CaK+dXH3SRm1UjTQBMqjR4aDNgiHmuZb4uIle0q9YUsrCAkM
kIDSIHaVDT8in/4vrmX25YtnucvUWCMjYgYRbe0MShVMZWDp4wnJrrqWmZlFLA4aFFXoJjNaiF5p
tzQnMS6phE4pRRUM4mGcBZn+318beGZvcab7uFOaWsnLiwKEWC5JmwSXr5/kRkH1bY44NhU2EirD
SQ4RUKjsIJm6VbwON/1nOGzFGlIWif84NOmmy3NouFZW71N7kHnoi9WDNvvOhWcXmT9QwhDzejTb
FCAEAJULJ5hfPWj/XB6gwMJUzbxsU0s+0/OWnrU2MXKUBP26voZCyZny9ehzZmfhMyJBznzRx/O8
tnorfQNVgv+g2pMsH+jsbM9K98oLZLA5d9bqyZtZnX6fja7PIM7TjRGuxPEyqC/hkG3Hrt028d3t
HbW6UDM70waf2Uljt0/dYcQJL/1L46GP2v2X67RwiG0UNXlRaMq5L0QjASVsop3A+fRwexy8+Vo4
xLSCeFrMkNgQqn3AIF0Vn8AuuSUaZ744u26JI1cSF2SioaCccxw6GqMfdvyM3M65PZrVq/vPqiyF
LqQhF1KioctErZCjSHeu2E9qZqheC4coitENgAsyK+zbVjlzuASpZzoe5EOEOKnQHpTqVwYFqzh6
DDuJ80pVJi/1lxebDW/hxSIqhlmeAYtb12jwco8p3vtFsvOUd51M7dJHBsIbkdWnEH0BlZDv5eA9
pw8tKhwdXlhjFH/2XvKhswg85X2K7qm+gOJjlv4uWxWV7cykao7aBvxC8wmuz+fOi22Ud04uSD5q
vHRcFUn6AhqedVM4AwQSO1W01TDG3zxnAG1jw8IHJqv3YACx/t0kL9wWicso6XPEvCK7F4Ryk6Jq
2WvlKXM5+GLeTl34LahY4gIQG3qWghEFOvHgImErSgXHP07H99ZaLhyVKHVCGNYBMoogC1fjwYSe
D17oFGJ06KkgOaSkRs4+XWuom2VMmb5wWm4UajEZdOWcVo9ZAz0LpBcDajeCu9eTa94/t127n8T3
bi/dbV+JLN93X1mjFotqNE4lY5mhdS9l+XTbwO0lU8liXGOoaUnaVtNc5paQKI6GnLNS9pwlWw1a
/jl+6pLhVoOWKLwY2jDGQja77pFqArjuBrOQdCOtebAF3qAWnrkKs6H3ow7agRWIfQAyHzSUAVXe
I4+zKdRl7Qcv9Aq1Jzwi6wThWOfZjS8Cugsmcqk6d7LkpAUYH4BNCCnvsuYMcUkz0amj1NR1BvA5
gsxJrb6Jik0Y/by9O7gjlL7vvwASk7XmwQw60sy498wY14AvIoU+kE2XSHCD8h3T7/KClyW4fcjV
LyjGLEoQxR6E0kSdMMko3QA6dQGHwcWF9vR16qOpzUgwUVFCw1D8xGthX4MyzU67+vX7zHjjsiBO
CuRf8Hy1excIHNQQ0cf804MwmC1Ti0hgKuGZ5Rz2ZdY20YW8ELTpLLZPciRDelLb3l7P25e8+hV4
zsaVeeMYFjoCWLf7qMQENbLC8sr3IgISoPK3Grp1VDAG3za61tD4bTYXPqYRC1XMQtw/01KW17y7
gmuPqnsQQpto+rO1lwbqMPGBPkWh0YHPEo0i5u1v4O2m6ffZwAsioNdPQedEBOVfBnk7ilRaK1wD
VYc8pwqgBmf/chze15zMDA5jKKOzyKdn5p966N42IjE1P3DyAslWPXj9V8NbZimzAq39BboBzyUp
DbB6m2UGkBY0ccv0eei9A9rgODtprbtxvqjLFGXHQq8bVHiGWodIaTdYrDn1wsR8Cn5O8KIFfm2M
VWlKtEMfg2AoJLa9/MfY/wwLtDW0pTGCvlRIDnnQOSBtp5wVX6OG/PaBC9eVILsdllqP50yUvxDp
DRKMEOBNTiB0AC/ycIp82ZHEws6ByxQCArXN0PbFhxis20YeotcjyGyW/erkQ6K89wPgqgzytzo5
dRnoYcGLm7UHt9aBWf3FoLHYl9Ce1OOpM7jctiWy5V0i1g7o+cywSZ+SzrW7gm2EPnoleEinimRH
jEFBHD/oMpqKg8CUaW+NqOZHxWfsV6bWDkjFl2YPluzCv5dLzRbydlv3W1bsYkbOcTOCMq+Azq5g
6uKwHYrQadQArvGYVjnIvym0VEECg4KFpgNo0aLvG0LkSoOZ6JpzMIgbSEReGlBFFqr22rdjZ1Vi
D5+g0BIBaojgtxkESy0qzQwTEjhZ4Q9mGUtGUIHIL46R3RxHrHo0Jj9ayDPWkK+nEfCet/c3xzMu
84pQogWUs8WFPvHwYl3Bgvdx28Lth4i6TA4qQ9j3sYtmLlFJtnn6OxnRsEs+pY5zo66PBESpIgiT
JPLFTDzzCy31lcL3gv4ipQ/UvSYtB3GzpraBbf/HwPQBMwNRMyR6n8FAbY2NWQm25n/xNU14KBli
kZEzaqZ3FW2yVS1s+9vTyBveFLbMrMeQh1DAodNfNJZa5QD5yjHgmPgvl/OfES5iYpDOdVobwsZ0
nYiSJVv9VjdRYT+GgDaaEbqHGo5N3rAWN5hYZAmRp0nNoQZLMaw6ePh3E7e4oASXpS7Y/fqLnAC2
oj9moNu+beG/xHL/zNuyAUofUc9UVL+HRFe7azaQh3UUR9kK3Nlaj03/GFokQvtRbwt1WqBAfQVr
Zpj+1rlpSd4+X/Y86anEEtXFaPJXXTSsuDUmFnjAGcG4titi7AegzJ8eQI/LeeTy9t+y82nMiYD3
Oyx3ZrrrqEMbs95NhGiVRYpHYpUmv7LC2YBscao1qIkK0XSu0hKca1oFWWJOlumL8/zvV/WfVVsc
3botMgo9wu6iAuDqNu2WdVulfi8aMB6xoH+OMw0F1hDa9r53r4wqfP2X/KmPTpU0wG0VCMcufxb8
fat9VMMvNxMgmHrplA/WQcBETU9hdOwURAVyepKAHSnKcesPkMeQgV4moLmQuDJpU7FgOSYVYCDg
dqmkSF/UKjN31EshIAOIU7Dl3Q2Y0Pb5oYNCQH3isi2sxXtzS4vzO7bdqAdNO1xAFhliX6hOYAdP
JDQgJu0MVmn3CHQTi8+ANP3jW0NcvHXFUJX1Ie2AkwtBNIytGPqXGjIhANdZccaM2OM54LVHxGyo
S1ECYJ/ygCFCuLTFaxFAkqeHyA5BDwIkiQnRTRFqUjnj3GtrPmVudOFTtFKTM6/BSibsNUYzUIO2
0SDmPlV4ZqTv95dKMjnwx55dSmTeFbPY962RbEcILNbUGMHyC/5NNeQTjk7/98Yqfok/zjaqG3bo
fShhd6KMgAp0swGMAxII6EqhT3zM2NowRQJgkco0oqAd4PswwR8sq8UUhajxexleNP3S44n9P9w3
cyOLI8GA2EwohZ+MFXRKQd1F7C+lktxXKSSKgUTv3S/pg5ry8jKr1fC55cWZgAOT3WwaXtyAX+Dk
Vztd+QXGBTRXbiaFTE16pgh9fbvEZVFaBILl8GF42Q8PfAqE1brzn6/5i6quU9FQJjFvui8iEET5
FtiLoSFvTFIpQKHW+9JA/xh/kdfujLndxZEJq1ZV2umG1Ety8KAZ3rmcO0NU1myoogTl+QktJS33
rValotL6oJWLofWZp9LZl6vf6pCco2rojKGrmCXm7XgUVYBPtGFoHei9S9YIUgUw7gSgrPbReNeN
tDJAo48c3Rv17tpww9y92J4q95QoHwX7HMVDAcWjGpCXNDwX2WM5toYkfChoVo2CFhIZPyi5VOwY
F+i7GMyxGG2iix9g0Hazys5E6T4eO9OXk1fSNkBGKeVhqJpNP0iPtM4Azwheyviq07c2OxPyQ9Hb
x3iIrT6iJmImYJnzYxXdYaymnyf7VviFdi0Qi0C4Ax1YTINrL97y4GfFeif2YrMuBYMokVmATzrN
32XvkkdAQoOCxQso3mH1Y4CKQRJBCgS4Z5LjwU5emfQsZJIRxpU1dtiq7e8S/T0pAMcxIE/YInqg
otUG+GT0jyjZXir3CSR2mG+0iQTw94sPsXe1Ac0sEqqi8B5mH7qKCFmGW4ZQfdEgW9ehcyv8IaB3
ww0TPHHBt9+idIEvz66dDGaN9Jimv2UXWGt8qD88+CMcexiYGt6TrOmNUM7saHKEUm2g/ksYxB3T
n+5wrQC5rlRmewF4wANgMW255Wy31TtWYjLk5CbXteT6q6p6iEHhM1xk3y4KeA8fyCgUGJB7dS2O
81q9Vhk0jqCfgaz48p1WyBrw6wS2esfd9Lv2oQHPiJE6yQZU4NLP6FqDxse/Cz87EDbyIsw196zO
jC+ivVBvoOtQw3jrQE+ioU7+KBqhhUvI6AGZaVAI7s+Rw0MSr8bUc7vTd81uoZI1teo1sAv3PDre
tr7IL6hyTaRNNeBDYFwZrD61IDe256KnV29AICKgmYsIAnzT321LuU/7UYaSB1rJnomdWi0A+T+L
nXREJmXLpTNejQxn5pYXfd6N3RCPDE4DLW9K9gYuSDMQdScafvns0CiojqWOEr9y9pW8dtHP7E6/
z6ZYb5rK74BQwWXwH3I3EdqCkHTqbTSNbAT0JfOu4VUXPbO42ExNJ5ZNMGJiJ3WliU7OszvIdCE4
N0H786FwtTbWUinqzOBiF0mN4qI/jbCL1KlGMSCAImg+7i46t0aw6hBmlhaZAIgjVYOqYWitw+7o
Q2NLZvizMAF5wytj32FSozfxFHFJIVaf0vMhLuIn1rSalwcY4hg+NU1muAQ09cJGh0OX+scxAB6X
DbYmjiZn+6x6htmDZjG3bOwIFcSBXVQR2gdGDzwIlM88W753WzS/mv0zMDqm+jbwahNrncBoq/jz
lFrMdZrFAU6KRC+hfw+s2U5Fh06unAqkLjV2yWNUaNp3qqCFEDUSHyIVt0e+uqn+mP96vc7OjeqC
nz6TEf/r/tOo3UfAIBUFVKnub5vhDfMLmTuz00hgi4ce2XBxT6IjW96eHXvTNaa4v9vyuntXUwmz
Sf1iz5pZa9Fb6oGwDBzQe6RpDZzLC8kN+Z2B5aFwhN34gADnX45wsXe7koiuHMDmlL6od4UZ3AXo
jhNNyLZylfN4b8XFGwAtxG4wxpjOcKftxe1/ck78nshVTPF8IhcRvy78fzup9jQiRAoRjxVRYmeU
AXI7gnsnttjQHVpIzIbyy+0pXa2FzKwvlX8YFVvy/0i7ruXIcSz7RYwgAILmlSa9lEp56YVRkqro
QG/Br9/D2p2uLCo3GdHz0jER6mkkQODi4t5jFANv8FTYqgOfz42AEMRHtI/u4QCPWfsb5QZlVzVF
6cEEZuExWPgJF4P8n+MxdwbxhUhVOiIuWJCVZ80TGTbX53gRk3Y+R/r3xRVoap2qLebYvfLXcnDb
dbyid1BGxTWCvODQ3gF17tL7tFnYsL+L+1fexr+hPWeHpICioBZNqztYBSpTGfAxQIju1amA/guI
Xsw3t7uqm6xTnbSL3BFMQGDLbUV/19L+sQrIidYQIo8yuJG32j5L6bYvSydtqO/QzlrAGl3c87Ch
NTQOQhb/3Zg6+71cb1qlF4F+DDLiDW0BAtIusaSj9LFNJjeh8l6HqsjC97l4M5yNOrvmwecIAx61
cA+H1Huv4x8UVYRujxYr7nnpAiYAbxpvYdSL++5s1Nl9NGhqMfg0ni6Ae9MEqDp9CUq2Krt71cj3
U9OJlHjpNoBhNNyzRiAI0rB3KQSHF37JxcTq7JfM7qeW9V3ptxkqKBJPaQL4Z3NTAGoVhtBl0ajD
JYAL3Q3I044iMlsbgxaornRhQS5eU2e/YhZcVRKWmV8l+BXjA25MyIoYTkxBTBV0acJLSz8LraGu
82DkjUTJCHzZL7KCcs2u+PgcHOJkIKIn9mKRc2nIWZTlpOYCeuuYHfkZIqlrzchj0X0q8Qjk91am
byTkBRDv4VAVOE3UPkr4dKl9vzD331pE30LCP8usz7myltBLWPHV8qh1T7A5dk2Yj7WKhMQ5TvRA
oY5YaGO16+hH1jcg/0G/aQ8Z/yq57dpfYRjYlnGbtccWsv6iPRJIwTD1teuNW7P/acmPKgDPJjFW
oron/puQT4qCmoGlbiNIptfqnS5j20fvts56u1Thy6wdI3LL87tCvgbGE1SsbL1Zq8peVdhelXD5
0j9MyLH5WQF9btPFwujyK+p6W4N9KLz6Mkhd/6rKZx1sqyaAQ5q2Bg+3abfZuCnTUw46TAh/r4E+
Kt0CVvZieco4W8vZw8voaJupBIEjDHpXDZonDnXYVsArJ7+zug+Q27eFD/yPaQuSen3/pZGDke5E
+3b9BF/SCodW6n/ipq7Obpiu8utKQ8/6mAJdnQ581TKJ0k2i24NZC7jONzsIDHmi0gGlKOSPIb6J
IPpRF1vLBIQz/pr8wjoCpx1VhfHOQ2w8EAFvaa5sU3TwEHtNwA+MEpaK5dYotbsOb/frc7h4S1p0
er5qKoF7zOz8D2GspkGiaEAtKcfRhXnTTbRTwDuFAZBpg1e1j3cdyPbpwsCXTub5uLNgAEDqKK2K
Y9wK3oaoxWX9wueZ/gvzI3c+wuzsixza4CKAp2eq5l6YFHasyx3RX/oYGk7qVgOPf2Etp+99ZcQ5
qKXUuyLXCday9iYdtHJtus2Or7WVikScLhyD6edfG2x2CuISzQQRGhr0ThVHLb8GVUApawT+gu3r
St2MIWAtxtKrhly6tc5Wdc7bgqFb0PSVrt1xc1xHVQlRrFz54I0Pfl8BT07xs9KkK1FoHHUFBZG8
gpMoyntKvSSisvB95xALzgvZE8awACmYKyoccPVhnWvheqA7QcDMVNWFu/LiK/p88tOmPkuUgrYL
LRkY/EhNDFfB+RSOz2lhwNhAxfBQU4kpvcFx9zpliTN1MeydDz7LXACzAYwi8/lxZKClvRf47KR7
THoo2uDxSsBTg7mzHSJujOJUGp1r0SrCG9c1u0XF/6VdMMtdtKDsuyHQNMANB5e4wm3QTnWni1x1
6SZwqbFwtpY+9ixMqW2Y1maKFl4JS0+tdOByAIEtbVtP5LGI7ECWWBjxmzTDxKi2JrFkOBHDhWMu
pKRpekQVI54KqtNpjlfNB7mHRPr/ifTg8bAVTngo9+O/6ByeDzxb3JaPI3w9B+1Oi7Zk+CWjj/bf
ZZ/ng8wWlLKo00INsapi8Mi08oOSgrKsNQ7XA1iKVrsQuCm9Lrd+4u+Vqihwp3HI0lH33wTNs2We
XQSx2sekhbgP6hf+2loNG+Ai0Ecst1AgdxcTwikqfouaZ6PNLoUgaKEtwhC+evbWtrAs1JljitGu
iHTx0try7NbI8p+JUW4YZOuuz/XiJobFKaS5LLix/JbuOgsfZsV5W4rCODIzdbs42Shk9GDl4NAg
cK0sPwnl1/URLxbIrT9Dzqk4ut+M6Et02l0++TTnxb4JYbte65tcxCpmjfeOaNSDapnrooVUrUzX
cVytmljg/TM6CvB6Zg7ZOr4kI3vx/j/7YbPri9NG+qmaGsdyAAaKlS4P24Wk++INeTbEdF2fLbcV
pwFU/JXh6CM9kxacrTGzNotXQA+K6LZkzyLcXl/vKQZ/215nQ05x82zIHspGoORgyLDdpeOr2e7a
ZsHL9NKD7fyLzu6gzDS4xtLGOBrlsG9VdFsCZd1zedDZEofkYpnofKzZldOjf5cFBZK0AsaCBO9P
QPjvVJU1TlFWu76E96WuuGY1rhMgLAcyuIkJFdyoWAui/ZBIvUFFAp3cqB40tYdbt+8pbbK5vuYX
m+fnv3IWL2NoZZqmwKJr+mtRlU9ph6Iu67Q1mCilPQaQeGiS+3HoV7wYX4l/M1iQu2qOMfsqh18x
Q/6pvKmM7nBwPyRqHlwYNhj2C5FuiqjX9sYs4kITs04sS2p3esvsQOIegbihCqWknqo3vF3YiRcr
teerMourPBx5oOHqvxNb/Vf8OGyDneGUh35V/RAbiGEul1am83RtgrPYGppdlCkh7q2uOAUy3Sr1
S5Kov4zEhydSsUMzX6EPufRXmPTW6vqF9b1+9qz5E9uUA0yze6wv00OHg2CiwrpCVNl/OcwscIkw
iHXdyIwjaDJrUhsOPNShSLiU8FwPXpCE+zuSmFDY1IkMYEoYQwSuCR1imTYt1hGcuXUUiMrHIVlS
q7m8guhmEgrLB8pnOxRG4LFVta1xDJP3rl+RzgfkYYkNvjTIbF/qvAtqNfFRbEx/EuMz9y1HH56v
h4TLi/dnIrOdWEL8DFQcpsMu/Z7FKWDEZBtVzkhOmtIeKj3aNuOSEfLluPzPmHOwKoWklTKaun7M
w9S1FGvNCdvqMYSlQIC9Pr2FJdRnWzDNZKxIrTOOafYZR49p+xIu1TamW+T7Wf4zm9n2A51by02K
W6YeFcjdNW7SLEkWLc1idlfqpOR+QZBfJ6MBIsF7TUqnTJeol0ufZZro2Y2sF42FoiPHZwG1o86b
NYv9mxCbAQ0l+/pnuagEAfjFf86PPs34bCzNLPyUmVg09YRWZ3xXwD0quslLm79onZe/y5vYbTbK
u7XOPICYN22IkpUjVTtGQNYAy1i4GS8Xd85+0OxA96lJY60J0TlTA48YgEmUDK/x0PHNPHZ6AzQL
IymfuahcvH+cDpLN0LncmmZV2SpM+2wFqnu2WYYLDYfFHzYLAmQciQq3GZRDAU1P21uZvgzmCRCS
Vc0GiL8MifBwm6xUhDpRBND7j1+yEm2boE92oZ5B+a9diOtLG2UWMyBQHbc87yFHo5r7MIFNNIhX
0hpdpV0wolgYyZiQHmfbBAq2Ya9mmn4U6Ad3qdtnhxZZeZplCwnwxd7w2YacK+SzIGa6YWFDwrfu
K4VrXenmBwk4zCSGvQTGWQgZc7V80Vhp20GX+EiN0hvBIgpasbp+wqZt8S0qmYB/wrsIsKo5nioy
BoWSBqDTMIErm55BiEnYvH+vigxqUfJWD8KFXXE5jTobcvqYZx8riFSRaJ2Y+sH6rnrkGzhJOHyd
QssM61jAjLheOBy/4cjXZjk7tWMQxXnUYEiQ8OmuOUy+ANQWB3OdbEqwILoN9JRd87NdRTfdS4TH
8tTub37iyJiuj75/5OYLkeTihXq2CrPzqvilKeuQoFubQnggbm6N7teQjG7jm5CSU570RKxCf1hf
/9wXb4izUWdH0qjHlrexRD5iPQ0jRGDTh/TfuBljN/2zp37X/M4+sAh6tR+m1a7pSTFPtXxp5YLK
5/TBrnzQOfU59MM2jQpAt2DPCX4bcdukB+7xKxzEJA6/dOov1jjOZjS7uwOqNTorMSNtXW2FS14s
x7iJbyl2K0Ror3+iiziG8+Wb3eKTQZFsBgzW5mvKW5AJt6nQENMytzFf6/TVr++7EnXIIV2Y58V4
czbN6e9nHy7X/QxOrRjZQke9NsHpbBcKcUuHf85v7qglc20aYpDQz4BSZ4aaEUC9P331ZWxL6BGi
QR6HjjlmtkTJuQp3ff9Qpgv75+KFcTbTWQxqs14j9RSDgCV1gI7f+LiVR1jfBKzbXv+eS4s6iz2S
hnmYxYBljAVKMj0sfoqlKtjSbGaxpGpUqBJmONUK/GkAb1kV2qsCoDGEtxd2yOU042zhZgHEakVP
m+lsV251kPIdhnwbKPY9sQ/oIXKbAbOk3vZfy0j2y5ELIFzoSOmwdpydijFJGI3QbDvCuwNXsD1h
nlVIPV//WEujzE5Aqskx7cZBHg2wWnk3AP3duRF8TP67YWZpLZcmOsI1JgNxffjXUIBW4JO68K0u
b7w/Kzbb40GRBqkx1IC3AhcIR243VZ+vT+NyFP4zwmxrj/DbDkIKVI7VEbtQGqeaZP146GQ6ZN7j
fOEkXU6+UI37zx6Y7fMUuq9NJTrwnNb985R8Nbvppg6ceLfMYJx28vcr5s9gs51OSNOZENXHVmjh
3wOrHJok0P4GUaNSnKBAuGgMT0b9wtZY+Gpz7buEMTkMtAGOrPzS0meqLz0SLweLf+Zlzp66VgC0
AvQY9SPyftHfFroPC8kPSNcsbL+lcejfl0mEhjw8RsR47C3hJvmLXww7qh99bQn2tLRis8iQDXJU
rAwgmDZvnRbF0Wp8vb7Pl0aY/n52LwrehEaRgNhHKCBVFoxzuyVC3cJRmrfGeNXmLOgAkkwDdBpj
d6hgVZB2btXfZGwJKLU0n1lkKHlWqkmIc1TD2RH8Th/S/f/dis0iQ6c3JQxhMgCToBlo/kwXUdAL
gdqchQJYk1ZMi3J89PRX19/VCeyb+l/XJ3G5P/wn3sy7S9rgs1yq+CjaGuq4BdwIbJnY8SpZmw/l
trLbyivel63K/58M8J8jOm8xQdKh6krWx6dgaH/kEYijNTwc2WBXVHOQMD0ZRvJixoNjmoZdyaWT
u7C2cxm4GnX9wfRxO1XQnkCDh6F1BYbXQqBbGmUWH3wSNrXUEV8zeddGN6Gv2BZYwNc/4dIgs9ig
w3m8ZDFAYp0MUayEaxQnbhb8qzLvn41izQJEXgcMVSps9/Y36q4ApQ3DAQl8fTYLIXVuKt6wutNg
wKsfVbg15NA/j0YHkuSgMPYLL+alkWYRQu+FgAAfIl6uPfpQb2k7aNTDsQ5eYAtzuviFLAMppQns
MtDFf8fWVgQdbaCberTkrQCXQQOmrhkWQVkX4+vZMLN44Yd4UlW+Gp9gYnVir3T3v4al9/k6cSw8
5UCyDZxwx5dSlouh9mzcWRZhZA0aNhGSsHAyfYJSKi8UAOiGbVT86CyA7UCRVLq9OrwYY+V2xRPR
9tAV+Dd38Z9fMU8qqqAkWa8YWGQYw5sQKy0V/BIx2Blbyl8Wvqc5O9aAONI+AP7jqJNdTlpXHV94
zBY2jTZ9rm/J2dmEZuc6rmOe+2OpH3W/9/qBG/CiMUp3rKEn1MNLyFf0Ap0W/W1sLbZWiOk7qSgf
aj3clkng6r61r/sOTaYvCc/32OocNcjAWdTcGDu8aV8UC1SMPoNtZGl34SdvmVMYB5Z+qkkGfn3m
UrJLjVtOfg5K5oxx88NC01jXTZeOpmrzvLoxmQIWqLTuYbsGjCjsAFqSMltt/NgJUp7alqpv/kWA
OFuWWRzyTcjRobgGfw7j04z1J6KY8AA2vDx6vD7QxeT4bKBpF5xlRKGe64nGmvhU9iZwLdXNAGhr
a8CcNY93MuFulw6ugDPR9WGXNtcsLCWdNZRQ7sK7qTwOyakkt6ACXx9CMy7GvrO5zSJSHdGchi1C
Ra34txmbdpNZ7yq92Zutb3O04/lorRo8eQQJbZEZD0VSO2hgfkAd0uEa0MM76Oe7HSzSzSBbdehq
1oWy7mCLHjeJEwyA+I2k2lTYgdABuwmibG8G1i+jLw59m+zKmtkJkzc+mBWszp7VAbQyqnqS4p1T
PmVddyjAHfebYEsEeSw4moomqKEJCCZJuCHRUzK5bIIs7ef9XirFqmx6yJshgVFiZ8jkiRZ3NF6T
ciujT1Uyu/N/kAoHSe/dUAk2rQ8lDpjuSux1H3V0LwBhBb12m8d0y2ngaCJdNzy9z6GE2vfpgcrR
oSmHqeCwqWsQpZTE9UfA6DI8oVOz9ywfXBE5olgeWh8xQcsGhnCwh6si65Qq1sqPNTuSb2B3uIZF
9rlqrGQCG0KmPGlphziVKy+9YtptUMG+tdmmPFyJOnkyenHKKii3azDJLdqX0ag83Vc2UNOCVkML
JnMfbDtzz1iCAB8Ak832De7ohjXwgIKJLuwGICRkw4QFOubqTQmZkqFqnAgWUEkTrpjyWtdsHdN0
oyYPQxXtRtWyaxF4VQ8H8T4Clzx361h1EvBSugHOc5y9yNhYNdZdSu9VkNqz6qfehm4chzYrIhsn
Zw0NWJsp1oZkhpOnmgtyvUeVzVg2djyefGxwZcjuOHS7qpBtDIHnRqT2h7RPXzV1cEKq7grZMbuH
C7KpprZGO28Mkm0NsvgAZ9sMoiNDDbuSG1HD4iD3xkLZTFFoVA9R817DCg8MeQH5LqIcEjN00cUb
AehIT1oAFuFTXOw04w5S62Tc68EpCm4U9bPM6C72t2kSr7Xws+hrOwrgEzY+CrEpFMy+/YkXn902
z0UNCM0+MIEYFdyF7dboP8R81/gBWlBvlvrZ1R4oMnaEaq1OT1y+JmCzA9aqQd0r86Lipo6eI3k/
Ukdlt2H5qo07M/8pLU/mK0UbvGH4gjfGGv4KN4a1B0TBVfJ6NfheZq1NrYecaLKmw66rvKh/4/IT
vloQiX1FvC3rH2OZH8YQaSB7amED1tG7TJxqf60aWxUSQmND7TJ5iepj0sPlWXvs+LhKAXtvTFiO
59pWxvDQ7QmgXvemlt9rPLJ18cE4fAOUxI6qFhUC4Zr1lwKQFE2ee+VYgCylQDI/RoLjl4WtdY9D
D3Q9E5s+fKJw5mjQRsxNZTUU0EofKk8opzEIX0uoDeArBmWHDPwBBAW1hi9b+uwPDbgWuZc3kJcT
pjO294n6ShK+y3rfzeXoRsxL8e9Al4UysHAH169OTYA+VZd6ekEdBTbG2X7k+jvI9k6J7mobRigT
9XYYvgbiZMgt8wsHUOR1kZReT8a3LjyV8gEq1Nik2VHq5Eao7zHU2CSPH6lvfEVlBqmE2g5rOD/0
mjdU0o0QhkzzZ6d2e4hHuKllwgrmzWK3epqdoNIN9xGg1foBRrzFJuHYowYDd1e5bwg40Rl3uY5K
j4ba97huGLM1eGoFKE2H/UcjUS+OCleNLVdnv2ASDXA0xL4Ty+OZnHwRzQ36+m7ewp0uKVc+WuF+
luNG5K5Rl26UVhtfNh4Lc5jOQIKvipySG+sRPiQtI6sBzgNFWtnShEJl1j9II9nGMXI4PIZcPpB1
HVm7sv8lk4OSfOgwQB068h62ADBn1aHVxMYn8a5F5KlKuu3K+MaP2T0J+5Og6xH0L0q+fE7REkXI
Ff19bSGqCuOthhTnCEvoKItOuXYjR7KtsuBd+twzav+2Vuhdm/CD7Dad5CdDhQkfPF8L0J26yCN5
5Azl+KnWADMXp3AU2aTRt87Ecw3PM5EraEGzg6+PTqwjABfRuiwNSDZCSrBaEmC89IIGKBzgF93k
xCTaLE8QWmboFaHxKXpWYfa30R2YY66KPcT/P8stuC07640s5NwXkoS/xpwlCVJSVjUg2p30vNlA
MtCVMCA1oufrecKFLOGvUWZZQmKanRjwpjnW5JH4a4OIDa8CdGgWxrlUDPhroNnLRZgxnpZgG52q
2jgGULdGSmu3kGQoWqj69S/hCMAisINZrG3oYsn1m0YCXmQQwOAA2MJejuiz0WOSpDxHXoOMMl4V
OEARf+7AgRjwnqYUbvTWJx3bFSiAC6ne93nPRp69nLLB0LI4oCbaxBR+rtnDJEABfJgXn5a8lr5T
MP4ea44fSFsAw1rB2t/SS812kvgACm3TQWQ4R9iwlxr737bobLxZDVb34zyDS54JHmjsCWGtojZD
+OHe9T36HXCPcZhGGaGQ7beseVWxDYui75XBOor6RCIkslFzGKKPUIvdogXM1DRPXf2ajdkJUieu
3h3a+r1VCKJgAFUkLYISjQLNFxjGLvywb6dn9sOmv5+9H2StQDU9Vq2jQn1I/0DCFGDqyoK+dKI6
OQd+B/r0vop9NqAVLqJdrMkVlGuQQR1bC6bLOln4Sb/VXP56Us5+0uxAs3pQlExLrWMk30FjXavm
eAKj/Ifm+/nO4tYPnaVulZmuCH+MLFwl6egUAmq7A8yUH0qgM6S0HK5ozmTMDESUCkeIU4yOHJ7B
uAIF6Ke1G6bIwOVOBx9sbAK3UBk4wZkX+4eohQ9AfqNDPjYcDLfEw7MmFaTEoZLED4R+jeFDTaBR
pR1S8RYARl6LkzhY/o3l/5LsMQY777/8SvPDL/JAH1PaQluDvxJqQ/PPI5vcsUD4ZuBC3YWb5n7Z
+uxbrWb2JWYnv2cJNrWh0SOvdwlMCwMaHeICVEur3BLUI6/P8tJZPDsj82IrLIa6svN1ehwA4IKt
6Dasx5cgWHIG+vZi/ntS86Jq5VMtqqEIe4xludKa27LMnYgJNyLMATFmEtPdwVlzofDDFw7a3Fwj
iAn6FWidHoVVrNlgfGi8eUsHcLtIGf6QSBH9GNaJdRW9FYkPxZ0YOtx430K+TxanQW8ALYa6O1Lf
JsxuE0a8ETs8QsbQtTC6CKnYVqI+VG19aGmF12LoKTrAPG3nBmaEFOsQ5myNhOS2EPUOvk6wumzc
Vp3o15y5bf3StXRvyACQ1QF2YPIZRfd1mL2p6KyV/ZrGsVsy5KLNr54PYJLrTlf/Gpsa/MN4W9Wt
lyev1zcEubz/uAEvLa6ZbH4blLHkfqf6FLcB9D80p1PdjHwl781motFU91GyUrsd9beT2gFW4vrw
S6PP7oauNaiRtgo9kjC/z0GuzN5if8O6/FNk1UKqRL6VJ6ddyXWVcwuyS9ocn1xqsQJXOiU81V6b
unzVrwk06Syv8ZrMm3R0UQBY2JIXD8LZkLOgErUNEUFl0GOGl3SgyElWbAtMJeQbDHgy+3gv+ocQ
b73ry3rxmJ8NOwsqouugP1/o7TFR8lVsPuqa7y02Ci8mLWfr+Q2yHNVcbXIkEpTv4y7Z877djFHh
EcR5IxzRUdFc+C2vhxZoZm1R9PDiaf8zyTmMWeBqhPYyp0ctvy2DFyXPYBry1hXZOgne1KBfjxF1
e44DGUATIubbQNxYpm6bwIAVIXTiDM0x89TjqK/x+gO0udHVabLlrb42+XBT1SnOfb2wI5bSlLla
RuWXUuYBfnYW0xW6k3ZB+00sKhz18hl2cztFsw5qcYpH3xXFoQp/RO1DChNx1qwydgSAP1lEgkzb
8Eo6MG/pNJqfJXGDa4FThDDuBgYkC3m87lCG6VDr7H5e35/fn0qzC2LawGcpkS4rrWEmbr3a6yA7
mng5tBxwR/ysVxCrd/IHAVvjhUNBrYun8U+GaM0SMWvQadkOTXQaIhU4ZhOGiMjxW3GrtYknh34D
Tdu1AFYrVXJb91WnxnOWQsW3ytnJMH4IcxfBxUF5itUQ9o5QBkZJcJDcpTlDVTKHuiOqndGI97uv
v1VmvS5ps85NDgY+mUp5Gx1y5BOVjg9fZhF6WQK6Ey1W3BjBg97HDHqJfY2/9k4MPXYTWVIOQlE7
lJuiiaHK2pX3MbMekuqGAD6JC8npzbuE/fLDwk1UeH/7mVOhgtpKY9XVwjZKWKc1fDXyag3F7RNA
mE5t1acygpnIuBqRJkM/3Q0rbR/RU5LlaEnhBZDpz6MG8d7ecFmiPllFdj8EpcdMy05MNAEQNYm6
Cqa3UJJ81U33mDPV6Ttzl2maV0Le0TDLVa+WD8YQHgZ40CcRvbGC6f8udqwxDryhjmTBTdrUd0Y/
bFqOwpmOcqbmVrx4rRVtD/fKE+HVLtHUW0bLbRlNaoyNncInlSXpKvG5I1sVVy8ExNVxC3WaQ+fD
aXO8lc1rLWrPtLInbgwH4H5d4E9tgWoUgywm1EmPGoM8kcSIKARR5b2Bjm9ovUVRsDWA9Nd93VZH
Y2eC6xckAXoK0W0LXUnOwI9O+pcO2hgiiFe6Hx7DIb1B6rhu9OJeDVFd0JJNl497jlcG7Mtt4AHc
HDy3YfQ9rX4zx7skuymVZM38N0VuqmC4STroqPXM5TVgKpG8Y1Lsa9YjkQ6OdVu7RN2Z2gZe73cW
IFp07LfcyD0Tsj4qGh7VkLgiLrZjFXfQ5oQEcoSiOuzubc28zctjz6D48WL6H35luRGNdj3qjn3F
HDgUrfLpxYfmrTDTN+jWHUZIKA8K23Ttb7eFhEDKmu/L5FOHlE1AIO4TU1hBeK16l4XQJAvLG39U
toUU68CndossvguKGyOnjzWYK0HQ7DNR7cNRXfmy28ah8VlowV4muZsUdwXIoUNdoARWrgKVbSvr
s84sqF1gwxvweeBbAwIgFBV2qf/KzOBU4VEQ9x/gZr5kBP09zYc+QJmsKmD/jbZHabT04iHfVmYP
ZabwMegtB5Y+qAjJVcI0z9LLh8qq76s0vpcWjr85Ws44KYZqQCDrnhbUD3Tob0cmQNEfhFNK5ulR
uS1odavhQiOqedO3hs2NO0rRlPE3XMf9wdkGvbaHMH4PM0iPqnB9HR+JuC9wiRArWZG+ew8Y/UrS
cGMA4LAQT79hdmfxdPae86M4TWqImhyL1vHXbOO7A4rukI6oTtFqKan57m/ze7R/csa5VmjU4U8l
yCFQGU/bDxDM0shRPcO0hy2xYRTiypXGPeLfBvVWxd3vxB57W5jx5Vj+5zfMun9B0Qg9063pBvHX
/ujFkFy8k8ptCvy6B+HQwCY7aze11+00uDPDQ7H2Fy6Ui/kk0sj/S5357BKrda72PAALJYq7fZq1
e8jzL3zYiznO2RCzG6uTpGOsraNT3UauMLRtB4ktGWYosDer6yv6nX40+6qzXFXWEUAcQ8CO0Ljd
GfBaJdkhMuIdB+W50J6Hpln7RIWqHIBn0K9oQgXZFWc2aVqIV7z3JYoYUJCgpYlGX2xnpbU1kxsJ
HS4WFat6AMq6hI5/05+u//Bpmb8nL38+wyzZhUq6WZgcOwFUFlvGiZ1ovyDCf32QhW89z3UNnlsk
NIvohAe0TXVpy/H++giXc7B/pjFPZ0Phc5MVeCqgzwI1mxThcUKHp7dDJaY+ikeqYoFJtLByc0sJ
JYiiEQBteoy77C6FkIOA+DFvF5RmLr+7/mziuX9EHCiEqO30LD/wT/jeVzCPmLTAhQSey+aw51Zf
lrAoVF94Ws4dJAqdEkYT0LpjHc07eTMO6NH0R+G/sARve9XRg9cmslbMbNstUM9Q764gsom2jg1x
A+GkQ9T8shIWrE0z2kFXWreydQY9d7vVA3gNlcbgUhrUthLGbyhe3afgjeKdAWPi2EBbLdOCx1FV
Q+R8tMHH04kHvTpb6N17rAOVIUO4MMlV2vno2+Ueg7qT7HCpoyRGWvHGU23vG8IdjXQDhTXQlDIY
s4Ve1CYuxN43EbrHvQQ4E2W4HlaJvuWFdbceimHdluiG1OjS63LDRu4UzQcYKge0ftdE5XZeI9ks
Bwe5yg0aeXwdssZD73rdwmYaxlCOGNMnXxkcAVMoCz25NP8ZjZ9CQElXRSmEdw4jERA1nxAZdP0Y
eVS+NxgiP5S7Sf/goxkzmNKumbmiCCMqTr7kQP8QH8AV3/X11s6bhypQNj35QZr3FOLlNAxXugy8
0OptET+LIVzJLkBHtLFReffiUZ0+iFcxzBotbPVlyG0L4Gs2/lAhPKXcc53aRvOqiUNi/CrDzEO6
tjYqy0nLtZhyh0Ol3GT8qxCwDB8M2xTr8BREj2GmoTXVox6LGl/wXIwDrLaR5ejSTQyIWULBvkef
HU0uZygCu4v3McndgED3lXCv5AR+3V/oCLu1oeCm7yF0XzoMu9xQUuhfbCy4hQn8z5FhS6AZH4Ug
EB8gwO0kfKt0hh2mhj0ZBijpLq8qPLtUN0WBoEBTXkLXTVFWVfDI1NzN/cGFkVqVFE7OgGrSjo3e
O4YWuPHwZkGwTQ6Jp3bMiZJJomAkuhOpKyk3OcvdJkw9M6F2ZQF7UFfYuRpeH3xNgYtQoBwyiLVE
s73urP8h7ct249aZbp9IADVLt5q72+7Bs3MjxHasgZpn6enPks+PnTbTu4n95S6AEbBJkcVi1Rqc
OH2nIlrkXeRVsGvVZ9gRCgM2YREo8UHpoUq1aI5cyD4tX1ZwsJoNXtjSnZz3mGLiSu2dPH80leSp
0TZZai/BocF+tXVwTuaMOma9nwn06nH4odsrZr0DI3GnLJ7iIrFH0zxWhXHUDaT7aMimAk4V1miC
HHmsHCX8/yQdHXM41fJDQY9C/SvBG4kkqKujTT9mxM/k0LkenC/GMAVhShZVda0iSd8frLQt0F2A
5TZqR6KHM6K/TfDIgGPw0dz20Nmz+EYnl6Lz+ZAM7GtoUpkquRyflA63aXsvNB9gIHASjD9pBrj1
z0dh8qjUaOCP2KiYGPjmQju7Ep5V4GjA7ebZTMhbKu9oAjs5ss3U3unSp+sLy7tXmRyqWeC0o6S4
vAskbnn2BHD7//Lp1mrf/6VpGpNDQcAjM0f0YGALEdnjNG2EvtgDfQIhm7H/1bdDMNYZjD4141gm
FJFs9sks3oYz7g3oZXF+zjraH9nKWdWK2UhADOpiZyr9IVmjuiA1vr4ob9NwE4q8/JQ3FLOBGlTb
B6Lr8SnRPb1bXkUDyqQZJPV1+p8F/Nfc8WxWzC5a2mVu9CJLTvFNsREs9Ya6yS8B8CW7c1eiq4RK
54bX+75cRTobldk8UY1iOQqr06F2zUO1KVa/Iy/cFChdg9iLfp4rHGP/+oa9mKadjcnsprSALGMj
qP1BaXA1xR80fTAGaXUj3ORp70xhsrk+4MU85mxAJi2HgkZFINQnHahe2UODa698pQW6aTTfUZ7y
xaWYc/4dmVwaaM12ACEtPlVZ5lSTAKXDGyl9uD6jP3WBvu8WtueQ1eM0xl+HnhxFtP4mmAFoO3NU
H01UvPr0lWiLY0iPorlfFLg7Zj/UZd6OKrzNyI+FAP2FDCJ+C1MeV4TzcVnCezhPsgYb7/4QIRUZ
hMVe5p0+6ZsGCR86pgBIKRwE5hc/+M94YCrohqlENCRmD08UXsbdan0xkacOuJhwQJlXI1426g8i
gJTZlAZZvicth5x68f2s/h6X2ceNSppOadbbBSzf1cxN9iEm5nM1JIzL+/f3QOvfz0q96mTKTVeY
82HR289ZglSEiYPTp9ZCK6ctDa+CYZc+3MditJPb7glaE8gdxeI2b+efozAON1H8VAIkTzTgQDTI
O5jQY7FWE5siP82l/oznZeKY5bPY3ZuNoFnl1ALUWEWdq+Sp8FhDP1uqelcUyE+BSqkLpYHMFqp+
sOfQ/DGqw4kA1TSqig1IiC2jx50io4ZxKfRE4INcorjQmzB0KCG7iwYtjGxSmDxo/bgdpldVvI+7
2enLdzmdvRklzkxHbmiKgQhV3CxCHYR6eXcsxdnSiXxsAbhEo8Tpp8+KJr5MBls1O1vEU2DWFScU
ens1sJFjYZeiLRUO8ZZG0BeWTHDy7qapQwMVxpYiALlZ7faz4ah4g4jwKCh7p8hKK9a9Xje8tEX/
HZm+3sPXE4rBvfDS4dgI5pNGTjWE+iIY8TQJCMFEcNQSbYgRPz1707QKvOTZpnTy6jCB5tV0l6K8
PUW61c2yE6NjOXbHUURfvPuACredRqqtqL8U8bVcMhden/aQVU6iUW8lqENnt5gil7YaMKyPrSZB
GxiotGZc8bVOOIeO0guu9qgbP8WKuJIOkiOQN8VI7WVdQIhbjyeNPEfAFSRZYCio+QL+C2FhIhee
GcIXG844fVKCjuuLEhwM1MItl9JNDAmo1mO8DFaB3x6Gr0o6uX2ZQyw6AfL3Z4GqsDZglYrW1ZXU
k5dTJMEXWpOdMkUPBIQFPW6PtBNeNAWFdpLZQ2haqJWDvsGL8n9yjdc8jBBdQoTRkH0zkTcXmxwV
gFI8oYSyGqXQHXVzX/oYU+cdFVm3syUR7SqH53NxKQ6cjasyaiJRU2XSkKniKWrQwZ6IXTTLDzMF
4pNsKjyKsxK47yH6vH4FXGw7nw/LNH7lJW8lQZbF0+r/tgLlpOJuxGNAn28kxUFJ1p6dzu7QGOoy
z0S5a8P5AWtGwsbd8x/A5GFUMCcDFWTxK6Ff5TnjwSPFXWLPnujCMzbaQp5u4kqqrDnXtWGZnGxE
NS8ThRwFPRdXnWBBuH+7Kp+i5oPXLl4RvO976Uo7nyeTmUHMQRblKcc8pVs5B4ZN6wGXLR4W40aR
UNTQR+/6yn7dWNemyNxocOUeC7EfkUPkpZUbtRvrLjWFT5QlniAL8FiHD001Azs8WL3ykhV4F87N
rdnIN9UgB3I8uylg7DrksCc8gVUow46Kl2aSU+hQ9kfCXCB8X//NF1vZ56vE3IZR3KRmpWA36Ety
bGfzZ5uj0aC20CFGZQJm0mVlS2MMA95CuI3KH+i+cR5i0rrhri0bc0/2ZBiSef0Jq5+BAhDgKHkK
daURQX4r1TCl0vfLHmKfXme33a7B27PadIZr6q7BWQ5eTGBSziIlutDXCQ4nNdAH1TYUBe4O76I8
u0uNeB9WjZvK/1kn4PtLlIXPzmoFw5JKQkaCZimg82u5JVUjztwunoffD3mF+dK0rdH7F7A74xJk
PzSTytkm4qcmTUhDgdA3X69vrcvf9WxA5rsmcdZPwF+sJx4oePGmvY2CZVNB0trNPA1e8eiWwDbj
B4gfmVsf5l3mw7eCM+uL0e7sRzBflPQT3Dt6rO1Ef/T6T4Dprs/y0rvhrIrA3l6NVCYK+iHxSUaX
HFjSAncJ5LauD/LlXvvHEfk9C/auqibcvaoqxqfRzn8WN+1WdxRf8LTbYmN6pY+DsFFvlQP1o40C
mkuw6iVoXrNN3TmQ7q7/GM6KqswFtihA8sxrQajJHmvyosAZ4foAF69I2dQleJZqkmywIiBTKdSy
uLYc0MhurKWyVll4qBg50WnundgREQziFo1Lu/vFS9svN4POBmeuDR2Q3TkMmwRLvWYjGFTyJHTO
7+f9tNNwYXVPdNPfRMd509jNY7jP31YAGRAz4IHxNB8vY2bOfg1zpYwouw+lhE7buE32wwtwcHvZ
Sdwc9YXKQBUu8XtncWHtveE99y/uufOvwMSLHIig2YTm2leeMHy0v2IHoAljI23izoKijyXCI5cE
KOc6OkwQpK18/FSC5J56qMv617fEpT13/luYUIK8UUzBfopPBkDELRpRXRxcH+HiRXg+BBMoREAA
4iQZklNU6/t2biD6TI9mWO2gBL2h2UsID2y6NRvzVgX5kTP4upbs+T4ffL2Xzp6KSqjEcUEpnoqg
nLXbYqO4eDn4Y2UJuj2oMOn+SoRjN7NL9/rYl66Fs6FZ0nCbxj1Q2mi0TtMIHhPw1+FTU/gkBsZk
vCFpx6mYSZxvaTDxY4zwLjbXzu56wOgucSEDaz6njrGBwfSm26Z7PJjcxDHc1f2hQV6Y+mpq1ZwP
filwn897zUrOlryD/E/d6thSNBLsRnwNq1coOF5fW+5c5e+DTHVeDiNespgr3fdWvpP8JHcSmKx+
1tv8JLiq28Gt6kG08RyFtRVqd3jO4UTx0+GL9e7zCTOBLQGkq50SaFr+f6YF3YbOO93EAQlMbu59
ubjzO24ZTNxS9FBVuuFr4lBWCtrHxFd9w2tueZGBOxITpsxyrERNBLRt8AwfuhnesEN/5ij9d7PL
tXZ3NiUmBg1duzTaiqETqsFqKN2Uzb7UNLfJTF7f+FI4OEvKWY+3KKnRnYgV8SSdkn21kZ3abwIU
PVZuzOBifwAh11mZzbv8LtaVzwdmDkVVRbOap/WaiqeQWpnB5SpPpa8gj6gwMnGmXxq1C19/uH5Q
LneZzooAzEHRymxcaELXR+l666oBwDTHyi0sKDQ6ADH5Eq/8uE6FDbnnU2WOQ2wsedfNSIfHaAyS
pLytJ7KNJdWaYpDXpMgxlNtEG4BfD+hqOgQa5vU5X4qD5z+AOSJQF1C0av3IMSrN0CqRip5za14k
PJ0PwZyNMUWRMI8rEeEHEPcb6MN6+l3ljhC7FH+NAU+A82KIOR+POSJTDf/5rsCUwkfRE9GU0Bxh
T1FY0LzynmtJcSmCn4/G3Nid1As5SE3r7CaQnGzgL+3SjkEbsrtPNNZRBLOFTch9r64X1B875ywZ
Zz6cqrdJrSbLGtRBpn9Cq3q4j0CS6K1oK9ijlxyh1XKiR/mpO+UHLfj7BinzXacpbyvaz/FpxgbN
IDbQAE4iwlX9+g5dP9e1iTKfs4mpARloTLROcyccIDqYQwE/DgSdWkP9eH2wS3nI2UNKZb6mEc9q
FKowcMyW0llAse6VKqgr0y3B64zI+6zKnDB7cf+cfUcm6TLgWNqO0Lw/lW0F4fGtrIFRPHNSO84g
LHwqMXu5VUsdNSFRdkTIl8rgdpbt8/XFu3hh/J4KC6Ey0gay9OsrtNJbLzIN1EuJ25uQIaj96yNd
jFpnIzE3hK6Xer1oE7be8CrEcFjTE/f6CLy5MFdBDaKxWBr4LIPR7WQF6VFeQZEIAMdk4Gzwiy/N
s03HQqUoBF/kPA3jkzBOHp1Ut1XDvTrhEhg0S4va7Si4xhjZKJ0Uq870Tu57uxsqiGDCr2mG+IRY
wZo45XxO3qZZ/36Wm85CW9X5mpvW5a8pe6AZZJkI5U2e9ymZKEKLQazDGZsGumeztTijL+9WVhC5
X2yw1QT7rwPXF3TtbGI5BZLTEBBRxNWKvRiBhL8bAOi+voPWg3slbrFs5oiGJMfkkNobhmUA0SYl
wNBT9I/3Qv9AJYgg6CWnznT57js7GEw0kZe0SRpDWZ/Lg7P6AUZuF6huugcdIDA5wrbyGnqvTJFt
JJOSyhWlKGtB6MqtbrrMhjeil9/2rzTIPHpb7bR7wZ/cEO/06vkdle9tdCv62V61taDxI0fcrA+S
8A4UjtvM/8+y198rmmw7mXSTGFYFLqh0g2q2j6cdHhoNt8fKOSescjrNZAD/IVh2mtIceHVURXAJ
S+irX99PvG/LFqSSJo/nLMNJgW/mmo6XvvEQPyc3xENb6gfvScP7tkxmamQUtjsTbsIaMh2FntkL
2qClhM6u8tgS7sblhAGdCTY1yAP1QhFv003pzkgUBUuGkXX2uXaiQIXZ8Bozl18Zv4/KlzTTWRQY
J0qbLEd4W6XZFXcJWrQXPhQ4octu4efP4Z74Gi/f52RtrAJdl4waaeZ4LTuA3rQXd9SHMibInXPA
Ky1wbjCdSWUUqs+VquKOnEjsdDW4P/mdmA4uyGacnXmxSHd2gelM1BFTTQCnHq8Y6QdITU5st48C
bKC1BzwoMpQrycEorP6l3kgWmnoAC/qDpx/lTf0pBNoeVOjrJ4X3e9hqUg8w6qxF+D3zFjD6xGoe
Zld8WRzk5n59pzyKge4VXmmvL9neSQMdeavb3xR50GylHe8kyWuucCVMsrUmqe2zKVm+4hBcS833
r7i8RbKuv8HHhogb42n01aD0BZveKC+Vgb64NW8mCp6VpQXDnh7X+ua4W26bH4nD5ZNwNiUrozdm
YKTPKZYr1t6FojkJguxKkTvX913pzwuuLHIy2mYbAhV//UtdrCyf7RyDSbNSuRF0uUZMa126T33J
lxGoV3D6akaZ24Nl3kIWw4m8/0UV43xgJrwtWRjCyghBW1uZFgvEb9XSFcInzvwkzqdnwhpwNyWM
FvDpJ7hQ5ggyqFoD0wtlkRiV6oUDKuIceYPJpYaaTEYJZPspn3PgzCeY0xS2of3UWk4c43XVvlBH
Z8FTz6IQlD0ET4gLeVAzCioUi1d9y94b0FcrnBKSJrUDOqereNBo88W/nCoT3aKuM9ucYOM0UAZo
lb0MFmINt+OBx9HgrSkT23q1qSIY6iwHdZmsqLmXYYtrTLIPzv79lM65W6odXBj1wgj09CUsBkhr
AXBpeHU8OQqpnRrxNjPQKQHeNFU7GNvqUI7+oCtEUm3dpjO8KH6FQ6pTGSXIDb1lDgcCvtEAaHnX
CU6+6E7aoOFUQ3xJbLwaiKFZFYO51WxBEVEgk71Kn2w1uiunDyESQHQY/WR4XOmlDTRBYKNux3Ji
FSDn5IBNhtPHIsVWD4k0zna/nDRAQkJXgdRGoRLH4WxbSDU0YydpgA63XWzk2F1uimUHd4UahtQA
FbigpS0/wbWWYJp94NUNL6cQ/wyuMFCaJRqSeq4k8yC2W8NE6BgSTri6jK0Qfw/BdA1yCKqKcTUu
Bz0H6ZVCmw7BO551a6mjT4GIPtVuc1RBsqWxOzAPGgO0gCr3QZV081QPgDxxKxiTmireNZD5hIao
Z6ZPKcqcIii2SdpDjHHg/GpOfvqH6Eg5F/1S4fEvGxloYU5aZjblmaTwBmFWJpqmVGhjDDLLr6EI
23mYhiTC6/X9dfkL/8MCMNdoe7a9RKhZCpGB+KZJu7h5a2Nu05dz2v9QB6CGatQJwdPwfXJAPoc+
jtMEa1K4ClRMrmo3vrnh3sC8ia1/P5tYlYu0VFSE084bXYIAGjqaA8k1XIOKpwTqUfD+biWZewmt
tkaBG1N8WsC5UsbB62nNycJ4c2Iuo04zhqYC0PgU5+uzCCVC4X/iFpzd4uYaj87WTUMyDZwhHilp
B8yiLIN2W97Vo3EqhclLZ3mf6xCbUCYH8IgNKaCcOOqWmecQUeQJGF1EVZ//FuZGEkF46vEdU3Qt
Fq++yzMXIJMaycVulTiZHfPJrEHFXBM5qzpBS+3Ucpqal1f8n+j09eI5Ww1ThLjVMhXpKQO1JzLd
dEw43/TLlf3PVPb3EMxHnUsYlccgb58MGWzxeHwWYRphldA4qSp5F65KpooAeGgCMa/spjaKrUoq
p0ddK26FfdPDWmzKnEyAOKuC9BbWgWp80HIvB0ktmdW367uccx19Fd7OFgTp3UjnDttDRrOeglnY
9j/7FuSl/l2WeYIol0PH76Vhvn8u98oi0Sg9gW8OpaVArsdAkE/Qe+I8t9ZL9No3YC5Z1KcTpAGN
eVDqlcEJTpsYvy/1UTaTbUiOVfcjkwTOzf4vu/uf2X39/Wwpk1xS4SMJEbXWrZ+Su+ooPtT+ADM1
8xZPy3V/423ntG+SFbtRwRWx+5fix+/xmfsFco8kRiaWnsYG+FzNXpssKcycrNmT3e5XH1zfOZev
s9/DMTfNJFdlZ+q1eQjjzzYvj+ny2Jbl/fVBONvz67Cdr+nShTIUYM1DPvX2mPwIh4MBdd/K+Dnr
nC7Duvmu7JkviMDZUGalR+bcYqhYxuu8Tawwym0Jwt21B+dkmSdszf1czP0iShBZpkK7bpfRXZzc
zZxhBwsbfKzsB+9j8daRCUoRJSGBdJx5MKBzJtCTXB86uE9WTRALT9c/2b9UjX5vDObGgXnliOc8
YqxqGSfZ0+y+Qq+/26JqZCcvSgA51X7Hgw/KvM/HxBZhlomU9h2OPNgieiDviOECnJpCK/cRDl/N
faweltodxiNkfG6TWwUll+EJsEYoC1raG3lrenBXUwuo1fgHTHjQt29+ma9Q2s4hqg3II+8X884P
E6PUEO5Z6foQELLK1uYHdfkxKDzDjX9pnPzzMWQm42/GWaVQJxVPk2RajRJL1iIVN5kZ0LY8KVIN
fadHGr8u4TEb31SonNdQqFZhvBznqIuDc5shF+dtEM7UZSZSaXo1lWWdpqdZf1Gryh/7aTOH+c0y
NFsjzMAjLv2F5EE8g9Np0pc21eCv0dtQxLOFtnQplNqRqQdzNazK2SuTBBRx3Vc0ZRcrEwjLM9xF
UBatZn/SEQnTBg/SuzEOYJYGvnIDlna4qVaLgUI7thrM1IudAsvcXjQc8OxtqaBIRFoTMhEwD5EX
tJf6LQXZI54O4nJUWyFYKcptnxLIZRYbYJSsRNGgl1YfQiqCny9+zmMeyAay1BT4eUndlItxKpTw
05xuotDcZnG+6ZToBCa+jz6xRcoS0jNd0JFoM2m1W6n6LgZPWWtOUadZY3UHX4osgxBAj25TjKbX
21iDYASvsrTH8It5q4Wnsn5OK8DQDIjIFzeR3tyNbezmY7HLReVQDMpNCDWhcPEFs4QgtQrPnPlY
mTNUNAcnhcR7mqbbBUJIVXVQhsduEty6A+xq3DYE9rmw5Shxl82II9OHVp4QNAGDe9PV2VLKAt+o
cWEM7WWFeUsrzV0y1UPOM6byg5pGTkYI8pnaljq4dSkEynIQsBmBigwfRDgfgbiOFFRTxRtJftdL
dAioCq2zoQYtPLdLCm6VHH+INHkc9NiJRvkOQspuNTV4PuuWPPCeHApnmyrMDdeIRtSIlZGcyDLc
Gtm4ldsq3cxj704zyOyZAhZUL3UQbwYpZyUlp+WWQDx8hMArLl65uheKxdbE6GaMZ1/LD5OBoq4q
bLs0sUsosRBIKOb6K2lOYnoSCJanSTSvm+DhkCWegtJm28QZtrryq6hkSCKghAQdb0rqPdTq9til
fjFXvkmaQMA7bPnRyJx8Gcq0169FmVmEUGsV0czn5RAuEKKLAPJb1PdZGsxAhba6bejxh1L2ox2G
UDkflKn3+q4XEVRVH65TTjHc1NFNa7SQL2htmfa2CYH8YsJbRwNbfpCtCJjJeHmUiwassMxRZBXn
anFkbXKWBa4cKMOUhQo4XuNKEKlvwvshBG8f1rETJCKG+HZKj2YBP7i6dZr0Iy1u0C32ZLGzMwAG
TfFD7BO3bu9XnWYUmR1puM/1wl3wc1VldqYRtYZB2qpgEimauRM0dJD1anGTwcualyJvIWC2behz
B+kDbVHA8n9bxQcaUN5JspHTAtYIkBRPbvPYizvJzfQGH3kvk2LTLLILdS9HHGWPUmqnMkijhQB5
JQAqSekXyDKU3jOH2S7ovEnF2lLE0JL1TQ99gKXUbbg5QOXrJp3u6YJolDwP008RrO888Rv5k2S3
itHZCypcgvlzHDM7FlJHm2Sv6BZXMMdDHRWbEBdYbqIYI/Wct47ISei/yvpnOVNLwlQtQuQwa/uQ
qE4JNggMDgYPxhYr9lgCQLSdP2TDrYnF7RStW+9KxiYzJQG9BBM27pHwZptas6CdAqUyC0HYLh08
ZABM5UyXk2LITMYmK7WGT4SMtyawIR4ifynpTT2pTqySIEE3syt5qBTu/c0kbkajJbSdEYPUaT84
CL371Mltci+9gikP9kAQ72Ub8Cl+y0PmrC6TxkHRTBmmsF9RWyAvvGhPtY0mmTXZfeyWTuJJd9fT
At5eYhK4KavkUDaa9T0BX4Au98Yc7NFK27UNT2eRF9jXqZ9tW1PQ5zYTMTUlDYQYYgBIgxpui23N
Yq5sT4XZnmMDs+4OyjzIg0dXelKD2m6e4XOFZxn4dLq9Vnvzj5UstTasYgjr8m6wf+kd/ZP9fd1w
ZxMtekgcC+ua1q4O1NuTvJG2UIzZpXBb2DZAPQyzBSENzYtexh2v1nIZK3pWCmb2rqw3lFANy7zS
QmDFlL2nnmCDznqHPKLbT48NOGP+X+0ihdm1WjmGJK5RfenBV0R42JAFjhHwQclbnlc7Z8N+mWKd
LW4stn1eRDHe22nnUBFkKYikS6aMMMCDMl7YsAaBgoloEhVcG5bKM0hy1kK/BmdDeejhkDUNBdSb
uPCJC2WTb8Mwd30xlMKYTRgGTUbDT/YynIq8Fmp1pg1/o3dd9FGyVkRn7f9DuAklbA5chvcDmIMJ
7SVIGpgpfkBcnQpTdCU0EdKmgL3H4BhludXiQwI7q+t75kJR8Nu0mYM6FVk/JLQnhwLGmwXswJbk
1/URLpFWvg3BXB2jsUDbKs/MA6FZUGfwminfWiXZjPkAHfVdmv7q5puoh2InD6XHmxxzCGsVovES
FFkPSaT4NC+9DmzR67O7lCN+mx1z6OKM5FVWQat/8KIgAzH7AQqeYFndZBboiiC4pdu16KVFVjAH
5qYaORfzJS7Ytx/A3B1Ex+OgHwxy6tPFhlQtMsnQgy22vUAANiL9LooiVw5XRbHsBSaAAObD9aeG
34qYW50pO0227MUqhY6m6cULgEPzzVLH1ipGVoBTC3S2HzZVABEZztpdqpZ8++lMGUBPZV2r4LuF
MpDs6V57Ku4j0Erc/2uoiAAUWtmv/6G3fz4qi3aNDDNuOhX7URRQf3ipqk+Jp9t+IVv6NgTzyBcW
0sIkq0DMyqRt1Uqncn4p0sZv4sWZ4s7vDYG3lhci8rchmfgVSbWolcO0QCme2OmH7KSesRnh4IRk
tNwUkBOzOhUa6n+7mkzYSseCQC8GqzmKr6NyGlTVznndQ97cmCCVz4lZVGNlHopqdoVUudUXMehW
WynIdVw/z+txZRKXb8vIBKs27Aat7hEy+imBqBowiTOyFbjbDWCwCjEPPsAZjQlQoi5JXamViPnl
rwHgH11/mbof12fEWzwmQBXoqwkw4DMPJR3todRcYkxOabyac+ZcH4lzU7OQ1ppKSJnhknCSo58h
yRxVLQIBEiTXR+EFPI2JGhXphQYYSkAP6yxQlhAq3EWswUorAQ2xhTqJAU0M0SB23IkuEVYvk2o5
tRN870zI0fYoFmj3Sjq7mQgt2vBYjLdd9SSoUHuMbpKauJO808AshH733y0QC4hNooLk0xp5ehTl
pFILZi2Dc13sXl+hS6kvNrEKtvWqiEe+6Ghn2Vm1hBqF4xRBLBgcmexnnEsIb4UeYoLTexDrFmEt
uCI+biPZgnWL3XPC0SVQ27efwETAri/VDM4Kq3EFageAnkCD+AmlguNMrfEucUNnJaa0dxT/0m3i
DXcQCXKgIOEkcPlJLPNTrW1YhoIgg4Yo73Fw+ZT/XiAmWNZhLUmxgl83C+YGdu1JWQW5DJ/70Aq5
j6HLx+L3YEyEhE/IZBI0xw5x+aosp7muLKngNHAuIa6+rTcTIkkMuKpmgpuW3kiN19Y2ClJH0SqB
lkNhHZqg2/EBFK57c7FUH3w1FCHBzRt4CInLweb3XJnw2dQyoXMykEM+1wHJwSxS+iAFL6JOY85h
+pc48HssJngOC8zIyjAUD5Dl9FBkAoFzCqJfeKq/RNt3xVoMWwUxYyPahbsChNUD2mjP7TPQYA+c
A3ehUPht9ZkYiwadXokosJ1Mqu/g7YE9XznChMrtWDuhKVhKBYHS5r3I3zgjfzUx/rywfq8Ck/4J
YTRrxhjDZ2PMJaD5qrumbHIozEZ7Wpa30TRTT9ehplWUunxKihSuNuM9lWPItS2iYCsTFDnDR7rQ
h2qaJdRm68lvQxGatkYIsrMJwa0kql9gPQnXvFWDt41yV2mGHu46K3WhP4Xq4ghpAkP65hCS0K17
2EDmpugv2TvUK/cjzZ+JuIR2NrRBL82oF0PZA0j4CSpYlbktSOikw3MFkQ8FqCetCOYOyquNNdDn
cYos+rmMW9hD7KXVkHqAveR0Q2L0BXKwvcq7gv5Y2ndg2soCjjEaSFnY1mEm3ETFZw70sCjXlh49
55lkGfPdEBUonKLKb0IWtYMXpgDHPPAmI2X0YUpp11kFSzv0CuC6mCVPJfyUnRlzEfIBMsOin8Ji
aEJiTzvg9QYgmatdFIq+nO1Gov+IIchbCXCTzIGjS9oISimG7ta0D8K14xIJd0AivpDGL/OtKt0n
0LtS4P4iEX2Lgv6hgmJM1FdWVL3NzUZByTeUYL47pXcGJNPnULcqqlormq+YgNCrQtvoDqb2zNlU
a/i7tqeYG3aO8k4SzQia3ffqu+qJQW6jcZKBcNOgXsPLIP/lGfDPFmbBAwT2lBAlMmFB58xu95FE
FgjSQDdBk614KjeRjXrYc8TzYV8j4pVJSswNFY5Au6N6bB40bbAMutO0mJOpcAL/V8w+u4YhrKbJ
ZR2ZhykZ0QrLXT0ZkP6X/vXPxZsIc7/osE3JunoEaUBAzqOldj7yHpmcsM7iA8K5jcQ5QZVgLO77
EY6ygIvq2aZMNV7qwhuJuUBEY4TttKpnp3BpPGGq0bJobnNIV2vkNYS9uVY8Ad0XAhEJM2S7BkWq
EQVLh6FxWvYQg2g5iQxvcZlLJoyWLKkNKG7U5XGpt0P7fv3j8ebL3hyCOddq1ZJDOOUu+lxZDEzu
Ro94UHreXmSuCahbtpWZhkDq91CESWED/BGnv/5uLkzY0OSuVRMTWRXVkx1VoW7Q3dblbso48PJL
xdXz65Zt7GtdH9ME+F0UVyG6DSdfN9yIfrnpftLXtaKc2bx9yVk+tmtfSoY5pwPaLTBLt0KNBKOE
mg5609dX8JJQxLeZrZH5LGTAritSAAkzDkaZHWlf7iB0sDHneJsMqIYYjT+mqZ9UrYOv+d9JwN+G
ZsJILAALkBGEETmBZnwLjckZ+TpEw69PkbeS64E7myGRqlIgLcJup3zKULcnt0R5vD4E70Jhm1UL
eH3aRLTsVEI0XdeKzWwq90UMoABYB8V0p0FvNArhroPK2DxCOd+Ahjyh0B4VoKIvpn85ZSaG1CGM
IwwBK1svt8DFdUiagO7nzJkTqL7ImGfrmi0gW2YtBiEwKLWh2eitSlDkIPvqFjOlNjAIf3e/fcGS
zoas4UgCmCacI+CVvTOBNKQL2UUxp35xSSDi28ZkwkrfKplAF4QuLVMCrX1URHSppVpySzN3RgrT
KD20wI+2BCTeedi7dV06SvR6fYF5LyyWPxBNQhZmaFIAhJ3/zJ/IZ/mkbRfH9GqAR+0aYrlwIRV9
xVnfV2mQvNN7XqZ0uaz4T6LESq5oyyBlSjUn4LUjEZOqoFnexvgNdu5Ild06rJzrc+ZcTiwIJMvm
UppjkpxC+FrJ0q+6utP0QwycxvVxODFBYUJPBiRyAYFcclDIj1A5StpHkxw5Q6yR80q6x3YkizFW
S7XB+TDB0K8SVH+6KWhbArOH7BBqQmS3OZqvaf6gACnmdmFr48niDIDWSM1dO2+huWip5EVKFIBR
duKUQnO4sRDFBAkJiFlD9lGwC1gZx81ngh26FCDzmZ89lKO0hlpV+pRARNDUy21THaG5vI3gVLGI
GXBIdD6ZsDpecghbSbojtN2NPARd0/qj/jGD5K7DdiQ173X1Pit5wZK3qdaPc3aK43jJK1ifoHKw
6TYaDFEgXRnZAKVbq0Cf+hOlkf9H2nftSI4zzT6RAJESZW7lynR3VXt3I/SYlvei3NP/oT4427Xc
muKHXSwwwGKAYZFKJtNERvSfIBIAqIBv6SwxMYnbEgkfrSXBPFS0Zs5Ed7lhIHmTAaLP4QhOHYjY
F9XKhkHBAhyPxYQqeFYCTbJQ9WUw31AyfLMTDoDNnugbHMShifvWJXrl9xVywqz9iJbhJTMA2ySZ
ZOuyGpnYRDUqAqrsGsUSfVH2saUHwxI5IfBRvIogBXDXzoEyQ8StwVzWcGwahN67BNzR4Boh/La3
9xr+dqIvatmtdpvHT2lbBVb+s5hDxyrsLR1XRuQBXKBJafvAV+1U9cHqwUrItpLrJbldgo9uysxk
bFaso12nnjaBHC0lAa06iaP4Qy/xLw8ockwW6RglBWTm70aU5c3UdiYNtLwQ6x40kLDvlPxmUB/H
dISioWTpr3zwggMR+9AKjn2sK0Tq2nEJ2ngzdz8hrNZhis8dQb201XfJNf2Z/Fp56cGNarZO8QYO
LLCF+pfPek0JLv2Q1dOdXFhi8HA0OrQo2DwFI8B4jFM36i0Q0NX7oZgkr7wsJhX15PI4nNPewhXV
4DFLzL33ozc3d61F/a4IqqTyp/QhSTJJP1xWxWar6zjZp97b6Bu3XyVkFazjDyl12CvEG2OI2Nku
ArZXaBGWk9fnW8yVeDLqJtkxC35x7lUtMguUbU1w/fQV2hmYl8nU9Nrg7LlIZUX7s44QQ5EGtZmm
kq+h9ZPdWnHXtNxGMDWD2czUtd1IZLns+ov/YTgnSwg5YGTmGKbWsEQRTV4GfvmrEh2Sy8Z59jU5
WUNwBGUcVhWU0uhRAcC2mluv1wHHBVN4Ef2AvrNfYL7/8oqSgxOTwdAEdgQU+PRoqnzbJLnX85+X
VzhrCd97EpM/6JCmkI6i1rEBH36kaf5S/0z6EmO6uocHXwY7XaOdC59JRJ3GBFozMyLNVb8R6qcY
91MO5kEHqytI1xcn3uuR5AjPv5AnOxQCMCiMRrHVG6ANjED4bgYMVJeG14GCrb4nhxVWiPnGIApk
JBTnfcvJwsIdt2mTJK2GuSF9Uz4WQDEOe3tjXSVyskeZmQjX2Y4xc8D6r1M1PrOrFUnYeOam+gV+
WAeRzWWTOZ+0nGxsDa1PrrNSM2RkiGu/mDwo+MK1l7UTD31rp93He7a7vJ5sd0IZaakSC7Mnq/eg
2nWGWeE2+by8gsR5iMmeCi2IqOENKhMQTB7ybIeZq01fSV+b9WAuWb/oQKo5LVF7/8KEaC5v3KiB
1sIqWwrmgMljhtN0O4BYAnmRR/bRxBQvVfqiMifUlQao3TkUfAyQQXSq6/55He+NAlkrW/LVxHyu
wpz80uqYTIIWr1OEH7YMwi7xXGICB1wp+MhMmAVRwb8XzZ6mcGB/VJ8RlAOaf1Xb+TZ6MY9b2tAk
rYbz62mF8ZK7EERvy/J62RBlh7b+/cnNihNeZAvEI498JAgGAlYWm8srSO1A8BWYF1P5WGIfAEx4
FMWUCAXGDDjAFUiTBJokNz2PITs5N8FZpO3IliiaLXjBCfQ4NH8OR18Zg+5mpaBBPOkqQM3tdbTj
ondUtcBu6sps8XxoffIjBBfCKp5QpcYbsPJwzge0UYMw0PaaH0vJo2SfUAhEVFaapFhjnZAYN5al
3KSQLr/8Dc+R/FjqyXYEPzKysLOMYnXAVnXD0zTxyzIGJj8H+4ZqgjQbEHbKwc9eOsaiuFoCWSOl
dloGJb+7hE9OFxfBgtkKg0dBpO0Sg7iE1k66yl2Epd9BOlvT53rHsvBdkeIKZU+ymOmwYlAmdcIZ
9V5yMKcr0Fe4CAfGQwLS2RY0EZqja9c630Royv0PTMwS1yGmO6k+F0oBbOjduJ9e4Q1r8CTtVulq
5hs/9SO7yXb2PrxK5OmNJP5hQn6jDxZrZsKXo1r9bhVkuDpavck2bGnuLzTC/4yN6dAU+iiRirqN
aY2Lk9NobZamDEMYk7Lp555CXLMZHTuGUkykQA+py92y4W4cbfVp+Ui0OoAOlDOV9xTjLAN0NBXU
QCDh2A7k0CZPU/eY94kDon3DSdXyN7FtTI8amMbDMNpAOm8BcYAVUkjRhw2IQCvXtrQ7Nt6MY3Rt
K5mrYrgfFDRei+EcfVl12zHEBYNKw/xBrXu/MUKMbOTmhmt54TQ8dhcQLIHkxQhf6yjzh2Zx6jDZ
Txj5ScGuGGuTq/TvA4gC6WIEJXmeM5n+xvnWyve1EZM9MAiHuTrACzAHCFJwXJAtBMHiAEUJT/Xm
Evls8yK5qusHvfDki4leaE50mSo8+QkISIBMCeZnY7OyYMUeNOQTAyMDmARLbiNXxfKYFXrv35P/
+hiLeuF5Mo/jHCKtbjGTmte52/7X95EJfr4JKRik1+SI26o7gKenbqxAD2V5nsS9MsGTR6kxRFOl
W0czBwpm4K4yPF7+ZLLHQiTC7We6tCZRchQN7ddqH+54kN1CzON/8USSlJIJnhyaPkShFnIEBepk
e4gOvCfOsqs2hsdfMcNRPwOq50ceNMGOslKL5CRFqLCGSKBIGEMBHJQv/ed6yS8fpGwBAYSAWn4a
dyWxjlXY+bRMPcjqeJeXON8N+77ShuBPDSUJzTGE1cUV7hYyLmclh1w51GzjVQ1Qp4q8LLiTBYOS
QF7UFbdS3oLPVAcwWNsPGIavo6uCQzTRlsSDksREpMcdMltVJopvZC4Ho/4Ioyd90SWfSRZNGEJE
OEWR2isF3OIAojbdLfbh4JOrcAcNpIdiD10IT9sMzxhpxERaeKVuIX1zQw9Mcaa34iib85HFBqJm
LqM1I6FeqkdW3zDwh3XmG9rFVfZaTTdW9WtQjYDFUCnMj1Zmg/jmcx5Mn1Eg/uKJOJC/3l42MUms
IDLm1lpUEzPS6VHrRmdimlfHH3VxRzXIekMD5/Ji58gjTiM7EWbcV0PTzVC2/potQ62id1Z4krlZ
exQxxoYlm6MS/yPijfOFWpmmwtdp4A+D5GH7VOrlVVhj9t6sryaoxbUpJAzNKP5FMewa5YWJ6fvR
7cNq30Wgt+1iR2vZrqyZV6xilDkHmiW2rgkPvcKE4DnNAXdDLLwtuwYD8hjuN5a9VSybyyd3voT9
7QlE/HGdpED8Qd4QQCtAwG03vkWAYymQT/dhLhVG/L3lfnItzWW5g1ITILikcTNMdcklMSSeT2Tf
NWaVoU6BnGeV7OadYwdaDY5Ly+v9xR+NXf0eSXW2ZImdyMXbVKAbH2mjHkkyXKvLRz/f9uypIE+Q
l0HLr3fUAnOBxScmGsBVqEAFlasSVyLb9xr9nqSvWgsa/EhDMXHoFT9sj+okI++SOERz/QUnKyS0
mtlSIJwytV+0vrfQHS+Kf+V0oYpr2dSwdEvwh0DCTNG0Tlap0Y2y3OfVVW1IsuI/eLnvNYRoqS/R
sJoo3i0NOZBVeJgOX2JwBa6TuCA+f80/7C5gbu0mckKhNab4Z0j6vbYQQtlKVVh01tGWHADoDMMb
u3vJo5sJgFcNKQn0gv1FlblR6Y5XT3Ty5ZiZgBpk+cr5Bm+uPxmYAkDRDXcSpOr7WoOyPc1Bq7kI
pG/K+ef6e8dClFV0QzwUGnr9zFH36sbaRJGzyqoAdzp8os8IitnA3OU3shDrD+HJXwuL/IPA0S7Q
dkQRjDxMwQqS1d1VPQzIZMee3eZ6AknGVeTJwhPpukLo1YN9bmCrebXeACXMxR2ol6cOSDENL9vN
yr5OIHi0PKGhL/HDmuSsRaLC0epVtUjV/K5LAEgi+m2vgwWTZMAtT2H5yg3F7006eUMIIDXIUm7A
4ekmqAEhJfQ1037NwaSWDwelBNVAoewMqGFOWefrXTM51ZLtjOVKp8v1yA8di5xCHxxlaUBAorF7
QnJv6fUEfBCYn7Lyt7yFpG34wYxUFnhKLpHIltjNpLDGGXCVHLymVmhBi/h3F15PaXQV1/r1MILo
oY0xloO0MuQKood3Ox6DuWAvamEEtO8OvOhz5Neghc5MiSMmsp8n+MncVIw8GmAA6r5/Ja+Z7WJ2
OR4g0TJtIed8tLirAR/OHOWzRX/xfzDB83HTt+kLXtSuy66tB4Su+W641t3mJtuWD2uuTfaRO/nU
Sf10Y72kkmER6c4Fz9rGLbPNiK6lPvUrydcg2XR1b/8Id/RWu5uvjS3d1r8LSBq7steJyIxfcK1K
rdUMYLW1wE/3xudy3R8LsP7Xzyt3Rbw3971bb/7VwA/5PmnBs46dkYCAL1aPymBuiuh3b1wVU+Mo
GELAmKzE8On5F/h7NcGX5hwjWQl4+CBa0e9UMDqMKKNgdNxPtit9Nb0Fz9Z9GCg34eu4Yy4FaM7p
3zAV/UPmas430f/aOFPXyZWTJ4Vog1mOCX7KGvKhoIRGLDiiYoeFrumGj8k1XJ1XBHHmUeJy1SFS
TeXLh8FUwc8uaqrOagVjW4n7k87RMVOPquV+rSiNmJDxWkATZdXsLyrhPz/gTBWS3qHLlY6GtXXM
9di17ORqVqfn0awgN56rCqJtpXVsaOscBlKZW12bJjdvodGElC0MdYjgoFBoTi+sRTBszJAPVdLo
PWqXbdXv4moVRAcT86Tb90mJdEePnbm/QxOnzClGZg6mdpfh1IEBgxpou9ypdfFjjsuHgQOmZ372
WX2t2LJR9D9Et//f7DD79/dvTaPEjuMCT7h1s7YRYpTuA9Q94UkMsPJAru+/3SqmCh40rlI0SiYC
YFVm7JIyCyrjVwI+JGjUuXokG/j6Q9Hpe3+Cu8yAcyJ5r0H9sguypT72/QAi+jYFAEhxa6rcY5YJ
gtD8Khvsq8bUfEn6tG7nkk0JbrOaBr2y1Fw9ThzCwDP0boYOyL/jCBuJzMRNil9hc12B3UvhW4Jq
i9a896PpZV26qQBcGW5j1XZzDlGzdnRmi/wYi+SZ5YfMksEw/pAkf5+V4GUnE4TR1hBBWgGyyRpk
sRi4y9oco4H8Z2c/8mHapa3mLKZy1RRPA77d5cOS3XrB4RZpli94yIEo6CAUrwdGD+iQzLfIFhH8
bKGOtIIaQXJndGTfckx+tdc0rSXfXXaW4jitDU7pzMC4NNx5tB0e1moPiFwOq1iMfcskj8flmIB9
XYITh62qSjrz1V3OS+1NWem3ZeRY9LYEdNGcJWncHyoCf5nJ19ZPVmuturOHES5D3be7cb/Kc8yL
A/Gh+flLQcYD9HOHqvzkhccQHSCX/mCyPO98+f/7NwhuS8k1s0zWqjg52j9J4XZuGmC8B8Vxt1yc
diPLOCRW89UCOdlzmBBj1jJ4LdYVN0bEgca/iYGWvHwBZN7qK/84WQZfMTWMRlmOpWb4Q4i71k77
vERXxZpdTCFiiKr4aJd0XzcMk2G9rEwmMyTBW4H9qEiTNbzt/FVI/dEEGUkXaMgn1xqLn9yGFuC+
0K2UFcwkmRX7SnNPdj4QW0HKvEJt3jFkDnVs/TO5IlvFhxxR7ENCtnts3dmpXi6f+DkaVBQGvw1J
8DnMKrV6LrX8jpCxCsAGDDRtpO6gPOMODlPaQFUjRwkPHdj3jEzbdG+GuTPr546xrdnAtsGuqzEw
9U3KPmqhTZebXr5sF/Og8vTQN9k+W67KJAH+y/CWMLkt2+kjjzoXvaONArqUoTSu06rbVmO1Rezh
zer95S1KXqCvwP7kZHu7VTDYim+qQyWiGtG9nO/+0wriLCbtSa308ep+bBtljg3BFby8wuW0i4lz
l7Ee6W1H4LT1zXDdbYpNsut2dCstaEjOSpy+nDFsq5SrWxlrF3WEHORfGQIilHOek2aVjQmSQAbD
krgWkbJZ0yF11KyWv6ifS7s38o9IBhY5uwQzbFs3NDBiUeHNa1ITvArNhMeoS51Yf0IdDqRb0qbR
2dP7XkZEVc59DlHoEVWZ0W2vjT3UfV20rzGJ4FY7DcSjjhyBIltSSBRSlqlmDKreY2rsQgyYdig9
XTa9s6nnyabo3wPkoYFg8TzCJOp+v+iZk4+fdYQad/rz8jqSb/QF/D+5pmpcNXWmIsUlVQRaytJB
JRGQfclg1FkHf7Kb9TxPVmlVeLuoxSrRsmtALBrlvWOWMYyiBG+YZLHVd/4j9j1ZbN3yyWJxUhAl
0xADdSZzS2J7XMmP2awHI0ZTzHLyCyoTJj97ioaqa6pBqGWJ6g2MUF6C7Xc4dib36PiSTYpLtd3l
T3XW6E4WEd6MQdWmqB9CflQwf0EqVPyVShIKn8/LTtYQruyItFPXFIOjjF3vmsmbHlNAG1ZtMRAC
g4Alk1dz15jpH5/rryVBL/L3z7Wk3OjqvuFAlEVbcKxBMgv6ipP/NUsPxfr/coi2mOIbXZfqSmTz
Y4v2YjUd5vnzvy0gXNwui6qK1MlwpJniTlCviioi8Q3nQ+GTIxPCUPTGlDltcJ30G407wEmOz8s1
+JwDsGVfqQ8FlO8//Wo3Xo+PsR/6qfvfTNEWs2kC0SQT4w7wGoPtKON1w35fPsXz/YWTLQqXWIXW
WG+qJdAGud/rz73qa+N+JfkF9CjbtPQzNYlfzKDUaENH0X9F0TNIjR1evfPF/o82I4SncUWKmJUt
P3JL9aHV6xamJJT5anRdugSrAz3xWUsxVlPX1RzAhxzVfBW1IM0CrfT40EfJpijgnJc5g6hWUrF7
g5DsllqcOGaSPGrxCwPiLVue82JbaOjwotrT/6IgB1km07O3UOzSs20bLHYNjv9u8Th5Kyf0EfPM
rYbCycmRtK92nzlR3D6up6j2V3r6tNgIh+fJ7WjmdkRfHEAUnQ4CD5VFHZ0+jWlza0KfhWLIq9Vf
KNA7ZYTxUgvSl2kXb8IuuoIs5c0cV/eEha8FqM5p2LttvCO0A5sJsBzo3CSggmj7qymDNhACudG4
rsfZm9F9roCwAheWTxl7kJjXegsvnbfgS8Nm6bjKouHYv6KTs+02aGPs8+fFT30F8BzJamefvxNj
FrxqlkQItRDhHUGz17QHi9gdyNlL7oHDMPcUw95wPdnPNH5DxRklomXXWj/S5r5SkMhmeP7RU6s1
1w4XyVN5fqjh+5eJ9YJaMacc+QU9Jhg/r4bSy6PmZgC1C2mIZxaYxmtSL7WMRzZZicSNnX2nT9YW
gii1yLs5Dk1+NCk/hPM+RC6v8p9FtG/78CaXRTqXn0/76+k7uWL5vMQpKvrr8E2D3El17Fryeq5+
4IJRidm6MYfpxBmE++jQb1Q92UYsdCq7uRpk8dTleMMWE/Yl1HtGF7xiaQ0x9+xXlgcqJxK3d779
cfKBBL83sFJLYg0vsznQj6xXvQpCEzrYHYqmBNoCbkUHsUTvc+tnYpgB2De9tDAd1X5u81+ptEkn
27TgI0my8JYZCkcsBwwqWPg5uumDMku2LVtGcA20G0xwxuBxNXnvzlz9nHUSxE30etkpyMxR8AkQ
mlIXNuBRQUTiWCYqZsPb5RUkGxHz4x6TrsbUdxyMjVc6UFVgDozsdnN5kfNdm28jEXNkgyT9mKIx
ewR5M//UPxcvfMbcI1pHQHX1TrYBDbJf7wvu6xY0c2XxnOTOianzyKMs4yaW1zTQ5xsvUxQYJXi2
ZM7qPKzuZJ/a31/oJG6Nrhg0BAEoPY500/KHKd6AvrF6V4qAP2Ub+pAfQLgMBBWo5ieo6JAnUPp3
vwrwUKGxpnjQo5V2j86joE9+12pnJ25tSLg5kwxeVN/o4HgAOGq8X1X3dABP0g4dovXQ/csfXWK7
X03FkzWhqVDkBQQhjlqoByqozVSl9S4vcZ4y72RfgvOxyrhE+kswnQlp+2Tu3B41JGt4NFPwnsyp
lyijHy2RW2PMyuaWr+XA1mofTf5gR3agQiPFSiu/QprUliAW7H7YnRI0eXdvp9G2LerFbUvmR5i/
vvzDJSmU/WVIJ4cTJ3Y6xSZSqLVjXYOl8bm6WT/H4NufClQYfZnegexrCA6r7qO2qAo8bOpEgZOt
IWwSXN6TzJMIvqoe5qXkRgZRrwzEdBQ0EMCbxUSyytl4AJqxmsU0XVfF1CwpxjnvrBGxCAUTnn5f
ZaAEHmtvINzpOwjxKrrkW509uZMV1yjx5FNN3ZTbCRvoMefbIXuNDVmmdvbgThYQnAbU5ZU26WYU
tpWHKcr9PGudNpZxn8hWWbd5so3RKGnfNms2Vr010y7JVCdkheSsztv1yV7WX3GyikIZhsyrtVLU
MIjqxOAwnO7TkjnGaPu0X64jPGTtdMxy3UuSJ97PCAlqGa3CWX9/8isEt4BphGWy10qSRSunynnq
2LlPFyiK81zytMmWEuINpGPpOAPWdyTF6PQx8p58vlJnftDTTLKU9HDFO8ysua1yYACibnEiitKY
2YW7JvoYrZ950fl29FF2H1V/b5Wlm3fP8Rg+/Ys7fnKwwh1PR8yOg5bHOk41BIfZe40JM3X4vLzI
+f7k9ypivjGMma72HDeuSsCgOeU409LtEMNVzXMdop1nMTD8js8Vh7QZuW0VWWd+/Wj/iNFNaLbp
TLWoJiKkE9aNZmxhNrgLga9oFJccVPZr0iI3J9KnYC1dXVhMBDHbipU3bVzQo1dk7YZYxJ3S2iGQ
T8rAh8H7m8QYN5KHk3zNIF1aVcirJgpRUqvsrGNmKFfUHNxuHQYpFWXYckg3O0QDv2lHl96zWaMF
4QIgSDV+1eZROiib4rMfM3WvJDZwXgoGzpQYmuENGD0hyo7COoC2TjKCHBnY4NmdU23HdNtNDbvd
pUZlANbQOBU194bZ/7aM2PAmwgM29OBrBdlvagLmZxXZC4V0HaRM6VttsNYzUzShQN4I/c00hCSm
2Tc381IU27QYandh+QD6mGVnjXxx5jJe/L7k1+W8XGVh3zgtmV94iqDPGqBrECpMe+RxAznAtDCA
XrDMK9XQfEupqoClGFNLgBqN7U2k73DBdyDhmoBRHJqNjWHPI6MAN6Yt+dEu80NnIMTrFUCHbQSy
CfMLDkZYw8Y+IaZQAWtT3POp3lRKeuwBEsTrCEZorQTvyAx13j4Lg8KEoDY0bHm7s0B7jIhl2uZ6
tPhqbIfQ2sohlzl49WRtlr7dROqwg2DT1gjBxNnYXQgdbWah5kIsR+nrAzcmiPFC2HkzFR3zAHm+
tni8r0AENSqJH2var7RQIVRvdc8GJhvGvnaKCXCm3GWJ7qUld8EVlILkqbrRQ7YtwOqUdOWrkr9p
eXa7DGPndBpze2rt6jLDQF1Ba3Tap3eydNfM6p5QMvBmGm5b5BWcdIpjGeV1kkHCOm5Rz2kjY5Ol
2nbWNFiO5qsNKIJsiGp4tJ5HN4pJ5iC1/D1bKFB1z2E7+P/Kyfx1xy3hPeRRUhoL9NO/Ksr6U+Sv
89CL29xWx/8BGbk6xgvXTcSXm21eYXQdHqXxlQe0r0tcOMTdiEpfAMryzU26rbXN9AGMZu+mfn4j
A5DJfoDwJIZZN/LSbMBtN1cOXX5METDC+Wui36lVFix6tB9Kvrt8xl+iXZd2LTyO0Ic2J7O0yFE3
QTLW801f5q1jpHqIemI6Hyo+4fOXI0eogNlRSJ0/dFP9zqd2G5LeRx/DA48u5sTzg96NqQOezNKJ
beUh7fsArRS3YvZL3GePRpz6XU31Y6HkUJNlt1mCMqbNnQEdibzQMJ+yN9snjUtKsudjw28jEl7k
LDHRIAUw6Tiar73+lE5S1MPqhy8dofDiFm2a5yVB2FaSn1Dh8HKzeTF6088iy2sQ747jPrHUH3lu
PHFZAf98yPjX7kQkew4Mc12jDgntCMzOgMdebe5CKZvkeXjF92trC08RJ02n5SkH/5OzshPEoHqM
9vjQ9RaM259ozm6iH6YmiVSp9AUU4nqT6E2nkpIfIXSsgEENg0tkSeCrwVWkLTNYV4fyOI5jC0rN
aXQ6gqqBXqm105j4cWPFIXpurhqB80CQWBqQYrDBNWe2A2CTrFaDLlapq5vLgH/XesBqm2ZQn5rJ
vM8YxmWtbDeCUq/DG8mb6V4P9e04/QxLzaE2igH0OV3upuRjmPYUSLCl0R0dtMFFCUg/+ZHkituU
EOnrrpUYo9sk2gz2vrZix4J2Z1jcxsN+hDSnEpdeg+rbzHSPhwkI8hH2x495epzHH0X1Os8/FAU8
ohHI8MbK7UsTpHXenIBnvkS9rnAmMoMxoAt0uq3SySEE/jj60aidwyGaWi3PRA+67hAni6OBI9xI
Q0ev97123+Wjy7UfnXkXzdBKmJATQsWLpL8mHR6OhOgyaNd5w1BQjkCgfjfmD1n/GLIwUJPOMwzu
tqrh9OrymiQGCMQHiEtqfls0uY+yWORanYY5wQ5fA9SETXgotfQu7EBzAJxmwge/tso7jWXLXZ69
G9k9R6TMxydq7auE3s3ohfTlAyn7IM0QsoBwbhl/cIwellrpm2rtWvHsQgh7Iqu6ZOsVRQ0lV+ot
06YB1QhYD8G00IIt6TXCIRa/2hqciQu+h0qcSD/qcPHQr1TtwlVKiHZDhwrk566BAE+HLSnsPsrA
c/6ro4M3VsuGpy/dBMBl/KMZr81lT9OdNkDgJlyCMOFOPWzxpjoh2NVL7dlguwzZrt7s1fqWG3pg
m5PT0kOx/OxCLIiJe4L6K0FZoaZXcRWESu61+Oe1dSgOYnUN3U/FQ6I/J+Vr3R/T/HqcQrSJRk9F
VaqY8XmBU4uOoXIbGc8WCK+KavEjs3dL1jiJdqNrNwnbhlgsw7ciygas9n4GSymRtioQe42quzqH
FmdEoPNrIWxJ/VFvXDXLNpi/cu0ceAsTnU9Ldwg0QTlkpAcL0kygqRjr2ZnVXyNCf1CB5sl9mOmO
mUGJMt7O+N7ZLeO1pJorcePi/Eo9MdIMLXRMGGZSGCYkbP52+Sk8nyZ+u1Ihx49pSHIyo/c/GONO
AZLajkJft8cbMEZJPJvMawuBjTJ2lFcZvDZJPuo5Q0sQVZF/1cA+8dnrjzjJ88GMncSD1dGj0dxn
oPacB8kuzpdST1YQApYhHfiosuprtlNzp8Qp7rGPjemTjXEkm98caYPbbLInkMi49sbYjoqLadnq
2N4VR7TnJLGM7FTFUCbs24HGLdBX2r4dn8321h5l+b3krTcFI6kiTPAoeU+PTW0hJLPcgcRBo2h+
QwD5gjfPKz0ok5cQ8YCD+pjkyCVbFOcsQ9KyFu1abHH4GNvf8Bouw8Ta5YtwHkb6/V1NwXIsJbet
tsR3rcBfQqJ31ViQThpu2tXu0JS73NyT8CXMyhtlJvvLi0vuuSnYFKpTU0orHLA1HyfU4BdEo5dX
kFQOTMFMYpCktRNgqkcFLLdhgcJTeEf5jd0324ZLiPXOl0L/8immEHzq7aw2uoXdTMutPcQuOF5U
qHCHU3wdQTGhxW24vDmZgQixaFkjzY46VCqW4j2HXjWkcTAAM0lWOd8s+rYQS8D6pMyiNbD2680n
PzuGznsJxsAQPe8P4KYC/ap1mutx174r8iFKiYVYQiy6KJDHrqpihTatRKgEgkPlMdz1VxBuAMIS
Y0UyxyJ5GSz6d0/at0pB1X61GEadyhpcw1ICajxnYDq4/PnOw2VODlbwL6QrCjUjLRBB78ZduZuu
+QYOdDPBQh3tBuit55UUeUqd+V6ysqTGZQumiotnzgpDsr10xO0VHUJ3QBJAB5SO1S1gDQ7rx8MK
7MhIJXE4ki9qC0bbTtFoZCO8Wg+ukKr0slzzJLtbz+3PORqaEn//hKFSU26MyCTUPXU7Z8Q0HGYe
7TvQNrkGIATeLHkp1t98aUHBSst5htwRZKmOkTpvMXmaqLM/GfohM+uNVcxuaJHABKPT5X1ePkld
HEGblrSaxgipaAFmA6IFA9hyL69wzntSKPFQogHITMQB24ynYKXmGTxaAUQhSoCgpg3A/rNHM9/L
kXpdXu5sofl0vXXHJ1EMQ5lMS2f0hXXMh+tuGcQB9ItQBeoPRSAdIzj3vJ+uJrx8mF/gMVvxwC3w
aWnzOKD5vaiZN483CwOpkYV8ir+l+VpkjSNfstdzNnO6uvD2QRc3tOiCs8130Xa8odMWTNPVU4Km
czD4mm9Dxv5YVm56p18VR+SQknt47vE4XV94GY28jpuBAExlUyRb0eDGUDSs2Idkm6u7FK/G6TKC
p8nqLKNlCzzDKhWYbFEiwn/qztxovnIra3FLDUhwLtbEa8i24VBXGp3YrY8rDeuyMTcgIAFY419c
wO+9UdHPsIaGIKUBtiVmhbfU23DMZVZy+fggUv33G1E3+ZyXC1SjxzsUaLfNU/gYblcqmtSPjrJh
3ssmQUWHUo5z3bVVSo9lNnoLzH9JDSez8q3EJi6bPhXnSCMVDmsx8JXK6+owH3rioAQeaCnA/4Cy
ewgE+0MDDlbQpD1VYN2TWP7ZAtfpd1vP4cTNFB3y3ySBKiqa/fvuAzqs4IMo3DD4Qr3c59t6IzMV
2ZaF217bvaVjLP7/4aW1bb8dg3W8T+bTLjts8Ez+fWfQN8jrjsAimQ1BjRlpEXjt8lcO5pk+kXzG
sxnh6TEKV7ttGkUZdexpCuLbBX9CFnAdvkYgehw9cx8fsusEbCqAwWabARqc7M7cQNTOj8BF8SZV
epBcfqqKl78NEysxodc4ukvQ3JdBsVnJTaM39FVc2UnLjEhsilYxayeiIMj44hcCegdTb/vMNd5W
DA8ANlsoBMg4Rc7FpicnLs5u6iRSExNUQscRBeAiv6m1GTPCpje0T5evqMQTfB31yQ3RkJjlU4Hy
SAbEXpIUbjQeKibbzllI/Ol+1kDudJkqKjR7hAV1/uyXb2SberZrv6cBP+Resan91lh5YbzkiN7n
vmycRpKyfcHp/vw8URH9GWkFeK2XZB1iBKD5Vve1q/hnTZzmRjkkoMUhvn2Xbv+PtCvrkdtmtr9I
gFZKetXae/csnrH9IsyMPdr3Xb/+HnZwM/qYTjNIgAAGYsDVpMiqYtWpc4bfXe+g/jdyJxtub7Sm
aDr+EzXC+Hf4YHC+GgBldbPqjtNWTxe3mXh8HLfSfRlQj/+3QqPMap/LpdbTIoGVynwrCq9JE2+G
ri90cF+EKHf0OUU9Hf2EOufJXd/KUdeWmS88jsVYBRjnOSs9yOwW0H2GPCDNzWfU2gaTNWZmNIkR
EFzn6nv6Iu8Cf9hWHsbJXHmrDQ45m7vhGJ/7zXK5f0m4hpk4IhR12+WY7D1r5062gG6ZKfPhw7RH
kxRFZhMEEAAUis/NN3QwdV6yfNvXf31UJqR0YhOUetj+0aYZtlTf5zXYQuFl8fMtWu12tpv32W8V
+h28RJ13apkwkylLNGoqztOAbsOoS9aipZ4AOMb9DeYdHibAJLUJHfYK7k7oI6eAWNGQuPct3ARi
rs8OEzOqqk8TUiMVgFirr/T2dJAsOsykYtQfIQxzD/6/Ghxd2WQBJlmq5lWF1vp53ikY+jmDbssW
XhZbsoVdAmkC0+Fy4txOI/88KywZXhFFI8lanNTwJXwsLunOdIVvlGGgs6Pdv5l/X6+P8TaknDQU
TqlP67utboJtaCB+L/6+/+luHg5FI0STdYP+8b8+zRCEZJC0Uj1LbbbLR9EjADTcN3GzNiqvbDBX
LOm1lgg5EPuhJDpQNnkKM/mzIbVfm9G5MWZnWEB5qoobaTTfBjH079u/ec1W5plrRjIj7ER9QecA
s1TkKJRggVke79vgbSNzxzDHI0OzGdtYL2ejIQc0czi7yFsFc8WmKlHLXC5UvACJugvAg25oPKmr
m+n1106xVyrWq96sK40S3NO5oG7Tuaonb3gn+7a7WNlhwnWTaWWSEbU/541VIcpEnvgjpCU7OztR
jaB5L3O0SDnfR2cu02xkOsZtAEw2iu7SohSwaM//6QSwXY5AlPqua0F/DA7ylDz1XJnimyMpq2vE
NjJa5K0gMxQicERFzxiUzy4tigCC2zoF4O7EytCJdBqfL7jBOXpsb6MVl8IYSKtCMNawZF1z4zDb
ag2vxkG/+l+SyNWpYNxEnFRD2c044WBvB2lPm+3btDxk+muS10DN9bsx2EXq0zz+msRme//rKTfT
gJVxxkmIbRPntZpA/DMY7BH4+qJVHgoQZOyEAfRBQjB/y9V5K2nag5qPP0ALW3XyZ6vJflFIm7GP
LRHM8JqADDBKPUkznybUwZrgMVSeJS08VNLktnroE1F7INO8K5d2Xy8ZNMbzTb/EL3mbE1sJhJ2i
ho9ZOpmWmAB1SKqQ9968GcRWK2VcldxA63ygjiQ5TIjWuhdPmwbkxOjLCw6QivK3eUEBnYB9RPXq
Zqd8S4zLMB0rP+Il1Lyfwvi0Zgi1MjUiKhAMMIToglXSqyq3dupt5qY1WPXuf+XbqebX2tkezDB3
gSkQrL1xDJ8yRIO8RxPs0jftA62ZTD8hBSfSWR2eMvHth65iStAMA4WzyJINpIHYjHpBood+V21V
F5USlzIUqZgBtTLIDRFP3GNQ6f6Cb9/cL6PULa5eLGQx00LVB3xrMPRjft8C/5VVtk/3rVyVGf96
c7/M0J+xMgOcU4/ZWHimUu3f2vp3NGebsIiOw1Ls+iV/UrJ2E5NhH4yGo0mXOHyKJFQv1KHeaOEE
XPn4pAXCtpx1gCYy8agY6U8N2J1Oa471oh1I2TxMARoAYfJBGmGnafK26NpffQx+LhR3FwJlEKh2
ziNqewk5GIWg7JOh6q1Zy+V9vygXKTVrq1OWxJ4BZIF+ijf3w0fWY0A9Rm/BSrr0X4Wcr01h3BkJ
yTDGYa8CEENccf4upDyx8NulmtWZYpwWGutzU2Q4U62reMSOdyrA+qibCD7q/CKXYpt3mhjPkWq5
1KkFViSEb7r4KGhUk4XH4f43ycHXvjFOYSlVtVJ6nNnB6w6z7A/PlEsYmn5b9Xv8S1WBI+X6BfrL
7xxglWl1tfJkZkmMjaT90ekwOc0FlRNbaLGZgQVwlLPYhlfZwQnyyZzLwzHN5ELGCOrUIp3x/iT4
cMVvZeGgA27SiMpfp4RVl8Io0aJPJjZ0wnjgp1BaV5YnyKp1n8ouvXQnyO0sAMU7VKKmsHk1W57n
Y+Wm4ihuZUxYgDAGLRqgwiBGBuyUq34oNoBbhdX8bgVwS/I60LdTvj/PEaskPIdjKbfU9wHtaQHp
XoEC4P6n+5tw8mWC8XvRICxLLiLnG+LHYYpeEw3Ix1Hq96aBMQNcTbc15Ne2rS9VonhgxniCkARI
xFpw/cY/hwGA4UWDOOpYcwKdTAtC9w4043zMiqgy5Hkoe6sK9eNt6Bi27MdvQIICXmTnONF4mRsW
ZG7wTJ80S/ZyJ33iXSzeN2AcFFn0ZlkSPL26/FmMHvvx1/0vcLvwuDrbjEsqydhIk5RRj476ST0v
iiUJyCUG4UdjjFCAKo9tu4D48ojts9QIEyCa/qKp4C0K9Z9VdUrrN6J9ZJgQyJQCoYBXX7opS7C+
fYw7q5WBDATsh+c5kfd6janYgGD8JoqzgxEpWypgjeq/HaiHbt6msZ914Lp/LhH9YiAOU1TE5PSQ
g+46BhamQl9V7lBILnQDN/Z10X7MAuIeqp45eVShc8DZX/rr7pwjjXGMYV1lgTaM6hnqoI7+nXwO
MSil4BAvf2jI0DnPCULdv1QXiL94X0MZADJKxjb4mF6WN3UD+U2Ow+RFPY31mIj2jZziUP0/sJpq
oIEoZDtu5w1X+pK3AzSHXeU2dQhCpSDt1OtIa2dsRPQKgDLRvNaXMIpP8EYOrM7WiD3+Apsdt+Ul
c+4QK/U0Tpgwmk0tepiROEZ2uqP4QMEeL8JJBr9p4v6h+TSBAt6m487kOP0YEzs882YtOOH/ijxf
7QRUrMJkgSr3ORROXbkz65es57wIeCYYh9qoJMlLQn02+Fj7eddVCdjtPu4f6psDh6sryeo7daam
JoIIK6ONV/oVDnVULxAscwBtOf07Jsu1PdYLqqkgJRrsmdpHDqEVAbhsoeY8n3lbx3jCLtWSukuR
wszhw2Qs1mLkdtTwpoZ5IY9VeaqAf1eCEYElAu05GD5yq/+ZOYHzMQFPbxdu9Q1SFmdITHH5QGnI
uuOKWJEnIVzUfJDhipJu13aKpeO+gQbb/H3/dMicjWR7SULbE2Wqcczz3O/dxcFzRHYhuiK9BiAD
A4jmBUIdV5bm2pXc6hRgBOBMWeBTh9cd5Vx9wvieKYUI9djS4mwzgHhkW2OG7P5q/6Y2+2cKQ2gi
sbrUBcmALVH16EFBVOmTfE/S3O37wEYZVpW3wyI71ai7FUk9MDVy0hTeaWJFoYpSl0KVhhfoCpt+
+ij2B8VJPNo4SDSvPmi7MHaHk4jxKC51wE1A5upasqXvLsTAS0Dz0smLMcrhZmB7AzhLwCgk5GQX
W4F+B0gLGhswfu1H/MrZed7HZVK0MF2CMSW1eg4/s+2E1e+TJwODUFZwfW1gJsbLIC/AHczlnW/G
GwlVt4gZiMIQPuVdirbCASOnNt3yeqv48IHAOnBZMzgPLFYMKjWLXCIqgliah54kq14fH1shBh1r
7OmYRiUplw76djnx62QziRfGWsrKDGWw3TmY1AWMKdwFBw2AqWjHQ/zwUhK2cC7LSPPMMoZv2iYX
qo/dgRh5PPwzPQqOI2S7UHgwRoupQoyuNZ9qlO2mAmMnfWwXGY8Dlvd0Y8vmdSboCgkktA7rTYGq
VVvi6RDbBCqPio96M3gKHb4I+M0BS1knhklMohKRhStLLebxpVJUzxhp+gxbgG6s5tBDyfQjXez4
sYVEAuZ28ZJJABcZvbpzy2eMmE6QLnkD2OBzeMN85CE+an5gzdvxKeJXDG7eotVPZFxzrcwAVE+z
Co4+S7RTyByiijhhsMwGdV1lhc/mbvpWQJiD4zXov/uXKLiyy/jroM6hc5jALgUC6pjcUm1oReCb
iJ7QH9SNvr1v8Gb6u7JHvdgqPtRTg4rmOCLeq2C4Aq9eMR5S7cXsPCV+08vGgiq8e9/kbce8skn3
fmUzWMzYrANEhcGD4koI7C/CcGu3tWW6rRfKVr5tD0Hj9FsFsj+8LeZ9WcYv92IkGsGyqOd2kG0p
jRwJ2I6CVx28XeZaLZJxw6pe9HIyT4B0PJGH+DQcKEw38PrvEH4E/R8SDF7b7WbAWVlkMsQ+VdVZ
yCf1nGGiT+svNeCJ//HLMT5XLWclAfOscm6gFGVlxugPjbav66c5eG/V12h5Hieqt4CZ56X2S3mw
Z/JLwKxFB9nkJpRtRf/eVFz6lpvR52vl7MRvj5JvGgpYOX2uCh/Gp45bU/lX5kNU+Mpn6WUMfBD4
I9HgJ6633xsr88yDVZ1qPdDQO0N0yE/pftkYTqJb024Az6tohWcuhu9mhFgZZJyTkkdxs4hNDcLF
fAvKP08M29cmfki4ogA8S4w7SrowaxfDoPKAdeErXrrD+OOj+l32dExeSNes2HRyTlmCc5JNxikN
2ZxgshHfUw9NN5wempB3V243W1dbyPggUSFVr49EOYs+EsTSMj/MyOlPEr5d50qFr4J1EOhhaANz
7hBvbYz70bK2K9IeawOfhK9lxzwSvfu3lOPgWMJm0Gd0dSbBwYkDkmvzIZYrV/43tFmrEM6OxtSV
ODZChhAuouFOlGOF0KHW+vt/Wwrjb4ywUaMmQnSqUxAGhdacPDbj830b94+4xMLTKyCnjLbCSgj0
y42pPgf9MauUZ6Pa3DfE8ROIq/8b90RJA3tJjZDQocE/vg3nGLcJsqkHEM12P4MTF8F93y9KLFK9
naRaT8wBwR2tYLIL9+l+nqz057CJ0WwhsSUj8bJKZ96AEImLpqIR7u9TGYnFr8ezWJDAwEkH5Hkr
ThiO9/rhkWbPgw3XmB1qCMb+iPvtP6IuoZ7pnnXGh1A+w7GdsNnG4NDUtrYDp9jn34WjvpOt2eIl
UrfreH96FElkPEo0FMI8dEl9LVumm1FzJKsiZwXmVKsSD8tGt4EzHw+dPYGRadmlxq76bcpeb1jQ
sv39r4oLq9/DOJpG1bOAAHl+jvsKdAEPpiZzXBl3yUyOk0KRt5EMJKvQmspsVE5nV3JAgxHatJ4C
gswjEjpnoDgDr3nIHubX4QjSAeiE85pQ6v08VhLZ5KdeElXvcYs7Jz0RkLiBU8kpH5utcA4yB1wg
rdd/inaBWrZqh5so9xQztRQPpD0oDL61aJp0m3SbnLTPAG87E4Lq9QcgA6VVQfvnDfiP4aVHZDDs
UXaSU1taug85pb3g8JbC80eMz9PisTYFE5GJLPmhgvZHqqXgeUydINGs+x6Jc0NZcP4gRE0w1rih
AoDc80erfowGCKQei/DzvxliPF8fdkJLJiQsDbCpsvKRqq1btaXXxOG3oCW8R9T9CChdn/OrB0YI
yo9SpPnDFa7abk3ZqXfTPrY7t8g2ywsuY4tEkPflOA8b6RoAVnY7M521LjKRCEpOo1jjLnxcHMxu
/gTSGRxR6lP32R7abe7Ne4rUv7/Htx/zXxf++iJZWdd7s5LjBKsOvqGumX4DFAQUc4ChQH0OWB/l
JQx88ZlPU3u7xrgyzHg+BeTFRahj2ao/HbQ9LTaNXrsdjiN3KIlzza9p3WqNkxKrqjBfC4rTofKG
jeKDLn7zH33nta65MqPpgahmGrayEQY3wARnVhbe/c91u7W52jXGYxmNkMhiBOcZbZfv5WKnaBps
DB8n52kGlaqnOlrmiMhCl58V6u127KiP93/C7fLs6icwrqbNAVjqIyxT9SvTb3OApoKdbGJ+PHQp
PmwCZLfwkSckECLtOenQ/URYuu7Pao8h2tRUmEWqz+ghf1PhW6M44Owx5xEusQTOZtnVjV6kNaLC
6ErPClgYlw0ohTBvMEaWme7F5dDwtZR5S2PeZ4OaLRGBGiXgJqIdb6CkVljTu2ADeQgQRvnU/FYS
jivnmWQeauWAlkasYDdzWrQpOgEUDsob57xwQtM1H1h9slFOwL8o4vZJ9PG/AXkSluYILlickNE1
mMkpri9CvijRlev6Tjp37eqsTMuCDkAx7Q4NKC9bE7A66EXZgYvib2YBYQc9tQZsByAGOFbu4II/
6h8oqnG8z5XXefUjFtkMQGaKnHLeCefxpTiA6XGneD2FvIDbbCs+zd70gu5f/PEP2LA5Ge110HBl
XQNBjhaoQG+P9lUWXDv8Ic8t7SQQU2J4j3AQbrcHz778wxX7sLIYKxgBnQE+uNZVktYJZL/egdUr
BQ5AsBs3+ADt+qXf6m/6bwAr+8L6r+U6UMT876NJF8os1ySkDrk2OyOBOywWu4BoNudsc74tq7Q1
SXLa5vRBC/z97Orq5wjqqeXaOzFtUJWh9pxup+Ylkv0MfD6Fn7mh1/8rtNjXjitMohQqKEhm0jXw
GG6i/Qw6Hh0CzycqjHOqQIVQLjI+auuObhO7zXPlTZvaaQ9x7ET79ukfZAgcx8GCY+NIJaUQGgpu
r/EA+E6GUclTt0WBH94D7IDBkwICydjjQRo4XvHaiFgd4CiJtS7usVYqq1BGBVp9os85OJxrqTDZ
T9ZgSrtX6xr72b9I4qn4QZ+aFLSxiJsqRKech7q6jfhbnRK63atl9SbRI7CWghHFx04uDnR3s7Pg
KniRGJ1NO5uUEUXb9pfUg6b18oOzZM674Qq2X9lvQw0chAKeuqM9gG4Gjycy4okC1hkdcUB0iodY
ggbzqUuhc2Pxln8b/LZaPpM5BctszpOIsobxs0cIoD8iuagPkPR0wNFgWItF9x9Dv8YTMFWYGHOz
XfTAe/DzzhbjmCAi040qfdME089JnDwwJnLKoLfbjl8LZWGr+TKEUasg6I12WiORQE1yBJicWPpu
fhY33PcL5yirjPcpEzOOJxUbe50PspXX1CcHwL28Zhe5phNw8gmVfqg7QZ1FrtZxEIc5/ZDZCNUl
CYMTFXh2jykgb5ADSpdLLzzVAFBS3kMImzmFRPkPf2OKxFH1Vz35OZWlTcrZG4f9ouF2B3Bnxkar
Uz+PHnPoJHQ6OIKmkyid9eB7p2N2sIUQz/QdKlRSfCqT1FYwL6223wfykoDjWWtssZp+DVILbdju
sYHC6FBgMr8l4wZZ3TfOReJtOP371UVahGiO5ArunuanE05v/5sq0kk74qnvfD7fm27YwGyCbCqG
ql6LKCtzQldEBCrweNao5fdChDZLN4PQxNyUUFa/vzTq9f7yab9MscDCrpDn0YhQhNZqkF6qidX2
u7LY3jdy+4KsrDAHdiBZ06QlrExe0rmyW/vNftgtukMHpYKTwJnRu/1gWtljYueUmF03mrCHOBYe
gSqh5S487lX0hQOQ6F8ikKieKM6a//FuB+6VcfawpNC31fvrYvM3PBi7rbQZNtXGT8ETU7ZYMc/T
XgtA974i9YGrA5MKgThNNV4Vkpl5eai+SUXtBrFuC+VFzkAuVs0Qg4pA6Wtwck/uapmwGoqaGOXL
pMD3ja4ALID0nqNYjkJccE12Ryt+v3+abnqj1f4yUbUpZyHJctyOUFZOSbAvqNZEJEKtQPHK9sEA
t/d9gzcjyMogUz6t0yGJRwqDEErlewIfFmaifd/E7T7XygYTK5tWiKZBAEux6gutq4OvqbeJHbpd
YE9gLnSF2tZRFzsG7rzhZV88H8BESGQosRDIOLCCVDwGmQKKWelUprzp9GtYunNKWeTgYkhJ2pGg
Ohu6JHoSFGXJ8C2X0hdhjk/G4FfZe5++G8amC0NXnntHKz8jQ9uaRrxRG+1QxOWpn9PDVPotHHDr
zU0GIjLwCi+tnSfTVjJw1EMFygCnuc48c8z3UXsxs2GTT7qnxzsxkPymLjdGmFtFDnZk4LmXIveT
ReMgaDkunEUv6lGVmdqEM6OI+i8DTBjKcQqUV3n+ff/gXJ8B9zaVcXVCqJmxrET1WUnGR/AInwT9
t1AJm6R4iKR225fnBMzkxWU0VcxkTVsTUoel9NB0EO0ksaPID0PwiU0doQMumraR/IyF0K2BtSvT
9xmiUUSRIa+YQtXnVMy/Okm0RbnjeRH6K/+yClMkqmhopqmxxJYTUig1i8H+UJnbIJYB44aueIci
vqJ7s2o6VfaSFN+GAsW2tvNyseHcv9to09UPYO5fQKq4HWglcfDEDHIN0MAuXUy6gYVyU55ayqLg
hz7ChubHYDlw1d42dy1aFOBzgVID5+fcLtWufg5zJQszg0olfRAtknqMJRFZ+z6a92CqOPXhj2np
wWa/CZYXXkf/du/zyw+xOFRhJk0njvBDFKIxbLtz5KCC8AneIUAkQObA4964XQ1fGWRCV6CDkcuM
4XywpuwASQsKpBLcYp8eykMOcnMMJ6UO71Fw+2m2MsuErUgdhnJUYLZ109Yzo0et2TRbYH8whpO8
tLMXnfAwMQPoe3m0ZsPPE3geggljeBs2gU5zlDTtDhmUgJMaFNUp3tkBr+h4uwG4Wi0TwVKlEOJe
xFeFQN7goNfhgQUQoiJQeHf0U5hgVkT2pGN9yXZ0AEyLcKILu3rgFwh5gY5FoCqhBBp8GkzzQL3o
ISiKZuK3oeq3SeKHRXHRpa1eB7ZqTk4VvbQ1Vby1K0mwuvBxNjhu+nZ1f7UzzEVrUpBzVyO+Au1H
ZoApzuhHQnMGYkBWavfe7DVv4CD3RQ+wJNmCjATvNcfJLljMatg3kSFN+AVZXVlj/jg0PGIfngUm
+65ItUAMBiEC2fAOs0FHwVad9IB6pNv48K1O/Xo/KPEMMjEpmdNUb1M8uU3SeiBHddPRu2+Bc3lY
loe4beM+GXCKJCXZ9JLqNMK8E0cJ5ED/8S3B0j0ktSYkTYbFRFG0SVLNznNzExWSLQXVUQzal0RB
WwaF/Z2q55A9Ngewb1JJsOUNEjPRfhFLYhta3lJRIuf+NtzuZH4dX5YSAv/i3NSGWeH4Dk77GIOq
AT0hOnscnKs9tCWceUtFlb3wlUc2xknDWbZrbUby1NFHqjzW51gX7Xn8Aa3W5wGcY+m7hAvLWevN
atZqrYwTK0UsNNY7aJUcyGyB38hRf19VJsHdj6lkvDjK52oX7SAsxOXGom+2v+QnK9tMeiDNmFRc
IixWO1eylS2eAo5FOmKXpwcTvEpU4vz+cjlJuc44JmKmSzYSZABZ9xAUuZVMmSWZvDo2/VfurIsl
YmjnMgDRBtal5NkuSRJ7EbqNMHYvUnoyGtAsth+BwntPcZbGwsoFPajbNiMYT0qfhPZp0MBGEPJ6
iryVMT6og4hUFNHwKis+hq7dUBHtDBQX6B5sNHKYjcXJ6omXt3E8n0HP0eohXkt9hMF5A0ytWyo1
o0Ggws728o8GvS7Dmze4FZgJvH9SeDbp369sTiSYwByFbwihNyiqb7Iier5vgZcVGky2FMpZ2kkd
CoD0kY+NcyCaAXJIDOfMh9LrN/9uKOfrvhlMcpQWJsRmxFk5Z4f8LQB58nyMQUfZuaBx/aNswwPh
8c4L4126uMwSoUYdQ/VRsNmb7ujR6TkeYoETuAzGkchzGPUC/VhSlUFj3EQT63k2w3dwmvH8Je+a
MR4knVstakrEBlSlT5AP8ufjeKI1d9VpKbZdhQYSH1tzUzRX/vp0LMg7EhW5rwtFOQc5dMB6Vbca
ozdPmZoJjjTPtlprbtBMUKyTUMjNm9dpIV4MpW78D1BiavLjMva+mpZHiH0SCO4sbz0EeMyRvFVo
J9hLkL6rMjq5cytpVr3Uky92QuKLkmKTHI+U9LkbMqsgwiaaEwHTczO4RQocnih2Nb36OSntLyAM
cr9QpXlTtHPmFIH5KPTT49BXJ6kpnBaoeTKmGOdRrLq/SKSHsxD2at3ZfZe/TZCXk8XhPBoQ1QnH
7QA1wjxp9oLSO7nQ/RThOdv8e2i+VePomnkB5cNLrrfbqgU5NjkawW4RPgWwchvDpeo9aDfM1TPy
CysOflfaq1ZclhTkBT9m0FwY/WaEmk/ml+lZATZiOJQNNHtaA5Mfh0yIvAEgPll+RNblNBKUbnrw
JYqNhSH/vErsaAYVMGDuegbsyEGYH+P4CeUPL4fvnZ8zEzMOgWCVEJ7MsLkh5t2X0Cu6U7T4S/06
NomTJSjnCQ81eQ9QMsHUi+RhGImDirrdw/568bKRCIMeUa00vQI6JOJL7SYbbG2AjLVLB3oAZrfz
54aA4tMCCLcwnJw+vf8JTcbNW7P6HUyyPIZmHcoSVAzq6qNe/Ao0AOXTfXd6M5FZmWBCU1GNRmYs
cnWWh3dj/LGUrZfEW9JtmkA83zd1+527ssUEpLSO4knWtOoP8QAbHZfOsKY9cTDA81yc8h8hRXn+
UI+lqyNEcULTTae6ss6EplEqxlITkMRoSr3XNd1KFMPSmwcNsCml3hp6bg0pb1ruZmK6MsoEq4lE
kabRzEnIv6Vj7MXjNgm+KWR2FGgvdfLscvb4ZgBeGWSC1SjI6ZTVMNg5DbDas0VJCShifIns4Ly4
xQ7Dlc59ozybTLhKRRXFYsilnfGsy1Lwz1f99r6F202U1bLYUIXJATMluAkEs42eDN9gNRdtU0Hj
3sd8LhUymN4UqJZCQtXjDn7Qg3knM2Vl+yRjksxpQAbQuiFot+3xGO5osz4d0DQHqsjmpVGcW8ny
O4gSQqU84CtWiMozuG5b8prVxm5Ofy4ar95J+Tr+srqvvWU5HCItU7vOUKpzNkXOpLyHYbWLl9eE
XDqwg9U9OAOU8z/o1lDvdc8uczfqCKDlhJY7kkk/t2p6movEzsTBGlRcTE3Ewr0aeufTRPVWOU9p
zsXUmDOLecIUvVm6w6Vhx1Lpj8AiDIXka4aB7q9XciWveN+UOcK1NgCBVA8UzyJ/4uG2HGRxM5+W
jQkybODgEiDjNAAhKqA2eefpNvxh9Y2Z/Kuoi3jsKboZSoWjk0KoBUKhD8vHjAao/DvfxG7gDGhH
WsvsUoJjE0Ocdufz8JucXWe7Lg2RJF2TEQEaUafgrI2W9pdAq0KrSIC9ywCw58lUcZwT2/yYBcgD
QOkIc2HQ44kHcDEi/brvnXirYmIoiqdiiLlNPHq00VaUxGur17ZLKKnPaxFApjh7u2+QE8rYwrja
ttDaLOBwe3m3jIK9iIvdQFKoBjPCPJ/ExHRCEnr3jXLOL8vLMCZJJ5Yg3DgvhOwSdLbCUgPcbKdE
00MeC/8tprBEDFmv97VuhOY5HdH7MGsbRTbOo4SX5hEmVopS2PQDHTYCIPSz6P1ksLLL/NZdpI3g
6i4eeGfgMrsXFN8nwaWD+/ybebsG/XUzCeOI4jgQg8hErils8B7ZVc/AdHfPfyDwR6/R9zS1/AfI
UHoo73hftvatzjUGmke4ow5TXvUOQ/w0SbAnMBeh+uLfPzu8S8i4nz4umqGJEWKGeXJnfYtPyzmd
HAts5Xpsx6DSA706V0HlZclRyAvOieT2wZhsXM/TNAsEUl2HtSi6YNrIW9FT3MLnMUzxVsN4FKlW
pRSMDugAtqBzCrdKFHF8FudpwRat+9mQSEHHn1ttP9WSNVS/pIT37L/d0fg63Gy9WpmaRAyXDrPf
TnUAYwNw1922PY2+8g5Fr2sOBXpb8BTHl9ITHPLIw2fwNpLJMcRObIeuwvMm1nQPWvSWqWacZw1v
JxkvYgTCSDrEsPMEacdIaSDt6GGgZ3P/BnFcvsHcILE0pzRA6fdsKOJ33FunWXKXkMAmo+wHEsBv
plvKvG4NZ21s/YRo+dBLM9LuaNscRNDT1r4iXUv6SmZhMBEPdi/zxdK9v9jbQJ6vc8Mm3BkQINhX
+Ava+Y03PUHZwFITkPBckYV+3O0jAIE5d4L3QGXFcY0Bmgi9geXG4Ls50aJp/S383RQbg5LEgNck
PGtbqBNDHfsV1TLOqjlpBCsJJ6u12YolcAfG/DNXBy9WL7E52kINufPcboRHzibffNWsNpnenVWt
FklR0k/UBch+L/mB3/sUAtsqtnHuD2Cx8nltBM5lNOlpWxk0WjFMYwNpi2ZswqG0QsLTdeVtIXMX
9Skv4pguqVOkUzOj8KRC/Tuzjbr7rqAtJAica8kL3+zgfA+e4FSJCjouPZiWIKEXpLoJdDRRks7s
9nt0MkE4k+14TKZcw3QrVps5V4sIPSrkDZq1eO0J6hqRo2D0gGJBMXMaHTugQULuIb0Nn1ydGsYR
yXHXLmoKR0TFmVQQZDVAvHm9g37kTvuhcTzQdYTi79MUwk7apyUUv0sdDrzzRld0UzdFB7E6SKDx
SSztZJ460Vr2jYHukC1fwF/rttsawqkyMHiOeky+xeUWnOlZ/o52ef5+/wrR43TvxzEZgYhxfaSn
cFMIbXoOHfKx94Ri2LTRj/uGbo8y/bnr5C9T+UIG7XQdnonyW2qyNZ7aYwh29o10CkvQhkAvw6//
ADnqWwi0w4Ht+awl12T0rwtWReDLFUWHeOX/HrqlR8EbrW6UCnqQ0esiCO4XWgLFVH5YQs8qR67S
aI9gWpUBdEu7h376NcqS1eW7HBGjM75XCS4lOSzdVo4f1QVKYophk/iNDDHIKjFhW+6z6FBWiZPM
rR0NnyQ4Bqrhqc02EB8XPXfHJHJmEnmkaqxmyC01T/2mG+1kdgzjKKA1WekP5oQSsxY7Vf6aZs9d
+pkHP8Z5sMM5sZLqAupzOyWmk5SuEcARdQ9jrzjaqFup2W3KWHN7xJ7klBmXqTc5pYe/KWZ97SKT
3RmBKtc6HYnTLOID6OMUT1C8zo/a4+JjgBLPb0wBfhtbm+c0/iYf+7JMQ8LKafR9Wwo1Hd7sHCXD
7lqg8lN35AHyAhdlQ0sAESbzcrvFyHtmmX55+QcAYXpI7h0iJu5UqUj6pcSPyIbICQzdnTNho3do
hUpOW6YOEX6Ocum0arMxusm6f5Nux6CvHWBiULXkqiqZ2Puqbn0jfJKCgRMSbmdqXxaYGBSnSdgt
BuZHjTg4jlOI9CjGOxJO2lzOIYG8nJBC8lXInPsro7/83rYyD8lKVZbSoN+2ncHNIT6Fo7Zpi+f7
RniLY6KOZgqdPBY12K2192oGBXuden32Fmv22xT/MmQeqORv3uhfu8mEmwlESUY6YWwoaFIrkZvN
sLzHsr7DaIbZyLg1Vb43AYGOUsOSem074FyXAMQoJPJ7eAZNObSl+PB/pH3Hdt04sO0XcS2CJBim
TCdKR1myJ1yWAzPBnL7+barfbdEw++De7pEHx3YRQFWhUGFvtW5Sh9XFDQp9wLzG4OH1fdm+Cf7+
TH4SENW7NGT1otPj6BP5p2F+jdiL1neC0tSyv1cOmZ/1q9CbPest5MwymhHD4Cgnna2NmNyNC28e
68eACNLD22mfz5VxzmqeLWLFdYbWN9ofgYJ27OsvU38/WGg5TUXCtjswrU9pnIOiZT5J0wzzDF+6
X/qR7iN6iW8CPzyYjzhUT3tN0ltR95DAJ/ATf2PY6EU7YFO7EgkQZJzzRjSVJTBOfuBPIXow5DnW
VWNoZ3lIaZodgZGxc5sD8EKIl7pAxRY9aETawrmisktAeDFjYRjQ+tK2r3WXPjdTeATz7UOfIHAC
rtx1O/iHJMnnAXJeaFSVNO5bxPjZuT6o+9Dr7fiwoOfE/w4Jd6UrnC+KjHAg+qIr6BlyzPpJT0Q0
8iLd55xPo47NbITYPwqielm7N6VwT6pbi7yMwuLoYkdXLJuf25tzfQ7yZYo3ORjfDR9D6UBfpTXQ
+GVMSIs6TAQqz0/tSao1UWLO5kUCYVGFuRgR+ZlA9fgxPVaqNAAhGZq5VDm2O/U1BAhXWH+RpfpQ
dcS2QiHzicAH85wSiTQrerwMxmkduCQqemBgktNnB8hVEXJMfhbVdlV/t7SXCk16Ujw9Gwxojopi
9/JXgRls19T+NgNt2f9VoGX0WT02JYKAiijPfXuX4P1J0LBQ1Z5Kj6aOWZG2dlSrexMIFh0sF98E
NMtrS8Ym6PeG6jS3C1zYCHxqei/dEw8EwT51r4sUuDaNczKTzKoaqFnoHc/oMQVWMc2xwvn7dSki
feL8SqdK2RgsPhoTIfelNdtRON5J8gkD4rt0ag9Z/XxdoGgjOe+S0iEImggFiFK6RPKXLBEsSKSt
nG/pJ2OeggWcgqLTMS9GR+7vquFxFIKKLlfmFcfCT1UynQ3NRCBI22GapLtF7Plx8Uz+7MlPYlit
f8gQ/K37lHskpo2mE30YkBD1iZ97oYc3V3HqQcKperHPRK7sH8ZlPuVxEUpSKLWZLKBlIKe2ECfa
GrW1wVVuRj+9nV1wkPt4Ki+0WsbkjL9G5QjUoTc674mTebEQi0sVbfjy+8r2Sa/oWTTL4V0jN5lD
DT13CB7Gdo6BM5tOLXMC1l2qfvhlVkAHNrOE2I1JUH/pWAhXGVR7lUXqrqkr0JPoCoY+Eu3Yjgau
gll/l0HXWpQmgoa6RJYnxANcN7MfWVECJSG5A/mM5CqxUbl1iVarstQw1T83gy/JBjq78ofrZiK4
IvnmgUmpAPASID6Pwv6OKMWR9E4lN0BPB7yKKZIm8DWU825EBRNumsELGEPiG0zysoDdltnr9TVt
jLCaH+Nf2oI1rSp88TGQCnQiq+B0jXBTmWDUkNXe1ti5kQ+D1DvxFB8w/7ePmH9d8EaZ/nfBnC9V
gSAVtS1YIeRj/oDxj/YsHwfP8MtHBn4kKfNk3wQ2upPeEUCWUzc5GwBiFPXzbARxv38G52y1Kpia
oKv+6uTXnMIFTLrfe4v5JoKhlw1v8bsszs+SqIQyTxgXXrpCk7elEeF7h7TpMg8SNs71Dd54X/wu
jfO6BqFKG8yA3S3egA/AbiMAUfSn6Uvnly/amwp4oFCITCtaIl+bBJu9Fab1wvXxOPvDLjw2PjkG
iOyWBK2oqv2nify2QoPzvrC5dO7qFmdXHyb0SBKD7EiXio5NJIZzuhkIAwwT2dlLnD6S9i61TmoY
OCz4pWWWk8yta6S9LwFJoY8exu4xkH8qw3zPmCj62CgV/b5ezttGVC8yeUKeP3zBifbnDhS1wd5o
7IUxAQxWvjHYImz/P2OD32Uuv688vESbVJumBo2MEVghs4dWMg8CRf0zPPhdBOfpaKjLYWfVS7G5
8yoMWgKtRb+TDwCg7NwF2k1yQT+ul8I2yY3++t8lcz4omoIiNQ1cp8VMvlvtpcu/J239mElfpray
pZ66ShbcNMq+NI96XQFnktUCP7hBHvn7N3AOKO4s05pzWMw4T19NkG8CPgnl95skZhi0HpwWgB8k
edGMOHLkoLWZ+cSsZ9m6T+T+MJuF04wHYN04Y9p5KTJuKtIX2e3cfNcBwWAW0TEFrbGjUPMkyyYY
IY1Cc5Qks3y0heFf5dK9UgQ3ddsivawFflMcLAPEq3lup7KxC0Ogk0c9BtkwWYU8TAYVmKXkndYW
iJak7BA1IqveKE0uO6Ip5gLDQfSPoGOlcoOptsC5ipepB5RdnMxFA6tpev1r45s2dfT3Yg/wIC9D
M0IeuLoQE2Db3j/lcyrfNDk1A0ySg3kcdY5WOQAWWOlOWq8gdsErlfW2EYFoLcKvaOca0WVGlNid
lHdkidx/ZRyfH8MZh2a0ij7IGNrJ3lSkv46qC/z0u/odPTu1bdz34OBR9vrDLChG/YMj/5TLmUYh
y/GEZxxYwxEW7BYILPmug/r4xJP3mSOcPNl2Ap/yODOo0lEroi43LxiCNW8aENAAmjP8KgFoUb4w
Zi83lnwKPKFT/TOE/V3buEu5UYCXqRg9CsHHzqNv5Y8K80r2pAKyZIpt+gK6dCqavt5I9f5u9JzQ
IQpISfKyBEI9PWrz8HW2lpLRsYnJqciOSM65ufpTAlllKgc2GQFFAwDxXL+bMJqdsRm8Z2eju+t1
dmOycsfyWeCW/uH8ZfP/x4X8HFwnVQGCbqm8WOhUHZtHK76LctOO6CGvaldLi31ozPZoEq9L0tAG
n7mgdLStEH9/AD+Y0PZtweblqQNKhacx655q7XuLRwMR1bVFgrgoYop6OkcSbjgL7YTlQ6s1hyyN
UOSk/3FPTS6QwEDAWOchXD2osuvO+Yv63XKohqn3JQb8v7ei/aZl/FScngemNJS4WM1ZOwWyq1qh
IGMu2jvOVRJlAo0wgZaERnCsVQBDkwBQusTp0k6gD6KXCj8MF2Rym4UMCjGX8a6X0cmRZUezoPeK
dmotgBFa/ZHE5YE1TOSE/yzj/b6RyzasbiRzSJUJPJAQPeiPY/C1q85hEN9Z1rxXxtaleeKZNHgd
9XAH9jT7+hWw7OHvSY3fhXOeMe9UGs2L8CSIDsCsd+fx23+TwHkjzLx26qhCQlwDjVUt0RjuXZcg
Cl35ni5J0YaMxEukBVceeCa7A+EIGF8MZwyQLwXzoH5KhdMa2zf53z6E7+nqtCQyM0C2XfJsfo/k
17AMf1SSaPBFcEB8B1cU5DlpDITlHeiFl1s5F9HUiSRwjiOuOkPRWrxArOBZNs6p/OO/HQ/fj9Wn
SkrGEcfTtoablcqjEl5aw0+n7HsLxDiDWke1fR3RmtlOyU/JAG4FGrei9+ufIVrm8vvKzFS5IkNY
whMbMCIEPmAGNnf/TQQXThGQVmV6AhGS8l5hACBUWkHZUvSosDhnIQ3xnJAaEdtwzG/7y9JtHDvB
Y/KQuxhXB7zN9RWJdJxzD2qPIC0xkcAw08zpLNRP5FvLjERVvUXFrnghntAkCKzZmBXkiUoLfV/o
2XZ7W/o231sAes1uRK/OjUTnb07P4pIXQVlJYzfj6kK/uqc53Q6Y31lhd7v0HmDRaMzMkO3EJPTk
Zl5+KZ8z1BjvZcmRniRgQNzF7X9ywirfmyU1UjtnixNu0keNqo6aTAIJG11u6yWrPP2JVudRpmFO
6NLMaNUhP4zecEnZ2jVGlZIJkzN9hVL47FHpa400c7gUVarIUbNHifVunyY/ryuWIDWm8o1YYRCl
QzEgSG2AvYi6DhjhwzM7zDfFju2vy7oeR6g8Fwqtq6FtJWxvmKDhqxwdWv1Q0HEeCjzMtrF8vjI4
tUKzWZaGKmazc5BHNLl8T9PpwrRKEKv8g/r+LYevcKKjfRz0JgWVjQJIt7LyFSnCMO/kBRY7asoX
Tfo1aZgIx9xwNulOQ+O91bgYxD11KtvRpthNPT1ateS36bM5lI4B3gBwA9uDqgBQttUrW85mwSH8
Q4T1+dV8JGyhuS2VgaLQaj9Ha/BTCzj36lPCdG8IE380k8vQ4c2ZiybUBMfCV1Cj0TQqY8oxVTmd
EhXEKFW6zyRV8KZVl9P904d9ro/Ln2HUmZB0wuBE12CaUlea0mlY5xfNAIL2HLPm+eS1Vv0us1+N
lrh6Cm769DwZFOwYw+iFEejaZrtT7rXCaVnlzD361li5l3TiFUXhotDljlV4qpGG6TLkasyqu1Fk
5OrSCdBm/WxhhDKrXklTgCqsqb8P8vgN00u2aT0FDYD+Y4Ee/kPY9bli7kZltZRGap6Ul6l+n5v4
pS0QsUZf2uzn8oicm3d9fi/Q3M76W70/ScAnaJTZu27bG0WixbF9fsRy+qtrPcnR6DLUON0JU8G5
VvvWAhQQhxbIFH+OEf4oT9ow2Zn8rUfdem7MXQXcQI2CXDl6wS9nGYagdICApSfLOpO22eMvevVw
qyInZ5S/qEUPWu73NXiTlJe+VfcSiOLNyA+TUDACIcpO8TXgIjdDQHrBtGuXfF8whyXYo4uGffVW
eQJ/kasCKlLJ7eAWrUokcQ3RmS7R+DUt5i78qAymICX4gO4YfEXBzIu9RNsvvdDghTyMaMFeCKiX
7H4jqj/+w5XweZTcS6Gtm3xUARx3iQD6G6pvSpd7Vj16cWc4UdnbejO4lQmdlkAfXQluSJGX4Jz3
kJmBOVDoUamd5Ug/l9ajFQ4iJ/FnOwO0lWrUWiARdYMH7zaZMYVZLJkXMxjsktV3qqbs06nyyh6j
10MIikQ9eVMIuzHk4K6RMHquDvAFLY6j1Xdsesfw67eqDx4Ks45sZUh+jiUdXNqPKMqmfto16YkY
rf6c1LPuAMP1Rh2Uwg4MhTkNMq5ClV0U4g+FWa2IPzTLZKzMw/IC3bX7UPPH6ElVjzEoY9OSCMpO
m9q5EsYdUlPp2ZgQCAuyl66T/Xp8UqPLoF/CfvQ0UdfXZtzwKY2/ZzEnnyatKrHLwAxbhsHr+vdJ
/TbV4f66ExMJ4q7GUDOkUmcBu0zdNykBsQG7pfSpDETFkM0n0GpByu++MiNSYYF2mF1m9NhHJhgj
in+XhlrJ4K5BhSlF1GoGu1A2eTpDbjEHZPoUHUn7RHvyaMq5m+totE/Ms1kap25WBG+k7fzn6hO4
e6miAOMAsyD7CC2XFH9WeSlDLsDNk9RmMDQcJ9hC2MI1D6bSfYcZh8hwgCEr8mmbXmX1KdztVOa0
1OoaCqulhpOYilPrzFd6YbfgcnJXrJC/N+JKqrpkKtQLSUon0i2ngON0Rw3jVeVLqYeurHqm/I4w
3CckiV3QuYjecALb/ChFrS5iqSCJWVoWu5ikfVZZ7ozxU61afjPc95g2iIPvWf9FKZ6TaD5lzeCF
wCwZrM6pQjxI6I8qBAt9I8ptbFuWKSvLnAX9gxewzuKwIobKLikaRCqGRLPuSXLpWoZoznr7pD8l
LV+yWv6oWVoRNzqcBTG82rpXiwhwlyLQzw1swOUC+RTD3c+zblWVFGqLbsO8nNhT40vWOFPrhufx
yJ7SBVg1BPwj+T5gFuPndUe1Mffwu3je25O56qupVDEdDHwbjMb3UVM+RhP6//rWcNr+vcoeVYb0
Mx6TtqSB0qSoPRq2FzpY3jzMB7OrvRDxWG4ueIqJ7A6kFkEVbN9Jn5vEXROYCBnAF6+wi4QyX+yM
PTn0ASh62rtSGLUINOzj2bM69xztQmWDd9VlNPd5DBh684DeREnYgrzdcfF58h/R00pQl7fNgEaB
heh4vkS7ZWpM9soL22mH7Ff5MhxaYYp/80mzEsndF1KrlX0EGLpLlJwjmdhyiRl3qwGw1DNRLqn0
3MsicKHtIHAlk7s/8DplU1ti0nlhFinvCtDMLaA05YO4grEdba9kcRdFEBQTyFxwdpXXYTvLu3w/
3WR4SWACrtZ2i9yFhxhWLAEx66ep7a6bk8BnfBz56kjzyhgzZsGYR4SzcfAjpXurFlWcRUI4x6RH
pWaqVWle8FZ8DZcGvtZC7V/+N/Hzai85xyTpVIrNHLrCgrfcNNw8P/dp6l/fsO0n50oK53+Sfk4M
U6oWAKHJm76SFGj66DNAS2R0qvx+/F8APHwQbf15t/7tTT60aHVKVVCaCcnAuz4C9CSoRtuiP0LW
vdL+EOdRaudhFHpJZU9KAaLAUDrPoQxCQVQCGqbvytlcINvQryghmxYdWEIfOjpVPqkwRQ+oZEKH
uzTsXCvqIh8PapD5NBEoVDXBAW0XXT/37sO3r9aB+UB5Lgtoe+2OLrgz3P6kHzBnucv90CVfrp+U
wHV8xGgrYVI1JHOiQLVV+gAwW7vG61mifgW+auOCgoPNDE0QRW8qukVNRUHAhQY0znOE6Vz3cl4A
G0O6GFRFmT/x87IVPEE2Y+iVFM5nTGFFU6nB3YIUnNuROwD1CyRsBlIrCcs6V1s3zGkFCsGZXXLz
1I3gK1Ub21DQt1QUSAppthzX3vXD2hikxLW+Esn5CFJYUpbKMsM4o+woTu7Vh8ZpbiK33Ifn9Kzb
0R6ombItRorfDFxXkjm30TBaWCmZPmN1M8HARoOSXb3remHNbvO2Xonj/AcG5zXWYmjy0oVvXZn6
83Cezd62ZhEzmUgZuRBkImrJwnwJQWbMZsbTTgEeQDUEAp3fjHQ+16Mv+YaVrvQVizu25Dab5DWx
vocm82mie5ShqlHq9wI1EWgmDwGlsnjCGBRZ7kttV5+DYwP32++V0lbR0PXcoqtlURSD+c2rCMlF
sKE6F4sEZZllpIOizCqcflye8RivqlyQoNmur602lHMiNdq8J7QmM4CLhfvUYzf1e/baghsCSa+d
kjjG0/U9FS2LcyeWHtVmUY2wvH4XKdle0UEdIALEEPgsvg1bb6KkSXqc2zwlp0m+7XoR9YLArngE
qKY2ZRqG8L2q8kut8ttIk21zBiuBFQlCAJHGcw4jGPNypjXW0mAAnkwvGfA8zfFEMxDpWIrAMYqW
xbmLuSUSs4IBCq9crDhyO+PAgkNV/LuGqJXace4iVuRxLpNlVWjeRv0FzCTPmgtmkhDAiMVuEDWd
bOAg/Obx+Vbq2MCUV5KiVM3k6CFUJS/WalfVhqc2UWDQ4X4c0O6bUTfTUIJI5rtG6zxFfwSY8r5M
9iQ7VUHrkF4952P9rko5ZjPoY9lmu+v2sR21fO4M34ZtRQnSJiqOYIFwrsFcAta4+4U/RNkbd6KM
n8BQDM7JsGKSlXCEk+nbcG9G5xG5ievrEUng/Aviop6WJuydmtq+ATleLGxlEigtjxUlJY016gwi
lifikiIAskf9LoX2wkSuOuRGOWWAFkW6WRBhita2+LrVZTSZLJlLGUpslY3flqexaP7j7i1LX0mQ
5TopZQtxCkJuOyjRNlx1/1EE519wwwEuGWAkl2o8tGi/D4TGvmzDH++JlUZzTiWGdWGKGUo25LeN
1OyMfAfWBUEhR9n2kxZarymxKP2YkFltVWsZqZxSXGRLfZ2A2KCvkZhx2U0BHEVnvg1QTprxasJp
4XkLEEI3uTc945LagWe0bk6FKOLbySPr85MW/Vl9UpaWM6Y38EkLr8XCXDrLNnSzJd5AnfFoHOvb
bA8YhL0S2tFP6dRRexAlZNXtGObzIzglVYZp7hnJygsxE3uKf/TTKcfbpKIYCmN4SsqZz5CxJho5
qBixS+fepimG4AAzoY1fJpXZuhGCkTi96LrhkQJACmFylJXazyqCv2a6vQG0BHQqylaJIndvT2Hs
tyxCOsxkL1OtgPoseU+zbBd36AVGkeuL3oSOCgqs665mO2O02m/OWjJ51kzZaKFojmEvIFxwBe/G
wxKu3eSHApVEvXYCEevWthf43GDOgPRa6/OmwCkbYXHo09cWZG+ChW0/Gj5FcBZUlZKqNwoWpgd3
ZvKCsNpdqmHDlJ0V/SHS6K4zQSYSMVsxdnEt/asH2qd47rLuWtNowYWDFaa93bazi54F3wQgfR6V
YBk7GJgZvL7ibZf+t0QeFcMYQtrTZKF9AwrHABWsNcxavMuxIbpuBW6Dx8Wg0YiJAAuSFsC4/pAf
gWWoIBrpbxBfAVQ38QJA5Zm++WCptgjQZ4PSaolKPtfJ3b9GAIiMjEI6uM5/hZg3rdV93d7KhtdX
O7O7qV/zY+QDh9+tX7J98RU44O+DelABfZSjIUJwFWw76s+v4e5qK2SZHkRLSbgugdiP7rr5V6s+
Xj9akRDOKY5dEWkYEcTRRl/7Dn0g7T2dRK/R7bLBamM5rzdOFRi6elhMi9zPwvXBHMJc7KgJCq6T
gQd3d1YwAdkQb07cSkgFKFJgzhUpvUrUHr3TH7BbKVCS059y6yqX5tzcYZbetfbkIj+IklACV8RX
25U4yagyLXdgcRzqwZ3FXfebBf3VxnKuSDJUyShzLKwsboj6y1KGXZ2o9lTtS/1uyGY7q27LRBWZ
6aJ6f8YQn6rJuaDSaAJKI5ynslOOeDGAyz1wi/fYWWBUUeQU4U0LtJQvhffZCFwcFVraRY9qiGE5
LXNUQgUB5GZ615AtqqOjh8j6R+fbKkKQ0UmQdin7y/uAUBzLMsB2Ue16x7RlN3UDjHlTQb14855c
S+WUs5rysC7DFCZ4SO5yb9736n7qkVee/IXKeK8Xh3x2maBguhwRf4RrqZzmzFWZBH0BXAR1Ks6G
MWAOZrRjMzug4f9nqb8GU/WaJkTUCSoSy2kOi4tmRCCyLHbhMG73dPe/mQ7ZukdWq+NvLDUr1GjS
ErykwAcz3Bls3rPqLRrOEi1EI7RbxrCWxbVPDGAUiEOlRPtENNq6/tq3b3GAUSL6QwoAVhV7+oiW
mhQkTYattceEiY5yy8+sP4C7tspWppjdy7BYhtCP3SVKtL9+S2yWqtYiuLuI0Eztux46uiQIwGVz
I9O7OXHq7F69zc/JreICVLXeAYqvBZ1q7+WNI1qlQHN4dCcyZG1KE/QuFSCKaPPSKwu0VuQ3WWug
meRVGUEuI0Sd33I863Vztqk16HQ08LK8FOaPERmYVvuio1vy+u6KVrYo88rtGDrwrgE7xkDLtkuN
21y5r2Wkn+fHWF7aLN+mOf0XAd16WZzxS0Wpo/hnMQDkFj5pcXbseWwHf8yFV4VocZzBSxJI5zq6
KKev+v0FvrS7k1QVVF8UtasDsG0u5S4fYiDAHQ1Xv8W4uSitIjhE/vaYZAmsGBTK25oPGGPy5/RY
9ZHAjW+2/az2lIdiAso3cNjVyLpkh3CvPFvzGQM6jhIeDOYmg699qVx2lt2wQyOhM0B/JXpLUxd4
doUjemZu9mivP4ZzCRohbEBYYOGCtr6PF/OGuo1Xn40L+zaeFyyX1CG7JvVHp/5W2PSmOtQPuT/s
/03afP0dnN9ABjOMQ3SS4TV2O6YJWhQAS6zHznUDEjhAHqUpGwca1AwHnIHKTbLu1Eg0yb4VQK7X
sajYykTpLIX1lMEP6OmwS4fBJ820HyNkMqbcv76YzZTjWhbnc8BjDu7yrmAAD4n3sJfCDr9OA1qB
ndlZygCxJmr7FRkI54CmtCeqWUPiX6h2Hy914gB9sSdeDKL4ZSw6ld9FWiraVM4LZZ1WgEAgx6bW
D814MxqlT9KDCtRWwY6K9IPzQTX6zjKZwcGirRksm4mvE589F++lNzvdAWsL3EBUKNgcOFgdI4/X
RJSEAP0bq5tU4HI/Vfk7tR50fXLS7JmBsDHB05a0g8Czby6VYIZH0YhmWvywm4ZkdTjEEXpmQAJT
G6ZbSKkgctwOWFcylm9YGQOST5pWKABfabzBAyHlHu10WAwYgNEhLrtx67Sand2IaA43iwbGSi5n
hKWmI5vUhLhKwvPMSjvMdEyKADUiOTRF6CFntjNAsBYi39yfIumWpW969dYWmR3MrW2Qzptrc5dh
7KjpM0AK3wHAV3QLbAaDq2/kjLdPjEgqzPgz7ykljnlXMZ+89q/xrnJHasv+8tbNnPGifgHNrd9T
wPUKIjaRHnAmHQe6rBU69kpGUNrWhqMMgei5JForZ79sCM1WyhBk/5XjBSDZI+bX9HPzASLOkBUT
+PnNPMJaAzhDjvQCAaBiATACd+yIkbkQPX8+WmrVBrhKPVhPWgcXrFx59X35s5b2olBi813xP8dr
yfyoXF8EFFSUi3mNp7qqnFQu9+ps+Dkam2aMbggc19UdhjjuadECoxtWrpqAYKNvy9OwtTHPchi9
xK4xAyFyyNf3F/K4sKGM0iIMl94PlIXUrrJb2tolyMMK6aYyQJ44LQxm1KmiwgmH3JlY4w6xN3T3
bdD6I1BIcds7iaYKzn3zflrt+rJNK4fTpY1V9b1iXsrsqZEqsEL/GmPRKPr2638lhXNrxtAOQR9K
xWVYhpdkZ0D/WBjsZcsm8X1XvhTRo9y96Ji+ScwbC/Ri7Rgfrh+4SL04DxdU6iwPAO5Bh3xpByO6
2DI76n6UGCkKJhFl8vYNtVow56vMoQayXUJhv9Z0mgEI0k2YUQSBaHiLSTw7VVB+NdGzSv/jcXK+
SR3nmFIDRiQngLxQrV1VvVVh/XR9LzdnTv92FlBmzj0ZRTrNOt5VSDWEe5An3s7oVS1kWwe5gHQf
2EurcrcnolzV5iTeWi7npPowYEVhDsZtQvNX4MNDXwjKNEh4qkZ3poVkpzQ89hk79hhGj1tgl06a
15o7OR/v1RDwopWafkNhfLblVv8Z1cqdXE5HPam8SFFOVdSnhyrNLbuU5cSRygw0q30XHKJKauwy
UHdD0zwFDAcZqun3wZLecqsNgfpSnqQpO5CIYvQAvEc0EcXhm41cq6Xz3chaqZtKx3AjkPGlSQ/K
Apha2/CVZvizL1yVGLbEQjeip1T1xtr0wvqghefYLP1QE0EXbPbyrr+G856kjsym6dFxOEyIoZPM
kWNqo8COMlnozKQCDLbpdSnY+8AMlmYiLHGB1/qI81deqyobJS9SOO8SyLkUWYNce0mkTBBxbAbR
n0b80VG0kkIxYquoS0NKmtQ7iSG2jQy8paW9pvUC7yTykB+/r2Q1cpKCaworajzpgnlQwLX66S56
qc5IvCzg0GKUi82OqPUhci6xi0dLi6KPgEr1l5fJUDwYwNteaHwwDq8HJ9EdL9pRzi3iUiuZEqJ3
Ls5ekTiw9blzpypx20QWbejiCv5Iwq4Oj/OEdZJ2/ZQscAoodykoSZemXT7mo51cMLy2dBYvEY3R
Ie9kS1+S5ykXxXBbX2DqsqFZiok768OiV0c65mwqUmv86+k3eY1TPA7TDuOoUnvKkaC5AbfEbj6y
Q7/r58bJML0u2oQlqOA3Yf0JnJ+mqULmVNOLS4kcheoXbuJKznAn+wVwKlWBtK0bdi1s2Y/VeqU8
a+NhwHrjvDzMWeb1TezliQyab2rn4hh58TFXFsd3PUttWSxMVAUuoSywF4AzCkJC/W28/Tdg4IDQ
+zxLvulZi9O+aSegfcnKWzn8SON/UwdeC+DCQ6obs5oNk3mpJIwCA+jJip9ksH1QMKcLLm/BOfH9
IxajRj/o2LdpFx2UI64JUBSxG/Ng/lAAeg+7KLxhD+ywmT1fF73ltteL5MJAU+swxg2OabzbAz+P
2I6Z6a6Y+911MZvOdC2Hc2yFkcR6l2OFyys6OehHELccEkxco8XaR2Ck7IWQWVuPwrVIzrNZjTWk
MTOKi6y/MU31FQNJweC7njUHJhluDewiMGoMSepb1oGUP8OscCpjR6vcbZp9Famu1T5X6DIYy9y1
0mOiSF6BZ9icds6kop8lPEjtAxvHpeTRao8lPbXDD7V4TFlt6+Ot0gNRkDD8n9/NSnKI4aO9zob/
sXXJrc1AtMUi41uUbGXsoBsNMa5rIpyeX1s5BbjcBThAoMfdadlbGilupx+K/rFCCCo4XJEScT6t
ycp87AL4tORAgV5NXGKP+3IfnzGbtWP+8A7OIoHJiERynq0oWqpaOpoXqNU/N2l2CozhNRw1gQNV
tq7HlRLxpbWqMoOu7LC0Hg/t4+wCxXi0uwfiAwWkBWzr/I5H47yXnMrtXOK0D7Hqan77Mn/Lwbs6
f7m+05tQy+vP4YI8kKcNMdDT8JjQG08pUj8u0l3WGPeKWi3cVm8Z0ZzYjF2mDOe4/jHUk0vi23H+
nicD8C5CpxsLpyiSHygNUpsU0VdN+hanX0ZVVEUTnJDKuU+rTAbdaNAPYAYYmQyk/cxaF/TVgqyB
SAz3Ws56VuvpNJqXKQHQ6uRU0rOmx+71fRdpAeclS63rQF8D00p7w+5HYP6hMJ6GoZu1miDC3Yzj
10e8LHhlxlRhAOsM8SoutA6tbbqvaJYNmBMblesGvDmzVbkq1hr6lizKdW41WKxlcy5z1BpdGhA7
fcwDgvMUqMTqLtqLnfPma3wtiXNWcqWQIkk+IoWlWS7z69Pk637qi7JKH+WQP2MSjZhU0VWD8Hh1
GQwm0DVkpoG4rzgsfCrzwstVtGOipTU2kPWYc8eEv0SfPqlOChara8+GqQCuCc/nqPDbam/mN4iU
bcM4K+CPU8HkEGZwc3JtA9zXbgHrk9bmMY5v0kkGDTmwrMZHnVVeBeZgzXok+rcI1E5NVXd21CRf
gooEDrBA3xMpvhBl/jEV9wWI1a9r7bZp/L1yHjPPjDPNiEBXeZnG2jGmBsw5gT3iFX1dzOLdr2ww
D5qnJFWRVTHqDSp6SKOy2+lgpTZL00+H+pQR65I0tcAtb9vj58p435IUeavlmgpoisewrH2lCu14
qpykYgJYzH9Q1E9RnH/BVHndqoVSXGqps6v2vYuoJxW/elATZcSRxicleEuCWHClio6OczhxAdbE
/0fadS1JbivZL2IEPYlXurLd1d69MKZnekCQBD1B8/V72HdXU6JKhRuxL4pQaDQowiQSmccIC0uX
2aWXNFCKzPZJPUXXV+5iBcO1/3zcKtY4jgGrY1aYpzIsds7b9NKLY1kEoOKgdg/pfHVbEDC5Q7FB
DViCJLmIPzwffBVsunoAQxI5Nnrl4ui+jI8ijWaIs8AjofM0ESUocc++4YPoKW7QOM6fVeAsTkkd
OXqkHmQAxItd5PPfswpJzMhHt4j54hHKf3Diu9rWhk61+qHQjdJupx+t196IA0rg+2YPJwt1jmb1
oxEPgu9jII/RE5LWqGUbfZVZWeDKURTFC7jr3gj1SLpi71QHSKtJQsXFNuz5x6/yqdScnKQX4N2a
G+WnGY5b4vMj2SBf3f8XlffLj+D/23f6urHgpjVzWkimnex0eCz15NRp6kYT3Z6O3a1F8TZtbhzD
8pRK8SF3XoNgen3nXz9f+rrVMFud1hl1554S55ee2MFcQZtZbyVpwzJp/x4Z9XWDoW5Z2+gWPnOp
yRoHwJU25qLtL4mGmuQo6eoqSBmqpTdDj6PkOhz3Fm9+Vi7/shoHD5Fi2im8+dJsBu1lUw3z2t5D
nDALnF4B5o+4TxPhSjTlJVRbDBbv5th4Luba3DGS6Xj0wn8nmdlLHOP1ovdW69lTj5pNh+eoxkw0
JkW2tREq7BpditxJQCToJueWxdkejjJp2NrTLmHN88AhVZJa0ZwUXpE0AeFl1OXzTk0rY1vDxjpq
hPvJeXaMXXP0mgx63ZWAPyMtvkSt3XMHekcplOTp6FEywpZdOQwFhjSLiFVG4FZvreCBKZwNqa09
N+tbbXE60PLt3MMUoOW+njdbQ69an7HiwdUVWLjPVhZOVLlRawEx7ITNgYJ6ENqJECeGkc3ID4za
+0YtX8diOtgz8ZsSP2DOs1fhqN9KKxz7tL0n3fTa6hkMbOIwmfGER0WbDM2OZcZ2BGGuKKobvLT3
Tmvty4b9BmEhrg/c3sx8M7aQB3J6D+1eLy1qP9Ynz9L3SpP5cdY+ce2TN9tm3nfWvkALOIddpKgV
rzaR0/Nbs3yPBZORM5cr5trmXV1BxTzqWp9gHvIdJO4QEeJfFiiZ38D0xh9eBWT1ZJftEmKvjbm6
jxR3cXdLcNkuhsFLXqgdEFuDuw3fiR+6l4SDV25lfdbrMVZXV/fQMLZWP3Yl7GsaALLnY1LEHuvA
2xglqf1FTs6fIKurqxuG51lephPSlvw4vBR2SA7Ka0ZCRQ8rgP0jglrZDHGDyCJh3G3nZ7vz+k9Z
umbJJnl1p7isHwwxqwi+rNnMFry19PEtVkloMvgUDxgTMgJzHNceR5bupVR34JTAoxGW5JM77DWq
Rjwz/GTYqpbrtf1r7XJ/zizf7YEARQc+TqZgakp/pju1DupY9wgoZL3Z+8NUhrzR/NKEAUXMuDfm
6l2Sw/p1Bo9ZFL47vVL7R1HTjTOjc1PlITHYviyoX+uuP7p3eQlAge6GnD8nlh4aNng2i+ZaPx/K
2thaRRbkzvBw/bq4iAg9W7m1S59mJpMgKlZuwfU178U7D6cR4rUP6EAEsBcI6t5zVY/1Hqu3zcd/
0RmQ3CVr1FeZKCxPLVzQDWR07TFocQYXZ/FFsWWANdoI0Lbhq4lXYsZhOXqQPaQkyaJurg6nzd3M
UjVcMksJz/Tr/VQds/pHUwUuFAthuwzOVuKZ83F6TW9krGrJhb3W3JoHJ7PiDIe0UNCkH1B8gRZn
a0vSgougm/N1Xp3QPDZNqrYIQMmu2C0ubGCV7VWQcxNPQC7Gdy0ULJd2TOODFTSnnrNLp32+kXlZ
/Euh568MyVwd0pqUscMZJnvw7Q27hYj2rgncTXM3+L0/gi5fBHDfVkJU2ODPBIvEbeHLpJv/pWj7
50esksJCaE0uum/IixaRQw7ag4UN10c19I/cW3qS5eCSO2eNIpv1ETdljTtnKn8nan3sdSZZYdku
VlffpPN+dlsVWb656V+GUPdvnj4XPWQoyCylaGCVPs2DNEOTfNi6VSyQWKVmj4cWhJZKtLJvF0bm
N5IHMg4x7v1blAsfpcNK8uzvWtNZLanVBpHDDc6AryaF2hLdKyHUtW+VTRrikG6uB8mLmOCzw7Nu
AZOxbnt1RojKj86bynxgaHojIq/lR/3hKP5/LrjYu3W+phjima/jfxMnJbf5ukPs6gVLYMGC29zy
8EAL+k1xWvx8c8/+mb6AWxqkexJokhRcdl7XzWLGNT4XCnbuckEUwXwYUx+C39Uelx1DcFaek08Q
XWEmqew4ykokECOiBkWfNbi+DLJTuxa66ofM5OglLXutfplwU/gzKOkmZDU6NyjB66GR7Nz+S5n8
r0jxjU4522hJx0ybKyiyLUoeA/WTSIVk7nSkpS+sDalCx7c2r3ZAbk3PRfO8vxtvkhD+vTrYjfHB
BOFQUpWSZDnfceDsF9ljo2Zti80oICjfcCUgAgmNZodVDJ9i9fP6pEuup2+o2dloiRBzraqY88Q4
Gqi0z+KIEHN9DNnOXkWuuFXgTjyqxsnIXXBto57T3VAWr02mSerAkmi1buNO5hgrgmPuhnT0aqWM
il6RBAtZHF63b42hUxpX4EJXaL7Te7iP/eqtn6UN20YhNmOT7FT4HU/CgIZovC+Jc2iGX27z1tET
Lulb2AWbkoMj++olmJ6tYQnxoITquPs7KjxVszYlmSRLKBti9U4vGngMJoWCeKxaPiREvUxxo+u7
RPbI+K4VnH9GXGO10O/8LjqovnmfPi2+C61HQ5i1egvA757vwLXzh212krlwLpvwygtuTSps7TTW
JmJgk+rFk1WinQqstMV2TYN2qin2jPKtlfLw+kdLjt93eDr7ZsWqU4DDcc8R99PMHd+Ex0QLiN/1
Ub797q993Co7TFotNliCqlE+IaLNaKbBH2Zw7eMA5ORU2DsBXhZ0DiChDXhCuonN0fXMQrBQESLo
SrQKk1F4cNjuNgor3jPbfUrmIgQ/Cc082y+4+jECpGfC+PvI6bOmHavmthjLHddvMvjFK4WDZ9To
QeKe+hpRJdtTEmG+xfnOprGCj5/LhI6yekkjKLptBvUDFblHQtqH61MpW7BVLNOgwSgIw+lnkw5n
RkhClvAmqySjyJ5t6+6to+RakVu4lRc9mzwSn8p4jHdsnwTwcjjaEbT/FitlfdP7hfIge2n/Syvv
r1txze9Pal7BUMgA6GF8Rgc0KGDy0Wjvdv/LJnsQmcMcfpRmjUew7MMlK7luvpZAw7eoPS5wCwNu
1kkUK7svG5Yf+vf9X3/+0gyvluGrJKu6tnusB0PruwSr2ik/NDiAWL+LVHI1ye6NNTHSnZoYqiK4
m9qw2oFm6rt7A+DkxEsjN7A2AB8avp54xX26l2U5sszqOz6cnQ8wzMeZ9N+z+h+ZF1QylVs19X7O
vhk1m8zaSPeQfj2gGstKn41pMUMXZMmsFolWgGc9SElu7cDZuNF0kD07JW0AfU3iz3mjagSt2f8t
wLUYjW+ccALRnUnvCtl2Wb1xDbtKq1mPjVOvgUnDjhMGaWfJrX5RUfTsVfINYD6bwLlI81YkGAVU
FJ8/5FC8sYHg4GF9o6F0sch/kVBL4LqbbBdFnPyZRRbI4b2ng/B2A8FCscmkGbPk29cszaZ0uiSx
0DQt8mpL0HrOUgcOMa2k5ChJONY0TcAtJptOSDgKrdym842TMMmBlI2w7N+z6TVHRtXKRboxNXNY
JdBdZIVkCNmutFaoF2rHmj3WuN7THYxyM380tzE8o9TIggzdsXiWeRhJFsdafVPGFJjANYjb1twC
rt8eFQ5p5FyTRGlJkF5rqGbEGGk14p1g902QtQ9N/D7aQZ/KOJayz1mW8GyJ0NhDW0PD4yR1UhAs
dA+KBB6RudxfXiXHNJFoAWsBgO3fh+HxaNkC6QwEKyd/QUqxvbn7+R2otrLS1MXX3Z+x1tAGMyMD
+IaoYZO2uCmGuz5X0DiBmikD0EL2or44f2eDrbafoJlrsQFBsQNVBIWFbq9A9eN6QiSbPbLac/aQ
NKlV4+609K+6gX5VM78Mdb9rqf2sVtqh0Z56SAEkjb01IMjkq0X7dv0nXNyOZ5+5epyIFg35fMD6
Ve5nW/QR+nbwNiVoEbxeH+jyHX420mpDohXJHDJNBYhe7EHx8qi4azfcz3x03NxjF8Ze43U3SuWV
spGXK+UfGfzZyMtSnx0FGqdOnivfSEWwjed9m22glH/fB6ho+sUeZrEQH8lOwxGW1KYnexxdzkfP
hl9d5mM5p6kCVUcU8fW9vofs4QzbKa8ISujwdmEWe1ChFHCAh1NGCn9B2Q+43Cg++wGrF4xhghSS
5sDELsoWFuz3tuCKkuG3UPy8CsRrt3XCIQLDYdOjxAuTGdXaTO69qnpoxgo3lDUVvtO1awuyygGA
ZUxGcykD5DGwSSb31FR/UuBWVrtE86hiBX3LPsXgvqQF2cNJAnAs9GSV7kcztL6WPbZCeMx+Ig4e
06D44IW9dUEiVwFjoSaDqmbjKQTUyEnPvQz2PZC00b5Ex1J0Kib8r8RlQPEkMFnSh33dSrqo0glf
BcUurwbBNGw407J8a4SWh1p5NXpkavdBmsITRuEz04CTKlAwNTK7ATyoBI91dIDz4bUAusxIzdDt
njSb3ifF8NGCzg2GVdG/GrOUEnnx+f7X/gCx+u/nY7JGM5vcBe6KMqZrenZ1HPBP20/SKL7r9lM0
h0bYwALDsz+nDp8hLyMvke7ft8Q/3BMrkMjGhOHRporez+sijBkJZvbTqm46J/ccC6LtYGvmAu0u
RfdpLQLiVttEU4JMFYGr9ThCoHHQwRtbfnSNmUNOIIb/di3JrmSztYrZtShLfXYRMYvW9S0OZ6j4
Hurensgfm8rxZ4jmJrWMLHA9TP/DYBE2VRaLK1x9EBHHoHXUFR36qsq2bBNJDfUy+O1sO6wCtaqa
8VDhDX1ihPtV5vrJgj4gPzOQuPVM+FS7q10tarlMMvf6lQv8yt/3oaoTwFlSAG6Tod/OtthVtIhs
S+rwejF7PfvAVUDO1SSp5xxg2xKCExDjw3mk/phpN436y0V7b6xdf3LUjT29MVh8aYPzZDbC52KQ
5bgXobeOQ3SiwbDM/u7an91Mk0GdxqgL92TQT4C832OWhXPRoWiWw5Us89Js2jCdHGgs21CX+zZn
Q69isFpzltIJ23g59FMROMkGst/zIQvNZ0X3UJsPyI2JlBFlezM/wc7KhD2rFOt2eS3+moG1vHpf
QH+LddhsDftRNrBX0+3oeuJxuTb650vXmuqm27qox+BLzQ3dWm0ARFJu7+qbOAAEbF/vqgfcC+Je
TaM2jsrOxwtQQX3o+q/QLnaZscxwenYdDYDh1e7OciMF2pAva40LDzU9gkJilMxjQO0S9bBUfJhD
iuIJv1NM6zPrqjlKYCHqKaNVA4+JakeTlBNOf5d7HYzhPYUDOWnX5uSNjf2Dqy5qBQI3I09G+Mnk
w61jNtxrhtHXDUCYy6BJDGzq2RvEW9K1n+Oc/Jx0GhjG6HOaf8Wq8ktQyE7eZzDqsiyt8fq549ue
xdA8MJS3qZu9WjyxGqhi4zBznAnLjCZuh6OmRyIdAlE5cP8kBwePjbjaK73mzaodDApuNFPAkcP0
wFYJyER90PD3cDLzaSp2xqRt8jRUEh7lDNLTpYq/kXvztOOTttPh5Md0SPpgHvr2oJBbSLoe4Dd7
10LmzkNz9zmb251eu45f5rhfddDCFJruEKZgFDVvB2i9iXqrm/Drw6fE2WM13LQMhM5GO0zg9INP
YUASlzvUa53Kg7egx803rj7Y6UPbPgzDb1O9LWyAAW7dfvBj/jTF9HeatH4iWBBrP2jpBJqVCN9s
2dP1nXPpviGGjtaGY6pIGFa3M4CgOldqK76dcvWoaMlxKjhwYg9iPOnoCY1dvmVqLTk0l1Lm80FX
r5+hnVLAlmpYM8cwp1BgfF2kgbEA1voFdP3YjTIZcun5WEVl0s01/FZxPuyb6QEafZH+JeCRwT/S
E5IQT8UFf6hC9HKPxPTGLzisQW9boul86QY6P6OrTHlKsomqLn4Dwd6OXfDPu94nAPpfX1Lpt66C
r6tSpgqlMuHdYvtj8VIVbxTQKWCbDg58bvr2rSrue45qVFUe3O59BCOkE0PvFb3l+jYjuVc0LDS5
82Zk+vs8xMUeNIjGm3qpt/ylO+p8TlbJrDoaDmlKzMmCZ+X7bGN6UCXZyc2iLl0FZwOt4RIDRNSG
psOkVPxjYD8nLlNP/y6brpNMohHNVl0TVnXO6rGbOCBQAQlLTsQZA7yKtoqqQReaadDYcW9ixdo5
I1os6cOUD5FlWLeC2gG1ilAfGWhT6ikfBr9IAb+hdQDemS+G31ybAng+Bqz6iYqVV+AepT28QZgI
UjVBGOujXvwg0DKACQXwO7XxBPlzK0w1SPmI++sb6/L+/fOByxSf5ROFNUKIDByJU8Wgm9z8nmMK
qdkxvD7KcgquTePqJss1q3dUB883XjC8uYAOSjTE29rTgGhsekn8u1g4OF+1VWDoRnWCIV6+UPLF
Mdm5G5ByX+ct+TH7KD6GZFPtdZANyfb6V14szpyPuwoG8OEz7SlFBa1ZLHteiijeGZv8NvbM7SBV
3fkGE16b1FVI0HjqZIkbV3c5H/eaBfNkDhfAECFhG7MxnFojtJzxRis49d1G37d4ng9tEYALx/2h
zjcxASF1co6guh8MM2t9pzbqrSPEr6EUv1Nab7RGg0C9+6Sk3VG4yoEX+V5vYwQY9iMHV7bq2h1l
3IfJk2+UOjL9bsEcFjyyJ/d21mCwCfg1g6m2pXojWr5+x+JbomRUUhe7GAnOrrzVE4vHAl2XbuLQ
wlUOLtl2qkyF5iJ25fyCW4WChlm1XphGfCuieGP+aH0jghgNcb0YJGV6GD5gDI2iCB6+mad62o8M
cHPNa4/Nrb5VdtKGz3Kf/mP1z754dXB1B4WOBDoQEMQD7uG+9GGivjOj+pEGvWRyL17tZ0FwFc8L
MWdzKQx+Eprt1WMFUiu4q+1nkjMPbyLWd5JwcfkA68S0Xce2bc1dJRPQboVPsW3xk91mntmU4aQ6
jwODJKfow5qDpqZqQVJ8xLzfaWrug2/9OHOAzke+Y6MSUdV5sLVKgju/KGKDl9dfP2u1yxzgjUFY
m8ip7pwwJdDN/DmmU6TNX3SGdowGWu2BOioeY6AfoIgDuwcIJr3V1r2CB2JcQl+y2WulHlFb9ZMs
qu0hSCmFJz06lBO02+l8r7uHxn2Zhzdkm0BJo+o0N48AFKDk2ZICalNox7qpunX4Fys/SKlJihVL
bPzHvjr7xtU2N4Fx11OKC8Ho9k0K58AizJR3MOQDSbC8mCWcDbTawKzLem6lI4czCQMDZPIrxBDn
PhE/+mGBYBFfET9VOOZeH3f5a6993+oqEkXHepoJfhocGBQ14eRSSSYs3b2r68dW577h4JjgoZw/
se2wsQ7sI7tZpBVFaAECDxmD6dW5k4kBXxR3Ot+fq/snF5ZKHGqS04F7qP7BYKTc4AqCYwaqxmCd
+zos4zVfpgMqm9LVRcRp0aY6pM9OCvtRYEoF0SVTKhthFYFKB0/+QcOMEuXkCiiy6HxzfVtc1G88
m7t1q2g04xwKXBo/tbleeV1NbyB77lcpCHwZ2dgZ0BG49wq271US0brcT3PtuaD3G3kWKGYmiTXL
NryyTddsWVoUtmsZiLmtWYakHA7OCHgQ0BLXP1s2zCqipVViqS1gNie7+FWpjw2oz+BcSR4vF9+j
f076Wn5zsmHgBtthekecrZa81w6EW00DZVe3hnicc1dAqlIuMiOJL2TZU2eZrdK2IwJ5Su+mGT7b
1RDZlfEyCBLm6ofhZjckzl55BuXRWFKju5wpnH3vKsS07YRMB3qgJ57uivjdAd1lzvtDbZdNCPVC
5Ed60BSpNxj1TULg2+cMUR4f3SnquvSgsnabwgO+Hg6oqQZz8ZibFtxFXC8ZDA/xa1PCGydhuWSV
ZFthFbV0K09a4LroHe2PjvhynefekmqhSQ4yWUWoIbUcMna4Xf7D3EJ/0vRi0EKWzlp6qDbOuyxR
ko24Ck6do9HEhe4zvEEjbtSeI1xJenRRjes8dKyik2bEPHVrDDEiM+QLBS7QKJDkC9pnQZEzma/v
xQbhnxH/QYzlDHI0NsGxNT9EII7lvn5maHU8goy5GyA0akOLAfCUXRqyQEbIvghvOh98lZyVvWbC
DhWhSYFIoQ7jWmWfTuV2rrNtburoXDHPGbL9KH7qKsErTwSjA6UuU0abvb5h/0GbzXTaulULCD84
/sE0OvtC/3AQs69HyIv750+eba4Wl7RWG7tlQ+/KHiV25J1gtxqdbAtdDJF/RrFWIcN1aduwVF1S
BiPqTtV723rg1AX0WYD5gRIWnpBpATDu9Jo/y47IcrL/cdecDb46+cYwqFNfm/HtqP3Kyt+54cDg
B/UzeGddn8uLSMfzN9Tq+HNu8aboS+xbB3kQfzJVmIjEu26q4BWEQm+OuPYIp0+vlTLXL+6Ws49c
xQHaqWrG7AXi9NaGHUyU6L76nB9Q9t0kBzwsgnarS+7w5Wuuzetq65QkU22D9YgLQxrWw6cNInFm
Pqe6C3VmU5IiyeZ23RdpdEZnqiOBgQ3sTkdY3U0n29OjMspLX0YZkpyKdYfEoMCbtI4r7l3Uxirn
Zszqh+t7RTJ5a2/ZGsdOnY2Gn4wWQbsuoUr0OmTv6tKt0GSqza5stNWrR1HLjCp5qZwULJXpYhJb
Y0cnOoKdNKK+kcAVjsPhK3Qck0dGm7MtoxmKLEuTZSD7zIDc0/zbKhV07BswWmvgBn5SdAvBNPLH
8iERJNDxh6z0q3UhGaigDg8lkqIy/Wp848lditoxWqg+dHv8In+EAp8HlpQ/cciXmmpgidTvMzNU
jC/qpj5toCfNH7Qs9WBy4qVQG4EB2105x7vC1G8Toe0NWK7VE/Vc6oK+/5aSHB4PIohhRRwrQ1QO
2CcQqaqHr1a/n/S7trszahqMBTjG6ofGMq8sk2AYf87sptWf3YL/UJL5wOf+dnDoJ02xsRYSP3mG
+V6Uk+FFK+JbaMQFsR0HDQz4rm8I2ZZb/vtZPtePSTJkPeovCVD7tvLQE5nYsSnbBasorDRlkscq
aqyxpmwsZT71fAJ9Hu5qwh6/qkoc69jaxLr24lpD65llFkGRdtvOxQ01xseiNrc8htcyUP6Jfuiq
7rECDkt3HlPxkBeQeO1eAJ9Cs//LSQ8M6zYa0Vg9TU2zL2cR2HVUFoPHVcTezPJqVOcdN4vipg9S
cM47EKCXIkCUW3GgZvSp68kNH7LdaMnseyTBcm0dnMKvmsUdMhqtf+tybEz73dR//P/Wc1mMs/VE
gaedCRR57vphuIWA9LHKX66PcBFVc3bd2KuYb6XU0hSGLdNFkLkPSOTu8131pMIp292YPvh30C9p
ocem7FsYBgbx23yTRTLC4+X88M/VY6/uAZrUZSzGyv2OzOYzDRc5QxGqx8ZP94UvK9fJxlv7CMdj
T8w+i8X9ZCsbQuxwbt3dzIy7kaBmqTS+2SeRUrp7i8+hlk2eOoknlCwkt71kE61dgvW4L9GrR5I6
atY2z2Bpx4pIzankCfv9fLxyza4NgtOmt+DYp8a31Yj4SFPw7VF6G9MbkVWPKfJ/H8ZXhpc4XeNV
pfJIdPs16cvAoc0RRjyfI7H2lSi2dsdyT6glhAnAwInpV4nOtih/1aatvmkV9GVKz9Ig8DdO00EU
6aM1iO2kQEV6JsW9lfxOoRRWuFoA3nk4oPrOYwBpXfNzbl+X5Ar9dzu/gR1zWE0iMp0+VFr9aKh2
CHZezJk3bTKIBL6N5c0c/+bZa+KqyJDovT7ZsAVkUcyNsLU4xPxBNq/To4soHxv8QbUBSoGsQN0a
m4ZrBy1/n9vkUORTWJsmpMdUj+PZmZlO2M/8UGTaaUzyh66sDvirPRtIYk7GJkgVawItCeCpsjEO
op49ODtxTfWIyXymjqFOUEKqW1nmsuSX1xZwFdlH4KgNhaJfnatVONrHyoTCZjNFujh01nvfoqmJ
HmaaZUGGUqFIdV/vOz8e8e/oxKvD2/Ww8U2av/Z7VteAWXNTIRXCxpj1wQi1+V4tvKZjuznZa80O
TjReL9pIHyCQ3RmhM0CFpqqh3Amf3kTdFyy9c4En7GLUbC26aYUKEdBTCq36YXQ/GnqcYkiUj7+d
2UH2O28G2C+R4ueUwL8vjb2i6nwT5APXSQJVe5j0JmTCAvNxCtTuWS1tTA7A2SqDqkUf8fY2rX/l
egeLXENygi83tP5ELmdZubMY3XGbKi5qYXcwxfO7ro1KY/bmeeo9ZyIgrwVluwVucatT95cqqO9k
n9fX4nIt9ewXrG4J00b7Sag1Aa/F3fAX6IaG2uds7ogfPzrhf6SgqyGsRSTF30g6LM7q9iA9DIRj
jg5LfKP8zLZ0P9zlnubPH3JM0+U39dlnrq4Im+dFouUdP6n39CHeW69QzRk8g3uLvpoeQHxICYz3
63MryXbcFUyEt1WcZDky7AoM2nG8S6GiZQw36P15GbKb64PJttK6pdPPc2wxlYh7mCoGtAiqaNwy
SJbXpu8e5NphFzFcZ3e/q/996+rEKd2KU9Dbc8BkG7Q9lciCkI2gmwHJlGj6fV1WLyqHQFIMcRq9
NDbdjAZXVf3SRF1Hfdn6IgasiB/sZpMQSXIinZDVkwO8Ed5U9vID93Okh3k0HsxdDv2BKA3tW1lv
QBJj3VWMdURbDfkyGs+1yMrbiOgfDTM8HqeSldaXvXolfLqr8KnoE6qfAg9RI4lfQFPZs3IODHFn
aWhr3aAvv80K7dA1E7J4BqnkDBi0jVMcQQX2SnHbFu8GeBNZCwWVCldmXwGQvUkSULpb3MoPWfLZ
KUAUNy8kTmQBbznT1377KuApwnbshDfk5BbUU4Yn5hyKssYdw/zcrf2qvUkBQK/U8diyg+kUv1Ot
3LiA19UzaLfAA3a3DbCv18+O7EetYiC1WUYbjmycWcYupc9VoXkqBwCcPlBl8JtRppu5bIZrs7CK
fHrpqJmgiXnK8gw6TMJPmP7/K6utWUDlPKlVB6nvk+L8NIgRakO9uT5rkvRz3dChXWVRd275aQZi
qi3RNa0NnxZNeH2Yy023P6F73akpMt7kbjYTZPeLpEd9k2Vh2wfsBn54fupVHyjZfVml9H66DAk7
G3gV4UiSGK0+YAoncETijfpjeKaQ7PMSPbQht7dD6SdoFX9RMWl86IwfFqPeW5mAxiVYsGbpwBna
um1b5hoiRewqQ46ER3MXTf4E67P8kaHO0frNIX1VT8YeYmVoeVa+cme9a+9NIdlJ31oBq936tx+w
Cm2UE4VSmpJTP+VPdgNAJkUChcL7AGXIPt4I5wh1orDjHzX7UpJbPZveVeNpgpOD3o03MIHYDtO9
Zt8rM+bPzkSYDRoUao+CzY8K+bq+Xy6crb/92lV0ZMXcDq5ri3uaZLAShPutMcu25IXW19/GWEUx
eCuoI0hh/JRVt8Te54AjOG0T6oYITR0pI51Qat23kJa7/m0XAtXfxl0FKrSfc0odHDnB2E6Dd8To
aGGS1k+x0fgVyjZFQyURe5mua4u/ClWMibZ0gAI+dXyE7GK+a5ty7yqaJJhcuq3/9mmrBM0ozTrv
LWg6dC4gwdr4Wlc6aM8xCTNo1KXui9HcKspGGP0mzuwbI7Wlz/rlPF/51HW+RpOOO01dLQVexfCh
TrOxg/aN74BHfE7kHLAl/7g23KrNYyTQiAcSYxmu2nF4RUGhg5d+b0Kx+pj0ngZnBtB7PGVjfKV7
5Q5QXxf4gs4KrHcZj/NC9nI+++tkrmSlbvYu1NuVztjHpeMXJjTGct1rYQl2fQ8ve/TaZ6/SsiKz
ClIInE9VuaVo1JJMCzj9gQb21mlyye69hDr424etYldJxQANBmvJihexPND27Zvk0TWUsDsYMAHX
t7rBNznQg5INLZvRVRhqUtCCihir21sHUm1Hk2xE/ZBSJgkJl2pwf/vCVSxyqNakWl+RU5M9MO2Z
Q9rcAZ0hhqMXw02pk3fVehur0bfxzu8s3XPIPcMLuK/vHOjDJOMdadAZilmQAiOkOQ+jI7bg2TpB
VnKJ6ptsUlbxyyBxSzI3I6epXSzmXmHvHWVg3hFayRZeEqLdVdwqiUHUJkHcQrzyRzxf3epHgTnR
1dFzzDpM45ep2ZqtkKzHsqGube9VHAOpczSKzBT3rRp/CKDWykb5vH6CZLFynXmlWj0UmsAYS0ak
1h7elXFAdyJEawBV2NST8RElH7VOwSYbbvNqk+IlayW+QwCUmYlk3pbzcGXe1rxrE1LBbdfkSDLK
30Dh5NXXbErahZdodOdHZY2TsTTSpHWGTGoxvvof0q5rOXJcWX4RI2hA90rbRt0tPyO9MDSO3oL+
629S59xtLobTOLEbeuwIFQEUEoVCVWa8U3btrnWJlx14anwcjGNLYyCFG+qlFOdomzMRIjYW6XpI
0dQg8xksyfj1L/1hmdtVFgnyryAqJgP4kBRbOyw0M6HfH5JXJBSdmBsX81aKAZyFSpvmaEK6dBDy
EdXeK4w3UAdxFmsr+v7bYjFYERlZhT6lArIFe3IwXtVdhIYsq5fs1I9PjWtYoU2OohdYrW/e68jy
g+2UF3vz/J4BEV0oe6rN8PtAeWjDwkUbpnd77TiIaDJwgUv6LLUJXLKU/LbTQNCr+wPGGefz7t9Y
UtmW4jTG9cyoUlSi4bltgp7pIJ1bSGC3vGeJreeR1cqBi/bv7tiQPMqDEoJdwctkh7vOD3+mCVJs
KEKqrMItfLPb3x7bbZdUWYL3MpmJkKOc70LQ45GZ7W4aTQdVopzF4plhQpdGouGgxll+acR7EqCh
fXipwuhfxUequPjkajMr+aCaBIRV4LeoY1sCxXuTgry9mWwF8hdWPYmcQ5k3quX3tUFT7ApZFrKL
SSo/rFQPJPYexOw510jOqaWy/N6QQw/yKBUhFDfqFo2e66g8V2raW40hnEf6WEjJXjdGr9eRGGyV
Lw1X2fg2LKsiAylZTdVJaBCTVXCVQhxsirTlpLRuraHBdDQebnsld8QMfMh42c3NDhvhP8EnpORe
YvRqgaLZC0KLV2XESRSgFPnvCwnyS1AMVWV43zq9s4h/ocRAcCuvqV3B7VHkhEL4yEqhSuohErQj
V3gL3NtDXkb051McDV1//wQQSUVN2CPcXl5g5PKbVEvQmf0mBU+i1DvKwAtMOKeEyjLrqrGRo5MZ
UxztUSezVyM3eisc9Tjuwrv8LtlVp4MAHUmUAshgKcoO8T9hkFqj3acTrLaPAXEHSSX4ArUt7EmG
kp0q2UPMu/rzUPXz95WdNpKrmqRwXEUZvsVyl3hEURaJ18iBOoBnFO2vWQk1lPgr5yEz0A8sC5Zc
1nY58eJPDmJ8PrasPiUwqylSwU9xEdH7TF0wzfqJUy5F8OgdhogTOoxtyRV3Eq+AhGeYgapAk4c5
LJEkMBrVJQP1tf4oCRIPqW4fytD2+rsXoz5OUgUR8fUErrcZG0kdXzVyNhzqVLGNdsTUDVNbeJ6T
e96j2PYGUgxTlomoGCxRWJ+2EF9PSuUij8jfT4L6LtWTW3UxunRwUe50dDum8T86165G5b+PlxRE
mqZ2AneYeTYLxRnUn7HGK3/+Q/R9tcKcnqEoakOSI5hK1Nkp9BydtDJe4CTkjt/k6ZXUp9robMwL
bzm3o7irYeZEhZy12KtSkKFrcKELpHZ9yl90IKLgZ8BA856HxDyDjJs2ZjRHJCRoj0SLdNV8E3PO
ybLtoNcRMQ4ax/GUgDEnu0zTJR33BK8HXfbex7xb9PZ+u9phDkxRUFBXQ5fkX3MyFOrU2VuVZpyA
5w/IdrXCHJNBUXZGq6YCukklD5UQ4HjbaU+zjWqSh+AYHXh7bKuSE5B9NcgclLUip0Mm6Ji+QT1K
hbHPjQHFHZWtickZVci2nqV2GB6RlLSFqNjdPiO3o5C/rLPsARFaTzp1gjuqSBvX8JAmI25Vty74
ko6Gwrv1/iF9f7XHhOPVQIVWx35GFBL4Awg3qG2Eu3BwIfYMzswaN9KDYmeu9iV5T/zJD5AuscJL
5neoiATlE2c7cr+HQZs5mmYSgbvuolSnuSt8oTvXqoh3FFp5dXIRxdpNq8Sui9al6PEcRVDDRvc5
TaxGfs+LnZAihDLuhTi2aXbI1Z0aPmb5e5idUDbJ800OHqsMaBm0N0jaV8iT3XWu9gsL5eEq8zh/
MVEbgTbzHGwsoFl3Udd5f9tNOHtPZVBraa6p8xn3NUxRhXrSRvbnkZd1+SRE/z1guzoHA1W1Ecpa
I5rZpXUGV3IgLbGvUToQPqSo2xP83AufWk9D/QAPI3m7gIEwKRaqsFyuo10oniuld4YQz3qleS7S
zNbShLPpeKcPy+ujZ2i/iQIVuwAqscFbOs122mdWZeaoyALvF3ls59RtM53nQbyBMug24fEsDeNs
Ic1s9kjrj3v1WHjJU7urnXw/OTA+XPKnzJ95mXYesKoMzolmE+iSAKQRh9CtSsUWhgmhKSIaLQbD
EjLShuigPsOmgmancvyF4OFbJryb32Lmho+xhfNDkXVEHBTQiBhPoxlDpvOp6S9mU1ldJ1qt+TSJ
gnN78/CWm62fb/UUqik6zpRkD/1U6CAsom/dXtzxmPM425Qto+9yaBJFFQCi6vSLnshunE5fC4ln
hoeaGgNEePciddxho5b0mxKHdjx+AAjB2R35UARyaIo8pvaY6aUt5wVKFlSrUv2oeqBJCZY4zZsI
DcHMZ6K+sNobAQqq43M/1hp0qaXYqSO/ktNHziJw4iCNgbCpa+KIgjjr0k4a1JDvJ+3ZMKNTZZz0
KXAD6VcQRm7XGVaCXuu4cCA1g8CaW3PCWyIG4zQjM0C1iK0Paj9HdBeWRyOxctQI07sCdV+ZHT/x
nn94Nhl4SwOaC2TEcmUt1E/o2TBjCJDzeqf+8PjzF3xrTIAm6cEQ6AWuC4vGiGxrEHeJX2oQ3lut
5oeHpf5LRFGjHaEQ0oMGOLSwQ0c+C1xVKpkDc2wpOJp7qxoUkYjuM8Gd4gcDGtftIHrRAK51sbb1
fLQTUFQFHbFS+V1tO1eEuCeEnIFMskNkUIlA2ClDjaUpXyYJTxmB9g3cUfetclLbj6hCP4AQO3HG
8w9OMM1Wj1edIkhZh2B61ltrgrg8SV5i+XHueHv4D4+Rf60WWzcupOLSB9ZAduLUO3jzdVGEmEC1
q7eXtvXiYTwNu5zTLLvVyrgOdtkq8axWc7TT9MolDwdU2eYRmFMSyDGCf3hE725VOhXRqYXniuXp
mVanMJ0mv56PhfQxJMK+07Ia7RLvYRm5Rlq9cTBiifZ+OxwUghZLCTwUJqtmNo/oq4oMAHVdDb4w
hHBk5C6y6jXTz0Junmo4RIhmtmJ6aLWv42D4tz9gM8Bb2Wc2Kq0lszIMKbtUYmMNMcR5ksDW2wDp
HLRrx2AuNSPvtslNWFyZZDat2g5gizJlHMvZeewiy5h4V95N9FlZYGKOMDVToWvU8L5W3mrtSUUy
jmSctDFvFExwIdGCGHKqZOhS7ewGRfpoAOSszWbgcB0Ge1OqREHTchPD0OlhjE0vbb/L/ZtUZ7aY
/RIndQcuDc6zE88kc1mCEPNYhgHWxgi6fQfq21JOnKTMfUN56pUHPbuXWpFzI9oOVlbjXPbIKp/W
NOU09znOyaTZG1F9SFCW2SPxP+Du2ZIYijuNEybaYeYROXGcn73dlJOWgAkmA+fDAK3p6DKCUyVX
vsxl65TFO5qLbzu+vAQpNzY7e6dB70ZCYwE+Y5yiOwnxaGQtJW3N/bjPHGSE6EmASlfwRO+0r23h
mofWhpgjn/mR9x1MRKDIlWrUFRIA/xFziGw0HAt2Cxa1yakO6YVyQJizV1QGZNQ2hc5nCq+a0ISY
gAURjYecqeWZYEAFSa5qpAFwtMir3dyfKygKW0OHfHQPAl6zfGzNcyu/TwYex6BZqXalDSFLzxg0
pxAPJTiWktiKx/GuiSdLkPBMh/t1aQi2qH4kucjzBN7nMggVD0ap5hQdgG2pxd7QKiC21BvcDdrC
L2cdbZygXRK6J7Ei0ak0is4RpvSt6eufpQl28mzC3bSNvHrMUTQ1VLFVts1DbKCUyshCKxSLO7Kw
W6pGO9hyFXFaJTn4yl6s0DORtsMy2QTCem1/ziLw/Ok82l8OFrH3JtNQpzhEHQ+eq3S/z3K7G95A
S2DTXkI59C89fJMR9d/2Iw4isPemTip0cBj3iJU7ExzgESJHwxtjzWrBlhSCiV7swt1tk1sFvpJ6
hT/2CmWMpKRdoYX3wUuG21p5SBE6HtFjJvmTpx9Qzg5NxuxF5CV3OKvIXk/mFlchiHWDNmVEH676
AFUZKzB5jRm8GWWxBnq5XZriECPSGw17t1bRxtOk1pRMTil8DJJ7ezp5o2KwBmSKxkATzCapZteI
OpvIrZ1B+uu2GZ5zMnhDZQnU7tGcXSQ0dJfNhwiGuqIndii8NNNXE1SxtOZpyGwH0CtPYVCjjALd
1PMpu4zq93p+7kJiR+ivKKb7hNTHMv6qBpU3dZk7yVBGl6g7gxijT0w/6ytOV+QyvhtHGXtryEuq
hHOCZS3AlCYUqt0jZxWO4qGfXmTCCYS2M9bXgbM3h66S6raYxexSjM1dkepeLh6mqDoURe8UNAM9
77doBCOw+dL1vIo23qyzN4gqjcqhixaPQrlZeqxPuqtdgl2/6EPYwl53kn308q+867eW065JTGFx
4mQf76Sdts/3y4Mir+z1D0PTNUWTFFWHMt3fIy8hSLOk0kc8DZXW4CpOnVqRA5HSV+lxIfQCFcmR
ihaP4WXZgr/7ztXqcjiu4r1oFqN6Igi7SJLtuv40yYhmTUvlcVz9wW2uhhjsifsMMllqi+E1pzoM
LdLKVlAOvlKER8EwLAGgLoyBJcm+pFX/DNev1hkkQuYp75IIk7uIXOhH6Y64+aF4CjDBC673aNfc
jy/1l9uus50pU65mGWRq8iCKtA5mlf7YmDtN1w9GZDpF9K5Fb134LEolWji+htWDIED+1UTZZNVY
tDd9NOhZeQNlWuLOUDdAAz2K9dqLLg2NNQ8fgVIcyrTmRG5bHZg4/q7fy4Carsc0rUYcuclewnXz
DYqioY0G6STwQtdwJm9y1IUP3sKTP78MfRvHr9aX31e+qGl1TboKkLpI8xVIk0o+BZMwLwL+wx3n
Lzuf7YQrO/kEjbFpxHmRSa+BfIomw1WbvSAhDS8+DNGPLg+OVa+93naG7cPwapW5zhF0bg902WmV
nuwo2jKSvNor0Dm8bYaHI59lKqvRGUh+SVPSwdVVK30lB+JKu9yW94ILxmJkdzTZyj0eRwx3Thn0
yipDEROC7d3L4S6oXjWwnUd1ZynBd7NIbGOSDo1OH4qi5Lw/b1c2XX32My+5Gq+klzEZWox3qWxC
Sr/zcxQ2lXf6QTuKR96DLW8VGRgzlDoZIrzYXhCdgXZl8M1BcbNa4ZyyPDMMXkVgojY7yBLhlqbs
haI9ieiyobXGm7ztiPDqlAxAtZUSV1KaC+Bo63DXMq3e0b3MSQxrIVA2vspOezroByRud7yZ/EOs
fbXNgM0kxqlQZ8uB93VRo808dZd4QgiOuEXHTXGThza1Cpv32rfVLbwGuc+e1rXDiMrUQdxigZl4
dKA9kB5SW7clkOr6C/+W6KBfah+dEUedzLfkwMvH81CWlSCVZEE2+wCLm74mz4litZf4QXMCqP6g
/gRa2C1SoJAkV4gTubze4O3L7l+TzuqPEpOmctRht8SGssNDhE369ImDQNt51KsNJoeky3MvtxLG
BwUjq4y/FDJEb5pjOu1SITtEwVmA6K/Zuln/bgoFz6UXHL0R0bCKo5U0/zeiWfCgOyu7fjd4dD+f
BO7DsbJsj1u2mOjJzOkoZUhpQ+nQfOhnlNegFQyJO7cQtIPcQifTkHwh1U+otPCEDN1kZHbkqn0K
SepHYu61yn2HRiqjBG1HLN1FWWkloGIDh+Fegc6aoH1PB0/MUcgGrtUEJ3EwQh5kVPxYeZkyUJsZ
36EbKzfQwQogHx1qHMkDzpHMypt2AbZKXC5L2TROob2OdefTIbFjM/UD/VQFtR1HCecI4xllwG8g
SRoaBnwUWkN3xpw53ewl6nsXTW7aaMc2+JlBRPm20/JsMkA4NyDtogUin1m6j/NTHICucgAJ9iOI
wgANSHoGPFluXkisMAAoB5E6gekD40yVcz5918izqaEwrDrS/GOowUyrF05RmDul5uk/LlN4y3GZ
UKtOIILQZcuhCYwFcczBJKdOugfjGuduygO731RN1SzU2xAnDPHpa3/XPuNt1TPBUWxYqg0KGGRW
c0c88kCWg3Ns8WJLylnpYhwuef0dzF5+GwgcL+Uc0YRBuQnCT0WVYwrlXrFoPPkCKrf0jpeR5zjm
pzLA6rSKJ7Hs5eW6LQBW5PpbiVrMWVW/532+63HlTgUQEZkFJ/7YLsbRVYLiJ6KbuJP+PRaHaLtJ
TQG3XlUobVMGkaohFSAwRx2vkryI8WPXF+cybyDik+/zgl7a7Bv0Kq1GCED2WFlyfWjA564a/ySK
Xn0XM+sxHqxoGtfCJcsCOy5G6I1JVmk+30aDze2xssJEs4UGGr4whJUeslaFSC0jANF/8TFDw+O2
pe2q8ZUp5ggRTC3ppKqAKS8+d6/UhcTjRfEie95FduIsTwH1HYqZjYvkJofg+L+IT22BweoTFk9f
uViYRH09CFS4lBNyG8hSSxUkJ+HVQ/xFAk2VOO1FPIR24UGZPyrF5EzB9o1lZZ/B+ylCziqJYZ+6
9Wv1nCLLErpLvQB97l9DGzqMqIu4Pe1c/2bwnswLBWuEaW+c6ZeyV6xqr9mZMzx2J+FxKTir71Bf
3YOQ0a93t23znIuB/UiQFBLgfn+Zo0dUIlslGZ1OeJZQ9Hnb0BY5NSTFrpuYRfkgDzRD63BZOZVn
ijSkF/t5aeFyjRSE9YhYOzt24FDzEd9bdj/5/akCh4RwlB/UhKu0uh14Xz+HzRwKFPRtHcWcE394
FZ4WBg16ipGd9dETgjp9c7LyO9lrltaQ+QSCaOf2fGwi9so+g2lSiAceKsG+Iv/MYt+sj6359baJ
7UvNygaDT5qAt7xKxeIuehkocZXtyJaOgfN9xNW7f012Cw8gV4V+Mw5dWWXxqp46petwyA727LWe
/jX91aCmYz6CfV2gVuPSffFg/ky5DZibx+zKMINeSitEHaSHAR1aaUn0cdJ48cNmOL+ywICTOhrI
mSwWiI8eLZRjd15xlkExwtc+2S5SXNligGhulbxvjFbA5Ui1KXjIQAlFanSk4+jTqCMWr9T8rpWF
VdHOKpHxD8E1eNuBNo/71ScwuKSp0BVDGzpqUPAuA/rVxgBpn3qfibmVzT+rrHdC9DHdtrmdplwZ
ZRCpIa2RZzmMtt9L13gonnXkiFz6AoBIXZAvnFoXzMnnyRnt9nW6U2006PsZmCB4O5TnTgxgdWJt
VJMAP5bkyKJjZc+lzJlgHvKz1BqZVqFlOIcN2QcN64PhK9DOKJDfjH0EWOjMyp9VG7lo7m2RAz8s
KxpeMMMx6RBUhPNONw6y6OW8Qu1loX4L668LyXJnJEIZgW1pEi66NnuTIO4phTYRvAiFtsKcQ0yO
cz/khS8GgzzEUDMRYcOSQJK+Ng7eLlpvdIxD/Q4J3G/BveF0nj5ZxTl+a/3EH/+HWzhny/xGd2aa
eUWrRriI3cvCxVgWghXmB41Qf04bK4BSnFlxC+g2SR1WU83gEjEHrYIqs4Buv8BfCO5SHF2JlWJn
3N6dnHDBYECp06UsVmbM8IwejXz8FveV3aEmUVRLDg7wArFP5uxVIBjNsa4EKcb0H3qnwlFARIqS
wHqfVnhfW1oL6KHmFKQoy5F4y2kZ9Ck0CO5O6AxBBFw8oxqlpFZ9qH2QIkBD6biUJGbnGm8P1FlI
BHKvOKmO5k879MBbui97mkeONUicuLQ426nl1RozcEQhzl2B1BaedQihi3oyQILTu9lsyagEGrhd
sxyAYLk0etoGvZbj+GmibxKUNEfj2Jk8aqFtdwLrlG7Ikq6z2c/arIRC7yQcMP23evZKcKzT8FUI
X2977TaS/2WGzXGO40xK04QZHV0NJWgmg5QXam1P19UEE87lZjHN4Ygrqi6hk264A9evHSnR3RA/
5eS+gpaOFE2voXoq60uadqgOiD3kBBwackBwO5GjX7+ECfraoa26Dj2uFyRWrVT90ug/RpFk+ygF
QcQEaskq9KTyQMF/XUkyL0LaBv2rdQaCpSGKm0JD7QgaJ+8iEBXas6KBgvbbHJx1IUEBK3hmu9la
JMVkObCEErJQ0QnkN28xARstRZI/Ifdl3HJ2Nu/DmOCQiLmu1Bk+bIQmOKZhpHh/CiBZXGMR2uck
SB5uO91mGGyYkq7qRJGNz3TtCr+kpJK0iBAc7SBbV+p5J2dQXhcDh4iNT2JuU8vmGbCyxyCXLMsZ
isTk8L4BTfCkhY8GqAqoGVmt/GC0r4MKXRiBHmjUPN8e6OYmXhlmgEmXii7swRx1IdJz3YFKmD5J
c+nrM2ePcSaUTd6FOu6PXQA7GUpb+h4d7T3Ev4ve66Qvw/x4e1Db98PrqNicXZF0JKlNWOuhGu3M
ik0O8W46F5fwQQDZt9VCHgVB93CXfp81q3mPHdW5/QmbkLL6AmYjkyFs+lmEA4mgZVJQlr6Qd8Q6
TxpJ3bzUrOwwW7ZsZDHC+iG7pvwqoDldGD+7SbbN+b4dH2ShPMcGbh7JQVVeIHeLUxkEWpCMSo3n
opDOINnxS5M6Qf7YlBdJPxFBdapE9mqCSgEwYEb9zyZ5L4NHSRJfp7m1qIIXURP8g1IPGda7BtH1
QD6yzOuE5dXAsPUysiGm7ehd70TacC+Lxs9Iq8DiN6pHo5/vlbGa7UIp99r8louSd3veeX7GIMUk
4mZOGsx7CzZGIXyrZvTt98VhnkO3FExOO+N2nLOafjZ2g1gvekSwb7POnmytgGYs+u12UFBGkX32
Yf6SHdwvI4sXym0C4srusq1X+DTUYj8n4oLUpXwkZbmP6YMUN46B9dAN0y6lybo9sTyHXiZ+ZXHM
8nkiywYWgs5HLbWbdKFXQuXhtpllfX4L4XC+SpKOP5ml2RkLVazlcQjvRbCnK8Nr1vCoaDYHsrLA
7kwhxRM/Pv4+nyGBMj/S6F1Ivt8exeZFYmWD2ZXaoKvBQALELPO92VJHIZI7KJbYKrYM3vcBPDGE
07nAGxbj+EY+NGaoYFiz/kvE24EivQsx4aDa5u5ajYtxdymYaZ9VwlKP3WPfV9ABV23wyVu1Ydwp
Y8/ZzNtplJU9xs3zKDGKUVvsVd2JVHeo2f4eCMZHUX4f+2Gnd7mV4J5moi3LKMRv81SDNL/iCVBt
brbVVzCuD/E9Aqk2rCaJgo9SNhwCWT0BhyXe3Q5G3FkiOs7/nQMx8UAAtRqShVF4H2q5DQqcXS3v
GzzvCpEJ5R8ITmT0XjEfbxvdPjZXA2WCgYnE+TRCrvbejKhNwtxp0fNpIVXkxbWGEoePADVl0wh5
IygWKeLoN6V40itwmYWyR5s+c1KVWioxd2V+V0MaJYZ2+e1v5Oysz+qhFQyptAj1Aty9l74CRbGZ
Whk1XuL4vpWUfUNfk8BE0Zu+u210a2/pYC5RDdVECfBn1mtlVNeIOBkBhMiTaHC1BpFgjXdHiSvQ
t8ACC35rO4y7z2khijIUue6XggPBonbxNO4W2ZdyXxziyOIRG/HGxTh2F+kBuEvS8F5KRIjyxejT
KZxAbjmosbVm62ExztylihBNE8y06FA11Q+IYlt1eOwKNARBxGKaB7vreele3tgYX65CpSzNpiYg
9MsPfaC5YT/v1bLgQJS8FYCtBsdeTyOoP+WzDDvDQb+UZ+1D8syL/j36keGKch8eTLw+jcF5MnbR
7jMYcHg5e85I2UKctJWIOXYVuYCeWo/JURliJ2sDzkB5Vphjs5/UYaIga7pIyi8tT38WffiFFhnH
VTYTyOvpZE5OsRIiNNUW5FLn8iNVpp0Z0t1YFtRN+/kplDrge79HUPsLsevHJPzqejTVgs+jXxj0
0YflVJV+N8rlXqCBNwZQ7RPAxYpHaFT0FV6Q0IuaQHpy5j3ibx2N6w9nzt+xao1MNbAKhlBZdXaS
EH82s3mWkwL1PBVnNZb/dgMp2GoatRtHsS8bTFMg7uchdvXp4zbmbbbYrgfEgBEVSm1QSwyI+Nk9
HpQzp3UkL9xVXmkLtvxUx6hxG100s1Vov+ZxoG0e/WvzDDZlhQxOzgJYCP6c0pLdebewzM2gNyIe
kmbc9ycOSLElNNJMpiyMMaNppv2UtNRb6NemetfJ7jCDzqb5EamctkzeIjIQNbWDEQchjpVOfA9a
6ip0+nduwt66h7I2UZ2MTRsnUmTVinqGFL1721E4wMDeteM61aY5XRSAVdEB/bczkF8iStNvW1m8
7YbDszUyqqCPaVNBl7kJqIeHLbCyHeMalIqk50QYW6o60srz2DqZeRi0tIzh+EgeNBZEEsB0a8cu
EnClNX01vuLlFe8Pt4fHQQ/CoIfWluUYjlgorZ9PcfkFC3fOACS4Lwu884LjdmxzejyNZQa2ZXKZ
wuGQgn5ertGWdns8PBsMeMQlNSZTwRxKOuTSIEdYpznHxGbf7XqdGIQIIsGYlGXOFmbIHoWNENOC
FKakuu30BIFDwfKoDfp5046QPcugDuuQBETgx0Ft/1OPwXt05G0FNtCJyqACMzdQucJTeTADNWLw
EfCa73hmGNwQjGiMFRUDD1EX1ffBEVQJL9CruL2Ef9gHig76Ak0FszhzFEMMTi5qBWaIL0+oaone
MJ3OIn0ISa/ASkAywntS4Npk9oFEGoUkM2yChBn9964aWwr0Fhc54/GX7OmFu7z93R7olvQQNvx1
oMt8r8L7MNcDKi2Hqfm0UOm1YLVG0ZQTHvsYw4bqVCm48WPf2/8/fvOs4STCxwRAhNBPtR+hnTqF
zfMn7nQw20gBEWg4tvgyHA6KTeNPLpTPFcDrQGAFFiSO+I9V20fhdT6YjVWK4OZVhc9FyD9k1euq
Rca2cGT0f5C94hO6n9qvbapBL9GZoYJsy5bgSJzc2raXX7+C2Ux904MA2YxBq09kR6tMdyAo/g4y
9/bqb6bw1qvP7CYqtdWQ1J9znIG2V3VnpOCXeENbupTSF3XeFdRSDKfxeYzqm889V9uEpa+u5C6i
SgPb4qF5XhgCW0v1BV87hh6vWeEPAdX/zydhM2tKHgV52sEW8cPRwe0kskt/8SVV3EcoJuIzEmwf
AleLzJVhnKtZbZZ9pRut2xamrY6cizl3UAxGNeaiGjZ8DmpunHi2Cid0TXu01XSn2qX3P4jubUci
11ExEGU0Sj+UCUxSF+iOB41n8OddQld6RHmPHc1W/EZ2/GYTDhYQkUEpeZ5j8C7DLkiw7rTDcK7t
CP0tGlQlwRpf2YXNjcFvAwH6yv4OjHoV4elrAQLRlw+5ZimehmLSCvotTuv27gRl+cZHxg2StHwY
4nkPg0JZnFEQf2G8WY96GoLEhMSJv7new0CMRElR1RrGN3pVb3Ug6URFeYyKcol6C6LzCQI3a4bW
O55BG5MIhqTnFCGCO7hyZqmqW7eQpwycFEsZP0ePjeaVP0D3gB3p8SokbmMqYbNnmUqzUOsxp8Io
OENvejIGXdW/OJC67Lrfg/W/tsgn7K0O1K7W5oLgFQZQg76oqrerH4XzX+FGc69olshVpuF4y2cB
xsokpWkZ1DqWckKe3VTByPXEGRRv7hio0UHtIecVBkVd6LyMDirb2vkpd0sfeQdQ1d1B63c8/Q+7
cIHJW7PJAE7Xk6hpZhiGaN+dELnEHXfFDpKPpQWaRb7y9Cb/2spHP0/M1VwqZpvGefx5/puIw2p7
gpgthmxa+mVGBqDzDWcU7aS1vs/27Ia4EfXZl6WSkg97mznp9ccwGKTF4TgnC8Kjcgady87oEXE/
FGhrX04vwFD3SH8gxZZZDYpplj3LDUp57swgkQjqsGlC9SZ6mVWMvQZMhO4CgXpwDj8L/LgmF+S5
teYMMgl5EYYDJIyw5nC28DE/Nz/ILyggLQiV2njEDcDhZUfUQj1V5PJC4u3DRgVAyMTQCTGZIUdm
WmfpEpgk+1G5QyPnpcejOaTlo8dF+MXrLv8Q8Fc2mTGPAq3loYBorzF2aODv0Ef6ensPb4LEygID
vmWozkXYAHxnVd6hpMbJVQ70Ld7427r9ZeE3PZISrPkxygWX3IFa9jaa3mypocfg8fZANrFoZWZJ
Sq92KAin0rrIlqkSR1sE8WA2Q+N7d9sIxwl+EyBp57hVRwIRrta0UD2GexF6a50Y/YaIO6B3GPlo
z0m52gPbW341OgZpw1YzaLBE5A2q84TvOKIWCsh2gdnk3OxUf4bCGUTN76CWjepaNBHeHjhvdhnA
DVRdGg1lER+TX6P0opdnmUcjwTOx/L5awNqMZSGaAwULeKrTezNsnS6bvdvjuO3uv2mT6BkpxUxe
5pE0btY0dityKKN47s7ARCijt6mJBOUStDlYrk7tMLti+lElPDp13lAYbEA3oUwiFftqolFqoSht
1LlFWJsVyKjR/C/o/SY1ovV52qhLhE3dofohfI/sJcRO7SKzctMa3WT3hq5qQbUUG0+bSHn3/lK+
fnvROJ7Bhmga+nvlMsbWbuLKjkBdDCE8L6yf/p0VBkC62YxCQ4eLx/VrFyU+FWtn1hpOio6HIGxU
lqngnm+XnUx89avoQtrijaCHpNzDTRAuZC//LGNyXcPPkH+1sfpk7BKzg6MMdltaGuRhoEG58ADE
spWco8f0vvW5FdybAcLKKAMYs6AreVHAKHXVrrYaUI5EXuUW2lEj7hBDpaX1eTwZnB3BBmmdouLp
YIRNg5h7naReFj/c9pHNDqTVfvj8fTWXo1nVqk5hovdGr+mtPHcGYeFT/yzlBiyavgb9Miwkb0Z5
g2NwhYi1RI0alqMBjNA9hB+ThjM63j5jEKWbBHkkiwlJVo4iQT16iApIg1OVw8OUz1e21RwqjTq2
0n/8cXDDIx6HDX8w7Az0RGgWWRSMxM5OkEN7Fr0euvJIpS2ZRN6RtkzYjbjk88hdfUaXSVTNCpw3
tRY6KL/Epa+z+zCwhgwSy1PJOXm2X8WvO+Lz95W9KEv/m/oBW1mJZ1mbuLUdvhuC1X7Tlwu23T8Y
nv5LtacdGpIw4AfeMwcPfD6XZvUNlTTpDZ7VAAWNJXkRlBaeqR26S/RMkZZ3dYhxcJPJ226lq1C5
0STZ0JiDfUiTspm7ysABpe6mwQ8S1Z8SXj30ZmIG/Zj/b2U5l1dDK6JkRJ0ccHWiuVukH2BiApcD
2NpdnRiIaksHzGA8MN/2oatRZlP+H2lf1hs5jnT7iwRol/iqLRcvmd5dfiHK5Spq3/dff48892ur
WOpkzzTQwPSgAUdSDAaDESfOKeuIMXkpXYQQtUGtJC+AAlW94r7ZJRh4MvX8oJ5M9Oe//acaLvLh
7UrtatXckZ3suDIqZsGJsWrSDve6TN2qWhS5lcFrstwrO+LOar+LtchHCcJNJah9qPfoTp56I/Mv
x8fP7umfh+rrg3DPiZ6ZdqapuX3S7c5nnWl6tjVrUJ212dGYi3EXpaPqzhFwWx2wVQ6N5N7tquFB
s43SMVo6uFIdPiRDd8gxUzt0hpc0aK2YiUssaAir3UuY2x66kY/TmA7eFCo/wqpxBqiO2bauBYQ0
k5MSdrDkqL9LBzsMLLXdqc34XQnrt3LeUVotgIl7K1cdRVMFX2CTqwkQ+f/zQ34Od7ClkfSAH6OD
fTe380FKC8Be68RP5dKhTHaSwr4OJdQK9P+lO7CyzCcwA1CifQFnTCW8/GvpIJuAMkNh5fIeCw4a
T9lnWHENMT+Y0a3SLQYQqJPBw4TsLpKfrfw6qb5JpfDxv337fX3VJd1YnW5lKNKGVEjOtIcxsKFt
A/2zz+klXXNl1FzFA4XbZcnV5+QymAhik8OIJsvJqG7k2LyOoV6lvKIG6ymD9K6Qd9aA0SkKobcc
HcCa6oQFcuPqOenSIO5ubHnY67oqmEf5m4fg14fggmk+qtZsDvhVSOaukc6BdR96e+jqgm5fQiAP
v5Md8Q0MnWeeUf2TcejN2tvqu3CBtsprMmD0RD/Rhvkjai2xflO3r5r02DCcdPDXZXbkZCCT19jo
qKNInFPkClzMnbVRtcslfWjAMe208XEeih+XXXxzNm19iLmwmshDAgXfZe/B2ZV+lAE9LECb/nt+
FCciogVxMbORWanBuxHDwcRcNvd2KuRTXY7+hbDMj+V2WR6beYpvZkTo287ScZaVUxFR36Z7jM16
zZgh6YoOEQgDiln5fvlzbj+J//JZfjbX6pUO6mIFdGGMxiWxDoDqVcbKvTQK3t6CL8lP6Pb5HLKq
gGum0+yl5eiZhej8ib4kF4j6KpatkSK8N74E8j/izASPmw71H1tztHsaNJqrQDowviuC4Tq91QNx
j/RvMuivD8qFJvDKmIUswz0BMtrF6DhXA45h1d7oDd2r1VVfX0lqcdLMb6D2O9VG7ebVc122LvkO
ZCRIC8BMFttuo0EXacqgXDc+0UTdX9717VbSV6CwuVBlmp08qPSzZq4Fwy4Cx2XtM8jzLGgh6rKX
y/ZEm8/FpTmH0lRe4qPYyp2qHyu0rC8bECVb/ASvwgajClMoVU8uOWW3TQNyjaU/bTrSrrpWXPJT
jMETZJi8vD2TMDykYXDr1EwVqNq/mRn1DdRbRuhxTlXhCZa4eVSJoWH6wtJ0wtcKQEM+9RX0WlCd
sF61/gguWW0/XmWutjNfy+mQ30pHeJNrivqOm+dqZZhzaSuk6kAKXfvUblxw3uNVe1SD3GeBFFxe
5PbxWdniHJPlRZFYIQC1fXtMpavSAP2OWgK9nzoWQf+xrEAPDnyHfMizO8Luh/Q8aNLebO/mvPLn
7mnsrzvM6kXhW6y8Yu5AkENu7vnq93GePEaTWduLn6UggKY1dUEo5qaYyTZurVpEgbXJIWatrHH3
aTRqcV1EQGjVP+bUzTFwr/opWirqOSUesVyQ5fnL+zt7H/P/JZVcmeav2ZlROtuahkZWtI+ODDTw
/4T9WeTU3AU7zlbEjAHIOzrjPcRuJWZjNOOYTfeXHUuwb3xFQTWmfqKTAh+WQxBb0R2B+NwwDk5N
tJ1kCUuJWxOyq53jKwqMdUk1TCoq5mrmlhHx+1wKoIuw0wY0fKOf9vCeVzNaVIMgTGyG2q9948sI
8RQRU63goIWsH4cUk1VCjrTlDP6RsaxMcPdsN1SpYi7zJSEhEM88Kk2xi8nz5Q3bBhutrHBRh9ZV
lAyLA8a94VlG6g/V7LaYxYh6eWfh22mx5ZRZ6s614pNQlGaKNpALRK3W5kY0YpE26d1svqPtYwNA
CS1cs37Mkruy2KWWaM0iL+Wiy6wkU9MQnIaudEc0bU1vGdKwwBdV3KgHzX7AzOTsLvV88aNKcBI/
xcVWz7jRmDsDGYF2So37sb2Ktc4NzRcKJKpgY0UeykWWdmKACCg4itHz5LJ9HmQ3EKOn+85bGmUm
cwYhx/zyJy95LBdlynCejLbCrTJosZuqk6dKnk0Gp6eYxANhXzwKoud2gvXlvfycTcJmFilGiown
nqCZmjqD1YaOFHegPC180nxHT+NpxDBgpVD8DPlkN4AqhSI6ZcG35odtcsymjrOxQHyxUiOrQT/w
v1Q2VgtdnqQrt6lVbQwTC/FGosTNGxWsC9CznQToXkHI4bltZb1R5SZerokSw++gCGmNwWtN0Tjv
diF4tRou6HRaEStq+ZljhWfVpc/1RxrYB0SAQ7SDWLUBMEG7o8wx/iFX0nZpY/ULuLgTEnlS+2XH
Yu1jivdmFeQHK4h8cstuxvuQnkn0Yt19EsIAPCJiSRYEAY0LQHEXg83DwvrjBjQvY+NI7YeR3Zrz
++UgIPJLLrHJlLrMrAWzIw8ZKn2YztVETxxB1spPyLQq6AsS8JShGgOy0H3ljnvLzw5VUO6Mw79b
DRdeVD1TMRHx/09Z2Vd+MyWCqCnYGH40xmJlbaYNNsZG5MCk5fCmpZE79KJJXsHG8OMxulSmqqpg
KWVkY1w6dwdd8EzfvuNsy5IV3QJZybJvq4ChGzUhiZ1iHKC9D5vxgUIXo2zTO6T4GDxvdpe3Zjtw
fFnjwlOkWuU8JJB7xNyPR8sbbfYnKfEvG9kePiNfVriMKLSzvJzqcfE1qKcDdUIHx/YYijd4Jr0n
1zMKobFPsWbPeNQgZie6brazla8fwMUtvNBGMqhAn2tZ45k09KNeCYBCOER9DGXhp7L7WYylb+Wx
oKwj+r5cuDJzszAs8HKfrG6ngFbJwlRuWgvOssgIF5VGNR9HCfwRJzM3jlSxgjaVryMwRl/eRpEZ
LigpdTjbeGJrJz2XdteTfROHkf/vTHC5T5RVYTg0k3bqQUdaj/rOND7mtg0uW9luha/8kQtItO6z
HEOBuPbtKym5K/JndZAfQKoC4mZPSgGOkie37KLbyZyuVTRxtPgBQJhhAgkKmM0Fv2Y7pvzlnDy9
F801Mshdi+8KeZPpib2FJ3I/77LrpQAHbvjmRVSyEFnkYgwY5XM9bKC3SsvzCDYbPWSCRW1nlF9r
4uJKnaiVXOYxZqfRKYubypWkcqd3hdfbk5fSxiN5LnDP7SvgyyQXZAqkckCYx9jUuAYR5+jY7KkC
PcdMRONwf1N3+DK1fN9VjEadNlVolZBTSagTmbte/ejbm6m8lkPda+KXOU4caG57pQaAZ6O6FWiL
Ugstja70LPvKAOjpsg9tg3y/PJpwcaZXyrnqGAKc4Xijp2K2KTo+Rj/RTA1/KC/k3iydfD8fJ691
kxOq5hooA3PHjoXQBEGQIFwsSk19pnndQcq3uKol1S3pAymEzwfBJfkHoNVGstvWuLYMSGLNXuIr
7/PsaVcVhpkBwhh9za8xx6S4uQ6OR8HHFhnnglRq40o2LcRBS3HI+KJHUHeDKOmc4f3NRACy7crt
ame5WJXQlBV0wkkCM7RHQ9uvGmjphI5enhOiuWN6jCpoJiejn4O9hdkfZnSvYrbV0gRRc+t82TKR
LVs2bRtN7d+dPpx6TWmgaHMyp85RJ9nJ48FhJgqQuNcuu/OWE61NcU6E3iOtUbZE14W8SOxcINlW
k/8hz1rb4G4zNVJDOkvUPkWQVIw78Iqpuyg555PlTlUmiE2b53NtjfOZttUGecaIK3oveDjVDtv3
p2q3kIEoEGKKUbHs92CthDITdTQfWLqf87di3wlf+pup2PqHcO5EjEwuKHglTm0HwTO98BJoqbay
5BVQnIIXuXN56q3mAPG+vP02KHsjSQ5JDmrjXnZ0efYUuXtM9ei9K0VFwa1bafXT+HtQBcexZZsl
KlrS9x5TiUasHS771WZzdG2Cv/jGtpyUZRuWIWNgCd35SoVun4lHDzkIO/9bl+DaGncJdqkUqYqK
i32JUvav7m72GnCtQ70dfZcS6n0o6IA1D3gp0azXVohaW+buwlmvrLrr8SmnOXcoXLqTgdpIyK5G
GTmerP8hy12b4+7DAcXiNjPwWW1ytuiBFSWY5Z4u793imHyNam2DCz9M6fOIxEw/5fF1KUEJCoLX
VO6vpOmjKZSjAglNh6StIEoIPYYLRWbWVOCjBNRO7d+TBmpwAENL6WOhskCuIe1pKB7e6G5MIM2o
4blZSZKgv7RZdFmvnItUIMyqTLXMNTitEqjfs32bO8p7BlWozqu8BuqpqHg+LhTD5r0+QwlSfhMh
ODfrdevfwMWv2qrTQTfTpXdMd407PIUPUKPxbMwqtjcpIpcgYFqC24ZwcSojUwSBTSwaXXGX9bWr
daVPZO2t1ZkDcqM905TKzaz+ulSr2AlNCl6e/Jts0V0S/ZBB1O6D+wpgRRvoEsAuoPTSqaeE5bhA
S+WprqBybUW0BNAO3Valnr/NWqw4TSl/a0wsCF2Xlx6cXK2mRi6jchCq3V034i9Ksno7ZwN1jAgQ
2lK2kG8U9ZVGn4eye9aM/EYHYSCdyI61D21ZOvMsMZewbAzUKgpMIIjnqXVN842lZcBqmgfaA6mq
K63OweUOPHV1JIXhpOxnWYW47hGdBnYf5uahlaygKWQ/0++bznTz6U3WOi8sjKNVhZBCRuEj2g8i
DMRmXFZUQ9FlXTXRuv/94icFCzUokyJoFndRfAzNXpBQbV73KwNc+CCSWg4GyCxPMam9YgbTEsh/
plHEj7XpUiszXAQxwXQXqhqxTwB4e4n2kBi/xhxEj/bj5Ui1fVhWhriYQYhOk8ow8YodR4hSe3LW
OQRoeda6TXzHGkSJlN6mhRJMKpj0pSc5TXaXf4NorVzMAJm9OQ+tgTR8rk46s89EmT+a4VdfysFl
S5uwLnu1Wi40FJkspWOF3VtozoBdwfCkX9wpymcmbr7Gt4rbuu3T8JIeu730AR6Nyz9g85Zd2eci
xdRbRmsxwFok/VqS3xXQcOcLi19XX7E520/aIPi2m1Dk1YrNpdq0ev4NlTkqEYUjAcewMyHlAaWA
Y/6SOjJwMyrGYW3Ba1pwAk0ubbG7gbK6te2TZt3P01vdC3Dtm3fr1yfk1c3bKR7KOUFvaxiSZ0NK
g2ns/DZTPMRYX2+b76apeUOdCNKGDcApURRiKgsTn0wsfl3IQysSx4gs8aG5XYRdoXjn1LdiHPef
C/zdEJeJkbiq6jJBuzk9MKgIJUDy6IF4bHkjW/jdDhcqp0GKmtww7RPLEyfpbrtRdqwcEggZuEcI
C2xZdQh96C3ANLLeV/pekCyIFsqF0tgAkDEdOgu1pPqwQHyGQA+yQEh18WdB9feFcrGUGKGVzAk8
kmnQSU4Gr7Arz9SJn2fAG5LaB57+YDW5o6ad6PgtH/H3TPB321x4DUOpZ2OOzdR3PfSam7tlCsB4
I7simN7FIjp/3k6/m+NCaY7nd9gyOGk3nOyFFNNiTq6Jjrho47gomtfqoKnF58YtM07J7j8bJ0rk
/owkvy9m+Rmr0JVNXZjoAxaTS+gpgxinqx8uh2Plk1Hrwv5YXHiUdcVOCqm1TpXMDjLUyw9qoyoe
0QvoZ7HkOxh6BieyIF5ZzqHsaJG8S3TlTVXBUtqkV9lkBwCax0DT9yD4NoYD+JeOmjL7o17/msZw
vrWVAgy8rJKdWDbAXtda0c/OMCwoDY3LaOnoj7XZgsknkTwT2DpHL1KQVBIMr1SyCk5TdAP8JtFU
F5Q0O1tJXg1Z2xEo2HlkqoPWRnFDN25KUu/muHrVLfscGvoBmbjTZqHfR8Wubg6FBgbXXPJqudop
LHakBOlmjTBmhzsVCqdlvAvte4X9SiEdKemYFQKgv6oOitxdEQSCMc2/mXZ6p4ya7tMw+VFaJBgt
CGDp4aEylbu2vCN1/lzb1XNvWV7ZRi8RtRU3sdRvunljTYo7jeoVzaybbuoCuRyvM+BqnKKP4n1M
MDvSzOl3i5a+RH5RCLn7nc3cLoHyVIuVdCiOdXakebEVOlE3Ok0cunII3dtkgr48aV4wc/MQ9vVN
pEb3s2K8ta0+46v2k8fGyRl6LPOt7I1zXo+KQ1MFLAZUB7wdWqSqFQdl1GFe49c4XVvNsKuTj1ii
r5Xyg0WDr3cNcuQrO3xLs8irynIvN5ixm+l1xMIflhm/x3bhd61yg3ITIElCEbQ/M6TlJBBj4cPS
cZtzJ4GWXVKiaWKfenqs81fLAnjkWEdnwWlYbhb+MKgywX7qtqmpfGc+zUazZsNIT/2rAr4V5luZ
Y/mzS53uYdqLJOS2YtXaGhf+8ZiQ1Zk09CTjgCik/JjV3Omz8fnyqkRmuOgvR2pdF31GT2UPNTYr
0JPJb6moN7mRZxFwhn99Oy7Q24VU2lK1fLugPKh+4i8DZ/tFjCn1pUP7lO5EPP9LLL+0W1ysB7qY
RBXN6clunwr2WFUYAY1eu/gaCZAgbRWujov4Sc0MRZFSumSRvuxXzMERDD3L13b5rfFU/5PBwa3w
v/6inNObY9uHfQObJh4h00RdqU2Cy76xgdD4bdf4Vnxh9HQaKziHekfvIIUGgolkp0C9WnKrm4Vr
APOCADLl9Dqed/mNqHIg8E2+Q2/B44tJgdOw7KGUx2sMtaN4nAhuua3osfqQPIGlikYTqqRwFEwQ
uTPkstO0cSLlBXTSruB7ikwt6dDqypalXi2jJYK0HuiqQV0JvYb+pTYwK9NDLBcTpg9Gf2McNEHo
EpwFnsQyGRo7M6uCnqBA4SVkjjEY0+G2Hp3Jsj0pl73LC920p2jaMgUpK/jn93WaQJnNKJeSE+sL
37BHB3el08jkGEXfElmwf5tesjLGPQio2YXAvJrkBN0jh1LTNcefhQj7tVFsx1FYWeG3Tp9iqa1h
Rb2ZoPl9kl3dlUFy7hVu4ur1sfHUoL9rHkG4d+72wmr38sX+iGYr89xtAGHezAKv339GgaJ9+SD5
qKsEmt8+CdtUy1L+sIWAtaDvVc00uN2zQz2yyrpeBgz6z/6j9Y4Vu9YO/Feh8w8I8DaPxcogt4Mq
S0Na2JjMAZniK8ZlXFTPip10u9TzDVQcilNfgcdQBCURmeW2NE+p3s0gjD+R4arEFD1IS6FPelci
dbx8HDZD9Wp93OZp8M85mTCOSstnxX6xDcGb/1P06NKOcZe4nRcR0u7MPmVN+WSaLyCnjQZ0JpQP
JE4uUBhIaO23rJduZauLvcGg97aBLlUzvwD669AWpatynhwqEb9uEeYbGWzOTeGmRu62lnGOLN2t
tGhwcytcxtSj4jjIxu04prdpXJtuYTQ/Q7m+MbIHnVzZQzDlyqGUfl3+jhvVOBzC1YdcdnQdPztd
lqKqQvkS1dSoHnZJFrmkvivr/FoNMR4yWE4KfRc9RW23v49iCbzH7F/uJpdYWFquDqqJ3eyK27lh
qNU+Xl6myF24bGImEbOycDkO6uMYtX6CEbLLFv6ss/3+HbncIU4VaZLMAvM11Q9lUBGiw51SWEFZ
lT/Dqgvo8N8LNfxmka+zmWVNqMIQU2iaQ9P8OHUPJY12l5cl+HB8DQq/YB4HDR8unK9Z+Wh3kSDR
ExngAlWbmvUkxTBA2mMGrd1e4OCiv89FpDBPZKY1cK0ig25zmrjJ8N+L7Py+EctPWB0hoqIoXyjY
CJPdoBtwU7NHSIMcLm/EBiprsaIDD6foJrSCuDOSpFJVjQSoGnpD7xBhSLdrqZNhusb0ejxd93Lo
GxD5ceqdiF3C3L6+vmxzxwdAHTKxGrZtYO2rSndaJvkN1IokFSMFFWaY2HuCp5ybGNW+MNghlusj
2GnuwOcz7E0VrRdQclhOrvTgFlKa2skm0DnLhD6FRfbCIit3LJX9qlg//QyHEqO4hf3Ssac8hfxL
kwSUPPURvTKiJGiJfRin5IrWUjDI59K8JvlLBhhRkr1OMzn31Vjs8zg5D5iObPMnu8NXyZSboT3M
GqZg5ymrXV0+j6WKqUoVpYua+RBzr52xQkkCf4sWpd9GbeIWcq55FUZJ9ujw+HLbe5f3dEPDE3tq
2trSO1IgFcOlBShElKqiq+EZilONS2N9z3oaAIXpVkbvzqm1G6jisAEAsWT2izZ+mxtrn5DsppuH
J52Ex3SefVP7GKG+G78kY+fp6kct0feWSlda19yqkf0etonDoE886PuJ3MzItswWAteqEgouTaGP
ckGQkanoy2VuYak9QnoVbEDgD4wDI3aHYNFCBg3JMn1ifFz+kJtpB+oUC/jGgpIW9x3LttCmKc7C
M7BzQanLbq/WbhXHPqhrBfFqe40rW1zA0gGxr0EoZX0iw5vvIHoyvIU4K0Vxvnlsd9mpvFv4si6v
cAMis7jK1xK5OGbFrcy6MgrPxWzuGmhTjmaBmXI8N8ZTOu5k6TZJNSdO4v1ELa8xMAgz7mgxo7gF
SQkplpy5no5ZAnZnMDynEwScyUOpXyk6sJw4mpd/7rLRf2RPq1/LhUQ7GhuzyPrwPMUvlvyAMOFa
kwp9YdBU0WzfhFdJHwmBh1tl9/U34nK2TNIgLTxq1ilDR9qUM99qDAf/6xBL2VkRNHKT/HYoch9q
hYJ7cjuPWq2Yy6N6aMOmtGpCyBkpQf3RnkKvd3pMjOsoFh7FGf4S7i99Ye46AKDDSCICf7BBrzRk
Z3PuPBM60lWleZku2s9lvy5Z4y4AaNIUZWPgrTSRalfkcCTrv5fW+N3BudgRDRAtR00uPFf2a9c/
TvQ9jgTKqhtYkd9s8HNVsV2avVxgk/pAC0Y5iD3qKTsamA7KxrHz/SW56V2yA5kNxmJHyYlawbnY
fFh/eQk/UTW0o0VokofnpqvdTAqdvPplk8fLh08Uoj6vnVVCYpYhHKPDMvWdEgzA71Wg3yL+uPAX
fDP31lFz59GFfqPgEAhOPV/N1Qc8y5quxamvIuCLK9zdoAjvqt6NUpA8o/rvl4T8LCpMPQuWvPmY
X31YLuAoeZtFbZiG5yRrnNz8ScYUerI088YWhHghpncikPf2eAVXUXswh+fL9jeknH73LC70RKE2
jY2EG+i19dqDsR/3mDLTDvS6+NH6mWv5nYdQsO+uUPP36X36annkXP6AltPlHyI4qPwIVrMIMZok
Ds+h+jxNj6BjE3iwIO58vptXvpUYva6HEgwovea16FKxOHXLDNdue63Ioomyz3rkhcDDz2HNfZ1p
TQ3Nu2rWMO/ZhyPoou4LUtwb7NtA8+ux61xwYQPtMztmXpzkOtt3Vfca12DPmay9rRk3PUtw1THT
GRiI4IyqdNSZuVIMJirVU5voqETxS4gxyx4pbaHdWiogUyCyUhnxM5a4GURNS5YHrUV+hG1lgQu7
uZeVEbp1MyqarE+fZEMV7OQGcmRxqb+SQ5sLiBWIamSqjdZJOU0+xoICk7nyz/RBQnVMuqkO0pER
xC0gKlDIQf1RxKbwN2Hkrx/AI06Tok5zG9/wxL6zZ/UtP5RBHOQv0r3uMeDrzlDD+gclpG0P/rLK
5VcTupW1pQ3h2aiswEbnq4lEqMXtdPHLBJdL9VU4G6TCwgp/UI71QbleaBEiVKkd6Sm8j66b69kX
wyy2g/+XWS5GxXGoTlaXRmdpuJKGs61/lIMoAxfZ4OJQIRdmERdTeAb48wY88W4R387y25B+JJns
DomGvpfsGXjtoCFFJMy+d60T9yPeOoXAgbfru18OzA87WHrXM2mMI6RE7N46lQfdtd5HFFrZUQLt
iHbsDuFVEbTMFUuqbZZjVra59MgkZqZWBQnPsQow8Rg6IA/cRSFzgMKAyskxpx+XA6/ow3MZUq7F
UwGkV3iOaOxmduxNFEJNuhVcNiM8lFxUoJiMnBQs6KzibscHvYptZ3ypZedTNggKdeVTpII1DXx0
ly1fPpd/sH03UaJVSm9B2DIznFzuHImMAhN/k0T/3wkx/mhymBBe7DscTNNy7d2C/C9fzEMFwlBQ
fp/E5erty+zLHhdrxk6fokIy2TkZNEeiyBS6xBk1JITjaeyFg3XbScqXOS7uTJRGFNJnS15mHjMo
G5S+DHGpdiemHtsgwFjfHobMBZs+polNTHt5jwx++4je+rH7VhwKr66EAt0i1+CCjjKkaSGF8Eky
3UrDra4JHePycf6D3bufIt2CPG94boOhdhawQHWPVhG0mpgfQQFHujNsF7AM1elvxG4iOHSGzEWT
RhrBehfBL+cfoxe65Ar3RQ5hmBT37/AoX+Gr/hOiwsUf/kx+vvyFiynqWLMcrK4Eki0LrLy5ASpJ
PzTIJFVnrtA2AsXX5UMuOhBcdOlklFgUHUNFUvhUkp+SAR565PLKYHtGov47Yzz7d8wwvKXquA+H
HCboHITQn1Q6EN2P1m1XGbvLa9uEH34lVOh54HOvUtdebzIjkrGLGu6iMohwC7UOpD6el+EAIWW1
4FN+/pqVtUHtmBo1S2N6UHdm1+9l6QGgwCCcs5e2z2/HunDzmV2HZYXJqofWPEgdRHFycHxECpjA
vpFifu774l6BJkEyXFU524fGqUl/WXPldZl+J8XztQWA7XRIwVWXj5DPAD9cbEE9PIzQb9r3sXpH
9PDKVIfj3IZPjVHuSY7hOCl+S1kNes0SWU6hVY6daMeESR7YOASbvIliXX91PuhZZTvE5Yz27pHu
OkD3GlQC/4lo1OWsDnj837c37DRKh9JmZzV/CJXrxJT31RQCdlmLHElkiY93hY3BIeDVFrnWoC6d
NCCAHvxHoqpeYoJpw6NSdxBWuAQR4TNQrZyqKCJFKVOkNcswtJygtAoGZMVbWEHlHNBq6s6df/nY
XE5sDL7vYIwaSyUDpTxWngv7LNvQl8RIz2Uj25WDvyLdJ2pmta5YJl0ad5SdpzrC8AEK9BIFBW3u
jFikjidYGOH/UBYKFrcNx/krTzQ+c9iVYQ3SwhamOcMzwk55wIsWpiD7WD5HP4EL3OGJA7pV5mVA
BuxFWJxtjNOXcZ5WTCp6NdXy5WjsOl+F8EflooN8biGBDgyQk+8UAWhFlBXwhXIUrqO0jubwXOcI
tSnAHeF9lr9bCUhulR9Z+2gUe6N9J+X3y/u7Maf7WzrCE4tpckLDNMNSI/Nq8kNXe5H8fA/dV6f3
gfl8hr6TWDZAaJWLPSwrzZTNeEum1+217vYPGUD0yLoGDxWwm/6m7zygzv+dL39W8lcuRcbIUloN
zx4VbMbQObwaguYgfk0Kkq7PitTKjGmGBIEAxbYKcNfoR28+XN4yQZBTl/++/vstZJRjMOifWXfN
0mewgdT3WiLC+QluSZ43bJrTxO5zvFebrkADjB0GA0qb5iED6LaIq+Dymv6mAPxXnFG5jKo3O7Oq
0cQ81a891E+ll+hO9/OA+RK0IdPvxG+8wTPc8Ua9Qt8SRE2Hyz9ga9N0oLdMmSimoX0+gFYfdSzD
Ppamjp1zQ77qYjQeFePl35ngrkFJNyNDH2qkcO1dO1GHFJUgaG7dCOtFLP99tYi2MeZRqoDu66Pe
jcvk0CVPGIUR+J/oU3H+NwxNkZdtA/8D9tOO0EDKRMw7myW29UoW71ytRGUNYFnGZ4Wih7otdNYw
NInymgkgbeMW+HfdkV+XCa0KcGTt4/JObSaka/OcN2ZZ2tJKwoeMD/axPsXoIi7oVuosAqWSgARt
83G9tsbl9kqSTWE6tciPhtrtofPTjrdD1Xux1DwM0+CFOgT21C7QQ5QSFPbSTIcatV3Bmrd6dKtf
wd95s6XJOIP9UkZgu3D8FSYhUGLN3q5Bk9a+DTa6dJLl4ugILAu89o+rTx+rieRJdGZ2CpmB2hmk
O9M0BWdDtKf8RZf2XQGFhAp7SlO3mw+dpd72sxWEY+EQ1WtyCUl956pg8beYeYhiS5Cditap/e7T
VW+oiQz6aMw01teadsZ4pau1InW5rdthvY1clGGG1CRZhbeb0T+ECcWk90KNiHwtFvXsBHGAv+eS
Yk6SqMMhkY9GIBseYOD6cNAx3J14IeAFAKHYdxNUh64qxG4wUCdOZ5zMmWLI4pgFaukN78LMbSkM
8S/z9fL54KRhcqECk+Bnt1cyAL4fQRfdeQiI+AihL8opNhO3tUEuUhlVRzW5hMH0EO2Nq9FJgKhQ
/PwoLp2KPjgXldKEZXalGOxszKFTzQ+qfXc5BmzewuvFcJHITLsxMWpgpxfmh4WNhya38z4bXXbX
vjQB8kEsLL0rIdzj5N1SsSKSsGgl8GC+F6z1ZsFqFfekjtxTraedTJXniCY/qnAMLi9YcCT5ru+E
3mPVTjiS3fI6tD7wBoffNoKXtsjK4rOry2ywAWq0YlgpLeroLcRSKNitNe/frYULLyqTc0kimF+w
0re8z7ymsh1FNHH7GSUvnC+NDy922/czQ3ihNwXUGbodKKLk9lpqj3oNVn5tL/lgnM/cFuNfblz/
0Ca/wsDcPX0RV/9EjrJ899V3LVTNYmOEG6uG4krRMa9l+bHIKewP/uWPKzh6fPc2rqVRzXL4ZFy8
9d2HYoriyHJ2L31XPoxINpuhixyd7R5Dxer/I+07liPnkW6fiBE0AEhu6cqrSq7V0oYhtaH3nk9/
DzXxj2ow9RF9e9aKEIowiczEMQQvnhUIgs2GaNBbmZ5D6K2sfxLw7YIxuXgSGMZUw70huGihdi/1
4zYh/YaZFNg2yDGNDG/0EZRtG0A/5UHJ7LRjZFsmg6UXxltq1BtFirzIhCJNXAJWoOo/pRTaOyaE
lCMVSmIKyvTuh1LkWwaJiiE+KOHDNIEgqjFvDt8JWmz5r1zFo0WzKDLBIygL3KwrN4Zx0OKfGomt
PsaTMN7imxoE5AA0Ds200gqat03o0FZxijGy9Pkuhp5rdy4XExTz3g8Osv/WQuWqkTNIaukXtfIi
mL+XBBIvJ7g4gN47Vh4I4o4EViV2KYWtiZ5IrjZW20xWHSkMLQaGBQlTkPLvNOQF2YJ+7i86AOPQ
gLO69jFVT3n5WCACGmFp6+yOwkFJhiCpstWVX8oUeUr0a8IreAjTUJhlgc4D4pIC/qDfWnQRv2Lf
w/xIwTPAKzdNLyPwm0qrWFGj7sLiqTZge2x2VhxsarDv1Ab5WPighD8MyangeaGaMPkDWLM3fzG6
1ehHOES2VILZ+FFX1JZb02n7BwNPiF1nWmF7nrUnLelB5L7I4UfZ6I4MeflGPzEFL6x48wh82wC+
PN50mGkFEEYy47XqmbQUa+BVA3F7dCRVE0YSGvHKILKqAQ+1JN6OxUeM/zzXFzXKraD4LvkvygiL
yvpDwVMn9ITQO8Zf0OSwa/U3UdItrQ3Bhl6OyNoR4i6vycgiWS5weWXVtEES5HbSzoD1CTCeG8nP
BdmcICLwdLHa7KVKkRARyuINy7OhGhEkWIKQwDPCcGu0SEoR3kD3hNoHjkglPYVK4laADU09rugq
EVTBgpuKp4d1tOtRICOl8yFhHeK6TaJvgOIK0oyb3Z+rNOOTiX0VuKlB9G7MSrDQ0KM12N00Fe8J
YVYt78fxmzSeWfKa4GRrENOijUNm2Zrz2qtTEelPtIjcbVYoEknzFlE3Rjzo+x9JKAk25c239utv
5S6pBuiYpM9Q3C0taQqWsBWWVlQjUn1mpswKiJ0Qu4F+GsOfNuW9JPYOF30nlxWHqQxpmhol+2S+
NKjaJRO0F4ZwqaZkU4A2DvF00OMSC552tgJ1IapCnZ5EUFGf/wYIdT0h3E0HaKSMdtJSoET1D+h+
P/fZy/rNJtrF3L02FukQpilGgE8gUKadbVaKy9K/AasQxSR4rIWAE+MVjwPE59CXkXCFO7aZ8M6Q
3VfMVg6+A4Q41PzRFwcZVuwEfzvt+Rp3udavTk8xp101Svi8Sf+u4lpJ6lfffOyooC3xD8XA1zhc
Qgkmf+V3KPEu1IIeKpQZvQI92hTFVH6nPlIv9STbPwLYXliFI+3qwepE6NZ/KNq/fgN3QIEVm9R5
iP1zFOW6LZelVza4fvTGlhfDxabfpH3vmiPbdYoBlyt1uEsiIqgS/qFB8/UruDPcaagpsxIzke7y
p9nRD8Wz4ZBPzZc+sSJHWMXePq9fA3LnNRr9QGrbApmtaS3KZdDbglZItBvvW3cElCTxhEPePjRf
Q3LHMpmNsJbJZ5zyN+Q9/gH9Mb21+m1kL9RLadhCDQpKnoLmzz8UFF/jcoc1VTGvOp3RTXzH48dl
/NnHnl5ulUNhxx/d90WpTVXd+bl/k5+qy/BYjpZ/J0LUCX8FlzuMxmhS6OH5eNCvd+F3Ca/rz8mv
+SM/p5CbhVzd6BpeeY9UDWZ7kZefGBQozyI6z+eT3X+nMP+eDB7Yh/ZbHLG5DC4zfki0bU7tiwJk
1KV4bq3WRePEgTrImcawnRDdU4ItxzNeiCpLQ02wx8NdfCHfIrfY6HfEWdYevKUPWIwLVn6Z0rVv
5cLYoMPTEOAsRGm0jxpElkXbqBbbYgs2tsmFsUIqpDr2MaeLYYBkhXbstJAEpYjP9nApdrkbPeqa
NYow7f9w838tJhe7SKWog6IUC8oOuiFoplCA2327GXdJiqx9mx5G+1OIEIZPTjjCJNwRBtBPOZC1
WeZC1zixAEk6fsRItF9kOjOfwrru0tED0zJo72m9J1HJzuTOzZvGkSXjZ5ECO9x3d6ytzkFss1Y6
lwBIq+VDVt51xYOc49mV5Q/pqO/kmZ2munxsKzWF/UmypTR8XL/N/6HD9jWPXDBU9YGMSiGZ515L
bL1bpCMTZ1bIrm7DfR8CWdSD61b0pzHZ9r1I5O8mxOjqmuc1m9NAqgqDYJ8G30BUWVoc2D5d7LKn
RZe68tJ9forfhhf6JPhuwT1vcpFxlIci9HWcyJPeWeHTYnkouZNmwebXPA3OIkZh4vZvrVrkFiE6
Mlw0lKRCTePUgONeumt6YyNNhTUX///C56byNbG6vDxIXOUxcMoxpG45mBEodGn1UaiuBLwRXCrX
J3I9soGl+Z/jtCyAsE+GI+AzamVoN8RxLhhifcJ0mYtlrJGmAQ9WaAKDYRfD9/Fi9oLSbH036DIX
xmJo3cNuEdtw0W5vemAu9J0q/2j6QXQTLPvqn0OGzgMUWRfQLA6w7/JjfJFdtPigYHMBvM2b9wAI
4f1VL5EJIL0VCwALDrsuc/EqVVPWhzFmEo2PFkpwhtPh8WsnO+rWeBC+vC3rsvapXGjpg6zpywR5
ll45Jc7XDINjqGFFO7ovnFJ4FwnSDJ2HKxZaObZZR4x/GYp8U9+bzaICXz3XB2Uje4UXnbW9Ap0L
2aK4FExHKLQkOgxcUGlYC53E/7uUTM/YQ5llD/3Vx9CDU+z4Ybwq4AVa1XNQWekHPaYS/KWszlvy
n9D1bf8QAT81HZYctNsap+4wWWBlIUtIHOlSbWM3QDoMS/Gn/pSf5lNwBv8dfp0CvcCb4LXr4MGF
qDQtjUxnuBTq4pXV5XGu/Ds1CXZJ8LvOsh1Ub62K5F4ciNgfSx68smV4bKQZFbPBSAL0oMkg1gnL
9eI5kC8KhOUnn/xvceXztFyFSDLQGXKrGfoTBTRQAoo2CBNLVAvqG9B0/zNC+lowJ/o0oNyAvPii
SaIcsg20CTd47rn/Swj01eLxYAtYKZWy1kLOKWLE0QrF6evGU+azbL62Afpc2XHWkwfN/5lnoqJd
tHxcUjbLYaDloQ++5H76rcGBT5+O4B+gYPct/wBERuoy708ww4Ir4rMndrWUcpcB8yQj1GSgIcQp
6NbxfSMStRUkKzoPQ5TUqcnbWF66TbINyY4dgNj9C6wBlgPqSZf4sFjJioo44bBc8aj66HsbCV4S
4l159EFIWuJK7KCh/jZi7ORpOrabRtAfFYQyHprYNmXQDuDaXtoktwa27Yy/4exc71MuyJRmy0qj
xmXE7jM0sBt3oT4E7q8odmXFgkKw+0fl/+3Oi2oaMgT+FAC7uUuQjWao9Cpd9GWT0ene26dqv3g5
V+CzVziYi5QckRxzP3iAl1qlzR7WU6abm/XqB3D3YuRDOrRgUXzpls3Kcq+Md2PCNuuj3K6Qrobh
tk07xnNMszxC3FG8brZmJ7tv7lChATw72mis4ToZtuZvCIOErqjjIfpG7ibMfIXKagcMdxIYrtHo
L0ENvT5Z+Sb4yJs5xtVHcpsolkeip1mAuSzuKih5TjlURGH6VxfOxCoog9RuX6Z2UcZeUWR2kQkd
pm8elK9fwHcVqqpLYkAGYwQFtJJeSw/QjNBZTLQBoGqs8i1+FpFRRUNyOXcGH3IFz/WAWiZoLMOC
I09a0e5ZMt7/uomvPou7tQL07kuVqXBbOS2sgQqG8CWk5VQvsP+k7XoTFEyuxuMy8FzKx1broB0c
7pCZQovU8p0WDsqDxzy2jZZ0SIQcEE3j8verSyMyNSi06Jp5joJzmdeuUYtUiW+WFVcfxYWaIslo
1oZLk0J91ecQOq7Zrjd1T4FisOAg3KwrrobigkrAJk1P4U3wKbiuANBXw4jSz20Q+++LpwasVRzy
wisLTxlsPbZEDSfRZHLRJleDoevhHwmrTWpPTWVFo4g4s5zltS3JxZSKNlU7ZnJ0mRmCGryNCl/a
BHq+MfD4maj+/dA8dW3nrc/sTQmS653JhZh0JIXU6x1eBDawOdrnXpW4OONR4oxbRJTT8CvZ4B6+
MMvcoIX4PFX7/LkcLPNSiMiI61HV4Iv6PmpSyWhaUGnZlrJzbtxF6ofgc28iFf+9kQy+oKczS+u+
IGDfOGlvBabdbbJNc/IXV5Ej/Qbe3h7QFxvsvefE+4P0dX0jQ/v8P09l1ph1JGt0aexBNXDXPHcB
JEKJtIVwsQM5bydC5ZaPVnEOiFAdcdml/7zFDL4PQCbSmqORxBc1VlwJaUhT627bQUplVDaq9r4+
17cfYK7mmotAdRx0UwKBpHMLsUK8VO6NV/OzMDBe/mBmRSvLRSNDixq5LJAQ+CcD2xieQ8DdFk/q
VpQ73q4fr76LC0bQJWplCqFv3ImaR9xqo/70Hxn8lAyRz8N62DH4mr+VlZBVdMI3kdeGDtasiNJv
0Znjok5vQCp7rBHYpglS4tErUlYr0GtbsBVEO4+LMr5KyyGcEb/lfXFHj/qhem5flqQU5FVMXHjK
75fugChP+1SSWNnxfMVdlFU/TL4WfVKrCLEiNNPNF5BMle0n57PcFvtFLyYFn2OERm/hgG71kN77
L/k9MDi24UU/DMDPqB1a9dsfuCcI4gFfpZv9bLRqSpeJ0T00y+Ax9JH8QliC83nqYkag+RyfYmZD
ZMQSLIpg7fnS3QQ2BDbFi8UGfBEJWAURpV4SQzu4Rgdp7hQrn7QT9HCtorgE5njJithqfNWaqGb5
gyqqr9dvQIMv7cOop71EsRcHu/hWvGcP0+gMm+IePaV+23mzYffv3dP8BqfJ9l6c1IvONc81ZHnc
xxWdcQNDYcqv5V2kzNYILEkOl3QDEkwx3AY1tbOD+WF9KQTHgy/wB1Vp8mqR5s3RoJUCD/6dv+l0
P2XnSILm6PpgorjMF/osUtRwTBu0g8vKMXz6feilV6Xut9QHf0DCzVTJiAXMgqaGlRaJRZTn9Z+w
njkaPP0wllNVDlMkHR00K1hXXCL2FBb7SOpe1we63V34itV8oR/SoOtYgzuo9+Tf8LHNcdjln4to
EliAB/Sk48MfPIgL7iKegKjO6AsPKWpgeR+BLdZuyRlsMbDJlZ3g+wRnmGde0EGqc+VfZXDvAGgh
WQ2aJ/mLeWp26laFbqQYEiRYvc8WxFVlYUhxmYcp5pQCZ1r34T6czrT16kG0TT4x1Cvh+7MnfjUS
1SiraecbZxXUjh7ddWOWbby1Tw6rSAfnr/5nb3TnlCr7tAt2Y+o7XXAqQfvRazi10dnyE2iU97PH
CMzqQmkj6+2xBy5MSTMAQsOfhARuqcA4Vz8BWWjl9N6AfWCBgKgz4GPWV+sT6rv2PVwZyOpaTeCm
/q8yhti59yk5kATwerDDx+gU2dWxtQDzwhoauwQaU6MPthJE4LwRys6X8Bm1TaK6KsCgXvKtg0+y
tBPVOqLl5dI2P5HUvszCGCmB77CeAPEFhOloxQBgrs+HaPMuf79e3okk5mBgOsJ2O6eKBaWQUw8U
6voot1vUXzGAJz1WEQSr1RhPkv96xf8sv6FFjoKm30x4khJNIASd1hNtngA5ZFVLfB3wy9DfmwnI
ZwG997VqS9gLoJ5mAyqaBAopmyw1e6jNAKpxkTX6vR1mxVbxiQOPFEvJzcMo6Xd1FrYbpa32hgS5
6mLad93kRKnsltPrFD7k6XfcVQ7Y1t8Ng2zxvABIgryFqOxOTuPQmvtFermH4SlzSsDyuvB3X02P
amnADEd2kk5287o4ZhPdKVpjJQqwUl1k+9nkzp2ElhNBfTBFzyNYHPl26KRHkx7yxeo4Hu1q0F05
h6xe/mqYo1O1L4sRoOY/hLGb+s9+9COpPRNKPbmmO50J4mx7DsrAUoxNY6DB/AS6sl0XkxtJzC0r
3yqSo5TcNc1HRUBJnyB7yDorTS4Grt10Zi4EJMxEspgGpm9duBn8XCi1CTvE5Xet3xryOVF/pFCQ
rW0ZIjpF2tqahFutfUkAGa9PAYCLKQjC9c8usIJJcZMJ4O7+oyGnyn9pzQ8W/5xoYbcw+VWV3E4g
Xw22+vqO/KShrMUBLuuOSiMlqY4jRq3eqeHzAcDxCao/31NzL5XbUbVbFar5TjW+FpslGUTAAzZ6
uJsHt34DEN3UPJoe6s2iYbYRCtuLziWXracDK+ZCAuSzB6KpSTdxbiuyM3aHCgYMAHp4yujoFK0y
IZRMcHB4/k4N8FrUqz6APcMSn4mLmmij0ac2JoI1EKRcPH0Hfl1KlUL5+jJGz+ow3k+MvCkB2UWJ
vKFh9Gt9xUUxiFdvjIo6DhsJnVz2Rk2rfIIYMMwCo2M/YG1RZXhCPJigsuB1G2V0URWYHi+yvWbq
QQThXKHNgXze0uzCifeyNRy1PbWhKLb9Hz+Wu0Gi3pDHmAzRZ4GcwyiQXdSdv+1hUV5uipfoQzCe
IN3SuHuEjH0alT4mV1EbT9WQvEP7FgayDpNhd6z0VlX2XiqjmtJEb8mCo8KTe4JmZLkyEGzYzYJF
I6754Rtu+lhvlwqu1Dw4pYd7IhhW0LUztGV3X92codnIsoZL49IYrReQ4X6CCiqUZ7S3oH8oRmqb
LICo0jMBs4qFgCACcdE0mRXrkd0wELxr/Vsrn3GbHONhwjUUppsMOO5cfqDVB5g77voSiU4bF/Di
rNRIpunQOQerIziyLn6G5qSVKs+4JQXF1G0k5Nd9r3HhqwlJW3YpoitZtBpqtwqfwhqyY4bTosM/
wy54spHyxdTSx125EXmuiuqr/6J3SCVeouGkAybkZC8mj9mmRwyXNpBS90SHTRAxeaaHpOZILCo0
FDXIrg8ZrPqAxAcmUR59QfYqqqV4hgeN1AKSwehGyWHrsAJJDKSqDKAKYPJwyQxkAfN7OTAnbNJt
AEpdobvhggcpwPkc7yGKcFnfVLe5IF8LzXNBAjmNFHCUloaB9l1xUi88TwM8oqMnsO0tODFC+v1I
RNtreX9aubx5k6COTXlZB0Adxzt/srTteMigMzFDMxVqJ6K7WHBwCBfa0nRO+kmuUClX5Z3c1nYY
ak7YHuU62eT9X2FGriZ02WxXYYVIZVpW6vIGMZuOGRq2Don8oVQEd68gaBIueg1aAAvpCNEgwcup
Qk86wBSSJNodyzFfWycu5mhz2xsBrBjR5ugtXdNPgZbAATE5BVmA63eav6sspLYemMTW8upZUp5k
ZKKB/KPOfFeVl4or0U0n8JPUqyg4amXX/V7fwqJATrhYpcdmUiKBBkpnp9qhzaZNlLpL4govqLt+
P7rQLSFW8yg5hpt58bPiIrFt8PwFoThRyiAIJXS5Zq9WP647De5J6EUSCaN2+Vuc9o5Pq2OV/J2i
wtdOo9wjr55DMzUGWg8iPhC2tIDOXVgKiwFoofzBg/2ScazsBar+56dR6Kj5GkX/memHMYcmE4BD
6yspCka8ZTj8gWYgELGSjUv20L2ASztIL4vsyPhbsaufxjbdi6KD6LOWv1+tmNEGflRTvM5H0mNQ
v1FgwwVftUzM2sRx8aeSE4YOJHqiS6UC9ekTkDkonWWPvqvb//VzuPDTKAGFqw669TNlj6raHZmv
/xUz6WrjcbEnLfMMzGQNZR0Qcd6CoMxOkdu9LUJv6mW0e1eawBuJXR+5qnr4g4cq0THj4lKosbgD
GDe+jNCrb89Ttg3qh0VtrnZh+wHKYmipkkN8LzuLkgVRakS5cFOE8IUKTCW4jN+NvS7DuXwEbHUp
6SQUBKE7buoH6F6eRCsrgOsYvK9Rq/lZqEro7ae78iljkOXJnWKTn81D7GQAJaV3UNmQ9nBx+DUd
RM9AosyFNzzq/EnCEzemfHmxU46w5tKQHHQwTzNhzQgNeX0zPWp/4p0mOKG8zTgdIFU2q3jThkAb
MiHfa8ZMADUTDcE1FcNiaFswcBB49B40OsMuWeeshwHBVcq4OFPXdaoTvQf8IT8HaeaohmbXk2KR
mt2Vo+GldXusu+ZjfVRRIs244GO0c0DU5tN0fuGxxR4D5xzv9P8qI/Wn9eEEqRbjoo+mG9MwTEjb
4fgBPxXDHaTQbeCsYH6fS/1lfbDlkK/EVcaFIbMZq75vgZ2JWi8xVbcfHwyIKERv8CZOxuxhfTRB
wsW4kNNGtA5HBXld2e7HJPSGCZj1WUSiFz2gMS66tHORGOWMQ66pko3UfJMpqh1lhuNrs9NrmV3N
o0tkujOQ3qx/oSiy6VzyEnbQ8lcS2NA30F5oJajApp1tsN7yy8IJSODM5FIHKTT1M0smd83Yl3aA
6hi+z26toSlI77Qq2Ah+1XL2VpZZ59KcOgCkJe+Q5iyt5/IypT9TD2qFKEMj5VHGJAmpcYLb5VO4
4yolgOr7JA8T+lrp8NJFEL5s2AHIRNCL9+vfJjguOhd2WtpGpC7R5AHF9WyaM94lyq1KyManhaNL
u/XRBBFI5yIQlPdIb8zoZklyfm6mYdskexL0bwroRX78I22+qYMsij+iueTij2rEqVqUSOmib4ML
dyY8rQFVomyCiwye9qIpmHl/QGtdturapuECUQU9z1DTP2+rwY1jaz6CAwiWuBHZtH1J0cdYTFT1
96nf970T4ShvRDemIGDoXHhKjDHM2IjE0pCOLbYOU+FJJwui0m2lvq9cTOfCkjQkWdeV/34OSx3J
8JRyn6MY2PsX42k6m/f1XfZKtonjP9T9qUju17eVaIW5iFWZgzxmECK/TF16lze1VQWYZEBqaesL
enai6GhwEWrM+6rVCt34FMgKDs2G7RaWBDmIVKoFZ8Xggg6hCtPiBNG+6t7jOtldmvCt0GLrLnN6
Uc0oiAKGir18FW6yaoRxgYGnAqVnbgEiS2d8aAbU6BvJKoQHUrAtDS7myDTyG21EcBts2W53Izi5
qRO4+QFKLXa6BWhOqH8hmkwu8BQdXiCYgprEJN1xUCB3YTS7SDYt2r8H+QNDI1Glufc/bUsexN9T
A+JCORrao/QeAAWdw8ejbp+V4a+0qb5OoMGFmjGUTDbn2P+qrGLff6tmEdpEcMIMLpIUgLJMID0C
4GR83sXvebZV5+5Z0i/rcybKFg0umgxTnLe+hmjdexMe1AJXh/e0NTgq4iMoZa/rw4m+i4scMVRz
fYPiZqfJG2WtA1l26CQ5xSA0Q1+O68p1wEPwtZEpbdnmuHTwwNDdB65pm6dw2/8Sb3ZRocQz+aek
YGoUf85h8DC9F/c1TCbmLb1bnB7ZAZXSYGWeKGAJjrXJBZG86OKCFOhhy6HmhcO3NI832SS4bZaD
ujaNXOxIu5JQPAnDxRpKpMzfBJ0IwS3agSYXK2BnkZmJjwZa6XS/F2ECCNU/Dd7sGluAQ+31DSh6
UjS57KQcRhX+kZ+vbIrHYCUFhvcFZtbWAkUtXqizPp4gEPLGP0NVAs1slhB5iMaPtKCPWlcjsZZh
NhmcVEMHXn2AWpjo1lyWZW3ZuPiRAQNgkATaIku3ZCpc4KXHg3a3ILj8w2geI+EbtGg3cnEkyfyo
DyOU7CNie6+HthQkG9mcBfnzzfnUNJVAi57qCuWWLyxVwqQ5MkHUWsjK7XZpftabbru+bDfj1NUw
XIT3myZkTdHEF00J3WDaDgo0/xscgL+Jh1fjcOukhhNNp7qLQYd+LbVu34zmXSm7lfq8/j2iaeNX
p8tBux4m81yMpRfWk1VXiW0G6n2j/IyGal9JBDYqf2OhQq6+bvlV12mOWag+bJDRrp5qSzVyZzYe
AgB7CBjEE7XWP/HmBvwajO+V9SkhcppisDmXHqXCtOCi7JhzLGiF3jQqvvooviuGN2Gwama4m9cN
c3PtRzyZzhw8p+i62Lr+VKvaqcmMzsnMYi9BBMENNaDvJnDPaHIO9Wwfm8PRVyrU0QlkkCExNLc2
CaANGDEwYvX0QI1ok8vZjzQhppX5qhOp1bGoyV3lThnw+Zr8d32Aq8nj7hK1NJOmiPIYNID+mLxP
ruLAT3cRJHqYzsFTehce4LKjAvJtC3FfooXjrpg2H6quz4v4UkXQgMx9qyyoJQ3MDqfGolp515ZU
clqsZpeqXirprlI89Fp/7GjUQUQyLP7HncRdSKqWq76Wot2rG9CI69F2TSAlM4k+XL0ZpK8mnYtl
mk/g8qoM5rlxJ8NWgNpuHkDjnQBk7OHmtI/wCqL/zr91vTU8Jk/Ma5/zfeQIr0RBsONbeFMgxx08
pcCX3Oe7FKilrXRXbqezf66/dQDgqgfJCU++kKZxM7e4+n4u+JGq8QP0Q4NLFU/WLFV3MkueUlwZ
xB8PtazWbt7nbzVh5yBTHvISSn51yu6bAkmCBHxKP0iQgCvg460MJyjO2ZOpp45shrBUryzq70vd
k/zECyAfUw69JUPhnTQ+PKJlL/dNTw2gUro0sScJ74ZZ+8usAY+ti+YHKZI9q5u3wFT3Rd9/lCmk
WasRP6BTa8iLDoKC+nYGeTUVXHyOtGaQhhZBZbDJnsLksoYKKbjHUMX6LnsA8nmo5h9FZejtZOhq
WC5A+3VVZ3GBYReeKl53If7R28Em2alOvfFt7Wk9RC8L+l9ZyddwfLdxGGeWBQZuoQYiqhMwPqpJ
3qL5J779eyICz4g+ju8i9g02SZp8zumiBrWUvGgdohUubTIv8ApByvBJOln7Oi6GVkWl08LoFwBL
78xHELccbaNAllD8MCQ4OXwX0UiRN8Qq7rqCpnekkx8UgPTX12rZcWtfwwXBsAgDQoYS0DvCHLnX
70xog1ZhZ9FU87RBc+G44q4PedOB6Opq1bmAmLRTmcGQdKEdzF7XWB30OYHprl96e3Qhdm0bUEV6
hw4c2H6lIxhckCLpXMoXDyQf4iEGrLrWbCq/9LUCpJVpjZO6h3llaOtl3h+NYLgvK6TP01vay05e
QI19eJBybTu00UMqjx91B1FgudQiT/ADb1a0V6eHC5chmeKOxUh9l644AewhPPtbRDI334hEawQ3
At9iHGlF5KHC/mqGdz+ddkFDd2mN6EcFr3CigbgABC14n0VRi46pGuz0+jHR73LyWiFwr0+eIMfg
u4ixlKdlGeKDwqbwQmLavqRv6rEUHBrBueR7iLUOdHdc4EaToK+dkf2YiUDQoqjGtw4nok5GoOFc
onnihJEzw6bnud9WgFL5hZUNG1DxBOdSELb5/iHcM+cwYZg8XwkvOt0UmRcBQV4OPgxTakHyJYg7
Bh932IB+ZTWC/mrOnh7rju7DeiGbPJ/K5yAk59ycfq1vjts95q+TxTcOM5gwQMsaN0W863fpOdoU
R9+KgREXiigJUj6+czg0bSfTGnVl8K5442OKV/wlywN4QoVNnrg1JdqQXMzQDRYMRofc2jdKKEKc
FEVAPxQcYL59GJdK0bcDDnBrQLp8i1YOSAnxdkEvChZpuT5XLiTeA1xuSpqwFOFP2o6eDvEJuMO5
hgXnxj/wGxVseb57SNXYJ0mD1LycgGmJIls3qV2Zsa1UPyvtQ/BpN5+uvvYf3z9UcqZC+wVv6Fq4
SZTUTqJTN8S/YZ9slea3MHgtmAsBur9ZOl2BkDIxdVPlSf0avASNxu8R5KXJmaTGjXTVihZhe5GS
3s2r9WokLjMyQogl9Mm4YHeMfer122Q3Q0vx73A6V+Msp++q3yAnpd91uMURGwfXKJtPxe8ESlNm
aBdP3RPoLQHeW5zQ/QOA0s39eTU4F7jyeQyCqcFHtpDWCedD+zNyF4EE1evUi9jQ7+bJvhqOy5W6
1PD9PJcxnH8aKfDqUuasb0vRCMvRv5rNdEY2O2YTRiDjXh+yXWwKeim3A+/VR3DhSZ00UoKSuEgr
QAZtCnG8JqtQE4g9xXdluon8O1l+lGoRt020Vly5xTQFRByybH13cqUWtncwm4T9osKs4ae4N3ob
ZnH1nVyao3RD2sfZ53hwoC7P89H0/MKGFUYKZi3SRa/J3uY3qVgEWQTLeDP1+Rr7cw2uljEYaKNJ
Pq4cqv32DcmVGHT9QQZf3yy3oWpXw3DPp3DBqzpACxbMxuylvpXvJrfffdpDw6rKrrfsPL7ngdW+
IXvfyaJW4+0K+mp8LsYEWRhpWa0s9AXNY8k2v0AvDPalHXzTU7xnmb9DGcAD0SPMzYvialgu5JhJ
VPeRjM82s9RBjmnnsE2H5kweQsYx+rY+yaLBlhN7tZRSZNRlJSG+jbPuJAnQ7Q0MB+vXBCapgaDR
fjvRvPoyLsCoEEKU5yXALL2BygTtNttATuD35LS28ivyRJoaokPyucJXX+d38VTUUCi7DPvBVY7d
pnku9vl5PJAdDFWO5cN8gsFS8yJEVd9MOa++lItCdTEWtO6whtK2g+Ccv+8v8Y/gsITvzqvfwa+s
fqLo9FJb260vqOBi5Hn20HSuw3n5ZHkfbP/vNUOMEL4tpHX1hVz8aUYYl/QN1nJpTeQwZsv2QPBu
FpF1f35ElmGLU8/b1fzXoDzJfqBGl+kNprVxIWTzTfqe4PQzd3lxW+wa/GBToq0cIN1xJKf4WJ9Z
weXFs+1BZYIS8nJ5KeB+w7fKHUeRoo0gsPI0+wSKEEpZ4DROs81ICOt2+VymAslFUVz7bCJfnQpG
AbrXZnzIMotqdcnRyfrpzwACh56+4K4NuzYc0/iubkWPYLdfZq9WkIs3Oh1MlaaIqYOteO0CJv0X
JysLDhnWTBahHkQzyoWcbAJn25DwrWP0nrOzUvxmIvSUaAguqakjUDX0HJ8EWd6DUjV2BGznlD+u
7z7RKHxEKUkWpjE+REpKjPA8jd6ciPIz4QHjspg4MiRKgDe7DLWVHpt9C1L09AyGenYaYYq+1zfy
cXgEu6GurPBXJyjIblZ+V5uDiyn1OFaxmmL7x73qTvoEAbltslyAcinILQQj8fTmvFV6qi9ZYthK
LhqTFgEaNcrc2Bflo8tt/V815tc38fTmOoSyyoQWDjb84M7IY+DLcxjRXBndPjpB3kz4+iXYKTzD
2dRHFqE6Qv5w1vLh2Uzi8zT/Xt+NgljIc5r9iiQVHTB/cJOz1Pz/kXZdy43jUPaLWMUcXhlEJcuS
Qzu8sGy3mxGMYPz6PfBsjdUYtbA782pV+RLAxcWN5wDgexI1mopeGJ6l0AL/TyebX8a+epMSHyCX
t9MaoAirJgljD2oh3DrRsjhrgXp8YXbdAmuBmQRCt7kjCBNEAjhboWXLvOgVchtkildpCs89Flk8
kQjOUER2OwFQF4bCah7S8YEYj9ePXvR8fEF9nT0fSz0rlZ3i7FvATJdH2DtM7ljBArw+zLEE8hqn
I+z+Eyk1ZxrqSbNN+MUwf9pnOwN81Tz0SxpeX5rAd+LnhUljJa2h4/iLr06QPNTAZqLuhDM4LHC4
YhP4UWFbIaPcTPCd2A6Ck5EeU1ZH2oC0VAKipdAPvrx5um6puoUwlB8HaDRZtsecvVDVZxK91Pm6
QF38+t79IVr7WwhfibNpFBWTrcJ4b1QJvLOl36pBAtLtGJDLLkpW6LHP6yDB35GXREl4c/0DBIvk
iy2DQ7XaSTXkQacqcAbngK7pD2d+uC7lD1bpe5nc9bItTa9kVQfDti978TrxgP7/xKqq2nY41N78
LtKWy/f5WyD3JEtThYSohH3V0xmjUitT1gXPrvqVDfynQn7L4CLtMY+kbAJE1zEF6JxlvdvNLaj7
1pK2c6K3uVC9OmvXaOeYA7kFOUuWI9jXunj0mnz5bCyzdhcKigm82CghovDdVsAQj7NVq9Lt6GhH
BRgy4Cf1FV17VFSgR6W/inLTZdHKKCVvsNUt4HWwyCAFsw0puuNMhsM06mEPOB4JIb7cgKklax61
GbTx1bQhmu0tsfNL0iXU6KP8ubGNUIPXPObAhZ1sO3ObqAgiMOANEtmYxAKmXn/fVot606X96JEW
I/pzjY7+PvNa4MxIPQX0kzGC+nMun1tAMPTAAwxmNXu07R9LKvltlq0rGnX+pKH3aExuRv3eAVbp
uOzUofyRabrvRJgJR2HIr6sUo0QpgBUW4HnGAK5LPbpgZ/rCRZ+J1yF3XijoATvFCXEHeUt0dAKg
/9dAnbB8n8xkDXIOogHCZ+iBGGGgNaHYyUXszv0M949Nfj2oQxrgYnu02asVDbpY8rp48tpcPuml
46UOAOS0t2ncOsW+0QfsQBukxYNiLSu9eZmdQzfMXlkcpnzaGOoxNRAK67nXdZrrmLPf0tnPSqC/
dCcZzMrLdGO0hRc7vWe24PWaey8tn0nX+mksuUuGqcWpRjuWEdp6+YpW9G49VOYPqiq+o9y0NtAQ
JIxy9ce5HlcW2hS1dLmXG3qjxbpf0PxgJbZPsuZImrXcds+LepDjWy360WvRSo+dIE/2WQ0m29ny
EowRWUYJXbAx/OYs8IhtEiRZRwOyW2p/PpTLCP2afcnI1lHUHKQaAT99XODKZja8yrkLpzhyFz3x
FifQ4/RGLrVjIi+vMwX197iGQ+NPlhp0GLx3Zi0AodLNqGShrYJB1TgW4FciBbqanQfNuSnnJKgo
RkHapHFHEC3F1naypdCi+s4eP2Q0GA3m/YK4USvLldmMq7iRUe72rfhXSdTUHdIUnfpj4tvYeEvZ
9PTOHI6LFvtq8dzWmjfIE85Z9vtOfiKzBFV5s6a7uJwyzP4lGySNPvphKl2jqg5KsYCN96XK2xDT
FFs0UbrJKO+sioSg3PByUEal6WpWS29Z4Ob3lZuRtabsVeVYk7sSFHzZ8KSqimdIpUft9xgD+FpD
bwtSuShUu3QAC63qjkoLcEbqtaCxdWLcprwMzATdJnrsRvqWALZSnjDTtVStO6l2ODTduh6JwHj9
Ian0bbvYY3vmjhQYd+xpBPvYBe0GtJjwRjBrtWdcEMoNJoj9xFwL3gDRU8N8/jORRmnKKmFvAHu/
sRMkKG1XHz3bx+0uXPA0eAybMyQiYOY/hM/fi2WPxZnkSLOMPAHhM1rrqwNDTNbvQWeFSh9DKxZl
sS4HSd/C2DacCYt74C2Y7OWJTMzlSfXys5BvtXQP2uT/uKGcd0c1w1ELVI8QJKlbBr+gyADf+6Qu
jhF5lganKARdZYf0jzcPJLVAXwYCu8k3vMhTG+HKQyZqBMtKDoxdumUN/Sh8AMcMGLii5rzLmnom
kTu8oV6oZOF2HHMXXDd+6WcrcqNvBkQ0IA0CRWFwfVu/MlLXlsgdoGkWSWVT+H3TitHWjjfpa7Qx
YnfaSe/5llUJbNAA+WSly+5Xo+QGOC3/xqc+WzQX8VDFkaW+ga/LCuHKLg4NoJcDfUeU1LroU5/J
4fwyIjlZJkfY3OkZ0yZeHlSPeSgBfHP4FMeJl+/hmTTOKbPTTjdi80thWSMYuLU2QIvzug1rA+tE
efOLLuCZNO561E75v0kz/UbTsLj+1N8kKERkwMl0rW0MkKGdSHkEMvn2Fm0axxT4tIiFVHnba9la
l0UonBfN6Pey+NaWgfbwbQkLS+JTMf5QklMtQpm47K6fyeBeh77JC2fUoH4UKKSIGt14rYHc1/K0
U7XRCKg4S09oWi4W38+Ecu+D3Y9TqtrQDqbzzU3KcPtB9SevRQ2Cl/EtzyRxJmWhSk5Ktrxir4Br
VHuOHu1XNoSSb9FwCwofNERuaKBAM1mNOnlMttYbeNFW8656um5tRArDGRs7i5V5lKEwc9G/96p5
31WC5MnF8PxssZwpiafIwOQxFjujtAEGx7UWdptsK9L8y1WjMzmcKdGaWdFmHTgOLWIRt3qjOEOF
uNMp7FF6l05KUJwcn+w0QQh98b09k8sZlbnWHAokTHgy+X26hEgaBgbNAw0x2fWjEm0kZ0+adta0
esZGDqtp/1cRbmTcTiI/SbAgvuWlRETSphIWlKR48fQt3dCvEioDronuMTDebMBlJZyZFllnvvnF
SfIilenX+ijK4owGbVw5yBmyfijRsy7Qe35mTmon5HjZqVHyCLI6ZKUEp3WZcPBbL3jy25GWttRN
kACa9xIR1F7x0csqr1/1BVmWODBB8EsIHHpMWA7B0L/HSLbEQpZn0UI5W+M4mm6TBbua1hnAHB5t
8+d1tbycWTxbKGdCTDteSNXBhIBjN3uMqxC8hoET0MDYLt3KwSipDkPKmrOElWL2DlxxlfihullW
Ri2SYLKTfQmjvezS0LpZPIbyxRC/BAsVbSVnYawyVZUqwlaWlRt3bqYB0SAOptgFBBvUFMhb+j4X
wopdHvM/21/ewOhdWxvs3le/7FMXJKHm6tvOVZI962RnHOFocJJOww9MVGto1xcahIv9xmcfwBke
q0k7NbXxAaybKv+avEdiAeQO1a2oi+L6Fv+DmJYU6dLpTFt79aWK76PoXXCGlzXGVjHDb6K+wydx
+4RGrdLhVhqufVJUt9rGAXi+5Y/lrcOojS8q7P/hdnwLZB90Fo4ZlkEdjdUZi32punQ/7SMA0j3S
nQVMy+jDQOD50N0nQmwzpoz/vBrfcjlvps/lOjZoXRxr4ydAqP1xiUOSSa7Rxf5IhbO7lw/uWxz7
/WyZqVWB/YE1FrQfUuzPCnpv+nBa1ztNDq3Rt7bLjSQ04pdfqm+hnOWhqRapyVAVR0neD0CqzvWV
3NdupFH3P6oNd/VHKatSzYKhYcPxYLJYAQr4a6gbGNL+8nJd2pcSXjs77sYnbWRoXUULcBpbmwE5
qG7EtFdl3+eR7Frjz15dbgc5kJBYjKsoXKJsYwWB5XibOgDnxjCRsHTGFfrOC+mp1N9ABVWhYlUZ
D4X1kjTqCZ11Dw2AEbph5wAnezbAFGL+1E370NhJWGovFORkwPapI+Qjm4dmyQQtp38Icr+PjrMp
tCZUL1QUbfRw/AGq8/6u0L14Nz8mtxhyO1phcWcSZLqCIURXyMbaINIVNcT9IbT/+yN4xMbEUcdc
Zh4/q/Iyfnqwmyerxtfar8qH/G6V3vWjZcu6crI8bmOFXoBRK79ijOag7No1gzBpb0SN+pfRFO3v
lXFWR5+Qa6UswmAYvvKj7ASZrwF+3GsY/HigNC4SlfG9aEcFVoAHccxHq3aalBm7IQnktPflNry+
gZc7Rc9WxhmaxKoVOXOwg6zax9o1040Uqmux4/QHf/R7DznrUqrVIvcsD9MFFchs0JaFkLB1SymQ
EYCK58b+4DF+C+QipbxSzaYEyAK45JQPgK6i/JFtAPYXy+sWZGvrfDus443RrhLiy9Y6eTNm11wh
CeQL2bkFltXg7J2smMSxE3xKsacr2Vt89bEFne2aEQZ2D8id3hZonRb6c5c9je8d4Azf2Ds2qNax
5f3oY7gMDHrRXgIMtM/CYJGyip5mHs2xo5NtaO3XJSkflj0riZuboQmkoFsxRMfu3q7Wo5AMUWAD
+Pl0I01Vc57xMg9T4hkLrLCO3FpFV1YcBwXKG8Dn8mbzdP3iCK4mP60uz+qkzDa21tAq30BlqiY/
rkv4QwT+9+nxYI1FMiSO1iMQSMwRFaoxALB8oHTdYTDvZnN01ZS6jUo9c3jOUt23VRtQ2yCABYew
lshu5jw3y/v1bxKtmvOCwCE04jVld5jhj8UozOWiFObltNH3qjmDZOtFV/WYnEbaiG4KoHI6gbLV
kDYS+eGitXD2aAIYvSax+Fgjg2trHXD4Ntd3SxHcP34AXDNpiTakr+cpvdP8eNutzGc2bykOwNnX
XnkJeQRH+CdOPFEoSwY7Nh3rcQHglShXebm94fu1+AdyI03rmtjwEKlvua/VHQnICK6QtPIGV3dZ
gwO9AVmR0vvl57/D4z0Tzvk4jYxwJmHBTJ1ngWl+NpL0H/1Svn2jSaeOdiw0Y+/8GLKA8K+FKT9a
4dCaIKSwmPac+fgWbey6SJvi2LYnK7LcgXarNNfduCk9aRSObQs0hIdi7OuElFOPtQEnx3TbDYqW
+eTCUIBGbwEwRYDJ9EC5NTFuFvnXL4JINGc2kiwbltiEaGcqA6uY3Ul7SKnAcgjeWB6TESWems6s
nyg2+qBvNj1S3JHuZYvIZRLcaoszHBiu0WqbfG3kGCAOyLcOYhd9Nb2m4pTMBSVRZbTOmpbtaIrD
dy1ZslkRR7ZyaOSNsUL9O56C7pE0YGxmgzUgT6GeYxzSldD5vPT+nIvmL0OiqC1IOhBTjAa4FVaM
mRq18yf0OdAoaPZvhyLw5LUZ4yEQ3MMLpvk3yfzNwDj2NMp5cUzJCBqc5GESjVdecBp+k8A59HNl
wLOWEBJmKtBlxm0KeJQ2Jh+Z0b9NjeVJM0g52+r/r6K/SeXuwaCWk51NUY57oPmVa+rbIUnC4t90
P/4mh3tDKy0dVamx82Mjg1bL/tCax//3hf5NAHcFZCky6wFVpeOAUoue+Ur+qYKZ8rqQSw7lb1I4
B76mwIoyZDbEfpMfAN40YcbBCZYTXrgagw4KErxAW1pAsS3qjL4UT/8mmnPYzbEA0uoQF8dy3xzQ
rVIqrrardDc/zfNJe0e3IhocZF/pHnW0o9yr7/qwKm+ELrVITTkHPpKtrhjrtMDtL45AKmxcWjVu
j0wX8ERAEO/nsS/NW/sdE27ZKb3PGlcEWSA0A9yzq9X1NGR9VxzRSjb4SNTWL90rohf6LmvgAlQ8
ogE8AogvL/+HXClbIOfWnJ8DX4DtQScjt01ZfKUUspfuhCmw7mbaOejQ86pNe2eu21dyn5ycF2F+
WmB6+cqsujh2V9toWu+A0xz7xcZasdGlqcXhLxaGiWF/VTD0Zp4puF4iyZx1skkCosPYyY+Z8THY
H7rh3MEUB0YXuXn6cv2WXXg2f9thziaROJWSCgBBx4IArW+xP8zyBM7XKgcj3XVJAqvOIxC08Wzo
OsFZ9vZO1u4VsxEIYFbnmrJwVol0cUVNeIlHE8M8TUKCZlS8XgT5JpLCWSVpIW2RLew+oL1QQtdm
26EJAeDs13dLdC6cBWrlZimXGQ8/sZ97GdSbdvpMhvatUGPvuqRLmZnfVICzMioxIrko8dD3W+s+
CnsARQ4uvDQFzGziPIFIDTh7MunoiRsU2DSz/tnbb1ktGDYR/H++3tqpHehzQGRzXOTUnXUDcZ2y
EuwYuxRXNI2vrapoG5wn1iOvhoOPHsYVixMwzQIGX7Iqwjm8Lk+gcnx1tVV7UicZ7qhmdzA9Yzhh
2MSZRa+eaOc4U1CQvM/nGZNHY6V6CjJlnfp2fSEiCez3s5CnNAFSW0dwu5b+mXbJVsskgYsl2ir2
+5mESRr13mDTtZPztoCsOivWZiSQcanh5PzC8HVS2luOQ234cWqY39GH9ra+b213Ubx0GyVbMBmU
t1Wo+wiEPfmh2BqAxwWyEOhA3cp256d+5zz8t33ljIVkV0ASSjHuIg80NBvLb2LRmkUqzxmJWE4N
UlcZC/3tk7aSXF13q9hTk61T+0Xuoc0b4y8e2njpKysY29QFvPeS+2MToK1PNG94iarqtzPgzIiM
6pHSLvDQumBZqYtXHUoPadSwlFw51LdoDvbRP5mhSuYzpr1G2zeDO++HkNyLMklXdU6VZZbSOtO5
jGYdw8jOMfuI1vBO2Q1gch0NET/x1csDMVxUpHRq2QLTtDga8y+yoMeaRLao+0a0FM7ziAxiFnkM
wybHk5susedYz2b+fF1bRUI4OwNowLEBp1J+LGm+qeX3xZECbe6861JE28XZmjk2p7jtsRSMA4Bu
GCxRuqDqdvWJxoFwtkav4iWfS5z7FBGX5p6GkQo1aTYirGORHPb7uX7JDvqHWDinmT9ranpqXgXy
kmwIaC6u79ml0dfvW4UlcYakyYlaGyxCZQkwHfx06ItwUw3vm4lLpKcu+Tmchkc0z2PuYNyJ2ohE
msEZGVCISibmlIvj3HyYdblWusiXzVjgIQhXydkOvSzUZFLhiaphve869H9Vd6z3BAMK820CTIuQ
TWfFt81u0FxN9MwKFskDh9iy0poLgWdnOR9lnN/Cqm6z/6r+X7npM6WxAYtkFjOC5zR+bilIvMx/
Aw1yrixffuWZCMXse9VmQTJGlH40B2sdB/QpWlFAvqBjHSM4LnLBGO/wBUp69SkCvhJnPwB2r2qN
BT//CwABs2fKmnmsbeCElV8/irqqRefFGZLYAuNcy2rrgKt1J2Nxe/loG4L2ZoG1+qpAn+2lvjSO
UsdsRB8jFLlKfFJuBNsmWgdnRuK5TsoxxnEZt9Ub8HCB3In+6WD+qYWYJl4Vr87GEMlkF/aPjjKO
irMnqVP2zTgnBVI4469p1a7krbZy0MuSbu2N5QH9cZjd6LkM5rUIBElgNb+MwNmOInEQp0oOb7aZ
M5DzgJdjAZFKm6GfwxA8NSJRnD1Bc5DsOClCGqK9JCZ1k7gMMn0OJl0U4l6qwJzfOR78IwHMd+2w
nNjoFaoLdvgDIHmHd0aJsCCDP+7Ufftj2fYbTJfepE/XVUigpF9Zs7MttYie21GHoWcQoLvj8BRZ
AtjK6541WD44/yPV+yRtSjwA6skE82jljiSg9mO6eBKQs2eXtK7Uu/WGBNoTg50dvCh7Je26/pX3
SI5hywPqiYGmBAfMg4UAGhF19L6ApWMji5QGgHgDpDh6g0T4KtfTbdgBztoshZWPaQzj1vpzYDAm
BbRH2f5Hi/51NEp4BN27ji9yMa7nACCWGY+zox2JU5KRxX6Gi6bEdeNVaM8wEcBMYSqcUxHpEWeJ
UnXQAOiLMLBS0R4QhZiQDa9rqsDWqZzd0dV0yhWTJU6Rrqvx9FkxGO7bUuAvifSC81faODF6ggmx
Y6o+2OqNFNWbNn6gpSgBINowzsC0jPNUpiwTXoOTynaQ2RoFNkwg4h9gIGneKk6EV472gPi3wL+T
fV4/k+tJdVXWuAAmr1KnczJUj43b5g1Fj/kVsMe4ttGLc6BgClG8pXPjY7cxMQpWv8J5GNezKAsp
0AweGGS0DDIaJj5iyjH3i7lju2tcpRCdmEgM56PkaW2MiYr33FFVd1DeQOc8inId1wsk2FDOVjhD
49haBD+2BWYtpkH89la6w6D1ckcNuEOKx5r9GU5T9d+8FY2t/sxaVIbd9EmF65VPmluZkgciluvK
IrKDGmcjkk4CtbkEEV2grDQf+Du3BuYh0aDd+5o3P5g7dZecooPIuxTdA85yKH2qYVYXpa1Yui/t
kx4L5ndE/58zGUSPKJjSYd8blBwNAPrFaiDYOpHucdaCFgqyYCoKF8pg+RU5GPlNpDzU/bobTkr1
IIHdQW8wYBpFaBpSgFDR3WSV5aqWCMpIFGjxWCL6OLSGxFxOBFqb7lBtu5sYI/Ahq5+x++5gdg/9
mvOTsxHN7Qo2ge9Mp1JDmk5BGjguTDcqxxNNlnBWFsFmi8RwDks7lhm6i3EFc3vnkMqfss8c1XnB
iTJr8U83GliyAHixZE3jlLKlxWhJKbAm2ciAAp7kBdm1JyeYPHWF4T1MXgqWxf7hNYGcltZpbo2O
ycAtMdce5UD3z16r6jnFqLxRxL5geSJpnMImmey0VYWI2HDNMCrD+ogVIp1YF24RBd3ziLnBea1j
+kwXThRcvo9/by2vom2Z50NljdCT8dbsXwxhIH5ZQ74FcK+eqbbaSEwsriszN29/DFT3CXm+voUi
IZwa6q0zZeqso+hh/Ioz6mbZ8yTdXZdx2dn5Xgj3pElZbS/DjLTdkmF00qBhb9VhZgzrEjjO10Wp
TL+u6J/OTu3sgRm1mAA2AvoHvLVN5y1P/c2w0UP54DxQwA3oX0Qup/6lAqwOorrtX1NtzboN2222
jbxa1BomUFGdHcDZBymprMn6OOdHRXps8m5LKjCbLaaXZQCpMEXDsyKl5B6/iXS5beUTGjjoo56r
3lRGK8EOixbEfj9b0Fxk0ZSa6D6TW9CfJ3CF3AjY+h7adt1J8jZT4i5rHaN0sm8/2e/t5M7ryKNe
mbtZUATi6ZNLg1kIbb/1i7M53bAsaTpj0fJ22PSoq33a8xbOmQ7Y4jwoEhdREAO0kB+QWeowaT4j
5/MpQhq6NCz922dwxkhNZXusmpa1HMie6nVulaPZir1XQIY55n4RirIkgsvLz03ItkPoGKkowTv9
0RpGV0ra11gSWFnBleJnJQopHbJ80XK0EzeePQyB2R2U9iYt5Nd+Qoc2Wmmuq9gf3NO/D9TgjJI5
IdO/tDhQ477dm1uCalzt5kGyou7kMc524heHyk9XtSiYEe0oZ6qqvCxSmhhA8tVqrzBVEB1M2z4S
GQXBNTU4KxUVCWu0wtuh5I+29HOmItKGS1RW58rI0/KV6SgTMBuwfLz+qzssG6na9M2enJqbHAO9
ZAP+sMdU9Zrb6dVJvXpb3dJP6UVU4fqDN/59lJxBonU9NpUE298F8Z2x0oPytjc9di3mlbOV9/Za
Xsu76JAIEkICK8UPTmTJMtvJAC8uBVzQGKMR0dhTx/RJnqznWVAXEB0nZ4BGxSGK3WCz8+heg03X
xY6cSDE542JVhqNlCQL5frt8dD8YexLDsEj36qapXDZ54/iKIJQS7CE/IGFPhjmghzQ/0madxJ96
AUgz495RlO0ifV6/8oId5KciDLmK7SzBhaiGV30cfcmS19clCKwYPxQRSRKyVFqLzou+CWxTdpsp
fijLzp1r6zbKrK3ZU0Gwe2n66/wSmpw1GTEtbEvsRegCuskoUmNQDLyX5rH+yjcOjVska/H41x8S
Jn/fOpOzL9qAqkNpwAtyjLvZ6vyur71RR3mbvDmkfVBGinHpdmcBs6zM29sBEHRULV29n49turwt
ZDyVmMa1gFG1KD+zQj8ptsjKCzTaZL+f+RH6EFe5ncLzHObdEhtrQh8ARCXwVkRCOPOzkGaYir7P
URc8aFG3kdPSn7VK8GCJdItziaxi6unU4pyLAbQ/gBLJfvZ17Cnqg1W9CfT40rDkb0rFPuZs38Dk
naiKhLDgi9XM1/z6nng5ps+VYHkUe1eim8kZHvAuGlpa42YiLbWxrU8zFSVOBGfEt4sXtjY6k6Tg
idCQoU/0ANBSATEF6RPRi8hPTZDeitV0xkKaQPkgOxYN5OsZ07ouhs78Vwbk0fiAr+oSX/2g4D+E
s9r/G2Cg89PjhynSRZp0OYJCOvp+tobVmAhBwtmJXAmBeGgu9FdPQ5RhPxl+DkUNQF1Vk0uAr2Tg
zYgeWtieytcXn1CvBspTfph3ojMV3Ah+pqLse6UhBL2Otd6uVQWQXamzsvtNpT8mFl3FkxB7W6RF
nDmhS2s0w8i06CvtV23TbXVD1wDpciN3CIHRNSIMuf6miFx+HjUVzg1eQ9YDO6xAF+D2n6npOR4j
dY49co8xo17Y6SC4jxZna3Jb0zOMS+ZHuI9eqRzTXA6ur0q0k5yBISAEzGtpQTiFmmcXK7eamq8N
IvKBmem9pqacYZkSGc2IOfNogHq4zLo3anel3ruD+nR9PaJwgu8Fn5uOGG0J94ydkooQMHeL++nJ
it06GH0ZbL4e1EN+/z/04QvuAd8Knk/WUqQxIplsX+8jA2xL9RETHKEV9B/RvvFLcMse7JXJCrBE
0Hn3h5Lv314Az0xnKrIyK/VXXLzs9U8MAUzRQ2Nh0s/NgSEkr4ZDf1+/ZvPJJjfZhLYc0QUReJA2
5wDJjV4QLUXyg9D9Yjzac4RB23dlKP16FPGRCS4G3yWe5r0UW8BYPZZo34377TiKKkAiCZyJibPC
IN2IFyRK4yDq71MwMl9XVcGd4NnoDKeeazrg6nUzcfsic2mfbE1z2bXJz+uSBJfc5syIUzZ6bFPc
iQlE6vmPVjq0+v11EX8oDX/rH2dI0kay4iGCdUw2rPBehTYAKW0Xrw7mWEUvjuhwOHOidIjdZ2VA
c1SDSfzBCcgwCi6UQATfIN6n/aLUGPA6KuCJotldpC7+9S1TBW833x8+DoANJQNCLoaqMN6hZR+U
SQARXvz+MVNc44m2oWGEbIoHk/me/QQo6TT37Dak+U7fVYg9d+ktAHsOolyT6DT5XnKwEmeGrQBD
folLV0WDSlHf5MUhXyQ31xZXl+7UFgxPcbntlI9CWNYTKCwP4xUvapQA5/SvBsMJ9HuvcYDOydDY
tofp0N1qjTsLvTWRUKYRZ752qZaKapgQ2ku1Jw/aespTH2NFgmMXKRZnWGYF1MuDhvYYggFbzUj9
tHi5rlgiCVwclPezHGsZrnsZ3dbtk2IK7rro/3PmRK46rSg6eF+Lo3u1YXq6kwuSLH+oCf5tThzO
nCxzaRJ9YaUl11a2A9CU94wBRwrix+kuKt3sh3SSwmxNeiBx/Efz4nDmRbOHrjJnWOYCgV2bspah
0385Ip1vBi+sVpGmGlc/NuYwaox1nc2r6yIEsaPOd4KbUpKPpYQtHL0WGLodrAvx7L3uOiEy80cR
eu3166PLXB43k2fNtoFdDtZi1au0Moz1R1sT1Xyu654uc07G3OV9ZqrQbYrGjFZZZ6YieJYFiRxd
Zp9wZgcqzVnyNIHT3f2SblnLb+KPmctY7ODn+84WXLFCvLmLm2c7hqJYto0BN6781zugvVaiGvjR
5F5PLa9EN3ojaQKVEEnhjsgkiroYTEqMIZN2PGoqeIQ10aTY5RLN2WK4MzJnVSoip2IxKSWesqe3
9W0eYhzSS0EljpgJbYF4zwiYLYzN+C7E0bnoh5/J5w7QyZLUntISOgIu0PoF5YQkX/Wv9S0ixL38
3GzGTTkFqYLYwBNHwxc19Ew6Z9/JAhQDpyxgfUe0vjs7oyjXgpstOkfOwEeDKgMdHgtkBJqk9ax1
d1OZHuuXAPqTP6D4toT/Mjt0tjLO7lcSZg0lp82PrXpQnHpFs38D3KeikvX3PeDMfqFR1a6YS5Rs
xsBJUQeKA+PQPrE4ewowSPRUbOP7RuDrXXZ3zsRyBt9siUomFe1ebKChOVVIsaGIKG3pjRgQW3B4
fB2vwlAO7SyK+gH90Y7RqVTjo2kIEmCCK8CX8dBiHXeDA7gj2TS8BDwjdef4dekAcz9dt3bjSta/
yr5+7yFfx1OL3kBBHnpPB2kF583T0l81VURpdmY8/pFJOBPDGZeiTpu+HqH7owdGPoC6jo+MOYdl
RFtAa9ie4K4JrjNfvbNMO1pAtsbqzdIHuovDBLbMQXsZwOBfQNSzMu8EEi/G0Wcr5AyIpM9jBC57
5vyma7C79dPD9B5v868rgN6h3q9DrbpDJeEomqwRLZYzLKVm5stAsFg9i/y509HGI2pHFKk/Z0Qy
oihJN2N1WredjDeqV26eP1zfQvaZ13SEsyKLTZOODAXAcfttqVprp5RWceW41M4EftxlZ+HssDjL
4VTWYhGZsHSTtrJjb7h3nrKV49FgBiGtF3/oOzEEr+CY+FpdtixLNJgdrGS+n+zFrZdB4AQJTokv
0cmZYdRLQQAUJb1NdPIztXeb3PmPUjh/JFYy23I0qBuNO3+RlRWZ0LWz9AK3R3Ch+MpcoiSzVdSw
TIhXAW0fuUn5q3FQfsjdWBcYXtHRsN/PnMeoXiJ0zPRI+WMsoZANP6pbgQkUnQ1nH3rFyWplrJEU
bh/UYvmUzB2tDRFJmciL42HJqNbZRbcgxzK2rh3KJ1Ay+nmgKB4gyZHUZElFAhRI/V3e19skEKFp
Cu4wD1XW9VamN1GGbGLRuiQDli7t3TnLvKGYflw3F6Iz48xFMkbT0M9gdO6k2tVjc1MXog4F0Zlx
ZqK1y4GgAYw9+pabN5+dZoVGJHg5BEL42lqKzihV1aDnczS4UdduBqlaTcJWxcuB5bfN44trzVBr
3Wh/PcEjWMYL3wG4iT95zYZl+8ob51/NQp4J5OwEmTK9kkmJcv4Igdl2WULSDsF1LRDtHudYTIpE
IgWsqselecjGH4lmeD2gva8LuZzXOFsKZx+MWqI2a9wD2zWaWEM1aLz4VaFoqaMuwIMHVwEfUn7v
HI2jyLkWLZD9fmaaSqtt2m7BAhUAqjKmujbKvGwSvYgC15MvkwFiuExGFiVghSfyZjzPP9Qfzq65
qXfzRysdpVPsoUX/VtpjbPb67gouMl8uI00KRLwC74mdAKlVnzax4oj8QaZrV3wLizMWarTUgMKB
Z838T21flF9Hx3CmQKG1EzmDlwEMzvSFMxzmJMmEZBD3F4Mo6J46T9mphl9TL1kxOgMJba1gKjtW
Pv10XopTezJR3PqvH8LX1SSSRY1cIqjXgWYR79TH/6Huy7bjxpUtf+WsemddjiDZ69Z54JyZSmVK
KVm2Xrgslcx5nvkR/VP9Y70hV5ey4KzEua6nfvSSJRBAIBCI2LE3ksJRslXz2xzye3GQG5YAGzao
AYfW/CzNdpVENnmhEmonnU+8xNlsttomGOqC/hlcg995pAlOKzI19KE4uvGufC4feWlBXrDH1tja
Wmi6LsQzkRbbNXJIsQG0/tsdjQDszsUJeenE4z5BaPLnismxhbU8IWtfEtxP6Wb6pLoz6tziq+jB
AFweRQjn1mXramtITCFv4WmntYB+4XiXa+ONkn+aZe2fnVWD8UaGLs+TEOKsSvqjWjzFpsg5qfRk
XFs1OtUzd0fUcURTCd7Z35WFMqhpgbeZr1DL2x3mQWNKopnHHZJqi1mgw6l0NWmbCTpYuCFxmt3H
GrDJJgTEtNoi6T9dRcYbRbpixoqJ66So3hr5UGkSZxV5YaDBOCBFmfCYGivwC4d7SD0HqfGQ9r+r
8SvBdEPps2HGTlk+GfVDD61zA3qKQryXkM1OtOdRC3K0GZAuEEzeYeQcf7Y+B7L1QsoazDwD1ryS
1UNb80jPOBcmW59TQtXsALgGgQ9UXLC64Qy3y5Pd4g3CxDbhHPdlveK6lMUJ+ouGZ0iqPaeCf/1q
5NzKbEVNbIx0iiAdeiTNUY9mr8vkQGjQi6odh8wAIYnqXh+QNy8m0JEBl5FSAc8H2j0paYdkAjni
+OWfDUI/4uyM9/k4r0TGpQT+v8MgbPVmtUg7cNaONxXGk4B5cyVhi6mQ9VCqh27eJTy/y4sLTcaL
JEYbCSnBMeuderPeKIEe7lLJHgtLPSWb8hYp663gNC/VfCOUVvZyfR0v4+U+wgy23FY0ea4JQP7j
dle8dWM+dbP9kJp361MPje3KI2hKsolFsWTStDenO5z1cXCKxp24dViJzvWK52bLbz2JlilKsauU
uSMe3PFEe9s7r25s7Q58nlbv5/vUl0WL3F5fB87QGluXg6xsMXTUq6j+4jbb+vf6FNXQO5A30+vk
aDYUzu9a2Rt66ydEeGTRlE1V14msGCLjZ1tlmcOURPADVW4NU+GlxU9x3n0MwVLKROCsHvHX8QBY
R+AB/UbkPdovR0hnQ9DL8uxAEk0alL6jfatuvqnc3qFF2/gwQFvvoN9BKSaIH3nvmsuQr7NBGRda
xmG+rEL8B9tFldjyV8q1RzMU4yeR7ltuzb4YcMsGFx3D2cDMk1EoItlMCdo6aQg6bkI/BlK/8oVb
2nORBqgw8Yswl1/fZ4MyjrVEEFrOa0QVMiaXqn71oSN/UXzVgyxObAEQwy2o0QX84UCeDcm42UXt
TXAxQuWPvnlWJ7abR7ClWTqIdNJnbmvVxYDqbDTG3ZZLr+mNjlVNksnHk8MtMyVoVLw1VOh/aUCZ
Rk6xCnYJALma8nKSl+H0Z8MznlhLqnWZKrhCCrmmArsA7g7dcy69kPDTCCFFEZS+66OxOqGwy2pH
jb8kyiNUsC2OL6LWc23VmdhO1cB7EUsJlQMh39IHzUu2aGm5GWQrDnpIrfEiKp41Mx5o6pR0alqM
10WHKnqro4cGctjXJ3UxavtY3Pdo88w/TCEJw7aAl0Mmb6tVsaXK4+b6EJeLeWdjMD5INGq5HY0w
AYEEbVlMvQfyMDk3lZMdeA3Q3LEY15POYhziMNJHKBVs6ezGHoMQQiaNV/o8f3MxhjubGONuol4X
YrPC89MYdVvrT0aoO4VUOFmYOEV7l5PY4yzlxZv4bETG1wzaIsQLpY6gHeXlF+ilIwWcetkjLXCo
XjZY/W2G1jweluQy1vpsYMbjGIlYVGsCJ6efFru4nXwQApS4+neoEwBuvYAqEu2BPOUKauFXTtw7
79CZdfajOZuLFKMeIR1TFEvRZel03U3cSJaErn3VzL1RrwPOInPOOctCk4eFmswqaIP619nrIfw8
QvrZ3IcHyU1d0+EJ4VL3eW2SjFtpxXwVlx7DTbFkG0Lt1slkm9PnTCp8zswuqLScxzTvAMiz9YxV
tI2GegpCGjPaGnJn6xLaylbUanPJM6oCMnmZLymiM6tcFA9nVVmmGlkuzLnVgIeetvVGdhPUT6NN
ByJyDWwnfGokzqqyrDV1uOhTB024Y2z6EtjXxTT0FpB8Ldxq1uWnwsfZYLlpimyN86hKvl9Quqeh
LDNtmuYxe6Ttx6vb+0W/K7OdkFqGbhn3P8WZcTY+44bAmFYUpMJUBUOwxSG5CY3eRb3mZ5o6z4Zh
fE+C/o4QzK3AZET7khwIaCUj5BxTZdtXi3PdUnm7x7gb0OeXk24agF/FkauKG0kvrSXMLNLzwvzL
+ZSzadFPOTsT7aBOkibjlqUF49Jp9lrjq9KOQNZ+P6YorY0uBMR3yJqiAFGsjqS7ouRmP8V7evYZ
TJSzVqkQTSUC9UkMQvN3Pck4N/2727riZxTGz+RxrYuNpH+PUxUPdNRA8Fabvtrk/W7KdlG2Q93I
cFRIG+fbPs7tqriDwabPCK2MV8rVIGwiT+Y98ThOXmHCHFWMBLOkx4cG7Q30B4tnGY08ko1siKu5
85b284xvhQx5YHwBr0uCFzKwVCK6usYgiYMBzJ72uUA2d7Q6p4C8G0iQLe5oHMtmgYVpp7dEGnCR
0gAl2kGriPIUrH4CNDXBi6F5Eo7SP4zAVCYqkueZtHIL46L4tOk53OQ7FW3LeYDqoJ89XT+7lztf
PkxZZfxRVKshxMAQFoG5Md/AAyMIi53X8psA/cUY75TZzu+7Q3YIbV5qnhMfsQQkw1qHciQKGHM6
yfpoxeq0JWoL3t3RCfWH6xPlbSXjpABLrZsK1GjQPH8y8sSOhskVhf2a8SA6PB+lMj5qrHOxzySs
aO9E9+FdixJvtG389aaEUifZyIf5W36vfEUa5s10RM4B5U2T8UwV0qGCnMNv1BFVgtoKWFcZ6MYx
5OmC8qJMlXFRqdzkTVnhikGTOC3F+kMPd7Tayw0VX8vtYav9fn0P6V+84hRVxvmMejFURMpwdw6L
PUqviyoEeQyhMuVYrG+62HHG4+VGWLSh2veVRGR4OxkUOWBphiRLivwhcL8vYDRGOm+ONvFddMr3
vBie42dZCGKYdMAbdljcfBMFw97YFGDsS7fcDljOs5XFHdZlTRRDQvbn+3u9s4ptfoidBOnK/FZx
E294+SmY3IfHYRVXkUofhzlGuCCmiaURoA5DNbhuKDzbZHGHpSLUq9G9Z2TB7wkKIWQhI3+GopFm
hy/1HiI+PG/GW0nGwYAJc4jFGtNSQFFSRo0TiZ6u8d47PLtgnIsgJEuOrM53rG3nZz5VRSs8LhkJ
x4+wpCCdNGlGLcH+pIPh617zGG7anbanhHKyVSN/Qlk0uG2Y6vUDrjEuZQ2rKEGD+/dUWdNZoCjb
ofR4121aiwTZIfo5UlY8knRVUXVVM9iJai0BHxLUvN7T5aB984q95uaIqgpPcATOJXQx/Xg+GjNB
sdeTsq7AfNg6Q25Rp0lT84tXbRQ7dSNu9fvSFXs+HuMxi1bTYr2BmOjY3Bkr+Adr3TVWzSpyEEwN
jX/92F3yz2ejscjKhuRiXuUg65fweiLaspty6T6XkeHQoVaJUu46/Qy46XxIJl01zfJs9Ao0Odfm
Th0PYiz4VWVyMIOcVSRMRLasvRAappoey/w50eOgzO5VeXCq2divRsxRPLikaCqfT4mJyPooa4Z5
URPYCJCDbmfPu/WW0q4nB94tc7HicD4WPZDn76m4jPVOxvJR6H4H1pVsW/lkQ4EZlCinBHHsLc//
X3TO54MynnJckqlpqOKaEOiDJYF/eQ3GGqyj1LsAfOKmd+r9dcu8mJc+H5Pxm33cdplQCPFROSiv
UOJ08psptySnP0FP5ks1WWOLLu9po+7QAbLvZ+s/UOe+lJo//wYmNpMWU2xjEanVFDXK6i4E3IYC
7+dHfpsE7yQyfkafJVIrBfa1WyurUFp7TQorm82bEqKLmqIE6GZyri/xxWDpfHqMr1lbYJwABIVg
IcQexC3d19QrvTnQH8uvgk+C2te/cI3p0oV4NioL2ywGpRM1ymYOjr16M/hzkJ/E1FEdzdfRZ9Bt
NBus+w5xl6eGzxvA8QwsmFMhYkXUykiO9efVM/xSsRL03BjHAXa9TR7WLW3UgjRP/MaLhS8WW88n
zjilZk1mrdHN79YEJsH087AvHtVNGAh7bRuC9FXeGbXbPvLQuBff4OcjMw5qio02TSfY8WSPjoAc
AIQG3gtaihtvuS6Kt8SMixKrtW0bjeCVuKFcgfHnCdA5lCdBwuCUyGgvIGxXOzt/5EUjl0Kg82ky
biojbZgPMc7QEn1e51spLh1wOW4FXmGZNw7jmlrNQMf2qKGvsNzO5LGR5dtYfRgrnjLqpQD1fD6M
+wGnbDTp9KpMl9ip1ZdWL4NBCa57AY7jYQGe5lDoUFWCNpimpu44q7bRhLZavsx66+UasUZT+HJ9
RN51ojN+R1/nYelMjR6EAhKmuRNuRtT6cnTqIi2IvAWXyJ+zkiyaU5GmRAFei2Zo2k3nF3751KXW
goZMvHw3SMi5+b5NXbXkxCG8qbKozW5KWikmOHkz0p8UypoMjnpM8Kyh4ADUr03N5hU2eX6dxW1G
iqLWSYRB1wPZivvsOXuM9svvk4dCqg855vsl0DfcvBR1Iuxb/8xaWdhmKIQ9MVe4N9qGKuBZCmZy
wdZBirE40iPiS15umTtPxtHURYiGQoN8d2u1+t4cV/nznXmv3FGtHVo2eyKpzStVc84/i+VcxV4S
tR4zrTrJj6rDgMxUX7bWoBJeaMkbinE1i4bsuR5BKqb41leIvDQYUeLGpzbQn43D/CndIW3s8BwP
76piGVT6dtXBroP4mbIKmTvpqahsvbDkyaItt6GVWuIODFAgn05qbmGebts1Q2JCoVgwhrLpMTj0
ELVq9dop+2c+jwV5GkaXLImGVTWrh0XO3GbFA7mewUpTWVpfAdGtcKo772CjK5P6Ab8ZaoOsR5jU
NN7n7bRbVP1GDGuoICzWWBeOEikgNM6D2Og4kfTFAtrZwWRxnfVCCi0henI0T+RbjNZ+L3R0oMbT
APrEmzqgQbzh1X5oKw/XPT3HellaFbNU0yJOFagNNfd1r++1XLOQ6LHDrvx8fSSeo2UBn6Qfhio0
EVX2Xugv+9RTdGvWrWiTAktIOXla1el5BXTea8xkPFA29UXbE4wab/LREt3BH4P0SQW1mGf65RZ+
FkBCjwc741zZJhPnSE25ltWEUQsN+RX9WaM01eknZXiUkm9d9zOdQuf2w/ggQ4IyTtNCrwBkX5bU
xHZfRdaYfLq+g5xTzyJC40FeS6LBqer9qV1f4ky3rw/ACUtZzOcClWW16/GIJeu+JYdlKGxhvgtB
9MOlQOZlBH6AdHYgIxE6xBvTFh2eNqiDHPnYu8STA17i7/q6mSyEczSksq06RNvr8qlTKk+G+PL1
heNYuckyq6BTdc2XGEN8Z+XEDXSn95bg0trB6s63pVv682RxRr3uPEyWYKWO57oXRewXFV+iWCMh
sszb8rRI3oj4SUFaM4mtRQmynjf09VDGZFlXhEGRYrFFQgeyrj4Vmyp87R7+AxuYefkjrwR0+UWs
SrqpqoYqy8x5nkhdKbphAuFAXpos3Raj6a9h7ZmV5NYxqgnVs6BLPxeFf4zKHOtemsWokuTkmBgA
GhpL63WKYDWjas2ZYGlAyCDnXheQKhQ0qwb5nJVMWWa15WuXEZ6JXV7xj49hnjpNtJbiFJPvIA8o
CtbIQvSW5hufZSf9D3j1/yZ2/BiQCTJMoeuzjGDNe5rXHTeNL9j5Lturx9FuPxFch8rRiCxuZMWb
KPP2afWh+a4oNSL7IDmNbyYHqt5DnwOk3MR7Hnzlb07vnzNlkUF9pnSloGNpqXYa5dbWJDf8vQ1U
KxwsbV9tKs/cpAUn6rjsbT9GZdK88diAobHFqOVgS8SdV6eszJ0eb1J55JBncY4PCxBSQ6OEFAQ4
kgSaaJhyp3ms53HTFXcSMoazAAH38ivHOckXY9SP6dFtPkvDlqYOSJAGYTCjkLeFKm1xo+hC4Q7G
t1Z5iIdTjPeInIcP4Im1onJ95Ix/OTP5MT4TeOSEqFNF9AjNLV8hj2NlZr6tFYIiqx7fmUb7OZ4N
L+3lm7EabwVFFVzOB1z2zh8fwPgsMqVVuYQ4P5Bc3DQuVdrqQN1Hz2zkDxCLrZzS56WW3qkLfoyi
P0ZlfFZb1zGEMxcAl8DM12rdirpIiwB6QQuxCJx0LHXo9VWXfS4092U+RA46GF9rAcqMhRCl9jyb
5kPda+tzMfStJ/XglycFqDLqBtQ7aEeOqhxJkMcpWvd1rc5QcjFsZUZWvSFqUBJpL5vttxUqjKU2
PCdq/lXL+zea+dEmO63Ip74xb+Y6eatKRLvpWgaqNBJrqskdEXrFSpdGsUbUVroS+B9SOKqg3kbJ
k5kYbplqLj7DiuPQMg3BBe2XncSinYPjvBzrXbcq6JmuZb8jICnMKqiTGALnYfQ3z5SPBWb8sBQb
49r2YDVTl0DSw9Sqo9SZlW1cRcGqmUFRyTfhGAaK/um6Qb3Xx69tLeOQM3AtiYu+JMfMxI6KcXOT
15XmTOLnVPumZqdkCa023MqAVXZhtB+b5iTp90acuYOUW318G7eNYwho8Y5NNOgeRIpkHSJ/jBI3
L0eIJqlJ409S7kxlbTVxaZvRYidVaqktKJQhnVDLo+pGkAyyChX5NjAJNdLslRriRB3dvtnvfSpD
Znq2xeUpKvd5YvpTuCLOn/BiBDg3kURQfCeuNuo/FZCoiA50hZimwiJLxZoYUjKbYE7CRJIRmGC5
AC1lVptggwXOR3qTFBlPge6mb9TPUR+UgmQPYlrZ13fpYuOU9PEh7GUiluNsTDMIq1R/djpL3AIj
TCFIuaOD6MGmgFPcLqiOoj0bh+ZI+zSAuON5H+pdfjCWs89gb5cY+CeRKjulm3BbuGNpUQ4r8SD5
FPAaot/eq1weHv0iTuh88vRSOHP6spZAkFjrEBZ+Hp3sniCdp5VIbQuYt+a/1k+NQyEmZeY0h/iO
m9a7eKWeTZq5c3II8JCFYO3TTS1baBWzlV0LUTAk2dwisabEQkzsjG/5I69mw1tu5rbRlHw28xDL
jZu8XaFgbQaazNNzu1zxO5sfc6W0Q5xXJVUa0U7j97abPdisYw8ELAfdXl9oBQF07x55SQ7CpntR
OUgs3voyl0sY9kOfJRg/nINhApevcoh0tP7WLg8sejn6PJsq42Z7oVrMMMRW0g6j/Mt8SlzonSAn
o0CtZgTxW2uXdvPEOby8CTIu1pRTGY3bmGC6IeB3dHtYDFSnwXvVnyiVwGirn8mpupnd7qgeVnQe
Ft70VL3It6G9BDyjuihndn6cmFBYl4p8ztDVjKS84VdPrVNuag/thxo8PJKMR9URPXSx4FwHIIum
IC7z/ckJjSQwQCipEypcz8KxdBatqqXTPMxTnxxlCDOReIP2CEtK3q5vxMXY6WP3WZDqmIRVOFAn
mhTbsSNfG/JWTDLuMJOTdeTNhnFYrZ4MY0xoQax6XTrREZfSrSEKcX06F/WpzzaSRaSaMXidqaw4
oG+Sp0J6vg+Am7TDO9FVdsseXVXZXXxoX6iBi069Xd/a2Y3vlC/mFy4A+OL76mxtGVelG+iBUDMh
wmtndibDod2sI9oTF6e9Nd9il+eVLz4+zsZjnJYy9ASoOJny5SVBtjVdijOG6JN7fY15HoPFqEZF
us7iEkbHBTReY9v5ozj7iqraeibshWp9nKs1SBGp4tpH2FpmgWyCmAhMY18EQ75JjWLLRxDwDJlx
YxUykX0EBYwj6RMnB/FooyvHVRmgOsCr7VLfdOXGZ7Grytjp4VDhzBRmtzWNbW+gN9mAIDMmNmWq
15Wrx1lyejquDcn4py4nyZwS3Hq0oEVg1vSmT24o0Gza/VQr9tkhYpGrWmYMcmz2QCOeVhRdBh+t
EqlN0xK9VRI8qxD+2rVvfmm40SVnG1no6pCqk1lOuBdoiy0yBF6v+bLqJL78MHnhATztLvR429QR
TYezxpzjyqJZI9ILcSS9r3G5odCpyO2Dwqfp8+FQ+vI9ZzzeVJkYCuSWRTPHGC8x0bY4qFa81FY5
AqYfZa5cNV4np7e6NFrj+K3SfbE5NdkDaT81GbSIQl5dmuM8WNBr0yGMh8YKdR4Qqg7IZgK6KN/y
Wow59z6rlzeFw5hN+QraiPGpiZ86Mt5MvWQt4mssDzxu2YuZiQ+HqNEdOAuS11ZJlabGYKpf3A++
4GY4MUCg+pHDq8NeTrOrUMdERVvRdZFxvjKSlYWooulNQCZmiloHvcwuSVDmDvVjk98Ygjen0UHM
SksP55frtiRf9g8fozMzLdMEzTVDFh/r0di0kuQOjWdKW7W9rTP1JowTK29E05J1+QVVPq9ZMj8i
pTsiwzpCcUavFzvLoXuQouFajh66dX0ohMQVjMa7/qWX8T9n68T4aVXQAW+mFKvf1Ttju3oswBZA
G9rBVcU705fN7WNdmDBTNld5Mrt3C+g38WAVz9UjOcqbdYteQbTrpVvhaH6JH3mQQe40GYcdVZoq
NulCk8gLgEelUzyHzquOCzl/5pVdLgODP9aUZZfIjUVYm7qnklvf6eYbpL/UzWhXm9IFNdbm+h5y
FvX9KJwdqz4S1ppkaXxsFcUpqpeoGaxoGb2yzgOpqnm4g8un+M89fF/qs+HMea71giDcoIgxeo7H
AAzRzQP0jYPrE+MuJOOS1SpekcxEA0z/Km/bTeklj/JDtKEN12AFeWw44/EWkgkQ5zbRJjWh+wZW
kyJJ3KEunagcLHDSO7nOS07zjPI9PX+2khCalEs1TxLQGuh4bgEc/IRc3nuCFPI3nPuNNznGJRl1
IufZCD4XeVhQ1xi3o+xL+XRnTrtV5nl63mD052czq8JkaCekVY+9QJC9JJCbTOrkVljRbTOhSWTd
xU27k8UHdf4aRZ+kjtzGgnjfdobfpR3EipEQjcqGx7lwOVL8MF3G/URjAyrXAs5Omp+ifAc97mBR
jxI4QuUIBH2oX183YGowP4aJH+MxXmfIiiFapCo+JiFU4dvIXrkvrMvohg9nw/JIGKY5DsUEo+09
dTvfJLsGGLbwRnOThzSQe8vc/ExzjHQ2IpNhE0gpth3lKp50wa2L2oXYhd1qIuc0/s275s/Ve79k
z41ozYcMwlDxezdHdZ8FCbSU0J1LCUIpMEV8IC/xXcp5GHP27D3NeTZqItfddxayqgBALXpNR8O/
bhX0pF2xineiy7MRcvTiRJqYobqafxOANB51hCKpFepfro/D8y9s8VgRzVhLFZg75ayQnBKdPzST
o/ulG0MYgTMt7nCMh0EHRRYJAi6GfFM/lF8Sl8o1mX4Lqhp0GfEgfvTsXFtFxsXEay2hd3mAP1MX
B6Vxv0hUUFQE5pgFlYQuJz2xyknlVKPfA+JrwzIuBDkglWgydJ5K7dVIXvsW74T8pqpaS2gzXw1v
i6i4HWa3nh5MbdOb+3W508pdlZ4qIj9qra+Us5UlI2SkjG2it5YOCcA1BXZgMK0BEKykHZ1WTi1T
ulOXyIaMrqUgJdcNL22KmpZWWaFg2N2k+KYY+mIq57YWj06S5PY4dadlAiyhjGwBgLGort21R+6h
b9Bv3h/lRD+NIHTustRWmh60F4Mrdj0nH0Ej62srxDg9Adwggpoj9m37ZFuHmTtp8U3fTpxYku7v
lWHYckM1T3lLUnqfiUHWQlhQiiGBZNyu8y6tVuv6UXp/Yl8bjfF5ejqOyUioJx9zux7Xe0Ki+yVb
/FhFcaNU0Q5c5KsbD+vDmPWvaN19KMr5wcyarSqSIBJ3ehIGoYIukVR+HsrerTsQxzUL+s5T0EZO
KF8tyN2fGg2hoviliItNq0RWmCBgbadgVG7ibt8oG7J6ebpbpIdKaaws34gE2EsNj9K2gFEczTh7
aMTVJWK5LcXxi1QfZy118LDlXG282IwtrZdK/ocaBInW7ZC1z2Cst7s+AgU2VMpmCJTURSAm0b4q
7tu4t6GN6raKyHE6HF+qMBFiUoy6jNaYGPJ3QCsu1b2Zj5upJ0gWzxyD+5sixJ/3kUJvjnO/bY5J
N6q499KN5tWnxOruOpSCHfAQg76BkgJq29JtZwsnPJ/R358cus7mpTF5ds88bONUh2oMFfxTjPwL
yYrtIKBPJMw9oegt5Es4lY/LGJGP215hvHrXK5pQ902McP+9u8tKrAIt6NZo919BM2wFgALxAOMX
uZ7PQgyFce5ypRpKq+Aq6Z3RGUzb2HbEGlzk9EAOUaGktS9/V9EdUEPzEPxLZLBHPBFGW6t86HmD
p5Fj7bxFZ7z+EI6DLE94Pubxiy6B5wlPrLqPrRhMpUPH4yXiWhrjQht1XeewNYZDQtmGs6V+mTNU
dkOiVTjK0CNBI1gM4IC+Ko/Q3dhEDSRZyhW6Ur3i6sX0WW01K5zwqxq6shPBXpuCWHL5HDfP1x0j
Z2HYosioTlEHMAByz1j6Kc+tcrgfB2IBoRAIIU/v4TJe+cMY2fLIJJiQVMtx+/be5CbIhM479Rg7
6SGzW2ja9lCGRDYJrZW8LXk38ysXAEvkUShqqaHvhR7+JNCfmjvpaQwdMgZ1bK1PwB+qk6U8Tfs5
MDbhzeov3gKSzOoUZ86QIOs/lACSWBOoAo+aI/uGHQk2uc+BtOKYqsTbEsYl1h1EhUcNB1b2CSrx
iC7Qx2Ycdbd3dR99dRAizaA3Nh+vWwLvQmAZQJYl6QSTKqabyVfD/AKMxVS9jEJ9q6Xwh2mPjCkJ
Ksy4qDaJsevicvP+Bf/1Ov+v6K06ft+N7t//jX+/VvXSJhHkof76z38f6rfy1Ldvb/3+a/3f9Ff/
/K///us/8Zt//GXna//1L/9wyz6BjuHw1i73b92Q9++D4Bvo//xPf/ivt/e/8rDUb7/98lrhSqd/
LUqq8pc/frT5/bdfaCvMf53/+T9+dvu1wK/9n/+dv/3L+pq9tezvvH3t+t9+ESSd/Krqogy5bUUn
pkbJtqa3jx8ZxNB1aOghxqDRf1m1ffzbL+KvsihCT8YEI7emaopKcf8ghvn+M8kwDbwaTV1WIVMo
4QH0/77vL1vwsSX/KofiWCVl3/32C/lrNGiomqprJqXTVUxFkzW2h6xtBOiyF4pyrxpPM6Lh3jfE
rVbvh+5F6D436JeX9rFOLMQs4Xhfr59I+ZJK9039VaGckjeqMEMaG/1fwxs40gOB3A3DXlf2Znij
r/swckd526mRJYeh1c+PI1o0uk0RWqQ6RKPfF46hgDr4pKx2v1o6CtfiodPc8n7ZtM+15gygRjUs
8y18Su/G8j4dnCF0YuBcJ2stb9RbpC+WrAqgSfw9RfI/MtZ98gr8dfWt/6tl/n9u0jINxf/eph+q
7C3/Opwb9Ptv/GnR0q+SIRkKrNCk9nJu0fKvmixqmqIZhkF0Sn/0h0ULxq+aIgMARSSFgPuBUNLg
PyxaMH9VUQIQTUWntBCSjATp/8Cif7icJZWAl9jURVUyiSmxlCcaARw71Yb5tGi7UQbSKYfBBKUM
UVFF2xuO8gxq5taLV3u4QdhLbitgHxWre5F4rD0/wCTYT2EiUn0wAWgspvk0oVsxELptqr2lPbq1
Vydxp64EAb1kra0HGYjSqcwgdxNHxotCKI9J/Ds41kZINlDMRNP6av5ZnDjw2x/ua/YDmWA1XRGd
DNn8/oGSM+gOKPKpnLOWmxYR7gV7FvENgq/Plh5HVqRvxSqYuFfiX50QNonZMiaGFQ0hW0QFn5Fu
4iPVbioNK04Ppj29Dk7zAHwFNBWjYOIJL/yga80OzMSxpiSUZZi/z38wT5LgmRZaPgI81VKrTBy1
3FHi4txbAe9OA0l8mXfE6WN0Q2v2DHxC5YkRSnOH/0DYl2WkZD+NCWlDMTfkRcWndQDo1XcF8Yw1
iFYLomDy5IirPe1jZwRjWJd7dfgkClsFWXfNAfFgBb1S01oHX8StnW0Vr3CzydXdOjtl9X6J7nV/
SFz0YHhNZyP/0ICnXeCX+ET28cdOgQmTBW3qpjrFSaTF6ay5NSMXgXE52jKEVcGwJJ6a2ZXlZym7
b0tvJV9VBMHILieBGp/E6qVKEcFDQWlYoLx3p3U7yM1CGXivKpZAtoZitZGVtUEegkDSDm9ItRdA
qQE1EM0eoa0ie8Z9VN5CVSp9XKvH9lGHPPLjoj/nGSCiT4PWIwY/Jl63k2+yh+ooJSetsufKHiO7
hEbUIdwV4xbSeEXqqSXuG0fs3XYrEZvIbrhDQhVyNlDu8abCmvfI4aS6k973tpK5Bdrkd/1juEse
xH5fL27VAl4JUV4vvkM3XwyeHWEzdbaWWrxq0zsr4HkkzKw6SwxT5goJZXWdT0huielT3D5I0U4r
EuCVnLg/ydqxBI+fBP+zw6vYmlVAuFCXWre1BBrJeCsUkFryuhmNT2IK/cg2DXJx30bKXivcqXHi
eD9Xvh4dxmZnzpsyelLnT4nxcHbp/BGonAcmPyA22WkwGZ2OqEtuKPCdy+zSNqIh2wCfZIGXEQ1Z
62eFintYFLUpO0l2ENBLG34CxzUva8r9DlpKPssqzIZQmeKMc9g7SbVT7VZxSkeYvg29ZuN5q7nU
Qw+xJY72Et8IXwxhN0zfcrvU3esr8kMA/74iioJgUdJFXWMz33q6dpOUjfPJPE1urFj/l7Tv2o4c
x7L9Iq5Fb14B2nAKo5R74ZKUEr33/PrZUPVtRTMjxbk9b91ZVUkECRwcs430lvPEoOmrTrA9S0cH
gHqlWJFuRuarZy5usABSu3rd45noLsS7unZjZSJR7AK2w3FmUttl50gS1PM73ZY8mSm3kWLf470A
44xJQL6d+m2jTsQqpIM+HQ3tMBYPM1w8EH/QdPunxPiPCuN61/zBMli+o8WFNvJ6UOtSOV7SeJf5
NMlAnPlHZTF/HHI7iahSuQrY2JxotoPDtDRn8ExoH5m56lWwfJ5MH1Jphnieqq2KbIEDriWhvjTb
os1Bfy6HSe3O8HzJLkP4Zu598Cb0QxHvUsw8LN7VsB0vaPrx9T4vtvjb0js+exIzOs4euzb0lkiD
qxdQaBnG95+3yB9Kpsufv7hI27oKDDAjxksHJ8TMAqkkyj7wfToLCq7htkq3yqNv6qYOzVbeiQRz
gnRgR8fEC1Ovq82mIFpqwigLtMAkWptMs6PyR2S62kyL2zbk4rDjsnq8hDsm5iC53EE4AP4MP1wn
dtbsar46nD89bnGDcuNc97OKvTvxTh05UmUOnJUVTtq4lXFo8m0iOGHnQDcyBeCwIYHKNCPNRv/V
Ddi8fvBa5ZDlDE6pbxmGif8cjtV55OaOtKas9QcOc/nhFlclXycx78uIdqyhFgheHZ352M09XPsJ
b+UqAGwGBeqkaFxh9spiWza2hrOPMZtk+domhw87pLJWR/x/sAYWC1u28bUqbFKZLUxgS4vOuU80
iQoSHbJPJgEERSezrkl655vxJ2RixtDkBADeiud18vTqYhZ3QhiEk6BOWIwGllT6Et8PCiDHrO2I
fj1vVjD8zAuztsqH9NUoPrTEq+NHptcRQ84VuOS1iMyi3w87bNljV6c2MCqhQd6qY1ZQPyQBkVwd
U7U2cZNkJ8wvNZB/684aty+l75O0bKvXeZQ3oYYXUSUbUQV3pfHEEZl7fkkcvaUaT5NxEwQWRBjV
bZm4cuDwZpu+506XrMxjbxc5V2tZXBGqlsrAEuBUI4v0kSc4ikjVE9R0kb6XWwgWWb3bZK/RLlN3
FZKNfhu1ZmOQ6UkFvxAdScSaPN/BSpr0HCBX9s8x8UvH8KePtLgSWgmwQVVGFspJlpp9RsK9EL6W
PniqDCCTlNtY+a3VJxhYD8cu3su5owoedHnzpy4+tCR96K3cmuLnWXLC/q3kLgn3Ovl3cF5FFgqN
fx9wCMLiflNSI+lJKZ9RNzSSlQuAE8FdWX0fhc087TvBTnMIAlm95RPd5UlOBwi5+ivgjtUPsrgE
cq3T01TEJRCrrjqYkh1md1Pmg7DKHUQV34VE4zZt3tB5qXCawfVptxMPE22T1z1ITmZIZCDxrAwk
pmKbkfkSrNG0/xggLMPK4ioomr6cUqNlpUHZuDAoCWxNelCVp1gKaY24Ahs6qud3SYxg7LRWUO9V
VDg0SWx1hlZq7sjNygzxD0jick2L+0IohChRSxyq0Q6PxhatK9JvKq+5rB/gr7D506ZcxPvOkCS/
r/Esxsvvyzujo1x4zt8nOlnig7TLATvwWtnDtklkq81QJu1EO3kfDyUdHnPoEAEt8LumySXANOXj
5yNzewexjgwaOaKhqIvVKW0oz36XjxfmsaW+jsExsUK7xUY/9SXVIzNO9inoYhnxBSj5qT6pcgLO
qEG4yFRlxy9Q8ID14QiaJbqrKTk7sX+8vO/lLWXo5Bi6OlqDl8eIAnVPOyRcE9UVEqWbUKbTa2mj
54Pi2A+hCXPUc1tAIsTtJWgdJICAC/LFMIO3n1/aH3CYr+1ztarF5STWwczFMdKNDFziyUoyS6vN
9ndicYfK9GVLrd1Id9JXcAzcbO3hN1Orq4ezf35dpaRSJBV+xs6T7+R2aNc+kGrcqcd+gT50tBZj
1p63GGKoURJm2ogdwrnRq1a5SITl0RpqZNYs4nNWb2yzxM6GjZ5S+cLwo+25drRjvSY2cTspuPrp
i/tnFButyAz8dHaU8h6/Hoz1STmq8lEZfhf5Wa0UUpe/QSMhoRWYMc260lSnfRgEpJUfq2lXyubK
ZriZGVwtanHpcEHSKxEYSdiiIX9Efxyieci7kRlo5iw4k5mZ7Mr4+am321lXT11EfqAxhzDUcBWz
WXDipqhYz/z85IPwN+CPtFPs34e2Fp/mITCT7gtpFNkiD/9brxAhYPSgxvcjh+ife2ngJnDuHWXT
WOs6rr2cRfCfkybNRgNFWmu2ugf3Oh7NNHN0Ock2JmsyI8kUChrYjeysvCC2LX+KHIsQrwRi1mD+
ykJ8G74WIQhOFof42hMOXygC5jjdoiRqragGK9YcEpS8ds1ZzN8m13drkeyP4f0yZiwCLZSS50hL
sR5Iws4Q5oFK8exymJWqLK6KpviouoBjrlT1CgtFP7yGpaZeBec7pSqxT6RL6RUGVdANhB5ysukh
xIzcRN/12iaaY+TTA+dU3b3QHuX5qZZd4OA5T4b/RG1n0xE+PJ0pWGpC0SstLaG0NUifmKVgS/02
zwpStxuptjjeHjEUGu5zAW4vh0SBlh3yIzndwTbNGFxw4teOwh9WC4s3u1Tvk6cmE40BCQZaWbnT
gJ/Sm1K2r4DESkBGVBz43tY16DEl6PupJbZeia7fagNldR2LwAx3Njgm+f+6ShsDQtBICKHjFdq6
DuQYSMi6/K4T5L6nyQ39c4xmXPIGmiH5eev/gUNdvpBFxG7aMZLClnVGVDf1ZlOTKbx+dVPoTYxC
kMRGZkmhnrq2x9eSiaVR8ygbBd5Awva4+Jk2JlOqlbNzWV86leZQju3sEeP53JZhyX1gBZOvwYaV
NpEdg9DD/eYGAoE30afDNl05CbcbJt8Rc6kHWPMlTNFafJ7kM2cnYZqJ/xIVprhnPObm3DAWTEpV
JDlo3UhI1ax2onFuYVSJSjMxtRjiaz0G98JK3fIFzfjpkC6CuVb0+hwNX93zYqah+tBjbl/FJIBC
ogwJWj40m/lFDhmY6RLwaOFHv5BD8vymSM1WPkiRU8PUUqVK8wiTkUiiRWxlGB9EDHSiQNsx8pHs
xzTIStqXM2W+t8DYk7Z5kF30hdZ2IAtmP/2gRdhv+XmUIgF1iQhVJvykyYrAMnWjguJYZNacbMZ6
N3SWSnLeQ2EymmLtzNFWW9PVuT0ivPrqi2sg1DguaFj1oXQk4Sw98arUnTGOBnUtdlUIgcNGBBhN
WrwjxAnlQS2fffUcK0gg1oz5vlC+P72WxR2gzDKGXyybbU2NhJk9zRT90uAMXHMsmtydjOSB6Mhd
MIfiqOhxst1JOy15lGVrtvoXA3yktUTi5vDp+wUtJQ/bYZ4Eqfi6l+YRWX2ykynPcCrjW0+k1Mpg
MivAJmA+aNKpBaU70jbxSNdix+355NU6Fjm1ouez3KmIHQYmtV597BpiPFZo8uCS1CJPfq+8cCv8
Cq3qEcDG1SyXHbEfPs1SBFEdVOjF9AW7RHynOCFuweaOtxL0t5PuJIxnrT2O8d1Q/oooRsowOCxs
WdvM8TZSNxhPlXs9coNx103nQdNXPtIXb/in1S0jeh8oudZjF7dm8QA+etFEJNTO5XQR4EA2Fceq
PNaJrUimP+6qZtt3+6jZ1p2batZoo878CDZ+5/nZayJs/eqFm3a5+Nakjg8CKe2e2K0w9tDE2Sr+
hUOAydDlauuHab40wmEIjpXwv4DyrX5zlj1elTJ+oRaZPiGmhbsZoqnZKdypsLzBgJz6JrS+Zckc
bInCV3TAAND9+Zr8IiP/9FIXiXuXJ1XizwhSrJDqZtzUTX5u+Tde2vb9QeAfhfoelnZEqp+SMSFc
f6pytzZrriWQJFdEEpQTMRCfIfeKuwM1GKAG/iEsJlK0m6n2RP/VD7dDdha05768tFZXl/hrfinB
U9LeB6rFaUe/djjPUHddfKcEv3/+hWs5p7G4V5Q44CNDRb2EkaRdRlYGm0wtRV5nj0AbsG7czG/n
3lqN/ys141ImMqv9WWnEr0A3WPURLrke5i3gFZZOt3qzf6nB//QhFzF+4NUxVdqvENZ6ow12ZszZ
jc5sgQ1v+iwzGgVk+OgFzHa+pHFFjgApDLgg1KECKuHOZLbM2vTS7dBCFkjjRNvwt2bX8653p2Ms
g+iMe3Ivn0GeeKi8FjTZGL6RxLdGJz9EmHAZpOhJd++/1RgnZAjT8930hqaNRERXgLzoQ73PdFII
NF0T/vyD4fpPugdcjaArKtQJF5FTKDphKIx4vKh73Kgpbo/KqaHkdoG4avWk3yeodZIeohydKWFq
JQtW0B1BSlztkd9u1nwvZJEAG0kqBk0V/KvTtWPDuAigCoSgE2AvbvqSJ5YMea/n/2qbfz93ER37
ji97LcbVgWkes3956BIAJ7DXUQm3ClHQqqDgZEi6JWpkCFaSndX3v4hiRaHyXDrjZ8OxVDB5yhEe
yAan7T84Q6S1b2ZQByPMUCi2FBSfuFvS+zx+yPztkHtrc9wvXfY/T8P321iEtUxJCk2b0JxqLACQ
erO8T4D+hxhsKB609qQFu6read1I/MIpxD1qA+AiYFqdbAfDqnwdwpK/ShXVi6cYnhztp/IgqF7a
OSJayOonNM9QTPMRBdbCxlScEcCmwJlTt9a2fARpyk2mOVHn1BAShMwchmgzmiHQFBHNgI7hZeq2
vLLz47Mh3MXcYcRRUZ9E9I8cVb2bBy/yTeW5mkSIXX5IwL/4/VOePSr+4SAr0NxhgNm1d/aXKvn7
nS0CZRzOU9lxuAqY/eLYWqJuzvDTdmv9virtAnYMIcAQ1pTBCDIwJcL6T7zFPcalyctQEpbINOx9
hU5HJo+v9iTiniuRDhLGxscs2MYV9Q3Cm/KWg4NbL5BKp7kMD3Fb6axmNgfFS8ZPSaU6+qwrhY9y
Oxn//nGLZDwJoTw8RBhdVZ++01au9MRBcS+k+gkazC8zIFBQEo2LTdTvQ90WgZ1DwdCA/W7P2S7X
z3VLJ/gMJfAvzCHaFhOg1cT7+iEGJEcgPE+KtzImwBcZ4UbvN23mCqoNuGeX2ppOv+SJXD/zmk0N
bgDQ8hGRDQQkW+3tNLrk9CtcroSE2xfQ929eXAlxqbVdWbG+E5sZ8qwMH7FQCN4jXTJz6PXBr2Xl
upXZi/zp5C3S+ynmgf/VQpRoKeF0pxMdhrFrPam78PqRzw6C/q7W73HjNcahwOWLnnEDUh41UI36
bj488OI2HX/7zcsMQ0PBE2ZkFomTYWKQbMLqIJKKg1biRZVRp44QdlOdUL3XgGCTlMKSsqPYnjZz
tlnXL/6iefzw25bCJ3qhKAH8QRluT7GLVxVEPysVSX8PWrYltyYneWlMw9nLMUcTYdRmyfCJsTrQ
UlkfYPiI7YbzOFWjKdIjlKWBjKp6cqsuILN80HM3C23AfqdVu3AW/X9a+eJ6nAOtlYUWt0OWEq0g
+oeAwmbkrem9QoFj8VvITiq5/fMGXH1fi7swU6osrETUEyyi1MfSsAtA2HjhRYc2oJa+DOKprO4n
K/edqrJBC0MEpEqKMe7Y7qTEzaORtClGy2eu3PKGK5TbzPDaZKMLAEKFWxy1mhrSwdfvg9n8efF/
6WT9+/QscbW9mINHPHMDiiFIzTANu9iEsUDFQW3NnUO0b2YICELw6xeyGY1zeQFL+T9eq0vZFWlS
/Chu8QYbixN3OsQ7uX3cur7oKLHNJ1sJUnrBPsVSot/JeJAET58/OQx9zF7FIGQtp/1Lx/37pSzu
1ZYL4Ek0I8vsUO91n11F0cet8DW7z7wg0PqbIso9jo8ZBf2tIw0EKnsaik6NDlJmha8zrCcAiTzX
G3HLPxorwec2TgB2e//KApeKLvro92VZIAtprDY0fcFRcJxI5mgzESAGCG7W52jVZ7lHIzSbdlW6
X7tF/6C7LBJRZXHRxHkIUVAOJw0jusGSgKAET0y0DZi06raWEGl2+d4Bfo8vzcgMdYCWTN1Yue7W
0rGl2WHkgxXvRxGrlaMDA/ukpqA4Xx5HzIO3vpTdwYCWMzM4ahML5Y+aPWmatXbvrp6ixXXQtf6s
JoBcf02rElcaPyfxKevPIjTZkZxyVIg8hQcTCGKU6qFHtyGyIQb281m+DTf63hdLjCg3N6IUlV+B
W7C/pKyhOfERmuP4bkhuDaQAb+kQRGGANeRWg5cWO7neSt0e9zIiutU98tnaotj1+0NMVhcxua3a
OTAmLArgNYmzNYztVGfKL0p9r88vkvx7NKN4H0zeP8paXbzrgcviiaQ1liw9KMX7SCczrOkgksJe
d6heO03qInyneiGHSYfKWR/JaM+BU/ZOzDlZtZtVZ5Y9TtlEsdVUnjzCsBbJrNo8psk2qy9jvC1X
BX9vd6f+fbi/sJBXjRJQHvk6B3nrMt/Jzc7QvTSDhB8KegdGufOdhD9+90kGk5m1Q/2Xnv73oxfV
jZ+GalFBWvQC5bpShoQ0cJ/dtskvcv7hjxnJoLZMSzbk6CxBfQmHkODjyLY+HEoNHOqHNnuEdAxh
9qbI9VZO+19aSN/LW0RlQe7BxZqRc7EmDps31Az7A6FX1mtIwYctXCF9A1pYtUSkUGTtWrgN1b06
X4vSIUCfvkpyfBpmK97eA5UONAdK7dnKIFhDgNlY+yR/qDss4qy6iLOt0c+pL+KRDCwNfxHYtcPO
BIVH7xgxWeta/2Wc9P2KF7l00gYd37FxEsI64x0XBgTUrUCFoG3IYK9VSQIRbROrWhOe+0uL7vvR
ixAahLM/i6yBxeDGQUmL+rVU7oL4kIiXmkMyJz2m2Z3E/Yr5R05hzE+RJgYNIQMYOYrx2Ft6HtM5
x+TpjZNOafJpiYoFXBbgGWNzHsIzk6qF1Q0dO6KD6z/eGbDekvaCdFHEx75raC1f5GCXO9xKhvgX
MMO/f9sS2lLDJxZCO/5w4SCk2whehpLwvjpMe6h1gJKCJ4dUNQCUs6oWQMfZEjGSqABBhidQsl3t
v68UL19NtqsQI8XQQpF5XJtsH4fPghtCMks7DWkGgGwJhX5A4wbIOtgDj5IfwtJrNj3SSpDTFjFX
lSPe5yocZSa3i6mh3cP/uyAtPhCQss0rmnYktifQQj7nmNT4s/krMx07ASxWKy5MtJrY0eu82pnK
jYJiswsn2gks4Vk9FtpKu0tjhcfVG0tKjpcTFR+w0llw9Ee0BRT1Pe02o7SbigM/7eJfsHOgcQOc
A8iSZ9m4hPOjTHsJaMTog+cqs4g2WnpKtZcKujNZqgHcu2uNGdSZw9g8jsIbJ9/x42kmkvCm9vsu
hJLL8ClXv4BFJbFaU3HYFxFex/yuFa6cvYEug1fU03EwQxTxb+CYKaGT8kBJQZkl1ImKhsbgiaEb
m03gFoBHxJ6g0ypwQijIozK2Jv1U1pMJrkdfUBgYyVpgB5iIDUq2bSaU77rdzDvDTLMzdoEinniT
wdP60Uk4TJbBD+DCTWRy0daYnQQoAR1M8PasYowkmsB/I/Ps8m35ngExGTrycCwxTtJ2gPk1QO0g
KQNF6au9mkzUQGmJaZOVZfuJP08KoJVHsDFAwN+opRXjdVlQPfDbJy0C5ca3CgzWgHUXLFAkQsHt
AM1FoRJNO2yEYd6lzcT+5b6L6ADMAikhLISTdh4kmKfccel+fBPD9xCty3FbAfQvnaByYCZ4+PAJ
rEPd9WupEEt1fkiFtMX92tW82rQMdc2fkgchcAx/rzzVv5vT8JH9ivaIsQ9G8Zt1j3qSg32EsHts
tvyKtsTqZl7co63KpZUczKjvWVsKcMgWMLb2NZSoXCK2byadDrEn3ZX+yygRdd8/RYotTmQUzQKV
EGfNEZl7Iv+Cy1X1q92OJeVbBwN0MbfVYSNyzpyRXHKn3hWDTZNYhkaifexTQJf5jkAUpcw/gN3r
sUeeEiQL+IMtULnTUXzuIbf5yBmWUdIZFuK+g10aQm4q8RR0mJ91w5FexciUii8uV2RDdDpraAdM
C7Aqq9jRlXaatrjwoT0jpS2H4njGZA2RSsIxojXg6JhxSF5jCzT5zdKPxDSOESrV2SzX+EFr96K2
yAAEo5TlUEcGACRewANXxYRegMG2+/qRacBkD+By19Ol0LYRznk2uHLnzsImbneD2dwXpmycdH0j
1pt8tmCuEDc07A4+PEzNAeB5zARb4fkfhXM0ytJp09YvvsVxv8vxvu/vmEBztmbQvVZgL/np+RjN
JVwzWPyXN03DDHAhfm7L42bG4Lsed9lwkmLgPee3rCLxI8R2I6K+lwc+oTlYh+CGw3lV3vfyQQnQ
EuPOq8PylV7S0hNVqKSQkxt8e/Abo8LpgELkqJ/v/Mg0JIB4NQL5CWArBrt/gD8I+hDqvubO+nTG
q+M+ajSPVzPgm2vSQas1NE2XQIX+z2uoEPl/DVHlF5YNSm4lw/WrtoRP0IlP3HHtJdxOua8euLin
eRjcqlmGuraxRtMHXoVmmQjqlNi7wXTiCiCNZFJ5RWdp6iEQz4VoVUD8/1zX3q6ur1axuH1nIYrT
XDCGr+paE0kjPWflUYLSmBmbqveeCk7Me7P+JLwyzbP1ocFt1M7VChaRm8uqoK4ybIapN3UYlkCU
WXEBbQSefPT4yAUXM49e4/ExB5banNEUtWN00TTkNDAHBcnIcCJAGvqzX+0TgNIELynuCsNTuMs0
bXPpPshg3FY7qRMDvj+eC2VFQe02OObqFyyDfpVVWopO40Vtdrn23oMtOs8XA/4g1aZyRn+b0BmE
quIYABkSS5sm3aX6tjXAXZfGjeS7xWSufNabaejVkhbRFfl+U0Sse9NMsMDWoFZZ40LRDrXqFJhW
o7H+MACbkOrgVPQSEeqDOBxZPOIqfWWLrb6eRZSNy6TPhxpRtod7SspjbPfIld6QOpHoapmd2gU7
aTIZzLHbcQJK873YXYIK6edatvlF8/kjTbh6L4siDDPetk2yr+AInn7jtfV9wR1RNggQwT6k/DlJ
DyX/IWxlb6hdfT5mzSme3LrYPkqZE2cONF5qq/GM0BUhkdDDKoeDj5IXGXZXWj3n/FffURdgfKuI
KBwWlZvc+0ETxEiOgTeG+ZZIpczWeiCjq8kRi188IK/CrufBN0ZyhzZc2e+b+P7/toil+m8u1FMp
6doA0pY3SbjxqIwWYBG6aH9hIGWK/l41nIA2qBrNcvCKYmU73569QbrlX6/hi4hyVSNEwBX1iY8V
NJbi76EQQfjABrs8wXAQXCnRFuqLYkA9SqYBFG57PjHlYhemp7yDzstDIR8iXGUlVKvD4wj+pgLE
7i+u/ABibUaKPQKSGO81A2PebqacAuq0KxcWDIf8hPDFo4p2PTqxcOKK7B5adbyFQVzJA+JczROB
YA0R53MpPAXjRwp67FsHKFzsVCX9Lz6EruByEmVDlfhlqVQkQRSXYshfWruz4t7pgDCDekFwmrdA
JlSYzX+GZ4kGwmM67qPLKjLhVr/x+vmLUN0YWi2UfcIz4tpEq4pmmBrkmE6VRDLhQotyNjWnO8WR
ORDjOZTj/wtD2JtNxetVLMKtMU6hoWVYBcPsV2CezajgLKNxJ/SlqbIdXckwRzYpBpiBGA1aE/WA
vnSmrES2m5fn9UoWUTYUiiQdswjfw1TeRZ1GmE87EjRqzRq28mYDo8N8A2RZelBovNEGGv43VELd
4CEuI/K6AiWY/8xaMK7IZ35SZ0xT2h2S9T2AK31LFYG0oLEVNRW8dodax7D53mqD5z77jTliDT2A
C/7Z4BqmEh3S6kUS7NWWHktglrH2em3sn18dWsgkpVw6ajNSi9kuj8MHtG6pdlKBDyNwr1sJlTc7
rNePW2Qyw9APKR8V/EWLXngqw26OQirmLaweJYAgNeh/qCCzt7iQT6ytKG9zTP60rS6COgCmFiO9
cvBe9WuC6by81yJpZYU3qfbXK1wcn0iXEnVssULwrg6Nm+4wotwNMzVqVwGBIb6HXZ4pYg/LybFH
w0Ev4HC2Ce0EbJNdAfY/TNEfMXsVLe0La8UHwOJTRgeHUAb4ZN1sYvCBGNW+hFaPPkhItY4RzXjd
4e3hHnj9DhCet0LYpJv2U99pJxin3QPPRFsHsKzVGu9WTn39gxcntYfnRDDmxozzwdMI0EBTgd1R
/8y80zgHCj0oQFYl1m8GqasjsTiU0cT3SZlwM8JDhoCA4SEVEY5RWbjT4JVMAsOYqAanSgqXoFja
xioUO6yVUM2+5U+bf5H08EFdiD2Pzc/6gALEi3rXf1ZgIU9HqF/Al/wF/bSfn6mzX/bTMxfJTdnX
QlNyCntmFO5ns6sprrMu2VTJHssoD1HzPqc5qbOXUgUaPwlg33co6uIgFSVkTLrq2EjBUTaAwoyG
XTH7lFc0G/rRp8bYpVLzpOI/QYfD7DnI6mjoVjljfkw0N+x/8bZUH+EbWCrlXTw7XPuipYdB6uy2
4YBsegmDR1/xraFvrSEAHz7wdEAz8uDSxlCTEgGqD4FmulPnBw1aHamFK5/o/jMo2JEN5F+aHrmC
lpkGWOBJ044Zd5+FOhQralMVwU8ZnkMF2k9IokgdR1adsP6aSvwSnEYVLd+2JbKdzk7u6Im6di+z
ffzTi19kaV2dTclQ+DMG/aECoAxkVwwr9J91s3uCchDMbAwL1XWqmNVaanSzjLw6Y0u5Aa7L4bwZ
I6jICWmAEpop/5BZTPzA2O+aHRQQxKfZ0oGYWh2grBxvJtV3HeADsKIUeICy492bhW4q0ICGIARY
r9DCCpzUSkIS8WuX7srJWkoIcJmvAlOB63+8KyNS3ks4XCgXMU8hiQed4G34slar3xwyXL/kxd0S
JEai8DE+MPNtY8ObEUjXj/LCxK0mO3SVjQIStiU+KRugvFzj9/iMH77WXbw5QrpexuICaYs51qsM
37o1c+Te7xjAbGFEWxJjBOIlKAm4DV70+HNYuQl/vn7qIoqHotBCG19HQE2hb+TxFhSnuLdQtJqh
hw3mhFuWhqmrtHY8PPNr5PzVH72I50MrTbMuYJfJwOVODwwOGyv7f2ykayfHIA15z8omu8m2v/7N
i/A98n2r1mWGUzV5qdfqrqZYTWCPaJAcQHuEvk20y0GSnSG5ZQkZEUDrw2UCrFb8WkAUxmtXXZjX
9v0iumut5k9qg8+g7ktPfmX8cphEYuIPKlwFq3Yo6PyfT/gisAmtkQdCg3evw4PQbu8kgRaUzykm
ezQ7Io+DHcO0+tSVcPrVMbpKHLUkUZJowgnXwVF3+tpifZ6WtJYekRj3FuTt0KpgYgsrO/1WT/rq
qy97gOrIi1KdpUgh+21vGp1jdNAEQaFZ47hzDpid8oV9Zyk3m9Bh8t/Yiub/t9sOG0xfL2OROEuz
CPteDW89j5AQara0RdeB8+GZ2UI7SySg+g7tyuTi5gD++qGLEMcrqjqFHCoJBsqFIHBvj2CaIVth
E/g62RqmuiYmuPrMRTzLR8AWJ5ayC3dCQaYHYKFN5Zx+MrmP6RJv/ss3K4sQzdRFSV6ytAIJArJz
BRm91OPeM5h4Y8RHtH1xP3mxhXrVXdlQtzOy7+ctbkg/q/hSy1GwD7ELappkJxmp7yqWN2kU4yFM
F6F3hV1N5EfheeXh7C//Myv5fvhiGyV5NMSViGMkO8Wh2PSu4DDP1XwTmGt9tb8E6e9nLXYPvFJK
DduW1eTRoXqVmHQKkvxiFxwxq4Sgz+qVzCLwT79uuXdwG5eTkfMXHsLp+9wbvcJRgL5O3gvlUZUv
UEIsMHQZdQL2G3TkMQ2f90hAUxVYixpUgqOGKtlP9wUQwBJGCsVKW3j1nSwuLn4QOuCzAkSTClkD
Ovx9gvZ+ETsDZIbg3AbxDTaBzSAlvVIJ/OXK/v4ci+urb6ZA6Gp8eoVUKdE/UyAhoDc1ntGXkSZA
t+eXKATtpl5DH9wE1ejG95MXt5Q/NFEb+vgs8ilVrBbIM7g/kKGjcsEcm1elTYS1I7a4oqD6mSVZ
gQe26Nad9I1MEys2o336KDxG0MERPrVX7ANxja/ylWf+fQMqPGOEXt1SSZRrhspSBOws9NzSjYru
YeUEtZ1PxzJwIBMJLmGa2jydTR2TNnhX65BeKU+T5snhuYSiyojGdzVss3bTQcUc4BTIxq6rgK28
I4VfRAJo3HUVbDVYJOBqr3kFwAvTJbgMI/j5EFxiYg0ppEZWyeK3WLHfu0HhF2Eh8KchnzNUwbIT
+yQA4aG0dQlz3gayWg+9ummj+zLf5u1OtkXfHuGJ1OKdREcfU7jktFqWSz/vFoVfRA015JRQD3Dj
QE6vNhU4UIcmaAbqGR3Vh/Q5sapfOmaeAXiSRDrJ6I1M0LSwsXkbUMMhNF/SFPiw9FeKtrFu+XvO
VV3IxaxkIqvrXOTc4AgJgcaqOqDt1QMYUSnI3+lzk3id21FowvJnGEXgucBQ4zwDjeGAlchoNKZq
BqE5BA5kxkMMMLcyiTMmWBC6wVNoGWj0rR2FlUOvfMnaXh2FOW7TwJBwBsXTbEMd18ko7zFvYKaY
uxb5jduJ8P8LMQq/CG7qJCA3Z5E/ijFFglD6RNkRG36pD1mA2pvVoAYFV+XgA/40m3UOX/UZ7lrg
qCfwWMf/vQM/lr40tNrzA9EHaBFYQ0IABwuhwAlsmEK6Pf63DsBYAg3a16Em8NqkySYv8VdYkSOj
5yabcbMFk3nU7QxeCdXA/w9p35UkOXKmeRVav4MDLcbYfIAWoSP1CywzKwpaOvSF5iB7sf0Q3ZzK
QAcTtF0aRRerKgE4HP6rT4AY4Waj2/OxXrdQXw4v8bRpB61EQ0ArgJuDf4WyKQatCDTfiWMtpSDe
UldEzT5DAwoEY5fpTfUoTS8sXFcE6pJT+MlFme2aCWVHNUO9V2ud7yOpQC+O7JqFax+VzHuNtgaz
RlZyJqBdYrAha0JngWWlgdukMW7o+Yrl52ohW5ns0IyavoPd9dZdMMdcBw+v7qrFyZ6yucDz8wGb
voAjipllc862FFqYEAbOsWTmarp2P///3521HHSFNFukdYiVAAgNxIT2QzQmDh8eZuHYUUWKbDjR
WpAi0FwyMVHerqEQ7s42FJoX0PuiOVm47v0vX5JUp1PLiUhQ0bap1eIdbua7yAWC6gM24w0samgT
vcwj9VruQJ3PcTasJI1zKFhGta83sDh4+DqRBL9A5oBTxoSOpp5dag/60xiiJGfusHK1e8fx16st
UiRBLnlxpPC48UZ0/UrFVxo8MtbMo2fV2MBVZ4ZDocmn7y/MzXv6u8dcnCGxT4dtOOHCM/aXZS1J
wfcb4fgUjGLHVj8i0QxDbyZljfkJyJ5h1oWFCrdFhB9Df+p2PBB3GPUraOWOpQ7wW1JD7RRCIOGp
GdXqQUTX3R4kI92umYPfVRj+umiL7zXwq4l0Es4/6Sy6UMR+7jxmQ56CSpOhNLyjjVljNNHiUZ01
kX4AMBaEsJKhYU2cGsL7XFzBXFsTcvx5h94gjqye0Vdg/3fru/h2I5brBHiI4R739Yu0B4VcL96x
nczGBgz2Ka9VpzcCACtNiNDxoJVAgGyLcswELdbCIT3CNtgmOnSaO5UOjeSxy5Ckq9yb3ELmiTdB
IzgGZiurxANWm7is5c+9AvKzhL4kOMIv8waCuqROH8Gvsr7fPXfT619vQFymfmErCFLGoRWDCoJ3
OyivILN30SHSfZhAuzgbNARlZBXfX5e9QtL//bKK9KKeLKn6z0DLQ6lsR4FijydvAOC2gt2cJgS7
Uqce2K28DT5ES4JkRaj5skEe63O8l0zpObPrPePBnC9xxadJnxwOPKtWjV8b0aCNyalOOUZ1PAq4
dis/9Y+MOSoa1G7ICRe0YVdrN/vmQXlGQcGooT7uEsgSA2TWHfByITcOkug7sTqIJgODqEcAWuIe
FHPcchsgzzGPOHYP0jPIg/ZVrhI1eKU1iJvaaEZOjGRY9/cpgZ2gzrlgfpnwP0Ku84Di3Im9BMzn
XG3cwcXwCAJaENuA2iStis88o42vkIozhpnINuEAASXKBvJuU0O4ChQlKwivyVtcaBy+WF/zd8kH
+YjOjaR2nugA9D5BXwI6VxlUIzO93D7OjryKzh0EBIEeA0umQqtLHT7KDw4F7dtoTtYsZK5sS0Pa
Tvin3J03Hf0sWakdu4UZH1mbhr7JqNMvKH3U4SJ60vsAJsxO/ChMckZ7PH+UA3XYA04LZ6O9uGO0
0riixDtbwVcAh3TaLp45tXgqIZtfGIFZb/0TDpcM81swqR0WQv/ogu9j098MNpxL0Xp/qQ1lzuo1
6NBLmtjgJI1MKOtqjYjnpsweMv4rCetd0hqGbjQj0xJ8e5ZUJIrmRMIm6FnVLzOaszqh8C7ZuW/H
AY8FNDlS6AT4aszkDJQc0Vrcuh9Jfl1/UeIElECknufn2RfXYhtO8KaGz46doE0oIadCRMngcDYz
Gn0o0qvff5n/5kz+dflFoRMLQALECYMTodFqWHhpIbZZB5nbwZEDU+B/jLRTgjMeekVkFyI44HDH
oBhXplyKaeFqolWZVldmhq66r08DQNhJANvE80RMnsLG6mZaG/lYe29XmO1fT5RfN74oiKSkHwZf
bKczmOw9AXggRdyfdBqqfpgWP47bwmXCXaVNdtiqvSWLJhWb0WRB8APZMO4cu2tPnSa73Ta1AQCh
kGkQxIN5jNKoxRHClrtgCwhGqzW5Ox2HGpaCgOHsC9Ei+/YAkaZTdmAesTMh6JBhX5sj1JghDhLb
oFuWb9ABkSpVgiepoCqJDtWDvtH69hlNG99L3WQv7wT9+5d5Fxb8dS8vcqCSq0gz5j0GHrTVGgIk
pRSHqFWiBs2PtlYc6N6nZteZPagUb+1L9jYA9VOjbUqeWMwn2ke8QbJrIcg27oZMF02YW4QG9ISh
r095daWWmNO9DBqtUx00uEml9b5ZsOhJmWXwHJkJILlr3+e8/797z4tMq4WbVD8EmGAp9giQSmb4
rwCGQ5AlNZTX/++rLdKriUryIa1xGiRPSK+g0Cg/DJoM5YbMzFefTV57tkVCVJRFIfMjuqzEYADd
Lu0ghnJeAdUSoEWjPFGl7DgOjRoWQNNHRyp7kxCZhPEpiF0Grf2o3oiTFcPCVs5czHZ6mwQurP+g
aA2khgGvA4Qn8QHtnffmkJ6DrXyc3Yc5T3ZpCwyoBgMhX5e8wso9aZdsUCP8DJ3JTLwSGxqRCd0o
j93PDFn4FgIbqiZ7hTzGLX0oCvBaANAsHA4foRpBJco/drCXm3zELOZzYL1yxIolz9/v8btj4697
fJGgFYOUZE03oDOT/yB4JpsOlH29x0yps+PJrhyclmliNbkukc8G1FU+l/TQxSR+5Ubmj+l2Y8Lt
TeAl6CbT6MnTi4+NYivU8lkznf03xuQNxss06FXFrTkdZ5HHwkytHhTENez/nQnf7XUXHwShUpqv
pbk1tRWteAMpqgfJbB9nlj5jizrtUCjwBdwDb/IbyipeIz3QVye6a0+/+FCaGFa4WYSn56BGYQLO
dmotkVILNBAAW/mcEwwkDBX+11lZ97/WurfPv/hoEhlF3pTWCJgh2icDxDzOqU4SvaB+EgCCIYpv
QStv1yIaoPw10t4eyW6VknsncN7exmIfAkyYCA2HsRN3ho6nOTjZCbkl/KGMuUGJVOrMowhTQDUf
YSfCb2ao0pzXUzCBjx1iw5HSAQ/D7LbrAIc76hM3N7fsB7DQkgw5CYAaKCJdcenJPohYmO4d5oKm
Tl/R2IkYJxV+VNCyq/fA3CFbNRKoc+gEktnCW0x2vGjXAdABgFnL1X48o+ufxaeYcdBYagFQcTP6
U1nt6typUW7vfVEqpHRa1EJS/QFAil9iHEqVSp3qZ461oUGOSZARvymDVXVPKzvrr/252yvPx/WX
HkaXwWe+rEZcGYJflCkDKhyoFEETCaI30NKHMn1F9DKBmv/aBJf968zr9tqLPKwOsrjoaexq+RFi
kI0zd27EWa2M2hKA0GrDR/YAg7Q8UONjrgWRQ7VGtF+bh7Er3/V1NvRlDaAoLZWpXM6rj1ONcydW
0h/AsuIhb7GrBjNzIPtDAz9giZD3GfSU3c45ggDEH3yWNcCE8gu35q5359C/XZ3FWdtVJSmDhEyA
SAJofzX6KY7MRzPp8QdJTKlGrSJ3yMEoRwKkt19/P38dCNzeweLUVSqlLSMWdzAjAuVMj7MNACy6
3NqdMLcpImSE1RligPkTzrwn1obUWMuu2Orc6bLd3sXi1KVyPu7EGnfRmUA1+ASUEkypShXgMcgl
SqisfkogPzuFZMWpJUKJXKMDMDQ1fs1rg/1r7nJ7K4tjOAqycaBGBIAxcqJiBz3VHjxLES56caRD
XA8xUC8R/2vof9kKXIZix5fhFsPD4k/SmN6hpbWIfJ3KfBOSr7DnL5s3FcOaRBNC46wx5c7ugoHR
ovSF/QcPmxLoQ7/LjTkBE2FAtHOT6rCR683i2DAq88HCLXyvmPE+P0ve3DqdPhgz8Ph3yQZhEZ2A
whJ/+CYOgPfcgHCXhlQfFXxn9c+SW+joVHlztwp2OaEanPm3H4D/QZ4GSmIW7KK0bsd6gFhtYo+1
55akoheIBYkOFXuLtnPo4yVoGrZOtQdj9pIdhm3osV5wVtwUP3ntO78zWbt5fded9mWp4qFSxJjD
UrFH8OYMWkNzGnbdLrcbjr2Jx3hPIY3En1aO2JXj5XoMfrmsGCuxzHc43Ge7idxEl7LdFvm7BHHI
FDZZkFYGVbcXQcZY2xzzfvxmb1z385cr1zVNtXyC/Qpw8Vzoi1DdMiebg+kJrQHXGfZ64ZSnyhx4
+Fskz9Eav/EOaOR2yRdHfJYK5UQL+Hj7Uqs3kICBMCA6Min4c8gEIAm+XZ1qrx0Y12Tyy1OD+OA3
PAVSV0mhmD/RzUZuNzkNm8iycAj1Qxjh7GYT+tBX2148QbkW6vdABk2nEZYe3EqBeqW7/PUlyCw7
w1hocckDkX0/7tO6QHmVXudSkZvBEhjZUm7Ul9Vu5/0j6tfVFi2Cuu4ruUwQy1gBV5sjKhCH01GB
QRKUx9eV9q6Q1e8ebxGmwPaZ5EHJZygSnaEtWbjA3WEQCiyY01oT+o6sw32EZoZQ2mtEMjqoE+jS
z8r0Jx2AjkaNEPBtgVPxDso1odB/swF/rccihhUd3RBawerPGm5EY575Xqvt3py7f9j1gd5Qa1/d
/ZTq1yUXAUuSmzqpGVySwHqSh06M36OwJCjfCzPYZxiSCCv1wR0m+/yZ/brkIjANUdez7IiXwNT2
oCss4HAUAEw4+AV6NyY47CLWFRSos/Roh1IfXOtl6WeQ7CDAhJSXAd+drV/ySIQ3r5dxmzZoVaBE
cwiwxWg4V94Y6eiL4A1hwSRDbKHna0jFQyLvGsjsSigDH2tZRaGeETNhc0jQWJ2gXX2BQ+IkH9Nb
QmlYauVJqDCrbyIovqu+UxqQVmhSH3LvsGZCXkWNx4ToPcTFIM2MK46F4wdquybGtLotFpVM2Ut5
IndYMAprE9izYQFGqVeuSWMpOrPygu5QGSWGEyQJlkO0IvPX3/9yJo0y0/s8NuO5ET7qFwEBDuZg
JpBXGnUKkF7lGnnv4rcRDj/wfzITYyDn4RkUBB/sad6g8z3En/C31AyK9ozW10AzluDNQWNs5by6
l+Tc3OriBMlTueGitgfOb+YlxaGVo6VJG0DsDDrkZ1qLYLZupTDFKw5K7hJdskS4EaUGvEbQR7e+
j553mEK3K7c4X4SOZwirkCu4Akkd+Sm602ZymBIMMpDpOq+2Kw4iOGqDXjWq0MJJbYBWwENnweSt
4LiLIlT0YCO10qW7V3DeLNTiaJGVMGsEv8T01R0zo2PUwqOtZFe+FicMYYZQ7QE8AFUefXzGroF7
/8FRGm66eGQBIURR15xa2Y3tatP5ZwmSKOpgFb4pKDATtiHssE67uoNyu13MxdFEhLwVkhqLOQ98
KBUalYM6sw9maWzfq9E0Xefq34lIN8u0OJvoLG/Lkq/mhh9QMZCN38/S072puD66eav79xpPFwHp
5nqLT7uZqKGrZOACCiNFpwii0Gj+AcxBXwYHfCzfrV9l1HCfGFySrWTHpZrZgqwyD6Ibu7CGCyUV
XV/yIdoj2otQ3oWEslsAVvzKowkwqDyYLUCbiOoANxHAxID5UamfjCsCTYmF5E06VJWfvZNhV9qQ
PQTDAhQ6Qcv2SJIxbApQVeq9IzzCItrgoFK4ugTCypIvMdk+EcQqZut5ybNduZmAeXoREjPYFdAs
0ZsDznTMW8L9WGwY+LUmmkBjXABTx90sUorcxAMMh5v0wZOgOIe5pKxB6Zs1AXKArxNoaYOlwJvz
fXjDo9GegEXxopcagIsXPF5lRoCQ8qs76Y5Yxs3uXSK+KRL6QjAfBbOzYWQLntzboUkfAjdxkcUn
GsVoMtxUnuGb/JQHYNbFrnJgPeGCWwvOFfR1AOmU11lsdyL+1y3Hz+/jy+k+lVEddFkzQ/YCm9NZ
7BBYaANKCQVoINK08DhL2KzEFPFOXXFz1UVuTVUFPVERliOG3w1RAV2iOjPPTbJNUiM4AkyVwzUF
iJTO4w/A67mSJbmUoBJINfcqCmXouGMYfAK9UNRaWBBgdAM4nTq68FjTKd4ZBT2zG7ND7wGeb72Z
DmjQq+l2npbBMSIzmtoSGpWh1cxVzHpDmQjy9ZZQ8B42YA6BTsVKNLiXbd488yI4dchxYljHII6a
BPsS8kCd2tdms5nhCmib9eUmxDQrMou3UL902gQ7PxVzZinDW1ELQD1VZBWVD6pvue29NXgWc8ee
/HaPLsJVz0bAJfGIngFvBuwDQIv+lpbBZN2CujuaEqNDoWt0azRICW4VcyjfYt159D8CbJZaZBf3
arcBnmjYUEAdw0oeik2QMNC7mc4SArrQeBIARokDhinUrkAP3VWbPFWh7cSGOr4/DnpBINIxer6r
QfOBwtSme4/tfgMU8yzYP3gAFqcVciuU6HGtoZLfkE+qnicnrdZCIBj/RweCtNN4k5fvgwHYFDPc
t1vEtLB3y036MmIQDiNaMFFtyED8HB9m2LjgxJsGBqlXa4jJynbyz8lJXD5W2YtA6YyNaIi+JmaN
sGrdF9vG881kE/SKTii3rC6dxZXvmQmPxUK34R0Po6QkB2iEcyBiWFHeKiH7inX8JlZcPUi+fLgN
aaYOAQpva8whug7uYxYj6enCd7wR2vSFh5T7ABVY84FF6MFiqaXJIOji9PkzXYLQhIUmCm4u9SRM
VmkgGVF3sQV3zvPJVHzBDbram7mFlSV3MMlGCMDEqmQY1EOiLoODFCIvTo+Uhky80yT2NW/MHBrI
HJ6egyYYM1itPKldYnSdkcKjyeHHDZVYyGxyTYQLIlQnWbsXt1wGTGS/C/GHCCw7mABAxl2sNdhf
8C3rzGK0csWUIUcJj6Vjf0oPMWS+KGPw90H9hI4naPFPhBxFwE4lvQI0NDHbCrZwhtDqEIuA+IgS
W2WhRbD7YwqT64/JcAmHYzNaovzg07CtMXOkPpFZQVGdfiieauJk78oZrvVu/2N4r9+x6SZjgo4D
GAazUi3473L7Lm6LfbspeIMPDM6lN2QfIjnRJ9BLQhtTuOIMR06t1qNyx8+KyGYPXs2OdtmnOjSY
yEoZGNarAE+APC0EP8MMTn8qZLnUotYV6pBDegKTblhshUZdQ7brsbFYdDGTly61U6FQlWjbcd4o
/8irS09vmOBM4xxFnVKMTwzMgCo74B5b6RN+h5CvxUBW7zKHZy6KBP0u4LMyiPlXaociyTeZVk8t
ilojra4l5fwicQvoQcwHDkkNa/HIMeEucChcnPggnmfuZPen2ASl0yLwCxIeMZ3uOaPexisCBndm
7beH2yKVi9umGKUedyGKug+3HRXY5pxTIcMSHBuo/PcmzWHWrjU/4L6+6zaRDaWV7YQM6DJbOyGC
TEaAU6U1icMZeF3KIXRzt3cUV3liO9CIWuQT+EReeqcWdb43s8oF1n3FofFeh+gmiixSRFJ1vdDC
5gjxuiImzLFmQQy60Us4pQOf7IyHSd7hBBx14NLeIlNMthT0DLOVCH4H2HiznkuB+bGgFbaYKaLy
FrUVRlUbrGb4Sc/Yymeso/BcuAGH9mznIX4kOqn+QDxbnEEJz1ir7m26DG+YUc+CKYEqyipy+A7z
buzHU5hapbVWHt4bVX1du6utxJcjs6/SqhAC5JYdwGIdp3M2jM28uYQAUQUH1Xughe6qMvq93u3N
ZRcplh//K6W9pliJVr+SreKxKAFRvjQGbxJiiRVoYWtl3r05zM2VF2lWSxK+biskdz1Gr4FHQ48C
ja1+tmua8wta704jKgEXeBho766t972Z683lFxlPQUuJT9HI8hqobXUHAFtmtTrW9F1YTcL4xR02
gq0EKmhTmIWIrZE26gA9PrwQ1oSQKQw2FMDavNjNLSjXt16lmD7CwXl9oHdNwL8Jp8Ii+RnZ0G/R
O8BwWlHzTXjoQb+dbAGCh8DH0zBj0fje4aHFuaVfqy1T6mO5KbRJUqHGZEzv/abaoMDwqsgMXUE2
kGyyHstCOFMd7WCfoEM0WZ2oYZnT1V75XK1/d++Lal6ICTVeqfnly2BinNNLzw0NvSsFYlcDbN2B
QwTX5QUF4voeW2tyCIvjHQltV0MdgT6HzggIOwBmFhxFoXOCJXocvFnRXYYsqSkZwJ4YwScgKeC6
VCZvA2nlf2SUtootX6lplpLygkDyuEuw72oM/1BfaB0PGOgs4FaYwLKjrZJra+nztVD67iUsDuYo
ZjNUUmipSGfWbWAvMGo5hFcUM3PrUvdjHbFEwXbJjtRHhalwqc4Fq9fI2/BlhN3GrFWCY4ioMQSR
vYCykGDJNrj2ioucpDIKRhWg08ee8q1w8N+/b1WtbX9xQTLL2biNCh7bvzMZYBDcERJ8LSiWBfwS
BHP6HKGWB1swPIWHyqmvVChoggZEYqvDq4bDGq83+G8n0ubhGTTVJ6h+WswlixCHImZWnM5Bz8M5
4/rFKklz7aRZokKZrM1HRsFBF8OzBlY/nJ6I+tAhyTEr4L9lSEdBlo5SIQLfRPsm1qqZWwGS+SsV
isBAwvYbSrQFrC6Dk2I3gsZRYC02r9OruEsvq+iBlQ/2imr/EoiaKm79ckatC4DoXZUIlfbc1K6S
b2txH3EuL+lM/ToOW7iwAp9i1LkFgE7zIwJihrUozmtRBxU8YPiFk6xasNwBN3w9t5fy9SNGUFIT
z6vpAIeNwkmfUTGiOVzWD961slhcBAkh5YUpIuixMRDur425pd1D0sykSzNTDC544nwH7SrsO5Rc
kzsQE7Vg/6NGGx7yEG7DexBxqWZvCHw5+kybo9ZyrrX1WMQGWRz5oQPc4xxRG7jANOEJc6Ku1RTw
DVgjZjV0ImF+qLZwte8bDAIAayvj7RQCjrKqhrL6qS5O+zAmTTlxfwR1N1dUiIHhdhI7c32Az4d2
18dWVGqjqFUuhwim45+oWBMd384cyW0d0ebtEiLNLncRP4I9NKFbj+o1iO7jcKzBFycWd2kCh3pd
G2Ov1QJX3sGXjS+yzMROOe4dSTaqdBQDsA2FOriEjg5qLUziQR1n9anbB71ZPvK2bEcH2Sy3azFC
mFOfb45rcVEPJB2byP7c2pUfU8eH1zXO6QnEHIzWaQ+lbtR5sMTyxEfFHgDegNAf/Czil2nTW1C0
VautiOTEvHZgGax6PrfLc6g0ohKGhYqs9xsA0RucnhsJDVXRRumIhuPwJlxaPGWlZ/vVlsBK61Rc
RCCJS4K6x8jwnG7Qu+G1/oSOPZqkI/Bspcl4E3q5BpRDgHlAEy0zAXmG81TwBmdR+/twcodSd1Md
SItwkjUZPExy3Mqf7c6rjNh8hFTn/8DqZ04xvnmXSy381qezRBpxnPJW7YStA/vuelMWarajcYL4
eLNAjNCXxFV8DXxCaKAbPaO3QLaclNBJmnMKw0mF/w8sU9m1W1vk/hyVRkD+XksOWcAUijUGBd59
OtnOb8MD9WVbbRE5hQ9f/5xJwCFrpy5arqLNCk5L/QfOSPzK1l9O9SM6oQaeQunGWzjez9B2lESE
cQ3M1BlRw/6E7ZoBMa8tdvwoG9lx7tsF28EN0Itwx82Q6wyKh830Bq2pSG+JxttDYfDQrnRESNQc
yKwuTpmRvGpucQ93x3CiTMOHgUOMug62vhwgiSRHER1gY0EEH8wFFUk6rZLHBEUmxMQ+451sz4SU
qxbEofJamJjr3+/tOxpN2NtfbmFxcgx+LHNTi1c6C5hAB7g2wk/uGV2Eg/9TKcEzgv7aDr56RnwK
7eizT/cB/m2ihb9yI3e/9y83svjep6D2U5HDEYYsAp1i6BCmySvFwnnn2FfeMD1h1jMKB0XLf9Lm
AJWzyoW6gJkATS5u1z/DqwzXXz7DX/ezHN3ERKkVgeBwb8pjWKEt0Dm52T2DsrYB5g0Sa7FWXMpN
JF0zHokGId4q0kMi6ImVoxf4ORmtaCmcOfYvZXieO23fr9j9BsCXO5wD/ZfdE0mkZWsJrw66ooDa
AggMTS/5B6KNm72IquRigIZpq7Fy2bv1yJfLLg4BJhDzNpZxWVD7jzPXNeFV+WH2cJoVlfCRfax6
rN4fl0oMD5lxWmCUpaBvKuYdxc7qZRTU+tseeckpS5xe1pC3gAUmhTpvoLWK/u0g7JsSUktZbbN0
qRIIUzI9GgbohyJi4RNUG2E78W/Q1GReoWXLcj9y/8wF2456HofnoTx0QCNnEzhleYXpYr6NdAa6
DxqOAfEzn3ZdfaRHBw1lZEhGCNRSY1W8hUIDyv+nkdlH/i4frHge61ZHn39p4QDmVC2CU7eTP1A2
8M89RjUwowXfMTkHZ7Kf0XmUTm0gIi0dulOFY3XbQftOReu9MOIUnDj/ZWSBW7QrcduPugAE9Khh
+lNTmASi68DrHa8jmcwEQzTT5q1kvSw79iDHQMkesgzW2vxHns+Fv3wev97IEuRNS6wyTuJcIOb7
yRyYnQ+GNVqfsX+sEq9gcVj1KltuRjTSfLRHqw18gLWswCSO1VlMpyS9flYADAg3qeK2sLgZQNiA
30YfG74CUAW4jL2a41XDWaX/Aa+NchtAsgxS59E+CbUBfMzhKIibhLdCKDdKHjOi4c87JQuokwEr
Uyidi1AOqJ8S5QWOsVSCWl4gmsz6D5RYgtwGL/XYFfJDFL1RzOsw7plgmxE7CA45u6fAnxowmInT
HZM8BXyqFjBGGXl7DDZpcG5jMxwc30CVpv6/fF9fVnbxWdNjX/Mhi4DWu2ABafS23xZapvkbApJu
9ip+KA/fX/F+HvvliosvuhVpwhcSZIgg78H9HA0fFsZd49SVDVEIXWKhvwnVeGCDQETEW4WVcU51
6PBrEXyLgBn7Fwz/vz6H/w4uxeGPfUT++Q/8+rMoxzoKwmbxy3/uy0uOKvFyabbv5T/mv/q/f/Sf
t7/E3/zzJ+vvzfvNL4y8iZrx2F7q8XQhbdpcr4l7mP/kf/qbf7tcf8rDWF5+/+2zaPNm/mlBVOS/
/flbzo/ff5NRR/3X1x//5+/t3jP8tYdLXV/I395b0mC6gn+6NH97z5v3+rOJqha//lm/5//nf94j
ciHLn3p5J83vv0nS30GZlnmB40SF4em5zO4v8+8I9N8ZCerWCssqEidyc1MrL+om/P03ipP+Lsk8
I9Ii/goCvYS/RYr2+nu88neJUQROEXmW4zigoX771/3fvKJfr+xveZtB+TtvyO+/LcD7MsfzMs9C
TVlkBGiZ8Nyikqsrn0simox2wr4KZTm+dFDOVajJpkYi2lmnoNZIhNJuICTuBRLle0VdCzof9NTz
5BuiKBtFxw4HhcQfYViWOLjoQU9ynrJDiXniWegCtWHFO41I9HiQXJ+b4ucvL+XPh7p5iNsMV4bW
jsiKCscJAh5EYpcP0QQJJ7FVUJpjTr3JoOLF3SB4fQVUeSSmTwHQVvWkYPylSCbfxeNBkAVvVjTa
0BPv9VlQ2R3TZvP4l6aNIeAwMqgrxcpZBUbwLRdYDdKthwwszbgAwGhM6ULr6FjA+C+B7VVNr4w2
rgOpXwc1nggxjec4Fir4IkOz/BzOv2QJMkS/w0BmYHfM5+Bay4lkwMSswfi0kjruWQpSnY0jr27O
cgsgGWTrMfwtFCCRC3S46QxtxjFXrJpuoPU8gXd9/f+4ih8OVCZtQ5JB0b7jQNkLIH3H+S2IEUQw
ubDmVK6F1mWfVMGWpRtPiKUEvHACI5gPjHfrJyWFN2bLYCl6Bb0IOmiMqAnAhI0DGBJXNSBYKRyM
FewDk0Q8HoEVIQsDXUvMOAe2BUNU+Px+AyzKiXm5eIkFG5tn4GjCKkud1DoKq7yr68HMFfhGyf6J
S7L8edAbHzEceU92GOPkCc6asK5JoBs9MAoyoLgHSEkC05YS3gJgNt/EvnnnRo5zev6QN4O/K+Oa
2dW1mkwB2cvt2NsdH6dPNC+qbB61+66nXDrHXhsx7gLNAg4FUnwoxW5D1TEElEgUWKTnOaNhxC7U
OkFRKTpr9xycGbWm4wFRINCPMNuIvEUpZGW/X5cFU10WeBqIaYilcyIjY12W4g0NNMknOixEWxYF
UHjL9pSEkImnoIxV5T/7XgkAmbuUhASbKCh5WGyPgTFRfnHgmhICIJOAR/PrSZcoWNLiPyv3N8eo
r9t8vj+ZV3gG/+IF5ZqvfNnmQsXWdcRPok2nvQz2ZXnuBIA5c4FrdgwDMJLE55kh1BMGNJksb3tG
goJgjlT26IvBWo9t7qHd3g0g5gq2kaBwMGBYtgHLjogN3QuKPUUJ74o8hKjYhgSYjQ/opwhh9piA
nC0kAM1EaZjDG3JfZem0SyTyBBiE5IyQojP9itAeS8PxnPbTyBPTFilQ17tVLneWHMlgfZcU1Bvo
OMdnhNyqlag1eezF1G1+8ci3ESQUiBSwCrME8cukHyKRht1KVmd9qsYx4AC91AqPyHy6DtYRiES9
1YuswdQgvOZiAoH4JsEnGtIpsBzshFFzD5Fjvy7gkBewo0UKUHVrmRG8lU1w2wv4814l1NOMouDz
XW7SoUt6jvN5HyoQbKhNcYoeRElyt+Ha7CG4DBzGcFEbeJA6V9SwY0Cewi7xmAStwk5g1O9vZ9Eu
mW+HZbF0AmIsvCewEW6PXqIEghIEYuAoKbzofGmMjZFCMkD6zKBiNPSLhIhAXE9eUEJ9O22mxB0l
zmFoSGbUcprVKpsAZTxCKIcPK2ilTA372Gb8n7/kfIHZ4yQmLhdNUEWkAtYocgxdqCiBQ0yp1JtB
CD9Wnuq2f3x9KkmRYazCMghuynJD5Cwv/7G3ByVSrCbpR3Wi0gQ+2QAkqBMpX5tplHfSUFtVdsqD
sN4gqAhe3HEPdNvB5LKG1VrQo0qjGqnX6xjSXiU/DodSIg/+ONEbVkmplf4CQ1850bcfJfIjAZmS
jJMCIliLSDgGI5eDIE7Zf0QQ2c9jd5iAhGGH9Imp4KhG80OvSZ3I6gNXMxtF6r1CUYaD4EOtqI0i
Bl5b4UHE5nOEWHgSJ9jIMGIUwR8s7BySQBNvZCXIloklWiRi8cmxqWLFU+hOckq7WdPQWqkcwzQZ
X0RIk7VdAF8VqUYu4aebNssjt5fJruH6T36On/28wjxHTVpDTwCSUE9+08CNtPq/1J1JbhzJtqa3
cjfgCW/MvJnUIPpgRDDYiqQmDqrzvjXvR28FNa8l1DreTmol9Xkw816JmVdColDAe0AmIUEkPbwz
O+c/f6MhKmhHvLzCmi5n8kv8fqkyChuTBfogY194yJHHIf6kx8R/2UN8b7jaRkwl07fc3bhUQIdB
V98izfH2WcoosyjddZk769JM+uUoTKz97DHfWGPGQ9lHsORp/KF3++babAMIiX0qbiZflwdv/CrG
oLuCzGo3kOYt3T5caiOtjZ/KsYo3A4r+cSQPphVaBYG9769N5TLAlYG61YHXmiDUDtGQyZVuyGTV
ZgTLxF3zyjO1mEQdEeMlPqsAbPqyvBOs+UGS6W3Glnu6PDqODCE++n6wcTy8ECNL2fveQAKoFSo/
mENgL/K0o1m2zXqdj8ycRpVu8h5S03yDh5QXJtA9Z+8X/o71tT+lRnhISiv9wLSkWhRJ7R4vx9a9
GApfa7yWOsOkt8dDBlgkZGq48n3sFxMrorYKxpN00i+uP7qrvIqireHn574oPlyu2UTZsxVBbDE3
7qxt0Cf2ooz9dNum6vFScNmKOBx/3DpaI+/93mC/nX9TNqarQIbjKoIFt1ShLVaj04qbccivNCEX
eaVPzLhMa5WbtrGnJvEXoc/+VyiTCW3oRocAm4lNGYf+UfODGb+NbryylyRH0/OaMsc0kZu2Vdw1
gsPab1jGppA8Y+hcjQfl+r5prK1TiejWTsJVFlvltVSqXNXJh8Hr+huvQ0N0eX5l3MqT3TOAGEc+
B8pqtadeQeFFNfCvKq+MSXZVnrRPMu1Y9FSiR6fWJ0sw78S5ctXBbkvnKnEz1J6B8RroYX5jZgJ0
tqiooWyGEFpd2i9psDUGueOhJMpWs2CIDdLHX0X06Qc3D3CCDsrpbCTh01C58bUYyYQKbExKonRs
V3kXvGaGAhCIITqYXjUdqnxsP0yZ5m7tIGWV7vw7zTW2TtqwKBhdsrN7AOfYj9XOsDQyfQNB4KK8
wdk3OgWpYV1ffrjsPcYnTpsfK3WW+c622vBebzCIyh2EznnrrfOuU5tuKJkwV5ZaiDL1l3K+9UFu
7YNc0UKMkcO2EWGqiBuvSBvz2Yw2DEm+Dl72odUGeZUWVrnsbWrtzkOHCxt6oVeiX9fZ4G9FiDdH
oNm7y7o9DFqMraKoV9iArOXYmk9tkOMKlaMyubxSlxJ/yHqwV7h8QVbAlcVWcPRdnBjz5CFXzbXb
aubZklxYcyqeNMYzg28UR1QrxlZVtTrXuBh5+sD7EY/h+FrJ/l5UWb0fjHHapL7NjlFnjXatZcQX
5lH0ITSHCbPwuS0SGbLdYkKj4TTpvvWGaR+IqT5mE1SVucrTxHUeucidLiVmMlXu6rIR6s4czjGa
eB50+FY6jWrfTom+2tiroXD2gQdcWtr20TRSe5F1EHWqoW7u1Njx1ul6s+xSLCRs1earYihTACUx
vN33IEniqyDRMJVKR3lICp8vgy0P+YgoIeWuJpMTnqUL4DQvJKHeP8ZV664uHzBzggnvzVZcBz4P
i9uUq6DRu9WlGasHduzW3HfKtB7R2zx1ciwRV+ftx3Rfe1Bzpla/Hduqu3fijn0+jvTlOPWZj+tk
fet2U3MIZ9KjrJt16Tvt1rBybH0Nmd2wuSzzub+uY9QTkyyua0Q8Jjgie486s62zOqrCuwrH9PGy
YbcyDBedpbLt0HN3ywg4Yj7jS+OiVMUy2PnWqmmTcdPLwboLvWu/kvWx17tHL9Km/eDXSO9Ui4+D
zYi/aVNtN7buHDPWYaY2RbBZi0VvpubZiGz4aiUi1D7Y11mi3Zat5myNpsJQsLzRXAs2c63i/eVl
Lv1hWqOhIfC0dx9kIBFBdd74sQvlKm46/dMU6jaxwcCuIoZv60PIe/vY1pyNrNyl3zfoPyOiR2O/
egH8+nrZQf1Jj4+lVvJSd+XEfNxo3u7b5YoMWoH2XdPE6bIz+/TSvj4pzKpMf1k62VXvN+GnPnHQ
elrblvy7fvT9l96x24VIwl0atndmH/pfhQYBjFe6cv1bL4qNq7ZV8c7BDBbSYCAPH4O+8LbT5c4O
vpbgdl6kpxa5Wi5Vfeu16joqfeuQTcLFMrxeC2PCAqBx82uss+mw5zzHTLKW1jUVZJu5qD/Nmkyt
MJv2cedZN3auZcvQMfVPsVAJgU4d0mAnPGrBYG6zUD3apYdXlD/5h9aBupx7477XR/ettKhtwPFJ
NUuNdejGZD66rBL/Yz865YumEVoU6fHXXH4undZ4EMoxHlTTHcxe11dlnJIKR4+9KJzY2142yMuC
qqIaBgR75VLDBmmrdL3D+suMroYSbvy85AaZgc/TVFjfhB5v9Y7ZHSO04r6PYu9tLwBb+nR5/QFc
fOj1NCAqLU6XL65Wt9u3VrmgFUAkWZV4xZ3Nm7IR+oFZz1YOiQWfu4Fj0wcj5v1BsrJLGxGmHxQM
wU/mTTSGvDp1j5bMzQ9pDvO4axn4FP0qErGz0xpy3aYkz2+0KX25bPaaGz7kjghOssK8ztKqnWaq
aqOJZLzxyxDzRWXhS2oP6WnM+k0+DQsKLrIBzWKr0wHsC70sUIXkh94vjoXRRKukGlD4CwQfqug3
lUWHSCXWwCVJU+MUWzZtLj7qpPKdKcsBbLOScjLgAhd+N9zmfUzAWnldt4N+jJIAnHvU8mPRkrqj
ErTBk+58u7wQusgwQzZTbdVnzJMuC0A6OfV1lgXypDkfeyuU9+NEbdVn4jVXnVi7PAGrbEL9Oknj
ppqy6pR5c8RanprrMYmZpOFFVpjEWI5umG2qPA2PnpHNJPJRXJl6oda9GYw3sRPAp7Xz9Mab8jut
66sXf5rkevzWBgm2Sn1b7nOF0QHfd6xVQ+M/PyaX4jPtBQqGACc700YO23dKMesFolNIz9iab9y+
xD04s8cFevEcxn9WXFdOOOz0VuUU3M1jx929163m49jyQ2Y5ZjdpPAHTEJPmsLGe4rk+rPQ6v6U2
7heRIwuGF/I+JWdSjtmzo0QFQX18TuvW2A9yeo7TxjqaDfrdusUmKxCesXen2N7XjW0sopLuqJPh
Tay7ydrsDWz5FMJsKdvwlMfhBw3kZFN5sbaNGhc5Sjo2aBTTbKsXj2+PTJ30d6xCBYWN+9LoGFfT
37ugi026ibLOWqSBwBxvCIlt9PkslYFcZEzd0+XK5UblnqqUVGxAloMrbgOd0VicW4IkD6Nc2FYc
XrkTiiaNjM2XONSp1vIexn+AV3Y3Td457C332iy1QxZ28S0FyWIou+J6ag+ek67KuvrGzDu+u3yZ
mhawD6/GRAQ3+MpOx7o885LrG61W5S7vXflBCnMnjfTzEMbuda2TO395KESNe7zGCsvuHK9iF0V9
QNAjhIkAZmstw4Wo+xJTWpOsm8tbGGa4lJT+FJwuXwYLuiulc7DwfYegwSDOPucNsw2hfOx3ulG/
y93xKkmS+noYmTCwYRwIrmyOIivvXVt1W66sV6910+4XSmXddohqRV9hJofQxLK9KkYGdMJB4qmi
6BGlkZaj+ZBal52gMUPM6UYqmbYiOC8zdzWYD++pCpFjzgtb40XPVda8aDInEUur0EDO2OHlC5vI
cMqkTD+M5J/ueym/dq0db4KxoqotQtynPdSBYtDmlLCgRm3mu1QzrMO+1upEuHG+iAYcYEOfin9V
9WMMlot1SWSk3Z54YVKpaqu6teqauKJGNrsytl9rvUuvxtE611EjV32ptEWpZ9mWUs1ZXJ4gJynv
hNT6k+0g35khzsyg5RrSfnwWIcTQqQ0PoVtQ/6fFI+ueQg5i6QufuuWQ6I1YeH53lTgZThGWhhWI
qLpV2tTPQxA711aaXg9B/1HM8HPZMurT8tEiUkdtR5lRzSfJcDBoNIM4/1aF3XAT99HRSIiv48Dn
vqZJFjlvWk9UDrXlsI797Er1ED3U5Ij7pm+OsiP+PQ+c8JDWCQbnoNdB35AIH1gUW24oll2oD6iS
4I2aUTvuyCoBerPi4ljZqt61vseI2EsO8/8VwXF+WYf3LF1ChhFqFyFuVe3cKqOEC6mDmzZaPa1D
7cvQQZ80q3A6hE59I5kKjIu2x9FMa33sfnPDoSbkgr4d9JTamvMQWKnxydaDch0LLzil85fAgzBX
FcJbVZenL4jnR7n9FuQmjdhERW/o7rTJlKXfOcq1McNJad1bs9+1GGwve535ct9m3a7X8nI5ac1d
WkzBle4TlWs3c39Yqfl1k/aV1hdMrkXPOF0kzj4yJn3/kum8M3YvhmUzZiylygzWItMwDyz8/jbQ
gnJrVa54LHMuoQeIHtulPKqwmYcrdIax2eILqYQ8unNfmkTnNB7GVR4LDBjnTTOo8ytHq+qVG1k4
KmjcZ/yR51dbWUyIx7HNNkUgMOJLfTBH29fvLg1DPk8yIJoON/7oISaR5XMRTsmHsYTMXhZo+HiF
dwTgJDvfreVC2jrWGF6pCJskOix2wl0R4uQ5JvaVU+AoJLx+fkoc0uEhYft0F1yQ4lkrsOJN535E
Z/5yCFR+PSKY3U4Uv78A5t/xVGY4TpimC+YpMT62+OuPIGPBY2QWdZDgSay1e3Po13xeGK5T2u71
oLh2J1Hey/Q57mv/ts6LXT03JXbvHC6DnKryMI7Asm1XTfbaHkh3DloQmXEavFNfwP+0uuJkTjgT
mTIkcb0JVlbitHe5wrOmH+vbKPNe0nQKDkPm4obwa1hXzsDcj8AdBClndncHTbdd5pQ/jLBaqxlE
IFvSh7oALqLWQoqqy2bRlkmyjVg07pzUOVzmiqq2cV72TdQLyYBu2h74U6qJ1VuTM1RPlVH7MOgc
tOFjHV/VWXRjJCV1RJgam0uVH7Tu18QW8Dn7/lj6cFEDzTrlbtAfhFafO62tj2Zsqm049kSEy848
VsXULbpohAvJdk1LgdDd8a3rTuHF4TnTbmhzY5E1Rb31QjtZ/qso9W1M1Fsh7JVmELyud+XImTT+
Igomg1GBNq45FlbE9vjm5/W3huyn6HNNU/et+XGi/uNk/n88FBn//fRb/u0v+mFw/19jUu8x9P33
k/pt+5p9P4Gfv/ttAm8I8RsglMuA3ZWO4Gn8YwI//wtzMcbowjYuw/l/TuAN6zdbMgz3eDVBxvV5
Pvv7AJ5/4gcoEkzHg9nkuX9n/P6ODcaMyZvn+PirA26Tg+bMk+3vBmDdWGte1qXZ2fiMe8Cm2tZP
KSzz9DBdTQTVINX0l8PNd1fmL8bl9juV9e9HFbbJ2gMHwb2MDb87ammVjWOPXnru8DgeCrFJMPKa
evfYC3MlPHLQgG9yTX/pzBKMuV60dUCmrNwNVFpF+tAxZS0gFkdQBLQsYAFWezwjFmZnnN0M927J
GlrgWZ9Py9QqVl1vL4T7tRX6zprAP818JUAhF4GvLQTtUBJmq6yql1aZ3wxFcA5JMGKwuVAMsxXp
YWkfbiKJ/To07UTTtomOyjFwvJ1itxrkq2nDvK+kvumKfK9GY5sb5LFYDi7T7UlGaFG1Ag8TrJw7
IBaWvfVo3bWExDi0LOo5LinKg42PS8WIKbXQ1c7Mafk8WP9++EKyzrrBbSkZCDGpgqUex1vu6NrU
vdNg5mDRHTbGzbny6o1nsgq3o7HT/Q5E2no0O/fFgr4aug+j9dLB0C4H4krt11nLHDTPiYGffabW
BcWGk++crNh7jXMbuCnILjZbokM03J/7vN1UUXkztS4JTKyCsUYU/bSP3GLjZsF+sJzzKCjf+2Bl
hpgZynGhF+3TKNJlUqQbwmL3ml7vGAxep+zzWEeSlqzCGw2ER4BEjX63tEIutzQfvMrcVA7S2GqA
Pq6tDeccWnf+dfWtb2hFMnoVPV21IzGztXnn5fkpb1AkVztZbjPtOo5JPFpqtr2ee+Jauyv0diFT
vBB0DIskLQdb3cbOjJtOC/f5JO7a/Kap7CfLGK6aUq1ye4ZALO0kNblLKvfKdcsrnpcHfYiWbtvu
G9UdVeUt23HcNE4Oa7glfMrGPBYefVrtXPDSqC22WvcUxThaAAyC9ZBoObsr1Rte+53ovHNip3e5
GK6sliBdp1nGTb4Nm47vZbCIs1IpcANA8xSAdEXSpuWjYKLA8DDtVeWXBCMSs83vaxj4kEpWVj1t
rEotfdLYhYPgiLIMZt0+psoYCzhoqbdMowY+vNTHZdbLWwfLIk8s6u4pHpGla8QYCyiZOQNZS95E
ZXEenNVYMnO+HeKJQN1FstW+Mh+JAcq3yUPwWKH5tsa7OhyXckh3ys5uja2H6nEd+Apf6OmZFhUa
RkCuiHB7nNh16D3JdGeWbbJNlADkK0iKq0PxYPvNPgMYWLRR/VmLR7GkMamWlWf4y4I3EKrKYhp1
MjRM/VDYBHhXMFB4+BuBi/CUUWGUq2wgpbs3FnEYbMzQgd9A0drEw1oq/VhQkIOnrgybSA7/6DSH
IvDWRanOTtNvYvFU4qgeo9rrQabU8HXiMV1MHRB5b2+1EhYo0cfDq8twKGRFqiL3S1BZtwYuumVf
7aJJWyWW8TmqwbVkgxVEe0eVu+gmeQiLT07lrUuF1XNQPYWKRCJVmfdl0U286dWuSL2dVeXH2h/w
Kkicz2NYX7OUItBXqyzXNqNgIGhE66AhX1Az0mWdkTtue2hXEo93WVRbNaqlZopPxbCpwn3f7NPO
eM5876MoSSZp8nIdFtOqBISrA4L4NARh1PNL04LkmufOx6EudomHYW33JTEhWeWkb7nii2I0kCX6
XaKqU4cMLwuQetD8RNGxko8RxGFIq3pJogTqMbPBFiudVu6YYsCAW06JS0kk70MwqkwYEP1ho3TO
OmOu7ZWvfdAvEh/iSmYuTfmcOtaSN3OlmurKzOMvQdo9NR1zFT3bpdVwTix+u9XvG78jgdBfWwAo
dYEDzvhB1xB+Oq8BKush/twUzXVikt2bfqEx3hXys25Od5Z3VQTJB9GHy8Zwl2ZpXA8DDYGH5ZmN
ESo9Hty3UxhjdZi4yxq4MR0/unI4CfJe/Np99rVVqFJ+AusHmx4XBkNYfLPwlKihBzeezhhSuy4Z
waQSMwrhZjtHoWhDfSqapcGyOFkfymTYdtO5N59H7VH1PRVnsgZFXNOVa0m2tPudwOl80KztPGx0
jXpdierKZizR+eVJtdlz1cJFaIxbNafd9dNe724tU93U2nUCNtWX+lK0xSLIP7oiOyFBthaxAA81
YR7Da/ZfU73fZYxJNXmb46g4koBhjSRoTPHBqODHSveh0XpcuAztNXYeh4g5gOEuQNZWObkXdaMt
qHiuxkni3P/q2RvwqoJbWwoq1i7dmIQVCMmWqsJ1MYwLOOcLo1I7f2yuaoMUX2dq90ykHFdbRcwe
hX/FOK80iK2riSZ1MD/3mnAbOvGVaz8yjzjm6qstckQ9lb3sAgMwWMKA4dswsLERbRSvjfGxhmE1
ptWG6ceNhapq2VUYCOnD0s+7aAH2/9T67V1nDF9ih4Cn8ovJHgNi85qTH1SMkGdxLbGn+suUpwcv
nzX6iImZD61JyFoyQl3y+sExjo71yHJQn+oSEMDEJVv7loTinCPpN0HTs13UxUgY8WFiHJIyvGg7
shzabFdqFdiRu3YqOqjcXxWJf69BWk7YliMuaGYeKY0OZSWYxWpXLj76nWqe4LTdRUP7oiUo1qeH
IfnU8AFii+l40N0F3OjMfBBY5Zjj0bduI0z5yCAAlSTlqaG6scubPmdoqVtA1XVLTiO4bJ6YG8iZ
S4e5if21bCqoQdPGAOIKjHwDVEDNgdloj5IX46GJnD4Xt/SfV4PvWPp/Lgbf8V0Kw1JR5VMMAo5L
HipAwkXx0d87aAMcsl4qzn/xayeEH/Wnfz7sO+VIjOhV13OXGrTHMITQ0vBbboiV1v7CAPmd9cEf
B/LsmSIKcjozfn8osWs9DktTm8+vx76LLGl3kW1nxwVeJzRO5RYLsf2vLAsvxsHftb9vlb3412Hf
EWshjcaWGjisfjv7P+sf4m4R35jekr1oE38yUDgsTXMxfUte/E+XgNKf39d3Lh2/n7e08Eu0beHI
i/rwuyJfVXofa7ZMzxNe7dFdtKMy6ZeWOLurWR847qeU89cXwcY7KmMZfmT+//OP8I5P93YJvvsE
7xAAvdOrsQhsPkH86KC1NO0vZT394iDzc/L+OpPCQxwPrC0BwP3j7fUjttZmUum5qlzkbC65I5Dd
Fln/qY0OjcAzh/HireMbv3iufpRSvF3emT7tGRzcpiH88bihlSTjZIXZ2c767WRvjfyDFA/Kx89O
bZ3x+e9fyu+PZv54NBd2J9wTn0tZ0kvsRfcUZLc/P8R7zuB8u1zX9UyIeFSg4mKY9t0DAzEbTyZK
ER4XorAmbLOG9MW8crA8Nm+U/aifxZkhP8AhaRmLX2pT/nwffzj6u/clwqdDNEGTn+v4zqsZfA4z
Y/EGtt7CyD9PpAb94nTfMeL+dLrvWu+EGXRbM9Q5q7W/7YljK4qNILyJPXQ7DNufH+0vXoX50vKc
6JwlY+8f7x/FjfSKasKHVCFvMj4MFbOVX/kL/fkKerNmQNiQ5Yw/6RKB1DJdBUV2Hsx64bL/q/EX
DNl3kN58yX44wrutIqHiVa2TZ2dtkiuZMxWh8v75hfqL1/mHQ7zbFqo6tjNX5yQuRjU7ZsnbcFdv
f+X+904dfHl9OY4ghkUHEoIr++6GxKVOidTiKonmy1yGy/QMhsyanO70XbX7+Un9xd1nmYBL6tEa
om98d1KMEIReaE12TmgBEbxsR1bioet+ce2Md0zay/0hWcZh23ENMNd3xwnMoDIS28t4pJNrY5Vu
MloZooGw2JwT3iJvkzz9/Mz+YhdnwfjnEd+HzEe2DBlPufMzN6ys6UPhfusYoGHM+vPj/OX9+v5A
75Zb5Sad8HVObVa8dnu3XQ27aDnn3YExzLjFr27ZX54ZuhJ0GI4p7feWw9IqoOmMQ3YuvKMf6tek
ZD0AqU20cVBkBDI+BdGyly9Nu0ucsxXjW6BVS2cyqKenazfHtzI8MENw+5saE2Yt+ATtUXRUWVa3
sjvM5Nr4Uy01wg/ShR/X94XEF60NyYIYxEJvMkrcYd1O+caIY1iSt3XHsLokswErq65NdnDn92GC
qS9aEawJs2FZCe+rjPZ1d+5SbEgC/QDesPMtb4Qo3T3bmnaqU2yMHi435/8DJv3fTR5mzOvCv0ed
//N/zqKw3dfX+sssDTu9fsae4jX98j0SffkVv4vBrN9cB43KvAWAvMLG/gOKdgCVheuhYkGlIbwL
SP2HGEya4Ncgww4Qtm4Zs4LrDy2YtH6jHYbW7TDZZ+mn9v0bWrC3/KnvaimJBIMjCXYQxyEwS76r
MprAszUfNRVRfccJGtwi8+AA11W4KZ3qVuWQm9tEm5APQt2cQVpXRNjcBPrJCZiPjBo2HzbcuAGW
MX0hItJMBwtq4uNYVoRqKqx48poczCm+8r2Jd7ftaaK0mHJCpRriKtGuTYn789TayyAhIMSJ+nU6
kY1Stxhko9JiThQDfbh6srFkwSCcH0nt1F5nOqFmytYL7HXwyJSmbFaOTNGLyu7s5QWW6kZzqFyy
PCLdkiufifuics1smeYwLKS6GrXhJcGEu2zHB83sGJOG4dLrvb1wIWwX4YwneGO7sbKDnjGedxp7
D30lBwmi6qx6H+JyjmjE8xANo986dNY+0rt2HcNmSEayK3OQ7IUZWJ9gU3U7oel3qgzjlT4Ij8E9
dVZVZ/gm+pgvYlEmoDH6HXmXKHeWY0CzGme3xURHX/couuKhX3FLsfrChrpCL71SlgQY6j3yMZqv
01iVi7TMPwa1gu8Ojhnm13k1ofiuOnY6A/2Habz0WjDCBtFBPQKAR6RBNNRthrPMhEDXw4XUYLzv
QtPg5Ekh1VnBitJ8zZDRbHWQJsCAxFrWgf6J3Y9Ecbt/1rr8KmqJACww8XyI0Zq1OLKDLOZjuk7J
RCrCCt5cQsqorFbuBEV97EA0NGYP0Of7BwG/iLnaUMKptcOlMIhJtSd80I5tw2ggszdQnoay/BDH
zS7zp20ujWezglxTR/rnyHoqsBTGaUSkyl4VUaG9nVLowK8N02WUQtatB8BGJx9AHN1oaVnBJsmg
UGX5egB1gDuTxvW6n7B0UPpLQuqtbgPzNN11VWvbTlRwSAXqKeCFsVF3kjm0ZxLs1V7nWsUcgUgQ
dZyAaY30CQApX0W1jZAsJZnd1LZTIT4HJT+rlyNOT22yViX+wMz1r/wBRFAL1h2yLdNxdhKxCej/
zEPqkUW5PkGUxvTsDdyjgGEqHAJGmEnmXltuBKGiP8nAuc091I8x1AGyMyQJncuiUN6ir5rrqsVY
Xb/rJLqTMkk/pwbIf+rD0gBSxnmwzoKdMjFEJo6zBaJFsMZV0baOk2/jOF559tpTLwmi7AZSeILj
Y2wNe/YxOGwbA6yww8bKhaEThvEisuP7Kg8Oqi1NQGSs52jQkWkCGTYaQ6doIpKJ2+rU6lHW+C4n
0ynJJuhfPrKBVqFg0ADwMdgoSw9XrTYnqq42d2Katp5P8mwod0oTODiaHfLn+Ete9jfGFL/6+sxh
apwK5k5jLlGdc45qVZku9lUh3iK5n60RK4B6Ysji6EfLEzjuNNiOjzmGcLrCqSJhnStdZ1pMMw1d
K8E8vembIojj72+g/y/j2h9k1tuvxaxeVu8nv/8FZ7qGTtP18+31Hzueitf83ZbKj71tqRrdN0Nc
U0jHdNC7fSewfvsnxMAOWyt6LkNS4v2+qeq/UR87yOPQPDMbZq/jN/6+q+q/ofydq3R0YGzUhouc
+G/sqt67jgbNkuNZwpr7MluiTX1H9RDSHWvl9y6o5yIiRxY9h7YOIEcLJAAA6Rgmjwx69/2w8ssD
2dTatCn0Ze1vA3mbRbcQPAQO8cMynOHiVcccy/pU4Co+XYX9dYRFXhZZa8VqMHTXlv/QiFfjqR1u
neQhKo+JfTN2pxD9tTyNtodLC0jteqxWXb2B44ZuF3VHkG309mrCLQU/3v7B/aR4FapVIneO8QxT
Fc9vPbs1zbU2wJmKq42FUX+1HvsNfaCdlLw3Syt4KuTjeM8kdojuSyteRqg2R7JzdYGb3T3UnQn3
PQJSk1VMVE3P2rrKPmXWbP6l37mP2iF4a07+Vl36367inPHZf/9KzI4EUcPu9fUfn/jDa57PRgT/
+PL1H+n/+Y//VXz+z//9mv9jn3+Jvv5gc4C69o83xjF/Ex6sHF4L4w/Ww5sjgWPAbCBjBbYEKljX
dOmx/lmE/kZ5qUN3gDwlISvMpesfVajzG6o8foxXhbfw7zIi3sEypjQdolFhV0Ad0nkBeTG/h2uT
1B/71CfFxlxmQl92+NRo8Ys14ReT14tZIKeHnywNhCP9Bcb2nhbxp0O/gzdkq2t2YcZq1VgEFPr1
1h/UUu/ZH8bkZPjVEXgKCgRmQgnpnTVT3eqja2k7L/QJepQr5DboVIiG1+11UJeA9tW1JxhHG6S0
F2R7YllFCbxouxIrZ5LiNeOgdGvvTcnWN3eBiFaea26mMNoAPB6GoUK7QliiK7dh9AsSyHt8+u1k
5ycB3wcDaei7k20doEpqV7UCbVloPlJnvV07yPOq8NmxPkm26p4UGD8MVjHGSEqcasYjmsNptVcF
/D30Qzj7btC1/AJlehf55b59NHBjSLAOnfe8bn//CHToGFIrhwjQmu6isMatZpFQGH8Z+Eyjls5a
z9VkkL+SvLhd+CsQ5a8eQGA6B8oQuwMZ7z8ePUPYYYmI1E5JDmId3hFbiz4Is7rx1rSMhSWovxK1
sMMMw+Jfpl/xHn0PZ1/OfSYH4i5mCvaOd7cli5JiKttaIfAioijqNnUZbaEAPziJvsxkjkEO3vK4
zKuSmAl0/O3oHvMAyw34dRB6f4GSvkvJuNwLT8w8KHwRofFdrHe/A4URJsBiRMm20qVmLEZqrUV3
LkMMEGTjaovG7F+trGQ8qm9FxywulAz0DN+yF1UMsT/yVtMY3fST/TWqiFhwBoOReYLSpv2Sim5a
yhIOUJzru0EWZ68tCYzFIIsUlfHRCflbOA4SGs8+j83XpA72+jTsjYLksamm4+pXrS63VesTIzqa
X/s089hdx2+pD41y/L/sncdu7Gi2pV+l0XMW6M2gB5cMJxeSKK8JcSQd0XvPN+rn6Bfrj8qqyhCl
VCBvTy5we1AFJE6eJIP8+Zu91/pWdR5P2KX0vJ4IE5IMNqB0i0fj3iiap2Aiexj/Hp17o93jFaYL
PMugmuFJqImqkSWORQld4MgyXxKii21pkjCYdS2B1XV3GgqyQBjEdMwNP89vB2fweQBYmiaZHOzx
aVPL/Tz8Er8oPDlCcxD5vzzAz33zIlQXmFMD4yIs7rTgFtkDZ/JX/1Y2XqX6TjWvwxsBL/zBuvKN
SmwBE/7jzWsUfGWFcoTOHuvzjeAUy81OEhmJWXAVF6rGuVZ8ZV47FSOgSvgOMwcD5raizsQxxnsV
aYunCClT/UGuxrehkn7Bn7gJjRDZb3geRDBgwtehty6zBPxXBn2jqDSIfeZ5pehXvnLZS+J5j9O/
1VNXmfRd0hV7ozKvEqW5hexjF1bvOxxeOyckn8OsYIEp/XPe9K5qyscqjqyQX16Eju9bkkSJesBy
FsKwM2KAV4hTKw27161dVY97Fd3GzINh/sDENm67NqSQAGesuqTCsJZ8DqlVvfn5VSxwf3+8CoMN
pGJSsNZpdH1+Feh4lTYbAOiE0CPJcHF6v33pdOUybQBdGQ16oaa9iMX6aWjaK7HDXZZazpTS4/M5
klc589RE9kRCI96e9TVNSUVQCdw6kNc+ps2f71dbbHk/xjBQFurQtB+pny4m8CAxdClKGDqNXj3g
+8X+0Vn7RCaJrdA2Qqg7WDZu1NR46UTzJrYgZAn5jYlB3q68ERIFffsaB6JtKRNJg6pBidcf2alS
F8kwWIsqw33MUAPX03U46Xe6ObtZMW9bdbGWqTJ1mXIW1sE2l1HqM1WYQe1oZXFV5vKLWndQfos9
jYbnRJ71A0L9LHIuhERyJ6jhUzJav/Bu3+QJgaZiylAt/auhJl0mDAZMF/AoBFy9QTqSi41LIUZ4
YfdGcCuk536eHWk0Mti+jEQUqBJC1JnmwQ5gUdbHa9ZRO+iaVTmk63BuaU69thpahDY+U2iS+bNc
jgPxiLk7u0d+zDo5+2ZCVcrtixIdBc4Aadvq/XlXVletEt9JCr8vCt/ERI3tkR0HlQm0HEp5mncj
JJbwObCKV7EhrcSQhLNRHp9Jm4aYm8B0w3fQZTupqvaTpj+xO3obmuG+MSVklMpDIDe33dZQk22Q
npaGcqYpxarIuURMpqE4bJveeyyk4hbDJkcav77Qg8gZ2M9hrGBfN69yhpGc4e24xBY9x/GoF55p
ngRTf5ZKxVWsxneNQbq3mbwVoXiZulEnumqu3GcSMBaERJJGak6uapdItp3WR4KIXMxj2QjGxJXq
/l0ornSTUnym/FYDkjiU0r/zLYr5Y7y2OmlnWMNlHVn7GL9UeZLGyhVO4nMf1eX8vyJTf3X82jBN
LwSvu24z/cgnv2ADz5/8R49KERUoX1+XAdUHyZGYlDDVttmmE2UVK/ChfMWpXSUIbpSOE9WNOahv
mlDflvr4EAmlgScxPy0QRPmRutXLWa8YpNR+6vqUzf154FfqiVHs4HvZSoNtNauSDttj+dQrQLw9
Ye2V3p0wFLckldyLHFhxkWgt4ilJzJ+i1HrBqgI8M3Fwsbhx75tojOJ8XWvgwmet4Jg2LAqFuPeC
5FLuhh1CY+KLylRZpXl1zcCjWEaKUaY99KpWH1myPo7Sn9ZOzh8MXFOHzGoQLrWYd7zWk8QyR9hD
lfuxC0WGXX3CRre3kW+thZZSWqJGz50XBStyn1d5+aYCaLGyE02ptrIP0kLyLlTZv4RwYgnyhT9k
W76HRzPhRCx77TabujMjQPA5Gq9d27+ruDNtM0wuE8s4tkP/sgB9/BpKBpYhMY0ucUSKoAwcBivK
A9TaUmRCUT46+MuYdCII+ZtR2mioszyY98pgeyGBxGJPjbxf/Tydf5nNuQ/E6UjqRAaitrwPUR+K
3ANPsKosXBqZ6liwvvHT20X3ikLPiRDfecRr/XzVpW5H1rjs3PWQ514mVZLFopdFYd8Ar2tWbVNc
iVq37/l1nfmsgl3rTWsFuu6kFPSNTr2kr55YyldJWtyCU3tLhccsM7dHbujL1pwbAi3GrlyfgVXq
4oY0LyolCHLNyorORQCPVJjldNwEGvj84VQ2w1NgK+ukhrDqE+sJqtKe11bhPKmLIyvsEuw1Pxw2
5ZzfETQZEh2jzzuCSKx6s8Ptuip9+ruSuibhzBDSLXiLdRyVp30xkP9RnBZaQjMlsVVBv6lK/7ws
iAdP/XWa3bZCcWTS0ufva/H9seLrksGANRWQTp/vKvbqqUI8R4hTTdAKPB2E6kYlUby6TutEthVT
S4hA2xQWtNbBNN9HS1ppfaqxeqqlrXvQWhSC1gHZ4Sl674bmNBXF0hYxEDUSlTOh66jeS8FbkvJf
EvW7oVR8u5PIxRRywnTpj2jTyhcCFJ3VKhigwsTaiz6Kv/1Jdmj2lI5KGyW9mIQCU192htRwN1ea
M3lcqYP5GzvInWcQxJPlI8lM+EStMXOCFDNZJWkXkoohG+HjuybTelJ8Oi7WBTgyGLWmb/EnJ8gL
8ZUG45WVlAm9LJhuiXCC3X5/ZDR+fdampMhzRZGvk+bfPHscHMyUVGFX0hCYZYaqkxbpSSuCjjdQ
q9txdyIrWMMKf6soF2FqoiI21pXUr4RYhcsMZz9XT47cz3ww/fTudZH+DrOvxZuXER98vh8tbDID
bNe0Yq1yeEwoUNmfJM5kEos6rEUm1xC3R3qeRbvEuDVrJPCIpdLouW4epfJM8d+O3NGX+fPjjjhI
ScA0LUQxn+9ICZJx0CXgdYNxF3h3dCOsbquGRBTszPwiIOop9s8qqLXXon+eZe6Ry3/9RnXQnXTB
RKpZKKqWyC0pyRIGPzGOIidFs+pOBtnaSJyyEVwXjuqLve3F+mM8iFf6MN55yMK1VkBJP7igTa7D
ms/X88FRBjMz4PRSxp+eJNoO+Ph2FMOnTMNSkYnbPqSrpY6bIoscL0T5DTYy6OZsCjDL2biKcNNn
Ot6CGiVDHzlxKK+CEuF/V102iXFXpu0JfZVrICpbRCrXGPvfkxbptSaEu7K5ZMcWFfqb6NWXOvmE
I2gOH1hynPmPpSjdhWweMyV7HqPobOofwT25CuCaTsoc2RxXZdDea/JaN6ZtL4gXMekoZXk79MZt
2RtvTVP8KtqEM609ieVl5UmoecnHzGNScvIVPXNgtWZJHldOU7Rvves+jm9K5nwYOUBuwsEkS4eW
nyA+CAiuy748DcB9Tl5o2CgC13KOpLlo8Dk0iMsrWbrvffwxKV3XJio8iMxItRWBLa+e86ELqbmq
uvZyQpEq1a2bJwN4iV80i1BNF056pY4ArHzt6GL3ZXGZB4uioq8yJJa7ZXCCXsVsp6RAXGkKbfNK
JCqaag5d3tBJZfQgVQFG0C/H1by/XTdZ+G4yA/XmAPw9KJ1W67BMNjo6WgNDFocWTjIBMGvCrsl1
GfKOI7KwGvMaZhqPqiCm9tbrSPeknnRpCmDH8doYRvUStTtFqm/b0VsNxKiZsd86USvfxDHwhay5
AmVGmKZJZ7GV1VOoRPtodigjjVlThtnn1sBuyyQMFbNHB+vAOi3V2fRvwltB5pp41k3d8aYUj5Dc
MIHTPQ6PFFtX0DnOFImTVEKtt5UIkJCVi7QldD6LcTQgTRbDXT/nzfgWBv9wNwnyFjpj7OtnTU5D
15TSfQnRwmqsNywibEqaYT9W3Qs+U6ZmTAAkrosTrqGmWxfaQCKjFz+Hco1DddemaPyT+DzORuhj
ZKAa1IBHkiIrYbwFyWTZTUxqrpb6aPUlchBN11Pgt6P/vwAi9bu1TuaNSNBTllKC1eQFKym/SLob
weIQ6eunVjy4ckw0pJXsfB2XmMB2G7rSFWCE9UQ6VNkNZ6EO8Sy0royWBMtA4ngUgkQEBhPYhsI/
6YH6rJnWLvYNipL1eM+8t25zC1gQjoaOn9yKd3vUIsjcjacuinGBZSFt2PGC5EGB7r1wDpWLbA5/
N+YsZSthyvZKDK0b+4jcFDsANU4YeU/KMHI5y/gNNP7Cy6zbCr2+kYbryGwfg1B9/Jgt/1ar5i/d
qJ/am3/5b/1X7G/OcMm/bub8R0MFYe7d0KaGu/WZTC3Nf/dfTU7d+sfcw2TQwaNEOsQW/Y+ejYDm
7x8arxz9D5tkA4HQv5s2kg5FWlLoZnKCEP/4o3/2bOY/kmRlFiIpus6fy3+nxblonKgWTtj52uqs
UJZmtfnnldZry0Ew9FC5VcsXKyh20bTPq8Qp26hCLkeGMwHYPSiaYRV1VJ/IwcQQdGbl8aM+3PbY
LVNBPqmoohlkIINTzJTTCICFT0xq+Vv2OmwxIJ+KvRkHjWP5QEIlYZsH414CuGKI29aKdpKk3/uQ
jdBUICeqqyN12Q/O5J/7m6+/cbG/UQWYmgaFgFux3Gi6O1Qt4YDsJ0e2aJSvKPrhbCxs9VT0AeRX
nWqsk55zb+JR1uzPsxPK3y9pp8HeCKfSjs3GlcXi12ANN6W4jjiUGxshe0u67qzLZbdQTQ74TPHE
irHuNNIrLkBMJc1Y3cA2esB82p91ZoIJt9TOy2jy1207SyEtKCSl9p5P1WsH0fdgfH5TFP4ICPjy
FLBMy4xEppGPrtLBrrMIGlw2fqLcJilhn+iO1Mpzaibf1n8x8pcJ/U4FOfSoWvtDIP3DhZcl0B5y
iVdLgXLrRUCmT4hvhL6HYkOMSEkVdt10Wu+IlSDAC6ipb+3z8KIR94UH8tNNNWe0dmADO3Ebla/6
SS+cSNkZUKJNoTyDk4sxU+n23Ai3tjJsvaA4sr5/3qz/c/BYUOBRnSGrW959NMp1wZcs30Ztuamj
eD3Ais0gDet6/8cx9b/7TDojvf96JnX/z/9+Dd//x1mY+emvz53v+S/+exqV/wEi1cDZP7+LDynl
v6dR/ogzJcgGEU/HoQBT/wcg9nkWpU8qaXRC+PL/OY3q/1BMmgOWYeqIMJUZE/A3lCLG584jihOZ
opXMkYGK+Xx7ywNLEeVsUL3kup7869ZMb6IpvPZB0aSqahti8lTGCViL+BT/JmlhgYMX0CfjsQuK
mA3imLJgJyolv9GhSyMzG8H1i1ZprD1XkQW0yAywHDvavOMRwk39YYuugEMTBZnk677jI5DKPl2V
KmAmZMlnZYy7GnLibjwLpe7Bqqi7NwnBokH0OyyU1dT7m6jrN4I8nmFQea1ojJKzfKelZ0K1D2KJ
0mCwMhH5lZ1BylN2FxnYjyJ00kbN+ctSVgHbEl0+r4VLC0W39ySH9SbMpPdwat2wvPEmLIaTNuwE
9qf/f8/xv/6nNCvV//pLOQur8OVXE/JRfORjzCEYH3/lX9/InEthaSiKZR3plDTrAv74Rj52GrKk
m8z9lqyxtfj3TgOOhjVXo0y+K3QbisUf/UsdIknIQ2hd0QfiA5H+5lZj0Qrjs6BPO3fB8LfwkYrL
4DBdbf1qqNPyhkq9I1kQ/Kyyc8aCnmgtxsSVJli1y6YhayBV2G9UwUPlt7GjR81vsVV+xUNyaeIA
NKzRkXGCb8RslLdh3RPgmEHdHBsxW4H0ztZSjWrq4FF/s3x+zPN/rmLz3VPYV5hF8FcBtFbnGeBg
+RwrtPh1IkU3FbFlJuE4uWU6GkXF59ofnnILIWc0iXudirtZ06gh1T3TFacbhPeJN7DpINKgSRgs
Ow0pMbUq3DV9YxV3P9/novc73yf1c3kWwQHnR4XDfvPwPmNCS2rIIYJrxrPqttyxKyPCoSEZtijf
All9yiw8B22r3wdTrkPso7dizVV9MYnZHiXjXhHzG0kL9yQtNE4eis/wRG4irW/2o0oU1ziBHqRT
41nS2tMFVwaNt+nAaN2FSf3e6HmxrVK2WoI+/i4gYW5GuS2cyghfQOYqdjnEp0IgpYCNTysS7iGm
Ich4SPPhyMotLXN25mdhiTyL+UHwXVhzd+7gnfVj70+61ZguJC63nvCaTKO6rU3eRNcPxApBzaNQ
0pYx+pmSrUSoyM4oV2e9r6nQE/LwLZr0X1l+D5WRvnnVwghu2q0cmO1a971Nm2dbT8iQOISzdeQE
d/OcVQ7o1EvdKgLAadEpD5vbsXgd9ORU6Ucnx3Y+kqgmPevBWZokZwkE3D4i53agsnUTybiUq4e2
pQOqiydBOmwMi0KU8NAY5zoqh8SASFhc5d27LI9gmKNLM7qYWzMNIZFtLl8kNPU16y7oCeFV3Qx1
hNHgLDdvg3Lc6FG5FTSeBPLrlUaok98aJ7penHpp6kpZBynTuwf3de5Z4CETULNObxq7JKZrn8A+
HasYlph0WRnyCsoJg+E2hIaIogpSFi3X6qruRAE8zO80KZ/j/M7zIVtb1b42zOs8LE/V+pnUCLAQ
/alO99g3q1005ldWDESVOBQ6zlszJ+lQMTBxQzSAkJrE/IduRvmkYNQIzYT1NkP5lIxSdK5H6bHm
zYLwNX9CaA4kuhciCT6itowDDpVM9/qwtFwZurNRgRCUSlLFFTDtkOztTrQ2fjLaQQFzpO2I2WqJ
oTNr3O/AWR0D9vRGB77ijJX6S9AGymsMqzhSBbszUyoK4rNuVDAHMpvmH0YMJYDSh1IhzAzHDxs7
yZ/7Aa6uN7ssUHUKMXoz1Wm8aJPCsVUprLTh8NSbPB6hePZCCl+xq3WkUAYPIv+kZBLFJu0iSZ91
xP8y5Zo0UjaZedKFQ2M3qUFOw2js9Wx8rRrpppSFtWE+dP3Y2U1j7CJ8Rrgl7kstORfq7LlnF+Mk
uDX6ShltRXoWDRllNygLyD4+dUnDKF0xUFcpIX2Fvq8Ff/aHrPUQKR19uVslrK/g4+zbKqQMNpMn
NMSmAry2xgzXOiBvlATX3Sx4SNNzkm8urQbJUVhyuaYA2KhgHLCZlCsnp6ONgcQvw6tsUt4iqT6L
1B7ST0RV2kRXkITPhhZf+moLcFNcd3UfEE0CLj0OIfInEjGP9WwceFHFiWC6ZDP4Nf0NeJmg9s6x
4F2HSopWJZyuZZwvEwfhXqsve2U8SdTgpK4Gu1C095+n7YWDdx5zGoqdD9qaqBn80+epqszJfggU
To+6ObisNatQ7GmK0VyXeM5e4bI42Qb+PFVOabeM2lORhTsRqi49LwISS8ea/RzDzDEL1v+PNzef
kQ7mUSAN9G2tlKNtCejSLy7G5K2GPmx4whlgX8fwyBn3sdQ1N7mo8p4o8ZK5pzR4BtiJ9p6da9U2
kI/29TgQHHQuPp4aHym7bmr1kL3mfc3hjWVaG6pGEciub2q/PHPf66VTA7FkZD2nhgdHs14R/vEm
w8fVYmlTau2xdt68hnzeF1A7MefONVEXsvyR0nXwbExzkmTotmjEN3Az37qrcC04r1AzHhOfNMij
IZRffzLlJEpDmIR1dJZLQ6oWs4dC2We49Tq4NU9rJ3eyF6SgduOCcP5jn01V7vuMsc+l7T9mwoOL
fdQUDn4cpx2O7rVluHn+TiPM1uQLpXr+eXR9sy+kCkZbVIQEgIb5wxp7cJF2yisVmprianVvR/5b
2ymbsiudiA5KMHq7IstOPDF4jpW9j5BK85PXSIUxGwsncXJFSWtb6JyNWi0mYZ7iOOTl01YgLzIJ
15aXHPsYvj6Tz7e7OOq1spJGkVgqvHA6sa5Srv215TRrzSAZOdklz6Sc/+6vf35Ii5b6H/MDqlaT
dpFIuWpZvUnSPE97g4cEgsZB9RJYvdOKBKyXWwiNG3E4y+M7yL6quZN37bFh8LkI8uXqyyJIyozb
BEKhuBNMkZR9jSYk6oaq9VZp64epvEE//SiSQibDZG/K5hc98HUF8Ez2Mw6mdfw4qJiDOls0k1Nr
EF9h2N5oomcXpbAusIj5eud2CkLEEf+BAiMNFCNLrMZ+R6RQJoTZJu6jjWq2w04rb3U0HXoU3gII
hKP2hJaOlBWqSTWBivOyNAh7MbOeSVvYaPROk6nc5vF5OX2EiDygSSSpoq+30EWuLUHd6EV/pOa4
oAN+fWKLmSkuAg/Mfq24IJudNKat1TZ0A4zL2cLlI2ZVRG/Tk7DdSWehpW3ahH7OjMqvxLOoEo/N
Ut8O2j+Hz8dO+eAbI56gzqRuHj7I0LIzhO5rqguOUjm6vpMCB5Uu7ARrJWx+HrffDRykb9RZNAlN
+HK2ivJEk0sSFF14QaXyaElPUvBo5Udk59/9uoOrLKepXlPT0KCN6wpRCoP5NKgvQvHYzPshEvk8
07NE//lbPrTvB88wDjs5hVMju70m2ngwnBjoTq0WjhCSxYrj9LRTiU1tFBwC3QrZImLjaO0ngxs0
IArh7PUqueEDhXVOYkqt7Ea1WMfUw1Eh7P1OovlKm93oO6fWGaApQueRSvSNWJ3W/H8DA65DuY6U
3upER0rqV3QkkOQD84oUmmchzI/NdfNh8aefPC9GBz951DN89LUqu5r0luYt3C60qz59Xuh7cmNn
PtnjBlErXm6cRwm62jjfBLUJPmxaVbJ8h7vdCZtiS9DIpcch7+fB9e1HdvhGFue7qIr9Us1579EJ
ebEd55UrnIGrzg5A6NuQhzH5X/qr+NjBcp7ivz6WuTuD7ZopeR6PB4/F0kYhbMVWhvLcO2hjGQ3C
Om/PtGzV9+Y25HxZ6NlaNfJNbEzEGZePfq9vjEQ/MjF/uyygI0JtpcyaEnVx2q+wNKRixZ14d+SK
JHbv1lt/bd7ql9062nk3IINXwZrUjZ+f/Lef9Z+X1RZqIa+pjKyhtezmKVRwVxWAMSdurhfHqi6U
rL4+6YMLLaZRDQw1vmwulMbDVZYgMQjDi1zLtobEUjugBugwK8/qP9kD99ttyRxzhA7uHIw3UI1R
jFu1n14KCKPtEJzXJse1NCbl9CokI8QK32Dlg1WGVhqlJCr147FP6Ju56dMWdfEJTaaW1ZCxZbdC
gtsTeqUaDjznKzQmaAGCK72CVQ2fX6uFVWb89gzxxKPIkjThZaMLR57nxzZhMXI/3c3ii0kyXctF
jw2zgjUGT3IM8JxUqisKwHX1YnQKQgEVfH+1loRz0oIgk0bPWbkp63M0+9siZfZC2rhKtSNS6W8+
KdTx+C0p1FC/1BZ9SCX0u7LJDcnNm4kT9nM7vP88ZBeElY8V+dMV5qF28NE2U5kgX9clVzxtf/Vu
6Qhr/GkX1nbYy0Qqm0dUXsd+0OLLjFUppg7HDyqNRzTHGTuWIz9oHvtf3uWfj2xpN/F1bUr9VpNc
iJTrUh4chRDuZpBvjFJGtQGINQh3Q2cQ+6RdWEeH0jdzwOHzXFZJPLJ0itz0JPbB5nZajfvhNlyT
fsD4sPuVtIacdxM8H1uFj71GffE9kYhqSdPAcxV24js2oNW0I2D3ul9FuznD/Oj1jj3lxRdD7FRT
WCXDJmiM16RaQ/KyU+WiMESCOIWdSqyLbLZ0Wm4EqidHXvG3k8fBK16eNUjJMzJUm26zSn8F54hU
3lo32QhO6Oiz2NLWHHGnHZskjr3ZxfI2lZNQBZUlueOpua35UlDCOijRzMJWtiRErLOtVNgSB5Aj
v/eb2f7TkJpv7OATbU1sAgR3SS5WgXOlNU/GbpdOD1b8KKHDG8rkCHbr2PUWk05cMB2lMdcrNBeu
s6XJYIjvPbWmV88x3q+OLJvfXk+ZZRYavk2alp9/nzpMhgCqjSkIPZQ1JDf1kBLRCOKzHak7S6sq
tHY/D6Fvp6GDSy5GEJj8QKsrSXJ1AjOpNp92vfifeWsHl1gMF83ySoJ4ZC4x6S7ZvisjjjbsxLdr
cSpupK77o03+l0WJ+a18nvcAvNNEEkEG6MRsL/YE+DsxV3Qjw7NpL5tWX+fFLVjUdWJCwRD6zc8P
UP76NbAaIYqmlyLpmDsXE3k39TgsiVB1JyNfjZW0Ho1xrYaIs8tk0xfyTQ1Vaq5yK+OwHei+Dll+
3svPTXBpjBCeCtkd08ugomAMqjaKhzuEIxA2+lU6vebk66RacT+mVXnktcz3tXxMB/e93KOFU0zm
gtcycXXKY2etgmQ6bYmiafqU4DIOpFK7VlL9by97n56Wtng58ButgfguiKsRwGhwtwM6wZ/fyHfv
//CHyZ+/IrKZBgqhveRq4r0h55ck1q1kI3/MsXeHxTEv4ddvlh8kYxqgYclyvWRxEqwsD4QNscx5
wIGDByvvkK0H5aYQ7ytSTsmlXQ1qYxfQx2vtAed3antSYpud4ahKcWEV3YUKCzyI0yPP4eun/fnO
Fp824sDYH5OIFzxp+x6SjmXk/5kxdPDjF592AGAIaWsouWpU3Aseqk8i1z1/Fh2Q4erna0PfJ9Rn
fn7BCxf5vFXjl9EtZh9IpLey3FoQH9JiEfTZ2fT0lEgj6GSZZEVQ/8qd72HfgOwj4kWiKTKR0fvz
1b/p9HJ1DWCXqsER+QLTVDr26y3xbq40lo6OtGhseJXEyoA4twWruxDU0gl91S5H4EPGdaDfQT1A
gzQwuTYbo3wJCXksi8tcTO57hKw/39+33/XB7S0WycbslSGLTdGNpuaxwU80ZPvUpx4mUZ8dy/e4
0wgujq5/vuo3VdrPT2WxVo5ExhUhRVy3V4vTMWGvlaKH0+FMqy9+VK77gjAgGfVf063iKLsypHSb
ildTRn3UU3aCug+MOcyAYToYvFBCfdr3URCcTDiy5H3dNM13ChlGRw4E4nAxBXV4KhsKJIBJhktF
V92y1LZJkBxZF77ZiH6+zGIawiTJuVSQRNfr8+0UvEo5kIs84wzeXnT0+iYQ5ARi0jTyV3pPNELx
1pJW8fNr+XYOOPitix1FUVEUGOWJuKWyu8pUKOTyse7Pt+sfMEVMrDRdWeo+T7d6rA6KGHCJrlV+
N/2VUkfnUTReoj06MqHNZJMvSxYWFAupLBhUmDufLzUM0KVI7gOttuaMCd9pXW49kMdA0AMXx64T
brwjW7LvBsvhJRdfk5QnIj5OPKiG9C6m8hkQkDWO8vXPr+mbShVT2cEvW3w9Ch31dpov42Humhx1
Szd2BZCL1FuCve3ELn4pRMkfZWF+N1kcXnde3Q521FiP06zzatGtmgIex6UhIE8hK7iDRpezSpX9
Vkl+/fxjv1sxD6+5GDCw1xC+xvxWkGNOLpmnkRE+VBMQlah21a6FANYdGznfDdKDaxqLglQITgOT
PdecLFt+r66EF2xCnEXjc8qwviP9htZux8e7cceuu5hr2ibRFLPnujO2VbO24Vm0GmzEAo7kJrbk
FFzd4sLHkMsfJe3l7u7wBy9mH5HEKhg7g+jKxLyqE4kD6K+nnrbHJhiVzeQ9yrWwnvLR/fnlflNx
ZCQjkKBLDebiy+67pJMg1HnFdFBnD2pRn4VqRdF6X6QmM592kgnaduj8CzVJHqScQGSDKjm1go3y
UbsmK0E4Vo38ft44uKflw5CM3DTwLrtRA0XvKR5w7jHOvDE64cfQenlsffoebbSq6mLjZcUuF6OL
LjmiHPl2+pplIzC4sf0vTwphQFgLUEoGoRScR9K4y6Yjq/CRKyz39LIRyzpxvqKr9pcR+QJi8fDz
6/12OvzzJyy374SKU7OipOz2QQacrNjHzXhOxsCRWffbKeLgMosXljWxJ7d5JLrEpCIVoJrh00JN
is2I5zxvYqcleOHnX/aNwoJ3fXDNxVJpyUjRuokslp6UoFOSsXKGxoip1UEctVVXQ5OQ6nDTyyv/
KrKxCa2OlTe+O7gc3sH8dg8mY7IIEzHT+dVyGdKx3eX0U9EDGrW+7bUjLbFjI2WxlEoCAU2pyYts
4a4WxZVfSPaRBzo/sC9T0MEDXSydpND3A63dee6Lbo0NEuAtm5/VtPadeEUT/MiY+dBQ/3S9xRpa
VqbSRFIouk0BuKvvrmrsJN1AKBKBtI38JqnnSTHYcjASTamcZrEFmZVQJwn+6qpslY8BTfxtaSuh
eqGN0/mYdq+JrLmp1z6R+S6SEdxOmyOPaR7LX29bF6FR44Y3l4lt9PIHS6/n20Yg0twyD13rK8Nw
jK28EndNc2ycf7skgUFUEdzBn5AXS5KujDHhBtrkSpeiM60AiMyKlMae8N44IFlsQlmuaDJvf/6d
384cB5ddfNJjlHZBW6mTmxL9nsMNStFlHSMb0TH+5mlCf7dmcCR6ryVQhVjrRhp8LlPGJ+qMGA2I
pG1x7Vm0cSpOpl4yrAU6YaGPFEhWds3orXGSk66kwm5ME7JyylU2p1kR32WK0WmgQVoX9mTpWTvy
ne/jGWSi1TRkm00RvBjNnV6hO8yb+yClbUvOlOpNd31XnVgAg8dhvEA/uoEfR+r1Ni7P9BouTeFH
0A0UG54c4CEUzmC6bsLJXMlNiXdPh1PbxvnZZLWdU003qnrTSQh5ArjHMbAyq1vX0eBotdTYoTfs
RqVD8tezu6mdQTVRC2RvYnhTa+M2SHxs9b/VPrtqodtUmH/lqdwl4lUgPqoVwCE5JHkzXdfhq2H8
HnPkpaW4i6XBHsn+HtPBbgVlFeUDN3riZR7ugfItQaKX6eO0DovuNJHGk9TAlQ4lsiUiqzOuB7KB
wjQhfVQl1XgOrgXs3GZbtQouqybZWpIgOnFLa5h21GjntF7QpMbNeUJdGZHPtJfrmkQoiMWKh7ls
LId91+l81sJZ2NE6CKBoaViLpUmqN0JaoyKRhtuOujO9Mh9Q2dQj9O67GJSdEN0Unfzgd+2TKQyi
Y5LeUyuKtzJVIrD6Fvf4BHSp0o7MSF/3QnNBCMcvRn4UORAvPk/ofVaGeZhplWvEtZMYHMWrhAg2
ayfSzMvNgDi856YndU7bqXhUZZfl2zFVeMS+iIZJ/Luf4Hw7FpsPlP54XpZCqmmIs0wUxsqtpNIR
w9ipA83pimN4jy9nisVlFsuYFqV6OIlT5RLQeuMr9Tota4qYmi0k2nXXPQ15cWYVx8JiFjECFIUW
l12saKNRKEWg9BXLDaEfRE/JdJuI3CPWZIhXxLeZ6785oy0uuFjf0AyqXtbyOCe/tdsGlhRenjY7
OqfNo+TTArG4zmIUQSAyatJbKjfQ3lW92xeQtqfqiYxxiDsaY4jkgkp78L3uQq68VQ+aIxsHaIba
WkEkWyjhbiyP0QO/2T/gZsKXSv1EJ3t18bRVlLohiWWTq7eKrTOB4cL++fF+dybGioirjpmcMNOl
iqLWQjLWp2p0yYVA6+v6u+pJO4Pb3J2RX76mtJT+X9LOa7dyLMmiX0SA3rzSXCebVyZT+UKkqaT3
nl8/i+pupMSrEacxaBS6kFWoQ/IeEyci9tr38mGrpfGjy8K7YVc/a0xroBWSjj/DfvGiQ7mTDilm
fpTUMJBxrMqOHpTj56+6UqC+JjTRmSlQiSWoxRBX328URaqL8ejryKLCQrNFpXNaQ7+a53GnzuJD
Y0KFkn130q+RHdMdBpAREble67d1ET9oA3+e+jtwsraoDk+62u+mRodP6rulPxygOsDSV3I81gWe
/2tS9Ls0UA9DhNYC0/sh2QezgavgfQbGIyh7tqjyMA7JbRU0h9RsvSmSbAvcu2QJDxwvd5mgb0Ul
xgdhEJ8AxTJtuiL5nVVYgo4i0eZEg8sg3AaAsWrM0MtQjGzY/97YzUTDDZKZXvT0XMK5w2SBYxMa
Q61U22LxtNV6O0MYdKgmqDNhmJ8bI4dEV/+R/Ej0qAp/UWpKM8IEbw5rrbtWjc4GDm8hfHi84V4U
/bfm38s132DJ12paeRQ6wdayRrq1jMlwiWUTboiTv8M/7yQpN6/YA66O4GIn6zzVR1UeAjQkz1Mf
BdgQao6aoWDS82Os/MKmapjrXQ1c1Gjb3ayX17pBerOD2WIde192TdSjJbGrOv6atB+18CtPKnfw
AXxZv5uCJvTImB7QENjpEDyLc+GmcXQ/JcGtltLfiGVjl/1MIpQD6qmxuGD/7GfzMMK+ELsCxnSO
zeJooRbxol7CYhatSqdc9Zr0mMzqMeIcKqZFiUy3Q1NcZaG5G6SfWK/uWyBtckTbKLZAqp67MELt
Oh6PsxIRIZW/NKn90bdwIYTS/DmDYsjz4LFTZ68FJluU2Z9Co/4xTp4lxrSIDTgTSo/VNH6XUgPA
NBrpgR6pHrYhDg4+wUjkli3uZUH91dQ7RyFA6STjoOD9QOtcCE+uOEW6yHzObse0OGISdugS6bFl
UahWDTD7j59217H5Y8r1KwlRziiaIIKwDs1M05OsuHXkqo0cvJuerKTGuzWYLE+rYf9K0fxDTQlM
+wpRBmf3bVXFOMrJqKCiQLkSRgWknFk9ZPSQ5blyO/flldzGHqYJW3nqi5B5tfGvknPtFM/ozqX6
PFWym4bSY6EJtkyFEev6XRFFgoNXjCOH7R5qLH8feQW5FhhKWHO2bitRfil+mYGAq+3kLr+5IQVO
Pd3qMXr8UYWDfJT9PzMIYxETDEm/CSO0ofX3ysCINAndGo5a2fHV+rMA+J+yBjaP/IvwFEOhcKY2
IVdvHqsy3WG6fkwnYxdDUhG1qyLs9wWK/5hdR88f03wXJD+xi72KlX7j/nRxneEjLRpdCW7WQtZd
7RtD2TchyOn6POKza+o9gvriNISjI2sbB9JH5/Di77WgWz9Qi4GLEoRmJK4RTAB40h5/OiCJ/UPZ
YYct//z8SHh97nenviXJ4iJLk6lkIyFYHQlYaNRl2hbDl8AKuYDU7RcZUSGCmRNSzKcqNWd7nE3T
jskVJGlxUqqFJOLLT/WEhAbWAHDE6lZQyr2CRWbZx1/7NjhH6nSsQJZ8/rCrdA2ECh5zIUTJkPi5
8a+CAdYNtYFBmu6C6GtJGVTS0MCklg0uxVF6ukOCP58PuPrRLwZc/vmbTEmWUc9NSgaM229K8a1m
MhuDYpdTt3EurWLZi4FWsZekUGfsC3G6y6TRiWModXAOzRmLqrQ7Q2qjhQqOg+5vDLv6oEuB891h
uLostyL2iqLGYYhX964YqscgDTyJMzDC0GNQ79W52n3+RS/vKgv6HRguXCt5Sd6u3jTrzTnVJ6k7
t4pTXs/07KZ248y276q2/I3e4u4aBMep3m8lBj6IJBHYQxmBNUKwtxaklmpcR2qodrSew3Ac/gz4
A22828XnZI8ghjTpB0GhezE/IY5nVaI0zTnCiEXNr5P4H3wrx+6lEJ6XDJsaPKT67zTQ0CuOt8Bq
D1YNPwqlgFLUx0A0bkZQ8RsP9dF2AnsR2iAGnqKyrpslOMSS+SmbM/HvwxRNu2Z6yqBTi1GHAXIH
rMfQGi8ffuX0VRUCoOIQSpEfPHXG+Mcn7Kmk7kmcUPF//mAXv8dy6nCbEvlBDPTdq4mgCklCnEMp
xrS+KhbV662mgY9vam9GWJ1rViUn2dBGFHv2wJJUryC7WlxLTnwQ7dDb6tB7Tfm820mXF8LbAIGv
rLGprk4ISxkbpZeC5owt1b0YhQ60GjvBNL4kNULjRqhQjFVviyR3rCm+QcmCyV14I8N7qsEEht30
Uoo/gqrdK5q6C4rO7glE/PjW8vWj32O/VykuDKgvWVicuuB3o/z4/Bf5aKa8fYHVbkDEKWAl5Ndn
bSRHqWMrFxsPaL/ctA6eW+B3nw932V6x+mCroyfkLktvlcAFPpdPzLQTlMIHMYIalnyzqt9Ucdww
h5YcZM/62Ow3Rr/I4C2jsywsBGyLnGlVHhQaizySoHOPl6xjrYRXOfoT2SrpRE7saJKeR78HCS8+
xTDHNsZezf3FGA0gugTqCCop/1vN/XKsFLWiDeueewWpw7H0sJl9LpvpXjNbriIlTPBAASojPg2C
9LUiNTjpjf8lJcWl9Ju94atP8Xr6gIwDz4oXLSjQ1cydEkTztGUJdwtyKbJ6WhzVHdhIp+1LV84L
4qvC68vAtaBofP4p1l0u/zr5lpsY5zlmDWtv5SKN4cWG4XyXBz8mC5mEpv0o8xoufLGXhl9DELlF
I7oWLLE6lx4kok3klq6hfO+Gxpb6n1bbXhdt65V+g4UW7TCfP+D6p3qNOd483yoEmGhyGeLcn+5U
/2GOJTvJrY0R1s3w//4ECvsvjAAOjtU6UAfI25KvMYSi3/TGHytK3U7ZGc1ACvE5ggMHm7moH8Ty
yzBgwYxaSx0b6OvHQvf88fdsivCQ240w9MOQBEnpf55q+TBvYh8FsW0WV+p0V9bhTs2/6ql14xeV
3UYkPdsfBtnl1rLcz7/21qCrCK9Mwym2EosILxnBjXINtgYqtSQjKOtM466oYyfrho1JuD4pLn6B
1Y8s0GncWBrDNt7khU7kGVi/3SxWvpJX77nYff6W656di/FW698XRbM14Ye8+iRjHOtiJKG7ozO5
st3+43tbqNePJ/Hf33J1EvbqiFNaZ0x3uhod0/hPPG4FsCtUKc3uS2z+ZrqsttMYJmAtCQwhx7+7
UHHrULlnqmBwo9ot7n3DvpESG1X5VSz2dhofmuZriNm9BWK0jfEcLTem0tZHXusSUJikStSxrEb0
vEEcOal1p8N3icPCU+EuFmJux0b4RcGKyqBnnqPRFYfNubWs3jdhwfrDrJsI29kM6AhmA6nd0cXZ
1VMMG3ECJTCQ+zcpOfit/eSj7fzNT7GWJrQVDbd5x+zyM5lci+y2VmNrlXo9+3RiYMsoToeAbUzE
fWVjYssbL7vaymo/J76XGHrpLFIO4Q44WeMu01q0jfus27hNbMzrNcE4CvtcQNnLHiWdYyLYyNhY
qcvC/+zHW+1HktgZg9Eo052ixrsoEa587mVi3LlCE21Uyrc2oVc09psN1+ykuCT+n+40lCt+jMyM
lCPXPlEm0bXoukO388GP+Nishd/xwNz4mOuM9MVMXe1K4IQnQ5z58SZ1R0OC6iyifsHxmz1ZvbPi
4VNCTnFjmQI4++AT/73UvzqBvHntqlKTbEymieCj+x1lSeuoRgJ2rwb6pX8X69nWK9yx0H47MUCH
COSNJEePXYT3qqHI34mGb9MSh084ZT7Hg9aAqelCdddKINR7w5PFjjx0jlvkn779Jdat15E1TXRI
EILgWTCms7yBr/LP0N3rGozp/rev3SGSvAtgeYQmLQXUsLgqn+YSptgvK+m9PNHtETLG58vnw+n8
91OsdyxDKvNKD2ROv/K5T4Ef0+n8/xthFenpMH5VqeNjQ7J1kvKLH2xxCV4rMhdL5s1LLFvEm9+z
6E25iDPihqn9NSgxXFlaa8pbscrdpB6cYb7LhmNoXEdC7Jow3kUhJuVADXz8utjyxtTOpQpKZfa7
Dv9k/j+RdBukX2qcRNRyo4V53b32rxn/5llX21WH96ymjKRdFNA25PRCebq25tybA2OfFIGDFvNm
hFpbNMVGyLGcuJ99pWUqvPlKbdn7ktLzU0fpnzAdcWsLcZgJXIFLuEpWsSpb7/Of/uP95c3LroIA
PY1CQ2z47RtP2YVOfjctvu6zI+zrvVq45sbWuWyNn73hKiCw1LmkzMIbiuOjL4NV/lNV+89f6cNo
EUk/9zdl0eCsducKfkIiKryRP34f4mehj13BQHOoctwYlpOnt/J/jFb/V9XPx2v075irUFGZhZhg
vWeXxvekadrdAJH589dadxj9e1r+HWO1EZuN3NDSxBjE24ch+VrzS5m+J8UvovXQ+i+jfohw7em0
wqYBczdP5yi5yfGA7+QOJtXsNuZdAnMdOxYWm2aXBpCAogcXt3FH+Pg3/vugqylVBqUWpuHIx5B+
6jCXGuPG0sONz/HRUoG5Cdscaix4m9UibdRaTkO9me4wIPKQk3rDfZR8n/ixOQucWN84h1coYiJZ
/NOoAy9XdBIEFzdSI5DlPqQafWel8X0qtb1tmfFBM/LeaUX/foJifwhG684U0/sUM6PMDK+0JAQf
h+WQ04jlAdD1d0Dn3+MO95waJn+kg6Ui3zPXxaHttQe0T8Dv9a9al4KawaDzoEtlvRtH1W1qESyb
z+2uu+JefpqigXOt0342fvlsDOG0iwbkXFFHx05bz+nGqn01bXy3bFlMVB6gC8oyAFFrNfeqJiB/
GkXFgxE3TgIX3myKW8sSfrQ0qRm4smNPosj2FFMd7rrM90IRV+huYYwjRxUj7TaQOpAMtYn0qHYm
7WjVJxHrDHj0tCKlLobfi//Q0ax0u+7FXZXFXpFRl4Pobg3aofefBTM7RChKQHk5hlTsxGJ+TiDL
LUQHtMUSMNBupMWq9L/4Rvc8y1Tu5+S2E7qzWWZfQcbx+aIrKQbxIcwOzU0u7uNe7Y8O9wACcFhf
1vRPXkrHIpGBn7Ynn+6Fcfxq5RJudP23SJOcCK/bVMezHFFLk0d72IWhI1gzMCCq2fzhrAMPjGdH
UrPTIGMYkmQeRfJbv0yOSRzcVXnENVKjr95s9F2tV60tiGHiwFCoPRME2+fbxkUgRUlEXkiDyuJ/
il/F+yMl6IwgnH1LOVM+uQ4s5NCzvEdYClj5IUymDbIMFsar/f39cOse4KCxBBE4uXq2/Pkc57MG
2JENqW6ijKCpP5Jt+hGEuLnPmINlko1Cct9H8lUoQccU04ORz1d9Mx/Sbr6yJNMek+h7BqqxrYaS
zrn+sdfNm0kSseKqMC1KXyjMHYysofkEE6bOajmlc7698oCJDfR5YQy9QaB3F7uGrR7Ti4NmeVeM
W5DfAUK31hkaCsJakIcCFB0wGgGmfbjrKqrvTVZ7oxlXavsiD8LGPnSxt67GXEUInVLNUxaG6nkC
c1vyQYP2JWj7Dd7BqyJhtd7fvdrqDDWDqTXTQVHObRO7UoT7+ffRD59KdHy9WZ8lNJS2FuLJVQS+
nUO60CucHqLocRJZrL70ZxjEQ18bzjj23/IRLx2pnr5KrXQDeYa1P+4ADh5UQXE604Do8MMsDZs/
cuJ2clsAkIXOvzbLt1M3vyRYvUeaK/g6vQtXmvqPQuNRHGP2SUuhLKIq4L4cFTAuZbvWe3uYw10g
ARnsifvbn0OoXsXyS00ZG1GWFwF1AlzoanJwjMezH52zhTYRNR7tTddqeq6yEGjHn66804QQq54F
JZxunF6X2b3V77gKGKTc1yPRj1T4BMFBoEFhvqY4PZTXvrwDc/mDVogT7XGaGzUPcOz0hRSz1bO8
NZdWm3oUR36VLs9gKL+TovlSczCliXn/+Qb04Y7wZpWsogGxRLoFRV49R6IIVhoTCdjpfn0k0/7/
XBurrU4w+3Iu6Ws9yzKaFms6TkJw5efJxjDr1jAafN+t+/WFLO8UKQYYSn98MMPzwW5HT7pHwYSb
D4wER6Sxvq0jnf646iq2umNG1wi2Zp0zG9I+6zeRoMv17JPFus4libOQpiKswbNQKc4ovAwzxhxt
5/STeDP5+g5rBMwN+Eda6bCfPnz++27MonVeqU/CASsrdiRVm27G+BTL2Y6C4UYE8uExBpdNJQYj
5ls3WvSREJlizzFGitStTd2W49pplfEYdM1ONx8/f6c1m/ffP/Hf4VbXVSMzBYDOhnIuS3xa2w6P
vz2Y/ROpEM/Ma6/GIQAo2k6hYTkTAnqZekeNdFdXOAkqkUbMHzh/7XLJOoAf8zrdFSS8qspsI9T+
eHH9fc5VFCz0oVLTvKWcc/axhH0zSVlnqqP50fHzT3J5UXyd9X+HWp08le8LzZAx66cGeKYAIDXU
Dglk9xCibCj0dpJAXY7jva9DgRWGvVFZ3sYzfDzT/z7D6lhq01Fs1EFVzkZ+16GdS6qTEvypc+tW
0mhAE36rqHjxLj12Vbn/fOytL73asIOqUDLLZ+ild322rgwEOXGAYWW8Ve1Ya4H+NfksTeVeQxnw
ojZfzHOt6nSoQSkgzqnx48Yg7Wk0SoLssnvsy/5nQVN8lwDTkbU7ecJvosXFpNLbYxJYj6mfczqX
yb1iDHdaH2+txbXMgQfEH5BmJBkrXhxaLm4D8E4KQ5fruzmdroFLVG7b6LTJ5eEeWwOaN+uYthTj
Sa1wU8nNK0MUr8IQp95WwHIp0uobqZGOWa8+0Q5CBS+jOd23hOu+bG7FSfvjV8bdyAfy0lbBDFVo
/ihNhPOeAEszPsKkoxuWjCs9aK6ID1RntKZXDc1A5xnM9oC7uDOE7VWhlL97KwZGh5jh89lwGfpZ
XDp5dTSG7PTK6ujs80hOFaUvz2Jm4BVo7KaquKIXH78+WB/ZlOGIR/AwqP924fhfEw0fDKxguUP1
k6oKvVargTNVL8ZcUtrznGn7UKKdblR+d7h602WK0uJ3lgNWT9uNePCDxY//4pthV4c4syGhv330
z4RwKFqavYmCIsQ21NJTUKgGNyD11MGbg0q+6/Phvre2lN6vr/b+mEPAg1uxhKOZZZnr0jzOjzJ/
mhVnqTNqN7fKfTXV7mwOnS3LcowhDtrNwMSTS9S6q7gZDvWY/IC2/FQDMULrq9MjatWpJ6TRXQJq
7fMp8f6EggShidbSSIQwnKo1V4L3Fy2/yas2SIQSEXV0lWPdLbX3WFDaWfFdSOqN3Qhd48Whj4iC
lhKFNj0R2+vVRJDVIIkFmHbg7ap95aMrEaKrcda+ZqKOmVZatI7ez/9IBo36VeBbO/jND0M7/QYY
dTKE8d4vBos9vETMzuElaz5XV5DidMK2GREpEht+gvzKIFenDdaBS2bllaN2NySAyQYMOEw6vCst
QUWcP4Si9S2Z5ittUl2potflG4pbZ2gx6K5Vt5wfqTDdBcX4oJvpkxBHLGJMRYKvc0335kzPt2Hd
Cc3RRGQuG7h2Tvz3DQqCKObIeDQtpbFq3sP75QIZnzpJc/SZtk4q42P0cygoAMwKfrFgyJXR6wfh
EFMKL/ALTicsTFFgAb28TopxtCuxOfWYnEHl94ZB8zA2fO5D0DeB+EUF4SfnuWdN4QFoouSIMsKK
uv6R+kBFcIeXdfkkZYUnG9iER/0vJRFgzGN5bgoHTS8Oi7Ck9vEc2Clmd2rb+TpS7uMxuI2z+FlP
wISMGbapFMmjqaDfDLF91N4WQXyTmyDjhxcD+/BKAlid0Hw9xjhnd/5wKkUsuSX6hsuu3KWij9Ni
tpvAwhb+cRRfipR7Mk/m6/eh8k9DWFJO2MfSPZRLORlJrk5hdtNJVDmLhvJ1m9xX/dxg91s9TTUi
8CbnBhKm/8yAAPh/bLi1Wn5WjWa/JDOEHLfTarzhax38pt/XOV6QUn4C23ozpvLebMI99TBSWD/C
arhRlOA+NRafCz241Scca8VY0nemnzZ2yjXD60ToQn1tDshiaoRHafWMpWDs6gkyLDoTN9blB8fp
+5Wy2rvGqtNFK2KliCfo8/M32eFBdir5M/RsyCq4lZxoGZ2f1J/5Tbi1UJewaL1r6aIu423CxiWu
Gww1o218MGzVuaSiTV/jnmnr6a5CrGiPHpuRqx6MjVjtstqyaBn+DmotteA3dQRhrrvGzMPqnF6H
97SVXydnyS0fppvwDoa+nRzhIb+kd77r72hV3vEUWJZj7jk61sZl6SJsorkSHjjubRL9acY6R5L2
eT/jvlHh3jDYpRXbJSZC2tx5QbVFG7k4GldDrQJUtK2RSAKworEvOCjofVtP3W13jK56k9joCXgA
jWARDdGUv1/tvEYrWx0Im+JsGL/FDK/M0jo25ezVSndNU5JT+9PPTJ33nZx8N1Ehpp3y4rOzaKP/
6Kd/+rCwBfOpLK57gmY93/KC0d5nxi+fbzXfwXUOuWpyTsqpcZu14b3W0tcQ9aOEFepMSyVNQq0J
+2uq8VgCZVcrnmkJzuCTVqarH8caScUupSiPYtC7S5Yn9W+UirYXSXVyk0miG9D+BUcncUL6k4if
fVCrDYwTRKQgrStDSSn0p3LQMG1/7gJXTq/n4UtlfMnbn4KRGGAYO2I4E1sdFUSNdMvdzh6C+4ok
nVSe5S64oQnvVLXPZRQ7uKEkdUH3k38jiNYpTjaiuVVo8Z+z21w63heImrm6RjWlEqKCZur0eDOM
459Cn9jLw6dpCA9to5zVkTIJ5j4ZvoB2JQfXpYrctb/TgwHP3fYQDL/iedM/4P3aWZ5q+QuZG8l3
maNlFVHk1ajESjqhzcZXG0kw9gqn7nb4HpzyA73tMRnz+cAHd/9rkP/F2MpqBwm7WMU7URTPYaE+
94QYYZd7hlFSRkt3QXObJefQt+jjueuz2JUHdWvfvHj5ZZXR1y9DucImba2/06whjVAqMYtJ42cO
VtowYjLzniQgkzJYROPe7Pk59f9T2G3mxlZ9QnyA1fir+15myHQLWIxPcdrrbrmhwOv3UKOBSnIM
Ikl3q/9r641X+wpk+X6so644a1F20GvRDdTncbnK6hsZufcZm/+8mg4YEFkwtsCrW3RDY2VmZT0b
WP5tzE9++ohHz+fB8Id7EBYQ/xli9fV6uQ3MwuddSjxkMlggZfak5aDPY/AGrVc0WwCN14Pk7zn7
75fiSoqIEdbKBd4Eiz20Bct8GXrMZl5oiPmnqx1ZsO7SnvZEvFKkCicj4hRADbSG0rgy3WQAscYA
34AfYQTsfqIwk+0jX7RRjzsBQZ+eKfYwGl6OjsnMp1MlBoMn9dKDFDxnCPyNHoc8irIHJdHg1Q/H
pm8725AzVG93gvBoYCaGV7gzq/iPWDellR7mWt9TomMO/UywNEZgo18FgtRdi369x0AN16FOUR1p
tn5//pu8j0T+9YUAwAPjxglav6iYljVkuqa28vMMC99W/VPftMNGJ8mHywa2Gc4fuglvbS2kRPo/
CmPFIGJq7thul7DzvrB+WI10ECIL5V79zYKIXZrn2jjWIdidaPMqdrmfs3gtqv9guhSFu9NqKfVT
XPtVYuZn9Wb+FsD9eC53VOJwIK7s9Gvjjh4G1bj14F0TbPYurfLD//7Qb0ZfHcCjODa4rjB6i4a3
OIN7UNzxgHfrwrgwTtV97DGsuNG2Yi5b8moFgPBAE82q0y8rffAoNGzL1eLcdgrAvfChzUDaGb8l
5R+9fw7DxzAp7BF8QYLoPtSwI22RcmsKcz5z48XTjsZMjCmm3URBywlbCrpR2T6WsZHtBz2gvNoU
shtLp8Foh30yJOLBilPpKBjx4gBdodlA5CmZx6iBTdin0vcK1geu5vLsKUrj4J4icPUZpcDTpLb0
MgFIRbKb0QW2yPY0uqcEXNDL9qfa3aQp+vlYIF/e3mA3ZldDRMcijQzBE8qJ26QOO1s1B1wmjQ6C
XgVh3ZyEzNGk8AfFxJt4afqeKx5YqZhvUGBdo56PODeB48Q8LIzopo+loW1suuvag9+KoVPo42wH
IsZaQpR4Gi2hoB++fb4MV7nl1+mB5TIqFxLGi83nanJypZ+Xlm+mB34FfoBrFt9ZBNKZ0nwmtsaD
r+csG7G0ufdhGmGe2ki4jWTtEHSEYnO2a7T5JOnxl0kQf/RN79sBPdGsOi8N4z+fP+1rH8W7WQVm
klQkYhwFaMOlMrqVErnFQ+ic0eE9wB/ykeim6aNRzscaNYoKFSQdTG9AAJ0Lz1H5YCmCUxMYO12S
ftGLuLmyJn+4wkSY3z4QOroI5WYnT74KPwOiUiTHtkF5uFV/d7Nvi3UCKx83Mg0T3rG3jfzF6E1K
u4ZdFTqEHAADle5KJUb1o5tUJhDb60gsr9ugfJyyfk8LB7q/ZfaoxLUl2TBs/czarub4VvHjU1TK
3FVxQZBb/UvUdF+ojzzLDVejgYbrkaTSAWHla32arCROBQZs/EqjlEjA1SrPucj9WCttEzFrmNff
MFBzOQIAMEwbRY+LiOB9AKis+vKSDIrWGBAA0tdjl3W+nyLx3kz9K1HVtzJ8W2OtKh6KFoaaNhDw
KQ/UIT3JzU6LWQPiY6d4DO4Dp4RfvlWBvAgTlhcEloNFhMklfI2cDtVcUXDLA42W7Vrsrs2MVvs5
+9Ko/q3vm1gfWBufdKVsZbhlSPZJyySgvtRjDVlbjZUwEFS7Hc6cbIAeJR4Eq3KwMw7BqXJp8hN3
AgT+ZqeGXh85y7sLm7yt99fVywdZfXBkq7o2mVyUcjO2E3AIhfLYw++QhcDWzOmUE2Sm+Dp+vp4v
v/jiv6pSdNLpBbnQN+mlkuG1mmGHMQu2Pz2S7DtpvWxDct+HWX6gjvT8+YgrQdfyou+GfG23fJOM
GKZEIhhkyCWSlp+7fX9YwCjKs3zYUnNe7q3LWLzVcvAvyqFVaFuHbS/2ArtVVag/WdONZ8BVNOeD
NfVHQR9KW0gek8w6KOyfbki7UE5LQNaWqSdWXPDaInKlKbqqS2kvStUN3bzAfBN+CdNKbLgXxYZ4
eZWq+dfXIbGOLJQEyeJm9j5VQ7VzjLRoTM9EjraWxI6sFntRf5HiDosWNq/YbuJTKjxVcmkP8mnM
kWUWu6j1bwMDlg+KGM38LlutPWnFXVSBj2qQEYiaS5GGElXXbSSXLm4PfOK3D7yKbrTJ9yUxHdKz
RVt1JPyj6BDV/JeNSbPM/vWxY2DMRNxOWl0TVz8kcEcl0MaZz+I14LIO88F8bNzZmb3cEzfnzUVo
vLwTm4Kmo6/nVF7d/wUjs7oJmdtZi02nQOaTqT82XmhriOWfv10FRV4FFuluslPKzgzuQsEN3cTJ
rolFfbvrrgIqXZsA2ctIePVmq+8oJrKA4r7izWzqYPhiljQrQPw9ZP8YHj6bLiUrQ74aqaaRm9tv
UYoWU/T178idjOsGBlsSxLfV9FbjUB1Ks0zOEU7eY/dtGElAGynGrotXKZAJe+yaYI+VjkOFFdMX
yAES2cgke1F9mt27IH8R9a+QjF1MTDvbrJp9o6hLceK+Di0HLAMBR41tqCRGp0hO3FmMFFvC8Djz
k71p/u47lThC3kgZycuUWE1QhShNFTWgOdgbrc7m3Fr0o1OXnM35ZlJiRJH9XT/DqJCkH73a/9Zn
kiWNnp36+CWvRzBbQ5m7ltrT5d45YtZhvoVd3FBKbisYqatlauuJJiI/MS/3amUk9pSEG3vxR/vj
qxoLeweKaNDL389CddDiCsbZ67J6VvfdKdy3bnnMcAnEOfdcDfYMJnH0Crd9ir3/Eyhx+cVXH+7d
I6wWghoLUebH9FkN+rdMwyO4mL4UfuhgsfxFjWgjMEs6TL9OFQZ7EwI4NbGNYMS3gHZNqX2Yo2Hf
laigBYxvO1A79MrS33jUyv5QKN2PolKPdaa7eBqr9IR9voovgySRZ6fsRvV7kaevfnQjkiuxy/T0
nFQYvXYvsSG7yQQtLyu9z0e6zDJDaUUDzNJBDM/mtFq41gAWcPb17Ewy4J6Csq2zclpxuJEGywut
K71QaCqK3KF7kea7LjsK4HOyIUSNI7tCPHm92dzP5v3UB3aRmE+fP97lHXf1eMuXerOdJTP/XSE1
szMdjr12NMdfVXrsDBhQ1VUgw4kAEQBvFit0woziLo5uFeGBppCNx/hge1l+DpFmBDxL+FrvH6OX
QiszAzU7lxawpsmwaN2t8dgMkAfHtyWEv0yvvdIgq6x9mciAB+MWav2jOUGbgmJBIYfNspYbCJqh
zXLBDzWL9/ytMwSxPfSYbfb/dYKQb/52pNU3twDrq21kZQQ3V3QIcEMyvJbeMmXYyN59sEQpZf9N
h6+WaEN9e1ZHijaKeh6bxW04tmUysP1k2NAZNkLSj86od8OtpnpbJKMhLyUydV/94LQ3viW1g3Wz
h3fovfUFOejwOD5Vv/8PoOoPdnHr9V5Li7Qk0yL9fv4onT8mqaWWr7EpCgmbOOOo2tOOco5T7rfa
Rla1yNdoj/FMnYu0iKXsWlMfjgZwJJkmAd3oT36pvOQLwzPdJQoHxBgDdFFpPJfvOz+yFW7VmVWc
dLnFq0S2pZDkiZplX8l37YhJdxtr6fJCItLMo5K6M8HpGObqW+SiP4hzW5SEXNYvurK/YSTjtCal
aJe+NTyWgMKSNcXntN6TJtlmZSzTanUyvHuAVWQJgVgBxsIDyGPnDGLg9NLWEtoaYvkGb7atttSw
y1DS8pwWIioZ+kWaeeOM2BhiXXsVOzOaeyPnLUiYmMj0w2HaGOKj3ZetZmEj6CoZzjXyyCh9o8g7
cylOhI8j07ZxlBZK4Cva3QHTdhXstjQgH9xUJBPnkaUQpTHmuutLy+JgEsA6nSOtPEXG4wAKVrhX
5QMdI3YOJFHXK2/O6wPMRzdNWpGG/qe5KR7irLnq1OAGiqSjzicyTZ4ihK5QFF9VXyYfh4bEkvXn
KN+4qqzalpbltjwyoY66GHGq67g+SQotaAs2sjH0nVmCHCKO38P+d9chixry72kn2iqK0U5UbH9I
YMmGh41VdbmX8gicCgb20apJuu/9jEsikFRFyFcr/J7oO3MrlaxK0ox2QAeKAjvQMl/kCuQfYayT
63T8hcV8I3OB05TyQN/KvhmUJ9WI/vtJBNyDyPV/SDuv3siRcw3/IgLM4ZZkR+VWmtENoUnMOfPX
n4djA9uiGqJ9fLFYYxae6ipW+MIbdFkm5zGtxVkg28+R4eaXgbfZ0GJTXNyTf1vvnekojnlF4cyJ
MVBdAQQspJ7+9U3+GdYSF51Fo87V0ou4AqP0e59Hv2K4KKqMRYv/NJ8WQQYkUVNsssSOK7DZCdMx
zH5HaIlW9SEIm5XXZ35cPl4656vANvn4fUZ5iPW4YhXiCREA4SlSvqdCvTLIglL6edJzHHN272S5
Yhq94BWI2oR20pG/GxAss6eBnkCYBldyBS6j7LeRkKwUGD5fRx/nt4j4taEPqnpubdf1D0960+X/
Pib+OMD8A86mFpdAuhKPqelFs1fh6aZWaAuy7ObjytZZm8oiToiGzhLkjJ0jjOVNliS3nao4K8f1
UxOFG+N8dy5iLEEQmqnoGWMc8p0nYcKqFyRihStqP8fkqrHAXLW7xs/Xujcr23Dx+NKI1JtJsHg1
vNI26VxWmYB9bALWHXDX8H3yV5Uw5j33aedD6Zu9c8ALLS/HJsOgC7ej4qRZN5WK4HZSI9D66AFM
44fQliudUpdecuEBY4cntZlWUugLrxhrTa+W/IYIXlwePUWQpr7L2ZqI9emGy7ZR4RP9VRcwaWDZ
yPpOm/pXul1zjF9oGvz7OJ6NvDiOehuPepQxcisdq9Qpj6XjAXSxs+gQ/JmrIiXAoXotp1ud8OIs
zvXoLO3YXIGWPWXtLdp6VByPcSA8dYLqKom/VYLpOMq+LZedLXetM6QISaf+PkILdGWrX7z5zhZh
cXCDvkwNv59vho0JhTHZzmEEUMLAncWGG7iYXFXg09gLKyN/jrr58Ki8zVhePv+yKFRJuYr/C1dG
AXrqZQJU5AbbEECHJu6hcGFusdZouDjXsxEXoaUZtb7UqKy8Wv3U+xsrq21zza/zQh7zcVqLBzUm
w4ijigOFC/RgmttquNI8Iln/2MbPeR64fRg6/di75STtLD3ekfXcBpQ7wlD83qvTVSuuvbZ/2Tef
Dvk/E/8L5T+7ndu2Qalb4V5JBeAz9FSl8T7OxVerVRxj4IpB1EPAEHzMNoXZ7CdL2wrx9KxF4XEm
x/oh/fm4vxMmH1lTZZP4ItRM82ChexFLd6ie2n72WgPv198RKwNEGFbIb8HEjNlCPVKCVcgYkevL
3wbwF9awK3LhkCECqpcHuKJO6RtbKJt2HnwHCmXH+j4iKNPHeCco38NQAT3qIY2DPL5ZMsDYvnjS
rVa/ByI22rO/W2vrvTxXRw4UCJ5XdurKvlkWfNIqgePZsm8i3GwlV3R0E9cKdGXLZ2tj3IgTRC+n
suUrc+10Xrydzz7c4opCNrCqlIYPFx2EylVc/xg64xYa/b/cX9YOyIKQ+O8r8Wy8xd0UT2Eseh7j
UVdonUA4RtVNR7cXN93apXePG1gFs3XHXrK78kVxUjd8XNM4uBwcnv2KxZ0ErTRWxvmGlN96B2Ek
2Y6gwqNNbfvXHe7GCITbFLEpENprper5dH51UuatcHZSYPfEATLonF6sxH3Juq7LP8k4OXWYbw1U
7U10kXxB+/E/7rBFwAG6sjPV8O+MgQePm/qk7K3UTq7mZ6j7U9yyzkjauF8Pe6EN+uGu+qu/czZb
sbE8LTD43AFoyriPDim2Q9qQb5v2zTIeZZDnck3bxc8Oip/cSNSkB+PPMBRu0XvXegOaRnhHtft2
LAZX5Adr3unrn/gZSjSHYmd7YXlno6oqFgYfpHJbbSsimL3JnVkPrcUV/QWp0v3aqqwOubjBm6RH
0zpnVXy13tBHuBGMDoj8fRw/j0LiTKB8vUDcdUloD8KfJEz25Pkr076UMJ5Ne8mgH62+iuOGaY8j
8ooqjWfvVpRm0cmbVkb9Hk0F9B5c0Xgcg98pL2iX+u6QHqfmzhdAhQZraPK/z/HyZFjgBLHtAJP5
yfDUH7yw8hV+kTRchdAuO39whN6HT1peNe3WCNqtIL4Go3UVQe7OQwM+Tr6Th7uwEh+SMHuaJqg3
UuDdJ0LndJ3qDMCyB0x/wxGNeuDQONggKHHUcvQED0MJyjJHtEW/bTLvzVeALYmj+qRFk2FbZX3f
aPnKol+65s9nKH88+4Muxkk8Xztto+9COg1WLD7G+u7rT3uh+8Iani3k4o6lQkHzZY57koNX2eIf
hCwCJ5Ds/ASYCXGLTYBlyLil9sc9T8UPfYT03tz/B3XPhefDv657hMnByQECBS6yyDcaK58ibaIy
EhfmNi3oSo3xT91EwrrsvN9TodyFZoigQbwNCyLxlNiw1rZdpPypRG9rlm9VLWwbGXiOr247tCcB
r4KMfcGH2BWFP7rJn2hHASn7uG6cAETVpO5zNAsQL7CnEPnwgEd0ehBUdgvutYkW/6wGtB/AvJbD
VjanH2ZuwOAK+Jtbe8wF5ILMh84IYfO1+zC1nBo/lzp3kXB2uim9D8hsCwW2TvJDU3vXj1GMVa8L
WbaVxrv3LG8rRuqv3FLv4jnALrt0m6jxVq3TrUiEISX9vRiJN3VX7qbhTYDXJo/PMirMY76X4sKp
1NdE+h7kP8SoQY8TdEbqZ7tK7XiQ2980CK7lIkLUZaSA2x+KyLKVzNrEMR4Jz6IlbSnjuoEfXdVK
jIi3TJdgSrRfA3A7K/Ku0rHGAD290SRQcIrvY844Yg3Ui9ohh0Wl4MHi1OX4YLXRe0m47scSO+Q6
De/6rBb4CvCKquJOYClN/qXWduYnBxHgWM5dmQa2IAx2HsEWKzZtUb+3QnMfDNJzp2UUKc1tDhS1
lQ2gdsdYgRfjP0RoI46iccAJvnc6sfld+b++Pg+fT51i6pDIJGA4878Xe9CKe2KrpK1mtyw9j7e5
/8PwhJWXbm2QxSuCxKWodVlTnfqysTv6sFnRQ2mSna/nciF++jiZxdMhV3naTQbj+C/ZNTp5+MXc
EycWd7O/2QR53C423UbewhDDz2Tcp68rP2BerY+39PwDDNioEni9T5L9A5ZkqSbV1Ul8aDfDNaoV
+k3yaLqgIB0NaqiNh3v6mNwUu7Vnc23kRdDWx10uQEH9a4LgiFJPnlFDJcFoDZWpmDhhZabzbfxp
puTKKDEhaPlJUtvPuEargvHqTb9R3NmqVtgUe+U47LLnNQLX/OOXg4GXNikhG9SRl6xTY0Ac1KRp
fqKJ6PgJwO5VrMsc4n0xxBIgpQVxqBRewTnYZIf+vXmUc2dufrVb73F4ia70q+jIJbca8q+Nuyh9
hlOeDGHD1IzHiC7CcCjuZtVZWJ0u3mb5U3DV3IxXawpwF4Isip3/rOjfov1Z6In9dt0YZjV/PqzV
bsffHjQ8704B16PSt1jDhF26AM6HWzy6dSmpdEpY3bY9DSFgAfEuCdd6mGuDLI4A9kHZ5LErT0P1
VAcYw1VA3Nc8qVa24t/y0tnCtUJdCIHM9/Jygcv6Ho+elZM1f/GvduIiGZmqEj0y8e+O0I/KPrqD
DuaYtgRUb83p6gLAYd4GuD7MYgLiJ6ie6WuRV8t5dVK89yihZNCUuOMU5lWQqE/IL0IgFadNL9OT
rUYJuc/qShMpiMUdeGP5tYcanPX+bUY8LPviD733JgfnxPLw9Zr8bQF/XJM5WvqHhbVYEw9+lwkJ
SzxBwTJ3aO3Dn4zvrZPh6La1a13iV39XXptbuFGucZ3/CXbjXsVL4Ka+i13L1dyvf9CFHvLHH7R8
Ngkwo3Cmhclv+OH0f0Le+vvAoXmzq3F6BHLh6I/1z26jbAASVWsP3ecK+cfhFw9qrutprFQ4rlfJ
W9j9FvrSHS1xk06Ng+DCxtQOEhqIGvna1/O+2H9Elh97kBl1BXqezXu2/f1Gi4c6jOd6pT7tpa1y
15vO+C5x2uDzypsQCJP2JmGdizTnk2chMLa5fT4S+qxStXhrPp0UXh9KlxbSGyqeyouP0CiF3lQN
u1copR+DZh2FNHoCBhQgXS1k+0aL7KZJJSeRkIQjR36Qey+A3sMChZ3gtANkSS/0UJIJlaPSj+zr
9KEQcrstaQmWVbwfKq/YdXnSHjXSr2ehwRsEF0LALLoKVTJ/qaOiQsRReAjC5HudxlupDStMpqx3
cDnxru8xH8wzNx1vydNPpdhtPZPOLIpcm7yvXzjsz51VZXuhBRufZa6gJCC+a0HZ0AOekzLxNovQ
9NOqu8JvnCRT/0QekaoZYjiIRlbXIitEbaLIun1YKICODEozcX9vYlPbdb0rDDfFYKSIwsj7JCvx
+wweU8kjFO0Eovr+WQqtG30MT0hxSfbsq1UP46ES619SOGgbuYsmmPWaaGeK/pJUQeSYCqafMC1/
9sN902S/VCnf+2r5Oysl7GGybB8UqueYVhI/IUqUuxk4wG1VTu/y2N2XmoGHctP+gHaobFBx6jZ+
3E87vySJFkBG2H2SpWgU9kdJhTSktt1O9MxfOuJKdqOi61nUTzmwK93imZxg+iPDjJC3ZhtAsoQi
DDdf7/gLJx0fCqAYNEl10GB/X9KzHT+oTRQPaKjT5vd1siZbfi+dCSYRu+jO2mlOui1ecAC5W/cz
/iuS/fHa+zj24kUbKxpS7LT2pJvUHtC3Slv9rfeb20BRTjHuoZWW7qyyFbYY3/yM+3HDw9o19b0n
xz/ELD6UOdS4VoJAgL6DPAWs0HvfSPON7kzpKVKqQ5fR5slu0mmwjbHcCzRAC+Sd6km4kYJ4J8PI
qRo0RYx436LxMEzDAXflX7o33Xey9yOKpfdcxiQw72FmWOVWFtTN6LU3+mC8eml/XWqtDiEpuYvA
6OVd7UDF5x8PZElt3sPM/w6/4rvoh0+i2v7qET+OxPHeNBsDizHk8MO1WOTzC87deUY+WMQinu7F
1G46nMX1nyMgVjHo7K/3zNoIi8/GMullZkFvEIIfmvBtSlYTnc+hzsc5zP/9bFOGo2INcTWIyCnM
zDbfdyd098rdnGmYtnHM7/sYxoSMsffOWzsRa4MvHuOgVMJMaZmeutO2mEeLgyMJ3xGUd0d40BXg
Euu6+Z3s1rKAS0iSD0dxMesyD/NBHjiK2XV+m229w8/BSU5App31s3chQpZQZJ5fOWQ7TePv43O2
xAIKoW0q4YaFleZGd8IjvCT/ObsatxJBsnlCCvPrXTM/ncvDfj7gov4VkORIcPvaU1qf4upXFmE3
kzTq1ehpGwRzQv1H4e+/HvICgPrjJBdngSpKKbe6Nl9uuf0GeXDnOYo9bQHA3eOgTKlxZyf2+E39
Nm26Bw9dtVUKzsWvej7v5Wnx+8TwKn6Dusue4IHs5iZkfz37EvwHo33evB9nvNhDyKCkZdYxWkMj
CRUSx5IcYaPS6VacnE8LK/NhrSyw9mUXB6ZP4sEfAgUvN0mwK/HojQcj1qB+Yqo9vel1hHtjvBKp
XV5WNJcoRmhs46WRkRVVWYxvKYelf61xJFDDtwrbUx1fYF8OHpVRtKFvOmLZ75XpNijXREfMzxUC
VhrMlYS5iTb/8/GOKoca3ZnMak9tEdyLuKnlSUEU6OUIbjT5Q9dp6btfYHfmNdE7AZktD8ldr4Gk
y4kRTBnxxDSDBhIZOXGIrl4bYngtZvqxH9P3XrB6vLni3+CG9lLD848VjKdFziSjI6qk2454IRO/
taW1DfVHCyHkKO7dAM3RUNl5TbjP85cehQne12Nmis9pnx4CJdsm6SFT9W1pAcjSEZvQCGFNcSen
sIVxvNmbI4bAouKmOn8b/dUiV/aaLCN/S6/I7LcDtEoTzkStyW9CWkhQiVDESurJlvLf8qjs5WyX
xy9t19htAOfSAPo//DLH4Zsv+NeaRayo4VWN0pJdlGhGDvwJfOGNpSj3Xx/+z68U30dHQwXGE4pe
y7Zqm2iNJyCghMcuBW+Neliyiv27FKGfj7G406I4A2AYMYa6M4/lEaFOlG8mJ79vdmsdkssX9tl8
FndZ27fZmGAVTLMWG0FztOlp743NnIvIruZEG8tdEwJeHXNxd1m9h4aFz5j5aLcb4qvZRUY/xEjq
uiVlKjc6Ck9ff7aLF9jZNBfHCrNTP27LoKOWWpOoULlOZjWOdvf1MBfjXnIrFHvwZaQuvEiuykyb
CqPAHNnIazeyiB/92jvAVhwn3xFoTYYEe6b8YoT3tXQf6APohmRjULRKI/kgm9819Kw6ZQ0c9nnX
yvQcLSqsgEnB4i8S0FizyGp9yDMiFfy26QAf+Ctt/5UhluBho2wqWRrFBPDwntI46mna2uWsf07g
P0xjiUH38irtUT1LYJagjBGI+VuLarMb5jVCZkkAWbods2NhheldEsfVgyRDdkbNNLJFv0LBIfMQ
sEKVcjMN4LMxXKGZUgVPYVFmYFqzR6NJ3xuaHb4CUiD0mo3kjRmMbBOJ9Ls8w9QzlZ8qTb6ahn4f
5nepJt6VvvAy4v24zYOfsZ8/V+KzKELDJTO6za3sITfE1ElkPF0QzgpE9YeaGC5tJDcqfbfp4tOk
Gduw++EBkfet6mYKT2oOjGu4kYdHpW6vzWiwIXI5pYUgwIDYGLiC1BLtaHgq4pl8BNcpMTYTdt9F
s6sp4I/Nq5rCNw9Md647STDUUHFz1La2m6zeeUrynFJVT6LY6cEI6vXwJmaKa5rZto6k274wbwLU
3mX9LqCBJY43cppzdbdYEo3hEVgJegoVRuLt2EjOoCKEEYneTRloN3lv3vCq0TzIph+FVo02kpnB
W1nI9REk3XSbepXsxAlNVUOENV11bQQDvdzNYvlZrW7lqJjF9OH2/Qite/yPgJINdtd7717Ru1KN
5ENWPZT8WQTKXvNv5PEloDSa9HeZl+DnN+4NYLi46jlY0LridDU2KRbtr/qog+h5FNDJhpQw/19g
EvBpE2TzIO8R92eoA5iVCmcVLZVCeggN9Vls431QV/tI+NYb4aHUm03nXcu5CRy8Nk5fXx5rJ2hx
7ZOFw6wO2N0Gxo0BSsjQC1eO0Fzh+hgtfzxAi9s+GFtfFzM5OVUFtQmaV2htpbQUs/4OtcZdlKxB
79fmNP/3s3xAyv0hTQNuhYanpZcejWIFivn5Yv84o8XFbiRJK/sZA0AKctLq91jIWy1eudbnW/ur
ZVuEomYQIZs6U3r90NzI00H3930UXI3Cd59z9PUuuDghDZloeP4q4lGLF0RHa1EvNa7qSCqBkmt2
3YQ7ffT+x2EWtVC5QhmTNCY5BdN9AVSuyiZHNlYQ3PO6fFq3s7ksnh0pmIYyUxkEddutIaVXCddu
Lb178WrMtDLU36fjbKMheVX5iaokJyDQdwUFtApBBi+5rsWnuP3hyy21GdX2EEcIld6Z6hcxfEMh
246C4b7mgv+fPuJS1zxKYIcbPbuyF+4zjF18Ss2hnvxv33CpX142klk24kyJzdW9F6dIaOP7hVr7
15NBRu7zdzRhDKOKZKiyRbP24ykOE9MXhFBE0SyAs+fTP6h+dfkTWCBkEfTpVZXhQHPnQlkEEjzs
pORdqIHfmsdWO7Yj9zKi45X4J4wMt0PED2El1EwSebC17FlA/luHBUTZk8IzmYxp1MRAsZTYSTDX
N004OdOPbNTtMP+N0/a7IgV3WH07VR7d6Oqgo6ab3pkNJVwdZcoueisRc/d7jEysyPYqw66lHzlY
VikenlIfMWoLV2itq66F/pscFnYTVS96nvpYdqi/M2rDBkq82dy/8T2aOQobJu8izBUj+doY22uj
l2wkFnbF/Fxo/WjnVn1KgDlMec5fgjuCnQz+dVC/Dj7wMv1FkN97bIgl3U04arEGNlDGiEZ/DKqf
Xnkage3p1Tch/h6LGeiJb6Zm7GYASsF+bvzHcUZQGNle728L7Wfq50/GIDqaPjhdmDtiAUZiinWQ
d0A8G6HcZkq88/3XTt/XFIPDKbbr/EH0v5Xi8E1uxSe9pi6K0LbcZDeJRORgHFUQfJoeowpfbVqU
AtPwt4TMqTleB+Gdr/42YUcAcQ6yxmnVfCv7+VUdD3eRl9yWgGzr6KdqotWZyNup9f/gIvTGgl2n
/rirLSKLUNiA0gOPFx8KkDemGD5EVRk6IbktkemVlAUnT/iZittY4JEo6U/hhjHxggeUYr20u21l
7VlHiss26uRWiXQ3LGQcNAbXszJ7yD1bD18M4J9FXB9iyviunufXjd6cAl989DFc6ZDeE+LHNn03
jCuSAYhcj71Ml1CNCndMolOm9v0mpTDeAjfwjZ+17r1kUn+DvDcKagEUx4ryIXo8T0jqPCryN73N
YOkrK1fH54vsY5Fycf+rUgX63KdICYXc8f1dRrtFT3+Mxmo7bI4nPt7O80gQ4ugCQYxbdqV0hJsq
qWnEkyFw8rxTAqYfW0h70BvbBOSDr6pZ30XyjeFZG2VcIzTKn2cqz2a8+DLp6K6hcvfxVgFSngMf
n3K6YsKdDJ4MLxqoI3lLGHcT6vf0mqiO1i5tAoBGO+t7ZM+qqJZwIn6tkVParRW55QvxET9ptrDW
kUhny378STLJgapN/CRJKIG0mhS69d7INkmyL43GcJAdTLBogSNpT3AMulDfjKn5Xlu/K/1FCW7z
OrTLZjh6LQ7po4R4sv6rRdg9DuXrJFa2KUpPm8jzczuWyldhTPJtkcdr78IFiNy8snD9oVhecE5S
S7mTyi4EFIi5ZD+UmxL39iqms9t5RyCR+9Sj+5XF+R9/pN8UEAWLekVXGoFDmbq7D369AplOSDVZ
aCfVspOH5SZOzScBDpEY3+IXhKuWOyXNJi0fzPxbWJubmEqU4j8WOTryveBKSGDhPLYRZdMJOoBa
kw+4vkJCEXgW/27yceuLhmtOp68frAtYbObPFyQJ58XSl+JMflMZpdmM+WnYDm7zlEp3BdY0hkOZ
/6fiSKYbVPaAS+Da/rnAzmFgYz5Rc31IXWqP5ppelXWFeOQslYI/WuRG6bdg+ktL0bfxXaG+qjUS
GiuBwF/Jjo9Hmf4pfTZcAxGd+eznlEpJGhk0mK1Hfz+7nIY31SbYd7t18acLJVI62bOcvQUrddb+
+XhGkPzulCIuylO1nbaTG19Fbuq035VjuQ0eghU+/yVwmoFiBVApGSmdT5ULNRll+pSMZpXQnDZK
6qQpZJ/oUXfjg/kTt4ZtU7I7bSTP2W52/livZBiXfwLwYeB+8+9Y7iZVD4EFhFU5q3DvM9MWb5Qr
f6Pe+zvQw7tm178iBUdOuY82yW5NG/FCsYzlPht9kUENudb5hK0lpffOVUGSY1Uwk6WF3XiI3fZq
+P714fl8BSITos1gBWpYcNwWV6BihW3iqcADRgSlhDp5pqt8FRcd+fGLOBY3nrb24l1aYNNQuHdR
vUSrb4lICMPWyKjFgQ66GdwA8T1XHGz04tHZ4TGIwSACP3RptOtUTVJkVxziRX2Nmv458VLg9KHO
BNmGyt0yZtf0Ms+kNK5PWoBomhhss/FtkKLD18s7pzyLk/phlPlRPstTRo5UmXtRfbJmE/g+d4Ki
dGoheVSD0+DlW3wTcIORV27Ei5AlVNNmLXeZb7oUZDa81EvrIaRHltjxLUxeRDTJR6i2DAfratoL
3I2y4sg/5W8NfCqyaSSV1tCWl7YWQlUApjjQqqnPX+Bs7jCnu5jAuEZt09/Bu3Uksd9DpKYc9luW
YqfNHr5e7M95C5/0bMBF3oJkXNyNXVCfBgQpEkl2pnhNle4CM5IxDJ39ghwxz83iOmxN6icFIo2n
SW1IMDv9xtc6rBbweZvKrchrmvVo5WY/kCfd9FX4blaiHYcgBtvqZ59p+/96yijlSqIxKyzo2vJD
j3lqaFCB4YfCaY70bC+uqbRfegBmMV7QQ5quolW3+IzQAJuqr7kh6k1JagNO1o5eya+vMa6Ityao
mZUE9MLJpJtMR0ykdoiq0GKJu4xEKwv86iTLMO0mOxee++rx63X7HIzORpP/jLG4Zmu5r8MkZoxG
Am0eSA6mPBsJ5VYQCduvh/p8BZjiHGSaukEx3li+J1y7pR+l7USPvDrMgUm7LQ/rrZ3PM/o4zGJG
feNpqYVc88nPJ8fMpYNSN0c5oy0x/Nd77uNIiw1hVYE3jGrHSGKwV4a3loG+XjLjc0vs4xCLk5xG
QednuMKcinEqQC3l3haf9Wel7+MNfrUwq5oJJbO8j67bVJH23lhKrlBQ+U9GAD8YkUwBfNC8OMVq
fMMWxla4hntAL7EonqahfbKS29aALnAve7cBuDJzSqBgdHsV7dc6v0ZjZkcK3vrtlVWr+1Aa3muh
Cjeioj8KYk1JXokdoSPU7UZhOuSpVDl6GlLuCq23Epiho4uDt+vSgd+b2kErbqJYeEWq+AGaHjfg
uGkQidPNQ60T1MSiK/WnVJVtzzxp/nCKRh95NTBUcujoXoEOn3SS8+6pVX8Paknl45sF02pl1T+9
VR8XfZmKhj2rmjXTqSFBHGRhi1mC04rxIYvabVuuNd8/H/OPw83Px9nzoMpGHlNMmE4qcrV52eKk
+VMBg/j1pD6/CR9HmU/n2ShDqQtGLXD6JBSavNcke//677/ApeaewjkEjyud/7HsEA9RaUqI9Ywk
H0j3UpIBuAUoHtdjqlqbrN6KLirtrnZv9avkSDQ2L3wzjQRWFxXIR2ijfJxeU1gtFtbJeNJ14WmM
kgekKnlu4i1q7feYmD0F9OXS9FYdZ0JTRunfT1FMiORTUkKoKWvzKpSkP+pRpLJIgxtRl0HwXnVU
qHdirWw98a3oUZhNn6zgdnYTrqAbTWGGFdpdC5nSCp7F8XdaawYJp7wJmmkkndToXw+oQhv4Y2A6
1tr++J4EwqZHFttP4udEReQxPqgKDPNKxkd1pNaUYC2sD/pd6ZV7MYFAa/iuKr4A7Omy69o/JaG2
t+hF5Xr0LiCoXAnPoZJv06xBkLayDcByYdo+1D0XuqFSfyYP9uNtP7RuL5OcKWJi6xoZvnljiRmO
y2iSwRJV8/imrOP9bC7i+TLeHahr4RE7+Q9+1e71gs4MSll7H1fYgV9loa7avHlCttEUlF4aNGHi
YV9UVAM65apQj7qeHMO8vR3MjsaUfFOiImk3VncTdS88eI86Eq5mLGwEi/oLFtGu3F2VRuA0g3Kt
Uzg14xoiuuVIRYgy9G+t6640y9wVA0B9/84rHqxSuW2r5lBxN2R55XZStW3pIabcZzJQM6EzXeRO
KfjbfanvWwMO1XuJblck15s0U5Fx9OHQ13gHVI6Gs1Oe0U9sb6MB3s0kIqBG8U99p26xLdreafQn
yzjVQeFOpGNa+oKJ3cMkq3dwlQ5T+GjikWAbjX5dJcOzYkWu5sVo1sfKpo+xB7DQw/n6yF166c4K
WX8tgc+OdG3pU154lXhCdnJHwmj7eX70hYesW4kn1waaX6mzgdpQsyAH1SKTr+ygp9g8tnROjvH4
8+sZXUjoP9TmjEWaUCuRjNtNKZ58OUGvPtzW/oPS3ifigwKGoXj2O80u4Ba3uPP8P4bmiqR8oYLf
+0QbKiJxiqs4kk5KHB4rmk9Krx28AvG8xnoSkTcJjOa5mFLRMfTXJFkNqD83+U0kVWZEAgEmCIrF
qyMFdeOPRS6duuHVHDG2+NsK0BQN7HbCPp2gLRLhxravA5dPu37l1bv0kamiUEYBsi+TBn/8yCMo
c6sZ+vGUSze1iUNM8CbIN2Omb1YW+tJLpFuo9iJhBRdsOVCqCL2sqR0DFVdeBTJcTHZtFBwrTZpZ
vLTXd5H5XqIIGaoyKrf+dPBNa1cPpG9f/5RLL+/5L1nsNj4CHLiWKaeQ9imjRInqiPna+z5/uI+p
L3jqs/nOT9fZ6WmU2CPyZRTLv5X7h9x/j8d2k4rqJveblaLN5bWlQqWBpSMGWz6DitTlUT+Npxq2
65i+BcXz10t2oWjBCVVFfQYVYTC5VDnVcXS3kg48L8iHW1MFFsjlbW9BysGuwSWutq1jekB1EPic
q2+Uw9fjX9ql58PP//1sMcmx+2nwGV7vMlcuvhv0S2r5vQj/a7zbPE1U15H4ge6kLT7aEIx1GbVc
eRNwGFR/XLFbAQ5d2nzG7K9mmsj6ap8gwzWVAgMBx1NAbpIQkYc0DI1+jcJ+ecH+GWaxxzNFLTC8
p9uhYQbYy9021QeGei3Xtt7afBYrpmkI1YMhBymP7miuPWW4B6b1Sl30QkFn/i7/TGeR3QWVqWjj
AB4fIeF6pncZ22hrOTH01V+xU9/EO/1R3pKcu/4dPIPewZPi6x04H6HlcT7/BfM6nO3ApJpiP5x/
QZy5yCqK1cxg34jdq5+K6K3uuuz09YAXSi0f57zY81OBGbtQsVNKhCT+BLI9uILdP88CTKq6QWJH
cnIcxdbKD38xt1/NdPEi+akwyo3CTPvsF7YtseFKP72d7uQ7i0D4Sj7MdDrxZ+3exzdU77bBO2LG
ilNhvfD/YL5+XINFkmRVUopZMe3BsrIJmofc7q6tbbK1bv3dT21XC0efgf1tu/K1LyhAfBx4caMq
fq1oZT0vgtO56VVwUHeDy6Zzu/1cQDQ2+eE13AGfkm3NqXbkbWvlwwuFpw8/YdldSfVJKLAIhD64
a66NrX/EiOdg2v+ZwccFKCejnbEnF/vbq/Q4LWi0n4rcxssZRk9tPk7fSAYgMvm7JLE78dhG17jP
jrktu+O+W5Mbu3SVoC4A4ELFp/gT0RTNGhPHgk46ZcYvE8y39Ze6tdYI/quktdzf2HNJCikjlK3l
Y6n1YOoTb5ROrTDu67rZp0lTud7cB+6KSbPVcrrWq1ud8kNNsx4hxufCr9x+pN2nYKOoPIhN9CiD
CzESbZ+P/mbIBqchMSqj7q3Urwul2bVZ5Ip9dauW6Qs8o99xnQx2oAYYOUUYoHem87fTbSAbDk5R
oBePcsp1IyffqrZ4wRvZ/fo2uXR9nU16mTSk/YjZRtdLpzxUd1Ek7jzwt+VvafLuvBZAcmGgQb5q
MnYpuD0fdRFcqm2RjLH5f6R92ZKjSrblr5Sdd24zD9du1QOgMUIDQkJILxhCEvPsjB/RP9U/1ous
U3UildGp7r52joVlhAQO7tu3u++99lro6nYOooMlwktqplJrCCO9icl9YzoQcpaQn5todqFG+LN3
HokftHyPMMcg5pd4ICg2KnV/pFa/78Vv9llfm3mdkpHQcogdIEQk+sxyLPeiki7etPDNQP3UxEuX
ZeJIszVdjwjiC59KUqAMlNO4TAT4pGRQZcn5S77M2U3bhvuxpr2StBWCCgMDvOdoAXUrzAteiTQQ
jcBXVFehTyRNqSygOVQA8GB6UBAehSUrDLPU2TiQz+qg+1mN24aCMjTEX5mQNugUGRNlhKpN1IFm
JU/swGnsqgb/D9Szxc8kkqMZJVDDLKiGeZcw88AnUJxCYU7bzhTJHURl5SssZMbFN5b83RhA0h2y
QBODBqI+Pw91RwlNR0ZhOIR1uqr5eo7T2xvv/01GHUmjL228LDtCQNKwldnhR2K7gRZ1rEfmVLWN
Sl1dcImRrIdlglTHm8PYN+lPGXp0EhAqEJphflFTyfmeyWqosx0Q/MFhgcWym5kh1rk5agVqPcMx
8H1x1Xcm97XRl40GHaTdKJTOcGgQSGEM2Bvqwv1x1rPg+US977KYOQBnI1VZz0ZnT8+hb/02W/bd
sH59iJdhRQGzUmYl3jwR6rnU0bqEWNXv59Y35L4/9+7rsI4x30TgTjpIzqqOZ30DMtUgZPcQ0ZWk
S4esWStKH44jvQMif/tyk6wKNBAUBdnfn202zymUEAn+lJwIVWU8+e/yYN/5P+5LA9MDfNmd9m3D
oJCbGkBYSm3GflgwIHzMUcL9+x5818z0+ZdmIqFM5YgOxkMWQb/jNNSIpbKn/14bL9bI07xQJsBo
HSJwbYnlNZLtiDd/38ZkTC9bAOZrd70YG5fQUpqEeI+UGj8T8GZR9KCOuVVAxGmiQPt9a9/PanCK
c5N2AaO8nvl8pkx5IYhG6EEgijiiWqwEdCNh14kPSSGf+KBxaa+gMFiUmPKZIvc6J8YAhb2jEocT
+fnNeWEiWGcZiKuxIHNSXtP+Tg7ufpDYVDtIQ924VgGsk4Vg8BA5nzRDLYJa3lRpZjBgGtQI14WL
omghscyDVww1EFZCpZCEDlmc/kVhjdK9ByXXkUZVFcIoOWr+WTbCxcCwcnnshSWi7zwFWFnlU14v
lhBSqvkP4O4fLJIJGpWj6typOywlTlouCcteReAvID4o6ZlczIe0Xo4c1qAqXkMQ59xUfrDk22ZG
IOkchvGzA72CFtR8oSp5ieA+B7RMLilGG0DX1Oe2QV5+jD7EbakBaYBRYGbKCEL3iGTQqlZaaLg1
+YyqpHtEI5DNNsJu0pst4sHkGMqgBWrNU+IGTA8bgQLQkkTgNWV6WU3iwYhyix3Zbduiit6EJASI
gDKUyfdCX6ljAyLMOmAZ7KMzBaAHOBqpkPwZuBBA2MO3/ayIGkrvoQUgimBNq0KINiSV6/v5Riwm
Uh8HakgdKXhonyUp8Io5VKcE9AfdK1btiDenVXTfia5QW0nVVvQPsoRiXL4aGbPuSat3GXIITbgL
MnoGEGwf96CRbRdJKhnQ+dREjkCOUVEZbkVYgGm57lFWCa5iZwRKowzbgTsb0D+K+4gBcKvacZxJ
7LDqRcqoIRdZteW850KDdsJdJfJWxyAzGTubOvY/aJrWkRDUoa4xb4QWUgOsXheFSotE78Ghn7bo
pXA25ulmaIpZiQJIqqjXCl1pA9KWTJxrqAp99sgKFtgo902zHPt6Dv0hM4pbdXBCpKp3dBceuM4B
4YIyQ32ySjXXLgI/rUzfkqRFTSQ0m0LyqQyyijD2rEwyPc7F2SRPCWlBvRGxivHFZeQnDdEcie9N
KqPeJeZWOcB9NHP3yRFgYj1q0Es4JNRdoxYV5H1YRL+gAoCEzYwvWpR+cahBAujCV+aijBWyTRYi
fR7GClwV1UZxUK5ckA0h95qXFkweXqgS3Lsd4Kd1i3mUc7TWFOFqrEGv1MKck4/JhLj0RkpeF4J2
JmNgRtmZOWCGEyAVj+omQPtbFVWbKjNE6yraIM6EpCiUMvzPqijnSsZrqBRBXWmsVz2jCUN3U/Jq
RWClbNJ/YBe7UAaYFYXYqywsECQCsV0EUgdhLvNPbLqgtgC7p0atAR1yTt+KFJrMCKr4iqKVwi7I
Ow1A7IXjn3t2hdo+mYUaFXLMsKesBbkJ9cgTDNGgJWmstmAqj0eMYkF9OLQ5ssc6Ai/tBDTG7Jab
NZWtMccoh9HS5oOtA+wog00eQlBKDs3BQRUDAzW5cD6KEIjllqCrXDroI6bwPxKe1Tsm0WskpQM5
PHcOUpC1rMpht84INLuYUUukOQPCkBH5XKo6xOlH2QZ6M55L5VA1u6xKtJzP9Zozs7yGWA+3QAWW
pihkA2o+rKTbkh9WRVZ8AOIJaSR51yWFCj3TVQ/eI9RZfIZKtAydA7ygxuSUhpiF0QufPg3ofYU8
NpesuQYuk7RWy0na2LbbnM9WCPbrJMRJmkNGBXLTwSoPUIrGX5rE4Pvb0BwE51E7nQZUCkAgPN7e
mVMNf6tEshhjg6uPROnWYGnuBH6VJeGuRoX4UE+ag4pKp6eh6aH/4swUYMl8UDaPHIQLK+AXO6OF
mCIfKwvCbZ1wzTQruofCXIjoTgJFsXIj8ONMTEZUDu7JVGWhUFo2LKMBpJtUpYaoIolKk04ibRjW
jggG4O6C9DVDKWqaUksxoD4gXg5INTDxOMCUnwSw2Uhx1KG59pIwjwp+UXH5AgUPGg/KxlE6MwQB
NT5aDMV1bFDy2JoxES0l5fQh2MeUvEobnD1GVg9g+UV4R70jdNq03neQpAW2gQAlidkmbFJmDalp
VRhcR8C0ld1GqdVyWPmh0QfWwHQrbJUgpXxGzNVJqFkQ8IswpWcVCKrr5CqkzTlDHVI5ici2F1pK
5nxe6jh5qg7tm2wMnvs2Oypj8RGGHZKh1TUDaL+SR7OpZpHiOtFc8KVlDgeYF8VSINeh2Qc5O3fY
UM8drGZjpVN+hRQytQ7l1oq53kSeXmXDdBYm4nJsAE+jUeQHrbUK1Y85xR2ipJhVZWQocDwVFOeK
2O3aSzCx3AXAJPXMxk9A0VO2OwGZUDlydj2TrKL0kEcElZ/dogTlJU8Meiq9JeNWzifeM8eJ1BYF
3qgaAfO31GzYiXuggqUIohopVlNM7kgGU2xhDJCIQeAnl4AunhS75GYhkfiDJZAWZjOyFFtRb2SU
NlYt0BPduBLCGoUG9zAAF6zfzKvKnzuwLCCqZz4ZMEl4zGpmGzKVv2ljKHlkSgW08ggMvChAH3jY
Nj6/KxPqzKTQphdkJsdIMJImCClwKOW6I7wD8iUO3F4ZjdF0kLduP4oAa3s/QDUoLOURsPkIT7FT
Aq+tNgVsVgYTV4PFp8n1zm81v40W4FFXw4Q1FCj16HXPIb5ZRXiJImk2UqNgZ5MNdyBDzqIfU1Cc
xF5xkDlnSYYSZYXgBATt9CQEEY6iKlDxsKza1APtAY0JIG4Z6HBHFU7Sfg97jYO0mDMxMJc4ZuNR
EiqctVEAxdAIJf0xSKb2uShBi5ukT8gKczrLNsmyqBtuz3TJVB9yxCaIXghOKOu/36ZOp58vm+If
W0MQQSD1gTwogJdTMOfL5j5TOOT6SdbskNbaNOIwj8N965C5P0jrmCYfTlNff9/iy8HzlxZfYh0V
uFKDXHDIjl/4y3Qtr7q5sqY/3uLUX44t/2wHcGZp2vOzv9C0BGJFQGKCdtq5tFN2o17MEyjK6/4K
izQ7h6QsFCXe0zay33Xol2anz790KE7VvB9IFNlFq2pFqfWCfEAZEED1GGH7ty/5csb85SVfzpgy
WxUZh3r63YScBj6EnflrotbAvWrZFm5zFj3ehee/71cB5wgaeuO/oNWZfJD9dFDIjuPvpBK1mMs0
8u6s9np6+vPF/t3Ka6n9qBDAUQeMHiEdSL8yTeKq5US8JoP/gp9EXqoeFCXgaQaxHFsiTr2TKefN
5HiNxv/yFC+2im39yCDM2OxwrtKVup/zMJqy3PpOqVfgQQyNvMeqy6ACA661ATPo7+fKd30Nn6FA
93aiWvjRS1+MSZBCJe65stnJIY4W1dKBFkrx5lj8ro2XKIJTOgHKeYJm14afDHj8C6LJkIb8/Yu8
Btd+9OTXN5me4subyHxQi72DjVcEVkShjDSBQl4HbetjWq9a7C8IBNqdlmhpwquS0K/kETCMBLWG
7CYRTN/336TPvzUxlISJiM0AwoYozcsj0VzKMgVpdjG2cP1QzttqLYNHvgLRcxWj7iOXNgG9o8kI
7uOJnrf54EEH/vuO+c4bKmAo5HA2R1mNMH3+pV+6KKOUdhiaHajbFwF1K0i39lPbj69CeQ4dD9VV
b6Lm37mMLy2+VhEXtVz1KABrdmDhWddVACaI/t1L/fJWgKrgoIecOuD4giS9vNUA2caoyv14L1G1
3aCwUufD2p9Bl9rXIN5wi/mW3xJJEjSWFXYVzwU4Mzcey0FFmwkQghyd9pw7d1521gRHLwidYH8L
fs8Bkx/78Mp/pEwGmr9jlYFUUqFR7USvCqDf4zLTAlTYScBQM2m1SLoPMQQwjjpnta/7SgOSwZCz
cpJ98BkN9gt6iYyfLkHGEjFaLRetjL6ImbAYS2xcKaIpKTMjTjv3URA7Msyi9/0ZTd0allMn0fGg
T7VawU1Hj80zNWy5RegP2yjctc3BH1JvEJN7NBQfIsMu2ZE5tgyIxouiwYkXpWI+jJz46bavQOST
43DGVZgKeUHOceIbkohyskTBGVToyIbNu2UrDTshixcJ3d6jEUxBCjurHG7b07I69Mq4LCe+cSqJ
uDkbhDGo0et9HAWnGLt3VKFmb1L0v/iOaZwnGT9YL3YQ/Ms4R12VoLzGifakNMbxkaFG2m/eYCde
C85QZfZTI69blLJxhHYIqGhPgY9wIVr1BjIrt8BiPVmNlvSyWTbvis2kNy8mvDh+qkdlKiZJvO/Y
8KPtyULIc13OwLfJnrETRpSshLkB+kqXy5jw+zE5Miy7loNiHUnMPm2wqQwE8LTlYEYZC+URFcyW
6fL5CDneNIpVWpiY+RycBxwLRIuPEKkJraX6rZijaIZIyjMDS3wVZ5tOyg2l43c4RDjlTUS1Y5mC
IqRi1kPLG6NkMPS5dcCuH1oIImkT0YHQXabKQDEOdFJvWeVWQquA4hm9y2sj7bNHR3Y0JB8LRHn0
NGvJHhsouH1Rfjhx+9m1sh3S0ZaNcJ+8XYHfZIcI2oGRCDgHpDHRSi5B7jJPHjkvSxrzTlzkFfnx
y5C/bKKYkOJSiYFdCQMU+BA4EQJFb4NyjlpQAaXoy6EDdQiLnGo1MZ/cBeUhDDgnrZXAqOgPki14
JtZbxGlSYvzeYb+zjJcdl8CgqNtBDG6fKlsBwDwuggyr845GWPolZPti9C+rcsrW/MhARXsvCtyK
Yjm9Zuk5RfhFUp87OKuUluYUUhaKUFUqy3tCirox1PkPfqaFguwvRm6otLxq/ZWciJKaNAjHcCPj
ljXDf8pydOazI4ugRETHm5pLF1BKngUl+GfS4oOKbA6YMuI8M4QDBshnp/6tzddjiQBhgnMKSGqr
YFx0ZXKLYTgTtDhlCy0aDq20SUH8W8jChvCynnfShhoYQSVsAyGbcB/xDrTV8nMrBbPC5/dMPbi5
EF8AcpsNQ7dM2OCjioBO7lGVN7DLiJNXUIfQW5l8+HKD4mlBz/hhmwBIXMuj2vWApiaIVvXK4vcD
/YoG+cUIX/YHbByKbSQocG5zcUHP8nXXa6gDQnxUA3sz6qxUauOgHDME92G3Lj/4j0x7B0n5xtqg
IYuSNumHSOorUHRwJAIAHBZShzGQjIXubqz52KG9edXJaH86BUI35mszLzmyrmeFCuIdcHcag/I8
dVKcV7atNmqiBsjVttQZzVGz9QT2oRfdTHRQOveWM+0lQTN1+E9P8bKaKM5YdM0I+u5OK8HpsEzm
zqXsF1jldDhKFZr3vAqKp0VkvEMSvGKRX5uWX47BTlwztcNG8V6BEsOqXgQ7xF64BdBlSyqavTtC
/bIF+/lF5ZfVZVTqsW0UtMY4a3mo9RhU1L8f0V9PLj+aQMEeAC8s9rcvxguYY9KD3S/eEz3eTmyW
da6lG6BXFijEafS3HHsvoI9/diAYh5FCx15afN0JFJ3iY2UQ4z3bsloYIfjoDP5SGBEvzPVeSvVO
uhalwZT9mzf9ti//avh1d8ArHQJylRzv88aToPwUC++wQ6/VLq/v9roZGJxxDPgM7wawQzVn5pm+
81W+MxT81EfI8bIyNgIqgWd6myF/BQT+0vjLUkhXkTi2jISOXSRHACGdRTHvz2C/BDxL9fdSqSXr
92GMb/3Ol16dHMaXY4nP9INDhVOrQT9L+lhnymeUcG/OCe9aeVnkqIT3kVKaWikjNW4M0f8I8vnv
Z8I3CylIEv5tmMLLREj6vq+iAPaRcPeqRg/us+yZCqfft/LrYXKab1+amR7jS4fFMZ8NqYRX4ReB
o9IzlBIgkxEDLMit+RakfeC5/3+t2v/FNl4y2gPLSSnAC/G+nsUu9vepNpxyDWaJjFV4KmGbKBHq
VWc36LWJAn5HeTP53lrny8Lh+FlTg4kcvbsiKx4HtVmIuv0eP8FMpAG1uKD++8b5sk4IoGEVARSK
92FpBe0WlD50enwznm/cyuspuU5oDtS7MJuJnzTjZrXWLnsDZH/JFqaqI8EZI+s4+32r04P/sgxL
CqKHoEYDDcPLeLYJH0g9Qj57Z0NWzNLfdHNxDvXKN828QmL+tJu/2nkZtUACAZQvoR0JnDRI3y3Z
/UReHe/exSffvdDLSAU46OalgoamWC+zJEthgWbeAgFfcayvL/TjPPFl9iXInaYsJCIxEZg5MsrZ
akLtgrIjP4VaYSU4JcoaBG0otdiI/x/nU0z9f/fmK9AjJiHT+DQap9dAkoBzYC19BPO2mBG1mimL
6AMxw7dU69/b51+NviwL0OSLe/APYOIlWrGaxOFx1mvvEPCDsMiwLJ2P7vwOJP5/mO1/NfqyKgzI
c9JS9sPf5K7wmQAXHWuR5czB4w+Icnb15/7591Pina2yL2uEDwOqaR69m1oTcUa4zs5IqM/S3bst
DDftun6efbwEboOpbl0AM+crSoaR0qBvc9LuGRm5xU4qPoO2MCO53ChR6Ym1A8YoaBBQ6apAWSsX
hsdwaD8hwt2qNN3RIGJG/lgQ9ggN7TkKdK0Q18pUpkyASFG0tu/mbAgeiBpA4wxKZ4Hsb3n6VoU4
xSRcDo8N/orZwMfdP6f7//D6//Qf+f6fr1D/47/wu5cXQI34AXn59R+b0KvyOn+S/5ou+/fXfr7o
H7vikZmkejzIxi1ev/nThbj/n+3rLnF/+mWWkZAMRvOohsOjbhLyoxE86fTN/9sP//b4cZfjUDz+
/oeXNyirxN38MM/++POj1f3vfyBq+sWapvv/+eHWTXHd//qfyeNvQMCGNTht618ufLg1wT1o4T8k
BsgjGuRC+DFtxrvHvz4BcxgLFggQVfLCZDAoLSXB3/+Ausp/8AzLIXCLoDwPoAUepM6bf30G+4FH
4BQQioJmhvnjX13w02D9NXh/y5p0n4cZqf/+B0//ABj/ZZiirICASGSRnwOAS8FB8GVZQOUqwa6W
ZZa0pPkusETOtd/x1/bi3xiTeI5bP/mr7/JX+ppatBGFKr3t99Kd3qKYEQiIPSjxDvjOJrSaJz6V
TMGsIY3g9fa4g7i519qCmVcAJIGXVhsO8Xm0WxtUdVZodWflLh3HHf2s3dCVTN+ljX6XICd8S63x
gnNapQO9ZqMw9TmaqcuY+BOxOVM+iYKqHHs7PPtn+sBf2UPz7JJJJ6X3cH1znt5B8Ohn47KutBs0
Fk30x85N7uKTtyQbJOj0qTZCN5Y/+mN0IebggsCQd9t9f++P7RF8fbLFW5DlKQ/RvTlQtvgcHu2t
vrIn+lEaTawqZ+FWP4RzU+KfkP/hCt2x6itzxs2uuAtYBY/1FV+sHyiysRN9OAHiT0zpRt3aXXAB
7UBvBnbgyS5r1XhHAYxoRzxZu+IthHkv2QU6EHt82QQ9IqeDfFHUxyOrzPDnXXukLcoOfZW2FKiG
WvJjymmAR0wN7kquQkwY1I8gBYaiDt6kNtAa4N/n/jhsyR3C6802XEYX2eWt8dju0QTyXGZzlVEq
oA7b/Eqda4OY7Km6RB6qJxUbkh/yM7iI4hzJ5eKOUGBwkZ8y8A53mV3U6Tq5sOjfAp0VXagQL18d
GSTQkGVBm+2umt7GhI6NrzJHEalpxDjQVe2xPnTucEKvTF0M8R2rMTAgR1zY7iAbil5pntNn0aUy
cTYhO6TDJDu2UFcSXfBcFt6QfdLP6C5WanqmjRZIBBRMT9zhanRP7pMTdTNk3SFOlU+XYlsSItY/
9Q/+XdzrA7k3EFNCnFPln5NU6WMC3pn8c2oZ3VsRbIIlD1fhafjnYDG2BJ0kECV7ymSU8Zk1nGu8
jbcJ2svd2BVxYWUCLTUeHQtMQSngRo/42qC/hVv8ACj6AKpAFD02Bm3RLmqho3vpwoaVI9IIoRVD
4Orgu84TreNJoxTUkip2/+iqJ94vdRuXfjIID+4BpGQ8lOKnbuLVD4DxyS2QVSBzgAcrr9Itv3Jn
APniKyh15ItzFCOVu6GUneyaq3SmT5WJp+ge3SO9ZhnKwYaTUujUGXZLn7oTInJ0PJPOCsyhO7An
jOFRtLoTd2tv/bEGwG6LqZKhC2GZJ7KrD6wFy8vuwuewpU+gCSgNGCmm1L6+Rt4Qo1urTMW8ODQG
b8kWwDo5BhkTK8BQkjsYP2GBNbhDkcIw+BN/SmfCsnkMJ8y0CozTKjlKtuBh/ENg3VDWCzOBIVcI
CqBZymYnT1C6nIeOoWzg1gIMCOXVLjRxgJW2FRvgD/QXTA1hS8nDH1lhDnQz+n3ccbgx/tGCBcCL
bzycXgXQOuju4BnxE+VitnCsn6ELS+oOmAm1OyLpiL9jRtcGkjcn5daj00sDD+MB946mWAu8png8
zoObw9zEHL2gk6ILgLKADjE2DBXmOo1rNkNLEDMqgMYzEePHs6BdPCvgcCCIbXN1tFN3nOYA9UEP
GtTpcwDlPIrVaCO0enjHcU/duYtzHfexC3cAWcnjND1w3+CSwKmwbnZpjy3YB4/yA9OY7NHVZN/u
JmBKgfkX3NtPMFU8B8iwYyjT+TQuALLVbo1um27ETzZYu9EdKBT0AV4Rj4pOmP4HFsnjoYNgh+ka
ve2J16nvEE/AanHkn0SYTX4juztPDgK901SuXcXD+GXgeW/VhNXzcYZOdzq9plcp5hLmLV6dwbqB
OwHJi+/6FvqNdTF2mIlH6gKiWv4cgHfULd3gQj8BxjrzhxAdFVrOCZYy7omd2ZKJIbCkz97zLZA3
WuPOtyoUn2F0rmCVGQ7lGaXqBygOX/E3nGqLh28px+5JjsEldoGgtLnLuGM8LEZejI7NLt0W0zO0
JhLwR25KF/4gHNEu5EYsENfyM+qjPEd4y+kNORsviAdHfJryMLI0IAYG3MdoA8lb3iq7sBUYV++h
d6XjYIwef6AN/yxfyxu8XX6OrVqEpWF2YppKNudJK0fD0wDrdIeZtF5mp4naGdNoeDl8TXLBYKKT
csyaIdKr83jDbOOwcvFHyDGzR8BWwEQ4reoIp22lC5ifu1vr8f60mFK+Kl4QJ33AMZCzjwtvPtbA
FIzyN/D5+id4GfkzBO3GbY+Mz028xA/uLF/CB+IE8A83BejphwSmg1RtbP9U3Rgaf+hvCVC2WFNS
Fbfyr5Mq8oWAAuWMvzC37gEHAZ807OOHf4UjZqama6M+YFXBQgeeWlgSbDZ1e7O+Jrdhx+4iqzdL
A9DQbtEsolpnHT12R4yaYkp2e6wuUxp4U1z6u3LuDo6Fxb6BO6MflVkjMaW3Zn7t0a3SLb1iLR8e
04SAQAvkHgx8t77G19bkXQk9JeskAD8w+i27B/fmCepfxsYPDCRjCwDHwNqwvxmBPnqKwzSfMZlh
ENw0cS+9Xd3rR3KBJQR30qr8SXY7Fys2b8XXblp3Wvi36MKfKLtxZYuYvelgH0P2cDcX9jmtVFGE
JR3e1wBDKEYXCx885oEcqbNyqw0stqyGT2jXOeaPwgSCpTEqk5jw5ejW/Aqn3Dw6BGrR1d0Dv6VX
dDBQATfhhvbD63iDbcgX/BEDD4VvrIjdtTvhs1wbzzCgGtsDdM0UhQKthYmCJuSL8V38jUN2edth
W1SWuBMKAssZLqBGHT/xDZCposHhVF+HrURpiedY8OCgakIfY0UQrQBH+EpjT/iwN+lTdmddhtJw
TXLhrfRa4j84WV5vYW3jjY1nw6mZLAi3hy0XuCS5YMEne6xZtwbPARoa/sRi9Zh2ND12NPlVzrX4
qtwGl306T7IXH0idH+nnOK0NmMw+1o3OlZ9Ymk/gm3tC4KA+BF5vQr/pSNnYS0De4ihiSGAFwZ2d
Nm6dW+E+03rKWyDbxMYwxOp6lM7sCVUBvUmwj2um0cU+K3/EJ7+bxQ/0MrcRMMkwntHMPwHjz5r4
vdsnZ+cYo+DTjNziDC1gQ7gOuzJUwwe3CR+1TZ2Uq2iG99ZiLOwlUEVmi5/jE1Wl4N2l9w0eaC+a
nc17qA+SrgSmaQQu7Y3b0eCP43M81NPfB8wbdpe4YaNxh9qLYDHcpjiPh8oat/FDNpmD7AUW7SFB
CzYG2kyhVOUqV+pE27w52LRZWTNU9R4abE7OaNCj7fFAXVmvf0JGwjkGLrfpbHD0XCRoKrkH+ZhY
7JE3Oey1wR12ZU12X2CJO4qmcIjO3DW6JTdmC8pXvI4BRH12yx/ihTO6vf852By4vFT8X5zxAx98
dpfsJh3Ar+M/4GPGmzC5kFSTV/JdOjFY2875A2bfnvkLIFU/rh1O/ZnegxoL/ncvXigQYmL5y/XE
yqxhH7jMobGZLUjE7dEdTMVKL8DdryFqkbiF61+gS8NiRlui7XxEUEnakqtiCfiovPRWB1nIg38H
ETkE3I/1vjiEzQzQ4kt9LC+dCWi4O1qtJZya44BtuefY/HSFeKYiVbw1IAk94FsmgS1j+1WgMlB4
Vrg3BjHEqoser+3+2brpBZzhJrTZCq11yYHZdEAf3hyisuf+VD3GE+Q8aI24sk1jmJ+A2Ra4C0YE
YFUQpWALMv2Fe8reqJWfrMd7gI5GFrFYM7Iid9ihWtRAsgMQkWHP7jlIq5wKAgAssHCY9TMYan8W
Dug9dAtilRF8dHwt2bnMzFE7w2KLaYQPMZrVNmvSXuFWZ+7QWwoKWbacwcIgOvR0fHdszupPYAVn
3NomLkAunBXfhdNgyrfk2mCJuch4dbvZAULma+1pfIQXcoi99tp3s/aUYsaXancDG3MJrwK/doRC
AUbMxRhxVncfTwI2zxAStoD24h7k0ZkDhsG/SJgRm+qQc2owzhgswdig3B0P/IWP4FrvE4vbMEbx
xIDKXuVilMBXd+92/GezHy3iYvRYO0rUwKrJjLeTZ+S2FkYpc2E8Bm0ji565iYuCIatw+2f/RLk7
77XYqWGr5Dq2f+Ft0Utc2WQ9TFbwRos2RgnPggcZnzI+xGg1wWxMdcdr4OYt/y4NKv7HlH/iEjwB
D8GAVMNNMZfHQY0gFJrqwP9nLmtn4MNKZ/gMb8Db4OnHzV24ARA4GxBoxfjzdgV+8hlu1VrUFQ9t
csbgMUaOLWYCAw8vBbSI1MzCN+BiMGpwHTbescHtKpzNwaB0jtwRU6X+zFd4GNYbnw1or+FHaI/D
hg5OJLMSt5uuYu3+QNtoFx/UAJijX7p9Y2fTLIysYQdfYHMb2pa9worwQOMW/zbRNr1vn9QpeQ67
FNt3EAuaMeKgjI432fA2yncIGmhd2RNt/w4ztypqRlz4yhJE+d5Q6VI1XUZ7A5ySaPqfe3EnAF1j
ljaHm+KJ8DKy19hoC64IdgisoEmdeoM88QlBIMBsLpmb3RKLh5+iLHg6OB7lGpxZT4IbVq6DhyvJ
k3mORuaKJreZXhrbkmPhRuep1caG52QMuLs79D8vg+1jd2XhmY+Ji2/hfVm785QTOgdPXlhYnBcl
+oLgjpjCAKDaEUwyctFV2G4cWBuu6hk8yTM7Y8i84NbZ2U000dEifPBkAfwRtkabmNiMAf4wOL/J
Ps81HLdo4u8XMPB/1rZothaMFCYKOKIp3+G6B23YJYEGz3oK8IzDZXKMKDUt4SKGPbZlmA2JTlnw
Iz38uMdiNjMGCjhxGpsslbrSNr3jvejmmPKRP7JmX8FqKrwLAGjsjjFgNDvq9L+ZO6/sxtFkW0+l
J8C68ObxEiBFGUqiF/mCRQuA8N7M6IzjTux+UFZ3p5R1Kk+/nbWyaslQML+LiB0RexsrhZt3nMXx
rn/FWO15nBd1KQ8HunMpd+mOk4R/yp7jXkJyqBkOf6wlp9EJg0LPUIy76ax9vqds6xQjL9jb7cmb
em/dO58d/i27d2XP83w4l+AaZYOrgu1JCBY2zppLui+c/pgBmR7pcYiQ1Ni49K/OxVmXp8FCSMPk
5jvom99dzK/2YlwGOxHujIuwik/5abBe4pLHSvBxlRXnZs5UsDousj7WXoT3HFc4u5andNfsqQB8
YdVhwYW3mP1jrCPWuTyXl91H/8oYs0TvNpc+uxtm+U14q/gKmSm+fFeX1CaJi3iHJ73A/1m0KcIh
Nu1PTPC82+OCv7gbd8NbXGjFGB61PH16F/waE0n2bqfty88BqHc4vmuObkextX3EaT2c43k9ZXzC
FbgxFYfGpDwFwFTDYNeDU1iNZnk5TnFv+tc7AtA759LtcfaNdbrLoO9dK4qNVwhdJ+5jxkCaG2Xt
XoV3Yy0RHBT1o0NAoeCXDoMIWBE+O/vRhks179gSfdPvBFyCwaC84t9c45uwdy7cgDHed+9sh1dk
mFFMWfO3eAHLAieAUIT1icfUnzD5QzSxzk8KrAGYLTpbhsAigLqemYaiHx94N9xOGbixxZMzeLk4
/DRO8sKdgs+Kz5xN2lNJ4n0/eLDIUDcbHk7ehQZeMh/Gj0VAzD3Q2KJVdrkCeWtxMii3JE5aVUT+
EpCezsm7bS/6LlsQYFQbeQAJc9Zre/I3jGpw5X/RtcQ08r6s9lMJ8c+J4ftciby08C4u65Oxblk5
zp6VHVzD0+jVs5lbXpP/i0thj8Ta8PLDmKFqMqxDiN/W3GjN9WMiNqZiIy/9TbPHGXtvF8Ma0S4y
5xsGgc03WBzno93ynXTOt4UEh+PYv4iY4vwYFDaezMXnaMUHyiE5vKi3Yu1jwoKLu0fULfhoVunS
xBPttx6x3rZaqVsnsrJLs9a3wlrG2wnA1o7+3hm8HUmyyqW+bRRU1Wb+Hnu8Dvb5Uljzq08jHh/4
o231DqH5qVi5H82ahtV60R/SQ70UGOiFvoUx8uScgg/tlC/aq9iO5U22Sg8V4cXV/ygu5aF+yC3j
ZDCkG2WXb+JrfBV20ml0gVrnfsg3CSEOZDTIQxNbQLXC7F013Kd+X28Md2zuu1161dfN6Z5haW3+
ytwT5Te79j0F8+Yjyik5xdd6f7+C/83NfXod1ZPRWl/T/ios79dsF18dxN1oshyQBO6TX5WTtONW
SM5ocHpyoh5Sq5w7p5rHD87lxtk5J7q/ykN+dXZ05vFy7RVHSL5mq/wgXxuEesZ87/Ckw1dQ2W/4
VryWDBYOUL6UN3RzZnt502/61nJ2zZvzkR+qN+VUMbqrFg+U4Vmki+K9P0YXqGmpkMOnwAd4rW8O
zpq2ym/KOT7io8i3bI1d1DiuOO1TnBw8yHoZmtYwVM7Z+DBvPbRZFwPH0XFxPfAdnA//El1K36oG
z/e9PeY40gGHxyra+6WF59J9EFRwPcOGBfu9XsibAk9bo8Lmgsvh792zduo39RYv/SjOfdZZ9u6e
h1YFmtrwrJWTvoZcMz+itSqN66tHLPrRHqUTrQz4PDgFIn6zv1d2oz2DLJyqVT+v3uWt8cHzp7d6
i0vFmZnieLDq71vlA8vk7vN4kh/z5eBFxPzXIbCR2/JCXMiHdoEp2yv7weBwQEu4DwJs786HhztH
n2q+cD9wSPc1E4BwCGy1x5YgASOLW6JGfCseqeUWubz/kR7aa73gVdzL4KIBJZ5zXEjpY/AIObN3
+S46KGxXtvXgAzlcx1mVJ5UAKjkLe30Da1JzDm/NR4ACN1PChOHUfDprfB1OjXO2HlzWYYrYW+AM
wyx+TuBHuW1v4uBIauQHDPxLZkS+uRev5zTIjzwRRRbvJj/BMRbUib9nW7fb/iZ85Ec+FBPicDnu
5x1j5qgkLBpcr/6m3jJ1Eh+V88RcNG/DCOTH0rTcfT14MYSrN2YdqmXP4lt5y5pVLOKm14r0w6R9
LdbUkDJLzUo+ViuCm2rVCQNHibCjIoJdzE6qbETqTlQ5dyevmXjXmbyXm3F2Aqwz9yNxCqVutAuI
hMhPbAr2ZXIS+T1hy0l4rffBbti8PlkjbVl++KecQG0RnNR9/96QfKo/op28Bv/bKOTB9Ev71izU
VfwhhXZ77s8ZiEG9ls8Acsf2o7vpoh2QC2g/IsADj3VNEmFsbLKbuhLPmW4XN/mc3aItuKl8bgfI
FFSNb1LW8dw4IJJ0LACjkiPgIFBt/5EdwYFpBzQ/Sj5C0gqIGqIDgjgCt9EkOeofLTKW+PsSqHIP
dMrnjZt+lnGs+cf5irc+oKIDNOrZrToxbgLLjtn/hK+7m0j2jZ8UR+RAsiPwkQmSCWTOV9yn4Z79
R3J0gcyDLcBle5boiz47B3nV7vmMdujPFe8HbPu0BSadxx/ZrlmMaDr4yNlbwOPGRlq2e2nJSbr/
PAoHRGwlzUVGn5Mw0Mflvjj1K6Uft2/mOts5G6YDY70d5ks7KAd935z6d+egLBUQwXf1wp9JS2ej
X5heruZvzXN1bBPwXucwpCIB67e8Ay8A9voO3dArWcJDs4DA8sRJ7TyXi+5UndLQAtkMr1RN6Ht1
Vd0GEFa3u8bWV8nN4Q/klcfAL7VNdPM2/ZskWCI5AWmOsOlHv1LX/Xu/6ngSVMsqgFp/h3Xo94Tv
wqL8GB69B1rWV8E2vPZ7zEb/BjxP+fiA5QfbYJedSjjeTtGu/HB34nmurnlDZRk5A/Ytgiy7W/Ku
y3ozWoNp9+/KElyYJFPPQLVv3bIRxuJ+dNEvOVHBUtwDNp/kPaMyupAC4P0N3Wbu1pyIRMbFqnpv
vDGPl18LkD1I5S7yJRqGBHtW7Mx9QQf3mmnZ51d+wi7TqYMOxuyv9AqeHl5j+D9PsCBgsYSTuceI
nu4Hrike+QmdS8UpvFZAA+R0Bh0X/jn6OMXdwgbuqiEy965DPkJfJ2y94b2jXbbjXiJdZ+w1RBwW
FYbULcfyWlj6t57dNeQZFs5RmgOJc7h9ME06CWD36G5VUs/NQlqyuwBcWXHJTVigysGWElckQNjG
WGkJCJFcs3RIbvLnytMvcC8tnskCNjdWM1MLtQ3EHVd3V93qDxlO3PWwJds39xjtpCVPh8VS9+ba
vGgsT3/bLeo76unQbgwvqSxb0tss2w1rlPyzeWESb82C145K0HRzL+6FpbyqP4aDBK2qdf5Rnk0O
FIM9I66Gu3WaLc3b9wifpL9PGmZDXQ+Hz5AlFw7uloPpJs2dI0vWYzWRCWC1i6tmQRaIvXkIr8yj
vq73Do+MQC1DBST+DhfKjkNx7+/U9f3a7Nhq90k7bCBpmey8KwuO6y8ZomCYnvIaXlGj2mdMy7Ar
kd29pR/i3tu4p4YLXcx14ljxYGNxZnqKAvQ1UuhkT8/aTcdUg5YcPLJNlAWwbaWT4lj3a3sWFs1C
J1XvbquTCAw8Hu0ZUeXEsma5egfSaLjww2W9A64RPwA1GtZENSzPyp+q+1ax7wdsABsC1ya9NieW
okcmzR5xvFQCNHcszvqa7FiL9SZdVKt2U25KIpY3MiafTh2uHbfVX7h6ifdVvYHWXUXpWRpsCPLq
6ZWPl9foDdWcHeu53LC4oTc54F/U13rjf/hnXDUGSoFSeBcfEPPSdjVemXuGMeBNG9nGLttneK+8
Y82G4CsgvVO/pdmGrcQWOuSLfDmiSmytDK4RBk/fdryWsRMH8GtwTfDBqPbd4gCzT0VEHbF9zao+
KDthZHWrZrj8scR1aK/pAU/3iuQyfqQ/OMCHjufJVtLJ2Dm7YgUMmF4ZkLgdpweeWzgNuBrsVFfe
zP/ApWzHogFx+fD6eMKHcpHt+41xyiRL3uTD5tbwR/ODk9q4XDu+D/irAJnft6K02h6yRhXXonrH
YYOctZ8ru/BQHkSQw8EFqNaU8MOMX72priXOyyVuj/ISVAynuGlWzRuEDJtygfMhbjH97+Wib7k0
hx7Pkqx4WOPUAACm8M7jmg8TwQyG1/BgnMRNeeAbFgi/MnbVql6IG9oNmXdtNzjLjIm2k0m7b0xo
6nnyc8dntFPsWgCKw7t0xBYM5/V+rZkZneP7mPOBnk3QX73adriJc2pSO7xyJ4mh1bfZnsWkMK6H
4jS4H2wE6eQd4uETyY6zLwQ15Gulp3UXPJIVfWpOPGLxxu3ZHRwL7Tt/Za4Z83ZTLz5fIzl5D3fL
OehrDtiZs+ywC97B33G+74VX48A+YdMDAw9mz7yQyIwt88IeW9KRwzYecr39qn1DgnA/HCvNwh9y
keYa00Z0sede4v6zyunPgqsvNUT/quT6XvD1fxEgyY+hf4z/Ma7y67H6R3L7x6o8lhRD+efie3HX
l6Kwh2tSpHzyGP7js6ZqcvF/qRv731gNNmgE/p9/llr9Ug32fgyjLj9+KQMb/uJHGdhI1KQ/BIqv
TEGATlIxhl/9qAP7/BWSc4oK8aD8tRBM/cOgyEsyKdLSDcMQDf7qzzowfkVFmSoIhiaJFIgZ0n9S
BiZ+bbDgMhKlaaYo6oImyQZ86l8LzN2gDUMtTb2F+dYQ+sPyZiRTFcpHeY1EeLpt77+pa/1au/vr
Db8Xe7aBXvsdN9Rp20jearpxOJC8pYqhlxXo6X/TDPBZyfnvMrdfb8hQfimhN53U7KTIo0nk0Qte
0vIJsiX8RzRfMnUa+RaZWMS9AttcOBQWiDbkTk5u+8Wsgo+JbcS50E4VdeJKvylz/6aZ+eujUe33
86MVklpIqZN4i1y5hPKWgCQcjaF0O8A5JfmPafGYOBMkiCRvUco3jUxwR6XDDJgHdNGrljpPDfWZ
GE0ImFwh2hJw+dIkSX+Uen6p9Py5WJDSwp9rWH990G9tCHFdBD497N4CD5iUmDyhqVQaz4midiNb
meUb74XCVPywRLP63u7uEMxYyaMgWx7g2s3dlO8dVEr5NB7RapV0Y1myhdEr8GU5BaTrH/IleTSs
izM2kbqg53jA484QOsnRVVhBWzW+0wbnr8xLVyDAOxW35uTc7son7UxYPFfnQB/xWMgeBMdK6Q+4
/rSl/zz5fh4A8bNK99dVhCyNpsLpL6vfiiU9Q02gO2EVpTFunNg8FKGdiy99Ooez9A6/u29RkXYW
VEwdZiwg/U8T4VidEZrpF2l335ShpZKxoGQmH3ChTh/L1FhXY8qaPIUSDn/SBU9lbY5j/l5VCIx7
cu+wxos3mvUge3mAGVwrpu0dGUxYOJJzFj+Y5RPxoxpYgWoLd8QGLcLV+0vQsWzRc7aQmhjlH228
L6IJ6k9qaYfdg3+3wvsrQXQ7HkVDkFI93Td680Tb6SBoE1jQCytgXpF9h1oGCEznfTL0gj3LNa2W
xJs06ZtpLVoKGXkVZwFWHl58pNht8+IiE1xdPHJMrjbORTo6rVB8UMvjPZwlvvpQKcu4P0RSO4bc
J8XdjxwN6ZTEVpOZSigY1HuzeE1GD4WrjDscCImKp13vO+N7BYUoXfVIH7RiBU3fQwVi/NLLY/BW
47NaKsXmwmoqWFIyqaJnvg4I/ErjGFNJ5Knvhg47zyL0toHQWzqSK5JVAc7cn2XQQLl9St2V/ujV
b3+/fPThjPm71fOtM0JVazg3RoG3CCv0W5+07lEQ5rEB1bcFeYXljUpbEqtJwEJqhHlTzd1BNmta
hjAD4jM7l6apx3l3CkSbZA11bRFeU71wSPiPxlo9gYL0Myco44N+kIVFNs8HEgAOL8e8VPwwQkpI
YdJsaN9Q8IZRBGZK4O9w9BKUk/I1LcaWFaeWD6YFu5nrWrI0KfZdhAoONxi3Vp4/UEpI7sq8Gqfy
FdKh/DebTB5szd+N0re2jraTWkO8M0pqMAUSiVfmzn1F87zq7CB7UGCOpWCwnSSDRNAyIqCKqJuP
KEr1ptk6OIvNxJBnqv9Q1s9ePoN9mPAFXpXOFl07kWYC3YN/P6/Kb574ezvPiPZ6tHx5YjRGR88s
YD21NZd2XkuABk2eiOlkJM1SGLKdxzxfGsXe7OZxY2sf6jYaWSacCqrtDBCQ6E1KMvGTzJkULSyI
LxnNydJU91GogFPQ9hqaAKzkWYWCi4Ia9SHUX/7+ZaS/cgV0Y3ApKEGHNuSbNSqVMvW6xvUWxiE4
jqbJzKeLH39ujAWSYaS8kQiJ9TE9BgqEex6PZIca4m3jePO7Jxn2w/eV8POjfLM34ahsK9McuYve
nLf3UzHxTAohIZuz3WhSSLPAsRx5atCTZteP6PiQsszvFlyPgmnpUK8/3zldj80bqXHRf4S3o1VI
OqxL9QItcVdNzXf1Ts/32BcfAvlJJcputuLdYj2V+njYcXu924aZDYFn7tt+P2lSC3pqvP2M5djO
NErwdPIhHmdbOenEJ9+ZUDyK/1L6qaV188x5NbOFEdpiPYO0U0qfInkSNFMjR25vqrsv6SXsnsHz
yv45T59U8Sk1302UT2Jt7pt2RdlVWj73yrQE/YE9OYFW6hHFpB5ObAvVzLEZnqUSKr7goB8QzWvR
H4XDo5OXZvDYPhXeJPBQy8OSBgcvmRTG4d5OtMjKaXYJngzhuThr/ibsUAvZN9kEaViS1KSGxgZl
mKACQWwpFVR9NoljEj8A6a5gEwaahtXkdpiPU3XsinZtgXa3gtXoM9hXK3N633hXLuEYj0I10aWN
5M4c/1UUUDN7McAtwWD6qbT25NmITCQht2gZV6+A1MLyByEYS8ZmPBAHDxSl/iQJraaey81W72aG
aPciPKOzKnuhlpBpf0iqhzqDk8WWo0kWTONowkOrxsTFGqnFG4YB9xcJN5P67xUzIWWTSrQKAiqI
EKPHv1+1f3l8/bxov7kIrZuEcg4jysKYw2VhzNO1kL0IYIpErHVkuaB/WfuRuQjCWzGaa8IELd6K
Fmr4GoHGOZiTeY3xHM1GjTV071BfOW2D11R9LUcTAmrvd1TS8l/ZpZ8f+ZtdqtFiHDml5y2Cba5Y
mgGl6oPs2sCJyXM9DfeP+bMm4YrC0f4U3SexMvV26twILfgTS4pyaFqmhqKCDnfcTfRVOqLcFB9h
fJ9AuF39xl1W//ppIa1CWUtHo/ybJ6+O7n6StYa7aJ789jF+o74wMN7Dct37Ece8Y6tV8SCBoOO8
uLC10jWaJVZRLPUMfj4rdaCKsNIFZEF5vSm6qULBbnyRQTXIHQmeHVF2gzs66aCah4zTe1D0WQPP
Sj+G3z4hZ4kuZfFY0Qgn2Qbky1CJUvpp0wYIgYH5cqdLhjO9ffhcV/9R2P0/67P6n31q5wd+er34
x+/B+v/G2HuwqP997D0/Vrl/xs340db12bs1/MWP2FuT/1DpetJ0ATlfQVQ1rPeP0FvV/hh0Hk1d
RAdKlyQN+/JTCxaiD8TlqqbSFIVc+79C75Ek/IEolqKaiEMOgsU0df0TF/gziPiBl/w3LVhfrdxA
baSKkCVIKtTZIr1Y39YzklDyoKjQWmKTbf2yeUepfglpFbU1RTF1e1+foMWa4ZcBnNZ+9ijH2ULL
svAhyTEQ0uh+M2EuGsxOKp10o2wtU6SgzsOXcHpsCb0+QlwDWKXGm+scxS6buVE710r/qctl24Po
xTCiZVog+5C2JDyqwDvevR7xSC/D5/LCcVgPBQzw/omIGNhVqQTT1ANQLLRZIRqIc2WBBmVOP3Ec
nM+k+R1L/Lcj6scgaQOCIpiCQhvl4LX83IM7StT27t07q512uUhH6Ag2hhqWrjij0hFGW0+7rxOh
sivyg17vPlciPJl9kI77RnzMK1z7zp93qpS8qoYzF2J4OJSUfZ2t/L7VbC1OHxhqPICAautkJMGV
6jz5cE2QzYhfUl97qDBhRh+coXlfJ14x/WnJ/rksvsSWX51IQ1KYeSRPJU0dRGRYDF/f0FH9NpOh
H4OC29j5xD46MyH4Gt4VXowQYG6rqVw6JzkuH1IvWjXt+TeP8DW+/3wEVVcg7BykylThux8bc+fW
c3FeE9h4PTOcFY4xU1PteJWSwmokYyZLBJNJPpGM4jdkX596Kv929n7cHOY45BR4fRlB8K/vH4uZ
lPgyB+rdwZfvRbgX50J/kELNKvRBrX4TOcrYizPbbAfbTm3qiAIAIZ8W4bSPvHUEX6+hjsaSLk3V
iLxImk7VhlO/Q82UKn4xWQnwttF/lJiTJPF+o7D8rZHyzxeAkAzeXnYzbZtfX8DttDsqKy6henHO
RfDcoGteXcWHJb1Weytws5mKWdLz/qEj7K+KM3z0Tk1yNS6N5wKePIk0g+O0dky01Sfuk3tOVGMr
NNNm1DxVRf8OVS6ZOZFa3855iHpp5bfqNiN++M1C+BoD8Cq6pIFREgLQDypLA+74826LHTVFQ64q
bYhJ5pI+2sRl9TLy1V3pisdOhramEo6V7t4KTZn95t6/7ANIZUROVl1XTAUNtm/rQOqLRBRrt7LN
MFDHkiDvvQDqPBm24TxGpit6dMPpi+5BFhWb5Hmy0e9Um5VPPpkva5FnUHgEVWE7QOH4zYfrvVGr
cKJxmvikAe91fOOQnmArzmYwTXQJHEXej6q6GdeN9m5mHXxhAi5/NaLO1Oxk23QkePhr0nRSOtR9
Zt6kGr2MsnZaqVAS5xFdIqmcT/IePF/Uzr3s+HZR3k+uCPoY5J1PtMdVyyKaKT2Mz9RfeKZPtWPO
im4I/OUweBaLbNq0B3L0sWDMI2m4sqCd0eohTjEKayT1ePQhVIGpVXTUO2pi21u1OW3VYHDY1Ila
K/sSEi23nXeRvHObYC3W/jMkdM9RIu3LTpkVsjwTCqqWEoryX8vamI9ScV9oxYuipm+JSUqqBvEy
lJ1RUvhr+mtXvT91FH4W8q516iXkmpVVVNlMRpvQbp1jVuu3Iu0LKKlZ8LERI6v8oEHxbkbNNuPC
ad4SFgS0sOnFiyxVy0ySj3oTPI/capInkeVJ4rR36DnN4GOG1AuTFGt2iVdvdurZTc1HWLyoqUlQ
6Q16yN3DdSMyk0pOjkmNH2W9nKQNn4hUY5WlFw9xrDhL7E4N1lHkP3uCufEEOhCRSw1ydV4L6rlN
tPfhv+Iu7VtUulxX3ocOWVX2a0y5auTKO7NAQy9yGTg3O6G1fs/5vRb4SN4No1lYrUxjSY2fXGuI
BAvEmKrg34zeN6BZ6yaNHLzmhr65V+quCIRHSYHXTCfFHQn8TVhHl7gkt1Yu84C9EWUlRpuuutaX
Z4lcjQOBLgxXTQPU1cV9pU8qxJPTrO0esxSUSavfQw/tZSVybzXU0GFLttWJhH2iUEYQIO7UK+SU
TFl5JVa+R5w1tURM0nvyEfbra0EUeG88SvileqmT0NIKQmHf46af76jeSzuXR89GKj2omv+MOvZQ
L2o8KkawTlt11zQQDmivLPido90fi1RAEF180ioBesCSESkr9XwvQDkjspeZ5D2HHem8kcNel0jc
jQrvxsl+M1px32uUcLiqTxVRQ39Nk9TYCMm7GSrHvd+IuPGQZSv5ygf0R5o6MMZxFr8lWfQcdOUL
YiQ7FwqpKoXxUDAeO/de23lMws7pw8lIrjtLdanWTNrkxfVQFbibpPWUF7UQZ0rERmxEVB5KSgHK
Uji2HT2QXg/B61soOLZcpI9Oxm2rEUj+SKP3UXbatSGcc52Y1Gta3wrloETrG7wulY5GxdMXafjU
5BXEoEblWZ784IZELG2dOg+SAMWVS7Yi9p5Qn6BUKPGeS4H0suOaG0jHfavTZ+ziRZBq51YpXxI/
wRI20KlV0lEzynniEVBqDhWvHSCiq1Mvp5hPshcgwhFRDitXkY5ItnWHylMTy4MntJU1ypQjkLQ0
Lu+UTsl7VdM3hdRezVZ7kCOGVFFQEM4hJZf3dUalXOS0oVUE0muCvGOon7ERNCUW+iZvDJj1YttV
8xfnfl+UR0mMRuNY1TdtoRyTKnjoa/pXHYWufzaap1sxui5ey7rvR/5znJ/LVltmPYPVelPIgPGH
lHPquTTnqtUs9HVy/I3Agq7KJc+5gkistkBt5ncf3svCBLrQ3j1VGBM6Uq4sRTAKwpIOdKFNssbJ
xomhPDoep69A/R89Y3FQvmgVdo8eTtiXbC0foTxugD06N9GlI+3uu7YjhQU0/PeDDLroZsSOWjp6
rCRlLhueOg5DL7cacrIJouuxyHMaIytqjzUse004cHUYllqqTy1RBt67cjbzhPK6MKN1ToxOocHr
Q6kPzuuLJJ9TTMJgeqJI2bu1DD19mF3KaKmW+0YSH7nim6FXoL5NQ+nQSN1BsD1PaLaPqhdJj9+y
wNi0kG8iVyPtVK197kTyCa25FDu2qhyR4C5yirLUppsotSjbbkj2IUucD3OwOXpibuKCR0JKeqXc
79NY9kYgQWU7VU3IOwf2ZZBbCG/7+qXt4atJw/vW182VkobvCf28RmC+OxIxe5DaEiIherX6jfsw
wJPfTDe+s4AmkilrULt+wzLMrKnMKIQGt/HCdW5WvqV7SNSNpGmsSA9Src17V3u/C+x0s327K7Qj
GdpjoNzXIcepp8vkeP8Viv6FX/8NTx18KVmTBOUzxjR0Xfzmz3RB5aeRU5Z25Uj7qOrGXiDPdBPX
7lUuVOriHOREhtOxL5S9kZLAkJC8MMAVHSeWLadnPhHRexNEKq1rTaR6kDr1KONg/PsnFbXBrfky
dkSgBCDoZIqaIWnfs8CaagSKVymm3SgNqbtsG4r1RJLvT6XCc/vGlMiLKq/Gn0VdtKpG3VwPXAuB
qbeoSHdiFbMCDTy0+6uSmz0gqDxRKQRL3PvbPfEmulxz7pZb1agniivMvSR/khpavQPDbmoPXXth
khmgk2V50+4iCzNfgkQfXa3dSPIakm9KVivvRU+qJ6Ep+aagavOOVTMfRrV8VVsOI4+W+gbcT26n
nkxxiWyOxdQc18ZTOTp1dL/2zsIdGW+5E9nYDHTDKRMl1nZSwubKmCTQxOUSLXaCMXWlWBkHGk1u
qX9IpSialIaCs+VZSuuuaq+iuz+eCmZs+4b/WJfITwxOWzet2QNm4z4CVTmDJI/dmuJzk7HG8mxm
llQXE9GIgfaG7iJVJeamCLvpqAVVrc6mEy4kbfSSid5L2mwERX7T0hB7YlBXti5Lf2qm8cUP4kWV
xUslUK1KUeaVCCci4KzcbziTZ87oWOS15ejtNEsQvovIZzfaY/SIKyvE0tRz7i8aum6C3N3M2IGL
U5ZfqtDSHIywQfW0k6trN8f432uDks+ifb03FEFn5DFz5h/IxLd1wwWUFe0MToeqDJ7ifNDm6SzF
VB8N6rhdBJqiAa026SCWAqq65PQpK/sHeJDeY6WyBYD50aiat9n9xWzL16JR90HfL6QId4FTSkQ/
ymo6pIOcpn5Us8b/gSX+R6DaOon49x0F+1Ky8j9D1ChsGZiBfql++d8IqA1irf86xX4pZnlNqvqK
YtrIOob/778uSex/BdeGv/6T30inrsUwSRMpJmUolLH8E1wjf/SHBIWRKsOXhyTucBD/C1wz/hAQ
A4HcWxmkVQ0TIOKf/EaS9AeVLiBvggrjtyCBBP0H4NrXMhMwDFk0qY0RZB2FES75DTZSW8dUunul
b3QOnnEsmgBGvWQ8hHcHrtc+2upuGDyUIsGSKjqMwr8G7S+O/iFK/vdxCgyggmQggMp9gTNg2f0a
RVelG+eJZ3abkFxVVFNyTSBi/ObU/t1Nvtk77LOnRIoDOcpoinjMNMOd+fvXEL9G5L++x7eErIzC
1EjwucXA34sK2BQeCWWsjVEdmep7/fL3txvs4S+jBq/VUN1kUvI0gFQ/IX26K8TqqOJusOYe3KYD
hBOfO4kgV0TH7O/v9Y3a789X03TAGkVQVPmTePOnm0WJL7Sp7A6vVtuiLcJjEVnoaT07L+4jjVGT
9MGwwgd4rtr339waAPmX90SPFT+F5LAqfl8d0J2nvRT13cbY1B/uknG1vWn63Jjj4kWwkWv4kUD4
b6t3Pi/4fWA1wFjIriEe+0UIFv/PLIwgg90nktjzZHTarpSnats+m92AhbbFqZG0p0ZW520JDdTd
pNqA9vVcRpiqCiK7LkyNMhAddh0zeBkVo2Oi398FWZXtOi5eMqN7DGN4rIW6dSFsgBskqzR5nOQk
i9NWoc43lQJb7ijfNbTomvSN8qw75syNaS2XquqBOCh8CHQz+g24+JdL+Od3/+aEhf7dybOceQ5f
AM4m7XM6qSeiJY0pmLL/M1rtH4vq55t92/f3zlEqueRmMLYix/RaKWjVmdO/Xz9f/dxfb/Jt3+dq
nPu44N1GJHiO+iewlLHS3v7+JuJXRPjHXXSNY4yVCkz2nbWwCPJeKmP8L3VcTYwnfeY8UlZqhUtl
pv8mcfpXBxmsdkgkmyLnvj7sl5+2olL0cA9CqLvJ3IXebAX59Pfv8lcDZgpUNIhgzAakjl+v3zex
W2rtqNkAru1CVZ+1rvCidL8TfvlucYZD38SBljA3AJnqt9fQfDN0ekdpNwMpaTytZ/KD9/85+7Lm
RmF07V9EFZuQuDXg3bGzOJ3khkp6AYRYJRDo15/H/X1Vk3bntM85F1NTNT3dMiC9epdnWd92J//q
bX1e5vLnn97WVAThqMXlwygZ2wNZaOvp3+/ryzPzeYnLC/20hJFwLCO/l1iMsXqClsAancIVifoV
EO//LxP7b6PTrdd2dUB1MOS2LsPpXPg6NirdDWO1bMZinRl1xLdb9n5oonR2bhyj3xH+Oip+fsqr
w9pglFUWljWd+X56gQBVEDlrFhOUPVHzdJEYviWu+uWXc5EXoL7ymXsNIUwzHXRtSwEBJ3lUginP
bligfbnRvcse/63ye21c7yqJtu8ksAMB5zdOvyy9N5P//PfuuLyWv16bj0vERWbD/OBqc1ikQX94
mqdzhhGkgWhYrQE6LeG8VAB55t+4uzAMvbHe1f6YoVHpu5dANA+5QTe52k6ZdbQ0eKgu4bC0R4YC
hTRQp3tfblLYTnKTboYBJHLTbBovyO6F3dIVRFO3QV+dKlp/Kxl6NyNjR2bGQznOgAaWU9KzLMmm
+eTVFa4/BqWKvrCABqDhihm4F6ZludE+1I2zPmk9P9GOK+Mu89dTGXx4GfUiKEinhyz0d0KHcHfi
0GUtGyAYezEeu0nGmP6BTmIgfmZN6JGMY7iZdIh8NAAwRtkN1BcgJO4M6dpqxKOcGqw3m6UPN0f0
BASGkQ6GoHLt5r0GCpc/Uh2wJOQe37SlrBaS5vtZdR9zpU81IREDHghj7JUy5L4qsrfRte/cVuws
U68de9i6GftOB9wf1uSshcToDB0CWAEXc5mELJju/A4eON0MJj/VEL+Z623tjid3bNHmBTt1Fvdk
QvueGwhNkcEHlGna9g02BoX/lZyBJi+AW0JZ+b116XPT0gNmP3iWwvyownk15sG6aAlwXFb4Kyzl
1p/mxz6otq50v9Gm3dQ5BaCL5z+0YY9hLrfV7CfoMP9Mm+xcW3Aqhf3u2ySCm0YHl2311zanGPbb
BFABAE7+jIHlMOGtO8V8VjFb4Tn8c5ZA+HlJt5BcjbsTYHixQIr478P15Wb/z6q/0fqfIy/xGhWI
BjGpYj+EC05iUECf8Nbt/vXDAch8GTkDVHAV+gKu7DG/LDOFwam4vMZ52lMBqz/PO//7idy/EwnM
7F1KAKmG6Tjcfv98kUKOs8GnhYQYZE/QQ1p7TyCrocuYFEmwMfeQbegTejduIfHiLocNYE5J8PDv
H/H3a8VvAIAAgrpIt1GV/vkbaFlMsLbO8VqVfGKpfpgCuhNlfWMQfGuZq8ws1BKQjoDgUYE9HfKz
yl/a+RZm64vMDA+DNAPSwkjoMaT882HCOfNCZaFBxKGN32wRYiK9rE5qBdjgjRLzywf6z1KX6v9z
IgDEMie17PTZaNTPfgeCgcEsAOOsf3+fW8/0m3/wad+ns11r3jG8uX2xlhGkY1c9vC0vzjC3numL
yu+P90cvRe+ntUY7ZxZrsJbYA1QS67vumS67+yzpvwEkgD5+/tC88jVYmbuWJv9+0Kue8CWt/nPx
qyRRTV1XjC1y0eCgf2UP6VvuQth9WPl6AZWdJ7bwInLBNPbPwwZ6a8lNjf6/k5A/f8BV+kjazIhu
bDTy+jnCYBdmlzAvDbEq3WZRAA/a296lf4eby5p+gO48Cvu/Cl67TakNwXV9aSN4EdCBr/MEXXn2
o3upn52olQtwH8vHMIYn+L/f90Uv+yqMX5YGmsFBqyr8q/RlHhzKmY3Dkh6gDzAtxA9v3X8bt0MM
CHNsbZEozWsa31j18hX/vDywKr412l/4D7uuaIKiKFLLDfRZJvUGnFFklvQOuNwki2w4HMkbzYxL
XPnXclff1LgOjFU0dvScI1WmcEX3UiQKWX1Pajgsd9VmGP3Nv5/xy2+KWhfa4RfU0PUV4vXDPDdZ
BiWS6jQDMJnmwEsVbzZkEf4PCzFA7hDp8Eqvy6q5hKOya+P+uHiHByAkEIj6BS20XUBl+PdSX99V
YN4FHpw+cFlddaCqWgA6mWqsFQM2LBc+DI76TR5V2+YnTFBO2VP31MRw3C0j/NfydnD6uxjCxvn0
A65ik7F6v9DjqFFDsq1cXUyM5cZd3/Kl+vJUfFrmKgrpKqOizbCMDRJ26C3GCTh3yNT9+3VeOSz+
/2D3aZmrfQlAYBOwFq9zWtq/7ERc5KFAPPkhcOizaGCLMLazG4t+eRY+rXl59M/RXQLg01zmRl2D
dFZR4GAm3q3Kqnxgaf+ThfVWEXn+95NeHuSvA/hp0cth+bQoOjJcihIPCjefRxLqZZHyh38v4dza
Glc5jF8ajW2LNTTAmdF0AoZ848B8WuvEgflJhPQcTEoI2UAwqUdvy771A74MaiFYorCwCAKAY/98
yHqWQeF22DT5pnl39l0EM/TXCYY8DZJhe0f+LwHm03JXyRTTtIMFLIKaE27Rs1zkfY9ZOIP0zK1L
+cvT8Gmly5v/9PVESUsZUKHPtJ4T4F03xgD8w9wbUfrGMtcYSz5IkqsBgawdrNgL6+OQAURPvMd/
b5Rby1zFMN8vue/KbjrbpDh6XXXSyvmGa/lGF/vL7fifl3bBVn9+ad7oDyidcKf7ioMYNkS49CCO
4Uem++mKB44aEMjZfz/aF40phMdPi17FraClxoQDvYTHbC1iea6iMiL31spdgz1zgw9160VeRa9Q
aC9vJ6QOxQWPxjw8YX/o0aO88VC31rn8+aftN5Q2Zsi+ulw65mXY0uPFj6Z/BFtlM0DBclsnxfJW
K+rmm7yKWHna57TN8fm6ZIxt2FBB+Q/mnjDXqhPIctzKiL7o4vz55a6CB8CDqTVUeEj/fo40LEPh
W+YtgNVIyJKsnQ+INY4RTSS8xS4jkDqx7uuH+r6GRsKN1/3lBfFpD13HFbvN8ga3EjJC9GGg5TPF
Jqa7cjvuQPF+cqJgKRI0XtJFtbzV6f76Rvy0+FWocfpATWGFrElHAkLF22pbrQZASJcCNKatWrEl
xk7JjSe+HMW/bqf/LHpdxQXA140NwCRYFLjyZ3Cm0JoWDyoCsfBmefXlVfhpsavw46ZE1uhFocCh
5jCDxG5Z7q3E4tYaV7GHN6NfE9Hrc1ZLCMV0a5c56xsv7VLa/v3SwoA6JMT0+PeG/nQqm9SlnfHr
S0V6Me4M7/TSWv1PLBF/w4CuV3IAuyHOBfsPEPmf51/ktdeZACVhlUd0uOxIbylxubLY0KjcB4Cx
XBzv0G+6dRb+jjw++z0V9Cmw95hT/7lyHcKAyp1K5PDcXcBqasFhZeLMi3+/yr8rBaxCoYCBpAEw
getOmimUS0yKN2lXGCID9TlTustavpTT9L9ugAM4AAYBCS/YAv96glw0UFPQRYZCCOCTCfa9wkBm
sHj+Xz9QeBkjsctkDDSg6w9mML7MwFc4Oz4oIbtezxs/eJ/L/sbBvcTEPzcG1gB82kHzjOGprj4P
KV3JHcW78+wxWLVfUI2wcof5qYQ7Bv1ZyP7GVfTVgqjPMe27oODhQPXnfoAHddvbnT8A6qfhEf6e
QRgxtHywE5wY/dAbkfjv3UdsH5gzkKlA7UFb4M/VnI64VhOW/VnQDXfuWvqazje+1JdLBJgpoI8L
FEb41xIgNVE5Defe/TmCfpr1buIENzKhLxdh6OtceDwAvlzF9E72VkYLbzgjKi4aywOudyOK7//e
c3+HPLysEAwozI2Aa7ne2anlmF61dXsW9j7o3qqmvvE1/r4WsZEdnFH/AgT8a0jaTkxRe9AKaaMN
IDj0o+wxnqpdq75jSrag8sZR9ZwvejNYEjNT0JlcH3989XWUSOnsO2l/JvYwLlNHbnuMYJZzwbpE
c2CMKw2ZMFfOq87J0AobMWkZMPbRTvA0C7B4wWPY2CX7wQJAIunowhS1qL+PqivWpbTeKl7uq1DH
4JLL2Jl6KwrqGSE2P+UO3U6z2OSDdS84jA78bNPT6s5qivegtM5NOsElHF41dQcAv5VBkUuOP7lU
bJ2PRqy9voITY950UXmZngx2HkRDKuCWQ73naW7k1gNeWjN7n6IVBLwfoPqlB4cXOb1YzCuXlYYA
qAjSuBu6s8XkTqTj8KYHZyuLDoIWcQsMocGcay4g1mBCDEaH10BiIqMnfSfmJqI9pK01piQt5j7a
zzfU6J+Tf9EdC8njOFXH1stXlpEiSkMIH3gjzKBEdgg8ULUttfH0NvyuOv3aE8hFYqCIqaQ+2EQm
mQNJ3YbQJ6gC7WXVFivN6Uc5dlu/Tp90080LoIohAQg8e51PG0UmYOEr4FyNSfnSc/Qj732QtUWY
dMqWG4FKBGQUsZ/G7qceGRCSKJjxj+RL5c0akG4AACUDb9yZV5DBmJKRdX3ieDW/I1lA4wqRKeaq
Lpdg4d1xdpHbzw+wG33I7XI7BQUat8E9zUvot0PseIIZVhiuGqvcDJmzLTUJN0VlNqWaOPRD2iAq
lPzwUoDBO9O+4O8+jJ6wISagnLhwIKkosx/oZd6J1MJ4U9RI0dJvdHbuOrt7AC4dmiYcGhSh+9aT
7jk001NesRchAaKup8BA06Gr772Qi30v0/uajE+1nOvlpOEnRy04gfvimFfVrvAsoNC1/4APohYO
tUJAMK2dzzO6LgezzaiLfywfn4K216hM0ZHqRjiiACfPFsVg+kR6za9iKIAy4e6wkTrtV7OeAAbt
BxugkFBFKanSmFdD+ZwLEEWqDOwNJw1APhL9u5WDyV+W5S8vhwZ9TY+ZPzy6E9cLFZodFUCB6gCp
T9p1sT8XP8HDdFc8p++BY70KCZcizvELh/REp/rXrOrXUvjfKnkJIcCqAh86BW8sbPk6DLO9rYYP
6Vpr1jgQpwbkY12Yoo39SS45TclickYIAmQXTDkS5WgKONm6AB4nJlVrbKT7MLcSDwYuQ+rvO1gL
cQFeikx14nvkW9kPblR6DICjtnqtJ5GYInxJQ6k2eq5eWm1Pi8H1Nh6TYWQrSLrWUOaoCDQCGah7
pMs2XUYhfzO1CettO+obCGDhfM44UfO3LOiDReF5p1ZXJzkE0J4RYPmPdiET5pbwtudNiNuy7tb1
NB0xVDypwb9XoM45DLo6cKIEod8a4m6CQEjWod7KFcTveAY3mwpoVw5qe+JVwV6M7lsJ1QmXm2JL
evAdOld8uP7kYbuSX1lnQVABWwdgfWZgDeqBsF/xca3dsUy8sftWtsVHR6F8kmNYH7Ua8goeFHmI
sOnCmcAmsIrhYTIp8MylBb5U+xxWtI/7NDsqjzxm3vyEtPicteXBZijuGThZNSN3adbu0DV9CKtc
IIxOcgFOpAFO2AYK2K3LaJ7YkbjFqRdVFvmsy+K8plAcUm61QJjyYAWGkAdE3HmErTtYB+aH0+uf
Y8MwdOmax6GxgXjnkLUIqX6xg5JCHWc+XuazYPZABjcl9U9RcwWiDOSJy6lX61y5px44xV012VBR
NQDEjF3n4YyUP9peQGLMc6Oa8OfOl+9OKjQkTCDC0xNAnwddHIraOXmlmygyhnHe033aufDEaXYq
hFitYOQsGvHioKkeSZkdkRndsRbGAJfu86g8YNZ7GL6wFBwqqx2+BQWkq2Rur0bqE8BOi1Plg2id
+0+yxuyf5+4+1XJrJvdN4UwsprlGG80Ru6JudmkoDgOqjsU4u3c+8Bt9Xe2ReG1JBs3NAgpzQHVY
u4IGZTTU6bmSQR43vDXLfHTAeVLVLxI0jwIbbznkoENlGSSVDF15pYm7LltqrnbKG1Vch/V9O2H0
2uUOWmpOEM1ZFcalljto+CHZa3+VQkczCcqDDidxDCfZJBizkIVy2TmY0/YjFDNkJKlsVrjS3AXN
cOAbxDzM86GygrvRamQXpxU0oQl0dnO6NcyHHksG0LjlqR+ASukFzhB9sGlXbjrFUAMXoF/ZhGeR
zigc7Jx3MGtANyts8HzI0g8hPuXy6a6vs3PVyIQgAC14jYkAQ0gnyjw4DgMHeISi7GxtJs/dNnZ3
LAuhNr0E6S106l/TmG77GhLWLR2fprKeVq6a8Pks/hy64xPnyLJcaGwGEyTF8kltvcl5hI7HFLGq
3Xq1AEpoghaSb0HaXk4W8ooxW/Yeh29ils5kaY0QFgeC6nvP+uGIWfO8L522jP2u36kSF0BmASvZ
4zTEgdV6CzbAGFNhSoX5BnSw0lRmd6mn6KqvIflFwAdNfJ3JSHQuT8xsepidNUkNWaSetyvTXMYv
tg8uP8Uf636HcP9U4q+7iApZDsEYqyWbuamQSoDWGsM/eB+6UJdhVMe8rrYWbknv4lIz0TYpakzi
PK1B+gfmxSbZqQU5Mump8AC46SB4qhyvBY8MTggdA0u+9OpDNecw0yzkIcvxdUcg0/oCfF3XBd1i
nOB9VGZeTL3wJGQHMJc9vLmhuyFgwb0VVgjyPXFHP2Yh1OOaIQPQRM33JG+PntTg0BroFECjrtp2
IwfTbIA6VcChA+qDNYivL7MVmewPr+yB9+Hes2JirWtIBWu4QwgMVCCALh4ImWBnX+fQ+1PgQLjB
cD+H41616s4rRbusGqgi1CNKHvAm/AX20aNxM/84t3BZtmVpHSxYNU++wIy4HA8E5EzwuyDGaVJI
VFnFCNHv4tG0ALsqg75VhktR0EMwwSECWHQbcg0B2WsOSuhA2M7hepPpIk47nq8mCh2/orCitofC
ig5gSJQ7oClp6LnicMHcp+237QX7IhHaQGJZyg7tIiExmqrwv8wsXzI+7+eawhyXpy64K+249kso
thWq3uBXiWjis5XMuQ0ZPQdFygziIbsw/t2RLnoXBgF1Udwz29mnJP/eYXgTuw2AVH15J13NnvWc
hTu7q17TLntudShgMWqwgdxW8V0IavpqbmFkhsFjmSNa9dxCememJe1tZwWYPVjUWmFAAX96B6uH
MWfhY0jbb5MGyzxtwPCb94pfMh5Ai0CL2syBgJSTRKNcBb9CzoaINeG6A6IqdrVPl2HvTeACuk4E
IuiH17bfHd8XG6tk6CySHrr3wrKjTI8YcI3WQ2/DKzEsqHewekhAg1Yau4NfnXLm9889U2rfZzb4
hj4AlU0PvxA/7etl29cmKWmL+BBk7hI+3qiJa9GsNJQvPvJGiKU3tXtVGrVVrFYLxpBtS4vZSa2U
D8I/DABatxugfhguDG22jNcrYFQQK6bqLRVkOfI0yak8pgGEDY0Nu/MBZhIdb8HCd20RNcW8lS1Y
jp2Yzx4h5w7gbePLcFEQEP2y+hUwnuZgWe1p0IOOBiFQiIpLydQ1CBXhQVjt1pHmVSBbGy9+Y1Dv
9s6pbHaeBumm8XEoKih7ULd7CrriR83wsrOgzRKhIZ4UzMj/Gs8aDy7pEekvNCGjeQuNqTHcN4TT
qC/bMc4GQIUDEFZDxWI5FCTKSHXI4TQ1p0D3pBnfUsyQYlPaeBVTfmowu18ECnRLbbN3CZJhhp8b
yzDfh2WzaQu+LWwCJa1s25F20w0uXgtfqxTShI0Pg8W8hrSyCGFs6o9TbFsTfoTmoD45LuTju0fC
iqMV1C95ap8MaPQIgO4JbHl0Dd2ktoFamwDAGOFVjFD9kwQQ0fea/li21Xlw+X2TpSsmcKJHbn2b
bWVBJX1eUY+/kRnvYJ6gQUY0hKQh9JVnZN1LiPipFhGMau8bA6oF1E7TJVlDjhpyLStvdjfIQb5z
CGopPa89P3sHMRl0/xn8kJY6K9eUJ4lMCzLmLollBpHiICfHxk6XzmwtC+3uawl7POpcRKTyXVPb
GzbAIdqx4lEBdi4DhXtkdF9HhbrMUuQMTCPI2kLshAlPFDqWiSQhevwNwoBnt/c2naBHwDJwipkA
Fst2kgGKlNpSYICTegZHtD3ocngkBNy/EGYARbvLeblBN9tf2byBMRdPN85owdMThmuDW2FrWhcN
bs90W2GBk2lzey98xK7JR5xpn1wJanReu6/MRiY9use2z+qoc8hSIGNUjVwXdv1e8aGJfJU/esZa
pSBuEw18DCx7g7ze5kw9VIhKC92Tu8CFaYdXvhQtvEdS3KSdYw5j4cJjYsJ4w4VoKCrqAh51RS2i
vFbJ0Ki9J8Idb2BY5KSHooEogiMhBFVYH7akS+rkT7Xj7MMxWFudFYdQgMgoiQsvWOra3eSiS5xC
7bE3ohkMz9y1d+lIQdad+YePtGEOnO89NBRAhX41Y/Hue/wwpPma+tKLihEyVKk93ZGxBo8br7pv
ZsAbh21uj6tiuhSn7uWi6ym0JsoijbqsSAAJ/REKuVJQsvNEeq9URxd2K5PGLu9byJ/m8P/MKxKp
dMAloKwHS8EkYOYHNug1n8iOieJnIK0NsetNptw3gGMylEF6q1pS4aVMXuTQ+XtgxKMOs/cyn5J0
VkdvQOi2kBC4g4kdHUTCtmPitcc2bNCTsDYQdtmwqYqDYXoDvAA+XWFDopEOTsLwr1d+d5cVHB5d
PAShVUOdh8MzrOWoQhrPvNIBRWdryzUPYKhlshW3GlhQ5IdGIkjm4jgWKOJLc+9ryHVNEor6c7gP
RP5hKfMoXZQTYZkecw8YbveiJ8BAlfUrCKQMEtHQlykY/U2GaOM43zyne+mtsl+lY/okbB/0E1aP
20B3J7dK1xn0RyKKSQY0BdlBQTJn4WfNy2SzIql8hNDO43uGei3KZunHCpE47kLos9UZzVa9n8KC
rHVfBl88ZT4DnxRquL6/sYz1Uk7OWwETxcnx3kC3HWDsESZW30eTXUFurwk3uCnQp/SBfBuKtcWg
Xd5X3joIYBojxJM/2BmcGeG9Eeq1mMooq+zVVGaxrtyllPavsYSlHqIvqbo6UQOSpL6uo6a1hggj
jTdiLHBxkFRmFvw/e41/AJMnJwuO4exkEdqxy94GjDcbY2yQ58YiD3kB+2dj9z/7aTYrauwnIeGW
NOr3VqbbeQ4OpeHPSpjHwR/uZgorLJPmx4KAFU+8s02rVdnnsQzItgI5XmlyCCEHwBoUUGnurGiD
3p9brSFWmJgGsiAuG45NOS2LQRw4LV5xmzzogMKgerC3zNiHUpF7hbFpVKXhtoDAU0XmV4/Xa9tJ
lx1cyvkRVLIfPnQI3a5c5RetrJrYm3K6Y8j8qDQbpGHHvhkekVu9O6Ja2a1ZB0W9LDoojAJ/nNZm
CU49wEa2HCCSC+3RsHVOSup7dqFu96JeYoSKfFE8GQ/2C12DG2BuX8TAdl4O5Mks61XPfURDhHK1
y8cBHcp4hBewgdJs33YH5Fw/2UwWHjcrlALAQOfQol0Y6HWVMFvh0AHeBeLeVlARct+8AgkxRT5L
BbyyC7qmZQ6jdrLyeG+tmhxZYGX6Z13ZSzFUEBwy6Im2WVbgNi43ecGmEy4fdzHbYolyhy8zYgH3
rQxLjK9J0hpiEtuRG2sQu8rzJwjiQZgS/UtMUSi7LzTQczWsJcOij9rSflRDt2qkeqZcnqouX0PX
5A0YPwS1vHxP0QrcOFVxYLz0dqNVmVObqy6C6MerF3TDHrpufWR7kq3QI7ajtHI30DVbgga0qkck
bMVovrlh8eh5uNKRTD1oH825tM5WYZ9uAq3bFQ7gi2tsAIosW65KAFWRsozoTFiG3pnSh8Zmgy3E
QujAUq2ivIHSMRZHc2tAq2hqZbegdn6qAcnE+YNgvjfIV7sYV66ulqihTyHPpoin6IINPQbUkEip
kpqnu0JC/BmFE4RuIJLo4Ht2NdDNzOlqMOCQIbVmftKmP7vI5SOLOxDqpVvAoM+tr1dFX59qmpWJ
VG2QiBIVLPjWJmlrmJpkjnkmdZqtuYBSadNQFLQwipzh4u7Dz6wv2gfBC4q0V30Tots2jXlOSflD
TCJ78NIBPSoM45DYz2d3hPsqKe77DqUnc4L3QqUlOl8GpUjfHoThKuoFIrGTQr2BDM4pbKHqYtX1
93Yy/ca48Gjm2YEWNpYogkRxXUHqUN33ZQ7scZXty2reu6x4ofnoA6bvmX0+uHcpk7DJbvf4Nvu5
k4dgcKBP7fhL/D/eGnf+XldQqDO1eCQS4EHWGhQpiIEMPZ5oGASu2IJ2UchQ9uGvbdA6O/gt8i3p
o6ZqHR+6k/WHnV8qVkC9FnwucfZ9FPRzBRc+DBxRgnmw/ajpEwcIBm2S+zFkiEsCFlSl8NacdW+5
N2zBK/9FSLtHv/ZH4fVbxWckdKAE84tqXlpCZLoj3XuZ1emKWpDwyng3xjItV2lJV0jOE3dMV30g
V76yt6MDZZ5yXBK733QUKgWTNe91g0bc3ADR7IT3Mi/DhEh2dMsa7WiYvbYMpSqJwZiMau1Bo7R5
6AeI/8k5P5cF5EP8DuICWSfraMi8Tc95hZrcf2kl/2nZw9KaWwfdFGAZnPLHYHcQcs5eELMOAvrI
o4KDjxqDX3UI0nM6VHep0hCp4YgjFS76hssDaha2x/1gFmxiwaKxDeTmqdILx+UPldc7Fy0l7Ety
EQtC4WfJIKEp2w0WOk4WHadkkmgCTHNZrKo6BIumtjDOq35wVe49CuYEB2FF2MHS78vVBB11SNI6
73UQ7DxKdiLs8WayO3ced0MnT90IX6Kq4rG2c/SoG6TGo5M/Mjfbc0KSXMADuGtPbZj9oo235GH3
y8mhbZMaH9nG7KOHJu9lj0nBgBPrAJSCsykelQU/avQhQNKBtuEQwN5HVAcnBM5DWYeUQR1CG3Tu
DRBMC1SREeSS0NnQNSatFcSZs8ZCJQjlpaatw9iRqM9kPq0mXBOKjjvdM7SbpXNPFazwTI+so25h
SZWqoxvIh0ZCJcqRDYrhTu4RvCkuAUgMTU25cgskPnkKKYsautt1J4/o0y5ZGSQ2ykI1utvAVWse
IjFG5dMo8zaGHEi4PINLgYSYLqZT8dyPqwwqiZHrBwkj5atf1mfWkCZRBv0G1IzzhlnUSebCeczT
GRhoB7uCmW4JZf+fuDCSGVLpHA3kLoNQtvaW+FKogH3r4OTOrnQgUu/N4Dy5Tr3HzG6CCnzxUQ5O
iHS5OENXZ4S+uOxXvSkfBgdJHfp2B38Cmr7Qfp0MAWTbuxZN0sGn6cJ4Nl9OIyRFMikPsmZtlNtO
rLl58CfrjaCKXdhGD4lI2zzJnQr934BhXNU+Qo5gz3T5zgK580BkiQJhwIHk5RGPhJKikRCaIji8
9sCTssrTxK096Jin90DArHTqPJQWNNYyv4d6vWhPGctOTmiOXZueBqFgdTOurQIU6Ta1frVdvmwy
54Mr2EEa6PPNZrwfORzCZmsHxQxkoODbrdwsmCOUuXvZFieV1naMjskKyjLYGAXSKwet8hytogRJ
GXheFDK5RhZH45ePImswDis6IP4957ew4R3EnY6GOneFNtC6qp+mjq0YpICWbJx2Ga/uXcOgwj+0
JLKgXiaU/hg656UkqMDrsd+REoI9mVC7Gf240Kbbss8O8+jfebn6DiWvZJi7cgv5JBqFrT9dpikH
23V3SgxxNmZy4bVo8wpKDsRNl4Ot1w36gfigiMllOb5hOvVz1v6vvApWqZR1zDW8kqdUbNp+rOIy
qI+l3bS4h8FaA2Z0hJZlXUBotMPkq4aNm7DXkup3dMkRtatTcbFSbaAmVMJK0UyNFZM2ACeuJOKD
DB3U9Mi44nK861EpzV6QlMP4nQjnwZOVHztQGatblHUDjERttgoa9T0N4CkxBFAANvNOsxxYcRee
GVZY71SF5AKs9E3A6j7xMa3h0nxYSAE9zXE8gqjR9S4toUCN2dUP0mOWD6NCDr7UguZvfmPYghqS
xxq3FjqGr3pKcarbI2fuGg20PTrTLwAo4a+PkCCFDMaKOHCpRqLrt/DHgF7FC5+K52CalhP8w7tw
gNyn3v8XZ2e23LaSreknQgQSM24JgjOpkZKsG4Ql25jnGU/fH05ftEUzxN6nIqouyns7CSCHlf/6
hyz0mhXU8ONkpFhjyySP6BPxul0mv0dB2Wxwugi5HDQ9RmR+RVkdddNst4o1fjP+EiETC3urEXug
+q2RyLtMh3ERyerSE6xKyLtOa1YvZoz2ys/zHo/McYnhu7doEmEuWzv6GLv0HmbAW9wCJ4TQARYj
hZqhjqmLZuSAzNKlI+uGCdGLle/amrmTJ8R9pnf2vPTUyRNCv/Gke97BM8LEgUsfA9aWOxufZjXl
Tp53ROW2avbY5Nh7C1Z8Hoc4BKYKXuFqNx+Pw5pS6bEWMSaXwi2AI+86oaxT394J4E9PwXx9zONd
2XpYxGHiZUwB8BJpCt4UrAHGTsgQJ0dj7Rh+RVfFPNWjtqBZ9d5YuWvU/c7Sh/dW39sBXayQ1R4h
KzQl6wQKQplBflWnEkXDXD4VY0gvJh4/8xrng3EofuqCtTX1CYb0+cCpN4wrkdlPao3nmhEbtJSq
9tx3FQ6H/fBY9eVRiTlwCABo6uowef4p68xwNSn5nyoup4Wcp1vZ7vZYFOIZYICjjstG6l9CG9QY
Zea+0PITxeF+tLIfaYTh4BD9BCt0O9Pf63W+0wFewkb6Lff5DhX9aqybXU8UPPZhn3Qz/cVUGpsA
W8Y+UjahNEZ0kOTYKazxI+uGQxt0a9PLBj6WrzpyBUBtFfkygtoAit18Klb0KNhoKl9zPGggRlKs
87GKl77sudko79MZ59KSl8qvt5Zav9kjOULURfJI60YGg51MbXA1/KCCNtyHVf46jJLphHX0o479
fVeHfyozeGkVhXCSLN5UEVtNURp3k24dBtVzJbvHpqmod6SLgLjVCCLkmpPH2HLwQTymRBNgtPgk
il/sA4dCCu5qa8Qsr12HnvpRUIhCOHtWivyXFGo/C3nYaxV9916u2GkkgrlSQFkVasUQ8BUHMb0H
0/QTJ9S3Qo6fYy/DoCmT1hMsKKeTMEL2tb3d43Sl9buqGAEIjQ2doo1cBysa5Y+j3L8OuYqbRbZP
p/S5rmoiYOp8k1fRaqqqgxHbCh1D9VfRGcihOh/FcsCniBMX90YCNjQq26rA504q1n2ffGS12eCv
FP3S4AJIFS1rOx9/DVxz7BIIMys7Nxvoq+Qi2GBBby0Smg9ay906A3v2amgK8hPSGkysQkRQyUqy
uzWXIGsnSyhajQa+jTk8ybEJ3jMStN7GwYovccY0lIogin23C61tXDV72bdWw6T+amQIGrpJlhKm
gINE8KROqYZDHAqPuFu3uvGRlqyHKgieg6I9pCEUQ+xAD3agHbRaXkaa/yDQLM3eyy9Dxe08lwBS
dQNf+YIaaXzuEsKNxy5fG6N08PHGShLxC9+hU9JZb8XgPcWlcZjseiNqxR0z+b7rcJtqtfCtNOvN
kKcvLRz+qZY3WZA95DYGl5Ux3ZkzqOTV9wWmmosUKBc/XHeYkmWRi4fKKu680mgXXo5Pqhc3lZMr
JRZ/5TGxlTe1Zd9qumEXd90WCfp953Fjp1u7ziyNpry8Nw11E2T4xlj9qwiitV4ND7gN7eiN7TBr
fJUnfxOzOBZ9E24iPUcQFnJRHzz/oS6yczXA7Mhsk2DmLvAcs27XgVyCUeKxzw0GOkbVc80dVHmt
+yGkwLZND6qHgk4vJVcp8FybRFuTL2TQBbSRp2cyvQl8pIO6fzYr+5iqNABzwU0DvKdn+1gUtr7O
9PYepX3iphYNMM8i2YO6B9LOmN51soI1YhU6fRk/qXJ29PkrtIgkGjrVkf3HnDA8NsQ2psObycN9
xo29jdtT2aXvkp2/iNAgzmYuueN4FVvpvu5rDmQuPYN10PVSxj/z3EjJUUvevbjfyxlN7bjk7lm1
i0aMD1xX1k2S7prBw2ez2MId2MYjnW3lj6dFS3lQT0067rQCa9dOddM+IMfRey503o/sbW18Zkru
FLAH4o2kdweIhwfLNx4tC/vQAPtFy+A4S4s/g4Jnug7PopYrB/vmxeTr7thS9pmBg/HxggW7ngbi
343occzHtwTTWxx4VdOpZQ8jKZ1LHxXRZsSvLM3CJYbhe96Ya3BO6FPvooQEAlLcwswsvOe8e8No
HFh/WKwh3+3Sh8zA+k2x11E7uk2Zc7n+KdXPpMdxoR3fkzK5K7ppHXh+49RB50SY5tDSPUvyJ83t
+4IhsrrF6SpQVqVsHMtm+OFp8c8ptU5GIfZ+WD9NPiVeO3dr0nExtum27oYH4QMwh3G1LGmYBPjP
yn7lLyGTYFdgpVvs6N3cbKiHBQwQZd0b2JeaubUZ/be2lqnVzzrtNBx3SeLIHAuyRF7GL4pNWHSK
NbFEb6NKN2XTrnI4cMvYTwi6IWeSd9qpqmsY3VlFqlizO44T+Sh2tzSsInYkOH/sC1CFvXWeUdUE
1RNt3bWpZyvDHpcIzI6iiUECw7vW5uZL5g53gaXUBGesIg+K3pAGlCMz85nRxsFudC4k5doe5TWi
9ZVCoVZxpFe259qmDX2Lu4o+X3fjB1iDzgQ536spFvTuJLLoZzGHeLVipedPg0h2caIfwg4cE9Rd
KO0rQMSyNdNlpYsXemn2ojShvgydWI6QjiqPagkGODg3Cao5RW04PYUC1xOZDmVozaay0NyUVSWe
In14TunPKCAyvczfSqhZ2WarsskOMH6elJG89pypq9ev0Cfu1eTkZ/anp/3Uua33Mp8yMNJ3tQkP
OWe2PhmEfko0+DIHE/TlVNX3w2iOq7gldlLuYEa+1sOnqtMPNrElp1NXxQJNMmcRlCxB5Sk7TQV8
NBgOpgKOT1xZn/v3bTuc4jjYSpyS2dgf5MpzLBDKyUxe01HfQmF2I3IzMtl+aBN73nnBBVmHfcP1
zIQSJNlkvtXRVhL9qqnb5yr+TW7DkeCDZV0M+9yiQpAgRAbjaZqGn/SjgD9xYlDfqwoKlM6B6TH3
rUa949XvsyncCj04qFF0H88lfpBufDyZsAsnXi7u7kepcsoR5UnUrWT6B5XXL3rqoUXSGpCzwL2C
9HU+y+vCcwINQsyggFs0aGMi40GXseAX+lPYwlKaavPZY2MlMYioIMPe6p7iepP6GgQZLLBooyRW
AGmE2+XY34Wwgogk+GNr3JWj/rfcBvvapx05TKupSRJH1dR1xY7LBQw7LY4evQOcE8XdCHnRajWI
c/UHy3vZ1uFS47q4MImPWNSDeFFo2NLTbVwO9JPZ55tawunLZ2cOeu8eWem9CihVQbwvW4EJtvHS
Ya07o794S5d/qjJY6339oejhJq+tUyrnm7Ee9jBPVnZrPycpW1GSb6wGY30vXQsg5Za8JEPkriL1
sKdkTvZk2FKSvwx4sND+q1w11KSFV2bnjrtS5EMmobs4DLz/WAlP/HailqoxAzgc90oEPUzLlWAj
SlrvlTliih68cEfAVTMgxyISNFOHgb5ly+7JRTTDjCqKK6cq5J2fYZ1i2hYQRqDzj4XZgzzpx9Qg
Q0E0u9DU7zXuhvhMHVT6mepYbYrSPoa+B5LS1O9QvDAKbY6lNGxTs91z0m26JvgjvH5fBh7NM+0g
onKTKvXWbLt3DufXYOhfzXSEV6EFAMBq9zQZ1WduWXvfT9fJgKecpj9RX54DOz1lSt4shaU/oKd2
lCaUF2aKTXdXdLvQaPfmWHEdU5rfvNlzonEuNVP5yj/HOZRWnxmNdred6lVM/1gM9LK6sX6p8von
2jQFCgzHZZFWa603PlthbsOCkk2ZYAaTWBitCmF92mbKdY2erJ/XkAAUe2vYANuW3ry3FZzAVNNc
elsg5HH2QzfFyuyqc9h6b53cPRRGYBIHaEkLMBxa5MVwtIxnSwTDwir7I0UZ6fFFvrGlaZUOJDiI
ODn1Zpk6aUUA05hDfTAbGvnD+KDJyTM2cbJLjEjgGDnNmlTsvZ7jIhZPRTDs63raSJrlFhHdEmHF
664Yf/kBrVddwsCxGXeRiFzacjuBoBIrbSKr8J1pQumPrvj3ZSB9cEgfhjY6JkP6mqnyWUDegnG6
NY3MNQV0ndbeSxj/LP3GelWlWHGiFoGPF3isZf8tDDIZe+9i5aflKc8o7dq+2GTqyGGCb2sdZT8t
Rf1Vmt2PNJi77IFK3m8CqdxX34oEjhIJmJnm7brYPNZlfCibtHJoYNNQopN6H5fWMpb0YweBW6tg
6pLO2OY02ZX4R8n23NU4pRhT9Jyl/XMPbdf3KMvGUN+2AaRBpv1bEFj3ain9anPEqppBaZi0pIHi
hPuSa1HvRCqXL9PSf9gFLtFyuSz7dql10Hd9eYtv9imNYROqyfM4psOy9b29POHgHRLPCmWUyIW4
iB/pH9HV7IELJI8Ytd4ki6r9kwTau0mjxiipS4Y6LSGaZrkjxhy96fBmqskP26eX0WTVKlSsp6Es
/nSJNNLQjtdZb42bvm22Zh3ZC6ma8WDP5P1H033cWKfRpp2iB/AoBrM+AaYd1QTmraGSdYiV+0YZ
yAgDUsaNUP8Rqg1XDM+664th00kggjn0FA4xKciP/mQuC1vbdFr4WeUc/KkBbVjxfgDXkbOtqDB/
NVyV6cnB2hnb0vFyndqOnjWJJ1wOhsog1dvnF/qwgx08cbdcAjYqIQNg8cux0F/yvOTGxTIoAARF
16/1gEDZtht/eNXsqJNROpWrQq/HpUoHzsyo3qlNKyIdK6cZh4+sJLvNDrc1Bmhoge4A6Q/I5pf2
hJE89NZm4ubbtrtMTV6BYj49lbapnIabMsMdzVBn/IsdxCZBzDhKcXssNImpaJu7pIM+l6tOEUrc
1vu1ZOn32CztBmoB7jDWY5qRV20OUkd2JHoPM4IDybrFmwra59q0sqUxztAKrDc7r2mZTqCOnuo5
eeB9DvRiYZFwURqmHxbMLy5esVPKce1kUNjDHPi77c27uPFeDPYB1WxX8ujdJ1IH+bajTzVoGouA
SGIU3TJJDa0yOVmBK7riT/gnl1q0SKsKbUNhvJN78RSLBqak0H60IY3LVKZ0DEW5Msb2bHfkbk12
kLqoSRjL9p5jxYPHQNJ27R/zVnc5SFoaqiQHTKO0rsLohaABN+1G/rFJR9UhrWAk0oGWh2OqUd1S
5mr3/TSHodl1csRBND6VNqyt2h/u+Zn3ekG6Blx4R41z/urSs7dxplkYFvvD1paT0JEVQ1tHES3R
rmvildJ6h2KuBSFGfda1uVVFky69UH+Cyekvi4weVEt/NVGfoODs8or0XLPFfhtgV4CPsWQENwON
7d1CNssBOxFf2FBBhGlNpiukc9lYF0FyrIVJvmyILA02w9A2fySZypI+5X1AaQHOIk8rFcQ+y/Vt
ojW/1CE5p6I5SErfOZpifbSGvOJmS8u6nruqOGRDcAx+TIF1SqixyG8+07bbYD4bQI3A7Eifqjsj
psgygx+9yDeql/2MlfwXkxFma5MdyyB7zGM6HM04p3HEBA8mdAmw4Qdhs+xHfvbPxhiePc/YazJe
01KCoYHcs1/G+6xst7Yan0mAgBuqN5qb2JKjSKq6i0G7XYiQd6lHBrtkTaBhQJzBpMObAqKk4dvu
K9IZ20Z91MLuMHU0JgPxGOSTspQSOCidrXzIkeJi1q7yLwKKAFosMsM3oF50TzAjUV/63jJLtEdz
4FLiNf5rqit7+syLomi2TVC+lYBDAEPPpih2hgz9N0f/inZE2UewcnxFetLa8CBa7cMmjSqI+7ck
q4+ZxLU0iikpZdaV6mOTH+TZLdX8VWkXEVOqwNCTYJ0LnZXemaNvtV5+hhqP1hkqVLwfz8NHsid5
zGmf+6dZCNxI1IpudGvwa+o4bBpkU8cxwlLl+c//0tGGUZ2NUqnW6GglbrHP5oZW6JmkD9bHSnVR
fMQNo9+Stv4rOsXXjlERaQr6sGKWOv41LHwM2VZytTkn/WtbSi9y3h38Gso+k+6GMu/a60WVhxMi
wUUyiPTXoRqBZJZYmuo8WQoZE7nRLS09lNw+KF5tPS9Xfi6vRZE8BjBR130qPYLPP8ha16ylpj3Z
oa0ttKn46fXFzObQKXix78Phj/0077Z2lUhAb+NOj7O3XjOg3MycrzKmEk7GD7UjtTlPwTqsaTqP
jX1KU2tTeQoENZRqAYnV/mATd5loZ0OyQhK+rAiCtfqQweSn60QzMVaqYc8GucuF/VLDgdkXnUTZ
FgzR8vuX9a/CVJct08QcCZtKQ1Uu3lXbx/gG2nFzHmlL9vRJZ7BIA9BUdM/VgdW/H+7a5Pt7uAuh
eJvBPMorjVlAXlyTkNSiyaeSgOrvh7n6VJaM3ljVmQfWhQK0jUvRxklenztNckIZTVf+jJzBqaeX
pr1haHxlLIHEeXbkneWalxNbltim0pqxajhaEqTRxFZXYaWjv2C+4GD5/aNdWUd4u89Oc4iqr3hV
JxX07J7lW5uoFjlU+5a2N8UdBcqNhXTlY30Zal5nfy3ZzFNqpm9a87FIjjHuVA2bwFuK4Kuvjxwj
UyBxVuEWfR2k9WLP0pOkOvuV/lMLy00fqL/MIdwYTfLSpfn/4msJEiaxAlPwN750yTILrJrDIG/O
VfguwYxuRLJRdKQzgUPM6Y0XeO1bCQWXQ3wOMTW/9DnmfJeN0ovYatHzlCKlRQfFP0xXg/T4/az4
1/xFJ+iO7VzML5Jr69e36GdhHgeBUeHD0myTVbzuV9qqWt86PK4+kMWZpVIqXZHzRxiITpKHAJ66
qiSvSfTvTe6qQ3tjW/ofX82vUnteN5ExQsaAAYX1xREp26GOIzr95WSLH8k+wFNRX+f3wa7cfP/m
rkxyAzwYOT/CfqbfPD//muQguUbgmUF5VghV14Ckxlmjwi32+2HElVdnzCaRnEi6pWrKxRca7RS1
KXePM6odU3PVVeyCcTvTAwnywCpOtRjW+V27uRUifnkY0iA250HxD5jzHy6fD7lfTDJT0L/0WXJf
NrZjaDvNkP+MGhSb2lL/1JQ/3z/r5Su9HPJi3+g98EiEz90L0ItXbjj0/Ob0/RD/zI/LMS52+By7
uAH3+u4l2oab8RwsP/tVtCGI5cb0+EcTfzGQceG4GbR+qRsyA2EF7FCROc+1kzvpunPGVb505ddb
a0y5dBZQ6G+ZQkN1Y1omNxLl64z0DbvHE5IAWkNBHtx7q4b4GJWadwAg6ORyF6eHsDjGg0L04nOp
/bYJupHkH4MBEAKTKWv+1ObvvGgfEqgLnYlyJX7Q1V0CB+M/f4WvP/VylUIWMpqRn5rgfDq/l2aj
47Eub2779FzOYxUQnXdikV/CGWteWmnbJe4E/Lc9Ky0LFBZSturJ/XM90wyWlpTCNJLbZEkK1is7
pYTvQ18R9QW4j4xRQ0CMvpccsHBZmuSfpfzHzTuY2LYsPj2b668hZy1pi+S8QWjtua373VrlUzih
OXp3McoqF24jUnvL3tap9Sc2ZX3lmfTgQS3TJQw7dVmPKMKDCX52TXNHheR2SKU5F8/wvVU0qN2d
bwn7PpqDJ9tAyo+V1pHwbgFq9qZytFK406US5psiU034rXhRg/gXR6w5ujUAKngjvPxVVkYlsono
M5vs0Knq+onWyia2jAomVr5kP9sZIbdBf5abq0q+DsO5F+yNYJCRSGDZ0O2yTEDryOa1pIn6e4zl
l8loaggdQbQMQG99O+bl6uteijJXtivtLjWGctsFJeS+Nlt3XnKUWm6LWaP2XPEhiaZKg0azxIag
naQlAVxIDEqJ3yv1GOQBTizR3eV3YkoPVee/x0YA/blXliC4O8kqVzPk6RWFQtAQQ6rcq4f+d+Np
rpzQHu/tAxJ2egY22SqK5w+rpLOfzSkPnKiiVZTXyD2s9gc+WvBgzV0YKCAmg+g2NPIBv4iHWQYt
fHrqJziMHpYNDbJTJ8TUq5tsjjHVR2mL248KJ9UjjLDtn3ohfo9B9Ywa6bmzJ1jxmndqyhIzNVs3
YJjW/bYm4snLhxLgH7rMpLXNahp7+9aReFkpzSuAwo9ywiIXDIO4r/uCoQ4hRD5R/1/XKMwbZdpu
bnQqtC0OBEvj03ciJH0IWSC8rm6s9FuDX2xKGpRaPx8ZfDZ6E4vkiT74U1suLOJnOhd5i5M+NVDm
72/dGy93Q54aFyZNUATM1c3luZkbctBnaVSdC+V3MdK2KNJbu9j84v6uNeYhTM5mfHAZirvp1xer
+ePQRcRbngcLJL5RgItzy2hXE11cMxveehupjU/IwzL2qsrVK5hYgaDFf+Md/7vFIZwXwjYNUE6K
1PlV/FWKFKL1SfHO87NxlB3FwYSXdv5Scj4nR9+px8bFz94NHjznZqX/j/scy/PL0BfVSakJPTWn
Mj+rvgQFtzV30ADuJE9sot7eaTSWa5AeK4tiV4LhPnNnT01e3TBkFNc+Nn5bFEoo3MmcuijGSGU0
NPpDxTmaVJN2ppk7EkaQswrKu1Maa1hGapqgHEs0MP/4zY/zHWtiE5bM+BpyMX17VV3f+C6XxTXz
w6AwhKav0YgTl7XokOP70HV+cYYy9y6F7/0UrgJcO0y1pCkjOVb2SO9BA+CCx+iG+ovW9QiNDETK
RxlFQdVruyQ6zhzEG79sPl8vZi6/h0QrRTU0bJsuZm6odbRqAiM/pwONvancNBFM28JoX9TcWGGp
4AxAt1Y4V7XtAwTslQ3853uoYr//JcqV/cFQTBOTLwg1BCxeTCBwzbaUBz07e1nliC4g6YIGvTAI
7YMhu+hoekH5XWENp3braRKrTDxrrDj4DOgBF554ysPaMaF5+J2+VH0DCXY9wjfPfvh5u8YeFxVt
405C++01w380lmT2s/YtDMpMLtXi8g6qkzsqS6bSnrXRWtoy3B2bYz+6leV9eQWYh+HmxDmjcgNg
Q/u6vjHvos2YdM0ZM5UnK/3MVcutRbRqyhvr6NpAoBF8CtuUmRgXy4jTLlYTXa/PlWnscgR/4cAF
vtT3Q3PLqvWfQnx+qL/Huij22R9lX7Kl6oyNytrzzSNI71OXPY0jlPMw2pDlsfHMD+SxN85DRfln
8s+bhIKliY0bm3KJogZTGMDxtauzCfIeC9JEiTRdDH3rlKW2M6RdLCkOFpeuzI0bXSZvwZ6FNjRm
C8QCPy31A9hvUt6y4jhUP5GR3dlGduuicmVT51cCNvAzFWFcHi4q5sNBTrPwHBzkHbYRTrmG/7AL
HfiIz/WKEGAnX0n3aNpuTIJ/bi7/82XAmAHwVBuQ+WIWVLGMkjUEE8AB4ZCr+Vpr8SmrEa+06lrX
q2WIqMQT9ioNpe1UNvT3MYFSTFJ/lXUQ3fg5/27tfK2/fs3FPGmIsQ8gnlVnS33WoIdi5nhjD7o1
wsWVMPUqb5JTvz4XOo2FtwS7lO83uauf8v89gnZxFYSI5ldTr1fnujWOIQBvG/ISKUaDDl0HkS+1
ot54pn+31S9v7dJlTmDcgMqdISPvXDX+XoLp37qSZNJqUv7jtZ35AtBC7IZKugo6nIv3J3V2lk10
qc9h7bs6zb8ewYZMctz3b/ESHZiHYdnOeB8KuX8QZyrmISE3uzu3tgfa3SxBm5ZtvvlfjGLOsUvk
mM1eg1/3WkoFb6iVrD0nyfDbL++bsN9rRX3330fBJIX3RYGk/NPIifEjhulRAvAh3JkssVRsCMLj
fw2hmV8ZZ6uqGjN+BCj29WE8iTxvFUXeWdHolcOWyt4nmNHfP4v4t5j4OorydZTRgqUT9dg/coU4
NQfUP7RBfjSLxvXe6vtxk8o3RryyYIEsaQbNzSgOkYsNqqPiDDV0CGd/3NRNuqoU+cYsuLJ8GIF6
mg+EEdYlLGpEdA41M27PI2Rn6CZOWm5NNjm/fbDDGzv9tXlt6fSkTShulEGXTxNZeRrqGnNByx6h
jCI5x2ZHFjce6X/eyteaj5nGhYibymygeVmNilp4HVBFSZRFtR2nxXN9nOVrMLy2ysp8+QmL78mf
u8CLW1DilbLiy8jz9/zrfhJ1BWhVmpfnXL5rs9JtPcg5zZ9QiW9MjCsDATBrgF+sfWxCL1+lZZLW
DLn9XCDT84WEKRXRIBYmFV23/H7WX/lqqmwANZtzEtI/hqSDIVIReWx6UjIb1fDeOgx7Bmv9/TBX
pvqXYS5eXUUgCjw7CZTZR1MefTABvx/g3zsK6C5XOA2nWBN84GLzxrF8TIU/F0N3zTbcaVt9Ldxo
dwucvPa6uGiAw2GPTMzb/Od/TQG/ztJURUJ0nir8OmPAsG2VDjfO2WuVHZ0gRVXwJwZFu8T6hK+o
fiSk4lwtvbXxEi1xwQL0K35Zv5E+OmA5rokAbUGnfFvfNZaL4wtTXrmxoq8ttb9/h3px4GO3E3si
9Ev69NbDQPqch/POwlxFK+3efPdYgCdrxSJ/+P+I6Lk2Y/56B+rFnp8bWgsxjXdg3sFBKU81+Ty2
i5oABPKzOOFIctMMXblyAnx53osTYDJyQ7ENu+AE6N320XylVn2A818etS2JK0fbVR+odjb2S/HA
UmlxIfyNgvRWGMqtR784u71R8rMy57VLJQyaj0m+hSldm8V/v9uL1RjJkT8nP3Znr//pe4+atJum
t+/X45WTR6Xslyn5DR28+mILa3C8C9MWuLrMEKlPKBjCUx15juzDL7jhd/xPWBf1Afd/A6dYmvng
ARerEtPYPmEPK87yztvVx9SBpbmb+3/+yruxNq/dKr6MNe/df+0ArVdElhRZ7bn7nFYWIrz3eWbO
LHb4A8sKnIywEwiT/Y0z4do3AxkikFFjoyaS5+u4Yd0WGgUcG1whnrm5fBSKWkLGrm8lI1z5cpqi
UpGwYYNDXSIZCSo4L8+4RngprN6kcM0B1HHEcRkSEmD49vuJcmWys40KlS1bBobULya7bwxeOShD
doavhlRlU8G/+34ERb7ySDwHGylHKWNdzo+IG+Kg1nJ6poqE1SRVvwst/NmGqeRmnf2Cy+BzagmI
dfQe7hASQfZq0H0po27Nls6z82upP/h+D7Ivexv+/7uxHXdCkG1TaxYf3SrrldYHAIM2FPdQo7M+
aZibFDJgIeQ810jsj67EWipV8U9BK84NsMaDbQrHYBVa+SYe8smJx2hw88yqVpCLNy33uRO2Btqy
wrJ3lRq4otTQxe67esCseexRQYUS3Bo0Gft+yEDjWnrSWm4W2Nua00YDo18UQkAgNJ/xBO9goBnB
46jolBRRds76NH01A0XaKp4kLZWhazB0DwtXTdRxFaAF2I0peYEhlCK351zkFKofAxF8CEwVnKiE
aJ9GUknfB927PpO5EU9MzpgI/aSPQjkFkko3mWpxq5ntAB1E+ShD9EteH8hOaSSYClji1e9xG4kE
yg5djurDFGGxDK0UzmCV2SWci+7Ft/ETyid7wEdBjjfAHftSDGu1o6mBq+KLP4gnk3YXH6D8o1Qy
7WTPOI+VNGzaFisUnSP90JhJA79iKghchok3Jt4dftraChM8aTmG7VM8FajEyg98XPH0wHzVsdPO
3jSV1br6GKDHVmIoalGsbESGk4Nn03+Ss+kP7KRslXvmrxjp6WD64SLA1G3RzVa3vt1brpIk451A
PLiYWjt0w1TPFwD/Dd8hlZ0Q99wFXsDvQ9hDlDRbxEx6IZa496JcMRJ/13nFCT/0V7PI7mBewniR
3rSJqrfL63YJcwrjuKRLjkKStSVOMqStabMwxcpwsEziB/79nR/KEmalRID3YN0LKzVeJTV0rV7d
yXZ0ZCb2kLEa/ESEW/5pfBS/NmLTHboQUMpIqVZp2/tuJjpph8gCoaZVNOsUKz10ZL720sfpuxIo
I02YSVtnONvctRXvpZSUdllZY4zuV/IdUvGYa5OS7CYTaZsdj9i66BLNKdv80KXJ2BqVhQpwvunZ
RIKWfWu5ohpJlcQzbNEMM602Nk74G8Tr77eKK5uRTSqnUBSV/9H0iwLAhrccowtLz2qxDbGj7IPM
/X6EK6X9lxEutjvy5ONGY9md1bygrP+FGTAOi+8jdh7fD6RcGYlesaIoIKDwfS7vSRIKoTFLpZyO
VX5CRbIj5sbt13Ml5bvmJlpJjn3U19oKi9ZdvUXX0UDBaI795taZeeWtQkKUVQWmLnDE5YmSas1k
YoZZnFUF2m6x1sxf3z/r1QFAlU3iPLjDXJL4ihqys1bBJ01pSo3M7yy/gZBbnK4Xl86ZigOpWgez
AVL+evpOdaGi4JfLs49vaii/60q2s9PJqezaDWM82aOP7x/pypH194D6Rek9p1O2WcXXE1P2p7MS
rLYL/8EKg7veMn5icXKjhrr2Cv96QP2i3M7IAJr8MqTH4+l3U6n+8RD73ziIr5QwRIErrC4SFqCm
XpRpeNPpWi4HlPRF5yTtKcYiIisev39xVx/kr0Eu6jMtxp9LCZkLVY0XWzO6cSzd+DbX7gmWQjyN
LcMYNf65n1k43MLgDnIgCLFSl9FKIV1XgoG4mB3GX5BgTSRXqU5EXqpxmvkAh7RfSuGSZMPhx39/
3r9+y+UdrdOh5XtFmJ+tCj9D2Ahosb4f4dpnoyBkEIOthLP669wn5s/WxyLNz536WTVbSRcumdC3
6uprK+zvUeY//6uuxhsVmxklyrl7oTI6jC6lxclw4l10h453aa6zk3hBGFusbxW8/4ez8+qNW1m2
8C8iwBxeh5ykLHnGsv1CODLnzF9/P+rgHI8oYnj3BvbTFuCablZXV1etWmvN8uxsT5ACNXOxHCc5
EzcmfDrqo4L2RDkN23rGuBPTYEVsZLHh/He5wBreL1dMNbWXyyhDY03a1VwFjvtkba1nfQfHQH5e
ldxauA0YAPvvRwTU896e32mZnnXYiz6bhiPWux1oKN7VbGyYOOnG2jM4IpO6+ps129f9xxLl96Z1
T/AZr6Stn/ndPVCDPVyzB1HuDtfd9IOMMq/Ad0ucXa0xrIqt1GPHgH2SeYeXmGy22IANETbwDhxh
64ic7lA+h7fxFrG3lYfMUrUE+wi1gtTgstNn52TIRZEpeqJCySdl2HIj2+L34ZyhCNja8o5Rk9L2
D8lurSa1FPEu7c5OjtTmRSFPnxYlQE39BlPrSgBYXdnshIRirxaiiIV2B8MxYthMe9ntLT7rSA/q
47iVD8DzqlfNuf5JFz2HapvxhmNHK/2957idZuTw/OfnWpMPQug7jLbf0CBYiz1LO8iHwwzyyHSo
ZxdTY/p6HjZadg4+U2+zq/2UHBWO8DxBTqZhEPnl+sIWDVKnQKFVBhY9L/BRrSiKvvGAmwwMeytS
pGxSRVlZ1pIRkKyIQJkaYwDzl3XWQEYmSNwMoWbBtXdU5TXRxiULVFym9g9ITSqV779P5okxw2HM
U6uptG/6Hk5ndcX3lvKgS0zQ7FAncQrzs5tzqHNd21SNCg1t+Ymr6uRCdZC32UoetADBmZBAGkhl
cAofId4iIj+R68XTPYTCDVSptmo3v62XqQ9UHKWIsf2Nv9J5lKdoP08vL43OQmQR1UPbSlxBjDeS
o48nnsLVXjopB/U7BBdOhS/2gV09IUsOL36WrtYcl+pa79Y93+g2Nty45ie43wCn/ELWAhhksAvO
hcOk92n4hCRJJm7WcOFLl+/lyicXu7j2hziCxNBnuyfcVSg0m9zXwHf9LODYqmBGjdZUfJcd6u/3
nfksIBpYa6eLVwNnY5nVMc2Y+qfPArFUaZUr7ru6rbN0NE7VJmkztlV9bp2hd2hZwXf86AIbbBzZ
8biYuPyf1wTYF1fJ288EagMNlDn7mug8ZEGeEWB0aHJE6ZtSTdS6DDuKI9yu/r+INJpiqWC1qa59
mG2DrVUoUgabzl4UwEoZwnC5Jj24fC4pfYrkMJqumLPbVYgLxGEpZ5wHGyqWm+F7vusPP3s7cjey
U9rCcS0tXEzRpmLrfy3O7lVI7oPOmyxy6wFHVJzC9nfp7cCQILRKa9nDdId+CAEX1mZ3bCqGeWAK
cnqubuLjvUohu/sWPTMbfrS+aXvLRHFTPaC7az/DF3j9NlrKDS8Was1y0TjXGi1XDMie1PGmM+t9
UWgvdaC8Bn5wum5qbVPnIN7YHeIMJT1qj3fVaBu78TBlR2rpMM7+/5i6XMDlEc7/bqs1i6yhZ6a5
WaqUl32P09eb56FIIZyC84+pbch38+G7V1qHHI0BT6X+3Anaa54Vp9yskWkC0+X3UIOUhNxIr9tt
F8hM00nhrWHCOjSYt1mDWt1QarDkC0/QRL7qApT94ZivQC2W4Am0HBXQAtOME++w95Gy0aIBWXAQ
hvUOPTJ5ox3cpxaxc0gwEQ5CX30tNC+1VS4tzv2ibEYrRKgnRV89P8K5eOMeimNIFvtvbRkEKwV2
KUm3ZqujWOq1ujagPMC1q9w19/UB1iBnuEuf19CBiw8F7X+2mP18v5N+k8gMxfYctdwu/uRH78C8
wt57Tjleu+Zn/Lm4exNdvukkO/px/QAspbTAudU3RJpkzUFGkmeOreaXKUwmgWMqnwJolGJtrVm0
mJj9tfIGWry4VZuUIpxokZhN+RIcSGP4L0IGWD40NJlpNvU5LqugyqwIYZyeNY3xDqM1S9vQm+/A
S3/lYTo41zdtKTaSyBoTPBWk+nzTkBUokYqDQdgbD1Rm0eg55j6gKQryrfwaQN+opmuvyaUt1Dlr
pmLI5M/zBqZWWKKZ1R42P/vyxt03+4mUf1OAV9R3SFBs5MPaQ24xOF7anN04saKhzdNjs0E8Avqk
Y7rztqh1Qhm8S5zAWbvilpwR7KqoaToQavD/7w8C+i+lD5lvci4QO9lYBXUrCGwRq3u5/v2WLphL
O9NeX7ijkXpmXXk+d3cPZVFvfQL5+0xr5DEdza/XTS0mXJe2ZvldOjaZLhhCwgWj0cNSbZpWvFPr
jcqGokX6kDwlX9e/3aK7XGzlLM8T494oBWQFzmoJTZZ+gubn+sLWDMzyH4thgCaVMWAo5da06k2p
rWzdogUg09QuaJUCo3n/lVxRSv3WpS1Y1NVRbeAPL6UVEOyyh/NWlJhB08G+zV70BegdV/CT8O1K
0XbFPvhdImq4gctsKx7GNXT2ooNfmJvd/okeKl4WqMmZ0vZGobUGY/wmU9yVaLiYnNKaF6GTMFDg
njeYwb0avFFpMLc7ZWfthrP7VPz+z2gQwQJayx/qypFafDJOoVADyCETiGdnN+x8o5PHIXnD5sR3
0ffosxtt3u5pzxZs4Rw/IP8ZnJJftT2Vvf5N7DCI8lxhzHczkPXeW6DVqxvIHyAT038bngYz5WNQ
rD6flnzSmHxFtiYx67fK1EXkUFPTpSPHxlJDh0+atqrd3Ue/hc/mJwrqfzIn+tSv3W0LTvOuRTdb
me7lDcKxtOik/pPS/oJGBy6vf3yY35mYln2xLEXrE0PNUoIU448pSK648fbXTSytgikLXn+KaYLJ
nPmHx0O3hRspOQ9p8xJH+V6uxqfOMp3rZhY+kMW/z2qA+pC6zcJtbqA+rWRRcjY1/0kd05Pld8/X
TSyUCPiHdYhTGFJnjGD2PTIpgqfYiwmttfpJiROECZAdrBPIVIvmNmwhr8rlwdtdt7oUqixmYfA5
E/+D3+L9N4LxKG2a0Y3P8nN+9G2o5s8/kaM4Aeqw1xBfS8k9xsg0mFmB2mIeQEY4eXQFFkkQn465
z0HYub/odffP2g0Sj+d0/y/yUAvCqAl1DPz4Awo9RTRaq6jenXUdmthc2BVuv63KNRj6ws2PGYaK
DCLER1hmlTDyA+AhPhe6aMfSz1aTDn34J3bX+upL8ZBA9FaNBOPDpMX7z9UEntEnEkfK/QYltijf
AO6pYTTYAg9+KLd1tTM0yDk3wItgrjP+1Pt07zlrFevpjpy94i3LmibAJKZUxbnTmNIgF52vx+es
VFAsaF+NNnhBuWKXJBb6SaG6cjY+nnJ6cgojk7IicZvOC8nIxQd1EhvR2UcrwVQaxo7ibeXm/8oM
dV5OuvxxLlGS4toLSpgga0jZ9cLchDA5IjG3Ekw+nvRpNZxxdeo1Mgj5/hsm4wgYRBxhY2K+WJTv
8xDKgebFr6JthpahX2yvn/GPweu9vVnSVtZxJDSqGp07t//Z5OE32kdrYN6PJwAbMK2ojAZaH2tj
Y5c0UkFN+QzZ9G2clL+RND4DjERAtgvWKjmLC7owNntAlEMoGVGXRWeiFyV/lGOMdOUbLYSq9wua
xcXYhR++RkuRziUK1A/VnnO28U75xqUyIDjSSkF++ufenyjMMcMCrHN6AM7vMaOCua2gZASMJThA
uX2YkJ3odaxkposH6cLMtLMXN3IUwX6FdDpmpOE2LYMnq2xeYURbwZGsmZl5OKQgQ8tTCG9Q/wjK
96H5YkWfrzv1osNdrGTm1Cim1aUX+NFZCTin9Wtbw0dcnvR2rS24tpbZe2EYJX8UpTg6lzlkbcYL
jdFtE3Ur/ra0HPJMBn+4QmiZzaz0qeA20MWHZ+TPP/WpdtcCRyP+6I7SrQGVluLPpa3Z8SlGN8mY
1QnP8mCHlQvfYwcoUzWsG3lI9/zN34Aytq9/r4UX64TyN7izDABSVLffu54alki0qHpI6Sv6np8k
6swg/l+E79K+3/q36g9vN/7jp957kzMfUaPsrXMXnlVj2DcInxYIuF9f1tK5vVzV/LtJeY7YoMxe
QpiQ79pDcBT26+/uZff4u3mzT9bL2iCiOxFOM4nSTg+CHxBu3gdWcWhLY+05+YHECDKkd59qFvvA
JqdROy2q2vaOdJc85Du4cOzsi3sEBHvn2d7P6oe48tRbGDF+Z3UO8RkZBfKzRpkcBPXoW+UwsczA
5X1YJftZuj+mki9IsKmwN09fctHtBpCWHDbIObfaDk1JB/TxD0hKbRf1UltcLXp9zJgA7YHdg3+K
6WCA4O+934VbAGm+JjoHk+5uE04KwMpDr4XnwRO2kSp8v+6Xi/boOLI+ptWU+X1SoE1a0bCKzo2Q
1LeJ5H5Wpcjchi5ZDQPVD6jT99vrJhfdhhRNYgaZA67psxcMyuwp3B5RdM6/INj2XbWlTfCc2MLn
qbs6AcXae/ATay/0hTr3hIekf0V5j2m5OXCL3n9sIMUTnsVnuC4f2zvF0X5MuuHb1jb2EI3Wn6up
sbuDlnitAr0AP8W4CboBjgOy/3ku56mm6vkmB3OEfVVV4DKA7BZaoji0a/Tgclmlw6xA011l/UOb
QGwM2x4MCF70RYyEs2iOaG3IRbGBIahzFDSXNqLZ3EQpgoqZD0tNCkASwvXecgpPkKHmRR2glOFy
96S10caFx8X7xczipYU2jC+gTULvJdtkG3GrHI4ao0+/3SfBpjm/R9co3Aq/rF9ILqyWWpZO5eVW
zkKpZqXA+husd+5dkLz4vGJWHPQj/mBanwYz5cSkAVfa+0PoDWYcJTXZj5wISNJHinsaFOU2D+ST
zPA8daidEPafVRFli9aXT9fNLx5JXokqU4jc8/osqkZjH6E47OKnufI1KXAOPXhWBYTqEIhFv2Nc
yfUWAyqvNAZBGAuZaG/eLxc6M6PLO25cphyMHo036LfVOn7Q0s9SVO7TId7I6VcfjuzrC126rC7t
zi4rMctkz/XM8NwW91mElgATAvW3fJWX7A0YNU+aLw3NdnTEXaNYVUOgaN0WaWynhrFFuEWRUniY
JmXvjXN1Zx7G3zmkTQR3zUb4Qst5cx2ur3gpR7z4IXPKgNCHWiSjDEstzUdL/DUTvqb9sBJfF7ZV
EieeD0hFSDLnRWWUJdqRthGfUzCOkdg9jKIKTZYWvPa9vMqui2/MthZjFDVor4nAq2Zbq0SVy7hS
S1xT1D+Jpw4bdWjWkNLLK/qfkXn/rvcGywVPhRF06zaVJEL7PrrgcbKnSu2O17/RojHuJh1QDJ3y
eacrt/Tc1Qa80rLS8GAV5haq2GwnwsE9xNbKWV9wCEmUmW01GOZHNmUWaVx3bHytxzP9rncmrbCA
CZp0dYR22YwBSxjjHIy/z74SMnkknx5fSSqecy/bpIgqBcpKKrGAi9RZzP+sfATpNx21zy48F1uT
16kBIhK08g4SuI1kD0frhheEIzjjypN4AX+OXWCKDKhMJd55VXx0BTGuKIqe266/EeX+qVat29rv
ZKeCpEuQFTCnZoCyXobIT1EPX9Umf6xH8Wi29LoHmpky7HoKMuHudMPmYXs70H3fdoKFFmU27GLP
Y8g4VtcG2+eRHl4NEOQQcYqwRnB2ZoE3a03Lh8HdB5yPXguqIttRUY4IQCFxnz2hmVSvRNxFP7jY
qVnEHZuBEce+Ds8ZvPl+fow6CWbEleqYuhQSLozMnE3T2iREbCk8h5PSUfDL94q1C3rFxFuCclGe
0Ay3MVILE9Uf2Qahes5/BLZOySV9Q6giV7My+70YFODbo/YNVOLDyCTqZFZiKBjUqi8NFfayqT5p
Zer4ZbkCflz+RBP2lhommn+ziADfmZapJi1Bs9ePUgH0tkXTptRXKi/LO/jXzPT3ix0cYJBE4jbC
DMoNzVehFe3rYXRtHdPfLwxkUlB1chVz5yqAc4bPqttvJERWrltZyl0g6KJkP7Ua4c+fvSVasyqZ
+ppiTku+RN6roJWVIxp0j2gC0tj3qvvVNNeYTt/emB+uPS4kZsmmoe75JcHoqqb1Y86NlLfiITZ6
ZE6S/mfRCCeep/ug8REU8ZlqTT0hdBSlOmYW4jToQ3hK+Hngm266tjmMiXCnZ0g4VLn3EIxESbl6
KRDjbAP5Z6LQpWWeUXzpmvZJKCVhp5fuHkqWQxdSzPRDxf0XXkECKE7FZlAQ83uC2myEnBxeoSOO
V0L3V8RrL6Gl1x/tbi4hKM/oEc+jtUhzhClMn2LLM6+g/Khup5pBImwmti573NKJsP29cFyDtS/Q
SECjSJIyXYAMJcwnAD3XV0e50YK3akXIKIu3SSYwxJO6/Q/5srZH3NWG/Wvffh+O4ZZscBXTMg/5
xPl3P2J27tIitrwx50ekbsnbCRFTi6xsZyG9sXV9KuDNQI6W5B4Ix0790kiIAbpDcyNH+k2QaoVd
+KZ4yMZwtJtG2HntKhxMXgjfQOqAyUMmAyB/Fr5luYjTMOiDM6nPi1TkiIcN2ie5HRCAlc0/mqf+
NMzh0dArH5m/jkTCTW6LUPlz/WTP48d0N1ID1DRz4uL7UCRoATiJI+ifM9vwsw6sP3DO9hu5ZAuu
G1rA9fFJAEVikdc5U43vI5UlD37TWAXpw67bqttwV6hvcOQJgtGH2+vWFr//hbHporkIi7Go14rf
VjxeoSKGVZZatLvRqtpWgEkm1urbbr6Nb/52YW+eYrhawAwxixNvZBtmXMdEuf2Xca87qHPBH9od
QkSl1ki9lsod7/Z0lmgg56ybWT+lZDvvwHyzdEConVHuYR8dmvvoEDvTHFC3kx89dzNhXSMU1c55
dOtKdq5uyv1aLW/pvrv8yDOvLoa8VkyQ5+c2cKLwh5ivYjOmJc2vhAsLxgxGmSQywvU5FvzjuHNv
rNvqbL162/JVe4CmxSa0PEP7j9qHo6wkwAu9eTyY/xglhVWQyuF7pwKzZ/qMJJLefxrsCSbnO949
ul7b2oYWxrnuwUsdr3fWpgBy4cJoaFC+07CW/6y/TAib/uD/0L+qjrU3D9njGhR88ctdLG6WEJWy
WjWVhTnBBfgXQYqQl2tLmjbow7e7sDH9hoslqSjxdsOEw1Ki3XQjucfxQcnt7Iiy9n5tAHD1c80C
jh82Sm3KaXjmVTHuipdmX9jy1+FxsDYTS0swrixvMeZcrG4ec+KgGJUMe2blOkIKKCuY1MMDu29R
3WOOaMVBFk/Chb1ZzBki36pcidRv9JzW6R2g2V/zT+EXJmickSEy46ZFsvcY3sB/83Ld9nSMr33I
WdwRpaBEUIND2OAkAdp+tXuHIPemTX5VYnF0g/4QxCsZ+3JGc7HeWWxB0VQVwoH9LZ1hm8qbSczB
3xVM7v5AT5NDKBwLaKr21Qpsas2R5nWRPGgNpkDCqf8y7mSyGKmylZfWrqDBgtQ8e72+uav2ZnGm
MCCGjj2OSZfsJ1hOtqe+XH3pt/Ld5Lj/fJ6OTeU5D5ExfK5Umd6fShnRiKAXyEaHRr7pC/fgyvr3
60tadNW/JuY76IXM9UdNEJ5TZsXJ6TedfESUaFukj57xXIvWyvW/VDq/XNNbMnIRaaJRqN1iwGD9
ZfxS3+U7/9E4e79l3RaANndOd9eczC/xNt1zVaLWfLy+3uVPeLHgWfBu2mYQ1AaXmQYLRB3i8o23
jSja46dMPB/Wgt3qgmfhW4IhphozFjw8m8/JS0o7V9iGrzBC2+5B+DaS8aOxvgkcdysdV8GLi5eH
CfSIYWM4fuYcCz2SzKaCWvJZzPznpoLbhm7l9S1dDDlM5U6k4OAy5iU8tVFFRB2EAESGtqv2MOrs
4Nre+/vrZhZXcmFmdkUlqcSjgOB2btxXV/jVJ/+iwgFBGWyVlKM+MqRWpVSNVsHDJK6sATKc5LEX
A0RLi+Es1/3KjbS0GADPUISDA4KSZXayqYhalRphLEiV41AXxxToxz/fr6kWqTPbAYB7/kJPUrfo
RtibzpLXbFT5IUhWJpA+CLNMqfWlhdldQ7G7Hhng+s97EgqP1AluzKfU3zAsat2GDkgQRGI1J9sb
zCUpCGDa1u8CsqXukGf2WrBcrL5e/pzZnprUWky/HAMyfW0nvCLpMYROR/94PzFvMBG1c2+jnSsf
1jtyi1WYC9vmLPcVG7M3W1rXXETmTXYzyTN1u+YY36wiQ5cKcXiNalkMV8J7Osudwljpw9rqgjOv
Z15rtnxOIAZkZq4njOi3PW8H3Z5UlHdrWMbFSIZON4PQ4ENpq8zSGrAAVhWkmDY+iTftHUTZNxWc
hHvaR9th595FR0gV7tC27zZJuws+rUWAaWnz3IZ5UsrFELRNJeP312Gccx2N8hCd0/hs9D8ifTu6
ayCmpe2FWADue96MEt3q9zaUETU0Xc4LkI3fFcuwY5F61tc8HldyxKUAwPAeLQ9Vnzots88YK/EY
iHUN1BAF2Wj8AsfZSohZzMrgDJoamtSaPiAbzLg2SyMUkes+ujdmseFgCjbqNmhqQ9GgHqaXmHHy
Vj/T4mG4NDyt/eKKB3YaEEqRQx3S+CAgUkT5048BZctOrhXhpkYr3OwCy04GAcU0a63Iv4SgIm36
u/LZ5notsFQpZuX9ztoUG6Xal59cjmS9TR9KSHm63YFhu5UyypLnXBqdPTJ6vy2sPJm22zyaubBR
UpRM5Zei1nfXA/vi+/PS0uwcEupzy9MnuVkGL7dY2aTppr0N7NG0hf305F2LrUveSg4KaJXSvwxy
5f0XLdJKQfwFIG5bSneZLv0wq+S0sqop8ZqfbhrwUG6IjJF8aMLLneGOlgcUUnkU4Vio9sm9YINY
tf3bZLcaRpeSFkoFHD9DgpB0DrDPzKbUo8IKz0YCU67V14zx+Yq3GcYqZ2S9oFE4nCRGsDdRj3T6
IJQiNIYFMJNIPaToSR+5Wmm81NqjP1oVKvPKqSz9O1Mo1ygvFs8TNWHkVsSJAHr+W020wSUlpITl
ZtYziiYvSLyAEbKgn5QNWFBkiMigkCzvBKXdubUZrHj24nmaoJa0t5GhluafvzdicxB13rP/qaEV
ttfb5tE75rdvcCXG3xEwWRMiXLzPL63OMnUI6wY1H5TkrVztBNk2uVFe6x/GFr5CR9malW0x2eSs
gT4XfJ1+hsRFRyFetuZVcqmSpRwhXKBYMNX2Eewe3ct1V1+4xwj8DPsSlqfhutlpagz+VzZ6wVmr
SyTCeZ8/CVW2csEsGAFDpyIQR2MdpOwsSKRMwChFrfrnqNGdSKaiq/3IKvl4fSlLrkFXEJ7wqS/I
E2CWdOU9EUOIRv/tOQWvkm21O1SMk33hoDTODOkm721GHdYoUpaWp6kWrYSp+/WhOu4lhgsim+p4
mH2NKN9qwX25NpW1FGghlpgES2ETBiM4SziaPEAdegw9iriTLrVO9XgqLKqwY5kHahqH65u5tCaT
94eCQApDP/NjpjIZ01WuKZwiEj9bU6svbZodkOZeTQ0WfJxW7qQTA1IWAcHpl1zc0LqYyA36IMKp
dHrSyM8ozCHgdtP+aDfllsadx/ttrfOzZnN2P4pZWLZZgM0YLmSv+TYW6lqcmr7H7Ap5t6yZz8NQ
mg7piInOLu/yY4sEY+iUr+UWEfFf61jjRf+43MbZA8hr9CRS1bdtTE/B9+QluQl3kgG7WL/NRSqn
a3u45CE0XREkQSxk6vm+/248vs0w7HPhpFqdI3XMoSehra/VhBa/1IWV6e8X3uE3gKqsevpSmalu
lNCgXxutBY4pyH34VhdGZi4YMlPZC2XBUvYxNPJ2dd8eJg6cbpqkX2t+rO3bzPeKyLXEKsRYqkq2
oN7WQ7IpVgWGFjIY2Cr+fp2Z+2lQJgW5i5X+Z7elnbstfreHyoFE9+t6P2f6x67t38z3CiUaYwPh
+JMrezejeWPBI1T0t1Ys7YL4+XpgWnb0i5XNonwZFUk/KBgDBP4lPpZH5UAbbYK69tseaN0qCnzl
g81xgmjQe7nUYVAVrGpfFKVre1X/HcqitZix8tHmDz4hyYcwinH24HPrgIbakwTCmrkZtyb0Oqu9
owVzk+gZoseE3Y9j2nKmmyljsREQsfCkOOMBFmrCk8dMNqIJ++vfbQmlMT1mKfwxlw2cb5ZpmF2d
92XCSE7tyMNG+OI99Hc1w9/1Pr7PnXEX0IvMd9GN5CAnIWybXeW4j94TROIGM5E3wrPsRDtxTWBy
gYQHdIWiUZtChwv1o9nZ14fYH43SDbhXEW/aNA+i7Z+0R++lPvbEbOiIt/Wfn+NBsPsb827YSVtG
fLyfwzF4XH0IfAx2JHkaSHxKKmgwzctknt4mVous+yn9WQab4PPUz+PSgOvZgyMy3kIO+bz2Xaaz
+f7sTlpPEOQBp2KWbf74HwSSv0T0rJMnWz9DzT2KDQBgpb6RqvxXKpW30bg6vvzxRJGJkWwCcIaS
0no74hdBPYHScOgF1+AID1sDAbhP3rbdtDY98BeP4vOtv/VWh/UWoAUGRY5JYB45FusDa0ovw1PR
jrpxkiMVaP+QRJu2Se4g7r4tFIX2VyU/GLmY26bgdQjRFS9lUhsr+O75J35DUsDvwwwpoJcP2U4y
FjCAFIl37pvo1lSiO7NXV07adIFcftHJBOMjPF4nRA+3M3+/2N2oH+M8qzrvLKXyMdM+qUlz42n0
2n9eP9FLX/FyP2dRH8pTi+egQdlm+Ba039re3YlCsr1uZKFyxFebJlOAhDBpNy/0RR7nxBRRQUBv
5ln/w1nYo5WwtfbCt3zzNd7KPyaE0nWjC4iJ90ZnS+t7pHykXDJONT3T0CYzdaIDLZqt9knfx1+L
31M1wH+sb6aOyXgzxhsoLF+Vbfi8Vu2YbrPLj8l7hnabNjE+TuWIedpfeolcut5gnILylyX87Lwb
qfg6ysomV0bbSzU7AZy0svqP1/l7m7Oca2wrrRgHtrzaKjuRU0IKITnMtgTPwgMis9tx3+2Kp5Ey
b83UlWJ3x/LeOtb7HKTIP9eDmX4Mrypep0CQ5g8R3YwCT1b4MbUSeAzR+M9RFexbBA+c68teeD6+
tzRdlxfnxnCVzu/DzjjFd6hsKMznT31A3QnuK8e4KV+kyNH/H9fw8hf+u8DZcTVS2UjypEXmI/1U
jqFTGa953G4q1bNNKT0Whrzp9JUu+eLRvdjU2Reuo7gxvYqllmW28wSGv4fS8eP2sLKlb7fHB/dF
FU+nUg8x3Hx+1MtyFCa60jqVeePtZK8LHW8opM+NBhFCFef5fYpeyD7M1PHoqohPxIWK8DdPT7sP
XEqzeUXDJGpHpxMLz84ylN7BzL/oagUkEuQEdbLMVl3hvvYq1akbFIhLCBhsOTYSZ0BhfGNlOXMm
gXdQOuMYI/2decPPevB/ZFZwYwzmMdLRQYmrWLeTMrsNM3nX+prjeqPjJ/KTF5kMholH3ajuEGPp
thYqKafGElxHqbSjWo53apjeBFFdbyKheypY3gaJknyrKTHlhqSSN3U3tE6WoUCiJ+297LWvyLMF
D6NUwsXe+tkzZI4KktIgMZ0sElzmXlAWEbgZM8tyvMw8WnH2qxFDfSOPZrWtYtfOFO2T4KJwT6/H
c9zRP8iGdZQMfx+Y1uMouTCHGpI5zWbcm0qyTTrkMHoK7pUuRnYo9YldxsrPqIt/eKm5q4r8liP/
YkUagnzjqxenN/TUDuqIALsRbjmit03ffZfi4anWrJ+Vmm4nVYPQR6jUENKbukq25ZDsrNS6tZrk
URViYoewi2XlqBfFfojKp6D0y1uGB8pdL/WW3edauEuMrL/r1RI6O0UNN2KrQWQiS8lDpTRDs0m7
Bo7zGLThKMTBUQ0i/cksc+VJ783xxei17tW3TDRAlC6MbvVE2Gl6eRL6LLCzJvxaCua590v/IIxh
aFeJ0j360RpiafE0aZQkRcli4mEOew4nUt68z61ThIKrk6bIsAwNww7i2K1dTFPv7sN5MqhxUZaT
Jjm59zEqzKpYrpTQOhWuXu+Vxhgdy03ui6waNpUIRnZMqZ64sVE8WN7ExVV5+zIpULKN4u5rPHaq
DSKov5XcYj8aUrgxAziDNX1st5Swvoh9V6/cJh/ea2/pCCp+eAi1gg9Nwq4sNcbWKVz17RBuxt74
0YlRbpdyd9NoAzI18GnoWb9Tq+B3Elu/Qzd7yBUerGVVrGzfB8DFf34LIqqwXVioxc5iLfPDbc1A
n8C97u5VZs/8nfik7Cecs+WssaJ9KBrPrc2ibBVHaZ8NkUfRmJK0t9ED29ePMJTvg+P0zOroSCNe
r9nVY/K4hvWYO+Wb8WlkUjIohn4Yl+7Lsqn71BJOBslu0R+yCISz+n0lwM9Thf9Y4fmIAqpIhXfm
j1kgNKOnsMR+JyAuBtppE2y9rf8o2No31Ihs92cDntxJaAqtEYos5LlwlNODACFPdjjnXiriQfGL
fBROY4vPV74i2q4XUn41pVPb9O3m+lrnGzplYtSUQRngOB+J2KUuYvogGMyTaUSnIEwRgJLd726R
/fNhDSwYcIoh+TuB8mcFjqAdESkJEvMU6vFGb1w7ql+ZHlxJdxaX89fKW6PnIttJSqEO+rFiOV0L
UZX+q2j8O7l285Vtm5x8HrFQvzFVHTLOSXDvfcRCeFWJpMwyTlHfHxW3vPXCeI0Vbe4J06dhXp6e
EJjfj9w8g5CXQzqlM6OcvnQS84Fxfu/lXY2yn/r5n7vBpa3pt1zsW96rCLgE2Mo694s01A9yKLx2
4nC8bmbxtXppZ3ay2qoxRSHFTl6rW2YN7uLKd9yqvdHM/EDH/pmuzV5sxI4uh+iMmrGCY17yj0lm
b2peM8ozbwzFUaC5bdCQd9faUWjcgyIMDOmau+vrXPx0UwlKndBO1rxnExU9NJ8p6b2afhI8z05r
b9NJP8VkTZJ+xdAcEe6Zfj8EPWm2ECGaKVJ5MEKnT5WvWrJGQ7QATsEf/y7KmJW6MiXpBj3m2031
Des2QAmN3u031zG2pAYOg1GOvKttXdyITjTFxrW5kXlYfjsQMNKSKFDY+YAcaWKtykiz+AGpeJd6
2rY2m0PX8mys0+G2M7WVqsbi5vJIpf2mqjzHZyGLaash8esUZ0HOAYqfLfY36NGh/LoC9Fq2NCEO
6Jh/VICcpLz0TA1YWaV8HXz/xUCQ1PZhH8it8uu/8E1ui//amn7L5VE3pUIBRGGc0uhORUYpzfQd
Sr6Oh77gdUtLQZKRY573AH2Q257tn4/KpB6mpn6Smu6YKuNDWK/lPksugegphZTpEvtAhpj5rZ7H
vEJPRl4fI59MsX4IfOneDV9S8/P15SzFDh1BH4rKXJRcmO83joa2rwwCH8nkxWLFaGdKUBSijnvd
zOKuXZiZ/n7xfaSsTjVRwUyHtJVqvrT+v7lYeC3q3C/0rT9QSatjUUL/iAVgLoWt5s2DW9UMPvnC
RjTWiOwWXFslX6N3DaujyVDc++UgZhkGAU3skzSYd66mnYuoPVhS9AK4aHt95xboV7gsL2zNXJs0
RvRjfzBO4nOz7crNxBYUOoldaHZwtGzxMTq6G9A7/sY/r42IL3y2d7ZnN5sqFX0RpKJx0lPhBXTd
a5E2+5X1TR42yzpUPBDSwbeK+vxJZg6qKYhazdHtlW+52e27CilUtbBADL0EbrCx0LgMYCr2R9pH
qnnqTGkfFfqKhy4U11WduiXqf3QY6Nu//6S5IAmCrxAXFaU+hmhWus296EFyEQ6OWr82xkpzbOHg
YQ+cAPrGVF3mPVlFrqIm0UKSBnoobf0ptSqe1fHKqqZoNN9cU4F5nHaOZn3APmqV3ysSwZC4yMOy
YmJMKF6qNNuEUmgLvrrP0x9pdr7+SZe2kt4RZ2Pic/3w8tVicTQKy9NO3KxoWyuGtInMOLCN3L/p
csMJNe05MVfLzwthUxPxI0mFexrK1dkXbFK/FrIu0E5NSctg67306raPd6OTOoCKmbdQhkctexic
iUxhrfa5Znx2Sr3aL3wgYdr/cfZdO3IjTbNPRIDe3NJ293gNx+mG0BjR+6J9+hM1e/5VN7vQ9Wmh
CwkYYZLlsrIyIyNCS3/X0UHdJqmdgRO11mM7+S8vAlqWgeOBkLh4RnXT9yZkVNVSCzthsa3krYzQ
wp/xaBa+E7ab3YM8K3YobiFkBLdFTmmuzHgS6IxOLsRvcwmMaA5eju0KxA6tAxFbBKLsuZZt3BoT
mPS9WQ7WJwBE3ctbigFmw7OVghdw5aL0tw1b+ko3M6OI1DCtHrH3ZGcoRgi/Ps6rBwanfSbvxXXZ
xyLYbi9bZrj6b5IJJEbBPXsWXA/paIl4sKghgDW21VVOs2C4MfI3zRhLHGOMXYTUFF1TPI/gE+jP
j67JuSnKviSNGk5z4xr5myBpDij9bBIj9cuD82xHRhMCUHWFtDoom0x0QJ4ak8sU+osyGpZjAKKc
GPlW2zKh46sqbp3KnDfK9iahxtDpgbwSZhHcHRtjS601C2qmAIFrwBOXv5EBvLxObAOojmJ/UIT0
ZupIjP5ruUphoL+RhvvE4JFnbB32PyMwQEYIGAtWZ+Ne0r5GqqtK0icl1gkSstDQspriJW90HhER
Mw8Hr4jUBUgSaKh5ujLTgKysAIJ7ZKMWT/9l7LSrOkC07iW7SHASj3e6mHOHtwBoMzQR23yzOHFT
LOUcmclTkStIz8jiW58ar5fXhzl9uOdkqLPTgudmTIvZmajTwcakFnuFTLteb31ZJxwmhu3d871K
R2boUI9PUCmaUz/qCTQ+zCtZE4OyQJN4VKSB3GTOPOcpdNQbHjThLEiDWVx2CAZprRjZtc0MasQs
slGbkOC6U4PJi0XHqG3pegrqQLqtno0b0W9AXfEptXbMvXsYYz42vuUPslahTnsZ2bWihZJPMdiC
+W40QGLovyJJ9QdDcv56LU8Mbh7NM/ogJM3CaM1CvirUziEDcPo1CS6b4Y1LPl3LJF2mvlQXYGws
a78ag2PkqrMqjwoBicNyJ68fl+0xtujJsDZbtNSqvBIWDEtJQA4IRGoENmwIr7mXzTBO24mZzRYF
4MBKu2IWwqxXrox5vi5XHgSVMRIQbCP4wkqA63h72IaZJFneGkI4aD0SCpa3Sjtl5uULWTn6EzOb
kZCk0LSaqDBzWA7dnjbxKTc0bfLdTMDZdCyvCGuImQ0Tr9UzyhpktuGCIRoP6F+8i2ZnRn5eQJYG
qO4VQFQ0avFal9jTaCFGp3ijM1p0PeviTFqxAdvqM+nU/RCBbLL6a4EsOA8M7F8zW2LWJLJigcQi
8KcNJD/m8ckyMig66ddApmb20PXPSZreiqT1h3punaaVeAV1Rihw8gWbA21B8TkhA75AnHOvg46w
WhJ7yIFYbjvOoWaaUhDK0boOah2bezpOwbCv5OD7UVpth6roriA42ECULT8uHzPm4lE1Vg2tkoje
6M+PbgKNNEhfSzBURL+mXnPi8TWWee8rxllGteyPETraIyOxZsZjXGBPkilIhqcZ6rz/YRSoVqL1
GPSryNqdGmiKapLlHDjDMTrA09pdX2Cv/2Wm7nsDItgAPgc9rGcxrlyBVymO4PgqFJ3z9CCNUB5u
r0cyeZdHw5wuDTKvFlR7MJjN4ic5Wmtyk2CfDcVir4YgQfCcpyXCXPgjI/RaOVoTkHVK+TDCiCzc
L9Krpr2WFS8YZLs+eFYAXdAme6ZZWwqQLAEfE5z4vrxV3Hm3BlpAKVlyN+b2iJ3hXb4XCA89CwS8
6D3aPsSysSNTBXTrt+urR1dW7ci1nNFTfe0wXRvP1YN4Ffccj8tcLXQb62hqpCRhm9XqUkFT6iJF
Y0GKhP9dKgiczc106ZC4RrUJBIjw7JvdLcfmIOpTDehzKuA9GTW3s6yk9jARD1nqQzZrh76dQsQB
3lBLvd1I9Y+OxJmtxrw8PGvXIAVKn5bAWpwlQhvgAeZ1AGOtWQZVtNpWFdvryrsyWVMKd4G2FzRm
navBAAQCebREjkJ1Hq8qsj6BnS28fMZYDhb1NTS84uF+rgFjmFEnKdEUhZbgD22Jgv3bgKaGv8XG
0y0JYCZekGgWl87eKGmrTcOkkAjZltpp487JRvzN5QihMd5xCmJrhk7o0WFG3jOpQPsS4Zzp4Jd+
owRIgKM4kunoEGL3ebV45gKZAG2YVH0F/e8be0Va5CNZsQ2EFxHLL4BH7PL6sLAG0FX4Y2LjnyDA
NktRBRPiQxZ2vVvf0odCfMgxrLF1LOhTXy97Cl12kyeObXqgttOJHClAtWi8MpHYOR2eoK5TNyS1
FVqP3R5yKDf9TQlCqW6xl+vmZ+Stn5cNnm9GpFRlVAtxoIAJ3QaiJEktGWkSI1zyF9IeNGgHa+2t
rPCuyfNlo6lbGRlVXCwibpHTcQ3AAgsJQaK6Ju/r9FXM75fHwfDAKHxqwMmCWxpM6FvsNRK1jVUA
5xZqNhhyBtRIdu0MChANtDHj72SGCPOQ/w9thWeacBgXrheoVoKRgR7ojYtUo0ofzHG2AHVMb80D
WpN8/V7/hByzHzvNz9SveUNlzeWxRfrzoyOHsq4GKkVYJOB1I3varZ9+6a55JzkaKOZTX+QlT899
L8aICwZ8vkgPnAFgJqmRi1E3zbAcILFoSfeN0ntdrnJS7ozrBnZwXeOyAWz/rDEvUQZ1AlTRDKGK
OaMzT3jpdcfywCE72ggQQeny9xxjGA7KCQaqW8B4m2ccY5I0zFolDSZA0bQZMHHSQxmkzuLLLr9D
gHHc0IP6ra8kWWgW3WyWSl+VGZKjWmiar0Y62ZI12VH12seKe/k8MPaIRG8xMJFAZ+msowxNtslK
BlMLi8qyZaQPl9XYXTZBPe2pq8KOADEM8kVIg53luMtIbuKZGKgitLdRrro5EW2rPLQgqcDt7182
xjrfuPmhDIfkIRUa2LyAmm5IzUJv9W8cAFAv8i99dZq7aB/tAG2t7SEsioAvncrakiBrQu86XrTo
Atg65KUzliiVM2p3dnvdR8lilyKwg6a0Aaj6Hb9RmZGrAvjmj8ktvGKZVq3Jhf9vkiLr0i9UydHs
A75pSvBANTpI0L8ohKtrxh4uHhrgAwbI+Ax9kOZFWy8JFpW8zq7i5nChN3hpuou7PqW+tee+rRmu
BcmCfw1usVN1rCDcahQNfnvyZAc8X+pO8MBR7dZh90O2Ux9a8//BnyEJjeOHk4gk7vaZU1R6W3a6
jjT+VNglMtF1F3YVt7/+/DIHUgtSddA6g9LqGVMHXrO5RORRDeVA8pG0DyhqRX+ccBdBYMWZOO6T
ceZppxNlFQP/yBkiM+rRaByD2jucpH7amRFJbNQdK04Cl7VFTsxsrh/ETaU5poISzn6agtFhCNDR
5RE7W7zmufKaQKg4h583MLqHji68OAVHfTLBYqZ0SJ6K7SuCGV5j/VkFCxcBdryKWwcMTueXnER6
INwSTQkBpR6cuGxfjKk20cHUAOPdjh91bZnO0hq+1klgRU6NnNNJQGOgjUPFd+N5g0CCwQwb5UU8
9wlRvh+RfZCjM4Syz/G61FizCWSEiH0C4o8zQg59irJxAV49TA3Nt0BOqszOZWd9VpfE7CHFj72P
WoUMfMwmSI86VYS/zoEd1YBaz6BtUKa6bYzV7Qg+1HTIPbW4StfWiUrRFdrUaVW0H6SSK5bjIc7e
hbZxu050R+DLRSm7VfLpdtB4oNfziQCHDiq0EsChJqrSm23VmNm6mnKvhdmiuTFKAm3FWVHGWQGS
y8C1BUcjmmdZCDJmUWSthYolVXzwaD2QlwatwzQBm9/piLXdyzN/7k3RhQodTjhuEAyj+Hx6UiKh
jc1oNRUEatdJUbuLdFtXPMkvjpFtOrQaNdKnWYJBjT+y9K1qriRuweYM94doHisioUsJHg0h/WZx
5HxMkGdZlBBYCOk1/qH5Kpr+QQJ2b/0wPCQ+H0TJXnzxGj2vqNmINnn7+6nUKJMH2FkAf9mmdMxZ
bBHGtGoIRlNbjr5E5VmTYs5JYU0lfjn+oB8PipubqCYWJ5CLRTV8jik4MWWS7z6ywuBYYQRPoMIB
QoAqzynmGS2dJacgpeoHOZQf1N95CXAAMQ5gxPst+uR2BgirdzCJ5R0vB3FeIDqxu73cccnK2mzB
rmQMu3iVnke9DgC2dQ09cwuj9ydx5USlrEON5CW8G57RqLBs9o3RxmVeF0QKK2Nfqg9JOnPSAwwD
tM9WRQaClh22Bqq1rzJhicRQm2d/rct9Uf64vPPOCPiw909M0FfE0X1nibnVxcQSw2Rv2DJesqmH
rq2qsa0PMaDEs4It7fR74bm+nr1MdMqP/rFxJtFWOV9y/lw5/ZCNH1fBZDZmGcY6K1Ggt5Wda6uj
y8hHtNxA8DxYorbotCIxhiYI+vOjQZsjmJeVVse82qOrJCAsX3cExPlpWIfKr8TjJZLOUOH/zPIf
g3Shjwx2NVhosgKzXPefxXRQ5tkb5et8UZHkeZAjy9ewd1TtJ/4T7zyyxgqgAl66IN06fzpBHrSL
jAJjXR4IyAkqyCZayBajx0Pxlh2kE54u7yjWOh7Z274oqrXUy6SHvQkooWV8N9TRTut92/11BAoR
ESBjRGDLZPGMcX5aS6vuul4M1by5RU/htQr+nstDYRw/ypeFaosKzrKzQv6g1k06qNoaQizxR5+r
V0bVuH9vAuAOAOSAgMbTduOUpymrWqXt17BBcV6YrZeq158vm2AdcYpMxe6D0vI5BbCZi1GUEWMJ
zRvkOmhpNkZ7rCnZUUjRcN1uAH1DDaY0/bFMbdGv/SpIX6p4t/KiIMYVdPwlWx8td4sorCu+pEKD
p64+DvNjKfBoEXlGNlO6qug4zjIYSeA8FAv+q/uUOx5VPc+KfHqihVqrUonoC9zVl5oOTkQOcc5j
AWcaQcoURR6RATMaJ8EciCEv4Zp0z9nYfDTCeCijcn95hzDNQHcCPgKdI2eQH0g6jj0aE5cQ8r5B
m5poPEvjN0FYOXYYrgEZIjw4NHTE48xuViZZpGGt424J2zb5Yc7aVV5AsEGUNQAKF//ymJi2LCi4
GVQB9wx3OhG5LCa5xPrIyMcmkmPm71OVuRqkIi5bYsweoD4aAntovaA0u4mDoUZSDWm1iGGe71QS
OZkO7clfl20wPNGxjS037NCneorErxi2aHHP1ufV5HWvMTJBaJn4M4xtWx70qUUhKjCMuvMFxW2u
R0Aq0BxdPuRf2YvxBF7v4pfxu3aB8nGM8PL4WI8XRFCQY0bxD9nRbaSjo+yMCGD950Y2CxuqZ25z
ZTwku87pniabl5VhGwS6G5lkwIPPfLsaL3lumqX4neOjrGyjaEeKTYF1YI+y5RfQEXLGyNiSlPgS
QT5Si3g30Y10FAQ0pG6bOs3FcPTJvgBvz5jYmmi3N1Q8lVLvZoUnZLZ1z2OGYBkGcQniR0A70RGx
2aGmSJJYgKxg2MmxrQ0vWpfeiOmboQmcA846CpDcRMMFoo1zsHdHxCyrpnoJe+HF1G9L5feoPXJm
kRHPmMc2NhWzQtGHpU7BrAlikUBKbOOdMiWXe8lDg1ju8xN4jPI+RcsjvQ3OZJSutg/dUtTiqJ71
Geu2eGgGWEffhLgNeDyc9q7mJ03OuFMQLUKZHsUlmtWgzRCnG2UccwCAGn0AB53oNPfykwSgJxJs
nw34UypvIHaBvvoZFab/ciyOTW/f26Mqz+1Cvk1T8hDJriw/D6gcLZqdoZGOpnNOBMSYXmSg0HOk
065WCnw6Ha2lZ+gDLcQpNO5o5jI+EHvy6/0/6In/MECk1oFtBS0JFUffvoIT0cysVBhHnHvJB4GG
q6NBDPR+qk+C5CuubB4X6Pnho+gWCkGhD7izRtreTA1jFosxXCfFlcBbOFtt0OqfaBTmnAx6fZ7m
9HC74mmPBjuQzgBXczqReIzGUaqaQzirpduo131R2tJ6tTbPyZLYTfRUFA9S8xsYds47mPHmP7Fs
bajLJ9Lmc6dh19ATklSOciVJ0CNLncFNdutThGoCsQWX9447vxVPzW7iCbmT6mZWMOBW15wGvML2
oECx+fK0stYP25NC1pGZAV396awCtpZmBT0RfQ3ahfihgoh00//ulJfLdhgXMHpkIFiOJBT4Fs4S
mXqhgSI5E0goR14KEhSPhNoucTGJr/1HW9ttGIFzu/AoqIh3LM4dN+3PQW0eXYw4hdsbol3Wop+6
ZAiz9CkRX9oY7fhA/XFGyLRi4qlGeVCRCd1MZZ6MhSr1C0YY4BXitDdWDyWLxIU2O/iYiibIXctV
OMeCsUksOql4xuHwIZg8XT+k35V2bKM+hNALtqFlG9nz5XExhnVige6go3s9arKs78eEhG3aBWJp
7Iq2vyEFDyp8XgOlbJ3Au4IyAXChbYAmjEusks7AQKbrJOt+FYZgR9GTkUDEtzM4u5GRVoc19Lai
9R/6cbiMTgfVWm1folmsD/Pnf6i0TUQmvhLZTekgP4TyODAqnVeGy+pL5aF0Y1/98fd5UXwEetUA
jqI8Ylu8A9IW/VCbSR+q2UupDdBds9x54W1+RixoIueKd4+M/hdL2SbnhapKBniADjmwyVuvK5/q
qi13ky8EpS/sVY5KyPl+gTkaCKLOayLru/HTgjRGEKM0utCK7roltSXlIecxfJx7rRMb2zaAPilz
KLbARpMJj0UvenUJok1NdIEh5Xh/5nBAd0GJqMF/sT3Vy2ShCWaZu3DRSlD1fJBBduqVp5HNKJlh
RNAgAG0I7brZ3m5p22QNISieFlYwZMsuXbP93brc6MozqqJITYoOxKady0ebNY0a1J5xBlAWQBXr
9BQ0ep9Zo0m6UOrA+1Jq3qJldqQ+5y2v9ZV1unHOwFEC6AuSThs3FbemYFir3oZJNAVWpPhD0Qfz
0rhj1e3lOP3rFiz0x2MqMS7qAbcOPyXC2EwKfJZAQOcj2b3Oy/Uwpg5enhIZIod2rh1TAUIcKaXS
haUFUkxzQlOgNMauqJYR8oEab3+wHNaJvc27YBTrYhLatQuHQbyt0YeiEOEhXUFpqypDBV42wTWF
AaRekbjY9VgDOojMPWiURFuOjfs5M++z1dqBdexNzMvcATJ0tvty0j0xM36N6srLzPImaOMGVmGU
pVnHBC3Jq5T/HusHQbiPZk4JnXE6j6dlmzkQ+hjZmFGFs6nqA2nKW3NVrtbF5KDGz29ZdPmgfgXB
W+Rk8Yw/PSjCJKXm2g1dOKpf8bwnOS/fxsC+0YYqC8lYeM3zGlneFNkUNVhf7c54Xa8pXlFGQHYN
JlB32EtPw/vIoxFgPMRgk5KDIXJHamd7MSyGiqaLtOpQUp28HBhgxR0sp8KLSLlJw/RTBUfSx2La
5aP0dtnx0MU/jeVPLdPNcxRTWHpF6l4ruxAqOWBK/qc+Xx14upAsr4q6J5g6geuGK9h2SlbpqkrN
jBFme/Mg2a2j75Vg2HcBjySXtQ8NE3xCoElADtjYxBPx0OiysKxtKGeQvI2mw5pXj1Vs8vwaa+JQ
/gaqCWhkCuE6nbiqikQytkOLhPoUTn19E0k44eo0/zDb7NcydZOdROvgDGryM6rSd2VeHsGZDzDj
pOoHkKEOIEDJsgDK1LIza8oNQqysgcTcYEyOYK2qrefDautd4oGRrrBNs/6pivnHPCWvst7cGlJ6
HamA24nDkDqmSdx+Em9HNDZ0mnWAVr1LmQrbdX7tisJyZTO5y9u+8/J+NdxIKhe7kGsw76noljfl
fLFB50PVi4vGGXpSe5e3GetUoYSPpzeFJJ7zlLbgUIxRMqA7vLifUy+R7AzNBNDUBFm2m+EBqdrT
lcUJGRiX3YlV6k2Odndf9miSNBAyWI1mW0r6y9T6z0hO9t2kB6RK/cujZDgnxP9g7aX9poBJbTwt
mqWsZFiWLsz12Smyfb/KvKfNeVYKqb0/JrYv4H4147Yb4J2Ww+yCb3Y3v1u3vb86nU0elhdesfT7
1bLxDyf2Nv5WS5fOHBPYWy1bPIhO9Sm3tvgcGY4KJm4wS9F3le6OXvFDq4Kst8fn2JHAZPkgefyM
FQNBcTp8+XRBR0kodKPDgqpBFXbXSdC5lHYXeuy3MmBb0hW5Wh/ALdQ8d7NLAq4bo5f7penY5JCK
rllJJ8F+70UBdNsUV4nvh2Dc0Y2crVCQt9PerdDJ8UzFkb/+Q4H3dAI2O7qaRblSc2wxCt1Unfqw
7tS9dMh2zRcPU8XwcFh6SvyNznZcTFtPWqj1JNOYtCU52ogXqD9bdpJX+0SK3s0mssslu2milBfQ
MTw4UhO0ICqjooK74nSNtbkCusoqutCslFAclV21kqDuB07AwjysKIdr9HVE76ZTM0QBT4k+Zl2o
RxGIAVMXWQv3sj9g3etASoH1DNhXPMO2hai4XdGjIKeIJVD/j6/aG4p8pepeWqB4ySF2SMDPsbAP
yZHVzSGpemERe7T74pAshT2ODuStnexxvMKzCcRiwKIGoMC7rg7ZVen+D7oBLB8FzDmGjWjmnITU
LMqK5LqBK/hGDfRD5ZfBnPhUMJWqtPcvELS4PM9nJP2odFAl7X8tbmLyOFv6dgb/C6ILsk/uQXba
7BUfmR84J2KTxSYv6zUVxEGC8NHwQGIoBeBZc8Gwlsx2MrhCePmLGDH3yQdtbgLSo2g7KPggQ3ma
u0elvmo/9ZFXEWSu9NG4t9ITi2VaqdbATPO6IFuSONJOfTIAh+jtwt/TxGhl30aFP1de7eZo7uGm
2lin6PgLNoc1TYtYUcFYj70W79qH4Qld7M0VVR1SvPkr+WncC//hkjVpDyTqu9AE2l6yUjXpkDpT
21CHPN8qvpUjJ23CyDJjN/2xsL1j1zohslVqbbg+ErfZD0H0RkE7BApiVCeqv5t2vEGx4uMTm9t5
BA0m0m4YlRqQvXJFdsaD6lOdjZpDWcLyrgBtIjAG0RuyKRuvvhYyDS6jFrwN3ZOpNTtxVv1UnDhm
GA1nmEQKnKEZDfRIbeLjdZVAJjJhY4wfFdqUnhEU7RQwihhePNrQq6CFtOERUV/sK7zYnHFJH5ve
vGmKRShbk3oDwUz2Qg6oQSd/Xj7fDKAVhodEkUlTlpRt+fT2SIZOredFwsnDO98W0wi+NbFyB5o6
WpDGjWFbQ/UOjYtHcEc19gQucFsCg5tz+TuYx+/oMzauXo6BPigs6gCy6FFp4NI1bszJtIHCJAiR
aeVsWzIXkirTq3JqQzF+lYbSjsfflwfBCqpQkfjXwGa99KE11SIdW9STTNTH9eYhb/qDFJm6LU7S
syB3V+gB4CVyWMOimmxo3ANIFY/90xUcrKVKyrGF1TLZgXbRHYSHy+NiHbVjC/QLjl4fpZGTWYx7
HDUAhBJLdiTjKobi7WUrTNeBbCj6FwCGRd1oc6KNdYiKZMT6FPt4N90k7mjX19ahCzTOuWIFhIAy
glkT6RFkKjczlvbp3KggoYLrAGzTus+mr0HJnKianWb4hTZ/J+mkw+XRMVfpyOZmDhdh0Cqlhs2k
eirza115uvz7mQ/T40Ft/JSyNtqUazAgBigwaJ6OR4R+nzrZL6t1qluQirj5+3+xibOPhgXI6YKZ
6HRjGKMiD+ZUtd+14cSZbnQQOroGAiTR7X6qL53mCp8cm/QQbV8uiAmBfAHRF7okNos3jlmr9Jbe
hGVhR5MLL6GDTQ0k/6VdmE73rEpA5ImuvDPeFsvlGGed8GPjm1XU13SR1w7GIaL0PIaVn9yVh/jH
eE2fTkoQ9V75id7j7GfsypzbnLlpj8a9Wd/ciGNStWaD04GLdTfu0Hi5l3e8tBMz1AfYjF6pFOWz
xVJ0S6F3GnhTkUiLDvEtWlghzTQit+ISTwZhgnBQ39NHHokWe/uibABgOCpY4Ow43UqiVmVd0qt0
ZlHqtDvEeF4epNeyX3nWW4fdyxW/EVk76cjk5s6RyiRNVgGLSYDanqHXrB6EXRSgHPmoeq0jOIOf
lpSPp3PqO4tbjGeGZ7RS8n9D3uxkPG6kIlthXxrsKXFeybXq1cG95chAmoK7ea85/BZ95vE5MrrZ
wcvcZnU2YJ4jCZSZ7YsqwgWaoy3lvOcv0xLQP0iW0Sq5snk6DOUstX29NmE/zw54J3ZtJdpzcR8b
nOuJPZGUFUDWcDjPypGV0GlGNFgN4D9Unb13VjS8PVJ9disQ7cxGW9P0wtuxDJQwstw0KMTjHkmF
7fPekEsJraeYSarPh6zcdfLVerRL2XqpoaczvVU1QE/lvvpHm1LxOke4r9/Tv8fLnH7HZhuLCVID
Wovv0GTZVkjiRK1qa01hC9Hvy+6P9UzDkBEqwuMDCbT1DbplleO4SnSiR7e/BXxktlEvSg2IIQhO
85tcGcDlSV5KHNXyM6964knQsvzENxcCKpoQyzpjQMLOzRK9wicQV/Kbt/4Bc41swOiJ7rI33/8H
hBfD559Y3LzJyzyKyLxOsAjhPNHLvchV76N7rd5RfQvtILvlY4Ok74txPxn25RlnRF6IUzWUvsE5
fs4aj7XotKWrsbatZAv9TRvXHtqhOVZYPh+UUtjLYLVAsuMs8ooqTZh65Z91BYWMgmzouEufoBa/
l13KDubueFgkplGEreiHBeuEKW9xJgVisD4qZIwNzcXZPTCsSO64Udj7EB90sh2kdp5ibncx9W+b
8IFWjOGUdFxykKY7vWcmsW2mKBqbsLEWbFzFKfqcFyUwruoTGxsfC64NIR1q2IBjb6D3l9raYOPf
1h11Tomv75c7CUQlyPnC/i1ipYCbX6XjuDTOTbggAHktax2+QTyku/wBKEwoPDq63fzS/fELRXne
erK2KvrSaeSOKvkZ6JNAsMka47YJO2v8yGRk2bsMCGHJ+Lh8JJgL+MfOFnCpImsC6DXsWBCHkqXr
TOZl4STm+oGbAUININYAKfrpHsHzVy5Ws8dQEBiYv0sPoLKn+arcZX78Fe2soHZxBuWr/jG9y18u
D4/pY2kil9LMoC68DYRmVRbHso2pg+vBhFwc2sIG89q8r+7SG8uBNvChJGjmTlqn3ie70lVFm1ce
oAM82zwYOSq5KHNiBk4nQCnlnGKvcUjm1lWnnwhTbNNanDb3S8LLcnCMbfuf2qVrAH3DgmrRL7KY
TgL9uRbEGHUz+lXOo2Vmbh8QgdFcB9zOFks0T1HStYZahyJqmg3ypuKc8NwpvXHPpu+PjS2WSNSn
Up9joQ6HQ7VPd+kBd6OX3CoODWN5cQhzQJCaB04dEF1UOE7XSq8mEJzNcw2Z5a8B3XBrPTmXtyRr
gWjSHwbAO4HumlMLeCwMXasiwWDVoTYeBgVr1H4MAGIJ3GQGy4ug5YpypgFddtaFYqwWGUeoRocm
Gt/X6K3WP3Kj/i8D0nG8RdRMYGgzIHWsJfB5Dtjeg3IXC+q7msypP5gQpKsA2Qj6BkKXl+eQtUo4
UIhX0LOhApZxOodaWei1YXUwWS+DDVo2l5j152UbrLlDCzGwSeByAvPLZljCDGHHRUyb0JRIkBnm
bVUBfm61vFQG0w7kKBAAUhaSLXRl6sY2WZYMTwiS+ug2F/F6kdEHJ7c8gRkW0BC0cgpUt5DZ0s+Q
f7Wo1uBS0sA24i6/y9t0hx4QKEUnq6M4GboxeWlI1lPi2OD26I7EWCvBgEGUJVMbwDJQOnqJbzjy
xzKiGABqALcIlP3llWOdMPR/S9AKpuCZbfwFlGU0FKpeg9gO7Up5X32IJL9LrPQOye9d2fJONHM3
omkCNE5UHW57AKwsI92gYJRj8baI92L0dnk8zNhOpfsc7HZUVWnjlGL0zM36vNYhsVanVS0PTanp
lWHh5jJh3KF81oGxlNcRtE2cxKzBLj30kz/GVmeDIuFFyeJD1lUmZF8L7iKzYiOQayBhBUIyXAF0
OY7ymZ1sFnE94g4o0cVsHNQ2ctsVyI38BRT5FsQ2lUGxx/lTXV/y6h2Mm/5/mR4DNzyFrYN8hn7g
8QfUmpbG5YJtrTjCR7ub/Rk1L1DCRO4HAsNqdeBpnYbLLsI8uUd26b44slvOjTg2yoS7Asd2v2YW
xFAm+TmOkW7gDJE5x9jJ8A/Ih2MjnJpC01pnFEtf46lo2LSih8YtwSFAFyzufLO8865B5sOQHp3/
M0gv5eOxydkgKSP5PrmuujoQ0VX8xp93I5oqLLAZfPKp3yGejt+6veqRJBNN1FAYHCKllEi9PDd1
mCLW8IuK/LaWtbZ1Oc1cVcufZT2/mkkLmXl9fpAL+WbKFe2NGJWwK7tcCdQxeZKnDFp77eAoUuHV
rRnUY+9Vs/WjJgvaz7L251qNb7gz3+JavUbXxldsConb1nnYQWESCr7kqWv0K2y2g6llj+qqveWj
shdV4aEUC2dsJL+AtGm9tPukxPMum+OrsSeHNFIEexT1J4Mg5T7pD8JUUXi8r+EmVNYhaMcGmC7R
elGhsJ2L9VcDWlO7r6XbXje9ybLeQE+IVLM+J94omg+63ga4RuGmx+gh7YeDLhUAkZg/8zl5Usf+
cSnXx0Kavwo1ucmgtzZEiVNHkO3CVPR18jAUMTJuCzKA+RAY5uCrUhnU2ew1JLkxBuMwDbpTNNX1
OojoUI2MXbbUd8bYOIs8XZGy87Qo9yF5/hRngC2R+aoSmreELC9LJqJJZNplfYOGNJRlUlHcF6vM
AWMwmrMo2zVV5AG3LdKYm4t+qKCbJ0x6hYveVgFG8/ugxLaPoWlnj7eJxwO3MK4O9DpDaQqNoHjS
bmGC8CNpVUEVMJyhqCXOcSCVq2uKL9ko+obJ6+1hDe/E3CYZkgy6GimpXOF+nLw5RGb43fAMPIig
rsrPvbAwyioaXHH1o1Jzrqk64GYhkMWuQql1BWA+bsH9dDs8y07itEEU5k/xDR61jzg7pPSoSncT
8BwLXbDNCQcdLDC6tAkHzUsbR2agTwWdTpjgtv49l5pTVMpDO7+KIuDZBSoraXlFVIN3QzDc54nV
jTeLk6xcdZRWQNZgPbaJ8AvCKbGtFjh9k/EgVwnYgyx7zVAEyWvxBqBKJ+s0m5DJ5ThyRqyALwF3
J22QM7AOp361yZMhEvqhCofEUV7TXXMHx/RRx3iCiteZh0UPNB5B4nfAcz7p/xr9LhUeOfMG+uAd
UdrqO8uXKXYmuqXsWz9oP6ekQ1Yw1YPlPQumw7LjLTjbuAXIiYW9J58VVDUlyTIRTeph39n5r/ma
3BWP8eyob/WHFsh+Z883Y+wkD9POCjmTzbigwfP6x/TmgkZOqkrR9lyBttFyprTdjdK0q+fcGdUS
GhH0xbUnmp8ry30y/FB1xKR5j4pMIrlF/cj5GNbKU6Z5PJOw7mcNJFVrLX0JjUcaC7uGjw4mT8sc
bQWERDtUXhVE/Oaz7/TNZuUB07MsoGvBvXT2Pu9zsMIPKyZfFdSDglQM1j43/GUafxqVodm1Tt7l
/vcI/kxb6QIBIgpgnBb9sSY3UbLc4jmyl+ThK4+b6y4yX7Qsuc/V0TWGIixrC++IHI+HokYrcpa7
wtKBxQNi1lBoB9yxJp+CUffu5YlkLCoIg0VgD1Gd0M7aTFNIi1d9XxTo/Io9hZT/j70vW24cWbL8
lbZ6RzYCO8b63ges3LVQlMR8gSklJQII7DvwR/Md/WN9oMzKIkGWcPPOy4zZvJRZGVN0xubh4X78
HAtVA0Pu+RmfMWNmivahbdxUvh5HD5wXW7LHr6IgcTw+nimeXzcj4ik7Ph60KZrSy1stlgmNHjq9
NQdWLdWqBtmYt/h80q5sPrz/MWUfXc4X/RG+kjKtQQT1oPo7Sr6J8Vxq/dob5czCxMVGmUg4oYaF
QKzcLiNAbn8VBrfS3gvGm2EW2T6oBkW1tbL2W+UrLot5N5feelE3lfr758O9hsNBz7MwjhfaIxfc
noJCfWjg5OlDhze3gedSaKh+tOi77rXK2u+lJC/xDrzJffEr9eSntB5mH9vjgCdHDwCCsZtKRSHg
Ii2S4kgyPxfYA9XjXew/xzJaypXejBCHdV1o0EoyA36nceWyK6tF4ffG55MgX/0FyP1IHzhTCESe
3zV83yqK5yOurfjazeociMuU3GlhoSFZLtwRf9hkKRvAyksKuyaSZCuNfpvQzuGF6E0IyteEccMY
LK7kCHTPoIIBaJLTjKhWQD5NPDExCsKSFQTcvQe/KYkDHPat4kUQ+pH0fF/UxO5qn5o00B51taS2
X4NJdoilbzSkqhP2NZ5nTEICWNeYUYj0sSA+SHwFaQnUUWL1cJmI/oV8EaCd1w2GAmROfo23SBns
5TL2rEyov3WhPuYeEyMakpmn97WyJF61KgErgSJDbmzytgRPZlaGQYttndQPfqCvaUxVoxVuZD63
VBXCEekzoHNOCsQLbSDWHgWW34Oir4UuV0kWNV9DGq5eIv+zpDReiyEmVEp3coM+F6mwOS2f8Y/X
gkodDYpgbAMFhnjBht93ba7VFWMPyXNlFcvM4e5BdT5CfCszeZ+73y8cGNJWoAMHnhdVTGQ/JhNE
xSrUcqbRB1W/aahm6qDd8odmblAXL0OYgW4k1M5AmXbJ0tByrQhAgxIghGkstqgfIdYC4G7yxAAY
LDdoOEBJxppLLXws79khHs0CZ4TmlJGwbfoeYI3vl6nUBOgA7j2DxeGypY7GVZXZN6CnCrMwRaNf
6RmcKjkDEX0rC0oI8/CVYAlDQ4zCQ4tJpZIXlkHzS0Sa0uC96s7X2KrIwyMX6Hsejnkr9NWqS8Jd
KTO7I1wFd6U8p122iGP+ng/zt5AUqP8oAOWoAfpiPncVF8+ecZjgk0dVFPSdF7FJE7VRFSt98ED0
Fz3IDHCDrGTkjiKQwuKx/LmxiyfAaExB+wCA2WC4ntYMu1AYvJJPMadow//RW8a5wmLuKXdx5cEM
irxoIAemFTKGk5dGK5dk0AOFPrDoTSq2gzQT0M19/+h9T4LqCkQzgd7i+0moGUQ75oo/sypXLGhg
DsAjCWBQkMVPjlYi8GkbAcT30FBorFSiFSBs/XwtLqrx8Gi4o0DvNR5eAADOB4HiI1rwQbK816AP
GhVwvQGzZZm6QlK6qCbjWHHfPjd5eTdLHwygoD0CUwjyPJOFSQhUv3kWCvssaZdgSzPKYFXG+T6W
RVNEStPzeVvLb/DXwJp0ujlj/gKnNJofKfCh8YeU7TSvjyo2GpdqnewjGgJI0zkgNbMKFbVcrjPV
PDV9kXPUVF55LJ+xfbGgH6bRPjo2gV36yl5OdGBrFLKPW2YHAzE7OrMpL8MwmAB+EHsG5U581eTO
z71O4oKWF/YjeKdaJpZvowdQUZYsdVonuq/3gRWZCecyaYat8OIigGVkYCHwi6L1lfMWyjUHZDfZ
p7Fv5MJXHTilmMwFNZdTiBZ8dHHiJYlS6kX0r1Syhlog4fdNk+80L3nyob86s0PGk3vm9DGOUecC
KQpQ5wCrfn4ofN4LKWoIw17sqKVL/ErxoIvMR/pToSkmZdqmz7tHDjLoRlxosYnnj9EB8DFzNi8n
FExWUNwEFT9QJLhgz3+GJ+clUoE+v2cllIubXaseYvnw+Vgvzv84RH5k4Ee55HLRsjwphK4Km70c
llYtHpmXrnw1XSUpnnZCtuWJ/7vvKtwwQN9goyAuvhR5J4MUigpuun2HZ4FW6JtCZA4qn4+fD+wy
ChrtAF6FtCHaQUA1fj57qYKyY1fQEL0aI5NUBGKnZpEtWmew0QD420QNozWQ/SG/ISMcmnafDH3P
wHGqBHtl2Er0rlOAo0IDbxT8Njz93ND0WaqJccm6Wg32Qg8wcv7apnNyYhcnbLQwaoSIqOhj8022
nVaOT+9aDvaJknFrNeN1O2q64f3z9blqRRtNoRTOIxV2vjw06XWOk9tgX9B1gIqd0aOwNnOALp3h
+P1QnUTsBt1kePZzI22r1YwyTFa4zHdIjX/NgiNnI/eJDCta7AQbUMYYz5m7OTLo66P7y/AYzZ7E
BnJBBX9gJNjz/hMfRoaY8tbn83eZVhvHBh8PFwjWmItbtA/iWNRpH+w7x18w21/lINcVF2CiIt1G
/dB0yVz5qIlL2jSGYn9uXrjwkRPz4+cnI+S1OlIGMgS4Z0b1GoiLb1XV4LrXLFlmmgMhopFQ0E4H
K3PTPRR2Adtqie3t5t4fl5Wqj18yoquRVr2kEin9xkv6oAv24n4MKBNH4gw1gXBJvByZFHkwAFuz
1Azjzjm7Is6NTlE2tZYNISFNsI+7r0WpGFq5nNUbu3x7ToxM7iHC8oz34jrYQ/3VHRsQovY94b/J
3jpwGzzokLIDsI85/bpeQxDGs3xiSr6hEqfvX9Onz1f82ohHqUxkMuAcLpoTEobOJpJW+DFKt/EV
zha4+F5s47nLd3Qv05kdo7KRaGqs+EwcA9iitVYF8fFPvx3Yum8UTyOVm+TwCwH8pjMWr53VU4OT
GgwI7TQdCX94InCTmZLILCrMtmReguCwlqdWJtdR3MgBpSTHsJxk06BFP14NpSm1D0ULKffSLNbB
srPzW21N7bbqLLmx9bffX8GTn/ABlTs5sgF4ZIBPQ+LEixaUZK+VXOw8b07J/dp0Qmti5BcdG2+n
SacqQG5RR9/0XsgDO/arB3BPLD8fyGXQAjQOwFkgDkK0fMFVlNGkUAtNpnuuhKxUXGcmo48JTd1B
S+4k4Vug1DN75NrmHwU2JSTRQcM0fbIwv0srhKR0L5WB98SGHIxCw5gpJ20yc2ldMwVuJBCsIW8J
EP54Pk5WKRK8iMsEwd/z4p1cDVbby4YE6d3fnULA14FAAyYTXVsXXe5JqgldnxQUYQS4iZBIJ0li
9HFqVzpvkjxG782cUPcl+gjYDEgZQuyCAF53Qb83sK7hQZNE96OSPFunqxpFTrOCsoVo85k1X++8
3IrnBid3lJSTGvRZMMhzqdPzxTqSq/fP53HOxGS1PMalZUVzug8SfdEnvdmrs9iPqzawRuNKQZB7
ChgU9QCSPFpMcQ18CKusWG4ot5I1mKNkjniErtqcTxy90bkTxsydmJzELyTqfA/qEtjvaDsmoP8Z
s2zhahZWfXmSkXJCchU1sVHndIq2rIsoFkvJpx/OfiRBIIFkB9Hw3iyUTWdqRmEkkcWsIlSPDYgG
pXI9Gz+MSzQdK1DAgG+N5JMXB47VKCNkded/bEv8BmdQViqum94q8NYzmtSZazG5XFAV2FKgxZB6
QQZsOmpk9upMznGV9hoEz8qbsp4FFlwxAfS4DCbPsf8Ljvjci2RalNbQzObumaG4Y3gGMrc1M3Mr
RQdCaCTuHLPBlVh7RE0grTdGpOANngQroQ/YMWRMuXvy6rlOcwtJIzDAqDZeKY/5EgQohSnAY7rq
3DP5cg+hxRXoO9R7gBy40HgCxLVtmNd596WCJYtApyuigYZ9HeQHQR+MQb///MiPAcj5fgF6cmyX
/Kjgg9zsfGobnQuZlsjePTIHIw+Tkcq5IaSNSas3mc456vGkXVjDZSoCR4mM/vRhGaheh95txbvv
a9+uoAXsVZxFvE3dzjyYr+wYMPfi/QpkMtJG02YkxgOlH3Gpd++r65R+78KfOO7/fO3+l/+e3v74
0eU//wv//5pmfRH4tJr87z9vsvdkXxXv79X2Jfuv8U9//dPzP/znNngt0jL9Xk3/1dkf4ft/2rde
qpez/7GTKqj6u/q96O/fyzqqPgzgl47/8l/98D/eP77loc/e//HHa1on1fhtfpAmf/z8aPn2jz+Q
Pz3ZQuP3//xw9xLj73ZBjVvlxzf9+ufvL2X1jz84NAN8AacNkpE4p2MaFsvSvv/6CCUHlLjRBQLn
L2LjI+1S0fHPtC9I1kNuD49aESluHldbmdY/PtO/wKvgK0c6e1zxsvzHn0M/W6S/Fu0/kjq+TQOg
FP/xB9Jq5zsQGga4dkR15DTDMQMm8Hy/qxU4McD1mh3iiN4WeuTQrsLJzhB7leGwjVNXKsCwKBad
I0DDocbzC3rVzOQzObOyUhbQb5HslUzsbZXWQNyovcsNkiP4NyggWokWZUYYtTe0BWtZKSugrh3u
CnThbWJecQUltX09e4HirVmj6SdmissF+VKnpW/W/RaAtLWk4rmJ9sBK3KicampJjbNIjd5/UtWH
TGWvGemXlfJYCOE6yKW7tKoNGZQa3PeOf4oQd/eR0xKUyDKUrrjHkrbbuJUWLPecQuyXgd4YnORv
0mzYZfLNEMmmJ8hGrqtO4qMvL5WMLBFuOxXCZwkCUu4rz8j3MBZvkrrbtcMD+Iw2Q7mQoOyqBYFF
wvygpyw1uLBd10qDTi0q21ENx6y6NAJYXhLeta5eDyw7evTYDUd1+MZz8ZPuPzfqiuN7Jyy/l+q9
2oFyPrmpenDjSppRDd+CCgzp+W2ZHWj0JPuppdf3OWItdmi9ygyRqMyzw5CtE/6g80tALRecdxsF
0AD6zvsvin+rhbee6hl5GFk6f6d4bumh3sbhEQ/ywTD/5pfFIR8yG+tvFmJsapFmaM3OB7VAtqu9
Ow7oRvhgT4+MTHFjbhtKXmNmMYNe6m3H9VbTiE7k8ZYmb+Rk7wW7IruPtJ0+QJvoRh1Wcvs15zfg
SEfN/FEOt40Q32gyZ4LgyuaUhzbSnuvsKAHLLT73tWATFF6butrIYnD0KubqITPQ+WzWeSMCgrIm
fO62GSZH3ZToD9PCh6p9ERRt5yEnzgGf+Sa2vl3w0W1J9jy6MLxOttroRs8ZPPuCVUeNfAPnv5kJ
qqF1ks0qH3V7zeTpt4o969FToj5UfdMZPKPrLtu3lDcFuiYDdxC1ZqsNEtCn4AXjUtUufSjGinUh
AQzR9G7Mosbw0uKFJux7lDdLXnXz/h1iJF13pyUl9Ld3nQg9UmGtCIVBGjTAJcVXT9owhS0jqIpE
vv+QKO29oHOPNCxdnQNNJOHr78C+BiL3nEY0cJNK2QG8aX84sd/y53/rpc88+6de//9Gfz6ylP7n
n07z0p+/1EV95tDHf//DoaPaCM8Mt4xUCSADoorA64c///gEwGY4ZgDhRhazv9w5/2UkBkenKXSk
BH2s3+DP/vTn+BChKTBc0EeRwYBGfsudj1fTWUCBBDW6jREU6qOmPPh+zt15JPlxqtDEu2UGM3Dk
bf2mht+TRDdllS0+iDdZa3DrKlgrOwIUz15E7/xCFw26TdftHRyf/1iDJpLXdvywZemtUt5z6rKo
erMOl0WcOkMLPTNHKvNF+h2vyNI3WjPmnlCwcRLRNzL5rWAHUi4ZBT+u0QkI2CzlPY7sbh/A82uR
WeAnDDygzVayVB1mI2cLZqB+Ke9ru2tMHBqVAgOvfwNX5D0VzDaDfLUQ2ZJcOCD5y3g7hwan0IhG
pdxr3G1cEFuh2x5qP3Wxk7RbjnWODr1tlUl2BHECtXnn5dDiBBQHgN3QH3wfeTQqW2n7EHmckaab
kqy74EbmUiP23oPgUUG3RQKW+jWJQ8P3FhFUrERofqLVN14G9FHifcPLFzXnoPBvcMmaapnR12bE
L5TCIokNHmIjCxtUXcAIGKNwsIvItkCvkbzKZfJKarSc81s5QGu41lmZyFsSejdKiRoC+0qKaCv4
rvdc+HcZW4r8UgK4Bm81AAl1s+zXWr0KxLcRK626KEKUaA0xIDdqJHf6Y/MYFmZzH9/4Tk8dyZW+
o3ePOLEDJDq5H5sKukf9Mb1JDo1b3YMvP32LpVFtZC9YjZvvK2EZqK4uGSR51UlmljfV1u+c8q1e
lhuQTu6qhbdoAXSA9GfsBFbHGbktrFIVugGAeobKXhPsQbZ67yHL8YsaZqApWvRNXTFF1F+HNy+A
B8zMTlhXDFllPMG0AdelK/sLQVzIt8h3dkawp8roz3nsEwgnF9mhL9cicYQdkqD0TkKjROcqAL2D
dIm7l2h9V69DM7criyeHeCY9elHV/nGuoDgJrAGPnv7JuQrzdAB5sKffqsQAVsqtnvhlDcxNv/wF
ov7/rhfhJx5Af+96n16iKCi5d/QI1VWdvJx64Y8//TOsVpUveP+ODJUjrAG9ln+6YQ4tLV+AaFBQ
74SjBRXwiR8mIj4aX+aQeQfEBWyTf7lhIn0RFQGVUkTBUPodK+t/3hD/Qlj9sR1O3nUjrRW0dUC5
ABgDwG3T0lQ3oI4nRyV99Jj4QFp+LXF9eEfqQrOorzz5PI9zXj6KvfYY+ujbGoA4Kr8qRfRW18hO
+/6wwwvhaxOHtugfQx58PVpJrTIXF8CkLMf3aN5VJt8l31GpMJFQNbv8VQ703Kj15p6XIVTMEt5s
PM4mVNyGQ7SF/qXb6NqioMoyyF57Qm4qJq1Cn9x3lQSSzzq44SMKN9nehNKcPuxF98+PORknX1BQ
fkft9vxqErWOqbWe0MdIy79puZvmmARRVuwqj99T9AGpTSQaWtVvvQqa2Lonr7qOOarSOnGcGi30
X4TW9SOE/9k6LXUjrJSbyIfaRzwUJq93T53KveCCvpdqCKGjXR3cQnDQHpjiwVkbGgFKtlW11wZu
gbmAR6k3QhwehrZyY79fQzpkMHw9XaRUdvJQNVIdFGEqZ3vJd0gAxPIxgTAFgEFOgiwgx260iK5b
RVhmSuVj2st7mgGmFkKmwxeAOxkCRwslG7mNB03O8TOyHXjDZPAuK+B7JhIeNJkxEEAPtGOf5HeR
nr4IKrGqunGhnGvIfrRWymDdaLyrKZDAKHetj2tAHywmJjdxLm3iKLhV29yNdRB6Cg2a4mqr8iK7
9nynbCSX5PIi1WoE08xUfN3NB3FbDvytV6KyQxNQI7EwtjhZRUEClBKk421QidixBBrbIpvr9kGU
cxqb/NgAP/wn+s4AfjjfAAGvhG2jAgU6tsPg4dg9CIeRjKoBBZb6PX/DTc1Zc9m4KUUAvDV2PyB+
AOvCh6BKc27VU7KmD6WhOvh+8bHdIqV/lkrBqiLltRf5fdK/Udz7WV/uCi5xmeAt1Cy2C4lb0TAw
UyE1fAQ6GV9tBl/d5DR3TpzcT+9x+gif5Gamv3DaRltIVe0XLfTLS71fow0QXWblDHpnKv/z0wZ6
C+GRrjTN1hrAEn0nV4fgcWT96d9FS16ANMosn+luANsOvxaQiUXy6fj54C4W/WP6/zI85vdOCh6c
gt6qLlKqAycoaOwC/HFE8oqN+bmZv1nmv+xMljkNuUIXB9gJuGDtt9sweevgzBpyaKN2g2vBLgh9
UoHDlDyniVKX03sHwmuWLhbbvkJ0SMF/hIg1jLm7SNHfP/990wTquABoNQcxJprOUc6f3gh64A1M
r9F8mBaIy/0FavkQpzyAecmWjOZ7uUxrIBXQcjczMVfm/8zumIE8mf+EE2K1SwRsLuHY1njRC/e1
N0v7eWULn1mZhEdeIYMCPcUhQ9VxQZAyEYKox4t2S9UtkndWzZiZggSRl+qbPImf2iDeekkB9kz+
hWqPLKgWZclvVPQk9rp426etzfmQO9K5JVeWDu/rZk/imxJIElEvlpwQmTRGj2J+z/xty/tmwakG
a9BqlW9kNTEUtXE6PbynWrcVq9zh4oNGh11aoTNp4FZDdExUuu4lfllxscsSwVCDG8KXRomXASOi
Oahfs4y7hVSlr2jrHB3YuA5CU8o7Qy1Kt6iOTdBaSb0L8LSzpT5w+np4KsPXmDQAneBLaG+wvq+M
lAZOVmp2TIpjkSFOLwZ0xasMmBjat0bW8rYQ+ytRC2+ijrdSmZesXkKzUMMjxy55JikLF+TzuM+T
F5AUIFnFXsr0DpqgpoQAP6410wtqOxzZwiB3W6OkEhJxMxSRGare1xRZFGUoDUUCS6Sgb4kXrEnI
HZKmdajAo/mltCsk8JNc3SWMuLIWOEOpPvokdBQku2oeBWxWGlwMj40bMWrKFZgGTUX2bCkodiRc
SYNg07yKzZQMKy/STcQgZiAVrpezAzzSVvOCRSn2higmpl7YaoN0Ge7ssAd3EkCvPt4JwEJYkU+X
DUkftH4hC/ug4ZxcB51cJxtx3b5zRbyspHCZ0tzOe2+llN0GjdNuL7B1W95WUmLW3KboMzP0VoWm
G7FIjbLaI+u68ukNKDh2AgCLQUZ/j63y4mhPXBxhksTksMcNk/iOB9hpXj7MeI8JqvWnCYAFIXyJ
NqJp+j6oQLwEBvzqEG2KJVsBt2hi9RbzsOqPcuNZ5Prhp35ZmjIGdXzdDXUAS81zATZDCEM2gJmG
YC/nb3IzgCxXg8LdYANvuigc5kTv/RJcbbOacdc9yl+/Y5qXjv2kyWp4lGR40tU7Es455DHc/Gyg
eCicOsYO93iUIIg+IOEBRi060mlZCORap7ciO7ybA6zPzuwk/qVaFJZhCoOSq9dmMxZezVfuLlko
APowGzXRfW2NTB2BVS4Q1W4Ga8D7eRYRI4wu/7ORj1N/ciWA7quXux4/5Ac/fbCSd5XxQBqT9ehd
pKjTUitaB3ALj/q7dDPyeMAltGYG2nhxJjyYImd+7Gy84kZKXryVpkBOoSlAYSMJ5UFhRg1+9sgI
35pl5GAtDHQMiy4LDL2x0PyPDAYENNGstPz8cE0qjNNfMG2fjRQx0hMPv6AhgkGhhCKq6PYv5YXE
74YIZJekmQn4puS9FyYnmztVqQhfQcqDFEToWD2i18qJJAnZMs0wPdQOBl41S5nc/Z+NdLLlc495
fZ/25SEEuUGpPQvSLqruKyVZoCG8SmdGeTXy+Gtlp61DQcJHed9p5UEHlSXwD8aAmsWsvN7VzXxi
ZfwVJ5uZokDA1bjfDnVCDcg4GYHorSWaW0pZzwzoiikgjUH+jXIZaDqnhX0NLAopCerywJNjgVa1
0huWHVlwKZmJp67syDNDk3VqaBGgKFmWhz5a4XVgRQ1bCeG3pIntvirRty7NOcPrFkFuDjHEUcd5
Ej3Hnt/pCSKtD5cgPArA9ufOqKOgm+JOMYgJ5gypdTIzYOY+n0muXdkoGO4v41PQ89BEZdpiYIeK
7xAiANqJDF/nzTGNzZmZHDqfC3+OkQP9Ql/b2pCbPTifPj9j00zheLbPRjNZPOZXckJbjKZF7wtX
E9NLva+8AuntzKuAYtDsLmYW72kxZhT5AlHuXj//CWOwPfHvZ79getGUYU8Tgn2a8ahEZYrR9+AB
WGtogsl70fww9lvJyv/3KkCYkr9PQ+7SunmPonfu63//7+glecNhOinva/jbX3lI+QsywtAhAR2o
jLwhjtWf5SB8AhSJBOkzHixw47X3Z3Vf0L8Am4cWCcBgAQRE7f+vNKQsfBmFxQBBHCXTRGQsficN
OcXkja00oLvFYxM9wiqO9mQnQAiU75OSkDcBCnOCDUmQRfIN4rtuCQ226MDfn0zTlUTG5IRdmJsE
FkEH2UclEcmbj/skrItV1IgHsa9m1ACvm4FwJkALoFSbZnRCoRg4KR/IW5TdRaLFyKafo7uePtd/
DuWXjWlOJkJvUFVlsDE2Wo24vNTV3kp3zJh0Zomilo1q0W2TzXiPmaHJEx+l8mrWDEoPs+SOb5F9
PCTaXBpuXPQT93AxtImD0qUuSLiQJ28g0ipGqooFZwoPcYDCkAAiet+ZEx+ZusQfFkdaK3CcAYyq
TLahFKN62mkNeaPLwVGdYcEvZdc3kdKcTfdNG4MubE32IK8niSZWNWyx9oH0aMKHEiDEyx1R5xyg
l50kD24lnjNRSjhwfNsYYgJwyOcHYfJ4ufgR4zKfBCVJW3HgYirJW0CzFZXa217w5lqFPkq503WE
xhTo3xV0kl1QAsdt2UOiQyBvaKdbp562zHp+kfu5kdadHQXdeiikTa/1jt8qq071HUrl78MQboeq
ecx0FDD5UrYh9OZBaxBdzamirRrJf6EKigcFU8xs6AGF8FcCg5J22oDVRYm1bd7QVStyiw5Yl4pB
PQEYaVGrvvVCY2c6hHNKdMrKVLrVkv459tG6LVapCakszDSAIUIhrYWOQ5UUCecuHbZ4EiGDjhsq
AAlZU7cxtKuABEoqECZhMJoK1uo23kIqZMES7ynyukNYoCNbk7dQfzLxRDQFqdqxKlx32GcQOORs
OQsWIY1tdMpbAo88blYsJSle9FW7yKm6U4hgFgN9CYnHmZ8v/dXNfrosYxR5svZiElZCXsFz9Ctl
JYEO0XO4OzSqoH99Lrc98RagUht7XMEJjdLjmE+fZN2yAvGuLAziMU9uWXYfhF8z5fbz4Ux28k8T
EoDkABbgFpns5LzUKOu9Rjx2yk3ANvwsHf3obU528YWByXTFoehHQd6KR0gZgP1hAK81IGetUdiD
3SVQpph7h08X6IdF8PRi8sZE7BTtH2Q5H4c0FY/hMnlQF95ylHliaM3wZ1ULrs7eiamJq6WRwrJY
gSm+QitavYr8OS8w7Y/6GA2qGoCjjJBAPE3Ot5tAg3hIMlE4lra0Eh7lBOzyTWUIgL0hrZCBVM7E
q3kOVn1tYKdWx/fEySanjZ4iPyMJR2BpEF4+yVU640KvLtOpicmTBNW7hmt4QcAy/WAw42wwSok2
c+YSANMwaTqHU0G1sPYHEoMt+MceFDfjwwcFMyPwoIfQuPPJrVmL03s+ZyXKFbCYoxRGAOAOreKJ
QRhVd5NVYM1mWa6uF2jZVBQXBeyTyS6BenITSHorHNUKsEowrJuCDUaAxADZaI1yM5i6+j30oe3P
vcf0Nv4xsyd2J/tkYEoqK0KH0oOpuZKZOem77/7ATfSLuVLT31iTEWcIIwvuFBbPRUkqF0IvHFO7
tmWQ4jjkSb8n8IpGBGDTfs7/Tglwfw4P/epomuVxhU0CGxJWpPeCj+EBFQi6+gbhIW8UAFBuKju+
FYwCpRBiR6H1+cRe8/yghf1leFzvk/PX630j+jkMD3gqRyhKhP5DwH/73Mj1IwgGJRAMaYApT7HB
aOIN1DbLhGO/Ct/yu3jbmIOZQW/mXzkS14b0I/eATms8oifnXakKVjY5EY4QmAEb5HcUKZkhQ3bF
xUXfGDDLXguIq8oPM6O8dgOdGJ6efmnQOYQqH45Gf67v0NYGWBUAr27wTFfaXHgwZ21y8lmBcqji
fQyzgZQrQS8D2qQiA6rMi/bb3A69Pqk6dGXQOYH06sQayCAHqU7hp5X6JenwTrovc/ffmT8AItGG
DVzUB6rmdC9ShfPbAfjmI6BRNQRya5da2ZqiLXol2mhSXs7Yu+bLEPQiGtHxH7Qhnu/9PKNB6CeR
cJSNHml0tP53Rgyqf8hlf5DG45j7T5/bHN3jNEg5NTlO88lxK6tIRAkLJiEtGJSbTgRjg7TV+W2J
9+fnpq46sQ/9VND6XZGNUTtuKMUYh46H1rNkFjejcizAeGazC1ezwdCVDYKKElINMpSV0NgzuRjk
NipQ/KsIwodsKaEMgdxUAE4pu7TAum6qtRW2dmSSf2MRBbzcgZcVeUSu034itaqUgbU5OVIEYZVo
B7bGGdomemytJjDFd2bpt0Noz8ztla0DdgMU4MEadIX8gERtyUManD+iSCi/jvoi3aLt3PS1+e4Z
KZRF1GM1Rx9+7a4/MzrZrwHh05QDuf5R2xZLAoAQ6kyNmbxkO8HocSv9Oy7mzOBktwYDyqx8C4Pl
qrb9BbIWB5AG270FjaHtHL7gWgAKayC9BAEDWO6nK8kzf+iaUONxxcNvc8+cQRYqUOq7ujaJOZLM
ooY9Z/Xatj01OnrZkwOp6iTpfdBIHiM2dl0A20U6o03ndul4f0/OvYBgAr1goGC4pLGQc6p5StPy
R+UOrRJGQw2a4TR6CwodGo2Z+rGbywBdn88Tm5OQqWsGH/RiPX8ETx96R+5RjYO4WovmPt5JLW2w
FDgfV53JCl09GSdWJ7dvr9CulknFH33hRmjuCiDx/p2zp4yHD6+Vkab4fMm8YOADXq7HfTLqfqH7
oTS5nYqIgrfQXhE44Xbu9rt+9E5sTh6XnVRwhdfB5ljpHOMzCkgF2CvGiqv+SH1zVhDw6jyeWJz4
U7VU41oYMI89vHf0oDvd2hjuO5yEsUwe3MwOcc7gZLtIUqdFiQqDNRKVPYJ61hkMEtAf1PFuADc6
9/Ybt8L0UKDDG50MyDqMTWrnCyn6IPsY/I7HBQVy3VXgVvbYqTwnq3MtuEbP8C8707JQCMV7SVNH
O3eVNbLTi9JSO2Z2a/lm1hncKrayA5vVtr4SoJ2ZnYRMicqioUMq7SghZ042pekzA8ihJbrYjXif
fps5FldCCxDZIQ+BnBPC7A/UwIkng6SDXwxFCU/2LN1lFlrMIUYacpYeG6+glpELQ3qG0opN7Uqy
Zmxfc2+ntifHQ8k8CCoKsF1YnqvlBuh9Od8YXIS+x9iq3rXMnrucxu14sXmQAh4fTMi+TOmHGkVu
dS5J+WNYLHPkXXW2raVDxWlWHG0yJv87N756Ym88PifTS3yRkciDPeWuziGWnq5AAQdaglUqAMQi
HwB5DA1pRn30+tY9sTrxddxAhDQaYHV4TR6gGnDL/oe0L2tuI1ea/UUd0fvy2ispSpSozaJeOkx7
pvcVvf/6m5C/MybBvsTxnAi/OYIpNAqFQi2ZB4Q36Qmdfp70nmo2lI2OPOLFr/rzrW/Lbmc6NclQ
AxWTin5/WHbkGY+ZB2mDmTsIqVlOB7XB4QCtoPat/BS2XOdHAa7+ALDHoP1Lx2ODZVPNsilU47rE
JdKdhnhPcEoJgvNcGe1OeUfz924SWyerTLtZBrstO0gj7Vs1dVPrqcsIpy0LLftrfw54/ukMLaqb
jKOqKyEKMXYqHuVPOJDElj1QUkwbEzkd1F5R7kCjvZPa2tugghyDd99RP3H9Mf5BZzmExmquerWJ
4b7av8Qituvm0TAPBAFgHKueVO2KCgapV/Yg8wjx16IjA9wp/7fwryGxM6Nv4rQqQJmEiLMxbBFC
Q3JtOoKQ8d6yPBzqSs9wQF+pmUhAikc01IOKlr7FKsc80jzWjO609oAxTo7PWrvuwHuIW4dqh1/R
AYRRMcR1ha8qzbtU+R5HhLdvPATmQjVKuc66wlrwIqq+S66yMbTAep6PxG22zWNi+eq3hncJ8DAZ
Sx21qUhSDZjdR/oqO9FuBpsvWJHywkX61ulrFzlcXrV2NdI8+5Zs4qOO9XauRHM5KiFy+z+mUrVN
JXVn4z2fBk+tIQRryLYphZ5i7M0C4ehsgyXqhXMLrVrR7y290oxYxjGv6AfvXOFxwV2HbkM8IKhE
Nc6o4pAXGS2oYPjmmNJqdHi+fsZ8S3Up5Jp8AdMkbANRiMB0iWsFmlPhnYaLghNlr3gkVP6h2o7C
PyInNqFmFEiVWGopHYXcOLR6aXfZC525b/J+X4f15vaXXbGqCzRmfa2SoJO0pmhweXr6KQ+c4tCK
v78AoPHF2fkHq6VsoCsZAJlf9Y9m+LOtvHLmPYlWDATtgWixoKyS1zQys1mBngwydMfFVB1FhoK5
2u0kmdN0tbo3mMAFDQ9U2q7CWj1OdG3pBPEYkvq9V0rNzkvBj+b0czJQj2zRiv4vtuc3IBvfDqky
Q8kslY6aIN3nbYK+oC743yCYWLbRiBDlIiBKDFBF04PB1dxdtbGzRTA2VoYkKRs9wd4UkAEQvwtF
zTmm6wiQ/gZPN61fUOs4MzItLAphNrEvrWFstVTeSZ3J+UxrnkCBXs0/GEzkJJExCcs4ko4pBpzD
0QLpa5oe5ri4H8n4aZLsGY1/ooOpgkejp/USc1/kzROGjrzbG7Zm6iAG05HZRFsR6NAvF1t3qOov
GCA/KtG7SR6V4odYccKitUMLKwetJLhtMYjHfE8xJmlZWVhrPMdeNSBJY96p0PMgychZzNrOodik
g1kfZ/dqFr2VrCQRcNSOldi+LGL10vL51NYw4Bww3IWMHriDmdUYzWTWGFgUj0UfB1GHZIluctqN
1j4YhukxMIoEl3zF0923tQmhEECoYfFYdGgzHcNo0yvN9zFvDrf3f9USaTM0amYqVe1m1jMpltHI
Jp7zk5+iDrGFdBNylPNPsLVrzvAQvXBvwZU4Fcn734iM7ZfgaY3KiSYQ7lT0K0R35j25R0P6f8HY
thaRAwuJe9o9q17pSWfiskCzAg/O0cH8O7QpZGLnvuAYjpW7y93ikC1yTw/G0dpanKt31VCoLBWe
ZShlsdOnEDAW6jIFtLE8Gdlox+gr5+zdOgSa/lC5BTUP+95IlGqEkA7CYeK1WxPsAnhoFh80hNG+
i0hwFSjz8kJwesUyrwywB/2Dyb4yTEOq1SZHPDw60gdN/xBUX/ITUugovkB3mVsw4AEyHmoO62Ea
egASL9unP1CgSx4SB3QAlI21xXvqL5n3ml47gDTThIwBXNYVPWOzdDgspTpjjcKL8EN2QCLnJVAF
8vRHE7jjY3nI3/7NpwVPOG31RkUATZnMSrtOSfWmkRH5e8VedbRd6idvhldtSw8q0vxunrWzfwHI
3KXVOBJTgE4DALt72Sn9+MV00Tv20eLTJo+twDNY+oOM8VwAMvGbvpiZFsYaBZy92Ek8o8BHnRw8
3QLwEx1vnw/6iGHRFFBo62i9ATMJO8PUjaBTGrtlRnqCFiWygE4wZT7XQlcCOVwElMoTPUvaVc2z
UcqynvH8Rm9F7yGFThsOdXe6o3U0WtUC0dBW3v0XTR3UN18t8AyY2T9084ZqXtT0c5J3kFZ4o3mP
1P2x9WQfM9nEwVQ13jHc9kpmOIx2IVwsmNnG3ozyYciBq9mjl0FBOwpmX3bFHffTrhnM+aelHvAs
Fst6eE1VwKft3PiVjgrRTpklwmtf9/NPXgaYt5HMXaiCLUGxsmY+RtPsQoLDau6r8ViXPwgZvNu2
ueJiLj4hcwn2vZgms4lPONf7tGmcPJMcsfqAOLl/G2gtNYiqLlRnMJAOVsovJ3D2CZcB86JFrk30
E2KfEhQlUtd0Wy9dnOio/lC+2mL/1c6BkwLajAgrMWnF2MiglIaggmgUPpTOfxPMWNhUHLpB20EI
cgmHs8wVS0F2Bp0cVJxKAl/SpaWkhtaAEM/oj+MdyIK8Jsic3jcCdKRhVvBPOVTpCbhAY+1S1bNR
TcL+mLzT2pKxqTBJ90xZyhWn6ZFtNfcT5+275q0vMBnrhLZrB0I9q8dGll+Vc5QGW+jnzihPEBNM
Bjz/udYZcIHIGKkiFVYK8cn+iDSrM5vHZBIhjDXZCLdc2fjejrNL8s9hOKjD3Zh/3N7Ra+eGxze4
peQvtsKrDdVkcOFaozYcoaUENv/0QNTMnZaIc9lfn3m88yUwa1FLve5HkExI5hn5MhwjogeW2O9V
GXrIerbJ8DwpS8I592urOodjkn3D1IMKr5oG0M8+l8ZiS9Vsz4ll//m30zAfrxoqKKav+9KEKc57
ARsnRY1vjei/Q3l1MWOOb6H7f3n/4NudwTD2oRtjlsy10B9LGZ0cc2tjltoRjcRtILtze0XXoS7e
dajiItYFCS2YDS6Pt1r3ZkUMuT8Wxd9kBFLKsYOV43WBwAa2KWSs8ogAId0qH7+u8HynBYuj4Wky
7rhdRWuGp0NTTUflYqU8vRSlaODz9Uf5YYbmAaZgfdlLX4YdOG636X6508FPD6nob7c/5Mqhpuv8
jctsWmMIXaLlwB38Yl/7A7i1aEyLSVSP34/MRaNf4ez2gcq4jNYbusqAPvYWoKEihSJI60TcEW6W
dARumb7+IQ2LMSdDx613iTZXxlKO8kAvAeVH9b3/Lr8Z35JD4dSbaJt/B+5meLAiR9xwqaevYyJL
seiVDuaXFZ56pB7QI5oDuis+jfFVLwLIyzkF2db5wzRtzeWp17ktDteXHmriVMId86jm9YDoHI9p
1Gd1Rx9jfvw1002nu4UAk8t+wclXrp2QCzT615ztJXhaBROzht0R9Wm/3fZBEYDY2qdlLQxsu+oz
x1JXzjykyjS0ToEImpJrXeIlpBaiLE07hLfqHfL0FWKXA21m6v0wd6A6PqE3m5eeWHHQIO4WoSSE
Xj+o1TCgTSxPmM2eyLHCZDiymRgkvheixP03azuDYe6BPhkT0ygXgl4DyMv/Xd1Vb+LoyC/hS/JU
elAUSt3ixMFctZYzTMaHElXqdaETCaxl8WlDDBigdzXelw2shVd5WDuL5x+SLfZ0E4Tglglo/V30
DGrbR4oYHutTvWmhEy2C/Kd+UHd0wp7HPXSdYcKx0OAHEIiAW5vVPBCVJsqnYqALBSPZNn9MAi3Q
/cwFWwbnXmLn9qjLucBiIkENBZZOqHry1fEzbdU7Hc/a5CHfjamtBNSvdm8xqsA8Iu/Vw3G2RmrH
Z4cxCmVrLBSsMe9eU+ktbXiP9fWD8PsjMvdE0SVQuIUW5RGqke4sgHCly51iLDgn4fqRfvn9mPNW
tIY2qSYhuHapNECCRzpt7uG2CvC+F3PgilKVBUPBPtE0UrPPdilIJyg3pQjtDR+cZP9iWIq6ZQQr
yH1TMSFmZfCWSRaGOTkuC/IApezqcolK0tvtU72yTRcozLp6QdbGeanIUc3Gjy7DtD7Yxge7Ggqe
O145VahYUBEvOuxwJWxgGF1jaq3ZfaVTKJFa5mRb8b488BlDVoxCF1UwJ0LeA3pbbMlgzFpr7Nvx
FxTVixh9ySt8rlGsfLwLHMbGRSJplQzBOvgoUIN70gZNUFqL5mcqhVS5ELJ3lSMkg29v2VpQROdS
camhm9yEbsPl2RVMFIFNueuQMAKsI6H+DAb0VyOQ3ZhLA7OSAMCunaExHgpsRVGrh32HdyMdAIid
4hMiji5kyw4twrDSCaN/k7W9BKVf/sw99eAgIKWJJRJPRBdU5lXOr3kj2UfBK+K+/1eO98UimZ2s
w6iUkoFajPmSZpIrgviVs2s8COY8L3LTFqo0UKN8aF9LHx2BznBnokxSgafm3x0CBXU52tyE7WNv
sVDSoi5UQ5xspC9/6dqC5Z4/nkitjXnFgfT/Nw5jH4MFUs9FtggeBIovoZWTzoeoto5HwXBAp1LO
b+Feh8QsKRqlME3McvB08qxMfasA8mP06FuLNpC2X42W4BnnemJ5xXVhif/gsYw7RjoquMlkBAR3
UeOIwS/BrHEPswwsR/sUt+OPX/JudeTkd/9FqnYl9qJyjniKI1JXrzzaEIaLJNaI936lw1A2fNG3
VDkQuoF8jiNqiuyWnqMxpwGiXJXVlYi9iCf56ptywnC1uDUe0n29L16pkN640X4moH/ecA4J/eVr
ZPSVIheHzmvWaMcUYXNUIyxRA80ntrRb0NcCtvwNbX8jW+kBFMxvesqvS61+YHBPaBg9wn3LmpSa
K5FFUoQr6bb/Xvvg2IPmTvddtms8NLn5Pw4aa1DmnIvzrJf0A08QX8t9Ok5JfCFA2r3jyietzMVh
4P734r7+/8ybllFapWKFIAkjOvfCN9CUfw3ojK/VIzdxu3Y2z7Ho0s+wzAZdcGTE0sr7Yv8ruZ/b
xVa70xyaIWh4FkMDlCuLOVsb/XvO8JJWCCHj1ZKj8th7slMf8fIJkjfpWRlQQxF9MJAHVm1HoHR6
5g0hrHSkWeiLQs4A6tGUJZPx6WKkRVKcYbG0kkEfKMVkT7sCZRsKjKpbv+M20K8dznNMJmIbp5ZE
RYO4MN1m35t9/VI+lW520J+WQDkUW92fguENLasmJ8N1FeyAARmsMeiCRrkYCsDM808g/ShHTV0c
54LYTVg6o5nYMY9KioPCnoxFmkWQzhXF0cRylEdD2nbyy20nswqBXlOEhljOVfhkdYOY101eoD0L
AidL8tzU9cbIuPTBV7cG/WBnOMzFSOJUVmICnNFRFIfylsxHQwSffo6Cnlm6t1d1FfNSNEiWgakY
yYcrsuJhWdq60fDhBEWM/RplPX/oazAgCj2UVrQY3dRotnZ7/MIdJuvCH7fhr6KbL3haKzUMHRwF
zEmQSkVLtBnWUYLpP3xW22+3f39108D095/fZ6y+j0qlg6gXrG/aEijXCOKH1R1vY/DWwFj4iGM1
QhcFGOY+KqC+jiaW2whX1xv9SmBZx6MEKjtXrTlCqkHjJhTyY5VvJGFTl37YfEbW522U6wcCA8NY
HiwAA3UZYMy30QmDwps2cWcPDob1PYE7X3PtBRk4undnLtgIB20W4qhABJg+6XQmE7qldocQUHJw
gULXwx8PnCWu7tXZl2RClDCp816vgEm8+El2FLct7XBrgexodqFJIdpotw5uY65DokcOsqQmaoT0
vJ8tM88001CbrDhGVFEeNLP1/Pq/ITB3Zz3VSWIsQBCMzCboNZpzXm7r6rr82qvfi2Cuy0XLhNhI
kgKhQLdNIGVC9qUbefTDgYQH7Q2hJ0JpkF/zXDN9qnKAQToMXqLH7vLroTu+ly1hzo/FvCH13iDf
ihocfYTjJ6ifuQgHsL5zGMYuyqnq86QFX7KgPS+5M+ebPt2n9d/Q7rq9V6tWr0PLkFINmOLVtIam
a0mFFr8cFkje65+5O30TnybQBSNn1x6QLHQVjnnIdHOuFvcbkq0xYdJardGmluOg1T8ozVeyF73M
Az/yJnSF996yIb01OdqdgjnWNrBcYZeZ/Mf52kE4Wzk7rpHEYRhqAv6MX4+RAt1NoN0VnBYs0lu6
/ORxMrzbn5uHyRwNMw/lOS30/Ggl6OAYHsc54/jmtRvmfFXMyUhJqclphP3UxW2OQqSkHoaR1xq+
dkufg9BlnvmQxTATC5Xi/Ng2GNBNq4dGUwtvmDBonYwvVa/9aECAU1Ulp5tw9Uo4B2aOn5gNrTFk
WJ35IPzQGxvKja78QudKGxB7b3j9FGun/Yv7WUVPsGhd8bcU3TwJPY7hbIh+C3IT/VOEAJo6fNw2
i+uiEs77ORATF+SSFZnmJOXHKEZVInuufSgHQzRpfCJut3iFG3sKbxO5oEygAHKFJhRjkR59ETU6
u/YjDyzqFu47FfkptFLwsulr5n+2TKrwdW43gi7W6ILGMqv+edKPofz99ndcuxbOf5+524Smbq1a
wIr0PLSXEhonZDd091lxmiywZ+fD5jbedVbxct9M5jwbltrORAegGlTf5z0JxGijefJH6EPlwC5c
yOYR4uitw8HlGCbLMDlIZQcheximGuhSML5PIQi88CD2BiclvvmiGGiHkcFyoPCqrbxPzBx9wewj
CWKTcN5t4+b5vTaACSdbHDN60QfTyTVeFwfPZpgjX7dFWWu9TI/G36P4Vyxo7u2PyfuWzF1bTCWZ
9Q5GqSxPQn6AnAV6UVywlPM2bc01Q/ETZXnMGtDOqUvrbzUjrMHISC+ccit+R+70VFeu+IIx9b/b
Z6gTBE1hyzNneas+8xyW2bG6mWoBzOM5OD9A6O3nmLiy9sqDhSyNdeS969d36/ca2d1SJkGrYphH
Ngw7c9GfBCL6t/fr/3PofmMwGzajLW00rBFiElQS7xdLWbhVFbcCgZHfBaFjOuM3Xkmc+x1pzHZ2
6YXWQFKjpNt3EMExiEfPtqJxCmYGnfKBC3fVSvHlWn6vkrkSIjEe2nDAl0y3UOWwlU2HivF4z099
88ySuQa6ECR3pQKgpFycsi4x/heTXV5F4b8ITc4M8UtL5uwDSjH6KhAn5scJTxuwu4MWqcz/uD3j
8rOxzxu5noTcGrFLnUs7LgtP6miF4ot7gjxGsc2tfXNMXmbugArKdWNNES2s6kPz4x8N0umJ9lVA
A8lGZjcYCOA5E/qrbBB9/jEZZyK18SRY9BBQjg1KZQf9ekqSO1GJiBMvP7n2HjlHY3xIIxTzYhhA
G+bGych7GP+oM4hhSPtY5sqsM9ElsoLodzTR6wjRMjTusV1uFQmbqTUn8XN57KC1auevkivZxYOG
cWBjHwXC24yxOkffzbv+W3a67V2Y2+ALHG2Q0KPD5U25HS9PeZxZYt6TTvysx5dRcxf1Q7YyRzAt
9zYO68W+gGjVB+2dCjJdbKpJnJW6zjDf9AkGzi3GOTwShK7uJkHv0+Hj9qE/cbtRGKO5wmR8Smc2
uVFHwEzeFzPo7vsgqxxI2YoPQgBm6r94gMzRuMJjXEtqNqkuEuA10hyomexDi/L2Z1xD0CwwLOJN
ThW2GIR8jIwMHAbiZxkFYyHYaqLZtxHYF/LXIs4g2IHRbKonolaAUB5nR/QKr3gznusdlU/DGT/l
D7yZqa+tPzvbX4io1EETALk1HR18lzYojFE9h0spfuYfyP6jsxqaYRuw6LjdLj71/uhmx/KuDIRX
zkqpz2BwMSiCZjOk9mjhivEp5tCIVlWmlLeB8i7Vj1nkqFtQKeI1IH+DqBKvX3Bl9wCITC+4iaDd
yJ50YS4KxRgT+TMXXKP4KVQlZ/MYv0W/5DkAm2poF8TJKQEA6sjeHOdQBXjEpKdtaXdp/n7783EW
w+YTtGIqjGSJ5c8GkiJK8k2ROK8N5qK+Wgw93Wf35xIRQbdybE+YgNA21JrASMDiMZfcZ/a6Ifyz
L2z9stZUoUw6LAWkUXC1qLvn4MMTpi9iALAxQKJ3e/vjscW9r8Whp0aF2xVVDXTll4vD6KwedyDs
+aT3WfWsfTO3dFBJeoNluByslZ0yQUOMq8UA+8+VrNMgZaKl0xOtBmZ3b/gYkwi0Twg161hgt089
wVU4cwtrkLhW6AQwyv1X01GY2CCCBQ3JzxLpwigR7TA7cFa14tyhgaGivk/nMtCRfvkFpyg3xW4w
lk/5sPjaF798udEg4AMCLJ8X5695xXM09mQZcTLFIMFaPmntN9mBg3VT72h5G6kDNAwZW4VnIStG
CUTIdUuWiDWyN3M2JLhKLXxCWs6nY3Na6OguJdhr7+RN/BBykgkrkcAFHntZ1rIyV0W4fEL5Lplm
r1e+t5pfgV2Hs3HUnTNuF9wHiHlQZUPHAJtlsopSDwsM732ORQC6Xo/2JeVQcgDZHb/ba8UQ0W2C
djzEHgaEn5i7ZWhrYyhzUfycitwl1THDGNLt9ay4KUr8g1Zl6GCIuJkv7bCDsp1Cp40/6yx+VDPD
EcfJbybBvw2zZoGUgN1AKQozh8gKXuIsXYqBFSHCZ3M0M0hVR3ekXejG3xKkbgfUiGjympcsWAvb
LAgNKAhQ4SSgIH+JKmrCMhddOH9qkh3t1TsF8wq5H7uJY332FSTBRVfkdycxj0HqHTHzAacFs5fR
psQ8q7sQ0zmNIi2f4vI4iBm0BlKnQHP7jP6OOhDD18SaIEfMqZVf2wrIh0U6q4pSEVgaGNRlFOs8
HJb5M7ceS/kkGj9vb+Ha7+NEW9g9Ef/YYkqnTZFgQe7gU6wxzBg919LHbYCV3UIkc4ZAz/jZlTkh
nIdILRDUIH1aEjvZ0dFJqPxmW8kx3gv3J/nzRhXsFlBNS4a6Fq6Zq4l0qSaxtKRAjWVb8TMPVHaF
Aw1N2hgTpg73Prv2/Bd4rC/OUnHQxQ54+sMIGjsTExcBzUCiW5RqyPGy4l8v2kuHpeJko1ME7KMo
I7LxaRliCnhRh/lT6W1jK4KwL32inMrTxoA45s/er9+lPZIxkECCBxs30sscgZKM42eo/z37K8DW
gdl0kFyo6C7GhcoyoEIhwYq0SZNOY906/SB5cT/ZkETdSB20dorMzvs8+DN7+sIEjxDlGVAhNc76
nHLuKiSYO+kU1g55p4r00BJVwSIN4TMQ28kbE9qMvCiZuYiuQOn2nxnxkBWZmS2LdCIGetVAiiNX
940523BRnE/KuO4rJCYIqytdI1E3S6dMOpjq/ktOm8ODwoOgPuFsMZIy4nU9CRQC7D5KgURQbpdo
hbi9U6swlD3AwjtGvRIrGpK5aJullE4JqFasYY9yuF0ur/8TiMaUM0bdbIiElttTGgbLiPmfjNhy
o3MuOs5SWHEidOyjV0rLsf3VU9bs4tZfim+3F7J2lOTfX0tjLEwtRW1Eb7R0arLMHcK3GW0Ig9ZD
JO1YxY9NyBvbYEtPvwztDJAxNK3QxXYxsKbBNyw70W20SQaCB89hOhJkcOzC5421czEZyytmpasl
LZNOpWX/CrMsb3qm1cMvjUvf2tz+qLx9o/9/ZulGJpsQ/rXEUwlB3Ci5GzDkGvNEcHkgzAWn5KlG
9HgRT30stYEkF81mEjJIrIwpb6Bo1Q2d7RkT16lVWkcGCGhPQpMERP8mT3sBh2vicbPylkSN9ey7
jXFvzfGQSKe5fOorT1AeapnzluAthQniioSMtRy31Ak9mMJmCZ+63CPy/2YAOuMeFiMioSmn0ikP
H7NxG9c/hYQToXG+FXsHlrIw5FMHCJ3cl8mxT55FXq8N3Vb2mj3zDTrjG6p0bHv0LEinAtUOA/wF
rfw2W1BOkBpnGIlz+9Cwk2SsZ2BFy+J4rNVkgmdANp28q7mNlx6El+mQOPStkIDDKBnGLC1XfWh4
j1pWovcKnHERjd4MZdoAXJ11ZT/oSmdLS5W9CEuj34+ytdzL+lyLNgH/j9MkcekullaVDj2Gd8II
SXDo/mlPuZR36K0Ss3Ff1pnwKtSgIJlMrf+rtDrDA9NFgU62sNl0mZkHS6iIDqmz8EGUJv0hFwee
J+KYOxtnx3FfEqvCFlo9FJ7EQ6I/qTpkxQlPPYhnjow3ig2lXTALiAsxH+xGqO3aGF1jOt62ER4K
64j0JG0Tgl1CNslu8lMvtrYl/HUbhPfNGC9UZ2IStQm+mUFST0ljl0S5WysPosEJIugP3TpfjC+q
kNWQ4O/wzcBRm/SJO0tILKu7OYk3sanapOcFztSKrxAxbI/hXlVF7py5fGVh1OdhgYOVm+9D/zZq
Ce8Q01+4hcCco84gOQKwHrcSJsqSTROMqgvTi+4HT/fnnaY5XFalVaM4WxT9/7NbQ6zrpevQE31q
jM438TzOyGgLI6fxkIfCGLigJnLepMJ0molij/NrDD41beB0Oa3vD02CitLKPHsiFIXRow51is2T
ruFlIVq8DaJO+3qDfkMwTh0V37QaDVM80aFyAz0B5mgbnhZAn/oFZHecBa18NSSDQAFHX02YYmf2
pqpBKNFCWvmUiZNTy6dFGN2YR3vI1uep875AYfamR5s4Kgww6/I+2uhgZKscKL0P3rDv+IO0K6f2
AozxQeY4KRPpARZvNcVJNtJm6h0axCbBMDvNtvJFpCkxmS+8jjte8Ze6BGb3LsAZ32QgKxnlGsDz
bbstQV6hQFmWHzHzto3xTJCQqftigDev1R8GFD3Tnan+/cde9nwlbOaibJHIImi+OYkd2kA1sjMU
qO4IIBxIZV5oseLRL7CYfKGkF1EiJ4iVwhGRpRQTyV70xrSLupxtoa2W4PbaOLtkMGfMjMI81iLc
IJNaPqdFtilEmIhS7yRj+NTDOGhqxS+Uxr8NyzsHbPEmjJS4UyFlfsrvaWG5CYYNcWc6T+7gAfLn
DvHiozKenkgC0rDRCLC8dvJq22ux0/IeOWyqlz3aBuNA+rQtYxFv7ZP0WN/P7909pRcQnCWo3+UK
zZ/8A75uLOACpfmD61Jo3epKgbYw8ZSY+7C/L6aPtL9P1O3tvVo9YUhjge6QUhSxJQ1hrMWxaPXl
JOo7C/LG1rSNjMNtjNWVnGEwzoJMi1lYmEc6CdBAV5OPQTMcLdbtahnc20jrqzFBroZ763q6s4l7
aSTSMJ+m8aVuG6cswIcUc9tWmVz4L2MAR9V/YOiCz256oyV9Iwj1fCIQWE/b17xDcpXMSCKFG11J
ghpaWrKxOEvEjWtW3kKYq/wNzXh9vWzbNM+l+UR7stT3ea9VNsZSdobT3EtOvhFaKFd2mBzmDu+u
n+ozaGYb9cYYi5kICy4c8v5rWLhxy+8RaJkwu86LD3hbybh+E8S0IPTI6EKF3FeQQktsA0ycmL/p
/pb+Fkywqxa9LX77024qdnfZybnZakRhVMPlJGxmRwGH3fgXHZofwFKrOOom54sHrYRb55vKjpWi
G7/rxwxr1SDqWKqfUs7ryechMDeBUc3GGHbpfOqNnSnvu+bt9sHjmCXbWDqYYj9lCn5/abZy+jPF
OsRotsOl8dOaO/W7EtxffC/G5YP8RIuSOKe2UTxnHvI0hhduepeO5ccaqvV8qoivJwkb8aA6iokz
OtZ8xWCsqqGwlOhMOS3LIHVOVSrD/Rya1scoN4XbGGr7lMrhkgZWZoV36BOSN5FVZ3dKNSi+Jhdg
3SJR5svzUtxreS5vBJlMtd0tofFZ9l2aOPHcSm7SNYqNjEfl93M37TAYIzikSUBMMeTfEN5WXoc6
7Xuhkw6FnKF4K6xh9sUoEiFsNSfVoYPsxx3+e3wsLLWz84pEAWmM2s6Slrht3BuOMSTWTiGLcWg0
q3GKpuoKuzYnAkbBYVZ3fRa3gS4UamMLutz+HJK8OhLSGT8XcUYmNsyr0LLbpQFTUqgKhiMkZvPX
rBvWoWqL7i5s+jHQK8wtOFKYFT8sIxQDgUwJ3EWhmNEWoQ4kJwRhAYfhCKG1nRoq1SGpoirIUT55
qlGMPsrZsKvkBeoiCLvv06SZDonUyFtVH4S7Eh1EmM0s5c9IbRT0MpRCfuqyJAH7KvgHDBt5VtMx
6jFzOlWAVFy2DHNox0NVHoRaTQ+zpA+OKWIeXzZC86DFU9jZo0pqK4CDjUabIMT1ElMhNh5CxI7S
fnpE02+y0UkpbS2iaKkjZRO6eLqi29ZgiX9SujB96ga93xpiZ9yHhjgGyTj09tJFJ6Wb8/c2bJPv
ppJH903Y43WoT323yZVceG6gB3DXjguI4Eqkd6qoFx7mMsxtNQ87vy2kH2GadEEldJo7xssDpAka
dwFrj2eKlegYkAJ7qbNBgCmi00N2ljKqNVszk/yjJCBTUPRsQuWGWJ4ixPNTDdb0bKuSYyHG2jv0
e8qfoEaoN+IiYOzaGBSvs8LikJIB6g6khH+f59GpOlFz61Yb3dGYQl9vFeXnbT+y5vVNXN1ICajg
K9UYr29VFtGEvsUdM72Y9T24Z2wIMdi3Qdac4RkImxWtEjmbqqheTrrwVAgF1K9iDsLXHcF6i3MI
JtJXpkbBi7NbUF3o7lUPxdCNcVf5/wUDAm8xrGfXxJK0GZAWEFMfFrSppi7UvCY7/j55IBNEJMD1
v2ve/nx11D+fxT9SPMjIMgJzBser5ZNDDs6oMZh20b38MX7M0A8dMMDn8pjvVteKbgsodUAlAQN6
l7hJDJr+KFH7U20Su5w/2/r5tmWshvm0n+M/CExkl6koN38h6Jqdvkr3zYO2nx8x+vecvUrQtM0d
nhgPb01MQFeijanNJaU/5c1G7B9UndcMw3YgfMUz52ti4rapGaxs7vDVzBhi3CHuxxl6vUQMJkie
pgtqoDkYpKw3XVq8Wkw3vfQ2hR91jbwwj/qOt1jmePclCEqh2tCf4iGYhwOZ3jn7txYZnK2VrYfm
3VSNooyvKT2amo3HJ56eSPx9hI+LB9Exj9f4sHISFEiEWirVI8YrijkJWS5meak3y6kdtM4vQT5m
l2UmOJVSFS6pibrV+5Gnb7biJC9A6Vc+O35pHLYYFMwXtADkzhgrUNAF05gwYUz39udcebhdALHn
rZ4xuSNhdY0Bjhp0eTr9pH5LkD0IRKPnnD1qhozLBE+uKclQfhTx6GU+ZbzkiiYMmnxKu42lkm2T
UeWa2hYzDCFq4n2vRd7t5a2d9gtI5kOimiJjwrlfTkaPtg3IxIHqH5Qu4uMwuvU7JYwfN5nBuRvk
lUMApmP0c0OLQjavFJB7og9SbYSIWh09KF8HP75Pt/rd8jo+xKWt/ky2oyvc6d/IFlZ7R7aUJAgD
2MHtxfP+CubeqCPdaLLSkE5Vm9ltB15ponNWKtHjzG7p+UqZLZUjaRIKia70zrzr3NmrfdxThT0/
SgbGYUyoW84bwddicKzMp2pze4Vrx+QcndndNMsbSxVUZPY0XzCOleK1IQeC7UOivvViL5kT0qLK
1lOR61MGuc6DeaBpX5AA7NVXZZc9qK8TWvTxQPbzoHN0pL8yv+GMG/FWydxYTZnF0EbCX0Dm18p8
j/qXMP24/SHX+hYuVsncUQNEBopEl1GuQV9+uy1QDdWek/tsu3igYHF5S1o3TSr7JaJDFH2Hl/5N
qat+KPURzzszRREzEp+7+E8lDP9v5/4BUZjSeFsoavb/SPuy5cZxZdsvYgQJDiBfOUqy5XmqekFI
dhXnAeDMrz+Lrn1vyZSO2b1Pv3V0h9IAE4lE5sq1cii7H+PfRWmPL/FV6nUbvbZrN2W2Dl5UgJZd
shLkLp+Iv1YXeSE4vGveGxE5/pHCaDYzy+Y6WnNlB9XF4aZG0o1tgUIzLW4LNIJ1aWUdF0MnYND/
7xstwfJFSmMwB6A6CShLtc03fA8JEWTqU4AK7BOwr0EW6E/f++FlV/9rc3GgU6nnuWhQ3RtHdSuH
sZcxyzPytXGbS3f66dIWZxqctaKUOrhfqYF/Rat2EdvWLHoR5ZW+xsbwvxytv2taHF+U/yne/fhS
8i7exF53NK/V+z8zdKHfJTZZqZavLW5xlHuDlxNw13D7nrjW9MvUjqPkluZBr5+//1qX7vPTbZz/
+0mWUoZ9NnFwoh7L0vhZlMVtLMsI9DVQ+iwLgFfgdp3qr98bXXP8RejocOFiHmc2ShNh10nO7UKP
t98bWVZCAb7WTB0M4wCwgw8O0mBfl6Z3EenCdlI+xh18H9yFxvUs9E3sGe8dBSvWFm5/Zm2xkXIf
K4klw9pwK2KbH2ad6MzNHZy29q0BdPEBXI2+cve92cVO/rEKrDfGU/ASt5YoGJ4qFKzbnfKB/8Fu
FA+SgmvpwXz9n6QHZyYW51mXmins0hYL842dhXGR6tjOM6uTo3jyhlTemlDy2poWJ9sUppSFY698
mOUHUT6y9N9hoc4WtDjM6KaZw9jg95v+ta6ep/65WJXuXuTk/7FBlVlfBVj85eWoWUnfMQJvmDlj
WmRV8yPHCm3lwXpWdjMDfHqr/viXudSnVVAOo12P2SHMbiwyuUIYwB4NqfJR0dHOE80ta92uheR8
73TLcHhmZ+ESZlVxwYdC+WB7FqCD7oSQmc+vow0Ha7jl/kuJyT/mgB+HMpxsQrN0saxJUiPCIfnz
0ZgAa0vXdbdyeC+dXehXyhiZAMfWOU6darwYVUn+0Bvit5nYVwy0in23EpEumlG1zy8jn8/vaAjo
81iP/EG0zq5N6krSS9euXB1rRhZxiGRDVfcSjKRm+ZDIqp2bk6fm8QpUY5la4KNgjBYPIw2ifRjM
WM7Pq23WZJlKC3g4EA0c83DgIzddxAVU06EcMWsqKCsbeH6qvtpcJExhkhhMB7fCh6IfjRiSi8VL
0qg211f84cLV8dXQwuNIV6ch3LH4yK7nub9p0yFlokGygU7g6pjh2qoWp0lOk6rTerP4aMiHCiFY
xcqcQgm3FVv5ZueB9euqFoE1k0IQWppYleCqo6DFEKXeSmRYpBOfXqFjLhPD+BD/OhtWN6A/yIpK
KT5mjbw2ctT+CpS6mFRLHebHmPS4FZktaT4HDCX016TWzn0fU5Mn1he+X3dc0buJFB/FwB2l8Uzl
o5YO3y9xzhq+XodfbSxyF0wJtbXOsMImlIPWvFW125R1bm18RFxbuXsvecbJepZEGH09tFKbYT1E
rT2LZhgieRfylg8rjjH/zd+saXmW5a4OyZCNxUcrG9dGHXoU8xbxCCwqe9QyJE1qt+OKsuIsl9wR
Q+SI6RaUyNSlYAk4PUsed3XxwasYckuP4xpn3cVPdWJg4Q5qJEVd2nfYvrzeawAZWAPUV1IMDA8c
DLlrj60F3uCP75+YW3gG50YWpmlbfDBab0y53g08/snCF1mrfdIIdNKg6WZ5JRjdvnfJi27/1/Cy
U0IpJr6jCRvZoTtW5G+NfpXSFZXdZX16ubolglzU4Oc3M6xOt817Fqgu8HMNeqA23Xce1Aw3KFOD
icL/fmkrn9BYRHw5MtCpU/EJ0WDDZNgut245hJ0L4cqxurKNK/64zKWLEd1HwRu4yzDZaYTW57By
r1w8zycfav4LTh5b+QS24ZRhD5NJcQUQUCXFXGajeZRJK4u5GIhPTM0+c2JKIpAuh8YFnNHq7Squ
oES3Yyhctuy9nG6GNYKzixHkxNy88hNznTJOZj/vXZSi9SxatCj9Wi3tpmYeNcSWiXyTT8fvneNi
DnISQYzZe06sjkSKmjyGdyggww6BrVQqD0N2sW34Fegglcdkt8aKuuwZnp2DRVCJQcxlGjFWqmGI
y+p/adPo98AhRqjyZ+UvPdzpnNpTXK5Ey+XAw5nhRXihZimpIJErPqTUr2ovrG2o7qFnyRPbCvSX
TtmN7nNi/wOxrvmQnV4PGFBFsqfgRgfvAoGk3NdtTjStrAiwNkcSCLRJy4DhIW3aOPRQTV7r1Sw9
aWlssb+iz8u21wgDfklsQWZ1pQZSQDZr1PvLwAIzYAcAcRCY9+eMfFHiK0WrsaJs2HEooto2stRr
CsPX22SbyPGjBFUY+3tnXUaXpcFFJKtMkkLjHgbV8KHTbsn47yrM4Ir4uqBFymqGpd6CKogde3FM
Bl8CD3E2bP9va1jEr9HSolK1sAaOfmRT7Ki08jRf26RF1KpiVUS4xGCgP1hT6YQl/7dv1+U+LSIV
TfIIbX/sk3KbPpgvQL2+kg8CKlm0w9Nb9HXXhtc/n6eL4/PF1RbHJ2yGFGTAWFSugOwLxKSuOfYB
HuutW5HuZ4FCs5fSMXqqjCi2h9xUPBrS/KkIt92EnkVq1LZkdgDJoByHcRwlp9YzEXoK3FDW5nhJ
6ppj0rFyItEQB9wekZfzSSpsI0UTz9ajXrlmcc+2iCF0N9CRbeMaFBV9NWPRBdiriDBCR6fNgBim
i6MJ4XsUjGOrCkQhWifLjem9kkr50BFhov3cdRthFKkNQGzoJaox3gmoCT5mhEehMxF5sGUcsG2q
KRTqllXnNGPzy8TjYAs8AgskI6c2yOKBScpbBYAhKdyEUZfs6kotg3asIapiTUZkl6MZvgg6KVcp
IcyhrUydKkp/aBkRAWmn3NF7yNeYcZr4et1P3ph07crBOnsMfnoMhseB71XRDVQW3y+FMiElcSgd
p9tq293N8ivcBROjPXdV1iD7l62hBAFeAAr42ZJLocjMkEIHBud4Z0JkadqY17Mq9h85ibUJ/Yvn
zaA6RQjEuIW1CBp6Vw5Rn0/sOFYfTXPIjZVixNrvLwKG3MpZJ/DFj6p1ANmNrZbP30ekOSCcnS1K
TZNA9woECotvIzGaFFrSsqPWgpW5jp3QPMbsv/IAEzPi4J4CY8mSC8WcTEzUZwk7zrnvjJUHGdpz
69fbaQ/t4pUIdeECBMvLX2OLi4LojJG4gjEt+IOMUEHNs87meOnT4NVF4WIKZMOWO1eUIW2NWrOO
XeMMYJcW6lqH5qxMOB8chYKuQ5sNnVE1sbKV87SULaxk9Ao38WvQg0G3C+UhLyod4wY0pt+7w2WT
YHqApA1a9yBfX6Qq3CrVLiXWcWZ1BE7TYwBvgl/is+x/a7mrFGwXt/HE4OI6idEXqjMwwADkWjzp
b+km3ElOYw/CnoEJxc/IW4sQl/wD414m2ApmspdlNbRG5CC1NVl/elGfYvKYlVuXaF0+Vj6/HqYa
KB4lELBbZkgt7icN7UM4iN8BFFD44F3xh8/g15c22PM9+XVdlPbifmJV+HwQ3cXGff2A6qQOQz8M
1rGQDg1o7fL3FQ+ZE7tlxJjzvv8Y+MzvT94MvFEaanJsX7LN7toZeIQ28h9hqbUvdSk4nZpa5JhT
LOfhyLAWY7wl0S9O34dypXJz9iz/85X+LmcRLVJwBXdShOXU4MeflZFVd9pA/MTOr+dLA+++/RrN
yOVDdrKFi1sjTatyGiesa76iFLfdI1HbV54xo7cCA31s9/tvdnkfZyEAS4cG4JIoylKLMkmqwjrG
jfFgSBBQr+tAz6XgezNnT7s/e/nXzuLp0RhNOigmtwCEYbtZRUQJsgfUKVehmZ8Fta9OOLOPA6VO
iIm6yfJC0U3WMdSy56/WRJ78UvllMFN7QskGYq8g9Zx1Bh3zvWSYE6nwL2uueX7Mvv4BS7fBjL4k
lxY+IXtV6FO4xgN7/sm+/v7CRaRaV8oOjX+gva+1cMdU8BBC4vX7D7a2iPm/nxxlPTOm3rJgZOwP
tfZA+833v39WXwA/nkwUBRLq0PBE9rfILnJqssEMsUvCN3+mGCezoJRGvfrtM7xDftJbO1sX900l
aAIh1VDBU/d1SRKVhBqPOM6sgdpeXICjqPfDZI0r/UKWiZXNslYg1FIxUbv4PhFrZMbT0TqGL+kB
nKHgVJEfzVvEwZkD0FvZx/nXztz9xNriQ8ljA6kJjoDBvRmFMl11uEaiFxoongimxF6tlVzexr/L
W2xjzfUWGNMGQb60rc3cgSh/TTfSvvEGAEz/iZj6RYsawUWJ6xISKYt7q+9iKZalGh/O6HYVpw/J
IBxa5/73Wzl73NlO/jWzRM5O9VSFWS+wk3qH6hPULAYnszqni6Cvqb1+b+yy/59YW1xgVE5CYamw
1iLQ1w88kJwYTJ/OPGI1V5ok11xTLLh0pvHKQuYIXkDAxxdfLjeUXtdpjn3UjEAVyqbO6Eqcv2ji
k0YOJxpMkEvfj0GKWcWKdTTVHUranhWOK1/pwq1MZfXExNLh1SHtapSfjm/IQyGh+cKBNzRcZZfj
xYrpNMn9uP/+W332gpaeoaITKyv4h5zhVXUlzZUSN+hx8BU/eed7rQfPd3k/fPT7MtDcySGxrdQ2
CO/vwA4GFO0KFOWSa57+AYsrJW8rjZcMmfCEFTfWj7LxI+u1Twu7VNcC86WAMrcYZWsG554RAg5S
rwqJtjjf6Bz50Jq76myybTy+he79PxCnnm/+s809sbfI8rncJoBvwl6JEfA8/cX5PU3fUnItKzex
uTa5cZ55w3sAfUSLHT5yRuIoZKnN2ZhZR0qTt1ag3CtDZikSpYdZ15WvdvEwgKgST0AgYM+gD5aZ
mrTJQrhN9WQR1c4gbfS9Z16KjOBH//8WFn6BCRQwDtIIqYACELH1ztT8XRXNv+1PzXf1qZnFqQ7L
uOyjbDbjT3720QaJL8CTfoc5tiC5MmSbXH1C9b5f3MUQeWp2cdLZTMLJkCMcBwUISyCnG1vgSTFH
SBU4iH+SPV7aUG0WHQTvBy7xJX8vS5UibFFBOKpIQ3h+iPCSWWvkX3L4ExtLvoW2xQ3XJLDB5T3R
X43sMI2VTelNIpxkfPt+Ey/54KmxxTUjejyUerCaHpMRvA5vevz+/e8ra6tZuCCv9KIiKGceFQvD
rtsGBOmlzQI8aWdV9tqL7+onEPfGuSO7MzhwbUx6bYEL3ywBUmy4DieZcmT1Un4DionNyhovBQ2I
GJt4U4Aa+6zyMUFiN5I4NlG85y9pZsuOZWveQ+hNAYNAoIV6BIHw9lpud3FpJ2YXkTGscxEh8zOP
Tat5I0i3JPrfeAegt+CXxbwXsvCvKXFslopRQZPuKDLpXm/4gxLH7vebd/FEnZiYF3nykBiNMe8x
e2UeuxZkvckuV8WG4yR/b+U8VmiotAKjScEHiuxgKcYkVFpGwyiGQ+/IDqtuZrWKxJXBPGM3HvHN
bieCds0v5sPz5epaGF2sDfOiOsaM+XAAhzketXlQ9P2euzNVf7/RInml4nv+soC9+V1LDQzP4IW7
OMxFynSZgfz6MPN9a4DANtCzh0Iw3zZBYjhrD80zt9fAiYHLC2zfkLc9c/s6joBtw0j2QdF/K1GF
iTmOrsEvrVsTpbn09cCDjRozMqxZZX7hhx2U35JY75RDmNlo2SdPBMBHth3vsnTHblVHtqXt2ijl
eSKJ5c1PT8jczlSyS9kKiXUY7gX/5cG4L4FdAY+s+ZSMKGjW1/V2fslYd/Vm9fl0dqhnq5h7ApYU
XY8z9CpRakxag57tQAIFUknOAOnM/Jf6AOL7t+FnFdAfa/WIS25zanI56NF2CkTZQOZ4mBkzFDdz
uytAkezZa0KfrLQZzytYXxeoLpw0tHQqLA0L1B9NAFh1XNqvltN5iqM+x26xXjJb2dHlqEesRpUe
TZGCU0h2k8tSt3QotaWXzE6fqGEnXqs41ZpCzprVhcvqUlpqoYRNLcBjqj1a5kpj5CxuYhs1pOCQ
VMH5Ozt8VaOQkYS1fND4S478SiBFqNcSu/mPXAQwiplNENChCI2C9/xHnARnCcTObGRMPph7M6h+
ZJibbuw4BpcysfkjUB7b78P0pU07tbe40eRIreOcU/lQs8ehvx6nlZLtpU1DoPrUXsA9sLzPICfd
xJqO9Uz0KGkpSG0br0F+/1+s4sTKvMqTXdNZlEOFzJAPlfncmr9Ju/JuuBR3Mf1vURwVpGbLaDjx
Wo2KqMUq1NAGWUSsH0t+25s//otlAFyMqwQYDTQ+vy4jVSUSc17Ih1hN9xbJvbRdo00+Sw7hxDN+
+T8mtBnWd7JTcd1aRm1w+aDk4w3gxb2tJPlWyYkTZ9aVkY8eKVc5hueM88ypT4wuApBclSOJQQlx
oI/arg/CHdkat59DiG62Xwuul74VEDzoqKgWpNKXPI6lERVKzLPpQLKdyN+6trZ141GtzRWfu+TZ
p3YWPieELpo8hZ1Kfyfxh5ygpN2tzaNc+lynRhbhwEiLKu+6fDqoRHvOkgok0Jh4Liqzso1I87gl
7bmxNt1zwehMJgPUgw7FL1yJX32kiYu07XVjPGB0yWbtERgKu6kyz6DMZgoJJnmVQupC2IOUAnhs
MLauKGd3cD1aQ2dksXxQH0dnbgQnt5YXBhpUIMHQFshrTnJpiTjMkPq2qAqbi33NCjJ0oxDTocZO
8gqg3+KFNNztIXSsvaeD5nx/spdDubNoG+bfkV9gJh/s/Eugw1iThjRDOx6G1o5vpNauXyaXbgjk
lZUE80VqMHnGBhkd4HxgkPK5PxMDrEX7SxkWAN0U5Kmomp1P6kxKloHgEk7bWXZ60x6quwgCqdEj
JMJ1uwF/1QF38+sameuFbBKjE5jbsuYb7bzuUoS85xPTxwP72XvUT/zJpimaaJ0HzlMnvG1ftdb/
fscvZD1fbc5B6STSZY1pNQDdjIf8d+NCf9DhjuR1IXa63s5YlrWK4Hk8+GpvcWoqPW2b0cAaS3iu
+lpRx4rev1/TmolFyKmEFlkQDBkPkXFryEGGTknCC/d7I6sbtzgbYVJnlpFh47RAgY5o4U+vGlRZ
P6fGISnR2OOq6t/58f+6d4ssRO9rTRUcCwsPJSTr1caemDPX5343noq5uy65ClcfqGtG5xLviYOU
eq/l6J3M62RB9BbuQgjltEjC55nJ5JcpO0mytrdnZWM8ak4PwhyXTmzWWmfpg4SFQk3AYUEbRKDp
uo53uSMJtBpMYHknbhscaq3tmuTt7B1fb2HYxnsVHRsofKEX8NV2ZOlFJgxtPBCQaFm1H7e/v/ec
SwZ0QCgAEJk7essG4mRJRT4k9XhoeL8F8uAml8RKOjlnQMs1nJpY7F+qCFpqGR8P2Xbu4zV/lLzW
iWwv+capnUUmBnFGwbQWdozn2mNB5Ue+2MjbeItKglsEaz3/Cw9CZCyIyJjcBbb1rOmvRmOZKPLn
usqbNsiD6b53hQ3JJkwYrqGBL4WRU2OLTQSRQahpE4zVGAad3if9LSmnlezoYsjXZ0dA1g82mmWL
EJzTai5ncIZ+V1yD0RVTUToI+O6EZ9qyC6HG/bSSPV+43LCJf00u24XoudapGcJksq1A/gTl0Ds9
h8lZ1WiuHoxXGrWNtdf1pSN9anWR3BKQw3UdxLI/61yoktiZ373m99YNEACa3br8STiSC73zone+
P2/nma4J8Sv0TTB7pgLhMzvxSTDpwCWe1lUEy6EVqN3gtdqDpjUOZMFXvualY3dqaT75J5YomJWN
SmEDjl2z5WBz7n0Dkj5rjnm+IKQHiE6ffS70lhenrqJWJBdJPBwIEDYi3BTZLqxf43GN6Ps8UFka
CnYEAmkKpURZRH6AUYZaNqf+kGNUPYcOlbo2dX3hEoUyGZCAREXPDhYWJkhYFWnF9O5g7KvrmQHb
kOw2wbxGAUGkzAsrt1/LaZdikcgxLaiRYa4XWuqAy5mLAG9Nap9MKm0PWe3lNxXq/ZYzMa93y3+A
3TDkCzkt/I5YEFWELgJBR+2rV5Rq3Pc63gqHeMjT14proSuSIguqPq/8eBCqTcaQ+GFTNpvO5BKG
jAey5Vpp7pWRjtzOmqJ0Zrlm1wIud1tok7HXx94CV2HSuzmaQY4S5qE76fH40QyFcQdCyNBTtDh0
cDKyIDOU4pGnJuaXw7HyGNPkzE5oDxVarZT8uC6jnVDrwa6lmkBLNcOvFokRVHLI8dG1YSuqzLK7
Ou/2earqTyVUYq4kUFL7qjHEvl4VnRMWqrSxrJIGUtWKXRPWzbHpO+NRV6XuekrLKjAHyBHorEOV
eUiPHW2IO7Qsd1MRq3tp6KqrHkSQGzXR8luVRYkny8L4EGXGrxuapp6cq10QNcrwFoP0BhwisfzS
tiXZ5FBkfk/DpgpqS4jclvKu9njdyduIYbuTciC+JleaS0q5dlRRx3dppTMPNflsm6BbF/RWi+Qi
UlqHSGBttNpUt8tSLgAG6PrYbnQUyMsRxJEkxRRInHfNm6lwtbdZpJfhvVINxjaUqlDFnFPcRi5J
hD5uhh4pmy1nE8P7ocm2RaVCzbuPDiZEBnwSZdpV3ZmZo2XJ9CiqWPZHXKd7Sx2b7ZDGs4AIfjdS
G7lyCKsMKJVxI3UbvQVHZaz3z6EwmF2gFWN3VbQrgYfrPPAeJWjZqrU9Sm3kt109OKmsELdRlXzX
xqT0Ez3UE5urWW5Pmn5jdEl8H1vSm5RlM4SkHclOZ1nhlJleuUnHJLCBFi9DFBZ2YoFSs5hotMXo
Ir56m1wn0tj7Cgs/WhY/T3mMK2TQ7/uorD3SgLozKTVim2ou3Qwqhi1LpX5VYy3zRhBpekzVo2OU
j8leTSl43yaQ0egyyDEZiVLbaMA2Snh9R8rwxdDAJ2bFFnOyMcI+FhTAe02MdlnQV3BtmFteisSl
cavacZ9WbjxC5IyrgsZ22PfFHkMTss17kjuxWfzCW8vyLYu/GUybPK0iqCwX1YGVxXFk+OYdVOM2
TabchyMywTAGXTMYSvAN2gm6uS3vPmZeXo+QUbdlc/xJarnZGEwUgSqD29ZiD8qgKNuCt8dGU5qt
TsE0ldb0XQknCCYM/Y0+sNoZaHsFcgvMNdTyuCFl1dwLQcQTxIAVbusTEGxhY4HnSElSX4lNJP2x
ooCARVx1Sp9vwKcLIhENgmtIMNzEpNZP2RQIG7pJ9xXPma0OBp4lVfgKPs7focogkouyOsRwsCJm
1huDQp0EVP2vemo8Crl8VpM8dLCfR0XIik2sGL4yMOaHEA9wRQqlymYAhw+guiBf67I705jYbdkW
b5nILGfsqBZIJUfpV+Iuj+Vq0/YZ3K81W4c2hnlbWoVpl42pe6ysIxvgbM0TBQhUJwNFL21sb6Zw
+tFYXTETVWR+KMf3UhS/J2mtOiMpum2eSI0jSXm4b818F2eY8cOQWOFClfiqM/M3U1JHe5JpYvcq
hAW18pglpeJKWnOnd8YVp9NtWHWHgVoQxMurx3xsbsc8mvzEGrnLovh21FA46oYhtfG3t9dMl55B
fyg2PUreV/gTf4Hb9soYe7ERRZiDljkrHTmVroDTi20SU6gcK3IV5Bqoe/vQjD1AYX7JogM0tg2j
jUmmn6xLn/VWaWw1iRUIDrJbaaoGaFnKnS0T5Jq8lJ6zOrwu+fhcpPU7CAN1ux3Fs1bSp6QmoT1F
+Q/RZfdpyYD3GknjWqqkutqQCDenZLzO9LLxJkX7aUVa6YI5Nt0WIU1elSZtb+so/MmsjL9VtDbv
iZxltqGxoyWMO45xux1RE+7WFs3x26kkbywzKr22CbVtLCuTnTdEvmoJFg2OwfgNc0XdvVlX+67n
QPL1PApGFs9jSjx3uFo27hRFH9wg72BawSxP2gNBWSR60MU6+LqHjuynSZOelFoxC3tQeXIfQkH0
Lh5CeQdcrGJHPcJbNIELDjgq8B6LCme8zpijaEJ5EAJh2cFglf42ZlLmmPiKTJ8AS48GXD26fJ/Q
bEi3maQXugeOubzcKfrQVm5eKQLCnlPVk2eqNcZjD8FUEVQ4ReSGihHE+nHa7eIwqvxsMq1N1yvq
pmgwq5RJauYBTZniQOdW5OuYHARGWM+FdGBaIpNtqmgg8ZV5CpK+Pmy0mWmLSZW8z6O0FrsKYaz2
RC01/bYmZgEntSRZcfK4rBVbo2POMUxl5iibjhTIujBphLiWK2kiLujWEtc04xpJQOyY1fSSjZrf
8ivev5BOPErl0Rpm0ugfcUj9yuI4Egau8d4d82vRQ7ylS362erGR8qdpGOxhyJ1GL2xhRvus+6Fz
NCL6F6n4AdpfL0rgwxLELggEp7LON/J8H4VTUE9FbKe95EPh1UTpc6jx8SaBdmi10dPaldWA4IcS
425smSv3SqBVxSPr9WsZhy+Wamee1mql6UnU4qqF9qe27zvThXfZKIHaEGHfD7HmgsJmm0XDPc0a
f5Qnh8+cVJwa2xpOjVhQunJaPrVEcUJJ21dqZUuVsqEgIekVc8PM/oZCp2aKITGRJk4YJX7TcmJ3
veSlqe5GlfyMqO9GtPPSpMCHFQj3aDo20AEWaJlYxV3BcDrTH7R4VnCqi+lFDYfNyHufg7Y5jFGy
B0MHSwhUxqRmm/NkU0nMl1mIMFQOqauK7E6yrqNYfkCIfqst7U6iwk+HzuW8uyKpPCE1hDYQS23d
KgQUF1BoKcRL0VNvqrP3zDBBXiH2IYYs63jyaqN1QCB6T6TG1/rko1U125CjB1P+YTYGxo+j+2KO
IxH7MVLiqCOa06Vw8jHcTJkENvDqBSHxp9Jdqend2CV3zMBgjIJEMB+dyUp9Npb7sSWYsn8hgwRC
v8xuB4IkqPBImzlWqTujBCK5AXe24piQdNVDgWwaQ8C9YRtV7NR5jnhIjQ1Xm2DUyW8Zp4ar1CZI
Zwho0noze7IyzY0h3WiBEWGsUy8d2EZNW4b/sbidIjyF09LRoNYx0QTcrJnDzR9ZaDiJVSC4bSao
u9GpdnTIvslZch2NxZ72yT5uEaT6EDOvb+D82nPe2GFaBcgEQcRdwxdIoMX1j7HXf4Jn3RtahC0z
u1dF6xelca8M0X2FR2II9VkZcE1t9EwVNSFJsc0yt3uDuIyFdp4PQT62TqSFG0AgHq04vBIJ24Et
5jegl4n6IUz05kUS4SpJ73lfX2PI0iOUXIesf6bIcMYcVHUYhErkh1rDueYYWEcF0RquFYH73sIn
7MzbRk08HTuP7BAp6Ni8CHBs06bxCWhbWFpdpR11Gka3fdUHXaZDjDO9LtPBS2q2TdtuMyXGTs5G
O035Mw/HBzCzb9N88FQrdsRAN5R0ttY2fihwPUe/rVJL7GS0EmeojD0O8b41zCv45R3uYT/SB3+I
2Eth7jNruBOEbhSa2Vll7vH4cmtWbqVc7DtdDtQQGUSYcR8J2Ubri6t+iLBdSaByaKKDQ4QJ4Vql
HHRGcxMpkZ/V5C5hvYPTEeh9ea230wMUurYjK718lOzQbF2aDNtBlm9TwwS0qX4du8iu8TdpFZAl
FnG7uPPBzO4OcWS3SgKaFFyOzISHpMIbLXJV1+QjbZIb0mh+0oS+ZYZPsYHXGFImrU2CHllcSeTr
TCkfUq33pSkM8sncxLm51fTihoyGhx4C/tjYb3BtJmq96ytlL0PENVcscPpLoLELnWKMfUvwxxBi
6Z3cuqyFEGGTu+NgORHNfPD8P0M4F5R+wkaC5Zhh8YgNfymN55Eh3gLOWo4c8RbcULLmipg8TPlw
J8mtBxpOV6vaHR40VxlnnsrB/t6brgz9gQg6G6Oc3HGZUXsEJVtTKAGpxZ0+9b4af0CV8S0bZRvJ
7baJsf8T8eM+A5l1t6GVhedj6ypREqT8EZn5fTFACqu+ldvU48hWSpniAZA9SplhsxoTwmxydBDp
J4VweuNhGp4wXbjf7bL095jlftf8JKWWuoMFOVN87cQ2s0K9bXVebKE0Id1KaUj3TI/Ua/AqxttI
rq2NRZEwKhzE94yDJgVMqYMzTZnm6yjz/ISzlhugVdLrmCnjptZob488bB2ZRuFGRFK86+Wku0M3
LcSbw5A3+pSEvhlm9LkzhLUdDAbxH8mMHZLhzVgrJH2Y8C4K9EmRXOCLuh2RJaS+lZK5SargDVOD
+RDSrEZAYlWxRZwOt8aQG3ek0PAcBdkqPK8EQ3dU5TvV6gRuFdK5GNfgu1Fq6A7z0IYtjwMmXxIV
bqDK1Dz0g0mvStVQrmqjz185IVHAQF+FN5uD6iBwYAYKq5nlVf/D0ZUtR6orwS9SBJsEvLL0vtnd
Xl8Ij32MEEIIxCa+/qbvw0zExIRnehGqqsysTBe9Q6n9fSuKTVzNeTeGeBF9vramTmV1lbi1+ezl
pnheeQwHeX3nECLLoU4pb595sWSGk+OqbkN/RY90k32IPrzeKPFWOe9y+mqxZL2CdrPUYvir0kE0
qRZdGkzuridF5jZRPvpHEqsMW5z4aCZMsUUad/iRIsoVGLMB3QCU5E30XzT9rIPaWf+39eID+es/
BvMCs4x7Fc+Ppisvqi8z4/W5g+tyMcVpKNjett6+itw9m/qX1hefrcIb1T1QLn30G3QHH9GK8jjD
E7ikX3qw+5mKTBPxPFT+dZ3Q7tvyqRA0dye1Zc2CmaPZkcB5BLHNQOPug0Gend4kU8ByP0Tc98Te
FAsunRtl7dTgo3UfbeWmiFzI4j56d+OeJqXCdVUOm2Gmu3oZH31VoFkejghvcNYFwZi8RMuDzRK3
yPFr67v8wH03NQSfx/JBtUUidpjrtTzNTvRfwLp75Ds74Awnxp0ciPcOm0sIr4iarAHEECxFSsbx
iTv6hES/7co+B0uemEu2VYAvddZNwiM/93pwdFOdcT7cFNdP2OFP6qi7+khoCgzCjepPhoyjntkd
Juqk7MIU5pj5YJ2XaHmPAgjxmnYPy9m8oEHue+25wEXTKXyMndwF6EpF/7dO4uDcIkvDjy+iCnfY
b81ZrZM5YIfR6TaqmjeiGPO5g68X/eHjdF5JmFnhbaFM3kBJ+c5WiZrh7zsMZINhmdNGDYCINYmD
aV+Y9hqP057Q4tpFaCq0EPheeB6s5izgGeZ46o6El/8wxu3rFn4CyJ0k8a6f4wT5GCnsc6wKdxE3
e+4Vu3q2fz3rcwdwqpqmQ7vOv1R0T63uj/DpOpgem2FLlaoSLuwr2xQhPGLK8tLP7Za7fgIUbttL
tNOqS5yFH/G2H1Nf28S23cZp7cWiVSjdNnNRVJSLqvk3g5s6MXN4HCu5oc4KCpXHT6EbvbkLMOeV
HQY40hCcEH6nXL/832Y+5LsZ6c48BCLQOs1R+nwTBm9+tyZtiJDa2M0b/s+vpz2v2o8KqUkGUR/E
x0z4d0Eu5Y6I8d7bKS9Us7NBeZybeo+BPmFEJn4RZJaDIWn6a1hX7wW83VjpHtgAhVRbZ108ZOVf
CFbkp62OnlmlTwCyzrSZshZJmPOMjd4KgUBT72QcTV0UkTNxi1RohMENOlucKFusSFvnLlueLOAR
lhYPp0AHbNG/rPwGW7lEO0iXpuRYd93WLZwLhFR75ffpEP42Dd0sTpFE2OqZOPZuWqhCexgRr0VW
zl+TRASLDztYVXw6cbHDBImnjOaOKXYDZ/BKGvJ2WjOB5hteNTDvX84jYXc4Q2CCJInnlEnlO4fY
fimEGblqypaw3ag+2A6xk/boN3VwdjG5FPGGVzKD601KvCUFtvTuu/G19oABDf2L7/zdOV3SsOkP
LrusZnxUvKgSi//QxAlcPzdRfxlD5yzKTAmL1x27W+QTQgBdHlr2J2BoMOTjtbQj7nYH4+t44TPs
8ESUlG158ms3V1X/HtZrutTz2RisEsIcpIjGp2CSJzXAZYJPd2v0xjdBTsZuE9dih8QSTG7/CWMy
3DJpWHiH2vpb6pEUCYJJW/i7ojYbMeMRb8mlJe2Ttzr7EjAnH6IEctIXs9Dcsx+DoPDi6J6HwWZV
rVKN/6Fr9ZH4Uw5F2g5a14SHqAxTdGxMfJDx84hQTiF+SOfvFtsmtG5SM5GXCSimW7+oYvoKPYWR
3mCwLDPk4m4IWmdD3kSPthdSihEQmKw+3WbeNm20cSckxi8ZPEQOHpghtegUOAHQt+W4GnfTqOFC
SgMJceyga7yIiL7Nqn2x/nwr/poZEnwpWq+J30cyqWKJc7eiRRpeVRX1KMzjtaivVuDEAB+N53nv
2iHt5Jvp9Nl0bhow+amAGno1vpVVNTydvL9wQuOJSz81crMo+KMoUsltrLxuIxHgsHH1ON5jWmBg
LQtv1w2987DSn5/RJjinuQBWBScTPuxItAgEvA0D5bkOAkk2nqYyC0q/3dAZ3sp8Le0uZtBLb/pg
as2+KmPxKJoBr5ggq+7kNa6PZaa4Zo/V+Npk6N0jTDgMQ3UCvNHnOXMIWHIs8ZghpTJw1MXF/bIN
GMWqTQXoYod8thiT4lgVimJKnr27LNfhoDjvDsZR/mWAjglT2tAiop32aObKahi61MZ/X49U7cG3
McfcPoB/5wFJ42DxczOWMKlpfG8f2nrOiaXsAE8sdL2l7/cP+I2VUSrGCsLhxsy7aCV1k41ui+LX
DfbaB0wX6Eaxwo34334LEw/nrmkUn9x2pHseDU4Otl7jco5UTlyNkWlu/h6puNx3ZT1dYfs5kQSu
+uZz8l0sOLCone6Nu57kGs/IH609m7Go7s8FcAu4KbQXEKHvEMhBXxSwELOQDBGy5DXXKBLTJ/X0
N6+9HshKKZ9W1132OpycpHGiKe3aNsDh9cVlppgRAz0jp2vqpgw2uOxAuVTniuoV/tzlJ1YYGqzj
lD91TyFL82I/JxFuzqCTmSwceKOVrr4U6DmOrTMEiQzNDShmuceYifRyx7C9Xpz4Zx6c6Ax1bZcB
k+q2oymL91ji0i1YJ3OvtiFoAN/djxNotNBGuKRF6efUUFg3xnDBee4aX30XaxVmPUFD2zS1i2kd
oUO0PoYgqfLObbe+X+FTCPfu3Ge6MS9xCws3MAvv81rrnDN2gWwiDw2YBxXsg87pE7xqhktrQLIU
n27I8QK8PIud1wyYWaY3BHlt/ZDstR+mS9y9TXx+7lBTsGOdBWrYey3LW7F8RKo+dXTIXRLeVLk+
A9z7aTjXKfY9btzxLr709lgpfFQuva1ufNea4IVUR104j9qqp56ANAENDXlYHB69vv5iBUBYBV97
gERjCIR4fGtE8S79/rn2uzbFQRn3PZb5/giWKpG1zH1V7asRkDswTA+joM1qf5yPS6t05ikgiAi1
14BG+vAp5n68t2KpXjqL1W8rN54Ux8mfPoqy/4qnBancjj0vdP6upgBhX+7yObMSFZVHzwM8IO0S
XNu/A6T0ZBNXemcRYHsgMCNMnziE4AH9jxUqjwewG4N+6033VNXhs9b+Dfu9X4EPi0XWyl0XRjdS
eW4yFUBgASQQqn/iCUWbLwp8WYRTUrUvdVydKpe1WQUYPakH7wyiZC9tsQOBcsQrYwlQ/ty1UNjB
SD2NTL+mwdK+uqbfYyQ6TmR97pk81CHf4rYrEUDSbEBnmSRQbQZ24VaU1ZNH1Y0P4WUtJkRrjsdY
SnQPa52ZwdvzITgA6PwcCX9gy+ZUgfjUjF1LCnenGFDjWk3bhcSXrieHZbGpmpD/jU2Lz2mOXvoS
3Ayygm6mj9qkdgKVgnvdk9Hd0bg4IhdiW5VFDsLyjGi3fGzLH9Z7KuWxv0di3Xks9dW2YLJG6zy8
EZPZpIBkRet5QIu/zGyL7M9HRKbrWMa7kUO/Tiz7RNjvs1jXnfWmUxgPrxJELkZ7+bwM5rvi5VZG
66noJy9Z5yABQ0NQXqJtGfjHUZUZg6EW8OA35o/bDkiHJ3GhB+U2QhwbiEZ+hHvuA545T5Mt93Pb
ZyaKNsp1HlQNX2sR/HbEHGVjrjWZ36UIfwKIzVriHsJYPknlPHgsPmWLGofx9DwYuZ8mcDeuYq+V
MzzjDLxVde0iFTDcQvT4XXtgk3uKJFcBsQnmGizSvDReC+IGJnFrJzLQR09+x8MEovU1QcQPxtUy
/hKMQnnVFxu/p49KM7iY1i+TZY9xstsi8K6Aw24FlAKRE/yE0XAIXDTRU6g/mkLaXYfrkNHwMpOl
ygK32xVTBM1HO+eVTxbcoNW9HKOsJCtmEhT0CIeR+92FK0clzdKYhFusuK86uvZOeWerS5OC8I/I
g96iaDzIQuO9G7UpRasKt2uRTCwSCROo6W1r0b8oPBLrMp4JYDtZT2gbx9NkJzhTjhn2UnuAzsEW
9AtPgjkEsNPXqWfkgVfm7Hd6762KZnFXvvi2s8dJFZuoY1dcDbsgrj9m7fzSRWzVWr2DDcZ9sk6/
HunnrGPVp1R4r6LQyI4WQ94s3q+K5E9sK5KVCppLxsLnsFt+teDPUFbl61/ZIOtp6KaDVd69LSlW
Vgv3taXLCeThyXpuTlrMMWHw5Lpl3vVxDls5YED8zc7eryYIOTTdrqk1WlCsbJYhmiA1vMsg2jhL
h8VDIbFFHNTbQcl3MvqHnrrf40pPtpGXsW5utWg2DXp2OJS+clitaDl+O4Y+4y6981reSse8OgO+
HEy3FeYfemgH9oDR6L0SkJTT4ENYYCXlGsmTT/uXLu4PioSnri53bTDeGV//KUZ/hGv30KTHSbTg
CmeVvJqw/1ANO3JBdWoGAmKPHUkE/QIixX0JwrVoz44cpoTX60EX5adS8S3W0WOIlk9ZFydRuNtC
z/887UGOZpstbQHReBQVcxQT5iO/nwBUD78IabiDDu2SzqkYenz9gVTKd9rJp17Sz1LR+2ooWBUf
9EZBHlHTXgrWnFpW15uZF9cghklew8aT6YaNCxoXHNWmZxGAuQ5cnvp7ZMp550myjwu9gQcrjnpT
An52QheO5aCdHH9TrtMHGvw0Gr0vbcer68xFinuwTEoGCaSpJBIjl7yc4r2IqjsW4CQ66f4SrM6d
xWjlmCu3s5AHB5TrQNHik+6j7PpdBW4DTdStKJqTkC3iDRowbM3K0WC3gOcNtSILRrkvIr0tkWa5
rNMWXmCbsoueRI0IRH+9edIc9EoPq8tyhHN8Fq5/hL7DwwIw+0JmDdBXA6xdxO0r4P2bTyLg+5Ca
pEHfmgSg3H0QE2CKqkzmqUXf6WmRIaoCWonBD8CN9Ccs9X/WErBC3YAJKYPoZY5NlMrVwfBkd5gi
AAo4HU+ANG5gULVHlM2pDeOMeXbMml6jS2QZw/RKgaGVrj3qMjzU+C1tfLh+II01qyS29RXuQtQQ
aEGkLN/rYj41w/RQYgb9jUirCYatQuuT4UGQNQKlvwGda81mtubuiYVniwRvHc9otQQI5wYkliJT
bl3ks1fkvg7RFrPFZVHFpevGL5TJjz7kn1Gt/8pDkTqt9FGoQcHA/v+7BV2qOn7Sk7w7hH11Vf/t
ab2d2+oiLGZSt3hGx3ymJsJEO/sPOsR7J9J+YkJ+tlN58GHnDzOCq1++Klvc44HcyNodkchaAAMP
TpY2qEmx9nMF5yGQUUYm3FW/i5lvo2xhVBs5j7HuM9LTC1wiX5tSChg5hl+yBseAifVn1MvBh3YC
9xdAdaHn0yKcEyIQ8RGG5aa3YK/D6D8VitPgNW/NhAt3WJ3vOQDHI4rofakg6mFsU9XRtmXOZmHr
2eBrihhEM7Jp7o1nnuY53CO67tKCRgVYrM9+MVZbq4LUmHEDMuTMuvBCSZXpllwL32BdLkZl7Ydj
rdTFr4oNfPLeO8VveoAJOwgpXY37iHo28ec4Hxo8qMrhu1gut8UNDyOQx0CgkQgUItu4e/ZU+dkw
pRLe6nc+OAfjFc9L6wGblG/k79agU6fSpm9KFFMMN0hX3dQ+uwah+yQC57g44sV6wc6q5R9b4x3E
Uf9krO+41h7TMP+LIk3BxHVbHwMQ+jucxL4z59EZvxDx2+eL7O5G8cfgqpNDJjCOhSoTq7vfQHQ6
LT1YbJoOlbpr6cYRwb6bXZFUcnlteVelIhre4TJlEg+j5FHFFN90rd47MT8VEtVtkPOR4UbNpro8
+gqkm1pitMEeaqO3lM+8bQCbxU/LGCOkhrLzuhiewnkuEwyOnKqKX0IQlxn9w3vtyM6NrtDjNc2u
wNnKfYgugLqYX0T56JTM06cYp60/mmNMx/cg+rMGnYNdvQZxVszej2PVe1HMKBARgwOJwR4fl9eY
drcJeNg2mrqdKaufmIh35pQ90uDIVffyPxyLfPXoSxGxGRK16oXLaksJ+t9GC5JMKsrQWfjY7MdN
11uO2W548qLqPzds/oP92imwE971CCatt/Ckjmx4QXLv1Qx/sPxsvgTsjUFSuCx1mvWbKPlBKPaW
8OrmXb/AfbXDk4/zdnOGNUpApM9ZIAKcDkQK8whnztW8Sw0t5w2CBOPEDeY8Gh3Uz+FjHuwpGAvk
MtIJbC8UOyNrCJAYUm8hCDZH+Fo+lmA907Vrcyg3xFY0w4uFLCgNfNbgRsQiuoyWKSnK8r9Y8W08
IO1QwtUxJasDtaBPYQWtJzT9aEcSd/aePOBlG9Cb8Jxfu/PI1w/Zq2LPQGgXgqhs1uI4BvDE0G0P
d5oOrYYFK42HuHtbuAvGomJHT5MLOlS44q6Dn65BBEN0SCdii0Bq6DQSzLHj1oD5d0t3C32jTFvK
nHwZej/rDMfBH9jZhu6b1/i7QMS5FxRviHGBEWTYXyO3v481Qs8QjFylsWJwDggKdI+6+/EgG0wL
xItktiYfy1Q/dChG0JTdK6cYkALVfcCt/WtBwvIY8x/pwmEsjLfY4vnrib1Pa83bqNmaAP7ejVPz
GqCoQewRwYxnRr9Y8jc4vSNQGQzHQDI7s4dswdbZ8ThivsZHWnyRsn7ruvhjcOm1jiFuWAboLkKz
IB17zdepnS6yUZ8Y0T80BJu5WHG3hkvrHtRKMnjgXrxJb2rTiY1YagvVg/mBUUJGHZ6NvXOTUsx5
7Yp3DsQnlXpy0W/0ElAmNpC6SuPJciFTjBv0Lpr9B8HPoXLUw7JoZ9YFuHWpz7IDP10GdNtFRXdy
uyZKoMw5l2Q8woaqzebI2/dt/HDLem9X57dHF5QsyvbJJFyZ6lrfaAfvz9KCBzWt2MyjfLUVpFRj
v2Rl9Hd22gmI2PrAT6KhNvI/l8F1RPw1V7XFTeE34Zo2wfqnvkQx75c7ZxX2RsznsAR+QpRCC+Qj
77oqYM2j6Jwop4bjr/uGzYW3Pp6+rAeRGRAwnSix7oYaogWn6l6FHL78tXxGxtsH4d5rKJ0LJpoc
QRJvfdOi4vji31SEdxwx0H1DnxdV/ROD71gnCqlN+TCF86mb1k+gpDwtIxRwnOA4T8J7dWd2EzzK
GNSjiYQ68AnaD7SMqP2TntBHOM67Y3G9VcH6XkeYNYBBbc20gOzCdJA6RbUboQZSa31CDv0ezoEy
5ZpdIPGBPCRG77/odi8U9uaX+hXT624cG3xpKs6iQN3cEnpdW4+ApHUFXHbBlKQHnioQGwC6iqSx
S5TQgeZNjdndjcsMw0GQegBYB3e8eQxPoi1Yzuf+TgeOYooXi5770Ln2SQoEjcGOY4wgSq9CNAHO
nxKJtiQj41ylRYfhNyyxZ0Nv8IbGH2zXp6YrD8BjQ9yqYONpaDamWLaVCA9LN+Gz68WSuIS+1+h9
ESC/JvNiYTAJxjWoKVzBvPCmw/AQk2LfN0D0/yo3d4b/FGPwhxRY3eMU4glxVAFgsKCY7zPoQI53
keh1WDbF7MNWt5gARkDcU3TqT+/EDnVsa+A+3Td20ME+xBYaRjwdYxmyFGvaL1FvXssAgpWCFe9w
MwZ5NegGQ1abewocbsHDM5YPr4PU4NtBHSdl76EjDOx1Md2rb3GuK8WP0ltBVhQ4svOwpK1tnqbA
fwg3/p6b+dWXYLlm7CGuBRwRtDBPZLEvlc9y0g/jfo7ZhFaL1ngSXSSzAwOvxvGLSees5wWVwtWQ
eQCMQosJCI0SMMdcCzed+uGVoRODwE59rsWCmJywXw4Uj/mhLzXkryGgsmDFT5eVA6XFGEL3CabE
KYG3TRWaIhqoHQNl7JXzceRxRjDnpY0KoM6s1k+X8fOAdsyGzSvgNpD26g1GSZ9LzSGmxfSZj7P/
HA5QietF5M1KQSUEEsqqAJ9yV5EXrOZ/DbF7Wnrv0vHhSJgZ8yj08BeyAsBNHzGN9nYg33wFBsOq
bb3IfDLjPVLAj1xzmYf+meOs4HbYeoivdkHkc2k3K2RCpQ7PtdWP1em6dB3op2/Gi997Z3x3UJh0
QNUaMu2QnBVBjaN+hShAm6nlT3EUgP4cg3/wDT23XYHiGnxiVR2yyZJx5Bs5bs7raOfEf599EX9p
H+N8hL2NZBjFDwBcJ52H7laXZl/63ckPl3tE1cHOajPE5dESeRw7gJ6R3FUOHTdSKwwCq/cUMmRq
hHS9+SPb1WjoCInD1DD31wdFB6acfC++4PuW482OABQqYBJ5CeXybMIrIrtN0lMEHIAmgUhJPALN
HjFrb64oIDwH/+sEO7waGKeBrym9yibLSBI91V8xNy+ixqjQmyOkAjAJBdqvTLNHHw4pcn0QaC1x
L188MKs708YFnBLWi7fyE5HrRx14A8rstHfD9twH3saCU1MhhDTgVSlzQakjT0KhFNGGHl3ugxoK
3oo5GJOw4BCtyZMelk8KNBrFyneAEpFx27f+iB1hVHiGzj03dGrgLz9DCxuId+XZV0F97DzoqczC
uXlgPep7adw9VwFmodp9lkP8ulQoAoD0g9RZ+m1kEC0YhjytG6wmeKuoUo7Oa/IgdIvKaQs3fDDm
Uhc5D8GTRLZBu4Bbk2kOVZTS/wKw6EvT32sXQyNDK9y08luhFmnovLE7ZFNYnmHFeVXrzij/iRHz
G/ztqgd6bfJZTPOuXcbgYsYBrHp9dEDHg209KQq5iJjHCJhTCX00NC0JcuPW41jzSzPiPE92fQD2
wVW+wmOqH/tzIOxnNWLjAiDSFmksV2ShsJQh6QvaHdzIQXBZCCSuXg+R1dS9jn6590P5ia2Cb0r1
R1+bR0N4ziGAQ7N88J3ptBhxqRX/WUHbpbzsziYu0e0sDqgfbE6LWYJdQZdIy1UDqLH7xWXfY1wB
94Qop4L7QFp2rMAFii1jOVFwypq/6yUgOZSnPsR58iT7LpdkxmNXYaKCe/xwkxH0sSRUA/QSRQTl
SPBPFPSfWaDeboLY2zpCfrVeuGDoqX7LZiYYB+Vb0ziQ2I8DTeMG/JhyyJODqOd1CJ+wI3z0mqpK
da8uyLFcEzj96vcZV3cCcOUReLMH2QlIZkivTgoDIbbLYJlRgUPXFJpL+g+xZg8Wqdf6rzpXFMQI
AhDQB7YAbvzgE5TruYVoLInj5TsYFyftmvolrNGEu86oEs1KmwYlbAqjVX34LQhFTWHLMQ3BcyXN
3Up7pV5Ywj5RHWI2g0qfABiC18MmDj1xTOrQxwzbODAidWn1PruqSWuXYntVyRKCkODUyvrLgkhP
4YK6ZUt5ElzvhFRQtlpxWGa0PY7O/0YyhodQrB0C9ZrFP7gO8DFj5FtgolegUSbt8bx5OGKtp1XW
L+pYGRolQEu+2t5cCgsNqj/PN+1DjC1JdbT+eh9a8y7LBgCLv4ci6gFL9vu89sfGVnuHqn8Ieb+O
NgDzzpdTFKPt9QrITqNfWkTnKahPzuK6KQKKUbjwPNTDmJnK4ynT0JxA9YpOL+oOaxlY6NmGK4uX
Sy/Jd2XIHaqZv5AjEeJ50Rsy6p0/OT8zOjPQ4MimBPWG/a+uJlCtzS964QQYnXgRpdts0Eb/J1cf
LAu0vNS0T9HoQxjQf3AwK4B60eCErN0vFdv1NsLV4k+ooj1DzhZhGXIQt1hHWHOI2294tRjnFrbj
cgV1qmCr7CPbvAnGW8PIM3wWMlEgMa5dv7uhRMUBLow0e0grLITeOAoTyxAudy5nmMiW3RU2sBtW
xk/cj07RYv85pIXcqqLfQYHnTWDnckcX3KSTD1xX7iJBWY5F5y6JtM0kFeD06Q4rkkC3HPkxxQ0m
9Prk8fCldkeB/Tu7C8PyRfnr1UbD1huqI9RlYSZlHSewy3s28/zP58tdOVjsWkrx+3+4uK7j7Wra
59isIBHXLa1KGIwFVV563tkfvafobz++8+qnqMeR89mxaeffiaoZNCQwRadHvWCx+bcWErG/gFyX
YBAbPSHDqanLJFjH7RxA8z3UBMmsLfZk7ZMHDiDQ5IXVwMl9nKJW+WcOViBl0bwVAQwNlPkeZAyN
fPkuenGxkwc10VpBSxp2qeCQSSw4roqrbbj+wafUf4YXHBSSsDBt+fzhAsNDZopzXjp+G1bEAjnD
v2qNRQb/je8OwyGWt/t9iXYLT/L0D0UxrcN6sxLsjPTTPerr7+UvBwuuob/axxdMTPlvVeOTbqAl
F6GPjTSy9zq2jSXBtI3BNClqdPLwykDUuGJPvHFYRtbi1VPNhdb6UxUF2biG8yyK+WFqFQS9ok4X
QMUeQEjQDvjARBx+xqx/FqOzU6O3QTrctVnYA8/1doalaIri/IzMlDHpW2zsiUnhwhy95yHm17Ai
h3imA/JIwWx4I1w5SDTzxC2mrUFFRYluH9hSOAJz3UUL/poPRGOYgaDcXxpo6/AY8o7naLdPFohZ
injV89hAWwxzrwSc586dpwxJR4/Cn55sjEsNOC7wvhm39RL5NzC7r+ZvUa/oMGWaFS3rAPQMXM1T
2MOzHEwvgNVpq219dhfEYLHe2CQYzEWBES9CBSmzjRaw0UWf9lH/S93hHI19tTURVNzUON9hXLVQ
ajQm7UbvDaK8awWKPYcP/Dcr+Ar+XN0cokDL9DVgZFPj/YcUCxiCgB3q4Iy6ADkR2B4LF0goMb7c
PaNew8Hf+5Jc0GA1UPnHwM4n/1229Htoi1zZgcOnqn0hK44dH/kDmMGtZM0rib2PuYjR0Yg99cqt
VyNhBu5DyHMmEuQTSFzTgSRUMwXJEPWbcZWvA3FNRhq7l453mius/yEO7B4Uk06LhYaYNOiFECfO
bLfsV5+06UQF1nkaPGNtt4C4HwCftQ55DhmUNEad5gaYLZb/niMVYuo0mHNHLF4Y27/pmDyzgO3H
OfzCgskV9uSHeMKZdUdwFWP4hX/1KBZ6jb3/cXQeza0zWRL9KxOzRwwKHptZkAQJGnmvDUJ6kmAL
vgrm1/dhr7+O1hNFoG5lnszb3WWpqvagRcumQKnIFmfXtdO5sYp7mXYvgZ18mDo5TiXvxKRTO2MY
bnOnfBRe+yDS/rekaXQnKvsm7fs727SAdOsHbeVRPRjGttIIPkVxX7d4eevcX3MW45+czZ7AXIhf
XMSQpQcKR/7SjqODPNIt5XqQk/m698zmKVPA5ok8VVP7Y8A5WXbyMFhAhG6OV5CZ24bZkGDCR+bm
cSmuA0kIJechXnTz4zTzGSZrjSLvQKIF1lPiZHGlkx/A0j9vYPGQOYxY5JY9ftVpfpMYiPRp/2RX
GKfhkNz6IiWExKzbsKxt06rm2YVGOxcd9ZLJuHLjD12AMvFbGCrfCnPtLjnekRWMsb1M/lZwa9Gt
9ciq1vvSGX/qkPNizMIhqlzn7Fpee3D78C1USO1Bx7XePfIo39djKTd1GpjcTPEyC1QT2Qvmxe7K
QiynuVWPbsF/9j3r1Oc5W+Z191bMqMMWsb/tPBE6I4Dsb5eqsHYD0g4jSFS6zr2f0ONOeYYL08/J
inBU82Q0axqPpEHpUfxUgm98oN0tc4yM7Ia/UQYnt+j2tivEucWt2YRajrxvqGWvw5XLPQg8OmTs
eiBY9vjIRoueTGV500FMbXrRfYtiFREv9qjI0ApGe9cO5s6e1p/MDA65x9vZ4HVh9na3DVYHolCI
dyLtyBoVfzp/JuYoBwu0QVqvYQdq0lbZmz8oFTuOABOCEqDH4BL0/k+dF0ejtFdM9+RVkwTb2uWg
t87KaW6zPIqzBqH9Wr0OHvdph+5LgIiOxrgc7XS9Yaa/ZYzZ0Y72nFXJfefmr74jzU0v7Q8G1BOf
66UV7hk8Fx+y9prInCssOMP6EJ3PLSTrWHGdp8X1DLSfqolHZtb4F5gY5GXzucXhKw5eMh51ep3r
i6PvaBhQ0HcnOZNfPjLXvUqgHD0zQaahuAvgrhf1r/LXt6XOn/LVbfeh6/AtUtWGRWBbwn2keiFh
JjdYt3lTHsySdkSt+eTL+9Rg5EnMBuLRhxF3B3W/BObR8ZrHplW32PT8xZcQXbTHWZcXTc7bta6z
Mf+x6e7HZHwJuwWYyW9PRrCcCo8hY5nT26rAvG9BXePCC7sLkkTCKT0C1kxDXlebxpow0Bq3kier
W+/XpHmgIwfJkmd3JVp9qNq8fxjC7goBV9XXpKvnbF3q41LiryVVQdxm6n/sZf5IetPc1jzJsdFY
w66asoPLXWBJ1scxeTbWIcoyVHLkpsE4GnN/GSROP+zExSGBYWbT0Wz9s2kWoDAPVYpzPia7qb8m
dlYaSmjrInJzXap8axbmfljkfjDLQ+P6d6msY7oZH6b+cb3Gcdw0uYH0fWWHcR5R0wcah2AL3fPV
z2K7BHK79jZ3nHEbzL8CWmBLSHbfp+rYef2u1NmPXRu/WTFH05pRCTqiHdYlUateLgCx+jWcHRY6
KMyqucLMWo/pYn8u4/McFlzFje+8vEuZi3b2jJthKkAshpmxfG1R2gDOHpOku5fjHLGpZNcYX6r6
loF9HtriPsvLXxOEMJTDsc6KYltU8hiGjNRt8SgSa9dZNvFzomtzGFEJdwhDa2sMj44B/0BMQ3vJ
TVsXseMGelOUZNhIAfhcLzREaxmUVwAWsIpXNOUOBOi7vRNke7aIPGmbS0PK2mARXAyviPApowCe
0pvdeZNqPNTOhk+cvpNmvNSOu1dLdXFKQU+8no7az/a5iQIxr/4Jlwv7NYuJDMeZCTswB1zI2mrv
NWTFlnTrh+kefoREX/6IFnskU3RrI33vdJ/vNF7ZwgipyenkTIFNgKiUIdlXFc3cCWBzdhjCIJbg
vzjzkfaa2zTjSEWbtSzjXojloPIywtWJF62+HGdiU7tnR9jtFTYbDo6h5MaR9cOUq61GfpvC4m2q
/L2Vol62ct9Z9Tkp55cyNY7+Ki+GmPaq8XYzsXEPNIvwDbx4kxuRhaxBZd31cN5SQbilXXYD40JQ
9aV3+1gt6stOp52o3y13/lkMI5b6SrzxDyjsPy2y2KLh3ELS1zb7vMmnz47cm4sfJ7O9Dwmy+6RR
p75BKR7uCw6FLituUAxwW/O32S13ql1OdNsd6vC9HVrUHP0APXmiey6L6aQABbKMdiu1fPKlefD6
6oz9jWgDNP6w+gwA/Yx3HPa1cVod83tl3fKuHw2PmzE/HK4nLTvOdZdfzecl/cQwvyl5QdfXSzZM
Va/Le6X9i2+9L2N3A/34L3TUe1faj3q5yWf7rl3AYYK/tX7yK/2djrwXrsHn/l7XUDWo+YbD/WpY
Iq/9xkTalhp2O0HYbwOSKjQrM9dIw7gOfdqLeKE/pXVIssNCqBbiEKzdR8EBVZM+Crm/VsAacz1A
lQ0cRymcAZe8lLXl9bzLCAqEiTxUY3KYV8KRAR9HvzBBpzuhEBWt356VlTYo92qOu76H1mPF6E7Z
f23J/ngU4pEMQldVN51VfOGNv1VB8iFGZuFwtjt+hf4t0aQe04StZXahj0GQosNiwHKJDCWZonp+
ahvvfRHrt1TzsfZ9NsSUQFcqv50WNFHrtenMXYoQa7OJ0b1mLluUhdLcUey/b1z6/HQTFb649/I3
q6ELiOMB52qbld2mHL6DtnkS/ZvIX2rnu2p5zETP65j0w1gdbFkfTMiiQpOdvDETZHJqJJMf11i2
OkeZyquTzPpHrN1IdOmWrPfGdEa1CaW6xxPhDi6dY+KPN5W4NRoYyP9+RETMNGE/HT6USxXNC5E5
N8EhHTbKn7ah0e76gI52tmQid0dCuZfA7c5BuB5kqqLG4/PJ1Y0t+6j08kvXLLy05FZkUwwoRzwD
hpofbV9vSKUH2jmD/ii+1cWGVtnbDhnTWfwttCSsAlVgyH02Ub9+cPbUL8ZG1m6WyruTrn0oen2p
eX878MAMXY81+n+Qy79ekIdKdDRIKjlEQHh+flCNeR/aHAv0HxjmR+4sv1YjoqZyniqWa0qTZV3i
d66D95FvjGoRGiGrbPMtrLwtHlBU8aD6BUQk/wc1mURV84l0bgirOCJX+CQdUeuUV2+met4qWiiN
8soqrluc7u1szsfRHWOLYgKTYKlvfuetOFyv1TDCm9nQt2VvvaSFddKAnF4LNmu/lX6z6yYDOC7b
F/5ySMkuhv6LDLsnvxt+zSR7pEPgprYDpJ3luTRJG+V6pwJ/l/dQTPZb0nyMo7+fLaDSFEyCjgmi
QdMmkMHes3hWxwxfnN5efjr/g+rcZO26GUYf0EE+l0QuwEe3/mrFqpWHFvi45d9ijB0GWbUvoR7I
Ip1VMV7DpbukxhYmXzEglrvBsJkr/IlliFpa61IyIeE8blum+3S8BVTeT7a3Ba3aCGbjxl8emn7c
2nZwSAx7s/LmkBndMVV/pKPjVAD5lLVEGH0FOtybgjTpdF+rVzI9taPJaa6xI8ZdwO29ptLD4Nq+
rNtKMhuGPqNbyX1kKBArO+O1GN6va0IcyFwn92+Xhg0ERX/u3Ouv0DGYUG3Z23FjWDeGW8Wu20eS
tEWTpIwR8iTy8jCzYEJMfI8rrE8UGbUU+7RWO0pqthUR9dmFNM+sozApbzDm3dIke9eZtu2My+Ch
RevR3VvzeM7T7oKfRlALGsX0niShWUrGd41tbLtuhjr5yYQf0xV5IKqFmvY3GXLndt6Drcedl7un
mrck7Ve3vT2R1C5RJxa8ChCIDh20SpcDYOFFKwNSiAWmJJLpLJifx3W4HlxjXFUL+2GsL3PI3qnZ
2CipzE0zfTc+p+cio9Bc46QYQGKR5Cr7LuHFHFrrNiV3WrZfQftk2tOlHtKzaK19bxIjI+E3ZD17
uJ9SHmOHSUnTH1OitvnCZPqgYLs3b/JKgUwidmGzV43HPdmJ2EK0SRb5Ok7lrdsFJ8GYM3n912gU
KHkULyxE0VvmMS2GaOG0YNdtOlkbEt+RaetXn2BfTYaPgmw0fZ+szJdtIIMs1q8jHgVtCJ0gMzfb
b53xvKzF3mnho9wKYAvkBz7OtXdyhRkN/2r6G2ZWK9reO88/35/1fShF3I7rMSTd7vnlYTW8w5iK
iyPJllZ/JGAYiHcA1hwtXdRM7lMm+ks+fFneGpuINQO/AYPR3qZ3wOTHMNZGS0D/VcFhFs67yTX5
jP3IDyiMKJwdD9hJi7Ot2qeih2Rxh52XohKF2be1zNvWAtGzrbhBBbChDOegInm8whO1QaVpZuBC
GRjHbFCHpRh/nKb8xTjfr5yLCkVwoXQiIEGZEb2Wff1kQAQyI229xHrkAzymk33pROpsRmPYiyzc
e0J9Xi/NoUM4/BodG79NMbxY7Gs2IS3KxNrrddmK/NkIxbFb3Shfmq10jYPnB1uzIL2tFeULVLTJ
5NAs5uvstkT4pHO2kjl2g/0i6iGuuZISZW6GGP7QJ+pmhpexR2FPU7ajWm24vsGr6vPkhue6zi2Q
sPK9ZmvJcbWScNeHtCwgaJcDAdq0jHrf8eJxqpy4ryQv07zXn7bQMoLsauKpqjmZK5c2qsDMdxPE
7WHpAzxVrEnUJnycvL5HxltiW+ILcTH8WeheIpMWmLFczeJiDc3XUiP0WUrOWMEIhDXFnT80vG1S
xV+y/Gcbn5Zst8oY44yXuNWjs1Gvo0oV+Z2Bq2Hcugk9X/z9R9hEcyUuWICCzLLlXj5Ccdqw9wKM
vCdgL8rxnKAmg6iW3+nKsjhZ36QuD7bD1LnaVydsa6rXzFsiZU7/sAwPAavCKi5zWSv2SXJVvEI7
ZqHe3hHuTcOVNgiby/zf9ofwseYNXCA+NGt4h7F3DSbHXcH3M0gfVM7JSQuCxyJEbv3pqzua3Mjo
MWA6ditNYTe5VJRDjMFUxbJzcU/N2J+o+UIa8zdZ+GDPcNfcULK6Ps0gBmv61WqHBhkiHe1jjbA3
D6jNAykymRJeJhq364CH8oXOGuu+9SZexAwN5VPflRdX5VRA6UPPXObk1t5TJ+oLNr6oiRwGe8yl
8wASMfikyUS3C9DBFjHu28Y+TNQgpCwcMyzvghIPALyCKzfxoL9lLj7HMLkfUh9idJqsXTlxB2w5
eab8m3sWbqlErC2QndiLxhxdkWBOAESpaH+uS31TYv2Y+t2o17uswDkSKGreCRJ9M1R1pIX/UvQo
TAryOs+jpoQW179ThYQbNqTdRl7Dytl61WLvxco7z5tLujlm9KYpxW5S6wN59ovVe3xAnOfVlLPX
zLTLJ6v8MXNW+6bDBfhlO9PnMjbdG707oGuE6xgubZy3FlKc66OeWB4X8s3CsSECA/j/mlnzu2pf
KEF5hgB5z+F77NzliRViN9Q/ZnqtfeEqOyXv0+x9ru18Qo0AK1Rvy9wvh4Et5cR/Nt2gtipobpqi
O825fgWioqdEILe38p0+tJpzejmO9Jmo0DoOrYz6oohZWxZ1Tc2QC++fu1E6PptZeCJXdBmGkSg6
sItwY6dMudKS2ehuUziTFBdrniBrilJZsek0L47p6bixhxUaZTZ56lJ1qUiWj6V44WfsFbTPQ6LU
niOOMzFhY3vpRr41PGYlZyuhmHbXLue5XN/DWVEJFJI6LdP3uUrvp5ShVpKaqQT4Rz55DiAPFCvi
Tu08Lb2NPFU0Ofn4kiDg45y57q9yws7nZOblz93ViDJmyjOCEZOPrOejNEiJL4Gf/6wVF+huoTTF
cF6arkV4yOJetx9rXu/zOn1ueAAn9IyQUa4aRiCulW3zar9ic5pWiun3l5AsXjr3xmysyDYh4JHd
xbjQJ2NHXeq8a7AUgYVZrOOt0Gx6knnk+/qT5gfk+A7mkTHWLBQjho/188Ae7kdsl22oktghwhUM
tBwAJZcwyYNvAIv4xBIniq5yfOz5ccVx8zPr7GE55Zqmnz44dNB3K/ZBTrxqxpTnFRdJVBANzLjU
XzncepjiLQHFrIRgB7OjAucs6ELJfXmNO20kVHuw/Obzv5J0f+28rMN3OiBWCfNdjOOpBAbt4bTa
dKLhkfucM4GU+WP1Tjdlu2mqqdy2WfOQJPOpG0FAoYmJTtqKCFQhd2tLl4DU3n5aAe3E2LLRK2l+
WXAbT5pZvUpZ52SGb5MT/us61L6i3S+1/Az98aQmxp41NR/mqYqqYWL1Lsjfos/J2D3Ua/Op1vnS
A0fSUaYOypEE49yXdeSgDOc7ncoob0PeqZN96ELQfN//0bp/ywTQSbcAX3AVrT2bSJ35lBnI+hXv
bPRbmaMg+EwyzhVNJ4ZDw49qoVzm11zJiJgGvEy/bZcPBPVjWwd8HQagH/MwzMHWQnDrCjoOSwti
7rVC/0YwpOyiWe8X0+NUQEgd3ThoKJ6noSMt1YHMbVR37ybvymyt75zBvfE0TUVFcvZI7Pr0EBHR
BF8N6aHxYsfoKM95bVYmQtPdrSWLdQPvo5X+keqxw+pQdFgaN6R7zhxWG69p4Gaca8PF1miCewkE
zU6IyKvqS8lh0i4oIVKkF2+gf7+tf0qS5kUh4k7yAazBtkOc9J2ujpomeRHgUoaffJPwlHd0AbOD
0cjfFv6qmwCyyK9ab5c5Llnp4mSPzOWzq288VR5yUf5zU6b7fl4QhBZ4dis3D1ItUWhXr82AprK0
46P2uc3qbp2jjt8E6DZ59FxCqqV642W3m1us+WpG8wqHB123h3VGA3GF8W5x3tAzVwMdsrKO+dL6
Evxmo2Xf6to5zCYvmHXIMewqNB5aQXl3u6exNi+NM+6HFUKy1u5KP2ROy3puv41zDy8JnmdW5g7E
hVG+nV7I7N2Gon10GoOpTO6zlnxghfohKvk5Z+EzjTbnwhTvKaL9RI0FfXEva9pGde1ujdY+4+Jh
7/TbzMhOGLAx4ZC9aYBb9MT3ewt9N+y2coLDSypUw3pqYtNqQT71Qy4d6saq7bqMAxHQDonBT6Pe
UtnFMAN1NsulPPVdraK1pQxpsL364FSU+/DmTKDD536vHazSKS3kQ8MV4z2cOpoa+6m8rzVRUxuz
7F6KxXxEc+MkZ0ZNseBHTgbDMo+jyYtdrTUtYerirzZNz5O4FZYR8W/+LCqPi0GyvlQdtDECEBSV
WZyI/N2sgi4VT+g4oLrAmEs6wGaPWzMFgYTNzH2AEFCty8vkEYlh3RVMn3WpytI6FCV+aCBKTbUd
j9cgzDvXYA+bbFEYGssgtLHq5CWRBpyw5a7JQyJ0d7uyGOioqUsGU1bUvdW1VbibNqlKGkGmnPg2
CGrzb/ThIsKFHq/UvFH2ylnJbwT1QRtE7/ruuJkUKacqLCk18Hl7UfMTkFWR7MNyaHhZR96ahp1Y
B9Kf9HdM63wIy7YsDmHPWuBNMzMiYHIlOyLsNUaL7/VRrmreLmE9i5es7apid2WxhpiDZTb3SW9n
I+hq0wPYuM0SO30XRGEN9LnNuFo+ZuydKDZl5ZH79OY1e3T7Yfpa66AjTkV/Alhlui+NTO6GeZmR
/vT8IpXDo1RJe/rOsfDOYl2+aycx3qy27MIdicTmBMaqXwOA4mfmHnapAtQl30EeTA+is2YEHbui
scoc8ySqlsm8mL2keLX3hvLWVjltTnUTkCJcnYH5PQPr7oO1OHIrXr5UY1fTFvplnW6HMZnwmIqC
en+H1tnsnKVDtp5lYPBPXFxj5n7fc9CSGi4xyrGprkdXrWbjMXFLgAF2ofRUEUyUP8EjOMldPdDV
eVFt3q34ua5/nwtHsS0+U+k3DFMur8xe4vHA9WO3X8qK4bfoAe7msSp+V5WmN7mZkKPwrEl/FX6u
T0WbYkGJou0BHLUZd9kk7+cs8zZzyvgubbSppso+oLdbdUUK3BONsf0t2bf+frF1Dq2BErkrF8Fw
pRqsdZp8rUJyI8DMjUxraYcDI2kGFDcDYEdiyimps/yawNQYwvJghrqosVVQckLrIOM8aKxryy2b
zc+6oE6QQXDCmjHw0/Ig3Ln+NN35VjL+rHMavlcoqpSs0QkzbMsube4gy0eklNU8ra5ciF9If3wk
p0O/cjvXMI5l6buvxWigtxbtgkWcz7PzOSXadbe0so73dHHQj++ZxHZso+wJa3rOmzBHtTJx6D4W
q7dcsmkqRv6QRfM8JVPwEgrZnis/DA8DflKcNG7zOBfdYtNA59GlKtaWdaauS//mJMZT4ghcAHOV
y7tltdtwarnm+5YPHxEOGqp8Mp5N2F0c67550tMSPg+hDiJnydNbr0sJqy6JiOck/1tgLBpmJX8m
BEYXAZF/xtrMbzo+EIutdkuRHgxgZ6hPae5lPvfHLM2bA6X99m1BDgWigAbu5z70m1dbheVvKnQZ
jblubyidU792T+aHvJj3aDeUxeimDAifhP3TVEz6ds4F9GhGmr5zsuVYWnCVpNMoDJUTBLJDX/A/
yZHz0kk/+1WZrj7qlQYHbInrnbkhyeKhTkhas9g+NsKsOzsd+BOD7dRdD4Elo/PGdxyuuQ2ORqot
hfnnY5YsknaGwFjmsxlk66OGH+KGaXXZkQbuOiLGMeIfwMk4Q5KT+yzcX4b49qI6rv2cuaK69mX6
w6XPOOFFZ3OLM6AtctfJ3xK7S1qEI3uGkx7GiACEsSmLDl/VmkzyJl5BmMybvL9U59PJDw3120wE
31YpKKFdc2Ood2qWOPpNVu5cdi+0mzlMqzexpO7nyCi1z9mUvREZIRkUOnM51BSEbEuvGu4YGQvK
FF2DHyFcN5aWtd6guPBkO1n6U3T4b0YwNIe663cTbkYUGryzlKyg74gDcPkMLVImLB7uf0NjKWNX
t2q7DKRDiT2mdrYNRc6HagDMYmMnOFke0t7cJkOsMuIGXrJYF27QVqyXedkHMi+uLlqzEkH3AwHZ
J+a4KYbmiTJW+WHLNi12JOXpRFLUmY5T4L22A2qYFRDs2kAVFY+6bVC1Daj/51AhzQmu+YdZ5byl
KlGAbQw0JwJ8TBtojRzWqR4PHX1Up8ZAK4/XVKdvlTmJkwL0xzG2e9DMvBfmBRLUesyEnB+0Aoeb
Zz12m8zGFvAwme8tB5FG+ciG9kD+uJ46KmoMTZsrm8qLbaLc+SYrfH2bllTD75Vt5HHGi5kJqTCe
JhF4bwSsrpSJYfmbcmUJnxQtCG/dV3u/S7qbrKUwQYrCuhRC2q9+nuL8qLQ+Wkyf194js/uw+DGR
jyHPac57xQoFlrab/GIOYLIkODAfVWZy502tsQBUk9ZFU3i+SblQHZKc/QLU1dGt5Rotn2irRzpE
ZvW3FFS2Fsvivk+JJZ8NmMfvgt9gM8mweh9Nu0WQ6uZ0ZyWDtZ8KRae5mHi6trYW6V+++sNfMK3i
KU+wlDrBe4KSuU7QGNbKaQNW2z52thccjUR1x9Y11r1oBKwOHXWEaIr6xRXDTOworC8joMolzGBB
PeHrJdJmyYHn09BzscI5oKbHEecOqZ2H0gpTGTsLUf4gaJajW6n536rs7A0OyzV516l/iyjhDpj3
jw71wodE9Z8jy0Lx04R3cQTtArwg3S90gQaVh+stslZ/KCZYZ9Ar++xkYY5Y61xxUMcYT6PM9Z1X
OZTrcoM7jkFbXOgxgV9NoIH+hbSpxLoaXxgD+cX9Tv9WDvJ+4wX4faHNUuGy8p/qIcHF99AbnKtB
1DiooXaq/ipZegcBdfNgBwmgpjFBpWSpqOPVL4MTILFRQh50E9eEqjvqhTI1Z07LWFH6euNNvglG
u9rbawSQsce0vKcs0yxYqHqckl6vb0YS5t1eFy6cXlIkD2nilcCUc3czTAtsaS8DKKTB8iixoMON
R9FCOrfd1SY3EjaHwpzLw2DXHYrE6MBuOEuJpeYXwR8oO63/ztjmOA/t+haaXvfW1FC4xISZSfMA
fHQroPI4if2Bt4idovyyYkVeVcMV5EevjY0wl+WxpQn6EDTyBHHzpunRA3xT3so8CX30yC7lmmXX
wZNEPaKwIlR2VNo921gXR7xx3jZbQ5YdGFOPPtAva/DpJYP37il99YjmnmZKtjeYKb6s/9u5NgMk
31iAEYSoYdLDcTDSIPbbHN8v02ubv4pOBQcXrKDZZs1ovw4myYmwL6rjZE/2nsKB5ntxtB/b9CUd
KqZaJ3WjsJ/EpvbUI51V3LgpY7pxUivYdUVBdc+gSpRyt3pyez/Zko79XtUyUsAdunGWL8nOSCfx
kQM2H1SKY9n7MBiBCSHIRZm8IJuguTiF/TuBJ6ycdqWk0U/WDQXhFJd1eJQzHg9Sb9/clMWQU1ls
X7sokAQ3jd0+6TYxvgWW2afRt8jOrqfWp9Zw/0RIDzeGTgIYaFicVTacQD5x4enBoD8Wohx/LcGx
h8kgStwmGS3/LogHKhuS44UKOg/eRGQHuILmzZqr8k5NRsFqXD8xnwYWBscLpN49FWUC4JjSUW7s
9EKPobH3fHARV4juZTCrHz057X3hyvA+pHY/FmoetgEdTZG7jNh4BuggJUXitJKiPhugTduWIyZK
yjU4TPzbi21pa3lr2ykHGi9N6orcptuFQU3jZ2WgC0KhsFhjYf7IRa3iyULs75MBk6KQXCytdskf
nDBtX6VPTMLPyuTx2nKwQ2tY3hm26JMUTp3RGD6R3aVdvbwvusK8s6ikT6HJqVEJS9l+FNKv+BoP
ZU3tvuNXW8P25hNxaK03WoGE1NRObDTwyU/YE2SysXhOpUVsuiyT4Q5gMvgstbfchlReEvcTISXS
XC4PaaP/uUEqMCy1dRap8mgdtLhpdCyDGKWb7HPeVaAHpXMA/2s3rTWyQaNZu63Ly2Y/pIb8B/Rt
Hsy2h4DjvbR3mz4lRjGrf27STGcTG/bW61s79riRRYydCPKVqb8zpzZ3y9Atp4UL5kY0E2VpKb9d
NA++2OAOVQ1XjOGSNXX3GDCx852AJHCpKgzNjyXX1mdRSwEDnQN9Fs5tkbbmKXN6fH5RWjHKeHes
K6veq8AymXFDujJQOLizWdz5x13F4uflJrQcXz8YSTA+p53TgGaULLacBHiSofnIwbdrhOLSELtu
7rNYBQg1Rq8pu6ZsiW1x0/xrUvp1B3va7IO1tU+rGQ7Qz+twmxmNfzOHibubDVoLWWwCu1MLaueu
M8DCdsBqWmjDUOn8XLQGDXKBG36sq0UfimPyVUahTiy6tQe72kmFyn1bki/LKDZrk9deVBkyZpnc
yZTa3w2Z8e7BqAV9IsqlD6EMCbUXimw9ptOuUr1/I93UoztF/+YDufTWdxFzrjOkzWm/83vvnqs2
ixP5vI6DIn3mT7zWlMy9FNoAhhZxhra9Dteu9BkQlyvzRqi9vann1flO5xoFLsmD9ZN9CsAfnoS4
Thuj+7S6AoM8U8GMZRki65lTddcBFsX51Ft7iiHKc9j7XIqATeool2Efe5n0DmYz9A8Tf8sI8WV+
8jpXnzIvwVyouvIgu0k+d7iRRDcUkg8GD1X0FG70Oq+/CgjOZDcCpN/bvAthAkOs13ZM7FPgI48s
SaaPLs0MuIh2cZwNDyF2ynnl5bl6msrQfW2D1sR7WNU+mIb6RTaGR1hwwH4alwaDaEpnpyIg51kr
RXMJkWXtsPjR4S1LbdT1QkV4ji6lYmnup4E+fK9d8YlMSp9LmXhPXMTrTQ2+Hxk5P3njFEVIGRlr
JJzVdSgexhcWAfIFbom81uVTWPTQh/UU/+///N///4e0M9uRG0m69KsM5p4A92UwcxMRjC33RVIq
boiUVOK+73z6+Zg9/SuSwT84Vd2Aui4SSEt3mpubmx0753//7P6X+1f6+C/Bt/+R1PFj6idV+X/+
51ReCW+SFQKkLvPKQeZVnUgdwT9XNUEdau86nBG2tIXF/8V5VVfmCzQ9G9iYFgzK4iiKdqY892HR
0FRdQ5hcluWpNhWPDwfWIk97lyorBI9DPuHLWbQzAweyZa1n6s5UM5stb59cl4uAkkLHvQ2FRR5C
HplkOsyuWU49PKbBuK4jtf1iOgM4nla3TgIzhC9xZEYMDkcV9aPBeaOzPzJdWlZl+w7qJvhuI+wI
Skzay9ZPJ8mGbWsVxWMeMnO50hSNynI89CC0ylq517SIOl2kaFDGVzRcKst8jWJDY9o1GVoYC3SA
UqovAGuIaWxEzQCtIiSbqzRr4oK0qhMg2VHdp0ozlENi1S1ENaH1s3L5FYJbyI90gpj68wT1TW9r
7XfnZ/VjKnTm14pcmOgCqytMS+FpkOko6L1qPEixFT43FEd2ZV6mLZgtzbI1iQZFKiXCb5ERiVdc
4rk1aVwnUhuzT4N7CAXH3YMZfasVCEuKFmA89CRKtBO6iJS0RSgiSplas0QKAwmoSgqbjnBT+jDW
xlT27QA1gI1Shxmvm1IIoN3t0AheQ5LArFKrA17SIFDP4+ZNBCAES29d/QplHzIRQdbuoraSbM5M
C11Igvpz51DM1ERmYoWB+cGoSMNvbayq93BXg5XOY28f9pZpawYoNSacNTvtpPolENt2HZow5AwD
ukc+RCwPvPODu05kOlGpdWBBmdy/JAQWW2myDlkstbqVhBCsjwJY06WwvBFrGq9t55t2XET6q4Iu
EQ/VCCC5y6QYzK0DHx3MikVZ7sgMUPSgNLm45XZAeIyc+1moQ2Nf5DfZRjN7xhs8nud9xotLLJVf
CHNlIyvQKWQzbkauVL8lQiuitJeQl6R70zQbpWiBglYml+04AlYNLhwQfqH/MJsa1tgwhIItYl4m
S7gbsxr+Vvj3mFpVTSbrhiLYpiI9EUEtq6fQrH52wLjeirh0100GRilJ9J8hZZOWiN/B66TVjW1W
ebdrO2YtLTmLoVKPnW3c+TLkxgzcAMxvNRuaTWGLAJjG+JhT/ETyybmPLVRfMtSseN84oFMF9Rko
XgFxvpmLjL4KApeiGjJoawB8Vqhd7Fyy6I0sNu2uiBN6lpaMTlEYwCDJUKidUpJbZa1Z7Pse0avt
P4hrlmmO2ry6IsnKRNJPBbTclGWqvLdr/x4Ga1QTURwHx7ihVfbgbtUl9cKJ0OVHWDs3OFH2qxmp
sdwUg8WbvoOMaEXtdZ3cZF+V9SiSa9r/4QIngVunmR/wYFHem21rq2vAx5vqBg2UtbxlPH6Tfluw
N5H6+9f60LE2JEUieugTjTox5vlXMivx7tzRFrZD+LbWKNhuy0N1t2eu/dd1e+qo9ji5Juh7i6qG
Lyu6pU/UIL3WLVMH7st3EbrCkTrS97ZJH0AgEkU6oGSNeXk70+IoYfCOuhmTUNYevd3w3tcT97ag
aH9PomvR9Cbn4E2np2CRQyvfSnA0HSNSp20WgRyixms+q+RzQL1pakG23PYvFOFKuzQBpHsqhB36
+OAmA2yOWqTQLSky7ZYWRfrop73yYAU6iCwe4VWrdj+zzILUIQRMwUu4gPQ3feAX+xvF8OK765sk
jR95ukmKrIkkq5YlydZEHLHRulC1BlF+D26zg7pOj5QSmRf8khBVtgze2C2E/JTz2wUZy1m7CnFK
B5NkitPTJeZBlULAJr+DdO3Cp0jfwmm6sLYZh1NphimKbMgiT+uJA2QmekeJlcuc4Namg7tOHgpy
sudhN6yV3/2hv4G0ZcHmzCH+ZHMidR2XXPCq9mGTWbrmFg7XR/HAVF2zol6wdTfCUpxaWuUkTvUt
lOYRhIzv8pPwEO6jB4NR32/DrrHFDSMgf1HPgZ3p+jKXbI4/PxMhDSH7pXnZyu+04DTxqLrfr//+
uaTy0zZOYlNcBkJQlSxKetFeskO2je96IAzaWl1Ja3kDtHhJpHwieDpGp08Wx5+fLckNeqa2PRyy
jnv43AgMjAEhNdXI+X+4eZMj17fQMBg9a9Oa3ymNfOFtYfOWvs6YP58txU/qPi7FXn43GFNANMPW
165dfRusDZ3QetNvEFbaw3SxYHbJ9SfxPa+kEKmZEkfctbZsQzjwHbYuf93Y+rbfB1/aeGEjpfmF
8uJCpxY57emNEqkw+Tt5LKNVDuzgMUEaWj2AZlnnr+46RBzaWf+jNf6XRUP8vLUNZZckMyK4M3/W
tr8Hv7HRD5A9MkJpe3a71w7XDS6s0JiEMF11a14ACfUH2OyHO7PYXf/98/Ff+bOgSbzqZLPrmCyS
3/PfYXrT25BTrIKtYEc3DOAEOqct/UV1+h+ZVcd6p67KEvn5530sgW+FZYRZjcfDCoYs/j99VvY8
shh5gkB7DfPbF39jLnzA2f1EntlUNcVQLWNy9gLqL0wsmvJ76np3egwZPkQDS245l3jAMimzPPMj
3fm8ODNy+qGuiY790dkxk3TjMImwoupFogNUd+ELzi7pzNr487PTLpiaQZsCa8DESePau3pHI2Zt
rP1XxY5Ozv3iIZi1aJATm6rCv6nYsB9Arm2qHPQaCDuC7FluW8/unbOFsQOomg2uzWF0cGFbR5e4
yFT+WNUmRy+HqY32SMFhH06aC48rvBBgsRZ2c/T3CysWvqHKTBjCEv15N2uoOWTXysaLhxGLY7Ll
232vt+lBsZdLGVOt+X9dOmfWJpFaCJkazjqyhbFwAnqKxIt5tVV5UG/QCrtdWNvsFXdmbRKgeaR3
hurz3aSX5ADLq41SLyoWm2DrfwFZ+RWuGoZ66EksiYkvrVOffDszVGovClhns2VEl0ws3YW7ZC9u
062/1R6vr3PWPf8sc5r3UzfxfL/HUSz5tguzXWDISznX7FVnGZJJ3mwZsDZ/9hJe5qLpalwD6lNy
MLbBA/X0tfEEKpxrB8DH5vqKZi86VRR1SWfUXlOs8e85O+OKE7SK32OPzsoDwPlDaENSd6A8sBa3
3k36svjF5lZ4bnESVYwKHmdtvFqj22E7XuYJbcEfaLTa8gZkGACyfxQ2z01ONrWOJUZ9WxY5puvF
Y4mL+Af6SXf+9u/qs38cPFUc/wOQTzGmPqIPQ+0lbvcRwopDbHtb57b9ycN37dnG0teb38s/xsaY
c/b1dNNDyqnCmLpzdt46e4Co8CZawTJyn2/dF+N1wVvmIuX54ibeUjPP1HcC9kr7TtlSuFgNe/OX
dD9mRmPuzITSos3RHz7HTYa2aX9bpkI1GD6Nz2u0EqfwYPZW3uH8D7zNmLLTBY9XlPKAYqtv5jaw
6eYv1EwuV/rJ6jQdEz10EJD2U95N0KMG8wKFAW0YdbDrO7qwuGkWZhmUqWCuU949wF3MtDPCaV+3
sLSQiYuoleOaMcPq7yMHp2rZpgcIrvv+nxmZ+EVJTa0zW4yMcwKiB/sR6CDjdN3ITKznm9ARhvFU
NS1ZmtygdLhhnQdY+A7v4z2o+617J/5E/3MNjf0+XnrjX56tz9YmN2iCDGwpSfjdmGuBz78bM0jt
Dv2xrbgvb7qH/3B1Ez+vIFO0LDWmiHUKXrVtuTM3PRSfK3ETUKPTF9xiLvDDCqhSnaHfIV+kI4Uc
hGIOcOw9eku/tra0Gd84NZqfW+/ZuRH37mJovPR1+ZPFyYZGkE/nYmpSFUxfPXfjU/Nc2MJZC4Yk
SQwicJVNLzPeM9TILVF5V166N2WrbFxbf6yTdbMe78/oJGyUv+34rMkYC1wQt4DfmHw0WGYVI5Ba
5Z0RVbV8EOGmSp4XVjWmMJ8D4CcbyiTFgarIgWepUd6Nh48E50t24z4i13NUFtKbudrI+WqUyZsw
bZSOVgKradfSm2gnG28DcOJ1rNumFJjybwsruzxirMxUTZ2JZE62Psaus+sLtCt84BFHTL+DtnwL
jfYWxPM3dWXt/r/szaWpom4okNnpY+F2EkDyILHEqMsRWYvWRr0K7xHruWFEWFnBHPJk7AabKdhN
tF5MCmYcU5XAkcg69WkZ7djPC/WtMkNj3FLeGTpAv+HVW/u2s0n2dFfzW3kbbzngS24zBvaJ23yy
OTlumSApILnHAw5T5Ua0w6O/y9/qjbeHSni7FE8urxlZlYwx77EMXSXx+bxC+Itdvwdo+Z5ZDxSj
aZzdecPbdX+Z3cUzG5MV0ePXHEHERlreNsEDchXXf/9cTGQRPOEBmYu0Eib+CJRXiAN6Nvi/uUt+
ad+qm8LWfzKku403wsY4FEvp/rgtFx/pzOLosWcnwPNwliDTiFgPLqVjJgE36texqCaspRPaJnCl
+Gt6+syBbBezx/n9/LPcyTfzQ3BEQoNx8WigoPxG8F93e33DWK9prdJN/ELvYPGtuGR18hVFOc/p
TLDJ0a33aG0he91YdrmByIEcma7AzT9pR336rJMgLaUIlQchfgPn0mP5zDRxvHZ3/dY61g/hi7td
KmPMnQVZpGqooZuJM032tQGt41VeS7utNDYJgyt5i3xqp+wX3HXuhI8lLgOXBMkvT8I1stlpagzV
uC60JW3gz5lNoWQLO8iBd1S01FmZScBIxDngKhedLivT86EzkItGF2me9TI+N8KTf/cTkmNnBdnK
UVvKjWeO46cMTJ5cfIHYly3EviTHHITfxQHY70Z+tFAX4oUDnfIegvjFB/HlHTEaNXRdsyz+aZNU
VuszEY01j8T/znCOApIC8Vrb5nSvmn0FQSMaAd/CR17j28XS5eXJ+Gx6/PlZMFAUa+gLTeCZCnQh
RqZoPdyiPrwbdjoSb+Gxs6HXXA4Dl2702ewk6pmu6xdq7owlB+GndpvembfKTkBrZR0cAfYt1Irm
FgmQALZT0yJPmxY4+sC0Wj2nG6Jl1Y1oUZgSs4XW45KJSVB169jxAodXqgEqpX5nhGLh4M0bMGVT
Msloyfs+fyjo78tGcHVq9YzqrhnTGR+lrm3BgQCh7Wo8gRSH1tetzhqV6HEzT0BmNE01GwZbq8Zi
4+QkQiK62XpxtvBtLgMXkIQ/JqaZpprVqiY2tGzVRLJdpjR9xocYalhdX8lMa+Czncn+UUTTXNmV
aPKdALIAzEBB0lsHmwHGzQM8Uupa+do+cOEufbjxbvl83X42PB6F8xMWyCqkNbL8DhFIG+9AZdf9
SmSkcgyfXETeN8/5hkzuQDUj3Jb7pSbBTIbNHwCxP0mSCe58WszwaLioADLl9w4tbDs7AHi1LZvB
DesOEhrb3aZLOc3sN/1jcVrI8Nsu1RORmiUw1bH/yIDMVx5GR7S1y6ML6c/BXRdrsPwL7irNBdKz
pV6UNlzRSkbo6zuwZHQP4m7TveS7GGCG8BR9lWE5Oqjw7x2SXfrjun/NnpSzJU++Mio/LSg9asKm
760F51uXL23q+Bsu/EgBuaPotGIust1eQtnKsjz5HbEa8wldKercsP7Dp7dtdvHLkr3Zb3hmbpIy
ZXGp1HLtcjFAWANu09Yt7+BpC2/Zj7zk2qomeZJWAHcBuy+9dz/hE2luKdqvaxzUPBR2fqv9Nt/Q
UafW5u2uf6/Zix6tQAu0iCma1Pk+H8tCQf2t4sFC79M7MMpkR+hsb+TvDII9qdvsqf+xdNfOOee5
xdGFzgKBX8Df6qpYTLK7TP8lAMbWw9taXSjqzHkivUiRhEJSNYQ6Pptxy7aMmd3iwyHyXB67fKkk
Nu7M9JPxi1UIkk16ZtNspSuUtiqdEJDNobeNbb6jQFrRGe/Wg63vo7+WjtZsADs3ON24NtGgkfro
TwARpAQMJtV8hcJsZRyrXfttWHLKOd8/NzjZQgbAW0jgA/k9/k0yBlkdRCsQCO+Db8ZdYyfPFZTc
9Spe7FPMf7o/OztJIiohrkJfwG7m3Jnxs7zUf59JpinnnX26ySuhzk0xR1yC+PgQHdx9SXKb7IOv
4mZ8ai6+geYilqpTaOEfRQhzcrYFpR/KTsYToR18RoB+C1fsG0DLY7ylq/S6cKDHC/zCLcmhVVXT
KLVMC3GMBOao/RnSe/XWbPx9vst+oOt4ZCxkt1R4mN/HM1sTj3Qh3GWW3ZTe4YNyjsx7fYH0x7CF
u+xeg4AQ1snV9dXNesaZwYlHGgzlColnSe8Kvh8VP5R/0ATENc4sTHwvC0c0sI8FdZcdYF/YgZ5c
ua8UijYQea9T+/qC5rfQVDRJBy8hW9PU0mRo2udlJ/2rVOTji/pjsm/s9pap7htnydzsBv4xN00z
qcDALz96R/OWHZpf1o8RVQDlOlIP7/EGancGNhZszsb7M5OTjLPIEbzUQZC+q+nXGL6JZGQqBASv
Lzw9ZlNbdCD/vZXKJPeAem2IC4G1UV9s7ey1fGZgciceNJRBVs07WiMb63Exr13a0ckF6huFwKS9
KnG6R1wIEm13TrIO1+FBx2cQoA/Wi2d8yeb487MrVFYb9Prq8dzRk4N4xw53TC8iMrJRSCiTvxD6
evvP/FSZnDxmMJNO1lmmd1Bje0y74Ph51Pp1vymelx/kSyucHMPEUwyGUnAaDwKFtoGjMB+WajhL
Nia3ACNXsMA2o2PuuluGBr90e/M12SPkxBOk2ikwhSyYHDfpIjafeegkmaybMHP0CItJAysMbBtS
M6wcs9tc/1gXJ06n0C3SAGeMZgSBTU6cYEEjEGgOxRup2Ff1t77It4EE5Vb4et3QZfQaLTGro8oI
aFkXZTDDMkUtHPtKCIvY8lrnIUnl5NnayVw3f//anlibHHDYPzrTK7BWRxvlTbZLECf6oVTtEb+Q
7ZaO9sXXmpibnOymbty6JWV+jytllYb3YguF5VI2fJnVTayMXnp2llMtqSOtoD/h3SbQqm6GDbjY
HbJ6DB0/gT88LlWBFj/a5CgLOpRUcHiMkH2wZXa3T/b9Fp//6L/8/exnsr7JSfZLt0LSDWvFptr0
NnioDZj5V2M3Iqe9pTvgItf6sKYqBo5HtWaaa4lq51dmRb05GDsvY2pX7cUH/UWl0WNtlMN1/x/P
66fzPFoDMqda/I9W7mQnyyaVMj1XKVh2X9ysWxd5t/FjUKrViwEXiof4zHWD0kV2N7E42U0JIRiZ
zp1CzDKPY94K/Shh39tDmrMQrMbwd7E4g5qIpJvwwXxMYpw5pjkYSBAnJY5ZvCE9lWQIs5DT1c1j
jU7wwrpmv5tJwNI0nqHaxyk5MxYze63EuU/75wiHr8PSwh2Uk/ToDtq6WDza82fgzN7k1A2tG+JB
3jgmo1CA8rZeuYaZGmOercPTZ6yuL3D8fZPNZFSBLuToKsoFfsIXIGjrRiTNoN5CN9xl79d//+U7
npGLcwOTq2WQmkhIPb6WfCpt/ciSHtBakihujbeZd/R2w68FkxcP4InJybsmdBzm0S16BDB6ZLeQ
Qa2CjXOAoAztr+1YpV/KJOdi5fkip10JN3LzpFWxKOxbgNqQEn/vHz7SHru/qVfOwqbO3KOY06FY
Ak4GfcHkeEP6lEWFByyE8UokP/ZDvgsZkwtQaFrYynn3+GPp4ljLCvqYuL96hzAzUau5CddobsCi
tFbsbAf347CEOJgJJZ9WN0l/Ekvt2oC5JTbT3H2AAW+k45g/okn5D463CkuIRaWEOKlPw7LmZlUo
Swnt42I1IvPiXfAjAl/f2enGp9h7fTtnIte5NWvSvBLhlAtiE2GVAEpxxYWooIflCfhyApWWVy/d
ObMbqUCKRaYFmcz0xd1rfhQ0XkCgPOjHetfsf5YbZCZX8CUvLGx0uIsoAmrIHOue7OLkk8kg3bNu
HLbThLBm3FMMNj3MuuPg57D9m3vI3LehK4B5kEWmbDGJJ6GiwmoViuLJ6AkgUJJANmhUWylAzfr5
uqmLVU1MTeKIqyL+yhkUT27ygkL8yhxukur7dRsXB2y0AR2crpmKKl4W66JGZDCgFU+5883xviJn
eP33z66BfjORQmbLpplArYXFwICAeEpE6XYwg73vWV+EeljoEl1EpHEZZ2YmcaKGlceTvUY8mQyG
t90rxCIrK/0LZuWF+2ppPRNPyxRPln0fQ2rylyZ+cbsXfwmCdHFKJ2uZeBj0BzA48Lw7tYAtlBY5
Q4T11GfXOkbK30WUTkxNPSwwQ7RrO/HE9O/KksNVJT3F1s9/4gJA+jT8DATyeF2epTBJrcRaWea4
QAndJXSRg/JaGQsOMP6lnyLAx0r+GBn9/MyIHPfweMR8l+Cjbmke2q26lfdLr5LZz2/RJ5Z0To02
7bIyshzEg56JJ6s8yM2rom+TJUD/rCufmRgzwrOVMPvaKmrNdsWlpN6YPUpATRKggF0Lup0K6ED8
g8/DQJkENoQa7LTQZtXoOodDKJ684LZLD4Z5jwTOdROzQeaPiWlxrevFhql+THR01yTllEQLza+P
BOfi859ZGK+is01roGwcwtTn/H9xgn3GlALS8E8Cjb12C5cMCm/aSruzdpENE+23ZBlNN36Va3/A
5KtJQjWoncgSi420bZhY8LaIeL1B2WJDHGxf30/JGmPANXOTMxW0Q0aROSEMtRyqUEAArpFCG7rM
dW4oRyax/U3qStmj1UmHTG6/96b5LZBC59AZcvLaCMkjoi/HJm4PmTLyx9bdqlR0cVVVXb8TzX4f
9Rbj6oNiu2G4zcXMWVmMGEMhKaXbovLQilKFh9KCQTtPFGHj9+oWztps5Rf5i1DG0UZO0SuFcHjT
Sdb3WjbhzLByRH5C+lp9BFVH7x7dqoT31i2gd6h1qMqEIEXlxfVXmgEb/SDsnSz9wrzzI7ye1bqp
DGPV0//Y9l3irWU52IeC+WtosmMuNzvYnejVCzp0fLIKkWL14sTuPoerwSgDqMZ99cGvrVslRMcd
1ayVqIHYR9BnO6iCbUjto8rtp5TtcUihmSp621Qj6Mir370c3iKPqN/omlbvkti6QQ0JbaFWctdl
WJ0iqYuQjXC/GG13m6vqb6f3HuQGlRSxHCkGg41clO/wgz32lfWqNT6i27AWQlhZ7moH2YA+k1Bk
bwU0CEtIfcxIgpcSGSEzNTamXnyTZP/gG0iLI0yohzJ6dlTkEIDz8rBCi9E8oq4EKZIIUKFQj4Ya
3g0BYwGZGh1zV3gOnAQin+jQebntDc7O9evHULSstVwEfwm5GdpOZJyczggflTqxINmrSyQRq+pH
MKDhAkLVQm8xcTeRIfu7ysgf1ML5DV0Y8jc5lFWxq+37IEE0rYDE1TJa5Ejhc0LRO/Pae5XCHoxo
Q7iSMv9hyOOvWg3cjXQRujTLfe3r7qkYrNdaMKxVJhgI8LbSzhGL57TqoET1YeSLhx2q0d+KVnxL
RfcuFuuKwYewvoE37DfEBocwCQ5FYO1hp39IFHEHqzO9/QZ2DwHZPU8yK/iu0wjac3lfhO2jEunV
qlaLw6BbD3pZPFguGjJtKD9WbfCstSBiJcH/Eviw6ERNt3AjzsVDEzQXjydQR6Ren6NVGWV88ToQ
T5EKzqTJ0Qn9dT1CzN1T5xYmF7sVwDAlZVio2m9N+aoZlAS1hUbyXJ5yZmM65lYqOSyILjbEpl4P
4i+xC9YQ5KIGhQKBbv2Da+rc2iTCC0Fi+labiicneomzL3rxlAX/IBs6NzGJ4R0c/l6ZcLl78MjU
vrZtTBHNXWPhBXH5WidXObczCd6eAXuRAS/lqdqE9+V9uSvKdXQjvg12swtOFmoFC3t3WQSZWJxk
R72Q9wlK2OKJtDi6NXcqA3WMjtyNstsbaxdv3e0ScF8ed2t6RUFeI4qWaGjKxdSgqJuxasDITdkF
9vOddVva5hG9VQD8GsNZ5ku2dw7Mmr4yFbkx7z17sSw+Pmev/QWTR0EmRJ2vVtzJFTqPshO+SQHS
POmYRSF8IEMtZqWPI71R6qkL6ejsCT9b/OSZAB8q7FyKM8C916D3zSQhbLn/4IifmZgEEajL/apD
l+KUKcJd3yC3W9fvhZEueOvSSiaRJB4GKSo1NlFmjMpymrW+1EKby2VMQ6EvL6qWdDEh48UOxK0e
C5Hl6qsTV7bSWV+MkOEHCz1Kx79p9exwfe9mQ9eZycl5kOR2MPveGHhZo9qW3yb9z9B6UFR0a6Ln
66ZmIzE1CVMS0cu6mL2U/C63ssAaTrI/9CtZiL/BvnWjQjb6n9kZj+NZBpwIjSDCkM60OPJDxlMN
T+rS42fWFeifEbwpWF0MFql52JTmAGthLqJd1pZ3rqAsZLazu/XHxPSlkA2F1ybOuIrhsbF4L2yF
4vf1jVpYxXSgqEQNu4wCvn2QJo/NED415A3XTcx69NkqJt/CGwRJRGtsOKlhRq7ngGsZwudUCU5F
n90qvboyYmnhjbVkc3KpRBUQw3r0M8lCcLB7FOJDIR3j4F3JTqa1cH7mP5NiAMww4LS4qLeVge5b
tchnImF3UeH60eUL4W0MztPgzVTlv5+lyuSIGkaNdKPACyeFUHvnOsobBaCODFmHOspZODyX7aOx
fHBmbVzw2elJdfi6YIkXT74rI1lkuzwYPP81qm6d4Af4lBUCieXww0CE5LqrzO3kueHJHaUzH1hr
bcTTOHnowE8jip4teMZsvmFYhqkpOqOVF6xXgthSsa+wUdoIZsZ7ad9/90dyoXYz4mwR5pX7zfVl
zW6oybwJfStaZReMV2anyYXI8MCpe2tuVTu9g00ZlbV+i2LHPup2183N7eK5tYmz5JammzlvuhOs
yrA7JzvPyx4jx1yoaM+aMf+4/XgGz7xEaIcc9QWZc40oZIk2uYQUMkJK1xczH6D+WJncuKmjVQpa
k8OpVRE9CNFFuoE4V1nyijEITQ8YTfr/d4Y1cdIMgCbRQ3i9g4OWxgqs19/lDDyXCXGXcMj3jbKw
qrnzbAI5HRsdKuOVkxMmC9BEUwjCIUL4dtzbKi/WZvVWR0/Xd2/+G/2xMzlQJcz1CTyHwwnVnE0l
GnYv3oKuX9i9JSuT/C5VfcQHlGE4ZU6PoHNiqyV60t1CcJiN6dC40xxlquOClNGXS3/wxWYgBmYI
6vBile6oDa7ESlznkPxxqyyc29l1nVmcHKSiKjCTYdEIRgkC9ML8Z0HaXv9E88HhzMrEFxLoBXwt
r4aT44kvwCDeqko4KrVzsGB9cpV8neb6SvW8Hx0C2L1eLtxeswHRPLM/8ZE4TZGbGe1Xm5ELMtq4
3arao7FzK69EKjmrpafIbL55ZnDiLmgtchCbmnxTg+kgQx2peEHhyjShZS2EBa+RxgBxcbLPrE3C
FM9yB552rGkPwk0CWDM+ujf913F0OrsxTlHO6HlxH+0Du94vsS4s2Z4ELzXuRa8UCrZWe9e2pLzQ
6Wc7x5QpT/2VqrcW7ObXvWk2XP5ZrTqJY2JbCV7n8TEj/zn0T2X9eP33zx+JkVtz5HfQp7yKXhl4
Ygrl7kkSTjosH9pbLS4ciCUTY6g+u1c6Q8vzIVCGUynuVMRNtSNM/NdXMbr0pU/8WYXy2QTy8DJ8
pKwiM4Z9qn6PU+82ZZQ27n9cN7S0lkkEiaSRKxE6wVOU0oqttRrNOi9dBYtg9SVD48/PNq3IBPJD
X+c1Url2Z/6sBMj+3Gjh2vpvDtOfjZvECmikZcPtWE+1dU462GeZUaV8Pfyw1sOu3ehb4PHb+tB8
SXZL7fpLMM5YtoFZ5N+uNwkbGQMoSVBjG27Vr9YW1v2n7oM2wrOd+3phpfPn6I+xSdToFdUou4z9
LPOvg/XNTJai7gUcYLKaSWhw0t5UUEsgr1nDiLuGk/8m2RsgIvv94vTOgnNIk6AwCIGP6A62NBDP
DjJ+QKekvbkptynCKq+DzUDDYXGSbmGFH/femUsKqtoOGuJ/p247hl1lP2Lkk1VxH2+Nhd1cWuAk
ZIRWVCmFydeKe2ElGHcSveJc+nb9LC8EjY979Gw9YpcaYeoQlygtbDwdGYXOaoy1UA7rSu4WItTl
qNdn//goYp5ZS4tIlj2XJTlfqg1SSV+jX/rX5sU9oiC8iTVb+Zoc69fguISemt9K+BEh1hwHrCd+
mVaCOujCmJl65jqw7oPCX6Fts3Qrj19kGoEtqqHMH0IwokzZKFI1r0wvJ2WMv5Zf/RsE4Km9Iqo7
PsGWqR/nPt25tclpNjW/rDwPa5GDPrC/SbJvbvEqLr0tZ6u853Ymm1cohWHIKXbGef/2vreVn+m7
t1Zu4v04zyncte6upOm7bl/FFcu0tYcl6uvZ6vbZ3zDNABA4DF2QOsNJv5O1lfFWrqJNszfWMA8U
AI5GOvGl6cfZ0Hxuc9KOUCJfRC4Hp1EC+hIrun7SA0zW9dpPO/HJz3xhK5oM/VQd856miZSx3MrB
V4Rf+zu/FbyFBvicD5//OZNwkAiRBFs9f05f97uqMe+sIECqbKlOsuBV6iSLkAytT5lAH06mkKXr
vEDnQY2oqcv5IdbrhRMzvyYAy6phGiOjxOcLXpJjDbBaO5y8OrBDJIzcJrhPFXUh7own4fJc/jEz
SVgcpJxdP8cMeTNAm7CB5ly/j0W0U1X0PaySMacqWDA6d9laEgBptKSYnJ9iiJPQj5j8IU1OeAL4
ys/ePV0P3fMGVEiFDAZ/zKlqCEWDIGhogJ5c5zYTv6uBtJAuzJ0AYJKGoUFIwTDplBcVjYrEyceS
GXzpgPN5RNnuXb0dmYPam6UBkZmPBAEO1GA0Sy2mJ0ZfObsb0BlJsrLiIw3BKZJDRCN/OOpernax
9ZfBmNb1zZtd27m5SdJXOGjEdi67hxw35M40y579nbSrN5IdHF1xydzoyRMX/LS6SZ4XMpVSpWA6
Tj3CyAibwCribY01MsnjgF0Oa+jS9MGMe3yyOO732X4WlsSTQ2GBlvJLiO97f7OwgzOp0CcDk3uh
qRkXHFyqSzDEF6vAiI6i1/7OdOtOLZH5Drsjb/9tLyFbl/Vvii/+/fzo3P4U6hokMgqTOgs0s0fJ
im0n3qYovy2scu7DoUowkkyBzQfg9nkboxZEbdL4Y5rZrw0mb0bmIATZmeHQf6B9t+Ao46+b+gkQ
eYTvRiriCyRdnahB0oUuoap+lqLnwfTXVQu1Zvqz1pboxmdCPVzVf2yNHnTmIa6UB05YOz3vOETW
6mOjMXL8MBiLxBvywqImR5sGY1GIIoZKGziGzBjwCNuqS1vdFjsZJs2Fa2VmEwEjaxpwYdhQL8h0
YqGEKKHlsDW+q8DEra15B99Tx/vRSxpNM2PB3sw19sneZCOzFIZSlDmIJfJXQY3RUX3Sm3LBM5aM
TDaxjaymlTuMlCWK4XKxFr1klTrfr/v7jE98WsokLOpNh35vzaFCWRd1+9vQVVe5eF/mu+t2LidW
kclgSok0GZw1eq6T7Ar1V4OiQfxRoPvtUJ+WVvkXjVbtC7gSdRtuXpxgvVS6umQHmVgdPfXM5UtH
8kjPsIon1mjSGPstkf8+XHs0bt+yr9q6+yKgurTgIKMDTE71p8WOQebMrGoVadPWOR3izlUOltBV
TypSTi/X93TJysQNkVgVnCYh4wA69xCH4Y06qAsxd9Y9TEZ6GWUYdU4mMb/X/R6ATsb+NQSm7rbS
BgpAyqbyf11fy7x//LE0je5D4GpGHZVjKUH5KW0BLo+wEkgmlDWC852N9ODBeu3FhS81lxeA+P+v
FVoTv9T1RhTRWRnjfbMJ9+EpXkcrmB8+xiyXcOBz75pP1ib+qKl51IR1Mpzqo/EwThargS2/jmSv
xQ6yyHYlLgCg/pv1MdCjkZLCpTa5z1Awz31gXCQiTzVoHRQK7OqoPY3lEne7WC6Zifys74+1SRKC
Rqeq8oagvLC30HLJ7/x0jcz4cBwjf4ro8NLnG0/SxUk7MzhxUE0pGQcTQ1peVP6DV2kTbVMEc1ei
tIrh3i52/RLj0Gxc/mPxAiMXl6aWgvw4SSo6WgWKHQyFN95C9J87eLKojOMb0khDPPlsft60cdiw
kcgMp+1dArtmgG5TttSZnFsNQ80AumSN3uaUE4dnXjgULe5RFQfEFVeUkpFuXFjMHJb7g8iP0S5R
QoFvcshUJSgT5A/ost5Z+cF5ktfwKgNXi4K1vzPuxIPxlNnp7TiYGzyVN4tkkDNvjU/2J8fOSzoj
YpyUC3sbHbQ36ba+c221/b+cfVuPpLi29C9C4o555ZrXysq6dVW/oOqubjDYGLDBmF//Rc7RdzRT
uzWls6Wt0X4oNZmkvS6xVkQk4dN2F39v7uwMW+S/5A9sqn7FYvjjBbyJGP7/7347wX/LBZbD+0hE
twx73or/uYDwmX0BSzeDAMsX9+FPKeHvD/uUElpYfq1LjKKBOOdtOnXy8d/D9J8qrb//+5+KEqIB
5vEY0VLOAmaHEiZj9TdY1x7sxd975L+gS+F3i2BWijsAH5BPt0D6kz2HBkmhZnB+Bc+Zz3tcjS+O
5x/vmm+D3Yx9LhjxfPpSDVAfYknctVhhjZJ0x9r7oF9egj+NKEGbRkdxG/2CY/zpy9TM3XxwqA0u
wVZs2XKPKhz+QnMGs/BnqE/tvkK0/ni3//bAT8HYp31bjyMeSE2U0HXOPMtAqOzXvx+JPzwlDr0b
UuVgN+Q/IlU8d8zA+Q+qLmGY2Ng4iHqYQ+rrvz/lT2/vH4/59GUi32URt6kDCmeMzOnseEpT77oB
bL1dpK9aij9d238871NiqR1jDTeHaIj0rhht3EjGcQ5nk1MP/u2XAeoPaexvT8PL/GeQmJgvglU3
DvwxHAiKt8UQnOkZGrn5jRI7idOXCOu//2zx5xko4XIh64jvNx/mnMfQs3B2y9HdNzB9y/s7smPf
YXfwVSb46qmfAjE22ugGTA6KTeS9Vi8W6NQM3Il/PytfPeRTxHVhjdxr1jnvLX9j9Z0TvjXTV2XV
Vz/Yp0C79V5jy//5wTQkYiQU0RRmXzc2rCqrhy+FLP4Q2P+S0fdhLw6Q8fOuDVVjP7ANx18V9gEH
EkvXUJ3fhxnsmZPhAbLwD/+3lwhHMkRCcOJg9evAIulTtJKB9MACNsE7h7X5GoK22KlT23yxdPMf
DdptnRymMBjDx14QAtn858HfnK3VqDvCvzxTbsrQXY2jOKYwtszX33rfZQouWsNXGsOfX+fnx376
+ShchBkJ8NiB7HkjEzjOfXEI/yNg4REelFtvujD4H9Qe/vnNIqw8t2s9Be/+d/ew7NnFSu1HkIrA
O+eZPn4ZsD6fyL+eBzdpcH6xKgWLsH8+L3DlNrcDnqde1ywogt2YDvC7cV/l/qbnFX/8+/n40/e7
qW+AMkkgxoAn/vN5ujWxsGr7JisRzSk81H/Q5+Zl1qC63+6AvRT823/zSP8mixC50OL53I0Sb6NR
2009/J+Aqd7ap5s3ZZisv2+WgF9r4f5HEsA7Rdv0vw/83JROzaIZmZybBEn8CsRx/3NGK+oXLQjv
X41//3QVAh9yxST2AAcChv/nC7VXV03YMhZ/aef1J+c1KJxdk81tAlvqi5NP5Xj/tfLPH24CtKWg
LhxDEO2G/v/zqcS3LDEFo3jvXA2+sI0lLVn8F78bpKAgTgnhDuiCfCr/gdqNk8UhRwu5jinxYcbU
YVV1zhScgeFymH7Vov0HmHD73TCSvYmWQwIamhb//FJ6WtjaNMHw7tpjlYTtADRhCe642+5ZsHyQ
rd1pBXPcWb5AVzNf/foFTtHPbbDcOJNWpmRd/jfvAA6P0NB0/2CEEsa8ZfWihnceQahtQEUm2k4l
g+tcAipKC/ykhojDBP1OJ7DOvTIHa2rvFtt8sfH6p4sb4heHaBbmPLDM/fRrqAouCi56hHf1M4L9
3U3u3DOZn2A/D/2y337NpP3DGcMToTWIbhbOdNGnUOFPo1iM2CDovjOpf3Dz/rL8sFJZRCUY3ck0
Jl/xGmCz8Zef3t+hgdtmKnxGIFkPZTDo5346BBuqXntqbqYHA4eF9xYwnvvY8oREnuj8wnZZrHZh
1KgzXOehP8XBcO0Zs16pJGNuzxLLRy3UqsBr1FA1ti2wQ5PGWgW2MxR3nptATz/auh5SOQxLZp0q
Ls1zbyvrjmLrJt3IvF4qVevn1ndr6INPc5e4tB3AqDW4dQlWrDeYkYxR1yV+sPCx0FNl62S17ACX
IvA5ZIHwlG9bD65tGgZVH6TBxrY1Gz0OXdRlsTJmcchac8CAJKujyLm4PAyeYubEpWIRpKe7IZy3
DMqu0EJfuXpT0FU4bywIDgF4XsXIJ2/M+1XhtxGOaJK1dphXypo7ATzUZS2T2tF2uVCOHnlc41df
ieiASBXMGAKNHW4M/pPbdOZH6jYtevugjh/7WqofLKANDjpMt8q4ZtjCdC1oyyhXmremqwReUdC8
TbAy++aBoYuoKjtygeMx9tfDincv3RpPU+L0c3umvebXOu7mGfTKWr47zlSTdBiCJYXZrqcTn9O6
S+B/OApQnpuoSf0Z6Ci2ud0VMksWISm2QYZ8EK67i+0qaJJJw8k+U13l8lTQhYC4vKmYJ25UmSmZ
vdlJFI+6VLa0SSx4GZ29cX2OXRYmrTR464M1PktYaJfOyFG88OhxiOuumLRr4+1u9QXkl/gtGsYK
dEoxbDNwZ4aKfmm27n7bKrEDl2iESpLr/sS7MFO5jC7r9sRZztRgx25q7GwFnSobOlolwpVqOncV
k80Okn6dXVhMs/HXxjoz71wZTx2OVrtcItcsueBjf23btdlPgsNCLRA40GCZZxWxqwTcZI51Fb9H
+FNVfDBGBo+G2e3r0Fn6zWZ9lLmOD8LsTQsxD+puuoayan6IyGrfVoUGpd98FWBtKITM2exFv4BH
9wBumclR99SFzfn8bLt9jRc9jQvullkSQxlIgg6tjvMm3TFtJzt49J25mspwHczzIucJ/FxrGa5a
GLpbmKFlK/S8H8FI1Ck0+LyLpaPtTYQGGj6htRzCuLbxfk1EumxC3CtC5VRW2gW8v07grd/HQ2fi
BJ551l5hDPG0siks5pF1x4q740swuCrXVgRiNJhKbskcyxH5PNTCTnvL73kGkjRWtV3sP15i7Wwn
zK7D0xqE/U5bbgt5Q2ZSV0YiE2ar7oEp93c2zl3pBZN7WLlLszZESkqsOlDPFl3YkeF4i6SLwxb/
WAjcAXrHOzqZ8baoNMSp4M2wd3xvAm17mbaLNQxwh+MRSPGhVXkPQySjA7eXGAZXjbnvNm/Oq9Fu
fqghtH6rxlM77ox6Z9VNffKE5R8XFpI7n9AFn49tPBmi3r+bnVH4iBv2WPReLF7HKXbpLl49eXaZ
GtOai/6DEQvtdhVPR1cP7mXtaYXoNi3rI7pksIVsvN4pIRp/ktlUQmxgHdm188R8YRs8JRjy6hnk
dxcThKG2dl7Tg53fkuVbbRD0WDyKe3/xZbVvF4vgHoUd+w0dYevaRjUQO7FFtKBYNDzF9ox6vetJ
EYiAQg10MD2HExyxTuM6LOD6Ncs4JlQ3FZzvm3lJZ7ZAd3JGV/Xc9HSuU+XrsIjgCvCE6sFLMc/u
wE6M2tTjSuet63DsvbRDiey5vUy+pQRuzjJdWTz4973dw5pDbkOVelYVAUKcYDg6WUIj6Hk0H4mj
0xAAahHycP2JazcFB6G9Zm/H7+A9do9GrNaQrCz007Xr3Txoe/kAiUKBq9nA0lSA5GWjqimXztHH
cKuBLMMjcMgVWO/HLpz5S+tWa67pio09m1f7bhi9lJLFzmtl5mKgsY3giZA/jViwoc3wk8ybSVsQ
ghq9ZNE8ZHqCiE7ruiwfnAlOVNsi820Yg4R1fZPgnIi8ZjbLELj7Lt/GXm27mdcaqhuk9e5NZw17
2VTeeZgIvIQIHOmnnvGymZzJvIctGKFF0DbQj6CuU7GicTWNd5XY1G8fY9NHvMW5gGgCtrr6wH4x
SwB74XqNnXxgNbl3iSQ0mW3bRe0mg6p5jVSru2IJKjWksLAOMtkL/2hVm36Ak4l/168Ia2tNl9Sj
bMzdeA5LZ3ZVqmr506Zje16IiJ9X4c2Jt2B3rqK9eCYrU6UzOX5GkEpPwsMiKRTXoIxQe+tlQDIs
Fj+aEsniKQ/WcbvWCDQJ3bYwp/4MQYpIWwngPlLY4KgkQYW0mmJtyyTWTMnVnyP7YNM4PCrUYbmH
DYB8HZX9UwQWBKPDDmAPFhmSNVIQbuh9npG+btPQ7j2oILRbjqQuE8ix+6njrc73aal1oWXQFxEE
ONJq9O1SGwYlzRp/YkGZodi6fjt2prcSirdV6g065nyFTCOTcXwkLYLvQOYlIeBOZ868dS9SOg3y
uJ7vBQRAc2tswtS3tEm0VbMzhDsWOGC1GIjNAUSvuw6KndIJEsrlmmgpGyg/QveiWvSrCEKeTpI5
H77F2W6qgjq1V1Nl87jwfLGUv+ul9koYba6IrqH4VvfUTzrPJkfp12EKPAUiiI1wv9mbqRLLJm5S
ReNviHjG5wjCDZnqG331QjE/ERN4J7MJbHJV6/qsK9Kca730SCtRdKWjme7HORRFtDRNEc721SVL
l5IKmhW91o8MYvYXuQwvnI4iA+m6fYS2q94HFXKInpj1yIz9JBHfnh1TL4cxIk0Jij+PdwFkyH7L
cO2PxK+Dx1bZ4NW0loN/LwgBadmS5ps26q5vAlCV2k3knA34fewJVszEsneIav1uri16jisz5LyT
0AsQBFif7hr83vZrHamn1Wp4LqMBYsdIuVegFK908kxuXG7dg7bGjkjbUHAcofU0tbOTsnobdt1Q
z2esvYWpBWn5jPMeiqcr1jWtMYqzJlpslUQVmw8hipIs6uErmAqGbbymbZo9Jc5b1ZB3qK19THIg
RbXAnahiVZt4hKrTLDV/rwXqLCuMP6BX8hHrZkiFaVhOquixYk5/tCIsYXi6ZvfIDqiLw4XfBXST
+dro9rAiv+cSm1F5E1fhmy06r2giFmae3ce5VuPraGxvXzFIBXc9x+qePQ1pJaZ2Teigfwg7RN0Z
0F0Trw9+f5NasfGOhKwuLGZ74c9IcmtWIYPTsckX18+kCR5dFeRbM2BOYZVA4jHoCtznsK0zq/We
PN5nvjZwBaandTFHuxIX7A93yTJgrYP18cHzLIo8sxwW6t8tNL5WYfAaoEi+qajc1dbvtQv2dEOr
HtklDNrzcBDYLagQvaUZg8xp1yOOWj52Xu717YSamD4sloY8bLf9oq4FCXnPg9KOs5PC3VE9FpEz
Z6Bi7vgginUSOyueVcpps4uCaW8aybPG8DKM+t8IH06GIvpjoDpHjwsdRYEk7jVdEgTquo22TJHH
chFh4GCZIxnr0rOanxZU5X2LFg7UZWCq99AM+rHnCpYxfL6bTPfWiuaxZ1WUdCO2YIMVF4iPeTVj
yXmCrQqUToIuvIoFcjPY6rRT06vUh+55uvkINlbzBhuacprbX/1kHnjYF7dP6y6QbyGjt5NDXQRx
/dM1/Oeg6feto7+CSXtpvNiJ1QWlr7bcr6ynaFxUsm6on8AFLb0R34ua4MlBM21F/h3GjQej2b43
88liCtskagViIqtrh50WTF2g9jt0By7f4aW0d+epHARYHhV8eOR05cOcw42kjCKVyxGqHW2QQ3J8
pywYsi6oZ1mTc70WA5+zrRqKMJRFjXIPSkw7u48OnvJfdUPvmey8Urdt6VG3CLrowCy8jWDumlTL
ofBhOp960NFB7s049uasWovUd63jRMzdEPjPgq8vVoVWcK2QrrsZ6/nV/OhH4Y7M+hBP9pIMg5XN
lb+VDcOH6aomMYG4DjPKC18eYtiCirk+LMLe29DrTRxuH+YZfDRLZ1j3T1q0JlFYI6AYAgb0sJ+g
wrzazRFR6EiCkGbwEeEfRvPt6vlVtWdN7dwrYXB1aQfVcOQH3owq8ef1zFZeElXBl0qNv5XdqULD
ySlAZWB1zWFTH10bnGBuYUroBGWuBMMm4l46W9U18Po58YdWJ3IB65HyBAUhWuN5+D5udjku7Kfp
nRcoz92KvWXOYx7TxN2WNymcR7cLjtYcHWZGU92EObqIIGfou9J2tEwyR+OrTZxd6G95LaaUQelI
hwLNWrTm9TbvQKsYkoZtx9BBBQ6f8DysyMk1aOsd3z1AtWLH46hgkdPm9tLvXRMjQSJXr9OENhbI
0CrXlNq4PwagCTxzEj7V6dL5OHjtsy/cO1+5mW8tD4w7KXT/Xv3ReaiG/hwyfmkHBB9J532M0leO
bA/lmKNd87RioqxjO7OsYUurEPBIr78pbKZOQ5NrmDMyOqRroA8TGpJO91nvrE0CUavL5viJIapL
vKh7X8L6NFv0Z8OxWRKPYaod9sQj/94W08VraYZru5OK3HuxHAvoGvDM3Wi2Eg7F77rJFZEH19L7
musaXQg4KGFMj6ZdL3QVR0ajHZYI8y3yk0CJMoa+Ft9cyMWKzN6873BZzaZ1S3x8Pg9FmG3oyYEI
cBSq3dKqzGLxvTXCEESysy/CxzkKToukGXes33Le9ls7przl+Cqu8+gMQGREEJR2v/12NvVtCU0h
9ZAHg9WkTlC9oVE7DLYFjyn/GnDnTPAjyMbdzbcoEsLyqXKPFJJQgCmewNV4RO0NFag4TI3NHgA2
nDrLOrSzu2MVeN8z6XOc6LIh2yVeDT6Mfyb1mlm0LcRkm2u/sWfhmzdBrG+bcD6sGr5F8ZpFOJ5k
gX3z4CWgraN3cV+rYEqAiWWBhxwRNjyhvg1QaTzOK05dNZwibNlHTnzlWj+z22sk5LuJYFtVG6xA
RSJG1I9/MLc9eMgEKhrffSLRgTSnLgxoNvVwlXXah5X036XoAVnauUvanIRyh5OTyth6WVEVyGpL
W88+c/6uah+j5oGYfLI6mHEhBO7XYJXYf/OaoYAWq8YgRC5p50ZbCQW67/0YI0p603gwVe9B9UZX
b5td11cq+6W07U2fFwfNs2shC4YgxF4azAzuVG/zDNJ9Lv7NgYvE6h0HoIxX0fNGmgalfc/2voE6
2ub5L3E1ssKJrd+b3wu4kOJl9pCfwiLRNwYNsJlaLxGWKNK5xlXbNvMRTWPpju2+qfwLI+QdP2bW
R+rseuODidnzqqAcV88Xo4Y3t11MupDokcm2T9QAoJM1D667Hai4oSVBhES57Gp7ymhovc2206Tz
5O4DhvThzvdhR6bECxT2muex8LXeNS5SnwtHNereGb9u86ELZNK2ddEjj3p1S1MHNPximCYsPnn2
L2r7J0eM762Wu0YD1BfqKkCNSqbFeqkq5w4YWb74235BvJc10gQV93YwPRJK7/uevHJxuyBo413n
tPLt4Azrg/RVvmxtNtZrgR3Hy6zCD9YFQ0IqlNTUBZBUf7N5lNEpQAkGzi6allhOR2ftHwXWSD2B
XiBi/LXn/h2rcMmESOGllnnbfNSC79sOV9lj+cS7EoG17IBEpm7Qlkqspa7bYvX98+CuAPV0dY2Y
m6ilTeMKmz2bRiJAcAmgfI8SdZj03qpflwFoo7UdhFzuPTmeLZ/upzD+6cj6gHMiUm+gxeqRo9Lz
sanp+9Cva8amV2Lc04IO2amHQwgVg2Ve89iZrqtSJ09Wd30/PI9h+A487Yc/IaiE4hLqCQypanyP
oBcwe2hrHeM/bmv8LWqWR3uj39yoyT3G9yb07oUzlqgYX9lmfTiSn9TaXmTo3jttd6KTnejWOSPs
vXPTn60lKEhEcrXVdTJV4t32/EdbBgtyAS+dhTxQZwNFGgJ6Xn0STvc+a7M3vbvrdfsdq7FpxMRF
t9ClQzGeioUVbt8UVdNcNItGhM4WEF97XYzBGeNFUE9PtO0RH6a7mVSlmPgvRKQdJ+u7zyLMEuhe
R1HiesGPCNRcJ65QNUVp66/5KtajiqYNaiBkH8X1GV4I53CtctWhvFA2CE1BDoNi8AwBKVQ6twMr
CZlGP9YViqHhJ74qezbvt6XNwzp0knqGyqHHz42LRgltZ+htJRnbHYYZ2FL2do1Q2TiPJfXdnWHM
B/AwB8mKOr2f+8JxLUgBkAVImxse60ncSTO8alUd417WwJ7rN2uM7xuiToLAQMeS5BK1q0yacG5R
POiitdldrNpLCFHQ1g0lRK+Dnz0n1ylu2tRwjHqmqh4zL57eAJz+gpczyCSyjdMmxnx+bSyMuVar
LvwIO8BKrQflb2fgzGoHFZ9X7vMh1SNGErXfbekY23HiGfMx4wcDED4taCanb7TjMuekvzQhbnrL
4j3wuXs7Ik9c8o9GyTDBCvQjQWsKU1X3fsBmUTQAzVy9H4G/3sHg+oYyAChwYoNvCcBoJuH95Dgg
UoxqRNU643RO3Q85yT6V46ZSb+ve4w5tcjM4Szq6St51MOj7zQdqLn0k3Qdab1BI4aexd98BQwP7
WlObQJZKVd0Pwhv34JD+J/XqDPUpUmw/PztNfVk0SH0LtB69MW4PohvEY7TQEpbpucGxiEbIbwZw
RXldWllgNyGPOuLkXT2rB8JCnUbrhgGOp500aLeb4OVGzqOEjLyavKacnJhmcqW/xliUHgDARGMy
kFQB0KfqBqJvEMfMjU+A6wvAKVAEHfJNDv3et3tkc13JbJ2G7w5A7nK1t7c+ispITFait5tIoWYq
J6Z9J0D1J0u/Mi6txJMMLG5Rv9ft/AgtAQcojbgTNjtRtRQTiuaOK8yBWn0PM4YjZrL39TzeDTZ5
kRYiGWvM1a3nHRHTjxrqqMvCrq5Yd/bGkFEbDTVTIk/tJH5SA+gTTVS/c2r4pVKDdQIYrk/2Yweb
v9FsZeSqZ4MNwLKNpS4IM2eMK07eChtH5TGgOCKFZiqqvKGEa8LH5kb7BlPSTpGCUH83UyxDuLeB
wwattviF635NMGN9V1HwMwyGdAiXH7E7rjfx0i61e8hT1dr+BSjhfmr7KySgTw0gjNyLhwWNEPkl
/dakYo75pbOWq/BDAKYxLirEEjRaDFRuSwyZCeX/sje38I3cVf1adrFC/6X4xd/wf2gUsBSbIzdU
XR+3qulwq8OrHw7X7VZQBBpbv34NHUIaYOvXoXAT+E7MlDYLzyal7yoc67b+TVaeh0ubtNOUeQ29
tM2aOVZcCgOYFfBW6+EIsLGwuy41qj8GdpvCujZZvA5mQlE+OQDyuXtxpJubhj7C+DTnK8l0S0DP
jIZXK0ZotNsZCdZ9s1ySOs6YY48A2IKVeqrO+jrMxqB/jbvw9ypZ2s7z3u753eg4GZmCNFIMW74m
n4kuPai4LvODEGhquvou8k1mgjhF05muWHzrPWgTe7+R53LbhzgxFySxYdlj20Fu4vrAtuFtI9ZR
Dg+DQfMy+Bi82pm78L3W+J5rfFHcLfUypB5QPT2CC9eIEhwWzIHcJJ7og1XN+ypG689U0uqwhLd0
jk6j8EyTaQ2/8Qo4JGbHpYjsXQecxmnMhS3R8+jMT0pqDBdn9uEpJMcOorIJbC1eUZw+DAqWAbWU
b/hblo+6dhJndi5RFNopndYQmrv8CZ0nhGr9zipWafxdM3U8EVTtZ7v7HrjbR1cDE5T1nEMSBYfQ
MwVO2XFq5XnoXOSZlhyBCf/Yovloe9Bmta1gTex4y8HQnBIGblzc1NcFCbsR9Grq/opx7XdDOTo7
tLdL9NHU1V212rsezXlHg7M3+0fqdMBbVf8iZLQkiNNoW7b42k38fvTdJ+rM31zljslCzYZB1Jp6
qwc/ZVJC4BLblzY84WV0N2LCu64rimIAabCldxevEGuM7DUcNvTOrOvKWbhF1WNBLiLsusVeOZC2
WBqrqKMQNtp2imH7Ie7Qd3YW2nOrGPzur5NgGLomofDRWV5zGCytdI/qEySsVhSd+RDb8sLA/6rw
eYYqg8pBPmM20cRBKp2hVLx/HECC2PoIlOMaKOiVBtDykbzYYGxsjUs+KJGS+ejK90H9sOCVMFlA
ZzAFLYINYrnqttbqZFinTX3dZJXXp9Ow3LHA5Gocj5ABAFJ/D6n/ZOk5hIWx/wrJOVuZsyumg3bF
gbl2tlALGCjF0M0FXjkeauP/avR3TFzPWBBNXEDZ8Tz+5hwKDRumQGrKMRRLsXydLhtP48k/ARwe
ZPSkbfbYjFNmeTKVpj379baH9+xt9bzc5JTZmgCx8FC4/6y7t6FtdoGMjm7Dds6o0mGscxZthTfb
SW0/KWbt/A2NNEaB7fBe8d98ndKYAcdS28lqTAkjBIqpD42iQw8SQqeD9IbX93VUtP5YVHaok87B
ZWZbTt0YuvzqbEZRNGLFgBLjS9ElhNO00mPG0XTDULPwq+GbKweAjlY5aGh4wGzDsdqy21764ZEB
1KgaBwWcU6gITlcdgXw1zRz9q69ZRjr2oHvvDVWuyZaVnifIaHckSHxflqTWENttdyvg43WCG7v7
S2LYUM012u4R+gLPVWQdZBfu4erZOtWD6Oe7uncOBBvtvTanXoePxlhHPWB03UCX1WxvmDg89St2
6kYIXJMrJ49o63KKLsRlFQxfZLGCEVh58gRA8+UGgMPyBv3qhx9hSkFtLCU89z7q+fo+Qs/TNfbD
FA3IUDpbNnAtGI4uTphi5Eyw2xLPek9bZDVPpZscE3cwe710d7OCXnWEFQuiymCqyhio2oj6jMWA
cEOeK+rccekb9Hm3swh7+GHw33qKUVOL9YKZPIhx3o0TDGpavh8CLwe2Hac2JvWGdTs9hHfrct+o
/rLxs+3VSU+B5M3Z4q7XeOmz2iJFPDi5tPF+zY8mju9rAjoA4edBYVo5pDRCtbz2Sd3phEMna4PX
VRxbe2O2PF5Y6ci3iHj3PrYjXNT83XqCC/xpIb9Q9R9krx5tQPpqMWUoxhLyPJi19Cbp5YQA5GQC
jIfeJk+knU9+O2am4cXadtlM4DhlgCquMg1QMN1mFDO+VGS8fO4+Yg4woi6W7qrwx2ONhIk6N5jX
w9bGBVZR0yUY8gpBofKfnJ5ewwmfthIJozhLVpA0bl9AJHs/j6D92F1GxJ3VtLvNoEBrobm+OCU+
Yr7xLuXLdwyN96MbfoxVkDUz6qsR9ltQ+9MB0t98x/RvadUXQ+LUqxZEe/Ql8De3lh3DDEE49nNY
7RT5YPaWWO7/4+i8lttWlij6RahCDq8IJJipLPkFJR9LGOQ0iF9/F++bT5XtY5HATPfea3fHs5jY
8H63VUTU8Ucrk6O6fqqlc8ooXtWXWntTtv9WldXC6+dg9+d5vDgtkv/42uqXrnsRM9qgig1KObt0
d3OoAk2N0+Jvz4be7jFaTOEdk0G9/TVpicStgLPAFgweQyUt9O0BTEY6aSTnnWXOH7azyxKael7a
YVg/u2KndewEpV3hC7CqA3NffZF30BZ3rJmIhTNBmt6EgmVesFdc+VzKj6RQ/HrNrr1txaY2/Rjl
Ts3awfeUiSY68Te3Om+OHlg00tq6sSPDCsAx/Lb6pXCY6mO2yINQS78Bwhg1782dPC5HJ8gKFSjj
o5WJ38sqnDRiAaYbtRbGovjQJ89n5U/IJk6myCPD4ZA19E2G2uxr3DfVROzQs+uqsAXU1nlC54NT
zfeWhuhBx/TF9/+L1wSVmXuB/FFEdYxdoIV9Qf05vXF3BHXVPo14UlqR+YvswWa0aCuse+c9pfpy
nLmwis4Xzt9yfZ9EEuI7B+02PHnaYS6U740J2AZCufa3xR4czLdseW21OqRVLmmpzFENwDZ8OxVx
Mn6qy8+2bZepsWNv/i4RxypqGdU2fLHmhD14hlUGrvbPj1UjnXFKWgcxpAt0Gx/aZoQeuu+yxq7F
TGrjs2cs4OZokS2zQ21MB8fkXc+HPUtuveK7p/hM2X9QqesuyX5gi05ANty3dmjXVAgeKnFqXDY8
UV9Zrou605IeldpDlNR+dRYf5K0bynWZI4NWgGn87dOkxWoynJTJDbX+XmV2tHHAZ/WnWllQO/an
k61x3dFUan9lediqX62lolSdf8NUx3SjX8IVkdaMB+aP+BPXafWnmA65kbCAYYzTWR4bRdsXywdj
2CKPa0vv66B1zUBXkH7TJJjykk1Pio/tG448BNmC4l11Ic2HnxSaT1EeNr0Iam7tVg3NrQ/MJtZd
GWmrF9Z8AK6ygHZMu+xh8WoHV4KUu88t30G9Fbs0kz5OSjArbdgLclPZ/WGtF+I6mx8Nl7vLMV0l
b91yNdv3RVzt8atUXs3un2B4yqDRilh+037JhIlxrfR7cOHycReaPXeBDNRpOuIbXL3mA0414pkN
CAT57dJEHSVFamFrNF/VYvnj1kaZ9sEUV6t9avrU1znxlPGebLU/adekEK/5mCNsZOxtQMcbOuyS
mmfX2btTz86VbdevXsyYBC4lLVo0EW7rOXEnOnXgNpujtjos1eckGDequyw/KPytr0Kp/XZ6v8sm
llrIM3hbkFGja8tf0gVV3wdbchCVsusff2/G/BTrqdG2oOjSXZehWECzVVXT0sL192ZVrtRZNwad
xfgPz0sqzltphGmZXNEa9gVemGtE22QFqe7xwnph0ZtP0m1D04Dr1pT92uomusFX5cwBdw+/bCJ9
NTR/dOUOVXNvz8V3Wk2/WQ7l4TAsi/fEzu76+Oa6+RmG62pm/wZlDZekjzWx3e0HnWXSBvY24McW
urTa+uxy/laXjMbfKZguyFQTSaOT59XFbVEyK+Ca2bhM9VeVqXfJ6oeZpoc9GU/r8OEykTDdHtqS
y7WUnOyVaqx2/NlDO6l3LY6s0Z+wfDkGQBw6xCXdYArVGHDv3nKWVVRC3rVaPenyKx+rqMjvW8/m
Bov3vcruxmoc1PEzL90QrWCneNsRVvvSO9t3yu9q6+tYj2H1qAw9WEIKfQbSfJNeCyaz3cm5Pix4
t/X4y1I/X2Xtim/lz475betP5cBD5l1NTIhFb3Aj6ELF35oVKMptUqt9UgwnPftUmzcnKa5COld3
ou6qNV+XQ2yu1FzzV86dv0pcRnwtzZDhMCgh8dywBScVXbZLJ8EyF45+81kdXlsP4bRcd5lHHT4s
Tw8Jo4RUaBRUOtZt6NprOTDPf2soHrzbtl7AOaOJFrssnHOefkyV+p0j+nd4eCA6oSnySBM4/fk/
E/wO055i7VLV3Hh6uq9Hl9d+jmf3fd5A+9Zznutny/xbjN1tde4YkEHyKJKWL23gmVvzWC+6161J
GKOpZFwZOh8NlXLC6P3SX1Pwf9P1new2q3+M4aWdExAsK8TkPVnim+1at2xOI2HLg6v+PKwtwW6a
aSu5v16bRQuaRGINr1GCh1V2ZVipnPEQUpbt7ZxM97vtfWiTQ8VFCLkVL1QAVd5GZc5ghNZ90lIW
WkKSNNO2a9N/ylDwsE2UbZxLmZj9SZTHvD/W45N8oFKMg2bI/r4YaRLSr8W5cfTxr+kCtqmGmfvu
GL+IImFXjYEcN/x75ls1oFIcz6XBDr/qVOavAxQXOJI/O19aT2eg9BgmeqyP9q6t1xD8nJlQvC3C
irosxXRgwaFYdlP3ZxKL36rUN7nJBZLQWOg74HP+3ghExSevvZOrfaypIiBmb4tgtDhLJPTB121K
mSqw5+cyAbb8Ldkitil4+maKCvrmOcetm0PMRl69fv9wx6fyzKTqwG0YBewkQZvstOJzYLatmJg3
OBuHYnEQXZUwtQ2S0swkHB7Q7adZR0udv5pze08xktkJeS8y7VDPP067HUpvuVTa9ILJD9n9NXQo
DKY/lZ0/CuWubi9URb5Q3eMqF/y7qGRJuBx5WN15Z2dMjM6WQMyN3xqf6dL5AB00+O7R6QZfMqS7
1I/95nwIfQi7HmCtptbBw+eGD622pzSLGStr8c2khR02yrijUL54Rn0upi+r/nGWhE75P2HWcVnc
dfHflD5xavid91cvSd0azmnmfu8VNcDJepEzngm0ES2or4uvNMsOlsQBsZ24ZVFqopm7lf9Mq/uW
WRH5td1QynDK0cqT4qOgkPGm56TWgp4PesT9kDplfDv/cdL0YkvrqM9PSbK8FdhPuX5STPXQmd4O
wTaS1PCm8topn/PY+4u4D9m3ucG8FdPt4e04qP6DigzFCqhGTpHaJEFPg6AtF5l8udZbnrMlBxNL
If846LGE6nOV36bKQ0pfeol7V/z1siSeUUtJyUcpNo9beNfGPjTJ4qc5k2vlirh73+ZbNa4Xy2lp
foxgBUPYagBDBB2SUn4HxGfXl9l7Nooi3DIEPnrWgRtSkN1W6pDjQTIYlolO5Ee4gbHLE1YxNSpE
HddfP3hR1/NcsjpjMbghlW9HL8OchjUZtd0gLzmnVb7mR0CAwEnpSO0uLMc1qDZK83w4K/pTtQDQ
auJqWK+VhO5ma7RFU95WU7zO2V7dqJpkzR3uXpfM2XWYt7mzH2bUdOMl6Q2/Kz/4IfEgzIsyNpzF
NH0eLWKvR/itYcId1RXKFqDQ87jx+I11tR8aI9INPiW9QQf39AdvuuYtd5a4r5mWhIPy2DC0XIWx
PHtDHsOXHhyhLX5B39W72QfC/7GrTXoSD2I90de9kllfllmDITTbRTChQCmUOIcu2oQMR6PbjUOs
DD8Gi5wCKG3mopT6r96tr6qXf3bqFJir2OlgxUEjLDuAH0RK2gyNXo6brLeHH5avnwfMf7tKTnoh
T4b0bqap3AvmC8G2R4sxx4tD9w+S8J4W4tY1fUTaD44h25Dqja8Hw+frqcGMgzb559b6H3p0umo5
hiXWRkGyJmCBj7lf50dzoWnDDr1KfxTQJTpxKfYzt6+GmprNczQq6XGrH/dHVWhMsim+1sYWrA8b
uaRU+WeQq3nYeln7S23ECb5qYKcal2JzGLT5KrEIIODfxURZnKdNaNAmmQ85Egv+QcjXT02pT77R
cgGqIudZ8mDe3Nbaj+LcW39V58dgB5kmHd+p6BrUJYSMiYr1262fBWdZOypMizvr5ZdrvHtiDWo+
nKnH5r/aQCMWzEJRklli01m/PaNi+0kDVWXEzUxqQLW+NGLpMleDpW73lmzDAZK7lTD045k9csGQ
/seeUb8d01ipC97Nzz494WrzyfERZDiaSrPsKjcPto3ZJzNSIGmaoB6W/VLOr52eR4l7HY02bF37
BIjIpATXQHO2LcsfCI00y4X1b7nvGkQ1O/K8JWJAT8cpynMrtqMz/jT21WPjdO1e1Uo7NPri27yA
i/df7+6kfF65Nl1xbRg/5W5UNALTwSM54oVJ/rGs7/STJlbiarxkBlRcfzV7FLqave0u15D0hXVO
ttEvK/iW4t4Xzq7Vn5lvYvVZtLCkazRfTHGX6jXhNK5JZlT06RUThZPyXcMx04tra9xG/JR5bI5i
/g8plVnaYrdwSSXmc7KeZudtYB6wHHntu4p9XmU45Mwig89Q9iVq8piXq28kuwXPMeU+sTgLLc/Z
W1Z6FuYfi7Ks8HCxmoNwMsRDVCcoOw1SItP81t7roPcFHiiLJwMttYGSeYebi9Uck7y+T7l4Mik0
akUFnLhl6M2DkMdJ48Xg2c4zz5f4DstCYYRAYHF01KPgcttrsC+kPsJ8vFAdBTaOfkmiwCgJDq/s
SOuelFFlaVwWNcnEIiMZsRTtOLRvKUf88r24iMkU3Kpq8Agh4g4W7DsYc73nbpincVejiktKVjdj
UE6JL+blQIdZkFrq39S0b0lCtWOJ2HxYGOp07QHrU1PsJ50n2k4TAF2csL3Faw1G1CCxIZE40jlN
Na1lWhtXp1QOVpodLVPE/bw2/qCIpxmipNeBfQeNQYuIlc1oX/vWQiqCW2m650JNf+VmXCx+HEYw
XOe8ZDdFX86AviOEZCkv7AlM0Q+amKjUM5tlz804ypAN0fdNYSbgrP00SX9u7fKvvfUv4DP5Xpfg
Zm1uQGyhTurjgfCGHVT1tBIhynk+EW3nJFNx100tgMr+TxfDj7nNX0PpPElzPnebyzUkHYI/RYk1
vjwXwvzNt+6n0JZ3TympNjFw1+xJMIc05nf/utaEw6lB+rwk+gs+XeQV8pJxVJkGpuJaH/Xa+56Y
CtO0b2NyHNXPDtTISyjmYWc3dwhsjQEM0HxDOvM4VHtzWFCxn+1eBvoUewRpBEZYYQVJ8d7NSOoM
T3sQ6AvKBJiQ7dZ4VS7H13Urn+ZK/TUbdbepHQjbXrXf1uqvnenhpr/i3/uO0kEZj/4y2CELqwM8
yVyuMTI5/wcREe/wO8xhiwRKafhAs363hPb6l5hZsKgyUgz9npms5VYwRCcMoWQ+AQ0HPXPIZpkF
ipn6awcZRUXHw6sqcww06gOihUInQJHkEaExGLJ/tVgO7D2+rb0N2JWH3gIxhv9qWOcs+WHjXLBN
jGRkzA09jFrzhCIT16ketKqzmx7Fi2VTHGmx7pXLvdJJNZvsdCk/2iXfVQ7qp4kN/rz0r7363Cws
t8zJ7HjFza7ZdQgxUnIUzOriowzV/H/X9Q0oVW3/M4bldSie9OJl6uIk946Tbd/NiklM2a0YylPC
IZ6rv+7chk6b73hPDuwB28tc+3JXFV+libRtCHrM7qSVO1DXUKZJtKbZjhbC9+wve3iVOAsGLrW5
ec/ES7BmtNPaICpaaE5189MUSyANZmpp+iM3cGjbGkKUOzrP3uapDDzzL3N/KTiW0MV6VefvXBiE
ZIw9k49JBZIJKOsoSVecreIsJ3cPnnJUdcys0gClH4KVWmapn1Lcfj/hI9GGie/AjgXhPWG3gVTL
V7ucgrLqx0AdJDig1lxbxTuYsP2ytANmb1Dgu4ylMCBGeRYGgS7HFyNtSGp1V2iK7wKWsaQRu2GC
O7fx15IoNdh3W/8owtpV9n8NTfJArbLMOjR12YRW/5kTLutRkRdFHlLVvHtOCozchsxoR32jKpuY
H1ikh3kwr40nw7Kc4qKqDmU6cPwR5OsgSE3MEkRiFByxwlAZxN/tPmrrmkrcCQyt/qjqZ1ksT8wh
umrD+KWK4Um1+/uWXpfBioWYrvZKjcu7OmL2tEJ5HcHTUqAWWC4Cgd4F1CPKO/NqNNWFkmg3Lw2V
IrJ0OgVYCoEFz2fJIsiSlba/9+W2HSsvHDg+VUl23FbDwkzeH8+NTtWJ3RUAyUe2Me6Js4X9OOx6
MZ+UmYm4ggFd2bKztywySGGRZA5aMwutuTrXxBiGvtqtcoonXreMe1Yi6zGY55ZYlOqGe27zcq8W
TaSQd3qIQEPnnoG8dyPW1uKEOPRRO9t+576Lsg5ZYnXc6MP09d7q0m+Kj0pnN+zofPbJ5j+chLJl
0ysLPtV2pDivYda1cGi8v0PrvikOJTe5jREkuS/r2ChRxjcLTawGAy9iT/wTy8dspvss13amN4Rb
lR3brDoI6Id1w1p1H8EX/bJCYIgElT2vAnd439Cr0xJIeRiJIHXhVNlxVv/L3XpHTAmQPQtK1N1C
5ucu9y5q+dXXUHkKr8RWB1XfoFDP0WKlYdNl9BCvBQiToXza1BnJ3MZTxR9koZrVzKdHHspzvx3k
fldufKba08TMCakaRzLbvmaD1GvVvt3aPwVpT5U7jIsfcdEKuinBAftXMqAx68AweUns0YuGdD3P
8p2IzZ7S/3kG0XW8bpfPCfpdGbIZJZgaA7IHwm1LX1bnZFK1jv1KjnWKZ1M89+PPuBoknd7Ay8FI
u8OoKZFu14FTq0GRd5Gr6fdUVY/SUP0GwCpPsmAD7hqL7ZAu2c5Q6qMFt1318z6fiqMEN0tTCJ28
PXdz8jLU6pMltaBbqh20Z+UPTJp2lbuWtP/K9N43fPt5bED3SMpW6pRAb39KlpvUOkT0cgcVCNeR
wdxoE/CLYbGMs5+pxTEnUlQvItpWxJqxZ+nwyvPVk7ZoeBNk8ZbOd0vD5KbOduCGHEJfg+ZEZEMP
j6KQvOZ+WekTNheMwD60hIoNdJAps2Ki1kHHGmLo+VFSnVbiMDh/LGMONfJkVer62frSr9pToqAG
WUSEGYVlYnwQ5I1tidpaJ5e8TV+ZnxzWUKTmxkQyHFIYnn/epI4Rd+Y5q+tDvrBPN1WzKwbuS7E5
Tw0SoqXU17ytPc57NiolmMGWknwx/Tt0uiomi/2jtOO1sGx6SdO7ZSvpCU0ocefgKeItvigtEodD
v7wo3o9tovSpqQLhLt4ZHpD67YZWWUlDcOwXMTvnvnG+2XTsgAg1tvEAHOyYAvo8LDbE5OiR7lWk
Feft/B9D71mK4LBdXBejHZq1sdHQdh3tfHbWm/LEjtoPflQSmXK6m2mxhgk8Q7Da7hwKa7tWpR2X
E504G7FolwVRMHczDhDkYUHeMSLF/1Z4xbksUzjj8cIco8+E1PSSlVFTZ0COViTMnlycFaJZuSnC
d87oE0jLos+oW6r02dk2X+NvX5Lr0mO5dnrIvoxQVdK9otURi3zAwgqc6XeCMAgQM2Hoz0kxwzUD
Uc6bo2L92NDL7pLup96+1TOxpowxAuq8bz0CldXo94AS/ezGRdKF+ebEbqEeFC0hcsfIufHH4mE0
lPnFofLuCCcgA30lru1vorEDNk4j1W1bZAOuBIMNeNzbsB/mfEiq6mJTzhA42atcRerKpTN45vVx
bozdspt1N9b4oVZ3NCkTnbuaZ+8q2SgG0MVV51z0jczqVBNuHNLAGrqPrWfqqmjTsFi3HEmQtg7o
6E9XL3dhW39TL9m5Y3U1kI91bj5IMGYNNUlcT57NaTG2zMsp3hfY9MFbvhAC93NmvSx2eV5gtowV
hWm2KPLcbeIrMzaSamTbfbNHNvJWm+jgiESzlI0RKrZR7JN53jUWXoUmh1fcz6dcXW/skx/pGrMB
2cs5sxngJpjGdaa4ky8e8+N9b+DOzFo3oxveMPQ7lcetuRaPbtJzlcDuNqAqktHLpuOA4KF5Q8vo
j6Z614fxPM3OtRTsV0+5ILKJksSCQKwc33ad13pbZbTmMnCqBQbIi8u8fi02Ik2JmujhUPIQd1l3
a2BchkWFe2+iWmlfoKfKyFzMn9wkYFvDn6QkCNrugS+iyBFDJimv+dCc2PzE+13VuVpCebIEz3E+
HkxZXiSVjTvxoSmgspNU53DJeT23DBGibd+KZLZ8hWUTKFfibRD2m5jFVwVFBYmRnPICNV+gbkEu
UsErdM/1bQVS6VZ+veBstpnzrW2oUdOCGMh4Ozzy/+qVdPhk6AS0VZekm6Q3cBVw0U0+g93/W2EC
giTphrgmOPsr+jnWjDxcqmMPk4CEvzMFKltZhB6vCfOluYCyuHeyYNTL60JEAao+nF0OHQsCBFas
B8qceBbk/KrBdjv9BHr0PLoncNXyzCh/j2k30vjNTPeBa9o19jfVC5MLHt4iJxItfLEeS/OsJOzt
We7oxcEyuNFK4h8BnxHDwepVyZ7a2+bRLd+NKt1VnXLYsurMMw7bpxf/NNrAVLeuDd2uz1YZ089t
HZVXyF894VxtNtDX4smBkWUORGiZbdhp/bkbCC86TtR25l+dBHBRpLc+PzR8y7pDXa6UvpJIOCwd
8XsIC4U/ZyH2jsIJACMphFlqziGp4eKMjhtY0n0yCAsEI+E9d2Bh6Q+O5Y5Ft3GyQeVJip1Kly9u
mXBh6cCb/wn5PAHEK8uvwSWuavO+hrxqSzSEssNZqyOb2d42d5Nq9NeuKrCzmkgob8v235gwcTPx
To75U6vaGX48XjMn8Eaqz7K/bPwLFU5slrdxF+UABa4/uF6obVd8m0bmp633Aqex9pbXQKrR3CCi
mfXPjPHhahQGjBh0kubo5UpAR1H7tTWcs7n+tFtWsLTHYoACBAHhZr70akaU42GqFM9tkezyqr+P
2xfDDlC5O+DM7mQkbSiZBKK1WsES9o/OXU/4Ab9OLl8MkF7ooXChYbTy9Zq0xMYdC28iwbnW+ttD
GjKkJDumc8q4QdX8ddP6psCa5RXTPRw1bOGV0sX1zXI7V0RO5Fbt1WTcoUTReKw7TwDvudjXBVQu
Pzle7pPem7cEnLbO8eRLhSipe7WS6eIkVjRrDZ2LclayfytNNyfiSZs5/5dipiLAcsRmWZfxtBYw
yQ6/FwX1uMIBFYW1Myt4UZR/G+Osyc5tR41TlN6tF2P7ouYb0mVK7ho6vV7epdac2rrYEY0IRmOL
xma7Gdl00WpejU6/9MnABNzpNVU00hEiXOZnWx9PrfdmO6w4QfNfbPU8pMsbczXI+OS/WYugY5IZ
gkwYXqxtpbhu4qQvXhvG6mY19o+h/44poac8V14fod+8Q/F0jb0j3pZpQtpueoTwGXOK3dJHhx21
B3ZM/+lUVcTVsj6XpeZPK9pf6cUTUaM8qUOF4TNbxZp0jhGZ2f9lCkgIGl8PEJ31/a7u9BdS/W+5
SI5tyr+nOVbGesi1CXnceU94lwr6iCmnQpuVJ+GlVw+g2SFgR944YNDnSzoRUG+p0lc3FI9eMq8Y
TWB2joopBLVTGMnnPKM995rbfM7peuhd5d/UF/QehO4UHUuoQ1HTu9wflxpPub3xCV5MkVJTK97R
S/p7Jq2r2ZlHU+lfJYSf0LC/0mnfVlnMsCoKtynamomgEo5/od97fsZkejwSYlcJhBEtiYXJmHIq
FstadynpuA3dwek5VRDilK0Lk94NbWo4CZNhtC2+I31WnCmcrCUUaKC5HFpDfstTCFSL0EXqFKk/
dfM+WcGlTF5q+aj6hvKoNNWH8sj3dup4JOqyX/Wpx23mXLaV79FoXgvKV9T4Rw5WbNfF1V+XQbwy
JN53kKeTsrrPhXbsSdKM9nJetvrWVMOHrdLFNZN2ZugTk4q2f84sCYZYF4AtEEhsOQjp1dJeObx3
XWv3QAUu3RZwr8xMfNqG/UxW+d9YOSuZxB5On78SebiJWns5aICV/aDCf8n+fVOmP07CcA9d6SlO
TRROpQrMjP6lXwAybHrlJlOWQJvTo1JhQ6/eR2/w5aim7QRSZOV+80zFX7GPHXonbjZE6Y5zQ3E7
nK3pYkxWaDIGPNXqdzGMng/vhJ5W32Zmq/igJk00F+5bQtsRakX6rxopn0el0JFatN8SMk0peGGY
xA1vhs5JRFg47Qu32o2ZCLekcd9XLT+y6P4K67avnSrKNY1vtypfmNFwYNdF4LQuYu1UvKJi5+TP
sUgLhgUFjuPuijq/F07+t6sBrDZNrVFVUsYaPIy6TknmkHEvzwVxWFVzd0vNRZRZblgN1FxrksUL
w0Z2a85z7TGvORCpePPqajm1tvemosfueJF/TEifRmyIKRbIbkrqhs+bKV5jb+973TxZD7uizdND
V/aHrsqhsjNUXqX8pzBmHdGOP17b964HUtOh0Juq+TUSreaQb65zr77NTXJncgsNuBhfKecWwEnS
xlVKYS3n7lTM8rowPctqy5xU2fBPazKm+EwHt80Cl629vi3H81qV7AKRaIMZgv3YFfCRHYPVu4bk
MFdGX9zqqjhZW3q2aQNk3r1tGajeQuknR/uUaxTJpnFUG+XPYHtUGtI+SCTHHuFs60ZcNT3MK2ZG
CqphTZGBLbQzgf67qziUSFNct2xfeQgjivfBVJEnzRA70nXv3djGMjdjmqXe3yYHL2WJLawMteUQ
kBrbWZQWtHs8jq4ZbybDBjt5StCS9Zz7N10Om8ieB5A3IsGE53xCSO9sOJAMKMZOeeTXNgR3t3c4
4pKo1ARn+Nh8Z5v23ejs7KRBHnQnLvL5sDEAwBTGt71Oz1mOB9lmxkGbtKizuo/Rm3kGrN1slm9C
72Np1q9ESHy3HD493YoViZVdbNlOkpYB2bcZXmTsUsPwXWc6QvVDn+YBUbUgGbp/OibkNlcvQzN8
NO549pT5as/z68xIkZkkkJZ4Z06L186wvjtvualKntxWZlfkOclC7hh8DOqQ3KqhmfGrUd/vW6de
9Lm8SYUWerW/B+DYlSOqNttg05wzS2OGQB/T7pXzzImcJK2CImMSWlK1d52kf7LR/VCVDsazmpZP
apYFFRJuP1oYGcC4Lp+Vtr67WXJhds6z4dDlr4CYmmIEXUs03bGJiGy4LunJmddoqvHgcwJcNc88
66wuejWSdlwuJPxjtu9Gw+ZR5QhcyHRBWdb90XtYToM/tjXfueV7pgh0TxyJvpyH2qTjGAA6CGJb
xd4D4sDuo6ZYDdf38oKmV/uPl4PeDqmpcDT+IQRtsqy/TzQMld3uNCfxhy2/VZMdgnWc7BGPppZ3
dxBHd1KIW+tBoxPntTTa2SIk0MEB/VczmjNzafZZi4VJI6gM2XVsvesGyzvOLiZ6E8x6keBEypst
iWzbKdOAsnPmFgdTMGW6ftgT5mUs1etKW5yZkM6Nc+oG+bdY8j+1lew6tbsibSdRZY1+wt/MZMKQ
IXmHLuFBF9W+4SPuOG8SKw/Vni+HSU3HmhE6qeY+yVE5zoSEiHQdvMxDctCOtkLCbhw7piPI01rq
f+hXTvVShUn6mLoIxC6fCoJDi4YzYzVB7hFUL+agAU3eTEakP1KsGhWYqkKyCOfXXDaAFPR+jPCc
CqBIUzLwnLvasM81PRwbuctdIopmxliBPL1MtnOnLT3ZxH54jP/lmRuNgHiC71BbXdKFOYwWVrXs
vnQV6TxfY0ux/nA6vYmhi3r6FZihnWI7aAN/1jTnSacu4u3RISRLlfCgYdwWww74msklp895CpNZ
O3vCc0eXFd+Wtl1WWYb/4+jMliNVkij4RZhBkmyvqpXapdLWesGkvmr2nQSSrx+v+YC5o5aAjIzw
4+EtzqlukltZsWc0SUiBVC+ZnkhrAwAt/kEhyZDNj1UlpHvzVTaKE4lZEn/y1acEELUFYm/vjMlY
95y8ODgYIY5bh3tVtCDdg4zzBA1+u1vhRwsVjEUCqC1LnmBCTEtfvcsR5YgBWGf0+2YQp2nmJrZM
TFcsWR77oD+pIQfnAyeOFUQ3D6upVeiQmLQDBFmKKadhcddz3YTrq/jMZBMu9nDodLNiQLWbUyAp
Jgx+Mq0WBlGwXlthyN3EpGHGssdBBGJ754C/TYV8SYbyN6c5kaZQm0GSrFFoXbGM/OZQfE9GUX+M
y788K+9Z3//0RGDMBXGII3ZG35/ijpoLKNTnY98G7DsG72wNLswtCY4i3Sg+BITd+NqRDIBCKuri
ooxu7xnuU+56GxOsJzL5WwbprjYKhB3VtsbIZzoR53QL9c5YeaIwEZQ2igVJtqm2U8TUVdjrAPqv
GBQsjrufDSNlWOdDbrr+LoZPcJX3H2aLaJVZL6yB4wNXOWen/S2TbMvd8gxYSXNq2ctR7c2cLc6i
33iT/6wenVw5n+eSjO/CyMSITzCGmIkUNTM/svef4fd7REybLjAvTdkTnsQNNWewPMOlZkLXNckq
dezD0BRbYlO8DdHaNKeTmdwtWb/XtLIFM9lIVacq58+aIMsq7W1KKCWndZ6aryl92ZQxO033++hU
B1l+z8mya8t43TvyMMUUJZ61FoPaTFPAdFusSKYTT+DEM/CdxIA8vkGkmzuR/IEkOySovWMgOUwk
T3XX4lRptrZIW0hhIiGA2CwRQyLHNGga2xfDzs8Y7ih3+fziUBNLwgPPK8jQeapd5knNNtDRaXGT
I8fvk6Sz59dEeib+ho+0RtBAp1GLEKryU3DjPPnhohS60LtuU5zNydySMTw7GcvAy26fes4mn/5G
3K1UzfwdhBGyrWEIoMnt2C+WqfZJZm4yg1hwM0OnYolr5kNrvvh8dpdMk9Pt70MrOZJpYnf9WRhq
76XInoKfxi6+iod0qY69dTtNlz4armizdnoe1pXj8jv7rpjhxY766WtUWwCNDvFz2RBuYkxsUhrE
ldoiMlio4xC2+PFzpaN7V3vMkNXb1PX3OQBLC4IH83p7VCY0ID/9bDi5MXsq54zhgb8j+rypps8U
2GsKqPgd400vaRhF9mVENSRUyZ/Sfo2pYlKnIpZlbOrEYvQ18peYicU/mNx6DSC5yiIeYzu7VgMx
IWIzPe2emEIvq9KTL8XacpwdEtEnOdNodPhuEPTOVLqtaEePyasEN3ZmO2QnwU4E1tFum10p6qcK
/iNvF9qummZv94PBJNfxijO1amiTsrrLyqbtOJvv46K2fRLgo3E32ivXmvkyGq9rpY3/wO6fQJ22
iKh2GS+m5B+SqXo18HzKPHtqGX/jt9r4GkrA8BheCTD5cjOJDwc+jMXyxzYH3wu89YSva0jzMEnN
/VjZJ6pzsEr3SXOjGW197LuRG9rAfMI9jYn3NTKNLgaUGiI4C4qxJq6OtWBBO2mB1KC5Oj1ycVQ0
m4I5b05HpiyCT3cePsmdHzhlT8YgbnhV92nEEdX558XNjxiwCSWZ+6LVFyOfX3MyjuxZ3qUY4MzC
/gQuvA7OtI79IBQYNkZ6r94ozk5hniyLFYfw+rHk7DGCrziuceoA5tDqnmyoO+HfeW+oVfKdDILf
WMVbI/uwmHQEg7dL8ocQqMZQFV/9eLxT428fD0zJl4JU+qvu1TFyxam1MNfZCy5FwHwSIvhZf6Rv
LmvhGet5ZPxU6B7VrnEl0PqVlm85+HKeyS3vOdENe8edZ5Nipeg7XJU0rgrMAQsD2LmcCMdlF68k
blZaXzWUjoq7d8ODZUidt8dHknv34fFNh/NJoQ+CD5N4vvTtF2lNt3rAHFARPueWh0In1wS4+n+z
WD5HEyA8kbSevUdzQSLEGtJ2mxP5dg0CVFT0CDIPVTf9lRIObcIq1Vvn3rMzvm8zcjm5jbVzzpR7
o8ez9vRyTPoqrEx3U8f1s5zavViqH0LYKdUTy+8KuKd5PruTvW8BWw2vfx6X4F50/Nx+jd+qa7ck
+H+cnvZj2prbindt8qMvRaAQPkucBwYYzkQp5XR/WR61I1X/0S/zPlMFGjDoeWN2v2zksagZ2p2W
+brMnHfPEMXK0uqt5srGb/lFK/+kTZaNYMbFBKV+qmE6B/PwZ5mnw0B3euCY7YKBvDuDT7vcsKp8
E1fd1kFEqnRLdywnymmFfedsOjkdPBr7mBb2QaNOMBu3vk+PFlh60SV/6YPwRLh0VFZtxcBYw671
rnnFingvku4YaG4mfKROLl4YXZabqvRIiTf7xxZJ+iavne/RgXd5bEjm04WbLedvXjnXxuOHLazX
Vg8cOjkqN/QmoA+bPijYycsJqju6UWrtuawWCuRLWctb24Bd5vObttpj68UX1S0fdoA5NTbvMcUC
dsmVmaJgA8bN6i9FStww+ag31c3klpSZ48H2EP8l9spvi5vA66sNjx4Rkfwcgs7u60Nb8xj55nML
6DhG5Wc8YNdjRG0EFnxYsp0cgYirabFJDphzG7mxuDiVWq5sblQtYEQLkMTBsREqpTMPWFKZ66Bp
tpEiAevo9UNU6HRyn1vdrgoQ1mYMSRuGXkgTVMWtng9ySUk5EwlqKkQv/nhNPOeaaOfHz9U6HapT
YXv0X4azEc2vMYYZfGMvsR526kELArgeOzi9KFE7okeXpWS9T4VsrWqGb4hAJKPVvz7CDTrGRIbJ
Rwd63RF2Tazyj5nLV1KkG935q2DK/iH25A4zUtwhfDTbw2Jp+ND4wnLGi6mTw2yWJ9rxt6I21r5j
XtJ+2HCS7ZnwXZhjP7eQgG1ybkfQcXfapUNxKRmMN73zWj3sJvFAxeJKuc7FMYkoi0Z9RMV0zINl
hzLiNx7zF4UkFAaTlryBw4tio+Kujq0vNZ4a+MrEVzt7QrAim12OHbqYzDebGE8MPYkPMqs1g81x
O8IW+4w4evenGTlWl+pSd9NrElC9gyb5C2URSHOb8dD5ARS92tZ4q6x42PtILp+cANVS2uwZyYZj
pm5jMZHdG/H60791meWkaoC+qYkwdX8cZe6lIS7xYz5ITFBl/VXMEDpudI4Ck6yG+B7GBiNBicOK
rT6NOHVJ8h6IIXQg+bwKu0mFsiBr3c0Uy+cH1F933gY778YhNaWi6DBU47PRix1qO6ZqCmeNxZPH
wqO6kfekaNHu+mf6fwwl62enpuk4usOmEWTLfOkzLmqPTlzui8rouYyxhKQIThbqBNNeVouZcrDR
v4ea0cRGY1KlfIFf3DInfR/1dx3Q/ZMkSuz+yJWRcag8JA5taMWFszOqj7o0T17rvSwB7clZHCU9
PscwdilxYTt5oO/9GSv0qsoJxDLU1Qx5es0cplVPowf4x3FAEJI6/gF4exU5aOALS+QHQ1jM7cSF
A3IvOisUUMENeQbEEceZgU/nI7Vgp8sBwyUbDp1j7I/bktRp1ozMAuJtxD+q0O3jtbx3thGODIQN
Ez0cMPgqqZuN7fh7I+sPDAmOadpciH/QQcCfGNuvHvojyyYRY1RPiZxD7ZsAceJlJtDAF4uyNzp3
RouMZFr347C1LKh/2D/s5uRzlk0HuRl1wFKzA3qndw4LnVTO6ZGZL0Xe7tG0EN/wd5PPVY02ckoy
gsf8PXMDrtz3bhpRUhTeu+uJrdbW34F0rqrVKWbXJxrolcWQXJv5c+OlRLfN01QCb7ScPa5zrc1q
6yjgSiIjGRDZ6LJL0BPAcP6qZkzuVPU95jumW3MdUY705czVB4zfLoPn3suv/mAgbTBurAbFEmzQ
BCMMQMlXS/8NKRd/RDAO3ztkDtlAx502g3B+VBHcqRn5U1B+IiVidkkAsfxsGvPcd1yHs6a++vX4
VxNHzUwJL2aEhcHdw7Q2nOPk9bm2MD/FLhkWBO/MFKkkrKOw2zXWi+0A6dF7RFlbe+PFEh6FKoId
DV8FxnWG3qeoKrlX05cf63AucBQE9ckZie0mWCMJUB/mjucsDgyUKZ+R14Q+9xRsrzz26Z6G9Noc
+vUDro0Z29WLei8bULWeTCtoxuQWf32oCFVZL7CUGz3LfzWoRMWn1sC16WblRjvjs2e7b0GOVhwA
WGsBjznupGhDDOArvLtPLQzRZDNDsxbjNEYRp4K9EiiFmTmfHBpFlLTfDblAogxEqkwwj3Q9mDQu
JKFH8kMZzcQJDtqMRt46MtXISgWJDc8iQhNk9wCIinFOtY1xzjVdcWkfZh6Vdh/agQ6oAHRSdSzb
9trPxqfVyXNMBzVv3O2E0nUu9aHyKrBH+VGSkVnS+pJmfIWK5R3TMdqZsYWM6/ExmjsfeW7VgLW5
sSBRwcWw6dbM/LaTdu+QC9c2g/J/WGEQn13Majzplsg6tzvCnQ9ezF1bHuNVttMwGOIIwM4el8FJ
TjU7AJYujJja1fxb0zTjkLfPVTzv2kTfPWFtPE9vF7veym5kkJAz2eu2w+TSYZF8oMsbs4EHjaFh
nIK1aoZzJQyIB7gDywnreaBsQhI8LKupi3fRyLiP26yPqCLzrKdFI6en4GPxwKeBmKGYsmZVMPiP
svqqEYh37nwzTBkSDaaiAKiR1VvSDme7gOgXLE8expg1DvrbjMdbinMdAIL+BFsqpjZ/bxDiYB7m
2cYlW9bBWfG0TDnFDwLDAj6m5gHBuBdadilWOh2ODikg9sfefebfg8dwUHTngWUEXpw/sxqMF6hb
u8BtWnorJ/dvuuuB7msy2KhfHAm/vmyMcjnR1V2NfAv4IK46XRx8pqTt7Jx0xlxPZsWtaO3vUpqM
fxh1o7xNyJEyNpnTng+qezGseNvYGAa7R9SVIT2zwTiO1gWd16bLdsWYncx2OLC0gye4PGWs8VjS
ZNVV6Z+l57JpcshyBn54ibumM70rAg6HR/rDQLqISzHR5s6K8DDM8xfrYsBF8pcyKs928GlaPRmB
VO4iO1qxt/QclN0KwH4Xy3FvBjC6ng01yTNUSb4WMZBk1F/AXZ6WwNxrOb12stySAV1LuLsi6Xct
hM88gg3nMvmi7v5OE7K1HoiZVfhEdXFbjawqwnHYB34YgHqztokWZnfvhwGJjDznznQa6SmITj8v
0XyUqbPqxok0oCffGDAzssIgWufxm1uyOi0v5aOQIv761ZPUQlV/nPNinyL37BfjuY+mC5PWjZTe
F6bUTeYlB0VDtU0Liil/F9HdI6+APLcN8zrDq18cRpvQuCZLgvH0xJH2+/CZ4kr6j4TFKUsLInAz
EWSvnnbCg7Syg9DBoCCR6xkT37mBOGZAc/yRlRGPfcHWOVY5Da/6ImsiEzmJF9MAabWZBmcGutT0
RVfc8onmR1W/W1Bt+K597VLkSHOwLRb3yAv93rJ82CesZufeanbFuy2aVUINQ+1yb9EXVNZ07bD3
aYjFNCt++3k6lZZz0w4BFUzqAHYoAZfd4Ip1LTyQJrzoGhwvN6tr6aNYe+QurP5pnsp95nF2GOlr
UUOcoxlCPPM2BtFLNuQHHUj+tegXiO1Egfx0F97lacme4QnpbQ0HBhR7p3e3+UJeXz5ey2VJkY4P
N1nN20zNp6JtDjGViyLJwN9xq9FFQ7qsZm0fHmqGBdRvSjrSAv0a49d3rnD4jmyl8GPmCfZletzS
IJZZ9vkBDk5OEfMDv8eJSZjZLRgzJxIi/V/HNMPaSPi+xWE/1+SlmgNv97qeEHdoj4AWCTZzZtik
GS2DZQuRXDMTabj3j7HAlpHtWwliLJh79Nr6ZUEC5wN3rq75WBz7StsHOS6EFFOYiqU4A29lvIzn
cvTfQJUfnTm+TKIyd4xfMQkFPDYPGERvM0TTZutjUmt/Ezcl3aiOrlOFinc/ns1NgPUnINm7DPV9
rq1nRjbUVMVTZCH368lb1t3KrRRHZYACQbwVpbrlOUGJTqHLBEtt+QJ7lX9jEcA699VWZEgnzIwC
ssZV7NGhnMKptEN6DyiBCkqKb39Mw7n+XArvR5MQZMsOJGjxFVBOGTY/th2/Czd+GkhUkP3YjTrb
Mfs+VTGtJpT3Zg/2t0TQsLp4eXAeblOC6+UnUMxntjCfLM7BLKm3Bu98PtXrybMPFmapKVq2oz/w
qwweoTJ0r7W/wZG1X+pla7bOKwDrjjzH01JWYVonXxVj+mEZ/qIPhbTGg9Y1zLXcTSOHU6S8Zu3W
ZIkrfH7J3M4nYLpHEOB5zq1tnTbXYBgIzWE2JDEN2vHWsyGh7tND1hM+8tmi46KL1ME2y701coXX
xrAPoLXrsa+2SwfuCm4AKehyuyVEj351SYxTFxnvVeZikuD74bO9x6K5XwzzXg3OdYAkqDL7EOHc
44tLVliSkwU5BEMkOgYMB7i4gXJlfCzOI9B51SpkY85v5A+vVt6unQiXseL3t+TQLIxtKbPsES+M
ooUo3OaQ5eOHkXoUai37UNSuKJe1bUvI+iCMC9TXstzUtss5QHCl1B6Bt4Z2Xr9hMQ1zHmPVWsG+
k3KTQOoYXA4LU8MSBHgkUDTyvTAZqSYIcdHQswmRkzFHF+TYmHNSsWKPOBajLkx0eWOGcoaHXYFP
rE32Jj4FC4ubEezsWqff0ztYK5wwcWOfjV7z4fB3A8ovi+5vpIx12k+Ensc1Q4D6KUC/pDwjrLPH
41Y+D6yiqGL7lqbys5htbkw8ivWwH/py8/CxJV32WoNH4JIBoOi5FVTrwOMUqUr+ovoc4fsf3fbu
9cYZPxLrKbywnfq/tiJZOXsC0FPZ/8yC5mvP6z86OesDLEqmZicZa8oeeQsOW1+1xIy8g0ev3JDR
lrnnFvPaGWvD0wxaUZdzWNXRv8HyQl3ExOozCj7lPZXmYye4DbJLsjg2VxbuX+2X27bvKJzFwXG5
xnWcdEmmb8rsNgxb3ulqcr2APSRMx1KrG73zz3Zwn3VtIVVFo66j/ajkFocAU9Jk4/hc2TE8FXa/
9wZxMcmZYtvNNh5fT8PoXrre3VAYXX2A5qoqzxNFnQmnULfmuw8GMy2ELNL+Zg3mlXDGaeg6IFvx
/Hgtfcc4VIWDZwFuUHXrgpMHMdhdQGTGuIV4ZaEuUTiRaqasBeokEVTRrDYH3houckWTPZeiSwEP
GJpFNLyk901Es3hEp3cmqDDAHKxJveMoucwt+8J6O/pgV8a6I+tEdGIz5yOmDTRFtJRtZukm6xRI
P9yKbL60jlxxXwuZx9wENXhL8eo4oSV8WuLGJia/5NnzDWEyn+WJcQ6aIEYMQs+UeUmIj+9jbAj4
BvO9QIbnYflKbQ4HfyFvbm0DgPGlt3fWEIfwKDc+y4jm9LyGN1qj/+ZqAqvbmSQyk/dINOwn7XPO
cfr+icGenxLg1ulN1gUNx2Vuzo1lfrdN8mtMzrs0nS/9CMdky/InW/orbxxppbGpSZEPB43nrEdZ
gvl2X5ea8Zb1bHGO9TUaI+IZbIQ6JNbyyZf1r6GM8zDO52VqdgX2ejhQMlBC3YH3PwIn3ZoIlcEO
KNQK9TM38m/V5afJGP95sXh2Cj80dElEvv5MTSoEyLT7pMZjUg5nuYxHy01LsEq2i/msd5sCHh/H
Ppo+XRCUlKjyHwyL0alHlFkTsm981uoY5zZjBluON6PP3uaJRoCXTUcmrO7TJFM4AC7BtJztJd4Y
dH2NsTwPqf2sQd5yVCx2qW9DDgcTF/7Ny+s/btNwDi3YjeiRzGI6tGy7MAMsKhZ9diwSodmxYGDq
L4U784BgQVbiwawXM+nseuMLgM5xZuzOqreU8VJjP0+C0AwW5ye0M+eR3nnaApKb/j5qNP36oDpi
fmUbiXNGXxV6uP6VNeeA0dxG544MZO9+tZKllVA9RL7sejnYvsYZwbGSxt2alRBvhEz3rcXYWwKJ
+InxM6R0oLCOMI28cw/YYMW5DmlMC5BqJ5WPzGHAT1Rbu574k5wko9HCOhpMAXTJ5X+BBWGJ0qdV
oy12ZwzLzqnAGSEX87Nr9V6WjnuYzITG0GK8mVP0K1X80Qn80pkv3qsyeKu8+bdyp3CspmPVmy9N
xeaESZAvdNQ1yM2dEDl6CURo0xRaHZsGstFkkFS/JLTye0ZojPCK5KJ4lk4KTJdvOfNskTLRECMV
bJqyO4c5ubp6dhSHeIMEnfrZXTcpMfKhjI+dKqhnWQGjKvff/1G6HoDKC6prFODrm9Sbnvpjauh7
zDxGFQgKBlx75Vz/ZzFQtUzc+pEO8+ihRjH3os0viKLXiTlfBQmxcsI1xooCJGe5ep2ybqtNY6v0
+IeFJN9J6ZD1zUPsvUdtotykMGwTO2zrEqLFuXEdAykALsmriwN9i68zCyu2VAwLF9ZZsPnosUCJ
tlwU9vV46pP+prz4P79ld3DTBJvA9f9GKVyON3MNR+gFgvtueiQbLSeBjq2vdta+2xK/fd/eW88n
Chd9pmJ+nacp5cTs7nNuntPGpEWKHd8cRLNe8JUxSGqO8yhfY0IvTjp/xSUKIKI4jGl8ot7ufoL2
WLWDVa48011hRU/WehzZ38Q+gbmAVq66DrvZQ8kzn4ag/lcUCEz6+aDi9JiY8G662mqO5GAwvmeu
gnW/9KDK/Zei6oQXiP/xCXudtDiUjQAdZlsdJ4kq6YFP9lszo8s27B8rAm538Y50ubX3pvgzGA2T
7pa4ghCe5iJ9NmprMyh6n0LRPdcvCdISdkftum64pGQoSGscCFG+acfb0efgmlDSHLasIAQ0xYhq
0HQyw9zJN67JBaIkggi+cR/IprIxOH5CuU5/NE/+0Hw5t7199Yl+jSOEZMtPUCzLf9CCr5Y3ficM
QlhE9euW1sWfjKvqhq1XJd8tSdyYibmd4DMB6ryx4O81ErSrKpxGfOksQn0KWoYB13/coyjFW8aW
TnYptPqqXYIitcPXheMN2wGJ3yRfw/lBRJvHtHdvADQ35JKQLditWE21bl2OaZsbY2xp2J+J5zxl
E2IK/O9028izn0vFKoAFCCDzmjctiwa0DCZG4m3Px/E4FeN1sd2ThTmfOPifxpVfvuoO2FYBCXHP
JKSSI5qs/hBf7Lh6D1qkTYpAmRDF0XYRRwbwXt3SvopcbaMZ92Sav3tUNJFnEs0ZkAYPHo0o5zKN
cL8JAQHTnn6iwSyfbJvPJzXNFpD9WsplJSzGhzx3Spjbye9u+Wz/h1zswOLfF8cf3oB8H3dNfMnF
jIGm3iy63Ru1i0t6eFNl/uGQMytyevFLap7qzo+Rs1WYBru2DZM+wv5Z3tG9n2ej3NJLfnec4OEi
Y70CQLBryGlVINc2FOtbjB7KUwKfafKaijiBj2hWGGuwUUL6ef6+TKjxFsgNuKUbbf4tDdC11cKT
5CMDXOX9Q1y8PA1Sfgqr3fkpBXVDs5DYFN9zhdfyodEa7O7v3NQfaSO3M8ZyOt+hHq1Dlc37LqdM
K1j05mMEnXF8MJHwvt3yscSEfrlcXhdlvLkPmwZqsSvrLGmYGccIAyvI7baQbDrBf0tAl/IwKncE
kf+VsXgRfNdYUpWvtVb/gsk+JrLlPPL+dCwHXDVx9wMiTkes8t68qj/0DmBrjxIiZ2TM5aXaBQIQ
eGoBFphzZ5QUJ9XQ0BZCI49J0+1YEIBwH30Qxk/vbBO9l7U+2qX7QaL6j9/3Z4JASJvZOjIhRubv
Ht11WW/GwSVQWuU/pmIFrFuw8MSaqQrzgCaN7ri9lOBexXNUgRJapf9Jh+ADJF2SPDGgIBnpzPYx
HqNj3UFpVMmlKqtjFJPs4CgDwnUP9VKHmKD2S0Il6hZHFpZCefc9FKKEUJiL+ZmoybFtXcUinOni
seRPdmAdU/MJzXMSRBuVXD5V7r3PlXnuYgZnhkllX05rVRbnhF65cDX4n5OvPapGeD+xz+IFY0Hg
fqZKnZekYMDeO/912sVCgWPBHetvndb/dGtja6Ri0vwgqNnEg85FnrXsTI/0b4D9MsuJMsyLAgvL
/jauCtVSnMhcsxPEudk6+hpl9T6q4ZgNzb0K2HiH5HK1JGXJdg4DB4ocObvMl8jwmPi5r7Uq3qfR
Xi+sqHnCRf3eeva7CujvJ/YatPbe0HZvMxcwh5gM0UTpky1w17TkvlxhfrBt7w+K2eIImPOhp+FZ
Jtbb1HorPbZMReUlzuNzy8eb4Ef6X+qgDRee3k2iIXFqgRjZy39NF7VPTV2yH6plt8MUDlnx0wDZ
1WmCO9R5HXnpezQZhEqK9Ak/6Dfd2YsBRkWvZ58Z082vRt4XtkR6Kv1Ufk7vgSsx9xsJO2SU9c02
3JDNz6e+6VlGkpzngV3TgeCBq4uavDeGomRhZDoldyHomkqdvqkh+1pMNqvSc/kKDBuKmJELQZV/
w6wZWhH8jZ3/WMHFWlw570mzPOet9SyDNGz4oke9+1J4hSCXT3BXCP7pjNt3CWkj10+IH7dr2SMP
SIX/YtUN1v5B/VMOJK5y9mOPTNvpmw+Whu+ogOFktH2xc3400dIczLmUfGG+1n9i0YlrWvfdURTu
cIoLWa6wec1bMqr8r5b0gh+X44dJgSEfyynmHyMoD5YUYd3Ufws2QjzROP5pEdWsWBZIEZm5L/Vk
HcSE2LETZ6ozCHyv/1G1+dE58c1qMSNMLD5pIos/CuSHbh+tHcoExKghDeD+acms74qIV4eb/Sl1
o7cO1u6sEFqqMYBsAHTqWWIW98D5Y3QVi/1Q/GCE479oBcOz6SjuN3W6kZUGOV9WgBXnesw+p8W5
5xHNYItMt0WskOEOL2LGNGlA1avYBevO/R9XplcFWWzMRohycN0bdlio7ipJ+dcyOcYZS5Vbpff/
Z53bgN0+LNw9RNb8sQyltW0t/4i4BAER6gcOVXVmhSiD6KZ5R2j5a6bx5zzObxiKn9mchLWnfFwh
rPYXpugTlUu6Y4+mfRRW6t3NySvOljAvYBihp3zjo1HFY3NfiYCrTn/m4OHwdfiGTs185Hkm7+om
8qA9Ihhy4nPTOldfcKhZmT50Pe8Yv2w+1n5qGmc1tcuGe+d4Mur63I1WGKf+v6Kh1cWWrY0akR3r
GUgoQvo8LfORixTLyhgHRxnzcsfMX4wcaAVIzyXthqH+U0tz73sD9oVqR7v7bWmJ23Tq6Av5W6a0
QumdstsjZdlXy6XV1GRhEnyHQU1CafZY+eaTB/RqcbcfqGteVEzJpglzn3Wwxvw9cuEpdXvSuiIh
1jBpGKSbcGs0zr2C71DcE2m27cpu+MbCufOkvZla81gO0bOFntScaC6Uxsn3iJdgfohkSqLS3hZ9
xA2K6Gs89U9WSWcU5GB2x5CI9X+9S9ikHNudY8UosuIS/jb1+lVNTNpZjKPbWwemLGhaZsoLn0kJ
ZcPgkGGLnXpfiZQ4ebVeAjqI/UztkP+4nr8vmuWF2d4JEh6gLaIIJSPVjNWu6WWYT0wz0oiZQQAg
XOtTzFoFiT289Jo9cQAyc4hqOypagmXZkH4sFMq89u6WLw0E53hiRnKbJx3a3NLSLAgD4y872Z7M
UoaOg7iGESyQjhvGGfsgAfFu7M67ssKNNJio/mTCuLJYuVk5MZuilvGPFt6roTvcIQzwFBxebor9
Q1SQG/HvY1OmdKY3pZK1ZOWetjEqGEZPdHNaT7V/8dHyHRBiUmRGYmvanr+mA/Cbz60Butf1EH7+
rmGNJ/jLvxitdCLkWTp1hTmF2yvtAohnuvZ+4GS/sF7BLisqOwzQ/F5nn8RuFrRy5fEHQ9YUQIhV
J+V6xZPpO6znqS6zNn/GCJyp0NZmssvforZCG+tB6dCJEdF33mE5b5DJ8miD3QfOK9dRvmy0N2dv
/Omyjuc9XV6yguFwPBDCkg3M7jTDvPgWQpnEIHDAsnEsacXwWouRLYATNX2XsRfAw/tHC4/eh2yS
4yQH3pmWUM+j5zvGLY7pChVB3uasMEpRNZTuHUfxpSM87moaNTp99PJN0ruMXlaKmAO5C3R5IGzn
WYxn0yz/WobLviVXHsue8ouIntNmFyXktXaSz4X/IxfjAxwLjuCBQJA/mN4JRQcxAqDDtfPQwXbl
HVabkSsTtbS1j42/HGsnZnNGnJEQwThkvrosxfnPWQSjX0rD9t77gC0s25nbk4ESgd0ODC6g9IxV
qoMqrPHGvDuRvlcNEeNMSmNjJu5PYLWYJ/ykemolsq12bh0ytAUV4oiLNq7N9yA1UPI7oM9exegH
ylUVDPn62HQfcpN0F2gBo5XT3mn+x9F5LUlqREH0i4jAFAW8Tns/3r0QOw7vqvBfr4P0Kq12phuq
rsk8aYCtoUdt17IrgAoN2GkHE+dD2lofRAXDewXAd5jQTGRg5QaQMkZaXoAGMqmZw/BeZ6gmoC85
wN386lgaqc0+SyvskijYhlIEKHvVb2kJxiPCHw6K0mzV+NB7ofOZx1KMyWsZAg4wnNQ4ZBwwu2Lg
excQfA/WWKO11mx/c1/OF3rHmLBL9HdqrunrUpY93f/9TqEALrEU8G0SCWRSNQdczvFWRJ1GjYFB
KcjAM3ZTm66NuiCBznVYWhLKRkhGxSZlnAq897Ufv5huNK7IGVriWihUOoWYoklBn5M3Hq6FVaRw
yAvI+QLanQvuGwqNVDtVUyIGPi49+hx7q+DCPtWNr3fDRLFPvBVOJ5V7V+mk92X9MAVVxZLKGILb
GGiTB4k+PXEL4y0Yh/zNDmvjlmAWvVq52Z0b1yj2Xbzo4HtiYrJmTJ/CLjZfAbK2KyDAKWb3Loef
xIUOMygAVlpnnBVRSthGMeEtMaaQYUjmevK+clHLV0ZAaDQF8VEJyIZ36BKnP/bC7AgDkx6ug1N8
1ey1z37BP+gP2jy5OFY9Dx5CVWUPMOry+cE0EIU45acVDQ+qIuTBjikmNok22R5NpL/sNBsBU1ES
oXQmra0Jx5ZhjxtcUpGLE4tyGxVBWj0Jdxqf0xyT6lBVQErq+rvTqPGsvgo3UHYYpVtwoBMTmTFq
qX4/igo8ZEh9rdLRv5tET+erq+CDv3EvM5fpFPyXIDYzXNdR8mllRkaG4eDthwabjEN40EZxHiGJ
yN78SnDkedG7SpAf6wFD0FQY6caok38GWSRjgkLEqPeR06P6pe0h/mYA/toEKFFn60L3zli8AKXe
2uK+9SkdGhyKLUbdO0mNuY4FqJAOWa4Hna5hxlWgvUyFuZW+fe/m0ZMjWHbYLCKtwjmipXmBvvHb
TJFCHuRv7Jg4PHReH1ARmbWXJbSvIX1CjHVgkHIdC+Pa9db7rPz7Ws56LfP80rnpbW4WmYdZkwlq
AHnKZ6zI8c0ChBPwFCHM9Pe9yRVBr/TkOpoUZIs/kSTekSHuKQHRt5pieIYdiBiW9UiHuAFBjnZk
TpHOQEJHAn7YuJUuSvK4ZEydT1/WxEalD2Dsq3n4VR3pO9kcLYij+Fsxyg5Q3FOBY+pZBDd+DM8h
9dg3eA7ClKLvbj6xZfQd4T0HA7Wbcasw+wEGbjZB6X1bXv0TC9NbNQU/Soe8PJCc2SWPTpNmt36o
92EhpzvbN4/grpZ4U5SxRl7QpmNVi9k+SbEjmH6R9l+1hQcDYSqBbe4F6gk9dwFUVSXVS0Ws8Nr0
vUtT5UAMKhclicBD4oTY6cnjNjokk5029iBErvRRDbvPed17NQLxRLLctsW5d0rEjeDIKkmcles4
/4h1oBsEDQXEmb0UU0x+WXuU1tJY3QqPSjbE4ekY3EUFHg7VfrjZUN9Vk+QSsnJvI3g7N4UAZVDY
46eALtFgr/MS9VrDTsI0NKFPIlSjHZYfcY/egB50OSkEo6VSyOc5wK/WZUtFppw700xwk6DxuIsd
9WAHEC/1jM3QMtdD4D/ncZh9M7UBRo3LCJ0wmfeomCOi10AuAPB+nueGqzEhOS4V0ZPXO39da55D
dpabyhDWBQEKYaDJfPILHjUSpo8C8ansORO8vvx0Mv9tZscw+92ad+2MEBbUq4jY+UtSpHD7Gl3+
PQf60LXjg5qTWwiebgigMJQj/DPGLMQD3yybowm7CKY6Qz20cfCSkUB3Jy3vCVvboY+ozdnoBDh+
3K0NS8YzaW7a9J0Z34sccRcz/B0omaOfqWk2RVe/Z0RZos+JLrmp9lNFELaYnpXLUmsKP/LKX3pQ
ZP1OBG7UqlFtVt6bj/qFd3MkinXAzxhjPiDrE3ZXsB6K9F8c4+BWY/UZmTZm14JRkf/tIHvByOg+
pJF1sXNzkcFCMELlnzr2BlUC4kTvM+DYV6OCQSWKZx2OZLjTOt45RHdIeADeqD8Tq9gEA6RwGSJK
LsrmoeQu2dRR9SqD9m3yyS4fkZzGCLrSJZwZ2/IpKfU9wANC0tvgSCTGy1iPxN1H3ldfL0d/hCan
qyg46MvfnYm+tsgWmLW6ek70afbmualAddLk3g2jD09M/fhpfzJd/dgY9WOp3U8CXnd5ilLCNLmC
01keRmRUAwlMidfsZEy8mIoVeUN54W0GTApZH5NKmL5Xtfr2BkjQpFj3cfBEtCOnUnUf9fk9UKy9
m0/nooOTjSuLXNvwB+EZy2k0oCy741VVMBwZ+rdq8J5zG2ZSUWkkH8K+D+Lgd/R5hdB64AbqDRb8
qlnVVfPaapuTqfDvigLcqWzLZ2qTFUJraCEqIGyO0emgcToN+qs3s1szAw8fAIWtDc898QQz/SaQ
yS9foH3wqQ1cBMh4t2rSf4gr9aFuyo05D5faaxfwOCVEAuVNWe6TYMgoO3Q29jC9etSzJGni4Erf
gsZ6rQb/zZqG396f77uG9VhRP1WwnthIsuaePbodk0FpNHSogw2Xh4KpFtwUg7Es4nHLI+SN6+2f
47Y/SvefQ+xfrWa48gfODmEOuS+OcFOZL2fbgFDdvOQ9zLRxKMrwvjTieznKLSorbJQhKYAOUihP
ieeBTClfyXNsLEEgkjlbM8Glz9mlod46R058CLVx7FX/lSBEcEZ6wNbHOOljcHelkbI1aS/Qy9Fe
iPmzxgffGM2hJyVjEEXKHeuhaqbscomVT2NOzBLZzNpNF6+Js7hHCCIpypyxd8H3OS350nhfjCK7
lJnP9ZcTQZuI4oUgvk0zpdeGsbLR9tfZYC3oxvJcOma/I9nRY4lkv3EIsGgdZpNeNGJIPHx1zLVa
6T5MEgtngu+JASyXhuqG94i7dtTha5LZT75uVn4eXIpgGDepyZkXBQEpHHCwCwgPFqqvEIGgirNq
X1WlAAk6c9wuLtXyIwhotxtzaNdpkH3WTgSlrmYfznXPIrzT5xD9EfyUa2rCmhKWiwDPyXcaCeJK
mpABPMVGc14UoCZSy8SuD9Ni7/AF1Ekvomef+MS4KavHrGDPZilmBGWVR/s+znZuwV1Q9Ki0y0AR
vj19yyo+ZXlGELl3HpviTCIpzBSnfeyJN7daOCTVAAAxHt41dmW7gGYNxPvIDhrCiJd9cUFfZDiz
J+ki+DBFtUUT9J0WaURIROAjn4ESP4zZuFyp/5oCPm1hvlUTMi1PffqB8eMpF7W/92C3hOCOxash
1UNNhN1d5TTgXZ1ljzc5l4mRhVPQdYXtu7vIOt05Cza+KshYkDuELm+BLQA8APWYFgVTixmLenxt
d+wAm/EYJh5EoZFU7NbldaxsMOrzoemCWw49k/Q/PFlU53epRvNJXG2QsIrpGwNNURIVi1R07UKe
0Sw8Ft0/Uh7NlSAIwsiGbA8XbTfM8XvSZveOmk+Y3eRKj+VvghnBaMgcclDbpWTrWrFAKmo+Rr1D
aG6FQVf3XLaslgfBwEbP9tVuEFjiXLg4Sj+UJUmk1ZBweih5Mxs6GyM5Mpu7hkwvxyVgC7T75JOE
FtoDM2/hfxqh+aGC4qQqg3Rm0vdYPVc0WIxLtaauscnbmqb+jP14O0PA8Vqibq3CdZadzmtWR7fc
JkFtiFlADYrutHN/Meg/l6oe9p4pNg3tgEjkm+hZe/l+cuzj6dUdo3sHhzX7J6Dzln6R8bB3rekH
S8t7kYCfC6TzPdJgkQHrAyaeeGJrOqvc47Tt7AEhjDKJNaU3W9uFc0/MCoEcHhkWoTWPd9hAj9aU
PTjOMN/FY/2xjOrHLnuFAUoA7XRq2Oevc8aZdh9A9mO+2Pg4ZmzBgmQMLuj7vTcPcYTnU30HyjxL
7d3VBEb0Hmt+lj0Pjju8ks3+zvpsD32XQn3wCyDqFmI702u+Ctk9yiF57mdXwRf1LKLoWI49x1kN
ZbnHx9kEntgZEQKXEI3M7J4cC6E8dUi0b2Fj1trbSP4PmANMdMsjsl/eov7O7MWVd3LNYtVEUcd8
ZexWPQKpJoxaYy2t2UZd2sTF2zin+s8yFhxEti/ihMYEwePjCFe37k1iBg3W6u1KCxcQUm86pO6E
bnSNIHT+JTzJdxAuX4KBFMTG9tE6FcGHN2X965yxam3Zvl3m0au2WrIzMCq73grBj6KBMSKbQ8Qx
Tf6HbYy0E1Qs1Af0dNCBkjTeVgXuaufNLgLQlZwbzt+QYyfI3b2G1VSl+WrZspt+fiQL/bK4dzqS
vlyU7qE73suoPcfzvA9DGxB8PGaHsUU112bIsJ34RHF0ycP5ZDjhkpq0d5xXrSn70FzRt2ORmAak
UM1THAhqMIzp9J+HShB6lrnHOJy/MTcepYyeLUuvW0gb1Eobb0Ka0DvIdxfCE9nKHhaQCAyaQAza
cRiEINAI+sM4BdfSizivDeibBDHn6clhtImHf2sGzr3EkSXQRAC3XueVfS7IHhjdBthntbNdwrut
+iOCFwFn6WRD0c0Lgik68R40zhKhcQcc82dIjXvIF8fR0FtR5ieBPBD9yGnWUH9SwyfkaybxBKFp
TYA9QAtzDPiEeyhM+ZY5CcqyZAP0+eQDJPJdksJxJFNk/jO4712kVEkjH5uuOMYqOaJf3swgeyWh
QE2v1oPkwRmdmjEV3um62ncEChkZeWQygcnPI592Yo0V5OgHyXNbBny+6HMg+nR199nE7q4GZS5A
xecBHoT84LKUU0N46Ad7w05uL7rnLM3PPtQ8oN5bN3cPmkSwwMjOyiOFoGV+O6Ad8Iv2kXjSNavk
tZn5PDPTzMdoX3Iia33cU7PEWTLBtqOURSj0NzpyG6QW4C/m7UVCrJpu2ZLEN2JWMQWY//I4utiB
SzJ48JW54Uvqi39hDxmHpwHJZH2SdntRrSQoM3v0h8Bd+U4YfkQG3XSLP3MtmTit+9poNlhegeAX
s7EzwRSsUPvmV0d4+hJnJkTy2n53+va3ScDmW8vPmUiEXsmAHoZN7NCW6yHDZIY8LOjKa9/nRETY
F5QagukGz1myawkUF9Z9RsRqYVDzZ71+9B2YXLELiyC1VmUYVTfPYl1XJA1DE7MCTuL+YKZFHzrx
FKOK+iMsY4sA6N6zyIG1I+Rl1nZMjFPs6xc1hzxVi/k92pr9AC3F3rutPjhlBGIkkvsZ/zpY5l1a
2Sc78nZknEMQa9+XT4zIspfQjE5BN26zTJFmU8JaRbtBSFx0nrx+z7SZyRQ9KJtxtksVBrxwH9np
pY98xoukWCssR8pC7xwSHxyzPOz1FRUi0tNi39DitYF/aUyWN4NTv8pEMjCRH6zxL+4wL5MU/4c2
bJspxGlRBIRSVjVsUHFro/qzE3od04qu+lw8SIHypMZsSEBW9c8yCsEFjskDNAUJPxPQTytBiV/l
9Wsr+j/0X/hUeYacsPh0I+fGFOu5Uay0K0byVrbWU3mImn6PmARdJfE/hfMSCMDcGr0FRK19vqQI
tZlxnDpYC11B783HQ8E/oAnMhps/EDgXJluoTMC/bBIW0vQ+1y3DKzU+6rneDxjrVk2YQcDMwMZ0
b0M73nvKO7RNQP6I8WTOgkyzzy6dcSU05CQ3r6Jxj7LE2doRVVY7JKI5O/zxw10eEUUq7XtMAUhw
aX7Y8cylc3Pi7NAJGFcyCLFIx8Wma8MTLRCxMOYGM8YxIe64VcanWqy62Jt4ab9rs1/ntgYmjBSS
xCJ9707+Y5D5gFFa/6UbVYSMLntieIPocYERctkcymZhaECyL0DQyeoUMZdnztFwLAKDOus82/Sq
uEUmPfhUoDuJrz3sJxNQXTpVbI/K9YLE5Fv/TYMaFgg4g1KedNjQPvm/RqM+qyb+kjErUyRF0Wjx
tvb3FQ+bDvEpB8O+0PMXcPwdiH3ADpIyHiNnETRXy8TXW2rS4GB5FB+yQatDzLoBOoZ7neQIgWrU
2iSTt1V1+jZO0LUdtLlxvu5cgw+t3ddGTrKt/WRXIc8W/U46Ys8pgoOiDnb78KB6wgztXL/0M1G9
fnySZfQTx4RPKLwTMXjQNjk7tEYSCs8IfiOxSRjSA2CY6rchlwyDOD6eNAPMGNlMCJGbEAu5cZBH
1O6wsZjch928otxn7dBRJ1DZaPmNhvQQBdPRzik45/orm4gbwUycmUQF1t7RBbVnWtOOs/EdiRVj
YDZ3Oj4YxN8KtDdJn3yVHRh7YD8d/ELp97sM2Ac7vVXfcxB6akuxgdwbkLWrGNT2D5JaoUDKwpx7
JY2OTJP+uc7iHTCtRRL7XHilQZY1u5PQ2Y6s4U2TXsRIt+NUPnraPWDW2oUEcmmbJIfIeepm79lp
3ZfJ1wfRq2Of9ve5RYee2iBWoY040RUZWL1CLIY6yDmTFrek/t1Nvpw4fKBTt/GzkcPBsJABT/Ow
t7F4RxJzluXMUBxq9eXaaodw5cSybGUsKmngEU72GBP5K+f2npd965f5dWrSWx9G53lmLJ2PGbiK
HNFvDzy4/OlE9qA5HtMs2eWZ/T2kclfm1dmCvG7h8PaSEFuYU96iwPor4noTAxjP5+BZWvHO1MNX
OjRvfdY9C7/9dUXPGi29gXgDuBhV333qbG2o9hx/m468+TxCvBHI7TQSnAN/jxV9+UCEImrQFpwj
WteszzdTGb/kswfGhQQIEi8Hk7YDxogVlQskjX1qopJ/2kGirAvjYrkjTQJN9mSkFiiabG0LcYq0
TxBFQ+Jo/8MBupOyApMAPYywJjEXjxb3PoqJW2rleIXV2iqrf30A0sybfC7u6Mr47TLCzfLZyI9J
gAkZi0DfbeAb3LKcT2Fyx4+YEqHXjc2Akvqyo2vWNUMCg0VEknobBJ8kX6Db94V8HxhISCD0TBbA
fsXdrQnc4zzII9SAlQsrLGVuOlbJix9/zDLYmwkxB6W+OZmzTpxylzRMpB0gx3n15FjTMbKGI+Xk
y+w5LxUREGHXHCJDbRy8Rl4uLwuurnDee99naZZtdBkSgSL2fu5ejV5uSRX5BY68qnQ6kxrOeFAG
3dfUyhNyETjpmT5XpniB/P1nEZElYk1h6phvDsRz5RQP7HuvWWqhhyrgc7p1fR8RpWf03SWZyBgq
UHpqfK/RtKtAa6WhdSHVb1uF81X4KUTR6L3gLSeDgX0itbBDa+UJooOEt9FS76LaXHX1RPs0HmEZ
n3zhvLMKOVa+/GoikkJq0vUqgA6GH7yKId8bk34Tcfwwy+Y+qEEEeYwQUiy0KzkQuzyX7qFmvA3n
/tv0SHV0beTe6acGa2QY6RnuNUKTAHmk+JnBK6tFvRKCsHAJ8XOKV39xm4XxXgfRxSBaStcDyI6p
SCCLchXbonn2CL5rSOQurOyZPR5xyeI9Nqz1tCsTdHs5jRfbWeQQ8KBgUDoJ4Z7tpcF/iSDs4Gdk
88QFg2ve0siHEjVY35WZvQTxjOjUvuqgx1HUntk5h3dKFuvGY5vgy5sXOE9pG/7DCHJHnXJoEaUM
6i8qlpFQhsN/wlHFqL95SPFCTpzDXfFZAYSUCBoadrkmHjN/VjskGCupcRUiBIQQzgh52meD+Oim
xQTer5zmh9DfnS3gImOh6Bt9DFp1qL3pqlp8SZMo7mYWSf3IE+vDIWxStEFQtdMc14wm91LaOG35
FJrpgqSYyg2AHQmWYQcKY8JD2j5FeGajrj3kpbX1WNwamcvw1byIwlnbGm4eWWn1CNSTOL3a3MzF
KatstPTMRdPDPD574t11mGkDq01q/svH1O9WZQtiAxFyoul7OjSALj2zZa+MCMNWjmgyYAYaqoNd
eGuff8/SdVd1WB8DyAUdtDex7dF7OMrfMFg4e1m6NY3uqBL69HKJNE2Z+UT4WSH+QCyetnJJXYQI
JNkJtYvfybBfTbNbTYB03Ba9s1d9tsSlBV2/IdQdxAzTCnJw4+iPTTWcl9eedo57fP2/q3HEFWaL
vZ2miMbI2iFMICeQtbVLSBX1tmJGL/v0zun8FerAC4vtFY3xqrdwNgbWXgGfDKYTFJZtWbGeTp21
nF/TmpFZYnGnuVsjrnbCjQApqYPmKMCHgXdgXsfM43LtPPUAB0IgLwOEBRetmcNP0JB0hqp621vZ
SQbZKbRaMFnboAg4/0ziygAjYRGPS9Z8sMlG39lDetqmWLDSaFONtziZ2ARkV3vEBS/wkmFOru7p
yR+oGxewKkoXly07rMISykTEzrYq1xOBZqZLBERPIlF5UFwpBu1rilMXH3ZGcmf5WeE/1ggFR6In
puIc+PlJz6cefITJY+TDZGdY9FHOklYB6QakREaWHAmkx8+EvyDJstbxRExVCMVzO9sT0TyR6Kht
XZ+wUp800G6wTzkbckTuLmsn2ULdsygkoZi6iJ5CGL5o93B4sRXIFZvFKCTULXAKVH7sVJioNOYR
Z/Cw8R1gG+6UM4VRg3XqzMna9QOTCd9qy6MxDAVwNlxwWMaT+TuMbSLkbMho5NHGy5EYMdYySPqJ
zIDRxwglwSNnh2/GJudrdL5Ln2Ufm5uTFyX8vt0FI+ueedKSg4PiJH5FiUM3qm8CDsQCx4wUzYdZ
rbumIB4x5mVanjj3VKbboSYQPvY2qfYBDZvPna5fktDBea7xCWe7FMXpWMPKF/khiccNBd1ZEz0z
yBBAGUBONHqg8818gbEg3LMBy1JU1JOJOUFwG4A1B4SdieTBr+0Dttk7Jtg2St0RBVmPXofHY8du
cYUJZ2sZ+7Y5TV4HGvq1nwCZQhQoSXHqnOivIryqo4oBOPqq0O5SXUDYBxyEmskuFf5GQmT99lEK
dx3keptMFzQ8K5PoyUo3XwqxXVREewuIGpiA8LGxecmKGt08wZlosNcY3o9u0j/o7FfO7n2kkdHh
xGXoHG3q2NlLGxMfjtUopmBB34FF5uS5OBdazoOeTFIQzSIF1pTWG2HPHy4xX03mPSKGW4/qEwjs
2qBPcSK1bZpmH4jhZ6DuZeFLDB2e8AnMIsOiDImYMNNTCn0rMPObzbzHQ8woUVD6pj7pBG0C9EN+
qUOQ++Bd1Ab918qMm0drInI4Hx5yvDkZtk6z/sUKuqaa3WSYdcfZx2H+VBCJQRg3c72LG3BDJM2p
zp3dEAe7RE/kXjSANrrH2reQDhCsPWZXy1EvHjwrXsi7aPkBsNaygduiNgXKZgGw5vf31J0kXiwq
TEat+SHPihP35F+UiTuT4FABDs+gwIcjeRbkibR2uhvHj5RQ4SrBTt2Ujym+GDZ0OyMWrB+ble76
LwGqJgafHbOFFG6Nkgg+CouEjpG3S/5nwf++bc37TI1n26hOMC/uaGW2rQmin3FmR4/sQQPmhltl
bXGO0wHB6LKWqu9oVldDMH37tfoco57hfg3nACtdiIrK9NkNZCunfFLku7VQL0fa7yxRxIpG+9SO
/zFdWLdNeRqYitncU17KoIt0SQ4/AchEuR+J/KuogFHlHCxeDyQHSzoZevm3pvwk1uMuIVbVWbwV
Ub2R9As2SVAYGsj8SgkP4BrnyIe3vc3TB3/kFs/QJCTlLfDta+jED/BN9snc7qMmX0UM73hY3mN9
Bni6b2MmRUbxlBAe1XE/BywhFBlTsQNLKnWYts53OUAG2K3MR13iFoC7peYBosjfFABUNADSzpz7
83SAL3rXxh/28FhCEO3m6NcFPyFaJKGMf8aMTxLMBL9MBt/nXzjeu7J+0xbUosRfh4n1OPtXemO7
RAPWtgeTWBDDs9/aYCCfBIyZgHYNCVHD3RuEdyPU68qoae8kbOuG9mUU8dqp203rqjsjYVq1Szvw
ds58kU54HzBGmsAVZsNwG8v+wotF5g7PWjfsALTeJrRlDfWjyYmTDueK5M5pHtcOmeSBOrcSvgYG
BahOwuguEQluFuil1ljCj11M5EvRUb+quj5arb+Nq71ph6CtxmOLACBwmHUtFxrJq4iLYGOYmxCR
4Tzw1U0fmdVdR8e7CsHy3Yen6YinTtq/fhrtIjY5iARWFXcTkoBVkU+bjjVSIDVgQRKwh0OirjG6
bFM9d/8D98ltXKombgMH38KEQxxE5kGFxFun9x0n/OyF1z60HgqK3YHQGDGDjsh+4oQsQRiQQ1Jv
2NBsJkIiqctI6vqtzfPEz+vMEGOIadPYJDzgoQ7Bvd1iMnEg/rp1QfEZJrtaAcOrtf3Boh4SVeiT
6icTcLNp0a4ga9qIUXBEEkbXbD2uTMa/9fAAVSk8JR0VkdCBulmiZ2XCVPnVbh1j40KVWo4F86AL
nzUIwVm0ZBKpYZA0t45UlQ+jm5jaRJ+TBQ1nthU+9oEBAX8hqd14bbegBnnWRWCw9M4IFMmLQYHz
MLhh2qDh4o5I1ShbLB7SaBDC+AQKxKjjCIdpDZcgeCS10gJJ8gs65hTA1pj6nz6iAmjrk9vwOcqn
RQOFQHA3G/ZPJTNibfTaT4Zfbsx1o95UuPgoBdTdZE3c0Bv0ShjS4qEw/q9akE5Pe2YouF3HXUHk
piD2xfTUMaWcGQZAFoKnsfxmD4+p8qchJo2GIDQ1Xw029Sh75XJOxbRNfO89Jhs+BzPogdwaGcIv
QKCc+mJC8xHhEEum9Wge8bWB4A52UWqvKYBoDp7DgDWNma/aKtzlTXzURXvom5GOe0maPtYMiFII
C436tWrvYluvafOBFWEjIpDeXb7NOdzCKmJPB6pd3wUURW1PGHL3zyL9XKOYZrbEyIPAF1pHu3/x
YM55nvwIQDzaAaFuel67yw7NAyWcIuhoThX2/3Sp94r81FoeWzi+K5S0jcMUQNnAWouNRjjYKcT0
ZA0agXqTzbW07H3RBg+J/Gitv1bh2EbhATctTpxnH0Ov13ILkQcjiehmptJnAZ7hs29/d075gkph
49lkXxH6vq6N17SkVnFIDB6XSeziHul3FdxdmQEbA0xWVMX9qKNtNL8yczyEJa+xD8QteAHluK08
EIRV+08UWNN1zfDSDRFqk6aCXM+l8x95R+ZG02ugNfPUWtvV1wjKVJv1mkiRddH3mx4KKYMPyaYX
yNLKJBFUusW6Mt2l6mZt1R/r9D1q0ytgxv1AqIY9lRsa56+5HB/mPHo1p/JWN/8866O2P7XG/8Ll
jhAI8ad+yMMYQd2t5yVwoevkTf8XWMHD0DbbIfGZheHoq1fKdT+CJnwh/+ouo/QpB7wrrb+GYf7A
+MQTpIZ11s5IU/Ku9bMywjMvNlFWxMETc52hABcylBtkvw/dGB165i6NrF55A598Hg0804+j6b8O
DO0ZOp0sBjydIGIiKbd2lL0zWruXMzJ+HBjSA8dn2E9ymE4GKb+FU9PzSazv5hfY+A9zps6L5y90
yCsRsmxt9AGu2JWz5M00y3NSjFdsqbfefpNVe0bPegUXuGl7uTNJGfLjYh8G6SWD/EIE5EcHRt2G
mBmxsJRQdsbwJ6HyF6W/DZyXMcg24eBs5ijepiwuq2UZJzh/Qcb7zguRG2sDdKOx7Of8GpjlyIyT
c+JfQLJdzapqZp/ux++W3a4zdgG0AqhB43UsCQBJkBrh4cBD3E/EEor+xQ+tbWx1G6T02wYeRgGY
YUTq3bskDli4O32PRlqu+3h8cMzFQTCdc/acPnqzovKeU6ZPPvP70Xgds/nVLYh0no0939OD4chn
1/AvGhsLhCGMzY9zZTOuRlCEyIGQZ4SGTKqU/PWDZ1t9N/0n0cdt+xLwe3tMFCJI7B6TF7wyGGnn
u9LE6aSHbs2kd1fXJ9P+cmkn+gKSPs6DgDo05LqCRbMVidpYiug4v/iry7OLrzhp5f8rzXz0js34
WGVI10OBHjZifmHaIDfMc+vqbVMYj5iJbgrQ5oybswCU5PFERN+zRWXr5YeYIiaP7V2eNKjDmNHN
cgU8NIjcXcuKobPMQ6jMjWivkuje1uH+Y2zsTbzewEvcvj5WZoecW+IgHI9TSrKjkYECp/3AE+FW
6dpe4uwxvPAW7qaKZXcaHzLxhpDpMP0/zXe2MSBJ1OIAsvjLW+tHct2zlrmrU7VXM5wJN99kZXVy
Fwoex145HxIvRyXg/y15erESYkUPuLadtzh9w0+8mbACxwKEJaI6avrzbJC+ncSPXoWqF8mVIR6U
kz7kEhEaeGA8fStkSqupGLi6hoM51T8RXt8gHc9eiW2VznCdp/fMvw6VU5xm+iJf4WZV+hFT3WZQ
yWsFr30gHGGiR9VnuzygNq7IoCjGAC7jrRlPka137FmOdVMTnWLuIdgQQWG0HyD5jy5PptdtgtbF
CwlaEnX0WeHNLv6akh23eJo4F6fp7KVH1X+yxupnGDpgO5lmJSiiFhb/+D0r2q2qu3dNvWGmj+cm
3s3qh/ztbY6IKXW907BwjwbimTVak/7aGveq/wg0uapITIP5HHcl2VMK1OlAfup88B0A3faOWXrD
DtM4EzTR8mnWA2seK11PXczTse+Cc0ZavACwk8Q1wuP8w5EnJ3vts/EchHId1GpX28Our68AU7F3
WWjtzB0eUQiSxx5XCqwSXbyLoF1NVNFWQZmFbW78wXt+GjJJmEAMUDp6iPJpP/nhwW+stxR1hyR7
vfU4OyDoifDcR7/lf5Sdx5LkSNadX2Vs1gMjhDvEb/y5CK0jUmflBhaZWQWtAYd4en4YLthTbOs2
LruqyxCBANyv33vOd0J6kfP26KAF3+oqWqeTWHpWsfCHF5dXWr8qnHAO7bso3kb0muhhrCyXctS9
pMmXCfMOHf2KoewCz/02r0+6dirlqnfP9URtkh0c7pl3y+D2Gd+QV4R5neLv0XoM2jeMwuuSOUzI
iD+dniwIYppp7wvEytInPOxFiteueJbGczJoq9z4luG1RBNWejuj/oxmZaBQZEFjrPN/ZfAWawlF
Gs241m6niRkOnwrf4HJwifCwbx4qSzGOZFfTzOAQNTcvhPKWHtF6jF8XYXCi8F4Y+mdcv+fNr8i+
Iemsq92o0L8Wz4Wi3Vqes+oxN4Hq86nG1yH6ynzj6JLzEhU4t5rwnBbVDdXbczx0r1nprTKfCVzw
s5rnXn4PYRW/VtFdcv0eWg81SZyMOzFfEc6qP1mFdigNA9LdSKXndV2+oUpJbnFfoj2c5Kvt0OTm
iAa5lT8p2+TR1MMLAmd7UROwmWUsO21JDkJhgzor6UTZZLuvrKEAXVSDIcB8hpY+yQMqJyKVMzxp
uE6+bJJw12HmgFgqNX+D3FFbu8TcXvKCpqWrU0pkWWrt0RFliyrN9E2U2eG2rugEFnDnNpM9YlJz
swIrBhbY6quIpmjuDPrypikz+RrS/ifKnPyrKJEGE9Zk3wFbSYgD4IY9wju1iIITW1b5xWmJFDAP
sqSba5/DkJaws6DcWlDcAOJPySYfHIxuP3r3IPWjm5LdOcBTBApsMiAzh5SwHblqAOP3fOXQvQ1J
sLIxuk0RvxGCySx7yfm5LHGZI2rQGxMmmhyE6c7OxnVMyanDiqpnHcPYbJPExQenXeemW5NcG8M9
G+jWLE0QoPOIB5KkMppYeLYTIz+pgsCbJMWeRs2MR6fJrlbjbnLtu6A9UdM3aOS1//d55ViNH6P6
QIq0VMBh84GBFV7vtqY/nKB9GZLZkEGor/9d0DGzqaN7qgOSl6kOViWhQw3NQKiuZFmvxISzgYes
JXre17+r9r2kyTsCEnWgOGGb2DQQZOrgF7KAdV15pzbBUpiDBMx0CqwB+Bjbmj/Td3nHBpZJpzO3
hfDpHNB+TujB12F0CSEBT4q+nYXkYhw2k0uuLLHVGvHUA57sosC+29CDRGMXju0NThm7o1tutWw8
E/a0j0aqcw6X0h22TMr2GT3/50lZ2ZlszGvrDZ9ov6eDqwngr/WXHVTXED4e89GdputqYcbZXtZk
RBRw04VI+VHFI7ftp7DJ8zLGdp+ppl1Ip7q0SEgSUbCkZ+a2GbL3IbJfrYEEkdKH1oMJtjLeo4YV
LjE9/LPyZRos7CZEnoTBIbaHg97YBxMEJVuNe7JcdM/txPC3MO4pgQGNLna9Va0NpwLGz0lgSL6i
mrAa5VCVTNNnnLknKbxfnTlAgc1RaAD8Qbk14hgRhHmInbCsb7vIAX6iHGGQZKonvcEEh2w2i/St
TkRbJEVEMnPxSevhamjaboKxgjb+Z6uPNKGa8G3ijK7101bgWmg6faOqYlbXEgWivkY3xsGvHktm
wTi9l5FloGTz31CmbAYaV3rUv2FG/7Qi6KMx5UfRg0yZmDMa9asteQdbQo9RZ38KETy0pvbIsXEl
ZXsuxmDjCv1G583k6YP3GgqOsaVw3svUAUruHvUavx0HIzpsMEbS42QZh8poPtzB4tRp7ty8faHg
3Uh87zGRHmO8w0l5qQV5kpKsOBVdsmICzI2ixUC7zR2CXRWOMFOhAVlItmMd2sZwKOfUP6jSG62H
O9i9my7wqWBYl3p9CQbuoWPTPWHL59ZJUwPJEq7t/tWx6R9q1oui9dMCdkib4tgTtVKNz2FHhuVM
kDZQx83NVoMEiDZkfc48ztiIuipiqGvjrLnRZpqwMlIWpTpY6RC0HuNuMmR2wiWkF586s/I5r3XX
iozSrlgOQXKuTBpzpYYxQVTuz7kOd7Gf2GO9K/JgA6z7qTVn38V7kU8/YyBUhU88IFq+UuTvIwu9
mCpU3SWe/GqhlcEmViYxhFinKs63Bu1I1Ou0LQ9KN96DEf9/Zjy2vX9yRLfJPP8prjgdSLZzDvhD
/8Oy3GMUWEcPMl0mDFRio3c0W7Gt9HgdV/ZTO0lmRbSUSmYURrZ3Rc9kdpiOUUlSdEtvuTCxl02r
KQdDIOP6WsAk9CaHjWVYoKLamQQvQTJD2U/qgdPAQzZWlNtoQwg/a2Gjqvpsgu4ZCskBzlnOJeLY
gGptgKj7TbFle1lnJi3FPrCPPqMkFsPgKwzjY6Z9tdnIUKW7teSQePRMjfFTb4xzqHwAKercizcm
XLik+u3YhvfItI6ub36oJt1yiuVMgbi/+VawijcAn9aTKT5EHz1acGg1MrZtfcLIBvcoM9JN0BG6
HWbF82il7yOW9L6dPTIkdFdFuWJqRNaZQ3IncYoJ47NKwRhA4VvPGsah37WUbbgJXqcIbBxw+V6y
Y9G2Ia+FdK4Eee+44hAMaN1YW6TMqNLbCJPwyBBiVvCmk8nEbJ3Ghvr0eN0dKz+ySOxjNC96AsrZ
CF9M3lxpNGeL0Bl2Ebqki444TR1uHlyUQ0dei5OkEI45Z5hzYdw/lBoRJn66Lu3giBLkLNxbHxRn
gqNXVlK92pp7yBWBRprDobSkezsAX9L2rWVsfB2GOyhqBLQB2p1uV0wckd3pFFvhdzcRaZo1bwOC
BVy3i8mA29nVL8B6sFsHvzJb7skwxFAo6DrH66AKHnDWPOL9eJyq+O6TqVXCSh7GnxG9C3yqcGTj
QxDQTwLCjdoQVnW27DpGrOl3Y5C5hQLboCtCgxDfoHyA7AO7gLcrY/gmGqC4hI5rg7MNZHAIe4YN
sFfIv/x2I+czdyj0YwxXCpUF/TF/GWXpRepPLgmjLjTvUrVrh+8kenJnLeiv+XjMTI4STrMPrHRn
WOpq2dpasP2mrbsL0x/aBHlbK1hvRtRF5lK4kuyfYUdCzL6zM1pKzuccADHCtwbhghfKhfQZnaEX
fIVIDwQUnNLyD9PsBqi0bgna5kinEWK7uQ9zSaPxl0WkRUIN4tC5QAHKojNNK1d6X6ap3kLjuRmS
nRY+G3lPG6hd1YZ3hS7/KKr8u/eAU9DdIH2w/IyEeRzrcTcFwzEr+p+Z63/+u1NptE+poa3qXu7Q
/eDd9MgmoshJ6c0H4iVLmUtwtvQVvUcdNmowu+pz2AD9m8NkvYxtZPXoGVrXoKtNwoTprUfIn24b
EehJ7z5097md75RNsoeiJhewulrjcUReV1Ca9En4ICRmQVRTDRpZD/HtoOkPaet/+ATWVp5+swgT
GJqQoWzXrWEbUjSLC3eW3Bs58+AXgYaRx2YuE7WI72iyGeSYBTl6owSTQpfOzkgia34laf2t6WCz
4vZoJ4RUOAB2A0IlLJ5gH1M5jpFdQ6SqhrWX5LHVYBW7gINdV2Z8SgYdKj6o4QFA16GHp4Vl3MK8
i25oHZGAiE57Rcr9tSZXJCKGyzRJFg/TU0T2UgtIx8qqcVFXOHXccBkE8F9H94EHamsV5HfZzYYw
qjUK8ZfKsOj/B+jSZ7o+rkeffndmokli+ZzDZQgYiKfumfE7L7e5LMfoRTEQIURmF8GY0HEFxexw
YwtqREhChjjuMZK1QAZ1ubbPjRZNxC2xO8RSIrgOaXsI0mqJgPQcFGLtquaa0LxNUmeTkzbRMp5s
4ugyUNN2eINsLaRknI70lA5z+58AraeUEOO6D16LDo96osZTbyYgV7SLlas18RYNOI244cnAW8IK
rznPekMdD5vvIYkBe3kxX2E8TBhXg9De1Wr6AQuUgKHwLB0MGbBuW0ecezT3Mf1oo7AefDZu3/O3
/YxVVRcvJCkBE4IWi3Vb3DoNCrKBv1afFV3QYsa6+ZkE6hx79BJa9kEYJ5yAfZhwxM2mWE3D/EEK
7TBB5FpoM/YQkCEFEZw+GrNzpHBEeNmIojQhRDO7O2W7Cw158MH1xBljlAkjaDnnWUhIzv5VYTJL
JuxWRtzuPZGuhDudw1Hb9mZ2rYh68aKeVjKBRRbstBgNtz9ZV9wqz2lNmJtRXMrhl9Oma108hNXA
x6BDJeiUK0QKzj1pxSnk4BcjZS90oiVrIowrtc8yucngLY/JlzNgQwv1TTqK18iFHQd+Cpkfg2BO
GLH2hi7wyWce5Eby2bLQm1naSzuEG8crL0oaV93GSOr+QN546SdFxyeUlF8AnrCgjau+Yeeb6qco
JsN4jNjV6MOjDA0jFjwHDYit6rcgY+Q3ImVddizQ9M2Ccx5FsNbm2LnwjEJg6WscVcj8KkgvL0of
gqHxUPX5acS5P4qGtfC1HmleI10lsAqhPYMcTKd66i9dcy7Y2RzQc2g0NljWGHrvRuvbjMZlxs3q
JMNFiXlvnoBK/GcWEwi4XQuVxRvTUQejl6dKn05QZ7dW6l0GDM+2KylubJ6TQcA3ZZkoSRrNgM6B
mTnA998OWK0RJCIsq8gU6g+Jk2+aMlrXevQmy+FVL+EPSu4DKW0chQ3ezeCxJTq90x/q+IfsmRp7
bwGNzdGuj0VsPJatFAxA7CffKHE3GP69r2HsOFP7mtAf91GnmBnwignR4zZMs+IV6hAdGlt/N1V0
MzHsLVB0fTdeGC35OYgNy9tLKvxdBmmAgvw0NfVZjLYHt09fF0V/zCbmajioFnr4wvGcqQE+Yk7i
ro3QsykfI2HtSwENhnaV7uig8Xm4U+cZ3z/iHXoInSjPTqo9uh7BuyizdKhjTRq8jI5xtEx/bdo4
rkdCZLWUlZ1w9IQ/Y9Ea2vzojunOhs3ul13FRBN0XWHN0+p4U7rYPWYRfxmkjw4D86Ewzy7DXlXe
R0b8WT0BCiB6sp4VuLTFxLhmhrMLBVWgaZzb2DpbRJqDLHkufKzyRmcD6mmSRY8hpbCNU8FnDcZp
Y6ctHGpWAn9+lNnGqqZCvDVsSmqQkkxpDf2ybYgjMJfHlBfE9tKX1O+o1Gg1ZQ7FxzBs+mRcJU23
dapp0zASqTLBO5DtemQjyIcPQTRug8n47HRutz7WSz27yzB4k6b7szHHBz/C/lsnKwjVVxBBF/yn
xzAOn/0wAMWuIewtaXBgwS/aW+PRdAy+g4BTZRe9OZ7ORqU/Wi7OEZ//Ndg4LlbvgVkzAVAyrUfs
DwH9C+dMJMLeK5lthuqhgZtXBenerSFe10b+GXThPRih3xFvspgqg7DqHHYFAIaUQHuEfVFu3sHy
fIpBbRrTe1HZeKwNNA9WBdpdBxIutbuAAYhYI/zRF/lL5JhHnPTAEO4ZvEKb8gKcB0M9b4d7bA8P
hNY2/jteVOGLjc8un7kdQpl5Zt/pL13QrKVlXpQL5xF1dqMhfqZ6a/riptrsWs/Ohj55ElGFSG1Y
alG2HfpHZnUDlO8o3dQpp03sgza6flDLWloD93c4CEJaR2LvEL+ABoNip0jja6Plr02Pptt0Zv51
FYHPKxgTU7egarp2dvyAcAvPCHraxNZBgpXq5AEgADr2SArm0eXX8m3juyFLrUHnK1t/YYfgpxVD
7shK1A5rm0lTuL93mvoRtd0nmZqHUVRPdUgVrVomt0ZPYACwNQNMbeEQv6ErCjzLPw5GSgahdEhM
sS/WWI6rbrA+oN7AxEhOxTwggol0dws0tGFJKzOsaMUE8xMnTPgqlqaRNgAPMQgilLWB+yOE2snf
MTecx29yduFOyL8QCpPxI1ucHEXzGdvE9c6RcoKufQJRLGg4Qmt9+TwhOedeiY/UCeuVi8GU8ZL5
UhjZdeySj7DVabIjm1ukwPWnAPlZD8sqqH/4rgcz3a8/ZO15S8eUKy1r0WxEaoG4VvDGGABDMKSB
+TlCQ39H9kskUgC0hOwsb+sRWgGA0TwETc/W7AEFtLz42hXByfO0Y+tq3z2koVWQT5+5CRW2Y6gv
m+yn5hVPjS9/joBAJkbxQwBvQ4jsY+hs4uYyUN+ZZJQnNcy0Rga8OZOcpGU2nKyx+SglmHKU4d0y
g6I9UN8NjrgNdvmguVnPXgO6HusZET6zR1xTYYSrr4XVzkq7SyM5GyCq6tDrFiGAJDXObYJ1GRU7
yFkWM+94Fpkg54V4BDU+85xiFSXw3pCs1y2nyjx4hMYCNDjv7X1KeAZCefSQ/uC8jUIjYLDm1tQP
Ttin76qrqZYbI3gsO36CoYpferd960htFKqRP8CGGDtoIj9Llpc81qGGBQXuXRriE0J+mRk3i6hb
CJwnT4L967z2HehmREVq5tgmGoTccgtwcwfR4KhpNCbszIzQtEHRcuv4WeSIfDpfjdvab3m/bfTt
mtHRCp0ykIothY9r8vwRKvgYi2ILnfTMtPLelWruQwhojdK95z7NkKn5VUJK4Hvn4ZfFuN7QaVeX
LLo8mMqjw59/5w34rC5gdtlX2o8WP800MJ73CJbVweKkDFgXnXRQXrBRotRDP8UYHdY9S/JbblWc
bemV/oLrE9OfbdBPzYlHg02MblOJUxXzCo/aWL57ozGuJunWaFMjxlwJHcvWF6fc8L5LD2io1T2V
GumKmeBgYOJV0vwmJD8E3cgE4NMZ1bb2sLwEqj7SXqfRk7tHv2wR1qChiUENqly++9BLEYZ+BDWE
db147nJ9Z5iQHm3cJEv6XXAsvO88sj8Gp4LNbM2ZVGmckfatMMA2L+NYPXa4g2ys04ukafYQrEGd
qvhIiEbCKVdgYiYUtbRPVilhZlZHXv7j1IGhRsNcQ1mJh+riTeNp8gI2fUHkeKrdpDYgKC+3thvw
e8XnJmyPkcAb28XFwYligKzpJrbUvss75BDNnozG1RRg9TBEtMkyJMciOhqEX8EPoAAPN4OWrFTC
dpaBXVlCFLuUnn9jfoVlyXkqkmGD/xxvhCLTrQP4Vrbpuy71e5dOX6yQC9oCayvh804tRBhUTHgY
kCsZ/Q8b9UUU2nRi2dKaGFUWFjdATx1mrFrQXXM/B/QvO4N9JvbhXYNHLez6lIyMjn21nPR8OzRi
OcD6A79xbEzzI5+id88Pnn0qphTDpa/Bl7R5OhnrRPT1mpcgJGxDut+9wKav1e985wedJBPattiD
E0cs8dQvIT7jXCFOGwj0WWbikzbbVoQDGmcteowi593CNWCUiCp0G6umLF8yb64mWdON+uCS2mJE
Fnv/hHNgNL9JeZyOc19FkTxP5T/rfxjsOamJhMu2XrMwv8eGYsqEmgYjCmT455D0D8dDMcH8nAi1
/Gi37oM/lSvCi82FESefecZdyf0nKoVPv5AnoP9r2ZIZLVCccA4WVbaJWjzWA3SMKTzhPigXUzm9
5Q65Oghl4bmuVWU6yymVwdoNGV3GzZtdnlu9PkxN9zxCjxwt75Xf/XOI6vc2iyDkcOIdSxJZwflp
Oed5j0cTaSgaXbJapvkMCTsigy270P3sLfB5jbwpBvXR7WrZXGTHHhWBbNaTatuQh9k09qtu5OtR
qmNSsQ6mzq7rWEWM0GTDYLIfli41RHpppb3vWDXGZHzPsPRhEbq2mbw3TvciEkjxuvmV0S7KcvSW
Wn0mjvKD0M6nEsmO2aqvXvqsUeYBweot88cHXe/vpbLv1lCCRmq9dc0bZTvI/u2aCXoJFSoecaLy
Ss9xdIRGaiYFid6T6gP2QyXiWA3TRR/kWWnOe9yREJY5y2Ys1zLkNE4oHamVtB8xyuQY2Rrmu11u
7cCG/Uj9EvfmQFHtxPmp9JK3njyN2KzXVRI/1gnsqQYf2codomzpA0FbukAXGp6gZYsWfqFSZr9N
c4DSwimApxDB2dZJpp+QugAJtVQnQ+hfdIO0Hi05Q/rZBp7uUDh7+AcnoG1R7h0muyeU0ds7eN04
eJi7nHXyZ1KFatd60bublP62iH3nVWu8Yin1GmuI0aCpn4pb6xsnB1aICD3Gb0PEV4P5UstdZeUH
Kab9MHQXhLlX6YFiE3SCCKWhG9I/G0P3Qwf8JXi+WGFnmsnRcon78LOHNJTsmsOGCMb1NJUv2I4e
Ek/bFLb+1iU9D1UNOT8KNA54zratguekc9B+VxP0pPE+hiOevvGaG/hLCh6kNj4Qv7GpIpYop0Gm
1cobPwRYlcc2MR/oh5zH+bUfyKQas6PejQ/824+27J6HMluHNIB4IN6sMV/J1j6VDqw4rRPLlHgH
qLBgiHELtoX9rWLvWc+rJ/j3mDxpp5t1dynycp1zNotG7d5BLl1UdvKDPnOFzcm9lmHCegPuI7Db
e6/qF5NiGe7BhWAmisshOgfEUQ1zvz+W+3TeWHRmFj4p5DV2YKF5i4qJetjnN4+OGSJZOC8+ZtYF
Dohf0i+JoK3tTVNgeR3D4tSYIcdUoHwukaYLkJlHnNPuq6Z84r3qdtiKgpeVEwkK1ZF4SdNnX1Sl
jsdBx15nvIncRjkVfEl9+kgzuIrmBB4tN56cKVqXfXx0ivFK1OC1ti2oaogDLc5zHkolhfrBNuA8
EPV8q3Tx6Sa6yaSVYM28mG3yzt5uASMnMGKR/IRls7cqLOkOe3CnUJo687GA2m5+gH4kRXgb3AHG
NLYyFyNxgSc5n2cAfj8+Zx3A2sDeuhJZQwbQUu856WY9Gc/IZ+vGPRGLdzGbimmqjxAv+3ekFvZa
erf+ro3lk0zoisnwjnIe3UXrnYtoZGLp2ogd5r+rg+nSAa0uIaWEjXrueeNTVexCraRKxXPN1GKZ
F96wLB3v2sTDQ9Sh1vaFSZnpB4h6HP1BYv7NNZyTdXxPqvJip+4P2BAH6rtDGDvWQkOP36lgGxvl
ymS05SA3yuLmXXA+gOPK0SB6CYHf4WEicZJJ/Ewtb1t2Fpkgqs4mTvbx1Q6I3ZLsSBkDYbNZC69e
xna09ZCSFhEeTNli4ACNbrnpD4x9jyqHwxOgWPXndt3QIm5zgqeO9Gg2PByJVAaQezyKsYZdMDCH
tUniZ+gg8ZjiM8b4tQ85Xdrh2q3GkyLQUdJzT7Dw4dTYVy69+Kq/lkAT2fNeRnwz2jSuLdfeIL/d
NUN3p17bVOyfCS7CkdaNdJvbkIfPeqtRsEdvnPM3ZWize6AKrzzjlOTZwcfGbuXmQdPACQOKcIxx
PcH2C6sS7RNDEihGLOUiuVp+vKn15pC6w5M3ezsQRNaW2lCNAyQJt2z/jJyaMyPFN98XQFSDefwB
lxyL3SRhqDvdK3y9MzaBU9KSqSaLjcePpafTOjKZS2aAvbFoAKABOCkeAyO+B/OMwB4vBDHstQQ6
M/9OoTny2O30Ct+PyPHt4YbokWXiGrfJLsE/fx5sMvpIeTRRBCJ23mAyhYFBrV7GxcaGB94UEznk
sEYgUx/GqD4HqdrQqVqmHmplk0jgaDpV7avJCaoyhrXXVTzzw6kUyY1jDZrioH1vAZ2nfoGC66fn
Zk/TBP0yS4uVMzmQDxnCxOVr1btr7Oac+tIfOcGYVGRkzBEVC1J48jkWJu2m0uyN1jWvWmBfPUZr
KnN3ep2vCsBHqUNOClyJ2BLXcd7HFGuYI7OLhWq8geTK+RoggCiZWNb4r2iFNaHahqEO9sTlNy23
bcmkNAHcpTTjq2HJ91N/68TmrWSbq6N416fVPXTbT1WBzgVKupjleeye18JgtUGsHzvxfrBDspFT
rqCtvSm9aZnXLC2vOQvGrPRfdhGuZCfy9GUAMQSVp7WNfQELmZ+gAOTCBQ4Butu6wbxWcDJ30hq9
Uf0eeuqj1C1WXQPlRgdWEGCMhjKUcemZvRnEYHyzCtLAfI1+LdSdB7w4sK3bDkdNw9nB+HYzDCFw
H0nvW9GTfTUNXmMsag7qV5GCEPbRwKTIwTqZPptNcIsMujcJjYIm+iWxvC8ilNTgNs+ZRO7PIGfI
GrSbYiMIu888bavmbAkSkcaBPnforikyDzFuxYUyfQwPGFCSXr1qA+8pyDosAo9GUFHHTrxCkJEN
hXDL79NXBQaGph5z0PZVV9rzFGm3hCQFL3AfC9k/xqN4IuaSyr3eGdDFmK0OGOtHPkLSoD4oMAZC
7LeY51SvOf9hV94mbU21chztEX7gaWASu4BKU68CbbyYTjhP8m4ExzA4JfvDTC8OF6NSaS41Y0rD
JBa6H4zoKTHI5K2QWpryVRuD9rWA/7IwUAVXEiVe6/iPA4pevgpUN8KWNSfK9zL3s1WWN5tM1zXW
nvjfNizQmG1As0rkO8fy1nHdPZco3xHfaM51jKJfHo+6a3p4VUf3EHLUXSUWmVZd/MvqDYxdVnPC
cQ68KWOiqEU1XslpKWHMs6yJG90I0lL59Yp4T5V5Ml3AkN5w5xddT13w7hqNQ4hFpC/bgH9eTU84
MeGIcJzaNBJY9wQXqfY+S9T1KgQVqhnNOqhJSy2qQT0FZmW+DdKZlrpIzUcvyhhMVtqAOsF4yo2R
1o0K+zcjEDfRjEwg/Mckqi4WSVIykDwNTNqxIHTJ3gv66Ckz2vdx6B5kMBNh/YQhkLtyC1Zlwk0U
HAgVpvCK7HidufIz0xzupbUXvYHa2dXpFM/ZTxnQxjzOXgS57yZ2EB7OQGOUGEA/dsbxmlTgxkhe
I49YmONeqc7fZPlU3ctB2S+Jnieryqi/QWpuQ3YCuBFj9KqqSrtN7vTRRu7atcXHYMQ3Dyp+M8oX
yDhqYWRh9W3Befj2hxEtf+720y1PW4zATCX1t4SeOYeovkWSZrRhsyH9xZKLuRsEcTeXw1dSddTZ
BeLllklKgvjLlQ2oQ7fMHjWn19Aquiro9mMyYAfzJ/vWjQR7NLGGYcghQ4shfj+wxNRTBzdH71+r
KgkA8XgJJ1A3SUmvhDKb5YeiJllz0Ujpw74TrfjVVymaDGW3HrFkZU28cBHDHnueuxU/wVAiYSmj
1vI3oTV7FByv7r5tdzTqIwdRhjmKSVC1VFPpcVon0jlaxX0gx7uTBaV9bEtBSPPY1m665THN4YaG
HHsmy0kOuknT/Ny3hW4fcH24rCtZajCJc32odLk2Qhr3GL+ttNbyurUhnEnjxGZFN5UWdNOhgOTf
vm0WT47dNZ+FNPqvMMu6N0jgOr0mjXjJ3qsAWct8WjOtN9/jHu9KHHik6ORhtzEg77y4nR8jUreT
g9NOOEyqyS/OnQFBbTHog3mNZ8xPVBNw60SjufYb0rlMhf6njKtuXc8FYKAKJlk9h1gQEkn6lokh
3Qa9jeA5R1YTRmlpo5kph01lK3VxaXff7Z60bfoWvjx27tQyoIFzj1dWX+eMZXkHQOVaE2ZPcgDf
J0uGzPucgNQX4rh4brxjbzrM4n0ca4MKMEaasG84INZ04zSTHw2Gz1q3ubxDbik+GRZ2FE46UERa
/RtbwQDLMq3/CVGOeWhgiOw6tQM280Qn9wFVUwC/nFg4sYc2hbDdL93Z2hjlLw5MI3PrjiP6Bdux
SaRJCBcwxsBKjsDt5mxBR8FDh0LyIx4781LbE3HIWdB9mHiKUKBIVD2tlfAKTi0CyH/pYd3ZSRiW
H/CMMBDR9WQmL8mlaacfxFJhx+LOLaXvq9W/4jHPc9Bk1d2uXhoyW3wbWC7T2enuSOsDovzVpJQK
UT6u3ACjE8f+u1ZHx9IlWASSyz//8T/+1//8Gv4r+FncinQMivwfeZfdCiz9zX//0/nnP8r/86f7
7//+py1IWLWlaxqmcGxo2ELy91/3R/qy/M/Gv2hf0TWT+nCvuvjEHGnDJB2fk4v/CqeeHh7++nKG
/qfXcz0Pg6wQnmP95/U4RykRx+Nw13b2IVxGa7Uztki+t93ub640f/L/95v93yuJ/7xSWqR9XyAL
vSM23E+rdIWB8SzX6CyWiFS2/pqQs9VfX/PvLvnbzVS09qPS45IMph0kN4G1GtE1/vVFDONvvpj9
n1+sqJRfJkzw7mJbXPptsdSWeJpP+QFm0/JvruX+zbXmx+cPj4cDtoUFcZpvolo1l2ztXHEEs/WB
LFjQktmjUCwP5SNIxW28/euL/9mjaZuWJTGyQ+4U8334w7WtqbNpaGvDHT79grAzkf/CEoL4sVor
9XdPy5/dVBsEuk7XmdfB+O257JtihEDLFyVi4STWxRbP3gUhxCpf+n9zU+cH7/cH84+X+u3BjNwa
zglpR3fbATYYf5m2/TdXMOdP+1eX+O1BHEJFFhsOlXuzHlb6ur0Np/rK6WChaOEvEL8ukYJcsZpv
SYnYputwEay6v3lO/+xl+OPX/O0xheOeq8wwhnuOwqWdMD6UBNbMmr3w//9KjuE5hi1017J177eH
VAQjh8okVaj4q4ViUB+bzw0Ojr9+HP/k+1DI8izq0mZ4/vvjGE6O4TiTrgiFbLRj7EQhTtyY6RlF
0/WvLzXfmt9+Pkd4nOw8x2Vldn978ssoHQK2eHX3Ow7VmFr0bm07jzL4+dfX+bOv9MfrmP/5hk2c
XSacg+o+KRTGeIfzjN2PQeVfX8b7k68jTd0Q0jaFabvz3//hRZ7KITTtxu7ude3mS7h7dHtGLK5q
pZXNtHNbO9h3VcovFiWcHkhXcor9X3+Ef7+/v91Sz7D47SzLdFhRfvsMY9p3Ag033lVCWPcAQDft
m/diIfJZIaNc/v3jb/zJ8vXHK8p5J/zDt9ZV75Y4Dtr7xDAoWI2/tAU0qc3/Ju06luTGteUXMYIk
aLd0ZbqrvZFqwyi1JHrv+fUv0XPvNAvFV5jRXWiliM4CeHBwcEym8h3J3tiwlY+TsKnt0H3m3Xwr
221KqgzPKeGWVdjtLlGDVQwhbnH4jX2zabeDp3jilueeJWodF1v6hWMyC0xy2QBTBnB6D8GYG+3R
0W/rj4pXbwJHv+V8wBWvuVyVyZyJWRuzqoQy+qlsXNQAFDtxMY9rY97SPI02KK+e8wPvPl+3msUS
mQNSVTXePgSglaSiO++xlh+6Gp2caOEJyJ2amrakfpc6yD/HN41Uum3+dH3ZKycUq4bDMSVdVA2V
cW0pWIXVssEPKMrfxfC9Nb4Vzft1CHn9O35h0BhgYahzo6h1gSluRJkudIJtY188YnTY1b3UQ8xk
x5gns0bQE1nyN8n+Z6eFt07meLYVSVQo6rSnFtz1VJFakHVXxoTV9bVewuignjJxV+iQFsEJOV9q
jwdWUGQROXWgluviG2XMd5kgnq6jrJiNrqJwI+mGqWuSSpivNukDhlNTozlBIwt0Qw4U5sP7urE/
0t9Il49Q9kBrH8/LrpxHdBcoImJ4WAt6+JnFQaWV1LFPenruNyipqFsMnNogXaJ+BkoZA2czL28p
XRMlNMlphKCPTqKbvbAbyo6tQEtvOvUY/RalEE+QcYsXB9imO15As4oFl6bKRFRUYjA7aoYIIBqt
lU9jkD/0mDSRwZ2MDkxKGwnGPujE7lG3rHzflpCjNDCD3vvgeIL2MDIafXwUmmeMs3hyB0UOlBbm
oEDryw8fkZeZ/xrRxRaDv+O6Faz+ZILgDYKWmnhxiVeFr2ZaVkmnWUGCGbQbNmgkvHmEzmAD1o/r
YJfeEc83hD+420xVguWdfwtlqJHWGyv5ZED8RkmNrek//WsE+o0RHesYBNNl5oSiMwRcI3NGTjk0
f01ITYbaw3UE6fLi0iEKouPrKjom8kXGoCpoovngeCEw4GC20bb0jnbQ6LXcTvfG/ehiosSatsij
/swP8aPvXkdf2UHDEA1ThmfQJENmwPGqAI9fb6insETKIuxNE+MLkJ68jkL/yvmdid5GRRNFSArj
H/udyinx8WRHaR7EXRjM/tmAOH8yXq6DrHkCUzVlAqknGeEw+61iX0avfpaQE6Y7XcXOPZSebqNb
1LW8+Bfvjbjy1UxNFXVQ1MLZoRv53PRM3/CTcqjlU7zzN9Tn1G5+B3lbzgvt8iVqIMg3VXhWE/Eb
GxNPdY/6bhDJpwwsnxiarrZkehInHcNE0wd6J+wB/abX9/HSJAwIN6pE1cGFICMaP1/ZAG1eTM7C
jevdXoDmaAhCq+sI9Fiem8MZAmFCKLFu/bqUZ/nUI3XXoRsyBbllqUOhO3loivfrYJe2ZxLJkDS8
XxSQf2rMcnTZVyrUjJtTMd/P6aGUH8f47n+C0Jn1lACPNfTqncbiXk0eJQkTo5y30UoG6WwZOhMI
5qi1iKDYUE5gK3SibbWpb6bPAFf912f1HEg+//wIE8oo9LEYAZpbErxPeNegdf36jn3ekucmYBIc
UggWKES7TDyodScHnd41yLAgZx9oVr9LjvJD9TF9dGijcsDwCDKlh+LmD3ARWKL2A5ZVXWbPk5Rl
PhQL0+bUTC7EycFP6JQ/QmTkoD1nQxAXFAaHAfM31sxz8xcXo6GJBprd4C9wXek6c1eZ6NfvB2HM
ThjN7ib0ByCYx5SNgz5waAMhqA+RogNbsJ3bvJzExXmj0LIsGZqKp9HFNanHRYDRVaE8dW3yZkjD
45hX+8ZA4bETofmT6C5nly8SMZ+AJg3dFUUhKhOTxVUegzFRTU/KgXxEW3ITvZJD6yYPsgP6rC33
wXJxxikeQfu3AskjWZeZw1GXoeBDLCs7Zb/JN8GCHM5r6Pg/w3eQUzjkF7Q6UVp2ri9ydVOJSRCA
YFsx9nZ+TsShgR44epdPA1rMmvCbSU8MvCXKNYRzJC8f1VifKSm4BgxTJPDN51gd2o9iYVLSE3ra
ofUAjlqI6UAb10JtZY+xqeyBwIZ+Zg4It7sfvMzdZYRC4WE+GLEnhiizT+sAxVdovrblCdIMjurl
TvUK2lkbzRZ3Ct72/Q2YLR2CVzA62V3ePssX99E5OvvgNhtJQ50U1UG0rG2rPdruumNyA+Gx4RA6
YFugn3g/7/M72akP4CV18r0EYcvBCl+vf/FLp8X8EsbMxhFZfJI2JX4JBsX8t8qmD8XOtPSN7Aj7
1H2EytBPDujaWVpsvsn4Y9AOhGFi9DI8ZfwyvSnuvAUbDuZkbLyKnciLflwHvDxLuqjhxgQ9mAiv
wdo1+hMq9AR25DQge2SNcuVMRnATl+nv6ziXN5pxDsQ8wKEa0qGN7nM3+9sMFZFgJ2zQluH++5TN
JxLGTxBoKxpiGub4+OUIkeW5QJYbNZFd7NCUTeeUiNcih1eooPHE2c3GgNF7YPE+FPCQk6EPWHya
K6hLNjQPVXPLBJengu6eoeMfpr1Mk3EJapkVxoiuIbSDY95HRR9xx7mx1g3hC4H+gsVCfLlplBwz
yWDJ+SXP+wZ6z6iGcgIB3jKYTwMJH6GvCEAgO2s1zTch4cRml1mJz+/xtQzme8RFUqFlpy5O4KRO
7kw8CvAK1m4rdDxuM2eyunfe02B14xQZYTsuXYKWxvON66BvAjY6rElEikxVwMrRemnA8QsXDwO6
rAUI4xa0Ht8Dmu7FqSA6ZqTvoduOMdh7bcRcvSijKM0rYa7a9QKQMTh0GZialMGuQV62D7/n30UI
v3pgm3Z6N32CSKIj3s7u8EJfq7xX6tqOonCKmw+Xu4nn6vmOStKcTTNIv06J+a0EQ1c2PuQgBLnu
kNZBdB2vRwUJZNbx5U0qp5BZzE9CoWGYABrCryL0McH7imGx61CXT1V8PR0wcLQmairs6QXPyBC2
Zg2s7ehFW2kr2P5W3RA7dnGFcBbGRaOHcHGSoVdPMpCh5qcBN6PVPoA4cAuqq9/hTW0H9zzz58Ix
Z7oCKU5r0MWV3/zQrndkK7jkAGqMySkQ/fHCk8vAGntpIBenoHqkobp+vro+VbugNSY0ElTvRvhI
+lfwI0BTjOOpVpdF4x9VRIkB/5iAT87qxmyGLIdjp934UEZ5TH6hQdhVOlz9+QEDbtetZM0gl4DM
BRn70B2Nqpm+GMB8CK4MtP/U5rfrIKv+0cCuyTK9HkU2fxpDYA2a70AZFK/RHRFTO172C7xjkFWJ
d8TOHExP2NdBqcGxd+QSkzXItu50SRoQr4sQwO0/xOzxOsCaTSwBGBNENa6CqBMASKY/5knullV8
m4MeeTbVPzjLkmgYuGHgHZF5Ytz9EGkQqNfQ2UL5qFILTKVO4OJ1J1nl2+RgCmN3fW1rX0wS8RZQ
UPY16DP23OAlc1L8UMNccokGsZO210Gsa4PIEGrswa3/0d1P0F37cR105bo5w2RsEZRhYSmZsJLW
RH9f0oAxeEBEBSoZfzsks2YNHcaz58xv3q4DrwTdhoyXh2qaoozqgsogt5iB89VwVI/xDhOS38Fo
nFshIjgoFN2CARbEHjaCOE7sI11a6Dkq41SiKpsRlQC1cps38LlNJ/MmcmffhtzdNzqEX24jz+Ac
Cx6qxiSSwF/Q6ZiGU4/Dfoa20hZ85bCkxlMnO3kBP4nXQJ6RB0rN5fwwni2VDVeMBu1wQdeqR/+g
futB79ZYeNh4wi/DQgecdDcjLwGpXQz7vipP1z/upYcDtKkYeGbIyAOxrpsguQmmsVo95qbyKgvR
zo/jF3+YX/8ljKlIRME0E46MgUo48zEhv6kFU9kOxxzcHkWsen09bCCOy3E6lzfEOQ6b15T9uWl1
oxmOaKjdanYAyR0LrGE7EPw9mzteVocLxzgev5AbrUoBN+1pbX/cyjv6rdBsgiwLzzbpHp1ZCbM2
+dzppHKpx/FI1+bR8nqyqd1wK/PL69TEL3EUxM0K8oIa29WS40GoEnEYjuQzz0lu6hsICnnxnpdZ
/3+27wuJcSxClkOyQR2HY+sMrmDlTuiBAt8V0Bgk7ATvugly0RgbzNtQrQrM/h2h/GqBodOW4MXy
LaSHvJxbNbhslvv8Wv9dmy4yjqSWIO4zFv1wNA6Di9SqiyZKkMx8KJ68FbkehH77i2+mSpKoKqKJ
CX/maSAOgqAIcTUca6d3IEKErGa/9b1il7uRV/FSuKtohiyizIOaHAL1c0uUwj7PAqL0xw7BZWT5
m25D0zB55qJY5oo33PQB/fkXy1sA0mBjET6LpTSqI/L7R4QQOxkVusb2vwuvZK94rR155DvHVHh4
zP2e1DF62DvgNa7kyW6Ejo/yJtqBH3dbb3xb5Djh1ZONRK2G4v1KD2BCJC0Fy/twVDb+Ptm3sEnF
S//wvC1wmKBPVQ0o6ATBgG3E2KGd7YsNCFb3wkbBVcqzSd6iGCMJw3rUMXhAF9XupG2yiXbhFooB
O863ugg06UFbLIqxjbhL/QzDvcORdgM1VuoMT2jtclp0jkA2CZcpEvqBl7xzYC/CEwaWMZER7Rwx
TgFcf+ZOLoQaPcrLaMu7ZNe8mBFugMDhVjAubutPUGSgEeXKl6V93QgKFcXq/ki7YsuHbA+dDweM
gptb+Gf3d8ltZl79iAh0dSLiIrgoGyuFOXRiafTHdOfvo30Ny8QIDdcyVzdzAcNcBHCT0O8R6Xnr
oewGmoJg/iOftYCgK124kKAnQRhLWg8z6Z3JzZ3xHSQytrqH7Tsa50Cve/8vNJnx/iNozYu5Appq
gdvdgbvaTfcm7rVpW2w5lrjqjRdYTBACRfqhBIVCfwRB+q70xm2+RdCIQhZMkHuqLwNkaoILNPpr
FvvYESEacQP1CHlAVONgoBsUEqjt2NJ+cJKPLLFT+9/XDBlQ5npLhFafpQygvVfvMLM8Ou0Ow1sF
iDvfBw+jlrMLUrl8w32ErF0ECvqMUC2XwM7Dxq11AeZxuRApMPHmXf7c35CDYg0OKO8fUdLKeGa6
dsIXgGwAG2MSCaN7Y39Et1/xu3zBpObefxAfMCPjf7Rv9K0FFnSeD1075ktUxoTqqRNrPK1xzG/b
29DuDtUdvdI/xr3p+p7+VLvNTt7qD6BB5R6VtbOP5lzN1AyiXDY7ZLgSSTj3PYLA8GU6NUdaHACL
HLGLl9bON3Nsce1p9bN+YbK7PGpBi1wSMMl9+KB71Wa0cF/UFoh9HDBwObzYc+2OWqyRMPtLMMiQ
mxq+alN7QfgcQI1x9N9GIbI4vuDiJYmDsgRiTmdbGtqg6wCSJATvkws+awgB3rTox4MmtAPS0NsJ
lX1QZHMMlwfMnNDGhJwXRhngFkBC1Oq/tKL1ZkyRNq+qrPJWufL5kOQR0aKOIXQVHQznPkhGt3UV
xybmojZQcUEcg3TqTbmF/K5T3KcHXiRzme4xFdpFjoZ4dPmTy7z0qHQp0nfdEbz8tvlBuwb8nfgM
9nyM2qMAyE0XrzzBzgDZ+zAY4rySAAilm2Cb7P2foPOqdrIzbXmmeZndYRbHXIx9EjYytJ465Fl0
6wAWSlSV0QuBu3HyoIfghgeOjVIbZIL55eLYFEsII511HYAgckaTWOIKGV7pqVXs+o3wveJcjyuu
7QyNOXoYbET3Zg00ZFK9bpNtIK60kbe83vcVL3YGwxy8JI0hm0JIdwyEdz8CG4z8fH3beOtgbB59
0n5NjM91QHnN67dkA4Pgv/55X4cudHG/S2MpVcL899eRrNgzdqWLFj4neFad64ta3zVdoy9W5bL3
sW3aDFKHCfyw+CxGaI72rv/9ldsUX+Xr7zNvA3z7PMpAwnLEDEipUTZJdC3w+sLWd+wLhHkJQMe5
nHUlokH54NLcc+gEB5rFyPfpxuSYMz35F4cH8rZIyCIjizmd888ThuOQVI3RHaFwBkEEtxVfk6Dc
i+Ujhtyh/qVvru/gWtZEFheAjCtSJbUPIIfXHVvEzXhg2cWmfP+0B8/8zktxcdEYZySCem4uTCyP
jhiKAYi/rOAQ2eETtFqg0Psjer++vFUD/Ht1hM3S9GLml4MGvNrHoPW9LJ+u//1177oAYNxPCE0s
H/1o3RGyiOmOnlxMCtsqxEXs9IRJY4vOrHDzkivxxuKjEZHxRnOYlKkW4IJUjrNX3UHvGpw0mMLr
PuQPGQQ6aPEwXP15yqzry6XWd2mdCmYmAY++LObNL6e9X1WNBC8YmP1D1kajFQ0k2Q6VivpElYJx
QDdi9zro2pMEcF+ozCmPSgjRJdPcHUF5D44Mu9qYPvjd70C464gOeNCo0sAdNypYt50vWOYoIp9d
kTIbu6P6bGwENDI2r8mht9TNgMmu4AO8UDZnoevbi0IrfJpOd/j88FdCphuVhoV+pjpscqO8NRvI
s9ryPRRlb9sNiKbkbeDITxzgVRdHvoDpViwuBVUaez8v8V391/hldBCXgI8TbAsWGq7RrglqpP8R
kDGkJOoyw4wH6nWkb/nLuANd313wkj1A/27DDbfoIbw026/lMQZkQPIKUu4inKor3I+7ahO8mq/h
HZivtlLO+4jrZvMFxpjNAJ4mhbTYy2kPMTsbgg6aDVksbCbEVA9tYft8U6WGcW2BjBOve11OSuiC
fOaNFJs4klVsog3NkE27f5CvXb13MXmpoOQjg/WV+Xxg3jAhEjDBrTogv+ohHuOBQBXsEmDVgLuL
MPyIvC1oCiyi8bzB6loX2MzHhLyOP9Y+DgkEpNLGRb7YRQgDXu3dvIe0zibwuNbKg2Q+qU6KORZl
LNd/BQXFrsFofIJuEkgc0mXynwereJQ/waQzevrne2VxHH1dyWRwUOB0OJBxGB3Tk95pAl4CU+tv
kBu5ss47kKtWu4BkPIDYqW0K7mD6BBo9kENbzSGEXKENHTnaxodb7FnljUGsXp4EbR4mwXSMpLGt
4qQQoXacpeNxeATPEljJoV62Db1Md0EeZB4UL/NqjDj9g4rs2g4vkalDXOywBvbQZtKSEa8Gf2Mo
FngBoU+2Fz0fQoRWCjUvfupnzckStCJhtA2Xis7OswyjmkuzotFqmIhbLHeyQ7RpHBD8oobDq/uu
7+0CjTkmYGn1W7ExhmNwAmflfm5RMoI8+ffsdnTr/fhaP5Ubg3c2eUtkDoqIHo1qSshw7GoPQhSb
/kZzpg8JugFu5oBI3+ZcI6ufcbFIxu8pvTIHba8O8HuQfPxPs7/mpBZNxUJ8mLM+umesmyUGGncx
6I1+FPZ+joyhlNtWHI5g6bS0DkSRT2DkhpaozFvY6kYukJjjWIIqOhsGICmPMwpU8zZ+F15FT3ZK
lKfmZ8428tAYdx4J6WDEOP2IO0RbdKF1iUK3gk3s4U3/JDknY5pUpQ0DUJZi+Q4SQvpBkj8rp+VL
+0CLbxDQsIRHySav/DrVWlC1hKOLXxz1rmoxMNICLpG+V2MKxRlIUQoDenkeK1XiWMjaK34JRg12
AQbKuS4sE4DRSl+E7Kq6kdyaW33+HLdgLXGJw9qHVIGmGVRhnwVMOv8PosayhKCWlyUOaAlL2TXd
CkxhVu6CWaiH9ED2CIlksDeRnxzrWTuEqEqjRkfwWrwYuwl9NL6VAvoWwJyKi4Ns/R2UqjDRXX82
DnE92yoeTAfzGhhIvWhV9dOkG/UBeO03mh1MHX+nPUQ2rYl09+WGmzxfOx0g58BQj0joICLzTfMp
rQl0cGntHZKHNNIB09W91qHZMnPArmhz9pOHx3zbAGJ70HNL4dT24YPsAg6dWNFLYNNhay4a/WsX
lrRYHXP2TQhbNJWZDcf5GffSZIlugkGB4lt+o8Br10/oiNr+0QIVUGagzomhcubNnINjK0HfJW10
KXf6DYSAYgv0rk6zqzcdVFEeOHirS0QHv67pmGK+mF8PDIKxYgMbakAR1YqeoOLnhl5w6AJndFXb
uEHRjpMu/wzR2G1FXIxhWVgMpjyYNSZl3fbtONOkUXDn/ybb2MnftXt1jx4zJwIzLcfx0M90DY/x
cjiXcylHKGQJUH+cwfAexRlID7kFiFUcGpKimRVqsmwrppaSao6kDtWcj0x3WhPlTwUTfsZDJVgR
sRtoIvzUbgIn5Z2KtY/4GQv/B5hZYJdUlIYAGxq9TRlaYAYwgdo9yEJv6dMK7ZG5bpe/uJ0pa7AY
bAVBACaTMFXIHH61QOKPar4cMRfWO+IbRLSsdqs+ip0V32keFFVs3nz/ar5DwyiNTGjx46JBqyCh
IkL0jb7mgjs6BjZbyati+c90eEdA0ZcX16x91CUgE0aF3VC3yojnY69DuQN8pGBhBRHy/J1zENdu
R00hSDeqaM03WOPxK1BdhhpwpHu5hlAVKufzDlJW823uzDf5u3BAbx1G7lqkAzNkILgjPdJaBLf8
BYwVZa2WxzivyOlYg+v/Hgek6+B9zBN1dugkwXDfA/ShA4gqW5zF0z/NnlBdwvQkqN1BQcCWmgOp
lPxM7rsjLg5EqxKaBkKvvkl2mlcfuHZL7fICDT0kKoJVvNEvMnXgVqwlNac2lO9wKTsoob1DP2kj
34KY8Z7nflb9nb7AY54bYM4nfaIVFO+vos8sWjo48cwNdXjDD4U3dLRms0tA5qlRt4UAVXYAZqk1
ocxkyJ7gBhsNZSboVrdvmlduUrvn5gLWHAKmmk0afoAUhbXhGjM0aa7FdKHqB03woD+i/+F7kHHZ
qa8KjMf+k+O5hGSMVovmdGgnQNbaUw0h50J/IvHbdfNc386vZTF+LgCrYdMqIbZTui/SH6YBfY/X
P4AAeQ0EacDGAeVHmOwiNm6hstSZMiCGKXDE/rtBSczD3XWQNReDCcS/QZi9iqFDSVT0kxyhOn8z
mtD9Cv1NhilqqyqVQ5YknhYMbxOESzjne3UDF8DMBopZhqGBAB+pz/tbaC1v9LS6DXxexWv9oC1w
qH0udjFpShGSD1hgty9vo22DDj/y1GK0XnSUG/5sMG9Z9P8XcJqWt2ohAc4HUaoSRPaoeb4eOde/
2lo/Fdpvvj4b4z40sIWXvhghaVra6cuwQf55eED68k3xinvueMeqK8asN4bQQLgHkoTzRY1pL9dN
5rd4PYGT0U4939F+Shuab0oP0vfra1vfwb/BPod0FzsoZIXclTM9WdjBzAfD63SStZq3g6t+6WtN
nzu8gIFXqiuo3bfHdATbeCQeoD3iTKL0RrruVoGcG9IUwbOg9fs2q56gOojpbgi+YfbZKzLx4/qa
eT+GOYVGMEEyMtPaY49LB+pQ4vjrOsBqIRHDaP/9hJ/HZLFcEfWgROroJ9ynyAATRA+jLXp0mEpw
eAUE3ieky12A9f2IywCaHceWvBUT1GHK3h5a7Y88yNeSmKNmgNABMr8BqhTjqYCodnYsubfmaliA
2AMUDqC8wmP9fCVmkxf1nJpYiaPsUcsGD1v5o7VaVLMzz38SXv7kM4EWhkY9oCJhO8nTQo4GDKG3
6JKfPdVDRsQG3fvur7csb+ZtLdNDKRj/C8Y4kaDMum4eACZE3b6StA04Mm59I9rl3bAdolnifLB1
X7wAZHYTkqnGGAhKe0x+K/v6Ic+tQUEOxh68/A7ar7b4PhWcIeHVk7WAZEL1CFxS/mBijUpxk40v
rf7O+WKrtr4AYHxj3jVyLxUSjq5HAzn6uPMfEhtNoKhfzYfJGm54x+uSfMNUiPyZDkTTA+3FPLdK
GYzY4tTXHdoTwX5RWPULxIqrQ3JA97qtb9o7oXPQmY+KEi9upX+ZCZOXyCzzxdzEiqFKFHnXoq6j
7f7K13FvnJXPRmQ4K6KgooMXEHO2fSQ95whVT3S00fmNzJVaK9lg4OtEkNaJPOh4/klm5wyTOQ6T
1JMhCYBJZ0b8Dc16FIgVJm9yYvQOT9zeopXzdwbIHIdmNKS/LvFuDHZZWECQB2KLemHF83bgzZ+u
PeXO0JiTUBPIASc0nJRMy/hNu7BzD/0I5TvGpqBt5hi4zUF6ldpcrpiVcvIZMmOuAvSa8k7GxvZe
AMVra/yhIFte7VJX9h3uS45jOmz8AA0GPx4moNGyUXeCrvzjf/qxhU1ry61lPnBNZ+WaWK6QDSZa
RQ2h9IoLTzvkL6UXPMJabw1L9mjTeYoSxHWns+JzzuCYcCHRIWbZmxQufRarV2m+l3kjOGu++gyD
Lnlxh0NrJJrEkL4+7LGwqqfUAYMN3BqIlv88s3qGSD/sArHLIpDNUQNtHfUDjxC3slsY5/x7cmiT
d3rgbeNaUAReSAnZXLAcSheVlUlXlRqzoLjdPVXwJG/YIM25UQSPtrGGLs95ru8pZkrRrUY0EzWA
8xVGRhj7UOdoj/Lhr94nShnfgilodP+0Lo71/Y3HHgUSmYkUDHqLjhxobkCMbXYSNzl0nVVB7A91
VPM7d0+pl7y4IRaYzKt1UiCUEyfArHxX3Ne7CPnqwhYHe76DaOjgzG7lta+mM23+4EwscJkzMYld
mmUaQmjVf9WNRx3yGeT1DyB0hIEifY6jHnf++aBrZGTq1GJp6s0A2UoBwhXDn/mSBQpzDAJj6oaq
GFuU2qkwgwYNW1fZ0cyQ5E45+OF5rerrZgmiTxTZkaY22Nx7FsYQc8mqlua+0KCy6zaC231XD+Gd
sCkfBUfgUUivussFIPOtJG3SMi0oW9qg9tk7gQZr/6f4QUtg0Flxih/XP9xahphSLf29QubLJdGk
gAIcgFCXo2E86BCgK0ZH4ihk9Ww63NwtXcPFOVhAMp9RUKCVrheA1I5IX97mnkGs6efwoaNxGDqm
psNZ4uqdADVlDTy3knJBOOcXQxeRqm+PUI0fQMsNlnPaeVtLboRX64724I2VBV5ebjS6+jVB94QS
NfL9F/XFIZb0fpwzGOxt86bY/XNYuWNmNU77FnwroVnmcp3M6uZ+QbJhqN4J2ig1eXsU96Oj2BO4
9czPlrHuAYmkHWdreWiMS5NTHTyXRYGczoFOv87b3ird+I5OtfOpcda/49+7yZKrJW0ILbYQSwvD
kzk/BSpUQN84C6K2d2Gbi+1jjoOhjPDREr4Yxm4ItOwQYTc2ImwZQriqZXwTUqt/hSizxcHlbSRz
JmIxbgdVx9r8I50Bl25M9BDlCOkTL3B4vfS8jaT/vwgnAqhFShK04Y+m/Ibek7ZJLLXnmMZqBL/Y
SObJIE2iqNQdPeSBdCwS8cHvtUPaTjulJDshlEabs4OrofQCkHky1CqpxQKirsdUgXIvBlEf6xaT
xHg/QCLsHvqi70M6ONrcukGO/neIgvGK0Wv3O446yKFVvM0uZn/6WhxLeYiRoUgs9DJiXuWmsgs7
APEjnakyUtvcg8SMz6i5ZjxLYOb9gqI0SBi0hBqttqGTXHQsJ7iV9gboCrj16PVloocB3Hg0/cNY
T2EGYJ2UgRYW1mQ3JwgnV1BoQ7cG7UGbXeVW+yG9pY/cYv/aF8Zw8d/AjEk1dRFGnYr9TW/p1Zi4
Abpi5r3kpo/cp9L6IkGSBip+dBOynRrQ8M26tkDEbaBPU6utyLTnHVSPweZp6YcZOTu3+fn53P6D
FgNw1X8hM54A64vAR4cXzGDXt1TnYIRTlR5BTAJiF/pk4n3QNW+wBGS+51yIsVgOWCqWmaiPQXQq
B44zWPOqRCJgFVdAhKdqjFeF5nVJ4hGvCaGrLJlgQNV3OMd/9YMtIJhtwxN+LqQQ6UhlY35rftMB
LoheZ1bxkf8G4dKdcVPaTWtprxzclfk7MIyB7FsGeS4m+5iHSxqPYw22dsRPQtDZINSPHF0oI9eo
NR9627psEwkK6qC4Um/kYZgg6hdmPJtZPRlfP4IdUg2aIC3TEi+LwZb39MYK76W75pYyevDmnFc/
JQhfkHoC0enF3IaodHpZGEhUNv2PMdlPOWfmb9Ua4cxkKDZgOJwtikaN0A5SO7XHKJOtHqzPwvQK
PkjOV+OhUI+6uAETpdCE2gfKBBkRDIK4yb6cwersDQ/ZTnKVreAQsP1xS77ruBh3kXEcUDJirCWR
xnkMRbyTJjQtRHaBdgw326BfWAWrtCvZ4u14iByk8Hzeile/G0HqHCRO4KcnzPXYQtt4hNgiHvQf
yl4D334me+W7/opiM9yLG+4V3Rpb3qnkobI3kxSnsRQiBYxmd/qgoZnD2Enp8wIznI9o0tpy23tW
b8PFSpk91ts+GbsMK6XJyuKJbJPDaFe3dJTT3HHfpKt+5wtNof5hYUlK45dCPYl4+f4eneHUbdAb
jWb3enIgSu/cEbtMLLyhVF64w8OlLmGBG0wytIFj+j0dyWtfasSn7zRnUrpNYUl2e4f5e6hq8icK
OJ9UYY4ONBpFZYCwKYZSJE9yqg0kpgn0w23hEG6VLcbFMgvzk5wDy/moCnODdJVc5Zi4ph4uOU0n
5GcLuxks4zl9gk4i9Lga3gbz1kn/f7HBcicmuKlQHhE3k63tMcn9mIJuwH/J38Kt8QONLxzEdd/w
9wllC1w5dE9TtaSW1D9FyG2YIVgGlJqDwrMb+v+LZSlFFEW1BLtRU1uUvjXx7YTQgqdVyNs8xtso
kWiGfguU2DjO1Z2Zc/IkvL1i/IpYqIGggjbrWEEOoJsOaZC7ClE2HKvjbRbjSpqxVsGZTy93t4Og
MjjEoVICeTjTAad3eDIs4pYbokLR1pF+crA5S2S12YiUzXkVYIkg8OlA3t4dPdLYIvnMzKC1rX5q
D37MVX78TMizL2C000NFB/lfqkbHGIgfxEJVDH896bMt2BJAGgRhxH8i3UnN4BoWY4y5YvbKlMDk
g9/mM86YG7jarlEsCHcmtvgcPAwvtT2JlpZxa1qr27tYJmOhQdOjb4PgJo58fd8kxoEkkWNqxZ8Y
6gKGMVRNbnu5K+b2WJbfZfNNhwCk8JtjKatWusBgrHQeIlIYMzAmW7fm2ylx0+/5c+C21mBaItLZ
TnJvClaPcsV3DvTqOUckSBsRaT8i45ZR/s8Tqfi8hUQ72U5vlG4Aj93IMve0MsEfUOQh0v9f+K9I
MGN1HoAojq+N8jDGnHPH+/us+YetAY5dHLsMrdVadNerhOOB1y2PahFRTRWZbV7ry7YFHzYOWBxu
ugHy0/43M+T0NK6bxBcGc0kbdQ2xyhEYeg/xITJYaoXBGKxIL4/XTYAa1+UR/kJiLCDr1UIkRY3G
BQXaQDXpvCJq3mKxgvZFi1SycmdC4dpqxujlOjBvGxlDKEcyZJGGJbbBKYp+BQbaf9+uQ6wmx+EC
DRAaIWyGrsa5seWBPCRR3sBJgCrY02zppvQdAYRgdv0W2NCkhTyRO3MscHVhX6BsacqI28xEugo3
dLcRi8wyqkNX1byAin6Xi++mKkj9S1RWkW3fSREm95GJHGDy1r6EGIQHy/g9aFxsjE3b/0CmcvVc
LfAYRxgoqWBMYklzVDkGJeUKY8XkKZzQblieqGDj8KObHM73W40aF6DM9+tBpyCGECQ/1t+iu2Cb
o68330JMYEaD9j9gBF7/cn/vqcG8BbqEKKOZIQU52KIdPfXot6dshoqjocM/BgFr9MwrMXC2lS1Q
lWQGDVFS4RQkutcPwW2pyxxfsloEw3v/v6ZiMM4EaZWx1yDdflTAOVx6+XPoTfe0Mitbyo35wFvS
au15ice4lKrUxcBIgKfiDnsh2+yQ2BnYq8HtIbntK6+Isf7VdEgWIH2EsIf+/+JGCae8E4QUW6gY
z/68F4NTTbzrhrj+lb4gqLteQAxSqfphDjus8t+T+URmTivX/+OovgCYaKbpq1GD5CQNVCXP9CK3
nh31ieqmQEQbgibZ/EdMD0gDfWEyJ9pUSVcKBJiUkhcPQVt4otL1stdu0g2v3ZC3g8xJFoXWNISJ
fqT6rs33XcSdIF/1FVCdg5uHlt7FmFU2mHpPIrjdBiSdaI1x08aGLieIk+O9Flg8lcX1OHuBx5wq
WQzqNJHpxYmpgzdNsbJDZpvH/pR1VuBxRw9X/f0CjjlUepGLJM8BR4WZJCtLLGNALju1UlTrSht0
fSYn9F33GwtI+k0XVm/KeZhV0A/EjgZP0XY6ULo+H0NWwUP/FO552oHcHWUOslrIU6I3qPOK+/m2
wpC67iqWBN3leP8/bydzooMEIwf5iLVhkhN5LTDJ2H9VIzCCg0lnXpppNcrSIOeFMRzKlcGYf6xO
ZB7R04vmQkryFm1oc+E/0MteTSR/4bCPTl+o2qhSUNtBEyPa2clWR2vK5Im38Z5L7rZukX+vSWUy
WNkAimOBVq2UTTfbEOd+NHZko33zLeW2RgjCHfFfXRwVGycmlVdmWRP8sptaMmATKb+bB+VoY0fl
nv6MGQ1cFF9IjHWIkP4sYopkPo+9leyT196qkA6MM0ri5HGrx6tXmA5RPawLujvsaKE4Rn2dtSHC
/efJRTB3jAVb010kyBKUjSDPOFoQJDWh2cnNQ6465gU0c8j1rh70NBcapMlmEOkj3jmMuHggtAKa
4fgXV41k/apbADKn3EQDcI4cFg2yaOo+hIKS9X+kXdlu47qy/SIBmodXDbbsxJm6M74I7nRH1DyP
X38Xs8/ZkWldc+8cIOhGEMDlIovFYg1rBa68y3alHTqqL2KQ07t8fa8hYGA/v9aX2c9EF2cjKmCq
8r28tSQAt2RogBWc+CO7loEx6xVu/siNg9bt9Usqc6mbagiayIru6m3+0/Bn8A51m/6puxX4q7qa
iVloyFzmMxHqqrewqioKBEjVh8/6wdzSjg4R10RoD+i0eu92yMb4vPhrzYKQawKuH25eUBszGxrF
amYkKeKIObjXA3B9PnB2jyeA2T2p6ju5nRF90YFC2ufXP89XFEfJ2k47inyc/OJIXHNtS5WYnQPq
/STqwDVFRqZ3Zbxwfph3vV2jwIOBwuAXn6NntYVZRXGVsmpSsH3meg9GMsmVBY+jbk2EsLj8KBSG
eive0hCwxetKvLJcLmADXTr2FbkUy5x+bRTmQcP0JFBabLKzfip/DXFvcpzJzWg42j24Jr3pquJd
iKuPhKVkxmpA/FTHmQKFW9dA9+a1BHyY7Fr6mAEPgxKsy9lR+nGXFGVsqKwCNZlHKm6D05HcUN7S
8N50xdsZ4MOKk+9R+HA4Qnmry5iRTLSR6DqEanZhy/vx2noO0B6uA7qp29EXbGd/Y0AUwEJfdsT4
gQB8RbFcQyS44e3aOEwKyM7MjqfZmrtZimHimbE2wwpoGOgOupcnO32lLBTtVfaoKnbppwDN1qGw
XQHcIHZEHvTg6hVimGgERGFexLAIYzvW1FiTbAT1m3gfPciOqUM6cEY2OebH4cpBallx882rd8hS
KGNBSW3mTS2R5o1cSx0oFeLXYl9VFJQfrzQ93JIrwA9+CyYTN9eXrowN6dms500DscNeeW8BWNf6
QvIftMPv0Mnh+l2KY+wnabOxKQcsbeMp4J6NPIwxafe9Rxvj4z89FyJv5VyiRwCdAihp4wJhcZSK
OkDrbj1WkAd2xdlGg+5NCVB7NCAHAK9Ev8yBPxK/cqEANAaQMSCIxigOm/U2rTKXgx5Ca+1dGx8U
XrrgM8XHeJsTAYxbVXLLmMkwV2952x2ENgI3Udx5YzA6bdXfAWc+scM87O2+LdFCKhs+x/GsvIUh
X9VFEUgn4CxlQvMunGvZynu6qjTtmbqSgbciEjB+gYZg7gW9EuiciGOewqk6kTrVu+rzgp5upF8Z
Xt7VteLlic1lpFm5m0+EMTelEs8DKCygW7+pjp/RwC/hSN+JgT0+hi5wMTmLyRPIbGY6NYICAPnq
TfCFW22DfoTOlR6MQ7PL74U7ReC7Gt72Mf6tSJIgi5uhepsxLDL/pN2AZg7QDxqnEo9fKl89hJpk
mMiUg6+dTUISyaiBzdxSc4E3B2PGRhJt9F5ZjhF4lAAhuCJ75XXg1bLXfOpnGYXy+QGbgn3RaZOm
JEZOKkANTmi/IE5+G7jzFvCR0TWc6gYVUsPmXsurG4rizX+lMp5cSHoRzV1W+SYSBzBOqiMe+sbp
SrvqtqYN9se9ACgQThZ2JQNwoirjx4c5zxH3hXja7SKfevG/MgDcp86qb1soxzjwkSLVzjGWdNhP
jpp9ZjaEh/QK3c+SI+z7Q7jhDj2s2utCJhMNNIlRSEEDmYKfgKS8v01Nu3mVXwDdssk7fjDH0ZHt
kQ/EoBusGGtpvtEWlsgDGWMPXpLRGSJb3xAPaB+vl73A6hH5UtFiPGoSi2qcpUH5Nmp/suwoFVea
Un3L0yyE0HVeJNyQOpL62oCQwdSva22+l0Q0yibBh5YDidfM/bARX5Uw9Kc8ucly1S771K8K+eV/
05XxsOGc9n0TCuWbMPzo49tgvqsnTsKbt5yMTxXkVg2QfoGmBUF2Y3ZS4Snrn/43PRg32kpxnQ8K
llMLjfdBth6MoPiFMQ/vfxPDuBMDjbGzVkOXPNgR7WCkvmzcXxZBP+IsnlgYBuM84jwuukiCCFL9
FOSHSHmwsG78qiJvWxjnockEL4uY7nxSPxRZ+NKK0rYcC171kneAGYdREqJnYY8DTEbizgVx+qz9
3w6TyeK9D3mpK0TEmrWuuVUwGAWER9q3SMteeuOkW24YtHqvAKrL0nXT1M5m1yWt64xogkRwFu8D
1JddOfSHu+IaLzE7v8+7W26b+6rn/RLJekKzrRQyKNiwCuN0+xIQVmCUuyVPdAKSXwReNY+FNMYJ
dkEoib0OaZGGrGgLdqLwxSyfL9v6WhnAwOIhcAUnJaYxGGNv2imqu7Bp3lp9wMNDiNNbjDHU+6lO
YkywxuO+QIL4GrBo1VNspPVGVKNx16piw2tF/eTuYs6dKYFaHiMhOjBe2SkCcZK0chSqBoGR+AE4
xCugIoY+RWEzCrdHSC2+YPI6QXzU0xr4gdfaT1W9JJ9xk4XeGkkY181b2D6A8tculPuhHB3wOTvt
zOuYXNldSrPzySoJ+jcWi7FuRSEKWwjL8qvZep2lQ15sLu/tyrk3JSCFywgyNVDYM+e+ibugqmO1
fjPzj6q7z3VOkLVWsjIlCq2mqBhkPUujxUbcG5lg1Z+TNJQWtnjMkThHTQ7JwtwbfD3/9zfZiURm
i8RSCLR0gMRUrf/kbenLSRY5vSpy3nTU9Z6ZgmnqFuhT6JQucynPrUGEqkyQByAhBh+L8ibWp/tp
UjbaGD1kYIzZyVLz5/J+rZoExgQAxQGoY+kTe3YRkBRjWJs9Va5PRSRV/KwfNxZvvHnVyBdCmKgn
AMG2Xglm/TbKTwLeH5Jp7sP5QyrRR0hK97JG8poJUiw8zAMD70ljj7SU60OVR8inmMEg7gWpGe00
jxRfDKfIMYyq/T1LqfRcEHXYKRWGPWcT9CsSUNGRp8xCV2mb17hOU1dBdu93Fc/ibWXp6bYNdNFu
BhMgkEmrlraUCMVDW8uKHc2j6iaGWDiXVVlLg2EUQNNldKHhWBl09xa70zZGgqOG+6Z2iWzngJPC
fHN7BZx2mHv2s96XjjXYvFTqmk0Aph0UWWgaA3IQcwn0shzUTTiUb4rc2AmaLpupcJNx4Gm3crVB
CuwO0KkQxg6SlImaTFFR5PC91ZOxAReNn+3o8wy1RW7XLM8qmFPcpqOA1xsMfaie5gRo99P75c1a
M3K0C35CBZp0Oux0r3B+RLOUhfotSUQ48Mn4YdaY8K0MDwA7L7iCOHYu8QQyp0rsanyZImze0sh+
oRSw9WtUOhEwhHt/2NTHQnW0J9n/B+/rNQOhFzdgBChEMjtRFaVNXQWNVL8Vyl4kT0KzkY2fl1dz
rXoA9lwsoyFhMTGSdrqcRBuiUJMnmqYEaD9CLcGRQpRorW1tK38i1ee+q+kGsf5XpmidGANHhp1N
VFakMtomG2uUaPOftK5Gi3kApQOGJu+Erd5iS1mMNabpZIVZDVnKLS0HR15wV/o5GCH/IridOeNn
K68LUEx9qcYsJiAl8Z4MWiwmJhbCyU/HxBb1xlYb2b68b6umsZDEPJXkMKx0OYZitQhmpCI7SOWw
bZJye1nMqmfEBBpekCLgZc/QZYlukNEUclzKaIOQ3OEx2BlOBtia0IGvcoU7Xj/JmmIKZoYlDcIw
UUBP48IVy9PUikMqVm+JDlog6ZfWgckq+s1Ra8UlIpcLpRSASUMY40TaqC3RWIpMJO0iAS38oRPQ
ASFsi83gz5jX52ExUjtjbX4pj/EhKSFZGxLkIYXRskPpRRN5haS1dVNhe6CZBcXJGWB8VGjogByk
6q01fk2DL1vHpth9Z9UowB36Kizck4x5G4NRa30/0ey06NDhSgwoAJvGDu8A9/2LF7KvrtlCGmPi
uqDAweeQlmU/puhdIx+X1Vk7rIBIwyCuauKHzdUGOlErua+qN6UNf8tA1orL3puVbJ8oMQ+5nPa7
nu2/iWATHNTSOQlVADIzkoZa/UZAZ9Zte5/SbNH+QF4LAY37LwliHJ5q5ilpEwiKYdgKQPUVIHDW
fMzn1c2xJFED1wRoZtinZZEhz4C4jV4b+Q7JX0Cx00F7imcHogTH2vFmwlY9EcAE/pbIZFQMY7Qm
kWpWut1nRa3aJhWGYyp3pmBTgKCxfl82kNXbQwNjOEI/xRTPmt7FtEmDqZTpG2jeUEIIFEcPqmvg
/YMu7e/djGh3lxW8ECghCuP7iIgZmTYRETvtOy9Cm4vykO1EAFuFm28t51IWs5xTnmp9GUFW8mHe
B1vMiAP0VvhDp1FlN91b/MaatXfXMshm3l3liKyDmNOcrCMDT2d21Kdk3/o6sSOkrpwadzLmjlxy
hWuF26O75h6XwplzgYSLogA/FVnnKnabAF2mxJ70I8dgVq6Vk0ibcfMYec/SRCvzz/Kd+gSaqV/l
VWqrL/0WY0fc6IYnjllRIy2JKIwQp1EYfaBdzDjwQGXYpv7kcxH66KcxruVEOWYJyyjM0HKT5f8p
FxZ7pd/Q8mTnDtcysVug9f3irOeKlzkRyVw4ZiejYm/mOTKPSYU7RwaPRhhi8pTSE1R3EpAJ+cR2
vFVl7p0k1KZJaKAnLfl2DxKgteSdtBevgeTDx5TnSWPOfI8e/8EIPx9nRr0brxVfAItwLe8BcvEP
UHfXcoIWBnlQAdFECWkdRl5XRLU5NYRq114HT+jdewivlX3uYf94oGGfE9BnJrMQxjiZtpXEsOux
f2pK7DG9HiYM37W9k9aDPXXEVi0vk8AeXo2+mt31BN12DQaoS4S0YW7LqWw3rekmUw1mSq8Zd5Y8
uV0D7Kr8OunbnRVI+9HA7Fj22FiHMHk3iOFb7eil02wL9dVkvqfxzz58Efp3q5i9PMy8PI5sMX5J
2tn9jrEulGVScqNZ6kUwYWULehx7NO3si9DBKFhrC2/gSNIDGznP2+95gS+57Nz92FZ5VcyQ27r5
rnmI9tHhvbg2N+pzuuX21646AQzSYLQdCc6zkT0jJnrfZzquKEcFsh1q+IITOept/UTbzQQuQNOq
B9DBZqdjtJKO4cIpLZ4DAbht1UE0EDgpd5X5p+l42ZGVi8ECaAEKDXiLwtkwLsbQSSACKa1+a+fn
sD+Ywa04PF22jJWY7EQE41BMZVBzy8SaVWWEdpzeEXvkXzSg58tPk4GG7yn26lbbXJZKP/Xs7Blg
xqOZH8ymMIrVowA6zX5A8qAbd02xKSTNVwthE/LQk9dSCNDvSxKjX5P3pBjVmcacFBFXe/4k/qPc
5KkH6BdeqWbVJCzsiYisiIHn26lJFK0ZyyZ908dZ40xp7gKCgXeW16yCQl4bkgV4PrAcncroVJKQ
oihrSk65UbflTgEaoBrb5h1KI+DjiX2yN9xcsC/v2blqcMro/0X7sYgCApuaDqVRiOUsyN9qI7b7
7CU0yf8ogX6DxXkS5NSqyWTlb1P2oamRI4sxR8K53aHtVgITDTJWwJJnm5jNukvjXOnhBmvTBYSc
k0QGJq7BfSE9Xl6t801CcK4gWkaDMbpcNWaTRtRy+7hp8zfB2gvabTDe9OGPyyJWngCQYSjAf7VU
/bzBTVaLWGvnLqcolO01JQ6jxaq5RgsYWos98BV7lyWuKmWg91uy8E48azizIjHMqn7I3yqhAltn
1WS905Ah2qpJxdXuPBX3+bzB+9cE3uwZZ0Mf9NKkVw1W0MeQi0cZCsM7DUNQfHrtVb1QKwBXGE2E
sH5Wm41GRNYPsaosuaOVAxml9oTC4CzfijOCJYACDbRyCviQPrO5CwOPhJqUU4l4anDK6xmNUBR4
TgSWkbAn3xl+gjSwLmLSREO5j62BKHKeDtEY0ZhYeJcir8Qbysn9+Jg2NtEoILjkWD8vW8hKCHcq
lDnDMfpn+jYVMlQrOo+G/SCVzX1lX20ElxeCr23bUkH698VypmYuIR2C4GLqj1qxU3XfHDilRp4I
5vpQAO1RBHmYv8UyAVoQmGInEMWWL5dXbc21LhVhnEVfDdJQqtipRMmqfdkVpmt0Ba9YwJPCBLxB
34hTbEKXpk1AnxzrwgazeMM3LIAON+kmOsfp1DoTagp1ls1xM8SfiQkLiYlor+6mDQbhrni37dqB
WsoymFHutAFOei33MWYJJw/huwzkl9a3JocOyIOayeC1idKdOA1cwHn5pZzB3O+jHmSRlkNgaf2q
pcHO08dOBeIoET2t6Tj+gjU+zL0DL0QFYSLq6Odd010Xm6TqAvkY6QlopjI8aEertjM15wg6O7V/
SYKjpRTU8hnHVVDKYZTrqnzUslLa5WIrVXZrTgAlAbjknTTXjR1no3kjT1rtTX0oO6OhTbaSCRPn
hl7V2UDpG59snl8xgw7qvbZXZEx3V4ETS1LoGhPiGjGxUv/yqTu7Pz+1RjuqiB+QDJ7hRowEDEWy
KB8HJAlfAATqjRjGKdE9lB+JP/7J/3CbUtkzyIhkUSMMi0xT08ny0XxEMVcFXhUFKwKKzm1PwGYD
qm+Ebhw1ZcZmWZmszaYgv2rGST6K+8hXfpFNFntJgQiYYvsDBmzgFmbYq5uVSL/RwjHHAmJgrcXC
yvcmSKGDu0mx2z0ArLzolguVtbqkCOiA6whQMxQAToWViZSHwSTJx66s3bCenFjj2CQbNX6qs5DA
OM4BB6Er+kE+xmDSyzO7BytKfJt1vy9vFE8RxnF2idHplQIxqOG5EV6wkfkvURsZRVjki3pq4mYk
M/al012NFO5gvBfmz8tqrB8rOCxTxKP1PJpqozEzgf6DY4VMMUKAbbCr/WDzV7If1Z8HjrxV+17I
Y+7oqhSyHvsON/mBqOZm2GaP5k8Bw/J+vbVckRMRcNVj7C1N4pBWf+Rj41FSR0Cx7+srCh4ibDE1
fCtxyrZndxzdNFpZsNABgpFB9t1VBmWqBEmkHLXbGXi66QacLjfCgZaJRZ8rbc3Wl9KokS6Obis3
kp7LkCZcFamd3UiuBv4DwPhpof3eeshT3SOfWvzgwQazFyurJb0XFnIj3HV1O1O5GhAoJzchj7Vh
p+SgtCLnOK/u4FJHxmCArTeN8xwqR/UwfNASKxAdHOme3PwFOMN1wGxeitWNsRgxFUigRtBNvVfh
gqN9j5A4uwZrG6rUocudnVlzJOhnRPCAJipZZ6GfSV3PSq3DI2pAlQJMBkARHwWviG31R+dO1zWA
P0bey3rt3gYTJlIeSN+iishcMmUlA3ombeVjiFn2Yp8l17rG6cE7myP5XEcK0Y/CHkCK2YEuwEbU
ZRxBBjgDg9LBhCe5o0+M4A7UgZpdStv0hhLY8zonuIKZQ1EKkiYLVDCoCXTDUfcy4FGJO4qgm7CN
N4pFKwIvnDu3u2o4NDgB2Qrm2Nj34hhG2OQgko/GDwwj5nfJ3nR7RwB++Ms/pCLnSWSuujyy6iaK
iHzUD51HjwagSn1axfyPvC3Hd/PkMXdenRVtIBNoqB6QUO+vuy1xkWB/M+4nV9j/gwLKqp1+Leln
L/DCz0yaOMxGHMtHFLsjDEGRV+uKQkwYTnoUkX0HkuE30Fg/LXchlTkdfV8EdUk3klyTO5Dz+sWB
op7MgJoHWy64A/714DUrkV6aCz07YvaaFWMjzUea+SyhovxTRdCHzrotLy+07lEBJQSIbUnWz7g7
UmOqQ2NWpeMQeMp8E15RDC/5DhzL/bG8AezClks0uLaRKsr76GEGOS/+PVVwzKKqVmsomCGN8jF8
0JYPgBs55Bl0IcOLtY2v+J3aq4oupTLnow9zS6hGmE/70oEAItoLzvCq2qYtuu3WuuNWwtdim6U8
5nxkJBGmuYa8HtPzG9UBqN0v9TdgtsSNuUk207fsZiGQPR9VWqWRokAg8I6k9+lJ8wM32IhgXPuc
8+Jd+6svz6U85mToUjBP5UQdzv3gqWi4a/fhHYU6EvhnYu1eVNHZJ1sYCaYEhKcmk1hiQ8hkSEfA
ICibzIOr2Qbg4fvVuOY7oinbev33bEj0IC6FMgdxEHS1jvNAOsborlHc2Q9+yzsAhHiUr9q8UXgZ
irNeFFYgdbmLk2/MeEL0hiAdLaDM6I52Fb4JKLyXT4qDCOBX8MC1mdWjuFhX5noM5EzvkgDrinbX
bbszNsj6wYuXngxCpBhRuODyABBWo+LlstLvtNBSKMo0TTJTgh+XNjQ7TBkrC/CMUsvhVRZ5hsME
jIEimCIaRqWjPgA1u96HPS+0WbsHkedBGl+XUTFgCTHVwTTrMIcD1W6Lpwj4PIKTOM1LdS26Ga4H
Xoi4vmN/i2MHinK5JqZUKVg9JALC+okYr4HEG//6fyzxSwpz3gyjUYOk06Rjvyl3qke5Z/VdfkU5
q1CfuLfuCl5GZ32jLEtEScREiM9cCpVotKpewntFHxMaXNzGBvHmVfhH/mGGbv2kAEC/5NXF1u8E
vM/+K5S5E9owVSyiJTSGoTGT5I/2nNm5YTcvxa7Fk1DkzSKe4cj8dca/RDLXQql0JGx76CkQlPOL
G6TnEI+Kr2JpBz7l9m0dMGEGzr/mJ2AE60zCNTETOdWorgqyVkd08QFQEFzarmI4Yupkd/l94HEx
ttcPx9/asl31mNmQIoFqS1/cFOcgeE22GJO6pqhgxqvxbxHxWCUZl11lILzo5hRpkoN2G99129DL
HBo9JT9poM/rKl6/A78MSGc89mCN/9Evvi5urM3ol74BRB7NIR4vbOIcEJ1x1WGHzpt+gmqC8ltL
bgdu/vb/ccxfm8U45rape8sIYCGCP3iyA6SPh+S6Qq4RBJj8lo/V+Ah4IoqhoRyOSZ/Ta6BNevRG
yjCN9FpEx0eDZKr8Ckqum2Jj7biZJuqwltn/T8NYSGPuAaHohKSRIC2c7BLgYrOPg67cW2DEQ7jC
SdatbhWquypoqtD6wQ5YtEQQmyLGrVoGrZ23ptPM1Y7z/FpdPhR00S+NqB1dnafLF0SaALaRGRfb
vYhsjx/uDVA1kYfUT0FK863st7oQx3jKUqprAMNNuHZku+5BvSU/Ur9lOLKFligM/VS33+C2/dy1
hVTGWeZpEEtTI0rH5KN/oU8hsrEc8iG80fHZcFPxLiH6eWdW8rc8pCpOFzXPMjQgq7jLazd7kj9I
aQ8305P8BDZmcMh0GzB/ADcpne0Jw1vt4XshtYVWXdSMwM/DFuBaMFOlNd5Nx+xp8OCgt9JNetTQ
EGC5hccxoFXX/CWLLcBpVajrAWZ4joJkY6gvvZPhnivVbpE0KGfHzPC65bWRr6Uo1YVMJqwgIGnq
rFDCwdABHUTA8tX19mhOm9r4XgizkMVcBcBjVbtCgCxxb+4Fu87tggZmLgXZoKh0ucObLFiPmhYi
mdsg6toyTissKX23z64BGBHixs+praERMr7vnrnx+/omIuwEOBMmDti2SyNXhCqSR3iBw7zRNpLf
XkkP7T64pbwZ2i58vmw0a44NoKG0gcmwKBLe6fmQ9aAtSdFLxzAowRTe2QWPZowngfHT0jhaZqN3
0lEmoJcPdbR38jwn9YzsIV8qwXhOK0LDf0ighCjtm3pjAQ34gVYQi0OwCUK339eDWyY+JXvn40Dy
9GP8qFnpxlDHEJ72ldvUL239+/IWfWZPLqnH+MxEMrKQaFhBvbmeO4f8nn+mm8CNtmNtj8AmclXJ
jUGbFHv8bpzVEGKxtiy8bTdOEx5JEC74f41ACV6wmfez949yc9TcLqjKAtwW+jTrk1zTl2R209wM
BwDBHtSf+o9sR2ss9SNQuXkPSp5Mxq1UuSDWQgCZavQcBrU99ai3R7zK0aqZIDOGyRSMwZwBPqmC
gHMG0J6jvFXvDTv4aNBuFABwsog+0zn/YPRmzZWgSepvkYxipp4EudhDJFIsJogKc2TlYqRZyFMC
Cg3LaX78g7wOTyjjMQ2zl6WkLqVjhXERmrRGXyc402i1KtsYA95Bl0/H2XQ5jSiWWtKFXyQfptoU
e02ElmgVS3fCC3npf9bAGyHO/N48pTsZwwDKlemCaV5GMcvOEOtYj+0DfMGOl3tdNaXFijPetBhI
YtYFvouU9Ztk8JLgmGLG/bLGPCGMQ23jUCdTgRUuBaCT9QDyMeUDSpUcMesnf6EM41UxCKMGqV7B
7bwZNtJlSIOId/pttcuQQublkNbiCMTWn8UVNNKyb4epbscgqhH89mPizIBeI/EPkTwEKg/JcvUc
LgQxq5cC78kKEwSgmIN9B0Ca12kKL4HEk8Gs3DyNQhMXUEbeUkDgeGO+Gg90NARowAdrRw68Oviq
SehAdJTRdWECNuX0DJAe8KNyijuoNn9N4X4EUlE7bi+b3WpqBR1kfwthDpqQxkELThzUFYAJbES2
ggY8d7ySbmg/WYgeTe4kGE8t5jhN0Tw38QyJmVna+gDAGYwO8cYxVjdroRZjEHKupfkwNdKxEXO7
Ut8NnlNYP0gLCYw5RJIaNnoBCdlHi+fGHkSSW/WnArpsb9rlW8LZqLUnz3KfmIBkJE2VlxHEUdqC
BHy/w4Z2X/DErKsFTA9g+gH65azKPMux2A4x/EMGJrJ6R7WabnMwM7jonPK4hfu157EGzEKAYKBH
7KyVMdSDUNSrhEb/NMks+cbDcEcx09vDN9NOC2nsW0qZAj1Jc3jy+Dq8CfYSKi8YYNsY93TKEq9x
j3O46Dv0LPD50o7tZdTnapCnNpfQbyRkr/rYVX4eKg9lnGteagmdP1nRcxpXAB0R0Q8IqOGE4+/P
DxveORQXFnVD9B2yL9WibMJ2DvT0OLUPAzi2ovp+7Aubo+d51oZKQSMEBpwxG8S2JkTlVHSdDCny
lr7+s+28rXYx8lG5w31KUUM/XdNTWUz8kyhaoqaVmh4rr3nqr83Jpu8pVCU/pG2PX2oAFwJ6wRlv
40ee8HOvAtloYldNHXMaZ/3eYDc1sl6V0mOSkxetNfxe5jXcrm7YQgTjj/M0FmZiyiiVAy3HFP0R
/828vkyeEPr3RXRVVnrQW6mWHlMTIbmoXiVi8VJIFsdnraZdl+eN2at00tti0BDUTMjkXee3lhd/
WPSw7ZGzcDlGSB3uqWEgZFwcNua6TCQxbomS4pUhuVbrIDEETgQK+ar/to795IjvFLFOtPnFq9Xu
FQpYAQAVjG9jGopZzzZNMPwHL2YeRkziFvu+BOvQvKVAwdIBXdKT3/k8BCauVOZKQGPHVCUVFG43
0RGRogKocA8YJy4mEJ66zpE+Yj+71XhvnnPjwTovlGUernqi1HHbZzT5RmuRmU/7a7UbBdoCydfL
QO3FTYKdH7wTmeyQYwa6BCOvIFO7jR6MzWdH7zbcNUAErMAFzx88XM0RLbRkkZ9DlYSknCERkz+d
tBUADQX8GIIHxwAagcSfvf4+2gTed4z4a3FZUmGMOyt9EEOsntikt4Nt5BugM9Z38zYzt8JhcENH
tHOkNHsuJ/fqAQJEHzriMdJyhiGSx2OVo/sei2xfgUogvSPYWFpOHO7Q6zm4ErIDk91dJTy3uuIn
LBHpXFW3PjHM2QbMqSsQ6c6Ag02vQ7q92/hZA3BFv+XfyeeWdCqK8a8IeEpBqIvsKMbPZvqQ/mvI
cqBbnejC+FaQ2oudkuXZ0dD6h1gcZ1sNu0NRhw896NRazXTAJeZ1o5bajdHdXraf8wcXhAMlA+E8
mrXRKnTqiOaapLkmpNmR9C8muYnUXVneFQEPz2R1ERdiGL/elVVvhFOYwd+BkGUz+9rN9Nt6BGui
NwEXI7tKeCikn+ft1LufasZ49xlP8LHRo+w4avNmTPSrpFI2ehDsp7Z7zhLDAziO15vjvS5Nm6bN
NlWc/xgUHXDfY+XPdeArneUOte5Hvb4vivCdVuaKXtgaJLwXlGxHMrnwUg1Ah5pE7ATVk64ZBEzx
5L9y0HYM07QdhvK3LOfu3Da+3JHEbuQid1M9c/ts2Pdm99KNuoP7O+REWLwFZ6zWtDL0hBnY17H5
mQ6PBg+h5tynn64uY7RJFWhG2sY4gOiCMqXnScMjnRMN8HRgnmSSVjSxSG1z6H7F2TbovmOVy1iX
UaKTdF3TaiFFmjE6prLb7tBc6Ym7IHWiAMg0NCD995WS0/iaUSrPIrnSY0S+c9a4KVq5ALZYz2+R
erx8sFfe6aeCmBBDIIKadx2Ua/bAkCp3tMYWbrt39XYArzG/jXPNkywXkwkuIjJXfVEG6VHINh0q
aRE4wipQAZocy155cJ7G1MwKWm01W5GBgJfshFuKB0fro4P7V1qfe9OsqoWpJ6BkYXoCrA6nDrJo
hd7KDDFF02aNfr+X7IZ2NVLOlRpjOu8NCElQsow2XE4+6hJZ/4Uczt+CmfUcO01PwwpPh2Gf94jT
qq3pagcs7/afJN7WzvNSGhOjDWYnGlWPRe2VzA10O22PZpRztu6yEImtwgb5jCcngUppeKzQ9jN2
NuHNOq7JQNsPECdUEe0HbGRtJVKMM91iv4bgIYxaRzDG1yom3uXjdR76WKCg/hLD7M6cjkDuSyBm
gHdvK8npQtEx6/tsCPE05zmqNSNcSmN2p2uB1g1m7RS5nDzc0hGXaI8rpzjIuxbUWNOPoHOUJ9Xn
1a2pFqwNArALaR0FrVuYcTo1/qBXSrWa6vQIqA1bmseD1UfbQMjsjmS2EbQbuTf9ywu7ruqXSOZ0
Y6wrMAyQmmB6ON82ceCpwZuolds04M2crG/hlyTmZBuJFInZUKXHWHk3hFsjfstA7KmQ1M/N58tK
rd1ky3VkrMWoIyECQyrWsR3ssvKTlpumX8uoLEUwJpLLUzgCfCxFktShSG6CI+/0FKxMGWjaeP0U
64fs76VjRybzziqGwcTSBdNBVPd186AGm8tLttJPR0/YlwwmMkVYDOD9GDLk+wCDJOkGQzMeZSkB
fIzqxU/Ti7ypMaPPfVHRwPCC0X/eP4tcRz9EXZXl2Kxhn9zkoPIElIeFHhENFCWC6cj8ZrOV5aQN
+shFgFYLqVRm74a4GGMzKGs4RUdrnfkFV4wt/Uq2mqdWO0rng9fUFU9R+qmMnkupCtMTE1RBFxVz
VcOp0MCn9UEhCug/ng9Zsf0TMcw+kszQgBvXAvdWuc/HyI5QhrxsKpzlU+hNutgwPekaZRohYcwC
pxI+shn8K+T1spC1eOpED+Y9YY5oE27Uhi6X8K4/Ndv+F2qnbnhnPCVu+afj+EGJtz1MBC9FlVD0
VF7UPcjlg2Fkbjv8UVK0KeXX4vRYio9NGNrNKG7bXnaJkGwAq+MoKF10B1Uot5WJZ3HNG7VcCUtQ
aQUCMPBGLMx9MV5TC9toJiJstbGyTWmiai2muwK5aFWN7NR8DTLRlqa70arcfn4jiKo5+8D7Aowv
JXKr9l1e1HhKUhC73DV3KvDduutik255faerxrvQljmZJSiFc82EsBBceiLJbUv4uKwP/bpnp/BL
Apuo0kIlRIohr49i/qcjoHy5VWNlK2dvDXdmei1yxt5ZIojJDOwhO6wHbk2jMxWrQunuE4/VBn+P
Z3gUn3K64tUylPW1+5LGGHAzocybKxE0E3cNRleUynT0+KYlD2Msod3uRo7fkyG9NpsnrQl3VfDU
mu+ZFntpPtn59BhinhtgjzWmIzAoYXrhDNJti7hTWm9zMm/r+WZQj0UhOAXAIccsd2vA8kuvvfBw
eYtW/cti2ejfF/5lqCowvM5YNomodiqSrVI+zPJgX5aykkC0TnaHiXxyARPTeRTXR+VHchzdIkMD
+fgcbMBWN8l2i4tHD7mMZ2ubZMqYccCsiGSeNSZOVjulwf+R9mW9keNKs79IgCRqfZVUqs1L2e12
t+dFqHa3te+7fv0Ner4zllk8xTs+QAPzMICzSCWTyczIiC6okZlM0B4DO6u9+cK6VibYHtpIGmnR
U5gAMsN8Vd3uVESO/mifDWcunfaU++MP4cw0L3qujTK3jm2ZgznF+GadD8jzBvihO+uQHhNPcl8N
p3mmtUIV1Sf5KHrgc6rsNor6/2ypSQPYyl3kRc+IGVDT3jx68jMFQFve9Nhgwgn/XBy2HxhMfbq+
zYIPyZ5tKwuLLNXo2TYTVx1fwHbvXrfADR/rhTEHepgReJXegonDe+RFQSH5hYki0BIXriaqYPFO
3doac+o6pS2DiHomZjhdVakcopob2VYFqxLtG3PqejmKJ1mBmU5unAHPeWhHfmXfCOaR0bS2dYzA
fHYIhYR1bwJCg7BbP4OdwFdMR3lYXJTHMZ84iRIV7opW5pgVleEcAUJDavQ7Mb7n2mh+RH66rUGH
oLjWUdqLUPHvA4jsHWZhAFzBCJ+sQkn58wLbIGiDUG2whz8HL0a4dsrFTW3AjtMH28WMhuo1d/WL
3OA/tKY27oRlGk7SDkKef34Ci08EkUyPYfCC7nEKxGDhp39Qn7GrdwKXxu1/EOIJPqvIJBNi5KEY
e3Us302e5U2+UxRX/a05Nuh0ZbB5CYkMOSfCBK0cgcSOplxy62eNljS2NiH1GtvO0Wej3TR9rXiV
XGSixV0CEUAnDWUM1TIwnAl+vs+fNBjyotYHpCUD0rocI/WqshsbKhmmuM0xaXx1ORp2uBHsKSds
fzJL93wVO/PYnCEskCOVp8+9P7U7HAMAZWjlEoy6/rzXdjGEaemAdv7rum2RaXqsVqYhTDup6YTr
N+9TZ+oMx5ZfunRyWvlB1rdT/D2XBZvMKUDgeyITs6FeAC4B5th0BlnCmIzNue96NwTDv0RA9B6g
r/6ii25hlX4w5oyawNOpBBAdHdJazM52Q7MYsYJMFlMB3ftMv7q37zKPNmOsp/R770+bzm1us9oZ
bim6BcIG367vsEojz7XfwGyxWYe1Nrf4DbGtJbfElqCpaJmBkzWKfV9qU+hXpYnvHheVo/XVDFqF
ftkEVvFzadBdaRrlpxRGeI23C5i/8wTjwk0VH7U6mJ1pNFADy7ratwKtd3TS9YdMgZ6p1Yz2fiLq
4GsYFXWvL4lXpaB9SKgCgOH2kukoJXIQRi1iO95l5XPz1G8TkFyr+6DGiLa+tQ8QVPWiP8KhP97n
XNtlXkFGEuSZCiAUXqPJiUCIE23XN1Ck4wEfuKmgfMV5o2AwgCJ10Oc1cbV8PhrGaOAhGin1OYSj
zibeejNxJcNf4n2VvRJQFl/fVV6gW9tjbjAwF9hZnOAGy4FbK3dm970oz9dN8D8cJCkoqRlgZBYT
vScETTmqcO9Xrzo4SySndv1g/z5T+E32Masm7VXB25m6N+v+JlSVoPWLkaqLa9IyStuQkrA5FzVm
QvPQtWrBCeNv3D8W2Fuw6+0Wqvd4ck3kTR5lp6kTB7Pngs8jWAeLzs8kjVjZGDXnYPjekMGpiaAp
LTJAnX8VitNcSiVzwUaF9Ztudj7OmHf984ssMNFQMeIwq1MJHhb2v0JiH3qrEt1lvPCOw2Ii5oJ9
+EKuq5f7fplsucZdFmzlx/xt8FTXPkZe7kJHntwBI6n6EMW5Fw2v8sIs1U1UNcq4DUWUz9s3VEqa
K1lbn9UqfAhm/dYqo5vCILsoDDWBL/AeBdCMBOM2hErAbsSeo9GMhyAK5ua8vBrg4Km3zS6OnWEj
e6lvPYqGNHh7urbGeEYzBRr0fpACVRXUftT7RCdONX7PQNKeRSKJHF7J79PaGC+RQORa5QXWNvjG
odunG+mOsqZNaPnlPvS7REMMnONrgR4KA6bgFAO4hf7/ld+bYTIHUoT7saifSKQ+hDXSdsxwX/d9
jntYkO2EUipgJ3hhMZHP7MIkL+0JV1Z6E5YSBkJ8efyWW6IhfN5qdFyLYBxFtLsYYSNRirdiaZTn
XGpCVM5zT7bH1sdrYRI4Ic+SZds2KNltQFbZFRHDSPqxWuozgUJ7QlKPZJoba4tg4xTOPUiVLYEd
w4k2LnKoTM20ITeR8ZvfVMz+OeMmOykoooHnwsshikCJIdI9nYAXFdN4gKdPpmlAW7lGKTXpVAcw
rT38LUw2OcYTOVD2BKFwB3UA5p76ZItxQxs9+9QK6xrYOTrbn+DxWOxkX/UArhJciTxftCElhwFu
Sk7LRo/WzoJl1LGspHoqozdcLc5EjksrClM8D8HIAqjXLIjjgVH68/bVxByMcEqwpCUErRT60B6l
t/NtuZcEYx+cJZlAdKEyDIA6RPKY3SvKhIRVgkPcW8NtGmUb6M9vhro7jLloVpwXDdem6E9ZOcVk
GJVh0HihR6YvLa+hdZ9CPc6uQlQMz/86amBZcHxgtlE/ZnfQtPpEXSykFlYOSq54p8Z3kLZDQVbU
zeHeKGtLTIzPdPDz52qKuvGDdE+p+SQ38Js3HC4Q84kkR/hf62NZTIhXC00rgxDLarrZVY1To1Vu
m933ItEDjgN+2j7m/Ga1MoN6HotSom2WPqTNrR78vv6FhBvHeF6k4fkMMS/aGYF4PRjNjNOC8bZb
BSVHVH1Eoge8HGr9nRjvU1LTKhIJaWDSH5LurYtE/IW8oPdp05hEpg9NrddTfJz5YIOZQEFBvDqm
e8rSJMqZeN9nVe9geYdrSRpVPc9wlFSIhuD9fbeUAg4TgQm2aT7MRTimAXJOKvYYWQ9GIoPnR3QX
8h82q8oNE+oqvYoKVUPlZgb/tu3Y/uIkvvxiQGuNHKRDckigvy4CBPCaF9Y6wDKHNomTmbTIqc+5
6aHg7i57xZkAQpCea9WDYs9GzHHFObqfTDJHN0mSqTcDmFTs1NG7U7s8LEPspnMgSC84jg5DVIgZ
mQzqm0ydBs3GYCRqjLu3/dXJT7O2u35wOY6x/vusY4wdxGKXCX/fkkZnSvxJAxmpqADEiw7IkVQT
ohS2al1wMo9d0Mt2EdXn4mfnBdt8E+yjHxPqo18EA34yxpQnIpJrbRza1bnoF28YtU1bgfW0ADnu
PG+u7x5nLh4fZ7Uw5vMY6J4qU43tozJK3ROeAvEj5R0cWqqtMEMpnnLIar/kTihYxfly4BIhoLMx
FQ0ZDHPWjKyJihHsVudAOknQszaWxDOGVJBRcPzvkxXmbOVpbtoJMFBnDfNYk71RrOfrW8jJaz8Z
YE6SOmmoYxlmdW61l6GNXBU0wy1QXrnVOn1KPGIVolSauyZMRCkyfaVeIMuMWTMmBZ1c1Ovju24/
bjPPOmHkNwIRmYpwMR4BpLu+St5zDt1oPBIMPFUBf2aWaYEQj86kUwRHuENvInXswDWeRn/2VCeH
upgCIPp1m5wM7ZNJug2rDG025b5NbATjUYcSOeaMouAVOj5vWto+SVEknKujrsCk7p/sUYdd2RuV
pig1mhEaD1TLBPqT38Ntcmf5mDy5EzVduN6/2k8mAaiXhfRdTTPd4o0qtHS41wipBZ9NtIVMElAH
kIoyK3y1sL5bpsgxYrz8Z1SD9VdFJHDDtQUKFKpwDUkYNskN8bGqrkUPIE7th2lSoN1Tzbism/Em
MxuI1JuCk8c3aEEpSKGYDJYofx7irg4KvT5H5tYErKi/aTEf0AapE+e2YCN5dzRA+x/GmKBsJJiH
t0cYG11MdKaPlb/8UsEE4Yb7BeocZe8kvVhSm+uSFm5NiOyAzoallrFiPFKSBI1pbdvs5xRk6SZQ
S8QZ/fyUPViJC/3k64eOd9UBIv5hknFMkNMFwzSgttt50r11rt3lR+6arv3QnspUiOjnhrKVNcZB
065O5zhHtbKsoycrH5/IWAkKovzQhXFnCFdBXkxnuzeFnQ59rKEi3niYenYpbSNozl7/LvhnW/23
YAdpKLyIIyt7TNxq8SvUqIe9zmszJ8RVsAH4CQ8xFWNdjQMhzbFz4l//o1U2etWDlS4tHDT4q9pn
idN9C/bGzeCGJ/I8Fk77Q1RO5PT84CgWaPyh1osJdub+Nq3QlvMKn04+UJLIbjf6FAIpGtH9Lw75
YYeekVVYrqNokkoZZ6AARU/stM8AsILwLA7Q0/z/Sb94L6dPC2OuOnvpqip4x6D4wYOGqiyEup6o
AFnhioqWwsUxvpLOxKqQOFO8QfcOyIPy3Uu1QRt8k/0R3Tl8a0CO2aB3RRecxRqo7ZKo0oizXYCY
MQfJbIuSG+UaoCJkwrIbN3jZOnIGGWNyF2zvI9hSh67F2kY3hIIbeGy6XZfsKF1qsRl3sXAzuQdv
ZZCJ0bXc4hVCDc4P/YZKf1MK0dcZKUqNIXXhCDQ3dq3MMbkzyY3B7DuYq0DVBu6GwNPvSmOH+Y8z
TYqg1nQSMqXS6HsRWz5ssnTWpoxp9dk0ceflf1X6aWru67hyq0xQWvwvnkIpDMA7a+Jx+vnQzU0Q
B2ah0RhWo9UCqghtn98oLu1zRxvhGaex4nJZH+aYS0fPjMxqzRlb6dFGj+HWtwScKGST3ovckv/V
PkwxNw44MCI9jxAnifo4yaXTzL33lVBMi+n/t3msH45RGTUpNm9EOcyRoaMceHPizK+KS9nqQ08W
puf8s/ZhkvHFItCVzOxhMjzLLlUzl9zOmd7+nusS8V7ycldFtvEMtmUCnmjGWJkMllq1aGmrwcnS
vbHoHRsMooJd5H0oADuo5o4u22B//OyCYxmPrYwRGooZh1IMnsGudAfiKYcSlsQ/JWG2xV2WSsCj
DodHoZa90IIlhbAqejtliliMLK+fCrfovoBoA3+ZAYJXk2La2IGFdu6lSB0HerSMbXOCyOXulSpS
NI/yzngUbCLPL1bG2DkFUHQ3dTjBGMWzyWfwKn/LftgPzSMajGJA7Hu1hT3Ha3PMFjbltLQGgTnK
GYbnKKKGvsUExq3oFHPz8bUluvBVVjAly9gSHX2W0W1ugBPdSqED2ZvzjLyOUpJogStCiXITA4Xy
SVKJUuSRTOggy1IYcZ/T3g4lXgkP+ei8T09uiq1QnpabttKxFmgOQjP5otUI4VhLLvqgotcn5iYp
IUKwt27ip2xHqYdFXOPc47Yyx2woShfzksUhbpZqHxu7cHj7iiuuDLBp1VibVk6wHpqGU50psJ1i
Hs+Vtuou+y6kHeV6/socXe/KQeRE1wJrkiocs/es34MIOZDEMNdtM8gI7P/H5bHhSh67SANIC+lw
t8/84cdcuBkUUQCT3hnQWBMW+LkLRCMVIAlQEBhsZVXtkmhCP7yCN4a7fhvfao6+bfcUM5W5wnY+
1z0+rLF11rbCq95OUEcbXdu5TR+Jh/rINjuSA9zx+06YEfByOTAq/Gd172dx9flyI5aNNEV1cLnX
X2nuaJ2sm8mtIH2ebZLvoseMaHmM95daI5mAZ1cYwB6cECICrS54hnJvl9WCWPfPdC3SJnyuZKk2
qDR56aDdDmknMMPN3NYbx/h9opnaEHXYuNFN6OgzZb/tHFuHokvqjzsR6SAPsW/jlsYMhGaBUoSt
wixmEUSVraHA+pf0DQoFdwj7QPB68knDm+Ke0qZNpS98yvD948Msk2OlRjdBjxr+2LxSLYbo3tJd
mhwkd5SyBQdclO7zMu/1Opmkp5oA4mtt6pB2Bgxf68bjAdrHjmo+CSIJ3xeRg4BKGDKAbNEnzYau
M4lcAftUn98H5lGxoITJ8dPwiMO9nUQkQ1yLqMKrOpX4NtkKCan1WB5nOpzgKj91EJui+Nn8GNwG
2Suqu+CqbI+i6i7fUVdGGUeVyyavrAplkhHCFounOMux2w1uua/94lZ0u/Hd1KRUYho6DhdQK2O2
oMJqqbje8DJzm6f3Jf6SGhdnfXLrJ9AQeFHpNiK8H/caB2oYsqwKqDBBV/X5HhqiGdIeE1AaAUbu
3hmj9ssjHqXRLjlkQrQp70uqACgBBWUBH83Cou2hm80hxbGwptFv1WlHxi/gJG0VzEFIzGW0INhO
QDz1UOLu4Z6Vlns9ASmcHf0Zx+ULECjYIaCFAvIEaqhMLtlJgQ4GB9gxZtyjeQcZxR6Mc6kqejzx
IjNlRASjsG6YFnuRQgg1sVJthqF01w8vtrwvm2/XzzSNRmxevDLB3p6ZMsylhQnzc2amN1IU30AG
y1NS+bUBd9lQ9vdSmHyh8QXxC/D6Wug/KRdxuZjmWO1LxOX+sQpOqfk//n0mAC8VGBUlvavONlAz
wMw7lrB3zCvwr5fAhNxJmvRastrqjERHPi6qFPwMpkI+NHVM/DgFalyzUPG//qm4J+hj31hN2WDQ
pGGqxuqcmsl2MsOnfsy+XzfBu0pW62Irp2FYx7k8D0hNs/5Qyb+hGGg5TTRswrAVZd28e5Ki+jAe
qSIesCW/brIMULBgD2U0rbc9qKTDWzQQ+sw1tzpuSvslLQU7yP1sAG8ZdB4fcCcmEx5qKRjTIkVi
WkOvU7WcYNlE4+wobbxxr+8k9xJB7VnVLF1TgZlibKWS0cRd+J6WBg/V7yJ141toUnj9zfQXyIFE
aSk3VKzM0S+7ykrrptR0u0ayQ8ZjN9xZ5PdABKGCu3uYdKOjYPjHViGGfrQybV6q8zzFGy1bvoGn
dANmZ/AEa+pPEhDB5c+zhxYydg8VYVlmcbO5FCuhplXIa8r5p1Kmt9BP2SkSWgaa2v3My1HQ1eVe
iCgaoRUD17A0Qj12tYd9GGbyaCvo++MZUT9TAjooZG4wwiN72k4S1qF53wwISUIJzsFDxAbCDnGw
AAkdTlsrH5M82UltextWzea6K/LiBiE2MM+AHxMQKDLLIm2uLQP20eztQ6HrJ3vURDUxGvDYawQN
fxXFAGDTLzC081gsk2LAxgjJ7qRHyWOM1bdKlR6ndjhOk/aQV2gQjp1x/sLigN4F8aMOBAzrJIM2
lYpS0mBfRbJbSaq0M5N58K9b4ZaPyMoMc7zg91FdLQWCFd7QkAnxOyfdRzt5J9KL436slSF6KFY+
iNQmiq24R4hq9oFxSlTRK4wmJxdfCpMLwPZjigEI3c8GjHTUGzJjJfUbrcdmfvFjaRzK3w/Rmi+d
qJUxutrValRtRtNWjXBP7uc3WvzN3eyo3dMh2dTrhY0/bu2NjmX8Z3GMqyP5tEotR2qBMqlL63yy
ARmG2DVA+wZuaWjYOKLxH67nr0wyngGyKtNISEKDBi0GDEeC8TCIIewFHsh3jI+lMY6hx4ma1Qvu
LjtyRrcCdQAaO9IdWZzWm96io7rrj6KZAm5dET05xbZNWb8kdF7AH1UmcY6k/dbaphCtsm6a59Cl
WtrCuindqEvH/LDFFDoAcAuTQadh6lvfQMYQOAa0prXf2lN2NAdveaPPZ+iG2p5gZ3nlqvUimROh
6KFZFwUWaX6jwqjxQd6PPhVORPtq+6XywNoacyQiCQNqGf2Oo1s+a26+S7xhN/+GGoID7vHIEXGd
/JfQ9bGvzJkAMqor5RwH3njAsMuhOY6+5heHL6nJgAp75S3MUciaogtiGZam1/KZdt7z7XiC2CUN
LqEXCVTb6O9m/QWPPVyfBsSNLjgucAfJS9rF1bmPgo1qxgcjjna2NIoOHv38l3Z00M7hjsaMCHPw
5KgxjXmEnQ4dwAbjQvFfGRo+34dNvwfy0dwIC1e8o46p038sMg+YXAITflkGJT3qk2/Rgv6mO5LH
zGnewBOIvbSfrp8B/l6im4VhYoxoXkw3NDlpaxtDPYaZu3N5E6ICPoj6S1wjFG2rU+L0C8AtafCY
qJMMl0H8WKvHLN2Ju8PcrfuwwT5nMdSbFxmhGb4D0XHrDairW+tUbSYLuurzPoKIkpCZgRe4tJVN
phww1oEdRPRVET6noEKRVOcd0v5jewJRAShsztmmR8vdu/7JuHfd2iwTLwvwnPZViO1sN1oDHL31
J/NCgFX3FMYwWF4NxRyhZprgG76n0KsLvWtIu8h0f5t2r9c/0mGriJ4ZXBMqHkyg1lAxycuctyko
pX7GUBTG5R6M4d4EnXliCJ4WXDdZ2WBOmNa3AYQ0pBIlUwjb6Se5EFXXRKugacNqo5ZskKBZhlWY
8skenon6oFkvAg/gXVzaxyrYggDww/GwJLAh7awtFbyudr1nOfSejMWa3nxraBBDDwRKEuynB5ey
JBeLVqJLFmwN2vPz1P1yALrWD1xRVsV9i2nqhzX6BVf7F5mj3gUNrCX7cFeAccQ0neLYe7Nn0SnN
0CFfkPPG/PbKJP2kK5OZCSI/sEqXuJn118XLN7VrJY58yqBGW/sIHVCQ2Qk+IfdyWdlkrswROqdd
rWOZxQ0F6tS3aukbNxT61LjVdzJh7P+6Rb5ffuwrc7pkpSRaDXQJQOGjk+cv5nwoNBEmlX+8Poww
x0uq6miQqavI1UmK73NRW4C7CAIdXwBsURZlS0dFEZG6LbvyXCNVS57j7CYTjfVwU18wCKDxoNPh
EBYMYU5yLKcNHudaQyCApBxbhZwwFnuYLLLLajCYDumvQbKdJgFjZapvrn8nbv1oZZ/FR0hx2GRD
Qquk2/ZMtVRit9sMz38j4oRNVN6rED8eiRTgM+iZMW5BQhJLTVyXZ0XKN7jB/Skw3UrRfsx164AV
fNNB7NQx6opAe80yNp0dClHuvK+6/g2M1+hmnU9G2JZg/6dcuOkm8iV3ikyI2g14wb1343OovQjO
oMgsE6kDtbWDOYVZq34OSPDUzNq9Pj0IPifvoANUj8IS+mYoatFfsQouY9VOQWXHNJ7pPtlVfuID
R3YKY8fcJsf5WPa+wCIvXkNpWNYJ+JLtC/pRkKz3vTaM71nkAjoh9CLLre2a8Z4yhUcbEfEo12Mt
SAyBeQOvgAsZZSMpGrmpmwKc2stPCnIcdkHh0Pk0lHOPXyl4WgRZPjo+AHux/SSrqbVRKaLyrMsn
vUeiTF7G+df1PeRldisbLMedNjR9JQ9Scc4qQ/ayoX/NZP2YReqhs2NB14LnhgCkgrMEzT6QBTAn
UF90OatnvTjPzXRKLfJQVdkuL6If15fEjWsoqGoaBcjhUU0ddeWIcRVN3TCQ4n3kHHBGN8ewTL4n
IDv/9xIxmL1U8KpAaRMt3AtmynAMFG3ItBwparClw1t14xZ+twMeJD2AcQov3tCXpO2/XSJjlskd
lFJCYjnCrLYlPiYldyFBy3jaFEBD5cIsjH6YT+9DZEOorZuQqsfzyWJFr5o0KtW6BnR5eaUIUQjE
PHXQUww8zSHb7C4HYmOPqC2WaLsIKTCM2QH9neTx8mFqyMMcyjP6txg4Gt+avb4r3eoHWijpnpLX
N+Imw8W9zlhkIjQAFbEpN7Bo2Xd1DWxlL+KSvwwijAkmGmt93TZVCsa3ejO7C3gKwkMI/BAlM419
QwQmvjjgn62xNK2RFqlhV2FBjWe+Uvnw2qVVf6o8rTkDHqhnAH09zG8K9fUEH4/tITdF2uFsArHX
eXiozptxSyfixwocK4q7fI996ff1U0E3jnVTHTxzlK4Q+A323E9GXGn2EoOTgSbU/gBeaFpLENUp
L8IY3VHEMQBwDTTI2dQsKHJljjvAlRT5ZMmhqzcY+Jj+fa4OMwaErZGfGRYYs5g3t6IsIXTmgHkZ
fOtQp3SEfPGWR/knxRXTaaDT8vKvs05qE1IGYN8haKawzdEylO28TlGat2pMFYaqZ89Pppx4178T
bwMNui4ZCS69Rz/HZ60zFgBe0BYdyM08Vm6j7E1Dca4b4cWstRHm2VHYEwZDE3RN8vygJzPEczGi
TA51NjqpvLjXjXHPNFquuo6LDXc1i8ouSruy+wjWwGy4b93iW/gHRIdwP8Ar/wg5Yi/yHnwmgLIp
VQeaeRcXaYocLtL69wLruKle7M4J9rFL4ZXpazI5wro174Ot7TFBUW5JPrcD7E2v+d24OCr4DaNv
VefIewxc3PUnydoggojqP/TPMucZYCFgfdFwo3SD9BOv7vE00quuJHjIGWXnDPMbBvW9U69Ozgzy
pFSkH3lZbQLQF68gjEUjm4S+I5M2oHSX5ouEB4J+P27CXXdfu9MP8ggWY+LO+9Qbj7FIyYHnN59s
Mve4VuVZhmJliUM+bijDalw7BaZ0pG2zHY//Hm3DLJE5eWEW1Y3a9DA3tQ6ZNg05Ssm/zSgZG8zB
G0wp1ksLNQaIUYVG6Uiz5tb26HaJSCmLu3sKOJqAhUIv++JJV7RF35ljWKL3Fmw1jFSR28WlOut0
pEoXRC2hNeYUtGaUd0aQ0W+l+KaPwZIX7TftNOS+9LIIIcac65Mg9AOKiPyfXLR9NaMepLJOSlyf
9bPxDAh66IZb+T48hW7upbVwEIhzfX4yyHy4uKy0SSuwvmBSkm0Y1ZJvkvGPvATJM4iqsl0czunN
ANAT2NB7UxCvL8thpoxVEgPuA6bPC2VVdZoKqyR2cR5eIX9OG43qCBYOq3fI27BNPYxMVKJN5gS2
TzZpoF1HmLEbpcgOijNZrNxvqtHwZkMfPFOSM0GjmBPM0FqhWA+MaAObwwQz4HT1Oh/wmKtKFZp1
xqYm+nbQIAFlzMckRbcxF3J80ujBBFDazkHijogGoDpz3CV7iOwESt7vYFbAgx29Bm8+cOONUxmO
tau2WuLGP67fhdw9XRll3Aiz9SMJZ5QBguBOIvugum8t/7qJy4Yf9RVgE3W8SxSwYjHfDbSrQaea
+G7Jngq7d7vp0O6pZKOIUoy7mJUh5k5Y1CasJ2pI16cBPCDlsDPMIAA8h0i764vifiwsBShZgFjU
i75Or6QLcELwf+1PUiaOoomeAtyIsrLAZJTqnIboApsFujhq5A6gFgHR9XA0bmow+DbAqKtHEUvV
JfT3/Ut9rIr5UnneSG2R482fzo4Fa81+iUHtk98uj5LhBbjypA1BPJOE1XzufoIMASm6gWlAjfFD
WauMXF/UAiTFv8osd0DMKghZXOdYWWCOdDXaRi6XMuoMyqEsHtV+24icgh8VVzaYS0eaqtmom6VA
xf49QfAksOQi1SOHwGm/GaEji7yE7stF0FhZZJ6nSg+svbJgVZ1fPiso3oGGfdlFvr6pnukUauh2
f0me6KDxHeXDLMsAS7KoGMYBZulCpxviNZHTHWOXDqJqvygg4ysNH+qdK6PMiYBKnaXl1ozj7aRg
Qs/QhcbsJkBc/rLptuBk/MIRX5ljDkOc5Jok6XRrO1D2Z3+yQIT04LskJsxxf6JiyD7g1KCzpEEz
sIuQnYxSd9QSZ1oqwTq4dxmdY/8/K8w6siCc4jJBqCq016R9qopuY6AWCphpa25BLbi9vm28xAQi
H6AVRZp3ydKfotM+6zJiSLKHbI5vYayR0kULnzn0Z7OeD3wf5hMspCAX9LMgP57nTsey+oO11VFU
CyDPQ2WIcbN8gfgfvod8C5MJKKghRNFPuco9pmZBGVQZ8alQJNy3TubFf+YXNfWp2sGw7Y9TLNhH
XgYLk5ZNgZiokLDjEGZVShPwwcUZ/Pc0wbIfpTPYTJ76E02Ylf31z8Y3B3kWiCyDKlNn69fVVBiV
mWI/36ehqHZ9t9NRyDgrGMvrj/PjdXs8ryQf5thStq6EctqOMDdDMFodbzXz2dKhATD9VqCyVAiu
a95zkaB+AfIb9AI4RFCKZBhmisNsKqDhBm0r3h/qi/lX+KS44KPfjjtRdUZokrnSCNSjp0xCuBrd
PMdkpboBMLlz+hdoN+hgznRKH9BooVo291ysVsrcc1EWZMs84Q4ye+TlhV/9wuwtFei2MOubbOvc
uf4heUFsvbPMnWeiJoQBUtjryxnvfpyHMcGM71di5doMc9EtwVzLpgozEhTIh2ajjoqbJKLd46Uh
AEADTICKwiV3lzFXjVnHSEO6aGvGD1L8en2z+KdsZYD+gFUc0Ra9CLQOh5pgtorq76HfAf292S82
1VbUzed+mpUxJmgl8qwHgY7Wimq1rj6jSAgqVVUILeF7+soO4+m5ZZcNUDhIrbb5HZ1XnnYjSgho
tdGeSnlvmY4kYLkUfSjGy5ukaCMjQ/jQ61s5+isYnq9/KP7WUaEsFHVB0cV8p75Pyn6ZcXiX4Kzl
/SaYILgK+Nt1K9y7EoHnP1bYDzSUul5hgOCdGAiDu8B5tntVqK/6X7zuww7zgUqts0cSw067yc+I
Q35AnOhHeZNg5LRH6fPp+rK4eTDosP9ZF/N1hjDJtMqkXn4/eN6wT7zYUffFM307hJ4IQsK9SlbW
mAiEwTfckm1fnBv0thr1u2weh+i+sL8t+SNJv/KOAMsA2oggHQfjOBOIZKnNVWWBtUlGeh1aTqZu
s/DfNl9puoGRIBV8jxpqqYwRyL+HqMt1uPvNvTbLTqVD7jAWoSy4Tv5hhcVrJfEi96bW4olJXroh
xGDV5MDvBU5OP/ZForaywqTt2aD1NoYSi7MR78MMpDj6DrU5d2pupujbdcejfnxpCnUbKhFwSQKX
xwrJJluhp/ZWkV+Lytq00AHNJiFxDfeWResAwDOZXDI2BRgblwCLpZd7sZ+8wgsPyiMlSqeEE6Lm
HPc7AbYPzVad4ovJ50vDHvtFKvUMcby+WaL7afD65df1neOHiJUNJuDlchDUS5PTGA5SBigCjqPT
gZRB80HKYAqnFLjxe2WOiXyGZEyy3MNcUuOGUJ5LEnuCFdFdYZ0BQ7GaAUI0MImzfXCtGXvwp5P8
PEeQzHZIDBVw9OUgI2O6EVoikFWtnPmXqA9yCWjA2V3bpa6zuuKrwq6HrlJywIopUyw0b4PfACfl
eyrENohwndzLF/NhdAKOwEXYvD3CNIti9nKOV7F9r7oSniblbQACiOjRoCBBXzSOzvt0GkpmCH2o
11xwu0Rx3aJ+ueTnWvqmKC+zqArF8/b132fDuZbWQABO+VnpFWeskKvH84Ys3wXuITLDhNgQ+u2p
XGMZo0tsaCxELgWEyJqnLw50h0aPbIAGAV5I3ggscx3zYwPZJv+o6Sj0Jlhg+WahEZIeIo9K/M4x
kLIgUhfW1gQrZXvT+ZxVeVNhpfFSOKlxF5DHyfxKIWr11dgiL1ky8GkY1Mhzb3ph68THzK9+xG7U
+pNOUVdg9Kq+Z+4gupD5J2C1n0x4zDpZj8MQ+0m+KZlLxxNKUDL3vRMDp1fv+/tqKzrkvItmvVom
WvZ1LA8oeSOZMtXcGSf7AePlN02hPsokF2DDuaF5bYx+31VAwRwIMNd/eypVWmyd8EDpH2xAUIrt
v573o9ELzTkgh8CogULNZ2NGoEgB5tVxLMBZQ75b1hcym/XfZ1JRNVYGhKwxP0vluO/17C6aqtpJ
Rtm/fsq4Tg8iU80CyPGSE6qNMfiZd7CTAo0R13dpbzvDILhjeJknEHJQ2kLZ+pJYqCdzNAZWic3K
Kr+qF6/okjs7tHZJPD+XYfHdlKXNV9b1j0m28bAsg95XUp6fwxDPq+a2iTVX1dz/zQiTss2oEiWK
DCNZtJ3jo6VvSpFSBe/ps9q6d6dfOfWcQIxPGrB12Z4OsKLWBFl4jLdtr6+Efxt/fKL3p8rKDpGa
OloI7KCNgkzjkezUxBl/KplDHz8i7C4vLujA1EJixgSoiQ21c5nrWjsiU5May8WctatJnWNCsmL4
9wMJOKj0rOKRpQJ2yh5UtbAWaV7m/Bx8H3q3vAOvVekqd11xtLelN++Cc9AI3IL7rlvbZA6vgS8m
mS1sFjS1oci0HLi05JmWXenLThRmuaF9bZB5SKa9oubJiGiUgCcMcpLBfp9DcuRhlPwB3IYdCq/F
JIgc70eITRzB7AN6bmgFXc6FJWOYQ0sKiWOyj3ft7d+uiREWX1jDtnXeMQAgmmKfAJzBy+VzuO07
rRq1asCLpbI97K2j1qBe07XbOtI8uzKdsKq8kDwRE7U8YOacZlS8Qc0wSdzXm1QKbrsxdREGnbpJ
D2GbbGVr3uSl7lej9VTM9WYwIrdrow0m8h3L6PxpNL0I/AhLeEoK7UXvnsAZ8jhrIFYHYCCXlENb
TJ416JsWql1m2Lp99P9I+47lyHVl2y9iBL2Z0paVSt5MGGqpRRAEDWhAAl9/F/eNeEe7ul5XxLmD
PeodQgFMJNKsXKuPkKY+GzlIEcULhhI3okdLRAXZ1LyDryXqpNwXZYHXogGKhL8yq4m64j4waJTP
fG+od210jpM/x25tpBMrI4t0mx4D+AaUSZjkMeBtWT86UWC+YkA0Lko7dfQ+9PRnWldpD/VO7gUh
d/ejJJtO66pQ70nU1ipqGzjAkYSEBpsZEX1ROfhLILLtmrDQio1cFjQVQQAgoCpJisehVk8NeDhL
snf9Khq7E8j8IszSxx1xQq4/OPlhKPxoWuunBnSVciMKAnffAvgvffB1SRFVNT6UaCOvQLGm4bcO
cJLc9E9S/dYEiKQ7P519N3Py3yapIS1P4pyD4ZGjidspPdQqL/XkMx3gwRd+nIfnsrK2ZGoPg4V/
pWLDdYiYMxV2FjYpvdCf7Z20eNLmr8LE8DigAQFALF1dRWKku1Ljz87kxoX7zRyABJYmGQYRlpIm
zmhG1oQ3sJjrw7SAFy5AiiDpqztXz2VtJCbABdPYRhy6ySWrMIOTJ0bbhLU+IQ4eMPAgE+qCBrB2
dpqf/8Ls7h331AOaxZG5FLEmeOi4DJC9F6YXH6LWIgPa4Fzv3v3JzJQBKCuEHuYhCKWv4sqwj27z
CmaJqKIYYJpPYHmD9YNzDUASOWPS2r7xSc1D02mhXzk8jFxkjB9AtBH2g9iqZk55YeJRH6u9m/ux
5mD61ZMRmex48uV73rHMVSKEUnPcK2dTqzdn+qKVH9ZlEeZuHwYEWJW5ioVbR8Qcd3xiW31ukqJs
MzqeDLob+f3kTsfRYfHQbelURrOhJbXPQoZ/pYSdIOd0mxPvrhxubdSY7Pq+ptoW0FCcCntf7Bf8
0aRD6b0y22/TapO8mqIK91Yhv6jkYz1rifTn2xa/SeteSaeFtSaiUlNbt/n2miYsKSZe6LsLnWBX
1Ek9lHu9V7Ez0W/dpJtAOvfMLneO7iZO/qnVPMqrbW6wDfdZVgEcM+R6yB0/1DGO54pd7v+umZ15
ff/LMaqkNe5m8T1QlUHWK7TVcBdAO68tg7DC3S/oHHaeDLv8oxqGUJvF09C8jMyIJtqHhejTQMNh
gCly8igL28HMaOll3HPgveq4XvzQL0F0vmKJJxU2zZ1LSEQWqBwYVVSDoN8oniw8jAHjD8R5mxqV
Dc5G1nzjMicJhAtCYLHt+uWGmSRs/YMBOyugElLQJ8gnhA5tYlEYR90Bnh31naacwoqNodS1zPNl
7Bq/0GA6Tv3O78powOCHcIPENvleeEHcr2iXk7QS5pUbT7CIeFViN3o4i5NqEFv7PO7MR2v0cd+H
e141D4a9tXswNzQVXFGT+dp4q+F3GGoOzVyPxLC8azAGc8HAMuyfQadlFBAI795sFAKmQo9mbyfn
ZWe2XmjpTaLrTUw64BUhQzx5r8v81Wod0HBivNc649Ms7btOeJFXFx+V4nunRAOn42/KwtcpisTy
x7TJxzsV5OBpscNOY9CvB339CBJPc2fW05Z3z71NUgBYQr0GL7D8mtziseFFJCFyL6c8aWyW9g0P
LZGHxDzV1pzqNeRDZgxiGDfEFSfSs6gjVdgNTtjaLO4sIwGFGcSUd65iIVrYe4tkizuFSofQo3nf
YNSXWvvZ0VIUDyJ90cKG70xv2QauewryKRVt/6S05uALZLzsI/Cn2LE3Ar/dhtOa8MgNxNkW+KC5
eBRsuvVZk3nd99zOn718NDR5oMGEoutTLemuIzwEwWE0j5FfeKHSTqbdRsI6CdRa/LyLvcHf9wZG
8oI6/WcRIw81y0LtlsDJ+3EnZBTUgAKTZR+QU1ubYYN5TnyLhI9D2OZi13faLSPYdEX2fttGa7VK
mP2GVsBD+3WIURmoF7D9ND77w/fUfHoFrEJ/JQM9yQkcI6UdIs/ZQxk60VvwnJIy8cZ6HzSyjNi8
ZEPv732zh2aF9bpIN6mmPrZogAhgCTUbXmp8qk0n9Go7nAuGd+fkDW5qlTwOpvpRt5eN0KzQ0CxU
L+gG4KREOAx1jT5hyr9DfWzbYfBKH0aA5fqIdGPKcxUGdh527HnW6wzt57hzSDgFU9iUEB5d8rCs
0Os2AOVQetzMHCTPn4XRJoULIraqTXVK4fn18oaY8NaAFex7ezo6rX7SexEHvEv5oDKded+j4W6Y
yHfc8bKe6ylUc25Q69w2nYdpZ/j0jriR6PM4sEiaw2W3g/8UEPLIqNxM4OeLiml6DEr6XLf6Q6G1
J+pZUUWQofYqnHQOr6TXUSMAAai1U1sur9yf0trIzZB35kPlmbe6js4n6qgAXAfzjcX0ZOwVzrt6
1ChcCO21PtYX80kNNU+HSW5KJSPAmWNWjr9BUfAFPZd7y8mfOZCyo1e9zrl7v1RQ9+nFvIZpdhY0
dFdT71gX3kYp8jlX7rto3b01mVsvIIldtRx9X/sXBG3e6VghBZm8nV96N7UGP2AqENBwTDXaJA9r
wwr5MCZoru4KIDboLA9Mw63Q6YErPTFKKAl5gxHVRAFIF3hf06iecaNSu+oSU7kxHcGdN9Ktx71d
DR4nXoPJrCmXfT9D12Pp8B1xP1o/qSuagVb+mRhdBt/9ezHx/xTDATS9VigLv4u5054cMBboOHnL
qZuwA99sqHtzXM5YvejGhJTdgzUtH5XZR5NbnTgEgsLZD7pwYYYK3XxAZQakhMFUnDQFs2yGRAb2
EQxKbUjcb0doNPTggCci7s0KRSKjxMUuS2id2OWG8OrTFEaWa9W+LERceMG9XKwbWmtFWuTihtDh
jsztznSKFE/BnqPsVJbtb28YXgo/CLXcjOcBjLjzcFBVDWIm9W4qmdqgDsuXPGkXgPjGam6jPJ8z
t4P1a2DyxBteCvvN0IyDCYNWZfnKBpmUjZF2rE2slsecg/5c7w4+pRtuD7vKdD77fLqrRP8CF/uF
/vibZHq0DPZR+cWNcOljLkkTTX2/RFU5bYtAS2VlPZhjv9eMJnF5+ebZ8tawoGc3ugiSKz8WjrHx
KV5ieDarLtJcDF96p91I19ip1twXjpNW60ysGGjC6zJeAiuykQ8QBbqOYbwxa1tGLBCIkBFcY6Bv
01NYiR/sUCsBmtbZ5XLYerSEd2KPzogXrzU2k6nmmFlLG7pLv+fSfLJd9lT05M7Nl69hmB7HIK8i
6U8CUaVzGHAPmFFsYMzf4NZIG1akcpxvWDscemnGUFHbsbENQtM34ho/Iq+tzPDphgVVTGm383zk
XaOfSK15oI1RhGPPYqLJjWsW6TJ2aT9QRDpsfg8KfVssxY70eOMbGTm+iLkCA1xl7siCF7gg2WiC
g8u1qlDlZDO09eNYOneMsGixzNOitNgxcMdmJ9Ls+Wkwy8Rg+dNgO78wQvHcUz2SijybC6qYbR37
3Ej8QHvApzjwfIjRXAelhyeOsuxiORYkFNMCCF5LSMyp9lJYw5foSy2unOpYDUVSl8E2t4c67vgY
Q6bxozKMyCN6SjHm2/oij+ZlMEOn9n+jn5lY+KR+C5DbjMZzBZWoqrd2xEEAOyv6nZN2k+vklrcD
8h/nCGs/LjUG7ZZxN7rkdlzazC7LRytXBmak2Y50/XEUzs7QusTCXsPZJWqPTndsm+I3Z+PRIt6X
5nkHAL+3VtPwxCtdcOl2xhQi6t9XXZvoFttLtXzmCjMJzmJA7E7QbS3RmDInnMaMb6xssdHqvA3z
vn2rq+pTd6BlrSMmyYtHKqu9NuK5nigiXPY8esG+qaadQBu1odPbvLQ6IuE67ke4H1XnL7Y/v/m5
nrU2El4OvF/uDzc2r7dt0cdg9t73k0haSDE7qttTuPDCLHeAON0JQwcLqj7eUa08OlW7UYxthTaO
+PvBhrSGHkJq9tvJ/cTS+K7IzZuOCahGNWIXmDnSLGY+DhR1eYNP2WR3O9fJd6REXWUSHkHSkSOA
c7agX/2qOLlRfNp0RnuYxsqKcoz26FUdLnWATy0eTQDHF02/AVbi3evcbDDNh3rwYq3psjHAJyyt
beGIAqdHYzxvWdFrhzlfEtZ2BzvnT3VtTkjM8l/C1Leqym8Guz9InJxjdW7iD/3TjOzAaLznspni
irZuPDflvs2Nex5gCIJYdwtAvP4YPDHbAGeXh7k+Kt+KGTm0oDGCiD0r9LQozIg7iF4NqWeNcnZS
aXdmHqRQzYj12oo6nYLnwEul6n8PTnvEbN/GtvvfwVy/V3gs29KUa/KaAmz7OLf83XNKESl7fFCC
HGWPxM9z0wX3omyqjdE0G+ovJDZmtoS1Es/+uGyrnDmZF7AxNhXbuGQYM8MQEdPIE9WK2yBARUI6
J5OLrXDbzQKvr0wvNoPxcWyBaACE77CIV8b9Fo6cTVHeLcdea59sNvmxPWjhqMOISPkLFF+v/Vi9
CZNsLRMXGv3wL1tYcTm2ccH7w8DdAQdFMoKcU3QjvGpRNrHhk0fdlCDyKTbaJO61BZgKTeKrI2lM
BtncmZYMeZnf9ENbhL5PbiCSce/hpEIM3YCmIZC3gwxiZQHFNDTOkaj6VgSQTl2qD6eiXSRLiTis
SObJOXbaskWV+yBRswhJp29H6n0bXgG/Q740MmwpMcxQOCC/LB3yXKn5iZusiLgpkoHUeegZ4ndD
e5Biu4gcgr65L7u8D82S3ypj2SHBs5JBlEtEp/ytl/KmaCjI6XrgHYPGD1UzoRuGiYjIJpoT2Up7
N2YUgQynfq684ACEkQgDQe1o5s67ltd+ONvzYRTkiYEYU67OmBTtqZ/G327RPDRgfFzUTBF4lY/K
1J9GmLqj1L3la11Y1bJNJmM2QtGC47plm2AKEIk1+EWNfmyV9dtbqvd5gv8B0ORrwLCl7qvUH4eH
oW8yqzNfqoWeXNRsDFbLeJBsp3QerOC0nUeNh74PXuqge6IDhLEW8mnJ/F16Dvh5EczNLjvqHKGi
Mxl7q+2PCwzWoTTRpcx0AtJ0p7kL2vZ9Ec7NPJMPjFDdFGMZ1y74KGwyHdkyvE+deTDrfgjVYAMe
iunrro6DijWYiFtuZw4offDhF33ScUSRWgWUlEVHUIoLCn9H4Tr4sAdhwgYh83PgVG8D8nrs7Gg4
yNm5uXFWD2kIoGsV21JDO6plTJjTbX08XEFb/Spz2qeSqpPu0sOg20lftDuvzGO9H2+ADWujRenZ
sAQ7d9R2XY7XZZ5eEYElpliQFOYDD+uxvpsr4wHcBmictzp+nw3OSWWdDDLc1YEA0WqeiYnH3uyD
zMpAOcksAcQJqETTexLp2JZZtdbWPB8occtujo1vHPQGMkm574ay4R6scz5IhGm+w/Kw8ACOw0fj
XbXPlVRhaS6fvVY8IIZHXsboCX3pTDgoF+TuE9SQtlrpKjyKVcJcfoD/QUJt2ntcES1xBnLyuuqT
5OVxkNrvUhXfXFYfno+j0JYHQlGP8X37ZBQKeuZLgZ5zZWWqyJMuMHdqLKOSuZ/6NL4ujSnjue13
2qCvw3KI3lC86JWb8mA69SWEaaj65WHeODY1dd8EbeTMy4uk7KWq8dwZbffOKJEgeOqOrmdslqJ9
NwqnD0s1Pjh2gNTGTatZ9yM+N0U0d/PjzMlnMJInRHGfEDnZ932NJxufWy47TNrtpcVuPXc5gMz8
tpwweK9X85Ehsy8W/3cBunGT99NprN0+hkrKsWfIrumI2XLP2zjKvXWFi/JfW8ITsG7LPbcL/YJv
yDLc5qx884UeEzbEfl5mag5CWi03TqF5kMacSag8FzQGbfXsjQNPAapEqUCZY0rE6IYNOBxD6Cvg
Urp4YTCviWJUc2fY8rM3HJF4SnxPvrcvhyUbbXLntwaPbFd9WwvIAKEfGc5rqCMHDAoO1Y3v10ca
yH2DWe5j7mHOsyQtfouEiYLyWnjzQ6/Rzy4Hm4m33EvMYkQ1xNSaXN5Td0lNRD3GVDu3SnY72QY+
Kr/cxbObg13JMJ+1QsXLqs/USbsOcxvasKZ/VOZ86ubqkeqwURTPG6/MgrzeLb2fuSR4zLkVYNwb
pcGcidDovA1HmGrozcZE3qT8YCuCIiOBjOo8iJjh3Ndd46LSPLYZHywaKmW8V22Nco69fPo1ILRM
D8DOwEsSNqL/TVFj8RFdNYsfk4nd6qi0ujzPyibfqGaMa62F1qXWbfiMVwfRb6cXW0RK925HN5Kg
hD4O7Vb5/Mvp5ztq2LeaGWz9hd2pud2KzryXhvGK4uybj/I4rZpNJ+hXzTAh3wVIDOGWSVSg1mbR
5X7sCh7P7tKEUIzRt0LZPPOV+6oXxtPSmfaG0DoxNJPdmiM8ZanUlFqdox6YWqK67+MJFaGMWPad
dNrd2Iop7Av/rQ6qk9KMo2pBTUfLt5qwrazJ95IPO2/MIwT4GW90VD+dZ1KbsWPxSOOwVKsfbwP8
7GAyX+AoUpTBXivT6CN4eTcejQqwLFRr3N6XKNDq9+20GbTpBPrmX0g1EyWNx4LqD2aOBsfEwZPn
TrMZG4gVwonT01KwG7Nn+54xP4TY9bOf1zgW0SGStKrf9RQ8TQTD6hYqAsHglpFeus/F7GUzIFyR
yocbMQeZZaljbeYPOdFe6n5sIsByH4WywmIMHn3hPvBpSHMXLp36cTMtqORV3qPQXQtlfnhDp6gP
1bLsnEpgX8t24ev3lMCZFfW+xR0zpjvqvmgLCga+FzGwDk9wYoVybrkzx3bfoj9sJGPgZD5KgzQn
Sa+WvQgUXqejQrweWO+sat+MpYlN9tQv5RY1xkjTESSxPHX9T64rpLqoUFXDmuPMmXTAmIsUy20w
ZtdaB+7NaSer1NB01CQx7yTarBj0BPjWxMaiRZdnHjo/w6JnII49eGz6aqT2XtjyBM6OhyJo70Tp
JZUh0xGK0FP1MU1LImQV+Rbukvci7fEpoMi0c6jDmWrfIn6wShupaRO2HomnBe39SQ+tYtx57L7u
eQR11jdvskMEWHeuNx3adooJBr8Iyo5Wu5xUp/ZK8zOBAH9ARoVmk3jwHf4cgL+zCRpYM8ly24x0
1Drr4tckvpDaB7qA47ReKgN/0XN3vY6cVX/nDAVJVLcX9qlJ73Wa+daRIHJHb8Kl9+38O3BI7Kkh
UbTOfMzKzt4ULXxJO2LGIHGAO0wCmyTcDoKwaFATqcGuCfW7vpNhg2HsDprzFtXCrtuz7oUDezqi
rOxN99z/UAgultEMA0R2xkgiOXzqrbEXvYuHF4OCk76rGmdbjnfG0GY62gJNz1LWOMjtWhRaP7z5
VZKDXqHgwmw8t9B/cp4lwsN6YajdVDuMw4YN8g+v+S7HWz9YhYPtLfjInqCt7bFXxITIlmjk6148
ofbZVnak96j+Ii+F4XgaOG+6HJkaaErRf+pxzZByxe7I084pHheFp1Khvopisd/rkTONaOHQZFgM
TNreGeqYW2WE/8ISZAICYU+jNZvBQaLv0qQNEHUig1BWcZdbv1AIT6QaI9XC4/L3ForKg5h33ViF
vtCSyflqiy8T72uQm0feuJG7AC1kA6E0va+/mdZoCxCU6jzNSQfn1xqBNEUejx2LdIkOQ/Hk4TV3
qt9jA6q3MTRdirJVFbbqRaFw3LEtKQYEKlqAYi9Fg05kRaMlgv2y2scFwUnniZ0tTq2cNk2JP4ow
mOn41ij8RZVWJC7sfsQzMehWXDtjDIRTaEMMtyrXAf2tbkNnMkCBQ7k3LJAQxEbgYnbbCSm5htMz
0EuafC2ES4jLokZ9yd10rh25yONFiYS+mrOloBHKxAeWP/qyiOfZzdx8ijUbT27VI+Y0q607aA9Q
YMCQNZbu/K1fOTEjTipmHfLYxXGpjKyUqJkf6m47l2Q7V+2Cd5+8jbl5N3HM2ehVas0AJBovLf/U
dSATHPR/cYUG3OOln26Mgn4s7ZK57LV1vj2CVIhMoQeQ5t9xIJdAiz96+uewGXPsRAtZG4AKC9wJ
WJlfXgNHXIIEowhsrsyr/oqg+ncr3+qtZhIrDG1Igs+V/dI/ONkcr6hPLb7KybuC2v4AKfxDNea5
7p/sl40KSt6IsQZTUAGJMY7xsOlNYNJ0xRAWD1fVeS4hW8DUA7qU/13vDPEmR04ts8N69QROKesD
iSnKi0fu/DfzRD8XOkNEtMJ3NfDNYGMCdb41+keGg9bi3+3BuLwfDwgxTL8Hf8xeNuAqsaSL/cAV
f5uRAQg32tEwzHjA8xCxDU20E/hqr8C3LoL5POCDoZsJtiDQRf7bShxV2NNSAzkod3Pyj8hR7B/c
f8S/8uga1/Z6Vn8YyY/FzqC0NR2sqvRXUKb52LMmCsDPPj3+/SQv3qwfa5zhaCcmx4laWKO3zHA2
Hkh5hVd7PZG/bOJcyHdENKtgEsAbj4DCiEOJaDS3P+c+qbXX/2IvUIzwEF0BlfMH0J5rMi+lAFGb
bEJzevP7K4d1Ce6DEg/+PmZHwCd8BqwrBieXNuS8QK9abFYqBITDG/O6JuBFX/RjnXMM+uBqdKRY
Z0jGw/JYJRqNun19MFOR1V18TTz14mX6sdzqrH6A7PQqqPuW8PrDHbyw5vugeCvnlxoFsL9/n8u3
9sdCZ15oaHStyFss9I9esBa6HxTkKqH9xUJcW5QOovwXSRy8LVdAuNd2eOaVuFWIwFkPtECkY/SP
HQo9DCCdNr/CPHIZY/dji+sv+XGWs+GMGhPdima2IHG+s5MiKZ+a/VhD67zflek13vrLeDcgFiFq
B/kw6NT/e8WWz1alarZOEAgMa5W7blNvV734q8qfF33Ff1YK9H+vJBEgyHzESna2Oj+aiiESoYBW
pZvamzJ2TsXL3y3m8nf7f3sLzi6cYrMuTQYkK+AywEcojURIrRPPzFPpl5u/L3bR3YImHAp2YIH7
YyRdzYqBA7HBp1v4XhmARQz1YUZB7u/LXDxFZ2VTwfy0+8csOkB25jyVFZbJWQgGrF5+/H2By4/U
jxXObNArrbaiDgU49zAnHqhh0b+K9If8FhMlgH1cudWXj+0/+zl7EktRKLMesB+vW3Y+baPG1vYB
vSoeslrXHw+JjykZGwwjoEM4u8N9s3Lp+RjMEen0jNB4hxIC6kjrfLvRXIsGV8P622JnR0gN0nUj
Q8DZHKBykRSo0vwiHyjvpdOLdY1+8KJF/NjZ2QkGXge/SPEGD/UDF4/d8vZ3g7j491HhMNBiAOXN
H1yN6Kq15gy3G+RLrOk8Gdmvv69w8Z7+WGH9BT+8HgBuPQBPgOtP7Ftb8X6ASmq7pblm2RfD5h/r
nNkAr2ReAHaH2Zs+1W7tCIWSpIqQMTbPE1jjmqsCBZf9+Y8Vzwyh0f2STQRpgUjL+y4tk8aI5rfi
cRWZpVADiuT934/yn4DoD9P7seKZNfSA1DUofqxe1t/B32WAGCK6jf0msu5X3lknIkmwRbGgwYhT
eZ1F/vLHRFAN8ixwaJ2PyJrB4o/KgB8sUL8yEAsoTLoPD6y4yil38Zat4fv/rnSe1ikg/fKyxUqY
8Vu1o5Clrwl4CIxwxjLzSiR62S/+WG79OT+stGOAmYDhdg2rZkjbJsUuT/1bA+pRNcRm/Ss+5KJf
/LGa+e/VzJoUDVlHJObpYJY3nUp4//B3W/n/WOd/DnC9Lz92VMqa5Z2DF3lIjNclDlL6YHXZEHuZ
kdAELSlgsv++5CXjABkNiMBAmApqkzPrNPKyKiZQPIEvgj0Wlsj6XH32pXyDnsO1ePHaWmf5j65N
xqJVeP1rq0ZBs86qCtMDxpbyMf2/7eoshoLPLHVzQtRWWW8+BWCbnFztF3hNr7yVFyPgH8d3PrPt
gUGLqvX4/GO39TYtSM2nN9SUhlRP2WZlvulT5228NmR36QXAjJMDgQPQgSPy+LedjB5mq+WIiGAp
9mXzBGT5lY1dMvafC6yf8ochzmPntsOABTTtPa8yHSPBzpXw7LI1/GcPZ5ZXm303BGucy9AWARwZ
EwyA+I9vPeA7f7eGi3MrP3dzZni9pzyzdcrV6UNGI2a3YHb6BAw5ttOVY1aLrw3lXju+M/uzK6XZ
jbfGUEbz6GhWYtjzXdEZ1/zFlXXOib/satCJS7AO6ogSinZ4WsATF2DicuU5A1SsjwKAQZ+uTQKt
3+b8TftxoM6Z5zV8Twq5RqQSLTLuojlInyz+4Cvwjk3X3PylV+XnYmeOl2uUUYdjMYw5rRxW9RFj
ThMEH1apq/rXFVu5uDUoKmPSCLy55jlDtTQHRc0eb9iQoIeYZ9oLUGH2Fq38m/INzxmqUnixwTRF
MTFxxRlfWfv8cxbmQLwBHvKjBRB5HPMQoLG8cEIneFjKKyPCq83/8Qn/s8/zT8jNWTNQQMTMLB3f
4Jaj3Nd2rgZwAGdfkCa60br+SqZ08XkD9TKyWvBpONB2/rdXWeSY202JezgktI48YBTBTZOn9ita
iFAsRIxw7UQvX/0fS55dfUmDYRqK1VMiwFxiErF02XhRfXB2aHZEQXxt5vDiiOPPTZ7dfT5aeS3W
rHoJMAs2DkrubfSOgbV182evpyB9Ccbmc6ry8tvWACxWQ+9FC/p91477oncwMZAcQHXP/IOoYtJl
wIF0QsRCIu8T2EENqOyH6lhGqJkAIZ9qRdRkV1nzLz5OP5Y9Sx4Uq1yCXtlaFbLv+u0qWO++heXB
vwXgN5k36kox6Np66zH8fKukBUyi5rMP4v52+dY37v/uEi7+faSp4H0BvS5aCf/++2agD0IMBvug
CuyvDwHQt/+3Bc5sVADzMnamydZrnzQz8HuBeaWOtRrdH7f9xx7OjFJfJAj5vXUPYHu2NlpSbLVs
vFpSunJU7llFSS/RwYX6Evvwqw2g6YCUXsutL7qt/2zEPX95ehtjXh024ljfC5p0mPkO8+C3PZPY
lPvyav/j2o7OHh9h6blYKnyb0TrY1a/cuPberCH9X76Mu/77D+vtKq2heokFimdzZ6WrMog8mbfA
woMbO4ivDSpf9Ak/zm/d74/lUDjVa2222YcHdOEGpC8yxST9soVECftvgvAfS53dy0o3alQqsDOz
2lAdQ9eAIgza2+xc45a5GEn+WOgsWPVG4qt+hE0IdEWnW6N7ofUN657+fksvO/Yfy5z5AXuwp06t
yzQHzBvgGQHwF7KRZljFV33oxZjnx1pnLgFjBZ6mLVhrjFW6aqXmW4AvbqctCn5XAoHLT+SPtc58
w+wIUQZkNfG4vFmfSJ4VdmiYm+C4JH6qbTVtq77+fphXrtU532TOJhHkLfanABAhj8b/kHZdPY7j
zPYXCVAOr0oO3XbnMH4Ruico56xffw978e3INGHOzt2nBQZwNSmyWCyeoHHOBGZvAE7tlg7pTCho
iFSeMFMAp5Woxjp/Aqjkn5wnvMaNO94qLxVX/5Q5nlU4Kk1oMng9RdBkH3n2pIY/Bp6UFvsjrQJQ
aQKQ9zoaWwSQH7TvJE1MN+aP1lX2wxF0whvgmDi1KDNRrAJSiUIMazBILQQU2+XQ69kuzIt7ITA4
BxO7JlzFobJEZ/SQuM4QxzwAa9PBbspJfOvYflNbT4dPEfhN6uP1xcccGt6aoYImqdaFqEoSBlOi
C232gcQ+bYwS7Cs90WZfSrVscz0Ua3gaJPlhDq/BH1iSqYVRynilDwrysK0BsmOb+9zDG9nPwQaQ
DxhtxanvuC9IjCMFMdEYIOqqEsRqz3N8EtR9MAvoVElP5gNEL5zsDmgnJwdAaY9sxRVOYCz+dTz6
HUmJtKTWYnRbBEW3NSAgYY3BmUZGPjwLQW1nbZB68LEQYvDLIwYElzB0pv+5Ab5xYjGnTzE0mJIh
c0BN7nz6AjDy4ONmZLilhI/EaLANtxacemcX6gHyFmg0XhOOla0gkof/4AAoo16njpZQkWqhG74u
RtVOh2Q4pBqsj3wnusCoA2LHkw5hfDHFXO0A6sSsxWgGdB07QFX3SfcZxnecOSTL+qKqwbubiVd7
nSgzns9hkmiZ2NYIAALr6A3PII25uGL6Q2aDEePzerPs9Pg7Ht15nvU8jooY6V67gwcN1JIBWzSf
VWgM2Coe2Wd7/FR4pSgzjaxiUusk66q2M7Ui+5Dm4lkUK2CvAfYz9Kfrc8n8VqswVAaZzbqq4qbE
9QaE7vzVAgbwegDu5JENsaoJRzAQCUof9dO7viePMInbfCJDAb4UbUG5dGvOFuPNHHW2zFLV9GOJ
IUnK6yR+BgH0B3SOJC0r88LfwoKvILYyURE+H1WiSWohV/DSATBTjRziOCl46nO3h3vH9y+pVU6S
YozqLCA1qknshXQwEDBRf5kBuBXw8hx4d0VWFQpIjKzrECSV4PVCrTpjDJZylBElNmC0DOX4rQkn
bzs5Cnvxr6Rqz6JRi88oxj4djYGYHv9joTDdEIslMNL94MhD0TEncDU06ou13TyCoQJm/AIhvupD
VCM7TJ6vL3bGblKhsAClRMB9oAlF/obVWkexoUQgZsBKBuyiTqjB3uJce9hfaBWCSq5mEU6REiNE
+trsyv302eV2CSqIL7vzTZV41wdEfo3KtBgQjH8UVbeAc6DWQzuSTp4Iy5gsfSQ6NXKt2o1Z2Z1V
u9cjMacOUEpJknVRvgA6wNhY03MFcq5GcqvWL1L8cP33WacgJK/BBTXhJCZdPFRGVRDkwYKhyCcw
NCBdXTvDTVk42gORPR0EXt4jU0NP3SoefWgIityKQNVCHix0iZyV4AkfaIyRxR3zr3Ss6YMjFcaH
9g08+agzXk7gVtUT7ItqOBCBWtzKj1ywzhog2uFZpt7GbnDkNeqZWRCK2TKWOwqoC59qdLhNoTDR
HAsO5r7wl08BnouOakNJBYJrEHoIP69/RdYmXgWkjam7RTOmfkFAYVHcKFl8MEltE1y762FYy34d
hlr2CRiYgjxaCBP2btPgRadwa4iidGXBicQ6HlUDppVAEluSCIeL85SRC/VghvGUIQdGz0TDn4DR
vUWzIUoKnTVYkTjDt+uj48ak8m7fyVMmxyOuKDBIeJYdUGe8prPDTYxz2ZPdFA/cvBsfe62sBkrl
X7ACwQ4acBXDQ0sAjo63fMY/K+ipbCBsUdm5CxaU2fJ2IWtfkO0AlT7IQ6LgPp9evCUpiZiijIpx
I/IWKK3ctgfrEfwKzO+MnUGeeRRef4AT9eKpJYR3YiSgBIEqFTDbMPTo3pbHZnQXh3iEjm+Zo/z4
m4/6e6T0k8uYoyC2pjT76L/68Q7xSFR3xWyL7xLkWIlrIQ8oycypcN2WoX6IK6FF6xGrdRnKUakS
9InkK265WaAe/axtEM5pO5vrPkCyGJVTiVkaxBThI6tdPJ+B/CH1SZSkH8F4J0vhc1ofcUs9DJ38
MuCNlzOjjCwAyLgOA0MRu/PCNn2CznRYi1YKc03lLocLUeFic5queCe+d68gRm+hPwJQDycsY/Gg
e4DHAPjAALz2tZFWRUSrRmKAV9304x1qsx4wDNAbl3f5bvFkW9jpHmfh8MKRf1+FW5oCKmOzmn4s
YJPh3LT11uWMiHEUwngeXonkDgp9QirH6UWUqLjNpKTOg4QMtkN6qMGDeQWWxpd5mYZxRiCaBvk1
IO6RUqktD1WVIAw0DCiFgg00rtp9Zvh/NaJ/Y9CH+6DOvdRk+EbCNj3G6KAmb+DQ+MSOiHvIshb9
ajxfFeHqA8EbyLRgnINYndNDlsKeM1s8LDfEL9A6gTmWEzlpklf4ctKsrL2ezK8MsAreJ6AkJhqC
t572HVIoDnn8Xzb5MxlszBcBJacAvcPhJoFsjTJQkuk6RlDnGYo3HZbKXkdFkUX2pN5ZDkSHAJ0v
ZF+uPN56YY9xFZNqh+MNRu6FGTEbV/uu+ZkvPFqLrcLKHIPcJD8Nzo7jBqRW6CADmywEID4akp2j
jK98wYO/ZeZoG9mHEgW3h0Z+8Mqs0rSKdLCGFqTl9OuBrt+km9ZHs457oWPuPOjSIw0D8KXQjAex
TSuoTmIi4/Qtjg1b7DeVWvPSMqlOLgazikL+fbUkB1kB+KUjS8TBoXObeikYkQ894DbZXgHykZeP
WccAUdv/36iowiUwkshQmzrFYR4+QuWldaSb/AsCo0NjwoHOkY2N8Ac27bzppDIzbkkRtPYw0NYL
HqA37cbel8dgZxM58Og0vWQbnoEH+c1rk0v+ptXkLroYz3HbItlAfzXHLcyU0HK9nj1Z48LhDXiZ
qIHPRt+Sg8wM1dbqko/eLCw36vJ0k1iS7CZzz3NFYuVOHY5xpmGB4nNRoLQthFzS2oA/g9HaBoBs
qvTWTC+j9QBWPmdYEmtcOtpBqISAhIWny/ncgZ7fz30MGPjwPX6EdruTvyzH4OnbN/KIB54e92Rg
7QTCPbA0yLdLIg3VrhfVCNQZIHfoq/2adqRM0O9mt7FRmbhcdW1WtPVjA3WKQ408xqMNHhsIoQMS
QT76ALjq3RHSY3bgmdWyaksNZbsBmQDil0i3oupl0QUjAtADaFVfhY9Rou5kIKWiLTpRsc93/GYd
PeuAZPyrpS+orQK2OQKaL73XfrSwYO22RopOperrN8WGV+ix8so6HpVXUnPE27+BeFIzlvCumcDc
DRrFDYYZTZakU3hlGPMDomluGqRriYeA8wGC4J8UoCtmOOeSwW6P0rbZdvsKTk3TQXB5gtesTIKL
7f+i0Y+wUJbpIJWChw6zFo2tgvbSrbxAZfZ6LmEvE2htEzYT+g10wRDGdZVUFhB16iZ8lJ35IBxB
Y7cj9N9Qn3Bfv5ijWoWjagVIH2lppSEcSGmmM7mQr3qI3Daxo4/RbR5zd+xs7gnECmqKMq4gILQo
MIk8/3DZEuVxTDCKX0w40YPO8c/UUZ/Np2g7bSKvf+PtPlYqsxTU7PBwV2BRTaUyMNXnourx4pF3
mS0Fm856m0PeLZm14Sxsbc1AV+6SoyNL8qSWSZx96OjIha2tY8cJjuHpkju7wI+5f8NJ09YRyZZc
bfGpg1RMWSGieYAwxOSqHryBIISKRzAfWkaKh87HgXsz542TmsxBHeUJNCeUe7XblHil7e7gAXs7
ot7Lv9IZnxfC3BbrkdLrtKpMqUqhuFtArO/rCmk4aBNbm9CB2BjfCIk3Riq3BKqRKYmJeOJe8snh
oH5LHbSTAhtze/MH7Q5OQPoGBt1aITeWCJ9SuE2PkL30cgdq1XrtltC2OUIWYhtxe7q8oNQR2ISK
BdYwRjk/zI1t4oEk9CxHlbB8Rrd0wTXk5WzW1Xn1Hen7VzFGvVAAtfuB7mOFi0Lp5E6ewQ8m8wQ+
upRVLkHCT9LRp0O2oa/OpiJUUyLioq7cLVB0JkamDhA7X5c+pXLA8SW04gxGUwLvRk3Ae3ThuQpN
f08ojeOxvP7qERBiKrmkxEARqjfGjnNiMD8ilNLR1AFu9YKUkiZ913eqCuE9SJABgx05+R6WAeO9
toEOGSSRN7wqlHnhAxTk35DUbozLbAxEwUg/ZHiyujJKw+RJwDU60m1h3/1B04B1YlgGfJlhKwjL
EPrEUCejnSQBFz618YPxeeLBupjnw+r3SfxVItV0BfwXC78/VZUtFi+j9thzjcfZgzBFeLrhdMDZ
fh4kq42410fcf6AdBUOIcDsRszq8MbSQwgN/+aOEf4AtP15fH6yyzILz8/+iUmUg2I9SOai47ukm
3BWI+h7YDym01qWP64G+SpOLJb+KRBbqahIlNQ0rS0OkwrKV76QNn7gGpAADZzLQ8YBwL2xWVEjF
fFqu8swJzioGAdzGw41mgCFLw3hSiP1WhobJrYqyheixBgMUNYl9q6rxCtGExV2fy5nXT4b8KJuF
tE+0TnTkQsZLiAptY04dx/zWv/8cGuUTT2bTDRZpiWDAkAGGbwOPdcTahTqgNRKKDVg5wtTzfL5L
NQ6iakT3uMU5sa9IcwnyiOisSk50A6X0B272ZmwTHfIShGdPXL3pFdxrOSrkDBFBZAlmp9uNm9rp
PoubaoZ8oQ3JddSoyYH3SsYe6SoutYYTRYuiIEfc0Qkekm/Ax9xBP/sjsHHJfkheeE0D1qM0xgmu
NR4fZVjpUKe/VEZlXIx6ghYJuavFXyIGs4+O9XbmtevYc/pvLHqlBEE1RKGBWKkEgdlT2Txb5ct/
3xxInQReBMgUFDyolVIoQPymKZQji1vCNIX6k+USxlOBqmJCG+jt/xmPqktLKOEFcb6QI2lw4YwO
DP0Rdna3wqa+E3bcZcnY+2fDowrSdBKTSE8RLrqd3smbI4FPQfFxdnFn4sOneOGo00/TamGsyGx2
gh8fQQ92oBh3WFQ/Oer+fFNuObPJyCUg/gF/gU4MPiLNOk2yeq7wwomv972HgIdvwJJjExge+FWw
ThqA10E/pjrwGiSshbkOSw2zw3N0AwkuPE5FB3HaZ9k+T3lZm3E4nQ2N2mhmJLZiUJX/LJQFaGpo
2I+OBckweFDsenfxzBtIK5uBo3FVDhh10zo2zUaVwCkSBqPAQ9GdZn8xHVMnelPt8J7cKXBY8hok
jGr0LCB9/it1EYZxlX7AnQ5V75AdAyved3OyyYVps4hgLHNWDm+IVN7MFE2AkQ6GaDwl99p2QZ93
2ZS3UETEzTB0ef6LnBVjUgVAXA5NNFRYqLJpwh/ivgQ+pIXW6vVR8aKQ7bIqM0Lw2FVLQpRxOvXw
MRCfTR7blrPj6JN1EAI0ESrMW5wk4FxvYUFwfQys++zZWqAy5BI3VqTl2FzmQULKAgTTAcW2tMmj
aOxzMyRvIVAZMkjCGH5ACDc6+DpOus1kz/I6O4NMmT3ezW/V6HBGyLjpnY2QSh+KEsNmWknxbEmg
dwUutJYjh94CuYFio7mcaLwvRiWSLhXiAa1q9Pkl3Ct1p083SCG6Cw8y4xexFJShvQ+RMl5c5lnw
OzfTp3c6zUqpGYiLZ0xQiiNH+4zczq5vZbd74bkLszryuo6uGcTXUH9dNAeruanLHFRifMald2av
dWLPehwrNAj1dxiv4Mbef0qcCyZrv62D0h8yVqcZzEtoHWo/DPgkRNlWHWPOpibfh7o7nI2M+n5Q
/5abXJeTjxiK9RXAecO3ur0TISZZjbuqvBngOMNZMqwFuhoX/YhYDqVoSLgjfECqKn8s/GC3HNsW
1xSC1uRx3Jkbfh2NSv5CF40JQIH4dHuoXaMI03fTPt8RTJTg8grYy90A1CaanUB5AIJ4wdmYuylt
F3DdPxRYeOpwr1Oz9+uzd7koEAF9VOjqYB2KMvn3VRLOCrGGRn8RwQFrK3d34XKT6v/ZbRfmwHgG
glWIIotwwqVCyCPElas2+jAgEWsumyK1HCL7f30gZPWeL7zzKGQqVwMR4WlSmnWHdnf1XU9hnwUv
nyGfoWTfQzEV/z/y0P6MqTsbFzV1ettpTZcjYvWuHkpwuZ35CNZ8c6Pa3/JwMz83TvGT13O/rD3I
MMHJBTPXMkDzOh9mAduMYdCz6EMuv1swURvGX3VwAuPUaeSQl/rZI/w3GP1UorR1U6Z1GH1MaJR+
PwRwtYbd1Vsy2zjhhM1T4kHOjKe9yVjzOjg8aLxLlgQeCn3EQZN5mAUEVTp0wfSXTubkQcYWxk1b
hmktwHfoJ9KwnzABTygVJOs0+UBpEpXU1AF0pfxD6/PL2hjobhHG42Ckg5VHv4aqEL8vp3AB6K4d
7Un02+7bWN4N3en6Brj8WOdhqA1gQMu4MOMZ7JZqcUL9CF1jO7IkzjbjRaEWvdhUIV4yAAuNzH6j
p8N2jEA0kXkV7+UiOB8MVVbpQVe0RSESpuSTDIWG9OH6ZDE6EecBqFXWmHjd71V8FHGTHtObGu3r
8KWz09JuXgvQ9UWRs5l4E0edvkvaQYF/wufpwnsi467CY+bX9UHxFhqVG7SgljtoQwE+Gw0PPSw2
ArV040qECU7EyenSZbrF/EkA06CDhM1Ed+THLhhFayQPcfNuyR/RjnMG+cUSDiOcAuHC5MAiayOL
vaM2kTeCEGJay3ZuDkoFvf0Y9I12dlLV2lyfAcbWPvuz6G59YGZdUlaEEWXDuwoPPsHOOJgAocHT
0uE9ujI/6e85oAFw/dTMdRMgGHTXzfbUKr/65fP6gGTmRljFkKl8H8111JRAJ4dB71nBc7psFflR
UX7ly3OawioG3LJsmNyq0f0ER50e4PUO7pdhvAmkH8m0HfFAM0qlY8Feo0ajQ4c5XgEr4yGw3Ot/
K6OqPZ986qCPBfAbdDIf6O5pNhT5YSfglJozOKg2gQN8iN32E29EA2drsTezIstAZVgiQVeeT1I8
yj3g96ByWU+jBwD3NngmMM5fsx/YpT/eyH+hoIyhriJSuzmJ+q41U0SEoGe8rTfNWzG7CpS2IZID
tXgYQ3PGSPbueXkj47w3dQVQfPGyTkvk2BqsOLRO6qbbtRvLGyGVABDgX2ygszhU4lXhd1IqJeKM
belp2lg7VjF+60NYIalJ7wgLJC7S6ghB5PdA6J41rX9vRcm7vpK++s8XowX7D4kFkBDg5M8/aF8k
iZrnunkaIAMAX/HlLfayZ4iAuoEL52Ff8eL7zske+rf8SbyxXN73Zexs8FJ+x6d2nW6UQzFHmAUh
eYH1AHzE/aXgSY6yktVZFGq/dGFjKdpkmSdJslsP2vmbaVsXjvid9Kf5IhgMegXW0GpUVIWAF5RC
CBbMKum+E02p6dM46i58sd3QgauGsFM57RGGDOR5SDLRq6q8wluuDhto85TAgxkXXdyrLVuDAGXk
Nlv5ecKDcYd+wuK0OxOiybwMzcoMZ0OmlnNayBNkRgzzFBzIA8C0JcNd0CvR0Br8A4z85V30fLxU
JgLsrQZJAAvnnRw/aJc7P0efcI64gkvkl65tESoDpXNWZGONmdUPiw8Qpj/tCojkFp/kc+o+kevC
01Fqc5+pGSfS2ZRSVYYVtFKekr2pboZbHY2LebS7fY+YxR5kLqfzeeotjGecs1ml7yEjPDmVoBfI
V5y9fDtti20Nceg/AZZzRmdQmSdr5hwGWAhVFd80HFuWyWPoMiqn9fwZVG6ZYQs/VjF2PUxK73Nb
PQBjBOZBfgh+LEALwzV82+7I27vEwzVdQhnOp5HKN0okwwca2lgn64lwaIVjh62Q33f8U4T80pXF
aVCZBmZzoIq0WCMEIwmfwpvoTvDI2zFOjk3ocjGSjMrXFEXUowbYFcYFnBaCXwsO5AUjG6Xbygjt
qFY3ZTdt+jLlHMSMlALGpwoJYoOQOCDpdp7S+g6WUBMKEXy/cJvv4z2kxTbLI+hi0HAuRRsNyuun
ITsi8MgEw2sRZth5xKBTIiUvFZzJAPYRkIYEyU04SNrlrnTFNy4a7fLrYYSreNTXi4Y2zoYZ8Qb/
i/4MFoDlwOoLeNNmY7k8gwjGOXgejzokStnIhaKRLayWwRXeSZOhuIG5kzM//UELneyv87V5Ho06
EtqyQVkDdAqiib/+ufwrG2Wv+19weff6t5N5c0kdCImVS5EIOu6peh/cxV12VePpH+0D6H7g3iV3
ptt54Fb4zclUAXddTga8tzbc9vbluXQ+aOq0iCYRyJsYn7R3YItuQ+5gqwJXlACzHHFKyMvaiTxQ
WyqUJAH/vsBqVWlldXKqK6em2eYtrrsHg/cufZmkEQIbHiIb4LRftIjkShwbI1WUEwwm4T9riCho
pKbjKBt8XRaplYIwBISiAD+A9uX5vpMHox36pldOMVz3ynp+hF06NBti8ZAn0W1bJrkbiLDPyHOv
m+W36yuHOUY0ZoGvRT4TaXEUI8pU2IF3yqmO34vqPs0frv8+o8bGJK4CUEtC0IPEGiQEGB0RvGyo
gG9UXBGP/aGGdS/klycPntXaAc0kp/RhVVVwixjmUln9CVQpoZZl2/XZoKA6hGgJDHHnGhW++nF9
pJeV0nqgyNnnn1HSu2QoLQx0UvHooUd21uhOOmWeKuJ8j1+vR7s+JumCHtDiaBeXVjkFY+yh7e0J
Vu+VIU8AgT0oYM/QK0UvmBbQixM5nZW6xtcrusyZxcm3gAK1gzL1mgwGvOhvfl4fGHtB/o5I/n1V
yk9SMeNMLBVkqNeiArCcd1lg4M7Ih/odgdpvsESfU3i0K6fOVfeQRdb3gEfcw2TTCZ/zQ+WRldid
+EfCZfVwHpc6EUZV7eo4wTIcssER5ATm9DDN6p70kVP7XV7izwORj7qawq4Dcq2RMYWKYEEHK3BD
oPIXKfUH411XD8LUwz6Pk0dY1cPZrFL7fCyNOO4lZLFs1+0IVHfadrbyIBGOuQvs7Lfry4RRrJ8P
ktrUYRaOujIjHnlJJVCQZQuX3T/ycmFtAojB6IR2DWKtTIUqYDWtZAo2Qa2nfqje171k9/FdCJu6
MuI897CW/yoWrfAgL4WqDTFiNWio9fmdFnDuyqwAoKqj5wFquHzBKxJiozTMRFBOYgz5g6mrf7XB
yGnbslY64XBDa0vDExKNh5g7M+l7fZZPpVLd9ml2kuDOqQX5ndDk/vV1wBoO4ZzhmEZhrtKPLGVt
hlI6NsppTiOU4xB9g6Pl9RCs0Rig+QMyKaMvRrf9cjMvhnHCdur03E3ld1GBOUHo6N3T9TisZQbc
LXYRTO70C2m0SkpS2TJCHCDFtJHCG9P6FQulM7QplNt5RQcrGMCKMmCLGp7AaIgfnHDbIrQC6ZR3
5XQsDSNXoIQdtr4117NjTYvqdCi/Nv2YSK+tKap7rZyLN81qBEeHY6yT9su3qG0lN8uBsEyEfRPr
0vfrM3J5hyV9f9QlX2RJkVavmJpQ0wNjkk4JWIVlNXmxOATwQpUSW861t8zQ7xNR5mRP1skKxLWI
pzvI8FwYo+lKOQyJJUqnZnrSgoe5FdwB3aTrI+MFoU+5WI1yS+mkUxRDyNcEZUu/y3g1AjMnr4dC
nXTKKBm92MzSqXif0OHMPULpmx571Fz6NvJ4G4W5plYzRx1whtQkPTyKpZPa907cqfY4PC0j3Pie
WpFTJUiMTWkBsgCIP6pm0N+oodXStNRiGCPWhpBNm7vaMUvfdCENpkKBg+AkxsCdBi99+89fDg1y
mLtC9ceA+SXVuSmlMVxgOSOdqgAQ+ds82I/C8/UQjPMbfD4NRhq4FSgXJmVSBCHzuNGlkzlUra+g
bPB7PCU70agfg7A5dE3nq128V9pE/O/r0jKh3ElaAADFW+SeuSodymEOTJDlpZNlFvugkfZNr+1h
pPp+fYSXy18VoZkC0W+kVRMApfMwVTarcVXJ4qkpzA+cdN91I/DKoOZyki+nUsX9UASuBTrlYA5S
geZQrONeyURUCXKEahyuL9pNfehu5Of8tt21d4oj7SVYYGZ74Z7Le7m8Dp9Hp2qipWonCxZFIipN
0anu2018IG3a4uEPWsKXHQD0uIHXBsoLABucH+dTGs+SLkABaEGjttql2/yhdARHVr760IpXbWR1
c/0bXu7As4B0t1QN8lToZGE5xeYTDi2gch3dDXLeirw84M/DUPut6BroM5YmxiXuWpDWJWX8z2se
ESDmClVSXPQ1g1ojWlDIZqMuyylpHirrm1QfQ3V3fa4uD7LzENRCCMqgEJtEXOCd/dSnN7OROPL0
TaxHEJ1hxZ7w8I3kTz5vKSCejvQI6Anx56MmrTREYdJhKHuSqm9x/KrOg62J+0C8laPCuz401lbW
dQMxkIaxq6l1Z0HRLquMdjnhln9oDMWL9MZXp4lzKrOWAYQMdAB2VLRe6Y2cSSFQV+Myn0DMfRiJ
g/QQKZxDhReD+kptnICGpyGGERyUoLTBXPmLpWYAYieqgFSZaCmdb9I8tJZBk4f5lBXCTlYDW81b
R27ern8SxrmPfhg+BxIeOlcgGJ+HmTWIkBhljXMfz2Efqbd0drfVbcKAMf3EK2qb96DLSAakS20Z
IuB9UNuljuOxM+feUCsJVyRFc/XcMh0LKFep/y6l+uv14TFWnIR1hnaEpmkg21Cjk6WubyoYR5y0
4lvensb60PO6VozyAuocxG8SHXgcVPRyM8e0EaUJ52Bxq4PRO+0S9xHELIghZMfqmIBA8Tei4DCc
gnCqCngkWIv0pg3CVFOhcyqekvR2mG6L8ibUeHY/rLlbx5DPV4aZ9mOsmYgh9TZsjUABd7Sb4abZ
LonT+l9801d49W2ufzHGxsLIIPKH+wZhgVJfLFwsVa/DDlHDCIJsVa87pdlxMgR7aL+DULt3Wkq1
nAcyffP9qBzU5LXoeHIL5A+l8iquZsS+CEOBVCe9f9t0EIugEk+ALA7HrCi3ZjbjBXQYoWkJEfJM
izlTxxwVZDIg2onb9MVW7jIrB5C1wKj00VES9ZAk4a3aTe71L8Q4oCScf/+GoSYPtisy1jwGpscV
zD5M67Ez9ZcizR4C+JErtbqVqmF7PSZzaLjmIp1LuL/r5N9XtaZqypDXahfxlInlndoIv0yhOgha
8TczuApDUtcqTJwq3ZIJs3ga1cEeG5ChhNOMb/XfB4PtS57rcIGHAM55lH5uy3QuscQ1a4snSVuW
HueJR+FkzdiXIgzkbnBlpxtR+PSzXhs6KhW9fximWodloaDacS3/vD4a1obF/Iu45UDkDafu+Wha
QdXVSpCWE5o8D7VeHEWBR/jghaA+C6zAUFCAhXuaopvOuokghXl9DMzJWo2BSjpFq8RTp6Csy7T0
VgrGo6RNzlxFzvUwrJNvPVXUzuk1cBwgJY1xKOldlyqOEA2f3QhVIDN5+++hcNU1iSAQJEPoQrUo
IZ+6SPp8qqY3SdsORWJL9Wtn/boehvFQqgJxCVw0EGDICXT5MBlWPwWNMOPaIvkw9XJh40qOPmLo
F0Cln9ORZAD6zuNRU6joQ7pEKeIJ28lX/AE098SVQiKN6sE4gnDPfItzWrAHCVVnVEiQlrnQ7pXG
Se1KcBbx+jx7BF8yAcTq9FCdTez4qeMtd7La6JMDmwl5CBWZhMvG+Y4q2qmNcjFYTukMz436Pqw1
x9ICJ0ifjYprecC4DEqQZYd8JsCD8P+g1v4oJvWMf11Oyl10L3v1Bk2728Xpb+HEi8nk4diYk7mO
R31BcYlRRYmIB6k2cLeWrenOd+mOQBX0o8DrXbK2nAFdHoinA74Pkuv5XLbAU4tjhNQhPjS34ZHQ
qOIHSK8qED0CQgg0bzt9Sl7ClrPVWRllHZektNVJ0oS93iyRtqBn6hvJwTJdIeKNjdGwkNYxqMyL
HnBQDAoyb1tF5sssifO3aUnrQxupmd8okx66lb7EGyWV85M+WfmzllthtIul1nDaWCp/ZCbeUwsQ
BfaWFCePQy+AAFyBuFLa8pRkbptO5gcnY7BWN64zqMbxlclL6/nMyGIqdXFkzCf9IXxsdoEO80E8
O21GnzgCRccZyD/gs/nioOSH6W21DkzdPlVZsNok1Ga8LpeveQu2c0TknPckXQVb8zs0Vh2Y+Gwz
p+fhZVirYRWa5gNPmT7HcYRsPFR3nfRiDvto2lyfV14Iqty0ijQcM1HFdXGsQdv+Zao/yoWrEc35
eCZ1J8jFZSyCGgMhmN9m9OdDsJsVu3WXXwFUxOS3CvQiYVuktsVz+WAmjvUkUltZzwXyxIzvF34E
m9yT3nQXl599fav71abhCRixVouBZylcDlF2XjDj87nSizLol9MsCoo7FcNii2MO8Ru0RaBBAknD
7TjGiTcUAugE178l61IuAZEHkD3Ur42Lu0OhzGFgNtgjtZfsGtB2Lafe14BYK5ug9abYkW949y72
9AK7go0JoRN0QM/3ZQpNnhxqR/Mp2iXP8XbZDrjDQl2kIXrjXKlQVkln4tFEFtF1UuEAdR6tjAS4
DcOe9yQO6r7N263QpTziJzPGKtNQJ5vYpDgWDGyJsniagjcx492QOQFMKsm3y5CqUURW5OvgikAS
G2+LDR589WVS1CGNLbzagLfNyb+vzpUkDmtdnxHSCj7KRLFz6MDLKoe3JbFOlvVWowruMp7UEe0b
UtUJ8AIrbXg97YGFOUyivYBKcDd4UA0kgGWgBXTZFrc8SUQGTBvKuL8/nkl9vGUa1DYPlPnU75Od
6Ewoy3FQlE5YOqZrHEIV8vCJB26jDfeEn5hpHjSVpLIrx4VJnVNJDJv0pcQcNO/Vrea3MHiBTDug
2l4H9WiegAMDCX8+Xmr7GdEyJ1McILMe9E09AfwkQba6SBxo30Vb6yfQBHhb5FQpvKg0xzxIDXnU
eyQaZBW3P6KY9k3FthzdJjM7vcR3Iu+uxeBpnY3Uok4qqZCyGKTcGVxHeAHBqQn8GMkunS4ABJCk
OP0dF7F9dQCJYns9sXJ2j0UdX2Yc67UYY/d0wQeKRbvKn+qQe1CR3HVl5dD1e5rpZjHjyD/JG7hu
uJkf+YNNgNR/CFblxaPS0FSNRtsPiCc+RGCk5HuYzHkJAd0TwH1x4EE3ebNI5SBLGlS9ULA1LV1F
R7r05LzZ1bPAu3Zxig2LykKCEmrgHcuomt4BKBOXbXSPXWEHu/F+SnbRJ2R/BluEprTgcmNzMiB9
KxIToYylEYuU+PTWIZSsI1e6zXy4ZXs6nMcLOJwg+8h2Dzc1wx4UTkeCuzOp9AOKyFSH8lelFQWw
W8/8YSvfQX5T2RAZgf5T3HIv15yUZ1E5qABOVokXxFSeZmAv+02+AdHo1x9qHV1fRrhanx9lc1KI
c6sjwcKI+0MF7N+LfNWFSDJmNXWVX6DncWkAvJhU7pHlCO+QBplVpd72QbkdzfG1mMaYl1iv70m0
6c8HVy99qY9QnMYJCv4f+iK6gHIKbq4ADOZ3oWv9uJ7ZmCWjiSuVpAOveCkoDwUIISyGiVTm021u
wOs7PKFVD7PE5qEU3NjniYuxV+gqIjXEJRSEMNNa3Kf26VGJsUUSH1K7dvGqAbr+R1ozrNv8epBk
1lfVj5YOCxwTe1IX97/i1q4AUXmK9wZ6MdovE8vmNvwh6HDW5KU8Zt9pHZnKsbJU9JGaIzKRHavu
LdMGy2JDyGKE0al4Um2Pb7yoX1IXFyfJaoqpTItzMoQ07dd4CVQ/AlJe83tvcbWb6UaCzD2RchUh
ZgWrLNd8kl7lrXaPyxeX2kWGd+0PoVKxbjS1MfT4Q6rSBhD2Nt0LDlgDOwgB7xWnv+MjYNk16Grs
dAHYtxE0VhHSeJIXm/A+xmP9M6jtf7QRRtfaGy8Lnoiea9jT8Zc3Mxmu4lMJOM0TwQoaxFc3/Ydx
Q9RkB0f0+2fC2+ZNMG9+qcwbNsoYCiL2UmJ+j7Uf/eD//9IDjRVNg7Ea5BqjGXyQdQH4IGSdxRlv
G5uQTHi2TszjE3rYMjFilFRaw8UKM2tYFpQIpE8gbWN0d3Q/9XnTxsxBwHYh3+GpHz0lat7aslC0
Wi9JDoogl7AdN9InjmjkAzOC3BUhVHLzHmthrGLSUxmWEYgQEmKS0mC4L1EZDIQu+kysBHhyO8xr
OXGqUyxLB7T+ooHZTJ22RAOKu8krdjIEI6G030IpCULKsB/j+p8wM906IJXpFjjxNVOKgKjrgnvz
AAtIL/T+j7TrWpIbR4JfxAh680rXbrzGqV8YmlmJ3nt+/SV6Y2/YaFxDq3ueiKkGWCgUqrIyBUf4
Wb8X+gF04yDZ4m0qy//XRqlANwTyOEokvI6yeqjE4TC34x/k/msTVAgrWtkKO5OsK/+l1d5SNA5o
vezr54yVsq6NUEGrqgXB1ICMOwIAaw/qixI9L8pBnR+04Om6pf/hGCY6sSC9Bp6CSmXGPlQAqyLX
72OPSe0CI2o9MEIY3cq84oVH8sPMLywAtTG0hZrzBUwoG6KmW9SOPGrKH4RIIXKDbYBkzYS6Eb9a
y0rUoB2gi8apRkTDAFS5ipXZgjldmAFCAQdK+6u0Wl5YvJw/VaW1GSrIL2ZQLxK5ZNQN6J/I6J1+
071K0HjgPfCZCwJXgqoQDZILnHuXCUNbGViQpNRODe6/pVKdIf38E69YmaG8XB01pZhIxvD3YCYZ
dRC8zkZfHnys3MFr3qIod7cqfdDVv60J95hU6Vsbc/S+CSkqDLSXrvqBWmWz4RWHmNFitUjqq6Xa
CPFlKMhgZuB7Ou5m8Y2zi4x1YVYQj0sITYKgm+YEVwAFLYa4IruYDXb6NEXgeyB6CxCLV9+zFiXR
YhN+AFnGMcy4WwDKhNcrFoBEgL+cJ7iWNlhjiElX+GP0sLgGBssF9FNHNwrt3Od+P8Y1fWaO/JxV
Ph3WUTnq4ckcESUdtu2Tdgi94DnYnvK6BzBsWjsFxDXWjleLIZ5IpZRntqlcvo3SSUg72G7SlyW0
XHHAhLl+6PUNZ0/Jnl0zRF1oUyJUoibAW5Kd+YvoNJMZ8+EHmTT6kyL62aKIY602VAjkRAiEkTz7
+gy6MbEH1lm/ei0ffus9xPt+1GnvMUKrFCPMEX2vASVRSCnZ6T7faF7vht/jyGt3RP0AReL0nU9X
fEqvrm0tdf7nOO87AyI8p/LhkN1kCKDN97a2UfVCrVZwJse0rRrCwTNqUSA/9ORN9129sRYHszHI
JAT3D4Q2wU64OkJUcBh7E7QM+smni+cR/CWfmS08ErolcP1wWrCMQHRmi0o/NTGQzTKBrTzZWvW+
mF44vsuJBzR5lBJr6RTl+MCt178SspACT3rZJ5Q++KrOH1mD+oIFBq1LCTAr0y25tE6Xh+h0zx20
iV3LMQi0IkXNm5fbsnYPMztgeQSNpI7xmfPDonZyW2NMTjkW4kOdPIgRp4DIijBI1DXwL8kQ6qAR
eGJszrqVYz5ObZdecyLgur2iz5V3UahBxmRkrcK5OFjnEatB3w5oA4yAUedRV8fC7HpZPqYyRsxf
gORwte6mHV915UFt3Sr4xflijCVizEzEvC0ZfLJOXF2reAO1k3hZ6kU+WpGt3bevEeqj4V4L7VRz
2u9oyzoEV9F+6FxmLRKeqaN/Zpn6eF2l5kZELM+PxU71lG0JmsnlsXWJzF/qY+yKs1TyD68ZpPY2
6qxANSsYJAK62k28b1HkTlBvggwz6oV6bvelm79ZnGcD64l5tlAqxplFoBXGDLvavewINgQNazu+
xYTNj8UhwxLm3ch7DXFtUjFs1qEFqQQYiqxBPwF+GS98jG9VW/1UHNGGdM6Oi5NhBJqzVVKRzExL
oRxCUQauqvdEL/WCHao734jos+XyxqoZB39tjH5BY5quXCYVy5OK+3J6l3n0rqwW05kBKo3q086Q
Fh3fLLlZfIJpWgInuU9fytFRv9cuYSJKvHq+MdwG/JecsVxGEDgzTiVVvSRnOvhCiaOe5Ky32mbx
kj0vCeY5CV0ZqNDHaqCxJB+jG+teuz8JokNr03iZnOpVdGVuuk+87soJVKhEKmxHI9Zz+EgIHZDk
YQR/Ds6C0UO4Kn0D3pCXuHFCjEKFmFkaGxTWscDBNzdQPPNBSPRMtGYJe1XgabzG3elCuFygKuF9
CylrIP3OL6SlKas5QvzGbUuIvlMcvmAz3lXfrBw9UW3T7hK7u43RcWruCgyB8d6IrEc2XOe/P4Bu
x2ptXvdBgB8gI4EErY6IxgFoyUKb9GNlgNc8XsbKjqpfFqmTMrTK2AnFgBsrw2cEMSXeOxVXA5r9
Jb+sUEciDcJhiXtYER9nx9y3G8FbNpOBen25I0IhDa+xzY4wXwbJD1rdi5MktlMsYyPn+nUp/goC
TuLHPOPAVROqF8CD6PpmN4lgz51S+RgMSXjbl9XotnE0vDeZCYEQvYN/ijMIFcDsA6REzJstYF37
KkQciXwqpmjo8Y+sswS5nGucDHBrpolut/N+LKeNnHJiGc8Q9eGEsK+iUSlx5GcZIwu1dtPHBWSs
uvQmHScenoZRjVGQChookEDV+mL2YwqEFuILBcJ2bjqDWNtg+T9Gi3wLXUwfk+muVCZe1UcPc/gH
mPwz09SNuwRNXugKTIvdTd6Jdj75fcnJDllOCS1RTFwCWHY5ETKOQpKHVYvNHOaXYlY3dcJjXGab
wCwXFM0UIqR07veVOvWjFsExcrV30Su0lVLnJEQsl4DYj4zRXwVQaHouTY0WUGSiPnhM6wiMPC0a
09oyOZpR3ugmj5qOuZ6VMcr/IlActP1iYPZdBNDHGm1L+Hk9r2QFwPVyqEih9bOVWdBUPk76h6zs
UyQEY8h5iDAvFjJ4rhvohaDgSBlJs74M40GQjvJjAhSy6AQn5vLlDV0Yycawqkv4LgkNpAKeTcHl
DaKzmmmoO379ALLPq3gYjLMYBQom0RsXKhbRM+G7BGjeJ2jvwVE/m8i5MYGlaDa1aPPSWZl8Jfpe
XVunLvJUkhs9TLD80TE3+Wv0oAJbdKNsiZyF8hh8027rmwACX60vok0U7estj9CN6bSr9ZO/r9Zv
qpmYtuQDmGUOdSNTNjAwN/Z2VEhAr1lBzZtT4C2ZejWU9Qg9OTL6T8gUUq8EIR9onjpPgBrluBV4
fMPMLdZx8BAFJUgA0m9dqTBGrTawQOO+23Xu8F3dNDvQ8gF9lN7KD8pjeyOgCIRtBmHRi/CQbaTv
1w8SMx9d/wTqrMaZEZlRgrOa7MiS6xfhrnr7nBwA5jbJz3nLpfVhBYe1QepUlaFUNrqMNc+PgJI9
RwTz8AKN0fsFREKZF9//ex45ZIarTaZOUasWHVQ/scJarPaK0oN5Te82XSpxOHGYx3VtiDowDRSh
CxlM+QDikL5/solAk5R75UYHN1+7G7aGE+5Ev3P4/T9WZgPpP9we4HQwdfoGiRI1GcMZ4b3Tp34H
itP6e6oqgo2rpW3trBUrWyq6xVfi5h36gRLn4DC/KbRGkVuRGUM6sTKMJMDSF+lYlpGtS6+C7F93
U/ZJIazg4HjA7B3dMk5Uc8IAPxgzGreL3OwGJLwOBA7vQ098CKHTomy61/yh9EO/R8Wy2Fg73mQ3
M81HW+ufn0C/f3vcR0nZ4ieQa2C+TdwcNX5pb20aRyZy9A5nyYwKOAZ8vuxRSX6oT5CP71Xcojdi
5VSxnWBSuX7KMPxQHNBOPpo9wEmdV4MUCxMQduHwRFDZS1YwqowcAMU++rEql7XWJ8YoHfUXEhHH
TewJ3vQ0QvjQ3PLRIyw3IhR0ZILKuBx/m2elClG1EY+WXPyqx2JXLDzGDqYJDFeaKJQCw35a8epK
wXhNYpVKIx6nRnw1NQitJIN3/cMxiMtUdIFA9QhmF51QrZxfWwuyHj1qJHCfKJhL9QLQn9QemHPq
1hblxYISod4oD1Y4RDcYJcjvylCeHHBHoHALfKZ9/dewMiWQN2EyDRxaqkg/x6c4bgPg9ZYj5Gy6
/iAB5zU//38mqGu6bCCa2iwwYeRgjVKibWr+FYeCe90K0xmRC2FWFVMWFjSAzrdVUsDdnGngCcEj
u0Gvwjok98ZTUNgxuR7Vg/VQ/AFxCGSiv0wSb1p5Sy52cYm6O0Y/NfAUtt8yFKBDmeMvzC+0MkL+
vjISJZlkNiWMqMJDOW9682VKOLB4ltfDFTEAjoE6/aJEokZzBhIUTO+Z2VsmfvTcESNWprYyQJdA
2qadw7SBgWZpMNmwL8XDXH5v59frPsA2A4oQ8JmBxpieWzXBO41bDbPyy1A4QrWbNcmO4xfBrDmn
5gJPY6IFAXVNXVYVEb5GO1sDXE8vhoBCQQvMxJKc7iFxy5eUSDNnmW1+St6C3H/Dy/lpZzjZVTBp
iblmMGBc3KSTPIPNrQDiy3gJkl9z0dtlp3OuloujRFuhTmw/japQTOiUC9vyh+ZL29xpwCCOorzo
Jl7CFZui/e9kD8JFEGDAsKpE3956IGe1mAF8pVcfYYu0L079655x2pj1a4UyQd/OQRGkbdjnpIcr
IJnOfJQDYqeEKJ7/swXJdYzMq/TnLZG5LL3Jn1zDFQqATnkVXs5aFeraVqFFWesVvmDff/TliwEM
wPWl0gVdeqVUxm4VnT4HDT5eUI0Y3zP77axZbtTp20TJDlWaPg6SyNOYYPrl1xekM4GkL8e6irC9
cnGIxtAu4x+iwilbsd0ShSTgN8F7fjH22/ejuIhCBPAoROrxHIEEn9tqeGFbj4vXbJDP8pIs5rJW
FqkAPxVLr4K3CR9rVL+pkXSQYyhlq1yMPtMpVnaoGK+lrQlFYqwsD4AHVD2SPGqG33w03ujKNjQz
rAceYSv9Jjj5ycomdchnK2mSAewlx94KnCiAOHDbK24gpc8DlGaVPL5RZcutQEjJcdALkBttmUqA
omks2lJPCR4mvyvc9FEcPOHnfKoSNOGe9xEv3rAneySdI4RIlx1wo6/0oO2ECVw+5A07vRkQck8w
7D94squ/ZZgY/wOxoL+tgiwWdJ4AzdIMQhMmTUptUaaj+ij/UtGusjzVNh5Nu4fqwrjltRnou482
R9U6YxVJpZHI0zEH96KlkAm+N6VJ7UVT/uh6wA30z8qoemTUT5hP17QJHZVwG+MtC3Qu8DC/hlfZ
lreTsOVhGJjH8MugSg2V6FpVxxWerkepvlXayKnq13YK/sgtV1aoyJzVmdqD4GUCNp3QlC92dJ8d
oLjpRQBK8aYA2MFsZY0K08UEgo9GhXuQbuaCM45BC8GpvGJxCEeDgPvnD+6FlUEqPwY7CfpQBb6a
vERPo2rdjGb9mep4Hkqxm4jJXVfFnIYK87vhpQY5EKDGL2Tk60xI1WpEiFHAyFS9aNBbCHfXV8U+
3AYq8Ao2DHQl1LLEbJRRMzInlCFFJzfdyi832gKo4gy1+uJW+8lHfTIDGGh6dfAWgc1KpTs1cW8s
/axP8Md7Eq2Xg+DUbvzc2KBW46qAM1e4tkZ5ilnpShPlsCZuMKUCtDjah9+UOwvwp86pNuE9N2DS
pQUSS9YWqT3t41pNBwEWBz95qIAgrDzRJxNcmJHguMgF0Rpti7pi46JpY22ELcjHIZzoTuh1b+LP
xB22qhs9JQfZNhIu2JRp1oK/gG0NDEcXrIVFYnWp2SPlDJqxfNdFM30P2ibdS1mY4Okw63YZxNNu
HoJvQlFEXlebGJfOq/5OaY3Kq5RU93Xo9+zbWkxeyyALOX0zRkqAShvm86F5iNcErY0uz1HaS1AH
O+oaRFct8GdPcsOjfuAZoTY/M9Qs0cMaiX6oRLE9aGP3PggDTzOXEQfO1kKlN+ES5IsaASadV5In
98cwUW3R4BExsa2ATBbcvMrlJxWqppwxb4CERoxLu1OS2yBVE3tKZ14iShIU6jFhohwPoRwJsAKL
vtoX8COVMTBaRyGyoewquepP0tK3HOsWaH0dyN7SrTajaY8H3jXPij1YnyjjmY5SB7of5+WAsQma
IJkmlANuOzfcKttuG95MmJvvHH7FjbGlFsq9eOeCCli66DxCeVKW5xJXYmOUYAUY7KQ/9lrjXo/h
TCsG2huA9JkYh6Gud2uMlAHvEwS4MNokVrYdjOFWSiqOGeaVC/4NMCIRddwLYm/VrBvgh4wJb8Ch
wcwdefeND+InnnkPpYvqyp/EtrVB6njl5TQojR6QODq4zV9SjZkb4NvAwgkCST97wYrt4pYbvsmF
QLknDsHXOikXWXpLDJvanI6oFv2aIAAUKHi8GxtMjT5FfMgSzxz1kDBrDeMWPVYpbyDtgtsQM1ub
4RfBKGYOFwlM7p7LxYFiD68PrJJuZcz5YIEoXyXJfB47aQj+CBT8D4gmgR1/B6uJX35cd0/WkSOW
/jFJV6+asCz6ATI5x+WTiPtF90TGGYr2Mrqb/ML+RX2Y3Ihrc1QeGgPNiksJiZqgzeCmgE5TsTOT
l7SBn4L7W91ZYDrqPV3vnesLJe5IbS1UIQhPDNTGMBJE5fV9keZD1EvwynLeKcNyG+bp5roJxlGH
CbzDCL6VqAKdR68a6IYYI3FYm9jK27Fq9Y2ohaEdKA1vNazPBlvwE0RJNJ5oRka9i+uiUHqSWSzo
TpAhARX9ENVXIXrJgz2zKoJn1qhTIPV9GKVz+3ceM+yM9wLd+BwJvbFPXqEiaMd+3tnXd5NV1Toz
Sm1nGtfZaCowSvTvVAzbg9VVdNKn1kY18ja9zb6BuGaD3A2Q1iWDjpuCn5ODAC7mnREa5QOnPfsl
1PMz17QIDBkDnjPNLpmTp1wHGiwwS6dul91oRI+qsRyWMt2WtXd9E7jfmXLboE8yPHzxnWdMUiff
Cz/dDHjaC5vplj/TyLNGg/dNGfw1RTFOx0g9lWrCfe4UFtCnkqe//cZgKiPeoaKLwSH0bsFGTAtg
15W6TNlUkk8MgEV4kE4UTpidG8FUCBbiW26GwbFIr3DK0PHXsmoCJRcYQB4Bfds0yP+V01Agf96E
Fe/Ah61IIMRGW+yC1VIukACQZPso7rvnFiOIYGn1290ETCb3amSubWWLclPgnIROM3IkNCDkL/7K
PhPXBEN+7wqbeMQR5SlisHKOs8VRzqkESWOIfUqeivWr4Rd+6JE6EBQ/gXcF9JNXKmG9FtcGaVa6
OQ+sXImS6QhxriBymp2yHQ7LU+sOuVs//x5xNftQqDogBiaiAHhbz8O6GmaxmHZ46JvH9En1yhf1
2bwn4repO77xHJR5TWHYElACJKYXHOpNrUZZY3TTsRolu+sU2+C1aE+qZhc34coESXlWPbdGTnNw
Q8BE3wv5vpMMPEqTuj3gbZTcjqk5uoERjht0Z/tjixrKZlHj+rCk07wXrbq8Kc1M9qKwkV7DPiq2
slD3d/XYAtphLYkfLGGwUUqp3M0QLX5WwOG7HWt5eUxSDbNThqA+9JlquDHeSZ46xZBpFVTL1oVE
9Eoxi2C3Eh1VCarDEhumO5midZ8GkeqbzWTe6JMZ7cSpNF6SpdmGhfS91mYUO6EHaytib/l5pfY3
SZFM91ozj7vU0DI7zSKwRNVB4khd0XhCZ37q+QT2tqjN0EHr5l+EFfZxqBNxKxbW4oqpKO+spWp8
S57Ue9EsJrtP5paXtJOtpj4FtEhBWU7EEaFsQZ1YS4c4olojGxL38TYYd/lLswX8KCOQp42RHLjs
A4wQcWaQOrFabGVwPGR7jYu3XfUXIbLEHjsdHnpO9zgfuEeWY/HEmrbytkLUhkwBnuMYg2wu9Ba/
vhs3oae7pXU/YarhN3Q6GWdovUgaWSbXXZlMMskxJ59otYVe6kiPJvTOE6+MbYK06reGxoFMsuLE
mVnqXPVA0ObIP3F59qAiqnzcLeB16BpcZjIyd17Jk2uP7PxqZ5O0aNIGagggmxo92ZO2AFc8VK9k
lilzpN31RISxp2j2o4MOZwWAm+7sTe1gFmNZoH7cjbuxtG4CNee9KBmugn8uaRDbwIV5IQpcgpe7
qJuZvLVER3zt4SaC0/tI7JwWfC3c+5K1prU98vfVBlpKpYM0cyHZx+xJz63mWiW+GaE8Et3uJRAO
v8GOwTaqAeQDNRbQBlMPoC5S+koKEH2DlyS5UfeqFz9aT+ZAWPMsUJu4OkEzcdfK3FvIHkN8DY+T
C/ljJdGyqDDC6agfw9YW7Oid0Bi3boHmIl56mLR3rzsMyz0xVvhlkdrdOK8lq9X08VS7BmOeU4N2
pMJoERz0/v+2Rl3S4ZTnkxBEp0xyrzqFL9xBDXXX70TUdWuep7IeBBJuZ+C8oTqk03mrrPRWOEdY
G2m6jbfmjjDTRAd5yxt2OeWj1A2hrSzR+Wo2JQ2az9qIGyLY9y+nmLJBk+3l/7ZEOaYWWkagjCdL
hAAnd2LMD8nub4yBMSqMZ2uiAuUwpKgdzbBEGNhjMFwXIHE0PPM72Fs9a1P6woNI5iM5QE1yt11s
JYpwEqCaBsTHqbuvFocoMnKJbGW3i/fxRtsQHl7uRjKX92VHoyp+rawN5bwoxPEXPzXdE0eHW96M
CZY3gYsz2ROx6tBNeWpS7DO3Mk19Q4hJGVLbYYmk+SzY+d66G4FQV4AQ+43XIjOmrKxR3zGTZHUc
VHxHSI7HdroN96mjHTFp93frxufdQcz0H+MI/3zBC2CSvMyKGKs4du+zZleBHTl4UvmWk5Y2oQ6/
GzaxX79dD2Qct9GoODabpdQFEfaUSL/Ge0L3GW3FAw+p/T8WB9AVdKpRjaaRk1LQl1kaySN0nFHS
QU7bggklcKMA9Thpv3jSz6Dk9k2ZTzhwNYG1GWRUBBp6fgcGRm4WbbGMx352yHGU3PFnCQ5FMXO6
H2Qkk5eCsrfzyyBVSlqEEuRAyMyxnf/MmkJNgn8KGak11Ia+7FDVI7kD4mQKYYesSoefpJtuT1Qe
yHiw/HTdRy7GZUiFaG2NSuTDPhVD3ZhGXK/EGj7cX8NDeox8Azxbwqa8IWwO3ald27jzB+/6YyYV
q8VSoU1R5baIZnzFon+frAetfrm+PqabyDp0deGXGib3qd2s0kgzzcrAbvrqBkmLk+8nACPw8Pba
v37j2mPF0LU9aj8xfZQZc4MLdskgmW468d24LwY0o6C8fAgwIBL2TlF45kHgl1FYm7m2TW1mT7j+
iwZrbb0WL7HYgYjpeBuBKbLzFk9uXAyp8R2WHDT6dvqyatDcorpW11mg4PiDP9ZOe4jglLaGVO36
h2StzYCOMDQjybgEfQe2moSbCZo4xzE2tpmGS7fkwkdZ1wIY0kUNemkS1KSokAKpJXHEPAS0st9n
J3oQ7NoBauGp+NXeyK6w46HamYHTBNMlWhgYrr4ohWNsEcxoRQzSjAwIAsyc3Ia31pO0Gd/JiBr0
9A7ci4gRXPA+AdeXjN4hGhrUcZAyOQ7EQf97YF5Qoa8ioO5l3i+vVg1uX94VxPhq4C7HUwVaLkhe
VOo0GIOkgrgCLCeZWOz6Fv3f0XSvOwbjwJ2ZoJxeTE2M6BKe0qw3b5oBE3fms7p0jiGBv+UPYKJA
J6DnhMeejCYG5SFTPDd5SpjZlqEtXKsQ9jEkjP69q58ZoS6aOh2CugrANqfV8UsThW8Qo3T+/aat
10G5gViCNbtMYEIdFt1pzPQXKmDvPfqiwIhWkSfGPJZKliesgRNUgmfGEtHlaECf1E+xp+bqExiX
eXhXsjNUKDpDNBDvX72LO7S2TCkCyLY2dZCcpxoo83LgheMBKrPBIPx7MMhZ3YSseWUunaRRUlrU
MSbltS6ezOLx+lcip4NaDsB8OK7ol4GljM4au3QcWsDf0LwKMxcKjpsuvFvU1ulQAVu6h2oJOGeJ
Z5BakCgn+ZQbMGh0Gwyii8WdJMb2ZH3LosjpRN7bnnFzWBDNQm9BJYKYdEWhSFBsbUdkxWMyuELS
2nr8VOscgQWGT0BtieBBZIyCKyLl6lkfhxGYO5CdLsEmTUqwUebvRRVv1FTeXv9erIB+ZosOd61a
q1WEbAZQBld8BZfMsdxMjyCH35OZ2wrt/ufrJplbuFodFf3MAEOCc40n22REtoy5g3j5WWQf/94I
KF8xUwPNKuBOqC2MkkAajQodaCFunbb60NrYy2qeWAFrKWsr1OaFiQ7RPGIlllC9TsL7IcrutLgs
/n14Bd4YSCEAFaBYS68GuisDJkvRSMNUYAnI2PxZ5AlP4Zq1mLURajFou5Z5aNQAtbTTxphzt+nD
nTyHf+JxazvU9w/1DJqyFuwMfnq3gKV62gJcpYNwuAYbnfhhPPBa6syVAbQtGzIG5S74MKJSn5RZ
scZj3fpD/6vpb4zp/bq/sXqPeP9AKg1Ssuhe0Yp6MvI81ZgLFDwy7SC0w7e4yW/KVNlBW3lrLODd
MpfHxVI+ja59GTuj4VyPJM7RgRf8a0TI3oD6NI0kLRMh6/VsHI9ad2jKtyHnKR4xI8XaAnVTZRPG
midlIKm66ESVTfj/O7uEjrZTkUjhQNCP16FjgSFIx1o2iK4fuDEop9SBa+4DwBdhVPtscqffJJE9
HAYnuhN9zOG6QQfiPq5ZRlpt4e2lEMQH+KNpLLAsTFCbH4YBtR3wa20TX6vfVBd8toAiye2hBGUq
JyqyXn1g5kdijYEUFOVlKmLFnRmVZdmSlSp+UpyofcTd5EB17LGbkOjyrjKWx5BJKYIHgFXaY7rR
6poga4ZjoUVOqb4V+cQJW8xDsTZBuYxlBgsy7Go4AQAKdywdebRlNEzwQNc/zMjnHELWkpDp4hSi
f4LZbWoPU0EXctnEZTY6Q2kPAkSJ4kPtBLvsLamdFm/oAb0+XpWFeTIwlIhXEaAHKnLt86SqtsxG
TtRyxMD24go4GOkxAPYg38mufKj2/E/HShDWBql9rcaxhuJpPR7jwbDRgrAF7XVsyvsCAmTXt5Rp
CfyBpzquaMrkoKzyxQy4J70a0/EYtc+5sK9jxQ6b+7HjvZWZ7g/FW9L218EuSSeOUqjlY9cYw9FM
7ckHMyLq1K7lWbdy5oN4xIn55Tj22r5MEm9ara3WxjhXiwhp1i7e9i/tY/1z2IKGo4USz2lWA/N7
42/0ElnX0Xqp5O8ru1CNayA/HxIvHWdg1XUnB+N+LRCVUif/DmDlbwBwuRtMdmNltcPIRliE2ODh
PYZCnANVpW3xBkxgDcjveF9stN1112EVyAHE+dpf6jRmlRhie+PTOtGSap3pzQLl66np4OpP/6c1
6qYw5UHJBOJA4z55+LsNMDnRUwjkyG90FskJo6/b9dqoJEYy6ygFhQC5IBoZCGCoTmxix4qc+oGM
UvBqjryvRyObgVWNUtmCr44OaP6xl1VhTx+qS1RmldpOHv+1qi1qLeuvp1NBLepVtRzICrX70SP7
WW1n3wQShwgq8e4i7vqoiJYuczaFLdYnb6od5rK+oR3tKbeL09jqFgM/DxxvIb/+yvc74XZWp6EI
hkATJOItThfbRM8wuOk/CfYu9fmaZpxIo1ORBnwitS4FpxM/AWoPIWQ/2LW3uCRQsVac2q/v563K
OxGMxunZF6TizAS8SzeH2FPzttp198FOuR1e4Z2O8Hx9N5nXLjiB8dRCMgGI4XloqYyqEwy1G49G
ZBwaUdlV0+heN8EMJnjIoeyIZxAYYKgDVyfWIEAFYsSrYXwtQ3uBxI1+o9vBp1bb0T79uG6P9cUs
MISAHxg0gdbJX1f+UYpFm4aDORyldtdaxkGvv2f1W5Hy2EBZdwF51KGCizGCi6eJmYF6aiFReRGg
E5S/z9M3i1u0YJ4u1GJIJxaU9fhM5x9I1bNQmCeNeLvki17/FO+7reWge+h1qT1zxyxZQ1GYkP2v
QbotW6qDhiEamQQP6ya90x1lW3wjOneTk/0YfRnaJNWGV7ll9e/PrFIhq8MAnzlKsKpuhl1xT6jx
lX0C/hhed5vtjav10eFKKesW82BkQ0WHvGGz+2YbP0PExoUsIQ8BwXQSiHioJgimTBCFnH++LjQh
dhniEVR7s5P8BW3ig3VXeehyo+ZOGH+zF94LiHWkicYAGY4HVE6jjrQk1NXQpArSMS1T7rtRNd/y
YWk4IerSCqmzG2B0RKUdRBSUX6boMEPWpR6OZdc4opbaGpfEgJGcn9mgQR1lKhhFlsPG6MzOBJEs
IYbiYvZRgSnLBEtDZnoS53a5DB7nJik/1Ko0RoKQY1k6WPOGwBkAkIx/tXJmX49SnP07uekqSulZ
YLUtBlnAMxo7IljYE/XbdQuXroelgAFFB68P4tRF92C0Ej0zhP4Yl6AiROPgTguNrdToPEAf0xD6
8RjAxYzFxRilFmpdWXVBf5z3emPLuas68y1G3Z3p0Wy9tIKmxgzuAl5ixdzBL7N0oIpEvQkH4FGP
S/m9TD9GHpEMI/RiA1cGKF8o274LQfjco75KlP7IcLZ1pwMpXu8ILEXhEaEz9xHYAhUMPKZ+ISTT
BHltLlmMg7v09ggJ4BRg/0XgFPEuaNJwjYh4E/7XDPWaiMSpiUFmOxx16NHGW2k7+YqvHCxQyztE
XSLATJPoQ8zQ77eE6iV0Nfe6ZzJKQ+c/gQpRaQ18rZjjJ8yNPUNdOfZMwSYYfGOjOcaeQH8KR+RE
LEbkP7dKPTMSqbaKUIZVPN48zScK8epOta3NBDgMrwN1wVRObzMVILOxqWslwdccfOEztlx9Dxr/
H6BHw6zI+DA56QNAY09yt1XfuOovlzUwslLofYMDCaIFGnXrlIjYkZ4a/XF6r3aqM32rb4cDWLCi
J/2QTDiLvEfA/3AqE+NcECyAZeqsNHPZGjHoylACG73mrxat7HaT31bbvynwwtsO8lXjvfzRb+Nv
updtlN0f+dTXL7i416teK2aEA3Gv9Y7sFRJkAwClNLzZ734kjTPdVk6MEgHviif/+Pw9Qjb7yzBV
ZzE7QKiX0uyP2c1S2oYf7puDNdl1DEAzYR8QefVi9r24skgi4+ruqJJaF/UUrkUAuVXs5oNLQKMq
Crvu7MaFo6UbFAU4p5Z5Na6sUk4VBos4qi0+sTzPs20GkuiqtS57iYUWqwwNB+/6F2XG95U9Kk5J
mmDUmoQPamoHo35LeSIijBLn+YejotAig9pnaGFAvZX3lp98E16TuxDzOCNX9Jy5FhAEayDBBtiD
HlhVMmvOBAUHsp9+9N33SuBN17Mvqy8L9Hzq1CSZOS2wQGQeTsISnrnLDqQzk/vjNuI0o9k+iIYJ
LhNQBsp0ljn1cQ+FIA0AnN3szWAtfEENGmn7vr6ZXb2wu9r+jaYCex+/rNIhXE6kXgTt2jFRX9O+
tDGe8yd52WpdVNie8wlM7wlOc5Npt7qh7cRFizk2iGPREUMGcwDuYFlGZ4vy7NSKgyXX8CgQwLhu
LelHZ2p2OOd2US22VnMf4KzrAOPuoOhUwDqJS+E8XkxqXWGUaCHxYnIJcbBUeTHKFycAqmqHLncS
lGeRCsa5HOrClIvEIlGbltzYq7Tb7hSfkA0Gbm/616MF490KT1TAXQ6KWcD3aW32TJEaKGv3JDzh
ehd/oDHiCF7S2DFkM2Y/fRg285v1wMO4s6Li2izx2FUszkKprYDRGY5ZNgKqHFd+VZgvY1KBdnUY
uZ085sZqJun5IMZjRvvcXKlVmjybzYCcFCwwP5Rt/JhDGoRwMSuTLR64KG3i7xe+ujJIrW8ZzABT
XjCI1uEvtfVT1Nu0p9qtd+397KuEVACa6R765lCxg/SSy/msvAVTt049F2IDmOOASSwMR/wQdScA
xwbxXel2wOgrfwSEdZ/jUBoyhALRQ6QbiHE+FWKVo/MlYsjPDjHUt9UEod6MmgZdaqnTn8SxxNim
lUpPtWqIXoxRvle5bmWngngsr71y+QEAUwDDL0pZiihjJOX8izfTMoGHNloQaAlbRQrBXdXn4yoZ
2fG5HSq0GmJUaOWcgjrV70r7b8zxslE/iSzsb3RwLr/ruTkqzoZRqxXTgGVN9zMGVInI6UicCXoo
gDnjJL1ddyTONtL3Y6f3y4Axxn+2cdimqKD96TYqQAbIYA42Lm76dGmqrumSBedF8pedZE+L22xb
zBbrh0Z3uJXiyxsR+/hlj14XhHsg5JHF5LPFtSM1LhESzm/HB8T1hzj3ybAvt2t6eUTOjVIXitg0
uTH2MLp8Zs8GOii5M99Xr4rTOMkjNwRcLhGRHeVpItoJzgi6R2tCoFaedKQa5B0+AC7oRe/KR+Aa
TrlL/kPadS25kQPJL+qI9ua1Le0YzUij4UvHaLTb3vv++ktwb08kiCBWukeFIqaIRqFQqMrK7P3x
C7/RR6LKTdS7MEndX5UqNzOIkZAFdBpUBDylfgkBb/5dlySMFNg7DfUz1E6o0Bb3Y5TFBeomSZpW
ha0N0fAFCJs6tZN6Ej4aWYufIBk6bsdFegZdaPy7ZPTkiaqgKo9GH6YaoE16HVp6fZSbrMEP0OwW
A1q5P/e2uQ39dUltNR2ctsYYBwFzF76QBm2sbNMjr1nFyoUufwMVdnJI6sgFlB1Pymy4hVq9VlP/
pZTm5zWWgTGrQC14/6uzvAlT4yZKO8C9AvF4vegwnFYLgj6Y2ZaCOWnsZog5+8oIpfiuYGYidEYY
7KNr9mHfh82oTwNABYrf7MgTWLWrgxCA7WTDQ0idB15oX72wRtfBJFFYCq2HtckJNTtGcQO1UtQr
azSqygp9qhEYb1SbMzd7+X2E8tVKNSoQ9LjvRjmd8erQf6jCDCKs9/u7xSwVXa6OOonykk11Q74l
kQqDPK83H6SN5U1+NoHHRYL8WrdPJIdjlekkv3aQhjSoc5omsDycmmWjB5pP+IWqyc5DV3eLbfVz
Pv6HjSQf62YjIbxj4q7HTU8b7c1s7QQJninuVhS7gS13Q58woiY+t2jBSluJyM+/tsgHuEhbQfKT
VkqMBVrguUTTFolOhgl31V38BVZJN1XcmPOBVyhiBdZLu1TMa9IcAq4G1phnkEao/jKHrbHw4hrr
Q+KCQt0bXPaYFKOMwBERQOKWnAjRUfwOHcdyY2BIk/8hWY5yaYp6yin1ILSdWA0nKW78SsDl1Egv
953xNnMBJxqqeWCQNaGzoFOr6ZLBMiNABM/zmAoBK2xJJEl5L/rbjIzYAWhZtjSAhmjUQNQVfWjW
ILMYUQ/GxOCx76GNR/TpQGJ+Ko8Cr29Aji7t75cGqaM9h1Mch1lJ7vURPQPCVzTuVbfaVmC04eUs
LIdXoX5r6USrAlpd1w7fN6k+T7LSn3J8AicKe2fGfPlOkSvJrmWj4NED3nbwJZR6CAQRXognPrVr
VaNUahGvPfLAemv+Fb7PX7Rd6SEF5MVg8pfoz3hpiXLBZB6zJE/HHrkKhtpex3UzTJyuGNMEBqoI
SBX4RrrZJ2lpZBZq3p9G4bQ2jxDI8Rrwb9/3c+YLXvtlhW73gZpvHvW26AE5lBRPhaDg7Gb7Kqh/
hIDNfAf3xnBokc5yy+WsQww2BajGYBILc//UXklNvAjK2PZIZ9UdEdCa30CoGBBCIPWQ+eEDr0XL
+p5400FLGMfsVsQkq+JxnQShI1tmVb0j1fto5OH/WHEDSimATatAQtwIIQhxM6SKBAxJoVXQ8Sxs
M5YeizxBMot7tFbcWo83q1C6nG1kHWuodAOAgTELMoN8fdJmfRKMoQNiQX4evGTTBEkQbRcMVwMJ
yCenYEUtUvQhat0YkpKpHFZGk06fFtS2BsCNMHDZOFEGUv9kuyQAPLXOsP+TK4zMXciYlcG5poUK
oGGUDaACHE9G9V2GQnBe/dAzi3cYWHnxhRVaqwBE8KYSaxka0d7gZatj+Bp6KfnbLAZE/Fl2RWSS
0s8UMq2cDWQ556Vlav9MdIrxCMH6yil2Ae+2Y7QyIvP5vpswzpyEvN/A4wd1jRs1qhHJc93nGODU
StHTo2436D0nDzjvPRUZcW8i1htQCzAQiK89EQc+jOYIdKUGBJ5xwWAGvgQlXgfp+ARDquMmep7e
dbv/thyabeS0aJpYB/MYQW/sxMu4GKPPSOtQvgGpMopLiKPXP6aasjGf0r4/v2KFRxGKBb1Hyh7k
p+iP1jPYzoJ4pwNho/v98T8Utlif/PIXUPdtV/bmrJc1LopP4RExQUffldBXTN+V1u62hImM50us
p9DVqsnxvcgzcQsuklw0PapXBhQKMZpsk2FvzCh1/vwArjXnvluxXkMY/MSYOYi50Q6hcz9IFiSq
WSY9CNzr12hxZUib+WTqtP9b/p5+mT+ap9bpj0PncDuQjMAHrmbZFIk7wz7lbmMP7WshVzpgmFYQ
MYpHFKCBY1qd9aMNhs39hbI289IYdes3XVQCyApjWX/I0tTGwMN9A+ThTR8eXIom1gMStJuqS2NY
edJWEbpjeAOpVgRA92o4erF+lY3VHSboA4Ui7ypmrQo3FUYpwHwCPU3qcS5p3SjVidmf6vhHN79k
4ev9RbHaVhi5+tcAVBWv/TEvxFzuFaM/YwDSd+Pcn26+/wPlJER1vBPA+oxgasY3BAU+WLwpg0bU
GOD2QurUxNCgmirxEJniRqrjV6vAtrV5/zRFPSeXP0c2evNMSUN4VYjlc+vz4tit1dRJUrh2yD4X
eZfL9mQ6CqmgJ/sQz1kiqKg/Yfxmq+cOepHZ91q3Iw0qRm4LtA6fz5ZxpwAb9Ov3UKGnTtSu0qIF
3jr/mKUiWLXRadrCvb+7TCuYXEW1HARiukUdQLnOuzWNy44w9u3MsHKqQvTy4st9KywfJQTjyG5Q
3Qet3rULDXOWaWURd6eiibylH9y68X/bgozLAn8fGQYOAnVV5Kte9X3ddKdY2BXZt4HHn8z4Tld/
n9qNMiME3GmH9DNa7RFKPakl2rrOq2+ygr8MKBMuAAuNC43ejxgAFb0TtBZeCKS2AU1aJLmENize
9EHkc6cWGDsj48LHSJRJxlDozCxr5Az9W7UllOzp63yYAmkD2uvRqQ5yYje4VSNuLZz5LX/ZpPO0
dBGHwViITYzExunrEj0I02jfdwiWEVRNEEIAZ8YrjHI5XNutAs635tRkb6WkOvHQuobEYwJg7BdK
GZJFUlvUvm6AfFJaqtUApjekKKtvfVcAkFoelb9B9oZ7mhcYb58nV8bosmUtj3U7RtV6yhT5fVkb
A/nIaB3b+B0xrfPKUp93ahOLHHYrxg0Auxf9NCpIlJoSdbkWnXn764PszOg9jRvrwXwpDtauefwj
uv5rk9RdLYRltdQZek/ykfS6kH/uR1s4SU6FihSXSfL2FGCYDcUHMrYKKTW6f5kpOcSOMvCwplsF
j4Z5u27S2pud8kM5d9bUyG54byJG2nVtlPyoiwtnkdPJKNcI2l/P0RuaCfvO0ZBiPczOVNnzt4+H
1JveuFZJoLq+5q6tUnvZFl3aJDKWShB9KuYuw62MuUshAHZx33KiMgMvdG2N2sa46sd/9M2ItOyE
RwQZYiAYCnCwce4YlpdebSL1rJ17uVP0BfJYmi0MZ4zkakdeKtqQXe4OoA3+i9dJZLsNYYYBTIlU
Aq930ABniqDJYPCvQcIwCEd5/nk/iN1oH5sW+X6/LFDXDoaQq0jRIHDWuvrz5EkdUGszhCu03gbp
lF1/M+28ACQ+Km3zLeJzHzJXiAEUNN0AvAGX//UKsywya2kVyfR68aAcuq/QV3uIDvEDmWmNn3VE
II+zZKaDEli0iegNs1TgFipDmawGLJajL/nWee5afmzw1Kqd3OGd/DNH7M1x+GWNzjXzLNWyJJ5B
XvkMPcrVTfbaYA9e/aQgzZWfxMEmCtqS1zxaGF7cipv4K2e95Ajc+wXUJ07GvkQNtiXCDNCCBxd9
C6YANL8805bd8rkHnbfxzrtJGIVDONbFuinHisG5Gk0FvnL2LV796oMM2aWYIZmfl8/BHb8BxayB
15tr97b2dG2XetwOI/D7hj4QLRHhcXUzdN6zBsUnJbCC7lF8k3lRgWeQirKTBMkuNcMG9271Tfa0
fREITnTQH4UAxYuj9H5/O0n4vLebVHgdhkEEyA58/on6Gitfw0K0p5ETFdg2TB0sWwaSarpGoy4K
CJU08GMYyl9q9jAup7jmfbbbWhrZp182qMBtaosI6j7YGP01CkSvRDfP+IJmd+GITxA6ImOtACuu
UFj+yrujmEHnwjYVyOu2SOWph21d3Q3mtxaCQPc3iX0tXVigOuhaM6jyXMH7CboPM/PHek+kgOqd
uOFyiJGTdOsRv74kFc+SVBFQxjrHM2QyhSP8KL5Gh/xjccXY5vP1MVCtVztHZ9cr+mLiVOLrqQEu
DHfApRsdRzSlCFWn9c6tHrHWBykwRYFZQjFJ7Zbat0MvjiKZ1QVHEHgzE480YYlmRhnwvibL9aGa
DqwQYSXSaUKieh2TSOxAvdiZ+b5SRW9ZzUOfCMEfOMilHbLoi9ys6YraFNThH/YPMscSvhM9EPDH
urwLgLkk1DlQMMKJQ8fy2hTEBcHnpYFoxFI/J2ggZ9ZXff3CWQ9zk34ZMaiSypjPCIHmeT2ERDLx
LMNeI/vMNwpVFyn1OAbJrUV7PfCA/67KoG61Xo4HM6yxKv04uxgZfIy+ghILRMZtwCuAMT3+0ha1
Wes8iYJiwtbsG5+wBq770M/tbrSJnJi15cUn1qMPh4jgHKFljW2jXN4UorFYLbDfqIGC8vi6z5HS
7iAs6JHRn5gnq8AAdJBD+8seFa6qKu5lsQXjhvIIPYGDCpzD/JYgRyhkJNPLIfUEV+U9+lgX56VR
yi+B1yzmqIJRzPxjICbxDICtNwRFKrv9MfS0V47LMA1iovospASJNio1UHJ1HcB6h0CyW5wFPBGz
aPfoOijoARcv4cMfNE/xWS8MUqkBIDRpnAowWOS2AgIVSJFnx8aNH6wHyMBiFGV4Ut8inzc/zt7O
C7skIlwElwLUU+NMgljvNt/MnbGJgXb6XB/sAY0MhJjJ5kKSRVaWeblW6j6P6zwCjcmM8yjGyjEs
onCrZW3iJfmqAGil5vEnqE8ku1JAZQggX3gy8ljw5a6AqAK4uz1xkXJMzaztgsHtOdrl87BsKrDE
2NrYK187K6p3s76aG21FkdIU9XQ/T0q6ETN13PWCLGz7KI2fq3SN9mqVxv5kzourzHG0C6Oo9NGU
Kn0jMifbylPBhw6d/JhWRv7dKGPLMVuz2M7A6dvzWCV+LliaM61Z96RLk7W3RinfJ8uYuGVf6lvD
ilM0S4p2q68xBpjyYtwrhVw/TEPZ2k2l51vRiLqNBSjCJ1CS6SE0zW5bVDn4YLNcs/tosjy5E5Pj
EIGqX6zxTaS1bRyrAdKw6zLDr5Y828mDhuGAONO3RW7MXrOGwrZcVdHt4joOFCtSd6BIS4O1xqSg
1lYAY0Iv2unn1gzaKTUcQ21W21jk5l3voxjs/PIy+JkQrV6ZRokXTYr11gsaGD3EpfC0dgVcNS/k
oEfdwF9RIbarqETNCZyhLwZGbw+qkGh2KHd5YM2GZktqKXjVqqfPoSb3wVqVYzAYdXGo6xGtemvV
OOkvy81Qa0LFDe0PvN2oyDgUHaY/Z4wfiyi3ifVql8KTWUHmmHuj3TYJAKu4sETFxK6fIyXVMQys
Bt035Kc+yIBUF8OQsJk5RHpJ+jsuAH0oHUlzFpF3wbGS1Ev7dHhszCyCSi9a9oEOLCgqVLErauhd
EdBiu4PCnV/84ERI1i3+yyZwvdeBA8PjQyENaDMn38g0prQRoB8dPirOf4Kb86xRV3hitkvfi7BG
Erv6CXKIYHnKtqqv7y03d+6v7b7jgE/zemmCJIxSK+FzFvJuyTHerVm2sO5WS+ZsHGvfLIBWdPQj
kLDSd7doJKVsZel4ms2NNaSYweepy7HyEXTJAGVSVQBZb6RGlUiIF3Q7yPwHiKVVb97Phm2dCCyR
bFR+XGv7/tdjPWiuTFLhXUCyFdctTKrPM5JwvOVd48E6xpt8xx1jY9zTV7aoM74IlmDk1nkmGGHs
lcx49xiaGz2U2J4Fl1ei4X5O6qTD5aXCqjFT3nn6juSughf6UrCCcJ0oZXLzEPL7qdT1an3Uya4q
zRrDCOtr3dkdPmo/mclEgvkKIRVggsPQXr9aW8WWHvnUOYwzd2mbLkcVZqpaWQ3bw271CU8PUYjX
AkIJ9kd63HhH/XJUizrh0brm6AmR8dSgR+dnhl71Ar3qf0ikuFkzx28s6oi3+RKWFvHRAfFEdkCc
DwKy0RlcMCru+OIKPL+h88l4QeU06TDy22Oie91Gz9BMAsWSSthYnGnDWx8jsMig9zDB1mMSNnvK
beA009JNmLMcmqe4epoWHvaTY4D2DbyANLMIAfuH4nR9QAoClLy6NY46CpTkCvgTxTj4x68l0f6B
Z6lidCaxaHwWJrCEFo/qlR24LkxQTlHUotr3KQaKU0hgDAHELwPgqp0UNW3uO/HmcJG2PiCEUEND
KoxSxfUdk4N+aCibpfjIchvNVSJtmgXRIRzsGXT//6HYebNj1wbpfl0Rt+CGxpDqR+ehUL6TULyv
IMNGnhbTI4ipXF6ezzNIHWg1y/NFC8vuQwfnuRHVtjH8uH/TkG90FRzJkiByi0472vg3dxvAAnMa
L13xUR7IlOq4T7bTgS/lcfvEpuxQF5qJgoVu5H3xIQcgavYyDxBFEcwTwwEZ7BsXV30Tmyhz1J2W
hJgD7nIsa/yU/xZs0gU/q6ECAuKAuOSRFyxum1WUQepSEzpDGdKGrO+5PegfhIvAghpL+kEEwlqn
PfJcg/tFKe8HJl4oxxZLFDbtgchNy1tpRxjuCIkTd3036fn1+uhgNWkgCO1XsfgAggaKL7bxSXij
gC1wW83GI49IQc+Ef05wBZfblmdaNwg1MPhYAQmhz4GaS9WchfWHuCh2pcn+Wn9W+WGpfqaWZC9W
wkkqb8MYWe6FQSqMgcZjAQWSmuOkt1sZBCmR3X3HVh7ynfUOtMj9Q8g85hfWiDdfFBD61UzjqS6b
j8EaN6ZZfMZq/3HfBKlB3JzzCxPkJ1yYqLROUzHm1XxkUX009H6TVdoBEgEczD/DDGAuKBujkUFy
ZWolUTerNb5b8oHqD3SWdnpT20vCS48Z7nBlhVpMK0dzPbWwIsSdY6kHRTnNVYNu+9dokGzLKp37
H491uq8MkmVffD2jyvpJJwaJfiJh6wHE2rMc9cWALljrTHwtTOaHxKALRMgloCnphzdq4mWPUk7y
Qdr65XvzIdiKm6Nlo7+EnzrYef1pL/92iRAVUBX4TXD2iyDoVaioWa6Q/WubJEGQrh5UwlaNQpb8
atqLCxF0fuGMvG8pp7yyRwVNwyiWJGxhTwUJE5AL7yhhY9p6u2z4hDE3rwAy4qmCnxclXry56d4+
9HKkKcRI1AcaYFBY+DkNrvUgbgc3+ok3wN5o7bNggBM+tI3LcR+GvwKMBfZHBSBIdP+pUF1Xwrzm
I2yrgQTCcbfYdQ5RQCMy7OmPyTd2wBe5BcZ5eZYZbgTLSOsgmwGWbJrXvSmSYlGkKYYbzW77s/gQ
PZj2QJMDDRq77GxUA7h4z9tmNPnWF1apfU3G2DCTDOtVHpMHxTc2AqRj3+VtsT1zIfsxFNmC9Cu3
AMy49a/sUt/Z6NJWXzBS9THt5gTcK4SFGZJv0KwtA3QDn/mPBNb3xQgLdHAxU0WYba4DQ9aiYpQh
rn4koLra12o3vfWaWPydtaCE/v1bwri0RaVQcxuqwwhlwg/IgnpS23tqOfr3PZWxHJOw84AsD9hL
iHddL2cUi2pQzCT6GGvFyTOAUKA/kSXcjWIcCAKnFsHDYjDG2UUrkYU2jqMPkJ9N+n5d3vLYTV+j
Tf047oGwzpFigLT+GzCsZGaGz9hLbggq8iDdlRSUjPBexoTy9UKhd4DuhGkIJ9MYAf0Xg7Gx5N/f
L9gAihDRBoePbuuDimVZtXIVMGU9OwVWaik83i2Gw1+ZoFwiVIq+WxZRQElPAqJZ2yDv9JNA2cUb
GUeservvHuTP3X61XyuivpoUCwmEv7EibZ59URFsCTwEPYasMRd83xLTES++HRVB1i7FoRslAUI/
eF0tk2cmojNE3FqUzFkR5fARBItybL9wWlDDwAMS+qzgNjyAXcQpHS4fHmu7gErE0A+IXlFUoL5f
NnYFiFAH4RQf6sQ2dwNKsL29fKIuCq3P2OMuj/UZLw1Sn3HB+7FZVhjUc+8fcUP0xUg5kQyghPWR
SIzGXujd3zzW04RoQGCoiYDDDToqhkUlN4vcxh+zv/oy8ogiGDBPveAhtNjcMgBJ/mmvNCGuAXIn
xbJuKsBR3IiRMkrWySit12btGkz+dznuHGG1E2Psd6uA2bSuVopnQQ2zI/qyS4AwqP/FWTb7hwDo
fdYyVujh9Upp+6hOB+uMdJNBGtzv5x2GioI84EVQVvwCP+b/mSL/f5GQpriA06SHqaT/XLrvdc0p
TrEc5/Lvk/+/+Ptt3TTFmi7Wqex3alvauRxo4/v970XO1s2+4UkChXB8q5sCm1QueVcvlYWOT7Qp
fXOrBf+F1YexFML6BTAw4aK5GUnCtJdmmLUqnEDh5Idd6FQVSIejl/uLOePPqdUA36ibmHPBmN3N
0JU8jKoZK70AEHxfbaai7iUXHbwMS2oWDLeG5RB+mWRdOGA6q9UcHTp9od8p+DFCGo8bNbL0h3WQ
0u2qFcXGDBVfUrKXWqzD11lM5n00tNYeMkoQIo4712j0b2NTGra0rkVQJZm2y6pEO6pQPTzW0GCz
xTSOv99fJGPHoO6i6OD7BqvHDXpUKiIA1foU0VLVgI6fRKDIwibDmW7M6tFIq8lJtVp0OkBxHGOa
6s19+6ytVPBpkcgCMnTDb9aosTXh5Rmelsb6XDT5AAxFYUclrxlJ4jC9l5d2qNNl6pO+SssankLV
B5rUzvvvIGnx+jRCEY4nAcc4yhDJg18qsqJbONHXRw0aNqlY11p4ApayfIsSLTnKCTAD9z8da+tA
bg+JTTDu6Ri7vrYiG4IFlqQlBKaG9DZJPzXeFD6PYoD1UgaF/i875Aq8CBxS0669OcLO6FufcuGu
ow2SWQ9tM3sBCr7zhyf+iCVrv6AchecdyA2kG8hVr0AeRMEk3ak3t2mhPBvd6kpi/QXss66+fLn/
JZlLhIYozKgqys40hrqxlBqN1D4E3CN8xscEZ4P1RbUTGXio8+iYL/28b5KRd1kgKoJCDxJW8Qaf
1EIgECxbXXia2s9hBEy83IZC6UM+Z3vf0O0BgzwBqaaj6yECjUclKGoY63Vetgj7RtfYq5VBWtqq
gzGTeY8ZtiUMWZFJ0VuiF7EcjbmpS1xg4HxE5PSSaG9Euvv769GxHGRbFtoEdBVlTWpxAD2YcSqj
H5X8pvbbLn39AxOYg0O5ENIRNy/AKV3rbkwX/STqe9U4pPJOVDlFtVtQO0ItrhQdDxY8428kldvG
aNcq6XFThl7tDl60aR8VyzYDxc2eC0hwzxiRaP1mtIeRNFsAWgs59UNGRRRjsHjFwAEtZK90cmPk
ijGG5qydZEhVzoLud1HjRr3k1eXwUKbh62gBSpQUnYe/8aOurd93zSv7JIxeBJYK8RpqX6t2UkQ8
cjCoB8CS04g/7u8m+SvXkf96lcRtL6xkedaOoKvQwMrtayKwQTFnpJiRG19boJ5sphKtMwS3NESP
yctTKB7P+yRY/GEbSdCC4z4BeCuijnSpd1U9hpN2zrJM3ckfC5R+IFeIntUW1LGihJIXF0R8+9K5
XiX18BjbcWiRzGgnCRMf38iLo/hLelh8gsFLN5nPI4BhBOVrg+T+u9i4DhN0S4Tx2xOyEeW7qduJ
F24Nr/7WuRnY3N3qkV9EuFXsMK+M0rJGq2QAuKYs2mkcNDdPn8IR80ndXhk/iqS34wE6e/HbUnAi
zu1td22VShikfoiHuVK0k7XGh9KsP0WlecfYi1dYqWMmPDwzz2Pp1EHv2qaVelE75dvQdEo3OWFW
8Ej4lzIwK/K38va2u14flUKgUUESDHgsaAed8aA70g/tLXaTMw+T+Fo70SM0KTnhhWeUCi9WWnTg
WFW1U5vhsfygre9T8mUdeVOst5T4xGUI4TFU6Yg+CbV5ehsqgGgijIHt+GE9xE4xwVEzB1DRT+Fj
/tu0wfzvLRtL91Yecy7TcS5sUzlgO4Z1PQ/YSFRx/jbzaCdIzdbslI3ZJaEzmCLnEXmL2KAWS+0k
3uVGvYwwWLvr93/wbeJWR5+QwBv455GRU1x9W2oP1b5s9ZHEgEEH49QKQoik9CUpcu7fETwz1B1h
1HgbqRK2cACQKMl/xpCqCIffJuE+fzvwMQE7h6ufrhVFM4bY1HiEFVmwC+Wnkmf2/XUwr3SwhECv
AOxIGBentkfXI2lW5EYDq1qyWf4K3Qwk0XhenpA+cL4Z1xa1N6mampFRtPD7x/lA2GdGDCtYuzH4
MzewMN1IKG8w/Usnsb3Q13WlFPpp6A+D/tZomIvgyQCzfABTfBpI38EaipT5+rrp0eQxezPVT5a1
jdK93G3kP0gs5UsT1GkNBQnVeHAFnvp8tHUgGxu586tScu97AW8llBOkyxIOhZnoJ1lO9krV+WuB
8BevvN4i+blUZoUaDBDYKMaYEEyiTk2b9P1cZNiVdEuqPcVR1RzpwQiQQAYNGGJ4PVvGuqDKhFIr
uIZ0NBqodc2VlOp9jTzLHL6Gpubqxk4cft7/dmdXohcFdgeQOIDE6XbOvG5GVQRlNJLio3kUHQ1N
k5/tYOcuZH51d3b0xxzj0aWn/SXwp1bIkbkxbujwPsIKfDM2mJh5IyK5005Vax/DoPYBa9wnxwz3
ZPQTMBA+Yyb5ZvcsUrnrsKpVY4ywqAyAPzW5B3FaF6+Awol+mn55Qov4D64QwmX/f4uk0lddqbTM
0EuEQehfGd8Fu/Qj0L2D0dVrfv4HMVxycO8tkUpc6xaT4YUAe+LOwuybtDHdTy1Q4KS8UgnTQS9W
RmWsRVil5jLBd2IjNV6mvF23vWnGe0teeG09VnZ8+RXpGcKsH7VMzRHpe7eNofcpEbZqxV7gJVtw
3xDMUAPUJu8MslJHvFiJqjAoBVGfp9bYG32cCVOinftTUF1w532JyUzZzz3riUs+xXRP1NJAm4SG
m07zTapRJQpxDvdUgzAAOGk/6rsEVxqZbW+/zmnA4wtgbuGFQeo8RCAYktMCW4gQEEhGktlTMblK
qL/fjzPMk26BywKZIwC+dCxT56xOZHII1EX91GQlshOt4yTAPBvk/y8fUCNmgco40k6h+V1aHtXx
6f4aWI8l1OB+LYK6AEg3NJ8rGCDZRvmIMwyJaclT91wOHNZVc2mJ2pY5CeEKNSyRaeDlAS9sDLoR
mgrFyx551ljfDRsDVjsTpLE3dREIv5cNaibqKdHfu+QjNXkRkGeA2pg8zaZMyGGA6IgYfriLnQy8
ffleA/ZojBw+UxXjnUDADBjZA2AEJP7UqUXLTI5TeVRPAgKHDezTw5q0H6WmH/K0/gIuz28c12Cd
owuDNLhQXXpLCY1eBUI/M89KCDpKBqldFl4EiTBhO0Aaxp5+cOExrIiBpg3qj7oMDR+6PjhESh2l
WqjiNSbvCOOvtBk3w/+O4Cw2b1KQOB59uaAniko05ugwH0x92KTMMD1utOpJLhI7FdC0FzQbLUlb
yTiflPylG0uAckGbCFowqItfn2bRGsu4TQUFZXhz90+5/0yYHHB2jnXUMMmH9gUZjrmZ8YzzZjQm
ZGGY8cxfi01xFNHFk5zSgzJlwJspYi7qwhh1EgxpmAUzkxVEEM3PwMs/+fFG3HCRtawcQMFJxqWF
lxw6ytcfT21K7E2ykkURzswGAzEqlqX74v5P6lZAX/+yRWX5c6iWE/IA5ZQeagycec0zgXAUjvVV
hoKbq//4D2MirIhyaZNKjRvIR8vrBJvKS3uQPQLzCyFb460tYiQkWTekcOXe9xTWEb+0Se1d3nem
1E+icio6w55bIyjS9RlDkByHZC7tfMeQtB+j3NdbF5t6EQs98KBZmDpZeioLHuSGFRwxJo6r+B8L
1IblS9PM7QoL4dfmA7WpDANMWWMP7+BmVhzRRnnKtOsdyG2O3Ec0K1xd2qY2Lswzo4wynLbO674h
34cIMqGSU6FUCbMuD2RwO9hsmgoYRE0NrTVUCOgoYhXTPIHqQkF4HP7uMGrjGP8gjGBWHoJ4QwbV
eRcq65RfGKUvgwg0A2EYwSiBBQyBuZVgCCo1HH5IViwm0tUyYMqyjL7otafkC+Ark9jhW65HXXsp
27fKfIyshOP3rBqYAsJ10CRCx0+/AfKWSWzWMsAnWI7iq9C6d7OvXelMfohK34hSfGSbPL0k1mHD
3Y26EephoGGlon81RZPQt6p8StMvegP9u/BZGl7vH2hmbn9hhKagkCpZzwX8AgybjVBUg9xl5bSY
/yLKsFPH5cpj5o+X9qijPY7N0qwFWdSWyDWkL1FgnB9m3IFI1qUGEBCh0ia3Gk1iay3gSVjHVT6p
qt98kAsg3FafveHKfu8sG15oZK/swh5x1YvU28KRTttskc9aKVMQbj91O/2ibngvTgYuF+f5whCJ
bReGUvDKxp01y6c4FPymNux8qj1DnJymBulf9TJl2abNxUNcLXYZYqguOWnTu9mOTpoldo6eBseH
WAHt8gdRr+05zZYIsAcZ70MQtJZPcCLwBWtAt57JmMU971uz7odLg9TJUGJ1ShsVWzsqBwGqNzH4
Zzlr4pgwqaFuyIEqoVhjTZo9uoRpIwW5PUA+zvQkLI6wA2FKCp6l37/4AMpBXQ1I7/NE3PXWtpLQ
gQRilE9LBmk4C5QTyv/TAnXxSZOUdcD0yKdON+2inWwt+4MaISoFyMVBP0Rol6mYHAuCojS5JZ3E
gPS21428XR0yPvhnIncAcUCaAncAiFlNjU7zUHzttUY3JMiGmYH+AS6s6EjE10J7eIwxE+DddwxG
UL4yR32/LpS0sRyxuFB8X8qXMoycxnq+b4N1Y18ZoTIEOQPYAWAR6YRShDfgzfuKPmgKki/D0QLr
b6sBKnh44zaZbwc5rj8lORMXgUXXBT1VEqxNG/cCVG0iTPzX4ktSFX4rmOiEHgUJMp/F79PrUntI
eUw0QK0vxZHA7ZplWwjYPtabHlPdpOVbPOZH3ogMcxORWGq4HaBvR0+RFKj4VBbKykBBmLY+Hs24
xEOOq2RLfIF6vqGBgFTPghA6WDeoQC2CDGPKkTcg0Vs8SFdDSjqBFkdoLy9gNOOltCxrKJWjU0Ly
oJue5CoO6TIDeXSuMOiQA5PBFt+5IKh3lMHFXc47CozcC40Z3EXQ2EG54ObkhXkaNg1OXgMRsoM8
Y7A1U7PEzSQxBLvHIP1B6CLQGQVa4DjndBlSzgCoKyNFOiXSox7GtmJytSoYUR/oLPQAIP4NXBhd
STCqpZrrasXBa+3ZjzbTcYDMzROZ8ZncbnTkTfTCfQ+QlId2EyK7jZENoAcBKL8+diAN7AYxXHDs
bD0QvkMYbLMGxat05DfVbplLcdIubVFJSm2IWamGEvmGSyD0YIcYQ+SznVtXb+uQ7tfMcONFdZa0
c3O5dmfzZYpO0/wlq3SnDmuvysDeZYGdVo78+1GP8WIgpQ6CycORvIGba22YgnUtl096ODqqFvpp
NtilmtuTMTmmCYj7mHi6xkFlsZo/V2apL1KmcwHm6xRpYjB9q2tgXMAVXYHrc3a03Rykz4DW4J+g
kuedWKazXSyYCg8FZizB0ZchxeiO3bQvupf7H5QBZsZmXxig8jJ5mCrQdDTyKe+26B4/lHNjS8Wz
WvW+1r5q8kPZv2ghSnIL7slqdrLxB4Y91Rw0vRX40/TZloDQknUMQTelr8cfqzGCaKN2k+Gr2s+u
Isx+GA2RLRovpmC6938+62ly9fPpLK/KxNJK4BDibvnWP2ZfyXRy1yKiVX4ZZNzhaEYaC3sQjAGI
HUhzmm66Kcx6yjXsBxSJD4pv/oWCChBWup39HL+UAffcMwO2TmjKTWBhbuqIVa6Df39G/CQl4dgZ
jjMyJQwpg8MTpRuuOdalh6TyX3Pn98vF7b6KeVyoE8ylWwmiHs1zdTTR3ARV8YbcEfEu9AaHs4VM
F7+wSb32cjkqZ5D0SyfFFiTkMoTPdn0z3cFPCfPlf4GPsN3mwiadofVJKvcS1kkIklagFIqAbGL+
P6R9V5PjuNLsL2IEvXmlkWu1dzN8YYxreu/5629C55xtCsInzPaNfduJ6BLAQqFQlZX5hODtKvb1
FTLvwJUxKlMzGiPXtBkLlNOdgeHlNITUHBSsrfgrl9/KENnp1dcbWiWQZtzEvt7c6cW9wRvj4C2E
uoSsQgG5ax7KvoR5wXB+BAPcRon+SK3lXd8xFnYKWnkonoPQHYeNBl6PwBQC5tcRP+z2Xefkqa2r
wIU1QE0tbwlKb6hGVXai2lUKRXde+Zn1TscwNsaioUKgSBeapgDqRIHaIk8KIJ+XGX8SADMq83ci
1t7Q3oyDZBdR5wix8RVX+bRL044sqTmNvSDg6sXCrV+S+ahDhrvJeHaY53xlhzpz4NCLApMk02Cf
i/v7rPspp7wHCjN0rWxQZ0yV+34iIGc8upLBXiBkarrDAdPXf3emmWFkZY46ZYNsDIYYw1wT/wjA
VKHqnAWxDaDSbOrIwy4Q83JeNGI565LfB4Bea7+L6OO61zMNwLVQiCIwFpM6XnjOdXVRyDBQYmy9
ANP+oHP8i/ndcapA4og55gscWDAVZrKMIp7d1eIgCG4CUXNDpGvXV8JCIZChnX/skKWuIlGpdNWo
tbCj+ovqJQ+ql6a2mXj9pi9teaPh6DgVn06WlR6ia64BrGVi9p+uYudWLo9S3Uv+ZEHbuXivi9+N
BqJVWI5FT8DjoxhBIiIg1qeaN82FLQ0o1oLxEf06W5Og3IJmwqI/QIP0CzuPEQhTRwaPT0vTZXSl
XlmSSn6aAk3H7gNySF7KG1hhfd61EWrbgd6demjgSr6l62DHFjFbZJVS5TSmwGO2ZTnr2hTlrF2r
SHOKuV2/EO6n8S2LeRtGMlv6xYN3KlSlVU3Cm4fK7GJdDXV0YLCWoXDasQfe+VcJNQ+hguz6wMvw
2Tv3j7UL2EwUKmYdtJKfdVsp9hYLsWrKvEHovLoK3TH9KSt/5BQMRvJH2D0n1W9jhr5Ur/KyIRKm
riyb1pNM8yCR2gnLLj2iCAoC61v0nATHLGy0WyFTrPYbzmFlBerVTitUoK77QMH91pDKSrPXjokr
IIcmLPvy7i86W8zvqkBPCv0KFe1Q6kVjDniytVNCKn/h3ewpbg4tQtQ9pvfiZvBEF0zuP+eX6pbH
b8rM+VDGAVQUsEQFaNjzmITHiIgLO5L8aN8dSckRV7rXHklDLeaiYGVWrgTPRV+BVI8gh3FubZy0
GQEYyyy1qNkZYQIumcQoZHTT9MY2Kx1wDkVLdqaYF/slLAtE+0b7rrahdQiHeXSMBaV5VE4DWzJQ
TTbR6bENJXB0bbKzb6o0m1utGOQtKOOBLpiU+9aIp63WRPOuX6pyx3ES8g4890twmoBHAZ0ticCU
qd0reikWrLkxATMItvKP3CMPn1pzTDezZ3S4gLsCs3SX2Jn/hWYG6iyEZwQTa5gjo2tkrabE0mTV
pp+Anh7AmNqPHwWnAtBHeIwfzJvmtoRq+BfeegT2C6kG5KEA/9KFnkyWBAPi2ibeesL9qNvaLr0d
ILEN1EPnlCgKGjbP5mUYApeSiLkvCCpiWE6nDkeRqDmqx5bq58UDQJdaidnXLedLXnombGBkn8jx
opJEe6bal2ONKWkVeZma48KzwTmHzjapYFkpaMyaO+OH8AHJbY5hpl1wBGAsGcNzaFmenwhBn8pc
GyfVD4d0k7bgnwvKly5QH8QKBMCcRV6GUTAqoUmCGh0oGC5m9frFkBdtrlU88EZPsFMP+kz6ntCA
Nqj5Y9DXerlu8fI+PDdIVr/KeBqllkNLhcFUgGLDqDvawDmCTAuQdQUBLjiNFPoEhnGiNg3GVH0Z
VRXxx4gb4foSGA1sjE4CDQYSKhPskXSxNlbTVO5mWff11K5H19widcNlINa78KHGCetveAUHxpoM
A51jhXi7iuz9fNfKRhVC3BEAL6kWJBvflpI3CcO2AC455YTep2Eiai6UEsKH4le15JZgnRrKH9e3
jXFmsYZPC9T1KcjhYoCWAjCR9FCkwE8YsS2G368bYRwejGTiSQqJdc24IG/stTHR5gRvA1F4njF/
DA5yu2kU3Cmye93SpRfgCYJXL6zoROCVjg9THlaDqOKeHJ1iP+wl4BianypUmBVneoUuCKcncbEy
Yg6TAiAPAfc4JqXOXWAEr4g5lihAxqK4T9TJlrNusyzdVgCzwfWlXTwPKFNUrVNYRsMcR5gieBPp
ptsRpBcf7n05AUPZoVLXXjOR0ko5Ws+b/g2l+hsoITzWe0LAIj9dX9KFe5+bUqkWdAvijkIR0T7S
ktd6hGKRPHM2jfV9QHWBx4kFaAuKxeffJ2ww4CkPAUoxcmMPyu+6Po5F60oyj+qP9XXWhqhzFEhi
l3foO+DrdPt62+1AewWaaN41dFnMx5ahkApeCcxd4TBRDqdMSd0OI1pEGRQDJbt9hU5z6gmSN4V2
9EPY1pvKKVunFZyitnVe45v1wdbWKR/UglJNWkmV/OoXUIByZgM1AIGm2Bk+StU7weX5Qj8XIYpa
MuWQ8ZLkZtDDaLcBT0+MVy8GHpQdHhYGpisEwTN3gIDwqQ3JJztLGs/t0gAJSMcbOdCAqHw2OAnW
JttYT+0maTcIJVthz7tNmMuUCcMM0MwIlNQy87QOxazBl52z51x7FovvXcjNLJgfELQJIPJAXoiX
6fl5KAT8P4hcSb703LkqUnTMOjSind10Hmgv9E1yCJ54aeHl24Vs5Moo+VGr7CIIIRzWaBOMhl6u
Qzs0c4ddnjlot3gQguOKvTF3ErqIEsAS6LXR1YoqQUo2GjiL+qi6lQye5UicvxtFyTkOPDvUuhYh
gDBCHCNSyh+m9WZ1vVNxoQM8I+TfV5tnxWY1hLhc/aIuJseo9Mcuj4E2scbn68GYaciQUFojOl7I
oM4NRXmfZyPUVvxOrG/A0P6mjNWDOqfudTNMb0BOi0o/iSQX0y/CLIkjhiJFDKPb1b7aJG7ROoKy
bV1xU2CiWNYO1y2yfN4CohFvIIi3INs5X5gWCWNZDihKzPEfSTmY3FrxRboO/14boGK/GLRDKmUo
QRAkVfBBaMRUG1xpwCi3zyH/aXfxmiX20EUm4A7Mj5xyoJVL4KKZJasTROQ4AaiitoBCJACvuDp6
eQoo2qCQ6cXfjA8CkeYB01jpAeDmp2EiQjdPY58gtFL0maAQ4zEqIBGaydm7sQWM5Zl32TE+nCJi
roPgPTBMRJ/jKJZzA8yBIkAsrQOntaG2c901LnFIFsDzKxPUEc6npI3GuhXRoRyh/JRtOqCrttKh
upNBcvHY77rvX7II/ArGIVHPoZ8patxaAbQoxf8w+d1km/wV/B2BuEFW4tRgy12CXc+nOmXv5adZ
ykfbQchmPRJFP46cxi32eBxtms5WX4TX8CXE4JmwN35fXyoj98Lefpqk7hozENtxihastIVoRfde
oGJtZYdS5Txh2C65MkR9xKFX4yDTsKUYcK/2OXgKzBfVDu4XaChzyzmMw45VWTpUYsEZeIHRSeqk
Gdu4IR6jHsCLIu2sp9TpTOiTndDtEJRyru8jK2JixgOxCzMlZNCDyvmKOIhC4BWwvvsWnDrFJtpU
N9rj4pHuMi8NuexekiOxskbleEomToEwwFrrSdB60EHDG4KDuHsAeCY+Nm8yKIAVoMOVnSp5+l1d
/9tKy8k+3ru4hXB/02AhVZ3mTlsq0a9BLGFCJUfNvzfivf7veWopQ8R/V2FUGJqmxnSr6Iv1L6N9
iHmakZdQJMoA/d3AtpRIKgxkx+jYZrb2jWC0UQX8Pb2T0WA1c7ofBUYTAqd55U0kMw88CtQqCp4Y
+6MLxuVS4jpUU9FvlM4ZpTdFfeS4JfMkrCxQ+weckxZWIyyo2+E4PSvvJqiCKrxC9E23hdzQq1hy
bnLW6x7D+Z+LonbUrOqqg8SRiImg3hvfCmSvKWil2tI2DjI4Xr50A63sUWch1ZVE6xPYq9OHTnyV
M+7kMfMzgaiQYMJQmabfc0ZqJLVVWuS0Bdv0RoP0oGgvuS28SY/KQXQjLyqdxOANa7K+HRDFGLtD
fQqnjMqJ5DHME5TskYQpUGFOb6r0tdNAfpe/l8lWm1+DYC9Ud8n4MKt/BH6Bk7XqtXnqNkKfUjbH
Bicj/ohjZ2rd2Mv/EKEjbSuM7nBnohbwzo1sPKtkU1YHPk5aITBjWFW30cPkRgWedIIHGme7+2FM
bv3Mx2KwTCqmAp5qsOlCO5YyCSoRLdDTcfHzIXB1UL4u0e76MWQkg0iNDDyvgMS9ZPZeoECqQjNZ
9KVRceqhvCmbb4aysbrZHRbD7hIe5Im5pJVB6ti3UBARQy1DVlYCfx70LnDy7vU1nZJI6ukNqjo8
hFWIYQI4Sj16TPQQ9T4LYWNbZ7jTFbco7Giju4032ChQYsJL20WYdiRY4+Gu20Lv8b16DJ40zi+5
xAIghq9/CbXa0ir1tI+CBXdvdYTooju/LjvcSXZG0vvUHblVZbZJ8H1j5Wi2X4CqxzQuAsSLxTdf
sfhgO96B2BZRIWns6m12M6837bj495OPZKUrs1SsQ6jIgkjUF1/KS7uPMgdfx9YSzpv5craHmMEf
IygCZL90Z7yzRL1Rmmw5PZaWwbZBsnNjuuNmeHMCu8BAIjBs++v+xLw3VkbpBjlICa1cHP9rFG3i
G+QvaBP3bnMnIs/nJonEKy78V0dKioc5COrpjM2ogiEJF9gjuHhJdRQEOHLnx07nhaoDMVDUBvXA
4ZVaWGdTXdmlvqFVFnkF1fnF78FW2cy+bm2+spMo4QNBRGA4dMFbnYO0MwqsTL0NIb1hbeIDESwS
yxMw6i8ImRhVOFRuPw1SSxrR8VNbspXDhgy+t7fDz/h4kqt9MB64k6TMDVxZo4pwcScKeS/mWB7U
PRc3vamdAcc9eSMNhOCn9ZWqH8AEhBoHqh+XmPCoUPqwVczZX5YHfXoZm50sPXG+GXNRKxtUDAuL
LkVNJ1p8oUB/xxWd4iH3SuRN9S/T3E5ehhS0/crLer0wKlVrw0UpBoD+USpO32akvWCD6HZNbreu
qTiEYr1y+h33jme6y2qtlLsEQ1ybagmz4jYabCLtNoDK5ZQgYpkP3Iki8vcuTvrKHuUwUycWSZqQ
vd3VP4yBUNa7ppt32wYC2Q81ABqNk01229mZU2o2ZCquf1zWt9XAWYNKAmiZNZXa5gEsYtokKrMv
KX8a0BqgfXfdAGuBawPUhmZmXc5RJs1+UH7I85PUHyrrZeqhyV28BzEHyUR+Lb2bEBICZBVoDf2C
0WCpjdLQFexmLH0P0ps8SuxwfFc6Xylfry+L+agGLgLdYqheiGDpPk8GMc7ZC5LRzadn7uJmG5TB
od+7F7bZQUts3ePYY5RXCQ7jH3vEcVfJJzB/o1GNxN5syx/Bodikt9kzmeRroFL2Yd7kSD95Y2DM
+tbaKpV/GiFgTLrUzn4S233tCHZ/R2ZXCa9qkbtyaYt4zYcbXluUeeGiB4tpfDxqoJxCHYtECzGy
rpezX3u9p0FD4g2ySe7yVCCBEQt75he42Pv7j0Ua/J+FQtLWTTGDDKODyueAyvL0E1iwxAmeJVRK
QFlLsmHO6WAma4BrmqhlWxr6v9T5M6ohKcISV61yfyqq3c/Ad0N1F5IVpTvvNJRKbGh3c5yJdU5A
bk+QPRglwpP43JnSKVbz0gDSuvVwKSKyxIfQq0RofaOsUO9J7TLv7F6CavfdX+hLEq+hj+naPHWh
xEtcxlmNBksknUqJy67ZRYtrnDRVtVdU3Ti3CSPKnWhbkFEBrGDRbSupjLS87bIZ+FPlph2r+7DT
ObxPPBPk31fns46Uts7zZPbzcGye5bKOdgY+ACdcn3BC1NapgPaigQtkAEA+1MHoqjkxR9GafKu3
0cbRH8OPeGM6Wg+WbBU8dYKjLEj2nehtyOwB8m2g6oi5MonMxX7+CjofLsC7AEkC/Iqk3UEMbN9L
1f66i/IsUOHVDEHkaeXB5JuNYQ9ybkeze90Cq+yL8GJIOANQxoAmwfkXG3UoTbQ93kmR4nTHahN6
xl0XOeVeAzqbVwliHXS84Q2QB+GHIyOlImkczVkZzyJJfJvYXlzxhw4u/RChVNoOJrhNlslpVJtn
lxHWAOPDJYUHE+YNLq8pTa/nZFn8Lv7RKbM9t607qe/Xt5LsFO2UayPU3WSOktFCK2AB8nx4k8L6
oVD7g97Lx6RZXsFXfV/o5m8xyr5fN8vykbVZaktRzZswVjwtfi0Mh3pu3psqfLpugv3ZgDsiTSQk
SHShCxTGuUlk7fDchKq2TGihPaj9qq6xReX1Idr+f9qjtlJKaiUPxBnfC5JCYQ5sxiLhUKv7Ct9u
Q3RjUmgnc44C8/thbgCQJxT00BQ8PwmoiAJ6FFeLj/OgPaaGgWyzroRDJQyLJ5WBDDkQK3PnuC7d
cOFNfjAuI0ChP61TSxZka2pqGS+0TE6PhaFhCjwCqWhjyTbOS2vz9ph5JDC/LEJHA20Yui0YJEuX
ZgIeuXiKugnGeWMz3Yf9yAnVzGWBQAkKc4B3KXSjTkl7K+1VYfabztqoxSK6dYfEMF0AQckA7bfH
vuacQ1a6Rrq6UEVSUSTBWP35h4SakVymC7L51jMjh3RXjXKXiW75J94WP2a3lZ1R3wa5XXIuWOae
fhqmL4Q4r4q4DPAMFWVMiAXJYzhEbzm0fTjH44KAAdn2aoEXAwJZKYAbEgtUt7PX2vEh3v4djI29
ICLZhLIoMiXydVfX+VCa/aJHcJK0+NNHu664U01ON4JpgqjHAvhnkGrWuYms7+XAFBa8cJOjtByN
/E/ccByCZ4J6fEXo+rWlKs9+r0KXZtxbdWq36uv1j8J44aE29rkOyunkPNGNWRNnH4WWO6kIIzuI
zTsFnOtCpILaTdFjezBkLhaJhPfzWwfIZvQ0ETs0fCGLsms2Dbi2ZyuH1I/Z4Eat7oWn3Gk8EJQR
yZ/5nfsqIZHo/7QIRRcKb1iPeS8kQlzA+8Idru/ENQdPeRJ8eZNvsnDf8WIII0c5UR4AJAq1SjBd
UWuMekA4cl3NAdcbPRW0jYS8vIOkUXb418oABCiOKAwQNQpJF+4YdYk2irGY+5JgOVb1LQkmZ9Se
1EbnBEb2olaWKK+MMROsVMNpUfHO+gmFdGStt0HmjPvokEm8mMH8aitz1B7KtT5otabkYN0kY92Q
ZPesJ82ztpkX8svgjKfr2T7SoNSiDCsweyw5BicGF9Q0p/ECAbSDvdsf819NbfOIvC5P+blF6voe
AsGIFkOCkwivedw7k3EHOJ19/ZRz10Vd03ktz3Mowz/wPJ5toq+rle74oNv1frzHSPL39CfHIufD
qVR+t8R63AXgQvPnA+5M1QsP4vMCUmXZFW8Kh1f6I4/Oi8P96SYqyTZXEV/MwmIoB1hbUG+oshcI
wXtlKdk9X6P5MnE9/2Dkg65MDXHQgsgKWzn1Nrh7sTYCaXyXFTuzrdmBSOZW+M6t5fCsUq/uZMjb
KY7gJp1bv8mOdswwBhbeGjNoPE7UU9ue10/g7Sl1xbWdOmhFiZMeS4WtLL/1ubLlGjT/6chxT/KX
rn09KqY0bVDJXSDnfj3H9wvUCKcx+zFH+nsABulwsjivfeZpIOKmmKUDLhDXz/knHJXJnDIlzXAV
VC3IzzI3/1OgPhu5w1vpyjfWg8TD8TCOOZBzQG+LgLaAOZLymkQcK2hRjZnftfsolVwt+2UFvHIt
44sReB5ExMCpq19MwZhBFBVi3Gb+MkDRKGycZdoJ6Oxb87frp5tniAon6N73QRLCUBCM9jBsR+GX
hS7GuLtuhnx3yi/O1kPFEKXpCS/7kPlAY9tjotgt7u1UARZw+NFDuS9UvesGGacMnAl4WwCToVsA
KZw7RjlFmlhKRQp+8edQwNyc9fEFA5gLIUkPaFHoWlYFROxc5mXqgyLYrvrWBtMA5zAx3hGEYe/T
BhULJx3YjsSADXGrHmSveSbSPZ3dHSx0yqFT/ZBzElWWN6wNUr6dRpWyyCEMBsm7or7qoeyI3Xs3
mJyVsc4QyiA6wWwS+CQVkBZLG8wkzzM/MvdT92zBCRJOD4IVGgB/+7RBhaJIFRcx0rMMEjCEwHME
jZSz3KGFJLraqwhYSlC4112Ca5JyujCKKwngIkyfktvEBAkQyJWrXQtRcUSjeBM8pZwPxnQRqEKC
SAGdXAPZ/7mfa3hXwNG11M/fyKD2gvj+XqJOMYAWqrhTvCZ0LO4sB/PzYYIZPR6R5MTUadanJBqT
OMQ6pW1ivQjd06J+IbIjAwbeG/gR4BnoYkiW5DE0arGwHo0ACENWCjTW8m1HGHIKL0c5/pZXf2Ev
69MkFQvDsA76ATgfH+SvdlN3DlQfnCaSOYk3KzSBus0iHPD4aDq1e1EamFYlSakv9RDHaFu7rDm+
z7QADRMMh6Dse9F/G1tViPO8Tf1JCm15/ibwUl3G/BIAZxiWA0GNdYLkn7tdEqR62TVT6luFnf+Q
nfqpHoDiC/a1Kx3C733jVnedUz9nt7wSB3NtK8vUsR7LvBKB9E79tEIL4fuCjhjnFJPPTN9VioGe
DFH9RU+RCoJWD84K1RhSv9ZO1fzQi1+VBi/ado+E8MF44dgj74Jr9khQXqehQ9CZkTmmgOK3J5rt
ZRs/AAbpglWV43qs+A4cGyCdxO8w4n1uCnIh45AKuBUb1AGycasv4FUd77WAc92zw9KnIYN6ovdj
MAiaAQ9EZ+tbC1UUDHW7+Xa5K4+Yfr5bMNsL9iaXqzHG/HYru9QbrMkFA+0EXGDdBqCr5kHaCU7t
Whg0QwOfdGg4346c1Ytvt7JHhQxpEGrU3GEPeHz1oLjJJn3NHT2yhdQW8UKadxVvgJQZpVYmqfAx
1YYKImzoBgrtoQiP7fQsTP+6JIbTvTJBzuDKI0tdLqex61I/zPeduo2jG7H515XKcxPUIZPnGPLW
ATbOSlpHUb4F0RNXNY19H2P6HkcZ4MoLto0Z/KllEuUnL9zku2UX/9GP6NS/KR64nn+HvMuY6Q0r
e9RJVgoi55TgeLWeARRnt8EQg0ug73ZEeN2SzM0w7eh+wQdR3UbrGrhRE1JE519LwjRgm7RyAp4j
CPZavywMlAb7/FuuemgbfwdC7em6RRIlaKcnNP0aKlSg6dOob6dCdVsNR7iHHpfbILOcuYe315Vt
5iA3Cmt7nj6MIPKuW2UFfmDwELQgESNjwO18mXrd5uC1D5HpCNneNNAbLKb9dROMNhPWBO4B0MWi
yQTQ5rmNMbaWGZP6KeQxuuTYYAil3IIePN/mg01knSqncHhgNdZ5huIBUJSYk9DRmDy3uaBjnczR
lGBQYhdWmxRXdhL+vr4wng3KMVsrAduGMib+HD1Kyj4wdv3EMcEqJ0Jxg4xqYkIb3VwqFBrVNEHE
vocbbqPf/Ta9VbbhQ2ATgJjGSQ6Zy0GPDHz5kJPEENv5lpVB0sV62SZ+NicbS09dM2tuC6F/vr5r
zPhx0rT5rx3qupx7cFTEQZEAtNgcF1clhLd3i1NBway75QtgXApvAxKxskfXLKM0XOq2aBLEj+Yo
PoKiUU3tHhMF9UHrbNlLEU7kvag4aujN4ApzkgM3s+PsLd2pFuNCTJsZaxZE1/iWQ4BDgDpMMEJs
gXALA/Mq2X8xj8jKTNZLp7zHnCpxkBSY1Ww0XHepF90bBeBNgDViLDzDqZMk2+KqGvJWSwWVJCEM
v2Gd+CV4Pqf5Z768jzzUCwOjdv5ZSWRbXafg51fzqS4TkD4pPSBNRA6vAwQARFMJhOm4SQlzURjY
03RUp8wLWNE05JZVdYgoIIcuemf8AIEXRIUgTGpiWul+AlnSHpwGt7xIxl7oyjAVZowmTWcTLCHI
ZAnhTeQsO8GLHTJWGh2428pbJhWs86XAy0eGNbFyogCdJ0hSb8XvmO1/AuhGctDkdQsuNpsdFKA9
ZclIKaB9QLlMX8uVOtZDgvpt+SZt+m19G7i/end6W2755fD/Y08/zVHO082G0IotzMlb1BTSXXjA
fI+tzSeZAn4MYp7D1erIpq98VZKHFNMuMJeM9SYQno36HZwoh4YXwsnPpnMIIvn2v12kXGXOxaCY
J9gBSYkTFYltLpwMk/2hTBTQoLeDF8/pjbJaip5rlVUIeYIBjN4DrG0n2fqI4pn4jYxcxs88eUZm
9oBqLVIUQF+lC34cLck1odQycl0UL8mImVIVDScHM6zBLRn4QPgKPY1375LL7mInV1apnSwgcxyV
Naxm+0m2wctUuKEH5uJvgKXFtgHYile7+Qtw76LdlzuepBgrGVwvmjqF4oCCeFfFcBiw5Eq7+JbA
Y8QbHoCKu7nUnd/OcRtCJxD3UoHxfGVTuMWzkduQ8nVG2SZsvAW3IMTOaVZ7SyUAXdO3szVD2CvZ
mwdCCCBtyQRBgsl8Xt+Xt0BaiKrR0ETPVPIdMaCkgcXcAT/QrrupcjuX7eBbuREeuL09Zgz9XKBF
vR2yJZznMcYZwVWBtol+iqLhY9LZSmuLv2ZXtvPnWuSTfJMoecVrLeq+V9Ous6QghGTaN+G5fNJ+
igNmwuZ7TL9hKsSFqFmXeJx0jhQdrtmkIndSD2lU1/iaoyM64U16Qq1IHr+Hzw49q22lgrY0dZUp
F3BWjNJ6zQvaHLt0Cz5L8EYPSBx5PVPmJYECMMgIUC0FUptaWdiUEgCaQezrr8qvYAtixGfLq0ww
zZUYPeUdeaarrs1Ry2uXcGmNCObqCPSgi4tLMP4DHsb5F06HF7vPdcX5dqwos7ZIXUtAtgyyUAqx
XxzDnbLrdun+pNK25bgI61pa26GCaWtovTbVsJMdA0gChQf5O6G6b4+BnbvzTeYsvPDNqv6hEoxW
n2We5ELgtKtbymjNUg80OSZZDHARYD2I3s3nyZPRL+CWCnjGqFMnDEE0m4sOY4cqsImkX+WZ95Mn
vvyFzhj5Y/RxW6+MckoticeqHLEyUIMC8IHRuZtiNznCNgeJH5cblGeN8klhrrM6j4zYjxrIYEG2
G3lSBvFnq7Ebu+PTPPPs0R7ZJUMbyVLsy4/LxtgsN6lTefWR8IrzDzj5Y9e2knJLZe6LtsnM2O/r
BAXbN13/JZqPHN9nhWQA89FKR4UFGCfqsjNNYcQYrxj787b34idjVzoG2gcvGdThhm14z4eOMU/b
Pxah2X3u+1Me1YU4LrFv9LjTMcrttBBgDOAk2R0wtqCq454A9mf73yLRkz43KbQg5VlymDRv46dq
IzxBkW4L4RSX4PN51pjrg1QHSqmyKoK99dxYWGi9nOdF7JfxbTACFGckLuejsU0AlWYZ+E9SKBOo
Fhj60OJtmRsu9APNbbUpt4log7cws/PIzTCGgH1UvnPsspwFMxy4c0BLgRY75f7oig1Fj+YLcPQ5
KDF6B+zqHphorB9p4xJNRiHhbifzWl0bpY6BkGZFPs4w2sBZRC9DoismrvUjeSOcU+PO6PfXl8na
3bVBKrnN0zzVWwkGwxBy3kHmttaXNlLDbDGuABFvBypKDnGqRnJhIQPL7A55X7uN3AphGai/Y0f4
6b/iMRhS/ccgWfPqwkmnpMn7KkAW1GROEfhxfpijGZUm0y4x4jhF92L3BFyibeqtPQ1wpabcmNLr
F3Z29Sso/xnwFYd6MVGRbHtzmwem6JWd0XhfsQLgsI5ZD+1CwiPM9KwbDCXx0eiztQ6tVpOj60p+
Jx2ZAbj+xwKJN6vdlJJQrcdeTQCZgSqveieUrV2FnH4MY9oe9eGVFcpJrHQBl44IKyIRP92ENxKI
WTbpNtjMG8L2V0CV5LF65SZ6rGi5tkv5ihaagtX22L/WK2TXkInolGc52Wwb27F10w2v/EjC1bXt
pNxCLaROllssdD4EW6LG229ACcPn32SGr9WGUpFEW0JpLGQsrHFnT/ayjYEBww05c4R1LQht5eW6
J/L8hIokQhwKYpdhYaC1Tbe1mfa3g6BDv3kKF073n/kaWH816qncJW0TLTVsmbcLEAYbVOEwT9hi
XUhi/0KrjeEloGVXQe+GgQftQgVbj4doagorOpX9mocUvOiGYz0SWtvgiffWIRtFeciZMerAAdXT
qJ1qRL4ZT7ZevqYjijvNUwgWzC7iVh14S6MO3qBPulZKQYSHnHoQvdgD7dMLkSVotqG78O4CnjXq
uAU1Oq9hDmvJcdnE6FcOdrCp8faAdIjLLRMznsNnO0mdNbnOADLUzQhlafNACsTDTtnOx3zDrdQy
TtuZJeq0WRo+2FLCUuvphwXazZ3kEC3x8Ug48y0U/7zrp41VuDmzSB036HkPfTrCS/7TjAr24698
f8IAuPlPji3eV6OOW6EJkSKnp9UBkS179VY0vPC4gLgRE7z8tzDxgssTAOyRTPimLrChedrpA1Ar
kZ+Gt5mq2LP8FRgFtu/TBFny6lYTkzourQUmxsOAPtOGwCiC3fLxH9Uk3pFmoUXOzFGnLNCiBmx1
MNdsjGeyh077lB6spya0G+jNuclOvkE+yfUSRlBWFfDTWXjuyPLFFO9U5UUnTQrsYkaASNuVkw1a
PheDF4/tHgrRfvbKzb+Y7vJplJ7Rats+UqIMi53ug0fzkB6IikSFngwqxH9xypnesjJHPXgWqwlV
DHqQs2dZdn3iDTC84m15nIFPSbyWS9DFtgidDBXUDxCuoM4eyI/R6s6kyNfKxO0LxenFp68cORDD
/88EdeSUCLjlShRJ6Bo9A2/94qZ3SVsWtENcolaZ/cU+rZGkZXUakqFJhaSb/7uFAJzJB9lpHszZ
0zaxJ3jjQ/OBmV48tWTLhlrGprvDAI2jtvb1ZTOSI7jr/34HgJHnv0OABKg+kI2dD82eFMHGzamY
srtu5vr3w8jyuRm1Hfq6I2bS9qeavKXDt+t/nx2cV+sg+73az3SOzSnp8fUIgZuFr9dumh8n1k3u
hDy5WS5i5coUFVnaNknLIsFa8i52sibb6PpsQ7DaHiPe6AMr7Tr7PGRfV8ualD4v2gm2SK4ARu4N
VCv2+j3hjw8cLvXfdae8wDYVyqjJtSUTp5Q2ZIhE/57hEJARuOJP+c75ZOxI+el6Fze42qbKtJC1
DW59FzkFCJ+tJ4LGVQ6KVz5bD7xAyeBY0M72k4ojehMZYWPCTYRd+ERa2FAWVzWwxpHMSAI5xyvq
6aYz35P+crUdDdvoXG5Pm5m7gOYXcGeQ80By7/yrRnIfmn0xIJrZ1dH8IBiQX4AloCgGBD6/ZMQ+
HCt71OGIpCKbBbOP0ERMnwigUN13DZ5bhFObz0DCWx11PkzBMIJegzWozkUuaTiZbonQ9YuIKcWE
yuaJ40lsixiNBnOcpF7QPSRxHw7CnCO6fNRv7V31HHodmhQZkB4nQaOk5jebyDe6iAKoaf7XJo1G
zbUsF/IFNoFlBEoeE2zQic4dzVFviltuXs08mStrlMeATX5KDBXWRqdEaQwVHRIIlK1x6ABB5Ymb
s8POyhzlMFWf9AokB4jDDEciBJDeLk+tqyIQhM8qh/ePGQdWxih/aTs0mqwBawu6Y1+D+yQ7QsHR
vu4jzAtoZYQKpEmXJqocwMhQ3pbTs8mbz+f9fbLIVaDuZ33Rhgg7plY3cXms6h/Xfz87n10tgIqW
ai8qXdaXiJa/UNIDXTBG/NBDdYcGUxn5C8ERRqk98ZDB/0fs+PRzKmLWrTEbaYqFiY8VqMGj52In
PJKZwr/gl+Z5OZWCZaXV1GMMW9lR/4jQ3Ulv+025D+zu8aslhtWOUilYNCM4ixqsJfv8qXCV9+6n
fgRTy5vkqe9D53I+IDPT+jRHa4aYIGMTMDtMHgZF5A3WVkCzDPy5loe5Gq99mZoTFC79ljw1tszF
VLAarBjc+OdD0pBeFfIs8xDDPpEiiHfZZnjvCtsc7diJ0BkBUep84N23vEBiUoEESI4knQdyLLbF
S4r5AFfwxHvS+lRe43uuOWb5YbVGKpRI3f8j7buWI8eZZp+IEfTmlqbZ3VLLj8zcMDiOFvT+6f+E
5uwOG80jaOcb7V7txpQAFgqFqqxMK580CWukYLHpQMmnaDGzOf3dM29liYknwhQHGOaEJTOzZyeI
HW1HoWLBk/AMjlQIptCHev5lJJw4tlW2PfuMTKAxyqhPZvoZGzd9yohdqXuqslMeCq+6IaBs61+W
n38HWzmzy8QfYS57o6anBSpGuBLIvXFD++XmS8RNsLmuysScrIwBLtawxkTyIRYNEF6EF21fQ7G9
HGzjuQER7N8VylZflAk+6pIMQUmTiOA0egHe0BHUdGOIk6q7wU92hcoLCJwrgxX1xZjpBEZ97Ghw
GtyOgLhYsiMPxZcRaEPF0Wr7EyqlnBDLIoKERhrLKILREbMlKjiPfnMQ2eSp8GS02p44UY9nj0lc
egsIJI3AHgbuahySFvpX6a/eFd3gig9G4KQSLALIakqzsXp6Ki3J7uQwt14LjZeM8YwwQWYZyroQ
NNzE8YTx5lR3lu5rPvLGqjatgHwFDQX08ADmOE8ojMkAWZRRx1/1ebEt877G0HabS7xwsumEf8yw
3Iikapt6iQtaHtZex4fULZ3Mke6tezqagEv+jRuj6eG9SJxXFhmPECSx7uq4isH/OHpiGEt2eSPh
TWK6nW1UDjDoqAjuuszLHe5DYfPpDlYecEFizgQjPOebavYWSDTiLMYAaPpU3GVXPQ4ZSG1+5Fet
q78mr3lm56XTX/1d9XNlmYkusSo1mhgI0fvN9I6dRk6tuuUBBbpd/OVvTt3KGuM8ahtj/D5JaSK1
gOEL5RAQM9jZIb8Zn/inbjte/zHHpjZL1IBihh7y6Fn3F5cOCy1XyUl9jB9mtzvlJx6LNuc7srlM
MWFIvtDxHbuS6F6cF69DKh0ksT3q1cATRNg+Iv86DZvDGEaeqIuJT7fcLrvJzb+XjnCjnMBB4Zo7
iDD8/Lv6wGo/mQgTQcVvGAp8PutRzCkfi9+9KDcUwTLdZEAZ81pSm6npyh7dgdXjpVoGUGX18fvd
TvG2/riTPiOQw9tJGvNWdupGWcrBwk6aX1DP+kU1OgQv2IH/DorHfufnPpfenWeSSVvmOKmXBswX
SFuk3eKC7RYczK3bPAe2uUuBz+E9BLcAJQguf9yFiTGqFMX9JMNiBwLUBchpCEqnNgingfib/BmM
4f7/dtpNJrZUemEuwMTRynVzDdjY3vCW4+hSfmk+bGz7QbhaHxNb0JWdhYI65+gMwGmCM/gU4JFG
uQi0A2dlm/n8H1tstiIVQZmXMVaWHoIjdB397EBfKvwRBV4IY0HLhlq2Ekbco6+VW5U21VHPXQPV
P3SKYgp3qj5hlHPs2GxF163Imtv31QHmDtnWeWcdxT2PFHH7EQapDV0HZkwC7935scvNLM6KIaIF
uTK0ACtc/OqZalLFXuFwpY3o33Zxv6+sMcFknJRMx5x29FW9tzBzdre8ZI5+bQjXILOe3XJnHYZ+
z/GTzSxzZZMJLHrRJEEUmxFWOJjoPCsoOYJPXpJ8ShcXueU3jsHNsLIyyISVImmyEf3Z6GvzPSJo
82mAK8eQlFYNQLJpLg0iRh6OZTMjXNlkAks8BHOXR7A5KsdJuRW0nZU8c9bFs8GEkjSKrH5MYCM+
6EeyL485NFyzU0dohNZsxat80jqgeOfY3fyAoLcBuaWoYNCFWVsG8ipRpRc6cAMgOy79AjBbDHpi
1DPa8XrDl4sEdBLaNyZI8aDXxmaBGrEWYVl0JcyN/dLfNQS8KvpfXOKwAup9/IPxtQs1xD4uMcSi
wAoV+hAIYKjpsOvsBHMXKA5AqKWL9rxHw6Vbwua7AB1g35rMagplld7006IpoUBMW+xuJ5W7rMsv
ZUKqnWqao7cNfksm/IuLOYmq2ishkH5R7dCvBcT3XoPMzq5zsh2v0rK1JDyAQIeEiSvAeRl75jjn
E8bR5bAo5d0oGf6MefePvW/LBB3mp873rkp4Hh/bpFLTUW7kEJUqO5efSPvfb2gTCuB/LDDhoi+E
OZ1FWKClxvqevrGSw/RMMEjB7y3Tv+w8AFP5XhBCU1VTVWW7S0tS6Eaaa1MozDdzAlFkEh/yDnN+
9X8GyKNfLAGhhUIpQLuYjGSOrQVe9K6d4QzpoQ+VfYr2pAqOCutY337ijqbBZ70wao0yfgH0jC7P
BbS7keKpGNRMCfV76YB6ArDWA1xP8pUb1dXQOMR0GhqjGvhHfnzsIRfVd9Y082gtjKBrChVeqPrg
DYoMu6pcgg5Mj1dj+TY/Zm4GBcs73nlmPyU1i+1VoXGDGHJBRVcTCeTzGBkPdVl283JwguFh7Kdj
ZZacM3CRAL2bAmmyCOSKKkKS7PwQGGkSC8pSiGGr2fOR6mpF96Cm9jpPvqU1VKCGOdndxufEaBHo
7ine20DAOrdY5hEG4YxlCadh8pPimOeyXefPnVDbU4Buus5BvLLHHCtEGQUT/jLoBNSLIVucCJmo
GVnCPOltVX3Qx7uPvYS9V1gD9BdYPW+qWpfECQpBodDIlpfIReZJQQAOo3aynI9NXeR0gFBIEB8D
RBKL0kEAf24rmNpxIlW2hKJfXdOyGv1W807EcJ3ABclfLkxCn5qKK8gyto+N+VbdV21eSmOoJPON
kmX6Fy3t90uszz85y7r8RggnIK4AkRDQphcaUkE3FFpXDF04HtPlhpJlxDvDSfJdukBFVYQ00Cca
QfTwnscVKtKhYCpYw3ZejFQ0wNGOopF34XxUdtUOlEKYyKTN6srhwhbZ6xOjIGtbbNtYIbGoJUXV
hfqprp3u0PqZDxQJMLQ+hsG4XZ+N/Twzx8StSIzHObbKLgT92K7th72WyzxoMJvw/16SboEW0aDj
Iswl0CoK0ZQIS+rcfLAXwEbo/TY42YA8B6VzrjtuOD82UVLMd6pMUKIzzt+NudTWXdC+p1YoYu+G
bxa6oNqx3FUnXgn7MgbDmAz2FlymGKhgs8VBCMpAQYErHOvcsbR9Lf1sum+V+shx/c1tBPEdlNMQ
pjBacH6iCUTcszJIOiwqStAMIGh6gEvVvJUAKgDOGsMTzscmL481VgY1Jcxm4eNdiIWL01AB6xl1
IWnuVPlmyUFT+/VjExsX57kNJiaKiYCBZwM2GtdSkQjTrq4ROL1iD56YwEHoJFGLSXr3fzTMbGeT
Cm0/xjDcuXpjJ1DTtm5AUQuMTag4Jvg/Cj9wpopzjfK2lEn0hKls0gimw2LMHGPwRetnJnM5PDdP
9erDMSeuzAyBVHRTpUd5dKlgVHAo9nOGYQNANNzKKQG95jgLW6x4P+Urm8zLULc0qC8XWBklSIdC
la/4kJPnTlHwlsak+70xgyx9xtGW4mt5rOykETgL2Y4ef1byzpizuqYFzSq6bsZKaJO4+gFNilMF
lJvl94+Vz+Ok2D4AINBCZNQV8FrRY7+ypomk1eaia8P4WrBOdJZuAWqjLJxScaTZxh7imhm5L8Ht
Va7sMgdPnknaZxPsQk0Io3TRvoa2iQAhOHd2MSz7jfeo3l6oDlYaqHiixsTOi3edDOWNIaPxixKV
mo4+usUdHNE1vPE1ke5Q4QVWiXfQNx1mZZZZ5zJ2QVmB+S1MlLfBvGn1//p2e3d8Hco+kLrDi4oV
+whyfZSDGO6S2ehXIYDVX+SD4dNcJNnxaNAuqsesNZo/rNwlTgMpkVP4/3LbueSG7EGhrGrgGwy+
02KILv338VXWJOOhRWyWkCe22lDYV5BGi29rd97R9h8YB/m9/c1kiwrugOcK0wBsLllkA063jtg1
HyUkW8FhAYiN0upQPqaP74DNmxvnDjUepPwX86TxBBrkLsHNPXeZja63XVhXnUhsBfR5H1vadEKA
DzE8AQfR2Sd3gS43BsywKHPet/W1qj5//PdfoD7oN7IwgAEiQOjGgpbv3C3mRO1zVYJbYBDdnZ3m
oDs1dPpkkHfhazVu/4QR8cfpTuHClra+18oy2yDu0OqImklpQ/NEh6mTowkxN/ogxLXNYdfZ+l6W
bOA9gyqnjDh/vkhhmII+6us2HIy2sfU+xUs7AiJe6ZTJbojGu9I27eFRjawfwjOQXju3N2hKZSZJ
2YZTadd15FrZUW2AwtI585xbhxpBkcqRoXCGkWrmhGX6LIokQwihLe/gWazt8pT4EfhziDtETv6F
t7INfzwzyARFIbAGBXUURJFpBpXNs9i/cByS/srMm+nMApNeVXOhScKMoKGf5l8F2b3TlCLpt5YD
crr75JEX57cutDOL9GuuIiMBEaRklNjEApozrgF1YQJ2BP37bxZW3g5yvxnrjGU+SEkPc8MuQP4Y
gXms/xKAA9vMnbxFKM7vQXT78a5uOCRA9waYRUF5CA0a5rVmxuMi11A1CNsB2b7Q2IIAzcb+V5f+
/NjQ+1G6+HwrS8w1I3WlWZWzSldHxWfoCK6eegqE0+VDQzz62M69wjeSq4GXIm9UmuSzVTKnoU+E
rK8Lncay+VczX6G0ewvAtl2/Jk+m3QzXMpfpaXNjwYMJMTJJQ+WH+ZhNVVVyUg1tGOgVJAfVfQPY
e988mlbkcnZ28+itTDF5cl3X3TgNchsasZ3cgFNq14I7/Q7aRc/lXeNkj5+gj9uI0QjRf5bHBLJu
AilKVMMmzc3HE4QqAFujQkKfKMJuHXwJRKao3Om6fEEtOjSmPM5yRbNn1P4dpLMYGqIzG5ITXFW+
wENfbK1tbY859lkN8U3ReLc3etI1ZC+BGJCOuH/4PJWXFUkZlWURPK0WamsoP52HmCKZ+9ToRrgJ
EHmL5hn5O8tM7dQ6Zkt1W1WcOHGGBLkRxvhO3JhDTx17KiVaCjVN4HQ1ltvDSKd+0lKsVfUhUuM0
txgbBGmD4WvPfOHUzYC6ssaWomazkjJRxPUnXHVoYRKPfFF/DO9VlMS1fnDOxcbLGAKEoN2H61go
8jF7GymDNCv0cs8P6Y+8w4TdsscTGYnZtXYkdyn0EN3c580WSNT1L7Z0ZZa5CQdI8XRJCbNoRSd2
DBo0Wi8SvEm02y8dWGFGd3gojugCfuJtsnmJrBfN3JLBGAilauKDVq/qffusUy0ZvzsKgLm5tPDx
V5ck8k9Toww4aJkyN0jS1+AsEmBwPlIRPYAKvrVvwePsFmg0JSUv2LH4DKSleNb+McdcI9BU6qDS
CXOtF99R6idKlNn5/BC3FVXBCo3qM/4FKwCzrrZfKgVkB4g6BQqzY+1I0P/meOjW6ZMxWwqKUzjp
BeFZs9RS0zYTfQfpvuxJmJTXvAwT3ilgErzn8jt1MeuYKKUbqOFDiAKt7/NYU8eClddqhLM+z+0V
UKBQGDcnJBhJhq+VmbMtxZayb4XE9ERMF14pwgw2NNOEemhGhN0gaZALkokJvybT9ZJV1iHrO+sI
cZpEPVgzkbwIrKJX8Th+mSFe68Vl1dz1i9rc1vI+CBoD2vOtnp5AE1J5ihEVRyMwJqRwRAZsSZet
XSVVqaOOiuUOcT8+k1HsoZ9FRsseSd34S5JP10RZ2hdVm1UbL4WwNUzyxYil8jSBxMSuuq7y4l6C
sFc3D4+kq6uT3sbTvgAFqddpECGKhKi0p1ENnBLl3sd5MqM95eTeC9XSeEk3Btdqp4DxrmrbPVTK
oHrcStldrg0EbHR65Y6RAuJbZewcBbRPnqxGgl9VwO7UnWHtPvYRmidcfDTFQkldQv0ZSl/nH60C
m/CQzDFcJNOEB43oIDAhUvIoqwmGJ/R22uvNIHJO2VbkxKigBR1JSDGC1vvc6GISiIhEeRNa0nOw
HAcN5PYFb86HZ4S5Zvsyw8j/lDVhXpmviWDdAOx/lcv968cbuBkRVbAJmmgnoZzOPmQJJPQmQy3a
ULnFFEpr/yYWVXxQJVO9+U8Mq28lLCuL7ANWb0F5MAy45szT/Fy95QAaJ05wmz7UO3LLP9ib1+ra
HhOqzDGOIyTXbag9Co/wZT9wi6t37BNVmv+riL82x4RgIzPHKBOxoaIvH+mliha8Sw6i+ylalq1s
DDT9JpouqqygU3fui0IwqPk4IJGmLWIC5EewowpzlMOeFyEvgIb0clnbYlwyjuJuWYQeDz7LpoUp
qu2YYRj+MPiCq7x97JhbeQIUtwwFNT5RvBA8GGY9WKwAN5legdFJT+2g+Db1oT4GqLnVtillrmIF
nILHtq8ouELxBwoqrNKSaJRmO9f4eOQZM+TGrvb7AnmmcK94+dfEVf5zgxo7+secRq/z1RO60kk6
6DHMLdFNCmZB5ToVHj7ex80DruGKBmcP2mbWhYdoizFXAu61ZpeDwY1KFVNZTnB9KJ782tzIex4Y
fNNR1iYZR2n0KZobgqgMbiJKm7iXbtIb7R39+hctM2ttinlIFkU2KVYJU6ow2ngK2ahKgdAsd/7H
XWRekWkbJL2UwI5RgVMQvHs7uCTFxHXykRY8+MOXWxcAQEO4YwE1uQSJ1lAgzGM5aMKi1lBGlwfl
pdGt+k0sR4lTD9tK5pDG6UDwoFtwIbwe4drWBVVtQm22sIlfTbH+iytzbYEJivMsR4aOrm1YVxW0
Ssqydkejk2xBmV7+4kvRxzcmz0VUbVhmEkh7VeMoYN53Rn3+YO262gMw6C4Pk7d3svje/Qt/f8ep
Gfha0DhHuej8GA9yEgyKOFW/G1h3rY+2PrhlOt868ILw5aeCKWAlUavHAi8AXjUJJLHMiyrsBsyo
Lhkgf6r/n3cQNjRVpsgjEeqUzIWpTUMm9mJZhfPUgeSin6edNPeSo7dDbEdKWfkKGHT3QZUEngld
6Bto4hT+UGBYSEhUs7YjYPw5oIbLSgB+J7Q0QSsDOv4LTEOSW9ZgKNhiNa9ehKX6rgaT11iSR9r5
ukmMm7HBVfTxRmztNUTpsMloosGRmM+a6AD11ciPQsX81mYl2BPvPzawEZspfA5E8oDUQ92HfR1O
hVaD7lwvQ+m2lHy1dqBhBf2i6cGUXHBRTm7j84YTLsPKuUnmJCaDNSupZpRhHoijoxcGYLBRpruK
kgw8R+LZYkoM9VTUejHJJc4FkY+WfcpA6yx4GOLMZFe4V3fq/hPKGJf5JV0hVJIgKwi+ZTajzesh
KoNChdWj8V0Fc89NfRrswSmIC37ICYSGvD3dqN4qQH1pyBjoDXvB75nFcj8CQ1WGsy/eC494fjv4
lqgVtTvlHrPHs/u5htpG6fbcMHXhVQIRD3GU9joMxwdU4QNfd7QX840OSSxQb8Y0zSca2Zcp57lN
JuXsFr0VhhI2M8mvDpS/UfiS0i72Z7rJ/5+tpYAfIMIwLs8EoxiPoEqUZ1gDV37tzL8mdzhoV/HO
fLLCobHFBiwYdKXRIy+32Dr/qD/8a5o5Kk0RaVZpwDQeg7aU/xoUzut163zg6SUp6LEBv20yO2no
WV2QYizDQSidfAHdDvDOtcibddyKnWszTDoWD3kFBjSswwxk6VqKZ0jWxXLnKtP0y0jV3i+6BnCt
YORejFtHcW2ZiaCzMqFDBAld1E8r+mYgXv0TfAPgSSFPzU3jc+dO6FLO6wHwzdWOMmlaUZPWmhcY
HI9JqB7THxTuEGC+LL/pflE9c7CHcdl2N/1kZZSp9pexZA2WRY1mL8Z03TX/kY8FXTbgf6FDLQLx
AA555gi0YxPpoJxCJticAihFRGpktyOPeOz93c3uHdSZEMAkUK4BIHMeS3JZkoZunutQMisvkaKj
nmWnUcoPBC8/2+jnp8hSvtaBUdiVnBJOhr11FjQgq6HvLSqABjDWlSZqlXho6nA5ZB1iifYUJwnH
xgYkBs9JHS8hzEkoaGkzB65qChQ7+rRGp2twZcfaNXjG/tabzZ4CW/ryiXLH5UOW1n1p3oIBZx0E
JufbGghLPbR9V8Im4CqFpzvl1+xnsS8TmyplAkQLOtrKSSQneQweuC0Mum/MV0UeDBQtaJiQoLK3
YW0UeSQFeYWKMJQ/CnQxciBKKtNOby1gyWc3hvTIdwh18nW3NkASWDqkdlWgh1XzolCW5wKAlYmA
XOM6WZw+P5qL8/QtQj6OoYRXwDKSBynMuGxJG+fxzCwT77J5SUyxgFm0N3apCmvBl48Tt40wQ2Xh
8YPTApwC46z6FMTR0IxI+JP4aZ4SzxQ0YhuyX3LnZeklw34/RDT0nvEHgFcaYlc3vNwExaQq+H6U
JYZqXFPYWPYO+Gi4Y9xbOwc0OaBAIq5atKPPjaGaqrY9BMLDNkdwXmpH1n9+vHObPrE2wURoKYv6
GJoAVTjtAE6ePemJTm9/t06/J+8r1An4EXrr4AMn/2dhTIi2knaqDGpV9U06pvf/OK4hnx0WN6ih
R07ynQ/T3wqpqErTFxt21MKc1vl+LhDAMgX09sNetionnUxyjYdMct0NSnWVCr14q6EA63Y1um1l
SpSdoUQ15/bY8lXFQNyhWCVMkjC3h6kKhl7qUxHmteJYghtLIOiFtkryxPmyW56qmCLSX2DBMSTD
7PEoDoU+xBoC3evgUmG41NUh1NZfT5+QTKM7xx6LlTG2V6oWZjvqHYzlyq+2esCQWN5yDvnW6wyY
9n8XxN67ekuqiFAbxmMkeEbvUOI1wVtupOUg75JX/uNs83SsTTIpZx8XYjpWMFm5oNzyZaeM0HaC
KDqFlVn3y68AL5jPNEY3vWS1VibMZEPQtBJdKx0iV3bTwfwZAVlGtRmNZ/FahBwkn1do625SUWil
I0B0XI3xGDO3WtAKwTXNdDFtQUXmKxUmFpzvW0vy0T3ifNItr1kZZL1mqIpYFvuhCI3kWseMwkDs
ReecN54N5ryp9dCQHHCsUC8iOyAEJDFfl+An57DR78H6/3oljKMAw49fPsdK9BOu9fIBU//Q8AQ3
BRWcRDnywOtrbDkIwJSQnsIPSiLM1VBVBHR3i0VCEFIL7WMj5k7ZvQRgcuSsjO7PxcpWhpgLQuk6
KRh1GAKr3vfhkO9E1P4lG4+8fX7KXj62tumBK2OMBzaymEcCWqRh3WnH2IpFWyjAeFiaJXTZSxRk
zGL49rHJrTsW9SRJwj5iaJLF27ZEHLVSyIpw7COvxUxO1nIi8aYFDTPBOiircP0wn0qKVdIqVUDC
CWw6ZHicg93HS9hok2CgFQOQmExEoQWDOOf3Wl9kkEVSsW2tB0p+MSzvky96gnSSkkGUFZe2bsv5
UNGF36FNiZ2jZ26VBFU9GftYVXBZW/I+Fh+iGMSegI9EQe98vLRtS1gWvSrREGVWplVFry+zWoRE
gajUoIPvGdfnTa9qz2Mt//jY2Jb36RA3hg47GjSgeT9f1iIrMUFhtQhrVb2LzPpxaqNjvAy+nCxg
SIUkzcf2Nq8XTE1h7hkbia1kVjfE8RQMY1mE7VE8YqhJdhSXctlMD6ikgOPXaWz1Jf3JfYTQaMSe
aQOz/ZgWltGsZ4s4Ud8mpYQxO/REg3vRK3aktuUfUDjFgBj4unhF8o0GFMYVDdoFwNA1mqLMCSiV
USZzqtMYgjfXqfwJpn5IOhZH641Lr7G5NqR2wKehBHiR45l6agZjphEgN+O799l7T/NpwQ9vOj5a
n36hi51cWaP+uzoJRLCCOtJUEooYjWzt/gtVGUbY3+X7bPeJYt+2PSAdKDwAeqeMx8xj3ErDhNWN
jnDbPAUo7h+7PbkubrrlXbFC4ASvrYKfRDl8/7FIo9tqhaNBu90SLPaxY93Omt1cC3aNZFJwyKsZ
2/L39zG1T+3u9rf8Y5uJM32DtkcEordQeYx/SE/TS7BTLZtqVb7rxfzduVitlfmaxpwZaTbCT8Ei
/KztoFAT2f1b49HekfHGZVS8RIfhWFgAiQLSSAs9zLFYtKJSrRJbm0PGVblq9pqPOXLau/Q4gWbr
El9bYi5xMV6aIaslujASUipvCCzeDp4GmloeUGAzTV/bYu5wVM3AyBfhSGRQas5R8YvwPlZtGYyN
MDde8crCm1EUjTHweehAXFy8qATK3tNNCqEkC7Ziv/PAu8Fb5RW24k8eRV8I3MbfBnBSQfnmj1Xq
u6tzMUx6paIFRijcfv41HAhY2aGNJjjLPaWW0o6NZxw1H1y5V/xmNN1DNuysjTNhADOUmpB0MK76
DUr+BMOGn5FsoufrwgyozfCDSv/FyC0QhQlEVQUSRs23otobymuac9Lz7a+H6VpKYKLQebzzfTSD
gKRyiewI/WH9qAOgTQV4p4fxu3nbHqjkj+YaXOKIzZQJdy6qmxRbeME+E2Dwo5RBhfn+wEr2yhUF
hS/HClRWzYnbkNpKAdFXQPfWhJNeVP0EhRgxaoI5vpd6FOz0lYZPCLdKv6AW71XOfyZZQ8GIVsD/
MciCuoZIspquNXMgtSXMnmT3BZiwHeMevMLeu7iwxrsntmL12iKTPEn1MmSJhSVivBHTJ61Dfkan
FmP7+hUIR/4qVK/NMccvkIym7GYskA6pLq7uSC+GR5/H6ZW454Hst7JQFKsoXREmVEE3cu6juQm5
oZbIOG7zKdKA5Z12uoV3ufTfJ/Lw2f4YYgFIi6gPYzTAUJr39lKkDqQsbVKgLIdZL86dcCGx8u4j
K2PMF1MKU64CcSGh3hDBL8Dudt1IouA006Q/aGqXHYKJWL/KqpgdJPvJrjSK2JFTIX0isfyznFIL
CFpURIqo7p1UAWK1qVtlJ9dStEfPt/SKqregkBnUT1PU6vs6IKKrV+Joy1K12ODGIU6m56WLYe3S
KUq9ctRKNf0EJgHh7FDQ6QNhNw9KcA2wijnYRaGKN2JGfrbdVL0MQ5S7GL2TgXHtAOhbpnoXNbUF
ZZ9KIrY1a6PTNXLiiboyOE1QZi5Y6BO/GVBoGGQIBeSJIO2GssTo6ngg00va/tIxqaFMbznRu6vc
IDttMatDcjV1DWCD5d4ar3KwoA64W6xSsgHHhQhNos4OZHeJN6tyaacN3lzxzhqm7G4cRelUATin
2iSyZEdf8HYe8qW87xZxvBFRV/EUJdOOs5BXdtwq+b43YuOwREH01Wgs7TYFp7STBnPp9XNuetPY
I2QUBljHlNryxqyBhGRSaXtFK0zsV97vo7zNDiKxTHvJWsWVBohLxLqG2R6sLRCa0bHaAgWt2sRS
Nas95HXQ3zeNWu+TZolc8MRFtglIeWL3RRdcE2HqDnKQDLclgMauRAmmprqVvDZQIn8qiYH/sTUW
92MH3bjjMLKDKjF9HIHHhTnhpRDoSVzNv+84ym3YvD9nuT3KjdwIbS5K8ICarHrxGFJrXQuSdqCP
E/mY7FsABYormollt9w8bCNI4rJB1xDTqiYgEUwgaayhr8ayo2sarok3YDCohXIrfZzwea620Ahr
ayw7pFlPszno73ecpDjJ4vWLLdl03ly/HZOH9gDqv53FGUjaeESfGWWiilr1UgfiZxLKGdVNnjtX
IFhbHO0EkxzHuuAgkTau1jN7jJtA37EopgWLNKwA3MR3icwBhW4akFEdAqRXAqcbk6Aok6jmWVDj
m4EJuRYypyHPH3v6ZsqMqgP428BpiQSWMQE11mZBhk7Qkwzu0x+9X/6ktd7RnTHMsRe4MoQb34hW
Of61xzwHrKnFzL5YIecCtWw3yDbwYqP2o4h/Stxpxq0X69oW4/LZMmV6mrUkXL6bvgSnp8Xz8Q5o
tkN34i9ty+nXa2PZK6pUXkrdwtporaF4w6scb9VhT16pAoAuAYjNzUU4S2QBelC7KtVCa2j5zfRF
gMaSIwQrkYvIADd9ogiwEUXOlsi4vATWFqNDO+Q91ZJcKpBpXo87qHf7gScdOM7Js8a8NeQIoxcD
kBxhet1dy14CpQHVzqEd9hmuqY3DdrY0+t9Xr6puEs1CabCVmvhSTy9R8sZZDc8AU1KYu67AzYi9
M0/NtZ7bLeIhFX8mhfNbvycIHB6snHe+ZaaugH4LCDVn6pOv/XPwjI4/5A47ryQOQMtH/tDD1rtt
deZkJp4k5pwLo0SvNPWHkb8G4l2V8aD52znxvzFEZmKIrIyDQWYaFk8iYF+g6lLc+lR1dr9Lb8BM
epR3eHlz8ZI0XLBPUoRIDWk41GeABD13EKQ2EzibsJWQ2TgkRwvFPUrFzeUEpr/+pR0FdHjo0+ID
MdcYyZTAyEuC2kxpQ+zWTYjdf4XyoP6WviBomiAp9fofwGlIIzegbPooqsL/2GbO9yDUgTRNORoG
QW/P0U2Qvf7NKVhZYHZxyTD01kqwIKC58iA7WoGeJo6B1zdu9gN0I+RW5nHY8lbFHm05hXIRssVQ
j++T8q0a7zmL2vTI1aKYoz1VkRj1GRbV7XR/clGOpYMVxDe88jrep16KEU9ef2LzpK1sMie71/tI
KmO4I4GutA5JknbQbM3k5FS8lTHnmUAFQ5eEAgF/zm0MCtsAQafKmyVzK/WbV9lqPcypXtRSmCyD
WvKUXa4gXYTIlK/a8Y3y3Bb2CFXFj7/a9gZiWArj3ACbsRlxEIjAy1YJCeP0WqweJPmtG3k32EaG
D3TQvzbYPNjCZKgQyXCM/DoAvxTxxUN9aKh6B78hsP2p/thi4gami9shoGe39hTMYpFHWkY2UXtR
GrsLi1+DicZH/aPyueDO7Yj1xzITNQyUQftAxU72DgSXQD3QOllmK9e/5ePx/hzs8glkKsf8C3RZ
Pv6Km+U0dJJAwIPOCzo9zNmLzQ6QheW9+iPtyD53Kwkch7qd35Q7veRO9W3GkpU55tiJ7TLMtazm
YTmHKfklDxFvQRvfUVfQM0UHCdArhY3/UR/kczKNOfKEDDi9d56uyRYVOzvp7uApDiDCQCi98SpA
W7nCmWHmM4otaVDWWHLkr9lNa3e3NdXgRAw7zIc6+8v0VUcdFEMPgHmCyJGJLkJJIBpcN7SUJkP1
EkN2zYvR2pDTCBWvOImRLXOKvhuH/swiE2WyDtnDJHR5aHT30/ytjX0tMXhfcMNHzozQTGKVStai
MmaLWudhNrr61+Rh9EtHf5Mqv36Vd7mXZc7IJXnjLIx9fMTJMrWDBJudue+DyB5MV0m+//eztl4Y
65pGgbZ80sDIBAq0wO/97EuLYTuP6hLXkM/gROhNj1Q1nDZkQSA0YbvUcj7JUxyhC6fed9cW5BFM
d/5BS8mA+d/mDpdLmno4k3oBXPDHHpMoVHJVZlmELly36/BeLH08uT3L/y1WzDtvm19sVWVi4nXd
lZZaFqgyDbonyIlbQRUPM/6cT7ZxA+naqobAOLwkACUf0Ufp73I8JYSP7qhIpMUVz924Bs5MMW4/
LGVkSCpeUJIJEGMU7CuSOWIDQ3lhkwaw5r7gEEdLmzbBWYehCdUCaR0TQdJhVgN9FPKw+i7HjuiY
xxYTmdOL8PpOnORq4PMo7SFEKbTmy7tsfUIErn+tM5srxvGcxQGsj87SO90TxV5lfon2CjrT0MYE
PwW/zLV5KtZWmX2O+wRs2R2uW5RTwXuLlUKWnLL6yu7i/eVsuQKsvAY2WnSM0ZBjLJaiMiRVbuX/
zHtPV/E3jMHRY48qOydEb93oIHXEWCNlBcdri7GmJipJzAY3ugZaR4q0BHz0rsI5BH2Jz0UZKBtn
HqVX3LcWncBmMVKRFoP3OX+3NrgqFHyvJtCLJAfLh5T9I4i2XM6J5BlknKbtayGI0XwI49jFWBqk
BdufyRfK0ySWtqbbFUopHJNbF9J6jcyOajV0KaMUa0Snc/Rkr/+SuktxyAATrA/jbTM5fce9are+
I/jj0RcH3FgzgOw8vwaVsmtmJQ4yEEpUB8DVge7ud+SJlpz5pbCNQHBmjO766s4dVcz6taaVhXUS
2wVaI1UQuOgTuZNs+ovxIo4J55rf2FQsC+UAMMWADcGiwWFlEbrWebx0GS7Ddr6zavmqiSqer2wE
GIzrayZkNgDFB3j73IaOEZVGq1KEt86X/eIAbj0cdcNy/o+069qRG1mWX0SA3rzStZke06MxEl+I
GRl67/n1N2r2nBW7yNslzYGwwAIClF2syqyszMiIGAf1dgancL0zbKba/ObSFmapI8pxuhaUAcw2
v/BCd7n34Kd4rwMbX1vZFxX4X9ZbbAsfrwEARyZfgYGTNOpj9pI4DnUEi4DlH0l7YjxyOx4PJdZj
ZSO7Bl8+oHZ4uYJQQqa+qDgIAqaXcSh5tTDVKrI5IdtxQu3WGBBluN2Gp1/Yoj5jBS69VDBwJofa
FY8dtgssUz5IOlXx1JwEKPawPJ38eiqBubBIOXo9zc2Azl7ypnDHbujRHHMj/5fIPfNgF76+uo/S
4RVbdMe4QLNWEUc9eevRMHZ5By1JUvWQLRVDr6CCexLOYFHWfiHZwGBPbZeH4C68Dew6/4NhZrKw
az+GSqaEIgBtYS7jxxjAjQN+OJyaCIw/DniwOGuAApVZ1FoimJCGkr1kGJI943MwNluhop0vNIME
/bXkozRONtrwLSMwNelQx7icMcSNpCu3QoxA8CaRZJMzs8WL9TV6vf5LNuPu4ojThcpwUkIuSnHE
CUCBPMYzUJqOlrFLkY18AuS+PHEKCSWLKFhrvcL1Ok5BJWugqkLsHXNT9FuGL21FJBWwSsBYDPSq
aNyobJSBEHJi8hb6kzlokxmwqGC3Qu3SArV/fT11VUksDEPxDTO+Hd9Br+bv6Ygx/7dYB3VNpb4A
PpRSSoBrCnhbKRrpuepLfLbrZ2Drc4GmALU5AF/X0HI5k2IEHx6fi9NrS89E5R5g8+DHdStbw1Qf
c/Xg3ob8CCi4LzcfzaBayeIGXufOoAqzK/E2tIR9tuvxhu9EVJBvRi90WLi7zdUhQwQkRgXwnCaD
hOZ9K4FVE6uLpHM28fvamHbXl8YyQf5+cawhjt7VQlkmb6PQRVbuNzEKWlHos5KIraYhPuHvtVAX
nzikRj/4MNQ48ZMADHZm5fuhcNHNwDg7v+85ZuHz41FEB8ulTaqGJXGtXgAYkqDQM2n2B+/iFw4J
ttPY0UP2rbTqn+n+T3psG5cv2ElB+K1AtEMHmd/lV82ToBWK0Y/ffCNz6z535zY1/Wgv+C/Xt2/D
mQkRHPicJYDcV2RY0dQXWddr8ZuAUbeuealCtIlyRqDdNCIqAPGJ8GiMxFyuBnx/U2nMMNL7xy6O
zQBjkmrIKnBuJLYYoiOTw6KEXJOe2ksB5ahncYzeOuHYZpkVcmDkHb51mRfI3/tWsa5/ua3DcWGP
ioNa12dAgA/Rmx8OX+Qs4PZo6H2pct3NAmUnibmNvGY2o7iITaEBzhY3jYkxim8Ar33pW2MHGjJX
6tJdpDEbwltffPktqOipqXEYZj5+G0H6kfZz69t670CfGuPLYHz6Uv+UeqZgw0YsgIPqMmGXwnwG
nYRjEnOIg0gN30q59c1IiA4pUF2MiC1uWiE6TuCQEDA6SQUC8IYq8azyISTUhpcOxEGz2Z+IdKWB
Vxrk03Krc41d9YN0yEjKn6LzyB0+EVqJnsK/v4IKDUkvjxg0nkMof0m2AoWxuHCvH7Ct87y0QHkN
SBlCQIixzix9VbgnTZnNKX7meJtDoWZgzaJufVUdjVQJxLbYQLpiWYHHANCrGtbEJj1qc89ZqlxO
LKfZNoMHGpQdUYmiCyRK1M7gxMvDt+lcgO/lB3ntGo+R1X2VJsL5cjPtWXWELV/QIZgGXiL8wYj2
ZfSp66EY5AYra4P6WGW1GXDjLjaYY+ebS1vYoR4xadeWgSoSOy6uC4hsKO9cZsq2imkI+QS2ldBk
CUtuIbMJfw5QQtg6FGYom8hdwjH2hxAVoM4p7kJLu2lu+9cJYs3W/EtyamviTf1T3YELu9TzicPr
0A/TNnxLILCaPWqNW8zv14//1hX4e2kqTxH9VcHc94rYh28xh2EdaI122kGoX8aWKRtIgiF1y+uE
IwSZGd7UK21hIZ8bHvN5IZ4BvV08VkeAkSB1PVvBt/zIJoXcOo8GATKCXVAjLL2X53GQJWh/zWrw
JnGu0bxGXAjCeNbttHUYl0aoyympZ7msWy6A5Oh9n93685fru7NVWwWJw+9VUDdMKKJurcwwoD93
qSk6wGTmZh2Q4pxbm/Nt/sx6sv8/JoG5AL2fgGYYdeja0BCKqg1CTMtXb6QcOL+qdnJAeYKU6dmV
ss2NwiapOHyY/KO5htTa78RCFoM3o42OZaa6kxC7gsL9PXgRSoiwIkA2BMAY6kvOekvktsLgrRcS
SxkSc4SWx/Xd2jgNFybI3y+S9LBoMawOTBqIEaEM24JFW3X+NwvkWy4sRBpncLkIC61/qw2+g/SD
YWEjHlysgbpwO7/QlIqHBaWN78oE4Kzu5wCEf6CwYPcb+35hibowqghUCYUCS5l8DpXbItbNpgyt
6x9sywi2HMQPOnrXq3kFP5/qdsqG/K1VfnT9qzq7ana4bmLryQSBg39t0IWnRtQrWe9gQ72tCzA7
Yoh0JzyqJEm6H53UQXOcYXLroC0tUrEtHasBaqiw6BcvvOHIPWvWnWWAimuq77e8RJbUkwwfKK9Y
YUS2tQUZ3o4K8seVgJo8dZI5PL0yGa3ULOtiG/FmBqNEw9IJ2tibCzP03vghoampYWY6Y3YrMKE4
iRdtewTpCWaOAJdDa5DVJv4IJZc33aVRantGXw+TsQryt2CcdnqoO31e7mYhsso02aWjaiYyWPei
2haU0JRxMTXtezdFdjdgXm4ETmW6RbHQBETaGbiXtL7JBR6FLHGyJ166SXxwIob+QQrio9EYJhfj
OpCGY9f3tpCW9tQDhFgJDEdaxwWFTAagHg5CZ7SnqLgAvWsAhwzV9+RCtsfupwC8nAHtnrFhILzI
xl9+vEtDVFiYQ1H3A1nxvfhA1AP7vbQTMbvPcqGNCj/uGtysGOqD5BdmTqkDGNexUqm85ila7yRC
YfpzdkLv1EoTjIJqSE0GxRkyl+ueGPGCOM/lCsnxAHspcF6YfKB7xP2UT0KPQhVQBEQTfd4blnCW
jkS6M7A5l2FtHQFhDUUpjGsJMogXqO8J7IfIGRKmAvRneMGHqqaOYSBkEMIvyRIJJccD6y2wkUNc
GqUS5kkJxi5qgS1Wb0e3BGSIcIA0bv72hxJMm590sUhqMyXItvmJAHvTGTKGbvHMH9pfk00+qfbA
AkpsFLTJ6ohsBhmSWU1MhjX4vUMdGIYeE1NmfxAIk7rJKeaf8S3/P1/ztz3K94ZKjaDunZCxXsGt
HvN77jGzBC+8+2i3Ac7J8HWmQerMcF1WyMjVMbmC7YvghbEd7dIXhCTIkP0BE5205RGLD0odF16o
S06YYY8/D8hyLdVqdpyln0ZQeNjgcGdyxjC3kDowgaR3GNyCxemYpWTWaUfGTAToUBJ1gZYJ1mYZ
lKh3lsyj8RNNwPw2TkK0Gg/+/p8iUWn9Ab/dtj/8e2Ik6gbqsk7WJ4Lz9G8xjT0/ATmHWafWSUdw
oWL27+8hEhceIVH5QjiNMig88Tk/SH9kNNwKS7lLTZDIqL0JJzwwohprgeRELRLhXgAHY0JOjBGa
rU3kIWM7scIJRQDlT1iotk4oslX010k9BSQsl/Z8YVYkIcf29a4AWllgXD7YO11wJfrdrjz+AX52
0yRqxiiyknl+GghS5GHaCDr2MD7UGMg+EN5e+SCbYH/JScWBKX22lZKBIu1fg5QXpnMzdslMgP5G
zp1BDzm6ksQlDEr3zeCyNEO53igGmRjP+JSDVZ7QhCYwywSXQzlb3JFoKzGb+ZtfEmUHwuYFaDUN
ydXToI56gvGPD2gLidaw698JNwnyZ5NAapgGt+5cwH9VolAJilQaJ1gnrR7lXQzcnt13FmloYDp3
L+fWd0BJ72SwTOMdzYKSbnDLgBhoYZXs78InFF8yAj6BVeG7aEHRaW88tiYe7m5xr7McnrVC8vcL
W2INdvIswJUkfEnUG0myeCe1g6NmNeMX8ccIPlvy7vmE5u3lEqmb0EhRskglLBE1JJBXI85UFphJ
FCcFpBzd9D9Agmwfnt97SXl+wOliXhCTUYqOYnPXPatI3i3xvjsFVnOf2OibM4Lb5sdVQKgBTt0N
9mWfT7QgmfBxG6c8oLKfOT78HkgsM/qhg1KasGicGTa3Airal//apL4sF0M3VhPg/PJtL8Ns5sQu
8lLZlY6gbWPfh5vBZmGP+qyj1uO7GljjYHVOfRie+33nChA7qzHn+QeMftthB5g6dGnB4rsalxIM
KEL1YLWGT+YHgmKHqNyuxTgHFOVA0l29Mz4ouWLpLB+gnn/tUd4YQCY2CIEof4NwZPvROIl2Wmr/
4xjKZ+7DpTXKH5sgavtiRErafsUo08f1xKFx2/6CRg3PrPVvNNrhh4vFUaclB4OglsvkY36P7mbb
cMFU8o7BQWhmyqh7CI5402Cgu3QYH3XTGVV0pCAmJ67bJ606hbMY4pR2VnpoQEwEzlm8ZTIRSduf
NIi3Y+rCIHGbRZzTMj4tpRbHVD7XpwjK6MGuTD+AZxxkqK+vjlx8qxOzsEUWv7AVoDKgKyVs9W57
aHbJjgyyintmN2PT1VX8WyiKwRzdHFIh3zXVOlkTBgf70m5newK1k/+VBxJSVG6ZLZvtXfvXID11
1ERtCvoKGGwcAIwQWHyFgApc/ePBNLyrPONLbmbbqMn9d4kGnf/KVQIldtz4/BFTR7YAltAYpNaE
y0B8hQ7PLJnX926z0ASECyh0dJDZosFHbV7Nq12Uw+Iku50zosb0A28YJ/s66lY5O4IDAkcmTHHz
xCyMUjEmKqMwgD4t2clgn4H+TNmRE8PCKH5UJFYnc2GHii5SWU2ZEsBO3leHvDiEqSfNUHH1U1ur
bqoapaD2WZt/RvNDGgz7wZAtH1Twhb+XNbCbiBPja29ekIvfQ4WfIpPDSBDwe5Icc0HZGRm7mQ6s
RHXTTxZWqCsqBa1iEkWwEp6ql+CmukWv9iR+DazCZTe6t++nhTUq+x5AU1J31YeTtKfpDuhk8N1Y
lT1bSFIfptZk3hmbbrmwSCXifC3II5hZ4JZH454QLpI6Rn8sX4iO5acYAnFp/Gtv1WpUq6YwGukj
7kwO2n+uX5ojCl+SEx7b4Q9yt81jAq4K/AHD9goOlkjRFDc1mJHG+UGPfqowUtSvDMffPCVA6oPz
FrwpK/BXLWig/uwlTIjdQ+vLmW98l/8qWBAVA2EX82WxuWcLa5TH8y2objTkwCApB79p9Rhiatky
7hp7/CVmlnyT38qP1xe4kaihC0ha+qDnQ3yjTkkZgmTIFwL4Wqia+nAfDZx93cJGe11emqDJjwsD
L11ew9hK7U6WmOxlqziPrSkfxKfsJPwqkH/yQHvfM+tcjLXRPNolyM81kYNh/bmGkIri9A/CHjlM
jbH2FEP74y73hldmdZRllhypxUXPR9ygooCRgUtbPbe9Odw1UOI2QLug13YMpFvkspa6cVNcfGLq
elLAkQEGSZiUd+MJerWoqneH+Mikd9s4nxd2yNIXS/N1EBfHM+z4t8rXTtxJ6Ldg+jU0QZcUzqZ6
M70zySO3Pqf4AeGBzCpKM1SclgMxTsAggAEWKLmcSIl7eE45FJz9fSUixRChDfaF9UG3UmBhaZWK
1+MgCugQwGrwVh8Sh4yUxQ8SUgxSBA4Da34OHYUzp9pieAtruZRDGmOF648XMeR1LN7UyiqOuCmC
yIzvyDh1bYnv3Z5Z8t7aV6AKAYEBQRQwjHQGMJZy6vc8VvsS+piMzTH48aGOKqDIrt78wX1Ido3K
OYDJ/G2RuuNDKao1qYHF8FDc5eQY3aQPqhW7pNZuTJZughi4MjXOZGHOtnK5DzgoBoFR1YOm2+Uh
jls1HQpiejpPEKUEhNj0v/nufBydlgiYMmewNi6qC4OU1/RqEKajAoOKDhaW8YWbM1Nn3lTbe4iB
2f8si9rDUOJkH8ROKbiOKzydyFCE5oRv/2Thf6AxwVoVtYOpMEwx52NVhdPbFVBT/M/I4xzF0eAj
IvAX1nDDdMtN7wCU97+LpIJBkESxwI1T+jbfE2G34S454160q8gULN2trYH5GCbLWB/U3xapQBBE
2qCXEyy23GSGVe2kGm+mMw9luWeG67N2kHJ9LsJNaST4oph2Po8nCBqS8avOBdWebybQCQlZOTDj
c9Jj3OUMga5ZIyfzQ+QFnGluJJtTaWrgdiWtBK78gxDHWCeNktSNvi8F4oBgcccDLnGqwpKfRmsE
28D8E+83FlXbRjf4HwT4f44NPRuYNpyRDyGCKn8kc+T9/nsHNrp2xwIkbPmEBC1TwvFK8NNUaMny
NgtSki2q6TEoODPrjgaI1K6fk7URBa1tYDDB6Ir2tkK/foe4EjDR6Xt8HzlNK5txiLadwqCbWwdo
YgVYcxWil2uyBAynVAOM+56Rx/YQHjI8wobuHMv5flRe/35FS/QBWfEirYjzSErlHivqe8NsYs1s
ox+xkJvXrawPO3m8g3hOxND9WnE8DitNqGJB9Ya0dzpesGKV3183sfHMu7DxcRAXK+nHMk9TflY9
eSe5uS3cBEcINLWYT5FdTC9D+JJVqmes6qPEtbAIWZ95SsRJ9Rrnn/a/iG6uahHuDkJcIL6HstnG
9vV1frjoZVS8XCeV42L4bCiTHFa5fX7gnRA1l8LkncxJzv5gglrVwQDs7ExPxlG96e9IYGYNbq8D
8+VPoHytCxU07wt86m5sXaVy/XiyZu2mEt6ur3Vj6P/SENmBxRceBa4dixqG1HPtIwUlNLwYPTzz
D/OusfO3sDGng3gD/uYDcwSBtUjKM8pw4jSuw3eG2uSufFItjLvNe8ChDVPyBLytp330bhyyd8aa
1+XtyzVTl/sQxdqYzbA7HDHBjaE+MhQ/uNlDzeTzWYezS1PUlT4URtBisAX7qJxR5zaH+omr/x7J
q0LuFmK6ZEQNpUPqOxZjMJR116renHTQSztr0c/rX2xjFQagp5i2I8q9K272WlIyrS0r1cvVl7R7
aKTRrI1f/5sNyukUbsBgkFSqnsa/9Jkbcd+FdHfdxDrqIzwCQKsJGsTz1hdYAyS8PNeqF0eZNaqi
2eGawftuwBRIwgpd5PdSQeTCGOVYRjFz06jAGH8mdOjNzreFu+hABF35G+azfJV14OWqQEIIeGuC
T6eByL5Rc0mHMpLXfzW+c+awAzLL6S3/fgTF4x80UQjk42J1lD3KhUKQ93VJrBlAutWH6ghE3654
ImwErKRj/aChLFEeBEEao5Uhw+aNX+Mn0cFEJCaA9fvogNFkG5wgNlN7ZHXaKYtUUlw04VCSIUNc
OoI727ntc2Z/w1kj3m2+mZ/DxOw+0dmgrFL5cc1n3ZBU+KIEEqKChmSIdwYkh7tDeJRiO3u97gtr
5YNLe3Rjgy/rMk3BBObxO1AUnpKjeoB0Zbkbj1CvxHO8cLv9tEvwAMp4kzlXvXJFyjqV5mVVr4CX
Ed9Y60yIPTqyQxxEP4kPKZrFqpueZ0c0E5fpKKtiEmWYCjPgloAaXAXDtT27qF+Bio+DbmGBAvl4
Ll+mew0URdV9jp5H+MxM1Vf5jIC0lgf0DiASGZk0Fal1YCvqOMImj65idw4esrt239mq3UHpmdDN
sNa7cZYvDFJ+OvZpLo0oBXkx2Mh9t4meBVZPbm1ClMAoBdYOqBABL0I5aKCqdTBoheTpSd2YjRJ+
C5Ppseinw/UTuz4ysIM/qOdCe2glIiUGASRI51zyZuhUpWNsK/rrOAZOxb1L3fm6rY2oI2kGjEB+
CIRPIj1xUYC2A3zAgY4YEIsmCd8KgWqQbUoxHwkUBVPvfP0dMRBJLieBAG9WZ6MCy1mZibXuhcaz
UsfuOFd7PmGNwK5rf1BfJHNuqIejYILxxMuEzyj6slPESvcUOB5RO0rtGTH1Y5jpB3rRwC+wpLLX
LU3YBO2KAQIbKAWviEKyIAsLvvdx8R6GXxhR3msOfz/Y3FEEvo51Htc+BmMgosQrFQVVgV4g5IiF
bO5gTIQKKhBLwKkzDgdxmsvLDxYkdEoFFNigd0yd+G5W5bQJIw2hGoCzH7lLogf/QzlzoIWQ3Rjo
IeVhZswAbXxEfLiP0w/tHTLJd7lxsg/Gl6pGQtHaKnghQ+CyQjffZwBJ8XuFZW39FYGRkFQBIG+4
NE+THSdh3itg+VCwZfpRPUIU50hIgQcM0pOZQXZ76KMcc/lVLy1SXzVvQWCVtL7iCZFyql356PP5
PrjvzNrW0ewnzFwERKieMh4cpvwfiY6vd/byN1BX/yDKWVV2WHUPGnqpqk1u7MxBeBT0F8YZWnv7
pSVqN7VQULpxhKXw0NtjZI69CXqRXc8jysj3+YxqbQJ98G/MIiNjiTSYN+vEOfZzGJa+5AfDTb/o
34jEpXCMoOaGJxD01aqbOmb4zOZyZciUoCyOkotK3/cqqv5qoiueZrxVmltDbqlNWSn3OgnGN10Y
oe52cN6q3RxICuoTKWqK++AYIWkLHvJHwjrI7gpvfsqFPSqUCmWRzQKHT6mjnNNMT7l2rotfUiJa
jMNCfvjKNRaGqLdElBTpGPSq4lWoRhMu/AAM1qXDu4Ub3bMybtZWkb9fVATKMo7FoMRXRDXJqrQH
FXw/asGa0tq4YS83i3zchRlpkGZV8hXFC97UIyHrGPeJlZyEo3EktVnwtzPyh82ItviIVHwBaxOk
DQGu8+IcyG7tTTQYSQPLABU8BDHDHGCIDxdlgD20mG4q/na+iFBtqRK0p6B7L62kfcMCnMTxICre
dAwgdpVAMEx2U2YndLUQTMEDTQmMnIJnMjgZL7cGPYhMjoy+9OLwIYm+N8PAONArx6EMUI7DNSqX
1dxQekF8KLIEtCW8Keh2IbEajquzTAzhEcODk3pjXEkEjIIP+LH0DBUzPCjk6eJs+wVL5GbTDHh7
BAX5DciTqZ2volZuJiRW3qTq6IGdwL+KGTlGzXq9K0TgTCT/ARuGt/zlrmB4Ns7loS08RZZv/RJP
UIDfrgea9b4QE4oMjlics1UqL+phXvXI1TwQ3waJBNSZCsD33JaM/d9cCsinRB4YU37FVQxByFis
lSH3jMkw466zemzN9aWwTFBbMkJSCYhrmEjT56Q7q7hi/zcD1Hb0vR6DMh4G+PIuT7/K8tvf//tg
CkVrB4hR0G1QPhJUUEaTMf2Lgv7LyOFNysmfWMHSAvmEiwicjA1XTA0scOU3IapMzDYyLKyDPHjE
lyaou2TMsrlqhR6LsKSvSgH5eunG//Y9icwSdNzg8u/eWVXlrTO8NLm6VxrB6P0u90ZjtiJoFqWt
xQW3SeRe3x+yvxd3MlkanrwgVsWrdKWGK3ITn3JjknsCmOpcUWwya8hG0eJzHS+rQg3sTikUsMqq
90E6sCqyq8cwrMu8hGImBB1VcJNd7t2MCrakDnHhDUZqq+lLqZ17QFGL9LEFYfX1lW590aUt8dIW
mnCNpPBR4VVQVVHUnVKBnrr5ERT763Y2T4uMIq8OYisJoo7UomKgo8dowGlRvvi1KUAoDqIuuj1a
xRMULXgiw2NWDAWUdejGh8StigFhpKar4ahg4sK0g3yelwc7oUXYxv/5rBfjVjACQ6aIpxQsILpe
fkEu6rQxzcfMU/tnaYrMHFWn699uaxkK5qzAxgn4gEJjXBKZL4Y80zKvK1D79bvHTsr2AycxDv3m
QhZmKOfCLdpHo6pgIbzHFT8KjrEb6+oEzjW5REnlRQeuhDoCvNgmZa4bGVJ49Zj2GHiaMXF09m0l
MYvTZMunQTfLZ1aZbMuZcW3yOrQ2BQyuUME8kKui5ys98/QGDJyFIt/P87gzAKE1+bLozJRvI7Ov
4tRpK2Fyru/duq9KFo16BSRqMKC3Gu+Ih5LLQonPvIprXaHMLCSS9jQ2liJESCLL3aA1+zRD21H0
NZMfRLtLeEdWPnWINFBFg1WRNJKojw+x0aCZBrChSbHXzDsj63Y5NCWvr3bzpC6MUL4gGFXUt0Of
eX7yxQ+hNg+aZmn6et3I9jnSgYACgBbRhG6JcfrcS/kcZ154UkzgP/cTud9MCB2CPbR7qs1yNP07
FtSMJBX0nYAemYKaIVLBVYrWBU2cc12ce3XyHPDPVXQ791ihhsZqecMBeXJ9lVuXwMLcCnuaTVKU
6jAntGi+zzUMlHX9HCrlc5gY4a6VWJfe1uahdK2CQA+V7NUzvu+Bj2yVLvUgxQL9SdXKuwAKKUwO
sFV7CR5h4OmBSwCQPVTMLwNmyfVDp4ZlirxhcPDU2dcYuSDjASzdyK2AhsiPG5QH9fRqUBWkO32g
jUnqZbm852q8QfiGsUssE1QmygV9nasyTCR+5+hxbM3Z9+vnYGNXUNBF3ADlugQMKfWyjSB5W3Jp
hF2RdVMZG3PgCzsYXq5b2VgHngWgs0N8hDaFSH7FIl3UiiyOhyxOPS6BSNIcWNn887qFrQQA9VoI
goFPmofbUts+TWPOD42coMSJptALBqPvCRl/+WKgUlx8GUwWJn1jTTCnCGDCxbHGc+RyTUIfZAWY
d2IvwdfjgtmpcrBoXl/VhpcCYwTAFNHCWHNS6ZHPgQ23i70Rw5dR/bOLH7hc2DeocqgD435m2KIp
Y6KWi5p5mmMPbEs3o9Qf4uYR2COraAJIFzEEI1jGqN2SlEaL2qGJMU8T7wf+vp5Balc8tRAMVQvW
U4JkFlRoXX5FmhI6GFNRrEDh7vX+fZV+n9vC8aGr1oCZ5vp2bTjThSHq3YU8recMvo+9OTLu/DG4
S8XJjRPevm5mez2ELoZwHCLrpU7eFDYKOINiL4NWb+nLdqP2TtSD5NpXGQdwe0W/TVH71DSCxI05
TDWt5A5Je68Old3r3OH6ilhmxMsVhUpVQpGuiD1hbAQAyvEO8edkckBVzzjl25YMUUKMwDgs3UWt
FREzcv0Ue4b0IxrOugweT6YkwebpRgME9wKpgtE4TqlIy7FrKhjhMJUaqvs0H0xF4t/GkTtqPmuQ
ZHNNILqR8EbArUPTNEZ9p85DjfMdQOG38UOryQqz9R8/sUcyyIJB/g0IAx3DRX6U4ybKceqKu5Z3
1QQTbj3rvK1H7kQ8QNChgt6WDrZQmrPA7wAS7Xk18Kbz6E4OkP4gsp7f9UOAlNocj9px3CV24bN1
2zbi+YVl4nWLO6rDO2/OweDjCff/0LWDozSzNAeUWb6pWNm9n5nJ+/VvyrJJDtLCph8lXDqJcuDJ
9YsSkDkjVi1r3frDB1XJuwiKDgD50JQoNe8b0wRdRA+q4R3yITKdOTw0dncio1rMQRgSEKhYC3wU
9MsgAUf4XqmMpe8GP+H1Cft31KG0V+z8vXIkLRQ2geLW2+fCFnUDjxhEaaphDjz9FqKqAZp82W34
7us7QkKc2PFPMIdd36/trylLUIsg3FkrJayZqyU/lerA6934QcTQQm7KT9wt9MVyAJiGvfL3A7Zk
/xYWyRFaHBG9UsQuJhblnaxbBHGY2v17hpG+A0isftbn/JbZ59vcxIVNEnAWNptm1pU4aQMUU0q0
FJ+J/JyVHXjFESDYzEqkmB+V8jzwerdAvAwBcDXxE7pvihsd8xsyoeGLkOFhPdi3z81ieZTXKVyR
BAkerF5b2cXLbDdmtYNsba6YATqpbmYPe4HVE2d9Usov6iRXKm3CGsmrBMxgu/ZmPspu/wffcyuo
LE8M5RZaMQDkN42BJ/GnvH5sAYRneAHJY1ZO/vsD6lQCko9+EYVZE3jAtxBybAxiha+al7/8o02T
/mxzRma19ShfugFd3OG0PC2iFL6umLZ4FFwJyBPD0jAoLCG8oOf3yPKCjVv1wiKVkwRSmgO3hEVK
ETw7n025BA0Y8HyMj0n+nWsfk0oadTzt4rbBdv0jE5I4YHTayXZxKNz0mbUolq/pVDgphVSsDdBO
eoUzgaGHkLdnO/FAGAKgSMoqyW0kQhffkAokOO8ddNlgrXVnV3SgCHczDRbqKYEToKgCTJRx1G9C
J5pO8+duvsUppcIK56u+oc8fsVr7Oj41OxHgVgFohfJR3BuxIz1d30nWgaHCit/q2tThteSBANGq
5s6GbVMKI/u6mTU3x+WNoFOhZBirAs1v2BkgtAduDit0NcyWiTa/Z4pgszydiiVzGalRTtY0fNA5
YXADfA4AfBHtwtpKZSbnOCN40dBSLavaUSMnpmxG5Je7bv57RNnl96NJMvSSB61RC4cj8Bneyd0R
JOY//lHPzGWzemXs1/a5UPEQgJIs9COoN5Raa9HAdxkJXeVptiWbe0dN2okOvVOb8Q0GB14/6ea/
bVLBaxTiQOL5iuyb9BU4ZLduTek2OcigFJU1JvUrOQbrGPbbHBXDjLgYxW6Cuaj6HsShNeV3cfsa
Vl8qSFWD8MgaJ0YBYY1B/tjF3yapQKZMcaIGMbnE7eQNwj0ShHnNFMpsmAx+loG6Nn0XJXig9bsD
BpP/HipI2adCWy0kaanWReBVUWHNYAmvmIRY277we4lUAKuGehB7LQ+8oE8xWXmrKnvG0dy+e35b
oEJW2hH+rxn7JmHMcbRDgpNzfbcHb8sf3AbbOdBva1TgQvenU1B8IclzcUeGDWWI63CQk2RroG6V
A9Hb5HkgVYF1wdvnMoUt8jGdyxTfbiit9iuZTGrOIAlOrIDDzBnw/4097QuWq2+Gy4VV6lDGkaJE
UkSsIlySXL1KduiORyfQX+3l10z5ZDK7MEmdQ6A9CBYqIcnz9CsLgEdvezdszcpWMAUlTDs8W1lw
qO0MemGUOpnpkExxWGCd+VfFVCEUGNvao/gEMcRj7uQ7iZU9b57ThT3qnCZG5dd8nf73GsI4rg1h
ll13Ktxhb7C8YtPvFtaocyo2QOQAZUSsoR/Pg6lR2sfgqQBRqo5aAIE5fu5NsrBJXbThEJQahiqQ
PHwpT8G+22FaMOZN8QvmcZ/EfeD6zLfs5r302yRdRqzkvJxCskzZqwGp7E3DTc6GA+AsBFETc3J9
M7PBW8EaOdtOYBT0/dFuIP9Ra62gCRW3fYjTcxKBRQYNJrgypCOJOcxB7m2P/NcW/VQpS7XkoWNL
Yk4HxVWQNTpA8J0aYJGJaC7znceyR132FVogMW9gbUQ09yMCPHNOZCVP5Nzkt3+P7CbX0O9vqVMX
fa3OhZhXMZ5iGKbK7eY5SRwQw50AAt51nw03Kk8mHDCGsoIWzehCG1Wict/4HepVJaSWYxuMI26f
2YQk+TN8sGSFC4tUTEWXRY20PiAVpRr0jNWzHpviYAp36n14E55VNMU+d0IXNqmgKoFjy58CrLLC
K8nfqRYqkCfQNzj86+cqZgtbVCxVp4GL4oTjvoVguZadcZ/vqwOpmLFbVttxe2GLjqMRTPW+z31r
fo02ZyYYvmv3Dbi2qgd+z2bfYdqjImnGRWj8qbAXG2ZwB9a9L5XVv5d7LcMgDARs75lxdDPHWKyQ
ii1SIUuTFuK0NE74UEKRosTTSADtRmmxiMTIj18lvb9N0fETTQR9FmIszjcMZwyOHMZ8OCDt+AAi
CyBoC6bvn0nXFhap4BLqoTYV038W1z9knnEXWSC0t5TnAihyxj24eT8srFGhhZ8KyDlAeOVbPSKV
P/Lydy5+Yaxo86pd2CDhdFFp9LVEifz6Y0X+bvyR2nXk5jejVSlOADa2bj+W4KeyrltlbRwVUUJF
aGa5RYyugL3nk1+oWVvtsGtRgui56Rj18uG6we2qy2KZVDzxaxXtGU6Bj5+0BkX43PVtyFlq0HkU
7ZJdhWd9Viqm6GBmSRIFW6enzlzbyWPphq74MD5WqYUcZoYASM4EQrHOCxVcxACketwMo8L00KXQ
lkATL2UQs2wvDFNoGGPCPAhdBqwrre25rsTWJYcAXUKpYLIQb+aagMn/1wR17Lu+E7VJxStlsPLD
f95Ednqj7XQ3cpkVss18AaIYChg0CXSacmk95oZkrJGfaKAixBRPZYY2mafjyajUrXFgFdvJJqyD
1m971Or0PsVUdIU8c5ZOvV66vA60JKaFJp0/ldwngM4yuoUYBwCxCAoglHt3NW9UmY97tM3y21ob
HCGNnOu+tXnqFiYoZ1bqPAUeBKcuEM9yuE+V/yPtupbjRnboF7GKObwyDCcpx/ELy7Jl5pz59fe0
9u6K0+o77ev1k6tUJQggGkCjgXNe5fTx34mgTq8KiobU0CFClR6D7FBa35uas53xFYiHVDkmZto1
DOQCt5HyAzUPlmVWVMjw03vscm2XPXj9toLLmzNjx6KVJMoDohyrCJEgEknqfnG7GwJD32/qx/7m
N952WPkYFLAfzRLN+DKN1RthXCno6J2GjYLV9GQDNPh2M29It7Lioa+wnHstjFJNE8IUDCwQNlWh
08+PI1YDegWTM8uvauAtIrAcby2M8u05r82kJ+k/i77H006bCzuLf172PFa4W8ugnLsESlsllFAo
1CT0rkMbL+fuZRFMf1jLoLw77y2x7GTImMFPuKAHtNjRg+Fh9Q33MeGRI41nNSoziW1dl7UOaUD8
8cfakb3aV4GH6rR4j043wJ5yZn4bm+2FGArGhg2IiOk98z5uk6okjkEAg3vcNyXUhA25kTm8qul/
2PNTFlXzluqkpPGIaDG9TgCAqEH7vlwvTrtTPBC68OIG256f0qh6N8/qMFNrSGubTfzcPksurrga
Nm4trC8K6Vb/QWbfhZ+cz0gcj04jGKD526Aq9QK4dNF/TxooldxuRxqHBHkyQ0Mv2pJ2BTdssRLl
WiIVIOc8CEp9xickiGzKBhK/hT6hg1Tgpj0fUI/EiksaUrEE7lKlwoyATHDzCS7xspV3hi/4GjBY
uG8ExO0vSaOCydKZNTb7TeEEVjRxtpUNuSlNL+jaW4BMw9yxbCde9Z7pDu/GxPuS5OerCjwr0R0Z
I5Smo3KaB5DWGJp92Vm+YmIh+q8/HRVhNLVWpCyActg9i5y8tavdFOHpsfbF071x1buE0XP4JQyA
sqju0ZbZDbytQWY/GFSIhipjtvrrkgMYUSV1BkTiaXmY5w+ywtBTb/uNAZTLj9shfz6FeTRXIqlQ
Z7VLaOUjEq1kpnbdgwOh2+YW92AwHXUlhiq7Z3nuQ6mR/3JUAsAl3FfbybGAJxA+8O68zN7d2o5U
dJtSy5yKFNLI4yPp3pVXzZZ0Rn6jNuZpRsW2sMmxZTZ9yIoXRwPZguUJIDm/IagFv4GhycwSn5ak
J2BrK9ETRZmg277AQ5K0NY/BDWaVQVrDO3VfsZ/JmVBIrYdtpa/LKnm2GHNSdbhcg85Ze5Vc8Qk9
dEyYAQ1Z3kRb8VHc8pcMmId9JZUKalZlRXLd9tCwDO0cTV6ruL982NnpjwzuAYfkg+TyPJ7IXRcl
ylAIJ/B/YFla9gj0QvDYNZt2111ZJ64lmV6yEkjpJAlSHRpyCf/fkPoFA8tODh48bY8F9030dFk9
tgE/taPjdK4WSl5Au3b6vkh3asebmOBpQ4XjpIuxKxxX8AtXsOz+egHeiVA5IbqP9aa40nkbBswW
HXq2/3wvKjjHbR/3k5ZDI68lTD/KsXSm7XQPFvjOGZ5Cl4exwvUQKi7Wkbx0sokPNjryvr6uNtM2
2FbfUW4CGoTrHsworGEcUZWx5IBdh3N/rOu5Kec5CE51BN6txc29pbM7oFb7gyP/wACruU3d7J0r
l1mvrORSbmn1zRKUFeRmAMZG3zr04isUutI3MvYlbwHmysUm5KlKOadppEMdLEbwEZujn5Lb+5gl
eg/9zjP2yzeA1u647x3MAwHvwRIE1v6/wOTrUgdWil4KTsVxGTDfMLnpNrnR3Ty2e2AdA+BScHnP
gSTufymWPmXSu0sm0L9Eo1aCU7IbdjVQsDQfPCNbXmeeoxqNkl+atTL0qhqcBHB6yBgUr5Xvl6MJ
89ZvrjShnETqZ0OOiPXI6w259RMWIaCX/WtdKNcY1UY2qgq6hIlu1xnmeEze4hXT+1a6UJFr7gOp
qPEUfUoyAWcsBIoB4PbC2ebYjNW9NUHSDpgB7Cxh5ef8QDeF3IVpsBCPwwubJx2mXfl9ga8L98q3
ySmuR5CEXlV+hp4uRzbbIz5F08WPCRiQAhPVp0T7aZEHWuWBoxyzBFkpR5U8Q6WOtTJDOdknHLmI
jCAiI49Bv/GwxtGGvsONfajHfQVZguyEtTM+p9sWXIupk/3Smy2qYhcEli5HQXIx/Hp2/zEhPQwl
GpkQtTWEEhImQnOcHwX/Azhoe1kS2x0B1gn6Q8xr04sEALM3p54IihXVjsbrEpuU+fx8WQj7WgGw
t7+lULlsKtS8k/MhwK00k23TJ8ha5ik7AJeidoGx486H3OB4ITtlr4RSJ0BTrAh3Gag2A4NWdcQr
UKHc68fMrnf61voNYgCeLSm/l9tIzdMKfq/PHzuV2gFDh4UNbBfy/DS7gPtITZvPOMwO9J/WpU6D
qYS9qvQTcZZmp4G9A/e1fbbnsaqyDgKwGEzLALsxdnao4NgnatqYagt76vquU7S9Ohp/8G6xFkH+
hNUtuzRGPU8siAA49FVW9P4s1DuOL7KstZZBvuJKRthkiT5XXXBKnweXwEP242MXuG1tjwJYP3WM
tvcP3buo+dpOr/3yTfrJ+QtY0csiXEAEsg9kBFQ6S+dRy8x4DlC8FjsydZg/Ldf1DlOcb3804biW
RX20rkFyLkv4BiGLJNymyUY/GQ6Zg1VF7lso27afmlHfb+mtOOnmJsAj/XBUtt0BC/VHwORzghZz
zB2IQ3hNINv8Ir1USlB/4y6GnxA8fuEg7wfSW0vt6jA40+LoYHL4w6BsgdseaDoYUTVoBIjI0iIx
DiJSkZtokKb7BssJktddcfVjHjVAZQDKgmB10GAJRpUb2I1EifqB0fBDk5yhsw1PtckjvRjZ6Nvj
Vc945DgmcQY66wDd/m+x9M1+AUBuWiQfCsbf88ghowHRQ3ZYAgKEhiAdeP9SInXtqLDgPxZDSK5V
1U51ej+K7NgnbKaLV+ytP5ztWOtIH75FwoqEQi4cR92XHclNNpiUif36qG+Gp99ol5BfeMmo1AmM
48lo8glGtR6aXe+bt9rVB64yRi3475bMpLdWjzqBmlbJwyJAPfDRRo+Br2xJqTLfCFfhxxs6t9PF
U48Kp8PcVFJWWmDA+QZEmWpTv1fb9DgRFszhir9uwuwIrRWkSglVaQKlbQSUfldC6GaPKuh3wn3q
TBOOBzFs5yT7+OGPruNruVQ1ge3oMTJNGFb0yZissQ1qjKwtPuL23dw+8FATmNf/tTy6mFCAgVpp
5GT8GoFiHO8H0EA0GQirfmt8jBNxaOhTZRqLNJlgVgsEdQinsWcZ9mh4y3VhC3fS98qZ3yxevOH4
jk49j/SxBhrjCr7TRw6Z9sj9OMFXxKgO7qlGYov3nHDDzLyfAY6GX5HDKAYqMAQ27oDBY4Af3cg7
C7kQLTBOKcP7gDpRflVnBMMcNBE596T8BP81YcYB5a4n+NVddqVxbMn5fjoVZeauklPgViBjVJFd
9O/YCLU5xmOVtwDeU0wNswoGpkrOFepzbOYB54kU8RiEze/xTF3YGNtOHeNKwmOBDajhvYFuFe+r
sdPSp2CqvtWNAW0FGYKDb9EtWY9Sgd3zsweFxR6Poa42OiFv/uN/xNF/ZNILNpmQq0GKmbzT3Nhk
slHZlu+Co3nRdX2rv/1GmiBx60uawBoBHl0AJ46t4HPrqk0YSFqTkq4UGoyzB7xOzIwOW81b9vku
sBP030AR8icj49ZKLOWlxWCSjJ8HeL8b8NYEwGO3esGYA8iNxi33/DG/5Eoa5aVJgAAayAmRZt0g
qKHnLZ4WvE/iNRQEKP8/9x+eD9bakVOzOoNR0dUN4NuC07SJbv9q9IHbBld3e3SVzEbru7AlHmYQ
23cwpgTgOPT7gDVwLtVohiE3xo+aW2/AwokE5UUvaKHawn7e8Ttw7Jy4Ekh9xC6JI72NcNOVJJsQ
B7W2BKoxL6k8+SHDtmn7E2Oyh06wS+79ghz6r277qSv9RbNmEeURrbl+r90k5U1wZ/5SvdoBlvUW
DycB/hB9M0YuWT7lvx1yTU194LQDcyXwPHHlvpqyTfQzwplJ/QF0DrvFQ6LccRVmBtqVral6JywS
XS4XXN7SX0BYLq8VnBnhutoWv/JjezQ30R03k7BFAizMAGIAmQ8796eklRNgO8OfRH96VUCRHT00
b+IOdyuYtXwgKCDO5VjPDkafEqkiC3yZY66mFaJfOtkYF6uAPoPlMbl5uCyHmVL0TzlUUbVkyxRl
RLOw+aULO1V4GhJOhGOqAsAPvGrAdgCBOzdehkXJrBKhSjEVTh6BFVfH6nxzbcXPl3Vh3n0Ny/oA
j0V3hNJlAOV1mXS4+6q+uZe2f/Oz89rt7LpiJYdKw7II3iyrQkxrve44PGL+AQ+wvYsr4h1/MYRt
vU+lqNTbWks0V3qJABrei/NTqJjODBC9jIc9xHSET6XoJquaqLU4GUVwKvFkDcg6NT1G6Y/LH4gd
LEwFiDNoiksS3euUiq4a0wQpNjp25QfjxHRQDZCw9+VH9SK/ZNyvxTy7wFcDfZQJeMqPQYFVBipT
w0qUCfkVXwuXP8P9mOQ6YVwFqPtoD4b2Utv8VTDmd1uJpTJCMZlCUIX4blb6JGsvRmPYGdAqtZ4T
KJjfbSVHOT9dlgGQ8Wghzpj/0gmiaPkutpwgwTMh+fnKhE0nGHFLHF7QvkvGIZruOH7BU4IKEXke
KL3ZQsA8OwlIZGvHPJmDo0WburSr7xp6SS02BRPHGjjmYzbGLewIASAN4JhfYEvnrgVOI/DLTnhZ
WAhSI1b2ch+EWUbmVs+SU7o1GiJuk3iXdWar/CmX+m5djRJUmXEUBmvfKncFynihfrosg6sc9eH0
NpFjY46I77fPHa6U5XsKdEiAIm0Gv7mKXR41L08r8vO1p2jVoiklogj6rnYUAx4+vBuQHjl6kcPz
peZZfTRy+FZijDnIF0D1kVK9wRIioc0A2dl9cg1CcJ9HsM61IpVXJkn5b9TSbHkPjG2sbmMSOdgI
3wZP3yT7kEvryjMjlWGquQRFLgA3Tn2y08ujKr6DUIlnRIYQLFUCcQlMOR88zudG7LAGoioRjAgq
8N5ZXOslOOWgnexdMcKkW3sDojPuwj9PKJXOek1oq5wIlSTJFdJHHdhE2N3h6MaRQj+8B8BkaDpN
sE6S5cdC5CbaXZEvHCHks1NOuLYf/eyuFF2aWyYOlzA0pRtgXtgWmmq6GfOlupLTQXZkoW12HNcn
ceGSVHI0Vq4vFX2RxD1co/VA2Al2761a3JOVX3nT/mxAuPXW/knFfaYpFatyCfQYCxh4T9KD9AO7
f5ONOIKhXRvr/vKxcRK0U3gFMO8TUqFrWlRhUiLoKfWvhKQmAIT78HjZmDwZ5OcrW7bKqE56ji9o
zDjPtVja8yRvZR3AEJcFsaYRYUGCWwqsPekLAjegETsddE3WaenRzMi9YJe9tUAEkryUu6rDKIPP
ZFHBozMHABB1IXmaibfxPvY1tNfAMvdnnvipE3WUBaHPmgyoBifphuC1KSDYUnfhjsyFgC32wHMI
1pPTSi/89/xrlaDXipcINkyfR6y378lNMwcpFcjSJPDZybZwmznLT86XY5/yv7UEY/O51CkR6q4x
IVX2hZt+W3v6vvdLdDB6rMYZ3gTO+WRbXfHmD9iu+SmWOubBZGRJH5jWKZoke1Z+pMM+X+45uhGL
fY0ln0Koc10RPkZc2ayPqR7ilNNe8AnBJddXyGm9JIk6zSLImqfEhK8IB/NKkDBYnWNmRLnPwD71
jSBIgZDphaMdowI/8xfqdM/RMulAJYZ2Rwwzow9EaC6zyM6dYouuyAdEApS9stycMxzJ+3hUeRL2
sjrNIuKl2cZOID809Y882XDUI45Hm1QmSD2gxcWtmkb/DsIlEqYBhWt0rHZ4JbxBa/Qe7z+YwOGO
brM+31oWpVCq5oMW4+X1NLya+6Wwh2QTADkktOOduFGPA4rKyR6xzs8xJKv00taCqdILe0VLnecQ
rN4B9yHwtc2yFZDsUtm1FZBnCjteBctTlYqexjBpydIh7+j9WyAdCy7dN8stsd6D+kYC0CUQ7s4D
imgsk1xGOArLDe7ABCCuT/36SR5RURp+v8vdrrZr0YX38LIQCRpfXGYlmorYaVhlwwQ4U5TNBOUs
9TArSNjDMNjkxzdcIlASPi6I+7J3nqTpouUQh/HHo+60V+at/vPH5ETb4k4aHV6Zwjp1K8PSA7RV
1Y+hQGJMFwFKR8Im0wxA6GzmHTyOFWnmqFlWBtUQEFeiXbVTXNL8IavtBMnzN8aC2UY0NUIWAZBe
eiJgXooMIQDti9HJvwdoa3WdPUxHA6y5YJAFqNOmrrzLoYXpoYaEyQ4QRWACjkp5SW81UYI7+amJ
AEaSvnVCbSfBQ83lQmHqhnadhdFSwq1KhRUpajs9aGXrY1UKGCS29EJIOskGM8YifV4YYx5ti1xr
TIyP4AHt/OTVQiXIQUhOnrnYeXzMm9y9bDkWKrAGPf4RQTReVZRdEIPUrIKI6KjeNYRUFUAgznRo
DvnrcpfvgIDgtDfRnXK6LJinGvn5Sq4ez1HYoQV2SvVXWX5JeGu/vN9P5dJyAp98oeL3G1gRKsVf
Ne9hiulzFsg/RRMw1ADkPVcAFAUBbvQSDq8R31UGyC/7qMYbZ1jeWwIvEJIQ+yUwfQqjX727OJri
Cm55ypb83dCnHNwngqsLmdcLkpt3Sge2NosXn5gFrLwSS52rJdaFUY1hRDyVlNhgwE7SXf6uu5Jf
7tJbArDHv0axWq7wyH8MSz+CD8OUZUOhWtjf6T1lAxDBbVAB0VK3BT/f6HyIPdas+JlE6gyUajtK
BZEo7s19ugewGND8yDgYt7XLql/XulFenytKr6UlDJoQRBonxYuX4s9HecsdB2PG/JUVKf8XK3XS
uhQ6tZHTHbVt4Cqh3VSO+KrgWS184D/r8SRSsTGcRzFcFsRG1Q98zEi58McKNNrqRj+gocbdj+DJ
oyqt2FQXNcJ3RV9BuBE9bGSAFA/rwJIzPgAOxL8crzjHXaeKoE7E4ElU4Ljn2W4YfrXxNwAn2Wb3
flkM76BTUaWdB7MADweuqPq47bNuGy3JjVrVnqWFT4E2fVuAl2BflsmuWT99hW4+CVowdWEISxp4
di58i3RpMjfYJS9T7me63d82fvjAuzCyLArqWdB7grXEUuhuFKhsDKMD2fxJnq+QdfZjP9iK+nBZ
N+LmdOBcCyFOtEozo2EOQJwj9lRBFhGkpXw1mpHomEGu83AzebKoMCJrGYadZbiIeZVhbjY+lN/w
iF3b5lHyR1dzSkzZ6A53HpIVU1D3KCo2sTBnTQ+2Yt51tKYaYgkuWngAwPd2xuo2MKc440mslLoS
9BFGV7Yc5NxIcLm3TrWyL+UXSeB1ycmJ/fqx/tGEfvgyAmlJ42mxTvEs2DPmgbVvXYWXjKyzpej5
smMw08xaG8ozklYr1TKFMKm3kdzQDoLPmzsRG9Lu4pVuzEXQYvvHp3qUf4xVV2dYW7VO/bLYk5o7
lulKHaeu4gmhMkydBYlcGTOyp/WmlLrTKCczL12O8dhS0Bw0DQwYiDTWtTShW4whDhLr9b0xELZ6
W7he7qW7EgMOtzLenxS8dHCBp9ku+CmX/F0rF1zUMO/1Gh+N7PZKm+K295cXsLzfBDdk9S/GIxhH
VZ6mVFYzAKdY5AMkqssux8iR8VRwV5N4MqhMNsdipEUJrIm3k319Pz9NhxQtA3DIv4rAcgPC7rWw
4XxBVvZUxE9LUvkMIPYG2MjgjMmOPEcpLx3GQ/Bwg9eh/o2LGM77blRaS8tCznQdVhyUya6Shyzl
ugY5PV+CB/icZFALmxYgf85dQ06LwlK66a8wuLiSXT9hqgfL+iWWrcYDb7iXqdFKHPXNYvAqpEoG
+7X6YWhfhuXpTz7QSgD1gZpS62ZAaZGitP9O9tXQh2jwvEtu7X8y0gdemE/jUd8ny4LMnFUYD6kL
sM7XWNB3azeWXQmdceuW2xlnRvpPeXSPINeWJBEL+EPrBX7zAKix9gpIf9gxmR8tcIthY8FNvMjj
Q7MSN7jgJjQqWAwGhwbTUego1TWYiqxtZfTPhoxsaaJszLtjWEv7ekLvPOlvdX3ObW1QDv1Yv9d1
dQjjfAfuo9DhfGym84Jj0lDBiI0ZQCqulXHVqKCjM09Ju60sPxyNl6wcr+eyBNeK9kPqnEk8yI0t
d/Nm6jkh7qOB98UmIPcEOSJmH9FFOT86TZlXf6VCsqRCZhlKZ8YKZmQPt/W76fab7ll0tSf5DWOz
ERc/hKn7Sjo5aauY3kVt2XXZiE771vSHAPSyoac/iq+SEzrSu8DdW2f63koeZeu+lQowKSJDVsKj
JADUo8A0spgDafwpSmrvT74s6CAt0AKbgKWg3oAaaZDneKhQNHk9RrqLTXkFUdfkMtv5oWv95Mhj
NdmVlTzqyt5p+aJh1oucZLLDG+/n279oPHCd4N0bmDlkJYsqodQeBLdp3KIF4hLEksLN8ciq2gQf
Jdrr9xzNeNIoL81CIHSmeo0ADzw/IKx6pRNeZYApUoFZwh2gZHvl53ejvDJXDaDUxpDW79V9daod
Aiup7M1XgnfKf7BghiVD0mUdtxWC63d+CMZxEivZGnAZUk69YLij+kMNLTdobzlWZOq1EkSlyRSX
CFBhdaSjTm4LkVMAY9hVycO4hOeJaALIqn1ZJvPArURSqVK1Jk2YjQZlPWpeM91lA/AiwtqtTM0b
eZNfxFBfYtlKGJU2C31IozHAd5sBB5pVeOpvrg0ujz3zeVwV0QdGqJDIvt359+qMDDwQS0nKp8lV
MerfHUZgy6hbEIxzzEc8jdZoLYrKzWAjlAeAu1mnafDntrTNltcAIL/hggR6cSGQAFaeTYgZBMOt
BYabAtQHPoMZRxGaHUSKo6iWIojphspuhb1uchFGWXfhla0sEkNWucRCGtEF5eOzALN7MxwkLFvJ
wHrktkZZ0WgtiYpGnTXlVVLgqwwbYG9iITeVN6H/F/h5aG145SazR7OWR8Ujsei1rJshT7/qvewW
TforsGOkjnaFNcvNgKh74lVp7O8FdBfwJuMBgt45BiBsJvZGYJ6E/HGq36yxdS4HBlbQU8VPAZQN
427OCgtQXtgOn325vDLVu9pqN1PDO0LMy/5aEmU9oY/KaqghSXvon3t/erNmwl0+b8jWWP4iSh7X
QdiH6lM5KqIXSaBkkQWRnbtsYlyxal9PwD7VeZKTYN2+/NED173c9Actdrl4nTzpVJiv0yrDtAu+
Hdl2xqALjrSxb3zuyiHvE1KxXa7EUWkq4iPb0SGPixkaX1jnHLzADkwbLfSnu5+XvYY1zU4WnmRU
5+DKVGli5SUrRCmddfPUN4Dzy73Sj1zQcqSgAun8ROVuNjDPwUoeFeuldhCDDJ2306w9JvJTzmXR
ZeWstUJUhA+raegJLyJGZ17a6DWUf0XyzWWjcXSgyRpKNO5iFbtUGIgObcxf2z0Pypd9xj7NRANI
p2VS961lmuhDmndkciVxTXe8BeI4FsOsXcmZtOAYjaZnKLF8OoUWNJIF4Bom2GUw0cboxD/Jviut
qBjVJKBrbA3NPBXLpgSKsxzydr+YR2glgYpNUzLEwA/C12+1QwJct8U8GShbsomjCc9gVEDC3FQ3
qQ2+j2TMdiUltgVOG37fgieGijyVomaaOUDMAJBWUqaDsKOwy2/x+3QPSnrUSIdovJpOl/2bJ5WK
QyWmtTq9wxkNc9kW4x9T8KCC5uyyEHYSXn0qKhK0lVWpmJU0T5WLy9xzd5S9ZVuPwNjNrpMDUMBO
vLzP1AvcZniiwBym/HHoVgWNok8SBu3hfnkR2kXX2MC/BbD+yNGMVaKrKzGUDxpgqk/7Fv2HOrg1
ECH0tLWFQPKjwvID4U+IGbW1OMoV5bRHLShDnGbH4K4g4NW5A5Kja8WL7tTry1/tY7zlS3m7Uo7y
SMVIs0TqFRMb3ISWEb3qt1hzBUwTAf7Duq6wXt0BB+ojc+DggbvUzt55DVdmAEZrEizSJuo4Omlh
5bEWhFiG6/T7Vn6Z5x+XtWTfSFYCKN+sMjMIw5aE35tmh2HBbXqlYmVVPuYb3uMy2yk/daHyVWoa
cdmPENUTtI3exEuv5C/cK7jMupZ8akTnLEnMzWbKISZpvTGz22t8MOycPOsA/MNIpDcfSt6KATHS
F1cBgIhomVj7Q2vj/P6gZoAzlGt8pbQDL9x0VJtbKd4l2jHD/dhSeH0/piFX4ogFVqc7iFtdHMmx
a5sfdQd4HbxMTr3hXXYNnhQqhUlGWAXzDKUkjADUi280Ryl//ncyqAACnnRNnUfUZFGYCEdD16JX
wdJeZ33goaozK1tVMUzJQMsauDrnNivFKR8XqzNPo1HZpRU6LeAn0+hKMseN2MxOqMkYlfIvq8eu
OVdSqdM1Bl1SNcUIqQ4Z3ACewOBVQGZQnM4Bs+XMvT4w48VKIHXG4sgSwkqDQBS5WJsQPcLMZnZu
+0pwx8sNRp4FLtkk01M+hdLzj1kmLaIU9+ZJKUPH0G+WsfT77te/syU9rZfGvZLmrUhsqfyIBqd7
sACZC72wuwZrcpl52VqB+AEDdGBFM8nPV6esCfNKSi2UVXn2UmIsPYRMs+X1sdkf7FMKlWVGHau8
zQApIVrkUVh4oJ9yLluOpwjl+kMBoCwrmbFpOH/TVGyydJItKiVHyv/w9U9NKF/vxs5IBQmaEF//
4PB2kJ2B0K4g5P5RgUNYOf77cSg/z3pd760eztDX11NwKKSdlHAKAPbN5FMG3d8azCSOgQhm4iou
3JSLrWwBaOkX3xXHPHRXhc87vMxqaiWPyiIGuDKWinynAMP7S1Gjyn7r8vc+uLMaLmM4xynolpea
g90wMvC1YiBumYToxolugL+VudZVmaDFQdrj1m3YcUpGnptYVFpZSi3PG+ImrUfKKiw0ml6FLqi6
UQ+WtOEZlTmMqK6sSqWYecEjXKN+fMUutqdNvoDiooOBD4SQQTZ3mmO+xRveAABbriaCCpCgxoG7
iAofeRm00VCZ6I7idfBeeJ2/damTXil+dT0MgNUHuQZvUJDhQQQvAqUi6hAM9lC2NYtuwW29RcpO
VTvDpdaQ3SGS7EJ6a0uRd+DJb6OqnjNplGWHLsvKYYS02pteB8AML4ecEA8S5CiCMsxrLLLuUWcC
qYgch6KeyjlyOCEvnwtvegCyuK8f893slrFbgi6H5z6M8HwmkvqKUSpokWVCpDnrrg4U+Fr0Lkdn
Vpg5E0GF51jrpxBrnAhl++iRNNINcMZuOq+4xjTRpue/vzGO/plAKlA3ZrXUaUNKIQfMFl1gK60n
C54KuKNuOzgANNF6LNhEHndegGlNWcN4P4ow6QuYolgqplhLObkIi3sJyFg7MjGQZmhb2ITiON1E
PfcTMtX9FErPn+VDHkyA/kNPM78d+lu12Y1qxjsLjBuAjtaiZMmGrGMqkcpH6VS0cp/gLEy9PTva
a3s/X5VP/VO5D71mO99kWJm1cQ0PXeCy8o4906yYp9JB7YXN/o9QtKpUAJe6KGGYkcTxq1Ve9JnT
M2MfvJUA6hQoedrXuZr8ty3sptdksMQiXy28VbwEtBY8QmNmJFtJpA5FOspLWbQp+mfas6Dc9GG8
77RbQ0r9NuX0OFlXYFBgf5qPOg8hBtJAPwivHF6FHxZe2sFk+oMwoPxGVmB/Kgv7ehjLwNQGFaGx
iJhmGrrCeP8hG1HJBlfTwTac/Dh4hHhQOcVvl+MLUyIw2MAwB/QbzJGe5yHD6Pu5MEM4R/A8Njsj
eL/8+5nHi1ypACcGv6cXGoJF6yVjgkaReIt9XKepsejOq8W+ugPSGvaK8U+TFFR950qkS7xU5hTr
pyZdNto9iEicGe3Iomy3XSS6/69GEIZ9IJSW4LnFVNi5MDUvVStpIv2U1tfLdAzD65jLMkh+x3nu
hAwZ2zmShJ1oiYYHTDIxTBbwCJ8ioIprdv1MwCWx5uu0J0v058o2FRv3Q+BXqC/jCwIkr5n29bMB
IkYG/4JqImp9Gf8Niko0S23WTqWku0N2V2ECU+sKjikZeGEQgzu3rJMaDNXQuS0bK8TgVL9opw7c
GV68rb9V5U7VHNUlo83VvnuXCeqIHvAJXb46vi7jH4gOJQXuSTdlxCZVK01MNRRgUomd2GXXP4Ue
3hY21ffAlk2I5RZ9DJmYhQJirwy0ZbCtUMc7FPpJaFESErT4fQDWL4KyIjhNCBqu2Y0LXCCdCH1L
XvphytVk8BXiPkJws8/NnC6Smc3CoqBXGdxN7rSL99Xbcic1QIILUYyFDyoPFYKRFDANRfg7MKNE
oDWo64oQLYLYk/e01kNv4yky7SayA3dwRleN7cJrngLD5mGUMNz2TCjV+pKaAQxOjYoKQrs32gcz
AckFJx8wjuaZCOob9i1AewUDfd9h8xc1XY8JDf5YA+OCcG4/8k1XWbuaWr1Vc9L7Os45rv227hQ3
AAi2nLn1ehlFNChb3d/Af/xaq5wLps7knCpapU+wYecGGp5CW6ep3PSQuUrtA9rABnmHo8UO6DUE
px24NyNSLFChD9cTNElFFQioX2K5qBRWbJToK8ap5aTpe1zh+tk8CrwGPqOwRo5dCaLyuqRlfWlO
uPmp/ihgqA3Ef+9Vbus3k5cB4rJOHZPXMvg6SHIukkodcqgOg0Xa9fM+u22BwJxjNLrYh/xrLTld
F6xI99zwVqDNTQRJhH1v2gEG0bM8zQceORcjnBFc1nakD3qajipmsCXcgereNuIrOX68nHAZPYEz
s9GbxmVTyouFhW1c7OZf6bb2yeq7hmd6ME7/BpQjCRKXbEedcM2aqgUtP/Tcvg8uATkSQOdk3eH+
4VoubwOMqxx1zvUK+BaBBWmiT0jMlm3ojxsCH03WqHkjK7xvRZ3tSM5KcE8Sny9/GcWzPD1f/lSc
wytTN4Ew0ASjAGLvSSgru5+e9HAfoJ3YGpwgzLUaldEkszKVHqACuKROIBEjYwHWtepafuH9BmUZ
K62sQoVMhYpGsYrSCIkD4q1vwVtfIxwEcGlM+8VRN4QHNb4JeZtfrESD2gR7bCr2zy2ai9kaY1mO
o4bEJ8I1lPqN1+5+I9EQd/7i7is5lAMOumw0Yjzgbpo5s6PvCfp13WF4c9x8TBNHtsAhQWWacyWR
8kK8PTd1OlaQiCJ9Up+LFiMDSvH/txIRNlZiKGesBdPU8wmKkRhopltCdJViSjrFZpH4G+01Zsmz
Fkg5ZTHkcy6kENi5NUFOVjH0nj8ZoFxJWhsDBDZg4v+gtIOShiQBIRo3IDr6DoZumnUJWxahN2HR
zCvcEsSuVYYPaBpbsmnxGwQUbJ/5lErVWcsQNANovYimEqhdUw8NxWbbooiV7bKwLXfhTBgzXUbB
WhjmBgGhKlOZ0+oGU5k7XFOV6lEsv48Ys+ux9ng5erE/4KcUheTvVc0lRUAvE5qIHDnM1vmJZMee
PNp9Zas3WAHGVN+SHIY/WDKCo67EUqVy0quaZmYQ27nVrrXHq7y29ePkmK+ESQrw8+EbR1FmiltJ
pL5fl6M8n0pIHB0QF6Bb031Mm/zlo9zrB08a8aaVWcHwiqGq5EM/wn+Uud2b6oJBepdvws0fcIec
W5OKZ1M5SOlSwlXIC4JCXhCc6C0DT5u+ifbC0dpetiXHM+klm1HE1ViW0F3LEgAFFsASByBcWvCW
I3liqGCGB+ohUmvBOFnLoUheFPD2cess5qkG+CfSDV40v7wPzKWpBAnYXk763RD6eYNHn9ADSaCX
AYjUbtBsOHB7vswst5JJfS1xbIoJrIwGwR0lM++plz81hY3JnQEu+WJa9rQnOzvppiid7s+O3ko8
lYravrLqNIL4xjUBLwAu7g+FSerD/J/LhXphFmAredRnrKRIrNsyME7yXX4NBAWQ1g72bnKSxfnN
VxHm4VtJpJLSMrVJvTSmgaM+ehNQmiNX3uUgN1cPGfeNkn2pwnVABbqfqukKddSVMsdedQ39CNKq
dEyA4t/Z5gMh7QEY3pbXUSHm+lK7YLsM7TgLiUGn0kJQWUaiDfh8QfWzxkDDZN3m8XdZXv4oM3wK
osEMIkOuUxGvzR+NWdlRoJlAoO9ulI/VycLh3guYh3ElkUoKwMStRuR1A5NXwg0BSck21r362LuB
PT/8h7XvWo4bWbb9IkTAFNwrTKO76UXKtF4QbI0E7z2+/q5qzhHBYh2Wjubuh4kdoQhmZyErMyvN
WvFRNPjKOUlMkSHXQy0MhFZstqmBPr02JHhNlIp2sRE59tL4UTI40yLI/jgFdTrkBUIpfDL0RNjn
nJbnhdFUqoktl2RfHWNvRKo5+yhEBSJwAZ49vpHF2KMZhykWDhScogOoL/SxEwS7KJBuAFaIHqSw
qMA9RkwFEl2x0W1hi8OaXhCr7Qm1f3KkJJdY8argzKoJT1YLXFJgkjX9qBbXFjkBwsCSF8qZcN6U
O+ZtkK2MOR8te6b3XAK/Uw6+g8fQk35OGp4okZsfp33uxsT7OPrxHmJbsSyG0JAAjr/VILbxF3fx
DUQMEEv5dEE6EYJ7cLznG2HMnejmqRjTeoGwAhwA2m0i/cW7ErtXAP0yZbwc3hWkV1tDRX5qcYpY
0KOLjmDGvabsBiiSijvWnHrQG2lMNNDlSpKAvG0i3xyv6btr2E24330gBJ6kXp5xlABHNHWZgIKV
Wshb64gKLcnKuTFPZYWSnuaBU9n8Sl/Nxn1yTWNPelUMTrKrZEdUc+CbiIHuD54iWAS83NFN+jcZ
I5p1KAvQ6jMIN7MjoJZ36HgGYzB9Fd1AnokoYK2h/abLzv5bRVtNtdW4WAy8h27NAb0m8RAdJ6Ia
GxHs4M9cDeXcKbOBm6bsJDCNrehSU7g2DUVt0SQT11tupTE2T6alDOVsNC6vWNBhHQ0AKmDZx5Gv
RDGAA1mFzv/r4bFTP5NOurGsoFkKpBnwGB7JgYK+YBE2+Au3Ac8PAk+Cd+u7BpeZJYAhmGrj1Pwq
n4Cq4GY/tRuKspT8kP6qxobe5qs05rkzdKVUl2tjoJYu3SX7fCf5+VX0dGEwEyJn8ir3b6QxMadJ
u3As7MrA9tLijqMzoA++V4DXCbSxPgBBBgYZxBxmvBu+1ZFejM0t06bIUNu6AKdmt7iFdquADljz
wvU+/avKyhsNmax5mGD+mgUNMSJyWdHOLcDJYjbkOAeR5Yhw6vh3YPP9GD+phWWatlTeS5CB33rU
bqpD7kuesEbPybve6Mbky+0ax4o+QNa4s0DLOAUXjIzxi+qgoSxuzXGdyUY1prQ45XJRmBLE0SlC
SuWZ3WAM7NA9yc6yF3Ek8nKErY0wOUIYNqWixi1spM2CIkrcRjXcyvgLEDX4kVel2GiTr4o5pkZO
lVKP2m4IipsefaMa7PJ4IwvGTwRKsYhf9jQrhbrgBGvzrE77VDmtuqhxIzAKFjJTlSy9DLOMOsb+
msLA0IeN4WlBcS87gC4X1BRELoSd1Ot0ZbXzBO5xOFo3o7f4WPR0DQk9/0stkdb0/sAWRVoyLsRK
JK2v4tIAQShoZa8oxHB0GIBbpeLx9gfpD9f2Nds2gLCKlrjMyusnRdeBRIpkWdmNj3hS3UaBBX5q
7XMZCI2SmxkQjeBtiubiu7diXklxrYSqcQJn0OJq2COTbxI/As3DY5Y42dP0T7LTS1cQ6Gh4ZhMv
5VUqexX6VVqiCbw1SPG65xqok4k7fbOxGhT71VeBLO73IwY2gbDAapkac73bQlEHHbTBp6W8ApUF
FvG6gHbc1+xYADXaaf4Rz5Rybx/eHDb+h6cjO3oTJnI7St2EYJeCVa60nQiAMor5V6ptxLBuUpWr
MUwhBpkysIoKFGZjYAkVh7REybmGdf5V2orZlN+aMaepxhXoHiskXuNuvKbsvG21V5/0YPXzI6av
rWH3N5/vVSDbsy3kzArlGTpOD4vbYeQnBwNPfiX/mH1skgXCqMq9EBZmvzD5xdlg6I22sgq9e4ni
mL1xlQ6dg/nTjBENYydfAWtNFjhSkUgmkGfFqk3K0hsnS7pvp+9V+/hXZ/iqExO9o2b8N8JN7vdv
3W2+G/eUq/oCQIa2hECaSB3GKge5ibJqRDyleRBcGPDni6A/KseXXZrhSmiUXHey+WaMUVrSQJQK
S6nYwAdPrTdjpLr6oRw1vw5q0QwY9+GmvApjHzqYVLKMLIJ6C0qHtO0pocVqAImnByq1aKST70h+
fzkWx8McozwrVIQ8bb0l5nU+PfeDAGqSfvx3vnijD/MMsHMljlSDPqWW4kEptG/JosceUccv0bTu
ukb5KbAPrkPeCKT/vsnJozUj1SpR+zjSgJrfZRXK2uo/KSbMWnAAOqNoK4+fKm9EUpPdiFzryAZs
PzWQgBzpOIF6iG/1PypfiL4Y/feNqLTSs1mN4T/WIfXrFLMRfXE9mKoIAZWbJmxUYpxGoauSrGBu
7pImDLcNYprplmAVx9hV7op2vgV3mp2VU6RK7e1oME5K8jyvpxgjQR9bBf25H1kh4zRAxaEu0gJ1
7PU2nzvHiD8p67EWsUCKxDCeorViYyhaiDHKL40O8N0xdpT8V5oLeyi8Kha2SmRUzVCGV9jSsd4n
hjoBwh6BEnI0D4yrR+PbeiNet7hkE+/P7lUUY92zOljI7nCD+93oyT6lvrGxaf2VNvl6BwxJR0Bs
B+lyVE4ffzRuIXmrJGPsZdVEjR0hOFufJ7cFbUte/ct22Tr5gwHiK1cgkevqcZwySmZA0WM7+13Z
V+po4l0zuSMaY0BJ/9wfu+vSn/YiigqurWxEMY4xyfI2lSP43jb6NGBAO8XGZAt49ISI1gC5Ltgm
Nqo+FjAJ2fp4k4zYmdShlFyF07Wc91qgLZEZxG2S7Ic27J2yzAtB1iEQysaxOsz+LY3IFQAIqqM1
fR1nBIBDnJ//6qP91o+NYpNlL9aIyYSLxycAkZEP2lGFs//b59rrWb6r1pVyRqYF0aX4UnsdQO0p
Io98kH+syBdx+QKBblw/vJHHRLPZxqRavUC3zjd/AN4SwcX06wmj2ig1+YUII4WffmzkMZc9J9ga
DiVUtDo/xeCpv16NDvHWX/I1kICFc6dCccwNT5ekw4Q6xIUZ+A0p0FcRhDsLOM5/lH5zo+dGOyaq
pb2kWjFQ+0+z8QnNPmfsd5P+/eNPJpJBL8YmQpe5tOpWBguJjR+m9pwDU1lNRC0Tvp96NXkmnsXh
tCoyLZipwQudVbkHOhreZP8fTJ4Jav2izmaywgRbGzNdst8Fxc/ynB3K29YxrvIb4XgVN4P7/ZVs
lmyt0adRi1UYxXo3/ULGDbIzmOCD4TRYDJX3Ith1viP+n7O0ZXrWmw8WL0unmzEK1UWTOpY+Oc1w
0vF/h1jUOefX+jeaMT5/XUw1TTRopgJsewjGfXSg436A3hAEMm5CtRHEuI2+XzJM5ECnVOqdNqu8
mogQLwR3F92ft+eWVE2vjYD9P1nfjQvaYOhZ1/K3xct9kLv6H98qfi4AQFuAWhoqwe7gW2n4RDZp
E5Q3Fze5peVN+xawaxLoBWmZTPil+Af4Ko65YAX4qC2jhrj5LgKrIEYBKH4ulkbUx9GP96mfoOQu
0pHv7F+FMjdNH8IEu4SoePbe6E2AbjYwpaK4CyZQbWGt5VLaeJfXvZ4o20VeLFRYGyl9KRgXpiMf
VWCw+okPKtZ9ujMOCUCcbdNV0ajcZzsbqwkCK/1fTOi3wuzKlZ10vTmZl5/QfaFJbI15eQVAHDR2
i2ovfMf8Koy5fPNCkbF1LKyB1erQmGjRj80hiTWRUnzf/CqHuXt6H4F0PoRSdPinvseW5D6jeLO7
+rPIdVGD+OgTslewL0oyzzAYOq4MkMx9An8ipqDhicFGnKXolgZcW5We7MZDNlWug04NJ4e9eUxF
Q58DncsUJju8R81WDhOelyiSl3zGycnH9olyQtLSe3TqA2Gtn34D9uC2khhvUoLdxuhJbGDdYPIL
bDcYKXY++yNon1CF29uHSJhZ8cxvK5LxKOAd7tZEw7fSFIcOvhmu1GG+CILVJ8rhpj/3kVsGQk/G
cyoqpnd1fD+sd7P7bwCtxtOukPTLk6a8NzGNjda5jvLcBIDHnehO89V8FceYZKi2GCReIzyB+2dt
vI2bYAjPfxELtiox9kgmo1WkFjI6X3a7T51bYVIfo7vO8ARPeRAWALnWgm06LBEC7gsLdm/tv8rC
apAn2L+BCWgfk2iefs5+Gtdq5Mto1UuHRVjl5DkRTGoR4MWZtmqxM321mkkZpkp0zG/QmfbiOF9F
1/oRZKV3wgkE7ifbyGI/WaTny4pxaJDplphBIKAGo5N2/UvfCyvQf1Lp557pRijzDbFsBiQZCdu2
9BE1A/tj32Mgml4E6wpFuminOQKrER0p411yI1oKQiXS+fn0B1T01TuA4l0lOyF2O/fSbbRj/IvW
1FJeR5aOpbMwmAIUqJ0e81k0Qxcne7yNXrpX+9tYGNfSSqs9NgAeBCbu6K3Xa+zUj81neBbyD+UI
noOhdPqfVuWJQio3od1KZjKWXB2RrYdwLgT0qPr+AmMMHtFW7LG5seFVR8IMU5Wj3UihBUn5Yb4e
AslH6cmTjoWYW5qX+m10Isxtl7H1ZhIdklqvem4+ZX6863bAWwv3wN094jKUjoiBUCSSmtMmwBog
A28lLPKfSHaU68HRUGkVWL/gvhH67xsRc6tHaQ6cdpxfdRuCVNMDpol1GUNTfmJ9JLwVRQJuWRzD
phr6vgDg0NlB4dqMpVou4FdoOtsfmu+Va7t6UN1Xj6JZO74L+y2K7fg2S2NGKb0BSRk7OTZ1k/xz
pIte3fxb/SqFsYxeaUlMKvKiEIVnGn5Kt41XHayr+udfgCYCvuT1+Nj5By1Ok6pAt/6SR1JUpnin
HjS0QoHB65mCAWG+Bb6qxpjHYOJtBY4aCEP+A46/moiASTncJG/1YcIMwCJIOOgwh3H3vXpuKyf7
hKqnlwX2d9tfUkcLusOcocrUfRVFcJF2TLDp7bUoukjVT1F+wBa5moiQf0W2bjLBJW1JNuU5TOMl
RY7vJHcNyA/grO1r4Uny7/Lrx2KiSyJZiZpPUIcuYoK7FhX58J6uidNVzOksTCG5x4cBZw0IQeC8
ZGH3DDlNAO52eaYBU6pzkDBTHLkn5bh4oA51wVbtfuyueDUZrPv+lsgcZy0t8ajTN9SqWdd22+1k
ufcXddhjVPIvRpm2opjDXDujtSv6LJzDQ60+l9FXXTp8rA33nbuVwQRoTTNyO6bv3MntLJdCLNFt
6iYGbDwtqwqXv7jucHN8TFjucpDHRfRpj7KqMsBIGiTJjSv5iQvIVQPF6twvPwvtRPDV2Jq/MVVz
C5ZLHCVWGDCAiWrJ7ND9z/6ofsuBVp5gzqh12xtxlZL7RH3VmO0BdNEQR7p1eaI2ty/EFwPoIv7q
iaqhCANmF80ERB0TAgodRQNQoLy8ppIrZU8OOmaQ06MoovHOciuITQnycQHFVKhjQ9i6CevuXh7z
Y51PO21afIF58vzJVhbj/MdCUse1h1LKXXutuvmA2eCCrlq72BXuHxbhChG1d/b5vRXIhAKyNiAW
z/D8NiRwv6vSlVk0nqXZx2XNd0OBRWh5EswhcO/gViYTA6qqUKsZdD3IRsKHlzamdT/d18/NLnpc
7z8+Um5xbSuNcWBGmZQZIXii6vOOXoW94ZrYTu7oyf7LZQdcYvD0DS5G/QDsJrqMvAux/QGMW6vl
cJnjHOqOO1qzyQBwcGnTBh8ryvM0WzGMZzP0dCERmNCwVl4DNnJ2tAZPt1kWiOEOZ27lMB7Nbs21
sgB1gK+3/FpHB/VYV7otvqW3ijsH/ecepQzh64YX9zZCWX9malHRTRR1qvYWjBrRVcXqM30YFwf5
GjgwYvfCyzC3Ehn3og2FOjSAW0agKA/9AQDnV0kA8MYjYA738eePvx1v9RqDaDSiG5YOX8bYSNSY
NnCgkDUXjhoAxAuLkRRhodsBfxmkfcOVKKxzD3QjkLEWUulxngKl6dSYOykEFnLdCxIHnj3qKjFt
uGfDfodkY2Vy30gywK2a9Xun7pL+2zjtBcfGc81bGYwWYHBX5XSYdAwmT374hayXDIykjhKktxrM
cXlUGkdcyuNd6a1c5g5MphnhqT0DoOzQHrS9hccArfYKYxz97Kx33shhZyJXZWrRv6QAYZ5V+GCS
HpFkGnjsWIfeSRu3sR1QM4BBdY+Hgshzco1yK525AqYmr2GfAwUtPWg7w83vhk9YqwMjE60NkdFB
caj5KviivGu3lckE23aRk1mtILO8phCA+R3exuH+haZ+OmsngTiqwvsDtgD1BhZBMI4woWjqZCVq
mo6K03Y1yva0OkQbgeIuDzfs6eqrLCYQxZMiA59rwIXwURsCaEuB2czLU6Ha5Y2QZJdvo6/iGJeS
mlNWZmlP30HRXt+Pe9go2IqENspLWbZqMXewTzssnWk4QiwHHBKnfYx3/YUEqvDI35GEGcZWHnP3
Ekz4taEMvWhTR/4y3VBOhuIwP9NOlZAgUaAdG3imOtNsyWzpDWyviWtfAQtAcqJg9KWjdZaFC3zc
5+tGPTZ9rpayjIYOAvMD6ngYcM0AoIIOJwa7hL0XgfWzIzSaVtRGXOHTkWC+7sD4RFeRV788il8F
fE/92xrZ3keZaok8E4ga7bJwAIdxU6erpw/R5yTrfn18q/mR51UWk9M2ZR6lQHvWT4auu3pUAX8m
87GR430shpsJbT8V4zzmVJ3VsMGnSg9L7iBmo4YS/kM7Zdl95KLT70Z3wgelyCAZL5KENSkUG8pp
aIDUoHmhY/LG9cui4h9AqfEd8uthMm6kndAR6ak8CiNEu+/Zd8kf3dHHuufP/+pMbMaZmODMVbQF
R6o75YFKi7CE2aOaInuyUweiigMvC9p+QcaXDCHJFIA9o8CcXWdh7Ewofv0nIzHYERo1TySyKtDI
Lh3dMX9QVKQ4dgg6qnaMkYKXUSFReidwIwABeFtkTrN5kkEuSK/24ktOeZcFlLkmRfIqeh9fktP/
PYhiRf2trFIn8WBTHwm2OtXJ/6H3ICIglWlGv9utbnZvXKHbclaUnf6P4Hi5Lgw73RQUCcu0KnPX
2zCuF6CtvUS58S7yKVnu5MnX+VG0acfXcyOLue/2XBGjHyCr86svs9eekk8EBL003hkOwRYX+HPq
75In2lvkJ2K6jjacAiosaPr2gKtVrqbZoGCt38Evu18ioJhEn4mT3jb/jEHthreiMi3ffl5FslhQ
Za+VZh/HNDEKAzofRZs8dkA3GIX2w3UxG1mMrRpWL5OmTnQMG+i7Nt3ZqasOgDyP3PF77Q5AGj0L
rIbrRDcSGYvFSr5eamlOv+RgueEv2reWXPOz9pD0WPdb9qOw5ykSSf990/XphgizziGUJA/9NfGT
B7xl98a1cgQoZRDFjiYqhHN920ZH5mZk4USGukoh0PwqVbfF+uPjQ+RG2c3fZ26Doqz5Yhg4wzK8
k8idWt3ZIjQDfsq8kcEEu77p+rzTYfjNr9GjW+TRDbkzgCOCwTbxCKzoEzGhTlpau29GfCJg73vy
FwJAZPrkj5+lYP48fRXVhUQHyMQ6IA3UWkfwgez11zQ+9YB3ajNht5GbeGFQCD0KYFkDIeWt3WVF
vmRGEZJLuqxc47mK/d3mZsQk1AS4DYItnM+2kFaA/+U2YpkvR4o1Rr4HsXS5FYTYWP2ssYvWHKqd
5ElPH5si19Q3wpgP16p5nYRU2FpiH7k4K4WQpZDrozYimI/VRoo5TZlNYBv6N7rImqEmWzylTuaJ
k+UL7Py7iLqRxjj8SaqsscmgkBooeHkXxzTFMmv+GHuUlqW6NrHylh+lU1cCVFGYYnIN81X6uxZu
acqD3EL6cJxcZLayL2cOaZz5nAXmTfypMzByVv4U3QeqFKs0BkoJxfu0sGzCKL0aWJzXTIhN5Dp0
onYxnSaxgsmad2Gk3IVzF6xGfTUQOXE/th9ugDUoW6xMF4dNNsD2oRznyagQZEt07oaiTYWHYddd
Y+ASXxic8SKJPF+zkcjGV0Muo7QqVYJl89WjSfx41aLMIQPTvg7+ANaad0W28pgYK4Vha6adTk4p
0McPydXUgF/Nl/9ZHxDWj93joLi5KyWe4GB512Yrlgm0RFK1VqkJdQPRJ7oQQjDvNnl0rFRsuDy7
3QqjZ74JsVm85INem+RUWljXlNLH0m58DKoI2pTcAeitHHrWGzmDOSlNueLb/YZYDDI33FN86WyX
u+NJcIh8W9FlHRQmiiqzO3ld02dDW6wvLpw+ispH+5Y+wVAU+Cle/ebeQ/IqjnF1fU3UaVUhLj2M
B8xjAgTnj2ZMRXKY+26k9VBk1kUOXb/WgOpzT7ltqyAJ2tDHC9MtPPsAdq9ecgyQBDiCc+W9HQCW
SWzMawEaig2Nsr2oDab+6K3Xdo2J3v3oWKVjfFM+d1iyFN0F/md8FceExCTuMyXRLXJaAiMo75Fz
Yt9cfUoOlgOc2kCOBPpxrzyA2FQgImDdjIXm7BdjLvIV6kn1YcRAuV7PruAEeaNgdJREA9ShrIHZ
5+1NMJdVV6tJJsjcJdoIuiFgtMOYohBlnX/nDFAjAf8WFBIym8YkGiY/04mgDkfXAekTs+9QGwt3
8jdrt1z1qS/QjWsdG4nM57LKtqumvCKXwsd8adxlh+EgO3+wW8aVBQ4agnUKMEawI2Ek7qJaxjzT
JUmj2lWfwz0dIYnuDJFeXC9p6mA1UbG7gZXVt9+MzBMwOTS81sddGJDZMS5NE2x7RYfUwFTA9LjO
bnkjNH9uKHiVyzJNhZWBwQCQjuALzrvyvrjA7po3yT2tgDRnwdfjSTOBc0LxVYiC1PetlnUvJcvU
wDJ7bwW3KAXmwz7bXt6pIJT+K9020tgqcWzUY0pSRARaJKNjQPld4TYeLZKJYQC5d2ErjYnlRt7Z
ZdRD2stqbOf0NYaEE5cC2ZkNpliE67+C02QLxQ3mFTWthsQWp5ntKU5s+XXYmUeKQaX+jePa6sfE
8THSpXRoIC0rx8QbsBEbxEkUPf43E7GZMN6WLTGl5XKMMvaKOgw+vwDZYZ/zKIR843l/0KQCQRG7
v9gAYByYbud9iMV3eP8jJbtVP+tn4x4UHwfFLX60P4UXQCSPcV910hG7p0kDAdnOjMEf2dE+dR7d
5lzO82f7pH4SnCfPsWw1ZIJBbWeqOVaXK9c8E4CHgcrHS23Af5p4tMje0rspuMGfBGK5tmkBQ8jE
cCvm8BlrQVHOlAx7JifzjnYMKb4pEhaKmez9wQo+PTb2kWJupDFGs2Jr0E5mSJP28ZOyK/xiOti7
xB+vADQEqGb7ON3Z6ZWwMC7SkjEfK2uUpZBHcpp36X2pOZh/cNMzlmTaT03pWIWQtphbAdxqyhhQ
lCmxHdcdzXKtgLYrw9OCIf0K5TmhMF6qspXFmE7ZW528jAM55ckc6INx6O1BsAzMHXrdymDS2rSZ
hrUxoc/kZs8UHKQJrENYOisazJIjIZNQv1FckrpxIjwfUu9jO+WpCHYEotgK1kgwvPk2IFVR10aL
kZOTFd6S5LZtP3/893m3z1LBxgeyKSCNsslsooM6qO5T3PfkF4BwnWS+7XoRWTI39GylMEYxgmou
UdQSrtm5ArodRRQ+Zi6GhukT4UoYV0VKMXYB/7VK0QKl6BAOdSi0dEU7GdYdyEDwMpc8IYA+76ah
3QUAeCxpId1k/AnIrCcTc3gaZFJ0x9jtPlN0jWU3HeIH4b3mZdBbaYw/6dI4H0zkRRdpoOh4NLF3
SfGMdMEc3Hv7M1FgBgGaifeO8W5csi11JOt5pp1m625ITCdMTh8boEgAPdfNq7hL83xemko7mXMY
+0BPytwhtISQ1u8/D9UDs1IYzgJtHmHukV4trdSaMf08sydRvBXfOlDqmwqJ3V/MnUEa0khbR+MF
LCOMAaYJRndJaasnzNNhBqd1+gswQrlfdSd/VncpcldhP+R9jHkrlPFUGFacrcomKjjA9sknOl9n
f5K+9Ocfs1s7BrjPQMWUPAp3numffRvaqFiQESKQXnzU2w8oR3OfNijYXJJYvPzdBjRT1xfWsydQ
cthu6zcjnqp9kNY7w9x9bD6civFb8Yz9THGSamuvacjYo0/1rgL6hBnAIeOWi9va7x3LW2HMJddq
0jd5CirCOLpV1cap4we0Ep3/qBJzuSWzitaOnigtgtOZxezGuqbzRW0w7YXjWu8zvrc6UZ23F7Cu
e7WsDO1U5U751DmdO39VD7KN7jmWFR+xmi/YVBEdIhMMEqvuFzLhEOvFdqYVKH1a0Mc/Pj5Eep8/
skrmBkrx2Ov5BLN44YEqArpY3Yohwt874renx1y6pjMHS03wrWiBgRJN91d0M1fdD/v/phDjwKw0
HJoIJQ4oRMVkgQYx4uEe7sdRZZPSwuqGyj6ApdzqDTUE6aVc30/6vWydRyIIKZyyOc7sVQb77A0V
aZEicrmyxTPKFk8FgFwc9ZB/AYWoZ2IEwBOm+9wwA6RNVJtkGzU7xh7kNc0acENQ/z/5igcvdRNl
vqRh63j2K68MpmE3zsHH34z+0XdGuBHKGEfZzN3cqxDaZMfaHpwi/yemKxST4tSVITAQ5stZWNBT
AQqOtwwBhcI7TFFi5UB7NjvlnPUtHte1Z3Sau+qL+7FOfDEgxQZViWXg4fbWXQyoDU52X6rnGD3A
Hvie5eKEtiApEAlhXIRW932nZrp8biTMKXV3pVw6GXn+WBPWDv89sVdVGJtQQ6O3+jZRzvOPdRdd
DUHkh/9kmHr5Zf1AWnBIZKcQdsmYmt2LUIXY4LEFW8K7dtU4tm2KxYL1DOQiwENmfn9Oru2AVkRE
/U22H8jKYi9aLq9FuMSVfI4P853uZLcG2tJuh9FHA7PO3+Uf6k5+Aizyg33fiLodTML1TjZbbQKl
7mhP1nrW75TEAQN4oNzK3xR3OtC5e1F5krne/0qD1esaGoHvwGVm0APrRO7Xc5wUzgLtMtHuKNck
gev5PxKYuyynJNb7plrP7fxYFg9hUrhaLzB7jhaYEwIqAAGVOVjbaLDZhOLKilcVDK/yWdXCnS4V
O6HNc7R4I4H5KnIbZ4oUpeo5smpHU/0KajSiiacLF83G79GvQbcSAGeOLgK6JEya1HZqHOUA6Dsb
N/M3zLrvSE6XPjxa4LQ8+R/9NgHr0C9rNwFh8VJy+QMAICYdfvcjmCwq1bpBjhKinKMv9BGoQXrW
OKCUsZILn3LkglrwsVQoe8fHjoX7GTfqMy4yAfJFugJy9hzaX1uQcZPDx3+f+xE3f5/xjgCyBVDI
iONt8h9gMXRsy4/x0PhYCM87vvmIjHfsuxhgMlGonJejcdT20q3+SV+dFuNqFDAjXB3rtt19LJNr
OODbtsBrbpoyZgneXgCwA42RLUvyufhVXlP3mD6RBwPjnB1ebIgEN/Kd9KBeg8UWdHENqsp+tSuF
oLpszediOtufwRxwR6YqLnIEhs4HANBpyLy4RKkHi6w33UG5oRyzRe9I97lf/59Hx98JZ87dNJYB
oFwQbj4qOxM1wsodTvQJp3rq1R9QZvGsCejnyB1AdGO9g5ex1a5YWrTOzkrk6XdGIPv6vmucvHfk
u/g5CTE21QbDWTikxbufW7nM/Sw7Syvj2RjPyuDkaOYcaPxt97PutLWrfQfjh0s/bj9hRlJk2yKd
GTtDI14f9AiOlpLRUPq8+VwqaAuqj9X17JfY+R4UP/z5sXWzT9V/v+zrSTNmpU5xFoKTZoRZ0ZJz
5OtAZL8uDnRy0LpdPgnEMdnnO3GMISXDqEhNXU6IwJQJLQMsGCHgt8Ji+4P9QFHeJiB1oWzpiWr6
ouNlYqWWmkZvdPp4rrKj2T3VieHEmQCelB2rface8yDq11LVJNTczsZDjZ2HfNd+7SNHs5zKte6J
V3/BYEAEVqiwOv5fRyteZNugWkcGDKJhdrQiBHyjqXbligA3oppEEXWNewXLXD0NKuLRKl5EMTby
mAMt1qrFMyJfYa/1ofpE+Tn7K/P77ON23mDW9WoJBMbDvZ0biczpRlUaD4peUInVF9VFUryjTBPh
rvNWF2RbrnoWt0m4dvNbKOqob91/ZkuaNBQyaH4GxdHzb5V9Z5ZngWYfn6XCjrhrVqJEg45vpzzi
SRYG9Y4usEQH9Qlbvve6mx6FJTIVv5vNh14/n8JOumupIQ9jC5GNrx6pfx07twd0ZHNYbwBGI1xP
49582qknGP3Bfxj3hgfaXKL1uZ6l/fqDzmFDw9A1PPMGjQs9oM282CeFg6RBBIrMd3Ib2YyTs+V1
mOI2XGjut6OsUcBIuI2eZK9APU73BB+Tb6avmjI+rq1K6gWk5Uy+S4/6NwVDqnQ9ztce9JvwcfJK
P/al0hXNAL0Xa2hgz8QbBmVx4Ikxhtr2tdnLVodHHC5ijDp/PLpVUu0moxBcxPfW+lYSk7D36ziO
OWkgSf8ZhUfVFG3Vi1Shtrt5c5BqAi4IGXDR8UA0kXBJqADSEaP5Qb5rNBe9wu5AWR9FZUCRZswj
oRi1KVUBqXeOkm+F9qUeBGA/7y/B25Oj8jeKzXrcN+uMk8N8nL+aiauYTyQtnRHVprCwBXj71B9u
rzjARE2D2OjRa5Tggc1cC8ks5Nic0+8Tyllp6+h24qrVU93vJJBndrmbkN4RGD+roWnLho2eDOZP
NdV4RxFIpCohdQJ6woV8i2qwbuW/7H72uko7qNleWzDvTh6Idh+NkhdiH6IZR09TFz/uA8nejbKo
V8mCiVnsD2KOvFVDwLONNeUNHT0M590kAe1KyVdCj/ruuKnqYFI3bLRYAMrI3HsVLQdZImCc7Pz4
fgAAXWY47T0G/YPWgqNbwN3Zu8+UsFc6rCfBubPu/KLmRjgbje3SKsgC4XKbu/ZYB6QL3VTNHNN4
6Kben7PWIe2ncjmp9ldLF83mcz47kg4b5OeWBotjTW0g8UiMxkYlOAewLchmI6NyOnN2lhyAVkKw
IjYoQ9s34hiHrkuZFK5lgiElQw+PeW6HbinP8X4Iq+zw8cmyoBvUgGzdxu3RbCxZ4usyd9bQImMC
2+6lSjvcqsfql+wmAJCOfEocPO5NNwIj02G8rY9lIOSZfv9hcZMskAZgkFyTDbb4PXdjUkhD2p8w
yY55Nj1sD4Y9Ne6YVplbSYT8WG0dPjG2QutxrJr0+6I3yp3RGkAIaWx1fP74PN5b+Zvfw9bvJq3R
rJ7+HhIkILmz/Qn9cjE67LuYjcmCrd7s8rAWGmrWYTYM8IMAbsXMIuWfNgZKvItavLA9z3r+F3GW
gUc+MmkQrL79yvJK0si09Q5uAljQlFgSOGIvZBTyN9rUmIWeiX+SryKZKyulaRinmdHBX/QJwFzW
Qwouuu5neyUfRr94or3RaLfeK+DfEA7t883qVThj1UNfDkZlrB2INI0g269X9b71Z791CgwiiFKT
d+8i5nQNJjdJqwjoGSVUXVpn8pfQL1Wv+KLtgMJ+UA/kMYuCXD5Qbl6AfAuaA+z0Dy4wtaTfqrJ4
0BopLHPu8WnlCxxJcrSwqvZnM1X0k72JuBAFsloCmjgb0yvsaG9lYK1yqbruNNd36vDTJpLbacdm
Ql02G+56KRPpRhOSjwQyjjDVrVYhUtOdLKUP2rp0M0t2pvJOjg/IXxq5c+VFdSx5p6zPcRz6StQJ
koz3nv+tyszFMZJwsu207E6G9bhUj1WxOuuaOKtdO2NcBR87n/d+/60w5srEVqforQxhALJyCyn2
CrN3rfTpYynvehTUYrafkbkcUi0Zc9JPHRYcjQXb8DZmZmanwuCAv2Iib3yWbmg3v81AVYAUCgP+
J8EvEHxXdsIYhCB9aNtQVD4mex2IYLEHlDUUpmmlLw9EkN/cC7rR+HKHNompZJJ26GLIw441tqSe
7W/1iaKUUpKE+Lb9Asguo4RhYXFd5Ip4nncrmnqqjejUiuVRNVuIrhZnVe9GVfCcEFjoZRBsI8Ac
db2x06IDbcGz3AxO3CCCVPu0zp0kFCIpiL4ck2+SqEg1yYI0irKBXVUfJEpAoZy/gOwQ+3Wi0+PG
ye3xMe9qLP9i+DeeaeCi9KKYK7uiMLZ0ii1/EM3z8ELWVhjjbpQwqmPQGVEzoSusGVJpAmRzYSot
OkTGqVhL1w5VWHXIuVagGbr6tYKB5s7TTU8G1p+4ynNJUD9wpJfy+8ZIKiObpETCBZAUx7wGYJ0v
fTOvkAh41U3nhgHd5gHDnNdcD/+PuS/Jbh1LstxKHJ/DC31TJyMHDx1BgiRIiqKkCY5a9Hjou0XU
PmodubG60PdwlyClmJ45qRjFd4p8wOvM7JrZvUiWR2BpCV4CvT7l4CL8n11y77fTh0dRGCmH9wsj
MtJXOYgJVV4Gf/XzBfP9odNgG0W0CCI5//nQUanLtU4s6vuyrYxwBLPidPvzCP/JxvxriMXGTBWY
PVlN6/vktjfhYaw0PXKktYBi5ugqGvm94f1rsMXGRPaSCXkRy6cltS4GnD4VOzb2mvGhY6BfU55/
frnv7dBfwy32Z9t0HVRS8W514zLSvssDkveHn8f4kuz6ZYX+GmRh7FIVAjJKCttem6NJs/c66WLT
INmlQZ07NDXnqmT29+f7ryEXhi/GZQKOFAxZGVVE+JHEPpn5smB/TrLTraFZfGQzXbWoI+j/BQWF
76/qP8dXF37i1E5CTFlsSwA/LWo47AwtdKqTsqRE6oU1Wre1UKmInl35CnTPX9lBSw5Orpyyns4n
orOQfjFRh6OQ9NRsIMx58I0ITwI2B5O6rAU41vSB4Um35T5MzHgLk+L8IV74v56H/x28gow6HQOa
1//+b/j3My3GKgrCZvHPf98Xr/mpqV5fm+1j8W/zV//8089f/Pdt9FzRmr41y7/69CX8/h/jG4/N
46d/mHkTNeOhfa3G42vdps37AHjS+S//qx/+4/X9V27G4vWfvz3TNm/mXwsimv/2x0fOyz9/41Qc
zv/18ff/+HD3mOF7//F/0tf6H17UPD9G1dcvvj7WzT9/Yzhe/F1BRTO0ilmUz0JC4bd/9K+/PhLY
35E1FFUV6tDzPZ/TqgnxHV74XUNftIxqK3T5qeiG/O0fNW1/fSb9DuAUTjvwMlZEBRH/27+e8NNa
/bV2/8jbzKMRjN0/fwPWu/DLEaujngblSKio0ebmtM/3awJEYlCjkN/1FUpq8k4XQjKWcCX7tzHc
t6R60DzGCnlk+6dzoWMbKWglE9e8npnRQ7fP3RH1KJ1ROf0bVK45f92PunKTn0N71Nm3oNSB58w9
u7zpbysnfA7MjtBZSKVxecVAiySDXhV1JYFThTfayRxlq6Um3dUpKRiLoW4rrcdYTxRkra0xX4vH
iENcHQmrCkIGgpEdpDt5AlFrd+DtpiMTCtUz0liyPeftcqsQ9FExEM6FFBEdaobeuxAUkGeGe5VH
E+pMShpa8aWH0MTcZKXpRWtpAQnvW3wfhEgAUA7KRKJjQQl0Zoy6JHSHxIdVbZKVupZWwyV4DVwk
1adjsxpWwNPeyhFfnXuvpaPsCod8JUJvgTWHZxF0KzNEwMeEfUGJ873qxEhU12CXYcxqzz21doxY
88jo+ap6UnZajZ5xiLCjY9xE+Qz8Ws8/qA8ihM8ECESzMRk23AUrxpsJHio44MnjBN0/CrBDxgmQ
P9Q1OMotUWoS3qJmhMX0PTKxniW4Oq2cM2lPikt1CR5q0CVvwpPqTEfoEIHVt97fV2/VyveanAy8
3t3k/oxvH4qX3Arh2xiJHqFGG4QIaGnsSTp3JTBb/EdSP8603M1mfnAsiAEupIEgR33obQg8Jtva
ApicbpLtRMYz7iud3U8EIxiNpR56qGxyG8iDYS3yU/tQotW797TDZEbgBIUuNtCHCOwxGa77mRSi
QxVi72RWSkAoIxLgeuakB7bwlNd6sJ2g2FMa1WbQIy/SfUdZYZLM0kVZNZZTQHMda6YWPYsG9J50
wZbBaM/ZEHB2fGR7OXu8r0BwsQnWvNdb2pmLdQWNyjv0VyGB2GGeRB8kG5Oe3pZ252QHWAK92/Q1
yY1u1Vqqk6/8+8lNzIzqYFKwFD19400oG5sgInxvqsW0PSrjFq+FOVMyMj2pTrlL0QcxGR1KJUiK
NLvk9HqLLZRaHDiPLjOfbXRXrabqpBoQlLcAtwHB3U3uTI4EUVTFgogVyj4A1KCgaxMBA3yedMXE
RsLe8Il2C2w1JpHROyqWKAExbzHnRfUYVUaAYU3l6FutoayHy9xKxlQkeFCNwGld9uSLSPqleGdQ
RmyFp2qTudwbuN58qzNzhcTvddczbwbrr8u72Ncz1IJEYJYAKFbuJ509gYKHksDVHlir2KFHzQws
ZjtX/sa23+q8G677wuTxlbsRZKzlPnMiFwxTBoopMBXItPQGnggSdaDiDHjSPJaUaHgxFES9g51Y
/4KA8quK9cbs3Zk4pHT8F4jouaKnQUaS9dp7GpGCAMuxS5bkEpkbcUEm9SqdMfAQO1TQ/RaRLEjX
QJwg7/w73xoUgi6ETs9yvXrDmq+SU7lPV82jpEfqWhV1EbnXQ2dKYDono68PVMeLUjAKgp1O3lCV
KLkugdHzhjkVMZGPgV6Ys3aheOGNQdH1FERaM+ST24fyqQ0IxfrjNeDH56a6Fs1SMnwbRUVmdss5
qes/xo6vs1Bqjx55cPwZ2WXaj0fpJbIaOzhJRu6EDr+Td0grOJojGe0msZTiHMRWIJzZTWRwBcI9
3+Tt0B3wQBmhsR67nWjEDLDbdiUfeReoqcO9aevcrEeLkYjGYQPxWAh2liTEbUxXPa5j6OA9ctPO
hx/73Ml681BNaOxvBTCuNXqK6/E8a4AxK60n+G310pxzvURad2rR69bnhhaa9FGJDLmtiUatODG4
kmRQYjNiIBq2hLxrCoWo7K1jCA31JoelMIZ+XTekGAiXoJGM6W+qgUihk8x6pEgwhGCibU/5mZoV
uKaNFG+7Y7HJA3Dp6zLkHCVS0pcUzv7jTICCMuPCaBI7AD8At7lav3rN2i485WbKtEpoIn4H9sLb
uRubA6klHNR3ao6/qySpLm37wkmmPp+hsBm2fWYJ7U4zT1tpZKA+mPd8f7n6dstY7dd48GdQwIgM
wLvn+iEe7H2fF4pc43Zzic50U9rKU4BLTrELyIHjPATGVTbNZfy9HHLximM3RoOWMNxOOg2gKNAu
s1WAE7OmaHEP19ci3i8Q7WK8Ze4aTNJ9E1RYQOjwGMDd1z7A/l/NY1cLQZex23KsRfYaXXhCwrd4
t7kprtzF7mSVqF6ZJ1UzG/M5O8soJ1HJrMqT6nTV3Nae+HQNSfkSHi8fY16CD6saox5TbdKY3/G2
ag9oUQoNGIrbuUfoOguT9M1Lo+Yfwi+QzUEl/jK6UbpC7cSy4bfciUV+g3XGGM1Xgi7c5QlknDKd
lSweFCU84Rs4UoD9CLMdMpN/ZiEEDh8rcTuwgsJavSiw3bgw3XxXv2SOspVvQlTF6TnO+JpDdTr8
knv1RnkQcKV0yNNr+Clu1QAW3kLl3eaPuUbgZg7XaOm+QDiY0U/vuAASay0OmCho8Y4oGoTpF3Sp
I+XDsKkuPYDxba6SqTCGTbRthdlzGyoC8EOB4w1fbtAnfiPDa3u6VkD9ztv4EVpaPtdipcuBpVNR
1PwWuhm+ROCbK5jvxgoVO+b1PIGChmBLwD4romzd7g2dadobD1dC2JQFyLJJ/HoNX0by8muA8mmy
FgBQIZVhJg0lv61KJ6VzsK1itjLGnJh1DRlezUk4Ryjv0/rQarocOlOOPlzHl3V5AGk3Teyp4wHX
mlVIQlReJbt2YImMy72z1FxHpWbNkK7eDaIlIEEqHjNEMdSUoScZEDkkCWN1ii6F+/DCPaSjPlTo
wAXQVwWOQJ8Zv9N9wcwSa+LWamkwILFrbC6zW9UWKisLjRZmRzGC8RSAxQGa6ppOayOsdowIErjo
1F6YG+jqjQFRPNhF5EFgmrP6UoBRczLoZDAvaDwHKVBsqKi3vOSNrqmEhWslW0Nm+Yw51s9DY3a8
QcMtMMjmOapI6euw4MGlfBvqlaQRUNyNEikaGyEMvA9+CzsvGdFtqeoCjkPviqXFg8tZI9KpxsPH
q1HRw9hMncIR7dCG/a03wdMUGP646nMPPvqt5W81F3rBkkByhiBlpRFWIqGb53rAuMETjHT0Jjlq
YY6AhDQygKEGMyraZWFyPdEMPEN4aFkSqVa+VSUbljce9BS+TGcljwB0/ENzp7maE5qsoY2EJ8N5
dFQrPYJOYcUfFScBGToEr0ygWhmyOKU+Psdv6A+qn8WWtIisJv29UnNV9YTHufYC6JW85PAkAPBp
m2ktRiRx6F0db4Rdt86AmYAKjNXTnXbIItK3YJvzeVJXZiAQ7HaUTrcuZw6BLsJnb40BNwZDfIXI
sU6pwbL6B0Dhj3D9Y3j+RyJucSbnYJ8DmK3xCnpEP9++aTsqvppTuhsUG44gMg+srSD6cuDOqOeq
MqL8DRKJt1VrF3O+Re/X/bQKw8cR0ZyqsETCtOGqG27SmGioA0DVWruRsZ7n8QwmGlVEAMYW1hz7
BQ8xiGnawVEVD2Em1dkzS/Usfu3taMOCLd1KTM71B72SkSmQbQFR4Uuf2m0aGdl0L8jzpJy6UiUa
GOTjaj/AK09pAd56iqDJLtjXplzVqc0oD1qE2FuY0MbYmYowmDIKz7hj1aKBOUn16pQkpHnpTslR
29RbUElPiV6EJO6JWrqoCdoUUGuYDAGC3DNx3BxrtMbroJLhkuIUNqgqBcRAptJMb7JVZAaBHpks
goD2oUYVKEJn1MNrm/FcbydEd6YkOWN9jlIb+eWncN8lepUhhB/fFOzgVwV0qIMT9WaN8qcwPxSx
RXFcNegyYcIVTwjcND+kLFp1eEAhg1cwB7bc0Kwig3rs+yexT/WS2ryyEZJzn10kdifdDR2J0dos
6qoC2cKu0xUkQNHpI+qDT9jcrMCMdcjAIfUM1KEgA+x/6ox2r6eZVdzljuDiJezcaG81yZwQPuBz
YUZuTIAymBZhlWzC+4onnROs2PXcuRcBAImOPgK+3IxWQFsKa7ooKwiI6uJ+Au8mvVEex7vezVxl
y2Ukc3uvdkEhaUi7Yd26zbHDJaMXbzxHZDc4a7q/j29rN4jAohdCN22X7noLbQ477dyj7l5as8/h
bR6CEZzUVuAh1QOldsk3R9TGUVKqdvuMjDoiyWKH8O5ZdhEmPs+RMTIXMOIMd9PcBhm6oNkT4jij
e6SI99DuqM2xX87f5NoOuIv6DKFoYQT4WYEVIT2qc/1FNlpjsY19BHoMKJGhN6OGhnqigclzMqFg
0GnvGm4djVaCi6HVQ2nDlE8Va/twKxq9iXWp3DSsrlRupNyKDcD5XmfiO6Z3AZrEhalIa4T+NLqd
+BVXXIbxGEp2SI208Wh7COm6BxsR6hQYTN+UvfUtYJxqhjBym6eEOVRvpcv0Z7yeMDn9TeKjzxu3
27p3cJP1hvJAnXiEWdULMo6WtJb0uc+t3uAYEGy1hnUmnXmoHlWrgb3etEjzcG8+0HCSHzqcMTR4
lIrdv1AP/x/hMGTfOJPbCoHe3/SZVXpTf4T1HucyaHWVNlb1iL8a2BWPOb5n6wPv77NirxS4ewz5
jmZzdJ8iIMZW08vnWjRZJO9GUwVBBA8S+/i2eZO2jN3ZOagqB8AoNZ7yMUUtOS7oMCMFplzUY2oX
oE86dtAebW9AZxTp4cp/D41vm4fyJdZ0FT93U9zCzsG6PjO4rzu7dWOwczWPWDtBl7F9HL9ZKW8F
AMZOHwEmePBF3PiIndXccrcgvBceNWzZLNPzY1eTPgSfPwL7il2lR3RfCrdTTXioHh/YjnQ75k1e
FQ/TQ7bvHqjnb3h3dIs1oEt31uwKSbafg3ucyFpXZbzAOVBs/HVL8mHFRwa1BCga90RmZwBS3qgA
IrkORAWIyDeH3mE3vYMYdYQbJVjgHjpzgIzOPqqILwiMQBNkQqR0grZCYQSJNYf/AhYZSNqdj5QC
R1KgB8o6yG6qxGAZPTvJxbqXt5jnNfhI1c4qEtKvfFO50eA0uAnocRodXsTWP8JCMk6+TiVDcapj
Y7ORJeKShPte77tzIRmM5x8jlqRnegmskdmg2BHJwsYu95hP4CHyBVTJhV5Fa47C8DL3mA0rfshL
gsYWhTSyXow2hR2GLnxi8A3hXkMebDzZpr002xiLzJJxlW6nU79hLFjiS/+UI1h/bTfCYOfbYhv0
2PbdDr/Reh1QiXYzUR1RfYQfXXd2BABrr4CpV0d9k15sw1fQ4TQHpl8VNq7XDfvUHZOXDPr0TnMG
5mlV23GFmgfuzNz3J9Q9CKByrV4BsuDrcPm2/XgLmSan7HZ9fB8Z5SqAbgC/ag7TK4hiEL5CnjF0
BPJGEWD1d9SRZzRlrxhiQuq9ct8c6E2jw86VUITBf1qd0Zxp0nId7Ksz8AeYxxzuFcrFnVR14cpB
YTTY54fSYjdnZU2NaA/HqdlGQC9IeBYBLp8m8C3iWhkIc59dkjdsDdzyOCw6U8CGWuWT4ChOgTWE
uzGIhlzaIZqaEosa4ErtiRKbsUgEBwRzQFiyS4pSfN/ssWokv0OTUGij3Mahe7iJp9ICkTNeDyUb
sBPwqQmeJjrJO000eFZnnFRn8zXjxHAmBg5lZrMTqBhYkARIS2MoBXmZ7mO7NNuMdOCbN7W9vFXN
8gJHEI87oDnHiLdyaUkhkfxV8RxcJoH0sA+BIY6O0pqh65uqLjX6tNc8uuJi5Bdi+H0C1opEl/ZS
MKTRSLkKeUuFjgQJ3kKncGtwXBXgepdhTlbNfYjlL1figwDratYXgTAnWMfBDm5VvV0p4g6/C8Ec
zRCcWQmJ9BW8J8koL2iKqmzGAWQUrqGdZahHxdW8SiDiEXsdV0Vi1RsAVtAmDAcdB8BirMpASkLA
RFY6vc+MGHLlr81ZPiIeOkeGANU2KK9IuT54gVU8tK4E2vZo31/aDb4iEExaascPfGnnIo53AmgZ
jGcPXH6cCmTme8kGGL9O4W9dQlc5QQXXq4IZ2hrBErvFrDA4XSwRd76ZvtJ9hRLOcjM90xV87X1Y
EtXM76hZr4J9sq8kI3yYp2bYR0/h2cdbvKLMyWf18BycUI6Zb8tVPDuQvn5ABuGRX8EdnwgcLwB0
XHGoLKgl3EFNc8NeSV+iGvRrQCdpIJFBD7zCKV9I2YRAitoR7T871i57YyqN3FVEM3bYA+cgygUm
r+yT1s15Ty51sbbalAwW/9AYYWaJqt646Hej3CEsD4goCu62AqyEVrD4pHEXCZ6qj8jQalq9Sa0R
SEBga63dA3O+zV8SxB/6OBFlk3KEpjspcCfmvm0eelw30kkJXP481gTgQGLCrtjNGne5akc3MNNN
ehngJIfHAbkL5BFwQxzVelVW2y4lSb0aRRlItDGFOqs4KWk1InJuk5k9/lUC5A06Z7KFEc0V+WOA
ZA9iaXDyvvlwrVCaIgwpUO/Mky1fWslw/+AEPo431IIHI+sIsQIDACpW9+lKhLFMZCPmx2rMZcoi
NM7xv8/xBSr9xEHyw2mXu50rQtmHuzC5wwBD6w3ZkjfhQ3LxSzC/X0ML36GyRWTzaeRFJUSrca0a
9vG0qwzcORRFQZ013Y+XeI3bGLg1tODg6uGZJG2lNtacyZidfDmww/JVCbe0szvxEG+m859VNn8k
lT8lSv/MVP+tpPb/j+nqmUzxP09Xe48FbR/rCJrMtO1e0/SVsdso/4//+/op5z3/yK/UNSdpv4O2
SmA1CYQm7wnqX4lr9O78jlZ+WUL3gKRCAQRf+Vfqes5oS5oCzitgeDMRygwn/it3zXG/y5KIrgOB
lyQZLCbC38ld8zP++WED4SeQr2ZlFECCxFVD++3nravUQtOV8QSqlbUoESjLZpIlwFGet4pVwrQa
SWWku8IEVUMDnP0XobJwTfNhWf7yx3PgEKk8ryrqUvyYL8ouzgQ8R5X0CdIM8DnZCcWWEjRf84oD
7jKgVitStAr1WAmuCWVo2aM4yOq+r5lun0xUMxWV7b0P6/sdejAXoSwnCKQmaKphUTGA9fw8QX3v
82wttYWnaCDsGhFgan1B+uymDvnVIGvG0KwDBU09k3KFwGKB4r5PyYeRl2XUIc/SJuP7wpO0pDXC
rkCaK0YOng16nvz8losL7MtQC5Q8H0dU+qtD4VEeWE8y7qT6xm+4C42QgS6usC/NM/Z1RsHtjAp7
Hnt/gdyGWTFyCjBSj0vcQgKyp8Fowu/TWuTLCt5VkF/nK9H++RWXJvPXO4J8R4C9VMBGvsBAaTzJ
4zgFhTcXUiBnpXfoudygAMN85/k0wU822HMWMTSvMSd9u5Ifhl7YB5/hCnTzx4VXars8ZcBBFqwy
6Vq79fwCX+b1wygLW9D4ahBEAl5QAFBQwavO46sNX9fGWCBpiTDGXQd2Ta8JoOGF2gyI/Haj0RQ6
FNjtOZ2B3Gho/bx0300fqmtwjYLKTgJf9+cjGGtRMoqRSr2kOfps52olAwmqwPifjbLYH1wbdF0S
+9QbOGqUobwagsgQ+2u6Wvw3F4oAjBI9m7IEJuvlTQd6fzoOcTLvQ84qOr3y6IHZ8fveK8BMPJOR
IITLz8mJcQfkdq+5DN+s4KfhFyvoa3GbRGVUeEEuIyOiEqjUmH97Jj8NsbApPVtkvBpgk2jDJc8P
zZTqkAL4bwwiou8dNGHgAue1xZkKpVhG+keiXotgqQ1OvZTNpa1XNsV3s/VxlMWZSrVuqrUQmyII
NCL0gREN1y6mhSs/30vg2fnrRRYLovo9O6QsdjdfeROIT7N4G6SMncugx1GA4fWNeuW2nx96cVF8
GnGxPiMEyTIhZ6gXKR3wEdFQ6XkqgFRr7JWr/tvpg5OjSAJ0dMGK9PnkqkmSlmoqUBC5HYZhJHV8
rf/62xEklAS+U6azyuJuKJJelOSUpV6mnMbgJUe5yM+b+dsB0GONrPSsBqzOn3/I3NZT1Zeh2lGP
ReXNwFV60g7Gz0N8eyWgKvvPMRbTJMYlJ8llS70YNBIo7SoHojTAwFbl6y9VON4QnzSIrSSEBVAj
PkFa4lpW/ttNoYCFhYeOs4Lex8/vidM0SoJQU68WDiHgKFXyQkB1w1hdcWuuDbQ4UmFbVh3Tlth9
DTRrtQdflJyI3keqdsV1+8bPEOBP/vlGi4MVt6GvjlqDlUO54K/eRdGKr5YzfHt+PwyzOE1MSUtf
bApYpw6ENbVixu1OADbd+oOhMaAAma5dSt85yyBGgpjsLAIiwkf8vFZDrPZSIadYK7NyQ73aRyha
bsAgMSsvZCogiGtWY56r5ZXxccSFzybShmpamFGv6DTkUNFsrGy04jzVQKQAAP18Hrh5r30dDRk7
HrERhEwWPjeqeZNI5nDmZvajENe7TArUc0Y62qnX5U3vjKcIEN3Poy6pn94vYnCG/WtUZTbcH066
WCHMEId+HtVHk2SOUhhUH96gZrPx5FeQbqNMYs6eSLdybSBFB0YkAHo/P8S3bw7iy3dJSAy3eAYl
F5qmkLFnU5EHoIice4dKPuGaH/ftMDJUJ3kQWoECaTHBjCDn9Rgk1NOQA5G624w5tJjnn9/lyzJq
MMzzrc/JAq+in3oxSg1r1o6dMHqoKXZZFLNOqEeNdOmgrFkjXUd7YHlXbmtuvu8/bh2MiWmb2/JB
bDizUX5exKSIREmLp3lMZj9Tq0Ro5ClQUAvKkcOfGMenuv2PyeXluVgOtzgXbDnwlVaI5T5v2bpa
BYHCTUYx9SWIw/pAbOw8KKrCqfy+ra60Yi7XcB4aayew7MzK/oVts2qmJuo7v9gLQlOB8hhF0aO4
61S+tn5ex+UF9z6QMhMswwYiAl6YWMS+4yCyUrEPK8mmk9rpLSNVuoouWxIzHXB3nnmu+ya9chaW
RVOAQETwwoMcAygIC274xf4JmWyqU0ai+5kxVYQ4SV1CfhZkzk66btmrXP5fsJD38SSgLXOfgSYL
i/GURiiCRClGr8wyNSU1KKQMqPqWR4WtU5jkIkkkXdXiArnEqe8y1B2BuMyeMrFIdCn35ySgkk93
Wc1S9K8JsYRybVnzt1nHyClKxFuhteS0StBTU0MeEln6Isn1egibyv55zb6ZOwWiPAJiJsQZGpqH
Pp+DbIQYfTjluZeW8S5t0UGkbocEPDwds25FQJJcfIpa0aljxhIYTRfH8crxn2fr80nEE8giiBQk
FVCWPO/fj9fplFC+6tLcQ9htV3m6Lv16jcjXSKPGaHmmJV0Vu8DIrr36MsACHQ4IaGfWcwnR1Zcr
oKwZTSryOPfqOr1hpsEqKXOmQbRhgn6dU+SY2PpRCjgzmfK/fVSA3EGTSwY1CGgxlloJYD/Pedqo
mdeLhU6LZtWDYonG2yJD+8HkE1E+/LzOS2dqflccEA7dL7gEoAC4mGR1HKNMETKvQMuJmLwmLKrz
6EGKrmQcvhlHBlMCOmXmBnss6OdxFFxfQTtxqRdxUW10U7IOGN8rIvVWKMer6lyLq02eyWTAl4qL
HBKqAIkWPjdXh2POZLW2B+vEkQNFN0r2JZC5oATBQJdK4FU1kkvXPOD5Vz9vWJGHSLEG1FWdB17c
5R0nTFJT5oNXlyV6J+hYb+qYFleu7WXr2XyrYW9ouNFYDvW9M/D78VxMvBDWMu16T8siBtVogtSp
dgdTtu6ZhM2tPCuYuzQJG+4Q+32tMEZWJbH0oqY0QBOBxrGNUVc+WpuhNZLeNULbovZrAn+Gzow9
q1nQHWpZPWMjvjYAAQW3JU8n1OA3ZXJKcTBQvR2pOBnArJGB6yA2RUataPbgkQ9uQ6mOqys3wbwJ
FxOLYwxIQEGsq345kLIY8JMg9Z1XcwdmOskzrsLehqoKffvmyglcbJ15dlE5DUwAGgsKB0/x8+wK
UJgPfVZBCly6ZZMntkMr1fPPZ+67IUCcrABqk2EVufmsfLjYqARBSonmrTfwqHMEBXXoiOAl/XmQ
7xwZUGHOMh64xzhhbl/7OIqf5iPbKXGLmFCwOiTK4X9GyAlDUB5mBTzyhhKZP4/53Yt9HHL+/MOL
CX7OV1WUtp4AhFnQxbZvXish7M5ymtLK+HmwZRX4l0O+GK2VpPm6xCGfC+tRFDfzyfMWKgiunevF
ay0HWpabj8GQSWxahJ7Uo20LOwglPIJq9KV2JbJdOrxfRlpsvtznSqbUMFJyiyYsR9n0raHex0/a
VlrzBvfKxIbkXeO7++715vsKPDZweFEV/XnVNBEKPayfqnuRHzeaHxkQU/GYXjr+vF5fzTmyH5Au
UXjQEn2VYWlpkDG0rBvsxwhkANWqMWfV0GvNCN9cwp+GWbzN2I4UckMYpimZPW2Tm0EVroBSy52H
FZZB7ivCdeYEFJEvIR2Kq7Urx7LxanVCyUh76IvhwFesM6DiTWTjB1YtUCBV1EQsZXNg/CseyleH
Gqz1ysw0JeAhQPb0ecVKP6+6RmVqr+zjdRcfiwRlGXSyirjU/brRxUq89spf7bcMQ4pmWPQDIOe4
5MwfSz+RB42tsXodEAO0aCZGDK4uVKOhW9QRL/FWndDlc42OR5zf5fPdj4ERqSBU4STYvQU6EoxZ
KsvKVHs1Sq+kfDQ5uVpJavaIBuw948tW1NUmleudNjR3Lbrs0OjrjoGCPtNcMdlYkiGiOqCQmDGD
Zto0ErtixuZmoEgBKLUrF9ObkgRWEKMLYEC1MdjE6+IhrMGd0rtNn5E28W9n+jmte86LM2gf9IKO
LrSuvAiYtBZkLkWPw89nZXEk3zcYCChnLj5ZAP64WOBWUoeuSfr5pWOdz6Agh7oZKbtyIrmvdhXe
LdKSSEqippldzm0S1omWV2nt+Q2te7MqecmspFm6CJJ26OLjE62+GZPRd3o5VBLUv43xSR04vyZM
1JC+9CA8XBKmo6jxLbdCATbppilL82/PBsw/WrThD0P/dGnJumjkA3VqKq/gBHD4jDxvaRy8EKnX
ois38GLi3y/gj3fh/PkHCxb1bQmG4z70IhWQKVAyc5LoS8RXwRU3YzH1vwaaTxMP2SE4xQvrHE0c
OyYVp+55rmgdJcrRJdqn2k0WYQMW2ZSh36Nkr/BJfvt2HwadH+rD28Hn0GpW5EKPiyF4ynDTeuDL
1ABsfw0f+u71tJncD1RaMmTNF/PY5bACVTyq+5gV1nEjgiFWRMuDrIUjOP4UB60kEflbu+R9Rj8O
ubgoymDkKoUvQy9G6QwMzYppCzBEVn8vkJmHQWGFwuIOnMk5lxkJkbIjGPl5SC6iUJwK9W2KDgro
wp19tIP87Tf6NNTijTK+HButSLFcyWi2QbBuy9KiWf/43xhmVpUBZSDU0ZaXTRElpVhPibIXM7DT
pKLpF4Xu99eSFAsL8mviPgyz2PFJkVMpByezl/Ki1VeDI0dgQGzRPN6X1/gl3/fXB6vxPhiwAxYI
BjYhAIzPOz0fxj7JFTnwYL0ZfxsX+VA5KRKJqJRtoxCtuqrYdGYaQuIu7hPfzUF8gyrrVBl6Myu7
IrczRh4bu5naUQYNACvGLxAi0e5TPoXeU9TIPSSYGbYUiDb4qMIdUAQTmjFX1OVFTYaB2n3GsejG
SvMS5TBBrOb2UPUiSLJCvuAMQWP+H2nnsSM30nTtKyJAb7ZkmXbqKnmzIUYaid57Xv3/pF7gmyoW
UYT0z0KLaaCjMxkZGRlx4hyr/VSNk3+aR6epdpZsAZ91agiDirpmLBnyCflb0ehp9wiFXHSyRqOS
LTfgZSF5Zhmb0lPkVMVwyOJ2/NwptcN4j0Nbzh1HBRx7OJfzx9CUiuAUD+Ew7RNjiObXKE9a5bkI
7RjagiG1SqhWo9CuHvKujMcfcjgwH13N0ujsMs2fMy/z9bI4qIVT/DJ9aWjddMgi/02n2KXP6E8r
hfEnowln+wGlIMt8cbpu1jeS/UVWx/fkMc95M3kD0qNzFk+mSI58x5JC50Qw9aCV8uZkI/IvmV9/
m6DsAgcuWDzuxYV/qk6uRjC6zKe2k04SM89RZu5b0/R6pXBLy3pRzY9lm56luN445ytpPyuzHGr2
5N+oYC8OetD1SMD58XwCv9S6SDfsJYlSYPBuDNS9mgY/+oDScP417r/7VE6qRD40NWwM0g9L20q4
bu8I0S+hH07NVES6xcnR9UaN8mGcTroyeip8doPz2LYbF9FtLKCda8IiLpsK53MZRIc2r6JU6adT
INUHwZSu9Pprp2rvZEbU/jS6CVPAKslaaSE7i+KzUqVFF3SsZ8StY6vzIt7CgfntvpUV/xT7RcUO
kXaNbOU63vh9CmlPyYtjFBNo4JeVeX/fwsp3wYKBwKkqIG7L7yJPcW7Nfi6dNOeIJMKuMH91tbmx
WYs3mjgDAs2HljA3qXwrpDGOvZXYyngKre+p9H1W6n0ZNLtK/2wEsODZzT7N//x1jU1GjOHKxTLp
x/XWxUgGjVOpqifSHZ+BM4eBNrXYKJqt7J6IIDSm2T7+XXiBrEqSqraZckrM5w40YvsuSjZ8WhzS
6yuHqpFKuVyUVBV273odZjNndu3H6I/00aGL7D2F9TfzmLi6BheClJ7acCtwrKzKotUngiM0ROTx
1ybbojO1povmE4O5kv5NHl5DZSMs3jq2yoPv/y7SZU1zbhrZRL+bp3TGoMfcfEMXaavQfxsNsMGD
+rdr0whfLCOu0nJs29g5hcqvkLpeVLk1o+394/0T9Luudv2Fru0sIrzVhqWZxbp0andCEydQS7qj
Z01/7J8ruFvS/VQ8VtabiHvRGbwtP1823UVOAtk+0R3VNELFsm5b26FNzygOzgyRKtNr/ijIYWB5
Gb4ZhisdhaDq8HkLfXJ7onlbcGXyj2IhZrVw/LTjrut6azylzDcnBmO86nCsg8K1yw9DOO3m+a1K
8+n+Tt/6JRgQ3aSGSoLMs3JxFKJwqG3f6vWTMX+2w9TzawY/uy1J5lu3gZlLKAaaCHRBIr9wG9vn
YybtZJ3S6k2cnoZaeYLA2s1N43h/OSsn+8rQwm9mn/xY8lP/JLfTc2ppUMmo8lGuT3Vv7pxWBaUx
fv9jk/RJRTTh8aSSlV+f7FDzG7Xk5j/PqJgOzTcb9oGhjHdNf5ac2VPTt/ft3R5z0SwBwY1Ra2Uc
JOzUbCA1OuVJ/bOiAKBn7Qav6q1T/O7HOFQYKTjcqNX3NBPD2jTMk+NAVgAzU60XQsVg4wpbXclF
prhweMmIM6OqA+uUz/Ohjnqk++Jsw8bKUpC2o/im8B/9EvHzi3d0EdlJMPXOdMrBygAas60fwfzj
/hdZs8FWKY5FBwtA+8JGmDa0/1JJPpVIAXaMbHWG6ant+b6VJWZF3PgCSG0iygdC/UZUWq0qJzH8
LD9lVOz3FFqaB1mufDcLIuddbtfGo+LH2s5HLhNKrNoyH615/DCSibh+PTxVlfS1audPAX2iYw6f
PLPTDItlXeg8aZDe7KbE1x+jCE4D6nZbVYaVb21TABXoBZD5OO/1d0iRMxx7Q8tOWj4+o6fwsYQG
9f4GrXwGanAcRL6BKaAS1yZK6uEQyybZKdU6CFy1gfkXPZJoAAzZ7r6plfuJO1xETZ6tQCiXWXHB
G6HrMmy1P7gc2n3RMChVHAG1/wOv5ic6KDH/5wDV35aa2O0qsSxCjf3bB5Zt5yoKIbFOi/mkgsYo
JvDsUuXSzfvjewEWBbqxlBp0anlLM6rGFTgEcX2mnOzW9fuxgLst3+x83cZrvhQXnm2A+RZR7fqb
2UjZTM6Qx2c7fq+n5cdOg2cD9kkv1cP9HLaPpR69ydR/s9Z+E9bjt9ZWfupxz/Ub6mJyuDkC2Ty2
Suc1f36qr/+0xTtW4RRVlpHGZ9/8YsnjbmgtZsvVhw1Pui2/CTM8ExTEdMlIF0HQmtKwTuUwPqsh
umUV4/OQMbTFl2wKPCthNrpP+h9Sy7D+YDs7+LQ9g3n5qfns6/qDY/razh4TpuOlrZGU2xN7/YeJ
n19EzszuR9rkSXzuSwhQgnRnxsXGMVo1AXMn81J0P2/KWY2VN0ULEP9MXsMyYrjVtI2EYHV7L0yo
16tosrxprZ7tnbWQoV9qBXVf7VI7/1HadEiijc95ezrZtAtzi6/pFDA/Eabjc9nBGJKGXshEYxjb
Gxu3UoYAKUUzhVQKbZYbRZoQHSrflIP4nKZeWz/Kv+VOC9gcff9QTnsZDkCVuZBN5PDK+q7sivN8
4RSOEaS+NErR2SxhrzdbOB36JzswNqLPyle7MrMI5VZrqFOVsLzASp9tjeF082go6qdZCfZNF/5x
jsBTXaTezOaZNFkW1gI/n9tALuqzkLbJIVlEZLqGP/X+SV9xdmCKhixKNiQKSyhBlKlyGOVRfaZ4
9U/cB4abStGn+zZW9g0kJMy0ICKoC9zU3vJkGrtOrs6RNpUfq0weuCJGuCDaWXmea116lZtMfbxv
dG1hwhbNGDqOdJyvfaJve6sMI7M6k2rZv7Re95nBzvtmS3V5xfdsh1vJoRDM82v5iJCaSfMNq6eT
1R9DrfACVtcr0cZq1o7WlZlFxHD0Si3LgobZ4EWv2oECLjSl5X44U2PTGDKGJxHm0130h5NPpHeg
HqlFQGSMrPSNvpY95oNWJAXL017sDpIXVX6Zs3bL2YUzX7+sMSPsmAycmqB0rr/W1Btl70e4yJhk
yj6iDjJ4Y+NrM/xDUq6TTZrqv00R/CPNEXeNHfdf7rvL7VuQA6DzviVdBne5rKD6bZTIYRJX56xU
zpkSvjea4ZDY4TF3io1W+IrH4CyU4kCUMu66fJq1TSrLRjaU5wmqylJ6Hoge01Yhbs2IWA7zjciE
3chP99Yc5oXel2eJk6Xaz2H+Ohj5lleu7dqlFXEILwJvEIxyWKRYkZ/yD8E//UuDAAXjjEdjb6be
DAvqY+3J37f0GtYWh9Ic/SbqflS8RcC5MNvY4Gl8Ky/Pffvgt/YxzP/N9WCjTycujYVLUogT1XSV
ev7Nc3PKdWY3LKbk5lH/mFj5JyORP8/xfJiH4EOjQE8Mlc59J1yp8ADbvLC53E/mOCDBZjSuh/5J
2cFn/FN6Bx3eiVa6G38zYqg0NkyKQsBymfCJK0LKkQ65ubg75S6SIj9WmFFRp6OT6S9yDlWDU5vx
Lo78XR+UO5lRoDw3XmPLgc5Lyj/f/xPWvublXyBiw8XXVK1CU5KAES1ZyXcj0hN53u76ytrfN7Pm
qxC0g7CkjM+MxcJMlKhGCpMaAyTwD8bJO9Wa3LD+NOVbO7py3fHWs+jw6twJRLTFekYDCcwYQ+MP
dhL6RRiEjIfwxHAlBCiP8mF6GT5EX6D6CU5bzZeVWw/Mh24w22nBAr+89RxfrfrEZoaqLP0q3g1l
4HtaI0Ml/ueb6Sg2dzqDpPy7OIF20it6bseM1UF4kyhfjHB2mzmH13jesASbwK2D0kui2C2eZFzl
i+2c61Exk6g4IxzywWbA9526j1Apkn7IqCYIcnHz/Wx7MAuGz/DhPpgHIdi2VQZdc1LgSxYlWDEE
vHwSBlYrdaoaFGcN3au8fkiAQBrwmNzf1rXPd2lF+PDFUZjtqJczHys2GrkZEPGf93//mmte/v7F
Z5OzPA+NkL3UaSwnQ+/W0+C15ttSPVZx/+6+sdstAxGkUqyjag38f4m6CeOOESJJYso+TZ/KQHnN
YeCcumyjLHi7Z9dmFv5h6z4jzoPN0LmaQutYds3BLrRyIzTf7pywwlWjCwjxTTqZDXkHG47FbeCj
rpBNSvaSznXm+r3V7gDBQHiujk60kZ0vgYKkXyTlJOcAK0TjaYlD79NoChuVEYakgIVCT70+KE5U
IuBPnHa+DeOoPD8XpfaUTiXCZBtbexsyxZNAEYNM5EU39aRcT4o+Dazs3AyqN0Zfk2T0Qggo7WoL
oL36EUGQsrUwi0ArdO34fme0jjnAcdFPSvviO4nz2DWqspGvrHqkLbRpgTSLD3ltJZfLuLMkMq9R
g0KzgVwUpZe2/vUXfn9hZXHIRnQd1QkK3vMQ5hmCtM1Tk0JZVA7+xmleWw7+wXXGelRwpIvlRMUY
1SOkDkRe6CdnIIs1elk7yfe/3F/S2ufhLWXQTWAiihL/taVpTmY1m5nXzsPygczoH2TRNxrgK74m
C3kV6uLMkzKccG0CpeJ4kluHOffef6enw3toz7/mhvULuNnx/mrW9g1cGSPvv5OBZcoTK4ESGbbF
iGNl/wwGgIAmTJRaCY/VfUMid7rOrSy6qv8ZWqQcQysNstJhKOycXZd0h1nTnqCqmsmMqyF9suVi
o4e89qF00XDFH6j5LzuhppqGIDKz8pwk6ILoX5x54zOtGTCYvuEaBBJxExKkop87nwzqbLY/DOtt
MG0Rwax9HPgIxKwGvnaT21tFYfYhNThczTpMNer0qXrwhz/v/VmoJ9u0vgV5Gc/ba3fTmR9UjJK0
16rHYxe+nbPyIPnvi+bzfRdY269LO4tg0Odt4JQZLuCYfXK25Cp9InMr939uhfuJVj51caYkxV9x
kTcYNGjlRmc1ptk8FWp/DJp+o8G39l0uTYifX5iYk3yqtGFkNlmiwzPmXAhZBkVAaHz/i7WI7oXA
iuskW9eGzEoLisJgANk0xumgxWF3loIg28BzrH0XlOj+z8oiovVhPhkTk/PQakjzLpPG56RDGvz+
UsTHXZ5/8BUq4QOoEo3y66U0apDIY89gflAgRmelj7H6wS4c1wScJU3yVrIgQuTSHKkWnXONMQmo
Iq7NkV4R2sSIfNKrNM782DooSdg9A7CVvBDt3+esrmBlA0+4D3InFbRO85/HVoMkmQ6UwKLRHLz+
G7o2A6c7Mg7ox1AQIi5iUd5w4mhjZ1e8ETNYEXhTgS65NpMUOf3ClDHHTAFhzyQF42Zz98aYwy2B
zS1LC78P58Yu+kTJznRBvbCs944EMVm7EVbXbj8QTEC5xfuCnbteD32lWZ3akJsiz39mnYMGjARp
ja0V6F0azZZjriyKlFyWKSxD7wZo99qcwti2hq4Ik7HDxyZERuHNtIVmWjtglyYWd18FZj0YUy0/
+zkYwNZA65la4sZ7aUmpJfJjFmLCbUell0b0wg/qpE04IlDZ9weY5gFvKCqb9mxGKE/5EA3We+tJ
it5X7WP9LUJIRt0oEq2v8j/7C+/ozaxSrKbPz0Y0yG6jIwUTdD/+PIpQPleYfeKmYrHXH2vIyjka
ihYbSv+psdSPVe68yIP/rElCo6DZiIxrrkhBm+CoUj+kjnFtTlNbqfEZXz5XFVrEVbHreGZU8Oer
/c/7CxN/+DJeXVpaeCHDppkfzVl+VgeUjSH/yxqExppwH1XvZehubcdT6fvfN7rm+pdGF7uZqcmg
SjJj6WXQPfdMROd26ZbK1ntxdRcZIMbNNcPmVr7exdIak3nWMBONJ8kavMlU97JaeUX/6/561jwQ
p6DxAKSTadCbgOt3OiNO+RmE05to1HaGbWw8A7dMLA6ZHcaZXCSYmGbYujINNk+60BvfZcUIEzri
ZQ20h1fnYh2A6lXgoUT0qkMUDsGweQOIuPJFrgwsVtFLg29MrZGdNflTpWdPsGLsLL/bZ/3h/hdZ
6dUQUkWni49PG3RZ4DdA/Lf6ZPJsTneDl/fu8Mn0OnRF57coqEnf0td8nx+Vr/fNrjj2ldXF7R9M
UqIMBY915pt2Wdcfqc3ApLhFUrf+nSj5CZgvb4DF+QlGJ4zDWs/ORph5qtrQmtn9xUKYvufkUPC4
Af9NGpmsbZNCZIq1z6P0Jcz9t0NQbjyV1vaLiKpTnwLfQM5yfUKjctSgSeFij0bov+Ge0VsU29qt
98zafl2aWfi16Qw+SlOYceCeGWbq55tFopW8T9wN/7eShWeXQaEOOvi7s5REH0Gu7JhBfEo09RA0
EHaCDa0V+mgORJpjt7//rdYOFcQv9A+gwbutEMV2YaRhPmTnoEKeAO04LXI1yBGLaYuSaSWXZnqf
5xqDnLRjboodcVrAuRFmDOQMqfIxq6dcfkmmKpJPo2bW+afZNtvvdav3kKDcX+SKaZJNmGEZsUCs
dQlhTg098pNKzs5JGr4NG2CbmfkDDfRHZUpfacxubeqKZxpwsf2G3FJ8W2LNzdyOcjkfxaZ+yuuj
WXyotI/3l7RqQhQnRLQlD1w8stq8VcfcqVGcNT/Ucf3QyYdCbjcyiSWDwO/qJb8eWjmUwARg6/qI
daYaGxnIv3P5xfgRn7WH7I0Ke070QfGq8zZ1lfh1i3xCXB2khApNNOh6rs01Djj0tuXOBcBjvImU
tn5izig6dUxAP8oZHPidjTwS/QSNoZjwLxAbUKFw14v2kuDPWpxDs2mbGpLgDPiL77hNizZJnM6y
G0qa9BcuyZ0v9H5Fb2SZwNN4nRLANtmZian9TA1+V6X1c6cMH+Bg/dUxffUXBnmgAPCDocS2rRuH
YYBWCTno1GYPcVCqrl+MRJRJeeoN4yVT23bjGlgJnGzmfxYX8Vln1qxjkoSoZmVH0xyPejtuvLrW
ToENdT0zIyyJ8sm1w3SxoY5NhImZxmZdU8L/1G+RI6z0dC3W8Z+RhVdodjAYERNvZx2V4kI9pZ1b
vLHRXpkOQiO0KL+oz1t0v6t7RzEI1irqW/qyDKjXRTKbQYknjrn8Jo6T6kMq6X9hRSC9ELunaw2g
YXG806BskjZPCCJ9R62Ok/GtpLz79X6oWlkLr1RKwjaVbtiUFp5Hu8Ws09lOzyND+q5VT0/gjTcy
3BVHAGDF72aaHTDU8uSSN7VWa5tURBTppUzHwo3yOOXgIgpwfzVrlhSZYhA1C6o0yz1TJiOW0g5L
oU3qFEUut4s7ckffN7O2aXRmGfxnyBMY68Kz4yb226mV03PT/JwsRCWMavcXFiCfEVkuEDVNLPSi
Hkh1PrMGgyJSXyBT3OTJQ1lon/7/bIjs48KGPpV2HJpGem5D6Wtg++dhyjfAOGsbpZmwrQj4920j
u0rVkJHdMDu35EqA0rwh2mJUXEkfTFBU1MT47syfLr6FNk19kpoBD4/yq1p9jAb0H8AYGUgCQ3X/
5zsGCptbHfqx/0nOX+4YlEtNT1abngu0pavSM8qt5GTlkqXe9p+F5XfnlNR6PqVnbf6XYqMnIa8e
BP5BnnMvtL9S3npq5e4vzuel0YUjTNVQ52PQp2fTel/1L5N2roLz3+wclQGarTTvlrkKaiZap7Vd
eranbC+lTD9vDf6vpUMQpVFXAQgpkCGLykrAj8q4r6Ew+1Uyo/2PhcSB/zghKiMUYJtHxhC2LtG1
cHNpcpESza0ZW2qBSWp9kJeE2c+633hHrV1wV8taXAO0bem0Ahc/o0HkvAdkjI5f/Rm9yA7FaB4g
KDhvkmyKD75I9S5s3nQLqVDlsT/ztdCmdM10Zx/RntlJ6Kqi6k2bHOFwL9sFm4bXwgXxlBE8zjGD
VQvvb3Mjl1KbtTKMuI+mR6fZwmqvDHEAlaCIL8a4BShy4et9XzUjhyk962/Up3GnvDRudZRey4fo
UfG4axGKSt9swVuEH9zs54XRhWum0RxReMPoWBrIQarVk5KjrqU0kxcOZu6GU4iwi+SYx/unbt15
LgwvHDRJmj7s4YsD1xp+qD/UJ0QMj+b7/lPt5siQBactvO76KbywuHBXLU+NMsnE/pKPtaf4oJ6d
b0jwPQkFdHjit2a91lyGj8lEjhgngX7m+hJLFD+RM91PzmYNRfLAe47q9MYurn0+QpYYTKZue5NV
2NOs2ZVuJ5ArtY9CV7M+KS/5TtTAx7fG0XjS9uObCD3F2Os2Mo212w26O8UWvE54/aJvb8cMkdu5
lJwNVMLsojjKs+0W/Vd/fG9KWwn72rHnaUy6DnOwfTOMKgPfsHODRmrhvDZaf5hkk0lA37O4uO9v
6VrgBCbCC5n6LZnUwi+7dChiC3qjc1k5reskCapsaly7qj9txM91S3AFijFNigyL9MDJxtSaTCxZ
yRS8FGnuBO7U+xNCl3pbfv6LZdGSJDcQYJvfpcuLjEpCfkS1u4QNLMufoZ8ykteUHx0j3UirVhd1
YWcRxCS9DwZJjZKzLEWKshucoP7mz3NtumPaa/n+/qpW3AIaJOTqmdihbLgkC7J8qiktU1HnOYsD
dN8QQFNS+HCRl2g3U+sVh+eQqbQ2ASpp5NjX53mC8HYG8J+cndj3ABkdC6RBdWR2p8h6ttXhy/21
rdCK0IO5sLfYSi2RJ83u5uQ85/6Aokr24HfJwxwHBz/tdnHcMnUWvsAAsx/jremQlbiCbVASguGV
isbi7RXUYQsMo07OrT+5gvBzKM1P1W8iL+bvhoDDnj7cX+/at7SZctf+d/aW26vEpm9zsSdnWpQw
qFie1NjPUVLuQ6rpf2GKNFkUqERlb7E6q3eCuUfL6RzVyj7rGOP7ICnmMd0iK1lJmRnEJTaSVgo+
tsUJZ5Qdkqtkjs9h8zUOxkNPU43a+ksto0TYfios6cs4mxudyZUTyIMbqj1As+Bpll3DwLbree77
+GyVb4fh5CCkaYQb32rlKFzaWPLVc+n5Y6xio2l/ZD6iftP3Yf6cOJDEbl6jK35xZWvxsTSr9gmK
2EIBY68m4z5hrLnVo+d4a7pgLUO4MrWoPMVzA290i6n4cVTd7pUsfcdwzbHxXRWRVyapN+7QJY+e
KJReWVx4iO6HtH9HLNZfwg+ISe8qr/+e+15KtlC6oGzQ1rW/M1M6onH97/1TsOooeKZFMINYednv
9Ts71UceJmcV/oqyaVFZHJ91JkA3gvRKHsSD9D87ItZcXD1OwKOyryp2NWcQup2j+NFxkmzDJdcS
SkBj1GEhyGAsfVkuqh2z9Ae14xmSeubRqXfKh/QA/5bvISlcRqgeR9AtuH/xyKd6hFqEKCWSoIij
crG6qJMDc5AxmxTF6Ga+9sPxjR+NI73o8SChML7J3bK6nxcWF/tZ+jwegrSJz8PwfUaq2P9w3y/W
DrdJFwIkES0yAsn1ivJMl/OsCaMz9aPM1Yt5PwSQf1XyV6YQX2w52njjr7VNbYsICbk3LBLGMvLr
UzwH8NuHYDn8Y/yj8rLC02Etzz0midN/aoSD65+6/2xuzXuvnYBLw4sbdu4CGjuFGp5NoK2e7ivT
Mdea1y5vt4YZVr3z0tTCTfqmtpn01QU/r2x7/i9qJ3tnn//qYTX8gYL0i/yAvOv9D7m+PAZeIHwV
X1I40oVrShJcGYwphlw/oxvKTC4JOra+ardAWWshmvcqZsT8y809pyXS6P/mp1Gzxu005vSG3E1N
21Xm/nh/TbemxKwgLFO/1VJu4PjGWJetHVIEyoupdEO1y16qaJhefCubD33Q/Lhv7vYsgO6ClEkQ
D9jw6y8eOf4wxQyn1NIJOtWfguDODcryKfTDZDfJQ+eOc/d43+LtR4NEnKAP5p+xyBuGYCuQQ82J
Rv+kjgAGSjSQx2hv9c0f5+nCDCOysLaIwLV4DDMbC8txW/unMHwH73xMgzpQvt9fighE17UFEIm8
D+nl0GW5wbbVwxBEad34p8R3vhcQdPVGss/i6Jeqfa99a+dozYZ3rNRQMEnObAh+e7Bhi/vUIsMi
n839U+d1e8SxQV+AXAl3idcyhZ6dKS2c0jfVBsJkKXnBNX5tdnHSAMQGk29jVj9W/ziH4AmqQ8RC
XXAFu9zbunJWggnmxEQ6o6uGYOG9PtgJpT21pjd90k4tbXcUpuwdufkoeyOVN4ExGTU4EraSFZH+
3HzPC7Pi5xfxZO7gJjNpMMCCpRxML9qb5+ioHGfPPJRHRdswt9RE+d+mXphbfMtBDpXULjEnNFjE
TCRP8Qn1cvXRslAJdYfDvFcfus8Oa30XxZ6muHP1QP4Jkd59R15J0643fPF901af5UD9vfIRbSam
z35q75BoiQYPWYh9tpN24ZspcMNg3+YbUXwl4tGgoMsmMF7oiixsD9I0lsWY+KfR9/dW5OzHNnse
B9hDp60L4zfEevmFKSWJThhh7aYEqVdF0XSj45x6SZLN5yRu49FrinwI93boSw/AB6D/zYl/kgu+
ZIaizpjUz2btxO2DpiLn6+aR0/auOQx6u2euupb32WjU1T5oeMDv0YfowndSTv6xC4a60jzJB5H/
tVdypd9RfI2rfdZIVbDPQm0evSqK+LxhG2jfh6Iv9Tdp2+iTF8mT8nbQiS9uqNGM2MhIVl3vN/sr
EztcNMYiMVBnxtKjFoEAM1X2vZY8t4H/IZz/jX3fbZNpV0iUm5PxYOi15yMK3xWH0K9+aQ4UAHVy
LFUUDbV/fblCsCx8kvTR64ctKcXVWEdvVFATEsJvkIZSp0t9mMz2KUvdFvayM8xwyLEhe+6OnsG5
pPSHbF/6pj7cPw63z1pQWEKxWRhmJmhxd7R9ODp2FNsnH6xoarp96XtZVHgmUvV+eZw6xZu1YSMc
CDdfuKZDkYxRPFpQt3RThRM5fVhrzklLZS/uGfbrNd3fWNnt5cvQtwA10d0WNcBFYC2KQvL7qOS7
+1p/qtvShgzeRrDIC7Lcf39/G1cKPFT6eXeZ0DNBE7WEF2V+EzepXkAInctur6Ean50SrdsZCOoM
2aeq+mImudsZ+R+jH8gvuDsAq4CXofZ4HcdNu1O4mB2Gy/V5F9Q/84oXE2xx95e3spdCOAsRGUp0
8J0twnerDlqXmrF5SsDZ0glFI6h3003C5jUzTAgLdQGwcDftO7A/aVRJinHSwvAAccSuivU9FMkb
V8CqGTqRFBtx/ZsUd0DwJqjb1jg1WrqLKlr3xXs1Tzbyl9t0839IBzHWB+3s8klujCYlsFIzTp1T
uaX9tjK/Z+Vp0D/i7xvXypopUmlyQIiDhab7tRMoqIVVE7DYUyt9m4S12Ha1/rWrq8OUVH9+rnje
sSAdemSCx8JYj9aKMUGjc0oL2wumaWcEwak3mo/3XW4lMUKH5MLO4q7UOyPUw74xTv1hrnf67OWH
ohNFHJdbi3g47ugNHrqtaunKCxa7cLyRdYJFRF3pejORA9brrKmN0/gDKu32RfXUvfLg7+bX4Ue3
y1+7f5Er2Ug61zzy0uYiG2P2tyhRbzNOVfWpmr7Kcu3GW9Mpt0GXdxZdf0SA4EJnTPd6XbWV+SEM
xRwuQAud8VOfv9//YmteeGlA/PwipZQjW1LnMDFOtRN6TS1bLxPwbNcektA16/ELo9Yb5dGVIh9r
ouZFD4RiEVi6a5OpFTWo+/n6by5XnSzWf3ReWxxEOmaH9GOx8Zk27S18A84y4NmBo5/8b/1O6Nc4
+/5JO/Lm38X7YLc147ppb+EXgIwUbmHW5zzMhwB7+efK8KCRQqA1P8ros29m6mLLru/m6y1dHG/Z
ryhC0OI6DU/DXnLzQxy62ZtQdsvuVX80ALK6CNA9SGdyudrwLM2Vv0sbD9rVs3/5XRdn325iZNRr
1t0gD2+8wJa/m9+1D0LXHAqVtz7vgq1PKz7dvXWLI3rhvVI793lOhD3lhg37eq80pzhruMw1KQz/
QVen8LRAPu2yOY5/6tLkfB30vtpoI67wZFzv/uKQdoZEJh9KwqF7HidI60zH8buvuXrpWnsmKQFE
pG/kZza/RbluekAhZN/I24wyKxFJxEBxq1A1vGHEChITJbh8El/AfJqe/GPjaQ/hrn0o9wRBKrBu
dFDf3Q8gK09vshjuYwwLAM8SWxOaoSrnPvyz8EbtZl6JTuxFx3avH7KDBhfzxrW58jS4treovsqN
PIyidIp2GDzIXiq54nma8DRy05N/Vs/qB/O9+kV6at+qz8l76AzcjRWvbfPlihfpW8GDwImh3eCS
k77oT4H8ED1AOvkQ/8pTFw0I54nKW3LYrDrct3sDvamr2p5BhJonLdjVL/IepD8rfqwfhh/1p+Gl
OaOW+rzVk1m5IDQYDmQIrQAcAqW7PmIhdFaWXA/mKchnXdvbU5jHHlKT4XzQm3yeHmzG9/sHG47s
LdZvcW4Wp5uHhqBVFcQHsNtfmy58ZOOHflJPyGjlL2Hch89V56f7tM6jfeNoW6XNtQgGuEFQ6LNe
MvPFZdg3owZBpG/8LniMj4RR6laWZ7rTjgrLG2cT1LT2RZGDpP8joN3Q6F+v0ImTeqpjxzjFTG9E
6WPm/5yrLYa3lRyCJ+J/RharqkceyVPLqrJZpxVpzK9dYG+h1G9LjQBR0c0R1EugKZZjwZAS2Sir
ybBQy/K7QLc/F1n21DnliwyhsFtFc+lKmral273inDBjwNHI+K4goV+cxDiKg1QZaqpwUi4/zrEj
HXI7ab9XiWY+o8MaPjnmrP5z//wvl0reIrp1ggANKaEbzIPmpHo2NVPyCinLLvUHTMZuHX+t1PfD
oO6Hev543+DSS4RB3m/QRILGpr22iHhxw2BoGajZK3CVOtyrk0JlU6JeFe7hNlC3somb0V5hDyAA
YGxOPXWNhT3qXbFszn76Wu9GGkLGYYBe7ujvql30QTvKp9mD+7c65Kh4Ox/uL3V55JemFx8002PL
rxJM9wPNDlfzh/5X1FjxsaiV8R39gfbTfYM3LNq/LTKKDQ5B6Fgs24e+HsZWkhrpqwBwtcYDlSNw
eNFe8oTiu/YqHwh60UF2a7d5KXa96WnIpu222OBunUoMhFNNhhafgQh5cUh1K9K73m/T1ySo1QMD
ev17q0EnEPbjepcNEd3wKrPQJGqSYmMLbt0L0xwjHIYWC5RD10GodAB+NKOZvPYMFh4ys4ucnd5O
9TstNWEFv7/fq8YACwnGO07scvYvHxhnNQMrea3HoldcLWmdX10jN8cJWb5md9/YrTdRqoKWAzui
crUcnfHVEBp01HleI4iwEOdxZnNXjWah7Yo2a4c3wRRtIVvW1mfAOsExhczyBqPkNL0BKLePX+3K
+pU7UM1ohtRYbqygxbGxvGVgh32IT8aTl3lskCbGwmfGtm8Kv03iV+SfYNCwzD7+otR1/Ie6nIDV
sCOweHDOQRGkiW2+yLL1SdcG3QyxI5vlY2OHNSQWqbZR811dDV18rMH6SL392golsU6NAit6zYxQ
erKloX83Nv2WRvCaFQHTpGyKr8PQeW0F8APccY4WvfZNjwy5XBfyp4hue7L/c9eDwFwoF4FAAmBx
badPGKEqdDl69YPEU2fHf9Wpk++dMRqfQzndkhVdczuhtS5YR2mWLq+IyM5AOeW6WFaTZ3tg4Q0V
JWNoQtfqC/K2P14d0u4yVxHpJuV5scsXHpHLbRpKfp28IpfmNoN9tJrELa3PXCiH+5ZuarTCHS5N
iZVfmMqSBI1Ofv1r1KteYnzrDckrkx8FKm9k/KXV/6OZozfGWzX2m3fN/wzT/oITDdT573fIheFE
SgdafB1rtNPdDKOLaeZehACGNb6U+ovq/0yy8WGqpQOs+67T/z/SvqxJUlxp9hdhxr68ArlWZVJ7
V/UL1ss0OwgQCPTrr1OfnTOZgptY9Zl+mIc260iJUCgU4eG+BgwXcxvYx00AP53IpDC3IFyFeqHF
A35ZfB7GXPXLxoR+MXP0d5ObzjENVRm8NjHIIW7v94JVVJpQNJ6SG0ynCjFlBP1EzFgendFvh1wb
hTxtD2rIHQUf8eRL3HIV0pYPt63OAzWSX7wyJi5n5JFiIb6UG5Nq1JFOnMejp/Xd0ajohoZRtye4
/A5/YQ1NG3COTmO4YmE8pQaaa7kunfLSIigkh/14ZxYa/Y7SsvJAWovtbhucb+oknYLCNb7phGMQ
PmUOrkctYSw5x0365PTdTtEl7qqDCcisMx4GPqw1a+bxABYxxICjASTWbMS+Dg2IFVQ0OTeEDXcl
pZKvMrvaDAXXVh7k84gKUw4MTSUmDejm6wMKAsa2NscxOXOnax9jhWWJazicffl6wCwzvhdyNP3z
Vr82g+niOuqqLjmPUKqvJKlwB0f9dfs7LS0F4DXw6OMOmEjZr21AJ3xo9bBJzkQn0TGTqvAENGe1
smFL3nBpRci3ojKMkIDDCk++qwSE3pC9vuvUN/C0gw9lkFZi9dKikC9CmBhiK8i5hHtVrocOhAtW
fK6zhoBATC3tMLBGLq8Rli8awgANHkaoNQLTcr17qVJYY9wgYElS255tEOA2Xif3mFH8+ldCxopB
LiQ/iBratR3Q1A2s0jQExk5tA1NS1A8IuK3VFuchCeT/mAvTptoDQqJQNZYAKkz61IjPKtIR15Hs
DfAQ+0aDwlnaqSvOvXRcMTCKZzMw0Ro873pJSLmRDIMG/RxFahkQnQKrIxVt5A9VsjbRt7iwibMS
RCmgrhDzrB59UKnpeHxW0o57RhtlQYo+4mY0NKn1Mj4kL7e/14JBx8J4H5YFqwDCXS+OcmvQsrGL
z11o6h6KAMzVOwlqJnFPwDodrQWkhc3ETgLyjTwId6c8/Z6Li3tM7G6UcZbPRt+D/LNIt3UZyx52
lXzdExH7AJuAUMuUdgkrqxKWRZZVwBPLfvRpE6WBEfZrZamFc4UBAChvob66ICimNQqr7TGMztyk
6aaxLc9WM9m//ZHWjAhRgqRFTSTuROCqN8s+YJiVBRO6xCCV+3VDKEahjoF5b7T6BVfPBmonOo3j
c2VnduF3NejBt06fKl/ssU9UEAhC09MWNPy4Bq+9IDNj1hPHjM5RdYbevNtYMtCQ77cXs+Rq4LbA
cxYXH1rGQpCo+tQe5KaLzqTkj3ajvGFkY2s5/ZfTI6xlOj8IEFMdSNiz0OGj0dt1dB5o1nmcNJ2X
hhB39POWgqczoiN7+4uFXVgUzlCsTbXCvonOWtodM7v0HYuOO+QSa8T7sx0EUQKoJicNFIxMqOIM
VmmWPDUrJp0MZrhAw0uH1BxP1cDy3e0VzaIQ8lnQk0yNEcASUTG+9oe2KXkk58w5WXJ+VFCC2VIj
eTYr0DRxI1obYpvuusvSNWqgqKeAUhfrAkmIuKy+A47Bjpl16jtD9vu4+GAtOTYaO4ZGj0GG3EZH
ECJSt9e4sJngbZIRJfBIRy4m+MnQR7xs5RFWeVGfZFMnW6Y6EB6HjshK6Fs2hYgOrS7Iv4vbmUgp
qY1ksE5RC2rscBtBpSoaVlrFs6A07SIGuf5jRAhKtTHIaR/CSCpTDwN0HjE+/mbH/rUg5BI4b23U
RbDA2xen3Cf8mRsrh3dpp6DyM9EkAkyMV8C14xURtGt7DhNqQvemhknU1va1ju6/vpJLM9NeXtx6
tCy6hHUwM46dq+TE1ZQXEE3+xWe/tCJ4WMF6K3fSab+6GKo05K2SB0zuamuzaLNWzHSAMIiAPAXj
JIBiC8cVakEyiOngyszLfoxvyn2uuPUpORmnfiP7bYgO6lqna/lD/WtS8LbCyBW9imES1IdelCau
mrQeCKP/4pDiZW3iWQaFihn4CymZVROUt08QfU/xUtICs1KeQnVcE81aXA9OJoizUKNBGfTaI3jN
lKS1W+uEF/CdlQf2ODEDpCvLmXcLJqAUbsCJvgElVk0wM8YsVIy8kk4TKDn2imMveT2ARkYQMg9g
2WO8r5/7bNMWjxmBap5rd9vbrj8PE9e/QHh48FEDOrTBLyBg+Ek0DYTs4crpWjQBSBgIJGALn+96
LyVl7JkZ5tKpUMg/nZEFzqqY9oIJZENIyQExhhlxICAMx1JKbBDsVBk7p0r8LebGjy9v1KUJQ8hX
c0L01KlgIrV+QcjJ7djvvzCA4W3QeuEGnQmwDJQMCVq04amLoz1r1E1ajCsfe+7V06wxGtK4V4ED
FOEGCYoQJqFmeOpB72iWFBAXkAgW6UqgmyHO0W6+siN8ca60kqZXdggdcAqoNDHuon4AqtiWtvkI
vn/W5AeqhJjXo++aTl7MMrk3I7o1JYgKOwFV2n08WG/UKX7d3uOlDQCPEUDimHqDFJNwn2SsUitE
qvAkj3iXQuzJHM9pqK+sf83K5K0X10ldy0rUhmp4Ap7QNfrfINT3DWv4H61Mv+LCSgJ6agIIQHhy
2sdQezaiRydecckZHGv6kJf7NUtlU7UGLjE8SbX622na7RDKrlkZuwR1Y+g0Hxg1djV0bKyhPMYV
21MSby17jZt0bUPFMCmRpMwlbKjCi32VhSgn16dQKja3vWOe5l6vVnTbMUIrXsaOhsNr3bWbqj+Z
GNugybgSEZfi/tW+CkVNZchaU+u08DQeux8hBMcwrQvF2w/lnByGDeY96Vt8l20d335la3jPpVip
yGhJ4Q8qTiLcUyIlK0suhYDX84fIjvYF4Oi3N/L/s75/bQjpwIDpMDpqkXRy9lYQmW5N7qK7aT54
AIBQ9/s/vJzmkvuz/U3yvypH9Om0oDiAePmk/i6SGNsWRjCsAU5bcHnw7F7x64yNK6dv+WigvzCV
O5GbihO7XDWY1nI5RJIle4x7mh8dGXE7X9pVfjm4pbfW1Fj8cBcWhU3lGdPrcITFkf7GoIY7Qkx8
5bstHjRA0ZFamfgzu0e1IRu0vAuRj8geBMCi1nW2w944627+pv1RTuSfYmuttBSmY3X93ptov/5r
VLxZp9EYHto9Aln4YwwVd0yfTYe44CcHJjh+aCR1xT0Xz/mFQSE/ZihUQxASq8ws8mR35TEHxbUd
ao9Ry1bwjQu5+PXihI/WFrQnHfnc0Wn4KveHO/OQARaleJqXPzq+tQIlXVuccMWFCVr0rIBB4Oy8
OgYBRnyXOMgm2RoIf9EfL7Zx+vuLC6guWJ4O6QBnQTqkFbjWtdVAsmZDuOTGUFcjsKSEp+aXAmFm
V7tX9tYTda1Tm7j0jNm1jzWo4JrJaYMvlpUqTIlsE+44UPOhM7VATrovP2snp4BQDI4Y8mKxUahm
hcSHDCaUKvIc+Z4QsjXtLz/Pr40It1mH6bAo4iw8JVxzOabdJGwZZ2v6Hcun99+1CFcZzceiw3/Y
Lgz+6NXPOq48xXgsw7Nqf6fJmrDFsrmJtAC0DOCoF1YVJkRCC7UJT3peOPsmaYGDacv7uuyORYS0
seKxS0ZWrlRTFk/VBHGaKFcA5xRPlVKURha2WGUV3sUAdBn3xhgdkmyNAnNKZWbB8MKQcKgK6JeH
7Yj1URpPozp+oXBfMZ5HytzEWMsF1OnVcsuccL6YnGimGdY4Xz7mTipX/TO0/iTaBhabDX4A6F7t
fIveDRhtjtof2df3a+F/bcXCeQNGFSgjjiMetW8KGHNSqI4V4SFvK0wp6v7KDTfF9lsLFlJJJ9YT
jAfCWp7do7LnZdnPuMDdTR5J8cx68LeZvzrMJSu83t02vRhXLr6s4Lkt6ko6ZXChNMRZzB6L5Odt
AzPZvc/E58KCcBRthC2QXcDClJJUT9bdNDqu7dqXKlj7aMsZ3r+2RIwO3toDkBDTHfrGt+pbEbmt
lxxt5g7fMq/7Ba6B7Df17G/lP3bkro5XL/sMalwoz0CqTKxwMU1p9RIE+yfJAiXlOUUmZOffK/5c
5ms0G4uPWfSp/mtLuMF7UAWp1EI7WwmkZ+t9OJAgOxXs8wrvz/mT6hMP2ey+WBvQWHaYfw0LMafi
TSKVDRap7jqMkBeb7Bgesl3iMT8DF0DyrKxcS7NJsP9zoH8tCsEHoNi4UJQCJYhjfiCHKV1JS1d/
KO6rQ4zJC3nvHFaZDRdzzov9FUJQFiUU3QUsUwnaP+FOBu8Bxpp8soeaxnt5rrdsz1cWumZSCDkc
7SCFqAQvBDK6mfru5P9Ezl/G1n93Uwg1IV7nJnGwm/Wm20R73StAIiG78kl6t8B6YG0Q4QoV+Hjq
YdKZskO+qza3Q8KaCwkxJ02HLJEL+C6l71II7c8Vrvy1f1+IOJgWUiXMi+McVpXbQQdHTdcYm2eT
4pNTAhOKMSET0KoZS6Q1jpbcjdjGdmO85w/ONt1O1A30yL3RH3bqHTmx/VoSuHgUQDuD5zEgdBio
FnbOaWlWQgJvegn1mMxxQHqbZG7hYZLQD93uWf0WfVmtd1rppU1hN2lNGh5LsDlS6obNuYg2ibHW
Q17y/Qsj4muLD3HHSZ/itaWSndbZP5jTvKQDaDBvu95SxnRpR3hkVSDU1FIzD08x9GVLnXmWDHrb
ondDw/Fum1r+WOhZT8T7wFOJvbtU1mnVZrpz0tzeL57Q1p0w6NrOOkYPfGPus23kr43sLa7vwqYQ
Q0iftVGdqM4pV89VErmVNoA16FkxDyuLWzMkhJG+lakEYg0HYYQchvtiLyE07pxNdKhVXLLjAUM9
jwSD9ytBcrHCAXK1/+6qcAQgB5EPILBwTh3SicEHZ8k/U0IxsbQMZ3lvrCz0E2crpmbAL+I/NLBw
qwv3HbHNRjE77pzk6b7bynB+136j8X3Id3bi6a9NuIXk1kSYrL4YO2UDDknjoLxm72nhJvF3IntO
5DW7tR+2eGIufpdwK6ZaOCjcHpxTUnWYyovdpscTJw392x96KZZeLn/6GRfvTru0lVDtFSw/rzxQ
o9WrjfXlc3KxEsFnG9MZamphh6nPNsVTd+4eQdK8aTbGsfqd76vtuF/Dv6/aFNwXGui6SSHvc4oP
+YH7zQOGM34Wr47HtuYWTFvA7SXbtdmmKVKKrjQhMDBZCVlCdNeEvdRCm+C5i5YTaF7uMrANPdHS
Ak8ZNZz3wQbPcK7DpaAsVH20HcZHVoLfQn4Kum28EyeVARnzDNf2Y7PsBj5G2GhA+fijw8aqP2gR
r7MzAf67fTYh5VrcA8nYmmvBcMm2ib4vclaQus5bl0kJxpm0cvAKgCJE+0fbantp04HsyHJ1cDKi
7LQpAumB9Btpe9uFF04K0GrWRKsMmV1NBAdn+oDGEhvtk6599Jiw1I23zHy8bWNhedOAFaYpJ/k4
MAtdb63OBp316M2eymSX6fFdMTZ7Chb3unSZOqwYm5/JT4W6z8HgT2rza2Ndo9eJEdrWScvue7t0
JX0NbDyP7tcWhDu/jNXEMYhlneQ+AlD9BVQ7LybdS6W2u71vC++YK0ufwwIX8SVRsiLGWBRa2rgk
o7v6aFG3+sd6It/+wx/QIus+VaW7+licH0eY1oHfAGAJoV2slTM9SfWx0a1TXrlG4ATV2dhCEPJ7
+9rvEw8JVbwpfzQ55uwB1t9FayWquVuiuw7wM8DJEObFoMf1V+TAaVa1NSonLXqVodlISrclh9vb
u2gDoQZ4LMBUQIxzbQMsAomkVkw5NcbTiHSAZs+aueYsC+44jUZNck2f4EzhigjVVGVlVymnpOcu
6d/6+u32KpYNTIiHqZE+649GbUuiKIIBx0pdNX4d+5U62vz0AlsF2j64AzReIHp1vU19rYQVgEPy
KeSyr+TfIfTgMbNx0cjxx7Uy6/xsIZ0GeAMyeXg9zDjKh6hrqFIR+WTVKGol9h2wrFutBqmEjfbJ
V3fu2ta0s5enqxs7QupKPg0YbJGt5rFV0pWCwHzvMI+AxjU06wDQBTrz2kSRQ1J4jFUsp5Acw3W6
IoFIoxObod9hlifZEEJVw7XSofgyWFdFVoZ5JR04lU841rXpZGjG1qnSaXU6pjlzkHZZ3RpqfB4l
YAOfC1NfOEizQZaqmLDCtsxPudw8yVWYuMSkR+gY7yKqQukKjVkoRWueWepf7plgBtDGbTmxCeFq
EXa2T50xs3qTnTLMvNwNisyPMZQJcIhJd+rqSF85BfNggaQaNOzA4VsTDdnkuBfOQvopGOd5f0qh
UrvJoBH4VIYmfSCyXr/f9sslU9A+Q1yaRhAxInRtSsG8DgIv608GRWU3TPXQaxXorYIJY41ocMEU
thBDiBPdDmpywtlG0hN2xaD2J0zse1qD+e7CdM010p1lKxC7QSjHhJf41iuVMDYxuN6fbGVX8rda
/xPJT7f37HMo8zp9BKXUBBmehKIml7zetFTWKgcSyf1JAu3JjqIo9sBBp+BlCUs36GyjEEeb5q4c
i+hA8ryJXLgWWqRmBvYfzUTmoxRFstEoN3+ZckY8qlkg2Wv1YldKcr0166bYJk1K3ExC+WlMBv2j
RC7qQzfqhRMwmjUMhvUkCg+hxlEINysZdK2N5HV22fqSRskxkfQIWAwqP7aEKPcNkEU/b++DeBvI
GB6ccDwGKAIwqChudWYqvNJTWwmcvoq3oWyAfyqv19SwxSgNWDZSRXzJqR0GBjthswFrTqSsscdg
JH9iJAhdcmQG3XTpx+3ViOHz0w7WgrsA1zMSkuuPWqUsH6Q85kGp/dHwMa0OtFpl4jLFgf62vLlt
TXRT0ZrwAnCooXICEa3AckDjjVn0ZHDuaV398xdmoDoLvj8DeAcx407sRAptRsZgqPVsJ9k83Y+a
CdFKwr4sV4HvBIDdhMgGw+AMPCaNrZwUttQHkgyGv/Cdk9jL5e8sWbtslrZO1zB+hycUcAji9FCh
WpzaecSCuo8OIY13oxS/0lhZa83P7Rg2prIRGI0Jfyk6RK/ZSTew0g6oWh5KAzyXXR676CDet8oH
z/VtPIICPf3GhrNU2+eqHQJTLmKvLlnnZ/rKzxFvP0wU4dfgisV8MeZhxJFVQMJpVViZHWSD6Wd5
exr7OxLuKDw0M6Bdrdgb6HytPBbnW4BJEvXzw1qY3baF2wFSe1FdDzYQpxlGYmO0TrNvubpGO7Ro
BcCVT2IMUMQI153U204cN0wNdGXwEBR9khc7wxq/vhgLl5wCUmio+81g9SXQTgoByX6QclBvIGqq
49mpV9HVU5y4vBwm8gXEA4xeoHsPHxWuOXuMSFKXvRJgpe9KbbyYxN6qHXnoU3mbNYXbWqNb2c24
NXV1N1jW9vaRn0FKxB8g1OVq6FdWGgDXYNqZmIwBKdlnu+hENzYom5uT8bH2rJ8z68I1MESN0Qi4
yJxEBVjyMRuGocCJJH5shMaO0kzqkQOOgdmijlAnPs+ybWNEGxKB0cXOCE5SJz+kjvw+WpCmY/qj
1YEKxCbvNjGBF1HlxO1zZZtnFveqJt4COrjRovxpHNNt2aK/lYUvbTv4VZkc7CzzJDpYX/cYCECB
YWAaqZoeJNdXgmlUTT2qBQ9Yyb1eyd0sLlxm7G5/sAX3xwwa4ApAnYLMQARVZRptOHCEUHyWwXKI
VmVoPmFbvmoEg2FAq6PkBMA/hnCvlzIUvaZKIDIAUj3a6DnxKxwCkq01lOaXNczA6ZEZYApnNrXH
CIYOSJbzwGgfy0g+lhr4q5PSj8y11tLkxdfH7NqScF33KVRubF7xINd+28k7tGG9KnoiCnRhExfC
1ivvt1mbCd/lamXChV3JhkbAZIALO9qoHuTOu8EjP9H+tM6/TJfhMXIO4bbZJvfoGmD6M8eZLRbq
qriK8GemnZ2ZvS1JcV6Agp0eqmNytEDDbr/IgX4I/d5rgL9wte90E36SsttPGW6hvXxXQ4yzXAkv
c2/FPuCgA9EzZWPi7aswo7C00RqDDMSHfQ+adnCFheHw5aN3bUbY7sIuarz7Ux7U1W8Dyiay/KD3
az2ohVAJK6A/A6QDwQuzhtenQutITGSp4wGt5T3ILANQDBz0sYOQUX1n0AL03t1dnVuuFKsulzuv
p8a2KONXa5T3tw/oLJme/Mv6hJ5jOAdsstc/BZoFqZaB+S0ATUKsTGistaLzrNT+6cIXJoSLAW/O
1mYc4cxpLL+MoLszgOXOIdtO012JgwHdGFyLQyS067ZZVj4UfbGv248WAJg+lg+3FzwjARF/jrD5
8pCMTHIID6TGfqql0sfg1qFMew+Pba81LV9VTTx+5R0Fg0wWxp6UaSu/YXHTMcw3Ja043SLZN7dC
huGgFjl/hYmNOvLH0vFXlrlwYFDvBrMCUgF7PlQRO0ztSQEbkuKGj8o22WebZKN+oLC1HSs33g+n
+LhGlDp/zDiQPZJxnaAlPsejJT3SRSnH3jZ4MY2gyYmabgPsm89J7hb9P7fXOFvi1MXAMNRU2tTA
myIc1lyW06JzEIsjXQKEYXRVo8RXfPkLKzgYGNaGjhoumesTwrWslnuT4oSQF4M+0/41y1eS7MWF
YJ5ex4KQ0ZjatYkxbBvJ1EseTIN+8mBgoh4YDE1fCW6zr4N/HrOkeDkjr8DLWTCD8mLpNKkxBo6O
XqUVea0FAhpb92Wa+o2qrpSvZig+GU8GIPknm1AOQV56vSy9T/O8MNgIEtXy0J5Z5OXmjld7rXAt
D6CMbbW1U096qIPiF7heo9iFquZaUWs6zld32PQjwM0+6XFZ4P8QnESXYidXpBrRRza9yMm2aV4e
SAkwfPbuUG0bTgM+Xfl+22nmUUYwK+y1wRUSprk8BvHBPFr7YU/d1le3MgRnk1XOyfmHvV7jFG8u
CncNK3ujNhPcJ6qEbk1xmqTW7ZbvGSKrk1F3ZXFzf722JxyJ3MqULh0jDmQUqEDUxNOgjYrP3Lja
Hz1xISW3S7bGh7xSn5yFzc89hb7OBHYFf6KQF2NSNR6qSgVBavVgSyBdHj9uL2x5H/81MP39xT4y
OymjApP5QQpSn66T3qjd167T/jKxNIOHKzClWe/r84CgjvefBQkHJO9sljsRLt/GD0evewuPsVc9
Vq8OoOT8qL6nrUuf9LvEr37eXuj8Tha2UrgEezvlDkf5PIjvkzNoZ8/d68Qv7akH07V29AmNiPh7
uvvfrIogn2RUmcmnD6jvINiFcTpubHAoN81eehy6pzTxDK/fSV9GMP3fPtsyOhSoJ8xUg3FFolGA
R1QA6cDUdbi+iwfyrentZOVkLB0MNNh1DS8r0IiKHAGD1DTdEJZyoCbf2gRCKs2vjq+E1aVTAC0Z
rAT5AyaBhRdIkgMrpYckR3GkhfSfSd5yW19jGJo9qOAfuC1QAJ04oJCiXJ8EM4xAsk1MvKMJ3Wdx
vIcIwEnnkje2kCO77RaLC4IhHc0ctB1EWg/K66ocmZUFPE4pRukLUCvqMVlpUy1+mikjAq/VRG8g
BI/UQgEp6XOUJDVjz5BrV0TasPTL5chp4wAUAq8/ZG5mpasqqy2zMBSEkPqRm/UdKub7csRkCHu5
vWuL67kwJMRgrthjbqVKHhhyCtmWBgSnLN7mMf19286iJ+ANiFqkCfIkQ/CEqmUEwjT9GPTM8JnR
ezmqkUrSuHUR+7dNTeFOvKon3eGpqA/FOzE/0ew2VthIi4Co9DugMuamipsjqwEAKuozK9N9pyHL
u210cR9BO4W+CubdZ7gUaRo8VGtEwozTHrPAUMBDvzxzsypa8cDFoAv+yP+aEsJ9L+ctYgOu6YlW
3Qf+0LpL/d7tPe1YfJTHfbnKrL62OCHMl8UU6Hs84JURUqG2g7yfma/QqFtZ2oodsQcst02vgxWT
ByH/brTPkflkWivkP7MxgimI41RNVWGUxnBnXoekui7tpEatOcDcmur1laS6ZvdhVaZbDdXe4D86
/jMr7djlyGzBc/v6F35yYV74eHkthUkKVc1A1+rovmZD78uR3ezKBM/F/82U8NUaVued2oR5gI7D
IY67h9Ho9lyJ97fNLGU7ACth6B4IGJxuYUXlkElRR5Dt0PAHzaarRNlYo+XhmGyiNRqBRQ9BfAej
EsrgAAxcfz2ud4qd2n0ZDMioAOB0+whyndbaWMTiXQKkBlaFjsWsENhVZqzURZgFBKgUyLGHh9Ki
a63BJSMomE7IKwzrgx/jei0dWspjZOFpbeWl21vqMa7DlVR3abvMSTTOQM4C8nXhkscjzU7CDnpZ
iv5biaDD15CtXtUrD8LpC4sBF9V+DfwkIMGAZtb1QmTMCndQLB4CaibfQBX9CpXWb2yMi+dGzaA0
yjrzRR3ICjPekt+BRBfNfxPhFht5bZWDdhg87v0QRKn8rLZt7jZ1/2RL5oMmGRunGVexh9MdJa5z
KrSgOY8ogtfotcUkzMGtqpUjAi90zj66k/HE3m1XhQguedWfbh+rpQtz8r5JhBqAGLF6H7Ku6gvN
GVF4gWxcb7x1CX8Hb/AR1Md/4SWXpoSQyDWwwYCKD6mg/EDogB419KbUNTqYJXe/tCLECUYMLdIa
BWWW8TWjEKDp1zQSl7wdtVC085Fw6jN59dyOx0obTRawFtiMFnXKA2bjWy914nJ3++ssmsJgPPhT
ITEAcelrVyjTpmkkW+/B0GMfnZFvFVO6S1tj8xdmQOGNPB19/ZnERgXdbJOwnAW5lLV7aKwA3ThE
2caxInN729TS50EHB+uxUNiZVVkMyczCsFH6IOl+Fpgx4NWqesB0PoTzM2W12DWwXYG+SYgTcZro
SdvUiKp2dJda8p0U1tVhjEGnP5TEB9PlY8XNrRUNAcj+V87TwheDcdTJAYMCJklMQFMi5XIBPasg
ASybs94vNcBZzMb/8jZO0F303C3g2IDRvnYMu4waBvATavFZZ7gghv6HQxtx5VstruXCiOB9rVUO
k0Iw1pLbH2PVPUESvPQlqVmpLCzEoKliCd1F9ITnPWcVRIyocxPo8qY/dNJtesd8l/T2t5Sqf7Nt
F5am0HtRMmlDs+sKZvWB4RR/0HpGkzWx19Tul5Zjg3gfTV78b/ao4gAm9JEBVlMTtNy9VLl22niq
0rjMXuNcWzQF1ROUCk3c7OJVweUWELnYSoNOfYyafc2yU1P84omzknwteQLAYtCqnJrYIFG/3jdj
YBIU0ccUQqNwN2qXtZeM2uhLVfLPbcee0a2DJBH4QeCLpqCHu164/ajV1IZFehLoY42klTd56w4M
9AVQ15KSb+WgNMeuavRX24hqGT0nVGWIaiSb279jvmIL9In4ISA+R0lYZHnqmMZ5VDnDA6RHeuPY
5vdh+vh1E+imIEYBkAkqXOGmUhioni3JroI2hRK85uyA+vejga18u4W6HZrZINUFywSmKWYhidtU
c1JuVtCrAmIcYzF3WrKtOrCjuZgyRpm32ErpLitOzyTedyvW5x6KOQMN80+Ihxg0FgOVqtIWeWea
B0P7aNI487L+rjPIXcGcb7e3c8ESYCs2bmUDz/IZ/jSxjJ4pXTsGBs12ffluaB+m8Rp3XxVwwCQK
3BJ9UOSh4HAXx6aHWo5NO0KD0GTdC6X0dXTWcPDzSxICmeBrx12MPsCMRjPNgVJUGmkMOgl8rm5l
taPjGzn0G7a392zZEEApaH9NWE3hGmGVXpUpq5BqQp1pDKnnkPHLj22sZRpFA9wNwGtxu9BaqJO0
KVC77Y2PSIl/1Vx6LABJub2ShRYG7IAFeaqbokctvg4GUMO2mZ2Ogd3gseMhtJDOTWto93iNTFL6
J3OijDA3VccYtIcMSOli0+Jw8K0TFhXbDGOvR095CSTXym9b8EywXKPph3eLPU0ZXkfPJC/VQo0I
f6hYss9jzVOT7xrXtqT7KuPi5JtoZWKrZRnoW7FVC31aZYiozAMuZUEoo9wWDgdJ795vb/bCgrDV
cBkHygsToP16QXqTaQmXNR5khJ/kCpyy2XgyzHGvxspK/XjZFKYPoBw7aZ0Ke1eWBk8zDen86PSu
BARJT39K8WHADPjtNS0dBTzwINQDXBqAxuKanKROWaQOAQ8Zc6Uh/V3W5UownF8q07sBJfeJn94w
xcxUL6ISCRDSeVo3D2rf3vOGbfOof769lKU9uzQjZjmyJHGlMPrAKT6kMHUVK/Sb+g8y/K87Nq6u
6Q2EEj+qC8KLjjatUoDrJcVbK/ES9i3Tj7RPPNPqVp7+0z90ndLj/rgwZF87XBQZXafGSKmSzHR1
qN5DNMuNyS/WfECNceUrqQvWAJ3FN5qo8MHvJvgcCcmIe9lMISgdeugt3gGIVwEMSZWDqXfmTpVJ
7xVW/Va0rZ+NPHd7ZwR5U/2TNQ7YsB3+prbklyw5L42MPjGN233VJvluTPgDlZuzZtONUpbbRta3
at/bXogRzI2pFSsrmbZF2DY0dzC2A6EhRF9rcpSLdLeXQrTpq1pGEpNsszHxQy08Mhpvsir06krB
Vq6NkS8co4mNGQNKyHynt+S1ya5vIN4GWcYHR37u2Q+erhQRFnwbFblJOAB6YQtP1QoYwM5Ss2Bw
bAvQ/YT3hWs6ZXO2R6ZrXqaGRfzlXBCC1Xia4EUHBIwsAnwrpXXG3gbwqR/SMvbLMZfGncZGlQZj
NfTpylebLxHJrwMxQbwiAd42pihy8dV0rivFEEGwSe0652C1MX8Zuy4ZtmUdqzFwiRZ5vR0w7AWT
CEhQGQI0fZownL7qhUm4Qt6oxZAFOtMz1RsRix8VsDdCOBGAVkgOIb+MAYeMQhpuwrqvQDXaWmrj
jYOZ0h3XykTzmW5XrVdRHQ8SD0/gqgP/Qi11PuWY2r1XDCnvd8nY9Bp1SwgJOT91QK3U3QiBHXuL
qaw48SIjTEa3bnN4KCZfVU4jF4KUw6/KgrDHroREC/djUNd8s5PG9qA4BQJLk0qV7RtVFLW+yZUm
26dS5MjnkOhgubZKy8pPUcJHgKcKnuWbIUW1b2MOtdJ6kkxo7TKr5vlrmkh1vylGSbZ8CGt33Vum
jhy8B7UROngpZla+0TkaQq5lUgYeNaAY8DhRMFPgQ6S0t/wwp0O9HTR16kibEaCP0EdL7kLScvPg
yJCDODFQfeXltk7iHFMAkpLQrWJTvSzAI1v5UeuU7CXndlYVGKigP8DlT7d6ZtDoVId69xPYnlx6
LsaS9JCeBdKucjn+kfLdyYitHvR41OlLFvW1SrwMQkP1O236AjQpSlWyD23IW6CLQWU3uNyunG4j
hVmh34eN3BcrMXt+2eGSQ8UZAEi8hKEOd+1T41C0kBz6f5x9WW/kONbsLxKgfXnVkpud8lK2q1wv
QtnVRe07tf36G6z5MJNJCcnrnsagHwz0SVLk4VniRCw4U7T4IS/g1JfpwXEyQcFlI/CDHXZRkJri
f7w4XNyj99VbM27nTts11q7bZ3sg5E/6rjX9+vVfwAKu7XGPXjbmRWxKsNcFuzFQOzf3nyvY7AOI
tJZu5kNBYH/7fq40IiHzCQgUMK1s8JM1a6/3UnGaLI9TlLTmJ+TEQXanuGQMnE9GLhSjKWcmAWOU
KG2feJlPD0rvlVkg4nNhVq6fE2hAmGzCCCVCZ9WCIYAhKr1cILKMpsFNM6d8qKLBviM6gRjSTNJj
02jSPrHkHa6iqCUuss7vQYmZx5SU2HdIFxgpfWrJ6CrgWLMXCI5HaPGavxG8C7Z+4xQjUsMYLyAS
TLqB+9o0tiRnaMv0YarGN7kvf8OFvChKKvDA22YQEiKcBpael8+jGUU1UUvThwEI2B1mQNodmOAl
qF4MlaDatjLF0PMaUy5CSI2WPLePrZEofUky8mD29xMN5ekOdZ3b53X1qa5N8FPyUWq3+tyV5KEs
yD5N2vs0NnxjQIzUf1qTGaJAvCOJiORIsLC/LdmLR6yKa5JoZUUedPtHkaRunpwjPDW3l7Z6KZn0
F/QZAeMEOAPKK9c3MVOUZAFvcxQSibw4CThTSv0kz3EQAzZx29TGLl6Z4jKSjmZZjmw1CqcpkXb2
OMZ+ZKvfynk+NfESQCf1IIEQzzOcWZBArOJGtkik0CgIsEza4Y5IBE37iILBNszTvtjR8ls8yPR1
gGvYyUtSBpJV03sU4aav1gqu7AKZe725pLWnAlosUagopY2ojmBUM5FPjjL/c3tr1zUxWEKEhaQc
NU1gedhnvjgr1BnmyULDNfyPZjzCFqjV+3IaWqiIaV4Bniqv9PT+LgJDd3Db+NZ3vbTNuZQUgwEj
OOOj0NSqGqFH9Jxm0n0XNU/zHJ26sgabKeie69YoBfna+q1ky2bYGEj4ALbCJ7ltUaZKW2HZJtQy
j/WOBKmxd7zcbY7moaS+6OFaZQN/7aFqDCJpaKjb3AcdcnVoaquIwg7jHkl7bLPft/eS7dXVk8QZ
4O5Ir9jlYsd1BPaoKPfLsQ9KGcAikkYn3JW7Qh1/3Da4df9tBVgp+GG8gnx/p6K0K2aaRSFcdO11
RD3EpAu6pPxQo54IQqhNYzbosUH2AEQ3P0KNqgglWpogE0i/K5B8iIqAqM9NKWw5s+/AbSO4dA1U
qQBDQO9Ku74OJsmoHauRHer76V47DAfGcTMe273oQKwoLwG2v7LEZRp6VY3gDYSl/H5+Hj57FHVA
ehnv5PfkNdqBQyj/FaHRXcUuPYgkrreOP+q1FoIpcGfYBl8jbIDn64wCxocdOUBq7inyGQce9eND
vU+Ur389JouMmTUbgHK82deb2qJfMkWaHYVt0zmHJpUrUAeQehdH8eLGUqIIvOfGZUMgjDyVKU0D
yM7dBaNrYrO11ChEc/BeAf/VOA/+7dO/fmJRW2TAVEyYA5nPY0k0bQKWBCl2SHDd3ZKi2GOAqMUz
jFY0Vaus3eS1Le6kqMCJzuMAW4xqx9ppd84H9HaryVXA68f4ywYPmHxfLc71hJlDV3oXHdb1huIX
YNoQbTwgCqCBe/0BUSlUBj1ZorCJm+9WedCm+fX2fq5hYsDXYarRslC2ZSeF+2Y01tohkgHI0ffD
kb4yasTcVbz8ED99VV0IGnQ4GroBx4+Owor5ZGoyu3VkHMfEBjdDkNBC0TyqRzkYzqu0FbXhN44K
+k0q8Ks4KKgrcC4FAS3t46rCacToJmOTPs2FE6aa9f32Fm7aYePKDGW/JsyYYzvvrAVM2b2tHpwK
FMztG9FzQSy2ETD831T0/5lhIdNFwDBGUuao8B1hB1Y9xUfa1+sHB/UDRAyjT37jJTdMLw4qxcMg
kSjz2lwkngAV7ARQV+P1e6mtRXljaFFY20dwGARxjviAirQRBFZ4afJcS+hQ6DoeU0f1MdMbqpi0
Uerq33wx9Dyh+IB2xUoqnPZp71C8ASExJOcYmxhmIzSPgmauHEG1cN1NNtESxBgUsCDo5IIs6fqz
9W0S94iHjBBdQ+1O7Vq72tupCsUeYJ7sKNDbwep3dZSbMkpWsTnsR6lrmwC0II0Iu7t2JygoA7GB
HBoMrABbXf8WTUuLpZNk4yGTzXNZ6N/GXkQStv6CMAFGN1Rb4FRWYDV7GeQmbyB+5aRRs0eAnz1g
PjDydTUVTSaynbsKGSAnB21TvAZ426yVipgDfca0KbU2pHriuLNZ/5Fy69xM48uY0p/2sLzdvuer
nOSvPXwlLA/8OHzitUhQ2aLzjOJ5TlJ3LicwYpvdUVlyzZXy+QgUSQyiHFWQyq529K9ZEHWAVhZQ
G76KpU9Fuyjj0oYqgYanYhXPQ58VbluZovnlTUtwzXDReFxXwUmr0kWrpQELbMf0lIJePYgcSAJa
Y1Ie/8VeGqifoxKAPoemXp/ECeoW6aS3bZjg2S4W6s32nQGYcjmhkoI8NtIEcOjNw3JhkHsM7AQS
R/NUtaEzF29tm2TnvijuMcKag3wnH3yplp5vL3EVOrPvxpqT6AYzpkMuhS0zGbokDW3DbjEeGrv7
RFH34ESdhQai/XHb1uaXY7RbTKUZqHxudbWTyeiE1S3EkytQh0FUSvYGKkmja0EHXaQYsrmXEHtl
6BgDzUTuJcorZUomqDeEUjqrYMQxgUwhzzZZHhfdeKoj6f326rbsOezO4SlHM4kfSVTTGZ25lrTh
oCneIN+Dj8fVkznoh4dOE/F9b93yS2PcVpoaGru1k7RhNhFfVhPdteTho4+GP1Pb/kjp9EaaSHAb
thcIYDnyYpA+8OK20Blzsqy3mrCvIiWwnc53yDS5c2yobq/Rl8iQBM/S6iXA4cTMFWMqYPUHHvmj
9mZpjaPRhF1jvRYa2c/lLBrb37YBCCSOiM5Iv6/vuFJIKkkX2GjrOnETcBr1sYhMT2SD/f0iKOqG
HsPvg96EGeSTd5hjqnfQYO8EBctNK+jKs9454BN8+y0e8irNLFipo8zP0snT68PtI751gVFe/68F
9vfLdYCCjFDM1eB7xPZ5khrd1WqzOfVw+oLDtuGXoNUMlCMashil5HFlhl6XAA85TYiJIS3QqPQY
S9JpBHudb0S9SAhlY+sQMAKFCKpD5KI8uhuA69kEhzg+kJq2H+bcGo8LRkYFwfHWmrB5YJwGTQQT
BrzePgUMCZ2uUWwfZDPooDwjfgzSpPpsJEcUCW/aQpiP4hUDu/DeKE7mPFr0tgmtFJLqahXrdwNx
9F+2isno1soV0bO84R1YyIZPhUooYh3O3cZNSlJziZvQKCAwlDuZ+oJOYDK5fZHoft7MmA4Z0ab8
dvtIriNXeFoEpQyXr4Okj6/9aD3tbClPCpTqQPmeKLuynoPaHs9d1x2olLuxtpxrxQnwfu9u217v
sQ1AKeqiiHkgzSpzrkOFCHZR2ksTarVThpNk/SPlenWQnehAi0r98o2ANaAoWNyDiISvPXVqix5r
MjbhMOvWPkkg+0adxAyHutMDUiRKcHt16zsBe0h/WWSAoVS+BpqVBcr1dtOE09y5Rvxk6Y9fN4BY
AKUDOCvIv3PblxajrQyRU4czeSiQF8bJl3NrlHlQfkSzE5VrlOw4C6ZVm3qUGnWoyZmnLM/gfEdH
XTTnsCZ+4cxw7r2P1I4xhdUol7VHu/Ji34EigPQTKa5HFNfxnXsRVG7tia9XxnliCS2wvGutOhwX
218k6pWYfja7L/t7ZsWxIHarakhDnWuHZZBaG7sWTsRs6EvepyiGD9F92iaft0/C1kVi1XYMkWEW
AKf72s6YRAPef0yDpkl8kOI4SObMU0npIwUW+ODNjbswxS1pmZWiLpOqCZXWfFc1CUpMyh6wxy+n
Q9i5/5nRuJpmnChtV/U5e4vTH4qT/9HJdM5U8i880KUZriyWF1OSgSKuCfWpPBSW07hz0iJn17Jf
DeizvNufSbB3fDpUpuoUD32JN2WJ7tpS+kwa5TxQVRF8ow2fjt1jhDOo9mE8gH+OCyqXcV1nTTjP
GigCKfFTWn3Ger0rp/6RpsbR7KKHpTDu+yUTzLFtub1L29wjvRjQvewz2MZUx10BaQSzLgRh7fqp
vF4ed9wTcLjOVg4TWfRoGMSV62cDNK499IGiXPP/xUdTocCMMjSTteGckwZIUTWV+GhaUqUHq6ua
gGRKfho6JxZgULfXBVYrg418rVC1RVcRIItTxDdW4dXOT8xJeGY3ujnYp3Qhqdf2h/qvNf6KdaCo
VkYNAYclfTTtkz293d449hWuCzf4SgicEKuBzH1FTx63WjfRFFd4Sn912jepVtx0up8Vxx/IZyUi
jN1cDbCh8BooF634QeW5S4uKYu/0JDkksxwYRf7j9oI2ry/mXBDoIkxS+fe2AjS1aZwFr6FEjT2Y
D20fpSh6VOreCW6b2jwJF6a4Q1cMRJWLfASLnQIsvtaajZ/1aYQWVmQXswspT3mXT+ip3ja7blyh
TANhI9QMAe0GDoVtwUWCQsHhnJu0q8P0mBwar2tcBYpX7uibUBtRoAX8LjC48XJdGWR/vzBIZCPt
lbSvQ6Zhmy0u2LieCq/N/bYIFq8Ggx661I8ExC9UsMXrlgi3VvYNLkxnqjw0jdTWfyvtppfuZiCY
90MAibh9+1UxAJkZQ/MAU5wmakV8z4wQfbRIWdehKkvuoh2NrBU5ffbycvcNlIeMnwQfUIV0w/V6
9DqPQMouVaGz5KOpupOuotmS14UsnZKYKFLpYuBX6w5T3mt6UKRwMvLYyR4dBwgFZToBkG0C75rb
Fsr8R8HYLAqdoDRiKMrRxtxpJzcViiU9+LBzgtzkSXAY2C/kV4CBAgwaolIOn8GtQC6KqI11UofO
GFmukUqw2ZajWzXTuSUEWuVQhm4q8g8Y1X6j8itqvmzcOsTRDD+ADhZuHxfutv0IDTEzqkIrbz86
B9KWg1nrIFFIPrSyu0eBavYFS97wKVgtpuqQJcBR8mm62XbqgHn3KlS+zV60x6HPYx8KHK4UoDy0
B0U5YKS57qfjWdR13Lp6aJphwII1tYBQuT4vc9uNFJ3HKqyaN5KAxdwC8JbGHh47wSq3FmmhtSmD
awxtQb5G2pA6HqyFVqFZK3tlcACG/RmnogR60wpwROAnBw86il7ceppsrkq9rMIyTY5GDZhkmfpa
6hxvf7KtQwJOAGAl8E6j6MVtm57LtB/0okINZ3ZH8xvA777Vd+5Sqy5oOg+3rW0sCm0cEPqx8VjM
rarXi6rkUV6MQSmhmtmjWGSrp3wERUqiJc//xpCuMkEANm7O3T1zths1dyIYKqben60y942u0wD1
xJTb102xEU9Mz6Ert4pOc3tOWxqTMlT1Do5dGX7pAz2p0yLAKWy9ZujEoYKDkjLycP5EkBkBslNW
FcBXyi72Sn/6GKCqJO/KoH1tBNY2ApArY9yXUgdmKsLxmyIw9fxSyo/bu7aVJV8Z4A7euJRgUcIE
Gd4rSEU5bv+YQfTX9KkP7TFwSQNHJiqC/S3ech4ZNjGrDwgiMLk8hhNAx0jFC1L9fZ5x7rp9vIOM
ya46wuBPsaji5ieDUwJTFNPcRuR4fd4VWoFUCU8VwBj1fRUCOXYqfkQPitej572IXIbQHPfRxslO
dMzFlCH5NfkSENaVp74ztbrpjJzJE3zBjYgY86mAYDBsM+oB3B0j1ahZhVEzazUOIuIrFAZc8rO/
q4Pq2GAQ4Uf6LN8vZ8YLLiIhXbt7IAowRgdiWeCMV2wSALmYlNpLEY4UDNBz51GQe0uWNzSvt5e5
dllXhixulWO11OBAkFFQtBMraAsD5JJjbgRAPhe726a21oRkCQ8YG2BdOa0Z5DlDm0ZFSIHOcw1I
cUNZuPoRTRCCyaH9d9va1sIYIgkUGRg8WsVwU9IyXlWjCJvuo5jegc7F9Iao5LZ+XlC2Z+B7JhrE
SpXXF0DFvEZsm1iSDCwsksDlxYjoyyLZj3mtgXFRkEpvrQloPGCPoPG07klVi1YVNDWLsO9OGXmx
I0imVoIXc+0ZMZmB4hdGc9EDRv31eklpk9Ik6tUiRJNKce22utPQJBV8nK2jgN0C+AJOXQFy8trI
ZNiRZpZaEQICvoeyDU6CPjw2BUaLEuS4Xz8J6HWBeAs9bXwrzlgCiaUMWIUitJP52HTpvjfGH7Sl
goB4c00XZjiPPwxj0iStAjMjWPmRlx3szsTj35nfNcy53F7T1sFDNR6dAISiDHBxvYGRTDGUJHVF
WAH6WcxK+dy2xr2S1g14B6se5LCpyCGuMxZM9rJYm3EIs7nba5NDFVFV6uUEc4q5K83SU1W/jcPH
Up9K9UWpip8gLRAckw2TWJqNmh9aLRbqE9cm63SuAbiZE+DgyEG7y/bZUQmAghCEOBuPNfgWwK0E
rhHEOIixr+1gxMzRM7tM/iaXkLFTFr/bS17iDQVg33irdVdJfRFF2sZ7fW2W29FeNQhRiipBxDMG
5TudXNTSIQIbaV4MYd30bIj0X4Qm2Y5fpNEGFIoXVBfZSiefPoE/g6F6kxcZTW282blnitqAGz7r
cm/5Z3Qwiqahap2E1hgHJDnlMwoTwnRi66SASBR0FvCNkCfl1lUbwAdIWpGEtFuas7OQNguMypQ/
5E6rGteyMdzi52pb/i4ge48R17LThHjpjaWySqAFpA6bcrW5Y6QUqZzMU0bC+dQmrvoHELZ615wx
9zh4qFT0ARIP1a3F8OkNn31lmDtIldw65UJSEppP0b45VR5DjELL6mn2W3zVyKv92+5n6xxdWeT2
ezLjDAObWCoDPhaHJKi86EV/GN5UF6doX34K7G34u0t7PAgRFepO0TOssJvdyVcDBEUnNuZWef1B
mT0W4SKh69F9EimWbXxUVENB1QxUP/hweZwBcKqWM1ZSHPbNYkAdQ5/deVyeSEUfb69xy5AD7A7D
wjN6V+7h7SoFVWNgDkOjb3/bWntejKXyJjVKvh6HIa5EHIEXEYw6/NthxRBFSxQYKroUAkjfHLDX
NWrm2cQR+O+NJTHMGio0mMPEeBn38spaq0sg5CnCCWS858jIy6CJDgqgcx9f3jsQqqECiqH2DRpI
WxnjHmP5eTiVcnYY4/SXZXdPupaIxlf/1lmucyzWWvjfHee+ktr2fdHICe64lx9VT/OhEXSXgQk+
OzXPnYtzGTigEtc+msa1/cRzYi+qUBZCuofZs715FwdO6fWf7ZOYIlpwSXiW/xa7AE4uXMqsyFLP
GRvTdm0lNZ9o1k/gqVaV2B3qIv1+e/OFzoBFRhePSt73pmRY2BN9P74Zh8rLPO2JKSYxZ0B2okBk
PS3iXH0Dhwt+kFkb46QzZxDInuLnuyIo77sQwi37Yq/sJ4QnQBAeYNuvDoK1bkR5IDtHhUdjMTIQ
u9drRYs9S4clJqH9c/Dtk/lrAeX45E537SH+lb0Mb5HqpsGoeGMhuEwbT9yVZW7VU5ynI6j3SFhl
vWT5cz/F3cvYVuXwT1/RLjlg9M4Y3MyZ4ugV10SNPdXo1CwQ7AALuvgbAAJgVBiQFgN9zi79xdce
+mXQe4KvHZ3tFnM6/7kAE3QRXM1Lsee2J7C49bxdWuTO12yWhTNa2PPlYdrFNS4ZREBSX31k1aHm
kVB3PgirDRu+Cwv83zK5x7w35TLVSxiN430GLEDTPKj1v7k5l0a4h1vPld5QK+yl/brs5Ldun/ro
JUJ026VHoDh3ohLRX8qGWx+Pe7dJVRp9iXIeElZv8R0UbJRQzTFr1Xj9XXlozgXG/ojqD29lMB+i
1tO+YabUl3zjKPiozPevfwkeBVAho4bEz1rGUB1U6RxJZxPCLsZ940ne5+QZf/Ak+V8GwMNhoKn5
X1vct5zleJ5H05HOPfAJUzH+M0X9ZzcY326vadM3IPpDvIByANSwr2/GlObJVNiqdK5y69Uck29a
G/lI0nV3XnpBBLZ5PC9scd7AVDDEjMaRdK4TghofyX8qTfq7trvft9e0aQf1GoZJBaT/r++/uO0z
oq5Cm+B1IifUgJnuT5nyfNvEVvoFuM3/bHBvKkY/ZKVOYYPNdA33atDth7vGN/aRmx9UV/JF1d/N
F+vSIufDjKlLW1OGRflpDBQfvW6//Z5jurEO81PpicpEawU0dgAvVsh5sAk41blBthfOe/Qh4sEt
H2MPdNXJGUgtAx3b/Lk8dY/yQXThN8AlzDIiPfTIZPyf29thWvTMynBOYhuJ11KijWjHduFSdX7q
ZUB08qp+BHb8HM/mvnWEZNbb54dNIKoINnEHr+/EMLVOa0e6dB71eWeNeCaM0p2SL5fzsUqMLqPr
glb4ihpviEoLdP64eUr/1E+f/SKC129/wQsL3BeUKl23YvBYnO1XUD15y5E+pX7yWlru5BUvEfI6
/UPyB0nw6G9u34VZznNZ4NSselORzllzN0GnLy7fiklUWBcZ4V6hqIGSl0SwNqM/Den7VIdEf719
x9nv5L29iUo6RiFUxE18fp44maVUOUwMk7Hc6aWWeso4DMc6NuqTUmQypkskW5A1bq2L0SOz9AOJ
Dt+uJaaEK9HPOBXG3HukU14LR/mIILZ1e3GbdrAogKnB07YqxuHyEWp3g3SOskPV/kzHX3r/z20T
W0+LhQFlMI6AuWvVWTR7a5o16JKdB8DAgBRHiDsAezmVJJicUaSwzJwC/7WwNWhzQy8RE47cqQMx
I4aNqkpCCop6lFqiuy+qAG+bwLgwyE1QNOXnVWipZzSiLZ7kbHBbufLaVnDktr4KJuv+a4HzPJVk
UMPuOumcjAgXR/LYV/mrTJHo3v4023ag24m2hsym8q89XBn3hTrUJTZLTQ9abnyvURLN4iH7F64A
5VdsGFTWIEXGvfjJqEHvqBtxBMivFMOzeZ+5kBe+vRj+s2C0GRBl5Blsqs1GPe16MVHTK/NQmFNY
xoNnNVAtTn7ftsCf5L8W8MnBBweubxRdry2g9tiQgSgT+gufSvECwWc3bu60UoDO478KM8OaTagH
ovKwmnEoEFkvUdtNKBglgWVCf3YZj4UuimI17qb8xwxiPTRdMRBucquJ23JJJbOawiR39ZPpVT/J
aXycTg2YkA7yIfL699vbt72u/xlkYfVFPKaMhoSHtplCU36HT3VL9d1eBH5zNWSPVYEqQP1LGICq
OI+ENsseSPbYGMJJcas/8glKfkwMOX+wJde+Hz/rxgMBbXwAcduOFRcVwbZuLBKjbDiIlspg0nwh
Y4AccT5k5QBE7OJ2g+02fe1aIjjb2gqAopjPYwUqzFbyOGyrrdSGmG0fkhGzm2kNBjenRTJZztGv
r3401ncCky47kOvZ5qLMMY8q6yhRYOqdev2QYxRGUhXwXJgEkah/29z6isEYPh+KbvjXSiosm1Md
8lqxcR675mEeysQvk5S4YIrrPFBC1gIHyBzp5WuB5A3NSIzgokgK5mr+DpRYdlLiGcGI1IMVDYiE
pORUTg561rU715VbDct+iTWRxPSWXQxXokmvIbNbKfuyGl2WxJ1yTvqPSRq9JInOpmr6cf6NJCiE
xOScyiK2ED6QQY8IjIgmSFbQJsWbzxzCxf3LzDYb9V4D6pf8IN3P6rODjvGIkCz5fvsjrk8nKrTo
wgLjxgbieRiWXvbtbEL7HDOPiSF5Wblkhd/mahT7kLNSRbQkW+Zw1TH/gBcGvQvOkRndNJIJDXNU
n09L13vgsXHTShTOriAc4LVg5W0wceM64IrzZuIpBrG0Vob607Kzds3eCpyz4oGh8/9DUnIFGuWt
cc6ytiNCypFZ25unejcc2mCA0DMqK0JOo/VhRIEB0nuWDjVX1MXYw3pxLirMTU91QgGFqTUlO826
NqmPIN6I64duKUzzNMnyPLlqVVV2YDSq1h4T6kTa7vapWf8MEDAjFcLmMlwk7zk7fdEKIx9wF9U/
mZzsitlGu6LzDFr7mTS7da4d4+TtttEVDQaeCAAx2ZwWxJHQKeETiN6ehsqcrbPeaDtbosdOcg5z
mQQgavYVSf6tVspznec7qI7/VJXm2Gum3+DSdHr2OSfmI37ygcZfha7hZ4HXB1QGf0dTVo2OtoFX
kCFWcoZ/cmuj8nRr9AYhpeU6ZgJYGMURQIXRPEZP5frTz0mhxLJcmWcd7KSgm0UqI0rj17fzP6K3
4M1E530Fwpsym4wmVYyz3sU/lFg7OFOBc9UJor+1c2OTb0gv4FM3PHltp05nVJZxHsxYpYEpz0UK
emJixXfZUJDuMDQzxayXbLSmILrlNxEoHcauDIimgQQHzf7rTVyMtKYLptfCnva6180SuaNp8WWR
YliBUjioZ9jYOmSEr60MdWIOjhLpIbXmdyOG1D2EUr7npBGBk7eWA/yoBgQXC3T55RQUb59TwxCO
iyvJD2X0z+07x58Itl8IcIH9x02HL2UxwIW/sWVwLc3aqIfTMGSvQ1Enj1NiJh9q25nH26a21oKc
A311HD4UWNjfL0zhQLbZlIOzB12RAyYq7kiMevhtG7zfYsu5tMGWe2EjA50ZKFRBQTc5MRQoBhnC
o/3cIiSjXVllO1W16iToDb3qXK2LisepikTcJWttQ+5H8HuqOVVXGFhorLr2PvYUt/iHaWGwwYb+
DZ17T/JFC1+9iPzKuYMP4aMsnkcY7f3BT+60Q7Ifd9I+Bd2ZJHyltj4lQF3AqIMBHEOG3PmXe0Is
I7acMC/uszzbVYuIJn3rXF5Y4Bv1tAe77wgPFmpO4hVZF5jjY6wkgiO5LuAi2GRElCxLQN2FLyua
EjI+YuURRl+MH/SpwRRq75ouhgy0gG2cyAGzT38Z4+IrQSoPAABsHjr0DhdJlHGJ/HExnRAB6eSp
gyz5YGemL4NCqIfy6vjt9n3Y2Ea8WswlQrEBMRN3HxpTba0S0ymhpI9e4dyVJWAHqSAt2dpFwOHw
XmOoHEXG1QDRMjcligo2mDXd+rM8qsFyMDW3+pz+dOg/lZ6o67OxjWCZRIVMl+Eb11UfDD5HE7Gt
cHGU4dUgVvEeJ2N7P0DC9Jyrjfz+1W0E8xGbmGfIgI1ubZ7PNh1S8yErgAJKTScYoc2LidFkf9vQ
uoeBuRDQo2KgDRkQ8yPXDqzo8jRraG+FMtV2ZDG8HDW62vwjZ5CZVSTlKZe0Q5yA1EYqPNNYvMzA
nFTfanvsxO7LPwbjpCxLUQ1cD4z1Xf+YSMkxuJex18et3qrnLKgzb6n8yZMMN/vNuvJyHVAi8OHr
M8ussp4UPiwjLL62qkTjMoDAXg+H/gjGpTY59KOA9GNdhoeCjw7NAhDdYOpoRXktgyGe6hXRw/Je
9UyvhPQD5gQKb3mWzrM/7XPiRcTVC1ek275tmanTGQj01kk1rS3ItsM/hO0n9vQXuYPmGcaeQitz
q9hXvPRQ7BLfeKeivv/WtuIrMkgZ3AFqstfbOgJRjHmmTMNQiQI5yz8UDBcYmvFunxl2JK4dHOY+
IbEFR4f8BdDSayu1AYbZ3ikVxBOOCqUkw6mVn864UNObQH7jeG3lJA50msxC1MpcOwVY1IECRoMA
s5oqZzoB7Alrr+Wwq9+W5pTSX6W2b3TBDV0/fcwKbgSKPogveSxp3jvzrJNSDk31yTIe4kXkTFnq
yu8gqqYouGAdSDu4txV0xFPfNNYCDujI7F3Ms9D3Nivrn0YpY1JdljEQqrbpYBw7vdDutSZGcR1M
ak3rt3LifJ3Ykbk+8ItCgGWjv15GtQTaeGI+NKrkZunPSH1NC8F1XH+5axucn+kgru44KLQ/RHE8
PMvFARPRxSk3jfl9JFErwDyvvyDKEig2gT8S6HckC9dHtB8MuaWARD9UC3WLrtlL2SzwnGsTrIOI
/zTyOFxzPtQFIYMJrnBtCZcW4uoF9cdURL6z3jOYwGVmRxC1Aj6SmOvBmC2U8sO4pIviDhGNUTqW
IebgJrYCNogh6eGub9/ujZeeidWiysmkpxmA7XrvoJvSOrk5zeHyCbFpNYior+NYgN0QtZfqXbbd
TvGEwJ31lWASMyj9of2NmJOfD3KWTALyd54R29bHAloWD/1h3Fmn8bd6MATwybUDAykOw4pjrBYE
9nxfoZHydq7UMn10hu8Z+FsK4O/GH4r+BGKXLz90aPNgZheNMZA1rSbVjBH4yamt4sd2Ht2GtH5j
R243i3i01ieFkcfhvLNhGXXVVixiackRwMSPTm/5mMjwIqncWXq5Fw0brU89DAFkj/cUC8Pben04
Is0YO7tv4sd03tlF9T0Z6evt87dtAU+nxcokaMhcW9Aqi9hSVsaPCB/udYxuJ1QRXN31M4mKrAyM
gYOEdF35ssH359Cljh+XcTq0pDgDCfpcoux9eyUbH+XKDPv7RaKaWOiU1zn2Sm9SDBz/surYlefH
vhBVEETr4XxrPpWd1FOsJ85eFai6yPq9kX0dmIJ5wctd43xqRSNr0UxYMVzts/ul+c2+/uhtNzom
nv3QvDS1Wz1AIUrEIrS5OhCmo3iBEh0Sq+ttTIusBolzHj92w6J5UaufxwnsNLm+BLe/18bJw4gW
SH3g9NA85wXidSplQ6ZI5LEZwcuVDh92rb/cNrHheQAOB38LU6GHo2NrvTgS0wRSakyHkUepNt7m
bD5RMFu5g15ZXq9CH6kFTaJ/2+R6+7BrCIUt8MWAiWuFwTT0Pp9neQmnJnqE1tVDDbrAiVIBrGaj
OMGYM0D5xa4UiM44z4ACUwN+r0kLLQepvDxphas6w5+immKvk+TSRa1/CswM+qFg1vw25crgUUuO
jtVIv4wYYEf1Ypu5m5cWem5A6I08ZnH8s7KXV8DJD7e3dSOLYzbQlmZK1OgrcZcuS9M0I4pMHrWH
/Ef2Nr9J37PX9mB/m6m3BDaGckRh2sYWX5vkbmBd9mNcTDCp76P9HIzn4VAH4HEOWw9wMEHdZOuo
IkHFwD1aFEgnuD2Us4LUYJkij1Fe+8MYHWDeIxbZJZLkxqTfC/Zzy1te2uP2s0LhclJ6yhan7XLo
etc+Ba3RsJOPuevso7sJOZy662qfwOcIrv6mcXBsoDaPf1YkM61ZFG2aTviYS+lhBLQDQ3A55N6i
jYJHYcvJYE6X8caBixs5wLUHMJKEoleXkUcIs/RenqTv5pIK4pvN1bARBxROkKTxj3TXtGgdZzl5
VNMFki9aimoCuR/r6r79MvcebhqbhIPIHFMh5kNUY7HlUYcg6wPgrIEWLX4RR26jGH48dQIPs3Zk
bF4dAGC2MAQh3IGEvsRMzaEij6XNMNZkGFwlV5/BhilIHrYMocUO0g7gwNZDL5RA7Di3sX1L/ZRa
Z6dMXN0UpENbt4sNAcs4BfCb/L7N8WJ2SVrgtGf0N4owpVcR6FLHNAshr2fv4EoXQWC/dfJA3g90
J9oBUFTm9i+Tpi5SMHKGDtrY7KFEqHhR04gEZJkPuk5tbVR2AN5kdDhrovlugOZQttiwUo1Hkqsv
UMZzSfmsWtA5i+udPojcIgsIb1jky8gTlN/BVYVnW5f+H2fX0SM5zix/kQAZyl0llWlXmu4efyHG
9IqUKO/161+wF3hfFUsoofcwl12gs0glk8nMyAiMeOjZqzGXx0arIpMeNGD/uT5Eo8b/uR2vrj8g
uK8BfMJdjsffVWJf+Y3tM9vWYo+KB8grBQAtJlhoHiRGagYQy/t72+A1PBdpKbJiXDlSCxucK5eR
w0ugQthOHSxOdJ9juK336oDR/iuEskKHanubT5FYdLCmbVEQXQcUvJcQHWUvQL4vpGudpS2z4zBt
GCs/5qWXHW13AVGFlQS+hUdN6W5VYtesyeiIljRKPaDQubQmILZc6JrtQ38YM8ozmrKVQaF1Spu7
zk/FRlhZ+ZBYErRG8RwE1b/a53BLyxCgBPRj6MYHXtUGzqQHYNgNWx/4z3rjEK6tDRuIqwatOLSb
lfCfcmhhVkz48bg0eOmyJo/QxNr5c8cCmyflhrmrdvv7/L8tx+bRXLyOZQIgEMebHC8mh+5x+CSi
HHI1w+tyFA/D/RzZoa4HDrp0gfv5trteB1EQD5wZNi8/4ljyOe9aGG7IHw5aE80WkdGN0W0r0vGU
sw8rKCPj6yGbVll0HK3UtWmmeH4IQJdAEO9/XmYufv4HKx6uORSTIUX5Xu89c/8hQ6c0tTM/9oau
3xNRmXfM9LZk4dd2DFghyO9gdgJz+soh6yZvdliue3GptRgCrgvyB4DELqT+9HFaZ4w+A36MPg7o
S8HIpbghkCXgDa5nL6aD/uaW/bc81TY+zepy5EWNWiqQUGqRRW8SzJwsNUyQAtLz/n3eF4feEBt5
+JoHQPUQdVRMj0qS1Es/a00gN4uu8OLEggrhxMCJXefV9OO2B6wuBpUPtEJB/QtljEsrDFxpdO6Z
F/eQVON6vvcX4wg1l43kcC06oLYNXTAJZzTfHwBnjlYzUJaa40LjvrbfiKMhQrR2E5XaS2NCZv72
mlZ62ACiAo0HXAAyXnCtXC6K+8UA1m1O4yzp98A7fC0z90ujG0/U65+G8bFnP6fR2jtAXVsGoGuA
Y+381IgF86KefTwxxq/B+cIvAWruCk5M+lkvZ9ASxZn2SgAZtbOPvwovLSjPp0IwYTNoascz10+C
0d0EoZ3be7r6AXGNAEkuEZzqGTbMRXOGAiZIh5ZWke7YYD+QqQ786XDb0krWI1HE/29JeuyZq/ha
UjsVSgyxP+sPjfPbtO/K/ndelbtspIjq5mtdfFwfExuI4h++EEhQrkoJ89TnXgo50zidXzPXD3j3
zPXft9e17pVnRpQDDV4SvysNGMn/mfb0nv0BiDG5zzBryF74jzwCuzdmksZk4+itpAGo4+O9hPCO
iKhqf3oVumpdO3qxPaEl2I7lF45TgLdiaFTaaXDqLZHulcAFmjTJVWJAmfVqhn9qIXFqFoiP4L7v
g47SeldRb9l4Z6w4JNaEohnadGinq+CighNtNrjrxiAesujvhDVh36YRsTeuyOtBa3SIPBcVaFm5
BaBY+Wygr0nM2aBu3OyrR9QmdvwhfwYOPAv5wT44+77EnGoWFW8CFBsbV83aVp7bVqLz0JV+OWOj
47knflCN2qnNqj+3/XLNBuivgDHH7WyjKXN53uxZK4tkSpFINYYbgGH53iuNLRKEta+FR6eB0pUk
T1X7goTMWu63nhubzW+QBAVJkkAq1d2B1fw/bJls+KFrgIG7KxVKA4muObm1G4vEfio88dTN5UaX
c+XOlEm8rI4BlIx8Q9mxkblT22LshLAp0Jj+rbO9MO+25ipWPsyFGcXxSEZbjcvGYuvhesqcZ71A
n/32x3/vKyt5pqQeloJAUg1IjevctYaqS3w7duoREoaBI9p8ChdfZySoR5OVB98r5/K5M6vSueup
0dHQw8viKdUK7hShnsxTHfGqMNnRIV37NhYoAOwFipSfWQ1BAZCAlWn6hB0z6qC3+5wFjWHzOSoX
vwZqPPcp/gvmQo1DUvDRH4K6d1K2cX2t7CVafmjEofWH5pha0+RGYlULN/zY1v+w+bfR/4d8HQUI
cKC9D7kiO7z0CZ+as9OavR8bnTmCkazIvT9pl3kb32ulh4k5VhMQAck1b12NklLsjT7ZeNSBZmK3
RNYxP/R79yA5bqpQbHcvTfxuxT/O7dlKPg1xPws4GtgbQ+ddh1GyM73TDX4BfnzjK13N3ODYXliT
vdSzu59Ba7EDXs6HgLz/B4wsTrMfeOCB5cZ+WI7NQwYWkV+2G/lzULz0MbCBG79gJU5d/AC5HWc/
wCiQ4xRJ7cdlBh4TkoWp7xw0A2TmHt0IVCtRBNHDRJkRYxvX7GVmmS0WyfD2GkZ8R/7csDoAderG
glYcH4p3yIY9PIekNvflggbk3X7XCg/JJ4U2dhJ1jf/9dgxZWciFCfkTzvYMtGVmXUJCM7Yx0hrm
OQgxHLqgU1t9WI4KzyEQ9sgSJm581OAuLZluaeYL11xIwS8Qsxx2ll3/qTlA7agYZYFDqo3X0Yo7
gJoPlz4aqpj+V1HtZZUMfdH28v79pbXPo1bskA6EhrXBzreS88pxCcBmgBm7nsIqGWg2MHfuImUa
rGgus6d2nL8b2fxg69prmvV7g6FfUDnPtz/dmneAvgQFFJTd0LdTrhiwGliiyvD6azpnuE88aL5k
+qC93rZyNYKCYy11HQBXg+avDpmAy+/m1VDc6jhufykpboZtuByrB/cApdU92yhxr3SvYEtqSCE8
YgxELZzoqWC15K+OodAJYAf38qwO6FgTGvogar3nfpUFuQY2Oz0bs90wFuxRh96rdiRenhRhxjTz
22yVxDiQrJi2+jFrARy/T05NoX8hqawv9yI1OlbX+Omx5HlYwLrA7SgLhwaUdx5wu/ORbYkfr2//
mUnl2Bg2c8S4EKREoMgvXiUv2ry3dpg22m+xCK45FHA0qOTKhBIB53J1ubNYJgfoKq6EBwIiFizD
xnjGWrSRvJ/vxR28RpUrogCrNK094cZt4gSNr4Xjku7dLfXhVSt4w1jom6OcpPYIYSAjjYZH0ySS
J3BzfqUt/5oX/cZbd8uM4gwMAmRi1CYvNnMeQE4zGAqAYme+lTXITVFucbBxA0RjAe+OFr2yaclA
nKqRcYzdNXfzTykRTYJhVwOCtOUBa0vCi0wOlKJVch1SiNHwlHA3zgFR2U2Mp8++AaBLsjje/nZc
WTF1gYWTUfXs4hm8uqrNxLRju8cocFfzQLe7VwwhzRuX6NrTHXBQODbaIQA3q+7Q2KQRXWE5MbA1
hgi71BTo/RcoPaEx4id/pzTLv7l6we8pYNVTlFU2/0Hrfuojv51ntJmNLM+f9N4DK5q2UFAZYyKs
3PCmtcN3/isVb3IntKjywXVi3ozJnTeW3W5gs75xZ6yAgJFNAM4Gqms4FGa+L7fdcStfNNrsxJYZ
zgjomFQKs7fmx/KAaVcwex+SUAdfzVZqtvK1ZW0XrxRDljJU+FSRTlBxqAcnzi2CmblnaC3tCn2T
HFQmtOpR8fBSxfMOmCDAZS5XR7LZLTF046C622Mqf2Zvevv21jrZI631A08bO2hz9sZHbyu3l2FY
sQzJAWSDEtd9jXEmFjL7BEXEeHLqvf7ec/OPjtE9UHCeLGYf6kv++fYJWvEYVGjAYQw8KUgXVdSx
m6YsgeiRG+viU+N+ptaWVP2WASXBgNhcbdTLjASKWftmyHETbyWFK+ARVFfx1pfEI7hP1RthJBOt
HMjXxvXOO1hRuteLkERA8e2rJ3KaX25v2epXOrOm5DIzVD0EaWGNAwkOUpoA5Ns7q1twj/+iqGzY
yd/bBtcyGtTM8aQEuOpdnu/SI2njVDobUdHo78n9eEAY4achnHY2WE3R30qf2MHl0W2jMlSovnhu
UznjNqv56DaVG2dGIwKd0ygTeO8t5ddl0Q+sERtBZeVw4w2EFwp43lGEUNsQnVk6JDVqJ56tezaL
Y5P2IdKkjXtwJZ0HbQiIC6GN5RL0zi93Mh8g5WI0mIRx2HfJJ5+2pyJpg5w0GxfGliG53LObqabu
WDItc+KWLQ+aPb4aQxPNDT3yhH486CNmIJfE5ALcUj3ClqXpWdMyJ047LUzrF7P/57YrrKWPFxaU
MzykJTQHFoDo07v8hT9Idj4UOKL8L9lMHt6/s+p356tRrjDG2tlu0BjHS2EBK1dgfM+LqA35T/o3
eZxC9mKFfARIK2gOW2iL1W8mK0RAkEj1CCV1JdqIucCJ2rGbzeEIzg3WgIs6BQuAnm2cLulnyiox
IkEQeEG8gdilJOQlOBUnkNjYGA/SY0dj+5QXH0+TAeNA6gpADFgh1NXUmd559oC6XtUDN+2MePvr
+67aIrZeiYbowOMdIwdXwBOpREMw0dLKxzhH7Oc5BNKnknwRZW6FDobB8cow0vZHV1rVk8v87NuG
X8q/re7iuW3lg2VN143LDA1z+ZJqT/1B2+mQ3QC1wbF42oTxb1lTYoeYyEAh4GTjFFSfJY2CPAPu
fQLShiKkG/HjvR5+a21KAFkA66h8A9YwO7oDe8j0qbhbPvcHEWkv3ec6THZONO6tsN5b9yamZPU9
iGh2Npgdknf60f/QiMB3xti4zIHlCPRlQEttlNVdt7XjXNf3Zj2H2rDF5r92j8MG6pqQh33vElza
8EgyQtYL6XyLJguZUNvUdv1+ZNGyM49SMX7jFK76LkZZUfoAXODqJWnVpBuKWscoDfDMzwtiHAtG
4ZEvuDho7IFAWQQ5hBOrwKiFw3a33XfdOrgZcBsBMq3WRDA/YQFlix11rAwndPaBHu69CERKb5VG
4mIGb4xeehvdrLXIg7lMTIBBdMq7etfauQVNBvR44sKzfmZd+8VP29fbC1u5ypGmg0AFo8Ky3KMc
lIGM1IY8B6bLKOvCHNo4kWX0dmh02dYxWTWFdy2+H9KGq9ack2dWljmZHWdVEszd/FekxX3fjRtA
qlUzoG5E9oU+IAgkLx1TaLkxzibD0c+8Y2fWUYJ6KnpzG2ZWLiDgL/5nRolnINVo6rridjwSL8jN
NLSrJnKq7zZ9+fgXAu0D5Lnwj5ArUfI652Myj3Y88fGLk1rPNpnCSWxpqK352rkZ5ZarWwCCqgwx
zC38yLXELxS+Pj6FhLl3fBiU1DC8c1WgXXp7tB0NHjBo3qO92CIQZffJKcwtiMWaD4CkGENcwGKB
nENJiN2CNjzrElw2+hRQsHGZXhbogxnc/jRrPgCMKZZjg7TtCj27TFlhs4mS2CuAEOQlhH2z7Fda
Y14NCCG2EQFXv9CZNcXjisnQRrCskVivu8h0/Ih51fH2glajOsGEi/7OAnJFMGaOte2nI2xIsQ0D
kiITyB0IcO9lpP3YyuFW6uhgT/mfMaUipLc5Wm4tjBne/TRNj32u32k02bFkCnSNh8So3xZ3a+59
zTcwNQb5Lzw+/atQPtQCwI7cJMAPkad88l+sxkM8ouXu9l6uNWvB7gr0DZogQFGpw+WNnUKUsGtI
3O3zr/RQ7NNItOE07Pmbe3JRQSZ/yj9SBiKL0jfQiZI2qI/17zxOovz37d+ytmZH6lfJzgHir9IX
9CtPWNbkOcDskqgpklc8rF4gnvDPbTNrHgr8FspukDYAC4TioXMJh2qt1I21xT6ykn+Cbsun2ybW
jhwmeAGQRRILiSwltRn7Rc9BMOsg7993pR0YBXpLSxmQbto4bmt7hiUAsALaDqmqenmPQMmHjCNo
EWKtZXmQlTlaVk17oLwtNsLI2rYhaQGbNEFUvPJIl08AL2hIy3uPgNicofUulsLa8Me1XgZAHSB6
QBoOK2rTu5/w7rSdDtl/opP7moC5CMLPeZRnBnsZ9daLCtpiYmJeqv3S2siT85FGA13owSl1aHcu
Rr9Bebmy8neBK8z3wGFAs3u5xy0a782yCMRpsE+KFN3qxTvcdpg1EwDGA3tkyWlbtYrg2qPrIm4i
R/PMt8433kaCOdvbNlZcBQwhOOoeellyaPlyGaYYJzpwQuLKTd6c2vxslegNFdqP22ZWl4K5E0ms
INNueTbO6hSt3XtjswgSY2r4ZZyNU+FtPZxWV4JJb9sG1YmBt/2lCfSAJkiApSRGbfNLZ6WfzFkX
QcrzjQ9/HfrxxTHbiN2CMWzepR3huE4CNmArTszyb94QNywy+6FEBhKALfSH7UJNyh/uHUv7fnsP
r+MH0FMA0Er9VnidWoDxDA3RxamtuOKPOgiqafo4crbLrK0URAaiyzch/joAEngyyGqP6tqdr+Eq
03IzLupnx0GQt0+z/iktvjWzvuF+q6bQPUVmhZcR2BcvN7Mdx3opHW7FFs0ACRsDU/xm9R/W/y74
1rzhtQ9iWWe2lMyKmv4ythZskW75OzXOfmLL59ufaM0ELitMB0kIBAZNLpcjamoXGrcsQEr/0flv
khvRbQMrkRBsg5LUW5KigAJQWUTr5zhe0kITdY/23oaIhPkDwjcHM+Jx92VrhHFtQcingNaDH6B8
r4SHgboTXFy34mWoDsaUu0GTpeXGoq5PLkiR0P1Enw7ruhrLqVib10tbk9hNyzvPB4FBlR4o6zfu
35W1YPYA2FtMcUi2T2UtPFmsxDdnKwZ7QTQVf/326+2Ps24AGkzv9dEr7hgA2z0OsIgV5+WShsIs
3zyXbqS5K3slByj+34by/etSjKQteysGn3Dk1D8N7oCXemskQL6YlAgAKx5I4kC9IElYL/14Av5l
GObWilMb0mqjF+j5EAwgRegYDxynghdsTeCvRLcLk0r4rktkocLC5nnmMAUlF2iyLt53nkBqvLE/
jsNG9QcnFRyiKCGgLHK5wJImXZe4iKU9sPoZDxl/Spytef81f0CdCRgR4HnRCVAcrtBzh3Aym7EQ
zHxkvEz/NODh39/2upWyuYw4IPkG+QeKLSrk1W6YLvxxMOPBAPFHtZfAOa+OxqgLs01NmxX/A34I
a0I+4uJRr3iG01Zd5mcDniDkL6Y4gs6xQ8vfuGJX3nLIrTAph5CDIHrV+Z3SmhqahveH/9rcWcfp
mIf9Xt8n4QDt4X7jDlpZEjqS6LgDDIOwoAK8MzurxeB5kDuaFvYg+oVHhrCMxzF1tzDDK6bkxAHm
X4CCxV2knN6+MlqMVs5T3LBl0CLAbI2DgLSoF/ROm328ZoFeJYxhtBjs3le72Ouzl/V6NcX1lOxA
UbRfeqhruuWGA67c4SjvYEZJ1kYk/fvlWfJLpwcbRGbGaQXE2vwVWImgrmI9/dGRjRC+sn8XpmTc
OksjKZ+M2bYETpT1iXcHSxzZ+Pn2cVpdjZyNxsMFMFv1qQGsFpDvuAljDZLUAEo2iVWES2VUfyen
q/qQJbMBegKS0A/Lqkjsv6yVYjgVGf/71X+2OLdsNIjMZ9B1tP7W/Ni4H062pIH3eVDkiSjsy3h1
ZqBvhaFrJu7ZqXQPbeEEc4PXp/NiTiDQqIyNuYmrb/VuDaSRkt0eV5YS/Wq9GimtKhIjaA0YBXWc
sFnGIvBre0t9euXu8PHM9TBEL9EiKlCkZhgC7ZLJiDE3fKdXIqRzAtTML9f88DcC7BrBD+w26ODC
P5RXHwNPf+W5PSz13t1cmTsiyMZxuto3aQJD8z6aaZIkTrmaciMdxxxohnjBVMqTjwcTD5a0rh8S
Uxt+33b2lXseHIFYCz4TEiJTSb/ZYKVjKlojToWFanBvBm6J0ib05p4cS3x1XfZdNBD6vG11dYXI
j/GMkcNzaldyLsGU1oyNEYO0t0ISM/Jg8KwutCnbqHSbcrOUREbWjSTtJgBLuEouXd7ve6OYLKrL
EaHajiYTEsCBNgihI4WpJm3fF2XJAd6062U/gLWmCj1egzqp8Eq3uJ/d2px3JmiLy7/MaEl3yDTS
v4IeILP2rpdPy73T9ukjXmy5/uANRTkDs2WMy5HTpPTHoEkgALcD8ae9pX97tYk4XhJZQODucoRe
/v+zwwzJekqMDIlgMr4sOlgW9hPfAAuvmXAkRggU8iD0UV/UxdJ6XgvweOzx3DgCGmCGEKunD9B/
ajdcYu0E46py0acG58EV/37VYIUdw7ly0y8+noGF9ZPmP7OZhLddb9UODhWuKYwW4hK+3DWLgDOQ
lZ0RF0V/n4Bow9fo4+hPkU3oR+MfzjFm0lCxxJqA7VY+0GhXdW+4OFtenQQ9REqcF5FtHaW15O/C
ilzwmRt4U51PHYUVcTcBv9C+ScyEeyh26c8twOXV3kHiApR2pnwUYLhUrSqaE2psflXrcWZXmPws
IZzd6dmPeeRdoOVdvbv9qa7qLNIcylJAdsIiQvvlyuZE9A0FjUGcDiBPdQv3aW6BtZoH/1jnzTP3
kl/QDS3vO5G83La8tlCcLrBBIkdD31YJ8imfWcYte8bEX/kHE2UQthBHimdSyM3q921bV28ErPLM
llreznC4fdr7c5w13gOkGt4QNj/qiNKE5GUAARgg/yrrRVqJvvdHY471JdbZ36X96rj726u4ZtaA
DTREUH5D2o5SrJJa6NUwZyzVYaP61AswtTp/G/2PNbYBBTPvnCPfaEDKu/WMW/tS52aVMyYsQNaa
dJnjhebp79nhAB2Pmbab/LzA1VyXzxvrvMoO5TrBFf3vhCFQ9YpTEsz91+M8x10EXthPE8qlgdTE
5YfkLjOi8TvYL/Qgi8VbslUlWfOUc9PKFmdVWw90whaXCw9p+sUu/4MrgqwKXRAct2uwUOvYbdq6
+Yz+RCZejLbwv9vm3Hy7vYVrxxozCTjZEoV3hXB2GTf44pQGHN7apYO/txLriKmBe1vvDmXFjsL4
3mx1d9b85Nyo8kTRPeon3QCjgv0q/CUgqQctgqPt/XN7cWvfCPkhhlyR2aChqcQsx6/bivXciNH+
IXcuzcVdXSTaxmlbuZfRHvZ8PFnxUPFUXghh5xgYWxi83pwwFv/VZSzUrV+3l7Ji5N9+Gx4keOir
r+K6ZcnQTM4Uk/wrhkY0uwxSc8MXVk7ThQ3lOVcYdbMYgk4xCFo5xPWa/s2eocM70ZCTDUDKigvI
ySN0kaCcgjl15fiQAkNjPMF6Fsu/1y0R8c75zBf+Rdebw3/YOtBWSyJWiPuoIH7Gs6xZwCEf+21p
PbaiWR4Wt5lfmZtsmVo5TfKdKnWEJIGYyoY4LCTV6JDg+jB7+8WrPfY4+0I7jHrNIT0zFTvbpW+j
bRYHrXC6r7cXuuLueEai6oTKvQnQsBINjaok86yRCdCiNNQrDdUgcXfbxKobnplQPlul894Dk9EE
eKF9TBJrX7k6+Fya3W0zWyuRP+MsjTInkUPyCd7hcfJtntu9JsatotbWUqSHntnIvKZsNYiFvQMU
SFjeJ1lUHjwQxc8RMNZgnRo2CQ/X14XSPSZAIRVElO0jGR7hs29OcbdM3+20u5/YFi312t2PpAKE
/OjhgL1SDXr6SFtk3N4UTzqojh0W95w9paL6XpPpDy38JnQn8r2fk8jx0/+0qe9SKRg6wvyp4oJd
ZnmomsA/QJj5D7C0dbh0Af1sPxuhGWAEHF2eNx5vIfquC5SoGAKRAFrpf80q+5okneN3oHgGfNg7
dHf9m1TEGIGNnN62C5RrYRJtb3Q2scRrnmytNECQDZnIuILeVFTzVAtAcZAdc7PAKEVCnXu/rJrX
2yfiOl6CSMbHuxJNAORzak1FAhlmtKRxT7M8qtx7jP0Gok12uOI2vuH1ubi0ZF6eiwQ6DWg2wBJD
SbS29CO0j3Z5uZEFr6wHlX6wRqJGtEJJmOu15lc6xIGyYjz0pffq6suuJNWIWa5qo+ywsqILW8qK
MATrdSJDGpAN4hPNjC+tPT1SvhW0VL+QNXgQBEqxDQflZBUAWaPaYPa4pJ9QfDiMafVI0+zJofZx
nLUXUGYHtz1CXdW/5t6hfJKLQh14rep2KqsR5vJ6/FmO9Kedzm1Alv7Hx+1IXQupiwfwutri7Dpr
7M2+mJ6IJx7GrrkzMhr0/RaAY233JOssXiwopFyVW0UjOOeTMz5VeRl02RPhIpyH17xvo5R24e01
qXH4vV2C9jPUOvAP1YdLH+e6uwwLCkJPFBzZWvc4639uG1j7OCizosKFIVL0a5XLxWwFdbXGxWqI
9yToZ7fVHx3N3FjGlhW5p2dXGJnSxS0He3zKigeQ74SFh8aMvjVFqh5VuVmARwG1ibE/ZBfKWgyt
0/qEiulJz9MUlJfZX2vODyiEPn8U1/tuCd8EJG7gIbqaF/fTjvfg2ZuehA096URDIYPTnbF8NJmG
HVnuRPkERTJEcWVFC3j3Ws0sp6ckbUHA3UGFIp37NDI5SaKPOYKs64NFANopeIQAoqjcTLiLa0bM
LD/VGUQIoCrpuT/KRU/GYC5d5+3jxlDjAp8AiguAZSluXVeCNxOSvtPArWSAaGzeuaFZVhOg7UZX
H25bU6vVWBoa3yjaIdZJpVVlF0tvHg1msvwkBhs85pnRp+lRq9Bn/e0udZX+6r3ZR79wKVscMstK
vWHjElGPsfwFgPEDfIG5cMwqKf6PYbXEbwWGgIeyDFy7DzRz+OARkyYkiYbEmUu1OevyiIGRLPWL
iYyn2SEgYmIRH8YIMM+NvFo9Y+9mMBUJ9jNUka9YNCHhXjrATI+nnOSYPsVMYDBq5atjD15oeZuS
GCsbh6oJsI+SGfp6HGCYFoOPqT6eIHj9O1vyJShTy97d9g81Osk1STJGNNAMJLwqWAVle/BDUCFO
Wm1MNHKnxsR4JvfGJdQcnMGNLyWd+7y38G5OCg7CILqe6j3lC5LYFpkySZWVBmk6A4nBdLsAJ4/X
pSEFRDBeahS0O62VME/zo8xk8gcgrGAkAREFOb6SZgykd2y6mNkJ2R8xd7mDnmSYdrmv7cRY5e6+
wxt3i6Zs7RCCWRNVejw3cXEqh9AZnRYqDGl2GoyyIaClZF2L/lSbpt8Y92sampTy7wuClPFgL/pY
bcybre06ms2AQIGWBSKJSs3ANBodu1vPJ96kNMB7//M8kGfid2Hp4Cu45QIW2CaGXF2xv+1ea0fm
/PArKzfGxDDLfJxOwkqTWBi+gO5QXzv+ccpz0t0Ld8FRum1z69woAQezEhgBIeZ4Agvi56qzMOLi
UCu6bWRlYReHU9lS1PwyRitjPE1VXA8kaBzvn3Egn3ldHm9buhoxhsvKshiSSAiTQKZBAUCIadFx
ZTQjtNIGYHbxqYJED7Md23OM9I/dzpiifN9umF0JDJCMR7MMAEMMO6ja43jzltg2rzuVwk93rW2U
d2zx89cR08Abplb2EtMUsCIbPxIFeBm+xZyBzaO1u1Mnyn3fJ3tMVMcIi4HBtijV5GdR4g+uComK
RhCA0LNy+SIN0+CQU3fS5iy2KudbUS/Pta8/pWX21beGB8fZInnaMPleCjjL/8ZWs6uynbuTOczH
wW++6WBpc0p/3ybNs8uf0uHzbYdZ+3Jna1QBMy0z8egYYbDu+d4aZ6i/aTsyb61r7audm1Ei6YQ5
WbcmMMNats/1NpQs5NbUfQFv7oaDrJxojFYAvAksKjxFrav2zdwYaQNTBlKIemG/ePdRFCoOGUzg
RgAxDqgzbOWQgUXdTZjbYTV+Hszz95pv1T+u9wu6C7JtBa9DmqkeqCFzNdb4Y3MyIc702JZUi9pu
1oJJyxnUwlxtSva3HWElcqDCiUOMPB3vwqu8aBmmQUDUujmhSHbfPy0PzidiBe5u3hs7/UhfLPDH
bzjfVZUHJZ4Lm/Jbnrk7lI31wa5gs901d8We3g0PydN0r++d/Xx0tlR6rg8XUheoC2OSGhSxVwLa
rlnRthS8Ptka+VKZ+hN4zv8kzvhDa04cFaewn+ot5My1N17aVBw/B0GUNgxJfWqINwc6UvZ8Tv2N
REleUpeBShoBmhSIQQxqqwCxrmzdoqiy+kTZqN1ZLciPGSoaSeQm5NEjXP8OxW1zC/1GVpwUZODo
aCHqw6gKdyrsOmWV6Vcno5neXLKEdDQPKYQ1xJwcB5IERsWP1ThHC69BMfMLcXvf8vG5peLZm0Fg
VIKVgvPISfQTtbKXxgGFLiiVF+fP1PC7rgaBGpk+m1n2CcfwHzFAU6Y1d5onDoNHgnQEVbyehBMt
P43FPLyU7UADIYa/dMlivc0OvFxAMOjk97k1DKfa5gva25CDYpgoce325fYJWv3UeBgC+wDFeryf
FGf2LFGYlVOdap53YZOneL3QjkS3rVwHbJl//8+KcmTcbuZp2dnVKV+sXTmTIwo8903TbISDtcW8
S2TgEWZIoaLLxdChAdl701cnsKK+sNadA+Ag/358KVJPTzcgQwocjLKUyXA6zXJEhcsuncExBj04
SJHVEQQ0P1qHQKBBcRfhDVT8eL27ynLKZUC5MCmrk4c8Osg66wksit+ygn69vaS1bZPUNQaArpIp
T0knqZ6ko92x6qST4rc+FywouLHlAqtGZE0Ahx7aw2qON6StAB+EV54arTcxkl23u7TXrI2q8drp
RrCEtDwuUZBqK+7smnMPFBmBlXy5kzKpNQXria2FHv1xe9PWXPrckuIHWt6jcsdgCXxU3n5goD33
NNruLRMqx7dNrS1KVlJADIKHOQRuL93ac9vaK2a7PDkJhtgcr8CYm7fPgbnqq+HPf7DlAM8A+mK8
ylUog7kAKeHUU3mimQOGK7YYUxP6hahe22EySWjUneZsfLTrxxvCP2zJaxUMD1cfrckH5lh+cUK5
0v+EXU2/lFPjvaUlGHKYmF+0mmQBtUePB1mT6K8fX7Lvg1kCDQDcRer2WlxLbBNCaidG9C8YZuJg
Feb3FTVPdkn68MPGJGpJ7q0E5asvAcjM1E7uLsXJpjbf202Dhh/vrK+U2mZkdpsxZCV9uLCnuOnE
fDqUBRYH1rCf/eI9A80IceZs+uLpxZ3FuiTgZr41dbdy2GEVYt/yi0raukuPpdWAi7ydihNPwdEX
Grnbo7bTJbza3d7OtQTwwpI8pmfJGLicKV6xfXHSn0GR/ph+skHbUUdTE6S/ll0eJXs72jApw66S
uMjOKRTb4S8osCjHUUDcqYPEVIHyZlbueF8Wu6Js9fuUzNMRoEnnHsl8EVCUppEaLGK4F4OTbaAw
r2IC0IqoD4N1ACBqXBLK3TBkOSSmDKs4Ic+x/orWhARmn/yewaFy1MWkfb696KsPKnNrQD7x15Ct
XY2wofiZdU1NxalxQW/YzdlnUKt9u23jKqJiABSqfwCKQagCjxT1gZImtt74sFGY5ltGBrf4TZcq
HV4WPNI2cCwr68GFijFajLJjdF7F89vm6JOaJtkJ0PHd1J70rLj7D6sBlhkPcZSkgHe/dEzGOIC/
ZBKnbIES9VIYr1bnPg69GDciylX0xLZBk06iEh2peqa4Y5uaU9V4qTih8D1bQT6awGp3ps34vk8s
a4hKAkWaoGFGBrr4KnXMsIYe54frYJc/w1Icsl6Q4VEvx9fL7SWqBt1FKp35lARJ3Rc/l4TU00fv
RQwR4K2JBxe6GhC1UvIWw+GFcLwmO82a8WKYY5b9H2Vf1lsrrnX7i5Dom1fTrC59n7ygVLILG7Ax
GGPDr79j1X34amdHFR0dqaQq7bNZgLHnHHM0ZReZea1gzWk9EvtTdvPfL/XP3u98yQRZnJBkoI34
iu6CNLHQbnVaoCuBizNJanrvuaN65WPjI67VrrQlkL2kOo/nrA+qesqGl05t9csSN16cBwkT/H8c
LENn/9ti/rICxoamc9ZhMU8wfTuNmckqP6XDHd/Sn/bb774b7DgwmoCFANLZvnSGjlwwzYnS9mqe
aYE946nOnJ8myt8saLQj0HyCJAXpUPDlyxEMSa49dfgViGaukzueGqLczrCqxQjW4bzUsfUo+qFw
+pwTuTSEo2T4YYP49kegP8RIB7MlbLC/f77ePNA6znx+xcdsIgEy4/dGjk2OgEF5gMdPvcv8xrmQ
Iow7qGW488P+7n+zwaMgh0Tmn8YfIqrff0DHYMUtnIhfQYU7PGNNsnyMTfPoctcH5WI05bo5rwrJ
VsTOzXES3QAiMlxhWuteTSL+O0HQfR7FzZ3Xp7CE3eBat0xdR6wrjn2WAJoZigCcKWCQAT+k595W
weQ0p6HzE7j17aoBZ/qMfUKd7H5ZNQLIzdCPHqaPPeL1bNw7xHPbh5qBKRAN3lStKESPuoFHfDyl
Yw4OnSxmpznWm7OHFvygfZjuT8HHtMWU+Jw/O7UoNtofrV+TwUaq6jyTd3hAsLJyr2kXPfpeV6mO
vy++dwT8vAOfgxZ+VB+wYRznjBKps6sFCk/jmCoDG7NXw8FvlwPoWIdGeMd+dK8yKOVyy+3hv7eR
794tCHognUDM42Fg8fu7bQxb5cAnfsWYaLuSu86qK6Wm2JK+4wDA+6Z3t+K/L/oH3oJP9uwkjyYL
BpcoQX+/aNRzG8XLyK/mDY4cJDIQoRxt2NA2R7Wm7reJPa0QDfw0t//DvRjbE14wyMPIF/2GY5Os
SwsbZre7mqv+4A2ku8sqOBV/Bgoe0EGur+OT+xz9sFN/U0xg1Hd2CkZZDyj8y+eTQfkzRfHWAUCJ
3JtsRrJpNo+qosH/7qKdIIY+DlBnYdgNo5gvl1prtH3T4NpreBHmkETvQV4tHPGT1+HXRQNcFT0t
kAfIYfAcv464pm7q/GQDLZYlNvklMbxVxzDjjFfB4rR9iVyO3vuhtviHKPfvWhcXBQDhA+mI4SyE
xvr3ReOsDY+NEPbabZyEw0bLzOPz3NI5Jr30bFSwIO6aA0Nmp09m5UlZ9hAzOidlWeTvu0b1funG
bPA+IBCHX89/r+lvngkIrnggYKKdhQzB7z9PKL/hvK2Xa3+AX76YCY/m0+xfdvqnKuvrFoYHgTDL
s5QaXhFYyl+2MGfD3hm2mb722QhfPj+ai6Vn3g875ddVe74KJOHIzTwffH/wdVYO73IqQn0N9UeU
5IkYpK6aedIy77Rw+A9bwp83hSP6X+y3L4/Pno2N9QAd3LIM42WAYK699YLpB3rEn75R/ywigLzg
peFv/PqW1lhCHh6BCiou/FxfJddeBfvyt3GXlYlXEoxuiMD/fITI9F3RvS47mZuT/NFi9Zuni8X8
f7/j/Dj+1St2ThSAiJrZa18+Cf4SNC/LT6pn/+su+/8/mP+7xpfNwPSZbOSAa4Q7uLPR3Hne9tFd
nMMW+tF7httSEZX+S/QEaOUOR1cFMmr0SI9ZAZ23Pv00KP7HPerP7xdo2Hmq+mdY5KwFpHkTHv0G
y85dVPUFLSzMnzoy7xufwNqSsBsXDz4r5E+fzB8b//9/Fv938S/fTAIxom41Lg5bCP7XXJ292se3
usBISL3GBBbST0z86Kv53Vs++8Kf47HAq/p6uHZGeDIFxeC6hgDCg77dJDRf5Y9b458fD2wiYF0E
VO4c9PkVNpIxW+dt6g3e9LQQ8zTenR/u2YM+beBBf/Zl/QlW+Wa7QyIEGNuwtwRY9nV2YfiqICDE
dud5y0rS2Q8OMhvwfD0qLrUXdT/UKd/c4lk7DVYFbDHOx8DvH4wHGSxaCmGujXWEny/rqDwymvmn
Md439wU5SQC1AijhmE1+WSjMN0k3zC4qAafucy1h5YVCiKZ70yu3aNzEVv99bvwpkDxvtGgvMPBA
34x//H5no4ZP3xaOGoqthDQnvUsPiB3L18O0+0kg+c16/O1SX3YdfxAsY57U1172trWyjPuLxXN3
P9zQ+Qd/+dB/u8qXfaexdWfSdtLXzZN/bPbJaXhMb1J0SXfjKyv6Hfvrvy/4zT6HiRHSKKAgRIH1
1cVE8w3BJ1k2XztUI1MULk4EGZmwg9FBmfSJT/wl+WmE8M0ygfsHjkdgHZiGfpUtLE4vm8xwnI7N
dINxRtF2/SXtsl3k/DTK/ualgVh/HhGiWsGw8MuK7Dgug/Rbfd3G6cUYybhk8N2HHzdMev/nBwnK
FJBExBMnGB1/aTT7DcNtCQdHlHXjzuvYboqSD+3zX2BVH0z6k1XUN580dsXzAAYqpD/pIStQX5E5
8XydrDeJul2z+of7+e7I+fcVvrJBvHScbJ3hCiZ383PCUFvFh+F2e66LukJqMTGH8Dl7HX4K6Pj2
zmLY9qAgPL+084r91+lOmelbmyXz9apaskY1aAdj/t/v6ptVgfoFfEXAlOfUtC8f2QK5FsWMJrye
hkvXqv3kv8kh+OFT/uY+frvI+Sv4131ErNPKm2DnmXK4nwW6P7UQsP73jfwZogIU69938uVhsdRZ
LNO4E2c//u18eBd615TzyY1y/WrhG7Ye5BtCfH8Sk36nCjpXgD4SerD7/qG34zbJYC+9wf4jSh0y
Se1Xqg/27jwfXTVfWgzBydADdcmcB4T3/NAufPdo4SObQPKH2jr4SofvXetM3TqE4LPJJCXpFtK9
Bj3vB+zom70R+CCyRrFQgBJ+dUPy+jVScsJlmuFXwIog0wQjCgRLPmPL+WFJfrMnYmR1niadhwCQ
zPy+WqZIbD2HOyPcW9zcTR9nrydbCg0+Yi3/e82cD/svJ8xvV/oCWigXmhJjZXCNBPKtcH3aVhvc
LasAoFw1+en6pvWaPoDL9z8HLZ0hV1CrA0jIEan2Vc3lsxRdewtTCwAYpKvHnCKmc/tJDfxdr3uO
tURnfbZi+sO7U/h1GOKoDq6XCgahubq1p/gA6B5CPPaxnpwfpp7fvTnwFEIfjR4ao6/odc0n0HSb
NriGDCQHPSRX7Rvv7vgylz+8OFRq37y7cwY49Dlw04By6/dVwqfU2A0BNtdx2KeFPzqfcabugmSd
8zoaedWIjRZNM3yC9v1k6qktpHafuOs9yY1exNAW5zCNeu3dsVDBdudO7pr3Kf10pHkLJf/b32yY
BxY47Vw3CZErLHDG9jSmw87R8oXFy0ll652K9WMsggsfcJPc6mfkNyc57ecGUu+zPTKliFJcqFc0
Gd9xMV/QLDnxNQULdOz/Ck37FplVF2xlTyyGnL7BvzSJWyUeexDz0MOvaAwIZG8HP5z39RK9TLpe
c9AbLhFny4mm7lRS3xZ0WGUOlBBvF1bNTV1bZEbqqeoSaMwaJyiMiH6l3K9Lqe1a8CY9eps3wRId
RFgq3aGot8khNMGoZZvVRjrZH3rBn1cTmqNovQuFkPcgOD/fNlbliIBv/OxNPKW1dItE1kBjaxDm
CmxJ2WkcaPro9PN60U0jcvFMP1eYlibPg8Fo1qoNQ6OIyezeVTR4pIP6dDNDXwBJ1ZcRd5Ztn/Tw
4ag0LMIJ76L2TkfpvnNkQIJ4vaYewjCWWjTEpZ3JHd/sU7oaMqbb7SzHowxGKLacJJ8MK/xkuQtT
p8AgkzTZUGy1zgVEcUCaC9tn+dI9oJrdORLAcTORyXYFjfm9GLZd20Bx3kHqEde7tY52i36jkpEw
mEve+gUcoYhy53xpsqJ2PqKtKaT9FahfjWyKIUo/axuX8XQ7eXTnhk4+UPjPA6hugvVK0viUADAc
ajTJMc5FyhqJtXJpfPcNfdHeNvFVZpK/VO9cBZGu1swlbeRU8dYinmgsPGqPNXBnVMm3gahvxzq7
6LW4odbdgTRCQGvIk3E+cPvX0jmkTt+Yl+2lwEYTdcUCN4KIL7cw/K/qMcvb6Hlok6vBRLB3Dbqc
xs1ewPBkGB/acSk7OZdO3z5kEWwKbeNdSg9ENhhfVWM0NQUSCmjO+5YMy7sTqh2K6QqHZuXMsrJ6
OvXJafGFJHPv/l0D90fvVULkXKyRPJp2LiVMnEnkt0VKp2sH6j612jwe5a7Jsv0SX6wcokwfzEfK
yjjgV3Fg9jb1ZCHdK5e+Gvxp7NnpZRZNQ1ZMtG0/xy7URHkUdXXK1BPmAAAraKdMGRsneeKmN/cT
Vd4d7cbQy3sYTF65FoL2fMPq6Qm2TvU0m8EDt0Bl6Z5aie9tyQQvN+lshwzk50tHDXIomNpwyLPO
cUaYXQcB8WPE0ERLT6s1bYcTPBnYOzVyrrzYEY9gevmYoYqwalzTv8x1FvaFlN57EyxX27YU3KP7
USBTMKRXTIKFyfzKq7u9dcMi3sSdTLM+p+u6C6w6NOF0J217BAej1IM6jvP8LlP3xmubUwqAc5Lg
p2HCPcaglNrkAvmkOyfEGG8IoeSd3dcpij6F6VSOkfijI+Sz59m/E8MutVqusnlLYd7tZYWe5P1m
Gk2yQE8FIn29XMwzI30q+qcQqtM8asZm14Uz3JOUKzDNcmFnE6VPoYwbMui6K2W3DERGy8GN8HIQ
0doVDlzdScTdj3jK2B4DInrdixWzkYXeBD0LcoSG8JKBZY43rOOCx2rZgUEjct65t8hGNHBemVsC
htY7LCh70oW8bBN7A2dDQ7hNP41oPtcRugmTTc0ukI49T2g+GR1unSFqcs3nBysQCcN0cq8m/z12
WzenOjuYLkwwiTMPXhPeB3V7DwOKHXjuyb5z+fvkirfIif+GeTUnxl8wAYL4hrR9WpMtmZccBNOs
gnMQ1BseHm+mAlBdJ6b3Yy0sbFMnmo/BAA+ZJODEb6KM1BwBq22NMOaQRh9ezzHHYeLN9t1TvIzn
EKB4uNlGb7ptauOWKKr7wtXenIfg1RG7bAh4jqaPwV8HIpYgJtG2fmichEQ1bK/m6ao1GSLCw36p
PMO8InLspQ7rlbSxngsNfccObv4z/rt4RUDPSKSwEQ5JPhUa22VCkOG5zLlC0fnsMx4dAs4mMiD6
gqxjKyqvERIIaJxdblE9FCv2qEKsrY+zsu7yWsz8RKGDPnb1FpXDTLdiFIGTrwDri5DW2SlooUsU
Hthaqbt4pfKXt0XToayhnvyQsNTb1ZmrqoRxP3eybdi1OGQqgUl1kaywsexHyy9E0s73q7V+5XiM
VrKvn1WSLdWkjDimPZzRwLB5npVwSewtcLbROB4e1Lz4h5Cxfp9t89+QbT56U91d6qjvoA13fnk0
dnIrrENim/SEJeIRUmcIkbR+7uNuga0BkqEijUAEidU0LZ4uo62bbzI7QqvTb0GVOuuSs6VvciSf
gnjfJk8SIhGCLPcthzlJTVSYtAhhNFGBlHBeuOcVncHU5dGKLdlL3+DEWMNMA1ptZnmAqP2WD0rC
3st9WrK5wfV98ys23vyAxBh8uk1c328he/cSGZ5YKymC711k404apgxm8E8Y19qDaXlYcNA+cF8A
rK6y3gJgsZ5X+Yz6t360RNXI/ZdpxfEwOx0C5pHpTVaYCFWsM3zHvDq+8uPOnkWl9OBPE/6MK7d5
gImFxgQuC9rheuu7sfonpQN/CfMvwgbbbZKZdx+0LT93Vds/G50lFSgGDBvFuoDXldxpNvskdN3P
MNACZgdzVLUh1ivMnvwjYnhVwVC8ExC3XjuZaHhzKu8EvoC+8FbQyevN1KSJFQqwxT5qn6r7xXf6
+82PRrJNC/C5COWEz2esB/Q/L3yZ3polTkvsb+86SMajCzIpWYNVFVtfe3vp9HgNQwz7Foqp2DC2
z4aF25GnCybrGQ7nyaszwupxODGubscARyiNbXMcxjAj4Rywm7BhH6k2c876UVz0M44N0UaqlNlq
9kizfGa9Qi0WzM5wOY5qfGy8KS5UHfJ9P2NC34vR9kQn8c7nuA+nwcHezRh+s7nxyNkTFUs0Wu4m
h5qKx4koxmaYiHTdvpLwWSybNRyPYSA8jJtFSrDop1zBtrd0sAkeaopdzQr4S2K/m4tuwCaCydlc
YcgMCWVtTg6y1h7pVg8vmCK5hef4+D+YZrjYWPom0CHkmT89of+952PAwdARSRmCBLEzKralCQME
bcDsEgm9cM6YuY+6I7LeO0KjZN6mDKsrsi99MqrcMwgkb2aNb3xhLpkNX3ZTOGtigGrgYNrc3NFJ
VIDj0e42BL3sKSrhw1ivAIWG7DYSCIbgU/0ItoFL4HGqiSsS1PsJ5k86HcK8B86IZPrZ3/E4bSq9
9p9a1h8yjg0JWbeVs0XRkTZ/gTXB4N+YQpEBlDkfENW2ixVry9p6GTGN6s4hzW/RMr3zGl+p9VpO
GELb3IEZYky7VZ30+jL2a68cEfawdzQb71Iex2Ts6Ezmpoc8X6vkaYUGDzikYpTM9pyaFzS/3DpL
XiYbdA/RvODzdl3HDLCxDNr9NK99gZgMbCJjUG9vE9i8Zw6/GlFVqlrZY99M4ykYeU1CMwfI1/Th
cX5aw+hunNZ8Mb8gu0OG9zxKYkC+uGKJ5lUUDPQhChRSJlIhTsCxZzytuD8taSQRBIB8j02p/sou
NLoMYC5zhP3zyItQOPQyWLJY4M0nvSzg4COvtL+xgIw2XtBkQekCHu5AC3h+IP8t8Z1dGtOBGOXx
MrYT5bkKBI6yRNnE5IOsg6Pxtgz6BkwPw8FDsJcw4wl9e/cEJgtKSHherNWKswwvZGagM4E6sqIk
2IYKHHf+Lo1Uj7yL17dkMmPuMR97BCIky2AL4I6ZgWTJpuU94EN30FEnoZFamwrbSX8ZDajxJubb
3EdngOo6jKpJzPVuDE2XC7osl5HCG3fhikR6O0EY4YqlilZUjaGNlqLzV3ZsR50d5RRgHJg5GA5u
/Uj8cQou3CT+BFvkADSuOYwz0i2DzfsMh+DNdzL0ZRKBQpjYPkaBDonXxwvalhZbSeQEZNKNvkE4
+3qAp+rGCSKvgpvB9+0rTPeohPsHTQpvkjWKMoYzU0/aeYmNrys2Jbxq7Tbcmjbyqjik3lXX13HZ
W1YfagiZjzVqgZMWrL5W2YLnU7cRxm1sHdg1XMzWPHL7LkdKcn3TSs6KWUy0APBxCJb2OpEDPXBK
g9z4/h7Zrkm+CHPTqu0jrsWS+wb4uvD7+6B377xIVOA+lSBfPKthLVrQZqZFvY9Bex132T1zxVOn
p0c/Gl5lEKDb9BNEvG/iHlI9kMgjtg9iRFZzHV4FLHqVWQ0ySL2DCduYd7a+tIO+AID3MLZsLFnm
XyiFuV0fAX03eK3SWdAwaHkPrthrL5zwmFoz4kSeTqxrPuJ1euybUBCnW++ABwryD7uFj+slshl3
1tOPlAWSDJK9xibFJJK7+9WzaEqj9FrV1C355L71PM6qpjfDZascTZibXbQe328tKIaZjtocR5kl
qAgPiLn+7IL6YYlNR1IewGbN31F04IVJBXKfguhvm2yMnCVF+QjtFDK63iHJRpsp55vGcdodOB5+
sXUh9hvqr5AhZaWASgFXiE7hPNSELhRO2cI/wIg3IbXFuReqwq7qV9oFliymvjKwr7N+9+4E/ZXv
Oi8Q1JDRYQ+Acd/GZLvysrbOlc/LPvZPcxRWZ+lNQvsPD98W1AQsF2CE07H3CGLsb4awu5mES4u4
9v28DpSfz6xGtzJXkIPtMJ/zCIDcF41irLb9pwD7l8nospNSFbpr3oZZ/zIbxhh+9hE0/a+O+n9l
zrjkdWxxa946Eh67187iPKt2reCQqPIhbR/XJB5JytKbTQwPCOG9l1a9JWZtq2XePLhvgIfFhFOg
sT2GI/LINhj0hZsqVyNvbD/c9EldsGR44eGW5lg5QaGWtUfXSuMb0Xm/UiCXZE6TC+n7T4EKL7Za
Xtg+nfKpNRXE+QNZpbsQWUdHbtsPFdLD2GbvvZiPNJgBcAbtZxIvl+g2segHXYw+Nru2FRE+slEX
9dCgswADOAd6soMZ9FjoVXs5fN0vuTMFxFMoVzCrR0wPTKhmGxgcyNBZCWou0227oVzepiL9WHu6
R217xzIEMuIbxfQ8DA6DjlHn1gd3hijBNMGnZ7fPaRAfdGsvOrUsRdQmr1PIwK4KZVombHobFXfA
BPbfxDw+bmHwArxzq3SmOpzI8W2Yzshcm01aNUl3I8RyHYM2lw+re8L+onLHobeILbqGJgn/Urem
cGjvFaxdsnJLPHhAJSji9eos5dahm2wdAVzDrk/RZI8BQCQ4e7PrMUMvuvClKQOeFSJD+9SIdT9s
/YPYshMd+IUa1fOKKBSypF1bpbN4rYX7Dv89IEkoMmZU0BFD9w7HwUtu2uvOeKyiLAkJH6aklP5y
GHtzHLYGM4zsUs0u4uPG9EVv6F4QKNddrD3/tS7sL5yflMB/PED+33o7Dy52XuRw4JSkQApENMxH
PzUgEjfIkUqQcrKDni7ZY/rthRg6aq9sQpyBNbfBftpGk8fOkuTSxCem2lJ3BnGkjboY/HkE11Ff
Ukiv4a/xMKropd1cmstzZzG7jZ9PmqGPDe1tJmachMCOitA03Q5wiF/RFnxiLS0wAOmkIBo6Jodz
JM+TsAsLO7YxFnO39kfZRf3FIBbv6IdTXdUQ7G13YdK1NudbnO0wja7zLTpL6puV46+DQcpYcinb
1wXSJSwlVBi8hMWxFLmD1XuQ7YxwtSW1kgCgtsfVrmGcZ0nt3XRwOHuGYGc+rFQ7U9kaWcN0z20+
bDMMmIya+JlL1S4FbRdzhKEj3nqvGZCnZGg7WFKksEfPswgPrkF1mM+J4nmkMYjpxiB67VYucl96
gE4iWD3rMKwJW+L5l/aW4XZeLb0VsKwfQdFtaUBWEaZH5Ws6oWrsJZAzaZNHWxtMUFcb77fVje8g
reFlA9bjbeZSdmdCuOqjinAcELiD4BkYaAPIjLrdTkSaPpsRxc/UcH+AfAQHQobAK7tTOoiGPRSL
zqW1wiRFb5tpKHvX7/ocM9R+N0lgkTWYVCW4gS4uaPvnfmyWKJfWA8I6K5izTY4fo/MUIxpR2mBB
BxA+3fk1m6vJ6KACmhr/nU4sKMfROh0K0k0dhe8gujvsN5QSs4Z8Ms/GeETqL1/E2zQE2iVBLSHr
X9TkRsTENrvX4HSGpGMjvji7+v61sosZ8tB606uFh2ab4yNzs8LzNwXNvi5cTo17dEOr47NsRoNX
EofTDPa4tkExtDQLiO6ALqvOLBDTxetFIiZVztShqoAszX3UfeZcmCSsn5zNQQdU+7F+SbLZ3tAs
pm+pBq3DcfEHs1TERygMxb7r7HQcU/if01S3lCyuYQh6GQMAJ4NO/N1U+/NeUKe/hmukvAiz1sFZ
aZ0VMPriZGiIPHcqZBY7u85rozMSv5YcDqul8VWK0N4kRWMctrBfmeCH6w7DboJG4BC1nT6ZGCgH
xoLTpaeHvuwymx2zpF0uR9PEJcfk9bLViHSdxMSLWkZDoVnb3EzLavIeJOLcgMEKXCGsgVZEGKSn
Ph77RRvW0XvfcvWwpV7T54DoIHBULR8r8BXVXjY9gNt2c7yYSG793RIF435gQqGaX0cA576/TDuk
P/jIk2vS9G3wB3aPUt0eB92goQD50xSq7ZDX4ZzLBzSCjnhYvNCpUqnnnevq5WlINuuTzks4JMKR
t4NAIS7R0UPYmWZ6+4QgZfiLwbdB5LCQSfYb2LQkOhvwU0svNTCaXE0iIzbSHP2Vu0E+2yUXwFxs
3kiEILIMBbOTBO1Va/vxvgktndD4r4MsFiQTHWTvJQIlP7MN1vlsLpA62ObacdK/pTf3xeQP+tZn
cnuYuDU4HttpKxvsTC/OOseH1KLffAm2BcYcgTumJ7SyABHG4V0EdUICF5aSADHt/DY063AYmsZ/
WnW6XKF8ana8t3QHs26vWABc5rjyLNBtMEhOaz9i+VDTaSeDTawH32mRIoOclQa4ugWPAD1ijZoY
bVNawVB/vIy72RK3hzaX4Oe+6WDrbu2azbtmy9j11hmAagHIbaMxCZnRrpdwDbPw649MDlnKRtY2
ZJWyil9mImuQeYH5EOInXvoQ5hlEOPXfTQe36nQN011kTZ1n1H2gcsKsOlqDHGMh/Kdh8YjocOud
RF289OjzXYsf1hoOeiOn2ymVAkhDup70BjQFGx1A+snGQJMUYCqFEkSL7Nfasw/J0AA125JcxEna
EtWFlIQSZzXvNDx2o3c6BdtVBwIJSeoWSzJNRAWUSRUus23e8ppf1d4yPuEGYvT0AbAvJzxgE0Pj
0/djOSb+baDZxyKHc6AaCrGVdVku19kvEvBKSaP8i5Hyj8hVC35Wjd38HxeoYMstTYG1epHdDYP/
PtbtXep2sC+yLEF2pIfJURiteDM1K2q0pchqswkQO4ftWQC4J7DdugvjqcnDEW0AXM7acuVhVIBe
dByQnlC0CAO+cFRjAIGkKACTKfUxTvFmXultFFfSYb8yWEuQkdHjlmwX7sAf21RGB2k7kEoQc7SL
AMHthylme2Q7sFsY0IYn7UTue2xo8IqEVEFktjU5DghQULlVF01AxQF0kvG1BmsEjZUJ7X3cx5AR
pAPqpi4+OHMCdUU4GBjTNJMFKG3TqCXg5iFfb03DcnDQZ67UwLkAQUuT6WShe90dkk2i4fG0c5Ry
Gwo0fjDF6wbIr0TsEWiE5iO4g12+TejC+eI4pM2MrAJY+WAm1GGLxmlQrjjP8A6tIGvD6tzEWHvL
ZGiCgw1YF1MIX4XfPc0jxd3bgSV+2aZIgiXxMoECo5q62YEDwsoonuLcbef2ViQ49HKEOmpFoIxr
RLkonmIwqjYTYHY38lfIquOxyOzcwqW9mfr3KQU4Tby0DdJ9ZphZEqLNItQOxMhu+Zyp8V+RG0z/
MvWIAI1IMBYUTGreFm7bbOm9cprUvcDUMvIOXTc4DaaAMlIA61xZCdz4UjB0dvNAMr10tz34muy2
Bgb32Ic+645w75QzcH9XXa8Yk+StZEmFA8pcKDsiXFcbe5oGoIOkVQzfvdYhBiphwJsP7OLNW+Y1
8en/cXReTc0jWRj+RapSDrdKThgbk7lRfQwgdSvn8Ov38e7d1E4xYEvd57zRVJqByR1G7jI3In/M
axwn8E1VMWWHRqtE4xtZpp3vSq196SQbZUL1+p+sEjtYvVaNqAdpv9Z5YZ8z9fQiW9f4YMAoDt7Y
WqfKsYBwJX0HTINtRrVoVb1sim5dpbGqZJ9k1tEUzhR5alECx2mMCSrDPOB6PjVc3mN6VLn5r3Bw
+s1cSMyy9d47GjSNsM9kTIb8/S49Qwuw68L666ql1fmDuU2NL0eJ1E+xHHGx4ehPdlusjyOxSmdT
oR61WRbzUe+alSGVzfVXr7w6VsWaH1d9rCNvklsk4FvItJg6IAxnZKzS1j0zRx1addp/T+tCnpeQ
2/jQEHB2y9Dw8OKjjH0z2zR/WQrb+LZqx3gwZz3Zu+AoQv2tTWecG3Ym8g0abo1EqfOgnSzcY5aZ
XiWYsAhVCkUA4iX/I/+jKT+zWnP/vI3nNeosN7MDJhmAccrS5HPpWJ3n65oNUI2YtPxvbdOOlBlS
OpkqjW558URPvtGS6CtJuEOirEdC+cBO9aZ4WrMkL0LXFc5Netl6h5wd/WEQGsGlllfmgZ2s8spL
TXJYUpgtYDvgF2yBVgVprRYWRSdSY9MsM8Uiqi4lAKL1tGSKR8Wr63jVS225AugKK0yn/r7VyAwH
Cl5W2pK7dtg39Sqfk6bs8pMK5h32Gwt4Y+fNxJZKulCQ6VNTxUzWRX0oljuMPGG8YLKqHeDO0avX
jy1J7N8Zl8AWbq2RjkFnFT2AZ19xlm6rVM+F105XLurhUGyzFlYtE9gDwg9Ac3cC+43hisvmWSFV
ffMLk8mt8o260JKgZRisgrnKHdAG2SogRhOe3WuVLLRt4GhNQS1L9a+308IIJAzeDfSXQQFiqpvD
wq7SOiDEM/8vp6K29KtCUHGzpla5hoxogL6LnS57bxxWiBmmgkO6qs27o5f9c983za6ddOfWwsV4
Aa8yFIMDxNyF+eIYT660mlfRmF3JIVmgFUjYAp5ST3HfDLFNuOmbIktPejJxztRLrYcEXXu33JV2
4pNbJJvjhsIkvy4sIuMvl+sA1FSOaYc0wzO7Xct3DkjYtOVfDQMTyindqZvJ7FaRbbq04uLVBneI
0Oqo5Os98WuYL8aQT5E5tbeW/fDJUTCBi7lyw2ReRVQ1oxLfSbj50Zhs2QQUwY43D+lPiKsmjRuL
gthtLf6zq+0toa0+IjTvlq5J1wZlWVkHYtytI0m+SpSYsPELRJ2vEy/oBU5uNFylRq5vgamlsGTK
UF6KCZTCztCbUGUwzHFu9IYvWf0AtNzeo5m7zrhQ+qmMumR+nRY5BkMxP01Nwp01DIP2yoVqaIgh
ZBsUaFBznlzIjCp/nWfAezSwBbR0h56iatpTkvCTciEvg1tdantjQHCqqPVKK2664rFRWR1MJ87o
aY6W1t4znb9UmZbE6mDuy817hvrcuev2j61/CbK7YkUrfqDpefmmL7Y/oKVWJIAZbGXYQZdAbcto
clVgP1q2/LLXv+hTxKVHzgF2x8IM1CTTDitrYLQoLmmA1ia6U2d3/NqDQmw1ojcjTvtmulp0FUaZ
1baflpGp4bAVxblvRcEwoNYv45iwpHDs+nS5nxrJ2u1ubht50mgj0NTUL4iV3A9lavpUOV3bhfI0
RReHzstf2nKIcqlf1BWigbgsPeScgxdOwGk8Ei9Tg7Sqgp+dpC1PORoh22mzmyE1+3t1YMGVWSVM
QHAr6C7NZYnDDjU/QnJxcTj9ngiiaNDKnWSqsKzhNmjeLrH1B51Rnt6kAAX1syWcIzL6aF5tAKN8
jh0HumPudlrJaLX0YTGtoVuALKQspko/cJA6P11jP7S1wlTpPDVpG3VpRhiyOKne9sDQdXJXiu42
5WG7rw9ju9eM5JrYyU3p8NjppXpdS/Q8Set+91v/oG5rWOnea93lYeEMj3PRxUmShHZbB3bZBDAa
Z0VLI23svuxUj1qjis2FyyWbUFF46J7s9yxlRVhHtQrRZPOX2FDV43K5A2PatJ2LrIgXFQQUC7iP
Vs0JhJx3yroCvwvj0Wz001xWTuApW2jr67nM1oORDKeps/gG6zAbWGBza0SSowR53/G9WsO/tTCO
LuglKprlMBaKYMfJnnuyMxELDCN/QJkfJ6t4A2CK0kUEtl0GYk7iPNd9JMr3ksD+kCdc6UUGo3+7
OwP7dT46/COA5Xlx3iCT4yVxgzYrvt3Z3ZPhvGMq+EhVO1Q0/M5dwsK7yrENbYu/oOkQH1Siy3dt
rZIlmq+nJFt3+WoHxDZcEzHe+YOzYn3oDrn+HYgyX+4w589d61xVs0z9zNKCzh0Od5phwyUH6HI1
WufFdRhsOeY6veUE3Ddlf9hEceg250Vvy6CZ5BgvPO35ekZayx+c7jKLKbQBf5jNaZcD4PmOO71s
Ij/kQkfrIB94I94b3ds7/W/tstNA5XBpzco/ZzKmgJ45FtJiuICunCu3vfZe9+SsFGX34uom8Atd
TnCBOZcHWfPtbvU+a95zjZfSc3xQlKTW90v1PMopzudl7wLXcCtXDY4R5ePOl7UbwjCHH15kEbDB
U6bHazOenYXVOjU+cMlGq8IJoNaHVtggwfALmlKD3RG1VXqRl0DxJb1f8c9Fu+1G2T+5pTighgHt
umPVQIT7MuM5MjLQM7YFMs3eK1kB9C3fyoDNtiZ0uMEOlnUn18N/ymrqG2KKqlXpAIMaiHJ0eZ2+
B2eL3GGMy0R5Y9U7ZjAidglyAyd2lIn7VmvVx9Bq53HwrhXnNjnRLRWhpG2DOEmkA8hhOj5SWW1B
3oFLuRhsJyPUlWxvSfcyl+lTmad/lLsjjsFnzQ3RsxuLB61v/WmjpiCB5plAPyEGfLfzrEjNiJTQ
GWx8vQERLdwiTjaiJiyUKrkCPbzVX15qRd2CgFUm+n9zBXjSpHFuj+9usk5h2lcmn4D5BnH/Wbpi
8Rf4VZ+0wqtudLulrfaW0sLtGMnrgpAQCOtTGOpr44kXHoxH7ljUlsnQhB14VKCk6dUy8Pyjzvxv
NO2PhSHSH0RWBEaVfxB3ftqy+QmU81GvN2RMYvubbCKv7Vwdjs06dju1WcaANHk+pVa/ccVI9ETN
qUrTzB/LTh6rsnzLBfyfZ0+3Uk6REH1YDuKdCf08TnP3oBfaniH9HQh6J7btWa3tt0xXP4imjQxp
h4VZvnqVBjyj/yMt4SVR1ZD7HxDh7rPzXg1bPVoaKhizExLMPwvLnHu79RYVlZ9XAbfdVU59GcHx
7rZOjbaiCvntd3OV7YSu3irpxshxIt0AbK+WL9dIolU1b5laEk9X7aqmfMzBajQvP2fbys7FXN6l
y2WVzVvZmFCKTh06ev8xOMOJGS4c5vZL6MmXzGiQh3JyehRjnVwQRvQb/OLwm6s8OAY2eRJ8T4SH
fzdZ88Gs9pOk27+5bk4mbWWAmnCsfRN09g8Q5beG1NDvG/u3n/Mr4FvA8gnn/oWB75GRMFSdIQba
fOjcs8z4zOV2L89CMqRCNDfdSja0+pZX+Ro02/PozlG6lc86mIIxf2WatWfZBWGrd3ZSfEhl3hny
n22ecqcLa9bWfADqoE5SG4vLqjT7vHrGu/wKIfrmDLcWunvVr4tqxY4nItXtEAm+gry8F51Gj6wb
Jem/tLEh8tX3Of+yXKa/nk9KuZe/3rTFvq21GjmLCJFSBsp6qEoMlUnBpimn7w30pjWuY6P6KT/H
4FXUdV9rn++CmAZJkRz/vNXcbebJNRCMZI8Iy07ExwajlsX54p7Jvakd5pFM1q8gL3vCbPeG0ow+
O+eL09sPPOKG30/df4qJmKXRFGJza/mseilQC8vvwckmOBTVe3RS8WO4aYsUKjf8pKue1Vl5G1r9
RdfTIRTZFk228pDb8sFBaOprNRqPkrNP6JfVYB/oYemDHgZlByOchls5P+Fqw785uG6Eaps2KN04
9raOHcv6Q3/xYqmJ2JFGszw6y4iVxd5eFKntcjHs12U8uFObk5iSfQgFNNhueitgslWjATrXG/95
zX6rsiA306AYtVCdzsL7p9Sc9/3RsZ6UhlA37431PSgn89Cj1kmsD0QtD0Lk4aJNrGywSe5DOuJy
1XrO6kisv0q3zxhi1e1zs25FcygMxHgDRcj5o+4ofisPU18BLy9+uvzr9Oq98Myzu0IMo+5Q2tjo
K5hp/YYxO7A4JR0YuNquHnVZRypouWRLbJ3pXBu8Jl36XFk/qvyolNu2DHE52+FaEXShHscarel8
GZD5qKwAqV3cFFPCWDMoFn8LVKbOx5asp7l+XcvyaM/v94Ou8EJR3WjMDXL5n6G+uEt6EaZ5qNVf
s6gfHKXx866PCcaJ2/Yb7UYEcxyUVPliGUVuiwFXN06DakQABqZAeZIdO/66xO53WvHX1X+TZu9W
Rz26Sr5TnD7QXdQhfDVDel7nLUzRehB5OBfxtKW3Zn7vGLs7DSADYcsnARA/zUZJ+2YbG9z28miY
A79clsVaa0caiSn5mDI6WrEyk8Gx1csRhXKcuCOrUhUZs7jaFi3lcrs3rt7KpWbleekhEGFdzk7i
nBZjfXbq9llOzhNqi6jm35pI+eqtAxjkHaoNdOe5xlig64w4JTdbZYREPfuVZwQK8B8EoN8UhM2X
YgvmRNk78xKmwI3BDKduQppWmxnclUXUB+xtvUDwh0vbaQ+0PbIQi7BVJoSMzrGtkZPVUeu6fLSX
Km04tymSLSb0JSUSpMl3c8+nu9evys4fCyojq8CAiXbxKljJt4UKTbqRhbaAlP10dCPD7YEWIdDW
/0R6XwEHH41tVv6JQnkf6/+/CjGMWuShXFn4OFtG+rGyPz03efVW6zQ46YmC3lDq6xw2FlkohhOP
EjAqn+LKknGLVnDzlphvTxX8qHfTySJT/1maeTdUkqKw4bnjA7XvZMPyUUv5IDv15EF3rW0W6Gn7
5JQiQAFEpumdZ0VlvMi4ksN1SZeQBR7h+UxVgHS0oK3EGiZ6EfX366gz1B02Hmwh6Q2m/7tLZ2KB
2+mYez2XWM7ZtMGFt8AD+9V+N3TlNnbeBxzLKVkpq9LGONFkaKsdREv/4PZn4X4nDY4MvX1o+38r
mJWOUC5JnxS1PcP5HZN+PS/ZEplMAIUtWHWzkKVH2D/K9Ju2z51zRxZrKt/OFEmA1N6cJr2qyVOn
iX1bpuchWWPFTI9aE+eVEs9qgX/hum4pqv23wv3P0N/qjjFY9KCJw21tfq3791s6PlkIJ2fV0Tua
SLxBOsfl3ADhSVeBj+oiQbYgp1GzOSjnxNli+emxFpSDexTq5mvduFNQnw0dGJmKskbYoTOgnbon
+8T6erCrT+meFoR9I4y+wtuUOhJdbL4rZHEh9h98pguEhmIxz+P2PhQ1zqGfvUjvCsa+uFR+POfJ
rqaz5rpc8Bvo4HpIpy0gTm5P+CJ6TeTKMFgdvLzn5A/1+DtysS79MQf6mqaFmJPyrDmf02Jx+fw6
Xha3A9QEEIOYbvMKiK0T5gi15qbKm1dM+26eKCAAcxjVp2SaA3R7QYYgv9y6x5n4flP7VfR+vwgd
PNPcd25ya9TmiKYTy9nyUdlMYnV6Gsr67C7FCV9TtEj3iQrag2VbD4bsYm21gjq1zhgb/NlNorQ3
PszqK+utLzfzHqYJZ4GXvCrQAWNpxOpkXyRlP1OmggrkPjdYsKQirNz8XG5jAkM8ISqss5007uPy
GMm7sIk0+1BxZ6gTXDzTgv5zLPMDCZ17s0XWI/FhVzXmnXzNEYyob9tYX6sm40JtVGALBYW36fGE
WjPbncjLfK+L8SppEolc3fpOtRXpnr6aft2Xf16BRSW1sOA0dVpcu8R4RWjg8JzdiXHX+PGMhJ2t
KvzO6THhuBNLDqKTQWxHR2YRIThRyaO6oA8lye+uggJqzB6rNAu3JTtUZstQpx1cazsqOaJU0Bl/
SarD5qTS77zBb+CHCTm96NYYcssctpJkLmfi7DQ4Xmo/o7son7+n5ht93LtXfGLzfE1aEU2Ke1Bq
ZbeqHNlu6ICdifGTfrKwRLgzz0hGB+KQUVr6Spd9KJY8OkhU15z/I9OeNq6fjXhlPW/8UcwRKShP
jYaZqqYoJFnIlOtbTh/TeBycBSmLo0A5uY0EomCjnW0N+GNZSTCwVzP2HC7C0tS/mN9phRBUzuNi
0/aysjtIFks5rdO0XrpieVZQje9Uj8+KJL0vuZbfiaJ8jm161bXqaYWRb0f1ZFXQAbPq45E/lqp5
8pgis0Q7amTS9wPas67aL5jHV9U7SpGFJuAC4th9Zb2OY33pMfn0kE30/0UtF5LlrWGGTmerlFPZ
eWcVVS3RYyFBhXurZTdCUFBV1VVPZr9npl83/TmZhN911r41usCukvcE/d4255dpvL/oygMJTzdW
tps62OGo5+QITzkeEheLTbIbbSg5XtGMeVUQIcSbl5cYi9oJBGnlOhtMGdDZgfZy0va4hs/obQ5s
8Ucqn69DBic4me9lPUy+MZuBmWp/qxgCx+CuFEW8ak2wtgjmc9s3Sy2qytcRERSP3guDDsNkBVT5
IwvztZgWprMqmBR8e4S7LaMXGqMTyVXjqLgvE3dJuf5Z1VR09lBN5l1YW8eKPn5O9sLqnnYwDStf
L8Oc58lrosw+8j96a/r1oSwRoQpZxIWx/LLhxnkJZZnBms/ORYVCN0VHSinDc9L4U+PiPXtq5/GU
zAwFsxY5ScpzXZxMpn89y//arT4sK4EqFcgROH/prowaTtgUDAVN/4TjCu3gN1rRc+ksoTrbQbfM
+86sjl7R34gVOcu1A8Wqjtkg99PANDbi9Cqb7E23TXwaSOskB3Aid0TKXM1xDJpBDYquCYvKxaeo
+7JTdhZG2GEtedjdT5XsJbPZOJ0xJ7VFMNcKCuLa1xFyZfoY9In+lZjjkd40jGAy1PJsn6roi+su
6kuz8cHEHT0/3JW75pwFE95ObCqBbTZPCjf+CJKfwxRUxRra9vg2Feu+SORxbtILMWwvTe9xNec8
62rQp+upFM8GtGVZMJAIL7as6mVU1b1hKOE0t2GTrte6m3e2YoUr4EQ3XYVg7RYnbXsf4fpFj6qV
o8EQ3sO8FofKKYKy58aY/+7+xEy1zoozfGrkxhd2f/Q6NorEuozjq/T6nVO8Mb1GerEhlVVDKwfa
Axl0QRbzzfMJekJZBW/r4meRIEqjGmvNfzpPtSAnDsk0RuMNxKuJvQ5Hg+jiSZWn3Lo1g3xG9hGu
Mz6tXIJtAH7XlsS0wduLf+kkc+fca5xMij5cBrXdMUPBTWykEqT63mTK64bh0GdYbhceb0Vr9r28
q80MCHDACFjT31Zbqxif67UXyU5S7bza0HrNhiY58e52KL2Oe8V+Hr0tyjw6TBC4g6/B0lzKqcxe
W44EyBRUcoR/wlX1TtyWGmpveK294AcF6d2F1y9AMVPabNidmkhZRQoGochIza3jnIwPYusRvbhw
yojQuwOi3wkLJteBK7cJdbxbRpZROIdJT9U9WFMWu5rxjpH4baswVDGUmIHLNhGsHQAV0Oy70nrC
bzWko2k3ErinbC+NU+f73mS2z61NuSCA/wDmNX4hqbl8c35Dr0x/0qGOKJd/6cv2QoLgz2Akf6LM
I9iIcLZ1fiXMNqWtR8RYrX420yGTTUfH+WfltRbmRrGv7pVWs3nre/x8QM4cQbt+RYFpePNJb9N/
Q2J/ppthBJWHwn9IXzZKtqwW5ZamsPSmu2EhJiGvn9ykeqVGwB+pP86a4cARERNDxn3Bf6FoLqY9
ERGGal2fdq0tDpX6hpT8admy5zVd/M6CoezwhABqSMXZudA+ltNbfoZf3McNe4Zp8Q1FuZYUUaYO
a8HUUEQ3Xb2aAaUDpuYkCYfEehoIGjWrJUqSDneWi8WJw0Dx/G0aWzw34mlkHwXTClH3HFtUuIbV
BRO6JV+vihY1fnb/KGiktB6JVpkgLIunNM+fiSyJXQ+LWtU+6KPcrXN/nDfvnRS0/dJVP4vXXlzK
F7klo7mrd05i8UZz+c0uDmT4+2zQ3rQkw8KTLbiR8t+SZ86U6gckBeZp+7alPMH8G2HKyoD+jfu4
1qAtqgD1V+zWdeg1iV/1RVDJVgQc3E84Oe6xykOQ6vBTa7uHSz5ULr6IssL6t0VJuf5zl+qlH+f3
yW6uiuHG6uIcUb0c9E3+cxUUtolt7caGV6FFfFwi9t4Qc6tNv7eK5KGZYfCtxRVRswLuiPKn00Yd
/1ZC4F3fxW0C/6aoyhs4+23buP7L0rtk47YiUGIWqM8JMcpczIqvC6hj50BODbLY4XNJv5z6NXNY
BOdN2QFv7vS1DuApw6wr3hsIA7umVsKovwcBm2C0RxePNdaBT2sxMO+IQFc5HIRzGtsSxZ3yRgcc
z9L76gi6pq6GOuy1hiFALf6rV0v3V1YCIyc+WbNv968/W61YpNbD/dUYINtSLizX0iLZFSfLhTsR
vfNnjNq3N5BCY2ePVmcF2haNGptjjo9LqxD/LdfJdZdgHM4WkEg3KLuRr5tWtQOe4Fga5nfikTw0
6EdDzOjWPQQaxY5Uw6NB0mTlvQ0o9kmmwc4Ah5/hPsegfecbhzquWmW/iZ5JuPNJoo/pPjhZAErF
dMhcoMdMAWfbolWmjyJ/NaE9VHjOycijIfnpZ9KOcrad+Xm2YSju/pcMrF5/XNlsu5qJXdkh2o0l
rumK+W9q+oAUl6Ap/sSs+Z06UDuCXHzyLhWKJlpQMCjnTReVm/LetdqVE/pjY5msy+rqNgrmO/Wl
XranwnK/76Zq1xtutYoTdqieZ24wpJ7x4rDqk8z2kw1MFQi/CEM9p3jTzLnqoq5UucDBKTxVPEiH
S7/1Yo1g9rFsDoP6i40mNAsgkmKP+z3QpnG/dQ7j55Xy19nXEsdBbZg8zIg5Cw97uTI+3mPXR2U6
SAs3ZNnmD4ra8IaIY2ahgMnKhF32tZ+TUzZtP8Vorzsv70mKracKjM917hNbEg9zAUOjti1BAPYG
OoeDpUi98qLS7x07VdIzzTUc7HKgm6tMImZLZkbC3u1u3Y1J9eaI9FkV9St6pktX1q/21n8JiczP
Uy+jpRxTrmUIon/dveidhx3TrzVsgQYe0NcoBQiQAR3umzME23ksy5+i1Vl4lsC5VxJUsq5CgvQ/
J0scqJXOw75gjpOVrr3oUn0Bsbyp2wgChFLnMXWaQ1YKKleG0grQHFRRNoz63iK5rTWm6YR6cj9v
1fZaIOJWp/pWqOOvUndLILbuv1lkU+xJ/aaVie73Fu+hPaEYyu1qT+YCh72o/xv7Ymep48NSGyj0
cvW2WpROe62SBKOx/lfUKrqH8q8k+wH4ERtmkw3ANPbRqMXBkD12NfFjZXkapmi2/Wy4e/zaPo01
bT1pln10gEu7wvmC9tpi8nUibDdR0WTVztb6J7QQ6EvXRN01NmAzsubQncnXFVr2r5o8DIhYekt3
j+L9wRj6cCJjLS+VqLfsC4vXbW6yV0UrSQHq3TMJDv/apgmwHq61FS7IoLhuyoe7Rr7XxK3pjWiy
2gfFyc6lOwDO5j9KK1EwwM/m5hEG71MlOCPZ+jOtDReaZ76xLQRzThy5fCdEm1usjHAGsimvcZbj
kljRQt3XxgQWOjvVBhdLVoSt+pshVvCb7AMLewSLs9O8FtpOhJ6sHyGXHugRQq/2uGiIWfjqA2Og
eYy+AUR0vPRs6L1j3Xgbds2q0cXjHVHscNnUqP0FQQRLy1ODvdcx03jUzE+ZlpfZ1J5GXoUSZGW1
/s2t5nvzwbICY7ODrCyeRaah0glN98Eadk4HCs6erDAgW9EgX2YlFguatQTJwcy21XWnxTrDs+QY
8+3sL2W+SOenTGRXfcNnU3Uv3uQ+0Yf5mCTYgjKmKnH08Hr5dsUdIEyiLthg0mkkeoELFtLfnpLI
Hq9p+qi6Ytc074X8mKyPqvprTNmxfWo+G0CIxJ2xyFof9STD+M42nG6Hoi55VBtOvmoPw8PZC76U
/w14yIxNiTp3PA8EXoua5JUB+Yxvdegq8pmch7w/btarXiZnN32W1pEt1eqfKnApYHKdFKLA7s/q
CvhBMCIKS3zpgWnch7z8lGLkE83vYt+/Mx7dJTsiQ/dHfUTW+q9gYExQds9nx/J2C+stjh6/BFPs
XDvql3OOVCVFVD76hcPxYF8hS1wVA/hixGg+Z3pXytKOZP2d4FAhtzaAndMHuITKtzL3mnc0M8xv
HpEqlmbGJtBRY30XTrdHxIK7kSGXKmYvYdN7FRRuKW73yYL1sAzGB5LtvZmP7KBOeu3M9UsoiAOn
J40IifQjLxdfwxE15K+LKuOiXh/7dDp7OWMHu4hZGbs5+53qDwJIYfXebJ3oE5ZfU5Ghpdqgac+q
cbGIEtOmJwJb2uoZJX7F7oemwMT+gcRiM/ObYo07VBZ7hfdWYQdq+/yQaejyhXGC2znXicB2YAYN
gKXVphesHGQtNLyqZeys9a5HyG+SeiGAIsmNuqWj/TJVpExMNMtO85wxIiKPRXmuo5kjp+UybLVC
sF9xTldlVydPni4uUmqBO0t9h8/rqbWMPyUdPiQauQ5COHWpF2i176ltYrRxrL1YWIUmwDrUaBI1
X4Ux/MrWxGcrzT2a1o5grOpbUcijS/5zyDc2DeWjbm2CVtYlyjf1OLjay4TlS0lWskO7o4F6THBx
zh1iDqfDiVa4F1KmXzRlubgTKUSV0RzooPuuRHpRh4+qx1e8dVpMQyhvZb7FYpPui0bHWbjp0+fq
pXGSJe5DYhrTMcmtKVJlV8al077jOnbIbLC3nWXNr7TIf035cJO4HQmYw5o0rQMuDyv/EZoR8gns
eoWbrMi3fyx4e11z9lM37Pkh+7pU8apS3INRv97qFxs3HUAcUA7cxYpk9wGLRpBDFY9D8mR68KCy
kH9zqtdHHEPZfoNvnRGdN7gjiqy/Ka6g3NRDe+cvupdcZzqxa/3eesU2i8Yd7USisBcMw7nNWYo8
R+yA4vyUL3gz6TUbHKX9W5uFuk1y7JERpOrNBPZR67sQB0SghQ6ep3eNhis/Nd0I01KkJ8aXhr+R
C3qOBlV9xFWDraKXF13y3fA4K7k8L6n7SKDF3i0bZO8Js69+s6rxE3XMYa3aXZKLIyw5z4sM7xb8
hJ+V39XqFdlE6nNt6C9y0R+3bDwLYR3zJjtg1n1sdS8YzPzLZnS2dKy+DZ1r84gAt+gwPa/lJUEx
hhEa74n6mar5v+ruu7AS6RvbTLodSU5oeaJ5+EmQSSzzYTV1kM6HDhGDU6WQD85rqYuT1et4/Ka9
vt6lJsgs8NUKjl+MIk9JkT/1ffVSYNHLSaCQNko5tQxqpwlFqzz8j6Pz2I3diILoFxFgDtsJ5ERN
UBppQyg95thkM3y9D70xYMO2nmYY+tatOkV4/UlqGDub6CWZLM7s2kvHCyls7Cd28Qek/n/41jBq
lMEc6xthMAvitE86WCIctnrlR+HcXCvNBUP0JSYqFFkWz2YjD9Jc8webdJ9VpL+17OMddx+WZq6D
RPyCAZnWGV2wxETjZ2vq4AonWGF6FG/RYY5KN6MRM3h0l4wfFnriUFnJsw3VQTFqbn0qSZWKM2Tb
BMrwV7BcqLXRn2bhF9mx44RnZSmDWXSOmvIsbFBHUxs4nOLjjOJU1gRJscRz0a5rYOhT2+86y9hT
yBV0moHzlReTw/l/qlmiiYntdM+T5WxG+edotFslQkBgTlTp0G1s5v3prTezteMQiZ7LdZhbm7aN
fM84Zm7zHvLHiUnYwRVQtoVmbcEobHptCqo4ZpeAC4GVZ21b5ya920LBaaBxIDE2Y7Kb2L+IImQn
ZMyBYhYkabNg9FRmGedcSeVlWQlbwJFwoG2axI9kuvymsGi+KmWx1lt4nKtbMSoPamRZ8dgkHmMk
QO5sdAoGgSvO8s/K++iXVfrIWhb9YLEeb9r0X2LaWyX9Kxyxd5thSTr4JK2wgVD92Vr4mEUAphDf
gE64l4Vv+idojnbC2GSH/tFo4meW6m+7YNfeLZcFV8oOfCbaavf3PEGMVyyt5QXY+Cnx02iRVj33
TRvMr6a3VoqIDx21zM3H2FZ7U9xzJX5vuvAzxh+scg/muF2mUPeZ13ZwAk6hwSOWlMOdgWitLulD
ViTZqu5+RYjYU8X3UWSQanZ57JzspvhzqvYxsQFEhXyrY+P/ARAbPHaqkUfT22hqfraQ20jpRlaM
TmOSe/Sq82y2hwkmQi5G9uz5ZuKemBcNyLpy3F9FuEY9ckP9PJN2YCuNbT0mdjPwaCvxYVnTdIUv
vE6BC0W81NQCVslYryU7nAIRxWrq4/Kd6x1KTqk81Yi3ujCPUVg/YjXaQ485mRRgiLbjnZQX6yIu
dpXxqnZk/Yfy5CU0bGjpSx25G5LL/1NEVuCw3rXZwuKpvBAEugjT3KVIWUkyXXUM+hrIRDaPEdp6
eh5C51GrrBM41KgFmyw25pAtILe86rUZGCU55M7ZzlaRrBQ+DH3ZI5YjxxxnCCTgwy5i6MOElOHL
1JUoXXcon4LBTU7KZ7UA8A1r5EMjftiU9R8Zo60etyfAO9vcKok9pvxS1k7VrpGuU6aWnHJH++ch
Ihk5+/pIO0HswM2Pa2bAfzE49Kja1gf0oy8mxe0wdJ/AfXFPhuco4YlGxvmtcdzPIhz2wKiQ2K9t
TkRw+gm5iOrmkqQE5Qf31C4RoWk8ZZr7hp/QWlMLekia5ia6q900106PtgWis5aRwMokrKEk7H8U
tBNPgWbjeXhW2QjVc3bX5auadMe+x/NeyUuoDYchV87wwE+giInBe2vPU3aVJZ5FoT3HCcZwhYQ1
i1BNxeqqeler/iIgpq2ygZ1zC8lkDfsfLUUxbsir0k+JL/EBApppM+Iq8OG+HMFhvPWk5wJCUcNT
iWftlFumc0ms0fFnV7wXrurzqaOxaemlrN47iTcwmm5Jy9tzVtXD4oZr22sXmQq/3uhBS2ChCzYL
A1qSvXu1uwJlB2RwvAOBObE92CNljyuajuFe9NWhdcWtVd0PL4PcQBoeDs0Qfipl94snOZiN/hpP
40NG8tRF0Una4gctWK4SU3lrhhTvYeVrs3fpMeoKeFHjyCRaMzHFY3LR1JjDgfwpVa4GN5urbS84
1kIndrGipNuoU874h+ES9p9s37FicqeRYSOAuwR9qgeZ0cWEQrzPkUvonok5a0rwjuge6swuq0Ix
SAMvYXcZx5jdQvYYg/MUTvQRK+5SeVxeVDsGY5fAmyzU6snAf5dp3vscTc9GNu5BJBMnDTexEd8z
407KJeg46tpET/VJXKwIO/VMDsx2D3ot7yzmXxOzXly+jY+f+A2jBEL6peGwDbxgy5WLiMQTBS5M
YGYG+8L+L2Q/Qecrq/kv/Ju7JMquaJk7O++PHvwzKQT4A2ZWRTMPBRY6jZ0PTJHhZjQY25J5WTbZ
2t4mNT4OLFHNcbyMDhKpOnZvnii/KWra2C2IqfxLMKA2ODXHwdNWsd3f8MTcULeOLYXTVenSEJvf
WgNHpmlmvkXSCKdic/U67aCyuW3I6rmoKx7/rON5bkftGgFuk6tQcKq0P9ZTdp2w8hUam2kXsRJn
4LVwEgcJc16ZFgbGuVhjHQeSxDU6GWEg7Rb3mzCHfYHUnPTaIbFYr5v5i2rm+OASHrt47xpO44h0
Do7+fqhBmPQ71fnJXW2n9jDEphbgHPWUAjElKt6kFT1pOcp3pys7GgGCzChAi3nPsQV1hrD0xXSS
I0+WHfHuN9vJ/mJ3DqKeaFuRXKT4KfFFLsqbjpudyKuvSCPgQLNzehZgaCQqf1miebHU2URO5j9A
Py9eUZMw4JwlLe9tjPiXHAIdOnu5cK4eNL9zZirk3jCMfRT1By8dre0g27dqFOid8ikP8UGLMcDu
tccZe0mnbuea4uRlxYeRc2AFlDOtOslhMa++M72/Dz3exy5npxR1w1urW2cWvwUndIPk2nhmM7fL
Ve1Wh85VF9F9XnycDDqJUI5qa55rpUImhPqCHcQJ0WcqkzxF3mOZ7d03vjd8RJbGuaBjPTHjQTAb
lQ5qTaLQ9Iinrr3isf6JrxQfso2rzItdUA0tx9Je1DpHYIYk3DnlkO5TxYty/phgOjyU6zuH70c7
T/puSKQ2copJOWumKKxEkKPPiZ3DvpFtuyWYcpMFn/rYW2zoc4F9N0avIQhfsM1F7d6apjf/FYND
xUUkwm9Btx5VTAwo65ha3Y3kKUufC9lFKZA/5gf91bvSLp54bcJnyeqjB3pmyXBIs8fkPvVbEc5o
W3O6Z9jbtBhrScBKNJ/yTA7AdyqmylpvXqsR4dxpuF0klRcwusjsJ739w7beJ7jFDkR+1hrGWjHo
7/jBvxLh+eYM+dAKkafnaC8MNiOeany3eKNaHptGnry0VLsmoA9QQ3quJYQJi3NPn7QHND1xn8bc
CcyWw2gTNe9pbD6N4AV2dtjuDCoZn4BgJhtFyQ6pwiZW5vqZweVsdMT5Y6vF3buY36Ap3qI+ATbJ
cIrdzU/7DJVraDUifnXg5Th5Qu82tcDxGqXEnROTT9I0Z8Nd866On2rHd9C1X0tUrhA8CCtE666r
rwb32qplfRNVuKYdR/yWNaGxcm5e2DK9gSTMNwD7XmIxf7PFIfgt22fScUFYVS5bImXreKAKYgrd
h8phWzTpvAGHD8JTij9XHR7LDNVnSguiYXVMml3nKekpb1qWv9YS6WFFNEwjPMQPshlWVyBaC67K
eTlzSMhO0x2e/17tzT0+LhIhaegXBWJQZBL0qMA8+YqlP7ROt476jM3WGBl/ZsK+K/gDwMzE0G4H
LgSiNKwbrSF8sWuue7wbj5KUKLYS3QYiG5nrCvYi6yWIU/Zfb8mH61rEWpgVuZ5dllVzH207LyLb
8VUx39v2a2V6vT9kvGk1JWwDu2zIwsGGKV2mdFk522ZyhoMOXM4fSt40eGnJl6smJiCER0fnkyut
D07Vu0hGDyeXr0WlXIoxYtXOkU7RaHFLfBf7WYsqlujS16v0XhrxzerBUJMtW4n4pxiqC8xqfCbp
ewj9gGDNJ5iGg+EQkdcxxpTKu9PhnDDU02zrj0Thju/mTZuVBzAU7A14xCHQxNMLEA2ILmAy7JC5
3KlITOiln3F3uLkpVkAtT23npetJCzdq590jwzrb7f9iKlGI4hHmb83YkhSA9jW0GBmrD9eRbxbT
Xh0ZexXmHScIcEAo+U59HTAcqa5xDmf1ieuWmzhmncJDCMr+XkzGqWrCLXSSex/LexTO29aInkF8
QNxt1z2zvREy1+jTv8ZEpegy4e54QrxFg/yateitdMFmlRXM2SpoFGstFzOM0+/BBKw1TMVi4CQQ
cQhGZq/jiub1P1h3Kzuav02O0ioQrV7pnhvCrbWNtjbkgcNaIp2S4ziHz4piPWtQnYehJ10xUg+X
QI4gxsOjz4PiObTOWZ1noFn9FvbnRpmBQ4hnr7dfbabceYiDWu2ZEcRzlnXHnDwjy0bO1ung3ZCa
TLg/rEfxoO5dFYSkUi+W+Q+w4Cz8Y3EdZXGwimU8ZeNBS/dBDfMLZaAHAf6UfTfeCMnhqkLvKo8d
gdksYq2t0ZNY/+r5t7YEoIut6IHoumx9G8Q/PPFefucEm67m3qUkk5fKzEle7atTr//zuBtMR9/Y
tQJJgzWLCpYzNCmXKTdmP267pNmZ1nwqXePuxfE2cfBFgiXrk5EHWfquOP2n0eiLmRf2l9ewdB8x
fIuTHvZ8EBVnAEjf8PCpr10XMCoOjlkAJlYmPsDioVvVwa5GVoliR2B1k8nkwymyYLAQhqWyTxNy
MXjlWKEi6qqhe41nPLSVVT7UXHvW4h7QKfuYip3xppMcqDSCrGNSbVsTn74DLVjBKpIqZ2w3wWJL
KqfumDrHqDHuNnNiTcZmQnYeBsQQNnfOLNZR5q66hnsjSW7eTFQTU57hkARCcoCO7QMN3TpRvrcd
3LUcNfJ0GVZFF2iRF9hutue4COHFmV/inAvHzvAALg6uQnM46MHfwcyDz24tUbV1Tr4Wen6qAJg1
q7NH4G4Q8cnwKHOcAITbafFBApejVyt3eGoAtCdB5OLIhtZKnvwzKpKdO2m+MtpP9Sj9JQNFSdop
y4cHgcCNBonb1gde4LnYJjXDkVnceiAZde2+l9U/y3qtIodr0iNP71oXNVdfbKN+IzTVrUaje4kZ
5SoFmqIkYNmxBS3kMyynzahqazytd6LL24wHUTdHj3Z5cdvcPSKB54o3GmJ6kGFKnqnncL9ztfPr
8g30l+9573nVYnmBs6RzjMftOvUTUTVlW8MwdtQMG4x243zmI1oGnf46KFOAOLtuhzeXzYQngDLU
J9p2t4rDuGuQwvEw12fqKox7jA1q0BbtTsjPAvmzJIwnDXzBPLeItuxYrX9hCP03uTFKRukbmKrI
wj4cJbw3gF0bx96rkbKpir+OazjD20fqeh92bqCPyEo4bCmiC9x2uigF9O1S/jLyfreudhwmHQ+4
Pv6T3vRk82ibPPw0qqr7CTJrVuPx1fDM6QgHBdnsfPzu3frXNN0r4DdWE7XH1SY3aVP5kT6/ZHER
iLxbd0v/SM5mlqyjm2hBUTfsRBhFvIJtSBvoAtBUG++XnUCWKTtDAztkA+KKpp1oxmdb0W5Tlu4g
Wz8NongaFOXQ9dZ5ILBmJUkwD97G5e52adg0+cTjCSVFFUc3BNXE+4xhmdXEsNVNpnb4mIQLt33C
tZWOH2bkMmGYKOmvXjz7Vp/6dWtvLbeHDqKTLOvX8ezuI8Xk4v/Ic4Bg/C1A+H2VaMcQobkto90k
5hPurgPBkyO53XPF+KqPxTP/Z8RcdzMxK0/47guMaTbPHMBn5zCLXkqh7rpa4OwQeK7wjDwTXLxp
VUFo11nPprOtBiqfyGz5MlWPduddZsclJBj6QhqPXgMp6rR+haYa1/VBZ4fAemQw/vrK8u0o9Ud7
n+v1mSc5eA7Qg55F4IvAXDFeUysOMOscqH/8DWOxxZYIPBrIjORaLNvS7+ZiW+f2iVz4sSnbp7ke
foCE3FKwzbXdHmNMy+Vi84yM60gK3g3ZQlrsB/SRaHK6NavMb7Vo55TaOmJJ5M3u0bJcToiUu6V/
qtYfZ5kF0rDWAhEj7OIzP+5oxNOFjuC3mKmgJZtgkWi2eq+4zrVlPXEgmzYcJkyWk0g/3VKXKthb
AtH/nAT/lcMiM4mGPyS3tStARyLKxBXqeDF/lEr/3UmOt1DxIHqchCqgFtTsz2T4mBVlS23lS24o
BxlO2xCTRZZNbzqnutECeYKuG1RamO5Nkih2EclVa0BTEjUmQ8JCK68eXsLC2NoTYSo3K4yVZO2b
Q7cJHXLIcW9tWLNxdAiX1eXGST51c956tU1gR32SS3rbVGNfGqE/cLIrozQoS/Y/TCe9Kaj/5pQW
m7t8Vq9WJhca4d7RMvwON2nw6sQXXnby4bBbnEUZ5EV6c/PumohPdc5gS5XUGRjyX1ZUXOXV02hw
cTWIM5RC/KVh9GA+PaF64DoytC+9676Bsf9omv5qCLIPOHTglfFVrzoi96uMc7kZ82hOLRooiuVK
atZ1MT+7ism0M/ppPgZcJEHkTFewFZuIXx8SUvhZ8X30soA0GuvvjjcdLc37tmekabWa706rn3j/
sefGrEuJ1sZtvkVEHl/J/Qzy8AzTosuND0ywD83r15Vic/alxLttA6UhzYxZIffSF9pHYWSUxq5I
6s3UdZfeTD/axt6kFuh8NRu2MAOeBtO4W6QMqiLaCE5CqV78k7XlcrNhdMn0+GDo2cPEDmxmRYDr
fk82IICPRcpz3umK852p3irCwYKAC46RsgnPMTK4jPExYvFdz95D5NNzXlXvMTnAEcg3ojzBiBJD
mXEqeZtwOrjambtdrH4wnIPJiLfd8NNDJ3Qn7zXP88/CLHczcBdHKuuBoTtVal9D/QWyerBCgZGR
LAYmAXP+UYvPTHylsBhZ2UHoLpgk4dL2955zGhLENm4n0MNLejRHb70zj24ssz7IkUcnFErOKIds
qH5Imh5zXE86o51rOAG8mY0Rm0GV6AGxi33cGHsANcw8hIewJkjRrPsh2feaw9OIHyVw74KOlG14
got+mcbCV9rh5Dg6scKe5pNiWZzAAPExaOyminM6uFGoFttZ0/ZWBpl6/B+/VX15Kc9zl6ph1e0+
phRpJeat14GFntnTgpIbk2GXk4h1hY4dyrlyUj3lYbcFnHyQBSIdO7aO87DWsePxnM3osXgR6rIh
L/wuK5Z0EC3h+GOBTvBbcHXrwB0seTJwUgp3OSSEZzhwn3ZnwE+i78D7wDT+OsdozRkiHin/cn4Z
6wJBHS55ZP/kcJoAYB+VcboDC8PdhMWeUFGkstadCOVrAAulgxFMtSWXKijBxibEHP50JuTevDia
RuqnneErWAq1JrzUjXhSuvS1rpRjOMbbykgfCjjEnNuAgW8JUfZ+6havrLI4yNQrF6rbNJvbdJze
E1MHXZGtB6PBMZ9fsLVsbI0Umz6ROp2SwLSMQ7QQ3UBTcyx1MfVUvl2bm8a6us7PCMg58lRfEict
EmRS4mY0Qp9SlCkHig7nTtDep7p95UbD1vknG0kABE8S4AQzYhHXvBlA/haHJTqeSwx1mmtMFPic
ndgf2pFQNOA1nR6QjMUHDMmdxDBjJfl1HlWMgMUanwaN2nGZr3XjiyUuaQzekRWOQ4lRraht1i14
3FNOZ6wGh2afDoDFHD3wPNxkS8mHgtqUWvSSnzEPkHDTf1C011mc74SdXhRsoF29auJPDhbAF7sn
qny5HsZApW2FVvCtJMkmKJghSEijCSMTW8kjQoH7kuU59vNJeeg52xeABzgxzjRnQ9EIcbda/HBU
khuPjjfVbjHJer+pYfhl2UFY0eBya95xYjjh0LhzZfOaZ97OVudgqocjMNxiNeU5ZBGLT8PlCdTb
yyYRsU1CbNLNfJ0rzp4dFM/JEcNXPR+HGuMF0Jxqo5rVs1nwVMJucUmycl9zf2YFu+/U+GZS3+l5
vKcIzIfMiTUOC5BG2shtDgoFsaCD7b1BKwrgMXKR86mYkRXmeueFykYX1js4RAow9fIc8jZWCPLg
L7spDQ0w6scwgJwzlrpwfNEJafeQa2Iudl2VBIOELcV2ykITiFv2rxiR5pnGBC4Ay2Ug8XIgHBFl
OPOHAhrZqrsLrRjADQuW9c7Wtj57NToMo37x8n6zNNdoBqTTWF+zQsJ7kR/JlgXCkr5pVYGh/pSu
fRjidqvlyrU2hrNtu6tJmrfe806s8igjKoMpdQgucG9HvqHO+66EZklOYdLDjWPbgqfIjeaGbaUl
V02ZfIeofzwhfDU2SkfBs8IgFm4z/2hwV9gHn4h1sNiVE9uRbtO0R9SqjZVM246pIo55HBMDMcLp
jrf2mBq8+qq1KtKnMCLrnGVgWQZqPLARWZZJgVFC8edkPcV6eYub5R1b+a6dn3ElX1Og6hF4p6ks
LlU670uOJln0MXQYyvV2rVMsA/BzpZLTH8wMvg2AtHIj2lNbhL41PncWgBZFskHmBs/LPRc1xNny
hdHI1zJGq1Pa0C7RhDtsmFu1PIhofK7y+agQV5x6ZEUbbizGDBUviGjmNwxK+zZBUpHadQRN1S2p
4344GwzXaXiwUcxncmlimHes8e9DB5lokpeCSYokzaXX911qQ0j67Ni09z2I3AGFPml+e87Sota4
At2TRzsEu2emkSGo8Q1rWNMqYp5DBYuEdVRoFLvQnI/ASTbsoLY6NuTUfi+1GFWRq3wM932MW65d
jnCcMMxzrObbglkibCTX21/SPTkO4rF5zEmsdfUxIneQcIrOGNY0g/4SLsccHOdi+e6CDguVDgxy
jj5ynhUuIKxoyrfTaAZWP3yquLQkL8wGu/6/UiKUaAQeinGnl3eluXflkxd567w0ztEc7eih9i1i
V3WDubcfD/9XGM1cTv3NArlbm/8AmCDzZl8AFQ963HzHiNBtoUMI4NFA5keQQ6Fu9RTBR4pQd0jg
bjQBdJ4X0QLkN4aM6dPYgX7ne0OvaHPVHyr1t1Gbz3ywiZYh/aJkSr/O9AsiKDiNSPlV0xyINCga
zUwZouUbgE+wrbNGBU1S3xMxfHKlIPgaXbgdjX6r9y3kJfEeefqPbk9HYWdPbK/e2P+5mPIFSvbM
yyhngCCbVZtOIIicmk6+IXjFZ9wuwBdMgYVGmpcH0Wy7QZ6Ty3LG7JmI/7vR6n+sjnjf1Kw02Dfv
rdh+RdR/76bUY9LsN0qDlV1SrTGjEGG2xIPaxoBBk8y+Nw4rfUNjSjVv2BS2ZfgUgeCqPYafnkl4
hqM+sdlPLg73Coi4Y9JQkIC1OFDN5F9F0tQwmo+JPSbXV/1CYAFuiznyeYRZSXoSx4/aCfa27Uwv
IOc5owlh8EwEqHj+fGTeDH+BDitUFZ6j8CYJAEI9sR3xzhd7Dov4Q9LqxgJqAC5uKXlQzXP84fWM
tJKqyp0E7bsFYR0C20Jxqx2aKatmsE6ItMWDbg9csZJcdVFJ95DKqoO1xvslrWYHpSN8iJBeAK0U
b7GCC45hk2IFcpsQvAtzFyVpd6BpCZ4lx+VL7gilRqtypjO1Ccv9r5U9xp9eNXZQfY+io5+iIstf
otlmFgoz3QRQYw9yYIaRRfqa2sQW0/TL6ADuGr13MpenaF2jeLTcPqx+HnHSkQ5ktmOdjEY8q1wg
Ot1z81LdljmJugHQ8muUkGKHwnw24qzyzQjY3WQM+N/Hli1zFw5PmqaOu6mlmK1K3ey5mjkY2raK
wc5WNmMxYn/AOONZM+Yc14puAwXwOxAbq6bjtWHIj7AALVEYy4KGtWIf99R9tN5SJBzdPW60LikJ
XSD2Yp+JTdL2oMYHCIuFFh5dkKeRUhySGipsiWLSVDuzqyGsUm1Dpi9T3RuCMJ40HVsOvlN8aOT2
FbrxGr1hqLeKcFOVPD7NAkROaDd7MoJc5QqHZxafJZOmkwC7JAjrSLy0Zhjecqhj6pScoZH4NHBv
eluw320OiAA/yVxwMIwbnzSh2IymwtFB56woe9x37kixSFyFM85/a8+H3a/MWD0XxaKw1h6W4PoH
U9xRiwuD3VhY7OKhf04SRMjcVjAOFncaEK8xMkwSs8e3JSVELL066y5V4zmnpxiviHydqoHtf3md
dPesNsU5reurFAlJ8Q6WRTcGsmXUjZJnS5cngOdkAjHBj8alUItXDeRMTVwMVzFBiWlE264i7UlF
SGscc+3MRKQJdvWOedanhveiskQ7ig5pnjgnbChe0KH9sBoORMxPegN1uKB2wYEAUZren6bAHPcM
C86glqVbrnd7N9LgsgGlO+J5wbPqtRykSD2v6KnMqO2TTqAno/fWatgbZ1Bqv42ZY4YeXGvaGbam
3coi93m0e9twMH55nsLEgezBQuZmZe1T2DPZygpVnbw4S9kwWlttQlJfDjZdfZiwjTQoQrfAAwZX
qMiReyJN5feCT612JajSiBe2EYgpP6p5vZ09/FEl3r8d8UNYh9MYnayK1Qg+qcDphLMpJIU6fXx0
sv4GkxnHDn0eDrqO4WJ6VklKQgpzWQGFfH92vrXM8iWqBKoThHIIKzkIrVZFx8Mpw7dgWS8GsGfR
KlaA6JhsMGmy/WNEWdWT/C6wiQHycWAIiXcHsg5Z2oqQTI1d1VvMiX3NRD1+q3NxM+ae3jARqqvW
ig5659kkf4yNYwEESTIZDCT3BLDPumjPXeReO3pHhKewc3Q4USioP62qPPe6+e1o0UeTKaTFMDjq
hsECES9EE/lu3mDMK9+iTHsqhAK3CXm00L5atfszBdAufQnZYOe+oVATpZme0qbcpGbniwJ3YVce
QY/toGzhG1LbM3LQGnQQ2flKf6C27dSBD8aNy0NH2XcK9d8fo4wdkS5IMiX9zeOW33TsIrZKmJg7
Wfea7xrmx+yRi0W3gpqbqpAtSJTmXCMHqhVw9higuQjaDnt8uP0hpywOt7GpH4E2TJjStN56Y1Pq
cjKcP5Nlnpz1AvRu3rqsCqoDdpczDUZHQQ3SkJdB6pZkJzg/lZSoQlZGFoJI8z21MdDrnNe5Uk03
qdLRS40HULjJ7xeTYeo9QX9OOPIVV/a5JO5Ji7WuPOluKzf2QMlqxamPDyxat03+LBsVU5S7/E8l
5qWhsZc7URcXZUFsR3Xy2yswDm0sYHJ2lxaTt8nuvhu0lPXg4J5jHdx73W+aGetWCNs3ze6UT6wt
mKbfc1lihcf+GdvlHgvpHuesuwORy6I0Nk4Oj8WxH4i2LHZHtSVC45jC9ybxoulAVHlxvpa285V5
w9UtvR+pOs9wi3xHrU6du3S0dt8ZPZ6wbEhtWhKDLML8SiZcMxWJ0JohvwfXuIL58DIa9itlUWdN
/Et0UhqxJZ/1DsJBCVwFK9dIykPsPArXvBiQpDLke7LUAwWdBLF1+6HU8Ysk30mpNCZGx4kx2hcY
sQCRGDSLCuSpHvOxYCAcRrBe9iHns/HsJCBtEoydiVYmn7qWcoDctpbbc3rY1XTWBpe6UYlQMCdU
5Zjb2qQpktzgaob3YBrUqEQOISY7q94zW1NYXWKaZ7vkcwi4Yjb27QmsnVbsUWyDvLR5qCu3Tmps
J0hCpmzbim7fpzTQDUxispkOUVNr2MioPbVV2MqmtFl2O1TkVVH/6zrjb+Oholpij0xNwH/EhW70
bCGrxKLzByguCwlIMixhU07Uq95U/uqE5QAFDfNqRn+Cm+AcVQjTGwycwKxqUJp8Cms63IjnDf2w
VWzAyhRL7fse4FdfilVbtXgfokfErGbMCdjuqqQm16u+zT5+cg0bZKnF6o1Jk4Yzux1Qg1NtG2p2
HfCA7ugEwJ+AfXHhqMyzvtXGontXXFX/4pA6HGe6RM0QzDy5T7t8Cfn+/ypDWHdq6tIjZkmJVODw
Kicy1h+6WNo4mCqCmE3S/XXZYD5qZ+HF9ESNVkPONNqBDNmUE1NdO1dia1kyemnb3sLXTkbHXtJa
fL8yHs50jqIsFoS4NC070nm5z0EmNLAZ1NTk5VQdBg1q1JS9qmoS5CqGt7FBBnb2LKAOUdq3EHq8
fYX5knnuGM2UnbdZ/oV578WhZBUqOIJ7QYqICoRqmoiGRLwmteXYj2sjUDXlOzccesprbSvl+GJ4
qYrvBhqqZmrccWyL5sH8VFyspEa1aHWlTmXNfIWL8Ut//c3t5Pe07DssTHiuTumbNicAkXoqaGR8
tavqgfEYr11XvljgEdaNUBpCgKGCl5retaYk+6qkDFwJEV4MuxmmWdpoFPNfHlXbuKFJSozOqRMe
Nu7ldVlfdHfysaHv3AhcWNehMtpmc8ht81fVq2e6zd5G4kbrBtKoY0p5cxpCMFqh01hg/+HHWgji
OBBNC9FhGqeZkin6ZS0NH4k+2dm6KzW4i133x+1wtfT2blbKiXcXCAi6flfIGn6XA4soKAdJWBkP
Zv5q9KFCC3Rh+1rV7Ws4RGQuigrxTLxUpfLjtfwZJr3Fsgx+xWw4mkVVdBBOdMMacNIU/cVUasps
Il9YNjS5qT2PnnHLC4FBPnZ4nUe0LcwuJpRq0HgylA9WvPM61hh40vKAJvtCBvI4zeNGV43jmNcH
4Xn9VrOnKBhqfCGpxq4Gr4ROI0RehO2J/He4yjX3EvW4V2N84QMlYulwlJr6MnPOprbFQw7Vaxjd
cNBHCyMEB9wv20vxEbvsxSGFlvREJN+Zh5zsSOTeZvqPtPPakVxLuvOr/JhrEaI3gqSLzGS6Mizb
7oZoS+89n14feyBMJotIakZ9gO6D0wcV3C527IgVa4H1D0QwT0MC6UA5aJDfogKx47GX280IMwOJ
mWfEp9+MqO+gAPLtquu3qKruQ9qyWp2qhbuVMxlK1/Scq+J5FHM7loncyA3BMRa6T6pKibf3jn4k
3NeR92rQSpfDCpaKEw8+vWYpdBKontN5SdeHuiv7cqcaRFfstJpE6+i3x6xOPmskd7rBP0c+bV3N
a8PNn2jebijTnWRA/yaT4wVSHwrDrqKR2QWXuqFOhLxY+gLt93jXWtkXQX0Pynrn+0zIUMlnkwJL
iQoB89E/85beiQQ/CAod1CTbccR2Dah65ZASrWRwgMHNhC/8hADAXY6mIqWq+6l3sEMzKhtbOGdz
GAldus5kSqFALxLtp5locFBAH8ozyqIZNJTFB7Eh+0vEMWoFSebSCej7I6izpQIupBahVym5G7q7
TB0eBqk45qp7kqU/aJLbHIc98pXc/mTA4AUwfLij6UoRku+UyfYVVNMNnF6B+YbOx6HXKbSBTTfC
/hNl3nu97Ql8ZCL/+GuYkWJsVLv11F2Fulzot68wUT3qHbe6oZ7U9Gfhq3R6uA9q4/hMjRbQTKvv
ClTMMiO5ywt/rxMF17n23FGp9WNgEXrufdUz1Hb84ntTuPemCQ5WDGFItJqnYvxey+ajBFC2DF99
8VPXeKco7xEn491uTuVmlG4DXmHVJCKCkjabPqdbK3f7exjl9i2QOvFr4/V3QoUqIHwsgWlum1R9
isZ3+Nnx7AXWmoNF0USjXId8iAxX2YjbprF9L3VPYvFblqmqaF9dxJfKIvks5z9CwT/JfWQDb+pl
gFX+L6E+ScK4L4enDiICcUSwnEwOabP9BHv2q28qfQWS9GVg58mK+gBz+HNX1nceSjRe9pXG3U2a
vWZwGxt5sfeAGZEoEDpjm41wVWvhfS8+6NVDovffWlQJ9QGKFpNSpimcAhpbcpPWxlF8Bep3IGTd
QzUDIyS5Xrarkmuf6Rcdsrew+VGAa8qH9KuPkJKKDmOqwZtW/wmEN0kxTxbXABUXnrt3XkSTffyg
m6+8sTcxNDUtPwuGVMQ/wqPcmm9pT+JLbF4RzETBOzkRfdNCnD9YKm0iGpnb9ncIunmiwGhl8ShJ
1a6U4lNl0mNWRTTGe+QWofaXADtz55M48mEvhHubDv8aAgeUKc3hExJXR9/1IT1Otq7wrscjktQ0
+qdfepgIaKEtKXPqAD46Wn8yKnZ+9N3rnlALeYsyBLiSmG5UFxqg8EWqHtDBtvNQP5U63ShWFFNN
HLd6To1iUoWn2WwUNSjBxg162cBJ2bUaaG7Ku0EIYQRvusDQXiGg+OZNvfROQ2XXBaymp/B60lyW
V9DGQ5lIcZiXPK37dL/2REJZVUIkZjzwBt9lDbqJGcnSUnEmor82hXhQIXbVCpp9YLurI/lz6ic/
i1KvAYxFn0ytOOQS1TLyFnTjiBpML8mfqjafMpYaho+DhKaFpekPsvi7Hpo9oG/yFLCLhBCRGR5+
N3qCbOqct9xd5pB8wVtvVKu2O1IPQ2l+Us3WVtCDjILRemoH9zGocsh3BPVXNYonAdmLFlEXXfJ2
sf/LkMVzS/9XbwApS1pIuKs98pt8jPtU9hAEaO1GiIlxfEAUEo3Annvs65BHn/5k1NbBp5w3dpkt
KcHOpHgVETDUZAQ1kaCghsKGKx8yhiIugO+SEzAj8tNFmX4prewbDUMkxF/kwgKGI1qOFsWP5jQl
cslbGfAA6IFKDm0jBJEngE1PVVLotJQ1x0YJnjQk4k0huWs68TSKxU5QwucuRU45hWfdDe+UqifN
Bbs4WoigI0XzZEogXKTsscvCZx9F+XiE1NyHotOrniNUdmKLnLemPoF6v+8D7c6Hs/yUTKQwbQTg
sRv+KCHU4ZM4wMEPa8TkXcLmLjPJ/vs5iG46ljP31QuiN9CxBTa710FSH1IwLLFcnNvIvYcc4Rvt
zO9mP3Ui9hBxl7r7u+qIAFM5TO+MhlRYn5UZDB3liaQmONUKXEAOGLahkiiaxa/MQNpTGO/w9jsf
MXju8zsiV4mcSkvZ1rwfQAg3tXAvBrJiV633J2sBGaSKeShT95fbl+8QnT1kqgryURYcOfGIqYqR
k+Z/N3IK08nEg2d02neaA0E8ThhYERp00oePWio+0bX7xbDGlxaVB4CDtLyahCZ8prVB45Lvz4Mz
T4fvjYyVJPsRFmhxihlNIMlgnXyEksCvx0jcmICAfOM9ohllq4MRs0tEWLdeWTymwFgMiD9NNfpl
5ub3AJJxUmjBvhsoibk8YSAuslqwHn6+BddwMMLhdwmYo4dAB0E18ACR6h59SfledcpnuAwQTav9
M1SfJDkEuOtq7TMLj6RgU35KGv1I7es0VOrJAzqS+zhEgMVcson2XfKUz3KA7qzCpUxfm7eFH2k/
GpCzs3kdKStOMXrhajYYW496iDIoX5sihV+7cfIkP5fjSFXGK5/7OHlVBOgPfEqfRtLvLRQqEm9M
oKIkN5Wr47HrG9vQhX0Kxy1cHUjMt9a718pOnXtomkIRrprNV0XtyThr1ps6oUdyOFdkJXiWG/FF
R1a28UY76sBVyjkA60DXeNwr+Q+xTx0NnDQwfbKgSfKdWXR8d4DN1HgDFmcDB/4p+f5vUBD3aub/
hoLh4EoNTZIZj3wT1kCBIhGwS8gIKGz3ZXwPUkXYxiY8hqH4Q1f1/GRCVkWaEy5DcsPfRRUeCHiB
aK1FnD03026DKnOwoUVPQ8ohw9eaJl2JInqT1jmLXTBRfguWTbVlWf1TN9mdOOaAbXX5LKDs1XoD
S6G+tVAfQe4PcVoLO04wKR18C7JPXirVD4Vb/AlzErAS0va0kjYBCZCaviWeFwX0jGkh73Wp+RkQ
4ntF8JhF3juaEJ8LHSZmkZgXCdwves2ElApY4yCudTJz/kmk7wYiQYP+Uz/5ZnbqGWvQeFCHCKsk
gpEme1ZjupIGDbzAP/7rv//v//mz/x/e7+wJoQkvS/8Lickn9OTq6n/9Q9L/8V/5P//z6df/+gcp
c0M0TEsTdTgPFEuRLf7+5/eXIPWm//u/oVANZjQCujc8J9+DI0KmD+gvQccLGf1OOPQH+Sjeqeyh
dLtiWf5o2RJ5OmumquimNLccDmR2YUSWHOvVPNAOfoB0yvbeSEBtg52xW7Em3bamiNfjbORWqbIa
a7QR51F0RJSaC8Nnm4SO2X8JEA8oUdeIoBwNSHmuWDdXrE9fdzHLaRFZap16shP8MZ+HP9J98Rx9
s16E79E9Efwhf2lf6t9/mmO4NskLy2tJEi9vVTbgs1GMa8PUdMZGA4np5F/UZ8tJHttT7dBE4T2r
p/EsCufhBEL6STrdHrC2MN5Ls9N8XIwXvjekVUdXcghCeV+D/3lRINe4bWRpUmWV5I6m0IdC7HJt
ZIS1AWx3Kzm+9KTU4OSMN6H6ORSvevOaBne3jUlLG+jS2mwmzXKU5LQoJSdGEOmU7r2zhUjndtjR
ZWOvbld1YQIvrc0mMA8tRe1oznFgKNqOO7gyspNg08yyy9QtmIItMrPN/vYQlxbt0ubMFRi+ASmg
2EgOz0wnjGDXJDdnlp9vW5nmaeZwLFk1TVWSTQ3B69lREMVSUVwxlRxvjN8yH0FiSIlcGlv97FQZ
324bW57GfxmbfNDFPhR5zCeWmElE4T9FlzvOWtnoawaUawN+zfaU1UJyhPyrYaFYDNv77SGszdf0
BRdDSBOBdj860pyaSw1K78wC2lmRsnOmO+e2rb+T/2FxDFbFEqff9WmLXBhTkagwR9gknJQ30AnF
M5unaLoHEYVY6bN79N6pgR/kvXps7qLcppkqEDfZ8fZXTPvs1kfMznVCU7lXa3xEeCLdu+d1cBK4
hqoVM9K0+B/smLqu6BZleX6fDVZwhSrMIAtTHPOgbmOOdG7n3ynXcwGteWJ5yVtpSBtaKmwSlq7O
rNV1oAlwY4oOZFb0S23Svf9KvMJD7zj89p6jQ3AODg1p6A0otgPCEI+AvyiHnZEd3dKtvk9WDuLi
+NE5oxFA5/VhzP2ninpXmIqS6LTEow3s9JByoo2Qg6MYacQAv+iG26qlkRHZyuEpytP72wu9dHh0
0dIlSoGmyp/XC+D60Vg1CDI4cvEnhnGw8YeVK0Ja8mmXJuYOIK6pyleYgM7gDNJ/G+6Sg4UjbXbl
4+S54622uz2qpZDKurQ58wk69pKShmLHpHCzaYA6b2EMfiyPsCA+dD/BKBd7EnG5raw4o8XBSoqo
qZpEZXQeUcWq2cEmUImOUJyC6imnCtjCq7syvOnz58eGDUNkiF9VpfmqtTzhPEH3RKey0aHdKnfj
kRbfrbopTu0hf9cfV+wtjcoQZcUkfpFF05oc5IVPotpiVg3SWk69d5+1vXLn74OHEQ2tu9amorGJ
6baEGWrFFX4MnCSR2FhUaMaloGrMFhGEYtOFhsk1hcieP37zok9VOHWXPNwe3pqdmXtXKXRSq9K5
6CG9tTJgdCitorAJG7/9/2dpmufLeUQQWtEig7sw/Ay/hAzsqho/DTDl3bbz0dFNM6fgUESRl5k6
O9Uajd+WzLZxTOM114s79LE38gR0Vn66qfGEc1/ZkR9vSAwCZzdliyDXUOcDC42cs6BwaZWnzHhU
pJrK79TtJkFEtbb9P/osSdJoMrcskzOuijM3PnSRUXu1ISION1Kt1jey+W+HYVcWpPlLJQ5d14pc
0RmpId77HtT+pPq8Y2EO2YqrWhwMtRJDMkVTl+YzF3eyNFaIPTnTuzP6RDp1ZS8sG2AnGKwOXml2
imred7SzCiIYIACs9Jn5xsriSwurL0231/81MX3CxbYWesnS6hoTOaWUU74Hlgm1SocarK0cqP5s
kQX8bZyyzzSb9k+3t/ra8GY7b8Q9CrTX4elJfxQR9YHs5baFxdFpqsK+VkRJnkcNCNP7XUm87ARF
/JQNAViW9kHwowPyoBSdk/H9tr3pi6+dO5uPMEXSDFyf/ne2L2azCioo33oF5+6XmzCnnVhRwOiK
u9tmliZOJ68hAWkydGMeelV+DYY7Mwm91N9W68JClaztC3lhJJSKps0t4xzmW08MRRH5P3G6+Rtb
tP3p5t9S/TjAAnwQ/oMzqxPpG1PcLMI/cb0J1UYSTfQgRQd+0l2D9oWr/bKU19uTJi3O2r+saDPP
QK06N5VhFOFj2QXfBxs20LP5hFTOoYef66l/gO7SXrG5OI0XNmfevG9ltEJHbGqbdteeirNnIyq3
AezxWD8YKwHMwiNbki7mUZu+5mL7xYDc817E2nCuT9EZSv3teNb3PHd3/mFlZEtb3WK9VJM9oljm
9PcXthS398LY1UfiGCChZCq2CI0cooP8StEPOhuA1nZ4FlZiXnlpQi1Llch6kfRStJlLrMguk7Yw
JrPSvj7RIQMWhpI0mWwigOAbgeJdabc25JlUOL8B+jRIxD1Zp9Ucw7RdZmddFlVL0ixLJ8RRp+12
MQE13CJFIjEBsVWNwabR4JuVjFp59zOozi2KcHbqe2AJwoBcLAiAc6JT9bu9DAurcPURs1VA1kaM
aVkZHSV1oPWHofm+LZrNbSMLB0dmjWXSRIYF8dfs4EQ9pTGvlEYnNWGtlZPmMRhhALttZHEkvO80
TWdPyebMB6Co5srwg41Ecj8kpA+U3AOd9eW2kYVHG7eApuJkTENT9PkLvUpS1xUjZXCaM6Qux+Iw
7ZZmh0LIDk3cFSe6MG84Tt7GhiyhtT53a51B06+HrJRTWEABG5GQx3R/rIxoIV68NDL3apAzdRJ9
G8hv7ce9aCMbBWbb29af6anYDHvIMjZol76jthK/r7m3hejbIA1FCpqHBb5gdhhNoUKvc0D6K5Xv
u649IDOy7+hEoRFoZXf8vW9mp40krMJDRlS59KzpUy5O22BoMLLJGjTqaHPUlWwH43uJYk/V0JDh
0equRK8K5DMuIPaprtP36l0ZSSvHbcnD8hmWaUFpJ5E5la8/owkSinEwNjqAejftkH4x1Zc+lfYa
729KV9ucUrznfRko7UtoE62s9UI4Y/AkkAnYZAvKu9kZSWo/Bp4X9k58jyi3jdIPmdRwD+WqXZwo
udtcz7tgv+bqFo4m6Q0Doi1LVbUP+zj1ixYmA0Sa9Owx6L6WDeRw3teVsa0Yme/jIdAbL40VJBd/
Im54tu4IOB4AKfzNNWwqJwcXfDBXTuia0dn1bGjakMURI3Mh7xlAWTT6Ly1S1tZtzcxs1xSwU6pl
ghmA2pCWuAcwBc8QGsIWdIRmaTu+pz2v8LXRLUU8lws3vyxDn2rwIIydA3J4/NLel7/QsToEB/8R
5m04aLfCaqJu6UFxZXN2LdLNXWdFIHak3rNPlC/cP81B+gyoLPzhf6Jd/NH41L7X7/G79bayg5a8
0cU21aZVuHARkdsPQ+Oxg7pz9tg62pE03BFyLWQJCfK2o53sUkK8x3Z1fRctUwkkEyqRCZ2H/bla
+8ng9p0jPiNBFz81B1QMUX7Yek/iE3ypL/0BgkZHWxvxtG9mTtEkz6yaGrUp3gKzEYdImpWJWnRO
u1f2tROCGjsiTrubhuqjAZLbt6d4wf9c2Zs5YQUhY1XuYY6H0p7eZ0lw/nKxCPRDWzlAeU1GEuy2
yYU79Mrk9EkXiwoOUPP9liEmpvUlj7WngIrjv29iWjpZBeeoEtJdm1CGcIiy3GodL7Mmqfe7UCpX
7o2FDWKaiqmrqkxGh9rNtQmaUS3VB4/ujKr/HSm3e8hiAVwIj2adrGTElibs0tTsTo5GN9Fj+k+c
FqYzq3rJm5Wi0OJYiHhJ0poieZwpILlYEVc0884cjdapFOvoFv1WC6tviorgZtmvRPtL+20KCXXw
5KZOE8K1Kb9L0ZVOJVYm3oSghTrffBUAR3e1efJdIEm3N8JHc7I4Pdz/mQ0xzdlt4MV96eWWDke9
qDw2w3CC8OveLOmWrsH4hZq6ci9Mx/P6+Moi6HfQA5LIA0qcxdVd6xohM9w5UgCCtwYXQQ9QpiHg
AJPX7aEtmSJNJcmkc2TTEKe/v1y0Ts09a9A7R6X3UICBo9Frm7f/ihnpYzQqS6LEz5dIS7Bis+Oq
D/DWmobELa7ncE2MJdgFmgobuvwRKZHMfSdIBu2zppEJL4UmWl/q0v0u5O5pDKDHP/atYvoHkeIm
reGoUnfHKOqGgp5/JDX71ofYBJbV8vn27CxclDIbTCOnopMLBSF0PT2aLKLaBpreoWomcz8DUb7T
T8KnodglJ5Bvm/Qdba7bRj8e1Gubs6mqqhbyPS1qHF2BlxYAhQRQ9LaJhVVnc0HDaFIrVmV5vuqN
FKSNF5cOECu7i8wnKzbPktD/uG3mo0eQeUspvAM0Dirl7evZU4OennLK307RFn9odHg13fIdnLkt
QK/zHwyJdxspALr/RXLI17agR4zNjnYfR0p8J4WzDWwnkN/i++0hSdPPmZ1N3VQ4ASSpqa8Zs9Vp
ItcbxbLKHfFA4v1gQfpCCgzaSn1X7VDr3rp3oPwe6F9w1uE2C+tG6GmRUSatPOGKrgfpD54Fi6rf
kFpAr6ip72itulMa8bQySPnjICUZ5yNqsOWI1BCv7RhlQQss7J+O0qN2e5btcO+pG8PWInhn9jWF
1LWnxMKmlxRF1+DMUxXV0mZbpaajRG4aLPplYN0VUEecPDVcuW3XjEzDvnB2gPHjAAGCzhHcGrby
Umu3YpeuRA0Lm16mQqPjUqniGeLsGhSzRPeVPmzQ5oMroY/Qyog1UMHIMr7pUays3E0LZVFZJlOv
aJZIQQsK2utBUYmkhxxiSgdC/vy+vTeO0VnttkJu03OzyU4inQ1HBMNt8eX2LlmYzUvDc+hXqcZI
ZJkRjwj1t4fgoguc4baFpVvjysRsVxQIjUcBrTOOf9IpMne0QL1Ze+GlvEuP3b66l2zIPO4SaAto
UP66Ynw6TLOTzszqXMUUfg2qU9cT2wVtCQ4l48raQRm9TffFb8uudtO7LH3+T3ImMr8sMIOUN0R9
7pPjRKOlTjAhxrc+I8OBMHKj3rtrbnLhHqbka3KyZcIZbT4orR9ERerFFjk4OM5Dyw4pEyD9fSdq
x4bqnif9vD2NCy6LS0AzNLKE/Is5j2WSoaElQ6bfYJJwgNb+j5/pyL+o4uG2oaXteGlovlfErCuC
Tm2dIf4pD59r89Ptn7+QIuSiJE6Xp+uF0cxigTZNyz4TeA5023Y37hIb6vddftQO7MLVDNp0aueb
79LY7JoxAF7npu8Sre+BVxxq4EH+UTyuJeoWgBwEG2TMQR1M8dkcdSDlQSYlYtNgp7OzlwnI4e7w
+VQiJghe4aTbNcjO0kJdmpx5YSlUxQ6G8MYR5W8Qp0P+vVlZqaU9d2lhdnKjSgAN17eNQ3uyeqjv
tWPyzvN37701u24HL96GbortbaNLbv/S5jTqi7slF1LoLyIQ5NF4auKfqHRtuv7JQlX1tp212ZuF
bl4U9wO6I43j1T/6UibrvhYcLrmIy5HM9jlCNP5oNKyPj3CES/9XSn82XXrVCP+XoNqVsFb8l9cm
b7bbO5h3yS5iUj3QTa8fjFcdAt4tqH3EO8QHGJpIX7Rb4yAcOlAPyV45R/faAYmAkUo07JG725O8
toFmd7ig96Epx3yPYpGoGp49FVVWfcVh/c0Jz8/45UTPbm6pLUujHbECnd6Ldl9sSQ6dza+GLTvq
FxhzQImefh6ggDuIJyT2NhOuytrJD5DN76BQM+3eQXsYstDbg19yPQTspHXpNJCseRG5ztIB/pC/
i+EdKyp33V7dl4dwZfiLG/lfZozZxTAkXpXESt04KcwOFTyUXvR8eyDLr7cLE7Mrocrpw+/piKEm
SHPalqKOuUfi01a25p14dLdIvKym4he3zoXNmXeLG60qDQOb0R/1OScRr+xiXCoy19Im/fTPPPwq
5HKaqw876cLozOG5ghomSsKShSf3oB3bY2kjLU19Z23RFi/Bi81hzNxcQGusR7fIdF/QUw4qhPc7
2cx/+tS1m2JtLme+Tmh0s8lC5tLSXvwGVoJfvfBrZY8sTt3FC39mo8zVaOxLXtum2Z4tN/+lScXv
AbzBRteCzyoP420IF3nSJ29CkKz4mQW/d/Wem82mK6WSFZYeAyz8O8von+Gl2fQ+oFQlfr890OlH
zbbIlanZOMWo8g3dDdgimr811C/puHbaFmbyysLs3ggH38tUP26cIlEeJA+FywJF7zGyLbFDzaak
gUikx3Q0X4kAV3zW0lGnuiDzXjUJNj/EMWGAxHwH+bqjPqvn+Kl4DO4i29+nR+kQvWn6pn6oVh6T
CwUNiBcuTM5Oumqohelqbu2gc31q7yW6CaIzkE07t4WH3hbvYbQ7Nsdyf3shp4X6sJAXZmdnfTDT
uFFlFtL14Od7sQRUQN1iZWNOF+4tI7ONKQxI3JcliYaS5nXa5veNGxz0sj/oNeS81lp6cG1Ms81J
8IRyU8bq9Yn2JlbGOQv845Cu9UatjWq2Q+uol2DhwMygIeQytDaaf6diLPYDfbSy1a5M4vKoSEhN
pX7AS9PnXISEoRakFWeuxn0FQNh+5cEnKf7+H+yGCWzPZS3z+8xG0wtWqtEE5YTFczOR/cH+XUG4
dNvKUtaLRjbSGhOkRf2QJh4UscqKWJ+OV78b7+EbOkt71YZqCIiydBjLTfzoH71t9po/rMGvlzIc
5IynpjZ6PgxpHpBMKWoIJ5C+LHfDtr/vDspxaqCA7vnQ7dAR2Prn5qidbg95yV9eGJ2HJ41UBV4r
9PCskqLWip9+cL5tYHFOp/ZAHey1DB56tul1l5R3lHS1oz+MP0nY3EPYei8+ZA+9uXd/+Z/d1/5T
+5I/D8fwQR1XVnRpeFQ0VOqiuvIxwycZSqcGWlo7fpxvq+Tr4K1UgxYQEbJxYWFety9kZPRaA6Ja
4Po72MrO+omJPIA6e1h9xU6udu6uLm3NAr04T1VXgaqIPBFiLpvcSbbWtttLdnr2dmuop0XHf2lt
5vhFEXAL7GQ1iISYeMu7g6jENp/Me/9PtRt27XP+zXOa41rVXp48+3yU1NXIEIH4pRw5O+uiVLm0
VsbY3esHGL5sYHUPxhEOBlRtbOGT8NDch8fwGO2tnfcDfv0dGfeVZ+6CTyOVb1EPZXXJ6s/eLKM7
QEBJi6lj1hCxmG+V96QG+crmXDSiAPfSybiQc5mdDG8AGEE1vXJC8clsK8QNDgkPwdvnb83I7DKI
lHosqBVWjgEcd4C8p3B/UCFbsfI3bTdbNLIrtI0Y9CbpH2D7FmK3XqB01ZSe1Q/mWd92D9nLeJKO
wqO6S/+MW+L0jW+TJqZu8GnYjzZVpWdq5iu30cKJv/qQ2a711BhJgY4PkYyXoH911ZW8tzwdso8j
tUAfkcVnvLPtORRjJuooqPE0yE9IITrdnwnQUh3CPfwhR+PgfW0flTOaceA/rd1ae9tSKosB/sv+
7NFuqi3dwFDPcDwMRz+3p+Q5UjkYyqG4184adM2b+KC+3N5FS178yursQBRSBoslSnxOet+jQrvl
sfd1PPabgJ7SYWd8Sm3xLnyAY+l53RMtbGG4N5luXQJ99aGMFxqWq7aNXjoCqmsqZMgSrDUj1Mwr
Y1zICFEdBmutWzIx77x4a9Zx0lrBUCCnUh+SYtx6gOlQHIMbwNsayIiO8OJ41p2gAV2CgnSI/3Sj
vPegNxNrd6tm+WuKhO9qBP7xuxSK8lP3EjUj2ZhDjfXWGpFD0DIH2WKah2EdQQKn2mZ0ooWfEDz5
ghyfPRybz8UP6WllTqbjcr3bsW0ptF/gCEnbz8Jwj9tNQTYzI7cApNou0IcDTdTtJFs8aqGN0t2K
wY/e/9rgdL4vosnKACKCcGD2txyhb1FKQoGKSw6N5J3/bJy0X7cNTv7v4wANmVy3JkmKPrOX95BX
uyX2/LKAqCl67rxfSJF9i1Y98cLJncCbXGvs5Km1YHaGcolCcWW6uTMcjGLX2N4R+sMp7xWc3GOc
7MZPOrnv4nh7gAvQUUUGIkuxBWSW9KGa2qijUrmCPC1hv5tmtL+DA2pb7aDS2nuO+u933F3bm82o
FEoIn4VK5mhO9qhuoYfeI0gNJh5kB8CsYBevNlAsTe3VGGdXqVsMuSspjLHbdnb5C/lvCCFs7Tl6
84/qfXlw7e7zWtpmIWCfBkrZTObNABXFLBwDXpileSJmjgiXlm2e06+1o9xF77S+HrITZFjehty8
U6y9yBeOiEwoDZCKQhPX7ewGSmqxruMCzcV2b/w09hOiUbPRmORQ1of0sNrqMC3Y7IhgTwehQ2Oo
Ck7k+khGGmKLiOJN9ti01QbwMewFzR6aqd7WgI6jxGWvbNrpLHywSd/NRO+h0GEwOytUTmpEJTI2
7VnwN/EJwbhNYkdnCN5OiA1qD9FJ3E9kH/lWQaru823zH28cVhZENz1GPBugNrkecdC4caqVeuqU
aHSGzlA+1/LaKi549Ssbs2MSV4YYmh42NH+jkBun8vtIpV67Q/nqcXDM1/pT/x361GQf7P1/GySn
KOxYblXd5J+5JzKKfkQWXE6dQTK2NUo1BbI7t6dw4WGkKLSEGvzGTOrabJeW8LLXVZylFDu8o/XZ
3bW4gPCYEiCsnsSFW4r2DEAcdMdLkjpvnuBu7uQOLCY5KvlPdPTOXFFfkNvZelvEmN9WRrZw/hTK
idrU+Q7JwXx3mK3qy5yVBBi6fvCfpjYKpJ63cM9vi1/RfvUsLFxRV/ZmO6Ue+iZBpCzBgVM2svxd
BK/BeNSfqr0BxfYGxc5sJx//kwYOFbwcCXedYjo3yOztEPdxF2aGTGZnzJNtKnnxEZWr/OX2fH50
L1jhtMkmree8+6bFvbjxjY5Huum3yHXJKaz8Y+63b5nix8HKRfhxGlU2iW7CoqAwIGNmp0CQPko1
pXIg7tdtOOUeda85K6X6EA6NurL9p9197b+gJZqQgCQHCF3nMZtVuZFe6kHldBOZWi+kL3DsH6su
+KygxGNpze7fnkSeijLaIXSbq+Raricxs2gEEWrsQXD8IPrCZ70bV4b00WFNTEs0KE7wRmZx+vuL
dcqMwXAp+ZROpns7mbDp1CN7uUkM9RD7CQR6DfoMapWsOMqFB5cG4Qu/JLJIpjq/flQv7btUyX2u
n/Cpsc1v3qP/pNw3k+Qa0AT9pL4mp+gtfYm+FvuWiGq/lg1YeP1cf8LsIPhu6SaFyycM5/a+saON
h6CAjVTgXXXw7OBBPKnQrZ5iG+27/WrZ66N3u7Y+86RWJAV6oWN9Cm7UrbQBiLfTbINe1GC/mob8
eByxZskKzW5kWwHWXy9zrLRq7pqZTxrSPIwEjMhO1I5n6zvtgIZ3ToPNf+C/r23OPJzut82QKdic
MCfZS3No//LE0IVPDXgtsfXRD0zGgOoonE6grbOwDUxmaKpJ6TuN9QhMbpPIypNOy5jc5ivX7N/O
wGsvgEfjmpA1HcYLa562LrgXI6OfVu6M/u4hP0X0ZCDOtZ8gtsJLDWPuN/+T+3OAwDPfvA4bdyWO
WlrMyw+YnVm9L8RCmTZuXeUbOc83nraSD1lIE16PceZ5hqxWPG86nojNHcq3AnUHQGTuLthm9+Kw
7wn5z4G/cV/WMj0fg7TJsA56XIdwiDDteqM2A2rFccKmUQ1EWJRsm+kvE8vfbce6EOVfm5mdfc+0
Ok0oGZ/KXe/daUftR/BsPGoPyUlHzmOf0F4LN/Qa38ayXXjtaGuhx12co4q9BvHipPImtyeSYeoe
/wInKEPrX3J7in2jXeSsxhqLG+bC6uySDPzck8bB96HV8441YsHo/OxRv5mQUuIu2vvDmRTev8+E
wBxfWJ35HLoGBStRGWvRdveuKOyjtT7Rv70SH47ihYmZi9HUyCN0CXyCKPcgvkfH8a44B3b+eUJK
CGd5X9vBW3VCJGffHLNjeQ8c8vNq8m7JlcMWJU+BAQ0kc+eaIFOglmIEdPteth+ghtkHB4Rkdo/5
Ya2ys3g8CFKhaOL19oEkIS8z5DoGTBmjtbFK2OqHX2gHrx2PxRH9y8y8gIRCUZqXY+hDg5WejH1w
Vne6Q+rsLw/j2kW8MiZj5rpTRCU6GcJ/p7XOVWan0Zd8jTDo48OTrXgxntkB6BC/zrsSEypZ7AmR
OMGC/h8QJtOWnu1HbgQiNUXlhcSGuPZeNe3enQcbNrUcy7G+TGX1/phCcb+3DrGtjjv//bYjWzjZ
sNuIqgFbJn/Ou3t8QRQlMyg9xxNgBBP8bT683bawgJohQJPwyKQLeY3NQbCeWoct/NIeDT3WY2wE
mzKHTadtstcoGWHwCZD2+KEhCNCK7WMmToKV1kq0uLBDoHylO5jB0KQ85+3omYCmz0OaDVFly5B3
pfdsM6zm8j6G94yUQjRJH1J5sjnzJjL8lEOCGiey2zQC5uFW0xxDogowonQrrlEULaS3MGdIZA9N
mTzwPAS2iroMDJez/M8IMLEhrc4O+q7ZeU//rKt09eY/yPtMvREATQABK0T8M6/cxK0cl6ImPIIr
q2xx3KKPFaJSsxW+wZHdJzvenuUhfkeZ6vZG+ngGMYw9Ut3QCpEpvT4bbqaJdWA1wqOe3CV5BZuc
fw7M8eSZA5qAcJAiUJ/r2kq33V9qpOsjiSwX2QNgBpQB5PkJycVa1lq/EB4TJFHGunsr8u++3O2t
UTjwMNlB478zI23XBWsEMEsD5kFKk9LEUwYx2vWAk9SAC2rUESAchyOv2K0M3akqfEstcxcgm6H0
Cqqw8f72NH980DG7kji9U0XKWfOWihx2/v9D2pX1SIor3V+ExL68ArlXkrV3V7+gql4Ag9nM/uu/
4xp9tzOdKLk1dx5mpGmpI8OEw7GeQ5hUSIGkTj7wUMGjGN0pLNpFSeZjfRJsJGx1W+T1vUEsjHUR
ZJLoq+qfMIdnOWScJmNE0rQ+KbLlSwO4hKdmjzWtTUeaTVgvvbfXoT7EoXWCDByrjUj7L8+1t3WQ
PMZJfcpotkuizMsTZBhxtwIn6Pa2ZteOB6KQNuG2yHzJUHia1GKIYrXpq1MnrUl7MOzQ77Fn+GUh
mGLAeIiGwq+FfwR9ZBI1CenKUxqDzUZSfS0P1xFhC2Kunwrcdxk4Dzg1vtgmXPzJqRvHzPISdC50
pZkRuIeah69rgssGU1B4l1+sVzSEAX6cRuDjUb73oHSSlGeTVQuzJzPfBJcFewzYJTOwMyfooUwV
iKBSvTiVGsi4wH2QA8E8HhYyoJlrhO8BkC2NI52grHr5URwzZnksd8Vp7O29DLq3FkAYCfDyxxw0
1PRPCWrl24c3kxvYMpC28C/M7vANeEFkFUbUCuEvek/5Dmpt65Csum3+oT1gGsTTXgEWATjwx6Xw
a8ZDXsrlB352fTVmV4othWGQgWS+w9B8C8y3cPoOIJR7JhdglFPuJ8taq/2Cb77+klwwrhfGC7Tr
8hY4AgoJgU0YyOAIomqLLdjG1aUlTOiZXhnk8JVAdJvxFIjbSVFoNOA2NcKg1OvBlRvDdrME8zWD
6huRvbITALb3yk5SnW1Utl4fOuuKUkAdNwulg1mFYbwIYpAmoM10edKjbif9FE5hoIwtcwGnj9Gz
hnxkIUA6bhvTtY+EymeShIBXk5oY7BZKGFRF+L2e8kMeA35IyuNNBXyZfyMLe9FY5MPWoJj+SEOb
q204hEENtDuCp9SZHiTt2QJD5W1B1x4MShm4HgoiXRmAkpfH16k0dyawEQTJCDgTNiFTxwL4wjWc
+0aYRkANCdCieEiFMGXIGJV7swsDmynbeCyO43SXs/J/lCJYwpRMMSoEkJJSFdSb+riVK8vwMj37
F3fsXB3BEGxs/KJuxsIApEB+2IGwDGJKUMTe/jT86C+jLDxgHBQVcBM8uhTe5NwywRcgQQxzmm91
Qb24pDmo4SIHeJvhmwZEhdsCZz/TmUDBFvrBGJSecIFFpPoy3ZLJBsZBNRQLD8FM/sPfZseWAVKE
zpAlqBYNNsD77DQMaK+tSQUYJrDAYDYk2kSR8VAm5DEvDMvrm2RXTsNOrcx9TrovByL4EUBmwrOH
Ii62LC9NvzKyCB0JCqscTL8o6gjkUeDdSvSF0ZDZY0XoiHVH3uWwtUs5Q2/VYxFG8Buy9Dth5rOm
Z8+JZPyPYgR1SkOVwPcJMa1WIoUM9OahAxHzvzCRM124rmfvmppi54G2MXShw2MKXoc+k45MWwrf
5rwSkkaUnw1dvwZMddo6aakiOUERPdjZuyL9ua3G7PuMOUIMLqLniksmmHqVZo5TKAniAiffAlw+
iLDyqqV54mYtKTx9Ao9iLAOtpp5sr2gAg3z7B8zZxLl8HiqdneOUSnJpT/hYuvJGsO/Uq9+m6uut
Nd4o/KukUHCmSY3geiKwiKb/Lg0qSpQjcKRYddBN7Kuywb+t1HV8dyFPXAAH4CIp7C4Lg9zRS5dh
gAwpBPWtcXoloJgHkfM3fSjS/+0oNcHtO1EEXK6cX6+88CQbw+f9j5i1q9u6LXywz929sw8GkAmp
LFpYZKU+E9DaJf2TtgjjO+fxDWREfJgY8+2m8E5WldRgFMEGNCXYGy0N9FaDViDhlF4kBkbKZhrY
gsufu2jY+kYlCtUSzPAK9znFcIXRIiEIaudFob+mJSzVWZM4+/sFR5/GsVOAQJMfW+4PRrzJVAz9
BHF/KjEb2AMr+PZnWtJHuNdSbCqNPEEfeUgOscQwgzMp77dl8N8svsvnZybeXUANsamEDA1MW8QC
qqi6DY2XYdK2twXNKvP5/GOmCFEg//Nzm6NDpQ6S5QRY/n6wo/QeZE8LuiyJEL6/OjmSgmzMCfTq
Z4vd5Cx8/d90EAwg63PG6hqHJdVHw3xQ4t+3//6ZrhqcztkhCV98au0u7NFDCOgf80F+LdfaxyC7
2TdOVAqofPWu3Dcvku88L3HvzB4dkF+AMYsE6GpKoqh7FdukhhMMZr0ljXWsh+lfBJpAbPuPCCFy
SClmeBOm43YCOG0CgrxT/Wbt1+MGBZU05IvYpNFRzru0sqwdetnMbDsI1QJDuVOp+wCrt/2sTZov
15xR6+b4n0j+ZSDFC/oAUtlxqkyzAQ7ZegrY4sHSjC7oIlb5zA1VUGd0LHwXTOOJcvIOY9C22dpB
9MpXTYqHFEsR6O+s+AoIfeKMFABAWXA9M7MPmKs6kypc17poYkkFPWygb5ItsAxl16EuyY7pC7Fd
+hJttL2yKtbZA0rQWvfAjM3SROkM+cnlTxCuczOCt01V8RPCY7hRf+j7/o/zNPjDHYAG18ojO9r3
YI49Rvd8Khl5a+iGa45f0oD5JF/E8OHSBEcJ/H6OwAzaEextCJbFWiIx2aztII/r+7bUNmaP0CMy
FtwkmkGzglD3N9BiwDcQPHJkoOwf8u+Nn9FU+zTM23RVKkCePkXpAI5iwwBNSKtGmrzvu8k8lqOU
ZUilSKvts8GxsnU9KB19qqxYNfH/88g8MQrKlrw1DXonATcKvNsNJod8K4vjdhu1QNx36xHIEj5+
EUh0RgdowS6A5yRzxexOaTI3lc2xuUtSSw43eda1pSdJiT56/SDV61yvQLiZN0nXrRWV9PqKlLbd
rk07AxMQ7ayYeUBaqKOHrNCZgocTPN6NzHIgK9NOizU/tMA6BvJwW4r+GAT1iBrM6nTLlKzA2rcV
gUe31jpSbHuDMu2OoAdUrVmpSP1PO7NqUKQ2eSfdF7aR0bVeagY9lnU0YYVIZ+YARvJIV8CnmSvG
NuqSNvMw9t6rK6lUTXAxDiV7qwo1BjODPEijhwFK1dz2tB2ddUmN9C2Je3k1an31MZAqVLzGbvVh
rQ6R1WEoqorIprTTMd0qfdbJYGaua+DTG5Kq3jeYItqYZpJbT6YUhb/LUW+jrYn/PW0UBHtPqhrJ
ypHWDXXWHR0AW5aWcr3WbaULDzYlJsBKmhi8qHoIyu8jdfJUdR0zL4oteJFBYSahatM95EUXo9I9
GlhDniLZyUp/Qu4DgvIuzwr1VR1rongZlbXWI01ZdF7DQn16HPR8KlZ6CcQ/fzKI1W1AIq1jjwUk
72BJAfYlBv71ZKyLlYM8xlrLWpZNe/TBpNKvwcqIWhlz6hg89no6rssxmxhQn5nF0ykryQKnQCPH
TQ2AQe4kBEofvUPKzkPqlbVuk05S75W1M3T4VWqFbzpVpb5Sxgh/cZiALXg7Yl/X2RPM7U5+1Uek
2BfxWLFD3uWg9+zTSDV8I65tLMG0Vg0f6TBgToOHyO5cEH/o48qwaF0HRlikihfXBRk2HfaFHoGN
36jPclInaBZaQyeDRTxT6JC5UmFU6a4CQF6/ymHhKBzEQP/Z5+jJSRt8qq7dTFOu0ztTaeMPapeq
c886phXvcVQnpkdyu65W6HlU+XoE23W9pQ0yL/RaQqq6nQyw9LWSDgytc5DpRp5Z180PbIy1PTZ5
aoo901wDxnNGVblegZk0AhdwEZN6RXpUKzeKEubJqhhyom4oKAsyT7WjrF8TBb7hfipYpt2HtpX4
WgZCZz0f++m+a7WsfWBhLBc7otv1H7wqiGPjCae5ZglRLT9OzGSJzWOmi8m7l3iOMUWI8VlbCJqA
95dq8mhaQbHqvjOMq6/LdVytmoP8S458tsv3hYOdvqU5Ie4mBX8NsWgl2oBuB9SHIDZCqKnmjWUF
tlNiWSkCJl9HQUEmR9u+tF77sABQTtutb0dwM2OLEMcZKgA6hORHROzWIt1JTJbagbQd1uYfdaUc
ME1TbZgHuBGPo1YzMGTKzap4Vn2yyjbp0ljdzEN18QuEGDKLwFyQlpEdVGD+wF0GL3K00o16c1vT
JTHCM6UkqhEXFhQ1wDTe5I6rgAVWzpbAd2fQcy4PVMj7NQCEyq3O5bjynr1HB3Z07AfJM++SY73S
sFxSAb/FuU/+EM/xs9X03h3rY/LEtsXqtsYzDzPHYQeHFRie0MwUEtpudBo2SMQO6ih3XlmUT7/1
dlpqRsxKwUqSjWFFBYRIgt0acQlOkD60AmLJ+ynJn/CMLQTJc40kFAnBN4B6JYZ6xSEzXI0stgbb
CtBu3lSvRcC8yrN9KmHgC17XJW5XudLilZxV7cwTCAc4Vq0Rai08gaPcSzKYq/qlqvkMUcalsxHq
J3hcDcQvEGH+6L4rAP/WX6RvxeDa96bPUU3ZM/ulr609H6Ao/HJTHZaaz3P34tzdCXHihBp3ZXX4
BTaa+rlivjfZcD8Bkvi2MX4W9a7921+3KqQfmjGh0QhoPzQDZa95Vj3LpQd7RX5gE9PDvPS+D+wC
i+kYlfZBxLKxvyOIK55BeH9a3tVc+rL8z8+S+2QaR7xg+DFAKfV79RVTR+5tfZck8GM/k9AqatxY
KY41tA+kQ3W7rBZSHn6xrg4UVVq4R0R3V4DYRj1JMphNrCAyvufWpuHg7cqxnZbGXGYNBNcb450g
M9DFETC7tDqpwN5lYA2aX7XpvZT021iKF7zVrDoYhcLoPGrP2KC9PDC9l9Sy1ib4kSmosp+t8ycs
vmfZx+3PMv+6n4kRvouECcsGObcVxDv0jvrMne7SfXKk38m7uuZMwSV60ku7cLNv+5lQwUcirenY
UEM33Rw3yuhspk4FCaWF0J4RV++zNxYOS7Bp/N0U7QPVEbRl0ZFGGV948CbT6rIUhO6BbhUfqdPd
ab3zrUmqZ2rke7VsX2+f7Kw4Dfk+QBGwtiWOStDalKooa6xAoiF4qLT8R6SMPyxww2ut86DqS5tb
c2aJOaT/l+cIzrkLU8x/cHngvr2XQwCvgbDxySBkQa9ZOVhh5DRewP8WZ4EoiSa1V0G510YtyC6c
UVvVhWl5up0uwYHO+AwUTYBwj3YVdt7Em6bajT20tmMGTiK5efHHKr8ONII83cTgKEaNwEkuVpyR
J/W6Rm0z0ABZ3I1sp+R04R7PKnEmQrD1nGjRUCeGGcDkkJeA16Zf6t/MXWIs2WDJE2Q2n0Owl77C
CLFihE6sEfwDBlt57IVubL9e8XKK6pJV/qIu7AvPqQWUZyQFaOnweaNLkWoo2XnZakbQATLdjYuy
vMMkZLZgbDOOgm+xYfzTwKoA/nMppWqrvrXs3giymn4wNrxhyuNbFGZPsZO+oGBwpFh8WnhHZgwc
gD44McCowu2K8NLY2NdaJNtGUCbvdnKvtI8dWQjgZg8P9ABgWMISBAqel2olU1QrVcmMQJNbkHyY
aPmSii3BZM1KsbEpygF1gcctfKKxVOzCimUokoXgvQ+lP1i2Tv/NaWHbEHxiQFPHSPSlKj2JlJ6i
FhZQ2f4WhsOByuRIsubr2QpIvPiMMLbzuKBLMWZBsppEVA8kttcTkLSkmZ+k/UKQMvfpz6UIyoAR
ZNJIDingCHG6P2X9ai7OIPNTF54hTltv8g+CBFMcP4ljmXUJxtsCArprZLAYoCB4FAxTwoNkLn2e
ud7yhTjh4EhM2mlSIz0opp3eHysjPk3Do53dTeMxq15wwbYtXYIymz3HMx2Fc6ymIa+MMtYDRnb6
8DBVH4m+RF8zIwPOB7yVGOPhZI9C/KzoaWqmLVODsIhcCtvWX63iyw0pEMfxHAvcboDuE3eVxjwO
+5HGHPmt31nhcK+Alu+rYcInYhLfpMWUOAZ6Lw1bTho1ray+Po1pGfTqcHJY8kwMchfGyWtchV9v
UMP4MOiCpi4m83CAl/KKzLR7dCLrk9FiCLVBGcqVI81alVj0Wd9W7drSgcemAmMeACSydjWILmUp
s7WwrU92ChpuI7I2sVZBMYN+FJH8fFvY9Sw2R+fgvWrU3dGdFMoMtlGNGThTq1MJ0oii/mUDXVmO
yjsp7vwswYvo1D7qk192GPwIdRNQZZCJCaLL06xCIld9XdUnZFDJ6zTI1mOUhm+5PCgLfnZmSgmi
8CL9Q68MFolLUYoTNpkMjnEs7DU76QPk4mDKcx447jbg3hekzX26c2GClWgNGNUKLswaSYDU8AiC
cS+sbOb2yddnJoETgWoG9uWwmX/Vh8P2s641hYq0Vs/9iP4EirOnqUuoXTMxEsT8sxEPigpMfV+e
X6+0FtYdqwqcpuBQZG6j+hbW8TtgIRkPMoZCVZcDCQ9ff1Mu5fKjPkt8icqISirILVCl1qQ3PArg
TXm5bf0zFaFLKTwbOZNClVCJigRSppO9wbLx1rHc5tAS1wCrqIyyWomNj653l/rOn93Ly+fsUrAQ
ylR2ldTyBME89DTW2ToCswPDWh6wrzftdmnP+TqmuRQnXHOzRK+iDcvqxPeUorZyx/pp4SivY84L
EeLgEJ/R6k10Mjjct+o3z/2mApLdZLn2XbNS16pfP9Qv5EX5vQw+fyUa469gVtIxaovs6uqOpwpW
KmWNFKewTLbE7Ha1CZBxu1mFeuUVHbpb1RI27dUzirFDeBWkQPDQWCYRDGfSWayoBcbg5eiYRz9q
o3DLdmHC8nqLUxAiGEmm1KxtKaBvQH9bAARrRV8bbFI2uds9VR71lMeJr3ICQdzaETcMj4qHkz/2
h8W2OI8KLsxV+CWC/eSmBtxfDsLDVvE9CwaAY03f0g1HRgRoi3z4MmTLhTxNjPYi7Fi3Vgp5mVG7
jvqgJV/fdOYiOLAJFv8xOyUGQlPFwh6I+IDCuiMA3NE9cGX8RmMt3YR3Xe2q6/Cgy271scRceL0m
/ykYCQxHpUHZTXgkgMwhDehUAODMr17JL81XDtG2ep/8fI0FWbB7liYWrcctxa6bz8GcFi7qrOli
RQTlPg5hKO6JJNaQNYCrAdwPoP/Bq9wG7Q+QsJBP2Z1yND4R6Zf6Utcej6t9JlZ487Uo1JSkcHKs
gMqe6pme8xHeO97g2W7/3ED+QurDb6Bosgg9+Ugcr2yKW4QqpXGS2WN+mqwQQ1c5kh+qPbX9qKxC
LdyQNFusJ/D4XBTJBfJcSOZLOJevSdGg3RZO+LLOk4IhVAK4s+5QrsrX4pf2O1mGjZrxe0Byw3Ir
wgrLvBqRoUBbAR4xyI70jerpmDRwp4+w8cNnJcAEJWoY1Cf78Vv7zQGTlePftqOrJwXf81y48D2L
vJgU2nT5KcfjlcDNk6UQYFYCh+DiIC98tfvyOM1En9DSq4DbpJt3eZf6DlzgbSXmrBKzmPj7MT8O
2kExrjdSy+gnR6OApGpfeWBjgoOW3U0rvtL9XxCm8sstmAgSImzDo5kG+kExIWd2TMzeVih2W2Uv
3WYnTstibQA1tFmCwrsKRm3sG6AkA9A0gJuAuery+KxykBJg9dJTbUtBWW6iXxqmVwYrXLho1zNT
EAR6Izz/MHtw6PDH4yyISlKtkgBnQk/Ru77HxtK0BjDVcfRSQJsMbuoBg7u2vWqnvOugUVvq+16j
xAviBUNUpgE4wTnEt+k+fS13dBXu9Od8dO1TZrqYi9osRxyLQrmTPdM5LxOacCJYQBsQ0Ke9278z
oICUK0w5DCtthSEOsl+Cxpm5DxfnLLiXSCVNL/FzZtG3rr4rxnAhLZuzGNAhokiNGouJaa9LpfQa
aMtNb2anqWEb4Ci6uVa7ktE9ddXj7Xs38wZx4sX/SBJMBk+QNtU6JPVsfFUYunZG4xXGkmUuiRFM
I0pZ2gLwOAOqSJrtZWkFN7liR3NXOC42gI0/MvPzh3yRi3nuS52rJ1iH0jkDEIwsqNejTglIrEJe
mCq9zstg9eciBGOwiMFAyYsTRHo0fDf3it88sWOD4Y6NdEyntYbUJVwtla+vce4+xTqItlGIQ3WH
v7pndj/liaVmkpHhycE0128O2a67va+9q4clJNj5Q/wrSoh+FY1hWTCDhgX7ZYT3EXm7bYNzgRiO
8K8A4X2RzSHG1BwEpH/MzbhS3/tN/kSe0ACtCq/etr7mRT/Vg/RG/fa/ISSadSJnP0AsYmk6TYgx
wUzUB4Wtptqn8JjSqvKn3k/Z9hM/dBHea/5O/Edr8VmIUDpLJw1ao1rva0l71xv1c9qnH7dP9zq1
vrSUz5GFM0tpcrOzY+PTUrS1Vfq66U0uD3AxbeZ7UuWa2+aF2u6Sl1zST3AtiCZK3a5wqJqMTTuN
Dn/GnhwmZ6m0fl1Z4gpiVAX1QLBcKiLoHWvkPgsdKNis5drlrErNVhrcT0LudX9YQriZvQ5n4oQL
D6LIvsV7np0cNCe82KlsF4y5sXf7sy1JEe43G2OMj9WwDuBcuWQqMF+6RIS8JEK41xja7DBlDREx
tXy57FzESV9+yDjN6WeEpXG2dEELqzStRCZaemrQXC2tlvzM+mY9qTQNMECyVCO7tjiAIGAF0XSA
4+CgL3rpE7ELa1e23qQnI69fsix8ARbSO1Po6+1P81lqu4wdL+SI4ENlVEltFrUpknBtXTF32hlb
5VuINONH++KsFXBS/XO/nA399dIFFGhdtuJV+nbJNc/YPv8pDowf+M7AAxYeuKhUmwibMzhgv/M5
mk/hOY+6Dyas9XhYAim6NhhIAUsJoJ3Qzb5CKsG6tmknhkxOktQ81bS5b0zm3z7buU+IATesEgII
0EQz+PIThmEyGubQECQzzFPLR9ST3Yb8/t+ECDe4U60xddKWnOq09OK4cxttXCfa0or7nC4cARuJ
E7A/r3p+Q2ZVk5MrCUCBPsb4Ia0RiS9O88zEH+jBIkrEMB2gtq/GhtTJljGTLElB7Q8/pVPK3Bhg
2zbI7urMjR8rEGkvg8Ne70YAcOlMqsg/0lgJxYILpHJ07/yNPkZbjmn4QE7Oowt2r9ZV3+xdu+aE
kBSIcTE4CSzNTXO3l5DOLYErzlToLn+PkGPRljSmEYZgfdiEIyCb6ebDpNhWsQ7hzvKKXY0VJmej
rXgska2Sp/qo25gwXJrRWfoaYuSu5UVGFP41eFhWrh3gI/nRy7dkJ22aTZy6YBZcrAleVx8udRce
WnDLF3nUQibAZraQqHxEgAqNt9LjzwE8o9pqAjrp99QHMkeMRYQFF39NIyyYAvcaZ/FFhQFPINd/
qtyydcaApGn+rp+GLS+hARhRGV22a3+x0jV+15tF6EDu1AVnfGGJgsdomKNGpvP55bV1ilHnH9UL
Isf2BRxGnrbv7+Ktvc329CTtlG61dPgzsevl4Qu+JNTzAnBq0H70zA01kQL8cGB/AAzPvbHbGsBH
r93yAfOI8hZ7wv8FCjX/vFcHAGwLgFsA2uiKp8HuSgDvNjiA8DgCpzVZ0SP4ao6jT1z50G4X03x1
QZ6gsVGzDlUOyAPAX7TN1nRTHnLQUmAbDBS6wbhYzZt5drBOBw4KYDUDfUYEBDPiFkuPI//CPXtl
4Q9zMHwM7PisAwyw/UCSD03+rmPGlG9jqKC7NNZGmz7ffjOufwSI0zF+jVEhjPHgp1xaedabZsr6
RgrUfEqx8mKC2ixcCmBmhWgc2Q0DftcTL8AHCxM1LKVAyzOAbqBCREssbfwLTc6ECDGZ1het0jbQ
xKjegC/ihtkS3sqsGlgWxJM3R81msqR2qAQ1ECDvKWlXDNrcVoIb2aXRg9EC8QGwooBIdUV8jbG+
ruwiGZADCvmV5tIBU887LcEWnl3+vC3q+hnnotCcUHAamKQQHAzImrSy7Htg4oB2p3vNy42uLTSY
5rRBhZDvivBxJ7FEbtKiDWUDCB7GOLgk/GlHI4ZqUnewl2J+/nHFczuXJFzeNsob26RAFaCR5A3x
4CW942I4wMMMQLuk1owdoLCkYfgEVI6o/gsJRqoyGoN2HRgyffUUR+MbVvKXgqw5hXRQ5/HuAiSJ
qwQ1kwYJa1qQYanVQ2LY8b5Ip+4RXYcGWJNV7U9KNCys3s4p5sAn8fFptBzFyTQJAxkAdQEWBBbA
orXpFAR0POFSUDNTzwWEHEjsACEHswCq0KXPYcDELTsZ+/4cE9t+n7blVpkAwj14igcCDNXltSXi
Yc2KYaZ+0dHPWSUqyRgL4WBpuuh3WR41adZjYVrd8IJys+PcgP9w0urAdt30O3Ur+Utlg5lOALQ+
E8sP/yyeCOWS9r0yOVgs4LjjmR8ZvoStJTRYN+BedO6XgrY5EzoXKFxw0xrqvmlk6Dm8Rxp/P0yw
PLbYD5ewlNp93f3iLlgGQMB1wH2JczB0qtLS0QECbqaDulPtgW5LnU2r205rxkLxUAKBCm14QKOK
TVUJRCIM+wqY3s6kJ0snp0xLFsp2M37xQoTwnaKiBlmRkllBppkeZgGwu3jXDJvbesyU5tDX1xHe
gBxLtq4ef1uj5lR3kMJAXFRLfl4BgtfjsR0ngXGAGgmoI2xVLsmdMQp4LSS7n3C58PyXVtiYBRYg
64ivt4AE5rs9eaR0eWtB3k17Y9+GrvZegG2xP3x5dgms5RbgvYBRCNYxR0RbzJue5AUJzUCVWl8n
P+34B07aDbtfC0d7nTdAEFA/gR7AsXPFtl6XAK0swZA9cpVmN77QH4oEkFXqGo/qU7NSPGU1HI3i
sVQPtrJKjE3x7fYPuLZRjgeM9izapoB8sHlge3bRCan0VJVU7NdjqEJR3qVyYcb7+huC7QoIshzv
GG0UcaYO+16saTpssvey8T1uTa8pk5VJQFziFO9GXuxu6zPjuVCG+Rz05yjb4I27VGga5bhqYs0K
FGI9mJgGo6HjTmC8Li3Tw0Sta5gATWSvOQbSkt7AGvsh1Jb2XWdOFVUaDIoh/gKYoMg3Yio9ludL
rPeAOXKnZh2yEOXLwRcvN/0VIXy4NImVllbQs1BOKtg3iJ65o4Q0r8wXoDRniteXogQnYw7U1BGv
QpvjtDb3ml+eogdkAjvmt3fqnb4tj2Gw9PJdXwwIhWfGZAgeviuQbColJO9ragWq3NWBlXT5oY+H
Ar6H9W5YWvlmICOQrky6hLhz/eR+4p+g5QdcBmQ8wlPUpLqU2GNsYStBTX7nqGa+TxC1whp94+VV
CRzkBZudMxf4GajJ4cc1sWZamrUyhX1tBfI+2bL4SWNed6j8Ds41ZZvsgUReWXiLsy88XbqMQ6Ho
X7FiCdWmUkXzCWLJLjVdDotv+v26fHf2nK5zsUjAb94tccLNrIoC2xIJxAE88aPOfxUtmv55fd9I
pq+Q2s0Bb+P0expmfjNaC0Y8Y04gqMZTzPt0cESC8CKXURSq8FHjvADVACab+rexpl6Vl5HLisnP
LPLl5x/WcyaSH/+Za+W7hM5kJ1YwprqvG0DnSL/fNpzr159LwA4hviKSMHHuzu4IYXKBx6OMIy9O
Tkp0StRsIVaaP7m/Qvifn6khAUDCiEIsUHX191rVvbB/bulbqMcuG+5p+2VKcc50eaaT0D9QgN9l
S4zr1CF3iHvXMr/FRPdvn9zMq8THrdGiwCykZorJXjEYWqflJqRo7eR1qfbbqTExpLAW1LRF9kJD
tsAWPfutgF0H6BiwaV4FgyYAzMMWXA0ooPwAbsvO7Lu1w6oFm5vxXdDL+uR3AwCkOE5X54TGEYA3
g8r5ZrEHyTb2Zp17rFpqjc1aBccQ53CTWGMVPlNHHEx3gRgxqK0UPaveTU3pLcKUhFTd42EfIu3j
X3yxvwJFZ6WnOU1iAB8HWfk2xJZPFaUGUIt+V5TTBqNvm9viZlwyEOv+o58l+gs6xZIjI/RUjX4V
VsajEn55tYFbOgb+wazIEf7FvpyhVy0wOrDUJ6fyU6oZbgmweQOoNKQeF8x91iwAJiADkcIwIOvy
DjeMJMSqIEqr220dYq2zctZRvY+qr4eTnyU6kL0DvviKaSID6LrN0gHOItHd3MKNiv6VBAeTVSg1
QAC/2WfuKFTasmRJawZYN/cG+wkrwAvP8TV+AD4MZ/jTLaDjI3blV/lMhGxGUqaGHUxtVzz2q+IQ
wddtOT+V6sUeOwJVhzc0LDC9t9+tDTxhsl7Kh2fsjzsLEOOhu4asS7hf4cCGRO4UgJ5GmMAgr4jc
F/w6PyjhOQYaKZpinHXAgHFcapknVae0RqUFdQZA5gR5lLkiWu2lFpgF0/fb12lOGHgRkWkgq0Kt
UHgLkeJ0alJkWlCOCT015dgXbjo2atD3dr3KElI+aYMx9gs6ztg9AL3BC4l2JkxGpDko8lwyaWyr
ATbUPZr8jE3dpeTJkV5vqzfztc7liOP+RaimeSgZahDlmkuzO4suku1cvx8Y6UcCjiQeLearmyUz
h6BwFyKPwqxkt8ufhm/m/Xif7Eig+vE+akB54i4F4TOZv2FwJwVDAXrt1aZXO+plhko8YmEE/v0j
9mYx4wTe0FUeVPfxA/m9KPHaUtBEgcEj8kd55ornAHuGyKeKTyyBaV3v1BUKXofpUG9BrHtHHs11
thoP4ePiDsqsXBT5HFShsNtj8D8/u/R1FmaoNqLGgSgRVPWv4fhB0+aO5OYx7uo/jgMyrFjPtn3T
uVn/XqSV1+Y9WAjTJnYn0N+42FPzIrlZcN0z3x3YDXACWF3mkzXcxM9+l6RmxWRipDioq8qdksrP
Cs0l5te9AVYtz8QI6kt0rFLVQXxcVeZdZ9iIu9LJWBVt+dhOQ7ZmgGq5fWeu76aBihKKAuCowk6V
6H9QgIurjil6kOqgh7XWOSHrWpfcMvl1W9B1qIKGgYrBX5vDJ4K39fIEiV5KLSg/9YCO8b1SKRiD
okEcPhVRfpAr4tXWuOB2uOu8dK3YjsSSMexYATyk+M3sYkziIa3UgEr1Ttennwrsw7PL6JExewvs
OhA+ARXPJWr+clvX61Vd6InriswVA9wWumWXyk59lkzqKCloLDlg3lOVbavlx6mYPtqUvZGsXDdD
srXH5LEvJ7bwSWf1PhMuhBltjZpZMRA1KDrpRVXAVdSnGDkgUuI2dQ4OH+MtMpV1wmHvFvTmf/XV
kYN/BS4SuJ8ANrrUO23IaE6TDSDe1lE9h9QPpjS+U6zfR1XxqE3kvsjivR3rG0B4POgIu9wwBbTd
0FVPCz/l+jFA5IA1GlQuENxdYR4bRquZMdEUdAxGb1zxSZAIpNkYyACqkr0F3tB2QeKc8ucSBeWt
nnR0yiAR8HXWiWbG7woUEm4HJhJP7mtg0meqXyYldfMOjmrsEtkbGq1bEVr/yVNp6WPwNVLxY/Di
OoiFFKQG4sJSQTtJVQpdAaeRfh83Y7iZSDX6oZTBVSrmbyA/og5IJsC/GtkOaHtLSeS1b8EnQPnW
BssMFv3FyvuIgFeV6aQEkizh3oF8TNa3U3jXSL9vHz13i9ea/hXEbeHMOzMUxnK5HPCtKf3o5G6r
JZjzSB/k7EfcLPWiZg0LwTseRnQvUP27FCb1ip2P0AxRxngC2dohauPdbX2uXxu+H/FXhPDakATu
bGoTNUiG/yPtypbb1rXsF7EKBOdXkpIs2aYdx3GS88LKSIIE55lf3wu53X0liCWUc6qSJ7u8CWBj
Y49rfaJu67d2HJiTvr8tZXPXzqSIn5/tGjeBlpvPKY0MlPHzZfShvA8G4CYXdKAnqnyeak1SAqPN
HbNZuVjTQgMjcULXehvU/DGbSi/uO+rhSInIDHhFmgGOo7Z1AE8XD5TmEVoh9g3sdLAai4ts93qa
PL5r2uXLvKIT/vaWbuoG4HSQbEdcdDUAjSye1XIt1qO1dr+BDXqPlPzn2yI2LxUAOjA/htIZrvXl
qeW8spYBXLcRHb+5cBC0dQ4oxqnM59tyNrXjTI5kzYCgim5pBLFRZ9eaX7XVp2IYPhap/lok7WNf
xooKxbV/AJ0/kyc9mXrbmsizw1rBA3lGoDL4YNr6WTHBGtU4b0Sbi6Aa3o1Kg4faQeiFFk7UXqAv
l7uZLc5k1w4erGS0do1p3SPj7fh5Q07GWv9i2Vz6tUFVgxJiLVf26kyqFPRVfVfgjcAZWov7MvT5
MzWmyJiHb5VuJj6Jh1PuLk3AvP5UDMkkLuZ+Hqx3w58JbwxhrQgrAI9DxYN2ZgDA9ubFSUnxWq/T
kVXzsdLoc264r7c1aetSnIsRPz8Tw4Dt4bYL3sWybI5uk78y1BwUPs+2DPixOE3ggMswPPHYlHmi
YUcZkJEnl5/KNflyexkb/W1iu/4rQzq1hVFWVGIdqdm6YRLrj0YyHmZAMvtOiTuC3jPAFVtz4jtG
tUtpHs5W80/CxzxI2PC14vl3soIP0wLKCfK5J48Mp7Go5yCfuQosZsPaWnDoUdEEJBFyTdJtmjxn
7pu0JpEJeC/dSH4vurdHBHl3e082jNGFGEmDpoGU2pT2JEJLdlBP9vd2NrAHs24B8d/5/m5h5/sv
W77MZC63U5xxgrI3Kxy/se/qoQoa72+eeDEtizI7+q+vhmYzQnI6mosegez2REbMbKxc/3R7NRsn
hBoIehWBPYjGlj+gkme3wpnYoDXCZ/HACZPwyg5IDiCEwdB+3ha0ZcjPBUkmDhgcJF06XY9GGBAP
nDDESXe9F+nTCyADwn8nTLojK4Y767GGy+eMKag628DovgElOzSdx3VRXMjNhaHPSWQ+4GPKKICO
7qX6CGKOiGUFPGkve2jLdIfAfA21fIE5L1TxzbZEx0VUZ2IcUY4oPa+2J0KhF52zfms753md81M2
9aHVxhww16WqJrlxv5DW/69A8UFnSrIkQ9+txqRjVtYIZo2i+PpSIFhO01hxcEIL5CdJPINAbgFI
29XQMUsJQ5keksyWP2LO4o4BuyVx2RHEdw9scA5d7X29rSvbIsXB6cgNIlK/XBwpEYCkKMlH6+wA
URhoWj5d4hfQrHxLpj72UwqeA+Cqv90Wu7mnWOD/iZUcm7S09IZUEOvEyQ90GT7kNv8Ra85dZQ4v
t0Vt6gvsB2B90XJxxR+wzuO6eGmvRxn6uHwtm/d8wXPeTvni55r2NDq2CnZ3c3VnIqUL2OUGN3ur
xaWgq+E7WvxA5uw1BpVMD1z328vbNGHAvEKOBa8Muj0uDzDuCqfL2k6PimbxdeeV17/6UrGF2+v5
rwzpBmDqV9MmD+upRHG6Hte3dvQ+a4XxOA3Z7P+7BUmmcp67rslAihAVvbFzwb1LmlddVx2Ratuk
IwLfQua2NZa0aPC27m3viY/v7qIVeTawUqD3Bl3B8kBlY061ZoNoIhrTJezq/tUZ2Y9KbzEXW2SK
DtAtJRdvpGjQ3KjplyZdq8wsoeQoNiUGD036cwCvzLAC0idR2IytvTsXRi9VLicLAN2nWo96ttjo
Dx5/mXP3Cq4Ghdpty4EnKcB7kKyUzsjF4BX4K5kexbn1bC/8SZv6BwAzKSKBTTHIUMFTg492VY4G
D4OzcIK9mwfMNNJhPoI5JCI1HIH3a7ZnACoLnPAbheLGbuexBetEtGDy29O+YswrFMQht6VsXFY0
oXsWWoEBJoFCyeXpAHSxmXCJSMQYKt56+8Ubpoeh1F9BxHy8LWpj5y48TxEQnL+MdZ6PY9oSlDhh
WlubPQ5L+8Lr+vW2nI1ONsB4gV4U8SHavHBUl4LifmCp2TcE8bb96HraznP6Z9a2zj6Jq1NvVgem
a+AxQI+Etthf08mxfRzp0fK4onlmc8lnXyJZp2akbUXmikR1/KPnX3R0xYOjVqEom0d4JkRSfNp4
2qiTkkSD/mF0Hk1Ew6v1ZU5VWLqKxci9v+YwYCUeFtOPX4xl8efl24BASnF4itXIravdwpeJ51gN
PZiAI9BRdQ/zaTffJY8exoKA75D6S30SWDS7fymaXuoN17zKiFFCAxr3DCCu1+Ku+MBOcQgW+x8r
ZhpeBFeUjSBGYY43htAuFNaUYrImbQbNSLFmIHTtJ0zvFweagSeqfRKUF8PegvC74smtd1i2rsga
iWsnuZHnt0XmPmVe/b/CV+uhoJ9zJR7IRi30cnlCsc4uvtdVToM2MoJ2ufao+Q4Jh0f32O8m5oNj
uP1QfCx/qdoA/jj2t5Yl9OxMaAcAXmv2sKf9fsCU5xq2H9F/2H8e44Ad0xdBYJB9yD5V7v62Fm1t
J1rXYUnRMyJK9pdyR2pOMZiWYFBjL/GXVO9AQl1+vy1kc0tFsGsDmwcIKzLgUIo6kY461ArM6cEN
CnKX3IFOOTR9W4O27LQT3yUfVZqyYQAcXcxyABQfz5/cWkFbs9ctzKdECLaCbMKcgQZMPqoyARsW
4FzMn0rd2ckh4exWOSvWSDd/tqiAWS3ALOwYPJvl4fY2bi4IbyzQHOANoW3k8qySKUtJWqRrtBrG
Uw6OpkSHQnaxrpCzdVwOnnLMN2N0zYZWXAqyp6klXpkskc4xFoK0aBlmGIXpwoKGPCKhAIlSDXdu
PIMOcJTQUAR8KMECIwltC30lXYvjMuI11KduX5M1WCmox5Z4ryf1G5vf3KV4qhrAi6WZ35VTOHkq
RpaNwurlZ0hv4Dho4CnLcZypV4Qxc8OyNE7UiDzQ7RJ0B1v6U2nZexddNLdPd8MEXEqWHkaeJF5e
WtgAenB89uLss+fpEB/re9vvf5eRu0fO8VGFkblhzC+kyjGynfc0MydItZ7wiri/i7s89+3ML797
n9KoPyWvJhAVcqBKBXrmOz9vL/papS+lS6Ey2kqtoW6x26zrwy4xQ5oCiS/17t4vBgkcpMLQFOxc
o/9pdee5dr5EU/3Tcwbf5p8S6/HfyRCW9swOuCg1ISkEGZ79qYKbZoEr7f2gEGiFwyQTsOHArH6F
B960xog+nnqJ3Li+axfwxI9MUSXZOpFzEdKJzHaarnFfLlFhwDzz1td7Fmrmh9ubdf3sXC5E8l3w
FJWm1UGKlpWYNqvHOz5i3O62EGExLt/USyGSn6JP9uw2Y7VEI2oeZmbs+qLx3eZ1apedPqgKBNfv
AKQBGxX4VIC3hwG7PP+86Ne0NHD+Vvqp7x+Zm94NphNa+Y/bq9rcujM50tYB3ouvJgYVorzOQ8fi
gZtRhSna0AE81iC+AuQ83hu5rG57Y7YyRAIgFUr9kX4q0gHD36+317EhhMLYIzGHbg5UhyRz11rg
AsjnaoqG9i32oGfsy2IqshSbMjBXgsQYgPqupirzrAVio2aP0dp87frKt/vPM1M4pBvnTjFs4CFH
jLE5T36V19YtUcYnYzSAX9v5bca/TGAnqydUN9Zi4Mo7qPvimUTK4FK/5rVh5uK4IyL505i/9vSR
aQrPfkO1DLiBwDYBQDna16UnuNep1vReh6V0qV90eHoTFYDUpgiEuYB5RyvYFbxl29PKzjw2Rp71
M53noKeW/269MqBQ/ydBLuIQsmiWlmZj5JRF4GnGQ2rce5XKEm+dBkAfXeQiDHRiyc7lsnT1Wmb6
ALqZb/bwxAFqm6mqp+JEJfuFPm5MlqLYjvko+Tiswq5WnkxDVA5fdLSBDv/Q5Bvv24D4nR2m+pf3
bxxgZohFAQUkGpIvFaxA1Z3GZB6iNFl9wQlUU/wfXMX5CAdKWpXo+6RA3hcgYvKgugm6hxW0umMk
FMFnIHj10Uv+xIh2spC39FeiF6hFUxVVy8Y9RQEaAAIC7wgTZ+JEz95n6tABhtMbopjzaBp4uFKg
0jQ/dLYoVrjx7sAYiE5kJPfQICi5kJ0XF7NT49wwt/EUlzUAqrUCfJBWdY/Q8h5T9Cre6I1bhc5H
9D1SNHhDHaW1aVNjjrxbBoBADPfN6nxBPKl4djYUXgwfAYtTNFohNrjcvrhaAQPidkPEMXwIEhe/
aLqQOCr/e1M7zsRIK8HkB8350A5RYmYnzAPdd+u47LVs3el2OWNIiP3CCN3Lbc3/E1tc6eSZVKE7
Z7pREryqbjYMUbGS2g0yUhjZP7bRuZ8TGtPvQFaPzZMHdI3sOKCpST/UWllZASCnRi9cs3glB2ak
bo7JTPAcBePMOSam4xhAbEbuZO4HznXlRdpSaBR2YakB6I25c+m+JkZhtsbAhsit271DvvHmeWZV
AAiX4Pb2bJ2JibhddNdvAMuNDrBgUHvqI/RzBC5Bl0z/VMefl9ny0/VDM/28LW4DZw3CBLwg5qRx
eyxpYUOxDhlzux4hSb6CSpXv84P+QUuBr1SETIkj9adWIZ0+gMmBJQjKWkOHbOn082YpPS0zIuNp
2rG79Y7oe8rAWrlbI/7WHOcDue++283BOELviRMYrwXxtf3tZW8c58VXSDpoxgCOLK3UACfbc/UG
wNvGTAOFc79hmWw8J7AUQNcB2IR0iau5M1jdxhTj7q3jo2PjYej3S4UOKADTPNU1UzgUG8ipAJY7
EyhtLbPHkbmNR5FL64/kUUwVzMEa9C/tQQV9vmGgYPoswBagfx4tqbIovZ6HdcLagJVg+HypHykI
nv3cVIF8bmzihSDpoDTSTqSIIWgmaRly7GQwgMel04yndq2+1yX9fVszNvIxzoVEyS8DgzfHUNef
Xey+AR1h/MiwkfzzHExhDCqSGrdCmY9RLVN6xSyWuqUBYslI/7Ey3wgB2PpVQ+cR+o2DugEmCpjC
Hb8GnYzxZHy9veINiwNgHjgjiD7gZMmj2avZeHlcYJ6HYHIySdHXq33mMzAfXSDMN4Bk0czdbYkb
t+/ieZO2uKjQjlFq/RBZsOJm/mtxmoBXwJBT1j823+qzt0baV2AR2M1KxyEaaXmsWXLPM5WTvXEV
TANBD1iO4GVd+fGe0dhLOedDVK/942yU+8IGEKDVqGp+W5t2LkdaSs54SZakhEu1HL3+Q158j81f
HQAKbp/N1o6di5EjH48jwUv4EK3cOnh59VFLdEWguLkSuE7opMBLcDWjGVeGjZb6bIj69CVpEyT6
h2Au0kAzP99ey+bR4GTgiaId9ArqhHkzEEQJBJXVP24lUCtYoA2VYsc2pFzcH7HcM39mNYbCA6Y5
zK6l7e0+Ppn2oU1VrGpbtxSQ2OLFRPUApctLKSj2TnmuY/wlcRLmz3N5ylueBFzT7sBT9qTHC6ph
Kl9ta2lnQuWyHqJSFwh1EOrF7BUUN3euV0SucqJwAw8KLwkeL3AE6+hAkQGZ9HJhSW0mNEofkrcO
MzzPzr7YZWEc2sfybj6l0fiW3iEfflKjQW1oI9qH0BogMNCATyMdX1FYqT2M6Ju3GZgShpKE+myG
mZa+jH2ump3cWimwS9BsJnQfA7Fix8+UZU6SuUk69JwJViaBp+tkQVEF/Xcr8ekxOTJkgNsALwy4
0O+M5/ndBIAAjUG+ASB84EbDYI9keuu2NPOhStB1SU+1Pfv90uwsTYXSsKE3F1IkW4WxoVzvqUai
GY10TvGP6ZS7NVPRxqukSFciXrypWIWUOn1ZwEuWksFf47fbNmTjZfYMgBYiKYD6DBIQlwdWg2pD
q1tCoqTA6FcCRsMmIkUWufp3tKTd3Ra2oYsgG0TfPC6DoBiXT8fVKiamOCO6aid3ecXLHGresh+c
1/cLQkCMWWyoAHpIpK3zWtsomDWSCE2rH5Gj8Dvg89Wxs0tshbHfOiQETUg6IhGBApfkBTMvA+qT
lUFSglnaHHMw/hQ3L17TqggUN14uQMvYyKeBwBPhhbSmRGeoZYxcrOmJdk+5qSo+ij8ghS7IPYIb
FmjUGEaR+0WJmeR9z60VMw3l4wBvwrerZJ9Q46cz0GfQ/mjoknK/LC59d6uIi1XBbABOCo15cjs8
99K2re2URDlIVjvi1P5YGwglEhVT+wbK76UkeQ/NMdOLLiFR9ds8LTsjzHeIQsNuT38kz6hFgvBB
FYpdHxtEWgh1kf928VLTyws2EqPMm2pZo3GNfcu9t1QhhEqAdIPL0i1XbaYrNJAc2mqefUAeqRix
r9Ucq0ClCJcTaOVXY2QjxxDI5E6ofzdu6Nlvtak/O4upCPE2pQBtXribLhgZpbcqcyoHGAbNGrl9
tdML+0fTtp+aplFk2TeSAlgNYnSMG6CejyTl5ZkYNC3cta+g6WLcwXQ4261L0u5pN5DHrHJfHdp2
j3oxz/uuTdZDrM/avlkQyldLmn14p63CdUMzgwkbgnoikbO/CRKYlb6Q5MmbdH/w3nqMOw5+N6gW
LfTg4npDDvIgiGbRYYkigpQJyQE1vU5OmwD8vn8w3/qnNCwC0x93aeKvj+oi/NVhApwOKR6gDwgw
ANyBy01OXU/MUGMof13bT6ZWRkY1fWmZrtCZ63wbCj+C7NWFdwVCCRnQqIindRy8TqBd5lETtT/R
MzgdJhCR17vqOL8hx5TdJ1/KR2Xv0tVzhpoDBi6AvQUoW4H7e7lCfegtb+bEjtib9rE9Gg/g8foQ
v64gFcyi4Rjfp6fuM1GkXa4DeFHpQMMsJcChRPZUenHcwcuhhJUbdROCV518LWdkGUvzMa0xOJxN
e6tEL3XZ/+xnkIvW2X5ufmtkROsD2d3W3OsTFiU9UaNEZAgqbmn9XpnWFcWTEPX0YVq+zs7XdVE1
aV5ZNxibcxnSajEwMZtLswCeeu6Bd/uile+PCPHmEdTxMfGPVcj72XjWbIy5hgaVKYtDxG6AwM+t
3+/cKnChw+cBGCtqL9dRdJ3l6aDXsGxL9da34LwsMTD47nDQhS6Cqw+FJHhX8oQJan3dVE7mEi08
fpwW7TcAo0M9rr/cXsq1xwgxAroZnUOCSly619085o6bLuh/aJdXuyU8pFNy4A3HTEniIosDJNbb
Eq90AAHMuUTpWWAxB1EeG5eobBqRodI/zfXw/f0yBHYPcLAA8Hrlg1hdEWdNgjL11MMMY2r1F9ix
f9yWsZEcBpjNn741Ue67KhuxFqORYPSeomZnH7rdGLon0/I7MPoEyW6Z/OZXD+D54jjbvnVYd3wM
taMKIPU60IblwGXFY2Ba16B2WVznfNQ0kJtgUOHLrJPRH6dcR6Ow9U+vL83jYBcZGlyJasJ/4xRR
7kGiGK6yYByXfK+mAktNZUE99ZJPYWMW012RFrGic2bDxUMSAfMdaM0BvxYGqy+NstM4XsOY1kf8
wXuaw/prE6Shs+t38zfrlAQ5kPxVA3hXdhCPHHBDYY9NiMbtvhSZkAL/CtrDRhVBhwrT8uo4b7d1
Z1sGcLJgqRDUyJfb5hnmcLO1j3Li+obF71CC9AHvo3pNN+QAvpKgRIM4XrQiXK7FjMuyxcRrB/Ce
ec/ADtIf16PgVQWlsyClSKsd+BgUvon4oxeuicD9EpjwGM4B570c2qABvbFJxzpgWYpmzvxgACZL
ndW/tlyeCXIhVJ6oIHaU3cs0KQDtrPE2ArTrfjV2DEXABEAfNlhq40kR625sJPQBXh2yIOhBlJu5
K7qmRVVYDfoes2BNv3vNtEdR9bZWXDc6ig4OVCoAQSRulXypeIx+UT13Gdgw9b0DFuz8U/25x0kJ
SnENeXWFKb6yHpAH8C8EuwAqQXQtqbqB1mLkgguGCRPLt5puX3aRV3pBYv4wYsCr8jL8ixUi6MBM
Gl4BXGdJollmWt14nD3NM8jEqXk0vNgvJ+eR8/6Yjmkwld+quL2rWBlqVkd9J+18o/qk+AwRElyo
KBaONw8BkIF9xvDQ5b1Ikc/3mDemT3mCrBIaG6a5PjqzhXJCCj+T2p/HFKWTUvdTRBMAUDn16c/b
3yDvPXCBYNqAO4kTwLsrlxa1ijcmM2gWzWsLboYq5kseWO3Y/ajalf4YY24/12U2vc5loauyD7I6
C+EwC8gi6tiJK7vQ2e6sN1zLoroq0Lw+e01SHbPKJJ+WMi+Gd2YE/iNNwL4hKYAxLbEVZ2lEkWxp
MY2MNNQ6s7AyCgREejwF3oQre3tX5WfpjyjUvD0Buo6ucrHwM1FDV+fG6BpZpPeGthvX9uNqMNX8
iEqIpD3twmmHJFEWOW2RpbtORyXRH8qMjIqNUwmSbgvpFyS1LegI10viG13/nK2GQg9lM/pnx3AH
EKoCLuqKra3pmwFcYnqGSk3/1q/o9AUpVxkanDq+Za4VmrzzefcXpwT3HLEWXghYg8tTWqqlGb1+
xAaONPudxZa2G5jBFQNu4hjOL/mflVmAmICTgohVlsJrraYoM0MXtKHZV1k9hQDVix+YWZA3F8Oq
Cmt61SD+RyAqky72EW/TH/N+pnwdZaIW1WSRPYAxM8Xse2hxG6M/Rp+ERlP3wYqEqR87M7wW2rhP
S2XpCpXZvNlAfxVZYAAgyciVfYYky+JWWbSa1Ldz52Gu9QPqSn9zgmdipCuwZCIKQziKtul514/c
L3ItvK0k29uJuIT8AV9Bxu1SS8wqrdAEgux1R5L+yV4SIyCLpfmA1/JgRbzuZNetBUiBps18XMkx
cOrFVUQSm9fj7CPES3J2ppo5NEQbeYYu/2Vqj6WOrFkDJnvdp+k4A9oMcVXhp4mNRtjb6988yTPJ
xqVkT2thKBlOstI+O/2HOR5CrbMUOrtpYQDPhTcZYx1X/jVr0DEx1BqDs6t7H/tiLE60n9uX20v5
MypwdRXhYwhWdnSqXhVyapsPdp9lUdpO9ZEX1vTc6uMUlUiKHIHDD87vYTSBx9Z3oz/xee39xGEC
fdBcEsunzqrdV7aesCDDeAr3bbAmRCRbyXdqlUMetDZNIpgQEpWUl6rX8o8rKX8+5mRRmEWIRXCz
Lo8iacbexh/PogZQfwGpMMm3lrWzy1PAS4wFqNXMNlv9uRjA9DHZJPCYSx54bbQhjXMW8n5Ook5b
0a4wJhb1K9v5dXuHt87x/AslNa2MLk6QgoWaOsPk9+X0sU2Lj7dlbCkk8gTURA0GltsT33B2FZIF
iIYYB4Fp6TzQFRnMLtxDhpLWGlDwr713pumPNT3TGclr4CUrKby0LNIY/4gX/6WznaeqUA3XbF1w
OAtwgkQJC4d8uareqY1Z50kWIWzhdzVBGs7DaEBY8mp+Kl06A6GOuX+zleimRrEfyTZqS+ZTc/W1
JGWfR4vNq5/JpFnWzujj5pfZtamtMKSb5wbCNpElFgN9UhAI4gLGgMWXRRYAk0u/5czBzOtAmsc8
Z0hX3NYSOfoTxybedQzWCXx1S9KSpahNDQir8Gv7Jdml9jSd2rqx91kf9wf8/vIBMN7mzml7QML0
fTb8c1v+pq1B/g+fgT4KePnk8kA9UlcC3y5D0XoO0eNdvLLlQ9acrDhkSTAS33lpwnmXAPH45OXP
mfUxsQ98OqaK3MXmtp99h2Q0FjKNTebAedOs/gTivCcgEJ5SPitKlls3H5hV6E3BWB7GmKTTdTRe
r3bZAwOYZuBwmFpEMEGJRt1VcbBb6xH9cwZKRiaSMdJFqSarRnQC7yZvASXarv6CgsrULYogWCVG
0p/RAwU4Wqzgj7oroJ340c27X6n27uKh0NPz5YjvOLNmhNGkWmbIGdhxWIISOMN8b3/1Vp9+zLgP
xjJdUJQqe0o314f8p2hGRNAjO4lVnQ//eUumdiRp4GpazcNucqGdRmmqKDe2rJtwf5EhxDgN+tsv
V1np+VIWFH5a3cNyuvnAPjoGLqW/LL37AaO3xmNLOVW4LlueN4BP8RgSYM+AUudSakn0fKrGFhan
6pfXvqP0aGe4bpyvZeiOA1VRHW5uKmqMqBwBDQbkP5cC3WJp89yBl8aSNFhdpONp6hNNU6xLJUYy
223rukVdwiNl6AfQCPfXqfBHTEffNmEqMeJQz1RzKOyakAaeX67BwRwxGY1ic+l4+78QA7OBNCTy
dbjZl2JA8jy2hd3BclSJUQV6nBgPrOPoLRoTfVZYj610hyXmVUTSBaMCkkokaV3QgiMYczMv3Rc8
NcPF1LQAc578CSlX/UNbjF2Qasrpjq3dBGSlKRqIBAaJtEyjyxp4kbjo9WDm4GKO3XwJMKPDP68J
PlXx2G6ZYwsAqoioQSyCeuLlphZNNSO1ARWZl2J6cWwAZjW1Mdy9/+gQNwNx3gK+LjzSSymz2Wgz
cECyqK2MEBSVJ5uWT8uoQnO+Sr8LI3kuR9q7qaJz3XLsneBRxmDH7POPgte23bl+65v3hSuolFVp
yc09RN0LFTZs49X4wszclqylxUAmCbSKtenuWU1//cUOnsmQHOZuqbC3rsOiatHvZzLs8wzwxL39
4d+JkR7Nes3qdM4gBvq2HzFkGo9JgMz57i/EiCoMphTQbSlToyBqyuGNI76ii42lOE5x8jBADZYs
Kz/+jShkbqF1yLHJPYEZN0tby2MWdXT5kWv6b9tNCp8iSL0tZ1MJxODS/8qRVHxqYo0ABwlyvPnF
Gdqf65ypOP62jBLiuT/dlMhCyaUeN+dz0wOLOMoXMAoYRut3o/fGzeFNs8GlbDf9fdUbpcK8b60M
Y4EWeooB6Y+Og8vL2zGrGYvEZpFeV+4dSpWfDQd0Nu/fvnMh4iPO3hBdK8oSE+EsMszc8+EN3sOx
+/TvZAjLeyajcYCgR8BvFbWrBdb5GG34DfmbXOH5QiQ9QDoNUH0EZ4S3JQt6dP1zAuD82ysRXyoH
+GKyFZjNcJQw6Xi5EsKboU2pwaJ5jg9VPPomyjycGooXdzORcC5Heh0cwroK5SUGe6p5PlhXrMpP
gYTj/wdEY0l3abnr0GuS71We4KbWnS1RMniAlmu0ZoJozHLeOw7MdjeiwHl7H1VCJNXWFj1vSw9C
4MAHevujZCpUym0J6CfD44rhWhkLpGrWOsaAOou83rPDzrM/V0n7XgJw8eyhA+j/hUhes9k5HqPT
jMfBzvLPPDeXHSOWKtJRLUVyiQYyGwwROYtSo8CptMcqX95L0P1nJXhGER4Ckg+v6aVia4SMY+dB
RpugghAbuT+SZQemmnC1093tw9/0FpBExP1BUxpwUaXTH9e0zRreYUFtqHEADwcz9XV0ZQL2Jhzp
SWv36476729O+88q/ytY7PS5IeoSh8ZWC4ua1XdsOq1pYMZzeHt5m8d1tjppK0ctHThGTlm0ev1v
bTE/pkWhSN6rREi2btaGTK9qbOCMrpUOkIZd9ReO4/kRSQ7d3AyG3VpYhMnBSrFkAU25z5mqFLJp
Tw0BzommDcSdkrGZ4s6yEd+yqKDNXdPOwUDSfVapxk+vCuZ/Dl5QrGJOQPA6Sldozqp1dlscfP2l
D439cEhD+nUEOdHwUIXLnar7d3tZ/y9OBhDoDCDyeZMQVyXBBC6BPLceEucvfEYga/zfouQQwkxp
OukVpKBZ4BNtk3Cxi5BUiSLRsv0YoeEPsQpS24hXLm9NUSLvqDs5EmXz3j44e3YqtLuq2gMU96Qd
uqfqqXykWaA9dAo1397G/wqWzOs6lECr4CmqAWQEZCdLkl1Tdk7QpvnfhBJoV7XgGcM8UHlc0K3i
yXQSZHen0nqei+yunrnCUb2akgGrGOCpMFaHLhsQK8oQZjX4Kpq8x3mBHx4zdUHVBLV3sJID2XUH
wZU1mbtuvtetffvN2GU7kDGq+nzEUV36L5efIN03ng+mgWoDLO+x+92iFdj2mznExM6+vzOfGJCp
tR2p/O4I7vaD9/O9hhHCcRPxXOJFhht9qUeJmxaM6BWLhiZBvWNGD4WnCDqE4bta35kISWO6uvU0
N4cIhlwV89q9BnSbYukOpjEqzPy1cmI1aAFG8zEyFUhIX66m1c3FTkEWEhlLDuJ5tx39uRtWEHyt
tsLr3Dg10WGmU2C2gR1bNiealtj1MKALo++qJ1QTK3BnZrXZB+lslyiwAMZ+8j17VWTIN1aIJBkG
2NDQbSPCkjYzB1acxQyklwbK4t9dMXjuF9KZI7tPzJa0735xKEAI0OKM1DTaMeWJtX51e4xTwH+v
xpViWMxlMRIvlfGyjJqz7m6r4saOAi8I3g56a5B2lAM6vYyBGrMaOZC2XPal8NzuMbNifkiHzHwo
4PrcT9zE7O5tqeKVkbSTonUcnc3oNAUqi3T7wNdnj5o75FEJhBIMDK0TResE61EXmyyz8FG6bTzg
DC6UHLyJzOMxLsd4VXzFxh1B2Rl1d9girF9OulZ6nzjeilRvVaUvnje6fjrxbw4Hm06sLe+uOgAm
AED0QMDHVmIK4fKWZP3gplOCNFectvHP3k0s8lblwJz69O6tRf8iilaI0cUgkxQwNUmfuahSie6U
1ErRyGqRU8ys9YEUXrPTMrvb2YlNCr/XqPVMzHr9ePsDNi4LPsDGhmKhot37cqEg/nOSZUGBfLKK
JTAn9PXa2rj4Vgbg2L8QBeJj9MZhJgDFs0tRACnQG2OYWNRYc3sYqaUFa93NBxd92O+O0wQhnhjp
1FHORYr+UhRFr1lS9n0RGQkQ/sN4XRcTwIW9+/7+AsBrojsTcyOYcgNN9aWgZoVxKWvkOnjvTSw0
CzNbDi4wHFXYwddTQGK0QPia+h8KAbnr1C66xnNHC+MLmFVFLQe4lEVAjs6hRIurpWhx3RjbQHsP
KBlRusX1vgLPLkEMUawGxjZK5ut7Aoq39Z4dkiPZ070VAIvk3fE7EkWQiAknTBYJUgZpJ8eY1q6V
pW4Ua94uLx+WOVW8fMLun5uxPxIw3yPoo4ErJdcDsnpeHVvTHFAEf6FVfWTgSNeAXmFMn63hR2M4
Cn2XDZYsT3qHljlZXVAMuRjer+803gU57fxsMvZESUso32IhCuiygD8CbRraoiR9T217pEXVO1Gf
oyFrb6Twhw8j8EKr/eI2WrK/fZO31APeCoQJ/hs8Q5LVwGSDNaZu7UZ1yI/tA38WGR4N81lWGhhQ
Dy1UObobm4mQGzzmoB2EDZHTslNsL3oLOu6IjN+W9UOpA4mVnVxXFXJt7CSg7IAQA2ghAMDKRoqA
7NtjHeRQXhytIQ+ZCFONT7c3cGM1aIyHS4TaJcTJ+5cknYfBhcmOSrSJYjeDsv+NzhR/yDKFeyK/
3dAM1LJBIoGBSLRiyAmSZQYZJNE6OyqGF00vD9MwHPsU/DEsvue6HfISMKdpoYq9RCpEumug3kHO
2XPFnOBVqgT58qmrWhtA2fURAE1JaN0bd/0dYIj31XBH75QhgpxbwEIvJIqfn+VI0PJMOsvFQrNj
/Htk/v+Q9mW9cetMlL9IgPblVVJvtru9JbHjF8GJc6ldlKj918+hL75JN6VpwneAPCVAqkkVi8Wq
U+d42+hgh8aOfEx32uYzYkkumcUDk5sEvTIXgUTAWvb8zCzKjEy3MFGnvbo32Z59T0tff4i20X32
MN21QbZNQSUq2dwVFz03KxZz82SYEuZo1knJMG5a+EWr+TbJN9dddGVSETxuKEC64ESFXLBYe+ib
zgSOurZO5iO9696Tvbdlo1/tvDTwAhZOIQgoel8HjFx6F4hpLt9YTpqNrJpjnMXruxkqIynzzDr1
KUrVzq2a5iCD+AXJ8H03kS+meqIxIZYlqB20nppapyYtfJr/g563zFF4giyehvP1iDeBZae1VhfW
yQLlqwmsR+EyoO/JQwG+piGrdxGYY7JSCTQTNOsZUHSarBX0ORh47TcIGW1VKC3a4Fimca8GZqAB
VAgIAaYDaFgF6X30YIb9pjmdLACHgPZ+zt9cZPZHGuRHWSxfO6oQGrE4cQrHTwhXvd3nIFYzYusU
0VsH6Lop9iRX/ae83nK1f03wL3IWDQA4A9KsTayTe3R3+ka7rWpfo5tkN+4zOO+MgMBnq8ob/Tbf
RcFwO/7Md/9tnXgb8qoJr1Ff/gggB0nfV/xHGI+G85hMMiDFciPRGsJ4NNQ6kO0u2Gpr1jeMlZ52
AibTd+hLk7xeDwJrBpDWooMI1vXlzDBwGVOsNiqkTaAwa2p/2urpuoFlLEMecWaA/4Cz7+SiTgZh
Yy5jW/6MhsrvoiMD59Z1I4syKgL0hRX+K86sMJWqMeCp0Ba7mQLjFZNHrt8WPgDHu/YxCcm9rBm1
kiDxqhlg8kg3MaYppitVa5YxXuJQzX317uOf5Xbcqz/HR/0++5b66WYA+caLZJE8iFy6PG5aFAVA
jYIBfU08VWU1zKTxoGcQHet3cmu+kzwsn8d975NDdhg3kU8ftSqAAO20l+ozLyMcKmR8sB3N+c8p
88sdnjFbbWkFSDG852FjQg0ac5pB9o0ETVAGsli24jSodKIQgRweSY2oQ1tGjGWJBer0kTOW1e/M
+F15MpznyoPrMwNE3Q9vBQ04lMsl9cTWWxdKhdBe8ptDgid46Rc7620OIj8jId3JWtprbgpeLMC7
sJVQfxVztUyxqwJMzgOmGaMbwMJzfcOVIrrQABsXxrgCL5TNMi7QpDgaPHSAVhnjeCYIFy5XyZy2
m1OlwJBvAyHGLftHx3iv9ZJunRNY/++7kD5Fr1oD4oXIh6pKCD5xid8uM1SUzziOFANb+AEiQNlr
WoNaXdSfyI/ojT9t6x3Yd61f058o9AJnVzyQAMqK/QmwT6kIwDIRR7IPXCm6hygWYEjwcvngOHUT
vQSFtRvZezLPLzVXcoxp9NQS+/v1la7ZwigYCvWADvLHzKUtG2SGJvRnu1Nd2YdmzCnYVumpM62f
uanlkrx/5YxwjgPuSHyMRTwjWjeWzZhghLPuPGcz9LSDMLRW/7BLJqsoLwMPAg5sAINpQ2FApCQY
Sq+0MGzXnspi9sjWYFl0UJTJGndEwTzQIS0ny/rWAsWZPTA9nWUD94sGBQqTvJ/NAdlwn0VhCQmT
RwaTWkj963cziDW/+u48qQ9Ql8t/9BsdAU87aAMmx32ynfZSvshl8Lu0zz/82fWCGRbAuXTYZ9Cv
Iftym9S+E0wolbS77kWGu17eyZfWhBPbNyXTPQXWSOYECTjarEJyJGUW+Ac/W0+uYeC+HWGhx/Cq
O7tBBSLn62dhMfwkfjMhN0rjitAE8C3EuuZAt2nY+93WuWl3zkFiicfpy3sRrCPokOFw4zmB+vXl
avSqTbPMpeYpsVrUAL9DlnIHtZowysagYQkmXZ5ztdh6CnTgrd1148sjj+sfzTmwaKA/sGCxmWhj
zww1yhPEIv02Uvxa/52Y0MWqGsk3WzmEF5a4j559Mw/coKrVzTrU0etQjccQ+ORjNj6PMVZYxZBS
lgQYvm3CtuKeQokVnUfMnItKCYoeJ3HktOapIN5uhhQizV8by/ULy95E0hRubSNNjFICPAROtsXo
oUtIZ1sE+n1zZgW9qW1YelekRphQT7KRMktCRqq38WSmjMESe3ZIHBrFc/0Tc/Ob656xAJPgAIC6
4O+KeAA/+2CUVqWWAH2HA0BOn2TPbJftJhImENxih/wGSPZQNgy0vBV4eMSQDCp3JrJS4SyMke6w
Aa/rk4chisTCqStQkgR19vXFrZrBcwQTQLC0SEUhcaJUkF42TlP9O1ZrEImlgdHJcIYrSTZWc2ZG
8Plpor0yUGwhDXvMwthBNQZR2CJhmsJ03+7iR1npZdU5ziwKV3jvVUY7QAUZyh2Zb5TvtB+CysA7
Ovp2fQdXQvDF0gQv1KLOYB2FIQC5g9F8VWRkousGoI+N2ASGBLGn16dT1xdGYZzS/D13X4GZu76A
9Z36+/8LO9X1iU0zkMmf4ug+caqfqd5szV73PTp/EW3xeZBAg/u/lQhb1cRRq3YlX4l9aJXKb2PM
eb5fX81asONaav+zIRxWTI2nTlrDhpZG7saz0yno9LkEas7r7lvbcH8pUVJJ6nwrnwiQA0dD7xXC
R4sCHKnT3hiTGq9WwB1clKFj6+X6slbOKWZjkSaiiQVMv1jsThMM5OQ2pGwNDG3G5ncTSthWKuuD
rJ3TCzPcV85CXTSltuIqORayiXYlKsHj3j2QHcMEksVVIr2DJxmNX9k6pPXgNLZsrGvBE0qYVrHO
giRrav6wSey7uQxCueLfAIeDRZOzMKG2LjwclFQfe2o7YOrvUc5jbXYHsR0My1ZG+qtICxnh8Ko5
yPkAvYvlYPLvcgs1MGXUOqu7k403ihFZH0Zf3EfwjaIBgOO6V6x9LzR2MF8I4BRa0yLgR1OyBr/C
bPG9jFcP2kGBij+Kb4dN7vNnoNeFzhDI8ujPqQ4hpfhENUDih+ts2ELeqbCYDAMovE6mp3yjOt1k
tPObOtk6zYx8hnynAD2y1tjazkMWeZBre/CK/OiSjzzHzwL6goztqVdKKMRQIHW+jVMXEPLm4vlo
EjWAyuuWNDLh+hVfw+A3pstBOeJw5vbLT1MQCm3hAbHBqei+JPRQKqMk11r5+mj6clFCtFIAFxBK
EZFnsRTy7foJVGl9+1xEH253kxuD5MOvhAM010D7hnubEzwKK6GmOaMzmxgnvZ38Mn+s0c2Lmvg/
JAc4l/AwPtMJfsfL/XLyoi9dxQFDd2HtOtsJzRFkA/LZnrWMGFRXnE0aDrVIQppcrxqPgS67QW4w
nJpDfufu4qDbkZvy1jrm78oOcLnH8hh/v35+1hwCFQ3bBd8AtI3FBSrx6LTAGemnOnpVs++9Kwlu
a58JaA3IdgCN5i68YfYM8OdjYuiUdV7gsXxbtI9gvZdYWVsFZjhQFOKiSJrYwcN/CGrstNVRmT3m
A1QRWxl2YsWr4WdgB0LtCZUf0YLCBtut0D88MYsGLvT2ag2iFWQIeykNxMqW8dcfvA3yRHiJCQeI
Fw/QpwMrvFF/m6OfsfKcFI/Xv/pKgwUHhw+hAhFsg2pQeNE6XT21isF0ADTQYKkD8x/9pvnEatS7
IuincA7u1DtjB+EKHzJWrl8/J6FcvIInVkIQPf8Z4qiUXqgWPhx+Bts0h8j26fPoF0F2iPfsfviI
N9JS98o5g0H+vLV47VmsIM6D1qVkgDuau2kzQUHT9rsdGi47O7TvQTBNfo6n6nm6dVD43lnh9V1f
q/1cWBfujFlrIwC1sFze6OGAUOWp/VaGZOOGIIDbdocipEcSuLflf2jv8A/u4KQjy1hOilUNph89
FaZHvABSM8U3lmUZS41S1LTObfAzdJY69VGjOIWJza02+m7cUvS29ff/La/9kc5B+oSG3cY7SEv6
KznvhWkhTnspgreRIAA0IeYdQNI63NiP/JXFgUd5FFiQCNEDdVsCreMzyY33//iufzdX+K6RNtM2
rrG5A3R40a70bfeuOlpP7LfzqKEYDEUU9O/GB3arkRtpJZ7Hg+Uh+mtdOMsk1weAaGHd3Hmvxb4K
lABEx0H/bu6l9amVQHu+z5+VsrNPrLmVoug2rgvyzjm+W+iVbOadDRXzGGNSyX30JOufrCV4FyaF
cBh7RgeiBiyv3xYnM4BA2310cDZQLd9xOersPtpIjulaAEaSxAkhkVwsYn03atVgtxXfULL3fqH1
XHxPdj1UfNTQ3VfP8Vu3V75+gwEp9Ncm3/jzjS2d2jIm2MwhQVeD+MsrZaXvFQiIcWGDr/vMBt6d
Q9WUsKHv8oPye7xTk8Daj7deQDfmb63c8DoEeZbRokrtCnFBq+LZwAj9v/sZoTkUg441A4d0ccif
nB/1s/6SH7UHmcjDiq+6IDnCnY1+NqhnhVd9DomggvYjkgKjPjjK/ELJV9H2eM4DcKJi3gBoVFDn
CTuqDyaLJg0mXKPY6nYcNJRILo2VGwsm+MMNMxM8Q7z8aJ5SDnZv9SACmKzbvHRQAv6oq8E3zGpj
gn1JnWR6lmv7BngeL0J/jmkI0ax0a0crR3yucTT+xBGFumRBJJjNlSOGOg5qBfwtgvRDiNfpNFbt
PEfaiUaTjweUmhWBZj1fP8irCzkzIizEMzGgWELS/gR4RahlGaZbttctrGSFF8sQQm9CUkoiFxaG
Eeg07cnojA1Jf+WljKtzbb8woYw5S/A1877cpRdokamOrQJDqpZ+zLFVB63NvndeIat/yAwJKzKa
FjCfEoYsbwKdwO8hKf0JjIrX923NqdHG5VTCIBNe8DxBtjiCDLernZy53BXVL216Gg1y0M23ui4D
s5HU99YcAQoYgG6ghA1osrB740Q6Ms6AVBDPfLca66WMVdl7dK1GDvW3v0aEndOhZYvq1aBB+SCY
f49hdMPeXMUfH5U3aCKCwlvdVlvloPSSJ+pKJx5EYH8Ni3dyTmz0E3WsbgjUoHpCCZtssiA5DOHw
Af3D0Hy6/vEku/kpJnh2jeSm3vSRCSEiFfx0delbmFy8bmHVCcEEy59zqCCJaAamWFoKTRPtVNE/
rMr9sU2CSpHh7tesQFuA08iB3AKvqsszBeoTDQS/Oip9VNsMSeLXkxWOMgqsdSuczwznd5lMRDjT
zEk0VPfYt9F5s9HXTfufX98vB+Uv5A+c1kV8MVbdYPWp0iOa5qpfQRetyMAc2sjml1ddnAvlQECb
Yz7E72InEGjOa6adYv1Pzzbsh/abPpRhek9vvflY42WhbzmeWvZsWwkXyMXwJOZ62ujfC/XLJlcx
qWMDoKQNL0r0TVXUexPENa53yGz7Xh87SVhf+WYX9oQ7t0uUOjd6qp1q+hA3+dYCqqbTZKJAq1YA
IgEWAUyviyBYWSyCnATqvix/QQoPMWXQjluaJNSunFZPxUX+ObOzRFo5Zp1S8BGibN48spEFg2Z+
/bRynRUgyCBGAnifEPgGDfdFgxG+U2PeJdCjNvLbSpeRQqwlkbACJ+Ak0egvCKdVG2nblQCPn9I7
5T66Ke8xTPnR+u3NtOVpK3gdj8XtVye0kd/xwhWvKIEgZIFZJH3SF+VggcnS+Z2j6pfWSF3NL44A
fhoBJtLi2R0oObmfnMVTNM8Gt1NgJJv7Gy9qAq03jn0ia+KuOQJgaCh7gIYXUxDCBtZlymZ1HtVT
PR0N441gMvZ6FFoJD8hP0GdHWocJw0V4SFqW9JTzfrahu1N/eLfarfnglttuWx3UO3qMzJ3xICuq
LJd1aVS/3L2JFqPZAJl9yszbUv3p2rJRvuUx5QYQVDllw5KeO9ImpYhyyLjZqY5B3iIw2K/J/noX
GlYgp8xJ7dHiFIFlukqSVkHl5jRP6Rhy0ougrimGi1wl2Vz/TqsLQnmeMzohlou3Ra21rTGaM6Ti
stGfs8dWvS9t2V2xagRQX7y9VExUiEFB0wsSZxV8ITfvnPplpLdR+u36OlZA/9gzFEIBTUBWvHhE
ZKWR6x2dEBIOyZ4Zt9nNeOse+sD2jaD+WT9o3yG8l3/3Pmh43fL64v4aFvJJo50AurNh2J0Vfy4f
0/EthkTddSPLtwVWh2k9HYEV/SWRMTtK5rxFFQKfiT2x/i2ZG78xbwpb0pFeOz9IG3CxAvwA9lO+
1rPoA7LeqWHwb8iTl9vIG0NrlqVzayvBeA2fhkVgWPKeJDZcrrLnkzW81kEChfVaeyn0/3KE8NJH
DxWCVUu1oY6Wk5G7YIbJQd2TWSConmGt/SrvBMryGKL8a0bYML1N2hTKEBBbicHf2lM/nad9x2Tz
6CsXHgaS0KbjHQA8lD4hv2cfxsu1pGtKo0daP4Y66l40C9xsU+wcKHNPofUnfzSjcNjLvtYKlvjS
sHHpEW3bgkURzP2n8s6dfH0z753N9NqDpJXeJFtZI3Wlvof2HZ5NcHLIN0FL/tKcVaSNMtrWcLL8
KUgfWgDs8k+IXR0Ood377U5Wr+UJyWXB9NKikLC4tNerrDTBeJ1DXxICwm6h+Clw1freqtj8xDpo
NfpmC24rfNx2LPxIpV22uX6+lwcPynRQjtXBSs5V3Pi/n33fqcuszCU1Oxm6BV0siN/ZZfNy3cby
5HEbmFoBgQlqYY5wOZKkGquiSNmpmLS9U6RIzZPuGOnm3Zg7MpikzJjgN2MC2mlm5wz0SaCAtw5t
Rvyseiy079cXxQ/Y5efDovgzABB+3scWsnPLKxkxG25HT+okME2u7AdmpcJPKq2W0S6urArzqi7a
zEjNeEn48jO5qVurLgaiQMquNht9nupHM5uLZ7U036zayiRExcunDpp+eBIgXUcrBdfbpbnEtMsp
yrrhlLBfFpCJrhXfN+q+rjGCBRYKJdp9dTM5awCfTPikv9OFrFC32gKyIxUA7R4ZIYSLFNuPqsQr
ws6c8uevG+OU859IDWcBEqrdIe5VL+tPc9qFZpv+SDzzyFJbUu5ZfjKcK07FCW5TqAeKTwU7H61m
UuP+pCbDsXBtFENUByNB8KYgqkYptG/pkJf2hAgWmXOjeQXpT90NeVfu3ZvhxILZ9zYRdH+f86fm
Sd3LgNXra4TQGHQSITkpXtuRVnTFlLvdSbNb3yjopkmM0NQ/dMX5KssbLjxcCChwY7QKuyqmpmpX
WOiR6P3Jo5WvY2hUqrW0toEY3keNmzsFKt2XTo/YOg2AcuCqA1MVYAKtY3zoLW3LcGItCKuue+Ey
8KKBj1KMg5TEQYYlWLMgszfnXtOf7BI6Q+q0qxSZS6wsCG96sPPD1RHixfY6odpMuhj4HkPLu3BU
9DnEK8Lzm6qW1SpWrmsEQi7hBNUYxCcxYmTpoNk1i7isWB9CtynIY19BR8e4QePx0ZTg/FbSEpjj
Mz9gkIGgmPh6SEp1HFGgY+hh9yE0msYDfVaI74bmffkOBP7WfqHfobByuP7RVqqcl3aFqyxyLZrR
0sZ1eU8P5kZ7Qd9jfNRujKANUCXcE8nVudLNvjQoBP5hZHPh5TA4tx50f7uTwX5Az8Uvk37b4ZpR
atNPpzqYzQbNmPQZpXNfmRyfuNGNmWXH1CBh7io3QGHKvgG/4YQb8OIbCKmDwmq7VCsHn5w9tnqz
py64m5v3RHcDE0pLnlfd4inumwxMljZ9lHyJZejhG4MJfx7GgfYUroxa9Zq0nXV2Kl/1OGihEYIm
f/rsbaZmY/tAGJpbe49pFtOvJIF95cUH0xxth5OLsyVGPSslhYLpdnZidvaSFcaWacV921h7z9s5
dhI2LbkrnHlLlB+mlwVTa4Q9mW+6EpcaVDLY9Mepu831/Vie9cvfJIST3gR1Z6ThQHR2jFKhphYh
q6bOt2NphWUZuS5NCTs/Eq9tMG7ATo33PZ4+PPrr+lLWDzefjQLiHjQx4pyExxS8tcH8AWW9IHI+
Xx1kY/Z7CDXQF9BGbsqneQzGLiSuL8UxrPrVmXHBq0msxTYlIzay8aPHaaPd5aF26zyhSb2re798
AkVBmAcyreHPfHFxms7s8g98lojXgzr13TDxADpXvmaExnNzV+wNTtHpz8R3wNO5mTfpLb2JT1PY
YkxUkQpdrn/avzsveJGbd8lQalj8oO1d7SNOZOUE7hvXVin4jm03kcKqgZ3auQoNZfLt4olG7bbq
wVf+ft2PVo4EXqyYkkTLA/ef2BZPU8ztORRulBt/+vRnWWd+ksrgRjIjwo4ZtaaYhQ4jEUaEm+9j
+/Qf8hKAIs/WIexZVRGwjUQ4b57aoKeSBLlH/ZLIChcrjn9hRsgfZ3Dk0KmGGaumPi6dzZhnYZRD
TUumVL66ZwB7YroLGPpFywv0cs5MiIkFzQ8mfafAs7fK0/WPv3ZTu4AU/l8jwnJIScyOajCSNu0/
mpOE3qAHMcB1TWb5Rf02155feCPOFSYsdHULIYkbHbMQ13+GbKnCI7+o88bNeKxkPRLkvPbb8jml
suLwyrHFfQN4FWDuKDqJU9BmpzfFmMJKbuWbKvZe9SSWndw19wChJZ66IJrgokGX8anx7IaB2ICd
pjKHDGChfkuKgSsQzjdxmkuu2LVtO39cC2lWoyHjQasNwTCOnhPT/Wj76hYFDNkI4KqXnBsS0qtM
QT5HnAwBL1C00AH1Np+FdX+2eUjLTVz4zS7/Y/6n7wUMJMbWAbBFBnO5l7U62HbvYHle6Xpvw+g0
5KbK6lHbfd37MGmB4T8IuWJkRVgdTYnbDwnsaMC31O2b2zlhBfaQ61bWvO/cinBjZjEE8bwee2hr
zAxnx+h3Ecmd7XUrKzcHMNXI9HhNAiQGQr2lopjJaXqo0WYQUozmbGNMtq8p7RMmOjzj640D+8Ka
4ICpaWRGq8CaGr2w+B9P++ZOMo4N/pWFuxA2AH8Gdxaao2IGSwqNsNYm8L0G9SMKoEv+uzQOetyF
NfChcfQDVLvXN3HtXJ2bFIKiY0VZb9uoxEVl7CMlZUXve7LH2aoRTq8CuBhgAKpwXzEMUTZ25TYn
uyJ3JhmJ3xRZ7U9FZUv8m//cxQ6eWRKWQ5XC6JniNafUUH9mdP4Gb38wbPqQYD5PHZVntS2+SskI
hiWArUAAATVrd4nddiotmmsrak6K8p1CVojZ72r/4z98JlRV0ELA6kDgeRkfmhQkQCA1bE5moRVb
KzO0wCk1dQuGnva/eAS6b6j9ogyxaMM1TlUCkImPVZv6cayi5zSyw6lx/0MuBiQNdoyTfy8Q7yBi
RIxw7OY01sUvJ6kwDAhmtRkAQMmFuxomzgwJLgHuys5OGxhKRvaYZwVY9qzup6G1v6xSe4CMpAzf
uebtNhI08JqDIXAhl0n1DH/pms0pqogfG01g1Lf5IB0wWzXjAfJioRyLu14If8MYUwg6Ts0pfx23
ZJ++KlGYYswrQGHnB57+wybeVEw6YLZmlsutAHYA3BragJeeiOy2Lsaqw1lOq2ZDwJidDcNHl891
eN3l1y4RDKrjuedAcRcTtpeGCoUlCuuwvjmzK0D0u7qYt6BDNomk07jAB4A8kFOngKYN3R5OiHNp
SRlUp++Y3h9Rb1PuASvdFp8dWwKuTm+n3DRv2FbJ6sRtFG0KVyRoG/gUNGwirPhe/8MFPYzefFnp
mq8McQHdaExxoXJ/ubKC35EguOqPYxyN22xylDvSta2kBiaesM+1gPkFlTfgyUAWfWmlBkCl1JMW
VgYrjEz9jpj2a6s1RUhMmgdINyTIFNE1BIMiJ3aCuobSqk1/1ApPDZym+6N07heRwP/aQPHSghwZ
QDDC1rkks4eqrvujpY9H3CkHrdJSv3JrCcBezKI/7aCOjXIs2DIX84JeE2kNI7Cjz7MPGBNUkh6V
JvFtKV3ImsshI0b5BA1vtKeEFeVuj3JQ43THWWFm0GSptoljZviZSr6K6eGLQn4JS8BKggVUiE0W
TRLL7GEqqeLM94qpAKnpV2HU/xoBWxcgAhgT9IRI1PeGYjPL6I4OU7KAWNb8i+U2lbUZ1rYNRT1c
vkjIQMcgRAfHJWNfUaylVfpNx9xfKSR/RlWXFE/X/ODcjBAQutGZkFDCTD8b1mYGtGdD8Tz8M1QT
u8m9gkkYG1eXZaFLg7CA20j0Bq1slBQwVywrHaE7QMgtq9wKCUWkScLDgqaGfyjnzJRwA+OiTweQ
HnVHUmTZzi7mYxQBFTdq1HcmMFRBP+exbyMSZsmkBrGrlJuvXSX//gAcYrz/Ic4ivoYN4pVz2k7d
EVTT725f/+412WNETN3/NYGmHmCo0K8W5zCzBsPlY6Z2x8ry6rsB7e1bnUErrHAcyvwqUTw87Wpz
11pt8w7KfhncbC0GY2HAuKFZBdJP4XCzNFdznO7uGOv1vBko3nUpdGhCdMhw9rx23oDSf/gPl9i5
UeHDtirLq3pgiCiRpRyaKK92fV1PocvaSGJqAcdALFGRc4BH3kUwXmxwofdKrw8R/DW0p40e6O8s
IBsV+r1xQExwIMzfk23bSswutlWwKpxKJetHtS+V7thNud8MzB/Gd70kITDa4D1qJCdlcSZ5zuih
oQ8AHB5LIgkYU0g1okHSHh2SVXdDxfodZd5819dm/vv6kVgxBQQP+PLx/YDkEWkCgFsb407L2XFK
rWEDHDjdxYqCKe9UsffXTS1KKvh0gHqAjgDznQbACsJtkIH4oy+QzB3zu3lrbItN+gzW9WdnV2/1
X1Ege9IuIinsoIkKEkBACfHiFO4FpU7LGlyi9dFNcrMPrEIZjkMDcdEggYQeWsVeDy2A62tc2U4g
P/g4FEgXkK0Kl4Teq0NnAI1zbBlanYkbWM24qYlM7vwTdHT+vuU3KufgAgM7LiMkJ5epVqc05dzM
lB7HbbRL0cgLY9D2eH52Wx9BkfqQBP1muKu2wz6+y/90mCEGkThIWrfacxR4BxlIamWrMXj+ibxH
YAUByuXP6aGcw9Ioo0cHlN/dNi6dyfRLy6JqGKPO/qibQzUE17eaH7nLLbDAIIO95vM50OETbJZt
nDlZU8bHxGl3ppXfpRp5vW5ieeovTQgOixibmARF6KOGKaN5eIUGqD+3IOsoim0LqYzr1had8s+P
6oKqEg8dTASK2RK1SeRoo1nho2ZPdJvt1AMkU0ERou7JlzngP41h/4BL/eyTCxHNVSKvBs4HY8BG
XQ+BN6eGsleyCoTJLHbT39E4OuPm+gqX+4l2C0c+guoFFX4x2NC5zRVHGaojxMQOY2Ye2zF5mlNt
HxnkI+mUryK+dLzmMEwPYCc2FA874ZQMsVpkY2kNx4wVG/7huio9zhh1imrp8OrSHWELzghmI0Dy
F/l7QjBmUJXdcCQ/mrvulIMIGpgD37qhP9AowYC1bPB4JQYA9wWbPAh8ciJfHrpmVCD7nMOicjsi
nHa7KNyRXfThqPiavvde4E4sfPMhKoNh8OmvOuQTyfmI0d2AOT5AcJoC+vof17/xJyLr8lzyTBJz
ybwoYIC24/JnDbTs3DZToPybOB9l392ljgukUYVHU5y/j6rS+aleRJBnKY8VACf+aKdPVeHe2Cx6
tPKyC5uR7RBgbwvKdHRhnHunyajfk3zf2eV96eRPMRT7fjZ9U90To1B9jBW8DVDM2V1fyvKTfvY7
kWPge2L8gUe9s8ZrUabRbLMYEWYk4Ozpi2oL8RO2/f+zwg/NmZWeFkOd2BE51lr0gbGhDSCQkji2
6JvjO+CbYP4FAwIrcyI1cey26fFN6Ct5MoP+AVPOxgu9BULkXct97b0J8syP/3SS63BZUhEMC1HG
yrsySqAve3RQD92YN8MuDRvVH34ab7Y/hCTAFwwNGcHT8hbGcnE1gBCFxxmxJEZjZqGVaBdHtZww
Z6YD50IDW8puuPQP0P0ir4BkIV7ti/CS0M6Cd0TFcdKdH71j3WRRJHmdrZlAIoGZIqAuOQDw0jmG
cSxTryfl0SzQASiCGmyNX3U/HTNemGHE1A3XPRHcb9BbL+4dtziy3Aycgd5EnYywYJkdwASqJ8j5
MCaAZ9HlIjSXabMyO8XRrjKo3wwUUcpyngrbTHekhuLw9RUtnmDwORM8mkhDbM4nIuR9WQ39gcE0
i2ND4/aQELsKe00/FIrz0CcJhMlLMCYktYkunpfIhtPX1npuXEgAHZORakiN4qh1LQOHovpGC5r6
0IcrN6MX/7m+1DX3QEoNBReuKrFQBslpZuS5PRbH2Fa/RV6rB12kyJD+a0Y4thiChShYIxBefj5D
TTWIjWoFKlN0POQDHQNl6mXl+VUrPJXjtVc+cHhppaFqO3iM4dpQp39KTET7I/Lar2+X9deGSOdD
5yGpnbEpjgRKH2zoQYeQSR45y2XwKw+ehz4kLkHR122LOmpWp8UxYW05+kqlVYdySLKn6yvhl+jl
JXtpRriaBqo2Th0nOLVQG4y9Hm+M2gdE1bd1YHoTdV+0L9ctLk8Vn8bi3IloCKGOLESiVK2mAecl
O07ei6GP/gAuu37ARG2hhnpbHlJLv4vzSVKT59Hncp1QYkIo59olCLQ23+6zy7FLJ95trdNj25H5
zv1R9uDKA4DjJyEkCqped3fXl7ksUmHYCDkVXhSQ98Z4mJC+eLRuLZKp8bHWo+ohdacWgFXX3Paz
1uxm/NawjUdvR81Y29A4A75yik2JEy1XjcQD+QZq9nhMoSsmrDpJXaQ+XnxU1CpsiuLD1N4QT3wl
7nEsJsmSlyELA74YrcI9g67HYohUK9MEHL1YcamYAbinsEAgZ0tw9EQSr10eDgAb8Dj+bK+gfymu
Kx0Iaao4OTa6AQ3LVAOZrS3DNq9s3oURwWXcKae5p8GIHqlD2CYd8ZW++567U1iawL8yDX9z3WmW
pxGfC7cb8n+MF6Nnf/m9RpIldk6S+Nibtm96vQ+upY0b/ZMZd7W6ZbqMBGN5Fj/dA98KhBGQzBOW
SDSzr4Bhio+DVmIuO2+d3k9Ktwjs2LU3tZNbYa0BBIGH3KtpyXQzeby/PJPcOhpy6DlCVMgUVluP
xGq8IouPjkL2saEGWfyudZLEZ8UIBvJQBeMKnSi6C67i6T3GmkcXT++sozcovzmhAlW2UCeKDLW7
4pUwheoFRBPQtRIZbCauLZabVnwE9n+PGWQfw3OS5o7MhJCSOLHhRVCijI+pgt5iFzk3eQM6zete
uOL4oBe1MEKtIVlcYL0iJU9jKzLi46iW0HOrvtE5PjhJ4ys0a3zbeL9ubvULYQIQlzVCM+rHl04P
3ay2UJUZryO92OAy3XnWtGWJTBJ2deuQEaC/A2Y40GFcmjFBfR3rzMaq5mncN5AR3WZta0m6fCsn
GCiHv1aE+xRzPoViUHwgjdUHSvp71ilITlV1SyPrqHoVxN7o5voGrtR7MOEBSk20+6CPiknky6Up
CZucfNBjPIOjcFKtgCXqQU8YQsf9VE+PY7efJ2jE6t97ACFpLlnzqr+cmReiSJUieZ48+Iua3kw6
ZkXL7KDPD1Yd+V5iSRa7ErIu1ip8xqke9dSysNa4Gn81RJkD2ylPUWtDN4gV2wkcXH7fOVtMKcha
7KsehDFDuBBqzuD9vdxmzSsB7rDgqJjbeciq/rFQZS8c/uuFkIjMCAIhCMaQgv5sWpylKYo59IpV
tTgLxPmu/R/SrmxHUlzbfhGSmeEViCkziZyzMusF1chgZmPAfP1Zznvu7QgCBcq+Uqta6pJ6h822
vYe117LrRxDRvWVOtRINLa3k1MxsE4vWbq2U8iTUhOs+2b1e3ihWAvzodcdcW83sMERDnaSMtEnI
rPiFVtWPWlFv49WTvXTmMNQNag4AHRFWzr6LYgg+6G6P1aCGF4CsOaiN10rd1iTdZFbe+UOjbK6v
bMnl0YFAaRWQInS+5d+ffCctiTWeNAMezvpX2+Y3RfoM5MpBq3vPKt+v21rcxc/iNDrtmBqbnW6q
VSqI4ZskFFXuxxFwTfoUlGQNZr7oE1IUEuLgMOTOdjFDjCAaE7EAKjzfx7F569I2WnGIhQgRyd8/
NmbPF8EsX5qncIgSA9eu1myzHtqTtHy19Nfrm7a4mn+K+uYstlD0IYoUJU/CDjSdejN9YOpzTYxq
4cMg3sXFB71QxKPzTJPbPeuaEYdV8HSr99OOd+WtU9S760tZ2DTJMQLFX5lFwBHOfU0XLINKGjZN
Hxrf4ZPPlcLLQcjQFWtMUQsnCabQw0PqDHm5eZ27adpo6B15w4nSr6GMx8rJKylDs4J6LP4e22sW
F/cQVSNIDANwiD7z+eLMuCpqZA3wusTaJqJAPmQEplLsr+/hQuESuQkaBlIRHv2ueaxZsc5EBRHP
BmZuas2rLC+uNu5tAz5csXW1G/svaOBMzN1AGG1z3fbipkriewIyKcmNdb5ES5ki3jU4WNF4rxjQ
vW7rn7UDhdDC+K4ydhCrsN8F55eE5MBo4XpCMDo7yo1ZgHwlgfMr01/T+t4OIvj6kiAMhtkKDB+7
wAecLymzUitJeuQpJSoG7uTeDpGebwdrSH0Y+2Y0yh1KGurKR1zyFRCtgPIC/0hUxLlV26IGY4kb
h4P9zFoIW/22hpVQZumsSeEz8JepQAbMF9b0htPqHXaOti3ztTQG/EG1vSjuHyytXZuHWXhFkObJ
MpX0SwBazhdEaCYsRaZ7INb9wRQRoBrUeKnDXlD9SX3egN3s+odbsoi6Fd4R9LLlQTi3mA9mYzul
GYd1DWTY4BrMq3vj2KWi8vumfe94sb1ucaEO8j81RZRuEd5fAknA+MOrAW0JZXCe3AaaTgCi4TYO
O0ffjLTdaVMSCMyui1JfcdNPhr5ZOPVZz/xf27MNbmwD6kRjLD+nT4T5Q7j9lqnlm566PmYMfTc3
N05nbQeneKLTWgl3YemIDVC+wyuBFgKwPOe7XTQZIQJZ/l0NBdnILoPGJFvMmezzRvMcsCzU+G9x
qkFgqH25vu2XYTKQk0AmQS3bwaj0/NJRCmHFjVFXYaHaL2aa2ztatpjoi8HsBPbWHAS/dsW9XGXq
yge/PEK4y3H3AHwoOV3mM3E5G1pCwfgWVmpY6bEv8smrVeh68rVW6eV9AHoMzOdKfk10ZefOXCuY
0ShtUgD9Fasv0RSxyFPyQn81RAGhxusburAsVBAQXOKcIgOYgwPdpraYEFURgniM79Paabda1Iw7
MU3EH0wMEV23d7k4F1hlAGlwMQABO+8Z5kyrONp5ePXV/qN1IPTBW6iG5Zq6hou+XNm5pVl8weza
blHFTMJWv8uLRyN5g4a7Ev35/61ndhSrwaFO16AOM47PZYdHWEASqlt7axfXgvk0QJ2gzHHx1k4j
yINZiwAGbmNsWGy/lAM5GGho+gDprBRjFoxJqCNcHS1qlOtml6mTiR61cwBHIu5aCGfzEpyU4nvZ
lbE3Fljf9R2UO3R2mWEiBH4OyJONWALLO79NIKsl1KqtnTuL1upfklrmOzUd/oKqNkgCENPdppWd
venF+FXqLHQn8UpBxxblMzC3zYkkMM6oNhWL7Lt6UKvCi/NC+WO0JVnJSi9cHmbAQ4i0FzGFnHU4
X2AxjhmuE5ihtbNlreI5dbd1s2QFGHvRS0bALuXL5adDJQjOf25niEhUQImzOJKb4Ud+MLeY4AjS
sNpRf9gme8fx1tmf5g8vYmnEYojJgOeSzjn7eGPX5Rm6b/SI3tT0AMyVsXes2NpNzkg+7GhyHpHM
tLvrHnNBIwAGGrQwEXrKJBUv4SwQ1BqQe6bAPobCtgy/ijS66QE+3o6utqdmdVOR5F3VMQxeQx8Q
APG3gcegtoj6N670jzG3pkAreweI7sz1h6w2tis/UC771KflD0RcjhOLbyLjyfNP0RhF31CjMUOt
rnw7aZ/ywbF9TWR3kFGpfVAeArZkueNeY+2NJaxt008HS2PNTmigfVVYl+6v/6TLD4Vf5KLEhII0
fpI92zJepuZk1JkZouCJ+ffE/gs+1skjan8PDuDOL5mxNu+1ZnIWTQ+1yhNapGbodNGdU2phOYx7
nSmQOXSc3K8VAH6vL3J+0j63/WSRs5JC1yuVZdewaGCTc157pvU+lHlw3cpFXVKaAdkNqqEAoaH6
Pv+6CViLWOYYYR79VET2vTW1LXW55qkqtLjiilu+1g1/yrp919T+1eQN8TDhsXLe59f056+QXU7k
0HLkcrbYiaEx6LQgYKJU3fYZCM9s+Dh/ZzRZWfD8hoYl9DYJ+rWSBvliIKLFMexdtTXDjOUbjSDu
wUOHkdWA8Oa2nmw8eNPKGPOySeBS5UgTIgX5pU8LUVYFyisxmCEDOICx322e7bPE2oxGfSOAicJI
2uv1r7rgrXLADoLY4CXBSmcHpBY5KKtBwgZJ+Pte+Tlpwz7FLGmm5kGb5P51Y9JDZvcDYleJ8MM8
OAogM2OOnWA0DAQ0YaJPJvNLoVh4aZ2arAwAXfgIQgXAmnBRoiONOsTFNmZ0wCtoAllyVMnPyso2
BRs9XJYrC7qAnQM9SFCrV3EisKCLacg80UuE5rBE36Jik0xbKY/j1B5qe9q76qvWVgPGb00i89PJ
zzYSvRXZ90ZXB9HDBf5HER1XY00YYXZn349Bknmcet0UFDnEYnDHfufaxl2DT82TEDkCp2I3bQzs
gEZpLmdZaGho9oQZoauIR1NNgtTV7hoeKnjfhZl/jOk+GtameC78UxoFElXuMQYX5sGK0yFIcjoY
RXvxNcn4vs2dm7EadrROgibRvvpewBzIctH0Q6SOGHAWTBAFDP9D0RvhNH5TIWhYNq3Hyw+LNsFo
rFQnLvJZuaEnxj4TzpPTHsVWx1Otw9qA1pZ85N2evyd75NTB+HH95C056pmt2dHrDRpXBuXA1kKp
bfoEhpMMa9rFd1JeKL0v+03qrAQESx8PKSvuF0QFUozu/DrTQf5KzA5GMbC+14Z4WxG2FX22qQaI
xIk1Ru/LUFBuKHC2yACQZF3c2BjJ06xYeqgUwWxuMvBwbnpv9Lv9sNX94aDt4yiofl7f2otLDUYB
tkKTB1U6WYg5X6Q92o4oeYtFWrWXsrdmXBveueD0ko5yakLu84mjxI0+pWkHExNxX1u1/GHl1aYe
aJCm1R0ElH1tHKhXRGzb0j/G6D5ynn3YY72xdeEjDN9kHTJ209gkRvL09dUjCoZUJWAH2PmZX2XC
rY0qwpVOp27XmcM2LtYy2qUNPjUx86JG1BFHWmuEah2hrOR4jvh9fREXpR25wZaKXAUMljj183i+
TxXiMmcwQqdvoeOBydQm9gRDoOgKv4/7jWIRfxo6L1mXH5M/f36XY1IakxtodCLSmD1WCBUrhxJc
OfJk8mO6kTJR9g7o1O/l6vDL4j1wam3mra0xZYC7fFojPtkwzJP60QHkhY/aXbrlt/3rGm3tZdoi
N/dkgTPv7UwyGXqBzS3+OjvDnxJPLXxcd4EJ6tPDuKkeMHSvY37Kr8Nst/Jllx6tU+My4jo5OoWo
Uc3hMI7xO4gIaL6jkD0vhl0KLqk+vWto4ivT46BAKZeCOqxn0DzJQ2onvq2KEDyjB9NRAqQPQd2u
yeNcgOI//e5ka2bPTU1B0qBLv2MbKRLWPqOSmfjFdzP2+gODpGG7F1tweG3KV9N3fuq7adMCG23+
qP04KFaCz8sA//xDzUdn8jZr2VDhPdLwEiRauxHD/UjEQTOV5zEiG7P6kaePygD2RHqA3Nhh5Vut
nIQ5lrCzzTg29U/fLA9x4bnfYlzfUHO8Y9yrd18FAHxuvo40HXVA2SSdXV35aGCkVYW5QsWUmfmh
6V+t8XxaQHsKbJpohl3Q9sSQGOdajc9LwSrSYAKqhNMpU7urlXynuT9Fpqzw8MrLYn6ZoIcjHyLc
Zhcg5zpqUSvJEBj2+t+sqYIMIr14bL3rX2ohvpadov+zMsvBDC1iOnXwrkeifirQVMxsdd+PbaCn
a5JLC6YwkgTElwRuo6k4O7/I31OESDCV5Xb6yvEKv7WMuL8qvc4egTd2t9eXtrCBGA8CXQqQN/hy
87nnqqcUtN74ZEr25Ci/rfwu6v9cN7EQFcn0GdTomA9AuWZ2BZdQuDF7Fa+5Vf1WkzsL03Cmdkic
MqiqKbhua3H7TmzN7l4UBBwjdxERCfLYm00Y83Kjpva+0/SVVGhx41C3R39SNgvmAwNRh7ozNHzw
jNk7O87vSkt9YFHx9PX1uChd2ujngZTjAtZAhylv8DdhhBHbas9A+P7LVMdU8SiFlCbQUDFZg6Bf
JOW4g8G8AMytJEZA3e38Cek6FM0as9FCMArfOKUTuK1oPWNSFS9Bitz19ltZ2ePKl1t6NmEWQ3/o
UGBAZw6kS6YqU3S70kJyk+7zoHhlvh40fhRoCDMPKvhjLVlzhyzomrL7gtNIhDFos6COc5ldutNQ
0ZzBcgII6X7QpbRjaz9kTedDAeRfxF4ot+NbStUI8HnP6u6QX+KQ0YtU1N2h2YcgKfZyW/EMTQkK
vd270NvDLJj5x54iv23pV+dFcUfLMTmIbkPLHvXq2V2mjRNvIvwlwMeWr0fci9R/8dDokI8AKBZk
/MBEzkxgYpdlHHUKYBUfOuvNyuuvnz0YwH0F/izkCfPKXGXUGuGAgoQiTm46Nf3tjqZf0WkliVw4
4mgYSMITMGfjAM4OgiDEbhOM84SR2Ye9EiMicramspKCG5dPmA68OaaPDDBRo5t+ftwsDrIgziMS
onH/R1jWVsmaldbE0ok+NTG7gadUqzACGqthajoPHYPHYTTHRyXMt03lGEfsQDl/vX5zLS0LfEUo
E6ENiMnT2bKMQQcSp9D0sCOtp0bvZfJ83cDSqUX2KVH06Cld4OYoRW9EDNBgaiNnY9jCr1Btd9kv
tzS31y0tpUvI9UBmJnFM6GHN1pJIoU2bjXpYghigBPRlMB5R0HO36lSkfgpUAmQorBQTymOdAn2k
6j4K/PHXvR5JpwRXohNjAwx47ijjpBiMmkwLh+aX2kO0wUq9gq8UaRZ29czIzFWallo2m6QRYG1B
yuRNKQ3UrPIN++X6ri44yJml2VOdj1ajlFWLWyJ67bOb2v4XK8GhgoASqjEYGpytJOUF0QboLYZd
XD93uvZY0nFEG7rIPCelcXB9NUv7BgIJ8EjiDQEEdmZNd6DNU1qDGuLOulE7jOckVGt3nVb1HhD7
zkrzdmHz0P0D+QH+xGjMnGlAZQ1J+8RVQ5oT2ytUUGUpIl9JJqVDzYJr2WLUEbPhSwGkfe5wYACy
J8Bx1NCoXV9EbyPmqKtxba5u0QpwXlCMAzoUbBHnViyds5J1jhrm+psKbtG02TtsxRcWQlATogWy
bIMuMLqm5zZYUmdGDixUaE/kZuIjWGaRoPD3OlV8s12pxi/ctqfGzNkDP6larGaoEYYF8FdWtnXH
wW95AtQeaHxHfZeuza4u7aB8y9HuA1YGPn++OkJyl4+Ew/cKw9eV0Y/IQ6yvsZguWgG+Ft0MQK/g
6OdWgBRota7K1bAeHOE7PQBHpaA/klxbOUpLvo3XChkXximMixQoBs7CtrlDwmIo2gP6p7z0jGFQ
Vt6PhfUA6IPyvgsxIzlkc74eO+fNNESChJoRHwQGiGjMNyoXm+sXw6IZJHJyjk1KCMnVnhRkaGwq
la5UJLQY+9WbqAv35fdaM1eKCQv3D64D2JGlYB2Ym3MzBm+F0k4pQVV2vO9Z46tKdlcoxTeUONZ4
WZfqs58qqXKMHp35eag+KSJysjrBmsL6jr+l+8bHOMqu+tPuewg9mn+h9rArnq2ntZKJtlAyQbNQ
mpUYX+AtzpfZaiTPCqZNSI/9KMwPZCeriIYvXsv7amc9qE/DQ3oXPbvfVXAgWd8k3drv6x90wT3x
E5COSUAJyu+zDzoOiV0wjFKEdWne5TH6QgkoIFbe+jUj0qtOvMbShZO3fJowjo6ghuZbLmjw5XXA
UcBEgvQVOE53dicaVV+VkYugECM/flXVfjasFGcWfPIfC0h0ZhdhOjG9zh1YaLIobNLuCMwRIqW0
+tub5Roadc3Y7Dg3DYQ2elchYRKFk3gjXe9N1nMd/b2+awvH+WxN0kFPPoxQsx4ZZApwIKZDhZpu
LEzGApe6vW5Glbs/e3vP7MwcvQKlT5VqiRqaz8I3t+j/0dv+Z1R7v6CzvIGmCgqkNCDMN4BoKldV
HpbNY5YC/LoA8s17n0QUJoOyBwnVJoJokRllHuLbJ5aZB54Z6M2zP3UDZP2QrPG5LG4wJtwAOccp
QyXgfIMHkGoOvcxVGqX+QfP0XkvpOzbj8foGL7qLLEahq+xcgjvAexBx4D5IyBLFJwnZ6GMPCut8
W1f6ykNzgd5Hyo1U/x9bs8Oc2QBOaBM2k+xs5Nv+4NcHPZj2URBBDAqfUwvGP8oqtdHCHSIFCR1k
C7isIDh9vpMu01p77E0ssau35mgco75YiauWPpZMXOXLY+uAHp2bMBkoHPlgkTAC57gyJlL5zNeH
r79twLoB8Y2qBVpvc6B5CmI2xSwYCSEM8DAO6h9AHY51NN6MxRqv/tKeARKJFwbCKoCIzC5F2nfU
GSCeFHJX2bV9tgN94MrRXjKByhrCUYlAsT67Eic3yFC2qFEqwxSaSXvbpsavSYUA2XXvXgJMgH77
s+CKqPeiyhMnLknULp9C67u+TXxVf00C6hfcV3YVCNCS5nVt9m9hWbIdakINT7KqWrMLKxtqx8GQ
qAitPvdY+kfr1/LfhSN7ZkH+gpONg4gfqGEJLERd7tnRoUk1X40y3y7Wkrm1tczcOgHZcm7FsJSV
30v0Yce1QYaFc3O2FLnUk6XokatFZgYDxHrPoZBlTd+0tSnJNRuz/LqZGtcdTEuEDUKILB19M502
NVuTabv8Kuiige0O1UxAx1DhP19K1zaky1QsJRHfuJ7e5Qa7Ucvpzsx+X/fpy/VIQ64ck0RS4M6H
Fg3MWWFqXEePkvxWOsN3qe6p8RroZ6EM/VkFBvhGTh/Znw/zyaeZLEFjsBCLcEi/5cbo4abYWVnn
VRM/VOj+9M82ku1Gz6AyLrYkHzZ6DESSjiI1b7etw4J2er++8oUH5Ow3abNASiGja/XUwW/y+6A9
aBvj7xQwcEhNIDbDYfOqh9bXVH+tm/xZ6j+PQmAYSTmqa+gZgoPk/OMqozrRlskjp1jqvUvYBIaV
bnqqpsFG+5oJ/ltwM/4ozM6JghHDMnfgNmoGjIvk1i5CRX83cdY+8NjIH4jiFjfVJOx3BewFqZfw
on7U3KZy/Fhw/lxYw/g3mUjx0ihjdFRHdIjyJuuMHSQ5VNdzqzE7Tu4wbA3SpYlnd1RzgmwwmLub
WpWyl45NyQcIGxAQlaQxgwT1499ZhyGRvuiVDIA4M73NnHG46RS1uhlwPQ9eDmqkx3oArtiKMsNP
+pFANc6Kx58m1v+i8oxvI1HQdwNT4pXHRoXSjTYYNgsct+dvgMOYt51hIUu1Oqf4MdgkG70UuJxj
N0TGxzSQYa8BNPbGqUvvGVFAnF3kvHAhHuR2IOhwiuiGAb5yO6iTEH7eJRx/ogdztDGLZnkKnqS9
ntiN/tC2iqndTtCIpyjca8W9MGsj20Z2H1dbcMSQOEjjyuY+3n5M9BpO1z+Z02T/yM2IPEHYonvv
WGuHqZVGg6f2ZnEE93pig8mb5at108t7FO6DVjN0bVE5deboMjNlNtiYUgFSZaTw7abVnlyIELLo
WImbrrG2hfl3GHbdeIBOXWC6u3KNGWohVT37CXPM2SQApUHLRR4d977B3OQT3U/euIc6VN55NvhB
+cHY57t48AiYZVbKdJp89eYHCEkWQkyCEOyictxEzMXMH8y3us83BDOb6j4HtUa2aTfNIbqjhxg6
Zcl3G5quh7b34q1xRzyxX2vJLF4hpz9k9uJYWdKmLgilQ649slxH4H6fjn9p91aoH3EVJt2Nxe9p
b3udqB57nfltD01nNwPx4Npg2ZJXnP6U2cPUq5HZYt4dL0amY/QSdNA8367cmJcFP7S5TvZ9lkXU
+pSYaYLlKqpH3gw/3UCf91Nwcw+eP1/TPM3LNsNPbb92Zy6tDswHDpwexbiLyixpaQ6ejmIM0S+1
NlzU6W2cRNlKar20PhsNDoSqmN8BVer5xTyAaMFtMb4dQn6ngaSyNbz00z34W7wYKKOVzZTPy9yJ
pRaE1ISXSd/siW/cMiINycfQ9PoAvdl7idLRN3W4FkMueumppdl7A0RJzkrxX0t44vzBuRvNXUFv
naDdqH7sF88tD3Iq28Arq5SruLbKWQCrix6QFv2/tvuD+g3+78l10ud/5SMnGyp96CTGAK4Yk9QZ
TPWpG/CB+aTqVhxkoWcFIqYTG7MYFs5RjCbI7MMyLg9ETzEqC35bLcseHIp6D0lv87i9MRTzUVj5
l5NrZLySBtaEvwC3PfNOMLqYcTk4Q6iNkA/JSx/p9sZIoJpnfB0seW5qdtBpHguFFwZMxRZI2PRd
nbTBdc9YOtEuktvP/qxU4T7/WjRtSMJ6OoHWqvEt3ngx5iKum1iIbSUPg+Q8xvwYYJnnJvqsd21B
RgGO7glFARODoAOkYpWVa3EhVsduQVvDNlDSQXP23IzJwTsMokTkNQl5NUYRvyt2t00zddhZTbKG
xVnYN/TdEK3rcsbwgqJeVCOkVU2OO7h5iaMWbAzDyrYtrQd6GliKDTzDJc24zTEsSakA2sf2MYjl
QYbCUJyNzeLd9Q90WQ+TpKDIP0A+ijr7fOhupEqpVTKSyQ7pPr1Jd8UBvHe7ZMXMkh/ADTCfAolo
oAFmN22ldkU8KiZuWjPyLPtbU9Vexn5fX8sC7hHdG/yD2xwYDWgEn7uBC5l1ViK3QUw0bIrJ4zsa
dl5xUHYYObhZCz2W1nRqbVZSSTi3FEzRjaGe4r5RFUA/O91n1Nb8lXXJ3z27weXAFsa2AU8HU+LM
Uuw0tHDkR4LE9l32W7+zbxUkboCVagd9VxR+fdQ3xl7rvOy1+Hbd+IIrIgcGUgsvPkbv5ldeOuSK
LtxYhEBT+EPyjbffqwYDB+kaPfrCdspkG9IrINnDoIH8ISdvR9JHUQnivzFkdpF6xFaeRac81yAm
/frhAhxLA8wfc2eXJeBhcozUUPDdaq7t6i5/hhjbFlTQz1nVvF/fvMU14aOZkvEUNV/59ydrygUU
hRGyjWEDFTLyizYvllgria3ZmO8bUkqwzogxjLI+QILpOebgT2mxub4U+Rhc+CB4zNCNRYXnYjqi
m7KElh3MuGAZ8Yp0HII+KXofhEudZxT2Q5Vp3fa6zbnvwQ1QpMdEG0hjEXTOueHQ/beHQmTFEVgm
vulVF6I/HWZ28ViB5jyqaxSArlucr1JahJdLtTU5/DoHxBSxPQnamPlRayKwrSq8B6lTXMUZiKvc
UvVqZtavXZGRX9ftXowQfRqWJHhQ40Oze46ByfOExF2m50e3U39NUOw5DBN3DzZn2U3llsUWHM/u
neJEduHZTpXvKCbN35Gi2ivnfXEH5LmQA8oAHs9cts20ochHkuO90YHeQ4G6e68723k3Y2cEC8po
pJFngze1+aKDfe4AZlLRtpO9fle+uidnZTTcVKXTgB3oKXmP8s68yUvmHPq2EbdOMoxHBR7y8/q+
L3kYRkIBbJH4I9T6z422dkpQIFHyYy4K/Y5wxl5EbLg3dVm0r66rrNUuPyOR02MkVwniFRN1J8xR
Ybb63GAHxMzoFvjOEA+p9tnU2EGrGS+GrexdRUeN7ZP/JNJvaBpTb3LTwtN4zLejoxooaxijTwA/
C3oAjDGKf49JKb5zW8a8FmxoEOdt/kyAb426eqAg8wUZajEggAC+xYyBwIsq5Xudk8e2aS2/MNMK
/zc3BhxKLfB/setN7JiNF5HW3YLaTISuybmvOtAaKVtIoRZ/9bbb1VTcWb36CirpAKPjf/K8VDYj
GemuJtEYVKBKDVqqPsSWe2vE/WMSWQ96Yh5z2j4Odep4akMHcJcq2xFBwcZltNoAEIEqpJO+qCqE
msH1N3h239YvRsYNnxU287LBaTaGGf9JnO4tYYLsenNwvKIiI06lne8Npyq3bKpAE0DqYWsy8Wui
+bdJyTeUYGNbIwBnvPCpxX83Zcxla/imSJpb5OyBKQj1jZi8taqabyAhtRYIz2NG+d1BQgrCcrSu
7AsGwQqVrjarFXrE9So2WRunO0AAvywsJK0AqSUTJFmgmrnzZDANVGU2PWZQwhQgCeXoWegNrZ8q
tW3WWD3mLw/WhLsKvR5MdGJsjMxeHoZBNAyr6/SIRKX8poH1YiPanuWeU5C122HhoEo0mKQiwzG9
aMipDe9HVA6xf0S/jVDCgfrMtqBPKspu16+EhVVh8yTEF+G9dkEfh/6SznvXyo+cYhaXFsobJ+Q1
ASn0iqF5VCddAoALqeMluRbmMXHKlD432wkXXooTBnHAfhdrOvtdFrriu2qa3tS1BkWftI8P15e4
sJl4UIFGhyIwXvT5Y9MQlQJRhSWaGXUe7DTn99AOrw9lqfYvMS6w7XV7Fzm7XCraZ/B/cMCAXXjm
l31rlQ1veH7s9DKF1LZJqvK2NOSLattx/ab2xZgEbWVMdF/aw1vUtqgh87pbKVvOsx3psWBgQ/SC
uiUBXvz89hVCp6OqRNlxtNTAHMgNcPl+3eZenlBfhRDzYP7tqzXi3oWzL8cB4bkYaEBHaZaWqE7O
SUXgu1k7qcepMLO7XIJur2/ykt/aQPICuIMoAvrB52vTo7pzcW/lx1J3ite4tbQGdXswqPuYsF1T
5lzyILgOkm48ZPLtPDcmctq3ZMzzYzsQ4wUdZzNMRl49dzGLDkNN1rg4Fj4cuMuBmkOpDkHNnE8B
FPEEzOJZftTThGOcrVS2mdZHsrrv/lZZouJpE9WBgGkXgNte8OD65i58QmTiGH3W8XbDg2fr1St7
gDA91tsMEy6CCiMyr3Y9jtZaqre4sSeGZr5iOUOSaByGjF26L8ZNbD+nN64/+qrfo1TIUAb1nW+U
BOJ2bSpgcY0gwwaNHyCrFzl6IcxmyAbssdJjjhzijA36Rde3UW7TPPo5fQVn5w/yqhHub5ggDStb
vxeWTf0o6aJtEolp8J2oK18SiKV0K9/vAl8nT/7pGZyl0FRkRFCoXx1lnQPCfuBy8SwzgIxZdq9s
UHUNmjtjCy0A6Cduc31rlaE+7VzDo9u1YvDCQcVPkVLiGH/CPTzbBENoY8btnB6rpN6qBHJqI902
9VfhGHLFOC/yUwLMBwaU8yOKycRE6xIlO3ZGeWcq+q4z0n/xjiDKc1AQBQkqkCznJhyDNqihU7xg
jpMRT9OnNmDAiu5IGjVIYFj2fN1/FrYOpxC3HNRmkRHq0oVPcoQItWXXhfD2sXJTUUBC1O4+eM0r
E0OZrCxWnGbpgQbfEKpWwJmAEH9mDTj3vHJGDmuK0gVJET1ETDwlWfStaiLNt2JEiZ3G3q6vcekG
gFAriF6BrkSfRe7ByRqBUNM6M43osVTKguJ1Epq7cQonT8G2AHw/EMrMWWtdXZTO5AsNEmPJCSk5
X+epdsmNZJx6xHJOo2JiHaOFYTq4w0cOePQ+cfPirsora59UEMSMXMr2g0J4qBqM+w7p1iiKlvYA
PSBA4kBQBDGC2XWbaKk7NAV2XpTMzf0icYS7xbfoyqAYEDEErtbp1b/43BiqgOS5JBNHkHm+8VoO
JD1tGD0ihE1vpTb6Tm9SpFcWEX7ncHUzdhCw99rCov/i7ZYAEHQ24GgX4jiiGBmqK5Qex7r5yFn0
oFedEgzQCF1Z4wV+Sn7nE0tziRyFqk7qdrh82AZvZuxnv+KN61v32jYGgXFA9mtJwtLLDSA1zquN
NAEw+/NdzV07V50xo8c0L+PbEfCS0exBGKZCvMNIkpp7fOLZDVHbaJ+DLHj79dN0an72UZtGo1lR
l/Q4qWl3MHo+eCnQ41s0b+JbooGC/7o9eSfMXzgXdUUwbIFQ251jE3PLSovISOiRYqq0QjsW7JAr
j+jStXRqQh6ekwtiEubYtS1MuE2uBimqpNsRcf7WbuoS3LiG6dWYuvVVqLF+sf316TzAEKIaLOvQ
8wvRxM6BiKQGW16dAICe9mAc9DDx4D4Y1RjtTK1Ya+wsXPhyAB7TTpA8Rm145j1OpTdJksiAwUZe
4gnNGceAjm710QGwF62kBws7iwvHBDQYWRE+4qxLAcWVFoIsuHodJaFPkSg1Y9+VEzOAQxmLNnCH
Sf9QqshiXq9n9ut111kIjoANNg2MFMpAc/6aupHWyooqUtwezUcPRHughKWogGQepvEGuuWNAZht
ZbSK/cU5SnxYFHVRFccfckZ/9pBb4KXJowSnRDgxSiWqyvId3ClVPREzWUgoGftpqhljvlW5f6+v
e2HXcU40XPaYvsG/Z99Y46VC3QJepUGr/mWKnRZE4JnobptUn7ZWHUW/6nJCqpFUKxR0C94Fy3Av
SemA6YvZssvO0CPTQFBImLVjw/Te1m7qcWhffv3IStFQvBlIz0DnMIs+UWgwuJ0W9FhYbqb7mg6h
Mj9JOY+9hIEiBOUSanBLC6p+hMDX9f1duJJQyUYogVKDLD7NVslBsJCDCDc7FnmCQh3TR8+I6Brr
/qL3yhYReH814HPlrzi5lZK+cEmZIdzMoIqMsdygF8WtZfwsS/YAUfYV+aDFNZ1YmwVJNsRlAe7D
mhILjBwKz+5bLtTg+sYtPF2uFH2SWr0a4qKZkQFOiAsBbyXPIx3vFJjUPmwci0PXcA69UjO5VyYy
PYNyNdnYdmGsXLdL7olegCRMA6kJrobzLbWLAsIjQ0yPjcijyZsc4IQDRzj0N8fk8xrgYCk0kKEH
CoiY94S44sxJCUuI0CMrQ9BFjB/N0OYmaAlichuV+TR4fZ/Ytkcma6K+QjIJGbAFlNITsEbudYWi
PC00kQcktjVlxYWXrgjIV/6HtO9Yjh3JsvyVttyjBlq0ddUCMjSDChQbGB8F4HBo4RBfPwesrHoR
YHRgssZyk89Ihofr6/ceAZoytqsClYHzkQgkWqlFM8SHJBTZgY/U+p5mabFTB43cyTp0SZUuIOsU
Vbh/HhH/573/7/AzP/7z6q7/8T/493teDBUJo2b2z3/syXuV1/lX8z/Tn/37187/6B83xWd231Sf
n83+rZj/5tkf4vP/bN9+a97O/uFkDWmG2/azGu4+6zZpvhvBN51+8//1h//1+f0pD0Px+fc/3vMW
us34tJDk2R9//mj98fc/oI5ysh2mz//zh4e3FH/3kGfh24/f/3yrm7//wSGc+BsuY9THptc8qhiI
QbrPP3+k/g3lYoSxIMhD1nOq44Lt3ETTnyl/w28D64wDF+D96flW5+33j0Txb5AiAJ4QlXsNcHte
/ONfXT+bpN+T9l9Zmx5zkjU1+jI7jXCqQ8NtercBPoGa9XzBNOkgcARoqidDBoa5L0w5UW6poO71
IllxKge80AANsMEc4zfS5ibtt5EYedGg7UueWXkHykfGNS5y51bIrcskcdJ+pzTjfQLxMCkhFkgB
7giApxapC8fOfCPOv7w0qxEFSKrrgRg3T/Fa/gIyw6XWlKCYivyNR9zYOpnXPwfvdLBmx9yfzaGk
O3FqoJQ4u3/LNgKQgaC5ZBeupFW17aBUlWyWsGGz0+xHM9MeP7kgwjjO6qpAM2ysTJjFlvqNkPrX
uzIXDvzRyOyg4EIhZIoSNU+Nzez+obqp95C33GcrWF/lpmhPkozlEk15dhnNGoWQ6HnPNNL2EKJA
zwrkPts93y2VJOZibz9amAWm05tcw5XdPE16iCivwR9l3QA2WN3pq2wTbcL/ZFGAyAN0BP4D9mOe
D0AoCtVyRPY+4QfP4DSvhnGkIo4bTUu28AS14nrYQNZlYS1ih2KwTh5QU1eRYAWiGNleRBHzGLyB
FTgKwbXhj120y9PeBpT7kQ84z6CKmepQgYyAX4xqG9kXexRheD5+Dbphltq4F/LgyNefusKsphSs
vsicNIxMVFVeaN86RlgdSq60B453SKqtJFaabfkmqR9aeSvHxC7LYaVPSkAxLrMoPlRj75SJyFmc
rlrqyKtWFWTPKsDEUaM6Da7AUmSWqsSPJNLWY5lZUvirFattzDpLqUPoexvrmpLtqNFNFj/UsI7k
msIrJGqRFAIRw1NSViuxes3qvd4WX0PSfHR15HEK2feRsVMj4QiP7W0qqCu5HO+RvTAT47vfFtXT
I8uyeyEvgDLHBW1IqWoqpHxK2wpW1fDWSOooNBGwuHqHh1qGiMXUR/D29R0XJyvFGDYi4Pap/mpU
qi2XsN8jZK+F7S89hfi4FDCzHjNngISerNc5PlvyRQMJxRrePJn6KVfRqhZD3kTogDyV+DDkglmB
uiCq6WTLDX7vMUbpuSh2SRGY+PBtHBKnbvpXtWy9intvlcbOke0C1UNcdcnNqLX3SsK+uKpxm9Qo
LdLB5TI2UOdlyPhnzc0Q8iGESWoeErlJbEYBJHOvnyHitJlmKxB+8MC5IBH0XSo6384pJJMqCLAY
viQg5vJAXAjfhtsMzMbYDo7CQfC0WyiEKoWlpE72Ro8iksRLaZMLZ8rZl5gdZMMY8xIenYbPa6kV
SodO/bzezUu3zGkL80xQTSDhD1kKw+8s3gI9xEo/GUg3nT06mdOttIW39WJ7szMMUvVaJGeS4cfr
aIcxXbUe2eu71tY2YPwuZtnnkOvpIDnrnzibRgHmuihJGr6+RzlqcDSXOuOWc4hHd8pG+RLNYuIn
LFzec2LEj2Znry2Ub1gRoSrlR+vgVrRKkzoxtagnm+VrDKpisarRYzAzHrldZwENltpgyHoLkzt1
7soanmdqoJwhA6aKzste/ZY6/Yogx2d4U5+77VIAceFmPxvp2Tull+Mc/hCy7udt7ZAeooixlSeq
s9CnpWYQWJ4GEFSkVRXDksU3VslOcFOIM0Ru8US80s7X7ZHaoS3/tQTBj8mchUadCF+NgJSGXxoH
MRGtXtKQPlzSqgY048J0yYBSQL0dD03otZ13TQfVEIK2mC4+iAHVUcNfWRR9lkbNVn0adxbgwLkl
pUluItzkbEjNuvEYbWDbZ1edsouH6pHpdF10x1Gm66Cq99XQmVR5LtUcGp8DrrtDgGp3QtZRV/3q
otKM9RtqJIkJwpdZab+SkJliBjMKiD3FfbceavVVFdS1plM7HyWorweemjYw6cXBHdaPWdl98FUX
WBHo8mYM3hYINd0dkaRdQMgK2B/BFMngxcm9Wr022libuB3uiNCZmS5uRqNcDaISm0Y/OppSmKKQ
UFNhqccX4V0iUFc2EgeXh+GkVeiJlehB1csLNEi3AuKDgL0YBwu3bm3KVP9oOl6w0jCD9y40adI+
MEtCvS5+okLqGFGPSiO/UdrRlyAFHsnVSjcirx2z5zCM3CGpbjPWeWHOHhrCbSs1tCNgrruuMzuB
2uWIS5RTrC4pViUrvSro1yKuHUnCJSDXDqOF3ZEC9SBid4MvktbEJRkGYAJyom5y2ReXvjVdZ3Np
YQOQcz+ghlvk+qYaKFR7RVMB+ooE4nEccJNH8YrGui2T1jLqcKfWz4IQOmOW7+sYbkoKIKsA8ojG
+KzoowmKmynxuRNJgaXy0IlmdFUWL1n0UpAVpDwGWLWI5KMuHgCe94hEzDEXoNef2WoXW1z1kFbB
oc6aoxYe1SDz2rp7TnT1WBJ51TY98pxjsg6z2pVC3uEaOEPGwRccyR4HhaPmkL0PHT0kPFglFB4t
YbHNDdkRAwDUVN2sGs5ELcVSCskZo8wpqOFznPxEtHEdd5HXpQGS1tEmZemqrhCX6W1iwkXxQDli
SpXqqil5gRTlay5yzlhAsquNjnJSbonYrpK6uYP+gKmFpV8xgCLhxiHBtDqoQoRL9RrCz06aUa/J
iJUO3QMXF2sx1j7SrIHIfXRfGneVnMAeCI5/o5dlHFbyOpQ+5GKwA/ooK9Jt0d4FEKLoECbmyS81
Ig6rj1R/JnTfIn8GzXezLw+RAF1fCcZlEoxPsLxY9aRifwWaC+d4hJHioebTm54zrLYYLZnckgom
mzHZyEPwzBoFipBGZlNlWwwPUfOsa70F38qYvFXaJgbhkxi7MP8osT1gmBZKbwK/VoweVShEZ8kA
DW3djyKg+Ur9oEoVNugu652x1zwSxm4OE8ORu+mMp4ywlUxQ8W6feP2liVCkDWDXEuS3Ru/V+WfX
+4bgx9wL32lWXjwlkWI1eDzrLURGg0dDfZTSX7K0qwRgzzecDvXDtSDZAvg3ef8BeMbGiI5S9zLW
1Cy5HNw3bHDqFD0DLzIuttxouJk+WqMqv0BqBrsLSEOxSV5wwjgUVFk6iu+p+AniUKyt5eFFkp6B
Oue6HfynXSU9xiiGlcNHHbwRgB91jZjdUB0AoxmMdQR1/0gMTQmQkK55bxreLLpuNRZQ6KsyuHKm
GK+PnJPhmRPqdt9zdtWkNql1SyoaK6W7HuUgQR0jK6jr1EnV6AZQNhRDayfMayej2qcI1kqC42vo
nioOwv6NYY7CWq2/ehGKOTtVfw0N0HPT2kzEbZ2+BlJqCmNgZ8FXB88ROf1IwqPGHlTxDieIKeUy
KqduV2xQTN62TbVHVuVXg1UvNGTbx4Ib8tk6o4YZDMNRVTO8GkYca4OXMRybLHCFaEMyyYo1hG1C
s1XBHJal96TyxvZRYLu63EnVlsUrRXJzhP+U8PDN4VyNX7HupWCt3RTHKPV7ugekThruBGkTGKXN
si1XehANVTWUt7VnOM5HDIFDDwNn3a1KYjbAawoT6Ps2ENptlXnqCNHtsjdFeddF92r+MuLHkBLa
VA3YqXIBnfDSTMWdogAf0D/H2aYkW6l8UOIXhb9NSGEOaaGbkSHbasqbqXyHp5ZAmVmWMHDV/Trt
eVOXR5tPj8r4K5bkJ0mGdkq41bLCY5OWtWBsdb28bzEZMqDpDV8etW4szK4+hClrTeDOeKjnly7O
mCM8HVcqHoIKL3nGqD/pAym3A+4mB/kezhql1ClHipOWSoUDZMFqwJNeqksnyb8gA2AVCgojOdCy
BjU1vOkKXn6OKrYPmHCvI2Eax9Sp5dEqufCL62QDMpHVi5YwbgWPLU+X9iK9kwhxIPVRW2FKe2tb
FpbG58amDUJfZ8Ia1/KLNqmEjbB/pj1/iMDPaqXmlg14A3dZhjpFp7y3CaoHOVY3Hgwg30p2HzU3
EGEYbaq9jFwLxHp0x+uoGtVQ88GBxeq11L8MamcPuXibwpKmKjSHT/F8FBRHafrJjgroQ19RBivO
RUiDhnjTPbRl7EKtZKvGnB1BW12QvD6qXD0x7FAKnD7cJ1h/YVzaXUK9qiIQsoCbHIDJccAd20J3
CmCRTd4IfvFCmwD5rPaWGskoebTq80KkOMXY8+gX5b9JTxJ0sB9cBag61qTni+lp0zl0m7mxm1qG
lbzBxeVXYOULkeksO/0dJZ42N4sSJSkCVx9ldT/PfKW4TRH+GgluAKmzmio2RVyj1zs4RbrX+jdL
pVUAR4xJGuKNEVSWyzSLS3BRBwu5mIvxNvK3oAEASIRq9nlQ2iMDhHd4hG61dyl8relgmH3863pX
Lj8LT1qZRfUxhOrULEPoq9xMeQwrtqE79qWagy3UeFcDhnW83uLFl/VJg7PBS6Hmk7UjuhVHnR2q
FeQLl+TiL6Uhkef+PXSz13sMpQi9r/G2lr3WH5zhgKeKzd+o5miJdnYQzciRXq5360Le7LTJuXBm
yOlDmsF1FE3qG2lFvXEju5Wnra83Myeq/PNJ9Ltr8/wcC2qtqkVm+HU/rEJFuu8F4g2k8WAVtxZ4
uKEbDw0r1goc0ROuX3jYznF8P5qfXlInWeS0qWoZbvO4E4BfwZP+LnMR9cvH4Nh6odOs6GPhjKBT
I6HFr5K9tKYoWS/s98srCLykCeGBB9tsBelESdIxwgrShNFi6oOwLDBxaYejUPLvJmYLSFIHjjIW
6L7em2nlctTFQpVhtpFPCwlvGHqfldZg93vyV+W1/hzif7X9Q8db57JqYJCW9LPkxtDve26pID2H
g/9oYfbcTXoFMoMpHACUDAlRTW8gXFtB3DPCTdc8gx7zFEbMYl2GDOYS4XWOdPvR+GwFDSI/JIWY
4XLYNLvWm1iU771Fj40X2u3CQb3Y2CwblLcBjlAjRQLB0T3Jzj0YuPfWdApEG/kwLhxt33o584vh
97IBwn+2O8KsZ7AYN/zG7pzqo67M0YVyKuoFCMJkE2Y0x6l13uYzk95Td+l0uHxl/F46syujK5sM
EBdd90X5Oe0Tq8sfaFkv3Ev/y+n6u5XZlQEWTZhILe7beN06vS0648pwShsOdN6kHXh/u5SMvb4b
Ybp7Pqw1lJt4AryQD8i7Weu1BX4Wn+SuFC9tjetHC3TazlvSilgTWW/ofpoeBmMPmtDCirycn/z3
yQKc03kLgJvo4pBh+QeJ1znhatzVVm6lFhHcyM03kSvb46ZxDA+lg/qG2EB6miBjfVy/RhYWyvcJ
cXKM633Q1CXBQpH1Z1nbgeirV/fXm1haJt832UkbTA2CNq0wlsyVNDyZbhS39jiUUll+SBVHfYbG
0zZw8tVCuwtz+H0mnLSr80la8Ol0wCCxXuKCwsMbF39p66Zk8XAR5BYG89uZ7Mq2/46xTloM8WQf
eigwYNtHxxYxL+8IEDm/lb/AhnhIHuIXKPCIgynu0zd44Hm80z2KtTmuEPk/C7oFF9mYWJ1sdfUa
EXkEayKbN5eFG6d98uN7nlRWZuc+wGedBqiV7sPw/iEyOs+Q2ErUvqjB1sn/Z+5WnZ3zhjoCs4tY
wQ9lGBxoktmoYI0Bdbow3dOXvtap2REvVgLHRK7ToPE9HPpKCE0RihNloTi0qNZ5YjxqYnAXZNqz
KrYvejgsHIfixdPpZFSn9Xgy+1huwEKGDcKRarTjSjH7OrZDhTdbJqNAqVgjLh2lDFfwh3cAg7Vr
aESVFZuyqSu9+2oG0daGRz7bAatldqovRy/TuyUF2LDSmc2TzIFM5tK4LX3t2V1R0UjLmxaBP97Z
u5GZyirfGwfNQbLWEZCXtpkXOerdUvB2OYA9Ga7Z7SGAZA05RzwOZa9ZZzepNRkL8q7gRJtywYjr
4il30tTs3oBOU2QwJuEEahzQpl2ee6jEeGkgF1rRZncGx/OQXAzw2GBukkJSV3aCwUyd0FF3wqZC
Ne8utzNvqW8L06fN7pHC0LgKBQPd77lqpyPKFlLR7AwgxABqXNhiF9uS8AwFQhVV2Tk8tc/LBjLI
leEX7/27pnujLdmpF/9qtjx1RwuiG/f5kV8tEXUuL5WTdmc7S+lQcgpGLBXN2MvyPSsgk9eIg60w
3svTWwOSZkZr6rq+GaTHhT5Px9OPY+Wk7dn2MEq4YAe8oOGejky1lcwkFz0Mzi8uvZfFxyh9YeFn
X+6S5D4Il5CPU8euNT7fIzqFYi3AsH5freDf4wRh7Cz0bwLFXGtitjfUUskkmqEJfqNvBEgGA+Tk
RKt4s4TIvxyDn4zkbH/kDdxuiw6rBxVZb1wHa8Eb4K07PcKXI/6fS1WFUgvEZyAqACjzXFIMpgFy
NqAk5cdQhupgVV4TQHTCfbxkiP5z1583NLveRLmUITKQIDuj8mYjQzY0Sz0uXAhmfi6E81Zml1vL
6e3Q0Er3g/IzLnyq/TVLCTzGzj9/tsM4icZhBe8gP8uUQw9RG7ErLF6hW7FrV/AS4MUlKPbPGOS8
xdm+ano+LYiawX0O7jqMiOtKZn4ZCRtWFE9FuVSJ/wbpnq/z8/ZmW6mLpHhsVczTsJniMmmlwuMZ
4mGxxXgUHzzhNnwQXeDSgCQ0Yb+aO31sTnlL4UW44eylpN7ShM62nQaWfkQkTCjqWLr40ctP1/f1
hQTNeX9nu00RgoBH1RT5PBPim3faFuqE9DHCe3NfbMXYLBxYTu4yBzfSin0mlrAOOYssvRGXtuHs
dpKDSK8EsUdprO6BfqosFOx2Yxo6vLKwghfW0/wlU7RalEjdoPkdAIYBo0A7TXrUD0CBAE665FO+
MH3zN40CqqhW9oDlZarojdIasgjuwgT+PJinCYTKAjB4AEDNNYsoSs26Bk3N7xwCpzjCjv9EoTpq
LDhERTbQrzAvhddQeQQ+XOas/B6GSkuJhAtB7fm3mG2bUOLCupWBvIjX4YoCfGuOuwJ5/OIehSKI
ffbAfmhWawtO4ww2vs74OADV25gGZwYH4i4JmF2e5t+jMts3MR9riWKkmt8ASSDWgamLrc00AyjA
+jD02t31WbiQFj/v/2wbUaWBky2HFH9IZWbSLl0HYu1UMOWAYKWnRxxEMHK7bjLPYJldDeX9KE1l
Hr5cCL4u3jNg+qMyBaLMD2qiBL3Djqcc4hCI/9I8MWWQT0EVXWhmrmf7z5sABn5TzQaaunOmV9rR
LoKQjIpzUnkWCESRTe6JvvKPsQ33XAdgTNVUM7OhJjv8J3A7hJUgfH3T339ysmNJ7FmX16ofKi+G
8kwWw7npopxfA6cNzC46owRzTqthGhgmJoArd5CuNwNbtcUEWdzcJvYSEO3iCjptcXbRKZySB/2A
Fsf3Sdy0ROpDG838WbsFuhsAP4hQL6zZC0tFA1IYkpJgVMHGbbZHKDAscAViqg/3xB0BbU2NqS33
EjQLApeW9Fiqd62umXqwCZW3UeJAjhS3SRmh0LoA3LpwTuKrGLDPA0kIhL5Z5zOoaZV5nqo+RT1e
A8AD8g3O9e5OO3A2o7Clwggj1LugnDhocloA8Cb4ZStaGWAvjf4qgl5ilUnppkyyDIWs/4MmAQOD
ZjnER6W5bosqiOqg0FzwiRy4cIq0whipGohUcfChIX1w26f1Qi8vRM8g7gKYBudj6Pz8IEFp/DjU
UpYBOsW1Lh8WR1WKP7k630i0cfvOTeiTyMm9IynkBqgHMPUWTobpqp6NMyg/k14LVHondyL8/CS9
IXYBG+peGdBp5SZv4l0A6HbOuG0sgzo3iOlK0NKNgFPw+mBfOpGg06WrwADjSAIt8rzhkmSws8D7
z9eU9zpNLF1uv5qoesrV3I3ZVy6AM8JXrhI+oDvHQuotjfgKN1q1TpyWJ3vCC+u8yRaobxduIkgt
wH5ymhD+hz5RSmmajlrE+ykQGWniEfBVouSLDx8h/LKQW7o49r/bmmOEWUrokCsAtclVYxORd9tU
tOB5vM5LZmlRtxM5cctAr7k+9Atd1GYjL8dGbWgimu2HfFVyXyyECyD9kPnR0THn1xv71qr5scAm
kjGsokAanGvZKJooM2aUvJ9Q3sxB22Z5fQeAiws1fxvKindBxK+JGmxadVfpzwHSYkoQyGYe9m4p
V6YIe26OLnFTL47BybeaLfu24MM+qMfRH/KPXlkZwDTm7a00gT/KJaGLxSGYhcuZJLOAlmT01V65
EdPUTrXCBTZsq1AE7jxqSdVTTbmbqpFM2FXYsc5bRqCYVOhNFn/RNrK4YiGwvnCbTPoP/5qW71rX
yb6v07zJqyIZ/TC8rcN7masR2y3dkhfuCWOq4aKQqyLwmFM8EXUYWVwWPK7lp6Y7Jsmi7tuFa+Ks
hVkgyyhTwUMh0Gov6n02xk4hizDrHA+5pnqa0Vl5GzpwLt5zBjloavM8dBO1HuigSOrdlqh2zo2e
ToFK5NtVnKc3ZQRNQK41Y5m6wNnC8ya1+hjANCF2CSPrflDXlQpsaKx4DZccRSk05eGuCJ7hPvUw
ssTiysAZxd7iBqA69GQFW1RPrQHKA3Axs1Bfe00bCDMgsWgq5Ue2ZAx8cWZPBn0WJ9SSEghJhtWm
yZ9y8Gkkm4y+X9/Ul5qAUMHEd9aBBpjbHcGfIshKPsetBYOGCYUWhke4qS4cHZf2KG5GTQaXEiI4
c1q3IiVxCULR4Af5Bxe/DICOJuRJJqEVLu7RSz2aLmAkQQ0RokGzQYPFPYL/yMA1GH8Z8mucPUX1
kkH6hVczpPUmXSIRGHQEGec3HgxAgsaQq95HpcAF0cuse4TcUvSJ1/PDX58gpHNBrJ5GDoN43pQa
pJLEEqP3GX0MyCHjb6p4IQa8eKqdtDF/muthSCIKjQ/fYLFTxyWwsoVdAA3eKNkrLzJX1sVbqNmu
xCGG/csjR+gtIbLPEr9m4CT1rVmOCzSYi0vmd7/nD/iiU/sqavTeF4AYH/NXCb4u2SHAlmYA4l8f
48vT+e8xnhci1T4sSwgJ4RrVKDQZn7rAsBX4rkssXYgTfvZq4uzCWgxucDIwd7PFCRIuNeJc7f2W
PcLjyEyVzozxYOsg3gMpDed6v35uhfPWZlcjyagMuTCO+Q1pnQzHFoXudpME7vVmLoS+5+3M1qic
qXqvhsngp0p4yzO8wwul23SNjhKbzjYwoqJmUoqWzvEHwinbmGQrQacLY/u/fA3NgBcdtgoY8Odb
Jckzo+ZZOKCePLqCndjNU+ACxgEycOIJCxCSyzP5u7HZdSURZugZFF59+NJZ/fClC5+qHJqpsen0
bGF9Xp7H323NVo1BONg9qxrOAPmu7eEqfBdyC8fMz9sXUyjqcGrAEw1CaLOxC4vRUBpotPtGkd3y
2vAwah9EVrdRLoNy0N6C57fQqZ+bDi0iT6JMl48IWOj5bDVGxeSY05lPAvYKwWc7YcOWS0QzhQ3P
9QW61NRsH3AFpD0qjWe+0lNLoSS1Br5FZnkTa9Aru97WBQryeb9mm8EINKrGbdajisJveIsgKTfR
2RgwPibcS0C+WkpVX174v4dyDmmshFaN+hh3hIDCQBylbshee7n5IhVvV9zgjA0qOXl031FEoz1w
vWm5tPd+FvfPej1HOyp4d6ZtDG6EqtYQVQ/AZdGhqkmh2QcW9nBviLFXgfWmgQe6MLsXd8dJ78Xz
hdRqQK8wuWM+byR2Cb9jId7o8e3CtE6fcv74Oe+gdN4K4Tk9J4nKfK5nfizGoTmG4T5UpXWkoLRZ
R64CXgyemjdBLqFAMXGD2iVu6MVD56SrU5R+EuoXoABzoTJgl0J4GqZwXo+UowlGt530ghOX+d31
Xi9snHnU37IKnDC+6H1KZQuGi8ADm034nJOX6+1cgCCdj+7sNKWBkFWqWva+iMlLcsAaQijGmLyU
r7WQfyBh4OaofbAajgfcdMD2Su6FPPS2W1CgkOCwaREtremLow1DbajcI78BpvP5aKsFCGNgtyPK
AwBMsEtLg/8QdYBah27LACc+C1S1TXfPQFkl0FheWnLTkvqx5H63P5e3AF4ikXQV7ffvxVq1BtkE
+R08A7N4C4GP0gXnr7/yMA0acIfKFHkZc2n5Oi0GYKcx3+H4IEEvqIOV/PWZvlDmO29idtGwnAWw
6Aha3xB1aspZL5hqaSDkDJFEGMJhXci9S/jGrUm0V4qnGP40EZOidRnRGznnXrixWnMDAUMEdaSh
U59GDe82qqQ+mG6rsPfhW+EKQ7RKouT5+pefJvzHhEDSDdRTaAdD/fF8QUDGGzBbVcB3b24JpF2s
LlJ3aTVYssTspCnvIb3gxGGxZMRxcSH+bneeXVJoQbtRiZgf0BBMywxkSJQ46sAuajw+sSCud1O8
dJirkiwhFpAMWI3M+ikGScKJYd/6jSiuKOTkiAhCZMxxu7yuQlvJU7ggpsiL1+BAQUZxRKZafA7g
FCI07FmL08QkYeglOrlR9fQA4bLHDAWRqmm/JL5/v/5tL51RJ1/WmMp0J2diJKsVlcSE+Wpb2EmE
mgHLrCo95HjZX2/p2+xyPv8qZD4ESOZA9WCet8/lARieXGv8XGCbnAtficFA56kOo9zYGenecp1f
Rbrg8kVZAt8DQPgQ1DZcFW4nxxoLRhyHQu9EU+OztxI2Va2e7fkqBYezBwBCrz5BWNzKo7avCmZ3
InkYi/ARvtKJUyTdpgJbsAY9KeFfmwhXTF9DqF9fcYpx0xr6a9OXsCVotkQFEa0EAXSoRlOIIy8P
jAc+yB2eArtV6ndFXNyEIALGOlhPtNTcUh8erw/VxQP9dKhmIRfEk7kATCwgBkT2LGWhpdHMBgLL
Y2HxGg6wDmW9HVT6u1h0Tq1lVlgXMThv2loXIXCeGAvCod+H9Y+5m5yVkLuEXMu8WluWvSSVbdWB
jrlhDR7RmRlLdzrhrBKCJrLQv3NNt6pA4EvbwTF43h6DQzGsdZY4WvmmT2dMfZ80oG+jWF2wl0DZ
SiS9L8uPIvs16LgMwtvSQOLxa2EoLx6ZUKCH3ovBQ9R7fg8pNc1GAnkZX6oipyozE3TkRMjdTtWP
UkhAth9dEfYPXBk5LCgtjpXrQoxXRtDh+ExcpeNsrZ0It7GtIkZqIGwn1uOm6iALoAt2rdbOoMKK
UodYiAHyI6meIiN2h0GxOAnWF0PQWFrb8mByl9Cy6UAfbSzKubUa23IOTm7FXktJc9V+3KW6FyrQ
Q0uKDXw63NbYp0JolcZ+aNYpdmYhK0dV9MNYhPhdAVqx4fWoBXUEnph5ec+xQ66860H1TthNNabe
wO5ouQ/kQ6MXVtvdNOq2Sm5bFtvtlF8lzYpH2o90npTsqRpNSJFsfGzJO2fs2kgGvRjPXhD7Rw4Y
reYoEGpBMuBWK34pwx3NY6hWcbcZP6Ac1WvvdWl8CkxykvqDBQziq4LbNIpLqv5V0RooYVeVkw93
GniHzWeuJxZpVTPidLMjwzEOZdvA/0epdN/W2a6huUVFJCu7GzHpzIg9kX5YG3l8QB7dbmrBRH5l
YZ1fuipO1so8ZqiSROIGSW19GN1CLpGYCv9L5b/Y+KCWi/ZuPxEQ8CqAVD/U4iA4B+eC86M3GAcm
CXLW+GVKVTfjm8DkUplYPIivOM3WXQ54h9qAT6EkPAqc3cHIg8Dsm/5eNSI7gOJhj1M6kWDEEt/E
agufLgOCYjXvCwUq21wBXm20YiG14GX71inVKtDRUB5ZUWP8MtrACVPILcjiiheiXdk2z5BTexOr
ujBDwlSLj7qXjIMxSkL/ooE3yvDnfZ8dcJjBpI3luPNJ/yq3u6Bdd90SpOAC/+e8kdlFHLeQeCry
mvlUMNZSzK+aHvkicIRJptwVhbDSB85mlXwb85xz/di5eK3+ntv5m3KUukIpmdb6ow4WvuoVYeHI
AYyY6cKD+dKK1WBdhVqdAJtgedbHhK9ymBb0td/CnECWxn0mkbtcLPcF/39J+7LuVnVs3b9yxn6n
Ln1zx6l6oHPvOHHiNC+MrCQLED0IJPj19yOn7o5DvM2pqofdrJEVywhpamrOrxl+CQJbXX8u9fJ4
KDtI8OfCQT5ZtEorBrmOnuTJGFQf0hBOrrLHJNU2Vl2vGbJNouV3oVFuC62KcdZWbtw9ZPy5ru4L
CwUto/b6EI0CRfRrDphJkynoDUAef9Df1UFcUNr6hSH7aAocoQW2SjXV7mANHSISJ3LkmVyDuqm2
hNDpbaNGwH5FwSI2BKcdbeBbyJYrKzhJ+AnhvySoKtS9tSWsg1l2u7KaOVT+uEy/HYuQLMOJCAQA
RADBdplcvKgpZkMNuf9T2wqbotYcJTgQFGHgqoLH69DDnCu2/tQbmgw5eQFES5tOZIyc+tquV81d
9JS8CN7I/IjfJa9fyct0WS7mOrTKpTIBdtOf732yYa0qh15H2DSnPjb9trFuIkALy7p6Y2Xr90ns
KQZ/aZNhr/WSD/t3AzolQbeJ8XoFEv0uTNnvoANeysK+SfgOOjSq3WbDXV0ox6CD0rHVgWQF8fOs
vgHcdAEPeUehmtM3+VrWoHUCvhm8l+J9X1T7poC+91DPze2PTYsePMTwIRkJ8AMwAJPLFakUHqVp
TE95dWtE0NUWALHrQkeAhMTMNvqxbjCShuYH7ggqGO/j3fUs6y6hEwO+Z0dPqfUy8DeiNzNh4fOk
+r4yv48wqXX0kaoOzGD0NAjDHS+KrSbLiV1DVFVRtzhVaSniSIWoBrJYom/yiG4stjNz2esscO57
UDdMSEbpt9nwYcWPg35Ui+ce8rCVBaundBWB5B/WudekBEowYJ9H5UwI/YksGl8HkBEoccLVVfu8
Z51NUtyEYQDhAXoSk3Kj12xRAawlRyiuRlCqCMDdTl70IV3LaruUck/lfK0h3Zh5VT8WPiq6Ejxf
FRM1jJ8WNGpgNnrea82pCY6D8EyhkzbA8ez6evgJAhnrxhCdHU1sVVhET3Y1egCkrOCejOJ75xp+
mtvlMfSMEOoLtvQirUdGV/Si4i4Jvs2jcX99+B9BHTFllOOFnjLEFo1pJgIzuAx+EBxhLJHtQHrp
xc5Ouw81Yl7Q0Ln3+nObYTQZQqC4HkNufTpa2EZ1oQ1dclKO0lt9T9+1RxAcwwc9siGw2KykXbcT
fwV3/PnfeMqzcSchLFUkpa7LPjnp0ZNRl4sq0VdB/gqS/qpL2Uz56fJDoi2IQxkH5RRDhWOLBVqY
Jico6rgZJTaUM3wS3ZpzdS5z3Mnfd/o4nV8jTc4g9FEGMZCN4gShDm9Q9woTN/CuS6HbhUQyQQ2q
VgBeDbMNGVCEo8UWYlQQY4BYFV3BD2KtS89c1lxaxOuaQ2WFiHuiFw6NiAfTl7WcwRAPgh15nvok
g86LdC8MvR1264aILocGY9Pv8ahYsuoiqTam9U76YIk2Mg5zbqchPjrbSLjrJ1HgIK04apDSKYTA
w3bzAL51+s7AFbKye0q9Qj7QSrqN5NpvuQatFhCKyzVtQx+K+p4VHxsLOlmdesh55gjvwW3pGvE+
LX+1MQOVLHJ0op70UvcE3PS6hG1rZnkMDpMmrhRIOu2aF6vMbDbxgHL6HBnwZy9hPJ3haqnBhQKZ
/VSevNPkTuuKnkA3oPfoobiN0LzQbqMlV+3cmVPEu7Rvz0ebHFiikZRVDDn7U628FxQYZQEli1Gb
SKp2JlMX1/fPpSV9PtpkoUVCEZGutMgpkddU7SG0CQFHvXIkIZo5vS6E/u/TOAmHkcZgsQz/IoRD
7tYH6zH0EigLmnbhgsUfzmoR/KRgTd7bJDY0g5G3KZxRTpBQXdSG7qQhgXJ+5EW1dOQ5fRDV3wWq
UrwjEHls4hkMwdzUTrJ4ImktLesyAd6euwZsK9EFQeqxibWZC+5csJhMbFcVGe2tLEH9+CBEj/8G
VmU8Ss6i0WQiUUOI+zRSklMIvpCFKlWuyU4KlmjSwzx0Vqhj/LhrwW8ycSmJ0crujeQUCMwTiifO
kJZEJpxjdZtnFPWLOY34i68KaRtU4mFd+4O3wHVEPWLScc85VX5UUAlEimDz4O76bvt5ex2X5NlA
k+2mkF4UmtpMThIKT8D8LLQs9RelBh6p9EJZ70bFa04Sf2ZY+cKMng87XSFg98LmZTy4ZH3L4tzX
TYYXx3zZEAA7shwqWysqoeGcU7uGfqEVh3Pbfxxj+lbPv8NkEfVBKEdCzQpwQ8xF+5t5kdO+jNo2
jS/9jlKbe5oTeY1oz3VwfiZ73+d8spw6KocMtb70ZGStC/sTjX7EbLbwc/3ppv0IK0xL3EQ1xFHc
e4vmyajmOh5/sXY+e29AcqnK5H4BdS5gJcs4OTXUdCstdKnIlvA2thUU3IJQdBgfVnmToEiZzyyg
y1P4NfQYgc6ydlb25UiqSU4FOBQZpNGafkOkOejuTwmSz93xNczk6NOIiu5eoCJgvwk3Srhgd/0D
FHqgxP8wONoalrurwVM33St0L3VnXmPgUuA5OwynUKTC6qWq0hHnWhjRyqOuBHJ1Qu2iV700QqhT
jtc35qXIfT7gZE9kqJ6YVWEQaIumrkLQBYk//rMRJoufDE3ehAEO3QHXPFq+dahNXx/hYuw8y44m
zSaDNCzAoicn7AE3Dd+ECnWD/C2Mnq+PMzNXU4BhkLQ1YgiyMCm+C9SjIs9ghn+2+CbpwhhEzxY5
rYS+YJJJTiOKwIJOZKYKtqBILqHEUZp216vMlks47RrtpsqeAS1QTfjVNOCQU8GD9bcDJ6S9oSU7
udQWgWw5gjUnffBT437yLSdRwIDEXtjDj/KkVMjQdWg5gT4itf2OCdpL0plelh4TCOhylM9UcM6Z
eBcVsMbeVymAMBWBoOZbIbeA10FasCO2Bp4x8DlOnMfPQg+/PCQrSfrKGtkzrV1M2hXQvUAdQA6f
5UD+rgQIgcai7uUkcpBdAX+MmarZcuZtXww5Z1W4ydYQYDaTRCYCKkt/19zyDdruGE4n9BJXWSxy
Ty+gkN13EPRvi2WeMNwCyuZ3iGt8oVuNreW4vwhvSZOushyCUAGq7SV/qpl04qzfVaG1FqGX26ra
MYOocKi+mAAcNsxykX3YZQAP5x6ZokVcU0W7BAUSFYLBPI9vBGbdaqT3CS82IbqqndK/5l3wwJrB
1ag5V0UYX+iPc/NsIiY7WIDkodkEOLuZKW2GcN+Ym0pMdpaVrZped0imOhySiUMOqe6i9Zj2KuK1
Xn8bP/tt46r7+hJTOGxQSQVVAhwAME57rONhFabhhpLRSvujhl6sYjIUqTMIKve+CeXXvoMesAzD
9Lr1VLlYqSF1eNE7Q6g4Lec+0VMYJAaeWdfv1DqwQrV5OVf6m1lCU7xsRg2kNXWYnDJA87OiRZcF
yKB8znd3bphp3JBzFJGlCKdW2y7Rul4bET1oWba+/g4uxtmzVzDZ+DgXQbJAQfzEy3JUK3aZ9VHC
xqBm4szbnnugyWmvDkMtopOTnFQLyqJI8XMI+xA2E8/liwnh2QONX+Ms3pYBrE8ECUeTdowO0ptx
0Nzarbe9pzooX/oB5IbtcsMh8Oaif+Yb+85J97pfO6rkGIdmJuBcui3KY88FoH9ZQxFrMr8QeYiG
musEiBK6LXjrgKvlpeh2dnW26RNhqUBMXTR+W9ByzxRx5rJ4Yc6/jT6ZcyVNDKBH0AGwjF+M5nZT
PjMyM+NzY0wm3KyqEqakOOCUvFmwwXAMdHNUtNCuL9QxIE0C1rdHGRfy2XsNNdhtdzWu3QSaGcpS
8FpfWNDFnDqCNDfO5FKjw6C4EwhKjhFpYR1cr7IBlZIk97gYuRk8W0K93RnsQ+XSIoxTN0E1CpUc
VzSD5xwmIBVpt2geeiR/U/U59b4Lu/XbJEyOL0ZbJpu5EJ9oCq30THKDCCyd3O7NfnV9ui81j74N
Nc7T+XwLMtMDAxmBlJkrDUXzQEd7OQQeroKvJh9blYU9JNQl0tOQvOTFXaYVACgQO48ByKTO9e8z
8+T6JB8Me6FueYO6s9DXniroK7kcVmVgeEM4ExG1cRKvrDR9BG2dPXkMq0sQzAUCMlD8BICxr3em
nWoFOiABe4CcysIk1JGkAZYFIcqaTe1BsQNND1CnLDlcwb35htBuxB/YUaG/VOlwywd5F2qPpvGq
M2iwF4KxtHpglVn9QEr9EarjNlcsGw0gdCarG25aa6WVt1w2FloPzhNwYEgcIHedO224lViNL4T7
tNYgpVRWZdq7olI9Np8eYf2iCSFUXd926r6sICifR8Aqr0Q9cEfN5VLQ3CKBgftsFnkhlwYJ1JR0
E1hKDdZd3yeOJlRXtUyMTz1/bdmRh8d/fQ3o6PBAx0YWdeMznTh7MWVS9EXYtvEpqza1Cu+QeimE
9woXF9fHuXRjBKHpa6BJrMkxRaXZNthm/+PZdU8O6nqAQDu0gCHGvVDf2sgVFopX3aiPJLHnOAI/
eUIjcfrsC0yCUNNKFrFSiplcB7fVvjwom2Bl3qu2oNmSQ2ziBfvkJvTnAO6Xdtn5uJM32JlprRQp
HrxhodfgUgcpN2eotlrwcX2KLx0a5wNNoguVKrmGb118ysNfgtL6QPJ71CCP/8YoYPeMjumjgsjk
8FWtQO9oneNxmo+hQFkYOCKjmrnhXaigjB6qoIXCIxBuKVPAW9fWCeNECE/Ad3pDKizN4YWmdCUP
EL2z4JCSEQ13Chmy29mMnNtPDgQWyll6MZUUzLBXdB4hVsERoIO4TeTUiQM8t+Vpu85r7iOAD2Hp
MddNmDkk9cnEikmk6F06nvlRifp3ctdFIRTGJSfqBVsT4FDRCDtWDP7193lxY54/7jSfGVjfK2IQ
Q/bpqe4OkXwKOtT3yENnvouw16iMDrMNDB1MJmi7UqrnXiTA0xeezlPPHGC113WHANpUsP1y/8Mv
N0mE+lSEXFRIyYn6kDENbeGp9OkqcvqPbvnG/PAAd7S78Lny6126mFOD+YkDnayESczSBrTV4wLp
tXFknuZXoV0t4KPwrNvFKr/r9qWTP1jv1x/50i4+fx2TMKVmEjLYArXDNjum/F2Ae0M8M8TsCp+E
pLYzqdXFSGEHDabX7QMM9mwDTgaxxh2zheQQgMhdOixzlS6a7J7IxrHHmW0wcSYDmXvYScgSxDwP
0RJNTiLKHSoUrykWW8U+rk/ppQh8NqXTiq9gGgGLWEdOdfLQ1YVrZCsaCmPjzLs+0Mzj/FQ0gCDI
kLQEcj7ZotDuk44vTPkwM8i4Aq7kUsbkFpsyGfZ4Km74iglDgLjd6XCWQVhGuTzcA15wiuvspelQ
7Or6dlmnmFJVH/dOma4opEOqTvJbePDkETko3Lgx6tDhKlwxlOiWGvJaC4R7OHnfyiZ6ma1ahkDQ
U+iYKSerQVEKAiGJUu01CgZDKjbwKi4zRxX6tan1j3Wd+RkVHB0VGVq/gnhvi+gKD2BVsgS6b8Yi
aApXrrNlz/MtEkFX1T/qSsPAsFZKkQnXO4aedqSBJwDg3vWpu1Q4PA/txiTGaqj6qVGT4yILdA1q
c+ssMlEWE8B4KmyLNn4Ymp4Fv5hAfSlENN3JqZXB6Smf4LW20iPRztvaRLcJjIIq1p4BCEX/ndTL
69/TnHvFk5gcZ5URwU4bZ4FouFStPV0lK9aYtzGQp4wBIQRXKIEC+xMfGg3Je5d7VRChWJOjvPSk
lwcYG5JO9HLzVxmidCiiUDbonqHLfh+HttibbiAJC5M1XhoCAqgrjgq368EK/SIJXdTmNlmmAtIX
vKc65Nt0ZEhgUsLrETc3wRSccFAWRTFsOzU+dLjJGTXdZCG1Y528xEMBtLUR+ErCFuUQO4UB/SM6
rADt9WB6+zqgStHF5jqJVNeI4sUQGutYO2TdsGKoz8ILbINS+1HsO0+MpG0h1gsYQe+Ab+R+lkNJ
VmptoYLBGYwkOtQW4Sw1COqmLmq/AGpB0sMPUY09qemgpSnXtpXlLlxVbCGO9rU0V/dTfyCJdfkT
KAX2kWKZuMp8z9F1QFho14fRiZs7Xb8foMgQ991KDrSPti+8LEtvdZMs9F53JQFtkgp1zwgMuMHJ
IIhPRe6WZu2iNu8Q/SllnWuC6SkmcMmywo0SQrK7eW0bmNoQcRFGoJoODoVLk3anyC0IAMNBoMYz
F3RbMvOF1KJanKqAth8yQZkJcHM3+albiCIrmtj3zYgMANT+qbuPngIICDjkqK+Y37vdTvJgbU/3
fF/P1hEux3FVBUzKsmTYhH+f50Y1OGWpgt0rVY5cckfuHlXAliohmMk75kaahFgSyWWUDqgwhYiT
acrcIA3gImJus3Su5/kXScbXU01i0pCqCqN0rD/g7qWoH5EAz67fYJT5Vlkuc+OFwxJL1qlTt8UC
ejGrKJM3QsAXYjqngH/xjiQqX99lEncK3qR6nVaoJ+6so/qbb1WnvsluIc62oOvylEKG366O+cPc
HekvktCvgceT9ewa2rBML5iGkmnt9k6PhnMMihjMfISH3gcaeVs6odsvMA+O4bKlNSPXMPvck0Rv
iFFnCOSMwEW0lm26svwBmOdbxHtzy9fR3bArKg+VGB904JlY/xfJ2NejTxK+vuWyylKcNOaOHECR
S33BGzUPe7fy4wNcZ91m7oYzLt+fGcTXkJP8L1BkkYcES46sBrex4zX/hRaUPfzW/X45zGmxjp92
bbRJktehuNGZ0Jg6hSyDOId2NypUKHJuW4OIbk/lwvJwZv9eTsT+fMApkQR2e1KK4mF8Ms0M7JyP
IjVta7bPP+6GKw+mTOKRwcq4immBRVvdtN1z0vKZ8j6Q8TNDTAJRkUcBU4MUxebecpNWsmMo3SuG
AzFS/EMcgN9hC2bkq1pqnnQlXHWGdqzl5j4ZzBtOtW0FwKyY124I0g7BAV6m2p1WSGsNxg85FQFn
TQPHymDe2TVLw+R+I+cugewokZAu4B4QgbpnhG8t5IdiA0xX3H5b8PfKEv1U6UksArvXjhBxsnMl
cjXAcQS2743GybOXKGmdrMwWUkTtir4V/CbVwl1LdxY6YRBEsq3IdKENYUs5MpXyCb7xtiA9ABxu
0xSWMb3otEO34ZXgC2nqy6CmavxAqfErhvZ+i+Sx1CUvf8yxVZRTWPaerr1BzewQi5qjg3oVhLZu
1TtBzVc8KLZFrHqmXJUQQALiEWhmHpuADWDHM6AIBpqumwx5e/cW9M8qu4d/oK/rmdNAbkGEL3qX
VG5gwKEvGw65GttZnLlU2NIc5PU82UZl46Js4kTw0CYKrBoz6qVx4kUZrB512Vb60uE6oIi54YHH
mLTDQjYoZq+0zfqNCneqQTYafReCIzckuyggT/NbHn7Xirg0oac4cNkp+bMJc1poQAGD+aaRkdya
LbWgQVsvtYPxoKgNm4F43L6JGXxh0XOVhGXTweUDL7Kpyz3Vd2rK7cZIfNlsKzvPQRCBF4TR3lnt
B20qB5QO1yAYQmmF9yHSoduke3BTX0jQtZKkLLe1HiaYVuxUYPJaWCpV5KCM6Day4sgmUFGYbrP1
1QEGl425rNgvWqFyGy3NcB3Q6r5P4ChKFZDIdL8ZmF+X1NP71A2UaGMU8OvDCNB6DcrKjqTYN6Xe
qdGxrQSYeEIAoodyFpeRPRrcK3NYGaaqA8aeGyWw3yiOxADaDalrgPKJCDvKqs0dakHfLQv2Be3s
tuyWGiFeLj5CghGp7ztt9qoK4be893vlUJLibWjJqhuydd0UThBiB8la58IPcBOIfBOTvTzuBFot
2hgknwK3JSgCW5Xsgh7rFWG903iwDZHJAq621hMFhvHPSnGsIqDYH6QaKQVlYJzVrpLBu6eUFmYr
QJ4o97TAtKtOcBWlWKg094iaOZKBWyusjOxmjGdMXevgl7cCRixC9bZoWs8AW7I4gg3qcQuvv023
FVYDb2vQAzGPSSqsWv6ejgueiQeePVuqsWlV84HljdPocBeF8X2HCxhJT6WYLBp9kYrkNoDyYDl0
YEITN0XGXXDBERBOSjS9OjAFuxxqgRrM9jKAGUmFJv291BerWO/WOgtdPrIv1R5iOVqMYNU1r6Jo
xXZdwToaQAgdan9lfm/00NohOPVBkyvr/KBApKEQIZSEh8NlC/pmeedDAXQZguwq1fKqAZWlVe8t
cBKTVF5DQtNJyhRqHfGWDsfYDJwhYI5OZYfyaJkrMOrUjYXRVjtR1PxayB9IEuwjw3QMVNS1X5Cn
smne20m0sYR2meFWqwyGawjRSay1tSJwzxDemuRZCcp1ZdFNC9laODM6UvSS6N2TqSSVh0ncsCLd
M2grpAHMGIJ8JVtgOKOr4GVm5VeDeC8X1HKFel/qoE110QIiTTcRZ+CL6mM47DYo3/qxwNCaz0GU
S4bI5tY2CEaXVf1WgiRc2D1T/LcVOBAvym+oRsDJA+r0tjEUHk3DZa32a5QvYeeqreTkF+66DrSo
dlIw7Er4wEK90y8zjlFDR4JkdiKld5IUOXJguiGYBmxIb9UkWVEN6gm4L8Ukek00a6QM+YwE96HU
4NIX3SS6sCvIcIO2zkwmNndwT5JhGC63Sg5u0ykbFC+G12TJcH3UrZm601zSpUwSXVIkgdrGGKdd
l9tgYSxjbht33Vr0ZZc+5OsQjkjX7/RzJ/kkw2WVosMTB2DxKG4zG/3QdV3gpgdv0QY9kOtj/UWj
8Sv/meSzBRhWrImRTjMAm2zFB9rQD9eyYgOW6+nLaJm50Ea4mdPzvsCjGUvnX+NOcllA0uNeGgAU
UBfwBY03mrWqTFd3NGrzpQHFEYBzII9i/G4beNc46nL2G4wL5FpONklth1Lt1TpBcWxk8qDo1d3A
INpRj9Fd6IBn9TF3fbtcqfl64klyGyd6I+kFnphYv0ZWS6xKNgzO7RhRos7mdOVmtsdnJeLsmiSU
qhJLQYQb8LCn2S6sYK57ur52LoE9zt/hFL1nKVBjSkIUh/Ne98w2dhQzX9fgm1FGdIcDnJ8pQENb
8D3GK+yUO0GXXIqwCgExpe53Yhm4wegkKtASZ7New2m3AfQKoCdLftTDbJlYL4Ea+i0OaEV5nPn6
M3cbdZIxa3rMMiR85BSfBl8/yQ8JB1baT32+HG47yHK7oyz2aEZ8T5blLRls2Z4vVfw0SPhsHfy5
LtRJIJMYtG+aHFLBnbyl6Y1EUHgzAT2EUDUfNDs0hYUcKV4QlX5eHesKsPI69gRZ8WiJWwuEHVBU
a7R+K8qKi+qtE0n/C+3EmRvMlC+TA0UZwvienCJIMmXAXPE+c+v4HjUplA6bXYQGnzrKhhbEJfBQ
b/SXUO7WUQPr8+vv7S8qS18TNomPlkoiNKPBwRhdMUQP2eBaXit+41Q79QCUxG16p5xSL/KMw9wV
/OIsjLKGo50LZD4nezhI0j6NmYUeuLlpygfK/2W6/bgYvgaYXkczhRpGFoxX/HGKJWobo5mCGP5b
Yf9snMmFFMkN4b2ox6cKqRtpAycELCztyRLYyn2A3NKKIAUbW095zXwaHWkL1+kKAFHwDvtQW+Rx
5s281ovx+OwrTbZjZcjgWPSY2/G1djiGYP/ldXCnlBD9o5e5CtbMq5wi7ztJGUiiqOQkCppjaD0A
stbMSr0Y8c+eaJI6tDlNooxikmUu2LgCy8F7QhrHEE4p1LyuT9/cWJNN0agqKWGAjWCW1Fg4qMbR
Q9zEC2Sldgdv9+ujXeJ9fVunk7TBCOUybUcIunYs0WStHPMgrlD8/AyR8/y5cV/9OKvPZnJ8+rPT
DJsBR0CApyOreNnsDE9bmD7I83Nr8GIB6mycSU6ARqdqqJ05rsHktduGG/ZgbeJb4y61PebCEFHe
dh+hq9hzLf3Ltd2zkSeRRbZIlGStDLAE4n7Q32Vys+Tl86gzz3nls1jxVdRZEpQhomxsB2ToVYS3
ylhVif91KvW3KDRNHrqgh0iJjoULsKitxjEgvzsNJoEzi+hiovuFWBInJ59O+4ELJapiDJZfGczm
bXKEK9BytMWWvOCR3La/0L7xrw97eeP/iZOaeuIagc7kKsBMh9WhAoA4mpd+uLyMvoaYbEYwaTNR
JBhCXPQOxTJStuJDteiWYOQvIt2G8adXr5Nj6Mp3/9nDTfYlxH0jLVVwfuTlcwyz2FhPZwLN3PRN
t2JOe4GHSFdMNDwgHCFby+uPME7Oz73+NXmTPdjKrdAGCnBscYc7vdS6FaQClGJO5ewSA/gcLzdV
nJbKriwMLqGb8lRv6ardFbv0sUUPAdJMR22mFT+zIqZYeyazojRQooL/SLkTGNrewZ1EHmW2h4oP
ytr8+B9N4hQm346iEkQCWI+homKalZuSbMEMc+YcmFkMn3N8Fpcr1qukZ+iGgCXuEDbYOpuZuJnV
8HkQnY2QGbwnrU5w0ADrJKu3PZqWUf54fbYuX/K/ItHnz89GUaS4ohH8WQDkinW4GOBIkzYgpog3
2KyRKzW29BH7c36Sl3g/50vw81A4G7ZVB2Br+iGG/y2zS74nUEshmjJWu9oWEt2shMh/DBmLlzwz
bC02bAV2IoKWL8QkcfWxYmfCtbyrN4XAV7QYHqrqbpDu2wiiAaMyAJQAmip4qXXtQ6P9JueAXgXd
nsTcC6ArYgalH1aKK5NyYQ2FrYUaANa4+VT034HCn03wJC6B7VJzQcD6N4R1GT2b/WZW3v1yjvBn
3Pjs3J1PZhBQ+GfjNDFRipWqJVX3IADbqwaaWAL8KVj4fH3VfEpDfItUSKhgBwObENkQQTGeJNGy
KOQlbGu7hxyVyowCGEKp7MHD9k7LuAKB3HJFAvE+T5sPCt0uKxMOdd3cDVG9lQhK1IVS+BCYcTuV
O4XyYGqnJAZ2eDC6Y1JEGzHVtkIYbkzC7ouu3qssN221H254VXBbhaMQphVVm3Jbw8hOjd6iJEIZ
HNzKpjnkIOqYLarlKKbDmugBqpELaKSbuH8rC00r54zofuzTz7lQVUUD23oEZH7P0LJUyE3Owu6B
o04lRLCXFqDIF71fn/IfGcP3Uab4LEnL2piiuPmAfzlNk43sR4EB/sA/rg/0I7BNBpq82qLSUuC/
MJBaFQ62idOU8QzS/WfQmYwhf58yOYJJszxOmSLKr7JCAdXBVQd6GhGHKqZ1B2dZ32S50w9wC4bD
nwplyaDySi3/10m6k68yycSQNKDArwrtQ7o1nkRQAlflDdSWhX2+5KMfmZ+UdrnmJ7KRN+VHsJ9j
VvzYu5Pxx9dxtnd7hDZV7bGTyoAfeS3AHRkaM5Lqcx1u88h1YdG2ABTs+kueW03jmj4b1QrUrm07
jJoY4qpqIuDIArSySrfV5uTSf1zPJg84iX9lJ3GzyTCUxgu0h2BfVBx0S3Mj0UCHZCYJvLgXDdxU
FMjO47+Tt9lKQ2QY4IM+8N6y8/SW1aU9RDM75OLyhWwlzMAwhPRjxxu9legQf6MPASQQodyf23FQ
H+MBaBRLUZwgNYCxonwRmGTZiaVvQnLZzjLJgmhue1uamnv9bUqfVO5JPJYMVYQaFcgDujzN6Eif
pDmEvLUH3qGTnNg6shGhdGX1paksJ+yhhYNTFVXLpaT3v5s8dmnCl3Fr7MWyBAdWtCv4J7cBsSFA
hEbuYtAkFKQrIF6JLzWPUQg+qvqe1a9VFzsR0FkpwlCA1jhU5xeDsBHLsRFzX5Tgd4QAtoUMzWr1
plOUp7jhTgNJ8RBVPU0BMi859PETMxZdIcG0TNtBaG85GMYSPb64d/V0gJCaL1SQOTVDr5QTlwy4
FfXv4AONnrgRWgMZ2RUpd1BUxsOF+yx/BEHD6a2FkMEoSEHmAuUd/l6JNXpkgT96uMuR6EomDyEJ
Jtl1AQZ+fN8Rsu30W1T4bJ7oDjT7+sIEz7j2UGj0K4M5NVy3RJ/oi0r/FabSLhH0Xy3UVavKxNUQ
BXo9sXMRZd6UgoEFNyLV3A4EhGPykoBlIOWQBGOL3lhIYHDxoXVGJiUEcL2+RMWple0iVXMb3tZt
AB30fKm3kgMmodvLK6lt3qhZOUlVPcC+cBWqFdSGdXas+mYFT8GN3G55cmBS77IQCtVdvbi+rC6E
Jiwq2OnAPhkEGmNy32krsYHs0aA9kBVdKUu61BbR8s8y8P954/83/CgO/7NMm3/8N/78VpR9DeM/
OvnjP3bxW100xW/63+Ov/fnXvv/SP27Kj/xI648Punstp3/z2y/i8/85vvtKX7/9wctpTPvb9qPu
7z6aNqWfg+Cbjn/zf/vD//r4/JT7vvz4+x9vBepZ46eFcZH/8c8frd7//geSgbMZHz//nz/cv2b4
vfu2e03bH7/w8drQv/8hjXqc7OPzfw39b9Bdk6QRQAnhmvGukRc1jf7+h6D9TVdl8Dt0OAJKEFQf
4dRN0X7+TBL/BmUZHSJPsilCrE/54/8/6reX8vWS/itvs0MR57T5+x/aJI5rOIo1ETmmJcKmBMFv
shqEEqjOcOj6Bwp9cGmbZ52DvSL2XlD76J+J6boSb+RkpWYuGuvoLB/IWxT4reYO4LzCaqf0RsQJ
wK3pokHqDjV/6a54i7JFG7qivqz5TWAsCHM1AYJYrl6v/h9j19XjNtJl/9ASYA6vVcWonLrVeiE6
iTln/vo99LfYtdWGtYPBDMYetyiSVXXvuSdMnCfDD/tsqKQ+FNZ4SQ/tsAlBMJRdOT4HETjWTjZD
K7TRhXdhD2Zt8Ix093Cg4FtLKpQ1iEODJzy+/p/f+ren+z+39Pdb+AgdLj9Mw4OUYYQKx0Docv88
deU+6Vo1UeqLtKt7grMde7LvyozbNNd2pvMmNKVn6fLSQ//940Mfzl8xmXx5lOX6Eg1M6ugg2BVn
JoU9GyBHOgiy4AuqwLe3tuGAhBH3uoQDW38x4Hcv2/PCNDH5XZ6SULaSxgxhcwOqNNrdxQjPJz5M
PnAYRBHrOSdeuERyRqbSfnLnloLwt/Ptx5f48zH8VzMbBWYfYn0RAYhYJewTtglFyqSn0BpHAAOM
/+9PFB/K4B+f+IDFiKNgFBzP15eBxmfjE74IjasnHhoZf2DdFvyvkyojk8ICUQl+TjT79OXvufoC
UXzBZ58p88RfLrn/ugUPbUaQaXPDKXh5EJsL6+RYplHmjbNBVMDe2PFI/MY1vFlNSJWVz21ziKtd
7LtLNOkkmkCTaDZBk1lBFhZhRJkENB1DyoPoPvsRjaY3vIw4amCj/ZZV8PsPXB+3Ni9Ks02EtaIU
tIAGoIt0NlXFHkzFOU3cJPuYS1ONGAocZC4P8VqoSRhRzK+Nl4yhlI0+JGmPw1HHiBPS1L0/A/2x
QeBAx6YMLioJxFRz4FHxVyPe10FIUsTpjOeIYzXWull+9+BRKRU8AlYotHCBAC2L2CrQ7FXwziI5
yAGgQEgWfmCX7MCnmWGz9YbfT6CT1In+gUFhfhM/tGQvl4yTkUYBi3Oz3YQ3OFb5Am2TvfiK5Nrs
lOiEEy383PmCnjEj5QZfe/xuL+ltakl+U9tTcYIj/MKbIVHpCoOJz0HsFn5qDarOTfXtLt312VZt
bHDN+9HxOSoJzrgVvqdT17rDDsStFK7pkolqQctPSgOSXMBq5TCJe2FkRbDtfDuGVY8Azp/kFa66
K7eSifqZJucea9ObwJn54q3W9AnkuN7ggrA2E9DT0mNN60tqtioM5ElxbvYlHVaA0K3RnG/CC0q7
xuU8lOG03AioB+nsjSY65iPci2dzpuFWsbFHO6Co1fCWAhN/j1I2btcd1IRyR9IVd5xXGV0k8N1p
/NbSLd6tVAEvnyUIqxBW2cdUr5pVumk+pJI8S8d55E48rsrHISE0/7HA69jMZpBtTJC1QhAkZCJU
ZnoqvnuC25bKsFbDt+hOCRjp10K4/HtneBzC/ucacBpI8Os3xB/izsRIuDDV5/qC0M+MKW5jql67
iy1dW8N5HhD+xGInuDZroFq3QSP//vhH6sGvj4feEzNBEQlzCGn98xAZBb0QDblZNia1BjoMliJN
We/wpwRNFatBG3YUrBJH24Cm5S/rEEMbU0BkWk4lBfk2FO4lzwdVj3Oc/7kwjGLgOod0mcceBL1q
XIvw37nAaR85FipgJzrops8G9GAUbKkkp01CDTgH0uj1yV15qFV/fThixmR4XSxeuI93ReGFZMqM
qb5oqiOjsrDahnGLeF08G5xVOANVrsuwLrPBBzW4q89jqESyxgl0t8H5EZhFzQQqzVSuzMg4AHZ9
Ouh65Dv85yINQ1VUw4CR7a8S67euOxAKiLr8or405qDTqkHqAIX9t/iRG1Y5WOAjOU35HvmFNafn
sIFVU/eq6/tQ3zQQ7oRbtfz4hYTYgprQRJ1MDuDEhE1W6fdagsjT8N71hpnXGfPjD2k6GsNnL2+U
DgHJpdMoCdHgkqFYyzQP5vw4RBRsUS7HDDA9ZZZexA0anW0bwRfqM4xvvthjGr7VwC2Am5K8T4Ds
1Ucw9ZTRbrTzGO+F6Vqlm1IzESKH/ZJv2JRtdONtSs6zsZ5nW0Pl0LQ4OSnGGRpeA2zkHZNhg6bP
VtS6bc5q+OSBlC1E18XpH+2maPfZC/gvcOEhvLJTwaLJKS+Y6S1UWY60Cp4oogXYsE5ssUQna4PE
CFejEZtwYktIrNCIml3DFB0h/8k9TWP7Veo+HsVothXU3UjUQ0//5xLkdRi7GkWEXeizldaDxpLG
EmdTfOeyM3wYytoOvIlzet0aQP5Z1SWDlA5eHpRLd222loePMHmX5pOcuLNigkfOy289vw+/mkNk
ZhsUXa1nXJSDdoN1Ne0QTDKK3gD1bvYKQBU3uWrYuAUg1n+XkLqIJeENy//ov7OSGYWFRZa0tIIg
TlrLFrphRBNzFcnalX4UIfAq4aJFugY+twwHIBwlcCMJyNgce2bJ/six+/XGy4CJVRhIwLP80dKi
nrBN+IJfXZTTRKv3GQwe3jJ4koKyUiDlCtTdFNvXrdmVm+LJniD9rWjEdqRL8IVAG2s8FI1CKze5
IBkVdsrkfVIsyATzYtegQEHxrTMZfl80BwaN/HTchJwshHzZkfHIQImjgnESKMAOCSMRaaPg6OvN
BNWxlyDg79n4/ZcM4scr9du1PpSbfqpkAyzXqmXzxNR5Dk1/dhBVM54EB8+f0/AKmJ2/rhKG6m2Y
bC2G8ifqaF1ROFKggphgKhazWrSgVE0VaAmWOij5nD6ezm6W1/tf1/pQicr6MPhxiocq3vwNkgRQ
EJflOXfLfWNnMok2fsuam14jFAGbG4lmaN/8xO5P0mvI+P00rHpzfFdSVrTewMZqpeG9iKxnrMO/
Fgv/9/xxZv65TGMurvPJxz1tGeIQUTADPW5G6DwBw1HOrE3NS2ICuKmfzemUWN0rYKJ/n0uIVvtx
s2RNlwRRkxSkJSmPkaW5NEVNn/nBpb6O6IWzpqO58D3kMUH6mq9vlVohqvAm1G4t3ZecszpkHWjm
EpBF7UMElbx60YMNSLHEkO4B9n8ftioT9zpzoMj7CCKw+tbL8oZU5Zfe6yi0E2wHJ16wC/GQtR8a
aGlRY3H+pg/sSToX3TpOL51qySqpMicf970EwDDEJysYJ6QvkAMgyAMFtsyq8a2ZzhGqQ63fRkpP
efxvMtqCYtw0tp9/xBqax2SHxZOoJxFaAnULvK5ubH46BKjMNeVdnhOnnO4jh2qSdZGnL3+CTqnp
A9gbLaE7pcWhwkBv7HGYydC4Ygx0h3U+2OnwAxPWLRTvvpVNGyW2asVJIq8K3UhYNsYVV0CCgBSg
CfiDBsWuzekHGIBbJWiTOVgV03eqe1UhsyD+7gBAcrDvDqHakEsrin1IUVKSCZJTRN9lheNWyXcJ
jhKY5LVMRbV0lGzOa0oHbUSUIcynYyp/1JdWCLcq7Fn9nfY7mSdF6Sx0zwzpQPq65V4S1R5hKyjS
fMTvsfyGpcijCzmEEKhClZPQ9iA6dcLAMde+61vCswlXW/lWj+CmyMKfXAx+4KcxjjiBvQ7e82BM
gBMHt3uf9cgrV/dB/CZMdoKKiiNQgZQBFae1+JGc0g5B6ERxO3gLz6z8TuMU0SMg0ynoV12lYzlk
TqmpjJs6dGc8rshDq4QDtKjReZnDSYwttXSb3QTTHv212IkgWNL0gLD2r+itvImEu2sRrfVX4R01
XRAWRHdg8NMVmzZdASkuDbOMHBEhZ9qrYKzH7pZmLxl3rlRbgZwtTc1GpKA4qE7GsQrOjK/jpfla
JLE2zi50c8ZglqODNqvYGQnTIOixwGl0+/DUJwyY8/Tdjs6Id1GSCQ/H7cFSgLIvwmoYga2N6h3p
LEZwykSq4AanX9zib4+ezUUvKQoUjxN/cNzyvl0bVBkZn1l1f8RJGaBnAa2/w95af8jutE9ceMV5
vI8aJVuI2b2teC3pmERrT5l3XOJ0qF7odJJResNEQLmDD0DwHyOEE+tm3WEy+pK/qvgjJfy5ZhOw
GX5MzMEhCYY+vSmYpT35SI0dI+qpuhPDXFtbDcp307hTa1ZfIqgsOLHX8bbUVk19UHFPJtKILJHW
gk4zADAe34E1hLRCzuZmBx8Zpp5+mizAy6aBXxCJbEF21PMubB5BXUGYnI2fUXW2es3w/Tgzlc61
TosePfNaycypgrV3c11c+dgcbMZ8NXq1E4kkd7hNYBfXtkaPlawDG7IfMzMLG8pfu2L85ySR/A4/
zrEm+rm8C4fhioJb31XXbF2HFKC/px2Q2dWR6ap4FbTCVn6XFKLc+okU1/Q+XZM17n+1FOPm5KB/
eupN9xPaWbZkeQlQwY6sPw6JJLnQozAzgkt+1QTYW5kyaNfxekSgK1ee4UuvVJtRBLd2wJsB601L
xoK3YRDBOpxWdH4XNtlem258eExgXtgVb6K/ycu9YA9M87QiIikiCnbxTDWTu+BbSx7uupzih3BH
SLFMpI95ymJdSgUkrZ3/feT8QhH/PJ7x9ZBbj5JLVlDfPFSnIxwG2rJErOBogaeUn6uXkYWIRgB2
gpw0Am0WVgPF3mgpFWyIRVbbocKArUyvsRc99a3XfwKQf17P8jh+63rqMmraUi+CS7we4Cs1mTlY
Ja+4EmSGT+U6nL4zbOZBulIamo0YxFD8nvLRrmoTb6NEU6dy6/t4yE/wvnrhYzPddXZoGWbkZoKF
akha9Sv0TDITvIrhXbbC8y/F7sEIiA5zSXu6IiGcoi5CG6J/xPbg5Zc0tvnXgCU88S9L54Io2oZi
29Q4BzspDLWBM4cmgBkLT0qAjXnyGfjnsFxr3W7iKDgJTmA9I1mLv/iFjw8P0QzoZDFyAaz/0N0n
Ws53oRGFF+QoItoNMU3nPFwjDFX5wOMb4ghbvYdbhBjoHjZusiMVDrSTXAQPdHPMNin/aSg2H+BA
VLZ9VdoZ2kN+2ASRl+NQyfZBhRxb/OTemzKnS13EucHygcTNphnfYyUAsPgyRkehZrO0Vsttze2C
zIMSqzMQzoc+oUTPdoYUH2R7yMamxEbOX7WJ7MEyvE54RWSZ1ljtcBSKU5BYmDby+q1pbNWwwslt
j2Vq99vsq8HGsV502wEDwpge+kN2LgcWbzuZ6o2jXsMtfC160vSEt0ZsmMABww2fXDpuo5dv2LOj
t2XL1VHSmwptfICA9nDu3/l1t0egOdR3R5wwzbl/ad+h8ExNwIPyirPr95ZC/+i078V+/gb6p8HO
5xX+LaVGmz1OBl9xcSopmL4DSmxKDB/t+hs3UUWF+q0blkRbdEo+VXG6wr9B7S3/lV+nZk79Y42K
u4PMjpShA5wldWIzPkTWsALcZiLCrlkVO2CdOeo1kkFGjqNjoOFsp5dFNY+70ACNJ1iWC8SXWyJ0
VrwTAMMxVuUqhcSNGgrBN9jWNL/IEKVDoHdt15yFkS93ngIyHZFI6kcuIhH9msYbvNmNwxemsB+c
/DBh0nhRvNLMP5biNzeRtxhZIuS90DnHJhyrnmxFP1EZuFD89jYvxfFvSx+ObhoSCuPw0n/C01ek
zVa7Rsd8PTLkWbPqAkfqfPjSjrhg2wdunljxBfp3USPpVrujZ4UU4Nfx+O/rwuTsL1X5wl1SZUla
sowellmhIWe44kNcmEGC7agYZ0moTTG797iraME60NYl1WnLA0T5xD/4HopYa6y8foWFZ7b4Z/7S
uIlbrrDJVCOdAfNyNEltjMXTEBsGcgAyV9AotraKVe6CuCHnIQEk0KLM0fFswWgzo9nCUFlvvbb4
ViYg7Bvp2N6hpfZP1VnyGrhoZW5pNmvBnA+TxTN+l7iKt4DsWGRoFWvWtF7KmUW4jCEKV/zUVFat
Q2e2M1eiwqZ+hxtk9znfc0xsamYcpp38mUdU/0TloH7mMH4xgdowODp8ByfhGYfxZ6/4y4fkf2/0
wxvAJYEIzW8QAvKCe6dP+tNQ2AJmyY1BJ0z4r8BPbOzYVsXETwkk4SN8oCOWMRSCAxOZYseY9CQl
nHcYynLWUyA8m9oRUHFEtGHlu+EhqdQaAGTZsrLhRTP0oAI9Datn4LPycxb453d5OFg7zm8FsNDD
S22JdmHm0RpK/lY2xfgVYyFNvI+DspXbY6WhRyfdu4H2d18vpxZGVQgSp4gJNNutdI/h8jPteHGt
VgdZc1rxrW6PMfyIahdaFEjjtcRLOlte/iZNxYa3bK3dSqf4HCEJyY/ZYrHxEcbs38viLyDE8gVB
H4ER2DI5fmjs1bDXmrzRg4u/yd6zmdQ+AYFiZLonf/cufEhxJM2s/QLijpxZkCOQmAvXhDPKUGE2
my/1Q+XAtCSCWa0h3XKeyUMfI34BJ/1xgY8kOAk6DxhF4gJrvE4H7CUORGuiOb1zrxlu3G2p0jqL
t+Z30dJP0Xf8GqzDl0oxlZfoOgIC06F6dyvjyY1TFyTpx6mNO4dZMUbEqCr/3OdmHrSjWUWTP3hx
RjGWGI4l3vVz8R72FBA92Ch8Y+niBhZLoaNKBAgTFnxzqm7jGRZaGBCdpVWGtqyHV1GNbEaS76G3
xVwBBWiJw6wli/Uw1N4vUUQ4VG/6rlbhTraZEzfXmQJPAcJXsBUyAWnIVgBFurADtltiA72go1IC
q6ysJt9wyR5trJIDf3tyF/4ymZDBM8CrA2gbo5FHqAPyuLoTStTVvBdOK2mpiQm/AfKCKeBm+gKU
qd2yc7/tN1ic+2k1JyR6U8wlOU5c4xqf157iso8/PBjQJdQlLxGkKUF5WLJz1uSF0qoBth+8u6mb
nseMxntoaY4CSy2AgES497TVqaFT7t7aOMWfHILaX+rfP67hof6NAt2fEw3XoG7Cc7+u7ljljSnA
8KCjcrECKsPjUEdwzAuSB8zAA6Dj1q64zFHJ5FZntKWihd4b4WW0cVK40chmhJKktWCwJoV2v8Y7
YnzEsMSRYO1/0EzNDiAcq49y56UrzRaZ/JrDkQxubjoIRrZ+RUfoG6SfbgOMdGSLO6LWfQkrhKrD
LQQzo8rqN+jM0WkjDQ0H1xMBu/iXU0EXQCiBaylSE3/EJqqzD4ubUcNGc4m2MDYIILnGGE3wVIhh
+hX2RvTXs4P5TX2v1pqHdnGmAa1/FV7/3vTUBQX88Yr8di0PJ1RrJHyGjOcABFDdw8xy/kIrWG7U
DLQ2K0TYX3eR/bWvUbE5VpidDCzYagHzD4BpMeaqRtaDM1/YKvN3KWTbG17GeZ1VG/Gk8EurrFnw
phs9bOtFQZCbld9R8A0svaNRn70IwX4sQAbEsulzgi1QQFKujxQxGIM8eRWNv5xgf9z3h+XQVUoZ
jRLue2Mm28CRX3IWmBg4Y1jsxJ7mSieg40ZHtB1+yU9IJxx0VGEBFEodBCk24hJIlZ6k8YSc8hRa
ZrVYFVsFti89xcsE0GlV0OWc04mACEPgKlS8giXQUW6T60CMUKh7umz2mTlIcNIgE9iS+Mk4Vnpk
4iRfSOLO1rD6+ArccaWZeBc/helWT0Tweo2SwIUIsxS9GQEIcG1JPJhQAJ/gLQzxaUknp1kJEkvX
gMd3xm6EXu0ZXffvr+5ChDLwAoNs+XBGCnE5lkbHB5dsogMGnZ+wPPWUYC1fmmNkhgwifpoAAfqU
7r1ihVh2Xk1LhRnsecDQX5eRgpmnIoCk92PAkU6ykFZyh2OH6raMXAizArcKdi3KdoQPR7yfVwtL
Bm8sRcCQ3u9l4J1tYpYq1d6y18n+91L6y3xT1sE9FSVkhiuaoT/wm6auD+CPqXFnRWwIWPg9g9uQ
SgBND6ZQmiNYIWNNkT4k1QvKJFFkI6OJw5tgygJt5E0rPhFfiH/bfEWcAPhLwfn8eADEWpTI0qhw
EIbQBOhbtGlSpykCMsCoVuGZj0GiYfK6mQzmIO+70W6HL19CIjRO0Rl23+lXHbiF8h6n+3n24glv
LWLg6TP7/7/fO9giIo9Rwbb4OKwac1HtAyEPLu21eEm281pxqku/i0t4nS3GcsohwSWhcb/0F91K
PfixO4Xz7wf4q0553AtRwUi6ClYzzsuH/UGqVCmRKxXWpvC5QbMAU8uOwhugCiwNpRZ2ZFurqUCS
mQwmmK8RHqjAhnt57raVPc8MabDoKNp7hqwZxVLnbZ84msbqnFUCmiIgO5SD9yN5ct0/9zVdkQUY
S+KycfseB+saF5TR4KfBJXTL9YC4R/XYHGthORUZsKGvYFNco8AxQgvqIFNkhZvs+dTyHX0XLQtk
3e14J1Rpid/0KSJVwPytWpI9iyJRf76OWBiIzFOQUy0K8iNNgVfEEZk6uMHlNQdzI0U8dr7HrCPI
SL/nL+FbvO936kilj6YizXDoV9Ix4Ai8QjoSv0PLBmZlBzwRRwdnKzVmBQTVbRbYImd1n2oAfyfH
T9FxJhSPQjqOnmwBqMqJHFPAAwKwjzsXsLxBSDkRBBJ8dBOV0Jh7NVNY+Rm94texr5dIvuZJvOGe
nfx/e1JgqIM+AyMj1MoPlXJX5yLfz1iP+VW2J3Owl7HHpZmv5WvfUFUz+bd5i8YKY8OvwQVggYjU
7gPLV3JG5Gl/deHu3+/OX0pEPBLM7WSkOIs6aLR/1u5DZsDwPxXxWg6rGR1zyGbYmRHoumHxQyK3
fFFPMC1CNtC2cLmJiIRHumf65Gj+z+f8ufbw9sLJXQDPFsit/nCwwFdJqwtxFM9Z7HUgDxk7Mcdq
GkPQaVk4vUaS1xcElZKSWU1wSH0fEzI2JSoxeJRoYgGvXlcpCPyItQKGwkzQXKExwf1oCEB9p7lE
mM3aPZyMTjILWawTEBVylHmGaQhb2TC5YO1LqwZTtbQiCOQlBXiAHP0MjB3YKTEz0NdBWDvCLYAP
JBdHizeicFbwc+B4TNqVZPsdnuFnADcO5juFSDI4GvROHlk5t4JKQADpQCMYCPDDSRJsVAhq9ZZg
rIhEK8isHfgR+AXrhw3IdMDPBh8ce6vGRUcrDcwlH/qghf7nq7YAS5DAVQIvDB0FxD7hqLYOgMM6
OCQY8c20Ru1cl2hZAf5V+Rvfv87hrkffNZKsvlQ3VSYNqDL5QTCsaGEX0qBBgjtoijKG8MBEEX6B
KuyG4zSHjdpNjFdwZpsGmn2DBEjblfKhB5ChMQXTd87EDDzlPCiY+EPldE58A6rXvcKH7Vhb4Obf
uWajjwicn6kPdiFUTcA+SGMHZkQXo3QpIzEA+O/hNjrADcnC3LLKj1qxQf7PDrM74s1LQbNM3HCG
1S1638V11BBo+SbABfAjwHwRNna0SAi6AweWdajsDLMGKQ+g37ReuA0JYC0kwFEAXsywihs6VZqs
Zy85G5jDq5hkAJ5Q7Gyy424fxztxDOxAkehQYY7BBeYUOlJtNz0LtQ0EryJijEAZ9fAdBopwowm4
BeYemFPKZg5KgEbazKyL1TBZQXTEbAkzU9CF41XCOBcOZB3pFOQRUhGx4dm2BpqJ4Vrs5vxmvqNw
jA3mc7ZWOMq4FnpLzz5gaoYPV3+Rlid4FsHZUV/lEpPmbSW9pYoJOMb3zeDeGeAyJZ9yiNQ68KMI
j7Ac/NvCL5cHTd8FioWl0xWr7j3/MlYYOmQX4HQycHDf/yoQxDxaEKN0xS6pD7D0TuEFoANC1b/K
jiMIajNgio31IWpeWMkJ6ZWBjLHOxqlHikqw0vhrj3F0sTikjrs2vGtxZsqgHnDD2xyrrjE4PpwB
29nT21OG8eklHx1MjvkUc8PBEQAGdIwHlwdhvmjtwPflKcaqI+a6g5nShcCDycZItNqETqRLNi0C
YCJWqw5omvjdSnbbZzzyv1B5lv0JfyFiXkRt97Bzz9E0y3qA/Wn+1K5AMlfCSn+DZNMOgWjVBKJ+
y9iPT/DDvwC1f37qcqD+hiAHUz5neoxP5e1wnziw219FrmgFdJkcPMOXnn7awx7M6YWaBP0gnjsP
oz8MmpaCQSZYHBaGZE9yjv9Sbf3x3X51pr99N7mfOGHuevEMciKk3YgOPw2HZCvTymtbMp8X/TNW
zQpb2rK+KgNj4z1wRA/8Mos7JxbHgg/oJU3xEH35yGS6tiAAJzjsj/8+Ix/V2sDdcKWYJQrI1gHv
7Vdf+duVTo0IL6q6Ec/+DR6fUDFJLqbtgYV8xZVqo5EsbEgnxe9UIrzkJTwY0DT9nBe0EKaEXvoR
30GLxZ4G/YHh+vw2bC2uWEUYQw+s+Eo9fxXe1Ce1/9+f5m9X/aB8yOQRRy3sEM+wdLPH9eKXnNmA
UOeX1u6elM5/qd9xi3SIdPAPEXyzh4mCII8hL/uJeFZOyyPs9913dAt3+Qes+dx2C7oLgXkw5QG0
L+4XUEn0b/9+SmCLPUIZAq9pmGfIgiyBgis8LFGxbWs4uMTyWbxVd3+i/D1DeTuustzsMgaaEER2
up+yGUJln3vlh0sSQcSHY08Be1KqXEG+G83sxurRx92CrY0GckVjGcmtxbAgt7UBqkpX0d0Up1Uo
gkslvWQwwkld3cvfEAkge3xKKv7GGZchuAo15uikaayR3w8vcbASddorZjlb7WwBEI2/wn2Bs+gT
rJw8W+jMqsY6+I/1GNh9BhhyuZ1ZmdMB9G7X1yBIuUfgi34FOIdgEgnEbFwvEDA6k1VkT9ZshiOr
RyZLVL1W8kJ1jXQHbAIYs6UThgfdUYAh4z6utpJ0GI0MPrSop22+eJPuogBZqi0na72j812P19Fe
jYh+jSeNzuoKPygXNgKctQuynuDPGtizYE+dnWorYGkcmBgQOY3De9UNWKp2CE6ZBBYmZpSwKDUo
2BnBV/DGeQbmRu1LugAZcLQ1OhMpIw4vt9SYdxr3GoFwtA6QRxyh01yAL/lzoYgAsJXcf78vP1/Z
h9flYW+dDDVQ4UEjn8ECZnzidnloJ8UK7AcxRwSF1dDu4pekr2FbfAhQZQDmUgFEgmO4oFOIF32i
CwdP/a9vMMpxiFl18LkfivFMRdxaOtXyGQPMLvEi8aD4O82AoaaNw1nGeL7ZRMKu4KmvWpIakHY3
Ngyo1IhsPkipqmPX8SyK72H3mvQ3FVqlRjkU83sOzlmXn2Scjlx9hn8zqpGbMq5q9bNqFqArJ/Hi
3HuWsP0ij3om41fPfUigzWNonqlslBBFy3oY8qovYW7FhlNqxyw/jeqXUr61yOIuktRJMISTNQZq
NirxCqNEv/F0vECwh5vTG15zxb+MEHx0a15wWx+Cmy3P70DkDuwUM7HClrqrgFJP6jzeBMLbqeBW
YZKYukG1Mqq3oSEwS2YySCSDiwGAqkAvDrqPg/wKWJfBLaF1Gw3oLqyWMb/BWFusNxpM2g2arZej
YwBNK2LaUkNhdICFU34LCIIMQtg3Sy+d8h34Gd6FlKnjCt8lzE41uM3oQfD3SorogA/sqD+upmEC
n3Lliwxx9slbw2Ow6fDBRxlYYJWD1zb4NlhjMMfOUdvOEA6xmofLNmjQWKXmALlCw+RPEJnNyY0P
80UFESXHCg5hu5mj92ysQYQjNw7fcNWcuH24KZzwoLy0AAUNMkGEIi7tb3cGch+iI8aLycDrojnY
WtALjrzTVnsQ2OsZQXQmxDi6iMqUCrA+isCSBhXSHFur3c4gF6C54IvCw0RUKRE7BpIM+E2CN2K0
fsexVawROzhYslvz5FsAReI1Wms2TELRW2enGMIfKJx3mMCulF3+Oe/QQHMcBEF0Hgl4a4jvIMlH
9Bq0RPYpyOltAb9Is9l1LmwVv3FDMK5kNVEMc/xWV+khTll5RLvfgr21g3Cinmnx5b+CnBDfJjKB
JpNQCeKn1yx+C1Q7a15L3RRLU8LwP+3NMjajZ1MM8QdMvmwWqgzxApJzgVM8lEbGkA1gvEfyWdhx
EAKdx/Ww1RwF9Jn9EmfKs/rGs/m+bKhEdP4f8pKfBeifV/Co/VFmdQibFFcQu8lxhnP2Bh6EIBcn
K01eC83Bx1qZItq9TGB0Tci9YPIh2sr3wgR5pTTLSyWZ4ECsYltw510eYdMTmFiRyJmj44ZDkJk7
VixExyDAKdyt5+2of9TcpgdDLljxmMQXpi84uraPp+95wPxemIiiZWQGqipJlyGMVuDewPwdVtpW
9i1C1HYbGoyH1/K1f6+sUN9Hn3iIA6Z3ULC2i25tGCz+PIlEV8zUySzeAS9/gLA1MnMwSgymrYWU
wjh+8PxjCe6jaFYcW9iT5ccYeeBsVpCVY05r9B9RidxQ9P3+EhcaWrl+hQMx/kPI4GJR43UxnzHs
HxMrFenXI1nSXARN1JGa/md13htK2S7xd+fG1D7VO6xkYaKLi0GXty+/5vMyDF3Pn3Bt60xoPdDZ
chQwD8wB/LfoO6HIirtjXAVa+AKbR+fgC0bOyRXLBvTPfKtbXb/sHSDtf0zMtxYou2DgFe3iX8ys
7B1dgcrqyzM6/s9R5sMXezgaYSffCUrhL1/Mt4V1KwARo/1pfk0uMPyEMYeNAfgb2NrZ1T8pHqy4
OxXVkRPlGEMgx+cgH5+2Cz9mmQ/X9LAC0x4qizrWJbQLgzmD8KRDXkVRKgHqfAOMlsoOBDMwdW/e
wrt+Uj+xFoX7f3N3HlmOY1t3noomgBK86RKgdxEkw3awwsIT3g5Ck9LE9CFf/a8yGaGg3lJL6mRV
ZVQmCPDi3nP22Sa7Px9QT/t4io9SSfcgsjm9d/KsXVwbL31lHo6f0DAhVooW84hLVs1ZMzQ3jAw4
5vGkfZGxWj81+9iB16foq/i8KPqRpDoWn3t/nR7dcK++WsvYLmYM1Hps/QhZerhS5HxbUfz2mS7G
e3qdmENJdNOJvZFOyearzHdAFwU548v+TnoQbPGo7tndSRfitFgp980t5kK9ZHOSXUH5vkoSxidk
Qu9jYION6q+W8LdGqiUZKjYLVTmNnOm54qTdLVhTDDd5H6yoKG3mnqKt3MFoLu5cSGZXOrmv4sWL
D3CxsEvPU4uMToaFLc1kCp9d/eKtGbouimm9iWA83tTL82qcpLUP1+a+V2//Ygm3hldqscDtA6Pl
dozlzAYVyFx/x6qTvK4ppwilCOdHTYt07eF/Hd1x77SvkqWbJmFe6kVx6WsWEKtQK2DP42udsUfr
S+k12p6JzvoIbgWIUMM0r5YhO06wD+djjoZzNX1e++4o/f1zXPSlYTOESRzxOfRt/sL8RLRphOyR
3iovz08ySRgILOy8xb+LAA8Hb5lJ3uOEvvC1eRm81QqSAGmCHb/azwIIUU/FVt/h+PsErx++Ry1P
KQe8cG+03AmGSuY6mHVAdHjaM/FQtijEEziA8av1/vPL9lUCOj5hVdQ0AH4FoOjiCeulJBiNobC8
yYGDGY7OfBG+NguXfQkqOXQiEoMy5z9X+lxc9+KJEnQsGp4uKidtj5fbsFGn4cw/GjtGJ8FdS19o
LrotQZTzLnSM05Wb/vbr/O2mLw7B1NTP8Xng4vi5r8p5NAcxntRLkNLFlSuNL+cfI4KL27x4efMQ
L+qW0d0Js+l+Cr1M2pS29tA9COXEuIs24kwj/eSXHp1UEArPK9cfX8+frn/x+ipqVfgRDKBTvBkL
QGNNPEVBRBEE0m4yrP0ZMD7vMNoSamK09taNPv35I6jjdv3DR7gsAr2wio2exXeiryIMkQGNvy1f
pBPgaokHQaYuMpB8HGP7eb3LTtkMkQ8zHfgZsDW2QAvCHPPubbhQ5Hm3O98CmQ4TWgpFnwS5oyAp
EZ4aGnjUde8B4/0r8y/tu+PotzfkFwXvtwNAqyF+q43GHvSG9gAsRnYfmMbF7ir1bTWzic1OWri/
c1EHne6Ow6sK/YeJHcL/AlvqSXuTubb7ju3emOyHowqWvcohEA7ZaxjaIzZ6nsbRKJOVWtiEG/cX
7l681LgBiLDjmIZgb/3m3yotdzxvqnkkXfmSfnXpP31JF2eu2ehBZUSs0+IxIXfc0bfWfnDkqYgi
X3sIvW6W9oimoH146avwYCzCPdOnXTINHdcRlzqGKP0+GnYp9SPjzvots3YSEhlZXQB+SlvoqyHD
TOxS/LtBmjEyknjnVioTGcIYHXr8yphaxhwmC/Myts/Boa1H1swAbTimD+4uWxUfxlKcB9XEktbB
eYKFE7PpUWEV4LDARCqcWAyPVoONLidb8QMzXan9wW+WYO8/L2pJ/ELk+PPFvnTk9kLVstRxC8mZ
FfUjGgytKBZ3FQtYQQNAuHBhmx/SApDMwZRjp7142BM7Y+y6PHXpNbmDbnluZ+6N+MRnZarg0BET
kxTzBdgR+u6jkjnqRyIvOx+V0Kx/xiQNljgkkQdxyxW8QyMhH0UwYnnT/DxHRW886vfWLJxVD/5r
8SATX5hhEXMKRQbJ8BF9vlFv4UGrZJTFaLJcjplExCHMEaUm0o2f79Jmfu4Qox9a4yCTeqqM05MG
nbZKx0I4Ygiosh2YnnTkW66MZlp4C8n9EOjbCltOryzMb+sPU1VgfmtMdb8It1UBM1oCEpVTNTP2
6spbBOvzLJ/7znmNzSo9/ype+Kt4LiyuxSR/2z9jFzf6MemSqVySI9PEdENZbjn0+wWmiqq8SrO1
ajoGnhGoJ+1qxS5VaAQFYSCJd+lIh4fB/zwIAK9XNvJfu8yXF/S3D3NxXmqh1rVSOCjMmSYJrBgR
5s34kkA0DWclZCV9NahLWViI2R0z+cGbGM/IELBDfIKRr9yxZwI4MQIYouloGggMwmxcWKAol7Rr
NfO3pw6CLU1WFAqLS7lW79WeL4jFeOq4t0QveAT7lNhLeFPEPY0/g5WzS260O/Q9yl2+v673/4Wb
f31c/3yCcVP/bdO25DhMPYNP0NpneeJxYGzO7xSuNiM/sA/jNm8mzYu6Ka7ashtfmz4ECroFNwGK
AvzVi+KiUvIoiuMkOlXNUZy3AgfegHtEhVtDCuTZHoVqHtfz1D1GKJqNBZQd5RH1eKsjCHIC42il
j+pHPYqAsgOqV68jtW2ZQo9OZzHWWQSoEuAYvqaPgzhnQD3Q1dayowevcn07Bpro/r3arpS0mY6p
enhANEepXybeQTHhuufIL+/Ket6la5LcCnnu6dM8X0A8ThlOtaSBE5sMLBA0uzJAhEhKnZSBaSvK
pM5pmFdSvdSukb6U0SrtokpA2icR6qRqDEK+PLVSVOJzqoPSa3DjkvWQL/VgaVXzUH3H/yoGMpyj
pIpym2UPXsGU5CysmEm0n4a5HBt9PLc15nFr8b4dAyfX4ZN7nx/otQGAoYdojB0AeM83zc0Zs/EJ
/86wq39B43TSP9uYF8Hm5DF7Xqrwrf8IVq4TPzzoR+nQvEZwG9YjimtB9ccZcYmqSr2LLEjZE+Ao
1Fz6k7YDwHkQH9sNBhtLf1HBbUyn5tqfAsZPrC0hbksKrSms7gn+S5NRYILXzwLv35k6t5Zs8QCr
52m0bx8wy4VcamJ1gEnGNLtPaLtW6MVlSkTATeke+Cm9EZJVD3NkzB3ql/FKfGie65uSZvmGyN3A
qdcFJtDxrbnoGTwS0bWWnoK9OtOgn6xETtZVtB2PJnPiIa/KZ+ljuuzm8W1w5O9yKqIElwFWMBiH
jbCYMYEJgssqZ4gDqw2MNwbX3DMPh5AdvzD2pxUzPssYg6Lwtd3qIezYCZlw/gO0bYQgFhwJOB4H
a35e17NfHHJ1Xkg2kBMxrMOhn2VTkDljMdIpwIXJTLTTR+NWeIHj92GAuI+i1eFgcoDemzeQZA7I
NBfCrr5Ld5JTbscfMzwQH4cH/L3BfP2HhnxVwMF9i1pG2I7+AR1xp6goDzjVciYaylLL5yYRiiCS
2GwINsrGeB0Mc2mm2kOx8omKjidaAS6Z8jUuSY794ODOwMTyqV/Mg1V5WzPieKDvy+dkGbupHR9Z
PbdituFFEmz5XblVSAr/hAAbnBgI94+BO9GtJcQDStfmtkCT+JREB4gvfMOMW3N/GvhTYqVNTC8/
+QVQ31Nt15/SGIrxKd/7llMAeOcTdSOMNM2ZvAlX0qgnX7bWSTwvRfEVeydZsmGEabSR0a17sIAk
8VzLXVg9AE8OaW2lAunASSF23GhPhnyMkPWF0yZG4kX4h/D4c81kfi2ZeMVxVZBlVdNFdFx/7smq
WopZM9T5qaUs7pxo12wK9Iq29q7fGcvMKYHNZ6MRlXZi0nHMpyGpvItwy5mHd/jrwMyyYRQ72MEi
Zsn0nhNsUyqCZ39+295uKcLDk2r7drfOFsW6jmBMBXMtnxVwTGbhHivSJSvZ2orvcPLwfFlk6AGB
YyFg3DJSMPHLAp1+esEAgSHFqASfUUsO05G58H+Ajl97HBdHVBH4aqoR4HeithDtUf4aHuWnceJs
rYoDurr5z8/fGEuEP8/EP5//Rauvyr2YNEHHFksh1W3wU6DliyeiNO8svH0wwV4rxhTCIa0NtHmP
mdp9fk9jxmtGVuOayRmSXPMgPMJxiLTJOITr6BtnLZABvqoLVrCDWSvyNE+dxnh2dBPdG1WuhWCX
I/y6jIBO8CLs34pk2TP/WmgrEONj1TjlsK7SOfOTEoUYqprw0RdXLZgjXHN/DlrbmyshWpMheSMY
0669UtDL1x7ORX1VSprXZRIPpzH3FPNkb8an53KX3s6sw7m+l/NFwaYCBrM2blEBegTPA06YO/Eg
A2ez+TEBuAaEfgUP+MIQ54wmWUxwvthzub3qa+cyP9Xj3hMdfKRCu5Cp7kxc9Z+Yo+AhBmnJ2qKi
fkN5oTwHKFP4J7ILMLlyAcN0LR5+XkbflMV/fKrLdAhBrjoYx6zbAveCY/rC57KNdXKHZcImgWey
FR+FlbgmeGZJ22A51wAF42tD/ucHuOBtGH59Dphi5KfhF9mZk7zdVcpEeZJ3aNkKB4NgJ77JV/Wd
d1stsJg4IbvUdtGtuM320Tq5F29Rz6q3wl6Zde/6ByfAks4mr+0Qf5ejcisu1Zvk1vxMX5Q9xvQI
XLqF+O6+V1i4r/wX4TZ70Ug2iBbBE4NTybOp1foNmgH2iQ8IkaFtbjFW5hsgEebnp29eu3n5z03U
cOU2Ct0iB687L3NoyA8RMbKFw4xAOmbIk/rJqMgpP9yb895dJbsEmGTRvHfvzIvPe/p5pZyPNUs0
4TfgUyrtTox3JRIEjDlaCH629WLtwn2UT1KNyn3Coi/W6PF6G07tRlhhkI3x4bTQHQwSAZ2NZYsY
f1Gs2lO+IfkW45MZpcu0XWB/6OAeXjHO4/DLF6Z8MF9F6lpzIq/RcWPEKOf8f9c0+dq3W+s/L84l
Kd4SkygyTVaIv4levPvyXv3MykV7y/NRjum9KW69e+vozs2PlvrnpkdChE2XndzRNh8L1kh8bB48
VCF353WGyWK8Kw6aaVcH+KbVQbonhqw+EfbcMmJ/lLbdXXOo7sRXxlxOei3U/Nq9XBwTFgqg1jhz
L/WqAiVFeAtTvHT0R9go/yeegN8W4r89u4tTQnHrsxRLbDpUZ8uaGKBf9hc20tArdyaL41r9ciD9
dqmLPTcK5dITvZwT8Lmd+tmkeBIR98EtxZuHgGO0MRRx2cSHFFqwMGcU5xQxqu4QCYyIl2maMjs7
SeSc0DF12jLsdvgYKz1+dBNNcKpgan4wq2ENA5v4o9IhCec6IJp+Q3C63C4lHNNxkfAXVgaScSPm
kxAlVcNh5UozXBYgXIfweaEvtxh+kxcz8XEnzSYd0BOWpupEbSeQcNsn+J6Y5hVbnxzQ56x5a8MJ
tGuKC/8VkxS2Zjz1uml9QunZH5tnFj7mQGwQ0PwTeRpC4n2BWYImmt+CI4mrzQtHnO/NebUE1cET
qH6Hwy7YVkG13mxHO7Pgnvmbks1UPhjEb/nXEUR/f4xelZMnPKiAaN4U2W3yORzDyumeBvw/kaSc
d4hhpgIeU49JMoq53L0wTx1/Wq+FRfHhJTOFmveMIlGA9XAXkM5eTCkvG1xd0xlmCCIQHC1BxbzH
fUb1mJHcFo9IZ0AUM2xeIE+8sng64QQId4QhULJbn3A68IaQXrS76pniNXoMG6d61u7KPeBKuc6h
J9IoZRMLFRmmoI/R689751ctsvTnwXHRmcepPDQNUeAnhBzVJvPm1l7Ix5oSBcptb3sHuCYEumpI
//INkcfevFtpKxCeeMcXG4AjNHN2efQwP3+wb4Ywf36wiylB0teFlPS8CALVPnAJxgVYnK1h+nGK
+nZyQ/2LHO0a/dD8rujB6QX5DTJt07wEMWOjMhOTrHEq8ln00m1wJ0Z+Jh5zvmkKwQmxHpP27fzK
O0niuyRNW2k24Hbv2RmD0HRumraX7eCcpzn+K9OBVjLf5OJ0OG/r4a7RP3WYGrBb8SIJlDm6TWwr
ZvzH4L/U+oQSixJdLfchdn6kOWP52S4THSB3PjSkuG8C2DWnTtnU2PIQQn7P+3zT6Y4ozfBR8e2W
zG6YjuIcEoWU7tsSLJqMbDPfa92iP7sPaSPMhNKYxvMqnORIVa1pK98Z/WOoOle+we9Ktd+f5MUu
HZt1oSlBmp8qR+xBGYbZqPlNVj5tB8Giu3ES8K6v+1dEhcufr219uTYoE/weQi1g+0D1veirzKBo
JdUV3SMTan2AkvZZqfex+ZZVDcaE26YN5qXbO0Y956GTTW/6t4OEwqQppk0b4rP2iA+hu6yTneQ9
B8GiIuxcczj8mdCkAPe6RSOKngcAgGxPo1rnyWupHofhUGVTRpuyBHDtlA2OgXYk28FeOFVv4s7d
mvPg4K5Eu7cJUXgv18kMl92NcTvyx1z6HBcPR4hnCHTMvXVe9+Gdx0Ze+WSOvTCunLipMM3ojgoz
WA/DNFSwtwuc2LIx//LF6dnb66ABfvkSew9Vf6pTyhqNyWEDocoPseYiLTS/88f9KH4U01VRXfna
5a9W7TLIMAW6gkO8Atn64rQstDhXhrbWjuZWXTWbYcO7gfhE7W45NXiQsndUXGMTdE+hyVYOzy2k
nqRezGPIgVAOUeZxdORQIMvYdcoUst45OJp1v1Lhbdch+01V2QroVDAdHb19T1so+NDWEZY1mUPC
PRCw8UoMiHt604/GsBCVTRnfwcqRN6AEYL1hsAiHk6EdKbbcdOHqW6N8Nl85a/IniznaNHGXSrbm
UjFybawNEB2FszyfWhiieosBITouDBS3RTRtUqw2baSfTfqiq0tUsgrCGxVb3jk1Xgq0RfCZOYm7
CbeLGM9ignWD1575WpoHurgcSBqRMVZmeGnIsZ0lU2lXglRSf3Kktduy3Z6TW9W9F7DNgLXmUJc1
WIqIBx/vL7akWcTZQBEE096WPqU5Th2vibdUcXZ/NkR8yZ8scdJydmPid9TW5ks+t4xbw8akBDMS
H7f01/MRm0a4Y/205KlWD5GtAxtBITuYmCx8KA8wwYwbxZyMBkogOTPgfp+n1doITWhtVRnZ/UQ5
VA9uOKeA6ON7ymmqizkH9pvx7JbOvDAmjHi153G533NkogcQzmjD7DN6EPgC1gzTwDBa+2mzCKO3
szmtq7UXzhJgj3YxZHeGdd+ppRNGN7GRzvTW2OYhqz2u6ukQpdMYc94I6XffYBU2JLPIGlbkotH2
aRQlpfsU6ze5/iwqCyO7Y7wmPV2LptS+oPzj2ofBpOE8oitfXctSzzL6NtCO6jMH6WO9a++Awdpu
6+uYSc7LdgEBopTWovtJjpCgbTk68rMdeGjQTqZ76II9LzYGE4UTMTWUHP9eiR3c7ximeO/Nzj+E
uDH1C3MqQbkWaLaLcB5p80HdFe3SBLYKnViameFjVm9jYaE02zMRK6Jt9o7mfjZA/8g0rsVPfSU1
cttYCfPSGxLUCeuiihC8Jqwj09eOVFb6JHw377MZsc4syNrhrVMYek5Gs6f/3Jl3vDAQOcJoHrZ+
ydXqAjGLLMFVj62NvdGcd2Xn0VdNhel5wWJwwa7MV5wlrxFJpfHw+qNOv7jwRc+ZmYIJdseFlWIx
okWNjftuBBmQ9p7CXH9XaPTwV7B/Pti+XWDEs1koL2GoKcrFk9ZbJYMdpKhHPZ/h8IQdCAcYc4oV
0rj6FhlZdHb65z4/9Hcg0xG+yngqF88yTOtqTxT5ArWTgX4FO448fq3Ow8LSazw0Dhls3NZ/K8V1
1r6JlWPVMwXvJeDbam6JW0PaqtbCPVPO3+gaBtrFRGgWOoo064yYIWQEzyjJNJA6uktJQePmrltU
FJH6rPqzQnjX9Vupvv35aVxOQhGY6pzw6LkUnNoxyb34FkpDzSot02g0W+2m07RkNTQFGPu/fv31
G//8kpcBlmW5juL725/T5ERypeE49utT/p3Mc/OvVXERBXTxn/+/JgONVNr//l9xPF+Sgf7n/4g/
/tvDS/TxRzjQ+Gf+DgfS9b8IpUGjj+KId1ejFv87K4ifaMB75ClblikyOvx3VpBk/UVNoaqk94i8
BGS4/zsqiB/JeNIblmrov0KEpP8oKkgbC5V/3nHIjQirEAricw8JzIIY/CeuhDNgmBqtJgION7MS
3hlIO/2QtmCPjeEkF46hnmflwESlftaw+kp0ojljEtNazCEHpEJYhIOKwWo19GaZqZVToQdtdQNb
YgVGxzBxO3zUAvhd6cOgvKbRe92djGyq+TOfHrPAc92FTFENWyvpMfzf6O3aEzAXnsJQkJIpevkm
XIgEZCrhEl+K4dnCVhta/d0ot2R4SnnZL6VhZbAfK2txcIZmm6+VkTdu+ZPQQo05oUwrZmcoysIq
OaBD8QnuuDkvsReP7rvYjqnZsSip7Q4+Sz8J7vVnehNUfNqBKemiD/aJoDsZKMVHUC9D7i3D1oQw
HqfH8yHfWumNlK5jcUE/7DLjCRwVo8GVtmxtXLejCUEKrynKjOl4RBC9I7CVzjmy7ea+mkMyL+p9
PDdteFLJpzmNP+JonjOaYzSBgMJwp+2GrARt3wHcw0BwjGVnzPVndS7OUY5/mItRFWye9+XGWunI
YyD1Dne1OOPfTbhdOmKgLX/bYwzoRo6KLSy1aKpJa58BrxnORA/JG57EYLeh7ePYtq1d/HV2NUaF
JekFxMNE+zMKx0VPu0wrWE1lfG2NtbhSn+sMiSM1Ze/vWmp3MzgEz/SMjoi0DGm+i8hlGb80xfuQ
HPHGvyknJZMck+QPC5gpRUwzOa9xkkFZPkln5KbxQWZlu9aZiN3wuOaj36eTnNpHVPT0DbtgVi4y
eDQOYyHgnHr6TtAPkpo502H4Utnekpd+tZbpcOYlVEZ1cijQzC2McWzrWNsSNH1j0GcrS51i3RMO
MYylcJ5qtgIw0S/P4aJQ9rXbLofqswlOCbinvjGkF2tAMQQBbO3CWSqOxFjYEXMOO55hSr1nZjjO
TXHuxnjSnEGGjzblU7fqHerfdJlCSLCHhQRT5JN5p1biKFS/mXt0espn+f7UFZPCcMgYUHY1KE3q
EJ47mujxMIgXJ2QgtREB4t3ZypP4noFnThpVuqJppmkL+tuswyklwwWASL/AiRiKVguo0jPYW3zz
yeb8wKcWDhUq7oaHi5zhSGafegwfgLcUmvubs1bYebNNvI+kREx/7ElJ0e0eg2cyfLrpaJkzIpCh
zysyKz4zmMjRtN1J65YCmbEvZ2PZTjDY7c5zBsD60dzUGHjNFEf97Lqjp6+Fds3CcT/LxAGHuTlj
Yl1Mrdf0o+SdKEfad6BywG5UbWeF6rSOwF9uB9jmeIIGEwm7kpEHQFGefari7kyAIY6xvGQIx0v9
WelKO2tv8/jRa+9VN5iWqUSs9Ek9L43wxki02dlW9VV7Xhawy86g/LAEzGhrnpmFMtk56smnrpmY
79rWW76jOV7n0HvDxZnXJJixschlhRm2ndZ2jFJUQviOuHDlnqJfqTsWD6E073rtDcOPcXa4ZcIJ
szXFxu7UeSvVeor9BeFbwbDJhM+g3rkwMQzrQ+3ZIYZXS/W2irFpMzxHJbsA8jyDJEbeUw/wpsga
VgOVjbnKhHZ0ycSuFJRZgAOKJqezjImvyVTOD2/6dOViIGBRG4N6yoswnPepo9RYkrXv6k7dlVdZ
cReq479PEZ2UTQAl8jQva2PTcr0uNgwRrnp+P3pOzPLAhtrrBPgxo5lsl0HHSNrfJMK9oe9b4V7p
34LuJDUfkWraAz2CZyD6vNHCkx/MeD+SjCkXW7HZrRjY+68IeBQymxYd4QXWaUgek7kY3sSAoIVx
W4nw8VFf6QxwRfBem5QRwWl9/HMXYjAbUgq80VdFBUtleyRrxI76Ud+DFQfWBJ/SsQ3tEtf3bl5g
SKXRgTrZvGLfrOisM/66T3M4yEikdTtkfsrbgjQsO6QB4HW2CaTXEKUEU32syjGwdydK/mDZOAmg
kLO0damWnBZLP6AV7Z0Kg3KrW5n15xDNCnItcMPsYWWtDBB3CTMmPL2UEyzHsBi9AZo3IsQMoqCs
XVneqLFT1ZMomTKst1Ks8BwSEXAh1CF+6MGpZkaLg8aw8Rzj7wboPyrx/p+LdRx7i/998XZ8SdKX
Pws3/v9/FW6CZEh/KRadLoIpyjfMlv6rcuNH8l9UbOLoVIg2hH/+u3QTJOUvaIs4B+HNiQuDbNC9
/DvmUf1LBKvjb6WmM2XrP6rdfg1c/yndfqU7ariH4984wlB8lj9LNzEK0l7QdZQ76pjJUKbTugBU
yKWtq7Kei656KvX7tjUtklXNu98e1N/1/h8JiRfN4Zgt+cfVL5DPTmmkfJC07mSVi9B4EkMQrMLD
LP3OINKmSxFkqnhP8eKdRcJO1PqxCEJMT6L5lQ/Cs/6tgv36GC6guNrNZDloVZw49qiGGJSxXzQr
kouQ6KGfuHK18aH+8dBBy2nGDSpz7NzwRfrzoQeFeM6RhfRIG82V5EiQNyqc9vHFxCY625aLK9f7
8pgvrnfZ/WV+Lcsy19O4O8mx1tIEQeyT+gZFbyKu3V1+ZTz3Z0PA47y44MWqUvzwrAMlDafBI1oQ
KC4UjhrG4Vfu69pzvFg+sui1ceQ2PUTNYSbghENUCkrLiTbvnRIq3DW0/Nfb8NMXd7FMCITNkoBQ
VKQ8zaY5Qj6zqwkWTZ9wW+zrEqZLuOjLc7wYcuaiVUMV98eFgtB7ir3eOF6EMT+mOoyJCeqiXV+D
Tv710v90mxfYSW92CZbZvJZJZ74VhWw4VsSwsGisTcoc0VP9dRzyUrqSVlHYdUdFIpDV1Th4CoSt
onUjld1alItdXgDl5lVKFLYPfbKopn10/ujPCLAb89Y3zgtRlpkPlthmqALsFK9cK56x1zy443kY
H1DbYE9U47hc3vW6ltPlmL6t+yJkWCuen/virTkX9yIZsfqojqjN53NeLAppeAmsAaZknr1mbrlJ
DSiKciVO5VKfQtcZUefy3U1CVFhReEj07NEXEriFpZEtxF6ItklnebbV9TtX8t8MQ8ICKN+WtXqX
Ku7qfNZv5CTbWblGogG+7fGwTQXrMa6CR8VKYG8kjH1LHzZIKT2YRvJuee6b0YFtd0L5Epbupy65
yUzXiXKu8QjyPfL9ek2ewNDASc/vxKnpl7s2kzH7UjF1MtN4GQiKa5fnjIC0wF/WusHj6LDE90r0
zhL1Zlv488IjX0OJ0oVeYMBZmAij+zzG2qKNYPM1uBB0SX4X6kwlKxlT/nN3V/fqzEpqtJpZu4ir
npg1YxkOzD6E0F/2Wf4sn4XbkJiJRSHkJ7MtbgdBoTMjnyTwtY1WB8S1WZjMC5DkasV/6izYtaH1
XifZMWyqbWy0b9w8Bq9pvrJGLDop6XZyZRN4Ymx3aseMtFIWeUpsptxsMoXxi5t+9MHz4OK5ble+
9xFUwr6oOJ0GwsPxZFJ1wU5iYkcFArBa7FuV3l1mnXr02n7rBzS+2iDvI6llYw2oxmI32/lnYgLy
gVm2hK7XzXVvntfaZ5uYUOgEOiLD98U7q2daYPRG8yCHPX/QzKAMR7ijxEPlaKqIgb2X6kvNEGim
pLZ03I5ZVo5d1KwQYZ1phGlPhhInNzOkbg69MYpK7OJZnuiIMDrxvGotsgmt6FY5IxAQ8yehDXMC
KeR9WlhrXYFoIhmb2NARmBNcMcDUtURmdC0Ny+AKBKki6Bma9mEo2c7PqANjCHosh2Dpqsa2zGtj
6WVMU1QZqrKhka4UKcKm0VCWpIZPIleRzxPFPGp6uFTwZvAEJi1n0oK0yAWaheXrBoMdBvKrIKp7
17fwNmgFImbLcjPI+p3GV0unYOWO63n73KSd9Dw6vUR/11NpWouEAnXtq6WnHpntmDOWtb80jWFD
uOtUEcNFaTTI10RigWJYsNJZhQqsSR8yhadftAslkwciJY1pJph0LZ4nzHQVoaOmlanjKgOrWshf
sp60WUN5zxWCIHQNJLlIE6xZLNtPk8debD8ay8smqRATN5tr49dxH1YNmjCcdaaJVt2XoqxSDisf
WgUKe7bQk5mSu2+94T6ogpOFuGlRNLij90Y/8gvE6LkU6hchHx5Kl0yuqNUgR3fNDl8RctuxazM8
0q8gQuSaT9YX2LcjFsF5N8h+Ogvart3HIq2KokF8SqLqeOVMvHbWjwPf38QLqRWbMYHzHBkw2ajv
H3CeA2s3j6Sq0E+OXPGfr/jtWS+PRkji6CWqXoB/UVIFQ9223SlToW9hmb5tY3NTRvUVLd3XUnUs
KhhWqmOkNpOji6Ii6A1DGMKChq/y1l27FttXhcXVNchVvGSuixsXF+cewvXPN3hpLPWvU/i3C1+U
GXUUhex2gXjqV9KsJewRYsPMmo8cquuDi0uiyZerXdQYetebYZVKYxuMW6gTzpobfXVe6i/eDn8V
aA/plrEmCqJpvuyXoGXFodhVLxCNiQmoV8lD/nDl/i9YXV8+0UUVEjWy2EkVnygcp54TaVEstLk0
FddXFadfyvCLr/iy8OjPekG8JF5oK2WGivMjmCPrw1G5X6hX7MK+XbZYk+JyomgkRl485rKUAqNI
WLZ6/FDrNyWERsk9XHly3xaouIONUh5kgOpFoe+KWiKWXd/BhxvNCJCnLuFNTCUK/XHodY3g+e1K
xciXEY8y+jErFzdVhX7htrnYURD/YoUjmkKf7GCo5PQLZXnl7sY3+7JM/P1qF+uCDN5B4aDrRtjf
0Vfhk3pvwK5vFtIBrcIYjJzO2ocRnp/H82tr5ZJK/GtV/n71i7WiC2Ham7HVoRPTV7hJTo1d/FSc
IEHZ+IyejNsB4HhCAPe6JQt1Il+x8/tun8X2bWzgR/aMdPHVllYQV2ITSqeIRO+K4NCyv7Z6vnsb
fr/ERdvmK5lXREEkcYfkCECvyqYEzjrwqa5K6q/dzcXeqjRZXXhF3p+kEko0fADAMyQoPy+Yb9fL
b4/sYh91a9n0hnMgnRJ5QKvkkWyrNcweygYCiIzNZgtml3YINipBrmc/X/zbXkrHHhDMxNBkUb5Y
L0MgUdrpUH0Yve9GvF3FB+sjmwq3ylTEHEXexnNx7d9duey3X+Jvl704j6kcxbYeMpFXsp2q5D93
a3eBjml6nl8jVXzbnv5+ixdHsWT2pRFIyXgthWJ+Ftw2kzfYowDBE3edMRz6+ebGz/5lA/jn3i7V
+U3r9q6Rx9JJzcvMrrLzUvGSB0mul3EDGcurmn2vZ7f/dxe9ePFazzwLicD3aJBaKBJipfc3uUaw
KsZJ1V1Rx87P1/v1Jv90lxevoeJnqSsOfX9iKEFFJa29bTvzF5kdIJG7cq1xg/7pWhfvYeb5TX8O
2VVISp2pU5onJ9oaHBmjLAOp8kJYXgU1vn33f/sWL15L31IzA3mwBPGOXvRet5m2ErMwEffQLGfD
FvPRa6Xc9wsHzqNKbCFb6MUl1SxVtSFWwFFiB39y0gxQSbDneMvz/6Luy5rjtrm0/8rU3PMt7kvV
zE0vakndsiVZkdy+QTmyTZAAAZIguP3676GytWGx+aXvpiqVqjgJ0VgOlnOeZT9xArtNhQ18qjtl
G/n7whhPgf7rGP/TuHFI1k3XNBG2A+ggVs+42ON2tclgSb6qcaMSP1BE3GB3+oT00f35ll2TKPTH
mQVq71/9Nk7Mth3isfdG54kmMMqjsIMUY5PC/m3lJxvsijH0mh2w61PUBHQf3oVRF+54C99nagWf
ghGK3PAih6JYCVCvaw3wfI5gnmF5h77PvuiguBsovaVxfR0H1nVXeTc2BZcqDPV+cMnX2CufirK7
rUuOY7plw05QDXY+yT/1JVSSaUI6EAXr4CZ2C3tdZi4klJuC7krHApJuDFDhaktojQjrFWQ9GNs0
TryBSbAPJ1/wj/O2Q5WOMm9T8/qDknLPuA/zeSZUv9ENCEaCiAT1OOdBFPIQ8PBZudbnMEYpT/AP
vCM4DXTib5kzQIaQSyjLZo2AXAHH2uAtdPwpjicPL3SNwk1fQ0fICvMQtFSwFD1UhwYJEBuJo9/t
YQTdq0U6gg0R2yCh8j0aQGYv+hZ6CRHKM2Okmg3N+s+DHlCn0RWUqwaHbVii/JsUlPltndkMkB7/
G3BTgA/1cBkcAuJsh8gqVmHrvEjJj46sD6kAWD73J78BlUMhUTTBSqQQ9c4HdctgeiLzEcRPwdcx
L+AaAz1tEtYAliogVkNerXsSdret0t6t33QJoEkjhCcz6HrkATD4cepAH1s2wLrq5KlR8Akc7ABa
2TUKViP+A+YhX9+Q8Lksyh/JYD07lQvOQODob0IjN4KEQb4ZmlJv0wDJrC4IxXXWo4prtYmCvTBU
NaPuxfL7b4TAykEE5FvbOrdq8O6axhnBJYBAloB+x8DoS1mL60BDJM2GKWWnWQV0NAO0kY7NhxYI
YCuVZMVd1wF/j0CnIrkv+xFysuD1ryoPwGCcw6hkIStBFB7stAcnNRCwKXIHWC67Atk9Asn5Rqtu
21Z4+7cVCT+MDHW8omdAAVIbaNYGyb7I6Z2t8GHBKMAOXSEXUF9TWooPZQ0CBADA4iq0gXisGr3O
vDz9VBI91aI1TLpalPMti2cQiEROruygQN96yEwSC1bQTfYh4lMNDTnGVaQB1HQ93GhHDA7MM/GA
bybqbffK4gr4L1s4G0szcJQ9ec8C+5DV5J7h2uYOsB+JxmMVZmAzF9LZZHELf8+JLjmW6JJng7eR
3ScCQiaVrKvV+f3m3ecAIH8eoMcBis6mjnMclp0tJv0LfsDdYztO5Gg8XOHbvbJQszzf2nubG4oZ
cN5y8KAKnNi4YFFO7Lqkgz0xJCbKK/ysEjBzwwfoM67lLQD44HLTDfQH0hsof3wAGHNnA1ww1TKX
XgfvnGlQRLbfBCxhr2CyH+u0CJIWToRPtQsKmwWsj7N0jExHsXGMTHIDQBjCj8f9RbvWHeuusXp0
lx8cwBPGawCDIsgagpqGx1Z1Tb6+je+/Kp3eZa+1nDD4/zP9b6+yHOospc0bsOyff/q/VmANgEuN
8F71gGRzMGfBVO6cL7i+oeW+ff+vNc/K8jsgDOK0+vrux/6qxtrJfyBnGsJ1B8QVwOhwlfsDR2dh
ifxn0jCbJjSBoLaNo1nIuqH/+9+ODSBdApXDSezQA5gON84/i7H4V3A0g60vUl/elPyK/w2QDsXh
n9bULz/dDKEkVZnOtJ+DT7GnYEBFzveiLYDXGqDGPBk7fGDRxgVgDJax42+w6YEMewLSaoBiwTog
t/ADQI7Yj9ZguElY8bwyXOHsmyR8rKr7kHwYkx2MCn1+HY0vsT7k0bcMoHyBjTdrXiv/wfHBQXhq
CcoRmxRmpgxYqa8Z/RSzD5b+EMFkyt2r8H5C18C5Ru0Z/r63oAqQfVQ9GD0C9O+9A3iSm32o4ZYW
DeMax0Lk71IAc2z2Owo+hDx2yXOQfZTWdwY9BA1E9ggkGNDAor0q+V2R3/vtTehctWQfyG0onvoA
RuVrt9pY+bVb31CITbYofYAD5xC1zvVjMXyi3tNo31jsxRm/tAyOuHdEXRfNTTjs025X4zsdXO6v
c74LkgNqL6uRPycBij/wiV9J9rEfdrD8BT6OJgen2+Z8r0p4zt963d3Q3kO/SpEN7lZjewSPjeMq
YLdXHhBBgEwDJg89xfHzZrI06W+nv+TV6L/Q/kEz2BxPxIJ9UdyJ4EPtf6rUJ8LvcoBLQPaFLgiY
C8D2g9IGq02gbMLb2gLsfuWyuxKSjeWu+tMC519tJE+ywF/mLvLTpgJk7p+fnPCqP/3DVjRZMzzo
7/Xw+F1p/scGlH6X03/5//sv/+v721eehvL7//73q9Simb6GEupP4YxwO7cXPGqlsu+n8f/2P/wV
72EC3CwgqdhRoMMEPMVf8Q4ELPy2gwDqdTisEs/7J9xj5z84LeHLgxzaJHQ7/U9/hrvv/MeJUUYE
bANIamxX/r8Kd+w2JyeIBUMoFFHh/mU803Vcq5wpHzrBXaxT6PRmtasmpJqd8heAoFwcziGNvjpF
W+HmIKOkBtZTjb7ymwcuhMd/T/ugCw+q9Hn/ejJ+938cYKeYjJ9Pzn9+lJGn6D3ehDIqxYGHNTsG
du3+hnrdwgvo5+ftPx83rgZh7dLelV1x4ErXqDWlfbL2qFM7m1z5ZCHTM9cD43ElrZi4anCLAy2c
Ahcq2ljVRnXVnwcxDlSs4HdGaPrOPwf/P50w3o1FpFFmE6w4qFgDlcXTcYcS80Pl8+HBxf56fh7m
WjGexkDl5/nYFQUUYFz2CNrpg50G+tbphQ+/Mvl0vpW5CZkuNydVIghLSm8MA2i/5BnoY5Zbehlk
Oz3UUihK4EsllLnOTBFw0kydJfZYdRT6ke4gnE+RI+wCJj2QvirWWR9CHjQqp0Tu6nyvjIvvP1Nk
5IZUYNUipZIcWpWGkJQL1TjCTY+EGpVLWuWgQyfKiSXKRJ4q6A3+65D7V5FFhv7OCka/GTZ22A4A
kGqQMqN/lTP++2e9pSZPhqGPiMq9Iu73qZP1z34xwubIiQmMNc73e26YpwLOyfedOon8tpfsIAv1
Qdg1JDC70t7otIcChbDp5nwzMwH2Vrk6aQaqqwrutjzeWwN96ZyJ0xyircs+buw/JMLTHVKZ7OBS
H1jkjrG7hF+6N5jJX94rt3IIjfeBGkETCGKRr7jl+F/O//iZcHp7Gp2MjB0R2sooB3kSuefq1aPN
IPOtlzsQds8TUbXNhaNk7EFNmWQ2yN75gbIWbPyG0AJURa+E+sD5nszN8fTnJz1x+7jnTtnlhyji
HBTRqGysje31S9itmaX6Jtp88n0hiE8cp4z2icK+U0jgzr3G+gzbeHJHo+54vhdz82HsO4WbMS26
LtoLOJ5sfLDjNwSPiU3Gwec438TP2cS/Y9o1tpqSNHmdeQ4/JLwG3qZqn5KmLT+zVEO0vpRXruyR
xDvf1tykGPFt05J5Iug5EN9C7RLJ0s8ibdMFO5aZKZnuO6dTXrpe2aba5gfhpfbW6oHFgpp5tAbC
BWjkdCiuzvdiZlLeOGonU9866SiJbKO961PoO4AHtCORp7cR19lCgnlmoBzjntGARMUt2xGHRHT5
p8636Efdsk/nf7+huPD3lL/9+UkH3KBRtt0n9AAglAUGnwsLivDKomPSPQFPkjfeVkLyENndzkub
H6xVsX1Uo4wg8ccb7X6qK7wgQZC2YKh7zLiVuJA+7+vRuYcPh9Bid/6Hzg20EcMByVwOH2d7b8Xq
R2+XKVQjffCf8/HCBozbQ8JYSyw3dPY9s5xD63L4IzDHeWQcnpLn+zA3k0YEJ4OgJMprdz8Unrqp
ARr6EjO3XujA3NeN4IWbBxMO0rQHz4b4E60G63MwVlmxEK8/lzn+WShGvFYhqeLGj/jBslongH4z
gRxsA3YT8aBIYwvSfk0Gzvpv7qStAYBzzqthydRiJpzN1FdSh5ayXK4PXYOkqNQxipxl8uCpKH2s
Qppfn5+guWaM89pTEo8qAmejMoe4GbLhxSoOx+amYsCy1c0SKHVmpmwjovEoSakNZNu+G/Nc31SR
XQIECo95FxjS8z2Za2Lq4UlYW2Nd9SGvyR4vxWENfff6sSAR8sOXfd44sn2J3HJsWck+77M23HaW
DturAvbFC5jruYmYunXy8we3SXXDcqzlJk6b58rxOTTv3DaMo23QiVh8lV3jds7CvM9sLm/a1ifN
daEmsu/adl/kqnwarWA4VCRzHjJeJAsb7VyPjNiPraYPK7sa936i7XUfuO0aR6veiKx8GIL83wHY
/o5SkxJPA9yRRe1nd2VV/GZpH7ICst60qX3h68c2toExK4bClml+h7LIS8zDjReAWxdkeMl1tYqv
LlhfQIMbxzeRjUV1kdJD3ofq4NQuSEAgGCzdPaZA++XVi88bcY6CNLG82rIf2dj/FotCgBJFvmmv
stZECNzexm5zviMG0O/PCUFTRqx3bkVJKmR+xzP72WcRrOc+ZADarvy4heRMET07DN6OfQKvNQ2N
1/PNvrva0Or05ycLukBpjrkppwfJyWRQC6QsSRSg0vAk6jN3vHCajG2gKq2xykPuPtpFz+9VUdKX
KMnthah8dw9DJ4xNgHdpWnudB8k6MVhwGXBZVu6i3oV20flRmmvAOPJTL628Jsi8PVDuAioJAiNU
p5a7cGGfmwQj5CmN6FiNlB40Laydw1qYngxNhrKsl247KS/ZWTBMxrlPktoGcF3Qu6Kt/c3Qlx+D
LC02UQy2UVuBfHrZYBmBnye0AZlfghUKBzPoR3nZy4Cb78LlZWasfmHbB31UpzFJ73AgJutM8L10
EuuqC9NjoaNo4VSca8WI+5rGlkgyTx54q6PkFvPijbt+4Gj4yveKJKerEe9bv154hcwsMLP04faj
8ivfSSE5lbhrr4udPUeG9rLoi6dengQ51Fjy1KOu/ajTuv8KiCnol5RFyK6en/G50TKiG3iPgoRO
iTnBrWhtE/YCVkm4B1Xjc5OHzsKcvHv2+smbvudJL2hcRgnuQekdLnUwufNsZ5tS5a9zZ1jyTjDc
k/7ehGMj0HueMW/kvb8XRCYeEqiauWrc8i4AKeJaNb2UsMFzPKa/9KkS6tonOTKgUBgHcyZd12Nu
wRQvZBzK0zhN6g40BVrEcFvJYw4TRj12VfTV7lQ3fIyqIPRuE7gj8Reed7a+jZDBS6IVCRrfgfh2
7ApYHZdCxwvo35l5iozeORzPrcHGPtm1XbxpnPLOBul4U3sgb1tZnFy23CJjO1Na1DoNWAnNTxR3
JIn6T4BYpc/nF9tMqLxVEU+WQeUo2IlzWz66fisPcQ79p8Lx9fb816cAf+fAj4zNi4heta3lQ3w+
yUUKkRwrUaCKe6JjP4ouCkDuCXgaQU49D0QEYYJAtl230Ph0aXmn8dgYOOZ7ceuGLb+rWvns1vyR
2QTiV7q99XnzmXvQqtCo1wkCqsH57s7FlHEkdF4ehdaQpXfStn7LFITBXY9G66Qqy4U+zbVgDCgL
lQh5B00STVAO7TSwOMRS+S6vR71wJMwMW2TcAX2t/L4oB36nGudHKGBZY0PdQncVjLjSwAMyxQYT
vYO4oBWEC5vR3Co0DoguQaI8K4l18OuGP/q958AuIdJLGrZzkWpcBl0W+FlC0/RuCFO5I1Z0z6wS
abxCxms+9fCi6X/TPT+JpY6O9QiCXwbFBFkXnxPqsRa6EamsoAVfpaS1FxqaC6tpdZw0FGPeUXBJ
i7vpHq1T5yNJW8AMIfWkeqi1tUg+JNOfnO/WNErvxNGbDPZJa1UJ/1Y+BtZBlhTot6oJ1kWA+bfz
GK68SDus63L4er6tmYUwSRCd9ozBWCby8rF8jANFH6D0SJDkIHZ/ff7zM+Hz5oJ+0hVmRY70yqp8
BHirvXFRt4HppsoLmPaSS5dBaKw21nmBpMh176PBg3x70foMHvcF5WByMpJ7m/N9mRuqabGf9KUj
agwSHmKo2CT7IFvoeigRZJ8u+7yxxlxXMdjHlPWjH8PYJIx9WLCW2gVy7vz3Z1ZVOHXr5OengS+d
gTv9vh3deDOCbLsGBwWgYQ3LkUL7R4GDf3e+rblpN05qP0cSLR2C6rFIhHU1xT7IZX2a3/R+G71e
1ob7c3+KKpA1lBaywwiMYfbkJCRmU43AjXFpEQ2W2/l25qbdOGMIyDoZFm79mFnusLUt26vWZV6o
JYLF3FgZJ8yA5KLmLhtxZxsAaqYJFPYEjHfxcmcLK3emiTe5vZOpdwPa4eaU6MdhIO6+iAj5wprB
u60pNumF5TUzTG/2wydtZLqnQR056hEeruAORa21L1mxxJKYWbyBEeK2L0EaSFV42yddDF0kLOEO
3Mga3B6xUk0akJsoK8JRbao6tOX381M/czJPym2nIQNqMgU0ewxAmO6pBqq/G3jTrXgeRXR641oE
DFrXwv6pr1WfxQHs58axBwMe53lYLGTT3Zmh9Y0VkrGIyAxKG3vb7yrRbbyuA+EX1Z1KpLeDbzfk
gLp46nb7kXdNDjRSEvaQbC09bsE0KSVpE4PB5hAxWhBBFAmkHInqHHvSAM/4uFZhDqjxJm66KgEJ
A1qJKRJFZQ7ZKqtLCKz5XNeCHrrqdRI0121IIlGsOVdFbq0ZA6X6eH7AZ3r6plV3soiKjsVkTCE7
V/U+RSJXR7DwDtKFMJi5lbz5PZ58XYb92Awh9J4yLKerwY2u4pYOUBcicGbufjvfhbmVamx9WVgT
i/QSXShad50WIPVLlLHWqT386NGkiCx/4XCdW57GDujDHKCUJe7b0oYaMCnKWy1xqEqGa8LUlDvw
49gDetiS8cf53s1NkLEZSq8CqGnsrD2JUfC9kU4buy9eBYXAhd12bqsy1rqApk7jD0NwaK2uhVgM
UAVXjAx2vio1BGcWNquZSTJpz6odsNRbnx4CwjIsb7uOK1Xcxk0SAGPd5oH9vRuHmPZXftp51tIe
abCS/n6fA3H604aCW1yQsnpQhzQRMmo2TFYBVBCtzIuBJCwYOAQUGCKo3jqQR4H62VjLHLoGuq4y
/jmIXPj9OaAypMnCEpoZ7jdS2klIRIWdSmn5DXTaVIVaF6uCzynhcDZ1WpovxN3MonkD/Jw0MpTO
6GZpWe9jWkGgG1vTq+163f35JfluFzxgg38e00QNuLcUkr22XOWrtoZFh8dd0KBQx13owLsbB5ow
Tp+0SaNygIDJ0Q6t8o7XaeTf6aQG0shvNfToeeG01UIqba47xpkTZ6SFHSu6E5IcpqZd+G3IfOhU
u8Xj+fF6dzbQmanhk9kAQDKifejlr5XqcIYip0L6DRTskao/38BcD6aGTxpAeb2qO+rCnBCd2bq+
/tQlKax2kLW9sAVjj/VLv8siXI9eZUq+FbLUV6HlfWnT8KLnMcbI/bkLLmF8FCHLXlOhA7mTPPAp
cL1MLe0Ec5Ng7KNeXLExBGL01cbedmtlkj3Eo8wvSZTh5xubaFqVkYf7N3+VWJgPQw7t9azIxecS
9dhdpfKl5MhML8zHY1ARFCwC7h9REEnrjUq1AyfBKpXs5fxSmmvAiG3XScFMCmj+6lZ1CraQLB9t
3GH5ZevIfDgGUqC6W9ThkXgQqa8aPilL9nH3RUN4cKmRd09pkBSMgA6dyou4SuwbQCmfuiG8UQ5Z
Q8z2vuqie93oD7G6E2n3cNmIGdFtiToqmDvQ16AOgNDMWt7SVRZ3web892e2QvMVWVhJE7SoUr+6
gwuTtC58jPt8WBejUr/nVmtvzzczN/FGhOed5zPsqt6R2Xhq4+3S3+ombRdOvbmvG+GNjQ+I6RDi
+3GUjbj+9mrsYdvDk8v28NCI7tRGbaLnzDt6LXuFHau+4rSAvxBfTEu+e4HBojIivNABSXlBvRs5
jl+BJ39MXbEj8bjTMZTFknhhoGZm23w46rpoIegU0FfixMWnIMb7YUjDZwvifjdOXy48cGamw3w6
+rjkFJKq4JgqZeFN0rl+uOsblVxU0oPJrHF+V9zSFekdKExEsHD1eum+JoTCtuL8Yp058MxnYozr
6sAReXBZxmzIUqh7MGR3Y0yyhVvxtN/9khGcXHJ/Po+Ajacc4Lj8NWxb4m1U2NAHy8H5RxNnFcfS
uQlkEAybOPMXlvDMAjPfSjZ0mfDKdMIbl0VPaUahHjNoD6LBITm2Pn7JGHnlJQhr9M4IdkeGHHdQ
HIbVQG14zcZBSVfNct1obn0Z4Y46Fg+jihWvqCNWHwlrhb8K4RlzPD/9c583oj20IZtFcWV+dUru
wIAwyZh1JSxWfbzs+0astwBsM53jlGU0xzTQkP0oQVlYGPyZxfvLU4iQuC38jL0GEPCCHRnDPW0d
pcr3H922v6h0BycD4yAPo55FLjTvjl4nwYheJ8MoYaWMia5ysWF0dHwL7ualnSYLITMzK74R88Lx
xgoO8tlrTsgQrWTSVNUujGAOuLloWnzjXJeqmdBmDe7RXTWWKztouiudWmSJmjs3MUbM11EiotGX
xbHPfMi1V7ys1j606J7juO/W5/swczfxp8E7uarrrKCRzXt29Js6uZ12L9+F6nojwy0QgvC8pv3X
rBWQ7bYuCxbfiHW/bHvlhFBeH2r5rHgM9YEkaWO20KG5QTNCHW/rYBzsEaduEzyBqVVuSQIRruWX
wcyJaIpCRQ5UM/NeFq9+4lrrWgQAAtXlC2c1NKNLHV6dn5i5fhgxj5O8F93gF0cQ2V6wySNr23SQ
eEZWYne+hZkN3uSxVQkisq5x6CZuW4htEwzqOmxIcCPhxg71S5i9rlqRuxe+eN78tE6WWkEdYMir
Pn11PQErCCdublqv0mJh4mfC3XSMcXE4CS1VePR7J/+YyoY+WTJZQrfNfd2IdT/sgAQPiHeTxW78
m1IiuW0IH6OFC8Tc541Qj3nVS1W64U2Rls+u8uC1ltJk4eMzS8kzYtz3BG6LZQDREUS7cwt9jYiy
rXC9puuBymT9UkNzvTBCOx21tpUOocaPCvltyO2+RI4YCdfN+RU71xEjtpNqYLi+qfTVVra8hlIi
v4eqdf4DmqdLi3SuCeMob2sRt4Mz0tfcrlT1oEMe6WuSxoCXrYibe0vBN9eOEd6qQUIzqTIBIyL7
a0aq5DlxwyePdvTl/FjNbFMm26u2ASvVss5eaV5AoAf5/RWxw2atQ6l2SrAlgOnMnLvGud7hDQLZ
2iY+hqUT3obQzMOuAQFIsrB45/phnOK1FNDhpiQ8upGuQSdALpSkgHkUuoa6Ylc3Cw+dmQkxOWDK
4tznMgmOY+HSnWrZU2u7+Z1QDt+en5G5kZpaPtn/SMT9uLJqB1o0rZS4U5NyKDcNBSJeLAyWYdv1
Z3oZyvNT26dtSGKB8QVdm6FC2VhKAp+ONLoio9z7nDUw2IBlzXSmp7WAHYbcQa3gUbTJdZ5Zz74K
LuyqsRHYQRqRTOoAMgCDPLgjuBqQKWrGpYrp+2l09NPYCbKyFV5cIJWSdXK8gzsW1ytJkdHfdLkF
sQGadXCtTXEta1de7XLovyKFe0XBooGpQly4/UJP55ansV/ASCuO0T/nrstGSM92IOkoncMop0i+
WaUml70A3tQUT+ZVeQC6ODkLj30hNHy5wYj9va7tfOEJMLM0TQ6ZFXTYgfxGvHbalWO+Svos1F/U
iNTLUtpoWuXvPGBN+pi2WATdYV+8CrAHhXKHjRAxhi2CXM/C6p/rhbFVKBBmwC8h7Fg50ApOm/wp
mESDL4pekwRchQNmOoPTDAHrYKsaBnebMlsi180so1+4aQPozFpidCAo+RG312pXdaqCX1Mkbt1A
63h3vhdzs2DsDy1lFjIsnnjtBwtGU6HT3mhhy006ZM4SJG9uGozgTz0/H3NkMI4AfrbdxmE5LVc+
LrSP5/sw930j9pWHsnSa1/GxI2BJx0B/WXCrHhxv4SI58yR623NOYi0sdC/9dkTiI/fVb0Un+vqr
bvsQhpJDX8BkKxpsd13Z0hpW44hy08cyF5Fe4APN9c64GNjSs6zBxy1cexH7LWy7rN/loGctYVun
YHgnDk1+mcbOmHXCDm5Sv2rX2k+bp4oXjxMAYJMnUl1ZxIKp2vmpmlnWtnk56DPHHkdrGkrYQmUZ
fHJQ/dwOUI+zOFi951uZGTKTZAbRnbwVoGDedNHwtcD7fu2kfb4QMXNdmP78ZDXwIvfyZGzjo4ea
8Fa0sImj2IMh9N81G1WhUHu+E3PzMkXsSTsxgUieb3H5qvrxKykKsoWyubqF2HkEDC8p7rwmzRZS
ezO7gKnfGCOnoCz4SR97VdIdtysPFmy+3HB3sQQ4NyfGJlDiLVC0nQiOA/eQ2OG0zuCtB2D1QpDO
dcHcBCyfhZEbhccuGT+lvvNFAGvRjPaFDzKTXVbVrZVmQRIeoRrfbrQt8SAO4suOW5NZprqiDop+
9I+qkPD3tYHs1E27BPN7f+ihh/XzSuotgEH8HDWtLmkL7wp6iKS4JxVh7Ob8Up2i99ctBLWEnxug
QcO0HILw6OTFtzBuo+uuzbekkbdKt9vQIi6MtiB3eL61ue5MAXMSGMCza9FbjnwVUB+DInTpe9Z9
4dgt+3ZZA0aEM1uwweXlH4luKSFPu4bAph9e+PvNwLYCBVyaDo9BycMGCU8gtzZ1Z/mXDtA0cCcD
pEWQ1nnsyVcbSxWedh3/VrhBdFG67hen5wI6ORDNQWZCxrCmHMDBgpsMLK/Pj/37u6uXGGHcNnbh
CqKx60E+ddUmDZQFvK59IHJ6pSpSfD7fztwiMq7pbgTj5lDgvcDaLFlVfe9e91XibM5/fa4Xxpld
tSR1uiAKbly7vGWirjbxqB/SML5LKvARL2rE5I35uoC2QwInzcqHCJydo6oLGsU3Utnd2imDL+db
eX9fBejo58VkA7wmocsZ3ah8+M0WqJOQHt6mFJKo5xuYmQmTKEacqmBFCd1wpOl+DADsr2goni/7
thHJMiN1LwpFXvSIYmUGCSkPhkPDErBvbmyMSMbeqGngduSljyl96OLevoKoRMNXSE2MD5d1wQjm
gvou4FhdDPcXKfoVoWGfbh3ls4UhmuuDcS77Y0ZhlgbHoiz3X97mtyjSb7nOsu35DszEgkkBykoG
15cYZcMinVJnRZvyZA/yrx5hRQvW/wcnsxO28Cye640R1lUIsiFK0e5dWGXVyu3DL2E4kh0Q1EtR
N7dcjdD2ledmUE2Kb5gzqjVkC8jKidoFlM7Mx03ej/aAKEOyJv1M3YBveD14PryCg3jpx88MjwmM
8/06L20Zw31S23ACrlx2G8MyaYNK8tI9bK4LxukMtaeskkq5d2B3YAYa5ezayBoWFtNcB4yAVvGk
6UUGF8ZddoMKG/DL97qr4WzY986SneFcI9Ofn5yfYPg76ZCM0Q2QtNhTQVjYjU4HVwjYHW3OB8Xc
KE1/ftrE2AR5knXWS5fDnKjMqH0o47q6uuzrRkwrHTMwCon1ggu3dQPBmj1yFMHCXXVudIwTOp2g
t8MYRjfxdP5nErzQjPhPtdNcli/wTD6krC3WFgr3r6wGrcpNK0g5X/g2hCTkzyMfwjiRFgxHMzQb
rRCUHTHAbfBS5AKcRH7+vmB5IXiurZcaFLCdzvLqyg7Up/MT+75kEajHxmmcadRrisyHzRqpcWAm
d1LYekfC6L7LCzjausXR7UUMye3wqo9AEuygHwtXLwcGADy96h0w0sqiXrj3zywFEyxng0qlVUth
hscsd4Uzo99FXe2DebsIu5xr4peA9/yyLxP2bYCLgr+qmvZDGPkV3NmdYOlpN3NCmdZBWdBEcQaJ
6W8AN8Gzt/PIM06meEP80Xt0aPh0fvLmmjFivmgCcBkqGt4MLLwrariUxC101ktyHKGQsnCbmmvE
CH1SRHVQU1G+qog4KxaG8nlg2u4gjt5D8LZuRrk+352ZLWzSXj7dwqqE530ztv7etXEXLADeWI0F
bkDnv254oPxVuPBMwBxxcQyq0vZufAIprjsoTwZuuq6iuIFufZZ0NHyGX2iVyX2dDlW9B3yeDBRM
hwj4ETj8+UX7e1iBiw6SJJS9YV9HWNCGC4E413ljF6ERD3TsFeRbnjPQIzvN9TECk38hsGY+/wvI
LlKw1GDa3xeDN9QbTfvagSm9qy7K93gmvK6SQBDZDvf3cWTFQqxYrUf5BGXgDiotkOZPvIVpfDd8
ncjERihoYlbUnewJbfhZROwzGLMbz6dLWk/vJsnwfWMeEovXTm1B35n73XfUf8ZdMbi4M0URJLTZ
+DSooLpkvTuRiY7QDlKWKglhkEqabRfpHeAwC0H77nTj08auzmA+6I0BeuH6ctWXDNmShfvwu9sB
vmzcxsaw8qhkcHXN2Kd+PNhDD4XWKxYsrKO5Hz41e3KNQXayEUGMz/c9TDkhLNBf9ZrS7fk9YO7H
T4vq5Os865ISthsd+CES9hnYil+SMd0EF5FQMDhTr06+X0KLrASxottSj3yiVfDRCl/O//K5cTF2
4SiXri7dtN3GcZRsSq9wV9pymoWgmln0nrHzMizDjkn8bqXCnXb5DnSkXQPbCzcfN7AOWRj+uU4Y
b6m6S6GlBE+brWN9VHa6KvJuYb3P7AqmzxQQRK4DsLXeJhZZpW1lr6BSccVL9e2i4TehDgBaQwHu
7Zc7G5XvZbcw8DMjYkIbQI3q4X0y6i21200FA5YVMj1LOLWZWTUlbbtcUxZTKG8wue+reJX397Ss
1zpQICAsxOtcG0a8OlnV231e6G1b3oFeVgfpVYPHDalX/v/j7EqaI+WV4C8iQiAhxBV6sd0e22OP
ezy+ELOy7wIhfv3LnpM/TdO86PDF0QcJLVWSqrIy2RpZ4sLiOobVAtJA/Q4a4WCGcZ8VRd161Ad+
rtZSSEuLcPr9g9UWaV0WVmvJrVdDX2YqbmZBny7vm6VPN8y2BLef6nN8ugA1GjmU8UM1rryalr7a
sFl3dgYHYf5hO1lfND069uvlTz49K/4Jvdsg2v7vbIBlKW2dOIcpTQ/t8NyKpyRGchVCRDZ7qMqv
uKBfZ7Qm4kD64LSkqA/bkvlWs6+sewO10HVtm3ADgCQz7Z9mp5zf/cLGGfirgZDV5Sk6naJnpsgE
GjQK758iwqp21WNrv0XuU+d96+kfF2SE3lpF9sJZZTLVJhY4d8umhmXFZG8BTUKhIt4OUA3uprfL
41jYnSbgYCi7hrJYn1SUPovot+hv0iuvCSbaIJYpi/E0hM3y6LWQzbNdeEHsqg1p/G/Xfb1htgkw
5fmMPOlWyi6Iy+dG3+rMX1nipdk3DDcFiWjv2in0sECb5MhfNU1e2OjvrEKshGGXJt/5r53N/ehJ
muPmx8n4qdfDm5DW54quJWAXHLMJMaiLuU6TAgagrPFGswS69b9KYd3M0tvWutxftwbGbVl1dKxt
hl4cp/vkFXYoVbOrMvv5cvMLPs5EEmiax6MQs9pClGwDjsetctYemwsLbOIGmtYbXIsUAwh2Po+9
3NYx7vdsDmWZ7y5//MICm5iBzG8sMo2wrm5sd8BUb1UVh1yusVUs+OmTHNHHU2uQHp/jDnNTlNMB
ZHxh4jbhmBRh0k/bIcoDmUGfrLuqvAlyTKdRfjgkMzuNbABhhy1xITAvJg8CNipTK9VZCx7VhAuA
+qgsLZSz/MRdog0sFwmnvPc/qVy+NS69nTyVbhrEpC6vzIJtmAy1c8Jqv0K4d+v6jy0UApkmN4Xc
VYyGHhR/LneytHcN+xagPPMheI9DgrROgHx5GgovX4MnLrVunNKpGlPtixn71kl/4rH3BMjNlR9u
2LRb5AqwR3y4BA1Jq4ZNTOerXrzcxA14g83zuoPKoEzIFrxAt2KIVkBN562Nm4iBFLmg2umF3Had
/DMU9VcUUWwbtZZHWWr+tJU+bH+3jPwYJCHDtq+PXjttvHkfrWlDnF9LbvLLitZryDgnwzYb3MCF
XtQ0iZVjbKlpw2ojhaBSPhG1pd68rQmoJurkyrU8dflhRpj2UqujpxOytB5oNH/KO7lytT3vmyG+
9N+mPZxbDSkw2YlzX6V7AGABLH+qvLXDfWkxDdOctJsq0O3KrYxscLvKGeVItupP1JRrtcVLXRj2
CZiB1n2H2E7nOjIoeBEUCrAA4aQrc3Teh3HfsFIywiod4NK2fv1Z+SEErgLaPyfssxWtZU0WlsGE
A6S6jRXhcJOxHYeO7b+JMvmFIsEMdF5rZZkL82SCAYZclm6Gmv5t43aBX3aQmbtJqn572QcvtW5Y
rQ8Ad9cPsKxkrje5zsJoPrSrPnipdeMEVpCmaFEEIbdtx26KyH8CQ86d4wzHyx+/YLvi1O0HA8si
V1cNRyisHIqw8YfNYDWb65o2bHfUCNeKBlcTBCB88moRor+09WStJc3PH+fcpIj12gjPqBynkz0N
RVA3+3Ggf0Std4jc5hvdOduU+3Jlkc+zgtvcxAOwPhN94eImLetk2zY/88jZijYOrBPMHDUKUJkL
G6feimoNnrZkGYZ1S8fOPPAF4O6u3ssIIsuQFo/4Xtav162PYdyN7BqZeU76m+XNcIjBcgdCh3bt
bbzgOkxMAFZmImAJxr6N2B3EUHZp0+5iUPMWaRryfOVxubAHTGSAk7h5HXNPbiuIhh0gOfJM/GLa
OLp+GlNmbx0LOaRicuV1R53Jn6OGzKekPu0CxqH+mOz6lny9ajlMClBo7zmjg3T0Nhbdgcv4hxR0
rfhowcpNphw5SbcbTvF0d+bg5NOb3BpWZuT8CwFJzP86EBQOj9zXbvWLyPSGDD+rbtyCM/0GAMQ9
oKEBbkmQCnVWLmBLvRmHdpFDYbEHc8fW7fwdpY9IDtAmhYeJg36ARucE9tKby+uxtLWM8zu2mrRK
M3SlTyKof1TxxOPj0H6h7DPlKy+SpXUxTFxAJwgYVF7+qllih2rQxXYuyZ/rBmDYt+tWMslAvrkl
TN85Qx40UHyOZhH2MUTVfTdMZLlyTVtwVSZ6IC3bYSICQbayjr4Ds2k9TkNvb2wX8ZjZ5dmKx1rq
5rRUHw4rmo0+S8FTtbX97gYy9LfOTB5dp9wVebSCG1zqwjjMi7K1gUTW1S/pVn0QdxBO9cc/EM/c
dY57e3lh/gbe/w3tcZNIB7TmUMuuISwuHBU07FduuUECfdZR/B5jN5iAQELKLqwQKZ4b+lwPn6v4
UaAUEUHSPQSAN8r6XWXDJtVA8ncgqBZb1ibb0pUb4VDo+Hz1Rha4CfmclmvigUsTY1wUfKeLC0dq
3DWj8tC77r2uXvlQbnzh/rk8LUs9GJ6kpAUQsyA23E6xXeyyFCkKTb3oVlWMhz4KI47X9WP4EEFt
ZIr9BoY9ORuoygZABluY6CKgjKwBGhYs24QZNG49gAQCnTQuSD4B4fwRQXZnxeee5vzc/jHcRqLA
rU0SPW6JIn+o94U183Mi/e3l+Vlq3fAbsiVgt5vRem0P0Mckyr6Lgb8IMtrxzVVdmEABNtg5SeJp
3EYW2aum2JdRdjPG0QoecWEEJk5g7qeKukyN2z7lUKuWdzHJQzJUK+mopeYNH2FXHIH5AhPUeyCt
oSKzgqb1f7FZrtH0LRxzJg8PtFNQfDmCxMTpUOtZh3SKHgf5zc1uIy/eueSGu2sx9KWuToP84FPj
emxlWTD41MbaiE7vu7Z68un4ZZiRMInan0Xr3fuJu7tu5Q0jb4jNplzzERHRfGtFJA1Lx9+1dFhD
RS0YnknBAwqL2a4zZ9zOg9++jqLm/jM459s1BP6Cl3KNa8Fs+a4rk1htfQioIjBW7+Tk36B8LhxA
n7tyQiztMMPAwSIzt5OPHTb2dzU9COtdD0+XF+AvxuSM83AN83ZsG6lChrbn+2KTbtPg9st033yJ
D+0+2ZVh/PpMH8ijfbedt1X4hwQvL90+3yXBC/7NNzfRw03xCaS6AQ3WgswLTwWTuGd2ZjsZJMEX
eXdDMUEX9VDRXeurAHJ7K6M+7zFN1p6pF2kccwy6LWxU9hR3uh+u82UmPU9vV0Xulvh6gpB1O+qt
nyYheIiubP60Dz/YJ/NHGg057jwJf2+KP0X1PPXfLk/Kwi5jhumTZnIq5chxq4mHkqcbVvlIqMcr
lr5giCYjD3fLWstCpz8HnZfBSQoVdTFXke/YIEf/76xwAcWH1BlPDjJKJRh1ncS+OVGvkRUzWZob
wwJnXjUJXntq24bprQjXIFNLzRrGF1vz3BdjqpBP36XjGNjVZkxXPnnhwWIiveqsg06Y6JOfque4
M6Y3PHI3PW6tjii+1fLLXLGVV9jCKEzglxi6tEiSaMS7K3WGQFrUyv+0SdvSbdmodVd13mjN7Jly
M6qki9DXKMABwduNjq/LbHBmePFWRI0v0nlEyJqg7RIvlzz/eYVZMd90CAAozqkdDc19YmeIPqDA
Se5BzTm5wMY0awXwf9Pn/7hx9GL4BSiLQ4+sUv4BzIaAU9x4grfDS560DXur/YHLOuTJzApoJjE5
8CaQRcb0ELQEFQ7DraMnHr1okFi5N8Afkrbb66hp8rcpB6eKDDjpbLGddS3kGjb2rJvHFxvuBqI2
kT+21fwIBvq8Zncy70ZahXUB+ej8LmaWKJJNO0KdhIVdz0TvrbxOz15x0PHJQ31woUlsuSh0KuN7
ecIRVTu8ikGODcZ7z95YbVKRP8zLRJfuGsf2BlD+O7KM9kUrhG5XggmLy2U4rKqbc7wo/eGQUtzs
3txS9yPON6DtVL2jkTOltyxr5NzfqyJ2JivokzTLToWoXfPq8wyad6D+GNMeMoRKDH/SflDTL8pp
ifBHrj1CQYoEnPwar/hZ7405MwxEadpKRWnynPdag3WkS6Y64H59VeQD7Rv+NbYQ1m46P3/pndm/
B5qxKbYV/He0cmwufL/pDNtE0Anc2fweuhqAtOTcjdh2HKVacbZnXSBDjP+/e2poJ4pzPi1e4jR2
UdEDYewjtLAHFXQkX+NQWLAYEwarimoWlcjT+4G46abWnQgQxKtCWk9654j2AaJO04qR/AUtnXEo
1HAoroOMSA2ttXvAXRh1d+6QSvkUOXxwxG3fd6O2EK+AhJPca89tyn2U6or9krItnU9ymhrvh0L2
qeBB4VkoRt6MGfGBGCAlaBKPU6YUGJV4nWTucKdjFBHlD1VB6e9apihHXHmaLS274WPqtPSHWdLs
ZYhUGm2GdnS7gzdB+2Hl6X2ajXOzdOr4gy/RoLTveZ+m925cs23t9V+rCWszD+ylBvvrymIsDcPw
FpAO7wu7HHxIZ7N83zVZA9BA1gOfcvmIWhqFYd2xL2qpoWt1L6PJCj0egbOb2bexyG+p3a1Bz8+z
OMFITCOn3VzE+WwfnKZkakKdT1uhuKe2PP+9YmNa8Y2aTpHCXVc2c/UKBvzUy8I2TWYIXtme8ovX
Evo7VbON08kiMpg9p/XCUpKMrEz1wlT8/fYPCwoUSCa0LLtDlIJctQoqx3PZDjA44eeo29F23IWU
ULdccRxLS2vcALMB1MC5V+n7zHbpjogIJCXC1up4eWUXXMY/GOLEw2XAnqd7S2v/EQrxLyMdf6Pa
YN6Vc1SHHl3Tel2YOBNVnDZ4uPd+ldzzToN0up6QQdwD11FBapDiTkJvZhuX6LWA2oLDNXHGU1IP
dmphnTrLoS4iIp6dh3mcC3C81nO7du4tzd9ptB+2A2QYcx1ViXeI7eSUvqAl7kAQLug9yP35flYD
TmLHs/o8oo62uArmAL5Nw21x5MggV6aT59SPSPc17foueWZdPV2TZ0D7htcqByFxpYn8QwWu6BfQ
P06vXRF/ubzlllbGcFZlG7UF0mC4iaJgds/T/haq8/XLUCdrxblnXzb4fMNdQbCil6VuyoPFK1DB
0Xrwmu9JbyHrEKBIsLHv4Pf9ZAySMRbsa5VAcvcq0D/6NnxYItg06Z7aB1UwG56Mc/BZ9kKn7Us2
5t64uzyJS9ZkuAXp24IWMVaItf4YQrLoVWR4smWYQ4fkL1d1YuKVXRtSlvE8y4MWI0MhmqIlqtJi
Vc7VtyypfLplKqfZmv//e3U4c1iaEOYJRdW9n5LsruKVnH43IhrmvagjZ36ZbKu3UIdAwH4TWF7c
+WPQRkk2pqGcGsW+l0w6XhFkUWuxz2Npq/E4J2MmoMFGfGSpVaUnVW8ymD7PQYcRaxIWbR0XIpxF
IvRnPdOEPXadSqGFUA69hZMlaaqy4Nso7Yv4Achh2/mh3BxhhJl3k1V9Gyw9NO7PWkcJ9ESiXnig
woWCPVJZMaRN30A4MNRv89DEmQpTG7nPu7yr+Lhipn8rSc5NmLHZhmiGKhjyv/dz5eauCpJBpOkD
R4UYBBuhp6PT0PH8nN6jBtOjzsZSFKTHKJIUzQCRV1FWb/002kS9TbwYGAutCrXmn1Ndk3TAm86v
2BYH29CEQ+syaJv1lN5mQz6VfTC4Uzl9qktpYXIhfT69lKNH5mSnogQiUD0D5m0KHdbkLMiTKXMy
yHj2mN7tnEpoQQXa6aiYt5e36l9JnXNTcXLQHxxxDgV2Pbh5e7BIJGQZMKep50fWAZG0dVXTJKdn
u62m77lENCgB+wbCRA+dLvr0xnHw/H7VIrX0e5S5CXKgl79q4fA2sewE8hcM93GOGSXxpxToNHtf
DQPSVde1b54DuVNDvcnmnx0LFYc7xBbUnirqrDGMLbjqv+CWD5PKQPernGaQ91WRpK8e3r4hG6Mm
Ddyha64bgwmn9nlu29p1ugMOgcn6VTt4J33njWx/XTFHNjNzI5CAkUAc5uqHPXV830Z2tPeaVK2k
js76YbRurACVRAw5zvwfBUNcEbjdbI/SZArNnxJQlqlNr5kl9GOcyP7s5k6U8ukHdzgJqOPTULNi
rZjp7D5F68aRHBV2b6VgCvjqwJ8H/ESTUYEbe+XKfHYXoXXjOO6yyS/HMbPeKQR5dppDqQ0PP3Yj
bKhqXLfIhiMkWeTbQ1+oHyR26Ia5IPWDgNSKmz3vWzAA47BNp17Cs1j216FjKnTiaucyYgddLsKp
bF8RrDlEYwXqzQoAYsY21qB/cS5Wlv486avNzHwH9EqLYiCj+wNywjuRNU/wXNvE14+lIo9iyLYe
greZBlkAJ49Ts1ZQtLBsZg6kzhgI2lq7PrZdJmWYJBbHo6B02re29pNqZXQLW8+MfnI/UhUtXf46
JombhZ4NZaIQQdx6ZfHOBvMweSfD/eDCBlDjgfUW6o4W44c41VbggoRd9yAH5vNjx/hznyc3eT9t
rtqJZtSyzoBLzXEpe22FRwKd1O7GiuN0xZTO3mwxGsMNoDAKCm9JLF7VXPXeb4AM9Qg+0MHLdg2L
InAsl73K52KHkuVZvwl/VGuCeacJ++eARdeGj2BR73LdWMjP2O2W++U3wEe2J4Xukfb7y3O31IXh
KBJUV5CmjbOfyehtODYzy/MvqW+H+WBdV1fJzEAiHmYRNKcm9kp6DXE5uzxKeh0rEObIcBSRcJOJ
NJq9NgUmxWkRHB7naAVcvWApZoiyYy1p5DSrV1w5vyc1qhJLh15FZ25Dr/6/ZlKCEVPNiaNe26o5
jBNQLpG+9ngx45LukBd9PENoNIHmCtRbSR1Cj2atYnNpXgwLbydvyE7FOa+TPYwbQdijOwG2eHlL
LhgcNc73uokRN6WDeu16+SKb7igaONiJOHttDQ+gwalQQJjold6WhmKat2ulccl5fqz8XPZhYlkg
3/Ihkvf98miW2jdsmDZ2aXUT919jCvxgcipZ1un4ernxhfPCrNcfO3DCeXNfbvAQm7/IHqBqD2fy
XrZ/Lnew9PXGIW/NjQ0kSFpuSgbO8dmPiy6Atu+arPZS84bxyrF3kJsv8f2Wd9s0Y/2YdY5cOYYW
9pEZZxt6ihKjrC0hP47E8xQ3YQ3Z2gDhPLrVRbahzkA/QTj3ukIvZkbbZntIstlCf43N5K62cL8W
HDX2V62EGVxDAUPU6UqVGzXmW+3XN1O3dutYWAVTj6ASDRMKt+cNKJSDmLQ/qRYru39hg5pRM9ty
isxF+uhVNR69m2qVBL5LaNizfi3quAD7/0eIQMRNhgxc6f2oNVVWtWfE8toqVIjFiycI0Wco9Mhk
TyoAOeuoauMwrWJQFYS4LjQ0203lTPka5+TSgA1znyuv4KjiKjdj6288QXdWDJau67AJ/2gRgId4
1Cmy1xvmgAh0648seyq7eXrKuoFYm+t2mmHzNWvzxvbnYlPFXr6bstz9OmV8vgo3xcxif7tXLcgz
q2ITtwyLhLxjUMzRs9OwlRvNwgqY9fIIHtEI+I1iU3qp+9Bk+bhhWrpJQAZ1c3mGlracGWTI7AoY
OUvEx47Nws22cS7rhgbAs/l12NlF2pYHz7KaJoXcWFfMTRjXerbDQTML1bl5WY3iyuUyK+yJjKEW
H2fslfW6cUrgHGdvCH3SF+R4ebgL/sHMvyCmaieZKsXr3HgSz6/Sf6niaE2tbal1w2JKQUcHb9X4
WPeIFXMXIKQmZb+v+3Tjeqvmxm/7MeuOUdSW3lbZKvqEM4cOu8vtny48Z27oZnU9Qln11DseNKat
3PJ3PFc1iW+gLNiqkI5Qqy1uKhfB8RXSpbOpD/sfylw5ObSm9uAeeVM8x2w8qWaVT3PWNIHF9ZdS
jSs+YHGHmyezSmXMkqH9XvXDw9S4gcCDt4mLbdpWhxiZFg+P4sR/aqS3khdeOK7NoJTjEEoyBNe+
lxy1Wriw7idVHngsbpOqeDq9GGm7ho5aWDYTtgSeSS4mECh+h8DvgTfzJwGeN89OX3TSrgCwFra1
WfXvy8ljLgzn6CVpGciaqI3MgRC5vO+WWj8N7MMTm4hOJnklcImBhHcC94I3PXS8oL61Rhq01INh
OQ52mACJgzzmTqkSRNLp2AcFZBVXbmcLQQKT9V54IqHQyLFeET3yHjyE7YNSQxig1O4fPiVR6EAE
baNF74R+z9egx3/z2mcM1uTDj0mMMFgl602k1ZhEx5Kx6DGZ4hxuxyol9PWCtAFPaLrRxM06VAU7
yaC+qymxUhezrWxpHwbZzN17mVTa/qHGisvAiwR763MnseKgrmjvZkENHHJOESQqR/EwOb6TlxuI
xusRsXtof5XffBFD+WtrOVVaTzdiBDPAi5e3OiuCqMt4/A7EE4WRTbNfy9DKu8QHJQLCJ2CNTTSP
pnytWGHJrZx+/7CbuEV6VoNu7RVYlvsM0K/dyfSSCUTHDDhCFL6scWGc31VUGPsWgnYj1Ashawfn
4gfODCUC10LJ8mWrOH/0U7NSdnbgtMBsLF79QT/YjXcLJ/WJU2fFQ533GlScBvVhmiBonjLJcnVU
RO/nIucH1Vr9FkkVvWPeVfgY+HjzPOQS2tN+R45OOVhhPQsSynqNc31p/g2rHpEyL/Cp6ojLMeql
xk4HgJCpFZ93fv6ZyQ3SJyVQ/JMbvY6qmN4LbWXWSz9KH+yZmccyfV1UxiQJKT1aDMiSxkdikz8Q
Q27wpmji7TV7iJmcIDVnmkNGyHoVI23qJzJDpPZLVzXM+9PojvQrV8iFhTAZMDiUXizRDd5N95M8
jSvfvmDHJvdF3EHCzkJi8L2e+O2p0BP3gcaq938D1iJZuYSc99zUN7wFk32HhJ/PX/tU7dJpfBEQ
WQ0GJKoSmHOP/AyAm9mOR2vv06VhGU4D/LxIEMZWdhQYVlQ395VQL7NXPIku2w0lULuXl36pn9O2
/mDfqgUjsEr0cASW4E8PHKXLEUpx7cdYVU9FvEYhsrT0hhtBWoFXVtSmR+ASv+q5bHdNuqpbudS4
6T1mOgEvLMlr4XdJ4DCwDmsmvlyeoPP2/Y+ERp25XHWAyL4jxXsAQPD3qelmHF6ua954eHLo+PR9
Gol30tZ7J/18inh39nV3PmoSZfAJ1+Q6yf33qBE7lqZgJlTil1uKpzlZTRYsTL9JlaEKV+JUV+6R
lK7n/MYLQLs3HsRr1grbzt+SUUj63z2KUrCJ5DOwaKrizxOnh5ONF7baydR6GF29h9riynG3sNrC
eAK0tbZA8D5MRwdqehVgHjIv04AXSkYvvqaRu7+87AtDMmkIfK0S0ThUHQtr3NTSuxdF/ZRZ0+NJ
LPL0pBn6dmVIC8tjchGknAgxtGw6knZGXS6JEKdZTRYsjcPwi2DzRy66sCZoZo/zL8+qpx/ETRRq
w5AgisIpwrWHU/80lTrq1yTVl4ZkOMcU4uZgmFLeu0fyPPAsrwmyCip4l9dm4cpjshK0IIwb07Fh
774YdpU3bUjufxLl8Na1azXwC17XZCdgoGisRl1Nx6mVt6yIbuYOGnF47tkEfC3FGqP8wqnlGY4x
Eryyvaqj76dT6+Tg8wwZl9yah33V1ftssN/pBFhp06/FHpYGZty1RKsYl4MiYAYZHxyXb0Ad+4Xq
8u40sBgwq8tLtLQBDI+Q+iOB0DlRx3i2YjDL11Y49dOa4tPSBjCcANMqmljd+cfZooFHrbAdQCJb
qYc0cVYGsJBs/0fYIKKRBg1b4R/tCQhObDJVqzfbjx/HlN45MSYuq+8ga5EFqix3TtSuPEEXxmZK
HuQJyPnzBv32Y7fLCdn0hN3Fbv3OxvCqtTFlDFTSS3BNF+MRUlDHOgMmriXeWoHUgn82KQr6SXkJ
SNaHIxGEB52TP4KQ2w/INH2/7uuN+5Dd9Z5nDfV4lHFBkAFywAuKWsrt5daXPv+0nz/etsCoUBCe
jke7qMrAJeUXJPGfT+fx5faXVtcweNXgyV5XsTy2U75D5uThlGbtS/dZIxG64h4XbM+kEGB1X7Oc
ef2RsHY4JDkpnhH7vw7o9I9QwdThxACEWhztzr2fgcAMC+08l7T5hkN/d3mWlkZg2Lcbi9rN58E7
UqtogpQUeQDRgx+XG1/wgCaHgA1Gpqp27f44sfboMPf3yZiF2+NiKt3/I1q5MAiTTACorKKCbnf/
nkKWyeFKbyiBJsXlQSzsU/c0uA/7VPBcOHps3WNduFa2yX3ZvUFYL/7q+NZaZc/ZiWK+GY8cEfmc
usTShwgHhvhkDV7VP3EmMKig8XuogdbcytogK0fbKlcGdnbW0KkxMAmXC8CZW97DbegYaWntjP19
kuq4XbnQL/VwMs0PU8dHbnVqzvt77bf2i3RQlROCfMv9eXlllpo3/FOGvCXFKdvdu539VTZV/zC7
2Vr2eKnx0+8fvh1hb6DSklncpZ41f40SsEoG85jxtUft2W2F2Tfck51A2rehUXyYSh1XT+7ot6Lc
kDjPvFA5bVJc48TRj3ELIbqeoinK6oOaVc5DYIM7/jT7IulWojFLAzHuH4q6SL7C0d5z4IhoUHqQ
UQlLCzyx4ejbXrO9brENR8WE6HorGqLnIcuzHvRurKhu8D5y6hVffva8YMKMyBDPFWmTWtl9NWRv
U+OQ7VzwOlSRfwfc9VXpT/Ryejx82FYctVQ+RhA9t6VfhLgZphsyl2Jb5/O8MpCz7xB0Ydg1I5Bz
iYGdOSRxO+T2prViW/ws3TLxQSva+P54M3BdaZSpclEdB1YLu1rp+7zVCPNOgoxRnrYFyw65lRXz
Xvs8+dKjjLfaXN4F5zeb8A2P0loqixO/EM+5Bh6ljy3/hrUuBEJq6Jhf18Wp6w8rFHEOvV9L+M9t
NI93xPWSu7+Lk9jjWu3g0igM3wKi1AoLxDzUEvVumPtVhmd17YbZ6b/Lo1hYCJM6lZcTy2ckU+9R
RTI8ZaBfRAphUMC/XG5/aQjOf2cptSDunk3Ce46KLgvjOSIhYRMPwBGyNktL+9hwLCWiiTHFpB+8
uvdf5Dj46U9IDHZkZ0lpxX/YFCXzz7lz6xhiZRDlvnJohqcBS2HXDiNx7vzO8u60cpzPDULYt7JS
1kqg/Px5L8wwUcnjDpTgsrqDdswU6gohnNYpNh7o5UIaK8jojDK8vFALG8EkVs3JHFkx9tpnh0nr
d1106tUZUU5wufWFbWBKrPIJlTmZK8v7zvWz7CUDsoF+TcsIcXI9y6RY285/0Rv/5O3g7A3Dx6lY
Qqlvzg+y42n1exxyJQ4x7kfRDnEpOj+5lkoce1cBseYkIO3g1nisIjB8P7pRlXZzkCveZk8Q+Yr5
7ZTJXP1Bqi1uWJg1RT18yjq/m6MNiqNJy1fCTQuzY8q/ka50m3ay1Z1U6USTsEJmwadBDAVulHbI
1FlTTlxa5NMHfPBZAH4Apyo99kzY6ES3eY+68CCuiXel3zVTX4RLKkvU9D4PTOnpiyZt5e9jaOuI
bZbX7vHybloahnEnapMhzgv4888p6sbuNSgEP1fQ7tld17rhsriYnVbMTXwvULJXfh10BhlD4qTd
VSI+2KOGwyI2MOFtp/BEQ9U8QEG88KGVGPdrKfOF+n9hRmSFZWUuCi28g5yzkX2WyUD4vM17EO9u
OAXbIvBUE1LVYLHm4sCsXI/9viZEAjFbU+tUHxuNsS9D0c38e1ppCiWCxo3gjI5tzjpffWlqD7Q9
gV1IArRzQkriPY1JzVBdeXkVzsvvMWE+1pxY82Ziyr1DqL92HxVgxLwLeUknss8jq4Psbe8PKcrU
CCu9HoDNqtHODeh+lSgC122nZqtTu7Le3ERabO/hAc7G58tft2CxZixa98Uwll4Uv5S5b33C5Sp9
iEUPQRqW6JVXy4LvN2PQzUQ9q4vj5DB6ZR/mURLvCZ/UHYV2HrR2hi5UeIiteP+l8Zh3wVnjb0zt
OwDn4fbkbNNgqvPprmQEKo7XTZrhm8FqQ1QJadWXtmrzPnCqEZyivUsTFXiQJ1q7oC94BzMWPWkn
kRmrrDsbd0sbsuTlABp+nwBRfXkcp+89c8aYkeiaZAV0CDLrruigdNC49m9IDLZ3nQ8m9aSs1/gp
FjgXhBmK5mRsOldLcoilX6MAJ9G1xW6AQPHse8dJZ/8mJ1ClRMlWneeJHUSob4VJDnXj8I1VW+Cc
Rqq1iQCEn3xnEmFT21znGxcFoLR4uWoy/iniaSuN9GrLHxQIcKH/Jp1tDFBYQLl69ZvrIBtMeKZT
hqSoH6eyeInKJE03JYpmb0gBWrL/cXYlTZLizPIXYSYECHElt6qs6qWW3uaC9Uz3JwQIEEKA+PXP
s+0dapgiMctbd5qVhLZQKMLDfV8A8LLh0v9xdt5b2YVlbo3vC+rJ9hznbZlw0J8Am/VsWJN0Kh1F
xOTfTY9KpWPc5EoXsDxFC1pKRDwbkVLE6ovvFGxL43GGms4g9oICx7rPvdLnKvU9mc2HSTvr+kcF
l37qU0Lk2H6eWy5tdReGuSmyc5Eh0/G/SCPDuR8q5NB/4vkFCMzB8bDO2VFI3kLVSQSj+FKFVvnQ
S9K8yk5ePOr6aQpjD6ouydBH+sjLwUT01CPYOP5qppACjunzUdVPeLTQoTswU/ryt5wJ8ekeupKd
+h56Qd6zw9SaPP+7oMGFezbwdPEriGlS3KNSOFRFGjetpp/HoY+9et86vK9BgyF0feI9CsDbXaga
4X1sUYquv+H1yoNdlPBYl7tMgyH5rkbtEBj8oaUW0TME7bLkI4INbehAnRzYKTgF2sohemigLtb+
VdIo4yfdh374LZ6CrO73o3Gdf19gAvBorMIa/iRAVVl/JqQoMrJPPHBkPQBuG/KPoLUIsiPYUHvz
zZS8aPShK2zfWCTbJiQOTQD1YCwwkcLoXTz13qVKvPKgUaFokbO9UkPbP+EVKUFLXYDVKUjSrPEY
IFikLupiY/+tWC52+f2Ne0YSz3DorjrUA0hmDjHBqPZZ3NkNK79iuFjw7/bF0GU2qP32xcoI0kIl
pXeK835HeDHctQnwh9dtwsptsgx39+Ad8+YuG84J5S07FrlIku/1GIKDL5yLqtlwEdama3FaG8Ah
mkqN7bOugxIRmBoEWqkU0vv7+jD+PILfMQds8cLLjDFREyv1nAw8Hvi9QrFUSf9qWCkEYO8cpQJ4
Q4xE66ZLM2F5g+5JVFGoDRpdnmaVd/DjXcmn4n92yDg/923Jm88jyvchDIk7xE9b4RfBB7y+LTg7
syTMvrcIhz6FWWXnh9gBJvOgQcFC91xGw/QiYyfoF+I7MX3Iah/EJamkZQvcOuoCkZsC7hZQl10T
DYKCapR0FpGbwer92MUM9LmeKtruZGeEp7+GlwG9QI4rmr5nNA8VWFh6EEPtONy/oLuHd8eKB4gp
ViI8uMaNqL4HeMv5qWu6oZ73I+6iXhwM8y4mx7i+b1MgfoQ6gRzOFhAyoaTXe4276JJMLWZyllx0
A+BqVHdfBFiqRA+tvXkKnlVjiTi1ZTHXe57UFKQGgpOoOeB5LeFjCgXV93MYt0lQ32dcqXJKCZjX
mqOuWrD03Xe8972PtOoAET6EivXKHHKEN1rvgYR+Bt4BDjHeNjWsiMvnEcr01W/4yXXyGWLvjP8z
apBn9pjNxE/sjiFVA1oLUQYI7pkWpbDNSULNuf0SwzHy3T7nZVxGh6xCstHcIbnTFruodaw52JwP
ED2cx6gp+ePQD2WDwuC+K7Iqxd0dDxvH7N1UNe7Exfa8LPdcQBnp3A81XLciGR37jv2Vq3s7D34B
BU9HQiZ3Y+/w+E5rjhdudQjqvqo/Xz8ia0fw8mlvLJYP0omWgiIM4OhM7wyHE4DlbMhNibOQL1Ov
Xs5KAsjy/BDh+MS7jHoF9ED8TcnTte9f+L0yQJmQbErvKbRsHJH+A38UptCo+u76BK2s0TK1RQsv
jyis07MsYHJJzJNdSZMP5ZzHexJYs/uTiPc7/1Mis25/W6eLUU2IRwsTVPljngzmI6VaAb8JnQgR
4xDIKOR3nkfDTO67sQXuckfZTCeGYHyiRL4R01iZ2SW3Q4KEMG1kXTyqwOT9Y6HklB2KAnW3h+uD
vAzmHeO8pHdICgnuAhjSh6Ljjv2uej+SP1phsvprh3rowsFgDjGquBi4q+qf1ztdG9Xl9zf7vfeG
UYgGIaW5m3ieWluD79+SLNuAGqy1v7ihTTWZcWa+ecEzgu+tnwu283wGWND17/9T1PjerC38aBjx
qKY5aE+aHoU/0QcLbL2Piu6IOtEcHHy7KL8jSWi8YCeGtuF0N04ufiZKjypKyyDS+IlBAreXJ+u3
ZeD2dZwZoNW9QLTuhOjJEP9dDdHUDmmGiyQpADTqyPcJF1BeHmpANEFJiLsggyY1NQrFtDzxktGm
czglHC/d2Pj3YU0LecjDqSDnhlSV/7FyZo63hOVWYsbRwnWg1rZxXRf0CVlbXNc2a7qJpJyRAuAo
Tmcrz4yUXkjvPYP40oOPF349buzcFTdsyVmRxVWNYsTRvLDY63fjUPT3DrInB58hJt5Su4WcWNlM
S3IK5nQftQPvXkChgBsxb5NHL2npLfQqIV9yUHCB26TwJPsIDXPvSDv2mvWIyZSXQoCW1l+vb9iV
uVpyUGRWToXsCPuog6nZZREISkpqyIH00T0Csls8KCv7YUkNMbYsMO1s9Ivpy0rsIQ4e6wdONTEq
NT4Juu9hSZw6aCNbPkEIJe7N/voI11bp8vsbkwIGvHEUE7jcUOKc/A8soC7e19AmrzaO/Fr7S5OC
QYBsi/InUcX8vmxs9mnu8By77esX9mSM4R9JU+sXOKfifjS5PlVsMht7bOUhsWSEGLt+RAiZ58/E
i4JPVF4CRtIDnUud8OKf6yNY62PhRfG6GrzeyOIZfGD9Xy6ZwxnVhb77X09CwTdctZVOlgQRtKR9
XAPp+TSypo330oJE+NgVjWj3lUza+Hh9LCtrvaSKQIUaaYHEzZ9pHUYfs7Z0F0Kisn293vyfWtF3
bo8lWwS3k0pyKsWnrCd9AKLIzHfkXlMNnlbcE1XRPuqCmdfGtdkkwQDQgLwlVrYGs5klxaV8mtcz
qU5VJ+dGp5EfVDHZzTNXzQdwe/WIOF7/1JUDvaTA5ZGXFYVnxLNtYghJA0HPpqE+hMnI8HKHke+a
6NBTHW2cgxVvZElGMbIk9ACvFc/gyzIfTQbLJOuwOGQ+2Ltplat0qNgW88XaMl9+f2MymAWt91Tg
WEiAG/heVBZpHAZjvxV6XJu9pc1QUd7iUU2eXCCrcDo6gGby5AC4EXMS1IzNGPMjclVaUiSrQCx8
wRLT8sZo9JKuwlpoXRXO+k+ZzavpoxvFHO8DLwjCu7qKZHV/fY+s3C1LTlvo8cXdWOv2hTjp/VAy
ckAiyJHHZxRhdyStwc28ZYXX9sfCytBSxIY2UfjEUPNyyEKP3LvW/N0UI33i4/AF2rliw9asxY3/
Q2hRzC1Tqo6fVKNE851MxjQ7EoQVM1DirKC1sOdKEPdEbRP2EIDOgrIOT5jlvoBqNqvL78qLBnME
L3bQeTtU45n4HNEpFzdhgfD3iw3c8Lw1Te2/lDG8RF1cxK6TbkIkldkNJ2vF4i55MCQA6Qrh+eYF
D3Tv3qnyYq+gMHzXwaO4cRiXjfXmHGJakXXMivZFUmGgVA9D2054xRW+dxudLF8SY/Bu6FH3ntAX
8P7PTxbsad8Lr95Kda5N0tKQgKy2RxWKe+FdBf2YqQGhJoMniiw631iHtTuDLmxJQ4U/86Etn5WB
eEg2DnSnAiT/s0tSFaGgy3+4NxyzWON2wL2+V3nw+88/bIarviDZboYt3TgdK4d+SUDbVASxIjC0
vWTWjCkf7XcVmSjVeRijPPDm7bd4YDSyKrjWjL4Q1YPyGhmcR6I9BroPU228FdcWb2FSsgi37BjF
6oXXmuxLgBzDu4DUIk+HzIHX4iYjuSSabaoknkfhZy+au8DsmUs8mhqTI55UxjmUGoda59HT9c5W
hrRkmQ3drJuI1dkL68ePrCk7qIrh/uxrtlVPuWKH/8P6kQDYqK3NXgBnk0dVxSixqHtyADfV8wxd
XggXua1y6bXRLMwD4HITm0uRvXDP/dThnJ3A+dbs6oRUG4drxRFYcnqoNkEcuDfZS+a80EeIFEx9
u6RMiv7utgVZGAiUqDEGVrbsBRCReqciPPAcEh8QsBVbvsbaLC3sA09mohJaJ8jsae9ocgCyOSpt
HnrpTxujWDnzf8gj39hpC84ikXMTPQHuVn9H/RPXCYhxrUzEridJS34gsxPWzcaRWRvR4uyzDlDX
AUHi1yYD8waonRAiiotu50Eee2Ph3+fdCPmf398MiSqvGlwRyFehu/Y1a/TUnSS4fYqdCYbGA9k5
7IytKvLI8wni82644DSG1q825nRlkEsajmyYEa5AlvMVzAjVg0AJNDetvgOU5fX61lvZ20usuwLj
75z4VL7yruzSxvL8XAT1sPH5a61f7MOb+Qs9g4soCafnsGDtL23D/hvsab4l9bXW/OLoWwQnXRZJ
99wYN/3FZdMeutDkN07NZU3efDzyt7Ol4PB5zeIShbtQdAS2oWn6cmN3ra3tZVRv2rci6F1CkvIV
qg1ltRPjjOuEqbnz07zzgTy5bYWXJ39unKgqnTyTUsZ7jaTPXcLsjT7mEtDO/Ay+mLLBs82s97ct
jDmN4JSA+OUkmo0XBP0T7XrnRfwfepKgkt4oOXt2vm+KxyYc6/okJVLR1WEQ2AZ/FQRK3J9kFk7V
fcn6WIKNPPMSewDndEAPGTJMxYl44JbdI9oZuZTLENBDOeWECRTZRO0HUejI+4QHbZKIA3g9ilGm
fHaqv/c1kossRX7KHBI1y/yISxNJOBdTL3vMwLrzY/C7qb/jqEj44oLS0EeIcYXZEdEgRJW1Nrp9
1UVe8gczFsSB1sQCKJk2QTXoexeOpP0HAbC6PrDKQ9Zb+C1IVjhi78HRiXJ6gCvf/+OyWGX3Ipqr
HzyQgX8gl2qUIyONjAFbnRv/kbM8e6I55dOpaVvCH+Akx789sAeNf9tZtuU3G4DT+kQqyImAGGDS
7NNo4y7/WyV96HQ6MoXLzRS91Qflg5h2B9Z4vNVMmbEd66cSzomMm39Up6b2rD2KBxWPu+6RKR19
gNK0nV5MrcZOH2jWYtRCVlUBkt5s9vYMtavuB6toU50aMNlAdBIcqlnvdgb5VDDV27Br77LcJTZF
pBxkMxRMge6vJq6H6DML9PzEmmZOjkKBkvckAkknsO9F0XwsSzws07KsCnFH8lj5e0gTGJryae68
c8mzDqUQKTRgQUg9J6ACSxk42av7vpjchxFvo/CoBiCb2xQqmLNWqS0oiec9KPXBf28L6JmcuAjE
cCwVaN8tJFWmSCPrbJohfJxC200HPTfNz3iaBnanLwCVtIZWCkPZPzyFUw6qTPXJcce/lH6B0qUp
kO3/OOln7Ams9zevmwPvIVPDPP9sbCztfQN93/LVIJULFSwxZB52RO++Dbmdf1nIY4Vp5k022w/5
XPN05KH3Q4Ahpv3U2FK3Owau2gJ8KDBkj7b3Bdgn+r4iqZyipt0zHdFk16AAIjjlsZweQpL4wa6j
BtTKLp6SR2RuJWq3wP0PbAx1GrQqIEktz7iUNNlNKD0d/2kB9uh3wnTYrsKNRXkKZhBp/wP6fP0r
CSzdeSqS6o62InafQNcToehl7mI8fkDFU96PbvSyfWdrDFG1lznrEqY6KHcJlewg6DHsCvCB6mHv
AuBEj9EFaryLzICQiPNY+8MEgDqD6q2vPs/AiNTfRev35C4CiXKIMc6DB6a5y1Vd52AFTgW7KBt5
Bq+EQ9MCxAxioa79nw/T/pVXZMzPSS5nuUcIHCrTYsQPmZkh6hXLuktbYCPpQ5tBjHcX9jHqp2oo
Ixep0MAq7GqInI57ycM2UCnocMy5G2VeftSKqxcyoTQYH4QCtoeu6uviMKjSlveAGThynBDWBeuV
N8u70AaBwhlT1fzYll4d0rS0UJn63iWRP6SlQqr9ca6cfvFm39ADtnyd74PEc0VaKVJ900pMIh1U
w+dTAplQUHmOFjGFDABnwKNESx1AqgM+PrCzHx61l5ivleyQmsw0tcleEEYM8mEj9BsQGPb7r76l
1bdR+uKrJ2eTAIUvR73LG4CzX51/QdeOSe3OU2Hot9iHnB8cCdQ7PHjemLGNS2DttvzPO8wqaONo
/hxGJYTAGfWSYF8WY2uPSewrvr/ltoyXdUeqJF0RhkXwbKQPJlQKkrBkx+otUo33PZZ4WXAUxiDa
CqE8jUKNaNyhlpF/jDx/uGmO4mWtEciwmUm6On9hl0omkwHHyC1QZFMfFxtOy9oAFi6XCSyox8Yi
f8m60T+Ry4u7dcFtPn2cXBb/jUtEYgsFrLAJnicaVi+Btd6ph7RyvbN5L2560MfJwu1iuaEtKevg
eYho255wpvy4VJ89BQnhGzfRwuVCLQmy5NXMnwPaj2fr9fIRNB12I7aSYDL+6wzFCf33JJUMaMay
nfizm9thD2YWY2DleE1mUJkhLTiS4lAH3o8h4VuY4rUuF28tUApRgB4tR0XD+MSw8M4GYmdNSFKY
OLeDadn3EfKq+Yhy3+sn8f0DHy8ZYmStLyBQP35WUSktIJRj3acNF7gLhhaCzBuzubKhl8U/oDlk
Q12gdMqAQ8GkJJZxcOdBf21LxXOtA/7v5XIcghs9b+JnoVpAk4wJvGY/EDP/uj5Pa+0v31hRVrDS
Vaj9AoFCu+MEDCTQQCcQD7zewfvBHMii/nsAGeFxHAphX0cQ6BwkwJp/oeqkeYIQpT0p5PX0fohi
uQE3XFn2JWsci4KsyTKL3iJA4m0+DDhAQqWx2KwpvMz8OwdoWT4DeWWdxENgX7nIfpkhClFqP3bm
FPYKiljz5PbT2ELRm4npxkEtDAJxU1fUUtpXyCFYlHbjkNge5bn5pdvrq/R+9CXmC6sAEVQU3kcN
BqXC6mD77oPiOr6DguCHClVC++u9rK3OwhDQUUkWDbx/RcmHTXkUmLM/DR9nHJeNHlZMzbKqBmU6
YRRX1n+muGGACuDtjmiXygtqYyT1kPLQPnFXn2qRbCQYVrpclpk0VV3bVsv/75IE80/nQ9e9h1X9
0yM0lLpU+V06YZ9vHKqVU7usOxFRVWddMiGJyyR1Z1dKaQ5qQFpgo4OVlYoXZsFRw6exKoZXMYCh
aieKaBLnGYLX5OQha7VVFrrWzcI4KL+UouB1/0pyEDDrOGp/uJl753quk40k89pUXbp+4xT4eCcx
D4iqp2QMZvGRznDed8D0IuJ/fVOv2INlpclYtxObkmF+JT38bwgcnxg0ovflmHwNavZYtzHYYtvK
O17v7n2GHbh8S2swmm42NtKvxo3d+MxRgwRnsPM4cfdKzAYUOzmYaV5GyO/yn5wHNPpUuhoInVTE
tc/TODSht8EfuGLdlyUfVgF2IzOLFEo+B/dqMB9CPG2B4vXlQ8Xjz/BYN47Z2jQvbIdGNMAvekUR
RjccIkL6UTSYWRrR36LOdoh4fejI8HR9ktf25eK50EwQd6+QBnvlpMyebK/jH1mSuA/eSKOXm7pg
F3PyZl/yaaJ+HNvx1VhZfCTWAB5A/NLdw1FqtkD+KyHoeInNlQNc1Zg78jrH+uvM5yxF7Z33gdZ6
xPM/fA2TLO0nbNekmKOPfbFFJLFyn7CF/YAQsKcbhWg+CGKhViqHpJz3LGQ+ktegH9agwG1C9vn6
VK5sjSVRgUb9YAYKSfLSTKoGIJPuUJrrYzY9AMMokpXeGD1PJLkNuhsvS4Eh34CoDQJxLwQVMmlZ
eDvmofE/OUogzOsdFPQOOR1dCs69ceNmW6m1jJeFJ4Zmg+nqZHpF3r+syQ6RNgChU1lHQIKmSW/x
Ps9ET4Jkj0yDPz9KEIyLH4iKUe+hapImH/aQdyxcfHAs4PIJWtfw9TaWYG3BF1aJazWrEjUkz3YQ
0rzygHnVh9EkefxhNhEiDYh+KP8vqG7qGLoXrQRX389y6PAh56HI4DWXAHwylCsUtajT2EehzY5F
qvnZBlKO32SbADe8q0ddyn8M62pwPEc2EUAwAeuLoMcZVaeXVHWlo9K7lyDXsWTPulYi2paVBIET
0YNEKkrBqTGEUF3oKjd8mWaUqWLaslm/ghemMvuG2KZCjVwJYoJU+6AB/FV6VegBkhTh5YBqA1bQ
5EVEEUcWF7gwELXZGnL2DXKtqgnu8aql+ucIqeEWp653LUhBZhp2KeUkJi/UYaUOtowzF9+BVSen
xxK1H745lAVhKCPKshy8OntVMDo+0TieqExJFIbmi/K5QAYxa4DFemUhlLxfgdYNvG+olhBFuVO1
mMBIaHVFe5sWkDxrn4D/HKNkx71+CB6muKzYd2lQD8xTpcuc3XkxyMfZHXMeMpJ7Cdk9gi/NPFRL
IjyVIB7aaV10bq+HUYlPCOoKGu5HLhRU3k3YR+roMxLoE+5yasQuAOVGfd8U/QSKcdASTfEnmiVQ
UQFygY8dO+TDRLLf13fd2qZbeK2MtOEYE1a/OA5aMAIzRureA0LFvrRBs6ULsOJBsMXNQ8BhX1Bf
xi8kIgjbh7Tq1Qm5wjLZONprw1jcNhrSP3IiDiELYODmO3Att58baJA+NtD9nO4K3mwBPVaGsqx0
KJ2ry7EGHCGcENGG1EWsvfPQBgPbcIbe7SCgS1gT1QEBnJAa1CSzV1h7CCES0IlcX+61xi/2/82V
WdJawb/Ho2HM4cwQDgerg7NxvfF3r3x8+eLGasasGAKP04eysvwkAAkAs04j06qcxP31Lta+/7L+
b75f6x41XtqZs6jKeN9ko9kJnd/d1vhlXG8alwY8NF5SoXoMEiJpWGc/PGQy9tcbX5ucy4jeNM4T
LVmIyseznfyTDqrsIPriFZWiW0Q9a1OzuD7AGvv/sw8F3l/wDNguD9RWyGut8YWZENEA0ew67888
marHcfZ+mBL6mbdNzcI6gF68tdWc0IcsKH65HNgRLbq/q3HcQkCuzf3SOgDU0WYOG1PM1auBPN59
1qqvvh+bDc96ZXqW6CHSXgqgeWXOZNbDzrK427eXJb4+P2utLw5t5tXerLOyPxsr/mIsgszmJLeq
/NcaXxzajiVx4bFK/q47TQ4qJ59Mk+kbv3xxXCmAtKjAtPShabD592MvgadCeiZ8vT4zKwu7BAYR
3g5zyFzwoPKm2ykf0QHnPPAAuPzXbT1cpu3NsQ1DquOu1sEDmU1Y7FRRIvFSRj7eFz1ymTfJ7gVQ
3Pl3N65CWdLMRvpgy1DsRpb9uFUdBY0vDi/g7CWp56JD7X5GqvsBEixkV5K43Sozev9BjR4WJ7hj
XKP+kw45dLbz56kFs2tR+gA/dvezyVErmcm7SkHo3LBa7+ugJhdnaMN8rO3gxemOSvBuldQZAUVt
048PMy8KefT06Krf1zfBu0/0gC5BQHzwOs/kMSYw8uPqHsSXv7qg/RpJiDyi4PU73OaNUMu7fgx6
Whz1oRoK24CtSKSJhdJF3tdV2gvN70Gg/khA9bYxZysHZ0l2KUhXMuv7VqTQefxU6ro6V9z/Eva1
O16fs5VVIYujD5HuwZ9ohR5wU0C9ndNmH7km2/A11pq/DOzNuayTukcI3MdEdYLNEKmB4gWy1+TG
5hfHnlW9BUw8xNeLbvoCJia37wu7NTdrs7847UOhRr+YIrSeKPshz0t8e+M+Tv6mbMfa9CyOfJHl
0LhOIOSDuhiA2w+ae3n/DAW9UG1xG64NYnHmldewVhYVw5kP2X3kFwKg0qA6TBTRkdv20OJkA9kA
wl/dowvoCcGLR+DxRVeorrze/Psj8Jep5jr0J0EID4Ak1kMo0967qKF50e/Zp1tR4PcXwl/mmyvu
zYB/FHGe9n7/Hegd70Mu8Aq8PoK11heXN8ioO3A+oeA01Zn8dRGhPQWi3nrqrM3P4gg3eVDE1HK0
LmdUF9WIiR6MKhuQFOARsZXaXBvDpfc3JzmDELv28wnMDtFUTY+eZdFnFDRsYf/Xmr/8/qZ5I5RV
UAFAFbP0q2cfHMJFqvIo3KLiW2t/cZYhjd7xsQlAkDEYvAFzx3XadxnZuBDWml8cZFcHuQa9dZin
PEftAgEeiVB3E7A68JPFGU6MlhEcAXx8UNOfHocARDvkW8QNa/tncXzLqGAI9LX49lDTGRp2Qp6l
6O4vF9rupgOwTB5PvA7bPjTYPG03A3/s13yXoeT6pmvAX7JFZpMFjCq4GKB4hlsJqiJ/T5i9qQAs
8Jd0kWAtaYAM9LNfeamaFP63SyvrgRU/R7X49QlaWYNl7rixBlJyQZT9qtzU72M/K46xa4pT2Fh6
003vLxPGge49aS3BCaOm+twGQXTSbio2PJWVA7DMFWvpjIKkGDZRQPijqmy9DyEltzE973t2/lJd
LIgDgENii9Yv/irCzx9ADvpgPUQtoG9/Usw/XV+HtWEszrHoIYYKNbaLpXa1PCbDhCSXsePGRl1b
5sVB1sB4ElRu4yqjemSPoG5rjjDczTEyW/mItS4Wp5lT0EWVtR0BPsNlYLPwL4JCjHQ2fb4xiJU5
WqaBIYk2cG4yDII12KgpEqcoN8va9vmmNfhPyneMnR+A6O+XkvHriKL+e5+XaqOGe+3jF1dxXQ5z
JJGRwT2A9G5KhJmAoa0qFFhe//rLrfsf0ETgx4vbOASoaWggvHYGIdRdk7sU9cZfSRPdgyv3221d
XJb+zV3JRTy6JAA+LuW90Xsrks9Jmfc/ad3RA8T9og00xtpcXX5/009oBuTTQojppCSARjuiJxfe
Bjx1rg9jrfnFlUwyDegkipzy1EDxPAVM1R4g1Sv3tzVP//31GimyBqDp4QxOAwQAMqryHyGiVVvk
JWufvzjL1JWZb1pQbKYVBA7Suh2rQ2nFTVTV2EeLc6w66IdCojFErArU98r65ReFQuvgAPSSk7eZ
u2VqVmbwccupGs+jC83PMgwqs+tM7TY26ootWuZky3zWjBsgk2Q/scfR2O90lN4RWb3Xm9Z4mXwt
i14n0azouRniZAd6UrfzNOKG11tf+/zFUSamZHmFUMWZCcgFNnmNxJj9GEzTllrtWgfLg5y0YAHA
C/yMsAgwPDMqW0DABhWkguXu5fogVrbpf5KptUOJd06GsxqNONAyrgBmjzYwomuNL45wgzJmJCjd
cBYZe6ZVQBDbUT+uf/ja5CzOL7c5ch/FlB1NG9gTTho/SVI8QytjizJ9xVQv012Otn6OHDp6gLjW
mLNHjXAzjRCryKPn64O4BITeuQ2WnH0NitK8wAgt08t1cFE7Aj/NY62GA0UZnO7iYzfflhfxlykv
COIA8EMl+vKb4tD1/DWGuPf1caws9JL+OFaM9nr0IIkqpmwE33iNYEU5bVzKK0sdLS5l8EsilCr1
nKMmXtbpRU6NwWtJI7D+Xf/+S0vvrMOS/4vY3sx94+P7O989qXC480h11GX5zFBYVJjocL2ftZFc
fn9zZYLQr6B9M2Ik3uSLXVQ4oNd1yHa1mrcKedfW4vL7mz5qVaM8aGy8X6C6BYVla/W593T9/bYR
LI60Vi1twm7GTDUKaoNZPZpTPhgPFIXsNr8iWpzskHmBmlB2gcVoIRIUgRZuJ3K1RQW1cuaWbFqq
MnVO6ITmtW8PioI+VconQfK72NRR6rXRwwia0evTtbYYi2va6q4CSyVFZ4Kipk0NKP9hs9rKMq/s
2yVpFq5LCBsBOvwrnCYvTUhhj77uNNgxxi8k7+hnUG5+vj6Sta4u0/lmW0WAz0RkvqgeD5UlX4wr
LzHtfNpzk9PdMOjmKPS4hSVc6+3y+5veAtRxO1dl6G12xV3oxF8gVzxcDPxEgwMh7U2xSX9JCJ2L
oR/HRpciJQ353eDs7EA/dWPYcEnUBQ4u1EWiPkukvXXeLpmzdueHW0+5lfspXBx0VmVh3Ede/ltN
DOVoPUqaUhTF5K9IBOg9Nl4pN8zWyi4OF4feDqjl8dUsfgtLgvu8hLVCSaeHLOD1vbXW/uLEy8lw
cKyH/rnMi0+aNiMAM7inrje+YnOXtFwQPQlMB4Gd34jCZaf2UshT5pwdEz3Gt53ycHHKJRkgmhfC
URtHbs4Zz+eP7YgM4E0DWNJxAZ3oBbGe8t/cAdYltY72rr2QQkXqn+s9rJjEJRNXqAmq5RwsFVJ8
0be6CHZZAzR6MPxMdPzaR/VXX20JiK6s9ZKVa47pJVDDxO/cGX0PiytfmqDOn6+PZK31hU/u8qrN
SqiaiVS3kmiRgth7BtMU9GISdlu4fsmehRp85gs2kHMG7cWxzwFoN5tO59oALr+/MXxwzwbTCufO
uprnXVj1iAUxBC1vm57FQdYDtELAgwaWyhxO8xgn8sUTJbm73vrKSVsyYfEq9iZcBj5KmS3wJUyG
zqVNDGKm1GdGbzk4a90sXta2ALdyHtbFbxDfgrhsLI9ZlJBzPfn/R9qVNUeKM9tfRASLEPBaq5e2
3V66bPcLMT3jEWITIISAX38P/eTWWMUXdV8mJhzRqKRUSqnMk+dcmFAPDH92QU7MRN3XHwp8uxtV
QyZgGIs12RmLiU1omCsbJMYmlX+0HeiFJjmgmI/u5N15I9i+btzTIN8ICwpmnY9JzeVujILpkYKE
aSXQt6y9CQ6TGaQ1/Vx4N5XL/N2Su0pL73XUai0tY7nUfMOB/SIAjyKLi49+TuNNhyTNbUfJLU29
4XtSChCIn18m20SWv3/yMxo1vCFt4d0wiU0kRs73uNGQvtfOZQ9U3/Bk4rUa2THHvVH+VO9j7sxX
LAhuwgT9+JfNwfBmRwx93qOx/kPk6V2fgFmgm7x/k5FV+/MD2PaS/+ciTRRt4U5SiA88WsRfVT8B
3gqFx2iN89VmBMOT28GPQ4ZejI/fkoFcwM+iVqRHcERVlwV4vuHKvJgbwUZZfhAhjjPUZ/f/Q1Uj
WFb6i3ejiRgrPPC3z5SMN6LFDz8EAgV69I8HRCPvxxadk5uqHvX8BJ4F8DegsXQsJ4jiRH3X7LnH
FfP3HjiRivCoIShR4R9xzspuOygg1P9Cl34z34eon6Na7uYeAJ+0ct9YLtAtDzWBMGh2XgJ6nXc+
ow3OV6XzlEPFqnjzgHvwxI2LcDA7+pBMmoGracMxjPcO95LQ3VS+9pqXMp9BXbCpuj7JD9DCiLyV
F7XFtJ7hx2jlkNXQi/qDlyrcQj/D/97maATohVzTB7MNsfz9kwurqAEfiFN7NxNXdD8FYQZ6Ao80
d1jfS2uHv2kLPw0S9jqBuJM7fMxxmO50kJ7qCVKgF/nXf/BidT1QaOV4N0rpe8hclNt6XGUJti2P
4bzg+2/R51d5vysNbQAyLPAMXOcRhA7O//qvlbsCz8SLBZFwIKXVlmyTJ1Px2PLku5uN7gEa9Hct
44BQYr/tgjYb9kDgj5uwnRmIJId569Dsoa4wX3dwtqCxjvdeSXfBED5JMEXdeGB9X7kObatg+n89
gq4VNZePsVbpphnH+OhnA4gd3IyvFPctQ5i4spQGHZgxVPUBLZsT5GTAL+ryBrryyAifX2nbCMad
PnpofAXzh/oog4rd8wru68wZvRlktDaE5ag3yewg8zOWCTiTbsCY8UTHrN3IWv84//Nt3zYe87xs
x0RMsvgAr82ENyrUO/khh1RNtpJntgQNJg4urkrmOaUQH2oox9uQ1beh48e3UZkD65kCDnHRPEww
XAysXSQYomekDL6nyzM1aaA7d9nHF9t/Omj8wEdPDR+GDxlBAqsNq3zb+5eJ3ASeu5jm09dJ15Nh
SFz1QQZ0ApOeP5Ac/VmMrnUl2raoEYtEQJY76PRRH02gAyAUxvtStxJ0SurCd7xJkZVWhEnd+ghs
2yj+4dSR/5pUGfaTQ0qAmc5bwZJ3+g9DViGn2etH8VGkKJ3SFIyL2VTRG9S0my2n/XMyuuqf82NZ
3MI1jibixNCQ8drqYyRdfAtlttzdIsTS0f6S77smMA6qOGHoO5X66CYeNTsIdo1/z3kTXBTfuiYm
zoVYUJ7Gsv4YveA2y9LyUNfJP7+7/c7//q+3lGvSsBBf1IAAl/VHwdN/IAIOpvMBzW6XpiJcU3eZ
Dy5p0ANcfeRxWB/D0HWv2eCVx/M//2vzuiYJi9dmslDpVH2I3o02fgJC75Gl6e7815MvI09oXPzp
0DKNdAcqpOkmdjVu3gbYeeArq+6a5vmTaMJr9GEH02W1I9cUXp5AT5zhGdx98LjBLcr5z1oGL+dn
YlsnI06RblQkdICZw7p+ioLin5hG/5z/tG0HGe8L6LhV0yjH6iNy5PAbGEor6R3LoagOl41g+DCy
GigRdrz7qAoqdm6LEvbQ8V3UTX+dH+Drqw2tXH/amYm2mxDNdh/uwB8yRZ5C3d/7QDk5IVmJXywG
MOFxMUhV6o777UcQRZDXSRgEK6DAdNG9BpKTPyeAAqqo9DirD3Q0+K+0SKbHmYF26/zyWCxsAuPG
0O9JwsL2gw+a72hGT0lE9JambA2GYnE0ExcHrBQUeXAbfDiZc4U77g29sVcIvO6UVFdzKP4Zg/5/
wGd9aQwvMCuRnodk+KC78ARdaLodJo4W/1SvrJbt48sqfooCXHTdJQQy3Se3mKDK1gzbIB0vwiji
ly+Dfvq4j9apqYJ400kPbrF1G/BWQrXs7zpN890FxsYIRowByndXp5nbnaIOTwfoDaHTWIO8nCC6
vGS3YgjjMIo1esXLMuxOwajYAQTI8jF0/eIST8PXjfMI/P3MjwHDOmVFH0JebS7beTsJpj/OL9CX
exXfN04jWbjBNPKuO4We3Hjj+BeUJTZcQKIuqNGoG33zXLVX5RrNmGU4s/ooQ7yLIf3dnwbOX5uU
PXgSwwzsqnLyQyXyJ0eFt02xdpJ8GZsB4me8glKKrnGXYIO1Y3EI4uY4lcM+DePruQpeoFxxSfkZ
wxgHlkYqFmyiNDiBCVOAZRFxB4hA16QVLC5oFhwFc4UIsyg4FVJO/s1QydbbIo/TVCs7+MsTET/f
8PEWKsLMab3mBCrnO+WBJH8AY8g+IGuUILYZGH4O7fJUMoEBnHYQ1wxMiBuep/NKDcFmZMPHJWSq
xxbb97TsJzmwYlNClWXZUGjjaSDUG16f95UvL1ask+HpYF+A2ioPm1MSq4MfDc9JyJ/6tkAaLW0v
eZdiDMPfCZuqAHze3onG3XU5pfWmpvyhz+rLz3Sz9ghtS9J1tfROsZ7yBwnd4X0dE7lyYllWyaw9
KhKrhJLUPfEUlRCiwDNTtXdqrm/7yL2knuYFZvXRC+YZhYTMO5Up0kQgYJ3LK02lsxJBWU4ps+DI
GRhewTfqnsAVdMsr70GMYtgIPRx6v955TfgzyPt7aHCv9ZJYPNBU8+FxEbu+Ct2TGsLgKQGMYb4S
4PMcDuj9gPbq+f1rcRSzChnlIw0ycOe8g/b+MBTRQbT60Wui67Hxb1RcPZ0fZjlc/5PhhnEMb491
gfYqhdUDmcbTBLTJpgqiQ4Ce69wZH3AbHyO69sqwLZzh+1xDh7FKpf/uu82Nr+lLPtNr4lYv56di
28uGxzcTdJNV0PrvUB69zgh/Uh79Dtj1FrrQK0g1m1EMh09AYZ3FaVGfZFV9q4S+L0R5O5PkDkSv
d6K5CCEFoxj3fDsldO4bZz5JyFbeAmESH/Oer4H5LJMw65MN5GMrVpfuiXX1IWZQ48vb8XExMx75
xQbN34/nDWKxtymsk3bdICtB5lOyaHT3uvKO6aCQHdb1GiOS5bIy65WiKjQN234+EfDsfE976Vw3
TrCWwbFNYNlpn0LeJHSKJorq+dSFLNnNrkxBcT20BzX50+78GtkmsAz9aYg20UBBTRNMPaSQ+kOL
/6EKQ308/3WLS5g1yp45CNtLdz55BUGNCt6tiHtsIb8ezNXP82PYFsnw6qbLc7yg1HxKE+bt65Rq
hO7LQzPVF6VaPHCW/LlI8biU6IUjTuMU9nc5b9/cRhcrEYnNAoZP60oP4KHxxtMUAoUtQJu4dL+d
XxubqxmOXHSJR1ww8r/3ff1U0OmIN/JPnaiDK+Z/w3ZYOZYsJjDLlG4yRbGjividU+/BS6YHEOU9
/g8tP5ZtZBYPQOWSgtTdid4j9E4ub46GgKu+r48zEys71bJSphQO6TN0T3KXneagfwZZbyPrm3Lg
+1mBiErNK6PYJmI4NCScSKXngZ2IC0KzZSYyHB5jhKL1kKzsJ9tMDI9mlWjBco8xgon8uwyBc+Ma
vJLXy+Ns/TK1bFuzcAkubzcG9a84jptIQEb7cH7HWuIBs2SpAOORLAmDdx3xBz2/IEm7WzasgLWR
cmxisRJ52n6/4dPQLg3zBcnynmq6I0n9fd0dbFY2PDpGdRFU5JgDBBZ3tY6uHCk3/hiC/n1Natw2
hOHY4G6n0aIU9D4X4gbbdQo7JK6TrRe8nbeDxaXNouMYiZIHaZn+AOXmdYPIwosn8Mcllx1MJoMF
ON/iFKvk/14i/P7lERYO9C7HC6CkazGsxcZm3U6VUDqoNQveeeE/TAIwNycEnO78ClnifrNa57tB
U1VFO77nPv2eJOU2INWR4P24RJVZ8r3toRHVRZfgTLzANbxaN/k4ZC2p3n20XpMbvw76+jlPcm+t
Gciyo8wKHvRYhyxJsu7dqRvu823u5+N8rFpIfUC4QXhagMIB4t75x2XLZ1zbqFQwWbZT966TdFvi
XO8cvCyraTPyYZfhqBoU/r66FSznilndo3nThW5Hm/cEB8liqQI7TUzjRtfDoUbsmSfxygFsG8pw
f+YpIBPHuHkHtdxmmR32N5rzdwnSSiMYiwHu3J1fQ8tRb1b40qDRQxpHzbum+nHyowNFHiNIyl1F
fmWQ3rhkFN+s80nXYaRp3eYdTBvXHXb13PADaeK7qHcBsJhW/OnrZfPNel/Sg0iiJROIiVsg/zHU
wu5cDOm2T5Dc4OqQQjHwshkt6/kp6IW8eacLJMrek1nsMvbDL7trxtNtXv+dr9a0vj4ffLP6V1SO
26eAFL5DmWWjfXFMJ4LeBrHrU71Z5hPjzMgxv/Nzsi2feUC0I/HCrhLvcuEqDepdtbw84UMuhCb/
P7EShMH+XD5knPzIQ8R0ql3/ikX8EI3DdQfW0zHz9tJpVqy0fO6/qQHfLAqWUnqk9IPkrS3D/q8M
qkh00wpStysr9vWJB9nQP6chvS6TnSjy9wLXtHTJDXPq77033Ccoc543yte3qG8yZygdOZwPXvae
+h1UqjJxlH5yAlptZQq/o62v1siIA6AZyrnnSOfNJ/NM6s3gM1LybZ9TrsSuq31kO7dIgAmKBqq0
qW8rv86Tauv7nnISdNC3YVteCcVUiYSLTPUbAR6hv4b46bAmCWNxBLNqkPokKiEBxV5r6ORsGuX/
9oQEmmAKdBybudeHoP47U2sZaotdzbJBNfeUAnVbHoSXXOnSA+FHCJVhZMAHlqyxllgmZRYL0NVa
gdNLs1eoel21pAbn8k3b1LsMBGMiSF5y92UKL6KF8LBef+7UqkgyRvvceaHMxQFSa6GrXdkM7oUH
olk1iInftUmZOCdQ1YJQYdosYfc093tf91vlx4fz7mDxaLPYXCcqkE5U+280aUhz1QnorxzIDIDH
ir99fSH6ZqlZJF2be1novinOU/ArEGcEd/sG3Wt5cFRhB9JesLCha3s7RhAnW8lA2KZlmAe5B9Z0
UzK+FSULwm9o4PCqlwFkxBcRR3q+WYVuQzazOhuaNz9rxF8KV/tPNozkx2VWMW4OOnTliJqkfBNN
XbLdnLWePKo+D+Pj+QFsVlnW7dN1q5EWg4KT7N8cwGZnz9t6lOwXLElY+bc1HVZ2l+WwNVlaZhJk
c9QN3VuQ1lz95esxSh/jAMzyP/sxouz5stkY14YPNZIk8YvmjQfidgkgOK9R5ya3SwQBQZqVo91y
wMRGFFll0Gmd/Vi8LS653OeLW3I53Fcx26Sut20QTnbpZUErGLL/tFFRe5D6hQrVyU/7X0sKfomP
ZUv2kHJ8ZewH8aeLyjG+yd+SSGhYpzrgb0kpkxepqwziGrN4Om8dy+Fvsrc0jM0U50z25mDddsXY
zAfoAl/5BZl3cm7WmG4te82U7WiHOOFovMzeakXlvMFCQb5wqBxZoEeiz9YIDmzDLLP85Dkj1MKJ
63XxaxEldyovIRgUveusXTkuLQdXZHg+Ey5yjlkbv0IRbpRQXqjQ/9Knted8v8wahucrQUihfB69
Tg04kyIHjz12Nc4EDBNr4F9L3GuqdESzyHXd1PTVoyAyaku0qqZtlwIFDG/E1bVDa+zSrVcFu/Nz
si2a4f8xA5+nctDHCNkPfZ9BVfW1pCDS2Jz/vM3kht+LGL2wQ5dBoQ9w1O5IgF/zbhNvkPM+o2Ox
piNgm4Xh78x3SOUK6M3pYnz0JVQqkhj/OT8HixOavC6skwAu5XEO8mp9WAwhOvU2kOimS5OVlLNt
iGU7fPIM5Y9OQtyif02hjfwKEBhLg8Mo8imcNwOeQa7+XiSus7ZcFqv8B/Uwgxe6kHG2J73KNhq4
IzF2aFXH/5xfMstxbzZbe2WtXFVT55SX9W2mvW2J3w5Bta0q1B4Sh8e0vmur/qJskm82XKPPjeVN
4pcHPBAVGusFg6btEOoxWbkkbeYxQiIh/ZCSAQp3RTfE39PUh1ZHyr2btgc0ktUk+Pf8stnGWf7+
aRsImgBNAaF3SGWCs7tF4Z374iYd27t5XEWeWXzFlCHxOdRq/Uxn+3TEK66FuuV23fC2jy9//zQD
CtY6N59ovo+H6QdXyBVAVGItdWNbnuDPj6Oxo227EV5eDhJCk/GVS9jDUtIABPf9vAVsv984DgPu
0UBARvEVFy79C2LM2WtPMnkR76fnmyQ5uJxAjTqp4jVSaCY41GU8q22dBmztJrctkXEQKsdrEi7z
4hUyhq/ogv+H5i7UccnNOrrZcniYzDhtLkROApq/FqzQd2RuQHJe1CGZNgP32jWSAMtETI4cSBVC
oXmk5YGLDNrS7veIBHugK27iga0d7BZjm0w51TzWnojD8tCgjxb9VrHezIF7GbAFJ4SxWzlRJK8B
9B9ZF/4KEdCrvQZJ2wuUXsv8cNF+DY2YR7Ixh4BNUh5mFK+2nuDjcdbjGnjN8tQxQaoN6yf0aGIK
qY93Z60TDkVpUl7TkQG1XcsJCVMdrjwRbNYwvDtqGYRjcJYfpi5/DnGo7oUnycqjzfZxw69dkLG1
YdhgnXLykE0N3Y71Zc1Inh8aQQ5UyxkXYwFLo+PmWk24g6hCz+l5E1v8zYTe1aFqx3BCtNxG87j1
BlIdQKYWHKeQrZEeW5zNRN6FktImmKLywLIuAkEk1LlluQhaA/W3iavmQqc20XdJASGi3IHoTpzM
KrjxQDAbX5FQ0S0jafYum4yRX+dXzTIlE4oHtHagpxY2kSrWP4dx7u/rJNTONi5nH5h6J1nTjrQ4
iQnIi6C5q2Zf5oeu0/ld51dPnJb7tCXZ0WnyYBNFayDMr2XZPN8E56ES04lkqKKTjxc0tMq2Hg6S
hYspnJ0jzrKj8tRhERkYYrI/v4622RmnWFeVFdhsOjDozvmVy9gBlzC4SlP5gIj7OOfRWvLXNpBx
kjWgBYTce5MvYI7nUvXjdkJP6DZo2ysqO35Ie7qGjLcNtRwSn4KUUDm0dwKGbVioD1z5BUCs+W0a
pVdOUnubKOtfLls840ijo/aCsS+KQ5iy51inH7nnvMnBPwaTV2+CLv/3/DiWV6NJJYJWwkgkSIUf
SDQXmzqY0VVQXjfhcBWL4Qeg048QITmcH8tykgbGYQd91DLquqg49EGS+uhdzHO5L0u/HlZ2nG0A
I4QRPvrwYBx6qsD30XfFuyr4ZfYwsXpllECHzBH5AaW5u6h0+EYl1X1fBXsHmusbcNmuZAosczCx
ehxUE+4YO6gl6YI4EJeL8zvh5Vqt3JWWHWwC9SK37RstXZRHwf8whxKkLv6wF+N8PcdFu+05XcFk
2yZiuP+AC03xUWOgLuDvNBjmdxmHyUWUX0BrGU6fpRoCc44PMgUqlbeBXkY+bkBQMGaX7VYTsucE
NSIwONrB0fmEDtWpPeB6vvTnG/7tgNconVgPX2CZ+x70Irhx3Blif+ddbVmFL8phJlBP5bxPeTag
qNA792EJfvQw04fYT9dQEjbrGr7sTFBtylBkOPRx9yss+uBnBA6MtdWxnEommYgTFK4jQeVxCHF1
jIV/jwTadx9cO5XDrnqwRA6TWFPjsTiEidnzQ0dDEinLD7GbfhszJP6GbD5BxPdA0N+90ZcGkiZ4
z+e9hyXj+SHLIrWrimA+0L73LuqmgZLrnzdTEtJ4dj0c5LOq6vRqzphzX/UDkKDnd9Titl/sKJNn
ZKoZJ3OFc2kqsujASnoVuvVVFxfNbu6LlWSWzRaGU/eeZmEU5vmBVjNSJAka/nhxHEBLuGHN+OZG
0Zogjm06y77+dJG3YLPyp7CA1R3vdpyjnyG4SEEhc0CpeuUAtA1huLgGdrwgINo7ZG33DSmlTTo5
bDuSZD9O0fN5q1j83NSqaqG80iJxwg+8Lrt9XHkeQh7RfeuTVl04DcPTezTNCwhN54ekq/cJxTSS
4o1O6iac+WXp999B6ydj9DV45RXD5SqBbdjXOcRsSTq/nl8iy0llAvigDenFg5tmh5mr6AGEPvNV
y2d/Df1m+7yRf826CiKoE5anKYCtl3pgW3cVVW8xr4nbSwOeRIHGFirqbMsa+SMHHmysm5UKlGWH
msi9wSnzjOs4O0gn+MUDevJd5ZebxvPEpiW6XSOwsY1juDXt50BFBNMg0XCX1fND5faYhvfWy2l/
3spfnxyeCTKiUxmxOOf8oPr5bsh6qCRX3h1QLfuUVnDwtdaZr80NAqc/zw00soYluLqyAw81QA4O
1dduWUUr1/aXXyeRmbqKoU3PopCLZxlE3l+MQx77CexLaljx5S/3E75vXBJ+lvSgYgjbR1K6jrdp
h2bI75OyrNIN+CLJGmf+l/bGMMvfP/lzRRM1yqTLXnQthy3QrfF1AY2tbRZDcbBnq9ICX4YJGMcw
RsvGIo8BOnhJW6dHQim8VX13V7h5vQMMrd8WERSIK1CQnt9jX5YmMNxitU/TUsGgdetW43OcLmqw
Qi7UYpH8JXLxN7ITi3gzUHvpELjXfhldOKhxi1Q9T4eMe/p5AnnAdpEdplC5V4H4BqdNcNak2wUL
nhVrbLe2Wfp/zpLBVV0UrvSzViDsWwYUpfiu2FjudMm6DcW7PWLJXSjQo3R+YW3b0rhiBAoXXZ1H
/CXlLDpUC/OPkgSMMHPnXHLFwHbG0zDlFcYAFdtzFff5lZ7C4R76XGunj2XNTKSVTqcylhC2ena5
+DtW+reN6NiCc6sv/24JAlkYLQpXO/QtHmairiRP0Hyj4+olnvP8mmRBDI3WjkFrEbXLPFodx+Jh
JuAKiku5DnTTP6Ow6/xi9VRs0xalmcpH+xitBx/KyO5VHcDjzm+FL89xEpkALH9ysjoFgO9FaD/Y
TRRjkcWf3ZYkW8CWCJQe27W8sWXfmcVMkbdJJGeF9kq0wu5+U6q5JH0v43KtqGKbjnFkQOwE2s66
mR6qlmX1L+YOATkmbZiCXh+v8KSud0qC73EnZRyTi6hJsYjmmZEPo8zBIPOivZhuNevE4zxhi5w3
keWSMrPKLoLOxgNNzYvO+uYe+S9+KCWFIOD5z9uWzDgMQHqJeDDO2ufJm0H0PMPk7QzaICnBGjpS
9QyewHZlLNtUjFOhaAsnyAu3e07DPjlVs5eAETLJ4rXdbHFTM5U8DRk4nodCvKR0jNyrisUSsMjJ
rzo8M/WkSVNvsm5UYiWgs2xoM6GseZ1C77tWL8UkpEDXhXAQ15Hin9rV0dN5+1jWzMwkpzzkSV3K
9lkHA4i0VCRZ+CtLunF8OT+AZQOYbd0K5DKTUk35AlhOsa1q6IgWFVTXFxXFTSBAD+xlqyGEbcWW
v3+602OpoFaryuRpcntniyutPTIZ6l0G6YKVG9y2YMvfPw1RoLF6DuqgfOGzoo9VFanhGPE2zI7n
18v2fcPbXWi+oHabti/FSMpjzPqk3Nes1hdBPkhkpoinmemy6uv8RZZARO1EB9GxTevGYXwYa5oE
2/PTsJnd8HvGAY2KaMge43Yuv1Wxr7epy8AKDbTqTVOKU10TsmISm18afu86fAKblEZ5WGY63OiM
y/QGLCQRu52KMHF22YBX49X5iVnsY6aOU+4XOhE0+l4RHd4BP+ge/CmWL+e/btnAZr4YGuGSItmT
v6iI0yMkvt2dGGlyxUuxphppWS0zZYya3kQbUEm+TE4U734L9EDhZkvCMNgGzFmrrdjWaRn+k58o
ThM3UGmGKjc0O68mlHWKuyBGsWrF6rYBDF8nRSLAaqP5i6oHeZRj3l+HPVSeLjPEMurnn09b6VcI
YCE4GhN34w+g460CHWb7rumTlQecbQqGrxc0bTXpR+cZccrQgtgoT5sNWHTY/vwkbKb2/5wE+DRa
VYJC+9kdaIkrl3jXcd1swH6wbXXx6/wgFk/3DU+PW2+OZci6Fxn2OTiu5Yxs1YHKoaYtmPhRfX0I
CicePhQwL3oNT2hbOsPnp7oGABI44SfWCgVGTh+M/wUkYrqV88viiGYeWavMq0C8nL20cphcSF+I
gGzTvk7ozVyP+coNb5mFmUSmsyYxAIrxExRuUOOM2yrrIdmHB/x529i+v9js0y4GoK+bsmiOnkQV
Bw9FNzL0alUdCrfnv/+bs/g/eWQSmXnkYhhSx6Ve8F3JMveOTZJGE98g99A6cjPVbZJ88xXRwxuq
xZN6RX/4EPQbTptegRKjmFj6kicOYZc5lGecCVBcoU1RlsEzcL/xNnYzkCLjzb07P1vbai5//7Sa
BfPyqu5J8EygpbBt58L91oSXvmnNFvG08gowJbDgGQ/1JNzExZjf+U1xkQIVLGWcBZyEmkxe6z/H
g4MODurg+bqteF3MkCJaU0SxHDgmtbUoAZANQh08px10XNTYuN9av73roq6+8YLmwivMzDBThlxJ
kwCBCY5kt9xLUgjv1c+TPriKitnL7qC1xNpLOupJZGacdeDIRlSwS5Gz5C0W0isPg8tnd+Wksewq
s2e8p2kfz5Ni/6YgDEofIrBrvYUD4Fani3atmXWeoEXpyLzkT5zgvq94+BM54rUnkeWYNHPOrO+q
zG+C7BkCy/nVBF5ECr7fPJD7Hlndy256s0k8ZqyIdDWoF6qyoT6kWdf/JJ3X5CvFNtskDL9G7RY8
V8pLntU88288Tb2fdJL1PhRz8eMyIxg3vQA0L+Rx4nyT4D7dcURGe8+rVyz8u4j9xSlsdoFPnpgB
Ysi974UXyPxG6RFXlgxLXrxDijTK71g2dGKTIWIKdynt463L4jrZi2Ee3Ou5gBbqMSrxplRVUDTX
KUAx+QMVXePsmOrwLIzB2jlVG8XbBozIfIiKI0/bALkq1o3N0Qvivt2NPQ39n1EHAbWVAqLNNYzQ
omhAWZjlKXuSoRq/KZW1N01Yv583iSVuMbvM27hTsnAYQwyPV48PIn0Oi0wDoj1Z1t+9/jIpLUL/
02kumirJZKJeUPWc9T1Uo6CL3KKvuTr2Yip35+fz9dlLzUZzBWYOzwfb0Z1GdfewdJlXaRZspAdV
s9m/SJ4FczEiCiI87jXlGH5PY9XdEkhWblkf6IeRNmtR69fuSP9T/OmhylGVUfhdMz+/c+eo2dIW
0vatQEHosrVahv50k5M4nZuGNezutzuyQb0RhudPGwfRJguSbsUkX+9fanaUg8KwnXKQiT9OMa2m
a1W0FRRRB8pXwp2vtzAe539Oo6VQ6S0i2b6QQE7XHOwcLA3ptpBM3cpmOFycXEX/wZ9DTXnjazcI
+xea8UhdTX0N2Tx0YGgck2Gbr2FcbStmeLyMiOO3ZR1D0IK7tzQe4pcsHKKVt/tvprf/HpR4gf45
i2KoxwAVkWRhlajm4uDUauyvkF1F07iLFvP43vcL0FvQIkCdscDJGF6xwckatoXsS4gWd5JF8Csi
0q2qAyGv6AT4LdmKpkyrfFeVNI73BCXknh1qqCPdsDKe6EuBvlaUs8Am1d2wZBQgfs/QXxeCwDtB
nNyHeXDHfAKBxp0WvRYHHqUyO05VUoX3LIbKzErAbvEts48wLjvWBjwqntC6UqOlewrAM0s19DE2
tTNDVvW8f1nMaPYRpnU3oCTZ8Ce80JviSpLM00fHcS6LmagpBz85JYqfXDSgViwJisMgaKYHqM2H
a1k+y2FqtnRLFGLCcMzkUwvM9Z1Iyxc6xe5JkPxlri8TKCHYGsZ2LCEEKpwpfXSrqKyhqVWwn4wW
TXLfNXJcOSQstjCZxCW0kIDhzrqnVETFTRU54V+1o9Zofy0byuzhToFvdMciKJ5YPKc7htfXxg3H
8qpj7CK5H6yScVinDrRGW6KGJ0Z5ck+1lPegOwp357eq5QyNl2X7dBWwmgccuH32pDPV0GgDFPcQ
vEL+UIBgYe4CMCyh8zV+HwltW7HihjabGAe3RoABQFFXYNB6LjdpXRb1BsofzhoJiG0A47jW/ujS
KQsTiNiVLIRAqOqRdu2V93F+1Wz+YZzTPigvdKRZ8oj21B8oHDrfwNTK7j20V9QgTsuAaj4/0Ncl
S2o2cMdp7ETO7EBcJw6H67aR1xOBJpMuM3YA5/g76YdD3qGecH44y7zMLm63B5vI1IrqqZJLWx/P
K8iD9RDcRO8OIgPEhufHsdjHbFFuByeaS+3XT9Ca8rO7qUeC/LEpJnoRIzuhkbGtBZFOF6gpeSRx
ySAnSbt53IA/4NKFMnbwFEKNu2pH8SQkz64gnHwAxV1yJX2U9fJIriWYbOtk7OM4G6kPIuLqSSUg
5VG059+cbk1G3vZxYxOnfTHSwcEtwoD62ilFxA6iW/5KsGH7uhFrLMlO5kA0+4mgRfTWRaR/Dbja
y0X7x2xFnqKw9Pws6v4tQlH9o9x4zI5oYUPwcdn3jZtJR3EccFSiXhTDm3i3SI2Q24TXiHvOD2C5
N6jxjoBc31Qnecd+SIj07eIIdPEAytfXkarlSpBvMQBdfPzTyU6nvs+HcPQeaQz5kg3WqJH/R9qb
NcmJM9/Dn4gIsQm4hVq6unqx224vc6Pw2G0BQgjEIuDT/0/9rvrRNMUb9c7VRIdDKiRlKpV58pw0
kf7361+wNrx1LREHamWh4+SvrWvog+KoNQ6Df6ODoJdZ3/14gbhmrtCj8DX2dH6MlYY0wULBLrKx
/iuOjlr2qxqQKPnV0r6wbo7dbA7KJs+U75XFNzBG6iHtkS/UL9eXam2zLSuec13nzhDFn1sdyy+4
l/4RoV98WciW3MvaBJYliwUPRBx/7/MQue2prXWYASUaHJATWTY89spFRC1zpkWeJ1HVOi9miBPo
G4g9ztP0oOImPrZR3qU65smhMWYLyf4xCona7bVChg3e2KX/VYjpta0AC0vZRZxAGP9+acB/Gkwi
85OlpKkGXnzjXKx8po1ZBPpYuHHYjF9jClALg0KSIfGfAXXJFInEIS2H4L53cQNfPxkfGpFP7Ohr
wTOcziyUbwLM7M9LAz2oFGhunMXbxreOOdWKTmoe2jeVAN/XQfcsE64T3/jrrXON5rFmiTVX0Hdy
yn0AfSGRJWoBVfNtv9461vFUk4Wzsn5TkAjzAmiV/n+A6a0tvXWgW5JoBujFfF9UoktFAZYsncuN
lfnQIH1ix1ENwQOKQyjgDYAfqNoUePkJU/2GWHqwMcPKz7dfsn1XK1EtQfs2iV7dsUW86JxWt9zd
+PnW7cTdOOpUO0KGdZpA7p0k9dFB7ee2bbVfr1AtnchCqvYNKfL636mskyr1h00G17WVsS4mU6LV
v4S4xVteF69DXiEX5JY3IS+xMpdJ391L8+R3wJRM/VsE7rs0GoQ6Jr12blwZy1yBEOk5Cpbt2+yG
b6YH91whb0n34odbtoqn1RwhHm7fJFc/h6C5v7TLdmT8jNbmT8IpNk7Oh89JTGOZLKlBCAb9tPYN
KDee0Tz4Lqr+B6FgVQnE+HkEZd9NviGyzXcZwmk0lVekRVL8MQIa1mkzmnKLCXDlFNkRZpxDYdop
eHwQvu4OcdiTAzpkt27TtdEv18+7YwTI3JBEc9S8QUKcnHVXyUeVB+7uprWxg8upaIkJh7B6g/oh
Yr6RDsh1kbIXX28b34osBxERgDRK/RZ3JJePkkB35ZxPifh82/iWBSM5HY+NYtGhyFFJoyofjk5F
/l4ffOWE2pGloQvwpO7snWkdfZUFOB2K8a4Q+t8LFLwx5Hh9mrUdtky5dCvFVeN0bxXSjcWFMNgv
MzXLeQuhszaBZdBxgNeOqtv5fp6DN9FHf6AIHm5cLh832PtAMPzv+VTROC7oJezeUIn9p/dC8q8o
I7OnvWLgtw+Xc9kDUUOdX9A6g6pWyW/hXMS8llW71cQijoT6WxI53oEFTnga9PB6fUs+jPnBtX2J
NN8ZHQS0liiRVLwVquP7ydUAYMatd545gbxBeaO4ox1CejoOIKxT4HqDSsnek8FbC9qKXYcu8Y3t
udjBf9L4+BDrenY8AL16McKXx50qs0g7032yuE6fRmUzbGBzPsa2YBbLyssZOGWfB4D4jgRX3LGp
dRe/TkOs6I+kmRpxGAcIfC7fG9CzwcFATZl5FeKcRlcKHY4RlMlfJseZyq2Uwtp3W37Bm1AIB4Ze
vPEFSPC4Sh4JKrOZM245trUTcrG1dyckaX3lUlaLN+ED6f4adSKqWBaBJaz4wdFLcmRirs1tXtSG
HnfUDRI59ME57tC9BB/9jeno0/WjvuIcbNQxNZO83IjsMBPXu2PKlMeRL7+uD762DZZrax0TeNOi
5nsGPoqU58kfXiLtldOtgv7Kr/+PnCL4jnz0D0BalFRuVhYj37vNVt17bY8t1ybrHFxvddG9ddJ3
u4w6+eTu/BCl9p1olUt2fcK9f6+v1NqHWO4shi5wnUzw0S1cXdqWOexCbVEkrgxut+nU1JAu8cf+
zdF910G8i3J5iH3ROfubfr3dltPKtvTAz4F9biBhY5h5pQmonq8PvnIN2704HoCZEwgWg/NFVutS
rVdQOity+rXNo09TvNkUsXJY7RacwlA3bIIugSRVlRyKAI10JJho2oAT7PqXrM1w+fs7p0EABGFc
hQm0K81T66LbpuvKrwBJbmnJrm305e/vJphByjUm7eieW66+dYsc/388g+3uGjVJeO8Iv543fXyU
7qW6JDcF5Nd+uve/P13QsZ3VFM/nrpz0A54D6qVXXbcRY62Ysk3XJBxamn5akoNo6gaVisLHkyPI
9b6d5HBwhy2XsXZWLTOWKsGrLOznM/N75uwG0Gc/G5TCv3dAb7Tp7M98gtpnOf++fqJWvstutKEs
nluGVN4ZiDh1ljQPZdqUDvuHyNF/XkbabBzdle2xO2xaMMWii993zx7eUJDYWrK6F1t90it2YUsN
Cl6QIpe0uQ/G+gJR9hfnDEAuqXZ+Fcm360u19gWXv7+3DXRCTsmFQhC4R5qaoqyz6PZPsG66uTOD
26iJHSDRItLYDc8zAruDk99UgvGJ3Y3CXKIM6xoGAh6BIAsK2uVYfoeU6dB1G4527TDZ911RoC9r
HMhZtsaDzFZZ7LuoHlOaVCz1L002t+2EZSRxJJlf9SCVj3XSAB1cDYcwT7aetCuHyW47ocZxI1+z
+axK72/Bh3lHwDYOhvOtgsDaBNaLnAR5z6K2nO8HZEyzYAxfDENseXNQY/edFI7fIJCUwZlpxxy9
MXZ3XG8Bj9d+/WXz35lB0ztOg1x5XIBlbcrTtp7jM2rsKgO4U+5u2mCbowgyEl5fNQnm8Lzq02hE
mfLa29IBXzmmNkERG7tOL2HLj9LEny6k6Jd4IA7KvRffxBHpE8+yZhl2elaydw4xyF+czGv1orLE
H7ZoWVd8kU1TFOCtw7tZDw/tOM27Og5fcroZx6zcQXabCeNO0SBvOjzwJGoeqQK+3AOZ8NEL9CNn
HcpjVYRZb9tqy5aJV7Akz4HsSvMK4cbU1QZN0vq2qNjuLSEh2IJ7r8HoIo/jE/RoQSQDrZLs+o9f
sQW7qSTug0GhKbW9B2HXfDAS7AbS68MnkCx2++tTrOy0TU/kVeAz7HXgn6nXwXVP2svqZSuuX/v9
li3Tgg19KQkDvgO8yo80gPDfPjZ15T6RyYxmY4/Xprn8/Z3LCNgcksgheJvk7TOLAOoyMYcE4xYd
y4f1O5/YSoKUMZBY5hy7bNomAA4XHUpBP/8aSv2vMcHLZcGaod45m2wm/2doH+RF7BYSY5TPVMOX
s8fAHwXJk1KP/XGGY3cyhxXg7IDeJI+Rycjn37JbwO4OXDek9lQYusFB4YlAvgAIT/w3n4GgYz9W
6Kh7Jom7qD+IM5oWULtLpKmafhpSuSTgqxg5MHK7qjJ59ThqOt6kDoP1s0Jn6bTIvYic4eGCE0yL
C+e915Qbefq13beiAlXpyveWqDgOpFXIT4LRpuinXUuUW0HrwK+9v7eZiuVKWFHQqeCOcxhU9LXj
9NR6/ZfrQ6+4RLszRYZV6Mag4jzG7RDsgZjNkceN1M6AbB3d4nhr+Ohg2PAqKyZvt6lwH1E4FSw5
tH1Fj2Zm6mtStebl+qesjX75xHfGWLgsDieeOIdZ1SKVCa4Np5perw++std2k0qQ9IU3mBD3Hhhy
Ui9SP00Br952W7WltV9vuRKjl6aOFfZYFn24a0s8wwIebHSnrO3yZdJ3SyOV7vN+iZxD6w575P8e
uAnupal+MkfupnK8zSCIFRy0udH+5CI4IFM1ZwGII+mFEmZbtHdtkSx7Lpwp7o2b12eEHfNOSEoz
hlTHbVtsmbPQHYFvNc6h69kfUyduKh3/nyY2N1Yb7G6RmJJ68MaoPHrg9siYQfRalsVGqvnDAwol
Qisxb6Ag3bhcOgcG6P5ejNNnDvTYHoH4LRhgTGAF96YhtSf8RJ7ZXINFEqilTA5i6+nw4c5idMt4
0f07FlXVynOsCtBEc2CA+byFdPswLsbgVjRQCMepfL90DsafXi8ZJgKq6IGGOzJNv64fnrXfb5lv
EXGv9Tl6mgYf9LhoIw6T4rUJhQluXH7LhNFvZ8bAGHkmnQecWwcSFE23/MPar7cMV0QeAchllOd5
gBAfKXqyz4043LY0ltEOKPLH0MgseAqOhfJfENg/NIA13lLtwt5aVhvn2gUfnivPAdTOnxhBL20I
2fbdbb/dunnbEPQsEgrehzZROgtkpR/ceeQbWiMrNmt3CAylLJfY9+WZjnAIg4vUNnDieu+SzSrk
2hSW1QbQLZzDyQdZjotjIyPQZxhv/ts3hZ9eX6IPY1Rok1qWa8KuKXKOJZKF+mYM43dAd8RgoBqd
lMkgSt086u78gUKCWetwY+k+vNEwq2XSEuD9vhsnhaeueyS4zZQZwVvcfwGP7skBJOP6x60Yht03
gGZkZkq1qKMxqJZJssx7+MGftw1umTRTnNSRq9TRi8YvA5qjQGd1mzILFsgy6RgZb+VOoHHH//VI
u0V/nPE2eBAGt0yacLi32VvkWapZZfMk+d534z/Xl2XtyFoWDb2iwnEMLLpgBcheKO5fL0JTHfo3
t/oc16awzLozbut4UayO7aXHnIum2UMV9EukebHR8b1yPm3wGq3zqqJzoo7Q+oG0DExhHL6gA/Yu
EKASMjdV+bzERrANrW5CItVyL3sERCyH3yBs/nt9I1YOv41gk+BCI60nlvsuoC+qLvrUYXyLEXJt
cMuAQUclFzxsmyN0lh6hC6JSv1/ohk9aG/yy7+/jXS8P8x6BxJHmTZmROPmWL5tZzrXBL39/N3g3
6H70eqc4GZC1ZQP6Mg+VoPHu+qJfvv8/72/sqGW3VPYVVO2S4sTi5qHF234Y62+iie/caFOEbOX4
2zi2uK4n4bqmORLomkLZyk3VUlRpVGzhg9aWyDJhEdYukZDGPpqqfCaXwra+/eRYxjtDGBqw0KQ9
e003HAQBeLpqxy83Lb8NWZPjFBVzGel7MxDFjxCoRjTH8k6a+qRrPnT65IRogrqlOx0MpNb1TJMR
WjuAY9wPYpq9O/i6GGkwIfwtku6VnbBhbAASIvidogYZnHpICa3LC3fe1+uLtTa4ZcOzV2sG4mSc
o2VyUgGt19QJgw0Puja4ZcPoz4xb2kp9NlMFQhsiQHAjtlgY1wa//P2dDQcJmDdnh7RnlcTBgXOX
f9PeWG1c7Cs2bDdGUOPFVeMs+qwMApSZ4MEHtHtCZJZc3vW3Lb51BwecN3TSvT4LBO1HOUEZTYKU
bX999JX7ywaviViAILVqitPFRYiAnjr6tYAW/Mz9N0228qdr22CZMiSBPSW11uduxgEa3Io/Nz24
Xq9/w4qb+w9WDfqXIfQiNV41I/qP+uJZIt+VIYv647YJLOsNxh6nFOWzMzQVPMTugoNvTef8T55P
1em2OazwOujR8YB7pjgFC+M7FefPrHK/t7R8uT7+ykbbCLU4gLxiUkyIIMbu0QAUl6JH/15XYj/K
5LHnW7mhla22mZnnIPI4SlL6zIKW7kFZxp776kIAcP0z1vbaMmhPR13cJqCTIIH6BEmrPu2m5NuY
I49wfYK132/dy0XkgeM5qfW5jRGs15171CCOP942uGXLalBdNDEfvm4EFFQwwIBTPZWbHbBrP966
j1EKD/Xol91ZlA4IRqmXF4d+AUX2jYtj2TFp5sEINiz3kC6bD21UvcRzMW+Y8Yo3tTFaMmIGJgsr
I1P4wkwETYDwFFW/UYXfesOunJ7/oLQKJoq5d/XZW9Q3hRLtQxHi5eqbzWrXipnZUK0YDPo88UJ9
HoBUSLEhXy6lk/vW9zJES8kDEiRmYzPWPsa6lUVXTACGjbBoiPoAX6xT4aAKf/O7wCZJpm3lUjN2
7RH0PmV/rAse/J1aMmzlAtc23LJl0dX1ACqh5X4OgRgh/vhj0N53tSTfiNqSP1uxCBuyBbQ9QQHK
z09MQxlq7r3xdCG1291kz4Flz7JlPQD3S36CvlV15EFgdn6/he9eO0qWMRsBefPEePlJzv53ubQs
RUh8B87oH2g/jtJFJLflWGyFPd4rUM2DPOkRFa1vPArO80SOEIR8ZQnoy7stevmVrbCRWkr0bbzE
TXv0Lk1kkpLn7aO6slY2OItFvtJzqLt7QT1qoGORx05mwPO59zQt+JNyiuEceYurbruu/wNIdoTp
cKcWJ1U4xZLNBgxX+2Fxuyc1Q0rj803ny4YmM0foOPT77t7z53oPoHL3qSFEbuz72oZcHMu74Bht
Fn0XNcY9XVoG/y/obkb0bt720y+Tvhu8qxuhQ6LdE6EVUsLoD2/mLIc61T8b4/9f6fI/L2jXI9YM
IbJRvSRu8Qr95iA+RUWyFCDJqr23JHTDLwpVHe+V6mLROzW6ytFQSAY++sVNCm3OeiYFR9NvKf6h
Nf7LBjTmxF8qGhbQIIC6JfsHPWA52/USYEI0Wgjw3gRKFXSXMO4faNTEj3yI5manF9OOu3GmQ5xJ
EUxRCggFJE5z7RB+1F4Mobg07sEJcpS9rH/UtHaaQ8zGqEA/Qh+K3TjgnX4IXQCed80YcX/X1/Xy
Z+F1/NObS1em4J3rfiwBNNyzlvjTXRUb+llwb66yWC3NU+WMbrWbksGg45gsFdG7sEaOPxzjpU/x
3JydE3f4kn/xRBiAgpxfgPRVOxDQfoFY6PMi2kD967FROAe39BReS7Pf/64F+J8Pl75viqD0IrCK
mijUJygAWl7KfS3dpzbHw/nHPMrYeQEnwhKeteuKMQvKmNFUVeUwnwGdrJ+XEJ11h8IENJieaKTn
YMjC6nIwYrr47LA00yiODlAC8R3rtb7QRpGi4p+iRgfTmzej4fhzt/g8bDPsuZ+VpBoeAk6DYZdo
MhwqtykOpsAVssMWJNHnsGnBX9hA+jJ49FvqB3flzEsmU5pDDeKnXBzhPsVRw6p0mR0mM3QBx+bs
xWDbSV0p0Cin1cjJroLy+ZT6UHXHquVxGTrAEBVFdFxUVN8Tl6kxSMOeV+ovGjuMc+m0g2KSdEsV
PtHCCaO7uOajPMYeD/o6Lf0Wuxz6ArD60ER5ArmarmnwOipJQ5sl9XjjE3lwQMpKn52Rxt8AtacQ
DovKrs9m33PmFIIM82/kOOcvZna6Uznx7hOSbaaFOEjpq9TToDVIQYoiXmrkywGKyAOd3/GEJf4B
wZZGZTsOHb/4lYOsnn6fe8Pav/VY8eRtAV2myqaKzFMKnla/OwYA9NI0gpjjmM6zWbojB1h8PBWI
nr45UJytX2q0O7mZoo0Jqt2YOB3wXZPr0zRWAQ5Q73veb+rTMcxIGYFfRILTBmxSoGf610na4iGI
53l6aJMxKFPBKyiyKwHO8R0OOlTygNT7p/GBHK6pH1bnFjIbJoNkazmciBvq8lgtUU1eyOSBGVcC
sMuPAovG02TkRZPpJo+HV38QdQx6BGd5qeQ05TuF/s99YJb4CzQuuukOclT0l/R8gKDGfiR37uRE
JKOxiV95R8Jvy9yE7KsxSbWkImr6536OdHEf8Q4199qr3fEOWCTmng0QW+5DD1U28WOKurraOWJq
xSMC3XzYA3qt5q8Qv+71E0jDXL4LoBb/Qzck6PaNzBtABw3ohD/XQzcPqQMQpH8MyYTsTus6WME5
DgKdImWboK2zr6L8HOSseSxJ233qmEr+sKjUE1j6Az0fUDjT0G4vmxe2zGDwFmBAeOU96k/Z0DlB
uI9A16E/uXMYO1MWjVU0vAzFYoRIUVZKdJPCGmv/SNHAG2P3S1mk+VJ0TtY3HX7G5I1wJE7nho+X
as3nogOc9ei4PeWXIu/yp8Ni9mmZBwXZ5apPaEpbZEWPLbBVn1zI1ra7Lmey24FN0ykzsGeHXuoA
Tf510kP/a0xww3YpDVg4weHxIs/EBN40D+/mv1iHvtuPvPaTQ8inItwp2S5LFrgKZyfvKE8G8B5U
lfgD56WrjHYkRjfLCFrFNAwasQCdmeR+ezcmRI3PJgipL9KqM2TZj25I8UhGAqOjz4QPyEDGVR79
xEWAc+dFbjE9TIPseKYT4JM/GSG1c4+YEC3gfSvnZJ9UEhSeRUQUfnTUecFFr0iwc+9NHj827kTq
e4VZvjtQdungmYeoOzh0QOYq1cHQeQcVyWLa5ZVpvuolgbKyLDzfOZZuM8bwkArhVOBLduxynnd9
inRORby0Q2fosJeuCqH0yXL42qAcim7JEAmHHfAgSd7/hcF23Y5UjP50IgpZHM/pq68DbpPvkMlT
1VMSdAv5bCBQHZ7MNKlmJ11WerumDijSRDJoIezlaG84Irk2hHso7g7OIfH6Zn6JRqftz0mL/v4d
CqD1Q1h5M9uPENKK70CCEjWfkR9o3e8Bm0zm9QzF7ipGAJVCXWDyUmP49M1j6GSDq8hV5B3GsS/6
FwBmDE2dwp+8Y6Ab1Z4crRfnHj3OAnRCXeXj5kndJoqLU6UCWDQErzhQaOYCek/nHKDuHQjz6+pl
IaEBAhvUSqioTAAWZej7jn7XI7iwXgPJmjZIywYSZvtxWfAvGZy/ums8JIz3dRd6IhvLCVyjBejY
/+bJBSYnGt2K17CUzYvbc/mm3R5OXvk+jX8OU9J/n+AZ2tM8wZGeqkqFUMpC7ErV42Sg1xlnSQ0N
lKAE5vw7VN+Xeg+mDTKbtO+E4C99PjJ6P3ZDJPegAcbtrKtijveAhmpzj/2X3WOcJ869D20gvg+N
2/3OVQGZ5LTTukgyZdyyS73kog1aFhRqFD5vhwhs8nngFL9dTpTcX2B8X03QJs0RSiYlvw+I4O3h
euz24csVkZuVY1mawOtbCvW5iOfDGaJPScaYoJ9N1/obU3wY22IK62UW8n5Sgwvtv7BSM9SNlXj1
q0ZuxOVrH2A9zeayBQZxluLQLXmXQ2eH9mbfV7kjcCWMcktHe+0jrHQLK8O+KmmUA9Y4fPdqrndx
juTyLZvg2kCiwqOjKKFgfHAUqe4S3/srwci1B10539iDj1fJtZFE0qWyrjs/P5B2KO9aX8jMQBL4
5PNiC2n4YQrBdW04UQ7mKU9MEOXro4CcwO4BqbnAeEeq+zrLp3reSNxdMr3/fWu4NjtrwsHo1/d1
fpg1TIHR5DTX+rH2yU4DmXLwBYIZQfyNh9naV1n2AYaJRS5jC6lBtJvtZlI9ETa1uzBvTuWylX35
+HC5iWUh+RRVzZSo/ECHMk+jUdQHugw3EWphYywLAXmT0PkyFwelWH/nV1I2Q4qC5Nhs5SLXFsky
jmloWdMgV/saxtOTG/enyO1OWKZHbNEG1m5liWzcTlAKl/tNVxwW5bBj6QfVXV6GN/HVua7N6BmD
v4gFaJbDu0+JX3kOhYoUrjzsNwx87ddfciXvXuB4LPZIO17MzwRAHMk2B2WlDiF5sLvuQdYmuOzM
uwnEhLZsIDjyA/P9/InjHD05Rb6FrFgb3cpOLPlo/KHC4rs0WZwUZF0Nyo5LIt1bMhRY/8vE735+
lcx4zflLflBQlUDQwOluikCxe31xVpyfjcthfOKTCvEcnRzocSV+3/xqItqnAYTqt4ohH2a98AWW
CSMw8seuwA5PTf685FDxnB11h46v+zKKn9FWdnf9W9a2wjJm6esRD2mSH2pEqNBm6lUqOhSwr4++
Ysg2bedY5HPe4CI9gJn3OZ+KlykyQK+N+aEMN2XRVz7BxunMcyJoBCZgcGpT9FaUwZw6dCsZuLIP
NjrHqDKOooXwA+tMd5aMHdEA9liquU971ogdC5rD9bVauYdsqE5OhqGNJHzGFIhTULUPwbJXsfin
LJpT3wx449a/b5vJMu6G5E4TX4xbdskpSf7pWHTWeNOggLX3IQ1alMNNwZRr85siX4sa93T5pigK
M3pBR/payH2p0D5328dYpj6yVjTQMcUUKniRrZeBdSmbGvcOhJWHan6Mui1hyeTjQMGG9UQ5ayEp
NsAn1guCWj+bCvHcs/jQd8GTAGHo6CQvVZh/uf5ha8fa8gC89HOmFSIFAuC/lzkgH2ApugtouGH6
a0fbMn2vwIVRFqWzBw78F9jH9u4YXBJCuszKprsvg5tg565rc1RNLSKEWksH7BVhtDda9Cf08c0v
19dpxRvbcB8PTPEEwMuLp+xUdXIdvJWyOER5ZV95E7Ku16dZ2Q4b5lNyzYNiIGyPdq4ILKJeswtL
Pm2MvuIobYwPOJKMW08IQhVYjI8jKgHPvDDl60z7HOryAKXf9hWW6fsK+NrONWzfuFX9BT1IOuNl
oTd6VNbWyLrXhzwKphbBzh7SIFkw9UPqs3GLS3BtiS6TvrvTC0KWsWoCfgjaXN0jNHemMe3HqSrS
Ge3csk/9QoqtEsTHtm7Df8TQ5BGluH4ldGubb20MBrqn3BdoDbxtIyzrXmiAVnoPj7KKq+pz2DH3
oDsR3rgRlmmXqifOxLARnDnewzLPLDODqV+v//aPabFc16anEmyEVmigyTfkgiu+Y9FQOd0BGuBO
0+5z1+1ceehGvDvy1KsrNvIjbWQBg6TI/QVh5sqY5hufuuLFbIRQH7G4l5Vie/RxyQcnzIMnKCfG
ex5oltUenTJvlFug45UzaHNa0d7XPG+IswdOaNotYcWOumzN4xDoYofkMttfX+EVQ7KZrSC8yuVY
tmxf50IdIFuZpwAqbTn+FY9p44XcEB3B/YTTEWvjnAzSvBnSScEucF11W+BnQ4Witopdn3RsPxl5
N/ZBmy4T0s69K1Jn9n/dtkqWR+jGIvHILNl+Wdz6QGJ3ea7DQGzcv2t77f+vv3HDkS6oljv7oYhp
GuYt+wy6LZ15SFce9TyWG+Xmtb22PAFzHDZ6NXX26KhkmaP8Ghnrmt84uuUJirDxkwlFq70Aa/Bn
tDqjrYPFW4mGtZNkPdTdBlIVpV/jnGroq0IboX8EO7V4mjrIcdy0yTZ0KES+mwYdNjmsg+oTSyL3
VCi2Rbewsvg2aiguoRYXXtwwcVS5n3zHzVoGtsvbfvvFZ727spJERyFUYtm+gjf+PoRFf+ICkPbr
o68svk3ptCyBBp6wZHv09NV3KhjzO28szV3ZVzfeIzZMKNBQ8/DQ7nuxATwV8lHcU76gcnT9C1ZM
LLAMOA+NARtnwfZuP/m7oKvuZKdOfUHeenfa0g1ZCdttmBAtUd4tpykBUmDIGjqAtsa/F1rcCTUe
8OraR7DnBOSX179p7URZ5iylAYdDjW9qx8bbTW5Q7mLH3eLlXrntbKqneo5ILCVG5yQ5tfHwNUYD
2l7SOZ1QmM+IN20pO6x9h2Xa4PuvNaec7YnHwVoE/UNUXUq1sUor32EDhmAPUhies33gi19N24iU
8e7n6PtHNOD/2xTotrm+HStHzEYPQUZJlRDYYHscg+Q7ZJjEQ9PF3Yngobt3c5ffmBSyUUOqZDox
tZPsWaGLLO40dBBBHJnlkpAbF+3yje/cSeXEieuGswPBvvyTB+AGHmviJ0p9d5Si+abl7Rbx6dr2
XFzOu5ncIJShE7psbziKcv8k9Zzze1miTnyqRoYCNTRq8AyODdAv1/dp5bj5liuoKbSyOjk5+6hz
p98ycpvPLJ6cl9tGt+7yhrSB9vsk2TulSTKO0XdeWeqNvt4Yq/JBBcFmr/LRKbYQX2F0T3wBzqDY
N0YCRDKau94BpAGiTseonjdu9LUTbd3ouKd8IIHaBAEvWDFmsE0dXGI6iK9ANqiFnsbGjqzNYzkA
pNpDXQFyt0OpFNZ5Ys6SeezQ+RsZ+JXry6ay8kAiAVImjM+9R8c8lAiqwk/Xt3tt6MtGvTu+FWre
pZtj6Bz8toA1OXka1lso8rXBLzbzbvB+kKrQPSAvUflKpuPU/vaLG3+3beAAAQIohqFp8JVMT0N7
R24MFmzWKi/SVcOSMNlHJe0PNfWSrBy8C0zH3JhKtqmr2gWHxauiZD9IE+1AK71kw9JGx+t7uuIg
bNYqvOGmiSZusjdJiwCk7+cE6KJFf7s+/Mppt0mrAOqpYrBIA8gU9mBcqI7K5Jle6kOhxYbhrh0c
y3Ch/jkmtTfhVPr1fnDrzAu8gwRq+foXrC2QZa+OgXCR4xu60zLMev5jRPrl+sgrt4FNVFXHrWxQ
iqU7FhPgJBHVkBEpHnVAG0s6ki0ZjZX1sQmreE4aRwDVvfPzI8BXWaLLlLpbT5WPeZxdpCH/124D
hE6AwlyGHwEHO3ec71kVfwn43yg4RKHcg3ljV3O2g7jpxsKtHKr/yKJ71I9GPQJWqkfg9pZ77VdZ
3XnnEmpv1/dmZddtqXOoqksJNXV4Ixn/P86uZDlSnN0+ERFCgIBtzmk7y5WusmvYENXd9QsQIASI
6envoVdulZXcyF1GLiQ0fJ+mM+AJ7TqGaqVk28cbK7LSsV+TFv0l27egT7ch4CXOM3a2u9tfbivf
WJPB9CkgSosvj3AjpIMQMLtoW49Aks13uRJiyOl/h1zMfgaVe1ShpumBe8kOEXfMU2+F+WmLCyOg
UxJUvMzRQ5AOfagglxPM4TZ0m0szVZDpuTOwTZtzKQjQ78sQj8m8YyNYFHcJqLuuqRzlpayp2kSj
f9yLgi2Lzzee/HV7eC0T0xSKkkqVgByi7MWyqsalRipWut0ycUwnc+zeqo4SEu1Yx8+IsH+dC2TA
nwOd/+/2x1tSkSkVFUVVD2UrfHwrvpT6Zy8/RdX1vqKXKt9tHyTr+gwiAlgFArbR8VsYf+nHH7fL
tvW5EbKt74KmMC2fPb62OtqMxZqYoGWqm7AuCGW1C9oDyUD908/fAbg8S3kI/ekQxWsmTbZxNaJ1
jvKeCoJ5PjfyIfVPEf0dsmrH3ZfbvWMbVCNcpXZCQUK0wR3GDXOuo/yUyrukEBFKxurbQ70j7psW
hbN0OzXf1V0KDgjR+L/zJXJhPpxE2Pdknkgf0qmgRy9t+O97+oSYOK5cBcUQVOjzvvxRQO56DOqt
H62w/j7ucGIiuHLW8LCq0OHRBBdVL2bnJpweCrk23W3lLxPpXShxgjUdGHK2q8PXOnqoSLeD/NfK
8mQrfPn/XeGUNBW2NoilhFTA5/6Y5V5our+v241AnWsYWgJxjs1sof/CLcQ/WdAuwIvs633lG2tr
mIm8y+IGoQQpNNfbhwBKwo1ie7v05Sv/PO8SE15W1oCrxD36napHJzzQ8fd95RoBCrIHLcMM5aqp
vXa1+9kP79JQQBQZ4enBKGQUBYouSXxJVbxtPXXfLDeRZB1UvXvQjrCv9N8aPKAE7UHHawAayyw0
gWSx7ic/ypeB9N50EW7K4hCpNQMyW+HGjtjTsQaOSTHseh95BV4K2DHV2k2lZZKY6k5ZEEFWakLw
x275llUk27TpsLK3sH348v+72NRekOOcgA8Pxy9xnJ3G7JLQ+6Ctf3gRNqEDQacchXtMHIvprRAP
cxLub09x25cbgdnmXQO+mcSuaDkD9jCsi3cDW5mJti43FtC072AgD1uaXVkVp7HPDjRYC/mP12Y8
pf23x7suDvGAh6Jz7y2vAjCq8k0bvkRqTdj84zs0YiLFIOub6oiiAmjxXooAl3Q4MtVjA/5JCSWA
oBZ/heQuaWH3D1tCnuEVRroi3jNSJtukGvJNlIX9MRbT2sPSsjx/kCNN3Fg/V/WQ1iXGojmEEUC4
ld4F8Q+R/ppqskm7cXuXaiQaY0TxmEe+KGeB+Tqo8xCEkPsFr2AIXXq8PWc/3vsR06ewhd681wY5
2wXhcxmN52D4PLTfZfVrcPXKzbYlLEycGPPLMI99VNHm52B+GzxoVa0dwi0zy7QqZCPw47GDsuXk
PETOW+0o0Gj+KrJ+R7qtEHcBu4mJDivAOSyGEtX06a9QRpsluHMcycu1pcASgqbiEx75sL1MoXhZ
9uClkvjTPPXndGYvSqrX2yNtSSCma6ECkqJznTTel7wYn8ek6D7rcV4BatjG2FiC4TyumEjxoAQW
VK13CgbeYq8mNxp3cB1bU56z9JKJBsMjaO3QKY3An5naYzay/BRMnG5I6cwHfIH8fLurLLPKhIOF
Q4FIrLxonyn2U8zxeMxp3297MHdcDQadT5LhsfXclcs9Swya+LB87mXoB2O0H2V54nnwdzTM33nV
Hmd/+BQLd+3SxzJIplm2yFkGZpUM9xCxlNssAtcYJhnQxemxWb3dc5ZJxpaq3y/e9dCPoGeFe2iv
NA9+GPvnsi7y+/ampq1hpiAVDvYD25NwIp+CpBj1SRVxfB92hpjAsMbLhgL0XrZzmm6bOwzIZnoE
Ne2+JZwZSzgjTQsmTAG/PNboA2QB44d6dtLf93W9sYpD/EnENI+CfVRAcfWB1OOMK08vG9OVaWob
WyPGJRkZsPdDsJd07nYcvx7DhrBvtz/fEnMm1Iu20GTyyz7YT4V7nJLvmZSPWQgJ4Nl79KBUfaer
qktMnBf41NLRrA32XDtg7/K4BYv2LmU9FL7E+LsAcIN6bFsa+3s/yUYYcsEVaLzgZFywlUxryYEm
vkvjhgyOsB604PMQGg3l3zScj27pPnvO/L/bQ2GrwgziCAKHeer4+4gmUXIivW6eJrdwXmZKvWfG
m9pf2Rp8OKV8ZvaWH8xjmhVt/xUGZnLHg7HbFXH6z+1m2ApfmvduKGjpEKgZlN7VF/BnPLBJsvJY
RIF4u698o5uaaZxB7NT5a18jsV60UyXqO68dEAlX8t2HMYHuWVr2rgU43OsMgr39V6KCRx6kJwFY
y4YJGNRFGqKNTgWB9bH3yea+FhkHmIk3CavxwnSFjZJ8Griin1zWrEHsbeNhpD/4VSQeHFGqFxGN
Xs03Ev6nOt5XEFuCo9V9LTCTYOsSAN6d9AITa3pggdSHuZDH24V/DI3FeBgZkIMAO/ZxkF20rh8m
vwaLY9gB3v2ZO9GlXKT0Ibr7HMTlj7hb1RFcptMfhw0obBh3hOXIgmnOZ/+qi6o8+J2odovj3CGE
F9tKr324AUEVy/x7N8+GVsLOOh6cF6LgAw2wmQPhB5iliDFq94OT/ID8ireyitiaYyRIySLh92HX
vBDHTZ7bOhf/G0BS+uIQh67hgmwDZaLnIFxQJnAL0F/p4D63SgSniXTOlgfTrwlP/E8R59UmqWpn
68f+g5NUKxtHyxQ3IXVs9lsCWXz3utAP5Va5s9u/wMKjzlcOIrYKjIwAGvzY4mqUXemcZc0BttFz
vCc4XP+4PcVt5RsZYHDA5OBwQbiScSHD8JnN8XF2uF5ZWmyjb+QA5fvQIaF5fF2Mike8OUIs5CES
Lli/DURVopVXJFszjDQgYV8vqjb1r5Hu6Sflu9HXFO/+u9ud9OH6iHAx0oCSNTZxsCB7Kf283Oi8
ZXu4XPzEFEtfqgJGNrersTTChNH5E6llUwOZTLpQzwcuCMuemgbs2ZWthGUwTPgcbtlgEhsQ+aKi
ZDi2HNIjflAd5+GuzZCP17r/5pVEKxcOW5pc4T49xaeIEAj5dFAnmFcSl60FxhI/FSrnlGJJ4U3q
/PIpspToGkh9hqok3+8bhqXud8kxq8QwQppdvmY4zcwbmIZBcbgPsPLeLt+SfE1w3ARPRCGhtPo3
6Gd9A+WgsMqcYiOE0tFDHExh8t1t4QOdnlUG64zqvknsGZHe+pnfdXUVXiM8rYz+plKpW/wduj7x
fgw+bRPoudOUrhx9bANlxD2poO+GE4l8neK52GUwJHjkWeBt52iMVlKjrQoj5pnLx5xU43hFFi4v
Pp3IoU2m5Bfc1ofj7aGyRaQR+JnbSAbZIveqx4HKb6Uf9PGVx9JbwRpamvAHao6RsA/KHLItNJ26
U+bHbfpGotlr9vUMw9SVuLfkL2os9/CqZQFU8MRrlkT00a+cN+lg550FsP0MZbfGk7dVY0Q/vLYg
jwYHrquCtUUYQcUZVqDxJmqiTu4yWGr03gYE5WntUc8yOtRIBrSHjKMI3eJ1SIom3GpdBPKxwBit
8euWHdcHOzETZqdBPK1oUtavEcTWys0QttMX3BDp/JLMJZ5vB52/5BA/rdpFN6txTkPXrm1pbFNj
afS7LARRrICFQNNfZV5+1ULxc9q4z3MMCZDbc9s2WkY+oAOlLVQZ3GsULfoonCS7QWMucDAjv/RU
r2TTZY591IdGIsjA41JuPVQvk9cDRD2O8MSE/qmPfXOa5wyLncj89NOUljrb5M5YB3eBqXxmmkui
Qdkcct68sl77wW7is/4HLDa+huSxjZCRHJIspwGktti1xPvvk992FdTS4jA+pV4PuMbtUbLMcROt
R1gModqs866sROjsValztW/gBbmSpy3DY8L0yhk0TClSnJ+KZb9c9+MiNAcBIsEPJRf9bnn1KLBI
rLTH0mkmbi9p5rwFzpO/QHxzDjd+xvNzJFqs4DVdtWywdZqRGHQwSxzbxHylxPXAUySB589bvBqE
8EW5PS7/os4+mNcmVI91jAaR2yY4Oie9eok6UsawyMqwJyk2E7hx5QNPAhr/bqCYkEIzC6i7HdgE
ULpqnRI6iAE0q9JvmRPH3eH2N9mabaSMCOrzgU4w4bXvNFcfukrDpqCRCHb3lW9kDO4pAhfkJr6q
tlHOTsF3clF343h4ua8CI1doruLcyVTzSgFje9DQ6dzPSo5/3S7dNvWM/ULrQ9mmyimOUvCgpDgb
do3ckE6JbhtEjK9RbWzVGGlhaAYtXViEQv+SV+ETvDud30PpusljMPrt2lnBUosJ9uMQNBYTJMmu
LU1HsMsdAj20MDh2yl1B9Ftmkwn5o9Xc+C0E3K4KapDTntdJCaBV6rkrw2FZf0zgn04WdzY3b14J
aftTm8JlDnaO6ZYMAd81aV+s7LFs7TCSQdJUaZWmLtrhqIwesmzqGRQ4q1XQrmU/T5Yher9SNx6b
hRd2r3Rom8dFhk9uOeKdYpmb4/maYsM4HGvmi3klEG01Lk19VyOhU5gnQctftOP633HxXG9EMokd
J261y5I6e4Ke7V2UTZ+ZYEGsoQkZXOJfh8INYWkUwccKJHG4et0VlqYAHA46cezB8PSFwRVziy6b
TnIs+LbH+r1ShW0KGJHPdBnjmi3uXkvIuD6wcnIuXud59y2hJlhQgMIzpP5YPeFOjZwArlfnslh0
nPwa1vQhWxJ+M266ZvWG0FtyyZ+LT2DCCJmTlWUYRjW2No3Tndo8n9JXrUe8HDIFrS2+YbCKpr3O
PnVtLy5zl51pSmIFytQMk4GAOnwfQTVi67NK7GnXy69wFYPlEBuI3JVDo9hGpV2sLgyStvNBz3OX
Q6E2z8Jd5tI+3ThDGHqnIYSswqcRyjbdhfQQGflRazYpWGznKWmP9QDT7ZX96seDGJjgRhEqiFHQ
rH8dHCe+grI2pFCTdEa6cpz8OB9Bc/i/QSWrPizyigZXQQvyMg1QaRFpG12mhSH7/7Bqs9Vj5KPM
K3gSt1X/Svziazax9qSlnrfejHtJr5g/3xNVQWwkJcGyGBLWyr1SnPb7QyZaNW01x6Z1485OcLxd
i60tRiLSlTMHMewHXmAQVz4PBfOOAv4l25YKrK2uGNYQSx8vd0FsbD1IBuH4YsroVbZN4DyT0G9D
6PiVY330x2jo7pxjxgYEPrN+kEAa9GmoQQAoeaj3XbvGX7BNYCML6UyB81Ro7yq1r49ZPXXNfiSy
8/a3B8NWvrHxoNDCnlu3hxsA8EPnKXF4s3FEEKzdW1nGwIRG0qbs+JAh6Qxy9qYDZXEznDXeduQb
lL5Ve72rGSZIUveqljmP4msdkvKx8YbsW+E37cqM/XjpDExzTOYXVEDASLz4GY46ch4OHKoHB657
wI1hfO552RrB19ZfRqBr7lEdT13/KsfO32dp/HlwcHpPufftvp5aKn6/DXBAgAHkM4XMbsh+0gh0
qG08ztCsvl2+rQFGdE8Jr/wsSsWLgBYhBKwhXpKMabvpoBd5ZxVGXNMa2/u2xPPDFMry0zQHkEEn
0MR+ajoqf95uhiVJmeJ7U91VYSM19mfMfc4yt7y0TlZtC2+cNq70nPvWDxNUSWKINY8thttPB4m3
2og69beWQDz8KFWZTVsInJAg2dxu1MdXU7h8/u/Yl6PnFkGX6BcKqeCNDvxhq4LgtyzkZxZBklzJ
sNmBsXMCXfnv21Va+tGE+qgpnOI6q8aXQaW0xb14Vw471gIus2szNo1bh6fOvNI+29wzk1nkwrGt
zucrj3RS7P0wrTdkohD45ywmK+dNSyV/aA3WOnIgRIUDLURb9rjp/TQVTXGuZ7WmZ2fpMxM4ynM6
DdmY5F8kk/QCSyZowNe5WzxmACpcZjcp1xiRtrYsCe9dMkBNXROnuJCEwyDbwj7yBBOr6ezMEd/d
Hn9bDcaUa4Msl1gSo2ubN+m4Z2EXv0F1znWOczbPa9wkWy3L/+/boZICogGBdyVBEDwOhAWPYgQy
nLfpXf7XfvAHhjSDX4+PbRjyJpwdjzg7e3zcxiUsFNZGw7LMmPhRVoQuxO+p+yubnMbdRrpk2SHX
kHjf9ooBDN0GJEk3uYY1ysrwWJZ/E1EqvEgBXkG8xxIX/D+HQc3dW+rmXKzsKG3lG9sXAQuGJK4j
D35xo1sMG0LjxHuiJB7DlQxqG3oj5oeBCZHWw3wlYS79HW8G+mmAhQDbCeHf91IcmJDSCKg2KP77
7SvU8oNuIxOVgMmUwal3fztMLP1kYknhORCD+6z5U5SHYFRDbE6W23EO1rCqlpRigkd17859FjbJ
o6J+8SgASJnGyN0J3DkdnKBcSfa2Viz/vwtDCs2LLmpx+yPHOv9OCNb+CDY4Kwdyy0ibuEso2iXE
h4nMtXeKdlvCtnSv24w8Z45e+X5bDcZOXjWNA4/GTF+Bn2+3oIBWW9HALL6Pkrf7xtmIB5KmgfKr
vH5tEQ56J4qZfZN+2q35MdtWeCMaBLxWEtJLcoUZRPOEt/Yh3w5Sj87vqKewdICtgg9XQoGNB5T5
YJTAs29dLFVb3zeR/wBo+lo3wE12Vz0jn22ipAu/ibaPVh4lXQ9T6YNLDBOWqZqx6kcvca6EenDo
mPyCtP/z0wCe3HyYRfCznHBJB6+uYMIWx6tB5fmMRwon2sFCJnWxefMVHfYJruEhMBT2ddqvtNwC
Jwr+gCk6UAomtB9eBhZ72xLcuz1EwPeSxxcVe7/hdZM+RLnPtjXRX4rEHVY2JJbYNrGeTIQw1gHP
6lpmTgcrm7jYwm2P7FVEyWb01oCStmqWoHkX3GUlHAVWHp61Za3VldbwRztyzhqyH0RUxZfZwRZo
ZZw/zCQ0jJePeFdZBGZkOgdcnDkZ1YkVuAVTSXkXQhylG01huCieu8Hpz5BWbXcl4NDHvorX2Ca2
bzeyoGygj9FHoYZIXcC3Po6me5pAMPaODIJvXwLjXc/IGL5ITTDBmi5x3koPaMJ4VSzB9uVG/tMx
AJddN+DaL3CGYwYU7NHrg5fbH/7h/MGHG6kvqusF9o87xQnIi+RxCMAgT06iGBM5bJE0hCRbPher
Bpof7qZQn5EKs7BqOwbx32NZukfJ2RNxolMblp+bXnztOv3ldrMsfWZecGSZn0DCPtQn6uRVd5De
rPJjPBDNv9+uwNJv5tUGFge3jgTBgLPQf8Uba7dhHp4kpzEg5xl+pPdNLPOSQ7MI3mQlBn/iTr4X
faVghTfcJXZLQ5MLKlzS+mRO9EmP2vG3iYBX06Fx0mllGJbQ/WNdQPlGSA9Z1Q4w4OrPKq9HGBI6
/bSHRdt4wiPEmle3rQ4jsKesTqAolU/nDLuEg1DAPagq/aeVcCW6Pda2yWQEN+Nhqltv7I9+3jnl
thzhDwTOHVkl99gqMCK87cGvhnJvf5oE+6miYeGEj6+3P97WPUaAyxoYdBKFHW4WcvocgbOyVVRd
cpqsHb1tX2+ENESlXN6ACHWWXZ1vho7F22rkayqRltLNg71Mm0hBmhjfD1nCn20DaPOSKm53jq3w
BUrxLm1nYZhHXhCMZ+ggkM1UV9E2VKtwaVvpxjm+pKD0wI5OnxgUcL4xqQBBdFrK3+77eGM1Jslc
DT48z06RP//SVdxtU52u8c1s325G7ixqDxaV41mI4TtlctgEsX/PLR4NzUM7n6uyLWiNl2InbzaT
mycOaHlTsfdqPDgEHY7VK5Frmfzm2V3B7DgQmVAPPEyyR87j7FOUtvCUVOMan9jWUUbssmEEBqSZ
5TkbJcCXdXSEAhq95xEDPWUE76TDMVJePZ7V2AcbQH6bfe5U/UrvWNYwU/5fx4K3HczLz7ooXhSF
Uw1wIelx8fMJpLpLe56G5ik9AUEgBip2PjMsEFBkIgUIhvUKIsCynTBP6Li/SP2gKPuT6hnZCKq3
IEQ+w/P4iJfT5xGeynfF2h8n9TSLQQ4rxrNfZ2JHuI8cp9auASxTyLwA5kVdhHPG3Ue8jV14OLFN
w8EVuu/LjUBWQH+5XuroU+lM06ZtI7IN+vav+wpfWvQuf8KLT8LN1u/PUKkQzRHaefDgDHhKy5UH
eVvXGEtvVqRpGg7BcI5q4Nu2nOQ6gHMvaVa2cbbyjejVld+5fTENiN5MbXg5vur63kMBM6KX4m4y
6BON1YUvOJJatIfAKfvd7b63RK+p9Y8XrsV5kg5nkkp1lFCdvcAZne0HWEVCybDO78tBf9wd4Kqo
VaQfzqwVYExQzTchW4OUWhK0eXEgdRV6VYf+BzyJPC4ohyfd4UTZrN91W4bYvACgKtUudUh7Fnlc
b4cwJ7tqmH7dHgRb4cYaLDo38bATxiODhrnCXO/biraUXALgbGr6v9uVWEba1OxXs14kWbvhPPD8
GSbKn6N5eKVl9eaQu+4IaWiyFQc1eSL2BaZq79JTAtW/DQmB8b/dgGU79cExIDCimAxpkddi6M4+
mLtlCTg5bJOmMTxETvZ1pskWHsL3JerACGjAtoZ6UoMGEnUsnoTE/cEwTN6dpZsRDYOTsh3S8azr
SW4jwsUhLTJvJVXbgsHYSBMvaxvHG7uzjGAoLrrseXIYEI1Z+PX2OFgqMOmIbdeQCG7CENmehuIz
L0SzYZAShqxqV6xcB1vm6h90RMCj5DQQfgE97CeHM+wRJ5D4VGsQObpM6cPtltiqWfYD7xeezqHa
RRicSVuiv3KXvbVMR7ssV4AqSVFOK2Py4dUtDU02Yul7SZAGWIBEUJLwEaaa8ycCaHW8wT1GXmxl
CybipozggyDDWOdXJxmBZ7ndStt4Lf+/a6XPRJNJroYzrvnKDRcuKEx1+VYpeILdV8OS197VwD1I
SrBO4pWZA8IUjQngWFVZ73uR1HfpVaMLjeinXk0pXLWRvmRZ7ZJEf5FTNRxaFV1SnO1WWmLJxL4R
+NjyJVVHZH+mzaifAJLq+80MV+A7LwFMgX9/KMLJH7CMJAser4SV/Nkha+dQ23Q2Ip/pJPRlOrTn
shmng5z79PjvPrAUDb/M49pln2U+maxEHLrArCYwSATHJWZbqkSzF06U7wJBkpUUaatjWQPezSgJ
Y0GA9uf2nMW9fKKAykxuF3xKh7UnX1sFRuiLjHlVFFO8I7Sa/4QtbHUM+qjY9qwku9tRYRkOb/n/
XRv8FDetEv6IZ6hfZXv4GOlDWSfNjoxYEgcKvtXtemxNWf5/V4/KiYzHrG3PegRjoy3bCNJjbXFu
6mLNsdWy9JoMReEEKlS17s4lnpq2qgODD8C4cMNGABXDlp1T1fB9vPx1u02WODS5iRIybZUfF+3Z
92axpSH9BqDnGmfUNjBGkGu8QHSCVMOZt3TeyKEEytXHwPDMHfZBr9YoIbZGGOu89rshofVypQWv
1V1GgnwfcBh43+4iWyuMaKdFXzvVRPUpw7XZhdZReyoV8ImAFMSfPRwHv96uxzL2JiUxgnN8JmI9
PQ7ttNGVfJRuf+BAFVZKb+F/+zKzu8jzGFQj6ifh0LQPOizFHf+G28Bp6wVOvhImltGgRsTjZWIe
OZh5Z94IeDCRst9AsN1fGQ1b6UawZ1J4RSIh2aUqHh4AjQqO0Lm98/ht8g5JTryiV3Ae2ZAKyDu1
3N1nfr+2PbF9/PL/uwwyZEmeZLg8Pk/wYvqUBK546MdsTVPJVrqxcpd17TYjZJWwXkwYVoWOr7hY
I/VZsp+p7F+GCeyj0hwdz4NhW+Z4EUgA8NvDlvSf2wFg+34jjLNEESeHYc5jEvVfxEzmDTCWd9Hf
MOWNKJ5kX4Z9OqFz0P/BJgPebF8WQm+KVLH9XQ0wKYMsoImrE3f897UMZJBy47jOj/vKNkNW5nNO
VNqfRY1tWTRAy1QM4d/3FW6EbDR4mVMLWCjA1yzeNuE4w5mPrCVQy7ia8v08AetwmhS6nsVQcRhq
vPmUcfflvm83VmUkfp/Ac3k6D6kG2LfD0jgp7/ftwi25312a9C5gcU2JGzipl1kzqHxLMzc/TlXr
bBVh3bcwujet/QvVeFcRy6jLo2hARRMYceALtOHJG+u7ECUUmpX/bYdsJK/gQ4StJKkUdI0U/VaT
amVqWjLDv04R7769ncCICbsK3551iKWo99i2jFLM/rCK77tZ/Bcv8q6OUpaK9+4yEFK63Q4+LMg8
oJWurCqWJpikPlqXbYV9w3RWKvxayi5Y0D0pPCaybH97JllOpiapT9aji4c9XOy2Mf9JfS5/gR/n
tjtgbCO+4XCgOyUFBMa2uh3nbuvEXrkyh21tM4Kb+EGbg5s6HTVe8kHyi7zt5OT97l49ABqaOv9+
1SVOI2iGV78+/ZlRDgX0EZ14u+ss+cOk+UHLpIIX3ww0N3dhK4I30Q7+2h2dV4bGEuTECHLptLAz
q9zpWGr3GRDuk/LolvUSsZjkh9ttsNVhrM1TBKN7DzTIDOjtUmyyuvoRYd8CwbT+2sOf+nq7mmVM
P7i6Myl9igagvrbxBJJLCI53TX5NPXD20i+rhzrHsatGhK7UZdmvEmO5Fg30/OI5mY68z56Fz87L
ew6U6o+Q2NxP3Pvddc0KPtVWlbF469Z1J8dj0xECU7Chcp8VKXEjSY46C75CqPLQNf09ekZg0izx
+y7R+ODZpHQKpiNs0+R2gv77rsmHlS77OBSZyaSjqhVTWszAH/MKxudt4nWwLuIgDIwur+/STkET
jIDncFBoR+D1nvyo4Afl0N/Yja/ReD4ORvYHqCyfYZjponAFK9dlLf+ONf0u8Da+fOm3d52fVMGc
QIzHSzckhrBD8DXT+suk1bnnwwEChisE64+DkcVGwNNA9G2tPXKkEo9sURk8ys5/zDReMqCUtr0d
irZKjIinjZgap3UwR8HSi7IR5K1hJ+rgaT0sbGNhrOoTCM9jEEj3qDz2k2U4poQeABe3v982V43w
lj4EVLVs3GNUVqA5E/ggkE2G9+dgGzhxuqa2YmuDEdoswLaHS43Tddh/oSX7Otdr0fZxMgRm87+z
yYf4fDUqb2HpjjtfiK/LY7Mf/1VANTCk/UpMWxpgQst02NQVRC+aU9njTRJqjphEqxTtj3cNzMST
DTEQrm0I8WVRDgeKS7kWQtUA6x+yHIeArL+WUfXozP3KKmWrbpnL7+KPJ5Ck421NgcmaAABbQH+J
pFtQtX5AgvN5ybY1Mm9454McMxFnAt72TZTI/ETdqodIR/oPtBbXTqy2kVn+f9caFk4D1C9dpKo6
9l6ShIfPTqT6lfi2lW7Et9Zq9P2pLC9AX16pG/Zw8+n977eD72OINvRXjNDmfdKKuknLixLukQZA
qAKwwvYQbVGbCMPhp/nXqK3yDa6imt0QddtRt3+N00jhWLD6mGzJASazTlA6OyE2RxchQv5KM02h
8u8Cj1tXdwlxoaFG/FMRQS6IJ86TKLt+q4bljjti3rYDFWV/uzMtmdjEpE1tWLNYsuKix6LdpMB0
faN1k2wmJHu+g8oCX7ucstVkHNJ5CKtqFqb8kkn9F23n6QfuDaddVfKf4zBNP263x5LXTKcC1QaJ
w5y8RHuqnRL9XoPSdIxGVm+7ABcmPePyfLsqywQwPQv8IMh0Gsfiibtz+jVLWrof5sHbpXX2z+0a
Pt7aMdOyQAATlEewMb4MAc0vEQmcH1zOhXeoYGv3k/dKXpvOC2CQA0urlQlha5WRGCCcj3syHxbG
Zdq3R+Hk+bl0ymAHrsqd09qEsvGO1SHs1fgFN5QEOB5oGIKKlm9ieufTDTNpZ9zBZVzqZOJSClxo
JQUo/20KQBsuW9Y0UG3z2dgD0M4XAykDPA8XXXTkIjzjzgk37A3c0uuKfb09BWzDYaQAHdQJqUmC
0W9FfFDe3P7FU/8hyAEvuV2DJWJMUJseCbRO3Lq4EIrbjyx29B4w5GzJBe4WYCjP24NPpO/yq6fM
hLlNeTO6hA0YGe9fYRAJAtS2dxsWHW+3xzIuJr6NtTzCVzNx4WA54pSKZ9mSxRROqwWU7j3iwivw
dk22nlu+4N0a6o9NPLcIlUs+d6gFUHM+fm3x2rbRvpd7F5dQh97FV2EmzTmSeaw4mNXpJoNAHiYz
nu8KV7zcbolllpmOBqoUo9tBXTndiAD7WSVBh4nk+Ktu6BqJyLIlMMl1Y14wt2SiPIkwP/etHLEd
DNdetG3fb+wIyjEKJw6EbLoZXPmZiho6Mr3/Uvurq73t841oz3gA8qwMBpxOffd/QDL0W+jqrIF7
bXPWiHIBbnEKhmZxEk36MxnCg0z7g4BCSiH60+0htjTAxL61DedQiwxrDHGauL/01DswtetCcd/T
FjPxb2pswmSKvOLEevbT9SXUn/L09fbHW/rHBL5l4xj7rnCLEyV6T1l/Enn2HFXRSdJopX8+ZtdR
ZrLcBNZzSbHOPgl/2A0Znq2zrH5KglxAfBJA66ZzNqluLnk3/QJ+ds2U3jJ1TUQchYmTx7tgCexZ
dl+JGK6yrsOXmPq/b3eebeSX/9+lqSivAYHJVXGaimE5r0D1qS7k232FGzt9MUEStCpifD423BBN
hH/2aUYb7ivdiGsANMPeyf/tnGTOniYfL5oVcVa+3db1RkzzDKIkYx/h28EnhT+wX2iAyBq6TUc1
rKwRts43IltFPc4fEzYjm1a5DGLvOCG4mEV39Y+JghOFm+YtPE3TDesWFJ+AVtY6W8/SPyYALirb
dPw/zr5sSU4c2vaLiEBIYniFHKqyylV2lucXwi63EUIISYhBfP1dee5L3zydrht+6e6wOyCRtLWn
tdfK4wRXRnNh4ASgZ6uGdh4rs9i32BtvWDa7+NZ/Hc6YgOpdE0BUSpuoM/TFH1rJP0qAK6V6Cyt0
Yw+ugW9xU/uliwS+o++2UCIihO+c3wKO31qly5//6wvGzoGfGvcdvsCMS4lJe4MREDRIfII5lj/v
8613XJlwr0i7YWAL70jTbrjDnNuvXK71bip4evjzK24t0pUhW7DPtKqxeEW3ZfwBs7DpPYab3wKz
3trnK0vGCMMMStciOjINfrEkqfKs/jx0/N4ARPfnL7i1SFfmPMpBuXxR+IKxBz6h1c28r0fNdzIP
bwmK33rHlTmzsaDcG6axEU2dvfaCUXtc+5EvO98Pi/27/b5GtyUjRLOzVOBT6hT33lhMXyGDOD9x
oHbfuJhufMk1674iYPWPVBsfiOB3oAaunNU7It4Ca/3nfkOA6OrETjJdpdsgQDSQ9jk13eF/8MvT
BmrqC5D5zzt+6yVXZzbAsRnWB7a3E8CMGHpH6PReDu2zoG9SA/+nXeBDrg4ueP1XuqQJ2/crn9+3
zA6P4GUBhcafP+HW468O7QBwvc8zPD5R9fizqzEOwt1SfP7z028t0NVx7UmUzFkXs306dbRsCFv2
iTORrFL0CCuRd/jnX73p2hP5Ypu3vnH9CyoW7zCKdao54EG9Hh5jRn78+R3/mW9hrPaqggRe8Poy
Rta/5B2i5N6cyDy+QCP4TBAVkksd8M/vubFq1z4pb6CbrHorXi6NlnjEPDT2+0j8+L5z/m9aafiW
y7v/5TVi+KNiAvsSuLNpd7KOxmXUID/98xf8p3Hj6Zc//9fTfeMblQDEdr7gzT5u0KHEsJ3q30GU
VL1RaLtxcNmVgffD6jDMmvtz5xDzhyhpKgVlrTe24NZWX1n24jCqI70GU2loCxzc+McC4OI0zWoX
p2z/9jTcrZW6Mm/vY0+GlvhzATJREGpiahNhcnNPpzE5/Hkzbq3UlYkz6qHRlKn1LApIZM9zTqq5
kG/R4d16+pWJ17FdRrks+AC+piXYSExZ5MmXP//0G5Zw7YcGVqACvYkE2j4BjMjibpHzh2Jx90L9
5e+/9kNJ77hjGLQ+A7l/Fwpdl+pteOqNxblWfvHNttaG1PPZgHq46qfOVaF508fdODvX2Op6yZHw
EjueRTJhZkLPusqY2w40vKmJfOsDrgy5zVKyxss0nln0ONX/ZN3fXT/XWGqvGea5NdLMpiC/4zTV
e7lmev/nU3PrR18Z7yqzbhVdjXUh6b7Q/p1kbxX3bj36ylyTlAXw0sZ4NJqsExo6jfjLO5NemekI
bURbd6s7g6Xugc7L5xbqXWWSv0Uhd+unXxkqrstc8Cl35wIYAfWOFDaZzlQv5q1S8Q1jvcZIW6tp
v3rtzqlJz5Eevy4YTUPP4ysg2p/+vLM3Tvw1NrrxE4nrLrbnli9Pi0eLLVLpvRdvRqU3FukaHz06
JVWPuvB5BU0wyNxQqxhJ93cu61qZJQYxcL+EwZ1HU8ylGpfvqNO+xTJwa/WvLNXUshikW/BwcBof
o7gY7kIyTidXpIDKMOneMK5bW3BZuX+59jxKZygF5NB2MFbN1cY1WAIXncSvrLXJuPvzRt/wv8mV
CQsKHr2BDdN5iLqnlVBooCZfemvv1yZ5oMlbmfmt11yZcwPJ75YYys6z47vUDt/U4k4GvVwoiTY7
TrM3XPCtRbuybQVZ13Fc5HoGm82u8XNp+2En+FvMNrcef2XaI8c0kked7Yy4UZUIUpOKoWePFopq
3/iCG8frGj7NQU43jbWxZ5PZh4ve6iW0ztL5gDP26c97fuMrrkVXUgWRJCbFCv7+92lsSnnJcv1b
Je4bln0tsbLkHDPX6bie/2d22fIGTNzZXwHTSHyNouYT1URrXBuERKCZT0Y2fxqpHN+4OG6tzOXP
/2VzUCP1F406e7bN8LkZ1Gvu9VGQ+S0e8Vtrc2XTfY9OuB/r5NyRGkNNiglACd58+n92kbE4V7as
lZnbzuX03Ezqo0KjeMbMJeXtvjP5XYSq9kT785+PUIEF+V8QS7zqyp55CAHUDElylvH/RchgdKaS
jn0fU0Afi+lD3erPA+z77153ZdYLSAKMnRk9Iy84BzXvM2ofMz8+gX2i+p8vI9NhbM3xz6+7tU1X
Zg6wYOG3uTaIEAy+T2Tt8GEbuXmrFnDjmF0DrT26hUBCJ+bsu+zXMhS/oB2syzbv3vJRt15wlUBD
54Va7QjuqQ2jLzWoRbzQFZyJLP+8Qjfu82v1FE+4MCaW9uyJ/xoTdpJbf0R61ZTajKcMRIV/957L
Lfkvg4yAK6OzxUoNQD5DsWXfo5ybKX4CaeL/x2tubPg1uLrRUZ0liTVn5XCb+yk2lQzbWzfird24
svq2npEG6mWAXaK6vo61LtcOvF8bceLvTuy1SgoUdClbl8WcZed+ztr7nZiHt8i+b7ikazx1SDmd
h05PZ4jo3SW4y4tleUE97qvSf9XfIPE1jLpWwZOFD8M5Krbu1JDePcQ9dC//fIpube+VPdeK1x7w
BrCVT/wfPvq2A6noEN6iJv5PY4ihF/P/HtIaA+kAzE/6PMzF3SVgnmx3SBXWKYdkM13fknb6z33A
e66sOoUec5DgVT7j77a1VO1GvncbKrDo9Mr84wjNzo9/sWB42uVL/2V2I0HSyMSwnefgeEmCyisX
xF9FUXj6lVEHILfqoPRwTiO6VG26xRAj6Vnp2nb4+ecP+E+Twysuf/6vDwAYe+SFlvpMwO1a2RUz
MjUKr4A5N2+BQm7txpVV862fHeVOn92yPaeo6bYZ34Eh9HDJlP7uK64cugiIzuBo+/OCeFAO9gQY
0uOU8b/yQ1ilKy8us20BhXDdn+nWt1WmIdgGmTizh5rGX00/4xVXnruZIwMpG6ySaaL33o6A4jfD
Y8surP29+vzndbq1FVf23U5pPCa50ec4AWXaWjQGCN2m3ncY0twlU9L+VcE4Lq7B1MBpQ66jz9S5
jofPNJ/uLr2ISxzi/PCWa/3PywrvuLJymzQm1Sl6pGnnl5LQvN+xCQK9f7VU11hqpvplA6CtPePC
fZYNCnx8+3KptBqZVH9+xQ3buyboTM1WjKNj7ZmYln5B+b6tiiJEr0UO5a6/e8WVeYs8ggh2logz
z+jDQtauQlRdRjn+488vuLUJV8a9QKZzGYZNnNeYnnQx/5DdW+SWOfsfzO3/ip6xxVd2zYVLASSL
5v3aha2Vu4iSwF9s4TIy7Raoxki+oxow7b7SnBYuKZvhovGFHkJvsqREZSB2srR2YI0oC5A9eFs1
gMOKsF9tPTShHEbZ1UcoPS4Z2Q1TmkDgjCuHvejHkJKfIcCX/Iopl1HzrJvFRBDkNeOafk3N2Nvv
YWgXdCWD2VT9mnQg4DlZv6zNUgqKgtYppmveogk+c9OYql3cuMYl54Hs/ZB0p8WmvMcPtfHYfkqi
SVtX0ohyDGZ0E1svdNITBF5YmZGsqBEUQXADRSaJPuv83rdNpGkJUkWdP9Z5GvxnOhHoJHbEgYQ8
ittfst+GZa26LFc0A0TfROQo47qO4vs+pa55lvhJbgPAcdDdq1tUkphdzvN5c096symNKlKMKur2
ufKm3UoyAR39HtlZvbqyRwubJxXU2iYmy67nHL8j6zv9de0tFOKOabS12ddlY8vMPyhPdYqhsjRQ
RXZpnZMwl6QJivyg3rfuyaxKR6bqEnaZak1WsmWf9Uw7Nldy6+bsZSxAPvo95kNm9V7RHlDgSig3
oJ83t03RjzvGTWf7khTTfBmcW0DDX5eFIxvQV0uyiPQouk6h4C2FtF16tF2RdEnJ9cbTn0ODGYa+
vFQje4v7kEm1nSjIgRx8bsoEfRB+i94V+VrIMgGkvy4daGiKswWpC78rwLfLfk9jLuRrMebBqYOR
dBg7aMzwuYGoNrgZtlcJpvD2E5jQ2to/zDmFXHEJATOBMcgpnZfRnrqZMuYPIVJQ0yhDJ/IArdK1
eM2cn0PYJ4tfFnkYeBCJKwtGkYQHNm9zU0qcpvi77lRUDJViOW9+ZTFrl2bf8KJLnyIC2TT1EHMI
Tv2IosYTeYgmQ+vvRm8ig/AzGYN4qTf8lE8mASn/84ZxxOHdmDKQ7h7c7DCrV6Rcz22V5BsbwMEV
9cHtZ1TfyDPQpaLt9hr4ybQHdnZw1u+ysavnlwxyr0KUxPA5/AzCzq59xEU0FY+BZ2m97hwmgD0p
hznLUOVsIIIOjeFsaCOx7Sl4J9btsRharX5OXYopl0rnQ749GpPn/LvhttlOfbyNRXSQZqHsa0Gi
Ls8PyxSl2+8l6HS6Z7H12bqD4qqYPmKOnebfomkWM3swaZyKDOOiTrPDlAdTv0tYnZlnimNF7jfw
5M1P6Wii+WgXLvwDpPyieTpEcaD6cVsgH/PJLkmIPtc1xZBF6VCvKznwZehwyQUE+CfT8KyXu5zw
kX0eQj6NXzOIpNWgR0hGXb9AUp66n2uUNV1RQvSZDndDXSRIHaHPnvqScUcWBlSZEfa9g89tMVqh
qIENgC5Q2FAWKvH9vp+C7H5JzPn0uhzsoP2LTqaJlCoigB1AjmgyP1bhx/AQ8RT/2rFmDOup7zpC
v4Gxr2jPqAaO0U4JsKo2B2iVben7mSwt+1SQrV9PEvcg1D+BhY/jH3PXra3GGV/mUcP8AfBCwWnF
FC7Gr2u/osAVEWJfMAe2dbIKlCyINLth9rRcGRhidbVBVz09sgE8sctrIxvVk30j1iaPy2ZZJ/vA
22BNU65ujqNXrmrIN7mO1ulnPxcQGnBLHbf4uV37kjlQzR82Ybbh/TIycnKe24IBush804PSC5SZ
n1bVLcn7CVQ8Q1fOGPCLXjHoTrzdSaaKOUXFydL2O1HdED3XoWjAQaD8msy2apVcabSLI5yh91EK
WGoE8d5EFr9pLxX90IgsHpsSiqLLcAIlvR3+SZRXw5fM4+f9ztLIhu+Jh3dK9hBq67Z9BnXQfB84
7uNQGRDC+S8zla0/WMI1W6t6HEd/XjtMA0KtSkQ+tSWBOvvwHteN7Z5Q6RPQYslH2gtMJAa9/m5a
3yJHZz0mgI6zcwNYp7GxYwTdSS97/yPN5zk8YxwXlzsEC0CDgKMSGtXuiBbEnNxY1EVdim026S9N
4sYuFRdiXJ4hP8DUEeN3SfFktybqv9B2JeLJj9qOEBRUaz5XLSSI/EsEKO32QIe+F99AjVL4r6SN
eHHHt6VZSDlvdToyMJJvffo+MXFOVLnOddfVDwhS2vZ5A2VzzHYdbR0sgqUQPcXcCvKtvixaOKeh
nOUAyfcS9ZrLrHRGMTYzHBt4Z2vukAFi4vhTLUEp1b2DagVt5OMo+iFfH0DIGi1zlRijAW2oioa3
48lHtkj0AbhmM9pybefJfSuCi6Mn3Jb4lipWdohe+14nGD7LBs27sqbS9ccN/LQGAC5o45JfsF9q
0lIm0ZyUG+KWb0T02XDC8hfcVI1LbJofwpQX2+cuA+YolPDzDH5HcNFCnavWDDcnI5ztLFTt5THf
TN7utMe0cXaCRi1qbpXMfNzGpSsADjzJjGXRlwkwrEufTnH2IQTErofVTSkdjpLES/bhot+GB7sY
gexWYiJwW48r7zw/4K4X4XvRD4JWRdou7XxSsmmRaDJoVHHQuvELi2ohlyQ/1+BKX2zpQWW0gg7F
CcBPyh406rD2AHQcWu6jZYWx5UgjYINOE/JLNSAaWo1/XAEk5VtpmnxZ6AGbGab3QqBU8lOkYIrJ
SwpBYYatwJjnLus4QNr7OoP80pFntTY/1zWxzOydjrceQ6YRSO4PTRtv3/I6mX8k+FAiShHIOttd
T7M0SQ4Wfy3TSmexYGcg1MnQH0W0yPRYt8T2j7VRjXhucAsMMZqbawiynKZ2MI+yrZvVVVD7bMxu
yyku9DxMzYwuXBTJYafjIQxfmaErUPbF5OK7mIv0RNDOLIpSQ3hkRuw5Gb2ockbo2G9VvdZgJahW
Oc9Zcz9LjBwKQI/sRJ7ARpakR7gVXuwQdK413QGlPNXviRxW9twVCFS7XbGajr0WsnbthwaKJiKU
guXLuO1tnH1Z1qRNX7S3YvtGtwShRVUYma1s55taihYCO1PYIAbuUz1A1oww/SODYOuSlQOLbD6V
WTMHZP7zYoh/B8nw8TS3q4eZ9jTmc1SpJMLVAkTCCEe6rxsuEw0sRBY3/8yu4PZjLzrJ7ha1YXz9
PpEZycNBewUu54OXmYx+NnPRByg5si7US1kUVtbvIgQP+p8xmMSMpe1aOsy7hIPIMqmKNhpytDzT
CFPF40TJXGKllxTI4WTq+TuNiMz/ymaNiBjiMqAPju+2mffid78JPWpEsRBCWEsi+3xbH1W2NnRv
cmpGtgOiZliXI2cNjzEbWY85LnOfQluX369Lm+gn4ITG6Jxo0aovQa6kG0u9tSRNd2voJp3fp7hw
V/sIdTohPkRWbQ/Q082NKYXDfp7nacv7x8ZLjEfsMLRkaHefQAeV9sdYgAnBnKA6bcxPxxKkgzu5
FATslkWus8mdHP7RzZXT2JnhTsmEsg0hQeqTeQ/0hjDpUbV6mswe4cxoZmQFE3fdkcOhqPmch9Ql
xb6gE+uAIwnM6xNavEZslW4INOgOQI/9iEAUVAGOqDH1jPCazx9y7SXzZeIhgqdAuQ22n2lHaItE
BlUPz0JbbZdAqN3JrY5H6EzmBYfo29blS9McuqlFdFB6vWy1QgQ0Q9K5RJTkxK+NOzPiEE59KL4k
CAH7z8mFhQ9qzF1Hl3kv5na2XekXxSBUh7sFZED3uYNCir3vwJ1tyGHiI80MxkEib+cPYOCCIC9q
iEqPQ4nvmVtWasrpKkse8TF/gIYOmQV2RbLwPtPLyL9sxBhsZ5zZ5R8hm0QFpG+F4YeAal6KILCD
qb6OfsnaHyKdGpGXqWwdhTGTxeS2AsdPm7+axMHf52JDCLfLMVzHP5Nmkeq9nMSono2IG/p1Mqbr
z9041Ul8KLolR2LWbo7nHQDXaC6mpQJpeoTwIl+AUiongs51tvN12ymQYWs3Ls1O13OOziOfB9+X
fo3m8UmlULMCNYsa0h6inDGD9INZZzYPu2SF59N7Bm5kJFOhhSdKdgrkVfkRYuQZ2P5VHWdbUU16
CunXGTfD9k1Zb6YvM4inQ7Mb117Hn6ToCoyL0hW23oLhZmng08Mcpu6hydTGftN4Yu1QbrD+wVZr
T2wq9nMGAhYIMfukNuw9pThFC7jbexG6ckiTMcZirkPRmSptm2H9xVLo+om7LYMP7Muh4HEMxWDF
dY12qJBcEvgqjD28Wl9DCYn4uomAWMedvGMKTCVlL5Om5uWmO6j07IopK1YNTW8WeLNH+NZur8vW
LrjHU6QiwwP4KtvavSaFEy1BU1HrEEPSol2Rd4W2a5kuPWoHtngSaG6NJ8Nw0jAwN6Ut+RiT0I8x
PjW7KG3hqmv7XxG4hpK0qt0cFK8cmIBkjrhgcPlHCdchTWUEDsmlCrGM+VFD/q/9IcXQ8m/x4obk
/UYUsgMKrPm0llkxK/+kmXbJ0+QwN+LByuYy+U6IEGIohWJgWJdIjLh5gKIfhKHABtSiHow4ilL5
arMRJ7FM0YYIz9JOCoHdhAEtKA1SNuQPmApzkzqCApFtX7o5byA+3BsrNdg5FunHLwkDo+RUsqXJ
kYQpmyoQkw0xkdH3vI/S6Xtd2GhInoAQ7KKniNEWMg8grIitbkvIndKGl3O8fJraiWQvGK+Sywwp
zc1sH3A6F9zvErQQzJS5zFFLeDCJLmJ20GnfR1G5uCX9p446yMBtyGx8qByGPUEikaASRJFuLdGo
i4qGbV3VIV5J6BaEb73Jp10vVO4fVOaVHfd6shPEXWuXtAuvwiCGXD72/ZyDp2y2tW+GPSQFkyXd
UQ7V9blaUIKhEF/iMYypJDAy8iuNokz6yoTMRsdUzkP41MXbhBAHgSNGY0Jo2pc+5z1FQAXYPiLm
ZVkK+qtpMPf1tcVhaf+pofUaVgTudnTPcsR186lYAK38COr+eu4qMW4ke+gT5kckMhEZ0nNsNx1j
3nQUQiGlJ1ODjKqhgw1f8hV28C71OoZZrThZ7gyCVAhkVquxqX/0TWSaYxbVPe3LUU51e8cbNDif
1WajNexEnMN4KzoAOE9KJCB99+QZaH7GqgZNeHjUxCcJCMhRBjhSN9ROgndZJukLE2KrnwHdNIXY
raqFjEGp4gTPKTeSemO/DA1YbreKBKwnPebOpQauM15BU9UMwzycF+QWtTt5v86o1ao6cwqSuOs2
nLZ0XAIHrBU6MGOZkq5GjJoBzZEi5trGfDwkBGx8mCM1cbAQg6Dglfo6cLBqbyBo1rQWpS6YqFnV
10hNKar/iO5exqzXyleQUxn6nyQ2BcZ0JMEiuXKNWMJ4dblj3FRCfxOnHz8KpbmhYpeKESubYrTJ
Z9ig61iZ1j4C7bDNhmDTyiF2RTdjBYXz84B4oQXPCYCJWYM8q42A57cINbvXgHt8Ow3advJZpIxg
xH9WmL/Gxk0MsWHtCnvIp4ST9/klyA77OJ+0+NqmXT3kz3FRh9TvTWTaNTo60hdtOIGZWMhk7x33
vD8krYDo0pFNdAooICH57AfwgdZzqu97AraaCv+7+IRQGs6pgma3sPl+WQdJyTFD2sHl3YYxVCCA
+nwCVe1uXSeCPFc0xHhwvNJl8h81rDzWn2Oz5gVcFUcJ1d5LgwpdcxdhJG11Lx6J4Xu/YkjjOYXd
iKGiYN6SDMrD8Sx+DA4Fw/TMigFqglWbtTm0oi6aweimCKgKjjMAkvuFhk5h7mIAwBYQFpmGEtSs
fuxLPViDvhqTY/QNhA/JIU/HlyWJ17qStFP0F0bbl2ksWycQP5aZwUiTvp+FQ4aMW94P6j3ojdL2
h9WzMqcUh6i2VQ2xDxga+KStd/gujTLjYSAYrPy2OMQ0eD3Gs1GlzJOGRC/L3Ig5Rdvbj8qUgFdI
eoDv07W5m2IklPVHDEeuw0cMQ/ruFV1GUHih4G69/935LsEPUWC1/WgVj8eHjMPzFXv0rYBR3PdD
l6xPCTwvrKsovGdTGcOnqbCvabzS5jAglZNbVQwTaX6oJeI5lmPY0tbd4wfjFq0W3oTkJBkkC/ac
SZ28LKEAIqRaR456F60TAePDAF72MwYpcDGVmDPT7BPC2gVkNAMdqTvkqOyl6J/ZbTiaLtooam8g
veQBQtykQeqUeMQuPbIK++xVyzguQ5Kx5oBSAxpuFTaHqa88jdfiHCNxbl+THhfn2Ua+D77MkBGI
dywKNP1sdF00v2yHEQZgY9S0zCCCQ3mk+ICCSzR/wWHV4QURNM3frdG4DY/rJNcf3QxHXpdWzlux
DxPKeyDSIbKI3zWIUOK7hmZh/qE6Dv+TYMa63hWyK8wOM/xW2l0dBAM1PvKTualWlFHUe3TF2nz9
0nBkOODZUmatn4Y1JBBPZn0WI23LtWowXDakwf2eXJuicFy0bfoj3hy4mhJcIlOoihj31XKqk0y2
6BLO0ucneH7y0mvfZDuoJYOq1zrEwOUmML+2p+B3jQ6Y1YizKtJIJh+hM73aE87sdKAbabEszaUU
LlhILxVRaIg/NEg5QF6NQv5YkoQMocIH96iQ63mU+6KItq91rbvv4HvARnWTZdFDZ2mRwtEn0RiX
ytC8K1XhRlTD0llB0dNlzwtyxwfKQBCBcS7kEqye9KnpWcbKhDv/PV3W/FO99ckX5ObpK4+3EHZF
PM93TmEwIJloBFc1EH1MlamhpIur3h/BFp7FWFEhPqOOH176nttQ1dYl3x0PICTi0/QINod8RO95
ZV3p6pW6Cj2l6UAQiBwE7c3TVpuO7hfJl3/kxlnxohBsp2daIwq8h9gjkSiJD+O8142R487w2vzw
YBG/L2igiH3rDhyJS7MVvIQT1z9R0+H+FYj9S+sT2qnzAeVDY3YdjAUliGKxw1FvUeGOWxBkO+U+
EnTXhIGyu8QTnLdiqkV8gtlNCGc5lcmu9lZ/VTzEzXHYOhB46HRgpXQFCHeS0IRXt8bhRBkE2Mtt
VtRCqGSyzwUBqfZl0IV/Htox/akjj0kqlLGZrBr4kGw/daz9ylWcD6ivNBi398Tm/ZONpyLa0RG6
0V0Yx7laGe/ou8IZ/hLbJmxlrDql7xCj0He1a5KfkuS48sTcg/NhhAGXbZYnqHTxaOPZXb8ore8c
SkZ2D0NMya4IG3+a0OVKn/iMEciK94qvaMs4/WJ0kNB69YnUJQU09RRJL1G1Vgj9EHasw6dp7bGd
KLT2UFNqV8nvUdeuZaXAJAo5RXBaWoz9Tk20z5Jm+s22YXLPC0hrTSUcOHeQhwS2c5BZVbscdI5f
iMn8ttt6gp6fRzLTVSDTsuIxJcVKj54i8D4WvBtX1GWyLdoxsMGtrERCLAAejLcVnYo5CP6AcuWE
DlEekxeEt/BnBuuFCFO0W3LHLtWOvUYK/zRyHsU7C4AeOjegMJrKNZ7ldrdGKP1VdbJg74ELACQX
hf3xR+cDaipNOyfqgAYjH+/nKQm/UY8r5GmWsRvvXGORSelMyvVdE12WClUL14GfVLM7kGfUXZVl
c/ZMGZfnbm366ZD0Eqc2gzZSihsvhVrYjMiUlWphM0Y3dIjWHS4B/D/F0KnhnzEL4mPO0tHummRx
9GBT8IRXBW1bfpALX0Nlo6Jhpxz0BI9sxEG5E4hw7IeROf6koGmXHpYtKz70kxPojqQ9wvuinb4R
CXh7xe3SPpiLMt1RLfD8p22d0osT59Az9vDYRcXiZNJVvYHztlSdz8hTrsOGaqtHdgAPjemTz0sx
iBjZw7Bw1NyUtahdmE1+YD0muEs3yORJoGV2H1Ya3M4Wnbj0uSLyHbVcJ+5AojKSPevs2mLx4OVK
0CHQj2Su6cfGiGF+XIRnK3RiiLNHgp7rR8Cd9XOeCp6+b+gC04Y2qpd7jywQL7cgLTkaNamdbrZ0
e66VwncjZho/JsuqROlMXpMvU1+QfwQIon6ubQrSCJQyRCKffd66eo+KRxtXLeJ8UjEMsbFK28Qt
D6TTvj2hkrnU3yYHVrRyMwj8P46Mdr/VNGdmp7ONT2BicQyuyafcgNVsHgUAUjJRMPlli9lHzgS6
p6B5j/3nJcoWOE0DZFx3kiYLaOozYUgFXJ4Xu//D0Xksx41rYfiJWMUMcNskOyi1ZEuy5A3LGsuM
YACYn/5+fVdTUzNlS90kcM4fxzEvmoMroDoTfkt7++7DbNjvGUXc4ZlOO4IMK22sIF4AsIm8m3L1
J1s5nE+AJdqheQVG/NDXetsewtUTY6y4swUpsD1wUZQPWfZzY9rbzpEHanbQXgHpoWY/eFIe5zkL
+O3g53YM1LlR/jpRK1xvfZLdDq/UYNH/3e+y/iyZ8vTfuieD5kzgsH3d14Efy+3WbD/sg/SuzjjX
08FFx/Dg+8yYrsHgeGQErT7Wrpiunb/OH1hGW3boyOoYzWmr9k9khxXfytRiiic9j9WBlCgUCjlC
5ViTfnjnlJtF0Ythu6DsxzN3fgCNdRwp3Po7Oq6POT5ww709DdoJVgbBbHbuRpU3fxsETC8OU5F/
sIfIcY5GQuzeu6iQLjnbePtfN0Cts1cH7j1WNPNjM8CYx7Dbo5BsvjKyv/xpdvWHT7dBc0R0JxlS
hsZ7JOJuLI4tF5CVUDs7NCkEK9egPdbc3AxtKHTgD9b/QppvTdJx5LMnjdpSf+t2keqvUqVn0lq1
W+xkUfBSG6U8KshV1/5YnFqHp3pZwuoxG2DITxZURXFeJ52F5yFkc43d3d5E3GACvNq2roezW6A3
oLWET+5xq6iQPStv2v2Lzgx/pBaRWyUE5bj2g2fNleBpyRELmEk0Kplyt94fspqxhSRbqy4puQ0A
+0/MI2EZ525AD41Fj+yzrJf6P4f9Td5ta2a8uOxQrjD1b8X6SJgNICoih5CjMnOi6GoYw5vXWckS
d4GIikrRnbztU6Rj3w3EfppQzQ1friOi/gSO7Oy/u7Xi4TFb1G+HXkvzUHIPkeemdfabgvb+aoM0
6Hu5T1wXM0mWQ+p4LFrsk0OE86YqYenG2MmLbIOkaYe25lyWWdv9G0u3G6PTtDST/pCyqE3/sU0+
0YTXNcBCsDyMjW33FcrriGXI+9aFzBhtYAYIrmqoL9uWdBGdEkQA4af2pgYpoVWu16VrWuepDBwc
ktOAVOhvM0WOeGTRrhnopQTYDjeLAjpZs8T0h8BWVnFFPmJFGGFAz+KqblnUJVO1SJhoGjcZ15vk
na03f+/dTK/J0kTgd2GU+VzpuVMABLuO196HXoGiwC5qy0/cQRp9jnYdPZNVsItTNu/myeWZL9Jg
7TeQy9ymZXiCGwFgnKp2OkD3lxswC2tqTA0uffFOI+ruuUXvPh6kF3XvrPvrVezO8Je7wP+wI5Kb
X1Qfsp8349ijzm03r7/OxApOqFqcYOR5Ianx0FV1YaVajYKJno7r95pJlhwIGjFCes5aadE16jU+
r3bu5klONdxdd5uo74sd7ipuRND/ZOLKslS5WqiPaZQjV6nMwp+oX9xn01mNlzadEC6NFH0ZDcXR
gdjj/jVV+1BBF6+cZoWxr1Pr1uqn2cvuglSiUVdlhC7voiED+VgClS1nZJxOGxv8BrMXo1qY5tSR
2jUH4olRzjDbuHuCWIS3Qikg8YQRtWG0EqFXpVUY5s3jWEqEIvNscxX2eUk8rMk9tzvcEKX60mPL
h4jmK6tSfyTTN9E+aVhp3lZOew499Cn3e1Xpn+CX8t9WNdFDPdsNPStradvPVS3CX+FQ9/W7hKD6
rsiJepz7wmkBKXLXfrQcojbNoecXAQDIXPO6wzZIdE2btz+0SnOsimztzUkR0jCBMJSL/Gh67e+/
W5FRGxnzmOetiBfX5Hvq6jG/Kjpuyy5dSku1VyLMqzyJRG+Ji2uPU/PNJjlH1832RoaKZeSMgz/2
aZgCH2jeRyGQerQodgh03srAPdBLHL23tor6R5jf9XehrXk/GivM17d+c5b6q45UYwNOD8JCFkY6
nXRMbCtXvt8yAIhdk67j/AmXqr0y/S3jCcSKSj43XLERJ2rPhhkGN/LL/brC+YYkI00T5Oa6FIt3
Xoj06i6sNPRc7L4oyqOpvcElh8FbvNNK+Q9+atiY4jQ0kuHPXUzoHfpOlhUAAyx76i+2zpMGKPtt
yp1cXCBhvTwhrG3+CIdZ/MeJ5DLgammNqdH8cLFt9eMFrYGihSloU8O+mqVsIX10sVYaO08FYhjT
xfMkKzRwyD6a4cn0YtoTAuT19CAHgoTKg2YKKx/aKR+qtNdWrtOAprfxeQG2zv8oFkframXlDTXs
gKF+Duuw3lvu0j+ViLL+YPayZdwtC3rr2fjjCCy9z97d5mX7eGmaaReP3Fb813ASPEg7E+Gjv27q
Wvdiz9JJZfrF9uvozl2lkolXYduJ/TartmdfZ93bzqdSxkufF0nvGfBjiznvy2NoPjs7Yv4/JU9l
d17ZqJuUOHP9R8nFf0UYoh+Q1Ub/IicfXwmQDV96tDM/VaNaC6mXtj/CitkX5Lbe/7LdwS6w1RXP
S9OHzz6r+L+sqdocDFz171tZRvK7Yuv2TkMbCCeGVmQRB27O/y7tBgw59eST9K0Wyw1Eb592+Oe/
qGwZ2mgqWZKuttkwZvQ6F8lIccwHlAznftU7hMVqws72jou7dsOV/moze8DAkRBnWRJV4UDSrjHE
ztBxsOwQVzaTFxvX1tRHkpTM+yj97Vce8b7d9Lx5MjYzFEFfjeZEeVdVE78+LEsS+Wv9Irche+FI
te7nMKv+a7AoXfxxBWUdl9zO0AfD6m3w/ZfeZipLGttU3t3YGT3f5ZOYqvO612hJSvp1pr5b3gCs
/XR0vM4HZ54m+9dUcmAWGKn/G2dfO0dKDNha6t1juGZMDPaz7XutHTuAiFHi2z0SjRw5PTzInDMF
wLP476xbNzDYp+EwzSIvD2OeOIn6pVj71CMtESoYTOQpKEs9pznDH3lMoumCo/baqbpT81g+FIaE
0GNuNRSEgsCC8Bd635K9d/MtrcOyziHvwz04g1l172gIPdDtZVI2UZn1sp+cqdUP/XKbAcEckeM1
knWJNBG8rLIJ7ZrBXIdBOmaieDbRnM8xP1hhH2wbBbTfL/nfmnHKOjFZN8NDF7bukmz+2ngJ8rTy
J1x2dXV72RZPkMj0HOpy8LIjwiiSW1fRT915qhkE893JAPYHZhkZjcWrFjx4bhZtT2q5RToCp4uz
29vIxvOq8F6aYJ7viEx2Xl3juEtaGAsuAbWKzcZltIo9zy/qg2em5iFSRK8dJpPn1Rn0M7cvvggX
FTe0+b1xMgp4+L1iDgWUagGP1+oPXzNotrAJX7XXiUGj7wQPXWu1dH/f8MvEG5Z1iaEJIidWZRs8
jrYrDvjh1zNfKegXRSzXagFCmK1csEkABPgHtZfauhGlYmHJZYUkd8Fjboe8Pk3oQri3Bqt1knz3
lvrVXZvmbyt08VLbA8ExLcB3PKwRv29Xk8G2Kksno66WN5aFVsdZuUOJWnVV/2M6NvIyonTTSa/d
6rRGSnyXtpTNmdZdk/IKZ6wfZH+aJFPUq6VR45j+4HJjMv+7BJE6CuYtsRuVX0zmc7DaklPors4W
T94BFgaPxlX1f1YYDQZGyuaEAe20xkNWl/ujKsRsDpsJizkBRuTb8YgJepCB551UtG5pUFSMycWS
h8XBj0z/VOcCfk2U06/J0ywObWD9WDNhv25LWN+VRRu9+w44EwO2v6Uiy/QSL5v2fpR1zajYtwj6
UHuF8mlStfulska4v+sq26z8qCqnjs557s3Wy5SjUI1VTUo5Wzto6zEwCwLIUJUlFa/cufMJ8IWV
y3g9ZTEhhPKQcIQ50wPCMOQ0QSn1H8fUoIJstV48dANcXjnJsLmf20jA0Lai+71knncJoAcL7kdU
Sge34w0wiEq8ZEFnca+qoEdRo4LyAfC9/2+6xdhnVis+9wq6BeS1L9RxcwJorFA2maRGGqDoRA1E
/UHOYyDj2u7rNw2mUBykDxF9MDQj+T8BooP7PhCliH2L9+QAJ88v0SooumNJVMZ4sXOWRjY/4e3/
ONz66scWtHaY+JmslgcIJqVPM8rKgw7J2zwhtJ7KS7ZpMz8aq8g9dMEOrkufrKFvr82hmYd1/C1r
s/0qhhXXDc+6mx39aK7/teW0hAdLl9NPs7mdOBZzRdzLZqz8panFMJ9Z6oybkGwweefJNIsBqW2m
LukBwybU5nS/EoG2RkcJKonCkObig5g4KTLA4q+Iz6hOmm1fyEBQaKWcplJPcjbq55T54sObidE9
5IzYTYwiPNDHqV/4aGmZidoYoMn7J2ewcHCGcPsv2vLpV2mv1X9uk7sDsqmWpaDPs/lOZdXcHvvR
OCtVIs1NM1Qisn5CYOHFjggGcc6xV7/4ixUa5lYXcLmf7IVP0pnuZxm1v7RnRNQdvM0e5/8KXozt
KDorFOebNOKecI457jJ+cIusUDS9TY78W9xirZdqqe8mL4vQiwv3JeuEe993dGt5xrJS34eFX1oU
q5N/+6Ehm+0x9mdWjrJcXRS9KEDZxitqOqOKa9MqixNsh2A0X4vKJ/sXhUI4DMHynEV7+zWONfCd
FU3+DO3ij789tG3+qafThn2oUWE6WyJI5b7/24PFgeWkQ1FcbshWk+Cdti6sx8j4J71wOULfuU+o
9sPf6Jd7cdQQAj9na3V/8wz418AeinfjBtmMrMCASTLRohjiFB5/GcfWH+5ob23SQPYno2hAYjxk
h9R01lk6Rw7qG23jl4lDUzQIpZfa+d0VlZ6e+oytEdiGsvo4cvcllT1/NeBu6H3Ve7/93AVHK8cp
3+QWOPOHhaTyBHa+wly62wNVMv19FQS39UD53Z9uHYvvmqiH33oEbzw4IUT3YSs7PcXNYDlEh8LA
HgsEOG9k0E/66Npuv50RqfqfOERqgv2Qr4yMiAkz3L4dgbrLNlFD5dAOWk+Bw+e2BVx5Kh+/3NVH
CLrZW6bjyVX7CwuSvjcAwffBdjvy8ccmM5wpMi/ZJXkzgoXPA1E19eaU9yh5tIwtMzRdilubcZAe
kPl5duE526An+RTZWBEvEwHKQ2/ylE+57ONWj5ontOv8f7bXB2HCbhOBTjtBf3Za19OpO2GfPCz+
GnwEaxF+L4R5vBp3nT5xXZRPNwnHclBeOxwXILMVKtJ1/jQOCk+yY6PnrhF9nDk7R9dQB2fVI2ZY
G50xV0yMfE21eXdBFZl3DubdI6ZYZKccUOICgb/A86KW2hBpls774iFUSTJrqriqxEaYhOSs/TZI
xsaDGQe0WnNvg6G3/o0mQLXVq4NftN2XP9vh9CjGrHnCyZJxzluh/iY1pGy/kKEYfdhR71dxxt/2
uGUmS62mso5TLZ1kkCHB84huoxPeC1CGsjP+a1QqQM0MP4E+GEQxqXZUBzfD2JDFWc2fvm4DHo1+
q5kaeq+fHmaSGNtDsBd6jh1FkHVcc9tBs4tyfAXgrf6EDjJ5aC2w+TGy27upH4ASOP+eaknsrtXu
HP1jvgEIVnBGad8041vp1t19UbbZc4Qk4tVC9MaDZ/fqOKFdvFptA0VjjdV56V1DhEUYfg3RDa7O
whUVUjuvD6XnctxtRT2epcTNQEL4KlDT4IY588ou3n0+aefbbtk1Dppzp00LzwWQHNGd0zyqwUmd
sKZMbFvkheHVqDTktTOH2grmv761o4EIB3LhpaWnz2XIHTfeJm5Qh/Wa+2duUruTPsnI43oOqJ+z
wAXz2omJY3DTmRn8v0CM1nfEheXRFVfVMm6B+ZYYyxJMnT3UTGtzPaBowVdl3qrGL4PUWtymPEyh
lX9DpeT//LKxfxQZC/cTWwmvlBxmToUiZCEljnP54j51TrM3+B/c7351GfjN3pACVh9DttUvhML3
1sk0a/jVSPZYGn5tIM1Iyf9WhY3muAZT9TUuW5NOEF2PTmeXxbG0VnDudSfnKMmD1buUC+fOIeJY
ivdt6c56cu0r8dyTjoVah7NBmtbgkO1yO2kkM/TFEHt5162NvLfRsLwVAXa4aVClxmG5FgVcd2N/
zAaJR+8tbmoWNd179ta9oZtpPos6mJ8b0wM34rM6o9e4dUjBzyDYnDpMWjURM3oao4fM8WR26mCu
BxTdykY2JW0+0wJxqGLdqbM2RiZsXN73EdrGb1mXyVX2naSoiyhZpwXcIJs7nr2FY3SUU/UItWd9
lXoxN3n56D5ysMtkCLzhYpS1O/GyjvW/zi3yv6OSTeqGjOPsYyDGCzcFEIMw5wj14hGg1roDlkLr
Aj9uuaQotMOn3nNwQZXbfpTuUWQQI28ZyHfnRqG8uFigOLxAOl8Zs0eDKCRCXLFnlZR3ec20BH02
TUkejvvfNUfgAa/e+TENx+Gv2QnZhvnglsfGLsTVzlpEcJAhwCwe00N9CCbRVSdrQGd4PwooUiTz
sIWuRckpRqZxJJHBC8KXQanBw92BJ8cevcU/N/5gFFNDqdv1OHa8s7gygyW4G+Zuf9k9z33xwEGO
ZFIHRbq16NEPG2PazUvRVaCnnmc/sGDk+mMYRo8WIVpcnV+GgTLjJxSwLxbdq9URJ/D4ysy6PsiN
jRz7HqiVx3rVHEvhWSAlLZ+vv8/LWwAijfAGu9cYN5nlfPlbRDlmEVqfw/+tLp4oeTAnm60D7sVp
8jfuqei9LDdcNpBjnSWKOKirm/CIc9cbH9FTgT2iYZ9K3FVGylSYvJSvyJYL87wv0OYrQUorSphy
WHqmP1GXvY4HNfC1iXmZn90iUz8LYMcXoewuUSrqfjSD7ca4LvLuzN4/E8ovgy+77mfnPhD+WLyt
GC3egMdFmKp9YKeerChwL0SOO3j+AM26lRkgzwrnzi/HMbxwLM+4GpeeJnj7gGHWWfdDvXXiB+7A
xrsGO5ePSvVSr4mDsoqq3GKYXsIcsS3RLtV11Wv/iOGBCy9DFM3lVsguBQLz9Av6BUFUJ0n5WfTg
7IuVpcTLdk51Zcxlgqr2hUU5ygA24xa4LTp0fP5NbNBmOUk2Ne50UrW/l9g2p6U+WTOL4HmCmXDh
VSvUFUPnmDy2mOiqeM93NR4RmXVYfIY2SkO3GmzeeMe+lH7YvvDjgzCPO/LtQ9Ha/ACZS7+FML78
CHaHBbozDfT/rEUhOZPt7HfUWayYat2fTGuZO2uMlq9Klyh8dJBtxAqhxSjJ0eB/QWjsivJF9h63
ub320xUz2TYBhJDDduojnEQHR3i4tZEXhN95YcNQBF2h78NZ/l9LgiEqDtqJPxyNxBwl2iND4KBt
nuQ0wrM2IAmpMwk157aID1m2+4PXbCUaPaQVb5gNG5Bo5ssO8pdP7z50WvEf2SvNmSF1uDrWbMEe
3d7ilmHXPvsWzempFXpTano8Gsc69zC8Cq7C7K4o7OWIYAF2zZLui1lc71pCKh7LreZRcZx+f0JO
pu85YfNLW8OaJE1nj8D/GnFsbPdWc5ypMz8BGbnHDbj8KZSgzN7EkdMIVJvXofAWC1pshnb+2Uz8
wXdmlc0rZnByYva9Copzwdfzim1UPpkhgFVTSHke1iDqXsVSmaepnyrEc5nPt+G1fAxWA2d8gPIc
kwwZF/Mf91rFabaS5m/LkK4DpuuHEmbwVwcc9CzRxKLRZCC8GPppbtGy4LnkHxe/BDnFj04euJ9e
5eTv0YjahvmXL7toguJz5Yl/AFJYf888AU7izvOIXBT6CzsKTzrFyWXpfsmg2O5cHYH5Ia9DtTtM
HdwAcJ3zbjKJfb/2O9J4J3m/NFn5s8TFdIr2AU5ncnssmfDpELX9hL0zhr8P/hWmU+hW5yp66PPc
Ot0Sin+hzmA0m135udlsXIei62F1eB6cL4sQ25UTeR5/m7GP7pbCC69iKtW5y9fsCswcPaARC57V
FClGFuxKFUi0to698sufo5bqqq0+O9X4uf6NJI8LlCGlTkUF6K7wSrboBWy0RMajKRcz8fqfdDXP
Ut3ioEqXkTRYOBJiK2FpjviG6/rT993R/DD2CHSEW6g5OyHJk2WIDPdgCulNiT+qANVB3eQy7fDn
fAdw7cg5MV4dW1wHvOf1/qyQ3z41bMMxKyuvdue59FaXUdB84+pCcaB1cxHSbk8yLNEOGUqaBhtZ
3Lkn6PXTHZsbdePdhq8FHp+loCAEFn1kfm/nxvyxStkppEK2fQ0wTp2sGnND4sxbXf3xw2q81DkV
jyAtDKlcRogB48DDJnBsgLneZ7ViFZd16B680sHfqPHyRnegBbvzw5EEMnPS9MyXgEnsjG63E8Kt
/KaaD3gpizk19uREUF+D13xWlbfAZIchljYRblFHEjWFzsduw+Qakz5a/0GDSk2mJDTcJKEspl8W
hKh4ugEyHM7RIEXCNj96qRjnVVKBi9DFmVcD28ctGP0bFkuv57AIgdFDHGeHytJYkPe6LMU5sooS
z2ski+bJqIDB3w8lsU67vklAczHJ+UJ6fGWfR9jpuxo7xUsXDsEMC653DmdHyr9VyGpGonnNqFAP
VZ6dJ1ZjsPEsRL4dVDayoRYb7yPydf+vVedR+bQLlUWpMwUel1SE3vaA1ntgERqI9X8sAztQuF7C
5UssEBaJMk2OawBVhD7Ot6EA7eXCZ0xYAyDWzIjnHXAtOInYlcRFPc/LNzfjPD/AADjvYgvYoCqU
IBYrZFZR2mmi11W2NhspCwo2g81/D1tMu/BHuDtPbUtIxmD8Be/+VrNZ+HOfpbKuMNrt9eorQI7I
RozqSSv7qQqyf5adhiK0awGgOCrtOd5EYV4ZD4v1hOrVO+Vbj1NtA6K4cvpQhtDmIqMQsLN53JZ8
BVbLEckXkDNVRZSwqbTG29wV9PblE6YlGTXVPcQxjE6LAlocqAQOz/M+3MBO57a2DCga4s5evCH2
SAz4tqSu5bXYor1JhlWM1w3x8VPYD+52GgyA5jyg1OdsXDOVuj0uunhaNNr0nGBaVE780Y9Ag+yG
u4urXpHyZ2FPK+kZdGcd8rwPWx6XTEVOCuzm2zGCj/Z76UGee+b43/S4DOcl8sd/Us49xwvi3T8D
lqjwxe169a2yafvEAqD6k795HY1rQ9NPTzpvcS8VjUgiV5jHZVzwRhYZu7e1Vb7I47xqbA4Yj1fh
yEG3gjQBal4YUTv/q6U28C+uEzg+LumID7rW/dMkaQkl35h24JXrhuMWWMKPDRnawQcqncALky4s
h64B7hiLm2tyGwiYbL1mHT7HrjAjvhHP8U85NqTyHcsCNHt513GmtM4jorJG5w+oLYAC+Q6m9dZT
oDwVS/zP/0a0J9m5I3Xzh4iGcLipWLSy+Sa7CUulyCbv3+zO9dswuKB1Zt+7+2wfbCYj2gkEd18x
WhencIXEMjfWv8nIg7Waoro67vjYp5axuoaZ36ow+7W2ysggcRvpHiPlb4+hnhv7HcFv6P/F1Oqa
LEFAuqyvVlUvwTfRMDMXEBshTtuDEpYnGD0pLjyoDSMlapc6HI7kOET2HTrCsjyCKeZwgKt90/Ds
ffePjVYsVxzrzpB0RWbu7MDlXs2k6/1oNmIPDhg+Bh4T4hBPVQOqKt26+uDpBwF3set/4ny9vdKO
5J40ZTP8vSmifygSN6mfgahGU6x8hOIOkZ+IP3REPGrUTtR2SrN0zln72yoSx0KNG2M3Q3PWKc5w
n+1tC1Muubl148H2qyB1ICCbl/am5q5jnPOTfb+RdfsHHXjTJTVaafmEE1M2SYf/kb4xVU/Fjwhh
88CZmwEDF9JHWdc2iNgIRMAcnuCn5e+K0K48cGX0j9G8uerYlbgTD1rPfEERhvf3hYQW3Egl33QP
Vv6wLIxCcLDYh86qspzyRzlHsnqNxsoZnmpwXyQu/MuToBvnwQ8tQBUvL+oO6IRhOUbiMj9lJBiE
/y1TwygwtyhAhlKqCG67CoEWEAPc8ffvLCJE97Aor053J/BlbgkBIeY7WDvCGfpAm+FUcM9CJqIz
MfddxcsGIcVe3R2AS1kch2qs01nh9nwdrZ5+I/zq6J8Ou2pD/3aJLs6ap5Y3mv6LeRMw9UBBH/43
LnkPuLFz8tr8rDAUmQfwIjDfTciwehjQ1cy4TDwz/0Q9u4fJLNjtkgbJho65n9b5Od/7iD0BJrB/
n5Bd/HCcrgnTyVTlepqCfr4Gvpt1KZEEvdvEIaSQvndsgcIG6q1k13fQiaYDZk9I3954zyRQbBcU
2z3qVlzrd27XoKPQWz+cbLk7bxzEWn3axKfM5McDdV2Ej87pQhKEqph6xCbuN3b1nve3zvXvCCHO
eeSCzc7tRJskfkx6UZ44GQwSOkOHXfWyWT6L1ODNFxF2Y/dQUGI3fQPQ+eHvLtBdAWzRdF8tdHqY
7MZM1UuLPxOqpwv3/NQEnd09FcqeAftIiAvXT97qSfgxGb9YNUYCQsbvgtCn5aspR1SyB7cdyvaj
aEHYn8EwN/tYuKSAo1UOeotJzdfyBJcloE18sRicV7Yzy+aHEzrN7iRBiCX6oiKIjJeqLh3KShcf
xsPnOm/vXMgo8YdtaPVHMNgOsRKXRz3lAekubetv6KJvm0e8ZGSPbXE5gH6QVuD1/plOEo8IGfSj
+p8P1BNkMFkcq7ftpRLe2caf0n9J3hJzXxFd4MMLQcp8Emflgs670hDj09JwqtSh8ZeFgJa8nZrn
PsRtewFZDNTTuK2BdCgYQItbIpj57Aok0AStB3t9ySIJVQ5LFv1rsOKFDwvKKoJXrGFcvN893Nxt
h5x33ydBfRii45oPYXY3+85IYAdESfFgjaMpvnf0Ae7Gt80I/5ljnlaIDxDPqbeRvLLqXWjPlb8q
0iO87FBmHI/vbt6G5OzXtbuPUJ2G2snlQhiDu5lz5ZWTrsD2ahlY6bCEjZP9KItqcXDYOU3bPxI6
g8/j9uyMyykne7cQFfWh9lKkMoqq/LwNZGbJZO3xKx8k2xWqbd0N/rF21L7HNNT6PfedCqRt4+Ff
t+hdz27xue25qO6jkTGeNA5m5v7UzANP+AzoYy5Va1aLDN52zd5u2iwnJf6hyH/4lQO/kGTab0Ef
bNsfxZ0rJuzcB40MYHzTSJTGM4w8qHm2dJb/y14mJBj55qCP16MbqXSFohx/orgW7Us/6NG7RzFG
LSo0+1YfC8uV5Qufyf6Mhc0v0wzz4nas4PJ+BJsIyrhUNRZLIh08Yk60YSR2Gmg6uP8oP/dAussx
C0QN0hys0Vmt1ogohZwlBw9bP6pfYuEHZxhsbSe6wGrkxcnIaMnQwgOMPYUNqNST9gh/enRNvTVn
G/3Rfl3Kout04gSiy9OyIfniXIZlxq8+r9HcP6N6q3oec+fGXs/bvmcHH0SVf0GlbHwOa0sHW31q
hY9/nvgCBUEEtgIdyXkdOOUpHANjJJdgyEKcmhZpEv8Yu9DR+Mu024/nZeqj+jGI+iVE5KS0FvFs
wnJ/mNts3S0wZRsuNQtv2BTUNOJTsXngbC29WaecLt/vfsc3ioN4zsSj7hU8UVuiw+OpGlA8bZHD
2IyB/yeOES0OrtUh1IeVW5+X9tanR0jN/igG9OgHI8TSHbNpta82dOeeRhhOmJe0d2117W0XWwk8
5evklnBb3gyz6FiR/cdtM42aoPRaedjA2qq0VAOuzZCYk0MXjPlbxUtHQmWof1iEnf1xmLU4dSob
Ea2Y6iFt9cz1uDVctLE2GxRbNYzFyetc30nJEgC9I+ygrJ+yifzw4/84OrMlOXUlin4REWIS4rXm
qp4Hu9v9QrhtHxDzJAR8/V3cpxtxj4d2FUiZO/de6TYBbZw7ZukpiMr8jREPvugwZqcOUbap/MiX
2mB9scgmu8z0dEYsSmNkx13o/aErN/dDEoFBWGYXMTcq2/hnWuMW3cfZjHN0XWdW/ZgsbV+7MMZ1
GMPRorysLKJYJ/vK5XJNsqPOSFkAK8VxRZKe+F8+MX/fAGvrvix653fnlBizbNA4v9W8Gn1zmais
8M810Q1iZ+DcJzBi2NqgOSxb02zjWpCEXxiCBLHeTAZMTJJdDlf0B6Ap8r21yN3pkjqtuJRoT2/b
uXi3DCxT3aUCu+YrI6HmKsuUDpGKgYhaHIaBu0uY7P9gFl49NrgUimNhbNujoLclaKbe43fDyTzg
zQofIy0QqDDXcvTVWbgrJ5Ne9disj3OBo3FnMfTEWDqrJCVZOYuh+S2dYhQtb4YY54chHCNWKhoz
xEeGbNlwtjm3YHm2ZILjlvS6i3JVgDPp42sYrkq31Je1Tl7E4nV63JsFS/tppRUpZ+as4zKekTUK
cVJ9ONhfSSdT/zYwgJ1OWTzbmMLHTPo2xhX5twI9mpFkVf8DMuVjIyBUdp9kc/SLLXbON0UZn8nE
HVIelo5IJLP0rWLW1qNoSpKZxmNZQdLxgA1Ofw4kVvBb6TtK/2jnLmaOpmqCWp1jMnslDMwzkcGi
umaWohZLG36IXSDy4RM9kaI6WKlyLzpyYc613DHugV6EW8VCq2ge16ZJveoVUwq5tEl0Ii331Spc
xU7TrJ494MMYTpiT4SLKPlkSb7KHRG5T2GMxNDFDJuUiMxMWwSWdFfR0AWknGmOkCHvxfZK8/gsq
kll/rhG7gXDPhEktD4RfquWCPasvTmHUKRe12TRkaCOr3f51KshklItHhWYZYzy2WIWKw9SkkYYG
NuEr6xaBLQInLN1aaFPmeVj3qJbIC9j5A5NTSHI5wDy2i1qQeTudrtLcaVybPzGNZ8NjY2Y7n+JS
VfbN0vre13m6Dvuoy0liaLBG8a7wpm64A+1DmK5KhBrPkRyd4SMNOj4CPLSBj8HY98PhlvmGgMQ0
VivlM28xFqDCaecvO2MSuUs67S3HjOexflclNdpR48sh0BA4wScpDj64aK1LPHPSxcFXxaNofo1z
Lu8H6enpXDt20OfRoMc/cfQMYt6vY7kQnMW+UOEoDmJ5crW3bTcXJv27jInUV361DQ6OgcVxz4PT
tIxds8Y7BxD6xl8D1oz/HIUyy7R/ISOfUH7/WnvAVdhrotq96G4p1h8ib5Z1P42ODInDZE4Scz8F
DfvN03a6EcNZxG3FafkzGHud7YcYEeJSEhZWUI+c/pefGvOJ2knP0VdOWBNPzdvytHrNNJ+XsmtJ
6kzxW1+7jPMMGloONYsJLbSkrPtgwBr8typMpPtBTitBxG7aUpweo48lkcuvylqILyh9+NuyTXqL
iqBWB29Ng5osqlb6Nzqe9yLnLBrvNw1qQJVverzkIIbXK+FM/0ym1/lHzM69dpBO7QPwCMLeQ4M5
dPBWpEZ8QuiZeYGlOvdN1ZwCpvK3IU9xV4dlauvHZGyamrqpJNkVR3XEpWpmKiZc0tSnph9QStBw
JeQruukN08Mh+IDOSm4S5ZEvJyZPbq+82174K2nwS+yixMeghrrEldbTPX4OdEQkM1AX09061lS2
3VzxH7lv82mftk37SBK5+ek64fJWO9L9yp3Q+xOFaG3/HKnj6ZrTv5P7Iy5e2O/ElpQjzQjk67yB
V/SBPGGMp7Z0ad2WHpfOpXDQvXcaK+55ztD10NjsXbg61ZN2IgKks1CFf/aAjuFnYTURVtNQBAmK
8ci9F0BZupoqSMUxLzz5QfoaSCeDRdbpJrqKTxmjAm9Ho8pBmFPzv6NNTpcwX/W/RenmJQI79ACi
dPnPyamLWFGI+LiftgDcLksDKATeWCSQIUG+PKg1XF/drnP++ZnDYs+5CeOXFFfjD2lKjnzm4+mx
T6X3J2O6vO74qbfpKPSH+5WxNR0ItyBlr84vrZcNoA+69CgKn4uxXdPhJfYS/6kni3KnSQeiHeYl
U17djl51kFA1nzeNFuOKFwgkrZE5eTzjjfRT5BunxjEIFiotf0re7/GK/MUIeIT9g68iV4+NlHS3
xRCqa9E0mPvzWrwaYlXLETDiVsqQ2tX7ukpgOLhALAGg2E87sGgB1wiUM2yWmZx5msrsh++7+Uzw
RaPBlZkg0F6n4Y+ghfawC9pUfPpdY7wT1r3F7GAH4+YFVBceus50eje6jA/bvk2eNL/jmMw17mn+
XI+HLwR8fOPnn7+Cfih+ZphGGdav4UxR0isB3mbuIUdeGp1HwYGqsOnvEpPy40moPuokK2OdrVRA
KKzxZb81MUN5lNjilU+TcEsbO/4PIELTIQ0qbBhDJgvvb9NsQ/kVrOAJeGKOkSfaco0+0IFXeA30
IJAKF98BkVvGJ4EqD11m5dP56RFNZmND2lYK72xYPmL7IcgPP8sbn2isdHEel6LIUdjpQh4Jhcwh
x3HTvooRJNR+AAV7b/Ml9o5rxFKUox59ITiT8QGg02/nfun1VXsKbNfXz/kIMPUGOjE1qCJcKRh5
FLW78BddHiaN++qG2QVVVK4RaFZFc5nEkDVPJMzVOx4s4WO6aWx6GVaMQTBZYUxQx2KP23e+GB4r
XJbQ1NBR/D0/a2L/Ir5G87nuWDIU0Zk7iTud7RQwEd+lsmr/7wdk+qZ2AWNc97djKCmOYRHZ8bIw
/iXPMnmVPGFYDt/wbofZyWrIfifknLSjkxxwXf7syQ/N07lSXU+rJj3/P8Mqh5dQyqQ5YGxT2W2y
Kh1fnTzNr9KGjNgYVNtvj1c23nU4fF9W5eUPPYjkv/znejn07uZn6zAe8DBMJAJ3BIeL8hk3oU7e
mY8R8+WPdMoXCwUkOuNPtdGRHifHmZj7EuThXOIgSMphOCcjxKID9BvnGxIw8Sm3VvYrBKwpVmZZ
S50+iawilT0RcfiqA5oNvjBNaNyOc0TaX+Gp4HTBPodHn9pXFrjD0R9HzJmwQJr0MCk/LLBk1riT
AvbV11cDQAHjG56J8ABR141+qDpkOISz5YeELHxKCXqmR8LaRLubhMjCGbQjyYAy4c6l7oqfI/IT
YGhRKSlgXetd2ONbm3NcAG/aqhK+pQJ199ErOrwRiyydV+rMJLpV2CL9q1Qp/XTdDLq5VSYim5km
CVfKrtCehANkyq7kM+7F8gusXnyB47IAi+OVJbU+CsBVDbkC0h5NmT30qDMIsYOS7r1eO4RVMeIe
YTZFyA3zZsj4oItaNCYHIsCyi5YKWT3BSvY+Izec1ZjWAhsv2b9jItPxPQIqtB/6pGvhAJd8hXEV
hz8zb8i/q5WBnW1Uqc4Fq7xBk8mgeuuMLt+bYLDmT1otfvcblxddWE/4bthxPW1ZnWSYx/NKuLt5
UkifzT3cTnPfM687kp6qorPtos2/MHqtB9m3li+I3CUjoyonCo9TYQqPhl/S7IvJJB9WrerarZsV
oQNZdGJm5atLkdqQSafXr/0bdN1UnUhwdzmM0wrrFOsoV70LzDI8D3jluAX4cCgceMLO4WwJyNct
I3mG3h4jG5OJ/ne3WkIguKcwA8Do8fe4LtE7TJ8vf+aVYPu1wx7NMAwY5Rm9t31Wg7b1/aaxz3ul
SWjviReH6ilXsH1PERrIeEqm1v0p3SU/557fuPf4hRSyf1VRHs9CD8UJ8wobS9wQBfkP1gdKYpIr
8pl+uNzSFyKvb6pVFrm6dogmP2diMWfpC0SFxq8KfUTiqp27Gcv4nYve/LwMdVj/HWxt44MUYVr/
cjJLDkWZIrxClOUZr6exrs8hkUh9D7eNCQ1coearyxJxxamEfYWBZeHvW6dxu9MyuNiDFH7F4sCg
Gdvj6pn2IR0272Omh65/DmzBdJ6EX0z+r1HZexoi4ZNbwD12XPAHBldO+OA/1XkSDyxxEKjLrNTE
Dk/nhIefNYlYMubijFoMsmKXZn76E2NoPp1j4jxbjjSqh0sVpm0H+8+XvfzrUXDBAa16950MQfCO
RYLKizYu9R9DBwLXnokIYd24Jap3Nw1mmE65XrG7NdEg8murA4fRnZ8TDEh52ifiNEvgkMtKaZnm
wXPLR2lZh3wq2zyXh95utVnvNvlFh1n5F9EXxclAmMdwxOphfJl+7H3Ua4zTcaKyf7JFuE1iTSB+
eGIkx5FMCRjdJk/ShyBGYvk2wKviMxNySlVT4DW4NfAI7oDIMLGKZN2bS+OvCrZhKHJiXctMCX/q
VtZHwMr0ACIEbczgu8+peXZE7Ni8hKdgyOoTtruu3ENyAIgxi2z83RKmV0/gy+T4hG9OHJl20LFJ
cOjoyd1cHy1JUzKIXRndxbLQXCQQMgk+FXQ2294V72UposS9Sy1r36+QEreoDM2gJIw2ys0fXcHg
kUumsRGPEYnoobH/IGEH7530SF4UaUBuO+OI/tRhwPFdtu1aHwqTcOURo8Mqi1UxnQ5LTmClQbpf
d3bqyvGaawiA+yJv0V4SL9SMR1qh+pPDhIYvuprLa+qvGOJApS6wBYsoOi5JDeQzGWEh7xOfGwXg
VEWJ5TVp8RURtcx3KSb5Z4HkiRuUeNceEABZkG6gAN83pWvOSVB4zxMDs2rPrcFBTMBlM8omOBL4
eAZc63U8Ty8t6QpcEAa0w06Cak7x/wEuPKoFNtaOdt6pIAiM0Sv6DCUE6+zLIzc9BhqPhRQfLvEQ
Z1e0ifq7XZFiFwSTfIaeI++JABP/imqwNbgUN1soPlEc2Pm5iBrMzdRPgX8cpKApkKLGksBFVDYn
MY9TdhQigcrM/DPrT1XapU8W3eAlbRP7rqOV4jSYTPtovV49aJfTAXdgCjDB9zYgBioqyxjwfOtH
bwKodwJu6f1W6QQcXHdO+la1mEworj3+oAVHknwIV0a7C5PXI97epLxwfhbto/RW9SMtKv9X0OMk
Aya4bBoajd6lyxkAgf6dIxIifcoHYi2pmb0tp/ExcZ0coQrE9hWpKGyPicvACCORjUk5B6QUqP98
YmecQg98aeUvPXj4acjvKcVrPnkPHBnEyyCt46oJG76FAAdOtSeUtQWtsjo5EvPdBjntBoax4C5n
1Mo5+1imKCSwOnBA7PXc4jCmcqZSYjw7MJCtdb4vSE1dG7/kHAxTg7uhIiL2T4Ieio8m9zmiTbjG
b7oZs9cKoN5HDDDa3+k+2mwBa6Q/zbrBHLyx59eqXtXfYoKiwO+Nf6oiIm0genmvmBJ9JWsQ+4dN
EOr3TQRSdxd2TGE7vEBvVPmyPeoanv+BVjZ7SUwWYwRrh8Z7A7Xu6Au8G4xr4IrplFPpBBctNGQB
pvTlXwgQK8gYRkNfYoixfQyV0m8NsfevigUs3UVhxkaURkQaDkWYY1VoJFrVTkZmxIlVMdfXrse/
SQ+qTxnShXiUnQqjG7ku3vJhMSXBIe1jwkgBUHd0cVwPxbpwylUAzbmguzCsznIZstemL+cnlKqJ
IxFQE9o05mAzS2YQihIpJ9YFfA0X4pYKTPpmmI8Burd/lCkD08O2D+4XxQVnO8MMYsANx/KL9XCL
Ynjkp+lSTEMVd06zR6TnOemwCn058UI7oR2LDY28icbwtzR/0r6vUyBYgXcBNIwQmDBRZnVEOBbt
cWmb5U83xFgENexMTOuCndQapYAmLe76O90r+kNVOuMvwLM84EXoAIwLs82ejqWbHBnND2kJLIt/
vVXKlRMuaD/MgObFz4k4eWCuwkCkG3vxIymC/Nsjbd3srKtzl41FVt5SIrPrWfG0EYh1Wgjzc4Ej
SdCIdMio2qnPs29xNOIlhm/CrrQpu9lmHqKdyccgO2UD/rfj4NZxsWPWO5UPuN8xSfYr/q6LB8PY
3mCPF8MpHSpLdHiVYrkGniDWg5sGiYR/XNBjDgXZNIxgxL8SPfFvEWPD8TjGEwI64anuCnsTC2Ez
yvWuS6lyTjRdNvnRjgvQKrVuSqAbih51c5hCe50t5wMNJz8jRbS6qhybwKFr6GAQPpwWeEe6rbuJ
2ORzFZmi5BsBV8LkwZqJu1DNUt83kfGX09RSKS3UjPkdJo5+4fXMNfx/WoMQ6wj2m+Lem3VR/9R8
C/opYBLXv7SyQLqEsKq8fZpSrtGphK3s7mQYR5NBzoTSeQ0C2K83zpk6e+Y1mHtOd2rDPVykPn5i
xwXOBqyeg7iw7LfV/R6snwTyk1i+TZpCC1yCcfc/9r5Jto2RktPox63hLwBukmX2oka3NuJgRDWu
4yUAMRpx1mQbiSRJoolWsGfpxGPD2pUF7TG2xUH5TPXNscJI1Hf3bJwqkle78LA+GXeAfayzGBkY
FyiX/3XMGas8pjDf5Z1FlnaOQJVob6hFiv5sXNh5DfBia+v0VgS8ggGqCF7ok3BNRyiWMCKj9xvF
Eh6ovSfJ/xJFypnG9pfU4i7/rPDnpURNeuFdwPV0fXUQrDpo/opVoB94HJPFZ+fVzKCPmOIU/3YA
6L33GFYjKVO54szaV2FlVi7WGYTOifbJc/Asmo68oOGTI/QZY7XCzwNDiWc1wLBM8TBNfP1Qj2La
D7weQPHxa26YF5m6lbj3Bk8zP+jnOot2I+Co5LtQ2/8ePL9QNemNmQgqfp+ircIv4cCcYUME/PzD
JDVjAF1MPMdwpzz/oWsn4L9pYRx35+Woz7ggJazKu2QuQnUf4UqHRd+MAVASK4OITTFjmYdfsLni
zZCJ140Asb9gYyPM2NbXvuYL2AwejZfwJRFLuk46bNuHodo6c9UaetylEDXgPzfK5PQT0OxUPVum
28V/KToLosoyF+tT0IEeviyth/mawZ2nHgjUc46IGojWSzrCinsGZFVhcxV9HTwMEM6d64T5AFox
vPzgTQaduzynXoDcJiDhFBiqu7HdBfjTuksCDwpJmSj5fEqn3M/emyqV9ZcS7RJkx6JzKVLhEeIW
wfcU33tZA5NgEsCnIpqCfs/DurTXOWILxG5xoik7WJdNhXAegvav4TXd436x0yd3J7CkOFNjBbxh
plPdQTcktKThQCdXU6PIoaErf/mLnVxk5oAE1AkoVpupe1wbWZ17MrgpY+3avhofR/9e+6L4gYhP
gcE+MAIkifRwKoNcKBGlR6kOzIac5i854XB6R8nwkUywPzFnKpJwYatvyJcuvkdZSfN7mPwGHDK7
Qsfq7K3uOoLZ8nz1xDjNpaz0bDH9rPK6LT6QRxyy97mDHeUocXSQXTAqlc3Nm8NxJRGNooIYbgiD
31pU5+JkI0I6GYQ1ewhyAH2fLIQYk8sEYpI2tFL0skDE+q47dVEKmJ7gbkofjmWcKR/ycUZNsVAk
kqGiYKmLxtwpuvol4QUfQPFQlcU1e3gVIJ8BgqHFgDAdusX43jmZJ9SnRXup/VgI74IFTHWX/iHz
lac3EqNErVSQMJABg0otAjWeyArAhvSBcdHmQKRZHg8NBJSKm7Rg4ceOdJc/X2E6hs5Pr9a43DV9
vD/uVZow2mCOx8QiM4K7CmNmTzGC7QLsp6f6GMxZ5C4vA6lwJoZOw+XksUGu+Sdyx4Q3DrXuydkS
bUJv1I6+2Ap4sLGE6Sq3FgETaVEU6SusgLb+x+YbHIsLk0zxQreL3TKI5jk/YTqYgtvCCL8mF7ZN
s9EAaCM4FNUZiNhYpPRliwo5tRt5rXh/CU8HvvutKyHEYzoZZxfpuBo/FwgKLMgi85D7PJKw0f/h
uxuSGzXV0jx6jcXqc1p6nCc8uA2f6CuMMC9kK0iZnRqwjdMF0YBvfI8PGNuAcdNGvQx82ira+RSl
I6NbH3dDMK/pDJdw0qgkXUxPu+t8auy7tohnc2hLIZf6iA49Lgc2GqFUobjM7bM21VoN92xWkOZF
22qKyz1Tbsgau7lNGZ+I0MzwYldSE9mbQQlq/1ZDgisOvIRI+mdWOmwMPzyXEE8dxeiLCBDXLgw3
ZIpUg5+E+qOZ63vKHfrHNVg5SzyQmsvF5C3pbSHD8TkAWijuBpr/nmS36ruHhsT9txnhwlxTWpX+
e1h7X300His7DwpE7nC3THg4X1zjqBqkRrC+E0333aNV3eLeqgyYwKfntsn8lBmQJKee4IEYMDh5
HKZLs4z9xQANcsFujOQ4ksQMxYNaqB3uWGRKCKYzQ6u/rNM6xYdUi+P8Z/VKNczgkqPAg1AU7mSf
B2rEt8kA+LiG2OKv3HdbliUfin+gmYAo5Ks4eqw5at46b53WR2DXusI7UavYx2NENqy8gJLiT4O2
NHx14L8Z+JQ5eusQ0W7Sf4gyGI6o5AlQ4gz5+yFIl86c7BiGb1TVkN+Ex0+4V7wa3l6uKDF7L8Wq
frCgcPSLrJHUPikUyw2s5bfdSSDw+IA6M/onwCntcgbshEeOBjvAiz/RP8+7OPdxTxVFH9PziKFz
EEDmhlg19D4/5OXPl7dK5JXzFDhTo+4DF2GM459tBvmOcq42P/B2FYjTGyQWCwNWD6JGS/Si8ySy
d0QXvAcSXMBAIK94pFXQkTinUpFPeNGkSE3wjpUmGs+Lq8DlBuyto9KcdBc/SRWQNkJRiex7zrxM
bq+QL3eQ/5NtABAv30GcTvS8TcTRXMCI7Y928qCSBAygYpoCxN1TT/Z4JYu+3QybT985gcljRcuB
t7dc3iS/jYAVJ8d6czxDFGFgEbjzO3W8gpGwZVZ8WbFxoqkQ3zeHpFm0+iVTJnUnF+RLeJoTpm0H
JeN+myPFrb4bAJ9E302QQ5CgB2VP0430X4B5z8I1d47Eh92D04Zjd2oHYs/QeYCVX6suQT0LoDWZ
ncVw99HFXcMSM7bWHCXm5pq729ft78Sy5mXBdYj/nseI4OQcIE5qW2LEGSFFHWixKg8MIhDhMzLM
3J5ZA8CJxoY0x7/neeUQTutOBg9yapmqJSTbxa2JGNaZ2UnYpTS5aiYxm2rn0VMVtiQoTfF4JsIE
cToYom54URoL050xo5tRMMTuN11B4f5TbtG4H5Y8LIviRAnqs1qwAB2rqkBIEjV+r3ttLSC0xKea
eZBVjmbG5T4Lcjw+/DwY2C7ezWbJo0Mn/W684UBu/gwVFCTGiGmzYFLzOGzatchIDXkiDMGSQTJn
IdKqg8cQYN16JR+g9AODl6I7KPwOeH7lSgiBYLnQFxesWHmm4SCpSYc8u84HY4ux/BLAKeXVMipi
HCXQU3+0jotFPJ2Hfn6CPxC+DW1t5RFhba7eEyjBzAyqlitkmCbqRhmkMVaKshlI2tSIgT/Vmnkh
EZ8orZsrQlK53CRFr71yzubdM30HDXs64vJLSHNFb2xOogXHlgWRIkEbPXQiZxSjinTxf5twrOqL
quecJjbaML6LoN5RNNOCwaKyNKZDTDTrwAS99C4QnYvsgUx8MryYaWSB9xHxjVt0KVtmFWZlTMl3
6eAQqDCxygvT2tL8kg6jtL/eonjOGSY2bOGpMQNC0dfW1CdudmI+xBGamL+NoNDZVPw//yT8luiy
GMWLmsgYnDAjbDo5blfiUUHFDp+Lp3xIDF0XrcGf0bgEA9K2B/zVLPHIwrZu5ZGJ2Mv+gEtqES8j
SPMvvI7DcBz6hQqELU8YhHaLb6x7KPFPKSwz64wntlnzp8ad6NAW3xLtNQznKt4G5X5jLN6Mew0c
SwrqSrrtfnD85IlRoWDSCg24P6vF+vMjQwQpLga/jDkUM9nIh6DuRHnGzi6emBul4V2Wt5S6moby
r5030yuntW8+i3XI1RNMWGR21Byi8wKPVU1lP3DpVMbk+lsnnbm3siGC0ufDGt0V7ubEA79CCShV
BWCvcJttI0wzoofjZtEJKLUtasfuQ+QSzcKs4dj8v70OMgbme+sEwbuRkl8CqXT4keZ56rx1ocet
R4xcIgrjUmvvZ3ec25ueejbQwecSjcO8t9zuHz2jiQN9KX3QYCh2wyCOArsLp3muYrWn9k1GTJp2
+O1jj4loxHIu2dIvvc+Yy5+kNrupPijuwfmYZIKSqNKWlFMkbAwoaSRqZHK2a+w4y9iZ7GODH5+p
eMhKUU/58uhNAVRoFl7S7PaUSOaBbQ/MxdIGnxTQn8ROX56fjNsrMg/jO/t8SvGWS2IgH0U7RiOr
GpmBs9QncRgVICTGxRO5hQ1EPaflwwqG/Rw3SSbvYi+mep985jBvdStDn+p9ZGzLa8uDgyyH8grD
0mW/J+JqcjdQ8a63RubyH+EaCJ2yD3N1h+k0+5cQ98tOQRG5gq09NU9Jl/ciuJKRdcOXpYI29lHw
Y0+P5TR7zW1OvLX7EGTaFPuNoMnuNSjdkJ0RkjnhMJZsLmNuvDhchYQ19GEQZC9hWSGuIWxh4Xpj
OKN46cK6XB89Cv3wPBgPY5GHxRyjGMIdfn4JjaGqylj9FN3qdNOxGRJZP7E+q3f/Tr6t14dpzEIf
ylJr2NtE0zf+c9cZ8p3BEuw/opbWdNWFDSps3Ey8AT2YzlD0N2E3L0+DXrZABsx/1vXMoqseQeyj
IC1RA72eczNcvoI5QLZXMEjLU8eGT7WT9RSJCx2uv60ACDUGrTGAIR7pNPiPSZ8M2IAMMBIIKuQy
GiAXTu0nnhhBKEPM4XxJI2nfq5qgIeRHzxsoDCt98qlFijMJ2E1yQl79zdgrHJ8KOldnTyHIMQSn
1PPO3cIoZhN60LYVmzn+j9YmDaECr/9MHZwM2R4LRCLu9FBP07XGg2ieq8kJyzu2XSHlCDft0Ji0
9ML4YatW0wcOExK3aQ9Y6qJzlgBcmmoqgM62ifsWAFIc2b7b4nc9QEmam0cck2uJC3mNgzftTba8
Ei3FrYre7w8sjxLClaQ4pyyP/hQBTv4bVyGDGxJS8p9Qrf2noe2Xjy07BIIjyyPyN4l3M3tHBW+K
U1oGSfak2LjRUAdTMwU/B8mGoreC+c23cV1/KBgzVq5zTOjYgSLUItVPruw5L/QgtjUBuZDxg2DS
z7fFXza+WAxW87ccELJ4OxJWwr42CRXbXrGXxj0pVom0rzRCZHKxB+lRYWf2XaAQPsLEf5PPxApl
2WWPSws4amZCF+fqdUHSB13uc94WAzaltGfXst7hJWQAxGAcuJMXuxkEj4ju6ZWAYdZcCNIQhR3n
cGp/LaidCocVybD1MNh8FHdCDjDZ8bkgMoD63I5ydyuIdZRN5sC3sDBFwEcbvVaOu92qxvenG6FS
jgrrF0F28XOotm9iaSUI1wZwIzRnaGt/haWUYGKwQtYLSKqXR5tW1n2LF4kAGOCtCp/8KuDsspiN
o1Nezmiwwu8QlsrEKEFosljQMwcvCW9MS8hPBPgRWFq59CZ96qXkSAbgtURnNPfK5ZIMhyo7WplS
v3dBhCgz+sSgD/CKhDhUctiucwVIszu4C3tddszBAfDtsnYiNsMlna9PsHSD2dkbl0UGj5XEg9Oe
+bOX8B4n87K+bnIkz1UVsSPATC2kcAQntWQ74gncPbJIZ3tZGH4O970TVu6LFy4yBzGQRoyWZCPA
3rN+b3w28GDKe29SBTM3AvsSlwwHC9G0IY/mG39XFN9UXCTdbSTW8upD4nfOvi6SE8osYMGATy/+
Jxa3rQ8Cdc3iaZnkPatKyK8MYqvI5spBoWxHfNDl7E/dzWQNhwnz8/wBHWGjqHmdQdMHN13Io8SC
shnvO+zqWDHRKZp2w/l6LMnCNBHlDDwarSGb29Ed8meKSPKwuppszk1LRCw46TYw1QEkQoYDSbbt
+GVUHLTusdOmPi5TQm2LhxOyOEz5tCkORVbN6UfTe6PzkkPK8y+k41ByhSX0f9C4fklmFtBlGdb5
XN+eycvpaufW4EvU0A2+DJn5jr+foT2i57r6sX8qYHDhROboI/W4xFPVHC27lYibOXEh3oyNYvMl
mkI+GwUY4I06MsgeI+zFs3upK+bBT9Q1ZvjsO3TTS6HwJuKmozTaz6CFvO5Q9vkGVhB2yR9WGo0F
HAa9wCWbFN2m9SdI1ANrrNgnmZckgwOymUggEjh6WkG1/wZeOjRnI3jizxUzy+WVWwU/Dua2PnzQ
ZUUSbKoAyHVLYxcWw6Ql41VtyJLh8YxXdZcEBMrOln+2vjJ5JFVrlUUdYCCe+b94a8PkhUFUQAie
/N3w1jUxRGLtBszPnWL2Q/rUVi2PYk18/ZZuh/cRFoMqHpIA1ORto0TjmlARMHAIz3l49kYIa6wK
WFXwzBJL7yvWSdO+NyMgjpMxXhQ/JzNJ1h1dfjbynTNQPKUV5IGX3hCnPsZ1gVCrisn9zRAZ+ynJ
J+x0Fi5FeVXz4OsH3LAEnosgsPJ9mhMbPJUetlm3n5z1HHczV7joBnNXuzOuNVRbZOc5yCnRyXRW
I5Buf2LVReRBRvbZlItznf2NCuuF14BZYdXV/3e6zD0K0jSxVRePUMtctegGtJSWUkiSIZhJgfoe
xu8D5e/U4ESs8OnsOz75fp/yTcHlGUmtwPvFhORBZwqhzpHeT7w/k+s0wTPHBahZAa9UH7toCLsj
jonBO4Lia/s7lUuypNRlXLys12Pz1G6A0cIO4YwN9Odh3sDORROW7OiwOV8Dw0mjWMhUdeXJ68JE
/6l6VDYbwUi5SQ7qJ2A7PD5m21X0HoYsMwW4zeTQXv9H0plsx41jQfSLeA4IEgS5zUmpVGoebHnD
Y9ky5wEE56/vy+ptdZddSjGJh3gRNwTdCkwTFKK3PwPkvOmbfhk2RV2Hi+rYiYEngaHBSQaKLC0r
MJ+u2OwFc0aQfaDtNTxY0wCnKsdTlf4ULVAOSIwMdNpiK95iKAv7xAHY0GvNqavQdCRQYoKbqn0e
esmLioOg4QjtSL0uCb+RFu74McCq2mQ3E8IY5od11l1z7w7uED0YujPie+iAcNEyAraYYvTYiaOG
nF9BEy/y4AmqzKJu2GTD1K8gbbD7V40A8JQbDcMMSf2/e48jiWmHjWSgA7LrCQRuZxqq6sMf2D94
P0zhwLBuPbaS0q1Q0Y5xgUMeOpQOOQgXrHKSdg7XDK8V5vvszRbA76HooLY+AlpgvbLbMvMYgFkq
y8PoBzNwNGwoP7yBLzDDT6Ef6WrI3RuWGPAKJrflDqNI/pALdBis3kDxYI+V3Vj592JSE0VLqi1b
d4fqwDeL9jcuMQP1saARDFPZGbk3ugpmz+kHTh1e3eg7RPiBpniPIRGj1WAOVBTA4XYbAWfxyoKH
1Vce7ei8T7SgtRuxLBF9TOiyKQV4jFU4zO8jqXL9w6bbKjylCOUj8ImTH9YpdVhradroDmjk+ASU
9Lv+0jbeLFqMEyvPZWIwkBxw4HjyUbtKqnEH1JlSSq50XXcufCgG1zUqLQQ0CJTH2e8QwvDWaer9
oA9gi18XUasjSAFE2Zm1coLRYPv+n5PRCud2EG52RaJBbMq61TXXMK/6P5xepfvksZihkbfMvPK/
1DYd4tiCaY/jnucSgmaNGA2k+KHxsXbMIXyoo0T0Wb5A/QT5nWVqZ8gKNynUaunGf9kMIK6BG0f2
6Oi3zNK0J0s9m+A5zhzwn2cR+Pyy+e6UPDbx6JcXjXXA3XNDIpvHxTXpzlrnAVo2YZEkMWc/tV7X
P22gNHUfh1tuD7hrU38HWEbEneNM5tzAiEv/JUslBxjchDjaLTbijr/6CLzn3sXiPNwiJ/Vw8MNZ
JcBFRrcMXpIc/ne2C0OnZzZN501VDhakfTp/AhvvLJDsza9c+XzsVTfzH3YfrF2TtCeSqygLplW8
s7I0DN+JtfhhfYzmAFWwloyJX3hcpHz3fM3tYR2HwkFV9TucaVB2dUWJQJzS8kN1VRJ8lDG77HFP
tRQCt4krf3ocsZtWtzNFvc6HO5TYbZphJXBkNWfOM2EiFiIiGKvvoN1OunpB7T0GI6LTTd+AM2Pz
VnvFM/5lnnRW+MThR2oJ1i9KQKltWeZ8+kkDZVxcy2bi6+RPaazfokhl3psta+Ae4CrcN1waTvTT
NG3/VpB6ZanrVKzyospjU9aveXNORItkGs5+UV8oi8VXxX0JdzWqFPs11KXZPWQZjUG8cUrF7bgx
KzEH5gwnsW+Y1bq6oUPAZw3HFpXUx00zjt3wBFBJ83cUxpefKqezbNdTCYpqgfe/eaB1qCTQLkPi
K1DTIINSCS0IwOIMicOgvesrrgHsnuXW0Msui/3rwHQCSNbBmhKzVm/3TbQmeKXYKzeXom9GDxfO
AgXvWAVtFD3x9DDnWz0aeaPRbKZTwAkBHTQyAx4AinHFe5ZPsvmy2AKwVAVk59+avKJAOfZxSB+o
zUXiXZxBPOLlXUcXnY1tz5Emb+BttRSct8Z18KsGXCrZ+0YFbp2KBeqangQY6YjVRx7U702e5j9T
i8JGINOBesk03kPw/iJi7xa/lpat3Y8onIDQHuqSTmEJr5KaIPLydNBNJ+Rub74LMxu1t7wdMdpf
5sm17zD0loqGMN9ZKUgwjfLKZp8gDmEIwe29Cpq/kwlsUDoULnA8MPYtlPHIbxIioHPK3Q5eEodg
zMpneU7IKK2flSpIygnW3StTAcoOIapU/YeEHMCVfvKOLJk8AFqs4qFGYMKWz3RSchMDoYZ9iHIm
vjoIO7n3k8d4TL4T1p7tvpiIA/1AqHSXWzCwq7MP4tqmuKq3DAQvym76zdwCIoUWHJnPFAjWzHLf
ET8CpUCsu5jmWZADBw1wyz4pqDYjzgZLCpjBh1hGvaNcKJv+uRBw6mOvJoqXd7h0NnQuE3F9xBzH
jgHO75rs88CvvoekxpSWo4/qc41r+i/OTwBndOLYJ8X8Lp8cSbj1cVtVjjs6RbEOCszhD17WUMiT
TDLLPviqVjk4HyWxtmIyXggN0I7QYFEaa0uZFmI0+mtMCJ5mtNm505iv+dLPvnzOOH35WnZMpcex
AwV6x0c9D38TInnNxff5SkABlNwk6EJEiVniTVbiREw98C/sdIVv+Q2nSGLTfowH2d+zbjXtOYV8
R4WxNMjABCvi4BLzomAFbkFyk/elw5u48BKuN7S/sOrPhoxmvI60q70O0eSg68/KD69scUheZTXV
GbtRjXn3gocSY1yUJfKX8DAZ8Y/rIaDbbRM0V0pYITqTrL5z+gQbXZLm/E1uNA5sm0qfBYYKa1hc
nHeblEGIV0OoLNT0yMqHcarqgCXtuU4X4SFJCOrARe779q90SE7cZk4WQVSuQsAy2P5YfN0W5Mog
Cg5NI78Cr0NVuZEUvCT3jumwMtlK8jVFX+dFilMlk5emn0P1ZaqgFwWE8SIiVcPdi/3xzs5NnJ9p
6SI/RQ8f7wNkE3RljmauZlM/4hxMWuKM56al6HQ9caXBhhFbUM5PzqgDS30Y1qkxuviFMwmy6bbU
GfdpcsaLv/OqSkekapgQgp3eAoPoHRQ4pNiOoHGGlylUW7kFFiTZ1zBuVkxfGN2AaL0GbYe0e4hi
brEXutq8BdcXWsAMhYwNf/qPguE6SM4TChZkJJwogXskaLgy9XhTE2fvM6iqkFs7H6dkN98mK+2M
mTBl/TYknKNsFUHbJOZRFVAXvgMGXrZUOXLgdv+M2jDipl7HgHy5tQ0/05G0733ZL20ZHbMx3t4a
OuuozjUzoDTKx9phPovaqpFyIt+b+3NLtVHgHBLyTBX45tyY9YkRzHN+B6qrqZ1J4DWVSB944nHk
tNqdQVc2lvKotWg8HuiJa0L6m6UKkNPdkspJ/Ih7uDyQQpsBo1IxdstrDom4uWbKEIwLQr3dXSvL
Al9xp4m30bQuhPOl+LLQ2UMAFxsWWO7XoKOqnuXS4PVH7qH2ht9C+Kl7tzK/g3DmT2Tf+c2X2Qlv
aGHP/qxesd1ZjEDWEHNVnFwf+2vX97h1qV/U7T3HqAabAQj7RZWbZZfcPWusbCvmE8qENyhG3tXm
Jv8JRgsTnYlHHGro+at9pIhKN/sUL8kF/u0KFIWeS4r0sFOE7HBKhGwu6sOmA+kaXu+etS9lGWPa
Kv5lBib77BYBXLfDQOV4O+xxik0CJOesJdvkyOsi8v967VkmuVsczIeJAi/BuEQcuKhMLjcOxrJX
TbB6PbBwAnmea+3GtxMblvQo0QWpwesE64gmTWk3Y6eduG8xC0FWjWuz6oekwyUOvXvSI+Y+J5d/
CtRNunUYz59jUUTN2fFpLj0qssXuaUF/k29iipcPwuUsj9KlI9PTLMLdloCzmw9AwEbDIikK3xKb
2exuwAkSPlfWW+qrKRfVXc2Yp8G+wN1aHio/jbJLEK4qY5+26j8c0A4imxP79a0ou40YVW7gg9gz
5VuyOpbxhv/7TBhqY3hkB1ilUcuFgIVqTAJMIanTa4CYu3Ln+wskCqnIzzHRJr3C8g1nCElTFAZK
65Agkl5JQAAOiKM6+J1oY26gjUztVze76o5n3OnQx3rPHuxKCOHEkTuCiyDLtlb3JB94ltp2Bq3Y
kaeAFprnlH/FYnbu/a6d01sMUm14xQfNrwLPcP+HQKj9oqWb91a1Omzb5Brp7DZMAck/+DWq0B7C
R3jDgpefOuShemzqQPr7pg9x9CDuS3sGcznY74ApZoC9rfEF/xwxvX5AimUurMaeE4nqcyAbjK76
UbVZRsUZMBH+E5dpZLEkGR7hKztz0H43nttXH4Uv5ScYuOZMkqBon5fB7byvBEdTT+ChEjEqFi7s
AnWTXvu8O5pSLtkhmLL+V1Jw9NwIr9UvE+fk8xAHhEU2LPHEDLuWn02sbI5YWynvuQB2zsu8nXX4
KTNAG59QNw2bCQdZWtIp1XqYsJOcN2PlxoSajR5wb082gqCd+KDJuJnj8v3vKopihOHW+Lau/rax
QlUBPTu9uL5IX7D3Mi2YEAT5cfMPmkupcFXiId029U2xtQUQ7sZPURqdEn//D9a5dh3a44GdMq6K
LiIH9yVoL8X20LCLF18bd2yimiCi/kj4vEWibqMv5UXCFMV33DxCYUjGpxxNky5MSl0HewsFwaR3
2HlmMphr5TNXwpyhSaPAFdP3+zTJXe8p48MbcVFL3BqHpYOJ8Yf0+zi/JnZtM5dXQxnmv+0Sz0gP
bCsrn5SUKmb9a/M1cOaCIwir29qZE2oWo0A7dxA5+HKS7ycY8SUlTK2f7OQb51aiMXvstoUNB6r9
ktTh+97Ls4sX+r5mk6meFJH67qavcuidSYiMqkIvEbdg9Ov0QC4LX2AIe5jYQBEG6D8Rq+iuQ6M6
2z7nIgNiE6y6pFnjsJTUByAuJ8V00m4lzQnH2vDJmbxxEZeUb91gh89Qdjzp8wZkvaKyJCSEV/aP
1c2qUz+6dWO+idecd1nz2baK7GSISUs9JDg2LjrNxAstXr48Bl7pfi+0Z4TPfR7wmxUQaLc5IWMb
t8QeqqMmKbfpL/QLcu7z1ZFEhbJTWrLZDDud1ffMHvJ+1iAFt5OMRT9ufs6XOiIAg3Wdl7DvV6x2
8BEPJutudFtHf2dNCO7QuAHJ63Vdey4iY2B/6xbJG1s4y+ZDjqHkPmtjcLVTtMUINL6OE1glZl/M
bewxgsU1FB2XbVPwlLK/2UmmhRqqybZ/mtLCaE6ihjGvabZ3QuLh9cadNT3y/7XvYZynZ5CFtn3V
KTk1UP7U3PCpNMVksIpPdPeuhgv6rhnB7qt4ZqUgXOMTNHEc/YRtE2+rGvnKXhNfcdGIgjThCtjp
3jAfQcd+GzAsdhcWDGOEDd9RSP4s2GLkwhgTp6GzLaWc7YiLGidqCLTE5548rFzb8IPl1NyPPR2/
+5RFVX2p+kR+deAVuhO2tsE/cmJxp8Q8CvmU952umU3SSPbhPirG0H/Jqwh4pI3JmNzTHB/po5+6
REWGAa+WgKoBjAAWV3GryNb2+HMypz+pdksYD6zdmjPwtj5ST72Vvu/SBqtAMh5YFw+QlH0Cgnte
Dkl3y2RFF6M1Mv5ibcPUusNbXNk7D6tJtXGbuyF+cOtNOlrSmf4r/LoTBHtQMSoituUDtrqza8p9
BjYCtEn8aOMGBoxWRiuJZ9ecuBEV7y62J30RVmTT2TfV8lrwmUZs3uZOBvmus7Z3b1lCYjQ7E5hs
6YepJv5lxfxEjpGJbjnS3Bd39+BnyvLdqRNO2DbUqXuY12yiPpqVTXklYYt/i1Nlmt0XMYyEgygf
a2zCb6xFGnokr+hF3xFDdBrtA7WU0UPmqxokJ2XTNtu5GN685Bz7bGyOsWV6u0cM9LuXVQzQUlnL
t7xzyAjytjKwEcK7IHJyqpa9fpvUK2Z7bioiKZAWDgPBuRhkXpNK810xBZf9TQgzn25yUm7rwfRe
yG2Dmm1yoDB55uqex54xM8hcTFVhZTnr4X1Utr6iy4zjM63GdEhyxvEfTbcFl5V0hzmCYnrwxsb9
l5RZbv8wQ7LgZWlbeOwSw0x86aqJaYgecZ7eJb0mM5/ZkUtWoiW4TERixy9/VYAm/OMS4hHQh8QT
yfgiM3L89wb75/KLQ7d9COFOsNQN6+B1cobw3iLUndFqMAwUVDuJK6YXld3NCibNE7ygID+n7bRF
jz3VZ8dK8w9EkCcjQg07uEuF9RO+Xw7DD5tCNesv07NabuiM2lwZgYdZAzWf+MSu6CBSUJNIOQjd
7A3DEjsvGmprSJd7OCvB96wEXGfKM7LP2h+V3WMLlf3dqjWxZaVZX3LgtkyajUv6idOOPWpVkG2B
2Uj2rxn6zIP0QPtn5kv8h2acEJEG4eGyorS5IPNI5J2qhXA1m72SOu7N9MfQRZnOxmZaF9ojAo9A
yN4PvS3+a9BfqqxHK69Gf/mMws3VlpfFVuloEoojR+oexHnhLLNkqiXJz1ArtiOe2C776CvTz7rJ
Sf3XPYYo+HCoDjsRju78IjBY1k8ZYLHpL3kt7DAFfNvuk1Ti1pTCggZ76rKZLzBZy/ssbwtLJ9AK
qZj0BfBKayuAd8PAtnSx8XSHdM3SgdmTbosqXTuXTV9DlW9Cy8KDIm9R3bT/iZRCRYkznLibJ3SX
LzUqsyAnPhxAtkf9b79g/UOYPeNeC9B2GrbYQe0GDiI/5NjOm55oMxVnzeY3PqWqCPTNGDtLcJOt
IbGXhW/q7y0gmNwJs41lkVv1v0hHsgEBluX/9SpH18WOcqJOXjl+RX1PwHKZcfusqfuNhXd6z/Cs
FHs+KO7wYRBwDglniPIrexX7zbjH5x0GpFObihf6PvHKylJo7zQvi3TZHHaF2/0MspyNvr8IALyq
at+INk0Wb1LKKitg8wKCz+WiArUqUq+5mljHIYqFP3FIleFjlTnyiUi1GTDfCJCLGQTFfjwtqdac
1Sqqf0LbaZ4nVGomdqAxb8k04a5FaplOftVgj6xs5Pknojr12VRdPrwaQTeY6F14AGuYTuww/isP
LVw8KFSZSfOBxEIDJNnnuMquo1rtS8hDSpyNYyA81QIhCKqLt44Hire5KjQZjYQL7osh3nPVB9p1
F3BHomED+T1kdaV6+UijaZ1fC3dLs2ucWyyse8y1/N7B6C7EpNDcb+qZCByYvwmPuV85PuMiPZfj
zlWZfhyWCi8TkNz8lRIetNHJTWGnTR1muZushsbzBzIp1nqCj6R0M5z4LMUh8GKtFJH9yJAPYPfQ
Zh+TPKViw+ckbtiZxrV32wQzCVwPL9U+KXvtPGyZ3vyGnyOBKQZbgRwAcGm+6Qip+h+LqM45CxsI
5yi04CTfS8O24J2WorT7FB2K/3vgCPiEO74vTQkSvgybJH5GucLACg+oVpyb5ewOULUKm/xbeBx0
eEjpp/CSK8KIPz2QqUPVweJfQ9IkgRfciTyD44MHjcKAF9a0eVrfsiUu24cYI8P4iqrSdzQWt9tQ
B2Z29u78kE0sBjrD5vWW0D3zBI5i13mgrsIZtpi7W/r8kXDYlkOYjmJ8mgzAxG8lByje/NpdjI/W
XTgtCbAHzjK88IYVndkFfSczjJAhb78nRamEZSjDM/bHNW1sljcbLqT0d2MrTcCkxND/7iRpmr0k
xLiZrVGucXnAB1HplSBoNV96GHUQd7EhZBPGeb+Ml309K7miH461uDIZs04FbKa788qCeXlh4U4/
q/Fgi+0nqkLALsNtLCZMkHIRe8ByuEpErMhdYjabg9P2h0LHC6JJvbgiw7g6QPJQ12V2fPnLk+3y
Iyt7tzgz/OVUD3ARVM3dGnRdete3sCMoYaja+o4AE0w4Vw7z9K+gCb0+QLhBFvFXBJkK0+Jme9ty
GcNaYjOGW8SELaIQX1/iTZivBtMFFxNF3I20qhZzT54l7zhAGFDwEHZg8Fgxt1tXYBx1zymmblJI
RZWcGkK6+OIosd6CUL1XRj8lrTtezStqZS7o3DQ+h0stfmahX9bULcNY/PDXcrrOQKjkJhCo7ltB
N+LnI8fNfkcJsuXAPGVyIn4HwGKnZ77XxPbzPxzSutRbQEKPZGlQ41mr+JIed+yWXphrbLC8u+Ln
Ol10f3Sdwi8KKmy6rY/OCFf/4H3rnuq5bYeHOmq4qXieg+0VchIJcCri2UWiOm2MK1ES4YCAzRRj
EQxRjSiXNUekalTeFFDHryrdIrZlTYwanOmcUt1WU7YOsiiq1HXqNtxPwh2VvXKMsHQDHMKNXvk4
oZm0S0jhr638sDt4Geu+47CG+McrENnOriLvYaEXIZWcnIpLB9hi8QozFvd/0c1iOSWEZFHEdaGG
u6hYSDqP8WSeSaetwz0pLvnTExxTOx+X3Z2b5A2hqdAlGxyOwv/BOehK5hQKmV1mZEJB/J1GxIYl
1Tyb7ikghPm9shLw4KSzArtPFILiQzbCfzzEikXaLsf0G4G68l1zLtsx39BGND3upPTsN0+syl5A
0K7mZzFygT1DVcDqRMyKLzciMqI/6Rjj30wqbxkyGk+18GhxtgNzgSSReTAAwjp6srZzyxvsDrJ6
nOjiVB+CVg/DQV+wgwb+4YSsl1kWJObD2KzD2dj7muJtdikErguJ/W7ItCwva49b+lS6TDEvMpow
HqVwR83VjgGQQulA9Lh4GIDN3ZoKVx5Tn4PhG7m5Fwq8ZruqvwuLhPQZ2c/n1aaqDIhK0WbjCUiJ
7gg4jt1WaNos9OaSBUkvlLIwwCzKwudH++O9MYio5shNuxx9N+CnOhVrhYbAu8/ED3hxOIrZOy32
iqOJuCUwsDkjFNAxm+HcWfQ+hswlaGcAHo1mUOJ5zFQ0gKON7MA5s6YJDiHjCf17YBpvN64ckBLN
ln1HFzs1a1xfQR6Rz+HwxhW3WZ1B2ZlLltHedhUqh0wykOrOqAad+F95p7AXMBH36UPRldrbJ53X
y5OwHk2ZQLxXPKmVRPog87mZE6DACLSaL7qX+WrBhVcf0pHqYVlLPjGqMpCk4L+I/oMZmOu3SUIw
P0TQxv5mYyx8xr6bfvN8MVuGmOt/Sy+fXsKu4RExw8aWQiimvH1CAOFkxqnp7AbwtsW+MDNXWmxo
mE3gqv93x9wAOlUmsBk1GPv5YaXiwRCUB/Hm2vDiuxR63x/AjyxcCtBuP0v0AQeTZ16gRCgErr3f
Nt2v0Jr8wgYudQ7g3QKaYT3LppmX4mLYGsIDQp9dSNocgL6hoQVixfyIgp+EP5IwsJeBbOtylwAM
/oN1nkx1FnsFB56hrWzz+pGusJIKtQMmewTXCWLlc+wCxDjiVmvbQ1JIblwVAjkVKlWu3zLMt+EB
3xXZvVha5xc/YPguI9gFGIE5x/A1Zaa+I9yHsQ9vKtwLbFD8Fxa9g+LqKvtRTQqfHm4ZqMjAa4Mv
ISrrE6pCIvdvo9LjV4PBq6ouHS2y4BzcFr4PEVKqNag92S7KgKh3doKZijSEI/7CpZnRvompQj1B
usYULOIl0Q+FB05iD7SU4i4ovuWdhEJgbwH7IwPQeDOO4HgxShL7jC5Mohy2seMQHxShz2RrJuyN
O5YEln63rhAsI/jTaazPDRodL7rnVszMTVa20RW6ovzhDC1RQc0I5T8JycL9IGSbqudgBFcCIW4D
miwZ8QSCnltREojp+QrVoiSo0uPtCbyFMCCDWvEUTxnQEWwPPpZscqVHkDL8GHZBWz9wV1nma9KD
H9h2rQvLrc3iZ2TJzQn1xz9S+DeBZ6ciq78NsUDTNz+MsJ+I8DB1G2LS8tXPC0bmeDZUz8WYxb6S
Wjp3fE+I5uNhDp4Dd+aC2JgMP3cGNQ31rp5q/4lziCkywPqrYV225Dxs7ap+x/Nv09suVU5yt0SW
+p1iYpFxTbEcQcPAd5bs0fTdXwsZioNFPkQq7nKic+G8BX54zxPJW9g++O9D5rTTe5FF0NXyCPtv
RSPiLTHQbQyh34K5EgcU71G6ThsAizCS/hRYB6v9Ojb+u03ySH7qmvDEXchy7hW5oDjVUc45HIYw
CHeFl1f+rYkErAKJq5ffbhJhY47XZnrJfYnEL2zqHpdl7mY+/RiiGRAPUjP4Jef5R282+GHcsqzC
wLTa4ManIYdpj4g9iY95smqPyFzyW7blliQCdvVcJxjrTmbqANf4NEx4fLHKmNoNODdkhU85skL4
A5GIlgMwCkCUrUNQ5cA6UZ3xUbTYmlPfvBKQ4mSXfFDF60C929byNG/gncms/2LCCBSxDUNBJTWE
u5uhWbHI5xEe7guFkvZclP9l73xqCXBptxjsSAsFPW8Q6i5vKe0jkeiw5aDXOKCj9iEBOWe4Ueb9
ZcJ+wJWgcMOnkmVED1gj8D6N6yUPsR7SN9dqixHOg1axZR2HmX19k38Z39C1q2anCndEPDpe4bMb
NTUL5iJ4DPvVbXedYTlwG1snesLqQfNMyUjzOiWgbvbDqJ2Q6hZODyaoOLohmUqynModtmcF2TLs
HvWCAVcHkTu9rMiPsFH6Afa97np3Bgjkh9hVz0FcYrPShemuEY6z4VEuMx8OhIjsqCUOpdOAxus/
kCccnZO0bjazyspHTEg+TG66tnr5i1DNFKNTlzrft828fX8AHFAYTIPYhLcbYf6kPAbNNl/Y3AKn
4VExQTv/VnSGUKlTZvgnopJcPLXWY+ns6Mtl8/H/bnOAWeRxYprw8h2IKPfDdo15HKsKkwqRRE8c
0SBqC+JobOnNo+TibxIOznDbjAGvXTJt7EfmRjFeNwBwYGc1I89GThKHl3IWVbxyHPgNC6fenVfX
XC4x/Tj9IUKcX29Dlvff3Txg/G17duOnOc/cYO+Rb/qhlxFqCrx7t/kbtXmN7Eo1rf6hyZbwJ/JL
QtGD6xen8ABhmt5WuS8oARycJjrJRZkBl1eG+3Afk2m3FyftW44lAFA9vlEiv6Q0qlj5mDY9qymL
kVkHKrjgCoo4yZbObd+XGAQfNhYcf09OQb7ia3aXqPyd0eeHAItiS2tnkNrU3FbY3eWlDJ2R7aml
aqN4tK23hdPnFMTFZU50L4sDru8ACcZbvfImAy9NJ6klmG9xB/LgIPGz4yu43hYXspYAAqp2yvgo
6R6nGCmhinU92y7vWrhHNBFNTxAasGoosSXmFl6Q0w2kx/INqh2mkNA6WJr8ZfT5LmOlSC8Zi4CZ
9qIOYUEwrs7XZmA6PTZ4w+SLX/TYutAzWcP7vJw+KnKsRKByFbB2D9RQvtao8NWbQ2PB/Csgfvqj
IS268sB1E6gGGjSwW+aD+WNqMXucmVmXuMhUFB7zMluhGPyrzNRPgIuXEsvYbdD6I0Wi/Gq67scQ
ryIId1s7civ2mgC92EOAC5m2u2FkpYzzAcItGILkPe5H6yLkeGYtLjwL3mOV1FPf3RM+5fkKFK8X
ZhszhZjSWWUntOQxkwBTrxv8qocKXOpJYID8wHNHGVNnpbnNfcSmkmhpUnpvBcjn+lcTRRT3gsvM
r00aOGxgDWkj6ZngMoRydquz71lqASj/QT06JrVek1uvnR1Ql03uVb+NL4w+cQeOsi9cVYjRtMF7
7Uutej95L3lbTZ9lpxFK2J73AUTTHlueek9L6D4QAbdhNRwEf39suN/+QyWLfMtM0bcoHmZlS/pv
GLlKAFew2BVBaXj+CoExGwsTvA4dIThO6hHMMnpylC5AvkPZU/Gg++rnkENDueMpmm2GZ6qhkmsf
loyuFzbjm/yYKJfyDlNGLk02UcIGIHMpU34c5iEEyDMMZnrHKlE6CxEAnh9njysl32I4sJzC4Vyg
uywsPFQTUM21diGvp1EshL0m0pX2g21D47zrKtTVywBGwCPGI/ukYN2DwwNtNYHfIolKxdikc3LS
T0PgBxE1SNwMmvmWBduUCUxwNms/Acsh/uNEagrx4rSV26ldE1ad87kmnRvI/RosCRENOneIBPCF
aWrvRCuZqruDtDKsnx3KLhrIBC7dXkRwSifmy1qCjGdZF2uk0uNKVsMsJzpz8MNcVxnyby0hyHn/
UMa1qnBh4Yqe1a4nQyGyQ5qq/DOvxArrh0v8a5Kn2YIfqm8+DVsM6V2pYA3dS9W6FATVPKvXIsVv
uxPczVx8q5ooKbgUgLY7a6LC3HC/G5vomGYrK8y9ayThgGPr4aB77jvM/Q9I7j09SmSVpvEPeEpv
+VMHlKpemVzW6J8M4cDue2oZuruWa6cggcN795KRMgIHqxkreGzIPV4r/Kztg6WmpTtNRk3s/Wxr
XiJ/pHnbQhjTBHlqyIR7kI8LkaIMG/u7G3fdPxLgqf88y3zF0GnFUj7G1UpfvJ8ETk5sh37Ic4qc
SyX6OlVXp3aqv1Qz2fKG3lzhkaNTmu7aCaXqacRin5xnwylS73MJq/VBWeQ/g5RcpbI99H7g/KZY
2qVKp+MjfKUUnWFtj9cRP31IVBgiMGbs8ISVSedfLNpUeY9OJAjyIZIzEVRJTjM5IjcIUGq62Kp0
Np6/qcwrSd6XjEyr3OUeJSnYJkdJq7OfoBzuWTJ17yKbJ57BkSMCyYrV5EMRdrBXNHkL75YA6MKv
fKIOikHKRt2/scrn58JjTazZO7vhcGTDG0VUWlDIFD+SI+r0L6J0BtRdHJa/KRqKLZp24kTTa85z
pXiYhLNMu37uxgDaNb+uXTTiiL/6eo3Nw7SwxbuOQ+XBmARjr78z9nDeWzszp+BLjWF0RDlhmGgf
OdrgWExU8Bh1Y6NBmc0ONRpR34JUc5W46W3UUNM1p8g5XUbD9LZebCVDOX0923qnSAoHV4ik9Gen
oXNiOcpT/9JOdfgVkzLN924nRjxr1sW8nGeOfxBuEf2sV4k5CtNTrHYhEuh0g5mPPlehHP8NiFH4
SqigR2rnsG6FP/1uwQCnh5XqCUggQ1D4lxG7mEGS413Ned9gDCU2K994Kyz3XjjBIswB7VJxXMHD
IeyTD/csgKpP1GknAelgCDMA8Kz+YR9Y7hoTjqeMe8+PIcmaJ5q+1WlkFrh3Me4+OEEZfcRqmj8H
LksepQCwFBCXiuw6IxL/Dnm9ge6PRRKeHek3ZLfpVkQ0cxKhmX4haezXqeu/dN2GG1szRFniytOe
+M5R/layKf6GPNb9kqXxgr3O0uJlczG8UtwrX/GBzcTEskRcgDlxoGEn4FLV9MlDWVu6hj2LtZ37
JPCfbMK1MNGz8E+22ruDwFKSh+sSWOR26f4RIp3vGO/peVktZQ1MP/X87bhDEhz9CsUTpgSZnze6
vqOFOBHGEf5kviPke+q84rH3UpSVzfXLTbymrIDPkh/7fcTgAj7GU+aXmyrzXiUQPZhrVHLfxwTF
z3NNf+CRIbGg7W1I4K86ESvpsZDTI7lp9pGhCZp95ZRKPKxdBjZjV+NhWd8XBjOZ7UezdgDDLeio
vUmD6K9qCSccUt5wd2Vp0B+bDofZvmxBm1ahwlLZBIqLKTu7Kf+sY5n+TqQqrpVH0ca+i3TbntnA
VKTodJXeGL0tO1FF2+Ac5WIKTrT2FPpHKofqjIeT4x3smf6XUJHGbbSA4X5gK5OMrKPGdXoKpPM/
zs5jOXJeadO3cuKshzH0ZmLOLMqqVFKrpJbabRhSG3pvQPLq52GfTTc+seqP2im0IIoEMgFkviaF
cx/05gH5oGBAEdPK1VVOuZ3dFC06B0qbNkAKzHSB76dvNzYOHXoYbRGqyKCA+W5xV2bqaKypHmTm
xktzqzrQFYCyAjOM4nE+VkgHQutMNdqivjttPMpz6bqPE+0ez/ph46BGSc6zU7c5TOD0vvUovVgb
vN7JMkXt+A1ELRE+C+hR6aajE1u8OHYPxKlrGPM74uYJJK8mcdwT4Eiz3+BG75g3dhq7ylZJmpYG
egzBecYZ4SeCNY6JqDYe1gYMwyxoCt/YV67TZ0eODpoJUklJXa4dzpjwrN9tDFPL0i/06NFuEHmG
xLXaQBQwFLN5EVZqeyu3tdUfBopDr0qsKSiKBIb1imxsh0zNBA6RPmmafXVcDTwyJEJIjz0QVHTV
UUKAGooGD9bZXVk9WlZLzarIO9rFnu7eDvXYmrd+AuJz61kmh5pYB4O1RYehpfOrgV+jH1Yp5kNS
Cv2tEXab30G+aaKXomqVr5qilcWtbQ3ZB+5UNOrhC+N3hHaHCYyLSxkmdMWII03dGjhiY0agvICv
qb+POmdxrGsVNbjTa5e0NyjVEHGmArkKtkfJXtUq8RLOr1zn0Lykm1pto4xL+ZbGbPbiamFFDGKO
dOcM5RBwkwhJzq2IbAdz5xRZZhum6GPTdeFtkXBr2yitF78AaKhfLK5rtypXIHHjYdAE1QgkhI9O
YqmGz14OSfo7pI98uM8DmmfUc63E3wz6lAIvCgOdNRO0JbCfEMi5dhd7Rly+tKWWDfcwYYvmOYkL
A5pyGZZuuqKxWxUgFZFX33M+x/+W3diyjrajQMkMqO7mr0CoEuXZjQy0MUSJoxG0b1iaa+QBcCd0
vbwlQaIqnlHFG3LVi5F1j9VpQ0bm+yOVV4i7SA2zdKuFaaHQ/7FUgAPKoPj3eBMo5j4CAooMZzSi
oYW3JlW7nBaOc5gvnfXXGJqKZ8JONf3skKCtjPiYCqlzLVCRYO0wT/09NkCR/lXAgGyGNeI+kYVP
LSiNz6pGIW1TZmgXPysTF5VPHnR1mrGJ8J2vfJjKpEKENciN4Q3B+ELryxO7hjYaMloAx/U9hOUY
im7AWfoegkvu3EyCI8ZaFL1F3uVIAnXDKZzY3zVmG5v7bvAU9wUmN2jhFRV2EeMf61ufcYnSsMhh
P3I2saBGCZEZG0vEngIvCVcpkCzMMh1I/RwbPR1JCJzKN6M6BNGdR70p3+oQKIobHEOb9OQ4tssT
RFE5xiNV6hHAmp6gO/C11J2q4vI/FsOaM0mRv6RNl3a3ZLssew39QjF3cRbrtbUBsBNDP/PVon5I
ofnpp8HRxu6+L8Iie4CF4Ex0euKRxiE3AA8shVp5t21Kh+nziMenvqV7gN810R6MO0yD9fwZsKI+
IvrJNv2iA5sNx3Vmmhjdc8JKaeLaEVAyNqvchCsKifUlhYpk/dTaMHdOs27ZuB2nks+0yVHTNoEd
jSBQN1YfVs6WNkiWgnUL6HZuByS6Zs2UunoMiV5jl5GGOBoCN/9lY9rTbhURlmz+quV8GwYn+2jR
04l3qeN2/aaLEqB6th1SQbQEqrGUAEdwHUPhVV+mzHaoQJlOA78qER1uHBRdkZ+GvpJsPOHU/ocq
9MwPVczdYptVyviGi4fBCSLuWhhM9gBJfoNraQJrhg7fSpCngZjqnv6phnAKKT3jDAjPgoo95Sbo
W2sVT4uHkvPgDIAJm88qDjdUe2nJHEs2op7qvNb8MITQxCEw4hZF+Mhr+htVp82N2kCAR7ZTYg2I
rh09BNQxC1IN4UPnVB08G2zW6FFpFYQxHkRBndA/w62EQjO9sOKm9HCcREeEWiIEEhSQtm0WefV2
TDHGPaAOzLk7NBvVX9cKVZ4tNhsVmEiDJtsRy7kKDCTleizMs7khyfnZWdPl7t1VY6RRsEPsDmK/
BdYKS7D5ertiTk1311hOjXdyyRaxQm9V/+z4FGO2sZsr6BjSXAKr1FIbWzduxQasx2Zq3LLGis99
lI57Sth2ty1hpsbbqUlV84a8pYKW4ur0oBU+cs3TGOsTant+/ckx62b8VAF57HFpV8T4PRIxJ/yp
sNGl4auK4QYTk/ADSjFa+cT9CWFxd6xG48CWERi0b1ykSWjMNkWnr8B4V+IDwE29uLEtNHOQysPd
ZecLj7NhVWc6DJu6UaL7SIFBsabXnns3oVKPBUy1EoPJlRv1bnhEZz4G4tB1RQh2wQzeEAEwdcRl
RXiMBYqWHyacOad7T3St/YBO4tQhp4mmz8ZSFPvVQa42WFl1xAlHK6o0uUlGGlh4Lzbx/J+o/hAD
l74lsLpvgQfRj9XeJ1/KIHHDB6QAvOSA/1097bLKcp6Q8xHDFq8lWEFkSFG8TFRHARHBNU5gmpM9
uALaAyA3DFaZCCtWPtuo8pVHiMN+frSzKB74IqAFQGK3LdU+L/dtVLSqbjvxGCw2EPRVNp2CYM2L
rcMOR9EJlP6OGaunF27xnr7BpiIvWUTV+AqACmtLuwg1hOeR389OfVdb5V0sbBHf1W6CveIEIbPY
elPeIaPJUfY7ilLA7vOsq18nqxT91scGuufFooxAm4wccno/jTu7DU1nW48uajYp7qLGs2EhnPJD
K1WAsPRTY3GasCwZN0pvGuW+qqla7d2UHWtFruywXhkN190UeiYcqtB9jgl6QTbZ4dVRfkxGvf0F
/RuVQKh/9oNfgUgCAdcBrBc2Mv2HGFCPuFFcJQo3PdXU7kdGdR2t+ZAmOKIlovb3BjVubQOqHn32
dHS856BTwG7qSHKkt32mtPmBnnutbmghK/0OTBZ1QcsKi/Iug5RxY+FI6HKIR0AGBCaUIaHThkUM
/KdWcvWtkBT7YNDz3o9uVnSvVtalQE5695tb4mFa53q1t5pceemNygWyguT6UxqN5YOFHwbxjhLe
lpDAOMdzip8t9ruzHpoGJC/1fYWjvqM/ltQIXhty4G4CbH5rqX1ZnDg/aB9MX3HMveEkXNYMxDN/
ZnXoAcCbmlvI2jbiiPqwqWnBfiSd6fsoVLRsC0vf3iKam+3RXBgfy141oJHlSPUZjf1Gta7/WIaY
vB+gZlnfR7Lx0dMG5VC1/vQNtVXUXgvXqdaQmqhPNlhg3sQ1ukg7tRtMi91DdYxNmYfNxyIc7Num
gW69TsoeKGpEm/lRQajFQN80tvcgo6JtrmE3ihS3vcMsAoBN5vW3oFo7lSt6aUcfEILuokOumw6r
AcPGdaeg6lfGkX8Im2nESRPQ3wpmbfSljmOkXUVpcGVWItDeK4TNQc1bjRGCwSB4epxaafRSaW3F
Z9SLwwpX2hA6umJrurgpKqt+8gODlgJ6hqhkUBHA9K+CBXU/4H5RlSvor90PXMgcBKUbFPtRX1Cb
e4VKQrOx6EjAHo6TEePQKp843DWjBZ0IXZNuB111RHTc0B4o8Ht3YQIDGvLg9NURo/GCgytAB66X
JgKTcFaOfOMwOuCqF0PEo51IWlV4llrp6tcBLqd6g4TifDai7tfSZ+sLxAHaBHEjFmLQ3KC+M4m7
MTfiYo0wDbwNFF1pLx3UIaY4wmExS/etnRkndEvQNe3Taq+Jpj6iSGfsISEZDy7aXJ+SCqsOrEHq
HSf+5ilI87rZu5GHzkXNxY0s7JptfdQTQLlUUUBZrIzIVWiNFEgCbPI+Gak8BLWlb3DaQ0mr1Exb
gHGG1fApSNHLriqRfSzGRr+nrlfDE0fR5pOYqgLrssqlMegCZtbok9h9Xty4MLS8bYr1MFqbCJ1g
6N43FcfCXJRs3L6HLj3mwEwhIBj6wbh/+NugnOL7bq72sAtQUar4auhroSnxiBLwcFOXmvhCmxVd
wMlXXyOsJA6+OVo3MJvyA+SheNw6Acy0jUgnJTmYHJqzb0qFUuPOyBMB8hLDUHOtll6Nciu3Pm4F
ea/F2yCmdXYDRB5fp9jNkMWnqJhpro26ZV7Dv+0jQ8F1tRIFs91yq8PHchr2UZ30DVDsaPKPsAwm
78VzsVp6rsi3HAusBl/NMXb99A7V+g7fFjrxVPMUvGJUx7U2mltGbzFr8+gErXkEXY3GdW1YJzBc
Awcz/lcWfQrQs9IgNJdVTE2y634IjUD18roabwx7bivXaENglQrHkRv/4E8YVgN63vf1BH22xFHL
fyhK5LhQyImDXyixNqfcpOKFQ3NU3/bt8BHpmdj8oKYxlJCB/I43gzFFCD6hWrSJTZymdi3avGgi
UAERqN0pfXML0E5r0hUMCQjHUZlPhKpBLydCUpc+b/cyKrSh2BA0pAOjfYyeiYYpoIcJcLhzEfnV
/QeQ4ZMybBQglt1+MpSEm6FilV72DPZTi9pN1qiW2+wQJsRxFeIewBTRFiengaAicqVCSxKnRVTC
tlnLHbjdRNqkWCbyYY1ZNhuFa3pX3GFxPKUvGCMr5edRND2/qmx1c7i1tIZu6KGuHFo9GxdlkPoV
yGMPR6/A9ZiOgghgkRHk8L+DjUX1el5yttPSrELjcVwrnuk9uRhqcC5AO0IZb2327OQnDdDRQSVa
mJDkuEOkzvjkV5ahH/79r//9//7v9+H/BD+p8iHDVuT/yrvsBIS3bf7zb/Pf/yr/+9/Dj//8W8H2
gJKraVnz/7+/PkXcj//zb+1/uXqpWPw29xW4E7dpF31kB5Lr+vzTnYWnG38/Hamc0DB0xXnNCsPf
B6lNoQELQbZGxwqfHLBYnytFs1/Pj2YtjKZLo7VwLin8qY8AV9Ud6M5iJ+L5aM1WtTs/hD4/673v
pf09BspWvoaKtPvoKnE4fvJtXIZnh2TcEbjFWCNcg9LJO+urzWdMdhFiItEBSb+q++CnUeWj7+ln
SDWB04B7CRsjyrNyxeHSHfaUanMNZFFN4XCld3VkfOKmDS+Us/8YvumKZmD44jpDZQ87ZUSI7/b8
Wy0tAvXvl2pimyZdls8ra+YjqPgGDpsSOVL75qoBTO/vARTLEw33TPNHOFa58YhUXBnRBYWA0Bar
80MsLDXT/XuIJOkHFHqc4amyuo8Ntbc1tel6i4/6RuPEt859Nb3wNgvrzJx/wh8xgw5FACKpcV5r
CMP72NOoY2LZQbfh7vy7aAurzLT/HiHxTKRv3Gl8agztl0CtF0Ng9TCONHwbD1hl1UPYglAHTeJ5
MqvhDgMPbFtT88KCmMd5Z5Wb85v/8YYUpV1DwYHxqPeDgVpiwK2jQWgvQxj/xe98ZXid9M648LpL
o0k5qFOqrFGc2nxN+hSZOCjcNC0h28f1qRKec2GBLCxyU8pFSRQXbWt47UuQUsPDEW666bt++nF+
ypbWxDyTf3wxIWquAZxwX1X2MWoCXKb0Ut/2efRwfoClny8lHhWE1mQaufUq+irwZ2pQW350itZU
r5wFKQnU+UQTApDaK3ySFkUZ2iVhCpsrBCC/TdEXuW4eDCkXFK5PbXVqvUc/httOt4yjB2C/6MP5
77QwEYaUBzq6ppgbW+Zr5YMpGyblB+BGYwsWKr2wqS3MhCGFPzhcow+jLHqkKRy/jbTv7hv03o7n
f//S06XQR81TQxirGZ9MTUc6xOeoRt130tDMvm4AKbZNeMT4Nabua1LW9V3LJf2mAv7x6fzTF2LZ
mF/rjzigZt8lTps2R9EFVrnSnaDZRGOUwVXEM2Jl5GF5YR3N6+WdHGVI8Vypo0X93lVOfsahhTMU
8toIjenYvqxGNMJgBATUK0sUe8y8vzDo0uxIYe4hJePFfuu8DvhwDM81J15gqyD6p/3577ewjRlS
mCO3AqXTHpJXz0zh4Jfig+Mn8SrvXeCFhX1CRObp/EhL30+Kd5S6ixRikX+qMuq6uBhssxQbQn3C
wMmokc0B9DJk9f3E3n0hchZiU5dCvwrSHoRRwpCBpb6AtQ/BnYzFCYzBpfBfmCBdCn8gxtRORBA/
FnVdPiN0GD5PXEUuvMDS06XQV91OCCiQwSOm43A4qx4lwGPbWiiGnJ+UhfDRpehPIXLF8IBN9Kta
axO7dc9dunHXTancI+ylX/keUg6wEXQhPiP31U0GMDJZY98hue1fCJKlaZ6/3h85wOxc4L7h0B51
ygDtrVt0GBjXPpHvax3+E+c/1dJcSPFfOKBo6TN24NTVELBnI0asJYD9mtP9+RGWJkMKdkjrjnBa
AAxVkIO9Hu1vqEUCqPapDOaVeDw/ytJ7SBHfIJUNQ80PnwK/GQ+6V8dvcL2iC7v60lxIUV6Yg41P
tOM/Avg0e/DpmgrAj76cm7raITRjyHjn32OOsHfysSYFdxDos7Sdnz4y+/iVeTOj/dSolO1/p2R4
/yU29cnz+dEWvpomxTkaJpkydF36qMcFkA6kitkgDZx58guTv/DhNCnU4fcMCPB14sibQKQvPOCj
ZUV3E3/v615BivVE05zB1oP00fYokWZmr59wcbxyI9GkENdTr8MAR08eUZiYAV+ItQfiUdgNkaJ7
n+AnnK57jXmG/oh2YVYg49W2ezS1CSp8mOQbR0VB9fzTl1aVHOUxfjxDgPX7/AY2vjirbtDgOTdv
SJZAKxxp8+X1hTlfWlRSwPs0Z0rKad2L6FUMb+yBferYqgBsLpy9lt5GinXXhK7Zpn77WAASX5kD
JxU3QM7aQEmbHnmzU2rriepZeeGFtDnM3wtKKfwrM0LULcJLKqprezvC7dx0NMNuoAevR4/78VjN
RdN8TNHCbJHhQifgwswtja1KCSFCO8y20QyBGeOeRi1b+0oRr01kQjd43tTrzpweBsSe13XGvxQk
Qa7LRKqUG+hnmZk/uuGjqdt3SR1qUAjc50KlrAVKBW3p0W/XFoed80t08UWlVEFzQEXH30SNLB7V
L+guprm/BwpSJq8VUv39MZuGCHyrhWLxSs9Uu0G8r0MNcROEjgrK/8rfISWUEd4UIKChYclG437A
ago4ifbLVzoakejRmEqAbVI8os2iwupIvQurbOHMqsqpBvcxT8VN+rEQtXcrpmeg0Cfbhe7ye6v0
lWxz/g0XNmRVSjWV47WAr9v+pUUM5hTadbUHg5+t2D7zH0MQVtvz4yzkflVKOj6mESrF8v61skC2
ZSpg6UBYd31Os/38CAuZRpUzTRvD4gmq8qGxEO3YtML1P9OiUd6ue7yUZ+wytrETjqtjAjnUSraQ
o6HtZPQS4mB3foiFVKZKmQWrAnWARuOfirKkzk/RpgkGdQedvNooRbdGyfDUawBWzw/3/pSYnpxM
oKjotqVDp7FCK7pXDQU5BtcbrfYzfYveuHD7nh/3z3wJwvDvzawKahV1Q5E92kZ9wCgec+r+O0eM
YxfPHuhz9tDUblvPx5rzL/b+mjY9KXlEaNxkoG5xJ8gsTYE6DJAmGVdFXiohNhJJFjnHOrBEMl75
ilKWgOve9SM3sReoaJ9113C+uqVByarD3IU4ugXV8HGwLOrAOVJMF97y/fWOTvDf31X1aH9Axy8e
qw6Zp71azorhsDDML+e/4vspCOHVv5+PPK/bagj9vDQzfrnRqKzDMr7xLc6GLa303LUvrPulN5Fy
AwTHCOOAKH0c7S599tH4e8wRLDv/GksPl9ICsoN0PoHqPECTQVYeoo7u7CYdhe3N+QGWwkhKDA3e
WjgI6Omjr/ihdURpIEUXsabci2oCrVKYotcNJKWHBEkrkFJ8pg7wegIcMkhVxObT+mgpWn84P8hC
nRyJkr+nXUd2SaMpXhwBbcFpBgcIPQ1Mf6SKD0FD/HD4gfSaqWKLAUa8L9rntqjvlT77fv4XLEyY
K+ULZcTyBTUO55sBxHk1RUm4Lx2MWM8/fWG2XCk3NFbtjvgOZi+AcvEqqyZj06FBdw+Qong9P8RC
wnOlbGDnFuQ9VHxPs+IN9NT2rcEsGiuqez2oD4AxtRlITgEquHRaWPpkUirIYjccLd2xv9k+cLmD
bRZKsEkA+IhP519p6avNA/9xIdGFYVhI9PmnTEPzhhJkOT1itcFxC8+2S2l76btJaaCbCmw3psw/
AZdFaTQqT7MV06prOI4Ia/qF4esDJLAf6WT+vO61pNzgaXYNNTZI3iqtxYrVsFGGa9AwhV2lrM8P
sfRSUnYI1DCyBt1UTlkbAcAToA9D3CGxH5npFfapK9U9BjhPIPrCC0t8MYSlREFbOylMrR5/ZH4V
PESjFawzNSz2gZLmcEdbhGl91PNhivp7RWT6umlAfPiN99UB9XEhLS6sSUfKIz7SXkYUZ+Or2lrF
iy8ggQJDyvfnP+vCgnSkJBGAaos7OwvfRjwXdhTcEZVKIlTbYBtdeIGlIaRMAevGwVxdhG/IP99F
Wu/vW8dCWWjwywtrY2kEKVEA5RfgiYb85EZFtVe7bLzNBsiJbQv0+vx3mr/HO4cvZx76j8DFMMBB
1TlwTkVPtcVHFAti3c535htyoeRIW5nbq/OQI6UJAVZMBX8evsFab7dYjpYfYh1u4vl3WVpRUn4Q
VsQFwmzqk+m3SPZhOIvMXo2P43WFEdOR0kFX+aVHdds5NYZ9Jyb/3tWRhfv9nRCBPqBR+PA/CNOl
2ZcyA4KpRQrNtzzBGDC3CNX0B7th9hU7zi8s4aUvJiWCDp31HnEtJK2qFLEtCmMqGDx//HV+Qhbe
wJZCfAxzRbGSoDklDYVoauz9vV5Yz+iX9xfOoAvL15bCHLHqMJjw3D3pA8CzqHOebbV5y0IPV0jA
Gr9vRMNc7jn/Qgvfy5ZC3kkRm8bvfnptFZTVjioGm3SMAlRbwwtng6VPJoW8nlFCbP0y++/ZgJM7
HiYQC3DeeL7uFeSAdwoEkqzCw0dF0ZDoNdzDpAl1e/7pSz9//nB/pBOBEmqGSUl2ylCUjFAVwA4Y
4RzM8Z4sZBjHK+dBinS2wtyxjXw8jY7x2YfQAkvoyoaTaUtR7qr4iwR2M56qOP7R2WJcAce4lELm
eXwn39pSULuTYie1Mo4nf0yrW9XJZ2391D6Bwy3WRnfxiru0UuXIbkTbWQkq/HBnFWxiB8/4lTS5
fqH+tvB4S4psQItWoog+eRvM4RVbn3pTDhwbzi+iOZre+UaWFNTo0IR2xFnv1MwijcgbQQzG1Axf
Xldd5+xTUOD6C3W0hQVrSRHtw4zHsslsT50xIXcx6WBtjCG5hXsrXs6/ztIQUkgnLWsJ4rlgiLyZ
VglmfxmifFoHeBN71/L5umHm4f8IPR86QZB50MrxBgcPGdEyXaEdEu2oT+Zv58dYmvb5/3+OUc6G
XQgDnHTIF3eYXTWvbeWK6/ZvS4pqHZo27nZFdyqQv1xVrn0aIkL7/E9fCDxLimq0imIkcNL+BFWR
xiI8fQRY2U1D2GGrGOLqhdS0NNtSgM+XFFNP3O5U+dZP+PTTyuzbLxR3LmGqll5EiuwQ8GjZD2Pw
hqA+Ipp130CxMp6wRIiOheFc6GEuzLSMHsxURPaAqFanbILOpQUe6ljWt/NTsfRsKb5NiMwCxRue
nQqd6jjtjwSW34UJWDgSyEjBBMny2Or07Pv8y83IuoX9t0f28u73QJPbf0FlpriwqpZeRYptX2ip
JlAp5sjZVBt9vrT5Xvr1uu8kRTQ+sqrhTNRZK00Re7TzrI9e7V26IS399Pn/f8QyTrFKV3tZdSpq
DZH3phhmJcQivQ5UhWXi38+HNxfWXeeW31xy6RGX5ekJEd9gc/7bzBvNO3uEKYUz/jkC7QRRfisg
Q6JmjeiFrdVbTxvG0t6hzu60RxciTguBwU4tQbXcn3wXj0mn9a+bH02afDMM67ZsK/01ckt/FcAm
27Qxmqfn33BhfuRmMuwyY7DdyHoY7QjLosaCv7QpGww+rhxAWgCha2KJgnrXa4zfgHpSY2HcTbA/
rZfzL7A0RVImNISfYD5cJ9+hcgJyGvJs19jP2dB9jEU4wJGvik2kRs/jUF2ZtKTUiKp0kWixm3wH
b4fBrhLj0q7S5zz/PgsTIoMok86KQ6gJzoOOP5W5puiJDKEJs/nm/PMXjj0yirIYMV0JldJBCwtQ
ShekT79PtpS3ZoGE9uPVMAhThlPaodG3rbAnTIK8m8oBfubhfn7ld5LCwrYthVsSpEIoJH5yj/k7
MvUj1R77uoVryHlRx500irv0hPlDu/UBh76xoSAgcX4eFjbYf8ApIzUO9Hbqvmsul7sKDfB1Mp8P
YqwbURqow+uOOzKYUg1xd4C9iihWoybhfYGKLRr4fh/F2+teRP87AyOCJLq0RqoTSJiAy8Mm3hkw
k0cHEIDhqIfzwyzFhRTnBUrEg9KkKXc+e3LuA+pf3U7Hay+6bpM1pLDOmgD7lz6KHvxAI/C6zvLU
zaSpY3bhQy28gYyRzJrORDBJTU9RUNiHxtSCT1YYO5dQ5POHeGev+gc+kk6YZrQUp1XhRDhGYdXR
/YzqoWxuQiudreemzvFvJsMUCjoYsfJtQBe722Ffp38OBMpQyE+YVY8YbqWheiyiQJvwFZ8q/saG
LcIRvtWpT1NLhvY0OUV3D80jLfd+mGFnquuj4a2RJE3zewvZcXaQMnGbEHN23Uaw2Sx67T6z8LH9
YkK3pS2FhgZOaisKJ5X3AK4Qf8QpQXD3xoTZmGD0EPvNI+GApL8+aWbyE51Kk7NP46EwQ3GkD/w3
JYaIdwnY8u4M6bacsFI2k85H9WJX2c2N3qjZGpFr55qExcOlhOUi+xVoBlYuswoSajsR9fc4wlvu
ivjg8VK6qlQ91JAgUtGjw+JLtFRVazFdQq8ufZn5/38c48zWrpI8GUcY1P1qqNt9ESYXAnv+gf9Y
t/xw6QTnpzhPNUPAd6Ewjwi5rv7qoItsnOBiS2fp10spStHS0MAVdtrl2PhMJvKNvrjw65ceLaWl
Dsh9WRot+gFGshuG5jBW7YV88e4OwYeRE5LR+i7GbNPOKIa9Mt01DX7plCryS03Whd8uJyS07nE6
z5hUy252keYgL3UVKoBmrXz5Aj2N3k417bgO7zL9q2cXF0AO2rt5jkdLtZQeCZzArZhMnBW8rbmy
V8bauUWiZKNA075wSlpYlDJa2/JzRfPUbtpBTH+yhEJd0doZSv31fLAuTK0uBauH5UgzK2zv1KHY
D6rYV0l3GzYUbOrswndaegMpYssWOz+0OqadbRvmRskKfV0OJi71SOFeOMK8e5RkJqTIrdLMMxGD
YYgCnoEJt3ALWNffNobbbMPO+qbpaXBpe3s/S/xmbf6RgPS2DsPMYq320bhFfOQgiksN36XJkELY
7F2kN5Ry2lWzbjzczZROf6jgYKn4K1ihxYV4Xgo3KZ6rcVCR7kR1o5teECHZekVyYbV6738cGaBt
4kbF9dPMZ2m4ID6iu959Raaq4LxdBHh/j7+Kjo6qHaoPGA8lFyCvCytMBmoXqHq5XCUYFWU43BBq
7cH26xwRUvXX+TBZWGAyUrtFgh9x6H7codYTr7xA26AgtMpVZ0v9/4lr0nV7p3zF9sM+CPEC1XZI
TXP8CQK48XGS7M6/xcK8y1ds3MjSAJ8sdp+h/zoiWmE3H88/eWHlalKMa1iqxqFiMQNWUXypFGen
Df0XrLWfMVa6UINfGkMO8q51eyU2x12MH0OuxDsVZxjPHD+jGXzNFUW3fwMI/ohteFcCi+JwQgIn
2KMW/diG1oWYW1qjUmyrGbpVemCzgpAzVttNrN460YUMuzSvUjzr5RijYBFycClyGud2RgdNE5dW
zbxTvnMskjHWCCImWT+m+h4RiJsgdp78qL/R6/Zj3EYPRmfexqXYXLWMZFS14wWgdjQ+koHl16rK
xEFMWG8LJDp060IoL3wsVdq1aaOFNU8cd0lbRN8Real1LHPL8rpjmDqv3j+WEO7QmKchqLIrzOkV
Za8JY2qgj+e/z0IaklHQHqx9NDqdcdcmibbBlix+GuPma5tw343oba/0sk6vW1QyEBqlOl+pvFDd
+S1iYxgS4b54O2FJVu/Ov8xCRMgIaKiTIQZLOFVHbqDdFjO0AKeVaKtZRnYhLS3NtXTcTqzMiIGE
AhlusVZVh9Ld94W4dABceroU0lHQjDCN8WZC9t/f6lM0vBqA3T6d/zxLT5eCOsmxALJUFSVlQFLK
vesP8CcG5FzPP/79r2/9A+w85Zln+XyaDDzSGpO0fB94NCV6/+JqXRpCOnqPoTKU+LuqOzzaXkbD
fq6a9uOVpDYd9YG/I802MfmtjIZ7ZuXqJ5ujGAZtOMtcajy9PwGWJ0UyaKrR4D7CngaZQlS3jZ/o
/qGbNOcqWhNvMH+4P3KFPQ7O0HDN3PkGpJmx6dMDWrT5hRmef+c/87Yl45UpsqCF1vU8vXKeG7b+
3X9jDKYhAmmxfVXCszxpWxZxUWJVi/pJkqiv1E5+YJgbXTjXL02BFL9Cdz2u+CzSRKFQgSMBMktR
N1x4+tL6lOK3cYXAszXj6amPpZWWPAega/YQri91bZZ+vxTDU6WEGZBKbTeV2uyPmirbWjfC7VUh
LCOTwe3jaUwNcqeiQbrXXWChpj5feLBru7CGFl5Axh5HTQazqwjUXaRjOWbGNMCtWkfQ/fwbLD1e
CmHUfK1aWIp71L3R+1QUNc7bWmN4p+seL0WwryHMBiDHOzYd6si62QXD/+TxC+vHlcJXVaKqmuum
R1MTdneL+miX7+JOV4ddq9FvvKbLo1vu/PH+yBLot0eJZwnn2KmlTqXZwR1v3QDhv1ACWHoNKYAp
cekm/mruMRntJ7/HTwDzwWpXm6AVz8/D0ghSGKtt7/kj+FcqghxU3DzAQ7mN7IOR4Ztw3RBSLFeK
jqKiFbrHQA3Cm24AfmAZOAZMZqZuzg+xkE9dKZjxIJ5owM5+eprznMXlbZTUb/1kHof40lF7IR5k
jLBACjT1h0QcsyTGDsx2EHZOy0G/cDtfery0IWOF6GBMHbkwNXMsc1PryUoDe3/+8yxMsiPFso5v
WIClq7Hz0+LTmKElpHfdhyHHL/f8AEu/XopmMUD0zHJTHH3oHZjEUpTFiyTYnn/6wuzKwOAEiccB
L1Fj15nlra2QSysNIcPSvUcG8SrVAt2S8cAqQJ8qD1x2HDCtK9XPrE91X+sf8hhX6fPvsfSVpGhu
KpG2XtQZO1MtT7+3Y8QAL6Tr96s7lowHjlqzwLNO9Mcx7rqPv3EOHUreGEZOe7wTo4PoG/dexP1j
3bg/zr/P0rxIgS3SsSw4Yug7t4gQMcs6fWuWkADRiw739HCcS2yipQ8nhbfdUv1EfN/YiaT4nphV
tanb8FKBcuHhMjIYv2XsBK1wOKrhlNRPDX6HATKrCZ7wF8JvaQQptiPHRNAwTPCr6LugWI1+aU9r
bHrtC7vQQnjLUODGSmETJ2LaN1lR7OYKj6uHxa7kj/MTvTSAFN6qh7watrvOMRkKjH8hvR3Msag2
nkJ79boh5qH/2EmxxcRpwCkwMwq76kb3IO4h48vhDKLB+RGWZmH+/x8jdB6e036iCqyuFaaWyqen
HrGTrPNf5wdY+kpSeI9qjxY/XNRdN5u3Nj63hdlB4BjW1SWRrqUhpN0akUwNs4LKYLeOYej0SbYb
Fe1zyG60ve4lpJjWQ8cAts7NJHBNqsGIjnEwUzASt1fYRTuXqEZLkyFFdFE6uEkkHGxMFJ6/+hm1
esS4h9erXkKGBI9+NeCUyVRXLp5fiB08jvjLr6aUbvp1I0ghXThUdLLadY5+bH9DkRTLtSJJVpPh
XFdvA5P593IFeWzjkUk2xTXoMco4FBRhv3NS8YiRwOfzb7EwC5YU14i748Xz/zm7kuY4da79i6gC
IYTYQg+2207HTnwzbKgMNyBAzALEr/8e8m5yFdN8xSap8gK1hqPhnGfICn7hcRLfwRDYuvgzHzcu
BcsvfeOR6xkhDRM7CBkSnKg2q+GxWEPtHRox5FB2LspwsI+GLyG8Wvd1xYhuymyCMpOcLpDanjJo
1PbNcPBwbZ42Dti1sTKiOx7ysgUuY7zkAsrqEUfx/JLB9X5LW2oltE1QMM1n2A7Dke33Vb/C2f3k
zN5XGGFk+26YnhHZ0BdxfFsuD15KviV8dq7wPo03nnNrv96IZxQ+8fj3kS7hWj7CBUbDmNqdjhav
i30tmCjgJOghD+379sltoYJK4Vd2QObwQ5zALHPXEjIlRBMGTWM4FtKT0t5X6cFeLxvKXQIGxDOh
wFC37zXIoP4FfnkBj6idVBA9niF0DuHlufd29sGI6GaGH87A5yUziS0wYoI5h7bAo27fEBkhrRvF
kNjzxwuMBwMPXk59I+Dc1KO9fQ0YYYzClxRUtt4ZevOg5cnSquSPoAZgbwt0sIzEG7uSiQWmQ5Ny
LTR27gISaxAzf9Qze99Bsj60smBfrJmQ4NgNGPysoN4eovRdRF2A7FiKuufh9iitRBs1QjmfLCTD
YFmJz9fQPdTdpOFYBVsqr+q9jZlYa8OIaFDOf5tHjpffgJu40cWh83VxZzXA7t3uxspUmCjWqtdw
yI3hUqJ75yra4gWuIXDQdiGJ324tqJVumEhW+LP1i+nGcOny3D8kvbV4zIN8O1ibHOaVk8EEhI11
BUg/5A4uCZhmX6CH5cDZyLNoujHba983YroaYGWCe6p/aeCs58HSvZ/EdVZ2s1WjXDmoTVSYnSjI
yLa1fVFd0S2aWhwOrDAwh9WHOmYuKe5qG1yF25O+3JDeiD8T0lplUM6GQrp9aQDve4F7xhABCeoc
7BiwwURNcL+zsjJynX5nLtnEjlXxCPsI3eL1kvfde1u1HO00QwTmXrslP702R8bFXKGs62TU8i4q
5UWUVCqGM9Lgb2wnaxNkxrsj/arPAgZXcVq9wuHxA8vw8WR51+sAwi3/D92utYAx4p7W3gSHORtt
TVabv7KSQAY87hwAhbBB8s7e6NPKiJm4MkEgTmfXA7skXQ1/xbHszl7iq+PtVbb29WX1/fHYgxHP
OPbcYheds6/EhgNUK1FhvP3xlSEywWXwhU6nkVfsMrpgQ+Ot3YY56e3T4KJOeruJtd9vxPwo6rqA
dYx9If5S4VWeBAYW9kxbXVj7/tK1P8aHTrOzWLqyi8D7K4TNuXXfusnOmxRZWv3j68SaZTo7sGmo
SvgIv0yNJ4t3HGLvzUYBfG0GjMs4XPDg19cq7xTDBveSZNVwNwaCPHkF2QIurY2QEdEMOU3YoBbs
QizSMCgx2VocMofzfVlxYsR0l6pEa5nb8IQasjs5TUgzUqGypyGFu/HOZWQEs2KVj21WMDh2Q305
h83OvT/U9b4gMxFlOrN6K+06dulGMv5L+hFUySAO7H0JGxM6FnuDy+DfPlzg4wbQJuxuQ6I3k8or
S8iEjc3DqMegTtxTWdV22PlWGgGb/hV2XNPpdgyvtWDEMIelFMvqkl3omMLUkljeGZpb6uhKEN1v
N7GySE3UWFNCTtCXcJ+AsVL31NVyAMhLuBurZ60DRhgrAhpvCRn1i5hg3xUPbfeqZaqPI1IGG02s
dcAIZO2pAUY8uXeJc+dcdRBE8fLW2/daMSFjtGl7WcBF+tKxPm/CCubgKsqaodjIu679eCOEcScq
FJxNMfpd5T00FnwD4cyyxRJe+7oRu3YwubysqXdpXKuDTSOhRziA7RIoganoUkf4Y4sGKNCJ64F7
F4Kk3pOGQ+gj9+jLrmVpYsVE0doupC4wMAsmzQbb9XHwx+H59tdXlqWJEktm0ORJVS6LXukqauwk
uQSos0fOVO7cOE2oGId6GJyjGa7ElfhJ8q47z0xne4j+GPulY3+MfdMG8ECwC3KC8JYTJrqoTnHr
2kiRtTvzq38hxIgHcQJoAF0AMMlfof44ZtE8aIjK3Z6DlRupCRDrBIXRfQsJOcg/2vCyhrxwqoov
2u0/QBzRP6D6Ize20ZU4MLUyKzjJJ4Ow6YUgrQIrvXEm7r0vanCNbvdlrQEjjGUrBxVLMl8kHXHL
IjC1th7gf2Ltojdjvo1Ibjh1+ylu6QU2fn6Hs8bxWFR02bwREG934C9xzBzk2SJLbBu5TxF8ZJAT
/olLhAo2ttG34+0vUUwHDEcPyBL7MnedE8aJfIGFdAwftmkjHtZ+/7LI/oyH3ILQXd07FwVPwM8g
5DL4OvtiH2ELRnrG58sC9DDPmXHTKlVzSGqAZQ91OnhyIxjWfr8Zz7Dm7DNZexcKlIb2IXwLl8B9
YMC/pC2Fy7yi6mIsHoRU2EHuPIRm/PDsBIW1a7umJkysSpOg7QmM4prfhuPAEDn6PICZ6+yKMBqQ
/87AGPdu7luDc4GnUBZVSECHpbvzOUYDI35hSph6qS7oBc54XhhPVvHouLCv+X88J9dCwIzghHsl
FJfQBByi38fzHJ8hHladSn+fWAf5S8uy4oTltczJSQuLWVCALfREDjl8HsXnVJBS7JwMEzfG0pLR
xhumCy9on7yTDBtWiNOuDD7f3k+XuPo7w0NN2Uo42MBWLhXIh8XJV+HV7Ej5OH3t6xa57jLPf+1o
hlLzFU6LngdzFeTviUydj027uJjU+UcK2Obr6A+vt1tZUfdGAeC/a7fltEDlRFg/+rpwjnZH4kM7
9R+8Bn55KXSfIriCdNFk6SAKgvJA+mArp/TmokMHl7//sS2OSGLAbwsdxF3H+5/wiQQMDwZzmyJi
b04Vmlh2tD+akCnvc0v66ffEYy9OX3DQv6r4aGcoqoiab93y15oxbvlBBwxNOWIMfavNICUJ8XlH
dOHv6kSVyK1Lz1ozxjbDJtUOKammSzuoLArS6tHPKZRfp+QIk/WN0/DNmw+GzNhtCg4lxAql8B9z
EN8FltWE/ehGRdu/g/kg1GOCcuP5uzb9xp4zwmBIU4jKXQmYz/w4wnUyv/JGjPlz3ZQCBfnbK/zN
04tS8xXfgSk5ynZAYXPmU1THyXRQtv1p38eNPNwEV+bBs0T+fdaVKyMyZPKdh4fYz32fN24OQBtR
6cMr9FWnQNY+8GAkzhGGm9nXfd83Fq4Ha3FOitn95nRVfK1Zr+Rj7ypZbiRBV1as+ULF1T8bdRzL
b3kVBIsffBmVC5YKUmAPDXa3jTW7spR+s2T/CPPYhu5Xa/XeNZ9AJReYkrDqk+YM1abz7YFa64ix
WBN/QkUzKMtvfluw40QXFR8Gpn9WO1/z2tqVFqXUfLUmMD5ngH55V2R0gzy04S8EfrydehvzsTJQ
5sOVzyQdO1+U35KYvfR9TE8A459q1Tkb47TWgLFglXbKvnIKel2uiouDNtC2NDs6fq02khJLZP11
+mKIlhn6Y67TINBJy7vyW5lm40tm5z9dmMehyJIw0EhaTY+d3+pDUslpD84DLS59/aNFOS2wiHGW
33nLXrrE/qVdqLjkOX8SUPGE5KKf7FvH5qtWytnSU9aT68iReB9T3IVz4JUit55eb6/jZR7eGj0j
4FuNDCwsE+T3MvDm0C4hvzA1eImUHJpa3YCF7E7TFuRjZec1X7ao5pVidH3vobNgbQAXUV9b0Uzn
eRdHAzNjnFXjFCStmlT63QnKlwlM3IMPmsDGZKz9eiPkiWM5owJk9jusvqxwmjP3atWJ2Dj93v66
a3KgaFHK1oajBISY6244guuQdq9ZH5fDrlAH5uK/qzaRWjSpr6xvqBkQnBnI2zkcBziy2Hsy/NQ1
SVAkVhWYAMS/Vja0wA42psMFCz7B5X4q02463F6yayNlBLwq5FCmSk1XmDqU8gH+SK2DaLfmLe2N
tQaM+GaTq/1pUPrK+vEdTO8h4+i34+n2r397Q3RNJlQ3DTbEGiT539Ek1XAnQNWAOLaznaxaa8MI
6g78W9TTNL1CWSc5VEX8pbGdT148Zhu7+toIGRdPUEmhX9fm9pXJQrV3kMepZERlCnDPvlEyAjl3
EsuCXRO95iPcVkCnG8MGqqDRDK71xjL6zWP/e+tzAyOehe14NeUDlmsp/eTaTcU0/qN8rxzfT9yd
YLCg23SAnG7X8fpJylKWn8Y6ZR6PGKi1MtIdd/zPQQeD7O82LuNTeRhg1yI+SU7m2Q4d3mlSbozI
ypCbBCsxMQufXg5SG6bBFYER4CBaerw93mtfNzYHpEOaLh5s+c2h6vG3hDMkTPudP924A0iQkAoo
hemrTRyoJsmhE1Hp2eBX7fvxxoZgi4F4U+7Q62IfCkMelEUhBrknV0ddk1hl6a6vAKaQ31IhZFRr
QLNQ8+vtnSvdZFSN0nIhBRXY10RPAXlERZQUJ0ikLvK7tdWprZzdm3wJ9MPYEwSgBlk3SfIAOXBY
vdndEzhKjznk9ECnLi/V5D36+MM2WWJlE+Lkv+cNnwMXpGQ9XuN2wPvXt89StNa9gxrGxla6tmiN
TaIaOQCktT1eqQtaJps95zDxLa3utZ9v7A4LJ4zTscHNe6xgBYDCjut0KuzKbqygbFg19VZpf/ni
G/uQSbQqMxt7i9b6Rz7xHK4qjitUKkIp4iwLLikLRP4yunBnrA+tlQfqqqtq6ijSig1z3lcxzsPx
ECiSkbu5nbv4o0o7ewiefKBy9ASGChX1ORDcd56HzLXohxZnELnCuDtuglDMteZAZkLn7aotiBNZ
B5XjTTCGtZeWhQ5VzrPvZWl535K+na7gkBJxqlIMeThDHkG8+EPsy68TSyYFlsfsdvMUliqogrPn
Dtr/MKBg1T3Vc+naWeQFSBw/W7yXzjsRi6aAvEJMml88cFT2jbtElkdgHLzu59gIaPIxK5tF8CXx
rKnnJ7xSSuqeg1xSFtzbuduQfuMZsRIfpmlFBeD/XCfp/AOcojxK/eCjhDEUCL/O2YfZTeiU2c8E
fjEh60EevL1xvf10AUnivyHSAfjAsOPMyHgQm97nBMpW9xQYoa/N1M8e4I0+q4L2yJljl8i9MIjO
3W55JXR8Y8scUTlPWJOwB6HL+WkcB/eejN4WGGkldkz+GpTt0tGW6FdVePxeDun8jvadC5MGC14m
t3uwYqTimvw1XXfaJ54gD3Ym7n6TOX8buMTDM2XefQfLIwCc7yAp9KqZEy1Gk0WSbqUqUTZZiVpj
P60WhwiYzVlfhT3z+CHVyMd+9Kc4tYojp9bonRtIk1UnCKCw5hLzIqFh4eUlF+Ewxfq9Vza0fQxQ
/GeRNcQd6ksMu8CBJbLvonFyZfJKOn/WD0mLcsV7pkpotEg7QLdfx0wKnZ11W7H8UPUdn1+Fltl0
lj0cleELLqb8R5BMpHxo064cAY4eoQkRxrD2tE62QoExCZF8wXKLR9BtI+jB4HfMU+mN7jHLk0H+
suFclonFzHYK7iD2EJTPcQ7j05exB3T/KWcDnhFNO436e+7gPHw391BFfOW5aufPDaQJ9RMvurr8
twP0DdKRSc9HzwtRRC1h8JyldWlddcuJ9SElHirxbsMS2Fb1We4+VxB2plFb9uSDHKyllKv7PImY
LYnzMR0nIf5JrbxzHoOxSIPXerRaGH3aLcjIsWpFfPaYnlsVOqzv+T3Dv80ZJvYuO9Tw0OPHsoU/
EuB3Ftx3Alx52qhUhcre+QAdLOCzxoInVOdY90ln6fxfVpO5DlkVd+pK2jpwHyGUMPATKaDmdi4F
9ZLHAaKOMIDPXUKdO5TrAytET7zuO8RdaZ2HE9JD3XHA3sbvswaWd0/J4A/lYwlakAyZO/bxWXVV
Xv2aa3/g4kizcWjPhYN8eFsGQf6o4HtRhUmHG7cd9X5HkIalTJbx97LRtvds9+MMIda4EBk/uaDI
+WEvAfHvjnU80WoOx9If8o8+BXnh2YPeQMKhUZHp4f2Qej7yZDQTHOPIZhGXP5pB4lUSVz4Vod8H
gf+vhldS8jx6mec+6CTIvmMdKRjvqMSH90os2NyfsDoHt/uC2nhJP2WpBBlTOIk/Rjruevjy1lUA
wiRcOwiFM1ngxAcXXgzFAXY0cX4clCD2mY/wTbgXNlLNyEAEEFBFXqJvH2d4fTpOWBQFFGei0kmt
5qHVJL5OquyGKE6ToXnIWGtNp1g5VRy1dq4/uJ4e+GcXVm+Q+poSbp1SuKywOyQ1EXNQkpmrT4nP
SHMorUQmB6A4OnIs3b5378auLLoTc6u2qsIKr4Vj0gEedAJAJWFRzvw6ux9RrOQPQQ+1w0OXBaW6
1AIq62dW1ZQcPUfz5lK0ov7IkgDebKWT5D86HNbjMxKHKai9M2uWBdUPij1MSe6rB59LeA+FKFNh
CSsyQ3bclzWrnypIfCYgrfsNScWBTJbXoIQJeEiEVVeTl1i71fgM0SLXDrAJBAp5CgG9OxWlKbVf
eduBxBPCxXKIJ/iEDYGFIalJfHJKi30r4mEonnyPxPVr7tVecMgaFah3lSz64oNFKE50CT07eS3q
oSLvcK+fgw+NPZXZOUNSvf3aVbqG8M+gUzn+KoCjTj/KatTzA8RXHS8UPi+8s9ckiXVMMMDkkEKC
MjsXlU7YAaDVCnUZl3reESHFxIMdZ40F8W034ecEEqfxXe6UrLz3Zti5R2DFOu2vIK976wHGjT7c
k2ph+WnYFvWYPswxPDPfK59m/V1ZZWUtTsgFp+0XZnVw5bb4AFB80RL+Ghfu8HmWrR+LcKxUFx8G
Xaru4Dh2On3G15TCltoLJPhO0IPFK+wQxHOxlYJdO4qNe/Lox5NLkrS9ynlErQ3Gn3kFF850q2y4
9n3jltxAErqUvW19zJVu+4sEJ5BFZGr8eF/myjduygBlZ904cefqdUyjOiTLjDxYkKkNNh6nznKm
vnFDNhnLsAkpfNwk5MWG9yAwkdi1E5F8EjZWTVA9diq9g9kvWPJZrsJq9H8KV92lcDG1PL4ve2aa
HVEQaaGuyacrdZCQQBbHCnUGk6NeTTuTKiaruVFEdBZL56sSSfCKfZ0XB5w+m4S75W731igadz4c
+kHRqmy4sgmJUWAou0NX8PEgbdXcT/nw4fbFbOUizZZL4R/ZcRuCCBlNhLxwp+hDGkyvvKjeN136
c7mPwRcVGU71rlxA5LcbXLltsmXh/9FglaiAZchsLqr2/Mh87BmA5uoj/O22/PLWhs647Akyl2TK
xHCdZ/h++NI7iL5Qp8xVh8C2trL9b+fiXdP8SDYOHEnTavpIS2iRhSouGIy7bH4e8zZ5Tgr/5wRb
69uDtrIrmF5IlMt0SqGveuUDUOosZB4lS/By293y515bCMa+INEL1x1b+8G2xTWBYTKv6IXmixJ6
Wj3YZYzggf1Iu2lOurIQTBZ01c/B0Cl7uDZtnB1B66Ew+AWvPpu2vDxXwBHu3/ZIuYzr3i8uTEI9
RmXQWtNJ8wDDreaUpN4j8ZQ+NBoMlSLl7wtcYKPb87UymCY7OnelpYuADe9wfQskRHcxWzyMLQBm
77qqoih14rE/4w2Z0OB+igmQgzW1Wodv/ICVBWNSp0eAsqw4h6IfsSHneI5dHaf3buoXW+WV1bE1
Ng4QPkSZ+5PzQDt4FojxnfL5e+WQaOTe4+/33EKWmhwZ+Ys+375xNTYPZA2H2apscCqwSGFKBLQW
lOii33oMTHof6cyfsgDNBVATu93kSph75mZSB5nq9TKSvoM33ODgTSxxonghyzznq1vNYsaTEG7p
O6fOuGFUSWw5TcIdlEpyW0RJavfVwSkFAES3e7S2NowrhgDUrUCGQn1UyCJbITJVgEDVDrF2ft/Y
SXJSJchN6xmBjd8ct3yRvN30pl8JLZNo3TBK+zxm+gpkRerzsCHIrt8NymcBRHyLgU738AnPQP+1
x7H1PouyLgYRZgpiF/tuFyYTm2eFhuO5P1zB3LOPGpy0A4csUuQEpDrcnqOVzdHkY4+2C4sCPo/I
Mxdtged4BtgIkgfe3A4//cCP61+3G1pZ3tS4ZkjuOFQ5Ul1jkChebasvHrkEHbhPpypCjqK4OP4w
bNw91xoz9gwyD8OUSEdeVA3asZrHdwLXvqaRWTTq8v1Q0Y2G1obP2CeSpnBLu8bZwrMa+DQWRPHY
VxB0gCfC7XFb2/9Monaeu74D/1/7gS4v5QQEVI29jjH7ivzCXTKkd83YisOcB09OXG5kn1dC1yRu
0xj8ljaZmmsMgIaG2YqVu1Gq52DeaGAlx2lSt+HvAdwod/LLb0NBm+JFihnSeE+hzoSCWcoea7fa
UtVZ646xU8h6Hmww3sUF1TKWRHmVi+ngDa3/5fYkrVwETQb32Cw81Eb0V5gdzXijByr24UxDlIfE
wkgI5IhPJZ+TcqtK+ebwASVrRBOHPHrjUqiicDdGhXU8jTrDNNHh+bc6Cp7g4Vx6L7d79+YiR2NG
NLHCkUEOpbBL5/A6goB68k8+eG40F3byeruJNycITRhxxFKgf5D3gfxeP+mTTOGvlGViA5iz9vuN
kxUFYha7taUviQVzIjwHoNiUIafq7JULAo7+v48NOUE/FoU6XGTlYlcSABvDfOw20witwn1DZJym
iiZITCp/viTuWD1rUH5+eP1O3SlqKgfC7bwoIMw5X5AN5Pece3AuHOIvLd9E+azMglnPIjwRTiMm
55Ro0AA1TCqj34JsBfJV511DZBZrYnho+eOYzZdGVtR/rDhn6rmvkMA77WtgOW/+eFPac19LZN+c
Ey6lV2q5wMXNtNs4S97cRKAmYcS08LRDCF7eZ00HcRDaXp4Mso2QWmsvroy33BhXYs0sw8gCGjJ4
0DmwFNd4DoAFonGj0O2/t8dobZ6NUCYVrmQsDzDPwA7ai7blgKmPrE25vbXfb4Qzs2Rqzw5mmbrW
eMi1P14Xda5/9v18I5KbvqNBXWCZQjW4O8XIQJ+GZP4GdVBvAw+19vuNQBZlMTMroM4JM6zDxtf8
MjT5vBEDKyeDmXbTUPFth2SML7Rzfmnm/TsW8zfYPb+Lk3oMO+I+9ALwrl2DZWbgpJcom6azvtTO
3DiHYJzTUofUV42PO5Dy4Qlyu6GV2DDzbKhCy0CWzrKokq9xLq0TKyp2LJLhw0Q2BQRXxs5MtXWA
ubtApcSXig6f7fxHUkICBCT7A4vZyekQi5OEpdbtLr15RyWUGeHe9EncSt2N57xZspdW+c+iPT46
LkicMgpgYHC7nZV4NBNvOpauqgsWJ6FtleRCM48cg9kd7wOCQtLtNlaWtJlrQ0olxSWnJCdwdu5j
l8X36eiRjavi2seNeAesL15q8O7F1oQ/SRgGAwJT8HQj5fXmOw/zYAR8UswqJl6P8WlY/aCgb3C0
AfAKZQm3ZpQzDyhZA5IeDBfL3kxOrq1nYw9g2CU7McTkJBvw1TnEHYUHa8xxLs+lAwLp7WlZm3rj
2gtOauargZITBDl0eej9+V9FZ7gM+KT2911LzOwajO9ae5wnDclbp3ut/FzfO6nXbyViVibfzKzp
Ye4m1B31pUqAEQFnVDr50RJQ1tgIw7UGjCNdxMuBXlB9UZ5CVkxxMTYRl3724/YcrH3fCHNwzORS
0HUvGs7Kka48Ah3Asnq+/fWVdWRqC6I66pVVWrkXoNqTEzCvBSqVSIehUObAFM75dbuZlYXkLZ37
494DZ25V2A6Y2slUllGVlD+QRm0Orr1TExi15v+2kDQqJ1B7cS+xUt9RBtXHwS670+2fvzYHRoir
Uo5Nm1rORcZyfjdSkf8qkCi93/d1I5Y1HnklFOzw0xdVaQgmH0CJSvbt3p4RwoDhUBg7pe6lyuIn
yUDAaFhDosxt3A2E08rc/pXnaoPKkeBin5YWkuWX14P3deIATewaHzOLBbFCi/pEYP9uBvdRS1z3
G9Ri98WvmcDKk2kG/TDDTgqLh4gIlPrcZFOucGXlmFmrBizwPAgCcoHJRnvMhS8+O2STo7L29WVK
/gwrIJMm4UzkpPIAeV7iS9+OrCaftpTlVs42asRtgiNZ8aIOsPCHd9J1P+lSJxAWg/x83z5ReCaG
sui80Im3Ckhrq8mIY9kgNQHGTYBUDiMZ0DLucF/NeICHQ+ZvvZTWGjHjORNsXCrJCcS24Sot+tG/
E9KpkNJBweX2ql1rw4xq23UDt+Xs3KCSGFUcSwrAOKjWzOWW2/fKDZAasa1mWupJOuTEcI2lwnHx
pGQ42KpF9s9BwfpuAFJyK3+w0tpfOSpSorYGyvmJ4etAaX0CbBAF85y+QPR7jtyYbz0wV1adqTXI
CzYjS60CEJ8972IHwBA1HdY3AKUvORT9Vd9335mC6Wo20I1L4spBaIoPNkFfO21RBkjAKPYe3txV
fohj+AdCILWJT6ht7NOehvvuf4M2a5hWWBPwhMqIO4eJA/BJyMq5eZzmpPrn9upb646xMyzgp0EC
1nZqhnL65uMYeFdz320vI8ra4mmk0tu4QazsQaYOIataLqbJtU8ZTflj0sbDI/Wtz7e7sfZxYzdo
RAsB9gmpBkCHgweY7VpRDAbBxsGytqKNbSBXHDB8G+tMCNTNopgU4j0HrskO4e9rv0i7gQuMskiw
BY9d2RNcY08gYNVWY4NZUWP1RUN7HDVIq7/4rq5e9w2YsSXA5aRtsxTJk9yDmAZcTlznw9QH/hZi
YWVCTLVBuIAN1VA1wYV7af0P7/zsF9xg3PPtX78yPqaRLZlyomPsmwCRwvjqnFjyB/N7oEjaSR9u
N7HWgWUt/HFkKsmBguQ+Xpo2gCpjR+uox+tj32XCFDmIK2vIYWQLd9PaV08DZOzhNu/GO2PNVDJQ
IxRqHMiWnxDKtn2ohCbWpxmF5m7jLrc2Osvf/xidijDAqwrOL3GXW59YvhiAt7xQG5vs29yoxXLn
v99nPKg94HUXGoJyriTuv/MEBhSxT7/CjG88xJx80H3/AXWcoy+rM+B354A7QVjMiQ6teTilafGy
/L9vNRg7gPaZPSX1jN9TJYSFoEpWiwzzzpurqXEA95BBFTj5Yc4ki5CkaReCy7bFRl85JokR6zwY
QHcWxL8wWsoTA+VvAUWCUSKzUHr9UfXV4zB/hPLcllrVyqliShzQGCoaACSTU5fS7Buj6c+Y4/Y3
smJ6tADQ29iX3wbmAdi85Nf+WIYsDsYUig38wnDtjJXoDoCs22HjtU9ghrghC+hXXXgfWQCoHBND
dh6QpAQ58REI9S0WxVpnjZ1C8ibtoB3qnqAKpS5NJhDKcq5+zFNTHyFlku0SjkBvlx/wR2+72u6g
tdLMZ03cT8obqgjuUVsotpWINpUNkbiF1EoRw67u99U9htb7wco33d9WdmzTFBdKg0OX1RoBBEXG
7izm8kuTQ7kAFMKvt0N0bRqMLaOBBoIjsoW5xJMWFjz8ix5wDcgCYLzSZlcdHnNgbAQWjn1IGc+t
gLmFLUIK/eZ8Kn+A79Yc9vXDOPsZIPAUovLoB+V5dZCtOwB/Hj+N3hADW51vDNfahJibgl/Tsm6X
4VI6RxqYiruptR8zH+ij2x1ZWVGmdoSs7TZg7TLly/4tYqg14pWxi8sPVoQR+lUwozSj+mW6+xgg
UhegnMXAYd9vN2Ka8AlaAYDjiFAIJp/yCWrDZPES2vd5I5JV7U+Ay0HnDU/kqbnDXTuGvdaWXuNK
JJj6EKTooO091PQEpVsvRK7u3PjVCLGm8j3quMfbXVhG4i80L8bfuAE0uoztspD0tAg+a9mJMAEO
AOjN57ywvoDRsdHOWmeMsK5csC78fmmn7p6afDhSNr42U/PUQ45i53QYQc2KtLKTcaQnArzmMW7A
I2x765/bA7XWASOeVWcnTl1o+tsEeUzLH8tLeChhF73TKpqaeodS8kGLfsYYgRQUQxs4Qt7/ETye
Opry7vvtfrwdzn8JRLCsIQp4JnrC6koO3VKvh0zexiCtfdyIZpCBxjmTip6Stq+PVcB/8q7YMitc
+7gRzNJtLVBOWnoSc9qEIpVfsr25FfhM/PdQHlkvlWVZ9NTA+qiN+wiWXe9RKfzYDO333favrumP
O84AK0uOZaQgkhImhf5Wo16/KwD+EoWgHFspRH2wgGByENqKvjgDjs19C8eIYGJDG7X1bGCS44Vq
Rmekhbxy307tmlKHFNTRvJpzC6kmga8rghQTkuRb2gFvb3OuqXWoUvA6RMcQvd74DJNiHdoS3rjw
1SRQYPD7zfPs7fP4LzUIMH6sWDXYtFXF7JDalh2B9wMFdK125UhcU8EhYYGlIEkLx7eg+JhXkK62
imrYN8mmyKGCmH0xAsmK5zIkgmMKFyUXzIS720toZXBMhUOU5ZIYPDPsPRYUHDRI9nD+YMe23wLW
rzVgRnHewBl9mN1TU9YOVpL3Vc+yegTV0zrf7sLKQjKxbXpUrhAlcxFi/P2I7R/ulLAdnb7lUC4F
enkDgray1/2Fb4MV1DCDNHlC6e+fTuMyV7QAMdzuw9rHjUiuMk9XU0OwSy88KIUHN65c2FJvf31t
Doixk3qs9zoPp3AXS9nhCMs4/PDyudD37WCl/fF2M2udMM5jaOtCuKmjsPSrvTFqMrjIz2nw8/bH
1/pg3KqZBeLeRCd64qkOHokl5uexAb5+ynaKrLsmvE3kTefUaoKyEciUkQ5gm9XZfI/aCHFNYFue
TkWGxBSMaz1QS1QjFSiH5Y/bg7My8qbcgPTcFP5biysuuNMQt4FDIFSHvu37uBHBsErSousGjDyr
oPSRuOFEd6qTQyHsv0uTQQsjUBP2Hw3Bw2OuADPTlmg3VuTK1vCXkgArugaD4Z7yzkoOSuvkHtoi
ycEG5+UZLgDfh8EdN9pamwMjhFmbUzXAReUUA+n0zuZz99LUzZYBwMryN01xg6Kpc28xDi7Bbl4I
yniYEdymRy91/o+zL+uxWme6/kWRHGe+3WNPsJumoYEb68ABx3ESZ3aSX/+tcJ5Pakx751VukNgt
2fFQdrlq1VqHbetsmC9BBhxEtDhHiw4ZxnBAaqkhsbff1rphv2IomzofW+/0u3hQgl5tT0rn66bG
TRBbS3wwn6EofAmx6I865eWua+FvbWvdcKGnsPFKRrPgBJ4Pdwe5d7pLQa630rplZU3EGs8cQHw0
FIFZhNgH52q6Aw/UP5WfzZvQip4JU6MZA75hZjjXBvU1hobUPmhXA6wWEzOxaahGC7ULwfKTVOGT
cPMnlkLZmoSPvMuek0qtxK1ts7RY3asInYiSFkQE2D49Su7x8g4iKLwXP7J8lTXMYr+hYb9tRmgJ
V8s7cU3+aWcId0UZOBO3bSHjBub9wtihINGihP6ixRyCeWHVwbV9uWG4PPFTzsYQqKQOFcxclj/i
ulhT+rZNvGG3Mbg1vKacKC51PAJICJbwukXe19Hb6BepZ+LPyNiODYcyM0pjAOPbxwSa2+Uw/dw0
9Sb8DJppYD6pypzvWm8EcE6hdhhn25qO5HIL/h2tgTjonxuzB/Q6L/NhSSgOH2lZPbBKPjFEUcp4
7XR7mxAHE2TcwET1ZC66YU53elSUP3NHROGPvh9k9cvnzMv2UcCyHxNK2ebHqfTSYQSnSR5H2UUq
F3yT+y6p5VTvIT85Jf0K2N2y7UzgGolQ3tE6DUbeobiyCMDk5+mNEHfPxKvxCMIrcQCIdU2adzLX
3mFE4Hybu21C1UREMhImAMMBNfWM9H9+TD28brdtOMPWGR1J6E8U4HC8pqgL7rKon/vz9cYt5vib
tOjVOdgIwPwLH25kpzSYEzVEMlHbGuwkJN8P17uwrath8X4Y48GZNO4p9ud/PB4E+xBlBtsOQhOq
plAZpiCvi+x4iQRLCG4TcNhA9WbTp5s4NSgwpboPFDDm2ZBCTFQ2RzfNxcquWe77N0zdxKmhVFVg
IVE60ifTCWp50fChz5p3EdJFXbuLEuhuXR+GZZFNyFqcJHqAcPl/UHkFwZWD9sBp0tQoTrzeg2WN
/aXnV9toefZXqoagNeXw9SaNYtRshsr7ttaXXl+13npl7bIFX6N7IB7dpDmMSc6O2xr3/my8gCAf
JWWBHdSqR+4N5Jg5TNxeb9xymptFk303Zk7AoCzNJRiZp1o+tdAo3Xlt8i6vCF3ZSLbZNy5sFuYO
8lw1eqGh/8nPQnEfQ4nhcH0MttYN+516dxhahQkioA88/Z7+qui+b2rchKAVHR4JY44J0qnb7kmj
/OM8heG2jWPCzjgoj7K27VxwC9cPMoQahVusSg1b5sXEl7Vj6kxDgcOBREBAx7qu3s8RimmuT4zF
DzYxZWp2fegijcmJQv1X+uFtCEb6idKfMfGf8inatnVMgdsCrliFnBG2Dso0wEeeQ+aiEys7x7L7
TSAZR80UTZMhQSTcvSwlyuCifQ8SrJv1UhbbIhjWC1K4EerzFaZp1jN8+K6DuHCeVPrp+jLYhmBc
vqEoOIjrcPmqFi5ekQ/vaTSfl4hynm+UZPVMEJl0IXTgsAkXgUPa9y0Un5bKDKQoVhbZcv57hgUL
L+rAubCYQYza9xqvT5B90Z8jA4Xd9Wmy9GCCyETIOYpXPBQQOmUDaCfCvi4A+5DpWEnzWtbBxJEp
lNIizlWiA78PdjwJH5Q7nKhATBAMzCujsGwmUzeHVM1Ch4ioKUkSyA8M4t86gjTA9Smy3PYmkEzn
MijiDm6QXwZ3JEhv+IgXj1KAQ/XqvsuCb+WUrsSWbcux/P7qwgQhc9fXoEk8gUitclGzRGvpQeU0
oKI8IT1V1SuhABsVgXnCyjZ2BlGW8l51zXDDhP+zT6JHHqizXDJ3alGBASdRs3P4+KkZt6mbeObZ
GxKnSpOoB2Wwz2cKqAqTdaAOcwO2tp/X1+vNzeB75gFcLMtF/B4EASgAPfMolacxI2xlN9haN1bI
jzoGUroSbAr5jDTYAPrDgKOacNu3L72+Wn9RwW+tRx5eNJnSZwkxzq9RCo6tba0bZy6EpUB13w1o
Pa4BrPWi5jinTbMFsIh5N05cXqI4CsR/+X2RVGGEKkiHVvdgTSR849Qb3pLu27nymzm7Fz1MZBej
BuUGRVPQML4+PW8aHwZgnLaSyEiGbjtc+imOn3kq6vp+Ah3E0UEdcbhypL/pHvieeeD2M89FPvrp
JwkKJFn798QF9dAUzZccNCCz2BZMQUdGsLKPW8cDaSZYORhx7oFBrt7paTXhbxvG8vurjUoWjGYC
tOanIowfOfgk6gqROJLwSyrLr3iTrpXWWhblr9NXsiBskgSs1IWTHWkAiJMakd4uk9WAva0Lw6TD
vqndrA7GC22rBxHW39u8fMRW2OTMYiVMo9ZQ05KBHC4+ZDjrHQHhB7/1KFhWj9c37pt3LDow7Jo4
wue8p91FiMo5yYR9ZiNCJBqIlV25Pg7bPBkGLuahHkDZ3V8EBQBzmtvvFMSpj0iPeU/XB2LrwbDw
hYoXxNJ+du83Qgd32ZTz74EavflrNTtetvK2s919JlpXeZOuBtpg8y75PZrWbNeCMwOoRuczipHS
XQGSnHeaRv+WPHmXZJvwPb5nYnbrNAPXRFuJ+1qDuGQn+gDk6xEgkGssXW+6KujAsPmYga6X9Ix/
KnxI3kkHyqOgR9LB/Kt26c9ap8Vu4cy8vliWm9BUG2cIPnaRlOWzDPz7GGt1jBI8wq83btkJJhC3
BwBKZJMGkyWvPrcglN5Rkj39H/DTtq9fOn51gCmgpVO38Pmnvi/qu99xReEgnL3t8w2T7xteJW5b
D5c2we1dM4RVprzLzqA3DjZOv2H0gAs6YDAI5k9tH6GaWnASvJ+GMf50fQS2+TGMPRxQRlqWY3eJ
VVy9EI7A8w5s4f1aOsHWvmHq8P2zng8D/ySAWL+fhGJAN8bJzfWvt5yIvy3/1er6KFUcyjzrIY9T
t/QzHfVYPrg0Zi9UQ0f4hD+tIrssfZkgXJ5MrZd50/wpBsvggWaZ2lEXT3HIfMSHzlsFb1hmzITj
9k4XYdF9De+N/FISlQUeJBJWHE+LvZkC5KjCCYqwiPVlVOl44yAdvhOo/HhJfFzr19fE1sUyf6/W
RKc4I0bANT7V4TyBXdWn97imPrrTRiU6z0TltnmSkjwMxue419ApkpK6003hV9HXjtGUrgR43s7C
+J6Jy+Ug8yZt1U+fJlQU8n0PFZTpGI5tz3ZyohWSCWDhlufKGcV49ptiJndqzCU/+E6l9A2498Hh
HjAepsfrM2vbGcZRELt+6oJLvr/ACeN7kYNN3IF04cq6WS4VU9KNJSmY3MCK/kw9VZ9iHtzJhStA
s/mXrlgIcYLntEYlyPWx2HaJcS60QSTcsnAwlmmObuqOBCNocrv4UzX2UE243oltSIanz/px8AIP
QxI14ioyrx6F+PDbg20l8r2TROU5lCujw/Xu3h4TNYXfWFOVAI2R5sKcsTyKCXA02TvtradX00Fv
H0LUlH4DMYwKwYjG72UU6KN002+kQQ8kAVAhq7YF9H1q6r+FntMDewVOYVoEZNe2oLuvlsvt+jy9
vY+pCfRtZT+D/j0d73BoB3uVyfwxQHxtSyQK376szqvzZ4rKeqhjuK9tj4LG1hEJysCAJlao2v+Q
sm1gXPSzjO51P0DOO7pQw0UOgPCpemHN8lZXwLbQhq0ThAjAbUKcOzCP8N+8XHGNNDmfHLX7PzBu
v20h1MT81ohqqrgexjuNKocdqv5PoE+4iXGY7pdDG+o93x25Biyz2Ydh8yGYDdIkmHBbtwjI47lE
jj7CtzunAj7i+tZ6+70Ksa0/FwU0CRRRzrS/6CSLDsRn/yYqyo/IYHjIakq5SwjUm6/3ZVkiEwU8
Td3UoWoJG8AXunF3hXbzdEeLwW+gWAH5uapEVbP0wsfr/VnMxgQGT33vhAqRiwvpQu/cV33+0olI
n7e1brz0BXBJAwj+QFG6cJa2GdJhqpp/XW/cNlXL769spZ0bF+JoDCGXBOFnViCLXQ84TxZnP4I2
2vF6N5YNZiKD2dwlxTw1LgQYBue2LsJDrMB5o13Q61zvwTYQw+i5Gzs0n5gL8YCZHSZJgMhbXpJx
OQb3yQiCxOv9WJwPaoq8TTXknKKunO7AB/dNYLKgO972YJt6FtBJYA0516SjNwuEaS8dH7Wgzg5i
kWsIYtteo38uWC3LXAIERED9mz8VStSnhgM1cX1wb1bR+jQ2zgEQIzfZHLvQQ6rVOUTt80FH6gyw
V7SbEl7stMu+In55Wn+RW0IB1OTKnKKaocsY08ndM0+Sd6HvXkTX3sokeAhb0H7Gg3cPQOcHKIas
If0sm8XEF/cQFB4qqCjcTRmqx4oB4WMI3Tn3XVT00IQR4Uqgw7LtTagx2BT9CUXw5NKrKEJViEbt
LuYSUsaH6wtmG4hxNshwBOZPoQNGyx5BTATnJArtTxFYpWZWrHE+WQ5vk00zTnDlcD7//yOoCx+k
8P1nki/YPBDgOKO3BrGy7G8ThiwHWlKv6cnlN8FRGE7pU9XC1bk+X78jTH8hR3xq4pA1j7vKY030
DBUod1aHvpNDdcjA7r8DZLKsv9U97vebXlVcfembzq+fWED0BOmiCbRd+a1HuiSMj1Aw9ZyPcTQS
/30cTrTQOz7Invwa8IhD8VKZxWHT7JOW8oHumlSolEC2xSvoJmiHj0DfnwcBNKtJnlaE3U29mn4I
qNnJnZ6HbAUlb9m6JpPfxMcASMCsuVBPVE+6qh6LABTSMp3ylRCBZaVD47ARnvRxXwqoPzrD+L1O
Ewdo3gIBj+tLbRuA4XCwGdpeKveqyxRLfk8avNRFXYmHaIZA+vUuLCOIjCWAoBC4AMOaXMK5HJEr
hDiYAAe7LleOY1v7xllPwDg1jmVFL0UVNAA6AYvEn/NYKb6SMbLMUWQsQQ+AYuaC2edCARfmi+6v
zoYPYzfmh+szZOvAWARehWT2sobdQVyAnKB2RvdF2PNdFHdrPAyWSTIR54g0xAhWk/kCJDVkAWPt
fC2DOF1Lf9iaX/zzVw5SnQDS1LtlcNEsHSHrQ+Jfrh7pig1YLlwTch5nkCGgoQwurQzuFy0O3Oge
qDegWQY9NmeHp72HQ6XrUYa0aUVMCDro0Mb/hHyLAFoBdO4/9iRKHxNnlfj1bWITnEzLZng1ZSx2
ahT4Q+tDwTMuzmFG5xyxcOhjHWLKUvmeVJm4qyAXN+01mcv4JoOamvMeOjzhN7/jTvWsnKmQX2qm
6/5zWyal/iKQfqrfeaih9bZFOgDw+vM7p5kNQnc+ew/qxTR7mRtQLXdIvEMh70c10y6uVm4dixWY
sOpQR3Pj06r+zw2oAVpo48i/+T+cRLYejF0aj4OoGkXrC6mmTwyxyZMUk3euoGzwvGnfmOhqEQ+V
Q1HlfQkZ9g2ErD9IQfQRkrRrFeq2MRhPEUk730NkVV0QLKbHosOGBBsK2Wd8FRpmcZdMoLSamwLl
iJF74UNS7RU4Ru4KEQY78JB8RH28/HR9rixnhomYJjHjUK5o3QtjqHOK+xHXQi5Ft7IUtlGY1w6i
zhDjmujFj5oY4FeIFfjgjj5FcUkOJdK/h+vDsHh9gXH9iMF1wqj18KTyZgm5VDTcI2EHsadi/mfo
qum2G1ZPQtvqG1dR7Q8FalcSrH4557fE7b1bEeOmGFi5qX7Xpyb9J8Q/SC9Z3lw0xAs9yDI6ETIF
UduuLPtibG/4liaiGtVyrJnA/H+RJcobCtlHXyEK+g0ln+EpqdXnMdPhXeps4wL1IfRgnF+MB55w
J3g48yQewq7HWyZCduXl+vJbdrEJsi6mXjfRxKqLCsUFz95iNyLjfL1tyxY2cdVCdi2bBrz0uMzl
iUgCAqF48J/wsI5BdiVXwwKWbWXCq/WYJbxsuXup4yFXoJ+meXRsAd6PdyProb66bTzLHL668vzE
yXGPC3qZCEB2C+C0jpr23HbEPwXDvIntHituWL6PqvYR+mvuRbGi/6X5iIKTmQiy4o3YJssw+DYY
EMRE2f5lyvCE6ZMi/KeLsO6VDNuVZ4XlTDGlavw+IkpXOLviAN5Ng/CiWAxieRFHy/+qpVT8+prY
RmP4nizSjdNBVBB7F696FGKRQ4CFmedVPmGLhZgQbN8HfpYgyXWBrs9TnPbs4k345/rn2xo3rBsU
cFk/Fh29cOE1oFFPC/5vltRpsTI9tvaXFXq9ZV03yusGiw2M7vCBjAkFow086Otfb5l8EwPoo8ix
LZ3Cu4ATyT2zwRXe54xmSXRwKk8M5+u92Maw9P5qDOCrpdMUJMmdSEn2XebNBO3iuG5WMvyWzWqi
sInusH/SAO8vVGnc1q6rCpCO8wj8M3NGDx4eHDfZ4LTNadtwDPMuynJuQng7EMAqyRcG/HS4D0hG
10qWbNNl2HeYSL+oPQq/JO1QGK2bMTulSvpruB7LqW6isWmtC5LTyvsvjQBF7uc4HvWn5QUzQ6B8
Jf1r68WwawUqLAh0p94FQpDAEMimHOkdCzL3Z8InehPILNfPmxbExArqKVZ09rvshZcMsGYHJKUs
AnHh9dYtNmICBKkz6UgohdNc+O0/rUOLn1Pu98c0R7XU9S4sO9jEZfvgv84S1paXGurT1T2k673+
yMCxyn4KaFmWkLcUqUcPI7jrvLWgpGWbmYjB2Btm6E+hcEGqSp2KimbtLnDi+Nf1MdmmzTB68A5p
XuvM+y/mKWM8pwYubqDzvUZXbRvA8vurY4WV3aQkd8ULi9MIAG1kxL19n2ZOvXL22oZgGHo/lB0D
oRVuwU5UOy1BIkM7p9p1dZ2t3OUWK6GGrWsI4+RB7uL2Q5pC6wTC5mq69SP2tXIBT7i+FLaJMpz2
Fspy6QDFikuMDCLk+jzHQyJPlVNzuN6Bbf8atk57GpWjxEr89kh01noPi0vtF0i2ugGSVZ1e1Tm0
LIoJDlQq7HKHQAGT0P8R8PyOb0PPYlv+2wQHFq2b1iW05i+x1wy/Qy+Tq+mpQjYMMixr6j6WNTFR
gUUq5yyVDvZW1E+3LA1ntssVT9agG7b2lw33yjhqhipRJYP5opI0eS8m1X/s6jBeWXBb64ZxK8eN
WdPL7GVKGNR8BDQzT3nNXLax/aXf11+vwJmryYizCVJE/aceROAAteRhxzdRUPnYKn/2QFGhpSJ4
Di8cAaU7sKSWFbxaon5ctwiLXZvknH0Z5RFKw+aL543hca7HfzRBXaSPV/M5gNz0yt1kWwfTsjNk
j5omR/FZUU8heP3CoXk3Oi3gVtfHYevAsOy2dLPCdaruBTMIbtuQNh9Amr4R8GNCAoXbzIgzB+1L
WxTjZx9l2rd0VME+76oVL8RyWphgQFGjnNOH23kRU8V2fQvCq5nX5ygK1ySFbT0sZ+KrrUqH3Oe0
r+M7VbXVsa7Lr7RIm6MXr+1UWweGJaNgK45lxJoXljvugSm65yP0uZAM23Y9mHBAnTaMxXHVvyB8
nYu9EkPS76DWlDxe30O2ARjGPPUiygaPNC89dekNggYPcanyB9TO/bzewfLWeiOiQwxb1nFWazq0
6ADBoltf0SB9r4c8SJ8pyOrrQxFMJPoEmkinPKcNWQskvTkuqKQZ46JxoahDUB8rx+mTCPrwLoEa
TimcteLqN40PHRjjivtKzXWEmkBZieRLHKj0BcJTm3DpaN1wPbBxswRpXNAujELtZFJBZHmVtdY2
N8bBJKUuNTIEUIzg4KwXIPM6FG6Q73OkWrccTfh+42gCOG0mrJAo+kx8vY8dqGBTsPoeru8py9yb
bgYgNsAKDhr1mE0mHlWbJXcB8JUr3/7m9UD/KkAoiI/IWgsILCHBfQzik1gAOQEqvs0lkqaDETez
gxFw8NCACW7HJ01O7TB8yMdVGKK7LOZfdodRmCdTOuu212lwohTS9InztZ+jU1iB1H0pXU3cfRYE
T9ns33UpCHKr1Yi3bW2WTffqyGVT58hKodxXTw4WvUIRVVqJf7ct/NLp68Zr33HyIkCt8sLSInQZ
HKDusCnHhCkzTHroKdRg5oW6Jw5BjTjEhXM/lHW2cxbahOsjsNie6XuIpGpdvLkp0PvkuU2abMeq
8rah2yL0GIRh3DpzWgDFIH3op3kB9e+837k0L1aeRG8+JtC6YdeqBcspeMf9k3b7PZ8GZ9cOi3wP
fXQI4KHrJdeWbWR6HwyvaSXKukIlryQ3JIXSYTRu822oZ3oeoJ/WTeDUMA451+1ZOTR9Jm0Tioe8
T9t5Za1tYzC8jz4eEf5lc3BiUEh+mMKkmXclKfimtD1GYZi4SuNBgaESx+A8lccJ5e5SrDLa2j7e
sGMFLVDipOBmoE0P/kgawTlbVWSyHLFm9cEEyTgUM+TVufe9F6bm7lKD9+vQdKjtIsmmPD3mx7Bn
Ufle0REBeZMkfeoFouIUpM5OQPjxujHb5si4pduwj8qGtWBRbYOfbTl8oe2wRrxkmyLDjkWdtU07
8ODUI5wFEMhD76kH2FkqN1Iim3TgDvh/xhxu6ylgwbDXHqzLz4XaNDd/1QuEjpoBPINucQzw024K
gUzORfDz+sS/fQz9VSkgyqbF/ZbD+QKD5w8sr7uPXaQ+QqBYLpTq4l0D4fYVM37Tg6V/1Qsw7lXU
XdgfwlmeWDx8/O2TxYCT92742AZpeWjyTXBHdGbYNCD3U+YJeAZFV4XHYgR4U4/J+xySkSuAStvc
GYYdzqRLi0BX5zgof8heHkEqehvL/McikuOJteq1t23jrwqC1o3DNkFZ6Kn1cZcuUpSF2/CVMdga
Nyw7nksPaRwQrfqQVLnhhaY/onxVctvWumHWNHUqRLEW/1iDnlH7QLQUk79WQmZr3TDskPtUeUEK
7dJgGo8c5Vf7rJ8/XjcMW+PG/cx5QGo/AcFhnYU/dQDF0iRo2/P1xpcd8rdLSc2aADWg8MQb4X0R
RwY3KgeKXqRSPyXpmK108fapR80yAJXKJsw70Ne3fU2Te7JA3MNdW1dQ0NuNInR9sa/cwF9LF9mG
tBjJK4cyLFFuEhbgRcGtrM4Edw9y6JAsqIA2XTk+LEsSGxatQbM9tKUEY7s/i4c4d5IPHYDn2yzB
rAqohKJdlfYIgXZk2E0Cog5siNfK5mzTs4zp9fRwt4P4KgiIim4O7zBVQGC7nn/KwH1z2LapDFMG
etwfCwL6IRA9L3qpHgDFY8mPua/Xnou2URj2HM2ZrPMpdk9DMn2QSlxCZLeU53+9PgLbAhsGzUXv
1Npf3ot5Oz+CL5lfcoUauW2tGxbtlx0n1aLRppAn37O41rs+3qhWS00Uvwog++Iw3NJStQNeCwUH
HG21iMgyMyZ2v3YX3U2VgXUoLbpdP2NzVhR76PrMWJbV5An3VZ87bQviOZTAOOBxLYeDj3zzoZKr
ZMm2LgzblSJOHZFCoAyb81sLHO4ByY1550B3Y399ELYpWnp+ZWEFeHp7iKFXZ5VV2U4q8HlH3iqw
1/b9S6+vWldsjupCgz0vnBGG8dP2K8pDst0SCrv++RZnwoRv100Q9E0A7tG6qSDpMwbetKNgmyp3
ke8XP+MwjO/mcOaH693ZxmNYcigjEAW42FCs7gIUgoCHUbQofAM0Yq1+09aFYc3gfKUhjTGiymft
QxBFP/2Ry5Ncdtb1QdiW3LBo2ckAOEk4AHKCzRUSdVXBOG2Ci1MQ2Py55DIsJ/DvIPJWT7jRuKcD
xDDEJVkCAZu+P1z85FebCqjicfQHuEdFPfNbHqJ0Cooza3SSFg/AhHP3I+soC+Fti5TLY5yE6jPQ
7vUuTTv3XIFS6rhtFIZpV4tQTguH4pTrIDm1kf7kFpG/sfFlc72aoqIJWd24S3wv67+rtBz2Y7qq
02jZP39hrqH4OGYVZgjkyqiPy9B6IMptl5lZEsNHgIGKFKFVLES+pz3R+wHBw+tzbrEtsyCGD00A
Jbnly2cIgdEoW6SEtXfrcABhr3dhmxzDfAt/ipxO4NmhRQbOOSgNHBvZVCvrajnuQsN0wWcWkSnD
u1O7yc3CDS9aICaapnuQEXI/8xT/u2kYJtxddl4npyKrzjxDMPpQh0iZvKtUOTsbOzCM2Ne0qJoI
N0Od5x6I+rk4VgQEnNs+33CrKYHKldvE6uzX6ocOMnnywtVCWMsS/0UgPjbujOcANAakp/eLTtfv
2OO2LzcsV3SSR7zqcbgV/ffWRS5vHIJNmXlKTVC77hqoE1UaohR5lu8hQv81H8WaO2TZmyYNuC6h
bCICHMuSgckML45dgWj/75pTOC73o1hL29rm37yE+TSNjYNHQVg77rml2XAThd4/2+bfsF9VuePk
gXn+rDuXHHUcJjeOdoYV6Kzt0w37lUnB8q6XcNWr0UfGGcKfpVNvQjBTaoLXWT3kDnRr2C8R6Pf+
XPxo6/IRcuyfG1Y+bpoeE6+u67YL/LZjv8JS/Kur7kvXA8GzrW3DaGWovJhm6f/ulV4RRNHGVKwk
+y1Tb8LVwzgWKLJ2yAlpqXTnJ6B2QWDo6fqnW5wGE6IeJ3TymYNPD534kSqw32sV3+Sq0bsOYdPr
nVhuL38Z2atLnYYqnQs6VueaoRI5pBU/8kbLfVPXa6KutkkyHsOsYTynkHM9A70asYXdEk+OqKm9
jUMwTNdnqQpdopJfIIebAPuE6UKzFDGumK/V1FqOIROdXswB9LiHpkIwhX9rg/AWkK1LqLInLYbT
OJLz9cWwzZRhyUgfjCE2rDr3DqCRca4/0GrYxutPTVA6aKlKNyoScoqDathpOv2jXajwbPpyk7RW
56hnbjJwApAkOKoqzg7eWK05KJY9alLTFlFQeo3foPEw9762YTP2OxU0nnMpRRBUK+ZmiYibyHQh
/ATEPF11bkt9Iq4+CELO2gseQOJxGvvh/Yh00bbZMu5jP2+8lAbO/9ZZ6ZghRZRzZwVPaNlGJjwd
FJ8K74AuARdZVu5QBwYCxTlY8UVti2FYc8i63B/iJUsBVbAH0al7v0QxSz1sq/ejwFn8eSShulw1
ZQUr0BEo+gCF5LulAPBdTurww/UFsNizCUj3oU7gI1FUnYuhjfdwQ8sDR+XM194Fv5QfM7XL8pJt
kxdHzu7PAYWg6Kp4urxePfRWhJAca3q+stiW9TCh6CQcG2/K3fhXLcCWCWIbcZw8KL4Pzlb7M/Ho
EvHxljRFdQbbhj6BWbkEtRpYmQJ/lX/BNgrjmtapzotRZ7CILhjCd7LlngNxcUizPFRT24uVYyrB
jL8R7DcR6JwXMu3nujwzEAkf0hhs7Wqo2hMAXO0T5IFARV8Pd30fZMci5/WKl2Ab3PL7qzu2Dmb1
X+olrABpZEOqbjgFy002Ibt3fUNbTN5EhnEvAV4IEbDzFDgEVZKjd061PF1v3Pb9hsnXuDSkTHl1
FqhC2bMkUU9lBNm5WaRq5VSxGKQJDcNrKkLJOcPbClTuSvdf4CXow3K7AgPVHNwFcXN9MLaZMnxx
FmjlzTG8qqni7YGGqI1U4DtfqQyyXCImRIz1RV8EbVOCscb9hWL1f9pcPvdufduE/n2aupdmHrat
yl94MR7nUMOGVaKIip7EyMjdIMf6o7MVdkP/AqZ3o0qioSvPuqiD9ICUtNcd5y6ia2kky84yIWNk
aP7n4nLXy88gMaYndxzeDxzSjNeX27KxTMRY7KPm1qsVOXFff4g9/lI08ilk4SmGfvcAxfNt3Rgm
3s4zjC9MwNEPjrE7rv27NgRNg64QqklBE3NKPbkmcmSbtGVnvzpOQuhMzmrCIbawexc07I/gpPkc
VTCY64OxmIgJGWNQlB4rOhCEy9wzZc4Pj4Dmd1vb9M+PR5yplKnS5bmvFb/wvPU/QXcg31TkQKkJ
FFMsHeI+qKCaxHBY/RBc5fMDb7s8Ol//ftvkG3d5PDW8rQYsdO3gHRamMQgqo+aQIsa4MkOWZ58J
EgMCgOdlBFd6gTGEIgdalpx9N/9R4li8PghbF0acLHT6QI8QqsGBnj9RRs6F6o8q95+WjbStC+NC
95MhlvMckZNS4FpsO5nvGPbsl5lP7JDUJF85cC171YSLiWb2a7/GxccTHtw4qij3jrMK6bKstglU
D71uBiAaKQdg0OSBD7iv+2Acb1KQ+6y8Xm0DWH5/Zc0187pEARJwnpAUYBTF4ZnK+bY7wgSLgUAd
qoqiKM+yrdT3KY7CUx9rdvYUl4dtC20YNFRjhUtZUJ59lAcwUIHFUCNqBv8u9TfGKIhxZYdNBYUg
BA/Oopum3dRBTpoPbP7idW36fH0UtlUwzBrvpNQrKUYA1i9+IqpmF6i+bouAuCbNrHITxegg4N0W
6ivjKMZplLNiaG9/uWvyyxYgPQaNJUfbITIPmQfMc6Watam3tW6accP6LkHS81wEfatvJ+hvl3tZ
RJwctky8a0LDyKBG6J4kzq/QrUa1q8sazn42Qnnwevtv3/+uyS3rBy6cvRGSQwWNjqph+X8xLrLE
uMKIhTtZzytH0dunKqp8/rTkaWrBlVogzjWnD7nIDrEHMmZvIt9KEb1cH41tOQxPnDp0KEmKohIJ
4udbTjm4OZ06VGtgcdsQDGOuqzZssyEC+JmiUgPzlX1WafuZttOeOGSNYf5tJ9lNDHuWTV4KAWn1
c1yl8qDbNEdM3LkvorzZU95Ph15Gj2HI/70+abZBGbbNezEH2nGKcwCukv1Ysb1MIVGCcA5giNhu
503dmEAyCWBrxCQpztpne5bqjyDxugdS+jxzsUL9YBmJCSTrZQ8JIrcEBecUj2fdj2CrDsghb1A+
VaPi9rhtJIbRtzhXW+hH4E7tgYbjEZ7LtH6HJ+zFWY3524ay/P7q2pt00k4gmCUnP+bfwD2wD6UE
ogbcwlErn6+Pw2ItJoxsQriFqBGMpWriL6wFJMHt8rUKelvjy++vBtBGGYDdtIWDk8ztfuJEHSqx
Gg+xtW4YehHNtIlB6HdW/vAlHhHUKZNtsjd41RlWXrg06Ioe8dSQhgSkNAjlKLFacGI5cU2uWOgP
pfPsLeH+QH+YGjUclvf88pRPWuYe1sG4bztnYPz6cwXmYR5TkEPR08zpi+qcr/U4cBTNd2s8cJZF
MHFkflX3YNjH/qGs+w6CVr5vMnetjsLy9SaMjAEKGCuwkSPWXw0H2rXlFzA6i1PCNvrGroklQ1V8
NDo5VMcnmRYMIU0nC3d102fxaZOBmfSvErxcEbRF8RItPCBxyBRxf9cQkm5LPrr/j7MvW65T57p9
IqqEEELcshr3dmI7WXFuKO/tbCFEJ0B0T38GOTf+SFj8tSo3ictBIGlOSVOjWYq+kjhwUNH0cGeB
0+KRD4CblEDzwzoy/u5nW6JTa0OxCGVeDoKlVQhgi7S/GgNWjmi6r7714t35flprYBHN8yWh5n6L
z5Cz7zdpHjQ2OvvMvRDT5waLkC4ZtVrLFqKKNYyTCGHZm8CVf6R8yfTGVmotHBbLduGwWPY5jlqD
HKh/U4dTBfm6MO0vAxi5wSKgORz8ggQCHoC5jAq+OVC8HAKuNwZh5fWXGDJY7RIpXMgV49Q+qH0O
/3oQl3AuPT/Ga49fnKmdIuG9aHMXptaSnVygZnfUcbdcYNaevliSyzocvaZ2SQIT67yOEl6XR+jk
9ofLXn65GjdpS2Uz97yb1gY7mLy7nrp8c0exsiYslT9ZUSmPdpNz7Adc62ADM3M1R5IeB1jY+hda
77pLEFnfd25Ru8AqWAgQRqyX3W6aXaIv66RFFDt6sNz1guwKGMp9EUNK05s2bgjWhncRvrbMPeLW
eDQWg4jq4mrYLBOvPXoRtVBNjPNCYJWUrfuFj4bugia87PDvLqFjYsyCOMgAk2xseVVrej10OYli
J9/76SaEYyV7LmFjDOYgumf+dOQwo4r6GiHLJfCxXpNsnXvWmlgEr4CyD/H6ZjomQWdepzzuv8kw
+R50hXPZ5FneyRLcjkMbZZpRIjVP3+cqdB4M2en81Pw7MZrRP6yAEqfDqcrT75RNRXuMOXyBnkyi
dNfgSh5CcQaH6t7B8beqU954xzZwLXsXLO9RuAwaQsSdnwOkvYWn/WuP4oWW067qB+Kkrj3BnJr3
2F9W2fPYefHPajL2ku0H2lisF0KQrNW9S550jSJdBHn+1O4KFIXfz/fqX0OH/VG26YesNl3QdSc2
lQ04EFBIvhliMzYbVr9/zYp4/mLWwercTWpD1E9LU5Xcllk3VvzWdyTYTVFC84beu7FP2XiM01y5
1f6yz1qsJbZLWsoUs6emni9ACUzRD9Lj7dbx/u9D/0dJh/MCL53XGBbIwUKWoTk6MfkPk3Orqrk2
LnPDn45eynVyKF4y8y5zmz23tVN8i5HlNiJ17fXnVj8/PawEpPyH9sSZUOI4ujjVH3jhkO9VE5BL
7jsx9Iu1hNmx7Wwd5yczG091kCI92gT+VlADPqJKJSJV2nJj47P2QYvFpYlDEQodBrfEQ7nF9NhW
AUcMXnu8Kam5NiLLaOdDHosgLp8UqiD+oUlQObqtwPW9SHoD/bUM9dC28PMm+Yk0YXM7qjh7bN1N
Xbd5m/MHLADa0TNc4NOQj46ohpYn6iTyRHjXmmqlH1mRC/+BK0d/DLTlW2emldFY1nBKlWIjmqn2
FA/gy/FZ9F6SZohwYg43dhNrTSwDvHRbU022Of3G9AmYdF5hTiW7wUL/+3wOWUldS/6fCAK4SOtZ
YadVU/5AcfRWrzoAiv9I6ipvvsO6VycQ3YS7LnTGzje6MsuW9RzRdcmUcpmfUp7GN1nluQdgsr+f
f/jaHFiEfYNlqRx5lp8aOXk3htiXfo5KNdlpFyRgMF3WzCLwld9aNwe8+yRbOg0AQw4m2DEmrtu0
ePPH5CLMCab0IujhKCsTIml5AnO2hW+elTd+DQhpAtbd9flPWZtmi6A3Tda6mecW/18E08IDM/pt
AO1nAC9e1sQi7GEA4g6qVcVJYz/B562T/Ca8OFRRwxIosZxvZWXol3We3tEF166tT78luxRwM1pD
UslIMBJDBYbO+WZW+mtZ8cECLlodt8WJKRQzGgJpAtvB2DbctrFZiZBlxYeZEcKhOjankfrjm0Rh
4wH5a0v+cu0D5v77lCZJN4Jv5RcFUhco5KxALaxEyfboy9rZWKvWPmBu+nMTtIXNZKOrE6C8ZQav
ixFYVY+Ry5Ru3aXND68AjYKGbnkah57fkzIOrznPN1LIWv8sYhtyImGVexS938D9y5m1xCc6SBxU
NqsMa00swjoGjyDOuII0Ww1/TCSo/qhrTfZDCZTU+Wm6NgSLsFbDWPiDrasTcwT9qlk43ZVM00vI
CuyPGk/sV7lqp6Y4EeAg7dHEjn/F+7weDhe9/bLKg2IhdwtsrU7Ugag+zz33n1pfKH3vLlmCKOMp
2rqsPPU8c4sobuEbFbVhrbf2aiupaEkU1BkW6zwc01MeQ+ZydACqtaEJrmlvHqawv0zt0uWLSBaA
QfYh1HKfGIjjECys9+Gl4q/ustgDraESdziTPkG6trnuk7YmEUw0IHd5fojX+mieuJ9zRJtwZGxt
IK9T3vUOxIEa0b/XafllANpuo5GVDc6SMghTmD4smzI/6SSNr/NZQBPY8OoQayjXBMJ/rjNcWF32
QYug1oWvhkAM6YmRbNw1MvwgNhlv01Y9/T4ZnG9lJXX8YasF7AHopq2BJq/o96PjtN41ACId9C7g
sLDF7F9rZbFiczKkLfSrMYH9GVltAEorsYRHFYcF3fkPWUlQy3qQgJqGdBmkYCGTMxPlAfeBtQIU
dLdQwmsNLM7lErCSbHAnA5tQyH+R3L+vO2gVnn/7ldm79MshuTe5Ouf6NAJkgmv2xn9QsyWkkrhB
gdi2/3K+nb9CnZm7JBQa15mcDlTql1wNdbbLAVHc5Y5f7qWDTUEVxOnOpl5zXabJU1Lz1/OtroTN
0kgHqu7DqEOCo8dYqKOC3PBd38Jh7fc5Z6yc8St0Obeu0NbGaf75p0QA5CMUfgaVv9upC65Jl1eH
oSyzjU9Ze/piNc/T0pRDSdIT7DSYv1NNBa/YmBJxETUNI7QIezHKItfCZKfRw3XQk4wdEt+EHfO2
zFXXBmOxkhPfddyY5/lJYAWcISNPyI/6aKmKD8EQfmTZ5gl6rbMWYQ9e3RSmTEIQ3/GGnzA+bHYs
hFjmRjZeySpLEiJU9jGTLa1v47j8rlJcm1GQfY/QcblIcoa5Sw6iGqB65sZJcwuRzLteAofgoxiz
8forA7F0zIGlcNGkMXVPcJaaIi3TOrwnakYHNf5hEkV4m9IuvkhtC5+yWNzHqTedo5MMe4ik7yIT
d+xHPlhxN/hO8ut8nK+M95KbCIcTCS5Zqk4lDvj+HpL1YwqSUTNcwmrBN8ztfg5tU+YBaqIdYqPI
wcntHpvUmOtgvAyIjBYW4Y2VdsAH6PpWOm72xpOS4Vqt1flltV22CG4oGqPwrcv+ZDVwf+PIX0sC
CSY7pDXUMSD90JW63SgmrkXHIs4lwJ1DF3f5SWXxNL0TCw78jRCNr16GFNjnfy4b80WMc6/OxOhy
cwuBiSflQskoNXCGPP/wlW9YshNz6qEw2Y3kZAycbYRJrjKdPdcKJZjzDazM2CVDsZmcfuj7QJ7I
KIoJlqiQaI/vCHFUf1k9ZElTFG5OrYzD7gSYavBG27zbj8bwW9yJXXar4i45ioB9BTGOmdMLzE4e
LANcZChwf1OkyCWXddM8Pp8Dr/CGWsKubD6f2fSaYWDyvZDavp1//koqXN6DwcutyVQm9XsZhB9J
798LCrxF7rofLu1eXLdVGxNqbbwX8V0moxyDutUnllS2eS5zTeEbkGY2/+/8l6zN2EWEW2JFONFm
eumd/ivuibIdsLH9sUWR6hJoOCTIFnEdUwj0wSY4OTW4dLo11ucdpKaC4DLfO3fJS4xVxgMRD93J
pCrDJ3j6O0zJL120l8zE3k5j4pft+JIb/tPQAtunENWXq5DYbqPSvTLIS2aiSUYycpePL1JMmu4Y
UaN76+Vuxzdieq2BeRp/CgdjBxDLQzSgyqyJYguUHwBPfHd+Cq09fbFSx17luC1kmE+xVyZmR+og
rCMc9y+S5mCA9f3v2wOxNsh8YCA9ZSPOAE0MKOxVknTBhVeJS9ohMQ5JQz6NLxw2rI/5JNkH9jn5
r/PdsxJhSzX6kWVBCZzi+EInHF6EM7T7HMTQyKOb1Na1EVgEcUnGklZ1Ik8Q1q/SneGVPdKhvTSd
0kUIoxBC6tb09jHOkadzp1H7icgt+Ym1DlqsyH0/uQSmA/axSeIHngX2oExwxF5z3JigK4fIJccw
D3CyssBlPSqjIUjgUHFThF5jokoM+aEM7Ve/seOx1OFT28ZSbTQ7z/+/3Mf9wTu0Y1GmjnRPvIeH
Bq2gI2bKqr4rw/TVz0B0PD+/VgZ/yT4EXstNERfYEsyXik0JaDXm1sg39ksro7OkHsZ9YWIFwbIf
0nj2qpTgH6qu2c3Ew8vef274U3KK4yKuUEDlOFbMOxpRdUFwM4nBTsfLGpg77lMDRpY+EZ0Tn3RQ
cfZg4e0q30MDDaSN9LrWRYtFeuxpMkgP8wtQnhTAOWyUfu+bunazuLbWxCLCbd0RB5a040kaDgPA
3rO1cyAEEqN5VBu5aQmyNmcXkZ5nHnOLKphOYLGbK5NUbwo0zS8A2HxzMpSRzo/IyvZpKVVvhyx1
R9YnP8BbBtVNcuXupHXaN1Y37GBIa240NiWXBciSiijgGBDicifG+tTqn8rPuiTqOj1dnf+Ylfhb
CtbbKe2dLGFY/qrWFbsRLpDtPi0msXHXsDL0ZLF4x0XlOImpkh+58E64dEUJNyzNS9rm/kYErrUw
T4ZPAeKOBVDcrW8fp7g2/p5Vlsf/9HHjhDuCQ379cVlHzc1/akYQ4rLczeUPQipuXhRUCtK3rK/8
5LJAX0rX07IdelSBkx80ACleuinZu3bLtWYlMpYkRFMHRYolVZ6AFH8zFbQDi1mVPcwYgGeoDV7W
R4s4V1Pdqqyune/NDGQ9lLjB7XaBC3/i/fkG5urvXxalJaKNESQQSBTEL6xx/1MOyhIoCd7PV/cw
v7oe4cN6dFm9MXXXQmOxso8pJL1yknon4QAyaCX7NTiXSSAAKTWv9p+mk3aNGyRu4Z1k504fgnjN
rXbiLYDL31+dLFFtJMZVpHHL9jHPA/ENpmettyvSuNrCBPx9HEi4iOrSQHyMlDp5LZ2SRVr5t7lT
R3JAZcjiRHMonOS6y2DicX7Y/x7iZElQ5K70Q1zb01PTQO4XQ9IfWK6yKK028TprPbYI7yarqK7L
NnlVFde3eVM7N/W4CVte+4C51c+jnZcy62CV+ANk7/KaxnCN8sDTRbVObZUl/h7hZIlmk9oPCojk
Ot9l2tX3pRf3+zjsh+uxBtc4gNnQZUOxCHFtHZsZ2bKTcqifR0LmMMMtW15Au9gXP8438vcVFtro
/9tdscrhvTglQDOBaXIgHCQKv6f+cWq7u8HIK7eLt3bXa922CHJt2dB3PUaGG2RdN+3g/sM9ceX4
Kt39HyRPVmbAEt7GGsCBs7hUPwxt/P04xvYwcVQUwpB9nO+0tRbmWP00xwxisiQ0tI9lg0OAcIL+
qRsgOz+xbPpyWROLsM9L4tTwjfZPNIXXw1WfjJPdQVFgqHZpNm15268MyRLXNmZ1DFiWm/yoTZ4d
PMyG/ThTFKwddwFubK4u+5hFxAMuB9Rq0qgfXlmrA/DZ4s7p/Wec5ba4a793hH8uV0Qswp5mYWX8
ATTzpoGFC0UBvZL9gwhxEwQd9zQy1vFvCun+B0Xf/KFtYOd+/ttWsplY7OlFQEOfZLp7jHsPujQx
zOKDUGyRrNeevsgBJq0nSRyZ/jA9ADxJlnT7NG23iPq/z2Z/67VF9OeW9yrsSXH72/qwDyZyYLX2
3qaaeE/wzlW3rEsnaFlAzOImtn4Qidg07ySBXrT0M7jQNmn26vb8tZkKWMSE0rkMl0OWdMc+dF07
JS4/URwsqgirBNRQW5xptrL4StcuYXCqbWEhMIr2kXuwZpeh53aRGwAuftnEWOLfcj+RZRfW6keO
hoKombwpMkFl+o0d4MrGYAl+4xk8bRPwjE4yI9D78eCfw+u625uspTtTJB/WDdodjkjJRhSvddic
RD5lPVfJ1hNdmv6o8tTH9ZdnC30UOUyuN75oZS1a0h81ETi+Sobyy+zZEvv2RaZF80Xb7msBruV+
All0o6m1b5l//ulbSGCyxIf36g+SYc4HMgGVQgEPu5WP1p6/yAoWZcFeDIHzHR6WV4z53SPcAsOv
F6Qc6v6BqeDYfPd5To4qa/9pBnhA//b/u+zhi1H2GdwGdA7BsCmhOiIUik6BIVv98tcFB6++WAns
gLq4BIX8KANR7WZx43gsVTSjMgJ4Gp7/hLVGFoPLPDAHWwauumpmAUJoCs10aT4zIAd6mXip6y9G
WLhOUaOCQ44ES2fUaADOg6K86K4C/bTI+0KVxochKoSdHOxh6ARPya7uL5w/i6wfaymdREA1SqrR
ge4qoMbFuOlX8depj1dfbPNs07q+SZGSaB1+0UPgYkN52WpL3SUyAsJKSG+lgu9CpfReqbK5Sjws
SxdNnCUqYvTG2JdZ4B3Z5NxJOd3i5PgFzrffLuZsLrERkoNnwbSCjgK6KNIdFOZSkpmNFP3XjSm6
ZxG8mqdFTSbIv/Vq0jsD6NuuDfRzAA2vSxInWlgEMB3zgg82do8lQIFlAl5NZ3BGPN//K1NnCYMQ
gsFkpp9VMmz4MXoAi7v6MitvvPkiYHmlbTVxQgGvgBgm9hMpFCzg3HrZqy8CNvfSIU3ULDc8W+XN
iTl2SnFhpy8CVgMRnmUwozjKyUU9DDZpT7zb3Duv9foiYAmUizNfwYKyhD7h7QiY6TNq6ubmfMes
TMkl0gF1NkIK7XvH0gGrZGxL96p14VY7Ade9oUS08gFLrMNIhIAOf02OY9G/lBluy8Bb7jdCau3h
82bl004h9stsYDVyQu+43pM36HHn+Zdx++gfCIdG1QLUYVgVpDQbdlNgj7aDIe75rl979UWsgtze
0DKFr5jRTN8a3rigxRICBs75568N7SKiDMsYPEAYvDnnOc+csd1bDxeWIO9vOfmsfcIirJqqhdMO
wWJCgHwGhz6dr9WR+tllSrJ/gA5EL0cffCICDgx5z3WQHnyDi8XzHbT29ovIsrVmpubz27dAVesY
eInJOt/PP3yl95d4A+YNLIHcl3ekI5xjczGQb1PSOxG0dLKNuT/P8T+Oh/COX9Q5KJ/qxuEwGJEp
lLX5lD3H8JlUULrjbXEHeeSNDcnKho0uYmySmgMYrOAYmNDnaUARojQPcUJwKtvCBqz11mJl5H7A
ua6ZdxRWXRvo9lW22E/OlpbH2uPnn3/KEixNaOHMiwssPMJ7lWfqCJnz8tXvN3VQVybTEnxgcqDE
phDGfcAB069jH4//+WBwbdx9rQ31IpbVVJGkgt7DEfLdD6oRx1JWe5Wnz+NUR55lG82sfcQinsE8
g6ab52CHZcFnKynA0dO0Wftde/pinRSFVxS24Qy7w8R5lzSsZdQxnGDOR9za4xfhDLm4YghCvHwe
8lcBUbdDEgOJff7hKzGwxB7AIXuEvrjLjoE7PTGrX01c3IrKv+l977KMscQZwG5tKr0cwj+yYqw+
aA/QiVsGG4NgX6e5ri7BcUF+YBHNvQ+qZ2wndgTt/gMYnDwqcAi+rJcWYSxI7foygfvOPE0Jme0+
u6Px+Bdv2pIDXglldxHKJUB5ZV9TmK83Mn2knnK/G1HTQ6q77CIKJrponmGf0gU1PRQOckSbDvqv
uvi3gajU/BWJunQQFvHMFDeTsD07iiyfIHg7hC9JFl+GpcMHLOJYge4cVnGCZJSa+74IPvypuHCW
LoIYdhd1nELy40iD8q0MEGVCATMZgj++Pz+J1kZ4EcfMpEBjSiw38Vjd89q96jW7azqxEckraWIJ
I5gm43Slz9ixTkJIgfg4AcddmG5sulYS9RJFILuiyXtFMbAqubJJdU9HnH/zsLifs3TX1ltgt5WE
tIQTWJTE+mBEGEvX+RYXJX/PA8iqwYOKH2pZt5cl1aWisY1pYNvY847KB2qhSj6c9MI6x1LOOPbg
SwuGLRZlAttVgPjTKHDVlrT32kAsYhh6DEr3A/yrTajewkE/9dOrDsWDjVM7ezlsnJ/WhmERyHwg
rhrgdHXUWX41ZMEvD548bZx8tPmWINzalyyCWXJsqOn8JdgP3XshnDlpgnty6GPnfJ9eukdaIgry
TPRdF0j/2Nc82RkzjHuRcQnjdS+5cDItInuAV32peMdg/DlOh9jKjzzQW6iRv6eNP3AENIZkeJHW
7KiK4FH34gMkkGMYNq/ns9Lf08YfQIKedC3UOJA2oB85YyAg+/x/AEH8fYz/gBEQP3Hp5GQY44y8
+aqZZysvgLHgpnwKUYo6/xFrfbRYnytsisIAlvHHNMleYpjIRiW2MCIhp8uevwi6vE+sC3c2Dycq
wBPKuBRXrVc/ZEG2xfpfG4ZFvNGhL4QIkDRIAfLS2IJoXpHLnDlJuIg0q1J3lsrjR2LHb0omeeTW
7Nf5rll78cW6OelC9sSt/KPnk3/ggPurDxp3Y9FZG9ZFXEmNq+EUaxq27eOV6MoTNZmM/KLcgp38
PcuR5Z29nlFTDUPgCmPfgV+DiThuVDP72CUX0QvAW1wcZg2Fm09TwoSbYfeyj5n/muFqZWPer73/
HHafNnQWnu2ll7Ts2BJ7b8h4nNxYgeeRHrd50yshvLysj50WK0tZ+0dewbqO5UchKr2j1NyETvAF
yOUfF02kpe5MT1UNs3tsHdmog70wXbvvgq2Hu95vgtCfVQU4pP1vXxmtcuY38axM6dDgXyD9uIYP
dC/6I6Dc2RdOcudZkDyodzFqDGPEy3EKor5th5+uJeRbGxiKfwsO3yLqDR2g2gJewEcwVCAGR2WW
H1kNNfu4yp1jw0SS73q/sv+RIsQdLwsc9n0smvIeqlBdEfUJNDeALOa3BliXrxp+SeGhdHGMN5o3
1yxzvb3uKB4SQKL4h5dV/hcuPBLVzhBqyJtae1+GmgB1oMrrWTH0hvKUmSsd+v23OqzoozCs+ijw
xc5ec2h+RjBPSb2vkkLc5YgNb+ztmS87828TFlb+ErTAbZLMlRyh6giyyr7RbdBAQ8XR1UHyzl7V
jQ2eJ6+oXnMKj0eo3sDHtiiGO6uE+w/XRQsCXqaPctS5F5m2SIHQTFGlA8GmaXdwum1xp15VELHp
q5ElMHtwIXJPA1RmSTXiVoIlbfrDZhaXsDQPj5b1Wux4Bp9wgNCmCZI0bujISIDJudcD7x7hciun
g6mzFpqvOYT5nkTN0L/OOIz9Tvt6eMUFcvtvooGxjnQVlwa+BqnajeDzse9scqFvGOc9fwdDdLrj
DqPxz7EYa/1AE5bdoewErS3Zo2t3QEV5twAzebeKJHSf+y77QdyRmmOVqOZ19MK+22cFQJK3OZmy
GygCQnI71PIO/Adm97xVoIo2cQMjAZk3iT5IXBVmz/i92Il4z/P4jvtNeu2k3VhHBHLX34GXx+Xh
CISzQhFpyNnOdaAd8r32jKQRlMpb9CuHtZpheT5GYR8qrH6yNi9xhuJc1JRiAooLIi3fmFNRP4Ll
ffVQjlZcKbcJZARQKsAHjfHDr2Bj48hDdItRKphk6U7Hbjw+q7Hsn0eLFxtNoKZrim40D6JEwWZH
B5UUe1pbm0dwAW7oAfQg+VHCCf1GBzR+AtYBoM2sxp9dpTr4u1tGQCSnzuRF6FWzb9LS0j1ph9a9
KbqGdgc9sfRfp3FQSKFNhZeEuYP7TljMvkmEZh0x63u3GQ/T4XoQlJIX3Xied7CYfPxAOqrZjZha
5R1w4dI/KZ6NEMz0RHaCrH+QXod2ZD/gQD9cN34tP2Dex6tnihrLM+Tq+yZqssySf0vDnGbPh2aC
Qd7kwPxNePirgc3vTlSmvm9czK58Ys5DErjlr7Ep7U9glLP7NKnFVQ8up4xqSb0r2qKDojpty6/Y
qST+XchyzNepaovb1svZhzBY5caaibuxEHDiKqoy3knTQiEzrbMvUnb8n1ZDb/LWVZ17ZYHht/ve
tJm368oelax4zLCT1tMwTpA6CsV/zmQyu2c9VLC+ZqTG6Hj4T3el6ukjkgEksAFXuiGDKG5m4cUj
CrvePhZJEl/1MTY5tJ5tQJTb5S950/uQr9Axqu2JbfltVTaZ+0XVba2nSFZIA2qPy4laPVYMgjN3
0pT2vzylDiaQN8DTKoeZORR6Wtk9ubodFXwA9TjdWAoLuiOHSEp9JcccMiyxATZT8Ra95ZVpCFVz
LbDznVLVPhtD+LhTftF+l34bPMep0N9ggBMU/1RCY+5DtFeKK9iCm+uhnATgfcnommkHpez0weuB
qE9oOkoVWRr48W4cM/WrgePlPxRma1+sccIvOQL7WSQ+elE78/Tr007/B1RfeU0g7CePsYwzvCbm
0isfqfuPbcb0akCavI5NUO4BXPDkd6zLXno1m5n6+zygTvwQI6+9Tt48Z6q4Lrwo6cd0uqmhlzxc
sbSexao1KZJ9wzk1+6SuU5PvUKcsvju2IMMvrXpAo8a+9Y+0CMfgSnaiexTS719RxDY8ilXTPnkJ
QIg71WdpFwlfFOO+JJgcs0ZBuMuppi8ca1EXqZY2dVR4TXgfQvv+hk9l+9MSlR9RIiqhU+PLhkZx
z7JTAV+H6tBX1DM7lCId55sK08Y+ea1biKhEXZtAvKOu72Fe1oZ73oRt/xBLCG5AE118GyEx9Qam
UXMVqIDvGA8AUWbVkH3pQQ55YJw1z47fwVpBw3PjVUvmXQEdZt54WvOvWLr6PR1dp42ASBte4yH1
VcSDnHR77Xgeux5YOenHXsJBCNggm5LplcJUkhskoxkNzQCzL/5l3MHqGYwD5TuSxT5eZBTeE0pr
Th5Rr3SeKYBN5KYBprLVkNYtTHYU/eBUx7LysBKWTecmD1yaPsozQsnBpg4kKnoVdA/a9VDKpN1Q
NtdVCPjvESV40EmBVCvsNQvrUb1hj+nKKMtxfX1jRVcFz1VQgQuvJfAoJAY4JaKJbxA1EPX5VjBD
H6Emn31Jw4l9s1BKcA6FStzhn9EPIfZR92O2A4Wxsn2UENPmbxKzx/1mXIG3ghsD/4W6ff3LiRHZ
hHHxIeis9OXhMvqArUvOIonT0R1cBmsMGe2SPaNO98ipNwYR5Dhy97ExlRvesdL6NKKBFu0+lp3z
PKbWN3e1HvnPxnfUD3ilWP9Q2cl+8HAsfoRJasKogbgjsJwos4xQn+b0DrxC5w2qjAhHUJ79+k5U
NV6e0668b6ED+FHJfKQ7n1Sp3mErNZFdTJAOM+7nT2XpGL2D0R9NI+SDFjkYy5q7Q7/38c7Q2Hvu
pwGLEYdQgo9NdsPfx660L0GDOQe4DNTZ+16mNw7Wtpu+ZM27D6eddtfH8NBN45y0uwruw3te5Tbc
J0HIj1VoMhKlHqTkcCroy3vY/WD1DMMES7UMiXfTKpa/MLcuIIKtLHfkHrUGh0Yyl/xXHyOJYAsZ
Nw85D73ncWTlfyBLp1ce4KLDkbcDb+4mwGuvRoWFKOo92choCmbco2gp/0kSsGruWJdh3HorRgjO
j0McwNWIZpxwKJ8FJgFUimAFiwar0OtIIbp4QEoSTRbBbpWQvaOc0KRRmCGRPzRAQbV7L2gwpCAn
6OGxC7nMDi1ecQJlsuDiJXOVue2HuvsKi4eJ7Cdc7DVXPOTNdz11rIqgqIAFeFBkPGi/c/UuDMHp
LDvY07qFE//09ZQ/Tkxl97ifVbs+5zAqSInDxkh6aaN2HBQx53oUoygjgDraFCoNrpvsNHpVR1kz
eHRfiCLODjUNDb0pAiZuhnYY34KsGk+ln7p8L1Nr9hKLI4NcTCprcBeTwhzRc7C4CSEifMeRIZ0d
H0ZswQ0uIJ5oopAnNXac+mAzgIFZJyHc0yTDHbXe+BaHRfZRwS7lS9P0xW1WwX1sgIflrSnTKtkh
iaYPos6yL6HTQz0mJJPx9h12nl/6GASryMsaJPDO78dhV3hj+VMqHiY76JZh59PZIUkgm+whaZKa
oTOCLK3ySBlHvjUpKZ0rAi8BFom8k9/axE2eIb+pvwbItnZnvAk1dIIzzLSLKyaheeCK9ND7vKpA
OBbxOyys7RuPTfYuSFk9mthiCZWGILE0GfTgj+1IsxM249O7AZ472EHfFxtFi4X8Ft50APorQL8n
nCvmiSScOoeE1ZBrSGj4JvlKdaK+pLDb7GDl1GApKN1OFDvmzbc4Cmcf/xpYSZDaR6DsvajAJvOn
GVL+zoq6/+bHkMDREOGFcLYffuRK8CP3SnU0IsHeOJnKb70deeQEYxsNvQjfVBLorzgsy11qw/61
kTBTwTQRcteC/UV2zJnQ13gaNuhj2CJCdP7/OLuS5jh1aP2LqBIgQGx79GzHcdodb6gMN2ISAoQA
8evfR97GTy80Vb25C98KNJKOpHPON4ynrBT8WVb9+BMJja+RnxVIKQQFt5KHEKz2+nCEFKGPG/A2
AR0ft5q/ekMaZR18TO7lv1KFnyrrztzmxUBwEa3h5pGYvr/jgRwOYUi7dzbK4KRrpIGFGpx7itzt
xm1y8cQCnn/lQIqZXYsEdoviBQROPQBQdAj7EVP1/BYgJgYEWRc8RhngUgDXj/2dEhJOAxKuYlkL
DCqh0KDLxmryNmnN+X3rD8m4GwEjOKWoX26QOQyPKQgU2bb10WeR6Jq+1ZPb3zIPG97c1d6FrMM/
Vz6J8w2qkt6TgW2f2bCqCV+oFthlBlJPx2TwvGGvK6WeGKyO8gMKgABUoJJXb7Uft1+KJkLQBzX0
ZwGUxaCD6EJuiqoZT4nIw9smbsF2qDl9nZy4f2yKTj40nmzucGsptllfTl9aBvU4PTbFh9uS5Jho
D6OdRKggZAmVu0ZX+p3Md6PERVbFQxK90roqfoWmE/E27WDsGkBs4A5SUdVdS6R59zCnj0MDvDuw
B8mzDmm+7xS2IZSG8h2vq2o3YhAgVs71dw+3pnGT6VqNOOuSqdxTYsrvAKZ4+a4dsWXscpVmWwmM
310TVdUjKsZYbtqQ2NmICvuDDJDUFrAwOcVJMBeQ/RLjNxbzBu0r7aL6LvRBFHl4dMkA2HVVVwjH
LCQbF/f9F95AbBqdJBRPoAF/a3xeZhCogbgLD1GO2yYeWKBIq7yhvDGd15+bqNG/YVyjcAXnItkX
EHS/oQbHzo6RqH5M0M9+aVj44Umu0V8oE36jpRRIo8fIf0Z05vHG85CzCOgEf+FhVz7gRPYfQhP0
tx3C52tPObbnWUDY32V1AOAejQGbgkyIE/ggykQpDCyPSJeIszEMunZkU6Yk89+K1DjNDUlzkt1U
bhNWHx1F2enIHUcVcBGvBxCkkf4i2wi7jo47NnJyLtCkuFXJrFYVBl7+0yOqwpE29e5r5yZk3MD5
4cGQNlaoUDZYqbhnjf5BD9CN/kpgR+ggWW5wFlIpukFsUMqg2CKmBApMoz+Wf/TgFmrXEIn8bk6G
8o2nYSp5QyH0re7gO4hgi0k70l2ewiMJpW6GiWqqkNO7RLrIVWAL6Sb/JeCJBUcdiTTcsjaM2ht/
qnK5c6T2qzte8OQGjiM4c1OIbB44rAzn22SAu7ZSUBT8WuAmirS0rHiRfYXyRJr1G8AmYL6nKmgr
7zPqFlijUDCRG5NCJ/wUONgC4O+OsxHpKPBGMkowTIlJ8/BFeB2uXth6dXBHsXUpbNF+MOyKwPG+
UFlE4Q9/dJA2w5FT4c7lSeRF91NWOfwFt4s4CnGAuvIbGMU83RThGKk7L/Qi91ZJaFlsWFFpuauM
NziPoSpa1KsEFv6x9SCUcQPyfhfdUfA+2bcyVkBB6ZR7wALCgXlDwhJHO09GjEAy4kZ8SLAqyg02
7wFj5wqknkkUDdHe1HEBeeEskfVjzNrhlYBUryA8y2vvOG90zY1Ku8E5MMcUfDeYAlogk49rf+jR
UO7DKVMlnuWX2ZHiztICI8JiZ1fFWN4bv0phe9DhivPdK+Fh+SLaoPrhxTnCQeLenm6zVOfpQYRd
RHDNwPb5JKiAMPgILRn0O7rQewT5vuzfEU4i3QtFwvwGcYZrsFEVUF9ZHPbFsRpk+AKtXGht47bR
nRIovOPGQsScb2SySvZO2BUjrqf10FUQmuc1H5ONAbXthqJ3qXZCFP3w4WJW+q0He5lfIMEJ94cP
qzx6T4WfAsqd+B460c7t1CPFu1UDBSTGtMhQQ+am5DZEruttULZ2cOnv2FF6EJrEPXMkv7XoIrnn
gmHbSHoVltvc93A97VpUAWDA3bEK1qqwItsOcTvhctQT9aR0Xp9op1CfYjPbHWyIQb6ajLC3BCr9
2wwJ9pEkGbmB6HF4W+QDDImE5qgUJUnY9vuyBzDUTUAy3+djxX8rpwkArs/GkcV3zdTDabCCIRyy
DEQgKwIkpL02xVb1JH4I4hqRN6+b9DbpAHFELBadux8m7IY4HCcUHbyk6d54K6ffA/H4KaJDtwM+
XT/4BIjIjmXul5wMTX2nq1E9aR4FT0kITsfWQNia70gWi2OEW6kP8kjgb2mFsy0ZselskiLoim0Z
gbqS5nwuDbBQtPm9xtW7PDIXuisbNaJuiDxFPBZxMcYbPdU626sAl1KFXTs7CLRFX5DrBk/AJLNb
Hslf2DaQDbjMgVA7NAPaLSz+XGRjoZPsWhKFyQbNBnxZohH5Hh2hTklylBjchu3JSMYP0gf5j2RE
PRW+d+HDRKROD3kEIoqaAmSSomzCB+0R+SsFaerBHStnuvFRq/7FYKyAwxV31xJOF4eYRpl7aDUt
EQVeQKH27CCZvadGp8dMe3wburmP2iNMqFkspxcqUxSgEgjlQSS1ZO2ZiA6aByVYP5swQxk87VC0
RMU0Cr5RhZ3VsJ4ADeD1d9KZyViMNPq+MygAQHWxh1nwfAOBn4w6jKhq3OAQr5+6Jo+DDe87516l
kIaDA1WJHI1jP3irasxxjOrmHrtR/yXBVh4e0w5qhKLkeh5JHMpOHcECquvlVjFUnzbDBJXSoxFp
/NtLpviFtVX5SgeKlDZE9bFtRX5OptD90HWFBB/lfOTJOP/MHeoVwNdwAxeFTRM0yMlhPDQc3F5F
33kM2G1CO9wTkI+c6rCaKtwVEvSfcNEYnhHj/NmRdf2WwX3seaBjksLtyufDT5fz2Nv6uK186+JA
PXo0St4ZEAfbcChJgosnQQMhoQlsH7t+2vrCK6eNmuvrkLLz5VZ3PrZf7Tt0Q0HF3IyAEHyJAlNU
8McTQY2zjM8qPR2I4LjGg1q+b0IwlTZN7II47Za59wHDqfRds6jlcMlCF3wzKmRttBjSYxRIIXbV
pCGf3Xsofe8LkxOx6dFFrVH1UkF/GFHF3AoNzafdxMpB7oOoyM2DgLqes23RG2h3BNpK5QFNlPFr
SIqovWWQLy/eCsS2c9sAIo1a2UDi0wABQ3HKoKddfAer3zkULixyACyAFKAqefjiAJa0G8oMeX/n
m+4544CxO20g52kqil9jRrFUtWf2qclKuUtj5BBKZxDa1BNEj7PAZd+8bgiHrUY5DEVmHfsh8vc6
/YK9Unb7aZw02SedJ81NgvvchGO87bHf+hMy6WJfeyYK3gLlcqh78CTTt1WXNdVcnR4TbBo9/dZV
RWsOTmFQasi9Gr8VDR5UYio3wt5exdR/5i4KNiqBZ5huIib2LeOICdnhP5zEFd+LFvk3ImkuH4Wz
EwGf2in/o8rJ5duaDciEUZhz1Q+mO1AeY67vjZ8335VX47AVtUG+HNS5ftdjoJDxdPo3xKfGX1kC
tw41oYg7wiZkjws7KfAFDtnKCYWk0YWrn2NYTJ5TSLX4DyhLZk+N9OZdyIFeGK9wYLkQFj4WUqiX
1gxYiZEbfiTMxVmfg7H5OwVA9iBR23wc8vlK4VPxzVG4d26aHsqXWLfDNmFj6uDS6pk/VYl6wxa1
VrRjcPLID2z4uNc0gS7fHBDu1A7ZlvMq2wq1u3ZQ6DUFstEPKoSVytZojUqLTICrbwoHqY4sJHnV
PK9fq6HKzz5tvSevzkK+LZXjfk2xedRv6TRU3abDxU3fpHkXfe94R1DRR20hV3tT+uYLKBmzAAAL
yK0OpHuCOLr7gebf9DroWO0FBHmKXYfLh39TCRQd0wY65CgTVrNg1dj5pLuNSamyYNdMkCD09ZzG
eU1RCyR8Xt/gHu0zjBAywJ1Xdhku9m4btfeUe/rYOAatCFDSkUlB5jwfbgzU0/+DCzaOGl3VEIDi
Dp3unbiN6A6VKcds2gD6HfDizv/A65ifIPDRI3MtVA6IIy5f31uCQ3WbUq954BGy2BuTivxG0ASW
FGMS3KIxRKtb2JSIZ533vjikTpvleyeqWH9EQwTZUS3m/tx1jVwLLKGmHOKoAcASIpLor4ED1E3Z
GpNvbpv/o4tr855JrAhuIIoeysk0G/jEHQqU8JDvHETgR5si7w8O0PTXfYmFm4B7bm9E7sOoeUBm
il6UP5jvpY6QjF9+wVL/3gJP0Mqp4EXXBAew1/4gD94NjjpTzW7W2/cL+Ayb0IwEACjSIvYPKhm/
4V5bb/tulS+4gA2wycwtVOl4PqrgAAjRh9DFwZuA7REaDrFRaH4MUXbdTNisZpVWJZj1aXAQMtsV
iXqPOrpC41kAmdiEZkN0k0FGgR5EAuyHmI8YnCUgu6cAgqzgNJbeYeGTRBCWZd0DJINWmd6HA079
bIJqRzyj0a5aSjaLWWp4tUhB/IMZsYeIWHyfkb3oQd67Wn+9/I6FtWT7epiMJ3lXI7KzKQK1nCAF
CAVZsd1eeriFgOqDwINXAqrIyO+6rYzb6g4+V2uRtvR0K5QFQV/ddcfgAF3AG6hxyu1YoeB/eVyW
ptcKYwyyQu3IDw8JKhEbGYMJo5zuXCfhtALHXPr5FhKKgDIYqY6GBxPH5aYY+mLrV/m3yz9/YRey
3TxQ9GhHwvDzpeciCaW4ZAPkGRu6qbv0Ks8Zj9imHqouWFlJtC8zlfxoEtSlg5JcZxpKbEMP5eRV
WAMAAC6h+ab7eXZHKIVdHp6F2bVtPIRuYIQXgvE08y+KJK92qJn0m4DqNTuHpQmY3/wJxmViFXlc
tv/78xl2thkZnmn5UKdyzdZr6SvmlfXpHYMStDYC50AhZlJVjDEyEI/dOiXK3JcHaukzrAhWbh0F
uSODuf/50ptx17bFbwq0Kq5Ma/IWCydOaMVxoiIXOr29f0hU+epV3hZazacE3JV+equxk69s2Avx
Ztt4FJSxPAMB9pDQ3vkvKOLql1fxcgWqvzQXVjSrtE+BfpkHKjboVlUPM+msCvqXy/Ow8ONt6w4P
1/zWkAZHflyiFkVwJKOM+fO6h1t4xsQ3yMIFoiEL4I1UoLa/c+dD/7qnW4BGJbguwxxPJ2r8wmtw
GKIWCkeXH74w7LZZRxZ3KaxhYcvaAJ+yQa2g2zbAY47NqkPjwuoM5jd/DjKo1hBemuDQhsP95KPM
g3MYkO5tBCpS6VwJFg6sWPZDyJyy1AFxUQBAhDYENBcjtfb0pWGywjhr6wCoShP/3UxnwLmI3PdO
Xj3H3v8dpKyMepRiJnZANngGjaREEyJa00Va2IMC6yg2KCemHJ5gwFGLB5M1D+F8E6qR2Avy5bpl
ZEVvJnhsGKCUB9RIyx2AsMOmSPx4i5bMGi55IYJtvQnaEx2hrAv2d4EejWkzONWuqh4uDJEtN4HK
dA7meg5Ylc9QUyYgs6U3Mqte1uG2C1maLTeBBij6g7A3B2maOy8Jqx+IU72kPv1dx9WO8BwVuWR7
eTqWxmr+zE8xh50NZVbV4oThbpbeoMGkDlNYvF33dCuieWcq1y8jhsTDzGDEMtlXqEMernu6Fch5
lztuQ0f8dhf+afu6iaN9lJKPy09f2I1s6QlPATShKwZahxDsEGX6qz/qb3Xr71E8+yj9aOW8+bcv
tkf+nw2HJ9OiDWYNzd5BVa4wx6ETh7px//vfl9UPgz/s2JQ/+wjESawoFS7NvBXrIm9QLywDhmNU
xXe6R0/YNcWaavLS0+0wD5N6GvIURPcYbVy0haJdzfWazunC0219Cojc9YmjEOEZ6X7C2yDZuexa
WoCtTJHkeVCnQegf8qYvNi7T5ZYF9JWnvo8Tb7hu8dpOHEFVh3KiXXTwi+pb2GAbBO7oKvsxj9ge
HIyTboidAKwD0gXoDyFf6IfrGHpol1pbxtTlU6d4eIAj3FsG4uR2GgCkuRx1SzM7//3TfiSHABX3
RNMDOlJ0kwFUf/3e7Vtnc462kZigro0+LKDlWSuOXVNlABl4dxH6ZisXpYUTwrdP6KiJAHhPKOD3
/nsz36rnWkJLhh18bd+vGyYreAlapEmsBYBAAIjtcaEcjn6x+gVLk2AFb+6LvqHNpDBOVfcy+tP4
4LUyv0Y3GJzg+P9OcdI1DHg+jac3rv/umba97x3gAq4aGVv+ghgyQsJP4ulMy+4Wrblsp4OEnC4/
fuFUsFUvKOTAJ7STUdScYi42I8zqTNAE26qRP2Oqho3r1Wup88I0ePMC+xQLAzqdQNBRvIuXnr+r
OIv3yG3fLn/JwjK1jTdK+HvDBTPB092S/RcBhrYdCx+I5vAjdPyVQ3ThKmPrX3SET1McOvNL+qLY
e5CeQbcyeQK4DXaCQSe3Hgr/tCyuO9RsOw5gXmSJ99W4OgFGBXXACYgpVa5pby7NiBXaY+N7BcxQ
GqAmeYR+htOpFgj5Ma2/XZ6UpRdYcc36JgoLFmK8Og+5IbqcQMVX00qR8N+Cqwg9K7ATDrU0yMfi
8Vmg9+gWbcXADsql91EqXmLcNHvzyOrwHtSk62pvtkSG5/K4MgQ4UYAD5BGdE3BC/MDsL4/Xwvqy
1TGSvkXCxSo8nXsAlbnOTwTMzhnrezeFdaXm3hFgm/Plly1Mjq2RkUWyjxzYsf0mQo8beJqARo4G
+3Ubl23FQRsQCMq+b39Xcc+2vSt/gsvq76776daZDXRRKhSMHH+rfjhTBjxdHgNrdPnh80P+0VWy
hTFQGgPW1XedX1mXy2OuhXMfRUVyk9ZevHZJniPsX++wju6yNY3TEMbBKRncP07UBJtZI7IJ5vKM
bIeNl6MgbWi3h9nBNk7993iqR+zG8ioRHGKLZ/R5EQ8GBJE/8/GyBX4OWJO8WHOTWThW/uYGn7Z6
OYKMQAIv+wVC5a5ERQVL4Qktm7dZH2L9I5ZeY8V/oYc49oHP+qMzdWsc/ZXMRqtG38y78ORAR/zy
iliIFFtNQ+PMQk+oNT9HYji6+DHuPm14JW/XVtMoJZ0y0xX0l5qSgxvSPSoJoCgU6XMYxPLKT5iH
8NOM1DDtyiC9EvwsCWDoQ1v9gtjCmpPgP8cHfL15lX96OIAquYizWj9R6NMd58rBX63cKwYfD7fO
EJrnynCGqybcPJ8FbEuO4M1eZ1FIInsFlXJwBEoqZ9I72b1g0YuupXPNWYGugHUzLDgkbwQUud9V
148bPoAXlY8gnlwel39uU3j6fIZ8GvQM3lwhZGyDRz6il/KHx0HB3EOsMrcAzaZooaN/zdrBm6y1
0zGwpes48X8AxxvcBGkKRA3omHVz5fOti2ECleoWJELvvSABmAJ5A7aCOzpi7ff/82qI32+fFgz8
GxnDfAOUAcCUBR86fx+609Tddg5QTLt0YHy88mPmGPk8LcxL4DlVOd9EHaJ7TMp6nG5irwZu6vK8
//vWg8+xzg4NOJY3gcryqEK3+wU2UuMLsAAM2FXeOMXYzpsshsQ365jPoTpfsxjo2AKY1nzY9hW0
tlaS26UVaIV9EptG0qF33wUAdvkuSgp9N5ZdMGzjBCyvy5+7NHlW+EM+SnQZxvSBVW4I+NeQAg8K
P8tNBwY/7sWGgLx4+VUL21hobQaKiBGstdh9B0aURg80163Zm7EH3OiqF9i9GAqmAMA4pXPyugrN
7MSBclve1Ak5XH7+woQE1pbAeZ2lQ0UL8NAJwJQeuuZdGzl7GLyuFTSWXmHtBTQkuLpkjL2x0GWP
xAdi/rlPUFoEJ9Poq1JFSuzmTKl7VDQAMDyjdKIOHixK946fxtfNs92YAeaVwISwLWDOIYC+zKMJ
2I6oiddUmRbWkd2R8TKADWFiiXUE0+vhPuxLEID5oEGUuDzPSy+wdgDmSQ/sd1/eUXfwHzJJ5atb
r7Zk5tXy/+6mGHwrrCGmUIcqY9Clp5U8BDU1hwitpX3SQwEcvJjxoYDq6gbY0P8uf87SmrJCnOdB
XIT9mHwjGuD0e10L8HqN75Lgi2MyaJhc9xorvGVSZknqKwnbwUh+EErZI++E/8C5m/y46hV2qyaf
DMdkjPkZiMb6TeqoPHJOILmQt/lK0ruwH9oNG9Y4IWrpWXkGUyI7AOTcbECeaXYN9uEyHddKrgtz
Yjdt0DHOQExsyjP0DhrIYwmw0Vj5XU/utW+YP/DTQTkUoBGLps7PZQc6azIVr77HQhRf17o1S58w
//3TCxgNWMejPj+7GaP6Dm0g1GdCh8hkHzrZNK5suksTMgfpp9cUQHGVbhfKO3gHD/e8FuM+1Ibd
J3CPAwq7WjkHl77Ginkc77UChTQ/e9CyvhUgt+/7qe1vuNutXYaXvsQKfCc3bkFdpzizwHfA7y+S
bQ74DMo2/p+4bdfkjpe+xAp3z5uiMe2n8gxUhddj+8X2uK0J2Js1KZ3Xy5G4sEVSK9ibqcnICOoM
9vjeuTWh/qo8ll6TPFNi92s86qV54rTRAzd12wHMDRp89lU5gG2vbVYLv9/u2ojeh3Kc0+GMilXn
b8quDepNPwWqWNkNF3Z5u2EDV6IEvkFgZ1MfbD/NXsBPvZcDmr9l8p0KGHqgBJJed/GxGzgFhbPs
WCvxBAg0SESK82e/oWuemQsLyu7gjJ3j0gF8ynM8ld1NVurswdPuO3Prn5cX09ILrBAHnWYanH4U
Z5ek77WYnM3fa5Ukg7fSRPhnJQMryopur2d5mVRUnOGmfWxBIN2wurvNyduAi2ibXoeYwnusEAdX
sorrSoozcoMR5O+Zu1CU/bYcjfcuORnAYk7bK2fdCnRGXC7LUohzW/YNqBW56/yXFWAGXjcrVogr
UDR8GmPMqDN8EwWkWUdSvLYxPKsvv2BhUuzODjHan8s+/g/WoscG6/CHNiNyW7qN2sb8DeoodCUY
l3I6u83TRFCb1ZQmp8Yf+YboVoJiXArfHAbJY7AKSfSrRSfXbAJUEIoNerkgStXZ2hVsYbux+0DG
CXSVTFw/GY/p/dD1/rMLFvC3ywO5ED9250dCJE1AtUScJyoq8JO7bOMgj9jowF3zIl16xfz3T6ew
Svy2jNpEP4VQCduagDwTKDPdQEdxDTC2NETWJiAmBe4ezE3OEr6RX6Qb3INRxk+XR2jp4Vb80zJ2
utLhxZNnCEeeK0Bg9lsoXYXgs133Civ0oywnaZUycdawbvovzUV4B5dk9XT56X+D4h9Zg227DljP
BK57Q354cBkDQdprQVbcoPY/MQgNjIzKM9jPUsGZFNIG0ttAJU2He7DXIGChYYjappCha5Ihum1k
2hTDA6p8NPgj4pbC6at0hzZ9zzzPD740NQmzL5HTQmsN8kPDMxhqldl03Ml5cOxxuSunI9bxREA/
hlJTUezKfhqaZuslFYRyoIfsu171WladGNNfPIQ2Xrq7PA5LE2ltSsIoZxzSWJzB3Ad3IFRmL7T/
evnhCxc0u/mUOX0AzxXIQEmIDW69XLmgFeOesClrSCnUCpJXK4tlIZz+XyOqFNBvkrQ4GT98w2Uk
gnwIyDQcAm2XP2Vhb7WbT4Y5KXxBVPmdQ+pnC1qmcwBlH2Ti2kwx9EhC9auWmq/USpcGbv77p92B
gnLOa5BqT00f/GfS4CPpSwX5EMi2Oh2BqMflj1qYfNfahGSgogqaJ8VJoNsJmSyomIy1z687Tu2+
FJmiIFZalCeoILibIpbjhwPT2m+Xf/vShFg7ECkBu4EVI0ha1QhOLVE/kyx2f6qqovs5YneQqPJ+
XX7X0jhZW1HYe8bp4kmc+TjoCDXDXpivYabMlVUqu//kYaeJE9fPT5RN4Yb4uMiiSyzgCrO6pJYi
xAr0LO/cLPcrGG3MRoEgmD9BDL3aOdHqpXnhDXbXiZbMAxyQiHMQGX2I8gC6AdCzgcYf0GdXTYTd
etJRF01xn8UPs5AFWO18DxnFNffMhRVli7cDNe+i0MLrk2fqBEpBwSvxHDGCZy+BsQpzs530ABrr
dZ9ihXhTQDcUWqnkMQxIQl69ruZmzxzI4O8vv2BhD7GV3I2oy1mKsD5ljvsMw1Uo/0FbL9lUzfCl
7INrGwi2MTx0oiAVAEnBB5mq6WVQUNbcRCTpVzKNpVVlxTm0hryu8Ap58pDR7yGD/lAQsFigh7uC
kVkIbmIHtyuByvDa4sQB82VQK5s1DPMmWauxLT3fyiq8pp0SoKCKU6OL7MUA9hlt81ZB3uzyPC8N
kBXYSU8hr0vj6hR2pATgau5eKyQtJbbEy2/45xf4sW0GT+s0dTuSxg+DQtORVIPz3a96f+WsW3q6
1QRQvHBAK59vINGsKhF1XQIBz2C8yiAPv34O909nqZQZCfqkzU/QWkD62IyubkEtvo76h+dbgRyV
npKT44qzb5pfkLeZBcjKlVvqP2MYz57n/NNvh7SicUCzlyfI/TY3PHBuIUUo93CwegrZmkftPxcQ
XjJPzKeXMOoUQ0BEdWoGJr7qdCq+0Bn1BgWX39ctICuGaR8aWaS8Qp8HGiE0L+unfijWDBz/WRnC
77cCmOkalVm3pI9ZkGYO1Jo7SLfgb5C7SEyROurgukVb7MMA0pPfPb8ryJqz49L8WLENzSkGgZtR
nrlAwbnzQDtJx37XhVm/ddiq8+7SDFkhHirVin7K6SPU8cvvpA1vWTPVv9thtc6yEIS2lnwSyhiw
SpKeKKor8bbQahwfoJCQrLHGll5gRbkWMQSNg56eGK5QdF8U0MDYStautZgWhohZUW54mHoMAkLn
zEE+DX1aA93BCjpEs/bP5VW8MNnMCvSs4E4Co5r0pAr4Hzc9GlheAO3bqJEvFc2Lw+XXLI2UFfMK
3X9NpJ+eeKiqu8YPyF0MEfaVvXxpnOa3fgp2A+FApwLn95HCs/WZAZZ+YCQ25QZ6Fyu35X/eo/zY
VjlQ7hRkEiTl8xCk43MzS+WRoW5uIPMkPyBi+ha0kFC/PFgLsc/s2PeKxrC8jx88Ju/nS2FTy3sN
sNoW8BXozgBjFbmFvHJqrHAf8hF+hNLNTg1ACeYGovf18COPk7hYsQGbkTb/ryiBobMC3eNVICCi
7J6KGFpA2RcZBZBurfobSF1+h2ztpsIfIigZrSzphbVmSyBQWnRtF3B6EqzLb/5eD1kxTSuTsxAw
tu6BmfJCRDGRZxnVLmi7lP7nDs10jF3mPXhUrxySC0va1kAImwSitCSpzgr2z+O+Bjpn7wgoaiZN
xYrt5YW29BIr+JXjaSyrPDhB7VKoLU2VO2sDQn1+75cOFVdOiBX8RRQloJm7wQlnGfQAy9o95tMq
DHUhMm0JBAjSCgyWgS7/0Fd3sD3oX8KmPg3oFnyHB4J6dCFVd+XkW2c+DyO/SfI+vSNZOOwZPB0e
gcGaXrwxyT+gVsG+XZ6YpSVs7QBcG2i3CSVPaDhWbM+h66cgpdwlfHf5BQsxaeP5ONwV/FTHs9RO
dKA9tJAEaIdh1T7KvDoyD9tMgD/k9VV+j35sY/wat28qFUz+CQQllNUpQ7H7ywTMSnfdIrNxfpCV
L7LR08GJmZGccUxCcD0Gm9tbmfqFWLGRfrxgI0URNDhBOVJA3m8yEFEzHfRC9rkZjLkuJG2YnydK
H2D6vD4l0ITaGhd2Rqynr76GaM/lqV/YwGzxBLjoGiELxIuhJrwLqwJtrj4avyZE5BBpYO7KElt6
jxX10o9hV9aW9f9iJHQovxcakniVTDVwtWvkjKW3zBH06ehnJRTJvJIFqMZCk0zk2GCGPMoBRgYb
K4d75uVBW4gXG+6HRw5TVXruCUriHzLMcMmIHwtEhwBiUhL/vuPlaxnJlSNzabFZ8R+65ZTWwB2f
u2QMtjnUcTeqiH47Aflz+Xvm4fnHmWyrKUjIJsJmV7kn5en4Af5f4ivE7qHuefnxS7/fOvKFVm0O
UaP6rLKUP3oZHW+ruhWw/fDX2v8Lr7BhfFC6T1ppivBkoHH7EUI4/CicEgJcYwUN5MufsbC4bChf
FsPlyqRjdeYmDN/jnNA3Ce1aaDMWw08fW+jx8nsWVldg3fPhT+Jyp9XkJF3+kZH6TjjtxmBDO2Rt
+nu+JrGKPXYJAC2XX7gw/Ta0r8n8iEKyFvWnAJoROy8vXXHn5KhZrGwySy+wgn+IpILIJ8wHQlRB
zL2EMUIORGwgivfrvmB+8ae4B3LIgJtdhqfQQPQi4U4AkghE2a57uv9/ny7cWLYKOoF3KsCRm42N
OZQZQF6Xn760rKzoJgIeHZyI+vzX+iVjRDyXHhjNJIeMfzVWXy6/5i+N5B9BbisvhJUfRmhf12fI
HEKNcHgZRnE7FGMCu0X5QhrIgZUF2UFH+tgADMLi9CPK8X8vv37pK609wPgB18OEjAnsSXPIYGgb
Bk1/h8LGAf5ZVzWE/dgG+w19iy5tWmd30OD7nmh1yxME6OUvWFjENsovYNGUyYzV59ynf3qddXvH
W20sLD3cinkKrW2Y2DN50nz2fGLCIPigGkt/X/fj52n5FCCqF/7EgjY4DbKID2xyzDFyr2KtYdSt
8DaRF5WwRipPNCXJc9ZCin5k4dt1v3wesU+/XMDxJJTgW57/ImNiD/5UPmVruOCFc8OWYAinCCoM
0Io+N52P08JJYf2TpEMPRWlvleizFHq2/oJAK4JCbLQ4DXAjCYN9WKMV8jD0fxW8yyCspw2gADAW
g8CsaGHjBxEr6MUCK6fyB96qirz2ZZo6XwcDlfDd5YGdl9Y/9gNqZfroWgO26NTVmfmQRzmGTRW0
ECGsIfs5ai9+cHTDnB0JcUu7/MJ/I2qwTqw9gE88EWCdybNK4aFJ0ih8d8IoKTdRQs3eZ/r8t4jS
0C4/irAKH5IOHgGXX74w0TY+ME0GBhhHWp8jxadjaSJ6qIpkQ9DZvvyCeT3+YzhtdGBTBqM7Ck+e
WQpDpBnP8EagT74G11v6/dYGEUxBW/0PZ9/WHDfLbP2HXlWhE5JuZ8aHsT1O4iTO5Lmh4uSJjoAQ
Ov/6veT3+2o7xIx26SI3ThUMiG6a7tVrIT0nzk1A60fZi+q7ZOkH1STF9eUFWDy0CQj0RNhOod/x
Zxr13pXnVk8QA4KGTAsPOpbF2qM5tuyT4Sx4NsWIZjN1pjPIxGUJsjPPBSPowqzZ5UF3pTnbZ6Jf
yZxYTrlvuI8ABBtJOur6GeYXHWgFKBdEU+I9geTw7VwntyD41FeXd9B2BIw4AURDnbPwNj93CgzK
HrIQP+fURcFt2/BGoJDRoZNAgENrMoz8A4XKwymIob54eXTbATPcAQQsEOdAbe7MBr/191NGEvpp
BryFIBnQu2t2aNsjwwcwJEcDUN54z93Q5wfIf+QPvaJ0ZRGW0U14YBB6ZVXKTjyDHQMyBVgKGoXR
j8q3oIz9xMQElkDCpxUw8mdo4PxSriyAPCyfLn8Ai/2ZeD9vbJQHemj3ucMz/27yY9094fRm/h0L
3Fg/z3mWrJi6bZuWn/DmTg2qXIfoKyfPXVSO92SpTu5r1oN4fdtSDBsnxRhWGcj5n4OGhves7UqY
Q+739fex8pj+NEqgpVbmsq1l+fubtdDKXyQUihqOkbEPAGiKZ0TP3cqBeqV1eMetm3QPHQi+hKgH
8sBLr/3AHeTdb93CSfwPGWgUgt+doGM434xQgum+QQgOzAO3nhfoF2hvLKJ+Xcun6jdj0YiWtVgl
ZfDVS1zctLTIsunKcaAQ/ImiIDUKMJL3rHPxPaZcfuZjN9RffDf1A+gBzn7d3HljxqKVhdm2zXAm
Me8aSAwgY6n8wbvStZs+uwTqTJcPgG10w5ks3NdT1Sr3GQgm/waE7xU94zU+u+fL41ueyCbLxBBN
ZS/RaQuFT6DuhgAZyyHJPsSCzDslS4gPzvGtT8NjSzaRWUHtfvkpb86ZRtYio06hzjJR6gNTOjxN
/VAdLi/I4n1NcF/KNMgsWeg9Q/awCCCKwIb0lvSgr9k34Gpb+Sy2WYwgYnYGjVd4Gj0jm+Rcpy6Y
RXEw+2NaVGukU7YpDNeSyjoGKIfWp57imdyL7F8I46IXlq+WQS03uonoA8N4owM+IdUTQhgjhmjA
WccsvfaCoTuy0Knv2miVOdhykE2AX5gR6AISBMnuiEr0bShERD8XkF4cry5/eNsE/p/HioQkLQff
ryHGgU6GXcnb7AuEwKBrcHl8i6WYpBIueLkHGXVwjwyszWUP3loS9VfQ9WxvIUyNe6a+rydwYM0t
WJEvz2lbk2H9XcyZcMfIfVbiHv3d3yYxvlwe2Xa6jOgh9PkEmRi8IJRKgu+xE0PJz4O8wawG/9fl
KSw/3oT46QrNFxryhmjqgoTfb+nHtPukwMKzdqXYJlgC4zeOhIm6iAhJPfQVTB47eFzjZnB4VqxE
vLbxDSPPIULet6Ooz4jle+8QuVHIPzs+21rAI4aJU1YC7CX7+b/Rw5RB6GOoViuqlk9sYvpoMYiI
1yHiUDkM2QFUTvEuKeesucpwva4EDbanqInoK5XvU69s9GniSLWpEGWP3MNFWPp+d6MhSXsIQLq9
0yOXnybX/SambC3lYLFIYlj8THlL2r6pz4Nyyy8MElkQF6rvcLt8FGPDdgMLkz2YU3q9GwT6mrYd
a+O+h/wiC1Qn6bNsUe27KgNwUlw1I2SwL4+/fPx34iRi2nyRQNkQcrvPqvG/pQP5LROwM3MhHyDl
nK5kEGxnwzB/pnhCoNQizgPecXs0ZSR7r4XEPdQN19bxikf+eyHgYfjTPFMCZuMyU9NzSTRaeDk9
MNcb9nI5AGUOwuPJ8/4diH/n585zW+EpKRjIoS7v4vu2CxWVPyfPASYmaauRIQH5V7jP/cp1rqBv
AoGWbRMYziFomjkZApSSVAxA5Q6Hv4CLIHytac5iWLEJFZxGALmKAafbnzpyqJamRZ6g7QJckfdj
1M27HvqQnweXfUdUePd/SP2+fzZiE0foDarvezSTnKfJ4R8ICPqKXd3FQbQbuMq2hc2xCSTE08/t
EogWnbtSox8XYqrHIqnHlUKf7fMbroHLjkM8VmsIWSPNs+s4AaGLaPJwxX6WY/Te2TacgKJg7Iac
oD5JFCt3ZVV/TF3CDl0hvktQxF4PM4QL627tRWtbjuETQA6nGBRC5TkRSnxo4qz+WQCvcnX5KNsW
YzgDIC4hy9t5+qTz4ToIQC08eN15qcBCFep+0k1+GOu1NJLldJngwRxs3kwGuJUgikw+QMuDoBuU
k3vu67XWRstuxYbtQ5rPR/QHKJEX1m61m0l3zDI2/768W7bRDcNvkcFL56KWZ+Lk8V5DuunWdyEk
e3n0970/VPX+9FvIuMgSvTX6BLaIRacz+6UKeZd67TlJVwtltm+w/P1N4DSVGrJFWa9OnQAnJrBv
UB4soIHplGiFubwO2y4tf387BaOJcAr437zW3XVXoYF1cVXbBjesW0GKuoRWHX/s/ByyC+iCUd2a
OIvFGEyQIB7zag5UND3oCGpRtKH6Nh34T5mmKJdUwNAmYvRu+yW0uLwY24SGbXtBjJnqCcnIIX6a
e+hQa4Wu2HgClVk9Usgi8v6wTiVtm84w9g4wy8yNkF2nXv5rknonY3Cxgakaj6c75vBFJ/jX5ZUt
FvGOkzQBg1yGmYoSlz8uURk0xw8LD8YC7ugy79s6BOr9MDA2kYPuVFEe+XCOQeFW+2oCd2kjwfeZ
xAsdPhRAvSS+XkjzvDReg5JajrcJI5ROkgvWts3p1V12A17oKGteb9s3wwcAy9HWXiX0Cd0xCdRF
M8jn6uiapTUoa1voMiIdc3kmy2EwpZRSP3MVRybjYWqAipLV8Enp7BeR1U82tp8FTkYVrLXO2OYy
PIJqZdPnITxCMcuHkI3DvuHxc0C9GxkUH4a5RbEWlfLLC7MdPcNDEB+pcDUxfeI16654Rf/VIRgT
oYClbtuEoGwFFsLLU9mOghEKdF0zTjnn8HQkl7sg4tNd3Wt9c3l0264Z3oGVfaTRrTo9qKCDFN5C
i7OkHhaDlcyne1IHT8vZvjybbS2Gc8inuIaOLMKa14vhVaZNdWvABcvgJpJQFq0A4AOkHFPpsRv0
8/a7LEN55/JPX4zjHWdj4ggjmo1hwCjiCmhcXrk0VfsWVANwZ63mO14M7vO2iYz7XwaNkw7JoE9E
x8mewur//y0NZduny3NYLmgTSwhWhLjUatkqAS0GChGmA00csau9Nj9sm8KIAZjLhqbtnebEZQ35
5LSBujzaOdJnNaXzSjueu5jbex9lOQpvo4BGuUM6k+bEqt7rronMBL/jw+zinTdqcE18RUN9gbo1
VEIHBhpJnQbFT6LAif/sVDVT7EBAoNNcQZMicvYFtLfdFaiWbYsND0GdMpyyYOCPw9RCdxNkE6kv
6quNrBPIbRl+AYhmlGycBEhzPETR2Ar2r3/FGA5fL38/23k3HIMkAjnoyhVnJ/OhV++xn11GyJd+
xut6rOtu5SFl8T8mbSAjpR5aMBCcSdyfR+Rv98k8gkq3rKEacb3U7EA8Fut9ldVzvWLKFkdhQhDB
boRPXiLCDlui7+KJsXmHkAxM3pe3zva0NvGHZTRFwinxQFgAXEJNZ8jP34NozDt1wzAhdYy3djSF
TyF09G4jEFNtc68mHrFMKuV0bc8f40UlN3ARYIKfYcXYbLu2HJQ3tgbl1jSpal+cUS9MPrUBi51d
6INScsVh2MY3HEao6rTNIIBx7isRHvIyk7dxWa3RU1qCOJNWsHGCkojWAyRUyG7v1HOKlGH8a7nn
ljRR1iT71xBBBmRjDBeaHiB1vaTxG3EuvSzfewPAVlUEXPjlQ2ZbkGH+qvXCYoaA0kMcJb90BRrn
MZ1+MvBLHgIxVzdFjE6jSc/pKYOjWLFW2zcynAJab8ORtLQ89xCg/kdGTdvuZBb6t5fXZPGZoREe
6CQeAuC1s8chq74s0aIEhvbBSb1wxSlbfr+JOoyrBkK9LMcZ02gw8Z3KfQG2Za0jy/LzTdyhR8A7
w6Dd84ia6lfwMdRXsi7ao6/D+Lxpg0xiwWigLRQBwUDl+K6ff1MB+v5eQOKajg+sg1b2x23TGKY+
5YMQYOzBw6pfFFCrHpzCCgLiB1eU9e/Lc9g+hWHuPGJOnJGuPEPcrbwbYpcd6UzQrr9t+GXaN96K
tzyNo0jgXilJkBzHWuTVVxrLcBPLqh+beETuaF65UYyPHaKNmLs5u0rwmr786y3GbcIQtQiZRIVB
3S0ZszRnp4GmyXWATO0NkvcfW/Sa7Jf/EpD/3GZ7JsgQoPUhkXnEz2jFKHa5U0NBIQYBT0KrtRDa
Zh+GeafhBM14aFqctc7Kg+sUzb9ILYd7it7hbafKBA9GMsANhcjv3DdDmH6NSQ8uThDoh2n06fKn
sSzCRA/quCrHFoRzZ7Y8mLyuOSFq4Sf05Kw9mhcreyeoNckFJS8g6dO65Rk5a33IZynZHn1kxUsc
ZfpM1EzEtnjBBBKWYGiTLUTuz6Dg8PeDO+PLp3VMv2/bKsPEwVkI6b2eVmcyqjjdTSlau+qocvaN
dPi/l+ewuBETNRjRtGsqMS1sOOkT4KjzjQ/LX7kubF/CuMFz1XaQ7W2rc9nSp7JE6+OEivBR4Gaq
I1+ueFvbEoybXKqxoymkZM9j0f8qA7aLVlsJbIfVuK9rRINpNYD3dKRgwQGsVx4Jm4DoRVyw8QwZ
Ri1ySVsNxZhzUbsgJFWhpv2+nPga+5RlCSZQkJSyKucgqoClDPVV6DX+93pGh81YK7Fyq1o+gIkV
DEqecchG4Jzy8SvUA8N9h2fiSoLFVqY00YL5DPpi0aSoFMJhL7o3McDNu3Zu1M1IuXc1L2+EIDj0
3aj3bYjzlYG0/XDZPGy7t5zsN9fgHAjfdVEmPfd+2B4yl0XoTdI8ggaBC3Dk5Uls+7dM/mYSDzd5
LVpWnstoUJ/LDC3he1Fmq8zs8fsO0RSOcuYGXIeNkGdXOz/1whEFUNx5yUwt70M55+Uu8+tt8NrY
xBF6YBASRUaq8xC4/mEeuoHu5ITGLiC76xXPaNsxw+S1C9RbWAWArvhIjO48r62+RXUtp42f3bB7
SYIugrbt8vRoWiT8ZVPfyjh0b2nAhrVnru1sGZY/RYPQMw+yR9JBoYN5YNFjhAz7KBBrpMqWKUwo
n4zJjI5gOGCvR7dYFUYPbRtMN+5cp1ebzq4J5yvyguY+qrnnCpmIG4FHuc71GlbQ8plNnr6UOkHQ
dsih5J34Hg/R8CEpm+R52y83TFuCySnxfQHH6BS3ThjJQ6iibmVbbBu//P2NSZMy4gXz8dAIR2Qo
Sq86FHV5VYAkcuWEWiJcE67H4y5GnhldEvFIj0E+HoYlsSRHSJC36jiF3W0KAQa45WnlQWC5y19T
iG9WxMOuSJBRxS0r4n+HuSl3dU3SAxpdKlCpNiuu0Jb6MVF8zC3LEpwmsDyEDN0IQGUsIQ6XA8P0
rFL5MJeIHVADAaS3eYjack3/1vbBTIvH93I1JjnrVvX7oXDJc0WKAuJhAVr4V/bQUvV4XfTbPaxp
m6vK52eNfOSrOfpVr+9cP1a7Jgs+qmIsbi+fbst6THBf6kx+3uLfo07AsK3HaDgMSU1fijL1NmLL
YpPBT9Lk/9nn0iQQtcXTuFSJ2OxUJyfR/EfoREAsSohRZyojz0Oiy03tCbFJ7xc6WeX2yK+eo8Bl
6CDtoPN3wCMyeLq8fRbPYyL/SOuEMGCw0ZdFLo8z2qy/B6Ef/rg8usV4TeSfdtIZIuZIpi31cQWB
xXSKf7XNMAHFnf8s9M8pL39VKl/r57atZvn7m3M3dD7wEA7iFQ6i+2hXl7Rm16DbdMaVg22bwAj0
JYB2Abhh+Dlum/EBUgQo62aqjerD5Q2zje/9uQBf9ihNBshG1ETRmzDN1W3kVStJOYtVmoA+iH/I
kM41ijlsdG/QtaHdK4BdfFBmaR1BsVrnB0garVmNJRojxrWf1JBjitkokD2vfnkL0vNVWbOHCZHp
W18kCnoEdO0ien9xkQnyC3yXCq2n8jFFudXpAOybvPIfLtDyKK896P+57ASpUrzB96iZuW1wteWL
RSb5kdQ6qTo5JEeWjcNTDFT8g6val02Dm8CFqQQL5pD4yZG7I/1Ulp7/e+xRCrg8um3Llg/3xlpK
ojLVUVWBUzVM+uNU1s51EI0lkgiTdB/A6PXJBxHdto0yGQ3FnKMRFSXQs+Buf47nkvu7SSbVpid4
ZKIU8y5pqgrFlMdpDqbvAJJC7oTmGU/2dTrrRzdqdbuyEsvdHZnARB4FeZv4UXrSEtfbkKBxfOFC
n2IITMpi/DHNXXWAPNm925ZPLqBTl7/X+84hMpGKg86glaVC5KyqKFRX6dwl1a1yhIq+XJ7gfYtF
F51xIMCmQxyXpCcC1ODVMH9ZVuVR9TK0kCKCvvPRFdvoOSOT/7BK6dyAfpCfvQLiU1x59GPPNvYr
ANvz50omFAj6fkLM2zRT/V3FEQluCCHQkb28U+9HHaAD+3P8uBd86v0WYhgTsqwiqj6iF5UcoU64
FvfaDpmJTyQO6NqbJBNnDqawfYZWj0KMv5Hy49e5SPJTFTdHXQ2HhOXjj3W9WksaAnDdP5fmdlNA
w87DFafc3w0wf0H4hS19kWkDNBgALeV+QWe5kbzjRfmrHiDrdXlTLefbZEPMa4YTHabVOQN3xhUb
o+wjIO3y5vLo78f1kQlojF0K9XOnADM/8v3Qw0kr0EcpdQO+xec6q7vry9PYFrGcmDdOlQkGUhl3
ea/wpEZ74FJh66ptidgoXmZ9O3rGlIOgg59pJ0rk3ZPoRg4uXfntFvs3ORBBWFAGiHAQtmfs9Jp9
WuI1nqW/oNCx62jFd1WY+Suf23rCjWDHCSsxN7ISZ4EZZCuhY5s1OwYERN/r+gq4nIOTjl/n0fk+
+GRTSBrFhmcQeS4K8IhBmyUNH1Qp7wtfOt+isa4OM8luG8gCX2ct6IiDxCUrF4blTPwFDIQWnvTb
EXPmELXee57q6u9d6UJ7b2UvbTMsV/ybc1GzidUQiYTp+B60LKARKIZdrrJ+4woWo3ozPmVgydY9
TLMWWejtNBNN/0m7fl8dL5uNxaGaAEC8QFSj85yjbFG7n6FdNX2dOEHgM4l65SllcQAmj6BmUQNO
aK86AwCT5/tKe/wJnY3d1yyvA+cQBl78ZdtijHuU8pp4kXDT05RNVQaaf0buBjpDgAtaIOlaWs1i
raYeME/xXq8FMlJgrvF2DnIGVQAqFSjKfKOJegnc4sp110CTtgNmmA2tYjQu1FB/ArKt2auw6+/8
apVKyDa6cZ2WAH53Yx+FJypy905p8O/lFV+7rC2jm3g/Av74KHf89JQ7OjzoHvIayoUIxuWPbfkM
Jt4vDvs4blWYnsqc/YpHiLzTkF53Gi/DoO4/9Wz4Gq23E1kOsUkfqCEn3g4hFANfq4oIQ9s9VD34
ByB6ql055ptUlf3IBP51VU3nIhHQBl2qlwQ53MM6L4LF2E2p4MlzGld1RXmexPDoxxEF9UXTfoDm
bv3t8kexffLl72/8FQFNcBYnugA9e9R/VBGSakWwKqti+/2GfSsXd3wi5uL8SnBelW66EwAV33Lu
/7vt9xtXY9EiCZxPKMe4oRc/Fpq2yK66lNOry+PbVmCYswJ6Jmw7mZ2KIvD9a5CB0+JT39ZOfY1m
onmtBm77DIZda1+ObYnK4jluShDexaB029Wu9jdGjCZAT4u0T0EHKM5BMGSfMHAFapN5mH5e3iXL
zzfhedLlLKl8yY4eSn+7vNfiqljex9tGN+7sUvCSBwlqrjyLHXooEteNP6YCLOAr4ZzFV5gkgCyf
0jHOAaMAaBXqRaT1rl2Pz49LWRqRSLXN1v4S+lXNUDctbG3gYQBB7iSq/60nF2W+y/tkW4Zhyzmy
E5kSZX6mLWo7OQ7VYQRZEkQFquFYejUkG7dNZJo1qRF2ZEN+ZqMq9ixvwr1qMnU3V2jn8AQPvl6e
x3asDOOeqm4GnLpgR1338U1azuxHxET26fLotu0yTDtwQJ8yBn4OTKn7m/dO4uykCp4KXEZ7FxHb
GuuTbRWGbTeBGHzoMOH4apGpvQxbUV4nbAB24/JC3k8eRyYGD8Q8suAg5zm7c18N6Jztu4/gbVEf
CgiY/lNH2vsWuaImh2gCVzOBi9lm9iY8bypnXk2Jzs5yrPzv2iHpc9Sk5eHysiz7ZkLzUMmnmRQl
Lg9vrB6gv8zcHW3lGs7F4tmD5Vi8uflqNlQFvkV1DsUoH5EQ5XdeFkG1AGRAK47LNsXy9zdT6I7W
Ne/m5PgqOcRF+E8+QrsMsIuXy1tkOcLBsnVvJnD7vJ+8luXnCJBoL2aOt1uEl/vJyY/Kk5vkABdC
1D+nodxJer93sjOZBuhA1vFNH8pp24PGRObJqm5nJyqKs4QG80HAKV43HX0a+zBasQ/bZzAMnaRh
OtCwz0BPF1RXtJ28A+tpeZgDAEq3fQjDxuNBp67f6fw1ITAlJP5KmqWsBuTDgbRoY95mEyYabwE1
TWjvTY5kZr90nUG0alxlZ7AYnAnEC1JOcmdm2Vkht/FJjwN1D+jyr/IVc7CNb9zjaO4HU6aPtKwb
ZMlBdm6TgvGhTD5f/ga24Q2D7qDzCEaZMDvTemw/VFkZnwekDtZgWbZ8n6nryxHhdOPU9Ccow+UP
S6EuJRBi7TKxJ+gu3w0+uOKJFNVDwHkBSVH0k6MuvW1xy6LfWrqY3bStqvwcJin9yEgt+V5lnrPi
SGx7Z1i4F1DO2hRp4LBs6+RGzF3TPtSQyho2fnvvz99PQfaT5BW+/aTD8TZNGolur9md1sAIyxn6
G+IZ+YaNTykIvXJAOs98CMuvAu+Nh3YST3Qq0C8E5s2vEEba+CkMW+94FhT+nEGXXIpEQBwyToer
pJNr38KW7jMBepz6zKlb5Cu8Tj7XYLpc+FFGtwwP0YLeWFiKkYl5cNHEuNt8wkzMnu+Hrl+pEHdJ
EVZHx1X1l6YPu2rFCVuuKhO0x5MwolM44g4hTXI3ZUuvPO3lXsZiuCaQp1iZx+LsTXHfTiaDH0Ci
FeUSdZenyxOKxvOHZAqrNQEEy1nzjGt97KEI6/QDppiGYCcFv88m7tOd1zrwAtTV+wiMfxszliZW
z2f5HPWszc5g1gz4deVIdzzGDQ83psf+gudlMzrfAI5/kPPAd2lfTTsZRZAT/pymaNQPiry7F61a
qwPbds/wBHk8ZGma4KpsndEB+VOLtsyFA6wJ6r30xMcCFaOVRKbNZZsqwHPrlIkCpf85QuV5N5fe
jyTpPmUe/xJK5u1oDVU0vXRpyuojqJzvhtrZ5iRMlr5UBG0Zo1v77NWBfpRZTxkSjlO3MrxlE00Y
XzD5RAUVFgY0XLbDpc131POgczzOP8AZXe46l/HDpqvHBPQhd9CEUHYDHhlt4GMl8wNyFGunIXjf
b5uAPtSggyEuetRplPyuNYBBtQDt6uVfbsk4ukZEoPgcSiecEki5sBMas69yqfKd7P37ZJb3UUof
qnaNAsB21kxuPpQaQfMeCHU3TMDf9cO4m2j3ueNqgDgKzhiN3P0cZR/cBeBRxNOPpTB4eZ22TVz+
/iY4IDxIGcQFgKr3kmreyYrxcVeUwZrGouWBaSL9Jp6MVVEzZKdQ6VyoIaBd5fHg30F05y6C4LMC
e8PYbZMW9iMT8heBuD7Sjv/f+dxxjg+Qal3rW7Rdr68f8M1uechCFhPvqnPVNg8ClykRZbtDN+Pv
2gGlMPSZPtQB8PB1LO8av1hTArFcgK8/5820XT5r0qdefGQ1op6cQW2oRKLVc+CZXtuPLp8Fy/1n
wvx0qAUf86J5BBWe/qibpvQ+FLlw5p1Dm8C5vTyL5cSZOD9WZ31RKpmcBg7rWpRAhA/iuMuDW3bK
hPIp8HT4jiPjI6CRfXygQ5/eguVMX+U9ojmvJcnHyxPZVmH4B6ZFwz2FZjDVxc4J8LfhqUjyfOVN
aBvdCBO4EwV91gK40VSp89RAbGi8bv1w3AZJBzDjT6uHsohLhnyMj4PK/gl6AIm9CVI/iODXXpu2
s2S8CtgMke+or9gJLS5Fv1dFjCgn78f+I2TytklHRn8J9CYu9YXnVEjzMHfeVxHlJ7XEPCsvD9si
jJeBrMu66z0VH6VMv+UEqk466b8CEbAmLG2bwHgPBGXndtXEomPJmn4feMkpEFFy+394mL9vENSE
7KVs7H1kdqNT2UbwH2iKnEawr8Uh+17I6cdlY7BNslyib/yTRGsny8BZgjrTWOxQYUp3YGE+q4T6
V26C9sjL07xvFdREt01TGMezdrtHPrUvnMXiJtrqOaiJbSNZ7QZDGEZH0ovinHO3+gbOP/VZcQ4a
wXkqV7llLbcINaFthOVpUQONfnac6VNTKv1Js4WQowYNc7SQBZSoLX9u+qk4MV7+yukaIN62gYbZ
B8BldKMEu5vULPlEWlRedpFTT9uQtdTEtiFVNmriNfQUJCjRcqFzPGwyfr3t8xvRv5zjXM890y94
zIBznaBP53tebURGURPOBqZlT6dQCnmcKKQOwb2NuISuMgTYtt6w9E77aiAV7R/R6lXvwVVfFLsw
ifqV+s37QT01gWzoDebzTNPhcejAU4NQrtnLDkg/nYdHvJMgRLjVtVMTvJb7WTCJXuhHTxS/4gld
E3nTp4Dmr3YaWTbLBKlNCe0YkH/DIzBSt7qEhNTcDc4mECs1MWop3iRc5CM5TTOkFEicufuckOmK
9Z1+XM+v29ZgXuEZg7CaNzePnkrYN3DtZzlIhcdkTe7s/auDmii1gWoVZF3gnpiK9QsR6GsB/pt/
7rNyWvG3lncJGJD/9Ou0osVCGO+edEzyvgdl0OSzezevcW/t3Dnp43aXd6gj3A6gFm/9a6CLOglq
L+L0cX4XJKWuKLjZQuhJXPYBtlUbPoDNY9w6U+OevDj+GGtg/jqwhXxu6KBX7jLbdzPvfHdqQLlW
uSci3PbAE3QWZyHkNi7/ftvohhuoUsjZ6wYJwHyA+HE6MHST52LtfWIZ3YSyd+MQN7Ln0+NQj859
BY2EfQj2v8Om324i7IJynIa0yctz4AA5qGPlH53l1b1t9MWzvYkhVEPQhw4O/Jex5OO+mP3oNuMq
WPnttjs3MuJ1Fyl4xnoOcB2SosQLn6AYljyHLY0hCw+2W1ElJw410msyhfXdPIwv25ZluAFNJ5Zz
muPAisZB2zrxP0yD++3y4BZrMNF2sm5yqF7Ax+SgQT2X5fg1ZdF831FIOWybwfAAQ0Bg/yOlx472
n0lSqpu85mwncm/Nj72fIKAmwq4K0FNaFYnzIwPU7roAoD8f3fumBCeQiyttj6TiLyeq7gmpN34S
w8K9IERmP6q9E7DfU3zFQknT+8xT4FW5vGmWcNiU6c1nN0/cxiOn16g+H+iXQM8N2ovTX3M/rXGC
WT6+ibgbUKpC/aCAc67q6XPaseEL+PHDdtdwlEhWrgDbJEZk71EHQbfbkhN4esqdtzyB8tInx4q5
/aaXNDXRdlILnaSxT06BM3zteqQ0qnFjRzE1IXakKVogw+P2FGsKTG2cIBu0izwnWUlmWE6vibLr
86FnqT+U57SJvd3oV3LXFfkvJvXLlKX+LnUcDk7i8N6hxRpvo+2bLN7/radMnLINcxwvuWhzvX6T
oBHBletr9+byCV6G+rskRk2lXslCkU5uR05QZs+eFPUccF+LNdCJbQHenwtA55Mq/I61J/ip4Fce
h8lHlVGQjY9ZXX3ZtgLDyGmbRY1osQIViQ6wepB3U6lWvKJte4xbnA/TKDvAH095wr1/qB6i/l6A
4npa2X6LAzEhd3lUJgmY/ujRi3K1mxJkR4mjnHuRzN2Ns8gsbNqkv7B3Gk0TtK0Jyih99YA2O/kp
iju9VuyybJPJgBfzgNf+QOiRqXAAIS8gu6IFr8a2H2/c6CStRB8mAqP3zDlNyndOSMuHn7eNvpzd
/zWyy2NYzrlJc+dNTuhHYBSEUNDCGx+41VXH3HRfLdI+l6ewxTUmrx36B4tpZGP+MjiQp13Ygwen
rL94S45KKHTO+U7S7GqF1GHP3PAeJMBr/G22U2qYcdx34LzznfDI20W7Yvz6mkjEU+r3GPI1mirb
GTLsONWV6qIoo0cdpOk/dJrlzyTzsqfL22cb3TBkJQgX2Tx7//VzKONBGxBRx8rHsVwOJrgOSoaV
0w1TcFxoFUpn/k1c/pPEA7leaN7bWD4UbqtuffzPpuX8BaqrExfFYxIeGS3kLarL3iOwLHxFIcdy
nE1QXTxKToqZ5C9gjgWyX0gGtpQC9Ptf5p6vQv0tn8TE1uWzl6O7IstfaE71VxSivJ8VcIgr97Vt
DX+a9X8gKAcaA6hNHmXMhgMyimQXVAHdJ5ptQ+7hgvzDc/wnToYaArRueEQ8I+6kbEHL2KGCdwhB
d7iS7lnCr7/uZ+jNGr5PZt2skw4Qnqluw33YuXun509JKFHQDRaKhqzfa9ApbHG1mM7YtXQERJfz
lPxkJWqUzvAjjJAi23BmMbaxXZKLipay9n9S5HvwbgXt0tR6G3+4/+e3IHEQeznwhj+JDwwrXX41
nctN+Wj8dMMB5kq5jgd4488ML9WdjlHviyu6JSzG4IbjE8U4Tf2Enz6TIY0OMpuT5IrHyKluSUVg
AsP3dZQ6kSdm8jOeXP84FwW7LUH3uWJo75qxm5h1hyAkfgq1PP47ztCiGVSgtNuonI3BF7P438v5
P7xIQK8aNOSn0LL9UVG3RqaQxit+7v20F4Y3UhFjnwWowLDyd4KHw1KUoYXqD3pErqNyeL7ra3YK
x+bUqVTtxiz8R/WbSIMxtWHYdBIBGaaYvqQaDe+8yP3XBNsWW8Pohh0HIOdL074PXhxZBHuiRL9n
1SbxSgxuGLKXz3M8yTp4+R/OrqQ5Tp7r/iKqQExiC91tt4fEcQbH3lCxkzCISYCQ4Nd/h3wbv3qs
pootC0lc6Wq499xzUKk1xQsqSmO7L1527BJoXHNk4heQ4erb7O/MAsT+6xl6NatAx8aF27RaNU+G
SMA8p0sf/bHGuokn5TtxlRdv+8auebKbQx2FzUHwmtsIMaTO2CY1V7suGbCM5sZLudBoCRfyOiyA
8zQ0/BMA9pDMbv1MRF1eLz1uyAuiKbmElMmuP9KzDR0kfYYpIOqt83xWxHW28HPf8/b1cvMfnm5O
pCcYulC6YH62gj+TZ90jZ4UKkf7cSHlfgsmkGrsbUARu7LKrS//nIEVXmqtDzkv4JUjP31qWv/Rj
k1TNeLRBZhcB8jPzrdLeD68d6EZz67B3s0XKenyLOItueoupK+DjkDSxJlRjX7aaqQ/NuS3fLvo6
lOpYL03cCxJn9QuZ9xwW+AHNuQORF1knIN/pdEBGgiSvtfYc0WhZ82wo2UvArBRaZp+d/jSWPy6b
w+DSurQPqcC1mFG02/upBK5p/CWrwN8Y9DpvHy0bzaVnqMwIcF+ooxVcz/KopiLu+x+t3Ldj6Hw3
oi56RRyujiLrzmrpXjMebhDH/8PkfjB0PUdQU2eeCs9WR8S87wA+jsfDcOwPc9LG+YEeuuOn4JAf
vr15sZOA5uugjlnSxzL+0W5sHgbb6WmEfp6XiCCCcgQvQOZ0sQh/5MG3QmxdKA1+oKv19DldSJTC
eH3bfq5Ec2OBCYk0+dPldWUa/vr93d0DteV8KpdeAbbdFHGV5mecQ58atzksTb1L7NSJ9Er9fKiR
VbMxScpuqrhsSRf3oGy4/AcGz9CzBlzxqKDBgonNnHgMx1NA5MY5arK97swWYrkBMAbYgzpxAO9J
9aWVAunBYHQ3AIsm+2tHdd6nbMxHmKb030BO33b3fgR5hWZjdZqMo3l2FLEsLLoB7qHmGqkh9YfM
2ZYojsk82lndCEEHkFdhr1MBVFCm2EUfPo+OuyZWzwgQYDtAXozmLf6tnZ488v1yu//Akx/sGXr5
vVcKu5hDuJT80Xyzj84tKePqyYPI1qG6b5Js49w32F7PBFhTM3uDjxMsLLtkEs0pmrZMY7C8ngeY
etYGS4M/UPX33q7ivH3t6Y/L5jENe+3z3Y7gtUFXhP6kjl7Hp790GL0m8ctG8o3DxjT2td937buC
MFvJVh2XVEAV9K/PWJyWWzSSptFrLuv7AQoZfSyaJjxnoo2Z/XjZLKZnlK6J0/f1uHQULZe4Tb/6
9w8qGa++slN7ELt0RZ0o0Lx1sCECFyqYpqEgS4/aQxvt9FVdC2fJZm6LuYEzqROX50J28czzjSk1
GF0P8Ad+NERAzaHx8jRbL8HOi4Me0AfNPiTdM+xeObLn82O0hdn9OMzsoODmf9fgkE5R1+bwHzcc
k0LUj8xR36bBP1NC3hwmTotwvzrDkgyWt3GfNWz0emV947kZNLbwL175NDk8yUB5WwRxvVUrZZoD
zW0XvCPdDIrIxzA/jvVtvyUkvprkg81Sj/q3E+CWICNSx2Au/qBc/1HOzbGy5k8eS8+Ckg0kjGn4
mt/OXeD7nsKMkPGuUDdVse989bXzdY542/phrY62Fx5JFyZA6fcxaBm+0gJ8R5f3BtPgNb+NgIGb
oXaMrWGOvmcWB+UASpQ2nMu4WPVjFmXNiKNg4wmGNB6hXAVGqNhBItb1urPl0ZsxrCDiHaIKcqt0
zDDpeqjfchuQCk/4IVCeHerAgQbdqchpnAaf5RbRh+Ec0KP7zpR346TgEEoiR+4MZx/glayoN14G
hjnRw/sRdbqyRnD3CCVoFAq2t8reJSXkRHpMn8vZBaUiRk7HO09+Cfpzl24cvoZdwtO8OOgHJ60G
NO0WYO8f+2Ty+2Qs2CEnzUYXJsOs39+dv/lELUgLYznRBmfvX8m+7XICvTTeblDVP0kcAlnITtxN
v4YV23eL1QvjFe2l47vYHMIqTZQ1Ja7cQh+YrKG57uzJgIoQy6SrXpz+UfkbUVdTu5rTZg2oGsZ1
+dmg3eS+OlhsVxbAAZXr/06gqMGkVqeYQEcUV9HEwLK0Vd5kWH563bvy5kEuEoZu2vzkQbK1HX55
dp7Mw1buxeD1ugAN94qauFGJHtw/nf/CKrBy7Avq6Ioz/VQ2TstXk1tpMgz8oLItwi7T5U+veG8k
eHdQiowQhpgPqJVcnObUNUHSQM/evq+s6mag3WHhtyASP+zyJ119RmUQ0QA2VB19q4ot142ncQvR
ZVicrnbYpo6r2onCVYfqXPRf+vC4b8jaYSu9JRd0QbuR5cYh1KARs9vXsuamVesLtRDsi91wXak7
d+e1w9Xc1F+6sIYm4Bq9+UTEoQged41XL1xnYoZuSRHKI7eviwmL/XS5XdPbVa9Nl1hfpMzQ8HwD
CfGr4v6P88VPbqyH7LB1mzFsAnp9OhFQxvAobpKBelFNf2Quj1EFrUJ/I6xiWH56Ybpb5h3xXBDw
OC6JmzlKwnyL/ICsS+2D66pekV5FWTpUC+o95yS4AgfuoTy19/kJzPvf5s937pWbJHn8FSCF2Hu8
zZ4uz4rph9bv745UvxdTGIawWDWcQ3mn6L4dTa9HF+Ac5RHDjuZzcsZWcJPSnVvAP/u9G/IaSq6g
symPbhUeVgWEMNh6XZnWj+arPVx1QA2pPFI+3NM6fGrK9GgXKkFObWtDNhwjelE5qvR9T4CS7gjS
pQQCYPdRhzqRbiuoa5hQvahc9ixvAoZjdfbdlQZtYEeZtbuQ5w5eB/+7XAJwS/auCwO10afMQqnJ
LpQXGl6v8+8mtZYgRJVkwaRGTUzD6xpb8OUVbngQ6PXjYimo6MCKcFRjfzMsAMo41XeFlyCidG/+
AlmQy/38a/AD/9Vrx1cVWFZVsE3wpTuxm+wl/DTFV9Z396Y9lTf0sb299r9d7ss0yZrXTix0u75B
V7yGdPJnsrW9GdamXiPe5FFDrT5DeBF09aWfJmX+c7TJxglgal07Ywtg8ErwKSB85j8W7I0Xj/aW
1papac1xlwB1MU6FpiGIFHP+y3PzRBQ7x62dtFbTR10TYS+zvOY4yf6qnEVC853PPb3Ye3RcVvMe
52In6KfQrY/utMVnYFgneoV3LWvVlSn2GqLqGIiAuC83+axXl/9guesF3n6pCh+gannsf8okfWHX
47WVhMcoWT491Hf1nZ98Cc+/69fLK/7f/vVRd+uW/W6DUBMpG3t97dj38k/6QGQcPNhgajk1sXz9
m35q7rt761zeh4f01xZri+E40NFWIrNqXMqxl0bYO8DFYEdgBO8+B9P6CBD1ljKFyZKaN3egERwV
aoSOFf2e8buagleLf0md74W88vlWFM+0P9na1dmKWjscZlces0Imvr+cRZRekUXEVIhDRMnnDg7P
owkyGOquoektSWmyNG3SNOQYsOWzmq3j5dk0GVbbCVDzjlr9FEMh4nuZHYb8IbMfePH5cuumVa9t
BqmqS1wNuDzWdg2hVnnCU3njOW8auLYVjGVVCJFJXBCKKjpwyz2A1vSL7G4UWAI3DpKP9zKqA7bE
EI5Wn2Jzz6zgLshzHrdpfWuX2a54JdUxW37Wh+ASxV5JKcDskN3ZFa8EGf//eqg/EDxha3jLlB9I
cd1mv0p6FPzq8qSarKL5v4v6qjaoRnlMvRTiDN1n2ZKTaqqN5j/2QaoDstqiHWjK1wNk5Q1F9uLO
n0H3MtxacxzIjUvxx1cRqgOzpoXUzlKuli/HB9KN3xbuXfWtey9qgIS5c9hnKs3Ru2ooUFSFbvL5
tg7viuVUlBuuZZoFzXHZnA1CMYVNH0KNcY0E2CmcwcVNA1adLo/+Y++levU3LoGzPYHo+CjVCwo7
lNppFc11u7Kp3GG92yjvcY5+SH6POo7LQzZYRUdhuZU3QowHZ9Mw3FkuSrIeqn2RIaojsETrDwyV
Cuo4q0Nk3Q37sutUh1sVqiwqb7Uycb04SN/CYFf0kOoAqwpa4txa0LBfQGWgH/EE2XeboXQ1/7sr
QJ3mjZwUmvbmY+V+tqtd8XaqQ6pk1pXO7OOW1GX1yaHOzQJCi8srw+DxOqYKu2zqWVGOIA35Ui5n
VLtZ9DmU3x2xFQU2rT3NI8c2VJUlcXlo7PanVyyfhjb9K5jaOZ3aWer56eqN+AGCAuk8SBPZb8Hk
TLbRHLJmLAXkvMPDDDSYqYWy+ZETMNOIT7LkB+jybKWhPj60qQ60ArdnWTcRQ0clORXVfBUE351i
AfdDfHmWDVuWDqRqvTBjRYCFGeTDD8AIm0Z9u9yyYXZ1CFWKOpUQ8gGIN7Xh7xH80IldoIxEgazm
++UeTMbRztVgsrwUtVASKZvAPlp1Ja4tAPMPAegZjrmqt9R2TDbSnJfM5dBwhouzQ5KI3URbSniG
g1vHUEGdvck9hskl9VWFIE2RgfxLXrWEx67KHqby9bKdDKs11A7VkXUglcphpxBV/b6V3mdhlwAv
+dDm7Lqop41uTGbS3NkDK0HPwS53dHn0AuR5DR0Buou716Gh5swtJ6Bk8+HMk5Mn4FKA3PbGPmda
p5ovo+xNZaEKpmPnxm7pHKLpuQeJ3WXTG2yio6k6EHqnRGHYba7AasliBHP2tbwuqncnyiR8KYm3
7m7N7SCue7Vxhf+w3syhOn6qrUk3VV2xtjvE1XKXIxRXAmQsBD9U5GvlfKnUFj+iwYF1QJXTj66k
kGM8+qFMkPGKa/Yt8m+9LfjNv/jVf1/eVK+srlDFHuXjav4fr0NCHx7nh6vw/s4+zPFXC2jwjVk2
LKFgnf13c6G8xlYuZvgYDjdk+CFJHge7pOwxH5rzdhWYQt0CbTP7nKmbfOvlblqZmrc6CoS71YJ2
h/4tsst46tMNa5ha1lw1GoK1ZLXGGxYs1Djj49FvT5cX/ceoDDfQ090cWF8Qg62FfTZ4dxxC5ngF
3K+KPnPTy1igHlKy8SfIE+Qdm6ofl/v9cILRrWasTKDyHvq4wTmouh//9OoDp/7RT8FWyY6pA81m
kLFWTqUClBSmKLclQfMjtesycW2wLl3+hQ9nBb+gbXOgpW4raQ/5KwiFylfomMxV3AGjs+d15QZ6
epyk3gSG+8UHx8dA//2AzcsmKYd8S/TD8AN6ltyreAstPRcmqgcVxUHNmjFW2Ac3DPThKYk/WL+/
c+Ix5DatHcFeg4EQ+2B5uK7HE8min7gFD1dUsTBMrHb+fnk+DDOu580ZZTJwc9J+Qvm8iG2IiNuu
XR2dVShqXw9rz+9+aB7LIErZ0n7yqPjJpVySqFYzcgibHAymKVm/v+vBnoWd87kGpzYBHxlom7Lz
SDepgkwW0na+yC1b5oDy6ueUrhSledrFZeUEX8CYWT9dNpHpBzS/rqHcJJc0Y6818fPHsevewj71
N0ImpsY1n6Z2WZHWl+0nm3TYCCkYF6x0cQ/7hq75M/FB41sonv9kfWtfh6ja50ngVPYWaYth9Hou
HUKsiImFSKLQQPFrKooQ94A6bR8vD//Do98N9Ix6O5LJFmBme2ob9d1m4J3hQXNrWdD26KyBHC/3
YvoJzaetgpRz6wb0KZy94o5VoxULP4++72t9/bd3y3+uGnuZpih6ygjS6pZk5EGSOjvva11zXxrk
GUDmXvS0su/PIBJLgmDaEj81+JZO6k6ZG1WqzdInQCbGBMimh6r3Qd8djlsC7KYJ1ry34LNNvGkK
nwoWfpOFu4DGBovfq9GDavLgap+VNA8OZE9ckjb8vu5J7t4UY1e1R9qBnWnjWDAtIc2LRZUGqM2x
o6eaC//gt6Pzyms+b+VpTM1rbjx1Eejtqy56ajO/uo4Gb3yTubVV5/LhZd4N9Ix6PY317A51fVM0
3XTwMvVFuvcM1wwq5PfWKu1DLvp7a9kq2DYsKz3HLiK7DrO6CH96Ax1u2gEQSgpG1B99FG0FLExd
aC49h/5o53Yb/nQa6l13S1SdHMTuE9ahkurymvoY7gOzaY4dQL87lyOtbggPDoXw/9CyexD0gYAx
XU7yu136UHRuHtqGXhMfUIWlfr7ctenv1u/vtpRJCo7UVpO/+hMuAoc8XfWVS1ArF/5oWYfLnRjW
nLN+f9eJ3dqDcFBj9TOrA/LWIgL32Q1B+rfv3qFn4nnKiz5gLhAorH/LSZYfQB38Gi5VvnP8ms9D
4i9wy6WkT2mZiSfR2UhEgK5mn3F0fx+bFuUIlL2UlLpnR4mujqc2T7cWl8n4msMXi7CDcBbVy1xD
giQT03ioIMu2sXQNresJeUf4IL1r5uqlmSrvSJx8iJnstxi/PwZkuoGelAcYnYbCitiLPVRVjDhb
0k/y2i15HruL+g7+kKu0D09THtyB//I88i34tOnhp6fsR0FrIRSvXiCm9TIMwzW1vc9539zgNTPG
UyZP0pWH3q7fMny8vBRM+4DOkBIMaNyxKvZSe9P17OKe7v9TViJpvAS+DYYU9Suf2IASvxzFAdgd
qlSslZBbbxLD/q1n8csgVR7vCHsRY3+P2ulEVAH027LqBxC9sb/W6K92nputMjTDqa0TqQhHdaJy
uXefedaPtmofgnwkx5SMX3sPgfrLdjUtUu1qYGddVqCaornhPLCRwYFChfStdqcLaLuD5aSuh8c0
eymito+z3qIPOagtf10e+8chJbiAtj8wjhwfYR17mTtw3a/LoenUCdmd0z+faEo36Tv4QzkEMqmW
6Toc6zvlhc9B3hxki0PKR73W5cEYTgudfcUJI9JZdg2iDyxAlnSNxDY1OKPzS7ZtuIEb+LgTX8/p
D3RuCJXcvR/GNTRRZCIpFrA3hnW76w7n61n9FGJCntdG5J52+Qvno/+pqsG1t8dGYMP+38OudVKC
GKyMXjEfMr+ZaRaeciv3yDFHTeSuOK/r65QrduVPPFxS70yc6tHuwcEO1fqtMOnH/uLrCX478hyQ
Y6BxnHIe8tXzL5biJbPPPmun7y4D4HQjysooGqd4ww+l9QO1GcOxAS/3zh40d5cl6sS7Ej0Qt0vj
1Aof7PXU62u2JW3yYSIF1tdcnjMmKqcOvDO3+nPg3RCwpbahd2xB01sF9uep8zbS5euq+U9AGT1p
3i/awBMdEq5nG/vjUONdj9KhBJLS39OA/BHU2bhDfbwP+zohi3BLSJ+FNfkVuEEVQjO+7mKnzLzE
y0fve1rNW2FgQ0d6/j/vuTuKQrEX1Yv6JJaKxRNtRcwJrg7LTH/vWmU6FmAcIHO1dDO68bP5Oiiq
E2j+u/t0TrduPqYf0fzcnmqwEATEfq1ycEbFfSVkPDTUToIeiuUoN9q6BBn2Qx0lIF018wxCty9s
gpI4d0V4TQpUU4dDFm14jMHhdbRAFNKI+wzHftdO2Q+b9datL6ede5WOGShaJlFvNNqvCAmP5wCL
92Z1kn0TrTk7eNJaO/Wa6iWqi+pR9XNxDnq/Svb3oDl7VoCVdeit8qVWYQhiq/5+hhrJuYs2iWsN
Tk41J58inssSrPivXLGTmr3lHzlexENwIEFhDzykG5cJ0zxrbwHij0yMjohei2Jyrji37CZpOF+2
aHEM+6KOHoACXJEy141ex8wip9LJOPL7Fr2hbq8g2janh5lNS4LFsAsn7fo6nIAxj1MVKu8XjYLg
CfW585mmOE5oVTUbzmHwv//gCtQcOTlc4tVSQXOlQE167N2mOeIvso0uDPOi87zX+TxwsTj0abIy
EApBONYGF9myWUdhan/9tXdn7lzJ0RrB2/+KyXauhqAJHwPAavbgXjAHa6/vW7f51DoW8+4oUkrf
KLfbGpVsm9IXJvtrHm4xmblWsZQv9uJ/tj1IGOdyss7E771vl/cQk3k0DyeDlAV0ApxXsYyvy0Rl
MuJg37gzG5xbBxJ4NkTQQlp6dyRaKbZJYg+rchUDz/Y0ZC+Rzbe8z/QbmndLOqforE+fK5SMNqfa
gwjaYXGpt/EnhonQsQUt0Bzp2GfW6xBB0TQNcbHlrlNn8ZTnWyeRqQ8NZRBNUKMvubReu6pvPpco
TI8d1xqgnOFvBfQMZtIBB8HsNbSQQ/pKp6l6pMqnv60cyhOX15LhWqBDDGTRhI61LNYrnwZxyjtw
zI14mEkLN9AR8kkbO4apG82jyymoiqEcrNcceZMEwm4+VL5YcyiG/99f2UZIwmSs9fs7327BKjdW
g6OeRTn0diLSMh2+WMott7joTROuebecegH1KGa9+mxCRlKV9yq3wOwF1PvG1db0C5p3c0jQoahJ
emc5L8Ovjtr0drcYmq+TuZTOAtqJhaavxdBZJ9+Rww+hoEo3dMTeOQeaX9NGkAjgQq+MA7DCXdmi
ln9yGG1X2tDXaV3EDFmtWeXZGwpeip+OVQZXI5j5f1/2B8P86uQuUrHFQVbSL2OPR46bcIshujSP
/AzYRn683IlhinWil2DyBshhoOwlnnFbQ0zQkl15b0EEd9l6VBquNjqxCwi2SNv2LEQX3UKeJg5e
1Xbw77KVglbKJvvdNmV04xfNRmT+41Cc72sePqPwcQ66cH5GLCm46zqnJBAkXMSdEKIv7uoGoaBT
tkTN2MXjnPbBoWLluFWyZJo2ze8LroaOLmJ+5iOWdTOkD1ZW0dt8ArfrvjnTHH8oaJbzysWcZQ1Y
Y/8xjCOGtbGoTdOlOb0YIRooixE+I8LKWw7MQRqQuaq6lhVqafy0mBKVTo1/Au/1tFWrY5oz7SI/
t1Ej7LFYnrNSniy6XPn9cwX6lgj3+hTs6a7/jZNu30nja9sCL2x/kN2UvWW0jE525B9tGU33ddPe
VZ2qDpenybAQdI6YSKUFZ/6Svk4O2MAj5DvngxpD9jjLpg431oKpE/3UF2wI6kDNz03R+yADRziz
WUNPhIz70iC+ThQz2wtrFs+xELq0Jh4TyJ/8CGz80mUzGXYgnSwmmALqMBalrzwFJPi05PiF0c39
XVysrq8zxtRLlpUOydwyJo0kR+kDuiMAC4+nuX67/AumSdBcPqstu+/L1notg5F+V+vrxgsRM8ly
b99B9h8wHUuHIPBGpMoLSGzUY5KKcRySyfUtd0vlxOCCOnKOKWaXrPPJXR3Qh5awb+mINHqRYd/y
1sxN24M/ugj5eanVFrumyXKa2w+IxY5zS6NXWlrW8+yE34Yqbb9xDtGpy3NjuO79B0xXZoGcu56e
hWoObPCPfIKotpvL06qwfbkPw1/oiDpK69JxRzt9ChF/P2QgU0p6e/SODS/CfV6iQ+pa3oZj66bk
zGwIhuI4bQ5hmG1Btg1G0gF1wIQ5KADyq7e5CKeHSYTuoZTeS52hdieOAAnZmAyTodb+392J3XZs
BYRt6GvfyPbUeagT9rIwO+RghL08FYbdROehsctR+fPskjsIPbLDTFxxHMnm28HU+vr93fgp4xbi
iSIARozZLJE2jkZKtxJWJuto5zofwyGIFpK+rn7AGjzXs9q/Gwuk9S4bx9SBfrTjxWPnMiLnLCPA
90B/i3AEW6OFPV7uwGQfzZ1JrYaqBJ/YayGRDj2krV925xLiFeXGH5g60E5uMbvl/4fhWAORyV9U
gWXsNsOdeKsA1NCBjqVr7Ym5DNmP51658mphFbm2yvbhsnkMAQ0dSRdAJ6QJmoncFc1wzyYkVWSL
VGOQjsdVV6cfQnffy+0/FDW4bkd5axU/SVGK/NRmSzjEUSqkt3FLNNlJ82RWFvMwOEP3zFTYvqAy
aRkPK2HgVo7AsFR1mpq6SB2U4luQZw5ZcUzdJoXWRghi0c3wt2ky1j9758tsbgs7QrLrjLqG7IDo
PYlbyLqfmER+W7YW5MuJvdNammczSkTWkCh7Q7zMik7eYPn53WJxKKVfXlkG0IWv09UUqAt18Fqk
0J6SJ2J3N6i2+lwU3V29Uo4Kfq698evU13Gf0uvLfRoeCkRzdi49XDKjIXubcwATR5+6cSOLT0Oz
DI+gX2uOS1lcT40V7byI6pw2Ho6paShqevYWJ4hJB3WXjtX74H2+DsDjlicKZ+Hkec0L5ynEdAqv
2pofg7voaDvO7cINpwCxjorWX3GbbsDt5GZfLs+EwVl0Wpu5KWqwh+RRGTNn+QWoS3rwBL1fsk0o
n2n8mrsH8+CqorCcZ054Cc6TKbixlt7b2NVN41+/v3PFdgGYsvQ8F1UzULNGTUoIVUVEeZc8+r3P
QpqzzwrlmT4c5JkA4uoNrIr9JahAbOPMp309aC6OMHURILCLEG8RPtrWXF2ty98CcfPV5Q5MU6Ad
3h70Sp2+HUQZp73d/8lUVXhRElWg6t4qXl9n84OU+T8s2bt54F5kOyKQ5Lkd+ynBNTaNZ8+m391+
+VVyt9uH8/i3h73rJnO8gKXFXLx5tQ1e9NmDDAGKZ8F0Bm3xy8YyrCgdXBfZXjtCHoM8V+6SX9Uz
649h39Jj3cktXLZhPnSAXd2GYGljQ/4GMDn/Cq2dFpVZEAE/7/uD9dh6ZyQpmKxt1JOd1xU72PZf
z4/yJPI3hbgMk60j5qTyhho2Is+9cF+gnJklng9IP0jP2kPVb5a2mLrRfLtQTeFy1yt+8rR5rhtZ
XouePFFvrq59UW2RJ5kmQ/Nv5gYtHXgEVnCb+gN9qZlfs6c03yxPMBx2Oq3NTJtQ8qYHbsUOv3Gf
2meKgsWEldgErQlCzCDtTKyi2NLEMf2Q5u2ASc99BPXtt4h1/OC7Xn+oSoj8XV5cpknRjm7pVXMQ
1rV39vBCOhRdSv+mhdXETgRt91wM/oanG+5YOupt8QuZI3nXPndMXYcVf82KCdcfpk5TGgQJtFr3
5YE9HfrG7WACZydpn0WvgPJ2BkBKln5Lwfbj//B02FsekaCEfkPxxrsOAkg280Hj4Pp5EvIy+uQU
oXUcxiw9Xp6djzcvT8fBsdoCFVhbYX9kzL8mGRXHbGHDqXMh97mvi3VhvNtd2CSGheBd/wwwnypP
Q+1XV2GpyuB2JiTcuvWYfkTzfZk7ZcpkGZ4J6kpxxa7EbWqv2dui2troP/YTTye74b7l+w6v3eeZ
0RB1K0Fx9tlYHC6bydS6fqjj7krcIvWefaA+xC/XJpN/41vgQ94KT5lMpPm57dK8ycMUyZFMgGIg
tjtwGKxBvuE6X6ot5UIDGtzTwXCMCl/0jDWol3eevImOp3JJo69j6rAkzIDsko5761Z4kTpuK762
QTOf0pz93mdG7dWORzrqJORYP8+gTT6UlN8AGDgfdzWuw+JqJmfUpYfBuc66H7wnMpmiTdFhw/To
YDhuKV76XRmcAfKCPMxUp8cVPVihInRXZNfTKXJEjmRR5xbBM0eFRIJ8sXsT1d2+S4qnI+CGvlVe
VTTNc2qP/S2zBP+6u4TB08FvVT3xpkGu7RnA1BkQxGmRYMaosy0yOYP76fA38BQ1s7/Y5VvqNAgI
B7yamngIi3nj1WyaXc29JS/cGsGv8Nmr0mtE7Fniu/3ZsdtyowPTD2jerbqiBVo+r5+pcJBstFwr
yGPJqbfrTeDp8DfQX6tZgnrxmVDXrU8ECOryKrRsb3na51ya5/pug2dfxEpUunF1nTvh+BVX3nFj
7RuOVR30JkKQ80xQP39zLWmncRG6yDrSsJ3iYYKvJVbYd58mEuxbUGBo0H7HBavs/zMpzPPnpTkv
W8V7Hy4kBwL2/3uc4pE0FXYIwpB0/hK2Y8zbczjQjbP6w0WExtcr6buzGtXUpRU1FZj6wnxCIdv8
1R03mZdMI1+n5l3joZJu1YJXBS+jB2Zds/yxah53rB2MW7tjAE5lu5yj6c67a/1HlNvsa3f9lXdD
tkqaNulCwYA7FIdGpEdo/x0uN/1hCgxDXqfgXdO9ENDP7v7xA5fiNDqWlygnqPLYl2lzqjKQDbhg
tX9AUYl7aCC/veexh361jcgpLZ95KaY4deuvSIcN0C4OvANR3gbQ8ENPQwfaRmSpiiqat+hg6N1k
bofntPDFwfHy5QYQiAFJK+5v/IxpvWqPi5QyPOuXCH3RT8P4me4TbaV61t4euFsTAf47aCJfWWV3
5W4+Hw1eoKfqmTtYvQWCs6Pj/Q3CI+Klsah+Xl5TBnPoMi4CRaKg7sJyrbzmL1dK/a5tZ3m93Lhh
4Hq6AlUPrJctJCmpf0uHF39+ofTb5aYN49aTFW01oESYO+DmH69r69Gef19u1zRkbcfpUEtS9+CE
OYryPIo/Jah8p404qGnI2o6DBIFKgwoUe+Vyaq1T2h13DVlHQEDWwkNFOdxT2Xc1eRqi78Ku9lwR
HKrDHwp74ulMwCzW58XfUEQoR4rYBs7FYA8d+pCLsmmHEjyaKq1iO3+onI34gWE70TXvwReZE7qy
XGYV+CbqxCve/Pq2bX42Wbth83XO/hOLhF20LbEaKlYoibG3Fj948saZn/GQFKTaOFUNy1BHOyx9
iLpkgvbTkp7cUsZAUB74PGw0bzK9tgm2DHdLX4JuG7QQSd2pK5DBbsyqaeTaJSYA/1BN8Ug/Kvqb
5b9JAAXorfIsw8TqSIaZDbhQKpwTo3UPkiDon3eHYn6I8DBk9bLvANexDMrKcxFVZDraQ3hsO0xp
L5ed/qRDGTooTaS8wh94HfMeyDj8H2fX1hynzmx/EVUgQEivMBd7bCfOxbm9UEl2tgAhbkIS4tef
NTkv2XwZT9W8ufwgNJK61d1avZY7zjNqd1f29cLib7mAAPYk2El4xQG9JjTWR1uxHUQQrpz6S+t/
/uwfAUhb0cyQCMzPY/9gy49r1BYahBns5K/K5lz6xPnE/vGJAR1+PDVnvz68k+1xgRICT9bcz0ER
d1feOy+t0sZ4E5qRrk/h4zPxBlDPQlVH2lwL0i4NTv77AyK7NtKjs2dvWPWELrijbM+PuDeBAyMW
byy3cZQAEYvTyZvxsBB7ijO8B0MARHTVbRHSVlSn6gaR2Ri7XIcnyUUe1deEhC94ze2zeTLh8FQL
Fn7NvvPmsfM/qu6XXY433YNbKhpO1hCsOfCZq1t2A1iqQtTcQPF15fBf8JlbNZdgSVvfUGBMfRnQ
5zieUdBro+XnbZPfHJukmtwC0XS7t+jPB999xR/L/vNtY2/OzBQPVR8NCDySzh2YaXfWsB2b6RWn
c2lhNh6fB0s9g6If4SlkPtmbQVy5xi9Y0vbJ2zM6hEmHcbO2eolaPI/Z7rFPmite4MK0t4/epK36
kp4PY0TFYzbaHbAH319f8EtDn53bH07MDyBRd3zF0AiYSFrmYumu3E6XFuVsWn8MPWg+x9NQYy/F
sgP5yg+6roAhJ7dgBUHzfP7sH8P3hmdWUDC8kuQruv9V8ss011qAftPC/CVo2tLFJEqE4TqXwT9e
ga4BXUyfmoGRvM3iB+PxHwmUUa37r13G8JboVnqKIrBUUBW+7cb+eVluq3zhZ25ugKwm2cgXyAsM
wwQYGyo6wTWJr0sbtDHkc0MbqLyw902mD4SOEEfoDwAu3ubkto/gy0q7DsAP0KyT5iXzLcs5KoS9
jm7iCMDSbKy5pKg72AT3Vxb+g16Uws7XKkUXVmb76j2SQPH0nA1aNI2s5U6ILk+b59dN7sLVsn3v
5qvIaEdgzRBcPIUO70WcHuvKPrauvFIPvGDVW+aYMZJVMLoZ2axLEHaSz+nM3r0++0tDb6wasb6v
ewipgrUx2g2c7lLQNr8+9KVV31h0EjO3QPDE7n18WqAwG4+PZvnx+tiXpn3+/x/ewicZ9YE55/fM
PulUfV95eSWNuDT0xkIhu1mCRBOXuacHO3yQ9t/bprwxz5UTNLlZjBvxIyg6vbuJFjWC0tJ/1yKF
HlLAYgwcToepfmv6K9HYpYO9scdkAdCQeTj8DE0O+QRQ8m7R9BubovYuaUj78fV1+fsxybYv1EvW
2RLt70ityKdSPpB1QV/XTfFHtn2fjtIOvBQzDGey0IpR6d7x6Km8Wgq6NPXNbVtTJ6EtadTPxDZT
LhP1s5bQPoXo3o3z31gnN6I18TnZ5+MTHbp85ZC5vmKe5zL5/96J2ZaSJRu1DCTFTRRHyyEyYJJm
BDwgmTZ5qezBmvqrbdg1gPLfD1O2fY9ObaZ7sqCCHEE4s8+XtBmXfHQ9GKHTdjkAgntjNJ7xjQFL
F0axA9BhX6U6Twk/gpGwmHm7f/28/t0/gJ/ov+bmpziNISoMs4jbA1sUSNGBbrtt7I0p+zGodHve
75U9dfozkS+vj3vpoG5MeRQNXoLPiRUzwckvEHtgVhS26v65afztW/OiVq2Jh51ZVuf92n2ibCqy
/jZVk2z72twDTjv3FMviun6PXCXXYXR4feYXdnP7zDzRNQC/FoaWJsurDOSq+prCxqWhN8Y7I0dO
rUZEGzGfj5Pb6eQaP+Gloc/7/Mf1Jx1rhYoRi/WQK9g76wneXypyJSa4YKvb52XwKLrEWPDBOuEe
HZVHVkG1w0Y7G4prL8D8795nK80SzBaUlx4nsmNPMREHHf+cqtOUfYogGju4h/DaFfB3BHiUsY29
upoBkCsX8auq0FPAOSpHAg1Cbqi6vCPZetfIIMoH0CjYkrRHPHg0u9vO1saap1IlBDKRKFpNB9q9
b28rk2RsY80lBUNsBiqwfUKbIomGu6UjV6Z8wVFsX549+mD6pMTBiqc7xx8n9xON7flNy7ElVkFB
v6WCQ1yDZWjVsvUwApatP7w++N+JDiOo5v7XJJp2XEcncJ1NJvhJ+hjimSbXZv4+02WXlgbSOX1u
VlrMyOuTaQZa29AruesFg9mSrXigdtNuxLfTUtyxLH6WqJvPpbxT6zUKuwsWn20snpuxKUeKjRmV
O7YkzFPjb9yX8yf/cCZzFq5LW8F51/GJogAU19fa5y5NenMTz5aRRXpE6YF+V+ovZX8lH7q03huT
lk1iY73iJM12fQnK8LlrdxBpaJi+Le7aMqzoBMisUiFaqVew4z6H2d10TafvkoVtjDcbWHZmC1E/
ec/pqT+L7o5uqnfK0hv9zpZVxY3gkgvOxzELqiNrQNHa8Ssrf2H29BxM/nFWaBrLuKphQVaofDVv
WDjlPL0SkV7Y1i2NSlWCrT3tsa1R8zLzk3MfK6gAlu7X6y7iwmnc8qh0nDQqPMtelv2DDr5lyZVp
X1qT8///WJORh8ClnuWAayDdtZiKEkyq7bVa5KVF2VhnGJXhiGZEpAD0Bw9e0hjdRLYt4v77bauy
sVEBCnvhJ1i/i54S1Nw7yLreNvLGSlO9BF4mGBnOcBjVCkHE2zpjomzLkVJNGjHtjFWRrc7tcNfV
n311UwEg24KhrOhC4883yTDdJ+qRRvvX1+PCOdmCoVJUlQGIhr3zeB80b/34rrrmVC4c7S0USjlf
GVGhXRJUAei2mKsvCXRXruzjhRO4pULhSlTAK8EsoaMEwpgFGOUyomsuRSpzk0w3saJF2RYX1RAd
lj2rzZ7r4S6LhnuLrvTBh1eK+pfWaGOm3bjQcKmzed+n5n5taBHoazDiS0NvbBSPwWjutVghEmQP
UVWe1d+vdApcGnpjnrJKKPqnhNmXTuUM3SfABV7Z10tDb+xz0egOCc+l6NIAw1uHgy2CadDF66f9
UkCWbqLfuU8HQ1ZELHUUzPna1uljxWz/3HH/BMKsqCCVe5mHKN31jqZFb5Mwb0BMnGu+6tv2fAv0
4EJCbKmEyZkIskRPsb1x3M2Gh0syRFPN5n01SYjGDEWZsd3r63ZhV7b4Dp0mbZyZzuxTVn6OkFfn
KOp/uWnsLVKMy0VJkiHZBRPA8DDMS/RlCJLopmetbAsWm8ouXRztMfN1yjO+FK25Bni+4Dq3WDHn
pmAa53Mq7dKvrfZ3TY2yjr8xAt7imNiUpr3NMHxWvk04LcQib9zNs0/9IzaQ1g6h72FjfFjXfQdL
3nF9Vbr80rJsLFhDTwpMx4HZr17kYf2mi+64ufZo8teDCPzvJqHSYZaqmHTJw6jSBRxHeOmvgdi+
4SRi8M26lOWZ1hO9rQ90bd+j2c7eT2FQXylcX5r5xtOjgkNnpfnwE6x/WVQkLFHdsVIsqt+/PnuG
3fuf0ilmf/7wH7uarCwBb709N6QEon5GP+iTrsPyrbfyfY9noKro17rNswGMXq9/8dJP2lwDhpJx
nbyMfqWAsh8m0qR3N/crxFsUbAwVz3ji6N/wGvLqb+A2QcG4mmGSt/hLLNjmLuibjndeEfLTVMmI
FnWGMnPeRf1N/gHjb5IqA0U9H4LQ7GdarWsettAZmYIo3kFgsr1yqP5qa3G89W6uCyHxO7Po54z2
02nHh4ykxRBMkEsM6mtyDb/xqX85WVtHl/WpjQ21EDNcwM0sPpamH8o9dn/sh1xyGvVftVXQEPsM
LpfFpfsaYmVhcySdtdOJjf00hHf+3KFcJBAT/KWWpJc7IedsfSGRDeIHETVzdL/2eLF4TxI/CX4P
XvYewytPu1SAP31olYPIO6StVnDGTpN4MCJpaJcDKB2l/TEl5eTtQbOkpQenBxcczhx/8ZXD8td4
Eyu9OSzg65pWC0qfhzLCQzzo91LUiVh1AgBjH4wQ+H3dpC59ZnNmZjRV0G4I5l/pMHZ8v06B47lf
ZWybYm4ANn9OiBo+vf6xC/a7xQ/KiiFKyML4gZRp5I+SS10Xgwo6cyVO/Hu4Fcdb8GBIvYG/AaMM
9CodYJagbmtGOCGvxpjFuzheoZYDmj8X1HeSt2YhhxCiMCK5p+k8UfOArhBH6x0I7apGosm9qtnh
th+/uUkISAbKsu0hOLTS9+UciyIF7fyVOPPSyp639w9fnNV4ihmVktBr8j9MCr/ShvjCbTPf3CSa
mKSnfahOYwulGw1Bmrxapytbdmnm5///MfOwdzJIhonfuxX10DJCu/+yoE3vtqlvbgzfhlPLKKUP
vUbQ4WboOTiXXLkALzjDmPx36jIxHeUJHU9nValyCcnhLBMyjVfFRC+tzcYHBCo6t31E5JcWFrxA
YPJIyT2nmV2vdfpeMv/NoXQlDvpZwPIhhGXmSRMU9WA+1DL63EW3aYnBn/x3mSiDHxn1iObhPnEF
W91BOzEeo36srzixC+u0TXBqSLnUSwpfqVpuku96TtDZryqR3dSsBGe8OaQ0rbGzdJ5/KiWyfg9C
lc7fAcWwfLvpmG7THakseA4hevCAem6V1875XRuB5+S20TfntMmMcSXz/Ze1ti92BjvOxMDY9/rg
l4xgc4Eka89tqg27J+P8A5Jx9Z6VyXvwK1wjb7jwgW0TC4kVGq2SCU22Cdh8+tp9kQpReJrqHzf9
gv9pZVEdX7qWtCdaabEPI/nRqD6FJtQ1rZELx3NLtyWiuprnULQn74JoF04oMShAGV6f/aXBN9ZF
yoYoD/7rE+j5wZmAWsbd7LJryvaXFv/8/z+8cz3rxPSyIb96D84X3aTPaG8MPk0uaq7M/9IXtqZl
hO3XMatOepmrjzorkU9MoeUGWBt360c21wAxkiu0B5f3urHg5ENElYthgR2M6Ca9bR82RkaHkpsh
S+TJcT3uNCjjixWH9rbBNxdBqZYlitB5ceoR4+8TBXYM7W4jFoy3xFk+dGuglRcnQyDrwwTojxIL
XYmlQ9v2TfPfQol7NncjTSRMbACgtI/8v8OQXqsVXThB/wMkjvHqWKOP+vRb+IhATjc3KkONsAn/
fX36l76wuSXDeAqA+2wQANn+E4noR0Lx7hjFV5kjL31gY8QeiiFNN5vx5JtOoobhZUEldHuaHif1
9d9wwU9skcVKJ1lTt81wGpUlhWzxCVOC1OW20TdWXNNx8IPP6hMkkp9/r/6SgJTvtsE31qvQEb/Y
MG1PoXcHmqyuiKrxGov9paUn//VwploHE/pOnUxS42lcIs8qG/D/RoG9CacSx1vMMDTXgH+J4vak
J6jAK7a+HexVoqZL+7q5f9WqlIl7O5wIh4pOGaO9YKW3URfHW8iwLgGOawUWxxlA+/oat/uZdDQ+
O6DX9/bC8m9xw5o3LhPjrOD+7RfhkuRwvhqX8Grwc+kDG9vVXq1p3C7ViVVIuwj9GCau3M3gVNm/
/gsubMCWKUv0ZBiE68GpGAm9q7Mh3U3t8vL64Jdmf/7/H/cvQ06UxWbB8ni4ZcaEL1aNdjsQIy+3
WddWKZLW46T6QKqTZP0RRJTprhW3xg9bYixRMusChu0ljflBDUzKZfZlOt+Ory/QpdXfmK8AMfw6
V+N4oh3EzowCH90EhuorTwWXln9z7461hkDRHFQns7ADOTsdGXbH5vrxvzT9jfUyhpberDzvbyfP
lFewMPgfrej+luUhW1gx1K/WCUkqxnf9T6hrkWLwV+sCf18dssUV14pPXRDM3Ul4+yWR4b/QAZh3
XXyVp+/vqwMH9t/TT0DUBY3NFveuHE9mBuHRFFa3cWaTrdKjIQ6EiTZpTklM1jgXSTfazzFYZclt
nKFkiy0urey0MXDNsRuCIqOZeLfMSK9f39pLq39etD9cg4ByBmNNpk4qXdsddezw276QELy/7QOb
azfkvSCex8OJRogLexykUzKwJ/DIXjud5/Dmf+u8ZAsiBgx9WcZI1OhfBS2bdzMpGGn0AYRqH1sz
6eNtP2RjxZrOYRAuSDFcz9zOyflLMttDHNjwipWdz+PffsfGiute9TNcjzpBbuzROCLRAYObzId8
2jVy5U0e9cruXv81F4xiizLuGzajBMSwLcJ+GCP0Wa7TEh5eH/zCofofjHFt5rgJCH7JOVU9ixXT
tXd5SbtbYCUx2SKNtYlnMjranVwABvPflwG/UY+YbPmsRshKp4xzeUpQBM6lQbVvRTr/+tJcWvfz
kv1hbyZLG2RhY3tiIY1PYdbxR8tu1FYlW7RxiSeIFGw1kFKObf174UUS0yI2t2lEgPFpM/2SJ67y
sj8ZjzixN/N4N7fldOOh3FzDqqMST2dMnkoQYAoPpvKqh6b16yt/6VBu7HdcyxSsxaIDa7VfC4gd
PIMnsM+v62dc+sDGfsFVXXJZcWSQEqwGaphQ/dHg+Y6IGq8Y1oXTs4UUh75auUSMguUHHfZvT53h
h7y+QJcGP7/Q/nE0va1r6cGJjGci3xe/fQLusU+3Db65hMUwrLYr2+7kW7v/vbVoCr0WPF9Y+S1m
OIwzcL5WZDwRIElyVS9+5+P5wyyvikpcuGO2kGEFUj4GAjqcTJFW74loQYQmRXDWp3ucxxu5IMlW
q7EEdkI6ew5Tmm7al9MqX7Lu6lt+9P8a2n+5Y7KN/TJXWYRaSDPChfXfgEEYhw8G9+Ync1bf2RPL
5D9Ci6Y7gBdK3+m5Ns1Z3X5lEOxUboKujWUQa6J7sgzgrAIaYNjXBmuTN3WHai1xXJKdrqs62qNY
SdTbaO2X4dS7cZB3TBjJFB5PiE8EMJ6tZ+ozWGg70OLpDAzauewwxYObypns+nipqoKESV0dkkw0
b8CmP0OcMZ3X4dCPijyNJFFPZOrHk4YkpHtwiLPvnXT1AjqIoNnzLB2+Iv20X8K+qta9KNfoezia
6l1GwvjtuJTRznMSv/dVv0Lfrqw/CNuFdyZWCl8jhhcOUhzPpmuCMA+GuvmSJC34Ulmg5F5BvObg
lFxDlHnL5GPkXXbHOusOtk/VL6okvYciJrNH0Byd9cE0Z//KqfWuoCAQxQaDRPKNgbIvVqwqoRSo
Sii76T5hT3xFSSHnfBq7+z5dl29UCPMZiRB9ZyJODxCdNiDwOO8BpWr+OHrocOasmyDkIeg5AcYr
8zvPK/GQnJ/zwfqoAGekazkXLe9onOumdB9F1YkDIfE647k2ah+qEm8eUGgNwFODvmGEOTWxuYix
7wmosPbrSOsHMuG1Glw2XZbsTDiZA1C1Osuh9dG/E+j293m48uGgyOq/TTopaQ6m6RoBILUwUT7D
O+oBwg6oEo7LY8jXFjlXucxv+8Gze1BjmFzNPCY7mcnRHPXCkpeEutbsBJXmIUzaLIE4imnau5H3
yRfQ1bVrLuwSJYcyUOYzxypEd0jOoyS3odffw7kd0pwFVcQelKb6RRoefEVeKXZsKof+oaPLtHOx
q74qPUe/RBQt4jTWcu12bT8m6S7uE9E9AieCN/NQs/V9kwY8PIi2S+8WGsh/5Diar2ZV4i0UMJTP
zbB0+7Zvg4MJtbivzMpeegPaxzyMIsQVzqXtHVp3cFRNszKWr0z66KRFzJ60D5P4XbjiSeq5lpZO
96IVkb8bRVn+6oPo/C7F5zLekZHp/kgzOIt64UDIsLFxTxlHnaiYenCjjeGMuQQc4TYAgUMY7/yU
jb4gEk8uhV959axVEqF1fibznIO6IvvZrQTL6cdKJztoGI1hXs5eDvdhDRQIlF3m8om2ayJzyF6t
JCeVnOf9OODJfJd4B3yTjmSb7Zu0ZN1TkEDr74AmIdg201XkT6ai4Utbu1rviYQ7KGbp8XfdLngy
jJghmMYI430PMrZKvWu8UOXXqDEd1AkniEkXKBL2+k5RCOW+TxacoNSBThYaFI3MuS1RuK0RGoLm
Vjas++ECmG3BkLUCXjjXkG++i7KhrJ5A0x4ZhL7zpHe6TGPxPkxpqAshJ1HlZopSuVPIcxWoleYZ
21bqhYOeFYxLeyDysm7PgQ6YjpTMWAuWTkTkZZmF4sjWKmqPoGxHl8wqk/YYN6MmOWWW3K2gKB8O
wZhmExA13RAeMdl5hLi6ECqxRZnQkryplaqzAnSqwudZHMvuxbeDmhX6bJp0zWk7p8nexGvUFVKP
ETe7MKzn7o1LVY00l5T0lHBjhg91jMJY7pRb5rs2dEP0uPhlSKs8QPu+q/Ns9hDBY0YQ8FAoEpCf
AmDwBe+r3pgppxLtDl8o7zvkIGHQM/pFwunZRwGxTrMP6oay+6UCJsnv08ym1OYriZbgG4qtuIth
5miteuyjCIrSol6X5AFEn3247J1NWmlzguW3h2CF2sB3ifcD+48UbTWeUN9vepK7oHHApHvrOoNb
wwj6IYyhVbRXPpyqu3r1LaQc5CTX+yRavdoT1WhTVBkfooONIs0Kpb1GI/6UOvoVihL6jXQrX99J
O47TAxIuqXM5ZKsplA3GBUBR9OoVmtTtuAO8SthnWmWqK3TtS3of2SxZn0Lwihe9SNBph4ax9Vhl
OAbfoTtp7L3jfjQHZDxleO/Cqon34czH+UF1S6x3czvH2YCeAzKFzxHIkf2nZmqVOfKEg4lsz1U5
6OdMMMjI4wTGFndrMJThA6BIE/+3SgMVP5el4PTfEFjF6HsNbV91cCXHtZitvLbHZumpuw8qFXUr
7Eiu0y8veCZeUG2S7gBAkPD7kDQ1WpS9aMxHnZDqI562fIg+EWWbKOcG8PEOOTTwhHVBa8PTvE4l
lQ/IJcasSL1oZ1coGSn3sYyc6u5qjYb8Zeda0rdD7paxkvtZUV59F1zhAslcWYcFHTnJXuTiynYP
Hl8YfelFMBxDm05hXsMtDjvfz+1HIJZY+kRHWdG7ZgJn9c7wZomPAo7FP7mx6afHLAJ3WIET297L
PhqHAXVNZpq7Elbc4Y6A5ysA2hm7HWFeiwKnZCT3Q50kI7gXI+ueqAmh0dl3WeDfA9HYDPcatGff
CdUpEPnx3LbTy9o0Tj8QPct1F1iLmaQyXiFx0y8jf2wlE6AInRgipiKsbQmqeRxYiErni2jOLiwe
dMJyoR3YVOFBwPV8aA2IRR5S5psfFfTc0qMCakLvo8W2uEOXyo57Wi+r/krnKONP62Rb/iPhIAJ1
O9VA4OXBNCaLD1Osy/bOJp0KD4ymqf8+0ghN7WZedZYUUBMY/LSXtFfu1LqYu3/7cI4fbdYZ9O3j
UIt7alT1FUu41PGxLuM5Xg5gAIIEZ448Jl3YUfbTmr2rs7AdP5Osa+U7GSbCfzqzxUq6S5gIzFvm
2q7bQeeIDMir5mDkbyUY2ftHhshOvh+BZkOrfcdSU8JYu2Y5hioqe1NQiKOu7wTipAnzHdap/QW5
n7H1eV8Nvv6aoLQzPvuqTabcBHR235iniC5oylUkMMcks0df01h+EEinxzeUdiJ50AuhBCpOygzj
j7Ds5p+pAMr0WQlVAagVUaif7/toVt1+rNoU+nB9HIT+rqSD4Tu9nh3pWJuE3C92CtBuHIuF37UJ
XhkO4zL3/I2pUTUoc7l0ob+nMhRn6aM+Q0bZLs5/KaNscvcIcIYQfQbrYrMfc7vOuCSqoRdzjpJn
CmHFsFGGHfqqTB8S1iUBiCDaBURvLXhg9mpdXbQjZVThHqB1L/Oy6rKwqMk0HlrcMHFeWSvFnp3Z
lT6EwJjpN2MM+hG+E1Pf/wCukVf3sUra97q0Vf+o8B5OoSgRu/TBuKX1J+gyKNajYlbjVR51wHL6
pwV0bywUAVfp2yiI4/LboEOcTk1BbYXma8nmgvCh/bikNn0SQdXbPu8HxD4PMxrMknwJGsLfBFqk
Dy4eEnVnAEEhB8JRma52aLxouMo9HsjgaKRspTT5gs4mNud8iZf4UKNfKLFQyQItd7UTQ6OSr8no
uuhltVUAVAs6jJvnRPRD9zBi0dJPmlroYubx2pVVIQeCOMmde5GP8MQ+zLNedjC9RnPMjmSBoHei
bqPguwtGzU4ZqevT4kc83uXtBC3FAhJNEleTIQvIS4qxK0H3z+syTPI1nJb0BZlmXB7mZiXhPjNp
/02xaRDfWWUQ2zGPMGDnme+6KYdW2fIRokD1+KzUVNlfqo4n9q8bqKrfRa1NVQ5ybdY8cl3RtujT
GWyXdQjqwgNiW62+0jpJq72CnYe/SAIAzg534CqeQEasUWvWZVy9EQ12KGdLN033XhNg9kiHVtkP
JIrZ9INVcTPt49K0yX2SDH4+sLb3S5H00LN7ImlF3S85YrF32TSacd92i7VHQOFV/aLRfSugIR8S
vQuhOKw/swGXz10QVQiEaGonJB/lvCbTYWQ1ItFjkszLN6iUavND2DYWFNrzjNYHhPmz+OgMT4b3
cabm9YG3kxaHpZ0RkeAnlcmHFAF/COe1BAhLQl+a8uiirP4AFmZdva0JhUmhnaPuvxgxs5HlFe3j
et/5mv0SLgLelIx1ORXetn4yOQHr8HBIkyo1H+sRl02BHreBPXKs+yrypkNCgdqeq46xrwb9GMt1
7PaVjcMiClLcj/nI/bTuE7hssH+hjTs+Os6FKuTcITcN08mZYlp0VePOXa3aUd0g1DIIVqKdTsko
HtK+WVEkq8CicZ8CtvaPihj2hydzIPeBm3yUO98hxJsQ0a/7NeXDZ7VCJ/tokBg/hINDkAjY/Qqb
gxMK7yUP0+ixhPj6i28GeEVtunYuWKsG9UCRhB9El4DTHEmR/iEgG5PcoSucTzLHDZh8shGb7Ztl
pu1nHmZD9bmq0vh9ZtnUIwfpzSOYLUj5EEVgcjjMWWLlUQkBD+FUxoukOoNqFPSnpkNih3PpzPIe
r00YtRh9uAyFxxsR0DFTiGzDjxMPd6Fx2XvGqJD7sh3RJoqgARYdJhUu5mTRGaBSbYO/e+QsYMIG
dy1b3/k+qiUc+JTuuCizeceXincfbd+nn/p4RqLSdwkugiQiNjiIjNg3bI2p32GO9QcJOpbvPkr6
Z2PDgb5F1U+2b0DxWn3G/Wn0F8cMNIYzdJp/kN2Y9EfEx2J6pwLo1bzp1yGDALGtx/FQdaVEgAj4
JzxyV8bIk/A8uz5BKKVxd2EkIFBsPWgvdqOGAY9J61DzK+uoKHEM+51c1q7byxpX35d5oH33FmR1
KGkYpFbsDdR+wn0YSD/lCr04FQRjPZDM4HGmn8kENMcPGB3XhUuG+FEOMSTTOVnYHnLMJNjDymCd
awec0O/bnO3P1Bu/SnW+Jcp5TJec4n4eCxMsVY2+MI5pmkQrtwME0fxT1me5RtSJob7KxBSxHMRu
w4S59G2v9sJCVXrPImRQpo/NesSDRB+pXESC0vca2Rsr1nht48PCOcor9lzeiRMPqyKBbu/D7rwM
oRfaP8w8HO9NaBubl51EaFvGsdWH0PF53AMwXn2VXaB+4ZqV425AZ8ACRjGHxKvt4H6/oUtvlvss
sw6GnnKZxwiu7nskI2CeUDKZ9iGIidhBBzOOkx4W3FQQW9DpQQL1fvaTUfVxTcFxhfKFDFqEGuEa
VXnPVhz8ul4qdvAwR1jjomGTQLCXv0AstzhddIPGkasm/Kw06xEMuEAhq5twVvF3Bgq/vBum+LFE
EPTAa+BTc2iFtGgdEiNOURSot+lUrVkh/dy8pW2alacyIDPohlUKc0JcDHUUEU/0B7hMG4NSvVrB
VQtOivrA1RrZOxfPLjqOuFj2kD2MkKNYNQaIc1scymQxGhOBlDXJPUfFDjR4ThVzFIJ6pQVOSh3L
IbJfXBXjnJBpWNTHfhFIFwRLxP+RdiXNjePM8hchAiQBkLxSkiVL3V7b7eXC6MUN7iC4k7/+JXsu
HowpfqF3m3HMgBCAKhSqsjKjvRQ0RAZJe4P7tR+RpvmmRSW+SKuvkmMcZWEZtHGH4BcSELiu4gbp
pdweke4DnVW6sd1RHNM6TLZ5r5B/6rxcXXl4c12TcO5YI12NxBCwDVYRzGf5+4hQcmvnFA8LIlh9
bLtE7H2glF5nKzn1urNvfAcZngBoF6hdZV5fZVtF7IlsGBDYPynwfMPOy6O4OCk6TXKDbpj6htGq
67cj4t/0Ng0lzgTCQru+ZlHp6A3kmXG1qBbKHnmP1RjqfPqKoN4Ot0XaR89gYpXf00Rnd4gO55vE
r9OnFGJfByjVdXeTQApWE9ZxRAURoacU795yJ/BYOgq0wVanAtcsrq3Q6TIbebACQbOqcDN/QZuC
89UhpP2Gpu2iDKIxzn5n7li9w1Tc5Es0dhClq8dZkFxoBHVyGGiEJ+kov7dlk0CwvGsfUwl2pyvR
kP6HLuAzgyby8tua6KlD2wyTG89C+wnKMbYNqiAvn+5sv3eBwkZv9z6PWP4oamRi86jyv1PkPo6d
H2FHIJQTHiSydMibpNa4K2jouVtoJA5vWQ0JhI1WmTttYhn2ApE7kuBb0Sb0VnRuRIIipvWDQM0G
tDbhUOJ2dOIbxkFIsp3S+VSKhiMDG2paHB08wZBG8fof0VBWp9ELkRHurEZtcWDEe1OGU7eVzKt3
CYPW667oHPSBRjV8BbBsSK8IP0sOJYWr8GoHYw+RKCFIkiCM9sNRgyXWTpHzmka/T3ELkGjT+xRZ
rBQY5V+greluKOrcV6qDTVtFa2/gPbnYDLlUe/Bn8hPss3/KSgnlrRQN2XnAkQr9DoHt+sGJRH2M
/Q4BfJHRZjs2efrmNUP+Po7x9Kca+uQHRcoOgRoc1SYNbZhUCHDWl7//+TQOw5uHftGfeR8jsz+y
fg/5B3mNhXcPnYtu8EBUCfnZ6lA9KNtPtn0Pr7QdRYycARsRqm0VJEmLXTuk+U3tOZFEY0pdHD3W
IItaF37/XpYReWMx4nCJJ3UB9B+az9hA2RMUsjAf2HZXB33UVi8iGjTdoHclQWdSrt0HrrvuiIeJ
eEaqID22xKXf8SP4Pk7c4ZddVvkNRRdbFFCaDd9G5CntQ1r74Q+GZ3EWxFmVfUtZoe5ZSKuXsFfw
Gohx5mvQsVMFlkXPSQOwqbr+F5llyTRskC2DMU5RCYIgZeHJGGh46Aayk3YGRjPqIsk+dRPylfXY
Tr/hn8J95bg226BC0Z5iFy03Jc5LdEtzr/G+5l0KQXQw5nsdKm/IcRe+yh4yuxTVSbeiem+pkBtV
8rGEFDJU7gIblZYXpFpw+C03xDM+JXV9RwXR6VNbDOIebrq7c1yWz9ezjZCyxTWoNsTXzpfYZ97J
d2n7G2n35ntZxk6E7CR399nUUyTBlIXF7JD124QdAqsSpAL5PvFj6e29Ik2uJUBB4TYXOZL8XhnR
E6niWGyph85HZJMFrjc3wnK4cx9FmE54hfaVk+zHxvfIVZYDKBDYyMaMVw6yTI8uiR0SdAMumW1T
DajeTT7uM/yZPpCC+t4GzTBY8J6l/k0CKBXEODJ/eMSZTq9wGzTXow2ija7wQuTZCohdwV0rvJ48
TsZuw6gs8ZAJkzcXVQIHZ8eTTyIdsusiJWG+qYpUlxtsSrjHmyz/ihu4bICOs/w77eFDp7xr+CaC
60UEQAa02Nl9/9BR1R3iCi4K9zS7smIfLVZaeEUToNe9fcxE1HyjCusVDE4JdQjgZw9ILiLBC4/q
/EFuvXmlXYtwcAADqtzXnZz2pdWjhxxc2nCFValH+IBB5A64x1OvR24g778iA6uvrNH3eJAPc77Y
tVt9GDqCqF9mLH4Er3jcbwD3SG5r5D43jYcXb9wV1WaOEK6h09dxJMYI/wHj+uPpGlZgl56X7zKO
C33vjSTaVYiIyb6ANEce5MT1nsIwwW7LokaiGEK6WYj/p5S3VLqAdqBhgB7KpE6g3usj75dEFOk9
sDB+Q/scpKN91u4jy0qfKKPM3yqqswf85ulPGvoETCOWRLbaamFIqJo5t22lEQAwXDQ4C8Ie/yje
1w9AfRTXPMd9EEJb4U8rZPZbQPXnYY5IDtgF4K5c4h+gRkMeiFum5RfJcgSskvhl9eDaQlXAlQ0j
OPUgwIw8M+LoAiiJDR+ghcF0CM8jKAUbVWkLQFUrIrFolHv8cbRRGqk0qm7tqPKrrC/EjyLj9j3O
MtIPGYlR3sLUH3ydI3kaOz4acRKC6HSsOwoKqCHj/Zb2XbgtswFXscM1tlhJX34XkUBNyUMJ5taL
nfgUtTn7HboxebPzRt56do38iUs9ZT0NNAFzAa8bKEbbIXLAYWurO9Sio3eYEJoiwctxXXXCCq+l
QlboPreQuglQnAvBEwU1U/uOEdWeciRmmy2x5oNS6ymp9jkvEG2pHnrCWrkJvKdtpwkKRxwuZtQ1
vfWrCNluZVX1VVHx+uhmBRQXEWw07jXeushoUGKVzyomXbQDeslFHNjpx6Yb3ENmp3hQWENNv/iV
sLxDmaNlfyQ4mLSkiQhom7f+3PqWpm9Vx7xr34vxoEo1pfLaSQT71rZj+ToklUAPrI/+bavC43aT
5qV+LDygQX2dQTomgAKo321DIeixIOhNGtuc/EyBVPkpOWsm8Jba0cOENHK5T/vU20EvMRSPEx7s
t6h+hHvcvnAJHlTt6lNHpNsccTP3t1HdF9DB6OHeWecREAdDU88PGPAwIsjsoso2ccOsZDO34Zc7
Kqzxd9f71T0aku2dVwv1pmoVdbsckdWO4oX7AGy4dyMQ7nxlKlbXeLu3HGJNrFZ4j9l42kMINL+d
ujhytokm08mdUtxiZRWiUqY5xOq0RK7Ttxo9bCrbse+h913t7KhtH+uhrGVQ5/PDHJav0A7G8VCz
SZS+dcN87WVxjXQhkl7iR6pYfDOhOu5scYulciug7/ZLJohXQauOYNSPePod1Re8LmSXIPYdXOiN
xXgLQnGLF+mViBT5mam2bnY+dSCVUEoOFIPqO+fL5CF5GnDpDOLKkpHYKyebflcU5/1AivlRri1o
BkJBkFkBcUUTXXm43G80l1W6A5UkgiTcKUhF5EWeHLw0SV5sItQvSMXl1carZhKaytF0O4bKbU/t
MJWvaYt/R8wU3/ytkiLQir4pND7iEgVWliDy727cWJTPtkS+IvK9+lDIHqp5PRPZAUcNj705T48m
pbSwf1Y+hDm3gwvq0qtsiNN4F7noQQ5iPGvQHs28F+KFDjt0naNA9cbB3BEQxhGiaTdssqAsIjt+
ICGzUZdBvQmduaWD/dCjFcGt5fSB5TmMHFDV7KGbMDmHIPMYNFyg/NBZ6fRb4Yj1t/YU0geaWPkz
xVv1kbtu/b0kpdeCsNKLCHCnCZmCeL5/UPrOdjX8Sbal9dDuUbSpn3pa6H3FS1QXpIzwjwTRdlYO
4yvrbCv6qiRKXkEdN+N1DjDHm41NfnCyERVfJh0Ibgy47bfxkJIrRJQo7iODjm3UvAPlPkP5Nvin
EJAOanLeZAKPvfVQ/fyD4EnLH5BRk1eNoDbZp8mkTgOJx1/9pBu2U6nVhSDNEh47NJ12J8RrPil+
1m70FoKT1t/LDhMuFYSW8NSf8CQdcyQgdJ+l800U7vAWK5/llMe4YP0WhWntdvnjGPP6YNVJ9Ir0
tH6EO5FvpbBQEUWdLXqPrPldULtJ5mxilAtvVVPQbYuHNntFyX48otSuSOBaTgfhZ6fm45ZkgOlk
QTiI9MmTVB/ysEayTvSk7w91YoF1IMKrJag7NNwf1Gjj6gMNgd7KodbloS6p122H1qYlktp+nAR+
LQBe8SUdbrskKtOvuQ06x28k4la/RyE0e2CR1N5jNBIUDPPWyp7TJMOBRFAcou2+IQ092XGZ8i3K
RPbXLI5Ycu1OXdi+YAirOTijKyfUZSigGpSHmffdbYrhd+GmxYaUIpEgQutRZfIjGvo3yMTYxcZv
Wvu5mCaavSqkjtTBL5Mp3pJxQu0YJq36Pd5NyMcgQx7LG59l8Cd4daL070cjK5ugnHAa7wC0aF95
KzLABJGkZe0KLH0J72Wg7WxaiLFsW/lPx5NCMuYwkWlNQWVpdANu56WVEpYDmkLQOtMrPc1eKHLh
arfnAWVLmC8DbWeHWRnO9Ar/oH6h/8032m4eLegkBue/sPALTOq/Nud9p5HMOSoHILvTCNADRRoD
cKLish0wGQAVblIPDzB1HAk6wuaf4LrJmvDo0vQNxF3M9EByhgViSXyLi60O/gek5owJ/ARHZvL/
IfqLfbx3gCPjlF7ZOioa3GGDtbcjR+VomhsiRHMu3iCFEzNxGUJRzGfhA0KRxgNC/sHLgZv1EOMr
UW7crL8/v90LB0rM6/hh8NACuZWVKHnExSDAcBq+wufcNY6nLwOgCgN7J/DEs210zB3RLiruc2Bh
dop6zh8S+t6KBOPSbzBMGvWBzkEpEW28TolcPUMJya74/9KovXSqDLNOB38ut7kwCoaH7pMgXcLu
LTJdRJTv2CZhoK1ziBVXrnWiDhIdB4qqa24B7DXijVSM0h1/IdUyAYx40aabPILIk+MB6wJqj9jp
dpz7xdopefgfGusWdsRkE6Q9aTkThFyzET35PQNRsk30Tz/N2wt/gmHn2sULW/AMSH4UOhQ0UOJi
08nW/zIkak1XYGHXTYophphcpkpmR9sfxNGrM4TRg2jdiySlHJsbhi1T1PtEw5DR4iRg2N4N7SWA
MhoJcdwi+8s227BwhYBYjwPA69oqgWZxBOCVd2OPXJy7nWq8TNZw7AubblJ6SNb4Pmn0+IXRGNnk
BAQtYwsyADdBaHT+tywAkk0FMVqDuUAXdn3UPniGPDdHlhMKODZrb9z8wnZf2zEuWZFAsDRMXHxF
Jb89lI+h5opnyfmfsLBKpiCtbHNN1ZCrI8Vlggi0eAUzDJzVatvj0qk1vKFqHA6tFIkQJJxwSc0d
R3nuvF82e8MRohofgXW9gDdHrwLe/mFAh+FHUq12VH5Otg6jMBZfs9TRLCw63LHyTfL4lvFvMqd/
ALZ4BBr2VeroUPTjj8kuLjMQk5dLdNIqJUFzSuyrbjv3SedAbx46+OQVZ7WwJSYnV9pagNE2eYdO
xRCBmu2mSO5HktqH87uyNL7hDGmYCZRpLXayabtrSf1T2cVK8LFwXE0CGtShQktXiXMaa8++80Dm
1Z0oSmFIpUM4zV9ZoAW7NkloPDsqoiFx7FMaWfQK0DAQw26k3VfDfaNL1QMPSlW51r249JvmZfwQ
8+gByQdbEvs0OmicSKWK7kME0VUTdivEHEsbYgQ9GmzuSLZVOMR2CFFoWGMQZc3P87vtfx6Fmvqq
Ao9/UvK4ObZ+BVKOYVvb3m9JnIfelwcWQ2inY8fMxjfPf2/pxxg2D1TPWI9MNcfezzJUi1m5Idka
PcTS4Ka5yy6c/HpsjrWHJm2NFOQ2S1cJCpa8icma1kKotxdu3B5RmkM1Af4cBfHHebHaKO2QO86/
Az96cL1iX1QXPjFNIjVWtQ7wfDZSgF7WgLMAtDIAY+RX57djNupPHiGmDCsyb35BwgE/aepvwhZE
UJDPLALt6q94u5PAWu2SXXjumIqs+VC2meT4HTNHV4tOcVA8tFAy1NdUNJsBr0N3JK/nf9XCOXBm
W/1gkwI1f0pKqzmyeHzS6MDZNiNaWi8bfP7oh8FRQo9dJy7aozeAs8Zuq5+Zg+6L84MveBPHsHVJ
RUgAdW+PqUu+oxYJNHttyc0ACaTtBV+whLnjbTyKetRQU5m29o790pe0k2LY2Rl/WJUBbgT53gQQ
rN71NlmT38aqXKMV+3RVMLixn2rKqav8cdwBaY1KUDmQoMf1jWQZyk2XLYuxqxYIHnwFACJqTijU
O89yBOxnTWvt0xsJ8zd2lYzjVNQcVOINIK/aeinUc6Lv4nzl2b00vP3vtS+lDiNWYXi7JUCPHkd2
pwQ6iC468Zi+4bN7u+4j1KLbXVHU+yFFQnlcu6s/tVQMbXjsZk5HsBDLjt6ZHZoktqpbOZALZ8Zk
K+M2IaCWxsg8nftHN56sNxN5P39aFqZtMpV1BHkz1ABayIajIZ8BEj38uWxkI/pKIhccLGgZ3AHx
8yVr7be4SVe4qz696i1hGybaKSAJoF6PnrccekYj0FioNALSCF316gqHZVhToFhaHcNcUaskQ66x
9B2UpkpLXnXeWspy4aib0sYVSs6gi6hr9HmMO3C4y6Br0TNVuFd27lwUYWOhDHMVwC2rYt5doOG2
oasB4rnMUm3DUjnpmry0Z0uCfbbslKCzzLKPslk59EvLY1iqQLkIkLsKbWGAj5aFDzD1XSPvy3ot
2fPpLY6lMezVt0oQoyj8ADLeAcIdoS0n/A1f5oi71eOzYLkmR1nVAkFf5Vj+Znquy3Yn3d9pKLbn
7Wtp8PmHfbin0BsPTBPQrbuBDYHLjnYlN6W/4haWBjeMV2TQdAnLfywMkx8oNsF6uWzihvXmPa0S
W8Goat4d/T6Dy1HbAhye54dfsFmTlUz2xYBeTTrubN69haVzCHtn5VAurcr8yQ9Lnk3c1TEjza5v
p4AplAZHseHFRVzkFlJZ/x6+GKvIRV9DA1CntXXQblyvvVU+DY4xsmGtyicO2pJQtIpSxwVM3q1P
AK9sGnBRHyHKLK9itXYPLn3KMNy8n5zRz3ByKK831Xgl09N8egTuLu48X7bFhu22wk2Rm2fjTuMh
MYr84BZr2roL0zfpyaTG1DsOWZDZr8X5c+u/e/FTae3hFy6aPJ2//OEQWchEWZWF429V/Lqs77Sb
XHbyTdqwHiXjDiIpDdrHksPUWFcNu+zg09kgPsw5BAlu4kdwZIDjBBFofW0vRA/ShdeUyRdGQCOY
oH8D4IqCn7RvPXL0j5xf7YV7xGQLA8pSgHYDXrJVpywsAhadAM0KVH7hyhiW1aOLDMjVeTdtANWb
d8957/IpOD/5BVdmChCHnbTlkGHZ48bd1B3akd3f50deWhbDggpOAI/UOOZYCNd5T/L7jnMMf5Ga
GTc5woopVEOKrPcu1XdzcIZ7Fau0siqfe+F/6Cw+HEYAA9FJiU7UefA5hkfYUUCU/fzCfL7k3OQH
Cycg09HU3vx94Piu2ProaTs/9Odrzk12sChEgyWh873nPSPiwNsmHC99OnGTGaxnmDXA2c1ust6t
4gU9QFiXC50WN1WGSxB8gsB1dot4OLmi3K6exM8dLhq7/u1aLHS8S4v9syp48c3O5Z+5R+L5/Lov
balhoiptNEEPY7MrEr6ZWjSAX3hjc9+47GrHQT/MfNn1+r0v9Xbw15KxS5M2DJR26YiMIraTTfc5
nmYVwsfzy7FgPibZ1+DGeez3GLnDE56S95oOwWrYvjS4EZRmvHDGacBuwjahFjIHjRdG0+gd+PdJ
QWt6IuLcGXeJrPqnEMQMOsjQXnGvOh+tN+dXZ2HdTb6vFjVBkVpk3LlyfCnQxK/ccuUqWhp6XrMP
fmtyOoEmXR9bCoydVfDHGHK8l816/uSHoSNegdlDwDxtDB1nEeBka15radaGfRayUWWlbax6rV6a
PrqfVpUClg6LYZhxUUj0gcF68MJwmndcEgx3xWUrYlgmFPU4+iZ8PK3z6Rqtq0/owV3JPixN2zDN
1PMYKCOdEsQTqJkEXmaDA8O1FMk3Jai41t53C9eFSe81gtPAGgu4raY7wZoqJOoL9b6ayVvYV1M0
WM4FrHiAGxhs/dcrroctSzM3DHWIkxFqjNhXXHTZ8Ow5zx3eS6t30dLw898/HHbUhylk7jA8rgsQ
sAcjSJaRD/OR3rjo7Jj8XkWetoVgMNQ57Ip84G95sb1saMNQie7R9R5i1XFhFBKNaVa14l0+z2dw
k8xL+EK4o4Zynhcf6qNS7zRpApKgAzy8Ws0Wzjv4nyIL1CIMi40aNCSJFisz4klXWHdVc+cWdzx5
ti6TjeemQDC6xUNriMHqUoKj2NlYoKA4ANrgXCROhF9gGK900I3TeH0N5Hh2EpneOeWfwkMNfa18
sLAPJlDQjnWK9gqcTuQme3WaCjCDYq3U+//jKjSxgk2Vo9N4zksWvLkO/eq2A61RG5Z350/p5/lV
buoFAxrddsA/g8gp+zOh5SSACRfhXZWzTanJjc3L3Wp0tuBNTfAgHJybDSOurqRAKy2cHCJLdy1R
sOAqTIygduyehA4Gb50CJC7vjP2GG2LN+/l1WvChJkpw0I1f5CDfAoFNSbdMgCQp5NFFkFOLmxDB
wnfHvJ5zcHMhZ/T4dpRr8ktL62LaMctBNdZgXfz22UtmTqgpAMtgsP6FpaUx7l8rbWjR1fPkUWGZ
PfTlQxsmDH631Iv/pp7TMvhbHiqa3fkNXfBvJgLQItBpS1AX3+FN3HV/5tsFzg3lrdgvV26ApU8Y
EXKLrsp/Uil4eYOXKcDTm2TveKvRi4DEaFedv/zhfgQvCyhvSmQNaOkMT6JOp5/VpPkadeqCgzPh
f/FM3w8Wxr+pgwg2G43eAW9ZrJMfuwc/+nN+Kxb8gokCnEm+uhbN4zttvdpoFcw86PSx/LLw0BSa
bPJQ27gy219lgVZVMA4Mz6pwsosEW7kJZmsj6aDXu6h3ZRt5w067IDO78iwNWpnzi7NgXaauZEZb
32McH6jmYmM8gjDOPZwfesE1mIqSKSYpC7Rq7CYVP7cOvY3Cbi/i6FBF6rLXiollAzlr1VAbs28H
d+OEep/Dzs7PfuHUmKC1QUIKY+g02teVs/GhNsvLapv27LLI0ESslQXvpyxS487xgS/yik0bOytD
L83csFqwUGQ+WJ3qHZQqjynIzwY53KNB6cKFmbf7g1NwEhCSkRTNmn0f6RfdJFX3iEZc4aPVRUXN
inNbOJfMcM1NG8Z+g4bYv/HhXCChyIpetLMmZAlY+ZjYozPtQIWnr6qBeRtBC7lTiVprkljwbCZA
yVMklmwARRgSCocw0l9Qyr9B0qsPrIm/5xaogqycvV/2e4z97rQdDxXUCBCvs0MF1mxw7oPp6SIN
GoubKJbUo8lQNg46CEMANeK7nOoNqEFXNmNhn00YSwOCMdAvDfVOUusIuZg/opku03znzvzNDye1
62Q3OT0idBA3fIkHlWzSIl97VC9YmYlfmaoW9KAtBk8avpU2DQqRPWVV+e38pi6siwnYbGmKFvJ6
VDupEU15Lpq0JFnThlzwzMxYGJ0nrMp5Nu5Si0vQEGp/0zB+zJuyfLIhMHr+JyzEJ6Zu4Ihw2e8q
UHi6jRWwuArGcV9l08YO0wB99+c/srRO9r/3eKgaho5ZAB96zU8jnbZtuaau/Tm20eKmyi3RxTC1
QwwO0g6EOehS3YIYY+8N/RVk2a9BXbFRIJu57fl3mzu7879nYdFMjL8AOaaiLewhTpGqVfeIhyKn
2KJ9azX7ubBkJnQJ9KZq8K2u3oFlAfy+FVzseKE1G14b/KBqdDIYxVzzBLjrjqTOSq5sYdYmdimq
3NHpGrBTV9XwCC7Mr364coQWrMEELtmQlccLGEuONISMwJ/bvIdDt6v18/ktXZq54Z/Rm2jXSYVF
cQv+7NZ1UAI0u7LgS3M3LmOZJSlU2TE2smM4LZB6CnzEhghzV87j0gdm9/fBhwrio5dinjzALWV3
EuJO+8eyXgMqLA0/r9mH4dHez8umxvAhZg0ekw3gJz05Dmg+Ob/4C/Zk4pYqOUU5n7M0Mb8CtQIo
gMIZXQT9NNA5hyuLtLTDhhOq8tS10N4PAE2T3KQagMMqW0mgLA1tvH7BTVKruMLQowqDBDMGQ+D+
/NLMW/hJCs7ELUVWKzhYm+tdCsSVdq+AwIzylTO/sK8mXglusYv8Hpi00j/ilbpFbg8uDNxYK9u6
MHdTVpEnQP+PBUBdoJd9ANfTNevT2yjrL3t2WYbJih7JJPiyetejlu0xH0wxL+cXfWlh5r9/OPCg
m+NdD2qXXdvHO3TvE0QOfOK7PlnLOS+ceBO1NIFjoCAW5k4iMie2besKFcCgAt5itSq/9CsMs50Z
iEDagidGTO95u5/dDl7tA3+8bJGcfy9SryElAbjhX6eTgX61t8BHxLYSqIvzH1g6PobBOn1VE4vm
OJ5WDWK5R2jk7WVz2U1lKiqWbuwSBoHM3QCoJ6fuwan41fl5L7wr/kYqH04PBZ0lBXcmiHOzP1wV
e2wvUFG9/TsFjSlfwxUtrI6JXALkgtegE/j7lXxUQY7uh9VszIJDMzUVQc7IwOLuVTtWsm1viw2J
2fb86iwNbVgti/OxSKhb7UqWHEg/XqFf8rIDYwKiKCdOCKdQ7/jQHHMqbwF424DI9/Wymc878WFf
dSxyCsYlPNmx3COaSMHjvWJLS5tpmCo4tDoFFRNEHyrODvbc9jxBHwTUGnS8LAtjIqM6nPWMN2H9
F9PV2/JrmV2Y4KGGofKRxUOeCJS3aNaDVjR9U1GyckctHRfjah1j0IMU3Kl2XVeX4OQRPnie/QsT
PNQIhWsxyqlzavbqKfTMx1Do2PBp7cn/+dSZiYoiPGysqOzYa+aD+Kh0cvCIVuL7JYeRmcqJtQdO
kC5q2WtSR3rT8P4FvCm/LhvbMNEUzF0lRBDYqwt2gqAG9xBI2bJuc9noxuWallUkUEkhb4SDJ9uN
8a4pSwgnnB/9c0tiJi5KqbIZgY4gb15hCfCXQkJsUBq9DkO6di8t7athrGLSkYIM7PgL4CJ9EGCs
+lbnsnk4/wOWRjeuVR88KXFd9OyVUCgReGjHs8GSvOIhlwY3LDWX0JMEeGT8OeOwgoLXoLCt5Zr/
XRrdsFWo1YAG0AflUN9WIDAbfcsHJAja7Ct39nxC/hsLM9+w1hDw35RBVOIXeLNfig708f7ofmlk
nW4GK185ngsHyMRLOUPW+QNPyzcOhM21B6GOA1Lv4Oz12EUUARYzJRI9rcusymn5BlaFb9qB7A63
0VkPIHX8eP4QfR5eMhM7VddapiXKxr+6TFRf+sRnV8PkgSGsixOQfqU5GPOSizQ48XMMgx7BNR6D
gzf/BfmR56opNsrlXyAC8MXVF0KGmWfcvRPRXdLKIfnhlGN33YLW5spK26fzq7Vwbk3lxKLP/DxL
a/mjkejoHAHUBu+gI7eXjW4YdA8GQuFU8HdgNv42xnYPMsxV1cTPY03mGQZNRZv50AmoXnCMHocq
3zjgz0O+DWnC5CEZs01O1pJeC9bnGdYNDzeAJN3VLwwMyUE3Wl8SgiQb1ckG8dyKg/I/N3HPMHHw
qVvIdjooWfTOc5U/aYE+ODRzyxT6Vknz4jBx3SfJ4fzWLJiJibkqojYmE2LQF7sTW8ttDn4cv/HG
2dV9eAAT58pzcuF8mdirEpJ1MXVy+0U0En3dJA0YeolXVmzpNxiXNbRaQjDjaPvFAbs5LqO7PuIQ
17KeNSyRgA33/FItHDRTZhF5Ews8oaJ88SPvPUaLX9yoU6uqr1rY72kSHWq1VpVf8MAmHktUoLNU
dV38aPyw5/uh194TOPhA7izsvI1X1m3pK/NmfYjm3Zy1I8cV9codBa4Lh6f3muL53bvgrD6/Zkv7
blh+BRVcKCBnxY+qsfoN5EJ6kNtJd2VHljbeMP3OAXO83cjiB/X9r8Aq06D1wHbgl+3PNE0gKFNc
BpJlJkjLB+U8Lqi2efMh3bOVFThfZbl2qS8k8JkJ0UISAcTGWZL9SBvx4NHxSYKXez5Z86mSY/LN
5fFVHMZoyuQXZY6YCdpCxZhnSW/nP+a+frRe5d0dGCjJyrYvnCwTrQV+x5LSsCzfLJazgOcZNN+R
H4TkTbsWQ/9NU3wSCpmQLQrhJwA9mP82eNmVYMeycv6Ewr2LbHGI4MzsMocUPH+Ow+a+4t6Kv1w4
0CZ4S7tx7frzVyFcVgZZUhbbYryM1shiJnpLphawMqE9vca8lPa754JHjrmR0iCHBXk6E4qSFa60
hbvMRHLptMbeDCp8RUYyd3eeaw0KHPp2BtbjplOegtgSyoa35/3AgqWayC4G1UXSjU74Exj2rIUw
cPQQJSreJhAmfap01kdQ6FzNyy19zfALEvwnBana6ldE+sMcjknS3WsoQCT0G7T1Lkp5M2FEAylY
rUluNf7Pv/TejEQx+tUR9J9fsaWDZoQB/cB1PkuhPjt9+gJeMAoRJ5T4zg++sEAm6qsHWB6yib73
UzLoF5D+vu27m1i1h1p396S5rGoC8YN/XzBd40Nlxpu8Z4iiPtchXqMajMZOTORWZ+HKNlgLK2Wi
v3IvlG3JQvJzsJSVJZtKg3iRbjSYfluI5IxDXlhXNaQNs0cGCbrRCWLgPcGO41UQbXiC8G4BPvS2
6dI+cNANoZxT7NAUDNmpx2Pr2/klX7A3s9KANu5IQqgk25ai+86I+w1qjPdVDS0DOabb899YWAmz
2pA2o0JRNs+2OWkSyGhwAsgIVFSdlTP5qVu3fRNLwCwP2EbRWtdqrPXWRmouEBGFioXCw+r8T/j0
ZOIThumC4JxWUNawrsMm+Q3q3WTPQC8/BVVU1mg8htYe9Aqg6XX+a0s/yDBhgTbhBCIt9nU/tBGk
Qnxr2/ZQFUhYHK984tM9wQ8y7DjPvaxO+8a6BryYyQdol4KKOE5r76IeWNs3C865bWsIgrn4AHRa
TiGKTXtoF60FvQvTN4vOWoC+MQIh8LVAyhe6aeB88smaB/3UJjD1+RB8CEBFHlroUA3FKeaQdQMn
WrnBC3c+vpBVaQC/WzlUSz9i/v6H79BGZeC8zqLrWlgV/QoErXgHpWY9Pp0/Rkvjz8frw/h4lU1J
DpakY1/5X0PAVkCErPn2ssHnj34YnKRJMdBhYtcVGFrTLTpwQA4OiWf3x/nx/7bE/yeQwi4YMXru
lRaQHNhiVsJDUyeyIMQt622Kh6aa+qfYLRC+QcZyA7jYN8YrKGZR59RRdw0JuHQODKOv28lOpsof
jz1oBYOUhpse2jkict4hSbwSgSztkWnqiT1kvtLOtdfw7l7GHZSaCTSK10Lepd9g2PkoQCNWOLw5
2VUR86CumFORzRgSyGcHxPs/7r5kuXEkTfNVaHXparOBCvvS1pVmQWpjKBShCCkiMvNCgyQkAAKE
ExtJsG3M5gn63uc+9WFuc5xbvsk8yXwOEhF0FxclHFaBTlV1V2rJn77+/q/ft9LKxcUULGSzot2h
5h8UaOD1VEbF/NsQuZOhqaXqyFInX44figOrxb8kZrrKlnqegyrTVz5EgYS8KUHYpp1w7tpXJFCT
pUmMG22hegu7jIYRie/byeauegmGVSergDOAtjSQ6jqIZmkOitKOSz+wyXzOWp7I0iIFVfW4XBnZ
8m01sZ0L9MHNb6dLgMsjs9nytNa2zs6lr/K5FjmBaozNfEauq1WgRtdJIcvO1fGJHNpf7s4rUpQC
nTyu/KGRKIv3wQysM+F6GrfxksCmwV3omZz5kxW4RsfxUp5nn7ViPSMfF5KmSKTlGeKv8zyNQDwL
7thUUkDRqBqObI9QGAtevnYrxN3nCWDyp+VMk65n02kKylZ4r4up89xKOJ+5zstpBYYPB72Utaad
APv+UotaQSmqmDj7YqDooZjHvgoqi/nyfUTC6c+BJsdf2w2du7wzGYxBU0fB0MF3EZ2Xlp+jWDhp
k2DG0Lnru9QmWj7THGPsl3ASJpERj2IZLB3txs6908sVOO1moHm/livFAKsNuhxdtQAFRzvx9LLt
XFowqBqKCf4pH7T3mXMZWehHXBM5aileY8XLczD2xkoI8RmR9YvVerK8MlCbf0K3HVAJfAqbgCci
mqREugZ57/q9n4MvGJjtp5osDknn7iv4PLDyS5ACDmeL/FZfA946QBfcibHTDdxjwvBJbED12ots
grHLTkL0czvTgEs7AaXhZdCufF21+Vx2aK+QK5zES5DczqfLn9ehtRxldiLdOilp9erafEZbdSKw
Mq8BgjIk6xxJDCRBhzGu7vnx87l/lWwe6YNMQMA7CUB5CoIWGHkTEKjYpS2PHPzD8U+gSuDlPtg8
4EeqLS0LtrB5M5spV8sQ9g8xZJD12bdrH5bdtDiFrHrog7ibHGmFZNhxalzLKKemBqNNDdVFcqMU
4HI+aQbtf+9tHgQEVF3RRAfzzFvfQZxEXVyiFPG8stYfpno7S8vm0UAqDZCe1XzljEmyQuwafkrg
DyUpbwUOhmPLPcXlWkmBohotb+wKQCPLEtd6GqxP+A6HtoG71WS6Wix1MNPfpBEIaM2HfGq+MyPz
QZ/btxkY5U5c7/3Kw+az3pURgFq50PIrki7A61uCO66tqWXz2e7KWhLUjlD67hmyxOjczEFPXayj
6un4nTgweD7VDcBkxzf83LiO4il6C0g4R0lcUH5tJ53uzM6b4yuZvyK2lb4laHAa5ksdzBGw1o8L
P7C9fFo7SindepgU/lBXnWu1ij75II8cysQYW7n+tnDaocSqNp/cBgWeXM2k6fJGl+d3oHCy0cIG
jqQgqk4lWQ5tA/35zkKp1SLXQBpaXKXF/F0Vw7BYZ2krDCUMn3uaZyDPVKW1Yo3T3LlTyyIdryXw
dB7fhQNqm09wT+xgrZigzRrbE9hEsqNQrt0EyMjknWbo83krm93mk9uTKQi7wB6FBTIML4oM/zzA
D1rZLjaf1LZDoi/Alji51iOwLp2rExtklirqwSafjy/Sge3l89goDZ8srLgwrkPQB9ojBFg/AsoU
pFntxHMmNZnLzjRWdQPZOHAsozNCnd2ilU25aieeu8UVGN/8zPSzt+o6Asm4ihCLocLSOC79wAHi
E9eTMkbFKfIe4TCN1+vRzIHKAOeurt7MC8pbf/xTDryVfM46LFIEPtRFcSUb62ikG/oNSBTRzTm1
QeCprCfVb8c/59BOcxc5lR0CxrcpOGvALTME5M2HKkpanlMeUwSAZQnlN1vdRFEKInE5m5vOZ20x
k9ToxGYcGr7K6iHbTkF5T3w7BKkzuK/txfIj2PFOtaofks49yMscPGxz1PBcmyswOF8lkzy4Wk1k
81Sh06GjxHnFYYyjKWmhee0bsOdKHQrCzGZfrDU4o1ptL5+YDmfJYr5GNuZK1hY/RyUI2cD3fipp
fOBB4/PSqRmUPuq/zNpsrCzgXg5BvJNWI1CvPDo6ZaqX0Jx3Kl9SP1977GE+R408m7GyHcW8Bqlw
NhumpYXY7Wq1MDWQrC+D5Byc5OuP0znIcwEXkYJgFBSO+vJCmuOAX2kgmV9+tND5+1uSGqB+xCiD
DG0YoFtMlUSO3k9C/KMPg0gbqc46hYFUqUDZmqFd9SKaT53J9RRAkz+DhdFOPgEcwXwkZG0ml7pq
SL8gcBK+n6Qg3BgqoQKucR1UBWiFWzrqL+aysBajNaH0mmVgakAjdhI5v12sA+JfLIm+nthD00xM
wxzWJBrnqVlEIVzGOUjXVfDZSui1gAdgpUCzmUZ68AElDmUEhvdkWVLw6hUwvtMLe4rs3IO+BnPv
gwn6Z3u0BCNcOJrpazsfqVPVRxNvljn5qMxDxHnwgwkot5X14s7MAvx4Fsnap3W0KKZ3MZJ60UWS
Iu33kCpgAnsPChlgKStmOVl9qNb2Yv6LlUggaEdlIJhU1WRVaOCLT1aPJDRm3jIJ069BYPvB2+XM
RK0NwgOgZVUnwIAfLrQ0mKGUbFGW52s7CEMQYk9A4BhbBZmMStsO1ItYDhQbnWEzvThRpXFAp/J5
WjUOpkkEVP7rpYn+7IKeVNVBA+gwmFiXRh6nUrvHn8/UThbTpKwc9IBEkaQMbcla3yTmdH3ieTug
NfiiCRB4T0EzZprXEzkI7yar4HlSrKK3cyM7QbNy6APoz3eMO5JGJQhhc/M6xJaNcphi5rk9N8bF
aroMztspJu7dARXRMlOypXmdhs6dnS4KZHKXLfU2Xx9BFKuydBKXV5EBztilicjR0mwF4qzaJvfk
THStjKYrw7yOyuhhaZng3rWMmXwOgsLslKtw4OHhiyGqQlo4qW2Z1yBL/xqGKEw2pJNUlIe2l3t1
Ip0EaAb2y6tQMmOA0+jSrVpNrV8MJ5VP3LQDH8EXEZCYLFY20K6vbcM2R3kWIR5OwgnlNlAvjh8g
aivueQx4GBl5oTvLLMRH6Prqsy2pS9RYVoX8q5zhkSM4raulbV4Cr3oqPx7/xAObwiPK2OkktkzY
X5tbrReVqwfLz+1kc9cBcWBnqQFzMBwSGcTPAEuthgHqFE+YAYf2Q+NuNCi8jXzig45yuYzSoW7m
2c/VBG3VjmHFLT+DuxepOleInweYgmnOoiEhk9vav03l8kSR1aEN4MyxFMzE03SRAS4oR0zVRFZH
/SD5gKw+ofcOyecuhi9TXqNi5VznGXmSKykYWUvnVCnGAeE8sgxIWU0DhOtw/B0FvO7DMDVqhuDV
qvjY6gzx4DLlzAe9tGXpYW0GLwP9k2QiPtVOOOdTyRNApxaztX0dSnIcjlJTCazRNMpPlbYeOKE8
IZpqZHqGsiwMnkykLyoNZpO180VpG9W2eWwNv1BzRwdu+lUdOSp9hFJRHFMMWwf9bR5hoyxlJw6C
ankD/sHsYmL5KUoA8RHttoC7xHY5hR2lqMubap7flg6iOrAyTiHvHFp/7vZO0pRM8kRZ3sxi81ey
QkVuBSSzX7SMktwfH/8B84sH1rARx5gjc+GMQ7o6crT8uHTI5EPlA+gCnEkXxz/l0D3jLjEw9BzL
kqfOeAZ3YWimVjGSsuLUHA5I51GEEEBL1FIh5VVpAazA9CHdisnd8aEf2AMePyiHyy+BQtweI3an
DWsOsllCmdtasmqpNs95RfxpGoETVwmHYCVPUUNuIsU2vZrapapPLzNJX8jtbGAeQEguSeqjmV7F
J61CpHxXOXmXIMnQzgjmEYRCLV4h4liRt6aM4ho1n6WXvg4rcmrN5+1OEg8ktFwr8xTFyfa4sjPz
Al7O/MJRzYfje33oIPGX2SEFOHyl4HZSVcZthK6wj+AMK1qV59h83Z+KMjM9cGJo07KQlHM1QBmY
JQUtt5Z7h1UQKBP4rPrY97Xyimimf70IzBOm46GF4e5vpa5nE2flaCE6og1Pj5T4Ip4ni/NWy86X
94WLmWODFUgflzAhbnNim+kQSCQt152v77NXqmyTsB68qn2dyFk6SmbL/IQCPaAf+AI/2ZlXy0ng
zBEXB8FmFYP1GUws6gWaXavLdutDdfeO65dPqV+vRXNoT3xEOg9nQ4TrvhwXfmj89Oc7wmE/gz9c
sedjAMC+LRdT5UtkV+XVAuhHpxgvDn0EPVU7H+GTUAV0mT8f+wgynyP44AzN5TQbrWKYpMdnceAZ
4wv8lr5sGGmhz8e5ElejUqbQa6k0+bUwMmME/JBWGFeqzTNkzVSryh15Nh9H6fxuCere4VQ7aY0e
WifuCkdEIiAHmc7HBBm0IUnhc0QElM+ZE7WCqsb4uYu8LOI0slZT/y064ZNhSbNbBerij2/CAS3B
l+sRRassmKD+2wgI/iPTINcIcLZ85F+U6zmllVmqinu2KOUPdlQ6JYpywpYpTB5mRo6Uyi8i3DFd
BRRMZZb3VTZv1Vql2gp3gWeTwJIyUuB0ohzoqw4ukt8Ws2Uxbac/X5TshdN1EEaKDN2AuA36yJNR
oZ6MTBzaVe72yrkWq1ZeQjoBmM1wEkvG1XyxSC7aHRruzTXJzEBRulaFQ1lXfvNRFfJpocxO4acc
0At8lR663Ew7lKR4TKs1IkKuJjg8fmbfaor93G4C3K31Zz7CKkmajWcrY4kiDXioQSSd6iI/EFHh
YWbSmIQVAeHRLYgVwst0kZsXIezFoe6Y8xFqBYpzyjt/u7BPFoAe2O8XhXsWGn7DtR6Po5g8qaj4
vXAWJ9lpD+wHX7c30dblEhyDOEyztACeUwn94Cdh9RaA2/daCQ+n1abwfFwRmIOl9Ro3rtQTXxvm
6sSwhmW2Xp2wtg5kWfgiPtuY2lasyuFtvoiNsZ5bVF3fTfTgviS+9GkRIiHYbibc+wzkEqAQLlPo
jul6eksmK/J5rUhqy7oTnqVrIpnzIpxo8ThVNRvVlPPwXbY0Ph0f+4EHjUejAR/NHL2xWTwmq7U2
Xs4y8y50jPwB9I+nqMAOnVaVtS3kTFnq6LuOx7YUfkgJPI55rKiXx8d/SDh3tYm0LjUzUeJxBYTR
d+USAf2F37JqiS/oq2JzjVDpsrxeyggYpKXxgMr5Uyb1frVh8ZV8M8OZhrKcAuS50r6G03wcLfSb
SCk/AjJ2TLvf4mhx4irs32SLr+ibTDUkHOOyvK7WpfoVeGHI/8GwCH4p4uQUoe2hz+ACXZMUsMwI
MpaoTVheTuZB8VAk9p0VN+/E355W/+J75G4To85/+ld8/0TmVRb6QcF9+9MDmeG//0r/nW9/w/4b
P1155L0783L+j5h/B3K3n3vuFi7zzUVShEX1sfSy6pOXl3Fx/LebEWICVNAdQTnSA3kh4lV/VM/j
oKCBV4/roZp7f//LEymTgo7PD0nyl+2vxs9//wt0+d9eyKnncuzfj11MuXyGYF05UzQHgBX0qMQk
8bc/V+Uz2QQIm2mrzuar/qCdNTw09Rej2bM8x//m2Mg3i0JnjnZlwblLqnNmyhr6wGj6aHfy9pmm
GbIqy2ZPJw/DTGjbNe0MWyvLgK3ezBCXeGcBTPMML4yhyMp293H38Xk92n2VmkJCSyCp9pnjmJoq
U5KdncmrxpmM9nOUGOLp6desKdy70KQV9cwCnIsuU2d5Z86KrJ85imWYOg3Y9mvSlCBBaNL6GfA4
UPVCa5135ixZ6hmaVWxF03ET6NdGofTolCsUfUJo7pJ8hsZ604KO//bFrIKiYHmwPpaj9u+Si6o5
VTuzLV2THaOZPzN3Rz5TDVO10PmwWRy8gf06+wqN2wgdAOsMk7PAhtK846yml4wzsE/R99/c3AHq
F/RrDRCLF1wDCedAxYuuO1jPzRdzDhTrTFM1RZGNrSKAcuzXGii0FEvoHGgw9CwEGRUYPHuWQMIS
aKaK5pJmhXr3DigUy0BoDWDsGjJaXnR5O0nW5rX0MwuhOEc24KPRr94pRIXC5ggtgapA28syqrKU
zX1nLV/Dwq81E5nmzcPTo7dQeOb2ZuZmY9PjgO9YA7AF8GVr30z+/p3/rX2ycZ+/eZ9/wNnDU48s
iYYnj7X+JNs8AxG3g63H/9EvPBL9UoA0USh08J0zA2gouqXDq6u/YOwx268aKEcBgMH21707/6IP
gKQoMIYsA36ftpkje/XxCBomWud1tXkB+nYGaEWY0BnQz0xFNQwVrsDmi9X/inYGHifYALRuvmfH
X968Re3vvqqfKWAltBULinTn4Ov6maHbCoqh+msDC267pMG5dcAnbCvUEcQXZwOb+L0J4wjt8pub
0TsbWNgEds4cuDlYga1pQ1uld06BZON4OIZiqGpvTWBF2BtUzzRDNRS8gJtjwFoAlnOmmbB9jMY0
6p/5J6oAqSOEJKtiYZL73gAoCcNR4TJTQs1+aUCFdnEIaX/MHRBygGW1tx4Qq/1BbKLCPXBASkov
R79mT6v3hCavI/Bn2HAjTX2z8awFiJgnboWM2OBWP2zMrR6Z/whOCi4BDfbDwkW4Y7MC9EndUYEI
lNCXQbGbX28cjj4twTY2094IUJw62+PUlMU7c6ehUA1U7Y5mb1/I3uk+4esvKYhwOOj6crYvnMza
v1Kt/6l3qG5dhP65AKL6XzHOTAfQVCaNI+zuPyKhdP9xAr5HRvqlAdHsLnj/kfuQLUOT8fixk1fO
EPCQESVuQqC923hY7oKTp+E/E5oPmKnM5DXzDD0diIEbW6XYu4dfPM2LuSPDq2mW2hi/zBJIFjQD
1L6l0BL8fp16pOoEN143z2wNVYymudf3QTgYiX7LMJDt3xjFfVsC2iMkZPpICO3Ziq7pjfdHC3B2
lB9NEqng5dOsvgY+EJYXXANEvpHhsMAGuLVu2LfPhGlswPOzaUdNv27ANhbT3uZREdtEuls3KZzQ
7rY7NDeoKFD9m6/+JX2EA16AVDhzVJSf4ugzk4dW0KH2dZS+bCbfvydP3+xH+403ziwwwLEG/c7+
S9TdN2zjezRgY131yOCnfAxCqg/2PiLaqPag/eW7c7dg7yEJBKNn6w72bv9pUY7Y3FHipOHZM/lo
n22f2Yj2IcyzffH6F+1VRd88BHJwr2k6d2+oy4C+R9Gf/S0d3ju1jxCV4P6jvEuFzaOCHo05+zYN
A8EaspooYP+MPgqaKHT27TNDcXDEG3uXK+6UbFR3AvTO0OHv11+9c/exdYJrINGHHxUNiGjAp9lR
fnAHEABUNMXq3cVHKa7grFHYacOXw4O/t8xDM87s2hLWt9me3i0BhUATOvsKiroU+LqI47Dbbp+Z
SP0pNq17pV+9e/IUCrUoNncV26sjycGVtEo2alo1muDZbnv/Itzqdj/a23sIbjnI78Ob3evjKCh9
QW4bB6N/O08blYU2HnODOkNuHyG85nDvqDwHqhBJbyT+t6n/3r15FAZXaAVQ3YO5AbCh0XtchBN1
T7j3Khah/qAeWfmUKlZo6qjxpde6yVvQ/WcjnKj8MPEX+IO+RrYVYTdfQ3YHMeJvFg8X5KFlzoh+
gsF4m0jo0QFA+FXwBKBbB1WysmZxMQ74uCruA2JbWzePouzjrPVo8nTEQqcfVTs0qIWatu+hjB3V
J+FZwK4j8LVNIPRo7grFZBOavITZq6ZtqbK5t6gL5iAowGh1D0Ih9Vfv9l/Uz0NmW6ElW+Bu2zx9
rLWvawj/mcj5m9tf9+4GKBRfXugUoI+NvnoWyKg3S8BFdxHwQGGbhk6Xb7/ulxJQaHxKaAkU8ww9
DsjuK9tnkF0C5ADA7oIHgvZU92zu6sYRaW/44pKjwwXVHdyzj9I+VPsh5Y3Kjvqrfx6PcKALAW5V
qxX/3kCXZKGvAXDBjo3S3vqrh/svavrCr9EVFDB+i/VB4M4LqNlnuobIgoloYP3VO58fJWmC119C
pBsBbVVT4QA2Z313DWh7I6w/q38JLmSeRSePFC/CHXBtGiuP830seP9gwzXUJsfbv0tAazKEHgBa
2qgpmCDievtOAPh5UAGBDgDg6fbuCdBEnwAdbZ46atttau7XX4wKUFSL1n2alt2UQPRtCTBu0QOA
GAcSHgo6wzf7T5/6XRWAfKBtAdW0KYToXSBA3Ron7S0B1LhBzZvwBbaWHlfjplFUBxogbEqdemcR
oD9R8BzA0ddpBFymhUM7+y/RX6AHCNvftH/07hJYwnpAhzmEuasgoKy/cMh31gBxAvhJyPw1V6SH
+y8a/0eYH8+gpsMe2nyxaqBug8IfwGvu3zugi05etxHlsnQaCt4oQXi7O/sPKwmRAHjL/YM6QNeZ
+MWnLXxo4mOjn/CO0fhtoQ6gSX707d4Ll7qgdQ/JXFRvN03+rOpDuhfFjRZQbnt35CnGtZDdR0ua
geChILqxz+yjFTAIsykUAaH+6p/GE07+YAloNhtci/uXQEbuAwEwIHxsft+7JbBwbGGyCJ4ECbrP
QSXnN6wPruoB5jEShHSVehcChN8qOHnMvU5vQfttvtgoKD0BCBDCMNj+undnAHhTgkugIQSAWBfq
PfYGgg0aJEWGyGkafDbnrUfpAFVYGepU2yH7hwIn5t2vS17g/NY45/0Kf6IfU3DfaQII6C7Ot85+
CNy1eWSECA0T+aGtl/2qHX/FH33D+BsFYfxcQwCGXr6DI3jyDxoYvJcCdhD+VEtGXQjzpxQTcCP8
O0bgTwxEYJ3h2/llk/GrP2n7r2+n+PLDmc9q5tX88Dr0Mjd7Cqr6F9V2oBSA8e9/GXpxuPZ24Qlp
fPf7MF7gGH57+Y9JHZG8cAefwie3kUXh/2hjhKjki3hw78YL95lkjTAqmhbPiIq+Kt3Cm7kxM2aa
kxYVfE2S5zJz80ZSDYVIzXlRwe+xwJnrl8yI65IkUcl3buLOWLG0Nuu42H2n81vi+uWZbZA7N7GT
P/777WjoagIDxZJfdeEA0JlgFi8uGwbxfXI/kSfPTU78DXN5N0imOxL+Mbf3zW8Zd8cAlsJv03bK
Oyr72NV9kxTQFQUnlsJvCMrNQ+Y8waQTlHhRZmTOqC5k0+h7/H0bqPb6Y9N/T8CbM3gz8/iFRc8B
BVgSkf2mzIvMjbl1wFshuBD3pNw/5jqFJDbmD/QmsCOGvYaAhIqwrA4HlcKRIhsisi53QOX1Cf8p
uo7YL7LDyIDY8IOQCeI/pfyOrwvd+qqHCWfG5Q4isHVsnbLeIxhPS001GosQmc6tl5M5KdwZu2yo
7TYcRPsRzEbdH3raXx6nFhO6df0g8x6bEddvIdom6X9ApQiAKBpdf3FuW3zQyM3Cx0cchsF7rwi8
LHaTZ+ZFQ5EyqhXRuaSpSOcgNkQBKdh1fPGxP+7FqNVPYyDtmljsQ8Ao+f8WD4If4L7C+mIgp4/t
xCtvzpu1lz264ZQV/OKq7GzxawVnM4+7+y/0yR+XOnQTP3afvTxoDiG9GpTX5uCRfOV4bys3mblZ
I6gW28WAg5LftA7M5WFWJl64O1bKjia6BCN39kieWfVGcY5F5d5n4eCdm0SMofDSoPnjpwEXPGGF
dnBwYdb7gxv6/+7ffGomT48DkJmbb/dCwb/qpRonzyTxuLeqBhcWXWVIZrdOoTBNolLfunNWNSgU
sVBU6k2V+dWaV2c1rKio6I2ld0MyjzkZCMuKD3tjke2R3cHBuHHXbhS8XJIO7vU7l+TN5OuDTAN8
out86z655MUVoSEkYcm4e4Qzp2v0BWHBbvwcLjx2LWhnbweC3Yq/07SOXlTwe2/uxo2YeutoM6ao
1DtEF568eDDOX1h76MHvQn70wlSpS2uFB47wXgiuHSjQZpT1O33UEn7l+38fJr47h9pgJFPSMNFR
PwRuSBe6kVQPmaaahAW70/DlSgM3sAvR4ZLV+8Cs6EBsmUXULOTVXJ1yEF2Oz+tHb89yUMQOUdFf
Qq9A5KwRVO9gF6puXJRZOd9exF3pgH+kyL+i474pEzcPwmzfJ1i62YF9cD/P3CKu9ukS1ABS0gTR
OdyGz8+xN7hw86IRRtdfB5DQMenQEK8yyO7BAQivPtmzRAiOwaM/Fp945WfcIvpcuYObMgvj//e/
/iOP6HefwmefUTaIGKE7qIP48UM4I5n0zssLVn6T2xXdkXsPtnxUNnv+t/PQJRXcnHDwsUyeXbK7
TQ7qX1TaSSz6oeckeiaDvw0e3AjeX8hGsZFP1RGGEf+UG7cMszBqBNGDBuod2tPSgYl350pxKD0F
oSvlebnnMzrY+3s4yHskd6BL3rnzIuCskc3SnHxvflw8aBM6/hMGhOLHF/HbZtvbO6dv4JxmmdsI
oqf/5N5u0jxHUw80Ps65ph3cJqQ4/bBk3+RjD8IrdfWQ5AhbDWCvDa69bO35ZMEFGSg7j6g2w+Dd
rGSt2A7U17CMfQR0mR2kgLWiwz33aGyMUYuUqE1U7DjDMrCGMe0/ERV7kRd82gFpRGGxo7VHdXcj
iN4OioQrOtrLMOEXgcKhCIt1M+I1T3Qjrr7RHWzcZeYmTx4jtYMbfRU+Io+GPOWuYNqSKboWV2CU
THKvaiTRZTid9z6t2a68bOYmrNgu1iHzPHZ1af2c6CKMMgKuSeb4KpRoWFTudQnHOWMWoca4E5U7
RoiCUw7ghRIf77hwY3a0FIhVdLRvvYw7YAC370AsHJNbt/KYtA/KJ8Ulv3OLBXcauoj1vwuLoORN
EzREiQ/4PiYLN+KH3MEavwuh1wsvgbsUsutMcQpED8a7cuUhrVJmrFneRVTilsTPWJNmjFSrIW7Q
fNveDLwlifvEeHGK0cEVgRdcsIPtIgBxIG2NLgPxhUAuYemyuqKLpxl8y7xiczq4IHeocSl9zkOj
iGuiR/gTwSvHXjzU9YrLpTeazxHXJeGiA4YTDK2ZhQlziIE/2MGY5y6rJFAV0YHUhQuHLntuJNGr
DOz75tv2V/l+6T2zj4dKQQ6EF3gZFigc4I8xCnvFZX+OMiwxY1zW5diiY/6chIX3PLhBnP+ZsG5j
F7noLzCunnDuRmAwbxah3saj9TKvdEqhkfFAeX7GHuguvJp71H9wd5v2PoquNnJL3oD8hmvIPqng
/OlGMaM0DilID9l0dvSAX+jCnrshOVkwqw2gSiBXO6eW5sfFumiN6J8x0uWjaJOxGzpQ429oipkR
enJjT7uDQ1LkyJoxYmkvpehdGuKRZG5RFxm+ITJPqBhpRkdVVRdlAaPAZV6xLiz/T968fIzDJ6pP
UKM4GNECgd2B02Zd0UU+92bkCbksfMzpz+vgBKLYyssIYfb1aC3sK5+KEUHyh633MDowJEZYXwRn
BpvS9OTbGjULT8+P0YG7NHLn3uCLlz0zBgAFpRLe4GkIN6xgTjyF+xOVe+FX86IRQ5ehi8KPixRd
KwR6Lx5clbCGGJ1idqBTLrKw4Eqkunj2L4ogJHNWXXeR/XvAtb9CeSIrmeIGiG7flfvIXkIKAiQs
FNW6zJadthtOPy8vDwIaDMXHOvr9/xTe4PmfxgsSstUvNeW96FLceEnFLMWeBpHye8X/K7Xcu/CR
twqULqx4JM1JETCPC6w+8UXGeLlVoFj4omt76z67vpujW6yRRfWP0sUzgqAjKdj6AQAXNh/T3iGl
pRBLRgfX0JviKxFzQju4xbd4SJ/4QFgHuvfWRSEISk5YZVZjzwqvA1lTLZmWzPNZo7qJin4fwhBv
DkB9zrpQ7LVUbiG6yKptlKU0DPPcLZlRU8B10bX4BDP/mdFqNWKUqNh7r3oKvDj28maIdJ3VLrI0
22ayF42FwOhqPqv9pUZBkMcFHgFw0YFcdDhn7uCdh5L5Rlq9Il1Utt8jqslVGQOTvvkYgcUon9mY
R42nI3o0Hgjr8tQ4FaJC73//TzJ4ILPf/6uud7jLfv/fyVPINl+in198TR5K1Hyyt1zVOnCiHtxk
zevRGr9OdGU++y8ueBfZMTjdEapJBpduztgYNaWm6JjR+R9yBjKgyMU37wJBDbRXM+9rTQojOuBf
Xxj0gEcXH++v4ezRfVyyGoPSrIqOd6ND71/c7y5STW8eK7ahy0IdNxpiAJNjIaIJdXrahfhxoce6
j/xPGHvc2zQPRMNTZ+nH7cSmLFp0K3bHT19CQJzs/ugCzfdFg7DCfFbzm+aHx+oCh25AMz3NWm5M
yua79u/vqJpzlXVdFAZfoT1rcI86xnkzwnq8lMVBVK2MUUzVSKmFdmGFjPPM9djWoS4SlRhryoy1
i2ziW5JxJlMnSaKbcumGTGSuphUW3a53Hkpv2ZBRTRYmKvcDkuzM0nbxZH0EBgPrtL1EdSj/cPTl
3i2fw8GbzOXNjZcYCy2EVwh77i4EGIGbb9trhW32l455cDELEejnnKwu8JG+ouViMESnczPe2lnp
Iiz+i4e2KUZqF/W3V7QQBWXOoR8U+eC+fHxGZxYQUphLAzCvLhQoXIDHfeWoaK5QFKuL+pc3j+Xg
tsyZs7OV3sEB+rdPF/cXn75cnP/PAd1mFJQO7vmTCiwQoLtrMNdsSm8FANSTzvW+Z/XIY9shuNIG
+aZ5qEcUOW371CMU/V2ZnUAzO/K3Pwg8aYTQOxub6aKF6wo1uS/qtLsorrr1ViEXY6S8WN83oB1U
2z0sq2JwRwMoXu3c39KgIMD4GtG1ajptyZ5OS2w1633xQqVSvnjReXzLO+6Bbqrh+A5/AoJor+oA
/AaB04x2Y9mBthOE5M3P9rw8G/k/7gIj+7MZougd3p3CVgXs/uiiE2v/TVY+sqr5yNK+cucAahYC
Jq8+30M3e4Rn3gitj3fzzZ7Ne/Un+GUYs5UiXfSE09EC7BBHaHNB6iPXQUaI5knhV7kzFpawCwtq
5FawUPc94V3UMo+400H52ER1xzmZIWzFglV2EWBq5O6vgugCUAKvDf+IdWEhAQrzGW9AyUZ4u0iI
XMPTYgKEYD0W38C3OMfc/ild2OmoDaYBTT5L1kWdDK3UzGnWgrGhlS58gDt0MRUEfeOsuaB2EYPY
mAs3YQE/AJFvgMEtQkY5dQJHsPmUd+UT5+B1UbD5gHLv8Nl9rof/QB4BPdgcwPot6KJn5gHh+836
jHAuSb5PGaov8S/LFg42td6+hGiyw//SDaF1bxut8AL9pItKgiES0mEe4CMzP9yr5OHaNOvZ/jn9
fH/0Ezpw04boXeHKWGoKbtG3ZASESQAeNUtQH6ku8t/3LmsVgTWt+Yz2ywwsm2JwgbZr5G1K9hp3
kVvfXGOYMEXw+3/F3qxqRkxXxegm8YsJ3Lr4BDbqgXxIF9V1mwlsXoHBXzfNrP+8OwnKXNaBAfL7
v6MI/tkbxO7gvbtw89wDgMXmn9yt7hj89TzM5yXtTHBRjzf4fP9Gun4zfhgz40EowXTwXwMYo47i
UG7tZriHTsk+C/4fFFiooW9FnZL+BRb24vxSBgtR3YI2s99IHG1PRCOPXiYT7RLwQh3TRPOBbQOr
+GRZ04/b9w0s8Z9w3zOf7jBb0HkUe+iVzuUQKHdcD24XzTHDzF2HTOpH6+CQ0gAhk1LvoixyRGLC
F/V2gat18QRPh6US6CKodgm37CmgFdlceW8XFQCXbhzRhrp9RqXlNFrhkLo/Hae7KoFwy8RHgGwk
LvYetYyARmOOhnIUA/uVt4OiFCK4wxgXCiUnFVW3d15WNlKokq1pX0WFfs5KfrBqFzfkC0rr1gjc
MhsHNO5mAofOw497BvbhyP8JH4VNPBpJIHdGmM3pwv4dAliED2Z24H7dU3VL9rp3Wgfih6RceMUe
M4ZyIIlesBGhDvdfbzww2yT+P+/Tkl04wjV8ME3u0f5x6Mt9n9MFxsKIkMbgYxy0LoAW3roZojd7
9qGLioLLcBo2u0m1ZxeAtJdoUqcZ+WdU2NAsUt04HD5lL5GyjyZkXvmwbF9xoDBUL5C4we8kfFKH
QCjch7hpn/TZTj/i27HXlYj0lFJ74Ru1CwVZf2ZOUxfPJYLGTLd8FwUk1x7ADrYHtJ7D7dM5Ajdx
8zNmEsDwE9+Ua7LcMa4aefXz3wXQahM/q0HYk0FNrzJ4QBw4RBcfa8J0gULxlgSAq4Emf1OQmDH1
wS/eTO6QaXD6lFGMBJrr+eR5vzXS6qXqwpG4AcDmIwJTrOAO7sYoyFC+gszXHs2ndIGCd+fGswr9
CC8XvYtM96YriIvXKWYH7/J7bzkYufEerIQuACTeh1yzURd9pF/cBA2wrJneRWT0PVqvWKldvCh0
gX/10NnGYhmC6bU55O3v4l1YPCGivddoA61RBx/gzpFCp1PY02DaDextzLdgdaDQYZ/lgKPdj2L/
ktWsbJmDufZipGL/x+BNjlRMHkLl0icXySYKYT54dgejMgkY+x9sU+Kb8kAi+HzMSQWbfBdyAdbX
iKEqvabiFLXNH0rgF3GD7eBkfsX2wo6lC35ZFoAyZwbeRYXAV5hqe14LtQsr/IVjqHZRRgk0dECS
bcfMmElAzuqiA3pEGRZoornROLuLbiAvYoHaWTOAhiMDc/s0HNoPDETsoZoTDUTszobq9OONEbt/
fbFbRdVhGec+njvRWfYv93LlESSmGQXQBVPJpzLn2xK7qFt5+P3/os+v8navDsptm28PGQP7jss/
JmW3j8RQ9BDtzqYfV8Xaw6D455vlPsLGns1y92js0YtbpfoUI0rw0/8HAAD//w==</cx:binary>
              </cx:geoCache>
            </cx:geography>
          </cx:layoutPr>
        </cx:series>
      </cx:plotAreaRegion>
    </cx:plotArea>
    <cx:legend pos="r" align="min" overlay="0"/>
  </cx:chart>
</cx:chartSpace>
</file>

<file path=ppt/charts/chartEx2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Sheet1!$A$2:$A$73</cx:f>
        <cx:nf>Sheet1!$A$1</cx:nf>
        <cx:lvl ptCount="72" name="Zone">
          <cx:pt idx="0">République arabe syrienne</cx:pt>
          <cx:pt idx="1">Éthiopie</cx:pt>
          <cx:pt idx="2">Yémen</cx:pt>
          <cx:pt idx="3">Soudan du Sud</cx:pt>
          <cx:pt idx="4">Soudan</cx:pt>
          <cx:pt idx="5">Kenya</cx:pt>
          <cx:pt idx="6">Bangladesh</cx:pt>
          <cx:pt idx="7">Somalie</cx:pt>
          <cx:pt idx="8">République démocratique du Congo</cx:pt>
          <cx:pt idx="9">Niger</cx:pt>
          <cx:pt idx="10">Tchad</cx:pt>
          <cx:pt idx="11">Pakistan</cx:pt>
          <cx:pt idx="12">République populaire démocratique de Corée</cx:pt>
          <cx:pt idx="13">Afghanistan</cx:pt>
          <cx:pt idx="14">République-Unie de Tanzanie</cx:pt>
          <cx:pt idx="15">Philippines</cx:pt>
          <cx:pt idx="16">Palestine, État de</cx:pt>
          <cx:pt idx="17">Mali</cx:pt>
          <cx:pt idx="18">Haïti</cx:pt>
          <cx:pt idx="19">Nicaragua</cx:pt>
          <cx:pt idx="20">Guatemala</cx:pt>
          <cx:pt idx="21">Madagascar</cx:pt>
          <cx:pt idx="22">Malawi</cx:pt>
          <cx:pt idx="23">Sénégal</cx:pt>
          <cx:pt idx="24">Dominicaine (la République)</cx:pt>
          <cx:pt idx="25">Algérie</cx:pt>
          <cx:pt idx="26">Burundi</cx:pt>
          <cx:pt idx="27">République centrafricaine</cx:pt>
          <cx:pt idx="28">Burkina Faso</cx:pt>
          <cx:pt idx="29">Ouganda</cx:pt>
          <cx:pt idx="30">Zimbabwe</cx:pt>
          <cx:pt idx="31">Mozambique</cx:pt>
          <cx:pt idx="32">Mauritanie</cx:pt>
          <cx:pt idx="33">Honduras</cx:pt>
          <cx:pt idx="34">Côte d'Ivoire</cx:pt>
          <cx:pt idx="35">Cameroun</cx:pt>
          <cx:pt idx="36">Guinée</cx:pt>
          <cx:pt idx="37">Djibouti</cx:pt>
          <cx:pt idx="38">Colombie</cx:pt>
          <cx:pt idx="39">Népal</cx:pt>
          <cx:pt idx="40">Lao (la République démocratique populaire)</cx:pt>
          <cx:pt idx="41">Sierra Leone</cx:pt>
          <cx:pt idx="42">Cambodge</cx:pt>
          <cx:pt idx="43">Guinée-Bissau</cx:pt>
          <cx:pt idx="44">Togo</cx:pt>
          <cx:pt idx="45">Jordanie</cx:pt>
          <cx:pt idx="46">Congo</cx:pt>
          <cx:pt idx="47">Bénin</cx:pt>
          <cx:pt idx="48">Libéria</cx:pt>
          <cx:pt idx="49">Sri Lanka</cx:pt>
          <cx:pt idx="50">Myanmar</cx:pt>
          <cx:pt idx="51">Ghana</cx:pt>
          <cx:pt idx="52">Swaziland</cx:pt>
          <cx:pt idx="53">Gambie</cx:pt>
          <cx:pt idx="54">Rwanda</cx:pt>
          <cx:pt idx="55">Lesotho</cx:pt>
          <cx:pt idx="56">Cuba</cx:pt>
          <cx:pt idx="57">Libye</cx:pt>
          <cx:pt idx="58">Liban</cx:pt>
          <cx:pt idx="59">Comores</cx:pt>
          <cx:pt idx="60">Angola</cx:pt>
          <cx:pt idx="61">El Salvador</cx:pt>
          <cx:pt idx="62">Iran (République islamique d')</cx:pt>
          <cx:pt idx="63">Kirghizistan</cx:pt>
          <cx:pt idx="64">Iraq</cx:pt>
          <cx:pt idx="65">Zambie</cx:pt>
          <cx:pt idx="66">Bhoutan</cx:pt>
          <cx:pt idx="67">Tadjikistan</cx:pt>
          <cx:pt idx="68">Sao Tomé-et-Principe</cx:pt>
          <cx:pt idx="69">Équateur</cx:pt>
          <cx:pt idx="70">Chine, continentale</cx:pt>
          <cx:pt idx="71">Égypte</cx:pt>
        </cx:lvl>
      </cx:strDim>
      <cx:numDim type="colorVal">
        <cx:f>Sheet1!$B$2:$B$73</cx:f>
        <cx:lvl ptCount="72" formatCode="Standard">
          <cx:pt idx="0">1858943</cx:pt>
          <cx:pt idx="1">1381294</cx:pt>
          <cx:pt idx="2">1206484</cx:pt>
          <cx:pt idx="3">695248</cx:pt>
          <cx:pt idx="4">669784</cx:pt>
          <cx:pt idx="5">552836</cx:pt>
          <cx:pt idx="6">348188</cx:pt>
          <cx:pt idx="7">292678</cx:pt>
          <cx:pt idx="8">288502</cx:pt>
          <cx:pt idx="9">276344</cx:pt>
          <cx:pt idx="10">267966</cx:pt>
          <cx:pt idx="11">231072</cx:pt>
          <cx:pt idx="12">187412</cx:pt>
          <cx:pt idx="13">185452</cx:pt>
          <cx:pt idx="14">172022</cx:pt>
          <cx:pt idx="15">171722</cx:pt>
          <cx:pt idx="16">169684</cx:pt>
          <cx:pt idx="17">149586</cx:pt>
          <cx:pt idx="18">116450</cx:pt>
          <cx:pt idx="19">115332</cx:pt>
          <cx:pt idx="20">98926</cx:pt>
          <cx:pt idx="21">96678</cx:pt>
          <cx:pt idx="22">91022</cx:pt>
          <cx:pt idx="23">89762</cx:pt>
          <cx:pt idx="24">84506</cx:pt>
          <cx:pt idx="25">81114</cx:pt>
          <cx:pt idx="26">77318</cx:pt>
          <cx:pt idx="27">66610</cx:pt>
          <cx:pt idx="28">64812</cx:pt>
          <cx:pt idx="29">64622</cx:pt>
          <cx:pt idx="30">62570</cx:pt>
          <cx:pt idx="31">58612</cx:pt>
          <cx:pt idx="32">57182</cx:pt>
          <cx:pt idx="33">54732</cx:pt>
          <cx:pt idx="34">53938</cx:pt>
          <cx:pt idx="35">51478</cx:pt>
          <cx:pt idx="36">45752</cx:pt>
          <cx:pt idx="37">41296</cx:pt>
          <cx:pt idx="38">32746</cx:pt>
          <cx:pt idx="39">30156</cx:pt>
          <cx:pt idx="40">28000</cx:pt>
          <cx:pt idx="41">25942</cx:pt>
          <cx:pt idx="42">25780</cx:pt>
          <cx:pt idx="43">25674</cx:pt>
          <cx:pt idx="44">24804</cx:pt>
          <cx:pt idx="45">24276</cx:pt>
          <cx:pt idx="46">22950</cx:pt>
          <cx:pt idx="47">22224</cx:pt>
          <cx:pt idx="48">19846</cx:pt>
          <cx:pt idx="49">18550</cx:pt>
          <cx:pt idx="50">18550</cx:pt>
          <cx:pt idx="51">15676</cx:pt>
          <cx:pt idx="52">15528</cx:pt>
          <cx:pt idx="53">13126</cx:pt>
          <cx:pt idx="54">11408</cx:pt>
          <cx:pt idx="55">10624</cx:pt>
          <cx:pt idx="56">9874</cx:pt>
          <cx:pt idx="57">9288</cx:pt>
          <cx:pt idx="58">8374</cx:pt>
          <cx:pt idx="59">7806</cx:pt>
          <cx:pt idx="60">5014</cx:pt>
          <cx:pt idx="61">5012</cx:pt>
          <cx:pt idx="62">4686</cx:pt>
          <cx:pt idx="63">4138</cx:pt>
          <cx:pt idx="64">3598</cx:pt>
          <cx:pt idx="65">3026</cx:pt>
          <cx:pt idx="66">2666</cx:pt>
          <cx:pt idx="67">2028</cx:pt>
          <cx:pt idx="68">1826</cx:pt>
          <cx:pt idx="69">1362</cx:pt>
          <cx:pt idx="70">1298</cx:pt>
          <cx:pt idx="71">1122</cx:pt>
        </cx:lvl>
      </cx:numDim>
    </cx:data>
  </cx:chartData>
  <cx:chart>
    <cx:plotArea>
      <cx:plotAreaRegion>
        <cx:series layoutId="regionMap" uniqueId="{6DDD7547-7D74-4C55-A279-47E8637CEB7F}">
          <cx:tx>
            <cx:txData>
              <cx:f>Sheet1!$B$1</cx:f>
              <cx:v>Valeur</cx:v>
            </cx:txData>
          </cx:tx>
          <cx:dataId val="0"/>
          <cx:layoutPr>
            <cx:geography cultureLanguage="fr-FR" cultureRegion="FR" attribution="Avec Bing">
              <cx:geoCache provider="{E9337A44-BEBE-4D9F-B70C-5C5E7DAFC167}">
                <cx:binary>7H1Lb9zIsuZfEby59wKXauaDzOTB6QscVpWot2XJbre9IcqSzPf7zdXdnp8wu9n2ajbzC8b/ZH7J
BF1VEitNFmV1HUjAdDUajWYqmZFfPDIiMjL599v6b7f+/TI9qAM/zP52W//6xs7z+G+//JLd2vfB
MjsMnNs0yqKv+eFtFPwSff3q3N7/cpcuKye0fsEyor/c2ss0v6/f/Nff4W3WfXQe3S5zJwrfFfdp
c32fFX6e7WgbbDq4jYow77pb8KZf38yWwX0Kj94c3Ie5kzfvm/j+1zdbf/Tm4BfxVT8Me+ADZXlx
B33poYqwomCkaqsff3PgR6G1bkbkEClE4bLKNmNeAg1Po+Q7Hcu7u/Q+yw7W/+333KK73+Bk0Ww1
8VnUETm7+D6rX7aB/a+/Cw9gnsKTHvYiKFNNIvTf/pnbThQ79xsc/jz2SD7ECKmAPN4CnfBDFTiC
uMrl7z+0GXOF/ZNIGQa/11VAv9ciwr94//LwX3/7Iy6++E5S3B/cffsjiG5TkOHv/1cczEBgow1G
f54vEj7UOKKEInmtFNoWfzA55BhjlTC0bt+MveLPn6N1mHFPeafA0ad0EVk9m78uVi/T5Zf7g6xJ
nfsw3KPqEbB7VAYNI2sWg3nrmT2iHcpUowixjVnc5vBNR9Dm0ZDADTNx3U3g0/qpyIqbTy/PCn0Z
Wv7y7j6zd03251acTnsYBdwV8qA9Peg1MIqKihnX+MOCtFrsVsr1NJKG8e/3FZjQbxI5ob8CpfgE
Nu9+j+s+Ug8JZQjTjYnbXvcpO+QaUrCC2WoJghWqz4VpcoY5sOknoL95LCL/afHyOnCx9J3N5IdU
/eekv8MdICUKWgMLa3tP+mHpwZosA1voZsyV2E9RMQz3qpcA9uqhCPXF+ctDfRMVd8t9Cjk9VDiF
n6xsoYy1Q6p1th2szOq3DfY0HcNwb/oJgG8ei5DfvAK7cpIuw4N/77sKTuYvg5Vn9W//scFlTPD/
df72CrSDu+LgpribImM7MNgV74BdgyWdEkRXdk3edr1BMlRVZaCCgs/9ZHJ2ScbDbAYF5KH1Bzm5
eXnVPLsPm+X+2IAOKUUaAK2sFXDbw4YICFhENJWyVbsQfU5SM8yFdTcB/fVTEfWzV7D2/APiGn+P
sEsIgfPFFKZy8hBa9pYfxA4VVQOvAA9HNtP0DAO/6Scgv3ksQv+Pty8v8LPiyx6BB6dXRiDRG6vT
mZce7hKXDznBnPFNyKludG21/E9RMwz7qpcA+uqhCPnsw8tDfgkx/tLfTHxsyXm6rcf8EKuyhhHd
dm45OdSIqsqMrK2PAPY0HcNwb/oJgG8ei5BfXr085DdRAO7t/f4w54dEZd0/eG3Ytz0vCoE1h8SK
sonuwO7344on0DOM/UNHAfyH5yL6N6/Axlw61n26AeDPyztYbxBpFQvernZIMOEQcW9+YHv6mE9S
MYz4upuA9/qpiPblK1hM30OGfo+eJFIgdQ6iTMBmf/9tm3QEko4UFbEu3Ot+AuqT1Ayjvu4moL5+
KqL+/hUEGFdLz8nyfUZ14KN3mSNGOX5AtreWqvyQw54FsOXRxemL+1MIGsb+sacA/2ODyIGrs5e3
8cdReFeky2yj9XswNLRLgHemZjt6krh6qGhd9ETg3+4n+O1PIWUY+8eeAvaPDSL2x5cvj/2V7fhO
HDvh/T7hVw41yijsyT2alp4CIAzRFWzoqZpoc55IzTAHtjoLTNhqE/lwdfzyfNCLtAjv9pjHkwhg
rFKqycMRLBgpjWCqwObqRu/W+etpSobxf5iCgP3DcxF3/eTlce8nluIoLvylk/6wgXcPG3jptz/2
6IVS+RBRgJ7jwT0GhNkhUrnKOF7nF7Z5tCKny8dcRulOl2GYVWJ/gWNis8i4s1cQGPzjq2Uvwz2v
3IQcQuZBlhWy3lbb3nVT1UNwVBUko3XwIKjOE2ka5slWZ4EhW20iN/5x9PJqZAAvlhsZ/fPrNz+U
wTfCnGy0g25nIxAEadCuahA3912nSTKGoV93E0BfPxXhNl7BanHRLMNgucfIDFZk9D3tJg+u2Bq4
TVCAAzm5tcsqJCSeQM8w8g8dBewfnovoX7yCShvYkvA2cvfnZR1sDmw1KxCkgTXpeUmUAkuoxlSi
rFxVIT6bomIY8FUvAe3VQxHqk3cvb1d6y7P0IXRgZb4/eL8MW7D8e1yNJRBv3G02y+uooNvc7LGC
KIcMUp9UgWTd959gdp5C0TA7HnsKLHlsENny/vPLs+Vq6d9nOQQN/3kAZVnLHNgypRD/uo248/ss
yu29llfBJhtEiJipoHM9OYB8LQFthKh+uOrmCZQMi8FDR0EKHp6LQnD+Cnbcjpff/le+x4gFElKw
o6aBLdz2uiSGD4nCZI3wtfoJbtc0IcOob/oJoG8ei5gfv395xbt0bqHizCr26GshfAglCAQKacRc
iQJeGNIUtKlBEBb9J9EyjHyvqwB+r0XE//IVhItGscyh3HqfW55dmhZ2mWVV3V50JCg068QeBH+9
1ymsOk+iZRj/XlcB/16LiL/xCuR/4R/cLP1yeRft0fmFGnJGMJRVaILh4ZCphY0iSJKvcyhCtvAp
pAwz4LGngP9jgwj/zW8vb34ulndLa5mBDZpa7p++CSohfqhhqqmws7y12lK1q8FQKSzDgw7w04gZ
xr/fV+BAv0nkwYXxGnjgw6GOfeJPYBeaMyxDrfH337bTA/GJRmSkUU5Xzi9wqR9zQ7XeBD1jLFj1
+wH+1eMfoP/48tCfQrJtv5EHgbgbyrlkisC49zxNokIGHUGV8Tr2k8k26E+hZBj2x54C8I8NIvSn
r2An+ubbH+G3P6x9Vl8gekgBX1Wm4Nj0sJe6BgVrEOwNu/lPomUY/V5XAf5ei4j/zSvYJ5pHgROC
8wkx38G/+8v/8z97kfl/bGRzLBnyr4v9/uFb3/6YOOrwc/XPEON1RhDcgbW1216U4OQN/CAR1mvu
W8OnEDQsGo89Bcl4bBAFY/4KUgE6KKazx5JoDVIxGlT+0/XeubytnFB+3lVMy9o6TynuIE6TM4z+
pp+A/eaxiLx++vKr0XXvxNktyGC6/JquNHRKH5/unDEIATEB/2t90E8oC4SQHZQBYYIEz/h5tA2z
Zte7BHbt+lORhbOjl2chbI16Trg8OFpme8xfQUQvM4XIjG9nlCV0qHIOKXxY2lY/8PT6xuup5Azz
abu3wJntRpEX+ivgxbnzpVtK9phZgawxuMwM8Y2tEgN8KEVUuAJ1Ko9LTZ8dQNH9BEHDnHjoKDDh
4bmI//n1y+vC28Jahnd7hB8dQpEVUbZ1gMACAh63AlnGlQoIjvUTqBjG/KGjgPnDcxHzD68glpxF
QQSH3zdWYMx/e/p6IYHtwTJUlbBu0eh+28EkbGrBri7WKJys+P4T1o0nEDQM/0NHAf6H5yL8Z69g
I/GvY+Hfj8ULLOsv4mMn6UVujh0L35bc3rUSknzIoDwKRHHj2QiS2qVl4QQQFGo+FnH2jfMWlU84
4T8stsNv2QXIw1A/QPAK7MlnJ/iy/FJNbgZus2XXcbguO0gVhWoKB0vdi9Khfo1RlVO4BmFjvlb1
a0+hYZgZjz0FBjw2iKB//vjyC+dF1C6DL92ByA0Q+7DjUMMsQwkthjLOATsO1xNoCIoLGRE2JZ5G
zDD+/b4CB/pNIg8uXkEUPPv2v3MoTvi3kzKC+sH98YHBRR8AMpM3p1VgvewpgaTAcTimUeXBoxeU
YU3X//3v/zFN2TBTfnyDwJof/0Bk0OzkFSjJskidfL/JW9zdBEFlwvh2jkLSoEwQ7sxRH07Twc5q
f+24eBIxw/zo9xU40W8SeXDxCjz8m9Q5OF+G3h59fDgO2i0OhG/0Y5sTcGqRIeAP7O5tc+BJpAwz
oNdVwL/XIsJ//gqOWdw492m6PDi/j/Z5UQ1cBQUrBHlw6DUhyO0O9MIfwA6TyIInkjPCha3eIiO2
GkVe3LyCiySMwoHtjD0uFHBVF4MbnzAc0d1eIboGONGocLbJMmxrwhMoGebAQ0cB/IfnIu7Ga9jG
cJ0vUbHXqiWQb9QtwGgdSAgBb1ddA7k4dVPJLPhL8ycQNIz/Y0+BAY8NIgfmryBrPYv8CLzVPYo+
hfpZTYPy5O0AoSsb02QOp+zomjOCAXoKJcPQP/YUoH9sEKGfvYI91PNl1O3dHWwFnVtX1T2cgHnB
LT24QvJLdGftUUAgJ8UQAk9NOA2I5C6KYQqkAWCTr++gPYWGEdF4oF4UjYcGUTTOjl/ePV4bbUl3
smxZbMD483EkQN8dPob9vM01XsLqBByAdoy6NG2fA08naJgPYn+BG2KzyBPjFcT176N93hnJoYS9
c8Ng73T127aWcKIGqgyh0mqz7QrLWJ8fU8QMc2HVS8B+9VBE/L3x8lpwUy1bx4ddiM3c/7wCSBjO
FqgYliBheYLKH3AJ4MoVBg5bH+lFVsHFoaGzeTpEwzDajz0FxB8bRNRvXkHuxOiyV/s093DyFXbc
wBce3IKQILMLp2JlKDEQbc4kIcO4byYgoL55LGJuvIKdh+tqv3ttsLUMd2GpUEG4riEUsulEPpTB
9MBO5yNP+kI/Tc8w9Jt+AvSbxyL016/ArMMmbLNHaQf7AoeIKYVawZVdh1xTL0MI6XMoz4Ai5k7k
u59g1yepGcZ93U2Aff1URP3808ubdiBtn1d8QFEsBNQy1Cxv4rot1OHAGNxnA9cz0/XZCcHGT1Iz
ino3iR9R757+gLr+8qifOallO+2eT2lT2NmXORSJdS5L99uunWUUUiFQISYr6z1mwcw/lahhHmz3
Flix3Shy5OwVuDhw1DPZ5Vn8XLHkX2dXe59QEPXy86Q78XNgd3XJ3WEssOfbNh4ui4Dzwxrn3cG5
/qo6TcGwjG/6CdK9eSzK9edX4NDoNqT19mnhAdRub5kKeztwKAsu/oQKF8jpff8JSaUn0DGM+UNH
AfSH5yLq+is4jvV+eec6+74+q/u6BOZQQTR8BSiDmyjh3jIFAqoH698X+ifSNMyFrc4CJ7baRG68
fwWp1RvI772Pgm9/SPe5dJU64a0T79HThN1OosF2p7Y5JC/4+CocmsYyfrw5UVCNnyZvmEUjrxGY
NfJXIttuXoESfftn0p0qLdKN8R6K+H92qYCD6pDNgSs7VlZKYJXEoLyjO/Co4eHqpifRNMyfXleB
J70WkQ+L2cs7qzP7+4UGtxF8uSgEiwJ3HExx5F93sOXbP60mzicJeHohVZeHggQ4lEyBWvYCRKij
gq9dwLd8NpICvkXfnD6BkDE5WM/gBylYP/9BBl6Bezz53ZSf08O/vuLyXTbEj42JnvJjfnIleXsw
gH+lXadAFy952xf0f11tNyjzqw/sDTaJ6vB498++ePLXBUeP3zh8Egt+LGrcFyv+quhcf2tykA8/
oSWPN2XsizV/3QMCnwAdZItooSB/PXUy7eccpf/fjsqNBw4PhyHmy3y5+P4R1d6XQHe3bngndF37
84Ne1Up3Tu5+fYMQVAQ8fJq1e8VWHHASPt7x9vDn98ss//WNBqkyGXUVNnBhIYfrFKCapoL74X59
A1edYyj+gNQk5A3gIA2B3acwSnP71zewRaJA/h4+cqFA+Q2UyEFTBjk8aFLhElYZHsKdJBCZdEHq
wzdrryK/saLwAYb1/x+ERXAVOWGewQdj3xzEq7/qyJTg4xqMMoZU2AWIb5fX8Dlc+CP0nxp2SjXz
a7bIFdu39bZtmo82VutVleIqsBp4PaRYB1/fDdt7vcskr6nqkC3SLPSt08x3FaQzOc0+l2lba3qI
KjOd5Shn9ir2HR2xI3xoQsCu/oha0Hq88Ex1EaQlct9iX06amU26cYmvsPSkx96BiY3hBvFgf5hM
lVW3skJ1YTdxSfXYaXmh2y2OVqUEo9MYAw743n8/0xI5drVGXRQopheqJjF+nUshas4bnoe1IbFW
TfWgSeLr501I3h4w5nJcsm7A0tdYfRrZhVnMaFbYzmL3ABBIDzFGAfHvz4g7bSXnBVEW3G8i94Pp
2CQvdVnzTGWekoQ3qk4zxa9vdg83LAcyFebj88YMkrJJjZSwW7nkaCZxnL9DVuWsKp9HWTQyQlcd
158QZqWslI6SGkXVZHriozMriX0d2LYqZfvpAWADrz9AUJtSXmc2TIFaqU5U/Na05bd2qt09CyLS
yV5POfOUFgXV/NQgjXxWNvjMs0ODm3i++/XDDJdJ97z3eq2y/MJNrNQIPec3+JTidZLGN2ppvY0T
qj9viI41/SFyP5Vr7KWGrLgzxfMNgpLzmgfnVconxHaMy4IFSx0lN9VKSoxM5R9VSz1v4tDwveT3
3TMYe71grsyaBp4Vu6mhAla6lliVbincmhU0e5ZBhIsqtjHKiZtIbqQlhqfVH+q6fZdi710haR92
T2DYEH5fu/oskOXEbkJFTgzOfdXRbTcBTaujYEKNUUfmj/YcCme2yXddzW1LtwHyk/hDy4KrlCcX
jpR9IYlULeRI/eAwXMzChCi667FCD7Qc6X7iPm9+WNDy0lVUM+AkMVotxTOU0cuystoJ+R0BDwsa
Xkghj5Q6SgxLae3c1hlJoviea6W32kgZNSFjAwgqTptI1qw6TIwmzvLYQChJMt00adIsdrN/RH6R
wB5CzQaUwY8NX3U/l3X4VkPWqcmc56lHd/ddX7pKP69rH5PIUArTyDT/lEWa0XJtvpv6MXgEE9V4
RcHTwIwNRbFka+7VLC70QmNVOsHgERvYfUWiTz8K4BqASpNiwzWrOwlL57WaZ7MEuZdyKsdHu2cx
wgPcza5nBRmray6XcmwQL/2gOI2iy2qWzgjXsolpjI0gWKncV1GTkTA2WNuG92VbN6eoxd7Sa+rQ
euYYeHsWtZOqaVUDVJHtRnqupvPYw9e1j1ZnBn5aFQSPysdRFUisiI005PFxk8nZUeVH9vFuHoxJ
kqAHJSlJE/tVx2il/ShHpnVMGY+9CXBGXo8EPSCwRii4ARZroZlkR6yAr7PpihmpycQAI4LaXbTX
lyHNzbwojMvY4Cx0QdNyI035hygMl4pFyXw3SCNi1F2H1B+EeQFO1DwFMaL5jWNl7+y8/ajxzNj9
+jGQBG22zKYivm8lBgu1z2FUId2GYssJgMZeLmhyEjSMS0UQGzmV0s+SivBJ4QXl88QHdaP2VDjO
c9uFj8JFhikrs1jy5Xnqq+riebgI2ps2UprHPrycR3muW6Fy4oX+lFZ1EjiwPn9ft3uUJ05dKjHH
keG6jSN9sFiLkkB3o9Qk16pckPRMsk1VnhUm481VxkwWnyRwKjieIVoo/KRIsIe8GdXMqjG4FZNq
XlWNmy5rrgbuPGwRgmXey0P3JKhMKz21apS6htS6tnJFMi+PLuALPmr5Wc49z7nRzEjJj1UlY3zu
JKrcHFW1hpyFqpAs/FQzSs2rnKqS+0W2VK+480Nm+2Bp8iS4VIsYIz11XNac5SQPq0UVp3Uzj1O4
//laqwPczM3GTNIjFJKmOIZPFLfWcaWVQWgELFblkyo0Xe0kYkQzr4u6ttGZnJiy2ei0IDx8JjsF
QxbUtADKYU2U4qzWoyqcK7yJnuctyoIdUMqUNChwYwOOEte6KWmeXtfuHSQhJgRmxAZ0nxbrS3oq
W0T1EIoNC7uuHoERIJX0WXXT97uFfez9ghFwIYgtQyaDPMqyZkie5B/lVe0cRyQPnqes3Rcp+lOw
VUcuQqxmBlPa6qSFr8FC9JfS690T6IAYUKjuIwv9t6eBVZZlXIK21qk7o1XrnoHL2y6SOsUnDXGS
8wLJq1qz0TVxDCzBMiShk7Oo1QAsCLx1xUt+S8ME6Y1ZTExmbAC8PRnZSSEfxuPISPNEseZao0Qn
uHWLT7bieM/0HLoqjj5iKHRQKxGQWdUKlHphS1DwExd2fcckmNJ8N1s6+IfYIizweZBUpmTnwBbq
f61ieqpIWTKhdIOLb3dl5vYE4qJKy6RhEUTKkfo+jIPid6+VoruANtWnJiLR191zGBQtGEdQ7lJJ
WlIWGJz1RGu5TiyH2bolqfg88VqS6KUjKY1eg74sdw84CBoMKCh7FYc+kmsLFnwefS6iojIcx3nW
mgkvFzQ9ZpXpthYsa6TJ05lWIBVWzko2nke6oOSV3DSZ4oTAk8j3T20eeme5l8m/Pe/tgpJnbmh5
ZhRBXBMW7NQOifwZgtxmQq3HYBfUmtVB0gYZOHOe6fsnRchdg8k5m++mfUxaBZ3GxC80pwv5eMBP
qR9fghv0mTjNb0UeBPruMcZmIKp0iuqihuDYkJqQ3Nsmb+/boAjyCYUbe72gzHDZYOjargdxn8pK
6cTTQjSTzapSVhdUjNrV7+HvD9YC6ssEjW5kbJqqz0PDSYvcu3LCpuEzk4U4nldZJL23suBS4qzE
R2oO68kpV5u0ObUlRYkmZGDQ8nYVbts2pWIOOO9BChQ0UXtuyaiet7nmvqfcxke7mTQyBBMmmbk0
jGiIAgPWrEtWtmemig27mMqvjjCJCdbKquWEqmkUGpor0WNi2s6xH8fPikXgmwaiafJUh5ceCQwa
ZY7R0DZ9H7m0PLZZET5rLwLGECwU1eqIqKEcgKMQurNE48cmwjdJ037YzYAxhAQblcahZZmaAwhR
uzrnuSbPQRfx1bPezgX80+7ywsIFz75qEpvPpMCFLHRgh7E/IT8j5Hd3cvTXbfi4UAsBISx7Jknd
4NyrMw5ptjrJ8/nzZiDg38pFSrMShwYhyAFHtnIrCklCWmoTZmpEA7qbZLdmkLWgYRgGyCzn9yz3
ju22+Jj50u3z6O+A68VWfh40uVa0oRGnYTarLfK1zZUp2sfQFxYJK2lRlnksMEqZHvnYO8U4m/Dx
O3yHrJ+wQgSSJFsVbFMZbZUHupNXRmjjd6ptXUgWfp7sc2GFyG0/tVBVguzDnXgLispKL6w0nFgg
RhjLBOS1ymvKCsHq7xLbxCeaQpX2xM5d2swrX4rY12cxmAk8gD0vk6vEAhVTJSnW61Dj1cyTZC2a
0ICxefzACSdLSs0JDOwX136E5kUuX1vIXOymH3VoD3CaCVyIyiTncgoTUPxsziXtGIXlVUKDhWxH
sySqjyKFXjTE/CpHiY6dqYzG2LSExS10OZe8vLYXWUvQMfFy66hspPgmtJVwwjiNDNHt1m/pnhOi
QsaZbziFGR+hzPGNOCCKkTsKfx5zVMHAxq0UyGYQ+kbZ+rdR4p9hKXIg+Gonkv9jUxDsa9HkYVM0
QDg4/dyeqVUcf3aYkr5tfS0qn2cCVcHG4toyzThPfaNN2RfF904i276J3WbCkxqxUmJ9Ai1lbCt5
4BuSGZmunibEfs+KXJmAqINiQH67j0v1uezgLAxts2MBcc05LeLktLHz392KRAvfk1TdDAM6IVEd
IkNjCcoeYbeo2xSmglJ04TqyoxdBaunw7elY5149FUyOISaovKa2rFEycPlRlaNm7hS5JelcxUl2
slvpx8RK0HleVmYM7jPMw1abOfIIfZvFOJ21NoqfyXVBvxvVgVx9lUhzC1l1dOrKSL7EOFaKiSl0
5TNDvBCLEborb2tVLUCs1EIJ3sZZIitzGw4AIIOaSCmP7DqOsjnsv8ue4aYmVy4Cl9vRR6QErhH7
VjwLGJWumVVz2CxqVFLkC2Zrkv97HGFUHVVxZSezQnHrWxJQelbGbn7aOHZ5RMyi0rVWsx1blwOH
tu9tlDXuu9S02+atLbuFdenGttTOSSDZ2QWJSKrNCDaj8vZZDFQEBsqmxiwcJ94iq4mnzhu/zvnX
jMZtfuxUjoknmPh97+BHgeeawEUlqkw7JSGdhzG/x36l3KUqL04L09Suo6z8nVTupyJOL9W0bYza
LovjJMy9ay+N20UR2LJeN1GkI78oZz6h74imYt3VvMDYDcNwkMaQItpfFmSekjXKorCsMplxzA0S
1OmsbDRf+lQUau3OG1rVWC8aJp1jD26Q82eSxXEwUUIyaBKAAsFC+1YTlL5SKYuKY2VG0uirXTYn
iVz686q2JiLBQYMAgwgWOoJyroo3ubKAjAb73UpTtmiI7B/vRnFsCp2V6Puo3HXUjKTKwiOOcy9H
WXSeZZTpUPChRjqFJeho90Cj7BJsdSRVSpzYirKQLNPWzVr9DSs5m1mqFsxaDYxoYRXW3FeLUsdB
9cHLy/nukccAFAx36lduHONEWeSR1LaLFPYfrHmsaMR65gCCyYY1FPHGd9WFKluQh/U8L7BmtRI4
5jMHEDQeu40URlksQTKrYepVHvFWumESla3ZbogG11GQMUHVMy4XclUroEDMpEbl2LmvS6XtNXrg
JulMqmr72HZbMjHcCEeo4JxpkUf9AjemEUm8DY6qFMXlonaCqJywDYNrHENUMA2ERiavYokZeV7g
/DhUo1BetCHy60UM8Uw9oTxjwwj6n4D/bJI64EaMvfa9lzb22wScqavMjeyJWGxsCEH7K6/mqJIV
zcBS7UCclNjemVbBd5yvPQW8jmcyRLACNmzceZzF3Eh92pxIQSu/1SyU+hNO5hi/u+c9IxOZDmTU
vFY1CpbgWpfdmn5S2yhe7JbeMYwEBS9KFsG1YKpqlD6wofaqbAG1l6GvO6iIn4mQoOOFQ8LGb1xu
QEbCcxZ+w2tJz+TGmaolGpuEoOOeJimJVncsSFKiHSV24coLh8dFfgqbYGHyTKwETWe4IRmSatUw
m6C9wFqbXGaNRi6aUvGfVzQsFlYGWlkp4AWB8lEUFHPFgsjlXZqlkndGklaTT3PJ1tg7KIEm6oRD
OCJg3X3tfQFjDUAmw1UpRpkCmwxbaVA+D2tfIhOaPrJMirWWtdNA5QNOmYEkizA9woWqzGOtMCM9
C3DJdbegqTMx2Ig1FisvG8u15KACWVOCMmZHclFI1bmPcVnOI4s56NJTSiafc5Sj+tNuFeos7w++
Htwm3UllT0N9CANhJ7EyDahTt9FlZNE2u81wa8cLqU0j9Z3nYt8CO+fb+bns4hj/3sCN1cq73cOP
8U8wEI2pQoG0J5mwDy8V4Mj7eFapLJ7vfvuY60EEA6GUee0kONEMIsNkFi0yy3zBLddvDCtrCutj
LNEqOKYtD5XLGmr8wwvMOHd/5x5WlOcZQbGQk4euEkeVQ42YmRmZqa12H9d1NRU3jkmoYD/8lECR
V+0ygxKnMqymchcp98NriUetUQdmMVHZPsYqwYAUCIIA17WoYcmt+9nliXRllr41YZ5G3i6WaybE
Cl0JDvZDQqqS3VmBeNDqhZM22fN0SyzZzJykUXCdciNvKsgMUpZj/FsSE9och04RBzpu1di6jYM2
wxNLx4hlx4KXQKrQBzlKVUPlZlDoLdNQrLeeldyXDZjGCfEaG0VwFFraekmhQnBgW763UPPAhrjN
wnOI6p/ptonVkKqpyaGb1K2RFVZuQDqwnPuxwo52a+kY67vnPRMEt5DZUg0LhOFiJ5jhHLlQrRPh
ZwqWYAIgioo4ckAVcJaEumyjj6FF0wkOj5EuOAdIjUNa+1ZrOExq30FWG5N5aUl0yj0fe7+g27Zb
5DFJmxayaIF2IskkOYJ4gD4TGkGjSQwVYLkHb89NTGc0gNWskT1zQi7HjK9Y+8hD3PKSAV+Rl81J
VRwTqb4IAut3qnk3NZegyEc9YnE9wwGbcAdGFlCxGtKVpVSuzAyYHbufZMmRdKuoG92ncaKbrZXM
tNyfGGpE7cSayNBU7LZFUmVUknIP4a1XHtHcgzMGecXUCQhH2I8E1SYlK0PXMyuDgIJfa3nkLhCN
vIkIo/ORBpZ+1M2sp3d5CMavatXKQDRJFqCAnyXPO4cSGVeH8vDfs8gvdM10J4RtjDWCliPIBUM1
gFsYmaJIepQSZW61+NiLi2BuRinW43qytnFkYoLKw4pveh4iuZFErolmqYKzGbNrz57vNlhjrBe0
XjGtzJNayD9xyF6c5qpK9TKI/DMt9MKJ1WqM84Liw9E+qUSFmx+lhVVlNyayPOs8LsLuUpeHU45X
Ky73jw+OTUFQfQ85ZWKVuF7UVtHO/KZ9z1is6b7Jpoq7RmYgngBQXMmjnJvlIvFtOMKXFVhPNK2Y
0IwRp0csdySxS7Hp8nIRh9InOChh62WmQTrYPc1jOFK0G6SxKQjrtxe3qSRl6noKFCdYV0p1agpj
bxeVW+Em7O6gcqFVmqzj7u3Z8wHqGN9Tbk8uY9PP4O1Jm8FeRdxcWbF6WXCv0FUVuxNsGJtD97w3
ik0VHsGtWZDDofg+IiFfmFRqnwm/oMZeHfjcseDlPOPBoqV2s7Aq1X7ODhJDsqDEdQ4ZL7/xgHSc
HlMtvalzGugZbY/KmH7MmDx1BGDE8IlVjoEd4zAicrGAs6xGlcmXrpdcKbX7xSbkWHWCiWzx2HIr
CyqdtVAsHtlVsbAcBJsV9Tn3tGPJT2aqJx1bqbywS/oucJR5Yk4d4xueGtyBv81+2VSg6tiW8kVd
NOA/uAZ3qalntbOkHrphWv0sD1EW6x+TTKtdcNKLhatqtq66jg8f5MVsQoiHbSF8e3t7Foy4kuVI
Wr6IqKQeQVllrodtxt6CLfQnhG1YT+ALxdtD1AXFIWVaYbQojTJdagPPn7W1zaZq+8Y4Iag7Tmot
KGKrNBSvia+1VFGP4oADL2iLdDnVYBus4VMbMGOzEbQewVZTGtVBYVhm5p/CERQ0zzz3mSfTuovl
+zalSM2YWI1SGLlGPmdSfVZngaOHXJrvtupj7BYVH/bsgqaRcsOxpUuwup+Iab3z4mAiozG8Msma
sHJrjhMwFLLcgMPxgW5XlqyXkX1dcutU89ypUy1jkxCUPfQyKdV4URhwzvUiSeVIh2TU21ytPz4L
JLEOEsukgkMKXFrg1FmEmXnjNOgjVoKpLcaOzh99T/iOzTaTuVNZErgIDezatrJBarhMwDO9XG9R
5C+syHUMZqZkRlM4JlI7rQVb/OlUjeoIh8TytdJSCtuDNxs+uIeXTeOH86DS8LHUcHYUc39qs3ps
HEHpi8THsm9GhUEd960XeKVOMcw1xqquJtrX3YwaG0RQfJM7CSuhWNWoyjjWUdq+DYLY0RmOr3zb
edZKLHNB4bVQpU4sBbnBkXsPG+/OKRgcdrV7BiOi3H0I9f9xdmXLcepa9IuoQkhMr0CPtttj7CQv
VJwBCQQIMUjw9Xf1fcrlpt1VfjuVkyAaaW9tba3h73j3Bm/QgxbIJpM5kb64p8t0o0b79LnHr8J9
YW1c5rwad65WbeK17SY37XfZRZ98/VW8M8OsERTPjxzzUDX51pTtkXjsys5xaX5XgY6r+LwYaDFg
63MeJ7ezyRhZnDQBOOpd2lzZAi9sH2tEMGg9KlxAc0W1ON0MNUuKqf2ShyQruu40et2VGuXCVK+R
wQ7HkUO3+FbViIIuXzYe7bd5zTcfT/WFfWkNDWbKzNTikmPTLtNeG++GXYMbXXrxVSir2R+CVuHw
SslwUH27B1kdFel4JR1eevHzsH+V0QJsaT6OeHGvfXYVrpDj35/7IqvAlXEJTEaFeSVt9MPLu1MV
h586obprCOTYTZWdTTDs5r4kL8s8eLtypH328YtfWpCrqIV+MitdCTYrye8rznbtIG8iEGDgEvHo
9d4nl/0qdgsPECvFXGeDfPwIwmLquMGPrl+apHC7BHTOTy7MVRBj1XeddFETgHemgCcHZoxNobmS
nf/bcvrHZrqGPEb9FA7Mn5yN3UY7e+BfGUtwIi6+6yGZ76dNs2mdTD7qL3mbXeu0XYiINQaSF7xj
UJAYdrwr7gZXfPeLXiatk79/vAAuPf+8MP4KCYN7xHlu8n5DuNoL3HFkuVM+CR7NV+b+0gCrkNbj
6OJ6FQNE0n+IVPMO2MYdmKGf2xbW+EdIQs1uByL/Rtf0AVIn79KTd33oX3n8hYyxxj8SI0JKLRl2
saHsFLR+v++YDa5E34VNJ1htybxnk0QF7mzoMg5JPY7v4dKmceN8IYJ+UpsgWIW4jUdmqhgJJPRc
I1K3AtYJjFi9gNbbtf21au/SPK9iXJma5bgdG3YFUz8cM70Zv/3q5vLxc+t0FdoTpa4GiNDZNEzg
VuS8JYMF3iZ0XK6xIS78gjXmUfMpRPff4kTh8Vu9hN9LYe7yJvry8S+4sJTWaLqyDmEmxWm/mzt6
p0tHbASLxO7jh19691UYA9kPBbRxwmHLnzPm6kMURBtplis4vEvvvg5i32nmgtb9zvN8L/U0/R5b
ck1a4dK7n//8rxQ0c1Ki8TT0OzZPN1zSY2va+26qr4TwhSDzz7/pr8d7uOaEppyjd5XJn3gUHGXp
vrR4/bTLQRv++PtfGmQVya1vmniC8MGuiwVN81jto6j4FrT1L6epth+PcVbU+9dhzl9FMtj3fcWJ
gRYSaXd1D3k4YKPBna/9X9SQ227K46wp+AGXM1VqOFeZcNUzc4ZuV+futUPKpelaBbpxoIbVsRHT
xb37fvCfHBa+9DF9/fhXXnr8KtAHQ3uugrbf5Q4FB96/s0od3Ppa++5CwbNGxk15VAWlZHpnBrEJ
PUvTKe8fC6rHxIvEXe/rK7n9QsisEXJiYXmvbdXvYq7Sis2nOvpklcxWwW4c7UngVvSO15M/JjoM
yrsuUDYxpYcG4afmgZ1X+l9h41eNBdsa6m1mHh4cJFnJ2ZujqpePH3/p86yC3gIIKwP0HpBRpn5f
z+6QAqf6KfIi8up51L9evgAnArWMp3eSkTdTlk8eYRvmqCtr9NLLr6Kd205V2uX9zvcEMxuvauMh
LXCFXGUff53zR/5HpclWkc54UURjBOW5xTqPovZeZKceLOhWthmvZKwLccZWYSyF36EjgCH6fLrr
ouKuHe0elgZXji3/fHwAjtn/zoC/BJ13vrvdFDnEnKa4im9NUNZ7w9zy7eOPdGmIVRhwp6TTMk3V
bij91z53M3A4Hitn/szFM37BKgBACJ9rJzDVji69SqTHDt0yfI27awTkf2YiPP/8s/5ao8Cc1cXS
2wqU/0Z6aJLNetjEM/QMs6XunOUY4mIyOvSxU35KcRBDrsKCdPiVbPIrKKM4wYZVRm6Lrt7C4kMk
A/qAn+mlYJh1eEAeg1BNq12nCgHJVAcXY958VE2zDUx/TTrs0vSvYoS4hRgrPVa7QI7iGQczdh/x
wv6wJXGuLOJ/hiF+yGovghBgMU4BsFeFgHjOdvQtQY7FcVXUS+Sl0XRV3+jft0pBvN6XCg5RglzL
aufWf/LoK4r0zbDQP6qkmdXqUJFoA4HL06CvqUOc747+L8VgwFWAOlYR8O2barc0zp4TngEJlriD
my7dkFhSbzzZbW30ydla71khzatokWGcAZYVDodY9v62jWLo7AXFJN0rK+/Cmvi/TQvPDgQwQplt
R3VrW8HSbmybBwn66JXU/M/cj++2CltgeTshZigshaE/bANBilQ47jVG/KWnryJ0ElADoSPhu2Cm
0VaLWaSlLP58nDAvPXwVl26giJShzDMyiaOb04S1wZUPf+nRq2A882V69I7ybFkYGnagm5Ju9/Fb
X5rT1UY1A8cueqjgZpXwbjQf9nH3oMufn3v4KsKxi7shlkyeqdJ0R3THy60VzlMhy+2nBlhjtXM/
BGOJOnFmR4ghR43qE+q4/kY6/PfHI1xKHWtsNhSCde4DhLVrGv3bE91XdMdPuNB/1JZucye4txOf
EvSQftfq2jq9kBnXcO0iCAtn8kaxk7Mnt1Ob2yPpkB17WpAUKkPRlQx8IUutkdrObKGPVGsBngm9
0ZTd5VN+a6jZ+JTirlLdYt0tSTN+iqcRAF/9v5uyLd1u7GkbZ6DKO2bbnPsmYDpES/bxZF2IE3r+
8782fY5CsZOsiYG8DG6Lyd/Ofvftc49eRffMrS3qAhWXHEbc444NUrn0nz5++KV5WMX3hPP5AqP5
PKtV+JqbMHWmr1H/vQYRnzbe0zSPqaivNQQufaRVxC/ASvbToASOHoWbDXwe/+S6iT9FBMEcr2I+
xmGDhZUfZxFrFy8ZCO+2Tkv+jFO+OMnH3+vCT1jDrMegyZuwozFuPJfEVo+kvYb3+rfgbxCvAdYs
WAhgwgXfkdmh001dlTX9EQYWGoKQ19NHPvuo6h1IrYNotlg3fjSDbrtNiGuh4QdfjGa7AZWzvnLZ
dOmnrspw63QE2KThzEXWQ3GopqYW2zKUykk/9y3POeivmGmEGIKI8DAb48Xxj1HVzHYLlXfckX48
wIVKfA271kM1LlOuxs3Ygo5R5dODyOtTlevfvmu2Y3ftAuFC0lzr0KJk9KmiNcZRJUeN5d5VZdEk
/ejsaxZeadVdGmSVBlQ4sT4fMMg0mipxanLyFnGYF/IWk/7KrnlpjFU2YHwENmjEUbT0lm3TLA99
MX0NA/83lALeP56TS6tqlQPa6uw0R/NhM3m8TiLHAZ7KMnf7uaevUkARzZXLHAooEq6HkrbSxUmG
dHj9+OkXKpY1IJtBR4KSoBs2g9s3iQhySJYOMUl5xK414S58njUAW2hDWgivDZscd+5flNDAkwbu
El6puc6HgH8cDtag68XnphvGCTQ/jQU69uBGu/6dJ6J9o9i+KaI3Hl5rXV/6KedF9ld44/KRLjTy
+42ISb313aZJIV5yDR1/IbbX4GtqPLrIaug3XVtsfOKfGIWOeNx3f0aCbmk5//p4zi+Nc/51f/2K
0XSAK4dzv8mJfBJB8VCH/Eaq7p718/O5HXVlY7k0ziq8/WoMHNphZgwh9xr6aNAXe5LGqZKwybNZ
XFO+vDQrqxB3FlV3uaRAOaKTlsXoJqdI8tcQv5ciZBXdC3wVcjHpfhMq711I9gigxZ9WFVeqxksv
vwpvXvO6bRUbN37Mw8TxGITpl7zdfDzVF7LfGnEtSQVJ3hbHszYfR76Z9TiDBTTWot7OgSf1lmnl
XSNaX5jvNQA7n2jOSImfArmAn+CO30EM4+vk+QW6D9FB2Wsy/pd+1Hn8v9av4nk4DAHGcWp0uzrf
nKyyY1rxaB9BJ/ZzX24V6lWJxBItnt5EyupkKCdsULqbkmjwHvo6v8K3uLC41vKzMZAGQ+37ejNV
47SteeQlwgnlbTET87koXGvQzjVscRdt9IagF5BAv/7nwsrbuuD3JpjeSddew2Zfmv5VuC+8ZksL
LZJNHMsuqRx1rCu3hAVGcR8O8k/TTVcO8JfmfxXvTTiHQxjlaiOqiSeK+UVSLqpJdDDpRFv3Suxc
iMw1SDtnTGpSBhhm6Hgqi4pA5Kcc04/X13/lwP+xb62x2SOZl3zUBTonkJwOK0h5zXRbFa1JQU+7
NQZ3lpVj33xmD7hMO8WCdVvQb3RCOn87+Nb91PqI1oDtnGKoETjxDe+GPwGNBMDU6rnoyJ0CQD3o
PnWnHERrwDb0eKB6M8fxljl+Ek/Oz1Y2Lx9/y3+XANEarV0Rj+QV7cJtF4x1yjrTJLHx833e1+PN
tBTjKwTFvV1V53z78Yj/XhvRGrxNJIR8F2Cot0tupZ/2hAztTUBkE11JDJcGOCeMv3NcH404q6h4
G/Fo0/ZdIt3PFZRRfB7yr0cDSN0Ns4dHT563W8SQxeE1iNalt16lAEiTiJyHHT7LGXAaFXCuqLvx
U6B8rKBV3AP8BY+BuWWZhZi831S3jVYPbhBeichLL7/a6F0fGpa0rlkGdMjW+t49a8Tjx8vl3xkr
WkOnG0W6Uo5tiDuFpvwqOwlRqYUskLcm3ZEBLvL8uXHOAfLX1AqnUiwyebCtldPv4Qk1N7+9EcYJ
+6JeDL8bUFlcPdwH/0Wb/H8Ki9ao6XD28mYqO7nhvTWNTYkU0lOb1oevRZ9o6ROsAt7BOSXl2otD
ltBqmVGlu4rlHmRIhw6aCa1UAa+3ihRlBbZNl/dk30sRdN8pNdD1xSG6HKpk1oXRBpL+gpKbmEON
6DT1uSHBweJWv4MkqG+U/MLg7dC+tKTRNpk8aOMAjeaCdULL2u1UOpGhs2o7L4qERTZ3k4FlHYtb
FPK5aJ3EhlF5pBUdUojJqS8+nPYSKRf9TbcL+wMyOuzBwqVzwhvwL+s8KXGUXJK4saQ9AmzKj8oE
7t3cxAN8jGZhcaiq49rpd42fM/HdREQ5x6YpWTEmYavFEdq1wc40TO5Gl+t7r59xjVYJCLcvEa8g
SVBT8JHacK636J6ORVpaU2x9Z2GJYOIgebx85VCRf2uITiNbbGXQHNpI++clHNNUCmNtlue0ToPS
jZJodFMZsA31YnEArHHaRU3vbaFpnFXK/6X0fMth0JCS0N5R0239FsCTfDK7eZK7zou7zJ00SUUU
pr1b4i5ulk888FLd/fL6m7I1XdLaPmWgxsED7ga8H3Det3HHd30nj3Z+Am4pbUgJK4KbusWOBr4h
rxIxgq5gWuwMI4iZ1Xe2yF3luX069mPS9+8Fcnqt8a+64V6z5T0Yf/Wk/AWy/jt13uG5cbd03slG
KlFVk87G3Q4S3wqw0BGClur7NP3CiS2wT8Z71rM+Ai2XaC0OwsMXUzoJ5i99rDK+9LfR9GoKfsI3
vwMa8ODb+l1XvZ/UPbZmPYvEF8sDrA+65Ky5ng5AblrZiieIRAO/mQft3sZwsbLO1J/IMLA0onl7
4l6R76DeTWUSVFIfmPLpnGFtwgCrKFH1ocmnhznGh+9VNi9dfMKndRODXQW/AfeSbct+0tk79I19
LssxSLTxj7WWt/nM0rCkp4nLrTtHd14+fdNT8aXk028a+BKESJXBsKWCHZKBJ5LD37y5eBmH/sFf
sOS6jiYRLqE2jeTv7eL/II3zxmL23i/xnQxF2s7mZnRtxh3vi6EBmH31nLoudzdhx79GgEPBTyur
vOEkRYV1UU8/HVP2CXS1Nkx0WT4+11GB+mxbKKD6Jh/GaDPdu6J/rWLyTAXNmNJhMrfqiS6gKcX2
zvfeSBBuwdTf2NK/bbwQFzUs/jIZeRe78qmA4MRc2lsZRhtfTdBQ6DKnrtDQP9Ag3jqEnCSvFfiT
/akHuIz3Oiu4e2jdcg+4wkaM0d4QuwMW5abgTdKV5KYrhnu4TBRZK9rNyIsDjBRTUYlvCLdkkfl9
UcxvudtnUElLF/ItnuOHarJbJwgTiLGmM/ZTpEEOvdQG/13G8Unh0cqYhDT3rG33wwKbxEptIID9
MPbOdgzUqcCSEqrZQNJlYyBDQPq4zPQo7wuh96P8HQY/PVq9wmNj14gIzg6oyir/6OV9Gmj25gmO
EyNPaH1QsXj2Iu/gKmiZFDi2gPK+85guMxjF3HrU3VZQi0k6gTmNtJG3vfF5MnrR+0zKbTS1D3SE
4Yua6DuIkGhiRe+eUqflrJRgp2NBmts5FlsN+nlSu405Z4wXyCw9NGbZF7n3XFso/fEZHjCwBkK5
7MXFhrnhA3YjIH6MT5OW+mobjG6+DzmcROMAQv+qr0E1lwsWxZhNOJtmNphEUgxAD48OY9+WKm+e
IQgWq6QZ7JJvxtFrXsYS9zkJdBjDh8GL2HNpbRwloWnG54aIOet4i+mvtEwHAY+uOf/lz1qnDcAk
QYq/O7bPUz07D4yMYMWJDm6ru9IhiOva7WGtxqMq3AlG+RurIRaRen7cgpLOZdglgY+P8xobeJ0m
ULQHS1SULKxhx6byIYnoML6waWpe67gAg4kwpNRsAVi2TSau6k3Qu0JCeEAvw41Gk/8hB/GJbuYc
YpRHvw3kjwiXzl+jEF2sVmt6Ymxw7jzbsjQ3EiXK1Nmi2fZ21M6mJjHUFv2FVLva8Ycf1IEQdDgz
8Q0kLa9IodXcfm0bPp4t41jKp6W5zY2I0rmumwP38MTMs9JtDlR2o5/VOfgrh6Ccp/hW1TmpfgeO
349PpKzZsy1iADA86UiaDMpRP3rL7Y8895rXqBpcpAnFDhb3kneAa892o7Dr/56lmkjW9Sq+gyHK
16qOnZshhMTbZug7HyE2OfGYyT6CfQ+EPOmRkdbf5sPY6G0phxi5fPRehReV35actwgbiQ3zeej7
9jCERDzrxXd/FgXcC6Hnwy29neq4+1PUPXU3EPwZv8FGxP4Wdamz3BRVtsiGHrQTsFMlrPeLehNT
mEfa7gvizieBWfxeAa8DUPCgTxNUIn/mrhnYw9LIeNdjY3qoWdA9wfCxeZ7rrtuzMdaIQRZETTq0
AXpoudXuPm9tdFh4QZKJ1dGbwKMQpaFG3cD65UsPXEN5jLwgPHRlJzKonnzXhPXNprJUBE9trMW3
s4CWBw3GyP85ON647ce49w5DD7b+/Qgemc3khI24m1mL+GJxg41pZvI+sG2/caBR9ciNb77WEbFf
WO+GL+1A6iM67P5WNI3ZqYGLLfiV3j72w/mEhDn9CCZH9xAaMGVWDUO0ZwXeaZ4hfno2RE5hR+I8
+jP05OeghBp0iK+I/OE4c4ptbvqiLWnKrC1nf8JVSxjT24VPtZ+GC6v+GJfUD37Zz2C+TvymMSb8
GtKiTh3OSQqNXpoanzQYpcMOhhMWj6AFWVFgIX/7C7h4PAXZNISNo+k6rU8iYsSmS6ORemcrqXqC
xaR1UlivdO+jnSKXJqgdo686jtmbFLnL7zqYFRdwd4Jy13sD1qHIIHFHwjRyCzIdKis8f2MbFDh5
YhfIRuwtjLHmzQKLDydZJqsefIhH9wmxoe3nNPCBA92CBIvbTF65RZGEipv8j8RCNU7iykV2BVgF
4TiNm7lWaPkdJDPDqDfKg5VnLQ3QRzFHgngQAJTWaRVU8TaAiWvaBtbUOoWMmdNPaaccPiaM+Z6H
grehT6Isve+SFs8+LGbToeicHAe6Ln+GatE0JT7NA+Q+E9Yv1npFgwIwKoruUOSQd14C7qOAyR1B
NqE/D07qosSWN7ShWmUjsuBTo4tc3Jqy8tPYLlZv69mqOYXFsOv8QMEzznduXcTeLo780CtT2As0
7DYKTTz+Hkdo4j2byoFzhSH9EB8bzxDNAN0BQW5JJ6+OxY2QYxU+tgySrG2i2mHsb83kzXfIMdG8
9URJ5MaI2omP3Wh8J4N2IHWfTMcNcKr42N8UWnURakRvciGkNdAvoIWXU1pU1KB7LuvyR2HPSrMm
9KJ4x+quaRMBROSSuI3XvLkVSovM8hze0rW0i5/1DAVj7aKQh7ZvI+JTDETynDW58pe7UkNN6WEq
mR03bIYp9ibCYrT45rawm6qO5jDjhupq3+RgcGVz24jf8O8Yy72qSdm9YW5mGI9CLXBMqeDumOYI
+Cl1OwOYbOH2KLAIoIEQYYasYIU7xCnIt/CKCvsUvlctvWHeEMl9A8eOMYP41sJOUO4L32XfIPmo
ueTtplGBUyeTgofZ1php8oEXqarhR+f1rnKTwlASQwrFD+RPoTvY4kIro56bZ9h5tfMdDEf6KO28
1mHQfeMkPoiKEP1SLTBFT8/MkuZ9JE2nD0XlLSd4VRToXLG8enEjofhTrOAZ8OCaZoFsVz5af2BZ
j9VLjkWnS/qrAriH35RBR+edCurJ2bvUmvlLySjzvkHfmsW/iKnyE2kn5wiM0fIzlgROdAa+U4XL
coCmYNJtjhBpm5Y9GCP0q0SDDFfYEHIKHpvQyuVUCNWNe5EDOfTgue4Sv5bF3BP/rAQZemkbksoG
SenGfZXEddBPRwJBvRZZXAU4SOI2icWnphXIJqmjZjdCtY4lhfK2hSj0EsJi7rZs58V75tbVfQpg
KVs2DTbPCIGEUacbUfVxnmGLzHkK2xDQNUunVuTonm1W96os1fzKeVyqtGhgf1cm1axVuJOlYurQ
y7ofsmkMIhSIMqIhXyAJAgXQnz6y1NcwssgOODwApejRLrA3AJmGwKAPcnE2s6jZSwFCNUVjfAYy
JEcGCnHULVybFvjA4yu4HT72KbQ8pADSp1pw92oGGHe+zPAK1zlO7kNom4QsykC72QS5WKqkxIMQ
QGacqP8KzTqNEy7EeqvqqXTHnkC5VZ3T2uh0gztu/djLhx+uM3ilTQbDuurG2L7gMrEQfo338NND
X8vCd7Y4+ciZ8ikuRhPcGQbW5mMvsa4P07CYeDfWIJJlnfHy+ZZCOPIBHJKif2mVytFknnFpSWG4
iA34JxesDm6WqY3cE1oCOt82zPG6Y1eMTEY4RsnBlImxNMLqFoWQ95BAdPqDBSBP37XgLwrYZ0HR
EJVsPCed0TE5EBr3w73fd07zwxM2kreBpD26Dg2vJf+ljNbt7YgbcwnZ77lYXnOHlMOjrGqfn+Ao
UtIDRBECeQeRCijcbqrRlQEY7A7Nfy9Q6LA4b+hpfJ8gvStQHkSElUdeDvN5mdTUKxIokU/uplfw
UEymYW6858aJoyP1atodcEE4eXeuEhDOTTVxKuy+0EE3WVeHxZJA28D8xpGxRkaEBOCgkhoGWBR5
VXjyZ+XVrXlkKoLmYhEJSZ59tKbdPwgZ7h18h+F8Nmhkhvcigt54mYRVW4n3CdhZB5sb7Spr0r4L
mT4QZ3KXd7DO+HDIFR+8+2YxPdlBwdQ+hO3QHHp0mKdblG8B/06nNsjfXO3T4c21M9CrUIB2Rnx0
Q4sFvQ61KBBFEh6QRbtJ1zROfR+Fw2J/OdCeo8AjkAZOSFkeN8KXaWiKMbgReePN75UOVXEcaATl
eTTfwHlJCsxVtW2kKKLf/jDm5AWnm9xuJ5RB04NLnMh5cXsvyo9dLUt9Fwu/WrJw4m7zKGGyhvoe
cC6oNiR9AC356K5cxtA1CQgZcsla4y7WT6M+hti8JbnjHoa8d2uJiyk3gn52hB12wkkX8l2oByla
Vmxf+CZo9hbgUpYFnDtV1riRyt9loAzOoNS6dYczZMe9OAGJ3yoA5YIhqIAEKhW58Ylg0z1pXLA6
F8Wj+MUqD17EEan48OLQNsKyC10HWDQR8BK0Ip8uaGhVYb/cKNm2jkXXxdcS1yhFVeIv+KzXd4PQ
eJcz+K8q7jpoqaoXFA1eoRJWhn18hIl2OeB2ujlngkKjTxWkkLkL6Ea7uadSKA2M1VtZ4W68vm3G
XM9xAr2HdnlVCDT6qks9UzRbXOwJNA0lbd03GOzOkmbFEProHIXBJCGt77oKDSdn0vW0qyyi4Zvv
ajNtvbCSJMUu29uj0xZDufHR5b+NUcqYIaGkqadjJE0k2rQOatynGaCQhoxGhIx7p58X/wZXb6H/
xaWxGt1klDmZnkBKKoc6NT1sJ2+Z051Vz3DDGMxvlUEVZNI6lyVu6OgMyeoddm5sOM2AC4D7zgty
esdpEZsHAoXuEkANv+cSQAeKhNonU6OqYhuXHNkd5hHF8D2vZT+UW79uRNkkOXxNcQiN2rrx20Ty
cm6gtN0HVZQEAzOdm7I+cHqS1AvauTizVyMJ3/KlptERu3vtnqCK0g/buvXHCnPiAWP1HFI39N5H
Z0QBmbBZu82veOJR2aRlibNsnvi1hbdi2oDI5P/QAGYwk+TUoehR4TVYxRO4sYzyEC4uF7+glHlG
xPMh8v0mkT3qANy+0rJZtpwsPtlCYlSUj8aJYgnZsEDHbkr7aR5ecfxdxhPsGSjJSGz9+EBKbJN/
BHxA6nuvjNsAtptVz+zXRjm50lvErlxuKBqzA2rCyNd/ghyGOvA7HxCne96Ehty1pRO5r7Z14vC1
8qv4wNqxgaxYbcJvHCfx6UelGxFmpW19ODNYvZSopsMcrdN8nCpoa+nRouGAFfwWGHDPXiODUP0a
KUBGZeagAzxAWyGWk3kElrNqX5cJRKBkAP+gTuOcSu80o7vrtqjyQGbcRqUVxVNRo6F6M9gwqA+2
dnmH/m1Q4yTDvLrwvgSmmBVL4mrOmZ/YXkoToyRRVb7THlURDCPKfiTpMilMQQZ7HOvcqMYvu3Se
1HlzIMLj9IsfRK0UO5hR5KxIJl/ILrNlXQUHXw+cbjq+xEZnHRredZFQuJWB41p6BTC2qm377eyG
QbNtcJb9mVvmHJESyvxnU1ecb5Zuzm2UNKFu5GschKQ+zG2X37aFh1MX/teT9mZcU+Jkg+7y4yyl
TDTUyZPJRWMb3US31t5GFzgjHTtlIeOLpoaHK9phHEz/6FF0EvnNrGIqICyICcyPfRTrMkwhMhP2
WygrWP4uMLwLjrE3jvmT4ZC/w2WyKbsj3C3UvDfFQr/QBu5Ed8xvZfF97FxVv2oalcvWxm41ZkXM
QvfgemiuQmqVE3ESve5AqXQhyn6nQ5J79/AjITBVclskPejyLCX4E0k1clbQDZav7x3+w9yXLcmN
Y1n+Slu+M4cACYBo66wHcPE1PHYpIl5osYn7voJ/NN8xPzbHlZpKhUspr+p+mbRKK1OGwknnAtx7
7lnmkJr8gZkpbDEjburhYGb2bDxUpB+bxJ0FwM0vE6lzDbeVMbfjlZhGFj/M09gs+yyust4jcw0m
hip4MiSdGyXZZG/xWkzcb5B+lLtjJWZsrFVIEq+Bi4T9NNOqGNypauFFgEUZ2WoqxiIe341L4wyf
QsSjOu9VH08ZPhbVgvliWDUyAVxZofvSQIfhogxmxJHBLdO5NS6gmukAAtdtVRcPzlJZ8WWICb28
F2U1hwmU+nBF1N489Vg/18jCHYpVlccwEdJ1tEzXqWVSeQ2np6VaY5AkxKMTy6hIfIM3WbibFoNX
sZ/paCpG34Dame/7CVoKJ8Bio5fWNVletJs0RSCL0hZzbrXDILdX5cQHcW+kYzcFUYhQlevJGcrs
kSIdWbphEufZZQM/UuceeGWEx4hNi4NaNERvNV/ztDfa27qzrPILKzu4Wcwkyk0XFP+iSxXKprB8
W0BC4/tyESn90ubLgIQrE8Ymn+xsHqq9plNB7seRZ+Z2qfu5X9cVuJR4vmu7qXfoOKEftXJziD7R
JSw7vwxN+DoOgDzolY1msBIK+IoldsiA0nUwWWJqg7iCaVGD7ASnLDeY7nDUCmzESEooOw+zZJN2
Pdev4ygRu6Eq0c3kzuiialjH9iRAN0Bvz/Eol3EUrrVdihR7m4FQ7ntkgsoSGDezs20VW/MI/Alv
1j2iI/Oidg2J8Ilyg4FFEQK/1rLfhoklLGUtDNk2cQjY+ZqZVY3qvnGK0AKiwKhI4CRrZ2lJ/Q48
z44dcgRByOlCywgDvqCLESxvB0wk+fzZKDQSclRMeqsagqOiGBtytXCSPcVxl6eYiY+RlV2kOoyi
S12QbtIAtRFDCMujDAWtwDiqkpr7sl2iHEMVlAxg8wC4rWoA7HGdIkQNtdTgXOZSppPYYGRXV9xd
rFS0nReNcjC1ArDnDKk/CXtw7hC7Ay/ZQLb2kH2qDUxNrlActM112qah8056LsdbliUWu48JK827
Wg8ZuXHMHoEKqypGcuSLA5/TeUZcTYENDvaUeMssz2S8d3ZTPc4R3ufM4XtiL0lzbdYDgl5zLFaT
n+dd3qB5NM3QdLOyHrqdThydXggKqPs6ZPU0f9ZDHafAmjobcNpQOECvuh5Ko4KZYrxbchA93SMZ
g+3j2F7MN4ccuWfrGLxfATAx1C0A5NzATMmhQ71urITZAYXF0/Qiu8lOg76Uob1rwmwEwFxbHZvG
DWDxSCZrzU0Wqh4aYoJeAABY67Z1F81um2tIIfBwYHa1BchrDxca8u0yuixBG8v2EBoPzqemRWKG
sudCV34z9P3kI0y3LP0y0+Ye2Kt5k2KtyJVsMWTyEuQKPBVGj9Z1ntBOoi/m9D00lujWAroHqbku
gEvJ5MaI7GJES0HphDlaSSxFMacsd1HCRkzJZKMRbjzY2WrCc95gzgIy8halnZXvNHWybotF2MLa
yEPae1xPGGTOtDbQ4eURY152rPauWoo15yDRx8qrujCTcERBJdEvXC4sEm2xR4Al1xCh16ZeTBdS
dW7c0ymaX+oczxl34x7b0MFgppO7DsqAysMsZgqVIZIaLgPH5xSLOATbe6eKkY2CxcdBiY3cBsDd
fFxmFyaDGYUlRMnfxlxG5jVqdzsOcgyPPsscorrLCFBXFTCMOSYPSHGJuWKrS1tBdUxprzBgAdys
KjD/ayAFLCGo2vN5Ek+SxdlyD0AEzUynQei0tZzGu4hY9dGDpbqSkcQ52V0qpkO6iNJZW+DkJgdM
sEXmjiVOZ7VYXditslQ0bJ9xfB9lTSjybuKSGFqF8EA31xjqwjW5TrpSqCifpgd45Yf5RdaE5HOb
C47+Le2MRqU0HOglqXoz3zdtbJdXlWmJdAUFWgvYtwAueghlbIVu2yVV/ZY5FUNnNCM9Z101SQYl
RdMY+gK4Vp2vRB8xfmXMKDVc1ogJUxQLLWjtVSxNpQsCXQH9ZmgRLMIZ47d2LcxHwIlFigqv5qHK
J5TL3mCA0qfGLDOxxY6LTF3kq+lb26mayl2EtWRu2KE+UhpPqbnRMmSfAdMjmTC2DdTwKL+JEbCM
ozgzGzI+lKJDfRjXGGwIxTsdYyfuipTR1VDN1XSbIU40Ukmew7DObtBsBTFEL+KalU5srIQl8b4m
cwo/3CWxkpdlmefaR5sWmopBKGWuy7yvl1csW2nochvf2EdlJ8cd0qUJ9aMM9m4XIVKakMugm+KR
677L/JDhvcnNAjAsKA4mxq7CMDAXjTu4+pqoH6WPbWMWXls6A8rqprcvcNey2C2wM7/ZOeGthzkl
nLFTzjKEL7SjLl0sbyFoVQXqepdS0aZbLdkgvsxTQ3cDjwX2lTIBBADah+bXzojV0GvsicYeMraq
ccdmPkdeV6Hw9Sud2Dsb5gxAzbJqGS6apoMPxGCZvAIGT7PGcfNyKSacMFrSjSA5n5VAed7dYeOh
qRe3PLcv6xYzDzeXYLmaqsAvmADnO+tu6VpbuAWio6I1qwzzxcmr7hF7gUUCO8dc2EWa/ZD5Vh/V
u2EGx8CremPOXWAR8hLDusJQE1nS96EWVaGyuMakd8HY9A1GElPhCd5lEoMelJ0mgt9QSqyQYiLZ
TTV2JkZ2hmjMG6uA3Ai8FdZgvk9aEzZP+YRowv1AuTbBMsLy59sLAhM8q++J7SHspX/q4zBLA8vC
qrgS3KBv8QzrD4yfp46nq6FHb+kiiU7muxYZD1AUT6ApeVE0GNQvpmlBg4ZWbwel7FhtSGTol7a0
UQZo3aSYUGPMGl9ijc+jbUVibG0TgdW6Z1gYMinuzHmP50WU86UxJYi5LowMMzk4VY0XsoUNauG1
cdouT7HI7GsL0XbvPJpBB1ANSLmFS0DG7J8HgH/OMQAVhg8ztPvgeg8jpmMhGpX2bsykybdhtlTA
f5bCcNu0EyNQd8fit+BxA1Or4CBbwhakcZZ6fjRm7EvKQA3ZaRXxpAv3c9019ae5AdfbUQD65eST
gqG1VK3DF1i88x7wSqoYNuN+UQCMu6JU4K0M4FhP5lA10i9nm8ePHRs0OJUVqUjSwHkSy/PitRGG
ayFMQ8RoEK+14mzU3q8ZWl+lTz/jTJ3wijnquKIqu9zvg2gNwudaBvST6VPu2j5doeZTtgJXd5V5
oxvu6M5Zo+Hz7dfaxROOwPEzZLefE4+d07Rjllvj3HU4jTB6MB1cgHg3YgT16y/5N9xWxzmhGFZz
TmWYCBEQvGc+x6wU3iVVgvEkXJdUbPDuM8a0ZOOQZvBRNaApKUFDnxDVWSmBSfq6z0CERar3+XM6
Eup/duFPuIlNmcDaTYMkiq6YdkHeO3Z8VWGDQEdLUcKrSTYLW1MrR4b42EdicAH5xtIFSFadM/j+
OyLgCYUxmhekzxitCCqsxrmXxHy+ECF4CtiP7TWGotzZ/Poe/N0NPmEztk2nO9uyeLBEcSNuER+a
Fh4pAOOus6RqpzMSrr8hTZ5G0wOEbGQxURZwB/kiPXKW/Sapk//elzj1oKxbNnZI4mTBKAoguuST
00SFErU+owf8m4t0aj7ZN7CUqKMQ0lY43yiQuzahTA8I2j1nJfA3l+fUfrIHLxhTOs4Cx2580INB
CwDj/sxr9ncffrKUhPOYIEI8AasKQKpy2jFUWNLHMyvE3336CQOZZrWFkTOuDV0KrkQv4S66VGeI
qj/XCjinmdy8JcUEQQgem1hI+taVyXGv5xrRswTlAlh8A/QEa6gDWX0miezvvs/J+49Yu0kgeJgF
8Ehmn+2m7Q4p4efcUsnxY36yvIiTN1uk2uKjjuxgSMNG+J3ZyMqNxMKyN16U2GjDxol6lcm6o5dG
nCzpI+kWM4QTTGpFu9hO6+jOxmklnh1Xk/EtLuZ/vc7/Gb1XV3+eQveP/8KfX6tat0kU9yd//Mdd
VeB//3X8nX/+nY+/8Y/Ve3V4Lt6707/04Xfwud+O6z33zx/+4Jd90uvr4b3VN+/dkPdfPx9nePyb
/+oP/+P966fc6fr9j99eAdr2x0+LMCX/7duPNm9//EaP0V3/DLY4fv63Hx6/wB+/3T5X/4Fv+3/+
t/HeG1dtUr4m9fsPv//+3PV//CZ+tznIH1JQSiW0mkeH7un9+BOOn5gYh+K/wmDUEQQ/KSuU2X/8
Rn4XoHxRKQVjsG+3j4L/rhqOPzLM301iOULiH0YcVPIwEfl/V+LDvfrr3n0fyfFV+vfXU8UENwGt
mcLmxyMimODkZRzADxSFeOw9jPSWN+AeVgAicrHt1xiP0LvkyvTaVXpG+vTVguSHoxLsEjazJLwl
TvaQrIh7MvPHehnWIZQ2HDQL9JXKsN6rDry/l5pYW+Sz+TMa5Gx+GTJQ0krwGaz2AAxDaZDATXIp
ohsjfbZEixjU3h2tdUP7J5FJlUFO1TCq4hQctcKHiYE3THPQzNzV/byK7buxebYhoC5M2x0X26Nh
EViyvC65tUF+dB9dz9H7UCwu9HNn1tST91iAjW5Ki5jCpBStvzy1nO8naYRLe6ymI5WP15jBu818
w+BxUxuFNyC7K4WwIcfMnsuthTGFrIX/3fP67Sn4/q5/XBy/nQK1bTyBeP7sU79QTrslgTmy6pPc
i7LEzQHXxbNQo7xA+IH764N9DQ7662b/eLST3QTJTLkhSKvsFQl0hkQQxXaxB7RORTFMiBUQvUsQ
tbMXfXPmyB+XzOORQRrDE8ZNIrkkpx5MRdOabTIPahyBHtf9zdAMmG8mXhGNV32x5SMQ4nHVmGST
xq8y/kLmwfv1KXyVs3/88h9P4bhpfCecmMbCSvpxUJM7+cO23Gifje50kaxBmvSSLYgH3ui3gAb2
6a73TS9fL+/JrfNv33CchYMIHFwLgtt+8pYT+PfLth4UEVBPAPJdJg/eWmlUeCBa/vob4xM/bFTf
rvp3Bzu53+0Qg10Bcv1sgE7exWuzNA8g5uxYbuNVfJhCdtGVJggEM3TCFIgsQ3JE7fL5HrFQHtGf
TXRqID/ACzZVlZN7YO6pzLqLxwsj1z6GMD4GgqobXxwj2Zcc9mpwlWkAwfRh6hVVvBHV4wTdf9gf
QuGAAp14tNnRdJtqwKjhM4ddEemvy3BQqHPcXkzbbLJUUoBO0Bqroq0DUVqudiBJAK0a+QFQdzSe
yNlqrmNvgYZDE1M5taFyaw+q2NYiaP8zyw/lvObZfA/Wq4uoPF8a4L8J8N97C9hGuSZx4mclV42o
sWHfCaxTLQU/L5W+Yb91w7suM0XhJSKrUUkzxOxyvipFvGmwqkFSoQgz1qMxeqKdN3rolB2BCgKS
OlCEJF52ifVkJPE6a3dgu6iZP9tAtpoQ43ViQqVGd4vOPFkCwB07RLq/9OGrztDGLlKBHqEaMsNl
QB5yO1dZKF9AjVrHYbcfpRMwLQ7EAu8DNUhEn6KZuJbBH3jWutqoXZ29YETpgsalMgeU3KKCoMZ2
DatQOnzGdVEhIEhNP2PUAxECV4gE38AN6BMoM140JK6EcphUFLqJRcHv3x3b2kXO/ZUZgwExNGuj
Jhc2GS+Wge4RvOy1VRXE4ZeorlxBrqok3yGVRIEg4005JsZNESt7LPxxMde0mt6TxUu4sqjLBPjJ
DVVOLl0RPhIYSytztKCYelrqKpgh2GmjyDPBcivEvEPqnmtX7IbofgsVw6c8jQJMFNUA8wqUYqqD
tGckI8Thi4JW44IUAIlGOJM6QIh7aGUwTaJFCvqJVpQTT9bwOI50oJMH0uUB/NY8O7mXhg3Y14Z2
AP4lYvSzzMYtu+2iLTa4aopWS/YQz9Rt+s6t7CrgjbzI4mZV4r8VXewz8cgiGWRGjA2OAQ3CrkGs
2xHal3x8LSxxSWuYE4HlLS3wxW0M/7n0xBwGUo8XcYyot9oKQMILyp4gXMdQfVdsjjhwODAlQPyA
qMdDqJm7AMQG2zDI2wMnX2T3CXPqbWzVl0NY3szzHfwrvVnid2zmzvyqcDYNLnRGemXwBKGCtYvk
jV3YZ24dRttkGnGj4ysmim1lF/CLhZSkXMfOzoAMFfkSTk1UXdyM+shyGRQAPA9ZxTdtOO47OcJS
bxKfBis9dHwIgIsriCbAtIa3eolVNewDXQ4XRhlu6mxatXX5MKbV48DSe0z+XItBScWeQ2JeAgC/
X5Z0I8rFbeB2yEDkzWHkBIinSwCaTdlaF9k2YrMy2EMEgNDAQza1xfOYzpcNgDuEoIIoXe45az/Z
ErReAUjZrL3FBDQJU7kUOiUQZ2+hPtt2seVlYLxiNIP9PvFTC2nVNHdpc0gHdrAIux/Bn+nDfZ9j
RyDjYY5fIywl4OgGLWx1dfUusTh15hbWjGoCSlbJxI2TXSZDN66IciatOsN0kbDrTsMCB80DLJfA
tEO5EV6CXQVZj+HO3T5tnyUFSIRHK7wvyUNLwqsjDiadDNeGq9pKVrMJNkYPTBNTt6pwMKkxXHuM
1prVPnTL/pKe02F+NQc52TWhZcSuLSg3OSrEj7umGesoLKsJu+bsUbcDp87Fgls0e6C9i6r92a+8
9j6d1yUeVlDT18MZ0wRy7Ko+ngFF5YD6G5CzzVBAfDyDdOmmPKtfwHO/nO+wT9+huYapl5v6er2c
SzT7sR6jNoLQuGUBh2b01GnEjhdMMabXGXRNjqlkedcYcNSvOrc8C8vRc8c6UXLOY5qC4/IKXr/2
QQT3+cpScG91QT/1raAOyK5wExcpWz7kWXvQMyDbDsQqctuLc+m4xxbn9CIzUG0c6iDSwUEb9PEi
o3IbQXt7oznGjt1VGZmBSEZMpdJ9Uy8bXnbw0zryl9mm6c+ZttEfyxTKsMphOs2hFDJPvV+h4LZA
XHxiCkqCXfi0BDVEl5NKfInJRuXx/eDVh/Al8ixlbtuH9j55Mx+mPUqIKDhbI//sSnx/MidNPtxx
Gnth304G8xEPvl8BD+juXITCV1Ockwf7w9c+1szfFaRdkYslYU/2Kjug94EnSKKIV14a/hCkiYv+
yo23MBtKVXsRnwHDzl7yk2K4ReoxkeyphzOlwmpe7Qat2EMdVKt2XWo/3ItDc1+4x9ZAByCt7WIf
EqyV3iTBueyyn7RhH2//SUnMClFGmuM6WEHnFteY/CQuV6j+oHN1h93ZO/zTxw0mCJDFg1GNxv/j
dc+nJOMsfAovoMb0MFWAHglVqYr8zLVW6VrObneFyJFz/cdHUPpYjFOGnJKjBtpkFAvax8MSUVmQ
PjwDA3MXr3Pr2zpzN6htHK/Vrrj+tqTtOlPNqW9tmnPr6I8tGI5PkUxmgUWDK36yjoLzHApR4fjO
atzXQbFKXDgKHjBm9gzv7EX+6dGYI0wYJ6CvPXWlAY1yhrnBU+fPHmLiVgN3HQ+qkKD0ea+mz+eu
7skY4tvV5YzB/QUoDtCMj1c3rmZzsv9cQ5I1BKrQOnoorL3uKtzZL5B+u79uro6fd/ryQvf9z+Od
tFbNhIgDgz1BttqMQE8K3LSXXx/hBBD68SudrMlZCRG04E+tB81LruxPiR97veK3QK/3vZtfT4qf
wU3PHvJkSyIGJK4VXsVM2dfNJ0N1WP8Kd2AuWHHAn+rr8wsu/XF//9gRn3zNpc4RDoHpC1Plhj53
XWC73Wo6NG7svdLb8FaAAZQpsoUqZd2DmfAUQlupzlzr43r38XYeT8KBJEZajDpH2PH7tbjpkhEy
Gwint4M/fVo2ZM0NJV22ch6YC8bppOybXx/yZ0cEM9jkMAs0KWcnXxsstqbIGuxy9t3UXbbz43/j
47GPSfPoXwDM5eMXKpqUE4zmQXvuPbttvPockPGTuowIbNYCWh285uZpycD7Ic2yfFLUvI5h9zYM
z6UNfliGlCyKiS8q7jnq1KClp9HAIFT6118QwTY/3DMsaA4FcCqEsMjpfJMvmbkQ8ajjydVwXNWI
Wkz7HOE1BhR3lpe38yorexcKNEBNFBoXgkTwBGRf7Gv0c5q8ZOXGzl4diHWh1sNDBtn+iH/nULWp
DKbwSTbwiKDoC6skwDTbJy3k2yKFNtx8B+dy1bXZBpWk29haQZKzj+QbFASr2NBeUTBVpzcZcJSU
v2VkBAbwWgEB0+OExhGyhZRcgvasIKlXQoSg+VzNw3rEDNsp0i0d+SpqyC6M5WcTmruQWZs6BS6L
E7UkTFVtsqGQLjmogdrWS9Hsp1axyh0NPlV/zVLq14ODfgZUZnznnHSKTvFTa2zKmd2FLN84EAmI
Chwpc3yAA6zbkwdmxxuU2pDOfpYdFPLmRYeTW3BKQwm0arjTy1tddCBKgbwkEqRfAzQTiQdukcqg
V41FeVFABATdgkKfY5Wwelg6gKkA9/TkmQk4VuWWtzngzaCQt1NpeW1YBgzmPQgwhPVhyiErQrqU
BRr4jEemMGwo+LcSg6mw6t0w/TwVB8qLVePU7pINbjM+19A/W0nnF2mkei1uumVwSQqecgNiJBo2
u1WmXeyzkK8H0fh9gkJGXuv6UCRIr7Vh6bOooXltzOImmS6zBeb6Jo6eTp4GTgH4BDjAFNR1u5VN
vsqNe4dDEBghYpk7gPDodWnkLoe6J07ppq7Rjxrol2dI7B/K5NNkw/2EG1sCwdSRDC4tAB7zs4CY
tgBFnCQ9zEbiEPYi5UawzC166IdsdgXCxbWT37Ia6tB5XPUORH7p6JHkSqOLt3jspfHe5lmwdCNS
cfOrsZi3HDa48Ld3IfghHUA4anrO9FDV45b16TqenHU3hFDSGKrpwLYGbT4Cbbu4AwFxneSHNJe+
nsJ9Al+VFlKFAmyg0LgiKTSa8JeX8rJuIAYC+aynByt9ju0LBxrxznq05kRN9R2eXj9hePC7DqqJ
Gec2+NUgN0zD5INuiwQcUDlAYf0El5XVovllJdqgadjOshJlGKUrkpdeAmucAT3ZfKWTelOUhmst
71NUuVyDnoQk5XH2WDe9apKvgA5BL+942sBhwS/qRpgx5I9xAsAo2Y89jGjEXQ0SfU/hWJB+KdkV
HJwxxRZeUrYAhloVTpdlkzxjOfYjBI7lutz08x34QK6Fdz+r79uC+KlzXaHxxRxPkeOMj5nxEeKC
CM6B24OloDm4yZBeRSyC4Yi+66CHHOLrPh08Ag++PHxqwKbBA9/3kZKwFOiBx/WcuEW7g8ZW0Uiu
ovyBWtCpwgJnqDOvS62goZBrmAejmgGXOqC8x24KHGt0LmrWBUk8QAwKF6asPvRhBDbyWz4uQTgf
9cHwJFjswIrnYzCAO/LKM5oZ5FEQMSVowuRG2v06Kud7wBJgIZaHRo4PhGfgybWu7cgNOOi56rMn
YzwU6WdwjwOQeIMJ/89nXAEbHMAkCnjJgtQB7YPBKkSDfsbaC3gUrSQmWLC08UdIP+NmehaAB2nx
zBJ+FZvxfZJ0qdsg3BVMV5XKaxA8PWzLe+60u0hXOzO5qvqHEctcV5hrA09O2MUYPTFFGXGFGDbW
6NyJeto1EqF34ThfFkV6q2EM0DXUY6TfJkblMWvat12/nUzn0iLxFmL6fYL9KAWSC1Y0Zt6Rm1MO
NUQRwKQNCqtoV4XmCo6QF7CLuEIw06HFAuvkr90crXIwoFPHVF0OfDaGmUxv9luZ4x1HNsatcFoP
vnVI0mIx7F7ocIF9xWvyHJr1KoCQ6Sk32WXO2FuosT9N0sX86bke3kNpg3wnwZCpABQViCuF4gyw
KWwD9wOzXJZ8LkprZZPuZhHagxkaTP6sVYe1JGW7BJoKWAUHOSz5UmN8speH0UmV7A+mjcWl1Sqt
qDsO8R2KnxWyByAn0khYlK9p9Tq3FdjIVdCbtioKfVik3kpWvWVHMXY9vYYD1FnAZy4jFg5uIaF+
R530BE8oGx4YEIZGKTRjYZlsFku/gl98MwGnbIF49d1NVjax306gQPHqy3j8eUYve8CP7mhT5iZz
g7OMVBFPHnSElQohCFQjbwM4BOG1GsU1TYzHvFncqII4w0e/jKED9joZDze0zTdF5Dx0UE8pB3ZG
5WgeTHyVuseUo6EQM+3JdA+e+GrE2LGG31LZorqDnQZ8MV2YTKgYZafdEtgI5G6hbyF9AYEj9I25
9qimyrbaPUhq8GcDKgviawsQl+SfqsJcEdiecfhGJdioIpAzl6/ESx7EabrJsiers7E79mC8256j
gdbvICdRxHwWU3MpIxi78HWZIOip5b62cj81Onfuy/U456mfQqrrlO16xLQRmtoga5draaWe1lxV
U+z3tokYG/uQClhjgOycW47bCQqQfIF1JeYHxUM+J76FlSlrP489CusmoIjRWGACNzOsHh0e5gFS
k0g11SPY6lAh3A/zZdpd5cPFPN2TyVGIJfPn2tpE4PnbSwp4FL4CMYhrsDcoITOe7REQ/UtLrpK0
ATh9EzZwZozvDVkiw2dTlzNqiRwbXLTmkfQFHtJmvkUuzrbP8jWMnbx2eim7F2vcDLrxMkh+gbo6
etny4ikEMbrQExTEmWfS0o8juMwNJYqwW9bDWahwfBpNqzKdH+2KPvCk3YNS680GnPjbDrYf84oB
2bAnFDRDv2/C4dMIVQK0067oL3MsKgOehg4hbEXh6jb32bAui0NioaqAO04aVesWfLY2D0EbHDGv
uEZbvzJo5/esUVbJMSi5gs7CyxjBGhBhO8q2YDwrQjA/J1hHdB8sI1A8cK/F1O3hRn89dc0blCXr
FHLXWlPXTu/a9gplGtzG0Gzou2xiGKZEnoOUWYuvdXdHjOd6xKM0W4o5z2VYrE1Ucr1+SJbP/blY
mZ93fw6AHy4YIex0SDtCKJygoEb4ZmAosUs94yB8sToiUUkQrwzvXA3/tUf42HYdS/i/jngCQw2F
3drawRHD1fxAAlhwesvdsfPDUwrQD7MPVfrmy1nWw886B8kZgAnA2j/0XqizcosajyMSIgh5FPW/
3dpRBmQJcCYETgKA6sfea66Kth26Jw4Kv8jfuX2GKfcT/AqjY4tZcDUxQZU6gToG6ONa3ePjiY/k
Y6glYL0xrTlagV93WD+BOHAcYP62adqYAJx8jaLkkHROT0gmVoRuWfO5hKnXrw/xM9jmwzFOHoDM
ganBMj/ZF/aqOMQuXBh8Zz8Fo689tF6r0P0fHu/k2k09pEjp/JRuil3vGa/Ydj0+KWiuVtYXY0vX
5560n1AuMEv87iKe4EQzH7BozoCTJz/cxi7/YnkE2P68rh7sB+3Bz+VfQFTpj8/3h4OeYAsGrRHh
NT8NW+uBBd0KVhUbeQ0RkfoXjnX8rJNXmIPP4dgMNCjkP5wADXVdylbPQJKTg3hYNkcMN/L5Fbbk
W9QKem+vzc+hW/xbkdlfsbHvj3oamrFIWglnPAoovbZN/Haszz0pP336//pe1glcmo9xQsn8BPU7
gnxfnZXlJf64BmCDpoi+YrIflC57O/N4/vTGfXfQ48+/GwlAgAE16vx0pKh0hwJ4H9x9nmhQBdHt
WTz458cScBORlDHsXx+PRQZSm4b5BEvqA0R+X4G+6araQOh8Fp2lP8G+uQV3VerANIjBq/fjsRYx
iEHaT+a2HLaRs0t2y5p7/LbZh+sYGNHo1lt7nwW922x48C+w3H7yjFqmY6MiE/CXOfVmhQbIqnP+
5MQtuvLXrnw4c9t+xPIwMfzr8+WJwTs8J2pknTyle+1qn+NShqmCXeFqcSGI3EKh+OfT/41wefXn
63XC7Dz54z8uktcWup8v/SmN8wPz87J+L2/79v29v3iuT//m/4+Ez+MA+heEz2p4e/7IED3+wp8M
T8v5HbeYgY4pIHYQ9hFp/pPhScnvDoFEAXmCFpMOprv/ZHhS+jsFjxPcRwqvSckdQN7fGJ7ydyDC
GH4jVY2C6YlS4X/A7wTtlHDs2JTgfcOG+sN2Gi1Q2mVlxb8S0IgHZcBWor7CPN1tVXObryr/3FTk
63v1/eJ8esyT7dXixQLnKRyzx6DLAolpBbMPN/PrK7BXVjAi3doBaqz/S9p57UpuJN36iQjQm1uy
/PZt1OaG6JZa9J5F9/Tny61/RlUsojjSwUCDGQjYUZmMjIyMWLHWtI0+mbvxQF0AsOPFB/o/V71E
ON7cgPPfMLtyRxUeGwjPTDf5Lcs2wSGn9aQ9tVtlGx2B03jpM+Ft56wMK9x0Ff8yS/mbdrZ1ey/V
hU0x18YsT4DjsNG38Uvrpu70Z+DBwOKtNrzm98XM3vxG8qVa65KyNF2YF0/to74dDuPrq+kqnvKU
7frD28pdIe7V20/73/XN7ycryEInDVkf8klHhjr31Ad26mEVGTC/Jt7XpdAy5Nwot9cEREqQ/lfY
abZp5qnb6NRStHH7DX2R0JU2qynaokGitIKAJO2ReedwBBQhpTEG42PzA8iJl790B5CaaH257SoA
+qYL/74+OBsJDqIlPAe4wELotCXvcVo/2kuOpySH5jsAo6211d40eLc+OnsGuX/az8nP+ydjfmu8
WxZ3omFYYB/mLUtfaZKuP1dg4VKbQur4AO3z9/smFpxSxBqxPJVL/kYXj24wo4XMdoRKTeUsiI8x
RNzABcuV7vKaoVnjEF6xND37rOVsps/NUHyQM+eT2VQrchALWyYeIyClAbtqOP91HpElEzoXDWZ8
56MUTxtmezb3d0yZpyp8lSsTs4Q90KRGhxxJ+Hv2LNrkyI961klfP1lzpImwpOiGRbkV4qQb+LkZ
lKXR91gSkIDze8OzPkBtvFUPa3gPsf2zYKFzeE1SLwuKinmSPpWNZcsM2NJUCV+comLsbh/ar7n/
UbGrbVquBN/5m+B9ZX+bm8fCpkuYrj1jboSItQi/Rmm7SzLkm9JkgxDVStd6ySkUgGE2WA4DgMMs
kY2TKoDci4AxptEmMT/AHrz2GFgzMXNv36rOOhx6IiZBsqC74U7OPbgIEKLayZtkc25pIVFmXLk7
l07V5cpmbysIoiyEni0uEdoOqRpTZc48mFBWzCxcJXjHfzZQmcuUoAuvZlnD6mATODbMLcNL5tXj
72bNfGo1gE5/c9Z0fm9e/u8+YpkWNQyILHgcXB/lrgzlQqoS4f3227jt9/FO8hzvvJl+gwnXDVaL
TUurVEnmTFB99Ajm7eIc1juYRjlu6EY+Wln4Eyj4n3mt7YJYf+ph5s1h1qettBKCl44ehCCaA50f
2ee8qNYbELN2sQjBRbxpzHLnqI8OM2RN27lJIW9bdeVprCzFlUuLwpkvHpFNPLRJZJGJiKRv+NTs
20O/I897Qwdx5WAsnYtLU7OP6LRpf259TAXxJMPyBPcgzDrJin8uxmQN9mOSApJ1pqOuVxQWDc39
ErS+vm+e812y193Jk06IxR/uR/+lA3dpSL02JMEhAmbehne/qby++zbKdLmTVVAtz42bcHxpRvz7
iy/kK2DTe0pfbrGddsZOOUAj+tS68ld9Jx+aB3klQKrL9iChkWXeHlDgXtvLYmew2pwDrr4NMA67
9vd6p7xQsNklb8XnGlDREUmUo02t4+SDxDlR+vbWQWHLu/vfnzF/Jpu5YrRdxWdUrY6OwRMj/m6i
bO9/wpuasggs71NdJI/UlufAmomknwkbfBK9+nhrpgaMMk4FGTjjHhDuDlm1i6oxOjiRpe+NGHiR
UkM1ltmTvoe50/9NS9XgCUpy+h7p0HyCvkN7C7Nx/HX/hy7FI51XJ29OSAlhjr3+KAM9jbMmEnj5
FByavX1MqH3E21WY6dJlfGln9vHHlMiPkspfaQakyfDBZrJX7owHKKWosiedxyKhQYzddhVYfFP5
EV9DRxVWUcE58X9mRzevi77I4HRyGeJwy6PxNX/NN9kA2rJzt7/b7vkI5Aa4zC7+Lh3/MUZpbn12
no2iT7TaYu3NdgToGW3l3qMP5hENvWgDEuf+J10Kh5eLnZ3rsGR6whDmgO8czsErs/i7+xaWjpDO
Fabj2AYw0tnHhNkGRxK5jm/22zGNId3uPgyZ8uG+meWF4JlMo4oSyCylAuLRqdpZ+OZYvZg5JEhO
C4bjvpGlyoDOWK0j6o90GObIfjvvVakTixEXFfIdXvrRP9J14hNZe22rt258Wn+pL23hpdWZT1hO
KKR2sGpP2cn27QPKMq5eVWurE39nnnNf2pk5QzwgvBJP4lM9mafxaXhgLuZl3CAv4TnHf3MRG8Be
eUyqunhNXAeTKcjOE3R1JPh+ysCSLf2sCmUlq18qqegao8kQIdug9ednuRmHcExKUpnx5O+nI80a
D+zRZvhNYIgBb/2bHQSsTPzgsacqc2cfq/ysGimLMt/ao9O6hZd4gygE/FHvrdfVZuRSQL4wN3+1
6LkKXKPj4lD39gnC8JbAuLc3yt7fseSNvQs/iHsx+yi9pk/VWta2FKY1DXC24ihkxPPB0CTSkygW
YVocBqaqGQ5zw025tY+WJ+rIrdfus4/O61qNcOmoM/1tiaIp18Qc+Zr7Sm+NCblBbjYfpayDBjpa
c5zFHFhccghY2Fw3s0tgmkbDen8PQptFc7n9BB3YFrGE3BX1sdYr99mmesWL6DKvxJjFZPjC9Oy0
S4yS2pHDMyM+ijJZ9zDBfokP0eY4jGtSgYvrJKQxJS+bbOUsbEqlJSn5yF6mUv0LDYg/IGb52oXG
q64AWqkkFYWBvFyRD7wZ0XpPeC6szhIJGEFluc85lu1m/BM1NvNpeBk9f1/uQJnKbuLpbhHsrRMy
RF6yW+1wLh6bC/Oz0NMriizBF0/OvLH35+fkoUu86K19CXeMkr4NvzkMjjGi6+n738bDP4Xhv1/w
CpzvjvY+2TAznmS1BA8gOx7CWU62BqvrV6v/dt+Jlo4IY7n/MTIPDB2yOzGk/VSwEwbCgy5wy0Ge
3H9hRMV1OIMyGezsuuiG1kh6m22kk+QWrbaBqHVz34SydPXpFzbEQi/eHbRBrCntxTtgnx+ROfD3
5z0zBQftyfluvwxbVP5Oa6WnxVsefUPgFlSg6BTPDoVVq53WRdyDAuVBi3/PMBkUZOXBEKNsXvCi
Mjs4fQNI9W9Wa9L3sR0FlP18zqfQUkvSVHZUPvmnfGf9DLbMJcc7cSCcPUOxSHgV3tp5WHQWk5aD
bPMVCXfXe0wDCBYzSSQ1hr21msD1AXffX9nSVUFJ978mZiXKoQzavIHr1u3K0o2You7G74zmwb1B
6UbPjvetLVZqLs3NPyBiX6DgMCdVm/pRfMPke/LZYUZL3iknq/LWG7ZLgfTyzTI7DEDXJjlDXgOs
LU+UnisfLRytenCGwMv0D93aR1s+GRePsdnJSOPEnyLRdEA9at98UA7tg/IBLl7xWKCH640//efz
allx8TxeWJ35Sqd3baLDN/5eAZ4eTTQpQhzU2bZbBBkh56bE4WxWX0VLd+Ll7s78JzBT/AcQGxdG
txFY/Yf8i0HCPVVu7q0tcm2NM++Je/McjCLJD4yuRJXGOb8kFWTfFgTna5Ok4offpNx/Z8HWrA8P
Vz5cAuKyV5uSMjqDfh7k1iPE5SmcwR2Q5N/un401g7PERnJ0Q4HtzwTvVz2nbfIQKD1s5h0jVCnD
L/eNLUWWixx/Tj9VVFXpxyr3vK/BzJkPhzBcOeritry3f7NjB61FHtoMgJEsQVx4EHXD8LB+um+o
WMStfbmS2WmbwtoYJvE06n4vj0zgv0lfxaSZXrrmI4oCwTH4pMLH4YVb35telBK8L6PPyA6udsgX
3zSXP2V2BAO1PsuxKENLh/KYHCoaqfKr+pHIxl3YHLQ/7n/DVXuzs9chzAWhL0u3XuLX6AGYqxd+
GTzfVTdiTPFfnD7DZACMy4IxM2tefTaLeGhQCOb0wS1f5D/K8M0fV1v8C35jwI+hy8zO6dz0s2Mw
CHalyo/Je4/R5LaP5x/G7+apflUezI2xl8at9MSgQ+mqlF3Gg/a6sqcL8YysibImwxXMusmzbwj7
a54Wijj2ElwrJFc/JeSOPKjscjePkNtrGvQyrd+gmfnaavFRMaOVvuRSzd2wSDPYY9iNaLRd3/oa
RDvdyBa5fcgE/VR8s/TsIc+hvyg1YOej2zHgbQfSRum6Qzikm/tbsFRm483B0xH6MirL8/d/Fmb8
MlgO3ellPBm/94S8Y/BgPYjSsvHBeOu/Ma3GRM+37gnFwu3/AZKAEi2Tly3EQcOmw0wTm+cdLc3r
5Rdy3fcdk1WwgJT+CQe394za1YcomCbP7K1hd3+9C/nBlb3Zk6exlbxvB4heywiBEskOH/PEf50Q
6JOH6bOpcncGQf3jvtEFLxfzzIjT8FamkTRfpCYFVpMgDpIm3wd5oFcUHqKkddUk2jcpijVG/tLC
7nPf6kLUv7IqftVFzl5oWt1PdJFJ9ggP7dHu1yhcFy1AOidqH/Ztgp7IKjIiAJkZRTzm6dciU1Yu
rgXvIP5Yot1NB8eZByEFBnEDoh/LVXpEeXlHaVF2rOCTgaJl5SCIbzC7wa5Mzc6hVQxjh8wHg3mh
tTMlCHjKBF2in6WC4HL66f6nEX/sxhiIQqbqgXDg9tefBh2KsoK80maarvCaDMFdwo+hrNXBFrcP
WQcbr6PHPY8tPjNnhu1gJsMDNwWs1xUjqRZIrlYqV/Zv4WDB/gGdIYqdcHHMH2ttnSPlFyFJNJ2d
HWOXni3Vp6orNrqWeDEpTVut1i8WEBfUu0zBPGIZgv7wehtJgmsf0Q6ObILItZTso6Q6FTk0YLmM
iEOxheLGkxKTGSH5n8cRRzcVXtw8D8UNcm06rctu6MWQrDKZ25aXOULw8h5+aEQ8GPCzTBO5mKZb
OdI3o9PkP6K2zp2pUMgHsnBt1rTVOOfPEr7O0qZnbM0J6ze/+iWXwxHdK7cr/CdNL39MFfxZ6e+6
tVbrvPVci6saKKRwKXCJs0SvD8N0UCcakDEq16URwjxSlUeziFaa3wvoKuhkmKeHwIcQcjMkjraw
ljWQi/HUKH7TT/2wGZ/Vz/2TYJ+QGazaNp+aV1TotwxYb//p6cQ0fmyD+qR+PH+II8rcKCnSXrDG
FXtbe060V0dq1j7lbfC0dMATJB10t2AUmTnvmGS9L3RngI9Nv9dHAW6Etyz/wozztj/Kh95ypRWn
XbjsIUJi8kOGP9ACVjCzmaA12MUC2khhw0buyo0crzvmm3An+FrKykPd3oe3ZXyRdwZoRyTr/3nV
2IITCyQFh4f4N3egssrLthd5pUwp6TzBLb46GnIbioQJoF4EBhW41+yQJH2h1Fn97jr9VqdhOaAs
8DDCU0PDPNiTU43hB/rz2hZtGMjwvfvus/BhL83P35KTLCEmZpJUWjkNm6ZF3y1duRfXTMzSZrp7
OoORrDBJ6r2efksYB/7/W4R6HWg06BvkqaLA0BVI9pV/pAzc3rewUB1iWIyyJaUuMPCk4NcmVFOC
crljn0TfQuU/gt++O2j78sdfKAJlJd1fiF0YhJKXWwpcrz3btWjyY6j8WJM5OkfLLjwGtg8p5G33
F3Z764p1/W1mtnV6FZ2RFNV50zjjW9Sof/pnhkjt4sGX5bVNvM1asAUMlC6XKYqws0QibCwztVPx
CI3CB8OIPSHd22uPYSPBzBqu3PHi4FynLdfWZsnzaHbnIBZvlbQvNpnJXKrmeMxHwNIPwUD3AU1d
JHPX+FeX9lO3dJYpQ3tyc9VKWRDGMqAK96wDfEq3sLBtm+DVYDb9/odbCo8G20knlLjBGZ55ZN2g
gzzVlkGbUmq24avPANsZEUDdSw7BSUDMEIyrwVooL5Ltgab7C2/2z9M2SKMvfoY4/ReJuxkrRW13
xP+GKVIAKZ7sTKgIIUlorvnP0t4a8FqTRjkAiecEasgRmVNRKpRLS9gf7LNiIj2eBm9poKpQraLx
fX+LF/zV5K2rWY7Nkae+fr20Me7yBGpkA8zIl3SAYhJaxST/cE5LT8vXUtKFxb0HFhWsoMGpn33O
2I8lrZ94642W/Kq3ykNYpJ/oTz9kaXC4v66FK8eE0xEcOPFM4Fau16WWoVWngc3JgD+mHUEmRq/T
oG9KmEYy689G/nzf3tLSeCzT9GUIVdXfoUwXLmJXSVBZMg+jzjAOUZFtz/L5IFfglca1CsFCzgnO
WDxSHKjKb3uwzTTWte/DNDH8Pu0QqXqpQf/Yv2texjTEWnpwG6PFEA7psSrmZm4qMvTRi7BCXMkt
0ZVq7Ee5/2L26srVs2SE9EC3DcHqfrN7UqShH1Vr4NotVEjl1FXLb6q01pe//UYMBlxYmUXLOJ5Q
XWthbvE/Wy/KDiYuMSuXy661RX7VcDUvdvWf6VP25b5vLLQkrg3PnNEu+ywsdQwrL6LrUp2i7fTQ
PTAVDxHjrtgUFLc/rqHFblOSK6PvsfXCIy20Z6tzhVEG9aTzrwG5q/vLWvlocyin1WSOOpHSwni+
kQDjxsUHTVvZujUb86sbZcS4TrFhp6BtgnCT629dZK3cM7dB8HqrZnFJndRW64RjnKGe6Yu9pkeM
+h+C8dX2P93ftPddub6yr23N7pJRzeS0pQoEsbGLCLbAsumf0xf7tfxyltz8IT+ITL/4WOz0h/FL
hXTvfi0M38bG658gNv3CM2QQq0nZcNrM5GPh/zZGR2t8BN7nqf0uMVbqqQuI1Wtr4lReWFO01vGz
AWtiFJaj3X6C+mCbVZ7ztX+OtoWHfs9p8lBafo3+4I2n/Ii+QtSxvb/vC2Xd658hfODiZ+RapQbQ
NLHvj4yQeaKa6ngjdKD6g3FcsbUSaN7VpC5sZQpC5TXUT/TJ9VN9/J6h/uYmT/pr5zl7WE0+Q9H/
Zc3qe3HlnmfNogwjE47TjWy0YF+FeQ/WVR92ysqzX6MniWL+6byBov5PwbYLGdIP/0l9ar6ktEbu
L38x8IjqPRVCUWKdZfWMKSPaRvLoThH6h8BW0C9bCT0LiSFfk0EogKjgoG+496cAWk5b7HD8OH0d
t/C2P6GKPgBOoUYPPTzgMn2X7aTSPdNrGlyeY/06/ejiSi9+xcy12xqQBMoA4jvDdxu4/b75HArQ
I5wH54/d87+a4bte+MyNkZFJe9IdcZqUnbaJNwrMNeTByrbeG69rN9eyT12scHZlKvYQ5noj9vk4
PCL68VKc0m/nJ0jxPxtU8zYC9KW67efuQ7z1t6gFxPt0D7XjuH6oFqPWxU+ZubdZdGpgjPwU0eoW
tKvVZxvVeyiWXiHt8SDsOTmvAXjTb9HLv0iCIP+g7CUSFF2dv0NiP/JrZHBJj7XHswSt7hmFu39K
0gGc5MrI7GaAnt5HJ1Vlr7U/WnObOL868+P9o7mA4Lm2MQv9ep7knRmwkPSxhHnq63BM3sKN9ewk
NNbd8ANszQ/yQ/HT+nTf8MINe7W22UlRR62OSrGBNqooKI4PBz9/rEzGoNbC4ELGcGVpdkAKtBPM
rmQXmzbysupHDpXPUK+MYSwc/Csjs2PRBD5knOIGTdQBNRwu6fGfB9ErCzNvj0fZ7uoIC21KDSH6
VJi/7n+RpRB6aWGuBUfoahwfShr4YePXaWd+RvacHGsHZw+4Kijz4h/xMyTHR0CdXrBZ05FZuCOv
zM9uCbWWuroSnhg1hGwNVfI3Tf1WnVeS/kV3AL7FYAQPToZmrq99LWzGxJxkeMx0BA7eZEg383J3
fytXbLzPPF1c9zoUZ0POfrq1gYhl8tIUn8rp7b6NRY/7ex3v6c2FjV5t9KCsWQd94yc1DPZRrK1k
wQvvSraIChGc0jajrPPmnpyjoOwMowGAAkRhfYS1BE/wK7IGdfM/8M2ItHqWsNDrhw3W0OlX3kx7
VnIaaVmFPVFvFPw9cG3Yrw53t2AM9yEVXHGGpSh0aXB2bBNFLlUGhgy3MoONpfnbAHabxtgg6Lwt
NGsNKy0eJzfrA1z/LsmF4sPMxSMzcUIpwVyffFGTdiupyZ7GLDXPT1JEb6g9f+bv7QrFB+lQHgHm
rcI5hIn5T0CaWHWghWH+fo67hwrgbPojrjmUn8qjmIH2D3YJhKN4BXi/ue+jiw50YW2Orm2bNrOH
GmuCdwy0BMK/G/WjtVc3vuKtj3+s2pttsNQmPHDFwZNrIc96CKGbL//kIhMY+/8BYbT0QS/XN3uN
VjmKCVYrDjrCyRwPnvBnV/vQbNQdhcl1QPbSoYf8BEZk5ib4eLO7THIyyU8zDr2GMrUMBObcrCQE
C6GLxhozdtTKxPCa+PcXYUVB7gVWAUpJeYRUnaL/Zk1ORTleX4stC+GekiYzLUwg0QSad74762xL
uY0hbpkdWFdJRYaJqYjOhchwe36B8df4nJ/+hyhzc+hVQZsAlkfwSps3A1BSqsklfSmeRR8FXT9z
ulkGgpHXEdTW2/cvh/yEMWyGH/8DJ8VNjJtZn4UceMFDpaVZDp6KppfbQvK8FXhbxYMkcHd+WGsH
36LSZgZnF15mGY3ZwQr4HlS1R/X9QYIOwqO+s2FN8dK1LytWcBVirgyivHjtQt05S4aMoZT3Z6fz
dXrUBzdztv9h7Z+QlvnQ7fPv1q/1j3v/26Jtc20bNuYxD3iDgjcw9073ayK7lPpxUyDVA8/Tyqvz
Nt6IpTLiBoBDoKPm/SpfV/0GhMP/lTK2uYA7bsWEm0D8rarlLLkO7VieuIamELxnpz8Jz6PUxyjc
I8QusJXBaQhc9VMSAWQ2d+U+9fwfKwF8zeTMW5n+kMY0xGS9aYxdC3e+0K1RHTd+zhk5qferZZml
L3i5yJm7QuVdGXaERSX1wlcQzK3ixr8Hp/xn5w1bWt67MjsJ2h3oibcrq70J53xOWt58SV2lSTZv
S+cRvIu2BjM4lbB9+K3+JgYWI8w2nbf+dL8JtVijxQKyElO3pFFyAWhaiwW3tV4/kpQ+hxEiLUqw
kozezhDN7IhL5SKk53ZsI9aNk+pvQj432NaPpqe4cNl/cb6rH3vU7fcw4iJ8hcY6TKBrzbK1dc6u
lNLRezUahf2oOSohKaTZPuiVs1JXXAx0l/spbpyLdSIzlJVdyH7mj1QV9W2xT7zUrR5VAXTm9l+b
T7ptj882dnYebbjdm2piYcrLhCI4ihrBNmMAJQs3yPbhqcFmlfpqKbheLnJ2IEuzT9NebKa4NrVH
5Ia1A9SFG3Kc6e3xmw+N0p/pL/oHa92Dm/uaxVLqAFJlMCgKKOB6d/OIgVfY1Rn2JgXxfD/JPPk8
jp7SqB8UOV4JPDeJDtbAi4GgUujy3kzaqNoQ2GUNiAmmr9MQg37p22/3T/uaiZm7KDEgrbLHRBuk
HwFT1UhppvLKDbG0a1SIwJ+BpQEmJeLrhU/apQ4LiYSRLJ5OShf+6Uzpb0wVZK6Rl8PazbsQO8G7
8WQjqwGLObeWZH5h9Xy791qg7hWnrjhmxib7hUIFUWw8quUGqucRuRW0idasL6z1yvoszoSmFlKf
wLpgLVOoGMS7sDp1YkpRIKY0z/8Stt87YxOshpils49UiK0zao7M2Y136nQgaxRD8Jen+igI+KaD
GDWfvOiPmNGCtXejshDTGAJTMEgCYN9M9Pl+UxQZffT30VM7PE3pm3kURGbKdvqMpkz4PVZ3I3oM
2/tOu5RxiGebyF+5JW8m7tTEtvK6UcXEXfED4rsdRH9vFhNvTGk/rH7Shev/ytos2gxW6DT1hLWW
0anwa7yznvVNdcy3+VN6Sj1js7I6cbnPUkfIbWUofAToFi++Pi7N6OtSRghy/e+oTqR/jE/5x+Jz
9KS+UsA/5TZ8ii1D2u0+fOtbhvxXTuvi7hJwDFoJFjSTc1pkRRvGKk2kvwBPXecJyJ/g0cj+qL6t
J6sLB0YQ3UJqCbeVfsOfYcaNnTQ+jDRy87vUn8L8Uy+FO2D1h/vbuuSsl3ZE2nMRhM59FCXnCTtF
+JZIfxTaa6yt1D9vI49gbINhU6DEwA3OPlyZq2N7BvAA+qcc3Fw1X2hrsq5mbzk8ceTzGkDg1lM4
dNQwbFpKoGLmuXCmInPnR2fH7bXsJfH9H4MO7385HPo6Og4VMi3dzxpc8f2dvP1iWAWPAI0c5ZOb
IXCCeeBbGlZTv3wykMkZdedDo1pHve9+3jd1+9FQpEc5HuFGpnv45/qjKdEoOzFSKq6SfG/yn0PW
uClqzfeN3N6BGGGwRYzuA5Keg2LaUc2H89lw3OKMpEgeuUmwVvO69QxMoL9FsQI+RGCl1+sY/MSX
qxYt30LJ3Doydp3hH8qhOKhI4wXBH7WQ0Uh+AURyA81xIaLYpPxv1f7Q9Pq+mn7lXbKCMlyI3vwm
hDBlsNpg4efg/gJIdmj0AfCtrb1HxuRowQsphoe1ffZqgF52o83aGM1tv1m9NjqLpWnj6ECAMFpv
rN/V7QSFaHYMPEoc69fhDex+Zmt2HPs0U/TzgC19jyKyBVmA/Zj/6GAJWxtCW1wWX5aqGiprYlOv
v+9o6ucmaUoLQRMLHehpkyTNsSz4kucYUZh4D125W1UI2maBN6npyre8hU+wVEdhOgrqXYDTcwiZ
j95V3oKyfE+IQeDRct1XvyglZZ71zNvNM07jo4W0+dfuKdqkXvyYfLl/iJZOKncS7IsUzMDNzXK8
2ibp0s6t5SIZpNY5iG3IdldsKAuRR1BXYkHArsjEr7fZb1uuEIuxgm6HZIqxS3ftQdQdD9Ev4Msk
V7xwEreQ3dUXx0KMuLRszMo5RSZoywuwjtlv9n56zDfKzwSQhoTCpL6TAh5W/3xiW1T//16sMYsZ
viNnAG9YrNDwtHbQpTTQw6AtuSFJf0p20tE5rtXJlpfJfAzJFebnfoyw9jBJ/mC5MpJDKtr1Gppl
/9hRWNbfJmYRICsZxTICTKQ8ngrI0R2UQoY1AOeCO15ZmXkKr7fW0tIRFIAW7+Va5zb+Rnjf3l/L
QsYtvtF/FzNHk8XnDFU1jcU0W+Pr9NXaVYJP582EPl8Mgq62ElaWNb9H6iHq5LLHnvYxRoRgHx1E
M6GKt8En/zDiiv+LAsKSU9DjBwsL0JFjN9vLzIjCsbJQ0+sma5OQl56Tb/f38bbrirPxMAQAy0iL
GLK8PtiKlut6kmAC4qU32Ik+nL0WNIP94/yU/dJiT9l32Ub+iqTcpnxy1qeIlwL41Q8QkeciOxxT
OTY7G3/pvW6DMsFJMDIrXkU/aPVgi4N7nd9fL3Z2Wdh9bAxaja0RW9auQYa4dcNnbVvuq7WIufjt
LjZ2dtr8WJ/kVmysoOAVXNNocW3Ek9D8ij0a2Nqn+59yKa242smZt2ijageGxurSo4ZAkZdv4o/1
Q/NVkMATnt+6p3/18gXtpDNXwD8qGdxsSyvZkVISb3ExKDtnt5sOaMrXbnZUYUFi2O3+GpdOoZhW
5KIVI5/zaXAnd0K/dSSm20we+InjFepz7azyq4kfPfcTjBjUf3RDPMWufTLTAslOJ0YVq9GddslB
/QwAM/wqlJxPIsoEnyrd8+u9jCDgagl6wXEE5FgAqhlB4b+vjetwaGTOgHTTGFeP49gejerH/V1c
us0xwfSTiUq4OPnXJs5hZZnaiBKX8E0LEOsfKRNe9NXRG61pf+Xb4GV6TR/tlWfaLfZSTHShyfQX
f83NRI/kywoc2KPtDjuApkxBHs9oRqtbR/GS8L1k0m3lzUjF5nu2aY6qm3ws3/4Fhpyf8e6vEEiJ
PuPsgq86SyrGmElu2X/WZRTqlK+OveZFC77K/B4wAkaheNvMb/T63Glmnjg2mlqtpyC9J2XKodfX
KLpuaySs5cLMLM7EUWuGzDPxLUsvqXcIHW/FVRj72zNoXrgm5PXLcMlFheIJ70JKizdjtVkf5bp6
xiY4w8fqt/c60JZyxbN2UmG0iTarlaCFFwWTRQJeKWZLEeW99ti2KItozNlMnZv3/GQe0Q3lyiVu
r0AylhKLK0uz/fSLyCitDEvBsxBwr07+8T+FPKHLs9adWEisafYihGUDHBWYoOuFKS1M1cUZHeH0
TPK+0UfglpCoGskbNW7oSaqJWZTtyvlf8BnMUbdgOsTi3TQLMVltSZI1xA7qfRaSnhYchA7Cg0Vz
jPpfpZoczOrhLCvHMvpoBVBnB42nq2uP/4Vql27Te6LQhXYJ/B6zKDRqRSDXAcsNj+ZJ9EvaE+p2
WzEytb7P4vKbhXRqNfgswzdU2OY3R9DY1BGThn1+J+sT/DPKtt2vtSkWDr2NtIupOjJ3/80oGspO
qTrRbCP7zQ/S+WsTDA8ZbKP3P+DC+RND5YRvGQWZGx5iMAUwViu9g7zDdEwt1UNwac1HlhwT4Qre
tCgiaNRErx0Tzl2t6oeBCpfX/1k+diCu0HR8K/bloUHeMj3VMHMGkOd8WUvTlvaQT8Q979CBuSnm
SWMTO0U9ojap8G6uIrcMlU3mrFFl35phPoq9M+idiyrXLF3q69iCdM9BwTvqt7YkbYas96RU39z/
Vre5BGbEKDzVJ0r188ZVn5UwtqEi45rxqSyeDOQnlVH5MVTjPjGzT/eNLZwprAm6DXh8udjmw9Ps
WGycK8p2jop4Z4g27y+l9d8ay/+sdAgpQ5BnhgiZN47H/Pxnrct293+BCI/X50ywfdJPhhDIQUB9
tqvx1JpS2HGo2zZ8nAxrI5VO7wWa+Sor41vbx0ft3K3E7KUvSTvCZtgNePtNDUjrQwMQFNKXWfnD
qWjdox0rR9XKoVv6kNzlpm0oDkQ883ClJXUYyhP+MjjmW1NkR8Be+1L2n/qu2sTJapBWF3ZS9AHE
IedDzus6weSbjdTyKZvtsBE9pXATfFb2AorYfFkjM136bIjsIfooSmk3/LtZ4WfpCDrPhQNki3rx
50B7zXTbjc7PTfAj8IvtfTe5jWC0Ny7sicVfvPqaxjTPzGvxyZziIUf6WOr8lYO3kOVe25jdL+xs
hdayOOBklIfu7AkudGmrfhpTz36JfLf5VAsU4OdVXM5ttnJtWaz+YnVKW6VhG+KQURT/zCVmbTTj
0UDEVh1SN8q+SYmyk8+lmyVP97f1NmhfGxYn5dKwdq4nYG0Y7mlBcPCK8YTwgdv5hnff0uJpMDhr
KoTNXEazvKUvcknqRryzsDhpYxtuzBH14zH3pAkl7/Of980tHvELc7OsLKJ45VMKoR3RhtuIDpld
QtfYrlhZSP7E/v29qln0CiqpkvX0/cxNLdz5UHs+T3tcpS9c56T+DyxxCweBKw5IhZiupiEwe4qk
vaoFlYwFuzO8wAmerKFde+6JvzGLycRG/jzXncDdzrwCrvBwCkdsiNynfhHqbEIazn+IV2et3jtt
92wJD73wQCgRYSxqsdXtkg/aRoBgpufoMyIz2WPx3QE2+oqUMRWJFDxADfkOYiyw+36XPhrH/Gn6
GOzWKqsLJS6+6MXyZ65qBAhg+RU/qd5lI5QpKU8kufCCk/Uh+2wf1VexGaXjpYdwm/7yvTVSlQXf
vbI/890w9atJE/bPyXH0nU2ovsjpGqfILR0OMEBaEbwiNCHGMX9uJqMSvAcd8jUVUlpbh6kSUT57
I7/0O8E5mDGQxMWoVHSX1l4x7xOE88/OZJ3QPHYoVc77A2Vr+lmfJL6rfz9v62P/pBl7Q6Hm1SbM
RSX2VjDjMlq8MxFdS9z8yfpW74GDGD9qKOulQyDUSQ73Y8YCQIrHxd8/at46iH0pUoaUHyUmPVW0
CSOQ/PwOJOEPiKTv/WftuGJyISzSzIQASRazgLw2rt2/VyvY1quAfdjXR792y0djNz7FOxBnfxTQ
JKK+DWrRf+4Dd5UNeemYQ7XGsATwbBLbmZ/bWeXUfhMC3j9lz0DsDs4HIfwCcd0Xba3ttRS2Lm3N
fLorJa2BEpGtPRUHc69FAN7sFGZ58DYg+gDZezaAFDRfd9LGeE336gF99R/RbrUyICzNPI88U7YE
JJ3XynzH9cY550VUiI/c8Rv2JnMbEH75cNurv5db+VVgmynA6G76WVrpLr8PENwYF0xXolII5dbs
c7eR4ft6XZJKQAbSRkQyGMm3yemnE7m7dJN55h+AunM3exIhVwxhRt9+wLAK9de+okSavaw6/ULa
CDKfeCcL+Dy+cO2Bmp0N7BY/SdTT01doy0/6q2hQNB8D+o/3/X3B3a+MzdK4IRl0OVYxVklfUgNB
uyH0whDm6K5m7HWNzm0hktN6NMX8iu3wxecUcqHdj6HiYA5pcs94yUJCneQmW19yz6gNJV53MrbU
nuMHqKPNn2t7e+v06P6gZ+DAzQYZ5vxtM8ZyaIUqXJdD8EMO/rSqf55+CDoSvtt7RnXz5kY03rEQ
FfDRM/XrXY2ogNClCMFWWptxA8Hhbq2vRbd6dn5o6FKqEOVgsMA2TaBrf9FhCml5tH0FaHU2P4VV
V8H6HVRxLNePdp4F1q9A5q0Ml3s+NWX9XW97xAa2g1yM1lPWB6Yab6sss5XQQzg366qjX2paqz5r
PHFzddenetNp+yK0zsU2qH1NST7GA7NI5eYsRXnPZeDHaNd6g62lEOMFQ2ObPwM/jEem7osxb9pd
T8RNrIOaTmHkFY4U6z982Q96F3w40Jd9FsaRtuVuPUM3ZxljUcUb6Dt84/MUDFxLrpTE1ikx4XBN
t60/qvVGSgTp8WZAQC5IPLJJS36S0sE875x+OBu1Z1vJgP5xWpLDu3HSZkPtFpCcRIesiZPyTw0E
XrE5/z/2vqw5bhxb869M9DsrSIJrxO0bMVxyT+22JL8wJFsmQIAgCRBc8OvnS7liuqTpbk+/34eq
ksqSk8kEgXPOt5ne0BTRlHDthL1v2+s2h7Ik6k2O/NHKxVETV7382boq6Z+dkSEEaoHWKn1dB1zm
tY7ZSI6jx10D8lKU1MMesYkrRi18nBN3yEJfJuSlFQvpTKFNNEFfrUiy2DXjSKBAjF44dLwplV4U
QxQRX1K4fmnc5gdhHT9cir5iKo3y1CZs6hCbOHvmgTk1WaAcxm0dMw5GunnAY7XacOepJHS+jelE
whs5k45/58y20XEanL5u8LcEk7+ve0bGYYNAGE1PdAxIS/IJ7JIESS1GNtW3MIbFwmYhdlmQ+yuC
Obmjg1PJL9JLBf8y64B1Tb42nnS2zuTa9pgIIrFRJpj9mCOMy5awxBSWVCfTgwH5NVT+hHs6a7ya
yBKTiOq2jZsIw8k59parYVEBKs2OV0HB4ya4JDYkWh44AobMVlJMD3KxMK85+rMTJd8C3fN+E6se
2WV5o7lbdYUkYKrD6VUOWIac1oHex7aJrhelxqJ23Io8RtbMgC3CWjqwbxyor5IdpNiCnPnKU9tl
U63VuKcDFaLO6xlY/z234K4F+JNYsDNRkzSwxWKzklt4bvZY913lIR6tclFAnaUvKbTrQGrlCcKl
y8zGgjs3g+Q9yWXJm6iu/Nzz52HerjoUTrYsnES7KhZS+XkT9P34slofpc+K8E3Fpot18bLOOqNB
3HuvKQZ7lu9l49QXv2/BqILd3eCtPcvnzq0BClmnm1jUPoVer8e9o+S8uAhXiGmg6ENUNxSF6JFo
OFtDYT/GAf/pk6COfQQETcvyNKihGV6nyPru7TwPIMJxGrdBmCMvYQZ0pxvpemfKvIBDHCOHNtjr
OdLJ1iEBqR/HRGh7GKLQcbB3uGbOW0c6iFPzoOrJ+2laYWAknNEbmjypXOuvWcCJi3U846I17nrl
y+4JwwsRvHUDYS7BQAhuWXiXVdX2z9qko3vXz5ZVbu7ikXK+s0SzekMEZkgqM3p2poemwZRzsA6R
9z5XxC/pqiow1EaIxsS3gXRh1F5mW854VksjxNdYGw1zs0Uk4QiSerCuu9EYut4hajPiopBiwetm
ZNKSiuMQ82Q0WQoL+/ZmiseJV7leY8earIkXWZ+n1A6gEHt8ZjtEMDlRWcvGd147btkMm3aPhjqD
rsH3DlhmMb2Z+4k1pxYm8fwnopS0GMuoFbsKz5JfdNpqfd2RnpIjSSZQS8jYziobXb/unic7aWJy
Y4zQJquSxvYU7qyDY/+kbfxPuvzfLv3Yvw6Xz17U68uPN8TJy5GN6/7H399/4Ve4vBMiDh5qXPQM
6N8wPr1MdX+ly1/+CPM/DCRQb6Czi9Fbyk6NFL9P/gAD9Z1BiIEdDB1xsP+ZLo8/gqtUjPi/FPXS
xX32P0qX/1ghoBpBSweyKYCni1Vm9LnsmZFOa/FTTk5PUOfXd9MeGmFewuu9ug82/XSRYv+mjyLk
Yxn754sCiLskViEGNLlc1F/mCOgnkbFoQyf3GYhlXtTt0gDdK7amNcORnmMYm+k4LoV7cpKxbHwT
bhfGs1kcEjJuLPQUnkiyZIxzbu98/V27t2PCt3Iwh9CAyd2fA3YIh2rr+tOS9ZPZRVqhVj8v5Gae
+Mt6ecwGjVjjabPESQlzgru2nnMmD7X80c32FRabPOv7Ka/1UpglKch0QxeAoVFXpKbaRnqZskr2
+9UO5RCyYw3TaNtMoMkloJTpLUMDTK2znwKdGTnuOuttgU3niXJPwquRtXZhT6b+zjMqo8OYk2HI
ZTXsBbZz1Yl8BktgSdMtWR1wG8dD7LSbXi3ZHLgbn141rCo5db/U8VWdXksidquztzBwt64tg/Wl
jmDR1sCDTvHMwPlgUU0eIrmQi8dmamEmeMNjdmR0gnaaTHkUi2stN8nwpADKoOTLW+WWAQv39cB3
cJ54QPLul7CXJ+ynhaLsgQ3pBok1xbDCPbaKDwkPy6ruAU5DX5/YXKZ9MdXRAXBPtnA4T1d6q/pd
3+KvWeU3nGa3iwwenLk/wpHRyUbf+UGX9qflQxF568s4BcgVceaz3w70FquI41BUe3+IfioOEG5K
bEnaNgeom/cUEHwTI4SlhdhMrCActFjDXR5NYj93fuGFP2BcvEkAmwstNrqDdTMzWB7Ypt2+nO3t
uNrn3ntY7LQHhy9j0eO44qLgDwvX/3B5He0PuTSAq6Y7bOwvtY03cydQX+3S9BYVRjbXG88s3zyD
fKT1W1NhGgMvIBrfhqR+sfpnb+kByeZ4veGua8GpWW3GgLERRnMLc26ckJlGPexru/fINTzystr0
ZUfTkuHFaAWP5/pEV70f1HPLKzi6eVnHELehXmtVn/kYPlikNTguwoPQvN16YXtyKh9IqPZu+tDd
uJPe9K4603G+1clwMBHGJ0j1vtNj+s2JgqKDS0Ei3WszYpThf+sWtiVdBLPU4Jot83Xq4uriqESF
XIRq2YMKcoxjkou0vgkme2fr+I7O48maMdNhWIw82oeSl0ndvsB174vQWaXofUWil8mPthVrimE0
W07i18C2Nwuul4TdXnf+d9q5+x7H31AlG712py4MrgIGDazSP9cRUc+rfgpcu0PjfjNX9UZwfoyo
ulPuQYx3rbeeo5Ucm4uM3fZdPpJlht2fVyKfsmB8U01VFjfeHayZv1ZtvLUahkruJLeC2TJE6YRF
D1M2VbY1Yk/HOCyESU+LFSbrkxeq2s0ywSrNqKs5TTZzSDZz3xYtvQqSumwW/i1lUTGm0AU6MOMK
gu7NkwjrcPvXIHSvbIgnC0ZCIi7TXt8q7t6sPNkOFSpNHv0u/uUy1v7HGOPXZgtSBYSngOIvg4yP
my10dL5jiFsX7gHtzQGuEHvEmJ5/B+x+6t/xOhhMAntHfYgDDejup0H0qFJjhrqri3eJVn0Kbt9j
u3JafGd7m7tFU4IvmjkHaUFL/12v+7F9//XqlywCN4owoAO0/PFdqtqME6V+XXikw+J8naDxfz/U
/6e8+RvMOv5dfVPq+WVkkv21wHn/lV8VDvH/QDwDBsMwVfZQT1zyhX4VOMT9A04I6L6wQYDjCi3y
/y1w0Jz+AcQ8vsgWoeCA5Bwf6J8VjuPHf8B/HWNWD6SOC4frPytx3I81DpYknHji99mOB8IBmDgf
1wapJ+L3C+ZIkYQj/uAvutlZcJHizO+IRBM0zYhiWHk2TC3EREkdWExYpYH9r+NVr9U4pD/dsJm2
ISTy7YHINCrYjEZrbq3Gj/uyHOG+DO9/grPWjq/cTGse9dj+jUn8k675kNkqHfNIjWmO9qG+WSd9
r6jv56uLLOf9YOIu/ep1bs8fmtavfihMt3XOglF091FHmX/qjEPPobBN5jphvebt7A5XtYzbfGFq
vHGVTZrM1g3SRKa6bxPwHerWbXF8moRBmJV03UHhwJE5cVIHk7UAembUVFNaqWIdZ+/cUW84oThz
TOFywsjzOtYNzH+4j6zlvq9dWbYNT2hBg3A+2yY2BAbFZK4KEtrO2VkvHcyVz6wm5aRneZMqPd+1
QdRsKpPUJ6Uj2P2gUcsihjPKRWuUza6jd4jVNdgWIHReRF/AI/7G6VS6DwYKirmJ/SZTfnu/LC4C
aYYY/SlBqRONL6OhfhlDGLKtmaAb9Gv9huHbW9KlckMxumhQQvEU1Ng28iWseQO3z4eVKu8xUXA8
+RIko9ug13JwS68cGRDs+//5tnHdv2GapN7exvNL/1+XHed716+Xmz3+98dv9a/vkZ5TvIwvH74p
37uLW/Om1rs3Dcuv//6vXzk7l5/8//3DP3uUh7V/+/vfvncoPC9/W806+denO8XD+K/7nf8txFv7
UssPHc/lV37tB174B550kNrBbMc5cEHuf20H4R+gO4A8FcWo+QNIIfErf/Y7IX4HWjH8vIc0IAA7
2Cn+3A2C+A//EjIbX7IgLntB+J/0O/4FovzHaYihinsJFEffBDgLr0NwDX9tPSxmVz0ZLVwMg3GT
VsKH/BsbVOb0Bgx1i+FtThqN437tzzY1dtsIoG2WS3lTe+4ew7DN0PiabVIRnclQsV3gNfTkOYDe
3LT3y/dvY1bxrVHzD25rfW2HoC/GOYIpk/0dKPWpl3p/QzFEuwmEpeD7Isn54xuKZ80x7sHoVPbx
i2OD6ogxXnUMewQApuYp8bsps2vMjygDdJGO1XSq6m4+VZYDqIibCdAO27ExPTW6nh7crluv0Rqd
RorcglVUwbb3QlaMFr2L39HkRGqVnCBiTE7D97bfDTTqNl5UI5uDdUNe+fB+mKT9DSb1Pqn++Lmh
UfWxlyMtDAvls9sTAnK5HHy/y63aeUHN7hfa5zRwv3LBh+eokWDhD/MAsaH+skbYFsBY8PeYfSLl
qfVOCGCSG46ALfRsqXsaEw22KfFp6VZLVyI43c9siKFLM0Z3rlZxiQMt2Psh6vEw3ER92j3FU4T5
ydovpZfW5EsLgsRl0AyzrcBmbmSDKx/Uy4wtmpd08MLjEo36N2So96y+j7eB+NBmA4C88B1Rcn38
tDuIbYJJdcgK7OfwOPSDo8qlQ7C1RrYlY4ieFhiVqlo7R9YSDNaGtc/fr9dUsboeJ3Eisl3OwHJ2
Xp+uVyxw6X1t2lMT2usEJffOtM5y08StKqI+ggU9XWS7F5XFmqqqNB8GtTcJ+j6XufS1D7cy2CM4
q76e2tDZ8a4Kj+mq4HrWuW/9VHvPYxOZgvST3M3wlgkjKa/0VYPzOp/mFCEkwml2JiZLOfnjdNRC
HvtZ8Z1LJXpGE0THpQLgFoq6ftJTFG2EbrzN+7cLMpOzvhIh3E1kckzmFjigNblPemePwemjYfBg
y/yxInvsSlfOymzujMJBgxbwU8inP//FvN/lu3zGzLHPgH4bhJisXHhy8GL5+EGNmEEjQwYd6IJh
3EZhhnkSvcDLs0nsEmfnGhGDNtH4Z4XWu/TgF350HZBJkeYNb7F1eWlXN87w+HZXw2rqTTKt7p1b
DeQ86ejsNA4qj8saYI6T5rXo2F76hpVrMnRIrtHeMebEbmLkQxR/2exvfi22/yUxmeyYHPXf//ZZ
FXl5a3i8A6SMXOw68Gh8fGv9jPHq5OgmFy6BGTyp+yFbovZqZjEq/svKjxcVb5cgbsF8qdakqNt2
QTdMIgQrjH0Ow2KbBwEGCGWXdsXiY89AttFTu9LqykU3dVp8LU6ps/4G0v2sR7pcOlTCl+gkfDQg
3n3qEhDxJYZhdRowQjDgHRb4KgSN+Dp3HWwh5+TYjyvYlaHHsmTt62OI2FjMK/4sCf5l6t07vfbT
Uww9zbsq2vUIkLOPd1Av8zIiPpLnsxrS7SgmbEarQHTsHHxpxlqeqtRvgb3gq9WVw1bL/hEGPjE+
8vg+DW+pM6WHDkSNw/tXS0irX1/VUQx33ilKsskx6uQpNhRThM8Hc2+7bVEN/Kpu/vVb+cRLeL+j
QG3xX1gapRhafnorMopXv4cjh3H6tRwXPh1HmNQJ5h3evzGXh/r9K9t1aqc6ve7YZY38418WNjfH
tUnBaGEs2bwfmULVpTOrowyQXyb1b1Xa/+Sy8cTj+L8Ii8Et+LQQejOSZOUEOt6JFNKpNSTGHi8m
9O6YEXhuIermR6u8dN9WwCei4Kfr8P2/f5DerTo/LQMUSeCwIIoAMo/Pm/liXRMJMqCA76twY4f6
e5hwrwCUAnP4MXBPaQ1VkmY+xbCS3cTAb3/z8X0mFuFjg9AyJOD5YRAMLvin+zCtrDULVwJjQREe
L+5xhaNFd2YNiFzCrY5Jp1+jhmD2ljr1kWF+NZH5NhgQs7aw/n6RdDlHYZX7Qz0dXeATK1if5nfU
x39yq95T5RBDgbkXJhmfiA8ShJQEPRxsuxyDFe6Q+Kw83x58fVkjZjgN8ZQWwWiCE23vVefR3zhA
fRpvXOqsGKcuxAyQFYGG885H+svMmidu3QFd7vKkOUBiZaFkSGf3Cupw94rE4zld6bQPjTiYSQOq
jdwHT0nyxfPWoxVKHOLJ6zK/rTFvrWx9dkdy4GyJ9+Mo3Jwxmm7//epCxfyp0I3hs3jhjKHYRX7O
pz3Grm5AF5wLvyqFETTELYxs0ISRAbKsBn74I3BjFDBXQk2/4Tp8Yo683ys8WqgBEeuKMPPLtf3l
XkVtFTRNYLp8hovGljSzA6QTgGgOJKp9wCVjFbl8/t1i/idvGVYkCHeCfhApZ+GntzxW3oIzrb68
rENyDTfmJtkAzo6LJWUm6yKM3pVsh4sQpxSGrEWN3vTI4MyUKDrkiJzDfCxktlg02V36kXt9nIRS
vzmG/skJGsMgIgTlGh0IqoRPmyZStOtx6XF/KCIiX+e+QVqTwmDCRF8aQttNF9I7+Bzq28YZgYsT
V+dwMN6aaWhW2I92gFvbcNxgWPnaRwM/L0a114Yj9UlX1Xjv2sVmC/0P+UCXT/XCJPFBkYFq8v95
BgcvqSNZRS3ukys2NbLk0MeLsx4RK4n+nO6smJPfFRuXW/FhjwTIhV4SxQb2KR9fflxKJm5sY3EL
oRWBaR/3ns1gxgPwiNuU1gWDtTASdjpEgiLRLhE1LwLWIt3O7TOMpdYMgO4NOvz7VdevKdcj9lVa
2LZ6IrxGSvvgbE3FctVwCF4q6mZOGP7mOQR76FIQfXwP/gXfQ7UUBtg94k+PQ4OPZ0wVTbImQMG0
JsGtWji0pczZGAvBOXJoq7yidCsI88+Tw4s1cJq7aRMstS5qO/jFGJQuaWUZhFYUkaP5ZZ5Ul8Bk
EgAw1YnSMMqp19oNk+KmR1pxDgUJRJ/JJDderW6tRRsbTumGdF56RkG5nzwJICRw3kLgNNKDQ2nk
BBeWxZGn450EI/VOQyRwoSRm4I1Mhdx3jXPgHjAhXVED6aM/lr6oxtxOX5XTwuPPjkcTQkwWuZpu
0bJlxGmu2orpo2eepqjCFXeBX7IpTYq5t1CkkgaA1mgzAWKZTucvUgV+Bij7TfcEvneAOCSKzcKt
46EcHfMTLINgGzfyWrQZ6IFrmabOce6dkxy+JJXW97foYYCazL0s8dSPYJWIqEhqr0DCb7snvlzB
MFFzIdKX2oURFM7ZCMTGKDy4Fd/RYAav+cLqB23hyWfCKfWI1dfEZes1ci/wsopD9xVY72Zxgv5e
5uI8E9LcxlUTQwtDdOH4+pG4CB81a6RLrpwNcK2N6dhN10DPxTyQRb1qwCwscBAB7PXwUmtB/zC3
OppN3ntBnwkFakslQe+H6ZopZTMh0q3vDZrPFu3SOJVOujw27fq6UCCRc2uqwpHNjI8Wu2z8olZS
qkX4JaA3WayTPSQUDAekbpGNPtiUD0ffd67AoPXzGhgpgjAR/Sg7v1yl853Py6kau+W6Bph2Tjpw
uof1VUsf4TveDNIavHVjA0P9iCKfWyDuo+WsMI3T56N8GStULKtjq6JvTbn4Fd3rhV0bwBNZwlGS
ohjCsAXneaaVTg692VvlBhs+gD1sKT3CU6rJY/XEKVk22kl/mGhor5d+bBHB0PMt1r8BDxQBi8Y/
qNo7mAp6bpqSt1Qkd+2aCthgyKM5JiMHMMfX205N3rlO8ReMcrn1x7DL6ml4pT2cZJdqPlj3LQIq
WTCfAyHkFP6KC5Z4K4LHoZbwQjEVzQOZ5j7W3n4O4YnWFssixsKVod6EtoUsnoSXLk3vQsbyOgA5
hxL0sK3sv9cN7n2KJznzhYCWFrG2iMpL+cbD3T6wkORwuFJlYPDXMEBN+bo4EFYt8nu7Dru0bsas
91p/Gxpz6H085ZiduxvHcguW3GS3FUJ+8kFqBok3D8oR/I8dM7fwqzpqjf0kXT2EhJVInvZ3gx5h
feTZbR/ze9Nat6S0JYXYtz7GVA7vo61Z2r3iC6Q1fjLt2ALMG/4YXSEoYWU9p/DyNBOii4Mus978
A1wtLzMZyENd6V2SU1cLux6Olbb49Ksw0GLHUacKTFjaAzZ7sB3dEL69TR9kzaxNrianVBFAcShV
74l0QxQojpdbz0fQIBXQRbXzAw2+wx5gyFT0A7NCL0fy8cOAHSkXYQJKV8ujXQI8E7TwKp8EPpmq
U/ccG8y24QjuS+yz6y3RhjTyNcJb8/ugLuHVthTtCG6VqtY8CXSFcTKIknKlR96MRcQ8F2vUAwt1
he8CrU6NM2xSzDCyhZB1M7ta5H7Q9CWI4QOkvRWF+/j4I0Xr3bdtXWiZSMAONyrlB8PEg9/tGa2f
W1LNmZziDsvMyQC5uoVyHMhQwBlgATjO6PXKJp2HgqlV56DFfa1AgmpoT54UwRcOFm6bTicQTtmu
68bv42Wn6PB42nrcc9AFMwdMCiQWhmHJ1v5l7cFNYP1sTsEYfQu1gWJgtt8o/UkbPuQQS675oGHd
yNuJ3azauWkV6GKDO8h8gFlYFi/Oc5IOu6TrgxtQIIe8EThAgLesJwAZQGttc0BXu2Rj2BicC+xO
e+6pgmCpjFT4NDZrfI3PF/ughf01xVgyDvmTO0tv08zPSLiIbnvRiQJOj+nG6YIMtiygAicJK+bJ
fQQXDHjNhfYBqDmvQmfKhLhzIlptG4pBg3X4vTuCMpm48Bdgct0kGGcO9Jo+oBp9a+NE3y46PI2V
2umQeZt4GhA7aoTIOmWxnMTFLrvt4J4jFfglGH5glgdNi+hiv4hsDTh+Cdo8GX3kwQTicQpvSbps
29Bti0AE+5nGeq86g2ej11mQ0gVIc4LKLeT3SyeiPB7YlDUV98vW1N8pUaC4AnDadvG30JF5QvWE
8dipNdbJgAypg+5CpAY01y4gnSDi8H024keQ9uQWgy1M05yoWFf20l+WxgDgCic6Yr6MGz7TmmQD
8dk+9czJNI3aEOAbOCr3qkLS7xjUOTzKnqinmkJ0ZC5lQK/DQJ7baA7BTUxe0K6EIMByVQzLfBCA
bk4a0DW2qfZOIyV48HFdCtHynq9Ofes8UqSXocvc95iJ48fiDUSPYACkwY4v3o4zZXMVzPnIZ6cg
ZImyHuzErJuCnex7tseo7OyBZb6JYgmY34lO3FTd1lMYHtou3pLa/S4VaBMp6rWFUNDwWEwy2jXg
aYBMpxL8f+wVL8DQrhF+s5R00lsa1plV8kUG67SHGt/kYrAgZmQzyKFFI/uSaz2XoCNBPgRydhlY
kBJ8N9548aKva9ohtE+s/jYYnKmELvf7ChFeNi+pn7drDNYyZqR4kP0vYTtNuwCP0okJGJQBlALc
v/q7znQvvvNTjBMYNVrjYFonUs6OSIpFCVgswIwOBerZehXO1XHMg8XSLL1cpTBhe+sYWhJy6plP
nnHiiVJODcqIYSrmS/R5EKGJQSlYjF0LnrzE72LEVQKUO9QChCF0H/HxAailfFVTdy/RzSDW3iQA
OEBqwJ5Vl/Wh68WTJN495+6cdd22rjcoR2pLdmoCg8Nv3ljg78BHfan1F4Bw9YaS3dqv2N7W5KLe
Dkr4GCR5iF0788MbxmCGQ1WIMwAOsQPmoyWtsc274GjALCCfmg7bHdzT6ri6Q4wKSJ5Ntq7RuBsW
rGBYQdAbaG0eZIP1P3hyKmU4b0cN6aNBTZJS3kEU7687XwXwvvHq7yN8IwvStLu6Hq6lcFW2JtUJ
ddq3Zm5JGen+TOr5eVLGw1BF7Gs1mGLqUJuqsM6XCZ+pHqGkYhHqzrFoB/tognU39yACe8v40wRg
hDUU/FZUm+FMaDa/VC3n24XPvFyCscQxFpWGzDeQTgYnp6fl0sfXKXys8KTRe2VcRGGIPGrcqmjD
3gEOCiM3dIkPPmhG3Czk2BMEhaxutJ1t2cTiuU0pqitJLi7zzZks/rZ1Y3OOdfUMuDXeCt+7wmYq
t5whcK0Pax990XgzmbYutYruZFondzzp4G/jw1cVdYfvuzdzY5PChEmhVCKPbm9RJ2WDQqE992yH
TdYpO07WO8/HqGJlILmv3U2b6HTf+AS9UxBWhzhA9dnRbeORol3JeO8sMtcMSG4tQhgWBE1awn38
mfPFve68HXiwLqpMK06RiiCAwGbSYvyWN27706BfX8SFb0Z33XDVaDEVNAQREC10dw+197YDqqtu
MO1E9he47eXqQTSAfxZXtQVYtQ9zELwunnNN4OgeeeoIUtG+IkOS67lFfYdt3tPjzxqqEbd509it
XX0leYi2BvWgb4LtJd66890T9+YdupKbIOmzfngIm4sFQjBnQrOtdAFbN+txbr1vQKMuFdpLCidE
yDnIFN+uHLXPBIMWH+McMyJ0QhDnbmX0DP5DlrhKFGvU27zz7FUPwuc2lRN4c5zvKxndotJhtwPq
KuNK76Cr8RFNCZ862NGhlcpEDdvfZa4OE0mR5dl6B5k26NcQpIWCvtvOVH9TzUCwjtZ4w0mXYwb8
MIcHEQpSEgE2M9GN86DlfKx0iFWFLKZsrSz4+7jSrrP1PsUzPfm0mA138ySscL1V98hUtYlW/476
3knC8k2yGwGNedYDVkLa3g/akdtOe3XBkwQqQM9CVut5hQFWhjP6GWAr0pMNBFxTSL/MU+FHrM8Q
LlQVZohh9Be8uTx8dd0FHEhw8DOvIUveOUtWpfKMzgeigSEdLuj3LQzTTo3LptIGCfzQ5SPEf1/w
ZECYFrnPLE5eA4OkQd9/CnBnW1RitHXg7Vc1X8Crv5qhzyhddqNR+mPw2+2QNTfDwRI+oY/oLVc1
fDN2fWZ9fzuOSGs1CsrVMRgOPKnHAo0R23NkeVhmv4o0eGy5fx568OKlD5/0YAjrMiCHWA3eea1i
0D0Cb++5aIB7w/PWRU8sPa1xWl4zBkuWXsCNN+qZ2tqBe5mSvchakBFRKLgHx6/8zPE8TCucryC9
9+GGWVXvzeQ+VDI4dHAHyaO6hfetT39KVq2F09mvq59OWQJXTPil3vWk3UI1Citu2p9adHcHnLmb
wNf+lS85OnSnjgqJoi/qwM2a0hRzQvEyaOfZQ1B62Y7BW+OQsiVYO9jnqi54RMDQd2S20wLn9dUK
EZaPegTwYI3Wo0Ir4MCySywdUhAd5GevKdu25B6urXqHFvye8GZv2haUTOqCWEPw0cQ1NJuuQMS1
tCh0Wu3uKWN3qx5f2HTG0R1Nc5cHVVXD9HP55jcexkBNg8ywLj1I5Zw4THWsQ785TjvsqB815URA
85n5aIB4qH0XRHcDGKEXl52wB8kYVF90nbh5fN7F9bGiGmhUTTfdCiqxhfl5LiS7SzgGSrUf368A
U3cRw9h9jUH9GzTjeYhNpl2Ri/F/uDqP5UiVJQw/ERF4s23aG5mWnw0xMkPhTVEU8PT3a53d3XSo
dc7MSA1kZf4uk2ISby62iV3Vlen2BsVs/IR4NDQ6F9ZF3oQmBRsPsGgxKXkLf//KURmhsHlVrUVX
8OAl42Ph23pvF0UQ65oVlsJmhwl5NsVq9phpyzqhFCU3ttoYH9xxLzxhEmaSLafkkAWuPDpjAkcw
bjB/EbYThXZs2ONBju7RAF6GKM3+dPbwk/R0S26CtlO73KbirZ96ujjptyuogXYVuUm99sqAeP9u
Y1wXUN1dm6C86UA1FMvZV5GDaNoPx9UQteRja6SmU6kei2Y8omBSu25oDnpW6wKLFq2SVZ7Mrurj
AjfpxqhTltTnTrJXS/OvtPrpKHx/nYaMC7MUwWYS7oebQ38uFp9zmbx2QPBxoDhp9G1TlSgvrsWN
4qduvaaH2w9IHVdqLNU2rIfgmMxyG1Q6IoBEXwolvybizvI2Z7nIZGGIUOhNu0w+uMm0So3A2iZc
nFVm2G9Zoc2d0ebOWmlj3vjfYd+x2UG7YisLx2DayPHVV8Z2NgJxhkt7N6Y+Wptu1q5DL72GnRs+
d229TjzYpKr/nD1qa32zQCV5Vm2krNfRGHC43exSqrcJQjYObPCeTvWgL6KqwDNCVaw8UBbdhwyo
47nM8u3oGldZm+uOyn4stQsucRs7o/47SgH7VJD8cRyxG0tbMu/63/VtX7yu+bVUnj52efqKS4q8
YfdWzCYOqioozI2c1B8jURQi6zD7826ZDMpA8iqW4aKacod/5ASJ80lPk8ZZW7zimDoNVcnVUVxC
R7yFFpSc8Lqz/gOTyvjr1c1OGM0GpblYCd+SNNkt4aMUqSBq6rUMwkMetp9gBod0qMFRgmpaozPh
EDUii+bDKDZ9Fyaxg6xMJFptMw+GoEQArxqK4mzn2BEaYHLIfga9VlV0p8hpcJvJpdo4BZMw0vTD
3N1mhx6I1GbdiVUZQYxO7zj5nowXbYHxLtLedswcOFB3tUXBElNrbITb0vgmS7iy+nXlgP6VnsHi
4NnB5E1HOiYmBEbKvV94fbde1LQyHWMT1NZTGVnpMbN9UvVG1cdIZKHzxuVVB+Lf4Ltv4CM74nX/
RLZWDIX+gEmIx2e08Kojg+I8qb7LdNzhBlAojtkdrztWPEoNHGoLFFzuDzW1A0rkoqHWsYkXuA0R
JvlQnn1bOvmqdPNY1xCV3B7INPMVy7hdGkfvamf8JkLKQ51gSRbuNauTH2Mm76Iv6wD7YbrtDfwS
AntBPWPwK1O6HBPconTIA++rCUFFH6QbMYB23a5H5yoIQjTg06Su2urELrK6Zwev55FRLz2Nc7np
W++Gpg9JPLvqNGZ1vgbCLmKrdIAgMuPeny6ZHQAilVW1Yd3pRqu6RXpjoL2eaWD0LXrEcLgxBy0P
jQE8qWU1rHpgHiO6TvWyxl95NcKgPUzZR18LcU5rufGHbmdPVUKB0IJKMh+rwniLije/e1Y3W3a5
uI+BpQFZzNXSIDWv9PSGsoXk037Gzt4Z635yDplDgkOS9u/MlDkWAtHAFPQvXe8QvSLo1sVwWRLj
05Fpvep1vlkGk7BFnferXOIEyNKArD5iyMuArE4p9mDiHfP48NIxjbWelsegGSvKwrgN6oKCZ9/U
7p0dR+Nb5Ebmsc9BC9Nm3QYgf7kyD9VA1E0QJbvS9FsOXoj8MMkv0DFscxc8UwSF3Q3t8Ob04htp
K4YOB0NK1Tn+ISu9tTfp7OywQG6xxJ1RSVZx+zECyEOZLy+I7i+RXXL5E2e5WxrZxWkzia3W1jaU
7p3EhInVIllA68i68gKo+sZvv+p5FvuQVXRB4iGp8EtvNWNl7Iq1Ryz7quzc+qwmWj3zlgphjShG
PMiCesy2pbnInTWqs29/TG5nxrO1DKuaC7Qt6+V+qG+IZGR8DfQKXYUgb6macFWpUuMSvDVMXU3a
W1RyFnfju3lJyoSDN4VGqQpQAZN9uUU7qZhe5mT0xf2wYNkUmkLEUA6zHWHWy11zxVh6NQqgHq8r
N1QXRu+qNiCR4EYLyWNOp7ASopxWpTu+gGXhG+q9eWeaWHXHpfoyBP9UVw+Phgv91tgtk0SF0cEv
XDM27nkU6ZNm4HXu31APRBj4ebVxpRXF2edcLd8NVyDurBkHYwhSm7lZtHI9vB6L3mFEeg4atLpi
HA5ugkGrHLkr7DRJ14udM8IxFwxDku8a86+d1AuYoJXwOOGRH316pJoDuLXYNMXmslg54K1TO17T
dt6a2mr2YzGFm7mJWhBYq4eC0jyystwVJWhioJdyl/uDiA20bihP5AXYotkFpv40IokuWCxHx+ae
mgO3w+nqGhtSzL8ZrKjWrnPpy9zY5dH0DU1dPc0py1kw2MeyzTkCXEpTX3j2qw/qO9qxHsohTouE
NVyhCA+z1V5VN9wWBRNGF/lPeFG/OERAEkYxnwI7/Y50/zKyQ/mQ2cYRSdwKLK2CVfrxwwBYsnlz
Q/pikbzKPv+WhvGHUFQZG0lyyyk5zVOgdim/Bh8kch938JatCNGBcM51lGZG77YG+Gtw76wSC6Ar
nWnh2m0+QjKqtC62DZugvNGtTtYi4sme/A3Kh794Xhkq08vkc8dplcVJ1rjPDv71VTBXd8pC/xK2
MQf61WcWwbq0KsbhGevYVogiOlLVdkYm/qVaXMvuxqHXjIEhPh4YD/nTG9ZFJmm31YbzknXDsVvM
c1tzgUq70xjb1ToRy3c53wV91XGnK46+yhpXqclieL9940GiHyh/0tvANtkdfUHKwSfQ261xp3N6
bUuvHeIxgLLoo9lfW737MkyKLrOmInFUD2NyqaP6Z5H5ECfK/55BI5I2v4GhzmVRxUPr9O3WEcau
XggOsXJAx94B7hsa79xO05ZoyOjsjnW0tjp+9Hp6G4cOAnEQaWwrhFEVj0rsKIlnKdj08/BdGu1r
lbT7IsrTZ39Kj869aR+m6DvoWn6P5Blo5wnCv9km2romyn1XCZW55TMAbTzO3Lce1yufHXOFRxnd
vXbuzOlPEDRO7FsGwTFRsh7HTVR6/OTTX4L/+c3N2IkMzOBq2GXW/OXOA/Mw2H0buq+D7d3ZyeIf
ITIOCU9DnDco/Ip8PwV5es76Sq7mW6tK+MKq8gnxHyt5Xwj9L3QoUo1hyXWih6vnbEqjTuBDxreh
5/n2kaRqIZ5FiAVh5jWurQFX4WwB0oSMTEGONWChKlZTUaypLREmYN3HTdWzFkyam8kH6gzFfeR3
XsxVzWElyMR0sZSbnmTNTh4+tX4P0BLpjQh6FedWWa6zpMNXJwJzrVPnas6DfdacZy3ZeHTEtbnx
KvmW7Gwp/kjL0Ds3G+j/ilFvc8LMY5lUTx25AGsXuCvWzHrWhPXZ99pXp8CnEPkVR0BjEHxq4FIu
Pm08Qyu3pdgYM/qLUk07RsV5lXVVd+hyyHwkP9yfBDd40WRtErArGpr+obYlngvHTOLer95AXN2d
HaSAo15QbCwGcFyB3yWY8V4CGq80A9rKbtvtMkCyGApvNZB4frObDsZ4H/gGERwB4GWF6JmxweT2
r+2/AS3d2q16DtyIdoXi1gGGjO+epuYTM+ytTSP/9hfYA6/VeiXb6gQWRKvYE0gQMBwvKWwptNzB
H+xTW8FTlQPxD7Ye4zFV3cklxxW6kXzBKQrFxurMMXZC98hF/5pleUDJzQrpnFFIkUiPGWPlOcPG
K9ld3CyAxYNGelHWD7DRXRxWHuyTdP9pFttvyrLjT/l7u4kOasLK1gtQK6IzJOOsYqZd2cdK6zqe
R80f0yUkRrLyXIP87UZC4Mh52xXGMSUBYQUftp7L/BhagFmBU9xTDtYFySOx2SwVnx13pUQagL3G
BwrY5wRUeWm06z3jzZXDlwfaDEgQ4UxVxnvKWFKF4asykvuwThQaKHNbNbLZoP+joyIBZ9NNKWE/
rYIvilA7NMFwFhy3mdE2e+bKU1a7d4CJ8yqiw4/5TBe/zdfZrL4m2OQaDEvP39ZAFeltBodp8iDc
GG17h4ymbr7YZaoxn5RV3C3de7Oo1yR3TmGf/csj+y0g626l7ObVjzp9IIODDMOuXuvJqtbd4j3p
pG/I1k6Y2rIg7hpxMEeDuLzbLaSCA4rly+R6dWz75pGHLouHMedxaUq5TXP5BgT96PT2/QQ2vjL1
a+Km0zqhGMdmj4Cum+gTqiTaAINGu1BqWMLmy/fyI4IAHvUgOOeoewCe5p0Kh6eRxrMuOcWXsYg2
AB8ff00c3TNT3y4sWEJuthh4ZjN/Jkrpcfa7v1lf01cm9bjy8XGgPlLo5F37EerutskpZG4ikIKv
CnctxPLuzRWjUhN+jTXDuJeOh2mMvrtxWHuWfOtlYm3KzH1vqSIbe6AmJV1y3yX2OmeMTq3HsuzD
9cggnpNDHJfjnr4Yy85bIqv2GDb/emb/eOmezWpBtJ/XLyaRJKss9M6k6j1bkfGOTO7YjiwH7T0K
cy0B2MfJp/2spse5kRe7N/19oYDqxnK6VNwyY/c8lnQncLyIxgvMCnycMYYvnE+PgFz+MUkrtiyl
WJHCEeuwPROEgSm3CEk2m0ncHvLoauegZk5ZHSw1Ypaqhh0uV7JWjeopt/ufME3NNQzBpg/cnSBT
JZbS7LZVwe3WAPeid9tH0u936eT5AJI5R7S9rCI8SsE8ctfWhb+x9V+vsKuNaTQnq7TY3VHQnxJi
/tEUw+OYNM1acq22RuLudROWhEn8jjasGWiSmbLjxoHTuzcqDtHA3D9Z5rUryj9e3e8HWb/Iqlgz
dTiUY1zDSIbjqOfzCzN6j74B1blxUitlBdGhrcbXAE4AqKiaOCj1LUCF5g7J4ioPxwM+mOy5Mc2d
Wc3IIOvHREI5WVb3128BEpsagZpHwI6XOf2mbqx5pe3lyxbfI1THvoDmTAn6EKp9YjHEps2ReVQM
AgkTgGFd+yTY52C9dBo+bd8EXRia55Exz5s5NYgU+i5qe8SzjDcFxQng4Fw+LPKxJZqq9AMCeKsH
dHCoetgL5PbzihlgJ1Swi4TZbdTg7xcTrmSm4aqT7D1vJRMjuFVELmSsg6DelM6B3Ow/ymI+663l
rxdsq6T/IrKKHAFryNeymM/IY6Y1U2caWzl4NntsX9J+NrcFxGE3RmeVDC0nNW4TVs7dFVNwctLm
KZfw+RGgw2pIiosHXLJ38ZZXrC5d+a1D7gKsbe60iKFYj0EGy64ZxyGWBcoe/r22Tk/umO4KF3zN
k90rOS79RhgcZyYxCBwQXpCTRDMGR9l+Zy6Liemw4C68V7pCsakDc47F7B0mVQIwtGaInI6fubhl
3iRsjbSoNOtsHFFyyJ7d8Z6Lv79/9N3JXIFIbw3053zI97LpgWYVqJ1s/s5DbsH6UMfKXLwofzSO
nMHFuscVYgGkjSDfvaycy2zwnHkgI20ZImgPn+3sSxbWlUwT1qc3A7ecDfzZTM4O9vhHiCSPDV+/
DzXXeuRsl8yTW7/O/15JJ6BVC5xrSzSCnzg9yJh8H031sugcGcQr+tKmihgiRowmxtZcymzTyLre
qJZxWCVnVivHowN71IfuvoxmehyHbbydDFYinP1NFplMnOpP5bQ1ahYalG4YPlONHAlZGLfrdzAC
CfVD4N7dbJeZzM++0EcacZPza/A2osxei9z8m0YF+zgN60cXJuS8tqd4CdN/g9EumD4QxLlRTRHj
OM3nOdkGU/M+W/mPqVDFBIOLEZ0UJVX2/8B6CDO4dmZ+LCb6P7K9eI5Nf9uEiBSWqAZggf1cmar+
UEH96Frj1h/zbKM66IOi5HH03GQzWi9LGK79zlEnvy133oiiwkoj6BobCZ5iUrcrXWIdsH/MZB7e
C5aazBuZEGORGu5TNlN/Mlzeo6deVV6+dwXtA7zBc1ssBhokFNITNjjwGBBb2gvhB+nOyz+cYC63
oV/8CSYkJRmIHhjDqxm2kD4U77UdUDar3oiJEGri2rN6/g5ghQYmnmarZCWIXe57J/vy6oefBvWm
yrtuPXhI4ZSTv43sJXpQG8TM0ykZrGkViSBfj1H31i8eK3uTulwbfoWeECGBXTk3+ZGzbhmjbo/I
vzZr360Ct9CSq4d0BKUPimVXdOPT1GlrPTnjSA40T0BtkB3kyUdzardzdStgBgFAYcMGGJLbVz6C
noMMnZ2ZSSokUrK1Pc8f0WKezDI4h/wwlymr7HWaBx8KX/JOtfORJXo7a/oOG9c7oTL67BaXYCui
Gdbm4tyllRNu9BiEK0PS1499dbXnnu5v/mJvmQOmzoUbASVJWaO3HodtQA8fT4JFJrrF3dv4eI8n
ZRCuZU6flkhujMf8V5u+Hy/IK2NgtS3n5hyT90cYSwRizwpbTMqPjdmTBZEE5CWI7ovw41ez/Mx8
vMmOPyoqHivubM1WJgteqmrQ2OVIBhoL6ZQi3+LG4AHEZScrSModVhRk2J2zmz0uau419Y1A9zeR
0x7SyP40rKE4SjNcHmq/Nh9GRzw2lvVKmLw4z6WunyZveVaVV0KBmS6qTX2sZG8QRIErUOj8nsW1
EiQYhU6aQ/NUlTx2PYjtlDj3Suinwsx3Tr0YH6YYHptS7BZvadfOUsB0YfNJPNHdLUV/zmzOb4LO
P8LEFzjdWmR5DDXb3qLT6zsBMu5sq85TB8JJoHEjlMVeAEYaehiZ+7HbYZaugcArEsZYVrLKrEeL
becbN51TiPZOvjZcWPx28rzk8x165YLY8XQLYX1iDaZ7ui1HjTMzp39d3owOyMwUc8olR6KV+OCy
ybT8BLTlU248iaY4jwNLXooQVDfMnKPp5Yh6guBSL9qImwwJRuF515K9EHGD2HlWoPnjnPaHJZAt
ormligFu2E7ujQBV7nQ/BfOfUlmXycapR1rPm9RRdw6h8mOd5ochsz/7YFm3fWLv/dA4NR0Iq5OX
xIH06V/PxB8WIGyLO51eCebre0NvuPGRA9bnbiGzhQIqTm7xNY4U+I74GSIEXGpwbq5oxYZ1D+Br
P6D8TDYAhIfFKUTc30+0xEcrzIaj17JEFdr5HqvBDXPNnHXugXF6/IY5lVQn95aRowPvQvZPlmLd
EN9xqafhgtIbvYtbreogIrtwbhDc13jY3L0sxosZ1sW9Wrq9p4PHQbV0fYVTHM2+31rDct8bvXnK
5kqtAhB5+srkWLVTsE4yePW22zjAXgAKPkXCq6In8vKmuRiO1b7q+4OZpc/dEF0djiTyYiPwVWiP
Xi37bklRC8zk8jnVqbVZcoz+as7n+9Adt6wEnneY0bpDZICbDYX3VgH+kynYoLkzymLfRTfagbOv
CtWmIsHvxbI7VCpBLf6Rhef66h3Yslqx/jI86YlWbdTVPx1lxILkOAZtdCdsUTTEqh7YzjV15BIZ
2bYOUJNmukOXQmu1JugtiAUYbYtdHr4MYXLkJV/TshzVXImHRkwFj4Xw92reBXyyP2FvXUNM/Fmy
yKsF6XtVzpBzg9nO8fetwxkfTxVScS9pjJOdmoi9m5RLXWCLbKvEfHADX15aU+y0bK0HdXv57/tO
8NAGaj71ZBsg3hw9SOdWnfMm36cLyS9VN4knr4vEUzQYmC19O9uxzcrb00EJaxXYVXPXNow+lpij
rXd7G0xmujVIEokpQIbNo0YiVRgVF+q2c/f7MgSARaGbAntDBJ1b9UIMIW1vKuT9lGUTWkGnvaJB
b12NV2IK05ORhETWROHfxq6Tu993JeK9MalSdg2bxNNgiykSfc8B7t5lYCXPoW4L6rbyd7//MXPT
+pB7F7t2I5ra3nsa/KV5Ui6EBW/SlqO56oq7Is/WNYbKq+Mk1tVsy5Obes2daYnywF7pKRaVdHc1
+ozbHprpoX9iX4y11dm8EkNAZz2L+gMY/HnUXbBWbRJtlQFvCdtKHivl/8C5D7z963JHrpZvF2/O
WDXTTid54zR/Xwo9w252rXfIpR3/WhFN7fbn+fby+/b3pVLuxQwWKC9TgQ3mRC1VXnSMBky8q1/b
dtcZ0NBB8tXquX+0P3yf3TmKIL9HLyQaK9cYru2P2TbvlwEoFT3/+9S6BvWKJDAtiuw9M+kcw2FE
pyHFw0znuOH3llvf0+WJIMYavWn7qWu3uOtwdrxIq/9Ut3fBvETryY/G2F00U3MgXit4hdPYhAly
8tB/RK99+y+/L52U7qks1Rvq3G8TFdvzrABprNB3XruS4KIB6u+hbLXc+dJ8SdKljMcQuR3uombr
AgrcQIvXJkzRmGFfj6dpZD9ZTzLVQroXgMI96IF7794HVhPdY1MfNgxBNViGScTo7YX4IwfPufoO
hQOE7AFcBHb3nM2iubOCvrmTLE2tIxWdqv4wyBR15izEllh5ef19kUVzrKcWjNokQ2mSCa6eMNtU
yeDh4TLcj7ImYc2e/2DPN7Y1Js7/vl3Q3wUoxjzDfOyt0n7IZsCoaCI6a0QRvV4inin0WbeIM5cb
BiNGbAA6vrDclI0ChTe8toVAvEDiGkdxjHo8PXd1VbxHt6jzPD+YTVe+5m3dH0aMM1eWEJyw52uA
bQNCJZjaQ+nrbRd5+dUIErKylDNBEbZ0j5CknAlIadCEEn4m5Jvl1dE/cNpeY2DSZsURYAXj6dYW
rDAPLcBEvr4vOv8HsMJdk0wnV5osU5QEPGn0W94T4EnpWuopyKv2vmmnLf2zdTKQA7FE7vbl74tT
uLiw5xLTQ15Euyl5M0RoPzHlixd7CvE3m8l901gsAh/0uClDbLta987Bre+F0N9uZ6encJzUJpBD
xX6Z4cs04XoKSXeIv96xz7N6riJf3TwqtPIBsa12f9sKob38bE/DrgrcB8mJ+lBMvrPj75N7V2n1
hDJwZQh7W7osJfh9KeZa/PdV3ejvxsR24EsrXwXs6PnEm4WulNp6rZzcOo7DJGnOnfShBEGEHf+r
0c98m1FNKQXWefKRJe58yxx3WEHz/W8dtoOwOqa4xla9WbrbGtfzxsjSu7QfvSs5C+kDCv6fCfHK
nRZDtEkjsTUQ8J0CSYU2o9Fnngh2dKrVzpiZ37JpRPHamMnutzjoW1VYNBcR6n1rocjxTAB23Bn9
Y+D1xEdPkTzik0dfmvevdu0hYopo6Jsmy94TU2TbTnR6Z/hj9h5k4YdXNtXWkzbjWzvLU0r878m5
fSU6Vh3jCXhIGffhqtuPIBDDDrm9u40CtIdyJkWkCOER1aBN9IpOdf19cQL3zUAde/p9h4+IxzkV
65zS99//gIth2YXGFxG/MKmc2ndGu9NDIO9d4njv/cwI90nh/rRdfTSq5qtqhYK2zrKXQUw38/94
7Y10Wtn8kZOB93wd9vlEdwAwpFvT+TRdGIWgtL69FAF9nRWI2Dt3enCLdrkbZ5gZM2r+eOShrqNy
Gjdd7v4r7Yj9NCOEYuxNqDuSoaTTDXo/xgsmLn2bgLBD2m0l5ztYrnPXmqN5qW8vdgFWtfp97+pa
bLHoOf+9jSpFRM84+IgyyEgZl1ssKUPacfRupqugvWJKy9HgkOJIUOtt8WSIYucWV0FcsniyEUKv
WEEG/XaLAxlnOzv9/i+jCspz5qNS4XZo/Dew07cmtOVnEzbPjXVii5Fx8R0lnhy3s/ZOYJRxFCT+
ykFotFk8UJ3fKodmAj1Fv41adMytuNqkCe9ZB+jvsz665RQQ9hTIBy3K+QRQrgdgEy3P/32pJ1Zk
WJODJ1KgP1OF9VoFs7VfBHGSVkNPbiWWsakrNMVt6VmvpRFSaambpOHFojaLXSSDK8REjgsM7rCu
gEsle0YA9qGOMy/f0O/5TzMwzR3qvwspTu2Oeu3GqV2oB2/Kj9rkRBgHvS9Hr9kUjSE2jvlh5r26
exh4MO58zpx12Paf+WCT1bzIKe7CUJ2FxjNHHv8CQaQOQTS9OlFX74uSaBPLLl8QhBjaeMiNmUS3
el6AYhVqPwbOjVMTkBLx+D0oZb0a0gPfHWCw50AhkZGiO1ZQ+tqiJW60/cPyQyhdgtNPqOHNUwnd
IS23uhuNiUDHhc6kyMl8nNDb+YZv7ZpUZeffF9uoT2xkm3Y5JQZyJ5HbeczfrZKcyxotHOgtuD/9
o3WqW4B1E67SEO6mxPoUU5p+iEaWu0Vn97lXcIB43j2LPGCfbePUjibrD8sy2fQm6nSbKI7HOSTT
2dQX+tVp5/h6k6NNvhSBy6Wjzjmoc7Wy8pe+GPYaWfxHmXpEcJkBOjxo3mBCi6izISFScGwveATM
QzO13j5cWnnXjbqF1pmLZ6FvUFppeXe1QmdrGNNbDTTyyU7G/764fcdoAEGzFKsGxj5ru6AB3KPu
ip5LMV0V9jPE6mglB+JASQXBmReMYbqSlW2/ECqrL12RPCGS387vvde2721WWyfJNE1mWTu/T655
GLGLksGKEr2rQ33p8+BNpUADTAHThf522i1ZT5xxV5CQYN0e4qH0niZr4oS0jq4njWshg1cX2xgT
ZPDk+FkFYAMXUVld+4BN70PmYJ/ZmD4Pvj3ctwM+OO7Cp98X3CqPujDcE3lNIfrCFEH2/zWPvx3k
7/eQTAYIDn660WofcXPiRsyK6qsYw71fEPY49HrYOhNzq+9lr2xuqi+RxafMIZKcs8EKnK2wSVvw
bwPASLm4K8zh07YaLustLOj3hfx08zxHU+yMjr6f5t7f5i5DUDR33oNB9MwmauyTZQXi1M/BuE/9
nP1T4HrwS9WwZx+ieLKMWl2ofx4GhqMwh7NWI3MIPNqdSIV1idDoJASm/MkXuRc9l2UD5yL3pazn
dYYA/U9nWQe/LKIXYuqXQ62yz9prLnbOKWyOo3VvhwbktQDAyIf5Dg9stJsnEuOm2jY3pa/mOAkz
TsCgSw+/nWVriOk+J/SAh03zDyswQB99/APxSsNdqNmHkFp0ghWyo8NgArXaah4YhDD5zH1LC3ZL
ASq4/0ZLuPvKQDkrG7O5DH3HPryu25puNx9/31mFOkZmWVzm7gmIJnjIlZ08GoHxRATvp51FZKBa
C0Sil1sPfSXSTVQof93d3v5+Lxo5MvR4MyXPt7ytsu2sk8oHvmRc+dvac71zIbTOvy+N7zdHzU8g
RNid5XBviI7mDjXGaVaDherJs9CyhtMpaiFgCcR212GinAOaIe79NpnkqlVz/cbHAx/ezH8y0tF5
Ssv6kIwaMtSHTNbkIa75lzxEsEPwnPuaoL6WT1LapM6GI9hKiVSI4K/0kplFrkktFuISkEBWSZ19
1D3uCtOqEWuarNiwdLjvbV8+tYR3r7C52muvRSBkNGF1zlr3OOG5g5MMz8PiF8EKeFBsM0l4vFfr
6n6RpwTn5KvTYe0ux/mPdDB3EUQ/H4Q3uY9+G71k2FZJHlgizMzKv3tjURuiCcuDeFw8X1/AjO/m
IcOurnxd7osk+EGRWG+Vk9onDG3vCJGQbJRjvkXExrg6ZoBfcjFXs0t8sVRYxfuwxMlqOba/rby7
SKXLj1t6sN9Tmt3xqQzQ4525xwL7UAduerG6pN4uiVVvGnQZW+GXwan7H2Fn1hs3EmbZX0QguJOv
mWTui3bJeiEk2+JOBrfg8uv70I2ZaXQDPQ9llMuuKllJRnzLvefiMGFU4y9M//nmmz3ben82h3vO
RuruquzJGofhq5bRTZ9z+Wnriovc86ynySqAfRXzfKkiRhORZxv7eEbAkvRS7GOIYbt69If7v78D
S6Puib+8YEMbT3XDuNN1MpgA67nXLcZ4KduPKM2tW8MI8GA76ifO+Nm/WcC/f65GYe+TxMHzPFcN
OznkTKJmL80zBOkDlU/VYdT7P7+kjcoPBbAynO2ucbIQ4kXrMaOtJ8y/vwO9qPaQGN46Gc/n//fD
ouR//WmX2zSRA9ia//wtKeoo6TfQo9dZxb8v7d9X6qxrkiRBbPPvF4aUYlDX5+w8NtG5qRf1qZuc
UzkGK5Y9ebqPnSU5R20/XwanZcWPmwcF1Py4FNH0WC5NUDdDco96RazA8lU3ffMYG/z6ZNp8K7Vy
++832slo8wQbENRcIz95QOi2ZvLQsKi/1OsPKexKjIv/9+clCkDfKe4aZvgv2KF4F5q2e+x9ppuT
6iTKXBRYS7KE4Pj+CN16SVLst4prdJca49GzrF/oZDDrW2hTPCHcbWZhjTdJaEoTTmkf3GVjpOmO
4cFRc0yiSh7tOH4cjES9dNr0mbKi6NsIlWCzi7nQrvBLP1i3a/tkCnvpWlffAYi5ht5uLSMYWFdv
pZVrByI89JfZIOYQjDSCRQtl3FQ4UIHrC/3NWopltGV5Bdp55DvvWfXnWE0Ak+g7DnHfIyh3Wp3s
mf6bHJLxqcoGe4u35SiMwgtJSUBQjXInxcejDWdRUy36HmJokS7RxQSodfGnlna7zCH/8TOEVAcM
t2+Ri9QEfogdEKBwSMdRnvI2fpAdVnGpJ1pgMPdLmmE5S4x1pUh3Q4OoUkxQGFo36UJLeveGuIcN
/8+N7y7vns060DbZD2btiTHbjylYaFtFP23sPn6TZUH8Ia7quR/QULp9HpjxRHYCmn9aCmfXW5OP
Acc1A9hB25553Bbjq7Et0OK0O6obpOgJ3nKNhXZWnIokJTt4NXMlVf0w6OU56ZhSlkbZhdJoDlWc
f7tD91DiktYy/x6bzXuKQ/hRdOW199XVsxt3qxxmVlxh+CG0+tgwfAAkgFZpIDduxrGPLF2h2hLj
67CuUKwOGZBBHRV0xSgv2WKf2J4umxiB4Nqsb0Uzjy80jg8xSLl1esZEXYzPVs0epdVTzDwasOwD
zHqkGxeb4IgNFlTvnC7cWLbGKK0lwmFpLeR9QwH2OX1v6/KtWeCmU3Ia20bYYZeKS+XE8VPTsNit
2N4wTjozh74PEX6BWvfGk1dyneOSge44WyFH9/p0mpso6VUQOX15oIsRYVPrfxt779hIyaauNy91
WR2XpmKlDegpdIV86Eok0VrcX6Ou/V136ZeGvXE7xGN1sBObeDdGBgiWp3Tbtc73lKWYFVTbhmoe
W/xnmRHk6Q4FMAG4Ufk7XvzzIFMU/egiUUNC8TYTZAFlztO4GN7B834cNf/lgmdkYNh/5VdTeh8T
UzK8UMze29m5FmJMgzxCRoX5ldvIWjBrNRktscNXKX7FMfQMnAIPAwsTtPPlJ+jPGYXnGE76QpEf
t9MWQVF0RLASas3wpxmEfGR5yn9wns8oP7aUSR5mgIY9UbN0p/UJqrTspDWtexwK1JuVss8trz9q
29gGtzDOJYx/L8G7PbAu0RtImrk+oxlHFLI6lV+90XicclHt57T5pao525o60BGrj4YAjW4dRMOu
MjzvBjSQ3ePg4Oky/J0hxW+/Z6TBapj+aiygaubqgPW+3C1xHg6tfkv4IEONQCRSBLQdbgt4CoPd
feUNHD5k7GhelvfWqPdduXof31RlFwd0hj4iI2mF/lA926PdHcssvuWqgaii5BR0FityN2cVyDw1
kIXFuaiedSMyt9roBHU0fVj9cPZVuR/b+qg6gharvtTRgJAENmUYUyM0BJmP+kuQ4gWPQNMe46PV
J+U+1bKVqzwtUMKSH/LUkhOSqSoYOgzD3liFKhHmMRfIO2jaSDTozF089vAkemy9hfmSTIvGftTZ
GXWLgiYxhtCZFOZXQZOf2jtp+VeltL0zlWzq+jFlMBQ9NFInSGwwbGRvbEzoVm+z96JFVMXPkDZw
rPsdzj//bR6HcgNF+Rn7g7N1/OHTF7RnnX+2HKs/xB0GYGJZ8CT6XOKpBrGYvCVZxMtJjxPCGpAW
6Drcicml/JjaSgAMSFAozSi8oV+fvWj8QjSTo961HqUpCQ6KiRm2elwIBjs7XCXRJuq9e9FqaViU
hDf32AIG5FfzZCCTMpvsUBhmgfOMAxGVFwJAfMsZsgGOMU4Mqkt4ykFR8kC49CS8JMR3+HPcn/ve
vhKpE12NQe2yGf69Mbwp32QeqPGntSSYiKa+RfloBbprTzuDjCL4TimOx3Wkr2p2Q0Vn4vQe2eQ6
RU+HzOJuy3GBx4N6Am0lXrkBhZIT56dEyebC8u6jn9V5riJtB5L5y2MX01ScdeudGOSMuDXcpuyx
iQhlJE7zTJ5B9pgn+NCGxdOoCb57y2GBI706cOXwHY0or8u5OrM1389j92x66cmCbx0o22p2c3/C
aYqidGbyDCPEP/vt8JKX7kc9JzA01YvsmgSpi42SCOr+7Pfy0VsWI1w0tlGqlD9FVIRZppGpoRMR
4Kug0Wbchi1GC0ZCh7KCOMCymJpuXpcjtDl16t770VW4Jxux8/JVR5E5QB0MXX+wkcduLIwqBPqw
NM2mHbxzXAxWtvdrHR8sxzLNvcathNMzJu62q5rQaKLirKd/ZhMljoajQ1Wa90RMLxt4bB/1IviZ
81By8gIg182zD8UYiQimfnyZu9meEcJRMFc+PU6LqLXsWalaKOqR57dmKJ34vUjQ0Mbea6pRlU7M
znhNiJaoYj4UyrFuYltaJ9pnW1BOZj7OYBKY/qY2c6cbRPPomp0pdZ2tSBLE3+Beuf6euqalo03x
TJREe3k2IjAgpYKBDIsA9OapR7jJWCZDmOrNMa/HmHdRZzBegPDRxvfabtr3zqheisF6TgaNdbaC
bFtpJp7R+J6U+sJNNp+HCgWznbFD9+b+WlmlvFKP2vgY/e5I3g6uIXuPVnddln6bY0bJAWEHcMcQ
UfLX31Is8rHRMej1mYL5ERP/NlYMMouqDNXaH5tRD1/B8cJeRx9vGxNpj/pT3vc3ZXf6MTanzxbW
8ZD75sFN9E/n2QCL9uBOPqoHB5YRPSk3j/5IyEMRuI39qOWEZ5WLzVoWREV6MeSSn5qYZ6pr09Bk
dLYtInt11GOvTAbxAJvlIL96p9XuXMa4L21YAMmyYaNHWyBbZ4/qHOXbAyxTI0C2zEkRvcl+PBOi
bJ3gRDfbUu9+8yr9UflH7vVtWGiQfeMRgALM61uBiBOr3DaL1MDL0OEANhj2lnXL1joPF98tAh1t
c2B5g+AtnGxcaxXLCf/HqLT3ssP731rdvJ2saMU+sQ5SBH2gfaTJGIwBO03XXdIhHYLWGRRmOfWj
OA3OBVomaSoAAoLt+xijZ9cI/pkH81T3xn6pxPNoc0w5UeStMCA3TDHF4+enXjO9Fu+NvjVzZGUo
s829hjDPdyYUyRDGUKRVJBdV1lla2ZeucX2C7VlmWhRLfPQGmIvMukdZ8oYjOtvZK5xHWF2QdPmB
ox8hmcNSyMKsptkYvQjVLH1AzrV3YoipYwwct1YRt7t0dlKUUMlp9rlXe4wRW5rf33LxkF60bJhT
z/hCLqhvCIO7izlxMWDBOiQPZCzG0MvYRWoCbfCknsaCN9MpZ31DdeTBLkj9V9/eclNJimNEgcmX
KmykzJl6G6PiUJX1dCxq9el1/bYFYxuz0tnSXjV8IWjOI+LWkP6UG0axoJaL6JccfoG0XI2T/Jnd
JWIiooxz1cEnag2JMA1xJ9i0hXO4NvelWqKjSpdn9C+I7lL/I/O0H7Ih612WeuBnwD1HGYIPmXm/
Zien5SqfnIhcxjlOMX/lxbE1i7vyux+Gu68JpydmxCjaNedW1tqlcUBPFPIXlOiDspeDr3z4Hfag
b0tJ5SGmJyWXfteV9alIyxnTY7oHoqzvsACU2PcQiuTogdzE+UpRGQZFlDD4UK/DAhhcxmaLJoHZ
xhAn9mVBxBrLFgsMCX4I2OuvgnA0Unri9xEGiiR4U74uyPKrGWHirJ08kiAaT99bbm3gE6nfZ1d/
bPCMKLSV537JP2Dv6XQeLDL9eWk3RmPzUeo1Hjm8c0zpl8D4XCD3cRciSvZyPqPEu3aqujeag5XF
ka/UMLtI69m8uR6vLZ9cWE2vkLPGldf3hU7AeLJS9R1rOHiFi4wyNTnAOSGPhXJagAlRF4i1JjZs
aT66lffL60qUid09LXvG92Uf7WvNZYdRiE9n+kO4EfMz5z3Tsb+avvfd1gRjyugf2+plbIZVKxu/
ePrYH3EbsjwYsYQtzvoqdGGnaFG10jx6Yn4GoLCB8vqwBu1ts1V1OPbmNnXiZxsHMXIuQIJ6joia
TkX2SBTnqMyC0RztXU3RXLhQT6wYnWur2v1Q8AIuM34HpKd4CjOcJD3GJRWTCKZ690dfvNM8FM+D
NLCydPZtQF2gM1XEAk2mDpIt7jnlXJwz36/dwLZpk3HJgcCgO9Rsanwfpa9RD1jna2undJqYgVzQ
MLZliJf8WfNw2GEvY/uOoq9lNkvlRnS4oyNhMkyoJXWKBIvZoZOpMfBKJP8Yfksf6ogWYWUdpzPW
lYBP/1fqw5+ZhuxLG5o92aVB4WJIY7HwylKQrEsaOpWioJbLNx1uv4mihX+/LU4Og94hiPlAtsRE
Cg33rZ1+jT2+kzw9JV372Tf0K67WIUot8t8QfryNhDgnm+Tm9xde7j3Zq7+MAecWW9SH1Cu+/EKn
V+xRyw7LbmkRubOr+C6n5hTnw6WziGeaOnWFgkGNbDTPi2aFllajHdfVe4wbZTNn0U+6TIc84Wzy
DB4WfMZgtTeuK99H37pGBgV7olsclESNKiveWWO3ns2/3SQNlbws2jOJJE1gEI6SJ4jKp/xJjv6l
MKPTooB12kP90tnuG6mO5F9NlK7rV90U/asDEKFknJT+ZjxOwuVsQH3S6jc50dY01qs29HgOa8Yl
hhj3uq86Nh1qDzqElVHck/UJg2xi/+EZ1VMyz2PA/XACmR021tGnTor5dANS6bTDGiWll221E9yT
ePfM8nFmX8ebH8qGlLR5PUAgw5CNGlsbsxUV7D40DBJnPUw7GGyiwFpX2a9agvOTEdrG7w1A1pzY
lwGspVnBNXQFVdrcMJksV09YgbXzaml9v6G0bbd9LBk8u/Jh8tGiNs3wJRPtnalAs4vqSbBzNf84
7guKfYADA58Sxgs9XE+LCvYYzOy43Q5451YbVYVKN7G6A+PUO3qiP6veJoYosatMGzSehsTRVXFI
vWEgnsDI2E7O2zIML+g7AKa51Yurl5ciie5xw33kim8z+XHjLguGluF5QsJVzhoYCMkH22vSO7Pb
aAwXOBavptA2yzg5W8PldcJwtM5n/N9ai4kza/G7tbiL4dYaLCg96HPs5Ehh5rHX00cTDxCzhXHv
zeLbcvqXCbfDQm+SMTPWrPopiWGn5EmCareCsCHa8tvTOv8wVjZ8f1v/1lJWMzkb58Ce+ZP6o/WH
MYwkSxMXUZQR/FnSOLrsaXiUfL4N9ch9QwVaaU9JxSWIRqcOTdqBja4vMKxTzIhqW/ZaikY4+jAE
DoW4xTAjXWLukFvfqRtPRaWuqrEOWknqReEfPZfZuRx/la24G8gkA+SSN3AWD+YwB0yWXiwfZ1wK
R4R2uQqlrbA6Ohq1oQ4H0PBKzj7QIdvOYUnpVEi1etPY/TFgMYaeCRWmKVAuD7Pd7CkzjQX5iau3
t9QBKebGw2EuqN6pIWe8zNLf6vPnipgxHWbTzoSSkeLxZYmrPxhVGI5mCvNZoVPgsN/vAXRZsL4o
xoq/9mJ/6UX/QlMHi2HMArill6jtMBhrOHkcmj+8ui2EEJ56jTEtiYG8ZgLc0txF9q2gKarZXwBY
k7rJd9/VmJm5e9x5Pt6Oh0JoP0v1lEOw3I8W4mJvTJmn9nR5UsseMyQEs9czJHDUprFnK+gq88GV
1W+WBTKwVfIcI1+MiQThEErDfknije/F5rGDs5J17ns75J8S/d7MQjMoXeOqzyybB1Q24zXFsjuO
gITgK/lhW4O+8ZApiQk9cIodG8QcRMhZRlQ8yUvn29ZWVLyItXKpZpwnw7CTsB2gNCRe+pZGVX7u
a1vu/BQ+qBhdponNPfUjtTHjcg7zhQeyIMdijHB0zABIqkb7zQZU8p8/aIl9qPw+uTZ2yUcScR+n
EcHSXsTGZi621hiF08I7R8FwXPyYfZLmsTPMh3dR1vEFNRUIK6oXSIP6yvuxJ8PaNKzKW1d7cFAe
nJBZr2jKjlN8SP2t6b+lTKRCcCbVpl55PY3/K2mR3dI4MMqe7L+o+JeNy+0a8LbvUBhtxSLkTpOy
2zoLw87Fx1iu2CYBnND5ra3/ZQnUEWn9QOpJg1kcxTRwW4iW2PdCznh4OYhOi6hM4aBx1+PDOhi6
OjS4kLa5G2GyFpfFM54qoAmb2PH3CZoKvmx3RFNkqpXDv6mgM0CQoGhG7MPR53jW1e7G99KkkB9K
NO+YQTBl58wC5pTRVuP5fxA9gYVp2jPdaHUq6/mFwZ9kJmpcQO/+ktXMers9Sn1WD3WrnUb92vDu
FJ1nb/tFwLZbX1eChaeTGMzQ1gfumyF5i8UpsvrXceLpb4tmfXpviVG+2QmYtL4jjDKzBezKPPWu
eHzURseZFFJ8vdX9KODQzjvbWT5iy2Cy4EQ7NdhPrh6j7SP2QZWgQD2hTosmzprX3ipN2URHsj/O
ZlouwZQ6HbFkzJTYM9ZmAnqSh9IR35Gip+a4OvEKoAW1hqs+1E+GMOpLqeIDvXm5YQRw15vsyzYb
NmNav2JxHrEnyPWrJQ7bPpFM3Ie9HwseVjeoWcjd4B8nmJu177aitvG9EDGSz4WbbqZWB4wFy9Se
X0fX64/4ESJUatsMGkzQGRR5QxFzUDuZFdiDfXVwFwDXrJkjOy/tq5ZVq5/Hm4BXlxcxoATSBsWj
Fk9h69tsdyeQ50Rsr6av4pAV/W79q+3yW9Z4xjXHpB8seY72GJkK5nbjEXGYh9B9+iQfwGb/uAMB
FlaJNVFK8m4bNovKiaElIxPO09wuwrEnN97VIHc1Hc1JlO/o3fboaR/sRfupsjqsDZCeXDYZ/jt3
XSIk59L71Vdaemw7kF+gfAgSi6GDuijszcS/ooZPWCzzSTMS3RkOPgnhkOAuSsF3zhPV42KpZCs8
b6GCxc8tE4YRbtzQdA/o2TFUmDtFvlK09LcZn5RdCQlarHuvYcuHUbpKi7RT37tnY5rCuOUPKQQW
hEzXiNnuTPSlxt5z+/jR82gXm5QSK+Ou/7Js8z7FA02uegRH3R4T0ztra9ULGH3ZKSzmG60fH/wp
LcKlsw54kYZbyqOVNUzWVQ/JOxbJkQS/HxJwt0K31XbSRM+tKi+x6BkSOdCEfSYNRr/N6/iP0zkR
DDyQKRbve1D37TdyEIZzGQus5WxZnn0asFJ7cfWg++b7CpQm2cjSuXVMy522/S0hYmpr88N+6fWD
6vK3zovFBxUgebp+9NA6xnCjjR8vFbmEQdHmbyx1xTX3Jo8cWvRA1vhs2vKrHLF/Tu0fSDU20oDu
DkOYbYcAe0loG9mVw4dR6NrFSporwGhnn3UJWwUpObyNPBQ5R7A/48JwFyxjeYp0JoO7Pn/UiuVN
0pFLlKHsDXTJlr0y62v1JPqeZPZcBT07HTpbsEOoZpf9NBt1KAjq4lzZJjGJM90ElAGK57ku2r9m
pSpsJWOyspRwTEL0Cz3hv6SwTrqm5A6ytPYgPJwTqEpCf6SyU5b1LFNrn1quv2sIcfUZO8q5tu8F
pI5n3i3Asd1Hq6FkLhiY6qGBUtKv/04c+4ZgdGHrOpvAkf5g0AaEkdXE+RqxRm5im00oqAGQu9/5
0LxJ5V9N9e1KceswO8dzU344oNtox0b6V6smW7Fqli8zZrJgpTuQSvPW6NXEOESdDBjC59x+S3on
O9lx7WwbsCvbHn/ZlDERAe9a4BAF5DHDiJqxxvSMmjyph2nXhtPMMSLm2A30JHm0s+wZDLmzbx2E
nhOGiKJnoOnGeKubtn13xi4J+HZSd+byrDWrtlWeuyyxnscYLsLqrLFEFhJy9qNRyzk0daGxXDq2
Q/vacO9EEt7GmIGwrsiWTZW1HAGaMB8GbQN1IQZV1rcvU29Rf/Z5th/v/kK8pKrrX2Tdh7o+Gjcs
zEYg/qEubWo7BZ4Fo1LAcQUKFk/TXnY4S+Kyecj9oX6DUvm5RpoCzqQNQgDLkDmWCzfD8Jq4PjZD
nij67G8nhjvVr811wlGZ6MTIOEZy1QGcb3t33BongqBoLmYQYQ4mjp4dPyq89J7aFA52q8dbLu+/
ueN+Rk32kOt1tZtZRsBRbV50Jm+IHIik9pNjLNixUQPQ9pgGeBc/1KjYmctMJxYkTvviRitUYMam
AAEAukyHJH8ObLIXca0DttCMfDdZ7YtT/PWa0bozVxuQWaZLwT2IAPA6Cu8B4ezFNtNm11V/pPDt
XTesUhqOkpIyDyMfp5ld12xTCskcOHrIxv5zivXXynYYQdL6Frl70fCjxQBNm4596RQzqqYeAhHJ
joKzMbC7TyQrOMRR4wfjqP4MwHxCoyzeENpOYH94vQyVvy7EH0HJ20YFLs9JFoemHhVeVirmeC4O
/VDcM8cTYStXqRWyEhDPQ86BYnZ8h1J0K1THcieq7DiClyrtLsId47zIcQjY73/SiPyOB0rYpXP6
nTDmfds1oG8meBMmewu3t29Tl4KTmN6tVd/YNf7vyKn/kuAJc86CXtsyAxGtUIx2YFNQ//zUS/us
lgpjOuMVWcCfhoeTQgj8QaePVXDwlo3O7egKbVezcXQs64GssFo06d62KNE9+VmirdpCcpK8NHMp
v9DJ/0ayumtnUKSCP6xodW9jVCMaSc17mSz9V6m0P3pjnVLf7q9q2lcyfnLd6cDvvmt0HUEVZTDQ
jHQK0eleJfx3nhqbbNZV6RPr2gvIGX+7aNPOazGpjIoQMyl2WHQuaFAwOrPgQuNeMgqDyKxQIph9
9VOO69inRyrgmT+RMv8o8drCm1MsP3ZOC9o76XwrqEbM3q2m//FzBLTCQ5vfmMsUFIsYjxliAP9v
Vj7hS/jMzaJjvHOuR5a0XjFnhwajIFMkUGATzYFFjTcJ5wr4ViF2bdrlBMlCsOYhh6PKP6LCYdTE
kb0BkPMzaUh4zZJoeyTtL24qPixWLwgerLtTZFzebMmzBJQptpSE/Ih52oOE2dTxFv3MPTHzbSN/
avcAFzvd6W3+m7xGVsrNgJRicdvQ7+2GBSANtgdFn+F4sp07Eyh6Tg88AAoh3Rt9RTW/ilycFRrm
hcH8PvGxpBlAWWLk3Yjq0j8svc7YQ7HIa0Lbjpr3uyGYCYAmPrO4559QaoJ9edbhdMgJ+lA7rCNd
y91l5Uh9mry3jvdEPMRumb3kaPTyXqEwUfy+rUvw6xQDLHDqhjcwSz659ycewgV5CD06NMCRwyAD
jOb5b0CEu0uUcILrrR7tIt960BuKDKNVZ8MnhMFLm/uCVWSXjgjhfKz1jiYDoRKOXxJpzML9EvYj
qtZT6U7vc4qcr8Z6sUlZrbA3b1oQ2Wg/9onbBHGcAR10oFIgpwZGmUP6Wxdhg7t644gJNLzsjOW4
r7IfjlPFOji0e56BbBjNfWJhNa1S4FpdQWNv4n4ekiWwR8jVEY0QNP5VB6e+O8C1FQ4ZrvHoM6/w
WLhohA2ikE4qDmj//bDv+RIdhRUmMn8KEZMF0Mxv2sA3sUE6DmDo1dcn/K11W7EDqvkPevOhH/MH
t6BsVChOpnFGkhiztEXRHcTYUi7zVBzc4SB1P2c3YG46mYNXygcR0unFyCH0X2hIsRCmfR/kBYlJ
CVE85zqyHhyUQumIK6g3zT+RZMKFn/dq6pF2GBf8Z6ZbisCdq/GRMVbf1mcPDaGTGX9y9rhDHB+Y
2kwblwnkcTYhF7LfOfmxbm9NN7HpC2r+TPpzlBW3QaKYlXztlT4jJhrMT9NqHudhNMIKT+nDQt4d
zIxjUpnLqVjWEPUZ6hzu614XLzKKiZJnkL6bp+aribvykCIvdBqec8rqbzMip0CsWv2uurOybU5L
Wn/5gIxxp1d7L/H/Ypv/INWYwYj5exbmfHBnWEo6z8Goco8VwBLozvzYGgp0GCOCurHzc2eXx+jW
icJ7NMblPLZ2fLWxdoUYXYuglcVwltJ+gg/dPVkr5Gd2W67DRTEmH521ZUZcQNFJxL0P60e3rJ2n
V0YodFGd25qUUw3jYFVxkuA9KPe1bdn7iTJFltp2idGwLODgdjJZvfIUT/upwfHte+MSjJ2yA2lo
Pv10d7aNyt0rXMyhxuO+MbW1YrJOK9KOXAfjDMgX2ARmx22fosnvhdwD1fc3CI+r29jhA+xOfN/I
r9YMfp1Z2JaiDom9qQ5laT9z6rOBZ8dhW604VqiXN56jQ88D55VH7KnqKj01Ji2YQPC1sWCAEt/8
2fJFhkowxNX0VD/rGjorY8ntm0TLHKVSBQt1I5/JLcm76Oyk+VvWTaeszBk4lSBhATsQrZG+FB6L
wykrvyGZ7Sal9vlcPqVI1r1EO/gFs4jBnuq710BX8pPt6PBqw5jCSe2P8w7IGljgiRl2ZcF3caaf
rrCuWQtnWyEbbKMq3UdR8TjWIOwE70Ggp95fPZaX0UpMmNTF0Tbrrxo8+NZjUo07j+W3i/rB6PXf
bmSMILNyxiH9LtWlizRcGeE0uOAbZfzj5dVzsbAla9elukmpY0/+m5+k35FNFI6po67zJ96KSmTk
+wwpShfOG+IbAJZlfJoQ19mJczTmmo6Bkl5FQ1+DkfBAYAGwKZXZHBTi2pkcbRTbIF1awVDaIdQJ
B+ZljOfn0UpxCSVffoxmd8lLmJpJmBCYtHcp4ElJc4II1W3v6IjxZ885jTmu8U6frqJuzpASUeeg
Tx1YGf/vUXbW/wh2I5vQdT3HXCOACQFbQ53/S54cUxml/VuUV1RTLz7P8Wz5yxep4UgV+X/WJB3d
ROb4Z3ZVbagvzhdlgjrMvPyPtCHPvdTrj15DqZQbHkvpVWZF8s3Zgi/DbYIZResZ32tS8Janz3ar
iSewtA5ncltfTWEBpCJKBLN/hYy0ZGw859ZDFTOvrWqIQdBb3uzMrNnkIM2WCBg3STXdNWuotrXQ
mwMbre4u3fA/Q1HTHlMUsfGsq6w5fxwjFHGNP7vXCG9k+L9/88z/EcbnCmpeF8S3aViO+d8Dok0e
bNQ4Gto5q3HWYB03jOrBP3Uey3pQP+D+BcSchRB42SF5kKa/q5DSUmDOpzYHUWKy0EMLF+9yLaET
I9RvazTpoW1zAjNiiEYitY6ZJJwjmxiamh1Cte1QS6LcASY92kODYVqf9n5pkd1eF6Tfji571TL2
X7xZC9D0eo/NMDU7D0D2/yd/Tff/R+S3ywBFCNMwSPo0HOu/PT1oFkG0mEh1SfPCUVM7+kMdJees
15J3m7U388KYvV7JTl5imfloi+Tv2E2Ig1LadVGkDaOrijZJA4wcoqaeOZuq+ZaDbsEFFOOqGmy0
qcwO/2UnL/DFUKqeEiJnDhjlu8fE4QejA/9m1SBGctJtLlQWX2ZbfXft+AGUeQUDdkYwtWODd5dN
zmBkr6Ovo+nryXEreyfwRTfsl7nWX3pNd3arPDGM0bBvLJPL1ZRG/Vxk8TNdO80fQ56LmQiAUhx9
m9SV8Qm2VUEPA4xfg6h4c8aN2xDSoa//4jDCMpNZIY6I/tcEG0w8Mu9g3oGnKXsgR3PUizvz5OU4
KZtipK7GbUOfvGYSK7YPkAOXIWZGLSn+Ss/4hvvr321krj6ZCNcomU8l4Q+HRie02DYnHyVw/Flb
yY+hlLebPGhZXYHILl4J75VBfvm/JNIit3KIywrUi6bp2O50/dYKarEWQhN8ldWvdPiXM9mYAFJn
lwiCaBhSgP/ewxQB8wF5UN8SmwUOMNfvmUiweeesDPoEBg5+A/3y74epcvRL6YunuXCTX3xxIMoH
TlVzfI066QRjAQvoX8B6U6voXPdfRPLcDBRQB0K/0j1rHP8L2Col+YxcVbbIEZZuZ0hezjB2DfE9
gC7ZWo17NcknvbEFQg9vdHc25F4wJvYJOZ191uWCItvpqodEGWh8hv+g7ryS41bSPb+ViX7HuTAJ
IBFxux/KF8mipyTyBUFJJLz32NGsYzY2P0jnTrNADutq3kbdEScUpCorgTSf+Rvx3c46m8CeXsww
NfQoq/80hl7b1q3ar1rUyW7G8geKqReszwTTgnQ86LqXr50CsABygki9ZYV/k7Tq1yALIrRdkDfy
J9BCOYXO9PdQt0Qp8yAtcG9qTwOzMsr7aCwm0cm8og6J+jiyIcWjyhEShf1lMXGhxwEodKRgokjJ
ZaH7qv5gVWjOD2CuV6OP5qJpjNUeRbP0umoRjc5hFK9KO1RJclsT5D6EQVd0tFa8LoIPUESbX4ff
fxz5E1f/+k/+/iPLh5I4qZ799V/3WcL//3P6N//nd47/xb8OwY8SecHX+tPf2r5kl8/JSzX/paNP
ZvS/v93quX4++svkUlEPN81LOdy+VE1c//oW3ks2/eZ/94f/4+XXp9wP+cs///Eja9J6+jQvyNJ/
/P2j/U88u3U8KP/j7ef//cNpAv/8xx1P6uXd7788V/U//yH0v6Ahm5yYGuelaWh8Uvcy/cQw/6Ij
awFa5ceOFJNZMFdU7fMj+y9Dk5ppc/qqUDan4Su86Kcf8XmaRoEWCITQTVtq//iv73X92yTz9wvj
Ofz997fm49KYnea6cEzd0ME80pTjI42ZEzAcIWB0tPaWtA2xj/A9t1qnkUYqYPWITGwlKLZtEKBJ
WgMgW0kClT2xfNEDPHV62pWxVcXVMhl06wZiEO3AyBS70dHbR4kB0hl9bJLx2sihloRpgdEhhAlI
JUoRDMB3OvfeQxToFtgd9SodIsWqBA1mnBPoj3cJcsjPuQQotEzw3u2WAf29rzY0ybvI87nz3MoA
9+M6gXsb2H4ogTcicHOT4tnSZysDIP3XqMNoax142CUku8pKhFYeKoD48Q9kTHNbvvLykcCmEB9T
zJUAcagVOaojwIjbScEtTO6S668Zmm3bgtrrQ4Xa9F0q3SzE1c/n9KUDDthF6lZxyBIdzW85FJQ7
4AvndAHVHM22dkjt9KotUb0kK+9pMih2ZN5N8Hd9YSCGKL0liDsluSqiZGguPaMSN15FeQtgaEBP
o81K/xlRSBpumDFO4haRFiviJzAUEpLU5PBCbnUs8j3YMQ8RwZASkQ6RVOFqAMXkH5qyQ3CyzMto
oXUqUHPNzfMXuIvjRd/UxpecxsOa4sGwCkdHffENpz6nmVyuM6NR79IS9+UwiNxvluUEXyn85dUi
ihFFp9gcPTj4jd8IiJb5QY1H5VnmeXmfOdRhuaPd/oFVQMGnjn2SsKFt65swKBVjR/mGBoajKwkK
hig5kNHapuF9C51CgowHVA7qLjpz+84neXHHH/DF4qXm40iMyGSsAbfFyIDU3AMUfS3wzgS3UiYX
CCfGu0Qb1J3qdf5ZrySwhSvUOJZIKqURpE8AWHHHObsG1hpSeMmiq8icMNm2r3yHBuJ+0akTeziP
2a1243SJp+CNWqjlISiRpwPYGqcPfQfGa+0PtRnt1FqnrOmkiHzuyXqh7fDbdrQQvu/oZ3Vg5OEZ
l5U2PNDADsSraav9cOHlbVhcaQYCY7iqIusPxLHCwQ//hkMl3GjvYNj7LSUL8H+a4ETtZemCvt+M
ejBExLyQ06cNJRAK65LbLuwk3erY6LbUgL1DkNb5lyhqk42j1NWWhd4jEeUqt3ESmwRr9SSPoljl
q0keBso7iM1LXFE1cw2P1b0vjNq4iaE5Y7LK9V/dupaBGRJ6lYiTBRYsamDWwa1ZU3WJHXwrVlVG
4X7Vep37mogyvokAVEI2C9Wb3B+tq0bENAPGDkZNZwgK0FTDvpmpJ+48IwguBirPNxHWbcXCUnEU
k6BgN0h4hOx+f8CRpvGxOE1EjxRX/Zorldy04xS7ZBRGnH2FTpU2Ab5obIaDHuERQGvgbqQQqSTu
rgzr7KvbuRXaWnqwtoxi+Napbn3eJoAGTH0cNr1qKEDehLAucUkgm2C5bWhThvkyyShVWBp1UGIS
pAJpQ/RfRK4lZyU0my+kCuk51soTbM1YlUFOKTqL+yejs/p9JAN7J6owQn7BCVda3VmPOdJwV3Bq
02tXdXRgvJQyDE/QhY8da9/iALQdiq7blYLintmD9LUczKwXSablN4bKCl2GTtZfm7r/BPuw+iUy
v7QBRpwNOJHhDGJWO3p/dbo2DPO5RgpwRUvef0F1MP2iWajxuBFuwXBCHltwW4dCkKi0bWRThKsm
CyHOdjx5ohU0PKA8bv0NyERyGYsOr0zS5mSlDg4ydqihIJVDaEsDdxkLyqzcacisFc2jHSO+2Qr/
rnLtL0BGsa1KG+s8C4PvIyT+ydXvGYm6G1N3D6Kjmqt1xkNbdc0aaIyFB+FwiQwZJTaQ4OiQi9cQ
9OoiGcKXUQF7CiCCAH407qyYTNtS88eAyA55gfwZa5cRhRW/XADeewLhNixTRQfDZNnLrBaX6Bff
U3X43pWU45MAipc3aJcp4sy3WZ21PMdSIsVgjWuZoFFs6egtd22BqDE8D19LXCSf4Zk4ODZgLmq9
xNL+gb8aWr4g1c4MvsL3IAE4HBAtfvEhGu/isnfRRjHv7S4cDkUcmg8Wj3Kpa3F/ASYxeSxq9OFo
FYIsd7FPLRa5IsOELGLM9g1C2+f48ag7s8I3TLep/0qtUlkUQ3dm1IV2hoADBaOyiOqDQl65BqEj
15EzOHdGL1IQJ8icqmHX37flcM2gGSymTLZ3gA3Ch8EVr20eevuoBqsOrwFQu4KiCZowCL0Z7jnx
e/eQMB1o/0lUwmnJf9gYFTyk9iAXKlLaF64HUHDUcBeJQfaRGIp0U4cC7T7GvwSXDuGtA9Ij8SlF
BC2/owF625uJfgGXsnsusoGcBDf2605oxdp3IHOgvSxR+R2f2xy4RkvlHaCi7l2h46tuDRsTOLTN
jHUfjcEm6hr0kHVNOas89cGK4TsOigOxI5DGeRn3r8PkYmH2Q4qWjKOhm0FpkqQckIti2ntFcC9W
AMPY6UZ1aA3naezNc0NH9qDmAykx8P4MgpS4BzBPefSKct33AuVj7GPlVeS18JgyiE9FgDBqZj3r
nv9YdMad0xv461TA36jFZGdt6aPKm9ACSkNDcMSkLYZiBZ08CLy4mUeJsotql0JZ0bl0tnVsO5Ky
+9H3lXoFGgU5jsT7GgoVVHUXAyGN+rMxS0DDgpLcOGP13TSkeS/Bgu8pw4NfwzSDd2IG3yU2og5A
1qvExKYoIL1cGblyXdf5QwockoKKmtKMm/S1e+p7oyHOw0jvLgMQUTgaQMmro/LKTAa0keHIgd7i
knI98ljbNs5dvXqlFx+8qBnSyJWT0Cjoal6pAVlMi8RSb3N/03qj2LvoAV/rbXVl96TCCfV3y6f+
CAcfKoKfIvjnYXg3ZnQ+UQFdhC1Mj9q2LrpB/ZoMHoYftEWwPBrBj0cDNLAopJCASNWgyl2eDKgJ
FzjSVuVVNUna+hUuIjEyE4p2TzRcUu0simbnDYL4NK6vGxSSFljOX1G+cddjUqjFocuBOAjse1Lq
jSjk3kWdfOVxfos8xFMggm8FLEi/Nm8BaFFjb/JrKlC0WPC3g6iG04AJNz8Fc4h4c9Ism658wm/0
FncR8MCG8whdGLSZcq1XaOlR9QOlaAZk//ZjVXqkrLpTw1iA0O/6sHBRRLShy24Q0L2Pg+CcMIgC
28Dr7TL/1nT9EBxLhElzD3TLy80rfLjuGmmLDfcRCl6u4VFoJhz1PUrlalDcBjHZcy/GBwN5Ls8I
U4Jp+TCqQKhdZIVLU4AKHmp4TC5EDsfpHiVY/RWBCeBkE5VOukL3aQG5JkzU20kRd1OYxRPW8Dmq
O1zhLOFwhRzXN9TyQH1AsRgwRlxA97lrQu27l7qvvho85qaxT7AxRCoE0f3RM+5sq+gx3cNXM4Ct
tw3KSrs0cvSz8UsBlV0E/SGqtXDtFRShwii/R6TxxlYGYOtgfgG8OGD86lHb6n0gEeM2dEyDkP/z
i/4rvjYeLUekkZU8OJeK9i1VMUTsA/jhGpaC6xi+xlKpbRwM9IBMYJDIvFHqo1UagEHLQ7oqfupp
G6WmBkggnS5Qt8cHwInzfai76hl+G8bSCQGSaR6yKEav4bWuIZ4Gmy1fU7q+LBqy9b5WrG1PCwP/
VngQooQi0lhYuqFZgPACCkFLdKPAPuvWhVnoQAZEeuuIHBQM9n9jHVzYZX6OWAueoQUGry7MU1qm
i0am/hnQRTrvqeDFDQIuZuJhO20XE0gYQNO+6Amt4d42YHiRc39SVEzEC7jzFPUTlQUMphpo0xjK
+AsSeO6ekknyQGu7OvhDjkm9LyuQYRZNLur9kHwQPqdO/WTltb8fwoy9HAOUgfDXoMq2A54CIL3K
2v5LSqYcECWHXM0Rbb1LaSCtjhmCCB9bQ6XS5gbtXWt59dmg8ljLUqm2nYeeD10V270MsJB9DiBk
PubOmF+XuSy/mTHacZQDy1dsxsDRm7DBoNC6aPRoeedjqSfH7+Cs7Ds9N0o6wzQ8dp7S9fspkr2N
ELp7QGkHICFOvmdtriYXVWi6V0JtvOWolryOum0SCoMU8q5lNqG+fJ/QJlT7+hn5xhx+oma4WzRQ
04D+qTaiZkrdCSNHHrqPVauZNCtiCiRZRBuQFBR1ad26cW7eA6gXiLUXslsnICq5WexMBtsyiNTX
kEOUsXua4JvKSjv6UKqLl1XbqOYL+2c4RH5PV3/sbfe+FoQDegbdE9E3GGsZvGjw7jGGPIpGsIxa
lQ4hYiMt87n322yNVIr7Behmc1vL9hJDBfMO1oZ/biiJxLCjAOnPFWVZyXIoS2gAquKl37qyre80
M7fw3DTcEOuFyt8IA2YEkE4pc3gSVvBgIA07oC0nnXqnImgZ0LxtAF5pZTWpHCGWRuBYcQivnXYY
6eu0LuwjsvEXiq3lD5q8ifa7dHVUuXpb6dBmTQ/dtGh0GI5K50O1DAqtx00PKC+G2bgoNFsHa4um
whe6rudYz8Cp3ubrGi/TBY3XF32nrKzb8fpNPeiDOotGLSf/XY6Z6kf2fHRbPR5ds0FjNYNtLdOL
6tL8Bozz4K4qsAfLcQs5ZaOvkk20cS/9A4zXE2PPSzyzmduzEk8T2hDmQ8aWh5LRiZnPHYDNl8FF
uzaWQFqWKMpSuj3/fFzz/ZQd3TColmu0C6RhHE+5rXUN/TTAzorxUveQNr1DMVinJic+GsVULQ00
F90IezZKrPqxwEGCvHilbaxnkPcrOINL/xJyxCJapS/hqQbI9Kpmr5K22b9HnL7Rm+4ZhTSMIC1G
DPdgE5fFAwTojbGOruSJVpP2wYtzUC4QqmVT7GMRHY+EeCxwcpMwtVnWK+ei3WgbYjAYLyt/M+E4
NmAHlxhPnBp3embvZvhm3Ol7vZlh6sc1VquMixLurUBr49dD9YYN62Wdb6GXn1gqs57atDscQzUR
xLYM1TKt2QqNVAXZbSXjdByw8tKeRIakq0Gw424qgNufr8sPDoKjwaitvp2dqbatloX0jOMLcGP4
vhrb7F7fnVonHy1MYL/8MWkYGnKa85uHaI+WXiU+YilDfesqP0Pv6+fT0N6/JdMgArU1BuH5ObOV
XyZjGKgackfqWXovz8DZ7EDYbKB4uYt6GWySEwO+X43H483WfShy7tiB8eys33amfWfJ5qDbzrkd
NPsTc5te+PEKJA7QdDa0btBu1GYPrwpjmGs6au01rMYNaKgVwALrviEoW8Rnp17VVIP/dLjp9H7z
rtwW6QNnYDjtTl2i0oivU/ACfHKZ3p5eGB/cBdT7sbhizQuqmfrsJgrSlHJsH8slJlg0mpb9Siwh
IgRLvL3X7irANHBtiE23sjZgRpRTJ+YH68bRAJALqRqOQeH/eLIaSSOFvwo4w4P2rdwnZ+4qX6N6
YWzTy2zVAfE9seHe7wRLF4YQQrcsTbXkbMB+9NBvdw2oMuOF62ACqdUnRtA+GEJYXCcm17thAak+
nlOODkrre51coiW0/HUqOxdc7Et7ixMGxJZt+PT/sGjofWuWLmnR2IQ4s2nZsBKABv0ak6Dc21Vb
jB+WRbUe18nGW1mXJ/bE9HnHe4LxuAVUR2r0hWj8HC1SUGh+PwhtmmNuvLSr9AfSXNfmDtv3Zfha
XLTL1Dso5cZcwmtehcsTw7/fktPgDjesxo1k/jqO3uwRBEcstUFWdRleTAu2WmZbuCBbnKrOmt2J
sd4v0eOxptf9Zixh6BBxIYxx7XVrE+T5yt1rl+z+VbcfH0CYnQjP9A8nx4GjcV5pljqPVSyoGkVa
Ng7PFijJsG73uHd/L1788AoWVLDHePMsXiobrb4KyGNX0/l6apt8cN0z6zdfYjbr3FFDGG58CfTq
FvEez7lVeIVrGaCQlfKM/yg1ZUowW8jxv1/uH/V1/3tN26v8Jb2ry5eX+vCc/3/QuTU46v/vjdtF
+b/+J0Dvt63b6R/87twCu/uLYI62KKud9Y7y5H+1bhXb+MuRhqoL06GHSy+Wzfp379b8S1dxYHV4
k46pOapgcf/du1UM4y+bVJBPQlnYYhX/UfP2+EImSnIwV9CJm8j/2JHO7NYqa1kHdO98Un6/+Cp7
zLbHoof14xRiLXETPREXTuHmvw8gQhhH1W3+p9uc4g4Ut+Nd2eg6bTWsC2Hqh75O167ClQOynEOC
i0XVmxdx/ftj3+ZrxwkTJx3daM4aJiiBxjpTc/ztEYBUTap1idMuxjwNDo3r2V+cHl6nFdXDdYkq
xDaOKnEtRemcOOlm0/w1sk23nrCb+ErK2TTLGD0JbxxR2ala62dHa2nvaDGcRfBVzYmxtOOD59c0
bQMe2LRSptFml0he0qwpPdpaQ4EubrtougCV8SBuUbrIMY0OLq12fPAcnJSFVX0BWkeJwEYvVYAr
VlK5//ypz+ZuOiTGpsrM9alIzLV2/NS9CGWdOAO7F+RFjzmeNq4aa6RUQ8Jz+Hyo2XEH7oGxCAYs
dhc4BkNM3+XNIa/FnQQ6pMIgd0qqNpqrluvBn/gWQ6GoB88c7TUVEPPaB4hgLqwiqEMaGq6OWvaA
TyjbUDmzIdJ9YYuD9Rx044oNAZru8y86zfnNsp/iCvhxmulYbDbqOLNYNC8RhnUamiEaitn7sJms
BoLMvv/jUQwJFhPYByE9R87x0zAjVJq8DB08oeTw+sA3HrB6924/H2UW6U4BC+YCnDxgLE3M6+3Z
ZCqksDRKWd0CxcUGJS3Pxp4oA9dUjJZ5q7uTtFgsyfMqbBdljz6eLZv0MkhzuRxlkJ1Yb/P1b05x
sD2BCE1T56g0ZwsODVgDnwZajV0JDLRELRNVFbBiNT19Ol2bRFEC3EqXbp7CYBH9sNNUzzoRbxwf
pKzE2ZeYPfvQ08bINgw0YzqnvSKpitdJ4xXcw7Q0VVFWJ2Y922W8BE5Qk3NUChI41ZhNmu5414+B
26LEmyC73CQTolhY60L23frzFz6b2q+h2MkmdxQXBpM4XlaRlQAes7CbCGyFghPsfNAmRb6r+YNv
TZifyOQ/mJrtOESoHPvgHZxZkOqZlYnpgodqG4W9J8d17X1IJw+Nnfbk2pm++9HGNPVfWFyL2JtF
Mj+oJW3dMsVweNGNKLjoTjlg7+Jb8EcwSEkcP1lbrYd2YQZVJZRIX8O9rBt0shp310x8DwdY4Obz
560dV4eoMU5VDCqNJhkWC1udHeiBbNQR4Ac6G4Z+k/XDY5nV2iq3ISQoI+dZPYkeTL6Bwa729RNn
6vzSZHDHNqUAAkkZRcyLYaAt0Ijk1oAAb2jYXEX3vZ/8QOFyj+FpuaJ7BxUsliei5/kmnuZMuENL
gnyW00vO9k9RoklXthSKNGBAe7+B60B7Q8ZrE6rGQgOUdOhSHbwiMNG9oAq9BCsTIILUtyd28uys
Zs1pnGzcJQL9Msua57bFqHRRDwAdoAFaHtj4dDdNNDjG4s/e8q9xSBRY35YDem7+lhEQDdHDBsOM
Jh+wJoGofolA3VbmotkgKuM/D22FXPPY1tzbPIh+VG8+/w7TQnqz+qdDC+gghzlyNySD6rQQ31yf
ZAsZfpENWR86tMBROmWVAChfD7UeY4gCWxoCvXqjgCS7bapAOTH8dFF8NvwsSgLi7Qz5pOmSFiEq
L21IBWwBt758rPAK+2la8LL3HeD+4cSzn51o5NuS96tSVaPgS/wwu8HsPEthO9LR7WSlPXr0znYW
p8OdnrX+d1fFmfnz5zw70abnTIKvS/D+gshoHojmYSkdJD9Rc6kDMDeGXuIN0dqXliXKPx/KRohb
1WxmSVg/i3mLXq1sS0Unqc4Qg1ZzCwUEkzYN1GLh5ifCmtlznOZlc25y/U7ZCLvueP3UQxEC6/w1
mJfhFFVSV1nUua7mqzCxktvEEoZ/YswPFg2jkTeBeeXanR8UGBVlZuaibiGjyjmUZXAWhl36I2jt
6FAAK3jCu4H+7B++wFmcOT2INxvFNbrOMhQBUjUPdKSdrOQlFJqz87HyvPh8qHfP1OBmZ2ZEtaQR
lC+Ph6oDGusF9DekBx10HaM8voe4K6ttHZb1k2jJJTefj/juwJtGJEWllgiC+Fce+nZyjW5EpaES
tRG1+1e/5PpRX9EfPh/l3R5gFJ2Vyb4jKyPtPZ5XkVS+sHTw+h7oG3oQHXovE13TiuPwxITeLZHZ
ULO3VXfgNzH2wFUcwnWNrC4+ZnDxixJkRtGVP8yice8+n93s1pwSkaPZzU6UXCS8sggaskS+62XM
4ggkim1c2Ak4YoRYjGav9Kq2bN0iPrEh3h3i09Dcm8QJvDwiwuMH67smzSQFMQ6QlxK9Yk2H2ry0
sFTLfsYgWkiDcsVNsYukeb4bhh44VuLnWXFij3y0jIAoggSXciryzU6eKKWC6+FksSxqT8EWKuj0
Ow0ljO0fP2kJ44zih67T0Jrv/9ipQWfrKJQSODULv8OxXUx4Odu9AACrg+hJvtYR58OfD0vnV5DI
UXSndXf8lFkAGWpGUQZTD/1XG/THhj2jrA0Zg9xT3VsvK5R15pPo/vnAgs4kp7lmOyyy44ERY4ph
pbJvGldzmoVj9lawKkTdogIN/fip9xu4P510UQGk7pqeGH62bSXPGFsLlF5osJFgza+uQYzYkLTo
mKuo9q7tXEXyaMiGVdnA0P18prOmhvV7LKpkkBkYVZ+HnmmkZ5pi0NEIAZOf+6FqXBqxKDcwiuBa
BlG/LX20Xcdx+Ia7G1rBpVNvTSccAOwORKVWKXCFHo0l0HmokGJ4DbApOg+c3DpxSH/4VLjTWYK2
IA+b7bnckJHoJDq4elvTyBrgnlZp19/4eBWc2N6zbfXrocDgp4SFoj7/mSUDY6dWbm6y8FRouXuR
JfTeKys8cX5Ny/dNKPZrFDlleA4dFq6A2YTwwoaP1CH+U1myBx+OKZYzNv55JTii20b4J7KMj2b1
drzZYYHkcRBaVUjtzwDuviTUDpKl8DknVycWlf7BzCC/YBRKtEIQN3t+qKpUMFHyjApACbHRy0xV
Hign5dpybIpKLEqlgNGcWnZVbrHci7E2h3TcLn03CBqgs0WcrkWKjNfnX+yDJ2A7E3EWWAMn47zy
6jShLsI6ReZ0UAY0j+NQ65fotDenKgUfDCSJl8hkTGo1jHR8gAAqdc0ka4BKpw4kmMF0UmUjR9HH
Jx71tEZma4hTgvSN3gp0pDnUQI+rGnnRDgGpEK1IQu/0LgxovhaJ7mCqGPVLgFz62eePcYbJ+XVo
wIphg+hcPsDcZ9MLnbio+1zl/baQQyeVElRdc7Cya2VMrLUPkPqy7zKwj37o76Kmz68rKyruxzat
t3mGzInaBqGycEcLlUPkem4jfBAvXP7YmBlK4zrOgIOeOlY/fFjsAPY0SGEqasdvRSMv6cHMQ0oe
lABorTN8wzEU2mkEXFvHEtyzOuVrlQBGVPLktoertAjinlYOhcpFaUFI0DG/XbmQl86QmtE2TeO0
68ZUUHGRmdxkKB4sPRMxKa9x602BgCDa5/bTOGpgGfPKQHCTaL0Ju29aG0AKUL0z0SMCERPFL1Ij
zTaxmoNDjbU9h4C2NFUfKjuQ18p4yR33PPAkfCDntZCRumpQdz/P9UTiF4h7XRvhtRcUWBzBBfDU
AagioiaHtK7NbSWiMyzaEGZTMRtQRxM9mwpLv8/XxfsDjRq0TnfEgAP3vhs3ouxtZOhzLWDEq1j5
OOiYTeRaH5Fz6MMILOQm6NDPB33/UqHnsf65GdTpvc5ONWENcmyRPwKepqLQGej4i4CT8/fwM2z8
n3Bn0L4UHVjBz8d9fx0djzvbA4ESlBiqYX02wErZxDGqJKM/pEiEKvnu86HenyZcD7Q4dRI/odGk
Ol63Ct7yYYzxKhK8AdQjJXKQIizCEyXAD0ehW0bFkcKInB/axtAmGl704Lrbrr/w06BbISosT7TD
p9dxfGAxFwApBG9TcDU/Oky0oYJU47ElbPF96fQhmno9lbY4LZ8HQGHLCDUH5LlQXjyxUojRPxzc
ZnTiHZVJHj9I+l8WAjsMXpnnKC9NXB0F/5N82TYL/i4hmSRf0/xbggNmVyPzgqhjixARVCXkH5G3
aRy8FfDfiaOrmCBYKafEdNXKs5jSPGZSyIncQyJajGO94nItvCcPSoUMVcTYC7zYbpsRIKq6KXsY
9SmoEbnO7HUsqLjtjRFHnTpdxu2VnlLEbnD9RC092EW9izruZa31G3RDl2VlXsgKzrtzoagbw3lu
pblK/RIpjx6Lh2Q1gCFGfjwaz2SADjIOMGVSUMSbKBAA5l0Z47gY4kDq948KkZ+nPEn0+VD51tyQ
g+zJyyRKH/0uGLOd10A4yx6wjrT9HTEosRYg5aVWXET1ftCukOldxK4ArTqskLtBwwVZq/hGDPeu
PKjhg6/tfFUiMPlFa7DgSx5Eay2selclN3BaYnUT+t4y12+bBo6fjZZGu+wK9J/HKwvaRANKW7uM
slcBR6fpHyBDZX4JCdNb4wTK9eKufMfbSPcHbdOFYb2WcjsaGFci7KTjf50vUPBccgCO+Q+zh3JX
P0fNLbYWTudCQUBS0/SXtVogyvIVw5QzpAwmBc0rrIRxmWoQjjq06AWj05zKNQLsrbAxeR0XdGsj
Y9U5jxXqfLzafY8xtqy4N7B5CPWdjrx3o2xFvIlQ9ZfhRWGjYwyc/9J3q8s+3nYd8mTloStWKsZA
iFOsMu8B5YXYvdLGq06964rzif3jfM+yAy64ehYug7Y5Q9wQUPO5nt949a5p26WW4fMHJgg9+nbr
OfWkuYREwLVo9E3mN7SlHnXUz2G6TRZ20V3QPffWWnEf0anFRzrpXrzxIasvdIcmNCrm264+s6Jb
L1yb8Q0SdW2KMy+XZRVkm6og88mWZfi9LCc7CqySgmBtKtiRF4vU3iflDhfXBdCytBpphsIcbi9z
vBjiCHuDeiXJn1IU2MISL+T6yWwuI3C8qb8LHGCmw+PovGQt8ctdjJVtFKV79H0090rGT2Zsrukn
4zWZL01TeUAHaK3A2S/xOjEh0ugIO+V4AuPAioTSguW9ya2z1rnx0ZAUrYuFdraw4L9gm4cTZYMm
UrKuBbZIjQrkHTVK6xq3U7Q45KHPQ37EPZqKTYgAVmmtHfdKR6CJsGWE4K98B7R/DRlgrZW7VGN/
IlUVKpvPD/33ZxWQIc57essUcKiLz84qT0dEgOINYUEGi23se/WxA+LzoMqe6l/vZRm6cKXvn5KZ
mfcayUumI/rfp+TsZjP1eFAzFwti0bs/07BHY0/TUIkzbh1FuaMkfgEx4WBgc7iIfe2BsvGlsE6V
5GYwySnGJCPS+WQBYIMK1vR83pT/ejP0qrLkW2i9iQApvk8CCwhRHTJh5IsWRz3sUUT0U7qmd+FX
6I92ro+qtz4s2gii5+dv4/1tTx0DEQCKgxLwnzl7G5Uh2lZFaHFSpWZrm8h+5ZAGVomLaPgfD4Vc
LJA7rilJVj4bSje6pmwNjq4mQyINZlt4Ayci3Oile6po9z5gA4Uq0DkAhjqVWWZvWi2Fb7sRgYVo
kGbzG2Rhx9CwrvtJqrKqo1Ndtvchhm0BCgErZUy11vmaNqlqICFm5ote+ulOw8ZmbZfgND5/gB/M
CsYAvS0SPLqn8/4inrqRZaGisQAbpD7RkW52ZRBica+N0KWWxdCiQPX5kPNWGqvVZpeyVYGiWRgn
TevnzWolb8hUH+meRY67IopUjp4aE3tZRVM6KW5RFsXREgYylGg3sUpobcilRzWtgkVANcU58X3e
R1kTtomOGg/AprA92zxtFjhNVeeoODs4SfiYrx9aE896/N2dbdOn3cY3fX9jpoR7nz+Jackcx3fH
I8+WVDii85JzI6IHkDz0TXJQ4uprU5jpqlRRDVdsuJUkhrkQV58PfGLK1jy5MxQjtDymbJgI1ZZY
/1wWbqiduzkWVShwK5dhCp3brSjofT7yBwcm+Y4mDRgqdC9pYx6//C4ZlTCz0XtHbFW/NILBWzpa
4Z9VJbIYfT6pvZpx8GQkLcZaugUU0xP1Em4gkjIdRO/Pv87s4pjK4lKgjwcKyqHFMC/WwsdNtMxC
X64sM3Rwa+WQjZdBRjG+KxEGAYg07D4fcfbOf4+oS50WsuRAMWdhdRiZkRNFEMtYjrjyBQTxiFxj
uNAkUJGqRl1XfRLuVMifS6he8e3nw8/OZobnriBfEaAKJOCM2d5rXbigQZzmCwda2Q8t75uFJers
Ia+HP4TSvRtqOnrebPMYHnbfqkVOh1hF0btq0q+VE8kL3xHNiXRstp6noag/QsOhOPjB/Z9YKJDr
Ft4ERgGNbMxCJEAzacYgJOocGSK428R6QbIB8XP/+QM9NfRsPTdlUHe9isCHYru2XDhYW6LsOer6
k+YO/ZPuO+lrILXipsAC4hTt6f3yZd6QCAChUI2me3X8iLnphr7G3gQR6kL7Vvu5/aXTkhwZ/qG0
uTliqUB8SlygZZ/Per6NwYRPfWK0IdjNPPO5vN6Ir1aeNSbNYk1ZEgcs3aKYeMTdQ1ZA1kvH23GA
MWmHA0pmJr6jKnoXKCR+/jU+fPhv5j87QNvcqtzARzWSejC0q0iNSWaGLt4EvY7XaAB/XKv1CJF+
M/yzI/T3kvv30PPWcjQi3N3l0cSMtdNXvRbISTiR/yXMMjITjfQk0NRyZ6ahufp80tOKenNrTCMT
XFHXl4R7FBX145eOkmmmyInLDHUoefa51S1823A4PzHOB4uLcSQYQ8Sy6aHPHq5Uw1TCZk8XvdH0
2AFiq0x25+WoNoSCny00K0ucRVvheLT9fIofvFdWM8UVU1AcM83Z/TSVCx2YsemCrFq/KLPo2nN1
95p6GjlQHrpPEJHNK5kX2e7zgWfh0K9n+3bgWTOrUsZM63Jfn7L7foP+PXbOZp0sZR8hm2Y38Yk+
zTwW+j0gKJ4pHqJJqk4v4c0hCQutNqIkxigRBSY8D2r3KW19/zZE58GK2nWFd95XqEJwyhOUChdY
JWC72nsnQvYPH/ibrzF716k+irSBFIva0aATkqFPdOkWfnBnyJFaTw0VlvJk5nrDiTf9wX1kmCCg
pwKTLpBQOJ4/rpGFnul4SHpdPnKUdEYdtd9w3UDSa9VItUweP3/D87rWrydOKc3h7p2wgnK2tmyh
gp/1IcD7tl0ZbF8LIzoL6Sw0qsTUBNASKLwUJ6haLjq/tNCwDyMsmX09wuvAdHX8IVXxvyk7r+a2
kW6L/iJUIYdXEGASKVFZ8gvKQUZODaARfv1dmO8+jGmXVVM1DxM0pojQffqcvfcqjfymqAF57hJl
yN8oaJv5pDgtIfNRa/9XTetvv/XVS08aFAEgro6RatHcHfVoRuzqlB6qlvDYWgzazlPshLxpRQnU
JVfvMiSQT1La5pkcV/uTsulPSxAL/7oAobOlkPj1rrUJv4uoJsifXmHBpErUYTpEZjfan9ytP3/Q
akWlYkQBsj63/3o9imWN6+hgx4h0UPtLnRGxvpFkXqn//Tk0VQ3OOSNoRArXmk74OUjMGpNFNRuN
oKm0JLQIUt5Vo14dPnkC//DMY2XgRGdgosAzfPWlbJHWqGZYWDMglECAYpt3OpED1LmssBbEhVNH
dLoKLHVs4ugVfMBylslQL0FeecMD+qwJGKs5z0fiIcv7KEKk9t8XBFNFJrGOXNGeXg/l4sXopeWs
dSLCHCOYm2Iqd3EZEazS9qnbhJS4S32xnHZe8y6j2PqsxPjDrUeLji9CX1Viv/tlDSuxpcve3s0S
Zvecp0W81QyUd5/UMn+4HRaCDST6FFFrVfPrMyZkbmtZRxFVeclwyAXRTMQ7R/clGOFPpsrrMvrL
1k0bHxcdeRPqn7QhtekoVSnI14kyIw/mqhwOqbl4a6SSi23e1Jf9SDbaXWQs0bmB37T9+6N39VVx
Jq7C2bVXZjgsftdrX6lVixjV+D1pq0xuqZFgQ7PSlkfCSuUnW9vVVmqzvqIcxavHMuGwsV1dVmab
5eSwZPqNAgnyQgDFrO1GnivzPCtkKX3X0jK1P3ls1+3yXxf4fx/KTA1/NRpD7x8P5b/WCzSHlhNH
xey7aVKEa1LCW70kw861YLemVtTtJ13an6wdvxfDfFWeHxNB+Gpw8a62FIvWkOeRzQ9zEze+nnxY
INTgMD8DTzqm2XBO2+xV4jbxVUdCC0+I4e9F+8mv8dvN5bdgL+WaG6tQ+boXFuVLRLJsy28xzO6G
fAxMdSsyiCn/8slzdPVucplxtBAPvZqkaDlea36aVM1Jw0DXMiH+vfOavrxZpmH8z1+IzDEm52uk
BYfla1MK+kokhea0woBKQqTqSTw1KWesyjWm/7bPrF+IjyK7Eys21q9/fDz/em6yBXIpq9pMZ77U
9ND0mgXiaxzP3icrwG83yUYzvyp7PUzCvIlXBabpMcCbyEbc6E1sdqFjj1W0IexTArur5lR+stdc
3yjd42iI/NWgs7e6htf//q/vNRAiJintUduOs7WtRBQdPMibb/9tWeFT0IeT1LoeFchxWJe9f32K
k8pWxgAy0BEywamHKd8O7QQxcxqK/d8/6voF/99H/a8zaqDCun7V9FTJ8bCijEb4hZtcidL3pJxz
QrJi2XD+7mqie8j2VLtPtolr1wNFAaJQng/cB84fsgi0pIYwO8D3GVxPvEtVmoGuSC0gUVmEkag0
fyJc6ZCsGQ+Avp6zPB0/E5NcPz7//A6Uy/SskMSiif/1Susz1ZAWR3x9kuueVbVo9jYV8w4Eq4s4
CBZKakccyMlrPFTWaIIwsumwkUlrbwgXtNHQyyh0XMwjxth74d9vzh+eNoQ1q0WdPU5jk/v1t2vW
KMmh5EyMmqC6H2Rm39JQdD5Z4/94DcgUYPX5x6S9bjz/etrS1mvJqKTjYnjSIKlPMw4jp4hQ9Myu
/v6FflvZ1+tNdwPjKe5TjpdXnwUHEr1LAiQYE5Nm+WZn1luuPEuS1um+2TpLCLVRAdZE9t9+Vha1
eptQqvmWWfckTXblZ4XZH38leoewPMg24IW7WkH6xXDyeAWP6cSm3g3CbF/monK2sqyMoCew+yY1
k3mrCit7XZy5Pi/qeSKd18B7+B8X6PXqcG04i7OSoc2++lUcwXMG9Y3el6rmVsCOYy5+NKeC8eXc
ASn5+934043/98ddnToKtbZrZebGYyhlkpfWcXIo+gkYSTXPn02W/rDQ4DrmbLM2akEgXD3LVYNi
wlVWmhfF+kvqTNFK4SPvrByyJyO1h5KQztZ9/vtX/NMiwznkf+0dEiyuTTdOq3sDSaechy1Z5KEj
C+zwDeLtrw3Zo6M/lhlQNauiq+UzfCu+YmUFOFt09mcP2h8uAOkZ5A3RUEUAch1PUraNpzDi54zn
gi0GlDVM3xaPNPZNVivNtzJqkkcYQnT9/n4Jfr/LbCWkP7Ajr4vt9fTQbhC64bRZNiPuzp2Cwec9
rRR643E9/8cBzHrOM9DvsGWhv6QnfrU95o3iDWXHTW5kX0HSxKK7ljYEEKSLuBVYe448+4j0FtPY
peWnIrB1uf53ucrno8VCQsTHkwBzHW8j40xPu3/6XK6ZvBRNPO3XWOW9VHrIBsqYPTX2lB3Kca4f
/n6Vr04i6zfHvcf6scrBLOMacNFL6YiEViVzP8cIywwQas4uvs/nnAkEStsdYWqMjg27ClUIDp8o
m35/uPh4LNgUrKtJ9Fo/RehlobUzR+C+yaeT3tdzOOGKuM+NmrGP4qmb3p3U8O/f+fftiV41m6bJ
9s1f191yO6lZrCyaXKNDQi9tp/ih6aXySYVyldOyGvKo8OjGr3oEEouuB8VjDYwiBczlK8lIvo6h
aHs96r+5FiJGNPJuSDDtF5HqN2AMdk1n4kXKM7EvjIlIL8vjdVe84L9/c+xWbM5rbAMNzl+3TLKS
RzuzKANZqIHHIqC0rdBBmpp8Um/+6b7Sr+Xb05lWMQ/++kEdl6ZultX84ICmdpMJWQiBjSNir6Fy
6+d+iNd8clutnU8K6z/si2uXSEViu/ZWrOssqmwq+25oEEHlilQ3RNSLs2Umw6UgFTHoSuWNgIkY
lPis+RWZpMGgdSBN3UzfVgQTvv/9gl8tYky2aZ2D0KHFaGF9uR7ex7UaVTEPymbg2AcrUdZHI/dS
uibZZ7vi72vIP7ppjvNIyK3fZkBj04KKa/BfZFE3hFIQrDhKB6nP2OU3FfDVbaumFiHEsvlks/rH
ufPr8vXrJb+qjiqvqdOMPH9cBul+sVsTaVV2yg39CZ619J0CnJX0MgJZ1WTfyfpH5A5v5Eafi4pU
jcLVvjWd+A5O4IWgSwLYJDLnNJ37jUf4Y2jUCJx1Mqs2nEE7Xy6aBtLVBsU8y7syUT7pV/y+Ouj/
3xA2eG1pPf366OqVtOi40QYqBjV7TJa8CJVqHL/9pweDxeHXT7nacQoWKKXteUEiYZFdnFv9CeMi
3N2O6PW/f9R69f91d9aUHXxAqDcxA2Gdu44dGNS0U3vHE34njMXdUEujNs7I4iA53qqQIE5Lknyy
rl9dxOvPvB4L9tncKapdT/6g5nCC2rlpvndtCr/i79+NxAhjrcD+8v2uuy4egZ1NQgESNr1zl3aO
3sKLBE/HZKqeBpxCW3yYklLKnWIH2jKyNsnBUQyk6MIrEjF5FBuCwmp35wwZcUS5iFB4RhWYJZJ/
89Et3+Yh7nIOsjaqK4eGQJ2kSFgXdkmo1VWniH4z1kKdLjrSGetZLSwN/V41T9LmLNo3BHxs3CgG
GRBgxFqgoQ+LUQMrt7qBOcMG6T1oh40UFWHOPN1mZSQ7YpQj/VLZZid9LNBjjT5v7EgbnhcXFBsp
5eq0TUxI50raZAcid52budEBiAkYt0fwHcaxtXr7VKmxtzH1wkIOmpYPcyXlgAvPRNySD4saTqW3
POhg9zaRaFPCzVGeFOPo3Qrhtdul0tVNo9FLctuKMzVL+1EUrfHgYvk5FSnBujrlwS7ml9hkTR0d
WqmWZPNNchMtUbmxC12AhNLn/VQ6yqGjTxGmHJRPSh9P214zhI+RALYIh0ak4cpofyi6lW9rWll3
rHTlMR4MmyvW1aE2Jdp7Z6jZmY6H+z5NY35enGna0mxVnhe6NiO6VMwCAf7i5gH4W/o0tY72Jat6
EtRpVoUKSTN0keCi+MUqZVxcdTyXhIOE5KaWj6O0028KQuu9PaXTU4I+AsAw9obRGRFnWkXmp7JX
nyF0iMDWFAKj5ZJVa1Z8XX91jDY+zoDN0u5m9c0jBB3lGuU+5/KrMRbQZD0tWnZe1RsglHgCZHsU
8+DnNSJiYx4IrXDUNg4K6qWARGB45YYrznHnqQepmfldWTbtizWtKJhGpCfa/xpi076/HcjyED5+
s/In4dfZi51A+OIzuv4mKxTEabZCzoetuBPxtquwmeaWb+RFeYK5Chs9o1FoaZP+hTyU5mxHg9h6
eUTIe4EKtkk0bQ23fy2nCJmvaiVHL4fjGDrlKjOsFWufLIv5vmjxgCa80n34j4KjoJMEwzQhacJS
sCF5hIfMEDLZAjdDHTy60AoyGmy7urfu+77yyO2HV1ZXSb8f6VUdPS/bArgKEcnGsKXcZYzDyakm
+J9wo1/JF7S/l1PGcG5RozCtXCeIWm0kSEdPNfqsbbstJ72nwtQS2eywImoP0Uxw/zzlF82EN5IM
P0stf6YzHOLM+b4UHrnw3T4bipsqa56bov3A+vQDM6C1Qbwu9t5S0j9G7E+E54SqVG/XBIz2SbH6
59rBPZ9OyxiykIujDVjsbPbQPwAv+kIr8Kl03osC4S9Q3fxQm+M5U4xHNWnG0Ggc0rk97FVzq5qX
LCrvigJOUdOVQNL+aXF09Jb4NMwoASH+b/WQPtup/iYZqiL/jmEEI/MO9Kg75IU8oRZFNZcvX1jr
ns2hTIAkx0S+OTbzyyQ3Di2ldq8S4KHr1b1nw5ooq7vUBdeX1lFNAV4StV/TSjaTlTvuLTFCc5VH
Eh9pZVU7XbGNLf2tbjNXRO6b1HQJEy1y7ZMsYKpBxlPrBdlc4jiNFPM10jA+TjI/Lgsk53ywxlMj
5YUnGrqkzgcKWJ8RE6fAINSc11U79otOP3EoHwyrfOgTbedyvYGdOAaLBnkUilWa8DLsOJT2ovvp
mHFQLmcBlH6wOSgaBeLW2UsgysIRJNypyv1CJaibqcePPMldv2vdyp+1ajvEebKNGzO9RLYL6wJt
OgTTyKISL7Jm5xgWWprSAJGqGZW41WZjupRZS41FG2C5TDL27loll5nvunkWOO7HrCTED3tEokd3
ZKS9sYzwbKOy8GF+P4yxu3cdjLhFO56ZMF86ZkZ4jAQo6qkhvFmzdmRuYH0y90ArQmC/d7FnHBsr
CiLQVcgVAdHREo9HmwMcigDfTmv81dX4PWkXDKhdviM+6gnK5/tgg04wE7KlrPwEx2KX4VBGDLWc
xDI9G6I7NwjkCfqog1TljytQDLUTEYh2WdyQKw/7tggkDt6UBLYQROidzNJdHkcfQGMTnwFeRnVd
gwJYnQJyvpSid2BguinA4xx6OqceqZdiI2118eHThVWtnNvFeivH8kux8DJ1hS/q9r5ukOs31bBR
chgwMRIuInrfPFHvqwzfRKEGmoMOokmmZ+JfuJtxCyjFXj7ixq4DaKahbNQPqUYb6fb1hqHqJiKv
Ix7mkyVL/dwm9qOWFm+1vYxBbRNNNHnpQwfpwx/bdOsZKQCTfM9q70dasrea7qjMK5nF41nG+Vr6
NGW/OhUMH8XggEph4C9q8l1NllB3Vr4zDZJFJWl3UoYwH/JbrzHPw9Bl4OIBHs07sD2ZF9iDAgLX
7o3mTu28+vuKyfwR2155o0uhB0qivwqxMBVYhPArfmLDs3fqOzeUUjkuTU5rIJ3kl8KcRZiPScew
a96mFm+XyHeCBySL3Yce+/l+WNbUTgVrjBjsLPAUkslrtyuRXMY3LesZ/xTfavxQrtU7o4/uytwo
j9QvG7tOdpmXhzB8eIxrHjEdkaI57+u8ZF7JzJTdp7gde33rNZJEb4JIK/EwQ1hnz7gt1PLiVHZL
KQaPmspabLx+RX10RscPGJLzF3xGNUt2CskY9O29wOv0i1YTfVakkHtjL+On02OHjG9obzSv3Xd1
eoxwM+RpzMuT1Ru9lh2+CZwHc1ocFy8+mTlwqNwBx6sX6ataIuRoQeOmirmlpPdlId66wd6Ojrf1
AGRtmsL6HlfdJmWfdBbjtUo71vmFJ0d919R5W4zJs6F0HcK+LMwsQUdu2Q5RtXHH+Uuf4YqJW+V+
toF1d/aTV+vsBDFW1lTfA67adXUUzsAozWHcmop5W+XRagFqf2hR8i229BdLnXBmaCINkkbz6bSh
mZvcSzQ4rxqQtT6zpG+l5tboO+gc2gMpFXRmeFKN+Nmp5/dSJzzP3DhKd3EL77Tg0t5YGpQGtzm1
NnYZ7LRfulzegxwOh96ENusG+WL4E84bV+/DosluKL1mmqqYSFM1fiRP/11NARsQY/AqZ8YcdRG9
x3N1WbTloMTWBjLxfekZlySeLN8YIeqN+pcsc2+tov7idRwwFqOSflylF0tEHwSuUXjN+hdXy0hf
SLwALtqlcoVvqCIlIonYuVb7yn/cwTf3q+ndiscAOpQZuFZ5Agj5vCTioKyxeX093dbxxNg8v1OG
H/EoeXy1cwPRRyU3ItO5zjOrxBApYZ7xEeTaNFS72lEmIoReQgVoXqq23nqltffM6CcDyF3CWDxA
XbPyiPKPUk2/tR5vNZF4z4VavQKgh0Bf6nfkZnxYegeRA/sOyIXAqyF4CS6nVbaKn3cZd12D6rTQ
cK8UTfELLd1N41D47ZgEnUJ9ZZoZlijzqGd6ts1N9Syy+UbPTHcvFO92zksERdVNBk6Fy/yoLHJn
SOs46V3AyCG07GU3tq7HWUDeIML5UDsrYlkFUJDWj1atXopYlCu7+kcD6ABXnYn7p/Qeoa0eayN7
sIzsp7GMIMjMTQGrplWam4gKgTMxeXnfiLSizLIfiVr6AuXkOFHgR1Wz58U5iCQNoJbuh5jo3XwI
8qwKtQ4v2VA7D9hzA4PNq8AWRQZMBKzbZlRiHfrRDo12CE2n/VJGdu47WKZmC6JRod0k0gytyLsd
C4EPLA4aYisI6WBgYeYbc2EJr1bICPk2WwnBmvb/qzuvn0S6o69iW6jI6obeGLbLeLAGnFCT/aNv
oxDL8L5vIIWMzytAvS/Ue3UxHqbJ0wO9yqFB180r+GSIoq547W1ehm45lhkEjMmqNyi9Hgk9z5GB
9/ekMZ0Hsux8Mq+AzAPuAJ8LSVwzWDa4BEQmFfVT0pkPreH4dH78LhZvOUDXZCTGfsYGiW9vrsTO
qsDJgHw2+Bk262ZwgyEH7OeJ2zo1DmaFU9HtblG7B/OcBhOok6b84AUIpUFKC57FRG9PoJi424av
ptnOTZst0qD7WuYXhXN3kpwnazkmZf5olQVEcSxcCg0YrzmTLwBh9smO2WaN5Wky35Txa609NsW4
o6P/0veYsqm+BoAytfdiNV/U7htANy6eBRuv4Xk0n4lBL/mShb2aQN8jCKxT8UJ7Afhfg30b8yLu
b62+rcdbpX7yEpcnhkTjfvRj2BhV8521bmcYy0EdwUbOz4oEvavkcEgAjpSKdqLQ8ZcxCqRQA9l9
mNhBHWBEVd0EhnFRKmoFtbg1a5xx9ilRvw5M/qgXNyjxIBJPt50WhTlcPQEqV2VIkkjpu+1bUUSg
5/RjC3578D5iXGGj3YVx85AK5zTCqVP6lyi6QFT3yw4GS9GFbvVSJ2gcyj50YgSQZrqdrDkg8SMo
gIkqUEriGsx1/W50+RnJte8OPZPBe5M9mbx/Py3LQxcfyEygOFBuSHrdxsP3hf0TuCVUuoU3Tt6o
KhudF22nKN/N/Du3cjcTRs2EmS24ROg/8LaFesyMe7PfKgwjjVgGhvZQKwctex7S94LgSterw6xN
0EldtBXpY281ymkl/lHOTWAtcquYh7q51Yrzam93+R8IIymMimjStg48Q9lM7hc4dn4HD2rOIedA
d2zi59i8U3T3oepf+3IX4SPNxXZu3gVnyC5xaTmY7mFW2QcGE0dP0n237XvgnriGFcwzBlV2fSuw
rloYbe20PeJyVJmLtwbnntK5EaZzUipwUdM0BUPdPzkEpcz2awSgXnTouN/l0N9GRffSud8MY6TF
kYZpFhn+nAzHimXfmMswL5+9dj5EdnpvVebjHKvbKKteNZ1yB/IRas9wpGRQAFYT6L+BNHc011zf
GY+lNeBeZNco8v0aqpe7GE0Pi9KHdTlvl3E+0CsjrlWX4aQ/yQ4XVvzkjh+zUYWl+dhYb4tqBkZ+
qe1LPBwXdwm8XEG3a58VAM9metPhJhENS2g9cj+qNYqUdFtaT1ayNdzmSK7JDlkjpxP36FjiRucm
REkZB6n5aLnyeZD81uWILDAO4wIe5Z0zzHSV0pPBw5y3xr0y7hMka37bfNg6vRgj21rU32kBTEcs
kLzGGzvRnrpmOI5tuW1ld6oLZ1PSlre8kBD9H1T8GkYQnJoNHmnbAldjtJdUgzKo1g+inTjgMzdo
mgZLpwK6ac4eUtf6ylqwHwulRC/d35vMfcVsUOoTvQAKiYI0T38mM8j6SKfjQeLvEwE65WbFfwez
YZ/1yN67WKz5e2qmQjknFfny6pmG075jeFJxNGjL+iLo15uc8gbbIWcHknQ4ag52P/S77GUbYVl7
bZhuozkmVkJ7zkTKDuPszFRlt5FhD22tLrJjmjYnwXGZDsoaqCIDq3nPgVPG6dNQyW9TNG4Aru89
dYJKRsY95YOV/DTwMAv1TUZAafF8N62tB3hNb4aICpcHcjQpmMXBbMpz4emnfrYecnfcVkXMYQXI
tdqSCVRCVO/t906zb5Ilpaomo6mw2QiGn7qNtlj5UOzlQfGKsGCH12YM9yPHitEIY2nsOJ750KNO
Tc1eqnDqap+0/EfGYiF6bwvocjeTnVcN1kMvpqOi6H7ifm91jauTnr3xYksYqDAP4Ys1o0bI7z25
X93GHLjrujsEUdaEok62A+qqrGKfYGK4m/rpUcbOsdLdp8kRR6rvR8sAyatu2jw+OtILJjUJTe9x
4dSsV1poV3uDO7o0tIdY1JR6PNeyfaHLtC0qA+XRc2rxo1rfXkxjuBlKnVaphy/U/Brb+pPd0j3S
KEJzsYfMsq5zOeAN70xtsTf05s1SBWaEJMDKd6fHTyJXYbYlh1Ia2Jk8H4syXUJ/9IAHOBFrKEJO
J+Z0VIUEqmwR0IK7/K431g7o5CYhhoXFZNM7j0Ktw05jDKkfqrr+oYETjfa5WgdD9C1LwTkbS7/3
Ru2AmjcsFj3gHOd3itiTcetXxNv2dhQ4yhCU1olpcsHQY6RWrPY1j76dvZoD6OQIcAnrjbl8USIj
iMbyVDX9KbeTkHxX8A10D6yD4J61ac3u0dNaevHA/GTxJo73K7aMbD9/iS1/Ida1038gTvNV1iqD
Ez9n7mOkV2+Ek9IimN+IJ9vF7jMKTGSP6ncl6Y+tnmydgRcmelFb1tBluWkVkmKn6TBU+VvN+00X
zR8zY9hrk8uCrnPkTSv7DXH0bdYqJ5zCE2dmsh665DChbwyFN0N5GvSHdu5+krJBqLOa3xLlzoiB
kzGj2B+Zar4YZvOA0u0xjvimszPeNUy2SfJ9MIzy1m28b0qjPeQdwRLd9Dwk21L2W8+5jdXhcbAf
TLsP4upOd94K9hDRvVsaAlqIpZFWHOKYbc3wOIjngWfeeMtthxmpT5Qz5OHA6sydTLxtXBb7Wfwc
Ii9obYWkpXRjkU9LT9IGqOkU38nmCcuxDh3+0bSQWbAZQBlLzG9JpG9j632QIxGcBGJmwcJulrJ0
Ks7PnmsJB85F8GOz6dpJG7h5u1GraFfGxjEXLFntnmHAztaGo2cru7oV5AXcWTL5GpncZyVDNMpT
02T7nmQnXcAatO15vkV6RMuIThRrlDddeIgPzbIElqds83E/9grjm3eIhFzoAULwq0dWVWKVO073
B7v19nb85njRcS6GmwxwYja0PhGKm9l1dln+jcxgZiX6JoPTWXLsVqaGUbU1PYLXflq0/CgRGBnZ
MdEhTpPNaSVPSqTd2PYlJdxXyI8luvOAvTqUS8zRN3CT4rbfQ53bmODYbKilyzjs3YxWrHGvUzvn
Onqp6txNj06sUGh/jYRN+oEkQeUlaeONkI8pB/WaC5umRyOjR5Hf8zhjAVr5hoC/MaDo7Wup9xvh
nqzeCIaB4wpRI8m+UParJrCqOfbPH4XxZNLiAfV+Q9PC73X+APFRqY1vLz8rwD50c0/VUn7tYTpb
JTBgk3FwH4dFaWya3MA7CFd0Uq29NC5VcSmdp7God5Wkjyn8lvlB591W1rNV08+o6eSDWFK8L6PT
BEOhhQud8EbALWk5xNJcKq0bV77oZXsLmtiP3SIoS+CNHmoep96r+rhTujnsqJhTBAFp2h8Vsiqi
LBtoz4Kkb92HaOzIDmUbqd16FxXJtrLzA9Klx6K39npW7XNbAVxd70iySinCxrMoq4exLEv4qUil
dLoGQu1Y6zQTjQGtwkULFZUBVNWYN6i79llT5WzeA+Rfo0zPiRjzQFbx9xx+HYDM16xvH9CS3tiz
HeqKFzZ6vJ+n+Dip2lfZOJeFVsy+TNwnq+Aw6alFSpOKAJUqn1O4rNbPQgradbXbf5fqKA+goAms
lkm/ybP4iMRsN5Uczj1laFAPCrFzlQ5kODW1Tld6TJt4C4qGLoVoH0il7f3eS5e9KhKOfxC3Kcqs
vTkl+4VEVpDOJO7rXrQnOPRJ9o3uy9F7bkxyRJxqaTdeW2ynst2RmfBWavad2VNudPZdHXFOWxLu
SA3JfK/Y+bfKTZkWVHyAxrCpLkhsMeNOpYdta1vGcex7pMz048k1ip2+6NaGZgEn+Qj+K09kzlyM
8rK61edp3JQZIy8xzl+LXIftiMve9br0TsuXNpCaTvDJvG0H47DUcb9dWR2BzErEhb3eHDQvSbeD
Ib80NlmZY20Brhf1Dw5t7qZruLc146aNF3W4xdrbyJkeVOFY94laHdEyPXpWRt1rjcTsWgrnQ8b2
VBGC1M20yMg4dUd/iXqPzphhMS0xShurEVjWuiNnZ9QeHXWunoXX5B42iXF4MSN6ic85V5qHXNfF
gYchR0fU9N46qshuKCVG70lYk9OTSQ7KuO4FHWsrVg+jFzffPCtCpl+6SbNXksx6gSRtKqeFaJvy
Qp93Sb+lkyHc77VSi2xr9nZOS4F34jRZnXFuXR6rWdTeWbVH9I0qw4mk79W3jqDJQO9dDqYcK0Lm
K8mRCWf9rg9mtE+lkGGMD+DBHlLiMroIMHXi1eU5T4024Iyw+EU5dvdKotmHWFmAI0fZuDfKrIPU
ZtcndUHWqGdlGrbZYNLzNNpsi02pDNxxeBg41R7SmMOiVxXGRRM1UTwq7bZQ0eBVLuQdbOZCwg93
8/Fj9Nps04wM6AkCI+ilim5sejynRbAOFBFDiaGY07AQhTVuS93tD7SVQBki8rxh0Iz3tnSLJ2di
lsk7RZSHLOkVz0NyT1Sf6oQK/LElcJ0pOY0JaCqHflhFacefNteZTWiGrPKD4U0MSmSs3puN7EIz
19tHJRqrO55fPVClMVAyWMz6EqKM8tlkuFNr5bgbJySHTlVJDuJOt88jW4T14kUnLwJAbtoJ5zg3
KrPNHMX667w+omPBUdrM7WhTke5w8Yp1nZvwTOQ6TuLKUOSxaZ0WsVCRcdCPtXm+abQuuS3zZVB9
kXidTTnHcmO2WnlQaQiGZZMAQtXV6FuEEpoRmbC657ia+6OXJhqY4JkFjMRlSqqJBsSs6kyNVHe/
JH15EkOl7UgrsXx39rAJW/CI4wQKUaXQ0YUewYbidk5EeFXd3tSKaZxjnRz+OfY0ZpIVUXZZChox
HsqbMV+PJDSbtxCW89CQVMAV6soXyyq/WPno+DZDnV1nDbCva1d7siwpNnokaGbmMn/R+6Enz7wi
8pxpFhOcRdQlEhRZPJhY0X6mjqw2WtHFmw7r9VZtxnKjt7Qs+6yXp7ke2Oj7WHssygoZnyHLRuwA
wIxss4PeFtrrXDEERJ/roiN9XjrtjswS68jlzpOzp8Q5cUH4lvOcYVnSGEkV6MkkvVMj1BwnpEFn
nrS9gjFfcWMUhtp/9VSFqIdn4iKymBEHlnBBkaGUsnhtq1I1v6KcXqZua5pL37eH2JqXgqmRU7Wv
i7JE9aXJFOE8LZ6w+R+R8/YF5Q43Qr46TmlYP029tyYmLbmiMcJzl96dj/gK3Pw+7yEbHTNvND2q
kciqtrPD/ngahFKso6GUhAXN7xcvVdygyVEtME5Dt1a8aw2Jax+xibLxW63EzvSDQAqdY4JRezMz
J3ucVMrgyJBdGodNk5v9V5odgzjLbhFRG2jWRLXmz26vLJf0/zg6j+XWcSwMPxGrmMNWpLLkeB03
KNttgzkBjE8/n2Y5011uWyKBc/7YuFV0snxyOogxj5q5fTOL1pdicwup8wB53KiXPET9lBOIQ8FY
BLYHBCeqjwK/JMAHB086/BoBvBmbemoq8z8etgCUGF0Jv9KmDTLdfQxlVw+PvjvO0dFwc7d/E4IC
8mMZSFv8BTz6y/3SiHl5RwmknFPuN0LHSgeSxiR3qL2DrMfe521sqaod/KI2X5sIwu7suywX25CW
II3XTpFnC8/BW+OYU9B8eKqz1VMZjHPLIDAjoasGTAi4wv1AHtAhW+6d6rqehK8OPfI2U4Nw0KCE
MtjbcjE+FrsJP5QbBmwvntmJbJvbq0rhwVMXJ1NckbJfmceQThjgQ+02tZr2ojVCRgirNIvhjz+5
87eYgEhV80gS+BvMYRh/e4qw8ywm0HDsPypkBgyT7hyYFdiDoDv6xTCHkboMUAu+DrNt/fcw4sAH
psuytTtqPZuM4Lnvrc6/xmnS/1Roz915rt35iYzlwdkvra+pJ/N7u9pSNly3oH6OY/RL3CIBrIJN
nS0WPLOt5AifayyrpJncp9ftwx1XjtUOCJpHFWiGZXjTtK1ZktlpNjKZcSFbbOAyWM6ikXbwLDkF
q0T1o/lLNj6NmrT92Nled5HTkfUGMfe3UCZEjjDNkU3c+UhZxUYFo5rJWRBlxpJmj0bcysFydm6g
GL770V7yc7i0FmXm7tAY3XdbhRQ4NyaVTGej83ov6ee1t/+6sQnmxOmF6b1G0lzFj9MX4zXo4UbG
W1q2E8DiSCma/UKUGZgXjqyaKcMtmjTpsrI1frHZheGrb84zaaDSANn/bnS7ms/wNCt5buY4pJeS
lyo9WDIfSKdeM4Row1qO+mvlnxrvQZ1zfG7KdRRU/A0mBe4W5QTdn1BeVDwj6FqzQ+ijI0UIiBiU
JD6xlm0NXDaV5nCvSo/hL22CPHsbWojgdzkHs7cXQjvBJSSjY/znNYvfbulsNkgS7StiRD+tbAri
qaalijBB3al45iv5r7RSJff8WM/dLFNB17srQGxWYc4/bhGlt/Yo2tVVH007Zaf2YS7TyT1GfRie
VzK5TrZDGfsmkx1yqFyt8/RQigbftBB1eJdCjd5xUCLObDr7Pcogp6l56UUMYZe+jnOv975kVi3D
wSMXRy24KS3VAQCVqYHRPBwaF9namIV3iNUYZyJhnqleQNHm4pet7nPyqr5zFTrvZCjARxgqCH5b
wvp2Na/io5e7xRNR0c1nWuAk6o0ewLYIx4J5ZWRXJsxfwaKYrrizCINVRxwXQPPLEM7PrYk9gH0k
FAqZBSxAPCBuQSKUFmDWdSbVj409YNo4YTNHqAmEsyNGwo4zsai7rhsyxP1FGT76uh3Xf7rsG0IP
0voXrTtplnp0c2+Thc2qkmmxnFM1q/SemqbuPrWMnlA+8e7K4YPx67UNVBcr5SC861q5oRGeILRp
ushV7S1/ePWqFb0fnkymkkhtK+2EceUZb+YMyeZL/y2LguHS1wuVljYCu2YMHkqyc9gn5/okCtRU
5E+aTDeDfBWe7n/AnOVDbSix7ZfmgDXajz17PJaVMnYMVcYmCBrCaJd83XMb1hdPOP0ny0XKwN+d
BAq8WOWtkXi5AKcau5Ua+sbdS2ERv6p7dejbyXjIuQ3M2MzNqbwLCmFd0S/xIZbYuPIlzRjnDZiy
cTwSAV4+emB134tRTa9dt1Tdk2MWLllKYrSOoebdIkOpq65ICdD2VDyVhIbMXfS0UAt50v7gDLHl
I6LeIHEh7ZlGlTf0JHrTNvo3042frKqFzBnXYc+v/zfWrbHLo2gFUCduEdMd80JdqF3d1nas+HiP
s6/cpAv7Swqw5Vc9XrSOJckgSVEuGGSxwMI+OIoES4uMuLhpwyrWyxiRY+i+eX0P2V473pUkI4Tz
XKYPpEPV8eR0r3YHxGkGzXrubSGfdLdmt2lw3NS2c9WlfTajkkUFmXrcVk4Vz6nvbtouelzJ4mS0
QSIgAs6xaF5fhyFEDpIvhBgKa9cMvUyCOZgIfSB2QLgscdbMJz7Y6cO6wooXo+fGUdXfu33hbRq/
4gi5KTXmEsUpqjoftVvQUe1G0mg7BPZ5HLwHxpEvo2RKknCOPJzVGiMtJf+paJkBAwb6EUfvxvNW
Fj/T4lPNGd+cyadtJw9xHtXy1I3OabjFjfqqqOPejGIxlhUoNUINXu+NFZJlHNWmeZqb1d95bY+M
YRxm7h6QA6r3iBXjAoknXtY74n4DSN0ijSuuIYSVjzPh23xGvMJGcTvj4YyOps6KnT/jpURPf4ai
TGN7tQSXYLVuiWaIEhz675HWoJaMr9swJCu9TLufCeagrYP5YhTuP1cR3kU+zevgk32vzNSLCRmZ
t/ifiuOM+TXhvtFJIVu9z4rFO9MGYeyRBUwvgXsTthva3aKTOLfjxNxRE1rZFZykqWpJgq/buO0m
e9M49pFGx2Y/9N6hS6E+5gb5YF4RHpNm8JN6SDLJhqDHnO/ZGJ3t6lufvaKMBTsD3FXNB0xX4xoX
blkeQdctxAIF3IZkMKmKco+SA+4gGy8kyUF/gV/Dx/YXVyh4xsJzjjxVRlxWDElFmr/ZI8oG93Zh
y/VfOhdt4pb63FTGc2DDpLfBe+4AgUOQH0gAo7cgSB/QeL0MLhjFOrVPonHfUyb4m1bBjqXbjY+y
6dC+kY72kEf5tCsH20nM3krEXM3xFNVvHLnOtsk4prOCaI4IKSOR6tAqptTyKBcbwpr/D5seUb5Z
VrjgJ2xH1Y0dLpfid7BMPylImYzJf3CSVAc/wh7urWz5QHn73rbdRz/093Yf3mXpcA+KsasZiTea
ohu/NozXTFr3VVBDIIb1snVUCEY0vFq9eEp709kFq3VvjUTujpma/5oJ36rjZaCPc2Xm/BhmFWJX
itJkg1L50e0JjB5sf42hnarjXIHSbhryLq+BW2hUOCaPRUjr2KAdQiJ0bm41rj3QBpU9gZIp2AWn
POdYuR8AHMYnE6Hyax2p9aV33fGJJCNnN0ZjfW1Dyhoa7FaXebTTAOq8QQYFt+WF23rKu+XRbBUv
pT9Z2ZxEft0hEQteLNQ51AsuuDHZEn3dJGKtLQCituKI7kx1VZ6zl45pbtaxQJhgufqumDvjVZv+
sgszUyV8kD/S9KAAg55tkoI3UmLHCJHftJ602S1xkbGENkA824Z1IPG9gTBlj4fWX7I0pk4GylCH
ZClTHXmIInmeRfNO92QRZ+hK36oeLmQql+7IUtxuB9Pvz0XFel8UaULGEoFZQwUn098V3uwmnl77
G1ewPJA16m6FYU07kJ2DXFtwXksfMyFRgYAb5GGN9JiNYr/UgUn8aqUP6LhtdqHqC15qvRsGybnW
KiQS60iaOunJC2jpyaRB76oKPhY+VYvutrSATlLei+yJOapzSFPbTu/TYrgDo0TWbeS8d2OP7EGm
j+461/tIuuUtd4wf6F/Q/bFvm6BhczehqCe/B1H67CQ1X9dvOSig8XV+XiNnAN0LehQsbn+0yhTR
iTa3wQ36bCyA6r5pc+654o5BHNxpYgHzomUjpvbgzXi8hT4W5rhiEAg/lR5/WrXA7zI279FloAZK
5a/O0lvkw7EtSe0u+51j1MWFMIP7tYKP8Toy/4hNXQHkEfKAgbP2mLPc6ul2eqJo8taJnOMoinun
eLIjeeKMTobU/slV+1aOQNulWh8GnP9x6w2sAl3zEVStuysa79eas2K7BO5PnfIIUSFhxunMAe0N
3dEuHWx+UE3jTUYipn9SpNGWpQejuNdbE/KR9M3TtoglCk407HX52nrWsxWSQM3Ai2BxWS7BWLwV
kzpUNlv5Mpg/k1lsw6YckdR18pXY8P9LOfLEkxHwhC4Pei7PWNSNkzlyMOCQn/Hvl/0lzGFPiLd5
5Io9azktcV3oC6l1p9ph1q0XSjOjHgLOVuJUZoBZYfjJEx2PQXm1lyVe5vDezMWrtUwPQzkfbBe6
e0mtL6dcgPGnAkqJ3LIdVvw0CVrK7PJ8LpE153QuTT2/Z1NHSGOHnCjxlCe/RtuUWaOP4MUBuvPT
gEgs9BteoIOXOZBWBwkt3BPTNf2PEYKBoe+uXRES5ZySFlbUqEJTO7hUgbWfUyNL+tYxWOX5TYqi
eAWfRJMWKtiWanVRp7QIQnFRxSv3tpVXLE/rGYipRZm83JPN/5fZNzlig94SX8EY+xMrlGiXe8Hk
GtuT9UjZIWGhpZV0QMPoMeavXpZDklPXgJR4+BVRG9zTQUs3jxi/llp/FhWUjY14P5aahbTv7Mdy
dB5l2e9TgSnTnKLnzMxBNLzwFzMZ+pRAl3GGCiEehinnO9WMLZl6n1koM0VRbeo6iYQtOnaEoXM1
2t0OMtvYDIpUZhohtmPQerspqk4kh+hTaCCpdoS1bk1sO2fdWpCxpftH5BJStNB+aUku5q+DS0vr
v9rO91buXVt4dQwWgJpCpodhSU9so/ftLO+VZBBSoOt5MH2GqXjqWRq3a5f9VzOrA2/Wx34dSfcu
xWbtooojzho2Vi8fDQRjoVHfqTG4uLb1N+OtxwJmfKGyO3IOIhrw3F2ZAzKnRbQluyOIh4VURcKh
ZNd/yxBJ/NgyCa5O/xSsxOSH0Y+TZlEMF49Ju3HfqEt7cMriOkejPKtMf2TZLKkEtt5z4DKIEtZ5
v1k/cFOMfCrhQSCdfxyXad4NpBDFZkgeVJVdJnaJR+w+zjVkCQbz9WLbn8+6oTqD5zipJBhgJEu6
kIIdgSb7fnDKhKOJz6V2/jNtpLNmaexTQEwrhmZ0z+Vs/kfc74dcawSTbUUodPrQOMu7WeO0MM0e
es3Qjwb/XmwO2T63y2Mw52e91mfCRVSMFcB8kFV0rA1tw/JlaLVGZo52isCMR0+CyE75duyQ7BRt
fsonTUmQZSdlRTInXYBPqWi4/e3wVxTTM4v7nqPxXljGjNVh/qMt91YvaTsHgvi+ev4ef0LGwF21
dYrxl2v4roYL2kYls+Ekozsit5BoGU++tIakbOrHQNea6Wfa8eehfRGfwc3WP/BAMlk2nKDT0RrR
gRpdfqCtm6D2tDmski4CemnCuDOEnVSr/k27TCbW3H1qY9pidnzFC4Z6zL43xPDKnHMNOv+btlm2
4qlotr2BWAWozLjUE4EdbpfutahgX1scmrBF2FUgvEfCnbcZjsDrpNaIcSu/FqZz8qSNjGj6sWbn
XdaszkIJ2AF+F/Q3Od0r8MZIXO24Zzfn4ATGGhudBIBBKOcRrBQLaGJrF//y1H0chfVoi1ZtWlfY
SFJ5fIOFPPcmdzYpg9lNCF3VXnZM81DDIHP6uBVrn9SvqRsc4ORQusnySMjIS2Q0Z6N3D4FGENDb
R0+IpKhCRt/U2/ftLYy+CrkamsQuNT6H1f+AXHiPFkWZec4rmR6XDJidtrIRDcW6Aw7xE2Qsz6Gf
pwmck0z6nnnDnA5ZY0NRR8ZZMgrEjYNcYUASoXvvMvvezVGygCLmP01j+Rvq0o91X/UbGlfNI0aC
fTGQh8IVk1/D0vh1/QG7zqD+Aex0m5n4DmH4Z6p2NmPnYBJETeco5B3ThVdg6znmtve/Rdo+2rpN
Ij3/lE53NkLNK2ffKbt6GoF3Iz3uydB+zyK5BSDbzvUKWa6W53owEqfkVMvt4dOzRRoHU0bl15BE
lWvuWagfSY/AWRXsuyZHSCFiKFVy+u3NitxzghHPiLPp/IAoDY5WJzuVy29EHzwqNkxnXL3/mnB+
t8Sk43H2nrU37JVJZnDW3eQAg1quje7uaIsNoLN57LoKl8L8h7kEcyNMdCzz9aXOl7cltJ+9FvmA
R9OHS6njfmrqp4WnKCYD8dBQkq3B/TBwePd+FsCNVVcl0U6EKd4g7X6GdfDtae99sX1wEJeHBffh
NnL9A/lu6aYBHgY6NquDzqpjXwGH677f2a3/t1gVr7Q6VZBguWse6jXYdP34Epb1IZ/cM7D6FeqX
h7S6y6ibqLS/p+a1QGDrn7qU7AnLMtC+yTD2jPrBGtx6KyQajiib7qNFnLVVH3PhXZybpRNhDOIi
v//0EHohxjzVEqC/nClxA8RyVrXLeWINjUimTpunuu5fW4euCEtLcjdu5iVBJ+RELOng5PtqmBH8
NYwt4YuHeKC174J1PJQhKqSmRHyOCj0zuqPvZJfeHI8iw6XZhVDrwaOjKd+JjO0wywcGZ/JF0/Ax
bYe9YbexDNE+0j9dblgCmo1Re6/GfDOQZRgLPGa+pprv5mjeLbPYAeOWnGUoEVbikRMO/vtC4rU0
owroI/8JFA/VTViCLjBSCOyZ9Ijhp6vYOsti/K8tzE8Sgi6OW70a5vjkrfOyHcPASCzZHNdgena8
Yadujnq3ejeKLgHT3+KAYkbXVGY4Fhu15TiHiprcvr25scbt4ruIc3A6mKF4cDpskGtLNUvl341i
+lqj6R+ILhtxdW7t6gTFc+o1Pssl/DPZ4jb26rqYlgV6qfFOU8IT11VwZwbm1nd8jk35adju3zzq
Zx/P0MYZ/TcwSy92zOxvzTgi+9CC9bbJhJGoC4kPG7eNcs69Qt3de8HJ0V63rRz32M32rg2K3bJ6
MJRFjFmNBhYcBu74IT1xzHR2Sjlkqg7Y0AsAsEEtwgWVVD9/ma1Dl4aIeT52mbH+WZVK2PQvFhNF
X9jJlDn30mZ/mPxxN2bjKTeXP3hFbxOE+ZVMaKgfFILye7qpyaoGtavWR1FNT4v9TOvom2uajNVh
4uOJvInObdT9nlq9WE3is+1MKKvpLLNsZ5O/yDmq/hGr8ghOB4GYDyd3LbdpBZ4z3fBJIREJw4UE
MTIKBHICLZeYBpWMojoCf33notj2PeFZUZM/u7bACqGmXSDWh2i0XqeU0p56bQ9yNv6z8pooO1k/
Raa4hGZpJ7qTL17BBlgt5U6nbeKvPoPc6F/DZf1afO8hKgBJACgQd/H2teiQNvO0onKzLMCI2j0F
1nhEW8ieUu/tmmIc5EWjXVbgfEATtd+Cl9eM9F3CaPhEujSVdHDe2cRh7l3T1f5qpfUtG5Slkd7J
Wd+e4H3mo6yl9g142nT3BdSUCq1tOEf7Eh43r5r70ifVh5fzEgRluC0hcHQ+/qR0mmFNvctxx2Ei
oLTGFgnB9Yma1WtjV0dSBXte0NREQkZXGGTSYR66775xb5Yg54DhykSbhWnVVnfmUF9CHNaOfhoV
9exytY+pv5yj3Hs0quxzQlXTRTCleXjvyfe5osdctOcKM4Zz+0N9dyen9qwq99B0IT44qkUwPBnt
fCAJ64obmlYVTMDt6D7ZgZmkbs/QGxpHxuEunqZI47JDl2NVZrFTyIP1+qqhRK1KnENJGcxUlX9Z
Ef7zya9MaqwbSTDmy84OcYOyFtRx04CIee0vybnFBkUNjE/N/OZDvYDe9vGcgx7aYnnG74zxG9dA
VhdYnVwYhU4Uv2Eb3q0RrMkaoGLnjCkL63ES0TlY298hyD+cujiZVs07CPvqhJgGuzdzIHm0Gx+6
gRBb/iDk6FNmf+SDgsAYiRcvx2obhJiO8cfDGd6sYwiEWQfQi+XG+mxY6kFZTYIiFjnBIP7MCbHY
3NE7jR4UQzT1zS+8+NsqfWuluS/t8JC5PE0h21Q27UEkY3yeaD5Li8xODWDGIlvl37aD4qy1E+WE
+Ov8CXpC0PCizTqRk6sTp57SO7UGhG9Q37FHZuBDXbKwWe7IQ2uJ+X5MsfREvmYOq4Pm2slMg+3b
y7lbtLMPfaV2XVPnj6rFXImH+WeUfovYsr4VSgEQlqZZfwXYK4ll1VZS9naemKh8rqbdE11hgj6J
BuInlcgGKrklsvivNJoTg96Bw3kbTN9zOxFE4+/Hev3tcysOQDNktYczpmwsoVNyM2CbQDeBW5Hz
2woo/5pJ4M7t00ILU91BfYPkgZlfU02GdSOHWM32AUHYscVhURQMQHWJXEr0au+V7S6y9B0phzSF
sSVjOfTGZusFCw+s+VCT+SF430XVXm92eOInk4FR2wmHB/P/6+d41VQSKZeokKJOCpxLNXnNgTWp
xMjLI8qgTe6gXpL6qzXFfhrb39LDpInbprJ9uoyyf/XEOqjT/OLl6j2q/SsvB34+ZyNIJgkaDDL4
Pxx5kjo7SzTVIQuX8TNOJoeuGxvSuvJhXbLKPrS3JilWA9T2h5COqyx03irp/kRWd63zjsqxjjHf
b/IEFKf4qadmiCGfc/rM1Lawo10+2kjWer4vKyGhasdiS7dhhVA3u8xwMFigHmv5wG+1q2f4i2Vy
/4zcOiKUirUeri6CRiH5xQzx2kmINeCeQBXJhJ3Xm/dFCX4E+BP54jU3fISML830r5l+ohw5fABO
qMqHAmAIWohAs/m98Md4qH9VFvyTnX/A1HVvzfrFz/VOrFRf6XHnoCP3xmw7DniOYcw/CQWAksVc
Asww3gwJ2ZPf1PvBqg6OLokbQp9a0yDT9TzE7fCRyWttZvuBm0XNw4/f6Cve0KSUzArQ2Sj5G+qb
anMfoOoinmizhiwUUXCCJzkOxbAfwxf+7qQplqcRb+4t0mEZvoZg2Woe5G7IzmHf3gVNdW4kG1qV
PdervEbDfNKTc47M8NKsyxWvbOSkjIpA3aCYuljObmBeKtnwdU7OiYnv3pTZdg7DxGyhOtL5Gcsr
5rb81Ebcl8Z4n7oLSQ/eFdWOhb40uM4uULexnsUafpfS30hSzSOsmgZGVjWb/1RKwYr1Z67l0V79
88BcHWqT4RxkZez+60izoPeSUzAYP3kPfiPPYA6lnMsmD2A5Dv4DpOZzSk2l6NSVCJe4rZcH/BZQ
zacI7CRc8ancOEZh7zNogiUCiJtaB9rW2PeBenB658UOWJVuWGk4Bd+1zn7aUmCC8/waQKA+Vp51
KYbquwzbf5xNyVwOu4aE54Xb8pZnRIX3VmXm140xHUR5tvL0eckWXFCgtv5UvvtN+WYXIclHeXYt
BVJSbTxHGeGgGd/Nsu7agUuMFO7djVpBtaQ2DCVoHCUtg+ibV/8u8xvWj2ZvwZYURXOmX+votUUS
qgG8DiqJ8HOFDZtv6IEn6FLOy1/ply5EF9aEznytCdAPrP5PIoegglCRsJB+2sw6WTk8T0D0dhAc
tEROOgXrP+FxdaU24a++eOtuiJ6n/hGyCdOHjbtTB2oye5Qa9r71SICrcN5lQPIIZp4GZTw63fwA
A7zNXesxiD5Hd8Xh3sSm9l79LLyZzBHFFCwOjscBiyeQLkT+YRKx+OuJXuYcV8Ck0lf2mWOFcaTq
n8RQfFFzEAft42Q6vB7lyQJEUQ4Iar8khui3Lcr7CtN+BfHqi2nnt+nZQbE9hKcht9hgOnE3d0i1
RnUInPqlyJ3TgitiybhXomFnIEwVK7Y3MiEcKOHee+nEdN/TyIlSQYebUZg7ONLOMv7DKhODjGAZ
y35n132Y8+lidm/jyKVaSL7E7MFU5Qmv5IGl8s4w18M6VncjPrFocfAiU4Dn0janSnQzcDzsDVFJ
24Fk/s3BgkcF8lyUPyPhYSDj3XGARhgc9cOkd6pcRoyuvTlB3DfHGve9rVHWG4+mvR67tH719Uyc
CV46hLxGvZ0RORE/8hj08wFjF1qwI04dj8NScqSQP9Cvf2tZEd6y7no9U5Xn4/9lni3PzfzKXXHi
nvgTxI3YLT2F5ksWRghHEQsurBF40qIuegm5u9idkzxa9JYqx9diHvcp/Xa5o4/+UNChV8TWzEUB
pR0ygFhYnwgTTjMvKcbw0QUBmV2I+P4rb6n/ExFPdHhlhDl6SmykGLdulX0xjm1cmhLJDtu4KGtb
cLOOYbCojaSei63XWrsU7bSJhtda2PTaOYjpcn3RhvmLRGRfVszIPs0KGypGz3YZ7VIJet5ND8jb
LtoD1/FQ2xDadKgdd8vZl/RZgAV9JEBkNS6NG71pVLZD2uAQ8f+bGyz2w5qAUB9zg3BI/KFAyTTL
r96pKKAae3ObRg/G5L47GSrgcMDtiQclMHaB3ccLQRCNjHbQHQlWMIDiXxYDrvB6bynnbxzEuQf1
NIyXkJyRxG6nB7daTi4KiQa0rUYnukE6ejcF40X77WOfu9tUF5e8QZXfOP/d2JBsth8m13qbrfpA
jj91kA6N5AN8PWlkxEX5szqWU4RpsN7maKxXT57IIj8p8SXm4o47DqaPWIq2Zm70HiPLQotNxfaw
vjlu9gRu+UEyY7+RAVgaNhgwf5c2Rbnt5moXSEXQ7suCM2/2SDnwVkQYU45Rwd2SX3m2OxpF4I2V
GF1mjl4isyODB51pgaZOri688EAS/GcIGVrByGS58zqTu7+BB4Y/5rETH22Nd3u4vwmdepw9i80r
7P8jAArRlWnHqIy3EViBXe1rr99HDKUDcFtCyagNMaD01VmuWfHVKU6iro6d8M8hBcnlYHJE80U/
ZIjYyEpWKz9hr/tMp+hIuCwcWD7dV8p5bwwKmEtUDZQ/YC9aLk0exoF/rgx756mHAYuGa/5HCNKd
oq51XIK/BveDXwTEy0CnEWBR9/oyud9ujuO+mLc50QyLEBsn/RvaBbG0hg/9Y4/Dutv/ZDm2VhFc
fCKlDaWTSnWAYOm1ZCAPUYCz+qe1w/RL0BVOrQvB5QdwXkIIOfN0oU40wX6GAe3pOUXHNH6ywmQd
b5Znnxf1rvsqMXr8eaU9/IPac5Mim+/G0vn2exK41qG5YxT+kEivF84CjgS8r6HLFOt3w1fp9Q+u
cfNedrEXBgRpiG+/RrXmpR2jkd/EA6FbkYfur+SjNtOKvusc/+LwOOvipaIeaOhviHVBQASSFysj
R0qlbx3/ac+z75eqvUg+0MlGjI3BHVELsAanWR+EmJyfpPhusw9uJvoeIfG8EN7fRe3E4TKs/F7r
sOy9Kr19qMvbnFmfKej7xreiX68zEc8Gt3QM7O+pZKLS7VdtYrG37YfO6z4yK/z0hlega3NrL2Iv
cnNXeekbwNtnGt7PdfGnl+WlrvaKix2vBRkqH+SS7WyWoTZ7JiLsw5zqS2SpRDTWl86i/5RoOcbO
1CDEfSl+DdM51ARveUFv701NSpFPGk8cyahM8LRztVXkRxQXKZjIamO5w3uWPYXzIj772yNZVPol
y5wQPSFcIdqxBYjYzrZhGTaPujWqBGZjSegeSJHp2CbOSxWevTZ0j3arCeYghGqrC+eMsknYvAop
7y9pmYcaK2HSuZoojYD9Ht04CRMOeR9FoG+1qJ08L6bXIfTXXTxbDq4Sw10Q8IZfKOO/1qWAxona
z8Dmy6usG6ptN09V1xQ7ESxfk2dh+IsgA40ZV3M9U4RIF97L0Pn8L2MYbxTtdZ39Yd+5oKAqp4Vo
cuZzOhjD0TNQAIEyEEZ9y3TSHbGFIHcPkwX1TUtRGcsajsJnohy9bId4gB9TQWahhLwfl/ApHLMA
JLVyGMW6rbCxHaaDlW3ypbb3YbpefMBDTlp8ukMz7kflfyHBV0yclLAEsmKxR0SnAgk8WH9TTUqO
gcVfQIlvhdW5gnPa2NJ6sIvocfTArz3/UFDXFFOPlmKXhFkPh+ewHg6tyX8CXLXN7J0f9sms6yOp
Tl8hWEkAJJIr8WAYsKfLzfkzOJeoH27clfGvZKBcqZqGAleARPobNSM80hinpQ2yg7vKre/40cjZ
+UylcLLN0Ho4VfT6Xcy8MP2aztu1Yr2dLDJU0rCC8Jt7rIE0Udrhka/nP9KpfDyYxrH+H0fnteQo
EkTRLyICV5hXCeRdS+1fiHaD96aAr9/Dvm3ETuxqJKjKvHnvSSt7ktCgBnt6Qior/MaGdWUIAAAY
PRBY02rDNtiTXaKNMdl8ltgcRTq+xS2aQ4IHcT2aGU45p9/n8ewyjK0oCF3ruxlm65bnJdJX0JRA
w+1wDVnGmzmOYlhhrlEeHZWqtY3a3yDhYI9oo9ezmT1rXfrH5oJzkrWEFLt7r6sP1Sl/zXlariGk
MQDExMiG6scyFCz0RbQnYOBVjfkZOOQwTEES3k0YVMW1iVs4/9NiS8MqSFyhLakMygJV2cROWDQW
iUXiHJY77/VowkMAe3s/xvW1sqIz7vbf2dT0A53pN9/rD2vo1PWcEcLW9BtWuc9F3yqXsqRIFgmq
WUc1iAbNJII72RrIT8YdsnGCFVha9lpHMlpHifzUuvmtJZE2zvNXumTA66Df1LoJLigILmWZnvWY
Y44uJl4NeQwrqJ9TjJXhBmJiB1ICkmGljayETQBRaJzKa5NXa5V05VcX6I+Zl7vgxeZXhEXV6byM
kWFo+95AD5Z49xkH4n8rTFgco6X+5VjX/akl9sJd+epWrb3CSoZTMAEpQ8/rdzrqdQo+WpuIouGw
/4sLnDa1tGsobaS97BqgVo7HgmU/uzYf/xAB5K5pdRJZyfCUOtaOYTftUbpXMChCVpNeu8icZqag
z2MNgTVzYPb1lZmOX/EPhPxwr8iR8tNUmFVk0zmyc7LvGpiSYFApvZexvtS1k4C95M3FIDkUdIK+
NM92woFrpMqGAc8mGlRu50wcExF222Cqnssx+3JcEq55pW0z1imukpECcwgvRk0Hx8bFlYSOsq7o
YyujHjZWELzMk3XtCuun6F0uqdLLsuI2NNVn3WF/LBUmkWwt9OKEHkfXHxWuMlA6henJVsB/jgIF
J395rPPggg//1Iz6MWm0nWH2NuryBzsI1E02WQ/Icy+Dg/cC98+9mPqftI+uU8/ug8Q+JwkqT47v
fUlwmZF2a2LkEF3PtnHVXzvN/Gzz8G2Ww6tW629I+9ShqnFkWLpROwWZ2f3VMdzuI9mO3qSj9MaJ
1u9mB1N8Nm+NSP1jqgVLdaE6Et0m9EyIU6ymMqwJ9oMeHNsQREBCXcNhGZj9vq1YxoBl8IMuzCBu
RALQMuqvKmX+pCackwzGLqPM70mylIczDlRVB9OXNDwciWiuRerkG5chZKwXqpfa3DgKJgPVSS7Y
lMOVnYNd1jtW2U/CdJdb4B3EDtvep+ZDD8nez7A8RNfmOJQ7kkT2YG/Cps7XU2nUfhPJPc+puWZI
/6h1B+8DeqogOOSzjJikbzDxSrO7VSWFHU7hjYPo0Cb6t9OmpzElEwCMCAxS5g5+UBfBJqrwPqs6
/h19PMa6cdWc6t+sos9PNoUqkE7s65Bb9iyWO7f8+6Fl9NEa+6Cypp0ydHxOAeLLqIGfLgO1OQFp
VSdI60rRHSdQll4s2qu0uoMBFWrmjcePswWGETOEHI65YeU++DJiO0kD0J3JuFCce1Lqv6ySijyr
d7m9E4UyNFjkJ8YFu87iji4Hztkp7TicCjBAaK+x3wv7HkWcMyAkdonLM9ky9Qkw/WCbojYcBz9q
3Y9WEW82NJsgDs7EmHZ2rD65eXwQCoOGUsmY6LIihTSYdmd75VHCK10NE51qZWVe1pWwGXQknRo1
iKQRRqn4s8aCMdNxK2H4rQ7whkadEwuFGy+mvqcKZxg79vGjc+CLZHbxXuQIo6TU/J6/er74dKd+
QKzJkGJpDxNrItw+DcmGnWvGOgrbbte6AD0J6zSnUB1owSvMOYONV0zIwL7hD7d3TVAttOInllJq
G62wXtzEUQlKw06bOwsooU6wpYw13seiVr0uNxMM4DT3tjpXME6Cf24PrYfafI3jNt0kGjIwUU+s
jfWCRkAIrQQnjWwUTrLu3lSS7jl8TZBxqsT6rEY0fxMnPmvQNiaGhbWR5eciS1/xUvHTLOs2I9AX
yqHXaI8MrAIRZz5W8Hnqdp2tPM+Ofhts85X9MCvB6N+Z1fcJglVaxnCEdfusTpDou2Ijm9Sfh96b
cnbCWcniYLdTZo3wHeuyemmh5FUNgUgRqZ9dJffshNkbtf1ey+mDhUsqMJWewbxivuQpPFIz0bVd
zLpQHCnhgoydGItoxuA7Uodf4lanAWq2Fdr1qmnKD+YNlwF9eBUy6gP7pz7SiAKxsgQb5NtHS1Vg
Fu1esaF7tPNuaT6TMn5WIuVCaPsliqxz4Cr0993RjIyT3lztCQWKLmchDKy1qjxqCiiIQWxJl86r
CuF23cI3gtO3MZvxbBXE5+J8/ArLh5s0L2wa3THMPfTZfC/Klk4HzkbK7htLQfRFjss7dEvKrD6y
X3immrXEjaqTQUPvCm6zmN6dtpDEB8U/UUOjDenBVHRXRhOQlBOLFt9c82iHR3yO9WLUfhmy8Dql
wTFiVNiDZAH7veJS8uxef2G37286RZtAzS8dOkLXf6XddDahRSWp84YkdO0yF+cqY5eu3fX9F0Pg
VVyp1HF0i+Z8CrJyWECR3yVirqfoyhWhDsts8ob1Y50Vn5MN+WrSXgSj91iVp7LuDo1NxAcK2Kro
MXRgryYmdipb9TtQsco4XMKm0T33pQVLGVwjcIJQUpC67T+E6GYQe0yWq8AVG91mnfWMBW3M7KPC
YVqRZ8bHdQmH7DjJ+JS7xTZiI2hTthbHrQnKJchfg6p/MxTrkGGxiQblDageqE1xlRQs6LkO76pD
eZD32JaKFuBj00ReYKrc/f0ktp2gnS26bWSgCDTJW4DTgcV3h8jtPBQThNhqrQTVdpYOKMJPNt7c
SZrtSJl+BovtCKv8PkEDsKH+usr4bOLyM4svFTVNqzASY9JptRmShmUQdMDJnIe7bOBJmUL+vPRM
DOXKHCKKFO92eXO5ccMw9EwTWEL3UxJSpQSuMLPP8dvQmV8oNCjDY/dN1fAgUOoBQ96S17u3tuOX
tn2rM/uXAAZsj+lQDcofZavfB8hqmnOX4ASHvtvklssPXngiGNc5xzBx3tm3ZnNvoR/SWlI3YXcK
0396Slh7ivGXImPMqTzYVs0MrZAvNX0Ud/lGs4at5iSHwCS8ZSs3E/NwpjAXTgd8m+pjKIxFEuaE
ADmhsdtjk6BHQD4TLHoI5KkzKTbLyTl3TPWHUn0C2Em81UwZHc8nm5Oe+Xnq1QlPPB9iO2RARUoD
euBMITa38rOrra2pzFSKyvxOKgSpVt8pjXIiCv0kMUOERMkYyE6RB9lzh5n4ONndekqat3DEQKbm
NB/DP4N6YG2NWAjqOt9FVXDWMJQRFjuWbnlsXEitQd7Ri2vCZnbRJ16XwjFOWSC4snV7JwJt5xhk
j10XUE2tdmutydbKSBqNcQhYroanuSBmWukKAKPiOAKo9PSpew/L5i3Keo6ckQqHDZNbJeNatPL+
FOnJvqYyZ680IidsPUj5K9vA7a4hNIJrTn3E9decDS0ryxZr6cJ7yNNJ97NI1490rc9CM0nn40Hj
5iHUlK4jcv5rd8ZAXw6fZlHepD3h525WvaNfsKq2K70AuhfVzVMVu59T7o7rIQmeYwueTkUr4Ebn
aqGTE3vfcXy/oEp7gS1Wmj0d2sG8UzbQvCscq8rKzeWlBApIns7WAM9iwJSKPJr4xujVvZKZmWQf
X2l9CxgjVQ4NBA/MTHVXYu1LgWU4DzV/gQbBW+YQ32+ORUOzzwhTxeUVpW8EcEAkoWiDZANqVNIt
5Wq5G+b26Fjdw8URBzZIR8yemhvSTgIvKKJjA9g1Uk8hxlout62bl3cUz3LVYQOdouRYRBNeTH4i
FANSgpV4CxQwuCWgsE6zYWZFLxSra60zfJavfmjUurgvOdkMl/TOUCvTHvvhNsbsvsqtiLSMAKYT
de5TSMrESpW3KsnvgJMlhab+xGZsoA/Wz6TF+6Fh5mZDhmXYLSnFcIBE0sq2jtP4fdUvtEYGLyOr
I1MlXuf2H3hzTi9OGZPbtErTQ19QLeifzCf9tklQB38h63tcMOsgU09jDT2PPXhsxliw2vY5EAn6
daNcZ6BFKxePihdEY+mpev8mbOM69zh0Atu8uZVLI24pVGdJcBAMmXssu16nORtX1py/M12h9VD1
6JGzWoTRcQtfxAJhOKkVFdpoflsjNzO+ZA8oCA/2rFIJm01MrVje2XiLK1v7aZDpDUf6xFOZkBJd
GgmhNzVJ7dS8VOzZ3iqBc8+mIvQpRW9R5mzVHvsVc4PfsCaCBlL/uVFSBw5Dk7LtPYJPwwJgOcRP
gRAXRUu2SRRTPeAFQ11rt2ZKTdN39G1xBQGmY/dgn08vpe7+sfGaXgDRqcVvVEZMcUPBJyuhfGFW
FyGxYgB1pXiykG3XZYp2Yps91ovomazYT5RlmwaWWFeZDz23X9h2iG3JiCBANTs4tVd7GdrSYnI6
Zx+uoj1PtvHdq85lUkZKy+A4kyxDFSHvLglqWBWbFQJk7U4AEE501tzKQd7iXjwz52N6EJEYyK0/
a7wQvoAi3JDdqOwIkTlI3q1RPNWlcQ7iZE/20issnIYMisxBYt3nM6ja2xBru4yDOuyWqUbb0Ljx
5egUy0HLgScUP3PMjSotAAfQgaZp5lzCjVJ4c649VzORAztot6Tzqe8DLxK0E/CFVdl84AYZebQ+
NDNYO62zY/BpbnUdwWgIw1M0a1yIIZI205i3gqsw1iLwfNMhC3Lke/1umyUPkErT01C7jM58jsoF
yGpdW7M79TVuK5eNAiVT8awf/xre5WJO8FZpKren+tYaXAVoD+9iZtGF3ikXekkvUBXs81m3Hglh
T+o9l/oagaNcvExrRQ6e5FJL8AoH0XB2YuNkSneHG8LTTNhHun0LTIU32+JoTpmgI7sPA5oNFsMY
9TtGF6Cx0HYBvrOo7DeOcY8w/YcDrBBdp5YNbOOVYO4VmSw5kSgrj27r/orR2JGrP5ADJH8YpMQm
cOFZP0Y9bccALDkbwfayTigJ0htklD/MH1zzSvA+mLgliaXM6y5u3vqgvc/Bex1P5zQZ38JM3rUm
KTa2DjKDdW63pB19PcRrlxrUzYzBpaoerWbM0dNSYDKlszYhiuo5bnXyBF4wFbM3zaSnVPepmQuf
sIw/mja/nYz9fBoehkWYryoaBkomS2+MNv9nWP29DbVgWwcjlQSGWOJYObZprPnIXDXO49miZrXu
4VT/qDG3ATodXbobWSvc1xthFKfQab9DHVeZ65TrNrRz2hD+/sy+3aH7qHstgxyp+zTuO1XTWO2E
y7HK809iYBSLNfUkT+gT6vedb2INNeXQL9WHweDM6Xa25h4XJ64s9I1p4Vhxha+7xaeCRVbt+r1s
65PbxV+oZvu4bFBEmHaxljLyDEVup7a6gLfeuzDfm0jcsWBqa5UQMCN4Rd2gPfzV2DEUxyipYKtt
b2g7Ew9lwaxTaZj6lu6oQRZpv/pxX+hkV7SZlzZkpUkoIfwMe0uUb9kULaAQ/PQTO1JSJv6IxnhU
gAsndrOpa2enVhszJGKr/2gBnkH+RmKHKMT620bAtYL/OkkFAwPsyt58jBK/eJdfwgCCWtI8M+rD
Xweyl3StFmRPwzg9zYZ44LbdKna6t0OUfvzUPc+Km02nSVKYidj4I9KLaVhe+4CGlJN+k/Coqg3u
wKXCS0TvrvWJW5dfnBSFUEqq1chXi5nLgDUtTjOwpT1J+ECsQ0ASt0g3OuTN5/rL1fR8zZ6IhQzc
csFVBd8cU2qd6haoy8plcspUAAhbznEeF+2f4FxmDKF/6BqsjDa4u134Qv+262ZxnSPjrJBYgp+v
cMNTainkddZaMbw3S2OK6+bNKnABEbX6wIZC7Ch7VC6/pFUyw7GHFUYyapU/g66lTUKxjUPST6Oy
DnIiSYZiv5UTq1HA3n23ZefLWHpZEHD3DjHbK5SS7DsWHoCCvhzBhg0kfqMai1b0netYDRMF+D5T
wI67WLPVdWhr1HyVbxuJL2LGINPcMZ/G+Sc6F1RwwxQs5bJVq+QkQ8JCVTKdsinzZzOgK+MGblJ+
ZKmfu97cm6Bi9IiNPHEK/DGo02On4BacTEpDgw0q6GLOV01SqDeHIzajCvtID5U+WtzeRdGvIvDK
jhSPfHDvWsUxHEbYgtlJoNxYUOJSJzQnMFQnQQawlM2hN4gVqDXWm1+07LWionCn2ieNOt4shSgP
IOb7qHc/RVM2BIuBTohQeXdG65FXktKnFf40ZBtSv9jnCkzsibV1KTpXZM9ppAb7lxTwSzkHr7nW
/kwBmhgKy0HvfxoDIdhMo+3MiD4gJ6kP+Czi2GKzhi7/FcWHMhNOcJxHQQdSuOk2n8XRkI/c5p7S
cJAPMS2x7Won/sA96Kjh8a3cLFV+9pnzSvYTSxEYkq2IR57DWH1PUu06jPbZaYd/EWtwOKWd8iAC
8Vw51c+oEkqvlvGXwbcbBkAXouiYS8KWlrtzaDZ6EP51w2ym7IxNVOivkDj+SNoeUuMiiPoX7hF0
0HuBrqB39m8QK5eCL7kZx4OVmG9jxandpHvWXp+EjUQE7LQN1ZsdokMo+TmWDFwpY2en9UAm8wAi
cMWNp84vFpN11iNuzQ75XjlO0ZVVVZ6G6zGhhmL7OwbpHRCk5cgjC2mvDeyYSVnz0S8ZMMqJ0WOJ
MTXHGTtnOyI7xMrGTUvkXkbDnu28XtjSpeFtHjSOrLn2dTV7dheXDIecRuc2k47LEJWLlpklo+C1
0XTrPjSfVCT8Ikt8DFsy/BqW8Fb5olOeQCrhPRf3mkUqHThFHphXdUwO82ImVPJtauHFN8bw1Mdf
ImEyzGtVs60A7bWvlJ095tx4zrYUxdmczbNj/hLI4JdPVhkB18mgg7FZrmq/JswOLIF1Lvx1ZncN
vOp5yqwvRvFOmC1+eoCSrF7ZDa296RqS5k6HJKd/M4X2krHbpqgcavhdLHhzV3pRzpi7ex5QnyZu
wFKxd2ksEGpSWpNgmxo87wV1lap/Wdwy7N/ho0WkDhlkoCq9wrA4F0W1maIvNqNuhG1vRvi0i9Ub
szvkgdxv0f1yk0mm7S5k0tWIFu4M+lrviffW+UFhQJE1zb5mzF8uPN9QoC8p+4GtWw0SW++cEpzr
Gh6/zkUtgd0lGbYzw8OyQm9AbVQV34WBvyEkkYlgFAYb7HgEUsNto/QHXf0QBQaB2ViVEJRiA39k
+6EYJ0sjLzjDARieJ8IwA4chIXLKz305AYwlJQopD6g2pzNXfKu12xr0JmDVS1++slV4nTlB5UXR
qW1M3LXGbz1x7XGtVDmCvELDzSB3euj9KZOPQu5Usm2u3M39PhlrT7A4lQ3jqDlcO3a2TYbUL8Mf
B30iBT0i5ju7LTaqQt+wcNOtAxySi2MWGwuzghuFn44anqbC+GcCI59cIM6KVqx7vffCPoRYqj2L
vERFblx2L9hYnvrh1+TcDDEkqUPma4bJud5Nm7xGuB910rkNSxJoQkMSgtUBZsnJcJybyCcaqJRQ
afnbNNO1Hc8KzB0xBEfdUvwxZqc19LGYGe44NduWu9eUD/qFxPh2xojR1m5Em6ukSRWm+RK4HT02
1BnqWVkTyUTkznmxGebOiw7UssSi6vfIkYw/2MiJUVKfqxMwy86UqzQE06honkPkqJxZ9Bvau7n7
6lyET+HupXyKO7Bu2JpSAuoUTOjrc73ReIucNj+1xETNSxgB9qvp8bXOfiJ0zXaEa1cfBvVZ513U
Ys9UNhw4qPRfSQjwWHtryr0SsYZHPknKi/A2ti9FeulM9tHby9ziBwfTqmIc5Gh+uAwNHNPXOhxu
4jVhOkMqUozZTpeM6XPQwInqxb25Gu2l6WSrRNlt2tD0WWyIMFthHlRXKsCzkAEGmCJelx9zgCeW
klZewNLRtDV69W4WbDuwT6q9oUtasPVa9D03bxUNUTgj1VFDjhHfbgITi/Cagteq3jtcEAY+fmls
Fv1Tyz9x12X1qZq+CqzUFTGvOfznfAYVac/4UtCdIgU72BY1LkGoAVCE1gI+heXb42eswtq+Ml2x
xg3TaZQzwnRb2WwhOob12V7Y4ZDBEsBl8A0tmkRRbXKHrcjPVuMNeJAtuDxEwOkTTiL8M8n+GWwl
a2dvULDAuBdHn/0uHA8CR4xikpNPi0PJTdHlLvsLGjTH0W9Y0NMYLucESR5yiaFBzIdhLIKmX0fc
9dSfbOujiNuzw8YNfi3B0rz0orvGdnSUdY6G4TC/nsRi82Wz35yfTHfPO4fwDACgRggkH6Bbb24E
k1VPd9h8D20M+NlK/8pEWXdl89crAgShigdgrDtMfGTI81y7L5o12z0imrEogtUwy28zhGhfgihl
a9i4gd90cNzwxdUxIAk7uTHPBysAyQaURkwUpBztHYvlvBy5gLLPM2J6N2fDUrRoeuoCCWX52ayw
5RFGGIrVrD8yeJWNmvigqwn+g5vsrUPUGmu16W42lSRTiLdSUBQwEy2ieJ+rV0cF6vjciVs4nFGl
VjptsTKzsWb+HJlI9aZyTsuPQSMNgTeQYFYu4rd24myvoLZZ1VEMDyVRfAcfJOhBr4vtg4WnEXAZ
bZMnxbtKmAAjCiijVU6ThtZilrvceocJbgcEkhuvQOksyo9OeWvxi2hx69vKjJmGCCEA35A9VOry
lnFfhI8qehXqu2odm+AyyBC98jIBcu5I7lVMwbwEfp82HahXLZv5Heqw+ZPi1V5GHEAyGeA959XE
UCDdt4O70VPeXXbh5ERfBbt4MvO5n7emey/ZfgRoFGtkudcJcQ/mj1aP5F8vZgIeaMtGm7M7f0hC
rViQfBBiXgzHuqcBR/AsxGXC6hi/2M4+0x5O+Q7LVLC2WoJ7tJxdEjwsHkCR7Gdtg10HGQJTh6O9
sxQT7QJ/CXPVw+I/XEy+MtwNI0hcFmG9xO7FYqBOoMXtM2/sN8huItkYGHoNRp4xed7uHrB+SeAk
dbNTVLNdwm/ZGcMTKonQBtLeEEE6VVyoYCOWu3qVQVxguR6andhoyXR3y14B9gxvzDK4vJzQeUdG
kOxU4P1Bjgxi0sv4cgnXui+zMTypcDG1AZFO6Q59kx5qSWalupZ5Sd/+YFJ/gKF/y+HYRKW6HuN5
Dc8HQaFaRcw/tdT9zHFk2lTA8B8R8G3PnM4MAiHvamxK4HdogWbGzUawwA+pwGhea5hV7b5lc9as
3KR5Cutn2V5HEpHZtsiKjaNnP3HEg6p05XFUiGXB/GOyuzYwXwaZsQWU+zmxCYctatYmVdNtgcHe
xjfvDpgVE+3U5ek/h6REK+QThd1BYctNQ4Kda55plLYrmJNJ1PEwOzWVPAwt61QUhLll0bQ5dQCJ
ayJT45r/zr5Tf01H9dTYgopFEVRNv7Oh3odieJ2d+Ky189ZSENSGmlO3NL5DmzQwrK85FytTgXHN
mJ2YCsDggPPFZjGODGbsaYlOlO4vVKpbP/kaMkX3MTLrtdxVrIMCYNMig5Rpn9XkSV6Cinpp8rqp
vhrjCBHuaWmWYdjsginx2eTDfsjdnMsv9iBiO8H03Ba+Yg+HlM0EYZe/Oeq0lhq7KHdJO3C8ylVT
9Lc2gVrN23oG/YeSlqsof6rX4vZkYPqeKxj+DbHtVVCq5t9QHWeqbDs/z7O+tRB1nOmkaJU/1NcQ
boxU2IVFuIHZ9ZCoWFnbS0bAif0FgQ4/9qAEm5KmMJ2ME07WnayuROU5UVg41WGOmrEHxEI+sJJ7
A/ui6g4pLlVvmiW3Q1e/gDo7CVxgWovT334hI5ktCytpcXUcGMJQnipXeTV7hloUZIEe7VKQYIW8
EU75NRX3VlYjJWIOm4RtemO4NmxAXhMPK/gWKiYAI5jYAo/i+M4cFTTAQgWKtkYMaqox92j4PquI
WAX5r0eUjNp3lQpiJOaEV8yNDqbyXjC7aZQfORZ7Xf21oARnks0NKBJNdR6qV1D5vNyU+WZwkLF1
0hkUE6/dThJCOor74HBmol/Gcu3arNJe4O/Qsgv+WDQnUDKmTW1iduu7XT6Sum6iPQuqnhMzuMfd
ua/mjR7+cgJhASdzIbEBznRVFpV3xj2jnIRp7nMQOv3w1HFJqI+isfe8+6rzo1IM5t1727yWgt8u
26fNS0Q+Pqb+TALSPHX4HOD+zfDgYpHwUyExj/f/igWPICNKKJC+VLcYnjI4401mgkX1Xfpyq6rQ
WwcWLlhebZC2kh+EOCP90IQaV5GyJ7Y0VsikmL3N6m2KXueQ/UAhvUhEX5jf2CLG/8Lwa35myJvX
vsONMGOrdw4tHUxMsi02yDamd7Jz/DyZH5ChHAa+KTmyMpLVSZp7H4U3JS+dvh+KiUb9SSlpTzVl
C+/Ux0tlK905j/Dy5rTuwngL+KrxgRbFt2M/OfD8ajwMRXkdGQu62Wtbf7Q6m9AtnuzxXSaHFkdV
xTY4hg18mukPGznBAsEJYu+WO9dJmh0LlJeei6pF4+5ux8abJNZmKVcCbBoj2bXqQp0ikRVP7aaC
PNxNTPsIkbLDkZTezLIffbcsPwmUcpPgMqfVp5WCReCUx9SptlVjbVkQv1IN9YwR8plbAoKcwpx4
wvcV72Vv+GkarPsatSVq1gWRrGV0RajEow/Fz3u2e/EUQ+DWcP84YtzlvOAlJ9AM7G5WdPbEmAcS
azvoKycMhns1oOyq0lcCSI+YDYGgetfjPHj15IKEQfgFlhWxPCtquhUbVv04I43B21bpKJgWyVZe
+3L4VSl3uVzwF7XBHkq912H+SWbCBam2A2K8H3L3SXU/RRJfI/YlhFLZVQKseEOJa4Au4IafzJze
UwUuq3o5AUMjiaFLBSQSJ68OnUdiczbGkFmCZEtq/ERAdW8RuF7b2K+uc8A0WCtwtVB2WXHyPlg2
EodNt1BPLMVgXBWuOieDUJilfzUE2qKHdTjE51QfX2aMValdsG6zvurkLfM+25q98aUkBH6K10bM
z1n21xQhZi35NkrWEmvGJSQhXhvJUY3Cq5TtvhPuv3B03yJmtE2l8pss18cNpJofpvc257gU6i/z
k79OGzzH0vx+kuz5qw5g9UEW1VgPa2wAr0WJvdBd1FGHoq2d4X3b87ZJex8HhueY+XEY+kvZ1a/N
1CA7nVITvjGWARdqlrA2MOcVZQDcUhwcdKWonB4RSpphalvbVp969oPOFK6tOqD7GndiNVswbEjY
71V+GyzG/u6BAxu/06T5MMs3lpS+SdnMefKdxnxGDl7ocX/wDK5pRB6TfL1p8KSjPSR8DocSJRuK
Xe+Y51RbkoVnTboDMSedGhnWnfIdEYvivbI/Ziztnf5FBZSxfMHOfycMt1mieNGYvXQcJpGWfADp
5BAkVKKG9iqGL2fxn0z0N+xCCBx/nWBkbGc0kjG9mLAO/fwKU+//hmcayR9q6SUKfPy+fyFfvezV
teASI+EOQ4Ta2hbJtiFoVYJSKQsNmvzPkD2PbDcbrHqjE2mTgYVlkd0DJhMtxzqPU3ltysxLaoss
IaHbsjnMbQsv04RVyf6MsXsdyI8VanCRc+VraKncSSfow57doK9V0U1H0nBy5Q8p81WkL4n7G9cv
iQLhNBCsOAOBrUlq3dYz5+tUCYJsHdQioHSm+lUZ3GcpXnWhkR7gbZ9BfQrkgwJzhj01XmkXm9pm
lYqb7LhBPDmzNzAdTnGsH9KOaJ18wsywN6OXZXcHyyb5amPqs9THkHSNMwzlPZtmmvdYhSrQj+x/
60A3LOJPeFLi3q9TFx+P/hSm9U5Hml9QRMFAZzRBrCAnrCsH6VA99MZBxAxiswjWlUtHTYVmxi0L
bygFaPph/AqNsqlwNhY3ncLSRHbI/YOPz0tW+VlmsclkjkmPH9Ieizv7heoy9EVISAZW2rnPBGn5
1HcrAwRnuMEw0/YC8AWaLeuqx/wJ5eueBh15AfvZypZDiJkn/8caA1srDgJdT3etrTarH2qwgGYE
E0A4LUpHl5/g5Uv5CJ2ClznvtSdVZAe17//SuQVxNHyn5PqopsEZRSO2hjEHLpwaqbUa+ukHoOCT
O/YXyadc53OGeYPg5+KQp6BX5gUdAQ8nz8WmsZuJLyHNnnHEtddimoJrVJcvjsn2bs30WfjNVZ/X
jwwYFjuPus/egMHAejqOiCLAqpcaz1MU/hJ8e1Wi9A8gyCsyxN84R9TeGqdnLaHExGye8+2a+jWp
tG/Zj7QFBsOhcpK9b9SSALOcW2jmqdjCVztOULEDfuqq6bFEi6aicy+zrSuIH8Tj1YqSlmyI8msY
6Y1dN/F2jkeGW8E9p3vxWr7YtTTLioBHCHIlNV90yeE7ScKrsD21rTux8EEsrmmjCFiVw9+ZrdCs
eNTcnoARB0Td6v+qlFBbmBm4VwZ5sUnWo1vaRDpUS1kPpebiT68eKor1ogrddCBta2CTPCpCfITx
tHXS4NYX2Sacy0P3H0fnseQotkXRLyICb6aSQMh7ZaYmRJoS3nu+vhc9eh39qrqyJLj3mL3XrkQ3
kDl9M/luUlJKmbKWB+OIs99YSRIsGz1GK65eK4XxPbFcC7Uv37kIl9yXnz6YVyz1AYhpfKOaKGyD
KrvXFL2LVAEdgWFP6fsPMYoB+MTjQxHDR1qp+iprda5y8IQhAIdYaneYRQGcNugYjXU254zHhn/S
TNRFlgHfloVpLrIT1FKBobiB4yPed4TbhmO/16tuy8LGhWqdr6N0+ghzHOKQ77G+GavOF5boDR3T
7K59wujRK9Afa99mX54xlNlKZJ3FgaHRgCAEoroXD18oUvZFXjOBQczLSFIJDHLcqicRCYekqS6a
REOK6RIfumjs5WFi6Sg7AwHa1YyW4ohjHvLoGbnjfLnmagMxQZTcstLdXmXbwIyC+6ws+ITb9Gb6
/qULkZpUsrnL6+QnCBkc14QytYwAgunNLuSllkQs9+2qUYqPTiP5KlCYpcXaLVem2ziwKoO5QSCF
Hu8FjxOHcFxLVyTqL++DiLKLIo0MpeOTnqbPLgkOfeN/z3glpR/2FeNP8jY2fj4VjtK2jiczCijZ
9maiXRMjpoTSsZD9N3NXkFzDRhPVTY10FC9ouuoHpVjUDSVFSqETtAKjQPEYSyankOzCl8G6gPas
4H4l9LaqzE3EpjYVhi1UK7cK6hUMFYSBDTUqWwQkTHtBAAmQ6I/SZPkgx5ia5jamoIlLR+M0yjGt
V7iuAQyQIkj+hs6aNtt4o7QlpMMxiwTgOvAkC6Qjyx+2PmJ8nWTPyQqoGN1vGRJX17toEuyhwPPH
7UcO4SIxkyXkh66i9kWNyPzigNR8TVrSJjflk641d/hPm6FLLwQ8rzSqTL9NnVYSzkn5L0Re1mmo
wPHmrGfEcOBlF3NMTpxMrhy2u0GEusE6RsiNZxsLbpXfjOlTwywitndRFBzyCF6mMEcVGtdePgMt
PvoKUIIu2vVs+voIdyUtASL85TQal1KJ7UBPAeyRFakje5hQCEVmsTXGEelvvrSs/UyyIi96he9n
1RiYDagDMytcy4JBYUgaRNlyv6vI+PS9H/7I85hOKLcK5jFEOLX1k43EFzUg11g+BIFiGyMFFi9j
Bu4wstiZWfw8DEvU6+TTJ7HZy60PkfVwxcyAITTPMxnkorptPO+QmQpZX9BRuEVbvViLMvYG71/a
Ws6QqE6pCGtCm1wSLezMwK2tygyN8KlbzMFjJndzb5RzS1Lv86W9lSL/TgR0WO1oIsE9iAbJIngE
YUZ5U+z6HrPpeOTFLt7UjptKeshp5hJbsah1xA+BXSbxvoL1LsbfcfYsamkpjOqXMuxHnJg+xieN
WPYY1T+xSMusp4QuGUSiLeJqcaDX4ai5h0DDM/SyoUi6PauXpsaWEMENyRX6QMbGEBkLGV5XUrVX
GXGVKIFAT4atNQa4J4alJKR0bRVCAgTPQJxMZW+mXyYTdeJ/mIBmNugFP7lIU7IWaeuUmVg2Z4ck
PXOSnBoNEGIOHmOgys1q2ZmlNlXPAY6HYgS+0vzq3UNi1tvqt3nU1JrkOBIO52vWnoQNVxGF5WQF
u4q6P8dG4pP45bW/pbSLe21VI93Tpl9CKZe+KP3JxNYvoomRIdu10mOz3EAa0dPVKPk/UhxcJa23
szDah1N5SCeAeQN3feVtMiu1TR+nd/hGchX1xUXvql/BJ0eqt6gGIla5+FQYTREYsTNNEo7xa+ET
3JiFsu5Q7g3GTYU4BMCAoA4DSfrgeCi2LBJ/kNE7Bm+xEYMeKr7b4CM1ic9hviIh6pVhRARz1TLO
SAHG4B0lqoo/DzIOKoC9oIpbP8Dw3XGsjuOLI2zFDb7HB70XWVG308lXPi3RFvoPoKes+kDYir4z
1MazjIbvTDcIrywwXCtPadTfnI5bSMoQHMRDnwJVYmMlpxepf+voVXxaGUCZ+KtnbYNVHyyMC8Z4
E6m08vlrzXM3Gz0bCaidaHcSl5b9tRR8YrcOKcNwnZerKWDcApFDRCdLj0HInl4l/khNiZEaDwxa
Sv6mLT5RUfrIoFj0rQXggw8Lbo47yNW7F+RfKBpjNLCaChimkt/AYcFULYoJb5q2NZ5p5jGJcDLm
xFhEyj3asJLhYy3gRuG8TkUkVXXiTtO88Rl2GcT6UYEEwma8waEdKelBRHZmIpLqygoLUrUi1RLd
sER2LagZYPrvSLVQhZdbk10IT3rDI5iSMd1icCLbhkf9GU/4gvlqQ5bcfRnOLqAnaTa8lky3ce2R
9E2iZQnOIVl30Aks9VEnV4zwfX+gNjRRLAu7wnfDZh+h9wVgMVluTJeDBpYE+HI8FIju/MhuRJfR
Zd1suKh7OB0nvVuU1qdcPvTpM+0Q1aHdndTPVPmnsRoxt7p2NnLJZlrC+RUmy4ZZKL6vXjkDhZwE
wF0wvr4lPHe6g42UJSEoEtjZEje7AQcg4fVDAoCihnKunnO6BqfiVFTwEGo/6fiZMD2p/4GmmaI1
cwDpHLd7pSOxxOZdmkn09a8Kph0mJqu7kZ5QHx9wBMgeuE0ajCtAtsnOU7GzUWuuU7Z1oR6se/85
dJQgwcGA4aUB/b6Zys8QoXBYSdYRqZ9bGy+UDhhwZSBpqdVufHnSbCP5NLNHw4VJ+JQdQiRjg6Zh
AxjWvr9T0nUrbBmekwFu51FBM7hWwQN25kig1J3Ka6kGSOYEtDGsuF9CddHDdz5cSg3SJTw2OHHH
sl2o6aJMwJAuivpPwNJef+jp2hAPlIXp9Gsms44S/BK0kI44un2fMbgs7mTdR+kFhUAkYGPpn32B
KNnOtL8wpCfaayBdyH1Duhevww8IKKYJ0mmWC5U7wPqVtiFzJjFXaufI5RfdqwjM0SuBLIL1ICS6
yp8QFoz8aggRDG36lg0gU1AIiLNSVGpwxIC82xkGx+FtSPZwLuipjPKYQMqRbpn5PYvZDeMwVux/
PxPUoGJvy7nTmqdEfjZz9OQDtsuEmQcRztQfwDAW6bc4J2WMdsiGXwbAjWXCp0kAlS1i2V8noXlI
O3+jC+cudXIJI4uvnhmjctcsPRjeC9KXEuvcDoCaCT3E4EleV0hltc7016ASZ+gDbcu3AVOKhF/U
MBsSWOhEjba0FJ8kavYTF2n4RBzU1Js2uJHrwauFKa/6yfpVh5GyW7clnjZYGDDXu5OePzDsc13m
KJcxUfis+EniRYnN29Mwsv8sPjLiejRO1l+aHOxTxxF1iYf6TiHxHTcrU5d7HZ95UgwcNZZyYugc
FTDQ5lgUJ6HR0ajbelB+WGVzgogYoAe2XO3E9EPmp4uDS5z/a4EeUG0IZ60AFI+MJUidQN5E/aap
L/1wxp+3xdNVqmsWKR2XeNAh4P8D9hkargKtGHA/M+g9DrA7gHp5NjwO/U7hS7co/uN6dtfi5wyJ
JUBKlQJdAaQn8llFeKhWyi9YIcHfQtiRpuNgPoSOAIgVCqPgJKAASwCc8+Lgmi3JhGuh07i9YBJD
eajHi8L0S6JnqOLpOQi2Nx9r2J6L9IAPEhnmWsMzYrWr7tuf/shKCYM3qxNT6GwRbwVBi/jOfSKD
zmPtpkx5gajPTxZqgVU/n3vF00LbVknUhfK7lv1VMCJuQzPiU+uLA1uHOx6DbnwpwkePkiZX/ynT
BilHFTqZYWdklI/myqQKq/2D1G4gxMSoAUm5VXhAYvMs+Tspv6WYoRqwTeNvlO0reQ8Lj2bhAG+x
MH5Hpu0GL3RwS3oHFyt/eqCfTOvpJ46AAZMxaf+Oef8JDWtvFghU0dVZaLf7FDkUhZalHBFR10Y/
ozwA88N8oFRCMTseRuMZEn0ucRI6WQduAqbINtO+k/rLKJzOP8XRl6Y4oUfDDWbuhoEM/2GVfo88
meqa/yufVgRLXjxc9uYmyFi0pKtY3UbBvsN9J6jugFxhkj4hMDQWi1yQTITgmBtI70aLwZqZmiiP
jjArXwlPlDEQoY+anhkAw0b8FTED1rtROxCzTr7oOP71wU9DtAF3J+SC3FqP8hLhWdBTnePTJMVg
dqO/mIfryRLTcE6vRCnJ+aedTKwWRKbQ9N+6cFe2LkGBakRXxBiDaRVhggbH35ScGWl1075VV8G8
Uv6NmoZR6nL6Gkr0ZS4vp98tU8VmZAVSFZG17rMoRxrYCqfUf6bFZxEwV2Zb06XTEVt7WeOqZWbI
AW35r0D+Ea17lgA3mG+jXcye1HpYyn0CUmnYM+xJCMBjhk6SXqvp02cpZQjdXg6DlR9d5vihMOe6
6X5qWjN/FSebMTrovmsma2j8Ttd+YqVFMf2VAJ8X/0LlOy3Rc9Cp1f5HU3zhT8ZYAkA9yZjsovux
B38j1+vB/xTrD0EOt6YsLnH+8dhZLPwH5REj46xU/hYdH0h+D/5YkNfXaOi3ZofXc1zU3T7NfyiB
Vpr2PcWfKotVxEXpbxR4K0Yl8D1PFXRDGTJ4CWcE2LqnnQZddtgk6gDEkYo29wDCjTTMfrcvv/vS
us4epmHVJDjEAkYnyLw17AdglZrpnnFw4cmEr8ipTJJSifqK3WBP9ppBASHbPlT/HC2nQRNVZegT
NfjsRyhfE7qVJHf7a6LLJ9YWuXDKNEeQUF8pDz0cF4Z6YGOhfBrib8RzmODGyxSAQqhv4TA/AtPG
FrswhR8DCRD4Fzm666lbx5s2OVvRQ/VOeIlQZiTgf6SHXq/MZofS3GIl1HFcciiy3xcRLtk+J28I
fanSnMy6ti2gG+Ut8dUw0IEbupPrm4jUMdNu8BvR266nwVqU/aAuGu3NhxdEJ5XYI1W3SRSgovri
zw33LXGTiH8s7+ilF896iMql0TaSdOz1c1V8pD1YX8dPP9XpUAHHl8kyJzrE5ziEu4CWgQa9yPcC
6IaKDAGCg0UuZ1ceV4XxyIoviaLTt8SVCd9SYN7I9lgmuRkZSsMdDEZrERjbriGYvNpEzVvovgf/
AswCcdUKoje4/hbWjt1pNmqfGKsk/ixyfpf8MWNyUUNbtPah9qG2hCIRZh5SKpG2iS7tXbMMBv7F
44T+quRbrDYClXReG8d4ZJgLQS9fCnNyVfcQhQv7Hys7zSJXj7H2vHC4ZLDOQlE7KKYKcRkj0DqS
KMH+iYj3kldrAIBiLzf9SP23xeY70JS13uzM4kNnhCLapOSVGMtowCgI8ecxglEhbkYD1EhhnWHH
yXHlYEWpEF5HJy8iZJsVNPQawFLqOuDWmJg135rgU/6AOaLqbCoIvNBkYJvYIO9FzU6++TelN/AU
TbKtkMYx7wkIaolA8xc4gf/GaN03B1P/0biU6nM//rBQXwbjpzpuTM9OLMpQ7glWqML4DANWOTSc
y14A3MFYyYQ2RrSga8ibdtiJKPQjZYcKwRreGUQDhPU1aROs0TxBPIQEazCpRkS2oteBTDtaEEfc
krl/yFZdQnePHtOvjgKC5lHEFjYuW+WJmiwM3DmiYmA+nZPhnc87nqqgN8Di2ruj5Hj6w5e+UvpX
NBQt+ps+fqfVz4T9UzJA0YASYcnLHLkVYBl3TJoOanGWoCgHOtUCj8XE3GTVyH8DnEgtBVkTvXrm
KqW8LjmdQClrcHkjNyrvZoslrNhJBbdmTwWjbgzOp/4DB8FIMtb0wVgAvOqWZ4+VZ6ZcAqZ1pauX
Lx0an8WcF6TQlyRhXpn/CfhJ7DbRNhR5MTKGRcW6Kr/jiJCn46g6U4+dvfvCnzBLy/Cx2uCDfQKh
6mZP6gWT7WFZAv7yqOKbDHzpX45Ov432LdPPykGksRh5DGqggXF8zL13RN0nxYljqI5RnBV0UdCz
OTZ0frNm9z5nOyBtbIDs0D+aCPLog+jVsUVOqzzN7EumqUWuF5R3Q3rLxbm2gMEXizmtOi9xtixr
ZOTyh8e8AxsCGz4CXtKLTqSLxT+x0M34zxTHHgrxDOhCnzzh0+QM/SJxWg3zFavLUIQtiaGh4LBM
wnGZQB0nEKEy3Mx8EiLPvFDnow+rhzL8puAljR/0BBiwLuYXPDPdd8rkWE3//JJKgMx5cxlmrwRB
a9E8/YDrm5+Cpt+aeupHfyVwha+k4FZ3zDcwvDjdteAJqFYlApBWwwy59TVkDCF0upVev9WaqK+N
JH/W+Ik1CwVhfcyM1XDElric1ZsSKH7omT5XPeCwVtsNHI0eLQIjCz/dheAVpv5PmoiQXgnjPiLe
iA4H7iXo/D78FwU8su88+y2QsBDRtYnVf+b0Cn411BGysEmUFzYuR0sjcozWPV9bNT/WH8g9TeEq
FHh7DW4UlsjNLepeHWIi1ULdhV36MI4nArPIU9bwJBkeEW+OiNQZvDLHiiS+WZ0kwsETtqVAFuKN
NqRjS11NxzbCcZaQig7WVwvctizWVkR8LBQSHV8H3YEk/dNJAuPXYFBjd41q96RjTcPUbI5r3ccP
9lQYQmeGausc9/xRnKOg1qzplWDLqoo/Ndh10r5vvZVIVRImqxBfchp0B4LJRf5CcbyLwelNBwh7
bb+zirPo7zyWGd5Tu6Kca/pPXWDe9kig0mmjkwU0XWxpv1UUUSbSOJ0Mqia+lX/kz8GwCLq/HB8h
8x4YgAcfgSuoVPlJP9ICTdBd02MuuoR3mHYzG2UxiC9J/xcVNMKsaJZa9zSKv0q7K9EGeuBSb7cF
r6UMFvCmTUdI8VbEhPcgsRLwVMqQ+StWuHtvRvcdhd9kbQTYgpXO0XIHyRkYIl55lsjG8OwT+AQb
MeBYtyVzWRhOnx60YckuuWbQp224xCcdvwm0EYSAMYcpT8eYb+hX8f+N1qqtr5o5LsrhNXE/8emJ
HNTxAVZ0jTo2Zhmr32jxSFuJGazLHWO1LcGsDoxHlHMLKyCj5YIwlYmunu6m8OgJH0H+JXQOkzQ1
vgUpJqns1SWsH26iiM5xTToBwEgD5WqlOp56NtVjJ9lQmcLkUo9XVmJdiJ+8+RcjruswX46zr4kD
MupCUlVcKnFNPsb1fmz+SUXsVtzuoL1WE9mi+fd8AMYpZvqQgV75zGdrOiNMpZyHnjS26csIfgop
3urFj8mIFWsb6ydKidw4ZzQvmMDIVGSjzgWFFKNyBHNftsz73LQ/RC1R4aQ5EN1GMiMq4/Yb+gKq
sk2U/vu/aHtI5j3AM6gyvl6lmDJrzlyLo0lHPQ2Cq+Xi7nJ69eipKhiZjjN0vufrCQIctYtgzsf4
JRAcVdGB0F8lda38XAunjmOaVJWOg2bcy+QHEyJgahz3W1knOm4baltCMfs/yD1t8W+SgcrAygO6
gaYRTDhKBBTA8XNkKxH8TeOfgSigpZhMy72sIEgdCGdi39mySOWV5alc1/nZoMOMtD+fWbUYYRd8
jvE5rm995tYSckjXUy6ZhQoC03iuLIQIkhK3YIzOFYwD+p981Q0oTclUbBA2YDWrMFr+a338rTfN
7/jpQRHMLR5TDQHKlViLZDP4B3grIeN3XGDW1B2kJ9ulmJev3c74WRQsdD64U3UUuywVstRR/837
CsUMnRmo2U1ogUCh3GMdg+RSjXcsEnpI5ZzO7adWHwDaB9OGMLvCfCbtFs416iUgVSWdcjoAUlcW
4hnnF8+FeWZP2TZ7EFQjKVlKe+yEt6Ecw6fg4ajB5lQhi2EVGgFSSFiZFzV3zRE+F1kJNu4zGiuz
5rpbzPhEUwF6uMjvNcPyJgqXscQuZ+7wiDlFYUDmEVyUZGtWLotU3JkIVOZfUMvPIr3l4uzqw91g
N8KXPhAftA5M+gyY8SMPzbQiEyxDXMA9Cd1N8BFu/ys12x92fh2gxB24Z2xJJ+oD8/fNi00cSGC1
v1XlVgzrkT0BpkCVwTV2JZRTqARFsipy3gtUSYvxEJl3UkuoIVYEr6rlA/UO2R518sqxRMETqmH1
x86U0IHAKV8rFqpuhQ7h2NKyHv3YaboLiBCqmQNRsgUvUHZlTycMGrxt2hB20pITBpuC1ycY94Hx
ipTvQP2op99BuFr9j1y4zHFb1NhsNa0W/rhqsGfljKheknwLGo8B05I1AAM/hLdOXe50TcOFAanu
pLIl08JthpMXo49GZrCJb9mQbxb777DYMMAgeBVCDP/il/JKnLMB0Cxj5V/H4VaclFuLOlKSZpJ7
tcBgs5ClXQrPJvnLMeSKDqW2hHZ8a9wMhD+9OrrBr9gdyuaYswH0yn8K1t+OASlNuMj2WEEkvPbV
Z+8tKFtT9Y+Pa93yOunmL8yJaMIC3Bcoxy9cIlj3J2nXt4+oxRXPF4CuD9JI81V/x9U5TI9DfMqm
HxVxg8Kmq8Cusg0Yrhg7rbyMFmZRbuOInRBKl25Xo1Fh9KFgMTwX6tU0Kc0qV9a2RW17MEQatrmd
6xfnLvjpoAWXE3DLtrOhZ61NCOxZ/6fFLq6NziSfW9xH6LHggRHmxQQDHnYW3hsyfJP0rQ67UtwH
CZ+W9VWOmyY00dPj6T+JxWedFzYADhT0osmNsQl55/LeJdMdsso5jtYDopFEAm9B/ic/gpUcBbCC
dD7qxiRDmXYsuY4S5hntpP5FUo568yJ2224iQDHdpaR5eQVv3D5mQyFu0okoHK6jQb700pl+rojP
IS4uxuhLnQ5KPipoEWLbiBXSo/qlYN0xc2PTgoqXU4VzJ0+2wJFYYOwgpZCKKQASkjbPnFMGWWZa
vuXeRpgm04GPHPJtXdsi/9vg/olI91GDJQrqhtStlL8bHQIR6AWa4PiDoklkb+v9f8vbvH+twqZP
4rrgFqvn6X/BmqzWLqm2akRzFwzfKbyHDvJwTi3ZovKrUXY/uuEOssOxCHhRxWWs2cBSwR7+id2P
pt1T46KjWkX2Rr3EbKz6AFyplGdWJN3MRluyj24JJiVuY9LDFbHv6zRmUIHWovZgUAYH/ExuTFqw
HqbfXrXXklsCeooxc8X5R7X4hXYFK3kIiQYLmUlaHfVQ7TLt7qBMc134bx3npRXghvYZnx0IqyFZ
xZh+aoYVibeTurf6Z4wnSXd02a5T/At8Kv9g346ALJN4HaE4Hi8UfwrDFvWuV/s65mlf6x1r/JNe
uZLS45i2m0zeACKh5XT8CEMfEu68il0LRmQ9VXc0SSALxlBZcSMOhAFGNddfFeKm5Swfl1H23US7
uRAJUur1Xlpk8raPXlG2jmgDOX0IwBnVJ3ma2qx02/Lj1ZRtmroRUcFtiOGsoQAo5n74JCNIU5aW
tmc/5HU/ZnIGYKMZYJ+iW2yepOLJ8g6hrKqfehF4F3oxegy+gp2VnqvuKufE3Tmsj4pEsc3uzIBb
MXd8xF54NbVrheg1wPg6NVtDPAvisePWR/jD7sZkWifHv72EmQKlGMpxvzj0PkTtCOhqe9LrY8yQ
XapPYXsYAXx1DBrIoBLnM4nsVoZo8x27aMINY2bdpJpB8AG7TiKITPuStYKhGxAP9h5V/CGBQI31
XxaV6MXIJ9yQeehgp2BxSHIVsbi73ISz8WzaA357OFYsYT4LQNqQpxaqxld7EZSzZeBLYwSVq2e9
u2jJxadKkOWb+llqj6n/JudIJpySHia/Bsl9Xsx62DLVP9Vfe40d5D+h5LmZBgC5+CiHZ5BdewLz
SDrUaSA3TXkbPZ5wu7DIpuuxIy+mAGMDWb80wyypBdTDKKD6s8dAO7OnlkUm2oJk4zF9NS+xtBPG
Q29xoD1qVXVmMGUFFDKh6P+LTMYukpNk/xJROTQacy/G/6jh95EyR9f0tjQB68dh6am0zmaOBjJ3
asrDUoUC+Z7HKvLoshfG8pTwOXB2JGejv0bSahTPoXoqpD2oMIq5iBhfliupgpyRaIhmGSlfqKI9
ZVV2AH7+paaTMvSlpGlRhquMdAoefan4IKITIuumDvYZtXUAtqCqw4Xq3XXNNqdljQayDj8tTp1x
vGjZH/50rXcmpG5sR1HUy8WJtX+ZBwjLn2lO4tDao0bifK65NmbnzjGTfuAz4Lv0W0hEh+5vksaF
pU9btSCcfPb9Pvk3bg0FoYb8oKObyFBL4PfG/24yyQ6/0Kfw/APqNL1HYO1EviBuiwAGR/Qu5iOK
t7yK/qX5iw+VvXDmvxrGcJBVzFlLUAAoTPfyvzFnI8tNhHZUQdcpsmx+6HSjnsy2ixUDriUmD1uD
N0xlmnaBIGqMHFd4oYRvnsx4WBNUYuAzLl1LvwoMLCt5V5ZrkZeuxrOayy4evhjzY0RgRjyPQveT
949CBJQ0Q6KlkrtljKZxhRJ7FLj9GDz7ABLarnSVnvbpYRS/Sq2TKPAnMt8YGEX037xtEC0U9c3O
oUx3ZobUAZEGb+qOwZUVgXX9QjdCvwYnN2PulxMVsbVYh+BLi2WU2gxXiY8hvVu8GvxFAAZL1qlt
GU53xHBxE3Y2uwf5GdTNzrJeUvKYyWaJBOrXjJbjMQhOBf22kFrMykpQy61diaewaldD8a9FMCCt
FGMTwUCeUDKgKiTleClMz0h/RsMZootVORkYmfrZRJSP+SVoGMLG21AFwFq8RNYTGZkcetPsG+yG
kbavjG1RhKyVblVMmK5CwyLeDHbH0VMJ7vioTZEl+7EW4pUhnooJ/dQVaYBV4Xg9e5rTzn2GfIYq
SsW7F8P7wNFk6vQfg60W45qdoAlfLKcrQnZLy/sRGk+ZadwIOJGkgbG3jehD9I8Wlpuy/FcRDMMn
wJzA28EW4HfpJgcPDMuW+pMhXL6EgO+G0TXAI5d2nwb7GQ+5i/400SkiIcZKyQUbU+zEL8G/yOVR
LZ/mcIlHpzA3/TFKDzQw4EH60Jm4n/J3hpYqjzd4GZly9ulKni5pQ1ne2iLuHVDK8Zb1VlK78gPd
maK7k75u8qs62KlEs28PCquCmsEzMsu8+05RpPjZjZxUHO2XTD+xpmJU2bHi2GYDMNyVP1ygKcjD
Rm3vffuSgZQH33J89BJXYXLtl49es5gWT0suCltT642ungf9LgKBEK3vPMaUcI1TionB1kbG1/hd
lirhoZRr1XukuC3MR1IcY1Ifho0y/KWeOxtTtFFfSaE7Dv8sfHcpYlD+BLw22jEbwJ1xNpOrI+OT
jv0flBfkLww6AqM15a9gIfrur0qC3J3QSZw/Sr3Jgh9UsKFxjef2Zg2swFOPA4U1H3AUvavuB31V
nG3mOaefHgbgIkyNAsMpBvpv/KV4RbvklJl3sb94fLYpIn4VKb6NjpXtDhuebkMiLf4Xj+ha7dCw
mouYKVeQ7zHBvxpa0wDbQ0d0rQAKJEjOISp/yKpq/mlCMU5tEH9mv0Zt30ZXw99h+wuLH8H41Vhi
Ixhk1a9yXNfhOiCGPlyqkSurt3GicGzQD9zVELuv034VRDfI5wENcYOyRJxvtpZgJKf3LyUMbUxy
yp8S469CycoAHP0IDWKb3Org0LUcIdZK9G7MMFSjJEP1mqLOKbB+OWno4nQc6nPXeCsrO466gm3/
jRZqXfcFKq562aqWC4N91THqn+KrOUvU65c6e6VeSjmPbQmQixlfeyp3+F/VPgsTMLTJz08ry7Jm
MVKAKxQwMVVUyk/TiOKN3Nphn1XkDDIs+/Ljr56SowzPgsEWlbzHHGAgg8eA3rmQvqqr7LMUfta3
JEKPTHYELyk9J5ef2jqCuG+HlyDkLlcAxbzIodKsaZohjFTeP5kpkrFslKM+8Xy7lQ6Pwhl/wsmV
A0r86QVPRWBv3w8/qv4IQCsRW0CE18I0ToKwN4fnnJYyrsPOFjRnhMmNU0S9TfmOGemoujV/EeU3
7H87cCVzDHjS73r1K4020vjpwR6p1YMvkfR9phES8Ej1WIJQjpnPHCFleZpN2Om7/iqzYVmhAGOB
Jbc3BXVIwSNI05WE9qQfVP04KtvY+EzJds5d9NzIFZQHM1ovg+K9wrlBEQu4aWGgKZ94L805b/WZ
sSU1uO0n0554XvUM+hU7K/gngoGxgKnAR1zdVYMh3PeUgH/w3kq6F7WdijABO3SHijB44AlThqes
7LKEWpRHgPAGmumqgtl90HgxYt0x56/zT8n39TyPq3e4KJPgqmADkylcBiqcmMXi6F+H8lbEGgXs
t5mepJwk23nMuo7bLRITzL8pfOTW3w7KS+rhGaYr/UdE1AxjpRlPEebFPPkMsp/Iumj5Vv30m6UF
r5IJMnw2FSct4wApRUqOyFDm86SwrIZgATLB169iM1Oz0GklXNB0xp6867tg24GSizhrSaaRECTO
yvrZr9j47aoV3VFxBIhm+TNHbzmqFw1PQITiX87sNNsJuLOgNqhL+UeWXYk2LvFOMfLfTDjRN6ao
tIUZVPZbtit23mNGXYCIj1XDyQJB1hN5SoAqmeCf8JeMVxNckkkkCgzgJjouEEvkT7V96phjt/Sn
3STupe6vFK4kEofyno8VBXY7rnF8LKpvYd5/dGhnGfwx2mx5EEwsa1q4Msvf1LP1ngrH/ycMdq/+
MTxOPEcD4KBI9Fx0OIH0W5TWQkdy0zKAUD9jeVkGzBUeCVcE0nMHA4F0UDOAYI9RQUNTPA3howOx
kPhXsz5jE2MQqXV3+MS1/4wNgwEnDUTrDigbpB5KAy4431r5/JeRCc5noC3g5O6Ub6O+ZS0/enLo
4gNosB7neOJtlfKNo1MXf8xxpZKmi8NLbh1JIIh78vgm/4b2BKqx654dWNrBug+UZYL8CuVirSeX
EaNdgyo34EchKGIZM9qSZgLfLFdkj2lFuHlWor/Oo8wW5UfjuTMbyrDV6XNkllmjW2ypXvN9NjiW
hr0jPckwZQxXrbaknnGC74x4F6hH9kZ4+H5KcsQmhTUxMS+TdKYD1NVD3h56grPTbVysBN328f6K
O7yGav6qGWTG5iPQbmb7BupQGOchvyFP5DAo0z1XchXxGttjRfl8bkt+D5tW6D5k3sJ+XdWlmwX7
kve8TtNVIF9VtOUwBueLqAjcsbllzQ29OpDOfVlumm+uVc4h4T+OzmO3cSSKol9EgDlsLYlUliXZ
ctgQ7VTMsRi/fg4HmMUA0+O2ZbLqhXvPNT5LeRURXc1TpkFgXqMNyZ1bP14Z4rsz4Ppbrp+4ooYP
W0e19waCalXfWTGz0mCFGXOHleRlcNoQmoDdXG4RPZkEsui3vrxrn3l6k12/km8Fm06VT5UkkA/N
5W7tSD5U041GZhfHMSr7OL6jICr5eRnlsB9H3+veLXqzJe+hRaid4mbVUZdnUI8KzzhgvePB/rCP
qhcU9aVDNh+Le9jtQm1dOIdMymeQZeuYiVEs4CHCFCYErEPHrbMYDrBq1yYDqdlfdPnTo3EEUusb
XmY1o+zx02bDhVR1m/i1d/s73NQ1o5liZruWnEHgwp0L+1+4D21DMkqMbpCALeOkzFerAy6W39Tu
OsLdDA9W9pUCPMnG39J6TivuaEZJje8ioAHIS6hpw0K0f06jj3B6l0jYOZDe4+i3MRGZugfAdhWJ
xd64risvUCj9lA9KBHe5KrH4QkzNKVxUFjuUgvjpSyQ2mGHZeOf9ixh22SOK0cSaJoCyK+ojmmMF
ySz6sBHmK2qbxnqb4Hb0KHs973cs9jNbDDf8GdR3XZ82Ajq83X3QKE8ViE0XeQl0qAgthskQKos5
V5O9Ym36VxsmKT7uaI9DiKFtla253CsIdih+Nab5LrG7m2H+Ylxv9T8aioqR/G0mrcdU2xf2saY8
HK3XIT1MynbkF6RPkME0NiClteOYma30mhaMwbUV7x6oeIOfLpJvA3F/UlLQOlCg7qZxqlhXNVdl
PoEzWtFUYyzhFCwi3wbdAk+JuO9Q3fR8BotY2twkoIrb6sQjV7A3ZOxTOr85ZRZTBMhGrc0VMny1
zmXMziZJXV1ScXSTngPgWP83OTBQGL9LFHP5Sa+eHCqvCTUs0oQ64AE3k7Ol7gS9P9mUNOXQE+on
Zj6t/am9xsk3um5F3STWShXvRvNRJ78mMGSVXNp5WQDq8lHVew+ea/WicyNj7pcHc3zmlwxRwfTO
C+lkYF9P4jgNf80ILmc63PxUBqzOg45gBJC5t7Vb9JyIBbc9KCyYh+ohtAjaQ42GFwU1FKc984VF
coHun/Ol4j3IRqQH/QOLyrpJ76k9+3ZPUsgoX3X7CyObP1u4kcDCipVi3kx00GYpnyYFIP+IlI0/
W+gm23/+OublcR4iqi7fHcQMZCc91261KmFY9+Sjk3rTWWpg6ve8eU+UZmfJB97sJv4IC4s7C7Wp
c+2djy7GwclMyujvE/PYjDK6C7VgRi6gJeeu/SPZcNMiqtMpDFAJjmLaGomJFjt6rgkwb/j4PQaH
oEmjdqUAqagQJpqUZ6n1mea7rnxumpPAehBDJjaS4jXD+u9hvqs1XwmfM/SPRr6JKcA9GDsTad2Z
bjNXWuTNjFrMxwhenZjL1QBQjsj7dST1JxOuStcTg+jX7N1UAmPRkfaQkLCE+XP4N5GtFv3zoMGx
KmRj2x4loVpZe8+JlxCciq7lj8JPmNkCA34aWDfieICXRIQO+hWXPfSc2OyxWAxh/BtIxAXqSf+w
JVJq188kVIUblyCFmglGIjnD6HHwNq3MAR0FYxaDLCyvToPJ/Iltm7JDR/+CbnHym4lViT3jfGHi
ssZZWbDlM6cY1SIOf6xTjFBHGAo2HliP6keHRAp4nUfohI1skyDvKsY3QmO2c3IbY/aqXBwp+h8M
BoirsY7p1krXsOWTh2Y63Qts0Asys71peAgwM/St7ZcWwjto2vSJdUWS7HICUCbPbxdT/quYfjv3
isEKd+U1bDgH2dzCJjOLq6d8KOG/3D3CWVyN02sfXjPtw6w/GqB5dAfzuSjOUfKp69eK9ErBC9dw
600jK0iWK5QjEAom+FgR5w8zw1rPuXLf8EyvEu1Fze6m/JyTd807tazRJvehotZh5Zmw6rbqcCVA
fD7pzKl1zseIe4vASPaHjFzm2T3nYx1ETL3i9rT47ysVFVfzmybufVpUshGxjHn87VXUjPAJC7pq
aAlPjXZRCZ9xr0PWPQ3DcoOB9QDPmcpL5FYHMke96D1BLK8b6A4V4pkivgK1QZ8n24yZYY9PjDy4
Vc6gUUfdZ2O/qCwDsMjyCx0eKp5+r+ee0cvNqCgb9gogullF25IJJn1LbW4JdODC0JCLf/cNK7JW
Ck5s41gONYvb+k8CmXN4KsCUcVEDVDdi8FX1pu6aLQTvTYxQcewpauIQaebWak5DYhLalt615jsh
1jEjjahp3mopiAG6ERViye0w7sOiusRmilfHfVJZTtUGzWs/bQijZpzzWS7f+vJhtN1m8mzugoJd
uO2hWF3aKqAtMQMMfV/pFr8ICRBW9n+5kZxbS/tVUDNFw/8ClVXH7FJxXwz7QnYBKBouGHghliER
no74qLt1hhqBqantYaPzufYiifuOxUcCNEqPf3BGANWkZorQp+9M66CzOUCSGprX0Hl3+6OZcNwO
gdlmh/pdp7aZWSSXmF6lY61E+un0/5u1iPNWwPaciO2ukRD2rQHEmKSWNPFjKrdBiZ5Cmp4ZMIDX
Ykoc7nnKBbHNmabZLvvCmQgkk+KPteax1Zbe8Graz/HgsTMGjAdFbwg8NDR9vsrN77L8mdUU5/8M
f9Bv2Cy31RdqxrOSvEeoz5UPl5KO+qxx/Q6NL/rPWCAsYim60xoes0MlwQEZe1WSm6SfVPFPZV9d
oVJRVwzpnivDukxW/ihY1dGImMW+A32fIcebNYJE06MVmUsmwkpFE+hi23HKb6ea/G78AzGTYo5o
EKgxjmGvv0DmjbNiBr26d23jkBYOhquByt3gl72QwYAGUJO5DbTK8abZ30S0zch74Nnjf2nll4Hu
hmRbVvV7oC0Go8NxuCf6gmB9kgbDN4tQ361gcRfh/VnzEhDwE3070zMFsq68JS5GIkYgLqqYrH+t
akgP6muZJoDGqLXg5C7pTkwAwvyYDy+enmLMozRHiKKvS56mll+CFr/XLtcJiedDgVDWhRTqJ9kX
4mfR3frqataA+/iZs5WLHACL3JN0sMKj1TbZmDOPXBsamP314L0jJ0gKY22wEQ1E+OoqAAP1tcr5
rbi9D2f7KWG4BUMlYlnBkZW66wIKVbRLtV1k2SCPH2OI+AxCJ1sr1jE/Js96jR+hdFrfwiJJQid/
0wTAn8nfmN49m+5z4NO6o35t+Lc63Jrqszod8mY//uXg+txJWdXIRZZeli2b1j6TX4n6g+irY1mg
QX+eZyQd7NVCJDVnmqak32oYhnoGf2PM1ECe0+HHtGpAxBgHDo5OiLTGd/tdVuylF2ZZRsU6+A1D
LTMfQcStwUdihnIs50lgnsrUeeO4fZBq1FPkCOcwBlFTtpsJtH6IPWChiPTWFvlbjjRQqOXO0V9j
pPtjVq6Xr5IzTCklPqbkLiEEiqCWp6nbKy7zpF3+WihvnfhaPAb8UyPoMjZNuM/hZbVgYeYXJfaR
cgp2PwaPwBWfjlvdnBjtJEzzhkhHbVkBgtQygFzpWDkm5Ejk8F0xd55C1Col+4+JcXRKx1uI+jyn
y0IXlmk7qT5qKD/Ccp/hPSDO7t9EEyD7bie9DJc6syatOudRtoswFE2IETF1PYuyCxBdZjwagni9
A1PcyQyWfALgcaRSDQB0LpiWIsMvyO5QfcK9vHSXjRs7e85IUBRHGghCHhYhMkZxQbhnz7wddyMh
rC6aTGaY49picC+Bar50VQDvxUoDaE3YRiYWMNV20n3dQLfxUHC53/X6UuqrCm9PQaJMmKQwe+5c
od2MKuKLv6dvkw+V7atQ/ZFFCztgfC8oMzwioFvjq8RFWsmL3e2a4i7RBIy/LbV2U3MZtW+EuT3R
LRI9kFlLesZ3z4R9bGZuC1I7ZHnKWOS3HNiq8z9adDI+ZvXStuwp9EAX3pFumgmdyVkxR4Fpxuu6
mQP06rgbjFFBIfPQaYHS5G1Ker9sriJjiyR2FRlbKdtZSL25GgajReVwETqW/YGrZGSqg9dV3lTW
ziaZxXyAOh+YSW4nm/GccfFr1f/N4G1b+OA43onIOffjRlr3GpG/dB+u2lB+P6fiKOOTQx2oKx4F
9jEyLp58thzWK+rBKx6jk60nOmm7+jA0CKsqiduYW3FC1iVoxUz4C3RlzE65cW2Mv4i1hKI9qgVl
P+w9LI9W/s/scmZwBQLuE5nN5F8nBp0Yf6IlBav6l1eEtsFkoFw6u+o1I6EN+3b8VqZbkoyYwiDk
3U5JtWdKp4XPJXqIDDuV4vx4HBITzWTT3pvON8AK4wABZI7iBqoY+MaXxPG7VqyLKL2X5Lhpz2N8
iuYPRAOxt0zUpdWQTWauhUNqqffeTVdhnWuqcBjy/lxsYbFgZjIsHHpIVReFXohvPSdY/m1mxtHx
4jFTx0styFZNN4otfdSbPSSCmCl4WFAc491CZabpSD7gWOt/GmiaZHBxbwZatYsjtvNC7NX4ORq+
U1T/eqVTUiSBa7FBUN4kB7mGpdUWi5cTKcDCn2bz0SUXNaPw9XGa7fr4PIc3t7k7xEHYBaofsKDl
hYEZ1GQUnrSzkhX3lzCXORLMdCQev7G+zohJCt/s4dQXSIcQBFkeQDGU6ol5U949z1574iMhxrPm
XTGVFTot4tlsE9vmqmbhV7CliLa5s3eg7paafhAKC2yLxoJ3O7m62ksKsgGKji+VmaBn6Wct0K5G
Y4YMYBIBnsNgVjOaoE4aVmw/Lo0QLv0nB9ECv+tU4kHlA29wlWBm4E5Cc7sBtGOjUbU/TPA98bgL
7X0dvo3jwayVX/bn96ItWEXb+Oy5RIh9UMlFFRwFhKttbTfkfIH+VSKDV/ihdfza6i5Kf7T4o2OF
NjrTrhv2RTPQhPY+YZtBr7OXoJaP8V0MDAYrEifKHCJ3l7efiRJjfvLWWfxceS60QctBms6ESrP7
rat7u+XprT5bZgPElqNVrpiOza+qS+Ot9kRW528zu2E9/dchrKmw8OSoYMyCegMpRhaieKu8X7c/
JWPHlhATmxaxwvE2iDv/xYzhQi06SgNdmWDAF0L+bfrTLCeUJQD5mYh3GCuERX4ZYJrQ46YyxvYw
2P93q2QB0ouJ0F479IMdmVpK0SCux0fTjm1Qoz+xdXzq3Lw9e17KrtRs3wuYSfgDxp1LLJqumWAJ
cHSMfBuz/ZSZTVDND5s5L+WyeJmRxXikA2k6nGtKROSNCXN8Q8cFx5OWGe0eAczaae1tPMNDgmxX
Swe99DIbeY1nMN2RsxEWcaL4v/V+3ah3a4w2BBTSyj9GHn+d6WBPTBxhaNL+hcAArCM+FSmB6Anb
mrwY/jDBMU5rw3sU5utqtP2pzLCfOJMvbOPTwtGasYly70rJTDYLBqymOYdHiuI+FLAxcfrIkfkj
eGMDwX/s8mo7O9oxqnPWrhhXQj5mzHArR3IUtc27giatwRrehXun++LeEohfSgwMWUF6m6M+YvZf
QNFwVTibmRR4tOYhObaKWV2L2SBYun7DWZtP8ru2IfuPJTSDEnsSGYOIItM4XCvy36QC2jCNo+Dt
LNxFPSx2GQdNaeV0hpgeeGTrevAjyXyeXUVCidzz0JQNHnGxk8zQB/kv754JDrqQKr4iEvvJwfTt
IbOymulc2I8FsqB6xwwdwTCHmHa7lZshdJMprCePcAkTqYfworPNdsOpv/mD1640dur82ZcYOplP
NbkvSabzyukVowFrnWIhGW9ihEahxsgSJ3LaeAc3P6jgy+zaC7osvtQ9s7Zc+XSbSX/qAdY6/yLW
owIvZs4AKzFWBshaJUFUX5R+iind67d2cexRVIz5zki6tcurrM5bgW57Kk8K0hGP4Z0OxrkYvis6
9wmNjdbj9AYOzmXOz25uOv0Ce8+fGwy+pDA40J6bDPR1eZdw3sPl4x35K1KU6daEgGPqkI+fKwTp
xJg/JZ66T9ScFJlkVej5PpuZrqAVRT9Vdq98DDuy7mBccZmgLjA0ESj5kdAbxmtwzKt6xhKzEDm7
dZxpx7qJLs2E+webTAel07blVhuY/loFJW/zTEDkVl/svHp2y51xW2EQMRE1lixudXmzuR49jWa3
p7uvo4q4MYWU+r98yqanpusvcUQaJgw5T/Vo4QKYRWuvzdd0FoFiUCXRiYbsi6it+o71WEQlab2G
WAvDllM0dvu1VhtH+v+XNGJa70J2OHWQqSmi1h7ih6KrVgZtqoKlICf7Zuog18J0sw2QsNJdKwbM
dgxXQJc6+NaGoewUOt+OA+RhDEGne18DTWrIs5yY2t/Mboy7g22ruXJ1a83OHPPNSsXCXRq0B0b6
nljVI6LJ1FjsylxnZtH7EisOysunvv914PfNNYVzVEOLYK4v7Is2JOsR2XeGUAeCs784s5nj+YYY
2H1SP2iBzPddaW+s5MVhrK+QwJhNP1YMmdf4nmp0H/8sFxxNB/HaSE4eqmbFyV5He/yYlBPCvlFH
++hmJLtBkOyDQq0eJIogax8GnIym+C6n9NALb9HHrouqerGdF1lakHFawNilgIQB40devebVcU+O
USLf+vQa4rBGPIcCTrd0r5UcrhZi75Aru+UeNtDadY8WjRVhKCms6/x1cJxDLLxtbrTIAjjV8ukS
Kd7PVMeQ85Amj0himgjn4r3zMGuW1L3AnQgG1i3kkvpipbqXvcJs29rH0tkOScgmHWVDDTqOlAfM
uyjzJU69mLbH/IHVuioTWtdF1MD1CIfatBI63HfdeE+ZTunpV+cwak+sX7Jl6Z40wDYsOwWmvrjd
phNZejIijjWhf7hoPPddB3wBd0cp/s2IeUPRTWxoGvzloJGi6qYXWG4Ua41iBD9/UXwzKx9rsiLz
n8Zzv714kXAR2KINa5NlIqsC9rXepmS4NmFhG1oU1TjQ7E4hZOTSOQ2/662C2tfg5TEYU5RDccuW
rM+Qco2cvX54VByVdc8ZfGGNqbJ+i4w7SPnaO1YWlUvz6uEOSuheooPRIYwhDKA0mT9/JNjDDRES
P0IfzPY77gTrsJPnLFvtRV80oHr+neqvxgSpKp7zFDHwgBWY83qJxSgnMNUdeBCCgDQmdaPjw7mn
3U/ofIFo1LG7GXTjrsDHmBFQwehe92xrc/xqNvdymIP0DOPtzDY7Wpa/PBgtv7MGpJ8aq68hpoBO
V6GqDwh7zW1C7JhSO8c5TvbwCgkVW15usr3Bvl7yluCPkKMyQVNv4tgTHogzrhJP9L62SGwR5bBn
N35bo3vCMVp7zWYu3Y8+HXPGWU5A5UcQXMqSFXInEWg2nGk0qp51HSOGBQx+ZwdVEA+jjlF2jG4t
23X+R57LL5KndrGEA85zzUQWw/zehUDUSADn6rtJX9jq6wG1t1WTnV3Azrk35JC0WA0rjEi17OFe
Ok9V8TVbuFoZ77aGh9uNVLSq9W28C04OXd/dJzgQNdZDY177DZ5oNW92k5XQssYbhcV2pR+y6RoK
eWiJU84b9WRgzzDLbJVbpzDLtzER6ZD5Po1e7nPXAILREY26T5ccOutWqTqrQHSpDGj0Pv9T2Cqm
qsLNAw09X5KFDy3vWW0h8kKOpOOIGRg7xqm5HUSxa3r088YU5EgmyYzZpNR7NpJG3Y2DqoWs1dSf
U++8ZfaESOu7ZAKpAa51Qn2VyI+8NE6JxfqZwyrz5I248rXB1rtrdNae8xmg21PMgKJWYSEM5XlR
xacA9koGDuDqbhA/CMF5cS2aZMk2UWprLlNCg42D7nY+WIGmfB71bskc+Vmyk0fq2Ua9jUn3rFHz
FLNDUSeDxrN3pHE/mVn9KqOBvuIN7x7o1WzjULWUdb3RzH43UZx4MoSc9likZgpVoUvcok5112Nb
SyuxG+zpYKpuUPVFUC9dD8w6ynkSYsgPcHk72JGTTpyAWC9S9Z1uC1WK6icIC9UhfonFQ+TaxfKQ
ATPTkxMJS9cMLUBNfZhPt1AlJgcPFT7XnaeAO+PsmjjQElx/Rag/dGy27CfijuxP9mU6UbCE+/lF
Wvrh/7xQa0PRy4veB2aFwiIkPncuLwmDLbPZuLxilfKvy59NOwEazZaKfNMhBgyCM3BSz3XLOLDJ
/8Z09iuaJamFBy+KAzcrLkNT7GvgDC4ft+CAqMAcFc07ilO6AXnjw0/QSJmI5vpuvpnlsTcpQdyY
3TVFlQKFzG2pFQvvLEV4Cp304nTuOhvp20hErDG7su1J0iYYa8NPSCzM9MQ3Ea16qerrmrMXMRg1
2mCVgYDGTYIJ3lH1E7DZsn0xKSS81yTGPhraSIjIcahoehq+zR+WOa4erwZ8+C2yLVaIq7EuLwNO
TQGQpwhJa2BrGJqsBiiKHbYbO5vlQVWNaAXx79Ouq45KXEkZFO3eRc+aYbKqYGZZuN2BfEA5DkK4
NLYDj6V4i2hQ4yblqmdUxP1UVOnBJZXKacSJQhJFXXiOMbuYfbGJYvZVithqk7NtZbWpqMsB7SPX
bW8yVF4b3LeSrcCIAXpmVDLlnMVht2HRP/TMQtQIzpy2CeGnqMXAO8xWdmPwX4gEWzlGto1M5ipD
uK/IOrJtSE18U7aJlexhS/IbkH7yGaQa7wi+uwoduYsZ1fwO60/yA8PkTWPiUAh17YFiKIBLeeWW
yiiIw/nNs8m2igbuznwtsHpbxlcDKCximz+oL3mxTlV0fvAJe7NeDTPFYWg/z5bCiIBYGgv4DwqO
RSviTAy5CnBcBiBib/A7Bq9hLz4kSZtpjq4xb3gVkDrDhgiBfzQIK5AbbM0ZIXtGKYZfx0yyg2V7
P4b5lZZU1UK5e4Z9GrQxGIwRc7q2mSj9x0h5UTxCKaQ8yfCvm37yeC25HBOx1EfawfEUGGifrfWa
zN5GqL+D/atY4U2lv1jm9W39Z9jDSiCTGDOVeayxr136nKzZgOBbGzhNVOYEOT+qblx1uORjzuaY
djLliMDGq7DDheoGZK9DF9dCH2bfh/XHrIFqIk1q5i3N0IsdeRjCsO4yJW69jE4+XKct0Ap3mN8d
5E49ptFOi08TTpgqGoNIYbBZm3vNkLsqiw4We9WxeTXbczey+VEZA4ahiSObNSp2BxvSEB6rMw68
raYqSDe8K6xAGNuYKynFUTRsc7M/CnbHbopnIcY4q7uYiQryUcKdg9ZDU5GMdgX/U9Zumqz5N0/j
zmGy4vZ1YM9o0pyO64JPeyJXARACMPTj1NcPx832iTtfhc4MzYl3JjbwEgJzrzKvnONDj25anYha
tUEy2GkAhzkYxzfhTi8UfUxI1U3qQas1kEKYJRyI2CrQL2Q40N29B2tGxfwusGB2IdkZZQNmcWQQ
JFClspxFkKynGtD79jbZ546eOSOlVw2LvxZq+lOZGFfBkq8juKRl0pnNdVBU6nOKxKHzdCJRv2Px
ypY8cBTsEpAd27pB/bvsHmDN9DY0OePQ8KeVFusoODHWnAfJysXkjBgQ+Q4jlJVIQ1KentsqfuGl
P09z9OZaKfeEbherUXtoTOX1+sGwaeuUgFcRRFXsqHLEWkr9UxL4Q5jzFnDv71QF8Lf9CJFfJD/o
BKlexROFPsYiZKaXIaLUNmwUMQUoIzy1uIwyaPeJcyi171rsGu5GnrmDNbkvGmnsDXDofOQTWKIM
6RLCeT703vgjUwb22NtSslkiMik1wSkJvneibnGtT1nFQclmeCpxto4slrSnJQ6ndbiN0PNFSf1T
jGR32jRdWZv5E74DlSF1H1GPcPy4wOQ0+29gfKRM4hTCRWggHVSxdle1heJJSw00zjLvyHLxlKYr
Hcy87OhO0RJY6IMT9cdC8CVUFatljbUD/qppPI9qEyxT2EK3u4C828WNBbZOwL54GeWbirc2hgcU
Tnutpt5Vuewr2C1sNo8Rb2pdWw+SQV4RcV5DiTfHzpdDO4amFx9pdJ6dBBYeiz9prB0KVYXQHlZk
T5rK3EpnZFAw3AwjI1AV7TRyHscTmMjB+YuLZYXLF7OwQJisnYFlfAhmAiPCvsZC3w55Z1L8MS9v
tcd8KZp2CetXDxNvnhR7YbKZkw275nwliQZrcRwodr3LNZL58JhOA7115HzrxfBoOG5yRafgMtG/
Gc4jqxE4Ul+XqVhYLyzA6oMhbgWck0L0z9lsbtw2ehdAHd0yO4x5e+vZGKhTtlManrYl/6FGL2Ok
r3yZe+v8q+fxFDUOA6FqBWB/Uw68qpLIKXh8+jhtBrb/+mIQctw3M6JxHat9ASiizpCnGN6vzKwY
zWoHbMe5EUEY42nTwvzRcNwQRYCgPJ6PZgrWj8+wFCrBX8WmGrxTh1dMnfuXiMJ7nvBNpeB/KiB5
pc8rs3NGgW9BzgHR9RTsTL81W/VV4yFNKjhN4D/IeCDsFr2c3qhvSXPFaOal9q4aSvTqlISZll1I
cXg2h68qewz9fKhNzsfaOnqGyt3ztYS5WED5KnOtjVj+wDqr0jvM47RzqhqYnKdtBslYKcKyL3qP
rAB0iqqESpSfJZQFL/OwPVA21/VdLxC0FHGgErHXpkgjXOansjsYjs0VIkgy6SjUaBosFKthX7xU
k721VQS/NgCi2tpH+UMNkaIsKSJEIXSOdy/BJdXDhIdgWfQ1WBCZSKHgEoblp/ppmO2HaOS2NYxz
H7uBwc7RKqKVplb72hl9s5GHXJbIgJCYMbL8q8P8MNQ8h8slOLR4hzPfJNTKmFiIOLY/VM1jSP+J
/GuWwE3q0gfwzTHElqnofWMW+1wddnE6P4dVtfHQPbMFYvKdrswZ2xfOZmM+GszAws7ZcDGjb8ph
GxFzqX1Kj2x1b+1CJ61V56y37ElSddshV8mzUxxymYie/N4fHgoMPaTnQTEeZ1oo6Iyku3MHW2eR
gKmE5N4Lazd4sBRZwpQQQ2rNQZvD2HBKdc7Y4eay8x/IZoniONDJWsIsYTpL17C4XGFNF5c8qliJ
sACMSLNVywF3mXcCSSP78hoiHuSuvU9ttx4K7ASWYDdC6dsADJqVr5yuVEeGaYr6mEVukCT2txjQ
bKjtVjNnDsSNm9yXHiRR23f6LdYIGcu2DiXJZ4UybkTsPavDvoobJMa/QqLId/BqLlIEifZFq/pL
rmJP0dSL4biB1VQ4ucb9aIHcTyOSINh+K452arxwFxrOxurbm6LZGOcgdzBRdSaBIe1skww+u0Gn
gbX7KLR+k1UcpigVMyaGvYalttyKFiUsJbdVN1/58NkgkS68fxaj7a6cX7yZ9bZTBoTHkeKcZZ8p
N3IUT5hyxugQDQxoE/ll29G9Yv2+zuwOi0/IAt7UhsWGlGKAVq2H01/cqjgJL12N+d1ZLPWYEt34
qNbZPsch3LMBAoLAhI13bRg4H+37Qjop4Pylybas37M5OTjyakKQidPphNkjqPE0ePZ4yZIZSydO
AETjhjlg+m5XyUj5t4AFBvejQjJgdMPLNOUHZ9DvOjFbqqgeZsSMbLQ3Ej3Q06TCEwTqag+oISks
QytfHP/zLYpmYBr5TXNqtIzVr1KHLPsG5kTJt9aWlH8DD13XWWBzkvEdlR1pSIK5UBu7DDvMJiSG
KgySmCAl0iwd4BVllQYqWpS5PtdTcTU0Mq5QnxRJ/uzpcAicUypi8FVtTvxdqlCMmMcq/hGFQzeL
qC9iS1Nbmc8Ebz/ikOxLQC619hblTDGndlEbA8GAeGumOSEYSPnHn85kmg6tbqOG3V6dbKY/VZBO
AkM8IHCpn+oWv5BXrsNB6OhoqNJm7xQV/c1EApxwtCmqPAvXvlZpfHbUyddTazsUHfdnh8PCIb7m
YpWvc/isTJQzo3ORrob1HxdBXl2T0jhMUbtzcW/NaIxbXXlWXAerJINhoi6NvrukEKebCCa/N3u7
SSBrNABbLzNnshdSBQsm3ZTSdCcBWTleaIFA8iBGc1Hnh3RUV03/7mUyEBZXJPS4wWlWklTEmGOI
v48lEyLuKDssRvS6UiH76gH1OQoHKiyOtyDt8p2lWGeFy3oQgqeeqHMwUnEOUJKMIGukM1z06lzy
iYGeV2UwiVZinCnwImvV5ouWHO2ckTBelJjZOcA1savVn4nQCJ29WpaoOw8KSgqwGP4M6d3GrtOn
ba3wJXMdkwX6Mwv+RegA7J0i0F/DNXJccS3b7g8R3raNrdeojlumC/RimHLRpw4oHKH2dnr5cJdY
7wSxZoeMKln6YNxL0hsuVH5oLTCXWR5nFx/rv4w+rV3cLgp7jUwzP3VFHvswfFHK9pej5DI11nlK
yj/TQRVUoM1U6RXtGYJUyt60JCO+dz2dQY/OsLKjb8y5IUCpgrZ1Zu5tNzZ4obuvchFgtzn2Rz20
D11aAdh1cS5GdfTKIHktSoE3C1jwE3faU1dhHIo/e+29me51NQd9mLKnIyh1KHdLdBM95ZNhRL7j
TL9SNJx6lKp1UxPpCRVdK6iOuU96SOiQyNHAtPSAc0zYTJLvtCp7aZw33eCJaSgeDNMBqAwfKYTK
5CARGVsSagc6V8VlGx437i1VAOXpyb7nrJpgOziDOJiZcc4J3AHTZKJm5zuPAfH1ov6YKv1hesRh
0+4rubPLpAmCBHZlqFlB7ipbBpgrauytBZUqcdVAoRBmvOcP+vCSFPqy3sPBgKGLE1fJ2n2cTCww
bIZNxVoK9pmZvLcs+PyIN78YBn/iKBVID6bWPLcA8aVT/uvksNdsWu3cWs9Zdcrh5hksfwvlLyxf
UqLwGM/i08akoxfE/M4IfIg9ovliYIib30TtqUiwjbg5iwRHZ5W8dOT4WGVJWGuxT6Nh69ZfA3V+
186rvr/b1DZ0KzjLEb7J9Fbh38KTCojm4ZbjezmjBRqIPLfudL0fJZ6+WNMDA2uyklVMe1q4x7h7
BFxJ7mtlASrQYfXxUUikZMki/FgPgDpDkzwwWx5bUd3S5D+OzmMpciSKol+UEVLKbylvgcKzUQAN
8kpJKf/1czS7mZiYbqiSMp+599zhyS3NmyihDs8WUBJwj4b7PObDlxN1+2ra+9gj60asq44a0CF9
Q4QflXZXM7tZn4GDMWD2ZEyVTiayhIlvujWZNuT/EuETi7T4BIzkH0Hkt37Cf96Z/stQ9Z8abtld
rBdAunmCxUmrFME1mkvrhnD25qVI4sWIo8+hRDHRq1WWC77Kx71lfNY4pHM+wAI/rDJHmG8zHpy6
etBudjRJN5Je+AMB/swiHu5vdAswh3Q232Y5PNaW91BbxK2QaSQRVaMQeeRiGJlkMdESKF+T4r5w
1M1krpdOWjApD3d2o05OSdpnRXuokEYjM3FE8NlYaKsN41m05sW3cLANUUvAUbKz0MTMln21S38X
xelOB0iJkOs4A5VWKp+B+EMygk3GxOY6Gkw2S5fDoYvZfRgJNQTMG6mbp7S2t6bhv6iaxqbNxm3T
RdSINkENZK0UzmeAIgBv129CeUL8yKPbxS4m2gn3M8z1IjUdagUkLJEg7D0EUB0tuUNdYizJ29BG
7JStRRM1L6aOHuygfxpoQhlogl6UgOFGhYwdchqf/U4DaWoZ3NEL3xcIQYwsZoqpzwFfdSWK+W4M
CMTzI0V3mO/Mtt241LQ6FY9MLYgI7GELYwWchjel6Zkxhvc0+InsgSxR9mUOh2KbxvQswxu95i8d
Kj4hFGZ1xXCshpiPQp7JIzN6z36tWVfk+C7zUf+TPbtPSY5KPa/GHCV5NJ4lu04Bv5gPh2a5OEzx
uHXLYGPYDh5DbxMHPsHUwCqgzJq0K4ik1zMEANHJtYv3x4PyaiNVcRl3dYn3NPR5vy78JRYMrUoV
vCsLXCBlh6s1+6fmixvWXRWxf+jMmv4Cp3gyBin+9QVJTVu8gLR1ZDz1OZrdyr3ixCP8NsRPpgBj
/OkORlb5XrYVJZt1buzppCv3VOn5WhX5Y9Fnu7CAOyYb+5BYzzEsIKtFCOsyuECCbrONXU2NRKDg
SXfPZORBx9ZKLXPGoLqw8P7NKzC4HtgtlZAMV8zdBSUnGvsivdYxCPWSAIBc+OypEL4qzs7NrO0n
j3M2DhWyygrPKJZkDHdFCqFKoYZOveYkmvaxV/pK0N22opQAGmW9VzlyiSrt2NCLbKUaHz+uC19D
blRf06da5ZM7MG0dqnumYlf8LhgFzNdGdgaaLI51r6N3UqlLL1l8tZZbkXHhs6816qMj+jc1ld9B
Oqzn0j21VnJjxM1MCTwLCZPAfaMt7vefPmBt39aEMWpeQ8za/IMHEcHx1Lus5mPUZb9lVBBmJk4Z
2nSncnkUkke7R/rPf2R5wUSq1eHW9BgVFdHJoSRKfWSJtWABETN81/gSOSCJGZFQ3WaygnXGwsnA
khbFlLQ+pZjClW3W4XdXlGf0/fuGHIPIQg4r418jGx4qCfhXiXlnZiiYg8l+jn351TvgM1PkXBNl
Wtx7qBSppEGNTw3zGHKkvNkN7saOSWcJK6Z0unTtG/NhsAYiqDGVOZpFQwCfGD9PiFWtbsurDKuL
OxZ/mdeT9Q0+VkXVJpMtwX5OvS0H4sVEeiyIJea6UUfqVFwNSD9M/1DS07jNR442UM/RfWPAt/Yg
YTHfMnNS6/NgZXvpc50ZO4J+KfChPdukdde6eWZ1uJEwvAlXwpUUGw8Fu8TZ7tbCRB5kuldpUF+q
CUuJrA98eIjIxGZYnFFZp7eMl07DLK9hglyGgrUp+4s0rCeVcOAX5SXOgm1RGn+ZQNdTowbyXULW
pY5whVfbAJohkhu8oia7NWqUwUdH5KFRZZolEbHljw7CsruJfWjhsWhjmocAEe/9PD+PHuRAHQmM
+Ia/namuR4RSZpqcPI91VMbmzzBrBMXjU9K01zR4MmV+iIz+lCT2D3lhG+Wmp8rgQq6Ni2xZfVsE
WXno44BTRlW4Gv3qIw7i5zqaUKU55yxgTz+xUCf2Fs0JgALE4Xb5Xnjz8/JRqQH4m6G2vAbYY7H2
sLbKGF1G0YjRNvprQkALlVD3nejvY0yWIuCKSK2LA8U57eddGgd0MBLTS/zXK3Db0rYsDH4jNRta
nFhdR+E8a/ZYomNZInEWjj7kETQUdyrPmXX79Em9RI9AoQV6TZ4m09hZHYqhiQA4m5skbp3Hbsq4
poCljMaNkN67snfW7M33bk5KG3XyXUlUZ2l2ANOpYlCQ9535FgYI9NknE1Ed4LXDrQRpuHCbq+Ew
2FCY3UKH/nakTsd0TZRi66zjCjPKlBRnbWCEbh3UeW2PEbJcBLA6Ps6+91KkBNph0Vw8TohUDhqH
T2OY77U5PnfuolxR4c4I5k0/9J+eK/i7453nxdcc3i66RXPd4OqC13MTHct37dpPZVjv2xn+lhkd
3U4/znzuykGVUgCDju0YicaP74C+SqYnx/Kpu2TJYi9/6SpGrm5AyTbc54HmBCwfO3o1FzCcFZZP
XZQ+G258nLr5pZgFiyj8N1X2VIBNUDbwC1bXbGEYKYOtMwDeEzeHnRMAA9aRIToQTEiDC0sGfVZ/
c7D703Vt/Wihuqu9nzoba8gvDqHRMgCaZ3TBp08PIjjk484JIMCh0hyHH+2/cWa8m2H3ZPoMiAkI
ccwne3ZXiaILH8StA4o0UZo6bvPo42ByS/nuTsFDzMitIBS8pktBAXCQzSOYWewTzcayXzLwKVw9
cKpYF6ENlJO4ziNiip4npiq8l4TlkYs1xbXrXyRab7GX4tt8cQb5iEvn1+IkVskT2+prnToHZ4Tr
n3w4Oe8nchDlcPPWkIPt4WwW6F+SUp9Ma7wQYoi79MU2czacCfqyzO3OqbfEvKASjxLyBEgvCwyG
7TYiUDV91yEbILytFrQWgSmQDfDDOPFQee5qVK/C0bjucnppcHG1PPQyPETin4IP2LZqP7lA0WWn
KVahQMyab7eF1db7L7V6HzM+omh6TXrU0UxJTUAsKidBGXPpaDPYUjE5IwQ3Tdzi3YyjLiigE8EL
yUpAGKCil13D/JGkyD1C99cxOStLAFYZqEACBQGj+zZuMOOroRse8Lhnw0TsdHdWGajxNrhgeLyG
g/tpcS1Ug3z36/KugeMw+OnLZNqktf8MjXrxIgDXQwsrEzkwuyKz7Hdi8Tnp8+SwEZNYyawABUSW
K2am+VGZghFVsNDFNhXBWH5OIIhLOMyYXlIDZIRojL1wO1CLrDISgkLHEBLUTKUKl/o+bVCjOX7y
OET66kRISM3OIR25I5qTHTw7GFQtO5noU4K71rN/5mXZ4rr3+Daoz77r0f2X+e39rJYxNQqDPHYC
OiK8TjXzlGH4mRA3zx4R54mwHyu/YZs+rUPIEBZrEhjTmt2rhTeorZN/uiqRSvKVB910JXVjOyJX
Y9p/mJBetwnJCTwiRuu/gYp/Fw25WPjCFPLOwglWQQ9StdTcF8XknucerW1bsqdvyx3qKWPdTKxO
UjbRJSLuu8ZSJf4NMNNZkXAeliBvYLcL8Z1HE9LDINx7U7c3kvYUGBzMUpAeXczjvRhzcEeaSq34
Eb5rnMuKjZk7YAZWJXrRLCI/sA80mYMV1g1Dz++tYd2aXB+qDgetpMBt9B+mjVtcsWZl5k7QU4CW
J296YhhUgJyl32EJxTOVy197wrA2eeKzQRFPCegWd8vD4dPnoHhAtjACEyl7hpumxfyAY/I2l5rY
QO+MqAT/QZzcNwtSzKzZgBnD1e6rm9UxamcsANqhPQ0j5JChkEduG/qUCRH14LJnGGR2BTrmAZAA
3T4X87dQ1b0s/VuVMpiva35m1H+PaVGdZVTu7Ypwa08/2k58FGSpO232qkEyDFiJCqLWkAYEHw7T
sIaSXQ8C4FdCn+zbkIFz18VqhvOebL8lqsGE+Wa1fO5pDR1gMqrDnCNCF55Clm9dEqN4CqL6K0Al
P3gGpggLTx0YLheAF3FarkV2cJ7QZJj5PzDE6zn78zVfqfCPAMpu41B+MT14IAhin+Zczn36AxPJ
2naejdwMsB87JEbb3CcBi4okdw4pl/fdEHzZQJodSAUNJi3Pqf65tvneZfORSeSjM1a7qI2fK3/e
BnIkUVUw74p6H3tadMxyg4pI4FQHUUWYyCpM22en1k+WU9zXCggl1SqqFEKLUY6lM1HsmAJG9B4B
12cm7c+0j9Z17jylDcrniUphAguVZgPKOpSpo0l2nk/2oYlF1Jf1s0yCl1xCp/ar4Nk2rBciHn4H
Rh2j9iGnQovw4gMQj7M79XDM/O7YOMZh5OWP8uIcVc2F1dTGN/C5euI6hP7KN3GfG+0+TODepZzf
FNZYUmmjXfs9t4GdtBM212lYhwnNXO9g5EZzZ7oJRLwU27QFATGsyGMX4T5T8Uka2f0kzbesJB5O
m1viDyBSLThEMK6WxxTYRWZQ9c016DCqgg9MzHQ9ePcmPMSR+Y8jlyAGo3nsArXjyt/Go3torOPg
OCagkdy+uCbEtjJ+IDp6WvVkVbVlt5VjTqYWU02UqeaEBs1BgTuMDZkSU7qdLIcAGr0Z8/psZay9
+TVJaI0fuhyWZWgZG8yfGRFeMC7lSOcQDSC0527BdhGCVjBjngcwMLXB4JN6ZUJwPinxbKHwmcz0
3GiwxWWE2EJQC1ZkIzt0gGs5Qe/LxHzsG/PmpPOhNEnemUzUNjpriMl0fvrOv7ZN9zyaIFh1aXxI
bb37BX1gvUDCB5SlrsLzFeiMI7VC8T0maq/LedsoFrYyKfYhZsKxiOzt0Ljzuojjl9aXON445iWc
hnB8Saf8xdLkibCr5xDyxUKb4ZTSqjs4sfU5pPRkIH/vE6ryrTkE25mDyBU2VQBEJ+YSaqPwF9xp
M/tWkfvz/5Rfzu+JRWZsNIu/KHCfKyPQGyWwlhKDefDz8URM3yVL5i/fCBG5zP6LX+BVb5v4SL7q
boRMys2HCWqEcqZi763zp89qjh6Z8e1yUiProdvH9GoIK7snSEchGNNw3ZXlCIse5pGBaVlZ1c12
ixdR9Nzo0/hptl6+X5Lm+2YwUF0Nh6jhMB38pbdOkXa0IzMtyMVsXhjlFlmBSdGo0Mwt9LpyXlUy
3LT28KyKFPN4Ciuib9k72SWGwriwbtTES85c9VS4Dntb5EzaOiWD/9ZPWBzDLBuWaDXOttZ8anTL
FxjDEqui8uJm/tXOB2dFQUFUxziwrJjwyYDWNAw2tF5PF5EuJtjaMm9xUDbnwQcyzt/8M1jsdmvf
fXV79pPmQP3a0unfiUC9FjAoggGigB75EAwhmq1JOmuQ5YQhD+0/UWDHHnDAAOgBZON39TcqkefE
mOy1qEcojvIm+uGzTCs0YCb9th3F+2jIGCaVpyZGdpGgcp/JKCzuu7D+sW1KmEzi/A7UcNGm88GD
+k2Vq1n81KCR+NFoKfhaR3/CgeAAGawSpn+QEJ4Tu/OuDlJ4/FO54PrPwaF5aYiqLAHqJHMPgnNn
9MZwX5gxtfsYxuwOGaMnBbiUstyVTHuTJPvrQc0J8ryKriOLgdwgQJlGxYLJg/jsk8V9idQryY8b
xw+Ouv9umF6EDG6x0yYhT0v6CcSebVPKkvITxMxjRC53UNK/zhy9gu696zRLnJLHJIq2ZYWFOVcX
o5u+PBLQMq8CMN+xp7sPTOM66mFrdOpepLhX0B9FfGH8OU+Bbh+M2rmDlF/paaV783Ga+pPrDVCm
vyBnrY1FusESe5belx0VZ+KDdxWm+J5sgQHh7dohbeKoY7PY1WjpSB1tvxtd/1IU4/CzyGTp8ZNt
ugRWpY51eRxrl/UoQCY/6OrTiJvzoTcRmNgaPBkzJQQQwMWbyp2OXpunt9qtKwzECk1WTn5p9JDN
4HHB+bcV01pCCVzCY7sF3jFywLS4VlwaztgIbkYZ4gFW8q+Y2XllsD0ayChArvAcTTcLyRlKLVar
fKTnkW7Gv1aL5P6T08codgXAmebdHdZdfW3nq9ku8hOaCGefEnyeoVJagdXr052Xiw0k01XaP4H0
j9mkS7Yp9cvsHRz9bvmHWhG7UKiN35TrUH2pCP6o2EoA2iNJUF60Bza5NrNiE2r4AMEa4fCAFZiE
n8578IfHDpWC/sSVya6Erc9dNbxiSmUAmbRb+GhVdwFpZSkQ7/uZddwSnbGw/3mGELzuJR4BVqdx
+WRNLFBRqS4pCdei39G04/nNUIWU0VsEDTt00WPfRr3xOzhosHtmQAvwfFSOZxYZZ3KlYMzp9y3n
MlVfCd6qOAxoN/8E8EkCBRgH/UZ4ifq+WKXo61wruWe0yStL189p6rHnC3h8rShdpQ1rcsE10fLu
ivaaI/tzcRwm/J0JNgGQKKjZGPqC3fzq2W2RTtierQZasTrUAZ8H9OnP2Dq24o1NPZFgIjxZjxhH
12yvmb+TvcrqfiW9XQHx1I6hAmMKjA4KpDkMnORtct392CBEu5OffD1mTQCyv1EILmnh0MKfRibj
NpcoKz46LZXcL8v/un6tSA6I2UyzZVRE9irqQ8IyAL2zazvk5SaxUSdRr9B4427h0umXwfOqROVr
FK8wnU3eBSLL/OYjjo88xl27Y3JC8pnTH8d+i+bnrmGDFt8JaqWy+l0+W32qyrNjLjAtVX2U6cFq
HzSUkA77RsKEa1WPrEeqlVde+vwhNscVGizzt2GgC/pAWveEXBjd9zij+bjq4TGztrbcOZFBQtmO
JuPO/OfRxLsMhU1vr5ptj44nXbY8SJSzq1fe8LkFAAVpaWO4ryWBF5o/+i1Dz9Amx2VPj3kV+Wzp
vNbtbap/qwwzyfhbkXrg01gEzHuIFmv4CrPq0KZXOrMGW0IYIDwApQ/6sizvbOYv9DvITopTOg03
Ew6jSsTRpSnAIcM1iDnh5PMTzU91fioDpKS0DMCDan4P+AQefmH3DTP9bN8aH8bBq8YGKTZVcBDd
oWl/uvx+1rfZOmH/QB7KWxFRvd2APRGnUDBzE/XanDiDQ9ijM8zE/FkSQAHqgwUi0yOMPx5wiy/M
DTp+pSJe5uDzfrA3SbQeFYLv/dzuxohKpkedfTdUxh0mFbpU9O67RZjF1iN3uRt4+sqEuTLyRbmW
mln+DQaEBb28/wrTJ9c7FabEr2jvywWZYZe4YLqNz+ZSX/v0Q+T5bl6g/GZ3R1AHWhmp/7e1LrG8
dN+FuFRwoOrg0iyPH/MUd22qP8t4TNTNGD/wSBY4VlEiAGPbcagT8pHFX1m9r60X5oIOB8lo8yyB
CMge+Le16+F/UQgdaeCwdmQXI4EQ25yLkPz1tcFaqaJTdnt/G2jUKBsThan4cvrwqZC7zuEPwOI3
2QCuqTpw3bF4ukum68RSijZso2NEdD249OoJv+26NnBg2CyRErKmPDIcd874AYlkCzBg5eN+ixwK
GJde8qFxHlWyiYJdCoRhlo/WeOiZesxLUpt+CVHJtnPD/bl3xbL0+ODijbOv2N/WI3zB6lXbrwqB
l3gusoUmgcdhVfjVXR25tMHf0NCSfpsC/nTbk8sdsxDNiJVF72DtIXyQXyPFRsIHk0Ai6B2nBMwK
fH5/36prIt8S5gkStkyWX1mLoTA5ihmWqXHfcSGPHUlX9rpvf8CF2u1pjC8ssDOFSmnTDQjgE5Yz
q5YntHiM0V1zPcrgXzOe4+mftr5AptZocxWTlmw85+o2DBJl7T5dnLDjsZ6A7cXXsWseo+pcDfOK
RLddlgLTh8UYXtrkLYr/BXgaxvQj4rXi2OqBTRjVuZM7YAN9/IKex75PnQdSbgJ+cyBAgdqa+Asj
Pp/GerPMP4NKZl4H1jstrA01W56M8R6yJJqDYtxOOR6ZhwFF4MBxxCtGtOWUvcmIcSHJb+ODV1LT
8olkh5q2ilSRXEOweWuWC4PJL7PRu4znW4VbaryDQ9RQvK+Q6EzXengxGcc73wKDVtyRW/oEAf/O
ahZ4QQ6woQoeI/1QTluHij0EXAc/2HrXxDexIG8kSk9E5M4Rl0vRnBsUgAIAIDDSrt3nWJOLOeBY
P8bmqXV+GvHpiUNPHEZKvp1js3nZmJ8aZ4yBulEfzOSfCUamKx6FfvWERccLuMbh8sDtwu615K2w
Cc6M24MmH1aI4C2bCNsAlpnOe88FG82QltI5jtam/ZoqOATHxtebwXrNhURcdijd91Y/VGSVGO8l
EpuQ9rwhfA1NWk+UzrTwIM4jIkjc8qUkweXmJNnagm7phkfBywsriEZtbXHB5N01lGiiGHZxtBRb
GTQ7XQKy54lLbou0gsdTRhbGhP3CkurgODIGxJ5eDUia8ToAOi6ONT25jD+IV1P50QPImaa3NHip
TFRcxovsl5EV09s4IHLl0QDxwBodfsGePRIH76dj5MC0LFT8lyZ5Hot3L3jtGtZCe4ulnM9B5gzc
u8OnwyS9AL2PtYNup6KovLh5hQCpWxMKt239ZoUYkZMBquV07qaebUy1azO2oVsjiA7amrYTk1u6
Ulr9d8Vz2Ix7kO27WRe7obzaNuZh6+qXzl4LIODWvrUR7gCbT/e2977w9lPodejHGu/dzJIN8sWV
Rg2LG3cmTNFX7Cy7H9O/OlhgkKczcEI1j8WX+w+HVAP0AAxa5z+J6KuVOLYwYgYJBI4RB3ADoBDn
9SKGcodXD47TEHt7qeqbMuPPkMQcv5Y8PIvRDG0TOgITybjvE4LELjhUCn+8vNNdcGHLSbzFeBS1
eGp7BuUBbo588WskbnKAe7GLSZ4zE5TFQFIg8n6g2KX1K+CDGiV4WxU6nN3O2mG3YRADH3P15EO+
adzFlEb01ega1UU1SkKnDNGzBNkz+hBAvMCgCkOuEi/Yt4u8qIzjJzTL7E3RelgJDtjA201wGvCd
65PhAKUbF+6BYGG8qkNr54TeLvdDAs3C9Bd9161SPEB+m0eHzqmfpxqpW8BU+KFzdHiQMVzgKQoI
tK/GYi2SrnpL2xrD1gSdHXHrRK0VdMn3GPw/AYE+Uk/BeQi8w2hVC/9wxmDt8AZYNm90RX6EduYY
GnznHKJSPHhelO3DoquPnYdobdIlQlLHuKjaffNNcwRZxCM3FBUjtsg1OcXhl0Mc0FefH/cuG9w3
opJZMnqDvXVHJ3xF5sBiwWpBqI7sZCEgMr/xjnMB1R+dJPXcPF4DgWGnqCxv+TQfBmV3J0NE9cqz
iZ/yBmz0rjSvDHnpp+ZLjtchsBqqjWE6JRR6eSExy/j3VsAgMaa0WskGPzWLxX2FlbhNjS/LwkXZ
cX8gHKBDrVZGI911UbOoUWw/CptXVibdwCAfukgH9M8lPAXMQKamY+mD6ZycH1+gUweWyTXb4hXX
tbUbpWPtkZ3sx2SJJkqPjuMBIgpGrBU2v09d9NfRyt4Shid4ff3DTLMzIdCfzJodHs6waaEectVq
NuTKBzzZdEuWQcaSqoLSaLguORbkEmCQ8jGtTEDjwzj9Q41LKjAprp1zkyRxihQSc9KCMCtJWZsQ
lDsdwxP1kdj+rUf7F2NBWOu+37WV91vO2U9Usx/hZ2OjM0I/0eJrjLH32SwJytb4atvFHi7+yTT6
jS3xohxwKAGlvSUuOblfHVoBLRuAd+qS2smhjfnGRXEt/Bi0RkwaJWfcbB1aCvvc9l8R7yB9DMoL
+y3Jhh1HT1sccBxue4+23I/2KXjgJMVPTTKb7WpMnfpoeXpnGcZrMaCVRP6D+CxZpw1gxxYDxezi
LXHLK80xRDg3fSwaEsyz9jnR9Es6gLECcVBoGhj5mYeiBY1i4kZvQ88iMdj0oBXIXe9Pg/ELk2bE
oOHo0hm+DSux3a8oQ5b6z+y7umO3BvrfMkjGyg2CHwcMDZA8LZFnrCJK1ZcUXcpVZSa3UWMrbpJW
1DOYJa5nVrOxVeUsuHQASolhBkEr5CV6lI94/aK4EvI+Vr4DFLgtQtCFK6ssA5t8SQ1Zg/vUayq0
sOTNN4yzuNJUzvBrLhYRdiP52u4A3jVEHmOXbWxWmjO76e8podH5M1BeEuLgzVoSIGWLPuzfQ/7f
ZTQQmFHn3ereK2B1FWnOzgrtb9hRNIhiqvyPOHQRMjAE8+L6nl63hyOqfJ1xNnhAqJYlT8dXZa8z
W7Q0/MBFaRpadhLMRObZZBzEVElyr6ieBeVpyIq+zNe1VzgDpUdEoX/RFtHfoNq83qpW2o1IqRji
wD462ZAW3EIDO4q19q0CFh0OupjMYsS1JS1phpwx/9QBI+ZpVRqxYjyWIV8Kv0OHfUSxwUxnM8tP
yBrmZiq6JO+8dZSPoSaMyAmR5wL7iAgLUHE4OzVCwX6w9mAnFf2AF1bka6w8n61gwYOHvBOmQhsA
gq2mUf3NtTTlp7KgfKCXM9I4m1BTNj2UbjufA888IzAbkw8ffBjRiWJUMUbAMoijSAAwjmxWgkYY
j/lv09UuzH5tpNF4MbI+k/f21IVL053WPoVnzp+EeDmbnSWkJBrdpvrMUoR8qFPcCGl1OXlI+tUs
BtbeZDwwMb2zpek77NyGIl0k7YmXPmUWTjq8Ez6YiG6Dvy2Y6OKTqZjgqZi+DUQwknUKLJciJ756
QRWCjO4DI2MFOnJ4MP3zk+ZvdNOcHFTRqAm4XByZEyJVp50s4jL8jNNv2ECc991nz5K4kNgN+IlN
MKw1+YG1avu2oFgog9wWM0qDohrvPY/6EtmBaTqY69G/5vk2j6eZbw8fvBeOz3ZZ5cvc1xn98L3t
0wTDHQS3KfmXeH6KFVVzs3Y/LopKjGacHe1h6sW0eFl10Jgs1HREbbjxYuwc8UDYPctJD78kM0LZ
95lGrsG2NJH7tsROPhw9KRQpWlOcemyTO+EmABgLaCyZhB5vBRa5MIaWpth2QaXGVwc7B1ba1E4z
Fx2SVXkepc2I8lSgAA+IYUMLlHDKy7kJxzja12Ue9uCHorZHPa1Z0qBPdCsz3vAjNv5e1nPNuqV1
xaLlKTChRj1IkwXHHyGwAszTlQ1NKcYfRdnYtk0PWa9Bi89eyJPB9Fr4OtLiVOouLceNFkPk64th
OXnhrrs4ajR2ndxasKDhlNvVV+930ZwAfNK1/SGzXiN1NQ2jMJgQgxjM7DVvXMQgBHFB2/sbmTSJ
fNIyDPNuU4daGdZjDlkcDafAHtD9mUz3u+KpdNk4lr+2FhF625QnZAaqbyQlM4U2Tvz8yw7tzLxE
WWzXzHmVU6IPG2pc0DBwTGVj9Z+EVwRLoq92u9cwGzI57bJmkMGIXKSOUR9TNvTMzCpMfzYns6jc
+zBobHk0irokSVHyVT6PVq9oafGe8Ut7SG/ZJUY64mEokjSq31EJ8aStagSC/SVE/YL+rM22oF68
58hwiEgabfagj7ERE2QxzV4Jdb+XUJI5Q1EuBVOwlJhxx/wP9VhxKjsf1TsyO7//lXbukPXpkTY7
vk16rEjqDdpJ0iR1c92Yf6zTo/nC78ajkM5RljxCeVT22XLMZWoAfYQLPDXSOdvFeWJaZ2dsuNZr
jnF8hqlLP1S39Fgb5ot+ehG2v0wCmyYQ556t7HwAcdxCM+R/np7mNslvfMVJekqCxum/PVOO88FQ
SQ6hKzYxLEE6d8PHicGChx6iNcu9NXdFAFikLYNuZ0e5ATUtFzS43lwkEBerNnaZt46pX98wkwko
h74qjYRh2NzU/R5hZNDCpk0xDmGVZ9HxqttS4ysV6B6DDQNTO17bbTP7BhcJ9rjPYK6YnvIIW8wY
pIXam4nENKd/nlMUAw6oJEqaJ3TBBZPEKRSkR0Uy8+v3QdsJ1TTfkWAW0kTzgF8yD0NULFEZDQl7
I3QK+2Ik3xwLuZp5dphjLvo6r1UUNMS5OXnK3xDOKu+PGXSa0CTTtWdCBtw50iE7+txwx4sXMMs+
8lJULruLvsHFS4mNro/qanKmH1H3pMBHgXhtUO4h0kvTbvZOwi4zm+1DVuYp6KRgjNA0j+ME6B4m
A/y2TZSEKFSqCgYQj/S0sdngQbOMQPz5+UzXqIKpSmJUI34UABupiaVQo2eHmmR1WwBtLZqkSxCJ
qD4HR5S7cbYbTZ/9d+FwmG0tkri8nY+dQ3yPXRYxhRtYne/akpTAs4gVVnyrmIge4SZCwemXFSBL
D4hFeBaBzd7cMPwu/glwiXesX+I+3NUiktMJUVavX4gSyTB3NVkJWQ8r44hOypIhh4fgen6YssIG
vWQSBMrwSmUlp1wlM8Ku4/afxQN9kbpW5r+41A2VVuPIguGN5XRGB7TJV8W2tg3MYCJFZcJajjbs
MgdgBx50r33zVA1i4Lzgma0PpVXX9qmO5rBiyhGZ7fQbhg1LysSaJ0YyJZfjWvqCN6oJW43KMGvt
hpiQllpW2HOZvsRNUbYvvKoqXQ1akNjmJ2Y3XDmxp/SIkCLkrB6dcT63Le+4OXpVtNath+0Vm0r3
XDY2ZJ/Mz0ZJII8PkGz03YQAQjZA5OJ2seLZE8Bdneo4jAPhrwX7qPjMcrRrMQwq6OWoFhHnuJmT
DEfLoVK8Gx3biy9GWbOmGRhZ9pumZ6v/H2lntlw5bqXrV6mo66abBEGCPNH2hfakrSE153TDSCmV
nOeZb9TP0S92PqrcfSRKsfdJtyPscJUyBYIEFhbW+oet9HT9pyHtaT7bOkdeG54Xg60vOrA86KnZ
Ppe9wsCgqM+oaDZ6WqkfUyhiWB+Z6rsbirCJu0ulUiBZlWqITVXsgGrLNbdP9ii4tXJjsVnkKrYK
wmI/mLnFMswRTixFJdC9H+OYxM1txFNgV93Pzs0bHicw8QQwxs5F0yXrjU9MJrqSQgYldlAE+bXW
9PRNRgXWDgu2SovAZ/QxxfQY7SHqhZNGeU42aBCPAPexCwpc3HsFqK0T1U9QZBNdAQYcKZGOJ66d
W8A3GrOEYpYXvTMXSO3ok1TpYK0KRKGx8mzs5jGupaTVh0DU7M3hpAnFICNyd07ZgknT6I0btyIU
AzgFO3bl7RROdFkNA+jUVYwIy5UovOgbfBHEVcwm8lGmL9MRRIfARsYCO/69tKvxRnkOpCujjv0z
5Smq3T4BBcga2HzqvGaZ46rkK1zXyxw5bg9u7WNeizhZDSLP+N+xG38CjSfBqIHex9sIYt43XXjW
D9cYIO7TWMZvNy77EGqJT6BClkC0j4iSOQhppAGA0pFC0teRtuot6ojlU5gUmOxYRRbAqavCHJgZ
qSUC+zJq0dUB8Ylhr7QDnDYBy4anpiHR5dRcJdCaREnhrkKXE+u6BlYdqkgozs05O6tAs0yZUJ10
EGTUql4b1yNRhl9c9ylSOWbcpKdZ7eYUGonj42ZoDexJGsjsGUQfhZ+wX+mCA0lzYDAyeOZvMsNA
xyAUroXQPGQKfQO/E43VMQjpy9R9hCG9jSIETEelZx11vKq5HzQgU5s0VehSw/KxtC3R3HYuIvLb
fhVZfubuA99qfiLY32XYfsM1g3Y4WlyNWFcaJ7UEj6oFoBYQqsrOitRRiEQjrotuXB/bwS3Ji0TL
JulM9IFzgeWyLy2EWkA8Kawq4wAdQpiJ5DaWTo10O3aJXj6gr5Q124ZrWPyVBZnVV3CMsnDtSk0H
/RsMaXXqaL1W/bDzHg9VZ6z74HvVthBnDYTEw5+Jj+DfNm8NcDvonY0iwy8Dua742kU4jTU/gduV
DulKB5PFiO3SOUVzdUw+u4CwYs6twu4uGlpX/X7w9Dx64vhMWCTTiEwN0LcuoGFKRqB5F11ogyTg
wqPyjrSwQjqNqg64v44q2SzNbYzT9SAx4MWncBoHpHDrKN92tiWKG6dSysRmwB3At7tlCzg9Bj03
rHLEj+jNVGmgk2MrJKVZ6EF96iHYE/4sjDojQShDDfOAoMDty5Uh+Pk4dYD+N9nEtTTqtOS27woN
YNmYGwDXhDNYVzhMqGGH/Fl6G3e2ULfSbEDIonnt/yAhnKpNR2tDniadtP0HH7lQjG0aXS9o7gRl
RlwYBi/yUBaTeR/uOtB1SEO2lY1kg5v0l1beteFGFkGefgLaSmU0hCW5r5LBKNjmiqq51VqI6nZl
GsfnZV+pZheCSulP9SGLA1C/fgovzZ8D19TmGZpmk5rdEpIhzt1VUpm9tyk45IIvCmCgC49PpjRo
Y80t2gfAKDV5uw/Bgz7MUI0NkFKpUD5GUAa9XGnS4fw3LwxhXBYEfehbayIo7d2nUt3JepaQbFcd
BBcfGUZZQMiK4VdVc45vgc4IEsAKTUM5vyrVCZ8HiZwBSWgqN1P8uWQft4C4kgDQHJAHVw6rP//4
93/8x9Pwf/zn/DpPRj/P/sja9BquTlP//U/55x/FX/92//Pvf9rKsYTjCGXaQpq6ARaFnz/9uA0z
nz9s/BtSGG1SBBCjE3QxkWmxjCBcp7HXmCeHB1JHBhJvB0qRj8k1RXVlwFwmOq/0xEsxq0LPaIVI
XIZwH8Yr/ZQhtP6/G9h8O3BkBKMPyC0HjxmTJTdGgulQrQ8UAfM4r/CN5U7EOZbWeXRxeGjb+mjS
UrlqfsWGchZv1yE18yuX49yw+5rCo6ZtC81DJSJzcMUN8ErhIjLLi8RYSFFspFUgVmpwzX0iu3gb
qAJPS9YklRz52WGPXrN0uQP0sJxdw4rOWmB8fparzcgFFpwxBoV2i8ShptQV+fo57aGHspF3WsF9
Fo1NwLBIRWvK/zVmmMoECkxRFmvcLuJuVgj8nIY22uqUDYw4M7ipw6qbQr87KySdf4r5RNkhfoza
4i7K+0dDIeHJLQDcPiroJjzNZDBxPQ/AfdmQYZvr0Eyf68TdxlkMAKXEAdCCxB1G+k0bVNdxbX0h
KuLyZta3h9+9oR9594sFR4VDs8f5qSMndxGU9Pwen8sAaBFbKUOUAdjVr4Bc1aA/EkcStBAS6jvK
uez0w89iv3sU9pbpcmmXpuUYcl4mrzZZ2gwoNyXUcws99HZtExiXlalHOxxMsnNEELv9b49n6Y4U
SleO7dqu+3a8bvCVrpHpA67oqmeqSCh01Nxhss7TKY6X/v3h8d4vc/PVeEpfLHOX/gqlDhpNRoky
Hb4Q99qAoUYfKWt7eCRj/lVv45WpDMs2bN4oldXlUH5tSTrmNKdrO0B7kJsOOHTgeKemaYo9QPvw
FGFRyvaG2XB8BSGFciFwnW1BDa8PP8wH01bSmiOo0h3DdRcrbBiNPs7nIpTuqOiCqxEJJs3IrRUP
5rF5z79rOW+bwqKyLIf56ItPWlZhWWsohhM+u3E8QaTgEbA6IkJVCyXJ599YEi4M18MTDLWHewiX
HB0oya18Yyp//3sr2wTez39NR1mLkFpIUMBBAdKxVTY20n0ZwJ01YItHQGps+9Ph1/zB7iFpMSWd
GMMypFjsnknQTMxodqO/W407Uw4Cc240ajWvba+Q+XE3h8f7IHKYbwacH+jVdtVa4aRNA0MTupvx
7CgnB2LGWV10lr6xoALsan+I1wP49LnWJLJ9DJ7xyFN8tLgcxBrZvY4SwprP01cP0YGDBOfKHhYp
DZ68i4pzFwrFF51//f3whOe1s1xboACUa3NIma5YfE63qiNIxcApwjaoz800AHca+AVw1BwiV4uN
gxtAFOkiGBKoIojrw8O/zwxMx1CwJLhqUspwnbczDeLMLiKT47iujPYp6ivjnpuiuUNwGLibzH+6
tEC+/P6YggMZ8KqwEbiZ06JXb1eaiaXsjojstZYmgf617Q/UxiYL/nvhQtt17VlnQleefSQd+SiC
0WiSwrUlS5q84O3QTl5ztJvYToo2hlXgNb9yM4HxVCAZQTb+VEEJ++XpaEtnvqGfRjVidYkj2yPP
8dFbtzgeiKW8BNdavAFbommfpSOPYXjyux773mnVtUCqhDN+E9EgbmIXeszvn4SOTT+BxeYSOc1F
yIysMsn6QhhoswUoJwZaH1511DAv6JAnF2D2x6fDH/qDbcSAXLJcl7MXqP/btx1yH3ZRNse0OE7j
88xH9WVUXbH3aegcOQ4+iFMOCbVgJIESoVis424sLapTiCZIrXa+JfWAkkMjlUl5E9VYbJA00/WO
nAsfTI95KVui+csRZM0/f7WORwFPjoYXJ6+XoStUDmG5QfZzwAUj9oO7332X7E+BX5cyGExYi2Ne
U5YwsVSA7dQn1lcfaxKQ41W7CrM+uP3toaSSthCuQHCOqP92Xpk3DAnEesQl9N68aqbU+NLSfzkJ
lD3cHx5q/ixvo59lyzmZEJJnJ/C/HapyWfUtUEzAATVNzLKEeDGm1KsjsmP0jcZ2m5JwXFUt6PnD
QxvvT3XCDIGAEqFuu5a++HxmbgugHjqKHYgmu464CXru/EZtn6tZ2nPAXTSeHqey9DZWDiSeYn8J
sOTIU7wPBZZSuj2fMqh5Ew7fvoHJqtI+86cCdcLRPwvbctoPKkO1aqjQBrYsd2Mldb3DhbJCfEqi
kaZ78a1h6dgQTa6Pc44Nv8+zaFpPXUHwHOEh26gd/e5it5EScyBtCR5XErzePmdSFFoJS4X7KTo6
qDtrHpBiD4EVGgGrw+/k3b5iKFJaWzq8DnR2Fx+m7TyQQej9g0crDfvcHWP0diPfQb0Uiptvnx8e
7sMvYHD/diydNb+c2Xw7t/BOgWmeGhdTQBOLpm8xYbEGVA5Vp+wix073SCye99Bi4StXZ6Iuq//9
CeCEXj1MOUQEWC/0ToJxcC+gjbnHTrz3k+OIsTjwiA2OoPD39rNxEXHJvecKTW3gsFJM8jodsDLA
RGU4L1VNypoEIMR+95XapOSYU5i8U97fIlhVEBHImfUSrnDcr3WvTDZNqQ9rjSINp9u939rlkY30
Po96O+RiorSasqixYBHWxj3koPKcB4BRzH+gJGXwSRxwyiIAYs0JUhyZ7weDC9YsYVkx63dLaAQ9
AKOZ+VaVjQWesUu1zxx4gEsq2uef/MYdT2B6a0dyxw8+LmeMRSasDHLIZYWjBUYfUmBizmEDgrkc
dOIEvJbRb3Y6LKZ6HQ0N0IrDH/dlzbxdu44ppI0Zmm4p8132Qkeq6MkZadVn4sxE6WI9DWCVig6D
E+SBAFbSCT9vhKauXU31F5JGNq1TC8yZ5qDCQzn0pp05WI1TqCNh6v2B8hKjSO1sQ/B48yt7dSaj
omEV2KOXCJtCNaNJ4CpEXgJAaO1TUyqUMrvMC/wVFmqy+A6bCNL24dfzLhOZoxdjO9xOSemtxWXR
ljn4GqQV1sFA6QFH3A4ecUMXv0ScOxnD07SBD3Fk0HfTngclNBOjTd0kZC2m3faUpny892KgblcC
GAlzBr+GFp5+nnbC/YUYmX+hqTZ6PDzdd2uQkSE3G/acfekAAN+OHNj9pJU9Zugy7sWOPmJ91zoo
3SivwVXWKmg6Wp3qj+z2d+GTPFa3SU1QNGUDLG//1NIQbGuaFGHWGpnUUqafoIiBkDo8uTlovFnp
DEOGDu+NmxFlj8Xh3MrCTJqO7lxVzz44auzbM4h+BSJqYIIOj/XBlKTtmvNVTNqUcRZjFSKokBZn
LD9q9Av6fuq046GOvLgPZkSBnMVJqmE5jlysTjeoBcxnh89lqBQF15k1ZiXNmSqz8ci5+sFQJFaO
zulD2U0sJ+ShyoDYTIsGf5jiJGpUHsDWQMCy9aafh9/d+3sdzHyTZeAais0HPOntKsRUgNREQlEv
jboHgYjpS1hlUJimQQKBQC88gia68moDtv00y5hAMke9QOM2dPhR3n9GkwuB0jn5HN0Ahfb2SSp4
wSjbos7Gue5BwTRxHiJTKtry8vBA71+vCTiP2wCnukGVYnHGCjWCQMko3/ZVh0pqG8OAj9rMAtfM
iX5k2bwParTQCDF8TsdSursYDIMcZCOrEEeoqkKn2DST8XJE/+FCtA3S+GGH2u3h6b0vBPFJLUoT
83WdGsGy8uTTM3LsHiJ1pHv1th7zCkW5Ln7KbTM6j21IG60VQu0ZRwQPbThsfQZR4V95CDkXvli/
jmkvtgtZo6idLMU4orFNdFQnDUFvmsioNZibvAPLCn0ZoSRU5085K+XndNDj3eGH+ODdUyhwDRep
BS4qcv75qyMtNPWWdeBjcUL3vdubuZkN33UuFNgMocJuCrSjBGnW4VHfnyjzF1eUSThPmPq8zl+N
qlmWPwoBEDxg1BOq+GhljQ2wxMnr45sURah9W8bkHn0TWOrIJvpoymStdMbmAomz3ERFY3co/3Gc
JfCdsEfXIwd5rDxNZ7E60Eq1hc9zDj/v8Jw/GtaZcylyV5w/rbmr8WrOveH7Ma32AEVmU5SXUo/y
4BvuYJP/KWnDNNpVXa7EkQrrRwHDNYRyDW6iJrH/7aCTbwFuRoJlnXYW7EbwAf3egDYbH9lQ7w9q
kyuAQ3FEd+YMZREiOyMfBpSN/XWDMiV5UD8A4YN9OGHPtzLKDGPkVVhTACRN7+jiH/mkHwxP7KDa
xcnDchaLnZSPQZ+D2+T+2HfYAs66EUEaAW/sRvtyCKwnMWEidPh7fvBqKdYbpknvR2ePLHITLTUM
16y7cF1SxPgMn6Td0jDPjzQaPwzEDnuE+xV9/uWqUUWYgBOPchABdXCT5pjKA86xT6tAal8OT+il
9PIqIWEE0+ADUvdX3MNtdzGjHha9MIIBfBNOhXbg0e+x0fc1rIEx63M1QC43jDUyewKih7tG2xLp
Y2fAcTDozg3ndxt9Lw8kuVZy7BKqHWfxWWN8KEK/nrW90bHfJWD4b4RTYlATITTVJXWxU2GnnRYN
Wxb4cYb/ZTT93tJ6eQbbsuYakuHqurF4KbIEcUAOQkvZ5EIymcNXUeW3NgyrjQsSnKPT2x3+DouF
NY84l5DpgykKFUIs9qxWpxoc+BSgSNpCXo9jt83p55oolB4eaBGRGEhy6NJzc1wWsKPmB3kVkSaP
BAV0DbIaiHrAwrIB67ORpw4TwxwccIhc3OERF6v5ZUSbLh/3WVJ6Upm3I1b+UETg8M2Vp4+hdh8O
Cp3nCgxk8dj70h2fDw/3wQQN1jRnG/1EHAcXiYUlB5TErIBOi4E02UmMOnC9SmhFNeDnpPHM2Uuf
5/CYH0zREUR3Ml1Kf665CPMOpnHtZMNkjwLL2wc9YRMmHljdMowQfzk82OIc5X1ycRBcmLkdzVnw
crDWDbRwdm9pJk8/d2bioFd9cjR4vLaht1dDjcFwaqpkc3jcl3j+NlQwMI7ehD7Jf5a7oizadvLI
9TEnE5+tcogu6kLUt9V5W4w9zslrk8bZSsWi2sDQMeAV6rjcBWOK7uvRJvUym2OP0HukwmnYLkcd
j/V2WZF9a7UqbLQYoOHja2r2t3HWPchoCm4puzrXfjHSSKVCnNw4+PJNLHDwxqeHX8rbL0/+9lK+
tKg42zaXVXuRnIO80r3cNPFccpwofGSFtcVz0htOcicC5N+OLO5lpeSvWZP2vRRNwQIsIpOXOtMY
5nAH+7SKYBDaVnGJCie0ZhnnF71lajS+0LkFiDxcIuSi38qxLq5aGzp/HMFDhBsiQZWn7iXQ5+z2
8Nt4F8X4JrT+hE4rjNbw8narWh80dsWlqQKR5W/axI5u2yTrkt+Kli9vncyGoxb9G3L2ZRvItYPK
gmKFBLgBKCVudOPeBT39v/u2cvFtgcyjGWaO+OWEyvwE2keuabPJDbSjZnv4xc2f7f9trZcJzTkx
pVuSRbokiz1dQKDpJiOd9WnS9gKulQ3/DpSwxv0S+Xv8COLwKODhbaR8P+hifgiDDkFgazM9wIp+
+GZootaW6VO7LoFYXEZe0udHYsgH2+X1PJeBMpcIOed+Se2yYOnuRicq9TNb4FpxZrE5m7++4L+/
wcPVL/i4p7wYqxBt5cU//uMyfKryOv/V/Mf81/7nj739S/+4Kp6zu6Z6fm4ufxTLP/nmL/L7/zn+
+kfz480/bDIQKeNN+1yNt891mzT/jdyb/+T/7w//eH75Lfdj8fz3P5/yNmvm3+YDIf7znz+aoX4v
Yf9/kIHz7//nDz/9SPl7d//1n9l//af/I3n3d55/1M3f/yRl+5spLXpUJH/Uh9z5VO6f//qR+hs3
ZI4XUgRLWbQh//wjAzkXgCC0/zZfG/kBlyiyblYMUmsvPxF/40pNV4CDiUMJQMt/z/36r3X+12f5
GMWoXvLoV/tBd5FXltzVXApKpAzLo8aILEuHf3hhwVvrt4mlqa8NI1OIKQUqrvhw73XjJROlOzud
eKJAmycVBtLtsX9vC6vQUdFSuEJLbYBqKkvTgACh6+WvyK31sxBD1ju7quLtOJbdvi4tbRU29jqq
nZ9alQSw4/C/BcaMfgFYq+3URGW+hgqGaGMdXqdR3e1jv0BUvTPwXMx8r1w5IEgDlPYyGI2qdP2n
1u7KBjELzLqawpw+gcoPn2Ub1VDVHPisNiYo912phV/iMMUCSqZwlf3OvmhExC8ehblHYduCNlzY
G0wW5IPloeeYaLU7iyaqcxslw11uWOO+z734quUht0YARXboI/cSzIG2D2dJXMtFONsT2Isi7zui
x+WVX1TQFT/NDqPZzLK6/ZCmcjPf3/c6LkinWouY0FS2w00R1S5W8SI2PpslZDdVmPp3N3ZgKoc+
EnHCR2MTOuClmaTRxWTQz3RTB3K1O7i3QTCivKRmvuqUGNi4mWD3MTRx1oOBg02BWwPnt1NB6+hG
Oa0CV0T4EI3uuQcwaKMXvnOagXdey75sdwGAyAtcUjAzlBpqvVVrnfoO8lBQnRvxjWuvg51TIb4m
GWSHEFTmnqOH19ngTZamTbEexZT8GBML5w8cw58mx4CJXsXluZYLO4TioWO1gzbZbTE66iK3UPw7
gSTipKuhLnw0QPXW/USfsdzIIEMkwW/DYsUFX7saID9+6qRbXrgtwvFF6OVPKgrG+7ER4rvddvpD
qZv59SxOfe5VnhNtSyiBp/1Avc1NdUyoLdiHmOzgQb/vqx69kxTF2/O0FOWzLCtvh5xcsXM1ESRI
ISRI69iN7fQbNk9Vb/OxwQWqqtNuXTpXCHqr68oZkFiIYUDVGxhQDTZ/WpZdoJSvzoOwHTYmIP4n
vm63idvSPeuM0sJ4yKEM5STJuTe13p5CfPQc4d2AqEeYitsYb89ro0mlfubZIGwx5EW6jgytvsjh
VV8A7fFWjU2Ah3uDrV6BfRViNt7WNyPz1G8wls6xcto1Ej9Py0ERNwyxBRuV0yCP6Xs31TBVp5Em
UKGbdFRc7M64HLws/27XRn8d2aX+Bbi72NWRh6GR0eK+G+nNrkuM6gwEaI5yEPWPPc1+TDOjtEI5
rGv2jceBdhLg6fwTrGsKuZF67gPqAfltwNb8HLtxYZ5kMJNxEEAbEzPCcqI7n+L7J1Y+EtfoJOZY
mLptFv7A+VA+hiIpkbzqix5po5pLGwpeo7o0eP7vXltH4a5NqhAepuzNfeaXRQKJDjcGrXVm0S3U
86B99MVjWntAxnt0gc4t1cfIiGI+DfcdNrNb+f2TD84K3aUGeaEpUpkA14CnGezcKcI1MxvtBzy9
nPNE6ArdGb3KPk82un0+rkhQuKVCpkofO+uTjXXHHb9WIgXVy+YeUrEd44rjR6SJiIAasZmVK9oI
bbRBuxg7BtvtriFs9rtiQAp5ZfS1vqkapDIDMtDrnhfy1YFdql+NyKNeQWzoPlVwW3HvrnP0omMt
wsw6kbhcl0ZuwFzWgsQ+UWx5NITgUZ43k9vdpH6PnnGcVlQdC6vMnkOJNxGq4Wgg19howcyvdmws
a1dBg0B2Hx/QKzMM0BZSbiyblU4o7TeFkU53NRvuoYYjUyM24ZOoiUjikpAgaiGhNjMRRTYHdROd
7WHyJ/iEKc1Fx7QgSpRT4ZjrGIFWhCVkPNCHFBEmaSmK05ZdflNOkazpgIQ7Fz49tm5lHd/UTdn/
yhKhPVocHQ9BTKzX6tK88JICkb8sslErHKR547SFeBj9NAMKUGLoQN1K1LxT5V33lV59tTCWva6i
Kbxoncb6WsUmZHWNptBZH+TZN6+Z6htW2fC9F0GMJmlX4h1UDMbMFMTAJA3D09b3kseU0gI8Y1He
au6sQwU9Xqg1LQzt82RoVbDKBre/K1z4T7wog2iB0+BPQ8tiDtTQfA4K1AsxhkrWiFIkVznK7ueu
PeI+prx2D8uqK9eOkyW4kaGeIVCuXQN1q2FZJOq8UdjDarhonRuzwMFJWA2g4F09sO4nOfU/nFHK
p7ZPEV4MkvSpL8CilElZ7OTkzOo5dtj8oAIc3STo1KBXUIfZRQxxxj/BrwsXzD4AIbUS+tBd0UXT
AKkOSNvZykMtOm67/qEuIeqeQKkUxSr0J+csDLgb4F3eV0hE1YMWoA3QOD6I9VrSafDRMplcO0aX
3A7upqx0klVvAEbNCiqJ62zKrQ1Mb/2TMUFgMopU/UJNQskNt418U0fTdJP0Wt1uLStGiVZ0NVrZ
fFicyaNGQ33PiQ33roki4zapqTJDTQNzRSCQeHfHaY2aVozj1WmG3IW+bbQ4uJ+5zIjwedqjE4E5
W/cw8rArGjArZ4eB3zfMOvg2lnmB90YVDleuCHSU3ufKMr6yfX2rBwMWDeizA9sxaeL8QNVjCgD3
VuO1X4XdpzYqYY07nhzuyGjsa83Xu53ywgAbP1jF151CRkY37dxe6YXoBtaIRN7bDIvwNhRBY56N
MQgC2EmcgU/OGNt0xHLf0NqTYqzRNjS8UUeqBlC8i5qm5ivtpKTq5EQrs6e7fzZh33RXZXn7BTMC
cUXuW601/MNPA8uP7pB6UFv2r/vZDZF+rAorWfcuvnFI0cHVy8Mi3nTlKK7L2sv5nuRf5JDmSdtJ
/xTVDLGljYBeERIUs6JLiduazYU5h0Hc4JQ1TfYOmEMnTltl98MuGZES8qJSopJkJrXE5lliJxBF
HWr/MrQrZw23EJQypUiE8iq71U7hgmIwnbaj900f9H5bNCY6T9LHaKsIM5cbua+LrWhD3wEwoLAH
HIaovLDCTj8fWNUTknqeA48WpkzmpMYakCgGW3GeXsS20X4ro2hcD10cXia17iM4CAW3WFfZVF3h
KS+R5jD5/MTx8VdvCeyjaSm5vxJztlxAhXvLbnPR4Og69U3FyIn6VpCdDlqf3XpjjXuqmw36MySo
8hEL0egspyB41w5FsDM730MtP6IiSCnQ7CvCK1thbTboeqG5hu/iSV1RXoTpp2lre4JrdA6MylDD
JbzjOD/Px0n/HE092ZEzQH7adpVnyS2ksfYOC6AiODFaU/uiBdU4kHBVHkbPNBngJXftiEVvkjgb
us1hgCWCHz9AuwyuVOgEzx1KMAgRwAr2tzDfMwLLaMJGBZnpK3TAMx+hwrrBVDLDQznf4fQTlKtA
BdDF7BjT+nXv2OKLpzuo/fiqyCh3K3A2J4TF0NqH9oDOmmkF6DQoyOxik4GS/hlFGupHInWSs750
C32LZ5X2xfURtDlp0/k81h1IoquQ/kq50kuzxDw9kgaCjE1S3CWSA3Il2xbLHjI3xJQikeWfUdLW
IdV5sx21AawI//A8MtTGMWMchIsQf+ATMwkKAeikSnD8myilnSA407PTNTPCWJjwh06UEM1JT8mW
20c8wFiEHNWjgUpAvNLN2oROWxRkMJOnRIcgGyLKZ5bhdy9Fc/SNzaF/RoYCkKLbqWAzjAVunVYL
82mvpz68H5N1hcig4cHii6FRF/sSAZhvNBKcfUhxGeEwMI9fSiqRjyMSR/ZadCSKa5XhTbTONK9y
72MdhazhKm4C5zlAhPQGziHTMCGpcstid0GXPyW0G6eQmDg0aFTQhCCtKgTw13xyvYepcZGuFr6G
tOyo++gv1bWP7rjpxkE1++e5CkSwhvZoEocXg9mghG5menaFNYd54ftiuoD7TwoFtABvmSZs+QNG
OGFAaIAfrk/Yz7Adhpp1e4LLGBtUq6VNQoV7Qbi2LS1H0iQigccNpVWQBQzh7PhLlVoVfK7ss9/R
TDhpkzwcTntcX+9QIWkdNJpUMEutVBPCuKSXI910pEF0tgVOr/4O8aryyuv7wDnvx6opt57llAg2
xJWT2PEniVcPInVQs0MTBzeczQXnLnB287HrjHFNXtgBEJbVt7qpo3WrY3WRqR9dUJHbRTmKSLpv
JfsxaevvFX3xkxLIIlxm7v9YTeYNvjw4CyOODRGl77JbW7bgnLJMR/oaKcXnJkSp08rQMzE1u/tk
9mW/dkflnlWxjkVRNJrRpe1r0ae485xrTAL8bQ/t08STVcpH1DDkDqQZ9caw8H5kweTfytTG+W8w
sDSHZBruQpyEN8pPJW6kJMUYfXj2FwCp+bYhB7suQl88pD0ITZdLyEMwTCh0cjlNXMSHnOyn63ec
tcLIsr1VuQVSmFBcTmrgQ1fpyPeC4Z4hXuRkGWIitHUQCvPVg6TP325yt02OAFQWZTxglwbVO5qR
QMVsA7Ti25p0jOt4jxTLdTczeMeZSN3vSHKnlT5pHA3NdKRRuKjgzeNJgZoZzfS5lLNkounMGS0B
+8ZOvYvGGffVoPDyKd0d6rvukbbD29ouXU/Gsmm3KgEezNCXCMxaBwM4tvrNQGGxxJCi78/L2HWO
vMFFP/KvYdRc2gfrYpk0cN6+QqPucKew9JsE9VssMW+pqKyCbblOK8RMTuoLRLt2R4Hbc6XzTbmJ
uSmgPnNHjP+7hJzVlYGRaWXcjGdTu9LRvDqtd+kl5d6T4VfwK8jXaKbvjQ0Xkfzi6OAffcTXgy/K
sMINJFV840burK/UffrL6Ty89C/kVb4fL9AMP4swOjsJjoB9XhAP7+ZsAqgFlyBmZO3bF23jBYUX
mripUCU+EeWquAhPEZP45l8WG/uEY35v/KjOpodsFR3prn44YdNylQU4DZrDAjdA0dlAx07cjMpc
yfKXm5/BPD/pI+tIq3NRbH5ZserVOItWZ2jlOpc5UPiG4miO0kdtCO/JpH4drt1/tDFeD7N4kT6x
sEr62aIq986QbInRW7CiI5/rw0FgUDgzCoxW8aLv0xiTC6jfxA/yMbUfXf/58Bw+fFWvfv1iDVKL
byXWYjeFMs+SumQAB28htT88yoIg8c/NbdkW5WNgzTTN3q65sce6vUy5OVwaW7kZTnGG3eZ7cqgT
bd0eiVcvNeJ3C/zVYOLtYCooShdn2RuqvafJlchXVA/sOZU9cVd0u1dYF2y5uJgP3q12f3iiH67w
V0MvVjiqPdxNCvNmmqjqtJvCOYsiYMoEl8PjLFqy71/oYonn1KBVzwsdbyIcak+zrbcmg6o37Rp5
3q23Go80+I5NbLHWtYlSiR2bN2127ftcqRusFexZtk37l2bGKTDTDAz4yIuREAsxHSRbbhrE+Vf+
qXFKF3mfnI9bDoCbcKvW/8qbfDXePPNXuAj8yJSHlzbhUD05N3MobE7bb3PUb74Hm2PDfbidX422
2M56rcJBczEkiNAvNuE390c2tPHhl3o1wmJHc/8OksyXN+HnZI+Y/6beoUOxUavxK/SJNQazKxRF
jx3e85Z6t+VAqlI1oHEEWP3tS+ynEtGXSQJZosNnXbvgCRt0Jb2ku4wGtQ7RAHTUEwZmG2Rl7tGm
OLJq5uTg0PiL7YBV05AgM3QTO/V14I9nXuLjyIiwa+yedN0E8anf9rR6Dq+dD1/1q1kvlmpvU9ON
mXWBpngUp6ca1Pk81Nda3zwcHumD/BLEA9B47kCSJH0RP3HWnGHi9o2oPP0LfYfsPhLFuAUvMFD9
lqjz6n2RHdka8+MvXqplMhgUBAF6c9nUt+0y8nC+uTG9AafzEY3qSUuoxghjOBKyP0jD3oy0+Hw4
BODXqmyaAFryCD4ObXsUjRCw5Ub/LEMv+1YFqVqnPsXCwy/2g09omSCvqG/DRaPh+Hbh6j4aX2bl
3LgFnOEk9euTpEMkOXU3To8O7e8PRtoOlB2GA8CRxWBdaPpytNybuDQ3kXoKrAdKRGfWMaL9R28T
CjjpHe1d0EmLGIPkJkWXzL3RO9yu0wlDjxwfeWWvoQ5+yfzxPuitYHd4avBi/y9737FcOZJl+Stj
s5peoAxabOHukE8L8pEbGCW01vj6PmBmzzBehgWtq7djZVZZWRn5INxx/Yojfrdb1qTO4IFTAvP+
1zeJblQLsqd+jIqBwOQUuvcI3XNGRL31imWxq0C0KxGzirpD61YW4A5i+MOkX2Cpdgz01k5h/DFD
YhdxMdxAlHO1lIBAigWZKqhFvjeC5IPHYRayZApZSYryo4I2pWzE3gjD47YvIXAIISnjFmdPJfdm
NA9VDnln6FJDRYPoQszwMmCjZNiRwZMBlmZp1VogzcN1rSPiAL3ySr6oXXwDld00qhQWBS/B0BGI
QhEebsdqPzrGVO1rGJbNDXcCpdDqJmSwWAIL+GZSJarJ85ypTNBczninhv5TEr3z1a4WdwB4eLUh
kLTQIHYohLYQijBpAThXT6HYozXFI1o5ULotH7UlcOvkWQ5vAfAZLfQzpyrcQpkIrhBoj8OXjWKQ
HpoylMWnVCMj+gNK8yCgv5VH2WZQ8JJb/bU0JgmaRLD4kqHZG4lww84qdAeFs5xcYRnvaMV4EFKI
xUMagMfsi+trR1U7Nw+1vZZD2IlDe6nQ7FrTDiEfEIiwQ2cvFw5l8B5gtlJE8N7ghNXbFbwtQERb
2Nk179oMwi+sG09BWqLbALyavDB+0ODsVm/70diLqMfD6VKLn1CmhGIPrizgThXFEUNngqiK9lRG
eDw0XcsnNdCsCLLnDQh/TbPRhhcp+jSEMxfs6xZT0spp4csDuTOiR0969YZCEvpmWHC+OtQSx+JC
ItD1zMwKE5rFSevVtU4H7Bwc3Ew+YYhoDqWyh3roqntnQUSTikn/nJUClOlUGPmEsW5DAtFGgxvi
v/bI37jA5QsYYcAsIa4aODy2yC2r4iQ2T1q57OIQ7rLC2ahGOxp7t8sCRxcSq0e3DYtwA3EFljyj
XWiYlGA/uaIMvyrhVYbcWbh6gLfJsZ3OevrSo98FHBxMkXoMr2SKbhBpIKIGsL2rdmhJ4Vit4JEm
j5iI4OyJ9BhGpiDu9hsRTdYWw1tIAWF2yiLYnOZx60Tr+IdDlwe+KhDsgtZtptJOF5wG5sCYvdEl
SRxBDTDnqDeaorkYA6wylBMbqmSw55gPySzpJU3h34k3uqym6ElnBXxGwlq1M/UnSPTvTj5EZiCj
oJgCaYu7tkACzovcZ9yx4HHBURn6a59mkHRooHKIIZcKTH8XR+q/cfR9u6p2B8uKBPT8qiE4Bonx
otXChuumY7YgNv05av6uLoLOvaKA6LNGzfugCWRzzTVheIJkJRVJzuptbL/BAo/xjz+2G377Jr9d
6y4xDEbIdU8zd0w/4Uu81vyhCSVTxyDhBXEq28E78YTp2b7+ITn8XRrx/RnvVlAdoGqvF+Gp52KX
TxxDiUlexMcf3uQPV9HvVmwemgYD0vDEeyJpyQznVN1MvfV9DoyncWsn3vzzO/1d+vDt2e5pswrH
LTGaxGjhzAxNcx8Wq9eUTEQ3eVpbiRdamBb+8D7voKBftR8IQPBRBVYLakj3F9UAWookPjxlLrT6
WHAIt4GFKa6lWpUdEHmbbX9q3Px4yfXw/1YkVYFeL7IQnrRzWhMB7A7VQlCkIIs5gpfBwBkxlvxc
Lf329X570ruyIsgj2C0n4QmjRInMKifAFqrUMXPBqF6syvOf99BPV7vLQkUR4r0QBT3NY0MjTkDD
AOVnkj6HGXBAf77U7+r3lfAsgkQD4t0/sPHJGNUtDAlODUWNho0DUISjEdXk7M6uefPfWEDEGAEy
VwiiQHHf75muLTvo5fUnxYQycQYfH1Oz1jYM5iBgpNHqpPqppbM/P+XvIg6eEdB4ZIUAkN/lu1IG
+Ic0acdELOEPowouZLkPQzQdiqK+DcZPHHbxtymoASw2OroSJLvvIk3ULVmb8fpxJItE4GDauIWV
28suuBSvGIvyh8wvNwIRzYbEIFIy7hAdfwqz6ya5L5pkDIFAGwczAG2MX78UXe4MfWz1I+Tv+acG
qmKXEEDA+YeD44erGHfRTunqVAeb7NiLQleRvM3jLfA2wQ+iAL+/ytok1tDTAi3n12cJtHX6FhhH
dJuuMpwv6hV69OctcofmX4PZrxvzLrJwoYr5jtCdsuXAC4C/tPDf2oXjOa24B77RbB6Gyj3c/H64
7D+3CtYGEiQAH6Ad+Q+yiCQWagjF5UvkNi4M6R6hNwBcpilbuSVX7KfP7y6yCDzmGsB4g9AFnQPQ
i+/iWA5XZWGuxXPUCdtiik8px1OxK2GCAz7OD0+2flTfNuB6LQ0cc2jLoVu8ssh+XTQ+lIM5CaVz
gidbtz+yJouzMUpmtfPDpe72x9elgPhFVga6HUwy7vYHRBczLR/ks2wnB57VBJnpYWPrZnnIjugY
/PBkP13tLn/RlH5ooTp7NrTXEDm4cfvz06wf5v17A+sO2wJUPh0Til/f27TMwHqI8nntGhf7xsld
FOle+8M7++1DfLvK+s+/HaSDOiegS8lnISugnClc1eVHTtLXAOdPT7KmSt+u0Ue6kM2CfO5ulTtZ
odP0tkgEmrLlESrRcB1y5P2MPVHkpuwMpxQhEWz3fUGCH065u5zsr/3x7WHXz+LbjYhxl1QNbmSt
VdNi08HlGorif162+5P0r4uI6FPxaOJAuOIu4CpcV1eg151bJlm6fOzt3Nau8MQ2l+aQ05jCYeB/
dsV/cBmEBbJ6ioRtPzOt3a5XHA/QhoUL0Xa9Yvr4b1wQnXAVagsQJfuC7H9/j6smNYQ4jTNK9cXK
T+IVnpHaY2o3DP59ETKGnw6x+3zv66V+u+I9ERWeeTAK1IBgo5Wr7FVvONfbiKKJbKEPkpjQBDV/
2ixfumr32/b7Ne+zhUXuWugFnI1z4xqPeJUk4lF8m+oFs0nGEfGs2dCcHbbVFsNSwhOeRRfoe7WP
vF3R8fW/2ar/+x2AOw7OL1I0/S4gGL0OSfQ8OMOjCtqkDXy3FOP131lZDSPoNVRD1+7umeFnzqe6
EJwFYHbr7kHFJF+BJ2ir2rPE2Vnko+nzlsIWOyomdCYhOxSPP23n34UkYDH+7z2Iv36lU1Trc4R7
AKrTgz1Yc6hJQFsr2I90vmQs/XHk8pvTEJNn2CRBaAiM1PtIayTiUkNM6owhNNAnEbo6r7F26oK/
u8r/nwT0vwGr4/FW/0ADeoFMOLd9abq4+F//x2peireP//hOCfr7F/4mBanivzBtA8QDlYEEKISM
PfI3KUiV/gU4BliHhoysQlYkbNH/IgXp/1rVA8FFRPDFgBob579IQfq/0EwHh1sHUx6gDQih/TdY
QffRCCWEYoB8D6ouSLZQ6bnLM7QmjcOwmCU6kpFh+lhZkhNRaEHb3NH4zOnsBExwv72vw19x57ug
urT+6Ldw9I+L3qUb8CRqYOGDiyYb2RP26o5zuP1yG9xhU1mRFdqDp+6B3Dtkr8YpRukGf2cPJq9W
U5OxNBcGQDBVDrzNn+KX9a/lD8HjSxTyT3d4d/ItUTOp0DyQqDbt0OTUK1I+6J/aPvdbNjOVJFbn
57B1p5IjUHQGKbq5KNohHoVxYLmZD7E9PRqMg5P3aW1ZoBHqwLz3onm6g463BYcVT7qimVxaAbC9
8PykkMGxYHcAnaTjn1/3V6frnw+zCl2hz6kgAfs1Cskt7MqqgpdotilcyIszaBSS8pozrnMxTYTp
QbkbYYRrAhUJ3EoE8X0Pfs8oSl60PSSMhZvxluUWOrCP7XHtaukhXRozdtuN1lgwax8tCW6aVIFb
pg2vJ1Lt2g0cO3ird/Ubd8zf9ZtIJyKhPETkdaat6GcsLAhgOEy3RIejkd18iBqc26m+i63RN34A
dQF19Ns99/9ewl3CNKpCm3CFuG50dXFF3laMvXGbLu1zdB7tDva8ERNuQBPAi7wQAfteXAPozY7A
yYzDYems497uPNCFVlboZzSisE1k+jvkUlX4VtPwI3QXz7DFN1iLEjiBgJIhZyQmM2dWvtw7SrSH
jBnIUX7K1kba9Jg9Nq+BNVvwTnSKF4FlO+4oxsjx4YBzRfIKZ+GFphCvPgwPmuiJ2CMa9HTM8FNS
SPLhFOmO90eoOlxHqn3WlgiuEGhlZvqU4APJrj/VWuLdefb14SI+gqiILH4VIv51J4F/US4jOHQU
YmlZ/MLDoWEwJd0MPZU2rDCL3Yx2eXVIQhNL7CRHzhP9kXakIrPz01zsC4l3v68hJYHwqUFnDAi6
X++GhwlWNZeKRFvWPqgeUOZ26uVbGGK0dDoDx648wvZMgVP6O6T7+QMM4DWYaO4FD8Vpa0L8e6OK
pmEbx/yiWp3dbEferNHmA6y0t3pHhx7WbkQmX1vto4ZP8/LnDxPH8d15/dcL/fYI6wv/lsZrwqSE
BjqRaFXBrW1uXsMStfpFVHwxcaRiH2VWYexHLbMBZyMaWE5zDnHZanzgMgLLWlvV87Oo6KBJvMal
nYo2YMtdb+uNye1DYK9vPNpQrVPBRA/G3mZ2ESyeQNzA3i+u5iyQrNhCe8CesGyRmZ4qONpuyt2c
AUiNP9zkpNt0G20fuWhMdmbZW3BDlOKdzurSawOw7gimQ3VCcs0MPnB7KEpMEf5y1S3/LD+nW7ER
bi04UPZktUx9TtzlFmyB4Ie9Z3cLrhCZWQ5zbmoX/EDp1/5ozg64LL3fLxSTsXkTfcjThsM3YDyJ
JV3gqYJ/kDC4TtYwm6Ry64t1Yxoa05Jdvc4vo/eaCaHDy3sujgkiigyLYV0DTImM5mQtwRYeWoGE
u7G7zssV3Yo78XlsVDNKQKJpphdDjUFJtfv+fX4Av6R8Ed5Uz9gPbz1T6PrfQFCzwm39h5JJT/A6
Y/CqcnUGDsNReYo/VQaLHpqQmhVbeTcS2ByznrVeasE55ZB4HMqYwWrsEH+mxRcdYs4WmTMOBTgT
wr4GGHKC5JAGBFrTcBWN2OjhPrTbCNp8xkTQr671a9siziofHUlOEusWMn2CHUEjtjAovDxn2+aq
llSFgzsb4Khh1oyzMIfMfUUw8WNwqTD26mxmbuWuzebigOHWJJoLXOLBJwN40TR0+G+Yqd9hYmvF
z80TQCeY25qpjaEpSJYmdxYslVTn8NhuE4hznI1dfYVmNMClZ/QEg8osaPz8dVi2fgLukS35qJMn
0vmLI4Af6i6+simPyut8BZgMZsS44rnfgozJw2yYVJe1KBtc4zZ7PEnBfBPhs0yGN9C4AsbvQLCz
QGY6yay0qycMg5n60hxAUML4+dSf6l3phU55LCei+SWRJ3N67Pz6WfBheE/T5waTORzL2nXuiaIC
jrrs2oGBVyKuBzvMoDcgz4ameu4eGjZ9gvOURxRD1YDDKbk+pCWt54JKNN4Edvw8v4y7FMKRogVz
XnQDKtjbXeE2KNOoJYMDu0ncSXqN8KZoucXUBO/1VOI9l86c+kHqg0rDTySYCFilmbOAkLw64MCJ
E5pi6O0yVBBYoQkHK+FusqeB8/ypZJYRbEFgjpjUuNFgRiACZqR6W96VeMfvjHfOreziWbgGiB2X
1gVVaTM8z5hbwuvuELkA+eNRYgqjBOyA9CQMJuh7Yr3jY6KX/jrzHszgs9s0F0Spm/gZDhgEVTCg
5bwJLoY8JhSahbs4KUCaf46A8EdE8ZAGQGs7oiOynX3LmUK8D1PWwActVvG7FtcfhNavlpOsbVrj
gYddHFzfdXmXR960UA6mYZmy73saKxTjYjMDpH7Y8eO22Rs8fDuptGwyOArmbxWOZeO5g2xpSZaN
gRgH6C0+lIEOFFbQLDkjmGL4v+UZ4gpbaLAdH2JnOoOLdgANFGcx/1LbBhvc8jnDmoRmth9hf0zx
4ClLLM0XHyQ0tnMMiE28Fehg4w2Ls1m8w2e+umBfeMkeX4n0iq0RXoXXvgZzwoxZbAte1SAPDNzy
Q3KCQ0pgRo8QdozogCww4wB+AM6f5rmZO/xWX9j8kp60li2bfqesjvBwZTOb7jY1dEaq1XlBRSCO
i3V1E6IgnIGKqr2HFJ5ZV9WZMGjMqeF2X9MqiDrRAnlVYYOJg5H0E+IqXNjEk/A+9Wb8MN0grlM/
dAoDhsB4a1WzfUDwXEixwe/ClWkr3GD2iM/GVZzqjO0Kw5LKqtzRHjap35zRDXJEJjgGY7KpnRZH
Y4MTWLK5kOCimropHzQCTgiRgJ3kcX4yGZrUeKPySILEHlF6Y+rklV75DPnfF/2hA+sLYSIkU0X7
Z/gpVOvHvZ7q4y5eEZ8FAGCP2dsAX+DqJsSUq5wOdi3PAxqyoWjXUBpt3WUj2ygnqGAmKGQUJ3uK
H9LdOgIWNtI53AVetS8iE0ebCdgGcrgUlQV3XFP01sLtMhwXsEQ5yef5plPB1jfBu+hOniA5WMwQ
9Dgexy0sB0213cd4ctk2pk2AfTNgUFf4/NukQ64cup361pgwBEK8i9D1HJwckHMrJYItee0F+f5e
kM2C4ct9mKkC5x1MrCoiqFSDB2lrzh8J1elykRyOLX64bbcpGsGxnbsxCdyCCvj/QRTGfNmPwU86
Fy+Jhi+w3KSbGZcLr/kGdCaEqc4Bd3dTnLEEMtXs1AZn8UN08ZBozYPTEF+KHSx/3kCpeGoeYdMu
kIwGVNkOTGD5vsBZb9YuzlxHhHV79wD45ku0U+z6pp9lq7QaEMQZeJhOZMUkdWdQgmhKCxziwK8g
gCI7oYNowxZvwiUusL9MKnickuk6yWYF4QMb9LqQFqETTSb0b6XZ5vGD17Ki4dd8OXruHZiFZtu1
Gk1TYoB5ZOKEfGr3AJHwGzRwhNqETTQyZdnvNRfVl9c46rlOzAAu6GzwmsYyYOGUkc4VrOAzhxAY
Qd1WUgTvtGRa7xW03QUP2HYyeEqkvgauTrF8wD0JJ/VJQMA7gGi34P1otvbQX9IDHjTAvhuw3xsd
2A2SGDvA1euQCc+FP2hmtM/22gm0v4Sn2RlxK429AVkBEub4XbIKmtAchRh+8ZQ8aERjuVth9wVg
CkDvJ9otNVk+v+qrzNfLKxTkFwF3vbymXm9XhxRhJyf43MwVWouTBpti3c2tpdOWyq6yW3+/pSOd
Hrn1z5HEQSXyBMw2tr4p7JaSRpZGOBY8xdv8uX0OmXIK8dshCy49rfDZaiS3OeR2Fs6wqsEuw2Ln
9bF2DdUcz4VBjAYLIGSwt4ObNgmfNE8h8KpA5BmuGTMwTEZGtzwNYKxb6WHx4gNKF2Y8FUfAs8BX
7pBXksSHmfyDhLjxhltc9gLpDwlEOjja1WZZOqrPeZFm5eEByMX0oPakFE2wO94Ur3cxccQRQbT3
yJU9YxOeZ784Ds8SOosv8eDBBXZCWqwwxVOiiaVA6nCIhrD9U7JzD7QW9xiLtMBpBa9d2YJxo8nX
tJVOWr4LObcxaC4fusbXdnW8AyoJxX7KonPnNEDAnRWrttXD5Gh419jHz+F1XVWOaGgRIHtanFHb
VAEtZQi4m+VR/4B1O//Z72oyPALWJUPQ6S0DDoYE4F5+ZgVLdCLtxLN0VJ/wvRARpTVSiQoMWlN7
SAcCGl29n0AeAxkNsb9BY/4UzvgGHZyyAMjpHErM1K12685IduoeRhfIK5yip8ZG5c3W4ZwMKaiC
qozD92UqCg386jRsZ4ql8vPHdt8eJrKwtRedHzLWX7BATosNH7qzhf+1EfGfgmHB8TWH8AZzlqv2
IrxAKSbYA/cHl7ooOLcgjX6KCmlghe7AVxWcl8/kEU3nSvSSB/AGka6iyoZ+CJNeeuS4cLKwxZB1
n01h88DRfHL9NbxkO8ODPed4WV7iW/teGaTsWC9tYsMGRA9s/NJtabpF9MaBOpHQRspAOmaQ2O1e
ByK/IUySN0RcY1cxdLnhl+NtNonFIQzDLxU67NjAPTHwFcZr6KrQrwHdc94Ydtaa+ECQoBc2BwSI
6o9IpWpHNLsd5JItGL5eq2t5DglvFh/DLj7Ml3yPUoXzEJW+WlQBy4zdtIYGcCfR/Uit3k82YWHn
54wgsKD2wdX9CRl/+7yO9RpYAITu8NEpNN7r2HEQkhKZuoMsWXTEv0+59/KcYSwR3+p34QNMVf21
2HZINhKz2xoLk4Q9ZBJQAlbQdfRGkaIJE7FBQY+hpBD8LsDWz6k0wIKxcTuvy0yIN5DxFTYVn+F7
6nI2Hs9WHjDAgo5JCuM9E0g1yj+ivKnMiXO63EvVkwJECsQHfX4TwPQBfs3pButXmcrDUO1A4w0g
tQFcSfGp79uN4Y173gFKDgLru3BTbtrNDDweG5BbS6lnPCPYJVD82HNYg4giwoBtEQw+jh0RyIkQ
SFsmuwPR96ANCx5MlI+wT8+85Fr6MV22uJWRGAkNcjPZwgbEFMCEAWRSOXAXBRiBE7QdIhJ86DbS
PZQtu8VHoc10jQHYuhY/wMXSjkI8JATIh3MG+yvuFARiJbT40F9Hw6pGlmx7IttA6IgNIJ047Tdr
FmxNvmBprmzHmSPj3MT3N2K/IFVHIiaZSGO7G88K/HqhktZpWRUh4wQ5GMjM8QypGZTOQKjFDkRA
Qn/obW68wJ1gtlbYD0d1lKmzv9Z0kh23LrCWtbsOwhS7RVIHbBBnT7C9xyee7aoT9gflTdgZO+FB
3DQOKMG0viCkHge2Wxd6Ro7IO7KIMjPxtMM1egBAxQRhO6VrNTpYn0FiiT7giE5I4tu6Z3OM+iBH
S5pdpOO34fJS70L9JA0brbN4w+Ugb6Q73EL6yMeyoA/Vwe8XngamAKQ3PO1vC25SyRj8LOoP1UW2
RQGOQf9s2YXXgFa+/i7hrEThl28ROc7jtUox78YZtoUAhw3cV0gC6dw8wtod32ubWfK5WEj+xCEP
GkzZzw8FAzXn0BFcH2eIuUYugak+D2YxQ2ktUtmJrQxcw5UWNTrdNkXTGf2+xG4dtDV4O2Bwpqt9
zs8/MS6K9/kjKufxuFbvI4OzvFHTJjY5p3wA0tUpHXAp7eVgQJnxqfcCojLDzdEiwisUE9ITbS28
E5AMGxvfzRPvRCkyoug5u3aRk1vIZQa7IpnN/YRfW4da9y0xkYfXM0Dk69z2bui1JEUYxqGKzjoa
vSvNEycTkzyJzc6PEIV1ePWna90Nt8Y4zUFGwbU6ulgKOgE1Kbeqq9nxU+RF1z/3yu4BSF+dslXP
ArMPAcOPLx/Rb52ykYukKQX7GM0+6aajkJuPYD4TwZwchYU20hnMLHRzxNFVu6VlHH583t91kL/f
wV0HOUnBC6nUZb0DHuypv875GLWDAVBpaP1ENbiH7/zjie9GM0bOccUS4YkHK9+tk/DQ1bwOXaOf
0B8/XuluHhNBozyS4PFOi82MIhnaKb6CZ5r9n1BrwBf+btNgZ2J7YjzJa3c9W2Dy226CmDmtZNbA
HCkPtxrkK26lg2+RoW4fGlod+tYSGbTYGkuB8GjiYgiBXlWHcnPbPtQ5q96kp1GDghz8LOAU64fB
oRyhgoUJR8nboeIDfa6BC9CPGEpQjbO6t9bLX8V5bR49GXDDpjBBuXUUyjZ9aBY6q2j7+c49LVuc
8K8QzLfXyKz5xSHeiSxmAY1xvO0rN/ZbiOq4y1uzQcsMLSvae+nDyFA993bnq5/CfqBR76GxOaAg
eO820L2zx1N8qmg1Ev1ZnwEANwUrR9MK+gUJukIkOshkpRmqFKSOvjSDN+i/biNrhIWtJXq6x72C
BWV1rwpuqLBCnIb5s3oIAEHq0UBFVw9jBuHRLUEpMI0dVu80q18hVvMzC/2K4CjuFmuh4W5AoZXi
VELb5yUiqTc5ZmYFdrlrqGApl/whu/AvMxqa6PtseDu6lAxZLwOA38LZdx59wZ1nU7JSnN/V4/qv
ig/cY2QZiOrVC0Q75sAJGToeVn0Njyo6HhPZYRXsAbW5qV1B6UDBFOzTjeR1yMf02YusAYpMb8tl
TavnxFT38UVD8ooiwI0v6OADwm+DhfV1+gNOI/rTZ9s6IK9X8CztqIoMNGTzIYCzAoHsXS6baPiT
asag0HhQwD2BRAGOazIxhZRn0Csxj4DS1VG1mmtyjS3oRPDQ9zBBAUhnv8qg4GyiW4YdjL9cYOGG
ch7dd0AE1kENp/ixxrjcj5RbkzjZSHuaZA5kL1IXx9G4pn4RMyYv7U0k6VnJlIXpwmG8lE9lj3SO
YLqEdLnCxI0UHIOilzxbolXiVIfH4UnBWxFRs1U7HFYArsbbBThrPPY60rEzLzj9NNb5wsjdR3J4
BcGEGQgtSFfenRpJG5fACiKSrx1VjAmt5hJBum2Db4DlOwPDrvIj3SLMerxbb9YeE85Q5BK8KbDp
GjkD5jw4Zjn3J+DKPfPpKwZ+v7P7MyYMo3aptfWMGdm4C52RQccId5mfYh8NTW+9RTSTTxitolqV
8LZi5Nr9BjUBKjAAajCoFVATyJg/voVXfTNhVDVC+wCKsAQtdkBXfQPF0HAr0dZHWDjKp+Ym7sCd
PqfWz8gXXfvdyEeGDJgKYQRYZH5Na78dZG2iJUadGBKlHPQ3TfRLAYmbLLglmDJ6DxpgN11h1cVj
oS1QvvQSieYP0UGg49awFMPW7RRO8ejONQOTJLRMrVFbJzBKAfbpHJrdW9ht2vk5HF8gnNVf0ZOE
UWavIlQh56VlbI4fuWPBCkQkBQ0OU4eqtj5JiEjKW7iXtysVuH0cESIiaJcjl7K0Q49GvE7yh/Go
oPsct+bzclNuElR1P3WvR0/GDYxHoT62ictjcIyC4KWhMdZLtjt3AcwFVQI62fAkZoEn+PmpQYjl
Djog9cJb7+kEodFGoK9EwIEop9s99NohcNmTCORhdPI2gmsMrHwNK1qigY7QnuyrEF08TTNbGGvz
GcqjiEGP9FQ7M9o6CVVQl8EJHDn0mvwRSJi8dk+1D4FNdG+3DgdCldW/JqyE+oWsQZ3QDC1wQ4jh
lK/NSGSeKAdjU78mz7UD3D/aXwJ6Wg6POjk0pwETMUDiGMoBnvQVDhDtEuxGRw3N/pE7JMjaEzti
5V7OUUvzwVYEzRoc1s3UWoq92Gi9/RWRQCk/qYoNvl211Q7pI1RmMOIFLVSEScxIBeTgohcuJg6O
caRjvh6SCMoPuNCAqm00CVeQMiDia0B4Gwno63rbLZto51YbtLvWl147yRZsLH03OwaOvsyNrhEG
zQ6Qdos5o+h5Sh/x7nysNPpPpHTEFEgwCEigK75YwVbbIKThX5wsCR2BbjvZDam2ox+wtcQJ7LbF
RoYl+0awRqx46Qg3FfmD6GT2tJ8sFRBWFDLyZ4V8OHwYbk1ERVvHlyZha4keWrIu/7ULBGud+YBs
wQBD8+bPhRbILifMwTB7m6wSiVDmrrX32ps2rMId0ahEhoRGNWm39XVkGF9h2vXaoP0vbTBc2wcY
xIlehODU0DVl7G0JsqRHA+Ixh1rzIWRAQ89Azb/oCBgzWsRepwOGUjTn4TXar/3ake7Wajc66bqd
Q74OtuE60c/ZzKqAxfE1xsSmMGN9LwuPE84WMTvxgQNl21pjkXYUJLepWHoVHgc04DA0Qb0DyT9p
ZzD8zSxY5YdBRkt1+1iE6NTrgmO/tmEZj/4hhCsXalgl/hYN2wHyk4+SBGm4UxU/yfqmVcmEWj5y
ONltU7oobprBFpioD6JqQs1JXMi4YC/0n8ihBoTR4GMmCyjkWADoQ/fme/laUaBoerPOTOnNeNNu
2QHZfGdFb/FxvEbBk9ICdQPjVHPQzQycTRO6vmSk8dPwYtilO3yKb2hAqxsYe+EpP2pb8WWWVaaA
2qNJnSmHCJZZzxaGPxFEnUx5DzKcF+yl3dqTHDFmq/y1L47uv1+xjqGfbcc+qgl0Jvsn9TCQoUZf
WbaAsGUiTS1M5RZPypFwyG/zTWOqK9loRJ/L91DG14KGpAoGJRgfSEOyl/gQkvUjM7y+oeMGLSPN
g888wzJhzU+CB519c9lxW8V7FN0enYmDtBVvAozuN9qxvGnbVTam+JxvieJXDofkp6PzoceYRIOw
VWHmGBQVFWsmjDhQCyIp1Tbx8KTHD4lAMJIOnmbBj5qzUNtR9IShTz7ZmAKmV2nHTRDO0A/QmYLi
JGonSBITzqD8IUBHscdcB3Fx0wIqymYLtS86W6+Vo22VU/fZWrWbup0vA2ezKlSgH0u1q4QFaa30
uqKQ1kxkhP2fWTkpQRmNVvDCsk/Q9SmIKZZ45p+kbcfQE43N6CUHzAnwHMnTe7O1pFP08LZAIKJD
+/wrewKaCbq8B01Bxy0kug+4gmiGa4PgDF09TEu503oTaE+4OpArkZ94ODyybfwagN566R1gKbzM
llKGFChvkJqVB7G5yBHjxpfmRZVIfjCQHb7XE9AyNmKl5MFXFMlbnG5q5VR8NkBNYpyIFoBw4ETP
4CFN9ljtZneaSHRE0V6YHNJHzO+uPeToBAaBMFLOJ/U5wiis162pICkWKIdGHglC6CbgrCpIi2Z4
aGpPCxBnDTEO5SPnx8hmMCGD8Q2sUMxWMyHjXjsxaiO0scSr8YRHQ6QssboVWrtXkL8hcpba6BRx
OhvRhbHqdRPitBUR7kdafA4Fk6FvN5D6zB16Z/rA6Soc8lf+P6k7jyTLkTU7b+UZR90DL4MWZk2a
8WoRWmdMYJERmdBwCIcDjh1wM9xEb4zfrSqyq8q6+fgGHPSkrDJDZMS9gOMX55yP9M17cfx7QT0X
Kc5fazqQxz7U4xDpr/eXRit0er+XMemr3r4/skJjfiT2/X78O6L7f7d3/OO/8xcFS2SMu9g55czl
Se9itfJQ1Nhb6+D+HdVg9O8XTv/2G/1FxqYzPbXE6P3WD9eH/PQWbdltbqL3dEAHEL+5b8DHrqov
mOgcmW9Ece/GF6yY/ZHS5xCe26O4KBIQCrW7+jo/pT+sO9Zfy6m6qX7GO/scsZVlu/Re/QxWxcOl
zs031Bj9vl8x2z5SDbF8czb1bb9C7mZvJQK3ft0wgVPr4NA94jw5L+/iIlwZmN2pl/HIWP63V/wf
kt7+p0vWvyjS/2NJ7dPHF5nz+aA+/pzHf/mq32S0oX+RymKGwcmLn5ew+f+tog3CX6AfEKIRebYL
9i7mAvxdROvZSGUh/8Q4aMhrwJT0f1S0bvALkn/cKJcwHA98T/CPqGj/oq8nUR8pLq4gj2r/gk6x
/zKqcevMNilB/vg+vImzpDTq6HW6uiJG0/q0hsZnqRiX8SbSHQ+jUvEknLrmrl/s7kWOct6mIQb/
eK6xlRBXbm+SsCuO1ZRTlbaqJC4DJ+j8ZkaneOXTp9tQpMthIbr7m25S8ZPMUPeIE0qtdTr1VBXp
3yXVXHxv/3ag/Po78jqRUI1oH0yO85fxV1eUi7LCMSftQP2cBFGzx7xwerbbgEt3Nn+zrQ2JBc5Y
JVcRKKL0EhQIb+APV8bdb//gH8XDvGd//jEiXAPIO8kUwbIBSpWP/6F9ynM7JUt8CvYs89y176N8
0mo6mCD8Cmf2yvYYf7Tp32NsXAaNf/2HL3wYHHUejhcCw/6aMJI4nRUupCzuO6ImdgWh7K+XoKXx
TMhRwk7ZWppt4oc+vpEkUHrn+imz+cVUn0MfNRs5WkQ8Rcu0j+Y4fIkJbny0si7wmRi75g4qSkSa
SJ7eX3LVr6yp6q+jMuaRNvp+b28KWRTjNpiJxazFiFcwNPV8GKfWrdZZpuM1+u52jau3/x54s6Lo
St2d7XjRx1w55DIsqicY2vWQNxJa6avNONdTcSptq0VxpgK2Hipxz2MZ02p0lYlqwiB7YtOXbpJA
G+tw2Awgbu49BeyxD+Pqqp2S9Log25Vr2UfxmfizehAiQhkWqXHR16PdZZ+NY1WvDXk+20SxtC3s
SqE74IY5eir121VUk+67lkswnQBaaZvBoB8+i0kPbx4JcMWurJYWPVXjjLSiSRduQm0GckWdcXlo
zDite+Owp68vQe+9xCq7SghePTWNJmW9N+JQyrK4MxGBGcmYYk6t5uzVLhVVQDuJLfkS1m2KqPWy
juutlzYLyxsiMvV+HgfvaI2h/1yC4NnP/oiKkVCSkyY/5znjw18k1Mp9kblMrSYpRuJaa2aISUqH
W9v6uvfyeYc6M71K4FhQJ44Rabg6fVaAGveudklDlZNVHvMmiU79NKWvkWP1SFOVXTxwhWhEZCkC
K28GLOk07WWUR5LOY6oNcm2yo4cPqHI/HZcVc9qU/QEagXMgu7XY1VUjN2NYN7elV1kbfxHqPZVD
ftvMjXOTNZY6N6L2dsPshUeW3tm4Elxem8ru2k8y4MP7gWxbhBIxkdeNoItxCCTlOnPyeh3GRP+2
tkEHNHVzdyLANnwPS7WsdJgEJLHnZH+vXG5ORhRJvRsclR3rSdhrxerxqk9bYi4sKz1GtlOdm1bI
6zQt0hfl5Tx7U5V1G+lon+rMzz8Jl2JLmprFIMCAYrCuhaHflAtJ67Weac+DOfousjq6x4XBnlYE
8jZoInmbeZ5hRTC07L3t3iNcs7AR+dYOUVqF75p1jaXzqpj4P9EG6rpKLe8dxoXNMjUruk+HM/c+
6AvPrFIx+CcAe921LqPgzYvH6SmuerFVIgo/ZhNn6zmtgm5t7Dp/S30UfZ5bLFdYlZOvDOgRmcgD
paGv5vy8NLpEllp31Lo9At3KretT4hv7JDpf3g72VL9B9UDqQ8D4YZ7xyLtEOZ5a08rrmWvjjDcB
BWkTpqjkQnatbZTT3he9G12JcrIeWjd7nZMOnT4m8TMXmrpWxrCrr+tmPHP3zl9jKd2HRiok8ECo
Pz2/GK/70ZoPXBbU+jAFXlwDu8RXlntqvLJ3V91cMVqqCusWu5XXHnTZpY8eOdAsRQtZfhl3vLLs
cv6MKx001xNhQN+JU47ew7DOSX0Kx81UzckVucTkLXqWWPdFgaB1sKZtxF+iu4wrNECiSLv32BPd
Lcyr+ls1jzLbJBkXZmJ6yDNqFr8O90307ZLGtPXssjvUcc5cRjr1jAh9itdVMiXbuV7kzzCWLZ3w
hHYuLmdOKm8mlJVo/IY1hITLu9IeK1eN8/us4PIeh8wTZ2uwnUMdOqTg5oX7yqGCJonkayKKl/nW
1K63b3gg3tQhlIWecd9ISH4NmU4RylyshjgRj51AJZkZSxzioO2OagzGXTZX3f1sxf5bPfvzQw+5
BXZFT1pxbOJ2OzR5/rmQYXAVtDI+uW2H7L8X/t3goVailol3fayHx9ZyUBrPcnkRzTieGyvT2zF2
zDU0k+QRRGj9UaAZL1cozNXa7t2R/5T9+0D60tZt+CQaIRq/1LtoXZalfbGDfNnBgs68bdOq6dmK
dHEQFpOXJW6at6mc9X7koHhKPHLLRR86iIsq31UbMv7KJ5/8cxpgMr/RVIT1cAxBcL9JioNj4+vg
vuugYORlYXOcyIqT1STN0crCeufkebpXw+L+aJXvvEYyM8jAu8I6JHGyF5f+LGnC13CK2509W8nt
KKtoXlHUIaibB0ucdDsD/o7DSd1bkCiA1yxD+TEHufc22wXk1CJu2p1TVjl7BK/A3ILyfnhVbYX0
IoWWUqyk6mnElglBblmU/c8pGNU1N+7krng22yzbVbKFAMjs3+96cZuYrnnTrZ098WLVJMXl5Lf3
VvcwqWU8dIsSN+EYeIgml9FBvcYDhbrC3SXhTBsYp544+VMPZGSyUtSqmRWh9B/CHdiW7kvDF97w
DDYbaRXEWxdRPt05uqPrdJbEnGAUDCcKjuaYDpb/Xo6JunbEOOVroiTlxiiJxhB0z5OxzIjkHWGl
7BeU1BqeUBZ7yPbjgRyotbZcovdzq85BqcQdIqhazj9dnsTvbpJ7H8IbbcAtQeecdNAHX8nozXd5
Uo6X/KjMu0laxJfC8l5sR9i3c5kzTsjMcK2JI9uIRVhMIDphf0gX6Ubqi+ZzaRbFHV+inurm9CYq
BTOdMWlOkqQF5LQ+rA3Se6frwa/d/bIk9XkkqOUmB877UjWL/cxJ3D9Jl8CEdTtazNioopFF5150
r6bCCDSYhJrvuKhqJlqFyR4D7YVoUlTgn8pc5/dting+91EoBfzfc9oTaDFbozkEVVn8dIH4PfVD
N569aQxxYfjMIpx+7CBfVNm3MCn9YltJZ3qww9GK1tK3iBXx67h+rc3cfXZ1XjO6Iq4bZ5SVJq8y
XOIz0BecXgFNzhofanUenAyJbOZl0CapWSriDk8tpe/NYhaGupEtgp+mBhhO0ZMiJxncubvPZ83c
o0zdc1Cr+S0FRM33JFV8P4u23EFIoFSyeNzdF33m3qXAFDbCUy7PQArA9QVXf93PUbUNqmImn1yH
IRaAxp/P4N5ZT1lVcReHhcOGLnIxxDTVjBrUtlHXYKeJAovDM9RR89iEXfSl+9zsWmfidiJSuyo2
DlEoWzM1yIfDcHz1tUxbDCuL3NrSCU9Z1HWnWsfbaWzjK4tHyDZX2tvPhe8chiTJb2xXdHcqMBY/
2lycRR0mb1RNw9m1Wvt7N9dwt7qhAmVTxee2xebR063cjNJaPmCKsJmsZa2uxrGEVTYVVrbN7SS3
cXYIZF7j0LaPlhiAsXTs9rLOuDeza7I7v4uCfcq7eGvIwtqmunZenKyPfhjO8npdt6Y6kvTu7JY8
QUNuNwiSB6c/xWEb3AJEtnaOTJd1tFjOk1M7zV1n+fhLwPoe6rocH5owHOqVsuz2Q2jDo78QiNGJ
rNqksITWSqpkXWnGZBxCrG67Tt3EEDDXti+Ss+2l2TrowgsjR2NliJKGa1ebnw3ZZEASRCW/OAjd
u6x1xaNMy/hpFLO6JsV9uu2UHe4rX6tVGC/DtOoDYz9JtSzeyu98LVaO8cM7YYnunoauusKLXb5l
7siK1x6h8k5RisknNC8VUW3OVTUN5VGSEZQBBYEFc2uFsl5bkZOeGylHzHFFEct7I6ulXlG5Kpci
UOYwW7LYfQjyKn3LE3ggKxPH1S2ZZKgwgYYxml66AaT1SLnSr5ThGbmSADGfNObqTVZ4+hxWmX9b
DcZjbDdJjHWtM84Fd6zSz6XyUYDZS2sfgeCgxjWOhB5mhVva2OiUxjq7l+THbzpJtUoN5OGAslrn
OvbnzLvydFHc2BDUd6VeGryAanhzauF+itwK9pKr/GiLTn2fyzr5XLSsYLJM5CbtfTIYHtJ4ySpk
lzEqtoCDs90BzJlfwrjO9cavyv4m9egYqD/sCP6jpz+10wdqtXgRArcmGcUtjKXqu0fXdfYXLZhC
xSkVar+I5Mr3mirZ2FiS92WbBM4NnIM4WwENCpzNMvksySKvQx44pC5uU2+ElbcqfZvkRj9PcR1J
8huaMTOUWjG72sKJnhhP8Ijs3HG8oj93drpU7WPXFzaTaZuVdq/hxARdGW5V5dLqKvA5KwJrSsyt
yxK+pYEOIKVAu3tZXDGG63gp1EGT7nmeloiCdazmdWWaaS+dzv9BRdM8ewJpW1XDq/MWbvc1CXAI
bZPA1F+pPQ7HmdS826ktvBfBE/zWH2yK1QUmyzqTRXwA5YGrx25bFx6Rn2M3gZv31FY2Jq624gGq
HYwiS5uxsIpgntiN7R2bzmM7aFq/f+yqSlPVkPBKfnn6rV9acZ3Dw/psbF195W2n1/ncymhTzalz
M7aX9EZyOJOtSRskkHpsu3MCx+Sbi7ntyY668s6GoXPjGCWOVafGfkXYK7QSgv5o6oKh1ee4RI67
FNdCEBFSaEgS5GXXZYhy9oKG8+tRbpcwMmfTVNXHBHPt4Fp6vErGxLopgzY8e7OFIWXWvrmWVi9O
MNCsfSXNeCPKur23upngwuKi+x0ShP5Jx2lNLNS168/909B27bOxO4uBbLPUH4tKSjo3t2NNnhXJ
DsYXQlGbJ+g+SgmgXpVZODqIaPruEeQgxqvILp+DvEvOGgzzOe+8fuc0XCpTLOwTVSw44iZInA2d
lQ1bsfTmMwg1dH0uyZ0bkTWG507N2+6yHyM5PHxMZYLiuBH5+NRKN3jtpQj2I7/Ciz/5zUFN87qu
zIjRqEizj+TCw7mWkx/W10UKNmMF8yXdT03xVvUG40TckSZWMYXhxc9jJMC8MSzPg4UjP0jD6baw
lqC/No6PZTXhwVpu29hHquMlXH7Htp6YKRRtMgEliR3iPyuPp57qw/k8SL/47GBX8WY2WXYOPLrG
FYeG2Y3w3VYw06llirb5WTsDIlBvHJ+nuuW6r2LvW99QKW4gtFRkT6T2ZTxTlOK6cdLqtnMk+pKB
dmtd5V52m0TChXuJ1r+3NBLfympv9URnR2+INqmszDTtDLzEn0E4Z/sy1fqZDo2TE1gkmtEGCvhA
LtbRjWmbp9SeT6Mn6Hh5/7+GJghvvSTJ9sQtMp1RsXpaBo2dSU2ifIkAMvkcnNQ4JPRmzX0U055n
gaXu46FuvmxjV5uaGuoN2sn86le22YpRlHJtCqPvgMW5h1LMLI+sPNmYPPPuO0F0q59BsDSovwYW
pW61DWN7eAL+BydFR5Lot7byj1LYw5ev0vS7P0UO6kxygrdjMGUn2an+c7Ywv2rwaj+7ZkJKr5XO
AQLmIfpgLxzQa4JnUQdnkjZW1axApNKTTF+HLUIGEah5lbUWocZQJrtdKv3luboAp6EXTRPKnJnE
o41NahQVuo7EkYOtPIjB5rCVUfvQR1g6ZB/2mypKm/c6j4Z3UzvTlReY5doqmJXV1EqGejpvPNza
E8Y7u0nQJgIWegHcHqwn5lnfTZbMVwN3/UfLs+rK8bSGIaizsVt5S5NfFaKw7pYuRQUeClTFtdVO
j1UpOVFSPXRHMbTzXZZ17OO7CR+bdmup1tmYIR6rwaY/5nG/ICEKesN6rmnUNohF+wlJZTgC56oP
YT7qXVSX8U6NjbzleqqiFRUO+/+ldHtcbbPJDy6PhB03TlGuPB1PaM67Uhwtr6nf+PZ6W8DlwdM0
NCdTDcjOgqm9EUywdoAnZsYNevw+RFl+iYUV0JqoIb8ciSwrK6fsJvIVVwK48PhlSaPmeYKR9GRl
ffUzFe68U0z37zOeHA9k1poDFlzcHNrGsN0optooBh/6uo8RLSfRTA/gJfuic5tj3bjh3veSeBf2
U/CYDUgtYhCbH8rDbgT8ibuvXKjFg6Riua2HObmB/2kdtVn89wiQGPOYwFtuR7e0Hq1ptl6TglTE
tdc5+gDlzjktU8N0y/aQ27l9y2GROHXL5Xe5g4QIMmK0PX83eD6thiz0pcmcS3OaBSqWbPHjU7aU
o7WJG2MuvTu7Z4747lGNqsK/bVsg0NqhRAQwMN7AH+R4aDIW2KelbpY9Qtj6PUoKsZbNbB8iEKFQ
UA0q0Mq0hw68FMEDSz+vEs/2X+eM5lmzD7ntvGB5GJPL7deDR9p7JMxSj7G++K4qRWqTUmlxHKY8
+GhVnJ6V7XNLpKmmM1VNF2+SSk3vI/nCDGyIZh0PQ26h4J5iH4GR5fXdNop7Xqeptvf2HCTUlWlN
xuKQGlyjFI27wPEaDuG47V+IkVIImULrrEuRH+zR5+GTXnQmVT9gpimi5IddJVRwNVuU97Ik4q9O
HQXyzrlgD2s/PxXe0jrsNkZ9PWf2MK+t0cvPE6eXWVGNemo16AJdp20tM3HXxnXzTax88c1w0mxS
hySPqYkrNMJKWJ/w3JqHhjf5W8v4KHnoHfBZeGnSAaeOXzT3RMWHzwEILJiWXaje49HG2RFW1bQN
qIluu0gYIpNDAoKdBcRx3tnZ/aQgvvjgkK9MMjac2eXYRoxyC8yksQAUWDFQOUVL6F2H0YS3JuUO
E3zW2gtn+0F4eXf2JG+7Wybh29BYVDyTlzIZtPK2Wssyz4+epdWhUKCO13lhMa6KGnPjp1p9tE5N
HyaaTL5US4B0rSWi3KSO+2bPxL+sRqdjK60wK5pYekfbN4IJbSpRGcXSUqCeF9/CM1vK/ItmZr4W
bAjeXHqF8FiNmfvTKd3kh4CBus8N3Nt2hIE3MyfCRwWF6ooSJPYYKc3RA9Uubh+vBXG2m/u+3o3B
UD7UeiIDILCxWQRl90lHyIhb8KN01WIe0rKTO3cKvYeZAcKzFfqS8doFSMfAfLuAdb6x7KQ9FFXa
HMZaip1VB8mVXev6ACsmfiXRNXv0uq7elPBz8QM7mMbnpD75Q4hlsLQgL7ZtXN2xiVyeaGxHhhek
dDDWp+WzuKEszkMW6XTyc88os0EG7dQy33bZRGxdUwZ3dMIWwlfSuz6nHAZY1pewBo2wdqKzxM9U
+/VuiuR0HU7psk9hlB4b2XAILilP8popJeoyq4i27E/0qR3r6KiKMaZm0b5/ZRmhTr7F9ETaeXTg
uODmou1nkmnJetUmc0QxYdSu6D3rDTJXwv6jaL65bTecLxcnwuLKXEd1Xtwy/IieZoTWD1k0jvck
49nXBW/eSY45FnuGKeTKirDDf8qjptvFCgKCm9HerhaT+uvBs+oCl2LvPpRuZ28yJ/E+pJRIx6Sy
n2GaxTxdGDKXRsQ72tkR1tqEGLsMRufstU6yAR+MuqVqeTp3WZ5+Z0XJ9CB34Q6umlhdREtjQPJz
ZW7NHLgfAMvsbVHVMJfdpA0f7NHBPFrZqX9UE/pZLy3ru05FyM5MJa+JeeXEWKpyOXpahducr1z3
JVUVP0LwPAxD/T4KH0eXFfZMXkIL1U7TNyS88djY+kRord26Kn+mxgRXzFz0GsKm/5xPUDEhPgzf
I0+2l8UNLtSaNUKaqv7kUc7cyHHpQXNPC1LEHE/jkjR3OgU34gzO8tTZZbMOy8Qlp8LVEnhl3+6s
oKMUSZ1KbH3PR3BVyuGhLrJmPYuUxI7FR9fHuPboi7bzV/XsWWe/YdS+KmD1nT1O+v2cldFdOyjn
qBhDInHX1TnQymxGNy+2rd/OxyINqSV7I79lfu+8s8Yrb7S2gtNkMgIX0658LsifO0wJqNYc/STZ
lWEiXj2jnTe+jJ2tB+H2ONsYFr0QVaHoXQc9psy/KZlXNwvvwrkBaHmrltnfNqZdrup2QkrVi/HJ
DFJgBE3QBFVa3jHPREsUQgjONzObx7OuwuSlyOfsesj8EoWp7oNHK6j07ZKxiGBFnskPYhvbZ2Fb
06Ptdlh+XOZb7kpc4OWrxi3xrKf95CYM/FSDnTzL86suL7n00hJQwIVGiNncmYKtJVvkWAULvHYr
SoNVVFv1DSBblgFphV0LDGCH6A/EI2Vm8n1u4piGnFSuVxJbvSdrZG69CZp2YIhc4X2MTLMjatQh
I9OVV31hqqcIYN7rqKOFgX8eoXwTomAHxGj7MZpF16yymYn1uq+lTx5DRtqcvxTLjat1grqzFvMt
VTu+jqSnmaLn8cnqvwB9h6VP0BaCRVz9uj7/h9Qj1/lnLwf5U/3L5cs+JYvcPM3UrzFi//an/2wa
E+//KjFZy0/5t386//hRAS3957/907/+z+rH8M9/jG27fP1vYpM4/MW+wP9IDYyj4LcU8N8i22Jk
Izws4Wxd0ICIAVDK/y42Ebb9C8l7foDgioBkN4oQgfye2SZs5xdOa+ZZjHc99CjePyQ3Cf6cnxbE
KMdtj3TfkMwjCoroL3r9ZnYziwmsv+fBv5y6LMW8oMd4wGaqmuLeBMH4JJvOfmvHKu/XtuZZvE5j
CwtySqN2PYlKnMeWWWPv6VRT7vXRN+NO+RUlcWsD2u6XE/c33uzZcj6EZZHVEMxWegqln7xS0lIo
1j788bCc55diEjR2U31BWNjVvLzmyUIIyMiZwPLWCl5jX3ctsSJj/DwnDssxl2j+Z0/bMDIp5DKk
z43TM9Uqev2DCMOLAzSaEMn4jUcMlvDS4DMWpb831ixf+qpF1h01rb7i0Wu/l2kyn8dItETaqEjd
WXWfL/s+HZMv3dZICgUDp25lqkV+WI4RXzk8lWs515G94uZs8Cx6cfItHZgo8Q0JEwijHjy1NfuX
1aj+3dTw/+EW/O/joPoPgrSav63G/sfH+Df582+P6kMhlco/h7/evn+6m4f/9uuH0x9y86E+/vSH
bcMI09yPP3rz8GMYq9/u/N8/8//1g3/78et3eTLtj//6Xz7l2KjLdwMr/ScJ18Xf9R/rvv71f6gs
l23+44/34eVLfrsPvfAXGIpUU0SOu651iTr8PTrRdX5BWkOooheSuk6gMB/5/T60vV8i/oxMybIs
B5wTOp7fb0P3F5dbjxuHuDDvEo3t/iOiL9f7swGSUE8iNi/BogFmDliPf1UEFZWZLRXMGds7Z4if
4tR0XLNqImP0kdnDlFxhWQxNv3a6eckFoTZT4XTbuJG2+uamblliW+gjMmaqFGQ00T2RaJ6ZW0cI
75d5JsMjDzqMZW5jWbcebI4eZmw92/C73Yq1cJkM4nbSTldc50s0+DdadE76akYGQMhp6zTAX5/q
tmI52o9UJzYRSg6ctD2qkWTuz37niMy7DZmWQiRnD9OuLBkaz3osYu1mT3GElGQ5NWU9BxnZVH5Z
QLltZqGs8V6HQ1YhrtciI/jCrz3Rt/i5aeaHr4Zs/gr3U6vGaGiJ5knGwGAMb+KMDJuEGeZbuljh
sKuDzm3PU98N8hBmIOXXvlvpeFypYCrUXUxrtqzGoJc9Cvfeq+9QgEi+ca2QGDDcmQsogCs7hSq/
WQDM0KvNsZuYtQQtjak6Y1IKLIhE+UPPMYBdKAXouhtTPxEMNBqJHr1CNoKbzRmqjZ8UudhbOQPC
s2vrrN4Zz2m/QipM62CRlGkRAEMHt2ptXWOSadtiWTvBvBCmZc3FfMzk4Een2vH76hEgJwBor8hd
pldJ1DjbaRhZYq+maaDqWfe2yJj4OIs9Tds8zmNC8wHXzXIr+sKq94xoJvaYS1i1qKCEHI/MzC37
h3Bad3pXk70g+YqUXCTO6iXIggc3YMC/LaUKWrMHrJKYm6XpOmJ2pi4MAl6iWU/utc9Fp2+yrk6T
deOTUIsiy0elsLb6gMCCSg3tcCiRBJY/HFFHJDcuzAWx5xfJXV0o+R4ugfcjmGvQrQ7PIX5JHiTx
N0/zQpAos/ANOdY1dKSuZn3vtplsD2OZZuj4kc80m7nym2/dfFmaK5GaGvtTbmMRj7M6OFeFDsKV
51NJ72iz0ERmXu4FDX7ttMdxk01AD9ZBYRvq5T4cSCuBis2Go6VNvEIeGTOtjgdPP1pLnWTyVbKP
qlbNWJd6Jcu2+CFaZYvjzDvOsqT2lupAd1Wh1I6KpfiKlNYRRhh4QCvVKwE9nAW7s5U5U+ibqOq6
9KdpzRDtF4fad4ewBpTGOmUjhQNE2RONe57kCxtvyFrstoIhVhKdpOnmdzedJlkSDgk6bW9VNfut
3HVbi2yPxvzgto/0WkLUGjaF6dNZrwMwPeSOFSkkq6gwOePrQOeZg6QpnONp4yVlpTB1xRETmDoH
/n7ojZ/LJ8tx7XZTM5YY9i3XqLlJszqk5XWjOiCHIyzbZTOVJoACTDdTbTqnyUqzGmiL9VZ0AWW3
xRxyuB6sXLd7hKFksuScNxEbn8rnCxJmRgcWV336kVe577w1Q9IrbGZBrO+jgBafxIlU2zZyGDtE
5OGz2Xrn11LBRzBOA8FZg1VgC6PW7rNt7XmzWbYiCCCzbhI/+KzK8Dq0pJt8xm7LWDDNW6F3spRB
sRt0lQHYQm2zK6oxzbZFNvLK0kHPSPKlQ9qFr+Os3LKmi6CAMf/XV1mWOfbN6JdecIdGAz1XSDdp
Yb0b+mcNSFvtlsFbCJZDV5+sI3Yswy5P85J8sQjmOTSsbiYYuzaYbGYbqvx6iSrzQlPjkKPRREu1
mTRSpmM3NF29AsDNFhOmgL8Zx14mTF+8vr32K0+Vt21PjvtqNiXDf8XGn8AM08Vm7wRDjc0xHPmN
7U5bFDsjuYtl7yw1JUrfp7ta9pV1G6tssW5bfemK1NIP5ByZJU0eliGboq3SsZ0cvVka78qmoJyu
IInI9GVqXY/gCLpP3Lt1K7440vwU/YwmkqcsgOAco8mfaI7SYAgrJnTiZ7OkCA78tG0NxC039bfo
yRyyt4Zwng/FaEK5Z76aVTlqtk5Z6yHx/SZk6FEgfPJkt0xbByFzz4Qjc9WZaszkZ6WKt9lYamvX
Tn8doKbw93Ugo+KzDHsV7tt46ZZNkbLPp2YsS1x1vnZZq8XxgsZsNShWEHs5WEPxKAbJrO4q9JJg
vquaKkoOjFojdo2NbscYI683Tsl7FwEYQTQhBXctlV9aNNdLG9dUwQEl8yZDVfA8BQ3bXO7T/8Xe
eSTXraVbei7VxwtgwzeqA+B4eidKHYREUfDeY0ZvHDWx+qCMjEeCLJ7MbFfj5r0RGdI+ALb991rf
in+KdOQ/WXQYI1TZrcj22rxpCk/LGrujAsZx/zZPJCXcUCAAkBkXZfBTngU2EwqwkXYo1JLKlzWq
w83/P8u10+H3//5fYtlL/b/3jd//z39nr+/2mX//wD92jbr2X4i0kQlZgjOcQnzGP3eN+AEsRRe2
vej1uc9bAs/+uWvkP/8J2Bb/pciWvOw6ZbYFoLf/Hb72e9U4GnU2ojgD+EUQajkBrmw4Br1/DG1j
BPRJ5Bn31DcodlLchf5+wI2li38hYmAxwvyPUv9vmwRvGkJXZQw+trpyI4iqE6wfaEUKICxd/FRp
T2X+680L/0SG/1fu/66RpR02wKaKYZwY09UZlPr82MwjvNhAlVFUb+owHeKTJc+FgVB80tr7yGpT
6M4Vr3g7hikiB67AmRQdX8ms5wqhM1AeEUKC6kq1N/ZmnFjThSa1mr6vM7NWNwIZ448OXaJWOYNp
GvGBULph/m6aowXqAyUQXG7KQwxDBmOVumhh0TPY3ezPZ55Xee8+4mFNRZCAwdFehpdurAOQijYb
2yk3+79O5fq52cDDhJQeuZqNl9NwcMB5C3Hx69f8sVXTRDulkI5iC1P8de6/cTvMeTDm7L1bN0Oj
73A0xqmW2JWPnCSEc2eyIZydr5tU3hs9lic1l2FCNBGPamqL1eatwwIR9MDu1ORaAs6jCmRwPII0
3QXbc9wRDmnv+ykNLYI3nW7KO9VXY2PS6hjAFcJUuXsE7lkA8fX1+2q6iltlR+jwmQf7MCyWAyMo
fkK6OFCy233/XBr6FT1CrOn2jI0c9WFZDMgEMo5Dw/Ijz/jVPukxpgVeH4YB1RqZnN/37UVGwF6+
4+5Lve4vRnI3FjZf6nRefgKv5kJ1uy0fle9nvp74+FL/piFxvNV1co1Xrdr4QippoBYeA3mWNwuz
NwfJ7jvzI3wJ90xrTJOrT2ihoTGww6g639BYmYJaVWnI8tBqN77ovYnW8Aoj1fbwUYPFwQzksAm+
jo82TZ8ZGp+83/dtr54091s14fgPgfoF3Qugz+hHdZyhkaIvZTt0R/V1cf3r//53pV3LZA4QmMqo
wL3/rrVlz3XcmhjgvfRg7QyXLePW3Ea3i6u5rQC9LUTCcyiMTybc982uXjXCNrmVJ5r9m77Ghvtq
2tQX+Hag3C7spf7EdQDT0KBtWrbpB7HNN6Wbu+r3ZHsuaunzd//mHazevcEmh+tufsxiyZecDBpM
y0yheTPQtGIbHsE3nM28+zhfUOphe2aRsME0/KFrJ8i+pQaMWDexe9uUmoLmph/KAkE/tfQdctNe
QDMjXUIc1GZqmzOD68NiznyFi0/XqT1RG14vrGGXhBxASyivxoumfdP1M3//Z6/1XQPLG3gz3Zvd
MIeWoIHBTX6qILWi2+SxYsX0NOYN2Wtvyx/TN/Uf+0hq+9T0PlnLVyEgy4z//rmWUf6m2RLxcZpM
NKvtyocEparlGFhloVC4xUMNTI2A3MxyzO/nOvXH5e1dw9rKzOcrks1ehYbH+tKEGzfHz5pGLEZw
bq74uKbREMs3NXONFAx5NWal0KcyptGQfAR0ckx25mVzWEIStKt/f0akJe4NTIPdp7xm6VBF8usm
W97lrenocJJIUF44AaET3xtAaDjDumgHxkcCBZqjdtWcQcAtI+/9voxhqbGBZUZmHafG+e5bViql
yEY3aB9cYFEAtwOeoPsGwHYQMBjizzzvx1WV9thms0sxbcw8q09YsQYZZc5MMLUlGjvUgCpBmPn3
PJCpOd74CK2DkSqhBA81xh/SE2zxvZRJEZDuzvyUD8OTw9wSUcm/lu3aej8x47IyG1QrrnG7gOmH
x3EP+WAH9YB3HrxIC7fl325yiXCkP7EEckuwhvm01FvKvGomVluG627hSVeudmPDcYJUAJBGOTdW
1w9JuVnnXePrlw1aXU+CiRKbdoTXAKHkn1HXtmr0wzeLS7RATidXu0gO95TetsgLH0YVONig7soG
/Gecnfsl6+n47y+xlrsok50VjpT3PS0OtanyKzlz/dq+rYYaeJZGtIDKP9NFkJqQ6h9j6K8zm61Z
a5DiaxsRVgc8F16S1bvJAKNXQHqw2jPD/bN3JFQq/MssTXrSagyEehFkwtJhK88WmZfMnXO+/frL
L1Pi22G2PPzbJpaf8GbKNIpyRCFOE2UM3joEednc2O3oYbrDLhO4M6XOnnyBr1v9sECsm13NYwLN
9swkl7ld6tkqGFH5NQN+wTGEaAHNlRceKFyrLcWHc7v1T9vWdc1WBO5ORf6L9nvzyFlflmapzfQ8
rIBSbG+KQrkVfrHtu2ezhGMrk1BSD8eSArYtkwkEbkWYVO+neY8cxdVD89zr+KwLvv1Jq4XLR2Hd
+IIuaN9nf7QjuuFfD9PVuMfTdqE81VfFwwL8XMimZ77DetbD4q/AL8RituxE9PW4Z1gGeHf6FgY/
pinQrQtjQ9rAIK4uly1Q5kne7e8zja5XSxrl5hhqGJUN1OTrAac3Fokmsw0r+lJ6Fly7OjqK/fFy
4ZzpbLb19GkEyP0kw1L8uumPvX251TYtAlCX8slSOHnb2+euKAJfNgjRAPLR7DgwbbXt+WZWme1c
ywFkeNPOOhsewZeaBx3tAMfycIO6EHO2wc7cVVtwyJuvH+rvUvh+DNMaTk9YqaSvfQj7po7vG72F
sSk8RFdctBx7p3Ukvl/wF717ttOsNyHL0zEfydRLCG1mjXr/FtvCL5LR5M5GPi75sf2+g8SDnRl8
8JknW28C1i2J9y1F+Dvz0IZZCKnSaxz1FPK/C9M/ApK9wGAx4h8Bcp8ZFp91EwaEvpyLDFlez7ui
QqBe6MrSrL8DaHnoYBS1u7OP93F+5+9/085q8rVSe2ChF4RKHe3n4C50ByjBMO48E1QxWVPA+87N
NB8GvNCphagylRik09ZacjG1qjU3Iymh8QUUAE9z42fGIe8ThWxGh/lXYjs/zrhLozp0E+AiS3bg
ara3jNFEZ0Kj2i7YZxsZEYPm1DVjggiQrew7w/Vy1FT6y3N1pw9HAh6Tcw5gH3tpGyzk+x6UEarM
PbYEefnSfFYuwOZsWOgvtOvOm7z4pJ0WEujXvfbvVvHdeFy1ueq1+hg3NZb6gFqp/hxdRT+1H+JS
7NTnhastXdWU+e7qjYxPlkkuOpud+fETL2GLyzEBOq0G4uP9IxvKrBlZYxDOIEmPiAhPyqS9aEl3
BmCiLK/u/WPSjqA+QzlPMcS6vtaj+BR5TNbRP5iWyJV3xnVzaC+H/bkB+ffv+tCWCphm2Z1T8V59
xqqOuqizFAsEoLGZr6m1gQW8kQoHIRyMbcKD831xQVzPVXzXPOiAovGygwY/Xyr69O1qGm5/Du+8
5NWejE1yqpUtSWV+BfV3uNW0P7N55tWea2M1L2BCsSyppw27ukwUtPHpY9bcf91LP8w9gq/35jlW
vaT18zgtlzYivN1DBxec4Jevm1gkKh96iG7rSMa4o6UzrtpA+lSmPjUovlqayRt/94+9RchVepJc
hM12yVeRSAA60+5nPfNtu6sdfTRr/dCwDXCQpGLSIThBBkkI9RYQ1vZsa8twftM3sfcuJzXWX0o6
3JGsI87NqY9nNRaAigHNik26bQkPikmXEXtIlmfO5atX+qGxVWUlijpiEQoas0bDy/c9frwzLw9B
+ScPZFOhgksECIrbdf7/Nxtkvy6lONITw2k1dXopbMVmVZhKNbqO87sSeKRdn8LJ2k2oSw5Zn2LN
QYYX6ffFrN6R7ccxyUalnmsw78w+vUIg96vNkqM1TJlr9WQWoR+6rThbm0HrRFFNDJrWnmx9mNyk
Mzl4+PG1MvjbqdNBJsrcOJNXGle3WRP9SBsu2MPM5obTsq/UBiihCjNbVCSYzeiy7Sn0RmO6MeUJ
PUUpQ/ETAVO9lL/6TR9sNN98rCyIy0qOjVHP8zsrmshGFM0tJkD/siyM+yqSiDS17aaJt/jviLMc
tbC9bspuMYp3hbAB4hXSQ9AahtjkErJBT2uBuU6TTUhdas6bZLbEVkyoDHgZY8ByJyxUvaFl+RdG
nYa/bCtX7xGutJthHAnt6sfymBp5cRQYSzeGnEv7ARiUp1Cwdv1iwXBOcv8S541yJWkViU1dP1xL
cip2hh/EqH+STH9VQw02s5gmHXWFrZO60MlQC7XJuDaTJ0yS3V3STorXWy0pC7q8AEmJAivzi9JQ
4a7ExqZoW1jUserfhzXO0E7CiYerezAubD+7jtnUZvpcPFXd8geVAsDvVGfyC3QEPPhqHWrdsx82
cKOrUEtwCIK+CWammLaAMMOMFtck9wWNEQhuDySMur+jRBqiDtdZhQQHKXzWV5LTFlkIryCKoJYY
eBVF0V9mGOfLC+yByV8vsJ/+qOZC4902hR3eWNx147MoxoJdfQFWwZG5ufCaJmmMY5ZkFlXmWYrY
hoA/mRLX7/Sq+BHYRhNu8JdH5XfMi7jldHKwFU8xpQXcq7DyHHAgKfVI0EbToSwLdLlpn/Asj2R8
6GGJOAIvXfdQ+zpmAy9ofQ1iwhQnTTyeBr/KSGK1jEEeLrq+gp9TGjnRiHKI+f217SKfoEkEIETL
KQV8Kbcq01nZoXs3gm9jjmV/W1Rml18Ncd7ymTEAUglwqeX4ojxalW6Uf4RPRw/cFuxaqe0yK6qI
vg3KjCBeVVQi6/CzK9gDeDuTAgVoduAaFDOYE4Hov+z/SArGYMMpTaXFHTKUhknsWF6GIQArH2nb
jppUa/cevJ8uha1eFYnZY+EzGunXEKUYDd1heYX72LDq6I/a4kSE69SkNqXCTqVXSb1Vv4a2iE/j
hIz7ULRpnV3CRhlUDGVGre47KYcfYUyMMjTwVQbCQSTUJ7hs9fv+qcDi9yKswKIupXaof4Tc1c96
P4+4FJVWLR/oCpSTpG6uoC6FNsgqCa6P8Hw103FppHFTbFJdEiTATWXpzakvJRvcHROzTmCZx46z
sFOYzURWX85euLIsCCTKz6aXxR06K/CJdLGLcrbyY4mLzoO3Ubh+OCguIl1SMzSyeIa58dqYIJPQ
jLSFw0HcVEk1EZNdc9s0JnDnpr0KJ6xydUP2aV3CAUqVjNxlZYmc7NTwdbIztspsQRy7s2HFJs18
HNlfO6ZRUwRkXLuCD3+pLZa5sh+wKbQaDOHWwhhWCV/dMgwfJjvNT3xtcdP1bXxhkjDrDCmUTrB7
eAZqQkKbmHgZPpvlKElDYqOZnGLZIqASoZCPcSIZE+beyLBdUyTVJpVS8StTAMMOGPM9MwwTso70
qTy2tUaSDlU0F3IGQZn1kpnD9QfI+hiSq6iB9MzI0XfwY1TXtHPtFKA38SoEmZfaogzikh2PGrwz
XzG2QQYuQq0bN8/6YxH25Dsl2lMlRZdqox4lGw3SHOE17MlFUk1GNQnG04upE6ahGW5S9r/VGHh3
4nNrH+FPKw66KXYZ3J6q7BftN/F6XLJFPxH1sKBFP8a8ACGRiPvM73Yj4XV1PWPID7waAt88+rKD
seSUyYlxEWEAd+cC0M5AVk3NQTuYH8xWJi4lq781OH42ProwN9YqnFNF5cZKfMgmIuhs7b5pFJu5
D4iLUiKimIZUOhTzTEmx/zXnHbQSFONS7sSj+UDJyZU0ed9P0cHqceEwccL7GcVDW/z0TcUVpUpc
EqhShhCQGZxqefBY1Naxt17NpB9cXIYAos3q1ugBA8W2MWA/gYkyDirQOOy9LhWaftupvvkjkcxX
nOyd18/Cv2jzDPNksIR/RtGVisXaWa4KFzErWyhWEw+PaO4ljYn2tFMPFUG7EppqnMZp54LgJ+rM
7KRTWBC/GzX5z8rIHtS02zH7Dzs9rwm9U8r7CY4c8qut3A7RTRIM8S7SYGjIQXqf4SfBbxU/SFme
PKOJ0jdMFrQyzPkN+xLpNBmhfYl1C+J0M0KzSpl0+xLMjq9bd7FqPHPwBo8G3AlM1q415luzynfm
XN6ovfIaI4Z2okJmJc9xzFEDJqXWSB/TonuICqyvYd3+MnNsV1OPB1Lqq5u8Ir2xIDe3kUloNRpS
mLMMMn+kfNcrVHtm8SAFTLlmYxH0IXOeRrWijt8VPQdVQuaQyPnUUlbdGS2m/8K+a3RxG4cYG+Yi
2mLx71n8JHAYDRC7QmgPdRfajoizxI24pnRnERc3skZ8aqCliif8VnKmXJi3ugwxBozSVVPbvotT
uPG6RknvkoKSddymBPaibXYkNQTEFwV/qqQhuhUh9sZSMskpqiBz4CipmPLVH/5kLOFd5R0j9N4i
xzKPapDLEvmwHeuyIWWXvTYItw6DByUOf4mcyA1V3rGbxHwvZUcttvZWRxZwkl2aWXCU2OS4Q6ZC
pA0KdUOsz4uu5I9KUyUu0E+SrUedOhn6mOukscV2mOQG/Lx0UYfjI1sIQhsz3q8hsvqkjk11o8bx
MbP0h2nR/XWcCGVYylUQ3KiB/AMSz0vbpZvJmpn9RqAW4tTF5a61iQwF11xozc+ZDZqOR8qGTdPk
/Z+2ig5DqHHlA7TNynvGaG3fzE1w6nrs6ZIZvCgYZV0ghnyE6DFO5JeuZQ6QwmozGsZ1nqq3pVZ+
zyflsi2T0yjX13XK4EgBpQ2mXLnZpO56MdzPTfcAKeFaLdMbhEBPfjx9q2tmuLi1Qq8PjB8jOlYY
mBxeDNvfsih+V9OFlsHmdjSQDEqUSbI4LwBXoctMKsL/RulyLOVDjfWsikNoY0niSDkX+1OEUHlO
9oDGmosiWNysXUD2hRU1OyGU751qPhu52Xr6OF+Faf+adsmNP5IH05bDc4BMCCrLrDs1S902mUil
9JWLYq5uLE095XnxsyLU3JVBW1zg73tu8QGqXXal5RW4bQmYYxiZjxGW4VZmugPEiKoAgp4dMAHB
RRjdEYf3HrgsIU9iKDcgHcl8xZxKhon6PY4nwomk4EYGnzG0dNIKOM2Wn5XtKIWm11mIY69vGtA9
sUCaCKkENVUO7qerg01mpA+aXT4wk1jbIR/QEBuDQpA0f8x3bVFagMVxnu4LPzd2Ut8GV2mocpdD
p/daxKmOVki0qZDlNuqExEAQdVCXG1425h4Cb6fJf2VhinN7Wk46EamNU/0IlgCVc3/RKNJTIuUq
eWKqRCog+ZeAQn/5A0cLamW/w7ztXRtu075tCtD9wtgOA/cdQk+OYWiX37uB28jFQAUBAyFRDRVN
sgCD910xPZZYGrxYY98gClJmUb83TthWJ7mAsaX7U7GXCiXf+6nyYin9QW7xi3bxvdWXE8kNqK+E
5H/TM/P7OM4b0UvfcDzftVV+aQSAcHyFa68kIojKUC6E3r5GZuyy6xudqQl+piiFGUsDXoPlXkyd
uJ2KZOUimZofWptrXlpIINRrXJ+FXUeerOJNUgM06kMRHLQm/YPLKUSfXf4xhbX3jTBxK7B7Thmq
d36vPacQznZaXG2AcZGWY2Ogqs2MQHFKvSbm4gWgVwRxtfOjxnejSfleNkZzamSl8ubc/hHPEZQp
W722kkpsA4TGLgQ73Mzz7dzPpLlV7UUcm78rIyf8TXlEgnsdm/5BKNOpztpXNeXGK2iRUydNeY1z
ag+OdYMX/6at1aPamr/swbiWq6x3MLDcQWmCS99AYgkR2ON6tas2guCAmz+q+8Hp+7h8DqIJH69J
EG3mHxMeauuLTvKart0zpZJSI6XTNlBq8umTcR/ULQyi4EjfvU+Ff6c2IdFzeegFWnIPvZPEyli7
sqXmSrLHeoOvZ74FVMONNayADrYg2Pd0RsmsqHetXWfH1si5iYgQcPVMJFpeXFYjjp4hIwMlENku
TYN97NuHZUeAsD4x8dkZv8OKDJ2MM1Fu2dGmQGf6s4qmxpNxX2zmDuNckkTdZhwAGErWQkWZxkep
z4gcyYy7lIue6ybnzh7zPQtRWR7sQvpZVdrPwde9STcfuz65xM9TnpJ+hOoFDMmDruIq5XxgO3mY
dO2UVqQbQT3dqXLzkEYW8RkVCspIRZ4jmtHRQ3lyFHhFEHfbLfC9QxRZ9lOeyMzwg62ROmbW9cYs
UbDhoZW8Ih56nN+gfSAsdmQPSnh0owjbET7z8DqwRnFqtLw5jZ3CjkutyLEmAQwqca1N37o5TvZJ
HNkvJW6N+zqtRgM2U9ZsWSukrcgmV4+bF10be0i3wsaY4j9GOmLPLKBK2aX7LOTE4UvTsM2kHoaP
If1MavsIb1UlIobop3y49NUOshVwGEzz4irrmj+gZDZ4Qo9WT6TT2FJhkhvXzmMQc1J9K2f5oRtC
Zwzq+WRn7YM8V8cY/0DU0pVTwmd6U3miFnenFpzaq1eTGBcWaxebvrPsFRUVVzNJI+yzMghU4DJJ
vc9D/FYQPG1CHidaxN+CPXxT19eBWt+Xlo0E9ogvwxlkIBqTxFabFBv7YBib0Qw9Uzy1KntTmdNu
waPIpV0Q4JNAvVDNVyUnwaqwEbnBjCnC7Lui0MWwGMXFY63sZ4jbflJ5PUzWueiIDEZaW3TGRoyT
G6UTgTq+o5sQpYLiLp/rY1UELkg/QAjaVumuyqG+GTGGyOJ3r1ebQkHQJ5ue6MpbzXjW8yOEsU0I
06fJ/4TlsTSIG1dhBsULgXXA2IA8S5a8PiMpTQ9+1jUQbBbHTH9qgVwoLRnBoiAMMxQEvxNdQGbI
ZGOVT4Ryyo1gdLs+5iQUyT5+AcXCIYdp2kcK8QQdlfjROiLgQkLZoJoSfyyenqzRvOEa+rq0qJDp
2XxiZY4esoTkdF2LCdmRtcpTwKHBjDbIZcEZOaq2U2f9jWUOuOI1yA+9/xTl6QyZYCDfmGpDL4Fx
adrmQWYbv5MV6RdUylMVssZLmk46iH/ni2ljklcns19iO5/edpPFhI1dwVULQlHzdGovq84Eg9UV
3zuAkmFv7jUY6XVtEZSAlsWxhJgcq8gfApJEXCOodLbTApKBWhA30ew4wN1UFeEzsADcXC6njS+V
wVYiVXQK5AmZW+y1lNPjTudIhUmejWbDbgImEUhyaoJNzCw+KuJhVKzxZpTS8YrSCSnEvi/HiqML
iQiEHqM+dG1qZjpLxjSyb1Z+WovRBVD2naLarde3HlOxY/kcuxHZqTpZes3CQj3YPquHcjlF142N
h48wqoyD4GDAViSzK1UuQhkhgHqlRNWB8wjDY98PJMeRe9rHweI4GS8x2+yzCY6eZg27qRGgf5hg
u0HxRttyZkh61MKOA5aUHHxEWhFgp4UxNGHGbjrPECeCu6Lm70pywJLVcSjwbKTaDdwlx2aLl8nx
RgNIRKlOsTaxbzIBDbeFHvreUO4S8gbjqHidCoLG+id9ek2iH5mqPAYj5PHqrmxumiw5NLr8K4SX
AsR2PwwT6qrwsVfqK5ZDB7ejY5hbSXowik3TBfu0MN2JsJVmZ9qvlfGTey2OJPEmHyeCSvYpFJAx
to8zSSPsrigHh1gWL6pMd0ygvu7MfMEwJOCqJ8PeV2+00ieFLs1/FwNl+ezAUK+64VSOV2P6g47t
KQRstTCPsXi+TqN9paX2j1beZW2OQJ18sQF4bovYnsGDRFbeNVEEIyzeQ0bgl+9QHqZAnKHNlGPn
6NYlo8gT9d0c6htJZEgAJU5y20oh30ppgOvgxSEaVXsRYis11XEM5SvqeCi4xw3VBv5KA8TkT4ze
vyp2dlr6zSzTCyELN6V7yxURVqlwfH6QBcUuBRpsJN90/8VokaqVQJsaCFZOQKZjDN8tT0PYNo0T
KyEF8jg5Cul7j5zLAsHAWhv63a1QwLiY5alvqt00RzeRlOwxDML86CiQyE6qg+Ygqmz4DaD1IaKI
F01o81i1EKjtcqUC4BkmTFoXUbDppmmjWgobBNbehIlT6a6DVN9QS/Qq66Lv75SKk+fOrE44Y9nn
S6+SiUkK9yOYt/IAEcLN5mBjZw9BSXQMHOO2kbaU75msKpbs1uIQkgF5OpDxwBVLRyjJgKFpLO5V
EC+UmZy04zRLaDB1Jmx61ZWZsNsuwUbUEplP1mYaCdeBdhqznpTEgydCfoq7l7pj7Q2PzShRY6Ie
hk+NwslG4denzbAhBJBvam7r2obdVXpKRtDWcGMlrD1ImYrmlNeji+NLSyH9zIeItYBdFSuWuAvZ
qQAl2WmcG40BULJNCXz8NaXypk3QwNhcjEPubAzZKSCfZDi8TIWgrLbezxyIF+avGvROpEjOOGfA
ydO5ckyfYxTlIt9ur7AMHzi0On5ySksjusokO7vRQb7tZC7C2TH3qTe3gwEzaAQ2JFsk7SSdIf/W
fK7t96YxjTdUTNNgp/q/RRD/YuEjHrJr6uBXz85l15dmdf31xc/HmyUbtSV35CijFEvIK21Mq3Yh
JTkuBIPmRm5Try70M1qz9WU8l1c0IbiO585PkeW19yRoZ7Dl47DcB9bjiRKzo3ATSH6chhLoWBOW
tsR6/pvi3HWr+krZWaa9VA4xrYrqtx+8lkXkWUsxtZHP3Hd++ga5oObeHaqGZa3foEFZcNJly5GL
PwrDUY2UMzebn7awcDl4d6gp1qLJWQg8u2FHLhXZfFwnLcXqr3vB+lb/H29rUTChzZKRqC+Xg28u
/9LUjMOmaKjEX/bIQ4ZL7eZlduWLdndOjLVWSX1oannaN031ZqlmfoZIOwfitM2347cBvbiLx+ww
Pkbs5L5//Wx/vVzvb2rZp+OdoRuirpXXwiWkDHaV27y+Jd0x2U+uhttCbGZSl4K99Ddodhpc4/e0
Nbaqejovzfh8BMiMAzQMeDrM1SMHk6CqxNKNZkJ2/WPjwjAsgA9u6z3VS3JdORUUYnPO5/Bpv6HP
4KNRgb6sQ7QAWNo2pQh2IOLPkD8WzRld3UrR9+FLri76+549rS7VcL2ESZECBmajf4vt9CTlxe3X
H1FZacL+tsUMhXZBQWeDn+x9r0mnHjpu3C+TSHkwUNQE07HZEQi6k4iefVRI0BP79LFgR3Wux650
GUvTtKnD1EFcAz9nNTZA2mOTxN3nKHq7UQWIQ1X2IGudmSc/a0ZlflRMDF6UKZY38GZcpIYJvIYr
KepKhyp8HiDCzuN/8BqVt42shATDrOR2UtBIeKEHHjGKi/eIWV86GYTwKX/Y0/xS/wDSEmdVmGtn
3t/3+Lbt1Se0OefHk0bbEO+4Jgwa3c1HvE7wry5jhTzCmMibaKIQLx2z8ZzyZfnbV7PA2ydfmzWo
LKaKvDy5fl0f1L11AIl18S+IF898xrWDAo0r48KgHfyHwlli7ElHtJCfaUQRQnB8tAi7+bcVfqCb
8K9hDYS7gGsCre373kOYipzKU0oCIXDHrcKF974a0pu61KxXiODtr069qUWh/U6FHV/J8N93TUOE
s0SGsF9K074uE9mLCqqeX4/cD+9dJygd6a8i47JY8FHvf1iu0CpJA6RAHIK9um/3i/j2fO/6MBct
zTA6NbZNOEfWcpyg7eWAwgV4dW76AYtv+ynb5WCGTds/fv1E4oNSRhcEuTETGCh/BDL9948UBGJo
oT+Qr/0D+BHF8lsQzoh9JXixqCqn75Vnb8zb6IaaDcXQLVqn2/D1rAD4gwLpr8sVfRU8Lyzj6mqH
Q209bM2yJDkTubHmErQMWMZlFB+NbTqenQY/7hFW7a0EQqpZDWQG/W2PrBE6dnDMT+YuJ8aw2n/9
ilfKeHqzsE0yCVRDmDyaveo0oanw6fKYAkNpPuqFJVFilAiGlZ8ariQKuT8mk32mo35YYWiTDfBC
OtNRHK41o+SKLBQP7D/lrE1UC8JhF3GI2attxoFgLOwXGBm6+/WDfuy2S6PUu9W/6vT1sE1jKfFH
VdKBd8Ye+SuUcq4kihTCVM483ofNwPJ45M4p2HwM1EOrxRoPCdd2JWymrP4ZzN/0/tzS8kl3fNfA
8qhv1q/QgMirtjQg7ZeQ7yWxtdtCOEZcfH6++zDLrp5mNd2lvm2OOTMBF14P+vxHsjd5Ls5s7NcK
+7+98O0rWy2WVdRromloZBEwI4dIt4xwQtZRaTOsc2pl560ZyyB6t0ytHmzV87nl6WfE/jq3Rp52
lC+DDYobMgp2QH44KX3d+z4bZkxhFPANGxPlem72i2bgXiKkGm0ON+Adr1UilEIdUo+GaYGrkUxO
X79u8tNuqENEAzi27EpX3VCqMM/hkdAdf7BvuTTbp9S3vm7i04H8polVR0zTAhsZ1n0I5Evecx1w
1J/He3T3BKW19k63o93XLa4lr//oKW+aXHVHKvWwxXPKj4soGihWcZVvs13vthuuhPJN4uW78D9r
E/+6gh8DZ9VqFZqlspnEQE8hrLFzp023owAibeT7JXVizz444Uzd5mcmrI/Ht6WDctLl03GSEWuT
C7FrLYhULv2XeHWEAawC2JWPQLTdaX9OVP/5i33T2mrNYccfWeT+0F0uq6vxPvawrG38e9QD7mLO
776dKxuIZYB9GIBvWlymuTfTmFSk1cwlks5BY9jo1/NW2yQ/WNRvxgMCOo/86it/T/3Zkb30GHhE
eL10J/DjrtjXx2h77vd8nOhwbbCxk22Bpv+Dy0f0HZs3VPhO4MMn386VHA+XmW3E5mFEnGycWXiV
j4+vyirUUKzGQpE/iLdJHtCHgThB7pQ21o5oiL01HFEEZW7Ub5bAc9Udd/I+xHYU77CSb5BGnhlM
S8d9/wXe/4TV+K25PbW5fzKc+gVzvL/LNuygXTnfNt5C8rDis86fT7oZTeIkp6zLS6Mi8P6jW3U5
Tky91HwdLXSn+Ro8fOql9xLEi3E+8NTVVbs7dz7/7Nu+bXXV1bKwrYME4gwRbRy4KGBb1UFE4ebr
9/lxxsVBwYFAZrAa4AdWrUiT2pVdCX9lOUC7mqCgLDfGmUY+riRLI8wIKqYfikirZQv2lpT3kKsd
i1u32lioVUQK1N+S4LnM7nJLO9NJPu6b3rW3ru6RXwL4O+EetZvRdPpO0+0K/7qcfn797j7tGG+e
S191DBKjogzGLJ/oQiN5u7/ObhefJI7hB5Vp3b866ys492Srz1U3thZqRBTRFUWNLGQ7k6pyosyx
8SOv8dKrBvdW4JSjE5w1NZxre7WkSObQ233JV+yERaCqaDII6AGiW8JYtirhc//JVyQQV7c5uHJ0
W71dyYZ8mQgOUrIhb7W8PxgWMSBWmv0uZbB6X3/Lz0abBvURRRpVFlldxsmbib2y5E7MEf6GOdMP
Zf7cVM2unR++bkQsn2c9eVGltTi4YA4x1vX0LNBVqwuYvMgs2EQYFjfkSL1yU7m1nwmM22B23gH0
vjRxvFbC7YAUn7WCffoZ/+c3/F/qzmvJbuRY16+imHvMhjcntvYFsGx7QzbNDaJJNuG9x9OfDxxt
TS8sxIJmIs7FGSliRDXJRBUKVVmZv/lViHk3UlXKIMLo7OFAQ8SbMRPa0kZQxNuDAMueQwzEVlQb
lqaW88Lkos8eAOnvdGpzpS8oIbBmowBvefU1p0UitLeXp3YtyDTqd6OKCzWJG+AAtlRlN2L0FtUu
Henvl4MspDcKygQSqgAQ5GkYz4bSYE3W4EhNq/UYHEbtOGUc/eN07GUFWZw3blYCTmt8vmB0TYPv
jwADNYxZQLfxy65U2J6NNBARlVdGN9x2ruiBx+oBEWKy5/siUtZq1zpaMCiJk/LZwDuK0vabIiVr
KcDS6oGEz15O2ZzPZPZAicbVWgrR6RSk8EENlO9m3eDeowEe99YqKQvvFJERA1V7wnEnneXNAFlG
Gf1JLiD78qj5+wToG14FIk10sBDwT0Dxbiau8SQgI1Q7iQOm3XvNQXT3XurQ1fyePK/VexcOzJOH
ml372sCS3dIAYyiAEqQMsdFA5Vx+6+fjRigHkvEEkiBJm9caStVHR9+kC+A3V2aVwir8ogcrnT3p
/EwmiKkjFUZNwzhrTI0iYrXFkNEBizcDUlLhTVxt06O6hd60Caqt+Rxfqw39B2kb7daulosj/DO4
NStOtbiWSSIUEaAWJIsNhCLhG7SU3eV5RM5w/vVAxtSpz8PDU+DCz04QCXOvYpSozQdZ7FQ4oaE0
iqCBTBkQ0gy9a9lqPkR5/ZAnGvbJkp2X1DwpevvgUXitQZkdW/lbYCRIb36UxKOaN3ahWQdLA3WX
+eA7K2xfsOXGCg/UxF2MjLKj592r1cVHo65WrlfTgj/dDXSYeQblJxmFlDNtfNAvlQ9EmmaiaVxb
XnUjlkcV6E1CglPLz5dnTz5f6ZD5J2VHbo90VeZqO6Pgaz3nL604fbwXzeS+lbrJaSm7pot1D2Nr
fIx7udhLsG62aqPtfFHB0ROgbqz1zHdoAQqs0i9R5f4oUvXB742j13vPEuwFwHldBlZ+UA4swuDB
1623y4+/cFdhlhSVQqHBeU59+fRE6KHp0DWJEThGxnYnwsHE96P6aH3D7HVDqwYQALXmcGttxCfz
rn+4HH5h9k7DT2vz3YGUWaOOeWziclSI6V7aRFvTqTdufaPtJvIpWxZcNBD3H6YSWMSvgbMXRzjK
h9VS8Pmnfvoos8SNW+JILYeZCF6gXxyr2C5exZf2A0ynAzljtdMB7T2PiDxC4Fk7waa//HTNUsFE
VsCiEg7xfs73TcUR97UGwPJUh0awgYZHe2ht1RZ38QGPqJVv/vx8mhi33IdV+AX01WdXDYwmy6Eo
YdTUZpNgLCQE/ddCV6MD7DQBFkWBzfTlN32+l005ATuMpdLGQAH+9EWnQRMqCcge/Lk+BdlNYn4X
pY+XQ5y3iKnfs4qnFgarmW/xNIbZi8UkOwq6fDtx3MuH5mOAPOgeF9PtuA31jYEp82q58Xy7ISql
blk1ph75vFnVN3IP949TNQSwXDcvSpvsB/lGSt96cU2nbWkWqaZqqE9wDT3rmkymbT6ilSQ6aJaM
A8vFfdXrtdW4FmX2rjhUe0i/RNEb7RpywR2m0B+1Wnq8/L7OFyHqtIigsCaQQUBn4vR1JUkYwTgk
SarKm1apHasJN0iYXxna58uBzrumLIx3keb1NiEYNaRGiQR274CX+y5oso+AOHxb7tWDWBj3emG+
RkXyrQn8FUWC5fNBQXRukus6Kz6ZeozruMkhjr/RVujLXV01K1eHhYSbM4gzj42cbOisPyj3oyyE
cfoHNkLaxBtQEdfNTtijqr9f07c7f20E45rCiSdaYHZm+6RZyCBflQ6Yi/eoyuq1JB+HZo8++cry
WPicTwPNlqFRBpVXUZ391fVM743rcAPI1tbvvSNLc4e6ZGKPX1aWyvnaPw06/fzdgdSLGszDaXTV
VtohhDhFFe6g8FDFMvbZxgt366o5C12S06jTnL+LOmAUX40uUSMQjjAEHEO60bXCFuXHsg8eQv3J
Sq8kHwNzdrdEgBgydCup7uI65UDQDZBsMhCb00dwKz9Pe7wH7FaWIIICYVwTtfilfnB6yDHKdyFm
h33ApVlrQUjbuMNDK9zmxaa6A7nIYQ/rRXzt2g1Eh2AL2JGcAxkWtbkur6oP7SPO8ajpeTDdb+tH
KB/q9Vodcfkbevdws2Xd6CEObCIPRytgl+WOZUyqWtuBJ5GGL/SNnMsr7RxShbHo+9mYLe94NKpY
nya83kSFI6EfWx7zjb43dsVeRU11Sr/ipy6wLQPdz6kBuPYIC/vi6SPMFnthdHUu1IxZ3Rd3oPx3
0X5SEVOvV/WaFj+rd7M7W+CYgupICjBYrky+IzrGTrtGqBftpPhOBH77HzU4F5a0PslsKdxpJvDW
bHitkBU4z0GxkttXitMg19fU+OaCRTSt9JMQs3GpiWTGaHL/sfOK28LB4iUBiTd2P/trfwQP1Dvq
LtlVkpN0P+PbdFgHAy7MrY6jEUQqWpD4Gs2+XH+ApVcUfC5gQ49dvMXWMN0oh0maarwSrkTxxvz2
HwjgLVwbT8LOvmb0J9AdGEG9Tv06H9lLLIYihxv/vt0bX9aK4wunzgStJL2jxEH6M6tyqF3VJBiG
gpNTXceFi5TS8C8KVMz6lUx1rrk1vVNCUUiRIRNSvZrtBGWGNEyNDRrzCX8poLDy03egXm7LbdJS
0NgqV+N2Ut1ay7sW1utJ4NmOkOFzjCYAL1Kp+lejisDZc8PdXN53lo7VkyizryKNBb82AeTx0fsm
rjdIRmRIWE+bHRuO95jgzqZjseiUq0t1cYCgbwEVTMDJeaUBRbpALxNmFg7KtdiqW+QVVt7ewsdA
wW3SZ5pScsqpp8dYFpctNnfIYWR6stMNoOYlbkt5v1uZxan2MjvLDAaiGASZBOxniyQw0QsxPWFK
TrisHnqU/JIPUzt19WCaPt9LkWarAhWCEr8TdzqY0g8Nym/5NiLS30OEUEabrqGYY2giWOzTySvr
qk+lzqQuWn0eC1ilybPrrWRYCy/oJMZsx3QFC4zZADVELL6n422FB5cJ6fLy65ne8mzOToLMdgsr
rodkqBmIVUu3kcHGVLyN6VGstUOeTCZkR8qpKwf6WsxZyRO+cOexbTB56g+ImpuBlLXyEenNYAL2
G00vbblqt5cHugAom4znABNQf2ItznHtvhUMY4WCmB2HX/EDcnS5dYpJI7AYDzAqtxaqEjl1Jkl9
9mNhZZoX8lbK7RT5ZTqJMGXn0SXEV8VECaeyBcMzduNB/6VTHjxojmiv37WXAtJ+5ZhDyw4QhTX7
7DLgkX4md5Yt7sediaPXZmouQNaz9tAgnOGbvqIatlABNiZtUC6ok8zrWVfWqwcDL6fR4kOHyybq
myJNd3iWXyWO9GR+j5R02xlPmfFUNzd/fJXmysJaaKCePMK8UZub9DO6ikeotoAGyxcvd211Ox4m
wD+uZpKA81h1u66yef6pos6kiPThELllcc0Si2Gqe05UB1sXo4+FZd5XMUiF0Iext7KK5bPvlUjc
jsGEThXbOb3AbKxurJHus9Ok0OWPmuEi3t22iWS7suJ9UgLIPFjslV+Guvdq/LcVLbzWDa8KNp0l
l3iwIza2VhhfGr4iTi0Gmqs4acyGH7AXxnVbWngLPumCZRvShzxVVoZ+fiQaQN3/DDLNzLubn1gB
lFEKgoywJFH5QqV7JcIC1HYKQRuVepECSWp2JA6hKcVZD8fTvJWv2pvg2rrGl8/bCs64STfTv/8X
Tixu+ltzR18s2f31hhDB2SgAh4gyqdXsIWKx61AsiaaKFQCK5Es+Pl5eQ4tvS0c0g6aQTCtstjNg
tTJpBMB0bLFb8yrxJc7aK/KplVrLeR7KON6FmZ3GVq3EmWISprE0Dw5z+DUI9BFxtuQzx9oaL+q8
Jn0abRr0u9UBKS523TYDGl0pd8gD3mJXFW/awkPcHwktm3LgtsnNl78xlVNJEzfjBSCKW7P9jjFj
rEw+d+uqTt6s5uvlGAsHF0MzsY2iBE3rZJ5ApVRyTdklCIJBDwlQ12rHXbdGu3f9rrLQZiAYbkY6
CGHgC/PyulyNVeUJSAJN6tXlM+4S8PKLN7wCVXVjboDZHLMderaqHT2HFN0P7uf4oF9HkRPu19Ap
5/Vi5JNgUjFAypK0L2fvVB3lKPEDy1YSYRshIoxo0CiEGynq6cBZK+3hhboGBrpgldHB54p4dmIa
g6zn/cR2F6+Cg/HJx5gHtPtG2Sa7dN8cLr/V891scuul9s5nLms0GE7Hhil0kqUxbYzRjRO7halv
x7EbbS9H+fW6TtO7k1bNPExn+Fobu3SNjGe3t7urENoseqVkAZ+l1tantAD1HiTKx9HJ7folvING
no6Yg/0Sh06dtUrK0rjfd9FmnVq5Cbsc3T0X6ZPA6ervnTmuXDimmZsPGbFUDVAFpdczFzkVyK+u
CvCgYzNAmQDhqNE8tKgHqilq4pbvGEidBD8vT/TSsPA5N6kugOg/87YIRVfDF9slqI+Iv3QjNmuX
7fPtlEYUixIoMxfuM6DEUHuD3P+SOkNVw6usvW7dGdZjrrdrF8O1SNPP322lCD0maAoFKF8gLDhZ
k7Af2FIPSaHaXJ6185PIxCWOU460ke1mDsgIs6EVBwtPYjxh8UH5GeMeGWva/nKU822ERhDnOTAp
eHVgz0/HIySlB++c7zpFAWMbjCjY6EqPPmmX0X8KQgoXzUqJeGFg5PlUYUSMs8UzAWd8vHUxqFiD
ppLBQjdRJrlNTam+VbUmX0t6F94XbomkmFjLoA08z1qkONU6UVAQM3C6bYyvg79BFSkiWzFQsG/M
g3+ID9SDgt1avr2AP2O3JPKk4csmPc9VhNLSU0tFiXKCZ6MdhQhlTRaIR/1mas4WV5OOPupmQ7+j
Qx4d1BbgtrBRBHvtrFioRfEomkbraDK1gb88e8teH6oINE2zIO0mPK2/0TWnV479sJGfsyOXj8Mg
IoywG7K/cXKcxJ52h3dfjJTGeRdgZmTr7lbDog9sgLsxnGrYQThEAOywViVeWl/scIBgOT2Aa88S
bispQzRoCSh1P81EAS0t2JHyevm7WToQGdafUWYZt5Th6jt2RImP9VF884EVgGd0ih8wDJxsJV38
VZec7dtAoSlaTnL6XJVnY9JqH1Kh0YOuhXMLGFXZFVewbKgqBodi/4tqRu20OqDvLK5O6EKtD1WC
d9HnY0WWTyndKXqy9ZFYwh9l8izAR1rsdyOyods/zBJW1+30F18a9mzdZn1bNFIwgPAn68CT6DZX
7vNtdoxZr357SP7GAUz3E89WkYuOfla5it3OE42wde3CAKOkV46XrjWRlzbc9yFmB0iS94GrJYRI
fg5Q99ofzVuyN5xuQ1fuobhBKJvq37qA/8IZjLAE1FR8BqlpzneAIs3hC8aIuihj/TyE2WtWyStX
p/NbBquE6g1wVxBlWDmdfuhmNRr4Y6cYRAqZ6UyEdyrrKIDk6Nq3kYHDhR4+SEX9N44T3ZhqVwa4
17MbW2xmUdFChLG1LLxLy1C2CyF+G3zzx+UvfmlbIQx8DKjvE8vzdHhlbmK/jlSrnWbWR1eeJI4D
xHLX8IiLGwsjobI9HZJnLQpBDWWr0g02lhsTH7Bo613l2/pl+sLWzRQWikKA9aj6cYNYIrUU6jjG
VoUQY69/k5A0vZpEQSjkb9LoKpUexZ28QVl1/9enEmYn+Qak3Unv5HQqxdRzc5d/EHjxHgPP++zr
2jbww93lMAtFt2lwCNFA2KH6dNbtCbwB/0Wd7eOxMh2dpniRv5l4TB6qveDUyNrYaWHu0I6kWeJM
VktrO9jSojGNyeOJN7kAqfC0XkUw0bWzEfkbKbGQZ8v966pcM1Fb+vhMCOcUv2g1ncF3lXJIU13k
+/bN6JhaT0Oxi0CaCQUqaijXGsLL5bld2k8A8E/uOSBGSE9PX2GTTzo6cjwlccpd3Xg3ieWtQF4W
+sqAy0S6LwqYUsCFs92/lNwcBWWKPcnYBhsoM95k0pzujDCNN3mrvvZxGT/KmHX86AKtevBb9BAv
D3Nht+Yj5MoClB772fkKQguhH0WPtI370kT2KMpDlNcWnu0x+MLA/2J04l+//KIug2EyO+lCvTAO
h7bWfepsQxN+G6LoiQ10JcTCYuFSje8YrAhGps6yidGX/BqbF9OOubbQaMhEPgR41Q9h0iI1ngn+
tZTUwHh1P1ellSldWDl89VzrueIvVGyCgjaYINKICiwVXdGxvlf6YG3pTCOYJQ4UhDgOeHnQWeaX
Jx2Huczt6KvFSB2Uzz4d9JhyRXwob9c2s6Ut9CTWNNvvEtwab0B0JIml7rUd0vnZ16G5t57ybbeZ
gM5b5GRiAKnbyytzYWeBSmYipYORG5Cw2WnrKdhnhOKkZl6212Zf3Wo9Ql2iG65N5dJikTF/B7sO
J59j9nR4vqSFaSDTNijwj4lzu30wPqXMKNphZC3Jl6h1zF25j2/VO23zN8b4LvQsV7Iy5IUbMHkw
DTDiqAz8IHKBa1JeITr+N0KB0UcaiKyeUtfpKK1EjsVRpSPUCn6MP4ocpNG1H5WoJnd+pq+ZvCx9
BFxPkLmCnMTOMjsBo2KIhgDqvK3p/WaSwhuNz5cHNM3N/Atg24RmBYyVYc3WR4b7RcD1m7lL9doe
NNfaxHUiO2bk1rZs1ivXvKUBoYCGECmgL6q9swHlSaCOkU4Lz1ClHpXJyPW/u6XoDX9j9+AKO33a
VMrOyp6yFmhCQqkJuV4Ve7g8flJT6cPlqVv6tFBwma53AG7PMspBLvW+jTXKjyrguTbqtkUkVbaB
A+rlQAvviFbgr5sVCcIZ6b/WrHKMcfOzVZTknbTys01aVyaw5vpOzqO//opgNsm/enFUeuZNz7Lv
0VKXWOKqEF5pWroxsZ28PKCFxirFRWpxCuwzjOrn5fhWMrxcCbkDpColjRCU1mNd763Ac6wQDdDw
1vC/jaJ17epbV8XoHe7eygJZ2K7QM5joW6zFc3swqQ+43k0FOjYJ0anrAm0YFZlPf+iuAkX5mjfV
leoGu5WBL6wZiqq8QyTFuGPNaURZF+uZgYogh4B36IJD69tC5YzfvD3ixJv2K2jdQfgPCIYLDRC8
zN8Flk83LrOLhAxjCYpGsOSKr1NhfiI06p/WlT6W6gDEwm+OrGGCxsw+8rIvwqjwR4TabpDesvMj
9TTpm7D9wwzSEze+shNW8YWLUyvTpZ/qOZMkzOkIRTUzcj8dcPEsjG/DUNwHYfooVcnXy69w4WPk
zs9FgUveAiBZDF2OU4XBGZqn3jWlUDxYwme8reqn0or975ejLTFmSL4m/JJGHoSowOmoPBmD9jQi
HOYk/cfoTn+M41+kDckuHB9tbke5NR575DsnE9H1ZtbChk1vBfqGTlHgvNHZZVoten4p2Hnk3Q5p
9CCnxQroYRrC7Ag6CTE9wrvESPXq0BuYSL4Jd68c2kO5xZ1wlbu/9OKUSaKIdcnFZ05dVkusoxtD
cDm6vfswF1AnhdyrlAC7xbX9bfqa5kMCAzpdCPDOPTvmetN3wwapIORNb1pd2mTRY6S/ZnjYDl8k
7MyCJLSVQdm14l4Is7XoS+/sXfS5zNRQDiEdYqJ/Rrx1i1PVPnPqFgqhcDuZ3RntYQ1LuPDtoZj8
7/HOnej6NnMFswtwAzO961QL7yy3+mIm8spBuDQwFdYthq9TbWyerBRYmemphJtKGXzEL4Qz99vK
57b04t5HmCXpkZxqo5kTwbxVvv9x//9OcjQZLPuQxS5HWxgOV3HuVUAUEGaZV6CHTBa0XNBce1Ci
bdR8aVVvZcKWto+TELNt34X+V8oxpY2KrLxSbt3oh9LdaUjxbvRjcswe3OY6zbZlcNBizEIO7S2i
qyvDXFgcJ8+gnH7fZg4EJ3Z5hlbUNnqEtK/32uFlcnkyF8DRU2GD2h69lOkiMstk+3J0/dBiNieE
8KQ32Y+DnUjCNvw+HursqnXarbxJ7qXx89C99FwS4mbjdS+rBPHl1/rng8zWEFgGJPpaHgR56vS+
QP3ZwReneLo83qX75Ml4ZycDGOwqERumFceFXbQtbtNgJ39BgtIRN2DTkD6mn7EGEVkcm4a8DV0T
kT10NsmD7BWt11uUpa363s2sbeLFKy9yKTk0ILP/O8Zs/grd1YraIsa0ZlP0QgtpF2gPkwUxgI29
Wt9pzfHyZE6PPduvT0LO5jJwy8lrmUpjJNyMUXqXBeVVXOJUEYsbLfhxOdjyR6lBhBRxW0ULcJap
VFKhDXVA6ba5qm+SrfTJeAp9ZCC3qHlv/IN+gA+i2ACiPyrH7H6t77VwDhpAonh/EoDiM3RKZyH7
4kqcg2MnOSlUmCqUPwRIavuDunKVWMo6iQVNWRYnuYCzMzdGwQdpIlxOZEenHZSh/9oOdFRrJ1oV
0VjKO0nKZJr7tMNlpHtPNxruE0XYm5Tew6TvERvPtMhumzjeUeXJ9l0UWccwUoxrQcHF0sdxc9P2
qbfD30radVX8vUsT+W3Mhc5JIr1dmYulXZDiMn0jA3reGbqh0SJj1HWEbzrtc1GDiAuFrbbKRl96
uTjBTkcxoqJn3QfPTCVfTWjBidKH1nzqJTZCsdyl2pfLa3gxDsqlsACnZvF8Hxg9br56h7NHEUfG
wU0yLP0Y0Qu4XeFpzJGhvxxvqd3BWp3goYjQnQvfYeAVqXFMAyLw8WYT3E3VpM99lz4pfixtPXe4
TxvxO7L5koPAwOTjKH90Pcu+/BhLLxGsOswQKpMTNfZ0hblqoo6tR/m8ESLvEyu+wmhKpB0n5uLK
0b0YChQwwgJkq2ek6Q6jDU/R2okq39qYqzmoerXqsLs8oKX93Pozylz0AephKKYFUSLJK0W7MrIA
Fa1er8uVmVtYMCRsQHtVFo159m2W7hAhlgn03qr89EYdyscmKo1tUMjbrKhXhGeWgkkA+sipSAXO
qnSCZ1ZKGgGp6JVm3LRxKV5ZdPyeRtWqGtySy3jlZS1MI/KybHEKxGLrjFycG5GAmncztU3vBKnc
pEaxufyiltIbKCamCal9UraeF+NzNU9UNQeL3Tkamamnb4a3/rlgQ40mWWQJ9qZdwtMQNiYCCs2n
tRbV0rF88gCzVFItxaYzKx5Aujf36UMB1R2JhOfkOF08h+s1OZKFAo3JucF/TMUCqD3bzDVfMH0M
r0hvQtO7CbXcdRo8JTEoV/SbIcyrg8oqPUax3G8vT/XSXmNOssTA0NlBz0jUlc+Z3aWMVDiMO0QE
YQ4qe2M/0QbX2biLa5UipaHhKUQ3bLal+ImgS4LKoVUb5tbX34Y2ciJKUiVdx8vjWkhyTOpdBuhX
cMv0Ak43LyPF4C4TBvLwLDP2oifeWVJ+62V5jX5PZuBGt6a7PL2jk7SKni3QNAsUtgbe7teSenez
F5TRSpKoN2zTFMRNqNhKPOrbsBKNzxEMlV3rJco9Ro8lFrZDsdYiP9tBf0VH4RYHgYUasBeOsexb
jWF3TZjuOgG/mqLM051kZNbx8tSet5CnWODUUOqFp67N1QWCsI8iZJgMW/2KsdyQbCZxkWiPC5Kj
XZU/rY/5odmo9D+6b+Ia5H5xnH/GnusN4EQSt1ZG7EIRaM3TM8MaEUBTKw9rvhZni3UaJu04qrfK
RN6eXeUCs+faLXQGMAD5UAXhUZbjH0UuozS1dg04W61TKNbrL6Fs0qXp5+/Wjjd2oVhUjCqKmFFR
Hr8KmPbaptbfVXXyGHbVj5V3OG1gZ6uVng7lu+mMmtdma7+KfQuyGEA80VF2oACc/tqAk61sw8c1
ot3ip/Eu2Gw3ldWAVdjwacTKS4CIFqXq7eAnjmJmNvYryFOIdhiMK1fxs011mtR3UWfvz6DcIPQC
UTsdqRJVPOZafewa5NC1+keUqx9x79pental1WlNdGgZrTk6TLN9fAjRCzSK0bAVvb4O3eBzPYhv
RaeunMCLYSYEAAckJb75cmlG01NFNhawZ9Gmz4MPSORvIzn4q5kFE8iO8u8ws7upl1i5JwyMBtmS
HbKPP/AM/YHN6EOd4RV/eeaWvgCWP90lg4zi7BjSOfD1CNtgu5ZKoPsBBjxu9NDV2Q7DrptSWmWz
npcUUNFlp/4F1UDCfZ7e5sjkp5HF8lA54I379mZymqg/IaP3Mm5VH/TrWuHw/C48CzntOO8+89Aa
NWXUCenFtrkv9S0t8BbYrRfY4AbLLbruTvnWGlto3lfZRqzXVfLP5xkBVDJ6sgwu5WcAXN2oqNFR
7bCF6wrVNQVl5ljcTfV1YVvhAQX44DD4G2oem3y/dhs/D87ObYG44xMx1LMbRVB7qYbvtWEnudLe
e2KOteHgGjuQM95r22jxrsL+cSWZPP9YdOBUU8kR5APJ5PTzd5NuZajTZN1EnOBAvEE+EV9X0Y+v
sQws/wj1X9/7/+O9ZQ9/7J/V//w3v/6e5UMZeH49++X/3Abfy6zKftb/Pf2xf/+20z/0P/f5W/pc
l29v9e1rPv+dJ3+Qv/9f8Tev9evJL7ZpHdQYKr6Vw9Nb1cT1ryA86fQ7/9Mf/uPt19/yYcjf/vnb
96xJ6+lvwxY9/e1fPzr++OdvkJXIECck/H+9D/Kv33H3mvCHn19Tb/nPvL1W9T9/M6zf1emDY33p
3G3B8P/2j+7t10/M36nuQaOjlsFJi/bNb/9Is7L2//mbIv2ugsjhH3INBSwX30yVNf/6ETJzXEEm
YU+IY3xu//tsJ6/qz1f3j7RJHrKAfjEj0k7PCwEDGHBbE1fydIF0rqcinxUg2VhG8qH16mJfl660
jzycRq2w0PZC58f7qDNbB/u2ett4AZ5pGDI4uRfHN2ELej4YhRfcBcJtpPtfUyX9mstYr4+1FH7K
Wll2AvIoJ6BWupOA92yxzTTs0qz0Q4/5NY5wMawp0R+o/+HQvYs9Ob9rWnztPbdyryStV34qYpY4
Q0+bNi8iGWu3Uu++DV0tXjUYrjpQPMWtFY3+vmxa2eloHl6hQvJhMMMWF21cOmsk5p/MRIXbK2Zh
CtpdRHAQdU9QJEl20xuZ/lIEcuPU0VAeeqO3DgAOrB0FjgSg4NgfLcFCM04ZEeELrfo581WwdXIx
vARWP2Ak6Q9v9PaanVUanjOYaYepZjxZtIN+IE9PDh1efgds63MbFrJkWy4CdG04ZD8zo923Ktbv
g4gvgyZlGHsLxjYbmvbg+jVgbh3YmZ0Xo0v2EDSOXHpPsar5NLXS225srMruCyk5NF6HqpuMy55V
j96PuM6Tr3HoGU+AcIc9G8F4m4Id2vSWlt5gg9ntIrBdO9Nsq6vBCg6pLn82KY9upcrHNFdtKiev
xZxHRa1vUNXsKhbKXnYSYfB3pDSfpa7/4Bfh3sS52E6yKN2HunWT1AmcqNLzHbYm/dAq8S2vsz/m
AydLKka3rpTvSi+7bVQXDXcEOPBG1ihPlkmGaHQM8JmV6mhaPDwnQVfeNHUaPeplrTloMKYMDgPK
SqnRfc0b5crrucCpY0ZPwxXzl9bo8mc4vu3G9xrjuohMXSH3AnIpjUXsxF3fbcI+KF+aBuFGA8j+
VhX05DAhfj792gL+H2yJH7KE//5/sBfSb7m0DX54TcfXNHh7vxX++iN/7IKq+LsKypfMjeSU/zFd
yP/YBWXr9wnCI0GiRHGAfY2f/GsXFMTfJ+Aj/x/YGP4keKw/90FBkn7nJgZ/Hvwg0GH+kr+yEcK9
P7kbILsz1XYAfE2IBizr5zfZtNc9rdMr7DuzcgyPQhHrlJVzragObdKV6ifdCFiIY5I3qp3WOga2
apsZL4IxNPXGqgxvEkfgpP9B6TQud17Zp/11IvaN8ElNRAubEqsIuo07wEx/tlojyb+6ReTlB4tk
T38YynYs4XcVKo7SqVW42k93bDGmL2gy5RVepqWhXluo4H4bDUtAbpkS1CRW6wUFzrTWWA932dCX
GMoruols0OBlSX9XtBTm7MRXYcaWmPypn1LBkgcHh9g63zdlWX+ibJF/yPPA168wu5WzXeqrwV1s
QCs9xingAAdkVPhR0Ebs3bohizeoh2DlqaKLmtu9VGKFanqi+1woblYe6tirPmlS7TaO3roQRMpI
KpBn7QVzJ/lSPdpB0EtHgxaJ7Q44+iRxUr6ggK08mdrQPeMY637pzTiO96UUhI4gltqjj+eq68Dr
Ql0y8IpM3Ck4OyNsLXRNa9d9nF8lwBNfm0JVf5iDLjyIRuY3aChmHYxNw6t3se4PCPQ1feokmtJB
t6p7CBfJiPCCLuAakZrZRvFS81ppR1wXRSzXj1nnDddVWiFD4aolzqujxIY4Wj30RSt4FWOpekLR
ICyeM6uqvxVFisbtiD5faPdZKm/0rO9fOj/074JCGL8nmtHcsLPlBwTXimTTlVZbYzlbxV+5JGAC
3qeuiHSX1yicCKXQPFB3TFQ7Lss257pvqqoTpLr6DcSgeKek1Mzsfkh7EvfSDe4LMch/doaVsnX7
skjRpevz2B6MrhrsvgrbxLa8aHhQRBpBfRdGmZOSmX82cz18HQpLuC/hwn5WotjntCsMJdnmed9d
SQzzwejZV51WwOhJ7fhEEHZD9wRMYU5W2eHwFcdJ722KrEsf3DZMHazlUMlsLGmXGnB0ckDZLU2Z
3nrC8zo8pkk+HI1MEj8biZjvkX/yj6LYeV+0UZcclwLvTuhyc9+0o3+no4N/lWejtR/hJce2IFjN
lTR0bmEHoZd+H2Kva/d1oqefFbnBTBYLRFLuCrQ2oCs1oePju6OpX+VmI+Swe8vyJin64KOllKi/
6mqzU+K+/WpKAHidMgpkf2/JnvetCXuqZzISL9we2oiaJFXLq9F1s95GuzPfVWDpgls5UX712hpF
2zSdq/hHw+qLT7IxquV+HMNGsQPgoz9Eqa3iTeAnvblT2tZ7DjAdR4l+DPhsbPKsNL4CLClUV4aJ
EDCurJGVO0MldNZW6TLuTH0SxdbLoOII/UGU0hT2HMzN4spwE2+8D/uKY66DWtST+seRBRDFd5/U
DNGPm1HB2PxLG4yyeBjaoDB2Q+iJwTaQ9T7cQPm0GkfqrKIDYAVqdB+nEfA8XqjYSzaZTRZuFBc2
9qYctOFJoIOMwXHdtu0Hn5xB3cdVE+V3puGZJalDIpsPeJsjLuiFZsOCCgul7b61fkSG2VSj+dL6
eppsS8nTf5gdXcRXA7vjDKP3cWxROEt6hVUYxAD36k4aSJ/SwMebE+MdbUPrxvMAzaL9fLSqBLGO
oSkoqFZu4sPsTHoxoq+ryjhD9IllfujkUjpamBBZm6IuO2sviTi11QczLINGvguCLii1fTK0nojk
mCoFxrYrVPwYFW+Ig10zBmmzCyiQ03I3exyn3Dx2e0eKS2N8kdtS8gebvdZMdmjfgqvcm02myW3P
vp22xvDVTdm+023Z1pEeHdwubccIiEJYjg4XwViy4RG0cmOXeqkUUbYz07A1HzApzaSPslSl+q7N
6/CbX4+KEdippnfBM03eVNm3gRpYG5qgevOjaNHjPnpRmzVfUt9s8ldxyATz2TAmgwUj7N1043Yt
TtOt0I/+ThPwyd3UkymvXZitekBfwSo3etJp9IdMGh3CPm6CvD/Q8VTTJ8mPvN42Equwa9Es/i9p
57EkN5K02yeCGbTYAkhRmqXIIjcwspuE1hpPfw/YY39nAmmJ4dzNLIYz5RmBEB7unzB2vh+28Uvb
l9SZq0a1zM/SWINjhSDWm05Reol4o2VjUN6yp0LB1adSFZwxgM9vzz24X0i1ZJMtIIsTOuhzagrn
gm9ENvd0nr6PfVjWuzHXi/Y28zK5fNOnqcj36BtEoa2KnTC+d2PR9vsKBkXtYlLjYek94YvxZEWV
b3FGRnhHS2ZfQ22QolKsEKkXRWwztKpFIDaZLGRvSRuV+lgqE0VeOvPKJL4DZ/GjmyrtjORO8oTO
yG3U+RF+tcECV36GbbWWslUauTK/1gF+pXdiIwboLFZ+i+lp1wzSnVz6YxDx8jdINJsUq/hn2nFG
c9B7K5q+DFWbQBcIO8UEm6OHsly4JPs9JttDEmbsmTZIcmyxIzUNWHnmMIRUu9M6NhuOco6e7mPg
QA4Et2hUM3vM/FTT3TiAzO+IAq5JtsRJJd7IvdTtwl6LVCc3a0u1eS/mrauXZTQ5XVRIDbJ+LUpx
mdCKynPWxZMGxSaaiptUVn10wqIsy53ESlvrkTzF8PfKUPkGVeFA915azIPzt7ZMlWFf1oX/mIoz
/2DspvlTkpJzU0eFPoSRXY+edldNlRW6qlG3o90bhln/jHq8IXfWlCfpfWJK0/AXaUPeHryq4VAC
kFlSOFUjFe6gEEjjzhTigM0+5UNsB7FG5wpqQGiYt9i6K7nbKp0Fp1lJ+wYX9VzpZaes+u9pK7sJ
l4pSYl2kpNPBExQYRJEiGeOtHtWDd4u8hWkdG12ojGOcRJaxl7tUhZaNKbf2DRcdsr+mqDPh3kwH
1T9aLGUmT/Jl5TELS8zVu7YEWD/lBkDVGEX6eXX7WvC9YKeI38LJM+XBrdJ0vpIVC9qNlraD/hwj
KMJTsMJC5zachv45TYMocXXJk5HRDiC3sDnxlwCy30OorBTPUI5wEzBQq0wVZa64adJhV1oN+V7c
hYlh89DpSleKWDVumvepNWOvTcVREt8ab+pmtPLjUObeT0se2m6jtrmQCSKhnpN5uNfghHntrVzM
x75oI7wxWkA+mIy6JGNJdYj1T4120At8+px0sL2v1q50jefxPtkFO1+98akxVAMkq5220cChmnJS
+1/9nKUBC6XBHD2fgRO26vaVptqCWdonT57/VFdOqynnvZP/hOCVQjsafaSV6Hql0XUzop6l6EHi
lz/q5qmykEEVtsQMLgUCnSwiGIj6kb4EYwrjyMPYylpbaSXu3gT7HAPtAm8XpD+uD+m8jvjPkE4j
8To7rSNi5eBZpUikUvCdulFw+nqHBbS7HmVRlv5PGJ56PMBEXnJL0g1vJfQPu5jOPYoI5cvM04qd
+mPYcW7s+h8Iy2x8qkurgfXJYw9tQkALizZJAu/GLC1AQkXEI2E2IJK2mPqrqUPqAY2zueFrYQe4
LLVLFMZ6jaPDRrBv+mtw48kub8Pn8KG1bF3dlZ+SXfGQHKbX63N5KayJLTaFLHD5K01MK+PyMtAC
5k7r8Xt4gFfixlq4sbsXWAG+GKM7DbNYGLlS8rwVCDPbp09IhCdP3d1sqAAc+uC/Cm/XR7Va8QaE
VlqE8KGpHhjL13kyDGqft1NtZ5K6swzt2LajY0gf5ihvnBPn5fp5YLiJ00QHjzMrii4hZkIuRqNQ
97Vdy8oeFRR3suJ9m5R2RlN0whDu+sAWUIR/4lHdmHuuYPbgVJzvsCYf9TY0Kiay3qWPyhHEf49P
w+Bkj9L3dL+lqLQZb/Hh2M1akUzEC6jk3hTAhFPMVyBFareyG+63jt1F33w9vsVOy5q0iCI6CkAh
9QNq3HfZPtj77+KN8M2/79jgsp09RO/l3ZYXyGqL8yFPJ3b+95MWiFeidjMA+7QrJGmxGQSisCXX
fGEXnMeYN+NJDFgbbWy2xCjUWWA8ssWU4mZnj4Iris865HLp56BMO6+B9eBZN6G6sVoX1Oj19M4b
5+QXIBrXxWHK9CrIb/glxZ/kuRbJ0a2X3nzwBt/hxSMI4cb5uT5lJDpps982190FHRlL5YGl5rWd
yl819OQ67UOh/Hx9b5z3Jv4Z22mQxRekMj1mdUbty0cmcvKqo2nAK6xoYpKKa0+tn+/loN5fD3pp
2cw8mJlBP3t8LvZj6qs1LxtGVjTUAstvyvB+PcDlqfs3wGID6rkYhEpMAA/YkfWmWwgmNxs+OBcO
MQ4yCyrM7Lu+EgHgOqJH4yFz4GehHUS8ViPaqujEZAMVu+CfcvdZA/A077kworNoi5a5MOVjoUsp
xMgx/VJXwT6aAicr4+frE0fB+TyD44hEQWEWweLiXl2onhcloyoklEJT6RjLPESlsCxuhUS71QQe
sJJeJofG6+6yPj9cD31hUQCFQUuUVi6QleX1UwYhyJGIXN3qNddAfys0ttwMViFIRyRekGwmqt3o
YZxv5K7QK4rEEhlJqIQ7TwubvRT7+e76QFYLYxFlsfgaARNHPaLOQFMnsNkBe7HE3bH1cHJrf3Zt
v/HNVlt4jkfpkl7ATIhcCiXmkm8UhsAjQC16466nD3v0EUd16c0ZeyMAIR+LKaI3qCBsfLKFRuPv
02MOCAqeTuk6ZWhqhKGFTq6QDNL22pf0tnudRdf7vzzwfsrjcMy/zXbQbW7Hn1DevKWeoh4Qg8eQ
9fqcr77svGhPfsj87ydHdK62uaVVEkX68Vc7vdbRhu7N5b+PiDG2daA7lqimoZc7Qbc4/imz2qny
l65uJSlbERarBhGKcpQ96slF/BIa76mSbFwnl7ISBELpZyO1iozBCl3XD2pc6Iyh8trBVfT2QRWG
4wRU2YSvTv763OU+aqWgKNvIuPNj/7Vqpu/XP9SFJBOHSdo/yJnQfl9C3qWxHRqUCdndfbrLps9m
09vWlNmJtSGlsNqFrIjTQIsDEzJKkHc6rVMh+lZjhW50vxIxs3WTStqv62PaCjUfqieLz9fK0KDc
Rms1+5U3pAfCU9JPdLu/NOLH9VCrvX4+qt/45pNQRqlmYq0wKiX27gydcrYBX7V8aAoqOL18yMsN
wsWlZQnNczbn46WzuhC03PdLEaA5hdcXeB2C8uX6gC7ca7MNLk9EbE0UkJ/nc6cXlu4jlVXZPOfT
5qn0vzfR5sqf899/MYn/HFOYxXNCwnuYb7fzIFY0Nmnvd3wgWPCPNBzvldA/YN0AfdSgamY5png3
tPt+LCn6+M7GM/XiHJ6EX+SPmjmm9NxbOmmACWQZTMIWeHVB2lmPcDGNVqBRBjQIkX5GSrV+Nr6g
9cTJ6781n7G5dBPN/VOZs3XQxRYLhHEQM5WgyH+V2dd606rl0sRxTiAMMaPKaB+ff7e4CrJGSOY9
nHTPXloevFzfWN+X1t9piMW3aZogRvmT2qkXfIjinew/NtnLny5xakjczMCTYKuRLp6PAvX7aIS4
xJFnpU5b3kdm7chlvHEDrgdyHmUxkDgLk65QiBJ1YO9CEt6Obo704/pYFuKW8zefwwDsF5F7XFtn
eqKMRIcRMV8P0VtyE3+ubmqI0TGSD7b23O2C43AQj8rGE2x9wp5HnRfKybE30FelwTcPDiVdJdN3
MiDfIrmD+ovV0pYY7PqQPY+2+GCB2hS6CIYX3fPErcDaF3H6EBZvdfkURSIom2hjeOt1PkMiQKfC
0pitIRa7twl8kdZsW9pF+0UZXib8IK5/tkuLgw9H6Q8b8HXVVEAAtowyAmhqeaPyThG6kBK15/5x
mFkWgPI96P019nsaJFwqfeo4minhd1Ybf9dN8lr2+v56nAsfiJcjQDhSThUQ5uLCzepYT/qeFmcp
PWgonTbjsJuCJ2+U7EANjmalb8zfvHnOLxD6nTJ3IJ7F7OQZp3O6/rSq182qIYtQexTtmjgqX/Iq
KQ/oGA2H2KqVLWzp/AevBFQX4tRS62dlA93ZjvzPWvnaJE+m3Nu9hcGpUDkx4lNRrW0Mcr0KZ8FF
A0v638aESw5NByRAo3FZoLb8bijfmn7LiX5dgp4lHTkAYUDNIhjLul8dkQbUAs/jZj/t5R0aoz/F
m5nRke59CPPGzR+XoM8DLjUcMEozgJrPbe2xcK2mdXx942Gw3llnQ1q2CXrUdsywIEI6CAp6XXjl
tXZbJGO5y00j3KqGXfxGQFotuIwmRdTFQkQYVgkDixmMBBgcOh57WrRxxK83FyP6N8Ry6RVDEQSe
SoggqL9LPX4TUVYeyzr+QLD1puzUz0VR/3V9Q1/IX6h002YxqSayw6xFKmG1WgvgqWXt2eazmuJx
kX7r7qxd5wyA9u3pu3rclthZ3yrnQReTKWlxH2Zz0DTS0TNBmFIKcdMCizU81Wa5QXq48P46Dccr
8vwQqfLRN/OC/YWuj+FarXQj6sWL18b7JkYZhpdxnlkfo5C+9bO/gB6lAG+ydOPsvLRg4Q+jvoaf
AUZA8wo7uUozvaR1XfMrwupn1X0ylV9pJ288NS8todMYiwu0AGWlk29TUIwVxQa5gAc0ZzZ274B+
40amazoVdqlbh+vL6FJcSqZgrRHDAp2yyIH0VMnHWkI2T5UBrMXik6AbBxTMHCn3EqepP4dbCsOX
IrIPKWFyKVDLXMzmqEAm8TW9wPO6A4PzKqeBQ+/7qGft7dSNszfu8foYLy0jS55NfMiHyVP0RbJQ
aVNeWr4EwGo3osoRfzMR+J6c0Z0eRNhOG1N6YY9AmqG/DA4UaoW8iNbFfjUNA3ukyp6m+Guqmzey
+lMJfkmhtrEyL5xtLEdE0+CroT61zIIwCFRUVNPYjkmT/PJl3fsS1PGwkY1vRZm/6Mn699RAgedO
FLDMTsPAVKva+kSXJg2yJpJsdJuQMFnUGUtJLju9xsRO7Oo431k6GBQbcFTtudA0NcEJpnqKnk0P
c503Q4ij/K0prTw6jL081iQZ/vjemBiLHHJE5P6maJPjh23manZbKWof7bRJSeSN63+d40CEQAGW
DBEu+0ofbwqlzJAEIbfLqXBN4xHM3HEqQmccNw77C4EwjWKPWqDDadwq518grfqUqitYH2HSnQG4
LtC441T3B7ndKviu0ygdiQ42KGws8rflh4iCVK7iHun7ytD3IxCNJGyPqSZ9njUABDo5bdM+j+OW
buKFjhHw5lmZbybNKuhonA+xk41QkBKcVNSD8FHs00Njt+70edvu69JcMo0U5WaVLPR6zgMNOGhN
k0wgvzO9vaZGAZBQPbCNyGuOnTVK7vXTZ317wLCBB8zxSuINCOM8ngYWTZVKIbO9OkFE4gOBGyQ7
N+olFwYFhYty0+84EBHPgwzWmOSjqWd2mA7dd64QfBsmFIHNSaVNFfkbY7oUTmM0ZPdoSK1KUN0Y
GWI8Em5Uy/EQxFL9yuUcu5GfiF9ymDbO9Tlcn0BgMGbtEt56MNaX9QC57xMtM4yMcy7/PEn9J9nH
c/B6jPUJRAxK1bPRLa2p1boYomgEjpjZPPukYxvXslvrIthyy5+ZNtyJ3wtPqV+vR700MjBJ9CLo
i63fsaXW+YpXKsiyCMUb6OKXThY3mh1bIRbHtzwAG+47QsRadKtG+r1mxBtKeus1jurLnBsh9ou2
0FICK0s7M8glGtm8+JzKK+5qNQZ99v6nczVLCFBIoXEzsy8Wd0Qtm8WAIgyOS572qo5xaPOYzDaW
9nq2IKBy7oGxQP8EluL5TorxheUtAhk6S8VjNoV7Ydz4HvN8nz9U4dDxHpkNJX9jcc4jKGqOn3Dh
F3bcK7tO4sPIYjbcDE3+w6umfWNOyuMojTfXJ+/CluX9M8uVw4Zey1pkltcVhonIqeBrD3H+RQ/e
W/NF0LYKM+ulQGdLMvgOCAevhd4bukqJJBGnCNGlTR5rKduVw68/HQwrYe64Ql81QLQtUqweb1yr
GFkJVh89AHd69sPxMeqCbzXoyeuhlPXEkcOhkW/NKdb67PE6oxlLs01tKUlk84GmskRFbbQ6L78J
hbLx3DZVPLxOsg6CA0jsHgW0OI/4P+RVAaRdKcbhGMRh97luLYTup1oOxrvKyidxR+ncqHYQ42EB
46EiyG455OZg54aO7c4ohk33JAbIZ+N4qoy+M9SSEDuGGJXSY4e+DI4AlZD6tiS37c8hswT/kVMs
dhI8JvR90DZDecQx0YQAlwP6tRWpCLF9A+habLzV1qsaqDX1OM5OLtaVgWhVDEgnTvBgvEFWcOrB
IUwf5fsqjm51kW4VlCLdzkwsl69/nwvvYC4hEB8UV+WZsro4FbSmhz7YjclvOTrt3sud/L34QgfV
pQPzKf6IuJYcaWM3rS8LMF9U2FEXwCgE65nzPYwWXR4NfQKJRRRd3Jhdr0tvNNnjDZWpLiyMPz2V
fr+UZsiEQlVtteBnSeNGgQCD8iTmfTLcnY3e32qVEwDKGjJJ/C0EYRazWNSTl5pxSLGsxdXD7cLX
priPAKdvfK3VxM1xoLybJoYJ1K4W2VAlekMNNiixq4/gk/y9ep3ugn2JLeCh20273G0eAACMP6yb
P3NWpwq/CDyf+yePmBjEfOBPBJbwEcua5qHqkdir450spBuLY+GstY61WB35oPea3BNLfdYDR9vX
D+JD+VMeDj34XsCI44d1iI7qcbyDryR6OHuEuG4dNjUO5sk8u2l+j5nCBQ4YkrjaGtKUjHWo0xz0
vlWhPauKpofsS3Zs0Ln1P8JN99PV2b+IJ5/P8RDnfYcALTyokfsldOGIIR0RbOyF1UmziLJYQqk6
gnafiBKKh6EQ8YN7KEHezJtjrijkf4yfnuPRi0QvFfV4caaCnq6cpgE8PQT8eWGC+DaYd5PV7mrR
chCUP17fHhcn8CTUYmgCVDTLGBmaPIFNCV7hPjl5/Pb/F2SxEwr8WydlDhKOXw3xOzVEB0TB9Rhr
CCKTpktwYOfXHBYp8zPzZLu1dd7UQUuQ5AZDsF26826MB/w4HdGWj9s+NlvxlnpyA0wu05c4vxBA
m+WceUE+iJ/EV9qUwkE/+ntpA8t26VOdDNBaHJgiVVm/zBigXv2qTOlgwiiDHLex1jfHtVh8auRb
ZWAyLjRJA0fesdAd67v1ANMUnLbvqi8bH27+g8sz43RciyXYxdTRio5xzYaEqgNPYF/dFbvyRmYS
N33jLl07p9EWa7HpY6WtBqLNsvRYkTwUb9ZdtLd2gxO8COhJzdri++7P7Kj/OaDRkJ2Fz9A4X9XN
lEkdjTqaV4t3k2KkMKZ//Oq3ZhFAAHMKlmY8ixbfrR2DBFdjFYhvhKqn+WUqUDeAM7TxteZVtvha
Z2EWXwttnhzLT8IIYZ0qNiQVkQqynN3ptSLAMO2sZ6XHX7CkfOUMkSzthr4CfFbAFdxo61z4lJTu
ZoAqvTCu28WnnLQwm3JyFLvk0NJBpPvqC/87u+nSjVGvOTzz5J6EWtyvaEsEotcTCo+jZ990TM0u
ZHv2IssdwUEhYvJt1a3R7VU+T8+Tg9D1W7pPfm5B6Nat/fmHaHhM0VSlHb1MA6swVoIWoALqa5Fs
eweOOXSSXOlRsHbB5/ymwVFBy5wpc+ItH4nfsK/lp1cQDaJOB7huZUKsQkBPMsowtiTZOoobe9kJ
HBNhk91wVF3/RrpF1Xt2ZdvuAs2fch0aQBwsEvpq5rwUTg53dWhSsayYfz0rbgJJta2h2vjG68Yn
U0sAoIMzD2blkBSr/SSOEcMbb6ubzI2/DUfvPvr8T+NTsb3U3kqXLpzovPQA8yIIweltLa4so4yt
rvM6mHujb9ftQ6J8eMHb9Q17aZNoDMqgEAhY2FhsEmQ/FLmymtjGjxilxdBV+m++jnDKn7l0/T7h
mLp/Ay22SGDEo5L1uD0FlXYjR9Jkj1Ku29dHc2nGToMs1oEJrTezZEYT+tGdEU3viE7v1V57/R/C
zBaAM3FvLjqeL7emTkrVE+oYM3rUHDUleNbNEVxiUKsbA7r4eShezJqq8wdaHKc856kOt0RS4pc6
745i86Z3fxubjYN1tZvVjWb8/wVarAPBU8MenkJsy9x72jE+DLfCAeUid4voMmuRrPYqV90MxUDS
bVU6laRMHeuYl2oYhVHyaKiRMbot8mfHyOyM+yKDavkkUxAf954+FPeNl8xCBq1VPaQyBNG7Sui9
e3jT+tdi7KxXtFFzXjRKmD40aW6ZbtOhEFTlegWSJE+zb2jdYmfoaSNmwfjc+I9T3kkpRH0v7Plv
zCSnZ5MqxwZL795RfIxS0GOtB2rJgSwBBKhFeadOQvPF9OlBoGHSQi/VNT9+lgMd0qJV5hV4Gc03
UqcqY/EviNM8szDjo7KeDBH8b3P0JxUCqknIHgejgaIkTnlOFUX1S6Pr3kPGYCNX0MP4Tmpn0Sia
L3lOSpzS+hijOu3sVmzIwv98Kesqehg0WOgaLQtXFjoooI2RCwhNWMeir0fHqemfg7QRNh6hl85o
xGM4yugb4RezOAD6vlKsTiNSJRfi35USDuJNM8ipulH6vXhQI46twuiYwVLLPdNEni9YDXfgsPcO
ZrOv38P3xpZu9b16J//wffwr/peTGiln0A90VqikLmABTaQ1XBpGjFBLPzqdFWW3JooqOznup7+u
f7CLO3XmCqPtSMMabZ/zw6eAm6x7I8MrWnmfqtKnrjUeci+6zdr8VfLTL6YRHwo9vKN3tZVEXvqG
INywryRHxUtscfAJYSRSJiS7k7ruU67HB8j/G3WfCyG47GCPoPdGg3zZ7uM6jFpR4Jo1WvZeoLt1
tGXDcWmFEON3d2MupS5tmcKpR6cAYQmeFMGb3LsN+EfStJv8vkLq8KAhyb/lPriuCtKC56CROfoY
FC3l88/WZGkJXZJxaYlTf+8+KXfCI7hvbQdn3km/Su/Rc3sXf7m+WC5OJs93GlUy9f0lHAz1DCRS
RAbaKtZzWXjI+OTP10PMv3uRelFznF2mKGujx71YjlkwJYYy9nMCgRKcNiaC3StoIAiBcpe1vnkw
i+nlesgLtzwh4cpLMwHIXK7CIZTiqI1RNKAH/Z2D/hbAK+oQGTIO1wNdHBsxDPq/WAgsT5JeoGps
TiPphFEjazNlEHcn67uQJy9Sk7XIwI0bb5aLQ6P1hnKhwjtweUiWVtBqSsJsgvBx1Gy6x8cFhaRu
o6xz4Q6maf9vmEWeJNeo4ow6mWVY1w+Thoep5eWlWwGFdBFLivfX5/HSswSiiMLH+g29XJ5Z08zJ
KVuSPz91xV+U/gZX/zzvub+S3jUqG7Ka73QPvb3lT35pPk8Dy+e7ThQnfWw6Ahuzpp7fmJHbmeFT
IAcbM3ppp50GWiRqll+V9VQRKNDwe+8N055QFnWvz+Oaq8Uhchpl/hUn7xxATHII3CG2Kzd+NEe7
cy1Xsf3HwVWd2Z3278T1d7qb3/uqo6r4qUrfc9cP7P/iPLs8YCCM6m/i5BIHqlWaVEwpP2XqwEhN
aaY4SA7eNa1GoiLnXyq1+juWI9R+JjPfZZli68jPdHEz7aQ89GllZxurbH4OLU8inerJf37REija
1UhxFxm/aDb2I507atj6ycc/RlPN34BUGT6vNDssLQ5yWSuFKFHZO0jW2XnUHDrlKW1NZGAUOmYb
t/3FWT4JNpeeTz64Hzdq34gEk5HKq+jM5jzRri+qi1uEFgttS3MGvMz/fhKi5JT1y2F+YoxfPKt2
k8DbTdGWvcalKBi006OacWjcR+dR2jAfEEUqOHEmrB4nOx4zpx+36NaXzrXTKIvpErTYq6yWKL1a
lGhcCcDlg3TUn3slCB5ETiDn+uRdDsgjHQtE9IO1ReJnxkaTS1VOQhTkN6NW3ys+JZZW2BntuMFy
uRhq7oUZv00Ql2ADBIdGU+j5TuIYl7tGSpEFrPNY30tTTv+XdmazdXrO03W+oxTMQ8ijZygImsyL
AgTw0KjCHp27HXRkxRrXhXFftAMaWNUuyeTbNNjKzX4PYxXTQpF5XihEWOQTXp93qhgl5EmvXWgn
Haq2blw9jhYM1J31JX3QduZT+ubXrpUB1dyngJy5It/D162UbTl6g24+ckFYzsys3NWSVRNZQNlv
BmkWkY3rcGvddvJgp7qAaOWtVW81jpdbZBlvsXjlZozSoKNYGE+yq9SoYX4VjD8tKCyDLD5pHsdj
D0ywsD3Le5HH6Cip2Lw22WMZ6RuZ4cb8/VYSPTlYGrWUIlgmoDQt/RO+Fwj8Soc68fZ9Xe5B+71O
vb7x9lsel4itWPP+52AmIaVId37KoH2M3bUSsyT6cg9M9C/PLL5e3/Hrr8SjC3U43pVcNCsJHl6c
8KUzDVhBMD7JUdOyIIwfGnp81+Osh0KAGSFMPRei1jL3rEexKajmpnYOSqLiUjWt4Q8Pr/kcOQ0x
/4STDxS2/ZjWmpyC4jZ2RtUfVYrWjS/fFlb8cX00qwxwGWvxZbKq1MUWLbHfoIj0u2UHTn7r3yIQ
Gr7BGHBQP8z+m47z8tRcxp3//WSMnpY2EWBuFOIqsqXwWDylB+++u6MpaznaM7J9t6Zvy7WzlSas
Hpn/REZ/gW4j/7mCgUjN4Mctszsr/5QvmRs9JaKtPDS72f0keaDeulWGWDXnljEX6a4ZDgZipcSs
3JFeWXsg3T1qO3ouTmQLN8bf17/qxcmVIURii/6bzHI+uaHc4Io9LyCzadxx0va497z3vnKssi1l
ieVTbB4ZTSugJiIQOEjn56FEK0zSQAD0VKgajgx++qCgmT5Oyd+YGyNX2vbWxga8sNHh2M8NBags
ElXe84gIw0q5mVbo6BrI2hYVl4CaZM9poNe7P55GQC4gtjFZ4iG9XCkVfm7I6xEpxf2h1jUbmXg3
yLAwHvuNQf0ml59er8wjuHBKvaBkaWQsSx+dlWCrZIIFm7up3U31lAPBiPYavpmzlpj4Sqn1gOIW
oKXA7u/K4/WhzkfKlfDLfClvgMVnBuF9P5l2Qd4qLlZa4cbNc+nT0dAAVDgLVPF0P/90UuvpWLr4
1HhF62+rGDSIOMk9oqZbMiEXNsCs1jHTJCnQ45ZzHqjJa8moTDQ687Dd6wj2i7Nuc1sGn81Y2wLC
X9rdeMaBq5spI1Q4F8mmMjQmKodEE476rRe74W3gVsfsmN7QhJJs8YsUbRRAVlWrebmchlxsuwKZ
ghoVirn5Prj9Y13aXWaDj3Lr+xxhNkjpqi3ebWVeFzb7WdTFMRZnAeh7kYEaITcS5llvgyreqVPw
2UqwDegnYyO3vnRYExF7LggNtMeXzxMpbAexVH+Pc9rrtykty86u3d6ddrIt2tsdS2Uew3InnEZc
ZHtq53t8YyKKt8JH+p0OhuPvwvfs1dpZD9YuP7QP5k3wOfms3Hq2jJ1d4hRu8KbYyHy49Dfeg58y
ktgbR9HFnXMyD4v0UK9HrS8VflVTPFvFR6UUe2x2Ng6Bi58XiDlARegVK5E6Ywr9XG8IEvR0ikNl
p9Po6KOvY/+lireQFRdHBOCBuZ6hxst6sq8k7WQJJm0HzBWGtHTM+D2ytkwdL24Uk3cg1m6UBDjM
z0+CtEcdOQp+f05tP5W78BbN9B1wzP3oZrsGSoJbf/nT5g27EyydPvcGUQ9ataQFRW4qUZ+IEmCk
MVlOp2q4524ZSl84tGk3gDfDmAU8q7jYjqXQ+x4aY5xyifnVmOIfeZi+X78XLnwlAM0zUJ9RwIld
HG1eXVdhiUq1XWhUq4JfQkUDbHi7HuRSEopdKd0LCfISPNXFvSBYfl57rTzvufBYmbaOG/y9ukue
wkOza75Xj8nO6G/6u63vtBl4nuGTLHRqkwzdewLPDtVwx6rswwCEqQYIsMOPzW/KPUr1ttp98l7y
Hxujnk+SxUlj0JdCkQt5ArKixdIMqyqNs0pKqItpe+NHetu+qL4Do2S8FZwQC2LZ7XKnCG6Qkw+o
lLrX419YPTA5wSvSZSRTXNYtPAQw84Yugd3nWosHb5+RLk6f/4cgHNsm8jC81ZcPv5jZAz7VcGPU
mo08kQMcxL4eYp6m5TTyuvy/EIuXhF/qeVBbUKZ+I8NuUcjaq3txs7x4aSdQiaP4L+FtugJWl0YE
hqbDjcBKjdKp1GhXB/Qui1TYGM/FRUnyglaADFJIXabUHvY7UYvVn93fVvczkM97k14Gz+kc3Dfs
ysl+Bu/BQ7+lc3NpHtnlHFky7T0aHed7AamzMA+UKrHj4m4+jxF7cwodmf/gDt8pOwvDnTZsWRpe
WoQnQZfOkHU/ZLWvlrS563cpevaULYu6iwFoSiGhZslrlo6Z8idDgc+mRuMd2+FTL6RblvMX7k1A
/vNRDPJkxlidz1yNyHmdizkbufY+efU32fLZSp3TTYi4JP/D+4enz0zClrikV3XhAuX8sjXQBAV1
IbtBar3lSVnszXT8dH1jrdDpXGOgDwzYiAAQ1m7liOLLXFxCbGf3071yND8lP2ilqzced8CRUqoT
3tT35T7eJ+9K4yp/97fGfbBxAV3I5HnkzQyA+Seg2ns+t4PlWZIqMVorCfwnDUY/xhyCLod2OQTZ
96CWjS21uEs5A6wkZP94o8BzWLZOMWYJ4zBG11J/hlsc/R041Xz5HVOkeMgb7o3hBhfjm+Bwfb4v
DvUk7OI6z3IPu5mcsDhvIAx6RBfV6bVf/p8yCX9/1pnmjmSCgvHtYqOPvajmooebYSfCwukasXWC
oA03kskL5yVtC7yJKQvMAmSLKFgswO8xGU0viJ+sRr9VJ+neV6TX65N2KQxiJ6gDAJJby5704qCq
nqHRwawB46lm+DNIGrwai2aDOHvhIKHyjc4ZBUaaCsuXyOSnStDNXaxUvkVX39aNra72OgLv4pmc
j44mTNklrzQNBq0QwwiwyvTWKM/gpq5P1YXHFAG4h9lFJMPr/vyAoYFohrHd7UFWOP6tOtjRvjpq
DxbIdyne+futNb1wzwTxKhKTrgEKdxpF5WWOKnd+pCcZg0Kz4a/5nH+J6TNRm31Mnqov/b54rL6h
5JI/mXetf7dN4l6hX5c/YJFbVkVf9U3BD9Ce+l14nG5oCuXv5ifK3Xvr0L51h/QpfDJftjQS17v5
fODz1z5NLTuzloqUuCGsu8j8iZaSi7mD08qbCNj1/XMeat4jJ6FiGUqtOg9RfzYPuAgeMl5UP6yX
4Mfs7dy+Fc/hU/5DeBs3Dqz13juPu8i8mibDkQCnHbvXUyfLP+pQdMRpA3d0obpyHmUe/cnoUHND
NK0iCibcA3m5DRDvR/u1/0v+iO4A5/zYanWtE7CZhsKRNWvXsQ+XmXHoZ4mlxrS6uNIl+va92wkP
0z24iF21S99E7aXK70YXMpb7x0n5IvTiDhCFMcVulc5eJefuoJq2JXy+fgqsPhoektyYpCnqLFGz
hB5RGJZzE6YSlb7BNfsnr8eOcfrTQh9BoF7zsDHoi64qpzWU26RX4KwlATZwCk4Zoxq94Wa0lfyv
dhmBqCDQ76GuSBN2sfTrKA9DZCoi2ygm7bWVe1mBWi4LH0YSeb+0ut8yDrg0fSR7Ispo6NJwWJ+v
Rhjn+E81CvZoGNVJKA0GyOqn0Sb9cf7QZ68aBkaC9/sGpWyxzCkh7Ob6MBEnUz5nNEWEtNkVVf5k
VIWrV8JT20KQNSP9Lfa927BC5DMXMUu5vlZWTV9e5We/YrEcpdFXBFi6TK/yUkaYjz3JzwPO8eXB
dLPRCY0bnj9tbws/VYSfeeUl7rBrnGC3Vf9a3yOLX7I8xr1Q6CudXyI0TnRvBe8Zzp473SkPuttM
N1Lh4JGJTmL/oX74jmj/F8yx1f28+AmLE12YYtFLRX7C+Ny4/jHbIzotfHSOdZjLgMFP617VNuqf
l1YbHHls5kl+AekvRi2VXpBoOvsoSzynTH8ZE22cceMr/z/2vmxHjhzL8lcK/W45ti/A9DzY6kt4
eHiskl6IkBSyjUZbadvXz6Gkqgo39wnLzEY/NDCoQiELgvI6aeTlXc4959q63htZrCtVlFJuCIyA
gBwDkixg8tqtuWoCiwAFEaaQwDl6fmsGSyGg3Bky1x4SMygkKwY6P65WnoprzsBBzR8XHthKlPzO
rRAZYPKCTpkLZfXIssK5Ja6mPUMA6e/s2DtDi2sBcMdkVM6IHbM014pPElDzH9+8a2+QYK4QwB9M
Denaogyd15IRZx12zIBSmeKnL/RGb1wlNFEQchG5+bU5h2NgeOvTwBd1KVjF8wfQDN4IkdKebyNV
bAnBRI+P5TQNnFxrTBt4ASlEEVraORoEGTBEPGx6o/mrcyKiHiajTGujdyGQq4uIYi6NrFQwVOjy
OKtRMU3CEvrE8D7t/cr+ikWc+1dAR8EJgewO4QWQNOeLTEzIm1oSFC+EOsqz5FK/PEieEsWP1gHB
4XcjmLC9KvRMXb4f14rfl6G4aBYBmYvBVyhQXGRHpQ0IcN/UGfo3JJohUR32G/VIn8lxDgDF3BiZ
W758vOTLO3hmctni42VsFGUHk3YMYojqe8xXUrFrBgQDKioTkHRC7HS+pZhxU2NQCsNFy8nYh1Xb
TxBDJJW8RoF3zRCmYqB5gtEIlIwX168oeAoioRinRKOP1aAkbjkBiPHxdl1wweEsAiDwbysL3wuh
BhApSbBSY7jDiGe3hKL13PVBaXwDR6praD868iOm3GUJJjTmcMW+8FaLE3pmX+zCu7gX2rwZKgJi
ld4csu9UjNgWmCyAuAKijmCt6nH51JwvdxHYMK03HF5iJamxn82NwXZkjfljzcTidg9DrlpVDBNW
G81b60tWBB/v2bWDoelohwjPhR7z4pNB2XtySI4WRS6Vz9QBwRoei7e/YQPIH6Du8C5fBIAQa8Xg
A1hbXHSw9gXmkKZG/TvLeGdisU9lDIIxyoFrgDRC1IMKxtUgl7pyvq99DFDj/GsdCwcoU5oXJMM6
pqbeKO3g5YPk87WW4rUvgsYUKgB4jxHFLqxwRyNNDxI+tx1BpJbbveN2jrZSqLziy1HgNQRZLDqz
cObnN0VzEiU3wMrlgvryoFbylwlUTJYCEgETilQYZuxsLSjMIvr4JFyWFuAhDBDraxg2FICGhcPL
iDND0hV2DUCYdCkwbczdp3ibs1dTC/Tj4Mu+urH6oHr7jWL6b1BoP1Zv7KFr3t66w2v1P0CoXQzA
/6//879/iff4r93rP95AAQTx79fi7T//w8/SryXv0vc67eJv/JZp1/4A8BujZaLsBMEWETX9kmnX
obaO8iCIrdCFQvNG5FO/ZdoV9Q/8CXA+CBhRwQfc+j/+0cJG8p//oUDBHSgj/AflYPFU/yWNdoCP
z1y6iHxhH/MxePBNZKzLGiJ+GUZwRnOCWh8do1qy+40dQwUvdBqaPlW0UF8Ua5A3RcsgpzHllu6z
dnQSt6HQckVNM+t9TdEhg4Ec335LUc3bZNWA8AFCs2ZAc8yKKLNmZPuexKq2U62SQWnIMe8nCWLH
oG7tAL9G7FcCEm8rlT/Z5XwLKVXQoRg6He8lB1VHqQOqyx8NlYPOXCGomc0jjxRIQSfUB4UAxj69
rKXMhExxWryMUqbd9S2i0zZrZQxDYoQ4g7znk9W0EGuyTYphy6GxPF5nxV2nVnWkcNpHwOdpITCv
TeDIkCGgUoVhEwyhQuxdApyFWnLizmrTHZJirPyxcdipTzUKRj/8Qc5T04W2IyYYTB2TfVAq9PKq
V8MZAoLfJCeDDKuCDJknPbQDITA6sgAC6MbBmPV0i07TyJ0cgrlavmFWrgaOUSqHMevG11Eh5RNE
byEjr0my6lXq3EZdz7vbrCxTP5EGMF22bX+YtFE9jPkAakgFgmWO0fEQcEpQ8coOkXZZncUPlZ1Y
4z4Dvn5r2cO8mZpxctOu4n5npNnJbovJywmEjCc8jFBwn8wb8BdKX3llOFA07uXksdZt8HmkNB5P
TW7lb6oJZs++7rL9PCVjmLG2PlWlHAcszpLE1WwxG9sifYCqJjQ3bpWOakiZY9L2Lvp7JiJeU842
A7Boe9tIHbBvJRMJx7kffdC9NMHQl6bkaqkm/zD0og5jUhpQ/+7NFpSHkkwtOPM56QxIshrNS2IY
GbAb5kgfe4zyJEGjOCZESnHW0xtKYpMHQCVI0q7BdO+xRmkrjFWH36ejolYuFB3GSB2oHtpOye5q
Tcr2TdqNLnTltRSlBa2kGdTLVVSssU3ZpwLob1Ccg/zqnpspO4xdVZ2qBoPEqhVXB0Uujf3I5N7L
EZj5qVNlxxkz7W99VeNpyBvzwYDWxasFnuavLVK4J2Y31Q9NqeevZT2+xYUlg40M5ZyRNeNdR6zk
WaZ1+ylvQV9dzEmaBFOnt8b9LJmzc6PU/eApDMSvG0ON9cF3JjPDeOk890MQj1adgSh0YHagT6Vs
+5IOfXOP94AXQ55RHcC1phd0K2cjQA84wp0D4fs0wUHiRTd9yhjoRoO6ZVSJKOpcxB2qhN5PkJIB
bXfMHdWTWzZ3GxmHMo6Kqowlz1J76C6r3HK6V8AXtVtaj8NbCeLP+Fbjc316537vfsWj77XTzt9e
Qa4ByBugi+i/yGglLUMura1TbjYDSDUwny66glrUbpuo/UvdpEszi2CY9VWmUTRn3NgChzglQiM4
H/pTN+na/ccr0s5jlt+20PjEPIxgLF2WEUYNn0HjhorcrPfbWzG6JWLvcUNDKaiC4sm4nV/4IQtz
D5Lq0RAS0MfJbhrSqPJJkB+zQ2b4cYjG7EoPalEFu/xpeKre5wR2adHcBrLXtYFR8RRQde2VDXuh
GBc45VsbeO3c5y+4mqHkW4/xSgZ5Xhj4ZV3giQVFPvg1l4TcFi3j2krxrR07gjbzpq6+ViNAOyS0
lD5E++3jD/GzePvvDOjS3iKuI4OTQHK8B/Y9rLam1x4IkLBv0m0CZqN7ZVMcHK8LCCYUu4O8N+7k
Pf9azP73lU3/OTH30c9YhOMkJpicd0YVzEqyF++Tz5h5STdiUriIMFuWo27ANiNIwummimpwVsn7
9ggXAvaJjbn/E4VI8ZU/+kGLoNqAK7DtDPtiHQWVy1R6xO/c5NYMqyd6srYff4ZFreKfnwGTyj/1
ZC9Qu6AOR9hkcnwGAOblAJJmKE4ccm/0xIErH4aN833FpFjBYoUYF8HMIAiCFFQTFpE1L2wns+pa
bLkStm65A3kwf6sP/aaWIC5rugKqn+guUZ9IsGJbfM4PbOsLxEELIZlGK2Fbjcyo2TZQdI43OG0Q
1nPbUNvp4XyYNslac3YZG8KRAv0NaUhQTgN5sJwrGcqyNQaOj5qSGfVkSbvrpNxx2TR7Y4VHtKPQ
uEoQW3XTscYYoK7f1zHbEvPRmW/MfPz08TZcdYKY2hHIfqS5S6g2UBW5anIUvgb6LNUqgrc1oRn1
ykaDPhwzGBYoYDGEvPjImOJMUzSO4U64m2ynaAKUWYZblQLFbe4w+eHb2w5CwhkOgF951HtiGyDy
Pq/TRCwyud9+FUAF4F4FXcQyTR2JbsoFxebrkaF55a3plV/Itv+qY/L5xoq0INvZHTr/Htyq//FG
/3xOFufNFCCJf9oWXvddnSc3GtqpKWybkOA1wuzUbrhnHGtrn9YgxDCO0rfmJn1G5I+2SiQqleNG
iTg7YtBt8L+NTaig+CUgb9STV97CK4cSr7vQHUJ7TUXicv7bmIUamFSbuAsm8/XhUUtJkEJj4uMt
WLR4f27/2dkXh/HdFjRVXzV2LLb/wANee6aHRMPvPaMAB0P3JzZ9oer82yKmY8QUIb74sr1WFNmI
iAw+TUrAvZk8zj6Kawf5c/OiYSjokxGpP2nz8q9m7OZfP17ulXOPTg743gB1VUEtt3Awui1pqQll
T9dpkxubOd/ruXtIbTxmXbPydl3zo+9NLToi8kwUZDK4YnPsGBvDjonHMUwW5FNRBDnC5ttCg1v7
eH3XjQKQKWjzLmUobX1uDIoxbZcx8OTIhZcW8jYxdmklu51iPn5sbVGn/f0pdZSB4aVQzVpWf2gv
zQhxsZ3Dbg6tsI4cD0HaVhACrr+9V8JdC4Um1BhBoY+Jj8WFkDNgLVAWxOyByphnyMX3apK8WSmf
QQEUTtlw7zD+1sVa8PEqF53YX6s0cWDwTED9C9CE8ysyQGAhUXMEIX71CUVBf/bnR4TbHn1J/N41
j/ENB2em8dxEcWivIZMuChewKhgiIFwBRWkoIiwijj5LgSB2Jh0oHnxTc4fe5x2omqirRUG5bXbJ
bs9XIv5rTuHM5sIvdiMwtlTCC9QG0hFTvtGMN5iH2S1xO9H1Wglzrrg6lHk0dNwx+YCKzyLKS4yO
2AOQiG7eTi4m5SGa2XqNKq98yGvHFSRLsIRJaoQ4y9tf26OZ9C3stM0Q0rLBBHMdsVpxC3DgqkNk
dl+cVN1LaedpuDcSoWu/4Ir/wZOLiqUgnLyEzPW0nnDE8AvY0B+hsYNaS+rO3AwzwOgKVM8hZrfT
Zm2bycRXGsntdcUlFtIule+dxgqk1o4+Pt7XDhh+E0QBAHhGPWpJHaM4nNJUQlrc+ArAaUWwzU2g
LXV3DFiQ+pioYdEaKeMVPwX+cfhfxFwC5rnoFgyjPPcYS9bBn8tDu76p87CVb4gMlaFmjY/g2ukS
5I+g2dLQNFiOErKiZCbOMoaydOaXmhzWinVklhp+vI/XliQwIxgHAWXYBTFO1uZ6YSYqthECPCyG
+43rABgdF/rmEPpcg4xfBokYV0RPH6hnFN+BxDl3Shx6Q6CDKxUoDG8SlXqKlq1ER5f7BguolgpG
LRR0l1j4yra6nNFRAZU5c7VB8irQqSTtGub+6kLemVHPF6KP5hhLCcwk9rDT7Tlg6bePv8xVC3As
tkD1G6gln1vIaTX3c4G5KgvK6/GE8epc+zt7BbQaiM6QOF0M2audMhmdDnYuNA191DlvrXJ+0NQ1
lusrsRNQqoIkHN9daGUt4nYGkicymbDTBgILlAaZ7cYuaobpyQmMSADjstgjBKPbNFprWynioTsP
l8+sL/2nzGMHQ4iwjvk8DKu3bwW8hBWVfvZldVT82ul7t1Jj8eiqhUl4QmBLNHjAXbNPc79/ID7K
b99MF73YsOzv1qxeNQreT7QmMXd8QWKJtrND24bC5dYo+MUkrPrRk1aVea5EFNhI4H4QTcAtXaiF
F1ImcQB/0MA89Z/MSAklt/VaVN5dgodWM0AAXwXSabppvzdAuW3bTbESnV79lnhpZTh9Ied1IUaU
dQTVzkakXd1WPsSB9LOo0N410Vo4IaKFxbHBjiLLwoyHA84wsevvUgx10KUytbCrcb4bzf5zrTj3
cwkC8DjdEoOFejo/fXzjrwQwCCfemVxEFOMU01F3cgV1E8sVCQaQ14LUXw5ZkJzicI0V5srBgT2E
ppgoAwnlz9/zbomYEa3KnGCJoInYYsNRnDJ3oMdZQVktRtVFKIp1ARiLEB7o/ot2az80rCAjvH4d
DIEciAF1Z/KN5GjKYRf8xMWGarkr9prijnfWo3Fnt79SjP/f/kTLERAa0Pq8O2sXTdC7VwnB0Lck
fZVACPe+Ffrvv/2rIWo5f5jQaAOcSwxxQvsDHuxXQxR/AksAl4EuF6E7wMD/aohq2h8akAGoyyCj
wl8RWf/vhqim/oEpWgASxTwOqLasv9QQRbJ9dislgQsAtg2F9vPb6KhTlVVMQtk6p+rtkCaaX5rg
Lcqd1HkADYEtu6PZxAeMsqDxWXL0Lp0ZUJgMJOknq2/KXSOPUO/VS2MXz/RTNrRfRl63t9VgSXuD
FY9mA6+p9EUEMWPDM0A25aqkqrwZ4DZPTTq2SxJq3SfaKCnoZI3mg94zcETNmgIhwILpgC5NKXeH
ZnoDOJL4qtk+1ox+ITH4lqC81ILGqiJhYpeqpxcT2M0QrHi9Ajbb3LB6L4mzA1OH1lfaNjuAqaME
lWwybcqKjF4lg5cGDQz5bUrSdmO00vANtOjkoQcwDCSv4PZwh8k0v8TIxnZxPltBVUOwoJDs7wqX
8tm1iwIqf0yjqd+CNfNZGkbwqNpFfltKFnj4J8a+FTKZPDrTF+hsx49OocUBdcpy0+hVGRSWPd5I
GEXZsDjVTnU5aUFrqnMIYAjfJRAs9BVr0mLXkfGPOYlb18Bp8kwwOT+YjT2jNNbVs6uyFgVZ3Ylv
G5SQAyltEjDJV/wbeOVH281wiDBQbsu1q8rNsKv7styVhWwGhtNqka6zLvMziOLsKsMZ7ybJZHcO
LcqwwhtfuzTv5DAxcx5pTckOemeqmwqn4Baa0f0LhEErr5SIdW9ixvs4jVS6aXNCnpzGNLeNmGtN
krrxi6Kgxxne8RajVZpHTL28Sa0i9bKmUjp/KEFCxiu0QtFg1wSRVOcD3V666IFjcNCelUCW61kK
aqVLt/E8V2/9pLauZSPIaR17eqY4zTt4ZTWIk6Y6jCVIc3L8a92uVBmUTcb4lDZtGQB3P3mk09Aq
U1M0i6b2zShIfsv1hHlWog6/kuj/Bj/5WBb47/8AfIiInP/f+JCHJv3HzSvLX997RfFXfvlDW/kD
fW14NwxcizjAgmv7lz8UHDaY7xW5MRwwotrfABHnDwEsAqkuUmaMfyFX/Jc/NIAPQUSPNB5FAwzs
4t/3T+jK3a/oo138//e91EVtAMJD0MXCIcFQBqqt4K1b5FPDPMig2QaBqR5ZkLYcNx14CvK7P8fN
v8i5YQ0yTggTLERgKIFiYedOOEW/Gf1uvQnqAPAlzz4A0A/lH/1OgRLCHPS3ebhW7L5c4bnNJSFz
jWqkmlGjCSxMY+lg09B9sEFCvaNCsW41VxBJ1b+DvosVLqVXVAKP3hSwlmztKN+A1sprfWPXAK7P
vLXwS2zXwhi6xSL5xlFBR2Px8ezUdNrWgjY5kDqbfJejMayH6zSXi7Dy56JQ/0P+JVh9xRk+/2xF
FvNEa1sEX57sIax0CxFWfuP+5DenabPGDLQI0i/tLepwDZgGyzHVS9jrffWZg5cIdUA//dytdvkX
qeWlrcWRZFZN5czRyoCWoBgECMVlPrruHoPUC+rIkGIGpgd6CFH92ERrideiC3Rhfdn5I1OWWkaF
lXbo+emehtS2iFo383+ZVrwOg3TDZq0OpV45pu+/6LI4pCWsSKc+rQLzYEeKj/FIrXMrNEBQYJ09
zVOe4kPr11saJLuE+4bPbrLD37ksaEOhu4/zKxSZRHrxLn2YioSqGuKeoA+VUA3qqHuxvPIGePSw
fVk7VagnXl4X9NocRH+o7gANtzBXUbAppkpWBlmL1w8a33K8K4q8jGJJrbZ8rBTmMzDgn2rQZETt
iIgIPEDDjtoyZjlTFeWFikhf46zIn41qMLZpxmc0aZu5O6lQ59X8OWnT7TRqxmOh58Mn0+Z1tSE2
GG9RJkM4ApBYoM4CLtro6KMb1NhnmIzDnAXUogsgvmO/MfsSgLROMm5ytUvSTV4V9VfEtLke8EQZ
UApAAENcTHpKqE2VTQOBOjlNw9lKZ3w+RclfJiwoILYBgiZVBeWpbc+q4apFZ/P9pMTN4GIkt6g8
ncz2KaWmjCCUN/RgdFNquQNKh1/NeWxu21Sb7oam7DC1Fw/+OJLyVBaK9qrJSRVvOQqPb7PObB6k
rdqkUW4WRQM16wKYW/wPz/18Ij0YA5iS1E9xAS8WyVbbD3tjkpssmAwHUWyrwkG7xjCRDdFAIe62
pRaDErZXDXDltCyYAGw8sg4T2aCEaCHpgRqqdSpGOX2dVbVHqDTIDTj9ynE4YFZuhOCMOkHWUfR6
nwlIRPs73emTz2nJYxHkphlqYkRDF0VxWFl6GHpJPw2Zzm8aSxm/aHrKQlCJlfeEU+2RGwM9ZorZ
IPqauX5ngtfrmM15/DiAP2bTF5CyQTRvBfVUgwILcEucrVZnllf1aOby3Ox2k0Nzby4rJBEdZbcg
dUNAniuqn+I8BsgSbI8adXqjV2br6wyqT6whKRpnvAkn2lae2EC/y5vm0QSj2alzmuqYAQZ1k3FJ
Q1WhrgOIxlo+GFmVW2K08yOZYuA9a7xEsp7mL3oqV7bLJ0JVV1P7CjobZLDkbdPnAGxmBi1uatsE
kbpTSXQIlbao/IGUgxGmLC+U76JyZPpKLmieiSbXRmBpXLJ+tBM+CL5wO8b8meHXWM+8rjFerRim
GBtykglNdh2tbr8b6QTqQ0mfacgHG8NzUs3nIB6oE4GlrQPWwbFy7qnC8xuZ1J0oDu8XNgHiV3fJ
4Negpw1VtKVAcVvZ9leHdqntJTYFsWjTojeNzqOFaQWT2t4ANOqzVBVGcqiYMU8+bjfKFGODuVAt
lr6opCiONpjO3RgKpK5RxOlem0jt16AdCgbJHry2m8tAw75Fcl1C0lnRMw5KCq2p7ChT81j3bVqh
TCdZVqA3mf4QaxlILCtJbaKOZfFBzxXtSCZlDiBOovqzCbmlxHZqyc9nYBhdSmpkclbTSJ1LZEom
ULfljTfKEn9u47r2KqUH/wrqHtsSsfunVCuI7vboaAQNqmxB32VAaMSE7Sn/kUh3jr6ZZfXgcMsO
CKubTQp0h/KQmImZ+YlpzCBy6Z1N3ktN6ddynKJ7L7fTDU2gLeEVo1nd1DKETrw2U4fPBDn0I+Af
IMzsptaJnFG+kWYx860NcdF4va21UELDvVf8QbZAIFDa2i4mFHlWwelOMWNzdCX4tyDWY3bjGE3p
Tawbv/Z5rvgxnwbXrLURWrQjZ12Ae9nsSebYADxMNTjtzLrIAe6d9QF44HTMqddUpX5H8ri5ZyW6
5LzTUD5kDTZB5RMHzn+2u9QvalaVx6LWGuUYNxLqi8xQhgAT1kUdoMxJcLobmW61Ok/vxl7TJR+R
j4QvZ3QqvI8TJ6WnqVVmB1ZmscfUmqYNkr2h8p10gE6ESTq/yKshAMQ5DR1HQheUGKepm1WPqXMT
aUnCdipuw+dslMYD9M9A1TznkARWZ9yzrFf8BHGdVzL5Ucnj4ss05rFfty3oTCrtoHUoRtSiiDDj
cvkVVBcPLW6Gm9DG9ghLwQLLyjkaHXrScrX21EKxt9ACUfajUz2ClcL2Wq7epZUNtkrFBpDE+Fxp
DcQ9gTLySA6qWT/RkfEOmQpBu8LGhZcLeyebfed3GTNORC9t7ppABn/rC8bvEifrdlnmtHtIROs3
EKNCuAng3h1zjGTXkHoOWkI7T6/kT4AzT/DZLeLsoQaGg5W6BwY/6aHnOvmBESPuS4rzY0bjykuZ
FEf1KBUPvOjB+08YS700Ad0RKv4SOr+4r8TGdxuJYj+UNc/cZiT3HDckKdoUYOv6Qe0mZQtmKRP8
3hDtMPTY3imjRD3DFhn0UDlNoKgFODsNbLwJDe3PGKjWIL4IivgGHybTe3coUuuNTCW0oce6ue/H
bNjYBWcu1aV0o85o1fh6VcTfR70j+wKP71ditSgfzARkaSc9LvL5hqZ9ISo1ZhM1w3gH6G2ueH1L
sXGom2jDhHeBNrelalZ+bklVMFiNEvQ97j8DjDf2ylENJ7Dog+l3ZE9wrQyfAy9U2k65p5Ixwezg
0IYjJUOY2v3RhJSfy/XmBEXm0rW6Ot01jd15qj3IEVccTGuivOX1iZ7/SHGPbmOlnL28NyY4U9Rc
v0L7IUedQCPPkMhiL7nBzU1bF63X92oHF29jEKhuAQPTEvSQpN4O1E6r7soSkoGm2mS382jPkJep
kmQXMz5JNyWg3flJcbqi3w1SxjyZjtVL17PkNqPwyWXe5VBEMBzaHGpes7upMWMnBIUI9YZcqmS/
aziSNNKIyhW4SaYNy/Qykkinbo2yqndzVtGvzTT1FKB0XRlvIKXS3tjAz/mJQdJDjSHLMI17kKJb
FereSteCwlGr0tupGqvgXa7/O6E+S6BFy3aRgyEdx9Q6EjDUwu1FbtRR2uJTIqgcvPTW+iaiWFFx
r2pE0X8GDnI1GcNQB4gAMFICfb1FDzkfGEvKuq+RQ8+h7qG36+kYP/Mgj7zVN4DKryULV5IUjCRC
DhGxM0DXF1A1ibOxBOFBiRpBh4t2MF7qN/IZQsyBCgJK+oSiE9VCfid9XkveFyoXIj+CaZROIOQH
lRKIy5xnCChb2FVRpXiHj/y5R5abfKJh6RWRcsujcfOt9dMbka+MT2ARq24LX32x7jBK8pc/8vnP
EOnUu0SlqGQGVUqDBVYcgJFdCBna0HCET1AdFxNXmP1fW/plsgJiXsRUOFxor0Ml6NykNWhjlXM+
BXLeRURrA5Nkp66dngeLrzSKRd5zfoRhCl0jzMthvvRiMDmHbrCutd0UGFb5aTLTHTELH97t4eNd
vLIijOEj0XPQuAeWaXlwDcTEIEcbA5MCQZ1ClzzdtxIEqsjofmzpyoKE2BfIQDDVDUDAItHjjaZl
GLCYgs74VhRQ/8MHWmOiOe+u/zyZ4CxFzwJAJcxlLnPXcU4pSEDHKZjRrCXyj6KNPl7Eolt6aUHs
57tDN7Rj3vAOFgYvvhcgFfuQ34M+C8xg1mbcpB4oAOgtL0LySWh58n29zoEhvNfiaJytcuHdyo5R
YN3wG8BWCSIc6k2QS45PzWeIY6E40gdK7TF0St7Sv1O4A4H+ux1eVIHMOS1jjcM25IUbV1TuHE+L
utc/x7Wx6DGK7bYEF5YtaB0BMFkCwPE4abwcGQv4rnjVf8T78tniaMIjhEkADG421PJtHKcQwUns
TS7z1hztZTkPvwCEpKjpmmDjX0KC7SlnsWhSBfJODLbkEUc5j+7W+tJXKqLndhYbC83FwXQS2KFg
Ae0fEkyVAFYHlHkWpMe1MZpVa4sCG+mKwtRjWBO80fON2MvRpXsrUoGfWCVtEU7k/MAC1w0JFrGD
oEdclkQdZEgTmWFNCG2PNyAYCygqW4ETYfxvHx9XQfSXlTSM6wBADwkIDZO5S/EjaPKwnqNDFQjA
BlInb6hd4mNO4Mjvpk3x8rFTuPRsZ9aW5LhpnjVdqcNaaWES/KWSgzhfGwtYWdFyGCmRUemtfq0I
E2X7Nuo3+Y3tap66GfZrzFeXbvR8QYuXNUkyRQKnFwuy+UdemE/FYL19vGVXqsnnJhbvDijYi56k
NupIOztywnHfhsk96BP+DGGPuDqL4/f+NPwc9Hrns/k4WyansGW4sicmZUbnpE+RAd6eAAWcZwER
Rheur0JokKVqsFpQXtvPxdOHFwM5V40fMIaSI4gkMdMJmXQL3L46JgaF+dVQ5doVP1v14qVKpEmV
JHFiRH9ArJq/SZ5oJNlh9mXNfV27AuiaoYUEMhWgrxefcxzBU0YqBytse88u7s30fhjWWGGubeN7
I+LP333HShCdliWMUPI05ic6fV45lAJxvzwo7w0svtOYziahMgyImJofCq93pUOykTdrOjjXTuR7
Q4tvI/hoEtQXcfrZgzncODky3EqB4NadbSBfV1YpCkRg+tHKFiFDm/BYVzhWNoBERMVgRbozbq1I
2qWhvaLxc/Vqv1/c4iXj85Ql1YDFYZ6HRPyUPDhevs1ST3VRM1zxvVe6l0L4Cm5eiECK8PL8UJSs
61IToqdBr3l96crPxj7dsRfnYLvFXX3MXmewu6+BxFetLo5ikdVGMQ4QzhODaQi+gkzbGNoWZW/L
syJQZ0Vjj5w9Iurm4zN6LSJCfokxBwhCA7G3fNowsKK1M+b1cUbjDcm/J/KzpP3kfAS1qteekiNY
YZ5TNItHZGku65765pWtTwNePkggvnrXt1kc4RlVGdblP9uBQzD7mEaSARnUke+a+2m/Ru1xeWHO
rS3Or05JyZRaKQOV35MehFvkVerIRtW/OfUdi4n/8S5fO8Pvd3n5pEPqS2+lBrssnCe21R1frEDG
LJB093eiozNbi6QykdpYTSacYI7GqmD2ApLuCIFvjFW2d/lxzZ74MAtXAKwV0HuYklEdVA7OL0xe
MWUceVIFqDg6LuVPcfeYsxbk9ortfryNl6YAKQMMGQGYUGP/Ocb8zmGnvd2jCKpVAaaOwgwdBjsN
5JRuW2uN3vvKa3dm6ue1eWeqKC3IHWtGBXwURsUatlWKjeyjkxlWJEHN6ZgCP8T3UvfN6rcfr/Ly
WTo3vdjQSrb7rCZYZaK0Fkqk6FoTbfA+NrKylT97x+/Wh8ZiLLcJ1idXqa9PNQM1mvmC7167JSj7
PjZ2+Zqfr2jhUx0ixxUnMKaZgC5xtBwDjX/52Mbari08qEJTNDQ4dq1VgMhAeTSb25U9u1KoOl/H
4j1PkLhRLg7FVHld6TrfitllIZLjrQY5l3QngUtf/ZRs2DM+nulqp2KrBMoTO6h//U08/yULb0nB
Gl3NDn6J0D4tT0LKCbjcsDyuK9esfbyFq6TzCMFgS8ei6zc6sjApvqMyvuIg147j4o2vG0lptUqc
+fKzlMsY+kfd92e5+dN/7ZgsEtWEZX2qlmI1prNRq+6RptPjf8nE0tcb0KM3bHF/WaI8m3J9mKw1
hPuVww52Wki0CCEq60LVK8/7vGoU1mJoFlKg6O4CGmiEHy/jSg0a9WcM54qiCUZ0zYUfmvrEHC2A
XxGT2Cd719suijMBirGP7XeIUR2lFQD4FZTOucFFmliWpCDFCIONr+5I1D0iewrIZzGuhYsUJbcy
RkCSL2iq/vU67LnlhYPSIBwLIhRYtpwnPcf0I7fEZBqI0lZSgp9VyfPX0kblSczko9gtHrPz1xJg
CzCWGpCUE3psyGgk13nIMawXJZ/nG+sTGHkCQbpgU2+2/Bt6q0B2pHuVdusVInFvP/olCxfioAvL
AN/GL8mcu0L9OTFo7HJuvcj6mAE5MP/1e4EiN3juUUyVxek9X7rNZ0tLGgtFbudWh0h11r6unFhx
eZdLAmWEiVjEMTANudjcniGB7UwCPo3IoJ71TQv7/0valy1HjhzL/opsni90sSYAsyM9YKuFa5Fs
srtfYOwN+5LYgT8633F/7HqyR8OqLHTlzEhm0kyL7IrKLTIywsP9qfDTILpRHrINqCyek9Ax95pf
3ZU3WSe45TgWFZZcRJsE3lrgVgVtDXrLTgdoo0cijWjWvQXx5t3s070cudk+DlD/rv2lQf6t35UA
B3kwLgZ8rZ1Yi+Wqgb9ESI/n8+kXUFA+J9FYdyyRGyQmqGXUT4xH+E0TXAGw5m9kMzHkd4s87rJQ
5TDUclgEEZeTm0DPdIfMeFZRvyG3k/2xtkT5U5VtE36Rj01ybqk0lbqEVGPnZ0X0UkbKoyFn3xIC
SjMj2dcxuUKZ/ZaUH8JU2ZAqj5wy+oriq2/rV3hHbjKF3GIC520yZBs6F5rzf8pJam3DwCgWlDKj
Yge2R8H9tubbMFHAPsFh43nJQ3BT8KPnlNAOKLjyiUYgYQMAHioJNjqTtL32efQiN/VLNTD0P5Oy
Yq6TnzTA6NHBhz4bfAtuaw6hEc6okHZ+R6fXNlYfa7nZQEPpttLKb3EEgq9IordFAiGBNJRdbclu
SSqSuF07nqDRY/cW/nvWKyVFareE0tzhkr9DuTjDNFTVq1rCFSL72JR+C0zDZZewErwwius/THJO
rs7lQbfUBSvbID0MoqrJXUT00GtvhRMj3OTGE9XBgCd3vrqpXkEPvbVxY40gUQJrkvjICc1xsRJs
aUD/w1xuOzVamtOg/NKhY17bK34WiHhr1q6J4xnkfEqkjVmPtwIWTZk/DnV0u1jWSxvrV2BcE3HF
rp4SVphh7TvMKHdFTFLZGHHWtz6QqE/Zg4o6VHbIvmuztzwU1wDKIrUJDELtoSFYJCmy6liOjbOg
6+hJVEoqgAgRjLOr2Y79uvUiC2Wh6lB6zS5+4w7pHOI0i1sVLnjwrKCsXZM4WSDK8K6cFKSgUBxi
fXeIvjgfp+apbANh2sKRJ+AIYnJ1LG0oGvJKGHlihgu4xkVR8m6EGaN7HDXq6KUi8HsrcT1zdgT/
0VDp5sMdu44zeRkXWADfHiObVaK7BhyUaiQIHs8TOkwF7t0Qd9CtTq2gnyYjgpMgF2Du1MW66trm
0Yo3ZRSklcDc6swdmeOOvB2DKjCeMa6xML5VZbGNW13APrviumzcczrTyEJIw7vs2ZpTM1MQLrVU
fbLjcRPXc9A2i6BZdt0MmnVBWCDrEJU83fWktmpSV2rrU5k8aBNw00OytbtPl/3w6nyxluDfrXDL
M+p2qNcM4GArzbUtAV8ayxB/+++McIsiG204gyu49Qtcopb5Iel3lw2s+SesyfswONcLPELckAoW
Og9tBPNzdrU44e4rruzNsv/ZbtLv0j+ja85OPHeBn1jm3DBYh+cZNBDMObHqC1NZAj0eIrt5S3zB
KFcP7fso+VZ4UoGWBbALZksDQyXeKKB0RafiPbAI6UMJHqWAQiz6Rb0tv142vXqKUZpHAA2lQpCI
nG7GuIzteMqN1o9Yy2RZ3Cagx9TH+SmTqFtUQP8WvSKM21ePAFNmw3MHbamsmfXY8betvhR0wbMh
3plOhfZjsNYG/Q25ZxQACxJJjrgpZPVAMLgTcCWMI5jbq8qQQXnVsFq/V6KdDE5TvS0EZ+7tM872
zJENbrdWqQbh3QUeRAXfXHeNXePUj+HORPVkAAFW6dcbHbSCoo6P1ekEg4OKPnAwr/DESZEtt7hY
7NafFSDEFcgdKZlbjL/3av8kaL7/OY5jUN7qDB6Z4VwKKCt1oMBhRlpeZCAnIyieXt6NHEPh24MO
JM3gClRBmMCkEU83BhgGhraRcKk0XrlD32YdVJvyatgvrr23QMoItZG/5WGOTLJRHwUhYLFPKPpX
Wh9iNI9Dt4Hwlh/t5XvW9pUCnr7vUddW/NSXPFHvzPq6vY+W/fzIdFwNlabnGO2w3Jbq11r7VBkf
Ls/oqmc5Gh23ZlFLRwkkI9j1CWrHiPYb5RWc9+iLCAUKN6trZzAiESweUi58LiBtzHKuOrgSfSOP
H6x9tmfdVlkeLG4jb0On8IDQ/3J5eKsnDjA7BkfD/6KJ7nQKVTRg2OCxxv0QzC5K85Q4pHGg9b0B
me4U9KC79vN96EqBLU5irR0INNbbKOahzfSMpKdTS7Rn0BTpB9LupbZMHMgiCBz02h45tsFtT/Sv
aDQ0Yrz3++t2KNzG/gjQheDcrQ8E3JBgaYRUKF9RapRBQeYx73zJ3o75azSFAgNriRJ4pncL6uk6
yQ3kj+YK0legl4Uw7ZWNhkDILiUubhh0QVQeWKFEXECrm+PYKLc5LGluZBsqkr5uyG5Xz49hA3Lx
fDj0eNBIpeGA4C7Q0Ze+GO1daGrPdj5t7aLunawsb2JQLkPU9tDls+CorK/p+2Rwa2rOUoouGHwv
NX+pxkMt947eP18+Ges2kHcAKBTulJc0IE0NwEobdf6kf6/m6l7r4s2UirIsAisKx4AoR20qkQpW
CJQKM7v1wMLvAecq2D4iM1y8UPUg7e5mCTRFafMhrnQfWunoPxl6ESXSytsb2/SPWXvLBBx55EqT
lCUKYUgrlt1AlBdonAMckMdfori8ShIhX9X5yJj4iAx0JPRvrDOhkyYyqJR1w+zbI3pQzM1Sh06t
v/zVvQAjeNBAHgn7AbyDp4evI2i8rGV59tEHF5CGOg2w5ZMhKJGdzx2zApwzkNWgYuOdCEWvZjLW
AJbmsQwBN+qZY+YZ6ImYE1AllIfLY2Lh92modWqNcyjo8K1oKsGaOvVuWr42ku6CpsKtZh1dN7qX
46VQ/7hs89xNwibEH8AsgFaBM73dlkaAYVvL7KeT7sd15/RCVN35fX1igj9Q6QSBNTtRZmgcBJq1
WTy0hLUL5PEg73rV+GG3R++k5spPf0KZj00ZN6UIxgmYEQijBuJpfCXdLKJltBgyGkRHjaf7y5Xp
dz+gmtki5SKCMay87aDDC2Q8tv7bI5V7YUXJ0A913M5+Aurxz8Yd3qkBK+l2+xbtFp0zoEtc9siX
HGGzKPRawYfAOFSTTQZNhnvkjHcDIk10ts4+1tnNpm4z6cNTqNm7yZTRS3Ybj+n3OY93/SC9ABr3
cHknrexexsVsQJMUKmlnqmFLWCs5jsvi6xG0A9ClFmlPOu39MaldZU4gD6AGaKMUuNEV0BMyfO9m
+XdmX2kh7ex48dXZVdCY/609UHf6Ul4Zg9d75COIecCOnG8WkUyaeravCeAjTKoYCGxbRj781AVZ
uP3NsUSrB/oTwA+d3nRBhcP6mm1zj+LhB62/7kr3IC2EZkcX4Ht0zMsBCdA0KjuGINFzPg/ct+He
aVkLDEY66niPfTXvzI/tbbGlkzM5C+i9DsSB3NSChlZUCzaXl/3MgXB2uU3XKE1KSgsnTJIWtx8l
v9BEGd3LJpBhOp1otGJLRYpUlp9D6KyzHm10mF0exHksdzIKtPCcmkBH+diZhY1uxL0S6P60BbeQ
vFsOP2Fz3SdZdP1zGop4FjKL7OayiaEyMvlTi8qso7c7Mplnqp7xrm1d+r3A84JR109+WzvhS7MR
v6vX98mRXbarj8IBw5bqHIkTdAvtk62JrtjPiV9/GXsHIWWQ7hHr4FUxfxEVx9dn+Mgud1oknZjo
syEzTgtY8xMQWLDGlCxx8memyipvZVGR78whcTPMnQhliJa27zHSdAdFcWDTxyDeFoEIZXzu8zk7
3AnoAPZHHpLdMXt9D6DcXrlmErSDC4IC4xaPNwDiUwguoIrZiBBYgjHyd2vR2/IY9rAta5NbhtSt
8l1hGBuTBBn0P7TJ0USA5LPw7nS4b7fQ0QaK0U9sSCOmtTbzIGcEWcj7IhHnCY7kWezF2WFX+5Gd
MgYlah5iw1ifF1zblRM3HtlHV9oWZc/EZyCS0J5ZswFqnSK+nLeJOwkcOOvcO2sMp6HrVVgHw9st
E8CEftIt9A88kf88zzFwlpj3OxrnosZpqg2YT5aUzb8pATsZuqfsR48EDbDQwqPI/CU/NjyLgVBG
/5CFWu6pxRJt8UBBIuab8g9yrXqDYW9mE+cfNBxx97keIEoVIUEca+7lNV3bOseGuSXNcwNRQoWg
PcP1bO3z/nUSRSEiE9y6hX1blKDNw+MjHHadmhYfDXoVNun47fJQzpLMWLXjoXCrpoLnYCQRgtqh
PSwWAJ1gg2GS24E2P6p15s51/+myxVUPemySvzEmmkhKgS0p1679qAXWa7uRcArMZftTiEB4CNhk
Xdoo3F0Rx1BySUxsFMMZfe0aUNw4YKIXims/y9eysGeJTdq5PVQFAM4FySNfscyBtqgqcwLmpSp8
Aj3RQUjmvb4/3k1wWzCqC80qdJgIAeqouto16itdu7u8VKJxcJuQDDGksdk4Qvq1ze/DShbEK6JR
cLsPTVdwwSMWJkT1kJipr+tIPi0f/7thcBtuoFbaNWTEcozDlSY1gwPynFowlLUbDPTZf6w5t8ck
3e5pxp7YtAJir3+QrdJVpw8kf5CX62ZEoJCJQuW1wP3YJBeKGNFElCWZ0fTrVa9ytWk/o0/cpVCH
L2S0yDrqVgy4ENnkgpGpIgtEGeD6mglsWVX8EslDco2GtiSoK1OQjBPtPy4i6Yc4AhgbA1R09OF2
nxhtx+WtsRq+Hs2hycXktQYKKa3CssXXBeSGPybb+UOZuRmUBxFJUgheXFcBOPrSjfD6Wp1KiJPo
4LN7S8ycXl8hchY9NbEtUaO9lQo3Bvn6AxgyvPm6H4CnQGIedJW4qkWWV6f1yDD7Ykc3dVmpA6YE
Yx6N3FNmkNiXo+A1dZ7fZfeKjW5mED0yhRJub4I5VCtIgpMt76fEMVBIfDUCZZu5X/NXexNb0NH4
W/yAnFlue6J3h5jo4EGPetvvB3Tm0OmKZPHdoC1OC7JUp2jz53mYflzeRqszejRabqNmC0JW1RwQ
48W7trOQ/hy9/8oCv0/TIgYoF1qTfp2hUDTm0Kv6cNmCaMlMLpya82I2GmYC2hwV5FM/EtDjOP1h
eWmukuu0DegOnSzAM8KtiJIQq0EBmD2QAQFaE//C+eh6phatCGaQ4Y3C3OnQ7oTnqwk8YFu45uuf
CI3XooJjk9wxGDJ9TJsGW5ShEKenavTZq7XYab76okR/omv0HFSF3akz5ml07ECehCcyScOsasOf
DnvyqgeGWyDX1Ub9Pn0BM9vnZXbq1mH9quQhNJ3aA+zLsT8tgntjNeFz/DXYbj46/+Og03xk+VlU
pX0NyotStTeNvQFcrr4ZHPsDdCwWN4QgWFE6tmcgoWl7GaTajEf51kxuu0SQnl59OyCrCSF41UQq
nIf3yElqpBmaD1CfrCBFQoLkKkcJanCoFz62nQ89djHq4K33gA/TbAuKmgQIO/uMBaTv5KTOKALR
/Ho8TAESutsCXEHb6rbwWzxYQjdzmF4aUG/QbLkBgvYr62aGIqWXzI+Mgx2ZXldwCtkpO/tSNkSz
QD+D5CMfOxbg6AplA6dQRZuscVW9CbSAx26X7kVPtrXoC6osf5jiYkgJ5ECgf8CZy0e6CyM8S+Xi
kJmaqL1+LTQ6tsOFkWMnzWnV4aBhdw1Ouqt3k7WzQRvt5pD2rH+Ur9W9omyUH8pztxGHLKu+5dg+
t9/tBtUvyPAw37IEoK/8mbLpvWXBm7t2I/Grm80ct4iM8R0VF+j8AnrO3QfdktQ0rwHiZX2kseGy
PEqLuCzGqT6IWXFXrh9GjIwEMhL2MMh5bluuydgaGKBMkiupMD/LWpwI4tuVzaIwCQsd3ERvwP5T
p6HWVQyacNhQCNrr6ZdJBptxRg+C7b82c8dmuAu8ztQ5gvIJ0rDQjNsDebSJPmsPxAEn+vAnoGTn
XWzg5j+2x60UAXsoshbMF4LyC83bdsB0sMaN+px7w4sCXlrQWN7Gd7bfe2A2O9iGl30V5zJWYsHj
r2FxYWiVWZVRZgRH0c4cGkEasS03IPjy1DnfXp7i9SFDIwewCPQzoc/4dCXrAtC5hdGTqIaDM+kz
2c3EpTexC0plPw50bwyKXch0boMGHNWVhwTurnq5/DVW9xNTeWOgThS2uAvfhKT2otjMKUiM4k5X
0QxJEtuJM+uvgjrZEh9Z4u75qYn1MYrwZKEWoMzA2PS5r4qeymtOBrUywNeYTisrQ57O6jCUI+oH
BnuMKcGyww16ld00V1jBoAoiCTo9l+dvLQF+YpA7KSDLstqYGRyCaDs8alfRAaCNawvVImlT3KX0
z2S/V4/n0Si5vUPBcKllNoxCkRtUbMWevTi7PUOJjF+Ed+FKhHY0RNQZTue0yBnwhQ2REekwnKdZ
Qfy6xZTOO4AuW8UVmWSrxDtuBUU/JpQD981TbUhG1o0quHR9pXoyotu56p1Jt5wufhz7b5cXcPUA
HJnibiVDiqQmsmGKTouDmNGJKxQXu1gQUKzdDccj4s4ZUVIrr0wk+ICtvzNl+lJURBBQnjdhsBN2
NBTuhM1lo2RqrSERG0SoAAFzzhQifYBBoifWhjGLmmdW3eWRQe6wESOTwEmNuRsK2VWMz8vweY5f
DRGEjR2hS7uBO2JFIRtGIcNMJVn3SPomTq3igi0NPwEGpSfjtphE7nl9W9ioxoJgERU1dgKPgvOC
TJ2qzbDZ2q0rAa4DflBHsRTBdb7ur4CV+I8dLijTimhSxgprFn6AGq+Ohg4ofkvPg2/umwdylQQi
WizRwPj9bpmRQVIYpClxBhssVUvhLKOoL31lM0I4DU1rUNImJt4T3MAa0s1NVhqs7298LvCG/MoK
kbjGINcuQveuPFxgDK86dFhCZgdu/3S15MGa5EFFQ5BxF27KADxxFRpWGT8jexwkIEdwo5fLfmN9
gO82+VqZBJLUqSwUALsUNAYbkGiX3Nl2NBNdc3+mx+p84VRMJCq7jA0TPBPchIbjFCuaAvLfapJA
cg6OpQTY23F3eVjnfurUCrc9soSMRS7jET7SwpGlOy15vmyALcXpYWYiTaCmhbbsCosSibMYvKzK
gPuSaauySpga6FvhvXx+hZza4QYSVimeXPTNzuSVg6v7JZ7YQIciszcG0I+ADAdy9hBX9S4PcG0z
mhDoBTcbwzpB4fx0M+pTbIF7HBujNftoDxye6UaWmTiQYwndMpZGn3QUpvsGHEhgih83TSpFj6Bd
zoKyrekHW86XrVVpw1++g8CFwnSoQIMJY2++6Min6VRCpb6UJ3/Sen3XFFT2y1YLBW1IaweDXdsa
ayYn51CELm/jhSSEAVnTJ9VfthHa5CGbiDf7n3jjrawzpBx0YB/QzIUcJ3cHlbaJ6ght4DChlLvT
PEod+RNF0v+b/MgkVStP2k0puuadWEx5sbKZoQrHJEHhf8DcyJ3JqRlx3S4wbjjhAZCgGVmz9gEy
lN3gQn7PN/30tXmOvsULKCxRCBA58/ObkanSvdvnNrkWZ2FjgJPXN8JDlsfAPYOxPyo+Rpnqqhoo
qeP5r19YzCS0p0EXCUZePjFi93qih3U3wK8DplyAdRiRJ4p4Gsb39ooXOfcVv4dgHrStcH5MNpfz
7ajtoYE/S8H4SbBpy9Z2IiXehWiCEAztPJrByN4N8bndoc5yJsA6IM2VuWNJ941tPZl1tTigkRd4
QcGg+CQviKbTZaTZ4Evk1R51D30HjiyqqqwejaMBcTFMXWlZMy8woti6O1dPAPOB1fvRLF/Cgv51
33IyedxJkLQiMzubrdI4OWqObspUUAVdmzJIx+k2lPxQzXjLmx95ryYcNKrHCTZe9qia9zqEy8qy
FDjvtSk7NsKFmnEp1ZYOqTU/bw4hAJZTB4rpbAIXF/4dfxZcFetjAtky8q06dGG4WTNjGpl1Hg3o
8ooeoOLixJ4FCk/wWwdMuEkcKYkMcg4jpDUwMBUMps3Btg/xIjlz/+PyqNbOEYRR/hgU+w5HC0Ut
s9YtCTYqrfYSOT/INPPSovwsz4sgT8W+LhdMsG5kxM+YPmg7cxm3nBZNr4IoxadGeygbDZ0SVf9f
2uBO0SAXGlLBMS4YAzISaufOUiTYdWtu3IIMEYSIbCQveL67htglnqAYRhVCsQ/SHqM5XMv5q969
AHB2lw5ycHmJ1mIURCZ/WOT5gKw0pnazwCIk7vscFIYaXvRhQCX07M9efNW4vSxktFmBtqknVrnl
iogyyJB56QHaS1XvTfEq9ZINBaXhrrhhnDqLa7gQAkC0ECiCyHblaANLjbgZaGL0AfL5NhLa5hiX
7eTnBUAuE9h04pJ+g8xS4U5VheWFHpTAKa6sq40wEKU0BmE+ow5IId0U20oI9Te7NHaTksd+mcXN
bbko5W6RjdQbqijaSqEh6p9ZeVfiVpTRPArJO/wLnwcD2V1Tz2kESfnr7lr2RzB5eIwCAgoIrwNE
1ITJ9pVQCFPLFFPBo0POkP9QVi2UWKIwGIX7jkKlI+xVh4TJHtIfX5dGCb14sL/VC1TNLm/mFZ8G
dhtNB/QM7W1nAQLjxoREaTZBjYl4XVNvwMt5G4bC1PsKSIGxdoAwBa0boHnmvY3dQrMQ0jkMc6rv
ux1xKZM5tu4ZHWbloYJxF74A0SfYROc4fKSHj81yDsga80WizCwjeh52kGjbmD6zGO9F8eQKTvHU
FnchjcakosWhQTqiry1nirPNYkJwo7mppY/5VLj9AiXaUHosVWl7eRVXXPnJKLmbSUmyKFdyWDbp
RzNUvQ6KypctrNxLTEcC9xKcAPQGuJeCuRhkJlaNkp4EHKTayfve1g7TXBZXS4uK72Vrq+MhjHgJ
BVWUmblbUEvHxkpUrFo9QVRHHl5a1RT1DJ4TpRINqG8oeTLgChQ1OSOFNkJ4NUlZSc8Cz5C/XEOc
IvTqAkj9ak+/JzfRRnfe0sJJAACUGMSysmPYV4C0HVMaRbGN2zHoxlEhCyIBdK0Y1BlzYtwu0PXc
5mobXbfjpNzQUMEzoeqUTa8u4a6Op+kv35/4DuiRQQTK8gr8E0HNzay01QIH0+gHV9ORThiTQAfC
FxI1zpJBemrKqcDoios9scq/F6pBblM0J6N27/Q+4xtWZId155ubedfcRIEhMHi+f0/tcben0phh
uaDV0qez7hVoLHRbSAoB1GOqTm4Bq3R5A5+71VNznNtpezJHxpCh98gyn+oonRy5iH2lM0Udhb+Y
SFTBwMYCCkFeAAFy9XVt6yVgOzfmR+0arAougVRq9I2xhktih7o+sj/s8dqX0ZhWJiQXfzpUpUXS
gNEj9Z5puRT0doz0yr4XufF1oxA7QW4Ez2e+QWPqqywuIkznUmooXy7X0Dlx7LjyL6/aCnyILdu7
HbaLjqLvdqx1SZ1gh7E2M72Yxtioo5O4xGFQEuUZ94avjY78UI5/a8e8m+Yc7FAPEtSVmOnoownQ
MlMT01pdYGXlGj4dIfdGW6gNLhAVZth9mICQSc58VjBlWQhI2dVveYjSLSxB0Lx+/t6HxyUiOnCd
GFMLZwsZ9yrcVtFLEstOrQlQOIKNwueVoe8X2xHFMQfl7j5SzatpIV4k0sQ5D01PJpFvu1hSGeqg
UOj2C2gNIukItfiZBmEfbqRK/pIb8eAORMT+cX4nnhrlXArkvaRoLLFyU5a8SFplebmsCzNUq+uE
OgArqSAvx1celCbXmmXABEK+ZUOoYyLT/AlUh259qxVIzjeuvVM3ACFS0Rl/8xyn71F2AaGfHP3K
KOnr3BYpQjAjhx0uQ8VKs+s47CM3biLIuHXKHLpyGkLKphk+WCytAM23mzIeMlcrq+9VVB+g9zaj
xAQF0iIE0imupuqAIBTCoQq4ABZdeSRUbjxJahTHzq3RKQszhzxZAxnNnDL9NilyKdGf5AmOWs+z
EKjSuXiJC0iv2Us3PYKKeHFmxei/TjKqnLpV0l1kjroDwZ94UyeS9MOoiS0IYM8fXsjaQDAMCFvE
54jRTz2SnEedNU8RNnT2lYYhtEFnt7IaJ0/QQdghghZ4wLVdBtIcC2R+b+zfnL0RE7cYWT+h1ErB
iRQ19m2jLpE/NdL4GEbj5BmqNuzzSCdBW86xQ9kEdfZs3bdWCw3kcpzvaruOROHa2snG44GRgYJi
BxWC04kAZr1JxmmBNl5dO2Ud7qLSdipjEUzA6viPzHCnzCIkg3Ia0vzalFBoNXVWIEFvVwAnW3Mg
x4Ph4r7eGGrFiBQUE3LJVwEDoPWrAS53QvwebJLj8+VVXTvUaNXUTJ0BdM4iXak366KX1clXVWxU
0DLmyLBPqUu7QRBmra0ScurEUrFGiGm5M1whzqSJPE9+pBzkXHOonTuNNf+NQ2HoQImhwRmFEp7f
KUtmMN2i7d8vmyUwIXVazzeSjsTE/BIVwghrbUscW+O2xNJYNrTIYI25RPRcQHYbSU28IiNAO/WP
igtwhTTtRaWw1ak8GiS3R8xesSa9gtlYQ4g6oWneshxaCnbi6hPEICr4bYiO1mk+s0OhHD/Sn7DV
AQ8gJl81XheBmHb8nE0X760jSzy1rNrU6mInb/M4eSBa17z6EbQejOq8BYmDA5SFZ++GDdSz/CiQ
ni6fgdVVfB+nzfmPIiyrVJLj2Y/AjozX5a00kO+XTazG4tjzgDGCdcAATcWpj4rHPoTQI24wtlMg
mhzU4zck53YsKG6ToNO9VBccuNWjDUIFEw7bBFsiZ1LSe2mcNLzeUqAFpGHZ0MZ8VI0QPIbhQTA8
NkX8BU0YoZoM5SxwunGHO2lpnHQUwysRyO2TMGk2qjo3z11l0mAu8srTF5L9MLpY2SV2Zz9IOMDX
rdSV3wTfZO1WBNIaT2YTjx6VfzfLiW4nhWHhlgI2db6xXo2XQPKHCA3M6EStHOsKW8lTIVJcClzP
2jYCkEnGjQzZCkAJTpcYg8yqiMKVWuacfKBRFt3ZPbEEq8pmkptpYG+RDAThGtKtZ9mWBslAhagA
EoxKeK/MtP0yL1H7I4YOcgoaAZBadEoSg30TBE6GNxkSDQRTzLwa/xXg9RB44MYADIVb7GLJ2zIC
INeHDFeQz6C8li0/KsJbFSw/5Zx5E7QsIKActFO9SQzzATrbm8vfYWWVFaSa4ZqQFWUNTqdzTbvS
JHnCsqITpOmTfgYjdVXfzmZ0lWTNFXrKRY3OKz73xCJb/aP3X7coERn0BtlQ6QVivE6bPtSRiOBA
NCzuyE5qXqVhjWElKdxcUXzTkylyUvVDb4EgoymFBld8BAojyCrjAQEIDF8hGbUYZKpGCej2nEx+
3dvDtUZV6UCA7nbrhIrUdddmERAJABhYsvcMyl2Waqo3LIYsZ+kO4L3nxsJRbFLItl/eIKuGUMM2
wUEPVjh+j8YYijH0MKRKQ/6ALk96NYdSVTm6vtSCA7Fy8JEiYwfCQmcPnO3p1tBS5Ksgxg4dVDls
nb4GMKKEpbcB/d8TDsT23/+DP3+t6rlJorjj/vjvm+RrA+LLH93/sL/2x6+d/qV/39Xfy8eu+f69
u3mt+d88+Yv4/N/te6/d68kf/LIDr9Wh/97MD9/bPu/ejETfK/abf/aH//j+9ilPc/39X799rSD6
zj4tSqryt99/tPv2r9+ArjpaW/b5v//w9rXA33Or5v/97/d/fOv/cVs1387+4vfXtmOfIf+TgDyL
oM7H5FtlbPTx+9tPVP2fkM0ADhz7Dr2IBD+ByngX/+s3XfsnIG3gHkVbKyKcN5A26pjsR5r5T/Dz
KOAZVoFAAS2C+tt/JuD+pyv8uTaYkN///Gv6SolBg8A8jirk6cYYhySpx2iKHtAhMm67yQJmLxxa
QWLj9Ay/fzrnkUwSynIbUulQ1U2Qata1NQ2bomtjZ84XwRY/PU7vNjg/2yq9JasAUz5kcv3BJLPp
qngFu2aZfDla078wReyuOXKrWld3tFCH8NCCkpKVtZRtGaFq+Pc+nbuSNUi1G0mIr2+pCXpOrfkm
CXsiuPd/NTccfBu5Rr3upDx60CUl9MGpU70WfV/6AE1qgiLO6b3wx/SfZXBhQVoWmBigwrfJjBEF
CFXfzolhB0U8HIxUVFr9lSUu+WfVdjZFqQW4k1JtYrXeZgogs5byxVan+0jKROijX2xajfOVLQTY
ljlJ7IM5oN2+JqoT4UZw+2LOXSsW1eN/sTQas360q7pqmpYS8eoBMJDlBiMzHicj6e6I0arPl7fW
rwbCTB+ZyFGxmbq8sA5p39/KNThB8nw3kvgxh2Ct4DI7vWDel5874Yh8gMQxiHmQI/JZyoccvtJ4
ufz9uZfJ+4dzRzuzmro32344tFRBoiHxR5C3WOFO7Z6t5UOu625GUz8bJN8EDxBBFJeLHutvr573
SPLdNnfqKWi18R5oQYcZUoCku51UPIzpDYlA26d9mazMmaTFGdTdYH0El59TEs3JKd2H8nVhZ97v
/6ADMtXqrlBSJ6wmbxrTrVT90EJbMP0cquP9a3LuQ7YaaBTFw3DQpHinaV9o8lmfBifUpqumDEDT
7RQFav6N5SWRtjfzydX1YTdqIrl6rh75/gU4F5PbRSo16lwc5GJ2utF2RsyXVXQbhWBqFhejH62P
YX0IgeuoJqeA8gWaft1Qh/YN+BzDUnfwq5BviIVI9PVNKRvcdyorWmRFoxf3ABxDnAHciz6ZSyrw
2KdpsP+MGKi002MVG5VFpkHN7nOr+NApaFuTABLstenGTLXrjGRf67QV2PrFSHTO54EJn0iE9um9
GVdPyWBLThJnIuKMX3045+hC0Blq4zKV9wCzopEjfgW0qwoun91ffTbn3jJdhg8Fi829koITexit
2ClsoVzouvNER+TpEixFDXejJMW9TvWXIi2/6EbuxyoQTZe/PVhA8Unnxx8P5lMLYVRnWU/K5F5W
pQ04Iq7rfmeQ51HdGdTayXnjJMWunXb4kTdB0CXuXhi/iTqr7hwt3qzLnl1IByCEXYVca722aYrC
GdtvWvaED8kX6mi5ca3ig0g3OBrptx0B020x74bxBWyuLuQe3Uyq3cz0IEvvaJnsdF0DuY/7JX4i
I/iBjF3V7wAQG8feac3RqeV0g/9ngZyBNCJzgx4gLd6V5PNAjKvQ1K9poe+b7ga/o2YoVqsNRKFB
oq+ECt4cYGgwrs0OzIr9l0R5MEnsGV0gYeGsCniXNPbLHgapo8T6Bl+Bmt2jEVHc9sCTz1dG85oW
O/hgs4BY2Vw7M62CRtUgwRRACcoD0skZ0hv8DjpcfXwFQ5ngJ0w2jzINncR+kRttAy16r25BYVcG
JLxNw+/EoL6pPGvkeZDrfZjrXp9AeA2AirKhe9AT22GEPwaRjaDSVJxiyO8qpb9qJvoS2pCFzm4y
5UHJZw+Zarc3NEdBL3ukQl2y30W2hCu9dfvGclTlY9MCtlQanypl3Fb6uCkAJicysBWR4rTdjUqu
295wSviqvs3dSFb8aQFnWNNv2RQqk+ymdNfLQY8kzgJdOKxNon1mg5TH+aqUWw9fZZoHF2UHMNR8
tDJyI9m2Iy+yhwFf3ru/OnncpRmPUTbappHet2mEtGRofI5aUTy5HlGgxHJ6KrIijuypVIr7Qbef
C8ueMe255lVziaGV4Aq9PIRfeVjuUrOqhjQIUdP7RCEbrS2d2kZLj7y4tJU3Q18HcqhsL5v61Wxx
VwXNaJ2VfZvdkz7Wd1YF1gd9MkXker/wU3xwXPeTTSLkbu+NNH6MI+pJPd1mXSFKg7M1XfFSGnc9
0GmSDAOX+X2J8xBPaApqxj0OXNwbPs7E2E5Bmx1GOUDTaFBp8r3SPV+et/VgHMWZ052QT12ZgzE7
vae9Tj5Buqt+qvVihHsK6ZOG4P/W6mch1eWvxsndJo2dS0ozkQT64Yl8NUId7SAr/5+wK+uOU+ey
v4i1BGIQrww12lWeHeeF5diJGAUakIBf37v64VvdWX37vtzcOI5TgJDO2WcPipXrNo97ROOuOW/l
nIfVnELJqfz0uKl2K4c+jbNk9aeyGVP2Lyvmn678r7MniWnfq34QD6Qdp3u05f3F4xt5XrswKcJw
5eXc9v+mqfuHF47+dQyxDm6XCBwXD5R134NWb5rJvSJRTsZ/k6n+0/X8tV/0hm6Dkl374PMuyuCf
BXOuNoxy7TR5CByIlSDv/Ftg0f+GiP9TO9G/NpBkwTCcIRfwYSbm1xjqi0sxMR/sVaXorTsDo6IO
YQjVv+kh/uH1vsE4/7MFYoDfh6hf+4fOjR9CTJ8Qk/5L0u8/vdt/7RzIjtQeBAP9w+Sbc4pxvx/b
nyw2/7LMbq/w//Fq/w17rjOcz9swaB+MH97zIbwdoEfT82sk/T3dgp+pWP9VlPAP1U7w1z4ytloZ
Mvr9Q7Mdxu00yGPdVg/4BaPJwH2RuMt7aXb//9bxF1/pP4sg+Gvv8Cs2zn0aNg+tVyfP0abjr7gV
5I8n2ADYtRUTEoywqwE/CMK81n6UNRzbWcOqaY/PEtwxByIEt+O2s260ReWoMbk2YXP8/z/if29j
/9fd/3vD0at1/pTWD/Misg7qvBlkbdGBFyseUfus01beqjD1GYa8uJVmUQQ6BWIaoodb+bUB4cLh
r7eHqW2yFqrNvu32+MroP5sYKXIJfPPH91qFAGTrcuQNaqghG7qnWduiX6cHY7/J/MPO/3JS/MNi
/Xu2Fw8JmaIW19P2yHrI2jb3/5X1ikHSP6zVv3YplY7K8Vi3DzUb5H0ACnjBYGObQ6FxiKmXPIax
Y4cg7j46qucdVK6q7PyBQDHU830ioicF6D/OaqDyeziguJyZBaH0cKlEUTumxxYvMQzMFjK8deDV
l8az/GVsxzbzxIxKUPtDsdVtkIHWtOxqsrJT6NvxgtHTkrVRJ/dmZEMGU6ivcY26M73JueUUmUM6
6l+YfJIdCxZxal2McCKl6HlFWZAvobedjL/Ri42w1oJN/9CtsLt60sEJNvfea6ghP986AUpLVEeZ
2YARJfCdyeRWK9QU47z3SNoWrkl/9UASSxZ5NGutIjtBMEAhwWTzNUQOeUdr7xwn61wgTRmun4EA
tc1v1a/Vkv5pJOFwD7/0dspVbTnYCUH7BCz/nfNgyMUQ07d28NAD+Ubnbou33eJVQabrHrZWMAos
w8pgkW7uERNehPl6GzrvkB7NMDYQ69DHqOboGmaIUKI6nAuiXXLQKRenZvISmXfcwhZypCfgYnzf
SfmJafR3N7nmGDS9X45t4L/IcemvxBl6l7JVnrqhR5bU0FowXqizV0F6s3dmmQ9L5D8vMdNFvVbV
pfbUusMkOIZuYBPn1pvawgPZ/g09WAL7KyTCfbY1OMTbBD5XM6TNPjRzWK7gS2V1O25lt87+tTUk
vXNNmGHSoXJWGYjEON/KybXvHpO/oB2HELcDAqZhpK6HHhpgcU+Suc6lpwqMGo41s4fAJs9rAiJB
0/50yzSUa4dNifPF5CASPye0PSHV5rDVSFrUgcXuQJt3bm0J1lA59/JMaoqIlHQsZSWKuLffOunK
KVH5kqJvaqqDPyQlQ/Iv9tZWRLvUVE9Wrntu0wtSUc/+Yry8q7dvpQYILVG0bdWO00+iUM0n0ZKF
dEdpv1uxQfIQfFm6q/BPQ4+6W8RatPIiYNKhNZIhwWiiYssbAXUZvnPqxj0BpYXM70sV52L5MHNU
wINrN1hVJqrLJvuBWOS9h1YaebBwHwvC+83Fx3C80VP8JxfIS4hVHMv4IKk7zHSozrS3TwFdDpAy
gZRpm/XIb4LKbHWhztCb3lV17OVNtOXhEhxw1cyH7Geg9SnkUT6Pn2HbfwR41eUUlxvu8wbFbiRe
iPaL2jOo6rwc7LJPe3MT7pssXUeIXsPb/bPw6dfNerh9KxbkHrbuuVpg1k93GiUM767YmbI+lQVO
6/2EgnRt4xwj0lsQ2FG2H4M/HQeFFKZI33fy6Kx6WPug0H1QakoPE/72Jk8CrUc6A+fhCsIIrzDJ
MwbYmU9t1iy7qRKZdjaP9faIP4nqZ6N/pSrIF0DfuA4zvCtWn8nwe/EWMFW9Oo9g8xv87ni7FVEM
T790b2N9J1hytGaNbh8/UnWSbwhwhh3PFU8fVhUgf9/7dQ1pL90F0DDpDREJmGkfZkQ7JVhQS1xd
DfK6sgU3sJfHG8FyjM1DdHticXDPPJB/aOiVWNd4CEiCBgMv3HpYCgw52UyGwgT4XPLTzupOiZUc
+l4Ukx+eq7bL28kC2m/YfR1itQS13AVYW7RXu0ZEuYv7K8TniAPDYoOW7bAyVzRzc79UDDuQf2gR
K47M7V3AYQ7fqKIf+z+m6074nJMPn55qAksPb/+yEzw41jDs3le3ZYiLHvU5DVxBJcKc5bEbqxO6
2iDHC7sE6e1Liacv+KVqowOx0/RUNUi7H9WdT6bbeuu9OGtCOBo6Pd8eGEOuRJHAyNnw6g8PReF8
IPD0Wy7mwdbJOeXq7OCwAGJRxme8P413rIeqnOzb1tsqY8tU9GY64NHdqhQOI7WQrB9GBnsfM2k/
aCAOutYNHNZU5hanAQYkYHVuye841Ptg63DiwwSNw9ou8G4rwKnwcTKPbntIxIRN3J2mBbv3egzi
Zkdxx3jSvnooI0jflWv13FDYEoY4MBFNcXuzsbY0aI4gNmRWfHE5Hx1iQzhQpAnXYEawRnVdiMXP
2DBnt3dtWj6WITovCCPDwPvJUInDgnzeFrzcXm20PFcpYCnssD35xo8Pt/cueF3VVIwDUFxLLrj9
Euvl9rrdPsrtH4EZ2YbXQ/QDjnLv0KGZXpIoT2R00MM7ZckPg/cEj9hs8a8wqYp5gKhp9rO4+44J
JIDoAdrt5+2+CwtYeGqf5v6ljrfHASuqF8FxRI7m7RExk3x4dPsM/OaOg7iau3VrCl2njxRbAfwf
btKFCc1E0GQwnTjMcfvsVQDVZHjXUAPVTC1+COcVjrTXJBBX5be7fojffC73VcyWvA265ehWKgs/
NKdwhQe4CNlFL9p7kguWqOjEIekcdpZoK2wVk3vf2txbK4KLRn3IfNgcd7V9E9uW5m5Iw0x20ZzN
AzZaEA172BsBEaqx/sAsO3gDj4ummYMdr/298+156+OCWXYOwvlZkeXdjvppo97Rl2o3bQRtJl5f
UMYfnFvwrjfoccJXAFIffbq+6pqfenx9htVqjtjA+W6K2dc6rBfFq90g/A/mhpcGR1k+VkNuwwnW
l6Qvo4XWeVVXyQUJWZh2xl5TEj09RZN+w7kpEMQSHubG7BaX3rU9TY7C4fRZl7jddZS4c1+l2x51
E/+CcCjcL5id0mycfJlL10MMlCZ9HsTQB7JGgYkgV3hzx7zNG4ryBSr8OGPRhEOKqsnlga7gfQaa
xJ4HSJLzzQYPKuWSvIpUdJpcImC93U/LLkxNeHLJeLTKYtnOcE+l0s9MANN2mqdBfVTK1cWwwDFI
woj82Qfu9ogIG3ES6UY/NGnovb/NKBL9NW1ObTtC8hs7XzxzNXBk9jEtyxbJHm++FfQu8kK1Hxsb
7mTcg9mDq6K/qzqs35O+bn64IVlO0eg1+24wS5VPAhivAWpwqeu0qw7WF/Htfi/d2WB+gvc6WbYj
oUN07eGwQEsv9L6EmMER5n4A60tCqlejNAl2Ro/xM9Y1stj8oauzUTbgiW8jxj9bHQDxk2rYntd0
i/NFuu1bg/UBoLWfVigko4WsO9TN3oxJ8+CHWcw8tCoBzvdHGk98zsZmMV+tl4CuLiGpepvTbngg
nXJ/JuXBOghv68Ix1KHzI0PjhogenrqykWFfziHiFDO0ZsuBIV4e4ayODHiBG3VcR6SsQU2vxp1k
WIthoofCH4W5r6JEFP7G4iNoYXWOu+Pt02kTe7t2ps9GBmeftm3QMhkEZqXCzY9kmlVBl2E+gCgz
vhIk/r1yVUM1n4y/2SIA0Q5w+27opzFhnXmjiL6WWnRH3WvE99XUwEp3DooEioRijdMxD0eGYLZb
7FBW2TgQOOCH+RvhY+CHBTx4qszYJRmFihBw8K2PmGe/HAIvLtdpDYohZEvRz44ceJ2keWN7r1jg
5FlgXJ3ikkhcTDUuhjUpdGkh4u3ii6/HII/wvz+NM/O7mzfwVhcrdx6V9NqopkOmFZPeM5QO4XcQ
Kn4fdnI7DyqAu1dIam4zz3NrLoAM5V6P48JLe5P5Tex/om8Kfs5Iscx1tPh3yEufi0oxVs5R4F/i
REUQG4SInJwIuVsWiu0bsTXul41FtSO0jY+1smI/d2NwWhVlZ/ikLdh3kEgAF2T5FPlJdVABoNMM
l0Dz1ceJuBqPQnu7ro/IuE/zXrumyeZmJj/8xIMjjvbskfVGv8VLRXYEXmtX3pKfftN+kSG5Ch9N
IS5W3/VjuGXYcFHo+LPDd9Z1tlEDY+AQKcdMC2y3KQTU0ayjLNY4QmhvRMZ1eoV73FPLbBGiOokc
RsNseyEBQqSoiAH0ezCYHfwHDtV9UUFFASbkYU27+zQcd/OG+rqPxWMbpaghgz3CoCCzC9RzO4f3
dVyV8IB5gd12FoFbWEDM/OATlB1LetAo7gntylamT7xf7pWYEc7K3SMKmJ+QlkOXiG9DxHQCxinZ
14l6ZCH8oiKLes9HTrPcLjbRyHgk+7ZedxWsmDOX1jfYB2MeZtqcEoXJuk9+8yn8mRAPmmPt1ofA
44BO7HuPjSDtyJNl0D4mCDVah9S7n21lbovoaei3fJg7WvRTBFdzw3DVdAcTo7dU9qjWb7nhTVTY
LilhopjeGRPjFvqIwgvbe71NV2+r71kizmbqXrSDHTv81LPFjn4BQRpsMkOTXFZB+b4V8XIdOWFH
bPyYXYUVhRCMdHQfRDOqBVN5/gnu9dMLxbhk2A3bfO0TtAxrOrkvC2HHBUoVdAdBfZm66hKP9ROL
0Q/XAc6X2p0twNVMRN59vMCsGRqSM6Hsg9HmS3TjVEaND9WnGL7lHF3XpbnvdLSLG8D7QQVdbGC6
jITjo7vFWG7JfJhYdVlMnKeyKxechWad31b8QGXnL5fapITEUmXtAGiBj/Bi3ubhT2clqLoCzkJT
hdJftPSPlTEWkbuPyHoIuEMuGoxnh+Z3QPB3GgX3biKOM4W/PJfJ/vbcWS+7LEkqlEoTYS86lRWS
nZMCKcl256XJDwdfbJCNaliCpMk+jNm+a+YdUO+nthfJrhpDmOP3zR8d1rtg3ESm5qGAH9tn2rHd
7apJMD0OYv2A6v5kBqzfWhD1BC+N9hQmU/wHzm3tgdRD+zJhO89iLo4cdOxjvLKpIMy8cEnuoig9
eUYdvM59mt7umZ1Pcb+c1nqzpZzR5aGmBze86n0Ibpt88fl3P89NPgp6qEYPGwJsZPHuf7JAIhlq
VQXEkOvbKm33c1Y9gzd8EiF+Z6KZjlkGX3WGSL8mF9OtgF3as4fnhbHoIjGiHHmWbP6dIl6bcTN8
2MEcOybPrN4ubVIfGhv9ggBqL0KxpyqCESLvL7imXTq3bemjLY7irbSGf4FMAvox/EOyYPF+9vV4
JhwypXirw902gdc/M43NlN7gnHDi6OejsDQdizIvXl4mzBrA/MWHQSal0CcDwoe0/blLt08OfETX
qgVawq/MoKuKptFmCU8emZzvklTcQep+oX51ZaNGrYjVFwbLdQj8E/fF/RpXn0vawAd7wezCph/t
JFET9ZiWzhFaz2E+d13VZXibHlcAO0igKKxid1aHjwGPTtBIjJnx2LH30h/Jtl0nR+5Cvvxp/fjF
JQGggG4+hXObZki1vRsm9wpK+B210b2g/ZShT0e8XNIfm2B5DE26J538w2CPmxFuHoDXwOcRgqow
uep+/ohS1OK4E9C0vAxJdIjG6NihysyW1Yd//MBfFk6u3A6HpusOtoEAZQGtZ9+EMsKypSWyTSQg
FPUcq+RqUMRnTevfM6t/Ra5bDlEabrkwoT4MgKoOmDcjPXPB7KOWIO379ckYFMZLtceKbjA30GD3
I7ludihVYg9+ivES/UImUjnEgYe1BLBV4+nkTFSQqI/pfGzmSNwFYwjpsZHqyUuXCG7sq36u7Lr0
WRpP00Mwt+K5YVFdrmH7vXb2bV6a/j4SosMBEARn0cAiH1eJte4tNLgjcxpgXO77eEdWcenpQj88
M64/nN/Mv+N07U8A6tI36fzgyOEwXOh4mn8mQ9iu+YY0BwJvnrj+5ZSDSHDA+pnC3iUZIK5utwzg
rTdDaE9S47iM5QLJIPft/ICnKj8FWAIYpZAE8jbW+nJnVtFdI4U6ptOoPeHaSTA446SAFcl2lbE2
+RyappQmThDqzTb40wVsuxhQih6rOJwcYu5D6HpVZJ/ZqgWQzHmFy9OGbICGfaK8SJ7mgKsfZN7A
gnLMR/6sU0EFo/E2kqBPRbSCDZoZ+hP6FHS/feLKHgw4HJtqdnkYj+2+8YVDzz3r+kynmJykWqfT
ZFp2dCOGUEjKqC8rRJGlcAGDKtZ2Fzmk8863E+brDSI5h3Yjl22ekpz4luQ4vPqndBvYV+PIQ10h
lALiw3aBi0+TNmUXGUtRnQVqlyoSGlQsfr1n6NhSAL9TGcRQZAQeWe9qRrqD71eYMooUG+3iSInc
cLkbeTyjyWxtcuDd3LwqTtP94Po1k7rxDmprobToWjgQ47fFmEBZ5ksNe+k18O86f/GK0IT9kTZ9
D34Y58l7rbn/EcvI3c1uCN5a6qTJvHbpHr1krPKxHeRlVcsvKheAWLiC6W4jlBfQfjcfrpO68Kyb
98NU6TsTmeiwgPN7UYoPF2Pb6ASPf/U2Wxq+KkQW3S0afs+K97CaDuex5OvQZKzGyUJgU1iEnaAA
hxkeIAs7gPWsfwFwiQ1aVkBPkwm1UDAHb8xBW9ojKvROOC1KxjsBRRQIKfGqYGmtx/4MOWZwdUp0
OxkiTSDEK1wIhep8kKM9dJGSebsmBDBlgtYktvRYpxKeTqjz1G9QlECwWw2MuIwmaDrYyNmb10cw
1oOKswEppnLbNRwqAhKMVl2QBbUSS6YayGfzlI7TV8vdmPtUsXyNqCqQti33uuP61PaAhaFFXsoE
toulJmsgEe9hu086I2SPCA9jAQVWV0YHtS1FtUbDs1BR+wOhBv4OR5F/VdNNmJvI2+zXs/DnXOfN
7uWWfjt40ZRwx8EqwQigiH06lpWyK9YdHx8BvG/ZZqIVeMA0FXGHOypaM0MFTG+1UQO53pygu0ZM
QJ7G6AEwNVEfa+A1ed3WC/411xQr7iNyECcGus0G97AqifBMub5PbGKLNFLNBdL85egRFpfUa9RJ
JlGCmOOWAcKj8c/ILRgtttDSU4lKEbFW8mHSY11WXr/uBu3mW/jfyjE30hUiSjW0pcrHac9kLHYG
SRs7W60Ke7IQWeJNybuBpCGfJygMtOW44rqefw4rX/Z+uG5ocaO5EAEKKKtieEtgfJ7BN39Xw8a4
6DaFSr+PfyOpU5/o6qEUrap7p6c/HC1sI4Z7MainJPXvtQxeGowDIWTvHqd2OaGFu5+b4Q8UCiYf
pP9BO1TSPVRt8IbkKCOmsIVPSSsKLwqmonMyzEYddbfbhUMvJC9opJ5Xzzvrum7yful+9UzCwbbW
L1sV4NhgtZ9Vy/jVoX4eU7XbXFVCNYjIyRmhbX20x/r58nhUdmmw7/zmiiTQq5AI9liqtHQ4ggdX
H5YpxEwEvKPQbu8MNCbVTgdMxo8VAeIJxeZbmjQvqo9bVPXNG6vcrd7pnyfUODAIhbWD9fGhTX1X
bWbNbwN8NHAaPVT/Nkz81ZvDC++ntz5if5ykx4h1770jQIsqj+Q8xuBYbVLihFreW4GCWloBYCru
7ufbHgwAYcpSaOMy6okGTWPyjDBxUxAK0DWe3jbfv4AN/Wvt3M+RLz/mdTsqRw9mAywp1+TJivaS
quYPX7ynwMLWC/LBSY3xa3I7OFA5I+OWNb+lL0xGm2m3oaoFGomJCQNUsaEs0Cx4ReQe+GjeD4Mx
KkaBh6GSO7+t3lLavLQU45cqDQ5YVRiw0knmE2jbxQBLvXvSBj8WL3mnun0PE2QIS1S92YRzHrj+
iSp6V1kgL80m+R1ofkORjMMuEcmvVZgVy+CmSVOKZDfNRLlKkMjgDYh5WYsSA9a/59aiIx2GKLdR
/KFr70IIIkfT2p9hN2rNDudckM1e9OToXGEKgBkP03je5h4/54Vv9XXA/pEvWugyapM9lM9/YGJz
z5CguIzkskwAC9IpvnaMIaxyY69mglqPraSUXYrUjGb5eWMg1o27Wkv36DrAPol4meIr2W0MrTgK
pmB+9niFznZljw1rRRY7MAzNSCZsZeI+BKiRxZSSAu/TyQhbug7DFs+79C0eEEaRe+YFRTyKn1sA
GDV2Crj7RAoAUBMAbgyQQ7iqlUymJ4gZaZmu/Anerz82SZDcUN0ihFzj9mmNM9OoOYHjGbmdwPWL
FtMxTeZ72aC8nIZzgtXOJfh2IvkTTzWsL7ZXTOsuZFbfyPuOs86v+tK26WPY+09aRoAQ+/ln1YRJ
Bo3dI/5U5W3fniaffdYTr2FggQmOUMOTsuE17gBji4BcejZOqMTNN5CyIANE9rERnhypQfRBtfZm
F9VVk0/JRHMPAN7QoYpoxgAntkV/el5aP8Uq4G+e2t4Q/deW1QIOej1KhRMXvVDPQEKMO9Ndwm6I
d0vi1bthwk0H8p6UdYXhhUwYcqy7P2QIfqBugsF42vXlJtfmy42tOIx1bS4QtMQFNVbvJqLhDDzP
Xsaj9ItTpw5BQ1+xISk0U05fuQ9uBrTBGHYt/lbUSPwqZl5vryZCt1B3dCtdKPVL4M/fSSxTeM/A
M0jZRpcg0dHTnHiigHMTiMVgO16YJ64jnlqN3pZGGVfArmKgIvuawtURlWiKQ0YFJ0z3u9w3SNzK
Oojzdlsn0wJnU49l4g8vJFoXpKzK323NcS5beHA7qk6o3JcrjvDk26w6ek4GD4QfVZEVQQJooRQ8
bM+xlPha5/UHDeV/yXrcIx4ADCIYDx7RZVU5kkinBzp4H9JhkDTwuntpIhT8I0mAeE0pHJ6ZdGdW
QdOL8pzv9KKS+9H1YV4F8tsubCgGzQf0I7XA5KLFNhS4/sMj03LxZ/+PcMOI2eyISberWc5CmDYM
Hbx2EdtGAOZ059UCrLQR1hcmGljd2LqpibIaYsXMRGjJWhuqA0guQHMQS5i51iHbjmiWzzDLyrGh
i5KMGJwD4qrLug6w1VtPNxkZBm9n4mqBbVZi4R49kMJHzfREzGoKhTEeRtshDBoXuhRqYwQnI1ZA
Z01U49Wf3AXG5O0ehtJRFprlx6hBYJl8nj7K1EMLHwBbVpg1gq+xHSlW4IEpG+c2wYgTdZyPIWCd
PlQwWl36PizhaqKzfqLjMeA+KzCkkdcG/wFVIDqBerNgbxWoelbEdQVt/QGf6S5vfElOmOAhRGqY
bck9nLqMN2GO9g3bKBUDFIi9e5Idv7U0QHdg+tCWwvOWYgpvniTM/yOVN4BaGyDx2IAesyWoE81G
MO9OyaVphMlxmD3xyNKMUDiaEDA/8iX2Li1VawYoDkTlIXJZ2kxkN+AacYrPb+gyP1sHZgScXtMd
2NoPjK/NftXNiTbjm6zdJ+eAHydST/nQTOiUUz1iIFIDiLR6g+/WiIXvJ8ueL+4b1ocYxAng7ZAV
oqm0tKxZazEN7bwMpkh1pgayXJMF3baxeMY+dX62UtyQ1YMzbyuqBf3yrEuqRpdrzgc8uogXMlk+
aUOiMqGrRti6V+2NhnY97MlrhyCtEygeMDUf5q2QGhdQdRDEygCwg+3MuItaVucrkV+NYHY/ValD
tQ2TAow2QOVGaVcALvlApfwDCBHqpqUHXs6DL98Dul3z1i8t6TC8ByKZBRR7omlCcTAqebcr8jEC
Pd+BJYMU6qibcj3ictD1AELfkFJmffwYfRbBLbWeNffeqJ+96HZKT+4QjjVgqw2jmAkgP3oDO5e8
J29dP8IPgxFRpJKfYVhBTmT1+iN6lvFRDTQG8Sp+SiOvLalp+3KIyHUa4y9jKAqmdiW5CYB71DEI
GVUIcc42LkMBb09chM8p4IgW06A17XcB8mOyauj9a0AaUMvbG4QYtLRstr7OlkHyjwbJ5kDTKUCd
af3dRqhZ6n59r1OY64GHhIkUaMIF4ImxEPSW+lr1gNusH+DU8MJihA18VnmgxgNfWN6iUP30BuI/
jlXFy9BUw+NgQ5z2VTDf+0mt9zEopUUSx2YvXQ0mpGNb1oFBsoNjjH0GUK2uDcTPe0+L4DUBdIvB
h1qLOJTB0eNp+sO1MdTtBtT5GVjnvUqkLo0/0OPUd0Ppxmk7hxwvrV8HA1Csdi34SPDCOtSAfJyf
nWyGk3Gi3c0dqRCaWmMxh54ugbR1GN5xGG8PmyqSCWex1jq8Q3+4XEkddChDpVWw0IGuYZli+Sgc
MScvtV4edgEHeSOB0VBl0h+BsXYXdTqEL08t9uNmu9fNICe146zb2bGmjxXx41IlLLqmU0CPqQds
zavWtKghv7wMFp+jNaaDkUAVZ8E6y58WY4RdzfX0rIC5ntEPI8oIii3QONYeA2o6B9h3B6d2UsL2
xMOC2JPhBiR6HvtF0joGO0T4L6NePezK8LhwclnvMIdoP5OqBWlNBnWxCGEfuo6cwYm4VDWywpdk
eZQUlWEEI45MswoowSrWL26i9AoziQYciFUfFRBVlEJz/wszcYasQR049r4irAXbWgI8dQLJcD7C
3CP6QBRNfAY2Cu//DjC0QkRuTAsyxvSRmyXM/VYiHy4FD65ZRn6M0UQhI6dBt2SZlPfar+DEg2oa
E/qKJahiXHqJl+B743jHIh+isBSzvqIztMmjsW2KUXXA33w4TxmCE5oqkE16rwF2uzj/aCs/LFbH
/ouz89iNHNnW9QsdAnRBM03HNEqlkdeEkKpU9J5BE09/P/booO/u3sAZFcpIlSLDrPW7NawmvRzX
odW2G89ESeMabb3rapSZTDAct25me7u5haOY4pB4B4PJHw9qKFXg9A6Hut97EcKzdjp3Joq8VI/F
tZtUF5RR1r+mrb/AVKEl92U1qmcnTssHQn6K34bSq2efjuld4c649YmKt1SRr/nIG87MrAgkQ28C
k6EwDywq/21OWyCL2W6CyW2nDce2c/CmBp2MPSfbWc+qHQNf5W1IDHNDGQ0yX8ayfkph3O5F43sb
PdLQRUrbQgwjmIbn2NbXbJfmDmlhTCYQmUOOptH7liaAHcTTl9A5yQa8rps0KuJvrym7PV2b2ORW
XL9UfsrICSA4HIHp8JROCZEYsxZ/6O5gXSJZOO9z0snHyq9GZCwMLgk7i0VSGNp2KnJxdeXg3sgI
05/rLna/7cJqv0Llug8W4oMbAwjsj9k3ssucOEjNCh1+ooj857Dquw9bRCpA1FjtSdCl2BBxv0M9
Njw3dTluRQFryHSd2dtMpkpInO7afZ/bxoZ8+u69wuOza6XA6ximXWAIkb+Ouk5eYgjWWkyZ+VjA
6W4ZDS9/7DLvDgQ4jKvQaYr3QkG+6rKZNvowWvc26wHKYhGta2u00ehU4yayY47JrI4JPNAz7E0S
8KO1ovfUXbJfqpEAWJhC8Si6DFYCN8FJD7X+6LkOU0Fzf3wedbcKGDUbsadHTX+FflcPphmXl0Vs
dg1dk9su0oyqWzVeZ2JqQv+UkoqyK/PEg+YllW2b1W62dzosgmOft/D1lXYeBlGnK4uf88MsPZxG
YQmeY6bN8KtMPSYmju1wwFa5jAo2E/0QNlbzCBeBDYz62Xob/SJ+0EVF/IZhlZLBvlJz1zPn0MaK
5/E6j5Y6hLYxe6uhGsddCIt+HqxUXfQ6okfISu2s5vCd7T2ABCjFxq9DuVdDgjywxmexLhOn3hmq
Hv50itHM63xu5MvUT+nBEpX/41kzE0XTOD5Jwsgwjs0w/I0mh/Ms4jggU8FBBpOlW8AXtnis+QWH
bG9c4972XwTpyZxqc8VD0pWHvSlNo+6rLJDTjVQ5Z7spk4e4LutTGFYuxVcn5e8xps5vzKy21wqq
plqZToUwMLaGt1TL9Kv0OV4rZXhHTBz1t+2N1ndEh7itrUg82anr/VbWyAyfPjWObhXFTN1jnxhR
Qe/IJVGu43poHl0z8YBujDDovITIDA6lz3IevIA0HettkmN3jmO73s+dNE96nTjXuR9ZkR7TqaLB
JBqgq0W9qy1n3vl2p14iYZQbT4/UzfU5gj04xZOhhN6v/cKYvFXqm+E2RdJSQsxl+cbBjrxREjyp
TrrpqOmZeHMwRe1yO4GzNuf+Asaob5jiixyjUv4uA/u5NKVWBELV08bMtQpNnh0Hs8mFWhF+BLrn
/fQOgp6Kqvjc9LX/Hed+MHNorvJZNy+JVY0rzcrE2pSyeoRI1TduS4GbF5pE0wIdWUNh0Z3oyHam
KdtFIdR8Z9ZZ4MWiRKHJOsi67jvMXeuzayDDq7BDZD847sEvGLtdiUzt0tIAMKbRIWWKmqnSCGby
h4G5hCAHt6RKxpvTWVLSPuJ8BJPo1aFUg/uUZshJceNba2WR8BspZb70/vTWpKg56WCQgpT8Jyhb
KcyKoQps3hAQVIUCNXfvsapekyIxSVyy+pNmeVYwRXG8Saqx2MipPaQA5qsiBwWjd/ltVcVzjMZ5
PWip0NZ+CU4NKNdgbCQp+dNxwE9WRifHX5pHA++GobGZByMP9MR39oPmjgc6y9zdyFIxWzlGOekn
xAaiibCG7zkCZhJznF+muTCPBmEcxzLkTFp5Vuccc1XuCcio1m0k8lViWu7K8AfmhECIctb4nUGo
PlmTCfFnG6mV1S0NHfnDw1GfqScQzGjOsK5FRDZzXuob0JNqDWg8HDK7+e6bHjpsEsPXqHyBGTJ8
k7P4TfjvL5+XRmfilSvhZM5dDv4Rn9/zXJlPoVP88Sl01syEIQrSPBuWSlfxAPdojkVDBW+lrCRX
eywYz3DPCqNDHp/l35Gs4IYZ5RX4rip6OpkQjFpXzVozG8ZAN62+Ruqug2HZLVUOmdJ9s8eRCc1Q
fedmGdSo1MnMIwZZl/m69vV975oHbjaNChjxNkVlEM7p2mw4+mPrlflAXLHG9MMhfmhTNFVeqX5P
qtlYfhsQ5fxgNBIT0GLnRSpoueE24Vc3bY9EM17HcDoOevhUmfKidU67KTMRb9oGEWYE+4DH4eim
k7Vuew2BmVW4D6UTowPsdE5TH83fwe8xCYvcPeOEW44y/mrs1+nQkdSv+CJH0qP7NP0j1Plghwxe
Ji91Sx91LIr4YvXuJQuLQA/tF+XMZ9eIWeD+0e6MfRJ3G1knj1nJnzERKDKRH1RNtQaxZVq4TAKT
Tzzl5iUTNTVfsq/L9kAbgIxTQ83e7IrUAjWPtuZCZipsxKoy8ZXK9hENxG5ku6lwvBjEfHs+Cnwz
nVctkiJ27yiB0f3o0ZvpyirLPsXwkMAF4wtyK5xd49l18DgMPHStW/VZoa+ieRHJVeYcuHP60ejm
a8txhPBOJT57IfV3oxUyL8Ad5vQ4IqfepACfq7CBo3Xn5kOrOIf9KT45Vswr18T0Uocxc5LDkPjT
6KJEa66s2LtZRQPBUThvXV9rNN71dO9TR7Aio2PnCiS+jdpxzd7FHAHl1c0K7aa21zNMvEm/bY0Z
JYBqDtacUCrG6lZGyVZpzksqOui+5jO15q/cjC9m0lVbvRmxbCDBNSmTV63enxjj8yCtPNpWhMyZ
nFcrk0rR6PSNJe2NS/cGDh89OWn8mpd8ktahiXdfikIS+zRVcp1qw0mbAFD7wpzWnuke9Th/i6pS
o4JsdNTpmd7HG8o9/bVs43OCVhuDestjkoqkkvnB8BBbE++3VqZ2nJX/LLzke07NuzcMn/Afn1yi
u9poX6YEhtrOy5KTFI6m0DjghnaqL5YV3XtioYYm+ci0b5tgFZ5jqbwNDPO2piRH6nomdHGlDG1j
RvFbR9/ZKhNAp/ko1Xy1fA3GN2Oj/WnsD1XPmzFtEfXOQYYZPRsFsJsQX6Od/SJL5TvMFBpB+6Nt
rF2SatcxrsmXDx/6VN1nVX0WvCcRAnV085/GMleVbm6zKn9y+Brw8LuMOIUVvHci44chS+kBxNbr
BT2FfhclZNVcnbo+hFRqGdfaDY8iioHWh3HlGg3s0cxQauANJF07GpUH09UJcXDWtXIZyNh+iiK/
L1SdK8W6RkQVt+PGruS1shD8WGJL2tWP20UJpgPaZ1rUabY+tfLdM+XaxFNO7Xjv3fQJU38ypYGr
o9rRjDWu1l2RDEcyyXcpKh6Eb3elwicNuV6Wxjc5JKcGtLlwJsy85qWcTBwczxOmJOnCdzXJvAld
cmn6/NBPakNRtxGER68skSL5zgZW+PRQoFhE+TQVyWsO1Z0SU2/GGNXT9pa67m55VQypD+D5Th7J
Jm0sKbXVRmdIy9CSS2oPpz4ThyIPDwUQaiLkYRYR1xqlq1Z9Qp2eFC73ZTnkDGYSHikDxbRKdBwL
5PFCdXq0MsW6sJisHD+1aXtevPJoHzY1y6niQy+vx7S6W1xGGxEbb+QGRDjyff5ZJKpHwsZW0FiP
Ee9LWfP30LmQZmq7PLeoawIzLB79UiNk1Gk2TsmlyRLoRu1n+YxZ7gSRFgVzlG710n1xOVIyO0nX
sGebNh6vulMcraL7jQHoZA594Hv5fvlCol8Bq+bX5bgFJ95x3qz9qN4oPXuAplrNJi11WwVZmAa+
k+7LbkZrK5loUyNPzY8A+L9UaO+nsSCHxRarqtKvQnFEcxpn0xSIlBIlNZHfESUwc0nPerxppuZE
9EvBylqediWp2eRwqBNYPYTy3RCeuTlbPn27Ie8NX1H7mtXiVk/hRf01lcCCyK1BU+sbBvAeePA5
du37LPoXXDQ6p0K6G3rzdUyb/ZSkCoxleUqV/jAk8trrth7kCbMFEL+tqIkFYr78F0KnaBUmuHRm
rdkIpfkwnR1Cdt0k/MragJUFZYyHpfT3oz/bnPVVt3bSdqPc+GZF3j5NwldqsguD540VP8A3IoLH
KM13eZMktExxuxe9b6xHdFJBnVEVOAisZbpIK9NVYnTJtqsSb6sV4l62w6nQ+3MjrNfaIm1mHOtt
O5s/cy5fSlXyxAjYH5IXq8hPQzN/Qe++tnX1YkQE7YZKvnpJv+cAf6h6bANapu2VHR7pS/7ERviH
+KpnXRtvE71fY/ePmuqDPHV2eW6egSVB+dqhOeE/O5uGZ8LXqUB3VbcKsXzsRnQXy8cGpEYFOtiP
jsaEyzqm0AiXRZW0WFYmxrAN84i9SBotSunqGWHNUy3UtfEjFNwTHr1kkkGaaI+wZtqeyuqRRGcg
mk7APmaqPw1TdZhy8BV/VlffcNcN+y1u23sz+txyJGpwK6/RtKOBbdiJmgPrbEZBWxBQOcMdeTlm
jtA0mL8JvQ5ruGMEzDGT4QVo+Rnd515xvelAW5hl4OSixpgRZ8Di6pLcMBanJ33EotlwdPTp3hgS
Jhnolc6C2xu5bFNmFj+hdbI1/XFQAJVpq736+EFzmR/9rH2B2CF3pEJIZ3CAgwk9kTweEEr11eAx
4khigECSxyb2ruSr0zSoF+4oswNepGl8CHP2uYz0s96ad8suuYdHe5d0+U9ISWRx5jAxW5I4786b
MlT6SmbjTiOvQ0ajAjx2LL6gLZFxtVwfqvsIi35fFOYnHIyxjXW8Nss+rMhVqsNin9Woa3qXeVKz
H70keC9Csrwtu/lTwCWFXURVRmXfGOOZIgy3ijEcR9lcWaq3sMheNS3HfSF/pXylENWJWIMNaqPz
UMfEtIwzfVarbbVk+NMakGBO6h+MtHtdSLdGMIbOxUxJb/BTxR56wlY7FaM6mrOxiKV/EA0HWVwv
4uHA7O19KcobUNcet+my7oyScdpciDIZj5DjT4JT3+ZGXZ534SE98dA1od2vtScne/cHrrtoV3X+
2mcd8PQpNpFODeM6HyHGQ+NhCSNZyknSAnfWHN78wj7jUTialXw2pnhLHvVGoCVDFYN5xN1obb3W
Smai4realor3aGnhe4jOFCWdXezdoX/SxaM+loSeFB8oArZzC24onHNFbwrK+s6XDlq5JNos3v2u
+IGirHfleIyRqIROclyEMGiRwh5YOg+falpr/I8bPzyQ6JKRr5JX7eucGQdLpp8kKuxDdE0lyoqy
Lx5K8JrGvYWGwJ753afnWBAvV+Kg7aABpwZ2uotO2eyvSZZxsCVNyruMlFKUrDvCa/zECly3P/O3
yzKrlsXPw+fI3Q8gmUXDhY9G6y7Th8jqvltqcrxx5fPAFRkP1Zl/G+km/rlFE/oASL74PDamARio
HaqhWha07q7QdTJcIPHW2tQye77oN17IWq47FD1R4Jf1sMrDEg1fWa9sdoDgKudbp27xEZm4/bh/
7FjuYzmfIzI8EFe/+bF+jeyRvwPAGd0Twr6N2zfPy6+2XgQFBzv6kM0EEdGm2Z9OmKesQ0DPj4aE
VjtNYKM9MwIGTz81tr13GBzTuYjUK+0pN3mfSzCZ8yYXTSj+q6W9cJ6X/01QY5UDE4RQhvm47szW
ekwG7xjWuPJFqH/UZbGzpL+pS7H3wilQU3FNOa5jtpBLyewgtdXD9CnnYJk8umwieuAFuqhfjHSP
rXur7I9ieEQUgs7KXCnzzYzCs5aFweggUxnWYfnm9IBmdNlaeGiss9v/gTtZl4C5fHyFqw8cfI0S
fFPGf3IKPwzoLw7s8UqlHTi0v217GsiwXFt0Xr7VHFTS/5WP4vR/+vqyXOpjzbCk5iM2kI4AqXYE
a9XneX43jW5tqPLQef0pzAyyBTg14rpHtpX525oxLptygeKsGdIb4svJPOMB9AS42P3gZ52c56Qu
z5jJZ9jYldPANSw7yuENT2zanmMsbClse2EFIeqzDd6rajWXKHfhn5CDduk6JOMuzwN+R3R2s831
8c+w6Jl5HKluP9ksK6amcjGnu4idC46HROJOHjPhUZLOH0KGYm09a661DYcIhYm+zZFXhwinczYd
TqO10++SGdU2cn4f9WnQZs0If1Tpq3bmMHMTqECcUkQX+CgPEqRpVFlBklYM23WKK63ha1c4qIXw
CSxHmd8AAE9sONPBsSMCEaWvk2lditK88INMFEJOXF+XlJo4z3aJ1I7LAcTmErDYnWRKFdzFAAOE
9GWzdDSSsVlbR8pbpItnZ7jlBoY483cOCIya/xhB+WccrcsqNaIJoEVn8dHn68l6Xmwv43gnEBkw
DpygqkAd25/CXpTZlNsNHOhy4IWPPFOjdtXaaftiSbxyrbbchJmFmgzRua/3X3leqL05phwKhYvb
pcG9pofRZ932IZy7d/ULlLD6W5WTAEU02XmOGr7FlLzrnNgzJCDiRTRu6WBZeBzLk4jEvdBxZzvu
PbNQH/ia/ONmxd1cVN6J/jYr+5CXL633Lszf2VCwWLLtYG06a0gPNmUaOLQ+PDPppNlq8A/PibKR
3kWm/OXNIJGFplD5zTX88YzyNnec7jlsyjRoRzzaZty/GjN6uckmRVPm5i8oLcbEIicNiDfNv1RT
q5cKRSiW+3qm3ojAfZ3J/nQUYwNmI+u/jCZqPjW7Q1hlZjpSskjqACv+0FwdewRGqFsJ67LMrEIF
1mz1eZanpo/G1bxUJixACdVmW5t0zqO94pMHU1YnKG4bL71EUNz7vphCunFDQnZXdGGigSCBW916
vjIJaFD2RwQ8mgZdVFm/lDWofNOWE/hu6jZ7ALH+gVRv8byoPLiDZjQuRkQVqtwuXtt5i+vR8r6G
hKOzHQtkYjg9ZiSoUZlue1N+klz6ywsjchZa6tKVlJFcjU49/tFNFeOVTx0riDWTM10k5apwfcwg
rFgrKCqRHnIvgmi2JClZKzOKmMhc+pn71Li2ccrzihtcRNke4R8KyrhBpqpmT+dcS6qHgn0Z4M/D
/ovSIIAEFo+JJ6cL9yTAo5u0t65W4qmZhgQmq6Rg98R48PxW7K1MU5Slg+g23qRFJ/4mZsRwku/s
cQQMmMIqPs+aqALJKRVN+Tt9U8Hs1OlKCsxxAqwowczXImvxfJpsjRqAT530tnq17fC0ON+msD6V
VMAKhMZsqYRd9Ke+cSk9IyYHE2vN4NY3IA5gBc97dScsqkN+WPanUYp3q8Glqw07rH+B64uN0L3A
m1xMV5AqvtGd6Mf34yAeQic6aY737rX61o/SQBTmScuiq1M5KwOnStyYT63jvuK+2TOw+tHq873l
aAeHkk0N2tey7haIwEfMvGKU9C5DuNaW/SWPyUKNo0/MOLiFfC42P1WPDAigOqVtXHWTK7mUWuB6
XZzNQfYXczQf9dA8Yo/Igz5qdl3enljiODRF8zEk2s5AyqokE38Q0BwwbiAscqNq08X2U+7FpOeZ
gKOCqAEnPDi5dumNlJ7UuBS29Z03aB0SvnYQeX/UJ6c5cFfSi9jydzoThzKUz5M23wU/YZnZtywF
y/em0zT0L0U+PdsR5QzK6MfBxwNFuMna1rsgzrsbehWEqZhziy4NlDfsSMnx180s2hVGwu1fFZhl
nSODuwqfxaGLrOtfkAI3e9Hjq8hbWJnk5JcFw+nrj6HKeWHs96TICN2aL95yT0yN3JWJdw8z+bgU
Qq2057WY+k06GtV2cvWv5afOGuPFmonSy8WHNuU73S5f3W45/uL+oQhx1veuRvqToR/9pvodiuY6
NtFxTN0roDDClNxFQsb6mO1LUyMsM4AV6PqpTK7OIH5mnlDutm8xbDbt5hWc+jz0Azp8c9/NDZoO
W8NdkbzztEpiYUwcvH0QjkycVOlLyo1OEsG+YHEsQYIWyT7MGB7orwaMndanl81PqZcfZJ+8hEn5
B1VexXGfH3ICAWe6QdRsh8yl23bzq9Gj/cePgjHUxzZCZ2T69a+mmYyN6Pj8carAdNJyDSF6IM1x
3bT92o0zhLTpcqGjuSGU4zjqObAMnaSfdA8ucg3pcSNzI3zXnoSBnxYnFB7wlTFyanbz+zC7D+iP
94MkjDAat5anXfS+fzPYqxEdJvU4dJD2a4FgnIzsGg2tWl8e2rnc9n3oIeyS72Mf3YuQeALkN7da
I0fHmj0aHmntgYYQ3TfVV4n8gGSa7JQiYj6WZnXta5ypU2ZA4GYRSpr4asGRGW7/juqOsrmpbjz8
HUKXeNtmXnaFvNx10DW8ca1e1SrGZl2jqsUOhH0yQW4Y05ir+KcX3rWPAZ8VyW5tWR670XhDMR5U
bXFtnC9KjGWRZusJQdk0J/Ao7nE0tN+45F6W94lL9K5xtiFxk/tWoOxhZvnNbotHj0cvl2TB5U2X
iJXvnVudk3Z6c1vacM2JzZvQ5EthEQNaOpvlHIoSknXBeQxM+UXrfcSxwl3vp3tDRwDftO3NHKOP
vs0eEdI850317nFyLb+veUxo2BhgEFMwQK7ICt6hnB7Cyd9gLjmFysYBbL9XFhOylne20PFrr9Z+
osoP3MyhMSbFoKhPWtOzEErjQrrLB/aDYutX+KLamAGnpCCHKmY7Fb29ihjpsko1Bis7s3xE7wr3
1241f77F1hzUdfdQRxNDwrolVDus1+Fk/NJtx19kQER2hGjLHcx8S+Mye94XOTmfBSa9PpGHvveO
uSHulcGmRm29EimHv90hg9N8dQXl3/lGmfH5433v84BtZQdtn6CHtjFCUxHDaiNcFbtMj4m00/c1
dpLluzp1eQew3WkRsAsDL2NCJOyHCrMCsbIw04aJgdQmUHXs7kTIIeYV8tLE8Y8Y26tLXqlbM+PD
GNdlHD5gqTv0dBpl6wT6nB6GTP2ObOfDX1p7aR2bauTimdJvgwq8KNl+ZkzJxpWl/OGA6g8uFHGw
aZVrxrjtvcwFQs5hPGP/5M49s7zYxsq+lXEKVMEoSbetvD+WV8rPrC2HZ9WF6EWExEmZHFxTMpSu
iQDSqiOzUfJ1Z6IrrIzpkqhxNaFWCbxZZT+e0T2YTbTjlPuxCnod2ZiXGr36CgF/g4JBBiNRC21l
3dXgoT/HrHcsCXN4KrvKvSHXhAJ251tvYBwqSkFaShl+qT6N1oUbUeeMIf2lNDCWUBkJt7rbyfC9
fAZiaYJEcx9iA5UNjPWvGCcclffIOmrnaJOk8Vp15qPpdQbeb0zyXTxt5ig+OI567jgvoNUbvDxo
yRCuYBLyPxOh3fNiPJB4tCoqF7bTeoz4M12b7m0MgdgKyu64fHHTBDse/c5cEOLSt0tAK0CI4JBD
/Z7YWzSrLmiq+RtbyjZKkvPQymOXfDNHFCkiptmaGFzL1h6XE1VxHFnILDLObXeUu97w986Istkt
tVtuhgEJAqBRZvpia/kH5uqXcig4VjH+Gu2ejuiCM+KoF4BMTvtOGsh5TPoPp4BoYphnHng562q0
yZ/Xy88mRPaYOsja5QfTovttEjdX2RByKAE4+ig9epFl0QXnbpB2mb4zOwDy1LGvys1OjYs4fRy4
TUNJRRLOyz2a+E+hFb1IlMYwyjgZSnVua+vq2V69Xgwoca20nVbO7/Ecv2qxR/7GsJlG/4RI/zmT
6mU0PYAZxTVs2XWzD8uQibXEaDgk162qrLmyxRYB+YNXknang961LZpapHjlkza0zW6AeN8Mgjgf
KbQpGCoCs1Q/jBxoNdFeoV85u0hrxEqFtTqGOGwX7wjJWshO8evqIty5ekFkkTYAT83EfTsuzwYa
PMchzPWm6KnXeBExug3q222BPQZ0BneCMNRH1PvIh2xByPA0Mvk6CcWxRfb2Uwlr/PJlmWxspx1f
WzqVGzEF896psu44tCMImpu6DD30o6PM3XQfd0rs8fOBB4awoDtHFIxJjJlXzsSpkopXInkdwrHe
JzpJZKsoYsAcrhxywWbIilKmuOPo1JqPrKcKpEO2qSc7EqWONR4gesYBt76RJFt/jPTAk7F+8hEe
UA8UA4KdNjrU4GDv0My/B2foTq6q+3WVaOEpzQiSqRiwy3OIkqe+lOPDJPFh10WP9q6AjAcxRtcx
IqaiDhkfEg6bo16Cw0Pnfzh+4T/SPvVb5braBVbSOkZelJNHbRgHp2mfWzEVaJmz/gNRARM/K8SC
OvXGBQOiw32n32arhnSW6AkbqJFVNRLOxSen6Q2dassyQ3ivO946NEDN4ojQm2as08cxt4hCrqz8
Tde8lEq6t74rw9V59V7HuFmzTbaMTv2js29XMGLTM50R8cgxSJ7nT/1OF2gIKuwGa1CIDsHMMhiq
8Jg51nmkty30jjlW0Vp6EnJah4ebaoLEYyRZaMFBfsPaIo7G8JwvJHls/SYd9xE5HutJMYJeEO4R
NMmYHcoFT0+UP/0xawVaqXNMUmzE3mZeXFSMfWRLpR5Ou6rFIaV1AwKGLiVXKYlVt0ewPBwrEc1v
1NTuWhPhu2HY7XZoMusQel6PH3MitMtIbX9rO82nALBjWDPdJAlGRbyyfQdt+1y4LmZm0g7TVo9R
J5PDYcbICJlbjXNdkFWPolYyodQs9nlm3vVB2DffINJLU3QDbvJo236/yo3oiyisZ5oM7OGReO1m
gBgEfWhUai/d2fz2KdfS5yzLPwZDZzB2G/cbrW/u2Wh/iaGQnIzYzbAPkikX1a/WZKbkWujlPTPL
kkFdif4+11RmXu2WLPcJtVglbAdjbeOt/6elI9U6u5ZXszZusTI2zOg+LBgOqOA+KupznuA7UfFV
YZGwQ5zbsGb0zXETEWqerf+ntro6jjKMy4ZhnRdgqJnEjwR8bf3i0wNqVX0Gd05VOi/4KysAP9y4
nQrcb1Jrm0ufIs7Dm/qaLcljlvtqYWle9XbbbfBk5JvIBD8Xdf0S1+QnLFiR3z3ORUECYRmUSf0s
/Ir4TkRKeb4m8J0Rk+lL1jMPOiXWvUVaEqWbDPE18Qj9pxtDDhLJcPv3kFF3Cb39/0NGjb9HvBbE
DIKC1cktHsbf6LTO46S/ew1TLay0XvW5vh7bCnXIjBQj6je1RVLWME7DNRTpq2uKehXZknQm7yJT
9at2nAuqubP0k/epi17cTPs0pAPrNSHfMKkM55NnaGdXtlTncXfQQ/k0+ekPYpCN8mMQUMFsWs9j
Y0ptXichGS9eeoyVenSYIMv4oiMxRIGU7kmLmW7LcwT/pm8eZBA53AcyPsLTnZKyOTuyevMjGVgm
SMzQBnGS3xLHZ1lr3k7kyaZEYMRcyGyLEy5e9zAYJrESYugvjsXZYfThnnd5z3NSDZesgrKvCI1w
/lsE7X8OvDX+HnhrgPc0ouf2S5Vzm4Bz8DQTniZjwqr6qIKUyc3inCR+uZ5ndOvRACn576/9P0cS
M/ec1fC/prKgfRaumInXJUwNjW2xKZsi+Pdv/Z9TXg3zb6m16WgyWrAw66uN6lE64g3L/cGs649/
//bLt/lP6/Vvydd2VWSeU1vNtWlAvXJETEDcgVn1eA/i07//H//0I/wtShYPVJHWLp2/oXsApI2r
Wbe2y+1L2nDJ/ZdX8E//yd8ir63Sml07mjvkofljq9UnDDYEIcT/x9fw95DrFjdb17iUVshuVyqv
7qGBPyqazf8ST/xPn/9vqdZIrTwttaLuOvhUOShkQDapJ4OsR4Tzf3sPf0u3noTnkztitNdem68K
Z9bKavuHBuHTf3kH/7AN/pq3+r+2gaTrKJmB2F5R3EjoDz3djW32317BP333vwVaTwwP6Dw77662
+n/cnVlz20iW779KR72jBvsyMdUP3ElRErXYlPyCkCUZ+77j098f5JpbFEoipjwvN253R0e5LDGJ
RObJk+f8F+9ugL7ouvN6fmaGffrBLpBG+zeyoOKIbpUfLN/+Ycs1jVC6/UjmoR2pvTSmOOGd9tkj
jDazYQohWTYhKoSJMWff2fCJ6uP5h/jsw4eVdTL7PsTuhCwiOyBM9VxShaV530+ECWlYhh/N0DDo
yYeHct75eP+WIFdWZV0ukO72y3pr15iek4HI9ncnSBYZbqvcYoPvv/ZEf9vTXZEFYEgOsmWvAK32
84aa/+LXPny0ox3Fk/oAUunBz6R2W/mkeU2Natr5T/9YPlt6m8eT+YrqCNs0rygPVqVW4OSSVR0G
d0D0sQzRSasB10VmdxXFhXZ9fsTPXv9od1N062jmMVl4Z131UnHXqOA3zn/2J6eEODzlydNYieGQ
YJb5obDUlwoKhJobLzltg4Q29PkhPjOdEkfbu4QHQEdSSMmEcv8hMIXsORa7aJNUhb0MWH/zMM7k
K9OwchtFAjuZB5p0C4ck3Jd1lxCKHXspNlIGej/ut6k8MB4R9J4HjaNwVQvlG51O5MTq+WxGRhED
tK2BUYdYHkCKrFIhu7CV/npoEldsjvMzMjz4B1tu8JY8nXS7iuzcotx3kEn7NtAajKHCsalIiUW1
XpZ21j7pnlfuzg/3yfoRR+Gjp0MEuC8rD21ITydHWUIqXXdiAX324cO/P1lAcIrsOK+E4sClPVoU
QYE0rQky4fxXH77iRzM1ihOSImR9WHXlQTPdAcuS+MyZ4S8wF/RW54f47AHk9w9QgUtGcCLID4iW
0o62QVSYJpSx85/+2QOMDn8IR2nptWZxMEpYEZCMHlCLQeXEkPfnB/hsuY6CA21DZIC8nIMHMdWd
mavWd3rY4gbxk+CyUIv09vw4Hz+IaI0CRWKESBLqeX7IeuU+bPN1mZdUwuKJ69VnHz+KEYkAZyGP
yvIwgG41gbu11Tpc+uuXia//8TyJ1mhbw0VA3gMV24OftBWAr44rvRKj/5lKA0M3Vh5rB71kujbu
0AqkvwJBakbCYCFEhIy3UPbVXNP0nGucFcJdlaILCfW2eYZ6BU1g017BJku4IUGeEmxUelUFg6pE
yLp1A+BnGaeitQ5d7T6rbeRU+wZ/ociU0WjNjauYbiV3yKJYWG2jrFDZy1cOjL+9l9qDzBeEjiAV
tX1aUFlIaytclMjKXSpSZyxz13ZXVuJbV0oW3GQJBVVZSZwV/vDdri7L6kuuCP7WV80Y0cjSQRlb
grKV0jVLobBMWU5/NsGjlQ5aOOy6NqGGmij7OBLpRnjR98YzlsO95vxbHF7W38OBaI0WO4gUU62D
Oj0AIvXhQpnqRYyWxGvKTYomFNUwZ0ApnB/skwcaW9BbauggAtyllG+VK+hgD5hGXg1Aa4N3dX6I
T1a9OVr1XtoXJSV7roCUX3dlBWzHQljsIi/J8X5pCGt4upP4XOeuWjiinh6ANhTrkoIBEMXMWTSD
HuuvDTE83ckQchWGgW6KKQZgxZWrmhwyaI+1pvbl/Od/8iKsIXKffH6Ja6NZNCovgrOenj9CX3Dm
qWx5trtGFrHfnB/nk7cx9oBvezp1oiEVhyLNri1bRT7cHxQeJxbvZx8vv3+M1gvIC7OGTneu2d/c
VggO1Aeh74Ve/ItLdhTkKkUODLEr9YPsYa8Bk+zJ6GvijIGGitCrzS+dOQiRvX+SCkJeB1pcP5C2
bbvYu4WfiMhk98W3fnWI0ZrqDT3zaBvph8gQwNTkoD7zS3xGLun6zn/pdZujZUVdvnJ08G+Dy45c
4E0CK2ViRwwf8UGcMkdpi0GO22lqoOPQVF/4pQ/Q1jr82rcerSJKpDQIClGHNQ30oBHidQcJDfVu
dI/Oj/BJkDVHgTy3sJvpTEs7CGGOGFICm0gS7yOESlA/2gwynufH+TgLFs1RMFeojaINFekHwxEg
sZhL2NWosks7K6bpE8P77yz71zbGmxfSSQjBXhKMWJHyroO0vOwtA3VIK/c2CfzyRVUo/q+tKWMU
0EXF5GSqFY0staLHFrffbTGX9k0n5+vzs/ZJFDFGWxwh/EDWVEk7DLhCTSguY9hZgmy9nv/4T1au
MdrajsdXTfMO1YdOQkU5cNHT06Rs4jV89uXHu9r31cbpqsF2y9yHmbZPsvLOTMSJuZGGpfPBvjOG
pzp5zbT4xUzxdMpUPvqBiNY6KhCuZmUA2o4LOkvlpUAlG82xib0iD5vioxFHO13XDNP1NVM/tD7s
1S9OMqgx47/WItZ4T5lpUaSX8dAWR7k6epUBjylHUe0vAP+SwsyGP2U7rw9WvT0RnD+5botvDYyT
SVDR7eoCPzIOKBGiGgxapPkBiRFNGaSvko1o73FwVqtrI/O3QX0FPQ+MCWBJFahKj1F2tsIXFZAU
cpETsyR9coIbo5ACASnpdT1MDgNysHHvhRRDOAehngjDW5wbegdlqsc4w4nLfqT6sB7gNgMiIKUN
arcTm3O4qnz0rkYBJ0Y2N+W2mgA/uxmYXhCv50aCCTi6mK7vLOTqQUuj1fmNpAwB+YPR9NGFybUD
vcHtIDog5Wovc6B6Ow1ZJPCKufqQQr0HPDvAPLz0u2vX942Fcmvmpt11mYNlTDL0bCUt+SGHxW3k
oEOQAp2H/yzZc13UnWUW9fctivM0zGIfsiNX7hZCziKr3Rc9K1GDFxD3Ei3UhUP0m2nzYRLRIi9K
S69PJ2b0k2ihj8Jdi0eaVtl5fMDO6QeCHiCwTej152fwk0WjjyJdHyV6JkrY18od3DmEYElhARW3
cM/ng2z7r40yCnitnLoiN/TwoGjZFVYRrzqc+ear3psTC+GzORrHPKNIlAyd2YMTYVGjCns6+lNl
efmzRTYKeF7p9pnb8+0rWS3hBfXSnZ71OR5LQT64CTlckgo65bVghjgV9sxhGip7X0NEUm1xPHHT
Ck4vJ/1NT7Hgoity5Fc8l5uqF/UXtV9m87qoVDKNQdbZbXAOOz/vn03LKHA6YQ8mKq7Dgw1eMhla
5MFUBe+zjx4m6yQAev0A9smd4OA00kaNy3uAuA/nv/WwsD/a1KNAhthVg3ZaGRzo2kP1wUYUEJqi
lbcD4A3iEmI7j7820ihYiQ0ilGJFvQuQx4ub0OEfAJitCfwD9XI7TB9coZg4Nz+ZMG0UqrDIjV1V
abxDUiC0gamStPAybLjOP4nyyamvjaKEEgta2kutRy6/qjX0tbHGarQbDMphtaANNxvkOx3v1TKk
td2m22CQxgzxunObGbwzE8FkjabQAIi1EbzFlVOANIKjJ9oOwB2OWCiTy88CBXGNGt8f6MQNf4Yd
8nMICRTl+Uf5bKJGIamhuu9Lahge2l78HiSAYERUrX/ts0eByGeKZNtLgoMO/HTwgjaA25z/6M/y
Im0Ug5CIcHQhiAMiKGRKoNjFXLQPmY9tUH/wdR0Treu0moion03S8O9Ptp/iNL4b9FFIXg/NxfG9
ddqqE62Qz5bSKGqEkYfmmgahCRs2JBuCbJtVvzj/o6iRRGEsNXrLpdwKgqXF7INvzY2JV/DZpIwC
B8W6OOLeHByUJLuMJQ8IovP89nb/47n9T+c1OfwMP8W//4s/Pycp3E3HLUd//Pc9ajpJ9F/D7/zf
n3n/G/9evyZXTzjMjX/o3e/wuX+Ou3gqn979ARgnqOGb6jXvbl+LKizfPp9vOPzk//Qv//X69ilY
777+8dtzUgEN5dMcLMl++/Ovti9//CYP14//OP38P/9yeIA/frtLqpen+F8v1b/uqpe//d7rU1H+
8Zui/W6pKnQRScbdQgfZ99u/mtfhb2Tld1VTDQkvEEXVDFHhlWAzWLp//CbJv8uKrlhkF8gXiZrO
1yiQDuKv+CWgM4ZlDnpyusF/f/vv7/fuDf31xv4VV9EhQeK0+OM3Rnp3kBgydzUDeLZlmpKi8iVH
CzoGCJekbfU1gU/a+FgfDTS2wulMA3JOClv3AsYY+tdzKWmEHGKvJCD9g2+PotyoluDclUqH4F+b
ax7SsRGFQ9hATZB8bTC8VjaBR+dqhRVEEVy2LsLhC0/VCuodKErCVMnLAuo6IoFNgeWAJxb2o4Gr
bJDNfE8G0jEPwWz26VIQakvo1igrQfDbCIhRoATSBIYCxqtLM7hnNK/0roO9J+o1QLgq1xd46KFZ
rWhxL+zMMC+1W8cAHHmdFT56V43koy6GeKwFJBZNIKWdOwKVaVJWH3RTHsWQ65sOPyP6zlZvYSaV
IbAnCjPfyEN/3WoljgP4n2ONYSpSZay5SZj+M1YCcb2VxXoAqCp2vGzcwDPw0MMp4Sli91XLXDC9
YlvipZkDVZYDyBda3LkgIxWq9zW0LqnoF5j81MIyB9OVLIM6x7BQNBEpe5A0zERbeAvABYsuxzyj
xRkw3nHhT5MMp1TNfuHeHNt8xRSVW0Er6nqR4gOsb1AysMq9kEOUufScope3upi0EFWbpFVv8fVu
6j3a4pBQQaKn4nWkGS1UsUrMn3ohz6npc5Uy7tTGQFekqGoIzApsCWOFEj4+hHXsSZAJPCWvuD3J
sGglx8yD695S8xSWfBLj7GlJIm0O0c7vfagvEWJfrh/s2tiEkCcpYlfPtbrK7hrUxmKkKwobsHpl
Al9zC9SXwG9KjYtmi9/GK73AqREmk9pLq7wWZMihcpF/yTwXRL4QFlZ+iVRH3R4EpD7ia73v+npv
kXLWXIIqMV6GHrsC5bq6f6riuGhnwFWNg1CZQcVFJihXiqBx1KtZYQwYSVQHVqaSthL5v2joz3WR
QCqA2LFgcBejCLwKYNwukUfy0h+qJ0s9QrxOGxwR8cWwUa9iCci0mohtcSfg5eitsBnxJKB5eA1W
K0yBDfEygebnvNoaahW7wskwB1loKYLYixBpmbZbimgJg+sX5MbNUMsHxqB983ieEs6TqaA1MIg+
coqgr5Wso7aHWIeIb6B900nISaR9TQqMjZF0cVGuhNQQkIATGriZ3/UK6661rkeeEWAT7AUYaeDy
LAY4mKLgKFhf0CnKoq1fSIWhL5zKxv1FbbMO1UshVZRSvkLfM8DYqav1zlqnUQTJbx5RYZGhefua
pl3hE+mjlmy56Nrt8IczpHlBY88yNplfJVj6IpDlWkx5kwrd1gtEk5qALqSqhHlmzc5zlnaJxcUy
ImFB/RQD3qi+h1/syo8dfIEYAn7oJ48GWqmP2HLL1wDGofEGonpZOOpNjuwMguNpdxHKjSWtaUMk
NqTMHgeiLpOVmaZAGCxpWIMVjVWw7YalLjwxtAAWs209AdLlQkFIUESAwsI8NS4VtEFCNwV6QcwL
kIpQ7WQZYhidMW8FJpVEEapZnpkhHe8KMK0uEtnu0rmPjmCEYlRvYo+BU+ej35pxO0/qRgA/alQ9
AgRC417kvVaJxGXLjQokFntE4B1TjbNlL1vRBbZH6sYtW/ZFK+I7t+xJeJ2N4OBFDZtPTXVYNsgm
JV3f5LsEGfBiocmJny47q5Pp3UUwbWCMuJ2er1u1zNSVmEm+eQs5s6ohc3atcWVLJlaNQKFb+QnK
mNZvfDVCe5pum3kZuKCm1n3dNtnX3sXJeNX3oYqcNmpc4TqW2AOXuFDWuJnpdlinc8KR6ONlBAOS
CJhjoFOFVl3MuyZug5cuboV4qddtPGjnqAXnSKG29sEtXFu6iHrLYhvLKJ9+K/Eqsfa4BLn5F/Jz
SCCNkQIZn1HPxSshh+UPIazQXRMPCgpyV5YSp98JAT5q0Zpha5tOUHBbUzCTHcSOWS84RXtWtPYd
VQrh3oe+sQ0dq8TsJQgD4RG0MKrRSYIa28p3YqddVy7V9pluyflVwksPkSJQ7MGNFAnAWefC7pln
SSBQ5Yq10t7pVoqdvCOnMBcsVBCFWaSxEiF0ha5/GXYKfmLYAAYYVHl+gNJnYBotijWIWCySuk9v
XVvw0svUbfN2HwueiUFOwOcjzuHZP3wNwb15ESuBtKobE6MSlG6NfAtFQom3JX3i5kL1miFqJnAc
i8ro0Q3J+vrJbOIGmbUA2Ngg6g3cSsYOKFySu6Ak1ibY2sDk6NgRyHKo7nyAeUPWykNkvFO5diHp
m4Xww5SFiNqektAdxiBmEOyKTQ1rEpGmHM7kQtJ8N+LSQKwC1mft5mL30oBKFpZFX6Tmt6aLDXhi
amsGa+DZMFf7xA5QicTAAHsE04V1TiX9yZYsBdJvYbpHpJWaaq7bkJUuFCuCyIDWp2mtBUlnj1WW
3MLUMLAd2mZ6WRdXlRzZ1QpnHthijgDEY256ThXtyw7c3MqBRq2u3SrBMgrdf5wt8ftRigsYa1b7
EEIfi5FSVdGcqlWhKTdAN1FmZK9H0crsm95YSpKstpeWEukZPYVEQlu/ffMMhWWuLGWn8turCkBY
McdWKX/slaqvVthEBe28RGG92OpSZsbrQqqybNFHqdwu+0BGKEEJsPZc2SKkKbouopZvelE1hXkq
e6667BNsPpaxgpnvMin0KJk3pYBWj4t6j7Pr1AKSYIIMrcfrQsBkiVxp0C50B2jLqgOtUQL4Rhl3
kaIvadM0l9167uJxIax9tAvEDfKwiH32EL6V5T+/OVx6zxjtJD/K8b3g3VXiOn2N78r89bW8fErH
P/n/4A1iyLc/v0DMXJL6p3dXjuEXft4cLPl31omuWqJKWUc6uTmY5u+GNrh6kK7DrTQNbqd/3hxk
83fUxrkzyKLIzUKRuG78eXOQ9d91TDr5rz5cHkRuIv/g5iAbH/Y4FG3c0HfghKltqcmbwMlgFhpi
WmPiQGa5cYG37OqoFZGqqHKqRFA8oBWq3G+6madEUvnFC83gq+mixzyzi0T7QeVT/mp3UYC0DqyM
Yg6XSftexlGNEktk1Mip9HystnA5gB9bKXW/NXKu31KRJVGqApQmcuSykc9CJh4YjWSJlNUrMmSl
EpwfAR5XGMuQ1Dl7QW0QkHKAnaQzMexKLLg4TXFCiTGGWfShzzGZmRzLGyXWcGHJEFb2FiZ+UPoM
e0XJ3pO316hYe66HDpmP8V9uQKAXetIO2EjdIM4UWZDcIqkpYUyCoivQTwyLjRfX+lrp9fjSldrw
Gw7WHUwjlQ45GHxMiSCuzKq2H0yhPD353gShdZ3lfbN23LAhiTZ8vJ1LMyhwekDVG/icHKGVJ0XJ
a+QJwb6H27cwVBI2yqZCsonJAr4VsVC8YtjlXOq+bFxBurJuDSkMv9i1rM6kDNTlTFV8rOZTzFoR
4MT/edaYXr1GFcFaRGadHWGVaLssJPRDw9f92zDps2/4QFW3UaC296KDHDDKU5qxajQ9+w4+Rn9R
1bBamSnpwhx4Ek1U0S9ucSOCjuLUDfXEUvNgxsl4g7QCNhCGAAja4gjPBqkVZQu2FNFR0UlafVbp
ufaM24mazDvf7edo3CcLdKTFjQrJC1aX1XFsQFozuBfisFoIsb9A0CDbo7HJlcg2OEy1SOAhBa1R
UMDLaEotkhgy+8zhZuDtcVANER8XBqMsC6O5WdSq2g9SxqigCNmIcMcC2ea2o+rlsRSBz296NKXp
3+JiioA15LlrUTLUelFHdceFTUvFwTnFMJEI8xWCbdg1F7EbScj+iUj9G+iq74w+Ty1oTqmeLACn
hsZKJRF/7JmWe3SHEaSzREWkP5e0xU4SJOcHLkIG5K9OtrjmCJkvldg1R4q8xNcB1ziDd7h3fEO+
rYMU4dQ8dyFLisqwkqsmEy8htIc3oeYZtx6ZiTAzQpx8IfFI6k6l0LvNZIikW4fkbxO7orfNOqGf
V4nsvkYKTzfPDKd+ziujOXK0RjV5n6ctkb3FoUMhO3qwlartkFbiCvcQ8cM6t8GEWxsXzPKJkrUs
LVx0zI2lDS8UBSPbzq8zzZRI1WzJwZrZTeVgLRhV+1wJGIrqJjnprCiF8GCGfbWV4wDRCRcTxXoG
WdR5lNEvv+5lSbhRtVrZCE2EjgB24+qS8965RHVI12aV32AM0ylOtcENXNki2G4vVClvqDArDvmj
OSgUNZjnyYiwaoPuSiZiy4IfCTKkJD3Y2VTlpSnCEEcERIKDF8EKXiZd5WKLXafOArIP+SMH64F7
R3dpY6yC3WGcKGg704S7tSD2OXPu0eqFGUVlixhApO19IYI0H2uhucrQZT+4fhliEyum6HG26N/T
nKuiG13w0L7sdb5Mg3CLJZbCVoJni7MFcvMXRasYVyIaPtedKnPJl3CowPDB7m6TQv4iO5elWdgP
iWYXX1KT/VmjQ0o4RHVhXdtt8/rPT/H/v+p/A3zi89N75b343mnZb/jxn2c3fp4mJTzyQlNWZBUV
Sf7qZ9lPMvTfObE1SxMtoMKKyoH/5+GNz/rvKir7VPd0XSRCDL3cP09vQZZ+F98+CKq1KlqS+U9O
b20o9/7VP9I1WVIsSxn+o+ucv8qo7NenDStRDOSjWet200lLSzaTtVBWZjePGgmNf6Noc/QJ+ccI
bZt+aXl2tGslDTrkyb8987M/f8qLLfX55z++fdZffzZNqgw4AQ2D/TXuz8F+/sJf4zqFVv/5bd6+
x88///xKSstV5e0XoAvn5d3HX3T8syej/xwSNMJEN+t9j2CYY8O0yDhUlfk1NGXUrHHxNyuCwG+O
pdEv7EwDQubihyZPVPS14XPev0vDIt+zDFlUSPvEUWk/tAUNbo5QH3VZ8a9sWVkVMVIooYgUVheb
6IXLyy6GeeSXCn2XLruLK2cXltJd1LYoHXuYd9TIKsaYGMIJW5M+mfgq6sDFkfERlfa+spFolMqv
meJCLVfgxSviXgm8VZXkOwvHbILXQMw/mnapzqMcrT65Mm4kqV7nrfRdDqQ7x6m+xTbaUaGbfysa
87kz9Cu5TpHbUZ9D2yAzi4QjMgrrputKAMweZn1J85jL4lqyoi8plqQo5e9TQXps7PAhESZxth+8
L7RxZEmjwi6aXB/f941iiRpA7bT1sWhw+wRynRf23mmnqARvGKz378uUVJ3atKaCxyI3eD8O1qMm
3g9+ecTFqACGEiJ/MviM+fZcCIrXyC9fdF97EQzyaCEKqd3q7lbF/3YhW7W6jgz1RxCLNfqzWOFZ
6KkPZfe7orP2kV4nM9jj8s5GexybbWkQ1+KA8+1+UwZglFvdx1Yi7Tp+G1SIJYDyaKzwGs9Dqswu
guz8w4WX5i9U2i+bqFDnmaR+k6l/bun0P+D/dfBbks+2LKiaCYo0rxBqWlsNwA7ZDks8h4b036Cf
LyXPHgh0RQ4vUkF/tN3uEuOUEtW0dlXUyO3mordvVfugW4j1eKX+XROsq0TUb/oou0MBcJcp3XXt
giICGXvtOvKPEBOdrLou2+K5teNuiU3Tg5WAIIDx8RUXsy/oDP04iel/tkxOWyQjaANfVx+iLf+T
DEO0tDFG2o9yWXVtPzo66BUhlzr3duGq3Oo7aRFfU4leYCT3I3+S99F1vJNXYIbWxuL8dxitzL99
hVF/PAC1o7VFEB0Naa/YWzO575UJBu3bqjtZleMxxtB2lqofmg2PKa+bpfw1XgXBmlxxj+HoXLzv
L515Pm82EeWEiTA5AmX9nGDOIU4YjiKL+uT7/SCaVZ5iMRkf61WNPsMPug/hIqsWwRLNvZl57R0Q
fLGY93hmLs9P7IdPfTo2h/Fpr7gJxL5DkC86opq2lhbF3F0pV8Z3zFHn7Tw4tN/yebUpdvLtxLjD
GxvP9um4wxs/6VEDb41iF3DjsVgOjI4fWEtgBJg94be3RoFv1qNxsjbvfA91oZl5ISymAKLS8GTn
vgEtxtNv4GR4wXEVi45YNK+95A4b8DX6/As8LFCejhYNBcXpUYdPPTfqKPaVpStkoc1zUx/dBbcE
MG8jbYRlOaN/Fs7MGUJO61/bQKfTPUKAiA2UJFV3omMQbOVapZX0Vf4z/X3X/T4NFJMzOtqluoQw
qNnaIevY3OGKtMnmSEJsngfh8Jk8Ex6N+4lVRDp4ZjZVcYTRCV3Vowagh0dk5oYmwyzZRWuk/VAX
XFHHnheb8wOeXzPqONMIpBgSE35rxwLtjtZKt21o/y+HGB75ZGPEaRg7mBZGR2zLJdit1VPmixOA
76EIdnbeRhHHUeirV5xWrMJm6T6iJMKb0u/ta31F49CeCDIfRe+/Fp8qjmKMFNZh7FfMWpzdU4Ka
c3jPHNGenX8353eWOiZZYlCboU1IJPPNL05+i3DNIu4SZN6muELSMDuf72EKie9fUZh6iqzU7OGE
DbvT5/0Gk/ULad3P5VV17d5MUdonX9coaPhNaeJUzOsSd9VTee0s69lztaifiuv/QYQ6H5nVMVnY
xY7D6pBoZW2gIMQjUlxc4VBdzrJ1RII2sxc4DK3rJ+JUMENrzJ6ff5Hc5M7P7yiOyJ6Ok6XG/Kqc
xN4GmNlVcpvNgSkvjG8eYyM8e+deTEfJqTf7Bt862Xwhko5OG5MDlIt6oey1jb+I1sgjr/RV+g0t
xsXEk07EkzGVXfSthEYscy3uvE12o1y4C2suPjR7uIhrYYG36IQ6wrBSzizdt5V28oA9HoUlNbzw
GCN7XEn08aprWfnh0+OHbzLxdBP7/m22TwarDMdvHEwGj91cec63WM8q3/EXWrZL5at4Hy9pTV1M
Lp6Jzfl2SJ0MquDJpToSU5ovkPNcpYfmst5ol8l9t83XzsLYTjzk1CscJTL42kVp2TKefoPP3pzW
aL/R4zkZzK5byDMjWNrL8vH8oFNjjgJQ3ggpxoNOfOSe8Ch4/nUd9RMLZcSnGCel6viSRpnedGNE
NY7arOlmgjukhgvlyv7q3ZiLeift6q+IAWO3MLevqm1OrjR12L6t/nOLdZS0GHrpe6I8LFbnSvOb
mVqHM7UxZ9FllkNbOGT6Sx5htmz/+N9N7yj+GEoZG1FvREfTQMNfQsbp5fwA0sTOkEd5SxdnOBkP
Gb98497H9+W9tSrm+Pxtkz36av4G6PjkHWoi1aeU9v7YqvBEVbnfx0d0T3XMqWbGBg/oeOEvvLWI
HBlZd72UlkI7j2+mtsnUcnq7ZJ5sS8TURLkrhCHv5VQJt9JKn4cYfHGasFXm4a18N0Ra4aZbcOd4
NRZxM5EfTE76KOlp46quMX4keVvS/G0XxqoEKrRASjb+Ie20nYYLAL1iUpOJkScyE3nYzifPDtLH
aDRqNkc0N5aeN3gJPBTqenF+UU0EBXkUiHps5UIjJsUPsbb3UFwHCTbxIFNDjOKOUUgY/IQcjw2E
x4S6iyHcnn+IqY0xynQav9IrXABIPjLMbn/I5VZAe/r8GBP3FHWsZhYg9RHGZRAfw72dz1SANniz
iTO85A/VQpmH6RrEVT65Ad8+90w8GwvYGQUAxahhAcKcx+oerYt65t/nW7Kr/mhupTWWbCt5lc7w
yliLh3aOy8Iq3PEqsemae6QD5ydiYrKVURTC1yBzkPtkQ0TeJQyHvZooO7ig6/PDTG28Aed7uv61
XuxcBDjjI1LExjP2H1wMk0v/CNngLrqXZwgcLYyX84NOLNU3UtjJnutDvbaR1omOFk4yAKtgxE+x
7T/c1pSF9LeWhQEQ+d1jpVh+S3WnREekg/dp7h06s9+YHp1Fz7o8/zQfT+HJWKN9kZSG0cv2MIVf
myd5SSf5JiLHEC7VB3Sr58GiOE6tjo+T4ZMxR8dvHhhZ5tCmOxp35tp/HM5/6Va/Q0V4XtzFa2E1
8YyjlsxbAU45GW907KIT5oU6pgZkHPXCuSjWwbpZFdtwh470xMr/OAT8NdaY+px7Uo1JOc+WPsTb
9h7oY7xwlvIWL+aKiu2cm9WjOTHoh9vtZMzRNihjT6gcRaXg5CMVW9+pIlpo5eTtVGbZ/S3KnAwz
/P3JysfmrcAbnGnsduU2usEXeJ7sZcohwaKZJRNV0zd4/LnRRoeq4ZcVKtZ2dNQvyfJXnkf4nCnX
/UqYFfPiMlkr+VzlgPc36tF7SA7dA8ni+h92msZLZ6wkUEqO65tUTo5SduNrT3m0xdJl4tj48Op0
Mq+j87XKrU7RM8YwoksLmZjqkDhflfi2nOK/fHzdPxlpFFjoaWuGgGU6t1Dk7ueY6F2Xm3purdur
eG3dn992E1HMHEWWJnAUsZQYLO38ZQ/v0njROwwFcH87P9CHEfnkqUbhpNZls1Z66q1xCqpaAuY5
E4Tg9vwgH74kdJWNgYJPPX30kkKYpB0qjxSBCmy6JPh66c51pZUVcodpJqbu4wh5MtroRdU4+6gq
4rsktaiI1+BV59bKPqRLxGOkOZZuwXTJYIiC4w1H+1s0+T9dk8ZZvJSFCZBaxf46RMkywoxqKc/x
kBtS2XTp3TvuutrCbxXWJfLnMwyqv5yf4o/C2OkXGMUX6M1CEuNt8xVxe1R5zHKW6DnOm/JUtvnh
oXc60ii2BAHYY0+Ja67yeNYPTREAnKG0VDn3ur0z978F5krcTAWTD+8qp+MOK/kkgtZeqzR0R5Hk
7a1mpsXhXYJ+/MwU0HTSqlbEPUd8FpXgq9iqzdJsC2GO0GGwdiQwy00ct2u30KQLq8/rZS5KkCPk
WgLQJTfAezDtkZTiuYoSc3P+xXy09k+/9mjtA58WDa81qESYTosJW3itWNpgus7V2YrpZzXQOc8P
+cEVHUslTaOTKwOQVMf7LYGe0XX0aN8KydWVdlFu1FmzyG/zdTFx1Pw9frwfarTZEOHPRdxewmNn
NrPShY3gZRNDjOiZQ9Hj/RijYIiXRxkZdhDiUwIXyXj1g0fNktGVhhUVfsmjC7V/jsTjxCT+PQS/
H3UUGXMcTECghOFRcpL7Notp/HfipvMbkCjFrYG9lFq1uz5pF5IdbvRSJUkRaLsmygNOoXdyH/gE
G2d5/mtNzfcoHZOdNsJrjG9lo5XPVR1nh4mEaISg/e/ptuQBvSGa5hiEY+dI5QPOIpRI/gbxSUzB
baB7EFCURZYJz76Hw11cIfGGhCy35gNi2uIMglG5CNrmJlIcZ1amfTbPUvUZmtmLqgQvSp5BKotd
TPH0EssoFBpsv0qXsoY+PQSbV7Ra7nMV6V+AS4fKqMpB2n7fdfLBTpHgiLt8nTrlVonEV6tLUW7G
WtNU4Qa2kfys1APzGfqojcEHahDxC+cNhmBNOkfO/0EUgNX6et/O69SkUpUDoCu64rqSsiugIXsD
gW+gCU+OwFeT3WJV9OFNh2HqzOvt6xqSyxzUebPAqSYEoaCYeFm5e5FMdZanMe/dxoVZVYtvSalO
VPz+/r5lOJd4H0qqgoeYOnrfGVbdhY7S3rF0zUsrglZt5daEJMrfVzp8S1MHFmboIhDsUQqMtqbi
5nroHdtQOCKkdNPgpSQH/U2B89P55fv3oYZN9dfaGh73JIhLfp+kRklk8jr/ERSqnuv3Ym9eeno2
8VCfRI2/hhoFXquKXFNqiRoQejbJ7v+Qdl3LretK9otYRRIESL4yKTkHyfYLymkz5wTy62fRd+5s
idaIc+48nap9qgwBBBqN7hVgw2nD6m4N+O3m8pzOJBynk5rFQN7kXadoGIlfGyt/N3XtIMXuqC+q
FbnLvaDfucbpcLNwOMH0hiQ34kPShJHb+Xqw7sb+nUkwnR3hQ2+D2/FBQ/8ZDaMlQZ8zWfDp4LOo
KJqwhvcGbn8d0jiuv4tudbc2cbkoLpw9nKU8ePpzp3kVhmMmBbEY58Ccg9XkytcKkWC/aESBDnOr
rFlErjS/2gDjJmwg6p8iU1r6oOd2qQFtdtUE4grnbrbCkA41aVkRPNbgE7+uV9yR3qNb7rSvUztR
dipwcm1ug753eSf91Bzn0z0eeLa6KizKuE5VvGYKyNOJltmQA/uOEppZgZwCaEKrYRVQM3J0tXiU
wJfyOzeDIatgcIHJGUhYdKfAJZjKmemIYPwwtRpawr7Y8o6ib602TjW8xuD0Xv7lZ7JCBVCkv0s2
i1NGElJYMmDJsnprDO7owAfJM+3JzsduCUQ6UMXO3GC71MX+HR+ncTV1UpRCsjOv3tE0U/DC7JKD
D0h9MZorNmTewtzOb4f/GWNekQvjrCwbMMoOpQvfURtvP1R2Cg8KaQVuA6AoGlswu+hccIKX6j0/
TYffW+Lv4LPgbPpwKGnwwQ7dp+LRF9jbCEdCYQSMTYdtzOsa/+CqjlJa4METex25S5n3j27hpZ8w
e1uEIjQ1k9TJIS/l2Cah/MwVWG9GtQW3lZVG1jSjq67JH1QW7ipTXRlm8AgXazzz6GMFHS0zaVzw
BtacwuubwNtSDfZKzy2RQNwEzlWYVMrydeTHmwZENTkqILcegd9OwGFPHaJDCqcvX2URbgpzQJ4Z
8fsc8tP9xF6AG4vWcxeweTsDgl9O2KGL4HEnIg978tZPag/kUNuIY1urdfSlANzM3mPeOmMrW0W6
Z5O5cdnYWronEQxujXBbav22UeFYLTfALN6N/p1mwlwHlPxMia7FAJW24CspTc9ouUX0Q51V7zo4
RabCrShQbR5Xq3Egdm88kTa29LRwEGbWfS/dM+hshcU/zgpPb/DZFxJ5kdQMH2k/2aJk8htvF9KQ
M22q0xFmrz4hzBLaA3l46Nq+dmpJgQMdXvWODKqpjWL+poOaue2T9q5I5HAdarWyHceawBoKSpVy
a4pdU0OLUQ7ALG6Z+io1SzIuZ44K0hgT8HSV4qpQ6Ow3grrQtRXN/UO/bYEwsQDlhNvirhQ4KiAV
WYpd3QwbzVP+UDty/dtKWorf0zqfnhQVaRQw9GCQTcoVs5wjhQ9OHEYEdrHQWrK0JHgKoE4WyOaz
VMPtbtQcAIa/uNBCmDyzlybUthziJzAJvOpVHS6ewaQy9ap15TVM0fcVnDYtWoAs2dT5niDvvhzZ
zmUSR8FznulD0hD7JRZo5V5Rj+ymyq6G1ka7vjzM/3I5/I1hs6wP/Moyrqpi6lo3OKHuVNVFHe2D
uuEd2aeOuem30tPCoNPXPv0WJzfDj+zSUarpYxuOWoPAKVXGWm2wGbDqfobiUy9Wqsxc+KHbcope
awLFj/gDTDN3CPKFLbFwP5FZbphQo1ejqE0OsOjbjka+a6KF5/HSCLNkxeAkgb5KgxswKHZttDPK
agmY9rsHcLqUs7TEj5JGp2M5QQjZljh8U3t0OyH5lnsAS7OZ5RFN3BFQRLFeLDFtcFAtv1zajb8P
6clstFmDremkptd0pAzC89ex629hZt/ZnUvcYQ07Y2Uhm1yYkTa7wKWg8WGejuFa/5bCSNLAjbew
1adffGGra9OMj7Z6gytH61J8H23VbOqVZMd24zIP1Z6ltVtIhbRZiNUCRW04fhvg2BNWoFwZOMog
4N93GE9e605yFXqLfaFpf12a37TER/MrySgicO6TQ4B+rAfsf+wUjUVGx3iCbZwlbtBEUeCCBwCt
Re1qtbhlFg7APK7zsEABO8eu/CnvPtWrDgU1+J3eqeul1+T5N4AK+QIC8SUktbMTwAIotkg+njzK
bQfioqX+CWzFEmtyw5AwWcEtvYmcHG1GDYlfv8m9fq1fybW9lPadfeoZf3/IPO1twPfLc45SU/PS
OfBHXfnPBM8fDVyCZdDduY1l4rGOvu1EUPr15CLI0Uq4KR2yNPjWoXxqRWrzGUdwVU/rl4XzciYC
gJQk6wR8MxDO5qDUdGi6FNWl6KdDoFylIGphPQdPxfVsZfZS6+hMBDgZbnYHVGHfCBMU4APVMtjS
sQS06nBYanyf6Z4qJ8PMLoIoi5IwN9NpVsZqvCpt/z5cJXialx4FcilY6H4vzWo6tEeHUhGlovoj
FjGsfc9IIifCJlz4UGfu8JMpzc5CMTaMZLBxxJRQZr0avqNH3dVX/ab6hsXBcgN6ys9mgeZ4vDnS
tEVRnkB0KkKPT7egdWVVvRd4MDS1EV7e0FSRd5CWWUgRzlWqTkad3xCgVoVjhFGRU2/oIUX4pivi
aofFI30mjp2MNLsopLGESqyCkaY4Fq6nsT6hm7SO7v/fQ81uiiqKBJEhqgRcF9qlz+NOcieQMHFz
1HsXrqXzn01ToCAhI2JOwhPHW1GrK7Mbp20Ci2E4knC3DW7K5nthM57f8H9HmR1jfcRTUoIT+IEX
8kvZhXC31MubUCoeVHDaO2gdjFFpsyjfgnoLCZRMs3nQCTvKqQeH7qXHxtKkZ8cdb10/yWH8i8rH
aHOt8watBos/9y5P+wzRDGEF5F7UhhGeyVz3XoUUiBRICc5gl5JbH9xMC6rKT2lVApCVgNfdJm4A
nQE2RC8hg/nmANUz1t9QNHepMQo4LvcfxRh9gnr4megFHgANOPxamTxLPLkdCQyDL//k3x9KRatZ
NaFNwmRFm3vatG1s5FDDMvaQgbhngA+mKVtIun9u4dNIMY0BMUSUJQmc3mdnNmxyjbXwats3jrpV
7cDur8tvEnlZZoWape+iwGqvfdkWgRUBxMkUpAvwvoP3a7D1X3yn/EB2Bo838BQW23/n5//3t81O
eVG3faQU+G0qbMofFEBJ89zuLGmfg2VkoSi99Z1usXb5ez+ersjswCeqVAw55Cr2nSecHhoOzLpu
Nj00f+D8hkXgDoovqAKWd2jB6PakZGeFX6oFEQ/omSxsgTM1efwapilwRwMQDNqUpyFBKFWnBYFv
7icQQJB66TrcToNKdLoMgYteiuK/E5iTAedExZCSYqhJYO5Nrn8Z6JwFhWlHDSpz0ud/sL3/Ts2c
bb1EsKznvJH2vfFS97uILdR6zn5IVC+YbqCG8qukaoaKEIVa6fuRfsXZJ+zqrXSRF/R7EDi7okhi
oliC0v08oy57PWQCstCHUisOhPESgoXVHq5Tj5cX66foc3pQgTihlLCpHY4S8fRDjtKUqB9YhsZh
cMhEu0ZX/LmUNOjto4yrHSr1LpW6bRw/StKe5weplXd6X9qpCuJfT59Y9gV1aXfw7zsGY3a5aK1O
jC4oWlvVdCm9h428C8t1rxJkE4FkUKeyNZJbWNpYGenWgXabFaj7TP7e4yFubvRxC0FQW9OFy9kI
lCvUxFLSPSOqrszxCQKnNky2IHRmqq4IXkLI3Pm9tCoDqD5LxkLe8XvHTisDUrliTJicOcF1ANJd
AJIWHNo2tWAIDWUduIbjp9Z/Ln+DswPpwP5Q2N7J8hyOwPsR2qQjJfuigMCbYdg08YF90GwtVxbO
/bltZSooCOuaIkNkbHY2oCHD+CgF4WFootdMN6H11LIV3HjZQspxbk7HA81i7NTq0KHWEwKNAjkm
mJjZqcjQ6ijNwRpr6ENdXkLt93i4aMDPnz4WRBvmr8IhSZWWkAoTCxpzm+YRmgGgyVqwgtt1dYml
LGQnHzm1MoNPCs1XTUYgFQ6+MjdBBY/JS9JUayoYzNbrdaMauKUyUkyu1bcqT28nor5vgGZYowY5
NRCLFEKQWbkTZvCMClZwLVj+nOuSDIUno/FCKaCrGCFkmzWJfhVK8KusYesN0Fq3CgZYYPtM2ZIm
xG8Ewn47QF/OZqx7hRzcN6+WTLB/f/jT+vR0Jx4dc1nX1dqXQr6XJPIAlWAPOiFuB2rK5e/wv9TB
TU03J40UtCZPx9FHrjZ4JoRIa/mKaxb88sCphawWWr7kunN9zYbQJZ7nzOZuvrDpznDwoKcHOQ1A
AtCbVOdZhxayJMnL0tjXLlILB4NDAhEgxGTvotuMh3nsQKvR7q2l2+3Hyfg0jGL7mXibQyXQ/K0a
omU98nkDOUX1EltwJr1L3cArdgYUTN+muWuPaL88FPc5uqTWUtnpTBCHXg30QnGXE7T65oVqCJqZ
6HByY4/W0B3tc6eAV6AcBNuxUq5jKM9beRE80CFb5ePg8j5eB8OwwYeCnCN7DELznif4WGYjeZxm
96EuuyTNIKqUPTLVhwImJC2CcCWR1gVJzUvU6KbqV8rQbGF86UCrdl2oxCaZ2LAYQFqFuCEzHnzl
o6XILvx+zYlwoX/60KZs28VwNUzMaxCv7U7dwzzGUQYgRYZ7WaYunH6cbCTv0Hpc2JtTwj/7RNOV
/e97e16vyStuFhLBvQ0lMyvQtA2QHk4CjaxY+uhEsTDatNHno6FeA9FJIIYILtjTg2AoNdQgSxlY
bShL2bSG0ezojxDBmubr8/FBVtDDFgX8H4FGdi4fwzNgQJwBFSKEpj4pEc43hNBL0CRUGqDiWd7k
Vr5unPxGc/tr0aCWE0IwgNjGLnnHZW1ph2yxLTsVN2azPxl/Fm7qoVAhbIfxx0ra4NWD1u+dIR9M
XGx6sE2gjHp5wmeKcacTnqUxSgiRLE1gwOnl3t4AN7gCC241XMnInqUl7My5aHq8vNNtdBRNy7Rj
pIBwySH9M9iDy/btikeIcRClTlAKMRMrdUKv1pdmefaWO/qsszdtN+JNBWWmAF5QxVUMEIQVRtC/
a4K9b4QrhYSeooCKqxSAvWRbErXXmV55o6x5ZUDszm9v80h8XV76Mxv95FNPW+FoLbJygGawjpXv
PLBl11OTDLj9RXzrGb2R0y88u1lG3jEoMWMc4418Qg3HLbfoXIoD25ROsW+vmMckGyqQm8vTW/jU
824IyhaN0XZycOA+Ou3VTulamyDR/f+NMsvLGlVhfU7xYXPxBgdyBXgQFnmXx1jYPPMuyNAPI+6v
EWNwaRfo/Zaa+G/dQ6u5Xog/5xfNmAwSIGuKDPp0TxDeyF3oDwHoxTn8YtX20VCX7vqlMdTTMVrW
ND60Bf914mFi9Kl8SK7myLeQTijvpvPXrrm5kD+fj2t/JzaL6jLnUP0WIjgM8KvSauAek9SNm6cE
N2RdxjaSwYWdMUXK35H074izSNo3fV6MPkYcYRA81qgQALxxeWMsreT0/49OcBqJOukJVjLGLJoE
eSrEiWPxfXmUM/X36QD/ncksaFaA3rV40uKlGVro1qM9Fm8l0GyGF/9uwv0H7qJSwdLMZvGyqIyi
lac9oj9C+BX2QJAM6fAfp7NlTwfwxU62/XopHVv6ZLOIyDoyVIWCiQYJpArK+zD5RzY2EwIZC4kM
F61e4FHNuS9PXUdR16m+tA/0GHa2pjW2n3WQuZc/2JnFI3glMrwVAYLQ2WyvZ63BEn8czL0o2mtg
M7ZRRZ46dcmB/ExDTyWaCrcVvEuZocqzg2xELXRy85rva9l4zCaFX+hnbmKuXI1yBMEQyJlBjDjR
wd1lN9kQ272v8FUXdBvDoFckaD0yKt+dnq31lnl9GV1zoJFAWU5QxoNlgC1qIZxRgx+UXnRiYZXO
VdIIKATIuvFZDOhAnp4eGIQIOUpSjkraxHuq7VazKrw56Db3VNlK7CVUypntRdH2xDsHA9JfkGez
0xM5p62595VXE2KzEfj+l7/8GUDK9IcJ5mVSHVCh2VEVTAsq3EjGHqr3312XX/mZuDf8YZ2z0jET
MHwpAH11D+sLsqeNf68Q8OimSJ8Ellhyev3Zz7MYiDoMLhNIjRETytmnSyzSGsgwmkt7sAlWoaGs
Ax9vazW8DVvi6RzufgpoBRagVk+ZQR5g5Qm51EB9kdU/avc0RvWfkes72JZYJIKvBQT1ah8mDWX+
rSXU8vMtVQI3Np4LAOlwtqw6U9wKjgBVhjqXXFoK5Bsy47vrQTEry8orE2mlmYEX1M0WlLdrFFiv
QkgY99THlQNSVU2eqdw+JUzeoHbnDbn6ReohdAGJAkdbqCjvwGrTkgpBUMtKX1ml+ws31ZnTe7Jm
syAUZ/4gIMev7JtWvI+NKWAR3nlqvBQlztyIJ+PMtn8BL3kS+p2yD0X/x/fTK6hNRg4Nx9UIsVKr
7yEJXkfaUsJ/Jpk5HnZeToY2cgrDNgxb9r47kCcdraXGv5XI0jvuzGlDkJ2S/enqgprg6d5LoGTZ
FSDn7TW5d1P1LoEJ+uXTNv2F2e4+GWH2pXoTFkJ5BVCcmnyHgMji7Nmxnnia+hB335fHOhetTgab
fa6BdlyDP7KBaCXbEmozZWl1VmNVe7SBnGwlXi8PqC3Mbi4aEodFUyUkMvehuq7Uq2K4L0dyVfE/
BfDakpZaHQGvMn4ZmWKXbQQ5yK+WgxuDvMqQoPYR3AaQ2GOwooCapF21uUfjHmUlVFlM/0aABwMI
oS2a1NVjcyWnTxJ/6DkUmCBDjdeCnQey08W9PWZXQlm3U3wyA9T5Jr10SPdpFXyvbtnQPSUK8JmS
6RIgEy+vwbmi2PGiz9mPsPSpaVKrxh5SAoOt2qEPmjEE36fCUPEHQnNGaCnXyX2kQZZK/cc4BJTE
/m7gn/7lUXZXdeMQ5zQ09wTFKOiL22RxBy+ckR+69dEQrKzVMs4VY5/CuU+vP/Lh6/IKqku7aPoF
RyP0Slz9d/doMPP7QCcRDFKGh14RqOpi1UrFUhJjV7fpmon+NdRNxUoDyIUrfXcghVj3MbtH6zmy
1A5AztHfQRb1WS/UbelX7+XIH0M9vJEzvum77ivihmsM2dvlSZxLgE++xBSyjyYh4GUZBhVaYJ0n
vzVOyiziKOtuXb9qn3JoVVDPWoQZTMnT7+DCmEHBFCMQRD0ds42isi1y9PmSq+5Kc2EF5KZXik1R
CTWXu4rTX7sw2jwqR2rMK9XAaJM6pQ7aS2IVT3Vt9atx56+SfX6VP9V3MgolXuQW18s4tPM78X+m
O+/9QUJfH8sem71AxyisJGjK0LjYp+lg3GlxvYt43NpaSPvrYswSh1ftVZP3mzBUAHMd37SM4cZX
lYMccmDX5RsgT8JbGFo81oUIHPTzUUmN5DvOeGyBZgh3VY0kTp2EcDFg7Uce9MyG5sYTvLCuk5Jt
0Fdg8CmVn2s4u9tC4B6EdImnQVHV0c1ujVYIARM53mhV9hFAmBoG9uK6b4sXIaJv7NEeZIYBjTL6
Icf9Gh9jXWi916aicEImP8S0ulULQM/8bM2SEvuJSynEgeCKbaQocxvyMxF4bxVV5QiAvWwW8H1H
648Imvd4HRGrC0enk7U3pUKcJOaGdSbOB10DG+zCaMup9eJdGnMP7gzIHrpbuNmBXZyQxFLkxpEY
8Bug/TkDnipWTelnGWuruiRe4/v6ug5IuVZp+ayn6lNWKS9BGn30feJWpBzg9dFmllzJtyGLHwfR
vOOVoLxQTc/toineQW1gLvcV6OYxcO8Ng0NfCd7XNjfbfetXKzyQ9nItDrD6eL98VM/tY5DUIedu
EEOHJ9zpqdHkFB5xcNs7kOhNIJk0oRoU6HDGML7HSQZAfUXN9j94SLDjQWeZxiAPBJdz6EPgp9gQ
4NM4RDAE3hEKirTLiMKfqDw/rMfjzfIOv0vhfgc65wGihbZRNk7Yh16ZjQdI60ILAM5cebTNRuEO
sP2yWCqrNjPLm7GXr9JaWpd1DD6D/tYQf1U2DXw5oHUWBG8QQnT7yr8m/hLM+kzOd7JAs1hmJCqs
VuHQDMAltnPvAnOJlpqVr4ynzlZfNBDuPe1g3i1xjH46AxdWaq67guBqcLCM/EMKZzVoGmd/ogRq
K6R5rhMgR8z0eyiVXc+pA/bDG7QO3MSEBrDeN1sdZA8g3NeibL08EJsCqYnRMxf7y/ZFdQWnJhQx
04knbLi+XnzoAfmAM9YW/t9QYuDw1Bqlx8u7+1yx/AQANHvZl0UP2zaCZtUPEhJVkQk/q20GD0Dv
56VqyLnC7clos7s7H2VwKOp0Gm30clDEwnW8nQClKSq3oz26FfCyS5jos7v7GOQ0u2z1UjZKv06M
PdyKgycCVXx04threQ1+k5NM5DQPiZey5zv6hv4vkMLNit8E3cKpPrdnj3/GLJLEEZW4b2DyGtjV
bR1ZJSARuvhgIV3KMmdXPVXR+kZLf6oIAccBZ4HToJUXMD8MlbGGLOcEuBon8CLZEghWmpvFytos
Qv5rMJglaBpMriCOOxsMvbtSHwK5BpcoUS3Z7qFo+Diui/XgQQ/vrcN6ogR7N3VczdfF0c9O9e/o
dEZRAKUVIvy5UoOYA8r72tiIrexNUuehs1xvmfd2f+YKsxygYzST6cq8py06kM/jOJkWtn8nV2QN
YL8NVyHYra7DjWG1G22XrKItR3Prjj1cPqw/rbqj4DMf/UeO4ChrhDEuUwEhwEqjoy27xYYBvlw+
tKtmHbpQtQXOXXspryZcPzLI9bidSAe1I0AnHdbUER7sq1aNswijM35/BBNoFeSVIJOBwTbfAsFk
aKjwLAE8qWvgmtTFz7ACU+0hjLJVGsgyWrrd7diWz0k0rmBYUloAU+ylXEc+4sutzTsDCRlE+cbp
NIxq+pGVErQGQcHHu69bQUfmrdJ1J9aUdZaae7WT1W2mphLwlLDS7GX2EOkDqItBgFSzJ6rdQh/P
0QUcYHtZiK0qAh0JTl9aw6gUkItMHodAp96Y+bmdR6VkZ9IAM/NUfGGzfatBuYKL3j3cx8ChlPTe
SQux1WKDomaEr93IsZsZ6g28/fD8qIz3ET0bm0qALxVVcF34k21jPT78WL/CutWWpUFxmoIZdpwO
rxKMprycNShNJr3m0AoYSCPKHiRSOjrVHnS9fQRv7q0yxmYXjcboVIEq2bJa4stW7VMNgzKkQoR9
ca6Gm8vbbF4YwDYDekEGbAO4SECQ2KxlE3El0OqkjX+AG1Dtd6td4kmu+Typa0JbQnMuD/jTODvd
10CJqGxikGMbATVxGq58g/ox7HgBSh7NtQYdNQtWosByaTG3IXj5x9cjsCMl/sQjcUXjvLMNXu0a
KsO1LE4fg05vsOzQ/Ywjk18ngQCgv4tvi4q7yShC10euCYKpCbCz8qKS4k+YApvQKfUu1c19PIyZ
Jar6g9EA+n7D6LAyuh+74h1WG9u27IZVTdXaHvXxPo7TZ0Mqvjr4jy1U6WbXA0WYBs7PgJQISrnq
r0ZZzZU6AK2D740seg3C9DnThe7wMKO2QcT95SWf3/s/o8G7CIwOXUc5aw78TbpeH9sWyiWjaaGo
Tpzk0XzA5lv1nSXestVS4jSrDf5rPLiimMihZeO3xY2mF41aKFB96oRqJXAHtFqiPKNeEToNUZ+N
Ulrzvlmqt5xbVP1o2ClwHUVM1U+NtFVlvk9otWdVaufNmEIbgL8CpykWvuDsxflzbgwQWmWCa3dC
1p0OVqqDjxkCx99VoKFiVQtRLAzxaz44msdDzBJ1DkiT2TEQVxJI5hhjejWOYgMAs2Ow1Lq8RX6a
wLNTiVoRwoCqAsPF5uVOsOR6ESZtcAhjAgUXOXINY4QBmxKFNz7kYHfwrntV9TKFHxmcq3MfLdYu
KeLqhdUKSnK6rXLR7gZY6Ll5mhc3vYR6mtmrueUL/JufN9yOg0I8Zwrd+kPyWIeB2EKKQbhAy7Hb
Lq4BFQWCAuGqcuq6u0eXBwE89e9I3AscYEYshnC8bvWYOFUDdpKfSMyGTGFoR2Aeb0MTlqxcqEvi
LD832mxxdAaVGRUULFw+8/NTlFXcFhoI1GpDk3VSwOI+CeIR+j/+tpZgpSNNLjqFDrdvUwXdDsyq
zGJ+9ZbJMMwLc014ZcnApq0GXCBwULFimNbbcgRUWJc011LccGdQqsQx5eAKTtuVzanUeVrVo8c3
xpPxnyk5Am5SXq+WX5rJc4DcxhzthIkJXTZ4myYJTvSYu3LTDm4RaxsB83gbW2ejMoYgqwAW1oxd
ZUeaetPjfbeR5B5E8GKA5pdGtXETi0m8iCje5b01r39N4UDFg1PGK54g7rNpnx+dS62GK3YMx559
stEMFJ/FY+im3ziakBr4gzQAVsTQJFv981EBv8JNA5qGjJ7B7J6BF7Ccshpsh6AUHknqW0C2IFKr
KdcpVKiq+EHRZY9KMro5xq6RtK8mgKaufAj89eVfws6EClNX0FgDaRCQ7jnOl8IQCB8LUBKfck8O
EyQuh4xUlgR3TLiXuxTCxHGhH0YTtjJNDfIDvgoMtcySrArkL/Dzctqhh+ICeOIdsSQ4cmfpO56R
96WRbvDExAbs7kS/Elq0htepD4UH/hZ2hiXFf8q8wdQTO0xQMI2m2o2A7k9GvWEIPqXA2OJy2Bgi
vjWNfF/rwZ5r+rfRqS7KBOhywVQbhChcUxYX/L6WU4fmscNrsR34l8leMol7hFW7XuptLvluzXqv
knInq6otzfgK0KXHy+t5bj8h6mq4ORlDaXP+4CFJorV0kCWgPXmAsjoKjdjHgacAAebUG2TDwoLB
9tKDVp9SoZMwgI10NO6cBQevBdksQoyrmxzFvWabZNzWqhYrU1i5wm2hwwBIKe5yzmyqQMcxLr1U
7YB+BlUOlBZUgm9G2NFnFbqoIrtOasOuUZUPMI0oJY4Pxr0a5Xd1CHX1yrTrBoIMSm1lyC1V7qAd
ej/A90+jdKMa2bVUlHD3Gj2D4X0pdea9pqNxkgINxbPrQqssOYoBAMOno1x3x1Hfoum/kWsVzqyJ
v+WyeAsCaE9Af2Lri/5aCuU3gsZLoage8h4H1gS20ia2nkN2nbbO0LCD8DM4xpU2/D1RehdodY8D
eqUgkCjQpI6ShWf09FqfLTmQtboOl0WwVmDtdRo6Gq5kGkOCjaODyBZTNx12NA4XWEu/LlpkY4pG
kQZTvPN+YTZ5YEAeo8aHNWmMBw3ciNPGrqC+kqj/wUi4RAgjMJLT1TkOvy46v1ZbDSPl8U74tRPH
wdpPZbfpkoVE+9zSHQ81y4baPjCluMRQWq/aef5YwCaPjV+Xz+LZQSjsrg3wYcxf8HulgmJdYkrI
9EaBJhzFO4dsDUSMy8P8fgzjC8ETF9hypgPr/HM0j66QRmpjxhOV79FX1FaDNDyVXV5Mba3eCcfw
3hxK/4mrqEojHpkrA8rlcDxku0Az1r1f7eHkK1syHZ9ES1wjH6FlnCfUgVLgihUangpiFdedU1Go
oCQqQnPSofw8okgf6MxR9O4GhqzvtIuu9AJvhlD1wXSHlOTCN/t1U2CaBooq2IyTF+l8uw9NWBaM
DkDri/YOVnYrGub/rC34k5vj7QXRPAoFMTrPW/1RSYup4LxvdbGBe+AtxDKXLvxz5wkcKRSjcNkR
wL5PT20JDXU+6kD2oNn1Pux/HOImmlvntk/ifVJ3/r9IZJx7dRgUpnSaQpGQzx+Wud9KPYOj136o
Bivqa3sgLeAbyaoZ37JxWwXNQtJ87iKCsirMBqE9Bszj/O2Mdk0nJ8WEYHIVT18njtJ5xUc7icWs
wThQPX6zVN9cHHN2rE2Qx9q4qaYxJ4Kl7v14uMD9LQajXXbIt+SAbHX5+OnTB5uH4eOJzj5oaFLe
aiM2TQIurDUaCd/IGkywczS3EBlA2OrUwCJUkqyhF9C+KLoDuBpwQS/7V6MULX5eeSOXUXbrR8Zd
WYp7nfnvgIWDLIKuVJughpaM4U2ghPtAVXe+Fm1in3pdzT4kjX/kaIBpGiRGFbbPgXGxlLx+HGlO
1yGXIJsjpMiSS/6nNJCI02L8LOXixWcAZyeJuYOdqgfANEQipO46ZRAzQN3hsavru9YvXtIUluxd
wV0JhlwWDGr2RQ47cDhDm04UQ0cMxymwk9S860sD+uBls+G5/xgZ0T3e6psGlCO/qv/43P+Coae/
4SZ9F00HGHoXe0A+whQxLXd5O+4vf5Vzsff4o0zB5CgmQneqykjS8D2RXklXQ0Bhw6FffnmQs7UD
E6QeyJ7iGQaf1dNRxJAkikRGVE4AsB9cULm+ufM5eUyxj6UMay7Q++ulME35aErBEEPSNgRgIpZK
pC9BGUC00b9Cx7O0Cso2nYRXn6hxmGO6q7X2Bpp+2cLD4cyyEhg641UP5JmJxOD0N0DUB76mpGT7
przvh/vQ+JDThRisngmQJ2PMDnHbano50obthZTe+Ka5FhVcX5vSlscXMwrc1JQhCltaGV5wnORP
Ph1XuBasMpYs3sHdqA6cQM8/qQ7XQFO1Rj3Z1SF4ZFKMQkEGJkC/TtCKLpW0dBc2xJksGL8dlz1A
UdgX8wuE1Rl+SdGyvbaaTFUV0B/ozbQf8tul/TCX3J32A3B/wCLi1TjxFmebDw9nhZsqM/d1edM3
yZNGC6s0QreWR3TgoUcLqapYi6FbLbaFHN3I3dtImVvVL1X/JAMjREdk6lRYeL7bFeB3nAuLtZ8q
oEh6fTBJaoVx7vZ9fZ3K71CHtno4ausADPYJRFG55sUhsQjyNBjhoCf93OXI6o3IVnPZahrN1slo
02DcsY7C7P4O3Bsrgz08j5EYU0icJumdMTz6NLyTaHJjBu1DD9UyVqc2aQAdSINVjsjVFHjcs8GO
ldZLUnhwlfRKS5mdZiVQluJVLSo3B1YorBYdVWcSSf9aYUijGpASVZHHzSK7mSuSgZoFkBsVCbGX
ApgKdZCsTtroyi/oEx3oV0SgZlDqKyjhL+R1587a5J/+79FnIaziCUTGCKDGauff6RWk4drANmNl
oYM81eL+i7Iv640Vh7b+RUiMNrwyFDUnlfmcF5ThxIBtDJjRv/5b1dKn252OOvc+ttQnVFEe9l57
DV+uL5BIwWdGVYUNHX45VuSCGbbvUvoUNeIYzObqqJiUAUtmnyTu8pMc8ZsqDmBRRG10EijnvmJp
KtRMWc4SPBEwOEDwMfZPcN037w39IwSPqHO+EW/rRoahy3XwNPUn4WK16svQ/R9pS9elAZQT7vBA
T2BB9BW2kNEEVyJD/Sfwe+39ki6w0LompIagWO3ofsqt3U+pKt+UcNRFB+b/FeBMvgJtwiB4kwVw
DEZIfF6AnBOs9wb2vRSEFT8SG9fhP5Q237xJ+GvAppPYIJj8y6/C9CRsLGvmz5I/t51OgqrIAvn2
32fmtw+JMDT1MGZxo6+i/sqslcZFxZ+j6MaQ0+A+8On2vx/xddp+/bWA8P/PM65Xzt+uTsJg0DL0
eAbsNrun6kAPyzM9NwedzmmQgPUIMgm/+Qll++abYQ4MpQ/FEAmjhS+XJeeutuywqJ/93ttxqBJa
K9q5S/R/v5P/8Zgv96VvxKpa36ohIWnBFm1iAUYfrdcfFsNXx6HrS7wS5gi47wTG3193rkD2K14k
vs6Cuh4Huoxg0tvR2FLibSZRDaMx4Lbcm3e4BZ8KT5bZDz/jNzsAPYwH4RwGJ7j1ri/8bz+jo0Rv
FktxCDj5dexbJsszrNvhCvmXUcpwB/QoF5doV93/NF3/ixH65ZgEowXPhJ44+rf9F2O2ty46rJ+L
cD6qoHwgYWnigQTHup5n1NdePjTqw7KnZ2doT2uBcl+7clc2fYiKeoDVfMhfZIOaRLWpJbqb0Z5A
eXVnZK8pvZ1D7/GH1/XNUYu7g/7F0EYb5l9P/r+9Lomk2ShE3Pvzwv24gnmL6j+dateDA7c0rw0S
PAV8gLl7IcK6nRq+pWWRgjP3w8cAKQAP+vLucGrBgwBnCYQKX63TAnFVpdeF/1QPVCa6r2AEOI8w
+Skwu6mtYhsNyoJQBdPHsgN73SxdLPoghPFKc/DVR9BiLNlaN7gsN5PdZGOPWTSsQVtA+f2HUnPC
mhAxdo1BU2Ss16urLRoTQ2PcXyPg4BKwn6N2htpXFuyHWxl3ywx9cN1lTmptdn7tmU2NTmSCQC/r
XEx6A1ciqAHDTZAP/bQYO1z+Dai8FrU2nUc3BELvtazBEOf1hP1WvpVRfUAGwYsNQ8qkc839wpY3
u0FNYyRmG5aAA8IwoSEsA7KfBZhsUaBRsuoKrCdwp4xD4Xsg2l/dLLPaotvWqfxERYKkq6sxUnIn
mAujppqaHC3+puWInmOticsV9c/io8r1WOrP5NLbARJ9CwqKuD5PRZjSsHvsx2VLYPndhnBhtEcg
hqJDvRdM2UQrmnXQLMBpdf6FXbbt3PY4uFDrBj7fcG+4EQp0LLmMbzWoA8kYqgVT/UBBQXStNtfu
lx6ERFku3+rCHWF2LcaMiOZt8CCy0JjZJ9U0Bxmz/Csrok31tQdGwVo64YbLFiRTUJLoon/NPX3z
rhhUQxZowvsFbijzk0PcfK3dtG7ARvbm4VB2VupSUA46HXbxiKsePIhsAdkHEpw2Y97w3tY9fFoD
+CkxXt87mqHUdJ1jD8/xOAQEA+DXJCAjYNRSVr9FMCK7T1Sfsg4xLQNLY4OB2q+JOm92ER6melab
tgvfZhqsseM3BxOFZx89bd6zeTm40fqLKUDNkwnShuk2ttUCI9IBsYSW1E3it65ImsmFAWMZRJi+
htGBgZmxwfiA3vWj2z2IClYas2efoAx4oc6gwCL1X0MKUUxD+pM2/mbp1dlcv3Y0wh9J2dVG9Sqf
y3XnIYAjpiJ8iLwRdgoDMuyYzzYQ0Z6mBnEZYrbgH4OEwKb0nvCeYDQxTklvYyetMBkNlX6zaxiv
OcEvexLAtr1pAN6OT05KTfJunuiRFxOmHmEDRMeFRoj0SFKpmZ3yLkCySuX/WmGkksFgG4zyEewx
NsP3YAajzDYmb2Tz2q31leryJiDMxoY+DGrYWmQ8lIG+gwXLH0HD/tw4Ou31uoFRWqJh6GoRWAXK
dTdXgBvEQMbYm+bHktsqBtgFY+i+x8cd2ENgq9/EWS4GuFsSRPOjq6Jjq/StrxE5VFFE+sjZyZgu
QLXV24KEe7oMGWjxeaMaEOgpxm1LhP1J3GdWtU/lUqHp8VRWK8AabkMwsw1EUtLiEPn82Ef9iLFt
+dna7J6u6+vqwUIOTjwO1ly5tvcRw83Q1X5WivCk5jZXuu92XaO2xBKPLZlh6tBjQlNcfNFfITk4
Oy/0gfrN3sxlGbsej2Ac0Tx4VbSp7dLkwGCd3G18dz9pbEgfVOJNUfT3apav+DSfapLHfkzH7t2Z
Sey6LC26/p6KZQ8zH7RQmPjDB6RQfTyyC/OQX+qrnCkPI9jlPBNSx76ts2mkBisMhkYBf5OshK+m
Kp5aq3/G6DnTCDwNTZB1Qwt2WYQIuNbLRAv/rprCebfIR1MlDtfJTOp0Ye+V/WCKP8R1086VD74V
JIvtwzQI4yF3jCuwZFecPM0KAerIfnnmXNbFnzaE+3mBkGBFN1TAQ5/AMM6haOxx+iJssy1OFEpj
n70M/bibFRzTXMgsfDv3ugDg9EeFjg1aqPdeQiQjgzs0T30qOFJqrQJeTcsNBr/HwHqPwEYKRyT1
qjIjQZt4CiEKsFxr7eaCox5mAi7QNewtq2z3MgKAtnR5vy4PTJyCQbyXfLkLp36/Lt2eeX6+2Ag4
d8gRlqypWvjHgH8arFM8R/WxsT+L9qPg5jQGxVs31YdpwFnluo81MJyoCrdTe1Ppc+BAxNffqPI3
XHpzzZAZ6sAjH2a5rnccxnCL42kXMZlMet1bzfrURFbGwbiiY3eztDiaqz5RxUdLpy0bQWGp+H0h
/CzEPJzW6rwo5BLVL4PTZApQEpBqyASrlIJcWy50Hwxr6gXsfhpPbulvzNynOFiwi4P1AJJCbpWv
PYFnsFKIkdC5oremDRNR2rnNilsMo9IxBLvOCnZe1e2jELQFiJc8zrMxqnc4DDeqQiZr4GxMoWNQ
oW4X/mq5QGUmnvphedArxxB+iBs3mGJ4NGaRBd91MCBkWkzthk5RCgrSVo1FVsNwiAbFbcnbG9HQ
rIJwSgwiFyBYTHRNWN8kHKT73n+HL08KU6fMXctdjXNj5lEW6mYfgL4sG1himGLHx24f0veSQUEq
60wirQN2u2fToICy3ZSSPhZtk5I+2k/hELv9R6j9Sz8+D9GjvYibkhSZ6+LAaKwdZj/JOoDqWRX7
supuG4xgcd5mXmTiBRMUaTk3qy+zAEEHTNmpUciuxdkEjYKIg9Hg8vO3RRGlIzxhvPWN9TUEmOuF
+i+Lwq7zMf+Mlt0KiMsp/6wEpiUYaq/Ra1i/ephrQkK3rRc4uqi3OUTAxrKfgyYddLjlHNo2O8qp
mm5ayZPKrzel3eVjvx4XDv1G+xEGKqFOv6nC4QW/YrrM2Ouemxcr6EpzDj5YSvvoPLpFolp4N7Jl
U5I68aY/RWTjFSwJtdozBfLTYgmrATtWruWm1mRv4c+owdtAJHIrsCJ7Cf48tV7amucILLlb5j4v
hZdyXWZAnmO7GTaCjJmuuqxYOI4sQOcjvZtKJ+6w8NrBgWvNAnikzcqlvpG1fNMqODmtQtoKpD1V
dV/BMx7uP043Htwq/MVRtHC/PBXOuq0J2RREHMYpvA9qdmobnVrWGkuGw90DDbzCxyxspEopLBNI
r62jYiA3tg5qajhn2b9Q8t6WUZEUvUrIckcrlZHhyUbJV2uWwEHOcsCZqw9Re2ErjkaytcSTLSl+
QgdRhupltpuYh0c2INsostPSxm3Jzu0EYN1pDi1Tzw4aqgIEzitq59oZX58kPznQ/y1KJ/1k763o
ToEtGFjNZqhG6PkRKIQtG3pobv1xS5Q8IAfqiDzKM4Zrbz65rVEBwHyqI6AGfFoK5DdMr2t8QR/y
FFSVMMD8tDtrU0bdpvMnA5FYnzgdfLpKgSE9xGbYJRffH19dqnDLfdQVzyen2IY2kENOsKvwz/ZI
xUpI9UnKMWnlBj7mMZlJzqtexp0QF8wWxRrtZ7+A9yVzchlVfjyAHgE9e2rpehtVNjivAFhgwF9S
sNdwrdGLX0Noschfs7ofJEugZ9rYcr0Z2peeQJbSNtNjSObHwi5/C2Vngb2+Ckc+DgZ5EzjdWTJR
6WCHaInLAfkblStPlkbgLxHDH5/0dybifwQBGbUYZxbPLHytOnlqRQSDeQ72QDFC8YNUE5yYFihZ
1TzOKRlninH/zD6MQoWHdTTb4q0Ryy0ona/1GO6LYDjYmK7QoduClJ5RzEVi7rAP1noX4dAa3IPx
beFLJmQPAn5Fjy26g9nDWnNLG9U6OBMh2UxtcKhRevIW3n/eBQPdTcftnM7LLY2CDYJAYS6FRznL
wSNrDorFBf3G3rObFLkw8QimVqrhWTgaN3fpTe+Lg7Vek7LrMOv4PKZR4KfLyrekxf7uSDK3TTYs
5q2Y62yoP5qhPS/avRuFu+kwOgp7+Ii566M/e4dmgtf6uOS0I3fWOKV1AdexAY6n3kc1hnEP0hui
2LblDDs4p0RD5GPyFKSr6HeB1e8KkJWneT5SC9V+j8EoNwe1sI+qQXkfmthr7gW5hXFc7HjiMC3W
vhXD0YVtVBmchCnLDVOQOPalecbq7XLk8Ay4C4cxcaTNN5Z2UeMEBVod44I417q/JQ9PAl3wpKGb
t6MOj2CHYoIxVFc9ra5Yc7eIWFbjCkxCBuoQHQ7hTA+OS8Fmk85dEbLflcN/WXr6JbzlxETZxWr2
3iTocvHVYMiBF2MpuxsaNnfcqrPCZjqeQGTOZ5+Nu8p2nuWK3ALXXt6lHV7MChLj5JttV1RvVAQK
NGvoCMb1pbPtC25OlGhB6vKw36wYliQApUc0JaGfMOm9FR4FD3xCPeOxJ7nY06ZGlRYNaDv8wq6O
diTtxATNna6cAeqx6rNb1hQY1k0ZVacplCxV3fxKkYFdrePz0k9ndKIXRGLuvLG/Uw3PWq1+L5b1
0kThnV0FFzOLXV3WF5iVXzyvPDaNc5whRkg0pWBoYsNVoTiPdnFHPQjfWvpmQvoHUT9nyOruYdSW
w1Qh6TX81IS9bsQAaZ8KYPk346R16Ruxy7NWxZUSDcpC+Kvn7E6iB47ZfPXAcKuPrp3WpCr0KSrt
IY9Eec8H9EnSX24s1nz4K7QBkX8KaiT4reCQNeMnuOdPnY/9QEK1Q179HSPhxTHLe6QxXtD0cw2D
V1gWIkiQFPAmjop8tSMWjw57HmYM/EjbJ8MI7Vs98jGdI1wHlMglb1bpZPZU3C19iLvAEndWOT0Z
pxwfiU/t2C96O3Ybd1/C9SAJOJRQBI2QkTqVXfvkojmXEo2j9EOKzTI1mxIM8KQl/idZ9aGKmke+
BLcufOti2VXFCSRpnGu1uKlBs9wOHUhvPThzEyIAAYW/LgCYUF6ut0rW92ER3EG7Zm9dD3+9K5zT
4HcoOQvIgZtjh2Cs2AF/K+HRNCdD0ONOgjA8dlvvaiagjk2HgDDppox7d0yBExTB5SEGsjtufWf8
06Oj8k2HRrgOdrW3bCYo5uJRzL+9cN5WZAW72TGo7TTPOUUXIdD9BuIJtztIVGsE/a8tXfSb/DMs
VZ81y/wxBdPtEDS7lRd53fdyDGI1VSA7WXjjfodB9mqIDY2DgQ8KtUna4+iOwZYBLihhPkS9IgKy
FPQZ/jcs5bhy8KvpbbW4ADewRyVbQpzmThnPvUyZQ1+6AeBEHeo7ytYn2JK/yKq59H2fdeF4cfvl
3UdBGtkzkqzg1mxb3b5WYbirwnDKohmVSR2NXSIq8lrARZMM1lYFADWYWR4gfDqMxsZMTA7Lrpmc
nTDByyzsNFTeH+qBA4mLZxvIdu85LRQ1HuSkkueD7T7BVOwIr3krjkI4iIMnFTvazk2PBsyx88Gd
NwxoFseJPUSo5yp2Aa3u1UzjI3xk9robz2sHDq5bNehylRPEnBUHX+KIs3CM4yw6kIX6MUjFDear
Uz537Sdzxg9SqTMihUbM9IopFdPyGdbArmYuNrUCyc9uKoMqlJ7wXzqWLowl6XQkqoRll/EuutaP
1WIdSxkcWNecvBDXP8Qwz9HcwOZ8ucxOd1kacVgC/HANafccIQFb4dHYn8H8tWo0Youy28Ql44aj
ztdNscc068xHuPpbKM/JPEE50lkwyoGX+GycvFUjeoNpIDGfLB93VLOxe7lpgU/la4UC3O3tO9uu
ftsNrniJ+gIH+dksxRufaN5EzrZYyw58Qa3AdQPbEGy7Ou0cvpPA/jCAjxDI7oU4sNpXXpvbYoC2
woApECuUfVJ6+xIetnHp1buRohlEjOno+idmQZ3jNgo87gqcVbXoDvYA3RnG4A9s6l7IGIVJzQyK
P6Zu5drcO3CET8LKwZekQAV0Bam8rfOqat24oFNauPykl+LZntYhLQL5KDofJBDB7kFiLpKgwJxb
4fhPhUZf7yFAbe45iRuJtt/u8WG85ffiVvfRVLwTAMkxXLXOExtyreW7EbDcnlih4KcEYM1QAh63
Rhnu2N1D05HbjsBQb4LYxBU3zoKiGSNSaAgLW6dF44GbXwV27DjFK2DETUGtx8KEWG4CBtEw7UPI
MkzQLXnv6hCgBPKa02Itbp1IHi1T3kclf+492GOW/q1TtU3iFUhIsxVnAK49KFeAgSZg3m8W2SDX
ttS/Q6+qU0+65y5cYCq6ikevrUCVD3SQR+EMpx5itRs9+pnu5ifjoT0feyljx0BUZbz1QIN2N61O
Rkh3kb7WBxWovUFc78YCoaUZ/Od2mtosYPOnjcls7EbF20r6Gx75nxFibpKW8zFjPX8R/BpbYCiI
ybS980wHhGpG7F/lQdG+FG4clNa+MvQmWmHSNlgnMH5wNkl2707rC8wdoB1uJtTS/nAsRnETLPMf
UqCG6grXQ2+h7CtECbVYmIzu2gCymH/3QAoc6iJnuDdW4ly3bs1vrVH1SQvGKoAScwsezoLEgxAC
6lGyDE9PXFw3KacKyurFyvvIQ82gujdlB+M+KDnsUGQHJ3rmkB18+N+Ei/lwBzbRMs9I9A3mtJhH
0IiwJWKtGNo4nclAuDdL78HCunnTbQD6eHRUokFdNTYCFxyWuXF6GKhG3gmXpdoUoEbHFjpLM5oD
13S+M453Lk0rcaKUYB9Z7sPQoH7E9HWGeeu4I+Mq4TbnJ7iA92LtvTvjlWjZYBWYoFRHq8pELo1z
Jn11KWaKzq707iY/2kRODYbkxN/REiS6RewAq/CXuxXzM+0HO7qUJ87MkDDAarHTVedO2mCTuyYm
NtvimmUpiLG7ufEPQDiflRx/sygwsb3gbCgHnEMWAhjjGTOLDDOrKGbedKq4xk3qlI+j1OiMfVNn
pnGRItXX7800vUy191RoZM/benTisRmjhIyV2kC8YaX9jMtWYca2w49952vz2bXebztcgB7LF0Qj
nqPWIeBaNxcx6BcAfr9W9JpriLwFH1bQwEr8B0HBpyn5a1R3m8o2t/WkX6olOPnCv3NqjCqCFot2
XUM7Rx78Q9GWNzKSUUwnz0pCDYn7jACirHIjCQYGM7HiOlOmkonAVbspAU7UxKnzGlzelDhIrSm8
icY4qh+7KGJ7XkZbauy7qRm2rYf2iQCRpe0cpB1spiGTJGdq1ZhjWs5pZMEJd8GEXVw/1AF7HAuE
SVvoHXhxqor5rtLLU1CyLi6r6lOReqdC1ZxgVAWHufa6sb2izbwJFAoYpZDMAUoWhOrIVbdzOno/
Tu7LvNLLpKLXTmK/VvVeNSSdG4hwOvNYdN2NFbjnyZev1mAfmpAfgF4DGxsZdCX2Q0inIillc+mI
wtmHYmY2B5iqnD1swy1jgCCbtXmnhkb5VNDnSsiTLcc9I0sWUnZYNc2sUZzMAOh8McfFg3P2dSoD
nwUowSlYMEVVXxY7+uio2bSTCrOWcv84Be6v8mrETQlY7u3aoxpjJrX9BhMVa3lkBe73tRmmXAkJ
29dq9jbM4JQLUZ9HldiWWhTJvCJPaFYQCrs91JzrePYnBXngPN+1E0lbCUBKdu6f1QVZpzCvperu
r1IOYLbdMQqw0boRvGDw03HFNvSkyxVMtKuCM1rw52nI6FG4MCMYIfdMnGk9DpI8gWKOX7Z49dgU
JSxkG1WPuMcmuSbBMONJrIM2qvde1pZk4TpcOngIYMzDthbrH+uCtbFRCscCzUoGjetQrDkVOCsD
ZnaVts4es29bhIt2o7MLgpVhJNOfddT+sjvkSfbWS2mQrdGFMHoKlkNP7E8BNmXMVr2ZOAHU3GJv
Vxa79wpTx+HgUgBi66NXec/VBKf2Zh7RiKiqSRhYyFsFHxDSI8KDoJbAUI27qcXbOhE2HL1BmsRN
5SMjym9MaiIgNjhkWexpgFwVHgI0oow2VodKwPNGwHOE/URK+4aGALIIKBwBsm4ghv/CE2ON9iBQ
mMXz2KLtAUmEY7xqT5//Peb94Slf1ecUJFQfPZh4Xl0/FYrnnRJZgEbkvx/zHcX3H0PtK0fgb0Nt
mOFBbmOupIpTdNM8XM0rr9lHVQXBlJUrOJz+NPr/jj3yj0d+eYGrsjBUXjD6xzSofIAeLMNlc8Mf
sbs/rSB2kvJgb4Pb5QfWyjc8SDgnOuD3UVDeoVb45zelvS1LXUXI0AFvRdx6Hsh2LdQ8sBD64Z1+
89vhSWB0Qn4GyfNXnpvXznXfdg64DSd3D97e4Rq8YmO2CieKPp5yeQ+u1g80z284AbiBQIqxrxwq
8tWMO0IT7k9wjn2etUhcDVLdT/KYv5j0X2gH/3jE9SP8banY1Bn75bpUpmtm4xYpQ9c8d44aIyeH
4tw+/sTQui6Efz+QuFcRho+v9YXw0zTGFszzsDbzauscqlzu3JRvgt0Pv9c3lD2QcEkQQEUcRM5X
PkUUVHWF5AwQOzbSIJw49o7LPeCmhKQBKCVpfSfkdvjd5jhcf2JzfLsq//bsL1SqtdW8Ggso1FVW
nKYqhv7Sfg2ewXO9E58m4Q/OK32VNz85Pvz02C+bYUZLa9iIPdjwEPxLlUpgxG1wQWrRD7vh24VJ
Yd6A39GDLvHLj1iFkx3B3aB+LodgJ7ohA53nB8rl9ysTjgIg7gIlJOEXYqkIZ6GsCNljOtNP7Ubl
UTJvMLtJQUNL/xdhcd8uGBhTAMPDwvnXFWD6NQLivtbP7u/wwrbegW6qzJKxf6s39MJuxXY62Yfg
9ief8K+eqX9xxsC2+f8P/norENTkCxuW+rlP290yJXTb3AC2Tq5WHBgpmJO/bfOfDmzgVN9sROT3
BHBWDgjI2NcD7287PxibngM2+ytmkCWQXT+OTN8Kos+A3m4pIKl4pYPOBkoDUDG0k7RXCwtM/2K/
9n8ry3sUsjsNjnrhk9G5O7KnsvaRnAFs08zkXa/Ts+/3HWYRTODmryPMuQZvawvrUdhAnKEKQNfC
eycOdZHysGjieTJj1sB+49oTKphLlSrRJkSOFWZDrGrS0p9Ovi02jhfeACBKacBuJbzqc6+ocx1x
jhbcWjNuZtjYz1iV09IR+KpGFvi68x5dwWNHisemhdEqEAw7WJyk0gWSN5umypBDJzNdIMqqAVFe
1t4R/LD92LJP6oQ3C1/PIwQd8VIr0KKoSNb5ijrY5mwBBdNldMEw7MWV6t6lyw3rJWbDC4hJHByP
Em0H5sowTILKN54K77ODgWs8Wy7A9BmjbapslEF1u/HmJe1d+cFqy41hcfxcWO4RjsqY1TfLTbnW
d8Uic3LtegW1ToPGZA38b4I4ZDTa8/04zoeOy1vb1+eqM3D37zNrCs/VImVGOgMBrkQ+/KLzcR2B
/vbNC5x60KHVOdMEAw6KUVsxIxIVuXSHag7faOcweEzx97IMsnkN740XZCUpb4aSjzE1qDAX3u8i
Mz9oyElVIAD22H1sOsOA0MAp1DLDq9XMx6monogEy6duAS6NvDzC5KhMx6oeEMl6BbxwbuN76gcn
4BfaiY1wvHd7MOAYtPKMoHoIZe3iOAlMsByQMpIBCLyoEVzrdMspsDCgWfrotfSByfrzuIFbX4bC
N8hcDqpRpAHyLm14RBkOpNQ/o2X/mMGHycrWEIAcJEQxO16MC+YKiA+WgCqJD3NOORoDrdunGtwf
KXiVgoN0RqAsOO5+LsM22AZ+8SCC7uST5aafobufqvLiw+d4IwrrVE/w/FtseuN3Y7440OA64VX6
ZB2iAX1Iv2BwVtnvrmjeQ44Kxo6s3bCMx8XQ256vEGj3uJuDyb91A3Ps4X+BMfCatqv4VboKIyON
iN5ljWD+Zpt716ovMyWHpgR3xqumR6PHfCbYhgMXMq2vo+a1aYHOgy8hrAMZ+AWd3TMPoHxuMFaL
Kys6R56ZMelk1a4Y1EPXarzyFoASg+lxEwkbwOEYwXXnijvK6Lm1rFyu3g0wjAsctH71xsFs/Y4b
vW0afQo1ENdrinzs/jV0IN6H1xZ4oeaXFambprGOCEXJbDGBv1juFRteidTvhCA9Yek/AzfaIoPq
4IG8sNalF7s+GA4iRBIKTiZfoAPWCFoCxZcYd9OHTobYuBtGaZG1DYbOLbPOFrwWYmhnVnw9fh+a
chuS9dZYHKkX19Afa+sP1aPC0RYr32xEa+XNEP5qepY6DKhUM7Fd1AKHX5u3TvBbQDybbnQzp4ZH
l5HWnDqqPU2zeelXWNWGCC0JqMyLqUanCwdqNKmX0Wty2hTIBosMQrSiPzaZH7zC3xNabwfiXICF
39cwGtrA8RMOb0iKgiAMYWnNlYZmxrBIYJsKPmMUOIeQ8A8Pxg0q1t2gY9hb/nGj7lazGV6OK7lG
C8ygi9Co2fEJGMDU9CIL4WQKTxURIlIGgxhovnnaWyAwOR1ouF5l7hYJ1pOJ2LPjs3foM58j/xpO
2YJXEk0d3lZnsz1sw9TWuhJyBjcA+cEu2d63Oxh0dhXQ/gI0ctx5Z2gpXzxmPfYTnnC15okl4McN
cybQijAoghv3rWWxG4Pp6WhaupPgnwGyLdfMwhCecjuMRy0fVt4/BGScfqhkviY/XW/fyAtwfMOI
hSLl9EuZAReARnFq8+fyyF5hR/aKEQpI0+pCLJx/sX6pz8vrfG8/axseu/9dpH7TU/zj2V+K79Gb
HPwCDn9GR/s2MFQXbsiTsWc/iMa/fQ7GsnDugR814uL+edUbUD+D2un5c+fqjHXDB+DXXLfrT97a
3z/HR9Q06jZEGH15l4sZypZLWEG5rNg6AN2MBsHbmTf//dq+qT4hW0RXdA0IId5XNY4jleWucJF8
tvz3Fgq/BoD/fz/hO9EilHsobaFwRpn7dVWAy1jQCDURMmOm9Br9zvP1Bm4j8Eb7uXn+7rU5CFwC
4xq1578U1fXglI6yAZACar5xg/5QDiqHz+IP4UPfdF4RfhR8r+tXsr9KLYYOzGdWYKX7Bmt5EeO+
gaS01MWtQcVS/T/SzmO7cSWLsl+EteDNlADoJcpSZoIlkwnvPb6+N3JSEsUWu6rHL5+CAMLeOGcf
QWzcvgEjXurcjPz+Ps9+MQl72Gz3k+mG3zugltVpqUYBiedZvk1z86PuxaffmzhXgaB3k0zLaUHW
jFMvdYGStk3lNOEkW2zMP6Ebr6Y78HZb38ZTt1I2np2tLrmp/23OT46z7J1FjucSpg8ia78/WaST
jecXXoyxJEIa1DALq3H+bsVYturEQFqgPER6C66TYnXaI6sqkzezHQ5JUN1GSY8TUCMlkjz4GBWr
/qHWyholeIT+0xMWapN9psC3SGvSiEsz5VeliBHrTQI7S/GmHgr0Ll70XFpq5eKFu1VyFI7JgG1Y
kW7NxrjyNIPVG0UFPGdbmDzsGJ0v8deVe8q7T5ksvJawcd3WJGDAUvy72sCmLEhLGSFFnAvvv3+l
c30Qu49uYBMxmChOOkJccydQmWX8FNXRtd+MH6FAfotY3XhRtS1ZPIIGhZUUXTLwnRtiTPUzCsSk
fygnR+NBHKQS+wMzE27kfWbqqEgrZdtU6vPvDziX1k77AwYgrGAGtcQfZQddY3WzqjB+4jYzjD/V
UrMllGrZYx/so+7l98bODauvjZ3UGTBsSV1Q8FQ1ILXZl5Bx7dU+/i+NmJaJVMSEvHfSw7lcKMJE
o8TmQWGrUdRb2aV4svNf5z9NnKyDkyaGQ5FThDLNwp4QwvTYX8Nmcv6HJ2FO1/BnUcQ7hWOQwd1M
RiRHT4LRvVSD9TQo+dvvTZyrWkBQkOflj+oWGInv80FKDZ47B5UlfSkt0Wdutciul/qifAAfshY+
6wtlknNdQFcwXM0QCdM8rZLkiEr1WlPipx6aai/tlfRChfX/8kTsHGZPJTmzJ0O2FXsMWT711cbp
HGWfutIucLhzo6bbH5rH/94QyFLIeZOKD+ZwLMXfX2DMBTqFpTZ6akvVDqYrn2odGdAXFqSfPQ6e
GFMBhVz2fkBTvrfSG8ZUAP/yjszf180Q3kxDsQ3K5MJs8LMi970Z+XszfqXHMf8C6swEvKQQ9pme
u2Q4LrhrvvBE/9a37zMPfwnkAPmIcBaU04Jn7wuNGpoTzJQhxnWozWrUHBSoqV8NhXFIYrhMSvis
pe06la3NWHE0BG9I7dpStlxfcZmm40NKkO1LnflHEUpCWHL1nhXFtbIUJFyWFwfRD66E0fqwCnGv
R2PhVKGOvaBHWRgiwWnLJ3jXD53B7n/kmp24DddPp4dmNqKZHbc6fdFvDJnblTCF3JYHONiwEhJ+
2EUf5mDEThaVT7I8oUBLbyRPzpfSyIHNkEKSPg39jhLSSyY3gmNN5cixDBujEr4F3bhtg+7AivgW
qhXRH/HD7yP750CTWD+oJGvgAuZUl++fsoiwfece2JRJ/CwsR0kudclzfYV985yahMeX3v+9Aaa9
Ikjh+B0x8i+i+C4CiRh4T4Oh2L8/yZkRDTpUAktsAp2BwXvSktTzLInWW8dMyTZYZlayVCyn3LzC
WLOuUkniKjx/yifsASq9pUoSET3fMCwiH5777z9G/lmG5MfMgxCHOHmjP+5VzCoHlJ9bR++q2nOO
fUs+4+vJ8Wxhne2R45IL2dnZUV1arnR7492X++ZNuipefefSXu7MURAODwFZIpxgWf1hnZW90Rqp
j8Eb3xZ7dYtH5a7cFvfD+gOl/riwVlAQh2uKz8uL+RPzRHAyeL81fbKSpzmi3DymadIWnOGhhtFM
+c0N1uW94FyyrJ8Gp80boW+tneyGjNi3ZD0fzWM7ChhftK2SmtyI5Kl3Najh6Bhz6UBEaGr3KbVN
JZM+KyucXgqjJxI2a/4qetTtTcWHFS35j2PgAwhTy+lgVBgbEDmYWwksB3BEX1jrgYJaxRQuLOZn
yuaMExAioAVgc4rayUNUtZFYLR2LUBTsVKt0lTyJn+leXuZOv1buy/W4Cla/d9YzZ4zvbc67vy81
85rqdOgNtFktMZBusiXiO1Gzx5t0g/UDdekiWYl30ZXu/t7waSzvvy/29WFPhqzZ9WItJboBM0VZ
ptvyyrpWb7BOuv4jhGwXuddi3CGiOQgOpoNxd3FsnOugX36APmNAvjy5hQR1iDlMHOeYXGOZHKzr
HIu0ba1kZ1xn0YUHPrM+f/24p4e5KJmKmKKYcZz861n/jyhv5RfS5sJrnXdjp8POkHEnSShYkWWc
7NaqOFTDMJ/mPhTc+G9oBQ06U+r2R2tXrgyX1JbsrVdIPdbs5kpeBOuGpFjt0hZr3m389jPmtefL
y82kpMIgwc9oHJFUYHBUW3FjrMrluL4005x5sRbASxWruzpf/J52pNbSWyUO/KfexBNMWN8fv2q3
SEiuf3+1P89B0td2TjOzqzjI1VieuYvEDtrtON23BrIjrbsbZeWPRpQNobIXFrYzKygkZa6zKG/I
7FZPZgQO52CXcGI+pXm9Qzzpir6wQZm6FMtL6QxnXyP0Ihj2xlyDOuk4UiR0QxUbwjHhWB9wHRNU
j0MyXVgcz+w5eKD/tHLSLyzgNoNYCcIRu9bBn9o1R9gL3+lSE/ODful6eiZDJM14EIWT46Ke5Nuh
F9f/Q19QRFFhkFElOb0tjlVflagsCUctYyj5IF4b39GV44gNGCCX3baXHurMuOa8+p8W59nsy1N1
Vq81Wc9TiSbKiQZKMhL3TwNer+ih4mojFAF6tiEM6V1v5ys3SLV6CFRp8pPQVrUJ40a8zhVlM1Up
NjhFbhwJE9MiEeI/cqcFC1UIbK1sPhI/C50QUZkrl0nn+Gay5mTDFWYo7tRAv+1Faj/AuESSDAJu
bkZfXIaqtBEGfIiSTukHdiiJwHIH/6241cOgB5fqXziHnFm45s0Vsxw6GUWSTusfJTp/rSpLMJsL
7BvLfFokju8ixtvgdVuYH42dHgy8eBdG5M9hwknYQutBSU6lun7Su7pSCY3MZKdJwNeh9PWrUpYJ
ZBo75/ceNo/s7xPo93ZOtk9FDBdDLgbraIB3mWG4ifiuWDfThEE6vhSHPU+R3xtjavvSuU7GvghE
YJKgBh7FLTaybUhuObdol3PLz3ZiFWAw5zowUKfDBilSEFWlLhy72tW3EHSXXm8LbmdP/3Lio/+H
aKezM6hKjZb7EEP8USGphloPolIiL7VFcgAXKsXuUWWGPeT6/zIpkOPAoxGW9aPorckkIdVmLxwr
/KOxWK61XrC7xli0nA3zVtjI0/vvneTsVId8CzoqFNgfECXLh0kwZK1wbFhwF5FnXVWldWlHcamR
k55YNyFXz/x8lvKO+Mh9dhPpd9528ld49Vp3XtwjjjKtxc0gUvoXId4opk18tk/gTX/xhuncB7XE
fyqaGcF1WucQpLYX6bAwfON7BKbbGjaxlxO5q15KETr34F9bOplyg1IB9KjLjAqvueM8d8i19ML2
W5n/xunIsyTO3gi7cOGeVo+9Pq+nrqJ76kTGwHDFki/7jyaS/qaLyeJDIOor3M23oyfvWzF6DJPR
1XrxOh+HZRzIT2Nt4im0Evzrw7aa4scUgkzd+q5pBntr0A07n5qthusTewdK90zF1qKYd1wVu4bY
oYjpUhxZwqNqZX//+9755dn+kQy/LFlKmclSVvP+gjYtoOXB+ekR/v7eyM/5eD5myxCCqYLK+mkt
t0HZ4SlmB4A8sUoHPwOx7UN3n2sXW/qnvPzxrWZ9GJpa5Hens1fRaKMCBVs4ChHECA/VsyanMHpK
DO/qlc4Ld3xYp6MoEg6tgdGYVBBBQw1QKBIPwG0+JsyWHAN2U6vc//4afgYzoeCk3IuwjPmA2e5k
F6xLSuA3QiwcYxQR+UKRF/JqWs7xXoq/0PeY7JzEnf6mG8lOXy7Hy58dlf9p/jQWrg2aujWqRDiO
/VtopvZoHJUpWvVRufj9QX82RHICpWhds6ipch3xfR/UR0qSyllLTZBJVpPvkP4voihbesP0P6z0
X1s6Kaiao9JXwDQJM4d8K6JVCoz7oXj8/XF+zjE8DuRpDv0KR7bT4npXlYmoVOCSNWRApraOogsb
x7Pv60sD8w/4Mgh1q/MDSaPIh+2Pks8ONx2xLBrklgv3BOcaUmA+c8eM5fjHQAzk1IdSCTBG7ZIr
xYirhZQOizTBtJxqFziMP49i8+YIBCPQVZOLqZP9yhRUSE2sFoNHH69ATeGYnDaTnNz6Q1dDh+ns
Am/GhZ53dsc5Q15n4Dou2dPx73O/1iVtaR1nU9IHmR0byk2UEJf+Ix5ui73vojxMj3g4Lkkbz28G
/9PyyUqk6wUJXF1lHYvuaRRRTpXDApH4UhVQ/hbO713y54w6v9z/NHbyckdZy3xJ5jHT/E+TPme8
WXQuv7dxrrOwG+N4orOT/rErSxoIblqeWMeu6gAetJHD9ZObjarmsLe+MJDleU74PnEDguSsPLsE
2LqfSuqLkpnJksndRjh9rR2kpWoTfDyu9A2KUMxb9XJm9QZbvwZ9ZddP0esl2fvZ5/3yC+YO/WUU
xnEhRLhAeKdtZXNCxXQX771y2xrK8vc3e66rfH3Wk3XA7OV6bK0YPLAvAMi4943OrfRtH7zrQu7+
3taZsvu3F/vvxX95LHFA4qZrpDjPcZZz0KKyDrc0aw9/9WV8mF5+b+/CWzzNDm+ayetKgebi/I+f
4sWd09CbB0mMLgyBs0P9y1v8h4X88mCSH3ht19ASGs5DXS2oULrE5OX7ZDFVy87V7PIwrmVujsML
TZ8bfV9bPhl9isftk4jJ+JhXII06faHHha37/59v8mRV8Muq9zNo2Edik+yyfw+DP4Hib/T//rZw
lv/AYCURTMPycbKG+kieuim0zKM17eTmqkusrRL6WySnFyaUc6+NIxfBAyobLZhO3wcYVb8WVSaU
M0PuHtGX3OppKrB1vsR+Pze8KM4DxyW7SUMd870dK64s0ys7k8+zVJPrqY12CfbKUiDG8VIs4Lln
soAmz5h5nVTJk2cKtaGSKGOax6YxnL4Zt75mvtX43P+Hd/elHetkSwWJs6/yvKIdqv2W+dAjV4jG
S/WaM0+Dx8+kXsMG4afBQlY94BW9ZR1bO3wb//rrdJtelVdmQcl9cNWUEeXdXarWnNmzc8P5pdWT
lTPIfPzuc6vmq2gDellP6+5mjpMmruyYXCd3Cdnr/qG8IE88o7b73u5JP4l9Qffg6VlHoXSqTer6
rroJ9/5D/s8adAlZfmY/9O0pT4ZzShFA9WGGHS1U4Ki0s7XYzRQUs1mJ0xy0lPc3meZd2PGd+aKM
boMBN+eY/RCGEMsllYlOnq8Ua0TG+A4qxo0PVOH3Wf/MkCMbaNZ6KmyVuR77PuSQGsPsG2ELF5Lg
TNK7Il+RG5x2xaK3Hn5v6ty8zylc4UqcXLY5ved7W8pkNKkWKNqRvM1+dPQVaujXDZc1/a3lGitg
hiT5sv/iMvf3ls98QVXVEaPowPwIhDt5yFgVFCkXdPnYI0VKB+FVDNpbVJTuUHgYKUz9zmjL1e9t
zr3iZFvEiVlDtIaAci4hfX9YQRH9UswU5RiJ1zp8Aa+8FOl55v5Z/tbEScfMI6so+1JSjuEE9S6j
ylzqKU6DVrius9xFIV3CiwVh0mebXK7vkUxNWHKrdTWQlNLqLWT1/NXImmnRa/JxNPv739/Bv+iK
Hy8BcQnEZJU+fLqnEJQesSJeWbYwoi0fw61xra0kl0xG27zwjc9NCsid/9PWyWQ0NcMQDAVtafcF
m+oFsDZHdTrXLxZAGZx2/fuznRk43CKjPyC7El3i6Y2jiZsbDGankLe9VkwFfWzjDtJt3+4S/5Jo
60z9gYsj9tboBNGi/QiGDqEqiRZ8v2NkAbsW8jJz5AQgslT6n6YgrCvJuM1EeRsDD3MMPTaAAaaf
huy/CJHYwaRr7vq4vY3BSIyN9zco8jvuqPJLn2AeR6efW0EAPZtrZRQDJ2sq70TTyN2ZP3fvqnbm
SGt1k27MZXB76dB2bnfMXRo1vblC+1P+8u96Fh2gcvT74E5vpJ03WLdND6eqkL01N+9ca5OBaJeD
UEG1C4nsLCe3aNLUIXYnviCrOzNb89gzyB3qAoGhc2/5sqWd4inAAcWvadt922SLrjYWMYCy3/vc
GQ3DHILNpQxbJEqup7exfRBNchkKTGQkIG2LB2NZ25FjOtKqovb+QIwxV8CXXvXZZyORZ977UQHT
5//+5dkCCS5aJpsyl2O7f5VwH/zIpSvtc9OlNq91mG8pa57exQrwjUntHGVSf3p3IuQl4+KHeMyX
ypWXKTLfbOE7yqVWzz0adLB5ACMeREb1/dEsY2wl4qB4n8xP3QbEVLoNlqjhHMAsTuZiI7v8Ps89
Kt12Vgyxz/2xMshDVU4hH/I4SuNL63N3GBkXRuKZs5xGBWCuV+J05wbj+3ONYyqjK6UJwG2H1Bie
1Ej8m2vWFpG45f7eKc9NhEgicQhoIkWHU02EkPS9T+aUfJTk3iZ0S4ikRUGpPSxe/P7z97bOfS/8
AAiL1VmOearhEepikFSxhdk1pn9SsX6fpOZjSIq/vzdDcffMR9KReYgE17Gk/LgIGSRaMSgMHWMT
6Aq39x+xMqi2yixv1coHCJBNqHtvVqY/VtA0La0/QJBeV830HLfNH9g8DfwOaSY5PqkCtEZS6ktD
eRIaeQ+xfIeCaqlDEEwkSE/sIhe4HHeF2q/7SnrVPYPs4r49pLF4owjprQl7HMxEuQO9teQS+B38
kqtbiCSK7qrPFdeL/ZVoxi9jWyRQdSXPZcp7gwbLRZFRuqnXmIshJEKwhticWfUDnSd3EwDsdoi4
a1Gn1b1flMeujZK7CAaLqymBRBlH89xWJ3ip5Q/ImmmuYiWFGN0TMxxJzQpH0kYr+p7GiweiJdOF
3nXDgmv9dzXkWqSTp9VMHgWNcsMd6bVM2KEraqW8H8ZahRRf/5HZj6maNi29IFkalb9KTO16MGCC
RzBb227miEXjU+0HD2ZB5PAIv6hry4TrdHWn9tZSabLNAAfHledD9gr4luoOuTUC2fRX4URWgWFt
5UlhBvFaWErVuNQMruUD4XGKwketrz+k2L8KlGyP2YLnMsBbI/+/SxRyvzyNzKygWuh58eQp8ZWZ
phu9Sx8IDrvzBes+6o1r1idCmkZcbIG8TZXkTgvMO2Es31KvgzholIM9coEPA6wVFmXP5D2W5g3d
DnbCFDxxOnwsUNNzwYKCbsJEadYNJ40AdbsYSMimUt108jZHutUSrSKmjwZJ0K5qkdA1NP4RtNDS
HCJ8c/5B8YFn+sLgEKT9nlXeOBNVIy5lZbdp4gfFaN4GGR+sOqkvGcHZi8lvnns4gZkyDOQuBC96
G2wrUGq5p8iuWSbEBlT4frCn2qMokRclkYbNfm8Z+hE0i8KM3cSv3oc4cBori506atxG0u/LJtqP
VI9GOizIJ1iUUq05epRbTqVP4y7U2cEkVbOWsHCGw4ChV4wXYij6thfgvQajTZKD7xmboC7Yq5cS
NnA8z4qUApcONVD69cCAUQuw+SHuWNnX8JgyC1laARu70Y61GgBg9vaEyOJhaYUPAPcvWg1xHKD+
rWyWkVsU/ucYl5NjltO/bKZrIZsj60X+RMb/jx9Z8m0s5tpSEZEb14hTXKWjNOVDogXfpa7y0ryN
4GPBRp/MRVaO12RsvMat8RDIIkVJYRUJVg9Al3TeRALxl+o+9ldV27L+8BWVwBEG3bd9aaRNHLer
ZFIex1EF+p1moyOQyN5qJK9h/fmb4HrmAi7LF7Jf3kc1sQ1FfVCUDvuvT1SilkqcUadDFE2wwIWc
rDafOSEXAjiOegbHnUCFAFax1dX7Zkjf23xVaiKqmi7Axh1CfS9FY5foZbAgem1VpiY5wPpdacHz
kargmBXtNufsW+heA7F5lNdjoW25JGSv1ci7KhauQFOntpTHH3FnvvCFA5updB0AblgoXc4gJ5+F
d/Bk+KFoWy1+pdE3sLvP4p6gKDgCJqPdxdNGMKIDhqlP0h7B343atTyK9yKILzzBsumoo78qDQxA
jdWg+u96wSUFdEFF3ZY5YCIJjO3KjFetau2JKlgDwLppY2kDVGzThd1+kOr7dkgcVWteyexa5pwe
7SrQbwR1LBA3GaPTTyCnK0Xcyr5qOGXUHmLNWLaitKcLEO2mV/eR5YOHM70FX/ugymRPZkrdQbyd
HgUTJGDGYUTQxdFOsUwD3w936EX+xMYM+J9e9SE9iI3UQibn52uhFjhJKhJwMRESOfoWlCMEDtIY
yrZgILOVJrHai2Ubuq3X3ocqlnfBbJO1UBVPZAklCxh+g6P4zY036atJkDvHktsX05xuikGVHEUH
azqp4ZXKWRy444QhP5Qh0lWw1weBqcLPzec2ztKFIA6y7dX1ozFa71aUXssN94FIf8GMe7uSuBnX
TOI7wxg/zAgjch+tsTBD3vU3PO+nJFifSlQ86lFxN1rBS9U2N43RGQ4c+a014SmulGeog3dCGdl5
wBAMMyzLYi/tOtQy3cSpCnBX6mZavyq91LUG8QpWIrhFLTiycF77pnpMGFSeSdE/kNRwJU3mQ8oE
7mbhiHFC21QqXo3UAJevVm9moH4OMy/M0EBFk19BRkbh5oN4iIrwiHXaGfLxbzZ78WSf+aHBsm00
MOCD5JnwBBYilaQMr2Mqm0JzXOA9u5XC+CA0eehQIbpTG8Ffj7Cw3EAuhVXbGIeisMBZUoDZ44l+
KcvuDQNes4DWf2vJpGc0jUYMHu7whYCAmrz0MV1E5rSj/E6iheV4/JgEEibngT2ZI8+J3m8mz9oW
ymgHwaqr2pXntVd9R9+KjPFZ9MQbjQgAs+uuCV3S8dMC52m3BBGsfMVf4uOgzB4IZBl23Z3VVruh
YyDXwBgWXXnbCOwYcvM9MrQHwwjeOq8AKdIVK4biszYlggum3lrKUn2EOWmnfgI431sHgul4cNAq
1d8zKZO/kC4Nix18A2bfnLbooG8ly19qmMoF+CAy+ni1fs1Bf+NU3JWcalkBtr0ZbKaILBxlvI58
4YOEHohe5V4ZnnRwgZqi74xasQOdkIUuXBvpYy1FDuPOUdpqSYrDtWepiwInRAGgPZFKgncGJxLZ
0ZNU7pF4qENFssZ91QG9g9Mcs6UrBFbGQ5Bfd+VfUzmk/fNQQmUvNmjIHYJ+lrhM3JEfbHBi7sSH
GCZJ6Y/rRJ9cPYdf0g2AuSCf6bLdRip3GHdtVC19tXqxKAgE11pYEqnelcTBdo9lTiVE/dSr9ipC
2kjiDfDKZgFKdDkRIZwVzboVbguqjSr7r0xYE6Kz6WGKa1G0jg2Ao8SAAHZIbKWLCMXV1krz2jBr
V7jPI7NfhjIihBq/jFXdJcGmqhGpZMEa4s5CIn5mNJK9aWBIqR4EYZeEB83iYq4UbNGHHrMVRGph
eFItby1bAElLkBgIPRMAdNVQ2WnIjOqbeBRfIgZxv29G/4btzyIa3lKo4xU480ZlLzWux6R3w7pe
NmPI+52DdayFF8yE2YhYzPq5zZ4bIeAWwVsUZj7HriwMUhJVhSwaSXRCDK4S/MpkWbSPhuhI2nPr
LYf8qWYL1M5bWWSTjfhOqr2PHqO01sKMzIwKp0klG1glNOp9Fki2FX2OmnStxzuDDAkSNwsNQH3t
KOaTT8TDTFUHXW0QvtR5pH80SBsBrqoqApSSxKu4tctRWw7y8LepiytM0YQr7K32b22kTsOxu4ez
aCYjqU2T6xXFYUADJBPb6yfaMc00e+qOrYUG3jRsAQqfGQY7ZmcHNtg6tno7M5tD1FQ2ARrTpN1I
8DjVqtpxznJJZbvvdOtJlZj21XSfCOI6Zv5ejF66krIJXqq4byOMvmq4sxDokPuymlHHScluJ+VJ
i2ytJq0zgIw3VGJHC0iyTAfzacEIVwZ6GWxJKnsJE2g5cBe3MW61ObAlaW1R/Cy1KyVDcNes5oL3
RJ2wlW4spqpyPgoBohGGh2my5eIuMW7LmRsdQUJgLauaayHfDQMJ6U4UkbYhFmtB2g7TWxO8Ks1W
V68Z3a1MUFC+Gge4RYpnN9m9XqAxZ9qvFcWt+ElV1TM+Af/6z2Ww8b0/CuEFxU3cLavhqsn/SvUn
u6u23SraTh7SxVCu+/A5qsEZZpKjSsGaRIbJ4BokCg1/UfXLAuJbUPluUBl/rTF0ksZwu+5Ba4/K
qC9xDxR+BwfLcjvgrypHmaoyb0v9zjf/yrpyk7XawWLc8AVtD754qQ7HxvCuJbNcd6O6yMs7uSe0
zntnz7pNvfggpeOyyv9U5rvSCMusrbZenrptEm5L1OZZVTljx9YvoOAQJRBLAreZ1pV+XcZ45fx+
IfjP9URKxVDz1oFhsDvyCKJXBWPlYXsWR3o4o1/lMjPNu6U2lUuJf6t2OPWCDDpE0LKh0NlmsTXw
Hn0SY8Sm3JnJNtBfvfGmNZ6rZFqlwz2VH2apaKE10S4vhmWPtqkWckcsg32dtQvLuk+nbjEK08bQ
80cM6qsiK26qSXaShK2EvBSkxM7NN5kv5g0t9J2VUGVPdRO7VkUCBfEtUnCdKtYbIQS3hRv5CocD
yNkcUqKRYLk8s0P9cRD+CtKjNFKrlqjcUkrgXS766XGMPoxmnzDmNGSm1NWVaVg39cB9PxtClBvE
AcwhRoEOCr16UiIo4OFHLXzkou5O+achMUlnu7JaSrFoF9Gj2ITLWMsWohE5JNG6FRypQfs7EdDT
hrWref1CZr/SdXshepGGVyVoVxVbYu8DTy8qbzprou/ybFtYOyFMlcUoATJXupte5LQLWNYS3mRy
I+C7sQNc6mywe1g5in6dCNc58SoDsJJcfVK7ewiPV5mYXKfaZqjhZ5meG6qTXWIYauo5QutWVTt7
qIhjYcRF0rs0XcWDARbTSZVD32yH7K7VD3lXO63FBk1Xbcns3ZZZta4JPWtuh26ZZMzigGQbz27J
E84JbRvYbojkm8go3GH1SkQNd3q4q2YNXjfnCfOiveRWjfkdE7ky06dZ/mkK0yX7bIFSzg5iIn3Q
d3AUTSvRNlVkiK07ddeJtWq9P5zJV5E+R+H8CWVhUQmdg5fVJl3zQ40mivOA9liwupBJs1S3/gyZ
F4ZqlYfQhhrLNgcYuSqjWGGCrKRyW1WsCFlt6wRPiGnsaGwKu4ReSsCSZjKRJ+lLmHtExZerYSpd
C0DnaApL6MAPoLS3MMmX7GtRUXgsz5k9mRn7Se67BHBYkim7FDuXWtLGAIeBg6npQlEyhEDT1aRL
q76FqqRY3qJqla0Ki5Y7QQJ0Hjtin2VCVxde0yzZk6+myAPQn9zXsUgau38VewFIzd5wKAaQKqND
LvtL2NMC4vtGiaM9Jaq1NMJgH6hBitp6CCW3yhkXYU9eESnbZEIvuGc+yH61r4p8ZY6Dq0tET8PZ
gjxawkPPNhDwbb8B50XlopUke+xMZsCbPr8rVBIzJ76D9lKpniNl1k7uq6u0iR4bVdyXlcYhQzWP
WjQ9lrG+90mo6Xk9RUJYUBiTOJDeVsDCF1HSrqRav0oVxZmqjkwzpXgqxBpq/OgqqUpmFZkGSXLj
DaJrAuoxwuk46tnNZPRuzQEk9qpjEzQwqch5HFUDBLL5KOScWczxSSIBTInGGcqF/FkKnNKEqCc8
J9C359QVQ0pIs4VzZI6WIynEqokVeCzREVnS2uRB1ktiQimByRCo1fiQGdFmyIV9U+31MHFi9iQF
mPZIwokWJ1fmhMZr1NwM2Nacz6bD0W/bEaAYBeiM9DX1Xc69lTBggGgLTuJNYhcTw4RbhII8BkV7
U0GCa0REKiBtRVGlGvUn7a4b+S0b5Vk/tquE6E/Almqk6mDKBy145obEHqyXsnmoo3c9IZYg/tBQ
1BVC8+l7A+BeMTigW0QvZW7MVll1Y77qVJIACjHdjmHxKjTBc2gS2ziR27D1PH07NVDWw3FDfkGw
kauicYPcWzRj806IGiOKclKrogNjKiFSSNevrEpzteE11xNO2gGjIb+WffIbw/ZTaltvY/iVm0Yc
X635PwL3FQhC6a6HkY1vuhPKeFEbkq3GvBBkifQhO+5kVxB9Z0RDgdcLtvxGUd+C4kiZW+S0EkvJ
S9J/psEeJt1Wa6aVFUjLgZGWVs+BPsyZS4suYfLchu1tGZhs5DUSvUSqBjrbOnbyqtWupjJ5aAJj
T7JBTwIV+T6RjrZBVZ3eexOUTUmvqaRjjjpl5DQi5ZKrep6bwdRGno1gd2kW8iZEjpYpQPYfI+PB
n4OWjE0NXr9PXo1EsJuuX6dmb3Oos6WgeETS4wTBeCtnxVqpcSSZsdMa5LQR5j5q3SrsiRDUirWl
4wmK/wp9tFcE89CHyaH0dlJ0l/GP5apa10UOUM5f50Nkq4gZW3+Xy7uYFL668xdZ0jG3X01J9kLN
c13nqF/6A4z2jeiL27y2li174kIfHQJOl51yG4veX7KxVllEEN+0+Sf6a8jqKP+Y1DxZQCJqbwPo
rlj6I1OCFkJzoTPX6959I7xIxnuK/qoLbkd4aJLobXXBERg+Y3Nf+7ceLyILs4VGsqTWlTtN1FbE
Y7ZowKHkC6yCwtFr1Y0MP8A0E9JIqVJLabLjFHjXa5rjQYpPRirWJQ77sIdK/Zj2xrJSbuJWJzxy
R9qO01evhTFvsMkzzBmD7disAo/SikG1jk+uB3u96dxGVZ+pNvwf0s5rOXIkWdNPBDNocZtIxaRW
ySrewFhFFrTWePr9ULtnOomEJeb0mrVZ98UMPSMQwsP9F5TigtSWatHGtWqtY9aRS/5WC/Or0tfX
pfaYYQQYDnd6Il5V5W2W8aK5hS6CbH3F9cPuLDJl13smV7qwE9L3IGxui17fa437WonxppHz+zBP
D+iVO07+09UVJBQxycjjQsNcAFk7mbe1YqPqTYVop6efVi8DkiZTa+60Wl474yGJHayRoFyXmGio
HTwEs6PCf1DjcB/xPGhxu6v5uh7Kde2N5+k2JfmnVqn2ZQ9QEuUCI8EXCT6N0zmPVnHVxIeqRpS8
fsghFYhUGQsk3LNS2AYyFqI+qoAC4+3vwbVdm36zC6mkWioOadGbJQQH/JJ3afKjFJ+xicJPUtxi
rbn1Q23jMJsZGZVC99Tr+k+zeKn91xBAdlhpKx/9Rt9CGilDy18qbF9+wWkTsc3IevA9faXVt07r
kYAK6Id729LLdjrOfpzZbabZEXloGOZPlmNy8j/SJuCpwOjL4hNjZK94q912XaJQj+73iv7cBhYC
aRkX0UDm6ZIk32VFv8mTj0xF8tDCx1bnEttn3Qv+DJsYXcy8Jn9w3XWef6bGpxuCd/JvSvmdBi/O
xevefRnwt1ILLhI0ETOsKpEn3EbN82Bx1uneR+Qa1/34BvC6dYTsH3V1rPxoTZSU2Whn21GT7JMh
vGtQwxrvjZ9mCgmP/tSnq47/K/GJzW43kX8ttNkXnsPI0uvya+L496GMCZr106dcFNOvQLbAzlUR
v9NkV/XqE6WwX2lgXIWDin6nTi3utooefIzeDNJsP9ZXkaw/94FwJ1W4qlYDz17/4Bt4uFU1pTpS
lUHdu3qyDjESNIPXLL6lz2mHAYLwZHpGUm8RwtzHDozkroWcgBT9yvXiXxWHIeG6ryjG3w76IuDg
19jd58Obp94r8WsB4QmgGoC1tLKVgMd/HCYfYqXtjOYrD9+j+r2jLoo+GTZub7JQ7+VMfxlSad07
z12lbzpd/JAQcFUQMG1N7arti8dOy15y5UHiiojao5MEDzEuIHCvgBodQ4V8Soxvx4YOuto2wqub
OvydY3naqdq9QDm3UEKcHYaVkFAm6/D+Tp+E7Njn+ibKf5vel9IiwUg/Sm+eS7nAMejehVU0ALyT
b7Whxr5J8jea9lxSw3Ot9lZHhlRuZEQ1q42A2GfjFogJKfwaniKCuleDHw510lGYMKAyp1J/SgZb
jKg9IbUlidGuRPMPMmoXP+uk9VKf4aOFzo35u0YYF+uVNkvXmhORJJb7jO6CgCIS1McVsmr2gA1m
KkcbFXwGPuFr1O+qaINVmu0Xph2itafIykrDXU4NSPC0I/xslGfpnUTpRm7o1+CqVsf5r2YINwau
kgW9DhPFpWbMhR90ExrrI5n0bd4UNznmCHEV8kvb1xZxFlK64Sh7YxsoqPobsaFA2nk9YAKr8jeu
lj2jMo/lfLV18bnFewfPXUAk3bazKlyJh6pEcrKImC7USWMPozQkOX7GYc0flGnVWxQ0V4rqP4uS
5R/QS13HdXrDo+TFKltMsbjXTNH/bFKlxfMGEzN0aFaVVtp47b6hC+rwkiog+9bJlxjWLy7HqGwG
N5pLZ44uDxpZVcz/AT2ZgyKHLvZ0pIu6H9zmanyQleijAKiqa05oD4Z617X9rVIme/iR4gpDaJZ1
jGtnzavN07BoSiX8ueo8o40bS69ulX0ErYt+pTx6PmaZXWf6tZnUbzmuSiu1lasnGj2vrlIjGxw9
ILHzIAeawdMVHymuQs/j/IPWxx3pZdZYQL+VS0wmyddKW0ww+yya5AUS7I88heVaQzcwsuIzrDE6
LuvQDhN6dXh6NXaFvgtHnIRqsezvLYWFG/Bgthsr98lbE5CkGAPxfFXh59Y4W1AzpA2a0b/T6YOI
eO4FpbjRvRzhjUbhtRjz8OEVWOxqq6VFk+vPWJuH11rR/ZLB3ylqg9GMIj9gcEAYH7pTTx98XenY
oyeC+NKhsLP2uxxbbDL0UdwU/V8p+OAtt07DutlEnTZioWh7qlmL5fmS6s0cBAZuMBwY1RypMFPA
YtV2VaDGvn5UMx4ntr4ztnDF/Hfnp3OjPycfKdP2TituAVExgzz4FnaCFJEGPSksg7AmeoiImtX5
S+QsaTL95VdNAFQj5BOJSgUiPw4T33EbGMOafYomLqBka61T9vFx7umSAY8+mk4KXegSuWTGK+vu
AoxjMfYIojyB+cSOE5dqpyhHZBjWZtje4tCGa43v3dWdQq5sXqv4k1chtlKp/7QAuBinbzLwUcoI
sr+pw/ufQkOFMGGvl4AQu1LGvFd6xu3zIKI2W+SYCsS4u7gbx/tpDm9yzp1D//DyD5hBiCLSpEB9
+4thmQIVNRF18y4OAAIpym4IjxEtkaa94xq9pjmKqoe5RHiaAZiMoqRgnUibde0v5O9kupUOroWk
udIRxj9ItV9ZtMBNm/uglKFQ9oJnh4rnVL5OHOLe6XyZDnTxdBvofwZqVlrIkcympqDmCTelugCK
nEPl8bRD+YrDCCV+Y9xGJ6NyWtXEMzsWj+UGY8dqq+yFTbGR8LNaY0d5vQztnZtGcHfg3qnNWCiG
fg/YDoFM/8UZjgKKAY6Ag2infVxeG3M4W8sclRBQfEEJcMpwchBE7wTdHI6ZYkuwPoNtc11gyANo
Z62v3Ad9m1NDfHMR1aFitnDwzIHsv0Wf7ksQG6ovGAP8Kgm4H4awJIbFJtiaaw14zIqcF1HoFSlE
e/0vTr1vsSc4stxUPKOWGLk1cFMo2hN+jg8NZOnLMzwDIUMhASbBSPzlz0zDeGZHV9oXj3q/xypU
yl+MAUG5FsxHv74cana9/BNqqkskg65JDdcVj74kXvV0fE2Kz/9/ISZLUikrU8twdDsaNJr6Cr8n
TV5aFHPn1cmMTYGLGh3/oTUYRrNVtv0ddqkRpgWk/muT5/kBhaeNdxDvMHXMtPXyopz/YBYkHdEw
geNNhhj20AH7iA+WdAKoj/StwViyfRIVE2JyszTY8a9NLwceVCD4RU1GxXmyPJTcoF7oM6EuMlrc
9+5BucsloN1oti8aXYx/7EKwKV9HC7pexVtXPDo5MHISxkHQd3IXbhQcAlweXyJk1JYz9PKikWYX
5j+DtCZTquhdq/Uhg8T67cP7xLbty7nK1y2AjZV1wGnQXkKwS3PzCphY4cbl0EZr5/vZmSVSrUWG
Kh57Qf7Zhfg/qvkIcpDpZxvmrYyIkIPmgZFnH8mg/JYi8/flQc/AVJEX+OcHjFnByW0hUyDIrIQf
4A2RtJI7RPyE/tOyBPwo6t3lWHPf9TSW8j2WWsW10SLkd6wa5P7D6paiDoi8HKX7svnZmdIf+l3X
vrqEbJ5JHGG6SOQ2CiIpEEK+xw1jJWio5YnHYvB3qeNtQzV9d7WlMOfDU6guo9JFY5h31FRgyqiz
wmosazim4iNJI+0ydaXRvMhwqKhytPrjO735ujyl559vjMlr3FJRhiRd/T60KKg7yY25meS8oOtO
c4sXdEG7PwiWztSZtUos7l6oxoYCxn7y+apQ00UYHgNIbQyW78LDKHg42N5evl5SlJ15YnyPNW7V
k2VZJjSzVI1Y1brdCKt2N2g7cy1eaShLmivhIO4xt+mqhZtpJncaw+ICD9NDP6ditb6XyFnbiegE
VZDaorW3Du1oZezULaXs5WHOLpmTeNPdF2tllJjEU3cmDmXJPWVtG5iv3yKFXq7Fbbpt1X35S74B
zLBd5DKcH3gMl4yflSNxAk3JnlI9gLiVPPGIrSeL0+aV/Dp6pKlr4zEAxAcRYF8uMAdnyOrfg04+
rZu3gYhwtMgyatbFQ3rwN9k2v41tE3ut+/QFpdAdcAU78FfFD7mwtc/LW2Zu0KM71cilIO2fblNL
yMugtuThaHZ4OysflSMuXCSzEQDIkLBqM35pbd7luYBF29HKrDsnVb/EvlkYxOwGoS6HMDtReDVN
Nr6eSk4+CBw2I23CvQ4PJelHs7dQmpJsfZ8/t/vFNHh+XP+JaZzxaGuD5G2MeRgpn9422lbSBhkY
ux9pg8nK5OZ6+xdfi7ONmpw8Y1tWcR6lwtAMR995iwV/lbULhn2zxxrCQwht8NiHQjGZSaqqadWm
1YCarbTNtt2+3EZ3xX9lWDY7gf+E+vtcPDnV2t4HuRETyrNeaWHhdbygG3J+03EwI2I/KniMxJPJ
TdcYUu5JRkkGgzzVoIL+cm+wW13IBse/8j0/I4o15ivKKEw35d1F0uANUiPx4OMd5MdHSXo1ld+e
hZ8PGO/L338ulgzJjGjcqOr062RN0+cIn3ARUHc15Vto77C6klVX//KWFF5mY42TJ1EW4HSYXnCp
bgxBErJveTEEIJh7M1/r0Cx0YJMiIIXLQ5vJNykMnMQbl8vJcsiMwC86g7FptBlW0tZzdh5nsLvR
bzrg7juBDtB2iUo9lzGcBp2UB5owcPra84bjAHpWye+NoVrHVCpTHNsuj29uOkm4dBH2NGyy6TIJ
hrrrIf1Lx7yp7SyJ1roDcEPjnQxiU0QO6HK4uYFBntZ4n8BKgpj4fTbdNijb2kilYymCW8jKTTnQ
sYI6oYdLzqJzoZApllTW/oyUaNdjaesC/TrqkXxtDTz/o6yAZaIED1VI+ffywGbPep2yB2sSgbQz
mfhEA03t6tp4Y46cTtox/lbAa1Dcxg/ZAeOQ6+jHv1kmaBnAQcIBhpRvshfiKKcv1lfiUVbah77I
bih/Pxt6cLB8ZXd5fHPrZFSAgHKo/j2Iv3+4Qsidkp3GQ9qvry1D/CwF7aaLnRu87m6CAc++y/HO
H+7KSHGUsOEYTY+mb9k40zKtqUTxiFXhuxk4H24pPSiFVWzLtrumyKVBbfhzOeYMNRoMlQFBb9TA
UrVpdTWJcI1OfX04Jtqwj8MSL+g+soCL66NP4lNq1HeeA2GNFyhW6q60FUMas8ZS1WLmBvr2MyZH
TqwPGJgrChcEpm4l+vACbf5/MVQ2vaaOR7Z4NlQHN3gt9Y3u2Px2dqN2ovGk3wz26GLc76UF/ujc
gDDvgECKO42Gcsn3xdPJiuB6rd8fY730INtove2i1HZ/eUwzeToWAphXKdSn6QpMnum+pPsVaXwH
1sJYocW8diGn5M6r4vzRdbpC13KpL03jzF1O/oicE1qbOD9NV4zZqkUsOE57lH6D073TrgNrK8Ur
98a6rW/0vURRC3qQY4tPl8c6sx25aMeXMjIRY+TvM2oqcVbpndscTSODbQE+wfyDDVRcNjbN4cux
ZsZILGq6nKSark5JshJujH0FieZYBntNOyYl+Hzpx/9XDG2StcqF0fqFatbHoJFWboLJBfrPLvjU
y2H+Zr+TrIjVQWmMZFWkpjKZt8QzsFFPhfpYy4AIjSBrV2A4rnHRqGn0xw9FCfMxTuN3U6yvRTl8
iF11H3beVa4LO6vK7oeg3mJmCCOz3vN3eHBKyoYn6VWvxwff7/9A0bzWaOKaRQCgwgIsGWc5nIog
/Ypl8+DQa9gPfvlWplay8nKsV1GmWwdKi59pGT4Ooc8RC/SuG+jhVkVynxWJt6G8+BMuyHXpu499
7NJvkr0r0Tc+FUW56Rx6TYZWw2Ud3kSnuWpMcHj0z14GkfgVBCsVGyjXMx9Ibn/0Tv88tMMdFDu4
UrqGDpkTYAaoQ5yJwDbXXQ27yJJwOhR+glJc+NQzLgn8qLH0omKTwcNoksubWFXStOYbmO/ZFcgI
ME8K/DG7/yCxwm8gtK33eq1u3d80fX40H5IOuPuviquwUE+fSRFOf8m0hqmUkWDGIiu7zlPaycdQ
hFyXoHYVPF5edzMH4LdAk2VHpzpMS4NAnvDLNW5a+uP/IgCvCUyd6fJAL/9+HkihUdHHMupjhSZu
44BPX+rDzSXCCgfOf0KMN/ZJIhxL2VCULSGUZ/01u1LW2NdQt/8cbO0gr/FJWFRqnv08LFM47GMJ
YHq4tlaOhaskMijhPZGCTSdfqZ2FY+tSV3MuEFmphHQXYhFnuje8kgJOgRwCSgU1Dd95nM3jGilM
6ePyZ5o7Sk8Dyd/nENFQrHtrAkVyB1zwk7zVzuSlJFsZT8vpKYe1BTpk4qhNPm3E+Uas0fWAUANZ
5Y9z8G5xxN0Bg9p4O4g0UBMoYGFJGtvVSv0t7fB5vctv6hdoTLsK6fJut6y6/fdddvabSMURNJKR
GT7b9YOEea6RNfBHahw/a9KoRoaBFCagQBwjapkP/U3SvI+0i19GFdedZQro36QJtZOgR9tMij2s
QGBaUCB4LKsW0Ymu3xVK+6LnOIBJ9DqSttj4rbJzBPdRL/qXwKhtJek+0ay/llLoP1FjqGs1Cu4F
y4HwUVqfQ4PSvKByAiKmf2gsaSugKoD48YdfBy9i5/3KcQ8F1uTfyCr2UtD6/ghQF4HVIFtXOsVz
6FsAsfChtINSv5fwiwKN1r46A4SwZqhuJAeAXxrlz2Ki3eSwp7ix1Z8ISF93yiACPlYgmZqVrUXi
ZyK4D2Wn7irQZIBe5S8JSkLiC+8Ob6oVU/NVD+29ZVS/y6i4hyQFGFZwdlUQwUDO72O/usb9+7ku
IBpeXrtzm0RjM6riWHPFTun72nXgQQ9CU7CougivyT+B/MtznCcQWJvLgWZSf+U00CT9hfmcGaFc
Nsey/iX5EHvNpwzMb4jEtqzdmE3yL26B03jjpj052DIFjnxrEi8HvQnqG5Bitsn1dO26S5KOc/v/
NNQ4xyehEkXWfFEjlF7d4H25SpuR7r7YI1uawcltoAxhpBZtNe7/sXobraU3Z+1s89dxx9fbfu3i
uoINmSUsCqPPSDApfD18EXUTSVUsPL4PMUJfCzEFjjh1V1zRhs9XmFA+ynb37G6Mu8ChUm/t8A4P
11a7F9b1wkU4u0p5hqv8AItTZjJ0XKbIOyTCiwiH8MBZSYCfDP/ZURey4qVAk+uwcxxXEjsCYf62
aop7JxLX+XBXeP7CdphdM7R1x+SbxvBU8FcRc6FJBIh3jXsXyK9u8GQ4X5d33IziHOnJ+Kynv4AG
mzb5aHqctH1c85xI6M6trBBUTxikG0EYMMTOyx9FUz0jUfaCZKe3zdzeXCeD6kEeMx8tqcTFTBhA
0fs4wZrp08Jvm3vqnP62yXGQDyEKPYXfHIMrZetDCMKMYoX73QYE75X3x4/t8qGAXkUxeLHDNY57
emmRUWkWgCcT8OAkb1OaNre8IeAo2lD5s6Eb/RoevSeXLjOgvb23sKbm0sTTcJP0gEYybMaMcKH6
Eqev2aL/8mwAtqUyagOhQjNJvcO2qMoyJvUGmXiIg+wepcaFt/5ce473939iTJPqUjB9RU+IEUB6
Ro/X39c7UeAps7KQsD3yqQ5LHXp5bjOexpx8J88oNN93eD5SOcG/I5cPjR7BzItzvNmz1Fir3kjr
jRtoEDBwQM7e8/TaSRmQNamD51Ga2MqIwUaJeKKlCd7UNcs6BC1m94HyFQwkG4YYXZe5R84EboZX
lfymOgijXF7uyvhTz5YcXT5kai0q6dNrFlhj4aF00hy9uES5Q4BFgMXPVdsEP91Q/pkV4Tsf8APp
821MCrjJVfVTk42D6vjbGNoXTgv+L0Vtby03/Ag19V7teUgizPSq9bwKi5o83btR0i7HUM67C5Hp
RLOl2ERA49ZtayHOU+kSgxUXRjZ/yMBx/5sA8/qeHM3dkJYo6Sv10T8CznwKEfHYNvvQTrEBlLfV
LkRW5Un/lf+6PKN/G6RnM3oSd3JSq2YHBdsZWJBXzk61QYzLUCmwG2yvrE13EB7Lh+4rg1b1Ht0G
7/F2BMX6f6yfSx2ZuYN8lOD7n/FPNl8/aLnH7VgfBQt6WVY6V1XBkVrqjwsDnkv/MfKAZ406PbjG
yUQbDgofsd+PL7UO3df8EIeQUsHHr+pb1NT3xUbYmdcgqIt+hx8wMqLdwiEwe2af/ILJlLNyh8qF
5HsMMrPZmnBMV1k8bNUmeSoQaN47JnJTl0c9U/1TRlVBUHHoxZ35YqRC1xVq1/GWB5I+GE8BxBMH
QxYg60OF7BNqrV69UHGc/aJYJhgjlhNs6uTadOMyNHyhrY9Ys5jdj0rai/L+8rDOQlCcRVtNpZyp
oKI5vZkLTyrSKqMRX2k4fEjGHs/gbd0I238RBpwa3XaDluH0YlBktynrETwJQGYVFjVpE35d9cKy
OG/jMhoq66M5sGLQTphMmKPCpY1HxMh4nypUnc3E7u/7rbLp97q1vjym85bM32hjhdTAnxzA5PdU
tNM7cxg8Orlj+93fR2vxtaP5jrKqrW/L+9EXyFp4S5zffpOYk2wlcOmDFi7NXeO+uIKyme5oAv0o
ePJdQfxei/uk2y0Mc8wKvp1vk5DjEjp5VHCy5X7bMsxi7T2oJCnxbfRWbzHs3BZf8kI6dpZBTIKN
N/FJMLEL6NiMjfi2OIb+uyT8uTwaeW7BSwjB/s9HmxxenZbkQ6kXAw1JCRZlV2x4v/+Adz/wZmjr
LWouYItyUbGB5B38sPuQOyAOVQCxVoqOWaz/FZiCHBcLTxaobj9RtyIyEq3V0WpsC0oKpn/dhfWh
D7oOkYhiyR3mb33l0heZHH8GpBLXcOsRGAVfFIKORyPiPd2JP3+TBtX+Kn8YvtQ3/95dL8KFzlKh
8QOpVAF5gIEUnvbiw7yFvBSCxTCSMr4KUvfLchN37XrBlZXIB1NB8aVRENZJ6gfDMx6lUH5yyIeq
MHytovxJz8uXQO4XTue5ZUMpCv9lTNCo500StEpMIzFCh+8YxvKqtlD7WEDxn904DBv0oKgDQJkB
VXRN5hhepPRHD+GiOt0UYIo18adhPrhLp9hsKGz/gGJTarXUyX5LhB52T6QxFiPEINt/KMz6V1SO
LxDVVO3OWMqc5rYEXd7/BJzsuaqFjdQ7TJ6r5ZuienaUYe3G3sJxOfuJDEqGFpcA4SafCCvM1s8h
FB89J74NQrxJSuP35c19TrXgK42a5jzNwXia5mTqKCHpugu161gYgFldRdtUkvLm5iqXjVzs+96n
rYuCGJJCzusgDMrCGOd/AFepwadDWHaKK/PdrvbJvLtjm3kPIQ7KKy9tPiux2wvdgMiYl0MUiMCB
aiFCbU2zZDg87vzpyQD0lOtIUg0DRsv34xM9GIOuZNkdI928iWNMuYbo2dAgBmI/o61dqbVzjQPj
8rzPfVqyTmv8uBrY6cmnLTRH8HOj746u2e8rrb8vzWzp046X6dnI8ECj9w9Mizr695G5Yu9RIMzH
5aNwLPcc0l32UgsQNUOqoSs0erZO5sJj1Mz7Sm2PrmT99BxObeiA/2K4FtqppgWA8Kw5KpHICMjW
dUfTevar99z8vPz3z18y4zI+CTDeyCeX4BDmoqCEBBgTi4g7N1pb29H409+FV0Kx0uxiBz176QEx
u3hOwo6f4CSsE9edp6Vhd+wqB1XAzHkJU+VXk8Y7ZOzf4yg2YYOXm8uDnbtPTsc6rq2ToEPuKU2t
R3zXOPmI1AjxKLn6FUbiFj+hperd7MzSvtI57Ch1nfWaw1TvvHDwx5ltNxItJh9+vrsaAptHYhcj
Nx1t2n3Y251mXx7n3B45iTztQHtNpqlKQuRKvKusn1EYLGzCudTQIK+B7cXeB9g6ef9pArqUAExa
sgKku1/aHXKmdmeL2/olOkS7JU7SzIc7DTetw3RiFTquRTghek+hRrf9XV4hbLyEgRg39mTjA3rS
kdznk51bNle+0gmO3mDt3WLU7DXNb14ynV2HWbg0g+O+moaywKsgZa+JGFRMz7GqdtMySFqweP/X
6Sm/DXe+jSXGWnxbAled1w14OZ9Gm+zyzJebeEj/RkOR5057Fu1hXT52b+W7uwltWjK/oz/tuliN
tglYdkXvwpWx/l+vyvGdNE7wqBw+xV74lW/Vshy3R1qHqJ+VLvQPTV0CW81kNKdRpmsf8WpHLgWi
+P7wu6AuDzDoznNrZJXL5AfstiWq0sxmMyxU12XciwAg/U2gTw4VpXFrS21DSrlF+wIP7BPT8oWE
cO6tCZmENJhapAbAabLdCi3JJKw9WJd1+eINxZ55Xhda9yYC6Wh646tHPXdfZ0qwAoGBXqROc+/y
15t7CJz+BnWs1JyMMwzKvMgkf1ywzdrft69qZ4+6+R34b6py0Z0M2ir+tUzDPquGjGv3n8FPb3zw
+55BdYJ1c1VdJdtwJ+28fXQoF6oTS2EmWyQqDAjvMuPrD/5e2hfX/dbbZ7ulMPPzCJ+F3EIG6Dgd
jj4IQmqpxCnhzaKfY/3WrXYr9/FVmku5HYsqwnF5eOi1jD5Ef4v6AjqMOmLHtYsPaNDVle0FiCWL
Qk2bwA/+LHzo88OWdI6GO08vFYuxaV7Zqw3dXjk2jrq6xZ8YHe/rcJN/GQiGrBr+0bbiOoMQE9ny
kpn9OWoRcBZg2pHGAA6Nf39fZLFe6GaGdhHfOnpIKKlWh/FUKmxx7/4Lmu0YjaOXhxZEw7MWgu60
UtU7vnkcZUm3aHwh5vqkvaW2foXSD+d+sVb6VfpAYXG7dBqeY1DG4Iap4tkAwRjv1e9DRfdcjLMw
NP+mB8KqXJWv7gYVKtgNip09+tuljsz5yQhAEgIK6w4NYIrW3wOaqQPINkmMY6FINyFicGJQXrV6
/5UKIkooKNxeXkgzlynlN54HmGzM4AlrH56Y0dTN0RffO+MlLW77JdtSZTYGVg0WDS2Nu3QyiabC
xqBA2xylxv8Ishzd5swV1ohV3bcJ2AwaCO26y4INLnModfr1fdCFV5ne3w9pgA6kgF6Q3j2Jg/+z
MIXARmrLRYkYCQ6L4oPda0W7icpG3bgxEpIizmcrgT9uq6XVbwEopChhpMc0Sh579LdApn14ZaBu
2paecB/n2ZZe5VKHaObCMel3STzXVWAx00ptl8cukoSAFxzhLtNuTeS7L3+4uezuW4TxF5wc9dSV
YCUY9INbGEvDgJCsriIHiFL4ylTST6Fyr70ifq/L/o/fCPd5K7yF8ggmdPUFj53zswi3Q5q4Kk9t
DqVpllS33iBXY2e6GrWHenzp7DSGvd3p6K+F8uPlgc9cAUSjNiGNhmVnFiqGJogREJrmqKX36Ife
1mbyKxL7K6SVr/TA2LZZpCBrsIRxmrveiUs73KAxzpN93Lkn843WTN8I+KnAJEh/myU3uadepVW5
7yzzNfTKLy+j3mchNek3z2Luv1we9lx8xjtCYUbzE3FaLjHSump10a3+vgHLu3LX7Dn81vVVdNCu
Lseaefd9CzW5ZR2TI7c1nfJY9vdKtgcbg7yItnLa58zsba0S/8Va/hZw8tDEdwd58CSsjhmWCnZR
txinBEGMIG5CPxV+QUVhpMWT11CQaBQdFVG/RPdR9rYezUGJt5fHvzjXk72l1aqGH4tQHqMb/WDB
a69W+qo6yqv/guw9s3uoHHAu0kPiopkyVEIVaXyeLvz1nbSFbbljJSWrl/C22LTgZlCwQI4zsRe9
GmdOKEreZMSj2DwPxMmcS5Eh17LlV9zi+p+YZkWwRmUbpiAIL3ld2MviBH+TkslzipDUhHSLQ/Gc
VFf7hWMNZkljVD00L0gNhnvlunqIYSe/5O8qNFNzjZjuRt9GB2WTfHjDKv8polDyIR36tfSKoOAa
iPsyimcmpwFg/M9Pm5Lwgq6xzDDlp42Jc/ag7Zu9skuvXHvMapbSy5kLERA93XY42hpsucnU66bj
FpXL8sqLcOPkPQ5FuYKZR7sE/5rJXxgW7HowdJyWZw/YuE4qz/T/37D8fbCNd8HWWSOKpe04pdft
Xl6yR55dVychJ4eH6OVWq0YMrjLwaEHiWAoWunrnEVSdSwQqLbQZXnSTk9iK46DmLSccO9TqXSl7
Lh15gY88H4JzXkXaghr/JGVxoxAbA6EWjjk6kLWgoCCbbC4fMnMh8DQeO6CQ9c/QCUZUCpbndgKN
VppCsBDy4u1yhJmvr5JCQqTARgvOxvSRwCXaC64TC0d4b6N5W7L1D969BUkMAwVxXdn+eqmIMTcq
Q4U4DurWgC0ymbhBKdCuACCKu6aGBRFQOH2p26WcX0+8OnS2DkPjPp6a7aEH73oA1Jxjk3Yy1cFG
WemYX9iCKcZ3pSi9V27w4EmyhxZg+xKpeIG0wm+k6N5d1UTw03OQynP5r8Y1b5pGQTYkAoYi5dmr
4HZISEfto5yCqzMLeee1vbEFc0pW1am6rVbKRywi2e65VrypQg9bNS5itd9rHKarPLLgT/ZowtKU
xk9I1O79UlH+16VDJoDOyQi2gFMy/a6D0ktNk1cOVPJb9KhXkrDkPjvTyqZgSE8GQDclk7MsK5Y9
K1b1iDne9qbt7hG6TjHF2pRr8G/JE45Prq3uE3upIHt+G6qjc6RBv57u2hkPX8KqsqZV6iAbdeR5
i8Q0aowtFhAUZRd2x8wyMmjIUK3hXyZHyveEbkTnN3HvOgBH3WGV4NKCyEH5I77RdqO8i7hmfK/l
dbZOdkuF9fFPf78IeVGehB5n4SSXzJG5jYbOc44DWM5Qvq/wfujCz4UBzsylQZPSHPNVtstU80sa
kiLzYlyg5cf4A3WsH+iydr/w4bmRbONP85QBYkSb6l98wm9hJ4PL5FR1sWKwoFYFGy0v7dqAe6DK
yEAvliLmviH1GaioVIPHJt/3iUSaOa46h+cyguP+qjeuje2wr5WV9Oj5Nl66Jq2RcI0zh7n3NpEd
Lp2wc1MMfxOGKnw1mCqTNVQnuh5ybhjjGtrzwHpUf5o3QPwOSIPsyl/inXrtLkKOZ6pTY/Hnn6iT
Gc6rgMfIwKiDG2fn9+vgN3LL8Wtoy88lQs+29YXmS3DbaOvEXlq6c5fKaYVimik1rRYUkULwFv6A
LdvyBjNZnL4oiaQvmt19MeCF824mO/tWFfmbr5/sF3MIUerpiakAFPwN2T9XV+In2umSLb7gmtat
lpC4Yw4x2aFArIB20WEcm6eTFC21IrH1Io9RGvKtryo3fh1/Od4ujOu1IC950c88OBggGFked3Sp
z9pQcP69IqWDzaQ2a/c6t9OdtSFF21S3/2pkEOHF0aqWqs9ky7h6jv2S2ulHpwDhgtuQ1mMTlWs/
vEbaWEO08Jac2SEm+IhRPZIUVJ02oTJqiNh1tfpRVQfJjkKktV3xrlfScg26LFtYKTMHK5VCZpL6
Gfo1UwEULTNr2VcF7aiLt2UHUhsHocb1l66O8etPVweCAjoRaKqr0/RQFvSg8Ibe4nMNWzSh651w
h0PkOn4I9snhv9h050UPiIsnASc7PkBIGoMSApab7Ko1bd2zR7IDKYoy7gVzXR3MlWJrmI40trwK
t8bCZ5yb2NMfMMm5PQw0pRxvB1wTgytZaH8mMpY+9VKY2dPlNM544J/s9BBNK0moB4u8Qz2gCg5/
6a9deHpTHfsrfPWWa7xzKxSRgXG9kO9oU70jt2ziNgoq66jdIyz3kiRgEfEpXeO6Z7NDNvUvUsUK
rMS6+xdFPL7rSewxnT4ZrlBlQ+bXxMb7a6fb7S1GOdZdYzeb+qp9Tm5x1VxICuaWLkIt4DI4AHjY
TD5kGinAYEY7ApVyw7AuEJfCw2TXbSg1PP8Xd9XcwjmNN/mgljjgiyGE1nH4rb/qu9TFZXKt2wFa
FXCslOCqHramiIf04kW1FHncUydzm5eFFVsk5EfV4fUTfI6oCZwh3Z2irTCNsGwe9zvnbqkNPrdV
TwY8FbJMulpqzJiwI31EoY7QboWd/L/nqkJlHpmW/4e061qSG0e2X8QIevNKUyzX3WpXpdYLo2Wa
3oP26+9Bz+yoCuQt7Gh3YycmVhHKAghkJjJPnoNXMOYbF9lrCvkTMhTY16D7noLWLRVqR+zRL7b+
IJ+7ssT4HikwVPB+wJIArtGuCjbgPdiCouBVhhYH53SufrOLVTGnM4uJGVpNjPuwq15EKGs5I5Cl
AJ9UHlSLvshn5dewNVvepVj9ZpT0lxKOQO6Y/qyLoyLGbaYKSkDbPCAbEL6CTuWx+xV+E7+kR+ux
hlqVI7qJl5r2YGcO4e3wqtcDM+c/9pktro18nIopwhaH7nBSHcT/uz5xoIwA1nqc0+pb9Sv9ztnr
Nb93aZTZ6z4Ra71IYBRqxp0HTYt5V/vpK1RoJ8nNDqAqRfGLQC8ccynn27ZXP7OqoVUOfU04IiYH
iaRgGKYRpkchg8pACrreSejs2oo5A07rOwsWL0nVAAVdUARbYzsDliebp/Fh3CS9o+7nl/l77EBZ
QN7TtwH4ozg5yNrbGRh9dAtVzEOgK8JsbFlkShnXOb4mVB0ne3g3DvWv6iHEVjozRDl8CIa1gKu5
PLzKSvEF/QFMYuDhjFofWxhBDd2E6rQFbXTMHQ2yZsPXe7e/3NpN0TAVAJ4jTD4s0rkBE9XtOKt4
euy0Teeb4F5sd/zp7dWM/8IOCyaqg84SVDRnEabirfyLBilpn/6kFXhIg3EKivSDsOkc4C64/Ej4
USxlIoUWtmLWJ7p5ElHjUAQQRXUg6UTJOX0vItm9vYOfM3xLa8BkyuheSYth+UIyA6EGbTucjfAA
AQZPfpR+SJvcSx+hsxQctdyPe3v0TAAbAkf+hg4pr6+9dv/oWBAtDAMcxuavkloJomBMuBVQR67K
yq8zzOzGvHfb2nm8NMO4tQFfUOvIbEKF6lSIL0388/ZWrv79aImBS12mlXTGjaRpOaCb2Zhgudib
E6QCucxIsrx2NC5M0D+/iAzhWMoQcG7/AgDALUKC8lu6N7bVTwhqIjOljSGU/MwDJTKSz0a/m0qX
W+dYKXNgfb8XSpO6i18BpK6QzmNnnqAXBjkv1YaWkV8KUIImaLGGj2jBckLi6gm5sEi3/sIiNFJD
yF7W5qmdlfuuEPwqsRxr5PHSL5kjkMYAy6eAFhNOC0qW13aSWm9TSGeapy4CtBUuBfT0aL7gbRPu
00P+DcrbXnsMQfAqOYFtPuRfwATqZD5te0Lbbcevza0eqotfxBzaGczqZhqL5qkZoauuf006Dh3j
Wvnmas1MfNDJKKR1hjVnu/lINqYPsRp/PIyhbT4PR8o8k/iQdHI1jptbdao6mlyYKwYD36LVOEFu
25rDxMTjagZdvrIN99o9KimbwsufFY611X28MMYk/hCOz3OtrswT+Bkl9euEBOP27V89ohcGGK+d
5OoM3oHSBA5Uh1QepOVliCWrPEzdmhlwbZsWgOYYIGPrJTVGa0DBDQiQlhV+plnOVHVfk0B4u72a
tRh0aYZxNJoctk2Zw0ynQVdVzF+q9l7U3yOtP6YJx9bapzEwqgNyMmQpi8mLuEwTZcwE41Sh8C0Q
CG5Zp9uroXvPxjiTcgNhrgPemZ0iHCOBJIYyGicjSg+TiFpsUuz6WvNTov4CpNYrQvmhV+LdbbNr
3+rSLOO1MEdsCmk7AxU3C3Zu4CrJ6PLUlXvbzApqHAI3F8tjvBaqkWMKZR2anaRPwB43L7qjnKNn
yBo9Qna5xPSrrUpOpNoyB2W6GpDQ9wTCFPQJcJt05y8cc6VILZonLQqT+8ErQEcfP2LOFvnRHkRd
r/GeNtDFjXICMS4YY/zKNwOHlz6serCLH8FmZ5OsdKY64EcIW+pIgAGEQtR+Uu30rjpgO94pU25t
bSB3zXvWr5xd1C2BA0QBXETkYJxnGk2Z1BcmZLegH9vnuhcSHiP9ysPoygTjufRKFGqkTtqpbiHV
Tdcg7Su5hYAqr/6zcuktBaA4EdgPZOxs9LO0nET6PGknEueQTi3CL4VZQDF4PmT1/N4ORe7dPrmr
u/cJTgaACaUuJpHIElOQK7BfnQzwC8jJt9jgPLh4BuifXxxPiwSzXJSzdoLy9HtVDX6Tyi+317B2
+rBrFGH91yKY22dCQDWM0b5DAl2hAZL97HcglHSjTeiPewJi9v3oZ3skSOf/0TCTGkRJXkDdHYZr
UFs1O9VJvdIPdpYD5trN7BG8lyPvvxixpL6f8aZYsKUYdC4GbIJMnqtCnFnQUmyquO932qHGIEfs
TBt90//iI7nXnq/WJ6ElcDqQP2Jr6OhpD20rjNqpU9Uv7ZjdZ+YI1G3Vv48jKqBpL57MUGjcBgQQ
oaq9pQHoG5KKvA1m6YLbKvTDDBj323u/ZNxAwxzSRQAc0++OxsX1wZJF8L/Oaql9AnT6F3mvgB8F
EpnEbt+rDQUOCXfCicJyMYCFJErEjER3CB+UgTsWtZZHXf0WxkGQuhxiMhDs0N70pSOE9F5GCBBA
k3Ifb3gOb80bYYCVji6g5Yd/Xi+8UUDPIZmFdkKC4EK3dWoe5slrWl7GvyRSwg5fGmJOdzNJcTCH
2GGo67lG6GNGElIHG2JHJ3Fn3QHVaeyHnbpN9uFGeNF4t3rtkAMVhmIM8LKQqGLWGdJpXS3AOhNQ
WdraRtqabu1mNb5o4vFlDla3FWPLtD2uAKPLeMKxkiBPOmXaKUCAbFoUGpvRq0KoBAYFpyC08noD
ChicKLACeCx7fc2qtbJBTrUTiDAnm06iYnj+uQjr0yxAQjYgJ62tTc6FWQstsCmpoKYF/wF7X/RS
CKo2irRThCd+rxx7c1OnvWMUz1XNe9CsOX3YAf4XLXAVRY3rIxqHU1poQaydzDsAcoo3qpBhoF4D
IelHEa7DjfYzT29wzaZOmf2wswihFnMHs2QeDQN0Myc9J66haE6eP952OSsI678wBYBnQdtE1xmX
M0pSEWiZqoLnANccs4GBO73RPjdt7ls7HofJWhP4E8PwH3vMkqATo3RyrqufgmLRj3hfbSlTBcba
+F5+fftwLqCsA+CCQv/8Ik4Xqlz0A2Z3wakAvoiqsisQA97evyXvKhwKBicszKlg8hh2rm1oQPCi
UzqqJyPPiK8X+ntWW69jVz5lvfoYaWqzlcAg5BZZ/b2oybGfE7eEZLqEuT5PHXsCrFGf220aG45p
1aKNCZEE4HYZctrDUyTlGAKAWGZTKCep47VxqLu5jrmobmpIMal+nYZE8/rHK4UYW2aWK6e+ah5b
JfmYtHqn9oiEt3dp1Y6lwi9QJa1F5z+vKKFLlSonMyJ7tWt2gEUldg2C39t2lh+cVmv/scOO3EXo
FRFxyBQw/AP01oJwqq04Y9ArcVGjXUWUZbFfQKkzb5OuIlnUl5F8wvDb7EK2StlaXisdOxdPIuoF
BMG/vSqeSRaNkvRFU1SpIOHO5OIO7S8or6IdXn8F/Ynm8dtuK8nn1RpZKMqg53MDdkgIYm6CyTML
MJuGwKm70MPOwWceOv23yklewTGafeNBN1bYBGAcewtyZZAZLwrVtdwnqanAeCBWiQ3ezTc0cX4N
s/7RD/KzhL2wJ91oXT0C1Gvq2+fbu708q9cXmobwC6fRKWEF5gBcaHEwHBEC9lWD6g6vi7EWmfG4
Axk07gP+x9y8OVDEIo4TZHogqxT74THNjY3eyOg5nv5gPVRAhmIrxMWw1QjaSIjHC+pp0sJ9poPE
rYn8vu6822bW4j9mCcEMAJw/Zfy93ra0qNNAlkIsKMQkRZHl70WrHjHt+9RJ6Ll1/bmoJ55EyspB
xcfCTVRFeHdkiIxVIG3aOEss9aQajl456AaZvuolLrhmw1+GIwRedsh38VvuVqCac28vmf7l197z
2jiTS/YSERRjgPG6/jGDEjeWvoTNH1TmMFIG7B9g1CBLZItMuTaQDg0WrBB6HnKgO/l4znRhe3sp
1GmxS0EgMACjRzhY5N+xMediOaCD0bcm8EvyVhF10JspePcVEWibm9pptfor1SfkbOIyhaOScQjR
yBqBhGUrj2mU1xqIiI1THRKnxySMAiIN6CtBgL6pX2+vciXZuTbG3O0Eb2q1iWGMIhmrDS2uQHTs
ULvyZtrhsRGVjvp02+ZyZ+na6OIQ95Z02+Y0RXIjJvpJr0+SFniJjidb+lpgtD3JFFswdvL487bJ
lSgIWm+AfAC002hT+PoqBkrW15kAk/3Q3c+6CbJ6SebBw1ZqdKBu+CREQkUXiAImcdS0Iu6nEIkc
WMdKO4I07BDuaXUQGHU//hq5dCA7sNsvqdttGzcRbDPhCmOvfdGrX8Gkk+k4zyV0xlSUSag4buyR
/nMSXPCJD0L/VuQ+jFcYDK4XziQA01S2Wl5g4eq38iQ7xVvumbv5sbzPQZ+q7qCxCKp90x0BlYNE
+t7SnRDiP5xvvJYTYOE6XsvobWJkj/nIeTXPUj8p+BU4yhaW6bYYDnbEr/qm8qvyyHuhr5xjzGBD
tQmSqzT/YT53PcYkkXtNOVXWTmpHN8N4jdk1BxnevhoGN8itNwsYsn99lK+sMp+3iQPVqMFMeCKt
dt9nwUPB5YFauS1XJpjPqeVlLFiIaCczC76GpuimkP/kLGPFycEGXo3g5zPNRQkUE751QDHsp6Sd
HKKfjGq0wVnpSdKD3gycl/gytQAcA3xT6OVArnJR/hw6JL8j1GFOrVKNrtJ3viE1rjFIia0R9Xz7
A60dCyhPgUIA7g1cSMwxDFUjFZQcj5MBeLtDlBNMGOT5nYTzAm6UrHOrFElcWwu1XRvy4N62vrZU
DDUA4ScjOGKY/NrTIWTkAMrS90s4V3ZI+q06FTvBSl8ro9z8a1uajpEfSnUNpnYWdyJXhg5Bkwl5
f4rWhxnZ6pj5ynBU9ZHzxKB7dh2MNViyEIzp3MZiaKqXsyLrw1E+Dc37LD3q2jZSOX3LVRPAgoLe
HgM2C2BdmJSJWaowkWfPkhHZhgE+h5qzjpWbpYHQ4B8jTH7UKlI2x+EgnxqtdBWrdQRMs//7jwJx
IjB5IgVSFo8xUlRz3sa5TA/AR1X1hziOnzUiHuE3OKtZKR2iHP/b1uIVNsYBBHBgKwDf8UcUecom
RaqZOvWP5Nx45S7/MjsUwifbkadzWmIrmS6sA6RvAEyGrpTB+F+SEF0OskRGuIW2/T0UXpQtRWbk
x86yKUCD4i/D1FENm+e91r4jJpdldOJwJg02n+h61L66LsbCo6+6vsO7hfMV16L4pyrZfyywJ8UQ
gbiaYKEGg6kMdXkpcfQXzaexDHMt2s7i5Ltr5x9DDxjpBxqaoneuHQfSbDESxBRXTFdtS/4+dBpE
rWbOulbcE23gUHJi/AdA1msroHCqZyM3ocs3h54MRCXg5TtJf5ZG3uD+6ifCj4YXpMP7LL+1YFQg
aQks6aRgmphohj236R/4P5TS/jFBf8LFu9hScrRLAMg7xQrxx2re6mH8isfXNlE1zlWTaVhnPSDa
9ggptIO/EB1LwY+mlVgoCDtMFZrVyU4PZlDo6xh31MLUN9VEtPVWxRshKCenEatdn/Q7KdWPUPV1
8gLV7il3w7LcjIL1UAYQSMFQf1POG3Tsd0FMQHNSR6XdiQZg76mwJ2oFGVkFU6paW8X/etAWdxeP
AMBRwHqykE+IST1VEQLwKTN6D1SajjkMnKO2EodhAuNvoHBB5s9W8lrASwkEUKUT2eh7tKoPHQDZ
xOcVZ1bvDUZcMC8JLQiMDV8fAjWyqlaLcFHD7NAlma3LH1nA45NcvTYmitEmqiOYOWO6FrUWROmo
wdWFJHOE8QOQKruZ3+Q/ibMWPLqIgqS+1ICI5cHS0xqXpijRxq+yscHYjqHbSi+LnJxsZd/wfkfv
gE6oG4theDNOyYz2Jkwlr0m1a8fnJOYQlKyggCmjDuq5mNiB4AT7IBvaoI2yXpZOOYAJ7yCocqma
lKo5g4IRDyrnUPjz2+34u+J3qLoF4C8oIANiyUSlKUsqNYxH6WQhiTD1763Ci/BL0WwFywLcF7qV
GGJFf/j6yJmQw+mFIZNOkeKYr2PoVaCrEE+0GY4hXcMufxiGUx6jpwDlVyBnBT7WeW2VqPSi+gLs
LLwR8xOkqU0qce7lk/GMoWjZKUUPlAbo/iS5i5mSwUY51Nd2t7d25RZAYhU5Ndj/kNmymTWAbRLm
r5CiQRTFlse7CA+F0NqCesj794bwBZFEmSARXoBNRrPSRojjIRcMdbuwtmh17C0BYyTwlrctfWKM
Gb+OF+tvU8xzzjCIEKQmCtltWu2gOXkeh/JYzdIdVNZaOwnMl7J6gFCRV03W90HOT2njK8SC0IRm
q5PhEnBj1jI0KBWkCT1e1eoRilZiBlVpASNij21OPNPqHGludqX6AQHVHeme0nkPOju7TQynJlBa
KRtPjlq7Hw0XFQwIE6YbUXGhnef1Esa/VcUTJ8M2IZUV97+EtHHFljimkUecJGTlxoKxEjcHM3Yy
cOBsbW/U85rEcQtBPiiJqU7/pfVLP7xrMZgNcXFHFW2eBP3SD6FaigkM+CAIBS9GB+PcEiZd6KRT
iXJF8yH1HRBkzb92djCCZ4VpAcGF4XomSGTg2pLSoMaNLU1niAdnFN91vfJvH6YVsAT0iD618wAY
kRfZVVDhpOWiIOI13RxjJdzFlpLZZRk5RAZgpg8hDVnGm8IY9Ce9BVgtDM3A69TxTEzxy2DUiQsB
wedctvZhPAQelOYziA0Z8S7trL0sTgdLDBNolgWjK8wiuofp+FBmEcdvf2Ibri8F1oEOHO2a479s
ZQW4YBRdRwUNc4CDw4NxyJ7ju6DArLPlqWjEGljUl9wVXMMVtqbXu6Or+vL9cIg4O/rprZlfAhJl
VLfgCehwKfOcBnq1laYUv0Sbi5c0MM5C3DzmU32e8gHUQJBLdkxIj6uQ7bXVWgogsmYqbhrFXxRo
c3aq6bWddSe0ymOWWRs1r3MHlfveroxho0nkDkRS3lCqttTJhY2/6SXULFvu8T1QOpNS4CaFezGT
70w9K52gmL60mu5lqKvYc5NG+H+sYy2md60s3ceUWFowypPeiD+h1/x1LgiopYOHTO+flMYE5FNH
KozKcu+UFbrLWitG3iC1/tw3lVv1kGwXG4KXHOAgjtIoHO+9Uh7F/aIIPmSoeGGzXzVoiGB0qQRC
7thujqNrHKyDfIL0MEStdp9jtG9UE3Gf7O/Jfeg8V3wA4zJs4Sdg4hNCz3jkLKpOeVx1SiyI4mkC
1kWGDLFsU6xLt6E8Q43lZFv+TMu6TQ2BBKF6ib2T9DaYkwACAfoQu0p+KFreHBs9hItDqoJ5BbAI
TFax2WE4NpaRRaN4wnyiY84g/da0zB6TfJtHzQ+pa3dqpRYgnLCebzucFegC9hGlVjSYQcSwaDYN
EnokGZn605TsSF55GSSQlL56FqrUCQId3DbDLqixp3mw6aWO84hYgaxB+w2VPVMELxAaCsztnDMo
IiaC2J2sZ3Wygw/akxUg/AblAwO6yBqoSvhUuSsx6srq52zDxbMPcHFlgo/v4J0Gr3kh0L0rnfAO
g3SO8PGJ2uBVmv8fk2D9BP0x/BB7dQieGGEXSR2QgLLTYnLOExWMKZc7NMBsGUyztvFWc2Lx51v8
+liZMp7qaGjgui4lYaZ4jJs47+g6pY1Kh84Tv0M20G/SOyC7MUxbuvEzceQzupjZt7iwSz7udxme
r38EvV0Xm41KgjXqKulOuiZ4fft9hCRW3fFu0EotiZqhshEqwuZCr9ns0K2VjLY7VTrGsbuTFHQO
AeNrJgP4FkHqBP0EFWLsnfJYRYIrJFAIzYgbjaBCn+ov8mDeYz6Ok4bSJHr5AYANAmUYyA1YzHcQ
gSxZkvLupBSh00aBW4lvaoIPn472ZEmcWLfyrMCDBUk9HAgFGrAVE6NRUC7RMogH78KnzlN28p4O
iqsg+gBWyJ3KT36T+ih5NPRyBUXkldVemme+dNVWWd4mWG2DcN4g8Ut9/UHARAyC1JZXwJOW9ZTr
xTIZmR42gz42sNZ/zd9HTKbHXu5boPju7fhRcH4YvggyPB24Es42rxRNry3TV87FiU4FMW+jAZZb
j+zC+3hbjzblTiZnKhpEJcpaCaXLepPsszvedM7qQb/cZXrmLqwL8Qxy7xLWiQsegJ25j7By4d5y
VABpR49qB0Ueng487ruV2Qm4aDCXUpgnaqZsCjxLgjaBk7A7he/zhlQ2fDX2Wf2pPKIp+IY4/AjB
HPixl9shasV/wCx6+NBVlNCqYyonkUVz79mEdFYd3KlavJMhj2YDEMt1IfRvYm7rlSXm/ALbmre5
ZcBT3en7/gtllUJAfJ9c2Z7s6cAbN15bGIRFEGyAugJEnDnAhaVViaZBfC0ZJVtMD3r8Kqa8IuqK
B4JAIDTUUeOmdMHM7slKi4GXUMctKS07E30tOHbNXsBkZ8DFIa/cyCtbzP5VQp2VcgRbwbfoTvYn
L3KS3eSBGvOu39Y/ehE+SPDzjaUi7b99SFZax3jro4uAERqJ0jMyZWk8+GXwxMG29QwWAG/eUhKQ
trcTsFv/CQgT1vCaoBBkvHHZOga0TzupThHNSdLZc/osQIL5TxZ0YYJxMrLUpBox/s5RZDqw8ArE
vEtH/gRXf7ptbfUogktU0hA7UdRjdo8oNaoMBFfbAO0O6XDeFd2RQt5Y8eoBuTBDA8iF64rIIE21
iQtWym3ojV3oR7L4SrR+Ww5J7WiJgUeEOHLaTPTYsdcaBOT/LI65AqKeJ6Y0Ur9FShDtgCIi48zO
rEUEAH5QpsT7Ek9Ng9k/Q27jAn1WCFa+C9vyFG/TPTzjS+0H6GZ10CKZdukLAMFO6E6cT7fSZ8JZ
vLDNbKoydGodjbBNqSKHewnRr/+OaADx5MzrO67U7fp2/l4rs51lXqjiVKrdSS2BhJlLt+re/uQ0
mjIe7ACKL6Zd4yHt2gRX7GSQGpre+wY1PFH8edvIqmMEU+J/jNCzenEWy6DrgW3CtknSkUAjZ/7o
MXdXg7tHVLzbptbyMnyi37aYV06aCVGoxbAFKN+EJ4exqQpb9MgRDtIVPHB7tz+UxtY3KR28w+Sj
LNpc2uDlG5Oek39+BKswYdS1EkyqTPOGJrbpYZE9EgFjA/a5B+M+PFLeEDGyqaxpt+UxNYDreu0a
ghkMVS1VwR8z4a6bDDKrVFxVSTRKjRyAHaVCelbr5heovj1lcn0fZBa6vVo9buc881GCIDbqfZuk
m55J1Tz3Sla7TdS/mSoYOoxSuLOCqHaaqG0crUL3Rq++W5B6INXwoNWZS1J9TwQxthEcAViSbEWu
AbwtwD8txa/GGB2zsTs02vxqpt1DWlpepg4HtWgVpyWKikFIEUWWWA4cayh2cxRvSst8FqVh3wn6
azu0sq3roEYKpIdOV7x0DqZD0wcYgYnTbWga2QY49w8xGh9by/hqkeKoBPG9XKnfldS8h/DGjzIJ
gBAE4STKdmFnh1F1GLTsPClt7GhR/iBURuS14ay5ZO5+ot/3YsVmaSdjjPHY1sJAfQQiyjLpQqe0
ym1XRg9qnpfQI55mkJiGP7qkPaHk9yR35k6WptwRmqHaWFWyG8d8p8zV05CZkh1OE0UqWjPmsGPs
/jS4eqKQrSXhQEpdB/hXVb4kOmQQq6ne1K34UUad5qV1bHqJqW97q9yUk1ACcWGMzu37s+7iLo4O
EwtB6jt1EkG4bT0MUL1JB33XubgoOKvQ8zlwE/zVOIU6E7ozOF6LZp0iWKSJZDwiKamfCcESKJN9
o2q44uatuKfkMwU8+aPEAbD8P+v8bZe63gufpICDN+h1XBHRH78qG21rDpCXwzMdOAhQwwmunNt/
tLXgx6dFbdpnZ0yiA4CSF4FX+GQWGO7ASEvsxqPzeP1d9otXCKGfahGMoTzyH3tMtMLZ7FCEhT09
612NtB/dlJV2qRuCXSnc8tJqrLqwxsQqkHkRXRBhTfTNR20z3M2Q5bB7ByffaR7B0nLPS+rXvyEI
eOHigI1bUKVDmbewxB51CNWfIy8+hHtMmT6A3XP0NNBB0Yr37U+4ukbKQAWLENVjnxFSVzcaqXFo
urhye3Wv1jzdrsU3A6CKTqMB9ATmaZFtiBaRIidq03av5bwrgF1AbRAjDKmnEp6lZT3w0xQKu6hG
ovPKVjDmpJR1SivyisrMSxja6mt7l/vaXfgiOfGbvlXPlmtxkBnLSgI1iga2DEFQzMCxcO1hGnRS
jQF5bT11r8m0b4UHxKQ5euHYKiZER695In4B2Vgn4OQGC1fD2GbuwzgXSVJKFnkN59n+Ns5Pavmg
a0ct9S0ICNw+Kau7C7A4Xu+0bb/Q/xmtHvQzEAd81R+bY9Q7yecj3qsOINosbIz6SO/NY/IocDZ4
7fxcmmXcdynVcyYUMGuo47OQRt4UCGcrDY9yV3AaT5/TUFf+Bft5aYupjiDMQft3TLrXrEG4Vmvh
OAlAig6jfid2wXHOQDkiR8nDrOuqq8pK5qdxfxTLhjhKa8YQo5ufzTFTvDZuNMcyQe+vttVgE6NC
KGh7UPAL1lMRzO9JWZVObDWPhSiAxld8lqewddCuM92cDCFi9Ng4OVASHuT8RjeaDUzDzvKjRcZ9
m6RnQyUfRTMdgyb9ISflXdjFTpPLOsjXoZSgmHHm5LqB/r+ZPeKGH5pJ0LfAhSIlbsr32ydj4UPo
rmGmFi0IC9jGz0LyReCZRitWtCrsXgNtfCqa4EFSeUF18cSECbhD9I6AFlEWrf/UTATMBuCgl9Ib
sSJ/nlIvQ/f69kKW7hdmAEdGNAOqAbPeTDzrQUIO9mq1fZ263AY8CXTv4OVVTQjbIFnDETfSJy15
rFVMnCXv9TiAaeRfi+RRRBmlujBkTVrOKsiRSurMtNrXqFCf5KbfjW38pQ21p1rW0NhVf91e8/Lj
wRzgJHRUEzB2tsicj3MftLnWvhraR1R8FOXT7b9/eX2v/n6WM8RKx0Jtevz9el9vJUjfpUHvFTlS
vo/bhtgmCUKLjio5Ot8qSlbofzMfDxOVRTvhkJ4bqHC32gwIL3GT0HS08EWYU3dU+p9NIzjlANGy
ufSM2XokxviDVMoz56dQUxd+5K+fAppljAeAbmdBl5eXcpfmxJTOktZu4rBwikrdjBNxRy3yh/5A
Ku2QBKqtWOVLbxQ+xzwTFj7NYwNwiPFio/2D67SsEcMiRsd4Pktpd6eYxbcGrsJJzARvNtMqbBBA
IiNM4tDNwDvSperXoRQHJx/62LHyiLjFqAI9QkrwfqqlRyoTHF1KwPO2K5v0+1eibXb9K5H7T2OS
CNPZxPV2qgQcX6PxOkc972vQPI39Gp/iAmhqoCPP5jhD2ODlVgTTGXM5G6CkNurojwYYYQ0wbRc+
kDMj4aRVq1+A6hn8bZIJWvgZSi2L6XyueugVgQDgLg6yw6yVpS0Gwl2VSFslyDgbyhQl/vrsF0aZ
6NVrEwYNsKvnVNHeA1nDqGgNrTOBDLIntHXvWGmRc3qwLObkb6MUlAU0iLgoEU9ZFqRq3k/n8evw
oX40D/F23tZ7SshfbahIINqi98HX0m18vAjutVdlL7syUBu3zzxTn1j8DOrmLmKQkPY4ARV+hrgP
/A4iWd1mOP4Xc8BMIPrLjg54pCXj3xcsjlAVKTPZ6Kaz6o/H5qG+p50jwVMfrH3wILptYVsub4/Z
4sfCKD1tF4szpr4AaJpM52RX7ejiaFlQ3hCfy8O9em4vlsd4jlSEwk5MsLzBCR7LrQ6WQRssLxjg
ot8x/aJ8m6AwmW6Cp3/5tGPX+FkFu1hjiSnAIBjpxo7BcYxCN0qiU6xi8n+q5z+5nb9XyUaKDqKD
UV1O07nSohNKTt9iyD+PorUdRtVLe/I88LTyVq/mhUU2UScWmeMYX5BIeBtnUDacGrswAQnS71rU
0W5fBrafsdhM6hEvNjNsLD2b5AHmXBFaDa0zg1UFGou7Av6OB5LiWmPuXgoJ3q4XWno8RxdkmRtB
RSu19yQPRNu5HXNnnDmX8BM/drG8XIliNVJxViZH92cXpPiCQ2vlwwYAhK10l7rBPa8EybPJePQ4
VeLM6OjNMECwOxYbowM2TuEFDjYFXXw6xokrudyVWTnST9e73T0I1iAJIf+QnMZO0LuROekZC+GB
PQPTgghUaN6AxoUlbwBsqcYTRKnOoSmVu64bxuNsGN+Jrv2oKBoMHDm9XYid7vYWhgiKuOxs4HE4
MXq5u/gVeFMC9glyWEBcrg+sitJjOEyQNirC7xJEHAnwSnXHaeWwzW9IolO1N9piQYUA/87sbaOj
QIZeR34OTzJo9HSnuzM2VGhA8/RnEPhh5FkHdxTPtbHzsQu7jP8W9aYqCmnIz0optTaKJM+drsrO
lHTfSYYCVl2/TvoWsyShp6XywRCgcNvm0b0sRLu+QTktyPfAa7ilorlamjybbeMPoDnMcnIUk7lx
Z1Hnlk2pS7rKmpjNYkKBgs4vqQg2i4Iwk5+5N25rV7fH9+S/kUNcHABqDerCoM1GgQGdy+sDIOH9
mExRnSNHU77OrrXJAUSs7dxJIXYJSkXRib4F91zXxbxO/voyF2YZv4zBXtSL2jY/1x+GZSfaz3Cr
HSJXrWwRKkKNW3e+1tiz1zg92BJ2HDfNWzTjpsHbAak01Daw6NElu2wzfi++h/v4U7dbtgPRtiqb
m00sHifMVjPueh6aZM6iKj8Hd7ID+Mc+9Ymt7M1NtNe9/3GFdAcuPLWQdEVehdhf+lm1HTREYDF7
xrxSRDubP6guOU+RnQWuLT4q46onFCRMQj+qZs9fAQ12hldy1k8tJNFToAMH13jU9s2TCCr28lCM
XKwL3cDFzbk4VIybQf1nshINZ7kBKi7O7Dbi4TJYNM1iiYxHqYnSzYIME+QH5i+kHXEDv9qUfvFd
UTf1rgRAK3D4pHS8A8v4BKOQLWLGJD93OC8GdOgOk/zwvx2Zz2T44sio+txrYtLkeFDksSO50wg5
iMiVC+fH6Gjg3N6U0PH7ztMmWAbe62vxGSgv7GLyae77FnaHPdTGG5T5MdBSnEcwUIsvNYBRXHGd
ZV7PmGS8TwxcY1VAMgCPFm2T7slWuFM39FjysNec7/a59ou1FU09TbIIQ5nc2EG4bYX3LuV8uHUb
cOKYyIW6A8sfmQsBcCxpiate037qWw45iW7ghXCOFYNJFFIpUFv6zv3MbHGnfelMM79p0x3JfeZF
nrHjZX7LwtLnZ/pnZSw+QwU9s572WX7uN+EWWj2PUeWqkAiRgaYpoA15Bk3hyx/dgt82maNh1nFn
WRWctOqb++4+qO1sE3yJneAZo0929ahAe9rmPaKXmTyzUiYgmb01JLmVUndNkVfStjoH286NIEmQ
+fF3zhrXA9HvNTKBSCPhVFP2axz/eFs8R+6PfJdsK+q3/NumqF9aeuTfluipujj/Op6QUwZA/NkM
MXsjBPY4Rg5Gm2wxwkSJ8ZgNih3yLh3bMPnbSf+2ysShcKgMNSBYX9YJpt1Y4YfRkq9dXT6GYlk4
gx5ty3HYiWLwf8xdx3LkSJL9lbG+oxdarO3MASIlRSZFklUXGIsCAREIABGQX78P7OqpTDA7MTN7
2cvYtLFIRygPD/fn712JpLP9oiihOGuG0Jyq1VVc93dmKLh3eSrOrjFYhQDsNsGSAgKe07mIM44i
RxVmT/kVvdER1dlXo9pM4uabeLa8eHYOjq1N1rhM1bwjSZQ/kavmuQ3kgLwOq2o7tnskd/QN6eDZ
xT7ryY9tTlab5GVSCI3kT+pSe063w2pk4KHr9qoCuhUo07kZPXffH9ubrHPJoKmBuHY8NfxAHihy
Qu3jsEIu9dr4qAYXleLg8iKeDXGOTU5CjJhYAngLDLHdlJmbVD4UEmvgiY0nkkFLvIL6lGGD39St
mRsvM2jbuiEkRxezHuNcAH38IZNABKVC2ZAyKcPYqwigTcsI9Jd8Qd91v2v9XnWdIah34jHzZmPL
cYzTQ31sehKMFEKPJIvE+ZN9XYD7gfjKg5Kjn2d8M2C9H5rM1Q7VBjnt+TzgFJT1ebaPjE/xUCYp
mzBusABjYJsOLtkpPl+GmZvtCLpQBkRf6KUHds9s3BTVwdRVf5AZ4ODM3E/RFxny53KeGPRpKGtc
60mEwrqtBdAteGszQme2+dzNO9lyuUVaS3S4BZFIcDX2TPEms9pvlze2Od5r00WFRvqfUYQ12U+R
KXNbNWn+BJqIZGWDA3bR1GHrVWaxyLXmBqTIKF3o0iqnJEItKbuimb7pVaCXlCqwSOKjiyEABYVn
sOheibK92clLbVDuU719jOJyBX4sf9C6hdWmG70psqCUUExsSuh9CkLddMgZgFzOttH5LRfWyumG
NejNN6Cg171E4vyq1sLbiA4HVaOQYSzLBxANH5JR7qBryn3fhbJHHShHN01SuVmiPJeJkXoG/i6P
jQfaxXSVDAXY8UwTmsOkqfzcAdVbOyTFpimQDXSM6t6ww9TvOYrDNhqpLs/y+UTI0SxPjo4kgyEY
y0Kf1P2wUBHpdqtwmaM3Hnm0Bdg4vHKXI5aic63rf/Fu+efy2pPwLZMM0lcZDI/Ch8AvvtIIsX2Z
AG49Cr1VXo3U9lbazcFcZjbvFOBtaODzLyI6bl5t4xQgoB1rcbM5k/HuvLB77UnU1gyWaKmF+Gls
DWtvCgFXgJ6OTevrcAOLyJ4N2aZdldMgw55c54VRm4w0CG3G4pZ8GNaZD9MBcMpuug/XVYDAeE9c
rCkKUeUtSn4zfuEvXjG/1nRyxVuCoiYFekuEqhX6WJpVvJaWCXjY53pIzt2zR77hC24+Yg2BJgt9
ynX0qMc3bTbzhJkzMLnINanvzJyOu9N6zfKbLNtdPnef9MqX9sfEh4ax3Ib6GF8Xcup4ahyDdzRR
FDe04A4sUUE6geK/ep66jISll7P8yqyBUY0BM9Dz6E0FC2uuKbVf0XhZG8JeAbFA3dC0dkKIJ8MB
aiVSbsxKey4tJ4B6MQTuFYipi65bCWfYg2vl1RyMtYEagUvDdKPU2VKOrZmy4LmZPL4eJwfBEJUF
tCfCvpTsCaCzZtTPbLs5C5N935SJFhdA5z/ZKtmJDlVHfa5J7Oz9ih4bIPFA8mSZk7uICxYD/Sfh
NANcA9ylH9ryg2W/KNmPy/vinHdC/8k/DU3dccYqRW9x6XV1t3DyZ9y0XlZ+XDZyPvD/ZWX6dBZc
qmMzxJqUQe99NtYsmSfvlI18RTZzSbizXuFoTNNHs52jm9IG3P9JCakvKqDCgZM3mx9WlgeaFi4A
J1/pEXMdsP7PDHScrukpOzY92XytJXEBHUEkdQN7mW7JawT63R36GF1QcAbgqqt9XOWqK29bG25q
9j1wNjA9mujJ1hzysKCNFI4uuRw8sUZrYekO5FPVNF6CodoFklp+4Km3Mub48c9e7ceDH8/N0VOX
NJ1S9Ayr3C3IToc8T3Hv3JRjFbfDiyReQ606cSUb0gqzSz5zXqxxmx+ZLphW5pkN09L9qA9vgLaB
1C5bQubT7X1A5H2t84rZ+uOZx5A68uGM5EhgpUT37qldNJYbSWNDPVa7d27Fog3CDcK3tfpeLqN3
vigOIwA62aDyCtakZbyYu5e+rrc68tJAyh1Ym68d/hrU+VrortsHvTfXbU+xvP1CqMoS+MzVUM/B
7b5CLtCnDPpj0OCMz/cvujCZQRjrrcI6lLoVMNo/mvI3I5IXRXLVRbjlbZP4oWR8KDy7Kbtyq/F7
XNKBaSXfm9SGcEt3LbUMKkq2x+nekfJFFmN3Duxaa+N12ODV6HzPmoeZYznGdqfH8vSzJ8uU5b3K
K7TzH7SWL2sleqxqaUVribkFSb2ihf6ZtDD14lqVstVl2189wqnpyYkEfLdWaFiQJ0P6nujI+Hff
wNHpmqRAOxc4cZNvoMafcUPnd8WvVZocxDDKkMTGO+wp1pirocVCih0/ikA5aiYbXefry0P8evhO
hzg5fEPMCZUHHj05xuA3RnIjWdqyTyAjR+eETc5E8bAFeisVLC0gRpk24wxV6FRVlERP8rIOZK94
QEP+SP+Efhu4t/xGewEzwGIu6XEmr3NqdpyCI//CwkJWkhTilPQA4oXdpzuHR5P2kSeW8Wyr2pnc
1am9SbQWxSrvZAVShhmYWwPzo12WnmO5Ylt/Awag95s79HyFgTnXSnx2KY+mdxJ39HEGdAjPoqe+
MX0iv5c2xHikwqvSw3+wZ44MTeIOJ0zDoeMEmpdJ5qulujWj9FkO90TMBNZzU/kZLRwtnSxzRyEx
pnJwXIjhGLU3ACcysnWq6QLyCW+R195ny7m3ydfACiuILhwTJKXYp9MbydJ6IBmTAhtVua6je63+
wYyZJMz5of2yMX1aiiSq+6orI0Qbjd9DF6L0QshlvYcP1nV5xXafIjidNONdzsRXJ0ObPjXzPqNG
5GBGQ1F7NegpWgbuAJZBRFJD1i/xa3nRDU7Q9s6/HXmfWp44U9NC+5vV4vRnJsjbFeoKx5kb3Vnn
eTSpE+cpOxKzUiuOnmzg/ofSTcSw4HbxPe70d8tGR2eGRje3Kz7ijC1S8HzrpR3YNFkwPDSsmJtu
TbUtq7K54O7ch6G8BWEuROv2l15ngykKEHLwQbH1DEG6e0IfSA24vsK2kdHM+PRz2xdgCBgCswC0
vSfns9ZprUsWhFuZ9i1jz3JypSOReNkHfOb7p9fykZHpsyABFXbcFx1UQRPqWbRwiZ7eoq3E1bl+
T+Xcl6N7R04CNYGEBB9632CS1xQ53qvgoVX7pcLEyu5jD3JXizL6kRmvGVkBHeXl4Y7139Cr3bf1
RjWyAnJxmhsqReahx8JDJc8r2H1OrLkhjfNyaUgTMAkF/5Ep8hx+zUTPtlGCdom5prK1yR0PD2XJ
N6WgK4G8dPOo5OI2l3Vw3tUgUt1Bwt0FcO664ygUmKWfZr5Ur3L5TnFu++aWl/ky0riftruBO0GY
Qxuif8jqm6461G1xLbePhhFuSKL6g7HXTbTIZHOSPjO7wlJPr8HC0YZIrQ3rUKnlIpINV8b7vmXl
zDE/U/YEc+qv3TelzsBPZF6GENqtHbbUmtIXYe/GJAGmD9JUOtpibHJIZA3PuBuWK74qq4HdGEGj
KzMLOp72S+s58QaNmssQjoWvS8DsHJuVa7eLy6dgbk7Hnx/dT6IPKz0TGYgtigeioYVR/ODyj8s2
zk8omuxAAT7Skk4nlORI/woVE8oCddMHGpSYoWT4JFwLtM7m07ym9dlAzTqyOJm4UjNowsZhyUtz
H61AMrPtfqDet9OWI1ISOrGeCr7QmeTP2UDt2OxkNuW47+tuNJtf8RfjqvQksIBnN/SqCxjoZejM
xJ59AB7bmwSG3Iy4bKQ471DWJkESB4hHTTC+eICi3jVAolY36DZGOUF129j9ZEVVdDeaBVNqY2T2
ZaMezfckYlS7SFO7MUI1QfEfGZLLUtOTyutk4LdmV/sx+i5yB89wO1y04aFRU69trnsBOlqrcK1G
gFHxR0UHj4FJoyKy3zoRuqv3gt12prWy+tpDCcO3+rWE1EUmob8k8qPiu2m+Qk3tKgUhbAqPnfeF
V0B6z27amYfU7B6exKYJT3Qr46NrRazTPWSQ+/KarYMwvFz3D0kAeRHn7fK5OVNrgyM6mtXJNchp
OlA22gTJ3BpVEUe4of/abejauOm2RdCBzDfc5t+T0lXeYjDPBZc/4Oyd/8v+tGhhaDnRh9ERKvUG
JAJonb8q4zcQQfJGX1429RWOC99wNNZpNKlwpbBwOdmH6KZaG6tm9TrC7kfI5Rz68Nwr49jS5Box
C8gEVB0OKR+uzW7V8tZ3nOe062ec95m84+mQJvFiSySeIQmI9Mh+5JEDuckNtv1CX/B7PNpmbq2z
jvxorSYeL+xJJFcmnjR18dGDjluuNpR8u7xIczYm7o3khcFShJYHZllB1UC2jxduPMz0vZ59WBwv
0MSrDUqslg0SauARAOVG9gANQiC3lpIXe1rvgePQ2YDfcLbKMue97YkTs2IZkRm0tg/Gbbgc1h3g
E6bbBNISuuqAT8yt2Nw+nHiUDopKBchezYPQzV2jE7CAGQu5krcCPKGXF+5M/eV0K049SVXKmmCY
Uv06vhnA+gYmFbZkN+pS2oIQ1JMgIaFAYJhuyALx9mvr83W8U/b8apQxtG9KUNGhdxeIjrkc4rgv
L9wc0zZJioZjqVUi+JhwPRSvXTTjRGf2rDMJiZM6bgVNZPNAZJSTUGSyisGrlZmbeG7vTFOxEeGd
oaeY4JF0X3LlawjsPplXUKYPCmTA/LnXy7lpQyeWAr1bUBgYxuS4MydSSxZW1iEBta0iL0U2R6X1
iTiYrsxIYABuBPBOfKFF7KoGkACT4SnqJJWCg6iTaNG1YtUUIDyReGqihiHjKaTZ30XPb2tNjfxc
byEITkC6y0L9Ptat3q0HrXEFydbEQbO+1bNbTYuurJyMiAT9qdMq6tateAD89Rvr6ocKn+LGAt3c
NZVfuMO3HUW5QI7wrrDz3FeU6l3vaei3DPkphvAV3L7NQy2PSphD6Ky6HuQuUWjctGb/XaEaIoW2
tVw5UZ6EiW9hVX5DuPk4QILJjWy2ohRjkQSwQkzU/JFLOYMICEKZW6Xqu5VmcNAORxnYGUWzVMMY
gPkaPHCxZV4xSzHcjqGVtezTh0RVNlLY7qQq/RZlw37Iq9tKlain1dY1kWkI4plywew0XfEojlTb
1SszMfEXGrWg/czW/yw1XVrBySYhINjieqaSJ33QZY8NIXTR9CS7a7lmuBZh2SLJBjPQzUTsam7J
bmW0kl/VxcruwCGVom8FHTDGI2tRYyfxoYojpD01nvm82oYg5zJrZSlASOah5rXSmqhAFGaGXpIq
KMBo+BNZqOfbIk13mTYcski/NTLrpifIumeR+gSGOCOgrIGX1ZwQSynVm1Rq0RKQysrChsKgC68V
uW3X7osmgeOXuqvcaXwaQaajhxyMAP8P+CY6x0flt/VirX5qTalZmnYIdS06iIWuJs6yFSJaDSle
s6jZR9tWgI1cDD0iOHRTLR09aZfcYP1NkSqWmzH7qYdSRADG/XrraKCIr0q3MZuser7slr/4Jkj4
KCo4ZtE/OippTC6cRtQ2djUzDm2cLxjA15YtbWUxi3r5gjcd7aAFGD3RkAsC39/pI0+PmioUqAOM
HFJ1YDXkUR2FzSQ1eVHb5EalbMcreRc7wL7QJncRhmUzN9BUHBksOSffME2Eto1h10OMy7Uzm0MS
dgsmtFXhgCaJ6LfUYA82Smaxjp7hyvCbyPK56gSVqDy1a928LvyI79V0D+2FIE5bV8vYtYWYGxSY
bg4Nnb5g/uXF+aQzPjk94xdb4FGDtB7wouYkfON6lOQthIGeFEUh1zQcuLjvrK4agsv/C6dW//kv
j3/rr/7/H3/t+KcllfmclZ/fgDQvDdI4LJteCS5PwNcnzzgBoKFXdAMCckjFnW6bVPRax1QF2xM9
sTISvMwDi/uD7iL5D9As0PozMJGvj4CJxYnDMtWBsbyMw0N4Te/KDSKCZX7TryvQRv2betd/7Mej
wU1i2TKGUHfb9PahUAhaLQrXEa9aOpeR+xoXTEY0iWWrHCxlXQQCC+2+DvQPPtLtesKVehBFUX/+
GfD10TExOPEprZbzrBqwaPq1vR8ZFeNHsJChIQg9qRHafi7vkdFzfDkjR7M4iWFrMGjUaQtrpqWD
1RAaPTX3Mw5WW0X1zV7ya3Yj5XPBlnrOKmIfSAIhH+1M8Z+x2mg0ZKEF3kiw6aP7xwrs+9YfGcYc
fw7pq44z9mWMR9bGrzlKkXEronVUChQcrGhv4haCLoGb1W+JCvReA/HpfAj6qPrOBuqyeKVxgCor
MyACWjRDtIwo+CtpHnREWQBk5YGcxlOlJhgwS3xYFI1zHWbUowR0eZm5urw+Z2+YMYCD7MDIsjnx
/DWteqN0IMUcghlPMzPXQh+Akc4EGpetgPbkdIbklIPhGE3CT2rPAjTK+uO70O7mItLx9H9diD8H
o01bJbs+p6KIsex5WN6Aewfsv+Hh8nx97VjF8QFHLdRKNAhZothxOpQwb4uGqGH9RNbtATosI9Nj
8yOLfJD9Rd6IKKdrhrREm7vkTgviBYKQLgWYRp57Hp69fyBmKKPYDALKL9y8DHDgeJDy8ECMMN06
RbaueRkYfAAbIUXxfsh6CFQljp+bJsKU6NXI8i0zKBJnTdUtky5HtQhP2k1tka1w8oXGjY3diu+g
d6JurmWpS2z2Ymbj9TkAsa7pxeArA95+qrYpeHwlR4SgH/ffJLb6dL3HA5scKMdsuUz7DslC5UGw
0FPr2EdKP1D5nJ7RV5AollMHLw7qoOjxBr/R6XL2GUFjFtTHD5xaZaDbbN/QlPtdbnQ/+hSrRgjy
jyHg7FJet27raPmCZEblQkx5n4eO8ECrstWa0V/HpFhnxAHCtVSzHcRzVnLUvBW52d1AFXVO7vZc
wIQyGxqCVfCPWoBTnH56XLahGWq6degjY5PXkq+I/oYX4QI0YF4WSo8FY15JxpxI44MTwFUaulKz
LtCLdsGkdzD4bYDTX0StvTJNdt9SiEOqxQqhoBu1b9oc8vHcVXfywZNlTfoyJRZPwoODFK7mmRtj
xZbhVWGAfxngq7dkM9fd9DVTZFknJienFfk1U2u1GMkDLd5XDfSek+sm1708EePtE8T2Y62CkUXH
uzMDuW+cB7LdeKpcLcs0WVz2HWe8ID7GABwKKmggTp7chWVHdSwJipa17kBBfFVkHA+WfiYs/ZI1
GoeM/YRaio7Lb8rUVVtWS/uhJk+hBPw4UusWhx4GWLs0HOPLAzoXjgHrAoYbbECIB09lRkLVJEym
hXqoGzaqIcaPWZb4JdqzzZjfAlH+1GZ8mddkJ+dmACz0zAeccfiwj1aHUS8ZoK9JLBObw5DbA3EO
PUNTeLzDZeZdHuKZu/3EwmTNkIXMTauXtYOOw93Y1S0oZF3WWPuws71Qebls7cyE2rIJGcvxVKtY
wMmZBvWK1JhOJaE+NGYYwWLscXQth9uxa/myLf3r5J3amhxHIE9jUpamc6BxSbx6SJE/xd0gQ+XB
iVdxYwBytmtt83rogZrT5MWYtKk66hsKZlsOw6WdyWuFkbVC9TTIkfyR1XSpl2HrQk0N5Q5W+FD+
cnUT9PsFatqWFW6aaies0h+ZgyFz5cnSN4UUm0Hfi15e6ACE2RYkl/RmwUKxqMLyUWjQpb/vOrGl
dTZzIr+u7ukUTNxD3REIvHRcOkCBaKtBDaxoP0gSIq/0WFaz6Ntxr5yGJwiEQYQJgkgD0tBTchZT
VKVmQez6Cb2Pid8WLXiRVZusKeASPih+qiAvHbG2pWHfyEa8QcNLdG1UHMjYQZI2rabILuj+Oi9l
1YPMYoDHhwKMbTFk1i/vja+JIQuspFBKdjTdgPDJtNgi865JVKtpnkCv/WRpzV0hlMztY1mGvBnS
cXCsiVepPEQtLm5XBIKYrkR7BEMQSd1EpgCXPq8Wbc/eSpNtU97lbhwl27SUXhTa38Y9Qc9PCKRK
lNBXUyhPKa0KF27EXqpKxnyqoc8crZ8hyi/8pgxN4KKS/sq2mn0FRUvXDNvvYUMNNw+zXZfHe1Nv
9qXSLIcwetK15Ds0Ew6cIZ8YYm8ZRYugBh3eUZHccdnaRLVxIEW75Vb5Lc8MDCgrFOCviBrUEbqU
LLVFKg45D7dohuus5hu9NL41uvEsF1rrixjMnqo0bG2DHsoKlCwV3L5PeCT7JdMPfWb+8Y76r9fu
v6N3tvtjm/B//A/++5UVPRJlREz+8x+3xXt+L6r3d3H9UvzP+Kv//Kenv/iP6/i1Ypx9iOm/Ovkl
/P2f9v0X8XLyH0EuwLm0r9+r/u6d15n4NIAvHf/lv/rDv71//pWHvnj/+2+vrM7F+NeimOW//fzR
+u3vvwHEc7Q5x7//84c3LxS/9z2mP15+tO9ffuX9hYu//6ZpvyNsQ5QD/UDIs4If+Le/te/jT1Tj
d/UzlzXKcIJpcMRi5uAbJX//TVKM39HPDfo/6Kqg7mGMqW3O6s+fqerv+qj2A7lnAz+WEeH/OfiT
Zfq1bH/La7pjcS74aPX01jcQmaFFYmTXsSF0ArLfyQ1S2rndO00ruzFL7X7VhAm4/Uo3B6enwn30
OxN7hz4+IYLIbA3xglxqiXeiBjxnoEhSLEM+y+mU5KrVbDqslUFjfK/LEaQuoSrRi2XfQ6JpKadw
PMhPqzmVPyJm8GLRFDQF/WxH0jqgspmBtKW3+9S3MqWT14WQjF2DTGz4ajhozkKbpIhMZKYlHVla
ZHNLt0PQXS+gZN4BkyExvQngklQ4pqgBYXzc0wF8E2FfIS8XoU3kSpC8Ev4ghYN0bYMprl+WLc71
ViVluzaT2nZ8tcjBv1vYRoXouKGxvIztRCFLXQVZlp/SFi3oTZg61dJoCkPfVnZYVmuJSMR4dqS2
on5Du3wU/Wxqtik7KZcDfIcCeu0MjYbIUEdq/FinglgrgvIEyF4rgWmHDO7GgLIuVsGhbtQZ6ZZJ
yqZGk5FbyoCzemVkF2+OIKAT1TUJZcuqU+W1XTKV7lRZbrtbQO8MpPdTkDMuoqYlyVZq+pLCeQw8
L/bUTOVwW5SigZpd5xgtkoFN0azBLmnIft+knerj6qubhS6XKItEvESRbYAUdx4tSkQhsukCCiEV
uy6JEc50iq+YhNegyy+dalFUugh/1An0ZqQWLbSFXmyTDvVPCHeJWgcnTpaik5lmFqluu8ZCe7Gh
wWM9GFitYlumodp3ATfqpnigQBAC6C0Gmi7Rs9kZa60sMzRlqIQVSyuSiP0DC+7k93Kpjrz+rJEJ
2CHx/qu2naZLnd9GeZYWnim00pTdFHSKgDyWFe+XSSbHoFUsExqNeQ7erFsSQmi1Ki27WNpRYhQr
k1kJNGySTiuupKjXlO9Ua7sYnjUcDPIglXrd+JqgKblRClmOTTfVHFqgKSUGzf82l1UWLaBg1Irl
wLI6g+oWNzhkaVubs2cTT5u3TokAB3Mh1YbHsGvWaqW4yJqGeMbKicZXOri963VpQoXPrxSi5MTt
64KX90M8kMRrhrJpHxo9ksHqlYV1uaC1WQrEPSnzHJJKyTbXdUEXpp22/LkpNOuNImmQYSO2TVPd
tGDH4NvcDhF6yxztBdd938TdJkFf8rBWiyEu1iU2fbkRJW3BqKvhLuYQMtEN0vkckl/1U9w2FFT1
hdQU3zQdkJd1BCyhtTWcVkZJODWp0rgKikjqt6zglf0DG0Z86JwJNJlD5RuMeoWtdeseHObqc6L3
JN1ANa63giR3JOELWVNE6Zpp1eJPd1Un3aWkGkB42pU2vxtSphRXePrTagke76pcyRl+banHYBlH
Y4IaxZj4zhroMu9y0W9jSePgss2F4uyKBs1hgVXZEVtmVhRVb1GLwBGtwDnJtaCyjOhZz0PxInQO
BVOJCftxiLWy8R09pu0qrMI7MQx08JF5Nq7atI3jjdnrTgJdzDSSuzWXC6Nw3EKUaC9FzFa1aCWl
ZWpc2aynztJIwjzaMyUb8iugcSH76iaQdOjg+mJgOmRriA9WFbdgtTJjHVqpfdXiyayVGoASrmUa
ol7zwhLOykQDdPhBBokX+9ZB16CX084qD1JcVEDUdkOm5MsMjdeQBq40rrlcHxIEazSPfzYK/1uB
wF9e7ychwcVw4f9jIDCC9P7rz7v2SyBwz+hLFp/GAeNv/BEHGMrvECKC2qWiQdAMZHm4Zv+IA3T5
d8hw4pGKnnEDqjfjO+hnHKAo+BEiXVmBiq1toUXpVxig/A7JULAlj8ED6KYNgD3+/LR/IQyYJCLA
vzyquyKQRiXPHhUMJnlWtVEqsxEKcZvnBn1IHz13rRW/SQPi80VE0QMY6JCIepxDT5xmA37aRX0G
lT1s2C/Uz6Az7kiow64sOhntL0AxR2qyaquUch8tRjOPygng8Kc9FQYRWOkjbd1pUorpLSZz+Bxn
/wHMPSCpBjg4UOBeSUG4AFk4lIDvILUClE4au8mdvhCgtZnraj992379jEnQpUUUbcAdPsOJZc+k
V0Y9h68Y/8Kvx9xPCxA2ACk6ONG/pD7MxG6qvoeuT5T3LkkkF4oxrs0Gr5Air4tQPu+V1dF+/7mp
jmPJiaDCF5ufCeGjQoMWxzkbFNgU6GTvyBLsGib1C4hvvuiHkQrMASVgZz1bA7DXPp1t55vUjr5+
wCQ9kZU2BAOjcXVfnVuwL0GJEqVWekVW6jaaVU87f2h+zbE2yVBE2GfcHjBeDl50L7kakboakH98
kRw0Amwj+veDuXLOJE35dZCTpIAV497O/7CaPRSfGrbmGwfVYrpji36lfLu8qme36tEgx58fLapQ
5HxUYQfrXwmd7IUERKDmJslIUv1/MzQ+VI4MkajoVaGNu0c8R9ZThuz/f2IAznd8jaEnY3L2VUDd
RcSwO7iFLcnuVCCPLls4683Gho+fFibHuq5EbcjjATAgM1Vsklx2e3uXyHMKv3+x0X8ZmrhrSpNG
jjiGgucMVKfckQ2qcZuNtkmfwaTmXx7WOV8C7DsUHMCJb8GbnK6MltOQUNIB86IIDxwIlhOhdedZ
FZ0bdyVyb3NNZ+cNQpwFL18Fl+XkHBuIg5PUaImbX4krEFnrj9YPg/v1Xtmmy3YhXsDNVH6zoWCW
eslm7oR9ntup74RoBUqmYNfVLXlyrovcGMDoivGOBKoj76W0HWH/9pJvBMDTasA/On/w00D8gHKI
jwr/rgNW3Vw4e/NK26uLYoOX3myxYJzmS581WYZeWDlqrpiVbgHOlxLy59W2feVXmgcJMcknujtX
wpvUcD59DXqzcTfjvkRucNr4ELYmVIbiFoXegN7U8kreaG76lK3lwHwf9d8fRkzFKNytQMYuWwBF
NhxAAmwC3Tr7LafJ0K/fMnFEVqJy0Y2bAsi2pfSc7JxbqNm8pfKqYa6xqO6HLYX8ofhoDnyX3TQf
2jJD7FsCqJA+42EXXD4UE3TJ5/cg+4IELfrJ0Es77fFKaYy3CQc7gLpE/eqD3wDZtwrX445QF3Xj
VfMmz/iXY5PTji+0zEm6g9yki7e3uun88m4MWxJAAzPP2rO16oOxzGu9fhYGcmbyTyxPTmRCe+wE
BZMPTFwH4iEcSrrKb1GHlYAGsZbdmNpxCRpT0IK2vDzTZ26gE9uT4zg0rWKW46jtIq+DWKGdh3ac
mZTyeLtMDteJkcnh0mqdhIaMAeqgIivM61b/oHNEm2cHoimQIDAhEgMk26kfrUIFSnwNBqLEEClE
2iJN7/6DqTqyMLmAcj3XQEgFC0xttnIjb61Zrohxtr9M1JGJydVTEGQSixomxCKHHwDuD4Gd/sBA
XUu+zx6yMz4P8GDdAUIYUtCoo51OWSZboWRLcMU9JPmQeZLRfGz67SJ+42/ZHu1zc3fdpPPq57E+
sjhZpK5xql5OMb5kDRUmDem+1MOre6Ra7gGG7tD4hcy+K5bz9+y50O5ktJPlszMLxR4O29Iq3Ieb
P5yrfJu9GB5EpPxZIr652Z2sZZsyEACCvfvThVEbUKRoo/vFwbE98G4EaKSccZpn3civyZ2CKGMm
JfYw7k+5Ha7r7CA5W5Y3rhGiOXVeS/msNbzy0D4OEWy89043T9cSJJ0YrLUeGo/R4FhSv0QSExg2
JyjRJYAEFDFdvv701nNu61yQ5shH5id+K2QyKc0W5s09A18nww6CcNAHmDP/hWaMSWn25749sjZx
YP1gOBT9r+NgW/BJjmIjeN66SA6vZkd21lke2Zpcxahz1JoYl7EbkjtZp26C505pQZ4djs1OP6K2
Qo1U9qEH6cpqcgMSGE8O11aJzJMx2+56dhfrKIbglQIBqSk6GPjarIxVfE2zKF/iLfp+wSM5eCb0
Uj+neo5dSjt7Df8y+GUXx7mTmAoM6sBpe4A9A64vvdIVYHUqGpc2cpBdZev0jq6se/BdrPNd8ZAa
7h8HOvUQGlC0p7S31hBoaA+jAclWqboTs70p517k2IL/nJrPTXP8pnJ428nG55eS0LXQC6OD9COs
3HgLtjLf9I09SdfI52rgNBuDh5nzft6jgWzEchAi2QDhnh5BvUF51PnclRt9M4bSpWfvjAC8pi+V
F88/yc/vhV/2Jh4t6sJoKLNxLzzDe+OBVF6P7Ca1PwyeflV52fUsTuHcffhrhNMew7hCCQk8Qkjl
1CVwST+IyuYmcfzoL1fukYmJH+uBKO7QSzC+9pzb9MbeOyt7Lx/GyURDvztU7v+S9mU7biRJtr9y
0e+BiX0BZhq4sZLMJHNPpfQSSOUS+77H19/jVE1l0BlNV+miMZguqEtG93AzNzc7ds50o3h5ZPF2
63WbP0gpFsapKKbJ0iTOPIwrHaCjXRs7KJz/wYMP5/Tvz0ZzIebFIOYNWWHjzG6/je6LzE57Uz3i
jSNPmKx5MkWIqQIw6PzhGgHFFRTAdFCCJfFu6Sb+gF4LuSgAVDSl5KFnaY2uBsyFASqNUYyOn4aj
Gwyl7Yv7WZlsLmOoiK3Vo6AK87UMKnXBhL8WFyS/jK/za+4mvVXcBkrjGSJOAkQMBqhN9mWwmtQu
jFIerviGiv4QjPpz8sQp6rWYK+blI7ieky1sUF6dt3nRRjn5PgE6TyhP+7MFYvV5w4EveCrM/IDj
oeROc1szz/+q833ZPiqPLs5GydcZvh1syx6Zw+9B0Nxsa495p56SbP11fy/sUE4upUozAu2MXAx0
e+B4NZU+tDmMM/nCgxSNjirPrgzGSCNmDS2QL3QWXhaWKQ/PwjSKc3JsZC98V27C9/w9fj+q7W3f
wDaWNyYmeup7kNdbrPI/4/DQlSXggzG6QXA5tfyRqNcVzxjFXf37dTRJUMqRDMhkUo4dFn1dJqSS
AxrXSfw2yAwDqxccKN0AoOBlIiVMpV0NBk+EyCCbt68+CYtqbCeW9iR5yk6x+A3rebK2IEj1keoU
YMiAiJwuSJwmqdCIuTaYofYOzeDXy77GMECXGHJVzPSGPLYxd7ZL1c5EV4h1n63aECE2ga4TcKYa
FQ118AFVBllEeo0JXrA7AkfodG5zjakcCPYETGJH0l07O+Io5qGVRjoiCq0vLUOxoB5a1GqINpdc
WbJFxpU/o0OyyWs7uo82NaKmi/6Ei1GTQLba0Ub+KCJxSB7BFw0NEdDm2Je3eu1SWP4osk2LyAIs
g5AU5Ed1dWKmWW52mB4rAda6bGat52WAKwyKooDBnreCRH2uuJa8KjFE42ovQr2Rd+O1SrIHBz5X
mOPn/An4/CGwSstK8Z/LP2AtgkLMFM1KFc+hM/aUqMc8qnp0EQ/vkn2LCKq68hUrlqxl5fAKNFkV
FKnPJO25GXO1BilMCKq4CcDzNgO/mfHgEkm8ywtaO78SBGvR0YXQ75nWO7jLc94gATMT/JfeCB6T
JN9eNrG2mIUJ+onR9kC9SOSJwSeBGcXCbanyli6pVgpF18umhLXvs7RF3TzBkHd+XOIcQhT5VYRv
jPm+8CIPYwbQrh/37bP0Cv1PEIAqg5n8ZFhfXymE7DSQgKr4dKdeEFZlL8rz0TUHp/jsbbgkCiCo
KvoPMiSfJPDLsRuwa74HTBUAdDiP0GymwnYAsIYmkk5N53+Tg0dpgmpuz5C8WT0mCxuUfzcTmCoN
ntjoiu8Dr18Dhsz4dqufbmGCut9aVD2kXMXmaUlbDaZuhK3DRzP/LS1T5MwhAXkYbecUbRO6it+M
jOtPlM/SFrSDgEQ4QhgBY6D1//yknQe/5hBZBzmZPYB3gjmyshLwXAy5Qt1+Mue54XaSok9bxYdQ
E5jcBQEy3NkATp25q0H6gTEDg39NBjHZZpjuLd1Aq8vJ4oygR+ktCMYRSYisdiCJjXgjtviCm1N3
MgbxexaEXeTVRSkkQNSkYSpJFic3XADxTKT1Mea4Q0BvMhuc3UEOfbogEaUR+O6wkUs75jlANm2o
IoHdUOi3SlgWA+/Es65NexE+VzV2IcZzy7tGPeRC5YZDMg+QW6nnUVCsqmkx5W0rILoqOStD6qYO
lsSJEnig5dkAu6zVYmIdr+5ZmLVasEiczDGKxYt59yE2GHt5GXokt5jIb2W91TDVnmhKswGobNJf
5moeefARZaqPzA+oEcz4WwXIDJoZ/ABa0WNUKowMgBh8gDhjUBWIfoiHvqRIBb7CUCmjn1mjFAU8
5LfEXKyQpseJGFrDNHBXuBSmZBP0gNDdCw1XiLOdicoMNskSuKwbaDJo3c86qSPVATcSjx6Ppmdq
edDjedJ++slc8VtMjaTdfTZFCagh06AteCDOyjlzu4G8FUESq8Mo2hYxcGa5GKbtjyqIB37bFbII
1MOoCUn9veyqWAQSo6xu0gIw002VRpJq6pOvdZZe+yCflIosMxwcqKr+JoW9Wt7HmhrF79EUKwCn
lWqOyY4I8cXumzYtMNGYVZ9GOtfiZyZnufy97Pu+/T4M6iw56aQrrTXznZFYTaOD/I0P1UHdSKNa
KHddN1bydaNXzbRvijHG+7pUIVxvAt+Zt6LVJkmqvqO+P4bbIB99ZTMNfFk9D5OmQbtECPisBUsV
iODbq0gRjdciGLTP1uC42gTbAJ9d50U0T4eYIBUPQaJksqsHnFHd6hlofHbt4DeyahV5mWhbOIie
z+YEPNoomb0uV6krCXOmHjQOXNV3kyJNQ25lXFxPuwS882lqGonOR1dcEyIHs2SjFDHkEqmF0buc
FM/KTymWB4wyRP4A1RFMIPX9o1xmvPiImc+puEPq2RZeDFybV4rg5wJLZaKChnqefd/x+3RUWxdd
mEQ8VKWoB1tJ8ePIFjNZL1+EBCdyX2Cu61HqJgMDGoNu6bOaJ57fDXhpmFyF6/JQaGMw7uqhhuZ0
o3I6GWGWps4xmlDWFVtSqyafoMaBk9iZbZqJeH70Rgycg2xkmRtlaqSC1LCZBUuOO03ftJMgBzd5
BQk/E4yHPGiy9SlrU7NTDDA8XMkZtKQUE7y+heKWQqnW39V8AOgfmDwty5AqGDied3EtC9wHz1VA
4plhlyY/CiXO2iuhQmB6a40x9n9Mgg864C0nRkNpXEtJ3/CNJwwIV8ldN6d46N8NvpYqw7WcyVxd
PkxGK0XGATFDT3xrroeI77DLXAvIU6mIYSM6oHrQKvmx1ZDhQLYE1L31Y1eCUWJ6qIoRspZ9hEFs
W60gLSrfoOgEcKc3p8EE6RE/n4CArrJZLt6TDHwAHaquRZjk9izLPF/avDyrzWMna62AWV1DxAUr
Tjp83PNzg6/BAil2tfwwNyXHpY4cJD1mhi0IoItFe1NFsej7e4gzZaiuYQO1sGNcY6uVi+V1TL0I
QPsIWZ5jhevNDy3fkzb1N6Cx0NDkb1SMfqeOf88q3LFSACrx4PX/vZ4zRUfO6IT4f5LkMtIbkkjQ
j2uwuoOFAYMEPGjOqfQGyC6VIxVYQrsGCBZp2PaWtAPOlxRAU6u0L1tczToWBql6jASiwgRFUDyu
Jgif5h8Ga8R4ta+xXBJJShbvFsCc+zwrSL64K7ehlTjjpnTa51/Fdlbb/2w5yC8AxUcwxRsemlRU
EhV2NfBOiYFEOB4stdpMUcZ4H52vh5gAQYas8Bh6wvvhdD3dhPJOAHJcfCIgCTQX4nlX0VY3p2ss
iQn9O8cNUOaos67rpZJJxFwDtRfMQqOWlTiZ11tKaLW6Tcos+Qer8XbeCaCsUucw1ZpGTBpYza+H
Z4yR+rol2clddtf+xNDBtqwspwUTLOJMgkWz3mbnZRJiXhUBRuQBmNBpIAlf5lw51DrZ4/w6uO+3
jafb/oZ/mZ3KZaf3THvUseEnAWXrCvYGiHrheT/syayiT6Cs+T3eucxWy1k0OS5QlTDlifHIs16j
qmoZsjXsb2KU17gXTGPQbZ1FLbfqDUCuIWlAS/Os1cW1JeYaIB9nlspoigFEr7K7y+Fj/aB8maBf
ntmE0Z6ZOFz1OX2m3J6fHR5TLVsBxdbGliWr12wl92pp93uscowl0i2rGlLZVRzBftemll/vhpDx
4lwzoGhgawQvDKgeBMoThnkWmjLCi2VQwoNa1ju/ZxXiRTro4zAsTVAxuJ8CqTVimDAeyq3szBsf
So0jeExFM3JZxNbnIC3KGhWPhSnVkw4zMShu8dasb4LDeKt67aPxwoMhIYawXuBoVnI9Wr7pt054
H89W1aNXa/FXzDI2Y+n0exBltkwTMQ5lopB8O2+DXXpFLnABVziEBRh5w1nt4HTlx8rX4iYS8GoU
ygzG+ija1v7PJH6XmmtjbBnP3OOZOLnFKUNk1QtDfaBAHsUHZZrsdc/BaJezW78TRLNqT66i2bFu
5/fD4+tv9AXIcTwzraMwggIahl3pNQ6N32aDgTU2TveseugtuyVwN4Onf+9ckOJONgjA7wju63Ig
WHWThV1qybkhtsKAGX1TFDBhNN3m3Y/LBlgLI5nTYk/VMijLIMegajC+Ss33kkMLh5OsqsSQnMig
+TkW+i/tIlntwljRlbGaBzAme9xbfzuCRO+e601ZAXGHFWmQ2FFtHbiiAcKPUmXi1RzZw6Z/Emd3
rNzyieUnZ4UbcqBQ/BFQXsB4EJ1zNBV51JHdBY/fNx5qA7XupvM15u5tLUBxBIOH7T8HQB+NIp0C
AYMo6HTzwOAzTlQ6GK3Ueqt3/AGFTNYU+fmxQQcVYj74+0H7AvKD043GDKDGD4kCBJoaHkZ+2tTR
y+Vzs3K3n5qgEqhAiyIwC8NEeo1ZlRLNTSdwVFvYDYoTWDXIKv95EnpqkboyuhmnR/MxABOABRyy
8AEP5eFx5lmPhdXNUwFX0jBOCc42yiXkFuItQiohSZvcuNkahUl6/JllWPEzpyJXAsTSYWE01jIX
8MSRy1DDPB19FKu2wfQYoYPkyhLUkjPqRbk9+T//8VcDI9HCDPXVIi4GMVELM5qAwTOoVHeHzsv2
vhtXoJdySe+BRZS8mtlrqFBoABesdB4wft2DlxY2FWjshu+oK+5akLn0z/P+N5jLzr8eVriwRsWY
mO/FQuNhrXHEyQQ/AJrvaCmNFu5bwH0eawskmxvGtq5F0aVRyt+qxBgLtYHR1q6voWJr/MTgoadd
FXvdHndTZNY8sIPpR73/o5x+aZr6ogYeZsA1HNfbpaboVEjpxx1yi+3veeFazNRQgcYcnbDS4JE6
P4hSA/ZQIdtmTo9XZ3LLBk2t5lNLO/TN13VaUemwgwenp70YsoPpYNwYGGfyRxvw4BmXBWbNI6u/
91/m3NMqS3uWX4rbfBfYLLTZ+QcGcwziwfF9Kmg0Xw439nUoyog9fPCS84DZj5IDXvW7XNyWPuM0
nZ9g2ALJlKpKgGrJ9ISMYqQtj0CBOIdC1SYuk8wMVb9nZBarAXxphkqPZQxOgQEAZvTEzF55J7kS
rqB389agH+BkNuK3d9lLWOuiMmQ5HqErfNzDNPMiYBVVncVQTQ77aYKx3DqFppDrB45AKMjWoagN
RiEragIrvsKUN2v3WJaodp0e1CGoYGDJTzFBj352cgAdzh3GF1WnEJCPEv+DjAATokLR+QOiAtz6
13dT6LkYgQN56RTh4iUPDbDcFqoZFvDGwRGfG8wUmwaQD+BsI6ha1zeFxhS/sT7lORYIPwIjOaSa
oOK+ovE4KMOD11PAHanctFvtbSbDT9GOs96MPZRyQ1yRBEHwJ16Imiu5l2Ueo7JUmI3lCDXfElZr
MXb16XuISnX/1FfWoP0zGq5fu7w0RYVVMYsraRRhisN0Ewq3lhC4Uv502SPOL32yi1/roTKatIkH
rZRgJI6fcm0fhfez8nDZxJrTAReDRBBzkJDwopIZIS+HJlFgQoOE3488Dhs34jORBR0kfw3teJqA
UgiPvr4EJcfThNPvjDBDI4VUlsot+gPDgSDeNEvzahxFzCgx/WB1774s0hWSepBqvyEWU7yide4j
mycrqhi7t+blGrYNWB9RhTQ65eVlnhkpMGH4QEn4XVBAmZgO6HRkINlnPW7PW7gku0WGhL4ODyYa
agfBadwrakNMAanceJkneJxXgh6XlUafl/mJ74JOXce4Oma+6WJ4V0+cmGvYOd6b3fy2f0htKK4Z
B83Sb3hUPufODm6YVldPyMIqdd2AVjCqcL2SE1K8Jrrd3GFsyUA3LzIFq3uHRl/uFYyblLlUalNj
oergFTA6WOB10j/FJwJyepMfjLv6dXoA0eu2YZWdVj3ua6Eq+dCLR66YVQ1BweFRuUVCpoFsxUGw
sjs7fQ3eJURGzmZhmFZNLl4s5M8XJjMwfcwBDyfHSLsZZW8cU5p91REWFqjImwKxO1YkjMBJXsEE
o3H8raqG1pSyKp8krzuLJAtLVOBt+gZNzRmWyPi6gPFOMtqo7Xm3cIeNtL0cHVnLogIwGuhVCGYc
PPWQjkTl6Ej1NzUaHMztW5ctrd+Yi3VR578OChVFFZiqMYRSWfHtsCfTwgHmIyorQllw/iRczrn3
v2QgJ6RgS0aA1UgJRjkwwwPXAOc/PR1zXGq+CNkFMwKbcthdtVCz6ln1z/Uj+GWEStf5KPUNMYKR
dJisAe88gyUIu9KyQdxarINEmMUpV6ehKsrk6Mz19ZhZUFtQc0e7miHMPFpasimMDfueWT0igLJJ
mC0FBexRE2VhdRJSZABH35J9M0xeueFdbSdLTBlX6NpXAjYW1H+YoIE+MeVhAKl0agoxdpPnU81B
S9/iAxEkgwRwffkorn0qQkTPo5GHfFulLI2oF/VSBEu6JNp+Dtr8kWEB7GfnTrw0QTlxq/eT2KIC
ber7cttsJAg2uMSXCflE0Jv+DWSg/G36wDkgkgZ1maW69X74mbHY91lLpfy7HyCcUIOvyoxSUC1z
g+r2wEkxVrv+5b72k/LsISi0Aio8KOgBQaqOmzGZLT365/B7eK6B16CEzh2Ya2iMMz932SQANWS2
LzM0doDYhbLQUZ3NKba7VzKaqNiXT8pq0FraJPu7OPwZp3e5D0CGiU7QZOHZfQ0at9TNPBlPb6Oy
ikdMNIC2mpUtrH+3r7VSR1TguqHIQ9gNAbAeepSCS8Y1Tb48fc0sV0ad0I6TOlX1MZoUz5LmiaDe
Sj1FGh5V8N7wai9cFVBh0VzGfpJQe8kqdR4FqZxKKca61MQkPSl/a8wmes673Mk9FkE28+tRB7Or
ME0DCB7WGOE21V641ALHLoaF62/cMxDHk2jXh9pCxZ81zECi/dk68YgClREYFxW6xl32Qd9nIXZX
vhtt2Urt+SchPRes7DvPvMRX/Q8MACqPXI7ITJweUjGNmyQLcLP6mnAl8EFtyoNwnYOmm+HoqyUT
NJb/tkQdGkCFQqENYUnfo8dnK5i9DzFoUDvhJgLjB+tO/Q/2CFocmwjyKermjoSmUeMaH7DBxLMp
t9fTMxklijzlTtQ2qmj/wSARiTL6l0nyZRcer4N5MpuISTSgYzMP27s06xlhZbWEsTRC3eRQdyhi
jYRlfsd1XphZzWuN7dtjuPwxtwvLt8FUyLkzv42mK9LgZgt3MPeWCm1C2PZNRhYabpvn4j6FWSLD
WL5ifA9cU8xvuRrSFhtLndJwnoSh/vUtMVIk4sqzAoeQdqSvBfqY5rHixkg6V22SGiJaXCAp0ymb
GkBIY5zhvHIyKu7CQdUfLwc0lgHKIcpGHweRFGRwZ+VQ2pxsHQyZDLdjGaGCZhCqeWgkMALqi8KR
FNBa1kLxcXkl55PbmOYhnUANKjUIW/QQlDwnylQTKwnUKt/7Kr7V594GILa4Ggd93vtl0Zr9oHr9
1G9DlU/A/N81DuNXkC9CBc6TX0H2YuF+QpMaSUd+hexNOBGpJX6q8HjiEBPeDZlLpCzZIoJrD2XY
lQHvMkCSDtA9ZbcQ8YIs4Q3dDnjPV5AZTYcBk7SOdqhs+aWOwN6Sf7Derf9h0xGzkV+DSpcueqTg
dVZGSIthudWrceVvW+SCmL8h8CtmzXIlKUXnFiR9Eh6pwJpR58jgyrkDxu3Xy7JtN92MVIbIQfJu
X3jI7hP3/9smdQX3itQUMkkzCMwsANaQJ9I9gJkNtngk8+M3rE7i+rdcrJMqekCXDsAl7mjTuAEs
HkUee9xUyNjG51q3SVvoN+Lp6sn9skqXPapkUvKaWK1t/6466InNAWfjEJwlNHX4m96bNr41Ml5N
/2GxOpFzUeG+dLPWb1IxlzKcoOSzBE1VdcggVjRuDEt9ECGxvY0dkI8yqgZMo5SXtopYSCIxGm+l
N+NNzh04qas53H78xCACtyOLZTnLShiEBLigY4oMcvZ4Ip66aMYFlZoRo5nKeYbhtE3ASE9ZFqi7
H5TSaur7GJUBHfVGyW8F3rcvxzdyH5yFt8UaqIs/joskVcgbhsOcQB8eOm50JmOTCwykyfoXWhii
vpAyCRUYCGCI8HAk9/H3ahcDWlIBXCJgQL8CGTUTB7VWoACQBCSigAaSeRziIovgHftTDLgZXMB4
QOUPVF0HdNSsJHAUT4LTQdsgt1hiZ6vfbGGTuoFVKUb8jGBTygA+DxWr4R4vf7MV2BVuRgOgX00E
H7dIB2kukyepJ5Np8ZZ/JiwqBA4R7JJ96WAw8zb4rrtoqu+ZGdPaYYFDQ5mUzKSd1a2CbvDTeB7I
y1OQ8PiE4qLXfERPkRUeqsfqRrzuvcRlYXTXNlQEM6GEgg+M0s9sIRPr6FceUAEw1wgYnmEczjUL
AJcIYLoiJDzHzHRxTIq0aQKjxLyVOvvXaSlvxIkl+7OW3YqolfGYCcPMKU8zyUpGq0ZdBCBs9hzh
BeY0HkHJhQdePOqbsTOI1UV9GaQbgnjZYuqNGOz9n1IemEL8J7sGin4DmhOokdGAUT0sxqDLYSCG
zNksJ2Yjjoz49x927csGfVtzao+wARvTTkVGjkvECoEdaR2/8wSHR+Wehe9buzUx/gMFDUHiRWh+
nIYMAzMCINmFRSCXLX58VPonXX1lODDLCBUjuFbT8oRsndaZY+jgupJVs7ubrzBTZENaN9VfwqvM
Dlxm/Wj1VCyWR6VcSGXlPCN49+ZTcFGyxWPP7c3SKQhisjzM+/COdU2uhv7lllIfsZvEgdNrYtPB
EF6wGRKzzk3pm76VvPw1GEz5Zw3KTPZ4O7ke6cttaZjKuxqhyNWIfEv5rnptDsDWx2YXmyFq4jlo
fiKMHJkAbs9mdxM6DW8W4I8Zb7VbVvGM8blpLWwhDnl02/A70vFBra798Xb6kxoyqANkom6HaXKo
wJyeW67Uq7blEMO4KrBylLI6ZvhfPztfJsifL8KkIKd6WgZkOz0udcPS/FU+1h/Sxs0PkpM8QPPt
nw4L4xG4XBbljmFYFNUUwmZbiO9TO2z7vPYue+P61/laFuWMoS9yQwBNDtB51Juwbh4xiPYjFjPn
spnVZGS5FMr1SmgAdTPZvmk3paAxMRWQiLjjRiOXdu8Vt0Ax7ljORynlHWETJxtIOR+H/kwGEDXw
yndouPZ2ux0f8ewpfVPG7GtlCdeCecRrv9SYOTE8oheo2/MTu4TM3ADKHWsjByWOj58iPfR4CYge
YQY1oJSVvmolWBZ+i/+NrO8sBhhgMEIOCLpv+jnCJZqcjRO6+OoPQFTxjO4flRdQ1Xqk2W1Jd5BF
FCzohF03NxjkZ7xLVo/WwjjlMUkWzkKKeQpTloxtJwWWMSaOkrG6O2tmdOBUdUhBQwCHzl9SXu/0
jMfJAq2fpcp3vPgOGVxG0Yf6fARyAXk6gBRUtNxQkKCTadGYyxSzqArek5DAOEDTBtQg9ZWMCQ7+
UYfUGStsUrf/uUXKM8vaj+sygE5Ja+t3QWNGmxkdFrAfQNnXJuU51uV/rKp8nRZiUUT01FFPRh8K
gHDqSdeX9QzRG7AUDxZm3lDizUOoRpmBTmrmLv67qQKJbvmP0XZyIVyn24DSQHrFZsSK08rI+e+g
Hn5F0xlpxCu8Gbxq/k0JPuHYNpx5N4P8Acz7wFYyLJ4eIWKQJAWg64F+EUCedLbIN3UbFzN04RXQ
mM9cZNUc5OAkFl6Mgh4f7QiCDtYh/B8YJuijWgdqPRZ8p+IOkVxBN3FevyvObMH7yQvQYGodnqJ4
jgZBnAAaJ4CG0GA9snwsLq2wgSAdL+clDLZb6Sq0eyi9qu4/Fq38ZQmvB6B4IDQL6QnqBp6zTldD
vgG93tuAxyZqWTY+mhVnXnZt3JEZd8APwyeeJYa6tqcIb1+GqSgzxXIJBFNaYA7f7MerFjNp7Ua6
k/g9Dy/J/+EIzK+F4sqA+AZAr0S24zQPSOYyH8IR9rpBtLR432K5jPN/mrn9MoHhVsCugGo+fy01
WgGxn8Qv/8KcZE7kJF7gETZd/ierJkh1P47WSJYhYv4ShxL2ThckC2KLTj9fovsRvwcQH9oSilnj
kGpmiugWPgufINogc8maPYNqrWUyip+HOsDM8BFlgmcmBFDU3aglVQLsYccBkt+DQ73B4Rk3kQeC
Rmv0wh0LZnMezFUR5nBSAXfEnSGReLBwizoHN4DUINDpe0j3/UVA2bnpAQk6jimba4ocwpPICoNw
CgMKpwqZWKYMzm2V1iOuf1PuW1MAWYmf7BmH5szV0fGXwZfD4ysSYAjlgGj768mMKW8wHM02D0k1
Ex0EiOPyhh1K8I2syioz5HjLb4mMssw4tOeXhwqhGlkEdZcoQTCGRna2UtqPxlRVeOdgAGe2czsZ
8WCtrOSJf4Km0r36QALdBE3FB9/pRzCXMMmz6IOEOQsQiuKH6LioiWIlle8FvBz1qqSgXv8ivNWY
B8g8PHm0J27PeSlw+DyrskGRiJFJh1OL1NFVRLXm1TxKcWf6d3UIzne+No235B5o794WQjuawauq
XBFWzvQbv022GKaJQg8U9G2yqe/7VxTAmWhUir6J/Cx8AlXHf0gDSaKrsyEob8S4iQvSqrXxRewe
tyjm2baynXzINlCOgQUFtBvjFlLfzHuOJAqL405uUXg0qOgAxSbMatRxnwgbiNzmOILPgwOl4k3g
8S+k5shOWsj+Lk0hQgKEAhYzOJYGrj3KVBY36GNWsogbLtg00HYZXNllbyiJ6pfMUFFfybKKU3oJ
z4NS951CQSuM02VgOA15W6dt6lz2ZtqbRHpZ1HNpzGMuzWMcqzQym6vWnRyUfxCXvfwh6FA6k83q
mqhkP6cbXHL76hu3ZX5FKg07+w2UMylJmXBag61tHJSfNLfyDGALJoTJ3xvlWV80tD3QgAM5Iy51
fIRFWJYSUPkjZgOsD7lHhEhgUjCd5aQCVE2tYJ9vgsf5AHjKZOIi3PhQo5LMqjVZKklUyQbdRnKm
Fr+DSilyJW4BCDj+Dt9DCPN8OLedXyneZFeuZLUeVB9Z2DBqGvXcKnWSy6QeoacgApC76T7bbf9g
vMg75W20CTW5dt9/a03IbX4f8WCWH6ptvAFGOXgBNIBx9ujb8a/l457SZGh+AZZ9+hnGAPnw3OKs
925vD+lGwmWcWKNiglRVf+nvEts/RD8ZB56s7szBoEulChI0Zc6kqaK0TgDlx543kFQR7NQ2Dp07
2/MWYJ0j9cZgk9w/cUlG1+w6BwKIFrticPpgPn4EDJKhRI0av6KCtOF07XJWTEol6qLZdgLq7XlU
3BQF58lafytJRbzrUmiR5nL7dnn5K6uHWdDOIXJLaPZTWz6DtgvqTXA1pTSi677o5Su96CtX9qX+
4bIpOmEmn/fEFnVjhXJT9yhGkIgZvhONIDzrCA9wfJyRYT1j1zf075UdqeIWPt0qBui6EtzIY7Np
xhQsEb0jaz9mlFwrWTdjo2EUtM5yAGp9MvWKbQKMy/bIVLC+WAXLR+pCpsFJmm3km7yd2OxS6+qW
Esk9jAEhcZRU+tRAmhHkLVgkHs5gxQCTUma15giRme5m2oSMFa7cRZjG+7JGhcmp62U/7LHAvNCt
yJeQzcW7AbJSqc6YAlk7lktLVCAE3ZVYJR3WJebcFZB7L5qKerE4qKy2ObnOKO8/WRL5IYtTwkGG
2OhrGBJAZT685jZYjo9A3BnRrnR6jHATQClrJ8/SJHJWlgukrvUeGjJl7sNu48T+DaFyJlWOQbCD
1O19vMwFBHttC9KRrjbvRDYzBvUwODrj8gdQ93wXo+kHWhdy5YWPAmZRMDBxFzglCkuTC+nwzE1c
JiKDHMdLu01FGy1qmmqAxBOO62hr4LEF8HO6ge6qNY+/MQ4isg4sFXGiJAKNV4CIE+lWwjn1S9lZ
QgPaPnN+TA5GaulgsMhd0pPosGq7NiwFvYl5L05u+Do6hCCFuQmMI0dzGvuJMhZ+hU1obcElV+ww
AF/UbmTQ+6K5ttG2kplb4Z75+CTueWH3NSo+JXKC0bQZ7jtYs5tBA2SENmB1TZZJkIWsAMwKThoV
nPQ54MoIGBGzFUdnVoC9Lbd15OXCN0V7lqTWGmXJU1PO4ZqnOpw2l6+b1W3GAB7EHgAVP4OJ+1IM
Ir8Y1vn5RvQ/lEoxEx+4h1ixslQwLxtb8yYZfWYMZogQ4KILmP7UjJXKzZCp4X7kEWJIzqrNrEVE
vDegeIfmAgRSqaOMn99ncoA0BfTfd3nc3wxF822O4ufLC1l51YBzDLFJAqMTYhTloZHcQbVFRgoW
JZ+z+D7moLpsMEI8fCa+8KOo/WfsNSsIr7kpygeAoUMyhVTxToNw1wiRAnZUcjCjQ5Dbdbfjn3+V
8cASJFka52SPYBBla5itfTcFJQP9iCoG+O7UsjwE7WyA/tTU6gqUkYnd9iqjPsIyQf58ccP0XZYq
WYLsWk3SV04Q7xNMs1z+aKu3yXIZ1AZiGimZNe24gX7mCG4Ub7Nk43ulG7pAiRgP4NQG/kyBMD3e
wqSexvgBa6Fl+QOo60xvIzltBfwA2ZvRWAfHVAK0gFiY/gt57rObFGvevTRIXV+pEEaT2ODDAQqh
o2IuHBqF28vNvAVDqJcWzAubtULKMSBUPZRRDYP9Cw/NpGeiaUTk9fR6I1gFmiKsPV29vBQB6kUC
hsvJOPHpwek6cQDBJw4OYYnvKsxP8j/G1kmrm7oBlea1CEgVykyynW0F1NYcof8JR4naTY86TwMd
THCyIbD/4d4vfhjlNOBEFeMB5MtmPTdeEQHkMiqpw+vVvtfEJ2VkMfSvfuuFPcqDjDkDdbCA0AdG
eW9sIASQpT46QojouQChw7R5v3ycybekL0pEItBjYgQN6QgVa4cqSeOqwLduk/IhUIvrMERJqY3F
zaBoXjqCx8QoOuey0bUA/0t4Gt0gRacDfO8nndwX6AOHYR+5UweqBj2Ybn25/vknhkBJjzcvL6I+
fHquwiCPgfcfkMV30l0gFFtD670x77eXzawGdf3LDBUSomYGg+2M9UziXTbh6TzUZggm5DG7v2xo
beMI5FVB4ZV0t6g2QqyUMTcpMJQFkPyS9wJIj8uZ2dEip4w+FEszVPakJi3XVyPMECQlGeVJfoSJ
pds9UnXeLtyOzRvJMklFAG2IEyGayMqa3JZ5/6kdeOYsz9p3Wq6L8uayRZe+Bz0leYk8ylZ9M+PF
jJpxa/IQGIwDCwQvv5Mdri4OHQmVdAjPx/jqOa8jkJcTu77X3sofqeoRZsAZStUDb/Minl3MlHR1
sQuj5EctLmOMblfgYjwaFVyQMmeBW4sHkGhHDvmSIoiv8SzYxhMkuln9riMy7+wELYxTjjdhChVU
7DBOJrrL2+nAp1fpG1H/U7zsVngdUbZ/Kh5E9Lm8P3CRhWXKFzm/HRoZNB5mUaQbIYztomk8cPUz
ZglZn5S6lNUYdeM2x1EKFJBOyZyryKxEe61GSKaC/z421D3c+n3FjRU2cbCK17azSO0925dXgqea
MbgkIYXJopZaDTALk9R10KhoZdUTTIZ1sBebGbcOAHsFq/q7ejZFJPiIyWQOhNo98N0L2tjDTJ51
PxpdMZUhfwD/lNkbk3X5PKx+qIUpahMHNYnSCBNLZjxwLgdYlCH+RQz0XyfT9s2//xv//FaUUx0F
YUv947/30VtdNMVn+9/kX/v7f3b6L/37pvzIH9r646Pdv5b0//LkX8Tf/5d9+7V9PfkHJ2+jdrrr
Purp/qPp0vZoJPgoyP/yd//w/3wc/5bHqfz4n3+9FV3ekr8tiIr8X3/90fb9f/6FKPxfy7/9rz86
vGb4t/7v/2PvSpbjxtH0q3TUnQ5wA8nDXLjkLim1WbYuDG3mChAkAYLkG81zzIvNR7uqS06rnTM9
1+mIimiHQgIJYvmXb8FfyNST8SaN8Kl7Vq9PJ7/69tTL//jDoOYniGiCxg9DJgQZ8PX+4x/67ceP
rE/o8VvAmLtQJcEFiq8HMwWZ/8cfpvfJgxE4WYSLHQvCiViqfaO+/4h+Cmx4Yy8gGuBn4SL+1zMe
f5xBPz4OZuTPf/9rpQTfRvNosZIBdB+gaSc4xRyNIF5Xc2mDm6MfBSwfbP826O7fzcsHY5w0MH8M
YlswPfkuwvILNFunjXBmD4MY3nMA7ZrZHq5QjQ8ds0KUJxPPBCGeijEkrbnrrUM2f66qMtLMgKlI
Ezcm6o8KTd3myjQXKB8FhNcN8yDbSPbMqxEdLBt53X1u33ViPLODls3491n+y8OfAnfgqZFCfBEP
7yP8LRFt1BLBR2pEPOugmtGtfj9ZPx9Bvw53EnyUWrRKaAetCJRMFIcXQGsnvaTh74c5kVv+axzI
Q+MUWiQmTs6glql8ZoGr48BELzkfonZnPixgZfIKtVKoB+6WZAPWdmDcV8m5g/bj4W1w0xY8LTjM
yzS8u55NNTQ8myiWxEYlFkCS4KXdyKsaEkpVRMPijq44vO3X5xW1Ti7nH2+Oug0cT1D/gMX8yZuL
goCAIfDmfSIPi4w8uwn8sF0b6Dya3+zPw0V7HNZ6Y54JkzHSB0sJbUfAbUA7BCjk5NtODdD2c4aX
tki38nCD1d5NUGaxo+9FDkV+8YiIHX4pYxSwK1Gn0Gcp0X1EvbZFi67s1iMLQtO6qpzPXoNVj5KN
a1dRYD6b9mVZZkBB1pEmbsI5j+2abEu3SZg1bhuOBkydHdjQPBBhYfuYW6rYNp3bpK2rKJfgy1Vj
MnQ8pultKW+9rI5r62hX116p4zrwE2EM26BQh0aAkTpY0SwvGz6t5aLl4uXIl9A/hvFVL8wbxuad
GuglEsakzIe1C4Kso/lOBMbK79VnSuduD4HMLrRs9ezO6bGwi9iF5NS4G91x33d1BE5fKLAsA/O1
72Q0FGJD5gNp0A/vi7iChQ8aIrsS8MFpLuJeZCtqmEgMIKQv5dbX1Yq66cozwHD2nY0HMEqnMiBj
gY518QU6X2yRHYVugA4naK4iaC9NmOjSYoByRhGJQUYuF5HlP/lAlgX93WB9c90nCgUPbMbOl3Ga
3oyA08lhBcGzuKrYtgROm1pvpvk8mW4inDIZbWj7mzZgd6hfjLAyMc21mV80wR3LySrlxtowpl0J
Xmbq56uW+iEPuki6ZZTDVqgQLJzFEHrGvjG8WAcXY4YuRclD4l7XRZ0oeC9NM09qmHU5tI0G6wlq
0eHUu/FUqAtltBGy37UkX0fWrxVrMZ1vZWutKOy+4T2xDqYmsqw2KTukAdmzKO4HiBIHEiEJ8dau
ZyUF6W6dikfO9Fj7UEkkewf4d2zfsA7G2HdY1JlDwsVXdNwvSzYmgsGaWMJwmtdRCd9MRq89WG1P
41Vj9Pul5c3lpskpzvFHJtOL0pLRhM9FrNvGApRHGKDKfab57TSqqMteOX5ulkaozEcGD7KWwCDE
6sOUtqFqXgZ+XZM8btLXATBWI0UMZZOI8zTph9uZ2mEJO2jFWdhqGPSMb16hEAo1X6ZJxEN35XXQ
76UD6huAo83eHTgEsQ/wgaXDQMhNmoJF5DSx6ftxjg/jA97sd1PUmBD/1dDhxn6ZWB9nAfxUvBGF
ma80v0/dt6nhIRVfUzJE4wyIm+iPpAcOvM+jwDFCU32zOBAWxjYY5wetcanMZYjcGUeBvzJLcTmK
B5vBQ8ptQ+aLNbzoMaHe2jcvsM7cIY1My4gV4IHl2IVNUUV2CvCN58eM+aHCI3UUTxAUgGP3ANA2
iPz6UW2GLt1JQvY1cSK30nHpQU+U1Ltu8G+COY95Zm3y7EjMvTB5jBA1QTQcF+1BuH2UCisRgbuz
a7FltNpbDKrZbr6Hz9Sl2d1yzwgb1cLq4Oh6BSbbWOHugfEQlBKHh74o11NxK9njXBxySiOY+nxt
/Cnm+ZGXfqhh+RgEcMLq4e4NGFnPnaho7DB3m2ggEBSr65UlqvWQpqsOflW2V60YjJ48cqVhKm2v
LU/uW89PtNXEkICes/YACZywE3bkGlf+bG4ZqpbKfaHpl7p+qNt7wFp3cM2JUuRhlo9rxz4YgVix
kUaUDPfMMuMAC7ipsOJ4tjEkcMHuaqqm1SCvM8ZwFJN9npovtVElTkovmY+TAgLbKEq0V332KtOV
a0CDAGIk2bj2B70FOvGK9FMosWmJAY9u7kfM/9KjVRXgHLZzOPfcOmw7Ojjem6tqBkDFQBUQfULC
YSwGf/F07Xc6aoE56yc4FGXzpaMuU/DnfWFj0fK1GvzV4IxrGCVFupZXZVCsrGraFVW/g5h03GER
1tml0z7O6bVDrttxK2fokX+Fa1mcD/MacNNdTjQOmnkliw1ck+Is73TY8nRVVwTkCid2UJILCBBK
VESO4lFhmVHQNBtnfihRsusbeMHnY9i3bQyrs3Xjz0fSoe6A+RUjh6Uy38z066i9UOMjliILW4Cw
QXosswcPv8h4H0PxE1RuEfPKjNqs2HqNvg5mtNgbP3su4dRsaLbSQOdYYk9KPzJbFjdAB5pOs9Yz
aqONJxKjfO3QouEjfCT8rg6zHmdZBng0heAGVYmXWWbYFWXkjPPKHUkcePu8n7YTxBVp0ANnnF90
8BLIaQK/LYA644k7YcGrbeubuKDpxh/tvZTFjbQFvJz2trOyLG/l148uEkcSPANYHLrjTQBrz6aE
PZfvRMzMNxWdkix4K4opJDy4IOymJtOK22JlD8ZB25+rFk50o97QgG0yy1sTJwsHN9uMPbhVjtqV
tI4BiVykX2JP39RzfdP2eeI24I1ScLMbFab8AnaqK8vpcBR/tXCSohrQwzVe8QseACBpBHmSs+VO
dbduw7bCN45Ti8POtta5QHN4gI0ePJ60bK9SHDFhNdILJ7CirC/XOpWb0S/XVoaFTKHW4myzb756
6MhjVpfx6KcrQel2HDtYOoFerQAK9PJb7Q5Xad8/EQl2MPL6aiSRW7Rha184VR0buPyCRSLR2nH+
TDr42pp2bIw4XPw6yqq7jO9zoGdy/tX06qTW5arxjJvKrfetc7RS+G+Kacd8c7W4F3NHhxTO6FMG
JwjvkCrUzUELgo57Uho3kM6GY9W1mu6a8cUa6qibyIaU9XYoBnxye0Oqux4e5/y59CY8xxBNHVva
jKN1VcIbzuSAn/NLYVrrufhquLhqMpxssOBtbjWzwzR/acV0JHItRnLhmuyOmbDOc6DuBIJXMN3j
ETeVKve0qZ9bGwwZ8eIO6lV1dlTNcEk1ya7pEZHgjJR+KPP6xsHR2sH/TrLiEl6Lz1kA+kQwASdu
iMTMm7Xd1YmNOoKpVazndAUt/COzv1r+deVeD3oPQ72QMH5wRnJpDkFSukZkCi8ec77BdbAuSy+E
E8qNwyAKk/FtN9KdU5kxRexpWcfOHCOhHoFUvCEA4bZ2FU/ALliTm0webnuWhbxDg5uZcamdMJ9Y
IhBxzi16GD3gVXhShfKXdF4UzA5gvBd3iNe0PR9G3D/Unm5KdPHTSiMggEEQgzKG117VuXlBMVzJ
Lutsn/bsykLEWFntThowp6f+tsszBHUQz/aCfIVvBnPP9SxmxEFvM3MWb7xNJ3SIGz2q6SFTMjbK
ARrwKm5Jmyhs/AKuJb26ZTaYsFBwTa9Kom9m/jDZQGlNLOy8Mmqc+Z677iolDPD/OQxYeWgyI2R6
iPsujdWYbkntAlj4VuGmVNZj2qZPnWmGhWMmqTXg9EMWKb4oH4hHuGRSbC6ewzoSKsKqXTcDiVOc
n0H6arOj1xxxfJEh3Qq5Gkog5NOD28lVl9/PY7vm/AU2loi4cRT7fezrg+lBouWL11cX/mCdyxiX
8vBpIgzBEmjrwIQrCKyTvIm5qlBzlULaAgj674j2NwYAzeLuInbFKj/TTT0BWf3I096Pd1K6UijF
8ab8Pl5x6US4hJL0VSTBGkRIMHfZw+8z4qW2d/p61ARDAVkh8O3kJDmz67qYx6Aa43K78Fj87YLy
dfZnvQGWv/PLOHZgo/EOlheY/vj5+8zX7ueurA0d62m4KJy92817AbYX/ZqK6liM40rByH7sg+Ua
OQO2+jD3hcb6Pwc/KQ9rIwXu1MCc6h2cOfNXA2cYuBDN/RDKMFiPOejR2ono/nze/VHy+37ok+VT
i3KqYX+kcVzAbAxnPkB7cVUfYDMTt5SGqXumRm3+XGb9sYDej3iygGYCh0oIgcLKFy4MSydn0RUK
gO5dMFfoO8DTgkfnSLwf1W/eD3pSQvYqeDG4DK8p2+t5PjjI2cTN71fqCdzmzxdzUPsD4RJ6B6c8
CO3bGSoYkF2R8RgXG1yjftjtR6j68GQAbPvMzvjwldCZRgVvEc88RTvaRqeoKeE+pFyVdIGN005u
SXp35q0+3IDvhkH19f3G8O18bm2ejwiw6qNFxTGYyK4aVWhWT3JoYdx7QzXfywqH+myGswTRF7fx
6LSJgFpTiTQ/kzyCKjBcPP+PU3DSOgskZGZlvuhKZBekfWIVD71zm/PcNC+l/HcHQ+BbWjsF3t+k
N8HwGdaho/HvrRxUviDu7YOtd7I6jawPpqDBIUd27HIGOzg9IklY5ZvukUfnyJ4fv9A/BzvVK28D
1hezxGAj9CvckcHZ3ltJceZM+37v/HKgLqXrH+9knhzc9Vg0ksJqIUahA2hyfixfaYTqUR7D73iz
gIvodti218aNH8OlGin2qrtkIkQIHhdX1pkp/t5U/93jnCxj4cJOlPR4a3qRXQJ7tzZXEhf63kyR
i4b8dbpku2HPvkxfoNaYQ4sSNjufy524QZGCbM7doiemIn+dFX/PzsnKdUfQ01DiG+Olmd1tUSQq
j5iku/kwQWt64S814FwAwbOiQeiHUDhlRdxenV8NH97n31sMf36nk/VdqiZIS/P7qaUT/pXBgyOi
8RjlN+7TQohzX88cKB8FLBSNDYifwXEHtiI/b6gul6xNu/rPVz+qdQE13iE0d8EORYbzN5yzfNpf
Pv3fA562CpRGfbTx8IZFbq5S1F0s6I22k3VfNeVeDnlSIzKGTxWUJou4mFCStN/cHsGpDUcJiFD5
jTzITl3aANk0rUrAPIobtDYAB1yLGfSQsYUGlnu0Z6R23gj2XRt1yINNiF0QfajxV9Sb8jM0Q1iH
nN2LshyGLdpZuwJ/nTprsD6TesjWZ2Z6ubt/eXFwO8E7BDserayfZ9rzRNnkgi00sDpYqznpw+ne
fKAoWl0AbZuGYOau7c/eGJ8H9p0ZOzgBhVCBEoGZ4itLKvde3SWyQgWpAj+r2JW9iM686oeH2kJ/
RFHXhyfyyX6C7bibNw5ybPMW2jJZHvEtHIjgyKfdCBLqA2raK1gOXtlfzwz84eJ6N/DJ9hk7lNwq
yZc5ZpcgPwd78FfhNlHzeNEOPNuhWf7eL990sUsAP2fBhy7z/u46GmAqZfgUB4fa5RZULRYEWr/S
q3STXnk7K6x357ALyyr53Ygn8doY/HU5Oetu8Wn9HoGf13v9OHx692YnqzWrphruRlgxw8rfDVc4
iODiAkR2NFzX1VlExsdh6N/D0ZMFavO0GccSH25Yod8kQvDMkioZNmqFVCYy7xcDCrE+F4d+v/Z+
M5v05Fq0LMFNa8L3IwLFFO2u8xzUWN2sKrh1GQjypZggrJetFPgWzVm5nHOzfApqNLoASOkB4/fJ
ohwMKZs8fFkcPmCifnsO8f5xEPBukk+2ZTDzSpbV8rbXNOEHsbVjWKPvzXBJVLvDQrvIkgGV8EWS
GTv1AbBCXHcEhYn/yU3w+5VMT/Zq7yxKCVCiRTlkDw+/MBs+nzkNPjqGFmI5/rNANj7t25OR+U21
lPp6gICrjb2vLuo9LObMCAfQXu+/mcczIy7L9HQ9vR/xJHVUs8NJVWHEznlpO3IgqKb4lbFu0i5W
BqaTPHcGCd1zOPUTdOyPCOb9wCcHkTcBj4JuBqqas1h16XSdTagEjBzN/0PlejvgJndtPWwGGGCB
UApb1Bl+6ktSjUqLWUY0pXuUgxMgHSKBDhKnWRxkTtw7oLvaW6K9y6wA8jatz0Sm3wPcX6YMJFOk
auhrAbj48xGqhjr3hY8pIzuU0XcFiMP5RiwM5eT3H+c7TvWXkeAlhrIF/cDgwMtU4xStWkId74rU
sG/kr3rN0FFPtwPYJv1hTux1dfQP/UrBanRRykiTdtOA69jcnoffnagi/fhoYEz7eCZQ9QEy+PnV
OzCeOIChS4qqEQ0A9YcCTvuWxtOxvZAbckWxD7NIVwj8zGNxW1yRM4E4zON+XbGAyMDBzkUBEEz1
k+mnk7S6BqjHGO3Ry3xWm0KYRzmyMpxn91vTNmuCzoHlwM263Rg2+A9teV9l9DhX+cU0g4mMLg0q
NJ7hxEWPkMsCDFk9eDVq1ZO+dnofhUZ65zlpAhGkmDriwRAD6oEj1CV0dhUo/VJzb0es7hbtiBU6
kzuPuWhd2SB104vWmxI0hFcdc1Z9Cmc4o7J3MrP3qmO7gLK14crI8dJ7VEjRZLO3XQmNngrf1DJA
Sa69AI1OdlmUxl2tdJTbakWIisdhqVeSIGwtZ88HpUNFeZPMav5qpN7BKsh2qILY9rJvTWDdis5O
mhRZt7zLikcl4VUB/d6Qlla89NcMV4W9YRzaEr2t/A7k4fVQN0AQXJniSmZoMKbK2VWd/dK1aX+Z
BePenwbo6tj23i30zp8x9Cgjq7A30pFrPnhRDQM3D0p1VvVSGU5SS4HuqYVN2a21hMhmT+PZJRrI
UPSRtWM/1tyB0WPhgOzQp9dB1dw3jCZ2r8ZwSlts90rsygLtgaGxvkICHHCiurn2WZk40r2fZnRP
qanscILUdChYe0NkAY4mLXjMO/szFGx2dgpIKJbCqPoomKoopcyLXEqaOLfQIKl9vVdl/7ggc6qm
Xwl1b9IH+DPDJc0Gd1GsgXLdGo5zpUr0VIRtHTpW77O8PZalE3v99IZa9tHrnDcYjb9wanxLRY9G
ehHc1bWdBHn29Psz4QQ/iawHggXgOuPYsRGX/1Il8kdCmyIXYxzc0vWUNLv2IoccrLdmr0vAeF4Q
85eQAyPCkQD6mxCVAZrt1AMhz/zASq0efS5wGCYkthMNrlp9h+UDmV0ADCBCCLmKKTWTvm7PRean
Aev30cGPDaANAVLT6egVU64erAHyz7c96J1oPowSKeZLWYftdoILagmxl3O34mn2cTKodxLcIdVl
Rs/hSVgj5ug7CLcaKmI36F1DB3pZ+l4MRYHP1kY9pHN45gsvQc37U/908JMDTirV5f4yuIzVt/aS
g8YuH4ZIIr5bd5G1P5uDnJniU56fol43DDOmWML8EfoJoHauzLB562H2DuMvDemC4grNxt+/58ej
oryDPMRdPJ1+vkuEWQFOVWHU0qyi3nuy5MO/MwAkTBzgwRCanSQEJJcum/sJH3HeeyjWjKqOfz/C
L4X3758K4HeC/8Hx6LRkqxSdginHEB1KtkYBmfD0mB6wIHEtj0kTiyjYWheAdPxbawQyA0B5mgGE
x07eLdDdzObBQmSwW/w6FwedF3oF26/vUinnso4PP9Xfo51WQKDKQoK5xWil/Ta4IhTOGbnKX7Ip
TCSucpS9If/iAKFxEugbCDlIJ9spnoZhj0J4jP5mVFVVbJZfeqQYsGFa5WV25QFxVbWHDEDNnsw3
6OzfwlEh1MaftIr/hz//scCR/zX++ea//lOo5xpR5ds/Xv/rP1nz0j3JH/9S/4iA3mze46GXv/UD
EG2bn2zsYxeqjcAuYz8jtfmBhzatTxaI6ouOJJDN6DVgrf4Jh3Y/oYgHljq8V9GAQAcStYE/4dCG
aX9yIEVkI8jzcdEhG/rfAKId+vOpunCLoL0GuDZUMghkI0/vkcHng2GMsH+ynNwQ614Vk2i+5ePQ
wnitbA1j5xlD8ZLLsW1eHHDT+K4pWPA0udkAhJWn3QIFKLRrPYAuqclIHxJPt6YLs860cJxorHsh
Dr50HH7lkqyvDgC1BPqxs5uufBplYULKonR741tuGBXgZpC4JMMBHjVzBYGLEok8+GrjjFa7a8kK
YCkkg83Qh2VmeOQIj9DG31bN4BsAEU2VxVuAwExnjNw2E3azZiDmC8g8Wqa0h7DJ+gLib5bU7XH0
WsUfVG5p18ApNbjAHAxA0eg37LChA0rLqdqShmLofZZFnskpbldCDN71oeG2tplHus1oy2PDICoT
STsqUpkASswKQDU8hQPBobLPQLQIeW0F2ZMaXQYYo9HSAsBGWjMNE3MZeJXzlmuL+0dccFAdgw1j
bphtyAF7oVM4eLwHU4+Mo9aXgxL5+Oo2Q2Hggf2MZzd5QQJ+0AIwUieyjGwaV43BHefVpYPdRJNF
xPwytNSmRSJVxfxHbyBSvIyGP8PjBFAiRPUyl17zGcU+OV9VbjEEB2QHjX4YdJnXLBQdXBtfWKoK
4yUtUs996SGGOMB6jS5Qx1mia3adKq1Qd0hNBXuvENgGaL4EDTPNr94MFBgiBpgPeZ9nNw/6Q8ad
Sn4pOsilx1XbsHVga988Aljl6VyH3ACD9DBY+aQOopqYt4ZNC0K8MCssiu+gqmLazH7W2HunRry/
cbUwgy86NfIchF1hs6XWVZSkXjuzXzU18ha/zzYlOhZYWQpioCtPm5WXOFBQ8jYImX1j3cosSK8n
bdZyn5m1sPYm8LtNGwcqsFniV4HkR2kDJrRJeafrNVItvH88BKLP7ys4Y7lXRuEUJsVHbptmm+Xc
Rot7bgEeeRxL4MJ2M4On7bcuIKX3hWFX9nth69pEroxaSgDYntnNUKPqCwcfPcsKl981kKprE7jb
zOoarSZVbvRMkUoBVJ3S0OpTghkmwMEZgzt0O68CIONRytofV6zwdQD9Pw6ZlQRaK77xIHNde0cD
6nrZbeMrA4jXXPVVCgjmAJwHJGW9hHJUuFuHDeEAeRTzyp107e4zlr1axEClp+WQGNyOAH67MbcK
19kGCCvyJPWxBmTkWzNHiYJIIwiuzG6UzfVgFWN5T+xUg+Mk0q45tAUQREfYlFOYBpaZJdNdXuti
3FEn9biKnJT5dlI7XRsA9DpIfihcGSBNBcAp0JGd9UYaET1V/HYq0sqHMwNsO5wAlputwYAH7GzS
ALE1Zt46H0iay6hhxEX63Vup3gjuqiGxaqMfI0d6dfVNyZkSSOpaZYZ22gCZ8edeD8izkhKbUxWh
FqTxQI00DNvf+nPZA4/kmwLVavBbDSx7wIUsT7wwS7Am8Wr0a1ToOYPy9nIG5AEg6ppoG6A8dBDu
5pzLGVGeObW9gyOITH6ChQdfb5ki6X4q1QR+dmQ0OLxRA085Fk7oa3fuLoO5r4GV8rUUNvDBchro
M3LSTn2rRNNWj4bNjTKPRrMuqmZd6Coo7vs694pD0/MAWPradEFni2lvz+Sh7WfqQLhdNo7Z4INT
jBtaAPA2UN6BZQJ9zm2zmQHOdqCg20fTsLQFQmYVFDrB3Owoekx6AiS+DNOZMV3FTFECBKe9HBXg
kmdlVw+Rz+cAkigiE6wECENgtQWROaSky+Js4YR+LiubQmUPQEExwq2oFrzy1x2SdBcMPz3rvghp
xiRQlaMVdN3ncq784SsnKMDuAgtSPgDB1qbjr1XnTSWJTCKgYIFHVCOQoCMWBCQL21JMwY6KiSCH
GLnMHxz8f3dtENEHcJoOmBv36VD5R8PqZd1FsxbpdUEZSgkhyKqjh4aeJO3GE7aortF7Ut61kkDx
JspPJytxx7TYgBmRW5vemkQVj01mlfe+LDP/WpoDrhRIGRqzBOGl6NSqL0bZw1g9HUyjjpXf2QbO
Bx3kN33QUIqKSY2HAp+NgouzUeaAPls0SsNQMffnDgZ1xGiJG+VtZ3RdPDmGVSI1KgBw8naaBdJX
29R3xNgiEc6l0e98NVJzD8tm3OahYcqhGHFvwpYxUiTzqm+BNsCoDivbHquXEZ4J9srSdil2vAWn
ZO3Wfad3rV9w4Bob4elh7bmDoEBlZzgpgcOzC2yhSWZOtpms2R+vZrPitFqZfQE5mjqfXLnOFwnC
BjhE12wADCsNgDWB4jazrcMRUIECMswERs6G1OBJwZMrv6CAt+sr6VWDcSTosTozvMlYU5ThBH2/
ad6PFunRYKgZQQnEzIzUSgAWXcRf1eD5KkH1RPvqBd/NLI91o1z5YntWBu5Rm5V2+1R0AmKQwJnC
HLMKPdyi6rEoAtyRYAdVnLxMwaDzV2kVpYUqmVRp1UQuyPb4V2CMlQ3zcMNmuMDwWy3gtK6FNBdP
55fWthnzjF6IohjZLcc6HVk4GO0sI5Ah4zHxBZnuEfeI1y7Py3btt7iOseBbEkRp62TRaOSzFwrX
rQK0k3XfFJdEGyUE/bq6dQDbY13RkseOGNjrAAeakNAsS92tpyHovQ2ps6ECI22i3nyfNlnV4U9S
3wE+svPByCRuxzzAh+u8Kp+xujrgi7lQs36cmk404EnYXQlo4ghcZ1m4FgyNC5z8TzOOpDSalJ16
kUMLW38ZRwrZ51BVRgVyQDvUrNm2U0u6R2ylMd+iyN+bD02TOojrOlEh1I7YpB3/chC9ZkD3axM2
bB0R/KHJXI3+LxmHCc3OLFemv2Vph2I3G5nUkCOVfrMdLfB2PABpodIZl6NX1ug8p0463LpkBn8A
pkcEKnCu4Jm7JzmU3PedtsYGXeNFFrLkbpsfhdAch2KZF21wPbLO5ZeeYfnGpdtNYj7i4u68NtIO
V/qY+gyIePQobYG4Ri+OFBMbC+hJBgI4UVjPMLXBGaSwv1ubde0FpG7q8aVvjLK8/Z6M/H9a9sdi
Pfyv07LwiWf10+tbn79Pv5bf+ZF+BdYnVB/+oo4SyJn+lX75/ieUJiANCLYqLI8ALPtn+mXRT9SG
dqCPQguhqOij1P5n+mWRTy7sYyCruOR0qLb/b5Kvk44JxCADKMmim4VxsMno96biu6Yzy6yJ5kZQ
bCYKTohsi/sK6QaD2ok96SwBgMRZcQT9iUqxuEY/P+e8eIJS8dDWRwEIdFyA61BFRMHy52ITt82q
HzjoHlPqjxGCqoQVXX4tUduzqQ0HWT6NCHZ8I+kDIHYqLocYxkooNvbu4jhpPL/7escf1bz3BN2l
6f13je/H82DOoekO/fEAnjk/P4/V+8gfGlwZli/Qram9LhRFMEeV2W5xlT0TR1ShAjQ3/P24JxWr
7wOjHIZsGmhffHB60o3nQzfNglrFBj66ZbNKWadh3esYcQ7nrDDQ7M6W4M4svJ3CZhsx6C9dClKF
10A0tB2MWzcv95NSw/2PnQ3e+MeU5Z9LrsjOITzt0qU8AD19mMOdzIgis6cNT/INYDEqBIXMONhK
pGAfOogXGthrl50zn+mwnRBWf4wK4WmUl1ygg3/5Dnbl0L4FZXbTVvDVVqmicR8YXiKD6UvpvoFu
xC+n3IccdEun7UzNL4MUX92aFA9LIT62VVrvuNBrv5n7nWWXRVQx5p37aifLxcdKgaIodL1Q7oOx
pb8U6N5tILdyZiQlPsJLDV+lHG0TtPrh6gTqO6LAXmyrmr/0epMBCRCxbA4upf04Br5MRJZ5l1Ws
aQ6DXy5gY+7sJaqKqzPr6ucS4Z8TuVR/YAfmUTzjz08YGKT1RuKxjZcK98Jjj9Rp1b6qJ5QOlKMi
Yhjx4NgC1ExRrdqsuWsEH2+HWd0RRxkXZhZs/51HQt+UQltoEcU/KeLPTj7mU52yDZcmiGG9ubOD
9roHPTq0AUYNfdIOEVg5BehN6VdEzV98CLVu/puw81iOHMmW6BfBDFpsAaTOpJa1gVUV2RHQAS2+
/p2s2XTztTW3M2VNMhOIuML9uO2orZ3Wj5yX36wV/oyD//bW/3nG+fYApfk20Wx/pqB/+xoFYIyy
WN16n5DqGbe10bNEa6oHjzzmuDMCdRkHOwshc46hXbje7x5T5tr5e6rI9qMKdnmpP+Zzi56Mwitc
AIfivk2s/RiMWZSl7U0vEsSRFioYx+9qlodY5/jrWDiOxVvC6fhsqCOVygqGLkh2xCK3B4khNIJd
oVCl4RYuehuu4rrY+8Ig+Clr1m6/FhQhktZ5o5GEtZ1NDibXbND6pTKJlEzzk26Wrwbiors1ydjO
A9s5ao2iG8+nIzKO6Rgg2tuIBJuOIXzjNNe7zl8dXDiOtp1d1GSYz1B4dra/XWhMb0FWHBdj/ulX
7nJrGXif+5KzO6/mGwf/z2EsTB22cJPtF1m+phqF1X8/QNZ1iP73r4u7kggMNGHQdaHcfCXQ5tPo
cCAYzb6Zxk/XGxoUyG4ROUM5H8iY3dfJmp60ZYpna3H3gaOsOy9Jh0Pnx1P5Ymr1a74M3q7JsXgF
7f0ktB7bV5BHuXSnszau8eSnXmz2KSO4rJ83fZNTMTrOG1DdqtHx6Ps8nasqGTnW2j4o8+6Mx5Ob
QY31jav2ST8yFzeaNtZzT8fh7VjfHT3Xt+Trh2CCL0PuQHw3e8d/vthp7QDuKGgBG1/SBjBuiFPw
Vs3PK9Fw25t25MPvZxqi3ptitb9R+/8JH/jy433sIpwr1CLEH5j//PFa2/v92A/dXiqVkXwyzre9
iy9LDdmxFfh4W2y1io1xtWAbq7DhPbird8IPaBCALO39hDGTthbrHFxHag1fHZlhLofRyp/VtPzy
gqyIuuqtsjJn5xta95Y2TWT1TtTXjXhHQrez7CHYm8W6szP2xlXfPJhWZ8T//bT9Ud79/S+9XoDU
bST6EnPNZvfLzVw7ekYxXtb7QHITr7b+jAACBN+03BaCvqo1NfzNZqTIFHwbp6nZMVryIpDSbw0z
hJe5LggMaD/mYqh2TOnETd413PB+LhhqSJDQ6xrMFDTm3rLlMal9eNGGcfRqmV1KXYgtSfMeLoAG
i7jm0+T1Yoz9vDI2wszNhzoX9Btl8Cula/EZPYTu6Cb8gyzfFtdnI+9S0KeY0YtVP5oS0IPKA8w2
c4PDNk0vuT0lmxZN0KYgkd0829DnFtVoB0bRW9QeoSbqNdIyP93/90f7b6UFH6rpsWpgw/RV87hO
dsO4XKv2s1Vh42TeGhtG5SCb69x9Vta7jAPqmwfXvG5pv36d13ASjBwYcxAq//PBreXC68CKYW9B
gfvVLvTYSZKoR+QbQFu9CcWHMHYWBwbGMW3cF6Ldr5mAn6Wc16E3lkOqPIeJJzfALIsXzU7buMtG
INgTDX/JQOMsv8M2/9mCfPmtdT4q1nBXeQFL93/+1uXg1a1Gp79v+wq18up6B1FnKH+LcFTxYtSo
0Oy2P5ome+85sEsEVovYql56+yUD/YlEJSTXYj14i7ahvwb5EOjp2Uu628YQ26C18k3vvOe+Edsj
jEOhn1ILFzPG/WQCl9faJXsFu/XigqJqyNstKT3rZS7VWyHbUzAp6xx4XH6maS270u+elXTzw1K7
ydbPkiby0to9sg/5NS8DKObVbLbumu0pT4qz76/bOcdPOiaZ3IhKdXwBVhPna6KHZdnDTrcmfJS6
goA5ofQuMrz4GI5uidwxTr6skPwXDWXxkm4EQ7J3OQVlmIx1cuGZ7g5G2ZvflKh/tu9fvxLWowaH
8B9N4JcHSfW9AaMxJQ46sF5Hzyu3jlvqZ5XY+Ey9q8KtH3cNE6toEuCRRysIzk7CuWyVyZNc2wZ9
uptHumLg5mnLfPTTaQ2nGrlSJVxjl3YF0ATXFix3Mo1JOH+yu3aXQe8r3LKPSTBXJ5vJQ5hZfRl2
riywxafuMceWZDhc+P1cPDLSLTauhslRJgMusADcSV4YbuzgtbeDLj20eT+FGaNyb1iupvLjmLT+
/QRKfyeBF4RDk7Hf6lgvJ63lvliwP3IJmcFEiPZTZ4hueayqgIi0N17VSHzhk31DnbFXqRrvMr5B
9FDFjZb6j62mAb5IJ+hiiwq2mZk30ewHZ5t98T5njsIq5pti4Z+qtD/1r05aMps/WmpY7l++JW2c
GMtrstgLXOehl2EzH2w+dZ83fUzdb060r5UJd4XBHUGKNlAbzFvX//9vhaTv5N4wcxztm3TNmEeN
5UbLmWt5zHK3iWtyf1iBduE/ksSs5b7rIv/lQDXQyYO5pK02WG7988d787VnavnxDCTFZW5eQA5v
+F058W0/GvxvSzGD7fHX05R2mQ0x40VOpz/2nL/9weVsVsLqumI/VmVyMtIfqQzuvMnVbykaS6rM
NtsBeNlJ9sC7bqUalglz8qnmbqq9fk+N8rD6xTfg4y8IrD/fumFcd9fUR9RGfwScf/u1rICBC8S8
cl9MY3Ze7Qn8BhiHVV+GgxghLo2zmM5O3rhsTRIRSZ7ObU2/E9G0UEZowX6Nd+5ktEeFN7p05/5s
9niK3BzDE9HKG1Nb3XgJZvVeGpnzUAcgIUyd5XASAJOo7embJ+tfP2kaJqZJWAT+fyOnTa6XjXqu
9kNdRH3P2+v2VhNmjm0fk1JGwixQxGXQCjzJicLMMogbEq43lVFcumHRtqIFmRBUQ/PNSfhFiPa/
T/sKzwa2xJOrf+2CTZZPron2dm9J695CfsbE4Gx3OqVK0O5W1y9P4b5YnGmr+cZ3wTpfhHf/++mk
Il2HYQZT7q/q78pPm65h3bXvmza5DAMhDbXNSnYOA9qoXclkSy8dvugg0szGPwrvmoM4tWrTqgAh
S4qz8b/rmi+mtP/9SiSPmKgrHFqPqxrj78dA4+fF6kz0AVXFlpD92DajY6CU8P3IGd/8ZfDPqbgd
2tm7cJ5ULC2K5CKze9EXZ6+aVFw01lYlAFPElBzNYUp3zRQsZ/KOiXtXTH2tdTkrQ78WHc9Dm3zz
Av3rh0r4EulmvscO5GuVRG+bjCO6hb0tdZfhnB5mrFIulYOmsFAXthaRmK7jg6ytj3YFad8lZPxs
tsgRk5bMMqbf9//9qf7r74SzzuTCxf/pfZXD+ZQEetPxBrSe5oUa/iigVH0ejpVW7+uegOBcFGmM
JiqNJoyBzA07NqX6zFAtsIv7dtIjc9X8bxqE6w3ypQ4wrv58/Zp1g/L8y4RFGYiJ88mv916Vcqoz
r4hVVR4KoF162b5WAw3+5DXfDHb+5acicWci57HgJr7mS/tXBlbrrKVUjJbU8+IWxtlz8xIMmUaS
kZtR1c2oPFC7fPNsfx1UXmclrJ+gQjOd4+/++i0UHOKa0ibOoemX5vsWzgS6IJftz9EQzhrKoc23
tHk7MB0NmuNFj2Q3cCLSKAthXzn7vR4JrvxIX5vPVsu+O47+5RKm9qA1BfZ5Bd9/+WjaekK9OPft
HuoW8hyoFLkB5kpnkhpNox7sy3FIn+yuOwV61e8Gkr96s18PMxK3qaisc+46N3nNkqeumP96Zjtu
6lKk8aR9l5z+L9WJCaUyoFslnInp6j8PCmIUbIv9b7svcleLl1k/SmVslprQs9H3vimFvniE/hxL
VAYgLmlQEXx9fVJHi81rn9PPtD5ChGFZ2n3FljXWhhtZeU9pDripvp8YvG/XSs2HUjOjpkCh8M2L
fB0Zf3ljrhkI5FBd01LYhf/zr0aO1vXYW2qGu7O5CVqIJ459bK0WWHCPED1pQGMiSHzPxXgnKWxD
c7b6oygGayMku8b//n3+5VW6nnMMmk0Gkv8vypEcTeUvqNj3ZpUicBzXl2aaAyZvME4C9yYTwe8A
L843L/C/PKUOo0oODPYG1GzXD+lvJcqiN1ei71Lsq7WkyPbXe3exfi22um2Rcfd9h61UM6ZIn3m9
/vsP/hM28c8vwKZpYYjG2e4S7fjlCyhToaEhSIgHb5CNJ30AjzIAFbHIbNsUy/uIA2CbrvlPG5VS
3K4QT5zMOs7FRI6LoD+UqgMhpwdDXGyFLssfRYDCjMSk4sbkkaJz1rudamQfAurSfwrDhJgn5uph
yWtgY0Wd4IXrxpfVPU7Wb6dJI1cxWxOTB/irAyqUNVayCYw2R/Dk+pSvmXvxm+TVydpyz84Kh4Bt
3uVzeceat7hysqBYDpV/b2fIrJSu8do6zblLJ/VKVWf1FZR/fBCpkaFcMjUbE8GBtKUpVoP18d8f
75/n98vHy/FDqaabsCeNr24x9uCdszD922uj+9ouQ0sNnh2UDLQ919dV5lANd7qh4pLhCzvZ+7GC
oVUjVoz9mmyHrvOurLKWeWID3UjqDQ1v558K/tyKcveQG+hs8VoQmjAP3tZcaDHqahRbK1Fn+g8u
Rr/7MVv5BQ3UrUiRadljlgDCAuFeBAzUZJbQ5JewSHi/YzctDoOOmk/SgYViQUNpyCXYt0gkhNDe
G9vWznUyXRK/W3eT++36y6Fc/H+HwjVJ1fRYBkIEZaT4z/chWBFfCaj5ezJL5tBLA3VX9Mz61uBY
TuVjMDvpQ21U2m26AjLqGnXUhwAJD5uz5yB5XwLonFnnvVijM51QMDkRaUB1KAaZ7GF24ZWZbp3S
0jndGVAs0/ye+UfpWgUjWhrSYHJekCidHE3gI0nfmn607urPmgr/tmiqYOMKndCqtvjIJhrnskGA
rzwKCr89QT3ZgyNGx2dxcBV1AMtzcjeoZ/b+OGyozi9QoZfToJc/UBiCGSPmC/lfaM1jEvdBdlGy
YbZf2OUuMWC1L91TG6wkZRn5c6MXT3Nt3TGbfghmndZZNRtbNeaDX+E4b8vgNvMtUGXY6zQnsgbt
NVG+OCdq+ktUcgXEGWz7qyvdt3MgLBbtg5FPOJrQT+XN+qk0h99ERwBXpShD6wQRzeT2v1adgMAp
QVvqNlBPsqVjGO4+dL6bRSOYEPnRogWKxdz+hcP3d9ImuJeSXS6Lv5Qn/xpF30YTu4XQaDp8PyXo
S83M4zxrOTW0vo5Sozw3KoBH81PlsEuL0v/MEuMx8cpNP+dTZE4Q85KapKGqTzaSsibqdetxcOw8
LorprlQtc5XOfbaI1uPwICFlJTog64NmMw7oVLxPy+Y+ZYVQb/hu/QqJ7io6PSI96RHu3QF5343t
Dy+5crtwDQbi6woGgr6NqKMukiJujHSDvnQ3coIh50tTJgfTm/AAPM7+p2RndE5r85lB5qY35GlM
Vi3u/Ay1jO5asTsyvXF19yMd4UTWWq5oILVYX7qUXY1lRpNOnd9qTR4tTIE3UCBhpRYwUiU5cJrR
cSyvIILQDo0l0FG/REiTrc4l7+s2ItwkNrQGGeywHs05PSEvXSOPaW9kVGEHATqC9tcc0anCryQm
SglzUxdi2hLr0t1NxV3Q5u15FmN/EL17nrJ0hNZ15bsu7cEvHPNucYLzKsrq2C3Cv2glWb8VMoJN
6Q6IBqR2rGtLbSqr3gsJzBcxw9nMliuItXHCAuTXaabc21tjcARFYe38qnnVtMrd+CgOwt7oiYa2
zCKqRuOp6fVqw6Q4JhSEBK95+m3VkLuURPUDEjpmZQhJaPHLSC04X1U5BLGXyv2CsXqw7VANSADT
yWDQXTYfdmuekrQiB1HcT7Ou7UuRwSJbxnaDrE94aXMT+D/MMoEdoPs3PN0icugS6BHVwmPmJ6E1
QgAlPCHxqw8BljrKVm6aqSJ6cMqXCChhCOv5xlJ8m0KDmL14oKpXvFj2U+EGUBpFQjJAkaErxjVH
RersxhkC6CLtm7rp7rKW8YzVmveuGD49vzkX3XzT9Mu7IYMbzQA9NghRb8X0wp5x22OX9CwFK604
ax0M73kaxM7w0nGbCDTwZYc2oIQnav5kipoepoKwBfMtl4t1GBf6XzMbwlajSTBS+btcoOB6Vk/G
Dn9GnpobcG63gbfyv0L5FcvA6aC6w9IhY+oK/2R76hb705bdIOLzxtMi3a4P7ZD0J6NzI+vqT0Il
fjKo6xxbmUwZCzdcNefRyVPvQqt8ZsSbxq7BuxP03l2hfGerl+ntcHFnM4tNuU6x0elPfdYTb+9p
Iq4sqOU2SN2ka1Hf68lhNb36ktfTnYliOZrW7uy6403atW/W7O9LcHMr4A+rgD3cNcNvw51VyLrw
pGbtTMmFI8WdaE6v39I63iXW+qb7CMXzKvvta2xhJkyPjdTvJYQ1OHG9Jrael6JOruAOq+LomNrZ
sH8FM1cLZ/av1uREzrpSbsexh4pEHR959dqGSdG9L9gSTfiGyCTwSCa2E/atOcYiITWzozYCjlKh
I6Uz2AsaLeqW+uKWOWYlIVCkdzitdTm+LWUaFbm5c2y+rdSoPwOHEFkjiLw1veNqurN9s4zYsz+j
SlfimWyYt7yo4WmaN93Kvo0dO/RO2T6t7XTS8YCG45p/ZFYa4f4BKlirLDKc8WCOsgROSj3QNgjZ
Av99sotH9LBPxFFHS2PciYmF30DhvozwdVh+h0zXUcIj/NRxfdbsbJry96qnaNR8fY1kXT+x+s5i
fXR4Q3NqkIwRTqxP7nMgTFzkTh6hEbdiUrbWUHnVcVUyLsquPI+N4kpYgkOgJXGNnJ5bpzXINUUn
0OVtqI3W5+LijreHVyrYJw2rRETVx3BPctauM2kn3Biorc/Mz5fdmgO3sMpT18+HwK/eAlE/2LQ5
4ZDey2HUub1ShyPWY09S5lE9yKelrSPNcCNAh7B3+aTrxOBfWK/4bPqwWkEkFhgu1VC+0LxAYUmz
U4oTyq605xocAxxt97drpHsOgST05vbJcfgOkUb/SBdv2yrvworrxxRkuzZgM13ym6MDPvkc+FMz
p3GWDFZknf4XkjF3PxK7e100/6AhvAy7QL6vObdMdpchKghRlD7OU5FhPdAPjpfdOGPoetc7VmO7
2FQbdumInckMbBp3jxZ3O6XmR+O52xHNqKcMqqk0ANFuWE+ZzGnwDf5Vwhk+3bTr6p8tm58myOTj
+RHIsil2LL+Qu9TK95VhQNNlyu0ajCERHe7tzrw09fwyGBPm3bnhL5O7sZ3PV7V/Oej3jrHuO1vf
zhkKYEvUQJoXLlkKOTyIKvTgQ+rZEPWrvZtXpMCL1V6kbQ2hKfLILOWAe4J1ypKQ5mvmL7KGRs6k
injnCY6vrd0Lt9/5ffk4j/IV8wTWAF6ncHLMialQ8xBUYPE60/QR0E8fNnrMZg1iZxbPmSuK3VJI
1nnjIFFjIs5N3CULhxWZhPSg3zoB94Ucs3AWVgYIWJaRPaUfOhlWmzzx6J4WElxZIuZGP+1UjTXA
nw5a4R7NXhn82xwKut9TDMwefu5iN5iyxWDEmdlUskQOCtmzH6LBg1mMAtvalr7/ww6eFargyLO1
PKSY7nfJKpsosTfSkDeJ376u/tBEzczXmC6vNNkP6zonkR2kzW7sWQYb8yyiK5MEAxiZLn3ZbvOu
uO3IqY7KvD5l3nr0hX+XL/12Uhy9Zbb86gtVHGSVy8hXbR+u3djGflYH0WBSgjfcEdt6Jd1HeZ9D
mxKt2idAeKc5IsOWYiv3rEimyaEeAwu5OGBP4cCFD1Cfz2wotwMq7qgLUliXdWpchJ/p58V5Zv99
47vTpc5Xe6Nzv0i58F251bQbR8QOotpgGqBa49M56BbFQc4+yQBkvtEMPVzknG/STqtRGE8lb0Jy
N5UJRHDLSA8uFoj8Wvg2Rqc4t5bY1AtW5fOcxEJkd22lahZ1irQGf0TqT50VUU5cVKlPp2tx1df7
MjAWTqKR1SUlDsWY5TfqvjVdgJZNw5fZmg+IoKYYuZzYmIqAm7kJdm6fxY2ipK6XSXFv6gcXXXdY
gN/knPBOtRoJjc5Zlmb6jYYM0xhXGSZLAkpdoXWx6bZdcdc3qxuiGUeHsEMP057ahFed17YS4w+H
rfppra8T+J57MujYLOrJzkY5vZ8s8wPKVeEjU8a90YWz673m8tp0jXD+LWHdLLn20cxQsIX1S9Q/
6rHetjokaNVXjx15hKGpVQ9uBlomAd1ZOS86PWZUDc+jPd336SI3jUN8fV+8ByMeEgolrVXPEgzl
hrN1K9djtvC7MXSr+W9OOz2Vt1kyH7yg3nRzyUtp417K1addbHWUyyeJImAj7kyyY+02ODEkI5jE
1Z/4Tm3JxSLWj2SCRiug8HbV1f6wnGC9w4WAOIuEhzJionZtV/MyBhIFiu+/8fbwhZxaJY8k1pz6
odXitc4oPcQSDx6M7EDnBNNIpFf6EwpJqsvM+jEUBMY301vhJw+Z5XwMhlNFSmtjs+Vimm3nI9Ut
KhFiAobypLuEqmBML718X2fNrUDwBye6ese830SdfTNrOHfw+e2qNf2dGNUzH+cNPGZGIXhj8rq/
yZzmYbxaX/D5DREXehUGAxgzq8guaeGb4ZqMPpkSSOILi0meZd77WvXZ96jxVSCXjRkg2ErEHe4K
GTOeWRGLb5ou+WRUzbrcNV66zL7XhbYzFXWkqw2PeqlVENS7aZOnuc/FrTOL849BSeffUouEXZrw
6zHQGNXR17Tnpd7NiXfbmJg+Bl8y2nXMqFK3IyHWpb1++HMCAjU9BGNvxWPtQAY36i1FwaUTC4T+
Wntdcz3SvLqOWyf/JSfncUUdH64eIo1AfSz5eCDMw4pcn6tBC94TZyoO+I0AVstAj/nNS/64h9Xy
Pfwr4OLpLqbNmGc4yahxqmrdqnkdNm6w810OWF7o3OV/NPC4DJB1wD3TLfS9++l76RrPXn6zSpsA
M289BaOTYid14bcy2yEcASUzAyb/dnVJYBo60j26z8Rgm0h+5sVS/l+D3afxnCEjvsUyo5iiNHYM
iv3Yqi45twVwnAE5QG61Z41ej5CdPYYtAKZ1A5peILXjVOZnkz/RBfYJ0SIc9SxjklXO8uTOztbq
nNdV8J6ojHtvagjYsKOkqPZs7o2d19ODauE4dZ/2YP+0CsfaKKyzhZE++XDWo3oRr1WSwwgfeG84
69pHIsDEpksqlqWZ+2pU6VHrnafcJHxCY1QWGuOCYKh1f2ur89GW0o4r6Pxh73mfmTKgresY6tdG
j9t0oIjqgvcKs2QPpMjFiaE7Zrc9aFpfMnFvUFkq7QBaiFFfUSBs4kSfREsx6Pn1JcmsZV932SsA
85YH7p3rcruu9aMDlnianUil9hDaGQWI0Q19uPAoqfWFBbcTM0WjeeU0CWszPQeQQ0YjzTnG6Wv7
bHzO7YEoC3v5yVw33UEn22KnhYA/5PpmcSM97R9IcbyUjj1tiiRIyOOBZdM4zgOux9io8iTmhO93
OWUHuI8oywmAyYOfDW1kLJreiDmc7pW4encYOamZJm1JxR65BjR6zYOFO08bg2QR2RJAgknpNe3h
grnnqls8Kkbaay+Xv13ZfKJ7bdlXK+q7luu5t7a9rz8tVYMJDNJ8tCz1EqukMrdJ8D41Ew5cuqbx
qlNjeNOBuiF9nKHuwVz8INYKZwVM76io6bLHuZbzppPYhKuZv8kZYcu0InvwWHrfrGb1lpct2SQe
0MNUd05csgnnixFNKU4avc1ZckF8agfzc7Vc3Cb0zmjVrVvuOeQ2RSz8It/2CNauhToVAbiYQY5y
17YYjru2a+OKIqCjoYpRVEwx8l9A39jdTn53k+C4uXGwMZFsOdZRxlyYHUDxmibDX6bBxzdXOE1T
U9uINDO2waQjgyPXo2Rrs8XsuBHZap+GVFCmeit4jna9Gzitac8t0DvrZUyXTdYXNmNT3jFDyQ8j
k4g1hqtrOO0QGiLt2eXzmS5IHZXd3BWrEhvR0a+Bjq1vLFk+wjvqHlJSUfrKCu0Wqo+oUlg6TnmU
2rSvdGlGtrZ2BE2Md2VVVIdkVFCEOvcRl7UV63CLJerTyCWmOeQQJrYQUmqZ0BBmnvsoGR0xgTK7
uOvQRjnWyAiGPjAHeSIxhlFYKHK6cpUdEiGZkOk8s8Ho+49LP0Bbmt24Xwj2mmaGalUeVYmvPaY8
IZlhUeazGUeNQfmIOKgczWNmsp5Gdk3sbGl8yFT8albjfirKcmsYdXarK7auspK73u+a8EeRmofF
WV9bbe/XRyOv3Wff60lZoN/bFnKIaMXW0OY5C/3MuF+K9ofPWbTNFwpPvIoyAt209Ti41AQryDOW
Y9dR9UjvPWnSJxxQG/ymTqRNXgDcHh9IKrjDk7byQr+xHFzTEW5O0kLmPmM+5t6MOt8D6qVPX1NH
oxqDMEgXrqm22CeaY5+LuuGzlpPceGXe3rudvWcQLY4m1d15NqNxHOpNkwxYelthM9a13jTiMhez
KM9cx6wKh+w90CwMh+tyyqRgrkZzzIs330zF0xhAwMmvy+9ZBs+rpzNQDg4l9rcj5vR7ZtfFFr10
GkrGM7vFSJ7l1Lx4WBpw8TFw1AYxRq1RIafNftSE8ESOVQxR09uRh65oo9XwEkkjuSCbMvYqUSlG
vpsRFN9OVtkTSq95M7eUEr4ydrNJxw7lIcq9NNvKhWGs3cFG6wqEBbbAXGJ3j0UaoKrz4ORLYdHP
VHTCAT12jc3NGe0F+RmsmVyXd36wIPOeu3iQdXVN+pCRqdMiWAk5PSytHtTiJ5vBFGbcymSKirl3
t2bWvJK7lJeJvR28OTIHStzUcklAvSonnSw5tvg+73DnkWzpvHXzYp1x11UoOIqriNBw93PGw8HS
OXjgCN5kenJlF3B1zPjtMudsEU8yG/WzZla39awihMjvCbXyo39lWBFEeDP3w0nY2GYxPfJ1kag1
Ys5wzMW+yEI/BXizt0XTH0a36OJpQYAGLp4jISj8bWrfgpF6owVotjO6yVJ0JEYr9VObQWUJM1lY
8wc8OE7OxgVcgi3Kif2IQhB99Woby8tkFjcG3CgAYrMXsVXeOuhOj5wYR/Zq1mbOjad1Xffsx5/0
/raW3TFjFrQT9C25N9GPXUGK7j1VGT4YYr1OxKpcdEa6aUp3y+sNn4vu3WqseO3SU4UelRntzEPU
iiWsM9mdiYY56gRHQP3atB0VlkKcHGem+1bW2fJoZmDXMmZNTfUStD2ns0OdvhYvyhztsz2gMzZq
cJ2kTpWdj9nRs46eX7yZzbxdqF4TWG6w5t3NWK27tRiKfe+tQO9ki0Df9m4HOlyv1khx0JMzhAM2
VUSH0SiHtubsUhw6kVkX5d5YyFNzHaoZ21t+tIaUm6xq6hCcJ6pSpvZOWk4bCsFHsBlDNC/9y1j3
agOSZm+61l1jnFA3/piLkSikgtST97y0s22L2ndrDGt2l2r5cHAL+7NBk86OpqC68wlrHRlXaSgF
Ix3YK/OpjW7xVJvAF3ZL4+wFA/VmlGLvDbzbgS5eVM38oxtVuzWavt8rPweHaPqXIJvgbrnLyone
iANGLe429tV0YoI2xE6O5HvvG8GP8Nfp3e7c9JSV/tbFARquLSvfRazdtjSbG5G0L8uw6Zx0uE9r
71VJvphkqm9NPNrHVlMce97zUmYATnxLxbJO00NH/g/OEcUSxjSImlNxq2Hcsxp5IMhJ33gdLucB
+ZMVZIz78tOQe2tEzXo/JKsZ1dpw1m1ycNxSy0/047ugwODNbY6X2Fl/sD8HpkGpnyXmRZges1FJ
segDlGummotPQt2r/BsYDuFgVt0R1xN1+Ggme5zCr8JwylNVIpVnXYlLHChabios+cMmbUW7hc1c
RWQmHFyKJkK+aHQo0PW7YcqoSA3S6LGXnKDyGuDwNWYRqBi2zuy74YzJC2nP7JLNNf/Ui/KT5ba/
1dvVPVx3yF5G4IdrJOP5Gt22tgiy1rH4OXiLcXFMTI6Nzs1ip9RseIH0ncserOyN7pJOsruAArYj
FSyblm+HbRZRd1q6a2eDqV3ahqiMxAbXM3M9GsrGV9DXWXax1rj35ubsFOr/SDqvJUeVLIp+ERG4
xLwikJfK2xeiugw2gcTD18/SnYe5ETNzo7tKgsxj9l57mzLpdI05OY7+bRfmMJZk9TKREXU7u21x
vzgtmIjOhjDMg8iwxHcOfeV00ZjZXXjLdpsdWrN+WKurlt5EtgM3KUXMq39ZU5KFYpC3kZiWoOUE
u0l9m2gS1f0QN8N2IBIoGirG6SMTxJVXuUCgFGjSeu5k9dW6ax55eOshxeW0w+xNvfFuar07MfR2
JLT64JpOul1W2A9ldgc4YjlYWvKOkazeZjmTR6+02u2c6vC20K6BC/mLU2B/5ZAzap4YA6fmcl6l
e8FJGKMERiugAeqM9HQaz2tDBYag9TwbS4YWJSVrQPX3nsVtOg3ytgKG6W6P2iYjI2ibEELIV+gy
hqpcJ+rrab6wvpsvVSWe9M6lbSQbEXxldfffPxa9LO6SXV/OaYR4HiB7uYa8fcZj4hF1o4b1nc2H
vAifiZtKpdiWOiBwspGY1lv6LtNIOXAMwrEsBzsANjJWgwllPH0Ba8bVgwbZ3wKglb4ZOj/UcxJs
19EAxF2zM6dvElLzj3mqWIBCbiXUpkBc0nyrlZ3vOmtURHHFbcpjd1NHTpVbo5tkHdWaDA0t4DUH
VpaEucKnqRvrQCG1UensbFsb1DDkCrXlO7eCgvGcNoiXjG0AayrtKemJbalb68iOyHxpf+yurSPb
IRexMbQEaOJ9Z3rHuuxZgxfzReXrqfRrN4Aa4XLdrea9vqSfsDQ2lGzudnG74aRx8K1xNx0hLrDI
nvCq684bzzp3k9fuzUExr1ox8aEhIMp9surHWfeWwGjbamPUXIqxQm8pFUhMnTxGq/T/9M7fUObv
xnq44GER59h6GBn+7eaM8a/n21m4aHG7s62CideNQpBWyye12nntKJettv3mF4jDUcv309K0h6kY
XnMG7cdbdqN3S+ccJ2Rdmk4xk9izzdxFWUdEYMeiaa6ZAO+ZS8uk5Km2selzo2EfoQZUp8Hym6ir
C2YZBLanjH4yzTznrASabH3IZfUHW2El5Qxmt5xvXXV5Yqb2aKu03vTdcPYyY8XQaH+yJyArI19C
IWlYvcl5dea0xkoculWfPCVuChm5rc3t1C5Hx9amoK/7iC4Uz5r7msmFKdFoa7R8nKirpQdWbjwD
BSHN3fbf0QtHChholOW1xpiLX6avyJMTGpVmWxWIEcxt1vQGf7zjR313i7diD6SV7rr3ButOpkg8
jR6sT2UgPLJvqA8f3FviWz/JaES4a90g9ZQbytp5N3jqgoWadOOmwxLQqBEgKAEoONlBz8g9y1Xz
4brP5UIMU6JVK74C7Zim/oNbDvMuF4Vke0J+kx9fXEiiDODByrUFD1dC1a7l1VONHanzSMk1/UcE
J2BzfPfaDb9W7f94MSvcj7LFkZl7F9lQGlA7XNxMXvU6ZYBSsaIoOVloGCI/t8+ttr7x5a0ba57e
zTV7bIE5bwg7IryzsZZgovJLGcnIaT3qvXqsGvb6kn1ee3Nkuqp4bS155E7xj8uYbwurfqfdfc4z
EjQXGCuwqfILvqJHHY7QQ9mwljWr3YQNJ9Bc8gexb1ebNvfciD0YGPuSbr6qDdrB3gv9maajrN4g
jfzmc3ntlElzZqaI1wsm3VYdNZpBbBCksk021tm57V0/qt07fvpmNXkByr3rJkCPbwc0O8Iz+6g0
6uzFDfK0fXMmTJCenZ1Ttj+io3JUGjquehUvbWIGJos60mG3Q73K65iJk5nm45PVZ/fx9JC387Jh
foh3qFlfRiLZAsgvDx3XVpsi+OokObqxIqkrP1fsboPKHTT+oum8VJikMIozKyZ6y+EvtPqJmXjZ
fEyN+RY7OZMq1/tplzgaTXM42uZEmAADubFS03HJ9NfJmm5/urhHXJhEUHJPcJdx9bjxs8TE1o+x
CynEGLZpm+1K6++/H493vwlyDibuZf9+qJBWrE3pP7NFwoANgMqh0vA1MfHZZU/kHIpt7z4sqt9q
o8cTnDMt8Kb8a7UIEk0q7aRr1go+w2P9aDf6rijcDzZlLJiceK9iYO75c4KlJEpjk11JvXNW04lQ
ZNAr43NKym99zr9ivOvvenmk6AXTikUcsw1vlUHXjBbBw/O83jI80f/15gdXO8G+7vgXl35/IlyK
As57WHTGeJY6TRMvj1QE5o58ufOs6L+al1Eik5E6ecaxENUOhMwLoLCAxfzYyIvVJx/QQnCDmvkx
XcWhApua9oqZSPkFy+cknerXzApxaidSSfFXHsuybAKt8YAQhmsPxz233yH1+dtOTvB+2+yR2RFR
SDEvSGNnP1XZixP/120kgMjHrtDMelh8GHZB3YXDJSYmiANZwFTYFLsFBOG53VZO+Wu5drsjShhH
+qRH1m2/uBrfjcfqnnz3ez5jEbTyaYrHO3usGNsgai5XyM6ArnZOA8Vlzl7WJLvEbf+b5kzgPL38
ZaF1L8XCvk8x2arJgkT9EbPVr5603CTUSDiRrK3fWYvwP1XQvba2r+gU6vFQNfpDWY6nxHOIe03a
ZxR0LxjwsLu1guZVMWohtpTB6xdALAKazeqZyWYwTACjY3icpsms1adnR6P1nsnnmdeUpds7J9rn
iKaI+8ZZA60mrLkzr0PD+5ol6Z9hfOoG7X7HuR0wrW5RPlFLjxrBtpZxtJE8LSZerY68kks2Liqc
OptF1jS/a9V4KUW3U3H5l+c3mV+jR1NRm8SYJm85XOjQozNh/LEA8jJRWykE80mbz+wV5kh6BRrQ
ihBLJRTvrM6GNgfpPDy5Its61pdig3GaBxzTHgIc3yfgdurf7YlSvnGKhgOgQhY2MlJiEU4F67gu
mkMGxqyw6R5AKRYtQYSdwWc9dU1U60bCj0bgJ9Hza75+ZGQBx5R59yuVbKmlYwg84F7luXEVpnFI
a3M/L/TgY0LwLQIXdRQKQGTibzyFN7AYB5zq+aSHS1JPvLnxk4Sj12f2+zhqxbZ+GnWTRxUxGtVZ
aN0CfKdF39VWAtBRdI+WyXo6h33GQeUBa4CLFWhsrafej7drhnVGp9UrtJS1tFuwwsNVNWPrxvaQ
8ZKhRBuURDija2B24q0t8pTuy7RDq8c7OlEiArU4S5PUktpZHx1V8nDwbdJYvY42eqLSl+O5aUqP
pTo7l7WPOS5TFHMJ0ZvcMYObQiRB9xKl5GA6BTs8LdOcAEEuhwiUsrBbR6aHuJUDL/ZRFqgPJgg7
rlUrYjPP21SsXbiu8iuOnb24yXhqspCaGyUd2eXzUhpF2PWWgNCVouqoM8I523Xn5uZTVesnJrRk
A89fjW4iW+qKz35GAJHOlOLgOtidjNpTswIf8Ifh6NXlVz23FByOfBFqeK44TCKVW/wspv1b2vqT
aBUy7z77tIw+zECi7AzZEiiemTvbXvheu+RhHMvXtnGIN00UCTxAKze9N5yhfu2WRGNyh8Arbb2w
dZYX3SYV1XPW9mCL7rsrErA1TPibAZWsfy9iTlgfNtrJHE0+0LEPmyZ77tOOuN72wvSHZ37MIwtX
bU0qI5M88tcYYsit5eUHm1sOqsh4p/L+ysV+wunNgMZlF7wCdOPKaDf+oH4X2ycq2JSX3kAMI3qr
3yrVNJt07jlyCFydHP9T3RJVM5cc6ayaX1qCjEJPXDVhiR3Sd94J0saDqvNhR3BMmHHRRjrd8zaD
RxUAzky2aZlsCIoDhFcg2utzGSQM7niD30qxbxxEEsvQw89fqy1QuL8JOV6+jE92z82zLuQ6i/7F
spbIAruOU5qK3IeKThymoRGSwn/YcLWBKfzxWHFExL7xrWNlUiNp8J2DxibnSkBB6T5BrUJU6uTH
ZGl/vD4+KccXcFN5euTZpRznvlP3I7a/UMebDLBwfspK48pdGVY96luXGXZKTyVlfrFW7z2djLcb
h5JSsKREaP6ZM31lz9IRSCC1ueucs6nNtlx/VKsXFDD1BuvsqR3IszfmIy8sOfY5X6em4bxPR052
I3Y+zRjVs30whX2FlDpl8YPp9gjCXAaejaYx1HBfba1hR9ClD6VgpryYCbXmc6PWa5NrJ2AeYZP7
12GxHu08Rr+h4q0GoRCSintOywJDL6FiM/vxssPNOtjcjaZeoAPJ4o2pKmQq7U+JnDCIcaxtmoqz
ZMAku9WalEbbd/vIdeKNYyW/mEIw9Vs9CU9e85LbaRlgG4bpUPfJLmPybfKpcJk1vOZOupFxsWMu
ZMGSTL+RlxP30Cu19TRga5Xm/QgN+bylETub8bfzUmcH0/x1C4MCqxrM4Csreuugxp2fOO0mi78r
CmWvrSn3dUdipItU7ZkbzRZa1OQybMaOKR9yYx1XWuDnK6kHzEhHn9G+XhUnAH/8L9rA9koROAn5
gAjosnyyIfjXWmnQtkqb5EGdiDbYrXrfTtHM81Ao1u/pVTW36zTeVvHEhlnvrvaa3hSf8+doLXd+
be8zt9qW8XAxx+QH07zDvhxA5ZSwGsiYG2ET+Bzd8dPuWOK48qWkPLl9JKQJlHbUrfbz0tXImNzC
ghAqkdUl7n3buQjtNJY/jj1wOOoXO6cDr2KQjqMxbq3c/1ELyTbKpKhE21fXTI0622GxJQPRife0
wWKmmni3dPqxTOwd07Ak0GEtmki6Ka6j2W8+RVrcuxatabn43/nE46/Lbo5MtO0IquFsyeUuMdcX
tLWEhlbyeUHSqQYtFO5MLoPGIMKA1dBWjNabMrSBrg7CrDcdY1VXUyHl8vtIMc4QcuI7NQJEKM52
EESaw07UtmIkXIqnEe/c2XDaSz17ZHIPybuOxb/RrB+jY/Nn5KwodT/xQpbATT09WcPMZTECRUXj
0I/jp9K5bhrj5BDYIRAKM4rZ9G3LhHwU4Wqar7FNfixtUdAWyUOZQsFM6pYPdLS6QKKmWki2WFfG
OZVY7I2+tOs+d/idXWSdXVKQ7cBgpO/756Vg+CmwLdyq9d5rQ82sBVMs9EwwRF9uiSCOUURKim8z
v1H/hpQZ5nLvVFzbYsAwUOY9t2Ih0ebNyYOWIw1Cg3NHBaZxeTWvanCYKA/zW5ta31bZv6kCE4Sp
kbqT+j5tXFfBQGcDh5OTUaOZXZIirVlSrdcujXN614VbcO3+wCDiyoinAwIOChI8oltXL89COvuB
tAZ0XSjg4tvWDQ9M45QHFj6cF9xfh8VM3yq2qoEC2DejYVMWony7dn4Kn+kXDEp0NAXjhLQ1rrk/
Yt7o5/duPWPeylDW9Q8TnEEABC6nEpO7RVl4ekRz6efuXwacYtNu00xYeBbiZmMmLmcvJHese1ux
eAzwuF4jjALv0G8i2Rb5Vh+qJqQe5JMgYq/y9HnbNwz6iLabVvU2tmYVSjRX6W3+VozessO+uRlj
9hPLK9+3G5Dz4YSjm+IiSqpvOxfWznJAqC1IxbeeQXSUNpxsMoOoo/Ij2vPrnKHJjQnra/DrW7Hn
bUWgUNTtcAnRtPX6SfeXfWWhY+7H5cyGu+KBa58sw7zJZA1q5lXeD3XRAlaE+Kqv8KUhXUZzYvPz
rPzlnIxGMcz7me9ho618rLazemHBu20mHryCTo3RsoxumIp1m1ZvXmrNu3pBVCKMmLIRvZ1eVJ9m
5bthTfHKD4tKxRizaJA35Qm6QkLSb9fm+KLJv9xT5lZ39TdZE79SNz6ZL3myTRZ1IEVLY9yrXcfO
emr1+EWu/5ly1ExNOf4tg/1aK6aekGb/QLFtKpfvh7Z6A3s5pCjVIZSKYb8s6hZazwcGOTyoGIkE
q2r+hgTphJmfCnMlCXFi6GNAOmXn3EaGnjmHWEeW2oCLDI0pXY5gSv85Y/kipQnUQ5+O7Uv9rI04
NLQcYEx1G9skzYy0ro039MYwG1yEfhmc4pM9Ingfp/nRBNR5zuePcljWMGFzF6jVICWmXUNau2Ij
Vu/fWDE31zCJbQsRs9eJcxwoa5tvutbcAsW8W1O+Y9Xbv7beseBFpbu14JBaihjVW0yPLmdcnfX6
hHKzxNQF7JcgiS6PEV3E1sxiaes6DC5VJv5WjYo2AcxOJVSj6DTDonCGsBnibTcOf5I9z76A74KQ
5K23qGhx9B7HjoPSgB+zcfX8aLHEeaQE/sZckQSagB6DpANaSachoStTJoNBi8Uvkr5zWqX/oRVk
7fCBDLMmD4lh8QdmzAynATzX0lv7JeHOafVk2C6D/8LO4ahPT/k0AawtaSe06r3ubS1I9bWFcFrg
4Z/ue3O1gCYgcoYM3G9rbHGmcGBRDwlcr67+HRZ3CfPGPlDRsGetJKud0eVskQcox0yyp/Ylkykz
0ox3B8x0q2gyM+1T3tLYiU6BdrjstJKsdovVk9msh7YXNm2u/g7u9p3eF32OIkdeQ2iwX+HFY2Bp
GTuoQ1yu+GwQwodU9Z9pXn04a6ECmEdE9uTl26A3TujIBHg6EBBqGS6DyVIHbR7eTDjmSLcc/lxj
BwuJyt9JiQqyHjK7uH1g9ms5L/9oGxG+do235SM/a4y8Trpl/9HJbR0fPVzPUmqC197Kdpf1NQIr
EWX9cnbS9W9ycG34Qr7dEL0399ELaIR5sw4Ap1xpM5szIJXkT/3osHNC9gaugpoYpoPoE2YoIKei
gT80dPQq2cCEnjgyzPeK3aht0fgOegvOdnhf0/TsirkIsfHtUFK9x0b9IeIuhguobRp0iBZW082K
xzGqum4KMy2NUuvLNOWyT1fzcxrE4zTPRKtxTsn/AP+ziy7xRntP9cfM68WhmckW6PrzxF4wwOJC
hj1TG73p7vR60eCvsB8SK29YUrsFOqyCuFt9fiYUIA2M2Hh1M1Lse3792cE2xQbimenprulYW2uj
ioNsFAfg4LtsGWTgwVNGE9qCdLfqF6fo9uAvymgmeDStTqNlXrC4qh0vxxKulcOm1CqOraGibmKX
4RihmTEwyFF04kA4iGb9KcvbW4UTpC4z6tR46Pe9OX2WyTMspm/b6zDOjH2+wbB7tHXmZSniofOg
y/h2DyR4hbqr5l1TNK9bNlX1dm6XHwiCPYJczqjh1FrioudaiRWGSZGRwq3KDbplrOhZpCw+dXZI
TuhX9e8I8u65WuG0rYqpAJx0VroZSaPmtO6Uy9s3LFTFc/s5Dx2O1pox4BBr0404uWwaYXDjeTyi
ABxfwLNf/HDQKWGnePAONjydk2SvVcRrfLIG/J6xKoA36YGyfWDic91tbNWvZ6tIwhpoU4Rf+Mf1
Jm9/i0QbE3b2be2LaGBMDBtnZpWkVawucZPhPFonOmPve7JIFHMK/eKxOwlSKK8bMTMgUFPCpcr1
uxNJIsJ4kEAn+xjjmQS0qtyLnqZ11Oc6xRto+hPKsb1eIAtYfHlYNPFrxJRMpc35nFl00sQcISRK
I6akLbsJdN2FTOyNr0qgAziG0kajwUpAlbt1s4tNS6PYsAGox/59aYkPkd1me/LaN+iW3cZ+R0T5
l7CZZtvEqT1K7E+sU3cdlBXmzCjKWtfYNgmCDOZG2rC2+3pet8A7xBmP5qO6FYeoOD6nmnQNoIkt
62R5ah6HoUsO8va4iEK/Fj0XXmFQFNqTJqNSnxFS+kY4QSaA0Sgvsc11k61MkTJ7c/Pr1stbkWjd
hjxBdrJL9l6XVrVb5xmNl9IvjT4SzZa4fGsQmkGHhTG0kaHlPnbnHG8H2H2/7vaYoUaGW9WBSpwO
oZu/KjvfuDlSdOaPx7gTzzie7Mgu5UPiTu+9ZJfFKK0KNLvnniVSuK38bakhAep0i6qtIw/WeW7E
FajO66A1tHBegnubNa9VXcsFnzj6b3oVjTX1DOIs4Px4T00TVAdrSCjzQ6h727XIProJk88884wj
/4jvir59SRv/YSwcEQ6WxG92Ua536Yp/Y4OLRKBo6Dt515jpFRcv5mpP10M1Fv4R4QBHB0lxPR94
VrrfJip/RgoLS8yJvO26sZn0OlNAaTYyMPOolZxtNu96096jgQIM5ix3VULfna7+v85gLAg0IGMo
Ywddmj5VvBBhlZuSwVCy76baDpFcSqrbWy2h48TI3MelX959hLAbSKblhhyTaOrVBVk5RmYg6IzX
TYaQZnxCgK9HXWWRsTDx+usuNtQGiXKZ/ouJodi4vE7YsvnqEMjm4eK2d5SKv5WVloesfxtMfJyz
xaSFnv62if2QGbbrFGpy3g/fI3raQpuokN2Pcp6//aaBUCuN/VI133rGHBo5k6AEKX9n3wBcctMo
1VUB/wvwpjnuzJUYFDuHYcvst+O1ZCo43nd7cOEyyNTwkigJB5E+yxrvNFo7Mbt3ZtIdJnrEm3D9
gcvrQcYOnul0m/Y9CniqYlpjR9IVK0C9wkx2VYVdvl8/QAPxcPDL0Yw8E6RzJW4ElJOjvTmg4hv2
srGN5KW25F+RAVjvh+Uydn57Mqz5ezSKQ4f2iklz/zuXOTWRxdxpLb+xhsgIuj1ntWSJbxvymIvB
gcHkj9Ew8NnOFw35On+172z8jJuI9rqSHgNPTRK87T7ReDisOCFUOCt+MD+5zwWRPggzmAvdzAEc
2dks9kKxgSpldRer6r6chb53ux9ctjG/bj7hBNGHd5gSCGF0bj/OfsR5/Eu6q85Tlz5pOjVzyxHn
FlMWJgOuEIvB1bgkRBgMjA60f+Ui3zXJ+CDL5mflAxvWxWdmu48VGnkWiujr5fIrB1poUZ6c+Eh0
gyzGKsT2zYOHET9Qevphs1cMzKHFY2Tj/EutU5InET3vh+M794PjgBT0D4uT/KwL7TGTWFHJdhMX
+cnx3U07F49WnfaRqRya7zIJnOnecdQxxt8T3B4dJmbTrvSRrlk8x8xNw1nr3WjGCRJ0ZE/QLMYK
ufTyYytTR52F+jbNTn3StCFL42TjzP+YcAdqKF5RlJHMPGR/Q0pyjL4iMhbpoSVwKVqyO7ytbLwZ
+yUxTCU5cO2gsV0QopN6oUv3sUeZu7WInQBAhQIEAaiZrAbxHFNgjvJnim9pPrJi/WynLbqCLa4P
Y3rn3iCJqGfOj08htSe11VHMM1b/w7/9Z2i7xtKRwjo3CZ24xAggg2WuPvEZPcwOc/IYScxUP6vY
cTapddtLtXhWlOYWaFLxBvsEbAdm3f3W7WSEiFv2OmViaEIjhjPeVWGbL4/qgBNvBC26IuLyjScr
aV7Kr9Fpkk1dMwEVHcfY2Ao8x4ykysW9GsmkRYtFZs9Svas1vuMpGkPaVxk1NKGDT+QFwYWI8ROF
y6DqgsZknzuthHzr6AyYbOY8J0gj5pv0IzXqg6O7v8WM1LEZOUGdCU3K4G1vXBBMtYrmeSDzUqRf
Wb/iZyIAdFNND5PfpiHVyFXV2sesnF8/KwAE1EaBiWIIe1N/aJ0VM28zhIpEjzbl41ix4iTKYJo0
DdHUoQpfzcDreNPtBzQBD3HNRzjyqi4px6ih6oPXz9cZkyJflV9daAFHVh8AmbAAzwM7afpP251+
YqFoKIbW49e+aK32PHdxsU3nFftfc6+LlB2NxjAo99+zrG5PM2r0vGMB2bf0ifpX7xS/qcfCa7a3
ugFXcv1acFgN5oWz3t2OMAnoXEWKL7nlJuIZ9BVveGlNhO8ID9Was4AV+M4ZHQaLSl8xtzKfZAN/
+6tdx3xtKvc8ic6NFk6DzZz49xN0QKRXBzelJUh9YKhG55+42VJMV+k/y8N+AF4ksRD+cCKcukKS
f1yyzTWnPhJtte87/To4Fla36sUFXop8vcPzwhCcFSFT7A6NqKv3/3J6TlwmL64Ol68V5ivEz31h
9n1Y9kB7+UJWnJfbtue3pL3b4ysmygTbjijGCxob9X8iSif27cD63/YKEH/qpRkNFdZ4WKgr5zew
unwW3mogMdhIRa0wTv2D1zVpZN+IIfI2YzIr2hevz/RwcpBfFDY+vwSHu/QjBEUsDW3nobZmEdZp
YwWd0ScUNP67ZOAWeCJP8FTsWN9nO7Sp4DrwmSKMMjcewsuFRlxqKOfNClMPaSPAki9mk/0VNfGs
7PWkjcknKTcoxrtrPw6PZZffeZVDoYVrzud9DizTkIGNnxu50u11R7g8ZdvGLWlLrV5F/HqYTgSC
NKtmZ79cFLk6ni4JiGVwiUEh9taIoJHfJWYv7Cbzq52lYU1EDSwFEqKXfMdxdF/aQFG98YqqPkT7
eJdp7Vsh3F1Sy3KHP4V1nMXPTyAW7nuR7XQLcM9IELjWID3vahF1LlYRVVSIhMUXW50ecpLJ8o0I
qMhFipQteR+qpfb3o0nRAgsSH5gRg+XMcMg4Ag6wlBohX6YLdqUKmsqC+WmKPErVz+isXx4767bK
fw3LbAPaHgRCAsSYp3g3IJNR7LV4ORaX/PWpTyOoIb7Ll2Eg1w3p3iVgLtqARti/Rl8gAc6dd2fB
SIvyrt3pWBivNVp3p3RHrlsvj8i82Ust8Q9WUrEjLpEFLd0aH8qhuCossCFbs3PH0ZUYmrzUjYmI
y/HS49Ta42NaYsXVWDXQDfoRyUDdDnbIoVGwC/yGMK2lg3MkBu11JeZmoyn51stxfbEQ9nBkyMyi
DG7MKdIYo22JQHrL8vyoZTJ+908efIddMcT2cTl6ZVg8tZbVfpW5d58NMj/F/0ZoFziWsYYilzEO
k2DdbGt3MyjjRmqIiaq4jDD2bFFpJedB+ZsehMHR7oSBPCQ1okrk13qQJQwFVnJEtQTgaN7SAY4y
H7xFma7dWYJJt1FXd4kFfs4bxnQDy13uGCmtRcvWK+MGKlc0Eumso2R1LEi8Cepww2gOuNP/odn3
+ZnEC706RBlWzYXSJZ/YYB9y8WAYojknmMPCASI5wDQvPwmnfO4FLfqMbl/WxR24fP7LPD+2VTU9
k5ngbIAbu6yeCqT6mdOd3NS56HQ+Z4RXm1ok2qX0qXkYnVqnVvXhTOqkBSl6jrGgeZKJfjtK/Ur4
YRsgeOJSTDDm42EoNsiM14up01Jo6/IyTA83hE2R228rOOAnRgRYlCf/LJXkabe1HQ7TLGxdbFEa
+Ym7lA30bJrrZullf64N+zuZpL3XrMJA4xnb5xoFUCA9+94ijMt5S52ke2CZkkbKLMeIJAUYL4Ne
PqVI5qtCYErI/Opxpi1WJWgLYTj+yZzZpbpq5iPouvRUG5KTdHrO6GLuytW1r5gYjtrgPxPSqp9W
Rm2lEe9LNtnQhdFEDzE6Y9yVw32LvxhrGIsrjElfeT7f2WKcgepOMpyIw+5uoEvoQ3HodgxMkH+z
bLGtq1NaijKE2RYaoCuSipgJVPztDZ9CcTpofn+s6SODumv8g+6B0EI9mUTEA7J3d7rpWjniOSPR
/SyNrNu4SfrR5qyHgPLTs61gsRbX48/sbIZqHZLNrhW7TjCYSGHgs4Vc3sGT3PvZUJ78vt9YMYMc
7TrhDq4LY9oZMdJLu8y/R7k+DFKt57zmnO8z6WzixYoypNTtDOYp9XgkTc1dDolD6AeLW+BrfwC0
1NGpmO0OVIo7o54lSvz5va3j/E7gV9vOoiIjraxLL7K8qt/jnkXzbLrqkb6VuasNgbHTq3/wSSaO
Z9+7bldN/wc5pzpVkJxyu7I2EIW6nfSHG1jax9xnvsONeo1NVCCjbp8nvov7WMaMK1KjCpf65n7w
OGHjLLGjRJ157fWJ5q5YZu3erzBk6V17Gov0ShUWX8v4nIETOMMIK04ZxTbfr7PHAhsaevoZT+VT
MmAoAncN4UIQkSFH608v6UQyfXi19HY8pcZ7vxgSptY0vBUWeIVCj7H2MpF3Y3oS0tQvAFqjCr/x
BoVbf3D8nP6sJsGsFsNl7O35QVQp9Qxor3SmHG99ukycs+zqmwlCg82KstLt8Tw27p7r0LwYk9c9
YkE/oJ06msw4rdWoP/V02bgfrveN98i+0zWoBJDjjD3BmcUdA8YcOmUkSD1j6z3zplbiB1i02vtW
GWFqlI+xqEjvRHQDQ0JtJKPNV19rQMB12hq6dbHsxLS6d57OAwkDxgA4s87h2Ha/o228sXD3DqJs
69DwmLJn4iaMzxF6rSiyGyQu3tIkd8jNfvq4MnamU1yafk3u3OWnNTX9QauNsBpSi+6XOUNaD8ap
1cj5kZTAwSpvnq66fmA4+LNIq3yctYQuzV9GjEUT4mZzqxUJfqk+f258KC3K/x9n59XcRpKm678y
0fc1m1k2K2JnLkh4gCRAQaKkmwq5Lu99/fp9ij1njwgyiNMnokWJTZNl0nzmNTWAcA3ZAM5OTpxd
FuOoF0cbAr8IOqCW3cfT3p8ZrcpqAMIQ/95kht/fu1Gxj7XuE+2sbhMqcy2i1N3pM4fRBSJOxhbd
GskE5AChxoagrmTKrf+Mm+EGX3sqgNFPvMP6vS1CQuJGOevco7QXGFr/kJbBn8KumrveMsQZhQf4
J5NBNdzXN7NLytZC6eiG0iXxol3RYjTScStxWyPan+S9T7bUWQkEQfqlC9sDLmsCgLmNKeovusg0
Huxi0eKK+Dg62SP8GICjoJkJyeM1JjWE138VNSn2zYBUWfvQdCvvRur0vClO3UM+TFdKod2JuECP
YYP2MZxbqZMqK3BwnGVNY4pDox5qBykXlKZQFw1PjdO5D89zRSLYun1mclot7nWR9lGv+QeSGt84
kVYopqjbzNaMFe3v77rBXiUb2W710Ol3wgBHGQQ9lfkcZOkYAI81OIVcP9kC+k6IQqe5dzWMO3xB
Vj5YJ3A+xqcc+tMkZgAKCpsfWkDVXWc8+qOj/yA0KvSi25kFXicCLTEk4pjbk+lO35DHnF0R/Jbe
fvqrdqHkVx0CQ3Ylq1MyRp/KKbvJJ4FOGZ35W7tov0TG8BS1HkzI3PnQq8DaTRPQBLv/ARLxO3JQ
Yi3psdyAcI+XUSLr7dRHm0mm1g6+slw3vfFliCoofU6+I2KYFl4hPvQtJD9ZWvnBUZReZa83S2X6
T/qAF4+RU0DSU9pWKVQpB+kQqF59fUu0Wd80MWWUKbWjdRRoCp2V4hx0BYjU3GsoR6UV+LHRxRSX
D5BSl32O+jL+v8bHqqWgFyddeEi9fFckOpxBbCdv0smrlt2Ac4AQdcEohb2NNfpxXmSCNW10oI2N
O+w6udVBp2w8O6R9N+uhCBcua44yCxhiKrTo/6c3VIo/2kkEJnMIj23dSNyaNMohMvs8JL1am+pn
Y3O0gF5BNk93j25fWZAK8LsqqYOOWWMjhwRZpuTnNnEWfmgS3KEtLf4yVq12LAs2T2/A073LPtje
NANzBxM7mhBHS3EMkU7zgyne6032Q6lBbDPpI6FC3bWru03tIj4QdWjiGT4V+QxrwQ02T2uX6vL9
WOslqDw17O2GFpbZ+fs6AHtdNjLZdXr5J3t2m3TxR7PNg1WGg6LZmO5u8OUv0wVpT4vJuvXcolma
zUC5Nb8fPNUdY/ChMLPXpRvRmR7h7KJRCKgFuL+PT8EmKK2vXuOnFKuFuAuAX+NPs5IJvFdlATgB
sB0kiP5D0XJHlP2qdsYOZXvAUYoX/hALDByH4GsjnSfNoQmDZQkcRZ+gvvFV+ZB23ROCfWQI1gof
tu6744LDAdOSnFOoniS+0t/ZIj9ELcmEX6f2yWx2dJch2FXRIW27H3bff8sShEKpJPdH0N5D13Tn
nnh2LKuhh1Qpz22R2RiXWcah7bt9VIObxzCoR2SmNc5JtyspU4NVqIFZ4ab64CnOXGj7cmmZIRKF
stIXDs68M0ESXP4g7IcMbhVujOo26mKDsq+ugUu11Z6E9LtEaqTPW3ebDSU5eavN5jJa8K1WIGXA
qbHeA+euBpaFxM7XIPU+ZU1Trc1WddvEohUoHRvsv0I4PDHYeWwX+6LBWQ/gQMFSlSkcvvimMU5i
nJB2tyh0q8q21/WYLZuxsRYdBcv7PjaOaR+aHxC/px3bTwdcvgkLp21aOs7CneRwbCyVr3SEEQE4
AOFy4q8GscL9hBMLUZ3VfrLQUYZFgS5RzSF8A+DpoRdAd/Nx3se7rt8p+GDEUv7OlcEKcZhj3wcA
SqLxnoYwVaEKZovm2dWB5tqusjV7Qdhb7lSJmqhupeltLEhvw5FAFc5IeWijMF8bkmHNQlJ1rcvk
gKyHf4OwU7pGPQEQzWAUR8TSyuMQw651fP2DbIF1mBHMhzb0wj3qd5ye42iARojFHkxji7imPOJZ
nO6M7BRnY773xUzjKtu5gd+shZkON9qUNQCXz06Ax10Tg8PCq/irlUdwvqJ6hzHcYqTYvrXhQExp
lO5JhZkuInkSDhoBVhxvkPTPgMPTFJiDB3vKdqTyYosTlrEy2/RbKq3kYFuG3Gq9XHc9HU4kl2hA
2gP+RAX8M5ideLZnIGQM99C26MtZjXcfuiw8QB7Y7cGPuyOhUovK9VvaDXJaFJh0L0mkYAriyDo1
zrfWCD9QGmpXU9DcVrSf7qC0nixT5GfCSti08gA0BhBFkQG6ytpiMzTFx6zFcMoeXXY86QX7IC9+
hpDiUeNBQaMbIFTEhnOiYODvUlt8oYtAJVUEh2hMyrOtQxsAFp+Pot8kWrpLu5JUyC/uR0/eq7qx
f4zxIQHJqscTDWX/zkybet9NzRFiNuoQvf5ELXCTUeiK4XhS/0fQt7Kt7eD0D5jA7PMy2k6jW659
It5buIcOGcTeoBvKRGn1nZDdJtJle0oJUhtHfqiTztrJMd4aLUmM7A0I74F/SGML+b6OKCMd0vpk
Az2Ax44lNRjkZVO4aCJo7hKbaUKN2h3vnj8YeqwtSPqajRlv7BTBtsFG7Qkh42BnpT5rNaXsEgX9
2fYqZC7qbR5huSYqOd7ZvohgL4cluSCtg7IEFuUZ4wHq+FqPgasp2x/vE0N0W8kDNsEtwluyWMo4
Ed89f/Cqau0ldr8lEEkPUTaBhIqgxMOxxGshcrZpCt8+HdPxVrX+QOk9OUJv8PZt1H4Udm0cvLC7
G/HR25iUajf4Qf0pzNpZJwPy+JMGpbMRUfmJwi0HobNv/cL92rbleOPzE6GT7r1mBhbTgV3N/oco
MKNaXKAKPmBYDv6IYjMCBUswoFTmTSUPtYW/4JgUO71IK0rD6KOa0MPhZCGIqBFswpHub0P6hkE1
HjygFl3v5wtwzgY6Obm7xpAbGIHvnk20Vj/EmlzCBv8MbAAJUphXu0ohc+LcYHgh7nGIRnBGKf1m
nPDx8ACEsvmQt9szKb4zd13ixY9yMHykJLuaghfCByYihqPFtxOR+1SaDaxQSi1awW0IFkNsnu3c
Po/wsm+D0fR34Zz8iz7fu5UMESYQcpWacKf1tPAXaqj2rt3n/g2Ka2GwizDuRS0NZR8nQd0udGqx
JWwtFzMS1Mqm5WSZ58ntxw9qJE+ml2wfnRryPW7lWw+k8rpVw/i5FvEZdXR5svU9lJ5655Voj1L9
KzexzQYVFEN3a1agxzibBiBoEjqz7QY7isPYEQeIdbvwHj4LCbZl4NwED4PzCcWJY5PCQloUKrxP
yyH4UPdtjwQcUr+1MYI8doHpUi39ScYvN66A0lNbbbbQy+gjxX8Qd2nSfipAG93xKza6lf8Jwy1e
Ieg2Aw7y4T7JHigwlwsUuVlIUTdVi9YWQHDtmQWCV/aN0aMxABxpN5YhpEhz5gRAHl+JkfZMN3lP
fTI7vpYBwv4pTFK95oNwnOGJRJdfmC+DzmzWejSkZ5OWUh8wtXLBw41buj1J4YDg9CO0eFqJVuvs
4JXDxPJVk98RAwBmX1d5AyYDwRUA7t30tRtNKGvdeZI47AXU9w7NOEvkjGBZIsDNHn3sJRY6+GKO
TbzIAsu/bdGc3HmJjy/ogDYCVNrd5EE8BHKOP5tXwaV1T2NgyC9Fsao7u/rqTphPO5HAlc3I668V
QlsKxr0jUaeJEG27DSJki3xjGOC1SusrJHZkEDt1EhMqTPqEjNLQhpSprFzHVMUOAIMV9mf4Z2Vc
lV8Qwm23loNuyoDtkkHKwVHrTCQDJdByRVuilSy/RhuIygrvl46JmIMuOxWBwd4mASJfIkmOY5YW
D0j2i5PvmyvKKCvX8oqz3zdk3TPurAR3G5VO9KhBmch0L0KTi25tcwbwp39BwX5Py905y1T7ZLbi
ydW1+giECfUUOD9ZrTvbJgdZKj032hc14p2+hcGsNZR3U2JoH2cQ3G1jql/V6Ig71+3aBX7UOJ1J
iThh335I4ZgQj3LqjZF2H4YBm0QdHYY+gmkKGPxeCY5FqSrQfBN0MhO2/PTD0nV5K9FM+tJX8K1D
zqEwztFZwphxWSE3cAvRAqRF5I2fdBRGQEXVmgwenj+4o/vJk2CC6cCKhS7wUuJw3WggWolk1AJp
QTpbQBd2MQ2EBw9pbxxxvW3f41gAuykC8QAaQqMNvCy6uN9iYLtVdKAeWRVUSEieaBfRcM9dAIS0
8NeNgd6h1rI+OjLBrT2iPqN3v0Ao1R+KAJ0++k073wz1hdkX5RdcDOjZKQdZukYnQoTnVPat2tXh
pCFE/at1rOR7GIR4fs5SR05r9Bsbu4dVkUewN2utXIZa8ZMyR73rY1Uswe51RzzgraUFaWsNDgTK
f6znH5n+6PFa59FIteVgsxiHth1Y50G8lUluniQMoptIN901gCP9TkdsqTNzdy/UzjBH444+a3GY
9HHjhhawLMUZ6mvGXWA03yx8IM70z2C3lONhnDJ3YYzS3ZJWQqsd7O9j5Bgr4fePTs9j0+2SYmEK
sdbp2u/2XNCpMgQgVIQtgDUiG+egBXLblOlwrJ07Q0/LfQdKGjQrkUNAlQ24z0cC6R8pTJp1lRIl
orgg6cQ+hKWJkBvSQQu9Eg9mSVmaoIEuLRaBzbfmV2j1AMpJ9k5OO2xtmtN3HcJEN6I+5oGOlpJm
g72Q6F3VdXhCSWLc6EUGFgg2MInqvRx9VMHqkmzEwklOIjSVB+4vy8zsx45NGMAY3UcgPTei8pBu
IuxcTaLp7kO97veyC45ZHv1MfHTXR1MRoZAxQxEcAQ5UYhkBB11YRrhN84LKfVRzCIMKMEqTDuqg
1uAle9CkCY59U+qv8rDdYF0JAs+IknH1rMMPn6s8NGgT0YeDyglmYVco7EZHjwQQvuRj1kYfLTG4
Zxd4KKX5yiRcrlu6+boAQCEBr6F8CT5koLK2gDA249OgcTtVoB9BwmzYXYNFzWcUwos/kX2J9g1w
lBu71YMztSQJtx75RCHje+VYHnlXkK7guy9b+nDPMY7SERDAXo+2m5iMvVaVoJ/mfyHe+9T2dbRZ
TQ47ei8Rt9Y0ziuRIInRQoncCcJ2ggaPLhHcxS4Ez6JbtCViD6lbF+06WeV3MErqnWvovE6xRTUh
fdSNHFsOs3nQkQiFYAevdTLCTSvK++LProi+NwN6yY4ZADCS1V7rRqjlXMous7sV1duNX2j1Z6sD
SqdNBqr/Frtp4bfZrk2zpZ633THoQw2OfwR5HDROaKCBqU27SUeDxg1y51YWk7fLPeq5tYkcDVZg
085vHUiuE1XfRkXULCuqwRF0Op0Y4VtWATVphvwbLYTsAEKlXGkURg8hy2YfCWGt9K4qHqGgb1Va
fm+QZ/lRpncxW/5ZCPuE5Gr4MEjvqwcSdIvRxZOWFw3MpabeRkj3L7oOXYSwqhxqEugiWJWo71vp
lidHN36CYJdn4dVbzEXylZGV9jLMG3Xufo2TZW+cIAlvpJZ9zLN2+gjsAOZY3txNWpyv7Hryrxis
yNdeJ45FomXjIm5gk+ReeJ3w8DQhlMo2lg49sDRnLbiC4n1c6eWibMYnNfmoR5v+I0x9osap/hwR
D9+2c5DqQgQ4kDTTBS8SB9EwyIAtqJtOoqvC3v5s3vFfL/zO63//N5//yAvSCj9oLj799134o8rr
/M/mv+cf+99ve/lD/17/yu+/UR5895vOecp/l9/y4tcy+n+ubvGt+fbik2XWhM14ajl2H3/VbdI8
X4L/K5+/8//1i//49fxbzmPx619//EDKtJl/Gw7k2R//+dL257/+kDqWov/1++//zxfne/zXH7tv
xRvf/+tb3fCjlvFPV5mGY/3xj/7X8//R9X+6uNg7ju1gnssX//hHlldN8K8/TOuflo7NvSss3TH+
+qE6b+cv6eY/Md9RjmvYppD8tP7H/7me41/2Kn+9KO7/P5//I2vTIyabTc1PXxi9OvwWas7SNmzL
1G1HXJghJrFCdHkoiPxrh6pHuDHkDx8JR8MKN3bokBkcrHJfmF/4GEbnpvnIP7rmaw6IVHVouH3S
HQx1aX5f9f658DqZL80gJHUUjk9U2J3Zx/E3759Y6HUXdq46j81XkheAAxkuwJu0EekVczJeAfQu
KM7Z/FKd/4zk6tJRtiWleWEwpbLUR2qSkQLeyi1uqZtYNZvQpNn423R463FfeE/OI3FTFO4Fzlu2
dC7WeDW6gGaL0ThPDTA3zi6ABJrE9c5KcuC1jS5Z2YXbZwc21eqOGotx9HN6JMbY60sE4fRl0cbo
HTQRGAyfcltqauLPzHKFjQWCOd1iTt+vB3eK4bUD2aoy5NrztqfgW0IyCvw83uV+AlMMWZRe37x/
fxcmUdyepXDosgzXti1m1cVs4pZKayCThcoPEIWZgqzmxs7u6vpgDXe4NV0Z72KKKFaNKRyFwZrN
tknO8HKK9E6hObro5YmS/F2lQ9XIEH22AYKLPLvirPfGq6PlwaKksWewUV+M5VdllQS+MM5VkW7U
oPZZlzwWmeT+bmyzuOI+ZbCxXM5JuKxoqM0PUjfcec7+NvtLA3gO0GDj7JoVoflkoVqX+8imJ9iE
WNhc3BXtXGjNU5DWBjy128nuKjxP4gkfFBh1hxFd8V1edtqT6hztwUfm6jurLESYoB1J2oJ2q2rV
IFOKgEYuqfPDvnWXJsT7BVVvZOugYywQ+w7CG2qk/WNJWftMu9Hezt5Ue+paxhXf6YuFOL9PAiY2
N1PoyjYvl0fhxIURaPp0rEAwmLa2lXr1lQBt//40nV2Sflvvz8MoZTFhBOKgwAdePlvcx0e7RPnv
JKeOZlWjAbqPUAV9f5RXjp/z3bjCkAJcmjvbd78cZhj6svRyxz+hFSXXedn8rFU6LtMgd48gKauV
MHLjtui8H3Er2s0Uoi6h4E1ddSOcvfwu7xcjO2VSbrKkKS+czCite2Ew6MEpQrd/uCkoJiLnTiM7
c91lCh7fshDHiwOnuHdhEx/csGoPVx7GxXx+fua/X8PFw/BJ1RuZmd5xgNHyMelEubcT+6eEBQpH
wkgQTY2SA1xN8MLtVDdHA0sd3HYSCHYj6JX3L+eNjYND5X+fyKUHsJ+YZlNWYXFCruaOM04E3xNN
R8p4uDLQKzvB50lgYCaosxNRp7zY8TGXQw8kNJAMdiuQu7W8s7Nd4IKYY2VqN8fMQW7QQR7oyY4G
i4L1zDbHBe3KdcyP99UUMJ6XFeGlbl7szKM3osSXRu4xrYO1XfUHI8PJQRtAXVjFp2Awq1u45PSS
r/nevrXWWM4u4fizE+bFthnaNIT1oVNH6M2wHYx8zkavrOeLY+evucXBiousBMNzeewUuJ71QTmK
kwG4L8VKRhUmTGjAs1BX2VTmyOH9+fP2Xf3fEefZ/tvujHnMhCAFaNiqqJ/cIX3sbPR63h/jrc3Q
/e2uLk4AveN9OX2YHeuRSvT4MER3cA+vDPLmQsBRTiiLs02oi+mp9LHV6lqIk+f4u9ZygAChY1nH
gprMdGWsN25o3nKloXTWAZa9Lx9a04Ly7gH/noYgvQXrvaQb9ckbkJB6/8G9muumYMt1ODqdedqp
i3HCUqvDBl7esTJ7esfJaO+TjL6aFquPvdlqK7vTT0wXRMCR2LsSS77e9RkdOKgydMc2XC7k5V32
hiYTR8PgG3sl+gZ9ule0ujXwe1bUbCfNPUm3+Obm2bkb3ZORAl5+//ZfrQaLhMFxcEulLmjrr24/
SEFNFWV20lR7xGL9S6bBgqbbcIOOFxUYMZ6nlmj//VFfb3QMy/FiC5cDhpzlYiYlhEeRZVYMmyC2
5GPt4Tf1kcbMbA0HsqTd+Kl1L+3wzgWQkeT5tyTxrlzEqxk2X8OcRBtynmPmxZLBiahNwqjMTzBj
gN4YU4MBQbzxiaDev9s3BsJRixBCuPwB9fDyJRe1XwAXa2myA9a9JU3xbjJYGzQ+gEH97aGYRYxF
rkf2cDlUT6LQGFXhHScEBZAo2YNmPdV05P+/xuGxEXEKnfzy5S1BQdNRBm/8U57AJ+lFqG+aFOaE
R7R25em92j0tk3yE2Ii/DUOIi6GS2kHIGcGIY+bmn0NZ3utWcyWSvIjWlYFN5pxpuRJRJUX88vJu
7CQF6RMV+gyZ2ZQoSIiw2Gc9rqBUdeeK3/svSb4KsebxkAhB7xE7Z7Kfi/EUGkGg4tKjFUZ3ssa2
Cths3fpLVcmHokVSo5X2yQDUrffqyuOcf/eLs/1i7HmP/+0wKps0k6OygDq0tIWMFpS8TR5GvwZ/
zSv3+cZYyEVJdhXXtJkRF3trB9JNanQaj03k1fvS0IdVDU4CUxa/fOqLWdunMQJr0TdIBDpG7yz6
MPJx6ImD5aBP9i6CTHagECHOrd+Y5/cv762ro5QilLDZi2wxf/33J+HHQ9T0XYyzREJjF7QTCC9d
rXqZlle2mjcmGOUZISid6NLgz8uh3MjHvpaWChBoUR46T4s30vHQ1jLALyK5VoL46Ifa/P7+Hb5e
OqwZE5dqCj/c5eXpkjpeSrtrqo5BGHt7G0lXjCca6+n9UV5FBZZlCfJ4TO0VMjnufPO/P8cYBY0W
hNWxdEYwXVa98WH0x964hYZTXtl43niSlunYLjWDuep5mSahQomCbu4Yx9pC/CQzf9Yja9WePMoV
PSQfmSHP/P79vYoQuL/fhjQuzM/d2HFGMwvzk2ZGYjGJ4Q7A9q9aT9Z5Hz5VTbdREbLSTnD398e1
LN1SipTeMC8njY3Fpc6kNI6VXd5LODJQn4a7KO+xD7HRA0Y78kuJN+yNcqYr8/WtW7bgT9CtlcpW
lzlvOdW1olcQn9Ii/wlG5DOR9HJSAdp+A1Qf9dnoii+WP45X3u4bS1LZxiyeRIURo/mLqZThJqaC
0MxPdg+foQelGloH1NI+vf9k3wg/5nzekAYbk4VT+cU4XkXzVbm5OE4odfpINUQ0hAvtdvCah7L+
MLbFTTI8Nqgp2+hrmFp35T7fWDJs/Y40SPYtHff4l0sGfpCfcuDEpyTHVjOt9Tt8+R79vAGZ+rfL
JAhFEWUqh3xeWJTcXo5l0T+C9RfpJxQFQbOlw6EslYYKQ/Hz/af6OpRkIJ2CKIcoMi7q4qaowOCU
Efn6KRDQ4czZKKavvhojPWWM4KAIVeIrylGf3x9Vf+tZmvp8jNoSFtKrZRKXKrPAn53ELurSTx7Y
L/pgaHzawfAFU7gvSBB3N8AcGkh5Fogy53s6uSRJnnd0XFBnUeB8xRDvT3PSckQMYMpQuoSqJ9ZG
imBSG+W0ErvHsrTu6TzfOyM95Pfv4c1bYEZS/2EuKuNiOvasc6Eotp4CqQ400D9lCb6pAfBzoX1/
f6jXK3uOuQ2bjMoxOJgvQh3fcrBbaobgcZiOgxfDYfiSjZsyeGrdhzq/82kwvz/g6w3blvMB6wrJ
QiOOezn9CIk7usq6cYLzAFukhAhpBOgQzPoyRVCPWFzk9+8P+XoXYSZQ7KVqTuThqIvHSf/a6aJW
s49+mv8YoADiE4joGMS798eRr9+bTRxnMfnYTEzr8r0plTgFlmr1SRsN7VGrq90MmB+MfikQxhgB
CtV5gAuYwPO0iw/lBD3B8sVSIffieJg26lV3aN3oSvnsjXfM1sZE0g0Fp+0yOK9gyHZKS7Vj7OaA
cPLYRZAXNQEAoxhNxWbSYWOVWE+spmnTiXhaX3kur+Nbjg4KBJwc9Ircy+eSZG4vTYsspI04kfOM
Qyv5kdkjlp+UjOBbiGXaOGvQmGvS/Cv1nddBD2MSZCndMU3TuQzmMYpoQ6N21TErvQGwAX1+9BWq
1fv3+MarfzHKfBW/BT1DPVrYshj9ya3zBxx+bocYwHtnr+zBvXIYvzWUawuTSFpIF+LKy6GqbsC9
GyOHkyHCx7SAzhVM975tH+zoWkvmjYORMoQD3pfiHy/w8gBOnNivO9nGp3pUYJuk+acQKIyVmr8b
nXqtFcVWmsgPhsivQanY+OhER821ztcbd2zKeeYqSCbq1fEIdt5JhtbzT0PUnWCy3Bup9VNDKb0O
o83771G+MV0I7ubKGVV3JS4DSmnnCrXjAsCYk23MKF32PqhsdU6Dz9Ws+QzFIu3uk/bbVK4CC49y
4QNbvFb+f2PJUm83WSuE6dQ/L3ZJidGwpfphPDZVjdk4CcKdOfXsx+DCjnUu8Xcu4A70nqbQDUBv
+v2n8ProtoF/03CmhcrpcNk9pQ6CnEQkpyPgfnAjQQPPZsTSGcUDXMzqqvuh9d3t3x8TR1ya1jx1
mtQXt1zgQOfQnW2PQSNCDB3kY17rt47hLErTfHCQ/p+86Fpl+60bpS83V9dpzHG7L9dS1mJdojg6
jrYI/KU+zXC0yZ22UyhdfNQre63XeC8ZcJaX79/uG4cSeQStaVhZCvrNxaGkazm+XhhNnULhjTBS
UDlqDfSdsl7WV4Z6Y/nMQa3B9j8/3csuQtyqpC1IZY+zoEVrAZucgvppVjNZTn3TXpk7b9yYYm+i
gMaHOb19+UiNtI5102jcowAEvFYlft6ayDDtyJG2eP8ZvrU9UZ4x58Cd/jvloJdjVa5WB1lmGMdB
AnLUEWfvkmbrhjncMevcl/4PtCm/V+VwTFCOUXr/oY4gO75/FW9ENIpqARQhB5NQ8zKr5tiJIfla
09FNVKOg+gm1duAJ4jaZW/cGJbhFYkTOleXyulRsEb+DuiA1MsgJL3MWe4I9N6ihY5mk9QfNxvS0
1Kd+i+GU8VC7pbmcQIWd2xQV0yKil9HFuXUD0Le/cry/euE271NHR4NCI0Hk5V4VQjJOJMqdMA+Q
5hAOZOUHp/Wf3n/KryYxowAyYUpRk6dnf7FeNAPZInNuBWU8lYMQKGpWA4YiI7o4d24zxKv3x3sd
zNnoVHPssQMSrr4K5mwU8go80eRxNIV2MjN3WIUckmi/DOnKivTkUUUKNe/Ezs4izk+psLI9UPrv
iCf1G/hsI0TvIP2UTrl+cG29/PsPBBAIxUlBoZKPF1tXNIkRZZGERoUdfbVLmO5thWdsscLZ6PHK
s3jjFZOOcC7OQRS71cXD73PaInqpZqOw/j416ker7n/lalyhJxPCAtO/98izJHVydIWGTaoPhRWY
fTE+6ML93ueYeVy5Ip2V/aJsydtxdVYAUvaKVs3FypclZoJlP6RHD2c4BxFWMGyfBm862G7/aABy
t7CvzTsP2zWFDuSwxfnmSlj9HDm+ugZDckDrQCvlZdl2aKPUqRMhj0YzeiffzOqZu28vzbJuV3VY
T8uuHLtlFlTxuWUXu3XpYa9Kf1T3vYWIAigKdAL1QvvsDP74kdvEr8yJG5wRBpDTcdLo+zFz8W12
hm6l96nxUOW4Xoy5PnuzSHtgOY/DkwgzfF0pu259FHSP0Vg0ZLxe+TmGHvkQgfC7bQZZngpANytn
xPexGIDOoiDirgra5ejZARQ/qV6iyd1NTrSqJxkirIKKfYhj00PZiXHb05baFxMSlUNi4CKmR59G
uHWHcTajxEpTXtncLwMxNlIQLLZLKRE3xld92cbPxTATk+7M9ruXPk4QpN6fQ28MQL5LY3kGNggO
kJeHR6cHOH+FaXeH2iMo49JwlmVnOlcCyjeXDrkgZ+JcD708osLQmyq0j/Nj4Nn7eMBiAFYmYj0y
Tq+cCG+PNFd1hCupgV8sCR08Bs6ynXF0tf7bFHU/29bDyVa/MszrboVNcZzKBA5d825/WcU3Ckf5
OkzGUxdk98Pk7nMr37E5QKcS8rsmvU/STbapGx6i6Vqz/lV4btoIMVIpIzKmYoYu28uXlk252/kq
8B70ztjOHloKrcSRalIzYMU5QcWHdGKXqHTBox1uZLqJGth219qk+mXgOF8HB95csLMBaFymtF2D
7Kyhme5DYtg3XnwftycHZf4MMTbGrIpsidysHqulM/SHtg42lV1Ax1pprOH0ie/mOlvvR5WtKLeE
8cp9/v9Tl33kC0XebkJ5ZRPXL7Pw50umJKYz1cnoLsPAMPQnv9WE+zDmP9gQucwR1Rszr1BrXtVR
f69S5zaZvTTLFVi8FX/1CaB6/mo/OcmPrkTXGHt080p5xpgX2u/76POF8VJnnIc0ub6X7xTkPsyO
vPIeUJe+yeY6G6JX4GoYMOLNDZgcZSNeu7m47VByyjL3Kw0kJHM/TTjSzACHpPK3PEq8QVdhefbE
IXOR0ejwAQOFyqcxcyBe+RWaA/ZPnCiWXe5fycrniffqJuZyJ9sWRfrLA8kshqZpMulhiejvwwlb
4ArZne2YD/5CQ20JYtCV82c+4N8bcd7ffis50PI1ytLuvQfbc+Dz++gCBEg2Jnj3ZPUDpLp1PA3f
Yj+7sjG/Oa4NQIFUnHjgcgkmvtZTqOu8h6EJcCaYDnFpwYNrggW+YmerGzdajd6ojcvK+xv2ZQg4
zxMAzcR3jgUOxL5Y+7IDQpkXeDgoC+Q6en7Vre0jylEVKlmbVjAu3x/vzRUDFoJVTg5MTfliYiaj
csJw7LWHFEmfNT62cEGD+hd8gU+F6Q64zE3ND0cKb4fsSotGHEbqNpFv0aBphNabsaoBRH4wm6T/
Xjtwpiq/7bCYkfZ9ksLktDIMHd+/5jdeDkH4LA5LxU+8aiUPRi6DXLT4XDj6KfO0uxK1pbCCA5O3
+VfcwT72VrqI7PZKWfetcSnMkF3SwWBqzF//bTIWpeUXeBNqD2HluEdTpTCsPBPhOgeubsGRBU14
yhBPClGT9xJ0FN+/77cOBuKw+WgiD6OdPp+Ov10AOq+SIn+gPWAj9FVvp+8dzrDD6G3nxdCxjxU+
xCIYhh1bWzA5y7aJlilm0zgxXdnQXgUWFOfIG1AVJawwXnWtBlsBikJZ4MHsoy+p0g4a9gLv3+5b
U9PkJESKjpImEczF7cK4G3tKgwgLB3a/zENdLhpkBxYyjMt1reJi4WAusyp6yZQEP7TysmhWvZfu
DwWXdtO6vnVTUG/DJKkTq0rvEPVt9WijDx6Bc9G5S0pA17Abb6zg50OTS39u2F5cdd1Q3Ice5LGC
IfDiCkQH9ZbDMDCTvwnhYK8wQVJRF3hevPpFMNSGuT+6iOkhKWasK89faWP8Jz3ajau0lda2V7aK
V9n4X+OxS6gZPfQKFTwklYffNu9DIPY6pM7C9r1vjuk+ZU2+mjyUl9xoOWXdh//h7Lx640aaNfyL
CDCHW06WNEGSJcu+IWyvlzk3468/D7UXx8MZzMAfsOuF14aabHZXV1e9wcjthxJ4zO31ME3c7Cwg
jyVWKVSSbH2O0JTRaZh6LaRFESIyeve9lzBzqJPozrq7cspRbZneUSM3v8ATRWmjKn7c+CfcrXaq
sPHCCvdISX2RGvO36OQ703p1OHpFGngp+nnz5FmzRSVHfuuf8sx5LTA8TCLzBLl4h03ib00tjrdn
8bOIMJ9GDhgNKgu9UfLo8yDSlKOKPMrgn8jVhZTnxjrHOhaJko7GlNVV8jZQFNxzvCRaoj6dbGsj
Vtxa1/zHoM3MB8Xpmn2K2MsaDH3ywy/9Dqc3yTuWepFt0W3J3mMxhqe6G9VdysVwbWNV6bKFE8RO
oN6hpQmsWAoRB0hsY2H4eCAmWW9TQcrQ9qu06nGoTQmZBTvaiLFUH2gTqpshRZc9byZqf+eTk0bc
Qh19bH7R1UW1utfx75FTjEJkJbHRYqftkxGsv/tKED8VRmMtZMgQDz7a1GsaQ+pSmi6IjV0jQ6yL
YVPVpueaZDUUDD1t4WkNnrliVDddoZdfMgt+WW5FwyPCJd1DqgCG1mplWMKKk1x9MoI1nLjYITQL
YS8n8IR9IS2zRG1W8HGxP4W8t2bqorWTaPU/tz/qZ8Fx9lEp4XJroEilw4GbBR1LgyNqD4N9bHAi
SkvswEt8O9uGbpyNOY2Ur8J0fO2wfaAieoRoSEKRvfZF+Pv2g1y5Mpw9xxQc/zihyqD0CkTX/JM9
mN6TqJJwoQVEhlA28GJPcERUAlPZp5Yl/bo98pWwy8hT3YzTgn9nM9DgOojwXWcfC8Mr4cMi0N61
IfqpgcSXlyTrdHu8K9vWBCmiAqeAWiPPc+FYtUcTnfP6VKRwb3PMDHyUydRtpjfLlrzp9mhXjlu+
qwUwhg4n17FZllZKgd5R85ToV1vKPiztGAXVPtndHmWao4tVBCBYoV4PLnceYQ0L2e2i6L1jCw1s
VcWh8qSBTFkGphzdyWWuDgUylI4bXVsm8nyhVFFWoBBc0+gx/Yeqgm4VBeamaa3vt1/pSs4G1PH/
x1HPx3EaP2DpES9yYgTXJ42Wov+ujl8HMYl9rTXH29we8eoWQPn58+4MumF2KufB2NhxJTnHQC9P
Y5Nhs6vWW6uScL7RX5wYLJyf3xnz6mxa1HDpO9OUuMDWJKnZqVbV0gJAwEpwd3mIlBRFvCip75zC
HLZXVgkIInVCESJlML8bdbqZhqqQ7WNF/r2zlLR5IOrlLs5w8lOeGuItiOJhaSPTfzBN/C7hb9mQ
ORpr1QUeKO8BJ++oEs0y85Gw4BPhdpQPCnoDQ7EQTkQcrwqx0TyEUio/av8NQg95w9DI1shMRG9Y
BmApk1te9Kb6iMCbWtyiOeLjLGhUziaKHaTBgl2HVhWnAuSvKAwXSqiv1WSAlp3I/lYkWLrZGmLW
VQAGepBVlFQqVOiSCOCMXrU2Qtn1QGFgtJ+8QYo3CLOGuwwF5KfCD7NFqTfjLq9xGBtjrIpRUVYs
RoXwFQo9eVa7yn9C9xKaRddInDA4HK2xktJW6OB0+P7G46qjLvju4wu7jSwjWDRJ3j60Qx+upM7L
HgdpaBANj9NTEZjVAyrWqVvVProbqh+eijBPlmjyj26OAoSr9l291z29WulIcm6R2sJjAA07WUYp
MQF4u1UmVeKgwchTH8YIHeoY1c8mHBHv8csnXxSURXwcRupklNwokZNljt8MWn1DsdJoSa8VX83W
IZ5JS0f2tGUdO81eQXZt2ygYP/Sy0m5GPuVax3h5UzaYDXTQ9nexgCwnl0gtho3IMUhGPbmJCunJ
B4+7HlKzXMedbU0yxJIbphGOYAEyIxqGBAi3GlBxtHrEwwFVXQyqAc7jVoZLBjjWO8n0RYQlUZWp
w1qfdEJatOeBQsnLWJPVMD8ia+RDes+7rzh1ZvmdyuJsp4LvA9ZIS4Muw9TOM2bZF5leQfNnKJ4l
kR+7WD9hm/ijDviGt6PQbJPOx5kfGIPNaYIHDy2bLIA1i6YuFgHqMbaqleP8hs1Vq3cSy3nN9HNI
gM/k51AGgXnPAp8XI0zW+Hb+7DRT3vyeGR86SMbst9m+8lt9OMTRPZzIvIPFoHw2R6HIrcCEBiR7
/tkQY8BDypf9Y9i2kDn8Ntr2eq8ufSZgK4RV7ARUjNWQdQZ2mviBsQdi17RTHFv6GrYoklwrGXHK
RYGpD6mqJv7upOMJJ5o6j0iyMNFNZiddlloN+NluPFj1RhSuXW+0u52iWTLy3xgI+3xCWACPzGbB
JhDkKtn4c55hZpm0467vkhZH1eaEjMg2HOttiiIFItfrsjdXhW0/Dnq40kbzXTa7nwEka6tErCe5
hzq9XO68/P8/2Oea+SMfLFKH9LuKh0MTj/mzUSbVkuyNTo4BP/f2ip9t4PkcfN5e/xjKM0ZhVFxk
nqHPgdfVn/1eff4fhgAg/Amh5ZfpM/wxRAuXOpI8KQGj40+7CWXR1e0RLrct84VsgcyFUL3cQ2ps
wBEqgvS5Tr+O4pDK4H/UI3lLUGOUjLGyob7eHnF+q/9v3qbeDRU1aEnzwBf3okl7GP7POQjJREEJ
XgnLXTRER7mBsmcYXut6nranAbn1sdt0vPLOhXuWuk9PMJHdQOF8wq+1KaP6Y1pZC0YXce0+aElS
vA2djL4hIOWt1qUlthox1q633/nKLP85oD5Dt3dqmLR+z1LxwaGvO6lAXyfNqCVk3r96YSCfgl5L
JP+Ah7W7PfLlbLMN0ZMAJKiCKLhANAydbSPbo+MTCOetUYqFnmwEVzT+Yw3SVpYoZfkVTgFArqr4
XnX5E8v2R4bvIJV1NvxsquswqWRl5BVhnsD3k/14bRkS+voZ1lJxEfVka2lib63RQtUY1SHbWWQK
NqJQbyWEtTC5GBTuUpUWcb8a9HpX6GHxcXuSLnYyD6kDkDK4y1EIn/edciz1uImUKrbMNESx4Hmr
I7u4E5apH7KszudCMyaGGkmzTo1/fkTKiMEkgRS1+1SzvnWJmiOCauLAWdU/fE9dxwGwf8w3Ow1f
ocbaSShe5Er/tbDKneXFp6hsn7xcR97OL1BWjaEqAOBweXAYPYWEAUWx1atiX43yvzRHX9tG4QAw
aJ17/dbOSN2Q918hU/7RU+J2Y7Vd20b+D3bKPzBAfKna6AU1sZ0l9KXaJOvayR+hoC3GXmvWwkaG
MRkfJUv+R0n8TVom+4SOICIEjRvqzdcx1L53gxK5pR22bhIglUri9NVpnAczRPY64rKa6vWLg3Ua
+ViIpjJq10mfb5vQfp4WJMy216bPXnI9yRZ2a28jpK8wplxnTf0qnGI/im5A7A7jLMuvv6udichx
rb/whvz9wiDbFQ/DQEdQUuQPuYq+al0NIL4zX4KOYIYA59pXvC+DTn5odubCr8PXNG24vwdfR8TA
3FbS3utY0l0AM/Jy8EKxliVLx3w8+mfM+5Mh5JPpY0dcl+hUgi7Ok51vF7/qMv5oY4TysiRYjaPY
hFm+GhL9cZSjbU05qRANZpRC2nW65iyRCMJJMMJCDKgNutnxN+QmUIhIW7AtyBHTr8m2ee7liGeH
j2aF34NiyuhP6cpSb/VlXuubPOgbF9ggrVruFZZT1O70w7TMwM22HJGoDfFNwLsQUYHuRdQLOdHR
q7T58Z6tb0YR6WixVQK9AWSpQl8+IuYOfvpDPbYKAm8iDX203BFmCzWMDQNVeEsjFM0Ri5HyBSgG
NqPof3cuni/BKoymDJp+yFq3Bnsj5XK1HWmdLyWzRDtB70z1tx0m/dGSiP2IxyMvmzCDD12foVZZ
Om6MR4eLEZS8Gduk3Mf4WyVx9G+CHmmso/eOs0vzkie6cScwz9MFoOWfZERyf1REOBbOTwJJdSQ8
pPtuP/pBfHSMuPhu0XLe+07f34nE5ykT2R+EbvBslB4Mmny6MTsDHEgog8gGlPSVDKVXBNg2Q9UE
b/1oOx84HoxrcPv+79uRbR5/KUWYEz5iOmbpB2nOdDL9cdSlMZbwfhA2J1qIhzTzKAZKC13JV43v
Y8sdJEtTKte5juNlHj5ZfvSEmt+yRHzSaNtDPEg+HjIkal709faTzWLufw8GI5qyBZnHRcwdDSHF
HdJip1IrBoKAjLePod2j0M6Pv/+GgXZsEdiZ9nmiqtO6SaNejCc6WMOmjpvgwwwCey+NEvJFpV8j
P6uLL47sD0tajQWVgNp4DU3S9dvvOwv+nw8C6AbdGEpZwN9mKy1kY2ClPTTPDtJ+TVL+i+ZZ6UoZ
ouVFHT7VdrPxjeHl9qBXJpmhDH26rNBwnd+QIi/klhD72klTE+0R6zxtr1S2eicRvjbJ4LoBVsPv
B6M6hxGWlLRrmb19ilH/y4N6J5lvFRS+qPkhaIMJ6aEAwQgse9Ha8p0dPMvlpnmldkhbgast9ZN5
IVqRyzwpx0Q+qUnzE7OQl8KOfnpmv2kbcWczXR2KjvXUIkQ+ZD6bRNk8Qz9WP6WjcdQirjgR1sql
nm+jKP8f1oszEef1KWCQoc/Wy9hC/falKnrh/cSpaSJ/U4Pe+hiNGiSs2VmvuNSkm0Q3q+7OlF60
fT/nFIogMZ9rOvI050FD4jsjudvqp6Eq20PZDOFPFYtml0tss4m46ixazBn2Y6MYp1pFPzgYynHD
mZGspBBoSz+YQOQ8r7qTQp2HUDhbfGvwiRYtaWbmv0LhH8EsGyTL0+tOO+mOv5ArfNoGk/Oe+vyP
EPdpVx39OzyXqyOCRQLHDtXpgsllBd0obOxdTmaoPohE3xdV8BVvwq9Y1rwEgxHdmfprS4weNwki
HTNA2NN59ccbdgDrxqrN1VNIXgUxfleM8U+5LTZB773djg1XX41cFDox64u+wvlQE3ovRs6ywXJp
ENgoNA2ME6f9pST6uNZS8S5r+APcHnN6/D8yYD7gBKGDPkg7lZfTZqeR5IWOjS9kBIC0f3Pk6mhL
6knG//r2MNOPmQ0D04IT3baJRxc4MspBVpOZdfU84HEfhrsEwFOiDUsTGXnvNcreW+XOOrmM7jSp
/xhx+vM/vlsUNQiOqoxIP9VNK1xnkPDtq9DtxlOt0UEs70T2KzN5NuBsJjEFkLM+ScwXraxfgsbR
XxW/Gpb4XRd3Xu3yDLGgVNBXoAEPfWUOyEWYKxeSEhfPlKv1VWW10qozAvnO1v7EGc2+mYE0CjGc
axhcoVnMyRB/DzvbL5/xgIsf+9r8huRxugyGRjxWgRlulQL5vSGTEqy+TZTcqcIN26RTh7cuDOD1
Iri2luoufhRKX+1AMo8gM/qAArORYEzV5C9chZUfZt41HyVWEXvcI9uXVOmcRaenlHgDStKjjfUY
JSR54UVYw8ZCrol1ibYuw4hfJOxUkywMwOzl7W5sNHttZrnjktXSj+vKf7Qal9JAFvG7k4TZ7yCg
Pt+WoFbktg03MQapb6GE6aUsp/aK1oW1SjMMq+2hx2UjBM1cqQoBLSv1A0rXxi4PFPXD7uJwi9y1
HLh2IornUiLB1yNffwgqv8SrXRtesWfQMO8y0IXtwmY5NtY9hv5laII2CxmNhBnOC8Wb8yWOICvW
bHFdPIctrJ6qQRax1KJT0hU/Etoot3fwXGxvihToRpEuUx43SNtm0alsu6LLLBgAwZCLlQk0dgEe
PKSDY/92ksbc4LxuLuO0r7YRaNqNMXryURU0ou3A1B/NGh37JoeNOjZlfMIx0sIiQqg/Si9Sp0+o
LuoitI5ZaNm7ZND1x96ugwN49GahaUGxyJrGcitfNOuhkuIvgW6Pi67Gld7uMnVjdKl1B990Ob0g
XEydPUDYArQ5m9608cvYcfya6dVrN9KwRgRSE20MZ/h1e24vNzRnKOSSqR1AZjivD6P6Fo1KAdna
jEoPxXerwwCpre/EYO1yGDIyssJJXEFTKJifrxfDaivT07FSgYGiGgt8yU1cPU0xOb/EC8eo8wVH
nY0Pg4d5EFnxJvBwZ0F0od94uB7s+9gSBxhW2ZvWO1jzSX3VveV4KiVuXjfhE0QGDJXy+Gsngzrz
qDvzoz3jS2Nm8c8UeTs0kZV825UUJMoa79ahQtVBwXz4J4mU44KUL7a4ouRfpaTr7oGZL1+fvBvR
YCrwtHHUT23hP06E0KgDrAn78Vko8jefGweWAndi5pUhJvgF2RCKseaF8ogS1zjNDApCbujJoq0E
GNca7rSzL4Ae9LJRc/tk8pENXpBV8WWIhyFFwT/oH2PstQ2h4Dg2bHM52dvVSyKDYuayrhZUMKIt
MRVng3uEwsu9QXtbRRtQnVIj5HnPlxLwsKQztdB40XNE+TqxDcbvRdDhByV/vb03LjMHcjx76jNP
+cnFSKGTD/gGVvIz+uA+ru5ilaviB1H4PXeaje5XT0Nk46NCb/T2wBff0kQ2AgmmqZllm+YcnpAU
ph+VATglHAAM7k9j9lIZ1bi6PcpF1sAonDE2uh+UhGHVn0+kkVA/6nFOJLH3Vr4qr0SAc3FT3LkQ
XnsZ+k6snElVDt7E+TBDP93GjSh49qJcXodVGZ3aOHbuJZMqP+YsZZjeBoj7hECggDAv3vgAOAIb
u8ATQuuuAGWFdaobdc4XxAXxGHmqsUHD9k1IYq9Z79R5gAFVFJ56qKdirfrvFEgh6X9VUOuerLqJ
uDJ6EIDkTTs6Adkomy3/L1G33Gkm+ZkJYNlKz/wFGAfw/6mhYkLdF5AO0h+69Z6bb7KfU8nHmxA5
gqmkngXZlp8Uq1usWB6q5IXfQGIA+f/3XxZQNBcHagyTKsP5lDciJXdqZefUDqW1Cnv8jmwr9oBl
NcWdRXTt61JRgZbpTBzReRm79YSM60BenfBa8SHIlcE2UbFsv/1CF2BcFJk5OOhfgn2edDTmGUDN
Ge7FdfiSRzX5xthjXBBp9BDU1EdJHY8NfS3wRZlywQC7lh1eKO0y9HNMGKn54YXd+x91L4VPkll4
bjWOFGR9GTMgoegrz0/FnXm5iFLTA4MHnbJkVCLnpaYok4SqhfhqBK0qXJHJL96IbUQJJEOqOL9u
z8+8EQ1lk+G4vKH/wLBoY5x/cQPfgYHTzzsl2SQDk2NwtsWExH5pu+BfrP0CN8+dfl+ZVfJgICZ8
1IKkewVaqi89mUp6xwn8YGoi7dwUvMtjji38x+1nvLZSmA1Qw5xTlFdncSAyvSIe615+TiA1mY7y
BQLj7vYQ1yad6Z5yJljr3B/OZ8GpfSerYjy0UcDYhPh+2Vp+wu22nmxn7nzgK68DRwuALlkNMnZz
FQOPCnyS5BoQirTqtrpai0WT6+ad+9YUg2dRzZTBp4FR+lRMm+3ksc2jXMoz+2TFRrzQSwTG8f41
F5Yy9neGuvpCsD+4cMmTjsdsqEQtndFKGEoppV2FPk1baX8flybQOCEapOSlFE5eBk6Y6r1+smqU
PyvZ+O2N6TYL71XXr83aJE5ES2LCZczXAZJvyegnaF1CEVUfpSFsH5MGxFDm5+3y9pK7MhTUSYc1
gCTbpXAvdl55HymShoxE/9uv8p4Sg7y21XtSTxe5CCc125r6PQe1iY7V+dIWllnIsVPpp6boNoXn
i4UxqcanqVgPpMKLoEgwBJB2Mc2Xv35DxuNMnWQaifOzfYtRjMgSLFlPg22mK7stP0QJgqOB/XBn
pDmGZ4pi6OahQ/KJDL9IuCJZz3G0jqyTb+GfC0Q6CVyJT/hc6xFn9Wj733vcWd1Kw36n4E+3Qiru
6ZNM7zPfciQqgP25inCznb1vm2AnApUDFHzbPcVZjZaDE+wrdFCkqn3U2/T5f5hfYLVcbNHavJCp
aESBfaxX2SfdCHPuNeU7CPhjk9v/3B7n2nshdEWlGoQtbzet5D/uIHgY9+Dti+IZ1QhE9GLb+OV7
tdtlWKWzPwz9nrT0lWhMlg7/l1fj3jc/kwZDTSXbc7DFragpZnIYLosqsr5m0tiv2tK4lwJelN1Y
PfSJWaLse4jAs+gPtFvKfCvKnlX1m9pgRWbtykwce9DRZt0IzMaM1e0pvfqGKFNw1uhA6+YhM5VG
0vLUM1F7zMuXPs1RZ+3D6rmvKY4Zaf+37Y2pQ4YShYMK/9RAnGvNGjmNKUcNQsrp5mksahzQHBJc
YUISNO4sy4s+zjQYVUVq69bEcptnMIB6m64dpOBolM6aIsErzevW5Rj/aafFU99IMQ5K0VsGKiAH
0QKeM7jnsjAPrtMjoLsAAVIDdY4ByPmSDaJIlWq8544lPg5SMrw2FtXUWHEWt7/jPLj+Nw4hjr1h
Trns+TijjWs8Rn/BEZHA5qnHeHifeaGHp2/nbT3qDQutAEUKlqASX+oBL7zb4ytXXpRbHpURdKkt
RD5mLxrZ2lgpo1E9cxtdKgrohoOeUJryMGMCHVG3+sLvlmp+sIfADcO3bp18VzA2v/0YV5+C7ih1
XRXXlfk0tGGPZDpTdPC6I07ZQ3UM7umZa/Mtw1RD9/y8CJIWc/E7n+qi0lNwp0b+nNUsmaSEr4gG
LX1PkfwYsTk3rGNf5riYj4coL1YdMOK6++lU0lNRbCaFAmqO3oglAnyvDE5scIzFNrO/Ya+KUMZK
SnY8dlrsNKwRFQfURNLggIvZifo64akSTX8MS/POxM1DKzRQTQHNQyWN/PbiyOCCmJiFbyfPhQpk
xcPGLlOiL1mgtqu+GF76Ifzbk3IaEWr+ZD1CMeRiZ3iBwNOk9asD8JF01QQI63tV+zpqER4FkBpc
q9He6K5oa9+WZLemYfi3a4XL9lQWoYltgbqdbZnJGyW1Vb08iNwMXV8TlGKGH+1o6Hfm9kKBaHrV
P0ea8tY/zi161nlroddxwIGix3V4MtqMLNLUxAveqi5Vtzi4WhimbJI4NJ5LE1BUk9AO6MIyvUMI
v1y9PAsMWM0BZYyC1mz1grMZhtYuykML9Tt8iKzmjezP9Rs0Wm7P7wVW4/O1KVZT6XImy57ZBMcU
9JTc9PtD1zeLSpeQNnkN8AzV4XXxwq5WVW7hHBIsfennrSFFL/L0aAXPulU+eaCM8+pvc93pkUCp
042Eln7JFaQgB8G4ssvD2DbjoqcDAez5CZr2PYGra9NMj4lTbuI6o9d//sntxuzjKMzKg42VbJSF
20zG2z2Il6YBVef2RF8di3yIS4kyQV9nYyGhOkR9PNQHMPjWS+Cj2GqX+fBYSHF0gPVZ3SmHXfTT
mUVk1RGJgL086a/MPmxqwD8YHK0+xAjFnMpWq/DZzLXldJPACaPMFwSq6osTDMqmLGnkFInSLpPK
SRaeQ/Lrq1ggVoGdrW5PxLSP/sx7eS6yCyq8SEChATC/n8uhV4jCqmvs+QYH/TLSe681/PXtUeZJ
GqNgHESrgS4iG2ku5eWnWFsGkjQeiNaFGxoW5kV5+BiN/d5MM1AFuA64IwT4O5/5Soj+c9w54Eq2
OlXv+3Q4jHq4ML1fHXBiHzPyqF4r5r1T7krudPaW8+hYOFHij2aGRbcZKriohxZiCnvLQxrTVYx8
fAqxa30vytw4GqlTbQcAoobbtXgS//10TxQAioHAzGh/n+8kj3QZHetkPHRwlTYg7/V3C5+fY+Yn
wc6TDW8vl1K7ZJ0ad1pYlzkVJBPq5+iNTLUpXT0fuQ9BG9Xc8w+qFX+1xdpvUzexAugB1SvMtyoa
V/09KPf0NrMlTLWcU4kz0aaPNNtaDRcEJQ3j8TAgEOYiur9A4/fg9JVzZ1qvDcSthqSfwMxang1k
JraGyvs4HDLbc9VuP3BzK7t7acWVHUk/ZyrJyJN88LxAb1pVJBQ16w9+5D81g/xt1KTt7fVx5UU4
vS3U3hTunhcylJUSqHaUqs0hap3A9azQmM7V+jlPrV+3R7r2Mlxy6U0R9rhZz1JclrbVq00tDhri
mm8JKjlu7nnZt9ujXInmiCwTwVBSk5WLcjTi6WODilZzaMciXTnmLyiJEVyw8sSauz3UtReiHkJN
hmOKGtMUcf7ISypjsNQ6JVMPpaZ0c1lfcSG7x625Ei4pdqMTOpW+KQ/MZg0n1lKiQVUfoszeUemP
3dQHqNt0ueIaXrgSWtWs7T67k+dcfTeosVSTKdVetPdFEYJ0qsr6IBLRPqhROSxqCjF3ZvDax4Ln
S0+UjcRFc/ZyWpBxY1dEd/Bq2X8QImhXqjbE26qSUdYK4tXtD/bpozYLD5NwEHkFHhmXXl/a2Fp6
aVXlIWzU7p/GDrVfdTXkKAnExj4ahepKUCp/0KxtFlAFo3wZU6jaSUbZrKU+y74J2Us/ohGVlVoZ
8bxN7FRMNIahcGtMru4dI7P5mb43BT/SH47LqdM5izJSlTSlMsTWKw0qnI5/Jd271rdu0ad39ua8
8DaNNIHaQFjggwa0bjaS4SOWXbXCfK06xx28rZXttSZb59ra9NRJVKtq9aMSPt/+INdWGYuM+pBC
XepCcFJ16L51fdUcoNVuZQuZrDAbwuXtQa5FOORyyGq4joB5nm3TItIDNS99cRB+9YynCb7sL3ra
vvwPo1DA4+JM6YnD+jwYaLlqBIlIwEdanctNNUGGwr8T266+CWtX02m4TU3b8zFUUGVQB/z6oE37
cbI8X+kR/k1eb5l3Du/ZygMAD3YXcQ6qaOg5ELDPhyriXi+Kgf1fC6VZ1p3xPfFRnFRzTtTQvqd3
d20dfHaIsVHiZjVvV7aqOhowUtqDA2sYgxrDy38r7V0Q7ZWXQpydMDp1iKm2zsJNnshCsPu7g8TB
6ibeA+1cX07K+9a4V16IkRyokJCoCTizL+UBKi+zDhXtNHtPkI7+X5bCZ2rFNQzNwwt8XBNC7tb9
rjkEWvV1uoiBXnkHK3snO7g6Y5PW1CTAObkany8DkKIVUloRjt2TOknTle3Ca+vfY44fpIIK2u09
dG20PzPG2fdByUU2qt7uDsLIPTwYXRvqehMK+aEqC/MOXuCiY8oSp1VK2jMpPJGgznYs/cM+s7u2
Pth+ph10q4hXntPkz7Bhuh0qM8kqcH6XCnQUjkJjGRRKuI+LsfqZtGkItrD3F0Ela6tM4dYCYDb6
+PvZsOj5QRGj6IfL8vnc952ZtnHNvZRKeeN28PvtEuPXCg5/EG5ujzV9x/ODEXQW5yL1R/wLoEec
jxVllmeLmuuKNYau3Lcbz9eXseUh+aZ/be32TnZxGcgYjvULKU4lw5j7nWqpKuEUQIWv9Vtjl1p+
8eAgxr8KVAj9t99sfrIRyc7Gmrdp+6GuBa5v/aGPwjeE24QbGxoOh/1JaX10LMELyEWxotL2GA7S
nVPhcxHNJhZOOngvACk05+c19CFErV98Cjcj8e+2Xf6KwZ661hqjWnqlkrmUeFK3QajGHTEJW4xC
WWZ2/EhV70k1s0M13WMqNUJvKNhIXoCgWFD+04owX0nMlQ+wzPXwKlzINXqEoshXcO1gwlkAjqXc
OupD/q1RekR5mvQlq42NZrS/6ywaIJjZ30CcPlqZ9T4RtAdVWgjLe4K078b2+I5DG9X28l2WpuJS
4D8nwlwaQ1S4qSR9tKX+qGb5F5xZUBcrROLi+75DLSNfGrH0oZnSo64iESrUN7kRBy9utonQykVr
9ZuwTfcSQvuq5L+ZiGEMickNudQWgVd/MVl8eqBvAEw82rY9uIaZPJAZYQtQ+MBtrf6Rqyu4KFiH
dviGkP1aD+vfIi72gyU9Kr1+pyt+uVYxr55Eb7jugXmef0EY0R5IDqPZ2zAKEP7C1eRemneZ45P6
0D1mrWpwGeanRWr0WgbVlSEccKph0HwbHelDWKJYilh+BQf5ng6SubizM6YAcr42Od6nFjmm4KQs
82p/IhDcNrkq7Tl7T5DAsH7qYB7nVvKCUdSS1bQrZbjA1dSBaEdNbISMy9idp7h8eY4v7rb8Q6XA
mu9PoxEh4ghK8mzV7WnwxbbAxWwsES7xzV1vi1WIDUJeCeFWg/9vXFDmb4wvXt8/Qb54Nqs0dcem
wFhcCzeJGdxJjC8P8unpJvnrCVF2URyMyywlc3Ygy8FBtML0RG/u9fYMXJ5650NMf/7HNbLA/6Gu
NRmNAvugGTur/U66bXR/qS9CGKS6xy9Tfx3tnNlpgsNC31BQ7A/OkC0kaJfGPb3Ey41C32MCt5LN
U0y9uEL0QTWKRm0POl1Cuf05lUQGGhG3Z+tKPIfDhkT9JPQMPHJ+bLd5VhVTg/tkaP9MCDyY62V0
oKO9mFzatOZnJ9Ce1ZQ7415Ws86HnX0lJW572NZCOUl53FkuaYHYB2pkrDO5j/ej1zaPTdFoH7bU
qyfNa+8GCXNihM62Kzh7qu6fBzVYuPN14o1K01kIz+zVNHZeBk8j2g0iXDt1IoHgrLSFMm2ZQfUo
tDlq32zypPEP0By0ByUqwiWZ1LDxHAnV9kQ1vF1X+KJy20qttrWp4SOYtoX2MnTNz8q2xauVAa1Y
9LYSP469J32RsqJfaqLtUbccvA8tE9nPJOrShZcxENZflvRlzKLxiHRfcyiVwFnF6CGROOnSOhTU
WhWK1sRyepne2LQ/JR3hA1/vkoeBu8zS6mOaVSAGKrfPlJGqWq28qIjgHHstKN8MMdYPPKd+1CT0
QkD/p+ugycTaE4IcybHbbasQ0txgcoofE9Nf6F1Zfrmz/Kwrn4FjHEifQWAA7zhLG3tCeU5hxNg7
NbSzulc2RZv+ToWy8B2et3KelaYqln2ubrSwfovb/B84eS3FmmrbhvVKriMCiS0hEGs6C7NtPyKD
H1RKVbNMrfZBtobq0aSO5VatFIGixkWy902XquY+KeRjrvcv8gBc0e+RDkz0+nuqwnqzWhrHnMib
Nhj51DLT7QAeploUSovAKB6LHrXKxI+hbyflUunif7OEBrJaDt+ddlTWVayhlO/FIInIPDe6Jk1e
WZx4hbD8VdnLsNxNCLF2uUCiiOdtn4HJR24QaJ5rlHXv2r6wllqkUGpu9lU3afEbD4ll/NS8RNnp
g+ova0cP1hYYWVeT/C9WG/8jJfJPp9VfNHt8GLx+6YWo2lrVm++0wU7UbbuoB2Tcra5BJYIF0o35
sYrr71lYUXNJ4i+1XEPel6NxykCiRSQia+mPzqYO8x1qkAe7UHee2ixsY0jdgqeu1A6pp2jc4Fsy
blBK2/V68iib0o/I1p87kf2ySm8blvo+k1rILDlKCZq9l+3RWwgEmQLHRvm5ONmldWil8QNAPsSu
NH61vP5U4rHVD9aW0tJjHuh4BKCVnbUHw05ecmNcOFn2JBvJpmFIH4zuApzkxpajFTrFa7CdX1pN
22ld+IrT4y/HM/6PtPPccRtL1/UNbQLM4S9JSaWKUtlVDn8ItwNzzrz689B9sMeiCBGePRigG2ig
llbgWl94Ay455lE1JEeJrbdImLqdLlnhwfTjye4UVCKQ14Fa+WxCce1Tf5d2+scigVaRiej/ilF0
NL3iEXL1l96gCc4Ba10vgl1cUuxxirZBwSsch4PWCxjk0MksLIR6sGp8arPRUUKv2sg0Vu5R3gYQ
AFDgQQEsCwscdTH0DfgcvbY36dLajfho5LozImXdCfVBn6wvPRS5jc925aulQivT35oZjlcChqpn
+Vk5xP1T0soFYmJaehxbP3PS0vMeUsmIDlKWeeRyyfAwyFXw2YQjsr/9I64jHXIeYwZ40DsF3L+4
OVCly0aSUempSqzoXI9V8BRoSvieN1jSdSCJHgWzz+9bH9f12yPPj9PV00HhE3A8OHx52XObQb95
GM4+D8lhrnkELgiWzRfqOomkTP2fUZYdNoOYHNmnun9qjfzMv5xnqQ7Va7FXNA94hny+PallvDFj
BalMzaVjoJ5X7AXUkHTurTg9K6RwkgQ6Z+qiI/WQjfhsOa1/x5lDZSLUmYx1+e4GCIjGQSz3Z1Vq
Xq2oa+xEV+77sXsUC/9p0hJ5I9RYG5Aq7Nz35zRAs7scEAHwoq6EyDq1avEYth6BIbYHVqtmjhoQ
udVGs5GPL8/HPEVKwACPEJ4DcbA8mVTCI98KzJOnjpDzpU91gk2JJYjHJNmUcV5+iv8OxrQovzDH
ZdFfgD+KiYZqntr8BO7+odP/KQzDTZBxlN7T/mMz4viTjhvycKtTxJd5pipSTF9+fEYuJHnaSd1p
yqcjVLJDJqluNfBOiPndXx9MmJEUsmhxg2hdrqYveoKXeX1zSurICTIqKqnWngTFSNzbA63MCQ0J
tNhn7i9dlEVMj95ATa8uBxKc0Kd3KnrNMN/L7Dh4s+tNqOW72wNeNVDYOwQIcGAgAJ8LnIujmRhN
3ntmr54oroVPpeFrZytq0n0h17XTi4b/qE5ieN9qhf9YTGQazSBo4Leq/GGIC2KMzJnUTnRSL04O
EyHWV1FJfDeN+2wrqV75iqiUA1sEvrjS65GmJO4CnAZPrYkfTCAfiqQ4GjG6AMEAdCyqNnFKKweb
9BWuqkqeSDq/2A5jGJD7nLlxtTUUb37XIMdUBkr5CibVE8DrFFNhi3WGDFPlQ8iQEUZ4L6rK+8uK
xbxJ+KXQBBXBa9PTvbw/0iSstdoHkY6a+TfEs7/lcfhN2dRaXjt9tD/ndtEMRl0C0mOt72OprpF4
bBpqheVBSBW3kyLFNqTNMsHqYLRViLspp1+9nSX7hna1Lp/StvTwWWj7Q11YYIISBIsGhIE27uBl
3j+v4VyPABAKDxdrv8s1HPQ8NdVKV05tnUEzjmrvoIvNlqPD1ihzxPBH6h/3sKdaCvknxJKconpN
tffbH+wy2lpOY/F2GZ2Ha6gRtyctrF8Mo0eQC3KsrMiOVGA2WVjfIDDf0XneirfW9osePw+KBE6R
dtXlzNDK9VrYgNOpbUrEc5JWTHfxwFWbi331XR+D6JAFnnVExzWEON6Nuzi3yrsEkILtdea4izp9
2FlpVh0rC46S7gXV3z96/K65s25CLr8qf6mx4VOvzKqTUvgf6iJyU394waf5g6F0p7/fBooioBjp
b81WipergfMYD1ompqfa9H6GcrXXyMFzKb6bmgpvhvbX0KCVNpbyBl137Q7UNK4BbmxYu8vremwr
oesSXTwN1bD3ygG1oRrFYMwp7GmyXru4zze+m9URZ88o2KtQSpcz9Xza94M0YdQYmGloK/KQ/6OK
iUJGanhubNbVrtOGaONxXzvmGNQZszoOM13GtznioWNRWvGZUnBv1yrVYgMFpwpBBpSdv4yGdvRU
83Eo042BV2JQY9YwgdQNYerqmiji2swpzSon01OKr1IzRJ+KYEA4QiBNvn2G1r6o2RiQWJdQFDjW
5RlKC8wQfKkVT3Jk/Orh0T2W0WQ6xiRJd3VWSBszW7uaKK/RvZzLhqKxuADBIqp4T/Tyyct5rzWc
MBG09vuNUGl1Uqj3qLOyEQ/n4n7qPcrK8Jyl04hrtZn7b1HqF5hrFKUTN1K4sYSrc5rRu2SBUDaW
oK1eCsdpMrHvU3vvWxNqH+Ky/3Z7l9DSZB/+zLXmK/c3vkQiu8WhZp7yn3d62UleYgbJibJXNJfU
LKojyB1qSisehEH9aqSm5VYF2hyppqYO5D/PTafxn1zWB2wfzPRB7tDnzIMO4zXRf4DM2jtFHllO
GWUyhZO2scs4/wIbqnXFVpHdepjB+gZyCZ2ax04yCm+GHH/3Bzl06rgAB49pOrJ+U2KrWGvuxE5+
IzrM9kPRBsid1JMbmlZyT0qa2mOAckLcpFQb4K0aKF/u1LT0H+VoMG0ryJBI18vAjgtdnx0VAqfQ
BJX6jAcioQLKim5LZmdpoNuEPalLJyOzRyHRaCsmGXRrmkB16H/u9T5zrKD70Qjtg9BrlKWKenAn
sTAxgJYbp9PTb2YCSxBttgxkJP8W6OZ9lISFm4KJcoYJye40s14jvT+FQ/a5L6PXIqSs0WnALdVu
utes7udIqHk0CkNAEmH8oXf512TkRcKV90eSSV+CXLqD4RY6Q2dZTqhWn80WP+Zcq9iyRosxUhI/
jQHKcPDon2jxPZg6IK+i7tGXGGXZifLyxSxMwR6mQbfJ4Cu71Kvy0GnihyL3E5QavWBfkUXa05CP
B4HSrBt7PgqdYvYRwxBKe72RO5GkoiLvZfI9Qj5g+EHM2IXOFnAunqvK+Bb1AUJJ0VuaWNoTiMHR
HiONwokXfcSY4y3PLNFJeii1YVZRIw6jfTxFJUKMQ+ZWrTfB3BvqYzlkXyEovvmtPn2cxBK5mzH8
oGrjowA0Lxqm8FWjp3f0ByxfC6q+svzQ5+kT9Prapk+RO0o96m9FGn6R0rQ+e+jYHiQxTndp5Sev
VH3ju7Q3T10URTuKx6hIaeE9CqDfh9q493rhHCIAQFNn5rH0TMJAFODoBUrmWlaDanteSYfb3+TK
FwkdGKkaNM9pOC9fwSANPR/JF/XkD4ig2DT686NXFA0sAgpPRlXVbqdJWxIOK08DyR9IR5JNootl
BORpgS/lVlSdNLNDcqj0pdS3Y6T2D1pkxBtwnd9dssWtM7NpCFnBckIKWVykktl4Pth886SUcfUc
RGVxmpDpfI/zOvg+Nqr0rOftcMz1SNvVo5ZUdl1WymM2qHO5ZmhcsTGC+9JLx10l55UzCFPsFo0p
3Pd6UdwlcAnstKGk2PVa9BTilu4KmZweJnyfMPxrPIfXQoeiM3ZunYajnWSatL+9j2vX95836yJa
TiMRQX4aTOemm9Vjh3/8EBjP7TGuwPnz9c1KKjPhmuLEEnUhoyxiGYWvnaw6f2l8414ZjNca1TA9
Dz/BhvHttMCYxxB3EMAjN4vll4Y7SBqDnYBi5MbPWTtEwHJhsoNYEjlLl49JrXUJnMJUO4V6w+0e
40NkaXCmpDjx/v5xRPMYMPPMaqHUtYgvPIVspIywHI0aJDHqWFEQnoo3Blmdz8w+nWmuZFaL+RBs
DEWXWcppkus90FWeHIumkfxxYxfnv7P4HEyg3v87znyU/niEDQ/L4laIiMvi9KvuQeMVpnPsRb88
w/+pFLIbwwzqZ9lavsW9IBl/f1QBss0uBLwKBFDK5fjTmENTFuT43CnBL7/mXITjf/E5AICwOBYW
JHfEyi7HUHtNCzrBzygzjQ5V3boV3P9iGRkBotOMEbiqG+uthA1I5UtnI5fxBYvOSHhOPBlooEjN
u1gj24yycze+gLDaOCnzx7zcwVkrAkMlbJWubAs65DtkzxSEkxRkZ6oLpT32iAQqiGBX6U9Z6d/r
2jI3PreVG2aW7ZsbrCSnWANdLqkQl1YZx/50RtIT/pQl/ZDCcHd7UVfHANIPLRoSC6imyzHACJWT
qOTBuQq6cB9RMzp3qj98/L+NIl+OUuL4kBAZZLSiCxc8AdiYjbVa+ZQpFpPhAY1AM/IqdKdQLtOP
9s9EXIZThEm/oyCP+IowaRtf0+pQJD1Axaj98EZfTkYPocz2VSycdKhgZwqv5r1Rpcmxz1RxY6iV
3ZnNMiyEHEjVyZwvhxozhBStoc5OQ0dvvJlIKZVhIx5ZOdoXY+iXY/SIYEeTFXon3P/e6zb7IPPW
5v34qZS1zsmEwcktY4N0tjYvqpKAeqk/QOdezKukeylWaqyfyqKSXauYDFfCE2pj9a7AGayYNSfg
5OHoV1HxuJwabMaqKFs2qTDjR28IDpE67JWqPYWCcfRM/7mssJZFaNRGLfXX7SMPYIi/vrgzAA+r
UOrmEv8VY9Iv5VK3EJc55ZLYPOmNr7zj8yU7BGd4CXrxE1i1ysSpuHzWwqh1c1Uqd4k5ffZ79ac8
TcrJID7bZxrpmt5gbdyNmgkXbXrM8l/INKnWl6noehrdL3n/PskxTi5Z9pAJRMa4U/SZfhe30sMQ
mOhIq6gMJb2UusjMJYCma7cI/cpWlQJMfV+Mh1gr4Rt04N1T4FbOzLR3NPl5lNr0TW4RmxqC+Jsc
9s/+qFsPqEwVXYQbrxyrEMQLkSZG6h+CrKmf2k4Odx25YZOL8kdP6sXHJhWTg3Wnofg+0rBSRRq+
1g/5JR3dvEiRnRInMpTPmaeUdtCg+41qZO2gHdLijF3Ldlm68WE0bWM6G44/CQ4piZa5XY0OLa5l
2BTgVdNF2HKL5c4sWn2Hgn3vmAhfcpvZY/jQm6nnUrHA7n58Clp/B07GnepvqvAUQWnsLClx2wyj
gkRv9U/CICjkTQo8bdgX9yGC626RGpozTrV1kJngQQ5yY1dksgdkRck/hXJv7cSwjB0E2hJnlC2w
gmKeOuiDRG6O2c5e0M3ywccswKkiEVvEpBodNFa+jtTgH4EppjuRDMidCk92MMkJP1pVJd0Litod
SrAINIct6bkUx/6Ym2Lnyui17wZrGh3iTn3HDNKPcKAbtxQz/UlMouR1QlN7J45BsjfLCI18o5/2
1Gx6rG86i2bAMCKJnLPQedO8SK2f7HuiAxux6vpxkntxX/dZ5MZkVx+akeqVofqSbTYgrQslnByf
rIxDFWuOMgXhfZ9G6smsASGhpgRI08QkIINKD+kQMzJTMErXr0t0ifAISFz0U71vg6yATYms2m7M
sboPUNrfySNQZqlMUREN0NYqsyo7AsOhQxxYnlvkaJc1hRHBpleCo9+mptOlaD+I5AmuDC5kH6Wo
K9laXE6fSlwZ3EEVvF0/6uMXoPipY9EPA5piVo5VIUYK4s9AEBdSc6TIPjCWGH+D0qTGi1GaLQsN
QFBQM3ZK5OGAzw1BkXqGK2K4ZkeD2Litlgb70ffLYwtHAksD5dHE9RGt9hzPCK3ENDqUVQwqBP/Q
e1p7X4fSP56Vqm+SlumPBqVCG11qpFzDjM9TgktNLcezw7ZTHIHCzCFEItjVY7F+DeGQuzlCA06G
rMHRBP/q4J852tig6a6Jpq/TdsPo5Ikw7ORBzX60lLBdXK+iHfoMoW3kTXLwzSxxQEN3u0KZKP6Y
efEm5rHkRPKU7qS2GWwcAjBiKMzRjds6fmoR5bob/CF4jrhm7Ukozd0Uchg6Xw3tosRNgZTM3wVQ
ENxy6CaOBaiPfjQCB72e5q6Bnm+X0MR2QVANhzQM1Dv8LrCYwrzxYOaVaXu9V7sobKhHEkL/VZ/U
+i7Lwp9BjWeaDkPZTqowIdJjM4A8PUtWVzgiGD9Hn+JyN4mjsVMbBX8AwLM7oGvNriw7DoaSYE5q
5uIuz8XRxQ8vweAFboLSNDOAqModOUV3Vatj0FpxoLz8D+WJzutjJTuFhq03vzJxIx5ae3N5k5Af
hLRJoXjx/ml1lE64ohinBpcO+gu2CNJZ/IlSn2uZQKVx4br9Gl0pesxP4Z8jLl75PG0UQFbTeK6U
5gNu7TjaVicvNU+a6jmxOX70/eBBs/pDmUQnQ2u54cnPvfqh9EycsbYML38HScvHUUbPCKUqojaU
dC+f5iAfQ7xyNOMUlqiU2apI3Uqm/HpSJ3OgGWmpwo7Cj1DCZBSDB2MwKrKKNnHBykxHX4RmqCdD
5Fh1KXJl5smHMB+Mo2Vi2AcOEYgW8qaobmACTZnDb86313OlxG/9RifMISeq+4sNDPWo1QshI2hq
dM0ezPHYhD6aD/0ulf3vfiL8Kn3vUA3Rxrjz371aNkJ1+ie8wvSzLpdNNoEqWlannZop/RkI2Qtm
ts9aYm6czyvC+O/jgmkCgfSMi1qiTGS9QTU8q1LSAmnam6HWwjspUqT8FKsvqRXie98a6UzC6Ybd
AGrhSRn6Zh9Us9TD7bVenTOkExjjc/p6RTtscjMTi8A7BbUl2E1bKXdeYdI4EgGp3R5KnxOR5fri
5AksC57jrEV6ub6j4PU5RIDsbFG9E23MHU8JDmrPuUph0B2SptSe5DAWflSh1ny2cqH8OgVd83ES
9AirmnDM0WDGQKZPgDcapme+IJHQuwno1J0Kws8uUrM75H3U21nUTuh0UhywrTLwRWiNMvEKohZ3
guAdBsmM0VMrm2w/jiF+SmIuQeerxanaB2EneDb+U6qL6IpwjNLicxL7OW3LQKXInZTIE5V55ttD
hFaa22tpAWyQjk3kcBGDtwrUcF9T3T53QaScvWIwTGKboHdTqdXuyjaQ7CzzhQdd7YtXRVCjU0hh
6CVMA3TMAVvsozHvXcUbLVwzRv0sSH73i8eYsUZf2Ei+57tpuSlzzxBZQ8qJ6A9eborfh2k3JgMw
j85Sj8EoNne6H3Zfitqq7vUyVDZasSsVWmAs/xlvDuz/KNf0TaXW0ShqJy7M70j0PYDjNWgISIoz
DvXPqt/S4Fg74ah2zYhA1EWAFFwOqAstFnqpoZxyFI3hd6nvuM8U9oi1wu3zvT4QpS6wThQVlvlk
oHd0oGvBPMXj9E8R+S/9IL4j7bLVd71Si5nvD0qX/zvQ4rnpU03OodOapyiQk+QgjWV5tmItvDNL
WZopa6CsBKv/WShi/RCkXf0QYnT6NBDA22gNIw3BRfLMNza4QwdwRU0T9X6ImnGjUr2WoyHjigEN
jh1oNCxWvsGpXZXzQjgBViK+FWThbso2r5W1A4WQCeElYpN04RaPnZDmdUYvpD9bufggj9DzmzhA
M9wQDpralDbBwEaLf3Ve7K/GYSK9Xt7fWpqmE1EN97fk/yjF6HUWFr59ltaeQCh6FhWquTqxfMGF
VEpEa5D1E7222EZy94dYiY8phr/cZ7CANfMOIjBeftit3x55dTkBtqN0QaURxOXl59K0hP4D7nDn
bCq/UCpM7MmMQFZrmS2rwvdJH+7+fkDAlsASZw1sioCXA8ZAFKU4GMfzlNQfcXx2Czm1A6v5MLY4
FIqCvNHtXltaNm4m6lEludKNTY2+z82gpX0iJj+8Kn3V/ek+Qhk7HUXU19rmaYYzEjSFG3WZtZVV
VUBUCioc8JIXBZNc7aUYZIF1kjvfQ3g/jZAh8mBiQQl8jJXqm9eTz9xe3LU76c8xF7dtI0sTWiK6
etKL/D0ojGOYix+FydtgHK2GNLPcPfxkmcktTw2SS10HOMU/a3HvP3gEM0ehN6lEFKUHd6Zod2VL
8jvyX22rGbKDLHTNQ2KKWxNeLUv9+UsWl+OAB0Soi2AB5bGIbC2vf0XS+FiV4idpkF9Tq/heeVBj
/HKXeTz8t5d77TEFNgxYchaj/Rcw8Ofj1uuVJSDbeMrGyUJmU1cepV63fhamFnxtx9raeEzXthdb
YsAo0LzkK3ytKNImUnAqPME2Me7hKn/ufGvacXsU+9szW0uq6AvMXbLfBL7FLRu3gOnrWdgdbuvj
aOafKAH9UxbN1wKp+qrS36um2kA0rV2zaN9iWEGTEz7m4mIotcrLyVjDM+hvDGKVh5Kr/L/YsFnR
DrghN89V+Dtg/1AVuRKey9Z/q/TmHijTMUisT76pf769gmtng1YAfbeZXHrVDCjLqhf6wovOai9Y
WH/jip5mdPoKWFy7RPO8jWxm7brhqoFHqgFNoaR+ea+mKeiMvospb/vfMK7Gy7KyA/Gbp0w7f0sY
fnVuJGsII2LydNVQNNM6GBMrC2go0jGGqUd2BbVrNO9TI/l0ex3XTuLMoAXTQyJx1S2KO703mmT0
z54IgCMwJ1vr6vvYmD4yW2fKRuTxtrQR1o4iRx9dHiRMqG4sMsOWwK4Ye1oFuVrfq4Fx7GcOwu15
bYzxm4z2591RWnmvDxhJTYU6OWXC4+eJG/fF2j5xIEhuIR9fA8uKpm1FTxHDc+e1nu0pVvYwYGKU
yk19jCP5v2gBE8GwaPQTeTOXLQLft8aai9A/i9TN9lURjjPYQLvT2bqN1Vu7CWfZF5C8oBF5hy5P
O4RB2WsHIz7LAkQjs272dVp8teLo/fYurX1VdHql+T4ihFj2p3qs52HdxvFr3uS7QTPOkkdlS1Si
fVXJAAbKaSPYXDvu7BfZC/Oi0bKYmDA2QBSiITgnWfUmTxAm/C771IvVqxePjhya90Habmnxrs4S
pN5ssIij/PK853LlT7PU/cnIxfIx1Aq8poxafrYqs4F7Jk4w6+Dc3V7atcNpcVtZqAQZXPqLmbal
nDVkPtoJY56nIFPfA1U8lka2kzrp7W+HojIr6b9hFkjILRfVrDo0FrSKEqQf3BuicIrQG+5SiSaN
Z2zERtcn83KseYP/+K6HHkxzqiKqkCqR7oq4ab0iadYBZ9e21Mx/h1mXyTxjgeKkhk35k07A5VgZ
rGBqChqtYKMBevepC1o7MDHNiH2XB9oeC3OfFv0JN5KC0oPxXsvSK5a+WKLMFeS7Cmp1VcuOqj1O
Q0xrp3USX6ZP80jjn9YyYIC0e5bqn9xMQJhtMfyShPeSdsbyF65SAQXGsH2Mf4XiWR+quX/EX9XN
j0n0VklYUFP4vr2T17cmM4YUyXyJuWg6Xs5YFrQo02pRPOuJeiA2PVqC9OX2ECshJWPQbYT5MMsD
LOtWhTw2Y8itfDKTkm98FjpR3DLCrDsaM+W9DTvxJHRT+y234uEfxOyru7asyk+3f8b1N4lxPbR7
Di4QN/rjlzPlDUqylFmeJExY7rsSVzlJaLGd9hofNYeJ5pZIn+L2oNffJIPS5sXUBNfyK5TEUNY4
vJVid6LJ+EU0x0PXeWepUg9gGbYc468Tszk4wjuLOaJOtqyf5KkKRk+DfAfAJbV+dOI+zdqd0ewn
emJt9nm23bk9O/WaxiPNND+SeKqfSNou1lTrZq9TmiEnarA62n40pZJaEmlPjtII4DaU0OCLKqxP
hWK081KE1UtPTFdeWjWkGzNYXQsdPk4VJy98KNb4j2g7WYuzZyXrh0etFGmimvW462uj38VY1f2s
21r/Unt5/RVcrggPVJLxxMb27IMpCuGhkGNwuhouD6HfyO9dD8gyUnh17Gr8ALIx/CVGYXeGZpZ+
hUgu0qDs/JMn5eq324uzdm/B3cU9mEotOILF2qhDIlvggboz2Jh7OIPHKsh/xFX6678YRkcHTOPO
ulZDj0c1Zr1isO5D8XMoon9CsdtV2bhxkFdmI2EnaIHaRV2T+vLl1zMmSiwFPpYacRzde1O+L7zg
DpPIu7+eDQUvOBEwf2f3hUWgKMT007zKnE5zOQybkLJBUKHpMJMiAr891MqnOed9kkEZYxYoWMwI
ZDPKYBpVqL7O21dTzpGH8JX+Ex+Z4AZDFmx8LCsrSECAluJsgcChXIyHghw8WL8Nz3lAF6IeVMsu
xuBVN9INTtvafctIlIKIsWbtxsUiJrIv8exn8TnLR1rFlfzQ1TSh9UmDbag7de8fZCX5TjNXtTVp
i7q9Mk+QR5RXDXChCOQvyjQ8k5FUToZ2jtXhTSiCO7mQvpegHm5v3wq/EilZ0kBywt+WWotwB2ai
5QMDyKBP4xMl98jgWIOZPWn4djhCrfjPyOricakDX4xrUd5P9Lb3rdBAokqHHr+rMXK7RJQdweeN
1r0wPmpqMNpVXE0bMczKK8tvJUemAW0h87vYkSoStKbtp+zM9RzbZly8hGa4ke6vvG/0bOezTLBL
wrpYj8y02kkQDOMcFKKt9tVesXIUcmAAWgYNx3LjOK9OaQaKo9uH7qa62OYpFpsk79LmrFiRPYc/
ZnnY2OGV10VD9YCPk0M8m7Nd3jkqfINaGzz6XVb3GsftIeTOzizpoFhfRuoZrDa4JP0+UtL97aHn
v7yIAzXAvfPbBrccVcLLkTsQvh2XQXwOA6frABzYwJEiw45qFMUJ9DbWcqX8ByqQ6Gr2x5rF1ReL
GaDUM1phIp+LtJXuBhm0TISyAoCrDixYZ4yU4RH4c0ezQ7lfVKNH0UdHJg5DeeNWXLs8uBaBK87F
3WuRY19tdb8K5YJy7l3X+w7/8Gdt+RO6qmjpTABJG3Or4752Z8xJLuxYlptA9HK9w0z1giSkoxsm
4uSaiQoCJ5gNg7csmX+nzH/s7AxWBGkwL7JC9snHcjmSWQ6GEiI+eu4b6ZDX0UPbVnioih9Gmc1V
hHgfC/KugoDdTcYzkgo7PfbuFWFLa29xwn6DJvlomKxE/ewK/VfTT1T1XEJERRP6gyUn73ka5wCH
Ewcc2HPEgDxBeGMMmnP7bC93+N+hTSCbxMDQOZefVUsRampiWTylCbriphn6UJqKAdBYXLpQ5xHN
7aTqLlDL8a0QQWDUGpC02z9iseG/fwNsV8Q95NmZfqmn1hq+iR/9hLggiGXMlKD87KpxywJobRRE
PFQUK8FlI5x7udnwK+GRNxmSeVb14ufeU0yYaI9JtHFdLEKJeTaE2yJYTvpZs9zR5ThJIBpZVwkl
NYYg29VWE3wui7x0qNkr+0o36o0WzMq8Lsabf88fKbGn+mqdBJZxHoV+R0dyR8me1myrKhsX0+KS
/z0xWqVzMxbkMo/55UA9UM1SHUayw7ZxsYE80WHZeLZW5gJiBJcQWssm/1jsUaFRMU7VTDvJhfI8
as+Tkj8o0kbraOVr46DNGrP0N1UwI5fz8GRQN4GWZ+cxrmc40+xmWo6p0/uxbRSTg+rjLgXqdvuQ
r406CylDMCOWJSBajFr4sWZmVKxrzEbSWAAVUqnfi074EZfdY92KT3BFX4x4iw8w/93FHQd4mbhv
1tzn9VzcprUmFdhP4fpi5NqvISwOnFikx4r2F3ik700uTRtR+/L9ms8JAQfkV3Tm5thjsb5A0iyp
aoT0hFrXUWklZy6YBFN7b6bGYayL+6DoQ9dKDZiI0V42q93tlV75AKnQI9nHrU43Tl58EJMZBkD4
yRhir0GIPJOVO0Xpm4NRNyES03HffLg94NJo598Z/zHiYm8bTSzF1Eu006DUdusDWAnRZ4pKu8jB
HQkTCJoHbCFz5Gg79dMkb3lVrH02f854scfwXBGtsvgyByA2jS65Qhi/86g4t+e5cgGwsFyd83uE
JMz8M/64aSr0hKgZdeI5TibvqQl8IOpAVI+3R1nUaP//Yv5nlMX2eVUfFFHPZCRjutP0J8pkpP+2
bH4zOhixYFtvj7d6XPBiovuh8j4s3wUrrVu0FZLh1PQgoYkCHkURrDqn+E3u/pK3/XtyZLMAKgEj
cP8sdkruFTFV8SU4pcr0LAzSt0TuSmoeiqPXydvtia18+Qb8c9JaavgwMhanslSzrhfSSDsFhYCd
VwhIKzby790EJyhCndDNp637e/75i8sGnS4KfOQA/G8ZKmtiiClLEwYcxPpuLuo3U/KOBkhqGwow
s7DwX6ak/1gI6l8/HMyS0hopNQH6lWADmU0hSFNVnXUtcgRAyKH4K++24F3X06OGMzsW/qv3v+yL
VDExGsvav9adeR8P1iOUioda8D40ivJC3AqKU3qgOn342428HHZR9A4yUG5p23ZnLYMMIVpvfSLs
KCDTryDRkve3R1ufJNUdbKNnEa3FsUlrPw+1Pu1fecbuu2Ss7CrxZ2TfvZhne0PuHbEtcZNuN96N
6+M6z5IyDxVZ+hbq4rsfirrKJWWUz3EZfO57/Wcpy4+mFR+VQHuRwy3nhuvPnuFM3IGoAlOWW372
dR1a3YCu1avfVV+j1mt21lQc07q6z3J/y3Xu+uak20QFhOY4yQZF58ubMxtaVfMaElcpBJ6qIspu
Yxm9EWGsxPKXo8y/4o/7uYu7GD6i173WZvK5M3GhsJTvk9LeKWXW2pZePfpJfyxD7U0bp4038PrW
ZmwyZMBpJmTYZYGzrCwUMLFPP4tj4oAm3pd1upeHz1VefOKe2Q/WZtFh7aAyJlc3eA36FovpWp6a
xkA5knOuaftO6D6Nqvoj18UnT+heCfX3YRg8wEz8cvv7WOrfc4czVf7PFQ7emCb25TLXwiAOgpem
Z6H8KI6kRADzQmTBq+9yqwc7bfqkaZVi805Opki7R3Tq/CnU7xol/ta15VfqTVsZ1MphnoMtuilo
qtCKW7zMWumBckUT6TUNuuwLBHPpVTDaZx3YmQ1lMtp4Mlc+VR2QIPcg3w8Go4uVx3ikGhLJF89C
7+1C4WdPZuj6be9I0DKp42vu7SW/jm/QYP5jvMX0RLRF0QbtxTNyHRReoEb5wcaU1lYQzBy3DxhB
WhiLTZXUcKCSMVD7TSoCN6mT3cqrIRRi92VDvfr7CVH/4/IB3TRHApdHyOsAayVR0b7GQ2TiAemr
tpiGOgStTVHEtbX7XafndZyP7eI6JxbvSrzD29eiC9LAhrGiPWiGh45SFKGventeK7cAbW5q6MAM
2bKl7UUWx0WrqkLzWmVe5ciClcILoqispVmxaywxcBrcb89j0W2RGNemSVg1J3RsHjfC5YoK6JQI
Si81r1HdPkuRflfo1qmWjL9OttkzVhGCPNoC6DRdDgMtTaslzCxfGz9MdZs6XvFYl3r2zYD3f7i9
mGtHkqyNYWbc75U0xaQUqac2Q/MaKhOYeyVBQT9LT1aDZs1UfL892Non/fsLQ+UH2OEy85aHiOEq
qXqtTP0fMae6mMCqLNUv/aAOTpRMW2KdKxs2B6YMN1djrvghIWzLpKDb/Kq1dW73upjZ8BHfeR/N
jXfxeqQ57aa0Ri8ZgQZtcVsVcaloU0B3RRsCBeaD4ONOhcKOkYTTxlDX5/9yqHlL/3iB46pOtQot
2fNghgi4eP+Ps/NokttowvQvQgS8uQJtx3bPkBxSFwQpUfC24H/9Phht7M6gOxrBTwfqIFNdhaqs
rMzXHHTxmAU/kQF/4BkTrXZ5L78aOG1s3zFPon5mOfPUP4xnwcK0SgWxKRPOaBrD8IwfJTRP9fZ7
H7UreKdrg9EaA11MfUamhvF5sJhg1ihyULwUof9TDHiLlt2vbnAQGWp9kApyvRKTr3y4uScH9AK0
E1iVxZmuEGZoJofQhZ6Q61fxT1uKDyLtV1pklx+Na4xbXUYvwVEvMO9KbgZ6g5fTqS4t7YtmJOYP
6hpozTVpcq+Dtjo4IoSJYo71n8GRGBOhWop3tKxIRS9qMzFMa8xBoJYV5hDiWR38jUj5U9c2P0rs
Q33D2sOg/OOXEpA1lFF4JyEjri2/opmMSAJrqnhBa7/d1KNqubIjYEbpQFtux5T5YH1+Dc7miPS4
KAzw/Fy+JKpWxiADdeNTI2e/x6J4Gcvk9fYQS+r6vIS0uqneU9ilzLWsX+cix3qjlOUTgDt0hX9D
Wt4mo7YdBadcPfhy5CHIug3U7iVUin2jjl/fncCV5u72L7k2WbBWgEpIIEjDFjfDEI4QxouWPque
aF9QCKwfUpuAdnuUy5yX6c7lUfDQdKuX94+p9r08FEVyrkRJXpKP38u6wLRY83B32AZRgib3tNfr
TKxEtsuz6ECcgIuDxToiDMvaT4uoiJ/SSHwxysbfNrk/bZTWOWV+66wcx4trj5x6bhjPwspzLXgR
ZlI8mcsmnqSTM+0qRTCpwrPy+Dj19v72Yl7MiQEoWZGGcfRw8FvElyluur6sHP9kWmH40uKlt9e0
JDorUa/++VCI2866NnQ5gGEvArUQmZJhVayf1MDJz1qrpbRZdOW7Hsjq9vasrqzfLOxNtscbhQRk
3kIf7gQk1UpaXmZyliLzLfXVg1k5O/y69tRP3m4PdVn45N38rmILv4WPdnHCTWsKAeIpr4kSbeVY
2Qd9ui+c6VjiQzFY/aOPuSfR9bGIjTegOo9w1FYysosTwU8AIwYQ3OKagKb8ebo0P6TEoe7yilNu
H1hAipw7oRv7ecRePQKaKxV5ZYkvG4dz2J61Oigxz1I0i51j+6i2FEbVv449GquNkCuv0BPZM+2s
26Ypas2ARzBWKdN8X0hjcJqtgN4agCsHx/L7TWCBgVs5oRfXGIUTOIdkv/yBbtAiAMHOVIs+qMVr
3APYTcth5h3DiA8c2/8RdXmAupk1umrlj8bK0Bexby4UOTybeD1psIEWW05J8CdJcSXB96p7NVGn
QlLvsLLV5iX9dJl8HkNbPJli5GWMdjLL1ywcj0Gjb7HRO6Z6uAWdfVCtelf5eH2X/L1FdlMTh97X
t3Wd/7r9Oy5PFw8berVcbJTAL17aERxBWxiBeC0DTCSc4pda+CEgjviMOs3KlTJv3eWUKUpjvICq
Et2MxdZOdNkfqVyVr2M3ebIZPltqdPCntTb4HFAvhmHzQEgBj3+RhRBDeizb+XrVbGiNw7i+a4xc
PVgpLw2Iwqqb1Wm4EhCvHSFyVvYKRSPQHMs8JBJAcexCLV/NBBPzLr+XWvkZzH60zdMm2JLzPstx
/lZazSGr7V3v+/ssnnoPrN7KnXpt987ZM5gcKp4XB2cK/V4ZKrt8jbGHcXsskO2qWvmU19f4/4+h
fo5SXWtKRhI6JdtGvARSvq38Elp6feqS6ScdyZUAdXWXfpjSIj6FHfpnA8q6r76V3ttO9EWo8n4+
HHiIrzz5r64eu4aUEjr6Bbpd7+PGyFSZc2l2zeM44K9iIFX3cvvYXd8u/3+YJaGjBYDDI1LRX8Ix
8WpZIff5IsK3XP2tR7WHHu4mQqKjyz0LHpqUxCDdis3t33D1OH74CYsAa8O0w2ilKl9ttbuvDO1Z
rwwvjMeVrfJe/FmcR16q9GwMenoYJi2iaTb2fTZYYfWaNTSop2gKHxw/1e5bg1JUoNliYwVDvPG7
AVUjCRscUVoluqNOeTdmorkfrEj3pAjzIX/IaWnT6nHl1ijdIh79ndBrbWPbabDysy8zcUII+T7S
ejMmlPfSYotHEYGMbjPQ/9KrhKv7/5j+E91XF/vjMDsq6VZ1rXprZk8d52ys/riE9/4DUO4HVMk7
denqQGpfZFouiGNB+oag0/1kKzu7bgKvS9Uvt/fClV3vzGZqSCvQ5yLv+DzZdDBGem8IlPhmYHqa
VOzzQF0rkVyeYlqEBHj2wNxzXQKhEBGJrcIumtdosmw3UovUNYt6i7jofVqsCbhdpg88gAGdgbrA
2BAOwOcZyVWrBgLeOrtOE1tfqmoEaOzCbc0EgR4HjEQTmuGjrobTH58roFfIj2nI4c3vxTl2fkhY
E9IanrmZeI1ojHf6VwPIuJGOu9tf7EoEmRFe4Oren92UeD8Po/hUrREual7lSHW5xF02Yh8/gqna
KME3jTOjtGgXtkep+GUr37pwrXv4PpHPB5tfwOGA7MTr5sJGuc4TaAED37No1Zd2CM5TVB0HNd+O
mbE3I4ERWrWNcmmbVMVPf5rupXBwmybx4kQ/pCI9FLnkGUq98uC6jGsoSChwMeaSwGzy8nlhMjRw
TWpHnJs4/csomjujhRc1pmvCvpf9KY4LGkI82ZHbvXxv+YVZVhEeR686MjebEY0mREvmtL3qv8T2
+CYs565WjR2tzdvf/vK08s6jYcOLarYZWb7NC3QkEPat69c8b9Hx6WTjC5IPa5ySyxPEoxUqIEmh
RvtyGbetOtQ78Dv1q1oXI6q/5ohqiqLGe3OM4kPoj8WxA6O9C1JICbcneCX4MjahjwyGCiSNqc/f
MBG4FRQaz/NKx9MPmepi0A62H2yolv9uNfUnPgl/OaV6Sn1Cc2xrT9NUo/jm78fCf739Yy7D1vwb
AJzDICKpXKatGcz8tu379FVV9hOadKhpHvKRO6GNVrKCRVaFzuRnpOz83T9EjtrUm8jXy+SsFON3
W8O+EaGVwK3t9LlKAlgj6f721BZH5b8BeW3ONA7y1uUzPvRTs5rQlznRqp62WHDY92jJJU96XK+9
MRereDHU/M8/zA2qrpFTTObqpJu4scrsKR8PTVZbO7FG4Lu6jMBfEMCesZHLe0Yu27gP5Cx9sZTq
n7nur2TVt0AKDqib/0bcYU1WYGW8pd+ZFhtw3ttIPfOW8sJquBt1SAi90wDOGvDeq1dKBNeXktyE
Eg+F1iXgPjaqWK79tjxTnfAca4+wOgIqvocvw8r+WASa/z7aXNOFDkygX9ZD+sgaBdVHcQamJGPJ
iIgfm3QlXl+dzqwrDAtY5gAsEq0qiOPObKkBSoQct27D50YafMotYp/62vH2jr82I6qZcMnmwgLE
2cU2lG09a216dlFStceuU8rj6Ohic3uUJWbwfeE+DrPY7bFwiqEzC/mEO/ymyu4qEaIuhC5eKh5E
07utjRgjDebK+ct01lRaFoH7v8FZR6YHKQ8Mw+c5Wtg9yFGdpOdErexjL+xpqw52epfJpAKWHpVe
DOLxV4ws3crqXvuUEKkAhYJemmuRn0emv9Z3oRMn57AfHuUg+Gbk3f1YKvfhJK1Rjq6OZdOyJy7T
ol0meJXQsKq1g+wcivw+KzUkqKu91Rn3zarlyrUFpU0KVZ3kFULIIqNIUBNrw6AvTmO7seM9rq50
7anENaAE1ky7ro4FBY1aLlDTC8iZwIZd0/xMPY+Nckgr7adWtt8yTGwbK7srp/BRDda0qa6tJFDe
/zfkYrOOom0rTRnSc6nCcbTk0uG5NdJPr7/iObESvK5dOVA4IfVRbcQwZ7E5owFBSDOqorMmD48Y
9d5h3PUidPHnO5Hkk6DCCbB4QC0+WSCFqnDa0oAm1t41TfZktwj+KumuQGD09mG/ElLIVRDln4E0
XKaLoTJNKrtCC6vZqqXyRqQ13LxwVlprV+4YLJ9pC1ESZgMsb2onsPKGa6bC+cOq76QkcPaBUume
Y9Ml1ZrEOViK7x9uz2yZhs2RhCYJLdk5B+OdsZhaXVmOlEW2ONuaML6hkjfeS1NqbwzhIyVObrhB
K2p6rjrN2EVyIG+1KPKRWa5qQHWm+mxMsg/2vOxX8CbXVgPYAg4FujkrbiwfdxbOsE4YFufWqraq
Nr74mvLSmkbm0gk/2f+DxD5MSplcAn0bFFqWtYBazYRslU5xdvr+tx72W1GL77fX+tqUPgzhLOrB
jTaoCdbsxTlOm9wzDDP3uoq3fm7l5WZUqvxl4PZcuXqvDgr1lSohe+tCLsVJ+1YdwrQ5m3KLBKt/
r0u4O9NmtEpcg/yVo/+eKX94ML5vJxgXHH0uByAni7NPZis7o543Z71J3gL/SXaSp7ybXrq++sfJ
s4cq39lmtmsGhJqLMZ7/OLZCexZJ5mwwJfKG+pcvpYcJoIWrxblXJ9lP5Befm6F4peZ6bELsnPwH
zejuIjpFeK88GRlrCDFeFvbTGGjPuWrtotqkB5c25UokWL6I/+8EOTUzUYY+3OL+K7OuNhI9Lc5o
/Mj3WhzLnu6bzQapkXGPBuBwAA7+lo+SshUSLtAJ9hDbNoUb1AoxuUo7Wl5Sjliu6uPoak6j3qdW
+D8Q0sA0kxdDdUZ6bwmhaiQUJsw4085ZWEsbM8RRG/lq6iMBlLjbu3pZpZhXZK79GRRCIIlQUPuc
EQTqrGWEvPJZj4dtZ+RPQ1t5eTNubfScicfUNcfCjXGfeaenTendZDWPkRZvb/+QeeUXW2+WcaLD
8Q6aWbKY7EgOQ7xT8rOlKV6Vh0fVRkJbKbPeU+0oISELPccMDuNq//fKGaPboVD/5B6a39KfV8AO
h4BmRFyf7e6rWdePfvgbuKo3VDt7rH7fnuX1sWjXIzNDaWZZemoRN+pEk+VnX2qMDae7RiTUavd+
hvNebRTyRu+iVYLnHJqWa0vpcN5OloHKzmKGhTQFhlWXzbmPOmVX6Vg1yhOUUrl9ULXCxcIjx5c8
EG7afpWGlbh55cNSHmBUlZobLenF4BaIj77G4uXc9ObdVMhekec/kFu+q6xwE+nyj6hVkHzV1iCq
V5aa1JM1nps9FAcWsawb7KrOuALPcRg0b002Dru68iXcG/Mg3sSjXrhDoFsr5+lKquYgMzKrrIFM
pkP9eTN1RYYg7zD5JySa6oMWSoOLcae69+uBpxnAu93tDXV1PF5/1CihIcAa/jxeOJKmtiPuKyAQ
m7HbGtKjcJ7lZo3jNP9/FluIltnMWgHQRpxYjFPrqsBybNa3UviEppiM7w2UyR9DVq6heK69zTCP
5XjMJUvQ64uxCpQqrQJC6gtPJzoejgqtEStK57EoHAnDBCvaFk3ZJG7XTdOXMCmyjZzX4mmQJ2dN
1+v6j6FTx1+0mmEmf15gVeus2KEZfEoruQeyn6BaMIrerStb2yp6PoFDSzRXq0rLM30RPCpNmntj
Fazx+a68OxwOL4828JLU/RY7S7exSa5SNeRSKIznCRScMxVP8OPxOwjS8kkWerKbuipfSeWufXmE
yKmukWdStV2kmJWYGr9rMKiJhPpsV9kRMP4xKJxvtzfyteNKbRB4B0eWZ8HiZrabiIJjgEhbqQVu
J+JzXTxr5qPV23hTrCU6xtz+XG5nPM1Bu1IzBNi0CEpZiz0Z0vrp2aoRok7VKvfUOkHUb8D75G8S
sthLkjDY9poRHXsC8zfc58otG9J0bQh2XieH5ndTFNrWDzo7dbNe+LtatSKoTmkiH2WtajZFNzWb
tLDawK0wwNjqVpXuzMFqfoddr90PZZ15A3nrvYVyKp23KSn+FqKPsBJMnWzfBXJVu22VcRP1RuRJ
o2+4rZy2ryZFVU9PEyyd+gGPj9EpC89ESfguyWFQIxra7SkwDGSoGCYGTZ+5itPX+8oIzKPR4PKg
ZcLaU4Rp7prIXMM5XQtKH7fqvJU/lBJtS+rCSTOCs5rCD5zDxi4x1PqFJsjfIpeL/e2tc/VkWGwa
JIBAZC8RORh5GzkkPuk0+uXbVPjHxmieinJHkju6lDt+giLZ3h7y2qGYAYBgpW1Q/BeHAsqQohVD
dJa1usSYs4ePoUszi91YK9lcH4rUCP2q2S5nce79YahSRy6nU5brv2I/M+g4O6e4dP75H6ZEnQa8
LYi3C3xEqKpUF3Jq23GpVlvhR1i6qBLkB13p19LwOWYsj9+M6QU/SZHhIuXCgAK59L5SzmWTnywh
e2GIPVk2mac0G3eBnh+DVHmGKXlUDX8fZJia3Z7sNf0WoPtI3c4eBbq2fKDafU/7uKydUzNoiNIY
zfhc6JmMx2Y5/m10uJd1kjE+hWpuulOcOf+qvYGlH++ZbS1XmN6OuX6OJCn6huSTtFeFnB3lAK13
r9LSZiUEXylgUCmHugEcElzO8tXiD1GjprVmnSZpyA6BX4p7k1b94faaXEZgFHtm+T4NAC2efIuY
mGuppoBpqs/NOCJWHxe7vvDvHcoX05A9rAqsXOaFn4ebJ/0hSFhtJgmzk+tz6gjpPu6bYzTqez9G
JdYcxp+hbT0oRfHDHNEhvT3RZV+QN8889Kz8wPFFVWpx10CqsMMpDlSIXJlnwoDpk39A9Hlyg9L/
PzHOGmZQztD22+Nefsa5vY60CdXX+Tk/n/QPMx4UTJSU1EGDqcWZw496zXPKVf7NZfBlFMQDaT/S
FURM8/MoRtAIs0Tb/JzK+bYU1qPSS3s5Me+k0FzZMVeHgsw4NyGB6C5zI5Jbu2r9DhOx1pbxtzU8
OQgLFxOv76USrQx2GQdJCemikxqS0V/EwUAq8l4puphLRX32Zeu+kSgaKIjF//lXQjBvznaoJV0w
eyO1VuM4iqeTHoN4tifzXsbT6vYY1/Y+yY5M8COhulBLQtcbfpIGexjk5s++yX7nmSxOujxsqWS1
XqEEvadr4b6TzrcHvpLOzo0VC76UQeka/uvn3ZGQYqa5XVgnW5G+5KJHK8H3QKTFrtxX3yvRFduK
5vEQmTu9ar6rmr9yCK5EGQ0+B4UGKpYUNxZnb7JUn2ir2qd8qLy2+dtU8HgadtgNp9la8n5lmT+O
tSzZ0VJJrMTPzFORG/fCn0JXqjvsojSvz4e7QXGeC7t6KW1nd3uVr5wLxqUKDI+KLbtsmDldhvix
0vfnSIFtZ8J6m4b+GHTNX6O1Vpa8ElS4sYE1speukLaSPAmiCNbguR0qJAajOn+OG6fd3J7RtZCJ
F5E9k5fRiQJ693nfFLTflVHHLpp3ZlZPLn9Lh11Rv4RU6rLZmkJKvFxds0u+8gWpGswlSdSZaO8s
QqY0axeoNWYsrflmTLE+N3VU8Zs6ZKZnM9Y6StfoAO9k0s/JycwCMOa6AaBPCoWfp5oGtiJyKXZO
dmvZRz+KKVpPEyRjYO5PvibEBmHJfiPrWfZVlkf52KUVslF0Bzz85MKHpKxRGRFJh/t5ER6MtjCP
Hdf1FqecYKuqg7mRxljbDjkSq5qSen0PPC3t7D+30yYsU9XjTAOV5LR9ngjQOKOXdKGceCTeEWHu
ijj+GqTy1hTltjKDbyt7ZBmhKVjSgqbyMfO15sLiYjwzq5QwUfWnPMgfm7lep8McdIK7MXk1AgAq
QbAlzm2A294J6mBuO/SuMJVwoyvpQW6SlU37Tsj++CX5QZbMIYQHD8EQ3sXnH9SbYJuwY6ofs6x/
yJPyrpi6f4UhtnkRH1A32+q5/kXvG5zigi5A+lZVvAg5UKwE6ZAmmBBqvl9sZrSAFfvf9VALf8al
/Q1K6Ss14n8Q9HxUHHDClYx2Vqah08ad3qilsrEk/I4GW6uATVZnp5ajXWkkPxPDQsrdwNh98Mi3
Axdy97Yofa+OcP8bkXfHxj78GsdW54lS+Rmn1hoqylm8fRE8mOEyyLQCiaLcucx+moK8t0el/CUp
I+UBYIm+tVDEmpGlONbBt3s2RID5g5Lq/wYUoKMj9u95xi1hFj8kGj67oBn1p6m1or/7CQEjV58r
L7sktfqdlItpX5vy6OydwYyQrrP0ejf5lrV3WoVXaTilmxzYgGfYY7ZNpxb9Ix6jbq/TLtBbXDQB
cY906ariTTMlkdwXTZVY26bBd8gdtNrcl2Xd7QZShWcj1ap9V2BvrpiYUIkA12i3tvTkZ1FJ+j+V
Qye49avxO/PQpg1VC0SQv1pjsa0xTWvSafKmOMUdswi1BPZ6kHkRpnqvFdi9b30oatcIwwZcURVt
jGxUjr3ciu2oIhox1Jb4x0ri8E5SovItTdp+hyrW4GEEWb82tODdTkEGRQpQygvyrHAjy444enZ8
yCrVfJDy3opdU21VzDq18GsJm+s1c+QxAXMrSbvRcpqjmZOWln3YRFDdNecLJu7GedLj8Ei/fnJr
I+52xM/MdcIs+ev2eV4cZ8qYEL54o8HAmguLxiL24nqhhgoIpBe0fM2W9lOJx1ia9WtYskWMfx+H
RjMIUGq1CHEsrpYyq0wzHCfzpbLeIgeLEaPKY5eC7baYLxoZD2FZpCCtujXZ+WU7aB56xphAeYbs
ySWziFiJlSZNFlv5ObIbrDqFae4KuakOtQlsjZrOYD0p1qAQN8p0p/e9clTjNthIdoeFaVzgejmJ
cWcUUr3Rm7rzGlP/hauqvpKSXvkSXO8sD3hCgBvW4ktYZd8ZU99qL7UePtSYQpSK8TuL1h7Fi1QC
iSUeJrNkGCUNsODLwNAnma2mcZuegl4dHwwUKHek4dVKVF5OZh4F7NfcAJkf4Eu0XidxDESupieu
dNEeUIj2x1+3d+4FTex9DDoe8JNQaL1Q101SHnYI7xfnyrgH74mKudF+TxTca/LHyVB56AUHA0UC
FbO5qFvrtyzqUQRYGjx4WwPtmUUJltR2PcWHTRS1eCF8eXgxWd13v/6FfRAK7vVXKX+7PdtFRn0x
3PxZPzwrp8IKhV5K/gsmHmd9UEq3lp/atCEoNPZ9W9ve7fEuzitZ7fx+RkUYQQKalJ/Hs2pYtiLX
8dDVh01TZwinP7fyrun9pyamq5QdSc/+hyE1sMLEo1krY3GRm6lSDuU8RVPLN4jl2JnuWXZ4DNve
rZyfOPU9hFK00g1fvpXmhZ3bgZy4OQO9iA5NIsWapIbSC+jMdtcVHRapk9RCNEgepbDw0BPdtHH0
Br4d8iFvxl2RF2vgleVx+e9HmHPpn3I1ydzn1UZgm8YlZmwvDq4fXty2B0dNzlbUrXHqlin+f9Ol
YjDDqHhqL8sT4L97h+vJf5G0eiv0L9D2trYzPQRDtNOo57oIK3u2FrrrxibXIg+FVDosNv7HFytd
05dEg9VIT1UatJsJ9xsv0dT0WRMltcHB6u6FHcVukNTIZDup+Vx2HZXJ3PiXPMdxrR5R3LLWhle/
UoZ9l2rGlvhWPGRN5bzkNHg3CPiSo2dq+gYApiXriYydMnb6PZYz6k4JWvyt9ArxMKdv8aMWtbkZ
uZNouUuZ64NC/GGFmXnMszF87q2h8ZzG6t1Mt/+RU7074ZwQeQKflGMod7PbddttE6nBt2eaCyL6
WB40FYnHsCMCDQVAIldt/dGt+hAP4t7xt0E2NHsMXU20dsE9IC/9dcLBYU9/Xt/oEn6HsBbMjRXr
lec7RXDoyzrYTL0mwX8tuj+MKQRQzjYRbE4WqVYtbpy29cs6z1KoyYawDujpS25SjOpBJy8DUkdD
I8xDc+WUX9kFM4AbjDXjXoJdijB3VLjy8ilryp+6VVqupAwrE1sipuZLDrkYQILWjMun/Pz5POGu
Y2qtk5fndJRU13fq0KuSSPHyjmiGX0t2FO2kk4ZHVuGi6S8fDCPIOXg21upR2R4iMWgeegbWyr14
bfYff9hcVPgQxqFl5TOdNjlNPtdGkk3JJlOhYt2OpMtwMt9MBu5mtIWpJF8ApbJOKjGFyKWzSTq1
k5NBeQBeET2OQbKmS7tEEyHXRHF99oKA6A11aZnYyXWrq2qfRSe9KwdvjCiRF1VTUVRLhXATiI/3
staUtPnGf7Hb/hvHmNzz2zx/VvE52mVhoj80hhI9RaKqdmERQDobVQSxkVT5itZ4f5DJiQ9JN0k7
v9U17vn2Ly239E1t9bUn2sz5InVd9mxbffMlnijO27zN3VzRUwJcmmzKSul3cHhSD3roqmMuH+zD
63OePjV7m4bKDJq+KPdWqM20oRxUp1zrPa0SL1KcPSmZ9q3L/BVO5Lw3Pg31LiWJ1+S7p9YFFY43
RGUYuWM+66UuPUmlPf2FL2L8RaRZ/kjiKFZgacu9CrSBLgG9CBkGD5WNRQowpnjVZHJmPUkoof9V
pRhZZNQ0vt3eq8vEZh5lFj6a6zAICCx5Qoaw7TBwBnGOzd5Lw2qXtJQKomEDApZEp7X+MM3+bzz6
z5yRWTNv8RBx/FKulagT55xXp91nu8HoHpWoWPlY2vJrvY8DPWjGxFAvWSJsjbi0IjmJ/CeeuyUy
wNglYCEdOs5DHaaC1/GY5y6mbKilSDo12Cg0X/JBFR5KKt2GLRy5dhFy6VgtDj1R6IBVk/1D0hbO
ES1vExetOnzoc64817Rz564vw+x5Mgz11aq7/NEPEnFfZum/apNMJ3mqEDxVsuBNCyICe2365Tde
7fpbY0zm6CGey23c4u5shvrwevsTL/tw8AznBEd57xazGMacS3+IeoM11CruHuUZ+Fdy7yd6sUvG
JN8WWtMfkQlvvCFQrccqyXQIv4a/aVWhHOCaNo8+rtF3ZT5jvKmd3QlzVB9hEXZu1cnJnc2SjCsb
5Mq2Ryx9hqnNaOILFYY+7gRVXTaIsOzkeZwCHOuUzl5pdCwheayJSsWKe4hmEeMta/RmHKU1nrj1
ua6Nfa7pmYsK4kvT1694IXvWoB21Mtl0MigmJNTBKqRuJUUv02StHPNrX2fGm6BqPCMEORKfv46i
9ZnZO4H5NNYdkOFmtH3AeaaDgFaeZhTS0gnslqoP+QFuaj8iv6oGHJ0qeoiVhG9nBv0Ghlj5DYlL
m3JFOtf85fyvyUmLH07lD2veZ5efCE7pTC3k+8wSBoszbA5GFpeJU57NLvweWO1JCbXt7T27fP+w
ZUmIIOLSQZldyBaLEisxLrvJCLtHi/Vffm9UW4eq4aaMpXxX5RbG2BVyzAqmRJtGbfqV59fF4/Z9
fErwaBBBOr7YhSD52sqkaHnuCQSGtpf6Q5Pc1XG9zXAyHhx7rzpnG71vi5RZs4bdn09/LptAoeV6
5yh83hOmk6H2k5NANXYTeuVk0K9th708qU9K0v0V1vgGDPgN55G8uT3y1ZlTMpitE0gs4Kt/HloK
TLuM5b48C7kWj+Cd4m1RKcH9SO50kOwEuyc1LVxwXDCH8PR4qCVr3LZ1juGXbE9/thAUOgGcsxds
alYOSIbFr+EGUbHRi63nvq5IjPuThRyq2zdgwqtpPGMt/YYL5o/IzNa8tub/84fr/r+RUc5Akol0
maLQ53VQhSA8Q8x8HkR7F/rh26D1r0WfipWtdnUc3oKEuxlwtuy+UB8OhTEm9nPouP8pYYZrJbh3
qZaLuYArBHKC79IF/rieGqR34Yc/d9WhbXzp0Qzi8t4IWsmNQVtQeUTXJlJ8ZzvVeuk1em08NUUu
n1NexgdE3dtvJppQv8YoGb9XutNt+9CfWjBQ9fAWVGq4sRGhvoMAaD3lgxlTSM5q7PLMUAIJKllP
ndbJx6Isy2Me8HrHj2utMbK47//7XB+muLjjTL8I+DV2f6paSd4GZC9e19b+ZpDKfgO1biXFX9Yt
3sejw0tomhP9C3uL2mj0JqCY+Ow30VbT6291Mu1bEewY9Tkr1R3chb0dNa+GHBwTPF5uH9Nru4b7
i7caWoGwUhYVC6sPgraJfesPds0iM/xvhvhVyza47ZnY8/kAdJTzBz2uzOcII5FBtRIX5fQvtp29
SYGnd8ofWnn8Nx6HgAt5djla3sg6DS17oB9+KrpQod3ZSQcfeQHXaYM1qVs0JOZfvzwS3F2EOcqj
UDHm2X/IiegEAkj3x+nU9aBiHFmOUBgZWuVvqe1pow2WHD21VZnSZDLR5xZl849T+uWdaHPpUS7a
0pugKD2kFlDAPsuaL0jwqfdVJDRXnST1Sa+iv7sgfit8pXt0OONurY/OoybnyJlIjup2jdm4SjJU
+yQuGLDJKPSVTYkQbqtEbtjUw3dfWNJ9qyv1ti4MdRNALjLcItB/25XOf5LNSqy6iLaVVCjfZQTW
6IRR3f4ah1HygPOEdij0sd53MtcXfZNxGw6qfNfxL3JnjeaWAnJ1P4o42kqVTfNslNInzHOar3Iy
pg9jP3R7ZGyiHWjL/NhivbuH3ZVt8iryt7kllV5phsEOKfMxd4FkBXuNY7gJuVafgjLWXgbx3qHs
xnQHADICKWP8HJu6OlqpVj5ADMn2qVHHz/hhoqtVpP5m0uKAoo4ab6Mqi90waCsXE0BlKyMy4CZd
3HhBLMt3I5nQszRNGxxot7BxtYdRN7SNFuKjVI7ZdNScqD42TnKf9y0ltt6PX7LRyTaamOpNlnd0
jwM1OgeBpt9ZolKegX0Zd3VvdK42tuW2m/xyb5Z55zZDlG4MFFTdEBDkYyT32UNMDcwNcq3ekOdH
uykQ4wsQnviIrtjID66Gg8hU07X8wN4G/ehsHK2y3Lzqp4NvThmNuUJ4+ZAXX8y4G/etkRtbjfpA
upEy8oLNpPvZTxFLXkIIzcreq5uNMT5QGpHqpFOOSpnqr3HcDDspbb8raqj+SIpmoMIyOvSpKs0T
k7B3cZx1CL1OXXjMSnr/bhGN31vJRMe3juRq7+eWv/FlI/1VFcYYburGDz0J8qXbxtP43KbluPNV
XG6HTu93oTIahTfpvfNlgkH+l9xKCHvkWjltoyAZuldZxMGhTRSdD8nh2mrGIINwbH3tJS1hszRG
X96bMGw8oEsyJbZA8Bn0apfHIasdZyj8duxLkep67OLcrrzV2f/h7LyW60aWNf1EiIA3t3DL0jtJ
NwhSlGAK3gNPP1+xd8TZR9PRHTM3oshlAFRlpf3zzx28qcrE1bRTHMrZdVF8qzy4M6YuNSVbYq6e
imXPD2uhK0EyeMMhmdutCc1ha57riqwzSdWhCisarfzBS1bfGLTy3PScXMaUQrzDpK0L/NCH2hYI
TxYmS35lmrtfzKvfqrh7XeOPDRAM6lcV1U5qKzHFAFjAr7V7yLbWZ0gaU7QAa2heea4VLbDwxOUL
q3bC5trMw2YqqBAfRvrK7+v2aa6Qq+aOn5gb/qwWZd0SzkkRKds736RbJ1fqiO7osJ8zY+xKdQ6o
shQC7m9TdsUdQbyM2meFB678LKfISuoYrEYNsM7J4R59qcSHVlQR2c5A3U1/Vpp40l4q+8Va26M2
fzc7J9BaNWrbOrK9DY37Mc7NuRyKG69inK37k3kPQQq9LdflnjzjThdN4OUvuvmgVcfd0EMLCN+e
fSQTZfnN9sX4Onrviyh8D51dAet0BiMcDeaBVhoAwMKftHdjHkLZSGF6cdKVQWORiBMxLcRLpzV+
T6tDuY0BI0iYZyOiulAOu0elPE2ZjM0s6auXOzGPnxfQ3g3loR/WCx6iv0HLrq3kkZsttDTNb3qN
cQqlHKlguUUkEkrAiaFc6zy56PZ5IdTX+Lidqr8mMcUQTcBVDCFDArcHQnC0FhCovSmeNG1U79Mi
v2nTuiFK3KYoGV3SmmhK3wMK6CfTgvSldxWU+Ioug4KuVHF8+uss2tvO0G5IfNHG732qTuf3SVmE
3Tq0Pn2ltzpTUcnVtcdcn26wSseGB9aU/mVpqihbtLdyLa85mVC/WLxHoTWRcKtT6wGoXdDWnQtL
vmY9gYWs6Y/IbpXZYKYqjIlJHqjGdJW9jHYrLqM5XLzN+QnHfUzUFOL+A9+uI7mEhqM8O0sV6kb6
02jNg1pAxsdEWdvu1AAgyR10S1d3r2/VDk2o5fc1t8C5/ZEI+0nYWrBYRbRpA11Perx1scfdWsaH
YLZbMosXWr98i4FAE0BQxztRKESg1Ky5jjSfWfSRgsDjL+xpM46hFOC+U4856XBZvfTuqu6Rj6lt
GhXGFFOoj5E+fX+btE+qJAb851bXoEJtyEgYIxqv291mrZCxwQbdb0eS8D7qJlg3DoFanGz33VqX
24aD3e9llIkxbprNd9It1KxTn9vBCGhwKavDmM++pJuq7c9leh0QLoMxIPXmsJfVAaZRhohuQTq/
aNoNR7FnaF5FKFovxtkCYbszLEFGi9yVFFaYPqSMFuLDEcgMor9uru/M7mFq6XWBV/ebVDzGYt+x
GivT5+W1AUi+aMrBNLpgnfLAAbrtqfO9w6AlkkZRrj1OUF9vvATU44diLYEzDAFqpjbWkO8RdF2g
KQz9u0dpjWNc1OORlhoaWx7U5ZeA3xkIRsTzmbMZbsWNuz+g11gkFmN0p2Oxw1BF1SZw2dVeoKtL
rQ6qxO04ctAML5V8SzjRg1wujEZjPrbUGVUN7qa4qAvj9RhzbcFPNvTGd6tTL2vT+/Jt80BtZs+C
dEh9JUNkrKsxfrZuckQUVGs82HUxM40xeUWxuiiUkZIro4p8mJRO7HNdeN8p20tpGmhzm+tO8kgH
babHfb54EsbWKGZYV+NpwN3gV90rPpWJNBY7ZUIrrH1iNGPdxclQRj0sDFoZ+Ja9bCMFvbwVjUOl
SEt8LWljqSdVZSPgrWNm3YTGNjygdxVL9wd1fFDVISrm5GBDvkA0SbeyHqWedZCiJ6VB2T7kQ+cY
tm2yZCLp6iTNgeNSuXPp84jJqh53iuZe5gbsjsIPLMY0DhHyPqlOUA1bMCwfQnfOFvOUM5a5mb4R
1wV1RmNhs3ydmFqvQyvZaYeZwF/lPh+uewps/LqkDEoVpFNcBBX2beVUWWkujw1TvL5+2M5TAliU
uyko2bOyo5K+9I19MGaQMNUbE0/8nltIhE+HS5y0mZQpwJHBqlV0+CpYp9tWxfG0Xwb3rR0Kv0wU
f9k+m/G0gtfByhDfIk8HJsz7e3J1lDrYezKrIl5gMq3AH9KCzW/yaVHeinHHL+Sb4Lx77jmRWWE9
8BV9/uptD6Z6scUPsVwY+ZZV80UpcHpchWxsEQ6g44DTHPQJKnpsDyA1KWPYHt68pgSI7k8kzTOa
EEphFkcaoo9meS45M529PmzldCetzY6cy1XhPlgq7okl5f8bT8wHvpakrr9BoSZ1HwOrpTXlBJJ2
jw3rVK40dI8xx391FM783Z7C434g5XczJQ9O90kp3jf3N9g0Wq2Q26XU32btnZv0zDKsUjN09XPe
rF92kavXaNlSe1Wz/Nh7esj7diU5bowTaHsy2+jPRkj20l/SP1m3yOHouOvgd+kbHHqucSdvbOpL
v+A5pTxWaR7KlVUAs89M9eZum2oLGQoqtFcU0UlfQScBKjSs5aTozoGHJ6fscxA8pYjnvPERgqp+
lSqRP5Ymacj5V5tBgJApdzOp5tlIjlIe61cphlUVeOJX3qiIoHZSLJrReF3qiQb8mZge0OupBKjh
Yoyr/Q3WNCoYN3phP+ADZA6u/FEpUt8R1iP3kgr1hmDulucV+R4rqvU8pc1xy1rQoSO+2NGx4EyU
378lKarJuGnw0fhkU9CeABbMFEGH48Ha7+REsEeGC8v4E70RwZo/S//PKPvvVpOdacbPlLg2Yo+W
egN/3dFSMrQZb2fmYDhvw52ybAFCJh/FAP8i1QU6ANmgMTa2O+86Nu2hmYz3CYHknMjjJ245XPxH
qoihcx+lvGrsamatvmmsF0RCnuOmY8SeiqoTUgxn9kyaw1zXg6SE32YzHjyIKbyGuQu8vgshAUCZ
Of6lCGwvzMRnIn7ZilTzPD8atcKNtD9WQ0APCAJw12Np6FAzrDFCLH1dvmpVf5mdcefWlz2xnpsd
kOlGZXA78aBfnq0V85ya9SDvZarEMzKk4UrgBsy6EZreJl1Ih4mZ4zjFjVWcYDGQ0FR5LLoiqM2D
tr/KNZWnla8Chs3oCHErjyNKLMPDlC5guUa7E0tHHKaOL4UoPctata85oIkiISqD2YqLg3Xn368j
b3y0Hba+jhPUk2qzDXro8CmyRTFURC9K+vTlU+FdA4/kU+v0yiQcKcko7d02mSttNfL0y5NEy7rB
hvCb2hAs8tNOyhu5luyG/K01SilalrL/lm7ff9aJHyPhy9bpvnxCGV4AcJOOcIpvwKuu8uXW9muL
rRisj9ZsDoU5UXbK/bFzYtrEnuQn2TjDFGG2Fc82iBlbS+7mEeBoF+MgYseTrxvlYMhdyMZp9rV5
vF9cQXpuvWjz8OY5L7Tfa5xlri59na5Rr8o+3fLCPBJ55MMPe01iIvXD6k0Qq3wivPwrd7HLFFTw
0Pwone5QrsVZKm0PZ33GG0U1+4MrO3NjHeIqqZORPX5IEeZ0yjPNqqa6Go1qI/+b2P1Zuqp7af5i
0Rh4eYYFC+LGKyCV28IWjyUBG2fLxZKgrFn9rf9AfjkrvJ91A/EfoRQE9rNrY87OSbWkjzfj4Hdj
fhzyNymBKEyjUpnZmH84Vo8cVVAyPS7lfuY7GsX7yQ8n1z902rCy0TqwFr1VP6N93niFsnrEZPcn
/jsnbjSmc6DV2fE/FiUvN6aBiC8R26qXduwe5ehRqX94RO6UFZD2Aw05plqIoGM2pARq837xhlCe
++aeN+nOqet/8DZsgU0qSHifWivVL56XdZE2zXReWVweDwutVEbE9xe5QiHosU60o6f+3Mrd3yES
Ggi6eI+uXminDpFojjrHM2k+bPUbBhaFwrGXkoQLeJEcFHIBxukgDYPtPkumCt5QoH94IVHbUB5l
UJt1zJ83OH5m7YVf0JXSbeJvM1qdJ4Hd+hvtZKB9TXyCU+otN/ZgRaRRQy/7xXeJ6SxNZkKYY51Q
alu1RI6QHuqM0hv1NORZ2Vu+Erfhr8hamnIQjJxNvkCKVbZFqCi8VpCFAT8S1J4jfvB4tEvsqAam
5/rLIt/eLN+bnTby6sgn3P6Hu080BP+SBo8E/1fcyKWkkuFZpL/u2LsMR7kMn+aSqFbmVMs9MdiI
bH6B1VQ6QDwddVHdLQ/ztp+k94WPwzOOuwhKUglb8mRqrtxdeS25avh6qAH11sZFJ+21EJJLJ86z
x0BqDymn7BHJ+vcJ9hcC7lzTyT6gpjks1oXPS70xyWVCi5oQq/BXMPT+yPhmGQDleOKjsdJ6k8VS
XKT9poCVER87lVQ2PIfsAuIpWY9uxCFq+gM+CBIhFeiGpasJnItFi+al8KXPK6WPRZXPwN1zijf9
meWR8VlTUH3j3lgk6fpZ7VkavM5N5f5J8UQr4bXVLI1dfAVM1MGlfhrJ50gDxaFZOoUM1BVNy3rK
ytLU3KhZFRgkGf4SCbn5Ez4EV089yJYw46OVH3TxPI4vAFx8ZR4P3BcL3dIC0BGWS0HGwHBfghW0
m/2Uax1BixlUaipvgKeXO85HuA21Uc98fhqKgIM05fl1zMAZ4iJMGwnfPcLc/7VxBe4FXzqI9J6V
Z2cKE9/qy9pId5ZPk1s9cCwMKD84MKt5mEzmY/G4kEaIvZeSzhbzDhkkl5bhZ97HajWXcn505vmU
r/pPMd8WRftlwScLb67TtCv7U+/jC/1Vj1Px6GInKVqGS0co97AlJT45k3hn+mbr2CT1lFrFD3wb
DoB0emZiWbkqPHcB0baMJS1Jy7tOkCopzg1xTiyfWu0I59fYWqzIzu1bHg9ZMfY3YgAdyMIbPhsO
u+U+L3oZs2DSSeSCK2DfNHvagfijcf4yvCrqn9VgkZqkCiDqYlaegqs9MpubQAJXQaki5DkrdOk/
OG3rSwUmPVJWQrFxYgh/+DhfrEzE0mXr882cSXP+ua72rZQ3vCb0YWIltF06B2wa7cPShZcKSZGH
do3lCZfnJaGBX8a6lvixdKlcJvLyvlZax8Jwf5tEU4k23cjgQzoJLHE530rtbvMu+R1gjOQhsNf6
c57tWDTGierxY5EbZJXoU/jgG0Xa7IHdFq9SYFG8+uyFDjZe13s88/UrO8fxl3fDNSqwkuPo3fXm
k5p8rFkRyZM690ac9t1NSmwvMxss0X9EjGRhMOpkMFHsMrXhOi8yRu1dvILxiuKbja/B1y35NDJ8
jwrJMxZABk51bkemqaJvvwQPjnPiUZSdyxJzAtjJORMnmZGUH3amzJdnA3yivDxTET+kk9aAJkO7
yC3EmiDzPdkbmKXlj0Xosz8I+8Xo7zq8qmE9tXYq/ahZh1XryFDOaK/p0kPvJc0uswvb0h0sao18
kZQItlk+7mpUj0QhJIKeEDa2YdXXF2kJ260Oc5FG3EkJDrUhBaHWDlubkFJyz+MMUGlCKTAapfDl
kxBnNf17prvBNBtHmceXsjWhxLhiufcHrCzwtE9aKING6kGHRgNmA5qEORqoREEOcssrqb1tUlRW
UkZwgzznaQ5bxJh/WIr1k523Ma4yakPqnNpCLTNrAL2L192uJF762bdq+5h4OrnXz6FRLkliP8sR
5fj9SqJd2QUnYSQOTAr1qqFv+2uz6sGMVzb023Ntv+ij6+tV86ohRZyAubkhslObIaICG7mN8ksx
k9Pq1uR3xrNTZ+/SK6+rIvY4ATMTyCG8CLXsQ24tNBr3hLnH2hMPy5endz+itrCGUl8l9bcWFdKk
v+UCKJwYGUuim3k4dJJXfGXd8jk/oQXkShZKGi8GOlxpYFfC8Hl3UgcTkchzUasYedU92eoUyrX/
K6SAT14GR5uF20Njnl+tRaBZSUTlQfpHQCqCAdun4RRke/YwJB9j/kbhy5f5umLpmeG8Oo/q+rUz
XrZcpX+4rZ2/km0jNgm8Yr2vdBDkyyyCaZIKh7ScYkagn6M0+5kWNfnW/GEDw5923+hHCxOxn8zR
9E1cshkVopARcPlqppRdzT29IesllfmEQ+LQeNfvkabXNzNOzrgt8Yia2HHMS1m+sqxIWnAUwLgn
DKMzwwRKAxnosZV7u/gu52cgY9fBAN4QIDutKIKEtJ1aOnfkA1Li/Ho7iZKjLs9aPeqHipyrjzF0
+h+Z5h3kSHt0c+Y5ck1TkmENCtFZs5OBlNIURdg9MkWALASg+q+kglRlWLAGu4+nFDA4Imj1MZr1
+aDN+sfX/Vl7NG0pU2wc6WLveALOJsB+zb5Hlmf2cukwuupwI2NBcJ1dPdxK1Sh1hVSmQ1LI0sUM
611gjAqx9kDb9eIvjgYrafr1tJD83AA5ZBkIhStFCVcrjcaWLgrxi3MpFUJHL0eS/5TiKhX3stxv
KjYw/U3iFKVcGPq5mdc4F+tB6bSz/CkfBdnROCkYCHmiyRpbujiWVO5YU50c5ai9mEYrr1O46i+p
0Aj03fGe3cLhgP3zvJs02GZPmUy0fKUpVHc8qTXEFaMLD0y2BKOVXYaBEBNACijXEUMD/0z/ONbd
qS2GG2em4y4h1lgB0q4hFHig6csLosO6JM4QmtPz0gwPDnLFztXU8Vx9i/YMcyB67cVuykvSWSEZ
vThTTM3fFrBViil1oZ1aRwLNCHj9lV/XspBnLa1zXOifHKjKK/zdu8cMVUjMmJh3Dl53xmH1moai
RnuRLqwtMw2F1ZwF7hDqeRrh6Sy7/pRkjq+3VlhkOsnOPlA2bfGlRqvTSaaM1IlMCQJk/JbvKm3r
LPLzzAmTGXAtT74nln1lLni02I0lVxllQmmL3O54TCovXoX720iurYF9IRIyqPBvTg1qV8eG7vEC
UkOMc0b7GwyAQ7fzMKsrsw7SKDrpewUQwNHrYzU3X2laaRNoDPomOw4azbqX5aISh23GEbbc9SCZ
7Ib8lUqVPNCmyGQYJntAawdjUtwJZztIayqc3s+W8Srdo3rSbrRhDtVul08glQ49MJeVuEbueqLb
4SJoY6WLtUq7czY7v7m7WDc+6OgK6BqM0Iu14capl53Hsg81dIpeoiE4AXqbXS30i7RYNKhTef2G
Wq3VV7vcD1023qIMb6gjlGhNbdXv9HW+B9l3dpYfTX7PDLqbbVIOHrc3kG4z86tUraua+d1gnJF6
eQZIZACsIO6wggRyWeyUrMnxhKIcz+w9s5Wf2sxg1KN7Z7g1nVnudZ8dmq5bWqiUQDo5k2lCruQF
mpOjBnKK3GUAsR9txhsA1eVgFPOd6vX3/Tw+pJM4FxrntKrD0XV/z/UPTgMge19B3vIOX1Ol1ORg
I9MSw01tRHomUIviwBMfo7VTmzrAzOaLj1bdnlsS8zWVg1ZZDhi7Yht+NNk3eaJtNI67qweZAjPH
8TlxFY8iysQ0qCoSJC4hDTVG7H7ah0oyheqyQCw5HKTvU8PF5Krbi5Z3L466ZH5G/arAG6ybxB+N
iop4+Z1UAHPXnZiS5n2XbR91Z4MTeJWfl/sAUM+vSREadZX625YFuZ4epMtVFt1t4ZhHXZ0O9o4n
IYzpdnDwsEQ59H6pUaokA5xk7XExKPy5ODXSMm3urWG1cTHkISN1wzTLH6YOpnTpbSS5fnTNnRpp
+TJumk1P23S/291bi+HOOpwtV8veCm9OI2MtPibNCUWqngBmhSud1Qtulm3NpKrSiCnWv5fCPmQo
sonANBefbicita0ueW3ddmx9OVAOgHhLmqWlpK6Q02e8iDtokK4ToqtR2ag1UMvekJ5GYw47Thp9
PmpoEPvWpXmzM3SYFHNmYhQoBbTWfs5ZXqihTslenuR1M5FFqa1c014/yZlF2qjcZut+rCeL1HHT
CYg+v9fYJ5cp5q5FJXgv1eMwjy+t3X+KzcOfhuJPFgUKkzAuY6SH2BA9D9q65r0zeiccsp725s55
3ocRcIh4cQrKrlt1ptdJ7lm0ez0XR/+U1f5I+8ZJOjnJbmOCIOTsjXT1y7b7TAtL92kDIOW4aP66
2Bw8yFRtCAmk8oIlMLSw7DBJcZNZ4JrKpyjMd2kES0tTgnT3rgWjL/R+ureMhvb1NPAoL0pfZ7QY
GUu2hf34El1XHQ+Dw4fgtwKfg3cE1TADdoqXKhkkX2vE7loBXOp8OaW71fXSC21MP4A1BSvdAXvb
CfRSWfuWhgPdVog7FVRZju4YFO5azSMDZ16qab5j4mkgnPd6oYNQZh1ThcOJlVjA+vnMePpcy+HU
4tw6qD0Na7nrzAwZLEy2Gut0n3PxLyGSZ4NuugO9w1FrVxuuY/q5GtOzYSdnDU6VtINwpF26ED18
sFwJFBo/huptBi3vrIQ6aGFL6GCZaBcRBWrGrU9an4HN0IqPMVsOUqZH1X2z9DwyCaSGKjnkrvo9
s/OnbM1vK0ocaml91zPxrXXHayVVAD6p0Gg0YV78sxQ8ZTRj+Ua0UqmJJKzn/AYdLT3Don51oJiT
dsIhxV1pZNZRcRPusDCJRLR2iafslcZ1kv04LPXcoCTluhBITfhNNtU6zx0var/fyv9D73fY66/5
nTtVc4791E1QWRCbYxm8DWp2d6cYvb2g9OvFfZaa3iZW52l/Fcr6ChQJ8Z4Djx2RLpGyZoTQ+OUw
WkBSsx+WHi4DaAEOcCOechh8d/ISdqrMUC2AXstU0fyozHk450pphaaojWA3Uu/eVMDxErSuWfMu
wzitbX+ns/dNOPR5cgRloFe6IBC29LKAcNJ3PTRx/ZS0izZVOSwEEDRzEdkQhKOoNwxikljnoaqf
enV9Lsr+psiag8BfqtHlIFdAJTUvNkPJC+59hYxuMq0Yikc3VJAU7vYkv5StUHGcnWH9bivVDbxO
kdSs1rhEW5s+zXumYdP0u62pDwo2wJtKygPGRTpNwlyvNWVzVa8vCdBsM2UK1aJAAdBR4SUKGB8B
mXF6izR0JuDCOI1nTusjeAU9GGujI/Nkv3t1+ZpX5hW7ecYvihoqup1hnty9PQzWdJaqWmuSOC2o
IkganURoAUncCNgkGfVpdpnh7cEjoTY+YNgLE1X7SFnkNGptqo9zO5WHzhwRLH3Srqmm1TS2A7bd
aT6ImRZU+RxzxLCemtO2JkrgmGt3wxFpz1qpOD8h8DIumkNYtnvg+DW7M35sQ7atgbBs8W1qazsc
FL0KKVFoYNIB1zqMH6BUNtmHyVnWwNBgShSC6ZVqNps+m0wB2mbecmeMbgi3Ji0HtT4GykyTZ1ZI
lzqvP9qCkGSyje6mAlUIjYb54qW1So0u+VWo3vu+DNN3te/Lm9Jap4sL09xDAjTmaNZVf14BMl5H
HZ9xHMlE2fYmQqUo1lCbVGq2vcEoTTEn4C6M8dCNNNzDceEC684XXij1qGhMO5rzKo1U2vUoDxKK
BwCxm1uRD1UZrhuncRp7er6cHD8fhudT56pvrQrdRLisZXvQrXYHyjzXzOzWelIHjbHu1zLjQBci
ne6MtHDO3boU5wyY76kXQx/Wa1Jy5kz3Yo4JnvPGDKejN872u41U+ZmdCJibMvOtX7uempuVJy9u
vc2PKgjMB9emV8VinNNj3mQOO2LYoV5Z61VL1uLklvUUlvmWvSAFbbQlW+HnWqUcN7wz8vo2JNRJ
W4DAJl5e9DFhRkzXXd11TiK1zhy6JRV1fZzcxmLemwKKCJiS2z7a6koPUw25hQX+tSEoyjPqFWl1
2xOdNifb3MlLGGNxz1604SyY/zhoiR6rvetgS7f6DINud5uXBMZazty9zG01n+jOC+GvSiO67y1y
guAikspRo8WZJtgR5YTp1TICsTT6yZyL4hHm/TlMiGu/FQhUAA6KgprSifut0fTrkDtepGTbEtBx
y9i6aVteW4v2QrB4tH7albeSK1lXqNrSwew5L0LfSNd5y73oUhQqPVe0vetFOAKHDqep3MOefqYH
8mnDfeIA7tHNaY/brlqv6eS6L9ucmSRjqrw5eTsEGNCAJNqvpc3Lh7Ju2nuN1NilzMw6UgrtWz6U
3YPRJlbU7suroGXywABhJdIgkIlSbXfBWJCDmhjDdOrHuUN0Wso7jmjiqh4rCIZSc/tO3wqk6wLH
wLAyKqpeQ36ns/u4cPI+VFd6XjH81rOx6dltSRcl8CqruO8KXTtXVraGcC2XT4yXoqhR1QwizM02
rC1nBUyXqGdjSinOFGSU8ykHIrs1/TUd1e26e10bUckebzx7KuAF0rxvYJTXOG0IMsZ9vdgtTnw7
0dNksoPBOq/qAU7V8Tyo3XpRd2zArjbzYchAZVKG1/MBwMRS3eSbNwYM0jR9o53Tm3XoyoMlOFTo
H2CRsJCG+54a5yGjvNYC4gYa4JbfGFNFurofpjjdLerOmUmA5qhbuKSjDX1Max16WjtjbLvyuBqK
d5erSQWdCxME8fU93qd0UcGMlmCuZiKwrnxvTWM65ZYyRpkz79BLqw7x8DDHS8lAkrHZO+ifVDV0
p+3XpCtL2KSGTgtbOT1OIkVeDNCZ8zpoPxPM+S+qF2ncQl9zVgWd6cw3EaE25y9q5r2IjlNsV8y4
Klo7crJyumm3to0ZZ0MBxuw4d6a7BXOSzWBf946ojNxJV6fQAw815Rxmrd4w/yUPE/poYmFPVjCn
rMGu46GNKRIO2yzRR1+5V82ayqjbW/dilMlIhXdkbF0zS0S6WZBkWbwl3JXcO6aq4RxtE1meN1Kq
1tiYQVJAlz8i4ZRyDZtzi6awymYM3YSsdjpMnPTRJv8wK0q054RFQPDVqNk9CWFK6lDruua3rZKM
qcqh9hsFcDdURC4I2QysYFXZeDMNySzBMAJdqUS4NYN7IS8s/L22csKxvbuM+koxywX9bBM+RpUc
3CvcFWVcaGk4VWt6SgeF8j+DS+OyBASfLtoYpkabPVpqvUdQ7NYXSIvWILX09lRuK/hvhslSZbYm
+iLTeoMtATCMV3Na07WIl8Kl5c2medOxixeUEbAyNQOmY2W6bPhcg6ZCMFVvHhi0pxPorAXeCfQC
IWZ59RUXeFtGGs2HnneMBNgyUoOQtd9NsEQEiU2gP4OTP09Wv4V7y9DazBlnRui6w1011iiOdt+P
rU24Dx7rvSj0+YFzD7a67L3npCxVPPRUfTLyvo+xu+th29oZfgtsUO7u21uOqv2+44MBAzXTsJWA
5sWbQbl0WX+f5or6kBUmxX3MFnSoRouD0Te/aBOsQ7ecn/YdWr0Cygg/GS1wK6L3fHVs8khrQI01
Imdu9QQFl9WvSrCVVZn6xWr0b41TgJA3dRH1lPEDxTZ0nCtvOtW0EEI7IBYAOm1GlwBNamGVj+TE
N8DoidUx/a2bh+diJVclOsN+aCuIzqo+dYK5Lb3HVGOcIeBJOsDxI89zZpfAhaazoZS/lUQhqano
za3jFG3YdI55atJ5CtcEj3tajD6m83Q6LCCirlBlgBlZ6+lxLGw10isszljqzVVNl/Ups3Ty1vZG
uVLRSwJm3IxU97IXZgKKc6fOYK8Xa/yeTU0RqsMIFCerVarrrX1SJojm6koz70eGqsSjmIazse8U
VPdMOebZvIEsotsrKM18uwNATiJ/2pqgcWYY1CaNYl2X59RIjfKhhhYCTjOLAG8Bzri26u7nDX28
kI7ON9Y+i6d/bvz5k0HkrzaZ/2pc+aPRyUg7SGplG/qe2yuFvv4i3eLWK2/s0n1uXOfdzKpzamio
0XH+t+7Av22bgU1Tsu87Nq2z/7ttRmOk5OTSu3M3eE6Gm6YUB5FTT4S68FPvzfzsLU712qhLD305
M1tKkhUMxaErpBWjbB22jZd/XhD97/qUaOCRzFYq3P5/torS+jIxN61y7mD98zAFRRbTQgGV1jou
4MiHkuxmopeHfXXIR0I1+Ki4W3mbFlUWGd7WxwNHmcQjCe82N5JQ+pCkvFZKw7VrH7bJKQ5KVSmR
nrfkcca89Y3KK1/7wfVOpFbeYTkGP7ozk+BfWqH/rqfNhQRAs2DlsRjt8L8X2yHN4iqQoN9zsECk
6F7J42ggwQd3OyzFoL7981L+0XT7JVqQdKlyYDjsjH+O1Gu0ztjEpk73ot/cH63RNCcGHxnU7ztx
V60QqbOsrr/O9fK92uvsXyiD/3Yj/+fyX5L/Xy1Z3Vxu81xM3h2ddalfLtuFliZAQhRTzfzZEP/G
e/lHG/PX44KTp8mJmJ1Gtz9leXV5ONFk99M4ietiZAQuaf9vhAea3KU/O83oEIQkkaY27f9i6KCd
LM2NdEruMhVUMLmjEjPdiscaAlFG/yxkQWGal9hD6vP/vKF//4T/c2n5+n+taG3aYktLY7qvKDL6
g+P+0ODu+f+QUo/OVWbtQYDp/clTkU6NDi8/F8FZf1YahQYg8SgM5Sfdav/Ca/s3XY904pF5g7uH
9fxz8Mc+6I2nYdHuMnzAzml/qNt0YJb2vzV3/jnLxUT2oYKHOcXyaH805X3817rBHbQnrpEwtABA
ANw9FLBM8mreILmXQeXqz5j5wl/37rYH6PXPm/Y3p56+b0ZBmnKgsPbnerpWUjBn0krvh/rQbHjN
W/lQdOtzQ/Xg//1KGqNGIKmE0t/5k4SV9jGiYbGn9+WmBUDvLv+HsvPsjVqL1vAvsuS6bX+dPplM
Jo0k8MWCAO69+9ffZw1I9x5AoHukQyDJ2LusXt7VUBASJ/REEGj8+6v+JKWBiVP0NwNb6v32LoYd
TdXYmuG9paqoW7nlguEIkMHerHy1Msnzrwt6wrZaRoNVQ5PX1q8wRfTA1bYWXto6NY2Wylavfav0
sV936diTscmtQ5+7xQm/qb1kcQJMADiCtBuQaygmLaVBkz7lligntQwjbW260/7jFH8jShrM+Y9p
Q0hqZkn9IqUBm6rihoD1/WTphML5ra+jnQfPwFAN/8CK+O1V0OX/OcRfsZYxovmx2Wr/j67fP1Gf
BY8BFqkAo/gV22FJx8KtwUKjx4dUTmbfNnpwARrrYpn1P2jiD/IeifG/r/pFOuVhoPpO87ULFS6r
zJ02QcAMGl8q9aiO+Dv9GX86OibMADTH2CAQlsWw+T8sXdpx5DZOy77U1zivt0tCbLzbLX610eOR
Ch4pWSNHaFDAllOyNFNT6ARU34FB9/el2ObvCoF9/+9Sftm3TZys9trFu3iBkz0wRzqTdlBtnQ8J
RUQ0rdPKs4R7ryHcGAZFS5kCNbe+Rtq/8fXinBBVXAGZoW2bQQVnm8phCmdCen/90qCJF2CGorDJ
8AfmSBU6WZnBCf216ySMLqkqHEw6J09h2oPPWETOTrMb86GxJ+9LUBd0vph+uKNMZd74yYhtHvvT
zq+bGuwNQuj1XLrbZinLXdnajG5NS5pVMvoG/3FIfzojbgoADMwfsB7/e11znrSs3nIvTdXUq4KC
IlW7/9AmfzB3fCbu0MJPpgYcwV/e0SZON5eCcFsX+7EilFDV+6UqqD056CQR5iE/LaG3+fvG/mS/
/+etv9jvSUsQi7iVc2HiUn3sBpI19HgWVNxTq1TrQbOpXD3ZRDTlHwtgdQE5yclt/n0Vf2I9AEgd
8HWIqtPd/9/jrfrZDCotSu6Hsjg12vCBPPrWyc23bkgigvD6l7+/709GEGNPTAx0xp6CA/sL++Va
XwatZyT3mh1S4J7bTkSfR+XtO6OZzm1jpiTQScV0KRjJzUhVMjN2Nmpg4NM/VvIn3e4DVY1mFUnw
K8xllOp5lbWOcwmo3qeguaoek5HAQ7+pyUORzSRtqQM6kP3jxX8SQCACgN7Nu3VCW/89cmZJTSba
NrwPCz8k2dkF28R1OmCojX8O1PqdskFs8Ghs5G6Z2XnFA/k/wo4k7JgW/YSPSF2LFgPKrDekF5zz
ZFl3eLlAZMdnd2nqf+zxd+Uh73UFboEZeOavoAp2kIS53k/JvVfOl3EsjqaLe6XqU2P7j3+/RxGS
/7WqDR3bBXICQx7c+l8IyjZKMMZTotp0YXUrZ/TKlRqKfxiCzu8HaQrIhyIOAKDhb5ioeuEbTWOo
4GKVqbetqVQAu7rLbjy3p28pDLr1MCIoVRH15A29xTyUNb7uFFCSm9VSQJ176q7IR3sfjrW3NsuP
7fisKPkiaGafusoedm5Pql7N1rKt0xQwZqfxyRWWRXwevBbYCC8ht2HaBYURdMk0c2+v51av9qMZ
2wdNT6gOAgs9Hxlz6I1tcusO7blxvOA98or3MqAQK6af9hbP3SfIWKe7Ph/WtvaieSFNnT31O7rm
oPt0atlia0i2qCd/XVlUKufuQj2ublN97vrNxyisi4xmqUBRtlmVm7SiX/f/e62MpgSbEubErgaN
9b9cQh6esGWklovtTDbJPcI4hT+9//0lImL/QzuCiSwQtz5oaBhuvwj+rAa6siXhc4kLo7qJi7J8
bWbqPMBzSc+dPzT7MWrUqgTj6h+24u/SX14NUKMNErdHHOWX/ZWBnnae1VSXPM5wmMZNm3qbngI3
KYl2bkZ92URkkaay/Iey+41fXODFMb8F3tY2bOcXfikbv0/KtqgujdWS2QO3eQM+3r/mQf4u52Xi
iKhtnCIAfX8NWYxZBLU0SXZhQPcxn4PdorsrWtaQeIxls0vtwtjV52oEs8TpDi4px79frfGbCHId
gzlOnuMCPwpy0y9i1op6s+u0uri0VQJETekrWvEnxDHlpIu9jcoufCN55dNCvzg3zJpyvf2Q+hmM
6+QUhurAfJAopXK9ao5GPzvHYDKif6jf3y8D/F8QdUBgdRTpql8WyZpyZXZh8zAE6b6P7Ye2ql/+
fhACVPabqiNohA4A7x33DoPwlzsf1ZJRQWWVD1kUbnTq4IbBW5fkMH03vC386JjSTZ4zpdt1uxMp
0o1plBunGr82i31xyvlL3OS3hUF+1f9a8qUH70QlDSAt4V2Ut9+J0++rOKDiMHnBvj62JqiiJXVv
VVAQaG5uDXBJW9LpK9+fKEOovvlp/Zh2/qqNsl3ajMegoPwrK2/jvAf+pNheF8SEPSO2d4ybf13i
fj3T3LwCveoxpEAsbNWanP2W0zvMiZmvMBi6dc5HCmq4wqb6WtbVveVMT25UvKSLSTsP1by0+qVn
fcjcvWqakoq/+mkO8/1kz0+t7u+GyHvDuP1gL+OmohwxidpN3trHYu62nkm6k3BDWgWHFqRkrS4f
IfAvGRX6DC7I1hq1wOUwfhrM5jUzmKmL7Vhl1SWixLDNje2YaZR56ncx3XpLUVebKCsvbpp/BGL1
PvFoIMhtd0WijxRsMa4NTARmZJ58fXqqgvyZGrVTY1J9xa+jhtxHEqk3w2LvbSqK1Ni8WoKyZcco
kSFz1hpIYgzq3DmVf5dpVAVRULB1FLNK7Xz5SMnjbTeWT66lyU+cW34yiZMN+OD4FALx7RTDIVQW
9fvjh9GobmO3pQjZpl4+7g7hMnxKqL5YLYbn7dvEWJv0IHnWfDctw7Yr2xdGPFurmBsOmTpNlfZu
jJvt0leQg/+a0nO4aZfhofXVOvKjBzNw3vTIuDEVwyLokW298qxRFzDq4d4pp9elK0+xjI4IKnvj
UDWpdyCctNQbpPPXttJ2JlWB0dAfm6Q/A9J1svP2firCXU4fUFM024RysbQifR3MD5S9bOXSNJXd
MsPiNET9CcK2O3PrllPEtcygX2bBuh/dk8dU+QkIgrIEdqmKCCZ79Jq5HSVqxtkljei61ZaJB83K
K2hmyyNrN3rxZZz799muvrZO+ElRXlMH5ttU598NGnaj0f26ELuaJbE3+cUx6ageabr4OJj2uaJo
2KFqoE2CZ9+ZCMGqrWFNH/qmk6D+OltGySlDCvVtVob7ZqyOJeAFbuu91Rxn2VHjNowNlnywnWJK
eKkpQc4D0rlgb4LDfBlKKqJGTrhR9+B7hxsmV9FNMX6k8cllvqVd7VTiYZp4jO62PVrB89uyVs+5
vdwNcfIwO/iFlbVPVDZsmKtBnWJdAyOgaaHxVCaUxhqUHlil/wlIjLBUq26gAC3z5+TJpYz8nOLq
mHN0r836cNBjX4Y/5DdlP4GSQTGJWZ5lk02OIq7o4+FnY3KWjjCL2uZo+TJqE3MuVQWUAoms0CTf
WN/VtPa6MmvcDWjQAJK89jfUt24SuinGrNsKMCAjZVZWMB7rVgrk3K3Tv0UhZcvKOlnOQwvGOHRQ
MfvbrL7NZPo7GjsamnWBnjiTdm5TuhtoUARDwcy9O/4qstSCzc1hodiH+PRUbyfTxuNuT7LY0B02
LkUAjnrBcQYUaDh2UKtQRKfCk+N/bA17o9zknR2WgX2lH9reLdPcsxSQzREzBBtnk5TyjugLBbHV
+6zNt53HwHAn3bpd8qwXMYkqCk11ANpKIz7XKt3myiX4Gm5yECuy1t5FwRv1UG9NVBzwa+c6OYAx
/kC54qoPpx2zIWTKaVJi91AtYDZfC8c4L/PXJYtvPMpFRqs+ZKN0Sl0boOVUTedBy44FZcWgqYBw
RZ8VUUprAaNooEUjae4HykNL7TtjOhn1563ZY0rjLwDTW2X0awt+IWgsnUeqdemCLlZKBtDOjlyy
cOmgDXu9ABKF1mLXCj90RXfOVXCivnPd9dHWMJjRGVHZ71BCGe0m3tHQtAJiHVA8xpv4cZyifMHp
PM0ZMs8EWjGc+R8JpGiY1NzhsSySfYwScoB4EFgKlqu3wMd3r3hP4PeNwJS9G3wnADxBgZtTmOEa
T/UpoWdT0UXEZ7pXsD+2eNhkB3lqQgLUDQBQdNdm94I1vg7dR8ZrAej0ILc6+EC7guGlgZUxqy0n
wyySdTe1G+ZaPjhacCcyvB6QXj7YZvRrYbOEAA6EzvwwzMyy0SJjX3UGBYHUamhKCJh5UIxV+ZYr
AAl0a5VRtKlQZG322PEwB0svyN4zmE9D7SurWgvNkAN7DIsnYiPMnc+o5aFC1qWXsiiaM7p949bN
S2gEm3D5osUV0iG138e2mGjzmjZtO94nUX20k5QWhCfYgI7LnZlivC5fEpmZM1unanJPJZkAegeX
3KXpJVuHdB2YXfUOU25yB0A3UeddY6ys0bxVdf0KUNZGuNPtm5WeejcNvJlm+dFr+SDFcouLqnNu
M214yDTtxgBQBNdvU04ORbclcDxUDybj7sqbIji0FxZ0lfBsWdRSjwXUz91GxIouCsE8NEgFgLHM
lPm9nKRNAJDNlC21pP3wXJMAtyqqf/p+NScPIczKvQsnt5ZNA7hLuUt0EmpNoHH0wKmiIanGUMio
Y6eI4Vmru1PeG3uDdnADj9GSfQiIgHNM6NFMh+wqLGm02Iw+MpRVuUsiK9Nd5hqQKfKj93GmI7yg
b908CHcblPDQHkVIjhpS+lEd4M3Ik1GUtud4ROZ1Yb8nMrgzuFiquN5ZyW6YL/4oJQGfPVhA1qKR
szZYjxyJlVrvXcsAM6Rn7n/NDanozI6Z+uoq7yiPV1N98BkTO/Db2PZrwwgBI0puTFbDzKRb4Tg3
q94NTgOvayMUqYJxa8TNZ95thC8KppLfKmZ1a43f2iTaK61POC91MjLvgcV3dKNUfkm1zOfZNvZh
/2ALBS/Am6iE+rq0Wum4wGFF8czgXkjhY65dMbjRpWcdAqFkcN/k44btP8nm5KVAMl5glZG+qJhk
B4y3dDODhhiblRS0lxbRcc7BfI7THyaubLVpXXBYPtSUWJpRTZXOg1HTRNmEl2kJv5jshvVkxqMQ
qKXO7Vhtk+41xuSQt1dudp/b/lZknDVUN4lOc1DXnuRwYPR1bWqHnKuU41BGcmb6+5oY7EqjvA78
uyttC9O2pcDxmIKm9szxaHV4XOhOBqO/YyxLfIlKgtaO/5z4TJMsKbLXNYbTxMYqTspv+vKKYOHI
c3p24nU+5yvb+yzsEaMB5NwgKIMiZGInYNA4BJiXjetg3gDs1tG8pWs91SyPWZsdUhDM8/GD7Meh
04oizu/ym5U3f6fy/NSXFk1M9FL09W1NsWAtjSRptp/m/JSg1x0afsPeP9c0CcbGJeqZxZ1HNEcF
9w7DuzeA7dyblFYWy2BssjY4z35PSqB07sLO/14NBMjrIXyryvFV9LjWja/9oqCM0n4SPooDgJss
UCIsrr3iUDFWdzqlnuskGe9maILSx7s8NE666+4NWjE05W77tjxYTZ9sUHA5ynneJl54B1zSpdf8
9RjTDjHQ1dsW1mMd9J9jn46Ruk0B+QRrzffHS+cnL2M23Je+tR3y+kbe7uWUcdKsRK3hndMuW2an
YcNEGCRWTBMAxbwY9vQNBLbU44RfA6XdURr3WEfR9Tr1BbPCaFDH40GOTHSP6vsv0eR8DMsZcCM+
2Pvhc+HPl06fzo6Ly7ToMTKoP/ROPUqtyoPeSFOX1j7XZfYACT4WjXvs9OVDO9bDdlDTPfM7DiLo
PKSCo6xdYKUM28lOYTWdmyF4HV0GQ/vLV9rJ9qUxuqDM4Bgt+bIa9fljRGUqauLQ+oxfG6oZfILi
oofd0e6jfdEK3gJFiYG764rsyRurL5SG3FBatcur6C4I6r3RWg+AgG6UFb21yCtqN3ZjzZwfDhHc
Jxdsev+d+ciXEGdzjiNq7tSRZPq+tQMwn+gW8I30VKdwv06/vJAUZhBA7TXxh3GgSGj6loX5Q2kZ
e/K9JUtv1kaUPQ1JLXYq5kA3vBiVBxSfad7lY3oScUmz6McysZ9UWD82RXp3PZ05PtGpBeIPgTNn
OJmLpa0ZoHFHYS2ATOVbWtI0r1v7zgX0pqWOuc/VrW+RLWaji8XMs2W50xvnhmbXla/XNDFE68Lz
v9dhfWLw2AYkpY0ddY+JjZZvDMA3rSakui/8KKSUzfqWETtfp7C8UXlymooHShtIZ84bO652C9K2
BW+oBmjAR1d6pbcVHrDTT4Q11mLiDlxIpeancHlAtBL1NiNjw/jlvH+v6aiGu/sJYR+vFZlZNSs6
qJytCBwLe9YConSx+XwG9Fkkwaqwe80yQH8G47bEic6KdaPRudYx5xA4hJS+KGRNMVMXxXJEUGJL
0Vi3VsWJh4ocFtXbnUWUiC6hQgMMh2ybzt7nxDJ2LjerD+oc5CDg9uOd37v7ZASTBAtKj9xt7IUr
KvQ2LZhaYnrJ7wBRforpRu3QzFgRohzp9/chqEDHyiUXCdYdRZtQdb8YIApGe18DnYVwJzKG4TvO
Vk7JcV9EKGtdcidfU0BkqNOQBcrDKZCRYwnie4X7FETvxoSPL6FeWkd0aaM2vxDqfcZwn5fkTWSt
WJWipbNHPXwRetDK5Int4x6IQVOH0xn4C9kRt2ATaxCTaDG1bZ2Ze2E5vg0m7coFc7ShPAYNz4FO
OEdGtRF53IQm0eHm7NjDug+BcZ2ODk6D0b3kCtSUIV6ZaB1OG6BdiqzpDoNt8/gDiyKkexJ9mk8E
PFOIAqAXzIfF/MhLryYXhx3S4tZ/TqM3A/LDsNWsYas3X6vxOcnbNaDjeO/eUQPdqeLGUYK2/1E0
L9mrq5/EXuWQA5tBBZwoMzBuNHqZ7e9Co1XwqW2lKZM4R9agow5W+klvitU4f76a9p2cTuGma2Yk
FrZxAjpzz+L8JV5xpHQBgJSirx1Ev/iEeajWJvJDjA8dKw9nSyw8aooF/m814ROyA1a0GAFdaC9d
sNzWUwEJPwqbSMPNOJKR5fyW1KAluafPyKdfE/BFF3ccCPOs5w2cafutqR6FMxNGeUL2zaxuMuLt
tT09wCI9aGihE9OFNGxCu5N+3TmZD7ZXbP1AZ5DlW9xdh3UipPcJvTVaxNhOuQeOTcxmYTW7fxMR
mXn2rks00Ga0XaPX55GeIkPoFqg8fpOLFD5VypEun+viB86FoDbJbIBZ2AyvY4vQTrOka8+Bv+fx
BmPAxqASmUTyRKvu2BN/tviCFlSgmd7RU8mF4VfrLKUxvv8AEXF2CgNVeD4wZKDquAAdF2ywryD6
qpz2Zj2tRe6Ib5eSHyHbUAObNNPPLXYHkH4wlBCH+Fwtxc9WCN4az7Ig06H5Ug/RXpjGZIfiQbb8
m9O7uoqJe5AzEmEv//aneiNbT5an0KZJ1rIOQ8wb8QowsOUhwpMibCEZeV1VCG5sJSZgXQdgEeDS
eOE67l7FSsHWBNkaaQXyYaQfRsc5ISPlEc6ory2CC8y6pl74xTSjXbNE5wy7WHxh/DymIX5QDq1r
3DsHIVwl9N2wP1z4Hdg8x6CfbqwxuQ+KF/yfM9b4uiYS4IjSGmKaqZ0dy4wr7SCvutISsD8CzJlH
Zws/lUEEaxE2WvfQdNFmqpLd1Y5Xjw7NxrRbrCqEea596T2CrXcW6C8tGkmM0kWkJqdf0jbpke6U
VY8qupGftbhFYGZ+FmHD0oPUX6e+sU+AFiQsLNdv4VbNfvYw+B5ILbRpYpjBw0xBxLTGV4MleTn9
LTvoR3iCLwl3JHKFvtaTif0hElJ+S25ZvgqL1mBbE403R8Jd5N7ZveixDLAHMWp0gOwsv5Q1KVXt
ID6MUYid3fWuemzCYI0cEqlW4p8VNHGP6hWiFjeHguY10nIojTueaulM0kZ98R3HRBRBMgN9yWOE
tBCZp16gu0pL90H/ASktB8cOeBte90pYjFlpW+UKDNjncHyEB5jzHLmZMI1ChyE7bSwqvGHYgEjZ
egqRm2gVkYMawBb6m661d71NcQZhBFYtPKj09kgVioRHzB6EQp4fWc6hohOBAN1aVRod04QwzQOv
Qfw0JcKdNSH6228prgenKBdfjUBC6zshdxGwIkD6yqI+93PFbdcVtjZxeXQi67aY0snHOFLNby4x
EZ0Ij0iUClRo1iFdjigynhQzeqTx3TeRM7jRfMAkWpAa7rr3s9P1XWm80d031mLl815x4BHmKfNA
LXcAxMndmiizfHrko7yYV8ibYDwbwKawTvczhqOsV+gWOU1MA1yUbCeBmjrGc8Fb4Vt0qJwtvGLE
V6WbW3H6M40mUYRA96on5lOFfBdlPxXOA1NJt2mqDn7mngJvOMTt9151eB3B06BFdwnKvBlB4Z0o
g6HkaKo+RIBEGDhOjdEd5U7AElrX7kLc3loXXXuIGfvBIYqEIyAzmw1Q+m8ickZ73Me2v7awWDxM
IYZ1luU2EDArncEaTELVimkb4x3OijYq9AN4zBYCRhhZ7MZK8MSj7tbLiWH2/V3JBMJVmQMKreYb
nRpfm/xLwmZKu7rvop7m9ihfVbpz5Sw5OK6l95OPwm/ycxoKwZ1FxSu20wEnsFwkLqcpaNMCDlLf
chNcT63HW/bCklqbo1qIjXAxYfupIRLltN/gMDl81RGDbBF386UqsltTXQUhh76EdLO0jMnF5MsD
YP+lDr+YN64W7VPCHlFaHs2ou8/wLQqmWseBSUF8d9WEXD8nVRvLaha71jyM3ptJQNuP7wHCWNNk
dGpHSD9nO9l7iQazLP2mmB45dbGRiTivUYpi84mkENUGUu5JSJNW3IM0KlWgvsimXKwkkWyaswA0
LD2/hIeE+Y3uNCLHzOBN1AdDTo7CfQToblKsVhppN5TASXROqEouP5+fmNS2GgIFWqnaZNgYE+gd
lgf2NPaX2fg3IUVs8mIMQ9hTiLQD+9iL7/VY7VRbbAIw6VvOF5OxqtwdzVQowu+eME0638jJx3b6
gGwhlqfMm4Kz8wGKFj3aqM8/JDlGXPYoWxCtKma76KwWiy/Dc+VGxcIperqM4mKPiKnBLzVYI8JD
6+5hfJH5eZIRmxqI0QHc5L05RJVSG6jh4LZhcDqvynveqGWUDXgb2UOJUyGsOTFRgSfN43gmrjDZ
/YOu92Kvod5D6EfEekPjfuyCAMJN0aKxht5ckCaEUNRSPVtteWvpTHPIq6PevbTYrSVyLg0VyUWU
AgEJP/HFUq0IH/hjcQg4Aoq38enAeZOj174EWvGBOob7yYl2ItY1AfvXXvyaOpPqUSOWDalYaQuQ
0LiX52CN8h3T+yz3FBBz8rN38ZAQ+hUhJDH75ireFQpULUwKg5wGOncv5hhliVsP30FEPHuRyD1B
actQj0gj3TO2ssmOFh0mbBRpty0JfErQksIiXhnStZNH7VkiznL0rJL7S6K3AiNJjNMCzwfLmv1i
6mwSexJBi94uoDu404yWs1h8OtQkpIjTBfVg+PMnXv4eNbgobUvxKTMwvvCBsfmSj9/1zjh0HlwM
iUPXYo+Ii5UFwdPVDA+BuabhDR8wzfO9DWSy+Ehi5FTtk1j0uozZQHddRQxKHHyibY/zzuKE4Kjl
ldjfQawF4bM57BicoM271vwspgPnLQFoMQq8Lnp0YcnU8Hfg76xt9eKo80LaTihGbHbsugi8+prJ
EiVbrKl+mHvgWvU7wp7CXIv9gL2VS3eq8YVL5BDEFoQdxboSmxYL1uRcS++eH+N9tGUsxh+nY5tn
0AjpcgXmgcoufN+mx4f+IttfItIqWb5KQDUd2JUsSiwunV4kiYtqKUYzQOncj3QSNwkGJ8fEC4X9
G0zk1gowRryrLSMx18R4gekQaTF23JCWe1SfOF5s5OrtY550MU1u0NmSuVu7k/EeuKlkcCr3RlhM
YsRz7+xT7B/UJdKjq+1DErCMAO8Kd17eB/cJubTh96b3TkZi38Ywjugu/Bmq+fbQEwg7m/ZqLoWS
18AWFU8Z+hVHUlXxQxh1KyIcqz5+scEMKUCTkkX68yK2gFihPBPmHuhwFJEByWGAJIwJkOtHQ9Dg
u9ZH+8yEpUPPiYvS6+1R3AMjoIG4UkimT4PlrWJISOK/qmeK4LOixRcR5wNtwSVzY22vbuk/3JRM
loBcr8aA7m05d21+SFAn6UB1QBk9t5ZzP5L59lp9Lcsy8GBqsa6xEEOEtgOmaKF9F29Qdml12b5N
3TsxJ8R8zah2WBhjMkzulmHTjEUZr+6g0+2w2cgVsCqN6TD0Pe60urpxSUaIRQ4dMZ9mo0NIhgus
ePaYRum5rD7mVgluJDhogb+van2rFkzmCuAhdA6/JYUAclblIJhKeFn0YzZacxdlhsRAOGJRskXo
bHvLOGJAZtVrRivm7DMLhzkrhH9EHMF0Du6WbWUnehBvUkBf8Oq3V68Au0JnWLAwDkwn33aX+ii3
TQ/plkhEhZOggW4tqUThD4LQIFxvG7pdiDR7t3peXDKbrC1mwkQxwaRA6eW8Ku1dpIpWEB4BCjnT
W1AbPszkOCUKhqQRX54vVCpLLRnqGYpAhcN9RuMcxPlMRxxPEqDhSJrHNdcTN0fF504txcvAhgst
3PeErTBnsVxZbmR/F+qWlePN6fiklpJhLd90BUB0S7wQVWak2E/c90/StQg3Qlp5R2AGtxTQaX4u
ZhA6OOjuWRd/AWxsI0FungpxFvNTBgYaf4NNYuOlSy6UF/Np0V98FxXHgvhLDzTS3IKIBtyYwqKq
Sxq1SS1iskBBDrG6CqNC+CgYrZ0YdtcokgECEpZ9txNjlziKGeOhuuVBrHC9T7epg0GcXIRCeRS/
NyeMnbi61TV5A9ETosZhDPmnPFYUEpzNd1yx9fGixGHnI2Kps3AUk8S1eFTZPvFG0BwBgBnpDyaw
L9mhftUZyb7PHrWuxJmguqk7d9S/uDa6Ek+G6grs2p+br9Li5AAI4cKSmkw3IQKKkZKT6RobKZfN
iMF0I/pDaRRmPHPrLABRh17jTwma8EzYiZsVlYkIpyMIXA4q3LgEIRrOx8DkE9M27ZHVHDxul1wi
kl4bHu1C7XTOQIweOXKU2TUmw356+B6GxHCRx/Oz3CUb7h/FPAPbG/9YrB0kcYNxiFIQ8zvym/VS
Xlg6frciFdN/dpB8WBfYwhyQOBmSkWYNnsLvARsDOwLKDqlJqRH0bv2ccka+C0Bs9Sohmf5zb/sX
i4buoXgji95fKQbqF6nJvyVFcfWhcK8wvbDsb8RwsGEzCNIePubUBUgcYwnvWASHUhXtPixfO/RY
+pgrcnLlO43GqxEpJQfksnnokmCQfGE8lVyXmNFieFrhbRjaa88YABC+pgQhC6FK050OSNnre83n
NIwFnvHAA2LLP/SYsyLzp95kVDPgwKVHd++yzpt+KwZcyM84684MbgmPSF5TtJknwYpEO7AP8SOR
ZCLq/Tk7s3axKYiz6Nm2yAgagO6CDK990DD8pxqSRJiJjsIJp7xThJOoZj7BigLBDYqLG25K0/ZC
j0K/3HLh3WNYhMsnD8Eu5okENKP+QbxkczwLw4hkkHAH8qT2dQDj7JWjS8YKohM9Tmkr/9CXac+h
jYqh5712dR+wJPgVUSjCc+VQr4vxu3KIjI+gbIC3I8oBXRESd1HkxCSkAdoin39AujYE6BgnJFY0
nMgXzgQWgLugPIMHygHxL7kXaJif8v2fBCfULolT/glVujCcbbRi/vH79tW5F6dULKTMBZ8GwuEe
Wautqg0QTT8eJMvhwZLI470O7dXsTww5jGtZnJCAzZhvBbKpteyniGQLWk25LyNVZH36WOMsJBQM
QLkT7pgwjU42vyJEARXDK7ynjyL63l6UpW5/sDir8DH9dP+hjSgY1A+6Xex98pZJAW4fadSfNrzV
WCuVYq90L/SgbYWKJeQmRMsyRYmkd5QMwk+zsaxHKkkqKIVzFYbksMQSkKPjUCTQhTAXu0y0DCYz
kRDYUpyqBa3E8zAtkXACoWag/0za8/mmGFeEG4XKURNyi1dhQ9xtMJ+hRJ4pMpVdRtS3DfNNMsXH
1CXXrGkAJX1DgfEUp8Knh4xqWvB+yjBSOHeDerVIzeEXEyKBFL+lA9YDIGIcEEtkoWJz0bK1b0rE
Jfyz5AzOKwCtgxW4MHENA0IHSTjfiP/eJSfsnD2RKPihJnsmHMjuB0VcCG0Cr8UmAEWkX9DfDLaE
eOQAlUjxwfQ2ojuFL696Rex+eSoV7CvNt0gZqvYjpy7ORYZFFxkvNQ7rgsCQgABMJ7FNxdmzI1qz
NnLJkQfcFQ6m+OYigvyOO0W3UY6FhmXIC1JNbkXUIIZAOTEDg8Iib46IDPQ7XheSp8oWAk54cEuZ
3y5Aa0fYx/pO7skNnvXqLH2OqDfU40rcQ3QNQtxGerBVDE/+RA7pxhcdzAneLqFjsedxVk1qM0S6
FZSA4P3wPo4i9LnLyNuafndvm9qReiW+i4CQZ0F9Uiaj5U+irnkaNCAOoxgXLCjJx/XYLZjS/SE3
Y6DUH4QCvPyWL1wAQJcSjhT5GPQ4GRwygTjJdmNuYy/Dvhw/ZQty7Pwin+JGfJMBQhy2PArsXlH+
8hGfDBasJ9EkCXVihzAtBkct/6nWxbC7xsU1IcMpuxcmuRqhRXwQE4hirpWYmxh2KyEyaK6hkI0o
gotM+0G9bBFqvIojDgF+CqzLMoPPTdRRnFA2rxS8x6GKyuomhrQS6zeZp9G9CtlhBFb1MYv2LQB2
4viIrJSfS+i56dSJDXOdIoFotqwMEH11xq4A2CNGKvIJOSIxF5HnAcjNAMdc7Do4SuoZO4GdiSzA
oJRgpIt6kZxOUGLE6HfI356EAAeO8C+IFcgy0TIE3STKBZmUP61wtunORBzg+PpHsgg+wlViWYiG
grpB3qIXNtUJV/HFF3kWcM07qR+aVHfLI4Q0+TIWtxA31z0aH8QL6T+zQUxRCTUKsf5U8T82Lt6j
2Cc2pg4ggQeJPLMv5A4fkhOGhhhsuZff+0EOjoVKyczd1f+n20k0DVQiC8acJxAnJywagmoJuKqi
fiPW38Wnk+CC+GjiDk7EdNmThMDQPROg+Vw4ThrJYUCgpNCMC5QnMAcIQurVLEFKSlWKeAHtEQnC
blgQxyy1Mck5oiWdB7IrMQOKyN6wcbFC4RvxCggycJWs8ufZSS5FYkeV0k9F8iYei79QwgzHi5gV
61FMDj7NEvgYf/I6idmwRS58LbIKI5AvpMB6VWxEg0S8SaxfqXx8mbPoyjisCR0EHP41MgnLIrx5
lsj32X1OQOPiG1A/coIPyr2gbCtnbWj+Q5hQYalePDLIpSTDZ+BHzzpVIT5SSni+AF0vMTLhVYmM
EQWZYQQZBC8MwcHwvtAU+HDm4ZCRCKt97xsimcVshBb4FcLEqSGm4E8fQTQ3kyRErMllCt/JRUER
Ir1+rF54Ut7PiiV+YLWYq+IXQtUDTTcado49VAfqZK6Ruh8fFz0GyHlXfkWgyXGqM3vlL8I9oKXd
IIECFaxV85n8c+MchWzkwuAAGIG4+8EG2JWcxLXIh9gVH5d9AjXDyDZ+Mjw64DTydNbOwzDBEilU
gqnGxaR3L9m5vnHqTQvJu7fa+iIVV3q83F/TGW53KTomrVCjF1rDq6iwjvF0UN4PASnLFM0iDIUj
R95RiozmtDyg+UXcSDCKQ7AJKksWDIKUCNKMQsY+vkpVmrsT4vwB8T0+0/UAT+Gzk4bgYUnn7KiJ
QSp+E+85dSuQKF/FcIWnxVvvJ+sFE9vPkhvewsEgoPhTx5cmHht2ABp2rwpJghgQthEiIRwKpCD2
HFZ1etfPF46b9QtDwzxi88uCsYQJGyOxxLCFUfgl7pmfII4lo1UDfYotx8sGU78AZiUXLwkAn/3x
11CfjmK+W96EGTvciZ/E7iWkJrYu6/kfms5ruXElCaJfhAh48yp6UpRE+dFLh8wI3nt8/Z7i3H1Z
reaKINBoU5WVlSnbvGx7bGvEiBKtMRv4fxZy6hbhI0MQJNFtr0QwbS9cCb4de9ed59vn0gwRuNAO
susJwMA3XmtrzunfmeXAj+AIRYgKniroHgedAPsN7hCgrsuAuiMHk+CQUU4Ux6EQQCtddosqH7Kw
3S1LcOMgxCexhSx/wY8lnDKJkQhrNrKeeBVgtPKWBZF1LnBOyLoYcHbppD/ILCixQGBG2hgkSney
3AL/kcIaCRFiLzdRNFDsvhdswCEWXhogI6pDzK9iQLQx2bP9pQa2Q4Ar/08grX48Ov8xMWQFBvcM
phz/kt/Lkme0JHL8b/niJvBYU2dgvsma5W99NitFSEI2Xlv+Wop6cmBDO5YX2xfZKfCTs5fl+7AM
bxYAi87rkDmbwe8RrmXyxdGRJ0Xj6BQW2inrvxfEqPhavkNmmWQwAAysNUl8JW37L6z1IX30MbU8
guGsHO6XKr3tC+cvdtLvtQljZcqOrWvtJENgBGVKBt78Qf/VLm2MrcBFDowDF76kFFNs4P7I+5Hk
QDYqpgeqeOwL7Z3wieTT/qz9VYl+kjVP6uovyLsT51EbKPXoGnS0qM8APqi9wKPXCHoriY48Jg/E
y5TdRMJqjHQs1CPl2Xg9JnUBKdF2dIbhooBk5D1rxaOuWzl/ZcdxQAblTDOAn0XFXpkYrPrP5J7y
eiiQCLCRal/8Ri2jZXfX3E4iO14pTVt3pUkzTfOV6Hh26DCjIbZx8xIUsAw9KBdk9rxLPiCbswwo
exwn3My5JRC7QHDXi1FBZlnLyR3SPcOtbBgnlot85ApmGgeJdPhjLsxRRgYjm3pt9T+yCOSDHF0R
obqEO3Lo8Kdl8lPAi2Mhc7tsoE8BwaxwrrgdChF8/pog8fPfvi7zkWOZP6bNFa6ZJJ+fWF4fGHGL
XMcysYK1GT9Ca/lyNjJwr4RoQs4beNuqAmu+DrBsLv8yXZ5Dbqken6UCTpzNnJTdicdurFVPzBzG
3/ybwJlmPR6FySEYJjuEHM0wkAiQ2R+YJ9wYbcZr4UVIgiCFfknFmcECmvK+DaL56z6j2+u+DVbY
HG2ovEyu/drNkNGsbwuWhkxILTW3HFejeuL4pvbFNn5ls8lYcBhIJiR7TVuvR6puAu/JFBF0ofay
fQuSJavEpYxqQGGvAvK9735uBNQjpJ5wPe6/dZYbV9eCa0YVGiS6qDHy/mSrZ3xsJ7kVohA3ft3P
edX8K1egf4CunCvux8YvZ8pEJ+9IFwQjKGXIScMaAJYuVxekTmaF5BJA+Vw91a91gSJ9LEvUBrVv
HkBKH1ybP4w7ZI+rv3yLBDLy1dSnJSuUmiRjbnbeLWtkMt9MH4xlfJeITYB2QVDm7kFep17jySwb
h2+MO80hdhpoOKPTrTpKjM5VdO+gNzP3auHZSkTOd1dQlaxuEEpTxBQX3FX2R/RVNvKeZfBkRv6L
H3k1dX78r4Al818yDj4p8BQN6JKPXgeRXimp5EoNVTXjWtb7EqBAf81GeVpuurviZAKmNQjlTjh2
c7RwqXT6EpIFMz/0hyeboppgbzKUzGX8rAmwOKb5tKzmxu23KriTqKCD6yNlS0JMOTULDaib1cdK
puU66Iod64D5PXQQY8A09MVdy27LpssnuJykrb2pPoSj1VrAwcThhbAkGg89aQKDxdiTJ2u4gsvZ
q4ZHCkv8Z+Jt+UjqdbuEA0BGQh6ZVU+xnCHnT0oAsKlEZmCRPKoCaGHOyIEksJ98gHGRZFSeSI7G
Wr+TTZbBFG5h8+mlhRz53MS1vYHdmasHmbYaLPuW1y2Vt2T6yOOdH/1MWrATxLxHcTELn/h6rpPT
7ScxnhyThJRczANY5YdrODfVhESk+1VmxYNDpIgEPYrRtxxobC8m81cuwZz875bkMv8uITVbhAuQ
X8r2Pukre1fJqJsCvYknr6JB6GCbPDjjgZwCJJQccVTtjiHjmkC1bC8tWEBAEwwbLduIfIes8+tG
gy01ZBYJeWVakQzS0EGZJllJqEAjhHGPPO1lnronizYBdFBY+ZK0me7y7uXdbdMEd8rGsygNqR3C
V/T77IHK/8PioY+ezRqYHk1wQ+d+pC0r16qSJzNWbx7wlmQmkz2e5eAsreBgz8s7ZKetbHkJzn3T
SB9mSbeeE4zYmcWHMku4brPN1Phkp/N9Xc/jTQXGJeyAetIv5OsmgaTz1JHS+jkySwyZjT8fgsdY
6NruuuT6edDvqtb/yrz0rU6z9wq+mzag4mdMf5Shnk0NU7484zi09PbeKpa9Puh3A6r4NxN2Kjgf
pR+wAmgwaBB/bNDj3Iwlu2PqRxvYRgdiVgGqpGbGK2i7/MJiMpqfSR9u7bnL6LJyTm0d70gKpplt
rZv7LRaJqCbW1qaCoTYMryqWnSv5YjLzaZWY93IcXhWqpsfONWCi+mwkJG0ASKxaWsh2U469CUoB
kuRoaaGTPET7TJI3jCJ5675OH6oeeodRtx8GBPmuhzUpsKCJgv8kioQN6Gd5Y/PQ2dyXHI4X1kWl
+Vtr1VHSQ3+kay4HR441/5Ey2OiMF7+a/wQ2oYcObW3C77No3mO6NhpzeKJuKu+to6BNgjPSd+bm
8SfAvj86f9LSBMakZQL0ZuihLsx0QrL7MG6NU3o7OZfYZaS0W2NGKg+rcaCyZJc6QCY8eg4jeihZ
28PcHOU5pSoYj8YfWSHtqBE7/koCn4MxhelnS09b3goTm/OdnZfXdSRScNrmiIMldfqTYLgQ8p+t
OCDsojuUrDCkDbi0XvJlOLH+hCYGQYq5sFxq2pslYpdYQrAp2bnqydmX0t7JWtPHQWCOKF22Ut8c
mvgxpy5aEpaMvp6diHsWw7s1zeTXLdqDZ1SfQkxekBACJUw3Cd20NZGXn8OD8tzvUJiF6E8Iv1b1
mfbMzpTykocoetFiF14bXp3sclIG6hLvCAVeUnPZKN3MQklRq7Y5rEHhafQVjCxuLq/mM7eKsPYB
EfsbEySOX4XUJpiZgPTCuuDBMY9DiQCcttpEWhLRiEgLvz5gaoypIniSnJbEPfLOUuom0rImRBlJ
RzmauVOpucsClPYQmc0jFZFxmk8YB911OAA0mcNt2U9pPT3oYKsC4UlYJznsQl1UtjuNlhA2Jk5I
FKv3HZyAGiNWwWXYbGUheDBaqMrpIwYCxJ3MOanIymZHOb4DDg2W4cgDovcoOSfaQKcug9XBmewS
EY9t/aarcS0Ik7fkP6aBUvaSFV++qwah38DrOIacyv+VUko72Eg5kFOIYNhgMcn7onziec1rNtIS
3lMh2KJlcpMMjxXkHo7abYP7NauMUsQACS0yukd3GddSr1Wdu1Yu0rihInifCzdmPVzdxTk3KASt
a4hEAlvFixIY045XaqjWwqySSThLbyw9+gwRd9QN1bdAWDJw8lNeKgKN93IOj3bMNAWR68pPOJn7
tolOJHrM2H2DsjXREZmd8BT8DpUGr4g7WWZ9G764nn/s6XVkMPCl39ht+cxA6tgf+13/q2FwFfPi
pnrYQvkSDL5XrPI+eGTUF/SIIWcWGTmE2i9sp2t+IvR7oH4sY8B3ODA1BMxq86Og2PIduMK/GWVx
6zfqr13nay/HIAFq9UECFpmUqnFoN1D7kSkWuXshG3Al4e/yQ36Tb9GXAz/kNxnpNO8fF2uSmjBz
U4ZDDmEiED4hb58femPo68Jwdtevyc3NPD6HDjOJGyXTzIKGppOqP9qJveqN6sAD6tAOHNgzXFL6
QZH/OLQKExt6VaG2ndrE3pbOEakAwa2rrniIVX/At+JR4Ezlzyf5hKbTqz66A62ZP+z+dufuZKqq
5Rx67bXfUj4FFrSTXoQkhz0Xz/KIkg+llQ6DqnwV8pEMzYC8ytEKW3lJkXL3FkgIWyySVOt/oZM8
HJ4j19Wgd/Sq5gA5DIWtC3U9Oqcj7aBkFxBr6FV2Q/ZOGWmGqI+JSqL+m5nw34i7+JSCOsiYWhxw
1R1xhIQews6Qd+piaNFgeJ1Au8Y/KHYitGqX7omdfSsbPa8ATulaeuWFqJJU7WNbY/PhOePDCFVH
kkd4Oty4YPEjlZq8XM4yv2XpcdfG4F2ctjrTenaW6qXMoGyqNnbabjWM4DlgTJIpt99Ujvum+YD8
1XAIMTLclk16UgM60xRYYsaybQ8de7oDO0bOI4pI7G6Oh+I5QZAUn+Q889+5HTl4dKrtEjpy3ubo
x2rF8Oa40w4S48aa+LY22IROfy/JiqqA74Gb/UmD1YbMvRtt5SVw+8ygzsFRmV5grg75U+Yk6SSv
WTJJboutVFgvAvTx29CnMqf5GLszoyJ0RAJfyoJYx4BNCDObOGio8ysty8arqQWnQhvsSaL0kRT0
uknod0X7S+jOvurX3oeEYP9eI9mMpWmCJ0LnWtjkwOGgvXH3UqA18xgT81EwG25XL5N7boZfVIqA
NuauV+za0G2dRP4Q8P69ZWuncI4HGuv7kfJBuElbV93oyVkKLEyx1G03bUVRhXXGgMi/yjsk0Gc0
Wre89r2Ode1JSsytyKOn7jXXiJNlE1AMj/F3ZNB0V31zbHFHcTM/Ssek0QaHuMonzC1aWH0F/YIQ
i4FEHUPi9ZFRKkfsU5jaDSeFSHYViX8gV/hvT3Gc8M+kv/FcjIaN2A6ZA29B2iGA0evqe+CjqrIY
WOPS1goSOIZ5wXeB1UTTgx+yPfFh3qGsTClj885Iw/5FLoDBigQO2C9x80+bJSOVVBlf2doL6RQG
rUtx280T9GvNPUTZKoyx6nyHiM/EG6sS+G5pj7UhjnMgcxXtKVQp2vRpImCSRbBUZEomHMAk8y5w
lVMveu1Trz0GRX/i2HBBOHgqadmUdFKIs0IHj3PoGEHMqAe0zVZVCLs8wHdltB6rsHrgANaN4d3K
DJoVKlLDoXjGzAFq0Yh9YgiBKo5/KsQp4HiNZIRavKGFkpt1MBCjhUE7eGXFmTiGFbmOlhENcuqV
tsP8nXGgpNkTvARpjMqyt5K922wIWq1p+6zTcKtG10PWKZrspzDHNbL9hYN1iTLvwHt/ddndZEmg
1n7qeMkC1RpjcCsVAzsHdGmG8hDa7bH3AupwpXUMscPwY+M7zHm2RSGuYj20HQJKcecA1IUBpZjE
N47F6Jx94PU5mstnbG7gv8XjlyzmxpmgjoXJcJZbFqkdhxSTpjo6qpmYxWwhKxmSVeYKF57MrON1
Zy9nRHJoQ/KDiX5466UuEcsOrRGoBbJ7p/cXPEM29ox77hhGfxNEBz+BI529raAC4++ypowEN0K5
x4ZKkdMaHy6nhCTOphlrO3S2u5UxAd0s9XRG9vdeQK0xw5cwiTlBQzcYV0EjlgQLRFFik2lRT3gN
//a9t40RlWIjRjJ03k2T9tMHpXfjsVXLJzyOSZwpthQtqInlOsJFhfPqmO3jrGNq0NHEtDICzC9w
3hxzH4Kznj1bmn8gFYPoA0SVRClGfiUVUz2kk2oMfhOzur3i5Kwqf0q3aWHCSh9gvdf7kfZVBABx
NtD8gMwpOuoLxkUxdnx1gU30HF1CHDhWVTQ8BRFbT+GYW5L5HTrtcL3NMAUun88oFELjMNKXgk17
dvKtDeMuGWzWIoHymd7SQ9ck1iqOPRrpqbkC27Mn0yEvwERbg7p4gFTsfuiY3tTpEICPQ3ynCow6
BYErxO0alR7iAZ0mJpDtK5omgf3MYQ0ILcGcO/SA1oF3W3cUpFNbmgViLlO55hv7l/Cn5BMNfgbx
MG+9wbyT6h4lw16F2wUKiuwSOm33Qh8X3plHYC6gPqq/KG5uBRjrMeBwg4Pv+2vREOnt+q1JkAOC
FqMRr/OVSWvg9u2ynw80u7H3pHT90hkkuykSeidJd0xreqCo0KjydhHGRn0F04V9vLjbni4OkDAD
Z4R2MfDlHK6BX+E4Oyls6pN3m+T9egGSE95/OwbXqFXwcamnYyXBu6A5kFcA+ZrouLjtyVOJgchi
GIgr1OdqMvQC3MsPAhO7+tPA10ynGXgIqj3JJJDnyq7CPaDTBDtfilY8g1KEErofwHdnbPGV4JnV
gvHXYOKNWzmXNjmV/CdhywbFq90aGyhyFVTClkCAW2DPLRzoLigFGiSYXN0OJqx/gJ2lCBZ/xaQ1
gowSHSbwaOMq/MDEWIoZzJCKc4wxY8uXvFpAKcmCFhosrX/BGIJIW3DWbQjSC3bLt13RbJg4fbIp
a+uciNxJAgvoH/dImMIUGZXQfKIL0Yki1cl41QbZkvB4ZQ6RPpDz/gqFR85UmbW0psbfYEMRJiCE
mAEYhMuzCoziucNPBKHDsHWe6+x5w1/Cp5MkjXLYo963cjkAXDXt5FDiwBDQuiBmW9Ic4RaeXbIL
SVJZLeS3Wpg/pFp5jOYGHyJ2kbT/VrjpuXSvcC+yVfKHkJb4hRGuDCQhIo28nmYM9nmqvnU5Pg3w
f9tfiS4lBZYUV1aZ4HvcQZaMVwyAvE3qufOynBcXwsM8b6rIvuef0qDYR1mP2pJbg+oSufSzdgrC
ULpx3zCOOKaOuQ4a60MUsbd+35/m3Hxt7B73HfzqXOQG9PA50cMvtuVXwSG6tl/jGIuzjIllVqxZ
4dahi39tsb8Nev0Wm/OHw5ppYS4iw8/q1385zyDNu9e50wp4OxrmU8dGjVPMi+q6Yx/G5zKnh1vu
W2uzlzgdL4ZHo65RFHdh3/SPXeudYIC9snbQI2rzP16GG6RnoWwZ/0icN8Tdg6dyOo2UuRuzeKsp
AH20wEOn/Y2mEvG2YeSO2TBaL9Yx7qgPjoWtDxKKD0IAa3PapF2T2VQhA2GWDkc6qIhJvziR63ny
1TsS5vlNXE97CUg0E5mWyjC3k4WNYOQVXQdXRb9nP/dfUlmQZFtz2TIHfDfdDQAmj1gFvSYa2maI
p+o32BV5m05KCP7ySLqJng80Xj81/notol9l6MBq5X5nLbFv8Ee49QovXxcp06DzU3ADjePHQovE
h5O0mHey787JsK5854jbwMpq6ieUK96ukCCGXtbi0pSRQ0yf52fPjdsbT9OwT1xMNnzReUvYwqzb
sS53kZNsES6xbyJnnhCFsaejGnP9OLLxAqhCb6UCbpvJYaBlbWXhsVRWIXdawvbWFasbX8uuCOm8
8MuNDzZRWlS2uz5EVCnYua12NFPz1g/Kc9lm7ybpce25ND47eMYbzgGYa4VK+EOT+oDI+QTjtT1H
vX2Qn0XZAU+S6frq1i+nk9UVwcocCxqVQIGHCbKrqY5TAHc/tg4py7gp0LZwyXSJWAdUViqiXDej
1sipsYB69Jl7QtRy7801NfJ+eJm7GbjG3zsATvRtn30/fHMHHeGcps43VlLvlBf9UGO9awx1aIvu
dvaWvWGZFL2CzdI1x6jrGacQA5zlTgN2JkC5x0R+30bmAF9Eg43WsOl6KBRb8yl30SlyjKfQN08e
4m+RX9ebNkK0xh7w0fKx7JFdWV5kFMAr1zGaYt+ZQRG0r5LKld1A6+zt6RC1y3YCo9dYVgbFCix4
zwq9uY4UIqc9mnoZbSrA0GWPJxvi3x5t9q0dXpZBvVTZLTzONgc38EgXreYRRPlc2z11gOEQZyW1
KORfMALqj47pPJJuGyG2hza2OVZ9xtfw29CZq8NYnzAzpE8w6j/aqMaNiIZewiq7gqPRRBUCkepg
JPeDJCS12jfhtFrC7h3GYXkz8DaMGb7mkOGb3M7HAMccbczuHDf55WCnqkpLrBRmjEzf5bS56eV8
q4wFL/mu+NuM4bJTjJSXJwINqJfeNuu1adPVakX409f4LhVD/zfNhweZmtWUXoLKDT+EBS2Fqoka
6yqN6yejitl0YF125jf6WcdEJTtk/GjldAlUSb9kEmVTbOxzl/6tNtRtDnjjb5/rLzWHv9VnzwsF
zq70n1s2zlihqNHRoSpGS1UFLmPm6QnHvecQjxsBEiUHMyzYONBNJTRDyRsvaEq8c7yZc/zu+46a
OU7tmtHjwYqHnkQ8mWa16yo03gX4x6oA18DIHVamlf2MupVt5bvzwQhXheXKk2GTa/JoKoZcP0Ir
KL3MXLV9OLxVDV2zVpcjL5G3+8Fzbg23hJ/o2c3WLRHRTsGJa1CsgOALSBl9tsXqd1FatZvedU6y
vaaL+yC1puvLpT6D0tcqGxuYJyRVjsqOE9YvmyZW0TYAc1B2c+xRrttYpPo3k4mSz9ztF9tzTtOA
7Ig3q2/JJfwpMzaqNfttaQ4vIa7FyHxDe2s0AMORF1KONucOkEE041o7hoeBzNRekHyZxu+49x/K
Es5tkxbgthjprORIKXX/LK+90R2a7tVbnC5fiL8yhYd5H/spHKDeHVfxYNANVpsdBBO1/KgGp3Cp
UfZm/iKrfvSKB3InlB8G/z7wjGATWP1vMpc1wiHm6FHUx+QwRjbxr8RyrulPhxynLUQok5MT11u/
Gw7DINBlxwvEhRrm59Sy1HBuAQ4H+DA9Cn3xS6WXRCvggBsz64Ck2iaY9FWgqdnZ+95goCjZ2LUU
IjHhwfuxDu+9BQ2VjANJb9wDVXQwDkZ322jtNnB9iKi+gfXf3JnrNMlfusbP1yRYMhW2scZFFr+P
vxzT0v6AQ+rNBvvXBFkEn+Ydtq/a8KFWgMM1NUK8mFPzQgc6JfhOpt2uYHPSeeSRkrA3R/6NPXPw
IiwFdFXHz1MUCKtguoli6y5rhosxYCDXVA/0/LxoallPITrV9fBa9xa0VWsTOYV2o7k+CdCQ/A0T
IHIph+c04r2X7S/ccWSXtx0MJOrZM1VaNoEbg3bluE0/XQ8BIaLXdPShoNINoKWxVJOYnYX0nrRe
grQA1DOTRZ+01q9RcUoTkpU58hF99AQlRh4mi1+yBFCgL6KbcAILGSVLsvtt71CGKkqEicxDnNdn
LcTrJLKOVLfuXYVuFrJMtCZGJewjA8Hv4G0cyzvMBiGkQ4xxrP3il8ekgSuvuSvF0i4VsAORfckE
pS57cQKNdY90IbdhEQ5XjX7Eb2QVoWxS9HV032m29VK0FpzseNrWmUUjLpKeQVPq9OFv26bf8mMZ
qcvIWKcUHpuiXOV+HW+H0sfmMzPCDfqtzw0O0E9tAJ++Be1ofaqkWjWj+zDaGyOxoo2rnVWTkb8Q
JTX2oUX1M7OeUitlF6VoWJP6Z0iETeMTf4EqOP33Fiyv4mEy3t2l/+Y+SixjWUQrO+7vXYaSLp78
3jAAovQUmRMLxxi1qSp0813o4TVJe2h9e9ZDGRmruaoe8jbYFfCheZ+FmZJvsjUOZnbraGQ+5CZm
+5BV8y4PyEGL94Fvcpa3Fj8u+Aso3/S8Ze+8oCrqNjgBoEGZ28a+GPEHxaqQGbAre3O3tChZaQgO
Jsg0Lvmqah6XPNl7kn/M5zogkvbQGNuO1bc8PD8m5y5I9PsOO2CFAXQ6orkCNNWRc+bOa6CP+8TJ
Tr5W0HuQ45Xq6GL4bv+da2JI3JND9kR8VU8WBox96a0a42Vip2qd5nYOZja3aBu6w0ajnzXUDHRu
ENo1l1NsLVuMbzClmW+cqsPVUmRgURe09ml8mIbmmLYzOEn13QaxvdG1ckM58yFo3R2b83VouMMG
upPohNYGO3UGh1d7qTjUnfhB5eNT4u678uw09qYjFDRSzOxC6Zaab3oA9GgkPAK34RSEkeWug8pg
BuDE7ON7rSrvRR80yhvJTw9nb9CLS2XU2x6JvpvMepzVhL9g7/1kJfVPj3hOR9KNEN9Dy9zBJ1Xx
vDo9WJy2N7UKV3ONGp25sdnRTcrRMk+6Zd7xUiqRmI8oLeBoXvQswK5/wxF9W5kJ0rJ4XPbk7+4K
FJCYf6GxJUXsFToyauVozTbGtzlIYvOR+wQtQQ6EE9m7amheCLo/yHroyls2KYa2gXouEg9dw+Iz
HEIgVxGLbFbMSS0YtovKWPMUVRJklkG8tRK9CLT1Jo+99skHxMSeY6jpHaKwwbDWabTrOnAc17rP
qqlgIrXVXiVU8DvjQkXiY5rHbIP7xXsnYZpXOKdIo7FuUXRCh5cpjWjy9sDGObPM8mBH9iVP0j+l
521SBP0cazxi9LFpC/thGYtd1eNlj+9k6gTHUaXPJobxcxOv0rkCWq43jUeAUepPUafvwqo9ZIbQ
Ioed0/fnVA8f8TNuaew3KQcPcbhNfYtJLqIUNZkoDMWJI6YFZWtRW9J0g5rQvDaTJIUzB1/Daw6L
7p9y30DqjCY3ynpMWxrEyeNXU1Qcsnq+tZSdk/0utAqPb37kb7FFPDgp7CRR1UGmXds34L8+aSxW
vcA4dXsK6VLpAt/ZVYb7Vs0I3SC4vwkG/dxRttuEY/2d1265NQr8Fqz0bgxN8ux018YhrNK+pFAK
HGnm0O+SYQluPHDwnrdEy9facpv3CcAM1e3PuW7QMtDXKHS+hXV+aUNjXDkDXbA299fV+8R1vhF2
/rR5Kkrzm8Soj0Efb3TmhdYanyhkfyCmvxmjcKuzdm5mXzvnWIRPvISAarudajs7ze/axEORERwq
yFn2aUhFKF4tRrntO/Pi+x2CowW9xbz6eEpfcs342zjuMRZZ9No1HoCOWVRq16jkTmvZ3pxsfg9r
M8GAFBHXHAP5MqNzNI9+G+8zMnRadLwZSwgYsXYx3pp+eLsoDsWpi2iZaBuMhhHprB8gkJRgW4BR
HjxGVRCLmcHEhpYN4UuviZuW42s7c0JhwcCr2SfbgjCSrM3Jf7ZbGCed3p4aiAieLWAJb9A2cwit
g0sXZ61nb0aajuTC6AP/8fvFwS6qTY6do9dQF4JLVxd3VtT4u8wy70xr+VzCGR3laM0kiVOb8v6e
c2gJOoBVGqTb+1zT3lE9hzf5ugwardrf1OG2/LU8RJR+mRQ0fOPRYJeRf1kmF02j7ivlxU0Z4Uf6
xTI1NNHjY1o3BlEvZGYYVNV34j12Hng9J0ViPfJn8uGQhEaDF8emk0l7m7dZdCC7LWUOqK6UJFCn
mdNPmdAcp8GUyiGtoTVktcauQy+DtuzDgGAg1+PcGfts29npPuc04WP5VAtVEknRs05dS1V0ApYc
otyC21NpQ7zHehxqExz3kOuvYQONmOAtmbZsP5zXPXqZgQ+e5b1omNH0JUi/u5cttwLiph+EUSTG
iyEgUrZATodasHPHjf67m4HT1iWHZIjpaV8ZV4DpyFDwn0dilRGmskoo9PkHfeL2+JZ8YvLDPle3
NYU9l2ph0KyHWj3EU8EJRelosTYzA8clstZbLXUC2BUmL56yfwpygkDTDxN+rx2utn2vH2fVXGzx
0I6Np8Yp7hvTOgAcv7q5zvXV/GFQIpxclgslk1v5FjfUL0u1nMu0vQR2/uL10AM4pgwSamwvzftm
YBxbAhCtTr4p2MYrH+v1lav3xSFaGKNwWGiyyLrXOQZBDupoHxUQwgwNegWqmR0GhTeeMT0XWMbS
QzZV69pK6HTUCJb8YlrPOGvTNkmLEGMvK5oHuFWq/aiXnKdV8W5pkCTA9hqN7VFaDdJfzcj9U1VZ
uLrH6jdHWI2uMVZGWurPjoV4spHF97QRsGU19eO0YICsTask0o6Biv8Yk5z1YfzsjdkDnvGfVKe3
pKK8P9xAQpEQ0kpoBc4lKcnVg7JFPt6iGtT20Z1scU7YfsZtcTvAHXXJ0ayl/5vhrzurhAIzrGXA
/qWbqGotkAyrbR+pk1WZazn35fNxbKOShq72uKiN60EgHClZxJALok69oIxyaeZqEzj20dSbPagC
5tEeIvQ0Sbr5Lm9g0wQBxNZpXse1ActT+5XdVwE7dLZ751HFQTZzVy/TkTFcoy/5sYy5RX801Jea
KsQMnm6Ht0pzN0UiWrreM+ZwayQ7D2EOWIb1F4KX/R+/6i9lFZ0GKrIkK6CWuflYN+pBpgxapUcr
Fqmz7gCMsZZlGCt/V3kOISETGS/uMNRWNnFblsNyMpPXf2NZFHszbuG7zYSwMK1D/TZcmh2mZj+y
XXmQrBY9Ws0kETqxBLDds9+PBiqkabJNRloxrPZiZI5/E2n9u1riTzfq/+BweKk7l4L9eNv16ob5
gRpDTWJhbpNsRKQthF8bGtuWmyWNwljHqi+4jV+qHqkRa5r3xRJTDLZyduOKxIToacF81rA6lIJd
OJeOsnZuUv1JMYk3HSy6y2Q6erXx4pf6xtLZkAOIarN50iqCEl27jDnGHAw7lsrtxWM1uy0qqar8
hfO0VlV+9uL4iN87eHd/q1gAJYGJvOgGxqK1aKuq5QJWD7rKi4Lr1FI+guIVK2SRho0qyieiLVgO
pBqzfXLYf8wUVrGl3Q5p+7iM2iYe1CGt6FQdzJ9QV486HSN0suZ3FODPUJegOM3vc9rutMY9aqH1
EIM4RFElmJ9AAjRMO/mtwSFdVSxQU6G2BG3OnEMklPxzxmHQ2NpFddpfzawvvZU9R4b1IVfpOcHY
FO4sZAxmVF9v4PCL4oDoO7URsn3DHjR4n8wBGYL/AuMeOgH17huZHXNBuXTx3qMMQQ23vlQzm40c
c1rVHbO5P8BahaROH18xlVipIRpmUCWJu+ehb16DhIZXCyBN187ygqrZdwDBul0TlZ846lU3SzJc
JjWecTf/UFFHxrUcB+XcjNhNxwGOH3600kCiiND22kRP6rTQjum/KQLVtvCZwfW+xyEjSTEM9OMx
2qTZ/KiT8GZef8yx0XaaxlsZSX1JdZBwNttZoYVqUqHsGrQC4KO73j7Mtb9OOBLQeN8xhdqVYerM
tnI5XgfLJn+QSe05Niit+WJi2GGMzkuHmzbau9VtXYuKEFVQuh78jwGTiYAQqZynXd/o4nix7GSs
c117sbJsxMy9/uPCzcTrc5dOMeEtrC4OZEc7Ex8kVCZ6KH+4xoTsLDPpV2OTKfg0ZzG3dON9JCsj
1XBg5JPFreXEcriDZpnWnHKZ/jrN94HxuMzlMSSSI2gLN1yYC6LPK9mPnsFaiQ8SrPC1KeWciBaB
G4/maocmH/4WXvkZqwUYJWqzhKTS9zWJNynrwgQkIgiY+eXw6Pr5NlbJMVhCpAFNikron+m/soqw
NOZWKQfAYPFh0TxzyLfku1h+ZEQJthZ/6RBSpokF1yB3wAGE/8vQPXHQyhrq8KIYO+uOB80zdcMx
P1jsEIRDbjytSUJxnzZWsh7k4/or/xuT/6RfhFB8hufChGjVodNYkAN35IN16m4557l+x8bDQ/Jn
VVnc84NfwIFWnMyasK5QriJoWNriPCEH3vev3HtNHNOSfkig65ENgVNYj6T3+zL9Hez71vkzLQ9c
x89xoJvyNTfQdwaWJvmBOtkPw+2A8ckoykeRtwNVddjOG/gWBD+Bbaw7bBFmA9NH42iTf8itxIO7
TioEusnwUuuUEorPxLRcghuM6m5jIRnhz18RBIXOeEl6FBx9+GiDsRnM/gA6tyK4y5H1bjo4LdNW
GZ+Zcd9noAfLD2m8TIrqu0gx6rDqpxrbPN7flMNT4v5p0I/feHZmlTx6lf6PpPPqihQJw/Av4hxC
kW7tQGe7tU1zwxl1JOdQwK/fp9ybdUdtBCp94Q0/DdBkfgLjcp3U5kPHS1HViQGbzih+5hd4mSNd
VL44hJCMyEgSNbDb15r1QZqxir1wFffoEhYwIe5oBbCNIS+h/SksALoDC4KOfBuEE3+WAS8oVYzD
K4PGpMYWHMDkPzG+ZeUr3arVwEA6FIKyxt2U/Y3Yl19kECaONEcZuNyRmVt7PXJSzm4On9npVQjJ
zvo7/OWqaz+ISOkQYRDQgWiBVBF9dRSPCTv18AS4d4+/7h/NN1UgysXzZlKhb+SKZ3ALKzUHfx9Z
Py8QYTUAaASdBsCQZlCw3D5wMwSQjBeaCIfIrZAoPqezc4wb+aRNAOu5j1rYdwojtADlhzZ+ZYT5
6hVK1ILap/8nJ2NgDyxQxzh02k/hBcTCvQl71TsyQiKO0cLxsUJKdvzmJL74b2ZBdVZrlrNKZQ8d
UM3aCdctstepWmTJb0nM96bXNqeVTaadcNr6ZOR1ae+6Kjz5Co/CTO2mlQePBDdLXGbemS6ZoFbZ
LW/MSu5PBUoCUpwtQdmSCzTmcFR7kY+eC2rwoB/F2lzM9dAoQdEKZVQF/WMkWUm188244Y6BZ9nr
6FrHcPCBfEAyyXSKZd1qke2+6XW136moX22oVGbUx3mKgdPF9/dzdWasutG95BMpeOevi6K+MdCx
Xh75IvQcWcgzA/g7Z7FJ0vzmq8n8mxfSeNLDvyNprjbNJ0+TGyfMduoBTVzLtaG4qdtUS5dUi5ug
rQjqiUDSWgrKJGQEwu+OZaS/IH4sur9LiKTolUk8oRLmI0ssQK77JuUP8ha1YzCFvDJQlSPgmqwP
9X/tDKR3eOVnEzEXE4lZUbGztTAv1QbJd1R0x1V/3xk/UTvpb0ETCOS0hQi8/t244h9wUXSZf/NN
jbJeT0bLXau1yNVVrgTJ0Yado35dTXcfqmJXvC2Il7Mqnbrac1m1pPgXr87FrY9ig6q7lHZ0bvrs
PJQZ9IaWwN5d3IE2oRgsneKjpN9Kr8d14NM2NQXL7Lgg3q6FPmQpk5A4Kj9yGc+PWVXc8wypDNe9
+ATXIIl/6ii7Jsg+BcjIn9SmXhcls6do2R5sedactKV9hPJU1vh9MGlTs48dXm4nTChMiC8QYV6l
5d/GCBFCiggPZYu+tgmkwIvRbjA0fi/Kk9PSwq7JHS5u6smXM0tcj90KCuaoCogI6vsWpmlF+tH2
/SOtlDVCMIp5B18fldd00m8EIrtsLANUuQNNzNu0nzeRCZ+kj5bzDCW7AJ/VVDgTlwCPm5BOvTy2
FhHiFFHWjA+Ym3GGXZkpdKcO9aS9hrlJFnoa2O9mUGhVPIFXAiITnnBtDZpO+9tblPaF4Qd2nqwH
pgWjblY0Kh3OFSM8aJAKJZPR0nFCW/ytSn1bygAi9ij6nSYIohbdfiRLmsvSe5RG2lOdweGhwJdR
l+DksylhS/2fDuy1YvFGz9NAf4/NvWeTB2GxroeaTr2NyO5XaYDwF7QDxY9R+WstjM5GNwaG+2rE
6i/Fy1+Pfq4YvT3/yq10UwIX6lMn6FmyWPeBHYGmJtqNYD6WfnrSIN+0tXUxHGD7DZkydaA5wkWA
iQn4bVPwF3u8dpidHaUNzsGSyirI/nXu6+RnBJPhidvPx0s8O4FaJ2J5Gwg9yYnYesDC/L4GO8nO
WA+roIFohqWxEOHnOJCiXwGRbDhQuqcHf3LnhHhaMsPMW1+BOqIEEBMX4AkKQBBmfqPSOEAB4d5O
k1Xlv00EVTwsn+2qq7rdDslqyzVPw5JvF09VkLEX8WGEVFeLBKHMfmKOUPbmA7PBhvOR5DVpgxvM
2vBJwQ1tAhMMjE/GmQATA/vgFzv81Vei8CjQYtbccJzTiqaRUGoHm6GpiinAcXdVcIbkhOQck2gw
QDigCU/YINk2/fmzS1D2jr90XnWV06f03yJMtJQVOLuKS9Nh+j16mH5qpPgrgrH1e2TJ5zOPp14m
79aTp6TicM+jQQZD73dAiCOBykiIqOtgzFdcx+pVbIksKKnR7hIzHrZjnQXpdBGlvs7q8gkA1aad
zxORZt7Vazf7Q6hhzN5qzEDbUgSdd5SJGssC/Tl++s38Ezv+hgnIM6toKWoBiw7xmUj2xhIFP0DR
TKOFp0m5x8mMKDwGalnNLqBd5osbdd88j5qzhrjjefHgiAa9LUNaD3Et0SzOz+p66qjpWotuob8j
1FUnfk2t3EmnjTZZB2ux1wK9MF3UgVpUzDuu6rocHlGEhof55HfuM+DLg8JttgUyU97GLbMTjraA
BfoNcUgHHZ+1LOGZNUw53L5pj2YZPRT3VNninbN/AZenK4XD7CMiKRBDduhYAmY4HiCYEOh5q5zz
CEyLe1d7R0+6VFj6eq5eGCYuMCzAG7wlwOxrldj0MmjKxm17yom2QbAelhle3gT+n8c1Laq7DIsa
2URfF2zQFowtdc1WoppnIS+Mg4+ad0mf8aq/IuGqXasFrlPAe0l671T44t5Fi7cpZP3OhGI0eXU6
S4xcwOWgTK3kzmmvnKY1/7gwVVWs2VfR0XVBSJB8cgTBLgNgV1kaUP3w70S4QNtmN9QvY43EGu/F
eOcsH4njVdxgc5+UA82ZHgwRh4VwD4jL/Wj1F3PGDUe31OaDnruNVnbJ37UQx5M/casCIBcfA/1n
CNugn+tdnBxoK5+WPjnlrKAeAp/BKyG5RShevFZ9gw7oqGJDdai4bFGARLctHm8ATj9M+Jpp85ST
chji0BkqImgdFSTFJAH1OL4ludybxZew3vnRBHNZ7aNqN1E7upv2ezWKjIsaC8wD+V+EVwiqCRN4
bKYY27SXhQdaX3PCUi3c/Qg9MNeLjQ62um7lI7/Nq/bGAWFQ/Fgq9171FE1svGUMvJI6PLOseQ2D
8FfLgh/9Xtj+LWmozUDncCAIQc5vOrFzHlQCZeYeIovOXlRv6s7i6cii7BFm+1Xi1C7jzGnW+Rh9
Ui7wFO+6OqfVcEmwFw7n8U/ukA81jYSAZofvZuF+DkTpOdZFmX6I2XqcVn7SokzM/jjUab0qfHRn
qI8AfQO2VvYqqoppF1RdeBJ9HzDrpEcCSlNVCJigvLWYZejTuZygSfqGdTBbopR4ufhyppwLClrX
A6r5N5ieaz4eN06gnqUHfSC8ewadRNBA19kY3P4N7zMBWqoFlt5U+7kBZ2R5FIGywnubx+beDd4t
bdK1xR/3wmXrLW7AvgkOKszXNF7OTmJBI/uyTPjIHZpA+rNGOE5RPZANBLsaLCMNQUGDT0UxEQ5J
UTqc8OF6UNsK3IBVT2lWh2wdThlHinONxozS8rMBNjTpvrwF5CZ9MjKhgdCMnsXedrOtehGEeakZ
X7LxUjvetCJdBVJlXMmQdVqqTiSiDUS/tRu1gdf+UcubVTS1xkrtSyaTjxM2yhAQsC99jE1B5v5U
9finJYHOyhQ01DIdS5amT+ZDQ5JJmc/tk6CGFPXPDfD5cfoH5AN0/IixBq259o9KQ/g9i8CaLY2d
lcCErCtZcBesu0DterpnHlKFcIzDZ4IKQYSqEhaQN+QdzvSRDQendADVhiAmM7wYcb0EafIsQgAT
pC7qoFoo4LZ8KKNckJevCVmOZMeqW7ATmq4zMM5NwIhRO7iQ7k/XOtu2ab9ZkTAJVboX4xaux/55
SMDgt/qJIyWfukDSeeSnhhmt4xLXi/gZd9GVKkXIcNyVVboQLZcbNbwzxgYq+y/i8Uxi47IOy3k/
digGy6kILAWwY9BUeOBXr2RCaOabO7kkgUEDJnH/jwNrGKZAjsBTloP7pdFQVdnAaJsvHKe7hRCR
g1GtUkJzY07vjvZPGt9+Lt4S68mlxcwOpfpLM+OgIm21qCO9h8fFLo7JG3QpQg4T2lieF9SrMdFo
nnQtsGmXsh+0lnZweuLxJxzvH7Xch6XRgtSpQGNn+7L6WWpt5ZpRQBWX3j7zjyyep9VEd3Qz3Fix
CCHVYABqMD188en7IAQo2epDhDuN4ksdMXYsN5b1TqxI0KYhmTyWaMfy0Cr71cb+g6dQQVVcvNMm
3VRutO6cT7X5w5cc0BN2alUqRK+Lh+b0YLScydgR4MCpos3ePnXszJpAL6wYNiyeQiMlZCLibfWg
c7apBRF574afrQothd9q3x1iuRAihE2azzrjaQKQeBtGlVVi6mAKQdhD2X3s9OlxXk6wGJ596jNq
G2I5GZ19UYcuFRlfi7ZRZ1L9X4IBATsnegs1gYlxEkQUdSYqqRlNfrUAmQEEamoKq7oONi2aPm/V
GY3H7LmDSyQxA8Q/gViRMJeNXpucQM3ipnCjjaj/JZr2MSKFk+fm92hYL9ZSHnpzeW6s4qUhiedV
cOUF7FvR14CJqBADeqcTOKAGokXPi9LMCKnMJpkiuMFOMnHGpD9cjE995CwPpsSNglpfYS0fyfIH
WO1m4PqDMV6G5G6ppT4uf8GU1g+SzdaieuUV6NZE7G5Jq6M4SWfRmvcpRBEVbIe2+YCw6V2m8k2f
7H8huEs2sGfu0i3+9tXwHEUJ8gNV+6YC3sVOHlVAMmfDXc1+mRsBwM9nwAjdRvOnDZNChbBjjTzQ
gOsAQvkquNIr86624SF65JRH7HKVN3AcOD6pGtiauEhJhYnzsONUL3EA8HmpKqwybfPqVtWNkuSA
+Si9MarMrRxoLdY9m3T9b0zwSVyuVVLuQ/w8PY4ed3hfhuoPKCGU+rHfcaFZdSNS2BVwcM+3Dp5f
Ul8C/xPRo1vKVeUJGCPQQaQ5sZ8UzlGfkwtxQREsvQ48b9o3xXDQK6WSZX/6AiptPO5dqgmEI8C9
SK8rBB7WC3junuXZlNUpjsAeNRHLOlluui/fiBRwLcPr2JrdYeOVBXlAwR6HyeyDCqjU7tzH6bR2
0ew+VBxf9OjrHKNWGm4bw2CRtQntN8gbxDcA8yk0znR8eBl2Qh5tFMbF1Jd3TU/4wzP4c0kxWrby
T5uhxiJtGq1p36xUeioycE99x2RIfChXpNCIlIdb+iGoTOPD4LdjECbUbkKpo8NdKJo9HFcva4jh
nHmjVznZZhuBguuLHzljQk7MYk5QMuS0NZbBWMd1cQ+J/o10+pRO/aISqRpvodEHvm+FA6RSKvSE
ijKgnYGyFMIMNjC4JhVHs15eKtcEAw5mO0cqJKr9C9aM1Ro8WXzWkmV6UFG+6j+0o71T4aPsBVDX
8eba4CgmweEnuj9GOX1ijvhVmdU1asN1UvESswwxjTEC224dsnCkDGoj7ZgPZIYCurnKCTsq/HSV
0G6wKrBY85wcZJMqkeYcUQs20771MbmzWUZTo300mnxu25ZSgF8Sh9rdBTNphGy1JQxE67G+Aamg
qQ7Zyfsl80Chpn+LKFG2qYBDS6usHuYERFict1fXn7a9Wz8NGTYh7bQMR0tL1k03IdlQPi9CT0Hq
xf41bJQmxwLxtzQ6sZoLJBO0vnnpaNdSpDM3iRWf9Sg9MsXOVovu1hKf5mT8afX5j5/MRzVdweNs
BxkC+oo5QGTiQUGa/EdjCn/iEAoh+FL3IRfW2plGIDpY2tMLQ18Dp3AdLHWf4rAypChsA5zb2km1
PKDAShPIMQFRzOVHOzp08GZvgx4DuKRF/9M4RPhSW/5aeg6QQgApyqXtrR2PFnZTxo+uF/6tc3zS
de3J5iAxiWkqH3OE2vXPc8Fx6+I+78/4FbvgEuEKBpKDYQy5XO8JSK/0okvdOmKis/ZYirouT0MC
eyiiFmyIxd8YGv30yKvqXWUDtIiJfOjEv6vtx13a54oiSaSNjKuJ6CVAzYfcBtZVGbxS5zFCqhqo
O5pskpXmyB5HQaBWkXNV1QWvbfdml52MVDs5nIZqTWWVC2iJHDby0hdbnx/tAmUWK5qSY1Y53RGY
tntFyBq1NDLbJTWjm+/YUNhBkEdyhhbddOAJUoXdzFUgBqaQgh2NUkCyI+oC9jAb1CIBpbXRuKpH
qkkjHbJhwZZz8cInMoMT5Jb1sgyYrhtPkUIv9t6Wusy77uJBVyf3aE7eLJH/VOy0D3nd1d+LVvpo
s7vXKRTGpnZ5ZPVWyoStjgDKOoAdPcHkBgKUr31B14vAAszRXagTNU/ffcmawaMaLbT+ro1dBmC6
o/HLHqz1DjIm3TfNuIORLp+ZJl8n1AJ2c6QjlZUhGVBVoFHAhOVRc3CVYYZDs6sn/+vSQSFX8rUu
CdKV2r/OgHA+L6I+5kxjDVPAqu7f/Ml5zR0SbiehzR7n+YZu1q0rwXB6GQLzvfuaWuiPqxdaZA2r
WjuUYYipQm6c9GF4w7/LuehzCWbegO6v1e+TNv6xU/st9JqnUOJ941d/fcIaQRDVjiULT0d/TrbG
penGn1iYHlyfsfzdddNsfOfAmYnZ2HodO8S3op3qrU21cuX685eWdXmgij8eoGMDw0nLqyEEtNvO
wQmmsLpd7Ncnx1uwX28CixSlKuUjBJQAIaHH2ddPA5WFySBIVL2f3N5jAvUxUSrw0+gAu+AESmXd
0nzUczAZtWVy5PSUlQv96JgIO3nDufLNg9vjLdfXH7aLVZBnyoPaLUrPxkwMyHdDkd71wPoPzYuG
PMLDwCX8pf/s0sVdFZhcoGlQPNBVwW5OEtDIAY1YuH2qqg54pQDsuETJpvO8u4Ph86ZExgFc34Qe
WwWHSbAPJnhcN8ZIRo46UVf4qicBChLddR2osN1T60lwB1qSFsXFOcNdWrVW/BHVXx0imNdyHEVJ
+pZneA8shEk6WeTD0nBqth1UltbamIO2MsDk0SR6djx4XlBTqXncJqS28ijcRVF5LTPLvYRUmj+d
KT1KYdxG6bVQvMtxD0I1XpmgjDC+fk8JhbMmvc/jnO7gFZpHPKu7Q+5CWOom91HFCrMODSkfwdPP
1gxufKzvXUpXwisB0NVWdZwt/aj10WEAnn8c0unMubntaSZF00IfIjzCdKbfmG/yrtiIpWQnGrdz
bvRwDqhQkovmIjyB+STIzlemzoIE6kyJGQ3dSJonY2ppDZjGh4QtjLY/AAQCz+hk2fNzCV/xwYnR
dGz8OAn6zlbJdhvKx2YU4FJMmAWlhJDaxKoFNWXebVCFsGWaLmZB+DrFY/fWWV0bxIP3Y1f5R1lY
lAo8tBOQP4xfPKMDOWPoQGEGFubahmMDuBly8c9cR5iFD+MUzJZTnZ1RdC/Anynjc/DO/dRyBT/a
AjNJMcTUl38aGJYgdqPiksxh8tgaXkuUKSaj37j5vFzCBEoDvDW2Zw+yVGkuKJ7V2rw2GjnvxtBD
EL7HmME30/vkJulq7gVY+ThCmi20os0g42FX5557LBjRg0tBDCRTVt/8Cr6UqIGNiyL5TqzU/GK3
rbZOCj9/ajt03xtLu1pRaW61vvTWEVbm4FXz/BCVl6QR7UMCXHwdj/SpDcg8tjlQ5ItgZpcQnVbV
FIHN9xE5FIAa8pi+apVZeKw19sPYmM+DLyv2rvkFM8cXCRMP4IPxp8hYha7X7GWX7mlvOA9OVb4P
Vf9GuLtzEf6g+d5tAUe9l3aK9gIYIBzGhXPUfGZPAdH2AIjlKRU+kW26rn1sfFpC6bCtj/Ho3Fyq
31NcbwD23fsE6IYB5ROZq12bN4ArqPE7VMP07Lke3PVvWhhD/1Ybj6pdamOKHQ8LOZ+7W1EuKHHW
mioX9ffJtv4wi482RBpEtzzTvLdmO3xKOe2rCeOPNrbWzZBWJb3YKfDAL+mdhrRjDbS9c7O7b9Gg
N1RtIEsvlTNKRIPxRancC+p86CK6adnv3EJsuyk/GoU2+iuthfMyIks6cOign94dHHeIoTX6pN9Q
l42mWvuhe3L5YzMbxODqA3BVBLMJApKoA44IK2YLCli72v7CRuwIEHXAcQPXH7JyIwtAbkZKwuSm
BujZOAu3so5iuq0SFaCii/4x8SA4jN5yKMzKPRsFnGk9pCo4xSKF7VwXvftVxC7NgjrNdTSw6jqD
cuMm9ll6UwzaCtMvR09joFvtzFrNFMTDkrZ2zLox4eVPfshs7PXdlKDGuozs04O3FWkHFh7+m0dm
bXgIz7TpZnQTkPH5p2CX8mJCwBSpsMyGKN5OUA1RD+9ouxAwAObnGuofYw1peZL2uvTpKg+IXKVj
zNHSrmdaY1+UDiRdea2QFD6moK+Ulbl2yqb8Twq23EITI66Sm6tbNxsxglC2x6TRukdLa5JdDC26
WrTNZGMP7MOutFKyLLMoLuVs6A/K9yHKosPo60dZ9x8uxOaeqjNBDWXnogoR1W+ctbDAautudfMy
lxChJ293i+Q1gwXnc+g2nn9uwvTfItrnUBfA24gldNt5kHkD/7tJ493Sx59jZNwl2xC6azYmYE63
L6iuCuT3NBfxfShs1mgDPyy6YND7K+oFj7L3X5M6fIoqjGTkEozIGs1j+zb3i0uU3/iUmosL/KP3
dIJBUo/9KslnYL4QjcL0u5fWiodY5+imaE35qiMuAxAWKK1vFYgKAvGRSfhXyuhqaAA2K7g3qWy/
mt5+HOzp4okCgZ7ibFvijYILG05hjIfUzF8sD9XLYfpboW1Wp0oLOHt2qNTpVCJjLQj7AukX/ihv
gxg8yENjo74WIzZX5ay/OCYQKQ9Hstnyz0BK8X20JEGlmYX0A8lse32Ed40e4yIe9AZyWR+VDyKu
notIBOjDbOKhDnxpfHVWWgYO7txHKLY7bWFvqhL4t46307IQvna2FzK1kOScQa7kPmWSgs4yjU3M
TekpMa5TAjsGF84MmWo03x4qkkeUp1KaFZO3rBZSQtMe1jGzbUmW1djWu9bs1kDKwZkhjtnpRPbj
Q9ghgcERZXTp3zzFIMfvwwcPTm3kkNQO9q0lXU5ktAHEHpj4UCTC3As3ezKaeRPrPwbaBGUO6mee
IGWRijDayDHj1zN3FNKh2Lv6tV0c3iw3Y8gTjcynoszfi5w0aoYXhD5hH8ElQgdrTptNkWAE5tOj
aPOzZk6fuQ1eObdGGC/5QmQyLZu8AogoNX0zNQtcaXtLFf1u4hVdAaKjtU8Zpr14DYcLwGflCwlr
atyGqaCBJoY/o2Zc5JQ8tdG8pxh0zMdu5xQzoUE4wtAO6eGqixY+5UG1GtPqmOqZAe0seZ9LWlFT
FD6YNJ28KIWZkFOsaIxnW0/R1G7ISDX9TOv3Xif1e+3FgD+8Q8T8tjskl2M7IHvYqhEQpXFtdRsI
vzgL3XyyONmyJfuI42W3TN5jiwqw5k27wXc2eZ7usX7EIRNxAJMaXWV8Lfg4gvCcaX5lFod30kI4
Rz4hTyhKzdPV6/BRcsduBdZ1m49MkbFftnKMLyKMv6UVEgrS2Fnr1vSRt+naTSRiKPoxjpx1Eskd
PRK0XSr5Stn+OOlLsVkWRI1bBA1XbD8UA4tmM1J0vDnYgexjWztZBgTvwb6ES35dquGE0RmaSh2B
VTLmgTBNlFEEZY0Gt/TappdXrnvA53otd4IteE4qdEaMBH+RDnxuN0CChsX5aHfo+Rg++4JTWi9a
zNGhiz7fDDqk837I/4p5uhmW/RZ59lrXo5fGdb9mWw985PQO1D6eotp60srM20bJfraVKs/eIlNE
PlADAl4SDIVvpUfXBpFe5Sqgk9QYr3ZqrU3AwsAiA5Hg4ZrMG7u11pm1/OvmeFnZ4hFHeWNVNfXK
TMV+qoZ9Fvv7YkDGzLT/Rv6T3cVIuej5re0F7TDQyeUHOgrfVa8duYtlxNq8cdD+Yfry7wLo+GSg
L0MbaZmGtWZIRIax86z1nTmBVSaZy1LqN3GGm8jvHapF5kUQjj15r6urR2jeNO3KLsRGQ7vaskts
jb+jlHQaxYtf5ba54GQzr71WwG0dC0QChg1RE4Gqh2KL1wE3ieqfxcWIXFPrs9mamnZspn4vMvM5
Q4lv9l7nHsP19K1PKY2b5Xe9GMcKbA7CKU2O344Z6BqIv3Eu1zxXUkm6Cw4I2fbooYYeoftKUdRI
4akOY7vhWQY7xf0h7ZQTahDh9IsA27aYBYh4FFWxBvQNuTL7fwOzuK7LTVOQ3Nv0o7PZQgVOjyGo
QbdVLzOxADOlDVI97Rtf9JTcKOyDPEvhvRcXQ1Lzk2HPlI+aVZRS0U2SGSa+4q6y9NCla9XV6OIu
rQNsr4IJgl64HWMPb2Fj8l1qn21II06GqPbr1h7NoYrtNOn2iRMFXlr3aytumrPoYfcly79k6Y8R
Ap9qlPvFeq569ykuGnGM0/mc0lZzqzBdFUwjL6le7Ja6Xl821yz3qNhMKY2kLKV0bdcCU8XxOams
TwEOsewcDN0LvBFrObk3gdEyTWNADGYjEHZb1igwrUd0B82mC+jMrqWIvjsNJKgF8oU4caypEzeY
3IULhHZ3LVLvFBkpx6QxY+k8Fv46QRXAppkvRp8iUq8D0c8PXmk8aXVMR5MWYdN3t3qy162MX/Kk
fY1S8d1oI1GoYWJPAlZan8JrZ+uPY+jnjLc4jaOq6A5/Fw+gAZUICHJQF1yOYBKEqbBpfIwT+a53
Tqncx6G770PwUp2t7foInrJWUbwQz7nrwpO3CAuEP04Pk4SkaIuK1YSiV2JRnnA0iH6+gKxnvXhN
fWmKcs1xXfCuq41T8KECsCGJITGZo0GZauDD2S4BUKolUOx7a9PGwHdHPMQWkJP1QDqR0/BKNHEy
s/Jm4sLbtDrwdDyyNYH6iZdv5g6Jv6LMtjYSoj1+1nD/TeONsnJ8j7K2eg395mfQ+ntl5IAnHW4j
ZcvoHPscR523RbXw3HajQXdJciT35UGiHgyC5R2uztGLlg/AbugDJ/KbhGNfLfMt7yK50of0TaTL
v8rlPfuxd22HSqnSG+k9KxIdrK3RdB+a8MJXZEHu9oTPbp0/W1p+9cwEYFgbZAjSnFJyL7O2N5VO
Azj2AiA9j86wkIMsHULxNPN8hEJo9LjLcGvdbgDk21F+mhyWQ90tAAm9YABWRRscCpO99D8JEJYG
+RTUiHIRQxrv8Jyo/E2XNj9hO1iBTQyRhwh/aq22thp7lRGVMNhBrruQO6QHJ2URxyJLD7od3XqS
9EU4X15frK0QQKeO3K4M15ELds6bJnoKbb4F8QENmtZ62vCe59TaQFh9McjcUHSeMWcx18Joj6Nf
3DKr2Nog0FXUZ8PZTL0s8DP9rHA1lj+tfg9PC0zSGL8ZGqI+FuzYZUGpSqaP5dK8mSaQttnqic9C
JOQxs5pzpgfdN/rJwGLfyqE72HF4FSj0dH6FqHTW/zTesPOm7lrZ4KI9ahYrzteGWZnvYs/8UGYf
JH8ceJKYp0n3ADYa95lyL7vySqklxc0N0/PGJJ+csrWCetCWNr8BvbDz2faJ3y60T894XdDtYqcz
nWoTm0rLC32SLGKXpQ022hvO6Uc+oa7vSTKaDJOp72KG2lfsiwIAGlIYsWORfSH8P+/l7K11Dgfd
OU18B2jhzP4SL+4mMTTEWBBPuzT6Rb293nZ5SZ+1jWE4BqfW71Wb7KY2Q1AAsjurH/EQkX3lv8Ww
V8vGM5Ty8o+6iewoGoVU6SraFKPy4eOeuJQ0bgXkthLAx7fpeMew+jQKtDMRqLbe+HZmovFoo2Zq
nxwZrSeYa5IRxPxksKHV1o8Jbzfzanw+8SiiT81luQHaTeS9aI41+8p5scJvTLXI7p7BevEtXqzG
QZUJjNvmvUOjhgMni3+Q0mcoVBOT+oJyfJg29vDOjYdRtum1dye8JE516CeMS8ptNaHAk217E4Rj
TyEX+XCskKlhpAr/ptYdv/T/X5tzkKy87ZpvqmHpxRmRt2Y5//6V8ygxF5X1q2rkcv9AZYAtBxVR
hyoEcEscD3R41StTQ8edcll1JvAFIauHnB+X3fhiZxQbq/8hezzYlCNd7zb/MI+7qgPbH+fP3gux
/J2w2n3hw+qDfFH2h2r+qCmZJasifKz8hQbXt0ZFqAf+MaJOPoHrZxQoHh2b0ofKrR/UdCTiaAis
1bp27Ihu5TZOINeC6JnVQHB1AW+LycGjyo7gyzxwYSXrnFLJUzFS0pDfEQClEaVFJK35SMw/G/d/
T0l1nfJdvQH1IW0EDTP9Gzm07YX4EgnxGI+jlOsw6Wq/OaiFwd9ayM74+2oXUl/s5AYKuUarryDz
YMYb4iZpaDJHmshjDkNkz7aC304r9gBiGvVutJmSAWgTvj3QV4kXBdz8HvMZsNawMsKreofccpSy
uEJPvRC+o9Rm1TMy0PwLgISaC8qaXRNX1/tTDIg798jLWKES7fKJBrNtOewVdyHnnCMg45Ux1jCT
OaWK3+tJToN2bldEvBeLzYePFCyNDPOPkNiKkeM9ieE9T19HzQLQT+HUwFzEtymxJWvXp2au2k9s
8WoqZNx+2qaUQexDbcs7Hy4G+8gXGMe3Ktbhm2IWwq0PajuBg6kWBPfSYXTYh3+rwnzqtPf/BzjG
hq6OCbn5eMQjKfyUmh58fBDvujkf23mkVfQ6GRk26ezndd1Dd2IwmFDtDEOsxcCkboEpAfWI4rtb
ekh5txL5RZbhrDYKelIWGmrGWQ7A+Xl8i9Pa8f82yXUMb5lH92Y2v3RBuGPo1bVnd4jk0wQYqc6t
txTqql4BYHe0eT/XA54iDO8IKqtE/RLNwALhzpVlnBIfFUlzpKE7yo8+NEAqsVmY32qUm/EbBsan
hzBhYcYEudJ9NMzBe8h6oN+5U4F9gblPd7vRQQ9RGY1l+yGS0F/7Hdno0E6SRM/xH9BYhEtJVxZt
my87HO6pX1+0AtJtQWDi/kfTeS1FriRh+IkUIW9uaW+gaWjMzI0CBpCXSt48/X7J7t6ciTMDbUpV
WWl+06Q/RtsylDf8v0G+IO6l6BcGjfYx2Tky/dzczVQBFoi/66p6pndGZ7WYL7ViVlvWL2PLoH2K
zWpXV/mbmqy/HallG/cXz01PAx5bjCUQ9FHNwZnNVaEKHBSjw+w3B1m72Zih+gTGe13T3XbN4WSS
zLga8NCibB4zF+GMBHkiGbNnfnuPWsPaH8ddVXgvcqB7K7w37Qw5YIXibDTtp1Q/JKP9rw+dvx2d
VEECrNOhPovmeEc0SmJ9XLVqfI2K6Emf0r91kx98uHSkrAmOaXku0dpZ6aVF32QCz55Z4ykOjIdE
N4+k8c+B6d6yRbvIRjJocfR+g5OJFh7pcx+kNirD4SLpswqHNQ3ktcTKKNWPXe2jjtSeGHM891r6
ZCvkJvg5ZJSe0FC7j8J6347q4MXpLRJmVWGiYWg68VW0YhZ9fHGVfmtHJmZ5Od4jDnGUdNsPiaNl
8arc5EIV3zHkbvdFEL2VMAcA3rjtKunjJ1qiJsg0Sj/faj47O/6yY7pw9ApoD3M0OyxAKv8+C+aX
OkLbvxhuIR0vI0fpjmHrxzgZZMp8mK4azlprb0YGOWVU4yZkXRxbezPM5TNNcsAaUA0crlDU0wJR
t7vA+UFHqOGpmU+zyh5jwm/nJ/c5MzbEkyD71/qH4Sw/gVM/jK4PonFsrzMXa9bae5PTN8/ZOzJ0
KweBt6CJzo6nNr7XHBdvWfmI7VUlxe5s3Zet/SpxO5yAUin6O80A1SJLaC4zlzr26fgcK/vQNMMV
9hRg7cT+tIzx6EbzGZDNt9Hnr3poQAbAALqvcbyzz1FNoTXFtEfjRb+YdJX0sjz3rjq62HvAHLf3
KiKm6CHikSSQSXcA4vVexvo1LHU0yBrEM6YjBQzZo7XLVfYWLupfr/pL2GqQskfis1mDMEJveACV
zCp1NpqRDk1FfxRIxNOIQQUeAqc6x1kzVRtZE73GtH3J753RehtNDOVqbV9N4TEYyPHIEoZoeVu0
YGcF4TW364uWdqd2xqEMwayiI9nMG1RVjJ0fDqeJm7+ZNdz+WMTFCuCZBBF1UhwywIh3C29lq/49
SGo4xcmCMXtEL7LfyHPAKYu2xoqIu568CZvsFklY/tRrC4iD+Mote9dtUYbJInpenChZIsPRPpgY
9ZgbAhl2uuSvWsbDpPq3Tg8QSfXKD8Zr51mfD5LMqsI4uuCzEo4mdhw7BPI2Nnk3Lh1Uwd6yGUvn
0AU01FvQE9Gg3hD4vxl2vE2c6jOYta1kHU2cbyuXLuXAstjG20y0iALmHhKi9aSCyJbdCxVy7OeT
i+QneoHamsH10c/aW2FPz77jPDW2+aqm4AhTDCU1zDBVjcWcVt23to2xFkuTuANdgT7bTxpMTN2z
j1PkrVRl4WS1WCBy2dZB3R0Izog2aeWLg7rKlMYHV88evTF5AXy1J/j/MJ2FT4SanbfQLCiTbTyU
JzoNuyButTsrnvlXGgSuM+30LL4AQEa4QLIJSEFrzbTQySrcQ2TxmIh7iL6goAJC9SfK0B7IGrzq
ac9bY7+VDeUZyVGMv4vWf8hdGw0JZkCsYMj7wRTi5DlIl4QwXIOQyJECVrXVeeybS9DbP4C2d/aQ
39v+dLKibhsEPH4VbxStZHl6VUOnbgqiq1sx/nAckdrBW4eF7uKAOjeadpkIs+ea/mkz3UTETzu5
k4XXvTIf9CDZ1XZCOI/BgJvALptmPFIXvktCJMluxiW+cvr2T7ssF8Qu4QWo5uqrYJs35aVF6d3y
+p3f6/tmmnC1zpNJNs1D6tlwIzmMTtlt3AyAToi24EjwQUj3UNOjTp3imNbtc+UvWwhk3p3v5K+I
L+zhZnz6egiLrTHQV+t16PF8ktSLacCXxXupeZ9TTKdfWQZhpf6LNNbBNPyjMaab1ATlTyJPprdx
LQ8lqgRJO4EgzlQd85R+VIDR+BwXT0dJzKCjzMUZNrpM87ZdgFcIGWlSMTmMMxRE5PYwqolxuuJe
n1ApMoxDgL4ZNHWgtSka7fwuAHcwpnr32aXJX41j0U7hLhyKreF3X8D2DpaiMU9KDrMcYkH8YvsD
HBjM3eLwfQxRgfQgrecAPjyv/y7Jq2p7QBFx7D7hh1O54l0kF4Fnmwxl0538ZFPlryFXQanY+sAp
HsMeq2ELVFrd0DuhsIM4ZYcfNHBASum3DI152TESXBbuVXHXi21UQehm0hrbAeR5bJtug83lkzKJ
Hk2WHfsI6ZEUhHgRXYYxPoM4ephHSrNM3QXcGr4PXthGayuj5WYkuO5E4d+ymbA0Tw9dlu0lRmt2
fyq1fhvRaoipGVRPwl506avvpFdlFo+e1n7UviV6pQghWevKGD+8qPsxBgs1eudziDHdg/8Z+906
Lcipg7ZAuWbx9mmW73DKwkB++C6z8DT4hCAReyIUALLCXizcaJ7+mQfLNunhgiaYklbQHdOy3SxE
wLbWjhp98bjw/gxB/A5cEdfcEgPu+anhIUa2/Th7hkv2mzyj1HZQoXpnyvnCU91M47yZWnVcCPjw
CJf1jAUX7chrPMPmnQZyYRW8eYufMBQlI0hIcscJadNEuycD2DIACeAHDxufPaQZ6BuU3qFFaVNR
OrlzevCIZtPCbksW459yoQRQB0BxbT4XD8lFt9nVUXzADHM7pt3RE1ha7VRPtgQKjSYbhwIBz2fZ
kWyXbaPoOOrepdPUwc3mcyVsuQz1LYSWG14o4N7vR/sQVh0eLzodFGxi7spgpHld7OWS+H1Cqfqz
TGC93GTZRWlNvT/QtVMGCXvBU07JaFSeHPzE/dB6BPXy7htjAlpoC4Jbxqvqe+0u7AswdfQG22VD
s/9fqRkVonkDltdIO1ptSL3peE9lLJUuXOJ0RoTDiNtXVI5Pul+ARTQwaSmNZ6OeTkvq44G2YLqE
VL0/ja+uTb/bNzAZb7yIZnkL9okpV+zV/3LNeTRxxWBx3vwUcSk1ZmiVoIaR+/Z2NvVtL92qwq04
rkw5ZGU1i1IwK7V3ADxHNyyfHTEM0uBChmN2wl52HxBFNJ3awZ0LvBH1kgYFvIHJeYOn8qSP+Y9p
Dl+apVFEdJ92KuIchWxRrAf49XowTrZl/82mbNOiXdY4SCenYlnEiVTUB1hH1RE67t43faDXSqUn
3dN2SdWt+paUemyLJzkly+g/LW3+kwTTazi2N+pfIIPztazNoz6jvUjnzqU1ZoXORT6knCoD/qpF
Y7kt1ZZWOG0vEmYqAoD9a4NA4Ud8Pj39p9fBx4CBKMkDBt/2OrKdzUipOpORSMbM9cHmbeB5jVCF
OeoB3rQzng3sRNsv1V1elA9ViGfjYjzNTY1djEuDHC5+Vu5nPaObF15K+l5yAmYzP7paj76vy+0S
P9WevfEAFzsleGjNAlnXQL9OT22bvQ36xIyqvf1GbnwmJShMec+VX1wCO/sz1jOIe9QMQ9r3umDo
va6BH0plmkMuN6IH2goUm/nO5FBacfKUMiLuER33yG4qag2/Lp8VEEU0LHeOMR00V91PxnDJ2J+I
O3i7oh7XUppleflVRO6KKEHDvj3J989GpHSodkyq/tpy7rvA4hhHe6/tcD1ZYvwn8XEt/PO0DH8K
2/oz2GiDQN0Ok+F+8OovlcLYzvX2XW/QRLKCvtzbpvZqk8WGbX1h2PIF4PGF+nXXRozk0Fx/YBSz
rOMg3rCJbqj8fSHMdJMnE6NVXHrpS93TnSFOEJxhT84721OvDVeC3tdvLTZl8Lah9ZLm0Je7ztr4
hZD0PUn1NsiMU832qBLrfmh1/Ezct8ri62gk01UOhx2xdn88lm17Cqf43mUHZ2a613t7N8fjw4ha
b5TBw2tAmbI8iKcxeAZgHZvaFxr2FSl7d4GUvQuaemdX49YZl1NslQcQyteiN96biRuvJtn0OgdV
omI65QwAgXIDNWKvovew6SJIf6F2NrxylxnZJgjmM0XkoSybo7wxqi+bgdUQ9WmF02hKv6qTfWvY
Zxt4P9xAUrpIP8j+q5B7k1JZqkr5RnJjTqH/kBiJcxflCqs359a15jZf/C1X831PjJ8s496aUNJz
IWvnWiyUX+dfhkdbinSP7IEUSWAQ797FivIG48zwY5m9n2WMDyWj5CRyfwbhhqgAtybcV0h7blIN
LZn1qGLUowYTwaokvKcl2tORkvt8tue1mKcOHerm+Zj8DGNSbSSiKm3aBGbzBV3zJt11uYdjDi2a
Lne19jwDIyykdcc9ObhsVFdJzcUtYCInoLpp14aiFRfB9E4Y8TNd6GDyzwexMRnIwk1A/a3FfYTn
Sbfg8GDSQP506FTF5XitEu0t9aaLhJOljdE09/Z2F8Iob8/dAvePfSE1vRwbfxQWZbM1uB06B2RX
8W0hJk7/fOFD4mC3d7LqS5Gl+SYg4RqYP81yaeTOBCx5oK5VHbM8w3ej/5Mhpao64362uyvAelwM
YbfSh2YBd1qh/8315QIhklKpgbwKX36mA1vGv3WXqmHgmBrlcLZhPrpq2oBkPd0yA4J2byDy6CGo
e/utcjyYfHwSXaVgxPCExn+mWLI7M3rtgc5IWBWwFc1nmGmPiVBCJOYMNNi0cz2gUC6kCPMgb6do
/Zndq3zKxaOIYrvILZDFyUMxpTt3HNHnvWIX5mcdtjn12ka/q8qW1cTdVfOs+1F/kTawHOupAqXJ
bI6k54i2FzGFPg0iUxgwIkVN3zWfmCjEKz3R7+lBTqO6szLOETHbosFS9d+F/+XCjEH/Gpxxeqcm
YxWF35q6ZtMNHN8aTUdgwQuD3R5KHgRiJ3xgVeRGkAVzaMwOlol1zj/5JjZCC0SDFfCxe2kHmCTG
dCXFPeI3DOYxolr0ikALjhngTxZtbky+CgZZbIwo1rZFM90sciL5uab+03f1yaUgnhUuAdF8ZNZ5
JzeIGYX4YdNyAZXPI+AnWxOrGy5yUqFVC4ukw6U2z1FLyQ7SVh0LIN52ucZcc9UuzW9i5kQBbmbI
8GCmldt/5NTo/ryu6Nk3YXnqEQWXXYLteBi1pzJtDnaAMAqpCX1POVtazu8yhlqekTp9zZaPYbAu
RWqtvL47ICoEEhhZwwBO9JCcujFaoZRHB/xbdooq/ijVrmUDNem8qeiMCYIANNidLB2nT2SwM8Pg
u6KTx2cT0eWunfeyqgZbEsVpN4IJh40Msw42layZHGsi1h36Jt9y9UqSI9OVAEEZe0ZCqkJxgpkV
CW7XYmYSfsm7qVL94ztJzka31YyGfc0iy5tH6lPCBrJbG5PzHZTjQdkmwTlE4QBxf+Xd84vF3GwM
HHcrcqspvQ/Nr7Ix8KCL10xDxsjYD72G7u1Ijjh1D5Kp5kFx6ChUzRD4OG2QoLt17Nwk734T2bC7
yVHouSz7fAIogf90GR76hQyQ7cg3YN8TC2I0QZqdSQ8d2LhlMMvvGzh/DXZ+VK9OV96i7rlvKihd
I95Yz/LUKpYDAOVWJjg0QZGUhQYAVFC2BfGo54QX6bDNtZb/9zUZKq3kMUnTUPYId+pCMeTh8px0
tD8RzeVwSzS0mOBRD8oOsIaP2O7u/ca4tACuHUxjwmLDholtNIuBItSSnnuMHVsAf0XxFIMN7/40
4UQ+Ym0yHZHVTlsDJH6QkON33oonI/spM6yDnB4JIQzDFE9SQe7BZHclgan3BqAYH/IMGwrgERgt
ROZ7IgoUi1tbfMvzHknIvJKbKvxgmMl/fZ95P+oS/jv7KKLXKGdUlN/5OhHWUjVrM1cfYoNTuwwv
0vugAYi5IC+RQG8ix5HNqxNC5KLR6RowFQrJT3kKckAZvcxJx3ScCTkHlGmFRwViJy1U6C/IbHep
MwGtpK4k/OSRdmcEt1SLgNm6wA+YnTJ9kTXIkqNvI38qVhJUsVIoyaHnQqqxlMqtD1TfTvKG1Ahr
i22Bz41s+Yo6WYLWMloSCeUSkVPhRija6bp3JG7Tjbrh8QXPiP4OX9uhwSDHrFOXkbtH6ct+nIMD
EQL+Azdwy2njS8ZRtJMoYYHE0PPxoa7sM1Oo3/BdMXmj8JPdmKczaU97z85NKnaAnoBIAHIX0mEm
VGWL/yilAvtPHnfadtC9oGBz+cq1L0tgGO+EjqgE5s+XKFA9HWPQkijEWh8Ji18XeDJI/OIoceoq
Khy5pOJ+5vTTbPQQRhwYFEvkp2W/FbO5tvbh/245rxN0O4kdMlbkyXU3iTZyxuIBsjj7lL+VeLBI
2YsDYPcs0cbktWK4D7xGTS7L9gG6dwy4uorpcxBddzzIHVgQxIaBPSsbJecCzkHHRCW0NK1iIJlh
3vgO5+mSkVzbw9Uu+GmeYWfZB58ZnyBU/rdrJP5xDlx66fL8DAeJyPBBgkkIQrqJ44szwNME0+TT
apCWgus3d5CFzzrhGIjD0W2tPxkzHWf5aHo5FkbevhKzitk78/lDC4jtAqOtvISF/+CP1dfvjWIo
2HXvmuuuAgf1TQdaHRR5Pzbvf0OCcwY9urf/G1ytLhYxh2md4XCHWPGKLg+tJY6bPz1k2UWSOe5e
I3oNAIOhYHWSox7P41sXpiejeyX488GQUtm4aHbncb/D/fL3jeV0yzXOP8sKyXkcqmzPrlostfPA
8CKV8BsHyDsRoTVQh0dEXAPIyM/IZuSPDMKcpAaBHoO3B3FFO9pL00fGwgQyXjoOIClixjC3+aXB
yN5lLTEfPMoxS2mqqascUYEAmPGZYMOvcIDgoyAJjCsjEQkuH6bKFt2g7wFnAhdgteSb85XflbAi
IZlTwlbNk/Jql8Am2MklgRMdgI1WIKwYqX0Q0ELi/R2eYTi4B6nW5AM4S7XiONDVgGrOo6PjNAzV
jr+SReEbmsZ7yHdVxESxd5aA5tk/AYAYUvR2cR/lDpgIHsRl2WFO8G7DweO1fnd19yo2wHPbnSSq
R1Pz0HN5V1zXDiGFiEf9GGwkCDccAi341oYnPW9vNm4vkDsffLaIvEOoaytuR4lDcp/KO8lX1Djz
On23PPF2tTZvw+BtdhD7aQzgWbcUrJJDaco2F8ecxMc8jAjszOOvBVuCudQMmSCao4d5Rl7RQS50
QpFXpMY4jQTNZSC/wtPbC7azPkgJUWhMZWctekjlCHPwCRCz0xzFtkjeHZE/9pxvxv9QrmNSlSF4
z2ul+j9eJ7NZKIkwkoTIb9idcW7t+AIoEwOXoESfBotZelOU3sJb3YBn3UxsaR/qTzONYCkJVGw6
A16H6tq1NdsvLUlAx23LA5N96AAT6NviQcKoVqKLWX3JZe85lEHxsquo5WXfJ5F3KUIUgtn/4MPI
O/sJNGLZkhdHjN/1g5VlZy9F4pPzIKE06Z0jt4acWjuPAGqQyfhBJ4CPO4mRgYONNWZovKiEOrBX
crvBR/xNZsbGvsgFoxfVtiOcx+TDElFSIyZ9EdLZvWwViYOKdELuVgkXxCR5Q4k5PJ/f5NXOGFYD
lJUslqjI0HIv06iYrmHe06sp022NdIflNms5SAp7lIkep+wGicbpAJq9WXc2rOvMOchO0xjG+Yl5
WnroulHxmxihuLyKOL0BF0am32qIJj55B5ge8k3JXiW2FkCZKv5FHgtnXgKYvC0KHbDYUTfgk0vI
ZUdIY2UCYc8C6c1yy51qG+j2tq7RCmbTSW+V0D8ozk2gH71UYa4WgCCqyVKQzCrtleqZnFXNpUg0
kNEVugMkN+n0tw2BJoVIenJMsnB5o8Lj7lsC8PrFt9zYcv8sqtgqsnHDw0WFW1NyC0LG714Mvyf6
C4KZKumnYvnqZO+e9ySfFojLufL8x5TsjEnfUdIUn+ZcjCmGZ3nr2rvKZrVJMOsFk8dCg3LRXWsN
dR92R2wUL7yeAEMl9daweJHEJiLEyYYCgbaVZeJgt1QnEhUkZbS43GUPsqclLfUYgHRzdZUtUBPC
PKvYSZ4jtx4TyjUWVxIaKBav/31mw/OiYHaQpnF91z6YZMjMXvcisZgTLF9Sj15/P8w4MaOFj0p0
ieLPrrcOv+9i9veSuvSRcyDFyavsT0E+6A6M3dmp/49NknM6sb0zOm8vwWiiYu/YcD3uYPK4Qw3v
+Slcw/rFY8MSsX1085wXVN2p2IbupGusoCxVjZhn7PwuW+XN20lXQJxDMkAuR7kHgnJZyzs0ZKO8
aSP01+L7NxDSeOYukIRuqe2XMKqQn8S7D70YPBKm8EVylCBIjtkS7COTmN04ZCHRa2NpBwnoZpfi
sD2fKEWBMzxBZjlI5iwbO5ropnDfoqLLKdLNTZiO16ztRGrzyvBFUI+PXvZuWu1G4mqh+yfJLvP6
LfS0H9/XkRHWhn3LW82i0epHJ0m/pBU0NR2nBV0uQM0QIRkLiprWc9IQRxodD6A8QRbHr7TbojlM
FYv+0gfRK3pZFwgmxWoBhLJC6hAySAR9tHEiBVSiO4dt9w8NM2LIzP3eh6Nz12NBBMsi48Vh+evl
uU7yBUG/GYnvMNPeAoPnNKoZudegcx/6ZgGcXyryag9EdO6i3R2V6MQtllFQWPuftJ90KlWfGDZD
GSujIiORVG+j0VyLODrnjkVTP0R4VyyFCvwaECiLCyxF0w+Ffx+alEvzkDRFe44dyFapr06JP3k4
1yLxNe8cWH6MF8uE99Q1nh4eiEFg7lW1OIdcDkw5obXZegHlg9cu11kQZkvrNCs9NVHfH4nSJir9
1FdiBSx+NepvUWg50Pxqa/s/3OZ7RuKFdSqIP6MJ6XyIjl34DxpatyLN0EHu1X8qrTxNBJwKDJeG
UsJKpcuT0tDoHisg8fVPg2010C9SeEUnEOmFDq1alwJodqtPy4by42kzMFE7dt2d0+Y74NrYONUa
r5Vm81Pe8GxBvD8GIZDi3gEZmNfXOgKWIxlr72H8iSLgK9bggC5N97UxwNHXI/dE5Zo/zgi5RTW4
9NVF4O5cYxq3waJ9pAr9Z21sO6RqUWe1IZsAdz4vPkcunj/HjrbSlEwYcbgpqLmk2rk+MAgmUxHq
DyiN+AzC6xwg26Iv017TEfAZNUJ6290K1bz0Qfmy4NOxRs7xPIY8ZKfRKcS74CkS0lNGRx3FOecd
otDNyNyPoqr+lGNYrJ2m9NBzpVdazbuqi98QO8LdNpsMumWptfMhtkEUe0n64pBZ6d/Z8j8SkZTN
A7ojbpIOxwQBOmpJRMRxOrxFPZpdkaE99ib6qllSdNuZSwyuK91DEy6AjSTN2lDqT71kr2jq/GVk
8YB3IB0VXX1ofvGqT5EJk2i6ZnX+WGUML4r2I5gROjR0mppOkLyMOeofsZ5QRZtmfI21gjF0yZPM
Bru768DSR8Bg0dec7rNCv+YDt0ZiKK7GEWF3dGrsKcjZZxN6Yw3aXK3+NCykCarKn0MVnLHYQrBG
L570Do+8uFHqaJrGtbHTiBwRLM/QV82xc3BNLOr2kg/Gc5VAH87MjIII+e6lt1aLb2ekev59aJiP
hVbEp8UCDZd2SMuie7t0iKS7NOqbuMMtETT/21yXxms40aEdM3p7NI4+S989mVGLW9iEvoGm7B+E
Pai2zKGHodMxywwd45iUzMOy2gGJ4iPhlfprbNyYWy6WRTBF+SDm+XmxHt6VCyioAdV6muJPjUYn
29Om22T5I1necq365W0uNFrHMAvvnJIaoO0w26wjtR2C+asIvFMyl5BdArDjMRAM31/OQe8YULN0
2oID2nBB/Bll3dUc3WvdL+BMxT2tsuoBxRvg/IuB5fQUp2ACyzyicVDox1K5zMr6Piguo43nm1dB
Dyps7mkcgWijjYg7qzrA+AhO9PMUVzqR3PeO/VxcNKA76NDOlCXAtR6xPG9WE0oQIEUMZw2dBWdu
lTi7eIFqUBZhvs2BggEVZ99mgQ4DzvG+VINvg2bikRLMM7hSMJvrvg6Tra68SdQz3JPVI0zEsiLr
hmwamdx3VjOzbVAQ7CLnwdD0d5wWM0S0NJD245dZRi8w4Y+xFaP8y+C9jnVqdB03+NYKDgjXBKii
l8e6arE58az7NppKWukU9cg4IMzTm38bF4WRFBr5Hcwa3G5yoA1aTFt2yRd66bjI6UjyrZu6RS4/
MDLg/Ut6nJVjSxthgZpj9MzCUXGCBxLcWcbc74tUe/Qm1OSAJ+ZGxWaedHxBde5RbhOtukO/Bdp7
7JwEqFrY+EpOVchlDw/f9cjUC32kN2ktHlfpUFgWnOage288DJLMZMBbvaO9FqSIqcS9PV8Lpuxb
gkn3qUFwXrd9RmlYVZqxjbxhfG2WoCfj0tG2S8abWVvJzrMJeJQUCICPiA/s5tYtSwJGT0aJCZd+
nmFwMOmFqDP4k7D6qvigaVPGMMmz5tWcWNmlaCuMLezQDZF5geUNJt/iasXUbrot+AkhFjug1mYg
6GMvdQ/dA0ACNAGfBddSAAxtgy9zYiVHp0ynves4AfDXBKAM+n64DqwCP2I0bc9tQceuTtNzgBg4
agewStbKNv5mjYncM/jTXYPKL029fqHpp+lHu08mxnNmfOv0qjskum7tjLha0NNJnXVe4uya0Bo9
LEpS9VQLzmZvjuHKaUvOQlCQSdHRas7emCoFEmKMT3GYYbteF9WeQSTDtdwsUY11q/AWe0bKvZab
UCZwejg2mVUDB6n1z8JT7pNy2uh9sN3lM7B0d73kCGWVpkNVmA3J3pwHsEWqdPXPxM2iD4XYzd6F
VIl3gVaan0h4I16UzkhQuznEowkbHPSdLB0PJFDDVmt2CDbauDuFC2irbQ1vm1wpCrLHwpkR3BgH
of05uRpxI5wtIKBlUUUhfqo+E/aoMH8qEzmzIi3qR9sZeWpTiA9PzZa+h0NVPw2dDY3EDtLpOoAH
BaGUuK9Tr7XvM93iS2UmdPx7zfroBq7W2oLy7k9gRowIMfPRBaVFJjRsA7Mtrv7cL/+qLkJcK2xD
l6zUiQ6YApJZ9nPPFWAzEmTBgOmhKhLvLQPFIncqv+rJYMQxW+go5SCC7dlC2b0Z0iejRS1AQ1tn
lcQg0odxecDLpv3BSytDxtvRon7VjRrstc6Fye3E/mhupsT08DTNZjI+x2Cz46SFmO5Y6fuyMPoN
s2KwLu5A3e+CrEYZvZ5Bd9c9cSurNQzYwhAKezf02WWezG8TK8wVdoPJ06BciCdTaX1jSzoxd+tp
SU9FvjZ909uYY/LXRh1HFMgQiclEZQW8BFm1jvmCn3ce/aShJz9QIBsZ4IYD7tM46+Txrvcws2TR
1J2XpeZ6sisNjdJgfhjbP2PjvhndDw8FFuJTPwKdaUdRqHTg3nEtn+r2e86RXRzjJ69vootJ3YVT
LgUlVuT0YKcJW3TBFME2xAkR1y9oAvdp6lyR6VpPTdHdmRqDbHI8ZWRvhtsjpzoFdNfeeV+I52+t
QQctsB9LLvaNYeuHjpkJ6tspglpswa/Cea5h7u/n2F1TqU8DQZ7PyXa587nyU3M+aLm2tYGOGYiy
8Kp0CdCFfYmaEhXA+Wgzm24cddA7jNsG76zmbwsYRUu3IkCCceCw06J895rlNernjW/jIIE8blG+
DuSNTC8GEWLB/KZm9RwHM+AWdxSkByJUFWjv3g0JzLYK654lE2z5HX4SvwpgiLhWFIfpq4m4tx8C
D7IROvZWmk0btmJo5EEv/JPA10R+dUqwvKHo7lH6zSwLeUx6x269mVGRJIePtkUqovGV95JmFyOa
X3lIHipGgCj9rW4OG9PWj5OHTzJbDT+wnXwyw0qeY8wY7OhF5GX4DL6GY5mdedcKpUFHw2ylQsTA
6n7MkvGU8j6EOkRR+loa8wZ79fPiJhTb4YqXAIHA/GHYDJH77rrNE+ZHKJVaZ6BxK1HBNPIO8HqC
Stb4xaebaBfyR2Pi4OQQufBXQYvrbonjTeumG1lB+f9f+DUsB3RVG/7Xolmkx5/ymiEaFSUMLQdx
6YYptja8tf2y7UManAi19EDJKHa5bq1NEVnvJeqYKSs3dC+TBf3SQl8imLca1BY7QTGDFH3kI8Vo
DBkFlKRFRw4ouGpZvca9eG1HzDoKiHj6a55HpyBGK9mxMVIGqTkfkY9lIotMJIWKdbO5IPNxxvCG
fFTV+3lMbmblHArHvxX6cPPAipZ58D5HtEMRB4f04DdIDrc10tbRc2oiF2IHir6kzfFtxvoYxSh7
1dM/s1peSALybdKkwQotm51nhNsAXYs8PaJ0g0EBkm79ANAOakZ/0VALGQb/DJ/lHmEUur90StHT
s/vXEqP5quNEI5PI3f8KC3iPYOenHfcP3TJj/TDUeI6gRtGH4brg8chPJ9llJCYSpU9Y/m5sbHsy
sOFTHG3asf7S/RTdrAks9IKYgAmapWPlXshiVjGZ8OD6/zr3honxo9fn19TpbybGPiy12dsbw8lu
dVV8UfCuWmO5kmqjQm2goIZysTwSs9oFiQxA6s8qUaA5ZkCPKBpC6SvSY2mrJyxFd44LlUj3wTWV
u8lnXOQepsb6J48o5TCZtCVDUOmj7u17C2zoQg3UXekocP+374AdV+Qc9zbeMGb23iiEJTOF54fJ
EIkMcaywJsVnl3URTVrRmGSnjl73yM5QmMqwOxc6ZYO0TBPrhe9XoUdnoDwe1Z+Fg44CeRjVyp2j
EEnROsZ+SGLymZvB2jvsnIDlkP8X71iFbdKIEAKWvLBV0KThmAY9ypx1xuPoQAKAcu4+dUv9gXXX
WfMDQv7vWjajAASXMDxERvvOFcFJyzBgmJg0d1uEeE+sl0QAt0JWHMrB73mqynMWP9FA33aGtYm6
bMeHd4Ez8wd7kw7hkWq0fbAH416+CH89d82GP7zGw25wYaei96jAFne4k2vPTtLQVm8j1DdGUFyN
9YLcMqq1zQVBJMRcUN9CwnLj9UjBBHb+ZoV/5EtbFmWA1ydixYMBxTRiRcmbaCSFV/4cO03esw0d
VFrp/HopzW7+wgby8VaG+ntp1cgCmAyfjAJh1BMAbnVxoQB8F1HzL8VvxMt/7GXasTObtM1hsr1k
yL3yK7NXvOb6TairAD+egnQ5jpm2Tz31wb/CiDrwr0LbypGItTpAQ+Zw5azd00hG7pzMVC/O/IiQ
eG08AsvmPyydx3LcShZEvwgR8Chs2b6b7ejJDUKUKBS8Kfivn1N6sxnNk2gaQKHMvZkn4cB5t9zx
1oqlUb8miZqOPqYzk6EP25vvKT0y9bJwlXnzl5T8TMqui5XMj8OkNmoGj0H8EZJs/hg4aa+qgS5t
Wk6P4FpFNq0CwE86h1j/rC799DimMoCWTVd0B5u1FwM4vdjo7NffEpewG5wZK61ZoGVUtwDQ7Tqq
xhuuoEsy9CQsNdsxDl89t4Y1THJk19oTArFWxzKYkZ66OZce7Wl8lXN2bGlDUPt+Rx8TRnxhZhDq
rY3G+q2e0Tm06edQ/OiwN/C0K8HftjOMJ/U6Zsybxfhqth8J95sbosPSJssEKgMtCbylptYydv3m
JWmwTaJJYL+eeuamdQiL4It56i0jxCw4DvY/At9IxxrBi5jN+Pgicw+u222Jlh1YivO/TIj6oQxm
rZ91atsrkf9lYdEfM6f0h3V6Q2QT64C1yWLm+vSo55aoR3pPqWxh2bDDGn/tj5N/h7DiIhYHL1Ur
/XnUTLkT9iufqY/T7YB8pOw+ez/QflhbBWvJRbpNQdzGY2WBKKIQaxR3X/2AemOBBBnjEjfoiksw
jV8hpDrmF3qnN27gxAcaRXbIYO1GjlrrJ95bHWGz2Ae4Ym4YaJ2HMPiQA7eQrB5kGc1IU1AhJmb6
ZJR6LaAY78ePX8fGJ8QDtRSNDesv/2uiVtLBJ3FmgOI86q8M7QWaGaBctgtTYW0AeuNUtZf3AJw3
zRT9uP49YR6Xfme5VZN118u8nX/zAYLwx03JI2p+j5nOVs82fAWbX36IftX04yWhiSP+v0gRj6ei
TN7VO+vLwAJe+K8iNvfCerJt2szlVnDFLXghz+nOi0/wAveL7R4GBljfH/qKo/qGsf+YU3QJIK5l
IH9tPdQSZQC3QoMwL3tk5g+2ianNtWhLEySG4ZoI0K2e7Pt0WOlxqD8a92mQZCNk8ZaPkJB0xV3i
AgpYKTnQU33F+tYOjGofZOki6XgD/Uw8NgmRtbeSn39jitvBGk/HmaowQ5eP6SwLXSZE+z3pgnG3
ZodnEbfOq8Wd4RYsEarPcMcfpf/aecaaUc8vDvVOH8uT/hY/pMA9oOIJG7WxGEWSnSzSCD4iD+W/
B5VT6Wf1miDJ4gTb9CltY6nFsKAVg+hSOO+I2iVJphUOVqcTR156j/TjyIwPS4OQVCC7ZNU3Xwpm
2D5/qSyPdxLyha1z3XGgu7bcSUs8utmwQfH2xuSkL9kxmDm7e8HuXGXJi4f4Ft/qCWE+1OjkZkL3
Hx0H9SldW/YOenqK7IIAO6qzjX9OFgAezCjcQJY1iz5j6Fb/JoN6NDHH8dSZ9PQ0MHYLhWkF4EmX
XQk6WbJb3BBKOVc451lRe9z/6XJOmW7NNDK2M1sB7Ic9TUwcTAQukuEi143TnpTRnp0BnhsxbRql
oRjeXUILK41uGvzOXWWomZmHffeZk9NVPwnOQx6vAhI1iMqcK0SnRzgvtAwQhWbBY0RlX8/IonPu
Qz2yVG3rpsA3GaFIMPmm7YjgeJnTm/T1mPimZ3UCtLGiarfj1Q+Z2QdubGhF1SosgOI4LiDk8Yvp
ZPCXfRj5jp4pVRS/t/PM/fKI2K3na90n4dosjdVgBcdS4tYDW/cWDcRY1qOs3rq6SS79PFW/Fphm
BJAHip4aLAqK6dH7SPEIM/YuXuQpdJKnyB3+6AlhwBzCme2VUjzysXmL5+ozjAPKja1N4b7oyLwa
OxKE5dHPJNOISytFDo+DTgJeJlB2yq3PdqZ+3NBpN8KsyMikeUXdzaa844mNqDo0CQGgumLgoRvG
DL6mQT/pso3o4uxkIRfP/RQQqAroKASkYiDcfLDFcKBv/QaY8xflHg5JSNioTqaUJnRka/EeoGg2
5gRsMRyOlUsq+h/2cDTHAw5LgoJnDnzIKB8pxb7rDR+qinfHcA4lzWP9/VOKCb/C1gf+nSLWvqUA
f5gcdvJW3H/bVni0fOdsSvtWhd2ZwvzOBv1qsTfKWnklay5a5WlI1rKJl990rIdJFQKIiHMgyp1o
YSZYJJyCBph3taM/fYgBzQ+e5llX5WhooXsDJbwudWkAG5sj4C9ZcKwKn/RaUCMEiojyxaqSdV7J
Oz/B5FcnYc9DStf6PlmE9Q4gtbrxNArzrSf9geeCWCrfCnaB2BlAhkA1tyfcfPF6aGecrIk2YnD6
TihtPTUF4K/cMF4h9vxuCgvdgSpP1HKwlxYJPf1pTw1rl/fkS+R189L78t1vUvgG4Ym2/VdeNiCJ
+oOsh57QgOI1zPk/1Bk+y4ACkjW05ygAyKXUjXSw18ZZbilmlHqwrmUP8wGIfcARHjzOqmXSZTBf
KfbcfMpZYeXKhQGVFevGdq7BlK/b3iUQx3MAfC4+5zTC3w8zKv4HPcETUETWk0ukEuiPIKOA16Ej
qlD1JpW3rtEX5QMJTZNPm5dRD4Sh/zMFXc2MX3wOfXg3O4kwBnSjVtoCPO5H7wmWpsTUmGYuIL24
jv5isooeAfG/OqBRxs6nzxKS8hfdMf4dM7M7j1298bDPCWcGidAfQtzuIvCik2l7L7qLU0dM71W8
r6MU0XjtPlXcrbQfKmw36hq2DCjU75Q8JUGJlUOpNfhVBtGH8Itfs1ncKPVtNUg1qbGhITpjsjOj
96mfnzqlZTBZf4kqtkJVE5I47dsd8nUicWwc/43l3weTWky8dEhTXMWZX12NCV9tZhkx66NkJwfe
qisPVlnffU6Klmqg55S8omV+6uU4nSIjecqb4K+fDbsi1BiDaKLSCuffTKLXxesPSR7sUuKraImF
Rzs3X2NnImE8+JrD4h2w/WPQFYBEkPgbcj8qHLKDa3LulQWfzRAk86Alag0LTjRurr440uja+K24
hIQ/sTzl44O1uGeBO3uh1d9XQMzoJHBqeYsQqdFA2nptstf/bg3iFFcE1xiBhYAeTVM+lCmY6/lg
mf1JSfsbE/+PcLz2zhnxUNgoTMO2f3cL9+xb3OLKxCE0Ie1ooCebsIx5yH1g7bA1XRPfOya8wkkN
eW6G81BkzjXpFAcGEnIuExWPi9cGNbsQMeAvRvbkmNarS6rAw+SMBsI1tpmm8n+rjECTQNi/Q1Hc
+jggBWewqNm3/ZtEjQXBUu0Cz70EDkBsTyXmHYXKeEIjEFBdsu6gan6pub5FpAAagiHqEdmSB/SY
qvBMkevsBPObqOK5o2JO6Us64m/hutm0oUhpfE1OHBAyHmXiXUJKMuxlFfn+qYFslVA3Sdk0EfVC
tYhXLBsYW9Tj/CRg9kSHM8ndyFgmduAauDqphhfZq97mLty4w7Ie+8ZG/ElwkKYNlu4ap/su5G4W
JtjkUhLAY6HBq/tDKhbkqmy2OxseZOPZfLoufKb8+mq5DpElffjh+JryyEPWQIa4qW6LbZ8poW8r
fE2uS3hcbkMJFGw7TlC2iFZQWo08DaRsd43CPKTi15IGENyP/jI1UUc4bZjlwMLkn8wpOVrMyA/o
N5ki2U5zZ4Nqj0BNQpFPEHK2RBLGMkQKO7OpJeTEctAQcaIrTeqTbiNQ9XPGcrgftIaGB1yCnkD2
rDCwsK59d45JjWXS6RBmaaGgRi62Cg2H8N+a7gjBCfAqoDAiTYjH7lDOAc7DqJ53ohoif9Ussbka
RJFlu7ylq/8Sq2ZGTlt/tkYPbNtD+dcb88SmIB0WYssLo6ZRFAS4N5Qv/HuU5+YZg9UynQmrh7Bs
LKhcm4FDgYciRGJGNdkqGonXNJuwTk2Lsz7MiwJjdb2t3X4qtlGWdghqW7Uf+9LZBXBx3lGQ178s
3bJZJ+7CrqmbrQ0FjE3IKojUwALuAM7/1bcEFhzluCiqSU/gbcOdiIahr+ffFO+CR2lH41Yhfz1A
Y1se4k76Z1uqH5V7371LQ03NOGMGAy4NDDrdimKTOVYIPH1renOK1j/XIUIg+gfDeoTcB41UVAxa
mRGeuMHx1K5NoJmHSMQjmoElsb/DPrQU4FA/3KKeEddAOAhYTYs8JjFEGPmCZFgXLck+vNEEvg0t
ezR00dDemB2lyDApZljLolBE4Nx8+ZhycNu4Y1WsfVCiaxN16H0eUgABWUzjhHTnt3nuecOq1L6V
tEpZ8OUP0H7SUce5gS4bF6hvZLlpgWHDQ2A/RgkWLu6I6HqiS2/EkbdempAMZLm2CjxhnWdLajYE
IgWCtJk5Sbq1ZzioTMfYvTYBBPEkooBgiZiKX5qIz3ny0Qw4RvqIYgZdeNhHLGqDzvFFmx0lROBy
NmFTLxKDsdfE9ho8bPMw1PKH0Gu6Lq7AajmC3WnH0vpjD0X9XGlxzUSN9mTEBo4TdEsO9kWSiXO/
Y64MiAb0E16NLvTDVe1J58dd8hBxD2sgrHW68mbYHuJGIL8DbrEqS2j6rFk9mSW55b7x8RfWF2b8
akmLWx0RjETeh3ghXU2sx8axgWKNOMyMLrlUbpBSxillg8bFhvoc2OFXkzXDMyMam+uSqn0v8oDB
VAXExAWLorTpFH+cEL5US67yA5VPRJ50mQK5XRA66GbT0CCudzvwj3JoP2z0Wrfcbe0egHu3PDuz
NW3K4bKYd/p3lHECNwOR0JFsNI/iywCjZgOo7FejQwZ8zvXtHLPATlxU9i2tffogFRAe6gD+u4hi
3h1vUhE9hrahbTAkrEgWwoCHLP6DnIezX4MEhFg6rEtIa5t1wF19mN08ffaWefqyYbP/DnPJ+yqJ
6oOy0+HjM4gNtbMJY9FkJQc1VPkhTZJp33huubGSEU24EalfWUOBsnWQHGUjx/qkTZJrrOgItixx
8GO87nGZZYZGtEpn99ny4w626gStetRFF7NJk2fTsLpTxcCGArEs5zrJfTbLcJwaoX7boHaDqahJ
axtkNWJp87VviDoqe0L7qfXoqU9eEA6XMJFy2OWpX5eruFZQpKfWpBnCNf81KiuJ1lEgyFWagFlu
lRzDJ8NqxU+l0uLVnLt9ZC+UzxdJhd7uNlGRQ52XRlqtzWYwQV80aQ/8xqTwwLH+rCYkW+yZNMqQ
JBTctH0bvvZ4P2xUjcqmHD32PZEZLNK/jWGcv/quj4BiWzbQvIw4RDosm6oYasSEWDi92PJ2TFvT
lbwv52KpgHYImU+cKnpKOe4CncFvv1oZjfvZWSw8azUtycSLT7llmdSRrIk0IQxeq1xNw6OUJdqD
OdTLwjC70aZskCmDyg/2NMDhgteCZ1tkdO/nFJu6HwcmZ8EUGcUYcHaXPlr4FvSNt4TTSdJxuk5j
j++nLbt1B+xg5wU059y+qXEIYIDt+8m7lpAftkM54T3yLBJhPYK1qqxvf5MWQru5ylEiF2QKJaRn
UXTRHP0hLHdjZ1Oz4WS2HkffZXfs/0Er22FUb11sHo2LgaX4twUU99zI6PVklBws0x3plMR+g/+0
rk//fgfB8yi0a/jCvhGWpyotEo4JuUPlW8G8QGO3NSS/gwiM5O64c/on5blA5C6H+qPximFvtslw
DEI9f5LyezHH5FfnBhV9Qh8v/SKrq8FMQu3MTjhvBnI+0CNILnW3BOfEUvNT2trUfxaOtpuF6gVU
gVpZb0jnaDAWJRyd3htfgVenJyiv8xEQpARbPRk0TxGw+86wXO3Qk9RdCvZXoUPz1CIFlc6da52D
BYyP0Tn+LktncQsrIz3blbJ2Nm3+tc37tSJ0CTPvgkoyTtjs+GaMplQQYB72CENj11ZkCKPUY4MU
0T8tcuOQ5Q4+7wbf6WAgLZoWOHb/yEEEc1fUq7Rs10Tdw/iGIuOyImdN3ZEQk9Of/ccP0lulwOH8
P7i5v7USt9j6RQ2SOpFBAVGWJn0I4IOGBv00y/dQk2QwCqUVJyS+kcMXmrHYt8Qk0t+bl5PqCb+p
FAIsigX9uhspFiDcg0CkINOnHPH20vMgHrusrIvrEpRBQgMCIQ9ixuRI2O9Wu1emRY5P5P8ibp1q
Xw0RQaTwcoUNk44dEFDpfCjIa0PV0ITZsG0cquItD/80NsF0VllsUREU8xMb32IbiCHeEs2Ovl3/
Q6QlU4tvVh+oHb29N7Q4iXiRVqO32B+8sv7atMPkYDSTeanGRG0lOdHr0XYF2ZhIzpyqolMRkE+H
FGNAyjOnefstM5W9ZPYQf0aK/Dcvxu4sUukwZVjhSbZJ8+Z7yBuN1IYdR8kOcIxt7DOcv6uQ1i8G
4dkD6aNLWgzP6dkcguHUBa3AZsRktbesGZ4XFUDa/32WbPrANeBWi6p8RmCFSqis2LHW+bBLev9T
g4aRnuximqQJWcdOLS5+0H3MbGMfFhgwldvipXfBL03VPSyDva+1fI7xa2h9amYJC001ucklTHu5
kan7aUbZV9WAmbH68kNY4PkQrL0YC/SlrKPYn+ZQVMxH6vlPuZe9d03wBSH9qNzy3FnJlXz1t5Jz
csufo8/67WXd2rLHZ54q31SRL0NGUZ8Up8BBJBgN2a20/T2XeuT8TlNW0rZK1G4ZTMIOwno3ufGt
SFm5hdtgXe9fVZhyYpvBDUkZvWYzYRgt7Pk0nt7cSn77uXixlu5bA6qtRe66wUGMGeAq6w9IaK7+
WD6VtIEBNMGJzF4XM37UhZIohrSO2gw1wz1awo9cjWd4349LEzGYpwe/by7aLF65pRa591vESKTs
DvF7FrdHnUHQwr7ArEu4AhQ2v22fy7S5xFH1KJR4nKMII6zC3U9CTFjBrkJ3/GAHbC48Mog7eZht
RO38GDRZ686i0UGKZzTIfRLjqkOHsUpNqsLG/Nx49U/mVS9sJjAohdOjUTp3u63p60dnfZemuLhZ
zBd4lXvIE93JJ89iVs2ZNuQ+6ts/SkDtG7L6mEQ2NGzcNxA6C3KRewreU+qh/az7M6/lFeHSr4mJ
SNYma4p8YtKKaffK73SoTn0teKdcFpBw2Wusfp7aT7kyDlbnHjx7QZFHHoGbPkP52U0jkay9PyLy
6Z9NMASdiw1dIzPJlQVKCZ17BvOgUCMafXgt6uBIxMo9minGwG3C586LLSlsWTbma3LOQQVNdzON
f3u2tkk2H10dH8K021sd8O9KYM8rgf21vL9JzenU8+WtI4vR66Kr8vyV0aSoYcS2beRxqiwTjjAM
i8R7lZUDsHt4h61DWvZwBl4I3di/Vo79jGoauiI1cmacjMJ9fhekvej8E69k94k6VDeBHUwYoEzN
VUDcFb3nmyPTt64cv1IdPVbF96mQX2PXXR0/+MQqdGxbDIaV9dpl/dawvSOQTDaL9UvaFOeaKHNW
PeIo+42+GCaVXU+wAgLAbzTym7hNdyLGj20a5w5V/hiP96VyNk7V7gRqxMnp91FnXdrW4+wwUF0s
QPmtZtv/nJr8iaH3nrFRgt/Hq0lah+3vFo5LceudxyTfiXk+yCG8mhGt43i8Rf58GysgU3y9axfk
3qC+gBxvoBRxJ66SGDzYxiziyv0RdvoyhyQmj9K55ciiWUmRCZR8iJRcPHeG1KTz2czG3TelQWMe
pbm+CUwv+bqp5LOFxhTopbPR2buWCWxPFn9M/E0BLiK/+moGyX6//2wr6y8yjb9u03GX5ytJRojV
KmpKBehmGJnOs6g5VpY6HjE1aUkZ+94mlo6M2rJl2DbNO427a5fUrD3uxi7Hb7w1W5YS9cDtHJ9T
3vFDU5TfCze0ysxd0gb/PtVgFUTOk4/mM+TxcyH+ygJ8/9SDg8r46g0sd+SUDsT20K3fSn/edwEH
Yaskw8eyX9vAwpoB/LtcvhO0hg+4bzezMHEDBx2LhHWhs4r+L/thBI7IpTUIwyH7JMifTR10qZqd
748EJ/Iw+FxuOQHc93eF3RIOgg2k6kmucNxAwE2AQtyZ+FxQcNWHoYW+5SOUIUJD0I1hcKwXNb9F
aWLdrXYU+BmpP2igdl5fhRPs5noaXqO8ek9s680uTVxV2BFa5IpWzasEDMKfk3umBQyiQaUucvHY
lTToIkVhdiz6D4FuTwV26eydqqj+uP4c3BeBAoEDoU3UsdXcpTLVi21QcNq4UeRPiC6S8acg3mvL
ryzQz6DdkE6I9drnrFO28fhS0X2BqJxC/mwb238suqDajJUDb6Ixlw3BlDUxRbO1D8RsHwIyniiD
0FEMW3SeiSuafZM4za5ya3vntzHUHuUFB2op8Z4U6ng/o0DYxVHgoxv06PeaWXogdqvYpr6vV/sx
Q2tY0QRCh/0WCzXuuoTt/tQ3BUSYiZR1ZfubgBbws2xDtQrDLNNdqWJrJ120mzMXyU3atDoz/Lfw
aRO4mYcfCljLTlcEn93QGDZp36XMxckf9qHY6eSQvlgeKQkPDe4AIGAOmuuWHdqX2VLMMrymXweB
w+7bp2OcBITNcbYdCAtxReGsaRjEaNbL2H5Xfg4ZinViZwf6xs08rWbANZdZgwE3wphXUqvdVE4u
YlyPwREjOtmKsc1BZiqM9tQVcAVWWRuBxI9CmXv7xBDufs7xNHe2UMcpw80wRou97YWtOc5Gd5zd
LH+Bl9Siwm9ROAVja705UKqIMsdoR68uoNxaZ68pl2diP5LR9GD27wQh26ynym10bnbvZPgm93Xt
rsp5n9L35H1p5nMS9ZQBQ/jnlKnr3ygxFhKy6JbiGCgXgenB2Idd9E/0BsZKpZ/9iHgjpc/UHCI/
OyI7RPhPLJ8PcrV9auV7aiwXbFQMka9ZTDuPYFc2mqt6PiP0f9ClwiKglEybPn72y2ltYPppezK6
UYpIwG2GveID81+Bg5522nTVberw3Pt7AUen8N4s8rsnquJd8e4mBGaeSERMIw50LmmFBCKnI/g0
Qp+L32p+XtzfI9fukx9HJMQKrsPGxKc5Ypg0SGXl16T+viAwouEj8BkJS+qhl3YEG3KXev87lPfG
IkbozHEdtznrPgHf5AUbzR8/QSTz7y+85b3l9jTcXnsB2ivfucu5+UbRmrinY9h8OI2ksPRbX/e8
IP+i9s/tmi1Icv/y1xu+vSyedX3YTW50tvXP48Ja29pNnfugL6JM8ktD5VvY4baNM5AS3pabyI9F
AKGvkM6q390sFR7wQR+IcUee81aYf7lpYV2Dn39CdfdQYZis1CPfCaBulYz+lmsUBBlywXosmDD/
UT34xpmLKAzUh0O8tnp9Sdxynk3LwaepBj0okuTA1/nOlbvCveQfQ61NxEUAU35GjsFlYxmNKbSa
RCnNz/pJM7y4dR44MMOiONvvpoYiiPXBmNPCFkam1irI7JszxpovK9jo84dJupHuhrh1u2IIMSBA
6fFsYPeveGxq+pklhga07/pHcGuT7DtlC9Ln7JXZ1VCwYU4hcStFjng1Fj5jz6vD1/l7/WHYtlnL
50JEqSnIfQF4ZL2ipHCJoST92SQalQhDe0SvZIZ7HrF+ZEzQO/0ECyxjPmLWkDligYPKN6Qxr1wE
WX4BCM65R7LX4Mzc1iHmGn4ImVP/3VFfzh/6MbsznOEApIL5l/tcyhlloMd25BIJpmdjmRiZ0BNx
HCW84gwRPjdXyWSli8/r/wavHfyOmLz4J54mI4whpO8uz0b/Ui6W0cVX8m4xNDLL5zFgJfUnUCoA
QfguXBxD/7bYyCC27DIREiIy69+MqXjkbfv/j8PK8NDaIVXkO+aLox73vCpW+zeNsrsDDldV1y4r
qKewl6O2NKcbPa/0vXvUt6MFxerVrDHNrhbDWc9Kgs0PkYv8TTplr9Cpd4PL8W7+5pPHA6Uevk21
Yu8P7zQAOZ49eZGz+2/U6Vur3w8umssv7S++yIzERl94bFkIDrENEU5ICqs1NBs9/hfzlBmBZiJv
3dL+E7f7uWybu0EtdO8yL84DUa2GEa1nK0KLzeGQXL7+u18W3DJe95eO5qFU4S43qoOeOcwa55PO
ZkSwY9EQhBrSHnV/SH+hmXa/OClvMcVu+MdNkIToNxYIsv1jnuCNbppbn0veZbqsfUUPvXysu/49
itlZM6GFnUF6EFISQTRkGqtdUxtfQdLd5zp8CwN1aqNu43bh6+I2pzIyLgahvOky/p0YA0tZ4F2r
wiehGOCm0+1bbvfS92tFkgpSZepVariobiIIuv/VI+6h3U/ib1v/ikr7wzPoyA7VG/ae3yoMCX91
urUe5tYyUvCcid7J9kQzblrFWZ8rtrwOC1rxGPv2bXDqi4ERgpC0s8NhbayXW+uGt6yxN2pwIXmb
10nV94jz6QPJkifCQDcolPGC0Uz+NwLIHHCd8ajvn010cUUAUdP2r5VLsxKMwA4KR6ALr5hiomqd
JL7/EA9LQaufLh75ObTAQW0YZNw1JOpRq/glEucay+A7EeoL89qmZv7AL3eOY/THLmiVB1Xg96NG
9yRdSUW2Pjp03qw8RQ9TPNp5TtiI2po4Png76TsskeOimeZJjUCLPeXvyG7deancmdLRKBekcip4
CbqYXCgGi1XVj/S3rkMqjqr1NiQq00nDGeVU6tQ3FWWQkD4zT78Ywy1WSczPIHZrsXMK7K2AszKy
Cyhkv4XKORSC9k8XxqQ6w46J7JcoREjVZBxGUGmxeMhbnTl0HOv2JWqBQLo5xNHAzytiYz1u5Pwc
KuMnxay0Jryb+brRRUtJ5jR7yCSdTvXU7uYUvXLpil9RTh7sOBa/DXxD+stmMjzYg20So6HIXGwV
578O9Eg82hfIOvtOIPibc/OestegtGCs29l4BFJPkJTzXkIwaQz3JVXopkcaarQhTXxuaJMO1oDS
x5s/AmKb/125P6zT2rwh1N51+v1s4seYHFMsuMNa//rIAkwO/qrJ09cgQRI6qxdLppB+GR2JT7M3
Ta8R4uC+Mf4Qk0WyA9rW3vlwhmhb9eoA9gzDGwGoZutjE8L10bDAAeRVEB0dr3iZhfEeFcVGCv0x
wuOMbQtokdx5UbObFBuCiNdNX1BmG1e3Sy9WEO8Qvl0CupxeCOMzKG9LWu0xSp0dEVwWbzp4EB5F
Lx45P91qUWkgzZeSxtGE5xuQNSo5etextzFp5yyy3vd1uc9955ebG6+oDP40premMafPske6dHs/
68+u/7bAu4uxCJQ+3TZoG97gb6c82dZTXmBH61e2A7q7Wg510P5lu7up2Sy2HeJUBTi71lEVjPWo
Y58myrPuzKz+PXA5gnlImn1FIxw8mPc9huXRHshdqik9e13yOdrIjWEWUnE01wb77Fywhg8KfzRl
/G/fYLpAQWil8P1C7ItQml1zoHM22jvPNC+gYijWReZpKnw6SBC+5VCf7JDjZKAz05AH6s8u2BdG
o7HqS8E5hHA3oIaP4D6pkwwIo6xrhWLgwVTL2nXnuxeiJoubEWFIkMJVaOqXwqDyVrikLhMjSdFw
Nvpb6cp93YYXO6uZXCidNejaIZ0M2BkxFMiQWqM3hVdKWPuJwmRIAgnxQPVH5QMQxYW3y9wOuQJE
VEkxdyjiTWA4t8pAvMPI8RLEd0rtqJ2C75su3px+1mX+kliUK1V29fKKeAknJ9dVOP985+2qN6t9
nix04blPPeFJM3rjOkc/e87LDo1/8zWl9EMWDx2hF35iC6MKiZlsKJ7i/t6GFhUpmOTpDNS/cA/C
VYcc52Q5NKu2flIpVE1+vdN/FIa9zlV9EOKFfGGcXA+K2bOab3OLCRTNnW82l1qmaGLrnR4lrenR
5khPIORmdhIq/NIPI4Iu1pjqUQ8Xg9CbjtfHANMqcAKllf++FDwJB3u8LzemwEcW9I/EdWPrI1GA
123o6D2MIaLkvyo1rnk1PquZ+DD/NYjqrb6NFeEW/cKpwe3wQmdYOj2P2M54k+M9r5acTjsRR+jN
B9+8pqzUtRUfXf9cVP2lJtihoSTkdNRKNOcnpCGQt6Qh8BHNtH1HnbfpKxOKAdgcC8V7JPN16VP9
Gboz1fDHoB5PUX3BPXqKaH467fioc+TYz86IYyibC85TnqE2pqS/1p154S4CtGYeJBtjAnnAZJUs
MLvInHowbZpYLBZx2F0EU1zdwNOI0V3XVK6QL7T5UyEFwJjiqy4R92qqZrQ8awhmwhxrq+rRsooj
zfBPe1huYhmfYnQ0U61pPdZ3wSYpmr0jXa0T69oqS3v0Mj28jJDsnQy93Fmnbs9mfia89zFW9kXa
+GZpoSS1wSLFKqQbGMSLuWSx1c1z2k0fYDnfh878oAiEigFtiPE2x2Suz2hrIM55TKgGOK8RXZUT
drehKy6Rfh3oAW2qPLuX05OX0QpUzYNTk6+UenAfxAMxI1SxMbkUcoOXHcXIT9pzpsUytfTiPk9Y
aRo9nIdCvKqBwhNGS4nqFQUs5aAQi1VDfzUlRc2Lok2MvNWdqwQ5PDQNZIv6xrfsTyhQQ/yxqbUw
2rIopeP+q5MAqR0J7NW9hEO58cngHkYwMob5TDbvTtU6dnth542nNBqPrXTfKvii8+BCB34KbBvk
XLXt8ycHDmAIMcWmUl/AwiXX8QXa7i3BWRbaxrYKyy3KDyrhZKAmAQQMfSrBLc/jifBOwPF8Hhyb
qlvCMfoXo+5Qdq180K+NBHEwpfMlq2FksWhG5dtkv8Mg49hxWDoSyuZlR07VS98ZW3NCP1hY5DKi
KOS69U7DYN/Vs3q2BAFM/9qywS8ESA/R5OwUTVyXWaAIadQVZ9bUddd+C9I3IMUB0sJXz0eUy3dd
4JjhNSrZGuR2uNdXYnrRwzi/xZm3a5D9IAtknwL/z6/2tkOpJXL2rCP/yH2ksD9503JMhwKdt3Uc
AFGzJx/PWoyl7/PIXsbqss3AsAsRFD3QvSa+qkCTg4cpCbY5l4/FjVonP7GyKVLSr2gQVuAgndid
Mh5LrpnRCzr58O/mDnJXgzqpkNh7HDcwKZrrePkumvALzIRAFUYj/n8sndd2q8q2Rb+I1sjh1crB
siXn9UJzJBehCgr4+tvZ9zytvVeQJQRVs+Ycow8cqrX7nAXWNq/q9wYlQI/Ux2a1Qx9CIBrJGg38
1hm5bPg5FS11YirRjak37mjJPkxP+rjsxzb5GXZqrZfFpmTNLRZr7kRRb0OTCWmvWjUeLN8sKDIh
HKPMslgs0zG5Oig7KCH0C5PDxeF7t3w7Dhmstr5PcvfOBypeo9HK2vDRjzFykMdd+uMSmkegQYEp
Fpk/4ueKqT+uF6goJgrycja/A+FvsS2EQJ0Y/wnDJ6ZCL+bHconGEDtONuTpOkyljZhKlgChF5sh
A63ZfWoYr9DAf+Qo/nJXZOR/+HIH/HwzzSWPFs32POLRjSDbhQcNPqt0yt9egbYMywp2t350XP+X
pD6OlGaIhqLdGAL0Kue0LBy++JZuSQopaKg43CYuzraxpENmWZIulFMfkBXe40fehFj94KwYyOGA
MqU2Aiw9SpqKODmi5CcRSCYyrhJYh0NpVF+uD6si9OJ9IJl6c16fdiCFEKzHDxHhRms7qr/aGY+6
S1gF1AuTdrK6lZF+iCHFb9pl5NR6NzLM90GpT0VOfrlnZDFh5KiIyoQDjgz2uJrfvCQ/F/iDQBHS
qPSmZkf3/QP236s2O5dly2zZTKafYtBXQwfIfeQzue8gckBRM/gK9rgd17U0X9oYEWM3lCdtFIRf
ZPe+az4vyymThQ/RJxurdbdoLbkYw8kpkjdMXceGDOIgqe6VBgijmDRbGcnUdffhdPKDSf0uy4u9
tHp/VTJabHxFUAUFMrVGfFo4aQHHILejpK3FtWnjld3aECuZgNeSQ9SgnAuOSChDswW5KDrNGYs/
fizkyxD94n1TtAc63cw0LOqKbOtbBTHp4X4Ik4st/I9hcfnUSGHvWrjQa9OzBiwZsEVKm0CARaUX
OZshLGDYccC04z5EytXNcB48AKuJuPhYL4Z4gOcVan/VcTJKW+BUPd+H60FEpJ40Kvsjy0wk5X7E
uFz6TzOU68JSLBsWGfaR15/bNISpEwFJdFblFDzbuKstHf4JomFV1JP66H03/XwwJvvioULKreTd
s8tbUUYCDInzXaaQczqzvXfidONxpnN1uAbm/pq2khJlFC50tvIHloE8W8X8FcYcs4suQguYtyT2
BuJEDbyyo+rVCw0iXCHdlQWBkkiHOWTT+MrMP9PEFYk+hA+R/JrkIOmob1dgJW4N8yuZwUwHExD5
3IKkzryRIfsxe864TwXpd5n2vhxz3KYJfU365MO6bQDQtxTGzAXk2uqK8E5L9xYiGFnPY8BcLzlx
j4Jgs69Mc4AsZ83JVC2rCL3xszCBAg2N+s7sNtylHHDngDa8YhIXwP2iZd6OxhY0zCYa2+E0+8Z6
aSEw71/phfliK+8SCXnU1Xzfd9OTy8ruRe1D2KB7GDggIVFcpR0a3AiihTbrJ52Ey7YoPUxcBeHs
Xvavj/p/8Gf3LkATg80VVhB82qG49K598mBz0WEkmS+T/7wCi2NP/gMhUD1hrKFUP7Yi3o0jVsle
H1nBTkX5PsHgmWUV4CZw0SpxwrVjgSOY4SmFxovCo4ASIq13ahGTj8Q+3EnRAU8I5VlQPfeYkaPa
v5j0VVHZHos4O+Wsd3VImGoU67eY7NayV6euq/5qDxNuTpudEtl60DXDS6rpJm9eqo6nSuN2b5ip
TXW9j+k0b0iSzEnqHIGw8HBN2USsU9Y9itLDLI452E8/i6a8ZnypNLw5glk4kDytmGuZ45sbgPJN
eEjZYCm5CFP33QTqDzFsc5eeNTOIc20z0nPSH4MCNi+Le3vErc9h1CzZ35ATHRllkljc9JSqrgRc
bEnyFHzloDkZn/yxvMaYFd1CInuw4Ti7M1p0ohqXqzuI8ke5yW/q+K8ZJRMVQ8suZVSs+o2RBpxg
GMoJ9WAN6hl7MlC5HkPc9GwX5UNW+/eJj1OSwrcVHjFO7vPCQB3z4HX5BB6tbAuMmNPiTIe4t2Bg
0XLRInd3JHacfMhfHPTXeAyo9+JT5nWfSwmT+OWxAZ5ZoR5wKh8dXLFfikt+NE7nHd6OTdXHm7Sx
V8vheHku4qW7gy4wrf09cR8bF6CylfWrEXMg76c8kWd2GtLw3kVkveh+Me8ZoM2HoQJEgvxCjsQj
m6SyFkygQpVaq8JmDZ14zH0BN5aFIO05L3FmmHE04Ja6GakN2515sUzflxLZMVxs0z5b3YQSvUS6
gOkJ+vHyPmwNAE55aPVI52x8MFkM35YaX+YXx3itE+L28A/uK5BWi6MiFNV9Cz3ppGv/Zral4HDc
Aq8cH6heQq3pHaFit52fnNoCi9EzcKgzdaOX1JtYO1vo7isb9LRXuXtBO8fmEDsXrf6JOIVraFmT
Zn8J22zfpxT/jdqY3U/at9C/eubK0T7OooPl6i1wijJEPqcdjMY+x41Gmpw/3VVrNccpBEmu3pYK
l+IdNtdSVaXw84qrpZMPP3a2Dr8v4F86sVrNHNC0yZmVMYlvwJsSecJKhu9jOQ8mZbhx8+EgbHMj
dPsR2RjNOKmoaHqoe9gevHrnCcp2NNLzgDrHWVlR8+NmUO2Wc1QXUpctfYiMYrXEZcDtnvyMYXZV
0b+lxrQpz1oMBvTdwVG8YTTib/BJOFuNnFCZxN4C/DNJh663bs/RaP7xZ0QF2NxsQ9sATXaAoJis
HKUPsSkGx8IDDHKK2stW2aapvXXFD1pekUXmOLGiD7QEcpNJn8WppWLVGZrqIs2I+2p4QIRTrTKJ
umQhZ8R2zDB7FAFuD/c1IunszlgYquEMLLSmvAsNnL8N8VrI9RrH3YrZ2itDnqdEr4sEkzynM84q
2X4eG6bGi9E4TA+jyu7pcz7jIYJ3KP87lS9HNkzgl4njUtKwlzc5/3p2Lp45nIkVWcOCuNDu/+fn
+AI4K3bW2wz3IghArVrFdrmvq/Fmc2t3dYj+xjzIaaS/412tIn7soYzQ1zKtZu2n1i63x+IOHtJF
Yp8IhuHiDaARUlSwKX0ijbJ7uaOYyd+ZgC6BWFAYmyzkFCc9cVMWGIIqYg7AHKGigOnFl5c75yb0
Xr0x22E0O5R2cKUvSlGc+bdcFfeg916AA228tnpVgAmrVB4kALFlHRnicg8H76eq5dUsxBPPEpt6
TAyYNra52X7D9/rybZ4LPhZ8lxUb7Zo/WyG22AgE5gBuETr+6szZSOkdc7QOnHsDhYlG8YEIVJEU
Fz35PcRNH3kkaO4rBEKJS0Mab/iyqgwIdLe9918Can+bQ56sjjsrN50HrKM043gAl47MbDc7xcqQ
+Ma5Tt0H+ipUAnLvVvpDqeFDZ/2ZTfV96dAYXEHpyk1Jcev60dEJ9An9wV9acudbRnESHkwQkLTb
WeY+QZ/FqpuxzfPZ+xB/ahV4v9nYoHPsqu/UZgbupWSpx3MPmNS1sw3zYdxx7TUODQ70YETbLPvp
ezpokckSReALGieyBVgVayqWkm9yZvE1SzIjofAR87qRglsHaNZXQF2EuRj/Z72xenfdWfUvFjWe
SeC7g8zOoVOdkSfllIOM4DjtcC6LR7AfgfzNXcoZd9FXgpzDxpT0w7r3fJpPIGrFW2I2eHMZfdA2
HviWAkmGTRBGKyEXU81A4mtGTZEGw9bixBuy0Xl5tour6NDxqSxWBV90p8AC9OOGgJljAFncPVpC
TRROd19m+XfqY8wPBvsHE8kuYWm0e/qPOvlCN7DXhXNPUb7iK2DIQpQES7fRNu9S9ogdsXFQeZfj
QIM73vqu2tKQPyyXLUJlfCdia2ta7u8gIgoCzyV6CW+kOzwyXHtY2lzLtldw+BSsvJmMN3GJOsBn
MJXh6DF598t1MDVmOuWRc+MiZG38hbFSbqN2ukVpfSobD1M3vdJE7bwierQWD2mYQY91+nPqSEDD
k0/ZKO612cPTM3apM6CqcVeVVcdrhKgcPvN51QimSXognAHKL4DG2PTeDLf7XLr0RRZw1rVWdjXe
hylBudrJv7s2w5IHgYiFso67L7+qngmeD+5mBXre1pvJCt8LGoJOjOQtQKfLiAG+Fu99MIaVavPv
ZZc1eu+D+36NzOJuFvgieU6X8YEzuLu+DxCkDICGFDK4iPBfZ9lgxvlkDsZ7TjRYkBZn6kegnuB+
rdSn+Qw1ULeAuwg43C05HKJBREn1aNK2KznWjFZ8dEcUAWyv1nIOoLuO1ybAPwDf7QuCNt1lmpZS
2ftg8mkRDMDqlK0xnFNwZ8IDhM2ooA2LjdO3fwECGXbJG66ezfL23HhCLmWg7QIMvWprcein7Meo
0W2xTcq2+BwcumHWyFWxO/PdkP4lCedT2TX0/pCRFuGl5emnC8HA17HdXYMFYulweHQ3SgIM7qS2
PkxO/DmNIIQ8JzLeGPmK65giWsF5sU5HcLpNClBMAqe2yc7d1iFuLCtvCQwatzLXT5jGPpZmotPY
xrIHKNc8mob5mIhgW3ctZQa6Hbl063Sx1mW0ixx9s/DW52r6DFX+HdXD5zJvg6hx9Sd9DIPhCaza
IcfLXUflDufXCOCj2aO9XqTpgDAijBbhpp6hoqVsp1F/cvLiJHW5xemTwTzEdxseOrN7Qzy2J+AO
o6ZN8o/TGVch1GPeebdl8YnYVngiToMTbUoVQio3iTkqOScW7vjHifQ5qGyocQwSWTGXZ9JncQkS
88HVDbZ/AVqjtP1sbczTsVWfswNYb7xpQnG5uNTXvv2iQ1an/DNPADukmnmk0UaYLpFrsAJa/lJr
aHDFJjRUSMVTc7WCJcpEp8gtnBHNIt4YfGCn1rCvyxWwlTpoOT4td0G7iO8arC2U+95LEd2CIDnk
LCd5/ScH/5mEyw1oOIbgUbyZKRf8OD/Irnp0o/KtNUWwVmF0m+bhqFTzMJEAyZFK002d7sesO4yD
bXEKidZOTO1KDtJ0Rwb0pZP1u2V9h3K+T3X5MdPTEGClCibidgjy3HpvZmwQfnIUNSejOPjAVQxK
WlCC+Y6L+sMilbWHjblMoKlVYuzCfjnuMZAwGxb3wP9fhmLYTz26PcYBcTtddROe42a4ohKYCS6Q
sz70Q+StwYvddT3lU1ChNbLqSz4V92kCBLb7stks2u4WJz5yusG8r4nYiMNsU7bWye/jp6nzdqMf
c2CSmyH2dtrUj5wkDlxMTCL9o2OPb21X7IaGNHC73DeY7z1Pf4TevMGV+mib458zmVcXE3UzU7+4
TvJHFJxADkESoxtdRs20rYvJ2YzWSR6ceDea0GzUDhM3O9KIMKN3jmhGKnc3YP9JWAkjMX6aVivQ
s9cfLWNFZeo3aRq/xcjiNpTpWSHfaTAv3E30s5DTX4TNakNX7MXMq3Ou5IMHFgFjCJw4kBWhYx1N
LppoEIwN2aUM2vt4rrddGd6m1HlGbIeMYvqZ6vKaJBAS4/bQ5RFVnfuLxx7OgsvRyRXWhlhHylvP
uY9UfURXek286SV38J5RL0Y9VCuneZ1c2HIc9tEiuTIfiRfI0s0iuOrQHhHdRPOXL8FBkFMYxlHY
w9mrIroBMrlNfbFkdcjqQRa+fSx7chIkCrWOwtKru2eJlrqKSR0Pgv+iP+7bmPBBVCC9W7yGuQGh
bJ7WgZFWqzocT8FEDtxcod9dXoCV9VT71UIaaM+0dCf+VbtvJoTBoYdw7piZet92GckNZbzJjR7q
J7IBOT6EsYIUo5DHgeFsbbiM2JY1VvsxW9eds3jUoxfPHj+LpH+ep/4SdNlr38vHygkfgUVHd407
nYXuLuPi5kjhjqflTqctjET6xaKA1qjTf3htbforMatL9hZm461R4W/T9OtULu3jAle1nbh0RflW
13WB/H4kbaBRgpFezg5T5uE/MU7btEQhC8RaVtnJLWe6kPjZmvkhj4nuWiLfw+CfC0fKcZst1dqu
nkGM26axRCWIPTEdu5GR7cqs5gs3F3EjiLcQB43cbjnHJbE0jH0XfWGyN0Zxsoz5aJV0EIxebock
dzblFNWE0/Y7Dh/bYPQ23Dz6rjads9R2cmZ1ew8sgbV95Kxm6IcEqLGRdCfMz2urNY8d2rLcWA7k
cUE5UiUXa+aJWi4clvjV8nThFliAYq8ydM5Vip+TF9cu6upBPnV+9BwK+ehI95hkwQtnseTRrfIZ
MGGz9WL/ycJRiEv9NPTJ99Sp71l7PkKL8ElYWOxs58sdya3wjR9mo6ccwCyXJ7uf0/hUaQ88KRCW
ZUlVKBwubQwtNrPwhnuksmE0bz/UPB+dqejXs5KEnYXyAhlma5vWAXxDs5uFv7fYmPoZ1fgAPKkE
uNOwzPfOOUQ3M9dZtm276a0c8xftFmRuTvPRjY1VDDr8uaLrt5oV3X6AnxYsZneXODJi8AHsCKrw
z0iFzF5HXYUIMHXmf5MIfvMSknLqmj8dyAuvCR4iw31QrGxRAXUxzj9Qdt/qCk1Kg+AMFAFWhIHc
XmZhaFviVznL+8jOjnnpELWpm8eqJUS5NdRrnvXHDm3S8qD2nnfKCu9PNTDoEy8FZZn3mAm8o5wQ
+mN4xx0MgbziJnOH5dROHFeUUXAtoqukX8SMLpypsDP2PrIe0XmnyY92tkSY0pn9yqqdvQDiY2lW
HQAG+1zNlNtYs1d43o497SeRlK+BIM/QtRgPITpTvjqrIViyu/rnJq9fS6eG1js95c5wzaPyDMFF
obIsIkx4lnmYgD1j3cVNbaD1K8v3MvC3vZTPcY6Axe+fEjVV+0XwMdrlWXJb3vW+/6uT+TtW1WMd
WnvPUs+ahcCP4VxKc4Nx9DXs9cmPjGdZBeSj6bP0PMJmnM8wL9BKYDruAAgkwU76ihgF/8XE5bmQ
x86ERZNRxGRGoYBPmtfRDF4NKwCWXP0kqdgP+DjdYdywuKwkj84E4ZFOsP83ctu0Kj1aBVmEQF/W
VTNMaGx9KIwuDHJkXd6qbjP0SGieqpTRrg1KCVVMsijQBecSzXI9puZf7ydrYXgkQdvwPGoD9Epm
QE1omy+n7z2orNYj8104J6W7crXlUkm4zyLguBE1RLdh56vczIKq67wIP9oUBZ0XLDJogGxoPOKa
1S4DIFaolNw4fwJ1n1rycTJDdxXZzg5f4WGaFnNubHKQBJZDBuhZpMEbswfyVXIcR456bZW/bxMa
s3Fao0YNH2WnbXSl3naSHexg3TCi8J+GKaKnLgcAkT1EbnHGPzpvHFoxXT8ix7G2o2WinRzfpqF8
nu0ouhtQg0ub+JHlZrBa42DY+ZWi8VdF5XFs8n+BBYDZjLCyWQ9llZ0HQWcsnB5kzORqbq+VEWzC
Tp9H2/sA73zomvbq+Jxeeg+wQfGpY6On6+88oWbgZvCHL7v2/5IwuiAuJXO+yE+hVa4d3NI7esvX
JhKXnsBRthDx2C0y+tKmaYOngucEhkOZ3WcjJlGqJ+ryaRtoNMyNTNArNwM4sjDcpliHaSh8V3gi
Qse5ST0Ea+jiW26OW9eOu6BA80BMXVJY/6BqnID7SpCo4hBE1bUI9ZuF7s8f8oNTIIfDmAWgZjpa
UbttvBayepvesmbkY2Uo5mwGNY1NGd8ctY3/aFFy1OrZKBDHTpxRBp8pZh5xxg6kvIBEOKdRefWq
+pj35SHLxHH5PMulr9HzIOv8wSV2sYrkKe7UC5HsNNzIReTdoYbbpzr8QVtjIQeo7/EH/AWUWpkh
HggA/lpegK7N0Wqq49jLHzyAxBnQ7AKqRTXtlOJaRPZuqsTDIldlxP6CDva5JdOCoTBZs3zsVrUc
6wnNYzZfNSFEF7Fcf5tmjoScMJmKy83PWa5n2wTk14xMzXq/jKANsRWN095FitkW5XkgYgLoxGOR
V0eMZ6fM8p9njkl25R/CqHn0yuI9GWm9WU5orVESgDIYexfibbdIpo7GzHCMFjzPQDzHOwI79hVW
GPS/I024LMBRAJNP0EOr5L8ZPhDN1S+eh02P7ZkcXMqesdil+XxuPOe0/Dfb5u/k98SuNpuilCvM
YT8o1h4iRKFD1F2K3PlLSkJcHDPIXloxyB3L2g163bRWifXWQBz8sMLGI/TNG9ZJMbzPUbY4Oh7I
NsENG8SSBGpEjUDbwtg4VsgWCr7eQst7TTmFLd79KYnxWZofWdbsg4IIZjy3jlHtxoZqOe52Rcob
mMz7YuC8LGFpmcXJziB028O9K6pH2ymxztc7XngbqRlLeLoLh/bRMK29ucDW8DeuVYCTFXA/ENQR
dXpWnAbBGN5L7HeKmj8CH6BDQHpt/QfwDqQUjFgM0KbSrZi+HEkRz2r0aQv6ZOSyOEgBigfDCj9Q
PP65DZtuwgSnMsaVzZ2KzPU86nBXpem/2TD2Fm3FOE+OYVHej3l9SrBhMjPaLj81R7Zued6ml4jc
Q3HIk+kSjsF9rscvBdcANmy+WV6gCorHxtJMO8pvm9vfaTNIohUhw8K+MpVdjKFMb80KX5B4GXue
tVh0qBmQJt0NpMfcYUW/87poO/bZdZLhqWQ/yNx+IfvSTAv7v0J78kNY/aPR2wdFJxUrNKg4G0Ek
jA6GHmX4bRUCj+Z0NMqWWy8F+eb6+a3Qc7RdvrwKO0pPDtpQFGz5qf3k0FioUtjV7XgEgpLttC9+
mxyoCnDY3iqvaprNvT/mXyOPGY3jFc//di7cbZ/12b3hS4+AsuaTEpZQMgXQoAsYPtk1AMH835iA
4glydUA7cjAxL7Pb1PltQsXBN1itcfGv88ADRMVWgCjvFmXe55xw3rcC66fu5n2CRo8ZC83BuXEr
PLBAuASDhRAHIHAJUBOIFLWAKKboAdwJRHpmEu3tEiJCnxjHhDE7gnp9rp36mROgtSvrnPzl5fMv
r9PgS18xNHykEcjPSORzlAbnkYE4Uc5Rt9Et1B3ZkGnezRcfMzKh57/QvOKdkTITokecb11oqquy
Il3GNuvvcnTgOHfdfZeRxVd4KzXTxi0ArdDXQ77WZUGM3GdoiY+ARRYbmIXnZVpcRfi7qOVR/ULt
wDyJSLOpJnmsBXFjJbUTG2qXbhHYwaoq6ENn3cA82xzyjmzDBAh/V1HOtConP3uyv+KAvAeIQP1T
H7skstc+Z3sKRPmWFe2Cf8+ZUXaov9ehaY+EEbG1IquTTXVF11turMh5x8rLQTKYnQ/pmfRMbBMU
nTl1j5Iu1i50Co0fPI82RDqxncX5CBGjzZ5IK+lOYhbsYl4Ubd0E9ligeqToQ0IaGSeV3WBiZ+xN
Mzlx3NdnMRsx8qma3o+H/bPWdJ3hquT7QQvnlIIQpDiq7W2cuoytBPUZHenCdW+VDqqKUFvdPis7
UKvYgj1dWMm/Whn2pqvpvERtcQkxI9z8KqWRLTy/wMmPzEp742MwGv3O1B24eCsot5zmgEZMCcIL
DZBxZrZErNMkSUk3vY1fDMAguLjIH8J8zQ1BxDdDz4cusXnoKOiQ/iKTI6kCWIAIi3u/9eOVWEKl
af056yyByzzPRb/PiEZal2kE1t3EahClDpNV2gVXKQQ5iZbFISDX+c0v0wD24FgfwbZlUAkqvZ9d
haHVit2nTjG1LqqsvZG050BaQSVhzjhmVcxA35n18KgKEa5oKzSryQTywLbDsNu2m20+qvgxcPpu
m1tT9aSsIbp5RvUH+uU3trkMlYi4volsSKNGaJDAJtr2tV3hR1TAI+wsZjpIgBVUXCwEqtKMEgY1
7O0qc0920yf7OSr8kxzs/KwrM8Ll5OerpBfWuiJUcqtGnZ2zEFNhPYn0VWHn3XciwC7g9yitG/xm
7kSROw55/03PdzrnrmcfKGGpIh0NVs5ymQ65Y74BmwDDNsz0PkDdeFdOU3dfyeHdi+l7oAEUB8ZS
nNMbgdNQkCNisresHbNFIIxJ9kBYTr5rdaKA/Ur8tw35JMppTVgdSYljTponr4/tp8ibi1dObVg3
mPIBqDAHJiICWb8lsa/UNSLqCAsxXMgOrHCfegjrZzADiknzaBjGqU4kdaAY8weFx/QuqckcN4FV
v+Zx67yUtdnmqCSjHEIfyynrhjhCx+JI0mOOvbaaNJ6Vg8DxXZqpXHEKupPejOYeMTXnipaws1FI
uR/G6YiT8CGtazT+JD4VLkBG1W5dBJFllaNXsNlJCxdSMv2YN9saH8uqxZud0zq25t1EKKzRMJoZ
TO+SQC+Djhl8+1WwMxLEXiSzFhQ8g9sRjigopIlBdokn1lm+Z5u4qjZ6n1X50Q5QHeaaPoIKUN+g
tAAa2InvSDV/mT8jdSQAuQhHLBDot2hfMeNg2zVCEqla88MpYz6KR7jvTANANsM9kUY7l54xp7Vb
3k8fASZUn9U0SrpbaNUb2yuPQ4vt3+NC9kG8VWigwhQzKFGTYdP/qSy95l1xNnXxAqDrXcXBO4A/
nCtBvAPXi23JvVqSSGLtViQkThsQXWe7ma6wo15cj25WWWy7qD2Opv88jWrvV8lbiuI/sNt1bfWv
7Qj2W9MJDIR5Sxl2cZlTY1Nby9AHLOfg2VchA07uI1uioJN4h/mUnLwWD16Wtx/ZRK1jomyMemNT
eS0CCwgnv7D1EPOXOHut0CJUqcA5lvQpQg04zrZEdeQxuIhb46Za/ylq6tewjE6twC9pmsO/qcVL
o5N/g8Vo0mXePuLqJqyTKFHhneYkZqxYIjHs4AbdjdqjBlftyq47oNyL3j56y9rhFibGi8ytl6ke
SETM7x3VPfoKoFrf0OqEj4X5kIzRycImgT2UfImIQQ56kE5D+yMChphOcxPOn04xH/xuZmezn8rU
3gIyQb/DdlOldLmK6p50LSI/kRl6kfPCB/2mYHuZl2FcauCNC5tHnyvGHMl6FgyONlCZSti68XE2
sCF0SwMHXzJpTCVxwbwhjqyZvaHZTcPQfynp9PoBGRmm5CDsfHH6sfe1sp7j3pOsO/mzKCB8j5iR
1+44rich8jX9FtAajfPQMLnN6ok+H80lpnL4dAf7JrDAQO6KO+JPoOaOdGkMiEdEjf11U7UNY47X
VmUjnuOHl3Vm3skWJPByBLeLkF4C/S1JWdGO43mhKCxEj13vo0mukKw2KS7K9KUuWHeWNEb2q1Ub
EH9uC1wu9Uua1Y9gPYs7O7A+fJe9CLIFzvkucdYL7bxpGPcVI3ebaJtHFVYvQwpYufSx4RQ17Mo4
8LBL+J+WKQhgaDEMmNjCFtxKgNwAyegms9A+0+GguXEZA4PDJSbQ2D7oIFpxA74vjfF0ci+edqmG
xvRkI7dQGTrccpwHzF4wfQwnbXaFZyByT1jBhEkwGXD9MeSjOC7O2Mr+nOVnn0/6ZGpXvhWcKB1P
7xba2dJ6paq6aHNEh1rNtzIpstWET2+TshRmPkZjBfE0s32cpwY0M2WXa856Fm2xzN9Uo+yh49oc
3gr94YcSR1mBvk/76t8sIckWLs7iYYkGK+iVdbJ/alnJUVxy5HN5tfgW9gm1Qtxh0GONshFQIU//
ZxmRi4aMwRwOuoudTgyVQq/aVOhM5nyEoYj2ACU2UD8e0OQQDCG+suV2d3X8QW+Cyl49ojw8VjQu
DkkB+3i5wq41rRwmF8LsTrCXHlqhCDkutlJNm9FyzkHZf6BGY/HQOF7izgeD9JOCcpEZYVGO/irS
nmljdeKreZNGAj6dsshGbq5CsImyWuYE/UecTX8Ex6XspuEDq+WjN5l7wo7/2gLAjcKDS+bMj0Be
LHoDRHM/zsyt0InlHF9aI3pLjORrSpt1atpPRTeRi2I8MLd4CrQ65vbU0/3P9LpxAYjQc1y7lbOK
aMHWbfnspvpGvxLtX/0aL2aNurxMMjl5of8F1m9tIzZD/te++6V5yuG/hNVEBwnW0xw+wRi4l8wM
giLaAQm+9ZJAcHoS62VvGPCv2WVHWyOoun2rKBTjzvroPfze1O8H6jLEObjNNsEiPEpn85I0XUUy
Mn+7y/dN2sj18h1Rmr+isL4ZzrS2rPnVYNg/9nDIRsd7yBYdtWfJcxKL52Rub1GQvveD8+yN/UkE
1bmizRbOBUs7thrWC0HYKfbQPbXxY+qFJ1sZq7mYsTywHbZ4kXiqN7GK+bDL5q2ix+X5Y9FDkMEm
OaXvjHRuXeIt9OLoiirpzXXIXKaxC6PM3KoBtZQaHjFv/bb9vvCNr5ZtJ/EEg1UeDQET5xO0P39G
7lIIVVmhduI9/v8vKgLKVL/ikbzV83SbGqamc9z1K+HnSAI4/J08lAbL88Yr1BUR1JyWBcpjJ/xu
geaVJsG1DKAmJEYdj1JvMUpk94YGkz4tv5nlzWkwrmNJtDqfjATesfsiBCPA2U4YZ+ZdFHjD4ndJ
LOFHhNBa+QVExvJ/jlbn5U4bkWkr1G68a0yk2wJ71NB9JVW/XjA2rkhOrojuqgl19c2KPjOj2ETT
lU8uYna88PN/L8518OjqcDChvYhy+et/F4PpPNoBSsbixmuQSGCIV5x5CzsbQvR2eTZT9WYvs8OC
FsG1o7rhVQv6//wyQj3MxQ9/5AIQk02+KS39xOebwQxgs+jo1fHXQtZ1fqGhzA2ypcZvJjTe/Z6/
xdfioJ3gac75wvi95ZUFjeZKADf84m1Ti9LK5X3HZXTP26yb6YNWPYTHyxw9Ov9H2pn1RrIb2/qv
GH524uTIZF7ccx+kmktSlcbu1kuix5znOX/9/ajtA6urCyrYxwa2vTWxSAaDwYhYayVoEpmbVhZ0
LW7U4o4Qkfv6Df+mN95P16eFq9Qghji6NmwvTIR90KwDNxXlxfth+lEVxf/YBV8QkADxWXMrWPj1
ayBbHthQakjAbp8ZSBCH/fNT8ifZlMY7IHGaGC9uiTysJESHYuKvDQU2kIkf/LT697+2noUP3Wmt
/gc7Z7gRSBIWk03V1ZQ/sJ7zAH1p/KT2hfFrQITGS+fEn9W68IMj3tiibMFMqXksnf6ZXXLJC7JS
FpNTV74CMOVqVcYCGCpXST8d1K+zwUGlbO6vlVJngR3461+wU6284/93otqrXTcAhNTysXXMNV/V
SNBb3VfR9aptepO0B2d+VsM6It4x0uDfD1CJ8JP8eabKx1Dmpg6h+lr7zNiMxcLyT2bfiU/8yESr
Azuv0eXJTw3kkjp3fOQnqH4l1CHrgsx6shLj+MiEwsBbG/Ggph7BQ1/Afs9X81ls1eT4A+r2j8jp
8tsUitXE4PBaq2FxG2qQujF56q6S1Fz17X0J46uHPAJQIHVu1bLxzd6KFgJBWDYVw3djG8pmNj4H
/kgDWPq9witjQVk1fGL3GQNba2lzt7VbPk3Z/WhgA5HQltxa0Y3pKdpK1IgH9H7YaXY04s8gmXbd
4Dkc58ZN7vKROjEfYC4OkB0vktmH5N5Zv32QoD8GQEWK6LWJo52BB42Gx6CCOJzwEOin/30aVpb7
4iJBx+JiBCwuuW3GhlIfjBR6Pe6LSb4yaZRRRHO97BXVofsc4WfUDrKczILfxJ6ZP0nQnbq/6IvD
WNQNyq95MtlYGITrECzgdtTwyr/wi0yAf7JaA8fEGrjy21XuJNvU+9GPt1r3zN9U28BfMbK/9qaj
pAYRB6tfvxbiazt5m54+XfclpLSizEbtZ8h7OTYeApqzATAh4B3ByMjX1ZS0ut+qAuk/P4HmX1t5
Qjc2moDIQDnTdeHDNZI/0h0+BvAkGi+CjhT1F/k+TU4Lb4r26seVR4JNaSR05rrDRuGsVdZL30uS
0wv/wKduB2vb6Zz8mWwv4LlusA4u/UBWNSPfBeHWKrcpsBdEjhLkXHLHu2qIizeH3b2QwrjisuYt
C8UHJmjRVyzkE5rZV0iMR3xWQOc01dMFochlKGRwAtiSLkWyvsBy6n1kUv43sgXieYsm3oA9hHU2
Jl/+rdXv4sJGBJpsPMefDVL/Y+abxM/WYqyvsBk+qjobXfa2Wx6VoWZs3g79X4dG3TrsPN6Nnwqm
AXU6uVJuTzmODEV1STjCWU0iCqvQo7Cd6izD3lSVsEmT50k7xL3gWAwrFXKP62S4USvJ5iizl9aB
E6ICIZ+HO/8XA+VvOM0Oyw1T79rW93pMPXh6nHiG8yE4C8qkcBoIA6hTwzHh37nVUgKzHkXM0qKL
zDowWY9/8noDu6mmrs0Uoau7yIYlE6u2m+OoGrSqOz4PXxgm61MKjaTOWwgm7bVUWotNcu3kXx3n
Z1ICuIAQAN/Hz6r7e6STg+sZidPFJGw1bdO+d93nZvhWw9DJgHpFy77+nU+HobgzOMN8xd3UULri
aznb6fJwxcX1KZUTGkc5ej3Nhmoc5y9fFMF0SBd0095FxoN0u+98DynnK9+i8TxqEGZe6cNM8AR/
M20kgbHhSbppAdRYfMnWWyh8H9U0+RwzOSxWGAQMv5VxEWnFt6Ki+SWhWYLEGILVdMbfjsaWrkcy
6jV4E4LYrF6mZrDztHXWGhuve/rrb0RGBdO6foT378ZTjKfEW8rGPSxG3RBm+6IOo1GEyVJN0daQ
JOse1Z8uu/irV4mniiFxaOGwrG1qc0Nu3mFr6uNo8AXhDpgst4fh0+eIolOT8q5HXrTqyceQ2bHg
NByq9iVSoO0YokHNRCRCbFmpOG/VurE9o8SRhD8ds6BUZCPoIp8hQFjkA7rQuLjBT+5i+BHnvrkr
e5d8MBq+YT3t37aTE4M2Jt6HCWBg3UAoAgqIass0LNlC2/qGYRLQ0Ou1sswUDptPXQqLq3eY4lv6
BpcqjHQaEIpZvum8FpmhlUSRKG1QGiDSSrp7eOP3/B3lE/jbI5W7riEQwvj4V8bgcBluA9kt9TG2
Na0AUDQ/+d6EiQC95qPZRDl8qEbflN7O17408hORBd7HK0xQN8+ooLz55ZYEBC5OBXDKgBP/FfGt
K64mJqsUUbLkm/Joxg8+pVdRI9sGKUcUjBzxuphhU+aa4LjR7q1stBXqogaJdBWU3zwH32B+Ve/E
Jg2piT/isfk2MANAJnQ3im8qD/HPZUUrZNPXitsXhh9CHO+gXJ4DUIVs0etcqGuB36jTdp0Sh8D3
BucNib43wMkMdDDeMS/TjIadS/oiQrlpgD/Hte6jkQKgg88YSKGgHtRz3tgDRlBDw7LlHRyB/iCn
ALPoOTCskzo+9RSBsuvu1SWVW3TH0zjmsDysfwlHH4anrjXl8lhqta09H6DUYeddBxqaD8jAQHvl
9XCE1TEkOuOtMpcpBzJKn8lVQdPa2MxHVnfIaJjsNmBVVdinw9Bps7ahni0js14lAs78sm5fe33F
h5z5tuc+AwBfAmehv9OCKZ2SN40qyl2gsvA02922MIrD3NH3qh4gQ7BDHkw9pv6K5miYRC6huQ4D
uMHcF4cXAQMzIyJMttMCUxW0n8aRxgo6JFgqi0hCCuoWabRWZk0PMjIpN2oNaro7CDJZA0PKq6kl
1cE8WkIntczWBJC6JSTjHYVB8fcVOYC6ESMAJPWbA4SS1YDtXnbVLVas4o/ofuCOqiB3I6bghVFR
6hmlgbpAQjK5fYTRVrksrIll40PYI8oDPS2vZdLsW8TZsRY1aRUAQOoL2x4JKLpq+Z0RZgr1ZQJY
f2yusEl+1tXyPYLVIJb3mBomr544Fm3CmEgdmksXiBEdfBFUC9zJOlxk/Dq/x3ZgQZyuhlqnhOLh
LbOGr1M7YZhfgshecqhVgkDBZuCQoXQFnbi1ZZUJVUL3QZ0NFZM59wHcEcbYALxGVe3NK6sRtPu6
HZ91gKEuryKmyxfVIYyIfdSnI0x62zMMlXXm+1bwoghJcZOoAKCU4S4NgBjNuC0pSOmlIuTgCkte
G6Sq5u7FNL9YrXqRqfhRrTqGouJoXjDOX28X/qwKFYhu33appUtw3uT00vBJ8M4cqB3Dojq+ccZ2
ZURAcAj5qvFtc0weKjRSERqkYusbBdDWag9H9rd2aheT1ezHAbIxdYlGJtQvVii/N3MJ/FsqNB5Z
vCqeUMiEH4rMQFxVu7ZPIHpKW8r3tQePSDxsWq/Y65X9MsTxU9lav+Q8fApaUKlqV0o0KlQSnRff
TQJx0dvNGUqIpDmMHvle+ovRpne7X0Fj3VBlbtg8bjJp6JRYAaHDa0oEZu7tKV+2fkh4NTyRjQb0
5wIDT6xyz5sxvTLxQG09rUtgrvTxV0r0BDXaEMBSovRhF5qePBm9uUlL+5Gs8iHvqfz7/RfKONu6
09rrtxcUwNMirJ+HsuDZOK4QxjpCuEzaHC5d+LI/QeJK2FJvrbTeZxqfgg6grToeyjp0V990sb8X
9khemTSxujKL4WkioO/sRxUY8t6mCcs9dhbVIi3JgCdYSJm32bNKxWQ9bVy8b2paiinGboSuUcNA
PcCIeXDQrPnQ67OC9C7hZD/kTtlfe0P1GZ7Z+xK9P0+9mGue3FnA8hjuUW0Azd1kNxtzIYpw12Al
g9fcaJTcgNKDykHUVUz+lWvFN1zbV3oav7Y27LD5sG1yiNfpDcEVmkhZxBk+CJPum8GlQh1dq4AG
vrmH0RVwsYijoYo0YMoyP/hSK2lZ6IwVnCXiIdDTgA6t5DSlP1A1Qq2m/AwHKahPt3wZNPG9LkBu
UFK5nxv55I1irWxNfXwjB7//diVPwfeI+HPS6Wzn/vkFiQToO7HwuZnzGiocenQ8WvadLvhE//Wz
il+Lir5AQHxxVTdw9op9h2wD/b83tgaq0ZExxDkwz4z5czQbT4U3HVtVuvA88BOq0awHFhT03RHx
LWoOjU1PvQ+BRykB2DaU78Kp59ofAQmmSx0eG7SDkLTqrZuZnPRVlaIqoffhLbJ245GaRreuhPOo
nqSzklS2EorG2VwpTdkV1AxQqCQ8q7ODYwXHToHo8JsOfrRN5bqE1YLXVPCESAlvFItDKqp57Yxh
eV2SzBhC55PrRd9d8rpLwplrKet1TpLMSNpvvhZkJCfNqw40UYTyuGUZ+NI5WIwTJ46kK11h+JiG
2EGL/WcgLa9ZAwtSMhmrt3cbvI55P65cs1+p22toh31GYO3ZUPfqZX8sUMzb+LMOTWMebqQ7b2Yr
e7X9kN03B5rUhhaoF0WYdZ51clFZ1DjdhoRCWvtwF1tfetqPaYzajDMEBXFr76YamZdg/BoYHuhi
T4MiO6rQjbXKe0j5fzh9+6XgDPd9sqfRdkMsRQYIj1R1Bxha6GFBjloE6Z0Zf4VkZ9dyjzTCOapb
UeoNOYTgSRXKDY2sa9nvcjj8rkbdu/F8wktwmU0AIwNdz5FS7oSf6ypwAy7hbNmQiirxfX7b7JUv
cPHTNUQlKntQ0fkYm9qz7JJfBkAqARkH0nKHEBa2IaOmI8tt6LpLlBpWodR/RaQrM8OD5yjd+QGc
Fbr7mljTQ6o1r348kdbXv9GUQlYOgZ9yRCLU37d0DNEe8EtZSJI0T5beHtLcvrdyAJTleEMd/6A3
UPubZF5orEy0bC8AB0oz2oRJwGNErnXXfDG5VVJF8urAqgskGkKFI3fRrFfrgaqZhaR3SOvrNcXe
O7vOf44OiAEDZFUFrRTKdUvt7S3a7cZGbkviZ2WuOlgVBDP3g+duXOxzLPK3+5I22MMwx/ddQ81N
QIRP8JHXYLgrLMul72smvmjzGDLkdqP+YFwG35seSa4wuI1VI61XquYzuFc0tYZwxZfD5F9Pg071
zfikd0Q0KbAYC/NvOGEy62+yaF7xFNwq2zZj8yZKnYdYuk85X6ekdasyUBWeTJQhbiP8nkfV51GW
69CJVhSo1ipY5EmlXU82WT6SL54xQ9lcc89rDyNgCteh3FvCEu1lMLGPtBI0a2XEborEorCOwVDc
0GqyT2m+vyIzTt+R5d7TxEgnN8/PSAIyDSr9oLalib2F5ugrJ7DWPV0BA9x5s158MiHhsi1od1vS
77W/QgUAsBFdpmm1tPzxrVoZZvM6rJut2jNl3CM3eyqG534Irl3OYmHTCd7nexePF9PJq6Jwye6g
IbjsOPxNpyng11VWD9sRxawwN3dvC2MnaxVgGJX8Dq/JQovDV+VbTHqns8RYAvNaGGLeJqFz46EH
GWMVMrF2ZOe/hLhu2lAEiRxn1bbpMUpCSB+7W9N19rkAA+aEtwPAsUnL4ESGDBgrIBqXYnhC3om8
c74yae/qwIf6MPZwBLauRfHdKRcuV6D6nop8u9m6s3iQ6bLBHysgWL1DQ40zmvg/1UT1IdjD8nA7
uO2jCKKbokHfkjcud6i7KKPpSWUyPURH+6BYi9C+mRpEeNVUnJJ0jhOT7Mh3opy/5b53FwXhNp2C
IwqWV71nbsuQ229uX6zEQxPX36gTX0+8OXSoh2kOoWBKDVjs+pBwZUwgAFHpZRgGgisCiD1CSTsL
0Eai21Ac8S9xkK08a+TiNBfqM+hRRZ0UISgjgVmqX9eQQdAR8qWGMD7Oq7VBS/DYWV8RR3jOGjQH
5+Bn2muHYKLlrbHDTygObGCQeGxh5TSFzHgy9Ye0Dz4nNLv0dfIE//wOf7GJpQ3MBqExtAbGOX8C
h31ruM62oDCkvGfpp98yK/rsZM5NWU67GHDKwAWpclVC0XhFvEqruaZCCE9FiYUUqgrZ7Sm204Pq
LWjIPXYzwl+1uU6tvES9yl3aJXQiykbV9WQG3dEY6crAmXsxFV5cVkSrZpiVt0LRYpeIJDV808XI
Cyv6PiBoAfHmAlp82KerPZxaAD2o1KOx5VZAxeFbhFCGVqX6p6qFhITuYzSu50y1X4w3QzeoB31I
G7xMYdNshl3Khdz42kG5UbgHyIHWzktb+0e1Cx3Ztrr31gGyKG8baXESbRBrNPM8uA5VkMI1d/3g
7TLIHeoWrjhY/iK8dI7kvfL8pevTT0MiKrXCmybVv8dsVhG6a9OgdgzbQyat5yIMP8ckDgPb7Qma
wh1gv43lDN9F7j7oRo/89rhPZb23cLU290/EvILM2jcQAZk2bTr49tExHwCkO8sw9bcJAgOUyvw7
lQsNWxPcfr4LcV+B3RzU7eDkqMrbBt//CsHms3DD9T+aacjcjhvzMSo9vPO8BWoNu8Z0/Y8wTs0E
wMz8WE0lddUfIfX/v//tv/7f//0+/p/gZ3EsOCRF/re8A/YQ5W3z338Xf/8bUaH66vbHf//dlbbr
mLwzLM/QLUu3XI/vf//6EOUBP2z8A5KNOBpBrhzZSLRy0lJz7mrRTXwIE5fjGMX1xwPK0wGF6eo2
qtuWCUpJ108GRNXa6qPUBzntNKuknNdJFNAuDQPSDJA77g6xWb9+POQfc3wbEqlczxS6aUnn9zlW
dpXRrhLqB5QpeKeWXwQEeMYUQd8Q/fjfDaU+yrvltD0QG3Gd64diTpqbaA7KfRrlUBDNMKuEc2Qf
Px7PPl1NIPge/9E9V1oQmlm/j9cETtTPoorArGVwP0AWGC4+HkEtzqmB6LpwpYHfl4Y42S9iI7yL
0UaQgsJFOqS0M5t0MBuOHV4wRffcSAYsZp5wTMt0T+ZSJTFMdYZL+3Y9yiWdtwjFCy3bhHawLYUD
CNQa6oePZ/eHaWD+tmvrrm24Jh/c+H39ercIRUL/zpFYR3Xkwo3UVfACI6ZJO7l4/Hi0M7tl2lL3
bGGYOmJeagXeWUfPy98vyqi4BxpLU8m89mvnwhB/HC8m5BiOpTuSJglxOkQRtc3QFXbKa4ryW3QV
RIrr4VtLzsWUG0B90X+wa+8HVB/o3ZzSXPa1oznpkWxPBG+AurJpo4TQ97ondv54Ac9t1/vBToyx
yGxYcSHGO7q+ODZDufXtaDvAGYfYWphemNk5y383mNB/n1lD62fttn55rGt424t6qpa61qFo0BLQ
fTwvw+RvnZ4yx6DPycCvOrp+YodyNNjKtkmPiYjpVTQi8pPDjYVIubpoBQAVFUioB5GhSHEhwh0S
7cLinv8QDiJirmPbru6cHECNR72Ps9KPIpnah8Yvx22agJf2xNMAU3SuwQVX1Hdd1/6KI+7LZDar
A9IA9QWXc8YRWLgc4ej0sVmmOFkMkna2kXtITQXNcGOn0IT1KMwlRfBd9/pvNKYeLqz+GbOydM+z
TcM2dI/m9t93WsbpnORVDKS8raq9P9WIcENLsyJnXlC7NcOvuq+RaZrD9muYE49GciZ4rPtpW/AM
Jngo26/SIwIL+rj9Yujd8O/7eZJVFlZg6cJkaX7/hABHu9I2g/iIgMtKT80n5Jt/XliFM/Zu4ZcI
AkzH8uxTGwxczaBXNCjuSZwKSrQ9DzqN/EZrG3sK2KqTwi6jayWiRM1E5+HNkR/qb6pCe+GjqKN1
chxIjniWSfFC4J9PpuuAE6eh20+PgZ14S7SoPtsiETsRexM1nS6nJjMiQRJ43LP6OjRqeWG9jXM2
aJmeUEvuevL0LNAVDPeElmVHa5K3XlMd0YVaphrEs7V8EsJ6FVa3m5xgZVNFV7LIQR2AuKAnyfFv
XboPu4xXWzRuL6yMsv3TlXGg3LYNT3f474kHtLOMF0LsA66i/AVLxFKmtNaCQh2J+c0apNHcz1+6
MbrXLXLNxXgxIDhziVlCtxnaEURU8uQT9Dl0LFXruijZQ01HbuPKa0V5/fE8z51I1t7zXMtxhHka
15SENJY0s/ToxxBjaqQAIW9OykPRjmgVGY57//F4xjmLEzgb8ke2wfk6cQEoFU22AV/10TarTUYH
ZOKQZKXhaeTxZQfAzPzB20ravC9v6rmD5+q6awicv+V4J2FBRITo2kFEiho6FdnOnxvRvE5Ugz+e
45nQgONkEHTTSQcF1MkwvTsOU5yFOqHB9HkGyCMblw6zFoov0GCD2EFEdGEbz50iAkfcCc6VasLJ
OS6hBMirsA/uMzEsDZVn0MO7An9hjjldU0AWP56isr3T0yExTdMF4OTo9oltSq2LBfTx6bFo60eE
4++jhDodBCRPSTS8aIF5L+3yUSV1Ph7XOHcsPd2yLQ6EJFA+nWgeaKgBAATszewFveFtA+eul8VL
SJEOvioXUKq0wJYaiOBNl69uZZ4nE7eZtcEnsIV0TsO+GKr2YYi88DjXFE0momtw8Fl9O822+ViU
6I9xqVIgskV1Z82g4zo9E2TUpf4tsZuctKWUl47UGbO2JbgnIGSu8MDM8ZnfRYaQ09F+SjH1SAH7
OsmdbwEtZB5FbXpzD5C5QCZKPlTrn0dJfJWCh431dpfAiKF5zdMM8+jHm3TG/m0p8VqWi0f3TmN9
Y05kxrU3H3Xa7UL7KnVeQEuXcGqErUs72gWbOOMnbc9h4QjoBPx0ymTeTb+psgRWjCo5KgSKYXbP
jYQj7OMpnRuD+5qGfpJK1h/Rfpkmxey7hXPMzOox9L2vftZEF87wuW00MUv20OLdbp6YtoCvVuaR
Fh77plxD8nA79ohNj8XTx1M54yqYBTetkDpu+DTCcZI0L4wc7Su4y/Or0s1/BQH1ONeFUZvOhOd6
TOL1x0OeMwheYYatE1QxQ3UJvduhGrnzDn6C+dhVUD242q1Fr4ZGyljJb9Vz8Q0FpI9HPOOfoPv6
14gnj6WgdyC3g5z1WJPmSsYeYhWxg/71Jk+SjO7BcK80n/RhuP143DPXqU00w8NCt23bs05cPxCt
tvCBNx5r5Ek7z1zMcXIYZbdN6/DCUOdcIXkI0yNI4DFjGSc3qWylDxV4FR39gdrWRJNA3rXrgqtU
JbBVyJQDiVcJdJvaJunh/2CN34+vzsy7XdW7Nko0pSlTjPMtAEjYaYstAc2ibPGMkMqmUQerGLWg
j9f43N5aFs6FqMU0iCV+H3dyk1oi4BIdJxnt63Fachdf52m/a4qWjvUc5b7K2avM9cfjnrNiyyFM
MqQwLOfUzTZdFvgpwJGjqie5SJ01nYKAgH4jUBdKn3h2bz4e8uxU/zWkpYKpd0sc22HddwAejzkC
H6SOUtA3xZpOsheVmIX7aJ/n9j5ytc8fj3thqtaJSzUFEhgGmuLHMOZWi5p7mgH3BllYVUbxgnQT
0Sv88ZDnpuqQ93J1IclWnu6qKDUQ0KjOHmmpgxEt23ZwBCsrcnO5QoFsmXNvNXH29eNhzx1YYUjD
NKTNAp6Go1ZKRQ02t/BolLyzwor4Nx4qfT0gSmReoaVCUe/jEc+5ecHLgmjNkVyPJy7CgKY3zTrc
fCXE3TyZrx60ZVxhlxLO5yJtW4Dbw35IAf+R5gMKXpeA2bDXsfuqyrHhiHoj1/+jRbacFMcLvIWH
zjWOMBxd2M3zk/zX2Ce+was7hDiKAN/UB1vHyn7RfflNlVf+g7Xkzjcdsn1/ZnPQ9fPEOLCWtJXc
2nPxoOpLKNDdfTzMueMgoOQXhu3gck9Tsyn8MXwrQj0LMcHamo+RZ8MtUeafpsnh0hxR9Gku5ErO
GqbL+4hYAMasU28zkBYJxordo80HSeIcbj2Um9x+QbBz6SYxcSOnQS1hx/+MdXrcmxr+/MRit/Qa
VBrI7SiWK4tXhCpAqZJ2B9xPJs1XBeb0QePVdXXB45y9zd5/BvUZ37m6IUfCvrVYY/Drt2Zh7LOs
XcyuS9+nCKlV0w+nOsHKBp3jBuKVzryUhjyXlsMH/GsZTox2tMJZuHUCp8QswQso4BZNcfwzoG1W
oPGhvlaLG0glkIv9T3IxPCnwflRsuF5OMw5G3+XozdoY82zKxZyG8RJWCHAtcLGBqWhKJDT1fDHZ
XbXtqym9HyIUTj+29HPnlhcyOW0cIp/lxPHnXmb4DfBVqHvg20CABEUSyrkDCe6PBzpn3q7NCJKh
HOb8+3abWTC2cFRwpLR817TGOisHppvcj7F1YaizpvV+rBPTQqFhCmF/I1CpJVzq7m3u+XsVoOVF
c1cHza+h61f6mEKhP+654S54jzNr6hCMkmMVaCyJU4cvItKIbjBzmQLggPZpoSfF1kL56eMVPTdN
KhGGZ9vklblG1Q377gQJWcHjmMr8PkDfe7qn2VO1dQJDoeeSJzW8RxMIOKgsxwsLrM7FifsQZHV1
3hJUHKm5/D7wbKFxl5VWwZscSoHZRv+21nz/wvzOvFvU24GY3hIGTwm1zO+mV1vZMCROlhwhwYDN
Is/26D3uuRjW6KDTTd5cuMLOWChPaQBSJpVMvP/JPZ1q0BF46UhvZSg+uRI6ICxGi7JbVLyrCyt4
Zm7claT4qAtbvJxPQlqztmmWhTH0mNAJpDqtKpg/6MgVyzYpn8gbXLhc3t4GJ1vG64gCmXTYenl6
zmG06twBrtX7rpLha+JNMMKOXgE7Qe5qj+gADz7QGo23i43SSxNYUIT0XpV/mrvRee6jFunNJOq6
CzfRGUvy8Dy84x2DvOvpk4YiYRkncwu+Aff4TYvQJstD29l+fFLOHMjfRjmxpDHpc3g/Wu2AQLi+
djtD3KHTINdxagT7j4c6E9X+NpQysndGCzFHTue9HhztLNpAybUGFv3iZ26PZoD8GsFygvzAuALe
/PDxwOeiv99GVjHNu5ELI6uzSprhESZaSJqhQin1a4CDC6mBVCiehyy+J5u1qsrs08dDn9tEYRIn
OS4dCPppHsOAC7KXpS4PNlxcm0JPXBB0XnxhE8+5O+rXhuSuNEiZnD4YosbO9UCm8uAm8XHwEb5h
uqtMa1amL+/6vHqCEmM3jlDeGtUC2aN/3x8REZI0p5Zo4fZOzqyvJ/RU+/l4nCwBCi69SVPt0XXF
IVR0uVV5ycue8xGeWlSLupFF5fn3DYVDSofcwpGHti9h0LbrJ5s867VGl9ZM41hY2xds99KAap/f
WdAIF3vog/w8tiBGZ9052o64y4t+n7TNymln84ITPGOyKpOhUwsifahqHr8PGBdp0Og0eR19q0Rc
yUba+Bl0VC7N11GKDcHhQQGEnai+EPX8OdPfBnZOntlepOeepU4pEAzVZEj1bS3KHXzmCiP2754O
odNAgukQ7JHBONnG0LFybUiz4KiXpgX+QrY3kOzl1//+KAJqN9pweNyK0/DKh/HOzhOJxG9Erzg0
atFCV3y3H49y5gwKeJOkyXOWnibhnTgZiCGyUdiDPKQ6bN+xtoryaDUgvJO01VPno/bd9AvW48Ex
h5Vw5qePx//Tkb8fHl/zu8EEdBA2Pjp3x8gp7ogAgTzTtCtqp74w0T/duFAtOSQKmC3H7yTCGYah
SUcnkgdot66KknQPFvIXrKbOPslI4Yc+npq6GH6/oAmpbNfgHDi0zJxGO8gb+jM63CMFlmBXWIAc
6KQ362I1CGP98VCnq0iBkVQa1RzcNSHBqb8uay/X+lSbwEtf9dA4Q7d2af1OrwQ1BEaIl6bnSLdO
jV6nodsM5jBCmjUd11bddvCMQzL88UROn+mMQpsdNWECKMl/T+71qMnnCLW+4RaesNesjW94UWr0
d8N2BmTsZxMi0RCl8vXjUc/M7bdRlXN55yYTGTtjIWR/Ww7Dj24yn6B1GS8c51MH9TYzFahRdqK0
eNoxUNAo6bZSG27R3FumHV2SbvqgwWyuu3eZnn/9eEan1q5G4yGhHqNYPRXo32fkaj1NqQjTIYd8
BdgHFhjoIy2wzDXAh6uLwe8Z++PtgFo071581um7pSxhrTQAtFMugvlvmEZjVfp6uxrgTbwQNJzZ
K8rOLk8xg+CIZr7fZ1Y55Zza4CNu68aQjzEQjE2TxOaF3To9u6yf6hmgtQeLNyiR/j5KYWpGEUD1
B2kOwKY6pKejwlP+SA0a0b3Si39+vF9/XJxE8vTdU2ujY4XS5GkolBt1SsN1Jm77Mjz0Ac29iINc
xyXaK2bhegtvrJ7yCZUtHmiKpaIaL4QKf6wr24b7p7Ju2wah+8mMuzGOI0cW5u1YgzqaNWSgy1SL
v1+Yp8nCvXeKzFPQjSAJfiyKr6f9pZFXTBCgRs5tr0GMnQXBr2Fu173T70gYrQbS1lfCGKHhzYZt
4tFQ1Wpg58oBNPLHn+SP+dJVSG3fc9hiqjyn9wHMg0U3pj48wVP0wmvovpbmhayB98flSl6EUyG5
BUjI2PapsdbtFOixr7V3hm88pnAyRTHSwGiYDmCEB9JgCNF7qPXFOrg7B04MzS5gv/I/R12zd5rw
UM/0UZt5B2rEOBhdj+iFcXTkLwtwU2mYX+tGUZOV5k2RN9GVMMO1kcNh0H4Kw2QROsm6Kdwvc2PA
DFPf2pkHXqi/i2b/YZpeGoBaaTEdzKF7DsP6u+3C4dezKZIrKjFXGvTQnVU+TE72mIOWbHR/aZXO
RvdvGjEc4y4ik5UrMe4bJ3iueXmKyrhHbJ5mI2T06mDf+99aP0awpN0YeXAdMfdEwGVGIlskzn1s
IjpHYQ9Fgute++GhiAYZAEAx+PIz+I+RDPkOc8bCLgNUUK2NKzMUF9vwGhHVNUyZMIZBcUu4wC+L
GS0QsCVtuK19e5HBdSU7yJKbF3OItg7Cp55tfBpM+zOIwBsNIGEkjavUd+576Kf8SNtk+QvyCBut
rvf0aC5nOAWc6bvjArAiXL3yHWstBKJV3Re3bpZN2FyjRG0MkGkAQrmqUO4TPnhMiTBgNK1YVOTR
xbJikVVbImjPnwDyHry53XWZseqLaAlN56bSAApOiGtXLyUgSx88fhhANsaS6b22GZmhYZfkTT0E
H6rFVB8Gy9q0xrie3Bl0fg9YLjY+te1PuNW3QOXXbZqvHOtHCasZyoM32ggLAwINuf86VA1idpl2
lYfNU+1WqKi6C4mqqdqUCDOECRsB2GQZNC0Y/XrhebBJer7YR3a2DcLZveavdKGA3A/xBVWu9MGj
+1aIGAE1u8qEgUL37rOu3AWZfxukCEQARsyzAwt/3cGjbRavXuWi66o/m0UK1qhwfyFVCRVp/qUq
m9VcOTTOFdxVjnk3NtnRmOOZphT7RziKlQ4cS3awxAlkb6bC2JFGA34EVabsr+HnW2sgRh1UUFrZ
P81Ai2gM3Q6+Q3ue8xym4o6GxqMn5wetta7LHmiQOy2SpHt2avswVP5nmP4/23a+0MH6huiaJogl
TmNO00OJ7k157WhwtnjtTkbVo+G716MZLtmSUA071IveKe/0KFvFrYniR7kvummh1fldETfwa7/9
RiybVRCbECkVKyfVtl4CYEiyEvqohMtN97WrA2gPcjhtEFn2XR9yRA1FJyu8S1xB03qaL9w5oS/f
udbDeANbygxLdwoax57gaXMrMLem/oMOrUNtoro3cYM4+o0YW6gdfVsDwwXHYkluap6XuUFpO9j0
VnWApPnJN9ybWAvvSgMCFpBtrh7CUwL3mIaYd93IawN3NKGMPUMtOjTiPhmypWU3T6WcQR6HyyaK
DwW/SLUOimSIb2qaIGkS72R1LYAr+q0Bj0GgFnUBJ4TQ3K0s3ZsuCeh2gSMbs0qqnkMY7iK3WVYp
YqN2isCrfg+xwJ0JUyzSi+Zndep1C71sg6uiM66m7tUxp2tH3A6o4TmFJdZ2r8vrFvmp2o83CJGv
Mile2r6/+/+Enddu3Mi2QL+IQDGTr52TWqmV/EJIssVMVpHF+PV38d6XOzPADHAOPLZlqZtNVu3a
YS1oCy8dKzcc6hLOa0CHRiPFRjTWhwdmJpPTtk6itUzddRIua5sRbLrOxdCpZH0MZQtn3M0g2+Wd
3sSeB9sdga0bul8gHHYMQh5Mzz51jGyNDOmWVr7x0Q3NXriyDP8SF42/8go72oxjdvWQ1yzLn6fT
bpMXWMs1MHbGfM2HCAq8W83gFixo36SCRcFQQakRvTktgQCur98e3Zab2K3lSUzqPfEFrXesU0zK
HhY8dMEAEvsxhjmEbYE4sqFX67SUyA2aY8v81dYumXpyS5ybIJFmG+zzYDOwr0P1ifOW5zs3/mAA
+0ypFtHk/ZXO9UPToQ+X3r22pkMUMjNduRhuMgOKETpfDXR8nm4xbI1V71KL5SMXSFvd/ByK2QBA
oK3T6A/DjOq4rM896Zm9hblNr0avbFfpBFZVezy8mkLeTWS2uxF1lbFacuuz6Gi5Uz7gDiPs7lon
eI7rBHuuEczvmdnArJpIzwJqamcBuIzhhJ8aeuICQUpvIJHbXecCeBOtjNdD4Uvs28JF7MKN0QCS
7bMX9rVuqxf5TcYYxzkXrQfPBCwnWazm4jbQl0CQRM26HcWID0IL9UrjdUYnqzFvZsD9J9AS+sXL
2+F3TX3TXKVunp+IUqMVfZqA1OdK0P1sTigG62Xw3Z27z5BU18FgrnJn9910TiLd7U2XPkoop8YK
lToYj54GxB5jLOKYifRfk7B0t06Kc8r4EaNv3TWFadCWEwsPoQNM1Sd8KMF5Su2QKXnhwyCOp+3c
u868Sjslz8nIoglbAOZxZsmnmrn0SOyzHjwaYvTym7Nmuh19c78oCYbU3WVjfs5MB054iV9ATc9E
eRjE67QETj9gLpHX0QofBjyAPGInqaxzbwJ0YGhmMyH20257zcP2j+HTfRuICQKIaf3IoHttw5rG
MosJe3yzp8ZzvuZ0Zhsy6zdGXH4qBjuXPTevsr1AUeyZzWM3tjgumLpSyoNPweR95XzaYbBPw/DZ
iGN04TSsGZaFq63sMegCnKKj/Wg1Ggxq8VRIfPdMeXxpG5lpknUfzgh8KC095vWG+b7remh/XfiU
pgm9wnnzi67zrRD1fc2pf2FrxxvgMgyxhwgQ6468XpLu53k2VqLLXvPQOxXslcjq1mMDDSvBqgS1
9zygFmisRRJFuaDq5QPv9jCgAzKs9iGeI3A+MzxwI8RlNacHM66ZpUujW9PRhZTqAop2SbLGlAFx
Ggwnr9pOlcQ9jqh7qQhcQkOu9WheVGo9JhPjACwu7Amoepw1GHask6zopJfW1QIgUg28V6bqF/uJ
qv29WTpwMc1DJhV6LGPfDlhX7anYSNR6yTRge+C9oGKqInula7XPuvrFnpmZZa+PYx7XCbHPEL6F
McB3hj7TgRfb0hLuoNVevuNcNu+N8C55H+3potvWOIrGzN0jqtotf84Bcwldyqk/9rFe5/GHhJvQ
5A7okvDToeMsdwBJRFANavhrLdaLGp5k1P+Clb1bPt46iJhjhu8dYAnu/8SWOE8uJrr0tgRjLbuR
0VX7Vo8LYH9t6PiOwdPVsnNhGONbDXhqBGKBDOaWwXR6TawzBM3b7LvgA/6UMjm0ZXfiNEd5Lhze
i675oel5bxbZH78yX0q7f+D1LXH9YBkbV/orADoGX1GG4NpiSi9sc6CuYVIMm9B+7FUEpGDaVN0f
EWLXDiuGI811KNlTk5ARPE7uQqgvDggn6YePfR/t0G8TEmwqteC8nVdrYr8z6x+nHoEKxA9LUJQa
8zka6KbVR2v41TmgXkak4QhtVi7rI7naPdmKHY37tCnCPrZh8JWm3vhmCi8xR59VRmeGAoHrej9V
hU92RobCd5CQCnBrgOJoX/Fg7cw+3nUeY8t1eLd8CHmrb00xnIOg/VJT89HG1aGtLIQpt0KHMayu
kGnU/lwAdg0bm5PQZQnzpZF95QJFhe1P/grULmhUjgns0M5esSkvsIS5xUHn29twcA+j7J7dHnl3
dInC8uhCMxnd+dlym3sjrE42Ff/loo/oF22zX4Ge3bbto8TOppBeLqGjK+pNQ6xbIoJb9aByR6M9
zxM7WBf/YaxpWmezZa9Cywemkd97Su4tlu/Ud9bjkBBMwFHAc1l00BpcrD6bnNT+EDCeP8yb1HAh
GmA7nfW6Hcy1ixhtCYlCX9DZ/GlG3t43uDWzu0BGmySwd0bkP4lGMX0GqhlEf+31P/jGdrURIUnu
Nn4wEvfp6rGIP4I62xvcM+QGz8Icr8vRLyaKoj2JtkwJnI27yLMtWHq/+nm41mxFyylTx/oeOcWp
gidd5Mj4lD4tp9DU6PejUhFepfuwzmGx1mvJI+GwDtccPlA37ph6uuqqOIAjx10yPiadbCH4j/cT
Crp/P6Fbf0vC0B5Olz8ZWxIj1BMpEf01CeMbruXNsrKfJwpfhMN1+oVelBglsgwlVnyg0BEEUWas
EJpManjIZ7c8RK6DsVjacBFDVIBnopr20rhDvi/nqEz4pGN9bBSISyZ487veS5v7LFa0qKU6YajZ
tzj1dSkOEqc2H/MSuPi/v7F/vi/PcZEd03xPHMy586/vK3GcElGgFDe/HdRxMo3PwOWY6Hldn6x7
26rb/8h1/CMbyJCSRbsl/ZZ0W/4jZzakg2W3lQ2B2K/Y+QP95dkqe9LjTCya1E2zocGh2DG33W46
H43pv7/f5XP6S85nSXjS200qkkEa++/v11LpSEHc6O/8Kfn0QcbHQv/RdYM/dCiuupja/8je/e39
8ixSgaei6DINJUJii79e4GVkhUL4kN/SCaMSK1Ovp4denLq2e3TEuC+tnz74j+6nf/5MRuLY/5f/
haRB//ahGnFlTgaStWfhR2vRfAd1zhmQo6qLhGHcSUU2ZTD+qwngb4lX3ulff+qSbvv/mWvpVUIT
5T4rTD26xqUm78v6IKvXhYrsR1fFITf56R2m5KFeuO2TmVo39Bj/8RH/PX/5jxdi//WFwAIekjwC
+JsPZJRiwpmT3QAidJ7cvj3R+2bgLkq6j3+/s/7x9gNanBjQwafDAOQ/RkHnNFYZM/8TCz6uOtxx
Ojoh2Yv/5I453P79Z/3zqWX6ObA8eldsnqe/z3IhkU8Af4bi2YptcaCtGTg+6oZd5QFfCuSc/scl
tSkS/fXBYQHkTiZJaTFgSCfF35OlELe0g+7TfqZZ7zj75jXU4zkvBs7BObCOJt8oAuqVMOWb1xVv
toDumqtT2AIxNtwM8ETHCU6dlm63IKaoknenofYJoqPfbr3Qs0I4DPFexBzRJZ5iBnP22jQvhvTO
ITY7VKEbWFAriEEn5BPg/hfh45h80E1yv/yFOTprnkD6XFzkYOOBM9I1dNMfkpv/e85PULvL1lwn
kVG90+x9GaLyqBeI1cyJwV9ygxmaomldGV9eJ2/pmGaL1no7IFfY4b24cyRwptq+lZqpUj1lj3Yu
N6X5IcrvKWd3ReAuMolzTwBLRRmfMKdlJDDf5KU2sJFxtXxPITkAxT4CrB7DJ6/z9sB7DpFMdxGa
EBUsmGt70/o4POxfLR7axNbbbBanovyMSVdENpyM8cOklOKh/RXYcEMQTSk8EbIKR2H+uLEmExUe
TD0fcSKcBuE81ywB8I4g8DWvVgntSX5iBL51pnPQ/bSeAn8Hn/AGeeSscxP7Wlne14Oihw4U1fwS
58aLFcR3Jmq6vCh3bQI+MX5FW0S/qi/WiwYY7s1Gdz15SHGV+hmQwpqcM147XDAGMTAPXpM0d5jG
NnNrqYuo+Lx49WZHQqsBPULAwqsPQdLswiqIzm6DDsnglOMl44rcwVp3txjqkIuEvSRnGYTzvLYL
B6ssF3vBBIbEkuHE4W35g2pyzgDAtqw8rS93lleRsg2NtUVoEaX9fZb2gDIbDOrOmi1BQwoLT0M/
gchr7uZRn0POR+1itRm9X74IT7b5zZDCepkc7k1/mzTlLi27nag5q4CtcawWwqtxlRM+EJ2JfRQ2
Zy+3Tl6rX/TYgFEbYfGVJHmyylPE8BYjTBw7FI/E4IpNFYbrqO72JMR2mgAHSiMDVmHbP1jT03KV
/DKm0Sd8G1G38WKKut9VkKCcFIVhjjpJm3JbBc6OBmwLustxajgQSpH+GCQsNkNvpIdJSf/B71T7
WMbOQk3wg+bOL+23YW4V1CEuLWnB7YDUFQjTycK4E9iD89AXjbpAYQp3HAElL1d9abeyjqNY9LFd
HZ3c1u3fEu2MlyZlgqIfIvHax2EZgW4VU/68mJvOuMSjJ8NwIKB6Sfzm9NLdkr/K9rqd7G3nRc2u
CzPS7aR/V04qjPe8YCQiLqx+W6e2vU2GZnooRZPIlVMY4qkYu3HTJ1W9N7yY47+KtX8nJmH6e6qo
DCtieB6TjTv6/c1r0V/AROWnO2Ca36veJ7ncVKNkR6rKFw/g0kqngmsg7Tk8ChdBQeo09gW6Dh86
fmuBZN71/ecIkcVL41kksVPZ5ucpTzWZYBRfnNFX/RQ92+iJZtlv26W21DC61pUNpQQUDSTUHQ0t
06T5O8yerTA+xUl8VUoVAHCyb9+S9SHzxG93Kt8cvI2VzE+IqLcKuqTRcayPLU2q23WwRZPHHBv/
qTPzjzrEeWov/kJtvQVMrlx46LkBGaGx57re+LVFgwgg0ejCCBNSe3Qh0bWKbXLCsLqHYt12N4+A
j/n4nVuS63UdGlZ4QAuiIzDFo/fpm/BVo0sV03a6FCVwxhBQCN2u4Va4/GUB0kb17cVpTvHwVKEZ
6dL+Xc7ZPXlv0u5/8s7e85fCqe51rsk96A1DmCuHi077cUUGSZl89PFr07srIxw25Mk3bgoCf/yw
m5Np+PdG1mz5cbF0TmI0N/xnMnXfXT3+scAebbwINrTyjAdV9JsQEa9DbSPhTBPT3zQB5E+CF3pY
a3f83XPZXE9zd9+KQvFwQAtvHujb/e4zaRGy++TCzY2W98tbpGS5502VBgc4X363U7MmkKtH/WCo
71z5D7wvrkYnTgNc7MqDjPoUltV++dmz2eyteAw3jQdJmHdKh9nWrVCEOnezcp6aKj25Q0QITE/q
2pkSGOOl4nxUnXhVRDDpJF/ioD0ghcZEZWW71okDeh9OpbT6k4x9lvmTaX5PbdtuKq02wSyIs3yo
hsXGtKEaFvPB5Z7jnwR21q/4chft9/LrkgVfvhORWnOay4qRL/PDL4sjv4VUlj7xNZEv8nVcTrua
XIRH8+aKXpNLXfj8IQ0sAeeyhuWz8A/8owo7a2V7YEj1nm9lOc0zJ//cAMbE1QE8sucXSw+7gQE+
c3pavrbgLuDneKV85S9jJY/8DtvNL8vmOKhhOY9nLnBXJbcsSJDNA6xy83WV/aqVqtd8sZyd5ZUm
qbjnl3hYdHHcaWP2oZDqEH7zi91G+6Ii0zQR8ndC4kekKjCar0bmIlSOt0bbnIw4wLGCVgvBZMBB
WNnoZly1/AwokBd+Mfrmq6Jk4tBG9yAbM0EgmMrooW/oCY983HWQ8qAjQUibccyO1llG/Wtcmp9u
5wQryy0vDGJ9tCnpqyjvbyZBlNm1eEJmy1llcl53Q/xZqFBj7JrtjdXRNlEYOQxRN11lI5u/nJEp
pJH+JjEEBVy0dBOLtZfPHz078SoOWUFNl7xKMD9zqo3uPOVOS55hbvdjqe5VGnNu7dturZYGh9WY
MYxGHDRa25mDF7NZgLD9ODl1Tm6twmLiOiiXgM0o8n1vNR6cap0bZ6oO1ckxph4qsV6YSUXgjBaf
lgYT69ZTugkiKgPpBAskLpto3Y/RFTty8zSmhnPzZtoKmGC1UcSyGWdd+5gGOe/RKa6O236VafpZ
UcBaW1am1vjFPoGHfdDjAbJGMjUxlJFYZbH1UlSi2wzjcE+hv/qVhvlbMBnjXkuqAvUyqmTHAzT3
3Kr3SYXpweuFXM82WajO8Lrj5Kfmnr490rw9q7rpVtEuT6cS3g8of3ZYN9qinXo2E9cFSN/kaBGR
tN5UM34EqXNjojojkW0Cjidmip/zkUXeSdQvivG/Daf6GswUijVAT9TEOrgfbbuctuYcBPE6bAyr
WoFyklTw3GpjW3BH+8J4A7UZbCpvBkBYN7Bmy755r9vwo22L4L2LMMl7Iiai9KiB7adJ3wVedhRk
DY+1S0lkXcyt/RCNlj6bqchOTpO8UusnM2PIlzItIWOzp1yGNgypxC1ZbUHywslm/6MZYh+jb0zC
QeaJfZ8FeKw50ReryhTZKomFfZxso3s1hbyQ2h7eQycJP5XbAaH2MhcDM4n4Q4E6bMsYw11ikQNu
8Swv5dRuBvYX8IW9m3HgzuK4namA5TUaavZlp4PzFSYNSmnHJ02wcuBPYhkUHG5G3yUNF5ukCBJV
QQXWQFurHt7iyuhM+s10nIYdhGk/YZBUwxGvrWj8VUTh2KDoSvWeNl+xc9pxvIvjwhs3EP2aSzYb
N98t8LpT9ktewyzzqCLBB031XL3GfiPfZND0d72a3U2jhPrTldk8bssC3SGhVlflbKYGQDpkfxZs
b9gQd6mddW91HbXeGjFt+s3ERHGg2z87J3PyOQzJD+jI37VFwY88v3qL5jLQgAK5AyzSd7/TAr3Z
yvYUThAPPEk6GRDXk1n+EkM07ouy9b94PeW26l2kOTn7pmUVcFZHmw0VlTXJ9Vyk+2L2ySuXCQYO
X4vHNGkx4MSZZnZ6URpGic8+hKF6NlP2JsOJv/s4pV7CydKxKLEBaXSjmGqC8vH+mrBcwp5VKgq1
vYq0evKp052DJc9vTrsgMMTGUs606ssYoWDQwJXKjf04NbvSWpTRLRtyta8FuMZaYFgWxh/U3Gta
PvaDrre5S3BklavJnQgHGMvCoLu18UTQg7W27XYXjd2VbuKzTLJzj+qwxEiY5Ir4HR5rX3bXRNvJ
nxBNn+xmdgBn3wU5u77xmODUVqYHQ7VwKRBayUqUVbeSZJc5h5ZnfGx4OcyQLzJ/eXX2FdlU/DsP
C9rEmTAeaJfor4MKD7ouTplb7/2gggfckcXxr1bqUNU2gPga9XUOki/FwN1Kq+x5DAdcMzr8aoUH
l7L8hZJ1z/dHIuk5aPpUL1lsDGmhBLGdSxKY765NSq4icKUSR1F1m7mYrub5Jmv3LQujY8zvGWJk
cEySpptfcbBubdpFZOVBxDQehwGceREcmdleYx/excp9AdHAKE0tBQodzH24L6hyNfA8ioHkqk9i
t2+/ZGMHK1PDnFDTRwYxe7W8T6L5fdrm32nfXToZHzsYj2sbPvLet9v+wsdBZccNhrUewqtnJ9HK
GHFI8+KAk3x2ychggqrxKPidnN7roP/xQkWNMXfqz5I9c+UzNHj2pL2TTIuspGPgJR24CSY2y7lZ
Cyk3jU9gE9eHPk0xk5Hzz0VxX8b5afLQHFhlTwHAtydkIAllrAoctj24zrMxpW+u1z9BzwhWsa3r
/rGhXPnFm0anFQX7ei5vvWkeg2K8BE2wDbPyWMLpT5iLWovWeIlLTou96qE5Rz19JP6i8bLxRPfZ
nwnHpiEi4J5Cy97dGn05rTQgckrN9Ik6lqakTbq86a9q4PHJlNwVYMO+M1DQq7DL4TK1v5eSps3u
5+fTQaChaYzxxMDmFa7d3mNAkp7pF4H1vqZzw56bR+H7t5QZCJ2oW9+22wTpo2r9n6iXdy6NF/jk
tzKEHT83/9tFc297M/32ioAuPuRZfE/V+pInmCJ1dycLyiNSXitRvqR283t2wY0XcqYfarrk0XBM
5vLo1P6pqemMSDoO5YKaFRWArdIBZbD+0Pa4vfx6gwtwF1npL1oC0W/yqDFPYIo1iWAk3/Smr8ZJ
7hFUfNoxhP8UCNT9PJfRrlBNcrSylPr9THlEZYitZiwq5oDfMRb0RkSVTNbzQA0fpuFbF5c/nR6G
fTRP/mGyKrjKXZzvQiVZhaoYoUwSGEdMx7s8y5e+mQH9yXjvlM5010aoemUndrZyGUsawAl7Fmf3
pEE2ySvKlzY2N505xiFNb5vunaLSrSoDGKHw+E44F5mdrJydbKxNGwxPURmEa2/QxWkwoCOM8i0F
FvqU1p31kiimTbM5MrdDTWnMApWd67650HdH1qGpJBz7QgLpYnUMFgw7wa5TSNbaHLGlu4U9uCOX
ufOH4KYttp2ZHq0yg37OVtw1VOw7xSFMaUXBF8lmSS9DZhvUWyRYYBnXHA/NQ+JZjyR/41U75pd4
qSDHpjqKwt/QmXjOfIpoqkOOHZZXG2QvuxfaLYUFoa/8eif8alp7AkbrOGu1bdz+oTX7U4aujO12
KSvONBLQW9JP6jttxEfo14+JXnbPwLmkSKC6ujg2uK8QOLQXH9c0ho9sHST2tgJiU6TeyZHeNU2m
315Rv/sG/Sf2cJ5zeZVt8l43HbkfWv7V8swMjU0HS+c+O9rdjW3xakTyHGgrWEVd8G01iFGclKvX
Vtk17O1tr6N7xvvedBa/DIn86bIyeokqBeRhYAGcOhZpVkFzpZSxzXkGJLgfjnr2yvTE1tfjbpDs
SHZ0sP3810Q1LzedbbWA3iM9nFTeEKwAoQzNhBOjF9wxRX8i6LyEXqrWtfFYDhE7NHFlnlOE7a5p
E301bXKhZ/p9aqh5jQWlltjdh7x+34/PIcmkTserGoY6IcCdSpb8eTuspBkR2aSPxlzvUlvelmse
pOMq871dRIuS65Nu793Xug/pNjRo3amOdldtSx7mKTHYPWnSSLPnGWs0xaqvucLBQFZwQ42QbzJv
BjGtGAr6A49+tfyDWMwt/UDPUL1eZ4/JIL8nOznuyg5Vz9RgYIEExCu3XFo1FyUNodyZ0/IYD7+s
YeT0itlIvI6eh6rkLZcmRet6nXDIF3a+Hag+0ipKe1OSXlR9F9PZPMakFI0p3A2zdWf2+pyYEutP
QrPMZPunLnRunY1ccDKOpKmvkt7E1BerAHl9gFU4LWbGCwk+lltQLREQ+ytdlVfmSo6G7R6LiSAp
6tZ6bnfLZ4tM5RCwagUT5V13zujPQ61tNt3WYg2N6LkrMd+nSX0f1/aDEv2hA7ZflygxCvEIink7
2aT7lk9i+VR4fci9gnMWp19dOj7j9b6fqOLte+73SCbvo/MFJ5Gncs7q7TCbdBEN6cGbaLqwjF9O
Z5zmugF+blA2tdR6is3H2RjW0+JpGBTPebnWJEbM5M3v/H0Z5J+JZVFl5exSATsbx1msqQT4sNdo
mepUsQPA85DymXWV9ZxZ6hsmweK3aD5FQ3SJknrrVfJqxxIh1Bg80HVCm1d9p+L/u7emukKxZw5b
Awl9JKNt5M9HWnvyjdcON7eiWwWP9yG2qV46xHp1jqg8Kyg6ByW0VBNl8tpEtj4PHZ1R+Qbsybom
3KeJhHqUuZITWpier+msk9+bd10qHg2DFG7vRgFNAfLclP53qitjz8DQKggfm5GO9HCc9p6bXZje
PVh9vp3ATrV47rJMrAnebzUNnFlETToPvjoG7WFjg3WOuZfg1ssVnRdMwvM4lfZiQ8TbwGMF4X6v
rPyx5p4wQ5LR44+OaXNGrDg3Fuk489s2enomzMrDDhRljwxSvOo42kWB2nus2gNN4obvXCKuFXgV
1hQ9blt+jKusbWxML9p0r5iNPxrKY61Rn6ek3yK8ilazoMYLkMAmCRgF44c0Hl1uzxRE9DrQfrKm
ljB06bko2UH7NAZpXzflMaf7fkNmFc2N2Rtr3zPabWPRQksv5wd36Dv9L7i5xGvjKOBBSJtM41Gm
cL10SBoqankfnriFkjc0BPLmcOMzJ7xp2R4HMi1Le0FUudeIJmWF2xEP8lVZ/l42w6Ehfi6rCdFW
720Mne6cOfpxDXutvGkz6F9qia+jgMYeb5uVfBwpBuplYbHKC86WcxoEJ0b0rmahT51R3ptFiJ5p
xJxdfaWhST6dk2UhPnMKMSthGJcZxzZaNbCNwVryBA5QLYPEAZzDveRTwEG2otc+eeadl/9OQhqO
BWxsJ81PbknwJ0RecWPIhKx3sRnL6pjTuLqkoSzlf5TZcpZwi6856Q4egpm4KQlAjG00lvfIdPHa
FjUxC8Wl/I8R989Rl/+yeY2hVx+jlOUlDo5lkZ/ssHsOveEcmTw17jRiHKDloh7jXeTwxC2vOHPK
jYvSwEldAODFmbrkzmj8TUn7TmV314CuO8053aMzraHlaXCTAwmkdVtF8SoJSEiE6RDsUMLHW3+U
OBdGRDiirwgwM6Jjc4zRc4XLintAj3VkWb4n0b8fGhBK1FnG9SRc6kXi1WS/QYBA0YsCB5Q/njh3
R+bndbkRHRbKKYsolA13eZQd5RDddU25NbP0h86nWxFNx250Nh2Z9ZXX1JtWek+uUvvQM3e1BMgo
youM+13aJrRr+ysnN/cdfHLTmTdh4Z8ym+W4Le27NKfWNE9Lx+T8nFevNeWYRJOMFPT2CVe+OgRd
tLIYNLiWp5pO216VTzFSkTFxP2REy1Wuym1fpMQbHr2HVH3b/K5u0HlkjvHb9rJN0FuHYLDv7Plx
avVzBpg01OGODoyfLp/fXewhLN9IECuxq/R8Jsi8jKQJltusyo3PejC/lzeSug7tGcN3SRg2tw1T
gvQUJm9pMFJUZh3wKdVl7XHMgHsa6sQZZ5OZ8pHYg9xHLbeJIk2Q4ZkhU3soEX4SGNCN09FK03/M
brNnj6wxqNabhMXMVcZu7vUrXe20eDMmELN8e7L+ZbZcS5V3x7ypfmQz/jSKvJDx4adU+gtlX8de
7hIvZJuNHxh0WdPJt0tsNpo4v4mOE4Mj2/ugNZ7HAX6+pQ5iquj38eNV3ohh6+BXH9mlJ20yyyBY
NDl3/unpp0VuxzFtOdL6xbAKeC3jYL+gVDSojlL2j/RZs1Qta0hEVbeTAxk6FOQqi/cMDtCblM93
ZVi+tnJgs2e6Ihr4ALl4z53KDiVlraFVNZnqgUQrtKoWCVMcOq+R0bAlW6fO1Txp7m1gUzVF+t0E
ZraK53DgEkZvs6As6MkY4RvXa+k7avrgpJfDC/Pz62W198b8M27M4zArZJMxySTt5IeeBMImz+pn
FdspoaD5FvIEs3vAtROKjJxCDtLJE4PFtOTP4lV7iMb8FEJGTqo0KIt12DWrjvdeTs6jqpfhCU42
aNOdi0jyxzaC9MU6taym/pCQY82DxyphP3d09iCLBE9nMzbr0UYTO8wQW+qszpHsFPF9VFJJs1rn
OPbVIgYiPW30pHczPmG3oGfdTzvOmlobOy48wY2Df3HsEYlRFe3XtadPpS9fElGn62mJKHKiJItJ
0Y3Ow3STQlDeuG37vqx6cUKbb9vH274nDJYJMAyH+2VgKsph5BILUoXQb2QQoYzopaY/mfSxq4kN
vWDaxxUqHKfjfRp+VxM7FRcwOOeytndD2H9kURtvm5oZjU7Zh6U1RCpSsoY8lw7qyz4t6QrGd2M1
BREcM5ZsVb/aqiKcLdS5tVjrJ3u0j3XKdu9K+9Hw6xehQ7FVfnNMqujeiEdqWVZ69j0WSXNRMXPG
rIOA/2vv1cKucVLusEFSvwmKpX8s5HifrV1ZnfsRnX3Z2AiqGBfilGsUG11WH0NIAkKqx7Ck5R7A
CztSMHhE3wWC4/kJwQhlr/KnrN3nHPUEx2bKgHn7nVpUYjnCH50kv6cz/C6RBst99ZpP0dWIoyup
2LM30NPgzBV7LMfKmXkEu6wflg2hkiUAVlVx0S1nLjkzlWZ3m2Ssbsq3aTGlpXSSJ4stpy3dkzdR
KhiKTWg4R6sf30bm+HYpER+dVkPCjIrXRjenrj5sOT2xN0NDMokyaXsnGCjm8M7IREVlcRj5hNJb
2IwuEzPpQ1Sro5O2p7zqaNqZij0em73TW8k1AT4jwUiNPIqZE+AQ6Z/AMx9wbOxJ0DFYQXm2cj50
NmzpMDlkHKm11c6E0CANEoRwTJ/c9Vb3nYtky7zBO0qyd5rx7uBhgYBVQb8x/RFVYZLirI6zm0Mj
237MhctJEG3bqg4L+tVQowHNj9svW2j3qetpd3eW3nox6o/Cq+gNn2FVTMan8lLu8+6g4qR+oaWv
OyX5/D+cncdy20rXrq8IVUCjkabMFEmREhU9QVnWZ+SccfXngfc/sCiVWD6T7XLYajTQYYU33KRJ
QY8DmTEMBKmRC5fjcirC012+U80/qwUkAsdSuaRtcjs5uVXgCZaxCyWgiYE0xa7LztOicKPoWOeg
t2TN28LCRrsE1Ymzy31mZvZzHgQFVo5xcIQbDuo1tzEGlDpgMIrj7nZKRA/0lmP8XTU8SLATmezQ
VbR2Wp3mwl6mOZeH23OsiurUQ1cHCUDfyAXiWWGHXSXdzAUKnIHAGoM1nqT9YqQp9OJ4BixpESV3
ZFzmCkqVXPeNTYfL7Ef7f3UwtubMtLLwMQ184mZNZ4dOSLpFYJjhSpFa/sqbz3a42g03VDbph5WQ
P3CDJ93eoTmmL3Uniu8LKojwQLziPFp0JXzIrZvarsrXRg2qheJS1nHL0n00daVch55CVuEm/aZX
nWyV+Z26jqO4v3PUVP9BYYdSpdOy4x0vXQQ+jlBp477hi4tRlgL8KRzqbdsreFokZQaDz6Z84vSd
Nhv9NngIWQwpLS1q05xUFqpTo4hpEBeSxFAE45EYqdtVFr4wdquf7DyRC1VY430mqnyfauE7TqYg
XPwgvrOcUV2iJsGtQuBLnbN9KjuFAnRsLqjA/A4zJeKQH0NqOIO1HU2gi16lhg9u7ilsIGdKY5Mg
5rhr9BqtqKBbeZqMAX+L4T0LaxQpkMiXM12iDLAM2IN3CD7gJKRi9HaGqV3XtxRodXeVQtKYd4pG
WB1Sj2q4YBcmAFju4+w3/YjkkHnaeLZp3cLT6huSsL66r0bf+h3HZQ3Hz6reurHxJWSrMcfVdHSO
QcKNDK4BGwpYOCpoSDE3HVHHS6glyW7oAR63th/sTLXsFpnb9++TioO2ikdf8ReR4+nbwuyddiWd
4bnR9ZCetT3Wu1GIhHKORxKllxH2WSxSj2DMhAfSWi+DnpozVxHNodc7qnQT0wAf74K+hOWlj32s
ultDdgUuw26j3NX12M8cwkMKHrXZbo00hILCuh4eJkHdGY2K+jEpPLmU9HnuDY/eZehobjdPU/wc
UZ07xxyu5jwsx/4mAEV1lyhZMzfq3AC0bFjBPCxa45wmtXgb7TyF5OA1i4qZnXXXkz5lwdgt413R
GcOubdpXIwO7hBCl18wVwy2JSIesiM4BNVycn3UQPNZEqKIoqcyAW9XDMsL7+S0bteotCgHLziKP
zkZhqeljZLT/0yxfrmgXGcQjkbloagd0uB/UIGNLvW5fxr78NcqchkmS0wRzaxN6FGV6Velopibj
LEdff55khCS4zk7YPAoYXWclm0jE2VGRk6JB6/WPmqDxMev9CJUyOAPjLEZbelO7roHDamagRK3S
AW5x45zldY0Bq1L5mxhRtWGluUZ7F0aRVBaBO+o+5Sl9knljoSmbCkX2uSfL/N71RznsOooSziJP
koDmju5mv5UubU/kahQwCDI04kGvgeSTynxeBa3+4gF+wQAy4zm0iQnQpvSkoyxH3SiPonBrUKJY
hnrW/1IL1ZlBIX4yWjCfyxph/YrmkUJ6YXs2sIveCapHo2mLJWCudpXUFRwiUY7bplCSFXaIHp3z
Ak6rdGq+S61uZR4lbymcDXMt1EBfWlrZU3ysomVmuTnGcsDaOhRHF07hWneoITWvQ9Xpb0hgOQMB
f+iZs0jDEgsTnLSS6wFLBJz4YGjOuix1oXMMLeDQ7EGxq+rJ00XznNRjvDObpLiTBQlsIs3kSaHz
CyDBd/2zKtzqoZBmuxw0SoidKwBhhFyXuOxxqANdiiin2NEru5N0PhlhCBhId5s9CUdXO8qMNuPP
FCIgh6AGIjaS95UXN8vexhxMqRx8z3P9rYIWfFelfaFSDGkqggxUlnGXlcmv3hU5vRObi7/Pw3id
UdydF+GwD0x4wXFem3SMoOfG4Qhy0A3xB+UCBm7wGjnObyQDaIBG0J9ML82wUR7lvtXLX6pdD/Ds
wn4Wy/COKv//Ehl467FvUITsSe8UjmIIpaO74XB3j+AdJrhHoC+UXI12qjI6CMI4QGb8Pl+qABvo
d1LhtARE5cAukwVaLoCw3Mr5IekP3vu1WdO+1u0FV4G7Qua4XqW2hleZkqo7uvKU1TmoQDISYWdy
bEEL2XR06wFIXUfbs1PoV3pBHS7TzjDAEijQlDIltbfhlIHq0p5AnZq5EBKQo/Rgb2LvUOHYyUzD
vPjdxO5jzypCIXal1eLcB0DdTGWpCDBaIL2MMDqYlGBKqdEcrXae7J4wZB9mwPTvaOhi7ophHSvU
2oUpbFxN9ReYyy2oGD1TCVsUOHoTCwVvfRMeNRfArNFvh3Y8g6ua+hn2raX2BVGNSmfWDPcR+oxz
UYo98gT3FiQVo26e6Pw/hGIyVvRJwFNzp9bhi0kCTQtGXdhpeurycDn9ARTH20wVv/xO3/soNhsY
ClodQL5k4iNR1PPjcVeH8a1e6k+dzRYq6pem7jfsSnrkctu2tDxlmhHiFg9WaTZU0kR9o6djNbOI
XwDl538eAe+aZDZioF4r+aqk0V108d7T8vuwCgClDiYkd7+l6QgqVIv/g58XlX7sE2WfmFjGdW81
QjuUhY3fSlMR8gaI/CPeDSwD5IQ0zl6KIsFQhIJIIkiXoIdoz9Etm7A4qHDfm4PxC8TnDB+jmT44
yA4EG4NgIgHqRLX2xKL5EboUIYXoJszNPFQoytXDi56qTyPKILUy3sEsfYyL7g6vVprS2hL13p+N
LN+bQHn2qn5cx068tMdk3pXFDQFOOhON+s4hs8Hs7T7JlU0RjmAMLfD7MJ8nVLuPHacCIaejFRf0
PQao453awOyejr+cblGPPs5yeqBopCrceC9EOf8bfexiZCc3TW/9mP6VPaqLRg/iRaukQLt0/w7y
OG1Z6hVRitFiCG4nVe7QF1g6FaXXxLmNjHQVjhSmChfv9fZBkT34a4z6kpwmSFPccH0oXG7+Y13U
+94pb83JJjOo3Oe89W5S+F22QqZgc3pQ3s88e0498jlJ64O0LKxwuV9t50ffkPnZ1ltF3XEmS0IR
u6MzkWc3wh5u8rR/mqp5QUdKlpNfFUOVbtJSXXEgzKsqWyoZGR4dB2m47oyVeofmyU4r62fHgB7m
EzBGEpCz7lsLLR63Y1QfyxLDVq41sbbK/jROtQ+hq0ctrJeiL15LB5GmeiUzn1Q4z58QN81pNEQv
VYD/iJndYsjE9taOnp7eFNMzVeMa/YJdDci3cMyVE9Hkn6DcVbz8U6bPzFXboMyRJBmv3H1WVe0M
AuDF0Rpl3ns6JTafkz53zXhF3cA51BK8BkY/912Eu3Kb2s8eVLYFJaYnC1/CpSMV+OBSOcJCKmaj
Mr75evBmib7cdLCt6rpFTr1c4MWBKoJ97KqWIzoO2y1Q3h9+00Fq98U+FCZYTzMOZg073Sit315O
QF0n7ovQBw9gdraKMmtRuBhaCxTIZr7uvsfAoTaa321o9m6ywH3ywNXN+nagvclBfpCtn6x7mceb
SNYp/DMTexjzNjOcPcA/pwvKeVGKZkIk2r6yS4uAkydfq/QyTPc5TvQFFuUrjwNKMzCcFM3SAFfo
ABVN03LRCBhnEjL3tDmsql8IxClmRslpaUPUBOMoofx1HLpeqL9lzXSRC9oAwZb7fAlIfN2HaAtE
Z5hobBc8clVgs75+My1vhWZugMNnjxwg2SIGu/VyiDBzL+lcW8Yy1F4HTt0w0yARKjRw9d3I8Qwj
cJICwKtyHiYdJNCRTBHCO+hMG3yqqUXzQbhnyrFOjGu6e5+BQQH6DlLxicriwBdTbGM+vQlReIeq
0mapqj84ND3Ap0bbGqNLTXH2aQuTEThlZxz7yHsu4TwaTrwgoFyPgbNGfuO+16ktAhYhYaNQ3z8b
obtS9Bqm4jET+tHqjLeGycg6o60iEMFxnzsbsLoaENiXqJZSd/co0kO6mhn0aeuu2qZOvZpIjxaW
87y0aWpJVXBDPXkEGB7WtHCAJjCx7hcLtcVOs37q7ZcygCWtNZs6QR1aa2fuYCwwxnhzY7cjySow
Dwf9BA55+oHMKgK7bzclHToAUoOfnlSh32iBLzEt9298O9mSrS0d5HsaREchKi6oc+1Ufkhkj9ve
T8+GCPeJeuQumYPADUCRVvKVZ6uzw/TwslXQeimXSE6ic9vBVR+3bX4UsJUzP9sVrbYITXDgEyCr
VF6V3qd1Ha4K6fzQK/FYJ/nPoTJuQW6S2PLlWBi8VkaaVtgEl+Yq0cdCI1DIlZUNMH0TBywPuBbZ
TFddmB7+/Uife6JnUv6P0RXpXtXM/W2p6qqimxlTPZxPrwTJ95i+ZlUu7ERATu7PhYJ9VKLf6UOy
7kjlQTJQBi6bYwicJVPNcYEpFCaqrXIY0EHlUsTlfZGFwzqy7X2p5Es5smfHRt343FCxCNcWSAGY
5e4Wt4t7pBb5QtYAoqOjcgyumG2CUO9GoUVsV8aycAC36rhKFbmHIEK4cKLqdWB1FpB5miBa1q1z
cCsiD944ClPZUh/S1VQTaI1kPvTc9mmZ/VSdIprR9d4mbJ6+t1cqFSSuZNRF+/vGMDXa4gE1tVzf
ial0xZO0QbvpW+cORUsYXuMCjDjsWcRB+D8Nn3qcv9DoQxXpU0J6ounjTdelNykNGWzVlooZrdwi
WWnyznVgGRt5sY8dB0AyzmEW1NO+VREWcu1giys0T8ou9qCvdL6/ChtlRXK3ZgHFBRBO0Vu7iQ9V
lf4+JysmGNyRmdy2RC9NhUMuS73WdWS/40PHz4kKZEgYe3qu6c96T/uB/w/VbjpGmg5isznqabh1
eb+6H82zYaQaGS74Y8N1lrTlqSeri+m1C14mAtu0XSBD9/m9p1onMy3GpQp/A+dhJKxkdIw57wBA
HEIRbhsWVMAEFDW+92waUxEnechP4rUmgLzHXFvVHfIP+viCn+fBIqDr+FSj/56H43J6D9ObdpT4
RpP3VKUrxGe7I6gyyFE0cEH3ctwNVOuDexMnI4UirMmTagL/+sZfgpmDSBv9r0FBKQWEEEXGk8UL
JnujAU0I76MP4QTbiYIwRV7T2NPPtehWqQXM+MmqVQvLuQRpRbi2T2AlJAk4OEEdgIIH4W6UvOt9
9jMOesDd44ZQHgUbEFz+b0RBJl6/i79zVHcwobnj7ew26ldK5/+MOn8LTQVgxEth2cvpH0/s5Jp/
hc06wVZCBOodY44kHEImvabA8pYdn5eEfumyszSSstqvlyoC8Dij0/4CxAexCzIQGAzJ2RvMDLDc
XpxTJ6f+dlvEgPoFZ3tiJdEsLxPA53wS2eHWrPg7UsUbK6oTNJ44tmVwo7hE/G7lb8cgf8gDiPF5
puzKUTwjFbO0ONjVetgASqRUqO7jNGh5fWjjMBm2ebwHpCFnbGtY7AXQnLHpoH6gidGM/mOkx6c2
AKerUKvpDO2kMIVuiH4jSLIOQ+8mrr2BbCkatiEs+4zCxTKkWjIfEn2f9caZRtAGkXJu3zC9bbDf
LpBnmZV99+rGmptzDtp3BQC0xFR+mnl5V7QuoEq6iB6v2GJ2CMCgDdDKbdioNO1zudZjnAzrxrvT
R9hlZbDU4YaFZbsmYkSrhYZamyYvrlXIma9098gy3xmdd4t1xkhlLEJJKa2eHauZNTlhlyO6pQtt
Z64ayNJTSI43bVY9jc74kkAFaSrEvxJdHNouey0QyMhJDHMxPgdeigikTfPGrLLh1Qirc26BVIQd
StURq5rWyo+Wq6zrXjySPGNDP+yIXei1lO8YmyPAEEBno1FyTIxuJ4hSQEe9O160MWXxIgN5S5x/
wqzUnBU+lI7Ie/TGaBEq+tFJ620Y1msCzqVERwnrsI2ZRjSYesjTtlvcTrGL54FXLekCg8AmjbIq
5HUdvTwiUb+n9/7eDvGTm8aHWgRHNARXmuk9xEqz7QKgN4mL4JWiiMMkgzTpgMicG6Lj1LabZpU3
WrGynJJyoWQLoD6u7VU2Ey2d7VREVPhxydCcwqEZtnXdpXDp4nxRm916UifrIk7rEMEqtGcMOtvU
eWaRUhWzMPZi8J5AcFAEejFSrnJJGbKG/dgBQ2pNkNep94BA2VmkHWDdCG043I3TNflQMR8TDXkg
BFsD/NLRoFDPMdw/u8N63DIzyi1xM+FK3HnmRFvfsJ5hV+68OkGoZrjLe5JNY8qtG7r/FHs1G6gN
WJuuLo/W2O/rIJ/jDAnA1QFNIGqTc84tixmevYcYmdJZNghnTl9tGZTpIVfVTWVY5GTagfxnhZRt
DTaqOekSaTY61vsmEadcaU85EhTq6FDN1DdJaCyE5fgzq8XRXstW0le3eOZCXKWgFdtLuulrBT1L
wohWWKi0TIXoMLmrgVNrZnoYLK4dh9NzWmqBFW9SJGA4TRs0hXjoKF/mmv/bGtVZYT46VfYcVRrR
V3uT1NGTjMrHDEUd2kmrPooOftDvcvSRMiVEgcUlXkQaSq3Ac+XOggTniSbufmjgT5SEgZoU244v
lDr046b6J+LVcAShQDvVujFzMMwJ5xTLAKT9THXScxea7yN1c0XtgjmF+q0PZtzMo3UaGhsH89aV
L9CCktBVhAemuBL7IAQW/j2J+hNLnnhfUKnTLZXaFyLYMJ7/4qtrXmcWre8M59CHRriqi1+eD0J1
rM7TrHwXFGB5zR/zqzFN1UJK4j/xg+nv/xqzoMviw3Ppzj3AtSFh0XtQ4MPXJjB3ic/ZAPlnbK6w
ty+dSOBuG6puT9LKSIiCkpqo63+N2nfthL0emzMuEY52XxgvzJeSNtAt+bvHlIXfovqcLxqXWvLT
96/5M1d9GpyunETtYTIP+ji4jW5U7CV6c+4N7yxhmmBh1qXGQxMOy+9Hkvykv7Qd/kxTqpg6SASk
0SC+GCmWle0bTt2cCUHqExnCuKvq6orMwecviIwmHqqo2Jiq8UkVuIo6wzMoX56h5WkpUTWEwYnO
hyy+NeZo0RSghK95En7WFjB0ROFNUyDWYWvGxQd0/YhufteW51QJlIWegY4nYwXJWOnjtcUyvaWL
t2igjMha0S3bRoD14/eqFb9JLMv9M0HDbCAkNo+Du5H9QZhbZlorCDWqklNnm7dyVubDlSf4YrIf
HmBaUH+t1hBUeFv5AdsQNhHEs/wcmdG5q/nN9+vli0/5YaALaQ4dPEQPIauctgWwxfUYIjupKZB6
gNo2BzWUy4w49PtBP6tT2Bh10Rib3BIRANcvVmlSijQea6U8R6Sls8YAzAl5QvEThITU/VDcpNCy
a/44gjj8/dhfTlhilIvhyaSDcjFhS0VHzbCZsO+sQalRvuhOdR7tk2wPPuS257cGgPv/j0ENlf04
HUC2vJiv0wRwRbL/Bg1bf+s28Y8UrKJogb7oYMyCH1paXXFT+HzocMBqGvq+qHezdy5mmlLCtfK4
GB/w+vLfBl2Dkal23bbNUlOZGYWVXXm1Xwyoi8miEcVwbXJ++7hoTWeMQ1+0xkNBe8Gr+ycErxDu
IAV3n75/n59POTQ//hrpYntghNZXhdkZD36bFZuwSG6VUEuuOAV+cWVwK+pSNSlsSjx4Li4qqoqj
Cq5jeIDIRgx5r6bGLlGDVWHYIVAndR4wt2iY52ZFE8eNnmHtz7+f6OdzwELgXQhuS51O96UPkKfb
OFXhg/1Yqys+XjaLomMxEih+P8znL2c7qDfafDPVNjhfP345u4f0aBZF/qAhFwcv1QG0eo/pZjev
ZHNlSheS8txQGPSxBbBrsNA/utRgdgeNy58KxwMEWRv2u9sUG7iN5PQ/9DCmdhItv5/c5x0/DWjh
ZQu9wzGsi31Q0JxHs8YvH8Cf2HYOMPEHMOZZBxTQ9m4lpPMs23w/5Of1yZAOtzAxjrScS7n3RGaN
i5ZE+SD8dy/MnoGKX/Mi/DyEQ+SG+BMVPgtJrovNVvSJCXwFiZbcit/dSWBSDPf/Ogu8FDmjAQnZ
FvfuxS6T+phWpcyLB60H2UwZxFvXYFK/H+TzCv84yLRc/rrp6qGVamEmxUPep/vRDOWqlTFkMWGd
vx/oqxcGGIOOhqqrSBRdLAPLUElbIwbqQj/mfgtiUD/d+/eDfJqNI0wkkNCzQpsIgY2LjWQ2+FWj
ERk/qkn1Dh0PBoPdq1CFo4d/HQjmnTG55Eym0JgofnxtRV0BhrTT8tEpqrUyqjdlOD5TUP5+lE/n
Ara7JLCGtDV87OWlj4WpjbHWNp0G3FU5K/KGzs8qM83ZaFyRZv/83j4OdLEKclQYetEO2sPQ/kHb
RD8zyhJ1GV6zBZt+0IfIzjGYi4AWqmukO9aFv0kqLVdvZI5aq/08uPq5Leco0a0EmHlwrrQ8/vkF
fhhOfPxMoW56Y5ujx5nBofThtC+7INSXYoxp8Kh2eOUc/3TUTbMDr2pz47PStYtV4famB5zQzx/z
KkRtoLr1IMa0tb5EnCMfH1uXCwQRwe/n+PmeZFRyfJ01YpqUUS4WfVqhdGrVZfooJxEf6zlwf3tF
zwuNHxF2mSl1+qbkPZpTv1vr2aMN+f341heLx2bfSYcbEo8IS//4kjMU2AettNLHIq5g8iLSAJ2b
Ejlml66+1CbCl6b4czcO7nPVJbt/r5Ugm0urRcFF2rS3IIXkXt4RzyMJjIDpSjhITfgVzTykdzWz
f1dgQSEIn+D7ZY7bIOkQBqklRFyPimwKE8TMY5rkrfUeqe9K91TC/5j4lb067DvRrQWCKYB9qJj6
qN+25otGF94CLDbXPI8OTgbnPd1BS50qDeTEtfB+V2I4s/l+wUSKpLmZ2EOTRNIE3p46f2FMHZjS
nxJXN66tv7YuZNcYkp0XVEuXLjUNInQhald7jYoGrkqlx2vAmT/gYlEJzn8VuXs3oK6RRu4/bmed
igIXhm1xRk3V04t12Eskn5Ixss5mFYN5L6FgAuBBNXcCSH//9T8d6xzoHIR47RDO68SEHz9+KdwQ
zy7KtX7k1XvHShE2joVxJRb8ahST2xyLDDTsP8VhQQZKzqjt8DFvw/TgDgo8/Sj9/f1Uphvo49lk
apgjGqr4I7BpX9xQo2uAw8rq4jGw9OeSCr9eolFeUZOTN0aZvX4/mvh8FJrYYRCHCVsVk9/bxzfX
aUXpqCioPE6LKTXsTYgsYviW95TjJtSTYy3yCJRUxgkJRY8Wnk9dXj226MpgeMkvUyvBca1bD8At
ISQdkycAlzPw1ZTyuSqMDgmQ1feP/Xmz89Q6DRtpseE55T4+daH3DpzjKnvEtFxuy8GYOqthtI4H
dLm+H+rz7WcxEIebAANA/nR5rokRJnFpOmc192Ab1j/UzgJeTsMiBl/x72PhVWkSzglb4779OC2g
WkoaOINzblxjlif+sQrHPUax894ortxJn787MpwEw6himtpUnv44lJBaCaFbOucOvQ5od4ikIR9V
TnJWCPgpCPH989SopBCoYDBDVni5Q1Hj92id1e45aNrb2jdmIOCWo9EsTBm9fT/U58XBOFM8hJfM
JAx5MbUsGn2D9Ns4GyUg4yKpj2iXHHU0xa9ctF8NZGkUTu1JLxZ7vY/v0EHByxoKoZ/BZo5oD0ZH
R6hn6B3X6jPa9MgfDwWbuoElpSSbYBVeTEkTUalEuaGf+Z7Y08dota3yUllAjt95CPA4SoVoSf0O
RhAS1bVKzRfz/K9qSSJDQezTFvBaPU1T3T6bsKCxhKBTo5Sw5kAHXiu6XZ5+053BMqFXOy2UTxNF
fjalVuSa7IBhjZzItCZr2gYESZGUV2KWy3n9GYzchuoewRI3x8fvF1eDiZIrg41j9KsV21it9tgU
rv9tOf65Bg0MbzXDMnU47x9HqUrLSvLURypPcel/446a2fNS06+txst62mSWpk0R0FQjsEzjUguV
DVbGshDdSQndFE8ZuKzAvNV+OXpR/b++k/o6Qhpo05aWfRbSLNd1kF0Lrf9El38t1f97Cse2JIkP
ecnFS8UcJFe1sKpObnKWAKZadYWZ4Zz+sajCeWafJopYEw17TyL9NBxooREhtfSiv3/tFwfcf88x
7X7K/WBzL33ekdXQxjoIq5OV4SElEilvwwHwrl5HwBMGO1vEI98gj7P8ygfXtIs7Yxob8dvJdY2r
AzuGizu8iZIY1A3gI6fX8jtvxGwcCHQ/l3T4OikVtIOM7MFvEORQkhYnFaUFZwcmVMBPhH6J8YWn
zzuEAre2h2MbTLF6EXmjNlfVBt1EV3XeYffA7crraBEXQ4Y2SIuaEubfsP/BwgLovMf7YFiItoq3
GbjeeeknfPG41NbYcCLpFvGDgiavXswh5Rh2vfKk9YP9s8mM+M52/OQuTwZUWXQQk/CucLsMInwI
2iI/WNBJVxn0jwW6XoSOAeJcFtaY+GcJ7T6PE3iLEIrkjM5BvjDRwtwMUL3mRhXoh8xpSRDURL+F
85LcUDdr9xDa3B9159cLAchubhsQ3epiXFRt9B7FRcUqUegewsBSdxxVJojXKjwHowU+B4GyfRrC
WkPbQi4imDDbJqLCyTkSbsRYPGmNGywTD99CXpK7aZUI3Xdp6ne9ZeSPuGy7NyC+kGBthgK8iSCM
UTx/6zQye1NCC0SjUtW3OaTzBUIB5Zr8AGQJ/Z27UqCX1AXoICD5oy+B4UIZRKgIk6wi2PWpxvc2
6VmglRaYOLepmMd1DQZSCcjuwMF9K817d20bzXD2TArRmJIoyQIgov6IWof6b7XgaVka7EoqfCaA
wE/hhYhjywVUbt2RGcUrIBvNXDcU+5fi2wYgVkNuv9+Clznhf/sAZzlKfJjXUXb5ePQNyPNZCk5U
J5NkJkMxyg/pE1UIodUrLGHT5sWwfyZasIjplgJNuTL+xWXyZ3hE+x0OcUmx/zIQSBpjBEzl2sdc
hVwJoELH1ieO514xqIvE4827Mq6uBDoXScKfl2xY+MoRQrFqtOnv/yplMVyq5GEYnmoTpj1Khshd
FNn5+zd7cXP93yD2VM9EHMW6THbRR0DMFNbhCQLADcjofQHELo31p38ehl4l2YFFlIju9cX30yE9
9S08zWNVW94+FwFYBseUy8LQmith9hffilieTgxeqRbA44tbUjM7rMLNMjx5TTZHvwS1gEOUGUga
bMhkr3yjL16f5BOxKihVfE4XO1QBYoQDg1NsGOxY3UeZ2/EPqbjWiP1qIGcahMBPFapxcRF0Fjpc
0VCax3Iokehuj0piOqhFGr++/1DadKte3LqSdY63KCxCKucXAWLqD5aLh254Ela0KlyFl9ZvShQX
xmjyP3kuC5B/nH+7vn1wwurGMdz194/wZzF8fgSLRIklYOmXmSQsjhK+Ho8wVIi5pLBul34O9ivi
SJ6VeBnMQ+EHK7tHMa/D0gh1UEzd7KysnjrpFgsYdyj7hjCidNfIb8qEr2IHnjxEKKUvAQcGG7eY
ZLTT3EZP0jBnGJRna6QAutu087Nbu9IwKa7RUUL/Ewl4zSqutLy/+JyGTmRFhDrF/JdTbLrCLlJz
8LFZRIcz8od1EBt7NfGGK5nFF7vh74EuC5RK7IOy4tI4taG4jeP44I/K3nO8g4+PF3JMYX1lwK9O
rb9mdhniQ3rX1DZQfOBWxc5HGU5mABS/XyF/WmUXK8SQ1IQonrAXMN/8eDSaRpQ6BKT+icV5KpsN
5lfz6ZesXgw/1Vjd6+ZBTzYW3JWuWQaT47zyIw6sDb9o9VPe/5DXSjrTCfbpkTSVIilBIgnWxb6B
ZhW1umt7J4CqpwwcLuBgpI/6Id7GTrKCy79uQyRT8zS+sl++iBGnWiWFMazPMJ+/OBpE57VNMOb+
qVftYpHxvid5QtJvbuW+Vcor4fAXH5jhJAUyOlKSmPTju6+d0Y18VQlOoKDdrZrH6T4oodR//4m/
2CCMghm1itEx9fWL1+nGVe3okQhOIhvuQfhsk2g4B9q1wOLaMOLjZAAqD00CAe9kdk4DOrDx87OD
o9mpKtL8H22op6BJkJA6On10amQXLw60PmB9o/BPsMdqQFvRQSrGP0ID/tzn3LBEDKS/El3ejxNy
StNGb9gLTlaShXeI1XjzMkVifZROt2SJ9gtLDEjLFX23rCovX3z/2cwvVseHyPDihZIomZ3keD5N
gABQ9CHi/j1wyqyz242hj6gODCkye4XwDuR8PVB29JpkUljbtoLEYaFuC8oysWaVsGMsFslGYEVg
zyREmYg59hjNIks8c13YDlxsM27WMYKDB0WxgTcGqFvNci3PV23uDPtKKwBfFwkQMA8pXD0Ak282
ao9ScV+uTU8bAD8GKraDYbZwWnvYgdpHQ5SdNPlWZDBl2XP6S2VkxS8X9KU6U2O0Mw0Vlqvoq2Rd
lqO7sPH2tEH2moJLBkNaEPGGWq+VJgL0aTb6YymG21pr8NN04/VYxuUk8AEPcwDdl3XotAD9XFpt
V/FMiXX//Te5rPn8WRNScM/opPJksBd7KYyyzEuchtMSiVIPVaCmcv9n69VOaGTzHExeh9R+gtec
5avvpUz/rXz/X4zJSWEL0yICvPTOSVpoplblm2Tp4iecYXOpUsSbt1KP/z32M6Y2Jqg4AAggXj+u
/gzZXMfLWiojsvhtWcgbNf1mVNeBqx+vnvhfnLsG5IgJ/Md/nMuiT47uzmQ/YRzDkoIukt2Tjlz6
4sTZG6JH1yp3X20sOikqiB9OeSp3H6cGBVgDPJKYxxjCDioFmlhYpWpfeYFfhX/G30nH5TCl7dcF
FO+TGXdn8CpzF6L36Bcon0XIrxjWLRIIm6Aw4epJMMfhui3qoz2IK37lX12noAUMTkwQjnBlP07X
MYa4qyw3OBUNoPs+PsX1Iunam67w4BRavy2ZHKnYX7MN/2JYwl5OaqpsJgpMF1slAL/mghaNT7VA
ekK3kUtJ/HymyACiCWrHvjhIPbwdo2z5/Sb9fBGRXgrbZIMSz1BR/zhfaXUuYmkyPgXdsGi1nyoQ
cyKa7wf5PDsGcdiCugbi0rrEjXWZV6ptUvQn3UTs2dSq/mYQTfIWR2gROL4K/gj9bncHJQrmhd+G
Vw6CL8YXFB8oqlPVIvK9+KiCKpBUGyBx1f+j7Lx641bSNPyLCDCHWzY7S+qWLFuybwinwyKLOZO/
fh96sQur1VDDM8AMBpij6ipW+MIb+ukrrIrBFygWF9W00pJ+S3bj7aYYUTqukhtBy5XlJR0ER2FT
0NcJ094ubx2ZPXafME9NCdR84YJMu+Rmdf39jUCHRwUvS1sCAIh2EYnZGjhEr4+HsxEZv20t2jRu
2q66CIIdInfyxpyujsZSLNgg3PMuU8LJ06GD1dFwxh7zseNs4HeXrfraopF2K3a5sn4UXWi3eNoS
8l2OlRVOBlXF7s+NUGFY9IhLoCALzaUYixshxPuMxXE4fxQKgBwvoMq3n6pEDjoyojk6g7N6LR39
gHHRwmHfj8W4bsWt3vKV0pJD8QOUtAMyDzvSi60xt7OFtjN22mS9M50eJzD6r5Vt4nRdVsO2tpM0
aFJUTfwaN5hq8lAYUlQKf40d3pj6nw3yNolYfgtoNgMnPZdI8e3c0wJCAzgB72S0AlQHSNnCCvEJ
wc9gdne15tzDycUWY4UcPwbXGvKkrSdOlQc/DA3NeWsh8PTxnXFll7l0LbmBaUlzOV3u6VGEZj3E
IXJeu6WHAhFmCER9Y5T3rxvzXgagwgag/fLetWXSQ1TQnVM2O581fHBBCt//+0Ro6esa1XSXpvvF
2iaejKO2hxmN1M9Gq43/MhNhgDHZWFPx7xEX0/lrrGW6f5XuMqWEKJ7G7bnykh+aKvcSQSRfL9U7
IWHHU26+h8R+GGT9S6vtfe8atx6yqwu63EKgJhbRoIur1kk6VTdzvTmbUbobTWeVtrfaRFduc/YF
geVCvljaE28naYB8LlvkMs9h1CsRGlGluS4zlOgIzOD1oT2+b7DN2ugRbHFSnu5GEfpKc2RpN9Nf
Yr8A+77sh3lR4kV2L5MzAqTRKrOnHQpUT0pWB5Wod7qB7Bca4BOePlGP4BjlnDZ0en8ylYde656U
BPVV/EZvHOIr99cCG3LprhJC6JcVVRsRd89NQxj4U1wgOYJRRKjQ44TUVeGv1uFOk8/yRj3pSoyP
gBslXL4GLzxYwYuPETUWQC1rKbBWI5rOKLd0s9avSlcxX2nOKDt8FfpNm6XtnTsDmiprfk7Z6+mN
V+n9S7EQU0CQgqdwWIGLjUe4qOlhaSgnmmbGDnRuhFkTuV9P5vbvQ0GhoQ7BtQ1K7TKv0UiasIQc
w1PcqQ8YvhwABu1GI76xz67MaDGqXeB93MvvwDqORk6ZZgwTyocsSj7jigeV/uXj2+lKz5UP+Nco
+tsPqExo2/a6F57GBrsNPfsKLQWxTHzpJ7meO2OPgcPRAmZo27esL9/fFQwNLBPoJw1zQtC3Qw92
ONlN04SnykJGGzg619Vwqy74/h1ZBnHASdI6guZz8Y4YnIPOxbnllKoQzlUNnfh4bLCySr/0XWnc
2BrXRlsws8CzCeRx63w7JbNKJxiXA6NV4k6vGpThk31dI3Sju48ff7lr2wPsNJAnk1uQRu3boZzO
9STKHuEpmwbkBRCB6nT1B0j//cfj0FTgL72NDujH8xLDkyKKddSLJZzMlOMUdkQqXmVtDNkNW1rz
iPh0sBy1ArSGPZIhTeoxiqZfsSjTQ4PQEHJl7e8sab6XCYxLu8tfkzJ8tgfIjfgL4kMyvMjIuq9p
/MRDE9JSLreuUz+mnYcjGmaWoxPY0DHF7DyoYfdZY0MSm6zqpsQlYYZUy989alKlftAkT+ienJIO
WbPU+CSSHnlBYe17AyI2poFeov7stYamMf9jxMCsb+MvmI+/RKEKhdVG83XoMl+drN+O3cOiqU69
Zr3WSnNsPf1l7otdl0Psd5sn4PLbkdVWBhqrqC7mPhEZXYryDjt3CBRu5q6aadr0+rC3GrCjrrt2
Yo83ST712vw4psodIeVO0aKHZO6fsjBbeWjM19mEZPOUndww/zIj2DFp7dkYcT+tZW4GKXxNO/SC
ydBR0uvW7hRtStP41LQhKCQFX9QovasoivbQu3oE2+mM4rSS4pyHcI8+rEzPPg6OtU0tuU4851sB
kVXk+mFCu8Oskodprr/ls7PPMJmYp/pk1FDwETvqo/TIcoKkS2pU0BVMVGOxRvfSRqfO+s+1MgR5
6++dYq3xqDqhNxQUqO45GpRxQ3TwauXBbc1tPZHmYQeyUsI62ut6uW919M10PMMcWT0tc9Ojdu+h
zOOhH9nilaIWLfJcPcYGtmH7tenUfj4uwpG0+dfIWuxUHI78vpN7W4leunhAWKv70cethl4wNhBN
VU6LA82krEEr5jj3tVHQ1FXvG4jEoqacu9vRBauf1zzesNmnoFPhycFxjA+kCToIOeUVjfVmXdoW
kiUAYL5mw1J1A6ji44imn82wV39jRYBPh5MZxkrDvT5IQgV7wHGGjuymSrzPJ6g1QCTM3m9c2Y3+
jL7Qne4gZ9HmA6Zmy9+sYvynhOvMDxhof0PlxX2Ip1CAvbcicyOtBcAAfhlBDnRCoriPJnxZ0ua+
IO58Ups5WyupMiJvZKjPhpVg+t5XrzldQeRmj40YvtjS2ae2GvQThqZTuI3E/MWyyx0M8lOr5feD
LnZdJrZ6qaymWjviH7BBGXAT14sURLktkvFQytbBLip61UcFTzL8JtgMorHPdaXfOUbzu4rGe4Ep
Wmy0n8fMOcU8LdE03EeALCWUuKJJfi7ftu00XBxh6uvNlzzvv4tCnqtU31YeqjaNM/+Si6OHC20d
NcsCJcflDolM3E0qHE0a+MwENf1Wc+UpmWwY4iNSFab+GKfZuTNpXDsjcbZZk2zbixKfJ75HowC2
4f2mn4lwixrtS6un7tHWHFrvDo2MgwtlMMEwKlfnL1PYcahsb4Nj5TaO9aOlFYck0gI9N88D8mmt
oz4LQ9u2Q7SyJuM0mfIzXtkPOAGxrc1krTYYnrXN9FWrENOro/K+08UXO3Ufhgg9MANFdZgx90C7
/sP/llaN3NH87P2x1Q+mk7yiuXhnhu3PqZ0w/QZ0AG78jAYpjA8cJ0bdPmB1e4apdgzROtKc2F3Z
PdoZiEn6yw+MMEYZO2RISmM3pFiARfW3IbE26JGvjQwfCcVJgMdMqv1MlRZ0E6q4Vf8DZQMkajJ7
5Xjusavsb4smkyOQqjGq4bOYkkBOLjL55dbo6s1Q1j8lm6SLm2ehaY+q7F5Eru2TNjzW0v4Pd6cH
LNu+RHr00LEWWYhbW549ldkYg79DnbdV0VzoaOdicnU/AqgJhT2s7HDeO2F/zGL9zz/TlbgXGfaz
gcozlMwn+iaU+BvnhInyXucrruoekE4DybzHnGJldmhAsfHWhpmiuq4cU3M+mYrY4o6xL7LusaP8
o2KEkvdpxEUVvbgEPcuy1cNimzHN+zCCgG9wQFpNvCKmlrPuHPM+77AmbsRj15iVH7cIbymk1xiH
aANiTtRC0NvdW4Z0bgQXV158Y+F+g/0kwCWVfPvit22BCU9Suyfsso+GzL/hrrNWc+9GCfTqMPTg
IbZRZjYvwzJNUArJG9c5UXqoDHBfPiivj2OKK2ESbM7/H8K7oK84akLngfrSCZAr0gTlnbCR68zd
nXqTKfMHWXoRvQDIJIZesLsLpu/tqhUSd4++6NgobPlfVZrRWMch9DiXpr3qx5z2rdnEu14UYqOr
+aKmJse9JS35VRaVukWawsbSpOZBxuQONYEumn/piJ9+SsNG/sqogh2nxM53qk3BSCAweN/GqbLt
JoSmyrjwgrHq45026fIcof4DclKC4bInVLXzsrqRNFxBL77Jgy4b74WZMTs1ic5xErenCYnLg0XR
eqNCgftGT6GmE2wvXm5I9QyF3WwdXYHWgL/mD8TBiDHcotvUUmuOwlHbG+nila31d5J22aR3UHuV
Y5VGFCoznzOICIue3Sg2Xx2DFi6YIlJz/d32TYC5y95RTo6T0oS0029Npew9s/nnfJtSC11vaueu
DWDkItR33bGMZT/PJ0B7EjheHgaxyjM/e2gGNPin+qbbVtuPD84VBAJ9NB0SIw1/R+ctf7ubLQfk
j8AA8oybFkLiIdZ9TvKCF+uvsW2TLR0NlDySysMWpzfxckfHIOdZ9KMCBffS9iyE2gdMjxv0U2sj
yyHx6M6R1jGMuFq98bmvJA6GpRNYkpFbS2Xq7Y81lGYMQzTHTwIX255b3pM3KvvL4b083Ba8TpMc
FjXty6w/ik3c3el9L3dVC+EAdSmfR9e4cV/9wbxdjkOxG8ol6APyyIur1/biUTXaMDo7xjA/9M5o
HbElyopV7mEeB5JtnYfIAiPdJJ/AepjWYO8tr/D8rHTCgzcbvKDIrX7+eDdcmT20brJNCBdkaJeU
4ExL8YItOU6la59jV93iqYkcvxmfZTevx1j/8u/jaYBs6DbARKZ2/fZ7TpFw1aoU4hxX4rVU1SMy
mndJaQYCZDZqPjdW/cr2gY73/8NZF6+EUXpDLWvASmlsRcHYW5jFYct760gtB/Xi2wI7W1ALKthz
NsvbWdVjBi6pZVbJhFntrHNsyETjKN6hOITHOtFSrXWdH6YT1VOd1qQ+fP94Ya/NFK4trSKg2DBM
Ln5CMrqzUaGveVpiy6VpfLuadK1Sx22FZgxz5LC8w5JW0dDoVuScVDXS1nblDkEsZfOIfWEXhAWW
rYjZD/dJ1zubNJWfjckmzRjBa3w81yubdiFH0L3m2qTJejHXwRnVdg5t5US9clPo2sHuSQNljWwQ
qrTahCrlxwNeO7zUaxHKoJHEDXfZ46xqMqa5njQkhClMArY2yUVJYuQ31RAv1FR/xdLaObOzsXDp
UUu5J1G8w1cnWCLlj3/MlS+NsAR0Qvg29JcvwTia7PJe5Kk4m3QbfNQYEb9Kne3Hg7x/Aj2Nawpc
LfETIKaLcxoPUWqWcw0cYTA/JUW07YX2SKXvxuV7ZRg8JWls0DXi53oXw0RDiJ3tZMfnSWrqg4al
9j5qDPMQzrb7++MZmUsZ8u0hpZhG9enP7tWdy3UbOhmGMq/Q4GyNLEA5Fo90r0WD3ezme0MxRnyX
O8wwK73F00OW3vcelaujSPFNdPCz8vtFhxAumSRr8bRvSzssRuh2CHeaStER45yR6mD7OzHz5H6u
R/ie4LPgJyEpT6ESL0JvBteWu+lWn3ANxdg82yH5iXU9tMS7LlUp8bhtch/XiUKjqplxlnKmdRTZ
83+ySBPg4XHyYOhl/KyVXryp+6Taf7xK76MDWmYg8sh/lu6Id3lBl0khjEpa87kPxX4gO4O3mCWf
eioejSQVo1Knf13a0Fr9wzI20FADWT07GO1Kewf4dHH5xIf4RgfsfUwK5wqHTY49W/49KxBNkXDo
B3yRCq/46nSVdW4gYe4jAxcgbCbANUX2sCYkTu4KV2q/57HIqP6EjnNXaUa3iTs4knPo1Jsm6fQb
nNjLXWyBbAGY4FHbXDS1Lg/LEGZ6Ls1hfKBnxCg0zkWqyC12lNqNz/P+5vOg8wAtpBZNYn9JLMqx
jHA8JdNOIqy8TZcOaL1N3XGO3E3kxtuuGop/hf4B91uSOK4aaGlgL94+bZnCc1BVg3dKS6PbjXk4
bMaxOH+865Y/8uZoLoMs4BXQQS4oq4soL3GKOBnUMjzlsPZ9xdlaNr43lEXj8hsYqCrf/HuMz5Ac
UGJK2iPvCZIYdWmmSIv4HINb963JG8nTjR3b7PXjub37ZHTTwNbaINKZHTyFtwvY1lmaR1hEncNE
BmiSB0WrgZ02t6JNvg4zBhEfj+e+X0tiba4hAnUVysmyWf9q4EaDgBsHFuuMHtfnxHmSCypRKKcc
F0rOcoIT0ccDvnuPluvCWqr7wEeWR+PtgHUzUSGLLMgeWI1j+leV27EIixsvxdVREHCiS8Eu0S97
4N6gzHmrpMl5kXXGY1sEjoRR//FU3hUVlqn8NcjyI/5au1bvrCwflPBcD9XKnQCJhBQXTA+U/Y3p
XB3JQbGGz6QjrnS5K+xiUnO4HedMVZ4t5b5MnefWOprljWT+/ckCMURnjEQPwtM7hDWoSsxHHGM6
VwiUY679qei7VREXjxqV6tZzWU7xaQi7G2H+ta8FsAe81ELDJLu4WMiw75AmnWb621GA2a+T/Wu4
y5f6e4CLL4Wrnh6mCgNE6YACHYyHY2lV9Y061vuzyyg8NxpLB+7sEoqQa8Ugx4ytreOyUkrE09Eo
zUNcFuVtiNu1LYEIGPEJOCyHLPFizWrU5yxnnM8TLrq2zLYqrugOlJG41oKP9/m1zwNKiaYfyCGu
g4vd15nIO5YdQzm4OrRh90NMeC9+PMb7ewhSMVEqmmEL1OIyc+8hOyapDEceamNHEX0zR91WOmJR
bw7m6YSWx8cDvg/S2RMghR3EdaGA08Z/u4BwfzK9aJXx7BrVf2neyrXpFVlQp55+7GSqHEmf2lMy
RDhqeGhVY38TBj2ci13RR8W2LWP3OOP/diM6uFwIlgCAENwKLkc0FC4Xe7acQRG6Xj3gkpmuZr16
4kceacvuuzQd/cjON7jpbT5ejMsv/GdQDNmAvMHpeKezadtKzOfJq4dphOA4OpPfFYb+j5/4fwex
daIyqP+EI28XXM2V2UgVY3io1WabNvRYxjrfjzH0rjYqn+QI6QlriFtU/Gt3GqUaoF3EDEBdL8pm
whx7o6nj6dxl2jfVo8VpGYFmUiDKxAwwM8IfUaNOuq3V5MfHy3r5LWFz8I5DUiAnAr5zOeNMMYeJ
qIwtpkLKa2W/qc1wTXx+VlXaeapIPqM0+vvjQZdlfBsd/cEtkonxbwCTF/vaRBE6z71hOmv98CJE
ct/NeYKDEErYHw/0HsmxTA/gwf+NtEz/r/fPnt06gYI6nS13dgLPHMLHEeLmrqUmiHizrm5n3J8C
FOV9/OJWetndYtBdnSsHmMKrbVF7vfi2TY/t7FBO03mcq72VmfcTNjG+0ZQ36opXPiRBEIESNRsE
CS7LyJ5T4TojmvmceFOOMZv1uSzTYFZD/Ltc05+dCno1lP2PF/jK7BDkWETXjAV4f1nwzZCmHkxF
nc8xtIo7wITVY4TO82FqHfPG03XlkHAbLukA+xWY0fJT/vqUtD17bdFBOnvTiOu165w7y/xkWPFP
Uxoryy0eFTt5FH2z/niKlxcPJ+TNuMsr99e4tSoAWdTddJ7z/lfdaLt22awfj3HlpYRaifoNUecS
vV9sks5GXY4mWUZ04WBpYHON27PuBoqGYUoZYdPy8XhX5oQ+mse/QA2q71ggJkhzS2SzfZ6c0luF
XY0Apvj98RjXzt6bQfS3C5fl3kjDUpaPwjWOCOA/drJ8xvgReYHsgIHxL+zs1jB2j0Md3jgMV+YH
Cs2jDQFeYBHBfTt0id0BfqPaDJgjWqX9Q4EI3Mezu7Lx/x7hz+T/2hUDjvcJMK4ZErzwQxn7Wm9s
ulvh2tV5LLUkLmZ2xWWJ3Uyoh+DplJyBHSN1rqMDT6D28UyujIFuoscp5mwR21ycK4+SOEoIwwhC
QGr3BbbvZy0T/yggy/1L/II+wR/xuvck26QtQxHnpTzr1MWov8SBHGBIlkn5MNT248dTeo8jXwCY
ZN2o+MBtgGRx8f09ZZIGbpenXOLMbD2bXvZqN+3GMbqTaS6ei0DC8Hu+t3EoSSLrOcqN4OPfcGWD
2AsXHfGWZWUvo0UzGopaYAN6wp+cBukcvqpDd1d3t9TPr4xDwIDyEapP1I4vp6q2ciIjM5zTkJYY
/nT6tG203kW23h22/zwlMIM6NWoqCDodj7erauDHgplOaZ3MuXN/6Yocnto6xs8UY7YbF+KVWRF+
6RSmCfeoC11ciJreRSky/cO5ixFLi5t6G0bqNxfJvBuf6cotxa1LpWuRemKDXoowkWjGVeiyMXm/
cSCynDt6xPeVOKRO0M/m1rTGT/qgrGTT3VLLf3/yGBpMJHwRa4HMXuzSqQSQjCSbd55Sb1cn8Vor
Pn/8xd6/mYyASqVL2dPV3wmru6hCTkAzvXNJMRhTUxwkq50RUcxH8s0458gpYvfx8Zjv3zLG/JOt
/G8IfTGrLG7pbrZ5SNZHHJJ/g0ClxCC90G3854Fs8jqUAQGWgu1elvevKzjubMUebFGebXU0V0RZ
FoYkg7oJp0Hf5Uln3VjMyz25JAfmgi0lwYR8cxkqj/Bd3MTDxy51JowSgUFa+Gf7RmTduJHft6Vg
Z4IpRU8N+TGusYuodbbiWa2tMXosaixgGowkowb7Fg2H0wm1oHJ6zOJ4L1P7iBjx1rwtGr18o7cB
+vIDTIwV6LtRblmW4q+lLRRcS2jZpGdN2OIRJ9HpWE5dshGpA1R0TCvkMAGOfvw9yR7V90dicXFw
LV3/c51dPnigWIHwxrVzamBTYcOcqau2yqftrLbRtpRmGNRJVAXzrBj3Q4bhlzCTcltOAOYE2yFo
FCPFWmtS/FLtFwfw+kuZDwaoSeWhEvGp6jBji5wXx56BFZrowte9n+Og7juN+3tw6kBvyy5IzPa/
GumcgzU3+XowZLsxRC1wD+4bhAnLTzm89LUibMwHB/6joaMB/BZiIpn8Kuu1NijmvsIwakJxERex
hODvaYpKnJdcVPIQNvJrymUrpKzSdYt+61hH35cf1w3WU6SFyL607r0mW2wlpCSxR/1UdPPOKOKD
Gelfi8S+b/up2/dtPoMe7Xq/bjCPsnT6652ILNRC085vklbe2ZW3x1H6R1o3OyMvVb8WC0bZhsXJ
C2X6jht9akPzqXJazKR1DwkPe2v33ctoi+9NhYuV6DdlVj/FndOvhq5/nPMOjwsQoC2yhuuolad4
6g6Rwq8gQ/5sSftbSDe8aayN1WDTqZp7cCHIgGc4D/YPeCefEKvaYshcwa/0Pk+D5ay01gKuPQy1
X6jmjy7zTjQuV4YSfjJn4qsurp7HOHntVA1P4LZ4KQHt+mYxxiCU7COcmAT1wWytm8McGCN2oWqV
fI8T6fwSWrUyy/YUUp9uDOObUOe9Gomt0+cbiYn3ZpxGQGr5uOpDWljYHBXqg2M28gkeS4ehh3aY
6nqfq7jJtiXqWVM6fib4PArkUVZ2hserXe7Hbnp1InI7/vQqiXGR0bTvcKl+DeihDaGxnSvz2Nfi
U5nD98SjWXrpNheyx7ZncFZ2JTDQHqfal4P3qe3lLhfZKtNDGu3UuxXnbnFNRFJ7jwHdXdxiPoZr
TToILNGyU13K57qvNrNa7Hv9BUO9VZejDVzU+6hPgs7BAA5ji0wXL7gYPwyzXHtaeVTL+CjV7BiF
AmSjtyqVdF+BqbUjUlQgnEnxg3soQKZDq5P1MpgSD36NraXaG2sjH/YVoqBxt8dPe62m0VGYS2HW
XcvO3kcJhjmD8uDIMpiwcjNzg3ir/JlYxVe069Z1IXZCZHiF5WBPs9rBcVf/b46ttTca21aai7/c
ui6LO0Qu/MGxn7Q6N2napbk/2/UR6561k9nfClP5jHDXCjluupd2XmPUPOzAQj5ZOvezKJDD65Xm
qRri1xgzQp+6lrYKYSytXfrNvCN7T2C7bk04WHkQdkw8r5X01ZY1ZOPwy5gWn2q2TTcagOoNH4k7
AQx6cUIAz76q1GjwB8xXvSRZzSM6wDgrY860iYggWlFiI5dNv1LxOoDwnSvtyW26L8CMGLAef8RJ
3fhTCBMWkPfeFpECorT63aTOqrCtfeI0WIPMhxb3WGBiwWgg38Ce9ELdNyvrMVKqx9a1A5Hi+wiO
fOIGUzM7SCojBD/QHFQCTjTXNiD2sKCsY4Cu+Upm7U73Hqm1HYskudNw1kK1zVyFcb31+oYwudrX
qjxN1JswEAOjnuh4O8r0ZCAk60LhGEfxkrAHQ0d/mbSFbC+xAOswhRQhEhEAtHHkSQMPrTtrnFZW
QZu1T+7H8OeA6GwyHAewtHA6123j7muzPfYSASom6LW/ysX3zQRf7AEXTtqV4noscs0+r9Y6918e
4S3auK/2MLLe2qcYRAyWVQlO9JN1l3TubrF0LTTrSdfZaIU/ieFOjtw/7s866Q5OGq/LBs4E+p6r
XMcJcYJQ4WgtpIXsrhQhqhDJ2upe52bgIINwVb4sf8ZqgLh63ICVvZMue4FVcob4OdXa1Ui3TZ1f
QhI0pmnGj8utYNCVt6PKRx5x5Nt3iGu0arIro/yz1Rlrt0sDtVDXRvdladalWrrBk+7Q59OqSKw7
I1F/UO7Y9rgrr5TB9ctCdX063GdiSfgLuFVoANQ9zzrY/DIbnVC73uVAkTu7DUzGzlnPtkoP+Gd8
HWssq7X62Ir+B/7Ovp6an8LM+pXbY1AoYHpbO7sPq/hOIFXiOvkxTrxt1WeBFGhfc1qTysGVMlqV
0G0zVb0fXOwVo9L3rP6oGtVjidgbQqUPmYVoqiy/5NGnMomIONPwqLRK5WPnt4mGp0wv2e8/K7Pa
hTyMczLew313oWcnuGctsJfQUuARJIXhUwx5sjwkQNL2dYrLLNC16C5snNUEnsu3YEl0tvNFz7Rj
N/QYYlKNNq3iAVTDq2wNv57LbeY0ezVzXwrDJYjI0cfD9RjS4VzV665td5nb47yOz3Tcb83GOukp
G3gcslNfxE/0kbcmdA8jNh4NXUn9rJEBr+4I2CJ3MXOrN6N4ULXvE+dk2ZZ1A2yoSnFFlFh79b4V
P0bFS1LIgx0a32Xc7+dW3xp4xMbzdExQfeo97bVPvE00JksgMp1rDRrMlPCOyUcetc/pUG1kh+p3
Fv/IFHUrscIT2hhUExS0NKUkXK4nmCjoKM2x8A3AwnFYbwtbAaCrHnppbHPUMKzJXi2bNmY/L5fJ
wI3fV6Dloa37ZoMaazQ3B7xXz52bP2RmF8C0g9YscK9zcPNWlKekQMC8e3Rm/OE97EzxQTyy05df
P5ryzsu7o1HyoCfu1jagW3YKgFZ7HH82WnnyWuXe1VO0n9ojyJFACHFUKMQOfLPlNycqyjPFdPKy
/ms3OdAWPMTOy43iaruJLQS3YwtUa694WL6O6o+6D9t1zx7M6mibVyZhTC1XTt5PfhaLfcXi6+33
XA2PLjHZJgX2D3HnJbSL8eh0MX7Zbn+Yy+o+oRevWLiKLsdb45dkBPeOaO6btForujAQUdYCL5yC
UI1Xc+MhPx+72hZfvW7V5PNhwgon0WBaFKP+rQTMtG97FzVO3ixrSE6twXuk5JvWKJudSMdDGA/j
XdobJRrQyHgkZEkD4691CEytoQc28yi6x+W/IHM8Okq6qtvoIcyUlcqLpyq/pyhLV5ZBqMHNNEPy
jYVM/BEYNd7TXyur3HgkRMv7pGAlKSs683b3OlrZ0xS7Xwxhb2YzvJ8NfTWwyhhRbnKvOVVhf3ZU
WtG6xeU5+yn/nK1Ga6yDA+H0d0twNahY9+U2QU+p6hhA2+XJ0LpnjVch0+VnEqQT9nil5tf8iMTj
RFuD0/qJMv1qOhPOFQZsxOtSly9DBZclG+GvsVyr1taT51hEB9Pgpw8u5qu9ThXDQ071RBy6G+1O
aL4Dqc7wi3p+VkPtTm/FT28wTk6qTn7UAZjTS+hPvL5h/N0N3V+jqr4oWcy6cBs3tYKn5mJkJsZ4
O2DYR7EqXoVZZz7SgXuIm/iBGsExDaeDnsZ34ERWGvu5g5uLncRDXqBw0gpuMjoID1puZYGTZwXV
v7pKPqMJmK6E1Dami4pGLLZjjIBSgaT6AFxB6ARV/YRqbu1gJzy1Wz3WWoQk7aRc6YAZlrsKogTA
Qk+Gz7x+vurV2YJV/h4jvV5F9r4uujvVGz6ZGB+0HQZ3Y7N2EweH3tSyNymWvYj7+LLIAw+NC3ZG
lipYJSa8zf8parUSXBx4CwdTbh5bL9/HZs+GmgKje/V4tkSl+Z2Wnk3rMdQXOToSkwoqTNYad7X2
YpftKmwxake6iUvAwl6xyNOd4op7r1b22WQcnLn6srzulWZzG1V7qf7ENO+bMKIj6d4LsORnEfY4
R5oSs1zCkZkzEEJxU8BC+UDdkBJEk232fpm2fnDVfGeEkd8I0+/1JbDrvrsRFTRHWUVttqlDuXU4
Hw2QRMDtm3gUh1m1Dzy/y/Jl0oKCNxIYdUHWRvvlKy4bTc+MHqFCa10kzSaq2p99guKJpwfLO5MI
wJaotVl99TAn6LgqxXbA1ndE5UGdx21uJ6vIagJVIOsm823hzfDzJFQpB9pOzIFN9U8OsTOV7wDs
F5wBLqbQbQK3QdOQR2JZ0eWvL6NZGrYWEa63VmWtqilcpd3jspaG9kLDYVV6vwyNDAfUUNl6++WJ
adQ8QNg2kK61UfhmHfdf5f2SVR9Mng34j1jTLo8ToCm/FK1caf10LxYrapvVCmd1E1cjy5l0n4ai
3bTeN4n9Kk6Xh7qxHgVaWFuum2eWnrnn5t7GC1s1jZ0hi4cI26iMJ87K7SjoQyP3KU3/GCub8t+0
g2vy2Y4hHqJZM/qJxMwuy+Zd4YYPPICLRvSyng3KWtKdHuQcR6sxCg/VTCLcuf0xUU2ewe5pQkay
Deeg0usA6bK1R6RDqLiWhQmgf9jpae0LgN1Z3myy3l5BfDss/+00JMlcXK004IxFOwcbWXTMN7iS
vsRi4aa4REtg/NjVIDM38eSe5th8Wl7OyBQPMyIqg/WYRtZ+eUfA/ZAgUyZ26u1klD9y7OEharFi
RF8ucoKDtw0H56muLSQ4xsBlx028vm7yXCvsZZiL6tQGDrBZZEnPoshe8GRYKzbYQuZfhtqmUCDb
pumTXs5s1uY0sj5CsoWi/NQJG4aC3GqF9R/nMbLl50RMT6IlxqEe0WsTIxXkqV9CTV8T829cjnyY
v9AzfgTuDiJB2yFxFCzvSZ8+qe60p8x6h/VC0IT2nv9LYCnGS6LkT/nYcNck/CN4noftd7NzvnuL
KysIvJkwJqevEaFMUJfThicKv+LhroSFHLv6Y93es0s1N8ZXWl/9D0vnteQ2sgTRL0IEvHklAXpy
aMa/IMZI8Kbhga+/p7X3SauVxAEb3dVVWVmZpS0OS6xvosH8zpCH00JAK7dDHYXpVXv5CBWpyBqq
/ZoRO3S650OE2cNK5ZXkvb1RyvCg9dPeKRMQ7GhvJNldFSAA2lsYDqeFAc1UtNdyKaK1qVeoixdd
fOgKQQJP9dkq8UXAZY7Q9pHrKBep85gjrS0dCi4HZ/Y4mEl8HZ1+D2T9Nw9TZ60m+i72OrScUWiE
DRmu69BAlptRlSXDbXia5rsMaEyGvU1WmEAWJU1PZwRY3Hqr0TdYp2G94XbamW7u14X2kqWZvUGl
5yBrgIklZ5m8srhEdhoMygju1O7nPPOrutlxWvymDttAfkjO9vIZszzMyL02lngdzPkz9RQkACC0
tN7Og0cDXkclroUvbilI93pSd5HHB7dJPuNp+myEjclEnF37JbrlROWkrTd6WRGrzF8vUQP5njn4
c519q4wpj076IpXcC14z4RR3crIowTSgbvgRU8Y2eeoyTjuNUUuL78N2VHKxwfZ6U6kGxjs9QHKx
tVrGibTFV7Vmb44u9X57Tjn1IvuutZIq00OiD4PlRVwrNz0Mobg7c/XtwSxtDJTHF7+e2/NcREFd
x4ehn7+9rPK5Gbms24ijGe3kOyww/DHsVy1VgoEANlpf8kBrLT67upHtPGcIFvefqw/TyElKlxiG
U5MxhtbvF7Nau0u2n/6BfHOQkcsnI/gi6eDKaNpTF7uBaUc3HOv2deYytD+/WKTqcWMGMj1l2mSt
kPeOCqAKIsaZ2ezdkZOF+fY6Zp5alksKxr6zNxzUSTvIq4oFYOD6nizQpjnhI3+kVRQ6ESdwGD4I
jqJYtmGSb3oYhqOdBZmBM3Ucv4eMvjvm9CK/qJr0TzIeZcV4GZFlLxn85J+6VMgRvZFeEyv6Q35i
TDc6yWs16+DRZ3LOW7gf5oSHqdszAEN0U/A9bhMqlN7zR6zftDzli4irFurN2uvdG2Dyrq2ZAqjW
TudsWlvzBxvJT2MKmIdbMy+9MtVs04KFNXr1nuk0TZL3KCq2xhwHWWQfEmcbz2LdK+Gh6yaUFadd
Z3ZXuBE50r/uX2tOxnXYhodkoP4yo+elzV5phjyQXL9UZv42G8Wn10dfZmTNK3sWf1Gd35d5YjOE
XvzVugK6dkp+yZHRhL4x8HgGZCWO5p12imv7MfTDk9OXR020dyiWZ50vWZjLzlZCHF1b8zyY6Wff
6yTn/V3envKCYp+826V3sdzx2yjV18JTYj9N0nwNlHvljFzMZfyaS2efTdNrmxvbfpk+0rnYzaNx
afikMXKPAsG+9ZxihcJePWFqfwe42sVLvUum/qyM82e1FL4MUILB77JzXpd0/tVihuTyDGhRT+qz
gUhRNU9XcoICyyhKymEBBayflqLam5Z4ioyMtTBSoAlLX4MX7VttOjDbvZFHdLCVC74e20wkd7uu
9VWGuM7KcqRlAJ9qDlxUpkoiYghSXBeFHG6SdF8MYps2w65RDPYhqvUZrP21V+WnGUkAhf0j+BPN
aSgf6uY2DUl7LUgfkB4ix9HIItumQlt0EYxdE2SArg527rx21hxUY/epK/U1QZOxTWafs/ebLsaH
3s2BO2bH3kuv+aSdF1u9/ZciKV91Tao9xGR5RbtfevQ8JiYcV71So2/Rb61i3isN1cMoSj8W5Use
6k+WN1xGrXt4Uf9RWuGOabO7KMJz3uU/PTsWLd4NNd42jnPG0ET02pnKSed2rNQ49mML48C00knz
h+hciPbimvEnOL1f2equSMazrc5oQOA6roM9tW6iQc7Qf3tvwOE207/6uXtjI79DU7FXccynDen4
Jx84M6jWMy0Vtt9W44TAOc5dJo+F6HcQAB/LCGK2mPGtWPJLoglKmdbcuWG4lTE61Zq/kzs8lwRc
QQ4rFLKdUlU3duS9dYm+mUKaHkZ3Fwu2IHkHrWo+23WxMxpBplAZIPL6h2eVF6X2LNJ39bzM06Fd
zEOEcQaAogLLxGUgRE0RHTBwcuB+RIFBtQvuCkYgmrjcNlmITJfwnTZ6WKn5bk3VSeOmQBRorbLA
TEQniEi4cTBqKbEi/6tlOXNhXCLxaBt+F9pbNUPwYDKeYo+KrVeAPyptl8fNunKGmyTAcL+Ez7lH
P7nv9D2qxgdTNIc8aR6M1bRrI1Kf1Sh8nnPxMoBSrZzOxLYms48OPKDEcTcIUf3qWYRkptj0thkT
acNnAdDEJMG5wYRJF9PAj44faZpsQ6FnvilN17CGcPMhovpfNilF6AqRsEcV98eakfjcpHAbjWCq
8g3BZtu2fFGlZTpDAWwyA8rmHeN4HmJi7bnPsrt8Ma1EAabmkTMIuJopJCPX4a7u9e08twgskhZb
7QuCP0ezKOINDrvgS51FZwbZRT11dsvkbZeC1KwW5aERir3qHaiHlsjfGIbHIK5sUMOc9D2nDJCx
zD5l/qNo3XNloMpQkTo7OfWHPrp/7DYyqVuXDZ4MrG1rRoHSw9V0xDwHXhmXa8/EoBVR0zfBraUX
zGrnFvSZRV1RjW9TKtpQc7DGHf0R8oaZzHerzF/GvnqaNG/r2n0QDcPOUbnyOvcKMefdzJwPtCAu
lddANa6OQN7naaacMUr7pdZMP7H7F6+ur5XZUQnQIGrUsaZMcUp/7LWNzDMYo3ioKljtYgHA4CXR
sx9QKuEFpIlLaHDPtCofAwp1XV+eqTtIWVokCJw2OYu0OPezsW9bAy1GFlpHBXilayT4CQFfR+pi
VXNrgVGiXGF4h7AwyCsCxyqNlUKAHCoYdI74KDtti4+LhXNJvTL7aJ/Z8TZVqB2WdhY+809A2lW4
DrNxN+BFuoprz1uVi/UtO8arpW5dWoqApwkZvHxJwqux6fPuIPCnNLLXbcPtGuY74RjpWkkczl42
fAzmMK4jvWT+Svu0s/6wuMU+BvV0VTCUpLvpLVAVKi3DpBA5vNOkd4LZZ5avxr1d1TdF775PUfmZ
1umOA3QqveppaNvPvkMtucgfZdq9EgoZCUDuHmzZXacKbwuRsFsj64Qpf4oH/dCo804r6l+5I2nG
7Qov+qDABj6wvxgoOCM59ww/76jl0Uc0qK9K0wYt8jn0jF/qkY4RJ/rU2Sp6IukNocSLGlEXpOZy
MN3iYitdw0WOq1ffNs8t8SwplHPflFenJVWq+ihYqAPGtDq1/TT6mq1jthAm61qv9t1s/J11ZadA
lUe7hYuo/OPqTWBEVGlpCw4H9mvRgZjijZuJv4oIW1S4AfsxjN2hyO6LPNsmWYGQ9XAUIc+o6DtV
cppV76sq03jnmtZLG2KaPihmMJX6gyv+GMk7VdTLt25ru/DfG0v7bxJQ4OaeViOsT2SoyXiEVW4M
h370FNKXiF5y4fyZ9AwJam8fmeN+LEduh6L8zdoCU5rJLtfYq6y6qb+FyfzkWNUfmTh2DnVaPmrH
2hnBKV06zIMh2jUZ7o+XLX7qDvvB0W5lD0qucApE2h7apMfdz3ae6rYDkAo3MTdJ4vVXbRkxYEiO
1oyvlFIEtqKcii4/o8dwWcioac5v5L7UADqK0thpPTdcVIQASgpHoIhyH7bEXRZHvYPo91T/sgev
daqdxZT/rQf1mAqhBuQ29bpdCHV2I/Hm8i2d46NcCr3ODoUouFossaFWQzyJZH5x13Md04MqfV3v
U19pCyYGl++sQQAnsptH59Drq9PDNJWbqVD8tMuvGb+PVPdYagzNMXquOsNZRcCJeYqtmxZHPZfd
i/JlGeKdZmhrWSs3jDFGonrt2+6nGOJnhjl3k2he2jQ6pjW8QcfT18gZfo1RzYSjoR5VxftbJ9pp
rKdmRRyY/DkKnyxFU1aKXj3qgQyqqf8WIiX1HL87lbfZOeBnXPOzzs2oAJ/ryBDix2hIqM9+xIn1
t/Hsn7grvuqiBnKolY0wI4SsWs/y3a48Fov57CqqsfK6aOM6NO/7VF8rHfZCafubefV7l7ZnLEJu
S0bnXHTO1pnGh5qo2z7VXkLX/l7aYkRMHBpVpevvTpHk/yDmTM3u8pwuNBjWQ2oxO1M/m8Dm6HFN
tN3F7xTK/lWf/MgHEZl7xItTgvrpusfFAbO4LKDy/E0iHZKC9rBh3cTV6Kezjjf82AHDztbVtF9j
AceCv/1bhOrKKOpHR4errtpHmIn3iJK0E+OtN0HQBzCSSmkOlagOczwcYKffOCOfdVjVJ3npmskE
D8KpN2QsvlZrld/iibV2jep3HJrvZTIvcBCPbjeto3TGE6iqV83IVZP2P55K2Z+HLkAoXrkmd7sf
d9EhIiTLrDnGgx3Rs7jwRWqxQfqQHKsPvzMlRxho/oPq1U8bpYjOlyQ885Ls3KY5FKm+t6zkXrbV
beCqUbhNKkt7TrriOXXDTanH+V73hufE+NFGlDnTNHrDutYK9CZ9HWn+j3V8s2vtuVWX5Ssrh7Pm
NnS721/57JkgL5Sc5wZRASvJDmZaHbrUeorzOpAwOMkMCL41kD2iJw85fFvWwxyYkUz2h+Jq2+LT
8BqEffQdhvPbUkXLRbWadRnbwyqKmn3qjtdMK37kE6uVfVRMHM3m7DQo+kGG3Waoz2o3/k2sAk2o
Os9fu5LP9cI3UnKeXmx4nsCtjV+3VOkaFnTv0WvqDHKKCFdBOjv0N5P2opEy489t7IsWZYgkDcLI
XUnbOMBSppBz9Y5o1yHRhmOF+l3aldtiwF2sm5WL3Q6fOvq/CGt+Znp+d9wFjEADTHe7lcGlq5AO
qYTmlQyVaJT6UTm7vj7R+GL8/TQvCNEBP1RqEpQKylegoC0NH/dXWN4Vuw5gz+wxgj4k2bJOqPXb
slpzlQDCGkRtetBD9RXVC2Ckkz7yXL1mOf2dxSPND42NjCaNwZEzvd88sgvfjUjUEmF+uIPHvyG8
kY8Eix7S4WywP+T1x8omV2HtUF0oc//uglMboCrr0rWNdeTGP+XA4rWYKyijfuoXjiF7q4ybq1K4
T1lcHxkCRS8mTVduVKS+YxlPQhEBPiubroOtoI2UT1n7RXGwSxpA3ET9yMdKZrNkNVB9AFIyx92O
hE0Yb1y+v3qPsJsW5KhWoHde8HgoUfiyJunzu1xnuSclBKvSxgIoArcERCi2iQ3cDUVqEs8SOJNh
HBjepfeQO9EuQ9qQRImd0L843ocWIoqnzdu4ZcQGuoPuftGCGya0oxAM4wdV47Dy6Houo+FXfYfe
XHpRY+9DDOAHZGUz6qJL9dQlzRGdYkaF+23avRnEjxgFbtgpZ4mwSPAt13cK1E0DpUKNS4D2SxIm
u7yAFZKFQqysbqPZim9r6j7PiWgwFbzaOzX1HUXBg/xWkdm/RlMLgBivo3A8hPWlEMpxmo2z3GoY
rrAL+mE9tDQQ7TNbHYNEV3dXow5QrYiNbuCGpElIxZ/oTPETXe7bsKNStmvJFWA5fHPS/UK7942z
R+KXNsR7w81h5Yzx4p1DNpDF7pNJb64w9V2jLRd9GU5aAsaQ3b0ye6YfeY+qoVpNjhks5QmOOLO5
8od5tbnqR5tF1mjK9mtYH0vn0I2lw147NC8ghfAso9r4OV1Tah1DP3dl4+PlVvYl96Zys9N4v+AJ
OkzUCmm4a6KupqVXYOIOEajQQfmvRmJ+lobwVRLs0kBGp99JvIqr23HgjX2J4oDAU0cZ1XNJELFx
QKlRJCtBOBIAr7re8yfmND+NsbiXyYukCSi9ty6cjRNrvtltIpuanN+NxbZlo7TjMyHsLhfKgSOM
iLwa1Im1LdxyN7MlWDndKnb8C5UNJ5+LJy2tP5Ktwo+SG8uhQJ8L5zHm3QX+3ToFMejbceuq+XZs
9HRfGpnv4LkgE0u59bsxvzm1EYjFWeXqT6lzRrIz58hxJt8EkOhoyLTl6DfiO9IdBI3/rULV/kXK
bojdlTwdniKP1etMf0Di8B1Yv2H3O56JR2bHkrKzVHbXXbER/GVcMuCP6Le/8EtsPumKlsE6KChf
FrYe14DhHvhqss+c1W9yV6ZsXE4BP70HKwwJ6Hr5JI8//4cRqP/+pfJJ+yBjO6kXnDplTu2lj9LO
14J71hbNhhC/QWRvLYsMuQBa8e/LlBCacrkuVroRI2RBcKFoOZSK8izv96qE6luGxwy6SJkWvgf8
zI+V92KX3weYKTxL5f1EqbkqQjsgbLCMEkZmZ9G05PyjbJ7IcbDlITs2ktTgtH/qwlq1oCqcYRnf
5W/tdj4WxV4R5d4w/rIJZ9Q5FffZaNPNCN9scKMtpTHI2Vu8fMvUNm/tG9g3z+PyBaPpnZ/OqsqV
lOVe4sEnZXOymmbyUypfSmyu7VT3Y/7AI53opFwTXSjZIlqIMSHUT712ggXjPHY4Ly9ThO8V2sWu
QzRM7mW9F/N4i5If4amBa9d/h/aYdG9QQgNGm89oevh8fc6IgCsp/688NeV0bziU9L/2HGEuluso
fRWJFyyQcBpQE/qkSvTK6HOA0+jKdFgcFrl84y/wH5WMpwxhFvNOotzpAtAuNq2AEMqO5NvOyidt
X37D58vAaczmWt4TfHNmnwNGNQL2IA/qsFlL+muW88I4jO+NyZET1c4RjcZp1fDrf5uWky2fT5vs
rcu1TgSz0+yYVfF3vmyT/qWUbXfzyezfFW9ZCXyD5K//gjI1tjl8yMzRsqdzzzt2ywePxpse3D9c
DbL1rGrbRtc2cytw645psn/RB/EbBQH+xdzFEyKsrAtEEqRc5/Uyv+ZIohI0ZjoFfIR84MKp3rw6
2skwPIDiWm0jY4/5KrH9rIxWik0fh/XAq8zbJ8m85TcFKQmraVi3EiBYT3pYl/PacV4VyCD4hv87
wi0xSLbQLKLp3DubzNmIsg+EIY8zyzXY84pXLLdHtkGdEsRzg2ruyvY+OBNacsv6F7kH5T+SgYpT
Ke9eFR3IogNKG1N+RTqtf5fMLhmIxhb6J2FTpL/yH8hwILe48hmTPrF2MqbL70kUkE68+Z0e6ErJ
o13p/RjpmbMSDS9ccwSM/94fz2qTieNf7Hsc1XkZVzrfKMT5XYIgNcn6rPlWb66rkBfKeuf1W+X2
W/m3XM4Q/WdeBaRVPikazech5PT2bEudFj6sKB5PVGFgDACB8SVelrVsbLPWKZ+FInwG5qHA8OSa
/i90hYbYyipOST1IgctKxRCbFXBB0iPxbOXRwZ4gZ+R3fqDiwfzmJehwGHnbLLTVd75cTl3qUpKs
X7sFVoxKiUVIYYGIepwKzsCYIvRZHNExDQrguZmAKjTzMEfqPk62uMSsTOVVV5CAYj9xIed0sjK2
AKeW7ZESpzoV1IHN3NrGmeM0ReJT1vwjnT7Wtpuf5P7776RZtwxyUdp/aaTiprJN42/CZz8pm6wQ
gaixtSjpGsMLj2HdoRBSwQFQXvk+KTVcNqkHrBmgY1+SrA1kb1SubjoDDPA3+kM2Zj6rEXLnF1iB
dLpxbicK+PpDRn25Y9HzIIre0Xe5tLOKYGcStJ27L6IvL9pERLmW0kyeJJ58XjzYO+zUyPXFsCDM
2AeW8iodYkgOpmLaWs2XZdDXqv/8txr/fcuu7i4eqR8xQP64bDwiAMTZh+pwUmL8OyxvK2OOTPNk
4ZXZmcyO+AhqRav908iUFwnoeeeEF6DLGC1oq/tltf8d0PCSpssLwUF+ho5ppEq4z+w75IlWfFjW
rQ9PdWkyIs6PKCgZSZsStvOSDj4WiDIDKgk/UeT58sxm9m+q2yeUA2V+wPn0JGA3v9bTnVxP1hUL
A354HR8juVEr96AL8GvFfXSLF/AqXRgb8qjJzcX+zLgaZftfHmA2p6qmR4Zat4r9otSXmpW1lw3p
2rmHzhF2Lgz9BC0OaXjmnJfyJp+611FYY/Uqzr78oVwHeqcHoemRCBI2MKH+cCOWJj4akb4lUOeE
AhObG7af1md0htV/6Yq22FC3w3dNf8faMrAguMnPNIzyYbQC5XH1avD+6uKAzemxgJKiVd4xB+Qo
leikCPubRhbsy2kiUA4IKyil8oowxSNTnp2xwdbYfmpG+4WNWkxczcmrSsNW9+LNDJLInpT3JAMm
vKZlJa+HDgzdlAAAlSM7TGYaQr3IpEhGFtIQGdv4EjYq5VMrkMtBoKdXmFhgND3uV3mlvdGeuo/6
ecJ9eyBvw9ViY5RPvPcQ0KgttB+2RgtfSM0LeTa7XcqNbi4hfWeK7aK/EF7+PYtKxnGMhugDxAEY
PXtjFmcjkbPaKYNeQPVXN7P+ZgzI7IEWYwTz7wRxhsX8lpQG9EVz1zrFQYa+VkyEbxl5OBucaYzR
2RuC/DiOzG0xzvBHoes5r063OOuatZDHN7S8v4OTPOn0WKlNoGbW+rTGu3wjUiCRGl0u0uBYH28y
B3aAqyPD2qnSNPPeWeZFZDBfRbqVl4nLZiKt1Hpxkp/VzZ9W/y5DgBpZ23RA2vwhLxSLy7RBGJyH
1TsqetJo/pXMPOTVkfdfHp3IutwROL/18aw25QVq22sJhkJZE3gi3PeS0qDFt1k1vlgj9h9PxJ0l
JGmQ7LDDkZmLiXfHg0Rmuw3rZ0hDMuvmp3KV8oZT796qGwfajEEe8Q8C73cyZA7jdFuqw+S+1338
xD2fVG9Wj8I1H84n5oD+idCPfJbqVNvQis48AkP25Upj3of0ZyKvtrDENYno9RSfxmKgTWQ6YMfy
x4P0nlGXX8nCfq7cU4Y9Cs8js3wijDbNexmi+Xh+9y+EsDn+BUReq4dlOiMsCbrrMnR0/a89qYx2
fvduQyGsqQSxdhVGRPP5hMoal5YCbqHLDNdIuh+5IqlMy2fyk5Du50TLiJ9Dyw6kNKKv1/lyjzEg
8KCRLhdMQf6cX7iwc6qq1BZfbFr57qSW7ldos0uR6v7/MshwO7XVLo7Kd4E3MOsu2TDEVCJ1UVUb
+UXY/tDvSa4j80lWX5nTbTECCAEZUhlpU25+RSdDpFNR55usw1f8h+tS1insbZVqlDBHMUBaVGXf
bPSI9SCrRsFmXZfyu/Lay+mT1t51LOod3zeF2Lxy5+qVZKjMvnljYQ041xTvCd+gJW8sdoqpv+Bg
s66hKDLGtw5ra1cxlcGXTflL8rnYY5AIf9t6finc6myVZaBBMZ56Nrh3kV8VE3c/aT8b2wugEJYT
9swewYkAswDT92p2mqnLWQ0sLyWWsKspV4hEgCU/MiKzuP+SuZwNB57970FNTGr0jccNz9uUP7O1
8XpXyeypX2WyVKQq167ry/w6AS2UYY2eR0ybWKVGgi2bMOckE49/669eSqmYXD7M/tbboD+6va/1
4Q8M8QhkVwTZMvYwCEUF87i/unr6rRaQ9/PisACwWDOk1Y5hmJgqrxaaNAM8eChwMpaxZiAdipU6
myukxeFzSr4AhAKRALOpwLhyyOqSdg5XuG5Gu9Zu6Dao/UNXnMswMSdtlAq1oHVNTQYklhr6eQ2x
KYZeNWPqUHGK0VftWUFSFEiIVqF+l6V4aUqa8Grl0puxQIRIZBg/a4kLNcScxIwDyMU7WIW32a39
bq5ORse5i50UucBynvwlKer9LJr9ksV/kAdRAshj5rFVaXRLk1umHbzveCyuSzLBGuyY33Fi95bU
9ORy+N5QPBWN6S2Q0zhUP3GnZxwPzDvoYJ88GEr5U7qV5LJ5ToD723DVAQjXsH+wKUraPzgvt6uK
L/aocyB2CxgHa4l5lU40BpFbC1eRG85Hl67TGnljgCOIC3gv6KQ3xYDd8WTt+iW8LYmLZef4JBh8
gB1TfFjtMh0QqQJ6wrKmTJLAWYy/JQPHm6KMPuKommn7M/NlTWTDKmJ/EM6Umx4yLgLMfYB0pwEC
o/YzlwcvCRmk6sNPay4gDJv9tE4Ru13bjWoF5rx8VqFGaZ03615EkPpVxmKUuaz5JJvvPqbzadQx
7nWmV1VMFDRpfIgtLLCA1xmpq5qPKgSpnwzrgN0rEwWRuA6z6I9FGNWMv9Dd2yVK51yzuDzg4Z1u
Jxj7MOMWRic0OyECpkxHqZNLRcBsP6B9spr1ul6rSvhWuMw4RXX0184JXsaI2qhshwmTjl6WWPRV
vXHbN9klSRQckZbs4o7qa8f3tmrvqptYV9Sicp9Qs7+VICMXxSyfgZD3/dzsR/ibG6sfD2ZhXEza
Ir5rmXtNTBeVQbULcKoedHyV9WjPG7MjlgArOD444VV0tszmx+jBWOByWGZtPjUWkJ5W4UTBvD4e
DxxNRjmZF2iTZjVPlUEh2sFJnyM78GJnPPX6UB51xiJ9Gh8RIIsQR7X16JS1I65XjqZtimjw1kkv
vpSk/pGeVH6tOy+JOQChZARuw6t+tYW7f4UqeoSv+xD+mRkA8dXEybqVhpLhV2bm1TuPWm8GYyAt
HZui3Q5NGR3ngiYS849mvCkh6m/12KW769jGxatSdZ/wPvah7RgbDqopUe50N+HU+1A6ooh0PJhr
zRchDL3ePuGRbWM6sBj7zmt3okO91PF2KqhuVeSXuSSxggp0UHX4i7RqNkbfd/j5qt9obb4JiIM2
lhFqymVjTWnLpgMEpn2S3XQLXq1rNhawrLuZjLn3IaQwOeUMnGOLsJGW3ikz6EWntB26TCV1g6IR
4E6TPutQajdCK57zbICGXJY7V2VgLI8+K9HiYJRljyLjfg574n2mz8a25dQ1VvEx1K30h8igaLbl
2gwp/GtmbQt3vvaDA9IDATsWUHoXixTZ6q+zll5txbRWKZhmVoUAzZT+YTyc8tj+mzBRadIUMMnK
58l5LLYSIGt+RrQX/ikkEWiZFkBg1V+AUFIa9KI0mDFsmBuE9wWfD/DIpz9/F4n9mkbd1UoG32oJ
V/p4Akol1QCrZO7bLdIgq61NWrkc00w927MGx3qezsU0wTAIuVdpnu7lkzQ0RJwhvJjQ69ksa4wC
XytThdCaTjc5aRvp9M1Ga8divVt4CJU90VOdKmXteOKrZxQATa+NVhVPerIozPGoMJKj6NrZ7TXL
8Er2zCyIKkA9I3EZXwtr9Mgk67709s0SM6CuH4Fcn5iECNwlv6a2+dcaPDkmhhH0UuZXHWlZv8pS
G7JZijI4gvSKivK6XumQ9bHacrRNTx+rpkQETImYq7U+oMdf9LFiormI35LUfTQiZsIXHGZH/nvO
XEf4huNswynf4MoUaKyfWTb32S1ulZYc2tR5YFGs8Bc8evh69a2oRQ4wgf4/eleYRRgUurR0NC3c
cFltLLyKI+5wA0rBAN1KH+1bkWgfCLQ4vpM73Omx5W06A8YH01dT0HhZsXKN4i96OzddFdukGVTG
/GxAecVeR0r9kZTax6Da37kLnxJVnD8tDYZ6bPEUWT5ErTx1mfZmNKCabtntIJVAj+0pqSrnko8d
EBQsTQ9oLO8ihn71ngHIYoPEL/wH7XvIOq6kEC5BYZ9SuwvQ73jT0ymwjfxtUUqaeEr0CIf56Igh
kgU9TQF7oh4RNKmNzrjM4XSitfrKxfEtHLw/1DljuskafqBpb8IxZjcpL2OeQjUjixhiQzBXK2JS
Vii3yWI/a9N40gxmsO2wu2sxprmLOBtmdg6xmlgNdYVYIxjD0Lp3p3TfBmVqV1PErrbydthNi5f7
WEcEmpVs88T5SCdjoSnHGJCdqc2qn8xPo2p3VtKtYTRqK7PInrOaPnrXlOqunSR/MPXioKdM6JPy
yw61gnJx8o2ivQ4WaYSZmz0k9mmXz+FjmhPAg6q1V4WC8q+pj4zs0adv4YoqnrSzie66G14dfX7l
sn4WmXMsO4pb01qeLLWibm3SFzpYOI9jRsXMEQtQcORJc8qpAGTxcBtHPUQzlqDVwKCZ4czV9I6j
88GSCWIWIdLKGDtARWs/9NI7YHL0Bbc9W9dT266cmjJkiNWDG+c3lQDTxPkGPux5SpeTcN2fCUMV
qvJpF2nKHl5Me2rGeN/VUxZoSvTSd+PrXGlFkKKOAwVsZGOq5koM6YEeLBoZyg6iQUKj1PAdqc/o
TDX0EEEKnwXSfitnxmjFxOhpspybKEp4C8s4rheysBViwCt1pizR+w15+76BPK4M9Uc/4vLdUaj0
DHQ3w0KDS2s3i+38ipEMVFOZMdK65F6I+pSoBsBlqZwrgzl0oV5dja5Kl8KzceZ0WVu68K3UeUUB
bzV0Yi8wkENyIGF6kUxu4Ccp5f94Oo/lxtGmWV8RIuDNlt6KIiXK9AYh0w3vPa7+PMX5/rMZTcuQ
4GvKZGVlabeEUpHZacwsDstlBjJCY6MP0w4rVxs3nTda09jKXjv+ekLmbhH2zp1+7K2XjzLYis4E
erDoAM5uMFROpV2/YTd2tI2sYXY+m8DHDiNwQi0+ZKOeL7ukJnUrDj56DOhDUJpQy1VBb1GYNE+5
5X3nzvjtVSWEei4pBDPGU7v3OowBSsACUntblg7Ev5wuFPeuFPpybqsb0y9N+BQB6KS+zjUIVoqx
Yy7ILe3pErdiYtaSOWimdlQsZB2hYdOsfwsn4B2x5zk9OI0EpHJHHU72lBL62ZP67ibTL4OJbmE5
MJBRe7b0cluRoAa19abl4T5x+1uRDid/Hl8bl38n3sn0eo73MBQrf67P0VgzdI5BIWbuUF+MxqNM
7+Ng/mTMTMvj4al29IOS9i8V/CK0blbVoBN+EQJv4glxzMDPqchkm1B1D3kefYNXLDuHs9urAaVt
LAuRO8pgdOAqQhqCJAPNDyHZLYzUFayyPcXPH9kQHfqiq0f6gh5n2onHFNL48Mc1motl9Btu/MnT
Ux8iB6KXikoloV1bWgVNIzhSjSWGpyYTGQ6kIvdi0DVJKE3BQjsaYcLwKXcbxv5TD7qtauWP043n
nAB8zBm2FSXKZ6s5B4/chx75eD33/qEZwqM2OEBE3l5+2HcOw7iccFsCWtBxtpmtYONApq+DGKoQ
zQ1FydYZBzl0Wuw8V+G0mebwnLn6H412CsahvcpiMZEHmJkbWIU2nKl83BsDQ7HMcZ0mwBoAD3rr
7+Gjh/RZeR/I9l9ncJQYYTXazxZugpSRA1I8awedMMOprAOgwB0oH4ukwdgMd2pZYu+s19HSbzGE
Wbp0aLCj8tsLog8kmKb13UizjQggtXa6kQbzHGvaQ3QAi62TbsN8M0qDtMtKZztgg0UIgir1Wm/f
nNLcRjrel6k2i1mj3ZBEsh1beIBw7aB071KgZvKRnXgWhCdXvg+PSB1AZ7AdvEeaJH+cSt/rROoO
rl9Hpa6O7BcaHHpy7fE3crwD84ObzdjPOzSOV2MdEuAmh1RtbilMK68vpBsfLEHLnhCYoMsO9LQe
9oTPx8m116rLuasaepZzbUuGu5L31TTJocPjSHZGR2TPkD4aMuxoaXTGtrKrYGEU9GF50U7vwpe2
Cny6zqirGv6+jKWJPu1q5qsN+SKPe0g63gb5PeAnlQICKgq9j5y0EF/DjHzTZVqjSVPLmAcbjR2Z
2BmH/hIGl7/mXbGnPf0uFqTignUGxVxWuZqCk9PMNAsnK6b0bS2AuzmNXiYQSoMEyraNP9bMqqlD
/tTT1e2r/bYmSdTccil6e00J4QZI1mEKmEl2nuaQAzgmcluGnmhL77Ze7XN3VYok1HDRHF8ghoSn
DYZTU7p0S+WE1w4Qic4bNvBlE0LVReVb19Ke9lPbviF2YZm094qda435ycaEykM4tdRC0z1COKe5
CN+iFnWcOL27hL8upEAErJajEwHh1J9VhctxmcgXt5ZBiwkCEoDVgFMGvZW0DY/oJrBrmZIyBTs2
ooVb1hSshgk3wP5baIDQYNr/jrXmwllJnsyoq8UR3ikHrWVZPObBpOF8Ia84hGZuH9CThBWDp+Aq
vxnk4X2Z3ksB6Cf4rGQnYae+l3CK0N6/qw7F307JLmSw7+nM+mCWh4IPYll/EbRfqF19TC1fxYbF
W4ZfETD11zpQAgiILAOE6LiqAWNgjSu0TofmnWbnHtmWYhMyj6tDJWKmB4HdUdf0/yzFJMyYLIe+
87ivz1Wh7GhkR7WCbaLJIt9oKFKg42DRA2SzRZZ2CjiBjW4cK8smgeeBDdMLID4hGzANp5aVVBui
qvkeeOG1p0dySIuTRf2JIVQN2aCP3oobM/qvXgY0rba/3G5aFnS3XtMLFyKCBV8QaRvErA6UqHtD
Uh3IB6Dh7UiwbVubhqEGrtH9Gd3oGNNzK7oR7ny1YaC05l/fng7OkH4bLWXMabIPo9m+t+l8gNtX
wHyz72Imi7Gl+USDmzKe9IQZLcwWsvD6bmUdY0IgNapW4kbG8rPotA8GLC3sIaKBCapm3Tlrg8Ma
hi/qqB8ssiMXawLp5Lkli+kECGw3ZlAfWsbtdZCmzTp6GezsOYH5bWcQbSA+YGD53AWzGMmpn8eS
/s2iO9u82GC/e1jHsqOERQArWyfj/FoPBYmRmst0qGN/0SgEEn15EBixIdOSr2Q9L44e7aJUf24j
m3rDk9H+FoW+ikpvwziMdQg9e46TSx7x4Eax1/RPCSPoaJe4lS7u8j4yMxMppyUBNWWFr4jmEsM+
99OlhUvKnjUsizP0a9maIh4oAHerrqs/xIDSlr8Kmj9iPuXHCVpiDVpZAw5KHHnSXSM1+DCm+l/Q
vlMaIHJeJiBrmvSdEuCBaFNO0pn9ag/msdNKQqLxpU2jrxn9yLlxX4wwfomybCcrnTBbpAZurehU
pisEIk+/5kPEhFYy8naEIBoUwOnYDZlaOHLhYaBuxziGK8OcUaohszJfsS2UtBPoI639HjJPUYue
xLeNaranI2pTWdW9rI1Pw6W5ArUctZrWiFCssgYGWRCspgHREVdbmwrEnXM7pkezM3b+WO5MKswB
FDC/y6593TzPXOB46jdIdB0nnHlNdhVExYvn8O/MQQct24yxebDn+6B9ge4t+eKZLYz1bJ2W045S
R8O26AFshGKf6/6b5/b0O3nj0vNpW9QzTzryjzZTS/103lG/PUxqT4oDwuwQG45TeNBc/+QWWb6Q
lFSrvYPpdT0FyffIR8IMOVoGWQPMJ5jD4D2poMcX9XZuMwpWCKj4yVqufR4ZZ4PWQ9n90kGuaLqk
c4APJOKmTViBfJjk/oZIa58Qcho4BBtPJJttahNAx29DgVQXdpB1TIE/Un5ikEWHiEkEYF/jLDfs
J57iJy1i7gwUT8O8tsy6H8pilcHmC4gXZOSnFV5ZF3wIjtbfjghXSBWIIWg9BQa4PDtxhw3POElj
PQUBzl7kIhjUN68a5i/i0HIWTd7cZ96k3/GJoT/0qFUZXKiBYTPeuJVHDf1hTX+gnBNkZUgiaeyy
THedtvT30mrfeiRTFaAZ5pNtMvgTI7pWc31pYmUrZtbjxVNivjkMz8x7BvuldwZAj4+3yLxf2Tdx
urkz3TTNhTNnbeQjexkfG/U1Nl6iJA9wKiQaQ7ICmn6w4On5iWwfXxI32SFKrQlZgw+tonjQmX/7
Tnr10teePbRnpjZ0Cspq1BR0GoPNaI2K7jKLaT3Wd7IxQ1rzUc4NN4t4CI0XB5e972N/JfCjuPEO
Y155zDq0/5b1tMS5HKqpXbiVCc55nzznUaahCQpjV87RcprGpUsGFrdMkSPYhphJiF5S4UiHnxTa
XfCv7UkWs/cW61YS+ssVh8oyal+SjzV9hMbktM4wGbXBjGM+m12aF7hdoUktIgxg95YrnXKFj/CD
XJMQIHDsUgYdh08IFMPZgagnnCKOBwdQ4rdwMMkAvs0RsgQvqHjVpmOFitlYykkxrVNILU9CnAZ6
Xw6q7VsJKiXR8hF9VRB7CiAIWn/md9v9KkA2gSppdTdXODY+ujtLp7M0H3z6BRk7e66AFwHradNz
nyM8yH13E3NnWoyR9n474EbdunbuT1MUj1jKxHn27g8eLufVLcNfm4ChD7GkYrpqSbzK0B3TicYG
Itep/gaD2hgx01Y1czMY1HfK5MhUEOb9BgyjFUDRRcKjPctyG0DrvF3TkRj13rafDpxjw3S3RkrN
3Wq3ChcFicitBPgSwmpev28wprHTY/0juV+LlnqbF5LDcULhO+By5rL/m6ISIQc0r6BWVzs54d04
QU/wYVWpyzEWkPE37ZXLLPdSsYH6UEYEERqIKtVWgazfbvnLEB/PYnpJtK39KaZoi4RMOb0oSvwl
AWft0rFb5IfIBHNQKMcExiEhCKIOvqrRfFJh0qq4D45lQLMGwhRLTHWOxF+Q94gx6EexTMzJZLdz
Em8SzXU5M2+ZQy/R8zxbkPLat3ZQ1wWptOxq7uyoebbpxPzOezmiCpWp9PsMyzYCsa9p5Va2VR1c
XXo0gyjeM0ZB9L+wU1nWf5h2u7XcL8lVMvGejFcgnFuVNWVjqjaSM5R2Vi9bHKCb15AN7HNB0ufQ
UBuiSjMwgpGmgYf1MKj2DzpNWU65o83zJSUjkaduiQlch1C8mncVoYTFFNso8HZklmv0/d4V46Lb
9alRKMNXxjrMy6P8meyYjRSGGn7Di78wMZkuYhJk1sU2ZxkzFCAvJEY2JWSqoQrKXwjEkwfeRsuZ
aocptU7u0Cz1cFhbRNTiL0h7n6i2dhjVnJaHiRbhh8V2xwveTm6lD9PPIyyOK/tvTclWHIGVTKfO
38jBwgzk9i+9lkuGZVM4I320pmvkomFA5GB42UX2vDOLZUnoniMsqJnXCOkwSScL6Qil2e859Jjx
olDXlBOJ4M6iGZIf9Iq2CWY0L7N9U4xbJlEsxXzSuhVxVTJ6VsVEqghmyxmT96nHPc4psZ11lx2w
8Q0LMZfM2qYborDvBuFsVCYENNBo2l8BJbi/I7G8mGpUDAst3tuQesSKcPICNpWqtha84cIWFvvQ
298hAAyP9ng/YpSSuEssJ8MZoSOOy077ImwKELihlLDgOOkWrV8ID+WkaCdZlDR8vDvrQOPjWkLM
3IdB3ZnPHopb4i7k7bnwRfcjAXZGezRlgcfxQbl7JR94pABnM5naA+QyuycJGYLijVZVAtunkgRe
fJ8S0L4gq49Fl10lrJfEtE2KLcYFn8Q3OFA6mBQRJUTBHp/yf+5PLLFCI3WKFAAfHFXvZUSnjK0P
GzSFxQrqw9+aE5xoNz/1LhLS8XqSw/bElQVMJTwVD1VAS57g0IorED8rjy23Bb+KD5cjVTAoC1eT
05KRJOq25Erp2nuPWcR2i2OV48nFMGaajrA6KNVASRqWKhQXuZgumoViNSe+P2bQ/7gdfoOySYmS
CsQ30F+PICtLvsXFYG8kyW/gDMjNCgtqVtoNEfv7TOVefBpnWpytBEUSCYPErM3wU95Jzga7OxNN
OISaPB4iJkssj0NeJDEyMQzHTmIUThQfT7PDFZwOPqvAATrpibxJwB4PZFQO14U1c81pY6vmmcb2
9x7d3bDv9g1je0fkJjTng+zRWXCEyEsi6P+zth6T+SnvlVd/oGUaeg1kvoUCUIlYI4yu76BKoZbM
64LCfaMTjSc0qXKecC6DeE9PXdYsV6PDag3aXzBHb+lV6t2xuqPHujGPeh3hvC3kA+kao2eeRoY5
Z989VDpzBuaGjzyCnJoq/LB2WH+PsBudAQPqtLoee6i+xrfh8CbkOxqlz4mo3bX7DUQl7GV/Edqu
5iXbvFfXcllSjnysp+8yG1mCtVE4WckVmdTnTi2gnmbKUaJCI3ib++gcNAEuf9xZtXOIDZq/2Vi5
gRLOOD4OAUqAx0BnhZiDfBpqm73XceVmfiGipkxLeNO+FKV9lAvCFc2r7pE9SHKjMRPaqqo1xsjo
km2LpXIIkTgWRhTu5EktItqBWqjvm8seCBzAiPZJqqXWL/RESYDEJETZb67D0ted7ciuF0IJzaYN
NgEFSbnVTRRvHaNYubP1wiGSO8uRog1li9LEWRINs92q1rWuIdJQ9VJDenGiYKZVDNk1S62OfVEy
E4tqDZycmnuNHCgVC2LhPNcvIfzQwal3RWWc0A+CrdDAPcgnrmC9E0ebWRFaffF2UpBgBh2OGqCt
xhiXqiNVHDrI8C+uZd8aHEHgOxcwHaGmlcuub09Fkj5XTXSRmM723GOnGogg2U8l8rWDV36Oen2r
JwVoNbqQ9XyG3Ae30Y52pdxtKG6SAMsqOEb75fvFtomJ/KopeVIgVxnlj9c6721Jn7w9VF9gzQ5S
Pwn1ebu21mGpBascJZm6xqWbdgPJsbtYSXqE8LjQhgFM0jjlQ3Pi8B5yZFA1U73GoOPMCzg5SXTA
Gc4+8qEdMLWcASlFeiDecmB1ZHkkTzMB39I4ek+6iuRPOSGVhWqcsqPT+aAWwSN9l8B3IlGVSJ87
E5HlBqEKhIRwNw1wK8eZnsLIfc5N66ObvNeippud6hZCcW+MA19J3t5M874rvJ8mxaeZE7qmfqwv
7N5CatWlNdzPVRlY7e9zN7/66vxjEDvqebRSSRPFJdIQsdd66yDxQAym1oDFKRwYi5CUJrYLWjG8
0kguCHw1VzAu6HzDxFHXWZPrHBR0ZeSB23D6p6X6K5/gM51UKKF1+tJq3gElA/MRbMoSIKrAkb1q
XrRlJgGASWUR30wbZ+JqcGlyipgSwHQUrN0MGZmxoSSEd6FbDDkl3hfnAncMvhu7IFEE3GekqFYD
Jh9S88XT8y1uJYMO1oFXjIYLIxxdR5oNhHEbfugSGiSQ73spFrwq09X5n59qNO+loJ7AlYavJ9kh
EjrSGeBGz0QABXky7yn+SGIonkNgP/HKCCBsob3xgJT1JDvSQgabw1WU5LXUDoQDvAqsHkALklu4
hvIiPISjUMRTKUJ214EuGgBMgrkS5C65NUAUvEUe/yooJCp5DiDcrHhRMfwSXPGKhU0jCTc9IQXB
QBMCPxpO5OGwaYoTrLpCnBE9u5Qlc3B1cZl8Bq/KTwBaAlI8wmmMIx0TZ31Glxwuo896Cj+vp2wd
0kNITcVqYY4qb3xEKTbAbPwDFWpJRj5gs31EOsrARzytWbaV/+MXLuolkEK2KO0n/F4R3Yt2X2MM
4+EkuyUQLC7emz8khsG/+E39zrrz+vKBZKvJSMr4F4a3rDKEwFROBm6yGIelEBxY8Mg/tnOCex9f
xW3IVsgv89eyeRwRNaC+iQCDaFGRoJYaPIff1HvSSE/KalqRw69k4fmFiKx5oPjcSbsIIammvbJC
2G3BJNriysmpeXeJa3h9fLX8F1Z9DzYoKX/WffEqfJNR2KbTHQSW4iSwS5KsSAY64JLF25o8G36T
/nyY3ZAXWVYoO+gqSpAd4s+QR1lY4EwaYbgEIDosHn5URfdHKSTjk3IcagHVk01iANpCJtaS+gBJ
0SbS4Ls94rkwjSdKGIBSphH80e1zRLpFAr3X/O5IY9EncVNK3DRMFhEAC0KSZKpHogYha4jDFLCh
kHtCFmeigo2qyMqEFNLm1pMsZucyh4jfk6AO6Q3N0teDlb0qDsNLuSw8h02mG9fVVgwOa0aXCNRE
xCuKu5SSI5/81ASeKznu0XrU3QvMyqtYF4kbY057hFlgJMxLjA4JyykBtHhJOg44+1awz/1iX48o
sSP0pQlkwic383yhKBQi8+sjyET3cTja9rxvEn8paQQD6M6BaoJGld47y0qb2iHt7vQbrqSq3dne
R9p7+8zV6K0SOJujRJ1PY2w92AQmCkf3zMMlbiodiZwT8iD+m9n9mc6JOnSkLYg/5Tl5aAFo6Bbi
N4VPoufmwcTRIDECG96mu7Ghd9AF9tzYpPjj4L74FcgHBfgoTd+bmPzWwqNzuKUQZI/uRfIfVkGC
gjLMTw8UDppOPpdXAvK1w1B5dj8yKDMx9Y+lsQHCrKE6RSZqbBSSwG+GaBs5cA4se5mG7lKegPPA
PCQa3okIaaaJIf1onZTn71By9Tq42XSFqh26wO7FNp/K5MYL5aYJWJZuBv+no2iH4ubaxsAFtv5U
UPwNe+U0wrRFto6isLeyI1+uRW9TPXLaz2IAIsaYZVF5QOrnQ97Xpp4uDE/lrCbBCtY0fdD0b1I6
ZEMFMvMaQCWqDdwJbqkkD7apv4wOAjdNXaLyMTEhIZnRW/+pqmEP0rYoTSK1+V1HSyK1zRV7rmiY
Ey5XRcZQa1hX59aixkp79Qtmt56Qiag95lkjqAuxole9bVR+8+SdtteLu2CPTjc/bDlBO3tv6Miu
KBFWDZ1iInl2WJvfWwpaiAJJqohszVIgFiIZbEVEe1BIMCQdNpL3N6Tbgpdybmjf3gnELra8gdwh
r8h2Sq8Ll1vxKzRpWwB44v5jE98Sshp0EsQtwJ3Y9tpe/qCRygqYPX8oxqIfADnMK9kOiJQpN0lO
9aBLXpfSB9YqziMEcX3zKfLFXJ4j5x4000GSpZFw1faUf70fHCVw94x+V2FoHf2Hxqc48g5qZnyj
HrQi7gCUV+gpi1Yd/R28vJAGa2BEc6ThGd09KRNL4DKBPEahvxeeCEPED2VsHwy6MXswQpTikfuy
N6YDLSipFpLwSMFGCjFimATirEaawdBUGmMP5P1qdCC0+hedOSuASLnGnmc80rkAiX453oPoJutP
McLXs/Y6m9ceSW8xEHZs/cugGo9tTYUROWkahwNwRs96MeMI4RoGdSQRMfw94GrAPEYACnIiZQPt
FYIz1PELxNiVXCXsPxJlZDaSjoKbiKUyFFJgOU9Yzs6X1hOnM1fi5wftrlEYCVliSVOlAsXvdxgF
AUPciF7Xc5w1q8inBZcl44f/mRtMnXyaCbRXkA8OrIC0eCnJ/gWOkzv/X7jDE3HiWk46/4eN4Xfl
8ObDSbK+vq6IROF9EJdwKMS/SJIpa0zkEQJKJ8U3ySOOsWSAKee84rYSa9D09UB8BGTAEPBYPBzZ
ycB0cpUolTfn/SzrhF1tgn9SwSycYK+RyPNbzbivetTD45tKq0Ct+mI2w+JN7lF0JaXuaM6h8kLR
UZ6cix5zSoC4SCJoKK0lzeZnwrrhnX0IATV00CBjYgfNwChCJd8CaINU4HTCHjlGxxOLKTm8BWxs
jIDfZX101Q9QR+yEVOFrejNGF21+HPuQrcqC0EMjc0WZwn8pAhT7WG4J2YMZvyKrKrm45Mdx79I1
Hh/5S7kWaVDKapio5fJDuW8Co/P7//uCi9Lom5u0dKv7TBXgULH2LCpYIismWIZclj490PNoWICz
xZrMU8wDL0LO0mjGep5+/zsLqvY+AL3hjqTaKTdNulKs68OacIzEYqpcJV6VOy/X2eaMm367xMjy
xO2syz1as/zGIN+ohu+SoaZd9GaUJN38mG/KORfmlw3w19NrCjjDs/AD4qLBtXdV0TzJpeM7fN+L
ntnKpnj2yNl00nLEtpdF8thWJ0lW4OU8PO2fXvGtkXpLaCxlZLJeQkoCtBBEkjVhFREUIK0Bg1AQ
gnipKBM0M+cbiIKo+lFspEozXTPj30xZBAgAmXDtffRli3iGbIzFFwrwK5E+Up86RzCJtC0Mw41w
q4QxwSsTuED1AgMNYIdyTPhzArMRMWIBICMrXMsRk/Cy6pLVoL/yoAIY1RRt5RbNmqxGNzrAZ/ia
4I2LJnEhV1WCRV6dL4SxhML18O0joYR517SzS7g7g6xYEW1P0dWAuhOwR/Jk0eBvJGik5jtI/sNG
Bpa+YKzPLQZSC8CnxJiCS8gHpWE0eMNGpcp3T5oWatGWBxLXKVceMg7HvHSds8sMDMFcR5cpHfy5
BMhB+S3fyqgMSpoXU5nTgNfbsDl09qNGxUsJJ4dViaEnS8CunkJ4NrLNkB74YLRgrBhxtxhYDHke
UPAJUwJ/E8IJII2cv+CNTW0QK4T+h3nLQNflqHEzOTSc4JGBCRColmKFM+1v1lM8JYjD9M3NleHh
HD300TgVPDDdNMuyC5Yd4D8vzLpyqnhMqfp2ekrX+m9CID0ze8P+TRNrpY2XCTPAnQLn4s3EmMuN
FEsO4tbXdE/HtXgPruJAoVHWjt7rJKbJg5pJyinz3imXBxShOiqiDrGMVEG5okgSwxni/04tBtFK
6n0UIH9AK9QjjK4emJhp9ZDZpmVCQCzQuoR2GeX2AJoNjCz5qPGY/OP/BD7ET2QpqondG8Ct2P3W
ooKfJcyrwhuTnGN2dc2EqU12kL9puuB03SNv48ybyG/oyL4QvFngUIAMcnTlNAkEwxbMHUBPba8Z
dLJL6ceyQIczyrshra3YfCGRJK2+mkfqoFR+a/tL/F/1xNZjRvzsy3MMQS8xNugVA0fZu0d9UlBz
ICE5+hJ4dDhPAeLFjKstkkJ4EZZFJxjijx/uCqrI41xwPyrA7NyJbkGPPAb5C2eGL5KWUhtdj+wJ
ht/s8k8JEsCP5OORn0kRHaJBZs+orBEizUiRgkpwzyQOkXHTNqQzv1C38ilZtyl8U8oBjUXERaiE
iduzGKKK6M1+DN/kUnGQhFeZciNysCauUAhOLreAap6w3ZKWKiEgX8HUjbgki29WEumoABuskhQ8
K7INcek4UkaeMAvsgRepcfZEblxGXInZoT2kfn5Us2g5E+xZErFi6I4CLXGppA7P7VCgfdJAi9bY
IqB5DDm3ZKaoM9OMC37MF2yALBTLQJVLIivJlLmFAPNz/sgdanyGvJHk6Ko9CSgs/2QvOfu4Wvk8
mG25n4SO4kr+f3z7X81b7s4wEtVmgrwQ0NaErpJWO+mPA7Ivd9+cIatH1NowTzklzBgRKaf4C3rO
+8jdpMLt+gfstZSfJR2TvxpVcF5YBoKB8XtYQarbBATM3GXgzQ1YcyL+IypLGaHQdS/iZ+QdOEdS
1Zf7i6gLIGOFQRdN4XaF4OkurJ4kURLv+b/o6BF6EtlVlKiJEjg1Dz4KZ4LrZUuFANON1X8UtpPq
xhNLrIRpFcOUYljyJngU+Vls7NdI5iwAfJSaW15Byg1sVhpVW4yIDQosp1DoVbZu75zuo2YiA8U7
OfnsjTHp4islNcG7S1REyCJvrTjWDofBxAwozkJ8mssSqlgGIAk3JUDHoLe9vWIqe3uMNxEyfL6f
Q4RpENWrrY0TnYXCwTvgdekOoM+u++KaCrmOLwwY3zCcyVfpQOq285A/QwS56EnxrDsa+ZtydqCO
Jo5H2UVLb0GN7CXnfU7LRa7Bm4JUXarzPSz6nxCpybjXqXlZzac5kch7c8CUCuU5NetLPcZw8f2t
j/71I0RqIMHFgFhlV96yDt/gYyAgs5+hZL9IUV6WP8yMY+T6NKVGm6QJfoDG0UGFqN/U1QYEKVu1
Q3SxQ+eQ19Vl6usdAxDOVWmf66beCEUqbXwy6zF4o4T5FoTNTQrkbT4eh47OWN5/cIw3qUW0KapU
fvPqpN6XZCDM4Toy9eroetMpEEUAlFPqGivgW8JR7gxaNrt2X7TZU1zrJw77C0LAzKHqA+62gR3z
lK8Y8a9F3KnX3g+l1rd16nY3tvDZIiQSE1yZpYbEziHwg9sF1MD05CB5Ydt7X3h/svdsLaCLSa0/
BzuTWoGbzlT7Um0NeYkJOKhRMYeFedNH4UD4VXVPCBtCM4I0TRIcKdXW0wKyRi6JZ7t05VTFlQkA
O0P3jvhFYdEatkJsArLk1pCoAqu0lh6nVDfnYw7rx+vemYT0gkz7WhnoZ2OdxQ2HEW2GvXmin+b5
QZatqGDMpv5PbF9ouDB30ESAw9a01l5Nir2FeHqdeswXLPfDEB9HpzvZED8WFTK5QCCHdG7unWYt
quZXGJQ9yeOjrAL5oYEF0ImOlKBmWmw+GxTtevtdYlx614XZvCV5pc/5D9Kx35PJrJPAYIJifqXA
/YYC56UM0C1N8V9No1+iwYbHmR4UKolZODKNwdUOIRxgiWxaDGYIt8UGd4jnWUpxNMKgX4AfF7hX
aquaCC469i+NifE2nAs6UYv9g/U7EPOYFiJTjL/B/NisgkYj5+zWZCAAdvHcfjWKShKkNq95m4Ur
EMo3KYiaCVrwxJElLZlNNT5stAXv0bPmb4u4STLLZB43D7dNFOfEzhokQ3IMqWUSnNxaElAh2Pfm
3woIO53LljlEo8x9e/d8c0336X6cU0gB/VsfoYYNFquOylKwRpyh5rnrbLwl8Bkm/dVpnmuMKKdE
bKNwUCK72OJHxAZj5CQo6tL2JDVQl74GgVSEeB+aOM2SWJESJ0mY4LKC1vNoESUtg0IDnlUnSWd2
z0K+pgDNUvfCirdEzdhaYVMJfkhKZsT9TWIzjFiafItjlLTNst/8qNw2MInEVmpF8FxEyQfhg5sl
kli3zbA0KcDEPEyQf7VyCI3hhYgKB85r8fzCi6H6TPwnKTePx1/jWpykOgm8gmGX4GCirsBdnLro
H68jUWdYN3sx1XCmwiZ8xYTXQbHDsuJIIIwgtCBOWpDjAmhK1dtvCf08hvXQAon4Dl1EjiklI3J8
7BHVuKca0RQHTGzyrvJZqVrgUwBUJIHAxZJjkDzwXZ6VHZ/yr1o9ydAncARWS9Q07J6qpjJtaupu
rojss6bi74QMg8pgt5dchU8fceFGogLxh77E1ywo0dFjk8pbGhFmZm/wQeucFkgdrQXfP6id9yRI
kuWhO8CUUqoVvEM1vNLnryB5IxA7N4/tEyslrKPHBJ7iU0uGvUmhPkugWXfXXlQ4tXMMXTWn3swu
JPh+AcXwlbyqTmCEpyNEQ55RIhLCwnTfe+MPXYYLlZ+2UXHjPAKhTnJ6u5zJhunJchFzofhlUT81
6M3KAdWkXq1s2VEHWVfJq+UBQewHFJqku4fHkfyS8jrKBTXWUZhYKaJNtBU9j1l26NRvrXIXAfLI
AtFXQA20T761lLw5GYIiSRjohyGsEtqY/ScJEE1R+kopugDfO/ck/xAgSQrTUlvRgBqwJbBLAveV
pCllN/nUnMTM/pUDBbGP81eWN9hHqg2/nTiPVEROjKwOOOIjemlQOUJXW/NBVL4kpAWVqSHhER2Z
ZXisxz9SUyEZ2Ak9Vbwpfy31K56KlxSv4nK+JzpYiTZqN9mz/LyrgE8CocpVnGGGWGDQbC1BmVTJ
eEywg84hXsLAy13X+TycPnKVMrr/d6VcIh1x3bCc6wh1N2DpDjh/ILQlM6buBacXXjQ4d2c8R06H
fOs/XoK5SnGuMhrnG9LC2k7KtRRwRCWJH7a0wc3o1apQ26C85BcdoMxDqZJERHIJcKaGKK6kf1jS
e3BtsWokbjxVqj/MiWSwaFKJt+DoCJEg9f21RPUkEWpRrAPnDqrv4vVIx9kjH3NGqxjYp1RR2Cfu
YtOWZzAZqeMLFo46+1HX6ReKYGZR6+ZbrfZL4i2pLoRZeRZSdDn6wK3GhGIhkD+/jYrGMrbmjUAM
jEpYOMiCAdWKDWpJYGPOoNQVTIoC7BZ7Jvsv1Bx5fDH0HGqeiPZALvjBUF8rUAsuAFQPiaLkQnPW
ZSMfxCvUh6rHLZWiIS+Yg186NeTM8ia3FJtVmcONsJ8HZjVgv5LXCd6B4onga0KycUz3wFzuEHUZ
4UfLIVJ9ujvUpT3ND2p0dC0QLsvHU9gj1wkDocGp15AOiZj1UdsNGDvVTahXQG+Y0C6Ls/99Oqlm
DBZEf/udxx4gBpfW37nRNuwgHzPmIvOFx2RnGs5UnQ6gpVzbdqXaqGsow1nKShq0jC7rlxKpWWH2
R03LVWNoe8F5Wvq6maLjPuhLPvQRmjWCVwtNyZrpFKj2Qgobb5mHNErmwLuh02hwkn1HzXau6xd5
aVnZweue2gpYsAvbY6Wpn7XjXgKd3o0WSagObSUpdXjAr0NKzalz1N/agifagKNIjaxBZGucftWk
YgBonUebbLZ+JjOZVkNRnCN4em093AJXJVMw0ZR0Ksq9eoD2e90wDybKeb0kYIZqQw1ZRyK2Zq5V
fvHK6SPPKI6bjngUwm0zdxF16vcC4hRFj/JQw90xrl0ToDOGohoTUyGOn3WnexPIt/Q9YI6g8rcB
bGlNB2D1B+NzTkzgR7ih6IlOn0inXDtn/jWV4rWYbbRBVWUnFrhnjIIgPvB5NoZPJ2GuxQHwZIg0
HPL0nl2c9BIh+Mq/9Hb6q5n6KUEYJJ3m1WA0P6h/oJ4yJxCwMEzcfXPbRwz07pBOYTD1Z2kmBJ6x
RQ+Gni0yJpzDGpMMUvAS1UHZvr0a/bRFVIj5opLplvAlQuemV9+Wtc+wRqhpFsUPVrunQs0XwbQf
DCLBANXu4uZHDJx4Q3CLTUAxpyauEN4RLVViCbFZUuwQIp8YRTEgPuxczLMqtUYBfpuh3OdKSvGY
6vJ0RRiEoQEObvjbh1NAOj5xcOQFsFryGJJDC5xIpZvjLddaYiRBakuah2fF+z8OsmBTjJNGa1PK
jwI8M0iTJAYrBB9T1kNsMQ/CQw5keEWkHx4RUvJHojqhA3OzWS8++MP2OhvZNR4D+ygkmwnVPIHP
y9x+QHBJgUqUUTMrvtjLDeJWjmH1KZar3Hti0gLorjHM5P4W0xaC6xtAI0wdZah5B69NYgnmRhD5
fI4KNxAMBbZcnb3BJ3nhWSr475g1Hmbi76TGIam1AmXs/7F0XsuNI8sW/SJEwBXMq0iKpEjK+xeE
1N0D7wv26+9K3vNwzsT0tEQCKFRl7twmJeYjlDEM5YXcktUY7qgqUGIyycIt76+c58Mnw/4I3zR5
jF5zJ+duP+d3gtPJLwt75C7zlgMGCzUAOa5UJhXcIba3BZamm8LTIfcNfiF/6PQu5MNPrlJgCmG7
J3aCaBLe0pieIHFfnAjujCOoStTOBC831ptrIz5lZ0KpCGTWPZLtcE8DT1EhsgC+6My5XQx6L9sw
H0vK0E4HVJHAu16DWrllKGnjwzL6BJByINhI2Ra/OlCcsnomeFjyqQqsarEalDf9La5vdx2VdtTn
75qNe8bgjIDMnd39LRRcVx3r/+KBj5WlwEkhZbHUPh6oBE5EeBONmS12DcTKuBv5TWywWRIT040U
GPseZmAn0Z/zFXg6IFdpkzU7bn8W4mNTwqqjW4rhcruE0VEGRKKLyuAeKaCHgP7FiPEVj/wUF2Gv
IKciPJR06fB48EnIjaOGoY2Iij2aeY1MdapAH4TCQaey7QFXaW1S8ikb2/mraT9ElikXIkrRMdYH
P/COwivIWuYPhvEiPYJLjypTz7lptlK+UNLJ2EVAQLp8vs9eiBmyM2FytJEPM9PoSw3V33ot4JlX
SJiHb6V9tCbJzjERndckA4HrUVi09AxRERyFn9B6P5xknELyTWSg5FN6kz64AazhFhkaZyBEK6Rp
Qubtp+nDXbAo6YtDIp0p2x1haftUcwu50NABzAmMHFNgcARIxeWC9rhz79f5fcJFRqo7lzZ+hhLH
O28SNkhs8g0Y8E5GSNia30gnUXjLTqbk0qIIAsc+wlyshkjES4ZUCuOps9G18q5RKHJhMvZNDzn8
W26QVBTS8+DFZuwF5GOSyRKXMZQq1B+GOfI5LGqZ4xP7tYloakJKMw/qxwBjBoRbUZLyD/5N9hj2
wxoIPxuHo5egTmBcQ8siuKDYfggRqss5Gyl5Er96ycsGenmbHXxOqilcT+EI9Q7uXll5j6bff/JP
+a2h0rCcgIn8YKvybztykQ780h/fZP7fnvURhuwUWZLdRRjYE2tMW5ahqAFTe5SpPkaXM72gpstY
iMztSubH6YmHJXsFBEna1UcLn6ccLiSbzLUEE+Yqb/eSPfElNzkSbiMJYNAj8YEaCx2D7fQKoi8P
3Ny6/nDn+VMmjTlYMct2KK6jnRFBrY/7OEjwJYuMXa/QGALEcVUTCM5EFKkCJg1W9gkGCaJokjdb
9gVsbpBHZoLDZnjC0IDE1Ys9/5U5JnCO7zKVnSEWU/fZBPrw1hdKWixQPYVtX04uCXIzap7T4teX
ifm7N+I3R3v2v5cPIr6416YWbuhqupvQqln4Mum/MmAv9AP/zaZ8q3oSIdsUCpXfyzHIA2UJNd2j
CvAmlPsgnLSUIek4jpg9QurHd7W584BAjKRNuf0gYv/j7IkyRAUBVpTeoWIxZ/Si7M5l0sjArOGN
FBiVT0HTjgvVm/jNVbjqs9+niPFbQoWEdyTgarz+ctKDAMmR6g/xXpPfCAnBpm3KQ64cKAGGgNyL
3hHD11vi23+E0iwzqpw3By/ZNP2Xadyz4ivJRUZTWV3spVmoyuRBiFPUmkwemCMALHdAnuytLWF7
JJJ/++vtlBTvFPyVxBbAVkct8mwxzRAxkWxShRtfjOKYMq8QSiJZIbsWesmg6M/mraA4LASutiNJ
K8HNR9pMAc/kNJRr4PiiuOCeVjVCE15UdjdmQIoovjg68eeDaKS9d1lD112vrID3MPt+t7jRcgJH
qHQy/63TeA1hmg4DRubDI6+DzxCXuGier3nLz0iz1tAIggE5/BajcfY8ZpXnZ6/jGJ4hS6EcwHNU
TlI56Cjjs+E4V9Y7WWcbE2AxETgCPab/LOfByKxYTh7LhPcoEYv1A4QiBt0/cjyBvTjFUYxzhLes
IK2Xwx+4NBMnYG9h2T1QxCt1h/L8DDHqce6J4MgRcBCAmrneKbJ/8+VbLA6F6C2HhI1pWu9X5m6y
HHa7py5Wb71X02gA8rPG7A7Or+xgAq8sGvhFiyk2EgcFx2hpFgFD8TX02QjlR3iZebKsSkjN91Jo
zJXzwGxMz1gPem8V6Eq1JLQEIARs+twSPS87eUmEHSfWEa1KgNrEc4UXntIuqvo7Hv8t/hzPGWUe
nyAbgNA5eT5yXw2sNANiK3x0x37dnnjcwjOULzqhMCxX/RCgaHU5pdjJjnZvvHfj+JumwUl+i0fj
0UIrlmXkLc6hpPyQZSEXqSf7aGhSqvArlROs6mfs13A4Zc+WW1hV3lOv1/uVJkacVGLTPsO6uZff
o+d+K38uG4Ps/wJ0ycEHKJZM40M0q2eObPAE42reGFBK9oytoDyJ0kOqX+YU8zVJXu7DWun7Bhiy
xTEgnc64aYPlUIzYuIRy0oi/84AaUE79mKx2MXLEd7nmtGLFpx0ViEU3MUIks7LoZ0jN00rgF+VK
URp3wMhoo6wrV3AOGaDBdfRZ+rFVvrUrQthGFJM5xbPs7/JcY1xRXN4oAzO3NE9O0mJm2fSf19fb
kZG/GFavrFrvQ5YEPQbNkShZBQij7Lrzueu2ET+kDEcUnkDJQDQ7co2YBHmpMTocmIdGvSoyRRLg
01HhZdPH/nUmKGorVuZGjmQhAdjG+GAjjxjcWapdKR5pjBj8BAghejh8DibtAwlYPSYN7k1j/Snt
FlAJYBOR9nGlY2SaN2w8WAvgHZq0Y2qQX2pbLa2woU5CFWWeNkBCCIzlvuVqRZQfjIwR1b4NC1JI
YZ0zP3B53Ua0Ha0VHIWvBAYjM1pI8iBCELDqgsgTlt1smmd8Er9GY32w2DuEtjCOWXwMnfgfxYGA
fgIJtYZ7yJuEMEMd9wdGu39E3iW0R56rAVUbnTDcH//Nremb0iI3Nqp00QDALWH+uJW5G2iRjMpU
+BUb7BLsEEKxEvgR7uiHUyVfSVk9DoskMqKP4S2sSmeLizR4A0ckF00Cwk05uk8CGVDtuFP0u3D+
krY0nQZex2FgQB38SRr2K5TUnO7yXkupoJb2Eozrlc0gi1MmhyW9FjsXXpG3cnLJWodQkKOeLuzo
BVXMUZBFw7JxXiSjCzcpuy5Bs5AuDgZG2PV1UJIDWYjic2SflJNPauOZ+BkHl1ibRiXBsmB2o/u0
61FCgR5PZ9mmgrS7rYvlqH0NOa2+9OReB7X5t5wslL/MKISzK7+zwfkhz6BSwxyhfpC5ssv4RP6K
wPYe/e7126uzmZDxBRmGXtplE6dBuGqUwEG42qPpT8IBwtPt3fOB/vjVRY0bG8Q46Xohx+FoQsVF
6cjilTt+3Yposhsz/Jg5AhtO8MAezzFdpIx7pZP1TPZeTgKMLAXwahHbcESh20mGYxdYJ59TRJap
o9SjbH1kqNwXqhYBsoHdnY2/s3yUGHpyegU4hHspDNuCmZvMoBtYBhydskkLWucD8QGukL+LcIhm
Io+IrIPhn2lmXvwGmk8WnJ+Zu7GoENTbzI+QhfXDnaQMuVG4BVCXA3rIw4tg0HL1Ce/6XLWQ/N6G
COfIOjlMxfJqFz2ASnG2JudyFTsghu8i8wkXLoCbxtqVTXKvbOuxD7sXrw6edG3dZ8PChmNkDn4B
8bsd2Ejc2K5sfDfytT8Wfknhz9Y5Z80edCnDcs+Y9kaXvlVET92S7oG3faSenKi8NLX9mxXoXOit
gaC7mILILcJTrqryO6PILW1nN0QllNFl3ptJ+7l4mNXfpEEFRTwJ3nmnjRu+3Z/Jm3/jhUoP2wVI
nyb2rUPVOMclb4YdNlvb0iZdM+bCjCR/dbX75ef2q0K3S1jjwKp2/YOXhBn+22u4nXET2TuRG4BB
G0TimnigW+U1IKnKKQcIIMQGvmupiX2jsxm18hCrDrOkloFvzm3HV69fNo5hmEg7WDxNTQlMKiqA
cUlxD2f2wqA2g+3mnd1gpBGJJwqrGc82LIQfWpuze5htMGDAgzSvnzXuvHjPmYfMGk5GYye/lUvI
uKcHJjgApDQY/ctaQQpquogE1b756MICu6Aii47ggNx0Z5guhq6+CspZq0qrrbWO941TXrpJfw51
cczm5Q+d/N8lysh+hD+wX8H9QvTHQemBZRXt04z71o0yvJbVmMPQwFssm5R1H+T2/GNiZUaUg3qy
KBI9s3xlLCceBNSmLKm72l/KneOXkDnMbjdV869HwZY7o7XxkgI33ib6mVeqX23SCrhTjXWXisjR
xY2NPeBrcEhOFg2pQdmFmjIpKD/UW600L+lkHDEflgx0Zh6tP7wxAEmo1ax/ZgTDK8ZEAsneG/HH
D7o0s7PyyidSl4sH5SJG6hMeT+8kNk64ir7YHy6mFKsKhziVmI64hb2vkz63IeztPt6WncINFLd+
9rueo6z505szUgiY52nh0JKV3cHQsLB5xYLAgxKTlx8OT5WpWvGvbZvvtVrPthX9wndHCdnjoTVM
TxjXfmH4uxt1Datgfc7KGKARQ8C+LPfG4nwo0nAr1/smJujVaVjvzeREZ9U29xp0pPXyc410Ro1u
B1NPFbsycHAl99NNaQ1fcUGDaAluLx6zbt3+ju3MZCCcX6wqhxVMrtcUzB/YO7ukJ7jvqiZDFesY
gogS1GfmCZtpDHz6FWLBADe/KJ6SvPaOkTO6b/kYHtc6OucMOAYO9noi1MEpUvsYCqIU+6Ozq3td
wurW8By6rdmH9bHt8JwZ7OnYEV+JORNWjWH/HcAZMzIqobKO6ZAFr/WG8jhb6Ohil7zRSZq6VTvb
1kRvbXgp6SNG9i6nU5rKzD//mVR4yU3vuQv9R8ViggH7apGo00HYNiLITtaYHzI9/+aWMDWZPpIQ
u8mI2a4inySM7tHjocczjB3fAeKkpEzgpmNnBc3GNV9i2gY87KIHaoPnGd6AEaFYlL+29KBWLvLN
LKQ1UGSgW5UR3MyYXe3mgHy/aYakYZWcCkUeQ8iyqKOcaIQFQWUJ1YK3BhiIAS6059Vr4T6ToYEw
YCS2ETPdc0WS/WnVNXi4/CjMAWZrrmtvKvjtPdmHgrr4Gl4LeUnlkHxYxNp1LbNckKE9GV8bxbcr
6wC+iON9uWMRfvmTi+/dmmD1sqi3tI73mePgM7Amy3Zx4vybEMITJz94V2auBMgtwPJexXr2cgIl
mwg1HoOBGlvHhf0bazTrsVPwHpP2MVrYNXP7LsjWe1XSRXQOCbapF2T3el0uZqPw9c7gRQXWbG/q
0F4g85UPXr8+LKnZbmy392kpkzcLlqSTDAs0GwPYGPZsmCZw8kfexjLhK1UWfUpTVRMsLSyi+mk1
oAC48X026efJt9EcFOfWK3bDCuSAJeuJwPaLMcT0QNg3b80IOir+OTTi27Yh5jaavOGOkQfyg5JA
Mt/y6q1fZ3yPBkC9XUh0Vwaui56PXXEMO8sMoYPyeDWAjG1ExJYkDLOt4miWVFud/5/FKQ8UTGgR
Uw63T1AQ1PcgI2Obo+xIYEwXaEd9kteNo2WGB3mmMAbdgdkBCBS1MuXCAErZMC0J2D0AQ2JiaFbm
xIXXP4VhfsoYhAkSRxt2I3iPOUIkBzjjnEWNOeybab1UGRSW2cRXi7SlaSbhPaGqaIEOZT2ljX0b
R/ojL93vmepSYFYtA7Cscbc0ZgfDpCpOmsemGLCa6dAILiDuLK0I9sPK51nR1YXEZukJ/GLh32o5
uFFVD6YVH+pufLDmXIIYruaTpp2gDcyuTSJY2SGPU3xk/rQSOm28y8gjxgzQwKqHWyXt3VCqLyGM
afrlmcKYnlrurB8xUunsw1AZGPgWtw5vq8wnZW+zEa+AaLh2CueTFRMr920GBOxpYEuLAF+eX4Et
U2Hk5EVMVIcBA5cBY//kIWcAM5Lr2OhwE+feq5L887ocCC9oH4UXkFPoy2SVBua9tmbI4PV7qwCR
gFOkhZ9jlKMAtT4lmtzonA9qCd9p/fI4RPpK17bRh1C+Ed5Ocu9wSZ3lhUJTYM65xRlZ8aOx095Z
WIKWQLZypz3ASTDFnOLEjpKjrMVeqFScND7jCK7CKLvtyiRmWMOdLLcUrD5Y0WfO6S5O54NXNfsi
mR8Ldh0VD9iuNkeM0MWlJGCWpAp/W1ntR760UFo1bPhVx7vehTgecIojYTPb81UXoOtdSrM6N5zQ
VbK3QeVuZPu8wjjUznGZHJmPDBoLAKM5D0WGsS69ZeLfklP8V2U1hxcksh6Ts562eIIM1iNhpGC6
ekHwnQpkWhaf01ESJDS01NiC6NbjehI1mbhCy3rQ8zEcnZNMCaofa8IDV7gfDcCzcFVL12Moz9KZ
UlAQNuGpZhnnwND2zp7zDXbUJPaGL6LdcvENK/DVS5W+L+vsmAPpdEEyygRbMAfb97fwmICILwkF
71BmTz1hwkXO4JKtvJnNp6iEcpGvP5Yj6rBpJ1NWuW41OLvUwnIcK+cMI1W7KHDjjs/y82lDWetW
9zyDkvK+H/Ul4RVgzLlX3meGiCSCeGl0w23BfGOgC/aY3tVt/Ik1/m3hz6cqHf7KxJ47FC6hIpOH
DcdMYLPAtoJMfUgHct/gZOe4unhr/Y/JHtNLuo3CA66g1R1cHBRDyBsMJSaKHJEU1jxGn9xTgbUl
vlOAa1ljeIHFW3xhIArY2RkUInf6YyeFNSJm49sFsVFcCrStwg8edQsmajXmwiCGcq3z679ZoX8F
/YZ1+xIWpGWzvwGhHJ06/6Quu3fs5JZi71jbBpIlaP2GkWNayW1MILoEpvT8fBdiBaU+eKI0/2TO
od3koabBHnMX11X/OvtcffLMiY7AncOrT4sZ/uvnhLShvMPzNnnsp/pbXJCiZP38f4YDQso1vW1Z
PEltfXcmFKW2epR/sr4qQHna5Ru7VWeZzuBr8RTTFqSzLVRxuQyYYMw66B7v0qXayx5T1SHrzZUJ
YN2KCwwvk8DjworBRfaZMflhxKNE6BHCydGOyQbGX5LiImozWdjYCR6NJH0QoszElVsuG5oLrjM6
1lYpwAV/2UcECnklQcfGR912h5gtqwHxSPyZsQB5eDEgNE/SYhGbnvPGBA9WR79ZVH4oVww5tWOD
HU3DVcOSuH9zK31LgvEOEvqdSp+sLv0bTotx4weYcPr+F7R4jz1KsALZtHJfvacgSBVnr7BgZV7g
C/gPmgR1qm3MjcPpcKWOjH+u24kL18Cd9xrHaGZPv21Qod5NH21jeA/x9MGe+6blwGFNDVqD9D3J
6IpNKJ0y0om8k5elb/THsgVy+3n7ZZeo0d+KVkRkeMUYbNcQFm7UstP95mCRrfC79INQvJk3hdAv
rHI9eXCxTPNNXhVFV2UP3V1omFvTMR90W9xHaXlc/OjKd4x6qlHSdJmZG8ROkWNUB4tcoW+wDdpf
SeH+t/TGg9MTUVb8EZcJ+fZjIl6a5R4cX0bQuDBcyKciIC7fOoPN9n07jj1JuYiaCHFdHaYflXEj
eX1J+4qF4E8wjflWBm1eV15kS0nj+GXO9X0HeC1bY8Tm1q3Or45w4TbTs5rnL8YKVxYZ3w5hEqbu
AOPVi2wPpppvnSK+pBQIwYKwz2qupB+Eq8DiQhnk6BVGH/ebTm+jLZ8peG18eJrYiIYaAcMUoEjB
61pueZWSJ57pfWAaT7UHngsC0YQexNK+xIeBUNYIH2bhBi7OvwnSpwhOEjO6NUwCPHHd85J265fl
Ap292Lgpdkv0UWt9ncfywPgaa5nu4HG/51IXzGTAj8YuS+ajONmFgdoK4U62fKwSEHblvKsILBnc
mD2JKDjFZoP1gJR44UkguZqs+EyWjtxt3rDUGH+85Es2A9PI9laP+a8f+hTWQfui0mEPDQehk39x
tPM8unFxU49YA6vheezHv7LGh9q5WZLoVjFNDD3cgLvioa0T3JOtLw9Il9YFOvX8MKvmbs0R46uM
bixKPwZdPzdGcJCBqkBK9QwS5lRwVVqFWK47mmnI3sydnMFH7PnkdNbemePtOt3JEdOxWQm4RukI
VAq9EVOHYP3irbGhv8qal1vsD8UmyjI29w8fey5u8NUAMDIfE/8r8PW96hGYE17i4ZzkNPETS5ns
6EuPeFROI9ke546Iyyq5G3zF8NWv/uXliOUxa5ahrXz0HF1f7KQaD3J4L3nywM4hQIdjVPuYELER
EUYvKYSwNvX0CqnpMwvLR3u69DGGNcYvFJJD3rochu9V7v63mlTw3EVTI0kpULjK1aqkwJ7BwUUQ
J2aq7rPUsLMR/BDt+tK73mfPuwgRgGk/j1+yi2TdyfzT8zJG89Jz56hNTJSuXG2snNPkkDiip5k6
XZznSlQQa/OWWPbeD5Jzl/a7NKufY93tYiKPITaf8yK4WmU4ZUIjVFtHpsJOEOwGE/2Os7eJVujj
FGpufjLDJ8ezTpMJ3yezN26Z/bqLeIxGBAEVn+asJEYP3FOC4glIMibQTrPmPuB3C21PyL2kgZq8
RF6Qv7BXpDDaxSTZbCxo1bQEbnGy5mGTx4h/JlonZf512YBiUKPeI1ogjQhIna3gCXf1Lx7+WkJX
8KZHZsyzQhrl5e3T0mMVx+5nWFQXZnDPCoij+lYem5x2JbGIE0J31HrZXzIqsICt+T7rvjdJoAYW
SvuMMByDfOjuVYbiPClvis/JkpnPpePviNiAiuhgmjb5pyDDXyH3Gv3kZ1Cu9Gzjb1UMLK5svTjx
8FosEOCbsvzVBrqQBr8ON3seu/yrrabT6oMV5maU+ZhTFv+54/hhLdZzpp0zdKYPnLHeqoHRXWJ4
eJiPrE4VYRcr9WkM5Mr4BlUcQ/nulW0efJ+123t4zGW0xZUXvAwjliUrmYJ4fUe3Xj70exIyz3ba
riftRT/Qp5/73L7QwspPR8hYu+LRnFj3BSbwYRc/jk37aemQZK04+yefumgxpAkjQu7XN28Inmcd
IE4qPsLFb2/zJvzpV/wDgvCjSYaHKgkhtcw2jAInJ1Oyq38dYK2MAmjGE0l+Yanrd9W1tMCZ+vD6
6l+ZdJzeZo8LbtM+jcv0xyszZlxWDYhhILHP4SRMbfpZ+g0uaKugWvD9pFKZO/U85eO7YyKyqkkT
QNu9fPW+PqCII7Gg8kJIJh7rNIxdeE7FS+z6x84c9pFBNRzl3wW+wbKHrGQJV2m3N7vpMjXUAPOI
nDn/N1Y29gbhM27tx6Sdmd0U86nRwctUpz+ZQdzQ1Ef7tA+e/G48jDFNetHHh04zKpVSH10OV11g
LmYE375lPFqOx4GcvlRzmoHH2xymVf1YY+YfsXFOofrxybvZys+mjfcx9NkvqT5P2J0/mcXEYcZ/
MAIYR8L0qdM9ASYQKokqGBcoIOuCnVHXEG0CKyytvZMBT/jq8LBo/2h2zQe+gpinNdM56f9Ls2+n
zbCs/+Ko8jvR1NuPFlTlYlCH3GUyBDGa8lhuucl+JMYltSA0okToAVkJgWTyJn+rGyCzxJQS/JXY
n28nDlindY8SQ+ljYCHV+ZBJ929uk+rnKo+DxdHYQPHmwghxdS6JnW1l8inHGS+71dPHdCN5nPAG
mK3Rbfem3vRKH2esBuTiDd/ZVEL/RwQtVVbKb4B2K9WyzWXYITQSOVo5mxJMSRL2BAoqNyNUIkF9
xk/SvVxPonLlUCYsnCNxQn8ZIA41nX8MbxySs6SmZThag1j2sBnSNb6TIctq+FuHo8yMGbvC8s34
Ri7/noaPip7s2tqdFjqEvscwDL3ASKktPFIFIhN2DFN4DWV/EtGuDYNMOuKkCXcoWBnN5OcJiy+b
MqtAhTnRWlI1whxlxraeiHB7Lsb4RXqrUCVbOfCylhq5m895i7xpoDzVtNOLj7KDPbeugq8x5EFm
0/iIP/uzAr/xWtJeLB8OYzu+1Dk2QHK75N6E+IRAgpdXgWosGvzH1G0xX4f61gJalc70JvMuWtIl
KO5jRmAkoP+70vmC5azG5I8UYxS30mn0FLWTWd2Kowks1x+OsQdXW98l8iYMVDA2r2jic6MDZcZR
M7N2KiERBasDFDrCYJ8jtCHgNlnqPg+UNClnitBsl9TYKhvXfxBGODle8Y9wjo2me83YG5muHhTy
GAn4wutLqofrF6QujPzxP9w7LvKNbDazIJwplTEl5cfyYd0HNJDy35YugieHLpt/d+e/cv76WfYM
xWonXbk8PINNYdVfPO0W2ZK8OXoc973yd6536UfAMq5+xPcxRhwRIwCjtnDz4QyBagyZeWH0kv5G
cLbkx4TG4hjtZnJRWWSXyFZMm8j38H7qHhUh8/YC4iHNy7kHWfOjgVjCvfLNt26dnzs+CInCng8w
HDR6PV7MviZmjFAZivcVwRD/2rfWoXaoBCPmQYv/iI9Arh/HaEYvMKKzgLjj4LDie1BwFWADM9/Q
fCaNfsPES3grci/WPH8wLIDONX72ZuYW6S9JLNvChjozwO1JLZspOnTTbrppAHLwqhnYoZwNvYVl
Lf9mf0bulZr+/VrIOmGR6LDYTWZuHqfaxyzPzB+kXVj58p7T33Zcru7DSxRnRE0657kSdwqKLeMV
ESHiUyqT4mrR5RLUxPhcL+ZrHxXoVfSJs4yoBm3vE4FNaIUTOj/qEd26u8lnh9JORcvXIb7ryuh2
1faZcpu6pHbush4XGrkrptfcZ/zcVKS3Iy8XGWBQmP4MXCT5AjCxd8LXccdss+jm5BXN0xqH35V+
GEVDkah3BffnJkzJes/YZYQ7kXUE6PBe9qn/HxFI5zJc8KiwX0ZLfze2ei/rVQKKO0ffuc58jj0D
TbK6sCObafBkaPcsu7BrQF8Ox7ckbB/gfx1SIreEi+pm452xkDTdqJP2u33nkpI2VqaFPih/pR/b
JUlyCOr1lHDIllb40LKvE+RkX1vqbxg1DW8N6Xywfmy0e3OATTorhq1Qii2R/zbUvCMwJvszM/wS
aKitP1JvBBtsznbcfgRgPeucflQhp3Cz6pcgc8DQaXEmSnLp9oNmeUd6zciFMbrxPlgeIyrSEPr5
X+/NGEk9EcmJvQIyt7V8H+Z57zg1+vQLwA9A/6SmQ27k9a2HY9o04euoom2ryfLpSXuwvV2WxwSn
2DvH1oe1ciGfcClloZjvu6Ty1Mlt06f/OjX+E8zGUT3OSdYrHfwMKYJHPQa4Ciq9tztBYCsgGcB8
Dl8CFE3eWcM/RsquXo0AGXpJeCWoKgwW23xtYJZhYYXxEAEuqXlsTPfoDeqrKwIKRwCDavxV+TiS
8II1YBucZftX4/hi9LjndG75BJF/mwl+pAmjia2HXsVPLrtD52Z37RpvcludAms6xrY+lZDmZuYF
cz18xNF8kF3MJxHBwmtmLcm3cMtXgtAu+PGz1KGtNHHwHRn6p6bUgY5e3tUAXDdEcr1UBiD0PLpH
za41DtZLhSowScx72Y7EgCIQrq81nlux8WnGxzZz7pY2nfd2FifbNi66/RBF/W2GGgCjzFORtRlc
tGJXZFe9wj2bGG1yqN/dGFmBxiQf1QFjQkRB2X8QVmCODhZYsnU2C49EMLSKPiTXJXyOPfMjWQiB
SntCQYZ8xe6BSSmVhqY0lh2mzMMDfefFrUN9k1A7VEXN3zSzQwLi0gL4yWPNOlOhA45vSzBuf/Gg
rbYQgsbUhNrTX+oqfpw0QCqRFqfOx+uzp8CxmvoOnfg2aY2TbUGV5geh9CZ/COs4FwXDmrk4aGe5
lP140on9yJD4156SfZwzJ4xnjA+4s7L5RByvJV6ydmjvyBtF8zynB2I2t5lTgQxUUM9HbFkzbR+8
3NrPQDG2E13QJotcNDh3drKXjciC4N6uximuMcbql4OOAzwBrXNB8OJQt5fRHvFNTgnK7PujTSmD
CgbfrMjAPzvIadiL1xIT0JsSW06HwG7HQr8zrj4eIElRbNax7BlPMGOKK7hlcUGvhO4pPCAaf0eC
AMA+jv+R+0GCVGU8e216bnHh0FUHabdt0MROQcHgZnzBxpIeNyWa1nSbU+ugco+H8k9WL5/4E1Po
rfl4qGvc91AJY59dRt1WOywX33JAZMKWtI3wuwvLtzSN+F9xQ/uyMEAOscLOFroKjLxmpF8GFm43
XTw/E/Hq7eJgPDKTTjChch6mrkCpN7yuaxPvqgqGUzYrsin77j92wmAzqJ6+sbVJ30IjydhcHGOr
ElfkYsAal051b6fTX1LfSQNO8HMaFowq1xEENEnvG2M8CHAVryfp2bGoBsKo6T8Y24PTbEPGyfx3
QfIIi/se3f5p8JOflKc1G9O9/HOM1I/Ro+VNPpOmKOWISqrT0g+fo1rP4jI+tAkKFkRS3M6SLkSz
rCmt7+KxgU3cPzYDxH3Abj5INC/F1N+3etoVMTu7no1bj1CqmCxF5GIOhywsHZCE0QMT98tbEiY3
1A6CWFMqIUmURHEqboMTcyWHGbODfN3Ltg+cAlmHchmU36McEJ2FEKinNr4TdAOEzYH7J8OpsfQ2
kmEMsAN6AsrDGqI0AasnY0dmfwQOChAjRwLU9m0FG3vGwtP4nQXxYrpM2h2++EdpzBnvlVV/SLGg
I8wHRxa9aQOiFcCduZZhQJj3LNRe/mU1ymNd5ofrKQUCrrgrHTPeRsQSQAcBJCcybbBrpO/MLpzk
/D9n0qanrlv4wwGml/xixI7cB74h+kIvhXxtvo4MIkeOGgF1KUTpyzvuaMvqXtx4zwnqqKOffDVE
S1pZC/T5w28oJkJmyAYDo0HzhGGf5Nn56qmGdCF/CYsx+lCDPKB5pC/HEI8/MVFmfJtInfhzZmUW
HZa85lCVxH/INfS1dOKhMQxp2CgEH5CtzsAe+YafQXm7l0UHB5Sdll1i34+Q/eZc7KNK73mgsI77
6qflMacU0WaX7aT9kmlAi4re7sUgiyu/ss2q+CwRJvxCaeO0OX26HYQ03nifCXynoX3n3NCHOm+P
ics88hYClDwZZNboNiyTgmRttnNK2/iDZA25DF7QeHUJFwx9Yk/MIRoNabdkAXIJA3UwOJS0aNyg
svjPiJIt3pNElWOTH1Vwnt9Ad4ruW7b8WGOfntzxjclbUOZJw7mmLpfWVSZBJYWLmXBCICMd/6i0
udXjK3dZ2jFZc0AAELVFVMy6baEjiaJUYELKNl4By/jGQvTGJxYU5oHUb/L7+RiZ16ZP0pfg4yrT
JPtLxgsZXVsC8m3U3ybTUOp9VBVSeVOI86247mQdoJUVVAWf3FOBA0u8Amo+mUPbCECxF59iyL2Y
lX2SqUTIAewM1p+lj3bcjymH8eOW215cgrCnZhnJt8jTS45hjkXYn7zpLI0gPVx7doxLiH9o0n5T
uDiCISibfm3zDaVDOTh4/ro7UqvQNXH36Dok1abF1BB26g6MUy4OzhKlumm7kFGYaTN6kwYf6F1M
VrkGnnXGkuuJBOWWCNGSmyG7hLwu1Gw1hHqooTGOfQXhcdUqBkuI02/K9n1s8D3yUaQ8Fiw5ULCS
5hCWlfy4XEfpDbu4XZ+nxLlraFGGIWBb4bWWl0nVb7JeJhy5ZNBb04pJjSotGN0sn3ytK3n3Jgv5
PvJNZpETr7EghwUiSC+ejuV1pbMJ3XvhtOFqPPParYEo8Ibxwozui4rLG/ljbcXY8AbPKYbr/E1q
DOJKCP5JkZXeOvUbSwfaEZLVe9wYdvJa8khLOM4dg5Gy+kRqfzeRagG1SryCnyke/R4VBlZTaXO0
NOVQ+cFCpsdh4MPvZLmw0PtsvgNeYNGOTXACg8KHmPKpjPE0CAbcH9BfRFU3Q1CvMUWoj9qIyDey
/4+zM2ty3Eiy9V+R6fmiBzsC16b7gTtzJTOzqlL1AqsV+77j198PKbWUBHmJVs9MW5umJDkjEOHh
yznHGYxFbqc/AttZAL7jhf7kqm+M+DG1GU+rUhjITKYl7mMzhlGYcBR/hdy1T20+/J7izMbj15n+
D3U8aKQ/mq+uQFoB4EOJgQ82AljlcdQk9Te+SyyJ1XjvtNom+kOMFk6pktj3Veyux1+s4L7HMxvV
yS6ntiLTaNIIiCCjSpYHgcHbc08sGneqTF8DgNaYI4zVIvq99+NdrII32GvCfHeALtQhcdYqaKzc
trd49NE4t5Y97GukvIR/Y3rjaIUXhZKnCRyvKgxkppDWirp9S6lZH3syLBI24Xh+2XYJrIbLkEBd
YTo8B2t8H+1jIFEIG1EXuf4SNCic+zLQdv/YG+WjZysfFd+4aQT4GEsnnBJMRJUL+TE1LViUyU3U
upDPvPKr0VbR0pJ0f9WHjPjoqwOT/4YvyIV/8kxr6woLR26QAzOopIjhEadozNlQGfPhU9BnFHqp
EpGdljStCzeigt+a5kvvuUhVZ4PePLZhgQS24TXFlgjHuWt0Zmt5jSP2gWoPI0ifiW+//vI///rf
b93/dX+MdcgelO8vSR0jBZJU5T9/NX79BWDo+P/df//nr5bQhQnkUQa8jH6FatoWf/7ty5OfuPzN
yv+RB9tyGc8Ojj1NnlLX2TcNMxejuNn9bTumrJuWAcJLV1FZOrWTBXERmmEyPGpBD/m0aym3RDop
dfB43ZA4X5AgyJRNW7YUwzQmC6J+5orasvXHJnIl1Ehk5VHKwD/oNf35gPhwWdWCbhPVfGNmL81z
07ZmqropFNW0VEU7XaMcSa6XOK76GBoBJ5IB80TnoTYSRwmjozszFMPH66s9/3yWrCmWaQrBzhrK
ZLUuTUOvrhsUxVwKppKWozkUduZxyLi4102NX+j0pFiqocqKKmShWrqsnK4OAJ5ExUxqH+kyqbel
SFxtqTdMvNX7JFo3yC+j4O5nj3pJ+NK6KnH99R+gy+e/gAq7pmuqrmsy2e/pLxCpmZW94qkM8QmB
nNtusUUCEQGApk8QV2qMtiDkQ4Zg0L1+T1+1ug2smKkcQ6Wg/CzrKHcOXg41AkHL4VsBDummaCMd
9JMiQXirDLFuVf+Dnqfx0RW4PRgxBhTqErn+yqyf+tbLSUkJVashVm5DFNMZ6mCUxUhtErS9HRgf
y9RQaUw0hfLYMbz5xXDi6sa142EzKBLHoiRwoJYsByhJ62C7r2/S2yGbfCYdwC2n3+KqKdPPBGBN
9sveah5jOXK3qtLEt0UZ15ui1elgVIXmHY1cRoCicknZP3dmnr2qvutss6aMAQFFunlz/SeNZ/D9
L8K7CEOlZKgYlikQ2Tr9bG1pVpkXFOVDT2nlgyiL6MXypfjBAR4JYjZCyq5GJuS60bN9MGQbxS5N
tyxDt+QzhyOqSvML06vuO0HPQowSq7oOMrE9CDAXfW0xj8nJKTSXULukW+EismTLt5JkrK7/kukV
NRSZfxDAi2C2vSWb45+/87CqUyiWIdfGIRaePGJDxYvqK8CBc3N4+HumdGHpuqkLhs1aumZOnawu
o2EQBQykcy2/3PVNDjiEi7SLc6W4u27q3NdZoLP5oDhzxYQ6eboqBdJLZbZl/QgTjUeROUYLFJ+s
l7gcx3XqtbK+bs+44H5MTTGFZSuWqsv6xGCoVmUhXIv5eH0PWTFLvOhrZqnZs5fn8AwcgsJclMz/
iPfxSHiPC1gymqa5P9Go9daWBT/PKKLiIaatdm94FKeGyjP3nktNwxm8+nseJsG6TZVhxZrDmkSo
6LagqfTtoNIvdYxI28GZ0uRVbvneo2sgM+g20PwckRrEF10N1LOOnx1TCx/g36sr121rYDV6+sXK
lfbejiMH/kfBgKfEyVNOQAvhpqha8RtgNzA5XQdIqG/gBKii+oxq81fZ1Yu7Hum46q7qe3WcixL+
1hrRvdcz5dQlqtvy7BhMOEaF+Xup6P3XpBXVzBFW9bMrrFscFEUBjCxbvKqnXzurQ6Tc7Qbpq7i3
D4kRlofeSIxbIGAMydJ75uwxG681Dkzc/WYkNW2rMqpuwqwaNeRM13jJTTd9rqzOuHE7K7qjG4SU
j+zSa5D0rr+XyHdhpoPG6d1ygDche2u4SubMQiauiMMuayZBjm7rNmfWmrwgVShpcW951nPex3dp
kt6IxnkpS4qYpkUPoW9mnqxxX967Pi4kEYFu8F+mwX9Pnmc7HMyMB8t6BAe0aqNSYajuACpPTpbX
r8eF22HTN+JOarZBKDAxlCqFKgLZQEnLY767pUUiXIQx4HQ1VJEmMIb81okC5aiJBoVUDtuM51HO
wy5Oh7BlW5aRgcDZn54QRgoaeVDz5gUp8DYRZOW+VnmFsropIIdaEbPZNNN6Gqi97bJGZ2IO8w1Q
1oNI0qlJsQafhjJ902cBSKIKzb0hSGjJWOLWsz3l6/XtOj/PhgZVkv3SeB3wKJNfSyZeqnpXHsNO
L260nF41COzoy3Ur53tiE6qohNjUhXUhT/bEa/IilCDJP4rUVkCl+BlFLCnWW7CpQnslwQnDhSeL
AZ0QeiPXjU+OumAWmabhm23LIFlTjEkwGhqGXUa8BkALVbopWUgrzY3yH2E45Ku0GOIbI5fSmade
GS/Q+wMPb53AV1hCEToPsD2xyiTAunGcQXswozDb2V1jH/TCll8UfuEeqUXYgDHfWdcjByo/Wnum
5/RbGMrKz7+1fG66ovD6a7yChsJaJz/EMULXLindP+dWCSSnvyc1td0Q7bw9LYGZx0lRT5c9WiP4
ljV8isk1Vyd+pa2zOHXyWH3mi678CrS7uicbbbyXsbzQHBt1H0pfjeYL2r/X1zk5yX9Y1gRgXF1W
eflPT3LimKR2aaeCK+uJQokw4fnIM6H/xI3ZmqJakFvAuthCg6Q62Uzm84iaYCJCFizSaCW5AbPc
qnBnxaq0vL6eaVwxHiCNE2QSNfEfbfLSBEag0dYcGMWYtJ/anAk7g2ZtNGt4CIDAzXy3ybrEmzHN
IDG1DTZQnrgBxgcPgdWG8oMeo7Nl6uGHgpGajgtV/fqqppfxd0O2zJ0ghxLWZANpIxY9Q1flN6Ue
v/4tctxvjc9oJl+8+JY7E/u+efvpLeTw4+NIuDE4OY4ynMEUMTr5QXONEcOfeaDQ5G911X3gDj75
otzUEbTO1HjR2QQgUGBQm9YJYCuLByXOmKSsLxPZonRjMSrPFvFiMLu7RJcW6jjczLAQ7lMUkEme
+yiU/rMVBTfKkH6XNZ1mgNmDD3Csdj2E/ddsMEAiK8lrgdIIIiHNqGpEAORvr+/x9BKOX3M8NlxE
8kO83+RrtnTHJLhG3mOlQ8JtU6bBNUVhb2vhCKRVtGDcfaSUZSMQdyZ/DaMhKhCxs+0HrU3rmVhj
crjGSyOEShpiGjJJz9mLGDEjUEY54LlvegCWpuRS5WtWTiipM3dmcrpGSwT8ZBiaIlNaeXPK7zIM
3rGh9nsnewIXeTPEwDllynmyYUC3grcTZDM55iTYwJ7Gq0Yqw0W1LHbq1Oe04OOU0DKTJ7lciJHR
jiw7ae1CZWAdHQ5vZnnnG4kftwV1Fdk0jbPQgvpn4QSaEj/VCSiVxhRg2aOjErUzrlSxJgvjBIGY
M3iqOUMKcpuThZl56tNZ583MXDdZO43xVPSG/BECg7KQAr355oQ1DbyxugDutVophZN+MSJTeUUH
rIfRo+u7wfGdh05mdgGkl3TTligJmKaJUHVYZOt+yNXH2DWbFWh7t1vmfctwRvi9I8dE/+Q4sgTF
v/bBAPTBh6j3mt/cOomou3c2jDFmaSHE04XdyLyQGpjzeffsIAG+zAzBfFqwoQeXWcb3TQgJw24z
4z5ptHblKeAmmA7j3paw8TdKkSL13AH+WwxCMjde65uQvepBrNXUAXZfhT4a/+nQkg+1A+K85CzU
j2X9uxb4cKV0KblLSwq+xIRg9rQhvckMJaHckld7Sg4awuvysFJ1f4DARBW4tdvgAC2fiTphznyu
qCs2RJGorwVOdgQoFaCMVLYfK7Sll4jE2891pw9j+wn1aNehwZ7L6GWALfwhwdz1KsQU5O5RUZkp
7cgqI6lHjdBgOAw24w+qVKePRoS3N4eebdFs8Ic2Yydztw5vc4pCx7Rp8+cobsUn+jfDq5aJcVSU
z6Q7X0NyQuETRGZt/aSQFTxVUS2tjSr2aTcTThQIDN6EwAk9+CxdcmibAsm9knKmaWTFVonohICW
Zd54VAWbvoyA9RUVIjtGSVMpBUDHhFAYBRRndhkoUSCTVffoDlW8THXNYnJsQ227R7rOLrR0p8Px
hlGjD/0RWQ/5yVOU7lXklX/bR6l7LzJL7KsYJgT8dBqFlLXWDmjbRUIL/MYQunebiaBd1TCYt30e
SkzZTKslNKNqMeT5qI+P3kpa8EgwFRIp3L5Rb0y9CD6ZXgihHtnBx6SNm1UAn/qW0dry2rYK5qfB
m1q1UNKWdmHGKz2gyJRRvN7mOsiJMpXafVgLJKhrfhVUclDvqS6hghwV68oZmIBoxz2oiApBY2kE
h5qDAijYOFx/FqyJd/z9UtuyatmqqhMUTh7Docz6OmppYrZKP7xGbiGhCEftl8R+uLe9SAVzmUWg
QCt3K7pIfOcVr2/bQqluGVlON6RY9XEB00XRZQZ6bKsoX8qIKUFBytZh0QKYjXexpqHdUmnZps07
7ZspMlAEeZyjWJIxttetsrssD621MpDY9iEKCyZNj2VjD/G93UrPwH61uywU1Tb0YLQ2buLSBXa7
m7CzHeoIIGjqQnc2iEdoyyCLobU50KJ6os4d8rP9h7IIrI3doznYZ625Lwtk8ssCrZ6sqlpkIlCI
d9zOXA0WWFwywxx9dCnZBUgx/NZUOo0Ky5UXEj5hpUg9desqVMA4jqAN4PEM5rO7/rUnF1iXIs0+
yj5eX5JUCcQw7UbdVtC39qRsH9XIW/taln0o9cGZeQkmn/Lt4eFpH6NsS1e0adEphh1Wp4XXPhW+
9VXR6OO39qMjaa8kNovI0mYehAsPDyUuHTvkimRwk+dAH7qoMbzWeQrc+KsHYZ/g7gd8gJngcBLy
jqsyCbtM29RI4c9aMHrWVeykYT+huzQSnr4g5FZXIwoe6Mb1yzCNkbClC1vIBvVh1SYymcRIg8pJ
Qk4le66GYpHWe8O4k9TvKtpJsfI8elZfkaCq8KIrTO1hydftTzJizBs6ZikTEOLTb5pkKymidJpG
1PWsyYgVxUXb3MetYd/adGgWjSUp22qQGUqaev6M5QsrJw82NIMcBkqVqU/cgG32iJ+g8vKsmXtT
pgnu7xsUShP5Y94zm3XTxD/o9w9KvjWoz11f9lmShtehBk3VSbE06ywrbjL4HYUlwaSrpYPljhwn
MePmzs/qaMKiuqWoCjn4dGdBC6WD4bjPAbLDA5T8fO9b1ufr61AmHRi+H1ZMPp5GUMtmTo9PIvl6
qgfOU9SnEbKzlqffJ3oij50MowaJkDsrHlIAYHeDWb0Ecvp0/RecHyBeRUFtQaWoRqttsszCVtpK
6Ib33Mc/wuQj39JoeJD7vR8+9qaYKXKf+xsT3Rdb2IZpk7y9PS3vAuseERaXbi2krWzYdpkKjubz
UMqcT3BGQt1fX5umTqsINALEWMFjBaO9yeKMDAnRPHPiJ1Wym0+qq9HfCnrtmybzqvaDzBSVQQXB
2BSIWWR+8dx1DoPZAXEyz6oRt8EQDPuEkgGPUGHzJKD5XwVJtybDKZ7gFaJc1gfd1jczCFl2EsLt
Rzw/dXptXbHZTzY8dka6ITorOgPERinCW0f2QV5JSQx+KnX7mVTi7NiqZBEUi7iTOo0ac3KgWtNq
lUEy+6MITQZsp8ZdTXi+0DLj+/XNvWiITaUNQ7uCHTvNWSwvGXqrLOqnyAmZX1Yw1axIAUB4hWf/
bVejjjVyTXALdRql01uSuTFCA75onrxGuctL+w6y1HqEPtJpB6RLXOyihlrooMRAw6B5tciFP1OQ
Hc/KuxIAN9XClVr02qnc8FxO1+umaSVUJX1KkurVQ+Aq8ZUP0DIHbmhj+DuNZ62L7ZkH+uwpo4+t
jlUwwi1NE9NCkdU4ZuTkrXykJnFXSuJTZkAk0gQQNTc2v17/pGe+AGPCwJdT3ATIMO0IGS2aT5KV
oIUWZR80ka6QFTyodfSaJ/qHPok/IUkyY/LC+gwZhRT6z4Kkbbq+QPISOdEtviwajavYj81t1zb2
GoF+c6PSdprZzzMHpJKl09PTdZmyPuXR01Pbk05k8O2UY9v6DFoX2U1F/ln4NxrQMPFyfT8vXBEh
+H4GeBA86/SKpNmQIo2j1U9mI/sbI++ZAc1LzFz5zFpfN3W+Lkr+lEUMmc4wFZKJp0u1QHJ6B14A
dJLkoRvkGBmMcRJj1OibLKvKz0TYsTxzMc+/3miVs2JSl7EpKpzupqKlMhw9tTwqZlusSv8Tz74c
efYKNdjr67toiXIFjR+eZEoyp5YE4lFCKTr9qCB7NdQM9dHAVhViJUf1zMN/dtFVFvXO1Bh7vHuj
AlJsLdXt7FCRk42zw4nclkxHGYG0xDsjgc5A+uP6+tSzQODNKptJt4c6lzo5mI7QqrzMRYWkNgIh
Vf7DSJiQ+dP4wCDP9Ugls3slWDMJZjn+pBGJ1TvqHhz4KqLH5xNgKpaDwGTdUX10Iu+7UmbazOWZ
NiNovoxb89ePHL/Su62JAd7oYUeyn4S1dadFoJd1PYn2aRbJ2yAbedA6YpIqXft158DQ7YJMXVI7
lVfXt+v8Zp3+kMkrJwEVlFzC7mPLsDF+zNYpkcgMjZlTN23C/b5gQS9gbDbSk5jYCeSk6zy1Sp6q
um2WPE4ZSjJOT0cg4MFB6gxw9jgjuAuG7mfaS8iWhJGTNEsOS/iQBFn3QhMg2Zq6ZD5GbkOFVLGL
YxKTKVd5wnikv7svZHEkI1wR6ok8R6cfKAksr6Aepx47AUNAtMZvvNOfFbWZO6+XLglZj6ayLdr4
aJwactsSeRnQfgyNBzRNhmol99wRA+GLUf1vRLr3u+trO3+dVKjKNmkO4A9K8ZNvATJQD1Mvz45C
f41QNzUkBOvyB9VFxs5kts7fbdGoQD4UmWBD0F8wpxdycGXP1Nq2OqqjyCdkXLKrp+srmkJqxuPF
O0umyseyaWJMPpcl9XmRo7R4CNHMkyhuOvUHL86WScPYQRm5HLO/USCjuf43095HebNSw3DmUo/u
7CSuUTW2lNBKHv8L93r6JVEnVWP6YDGcWFQAw/44jFLY1xd6/umwYaOCMTYPrbNuTdSh7NJAJz3W
Q+u8NNFgMwi3iaF6qrmEsKunLoq8UJ+K2h5mvPn488+W9870xGW5cDps4IvFUctUsZLcBAlom9GS
XRI1d2qNnhKf2Z15jc/3FMTYWHvQ+F9DyJN3UdRlXHQBcthBXv1UYucLTcvrO3p+/zQqDrIYw2Ka
Um+O650nzgNVBeEclsgFuLteZvASsvog8iPmlFJm4o3ybGN73eb5qk5squrpSaldR5WKTHKPonWa
RWK4nzNYENdtnDv2UxuTnTORWuqkSA2P6P/cQEJ/KKPgRRb1zPZdXoquUb3kvbXPwgnJdBylTMJj
F3U7l6lmLgDr/2Ylf5mY7BbysdaAImrBNAXzc5WLm5KphCKf+SaXbtaYg5Hr0abSphluSsXbcDJR
HI3xTPtMVWlqBx0hJi6oZWuuFJ/RYRmjQP+bxf1p1hijmXfHT4b6bmqNUhxrufeXpUkFlyipX/a+
9zc7vfhITgRFGMPmVdMIpU9NNToU0zoLwqPmpzcO6J+FqTjPKgrp4/ytQrLLmQ934WyoikJxAndF
SD3FeZRt4rQlhHuYplW2zYi3YQjl/cfrO3ghlqLZR3WOgggv11nhRZZ9PWi01j6IprmtfUTX+yG7
6bXmoTS8h9wOn714nJipirUn2xCU0hnHP3q+iWfk+eEnyEK2+AmTjU1zGJYJaPVDUyZPYYJAk4ok
juTSvm50+IvX13vhYquaDHbGJD+RtSl8JM+03vEDNT3ajg83srLTRdADEqJF+PctAWpWTQNcAHqq
UwC+ZXlGlxqSdaiVul7YnrpVHM9Byyr5fn1JFw4KeuGWrJDd0QyZvpyhxPxAESrVQYI4uatllHId
IEK3161c2DgeTWMs88qUIqe1j8CSJYaJytahUMsI+atMfyha34Xua6Gr9Hdt6cqItgHPx6NydiZ9
IzXr3FbMY2iAxk7Ry9rbAhZpjT7z/rop5cLumWPgQ/WRWO6shNuBrCybRjEPLdV6OLJx9TWymTMW
C8H4R7n0WjQ4PG8lRpGmENHdOyUvgqNqQeQtLDtBJMqXllqIku7MLxujrsnFAOnLswpehorLFMTS
yYGZRE5qHhRoup9DP9dvBlmtkYQIgXnUqBOjR+orTXar2bp7MFEt3NqOEczczwtPPHV9GUQAECji
0MlTSDuyzsElt0DqiACHo98++86dWTEshNk1irVvON7Xl37prL03OX6zd24dCYQC0HXjHCQbTIqZ
tfaqKENQQ7RLr1s6L3yreD5Fs01yqxHqNfE+gxSiwAbY7GCn6aPF2IdiQO7ZbIK9nCQ7PN42krW7
OEP6oM71D9etXwgKqcuAgeBmUXifVoEsLWtUb3CHAyUTomydOclBLKOJJjUopKT3NRzsmVM15VqM
7xgJE6kkGEn2eHqPFVMtilLxjINN0/7ViOVuZ+UdUjFmqq87hTFoQoO+zXBWxqLEbW5DXu5oPHd9
ziwYO/W28LiZfqWi+Jc2WrWN/CZEhk9jYEseAdi2S4Rzws7f8/FMRAW0cB3WDf1rQxu+2brf3qo0
p7eGUgD5dgFTB3Jvw9vpqGLnWuWstEq27kLqL4x+aWPkWyKLoUNKDwHUTJIPCY59GdHUhBgeNH/b
y9HJgQXDE0/J7Kx+VRU5I75COz3SmoePGVj1Ex2Q7FYSXjyT2J2/e5A5yHYoY+jwmaYAPzrEBZMZ
AbwE6JIkKdjNEUZlVDbDC8rX6wft3MlhCxyjbSs4b9690wuVAdNNYjRJjnLJ1F/Fu48Hd3fdxPmd
HU3w/IDvG8vTkxyyNLo2jrsiepJc3zsAe7eQi+26Gze00hmffX5tMEWpDx8ACk5MTTHNWQrbXMRH
Ry3XZcmINB0JLfGDwqk01347D2yxRd2b0iK63PY0OknqTAvLMg2PvV0g69V+VuWSETD5o95pzyqV
n7BEJuH6Vl60OXZRSYfpokzRShUPai+zyqeIQVspgqYMYuruk37X5ZvG8dbXrZ37d1YIpWas7JOB
TP07LQ1HlitSnRQ6pAe6DIVgbVDhofcmZKtcjSvkQHoGIOnG64j/nmlonN8DHBLJOBHZ+COmFAQY
GFHZtcI4yEpJeVHzfjNLeydl8mukUxu/vtjzU0rIByabijv9BTGtFOetGQS57mhHIZrnLs0hDfZm
upSV4Om6ofNvyKOrjv8DcVAFqHx641oLKQZnsHUknXUm9qQH2/vWxaJGGDbPD3XlWqghpvLMW32h
koNZ9hIPbwJ1mx5X7id179o0DxkV2SFt7nygB5pc34jwc1Ux/AXhFOOlkyHFwU6v7S9ZP+PWzl2N
RtiGD9ZAIkBbmiw8s0GW5OogDoVFTdQO2589YrnXN/e85w9RiM+oQPng+tvTpniLeKbl57lxqIZk
X7k5qo7pF3fIj00SM+0zR7dbYiArEv658pGomGYyAqRvP+J/Thi25Rvj9lua9YXvetXkL/91738r
ANz+rP53/Mf+/NtO/6F/vaQx/zf9W07+Cf7Ffxhefam+nPzFOqn8qj/WP4r+6UdZR9W/ScDj3/mf
/uEvP97+LS999uOfv35L66Qa/22unya//vFHI2uYe/HuQ4z//j/+8OFLzD93+yPpSdB//1f9+ff/
+FJW//xVV/7Bc05IAZeU94x34Ndf2h/jn2jaP3h1DOqKBgQ2FQrtr78kaVF5cJb/QbGPyJZ8DJwM
IF/epTKtxz+S9H/whhBwAjQE+js6p1//vfDD71Hy7x/jMhv61MkQuNI3FfQMxtsBaHdKnpSTMpQc
mc5JxwRopRn2YNFXnu7dA5uceZ1OXcwfpqyx7Q2VVpw1pNVARpK0KYKFWZu7LvWWUczUlzD4+G7r
/1jh/5/ffW5mXPG7GLluDa2Ne8xQ+EeuT1r2abnNhdhcNzNpCJ3bGR/jd3YcXW07a7TjfO5WoIHX
zWpYZYdyGayqXb7K78Srs2vWiBYs26/WTLT6Fn7/lQOdWx/d7Dvrbi3qKhytVyv/oVsRISLivkC9
ehnvk7V8q94my7mEZ+Jdzo2OL+Y7o4yDHvSywygalGsGpazGpeqrFIvJNp2JOE+f3z+MCTBvNPX5
qynm2mvMJs1R/0RLVeSbPjHdhwZy8k5SSrFH6ZmhC4P6sW2dbuUw/27G+qXDSkoAghICCHWgSWBo
S6Eo2poBmDayry4Ta5Qo22fSHIvt9FF4WyTQfa4/XEOyDnVyWHHhTC6Ap7aQjBANucg7mEX72/WT
eumznRiZnNRIMPkyVzFSrttowWi3G9TCVspP9NlW/8EpufDhTsxNjqbq+J2r2ZjrvjEA9TbHJOn4
bfjZWtdM0FtED/qm+KKsOaYLaTV7M8YvM7kZJ+YnhzSsut5MmNi1aDbpl+6OUdIrd13FC1SSEQFb
MMJ5rtf2VlifmKQeAW4SWQIVZOPksDQB3E7YnshLLZ1jcCif+nvrU6SttU/dc7pF+W2tb5LPSNU1
q/C3GKFLBjCtypkTO8nYx7NEUYhXBE4EkQ5Fw9PbqQFR7vsyofG2QLJvX27DbXzHWIwbbyaSmQRT
oyXa4DohBgEckIZpZCw5msfNBLFIB5vPaxQrfRltgNksx1rBjbrItrOf9fymnNoc//yd73FCh1JV
gU3EhRhmtNbX4dFdW0t/Hz1ET7TXYTzPONnTUPWPZcKx4aF9C6YmmZsk1LDra3/sZKKP9eoxb7es
QsZcMH+ElSsw7Gdu6njdTw8Si3xnkYjg/SKLQaGa3mCx+wb2X//YoIa6dFbZOvliMy6qX7ar9AAg
WV7MRY7n/u7U8uQIj4VFy0yxjHTUIpAkFEi/KylBzzXplcsbOqKLFZpuJDCny/O0Fl1Fh2/YD7sc
ZVodlISX/1D0hkGj0cKO/eV1g5Mi5r8/4Z8W7cmdaL3KDEoTi/q2Xxu7YZcuzb11P6wZxr0y1//B
OT13P1SsRiaaRq0Ezz45NLoVwgjVsYiG4rG609fp1lj3r8NSXYUraSXW11d46cS8Nzc5MZDTObwa
5swmXLfNqmIvmajnux+v27l0/d7bmZyPvksoArTYyf1hlQx7l6mc1y1c8KKnOze54cx5a5oQsvSi
sIp+Y5oMqdHV9CsA0o3uJAjRgqOpo0/IBaJAgviv661zu4GSZZFHluGGQRjMKw3BO9se/MbkY1R6
n/xIuXMcbdNC2Lr+e+d2ZLxR7xySr3ZAPcYd8YOfpf7kiTlU5fk7erofk9ggRsvQd0ePp2/dXb2t
du3G26m7uRM0wdD8fkfef9pJeKCiEN6UozcvGesBlR5u0QNTrg/JBrVzfDqVdYSZXymAJp/d1VxJ
+8KzdbrMSbggOvCVyrjM5M7Z1tt4q2zzvbvMltb++gebtTRxP7av5qiGv22o9Ar+fVdvwkN2g6bp
nNuZcQJTt5PaRu86b1uK7NXW2Ci7ePnNQJ8MAuyame+r/8Z9v/uG9sTrSExNURmbNA48f0UljmEf
GYKu1/dv5jzaE1fT144sAN2gCr13d+P2aVt9U22D7XUzb5it6SP4fi0TVwOpdjCb0Q/o2/qL+lNH
f39tLv1187XYNTt9AarIR39wOe+8L+R0J2fRnrigMCzrOB8wXa61DXPb2g+EjotmScltWPiHMcIZ
M7pwQ99lJbbFHEr0YmT1fu0Tp+IK1K6psOMDV84WobmbeJndNjfNOtgVWwbXfbq+1+O/7myrgcLA
PCfCoUl66sPczJbsxMYcGlQUvr70KEGXYo5DMR6MiRXoBCqFadkkapyWbcMiyTLGlnnsar+mzDBG
pvoi3jNAmXLb7F249OizHIRb4Ajz9E+f4BBochba6D2OgbC69Jayu4w/ext/Wa+YogDz7XEuVJyg
Bd6c6InNyeUwPEQfgoCdlG9Gi8mjtITBeefd9jttxo9deHhOTE3uh9YwVr0QLC+nWpnF3+VmBpJ1
0YDFcaAvgqTcFMiX0lxAtg8CHrDyw5BEu7Cc88UXTYysFlDesE2mrfkGDSu7c21MiNcs/RYD87p+
si8aAIs4wjeIxKbVVpFqSVIUrAEdS8TgpYUuhpmE67IJA9Aju2QQ7Z1enkIOPCvVMBGgS5u2KTdn
jueuXAjv6K/8ZWNyQWUkQxlLhY2kXjZUmWAgIV58Ky0ZS7rJkL84qCsSn4M5F4yND8bkzp4YnrzK
ShrTGJMxLO4RDmsIP+5AhDD9b81giVX0ALQhiW7cva+s1O/dsl9lN+2tOUcQurTFVEUU4mjQIhAh
T7eYIfd12hC/Q9o2bzuHIVylO/NWjzs4Xeg7E1OklF12tq2XLFRXqq3DvJMURLSdoPZE37YbZu7u
pRcGtwSsCGAuiPxpqSCSPLOr4VhSKlAYpLawXmqcYrkMb5rH4Dm8r8IlU3qW3VoMmzxb+JtZT3Uh
NhkrBdQqSMMQqZs8MXjMgroXVw8Z6cpYQ263dunWXFlbWf84loTm46E3WPPZJr+pRAIkoEIxcVkQ
6NBurmVvYX5WNsqqyna1scq3/k317N5QFlrJK+2HuavDpZUug8/dD2k+zrx0oqlb4DpBzqBONTlL
re7SXCoGbxHtve/ZpmOXkVz9Um3/qxIYD95ftqxJ2gk+LWoa0hCqs81Ks7eMeleVfbKJt5RI7hx3
G+1ghzfxqr3LD8OHZDkXD1481e9+wCQeDEJNa9BkZn6t46DL4yyM2mKw513pMxJCdVfXne2lkG3U
GBvFxkYIxRSv4Qx5EvQMCqXmBmve+Kmuh525Eo+9t3YZgPoNQt4yWFvBQv40d54vhDAnpide2Aqd
XogYF1EzqsPX0P8jh9HQm55Z4sVr826JE0+coBXMRHcubrMJDtkGgeClFyy7JdS9db/r0cKfoWJe
DCnI3hH/GztH9luY8y7B7A3HdIoUi+XaOQJB2al7st5FcePPJiyXcm8In1ClR9jFiGk6dbRlyDwB
VDVGt9Su64doFYeLKFvFLkLrjNxg+ufSZrHdGhUKhHB+FNRR0lXm7tXbend9p8d7eOYrUKuDeDvW
xadnqXcHhsophDf6Nn0oyQe1bfbAhLbtdTMXo0Rc+592JgcHBGI5gOeDqwMqm/olQ2/JaqwH+SB/
C7oVFVsyw7ls90IFDNgqSJoRQzPK9pzuM7NGzaYNJe6lhtJClFdIFDGSO8yTr4bbywsvNB6LspzZ
0gsdAGCQ78xOfL6UAVLqGDXylteoiIzvwm256taeti2WyGd/mtnbCxG/JdOGJm0ANwVKbrLMWknB
8BPxjxE4U7O3AwlwRciirfVPc6u7ECRgbBQsoLNOQ3USqjSFN5SlhAegusj0QGNp5NnMXbxwJk9M
TN6Owsk6y/XHIIFSzJi+tBt6GLNn8oIvI9wGi6DIcDyRBTvdNi/L/x9p17UjN5Jsv4gAvXmlK9/e
6oWQWhK99/z6e7I1q2Zl562c7d2HwQICOiqSkRGRYc5RYg1kIOClzP1auJ8BRj+D1oTzdVhiMEGt
YIkNc26wjHMxYIdLl1HHgRFtxNSuxis5upcOJBBLXpR5xeDq2nd+7sGISlieQ00UrzMM99EPCyWr
IhPNaGCel9aDBDyNDMxFgFJeRhE0QqV3WU+WXRDQBWAQqSZmmymjL8DJ0gBvHExFAFuMQO881ANn
RIflRAj6318ZlBOZGmnpE5HYHtI5yU38SSkd0x190c1dENHqPahAD7yYx9OMikWWni4IGZCaJ5Wf
tZYj5iMn3rE/1Ydi9KUq8RWbDJ8qhKvvQAokgoMiMU3AdbzzI17+VDxp1P3SawHTZD0UisPrdjDt
sbKNbJ8NO6CUchRj5SrrT/ZeJVyF1X5qQb2pQdbgN7sUzVADJMIiiBZdUtoBs69wiIcbNAmXCkSh
ds15NfJM5j3sr+SjIN3r0vRuMpObqUfFXbadnQG81OnQL3X0Q8gtiTCekWc6E3+9kgnu1FqrDMgE
NulLOwIHu+2yzayASMJcGufyx2SfsIzoRqBZgepAubHMAF1uRlIycJChklyAbMTN3HLzBmJmP/te
XI0PS2p3J15RQWK5aSRLfwWTe7NSs5eVXkCcIGFOewEXxxaFH1G16w1WBJvWbTeC13ggY12cESyk
/SH1ecV05kHLgB8g09OYc6EMGRBbtZoHCBSZ1LmaOWabYQbldVeovWNwQRbZtoT1G8wokHU2uoyC
SeUQ42oQN5ogToWMfqhuBaFzywDcC0KsYWMfSX+AtHgcKjCaqeIeA6Q3khaerFjiYKEylV/9Gspn
AFxe0BUg0dt91HzLJ/G3WUv3Vq1cLZ2yuWxjTA+IxoCI7AIr9XSJL28AmtzjMQ0ectDBjK0tVI1/
WQQzacKKBRl7BhooYGDOrSkQRL1T4/dENL/KkX/3fu8qjmyLduZkvEvDSpnW0qjDEwDFnRYWUqbB
73bgZf8VuWi4ZLawUQ89SKzuONoxnsOYSAPaE8DMcUXpHr4M/vhOU8EGbBSWVuxNPOEGcJG0xmlU
O7MGD3syfq/Eqc3cMVpSw01BtvdDxaC7aPdBMj1yfg9xClTaj/1aScQCDRrugD48P+0hqxUrmPAC
ab3J7R7Gq7L26w0Jpao/N/tqE3DSA1bf60wi9X3RW9NAM4cQN/W2kuHdo4HSyK6d5L54Nh4nkBW4
oGo9DVfDJvZ50xqsu7JWl/rcsSShHNIj1YuK/iAn03Vi6A9m6ZnNf4fI/V6ZPlOTckkBxkXBk4N3
Dmj8bEMSjq0cbAwg+13+gCSb+vz9UFsBYjqE0p5vbuMkXYjT78rrXNfsUn2aQWt1WQhj7A2FVpQD
/5FCB+9RBsojxor/pK5AVA7SQ74hdX0w8v7CPDaIhZYeQ028egrrMX4mmHogR2raAiXw3TzRGyWN
SlKmA/LUsOk23EDGOcx317QKZFqGlTYhgJokR0lelsLuJ7u4Xn4MNtpRnuKJ0t2/aJywfBBGiODv
/mArU6aSLpI5A5/lTzZLBqeaAU0TbZPfyFsUb0ZeLsZU80Me/UwUrLiRGlLe1bWDpAOaASCDufZ4
2WaYN42gnBJkIJQ7qZuWG0YepS1uWmX8mDD6YQr23AK6NeH161m1XYNsNv5HEnV8IIWXB63H8UWl
Pbmi15+kZ0lysmcjtYXvk4MGol3j2Vg4oB0BQi7gXqTdZWVZcREDWWh6YMbWgDM996KglhwSdL5A
iSxLrjXcYEvPuyyB1aIEpJuOXVEU5I1PtVy1rbQgMWCbrafuTZStpy22z0BxfjfuRBSs05YXGlmv
g7VEKq1Dl0o2esyckQEFTLiA/K+0Qf2XYjKKXH2sjh7qyFt0G6sZPg9GiyecOlGh6KZcAYcMmM+a
pxxMToJ5Z+Tq2wRulWZ5uHy45I99cqKrs6WCYB6INWI2zjaunjIMYqThdrBm97IQ5oVYCaHiHihf
Cy2LyYWoxwdZBEufuuyUKHlrRvW/Ajv7J/asRFF3T1/yPgErCWnzifZUAGnTEN0M5JiXNeLaJHXz
lg4z7oMJR9J6kj/9JLy6bgrHJXkx1tG3sc+LB5wP9b5MuHLQwCMG+y0peCOPOoQRCDhbp9Ukzpfi
SaGCztApBL0SGWhZm/J0aJJ4QJ5SgNAJEx7lUPEuGrlItPmhNElmWIFRg+bsufco9Wgs0JuC9/AV
H6yoG+VOUje1O+JZmrrgLJ/QR104H49ljkCqRSaPZSeCbXYuVEwAN7ikmDxU1GarEIyVsHf7QPCF
+u6ymRBr+6TeShIJf6uPFixVYxQxJLWN0lwvZn4Yk2lbVcnekgGSYEoAx2pHzhVgvtHW+pHEdyW1
TgpNKTtIBZFihUVpB6wFkZP4ggd7NW4L05WP8pZXReeKJd96JdYaxdDoySiLupEzG8vagJW+JzNk
qo87Eb/CuXBfv0z7WR0w5StFLLeADQkyk7HdGOVP0+i+YqKAMiO49wBlQGvkXK1AyLtcIXlz585O
sMeTOvPJkBrQntFaw4il5Zo8maxriEkSvDaB3/p5vLuMk77HJhtJi4Lb4BYVDT8rbJC442KA8qiy
u43Ab8kwH2grqdQHBEFKMgekTpTtshvzSXwsEBZ05wbgDJvOUQ/CTYG2e4pmlxftM8d0zP8OaOOP
98bDF/9DX48s25+fdWOo//SqQfHnD8srQJI4d59dsVmJoD4nKowDgKP/cdz65LZOJ4Ag3U0fARLv
ya64Dd/G58pwMOSwUw+8JhDL96w1pO6molbx0hQkYwtmGy0wu5iPUdO5y/R62fWwa2JAPMYqKV75
WGc5P8tOTQA/GuOxCTC2xTOwKvDUTy6p/RmIUxHqU0/h4MCWsB7AbywwAyQhpPuPeCoQqxOAat9L
M+glggTZnlVESMtZHG0PnmTHBI05JxMlIZd2tmuJVEi2wNAChjJ82QWM6YsJJmMLxZrrSDex8wU6
8MQFmbrLOWXW91y/qimL1QD2YVQkWSOTZmp8mq8M05bQ7CKH3HwfdwXgpNR/Ufdjutu1ZMqQkyyb
xVrCyQ5+sQt+J+Mm9XKETvTYsp16xAITf3CXmZquSiaU9QL7fJlCki2iZHScASlQbuQnUF+7kW+g
0hqFdhA8RocCY+5cn8iTTXmnxGgbeexw0g0mHMo7IbADkKhiB6Tx1NkfnoT9tGlO/Y/okTf+xqzL
rY+aijK1pSxKMkFt0qtG49YFhP9gT3iMZx4qZbxmC9OmsLaJ1V2CK0tvSMpakhdBBU2xku7UIGjL
lHljCthjKjldRlacAdLKX0mUDQ2JNICAApLmLN7m4HU4YgMcSwOT0XlfuSgrUZTpLGYLNgRiOuap
2YFs+17zM2Qkykl4BHW5Dab7kwlS8QeOWPJnaaew1pCyGhDBhGG1QEN1MxyNwQYuYeKTbiocIMrk
GP75F1UNkrVeEkrZSwt83jkoIFTWK3u2ME1rNSPQeW8srKBgTzq1mx4jX2l3O2a85I95TVbnTIxr
lYWVgiBFXY53Asmou84JmsmJ7lOM7xmbcaemTj3edHe9uh1rjz9twDQowPYSEkN0JBTK6+dyFXYj
eThXo1ABwc8EFmefGV7Q8l4qrEFFhHGMW6LoAIjb9wC0UhRI9plgkNw6OxqSW2ie6MGgsI5a/cao
oPmGPIXM9PNnrVgnrAPxmaD7Y8KM7gR0qpYV2oA69lC+qhOYcUVgF4q32HUHt8PMuzfkCtK2tJZG
XVHwwbd6QR4r8z68k70Ym5TqfXJF+oaWK/ic68L6fmtp1C0tR3Cb6xO6HPIpO4JN1xV/FdehF59U
W3zTUWTapH7KQ/4hd/CSitQdzRFWhmKG0A5Al6mV2up4w9GLJQKL7diL14FSAta+81uRVItZWSO+
WbQLbpsHsjKdOm8t7MRWHJJM83w4UyAQaYFXAuRg4PmfC7RA0Cct4Gq2W9CZLpvc7NrMDroy5O3z
MhMtwwIYGLCEyEo/JUnWtGnRyBOItDHi3O4xLFLMtkScqhPtwYbMXTZhKvchUqFe7WSzWOrfdz8Q
irGI7ijljgy7o07sLL9MyYlueefJMsyVljQuqtYEgJwnb1opJZBDryNAJBL0yy/bCU8x6rLJWZqR
nRaMqSY9OFdDW+VBDfH0oAwxNPRUq1pIGMzHWgZcTmkL8+ayFszUcH1YRM2Va2y0KA8t4hrFjbmR
XOwCYQ+xeY6RfS/eCOd8MnljKTy9yL+vRCbGIJbverW/O/gqLw9tyS5LFExbP8vdOrAhN3bxauRV
c3iSqYCHt1SRAOgIG6x9bTfmNxMzzhGvTMq7ZfQgEUaHJhl+kawiqb+7m8wl2xZIO3U7sSuHH0h5
lkgF0ipLpyQldmIFppebmITp3jhWwkoz11ZCOQ6rm9R+eDdFP8Ae3uCkT6BM+058o+7qtRsvfnGX
u82jwvHGLN0QPRUMCIKw5dM8eK7iDgNpK7bNoLKz7LcY8GCbmDcAvhD+F0QqhA3n3ByVrFXCIIGI
zs+/l1cqlppBzvY6OZLT4nH0xfcu+BgIZws0w3/PJdajUEghMcO5sYONqdrYW0DSlTwViDBqYUf7
esv5gEzLX4mkLF+NgiWecogE9NaT7Kje+Mu6GrDmhHFoGztHbujzmL6YHae1miQ5Wt1zcFMLIuIo
DtYtduWWDKGBha90JnSWnsvbyO3wLiqu5qO5Ncsdv0jFvogrpamLUaa6ELQksGr2ojjxVjqQ1a5l
P8eYVM7dmBvJuSpTttTXhSKG70HB7b1gP0HQXjzlt+1tdxPutavWBVUMWBo7Tz/IW2vHm/BhGjMa
YKKpA9MHdAdUzACEe6LJJAUkz0/BLlw8nn5YV4CtctGe+jb/EH5etiy2YX0IpOIH6Br0vicXNME6
Srw8TI22HwAh9b9JoW5MP0Z90BC1MBLtBMs+7yVbUjkTQtzDoy7JJGITRCcdBkBG7IO9sY1TN8fF
JF287q6+jtEq4lxMpmNdfS/qjjT90A0tcT56cIPTw7qYrbY7udadywfIeois7YK6CkqoyFpLVjfr
EDX+3rpVZX3fCbM7Jb9jHqw0+yCxtwmGP0MCOjFV6QK3T2Xqf7xNBSjp75ivcwZbtVPZbo+ott3y
p3dZgQIjbX9FUulYBCxdcSYil9zw20lw84hTAGFtaAMh8UMEdbeqztDylBjhFA1HQPPZZSttesC/
6+pdvmhPlabszCBBO9G//PGYgyVrydQlEwE2JEZ/bvXyAqeCDZYj2DOWA0avMAuFVq+tfAdlJy85
JBrRr621XOraRRjNUUQiVwOkUvOzf4x8vF+94qq/qZx5q3IyQ9YmFk4Yc5mEPgh9PkrPEawcGvYP
MBy4XXyMKGyUQ4L+4q0BasxnwcmwXY0AeWyvkwPyRMHRr0rOfWS6s9UvoDROZqOp65rcRwkBGY2p
FNjM6o7zPZnniolIJDaqCARtSorVFd2IVX/SypxcFLfc+hS51bbx6h2Ykp95RUmmUitxlF9rihCo
ssTJLPpOKk7D9NhLPy6rxPRjKxGUHwPcWBC0Oh7NTWXchjqSp1r2MwFNi8UI3cuymONO2Gn9e3yU
M6tRpk/yCWaibqqd6ihbc0cW78Vjt+Gtb/COjgro8SKJjUxAYSbxyjQbO1duAv32sj4cGfSgkakm
8ySRZqgyPyvVXikxo9pyBruZ7vHjyGgIhqwKm+r9ZnWYuSlQagSLLydGyxyrtigXXEqjEPfk9o6O
cD0bjoCJt+PigpZ8Oei7eCe+iG/St/6X8Ux6DyOm4trGS265AFDk83/yWitdKT+tR0WaTWR4NH6K
rxY3PijbfJOm9rBNnfRY6Eiym718iF3zbuI8V5gtw5VpfsJosMRSjt5Te2xER6/ZDXoPsfcHmgGs
M5hVuzY2xIvlgNsZeCg17MC7Up1yLOGElZqSACWJ+6ojQQL5i+mq12C8umruGmBDfKnYspJI+ZZM
yP5xZSCfUbWHpsIapc7xl8wLopOdIDJd+WnRus8NscwJCEtkgbu60ZP7WOnBY5fymFfY5/chid63
BnFD16MTCvf/rfeGI3DK8MIlb7M6Qg74b54MzIv5d6rl08p1I3W1pjWQiNHHu1RNr1uNtx3KE0H+
ffUOy8ByNQ5EKfhop5SOJeYDLnswdoKy0oKyOxCG/PNM71zzVintcSH4i37u1G70PX4oH9A/+RcP
aaZhrMRSxhcqUQkoFmiG6RU0GX+LjZ3eAboTnwyzdxhObVHXl7e8vIgnlgp2+lypM4bhgTCn9akv
qsGhCWoXM9KxyzlXUh395MpWClKRLhoyQEuSSJc+gQJm0z23LrC6jrnPi3M8G6HinNCBwsMgKi2D
ZC/tVZ4/clRhSViVWei9vrDSsrQgLxBSe5bc2AO1r4UBSTK+JR+COx0jp8+XZfJEUs+QRAdbY0Ly
nnzonSDey3PmXZbAbPeutaJi3riAV0YiIsZ26V7GyPTKeHpt8/hW1kYHCH37CGP7FXb8QCl9FwPg
3x/MhNcxJQZHm8n6V1ARL6gWKStGnC3IVMGt1I/PQQgwzSDAQzZXRrsRv9RrWoskZ79yKqFeLYtC
kpY/ZZ3Y0xN8TsQcgNdZiWv9vHzQCjHASyqSO7mSN4T/qdKNoCTwi4f5qsbWR/mbjAL2TrHrY0dH
NU1386clRwlPAhqT4QT3Zu9oWBIB7hx+HdyRagFKaKs1dhXB+GrNS7FY4kRbvCn2vGoMy09g7dcU
AZJCHjXUb0YjacCQEowj7mJX1e879FpGUMFdPhqWla+lUE4w64wiSkYiBSCwo3wvTpZ/WQJPD8rf
dboVpnOLhErCrLimb/rpxeKBPTGLdWs1KFen6lit72usGKkbCW8/ZQuGixN2svHV0AvY8HhayKnQ
9rQWRzu8ohODcMaptY3e2XGr2hj1d7CYdquK9//T8dH5fS1PBXBHoJme7UuleY2XNwCh3l0Wwuxx
rxSiM/ygCYwB7KPkQmYYOHkJ75YB7TaSvog3LaxDdSbgifDbD8ykCZgtBAFHRhGdXtbSZXDeYPE9
spVrjG+55T5B1gk6FBcLE0BbxTYaD6iAmW+sRVLep+16yVIjMpn3u31qrwikVXSNVBfN6Lf2odrn
1+0h5UQTrlDqOuuJrC0ZuWjJDtRTdypgRKClLzm6TyBEKtgpr33KtNLV0VJ3u9cNAEURuIm8fmos
xc6ElwYMW3U7cZwI+/qpGJIAqpYEACAqVhaaGusGAXfF7ICAMTxgHTqpY3boA85u/fNfbLiR0Pjp
BmIZxMRKD/J6ehtEzJIA/NTwKqMjOrLT2vWEsdXOVvbJIUntLzljLBOiJIkej0FjG81DXAshWcrU
q6tcu4qC+zx/uXwHmX5yJYKyykkhSKAmLnoe3orpU9mPeKP8uCyD2WIA69pfPSgrDAA6PqYBPhRB
7wlDu8X7EqFOxP8Byrrf2fkxflCc4BB5SepVJ96Dj/nEBQUvhn8x2KJiKP48EmcVkMXSBQfZuJ2b
tnb3s/zWPjaBi76OikJMuWtvRFv+AXPFADu/ycJcjVz/ACpSCF0xyCm4v/EDwrsKGN6tbfkFpvug
+27Q0NEFFEyMJX3gMrrayEUjZhaCMQgngYHMkoGVRX0CURjUVAlgucCaPBDADXDeAUS72fCqNuxb
uZJE3f8qEMowJpI6V3TeO5OpIwDqhiTN069sY3Fq3MxcYiWP+rbLIEygUcLRisNjg0WmMXjlmC/5
C59uPbghUPfECgdgX86tpw9QNC9lmK96Ut6ih2Y3vZDZIXkv/jau1b12vQDBiOwvCt/N3i6eTMVB
CbbeLUD/qriYJkx9gfkIBDdwRGKv5PzXyHMv1N27U0jj60KbfVPgfUOmU1iJoD5hMCym2ohQuBqq
RnLgzVvdLsYZrjVLLZ2HGPfuNj8d8Eoe9QnbSA1yjSSd5kl7STCyfZduS684RsfBnVxjcJRD5Fdb
6XZxjH3UoJy+mM58zDB7zMUoZ9vv6sdQV3UIQYUXafgxpB05PEROeAuYVEe4zbYActkYD5eti/c5
qaQuiPJuKQ2Ey2CycrurqhK7av3mshD2BwU/NmC0AX1Ft1iXuNS1WoSQWBGAlLQVsvul5WU4zGtC
IOyxAg+gSLqDZlhxUFs4O3ueXvsIyGyN15eCK2JnBTjzzmWN/p/P9CGNhOrV40qRxyYvSWaTP42e
4ZeI/a2b7iRHQ1bDR7tjn+CHOOq52pQ5eJASnOCArmcQBH5fNr09xpF7WS+GHBMehrCvg8JCpre+
20bQgp5gL4Gf+1fflL/MOvhdJDlnjpZhdWTAE6VJ7OFgv5xSp5YFaxIS4OmBsNsO5QlYGu3usibv
6Rd1q8GAAxwpjKi8L/Gef6G6EpQqGOCYk6O11TcExVV5tq6WDcZi0BzDRjuA40llO/PGrXVsQlfg
hAZWmg/aQ5B8m8CuhfemjKRt0fsE5jdpBpZP3UPqtSCKwOyKM78BXXx+AANi4ADI77LmrGB7JpY6
3RAIdMVc4SYsxujUynWWD36fC0CrLp0wOYRDbYvYXIl48+7Mr7pSl/z7+k60YaQlE+RaBWbFqt+N
/MzRjPzyT990JYGY70pCFKplP3WQQEoo/Z0E+H/TNRz5hUxjigcpsTkCyRe6JJAKRWOlaIh1EKif
dOB+a4dgB/5juGPsJoDy+5Ejjvy5T+I0wr+MN4UGINpz/cSpG6uUnOCfVQjUZABeFDxZXudJACqR
nwMTQ3GO3HIhqFgODSOuf0XTU6eBIXe6vryLFp1hF0Y7AiJKkDxFkazhgRfJ42jL8NhnIunERqym
qkngbBSwu270veopPwRA727MXaXZgCl4EI/pW7bHNeEVb1lvgjPZ1NUchqWyGpIRCwd5vzwoh3hv
XGk/lh/qjUoQGZywt/PX/jp2A69544pnfmis4eHxCNg2lV4fa/UUaM0L/DlQzNzmIW2cIX+UVEf+
lRMWlLsJj8hsG+co5ky/VKzj3ybgK/UjzVaeUr9D6WV7+WPwfhCVdqTI4hqNBBg8dPECOObSz4XM
VFf3l+UwfYRBiL4BJQUeKMrCo9owirCH5y+iq0E1ttkcc7wuRwJdNR+FqNKsDv7NmIpNuyjfU034
hxLvjBFvzUnGk0FZrh4ZVY7CAAYtWnwbQUNJ7H87J4OyzzSfQJhBoDviPnZHBT5H50hg3/iPT0Fn
ZVUz9OVEcMfD38q1uQGziYMBQ4Cnod8K2MB9yyvNsEr/YMD8+/ENKkDo4lDFCJZ/3Ld0xNTofXZA
p3AHZ9pxyxdccVS0SGdwx3U5bI1cssUFNpzXHSqP7JUJLg+AiVyQT657pRsVKdpQ0bueIIEOS1E8
j22hH00pCJ0oN4DtnVfRs1qXsifGes1D0WHe3ZVo4mdXUXHStR5Qk7D4ahrtWEwcHc5LQRMj4EH/
k9v5SUkTXgukwWT+l8TnlaQZ1GamQnaY5XDx+vSpUEJ71J8LQPU2pL3c/xgmlRODmXdtJZMymhyA
mVozwGhUa7BnLCZ0MmfSg9jBJa0oO1kEIGqZOSR0xg9zPA3LqeJBFfBEUNYxauAMbhR8osH4kamP
o3YXcYEJyOFfUoMyA0vTm3gIIIOscJIRKQxIPRMkQgGQRtlGvbvsyVnFXfRpPoyBChnFHAyaMeF6
ybf6pttlb9K2OzTe4uQ3wxVWvb9GBgeiqZVMKnykgHCrSwk6YuHvDsMir6RxnaItJcqY54s8XgmU
/YrAYxK0nRqqHfSrssmWDoypUHK5F/LrOtnp0kbxFTAlpk64s2bP0Gy5B7qlRzar3tIHGZkofyuO
VUKE4h+/g4oHI8C+dJnsm6ubYC+nGFKuHwNXxTAjsMCxY1VcEc5GZVc8Zvsv5QYr2dSt16NuikQC
TypbhldrjYN2PuAWgfie8GoxTFe2EkVd9jrDBx4XiCrSwi4a7NPLgZ9g/Kmoncvmy84AV6KoW2+Z
iH0dwdAc/PEpAhnlTYIbI973brQ1n+Of0m/rRJoUyH1fmw3PsNjRdyWe8gidJYSC0L/Hwj+1/AYv
MqzwA8P+iSBAcHsxbD/6YUGUe+iL0EzG4T0aSv6wW3ZDYYceESg5488FEP3ceM/0SBYhY8drH2iW
lEjQi1qVRpJs+dS5zY6QQQloKAunGRgFsc9bYid/7pMDXImjHBJwththIu8JCXXsTCzdCasvST36
YS+5c8OJGkxTXUmjXJEphWMbhuRWFG+1MAGd82eVYJqm/3XZUNl+FtTsOll8UT+t4k5Cq/YR4VZR
N+rvRLHLZTNpWz29MUdbd5V94S3yYa4kUGF+YdaeFJ6BgoamE9DNKR1DZQLsOeG9Cko135qpFYJo
WmhOaVf3+7IXRU5diJmyrQTS02SpHmjtn2eZBPh20ihQTtId4dvM/ewkc0IYK2dbS6PSeCmpTW0o
8OYVl3mT192zLA2Tp5aAtVBQdlVS9IBjzD5c/qCsi0iad+jggW0TPvM8iVL7NO5V0CZi2fIVPTUl
+nn577P62piK+RBA3QMQhQShlENAPzuzM7lLty2/AVQBrdcXa2OatvZ9yTDmxZ+JYn8/1SI7wAjU
nzaBwUo7xzOmOe1RVAFELrZAfLaOAINOnHGMnq1Iv86EBtxUDa6opqTfGgGtt27aXT4ClieQVj+D
CiP5NIxCKZG72eh32JnfiKG+BSTrLtF6z2jK+gs5KjY3sLEOcFmwsFD3ZJIXIJaTLCGOG6yISU1q
Y8E38S9rxfI4Kyl0iUZtZGMcSPITxL9SRcMu3KtY3EwVr5LOlmOC/gMPdGhFG+hkDmJF0P47Rbnr
SiQ6gCMPI3BjiDzOJaatyqACAjI58Dgh8PwyABwfgKkywqA2jihop+pkp0EfbYKwvg9a8WpKBF/N
xc0smo66lNtI07cK5hSjUr9rRu1ttOIrdBx4Q8mMyIXVRmBL46ehufcevVcPna4UJTkj1bDGTa+S
V2kb3VvO/FJcgffk1rrhjdYwngdn4ih7Hce5nFNS15TawtGF39nyLVqGzWXzYS0BnEmhzjoo0OYf
Sa+HVE8JA1/6S/1JQPXE7dK5/6MwYmSrE9QFtY7qFsLiCDPtlh/ugSo5vhHKCER+zhoMOR8q8p9p
RlmsVemjHlSolpS9YZtR6KJzyMkXuadHedUuIDvyZGZHEwDiSrh/9IcFgGF+h37PF+ZloZCBzAl1
QFxBYp+r02u7JTMbIqwtqpve6F+GWLyqtfzh8ldi292HGMruWivXB53gZWnptzJ6mDTTjgAzdFkI
qw1ypgxld0JfFnNBwizGH46kD5O40w/BeTM2sjsR6mxeQYSplmwCQQRhEN+EcsdatSQgeycCo9at
tH0F6lkLUFEcvRhRBnzyf8XQU2pdqXVT1+Ejde6f+6S+3pmJnWKmU3GSAyF4VOz0R8S5x0xjX4ml
spawl+fJJB8tq15VsbJD7nwk63Fyppl8bn7ZrJRiHkIzsAs8kS1gMtAfPwinL0/0n4mjrF2Vhz5s
NXyvkoCgSD/C6SvDWmciKEsfZ9CYRAR6s0FLPywPqFf4kZs9a41vzWgCJnv9Kz5p9Zkoqw8EQGMq
AiRqAbIB4SUxeFkH08wVDWhA6BZh5I36SmEoWxUagZAgKndhEr5IUnpVh8Ibx855cujPI7ZaObyf
nb4d5Z26iYFJFrh54hognQjd8ji7BH6SNzfFNPSVftQ3k0ojAPE48h0hLmwkzI4ca7w7TM7oU+RY
yaC/Eqq2ZUMsnSDNArXvGpBVjn4v+6Wf/OI9iFk1B4w/fXwxKiiGYzSKjfDuCUVH8dGR3i6H5lm5
Gop9+0Imogov9UHYt8kPA9wjl8qDfKpL6lKBsmpqKSnm9/qZONsaEPnJ3KnwjUxHleAx5mnM+4RU
0JykMNAE0KfbadWeOtPYdZbJg5VhTbednSrl7tNE7toZK4d4IIeTm+p+9lBBrR22mtHRUK6Ce8k4
LOgjgsMnO/GqDuzw9vFR6bQ8MawuEXKc6eBrL2LkGC/1lY4YZ+4AJpU5ie6r3H0ans40Ys+g5+A6
S2G3Ix54JKbm8X3ik0bx4s2BLz5Ye0QicD9axy/lJit9KbezhLlaCzVEC0qxy4tpVwvpcY5U/7Lb
IaZxwVRpUCmxG9E3JUBgILwaFEyCq13qjpoxZtvQBFryfhYXxQKfnaa/Kkkhny6LZz1lLdnEyCZA
0UGpTPc69HwIgRIDNUnEkIBkGoaO4eHpivZRCGJL97I8ppPFjCaQrTGIjbGV85AL7l8hGhCjbHl+
XeIHPH3SnIdmxbyNKxmU+xk7WVBTsjCg5cBNkR8jS3Eua8GTQPkXI6mGUk5w36cK7+DxpPXzlzz2
SgnKpRR109dziprUvE9jx/CJ1fcvBIt/Ov2L0VlyJp/McCWOci5SXYMFY4JGya68Ugan3pNZAQHT
XmqL5fMQ40PF6LUH3lo9azcYxLJ/DYIuhfVpKYbApyfZZQm/lR6bfo+yJjYEQSfb2AZwkQa0TjsH
k99wfX6Xu/pL6DSAS/oCOvrZT6EyTnNRWylqUMeNJuzIqlUUbvXFADJLO/KKY6xq55ksyrtIs17E
Ejlvgmy7HLub+bH/NW3xjcH1LT7oNZB3uC6cmQWszprKcMp0sfqc2JR6EsGBgLrj6a37TbIaPtQ8
54po5N9XT7tgBE+lRpiszex+GH8H4s/LV5A1/mUB2hqUH2BQVBS6dgE6gFrOCd13NydAD8llAwP8
wZW0lK4sKIbbK1poT/lyyjrrWCiBe1k+y5GtxVP6aRH2IgdS9C9E8aDJ30MdW8iTxokOrGuJ/RkN
U3USfCb9QDYbAeP2hBPeSqXQDpdCsk0lBBBUU+6VZPl1WSfWSw+RwAJDFfANUao6/2YpyjNRRI50
aiNvqLStNR+Fcdx0k+bJGq8IztQN380wwQEG9H4qFMiLHFeSjAeecj245r7fRIAMywE/XCY2KYUn
6PS1LRDCLytJPgzt6Yi5/Ecs+VkrwywwzxLkMykGDLWbL7WTB5yPxupiwiQ/RFDniEnuKRoXiBh8
0QEplIihj3G/vEh+AeTsEUDdzyF2/dObAUsSGx6GPnHVlxSkIscYaaox15COJYQtgcAg4PnZnpcf
8c6RihiWpbRtN0KMuoxeasoYEEo5n4qVG63OkU45p2mJpp5QCQdy8jZroQd78ZY43xW1VdtDlfuJ
nHLeszLrEqBQi5oKeuHYWqM+njEM45AT8o/GnT3sVuzz3E0eJM1TjtLWdJPfZJWl3vXXi6ftW9m2
TpiN8sAE6hUoHri8DirrmGVCTIVNBCCw0/lhJ03t0pKau2FuJiXwNJFHjcOUgCFMsuIF7kN6kqyv
rbBWdaRLWTi7bYyF6L7l3QjWXQftwV8ZVGiNsZyk6TU8S/BogGSoAZUDkO1iAPekN9EVGfpM3fie
l2zyNKOCbBLNpZkW8J6Lothm9RCIX3tpGiAyNNG1RGWfcmKC0ja5OEIxQkqrgwFEd8zdgLFG8sYt
r+WS+yZiK/UhkfJfWYGYgJElFNGF/G6Y+odujHeXXST7UbDSiroDSqz3S0AOjiw0Dhid87BEDZjb
9DXZ91uFk+uyNFpfc8o4Uj1pUZ3AyxLj+gPAo8YuBUSwPi4Rx58wC35rSZRBTGUuqxH2Q/GcFJ0C
20SCp96bmC0RYX/ZiVcWYLV91oGAvrySkguqJJDJAMz9CttqJ4DPJP8VHAmG5HA1A3pP5APssy7b
Wkty3qsI1yoqBr1IIUs9VdguOmLN5zbxu8N8kx9LDO6AcCq/D13epBRbLDpcogJ6ZuUT7waemNFi
wFsL2l3TgWQ+rQFXFLlR9gXcEhzrhyTqM2YxoAU1E1fA7AJ3Eb9PCbeQSmzucxD9EEGlyoJu5bVK
XnjW/Z/Fl2ZLxu8TwJ1zOTTJ37oki/pespSAG4bQocaGG2wqUrAV7eS58qrvEpjr520qfunGfWhH
ea1hNKNE0HCAoO/EBjH6/0vlcXwI81ZjjkMGsxy2hmlWJiEUwxKdJJgDIksJFBtPQfrzXneEXCzU
vRHQbN4QF/vKrcRSzqQCtmeJxUzynpR/67cmqriALkZdX3wb38xrCYVHPbR5SSU5sE+fUANIrCqL
4HVVqE+IPb5BMcg09pCC5K1Z3CjWgdzI23lhnikg8UV0y+TPTOS1KsRhEYGuA8MbTopDNPL2lvPd
yOX5pMpKBpU+1vWQaFIPGcRHLigI5ZMzbGuXzBN3usP7YKy1REtZyaPySGkCriIg70myPLnDrt70
zuRb2wFMhKnXm5hlnvbRFlvMKckSfMPTbVLG7U5fSmg/fohKIHf+j70rWZIbR7K/MlZ3asCdMJvu
A8lYc1+Uiy6wzFSKG7iCIAF+/TxK6qlIKkZR1XOdvrSpIjM9sDkcz93fO3CbA9Oaj+6E94h5OxPJ
O6SIT8zt8fVDCQCa6WdLi3NX9py55oS57eNZA6RYZeneRz8i6G6nVRn3bZgmkXsySX10d3qQBHZQ
lj4HBx9HZlUdr1pIOgBsmJuFq7ifdaBm6ml7hTLH19PCo8dX1Z8V2ZCyQdpmcQxra0g0BwfT9wiC
o1Mw3RbBasJ+gkDbEEsZ08fyyw+6tyQaVEixy5LdeGZlz1JEQx0Vzcl089Eb6uBLLe4NxQ2b8MGC
PzLYXeKDEQeIz20h0ZCuTfcUYH/0HXZgbTHrjlsNPPexsfmu34kNSOZ2Huq7TikWnRrUwvVABnkI
+gEzzQlEmAAqPbARvac5QSVUMTz9fgcf3cAHY1psYE/SQKRzbUVvJOvAuh2SOvq9heMO/MDEPN6D
Yyir0hKFSeYzAiZxeNHIPfOM2zk1O0WgKr7R7Qr3PcujUw7gWBU0hWInQXxkzoSuC1eUqWYUooYH
mLNk03meAtgB8hL5j/UmAUG0v2nv8WRPm4hZMcL7O4k7+6RI49FMy8HX+I58HcxAU9gVLjB8jbmA
pZ1CkYGWW217F+9MM+pvbIWG91M32PHY+M/Bfy8MObAqVZ57FcV2RQ3ruY+CIND9B3G/UmI9w62n
k2Ynx7k4jsJWqWUMsDi/tEfEjGCpQPsXAnI38ubdi9L6kyH5UV94MMzFqWSV4pnpwujce1hDa6oL
nYc5z2t/yS/H8+E2k+Hp2f1f/OH/bK3vc3Ewu03GZeMKrCnZZ7dOVN8UN+b91K8gWf6DR3CKkKDn
YACXUfkEylI0FmRxlq0BHv0Ffryjl/zBLCzOseo95BcGfB2NniELN4IpkBAG7L/ztoAxTp2sU5O+
ONOdsmQ3EZhDQ+J20jeJ/TByb/V7z3HcEf45xYtHK2k7J5vmYiKLGvuRoRZLWWsy6rXnnOofN4+B
RA5oJx00GSPoWyKlolKQ1m7n+dsXt+KWtWEd1ZF9wa5nCbPuEmp4HlRM/sJj4ZgHPrS8CM8qkmvc
Vdi/M/PygOO5m+aC+tXckYJmJXTnr/+d1Ts0uXCLpt1CeWpuMKMaBJHoer7yLRa5DanD36/gUdzh
wJK3CMFUF0iHK/j+GU3hsf2INvICrCZiB7FTpJr/jR1zaG4RpDhT4olaIh7wi2xPMuSZvPcqv/GL
EzX0R4vqDg0tPF0TNIgHA8xgjlCgikHHEw+hvXHW9dUp9PfYKTg0tfBvaL6a1WIRvhrOrSZ+JByk
zp1ntz5VF3Z8I/pzwwNaHfGW/HhPlz2pNA2wEXvSRlWJllq6PbEdTplYuI18csZE5dgOsy6iHbtn
3/VL5ziAhcMtecxPIzanTC6cSI3ohjYjRtVZ52SKvAdzO/dypNNqCCLrTcfDJlufupSOGp2z79SD
fvEviqVj3XeKFHg9zljiDoIqyHG63Sms8lg8ClE1UGoFDpLvSzaKgOgsQKc/QpbqjEDeMvCbrfS/
QawZwhtF2LoPltfFJ5bwV8/vu/ZMcYigCsUU9mI+U+6KtqMob3A2KBl3aWgCRZ9vGrBMkzd7P/NS
sMtTmdwjwcxHswsvaftC1nUAs3mNK06BoHA+dODA6kZoW85dOfT/OtKFl8ycKWDDPNJ8V1zKy7kv
cSbht/coPQZVYQqlteaUzV+v8Q/DXD5ZA4sFZjnbZBfZ7UzPUgBRlxmaHv5KfvzUrC4fdeD5oCqb
zY1746q9nYcI+syV+c3EM/K0BOKJvbPkFfEbKfQ0m+PerSK3hi5DXZ3yMaeMLPylX/qibmYjUHzy
r2YhmjZSj8V+liJDaufF/fwX2I9+PfAf123+/CAazIO2p3Tenn3MblIHCjTtJojtTX7JZDQv3unk
/zGT1HGgQBpA/YWSxUEs0VlZl3NXhRavRtqGBX3+/VE/amDmMjVBFgiR68V9QDIVlNOsGenX9xl6
X+QpEr1TBha3QZC5jc7m6veWnad1scnc8e/rvICw4WAMi0kqSD1JNGcg/kB/1E12Ob+BqkewdKQP
1ht43NDyekrH6kglyEebC1dljI1bpd/T4P6O61vu1hFP/ahJ3jwj2SjzWmHT2/QsUHetbCKpLxX0
IlV2SkDx2EE4HPvSf2UTQck1xp6guaAvmhWvv7mKx//OLkHFme84eGQvCxrqNGlF0eISEtII26wM
q/7L7y18rwf+CGDOE/qniXkfHRyupi1b2c9a63OEbAVx4MfiEk2Z7+5jfQHO0115PvPsj3cBCFdk
aL5kT3pbnwj5js/mn19icRqstm+zNsWXUPmXBMJ1jq5WQbf5/VB/jfU+jnRxIqZUt7VtIH5V6JxI
SZgW2xzdkql9okjwlJ3FsciSjo42BJZCtDjFdknDGjrCGXk3pr+PmeFRCslXyI2j3hGcWR/XbtRu
NiY2wCxn6O+DlN+MFXyVXRexaTfPCU9euS5XHQnkiX35HaFf7BpYhtYblNcI5LEWYzRMo7C5hVhz
rtkAfh9NWxfyDPVNC+6lIYLSr4j7R3vrvfOr+WZ3N3bkPyAOXWFxz2yIVftx20Rw6KvqFIB7xPN9
+G4LF0E0hA6yBPNfQYizQSRVyhOo21ELEESDKhPERp1lfxqoyV0bwSdWGFqShY0riJ2sQZ+/5XKG
UWBKbFxCrgl1349rS1jrjlOBUYiVcRXgCEJh/aG8LFfTq/fcxsV9UIflV1cB+dD/RtYcfQgHxhdT
aMHNTtZsvNLuNs2rHcD+E7fHkSP/wcTCgYL/rcszAROl2W4B9e+CQcRdb2//9qEHIyW6lQkY1xAl
LDxLUJTUERpHRPJgrYgTSWJG1HlWxcP/zdDCu/hWK4TXzMCyB2bR/j6d3hp01ZrilPjmEfeCESFL
4FkQ1gV14seNMWQKxDEVJq4DXR2jXTjW7ToprK3KrBPH/OgePDA1n4ODu4EJ1UtmYUxjr4wwMfQZ
aPBnGsCAo8/UWokcZWi5f/v7mZx39i87/8DqYslSoyVdOqftjJzdN15zwdhQAMGmq5TQPZn7Mn5v
8Ai0iu0+K7Ij8YqQbJmL56Y5DM4MuNWrfDeusq3TrKctjbqVOB/vCwKJw1OP2KNTe2BygXHQZhg8
B8T/4ZCdK3kmg2dQAMWlAfpQ/7Fj5QmPdSxu+jDExa5pApO7/gR7xlZCOCI5Gy/bm/xufq2rb/VX
cVe9//16onlWQWQOeidQRduLIdYEBbSVnE32dF1y75ylwb9zug9MLEaldK7yZl443LmRMbX7hNAw
0B440U41/x5fsD9HszgLrrBqwmZT7tUsllXu28/QT4hnsoxpM3PDOefZWxPR+JSa21FHeTDGxXHo
AU2g3xmG7fzFAb2sUW/UMJw4AqeMLLyXQ7tiqr9DzmMVkRzCPa5Ye+oEC9spK4s7DRWznKkZR2/k
XrvXI1TBi78ZfPkgkkZnto1+e1wvgIc+uixzKmXLnS4PlcFfrbQD9+oQfKtAlBoFbX2KL2YZCHy3
5gDSA50JyDiWrzjVgjzRU6jAJZY0zrHj+z1i0O5EdHzUCgq3AZ6j7/wX90TGuitTC7Unym5JVKtS
XiVZIE+Uci4XZx6LRSDaBPlyF2UZi2CyzmrWizGD7mI+XMipjJPucjSn1e997fL2WlpZOAWnLVlA
KlhhdbalCNCM3oodM42r5O73luYA4vAaWVpa+AYQ6eDp3cOSsIzQzDiYNc4T39gyAMtcedug2Zhf
f2/y1BQufAQqmdteCZgkjQg9vwut5qkYH35v5NhuOFynxQ6nti69toGRPCsj20X9R3aqOfvoIpmg
pkXcBIx1GTQhnWr3dgoTSXrR93TvFyykQRWPJv+bDvz7Ih1YWvid3BjKzC5hiTXeRhX+vjenJByE
+1KY6sRT9+jqHNhaeJ+y8WVQzbZ46e6cnH+hhvuEwr8TO/zo+jiYOctC2R2uwI8eqCyl3QhZ5CAc
8otVN5nZ59ydyM3vdwF6DI7tb9+0QQvrzgjVYn9nQZ25jpViH1i5oSNLm+W+8Vx+2zQkf3Tqrr3v
8iT/ZkyG8YWIjF2hwAyFhq7DVLJKR6/6ajpj+tRRHfHSWKmpqN9pISoz7soRCbIM9K8h6BKLJqq6
VIPUzxVp/967OaQzKsymhICG7WZoOyolM0A6BhXjxAZtgMgJD6E5zgYZJnVlSOgk6i5HmNpOFn82
62lw1zlj44uogskKVZVZRuSbdPJv3a6fpquprpvyKSnG3H1JcppBdq/yjW6MyjoTr5ySIIm0NWYi
DpjrriruoKdsalTiRFMntVprpDd1KBokJaNMK4XmBS/VVwVUgh+oSAANVVCX8s4maSR5SJvcAQVF
M7mXrZjJ5EcjSEI9KHRTNZ5VXLAcTwcl6ER3FvPGDO2Upi9ha5JNnHVgNY1Gq+iz3cQLXqxUAzry
NfGmEdJtPqK6lVUmPUQm8CztzkRZ1Pd+kvrvnepkHpVJ6Rmh9owW1RLMxk2wUdxPZZRVbalYEmZJ
kxgArevEDPpbR8k2p0nU5h04EHeqHgVIYoEeZR0Nu8JQaRnpxMdyQqWOeXxbFEwYVyBhLOBqjVKZ
l6MWEuyyNrpxrkA91HqhmpTqtlQaoK5rBN5j18wchWpiXTrC+TIXafEHYPaSJWdKNonrRej27FzM
sco7tWIm5Z0ImZ00086gE7vq5Dhlm8AWmbMjRuEBvDIS8+sw9KYNxsNsrLfgpyqqG8ctA7mWFYpJ
4jlxSuPe55rVYUI6yBbwurG++SLlK4+7Tr0hDS2H2PDqtLrwAa0gNdIFVoCGIjWNWj0V7VCW1so0
aEdbUGCpdro2SDAAFiS+P90MhVMayYWXq8D6GtRCVLgZlCPNPixGyZ3Ys0xwJe2l8IZ7bUE24jxt
xuwrHiEtAA1puEZUikbc2D4by/XU1dy5SCFF710gMmk5SIJ9Q6+JqeA/M+fNgOI2qABBz1tlOn/h
bAJgngpFVzVI1b2zwKB9sPJrbQznLDC0G+VK+s7a93KnWREjKMDKAkqLMQwym/uANces2DY0T93Y
dmrhh2Iy6/wOL9Aarb6oz2q3dlb4w9oh0ilWPfSg9LY3Woa1LtggIq8Z7S6EaoI/3jvNpIftZKCH
6euU2GP/PjlGMcWoqHGqIjLdkstN3dWuvU8qH+VSpHegAjawnptr3x+DIOo8makQscUgLz01Tfq8
9QvPDcvGmEAd0jTaOBN8HK37QTui2qYNm6J8FoHejkJO6KAIVGXDCegqC+E42+zSKDu/CdvGJO2u
YEwVUdMavIwsxhxcej0jBlqA61TLh5GOaOSueN/qu6Ir3clcyaqnvoxF0ZFu5ZdegPufokg0svwM
cE69Soba6NXayO2gddyI1mk33JtDZ6Zof9ddIsCMHgzyOkdnkh/3jFM/NM2uqdetHRhk52F/qzOu
h4R4YZqNcACbUptNDnLAVjc92/3e2R+9jwMTYBAEd1BEsbi50gByHxCExX4Cm6M+t5CKdHO+doV9
IoD5pZzs+318YGm+dA5e/H6JawOwHiKYPZTgOn03i6VMW5Tg78lT8GZWKxzy8ep0kuforXlgeAEH
1aaBzOp8mxFRAKBd9/rz7+fwuAH0KLlQ14IWxPz5wchUbSmpKHw9yZ4GVC9C2yj6vYWj8UXwp4X5
8wMLgTWIwnZgYfBeneDMFe9V+fZ7E8c3wp8mFuGSbXbdVAUwIQTUwAToIroHvzwv/ROvqCUE830b
UIuA4RRPG/CVfBwKblCI1UnYmUoUaFO0Vedo2xqKOKcmwGZv/fthHZ05cJ+BKA2N9Z67NGdbaKRU
ONJVQdZVW2/SaohHYp14R30046MKHByPngseOrRWAUJbHCMr8euGFfKrSj2zXtnG7Ev63OQsyqe0
PNUotsj/zuZmZROXIuR0IHC05ElkqZHpsjJfXVUx03pSZq5wSfEhqB+bSfr5TYFSY/eWsn40dqmo
PYjI4D9VN4PtaR27iR5ctulULYwxbHA/0J9KBv/5gbJc/PO/8O+3ugElbZL2i3/+8yJ762pRf+v/
a/61//mxj7/0z6vmvbrru/f3/uKlWf7kh1/E3/9pP37pXz78A1B+1usb+d7p23chef/dSPJezz/5
Vz/8j/fvf+VeN+//+OOthi+f/1qS1dUfPz/aff3HHwFOxn8e/vmfn12+lPi1zUv5mr0vf/79RfT/
+MMw7U/o5YLQCbYJBI2+9xCO7z8+8j5BYw2lrpB/Bv0WFvaP/6jqrk//8Qd+C89/LLKHMNX2iI3N
h2qonx8RD5ojAMLwMaGI5P/1za5/PFh/rAkm4ue/D1nm0b2Aw/fnwxa18OD/MhHRoKPBDtxfIO10
mHqva/iNIPb9OKYTqjTcMqStlUatlbUry1Q8tBPjmXTdruj6XTdoaKja2giLoX7NRfGoiHVJAh2E
idt/thwRm4OxLxiHuLfvZqFhzqWWFnj1kosE3mGWiEY5ilHxEII60K7MGKKRMnttvQbJJ101Yd2D
P1Ea2V2Zt197C00jNLFQjNnZUTUGr8rkr0VRxK4zvnhO/7UICuCCo9y2bg6xtyvHzHp6X6oeGgtu
G5QRsu/OmZNyssnyyrkvPETPCmftVdqaPqYOl1cIHkjkFkX16KVqLkw1jObGwCW8a8aEPbPe9q4g
1Uyjlmf9FNXcUGAL7KAv2LPhElmNaUJcMDgNBqVRa+/6TR4PnatkZKWjHKMp87N1FnSJGTdlCmY8
6ief04Ha17SzQGQZ6P4lGV0wyeQ6d8OM8WyIWyPvk20GNeqn2ivcV5M2+JYZARP0jONtWrvN1uaQ
dBulEnpW8uKz7Oz6vBs6tfF9xa+CamrLsLVoCuEwY3If0J9sPmZ+Y4MOX9YQFk4hFPma9EZ6iXdT
deNlTXKXTCORIaUdz9FjHBQvfYUvDb8xeV2YeY0+S6mRAin1LHI5JKq/SkQynAG9UrFGmUIVIbDN
HmsY35pjkOydVvsXmYVghirfDD3C6y3oxM0YUdznHDqcuyADbI1nj09DqUZ03Hs2CAQcQcp12o0G
RLLycVf7FUJfVwp4rwbPqvUId/bcuLq9FqnwYs8n7n1FjWGHoAwNLYlrbWSnZQzpXdTmFINjPI7J
aO+0449x7nr9FXh/0l2eKiiREDD4VG4J3gtB0mYXdOmwGRIw7qbFVG28BB2tUKht2g1v5LSzxFRc
5LyAol4JWWGZiuJs8vL8uc208dgI04ylC7U/WuWYVaCVaSxc93FklvHomuBRj3M50ZXRePXOsXRy
rdCo/2hNnKESuajb6xEsOI86b/07vIXZc2lr99mmFcINN/eGHZ2Il4d+65vI3U0Wyg65Y+s65sOo
vvlB51/a2E5J2ON3hlDmjnoOhnzw59E4SVijeeHSTv1pqz0yrQputddMK3slQPkFMsxeyPVop2Po
gFrVxascnIeUFn6ox5xdlpYHpRCnGkBIrqDOHo+iMB7GrlLroTaDEA9s8zxHTUxs49V5q4Td38ET
iefUHoyV2zUqdtCg8TnoSHrmkdxdZ11TXRO7tK5kI9hFUSv/mmc5NCO486XT/nQ1gL4cmsDQ7d2P
nbajwGc5c85znjhrc2RbVvW+uQcmUEUJgShuZbJ220hp7mxRlZu+8/WWGba5ZrqcnlQ2Xuq2QbWM
m7TVyqhl8m742ZND+AMko8+g6/Ctbk04P4ZTjqbKMyL7WLsKRM9VlW6sbNhbNdRjS4p6kLQl9p3d
FJj0oM2hjtcAWGd0XJt1Am5cbZM3waziyikrcimVK3FMGrYvjGGMgcO/JmbynprQR4N5F1bksCoH
E/o4I7duHeaBDN4hN5KoKuQVac5bt/JFqHVL18Lr9TWKgnjIc4XpQXqr6UUed1AOXfFMm5HiChV/
ie9/S0XH4AhzsTq48Y7cI4vq4e/XiIPozqMOEk3uL/gR6/XQMaZvxKq3Qh/5rrkaTtczaQyq004l
gxYsD7+aW8TfOCjOWCTTDVol0JjypG/tt+ncixTaU1CP3YMdAMFRIFYoHbCj0zX8H9HgX83PseFB
cK4Nu0bXvr5RAwoLe2fl9zvHTuFwd4P0d41nb1Cgvfn9FH98cvxqcxGtQ59NpsrUAAquAB5EXpCc
WsP5LyxCgQ9ruIhoGWW6QifezaxlAh+FZrXnFiRjdJad+xrkn9PtTFZzqhD81LgWj8Q0032C5uWb
PFsFtI28if54Sf1/XPoHslIHe2iOez8Epvu6+/pSfQxNv//Kj9jUpp9sYiIyJQ7EfsG9jl38IzS1
nU8ILdFMDvwC8tFmgDX5GZna9qeZIx69hagoBnUzfudnYGrRT2aA4iE89AjaDvFa+TuB6QI7AB8a
hZYtqhnBUwYNP1QvfzxigWmbxjDZeMVs5gypGboi6retyqNZ0D7dQvvYn1BiHKUqPOVebDL/9T+P
wq/WFwd8QKltLywJNVDCLGsvk57LbU56IuBQvKADBC2EPUTVkOnPyA2x6arOyopF/ug3/m6qRwOt
BgRU82sAfbneNEXF3D0zBN4jl3NirEGfpZ/bY8wC4QgUoAoHL2OapMCXGoUrd+OYSVXwvWn3/QhS
w7wWLBp5wewrg6sOUXnTjDz9Eoy2ZPkrgHe9Atk8sGmT60obLxPUERMrYl4m1AV6szt1yfxRrhof
7+MIogUm/eKItrLCehw8eueXXdXsg8LqTAisWLy1yXlaTniBxCjWAMO70/luFXcVyR6JmbYOFoKw
ynrQXKcBYNqM3RrCDhQgxMGD+m7G8rvUSN3H0kGEB3dME6iuOWi7sopCvlCWQvFkahP7rMwrEQ+5
4H3oUA0+dRvFGtNoqs/Ea4EhGxIl+qHiuuPRZHUWWlaLguxtWg/PeeE6W+KK8aLSlnfTFKRADyvw
SOPWSkQwre2eBNg1OvB2UlMS674e1xTY1IbPL+1bnoFmzRE8U5HRdKW5LoOyeyt5478HA4M2h2+I
G0qZuA1E2barwgV8Dtp3AXlMb5RDFRtlzrzQT1pt752JS71JnT773MsATJSjLOUUskSkwPtY/oim
CtcLk9Hv70wjqZ6EOzpONHhdQKKx1XhcOUYJHVphVOlZ7ufunQyGy0TT/hbIKXswy6ZeFbX9YhOD
rWntpStiGea3ZBx4XNVMrmnjtxF2oMbrZ5rWo1eUDw2h/bnOMzusEFyvG+a+2lZZbz2BWCi0rUzu
LUtUqwGXDNj8aYpwKe+3TTGplekwtgt84qysJEvPQWMzxY7syYZamBlSgSOvVZSfV2iG3XtFamzc
RAZxCjdyUwsQK5YSGHOZQLpYUlCEIQFhxypLxcoWpIsrw/HPUYJUrrIaOmdTZtfrKXfpTgYIhXiQ
1vvStpsw47beUUR76zKlbQwFymQzFgoUeXYmY+hRGpFV1MY2T3m3FnkemS2eeUElnXstuN6XukGN
oG+o8ybzWFgUebCvsSfPeFsku7SzzUs+8WrHOauvXJJAwLqjcouYGPKuVpvGfjIaqxxnb5UHjbuW
kKLctYyiiSKYqrVjOEGoghxlbkhlhISPQwTsrbmueumFdSDIyuXE3Q2tq94lJ+TVq0yFqRLyxgHV
WIy0mUdDOohb7qi4dPt+XeSTf98MZbKRY13uec0+d1AL+qyTkawnXvY7bSRfSsBGcT4iZdDaOb0Z
cs89ZyXLdl0y9eueVfQM1KWlHRoqqCFC7vtBdt16tvTeGrfXSWQNcC4XqEH0gdG1LYYAZN3P4lYZ
Nbhuksx965VvNBGKak0/RPiRoSE3MapzljvTPg8Cfmaozn9iJUnaaLJ747oheM920u12rTOym9rI
QR3IrDIeC55eE0adbdCaxaYIHDAfAZ+ILVv69iwSPGUr4igjbvFc+mZpD0j5lHaoEIOkBVKB2FFu
EBscHhG9QS17NjoXFBqTD8HFEEhMsTGQm1xXrif2PvSutx2tALkP3oT3d1WNdkxH4l42JX9BPdiw
08jxvAYBElktr9Gw4mt5TVqJwrAyxZzsNbeyfM96qqoIbmcoV3aBWTdSTZ6syfTv/Ml0NrnQFA9D
dPOMIXH6egcwVL65ZddvJ1r0kaZTmb43eUJL9zpNIEB1ohzmYxw1X1n434zhBEi0B/5S9jAw0HeE
DGUXUffNcruwHr4dBA+nY/xfLCzJqlLVZZWvYWHujXYiNO4aUIeB19yU67kl/Efc9gFOPMSmFm8K
H/EH4C0T0QYI1vH//gLFx0OIByqBvQ6MDTMbRr4Gb9X5TIZRbX7q0Px/lPiHOSfz/3f48jJL3rtD
9PL7z/8IEU33EwVvGLIXuAiDmQT8XyEi+WSiadJDDSxiR5Qm+LNm/M8Y0bI/zfzTSC6ByQ38gnPz
0L/QS/MTavcAWwL4BBYT0L+FXqI4/WOcBi3ZAHxKHvLfIKPEu3MRp2Vdq7OkrVcs4daAMGKCf+vI
VPCoBIGwtxaSEX9rI8shH7LS7fgdh9gQ1E476EYPwcqinY1EBPPJmHyx2JQ7wDdIRfiamSVRY0yR
O5zcFSUFkEBguMiYoHlP+d0alVkgwOu9Mm/OhRitfK2nRvvnEplOx93TCu1+VwDuBvJetZy21Zo0
gAnbjamzjCK6m0i37nOm2JfMVWP3pFI9VVPYK4iTmBHX04CuPSOdBIAWYWYSAGPTdLzdpIMUxV3b
eQ5DXhfZFRJ7fdd04y4wU+sOhEYDgUpjEAi1szvfEmBzzfwR7SVl6ZqpDNOy4WjOKzR8cbadO3Ht
l85t/WbCqCgztyjc8MhVgSu2u3FRXZrFgPwGN0Y5hXxDvFl4GwSE1D4XnKAcYWKJZKEgrvvSUneq
Ykd1zR50LmrY8S7rbxTILZHqqaVZzVqm0KzUZQZyB2JmdR825eCzvSvz6ptTBfSKCwpo0bPHBnUf
BaQpUIegnCe7QoNC2I7+9Ezzgtx1rNCI6wAMA4FL+/4sQQO6CbjILcGybpQ8jwbDF9k6GVnxFRTs
JoDghrTfbEgB1Oe1sIrpZSwoa5wwYEFZbUcGrDnYa9UKa514BNAkcMsiX+cD0Xk4mtWMJfvEqN/s
xKqMFR/bkUU07SfzwdJlN0wQmUGC+ZXQzjX5OmDIrmoQKiCGaM6QlUHMGwEP5YF/H8iiGM99BCBZ
HiNGcDPvxgrKmrZrzKkt62+WKf263KErVpb5yk/Mjmdxk0A4ZjNS3292tddKSS8gWCPkmUNQLuav
GCC4wNzgHqLc2tCmhwzwc5bYtJguS27Vwg17oZE1yhtMS37HFUTmvXNL5GlpXOI52NtOyFpN668B
mHKNe0rMqhMvTl4nAkoaFe8g0ecjbdehd0cVEmwJZjly48roqqpQW7dvrQGgdIbaSWj52YPV6YhO
rjf210aBUJVd5XpqCT9v8FSavuYy9yRIRThKqoLBjOypcsHFnXXjdIZiDnMOziXTxXVbc9PA1dO7
nn3hJ0nvopTMs/sLggntVxSBd39vcK9J0GPqmEG+CoKEdatRFdPQrsHsz/impN0worwmm8a0LLBv
GmQHN03CVRB3Sc24CidLt+PXYUTP7vVYBKp/aqo6tdeJaHLjrE2xJmcwn2Ff5nhUmPXOK2QnnjFd
gJsA+w/4I7b2My8WKBipo2ygrXOZDgoQfF8Zdn6la6spL1Bk1SIlAqAx4xH6xc09jlrpAlRnI6Ti
MX00dJ2+fK3YMCIo40RAgC5sK9G3oJtxQfGjr2QuBrk2ZeWNO9vPWwcJlaQ1vbcMUUu5LqQSxfnY
Jp4ZjqpC+cS5GZijGVauk3UrUsqm++I15RhcTNJNzCthG6h3NQIDnM8gv6zzq5aZc+XV1PNmW6qx
/uY7TZdG/83el2w3jiTZ/svbow/mYfkwkyJFTaGQtMGRFBGY5xl/1N/xfuxdZ1R1kg60PDJ724uq
WmSljO4wNzc3u3ZvrBYgoMklbbjVy6qbIqQ40WwcKy2Wc/CY41qvXxqIm8mvYBLNFi9bqhQAJsCg
IF/SlqPsnK+t/73B/w9Svf/+/v6/Wfj//rO5rvLgX/jXBS7gAtfISBd6jwpAhKjp/av9qP8HSEc1
EK3iMgYsU1Lxj/5d5NH+A5ynKhR4RTSbRdzif13gOkpDkH6D3iKgnDzqM3+nyiNSSSsG19CARHYn
aoAHIKGgS44qZMrlavyhH1VongLq5hdueez80QPn+kN5lMHnWe9A3IQQeVufor1wF/5d0h8N8G50
DkRQiiiaAJquVSu/GvOxKkbI2Pq6h/bcaehMjH/u693ggUYEzGDexRfaSqXpvIW2SBU9Q50rpKSD
RUJGRnSyphv0cmTQBSd+cwQnVs1AK9AbTRukculuKJN8mWAwGm7i7jVWY1a2TpCoFyUzehPpeXg0
tPKiiVGWynaihSiFkX/VBgGMW3nKjrF9jNXQw/BTBErYuhkywmyw68Fe9jGiE6aZlU9Kg8U9bvSy
tVAvY9hlfDZ6Kr7SuhKKjVhji6kX8gJKdFN+xWDPTvS5u7YzmW+g7V0FGABYEwwVkVT+stOgoyZT
dqg+YqB2sDUoLgd27BFVK/6G5ZSbm6ogXQckFOeenhEsQgMlL9TgTEO8a/NXNRnNv7994KQjTwkU
nkW8Aq4XA4CnpgWC9HsxnBmh3gUuPIyr2+MBgNlHgTVmQ9J/yidR4BZlwAUJGeaKKmgsusxYYLCx
ozvxHbLohKZBBonhvBMJVUNqF8eccdTodys5CVdWqcMd4BaPYDY701yR0jXmsEB3Z/JQ/EEHkDFp
QTbtizWqlIckWsaPzSKTs0AoxxE7QTku+iyuSBqA9HtVIqZUJR1k1aj0X3+8Qg3xSAGDF5AKqMhX
7uDzP4rv/Kk/dLeRw92xivAUIxyiMkZHzrK+Bi4gMlB3bRBI57rIpyYzJ1dw+7cCBWpz8cbWQUnN
5RzhAWxlL7rP7TAzjyqipd6WvcvwWHL/XG0u+Q0orYD/H7ehTI+xGHg9lkWfI2zu2mfRyVz5LnsE
cbENDeU9IZpuPDFHcZfZglh5rgjCZUMRsQ0GUIZ0NYfXpzRv0h45WLObR5RRfTFjwPLWfgob6Nby
eCBpuPVoPoBOmuspyIFpIHRsJJrlPzu/tcl9WxzL74ytXEUyEZUp1Kc0NI1QHKBhp3ysz1JglKmZ
HbK73AnuOnAJ1U/QFWdWjjY2D5ArUoNQIW6wQrgmWS/rfYzNA+TITAB0CZujgsFqxoo2nOPKDHXO
WwwflUYIMzK06WcoITlS5WhQESGcM8tPsGn73Ku0G31mhCFnjXLLK8t0IOW7IRgiWG4d1Pfx7Qq3
tpSHdCc47SN7vJSxnzpFDRZoCpfUxBlRqrci/ZjP6LnhrcPYT/JnvlgVfdgwlyYtWokgLfSD1c+Z
J4v9DbeA3p8/FV3tqjF4tGPDHgKWptD6S4IgCYcNrQsFkE46n8DTDBSBPHwTqqzW0GJ0V3GEpjBn
5ccgsjT11pFUhDUdbULwHRA9WiqSqhMmQ3r09nDuYG2XnZoTbnVL84qHzqq+sbjBqWldEkhhz0D1
BTk9Mn5aq5IfB7lOJrx2ZW8AA1qHifIP/rX5LnmRn5/wpG55k3tl9fXpDu7ZLGqHAtrIKONiEvo6
fnPxCAgbFwDB7LbPLmfmzgRSprvY+03RP3h5auWsKLNKYrDWS6ME43CBzMjmChW3BGslgpkDoX4F
Nkfe/dagR1NNN+vBBcDqa9c9j2Zeu+61WeJgF2YrYBh7IPbw9kaahk1+bEgzigTUvRGeafQE8KeW
J/5mbq30UQItFUk+uN0sOAIrO0Z5lTpHUKzRdAHlWpRgV4lcJ3Vx2ejYeO1RcCHa4Ys7VIxsKFCC
QZ1FUHhOC6mlX1mjomCo5JVU5FyCvrjXaIdw/sbz30owCQjSHZrm2hicBvTDZuxIHmGY433iakz7
nJTOTfiBFZM31457EzNbaO2sMr4uHKYWc0pk5ACfwY33RHxwdluoaPE3LP6gDWeTUYEGYa4OFr6V
ik7eJrUQqoAiZhiCkhNTl1lEf+vIi095YYFy56iQR4QlbC4fHdNYQzNfwmyM/7X3bgUI4NdB6o9M
i6BByNV94b1ZPnCT0eiJGR06W3IlO4H0sP4keOWudgvo0HFM+seNhQE6DxCHhmQSHQIqOGRFPmJ2
Bm9ehTOAathJ8zGoWN6wEdavjFC7V2SCqs4F1qVEvFP3KPkGltD0GP950ERW5FnfyWQYQIdQFCom
MjhWrjexBf9IEWkKpikcciMTXUgdOU4GvRrkATbL97ZuEWAl4HdgmQBqmn7bTEJfddxA7IGY2ZZ1
q3sS/KzF66a3Od1KAPz0WHzXW4f9yih12IMIHAzp2agT3KM9Mb9rvmCWR3VX+MGj5nH78nU4pieW
0u1GrordvVgtlfGEMw9cZYYzdmbGP0A+7cwJzXmEqpdVLJFWbypUxJD0q8oZHYW26vW3zAAHzkc0
0035HgRWTgjWYNJ9DA7ya3Un+Tz+AV5zn0STiD+RF5fg5JA21S1C3SCakQM/2y0vvW/sFLt2iUgm
i3F363pVFMzXq3iXSArKZ9e/sQLcpJtTMcEgoFk7szU76Q0hN2389CjeAV9qEzqcU8t63W4dKrxv
QTOnQLV+da2DTDkXRx5b0ADebncvDdBZgJuAqQmv+dIDn/6+3HEiesLMq2YraKC7DdwIEGvQzaSW
nAAagolimAZqPX+fngaMHIAxQ6xtAPKfNMjMV16OD8W4VDbCPGmq/5dZcudchEfMbnCANSz46DLq
SkEBdRWmDglraZTHKXrMo9+FpYElMH6eJEiuRlaXWpxT+MIvSEjPUJatjqxH9qYXXa6NrP1ibY2U
yQs3w27xonoDCI283KscvbPlELrzoVUBamVDwalhSqVtxpJL09QV0DQcp4QT2VYULsZjfKN8NxzU
hjwRAHfw8w7fMDWt2OAgY65684vCeyHkAUZWZAvXq17yYOYjGT0UIISfAg89OZO7/ZRN6ZdoY5bb
+vuFQwQUXAr/NkirqbVBqxUccaHgG7lhcyey42/ja2tr+8zhbOFfs1j/PXZi/ZaCQTwyeJS+gNWk
6wdNGvdyUGHmjsRL4SD5qSd57a48Ma+ELc/FAJyEpgAuvRVxf9cJudpmiEPYy7vktXAD+3P8DNzF
mm1IXByhWfX0db6y9fUuLArUczQRhD4pReyZkudWKLemmDFLlSSUUFmtcmmDCjVlojRiveBcEOUo
2Qn3gd8emrPccc94PLCWQ4WXSeRLjGVjA5P8jRd/8jJL7HErYl+uhYotRduoQlzAAKnzcKbspG8K
0a12U6uE/NAdZsSd+bv+wLGqZ+tNhJSloRL0LmH3O6cwF8FFkrkoE/sgRjKuuCPKMTZnESGOEdNa
TA6sjVB2bY3s84W1udMxNhHDWnFQgQIwCZFgAU4q1ZZPscW/kAga3TProqxFUmHMWMBcABwsYVkO
fX7Zx/eqrXiZX2U3AMszrqKNPIg86IDwAiZKQNuKilyFinmOHuQMeFRj7MdwAyiAkwsXL3lk6f/g
xr0yRx+1EtXByIiwuPl+cesHwZdLVwPs7ld9ICKhFbrxp8xjXbjrkKKDLYYoFgJjrmE+8fpLLiLG
/nKySDkXzW58NjAX2EU/v44iJPm/PuG6DKYT0sUkzTF6oFYRhpRUfjEmku8bkioNkZclvZsWCuOj
bS3nwhIts6z2LcAaGSz147elu+3jBzVgZWXreH+1GoXaMlAaJ0slwsa4r3b8t2AnnopbvDt2LA9c
R6trQ1S0ynlBjpRYB9X2fFMmd4DIfP1Ztv8+WMvxOkQJ/Jw1XJziasBcvcrh7zfJw9wdx/j167+/
FSYAF1MBHUNAEnU6bx60Dq9qAQYIFWaE0X2MuEyQLzZldCtBUnWKXWXH7ZgpwIYXXNmlNk5RQH8V
t+cvFHjdXb6P7BSCKwYebLPN26Lff2e1hlgmqcCf1QIoMsB3YwJYZgr8A0BSZhGxqgcbAfBqYVTc
LZS+BMYdG5rt6tvmMXSIaoRutnf5iRmPNrzjyhZZ8YV3YN5uMWYkyybvzda4WN0d5lftzv/UM6uI
LWRv3sjir9qKuVdGqTLCmExyHYhkgQfjpbCz0+CjdPogWcO3kCkUzvpm5DK/WKHAYdRdNYh7omgG
eW1T1z9K/oFxCMiXp4IfGqKQQgMMBzQgdG9NqtRAmAiBQIMyKWcqfgztZ4Ll7dGIrY7MRuyWj1za
o7awEcRKBuoN4QnpaLcTfCKBlqNd0TDBAeJGKETCwavAn4LqdlXNmmolzSYiCT5aDRwFuo7QEn5v
8UhFHzb0lMjSMoiORvfTPYhr+EP3QPiDv95gigib1NwJGTuP0h0Ka+tX8hCgNhsHmH6vPpHw95Zy
bt0TAb3mmQss/am1R1u0SfIv4pVj/Qnt/JYrXf4GatNlIR1mgG8wgR8cMbRjYo7AzAvD/Hqpm8fj
0gzlsYsCsKBKljq4oPLiRMisErUH+JLhdVbhKU9fG9yKAZf2qBqUKiZdCRBpbIrh05x801hRc6Oy
hichCHGBT9YIHRq1IAxug92FOJD2yKNw/QwmBIyetS8YqFmcBF+MVW/atgh+CAzOEuwFfempfaTy
qSgRl9W99EG0jI/ymFpEpUaZUE5iuee6voUVXtijthDY5hwZEezJnuJKvuEQzEDzdwVBf58CQEkA
E1OAJVsVyOVISzQM30Fr4YX7lK3mhDEwCDUHtrqbP5df9Q+1hXZ39hN0cF/7yNaOInkAkRjpBoGG
krr6jDY1MGe1gNeJENGjejeqENmCrIRXOMVkjjesnHVjS68MEq+9iNt1Cn6tAWP9GMJ+a6I3oM77
8X6q8EhFxofDpwMP8k/WKAJHA54ExBs6g006iTe0CGv83b+X7PiNsz6DEyK4NX5n+cz2lv5ljk5j
C/AIVMUAc9LjYP8ex1BfpXvOE81kn1msRPP8tqDuKBWtS2TncB7CtnO9ozrgpEPQwx55WCk3UKXE
4zHx/wm0BYRul5ao4zBg8rBGU5Y4y2A3gdm/AdgKLuPR5pBi/AFAYaPjAosYWCCTE1gc3SxICqEc
Y24ma8MozbfYib3kEbBYIJNCS7/BuBFQJYxniECWQW8opiUEGVU38LHTzyrgjKOiHGA0fdZe5Gfj
I3KDp8EPJzQoB5yM5V2DNsmj/BC9MSPcxqWMY6gTvlmMi6Bdcf0xwZZoYPDivOAJ1XuS+5L2s3jz
T97jV5aoW4+ozmeDAkujhQHIm9oLYEvxVDfZM21tpFFXtigXrZMgydtsAlngabAnWxDJUJQtPi2Q
GG80KB0xD+HGnX5lkXLVTJdGXSHfkCh0ItrogEdxNlGLJKg2A4O7vck/oQHhMILNRgZ3ZZgqPCRV
DnrKCUvVj/q+teL974KiehParILYRqQxyGw5BovAUAzdKmpbQVI9VJgNI3oQo4NS1fkTSkcQ7kDD
1bD/AWgA+rwQUzvPuksrwdwigL9yGM0w+/1xsInBn+RMFJCY+CP2irXbXNsTrw9DxAUK5kFg73fg
btE9AWGpMwHq3HmhO3t/+9td26MuQ65s4xFsm5hMbZ0G0D0QsNzG0VmMi536CmtPubZG3YRhIQfF
IGS/o2lx16NV99nbze0ftCPJRl1HtGtTVFSZBMyuVCUWRgK3aJE6fmQHLjnt0f4flDNhDU1IjJuh
3o3a0PVnEzujyPIRR8B4XGzVEvzIVg8Ei5u8scAz6xwXDPegUiGqdCir07j4CWP8taqiThqLrxz4
uIL0leETG1tHqh+oIBK9l9UZA+frwDVDSHwQA98DQef4moU56sEEtZLFbBNs+PyVPSpw9bpU9ngR
4a2DTxUvJvdBtFcxmeaUKL38SfK5ZVFCCYmwj4OXhoZOR1oWS8CXgml4H3hQBPULe/DnO/WMww11
pg79VtiSLg1Sjm8M2tTVAQzKXvtO9jO2ZhcAcTf5o76ByFog5f3j3ItpJMPe8DI7oJt4I7ppEQAH
LZ5gy01gNwlIePBIshNT/NA0B4IU+5o3mc1L1g+hrlzMvzU6BvfIwvOHLroRzCwy9R8TOkA9Uptq
FznM7HDLfy83m7ojUNaAxBPhVS4ORJ8y3huO8a23ZZf3R1P5wTgtmytUyZgKJsbBaUYd/TIG6Uk9
nz9tiOlIYAEAI3/8fVqc+SOzOFZBd33RE75vjNXi7YQZXBqTI3V5nZZQA4L3Sk81JJ9uZSdx42N2
U3+OEFa0SwAOmDfv5q7i6acARofqEB3i5lKeM64Earaz03fQHoPGqQHV8rPg8L5wZ/y9kXUUScjA
+n9Zo18Uk6SH2Shq8BvICxrjYtYsjPPmLqIGA/JM5L2QV7oO2W1UA9jJge1MAx9eV3IW5AJ209La
DP8gHn51ESkGpo9hBf+DTteqniank6hgsg1F5e6QO6HT+NwtB1HieDdCrbzwkiPnT6wu7+qWgDno
9ggEsQpYJw1TMZSWN6DVA5KLqnsKy8TpB8FlrGy1g2cbBvCjAMBrEv1SaYJu4nMDNuJfPR7SnNke
c7zEtPvYUuGFaKkxz/amSRnbSPB7hDf2+qOF6P2AzwUMgIJxFKsHJX3MBlZPdOuD4R4nZR5CMUD3
x9E1zvAp8cE6WzNjP95DWQy1eO0YPI72uMNciMXzFmvEZnNlf1mlGRTAQy5zRQVNgjB4rMFhJL7q
KkMJ6/yKo1wRuCC8KxE2MFBHfzC5IjzgC6rgwVtmYXI8M+MHxSeoDgy128ot6OCd6GZweMjpVhYA
oRbDY0gspH8AVChVXQWYcP1u56tpGYC8+9U6glsrT92hOEhu73FOVZicgxsf7xSgg+bvRnQvYmSK
le2unpoKiCNBnCqCsYCo31JnngiPDF2k/JK92E/vDUfxyAVYeRFrfmLja14Zoq69EOxv/SzLv/6d
xYcA9CKjASunG/koa3nRQdl9vbnkVlvv7V9ro249zsi4TkjVX1qz78qnMgCvY9ybmH8yGW60rlBg
F0mpALknQgugK9eHsJGHIk9b7dcgPtsx8G/IrN2fnniqp8ffIr6sp+26bk9ZJHfTRQUNBDU9iCC1
X+B1ghSS8B3/7cbfkElE5Q7gMndycltQbvEC3M37uTOZT9ytzb1cMkkCLn6AnvBlNAhQZT4BwIlx
VNWq8vsH3U4PmpXdFk6ZnkD3yj4wG2Ec0HxkELyGdBxB79quXMRxHkS/D8z5kvc6p/MJUIL3dWiI
sWTKz5Uz2osuDVKOW85xA0VaFY4L6QOf1Ed7b/BTtICW+3pH8IuTxw7rW9sLPDrg0hqaI6vAtAiR
0Tfw3UmGIFS+j8N9+9rEozcEJeM63opA4LaHThjhVcZo0/WGBl1XNkus/Ep2mAD4piECjDv2+V99
NhUvC4CmgYQ0dOQy1GdLjEzNUMH4xWVvRf+ujfdfH/X1CSR/n1xPIL9BP4K+BosQeBZwzCKORk/c
C5nxWT44VOq5e8mqH5djbLMqhKsvRFmkTmBWgye5LZdfQH8SVAQ6h2ZRtkBgHKWckfqdEW9XPghW
a/KMJkPX6ELSxciOmxOxa+ZfvMc3pKbkaa70cRzc8KG4IwWf0iO8k3qPFwxnlR5n9S7vKtZwVKzx
IPvpI/fE2O9Vjn/+RZgDJ5gQfE4qti5Gu4Rho/6Uj5Mb+j1+g3SLAW0H9EY2m/ZyXSaB8gc6lKTn
A8KtVaoN/hOQY3Xyz8EdDr03+bKpnqu/HbMNs3ZUEXchoasnM+6rXgimNkFs1S4/l/rU4uyNwjfG
zq1uXHgp6JpwqjFjC6QXdd46o5vE1uh+kvOWnWKvPEQ+MM8uswKzep6gKKgDzYhdUzY6c1lbVRGn
6D+yXejP30gPGZ1cjJiTSRpmHrGqY8EY7kCMYKJGD6wI5Q+JFBnDUtY/sKrBbD3SkMNNsO8foz3z
7js/da6Pw7UxqjwCrv2gyVOkodlQNc+9FBvV9AC9BOigqCY4sYMkspqFK8OXPJzVpPHVqRlq1W4g
x5ODmXuEZFwS2mDEycTm54xP1UGPQKu5OODvBGzbPN1wWZ2FKlhqQ9A3gpRvjkfxTZmMeiheoyYz
ImhlcOI0TiaYZIYo3LUKhBQOwwKSRh+iMLWKYRql1aXn2cjjJbKQQecgTFqgFG9ATGnWI6176aAg
Coy0ns3KwIPzR6z51lFjBe91ULxBmvkD1JJRC05yDYpOr2LbTRjezyNJCu2mBVOzs8i1WNyoOVcC
f5kmTY8B3ylJ+0gyw4qTgDoPQSipYBwRaUv82ssReGWcpUu4KSY8fiBwAeJl0dobtCWrZgeALEJb
bLWYvDMUe1GM0JDNrM+SQgEjPcS7GkuPoc/OgSJFEubTMsoYI7PiBLo6oDuPq6wVzIZTO/5HUuh+
iw9R+SP0FPLvURBpkVcpFZ/mZoZej76bIe0HkqVMKUZRcbVwTkOwtRuhxrnVkvELWH6EUrydhqJB
gG3lIUKfKQkF5WnGN5B9SCiNzaPeT4F6atRFWFDPKNt0ApmzwslKZaadLIeZlSZiD9G2uUh49ZlH
D2vayeXcoMkvJSMnuVxThyFA+SDJ9KRuMUQwPtW1XuGpHfWK2jhSPU75vldmodtFvQHCGVORsgaq
kCkHxukfWgM+pbu5nRT9Yca/INQmyB7r+SQVc6ohM9OM4jQMYSo894WWQHrL6KpqsbRGDXUPilmg
lvSXrGu73gThvJHX0GJJ2h6gDFAGoaSg8mG667gEpFaWxqVzF1ulMoupAvIlcNE0nloqSgQqzj7F
Z4hGqTrxYzUkt0vZcOKt3AXCojpiAL7BhznGX9spOb4WZzWcANb1fYAvJ6lOOPFjasdZEEf1TT6C
pBBMVpA546Ar3ZahtI+CZFQdKery6WAAMzHc6IEkDt9qdAZku8ghlIU6UxEumNk02iyoEgf0Yvrg
6lW9jL908BTKgwc5qw58rm2DXcbPFQg1E4ILYlMXjfH90PagfC/mtuNMrhYi6XvEBxkIybQyBJgh
UfVFNYdFLdAMl1Iofr8IhEsUMsZNmMyGmRHqXbuKtOZlqBNoL5i8mvPgWeXaUs4Pva5miO9jDCZ0
1Pm7Jt6lM0S3bwsQLC0lCiBwc3Qa8rHQfvR1J1QEWjkVGKrH/FfQOnqktt1jobSlBhJP0Egpp5rn
ODm+B2ulzN+kEeQ4OHPRm2SenopUVFKUO/RFCm/DRJeaQ1y1Tbavklg1jnykFuptPwxa4ipgPwt/
FQmo1Ao4baJrOxE0+fyvJsbHuIXekdSIZj7pWgFWIS5oRQn6gF2SRLd9sRQQYeN0HJvA1eVhGp+l
CCzwThdpgQqVucIAy6amB4vTKzK4Ff0x4eN2sCFuUxYgltRwongzkOUJLGpdgr/gFhOQT2CxzPm5
VhyERK1OnFIG0f9kKQkCcYzuWiwMGJp1Z12c58JwI1D+llMPh+zjuW1cg5N6/F/MDupGsYL2KdSu
2gOYqTT1hxREU+gCEjwpt51uNO1JqccoLEGnxE3FEaosRnVMSr6Papvvck50Icc1VA+VxC3pYwnK
HJA5REIVV8iR21jYQ91lCe75cDSS5wS8pMUpbjDVdlvWLSEbrmIMOUBDr5VF+VuQDNKCqVKtkHJT
4zTQzmH4IFbA/hTHOCxf3/wbmQUqUJCKx+igAElR6uJf4kWu5AhXZBkejWjZC8w6zSqVV1EjvLBA
fsHFmyyK6wG8WikuYcUVTvJetsSfYMsxY5BABybmGwSPB8U8KWQwS8zrhPDaNpXgcxBD4Kop/YGm
2UG06ocYUxuYYDa5xqz2fwBgJ3+PygFQttFQXxYIxYZKpd+z0mAqEvbAeJ1b/C14dJzxm0BK2xZg
FuDXkq2UPVS1TvqxSoyQgeBDIppJ1EO/qGpZgtrLj9pRvd7kwGkNu/Gef81fCIyzuiGzODxTFH4N
GyNf9sIutdo67kWhyMIfhHMJIg/gZQF5gnemZGFOcK1Bv5QxylF5remlTErwKdEKeudVs8CEa4xx
Pc4DKFH1VeJDHqvct0ZcqBIPtUZo4YLpUl8lxosaQMErDX+QCpH+rO4x9+MqwaFH6xXzc+daglT7
wXd2D319bggCElm/DN0hUdOpBTd5P4k1B9AV6hgFuFokj/PYAK+1x0LlEFg8JOOEqpUuQGdGEWBs
WP805CS0BiQ2mLU1EHa/jjIsK1QMmASwV+qa9ikHd1BnMXnpEDeP/zMT1FFPU7DNoPTzWYPu0RxD
sTfbWunNojdY2tjr4gt8AgMc0I1DmRJXNmVqqjm10hTtU30j9XT5GXfy6GOwVQMpoVneyT46onZa
IBU3mbwh63gNSBjeNNClh4bUqpifcU04cf34qb8J003sazeJCz5nEtN0ZKK5q38Pbv9+TwkLvjRK
HXQuBQllHA+fxWE4yOiKkkfb8CwCgst2+3UPFsB+9MxkvHZBNIXhkev7Yo7iAv0e7ZPgjHlHgIon
arLGO2FGifaGAt5R82vPOUv9XUdtWMQjHpVDILpWqIA5F6Y+7rTPZNftRtmsTtrt8F25HV3RzZwB
M5Q25GG+trlxuMkoIT4geaCiznW9yDKflHHSlU9+34DhgswfA4THjtDrZ72EYgFYAnnNgPwc3QyE
Fu4iS+0EMwRakZ00Z8agc3NkvrQ33PLSEN0HNJCCqQs/ItEHNoDLUWsOHSDftSNmCAcTymGe+sHE
brGMUp4i8SMforn1SdoUzY8UdzvG4V4a3Aidp9+O31nFtY0LD9uJqRaQEqHzBHXK66/WQ7Z5EeYJ
IdkwyTw5oHfxDlEZ1wBzcZsecmGLKicEI6o0sTICe14/y8/iveoRi8FdcGgx1jt4i9ehp9uAE4Np
ep1PXC+Tcs44TvtWLwScQN1bDuVbBAEZuf8kE/ujuziKXuLmC1391vC/PhWsDT43GC5yxVIZQPQe
ip/NSzubw6FCu2uE1qGDfC3y/wB9tHEvXX5QuoQJehsU3YYRHqR7YOZNnRIIZwLlInscv0DlgX0o
1zZRLUQnGwEOAQDg9GsnSoZJXXq+eZcbNyjf9fhhkRh8cutzQSzAPdGLUNfMHEodZ+Azbt5z7jlG
mQicyjbjO60tYLIPg8loKYN5zKD5j4SurVFZy96h/Zc9Lfb0GO91ewD/UQx0uEvOA6u+tm0R2pmo
TwogQaJ8EqS/i1Fy6fuienH5FECIgrGk9VMBSxJBuoxNk9Evoz5L1At4vcXpOx/h3on99ghiiEfV
VPagI7fSE7NVRc7v9aVzbY863/UAOisw9L7XzoB3j3hPIkp1wlA5mvLKPvYguO50FntwYON+vTZM
7eSiCZOaS+k7yStB402IHwBbbg4gO7T7u2jPa09fb+3a4eGFPKq+IORAtYRuZ4cyxjQBhHufBPUO
jJThDEJnCDH/bSM6xhQUvDQJtwTNbdj16AYEWfsmNbsYqs1585rOjIbHup2j8aRRhJcABpNQJqd3
DrREY1MKr7I3ATw4gH3yTNch2wluvcacHAUvkJ7VClunJzCLg4ZZDJIQrQ6bAWmdHIWC18GVXM1N
3M5HP+w4OATRE1icz+yKk3TuyjUpg+QsXkRhHvnXPBTtq3aCkg7edQpedYJFIHBsoj+yZ5QtknOB
6c8QkKLQxy6FfCFqbRnZU/RQOAeKhYc/CPSr0w1tm0sz1GlrCwX4tjZ7JUll9Jo7g9849UGwcpv3
/yCH3djBK3OUp7R5OpcKzMne/Ewas4QosboV/2gHt9xSVgHTgIcglwRH9PXn0qGQKcQy9/Kb0ba1
9An72JnSPZlEwEX9KEDakpU0b3w3QhWh4MCB03bd/INqD3R8BmSW5HWqg/a43bFV+rZ8/8oM2egL
V1zysNPBFfGpTG78gcYH3D86Adft65NLUlneZ10060IDTpkA+TOwQMng36BvGtC+I/kp4k/J5C2S
NSNAglH6TNsLHngTulFAokC24Ov4tZ6VuTZrkFT+YqVBKxRRB7PRTnIrlDZa0G8Epsxmgd3wzcv1
EWbwS0NpWUqT0CWf4bvyorm1pzkN6KcQTUScBGYs2Th4GJPBANeZP2IFUm6mOZ2nLEbKPA3mcIcJ
TkzlKHv5N0aZHU829/HSIHXSi7Fv6ygMPkhAIWWTYT8eIHpoc6zbYJWRoOkNYA1ebyBghQg0deya
aKlAmmd88J7u8c8ZuENTK9zp5njANYBiJuv1wbJHLQyzRiVmNKWPUkb63TzM1Y7hgRuOcbUgKmiB
j6+dUCD6ED3hBaVaDKQsnuJpe2gxMCUj171zsnsoYZAZW4IRJH5z4e6Tpma8WBBjqAijpBC4+Y7M
0LL3bZV+wJKO2wU4cuQeGOW9thRIZRgJHP+hgOE1eNDivSwzYGRbXwbYTY2Q8+MWo9vMc2JAjK1d
8GXAKSa15pSyoMQbFjDxhd4/IDFgKqTfKY3GL0tujB/GYw/AT/4ggJwdmiA7CdnpvGMPKYnEealr
GQZBJY4rBbOfdBDkNfRbl2z8mF4kF4UDe/ou3Jz1ou4INUAMVjz0tFHAB4F7aBX72U8sVJ9vtafa
YQ2erUHySB4vfgsdGbtlFsu8Hj9Gqzj01uQG+w/V6p34obBjJ7Crm96ugUeEq2bmfkKNlFndIEfr
i92gQ2YgQamEK8cP9S2xVE8HRxv4/nUb4BYze4jcT+UeSNA9+zOsc3UsHfVnlMKQHK2rfUYyggaq
rT9IESD2M7u05tfJih7O4Aybf/g6Aqy9DEP3wLYauIrw7WlErTy3lSEt6YegoQasf1fCx6///sZy
0KCA5BQeAcAkr4imarA3BumkvXfu4vIOCZnqLvRkk4MeGLdjRmhysq8/G9GuQmEb1T1NAZT0+uRH
ygBcRKS/QxjFlUGiqh+SW5IREZo/xsquYycQOVCsAc6ZKFkRJQqVBKGLcKa00RIsbfdC8Hio0+B4
QkYHaXPhxC6Lv+86oJ1tyXh3gwwYb1UMoVIBrQsUThnF6UXhJ5cXb5JwcKrs7u8vCJyEEkaXEG2U
37JdFwuamkDsm4x/MR5VzAoKNwTdtEBOAwnzDXOyaGP3rowRx7wwlmA0sZFhLH5udirKlMh+Xupd
5qSnzGIWs8lX/8srfm/f5cqoT9XpiZDKOf+S7MoHCSC1Ub4zjsq+cMYb7qm3RIWFw2WtjsJqyh3k
1ueUf5FO6h40HXvwWT2SjYz2f5D+sFZHZSUY0jKUFKvTHsmYYH3kMJHMHQkA7o/MsdZGJSU90D4D
5GRfUrTGJKxNt8XTCJ5i4O3Y1DGstVEJSlyKHBdgI4mx3ov3oNw+zK4Eqvb09AdbyVgbLYfSJkHb
c9jK+JmIJSQnwkOcQ7sQ5Fl75hFgrI0+1OVUdeIEY+F7A9Lj38YUD1BePFBjdry6Hp741yEgg/lI
y3Gz0KF+qsXSyHLhJdcxYk12s+AswmCe5ATZb2dvhu1HYE5lRJXNVf5llp6e6Oa6GxKdf5E97iV4
rjGiL//IzHLXgQHQ5HYda7zmOo359zLRowYPGJJ0iXLPRCkXaKnh6HGuKD8mgM0dhKkAZqg1kzoK
WE+CzV1FuikKkAbF/5LlX8QxgGSVIhyRPZtpbusgpaytNMQiNatssK+dlaOOWLApQK8vut/LJG8e
ZElo9qDGdm23W+oYoCsZFQBSsElcqXcHa7RJwyzVXcY3vM4S1saoYA2MPVAOvPzSz2BJXvAwTgpw
8sBxdFO0myO5XpmP4y2/uVwgFbNLPUmmGAKCYWbq4DtpLeDxwHF6CkxuT8Du/8hRLw1SMVtXywiy
Z/LL7Onp42DzDhkG5e+64dvkkDudleRubKqKrpKGoi/cBsO8119Qh6hfoXbxazP0w45Q2vFqP/qM
L7fhnoTAAU8hSHfiP1T8TNO2jKBK8qo9ysfwnSQqxFnQjzc0S30B5whoAEOXdeFupCvoP0LADO8I
yHnQbxc5Goaiy5WXRfMnjEOH3PtQvzFWtnHOr2yQUH5x8KCmnsrQXzwfAHKnK9JuHnb6Id815vJG
XpXTaEImRe9dqTIZxjec88o4dfqEMWrqWFVeKruHptSZ8zfYEW4sBdhza/Z5JjXOxs0EOhVVRP0N
xYdV0XSSMwjCT9HrHDizI6Bu2vloz0UgjP4TsoP1B9R4QuZHys8Y5aPr98Es6BBvr19V/TtUv2Xt
PQ5Z98J6QTABpq0zpwkKKtT5hhYozy9dg3ppegued8IzOpiQWHCWtz843OtweW2NOtz5DImsqG9Q
DNbBS9N6GMlFfXb8g/rl2i+huAsWTNxAhJ+GLs3GURhDjhNb1x1K4aClD1U+mzLUrHjomn/thhtf
CeVzzCCB3BGEyHRBZRz+P3tXtt22kW1/5a68wxeFGWt19wMmDqJm2TL1giXLMoYCCkBhxtffXbQT
kyBjJLmv3UOyElk8rPkM++wdj5BN7/dWsQqHu3LwzXihrDirzoqbH21rRyZmN/80Rl0Z0R6rFK3z
3EkDUfODeCw4PdAqoEz/YERQGQPBAQQUkLyfX1eN2YWDAXP0mRYPBgpI6VKUc3500RUg2HQ08dcz
JsnUGAhPOzQxgfolArtA5EfvQl1M6GGPz/qSOZHDPQ09DoSVuiFaVJAsmt0UWWeNFkBJ+8y+pfQm
ysEtB8TQbVNyp0JbB7dc1KP9X++LS6uGCE7FyRWdVGcbo4RFjYftvvEM7oiEr400ZXoTOh06xBYf
zgvb8MTabI/ETVrQTGr3BnUiEz4QMvYeqjp7gGeLwhF85BAfR7bo14M8PCKzmUWSBK0xqHxDwmHe
aWVImTxqTbdHnwJufFB43QGQCM8L2Jqd4ufbfAUfbKO64ZVtubaBDP7iyC/cKmDqFt8AvIyoIM/C
ck5BT4OIAV/BfhMZTdvtoBezKdB51O1/PdxLkwyMKYoUSG8AuzvbR9AlLiql7Pd6HkTpW0FxuSwB
lJZMzNYRQvQ5I02/H9NNmALpmG8ie1FwUnzIfNWOxyG+xNGzPdZ9XEJD83ChdFgxoQ5fe5LupDfi
BNre4p0yS0Ed7jCwsvycutndX3SFwTMmTKpBzbE/6ApoR1Fsp8zlq9DPbe/Xi7VocubbKbLZWEOF
1frBcCMLkdQ2GOh6BHtkv25Y8P+0OAt7WquK7LDuD9XOBIq/G4HNHdze2kCcGRYJW4h8Li4kukKB
akFSCgoqpwvJAYduexhU04coRFXVthYm8dJ2BEcCWmuFHhKax04NxNSMIZg27KXxCsRr7lA9cPSi
L0yb+Jbz7XhsZLY3og4NGHI07okNbQr+hCaP58LtrgS12qiCLEQORAU3fFDk5Zb3SzN4bHu2SZjZ
NyUo1vY1/Eev/aRDSVe0q8m34SPqPRB+WqY+uzin0EzDCwtYARptT+fUUkHy1LBxH360VuKORHJ5
2MYxmNZUV3a6d4go2F61dFWLSTyb5J9W50hBXU3QipWPe0sbPanaliVI3gAjmvIl92GmTPz9qIPw
DNpOAMueA62YrLNhkhScAvJ5AmOd5BdQbwA5WLJVH/oAvQdu9tL5HKmH0rWRY2m/xffFUunm0niP
v8XsaLA8QRoVAu7N5xRlyLW5TsFhpN6IXlFRu6l2EwqvixC+C46Ncmx1trY0nZD26cXYB0/ItA5f
hFtjHUhnkoAsOTaXdu+ROUM4PkcXuWQpSQ3taphDSmBXuyrk6NxpJSrY3Uvpph+X2LUuXqrHFmev
bQKSwpwamFbwy8k+9btyG11zuKLaOh6gub6Yg7h0Wo4NihDmaIgl0yajxRATci/1QRw+p+rCtX0I
8udH49jE7FnnAB4VwH3uZSKtSqN5TAA7ntJnWu2KinvjVHpRMYAqYoXeMadAF6L9Lepv9BxEZu0Y
KNkLmuadbKx8xt2wBn2ItS2b1VReafZdRjQviXZyBE6rIajTT9DTMum1qtzH3V6eaCCZut+byoJj
NgOn/H4IweIMiVK8D3OsvNR0epE2CnIOHN5gPYHXShTKM0dFg91TtuYIkJd2v9jc5/P40+bsHqdZ
15UT5jFFjzH4jwCli9fLVcEZ28WPoaEPAKkNEaLM42JidHxqRwXBA73RXpVv7SrytbvOlYM2iO45
EEbSCvz9qG1RfVFgYdH6bD/2uTmgI1jZR72nbcsAXSltgHbIHE1qLmLn62ID0qJr1Ul3E1I6EXNY
v7C2Fw/90fhn21UiUV2imrjvqeLozWsSLzgVF5fx6POF/aMTN+ZtrZNWsOeNL6P6oCmBXUd+WSa+
jECaqK41vi94ABcP+ZFJ8fMjk12sVEaBSW3eDvy42KzJdeILygbEaQIImnjKw69tLs3ifLOixksU
jJJoLjjd0V5bLyzTrF3l+z49cJgL5kPBRXE6qJRlWRHhqhT4QZHwk9Tb+IvhEFdHcxjS05A2KxEc
2t4SOdgMvXVuebaCVDPSMCpUHH4bWi7mWoibaRuRbKmfUmRRFwv1YtOfnnyMEBxhoFLWAd2auzQ6
ahq8tS242r2PzA6q9HQVruWA+eN6MZo/3yyWoEsA0BoXsxBdP53XoUUZgE75CxR8s8AwUPNNPfOh
c0uQc7p5oG8VFIqWOC7OtwuMQjrmIH0Bup3ZYuadCgnmpnipTHQP87VuPP56O154WE8NzNaMDBNH
m3PxwgunzUCdLqhNRZ5HBveUI2g0lhzCWYud2CU2WK7hoQl5afTYzU4AKZqWaXzaA3cUICW9Tb9+
x+DjPltVO6HGl992f4Er5Xz9Tu3OXG50pKtU76f9FD+MdeKE6juPn349m+cRBUwcNLMBp0AT4Wy1
RlWLxoHK+8Ls/bQq3SZrd/2k+ijI3RlW+lDHUCj8tckLL+6pzdkCslYv1SKW9zpAMbejn+1VSDUY
T/kOhHbX2Y2E5OPaWLjELuwam8jgsLOAgNBxAGdziSy1rfFIRixhrMKVsKg9JTs02iKMj4Kli+XC
yoETCPUS1QKZ41m2x+aMj11H9l2zZRXY9c2AWgsrJ2bp9CaxwWwD4DqIgQAekWeHu+ioFKFjeq/k
jyTEUWuVhXUSu/rMADKBQHGAOUbVZruepU0sWDL2PURPqu4+NFZpdA1yD+/vbwegYH7ama0MdmAG
7RhlrxIQ5dkc9QnRBP02Rl72zfq+PhCx8X9t9fzpxuwdGZ0FPYXZSLGJR62gzyS5i5PQDRXQj0k3
WoW/5VsF4PmDxf890cur//Mv/PNbUY4cdCrN7B//c5288aIuvjX/Er/2xx87/aX/3Jbv7LHh7+/N
9Ws5/5Mnv4jP/2Hfe21eT/7BZw24Eu7bdz4+vEPPpTkYid4L8Sf/6g//5/3wKU9j+f7v396KloEt
6eE9Sgr2248fbb7++zcBBfjf44//8bOb1xy/9vQWv36d//H317r592+K+sHGf3CdAyokIHS4ffp3
8ROiftBAJYSUMPo6QUYAC6zgTXz4HUiuIBWuIc8CYQeBaq2LVvzI/IDzjQYE9P2ggURF0uC337/V
3feN/X09MAk//vl/WJvfFQlrapg0lZMDgMZmfC3Id+FDAUDAIzqLGQuEU9gNxraQinGwfSvtxtGE
toSthddVnbSpix8k/ScAwCXVVxOjzJkztWyQr1JQBteBZowpuYkBfwe/CouNKFlNTdWrKA2HkWnn
K3ySjG54Gdrqk7pOSUvAPcGqUqG+JTWSYjsDl5h8A1oEEvZgwkhs+tTLo9zpjjRlUifflqERq/CS
qKRm4l/qRELg1xLtYz7JpXFdt0pBXjg3IOvsktFskE4xmWLeguSmYJKTZLrW3siFmUO0pqr7sf+U
K2id+pZPyL68syTiauHljGqoHBpEHp6yrh/q+6gylZg4CKn0VakO/VckcYg6eRz0/8huZ2ocpS5T
BxynUk8T5alvq3G6wWVC9dSLm17uXpJatdME2ukDA1i+MAmk9KilNU8p16sG6t5yMqkBb6uM7/XQ
tHKQEyA7Kj8kaU/LvVSNrdQ7Q2fm6Nppwb+hUTDpSAyNlWouK5ELaK0NJAVACXFBHL3TsmLy7NYk
ErBi8kjta8k0wn6lsTgzXqKMlP3nNBnNaIVSTKlvSaabaJO2JRmeTNUrPeJqxe7ZjpuFXW1MC7Vj
wMGGscxeitDIpMeoMCvzVu3HHDrdwBpGJihQ0KxNvyl1RY3Q551ShXWz4VWeMDlzaAdAYndLxm6a
DGgHSSwbuhe5lVpGv1RJleK5dHgEdG38OE6qRlUnjyIwkvfYcUWKo+r0MrUzZYXgNlSH1UhGkkp+
TPpoekGHX90rV/qQZc1bnAB/rLplJKXK5IcDn4p8k0mJbQ3faK5q2YgYbOKlEq1asC1Z8bcyHwYO
iFYjlXnqDmqcdXxbT7Rq4XIZ1QC2nZ4MDai1GZeryOEV16jbcyltWweEHSz3R4OEMrlR+1rvsbXC
2EKmUo/1kcNr6klvrMpKZUnvF1HWgKabKaITq7U6NTShuovVuFGn1o4fkGAl8TWTysy6lnP0n686
bg3hFwiDsfbOoKndOnoyGMWtRLVpuqmGcGKfFYoyhAoiJrMtYxfUczziLmE484OH+et76rZp11Vf
I1lmEfEJb9q4cVOKrwiVIVCkY1JSY9K71OWMMgtiOZ1GbTc3rAqa6aZeDWzDqT4UnZcOU06iALuR
qZpn1SoR8s5mITXNtWWMUggGPyXpni0FvHvX9cQ4vLq4aXFJ/fetaUbx1uDm/9Vjs0u+iJD6+7P1
x5//8droH0RfJp4FBUIsoD/AJ31/bewPIGlHAzocfDhroEvAT348N6r6AezY6Lg8PE9EZId+vDbE
/qDNHq+/89rop/6cCaiEDQQDqJbxqQc88GmwJkO7LLWaJnGmclSwEzPop8XyIwDPkjqCq4WGnW0E
ip03hQqOGM2uCOtXEqEZUz8LfVwLZOxJoqBXxmjaEk+gBmKqL/aQZNUGTFUh2E2pZUXENfJOJqWT
9XKP6zNO8xxpmUiqS0RsmYRv8QZ23VqCPjMdOnKdqhSygq40IWOnOHxsWQ7BccQIUpFO9JZKKVG6
FcsM7HOvR+3KxJ9l4eSmBueJr6YFuS37nNDeIWXEmQ+P1nqhIB1T8KIZ+VrPwKv1ajVlWWtXkYTS
oSdrHViJ3LLUW7Ky8y7rK6fuDdxzYC3qpjL3eEvTEoAWrTBNGnRWEw1toHG8fL1jT5PWQidFblTt
E9wkq7mXWwQANxEhHZ5OEoesspwuxeX/DJoDkBa5KElRrriFqRW64htKZ/YmukAjJr3gusTT5aoF
NSLdp2DGqyZ/GPI2Va/CRo8JuZ/6UkukLWigW4MFFfjx+sRrQrudHiOjajJ0zWZxXrwrHdW7N73u
6XhDKojN215Ut2ycAqWNbfkTpxDRUIMBrgl/Z1Q1295peIE2tikEY6EzZRVcIl/hMoXCVJyatJYc
xRzbXHZA+MYqdduDWE96ZrI52p/BbFa11BmHvp7ucq6M1mfwzuUogA01GUzNSbQyi3pn7Jo2uuU1
a+uHugEW+EtoDpW9k0KlMXcQhG3Vr1Ec1XrtqODAm/ysjqVh8muqjZCf6kiXqJID+ryWGK4Rd5ph
7EKq2s23Chxa2ccM3KMRwNnd2IG2ypbLHGRrNi+tIgw4mCbih4RIjTa6XE6HrnWKXNFtr8lsm4Gv
z9QZJK5oGUd7KZFacMeludGyt8zqNfU97vTU2PeFAXpIr+woCKOcocm6KnZVjelVupeUJDFr1xwJ
U3RHhSghy1wFeyTemXHeCMojPErxFqPJhl35nZew/85SiDROj+oyiE6GTP/c6Wo7EsMxEjtWqJcl
ul1L9zGor1i0n+yq1WjhgNxMVcfWz8dCzmynjKk9pneFQQ3dCB0a97yukdyKTSZ3rctKnAYkP/NR
rU15CRAjwvefMRwKS8hXQN4GhX2EogBHzYLExi5UvY6Q+uFeeB1NIuW04ldoP+Zoi/mKpNNV8Xx0
315wm2dp34NJQEvBtQESCoL6/8ykZTRKaoFtAzT1UAUH+hL0c4IkwW1VB8IR2U16JTpaAXJYGy/d
fmq8fAkaMEOUiO+gIuWlghAJf0dBdvYdjNwe7AJtQwfxmzEBilB0uKK+vEvzv4KsOJ9mYQ/LCok0
DPqQfDjKysqlxJsB8+8oK2M1+iKC1YmgF4k28U18VV7H0QJmX4zgdGEBxETMDHgFOJ8goHz6WqTQ
iakNLTGcjHVuW+165etQIwz7I067sJQXbIB0FakSPIhoiplDVlot4oXCIwOMmDc8u9fQ+pDd/9rE
LBd0WClLxtQRDZlCKDXMYqx0aoyKN4UO0Xo9AlxX9vsVKKIfiA7Wccfcip7u3lnK6J1G/9+tgkYH
YBg0kqNZfpZyaCMeToXOAOPY8A0F9kZd2VsFRNgLo5tHkIekBhAHGBgIBsCVcrpK6OSIo7aPNYeD
Iwio1ydw/n1BOHobdnHs0LANQjN2FBY+QoRuRQrdAmVqvYA9FamM061iAFyOfCxYuqAxOx+s1Tap
3IdMQ6AEwm1QowBb78jR45gB7gTmjTg2978e97lFdOUZ2J9glVahWDEbNirKVjPJVHNasMZq1Y0Z
GdsOFImGte5NJJMkujDR5zsVBtEOjS40CL8B4XQ6z1wGyaPKMzQ3Aumnfu7gsyvWUrl+7qAZuEll
nDZQMIE9Ff87NSJRSkcSYzELqferDrRWbMkEOd+YogKJLCUuUEHJPUvH6jRVrZT3GAjU7O1nwWsT
B1/aT2UQgXFDvxaMOs1KTgL7bql798KlCTUMTQZpOmby/LhPOoJ1BgA4FMrCeyFXQTvgO1oPrXyB
Va0gcPLrXXLRIEHyB6fQBE21IrbR0a0ZTgDSyExT8VKEqxzM8CVEjUBbVwTRLXRMuPr/NShm/8hg
jdULkwwGtVWzyYLualA3JuqQw4p9lHZauVoY4IXVRKeFkNaB0hzUKmb2OpBxdhlXVGewHbBjNp9F
HTR9nHIHoiCgvtmMAbK2/U4QEtpef68tPP8XdixS+ijYCxw2aBdmx8LuIc1rD7CvEnDGZA9D+Lgw
wpkFVSgH4dpGqkwGbh/4zdMZ7dNIGutcboXCF4KHu3wtdQF/Jg8FqCv01+E6Q2D/ZcGo+NpHFxqM
IheHFD4aDMGJD0/j1GhTmpwdGFxz7uiPA0TZcp8FMUjY2v1wj1cefSXIg6z/XgsE+rJhF7xaQpsN
OFVwkZ7aHTvCJKvCtlSi+8HcG0BJL4xMfPPZyFTA5QEyx6IZZ9NJJ65Ug6RB7BREb8xDngwXwADW
InTvusxd2h/z11eM6MSeWN6jAyFx1ShAiqM47I3viGc/C5ErAcQz3kKHfAIH6TIKdWmMs1ns5HJo
aQWbQhbcgKck92hbE6paADfe6He6tzCpp3WMw7KdDHJWx0gYcjNhD4MCTa8/otPW7e6E6hSI9DIw
GXHQniTBEn3S7En6MbWI5HGT2gr+ezq1OeeIgUcF2T8Ai/VslSDrm7D1wtguTCbKkZCes3H6FFR5
T620ZZoNNiNgDveEimXu03vJr7wRfPXGl2W62vPjLhhGoROBeALg8Plxj2geF5kolKTGJyTBi3zB
Hbz4+ahGolkZ6ghAap4OB3iVxmRwRJ28Sp3GvqsXKSTEIz07YfahBIgeBBkiIbNHXC97CcFsR/DA
huCrE3xq5RXZZmvwtGwWFufCxjuxpZyOZqjCIunLniAqQHzvKr5WORAlvIkO1CnljbVOLMfeLD7k
F2YRdkH2gMsZ5Yt5qbNvdFQi6hZ0zC4JmicwSt+Ne80T0qaCxbj+Yi92GF00aR0USsDSCrunQ5Uo
+MqrsiZQU9W4QxEyANcElIFPtg2QVN8EPHRJp+jS7SU8ayTLCIq6wN6eGh3NoTDAPE8cCtxydMW8
6TlD4901ua93aPRzITwJp6Uwl27pS4M9sjsHiGpY1lwZYReo0OFzdkc8GQv7zK8AvIsBHOH3kve3
vSVxoRyPVp/tXEnrM7Dtwqq8qtmV4CSJb8s1qXdyAC7XZf4TsTvnJwV3Fw6hrcMRnZ/1ihXmINFc
7CKgb8HsWKH/lq1zoLbibbV0kZ2fSyRfwSGG0h48+bNzKeeg9k+TCCefB4KrOQJ7BQ/9zlf+wtjO
FhDdVcgKCDYUxO0IGU43TmkonPKmlp1afomzx1FbGs3ZyYcXT0AodECCo3o5u8foGNdWXqBnuAnY
ZvK62wYkh8QNv6ov6LgDF9trdQtGztqV42Dh0pmPDZAe5JJxt2lIcouuxtOx5W2h6UM+lnCqSYBW
K5TtACy+CdfVDg08huTVoIxa7Ko5TNnxboFZAAUQZQItA89snmiaps4s5CkTZsNVeK98sj6Zz3Q9
oZFmdEX8IpRfzdW4ExRtb1DthBrBQ/HVWPOP2V9gGZi/vsLrRsERrpqQeD5zEWWUnHKUNEunALpY
0jwtBO/x2C8kYWagEgTUwowgn0A14QKaSxBv90oJMwJWDE0hwPFy14JeL/G7j9kixfjhdTqd5RN7
85vH6lXGpeqHPXEmU8/q/PaGbvnatoFnbnwh6FWFbrYK3SoJxkX2sfOZxV1rY4lRLkEbnza7hkAF
0/ZjB8R/rUDfpDEDI6NrCxohC/t47uTj/CAQNfBMY5pFZ9jpPu4mjY+RVcKOoFMHvwe9rlaKdOD0
0QK2xT5aWb6JmsLSs31+gpBQM/GMWaD7g07TzDJHdVhqzFhYFg4q6AwhtdFAaFdoJ0EdYyUD0bPU
g3zBKCQkAOMBSQsGPQ8VlUIay84KmcPJ3VA8S9JitH3JwqGNwkSKBGTqs4WrWIfNk9hMiGx+M7bE
ATlR5UABU/pofC48NI7cLj9aYq5ON6whFD3BBgNfCzmh2U1bkcbuE9lCjXrbfhOi56Ds4i73Gdhy
aWDeTfuFbTO/ebFtjg3O+RtQ4RjVJMcokdyqX4cn+hJ+Vb5CjyYBIz7x8wACRNk7yrLJ84LlhaHO
WcFZPFkj/s+QXOgQSwkd3RrVX+wZQQJoPahf/65BXPGi0YiAcQvVwbnPVU4mSwptwpYJ+M7aUrCN
oGSl480cd/ltv+4a7x9YxAUEDkd09OGvMy9PPDnKINUM+tqCWKF2YtQtDl0b+rYKpM0S3dM8Q6RC
2g7lUB1oH+iYYaizd1SfkhQVISnHUTRyxDc1mCrhU5rgbxF95Eue89mdMzM3S0ixVLGjvIS5idWh
0wJFwZUJrlz3VqBTXkJNY2FC5z7WfHyz40GbmOmFMGjeHmRvV9O6Wet4PYaPf4Eu5uzqBompSESb
YE0C4Gp+GFmRlNYwQrNlzDw98Xjkt+jOR1cxWm6NTYWrQJhe7kM4u3lgF6UnFe8Fiu5I+M2ucsjU
9Kla4QyWiWMV9930t99hYQH1HmQSRd1p/iiVJXL9Ee+h9+Ub99+vGXlTea0ne0B3eoveqtgIJ9fa
zJ5Y16O8iUwbOUkb2Ou3ltv94ApLA9PE89QHoxc/qEjpwcO7WuTxOrtmZqZnr5NZDtpo2Z04ErI7
ecyzUO9GxsZyUPe/ku6WnsOloYrFPRoqKSWgCHrYoxw9cMiddmrulgoKefk3ewQklCz1o13cLuDi
gDqNIYgRZyMEM+04dSksjqAqwy3jJi1o9CT3TXuTwTU0pZ76HS5zgsw8gfpdOBkA5AvqRVFEOEu7
22gA0mUJtUGtRF+SI2hcRSdA3DhvSeui9H+4bhYbss+Pvw4EL6h/ILIAAob5k6wAlVYA94UklFPu
mg1i162x0RziarvlU3jurIp0B1LRKOch645C0OlKGkNkapokoo/AMD0zmNYQMQNFDVzxyDXWy6Q4
Z2/xzODsOtUSve56Box+DlUlA/TT8Bqj6daCEtvCPXp+cZ8ObXaPkkJSK7WEpS4obiRzjeWDp8H9
hq75NwbC9xLuMA+W2/ovvFAiihTBHhDkmN7ZZqU6PDeqYlLHbXto80OtWyRQBawcbX7208JI53Gy
MHZsb3YcRyDR1FCHPRFx1Ddkza8gkR5IW3m9yE54fipObc3u7bCfMptrYsO8RVBnBlkbnt/OyaWg
80VlVnay63pJiOcsq/N9hCIVgIYLC4wQp9sUIjlCEasGPgHgyFcgJMHuia77xKWtm6Dlw0OEc5Ve
L3HAn7Eqz+3O7vRWQj2qnGAXBCjWPdSZQSoKTdjIKdd0p0Lf2wimj2xZv0nskNO3BIk6JNl1eMm6
esbmDFKU1sxbZKLTjZm5AqARe+V62Nr39soI4u3fLUrDqToxOGcrheRlwyHNl8H3R8FdrGt3FQaU
exMqb0mwmH9fGOCcm7SqY6OsTNjjXucltaOv7YcEN09qgKpaUPdCR37hlFy4DzCfwNGB0Al8VfNS
bTsBXZ2GoFPqgnDFG1A24qDUrg0+2AkxgH0HwW91BdXEZUXX89cLfVZHpufbyFBKvStsil6GKRBE
7vk1pEc7F7wGyIEaV2ylPCyM9vycWhDfRbSMmhTS5vMJVs2q1AVoS0QeXrIW1LuopfoNZGszUPPZ
G28pWj0jR0ap4cTkbJRTrqvAWU0UL1eH+hve6G25NlciOl5M857vn1NbsysWWV5AFDsML3otNxJS
LNKNwPLwV9EV/xfcZPHdTw8k7CGtDEwanIGzVBaNC02KocmH6YzW2keRiVTeBFO9vG6fl5AoF17l
U2viET3yrwBb44RXsCaI//mTvhbEUqIeVj1x1DCX7J27c8IcUK7wrpBOPnuvOmWopxILp6Hp3yE6
rp81ibNqR0sksdskNZ+jLLUfOklRlrysixOLzKiFBkjUOOdeeqGnxTRJPYXrOnhp6eDiAWcr+A2A
0MdSLknQXzwWR+ZmezSUzM7SQpjL+Foe1qr+WV9CYQm/Yr5VVNTBFFNWLlSio6zIEQY037eKitgN
/QEir7FZOOECBXVmB0cbrQAoc4BH6HST5ErIBfgSasQ7ocIiXv0GTALK7zWr/zYp/YYmoqNJF01Q
J11KD/0r+/p6jBw//MJ35LgqfxCKKkAWISl4kGD7HTmuWB8A+EOyEPzNABuidPEHclwiH9CchEw8
1LhwJ4vM3h/YcUn5AJpbU0fnJYQHZJQ7lb/TqgQsyckGQbUUXYY6WG0AwxDJ0gPTyPEt0sXh2Njm
Y8qK6Ss6GEwPpH90mxZPEyfpR0VpNL+2jewmNhCAs2m0rnuiD19k1kDvPg1VD0hYyKm3an1DQzlz
JZ7LOzmJiqcRtO9Pmjn1d2afI3nQa+2msp9q9hX99dNHtJmAvCOuo/swa6crrZF1Px4laCmoXTQG
Y6Lza5OggcpRk9jaIhZC1jHMAXsD+rnemED3tps8LvVbc+JyQKcof6ZWNWpOGsel6SXM1F/0qe7d
qBp72dcyEySsZhoXzwovrKu00rnhaLUVf7KY1txrtGFoPFKG1nBSkg7EkUwI2QLfXk2rUJIh6a31
teSNkZSsS5ahFtobRYZmFKDY35PcBGtGI7ftJ2Sf9avWTvPNZEuQIeapKn3toya85mmhrloeAqY+
xdPGGBIQQiWhOhqe3mUmwFtp/DnUlciTO8j4Vh3cVr0zB8R3aN26Ds2JAklZJfc8jTTuQu4X3TiW
Ur9VvDA3rdKbKyubpC+ZVY6f8d6DFTJSzHdOC3intdmOSNtW3M5hzZRXU1jwALhjhK7JwA1IpNtT
vtZqGcLYfaXLzQ14v7pw26PElrldlhntV+iG09Kv8zFGVcSqgXfPq3hXFrGdumHMzclR27oAahg5
a8xPlJhXw2RYt4o0hEj287LadX3XRpj3mOzqLjJ8uWiL7YQ2qj2iWpM4pjzGeyPmSBVOHP1yalY8
WFKRrKVeLbZt0ROXZW17r0DHzXJAn9R8SjOsMDSGWwqa38K0tgDfR/jgRHnoiilOVrWUI/KQGLBS
vRL5eZxYGwaKiSciD+3dkBXxvjX07CGPlAmK0qp6PZaseCibOrkioZICz8LR50ytgV8nDboknIKm
VuqimWqS1lBOQAEbsXMGkgPIn0UZ7Dl5JoW3WkJj7ozVYHooOin3Ua4bV+jcA8MDadVPKi2rK8ZC
/QZdV9ILOubYy5gb6ZXUhClE2zK5CH0aIh1sdu1wJ+ex9ljnJA7yBC1+3DTy5KlUEjX0e2pqzzEA
pXdyUw+KlxsRPkCbiAWYKCj+N0OsTY95aZfpQ2W0meXmKYGMfGXIYA026dSoft2wsvWrPoqYmykD
QVVoGOi06aBH3m+mUUsbdwhl5ZkwBhicLLHRsSuoRKP5O+vB25LZJijwcBBXRE+SNTVY9jGMGzsA
L6QMPb+OS9Qhkm3AAesG0Ii0OtrBUCXxeVLzKx0po008GmVgNX0aFOhcCfqM0+uyZckKsGxF8cMo
DIOsjcePxJLMwB4hdF7iazsRIBPBONTddSpr013TV+RVR+YVXYcR8zvbLLZcT8mLlPTxxqhCe9OT
NIYidwEmYcWWbrKxl4KyJLprlhBWr9ggfdRDpc9ceRgy5ARrs1ox2UAXiGWW9w36K3foxxpfzKSz
ntvKnB70qbXQYBOrXp2EcVBKjDyCJGl0E73MNzUZp7fDU/PfV/c3sEz/6tW9e4U4RPN60k18+JXv
765p4pkEXyJCG1Amoj0YuYDvHVsGXmT4Q+jlEnom8Ijwtv7esWV+QNYQEDpkmgla4228+z9attBv
DLw3+MRRuxCAdvzob7RsnfqXkkDpwQhgRKfOGEmnmBoTM/wuQVOg3UZ4mcCDVBjNgtt3Gkr+YUDG
2I5DAsPI2oGGMECk/FNLi20xaQvMNX/20bOUHFrHNDRK5rqfJZCtlCNuOzaYuFZHi3j33TE9zqf+
yczIMzeVhiTp8QwYvmUMt6VmXyVqdWMp08LHn+YVf87LLFQaRyiax+Kt0fl6sMM7RW+9sBp3SWUG
/2wAYmBHblTcpzVA+ZLuo5v1aihLH7TNr3XfLnz8n82++PdHHx9pUqVNQ2745pTILu1D3et1tDP9
sy8/i5NVtOwB5YhtE5YNEklmsamU7qMFjNSCAbGMP6ORn/M/C6jUUjfHrgh1n4XGFeSsn2lCr1iF
4TTqrqBkiX3zNFb9aWeWATTwZvUWxyoMmgHYsuTmrP/cTZDMBVF1JCmjw7ps4UD82Zhmh9lU0F1u
NaHmN6AA2BZsjJwhpqs2A6W6kusbLW+bcWH+ZtmT3weGa+h0/esoNjpraHW/5kgJZdU6gz4KVYKm
uO6Km7q4blMroENgSsrCkbm84wwRnhzvOPg1vM5LWIz6rnQqPlznWrVwTR0uvPP9ANGc0w/P0OqZ
TUqt+5WSrRoNzoldopUe7GIaXQ85e6xCVDN1vuG8ef/1Hv+z8cyugDBth5CHBcZD2Ff4i7skr+7+
2UfPzj44gYX6PK7GRh08Pdf8vg4XSluX70VDvEjHq4C8slErcqr7o1ZDg7Zrx5UecvhiJIoWTFw+
M6o+O5stM7NQjZnmJ9NrXzxMU+EaVu3V1uQmVumhd3ZhE18eC/B6p2NJahBGpAOmJ5bYi2Y1jl6V
Gx51C01LlxcY/UqnHw+O/lFtJQUxZENbxwZfg9O11sJ3/5MPnwNGUwuk9BRKmz4vstgRcxT3uvwP
P3x21MaJEAneKjiCTelLXpPGI1G2hCz8s28+O2qtVg65qo8I4geDeVkU8ue6ZMZCHf3PPn12qroR
jBjtgM0jlyS+ITIy5AZIGf/JuVLnXRNxqbZ9jvDUj8P+6v84+7YmOXWl2T+0iRAgBLx2N91zH8/Y
HtvrhfBtcRUgLkLi13+Jd8Q+M/KoidPhJ3fYAkpVJamUlSkA2HKi7On80Banp+v3vFpPJ7WQFKwr
NHE9NEPT/iQadnDDh5llOxGEO18VFy0TaCd4+6RobEXnuAIW4jW/L/v1RD9JtUfLnto5LGx23aSb
jUy0mv3vvIqe0rcPm4B1iJc8D5IyqtS+adxvs3CucX2MRtZ5qwfENudGHAfziuMGx0lS4/5gH87Q
mGVEbsSCJUmYwkQyUyhyNGiW97v4xSH9ocmW+zzeuhqwvPtaWHs971wVoaShAwL1Yt47hQRwTWy0
Tlne3NTjkWwRIJrBm0ducSRc7XlFn51y+O+Jz4o4sL25Ecd915aArGJq0ayIS+KZo0G4br3D+Xiw
jW7EcaQBds5SLGHlFA/JVKPDRizseH7w9RXf8Up/tdirYFsBRW7OBBxmnsDTkuEaOr3piWr5zu+a
mN2mtKy6K85clV30Pcy8rMj9HNwSqCAmnkuu8zG8ajeXsfdNhQbZt18DdGm8zAQTEYfjfVfLL102
ns4byja0EVlS5iLIarhQzMl8DXFssJctWbW/bHRjgQSjlEhrkqqE5vRUxtFx8i87HP4lqbnMWAzb
dS9canGMsAetyJbCz/spDRDNt+Z206kgnhMFyTS7/iEClRbEF5zh366DDAOKM/7/l+Dp/3bYkRFf
6NxFf1mJ5wyl/sab+A6kGcl5w9s+wQguj/FJp6TQicimYx5EDxRbXJR6sV2vx40Ys7iOiZTLK41m
tSnDM8rYO6Vyqg+d5w8bWdk2+vr7qwhuoo6JTA5osE3Vs1vSpOf91/PGMfAw/8/wxgLpNJD48rWi
QGTjzOZ8ATdMkvpPviM+NMFLP0QHJY5VMxxC4txGorgs1iIjjGvQYWVTMamkEMEtrYMHWcmNTdH7
KwFaP99ai4P9zUGVRCdV1+5FV4GZfSwf6jn+dd5kttkwAhk4zFi2ZKYJKNbyXSQlNKGm7xeNbepo
QQY0F6xQKgFueNkHoOnZOXwLdfn+rgtY+beGGfq57dpRQlxtEVdaRHvQqxzidroScf8N3vuEc+7h
/HdYYs5sYOYU1WvQD+ukd/nD1KLRgdYJVexZiGljs2WZ5tAIa7f0aRdXvUoWT7OkYFrtAdKpv9Sq
3hKms8x0aKycrNeOV3UQPJr96Cfo9j7yOt7YXL+/KEPo/u1c9G0gdDVD6M4DvdhOKvdYwlsh4/AU
qvI49+TT+YmwfYIR3nJxC9+VrUrSaT65g/c8NOpwfuh10/b3vgLdpW8/oUpV5ExxpxNGURPTIO/B
odLHfYcbQAfRVzteymO4lWEN3MX/EpUJ06/TYBF9JlTieRBTBaY1HE5e/MTAOuRX+Z3vLg9jr3es
Ijsa3OFC7dCw7LK122xOKEE7woKu10lXVF8bVt+6vNhYnSwTZGK7syjOcF0IH6sapz7EVKCHO8+2
zraWOGRGyKdRlw4p/DgBVRqI/dx+P87+fsrrZVeWW0d/iy8zY+32G49HlYCPLZWTFE2bNMFXh3NA
8LydWtqNJdaSvZgR75lTSepAjSDBPc5VOwHHWHh3Liv+cVJgtfLR2fl1tZFbbJNiBD5IBBvh+KMC
l9v4lQOjDtRNsXFQsY29/v5qMYf4ed7TcM1b2kMlHxdhS1GVh/MxaZtvI9xz6YF1VGBZlTJ87LPg
lqXtfqpYwsiGvxqNg/+LQwAg3rw/fEjiprnBI0BdpiANCCHYq6AZ5Y7p7rssn2O//iZBjB58JUW+
00gKDYgZwUl006LMyGexpxNkfHFmddL2tkVFdf03Yg4eJiQNJw9uoliDn7Q4qPHZ6bNdWfcbWddm
e2NrIHy/QuWLg+gpbT4FWI5w772RImxFVWZsCxQuvocw49jReM7nkPwbBHfgwjxUwYvX/lNVxxr5
HYnp/Dxbcm9gHKRpo9g4DDWSYQSyVMb3bftDMrRKOsj0AAcsPtltp16LV60si69dNgcKHizVlUq0
8yUmENPt5b5fcK/uyD9z56DPbi7vo/mGjDUo+MRB5aCaq69Fc/TcLbINy+SZPUVZhftpt4CBeZl3
SciWPdQH+EZ2sQ1uZBdsrynaZCudTH34b6lGFy2Scks9yza4kU7mUYZV5hcq8T2Z7VjWfBeNfjrv
Cbax199fpRPISuSzIJgbReUn0MmdZuY8nx/aQHb/L9RNUqN4In6dR+V/512E4EX8gUW3Qd/BOvPr
HMPH2gVNFuC/0vpF4TaVj0+O+/H8C9i83Eg1eRsMYU4HMM3T+HM+ddnO95ujG89PgVMd5yg8eKNM
mKs3osrm50Z6kK7uwAoJJ4ga/YxW5E89hOnKtL+OF/J4/pNs02Vkib7mXle4WCtz1sfHKuvzm3mZ
t9K/ZXSzTh6SsS+jFCEy5iTG1RGOodppistWxZXQ9bWrhVXp+GCLWBKHLt23uRDkm4h5cXXeMpbJ
XunBX4++CmbyaAhUEowaWKjiwAgBI/FXx0dNL0ClczhtZjTLRJsM+aPvTqXKgiBBW81xztHO36ln
gr1F7ztbl4a2uTCCfuhrQfoF1vIVQGZ+cz8BLHTeVLah199fxbzjlcj1RECgtxieyTj/4O58WR3G
rJejz3AY3bFdkjnPgSLKjv2w1Y1qe2sjmlkAVlWA+dC46EFgz+mmz/OlFTAToZwpLwu7pdUJ2KKd
hFaL2snA+X3e3Jadp1kUr0ivWdX2Cw6w6aEcxSFgL+tRYz2xTUGfdOXG1tDilmZ5PA3r3JOej3Vi
rn8xnT3EkQBF9XxahNhIcZZJMMvkOTQ2erBdo8DA229LuVy5VbgRwLahjQDWS6lIvKRYQsvxw1A2
X/Jl6/xlCLr8byXyjeUZ6LVCNAsSG3Pcm8z/0aZQuevDB13eDy32jfzen+/n+cTGo19+nEHXiq1W
uIA8tP2FHZjut+qha/S+c+g1i+n+4te6nBHVS6E/ZqS8Z+5wIONWr4/NhuvvryI7zEUkw87RSdMB
CtqwjwPtjue92GpD42xAeQfmc9J7SVGlOz+gx1Y6O6XEDlj7BP1TN/24mpDUL9i607bcc2wmNX4v
4/ze7QC/De7Az76xX7Z9qZEN5Og4aSCRDYTwbsAZ/5zFWwIltqGNZTxfAAnpA6KTYJFfcFy5YSPd
eGtbhBrLd1uTaAYL8pJ0mf99gGc5pfMjn92Eglp+d36iLC5mktywAuXYsGBYCB3vCezRN83s5rsi
p5/Pj28xj8nemC0lrSrSeUnQqVsVkaclni5bPTwzBQBgXBAK9w0zbPux9XASHbLucNmLG0kAsgQC
1+meTnRb3IPo88rJxufzQ9tsvv7+Ku7YGBUtATdUAqbprwVVH4dcfpI8viw1mij/Io9p5QUIPeWB
cIWhHB1G05fLXt0Ia0kGdA1pjcuBQv+su+VbW4dfQ7nFKWzxeM+IU1BkrtgL3GxA6PvJr0CnwHAh
4Lr5NxBGJ+c/weaRRsDWaI9rvLT1Ek94h5ENN7x0NrLe6nnv5GvPCFgWVc3SsUUnpKz9H4VM903v
XoWg9guRFEBgsRVVFg/6QxD7yoO8XtfO0KLi7Uj+Qmt20N5yXNqt2r3lO/4k9VfDp6NXkQWV7oSg
YtGN0cd5eZ45P3jkOtLx6aJ5MLuVQjIoHVIYCwpJz5VqIJMTf71saCN2MzZJkBOhWAwpkrs6dj/U
jdgY2nJw+HN6fWWakhZ6GAq8NXYJu0DX3x3eYF82nFJyx9zxiorlquPt9fkPscTDH2HCV08Dz+Ew
5BDBTYqyQzNcrdX1NAUgbHKFfw3K+WYjJmxfZYR1PWQyqsMeqRSSJHtn4vrk06Hflaof7rtoGPcs
mMEf4c3/uLXY6v21fZ0R7UpHgRtmOHE3zP0ZyehuiYr96PknKtn3ywxoBDvlwdyN6zEgaCFjEMXH
lA0JT8XPyUt/nn+ELRaNoFegxlMsxlV7lEnwt6FetCtxj9+gUnH+AdH7WcUEeg+jU5IW+TaJxmMI
2YeI8F1bnNIBUE1a7+ty2PACy5eQ9QVeeZtfe1CJamCsuU7vtGTdLgY4cIRzX/Yha7p5Nf5cs2WG
Rg/27PXHSX9Vo9oppzssAS4LlPtZbDErWzI8McIfW44hDX3oGDRV6H7I0AvzmdRRfVlRxVTU8+jc
EL/DdIxFPrSHLK/VI/QjaLVhpdUa7ywia0Piayvprm3CMcL9e0zLD/XMb/hY3o0eu9aTPE662Ehk
tsk2Qn4kjNdixq2DR8ZT6UbHdUvMi2DDaW3DG7Hd5OhBXFqs5Gp02p0o6/w+KvVwHFLXv+x0afKi
TG3P6kKXqK+31UcwUDxL1FR3513V5kJGUEMsRrk0b7DApjy9jWeHHXnTXYReBfH32xmeSEqzrsbF
QJ0Pv9s8q7FJ0+5Fb47e0beDg/9zcNIYhymSd2ihXJrP68HxvFUs1w6QfHw7+FBGvq41fBNyVQ89
6CO98YW3N2UdQcT1cRFHNEV93yycve9DQI69fZpysqbVDPnIr9Tv3p2PJGy/zWiD2/DR9yMNIrRv
x/dKrwZ/OL5miGQDmtZ/B/4lw4V4VPe/cJlw3mbvL3J/+oxehzNku1o30+jdFLx6IXF2U0IWrO8I
VPQ4vXDOjVjOnXiUeQWH8gQk0ngeLydwuTcXju69NVM5h3qQAdJpEIlbEk1Plb+10bQZx1iegfrt
sZFFab8c2pvUa16c3lmVEE+CyMN5+9ucyIjkARDrVjLkuZnoK6gmHMBlvqfD1ppmGd6k1p5JKTQP
4aMe6fYinm7CWO6IrzcWG4uBTEQcqyVgMxIbwMUZ831L9H1QgKKkzTK0Hqqr8yayPcSI6rHyZ+UD
YZH0EzpNIJeVzfzFdZZ9juv18494P58G0Nx8s6hldR7U6CNViWDlj/UuJ67ERQisv+gG0TMBvUuB
t28GgIxaeaUw0XXkbGzBbW++/v5q0+JWjW4he4w7lIl8g37VFXA6F765EbaMSRWWjYv9L12O0F47
dkEKncH4eJnNjbht06GYIt3g3szxwW5V+LcyrDde3WYVI3CdvkUbTBFgeRdyP8j8I0+zz+df25KV
IyNgUzRFAMQOF2lHzvehcO9znIF2VE3lodM6v8ocd8MrLcFrAuBa7YRjF8e45A2ck1eGezeSVwLd
5Oe/xDa8sRSLrlVxnyP1z1R1DyIo5PVQ0KtCFvNGarZErol8yxe/dCm6nZKyAlcrJZ87lKppVz6h
9vrl/EdYZtpEvuFs40CdLcLREDNB+uYWRAIb9rENvdrtVWipHPf8EMrAwcZXI4Teput4pBuJ0zb2
+vursaPSZ7g8gYN2gHqMxXALyrsNo/+pUPy9Qw/eUg96/+kqPdB+XGum4WORdnsJMov/LNUicijH
reC38TlbBkWhTZCmPlqfFrR/TLEHIdCcemhvmbIBLDpRVk7HrIdU3UngEqzfR0GVPfRwD75xxWNz
QCOUug41FofCwDJ3PlAvva3B/zbJjdFtu0ETTealEtKNcyuTrP63Z99pXt8WbnDSMt5pXFLgZh47
wi5aLsvEJrxM52j9r31wOyzxj06wp3GpPl3k4yambHZxBY9jSpfMYrybJT2CM3djj2nxQxNIVqt+
nipXAULSVHfQsEUdnL2cf2vL7JrMvo4sGpYq1L9J7rxEjv8Lu79iV4Xzx/Pj217dCKE8HInTggYq
ScMBMKo0AhdcASXey0Y3Fr8iB0lKNcIwgnB+XFLQoETVZQ2tgYkW5V4D7lHwSCUKLVizjA51sAX4
tljFRIYC/9IJsNfoJPa7/uecSShbtjQCc815u1hm1WxtBPumktCwBkEz1w+Thw3fVBzDIrpsUk3Q
hqC+qKpoQWusAznXjpfNTgAxt/HylvXIhOt5NRj1U45AUug/eY5biBgDXwFmmSOv+/iic3/AjL3H
EKaiBVC6S5Z5LEjS+IX3sS555Wx4pmUGTGxdquOiGTzRJS5p/q3nVh8zzUDSGejLOpbQE/V2cWrj
cqBV0HdJJap6N2ln39aXwTUCEz6nFx24XoW3h2L4selxv1qKjbqFZXZNTNwiZ7dQYoDhIbBbd+RU
lb9U97vrh60Mvy5M76yswfrkV6s2d7LCFVUskwi36Z72Dsr5BWhjFX1c7+DjokRpNThFrQM2qmes
t8c0j8FL65ND6cc3qJXvVNs89zgdZeF0HfB7lvXXkNUucvdzjP8VV+O+dvujDPxP8UQPXTAkTXuD
q1WRur/GtIM2uPMPifu1sBE10PSul1tgwZI8/nA+vC3pw9Q9TfvAaWFCdNU0IT2AFWvEzbfnH8+P
bluSAyNniyJjI2doFyGpOIVASKNHKx5OYBAoI3YF0gCBnirfGTZWN0uomJg97HmaekCRPVlIfweI
/nfQqlxD9uHf859jczjvrTvorAuiJqoCEE+xeOeL7CFoAP/nUXusVbDh1bYZMdIJJZXQY4927zwA
pnUslvs+2Lq/sdjnLxAb92uQHSHbFl6VsBBUomW+XqVsTLdt+PUI9Spc2iJdwnLS6CHM5Qc5jfuw
l7fetFWJtljGBK65QxgqyBgxeP8EFv8s/p2GfOvsZRt8/aZX716Cn8GNerw7mbJrFndXzA82NqYW
tzEbvvvUHSq/AsXJ4Jc/xPJZufmAEjTf5yGPDudd08LSEZjYNVqLceKyY0kmq2G3FJ8LrNMgZUN+
kZ+nVD24Pf0R4q9huldTelHVHpp7b61WLZ4CYqcEd07gPlZNfBUU+ae5iTeO9TbLGbEghVd2cweo
old797zKd6QYDhTnE2cLGGR7gnEkKQomiV/Ap7qRfayL4l+/LQ4+zIba1pbe2Hq+fmcVMZFtdIEs
HR/Q3olya4Cmh+Aa/G3JVDQPEfb1ftPdT2DC3UiBFj82MW4BenYzloZ4WEYehlSdSlCTnfcxS3j7
RnjPSOYBDo9wsaBwb8cqBNs1ePyOJBbi1/lHWKbDhLphvomkGd5epfLFWcg1S52rxasfBNkKdNsj
jECH8Lr2wGwZJGGYfpsW7xC2PVjXIC6+xE/nv8JmqHVuXuUSNOJ1SgMGkSxRdehq70S0uK1FmJwf
3jbFxlFl1lFZDuXMEhBgZInsq6ex9i68r/GNiM4qVU+yhXlYPty7fS93nr+FqbfZxQjnnATo2pjw
4l6QHdJWLfsqZI8F3SSTslnGiOawyDhdCgXKGjXtwW/xEPD2so2SCUwbp4DxrJBB4sztXbo4SRUW
z+fn02IWE5OWQ4cQxCVjkKQlKDkHEEnt9JTfZaTnGx5jyUAmNG3M6nrIKewy3NTkgHv7tAw+eMtw
aPmz12/pYdq+Y424V27PQCaiqT8HqJSm9c67H529ktDCusxK61NfjR5OxKtmCStFuqNPwDbUR08X
+kbmvLtsNTORaukMPtY6xBz3qkYzFqk/ZZl/kmL8dNknGIEbuU4jVQVeK0dE90Fd3VRLeIjhS5cN
b4QuQaNuy7lkCeT0TsqDTiiky8lSbSzGti2GqULqFOiCR4sAoqvqruPe6XeeTkFfw4rfXLv/LOH8
UCMoKuIeVjIYdLaD3vL8p61LzDtLqIlky7IcevBriGg6HgNFajQWlN+mhv3wWfrQVFCmPv+g9cj7
zoNMJJty3HBoNb6ROi8tf8RBxW1TsHh8Ucs333lxxybfeJLlk0xQm4tmkmKse1Q+6MT3y4CtQF+M
IMDPRLXvKR33oFPYKvtZFj0T3BZEI5nj1fMmZ14+zWnfPGpRgEw3U98JyS4DqWKS38YoVlVFAgfc
apw7z3UYJpXDL+pehLbn26FdBagOApQlKvYf0Vi7T8fu6vycW1YNE9U2CNJiZz4xsDR79xIUvQBG
Hi4b2oh4ggvTIlowyRNf2qvFDSBcUTtbLmSbVSPgW+WN3rDkoNxc8v163soVf26L6FTpesM2tkcY
S3YAZbpU9gVL/kAGQnmSKFGAhXil5Wu35BMtC8ef6sGr1O6uDdRpg/0Sy7LPCr2I+wgdFL0u3I1N
seUBJmRNrqKwXodpaJiqQT6cOrjuKPVPXTjxz/MzbXvEuvS++oa8BVtITp118esgAKUdfk/HId0P
FNWg84+w+KlJVNq1rkJzPObCLXVwTFHcfATPavDjstGN2E0nSecJXElJKcNmT/gdD1p9of2N4E21
ytUwYeyqTX+Clf1RFfkNny9rpwhMiFrnNVCJy3AK9dpZ7WZSNSB0CeRGCNjMbsSwok5I+hy5M/dp
AYlE1S2Qoy5odjxveJvnGFEsOgrV4gJt6jEaWLusPCjwO7icns4Pb3t9I4JZWXEsM7A91hp3z0F6
uJ+ZXpLzo9te3thxex70c5cOPilAE7pvSgoJkF70V61Ot7ij3n8EWMTfRlbX4Amjy5BDW3KXR/pR
pOSG45L5/Be8bx9qAtQqnoW6D1a/93PxGA81+TxWc/7xstGNM3OJBsW4ruCaiz//bCvnOqr9i1ZE
MEO/tUvp1NgRNSAWHvup3dcF2AQDMLVtbE9sZlln41U+C1UXZtSHWQKQO2GxBa/lzLaET9/fZUEe
5O3gILKUI2TQwbRX5OWu0+MNbvM+aRZdLzj4BEw/FzN5LkFOvzHJNh8yYtjpGy+E3gGOWJ66bkt+
E4XTyfGnw2WzbIRwPRfQB6jxPaDnKLB4jeQYTnLaeHnbVBgRPKusH+IOVW3GABqniwd4cpZeOM9G
ANN6SasmW2u2GYXmZJX9DmLnMuc3wWilYvnCFGoJqZa3LqidU91sHAgsE2oC0XInmP7rQVPMj04a
PkeTd+J++nR+Qm3DG2FbqzhzUg9v3svx3nU6CnYw8Zv1qXeZ2U0Amsj8TgY1uruDcbmOC4juuZvX
FH+O9X8fYrBfehtegaM5B3Qe50xf3fd6/ghtqF06kZPsxBMOHRBOiJ5S/TTBp9agK1y57NyW4QAS
7HHCup8l+Q11CNQ4yHXn8Q8IxBM0B66jliJcU1XssO0Md0E9doexpB+Kedg6qVicPTJSg/JExiLg
VpKBNsHOg8LGTdyP/UVrOY2MPBDFihVNA3xMNaWg5RLXCp9/mcsYOSAXFQplC4bGju+Ugk+aFe0J
EmAbWGebXYwk4IbAXRYQyUyCgdxLVn8J025rhbWNbeQAQruqmUJcC/m6rO6wM073QdVskTy9f4Sg
JqotB5lQDtJWXMpF1fUQNUAex1dw/d9lEW6RvFvi1WR3A2krtE1w1Yy+mnA65AGtDirGPQgQ29nG
/FqMZGLbFASMZn/GBHRp9iur5j6BmEd1mV+aqLaZ5lFbjBg8j8ZDMfq3UdVuJGGbaYxk0BVTlkFc
guIOpfDZzmNRXexqUkug5dMc970Xub/J6aZVKlJvwGNARJ8BQdoCgu+W894d0LVw/hHvV0zoW5yb
+5+2LXtRenDTkfe/mDM/UhG2u5LW9Y6w+XfmBRu1XpvJjFDOYlqIekByJqlsnnX+MyzZoesZvXB8
I5brsMMtR4oPcac6yQS7htTkNfzr23k72TzVCGdKU4dnEnXYWVbzztfzg2jd7+fHtpjGxNj1mQvJ
LjdDlmPV/ZJ7BzHJU+5Hl627Jqau9APeKYZXj4V3DIaFQtwvz3eol27gMC0+ZELrRAt4rW5QCXec
pt73jD0GGnpesjiMsg8Obh1flq9NoF3pinGcW8zx0vi3bep8YHW8RWxn+wgjpIlHpYMlnWIVm+/m
OLyGnttRkuzPWs/jLbI221yv/vXqCLDUw0JGgk/oCnFbMX4zAcESNeFWU5NtfGMxButzNFCKcrsj
1b0qw49FHD4pPV14hDHRX8rpe/BywExy1h+h8HBACfHf82FgmwEjggPqdAI0UCgT1ycmCuBy3DtQ
uLexuCnmX+efYQljE/cFwXiw9MzIqGHjrZjt5eiA3HUjXVsGNyFfPk2bTEKeLwnistlrL0pCFA8v
29yamC83FypKGzhOn+ZPQZHeh1J9OW8Ui+FNzBdqAbQN+vWGL6N7FrPrIYjkIYuLzy7Jr5oq38Bs
WHzTRH5VFQfGBKAeFMy9L3FzKN3xyPtlY7m3fYURwOgoyGXfg+SZtC7qkXnOr8MRXUxpCeZIH0Us
MHpCTOwykxlhPAohu3TEVI+1oochY+G+IdNwHHUsduiBZRAFCNrD+YfZ/MqIaYeRpiKr3Xglnocq
u3eirTK9zWjGquw0wyyqFDHno9q9ZOSg0WuzqwGl4J53NW3zhtq+wQjuOMNOvphRLJjy7h5d1A9L
vgVZtH2DsTQ7EMLzqhgTz0T1ZeXf4l33UdTybmkoLs2cDf+yfIGJqm2orKHPu+5VZ+cAMP+txiJ0
0QSbEDLmtDi6htgbpQREVnyEjKWjp63ePot9TB60ukxDEvt4cRVcOYtznYmvNCO36fh7S53WZhqj
alZBLmIp1/Mlafm1DzrbnSyLZSPxWY46pmoIVBad0EWVJkEj/EEO4sCbl94ZH5d0A2tsSUsmlAwZ
m7Aw9GnSxexHoJeTi0vXKdwiubMNb0SvdGs6QzGUJujgjHceWjOQvau9HIqNrantAUYM15E/+VlL
IVOUhc+40jv6Lk+WOvvnvHPa7G9E7iQly9vBQ16F+OmBd2kykWDZodPvKprYhRFgxHAeS6kY9AsA
g0LnZjM+NhO7LG5NpNjoFX3maajxEAIg9jLpx0GNGxUzi+ObwDCS570f+TA9b8pTXDjgsfQ3b/As
cWtCw2g0Vc1YrHmtEv2TP0r5kU1u9OChpfkUgWR/n/bDZWon1ASJObJyAY1eNYu4v88zftUA08jj
rSuNCNvbd6pnJstZL7OJu0CyYEdUts8EfdI3kC9Kr+u8Sw9aqnSfBn366E3D5k7VAq2g/jppr7ba
Q+yArpISmgAc3RO9q/0GEjrQgnih2S9dgmC0+o7Nza7z5MYG0BIqvhHqQIMuVeT3OCSO5KOX84do
Lu7EUj0it28ESmwxpBHsSxD3SviYJx6IK0iB3/hD/l03XhJNxc+G4xxBIGN3qEb44vn4t/m4Ef9S
uCQmCh81sfABdMS3Zas2yj82DzeiPqhTj/QTkOxyrCTZDQ36kkcxom8uT4PTXE7uAeYUPy76EBNt
hhuQLGApEIOVDH6DYVwdQmj6XWYlE2+2MMDkeQ7Mq0qjRPjZQzpfJsZCTaBZrzKnoQI3+Z2Q3g2b
UrJ3Kd+6RrZMr2es3aPDqnHueuiJgcMAGqA0ADdcPOZ5cpnV11XrVRTmINavSDZA9Kudo92q+iWd
sN0IONvLGyFOcr3g6AwAC6kFvW8dsNCj5eyy5mrqGeHcRhrUQhNM00jQOEjcq6HIDyqo84axJAuT
B21wWVkUA66oa9r/8MHruiMVRKzb6qps8gtvokx4GcElNY9rbLv1wA4zYFe73C36DZ+35CITQBYU
WR/lBH0u7RCfoFN270bLAGJ7dA4huo4O74ubzsm7H5RmW91nlhk3sWR8GCQXHuTXKKD4AVC0VG3F
mWUfZYLHOgnVPhBxATEDCvQ+d1+ygre7VC8bqdv26msWfBUJFa8zl3u4/fULEBFHfevuJ9JcWHz4
CyamiJJzCMkmFmZ7BoGUkG1xw1s89S+YmEAlvapcoETFeBjj7C4Y+MHpip2AmtWGL9meYUQyF3NV
ZTOgPrzECZoWMWS4+EtVefeOJFv9qLYZNgJaZ0zEKgrhPGR8lHw6TU1wyni6ddKyzbD3doabugp1
5hKWIICbB9pkU9KjO20jYdhGNxZi1xsmP1AuRvfGHl0b8qEV/fP5ZGQb21iJl0aVHfjpoWTNtbqB
gGi3Sz26tbu3rPMmVEwEuV/6UL1IWP8TrC9Hkt7R2D/gBJdfei9uEpsJBXEWIYCDj2r5PZwCVGVU
PhzPm8fiOCZKDOdnLpa2hrwkXvhKBzr8Eha6v3OYij9f9og1MF5lh7hzeNXjwi2ZU4gf+H57H87e
TV50lx1VTEqzjkHsu0kh2sfL8Aqi6IdpsxP7T455Z3dvYsXSLmpq3Ejinko2dxJ0Zh6EQznstXNi
+YV3/jHl8TGs2K5u6PeSNJ+pggxY7pxCWZ5YHyU9J5c1V1NiBPmI/UzlTtghp75Uu7SoydHH6fgQ
yWy+LBKJEedCDtmY9hVNpikukpKJEmCeC3HF4EF56wmVUFUfRxi94cMhJvTUg9lctW2S0vHpMmcz
wt0b81bjDxrQF3f8s++AkOxzEW+VVN5PJ74JL2vbqYoZYhAdYOQ21/6XuNtqt7QNvZ4wX8WJO0cq
DtbKq5umH9ahw2iLI8k2tLFAx1nckFFgeRhVfIi68j6j3UUnHd/EleHoyZxgjlAEaperoUaTyNx9
BXOG7r9mnZg2/PL9POubZGftwCexiBFVFK1vm/R+UtcxOpDzqUhm/XLedWxGWn9/Zf8sG6AIXC44
gOYh+ycIpuwbqZne6kixDW9Er25T4jiqBKqY+Ld8IvWuaOqNV39/v+qbSp8OmXlX8XwN2+kx1pW7
H1K0Snedv1uG6FrN9W/ogLYnQOmaw3lr2WbEiOWGi8AHboWC3X2m32o3I3yvulZoCFp74V1c8jHf
iYoPH84/7/2FChrZb2dn5KkshcxQxomyxzru6W7I208ScKLz479fx/FN9FnPfIiaFljJ0eBOPqkx
n8mh70JwUMc9OBUSMavA2TX9MrT7qmmcy+T/fJMwimCzFgyF4yesBMZC+dNPsDvvA+4+wZjJ+W+z
uJ4Jf2s1j4cCHCtJwJp+N8GzoUwaXcYh75t6pKRACz0ErpASPfal7cdq77rpVset7dWNzYM/QUQ4
zlI/Eb0sdw3DW89us8XzaZv01dlehTxwFU4BUi6EPPHvQNj9+H+cXdmSpLiW/CKZgcT6CsSemZF7
VuYLVqtAgCRAIImvH4/7WDM9bXZf2zqjIkA6ix8/7mEuT6RHl2QTLC+wcQeOyr9Rgv7hBP/NVYMW
vqtzc/spfjo1kYavly/bOjz+dy/5r/ji4G0uyc3x1PTQLIUZuXvGOJj/y1jwHyLM3yakSR5nuRZz
BrUrjuxkbi9CttsYg9bXW1ukiSBj0eYEnvCQxkke3TJk07+MV//pEPwVa4JZubrPgG9B9SKG3VRE
8rs6lPN/tyrB/uacbflsgrTu0x3TA31d4lhfHWzJ/7sla/Y33QxNMe9IixefJk0582wrZh1m/9Je
/sOz+ZtoRrWhlnPcbbwFUfmGnTVv/s3j/J8+/K/blyQk7zOPDw9zMe4DMnw3m/83BOcfXDbY356h
6PnItBJ8+oRcVZut5Nt2RePxFAzBUzpjrN3y36Qez2PfPxks8bMWszdNIKYymaCIAQdMsMjrGvJz
kfrz/79G/xAS/mamYX1z1A3oAju1TPv/bB5P5iTqMdjbwc9IcespxM7iv1yrf3rAf13a2ULNpOU9
3MyD1YMyn33dNsr+/1/yT5/9Vy3vVOj7LsixY6Rq2N9x+Nm0VRjp8F+e1O0Q/O/eiP2tJTV3uukC
gicV8Olrrev7JqHVrLNrKMP/qnlnf5uJBjNW4vyK+Oxc3ZbEjS20tuS/Yaz/8AP+ZqclwZArNyNi
LkRUmQgfw219cboz1UQH8d+9hb85apCL4BEl6HnE+sIYPdC6+5fpLiwEb8fk/3gFf/PTeJ5tAV+B
zZMoc13ZZpHuC8KSEES7ILh0EwRbjA2mijRcnjxoo1A+ivxJuFHv6TL6I3yrsnNP/PbWRml35Fsw
Q6Em3R6x6N1ULU/pjidr8qb0/OmDbTrMs2mvm3fmwi3D/nm7rhfDsuTa01w9dQJil4JnYRHB1v4a
zw3oTnkU+HPaZf19vOrhWzQN4hBmDb+qZUX+MC0tTTa4A+Z06p7U/XYGW1lXiRPz0+Q64NJSwMoB
w9PLtm7Q5wKoL+zdgm8NpSNss2T94EqVdPIjnDf5wOHOUHRzji59TbFWV3AUwE2ZcQrj0y5ovkl1
26pkydDBlRNLyEWUQoYVTpD197pd1KWL4fyapjO59lFLoBJq1qOtDUzdk3w6x2LuipZOf8IAXNLF
dz9ridGiFY5UbibBDmym7qBFGJeajD8Tsm3fNihx7bSepzJvtunE4mkr8nAjedWMui/D0V5NqIcT
yWV4J8LQ7ycDq5yRdO1jSPN5l4MoU1GLPd+JpQLdbXyC0cXVUXj3YNtMlGq1onBcnfNYhgefJds+
wOjpK7J6ObAxUcXaa1EaCVbvdHP+DbYkuDqwGYCgBxeBVe2KepVWQG4fqSAvsYugxrnyH02qf0yd
UHcu7taSynU7pLmXu8Rl/AgJL1+NvqZ9YQcDI9sFHWYdxBJ2m2l9HMdwxVi3mys6r2KXOcWLePVa
VuM29fte+D+h3/JHOqA5hU7SBkQjp3DcZvoOIlDddYCgIe7nEJ+mdKRlEAf4+kCoCjN7sBhzLASx
sCdV02TTgSaLriKltqKLsePN9IyR+9I0ldvE+xbBEfNrbFd1ldLpqrHsKYy9AZ9NZLDQgwt3yXp3
0Nu2uGKiZrxsi6w9gBaVFI1aOaQyu6UK5rbfa68muDejet/rNWM7mbYdtqpWZbKiIS26INAuundU
Qhu/2+LEZJeOyIY/dr6bbMVUgMeW+TahRWo7s51FKvO1yrLWm7du643DZiJr87nahiAI7nQctnj/
IGAfgobSoOpG09d4xpDVLzudUlb1tpPDvg8NBhSct+PPbOZj4RYGEU9qx+EDEIBw+x4X+5WHRtj9
GvVi2nXeyuFsu237wjPM7uW2ZAOUyDzlBcwc6f3c9JG4rFMYhMVKs/HRs77+0FCKueJ6LVMRNXAV
KWYPeYiYW/EG56str6JgSeFXS5Mw3Jl5mD5Dm4sPmC7KoxRTyMo1XKas2PRiIe9hKT11fQN78hVG
5X6fR+ESHHmtKYJSrgTGO5C6imEJGkZrtlt5bZtHrGhNacGnKWOld8QOWHNt2G1aQ6eDZlRGZU2T
Od95YFhXmIPYR8x7w7kYlsQ1MNxOZ/3QorzsDouy/VTyuF7DgoBGMUBWHZY0Vc5G1r04kYuu6oRV
3X6JFq7v+0jnbN/Wc4dmbdN9WMGfY3qjwtBhn2xxaKsJN2k+oTHiWTE4lc3vYur9tudWxvlDpPJa
fcTbnLY7EAT6GSwOCBOLoptg/nd2WejlCbv29EvVcWZfo4RRPGswbHX92g/J1N03TTfj57NutqqA
TPv8qwZEYl+52Mb0jjMCNmifr9kbFl3r9H7M65aXkRphT6r72Mor63RL0dmylT/MAOHh3bxhqnVZ
jE3uRLZ29QJnKqbW+0TqTH/AG242BfRH/NYXAmvjOSlMskj34dMgk6fcw7kQN3C0m9Nge4XK3JnW
muFxzZZY7pe52+rm2GHvTR8N0gB5zEOrElvQFq+vq7ZUaUz8zSiZ+hrtijFckU5wZUck6ryfKkjE
9eFrXzeMVrxFJ7sj2xB2N4+2IIbEHksZjmPP06qtVfQxpnR8SBraQQsP04uf1M+MHfEd4ulJ8MgE
u7nm01ZGIxFIMG7Bypw1vb43aRbmlQ/bnlcz1MX7Ygb3EaBlGARXlkYISk06altMs1ymKmsT1lS9
gSbYgc0OOjvgRkhXdEs4zLswXI0sAqo0xNXXHh/mhlql0K+cceZAgrTpWeltau8nbdk3OyU+xouO
6Vx4xIz6OHDdhIeblrGoxNK46adoZ70ctdg2Wawtvs5d0qwq+O5UoKdS1rQhmBcDen7EXe3a04T9
BPMk4ak1l5PxXVxhBSZLCxIny7emS6bgwUh4Mh+yiObvswiCDBfYMVJ0zsUvzehXdhSWprAMWXxw
8SlMJCvHUjthGio9qokgb9IyIjT1ZZxSw09b3y/seTNmcAUfllYXaqkXe0r4ZuiRoZDDo1HMz/e1
dhJLzBtX6gBH96UpeKL7tOgIlDIvY5/7cMe1GsLnQBsHdhYXc7yHHaPiZU9c1j/6SOpup5NOpKfY
pcjh4+gt6ARi5PqkIfRXv9Z5Hiy7oGPR8pxq7OYUCOU5lH/UMvav+Zb0QemA92VQjHOrGpADbtNG
YGuLRayOsgFXqMFwKq4bmE02S6jjYoHVRn+1PM5upd1q9BMLY/dDxUgvFdTXl7gKlml7juIoJUin
ue4+l9xg6h4A8GFVKxt7Xzemico8M64HnEmZL1lgNTylVixF7p3Mcz8WTVdD7iPPyZ+ohvwHBGdi
HLpi8rgXj1B4ChTOWDqQ+YFB1Xh4gsDkMh/HYM6/tUkQ0g+REWiilN3IJvuVLcC2YRsBZml9ybZt
GNodrGam5V4IHQ/7VcyYlOUI2fQ4dbBggxZjE9onefPdvLJYKFZ2nHMHRTI/in2H1dDUV0gmobbV
DS6A5uFoW1A6/FhPYwUf2VSUvZ1t/AtZbqz3qZgIP6MIz4eihuBCCFKRGsRnHKnp3tYS3tx1MgzZ
jz63kz4kWGFQz6A9Ndu+dmakxy1L6qlIZBZMTz6csGLILDaCd0DtsJWYORYsZUz0nGFPHhsQz5aP
aYhuZYbGmW6ieqgmnklQR7MlGm9FIoqJVmf+94Dh/3ZhQwpeBwsmKJPEjWijM2vXUC/l5CZvcPUD
RJOrw/p3cpd3PX9KBtrHlcba4FJs0PAfgMImVldLNrH2nog8XUpC8Qf3QQoHgeMWG6xVRkaH7Uui
bPg2tSiQDh3M9cJDrtk4PAwSUq7FMEUcvW6MyrNCSIyfkxFjiDLRPIPuC5mHFEkYXtMozDIRj/uW
CeqLTNg6QWgLTaqLcB0JFOJznZN724f6qXbDjEwFWUq5n9JlkE9+S8LszGBhJcvV6Xm5D+oOh1b3
oF8WemxgI8OndphvQoFLPRQb6C7T8xqMaF3lBlGqnYbR3fjA1mZZStx7xo9q6whgzRbB4WxSJJ1i
HPW6/JmixLOyX2DeWK393Ntqrm3WV+PIKdxFNmJHUcygg0XnMczqpVIcrsf4Fm5+DTql23KDfvwd
dkIMOww0xBmySybJ3rLaRIUykR/uNka3q1z1qqswCemvVkdUwQx7VBmcIlobFq6jNUYWlCJWSG78
8AjpgFWUG5LzvHcxm5N7kLCh8jdDaSs9MOLScM9qlCcnGOn2eQVEl/NnbezIfw4yJLgudnL2EFOC
H5vRAMessbbG68Jxasp+sF06F32LduXoNzD3j3ncDuwhXVri9/hubr0kHKXeDup5FCoJkIQbSmiJ
EcDPWwioJKVhdhXOB6YK1jROzyLIk2bHstrDWwvyFu2JUKLpLR8S+jkuLKxLlPbYZEWxNCfTMcG7
7NJySsOc/1gGA9ObrcWcFur7hPnD5FYXQJlWQtS6qocm7u5EhClrGXGcRzyKDK72kHmO7lou3XrS
cQs56QLCKelWiVS77zmV0K0sJqESdQy5ogFmQwaGHNnWGV2sKxN8rwEZJlXA6skdY5nG5g6xpXMv
UNdsm2o1oP6Wm0c5XSACSX0M+hQWwlMKw7eqduGW4WY18VJt0PppX8ZManXJjfHmqJYwzXGj+Tq+
NBP8JC9ROg3Tby3lSg8K2xr8uwn6jVddHcfNY18Pvn9mK0H0gHRUnVVSYNCbRGn4TdHQPCQdzZZf
25i1IVhNY43CUKoFGXh2Am1hJCQ55Q0oeE8sH9hS3rCW6c0aYfQ9/HOiHBdQujs1RkNykvVmfeFG
xfQbXku3PEAKxov3uiGSf0JWbAiuIWQgapi9xkyXXdvra+44F0fmKDJKPS3JsAtmCjo9JpKQIG3h
GODe4BYwLuCYbAz9R+QXckfSpDbnSAP+R+ghbqnsiJhaZI4M6eMyC7wwlLnrXKZUDrSc6mRBw85U
2D1C6rdPH+EOt9oCGjg47sWoRZP0O5njtaDJyAJXbuD9mF0zWYSrgolJRx+123RzP+c15FaXnsT1
T9PV4fYrX91g5j+U4kIFuzrbUvYoamfBRwKeDOJQkwzj2wZGfIBGw6cbjKljtGZ89Qs3B9UnDQt/
3MQlrLvUkR2Vf0RpRRpf5ivrcMsNSE7QE9sIGiOo1o5ZX1IxBwKQNFqxK9SZoTKH6k0D4mnRKjyv
HVb3gcdiwXJIK2y5MoNGuRlTHRbZ2vvoG+pIPrKiBX2b/x6ZQ+tqc7z2/QoHMn6Uks6nVXRNUmQe
ee0zzt2Uf+bNROfnpWll+ixVihY/sh7dc0fS8HPSfGkrC7f2byANT9i3z7d3iXh02iROQCFUFPzQ
ZrXV4qg4jQ1tE8yckuEQzxpZkUyY4vFQsCvXyS2Xab/i81EJl/VKhquE4wjqc7ySHEuXJH8xAkGt
CGfPIBywsnW8EoRWWkFNfc1LxcKU4hyN9oWOi/jM0IygNFLQ65w7gVjaSlRoBG0rCPORPPhp6q+a
mv649kCQzKzjALSOkFywEJ4d8k61P2ligkenx/jU5L2+wCgJQSdU+R08+eSvcUnqCttq/QOas26v
wjW8Yp85f75VnH+k2Ngxzm8qMSgqfvEeTbalij5PyFsncNlgVoiAF5Ri1AEWVrTp74bOZ0s5Wy+P
PW7drzWw5ijJGD7AlZlUnqXzNQHow0vWoGSFLbH8YnOcF8kgk0PSLd1zmCCpyGTLPmC+kb1rK9cK
2kbhFZwkix84Y1+8FqY5B3iHL6OX/hTATuwZAFgCkSh4JxPjwhd4DtDDBBM/wAMS3VWNTHfBTtX6
iy8GNV0/KfnbtUlzappk3UnZdc9yypPhkqe1vKsHAAMejQHKT7Kaw03NYw9gCq/PaH/GKRzXQqyq
21q8UNd1e9sHKKyw2FaQBFuX/VQ75IkRf9XpQvZyNTso+Oq+EjnDCUluUbT0GKnMcCZr0/7eOHaz
AejGRXUDvC9AbymiUKEbjGPSP4msRmxHN/KnpXPCi4VaQI00HunjFOnU7RaHQXahV5gCQ4ly7JBk
ehkjHZAen9FMMxI6DInRLtMRcsm7JGpZi+4CaOLTAElPGI1w5CIakQq9TXPXkIBe4y5ZC5igRB+k
NZOAk240AizwNkqgXdaKXRvrkBcBXEIAe8V9fGWRSIYyniVEJ8igDWo/7TOAMvESnFfYrb8tkY7L
Ddekr7wl3RFYSc/3IyqqO9Rz8wEB3P02s/kOULQ9RqsSuzENNE6becvH+Grmvt4LKP6dZQuzNdGL
ED0NbHKKmrdTadA8pEXQQNG/QruTXpk0eEs5SDvyBOxhgux8w5L5uq0UE1iSdfAwaDomSm1rgEtu
/IZ279Eh654opcsr35x/Cbf+pUm8AZISNY9JA6Szo/PAP106mDNgviUr56lvkYTa+Zm18fAGKsBA
dwC2lxnGLTH5EUzrUC5N91AHgFaGPg0O4ay3csAFgrH5aHhY+tzTE3R8eF+kAIaenQ+VKgIoPVRK
hOl36BLZCstu8TNezfRAVO2wcq3YyyLX5hfGybqYJMztEjBNCw+s8SVcZMtgTJd9wo0zKLphHUBN
pA3shNEOh806IsQOAnq3zZJVMPxDH5036qFnNbpWt7xzN+gq76K67CZI6p8VUvtHq7BOW7XwOKnL
G4RQ2q1LK2ciTGtGwJo5jH6Sxe5q3r8QaKUe16GDlw0sOnBJFbQG3PoHldIIsHw9N1n85BTGl7IJ
0Ayr+XWQ6hL0wyVItm+cjTAQpgwGRXN7TgAmIrH8dnwZSxzMw5TyF5O75yBtrrh05yhGZBE1RPrD
Vb2Isb9HDf8W1f7KZfNZG3BjWIJ/9z9dxYL+EpHqZXHx99sfE6Gy0sv8GXtg/RMyxjmN0eRt1H7r
Y8jTonxQVeInKPf108FCrrlUsHsZZ3TyxIiKDcNt7bRJzoD9/KXNgvTkRJRDXiiOP1k2AKufYuMq
UutDp8ILNDLfWcNfWth4Fyic31FEntQc/1KZDkEUWVU1I82XcD+fC7mGcKoA/8EZfteynmOCaYYq
U/bYGdw0vaR3rd/u0f4/1cMKpKxuyqhhp9zWFeJuQeClubK63Zkw/JX69h3d/8/WtfCrmZeColwA
3P2tzsh5C/F6sXb6xyhMyht2JCwok7b/Akx8Acb+HoTsQjyGgnJ+bThG9WQYUFa2T0AGwVhLjnUX
/NGNLmGqUJfTRB6D2TclJiQPPMiPbt5e0BLeA3b6Vif5j6U1XywY3kQcvAHdgph79mFawPPEsGMX
37hp4lGt+jWf3VqypEc3U6cTPDtQVNfRsJMZcCXXtGXbq4M15AuK2qzIhQ5RP1J+dGQtItZeogHD
TTGhLIVVKSRUbnK6yc2snuyRI9BNieBNUQ95nRE7evqkIPsNPYPkccvMTnXRfoJYuurzyzI0u0Fh
Dp4LcgIav4udOA5NfdALTG6ACy0IuqQuVDaVoPKxwkUq3DsIQUm7zYge0+fQ4In0yXgWtjnW8/gS
b8MxBn6PeUqeFM6ruZzT+bzFfO8XtVtD811DlTpILcIH3ETgdhU4GxcrXIyiPnoJAR8gitxzuJtp
wJf1oj8wzvlKmUJjYoLvbUSHAo3IkcvxHT1wUox+2St8VoABXJilULndDoNeqttzhyroRWIYR2xU
cG1f4VF4caDFCwx/xAZvqgxWWzZLD3PdimPc9C/T3L2iVJ1KbGXIgvb99xA+kkuC5YNEJwdHxoeU
tlgA9vW55eHTPC+fWcY+QJ06y6x9YzkmZzcXOzR4hyixx8bWd3xsu6LJhkvHh4qnw0FZvrdN+xMa
ZLuEhTvg3Jc8NwIDpBahD7V6XMvjULtnlJoZvBLqqlFZRTWa+BjwiG3DrzYYx0IOCZotEOcKFc+i
gACTAI5nVRXo+S2UokO47ptq2uJvSALPMVv3AM2HgoN6eHJ+u3Ie/0KxdICJwqlx2UPulz+5QG3Z
tmfXzg+Rc9dUbVuRNv5QD+jxUZBkwfqyxhL/rTkS6x4ED+6WVP1yc1NBp6PiSFLoHtaPLuJQnEfZ
xfkV7ocvJJGHtpfvekvOQmxVn8NndErhWWtJIRok4nhK3gNljiTJ7yD78XrzXhYwxcbK7CWErWHA
IBoVyOTPGIpjS8iR9vwIvPtOkeZ1oMs596JKqHrZWLLvMdXHTHbn5vQJXsU/09zg5oHVoMCgKFzA
HkPkxsI3aEL6NSsNGf+ofDuNenvqm5WWyGvP3TI8ED4+BH46pjfJ/mXrsL1BTnQCIoFg9pxEbg/M
7b5NMlHYKPjsQvu4dPpbvfKXaKt3aImPrRi+qXGrUtLmQHWGi9PRK2Cz+5RPphBi/T3hvGeWlG3k
XlyjP6Tn556r/ZJ2p16kO57pM92gXk7NyWbBaczZ/UIRPRqa14DRhz2lbRVTddg6+EgR+wiO/bvo
Zsxcgjsaamw9SMJxn9keSQh+u0sIwz9tniypW2BeQMHBqo5KNPtPt7cGUvoJivi7epvuxwFws4iX
byZwTxNn361GWeidBX4ZnAMYnbm2P4QYwQxxB2ZS/wylh28KAdLl5rSSqYqmGvdfPqYGBzWV/jlt
1kvcYYEk2BqB6Jsde1dfsPBWYdJxlDx98Tw9pHP9NS72SuiwFvM03pFxvedTfw6iEM1s/oBm+WHz
0/fbiZ0lLem0Nju59QdiAKKN9JwZ9iaFAYpGwlOvxAsYYPfeNn0RSwpX5hA95IKR7hjSk8zlO3Ps
02TEFl0QPzaqQfpt3/OUv8PW9yFHVnKOVYKuDzXlryNIzdJQGJrNu2xdjx0KsduaXla1KETgKiWv
MTe/2sx84Y28oNCBjq3Zw5frl1VNU9phvepgOdasf7JDftiW6LhBVG4GxOOVvIP9zk83ZqVLI0gb
4WLkKrpQz+fSLthxgOX6a2zroEIPfV1N+h1Y2Wlq6m4HIuURO3DHps4+VYJXn5GoSIEp7hTmx4XC
Awrl9MPT5vP2t36AaMLqLzSN/kAsHHaWeJRwkHj0NDwOYngE7HOEWM3z7KeyMdv7qMj9om8qHsFw
gltlAelTVvip1VUcgN61+FeaCiAliLQsuUs5QFEa6fc0Ty4QnE+KnMDsj8MTxK3kPs7XN5L4tzmV
fyCe9TBm5DPKMb5Dghh68SOW8jhl7qGb9IVv4zmh0z6W/Hnt1W/P7PPcDD8a5V5TwCJJ3H7856AP
rT5sdXJew+TBrOm1szhsYcQfbUKTAzSpm5IO2zvoB7zoFT+McPitMOtA8sNbbSZ2meFQjPN6yOfu
YaT8FMd1XYwB/cIWy94GdVJsMr9PpnUqFLDWOMccpmt41XTqAwHgnsT0h5XpxZDwh5z70y2CLU58
5XUeF8k0X4Mlex8khCVqUA0SPLcc3qqzye7YFqPpUmW8NM9NgxI7v8X4pevwDwEmSfJKI1MnaXho
gYalIS0C36kCx/o9b5wvwBU7Gr++Qf8Hp7ALf2ZdTwFCg9GRdqIYFcxGuhFTLkGmp9ahb7LwQ0J3
9gxV24sfR/Siid7hYQQIi/kXmQUiRx8+hEgsZgnSCuyFRyIBGnK/FOD0cZQg6LUgxX1pUBKbJPnZ
mfiOiNicBoIyIWNnDJV386SCYotoBppWmN9n0/YKGsCfJZKX2+OSc3wI2u47sTQvOuTr2dhs78L6
uzWRK0MbfF8I/odCLtHw0Yx8+LGo7Y1jLoCXMaIwTFHEku8Axtl3lONwkIeGP542umhMfbu23a8q
nM8qq4dDp0HCBah+Hla8tTBPXzugQEdmwyQDVDrLH6TVa1OsQLtKk8eYrGu1lyZqCjkPXzyO05IQ
fZfARcvjmdQZzSF/OGQHz7bPWwBKBv97TAkyhhafZvBnJjAuMTp5kU3yNsEBvaQOxQVGPDnyaf7N
gDKyanlLh7AeZvLeC3cfSUQs5ItWg8KRNmG/c110Yrbtbs3oUIhgLLFRQvY+Tu3PDcTGrFxJHvyG
RGKyZ4mUhxr39C5aZV2kHrcPyqcEq/gkPaK6x3EAo7zA/JruMOwgV9Gsy5fNbF1iuIRhcdtjHKoT
MGcjge61oMviv/E0FdUq02xvKIC/MM6H+0BhhLB5FQJiF7OvSA6ODgf9CuabOnvRS7fDejZ248al
VXerkyIHPmGB0kKL+805nzKgFm1SxVCu3Yo+b9Fqk2zI8sJugj90Vil0NIE4YE5BPuZW2b1BjXxi
fQq+iEgsWqAo5fsOng0QAMrGXb5hBU/4Db5nPRNfGQbxr6i34XI1RrHCILTB3A6E7Giw0FUaA1u2
kBKKy9gFE5gzUTSqNyL8smGW5TIJBM9kz6DmwKoBph+ygtnydsb30qADDZhFjJNL7nw9MlANFLMg
5UD9Iy7HiNMvCHQLXfQuqb96nLg79FTzBVBNfJohEY7xVbK98yRcz/0MeDYXApMlau59MAVPzdpx
ei+s5FDTZFLzQsfz9NkIgOl3YhhnshuM4ecWHIVdzFEwrOOKABLJ+iFs2mkphjXT+5tLdPZNzo4l
VQoSU1v1WJ/OHqJuHXZCsOgRdRHry772yanDe75CSHfa2TmgIxTR1PLcecbOyzImr1DZEfcOE//7
OpaoE2xOzvHYNXuc/K4a8yA7MLgbFanAjRAU20WsixNwIYZ0R21Dz3mI/qHNATvyJMMHGOBQ4wiy
UHGjV+xDH/k9XJfIp1pp8mnmQD7FfSjOAGomv6/ppNDuuPUq0iU7jDw2S6E3sZS+Z/xjW0iaFmG9
5AdjtD4Oc7QAzQANzA4u29FNmJNhg7DVCIAJqixpi6kKmiqIjb0u/ezLAYBrc7etPoanmOv3uUfr
urH/4ey8luRGsjT9KmN1vegBHA41Nj0XQOiM1JJ5A0tFaK3xBvtc+2L7gV2zQwZZzO02KzMWmRnh
gIvjR/z/f0bTlZx41+xisuEJ5xQOb3KIhF16JnCknV2YKyrVMemFaqfWHRWYYT/I3BuXcohD/2Bc
qapYJYlRul0mHggWKo+HCtzE1s6iTtkhaLnWR+ualK7GtrAf6SB0b6nJY1Z0OGjVVVBTs0T25Qrn
8gI5rcRNG1oG6h2JHdtGBKus+KfaetNK632STe+VrZV5Q9reKMnw0GSO5uW2EnsjcCjFVs+pOm7L
zDl2ZhR7YTRedkOPxGE8ftWt+Twz6shVK3XL+l4omlqeU1w5xtjQMfHPSfJutUlJPNpAiVXndNZG
lNPezPUvaSwQaw22baluJlM/CmS6fa28IAP8GinFfszkxi/yy7wGxBak1rUSjkezrQ0X2fl458vU
sxOSDtasbQc90N0wTesNHR5APAkKpCQbLaKFkkBvAeppRocz0eRrAE3JCmwG3mW1yvW8cK2EqyEP
9IfCnz+Wt+4HdVvWw6uKSFvZcSuzT1eOPbCH6JrW5tu56XZKo60HMW1DTR6QS8dWtpnqDaAi50o9
TNn8NVXVuxgLvUpVpB/mKqM8qnI9jW+DYlfu1HQPCVsG2mtx1YI/LLKqJcXcbUaTAp629KrpAi7o
gf72LYZ0yoPCFYFy3vfGhTmNG0sR2zShb5dmYyKty7KdcH6MO6Drz2poPk867R8LSyWjQpKx0jfL
szvKuM0rk2WP9H0q9AvFIkqYQpJBYxGXHkLDRxDs6wa4mm3E5yWzvVVsK98IWz1AAibZmjU3vTNf
zkF4bIBO+zERcyE10x1EYp+zzHcRais14olu1zQsD6pbc+/TabF1rgY+aaTO7RwYd4FOXdJWb/w8
PlZhu5KRv+ceTECYjFtyflcKs64HuasoKBU09hmSVZtWDV9EplyFkU/DxvGwvFFvIbmWOU+J7C6b
SvuiC2XTqc49MEpSxyGoqrRfmaFGJKxSFU7ilUW2Rfr1lsYFbj6Oj2S5AqAEQEVLucXJvVxmVLTl
lW0mu9KvLmSUvFOmAr82r7S6uW7NWXU7UCFoy7+joLyqnejR6vttEUc7VYIj7Ltgk6vxIQlHj/h5
1/nXowweiwBoi6qob5Zm38hBrtS6dvOofFiWKqFl4QrI1UraFJWzNz1SLkSQn2lCXEnLV4mQtDep
9avlBzl51dEh2WonLvj1HSDaDZKVOFzUtrgcjqDrV60/7igocjlb1eT5lAwylTtCb7zSf+YRrzNU
uTTlQbHCfacCjRlJINOsT38FWLXSc90LsACqwjbP++vlOXKzPgcVRTU+vSRSuqpU9h3qYYlDi9DG
oJgBluN1Qs6jteOVUAEFj4YXd91ZANwkcRQvaJpbxbJ93KZm3o45Ys9CHQ9s97UQ/UZru0suc6/u
Ce4dEquk3nDQla1TvNIGnO8ni+lmse7VTn5RRtlX6pY3Wtp50hlXYZy/LJ0klSnH7JLjDPt9Jfy3
oo3PzbE65OK5VeIrWXe7RFV3yfwirWFfFBbzCNkVIHhtPCl0wbFabaNq9s43idjsqrx17GyHVh3t
30yKEEbqLbOw7I9oGFdzqFOgTLTnOp+35bDo2PncV0X23nfpvVJll52/NFnVih0h68e3V0Bqb6PT
8NJUO6K94FAPyTaa7C8YrzMYaa920BE4KB0bLY07t41T17aTdzBU5ZmhjfF2js3dKLsnsHjdMWqU
6V0RYdAfyMpklVu2EQgmX+oppw40Rmdq00Ed/e4JJIEEI4CJ0RzwMqYCtgcJ8E1TZwAygF5uZBvP
Zzg/zqXaV9mDPQbm3i6n6MMH8boyml67Ej1mRLUoS7ldHw5eh+0CnuNgoSfnSupqTg4bNK9mgh6Y
VW18VAPipCRILru0nfAHy9BLBio0cYUK1ES474ZO4s8oYahMisAVlWZtns/+GJ4D5pw3eWPr+6YO
c68cdZsKVVMT8NbRdhA59JowNECRxWA6CPq+TJpZe9o89/up8+O1Y0fN3o7CaiAc6l6M0mp2qlpH
867I/OAm9Pu73Kby3gWJ1bmGrpCxWzpJGWTy12EDzntK5aHVC3Mfz8ljoQkqYf5cPIRkVekKyH0c
+492Xd6rBcTUvE82gi6h7iS1qzDuEtdO48qtnCHxsi6ROy0sAIg4geqadhu4VlRRbQcos0sZ8Ugr
18t2CNV12+rV1hln3RM6EOzAEB9VjNKP3pP4wJAb+3zWFbbfmFw5+aySWEXFLOjG7LzN7btY146d
AbjXpscAGQFKnbXm6jyhO8bFWaMrH60xD+QSM2U3FkrBJZvkt33VhJuux/EGCd2Yrybe38pO22tT
r9svdRc7HojQBe6LZl3aNF/JJD/7an7RtdmSSqLuq07y0bLUZ2fBx0BqJoNdlvUWnRaiLlE9DbQ5
Ai9u37E/rTNK99FBRsbVOA07Lc+YheGgJsPWtvq9oagPthV0bg5e9qyRZK6tpss9Cxm1JjZuAzNL
d1OH61o4ZonR6tOVOnApRxW/qmbVe6o2FhfX3G6r3PBvAst4onoHXKFJl3Keou+zpJi3ISbINc35
Rdd68rz6lAzsLzCnhMnRWTZwx+UCNv5oBocRpIhbdhq350xypyI37c2jmnsiHXlpgrdgkmAMRr2A
1jOp99JMLwmeaTOsBi+oIadeR0VmXYORckH2OWtw7NfNOMabNqB6qjWFAwvZJs6a2pvSMlIucBA4
liWP8yRuKZ1VLrJMz4FAEmARqiXWMTaRoR+UMPoCgPtaZOZr2OYl5AXNM1AjIXdEzDlPMzn8sL+a
8uo1CsUbAK3bPG0VSmyEJBwZcyWdEqm6wX4K9eoiiabUa6XDAuTA76Z80I5IdiieSndxWq2QXLYo
t5lV1oGyyF6XTqJTzXUDJi85Wj7+eJj0TxoBmbXs+tLKLnq/v8JxvYsp9wJebZ4ydAZAv89XCNdf
OHXwBdXoBHSs/aQtjLMZ30HE00Er5nMQ1L0bJfUd2NyEZNfSf1cFwxjkQQiperSeRD7kh3giDZHZ
JvnI9JBO0Zma95sprPbwcm6Sar42lBxW8VBL0Ha5eWwc7QNFwNr1G91BWgtke0qCcGUt/lKr+2Q9
x10dTmI9Sopooe+wbh2pWdReWdZSHbP5yrCi2XaHNAMgNdTzeEMmOnzS7Ck8L4PkYsBIFnoSuLbT
tQSvhYf9PEtEeFFQGoamZhrwAIJzY24frXTeN4AS3DJL3ww93uYOMxknmBFzUJ/kNPWwAWzqa9b8
6AegbwppGRuV+NJdtP4HO9ZdUrd7oUHRkcrBlLpN9q/ciTbf++N0bOp4V0r7KMJkO6vAt+cmOKZG
cJNr5iuYvm1qd0gvWmPN5rIw4soDFv08t8Fh4N00TrZvGgUis7wOm2Hc0LGuZ9eQNOhrwKOVn+5a
iwIfgBQqPqGzEoF1Ba3rnil9FhEGvyznVZaBF6y6dWlIOAEa8JFBZ7KWimTXH0bFtFZAqvz1IiYd
+NPDDKDBHRV89zEWHQAS4yawLZUYVoeGE+WkkPrxIwuUV1q4XgB6ecjCIML+4n83JDdtQR4ij0lb
APp7t8zmMMEHiXPtTKmBywwctIX3ZwbbRQu6nZ1dl+qvpq+C7h1wZ4cUp3T4UozFo1MUF3an4h+o
6UNSzs9OS8mCmkbjWsgIlWN7ZYwp2wtCYZGruMGWRzdWsnI3dWXtKuqW+fTSc7FjcbhA5DGmF4RE
JsiZrrNKhTJwzJrHhcGIi74Zs482kRcgHT2bry9IsgwzazNuohI3tcMDmZwjLlxAe3ZEvTwA2avl
txfdEsOM6anuexFq5ihFSzDc/JHGPbmXKvAAW4JQIvfawyHA2NROvQnM+Bhkw0bpAPZOwypsJ+AR
MZA7XFj4UrrQrlVJJtK+C6YLP4kx8jwmSLCz5eE5KitfqdfN9ER39VSMlHrZzr1xk9LPYxY56R90
z5mbWc83M7rPqfGQyGFPP0KgBcF7Uz/yyjbev5bkm2FpBYbU19A2r8GYrurMvugSm71eezyFmvue
vUjARPXBRy1CGpKoeroeO8L98Jn/ExLfXWuocFBr0S2clwuTTthOkaytODrXyaUDjHulOE0WSBtv
E5ywzgNRa1/m4CvuysY0BWERNXhKjF/azrjpoLvEzEzdkn+nJKSZvttr4Q7+EXaOno2UWiKKxuI1
Sr+SXXpaWm0nA7knBx5+Sx25IasytjrY4JoqZZZTT503db7R8uTCmCdA1zi/c+ZDrE+fRzV7Nzpx
VLkl+UKgzOuFo7pw+hvjKVMf5trnnqs9vww3w5CdkV52l1MA/+aGm3xrNtS6QrV1684psR6Z2xqt
Z8/DdR+om2RUAJE0ZOPLHXtDldkOqOyqMACLU31M8/gSzNZ5L80blYFIy4yptqXue4QLuHIs9Urk
yi6I+22cpJvZooJLhz5FT66kiG+scSAnCSOdG597al4VdkcyrxyDja+k5SpWlFUuuytTpo9QAfZG
XR+ZCPDwS89wPKoK8oc10XqL26NZJerW7sAtT08aqi9uBhhDJWAjnwQhwJzOWPDJzG+CdFgPg7Oa
tfLKSLed0zwvm0jRonVCvjjQydHWT9HS4ikUEJr6j0XORc3R25tVSnvtHcsYg3Dx1aOaaCsLacrR
qq9pE7hIGpfZN35nQLrFoSRMcg3T3lxHzYOq21d9U1+YfQ6rRR5VU5wNYL+BvRffjp4m7VdHa++W
HZCOqGqZYw9lp3wuMUGCdgaLIlkqlJu84chNN8ActxbKKhLDDPV+15Z0I+ir6UXG/WVidLt0ekwd
HJAB7X02GhBboihqaucZxy3ruSc1p0VjKNyh5WkqMDmK+VLiYYi6XSW8PUGMl5JeHItmLavQnVGk
04Tc2FELo6MApzftxzLbFah/VgZUy9ILiSYz/zwfLmaAMOHCVCQMXDYSpMubRI/2fOlhADeYJNZ9
0Ew7vA5XbX23gbUKaOdQmOpZP8pLy1RGT9rN3ZL9Q7+epY+FcZWE/krpOzeZml3W4SIIjbblR9JR
L20/HzMelwQ/Lq2/bxBJlOG8zpsFODXd+Uto3ara3bcDtwi01kbyZHHkM3mtjslKCbKNjZGimd63
q8kmDatQNOlhAmTAiRx4ARDFMV5dNH4FFETSSXWHBGAfyBDc5V1FKm+qNsuH4jbZ9rZzVkz6OhnF
Oa9Q4nexcF09bQfWaSktAeW40lqOnPPuOz3RQQNrYdgvzkYUkwnVSIHQcgUEnWdM/QZ5JA+i4ZM/
lJtKZIdWSbaLQVfD5yqQcELel3XCMp4va0JrWs8iNW6OEbGwvmLnLuZjWWKjGHfR/KKRWV/GtUwi
kuUjkiYTo+Gvm3DcONwpY7VZLAozDLxwlcCIL+hul2fJMaradTnRtS9/CDGzA3KIi9mOsugC3OI9
r2s1KhVhhHZr4Y1RdBl02gYbkWUAPmHIGlwQoPEohBpPtuOD78qIWwqgMIPX2M4+cCzPqazNTBsk
MdqbuLZWgJ6IyPQVMKA9b9OBC/OW6zKe43tjgHngZJgAdMBds9DPU9LjRFO70TJvF/taoifaxdV7
NWtntQWcilKkf6OG1P+Li5iNhQ0lWbGtJyi3zUOS+5dJTKPoblwtE19QB3KyYr08QCLLFVtedJqH
ZTT4Y66fzHy+0ctoH1NR5V+X5eby1XJA45ycGmTiYsdmJKimcCAVo7vQos74TegHpGsKD2H088IS
N5IgsY17Elr5cWbmZjZ5mL6BAKS8kLr4CGlxQCphwyN0ab0ihUjIWKtkn85sHVfRuaLdHmiPiiUz
Lx0wpV6Z+4ehdEZ8bwSDM8qGLpQinYRvTQIoT1+idHihK8W93ThfsX1gNBWZePHcgv6vKU04Pi1K
TQ6z9NHp6kyKT5pvkw00tkUfhyjkNOTslv2TWC+d8J+Eat5VLcSeZQKp3KxSv1d3OYW0dPnCMCTE
Jcy6qxe5XcV3rqU+X4iU9MpMFGfItPXmauKQLei7xQIvP6db6r3a5x+1P+RvaqpeWcVIhUc+Z1ZN
nFDf9trC7OtvimG6RIHmqpDizey1g6k07AqdrjxK3p2l3QBtanxftgn126+JMb8gnsvchvZrn6vX
fS7J3Rnktq3iFv3PYqPNOW2JdCKm2FGul91IIfe6zaJjn+Vfknj+Eskaz6C8DMiwklTYMIn7QBnW
RubsrUH7YlbiAhbOsXbiW9VIzi2zvVMofUvqIgDIlLuk6KGHl9G15jvTWUmXww303kNbVk9BrD8M
iXgOpH5jpDgCkeFsVYFSaya1cCXkgMlxqmu/r66yQV7MZnO0cA2IJ9C8rgSD9N9kmmOrXScZTBs7
a/Dw04mwVWTveec/A6Y7Eq7EoH8zCz05Y0GMUq1NUgKj5dy3hTm6OvyAEcGaGZRzSWKAhk3iGnAe
ADTng8wH7XdIaIdUHKF8OOQiM/miqVHj1sVEXqdsLwBj6W4gi2dM+52gLcOa5XhqrKmixiCeGqHf
48BfmYZxM9jFa1BM6Ail+SabrTWvvEYrFfa1dReH+qUJu6axo3Vv494O4rlSDSwM1owblFxumb7X
MJ8A/zT6ShN0Pxta0kA0TZjH9GuvAtSoGt85QyVnecAUFokJ1zqP2hnaL6Uao7GHtUbQMLbxWrGq
5piO+UvJZCRNe1PA7qOLpu+B07xaTrBlUrYZ+spLK/1xwGMoE8KaxRAtBpiinetnnJzBGApPl8qb
XhIY1ZQdkyp9KQEU1EP7HBlj4UVZ8zwa0SuZnZyb26AA0UGGMd7yHFBKa0Miq6W2bUz/3rHqByr/
m0JS2VaxqsaYPxVDhdRJo7jaVByK2rnGxENKa7C3inPTzvE5ztmDWfovUCt011Lmg233AJGNW3Ir
Z2OaPjWggsB07/TWOkMyhEfnUXzy5uoUHWz1S0fdKnxIQmfjq8l9kYLnAioae+jCwM1M95E6w3qb
cTBKEd5oOkYKsbNbgPu5N7fgD2SMYZv7ZK22+VPbCmqF8e2Uzh921G/MeJ52StgPG+hwgHVAF1bu
bJcVnfe44eOQUFdpbH/fwmvgfHUW0gzBpakW6naG8r5pmzld+Rotm40+iDxgzBkF/u4GYcDkikQG
qOie+CMO8mHnkOHZQX2Obqw0AgpWfQgoPC5Asv6RD59Xhhm867WVHRrgD5Sx53kzVkDRzFK9NGXW
HRN/Ajg+6eDGAqN3xZB3bmoT5DqxlkBrh7WqFUm0VWPzY9TbTW9Ur1Vp32jRuK9i48YPO2Mbk9SF
3tJkkStirG9gmjBsxtRE1x0JQLuy1U3WBopnGH30FZqsAzjYz8//l2l2kLt9SUnPEYUXlNu3ch7I
FZm1G1TKcc7Ca3jf2zFN9mVFLTC7ELL++Je0X077ScEcW2gZEdosUWYfqM4Qpghn+ETT5K+EUwzk
SL6TzUrVNjNZcb4dQfZFI0fl8tR7nPVBTV5//wZ/oS9nLqo2340RRLSR6mOwoVDedppJuV2YFyXn
eZH9WSR/fj/MX4jkmCcCPFB2dYpnI0Lto+ZRHzlXs/QTfZa/+uoT/R1Lo6tKoS9vQOYGLl4gEK9p
rNW/9uAnmlitbAqrSFFFTkFcuDaSrdrk/2uqROaJ1l4xqygwxagHKG1z1wj7sgD96P5Lz33aSiqb
qU5VXSbXNv2Nt8kYtq7Zap9JbWnL5P5CEee0mdQMSC+Oeg5dktVUg5xalHiYvYUURjgZVb6GdZI/
KjITPShWQbw7tPOQrTpzQEscJetMbIYShMK/tkynHaiqXkZFMyFuAoQAYF5ZinUEwOET4e3lwP3q
bU/0uTS9mELfSuj1W9VZS/bLn26jQYxHAWAx3vx+xf7itBsnp73tqpgsGrqkmX2bE32QTIUaoN7p
ysPvB/gLbTljOUDfHfVpiknbhTMCgnKp4XwhfiEPEJSvavi+nPaUtMPvR1q+8VfzdXLaq5ygh46u
yIgG/ms5ZF+02v5TEPPf38b/CD6Kq398TfNf/8nf34oSYGQQtid//a+7IuO//1w+8/9+58dP/Nf2
o7h4yT6a01/64TN875/jrl7alx/+sqZDSkvT3Y96uvloqMd9+36ecPnN/98f/tvHt2+5m8qPv//x
VnR5u3xbEBX5H3/+aP/+9z9MbPK/f//1f/5sef6///F//neAh/hx+oGPl6b9+x+6+TfbETbsTak5
jtAW6cnhY/mJkH9DBUBattQdyIHqsq1y1CFDPqT9DQCkpat8yFCR+mQnNkW3/Ehof3PgViMyqZGe
1XQe7b8f7IeV+Z+V+re8A+Qa5W3z9z9+vFssIfkOU9oSGq+tC8Nafv7dxuvRKQLhAMh2NIn3R30H
9e1QEq4Lo/Qcmqt8Ny9/Dv/9cD/uuj+Hc3SNtJHUefYTk11moR3WMxu6K8UZkcg2o5b9+yG+dQn4
n53932Pgh6u2ZjrWaSsQUwBF8R1yH2TraI9OdmplfoXysIvcy9H9gDnhduZb7R54wf0nYy/PfzI2
EvMWy0q2WmV1fpzOMCi7acwhWlnll7C5RGvdDc3yzA/uq+AikFTKm+tUqcBafKZPqC030g9D27pj
s4lUKNmmJU/VW5MkzMEVMrSSA6e+DnP9AIX5AuGY3dj7R3QZtrb5nIr5+vfv/KPhZbptaZoaqjLS
tFjQn6a7QuDBBlXj1aRV8FtDfe0r4Cc70emfLO2PgoT/GMqxbcHkco6EPNk9CADYWdAxVFNOr0as
60ctCe8jYP1w9u5rRzo3TQac7Pcv+ItRHYZ0HNswpKaJk1HVsadrbgRao5iDGLC4Jl5RBWrW/pjs
BxiBunOQg/XPeWPf3pVRHTobGcJyflpOFB+UKpmCmKrBXJAvjbXiTUvIp/1TV9o/xrE1AWwcVRZW
8MQAzPXQjB3YBq+1fTcTyXoUJN3U/KxGGu73E/nT4bcNmGmGqVq2YSL0t1x+39kaMw6lBash9sDg
0uLgJQy//isDoJpOXy51Ofs/DpAIhJJ8BWBgLMotuSTdy2rEh34/yM/7nbcwTCF003EQHzgZpFNt
VOc7cAFzajobLSpaekLS4N0Sk/xkvy9f9eORNlQpbWFr0jKkrZ0MpUEclfQ0i6l3IblC9UmBKOjc
+ETnbW588l6/Wh1pGJqhS8FWME5Ml6XkmkZ+DjZpYNxy2G/83vyn9xrvwzkSGo39gOKevI8yaB0F
aNaH0qRy3upKk+wGJHpeZj0CoxoXCAb8frF+8VIcIGbPxmSYP83gGAHeUtUq8ejgZAVkfXzYe+Dn
PxnmF3tCIMkgdWHZ3JbqiYnIFE0PULVlTxiRa8Br06nOSRL7v3+bny2RwaVpc187tmM6p7dnq5Za
20SoS5d1CkdRbzuNwqqpkMpyiiAgczEa+wpZ5dCW6LX8fvBfbEZd6LAA2PloC+gn+4M6D2lUCc9+
nm6V5E4xn8D/X0/6/e+HwbE53fO6QMLYlBr625yxH88wlMXeSUYdej0CFLGXxHpZHKAl92+Ahmrh
BghNRJ/syx+97sUGGmxGR8PlYpugHfPjmFkJP39Cmc1TzAwyRPGi2TC/smF6QUW+uM6CtNmZFspD
v3/VX+waHYkptoyK+JRzag8tAD8oumuJl/bputJCAPqglIX9zzVqsMhVGtyWWCwuMfq5nTolMYo8
WpexcuUUKBQ8pmLtiLL5xPc5XbjTUZaj+J11n5PC1+EDcdSKaqlWIWiQFrN5JhYN8TSru08W7XT2
Tsdbfv7deAFyBeTBeCs/PJcakOYHUd3+cwv0bQid3W4ZuNtkin8couxKGXVAqwEKXUyQkTIUUh1k
/X4/yunuYxQJ1pYN70hhYOx/HEUkSG/EuZqQPguGI17csM7KwP86ZIlGimwQ6Oamct/PegxGqQui
69+P/4uFo3SjqtZyAvSf3nJMJ3TE7Ym8XhNutS5QNloKkczOEckh7P2kRc2pDfv2tngB2DFHFerp
nWajK2uAcUoQLajBWoBHRFFa5OFj3iFZUPojEHrTTM/LeJo+aXL6ix0jpWljPYl2DEc92THGLIk2
JNhGI8is11Do/bYcgfHNWde9/H5OT++db2/53VDLnH+3OeOpzoSZYMXmQjyZk7OBoPfJ5vzlRH43
xMllqprZEA4zzvCABvIxor26W/TddWPu20SFTJLLdyWL/rkOZN9sieQKJ/7E/8EXPhl1jiDGKXqN
efYX7bDQRreR5hCfbJKfjgTGXziqRkixvKF1Mn2IaLa9EovaMwQVQdRnH80mRoZW2pDnw8syTu76
LqTYY3xixH6KovCAsZcmmWDLsSz7tENBXDVpHaCN6eGn3A+9dTaNxX0xio80reCwVfcNF2vbhrAa
08ff75mftufJ0Cfb00YEDOQ26KbCeXSgVyjIQyBF8vtBtJ925skoJ1MbDeB6FRkSieY13M0IWEC+
DYX94oDTdAvs95RpW1lK8LDRQWn8fZgAHAgMkBOpH3zSzuDUqfg23QiJ2gaXsG6ceuxw3npBiaX2
dIjyVdgfmn461FGO7n1y6D7NpP9qipej/00cibzHyRRXTWB1+sTq2mYJVgDeLGB8DYrlJ5N8Gosv
r2UJwVtBFBM/dWqBCSv9PlqAaiL+GIzxKk6cQ1lEdPYV3Uob0NEG2ou6kDPukZb5ZPhfTaqFeBDP
ANBWnLozKBoN3dBqFfqAQJXuAqeRxQa2WDVfoYys+yhIAq4GFtWXxs3v3/wXu4tDY2EYyH9gZk+d
RCoVZdFSaTRG+6iJ7KuU2evvh/jJ7hGjcnXATyUNQO7s5LqEupIVAoKjF/fOHYotgLiTNT27Vk2N
ipoSXaMo6f1+yF++1XdDih+teWaghGAoi75RZrfunFSHOfvM1/jpFj55rZOZG20Zkt6BV95m7fNQ
GNedGZ5VZjK6QvksRYY1/cnCElXqOBukinQSVacngdexwzQDXlmbgCDBAMzQqyN1ApknVQjnpOrn
FoFVJnjTjpRv1mlpUgHRxBDhG6jakHs1wpNU42etcpxVH5gLl8SkV+6NUSmvXQXFIe2qtbDa4B04
sQn91Op2daZZ56avW6tetShA53G1lg5clFaayZkOUBWBRv09UyaoBub0ksvyvhvBORbwA1TgCj1a
pvLdn+8yQ6ynaVgjfHueTov4BPE+AmZKKa6T4ago29p5NZtqTRkc7bLgbFSStRRo3ccApID50+QE
uMzgiaJbWzUCBvEu0O8rgXpvBkzKqBA4hn7QNzsYfvcZEi99jgh+fZBUzw2NtDdc0HRvUDjW1PyQ
69p1WAMFksrGRgTdNNVzxO5WjchWC70E2vCmGHUJaKEtAJoMZ7IyLwob+Rnrocvn42QUx4EGG+UQ
QZ6zgLkZGWyqbsxd2PuroocQRSLqzm+hHuj8Y0kaBQRdY6I6LOQ2mGsoe/1F3uyEEx0M/6413yIF
kGUe3yvoICJuNL45o/FmkK+QY3Sd2eNWMWBjSbEzZi6bADijBdBaj6xtbMa3SdQ+Ige6F37pSbPx
RA9vjSZEUbS2kAlcuEzWALRsrFx/0Lem2m+R8lwBqUdlzT/4JpAHORz18ivAyXUEVk3QTnAjnex6
0Nv1ZEpQYi2hMqKo8z0iwIdKdF4FJ8vXpnOta71o8MZ0n7ZuQzMvVNnbaC05g859aLhzdDOgZD7A
Gzh3zEOn73TeIabkrSGAU3K9uXqXbKf4IvM9Ub2EseECnAinYzi40bQtHLdBh1TZafGmU+S6kRWA
3QDIxaIX4/amgaLPYx69j+mVApOJJ5ArDQBfp8V3U6YewKmDAVIBtyfbkPr6HD0qSf9oZZpXAj/r
imBlZ+C9EYQBLASplUbyvhug/4WETXCYm7u6ptYPHldFsQ5YlbwLlPSsROKlb54K9Xo0tBXzqsmv
A/p3vgP5sTlI9oINZfOYdv5ej8P7rAXrYZzPypV0QFxStQd7Y14bfeEa9ZXV3aTzZUefojFWNmnk
0AI+nFZRX3rDeK6bxkGYyl4X9/BlZ7Nz47RyNe11LvcpVCO0IQS0RzpketnwUBq3kCR6yHTm2nJy
lFPu497ayORcivtZ3hfDHnbInRFejvMe5wJYvA4mf7qrS2SE1AR9m/Ms2A+EFk792HQ4d73tCr87
aEF/qVkQyVsTClQQoyuT7xfZwxhtoGmfRl/8AWm5GbmnPYRFu72KOuBrMO9VRBteLXE76C+K5hb8
PkwYwhd5RjmDgL5xHotuw/joNoy0ZoFw0NXoHvSrkCy8wd/UY1gaG5A5gc2tgui2sUf/Oe62WbyJ
5Z1WucZdKrw0fOnRGnPOs/ZiFAcCF9Qj3QomLyd8NI6yAdDef6gDpPzKt6DPO/6b5nSXlTF95KXp
War9ENOTsVULFH7kMG/S/8vReTVFbq1R9BepSjm8tkLnAA008KKCAZTjUf71XnJdP1zbMx6gpXO+
sPfa4EroYn3DFlhdKK39VtQQD4DUbToNA5reLL7GCz21/WVOu63QwEapwsuX7GeA7WlYvLmJjpxt
mKdtU5jb0Yp3fWa89YsOrDY8GDHaKXsKnxypugLsvKo5b1wlm08LJJImdhAqw+dChQ9/nC/YjM1t
01mHsYT4sOgnuJ6vJjzyWA53AqQK0Ae4W1O0lTueyEoKQIh86fUUclwdOFD2CSlYqfLZq4ZPovxe
lM4uFRey/655v8/tBY5EoPLJV8sh6ZH2EmqzYaDExAVAIs/3S6s8Yxqw+xNkLtLnNqu0T2t9smVz
57VGrDIewxgIV2B8ZUbQPk0T4piKXN5dGeIn4phGMt39UwQPU3asy3OJA3YEl/hkt28tAOpul31V
aTAXrwJjDHNBRj+zmQGAPVCfrfKyTV646bSD2tEIqMiXZTzyqNkVnmpPso4I7/qYhIgS3RLwRSna
oq7cRghobPsDUtt3FHV3Yxwu0fDb8WXUq143mjeqaJ6UeTyrmM9HZ76CWq3dFqG9MaqOJyYjkCrg
8bGdvEPGD4ZcvkNx9maID0kDP6vh2ZQ38fDaZye1m31E1TsbN63cnKvxXcvIVP4IlSeh4yL9qeFo
m1tn2HXJdlgPuxugtITDURquw/g6zTzkjVvqmR9yJ472Qxg71IhO/gNOonBwp2Y/PfrH4V8Yr4yy
lzY+TI6fRMcs+UyUY17OmzgZN1IChuddU+HgbnpYKhly2Hz5gy0w238mph222iNmhaELGsRv0YN1
wyaLn+Ul0LWLJO61Gm6MEBtJUJFMbKM1/mMZGZqVV7XNzYke9SQHMVZmsbyNykV3Wi9SoyPdLZQ9
bIiV4js6l6QksEeWU+fWBo/8YGXfudIHYiwh3RpIlzTmKioschYbTaOdxzTxlYEg8MTD+vNhRs8G
X33UW2fLzveTRLXefOhInxQIfl32hLNrZ8ngcpYDMrZtXl2xLWXpIXKUjWrOruiUTVfdjSLdyIwy
2Pm+wox9Qxx0GSfl2VSOsvMlK1A6z3Nned1k7BQn3lT1a2OzkixrD43S1Rnjg2jSV7bWt1R1jjCn
9/P81HWc43clmflUkNZ1lxYzMErnuy5jseuVT+IvvVUfOEPLcFpzPy0WJ62J2+SrIGrAplkPL+V8
nwAiWtq1wWKiJ4U/kJZjcREw988jPr/Z9or8ZzAwC5MPJDcaxLKziD5ybAYSQXdBjaNdaqB7UhUV
d12C3jMmgdV8igXAziuuKLP8QrPpJubiJaoZ1CNkS4lzJK0urZLskL1uZuPbkhd/lBw+eKj7I1bi
97D/bo3hxIJ4mzenBW21dB/DD4fBxjyXm35qvTXXZsYNOcv6tUDViXMxgoGv7AEIPZnzfEgVoukt
qqsCR4jgEFq07RifyQ3w5MHcCE1cAe7tsogLB65GimiLxZ87Z5ia9cpPbePeizCQoP7Rfyue3M0j
RVH42Zpj40lFgx0888ZCwYdODONaq/ATqygRBL5bdT8rB70jmmb80nB42ElynENjGwNWMGoOCEIc
FL05xHN21xaq3X7w2yLfF1P5YS4IxS20rkxxn2P9zW7u0qJslD4LFFLt5D45JVb03Nq4u0z9t4/f
CYmq6uMCb38mDBBBazAnJKqH47aP5X3U/6sSc2+EZ2lC1l3FBDOJz7R6ikbrkcfHfmnuOWu+fl4v
gc4Xrd83iks5gQ70XcPzFPeZq5moMBezfprIPVSshHPlNcZ8VUnidY7A2cryVzn+Lti4bJDJHeES
6peqBSSDPMd25CeUo1iRjsyAD7l80euX3MJH1sf7bIrwVDq4PAtOUbUpPcBSQHry4dO2O4ypg/I8
j18DFK0eX0roa9x2EkZlr4QrTjG1gPloaCgWia9MrZ2gHsIZK3JsvvQjt7phLiHIv6UkmKFy+Jg7
ytupte/snoagStrybGSrs1nGqziGuUOUT1EdFAREW3DwxzLVjnIFi2BxUA0umYGt1Sg8o8G4BGXY
Q1d1lxf5bKcdVlRgNMms+4lZFFu6hkBto7caR2pq576Kmifjh2HFMjKyYV+2wisy6Sa6/AKDGrSl
Y9pvduKAEmXNrPZYEarRLdXTpPCAWNKVx5AXsVMP1mSfh1rdphOqVWm6geZxWzs9tbZwo/Il6n+c
Wmdpgq04C7rkbRSHcjqnE2y5Kkhk8ODLvuB6rPUzyq+TpLDvLVdCeHUktXuTrehyJX6xifxlIu21
GiGW4XFl8OOeWCqARnNPYAf62Nqin6sgGpT3VnwZxm9V78J8wNgX+XK5E6JE5GB5sQLzEhHGYL1O
fQ70s3bDAndbN+Kj5e6wb7ZkA5/SsPTL7AVrl2iWrebMm4LnaXZ2GoRoGkeP7/o9qlJo0JNbzOoL
r+yjAKcSp8QIj47zRJbHNZd1apdh40TVdxsPvrkGgpQTTPdtj0WhCtdoqshv7eray1AEuHkl87NE
pSygVCmDS96POzPwlzLba/uTPX4WgrnqRLUi3TSr9XCdnVPjbcXKDgMTsQozB14imc4kpD9InHsl
H8K6OxVgWGu594rGPCjlac649q5TJsAD3YB8savLrkYNyZxRnNT+a8f26Ih+nyQMdLvIjyt6lzja
69hNiyTbppgil5DRtWnepSEBLkAapTXkhx6P8de0SN+Ko9wIEyCOrdHdQm+2Ff/1icghDnO/yHgC
wirIp+UWmnwmZoHFoZz/VmW0/orNDpyDat+cGVQOd6RhnMo0ovj5qaljVUoxngjbjK9KBM8mdg5O
7VccFVnWBrV1Bveomsl2vebnCJs2EnQZ5B4uJFy+/ZrMEW84J0f6V5MwjasZvevq+zLuzOg2RE8q
e20kixAEo38hZN2E8q+IYj+P8AQ34Oxw/1Ar0ww3+daqE68s99GyJXZgTvMdE7izTotS2g2uGIQM
gCKN8TxViVuA3Wr3ED3k5oleDKtg0rkmKD0chvb0yA289vHJdiCpuUKBsQsb7WQoezV/ATI3OHuF
AlVrAAXS8Pd7/OBA2nZpuGxza/oqlhj+aSHVdIvCz0DdSMU7XUMleUZ3GGC02KtauxZuAwvN+oFU
kG4c4iTapyFek8v4Mf3VZC8pAoalWfPjRpaHNaqNwPlPKw3mEPe3VPKh3A5orhXaVuDNtH4meEGc
60firNYOxh69BYrG/LqEih/HMBvdRmHTdwnD90X6UYbrGoYSb60ZVjrUG2dTVF8WB7CY3DT5kbAI
JBdYwXDBHm3uCvpPi9IW0zdBGk58sNubHF46+B4Cd78+PHf9A3JpwKLmf1Q0QqznlGgnwIslHWvJ
hKerXTC3oykfiFwA8FF5UvIrFfeRYQxpRoes27X918wgBgZfKLma+oJVKMGnHxI4BzlzNnGurUFx
6trloKMS6/1I3CLHlzEHsr1amN26GugYFzdZXhmkAKN164zeXoLabJnnUmlxox2SJd8szYsAnABG
Yl2Ux3eY4Uv2ZdC8R1i/EA1lYeqVoQgk4OkpHZJDZ46VYYSHFQXG+JTOt5H3ZLSPE8yOCt8JBA6c
OLAG0NML4zDBdYJ64rbpCMNHu8htdQQ9z5f4XNmpvJmETFHIVCCjK30dMXqn4AEWufFCY/aNhMNV
B+WpvdTywaiAZMw2mM/Ot/TOAzBEuhqegUZf0bBwUU5g8d1J2UYqbG6e6rTnNhY0OjB50dbp1bV1
Dnh+zqryD8yV1gjfRDoeD3ibSZnbmANmNUTf+K7+1VL3NznKvlqIX5Qh2fcwrOoFvrpN7khy1PvS
V3AV4xLxGDhdJKRCMslCGVgE5jQMMFaaJK0+fEDH3g/yVzYmbiguOI8PQ/Po1CeHPI4mioCYNkGa
/BLKLFpxo1zjW5z9aTE8gAN3wt/8xWyORQ5QyciJu13fFsMVNsnEU5pNrgFyz09Ckg56gMue47RJ
ALyxCXobH3gnawbfNIGORSKwVBfwWTd6Aak8GkP26wy/je+eEIDMV2dzFhtBo/ZEwr32YdQr11EQ
r2tvSGMIXxR7sHZppDaYRe3mc1QZpEn8w2AcvkY1Vr5Bry8QVJdJ54BoIvkZ9CGkSxCCPYyCAXD6
Ei7SZ1t2eJ3HbL2X+J7L2xwlI7f3RKzmzP8D4KkN8l5ocQazPF1MLnIJbGrewHNHLF8xoWNfYE1k
ErSgOWAXt0pe7QTgqAPsmfQThNpytDPLOiIynboVoNnsNMUE6ZNMZrkX2J7uxWRWN6azEO3HMmmv
5DL1u8GBmikjbj30o1iI/UAosaa/j1spahu/6dX5TVezmWkW9idR9OrLaCv9v6Kwyl8iZ5QerTXH
iRtGymxvpaXMvm18C4c2ruNnND0hIRdkdXxhN0zy3RKTMeg2RjsGci/h9CXPbNslfK6buaBa9YYp
U3yt4VP0WM41DidF23yYViIAmjF3HOc1UarCl2MOg3wRBt8TDIYBBq1tA8clrjMxGLW2VYbbOmoN
gg5zY/Vlr9lvlQH9upQkwEyWlpgfKUPUU2yqDB+7pChB0YnWYeKHB0eeVxiuKcsE8w0liHAmsBxN
cimBtdL18V/ZzjTFI9GSuLq7hMn4QL7pG7r7QfNxvje4MtO2P8jAmqjYcu0ph0yKyayYboWmVp92
qE6C1Dy82F3uaL+FoTkMUfFt9edBLEYa1MuY8uiXmRDepHKNonSYer+QKiojNVImAg3ScrjMlc3B
ZnWd8gwtFbCyYsH1kHToXOpEy1/jHH0yqZ0O2CNxXmF1v8pSZvHqz0u6qUYMQ4OA3Wla3KLw/cVn
1CnyXVbH5ssWIXEULZEPGyyiDvOCXAbBBzpgGycG6KYB3Np2YYbFmFXnaC5GuX8JrTXGDWfzpzWy
K07HnBNjzOzpuRbl/5dgTH5Cnek/mMkaMAPNeNbK0lkVOBUBr3W/S9egFgNIIoEcJIPmBWNb1IVe
3zY0Eg0hTMk2bXSKxyZhFbfV1ZhGv+8UvQvkjnCTfZfneBCho4OcGIxoCP08G/DgDcSk1fsGGRC8
TqsFN7q0659pkXB5oJgr6o+C+AJxN0iSKQ/RtCSHTK0rTpJx0fAwy0z+ZALGssCEYwmLOaQhA7cT
4QV3CgyO1vCPAFVM5wMpIGAXVXscgkHT44MZp+bZJh7mXc7AvqUlALCC5C6GEhpeIrmgMoRbKnHO
oqEDoUsTbZA2SY4u/fibPTbN1p5rtcREWA3HwVQ4OZW2FA7j46bZL2QyUW7UOTYtdsmy2PZyyBTL
4SFZwdjNT0iLcm9DSTsnhGQGusEUhCegxGMwgJ7AxZo+SDNj7JamBaadJJq0eyYUCyICB6sbOwzL
FZjrwUx2JoSmKNFgWozR8tcipgDmOhMP1i66fS2myBCeMCWLjUCb1//AEhVJIBRa425ITrlon02r
HF6VzsS03M4k+XE/lnLZnsKcuJZCHz5nETMJmKY+iCrYi5Eeq75p99l1tMPYhORXCPBJDtZht19Y
0rlmznLDiaKa5qejsJfr78aeCCFeLIAhfcb1ZsjTt4ypgywHDc9ThyTqqVtU+WyQu/OhCqboZpz0
UN8mmMkE0M0nQ6rSF+oztgPNUnL1pwoh6Z7o4WhYhjm+26MMRNohBvZN5rPHRQ1zddd0S+cS30KJ
kQ2NxUGz5JRTaKovyyC3H3mbIxIhxiwOGL+wRMChs2tMIppah6IoUSHmNwm9Vu2UU+zKRmpYlIlN
fQAwknzPi5NerCYpn6Kp5E5su0F5BYGa7zkCxDPJ4bHtxmGqHeI4b4mXkorokz3d9AAOnlI9x+uQ
rZ+ka4amY6taUvzc2EQVF21a30p7lr20LudvxBgN++tFvgHdKhcGVWnsEQFlf0qtk3wpoQYxaDap
oiJFmj9HbcDsLpqKRFEyTWXn0ANj10ii7UoffE/hdYB9mQoi8SEmEyNta4YS/I4kss9ynZMEYMB2
ygMQ6+1vmUhtt1dTPjmvLS1qjrRbYLaqa7amOjctY1Bzuhe6HhLiYMHk06faVUlspDAqBHdL3URv
pcXcqW56sA1pxClfOOq7kSUVARexTIRBrj+n41qgA7slUTcsyERpfJtSWz02kj61u6GJHIKHmNu9
R0aSZ/jZEkvZJLYJnLPvsU9uGsskaVxDQAIqpTIL86IaWd4ctToGumq3w6xshNEbzSGBjM0otoPg
fBEI16tbMVshgX/ZoIfNFz91q/S7AaUKU+lhJrpInVMDL3kcyvu5CI32quiiDvc26rE1H63t4PET
wQTblVRY7SPTohXBpsipAO1RNMViAp5uNPROnVQOA3NRO5q8noomdxNWijhNUdJm5HFido8hhpCs
ZWLaRAGNQMKYF+tzhtr0NQj5kIHygsH11SkJmKeWKOu+agvixaPpe9DjIXb5mWT/yHFR3rRK7W8A
XsU7uiTrnMqqCougWFPV+n0bYz8C28PoOlQccZu6+LezBgPcNwDeluuqSDAWK+FMkmyn67vMCrUL
sXvtJ9E0qU+npIFdNMV2Bie44RZ7KC3FE1l5HBiy2W5hdV6ExpyDOc1r2o1/SyrYOo08qpRahGJ5
uWm9yzKQCGGcoAmegV4FasP00xzrr0qqJ8DSI6G4My0HnLiSG9MmP8bwCvbkySxfTIkirlBbKkJT
3RpzXwYaNxAYGRChDkxQn1Aj+2Do4nUMF9cRJnnj+i+2dYiXJBhZAv6QijFWNSjeDOiwzMkboXgs
d4J8+SgbjjHH8KS2QCC3nZL51OmvkyGxjk3dQRCkFmFd70j1LmrStpYNsIlN08YMlobnqROfQntB
873FENxRoqtjveuLbmdlyVNEF7FGQJnchtKYcF22tyjeCZDkyggxz36SGyLs4JSEKqEQSOttc6tg
CbcGstjY2qhvC9RMVdG2mS5/Oel17uWtxQa1Yj1fkxnAYu9HTDsbNs8oQ6ycpecxzA5RMezQcG50
0jIb7RgnsGf7oy1IwYTmKtdAU7v2nsTtYaQesxpSzuB36sm/WY6u2C2CCn86J4Bf94BLiOZNFOEZ
6cjIlJYNkTvdM2gO0jqI1GDbTv0hGR+maftZ17/bYebVpBZPkbIz6we7J5AxrHeTf9FK27Mifq4J
YAVoS+GUXELYMkLtvIhPLgYLsZBaAMIY0Qkh2j7ZxU7RH8yqodcNDzJoWhizsKsJ7QyUmZLDwoC9
OPadg2oHmuKprVNGd17BKWnzq1uFd3cczpaaPaDCwfz50WKGS0zUwAGLRPvWytZXWOvY/LEEj7AU
eh3EYzKbJ3k4ccQi3GKjP2Z+CrZNtqWXfIKM070SjUmaNlLx/Bw7xrFNug/DJloQyKJda08Ru0Zs
zHvLqk89sEKNLGBwcUGsGa5Tk/PYJijna7+HuFyvNu74sYirViiAEuAEF9ZG6h8RAFy5XM5MO7Z9
JsMgMvn7OzG09PaMvWaZtMRDzeawi2FaRaVfRv3WaDWwDoFTPLfxdSi9ToZNRjqg/EKl6pWAC2iQ
dTnoFl5wMAvLYPhWAvlwPBM9AzxpTTjNmMt+tTmN1XzOqggm2OQigoTG+iDL2YXh5I3tv7li0tzQ
xUYbxWZIzf1mOxUBaC8GuJ5wzWxiRJjc04S3KFvcph/d2CBiKh92fUJVoowB8ebbWWLBu9j6zGjW
fiQieVSG5clwO3OxuLLySKxHvzyq8gFxeClHuGf956IYbtiEH9oIiCAx4j81IYsrZNfFBGeaE/pe
P+4+HOtlpA3q5kuX74fhayB2VFugSvTnOgTNpKrXnocI0NF5mVYQmtfhTZ5lXjNxAw3iLTp0Bn5F
Nt7i/mPI3iQVkNh47vMDeBtF+5uijiVn6DvdKaobmOya3xgsxTVc/aPiMV3JxiN0H+jsVFugqrbO
/FjYTy5KtanD+8gTGSJ+phqFAw1R0h4oUuB0pK/ZCE9OOwGzIf97w5FaWe+DJt+U3gwarfGsuXqr
StjKer+3QG8y5E6Mhx0/rOguisvaCgpeeAHpi6wbt9fPbfewptMkH5Sue0srAXeoX+M07wAvvjNT
/TUTbEoaQXDmsVbxXNDZad05BtYjIzW5rV9zlQQK/wpQy6aiWVB5E9QsSIDFgNaw8s9Y2uXVn9b9
VqLx0lLHNfSh5FvYgVJ7d6x35HqhsyccSbWBqRyB1mWZ2EYIUvteDwAbe5F8GxeiJR+W7vwkceGS
FREyQBZ+bBx7w6+Ge1I/mNrqzXnom1UEMhAeRss4V2fN/hDGpc1anyjA2mJKTB6AFj91TB057ZQo
OvfIzrP8TxWUM5O6G7AJ1PJCbIO1l7Ir1s0t9fROHb7nce+MQIfMkUjpaUdyBoUYWRDwZdhORYyh
HmNB04A96runAA7NiQUhcidDZyEr+Y72FyNDhHvpsfs8K81hrFaGJqgBieKB8fcw6e6gcvIk1244
yG2+teFbQgndLLAuOJXk5rWcsisj4lB/TWbrZaiboI6/ZR4VIsAgoTBnNdE2bTUzhC4rs89g3uo4
vddMH6l+VkdnPypE+wgHgIVgKUV5lOYkrGk/XWq6CkEMxP2aTnbQDLAV5hVoF3F8x2JO9qhtrtbS
fNH4UKGVVGwc2BFu84huOi8Z5HG7MmgkvEublkNjJQfSH3zQ1ixE2fpasrKOxQIiY/+pRnvItcpb
+tRXUa8kpB7pxV+T3zLFhLv5imlvJX2fElP/k5wqdIF1mRpwyoeazG8rTUnSmg1NHLN+BCV27Dvk
w0pStGskLTB6kp7s/GLMJLDypdUsvfOGVOv1DFv4ktV4G4+rLgmoiKXrj1xpn3NqFqExARDxfrbY
srGCyWPrkDfZPoqRf1GIagB+NJTJS1lRXhbnRlp+M8bnKdi7sngX2jOyT18Nf+eJwdlKWrIlD/DA
l1qs6zGJNAdrW06Xpb2HIDr1no0D3VEBiWo2X5ZOf0LDBfrwK+XyEomv5TIaPoX459jLJEpEnWpl
FG9LASyS8pAqeuiZjHaNl6TySXJ0MnN0NkjydoCF/BSB83VVQn7cJJkMPtzhRZuRzNX2k6kQU6Lk
JizGJLs7qn7RDccndwIe+sxiV9tFeejNTQYk7i73X32CoiBhT75stDJ5EhJNcbMEzNSPwxI/UlkJ
wKJsbRXoi/1MitguXDjYphWx0hHxhqWKEYNrdIPnTPGhkAuWdkDwjO+hR7WyGyx20CQBpuOryd1s
0GmpyJO7DX8K20wHfZ+0HXouSmot+bbUcOalX0thwqB+RTptyU0W7A4E2dAygO2kumiR4eIngU5/
n43xmIgOphkiO37i5CRuhcqbKR1t+XUY3+bSOKZzHm2lFtBTxJvXgfGmV5G1+aklw4Nm75APMxIt
etx+7lz4yofYkl7zRD3IcSZuOB/g+OM1Ya6dtN4Cn5lhNO0t04TGB8TeuLb+nUxQx8CRQ0PldbfX
affWYsa7h1i1bSaC37z+3h9L9keY6Uh0vllcU/GhexLZ2UnpJvxI30XUB+JORjgwrhNbTVdOfVt6
lkeec99guSbxzh5k4FWIkNeS9lL1W6rY+Zhap/yVtUQm7aSHZb+qf+GHOXvyQ0YT9tBBmL4J8FyW
B9tTIN4MOtslcdXnrR+fJg9F2Svfb32Q6k3XeZVHyIXIXbk7953HWwx3KFnZl+Ch5OEp1nch6R0H
FD/KcFkC61Sd26Dwx1vmJRzy6WbZqQfWx6fwX9Hs85cSzGz73SP7CjSO/Nvybuw7dzjQMzX8SrQJ
zZucePLiYUreVZXbMyHciQsbA4qzk76lZlonxk/Su7hT1aCpAnQc2G+FeiymTXPEdt/shmup76P0
wlwsLXyWGRE4RNiqOhDBKv1OweSRphEkQXyMuRe1P6u48yzhcWTUG6E6lE/RS31LDtFqVHi2DuWh
/4afzzRyQ0mmpicmtTMbRs6ygOBLkDXkoKdb8UUgzD7dl178oIrjlYi3AlO33z3q2oteeUxYd62X
4ooR3qtMBIUCApUdatv+OdNXZcA/u1vzp+LchXh3YPDyR6AsAhTp7Il7VgqAa9e+3cFXokeypmfW
NISWTMZBhL/lH92FRnwoL7mGkXJj9W+T6TFcMoBg0TbVbs3tqDFkQzLJHjDeyzroO29CS7Ps2CLI
U9CNwGmRhFYByRnkUTMrCgSFoPOysjIBdTHu8FAHEprqNFj9SLi5sf634g2STXSvhnqkZrdStoy8
Atvo2Prhi4RYkoCXQH8u+E48PDV4focX41k7LoS+fEP05c+aYBq9Gn+WT91KCq9Edh65WNvEG4Lp
xI4ncR3rf6HZPc72Op9C/VKiYl+69TOBOO92LUhGD+wvI8UB/cxhKnfDveG+L34scWrWu9lt1qQC
DpEdMKasvpYsDvjxZDB6ySWprgm6P9S/IKS9ZHKh/Rvtd0hGJMEx01ZQiaYgSkGVsa7ZUaUfC3S1
dNFUr9EzQhx58KdnY6ctt1bxhmSLxDd66MkeUFV/N7b1YTog8qZCETzrCDqNrcplzV9aEshv5iuQ
1HcemOkIcbwGSPWYbArfEzsJkwscljTdc33vkJd3+/RfDKZyhYzR6Sib9kWKPLAB+Y9M3jcyGuWp
tb9azU0jP8rc6psh3PyrJIH2URBH+GHfkf3LTyN4q+KsDed8DT9idbLtlBOcBZVA1GmzAKEUxzz1
U75PGJO/8Y1jHkD1GJPosmH0Mn/ar9FCCMMmPNedv0Qev5PfsMSIjTzxMK4OfOorKXlbrBonzhFK
bgYNkq/PPg9SRkYA+0bY0JS0AbBIvgvVPJrZPRTfwIwZBI78eYkUMJkG88NNSebBZl2m/aTSekL0
z8kzLUXIU+tc9CYwRy8MTxrKIuWla/ey/BFH21wQTOjJbD+hrDUkvWydznXQ18AwjdRqo93gcMbK
Rn/jm0H53KCJwAbMc9XcmEAKEahn64PGAXk50V72d3uhCHuel0PEbJECtXQn5FpEnRS3HA0wT2Ro
+gbM/yL+R+OL/7Af98SJ5STMGX8GEOn5s6suBrGbTaB2H7GJtr74IorO8dLjgnxs3gy7kpXNL2t7
jb+u03n8QubHd137+WH5XjpsoS5rDYmMg032IT3Jx+xWvAGmReX1G944h7oDHEhtPqwTC3mjPpLc
HbhQ+V2kIm+4S5gXCyp3DCdcCt8WPTX/cSB0Yjc697qGoOpDbaO2KV3jrmB9ARSF6OysAlt0B/5h
5YYWHxFRARtOpTfpuEQ79ah9kJPMTntnWvuYNRxrl94bkLhO1674k2FTe+lzR2wKBSgM3v2SvnQ1
A6vnMfX5HqWv6sy78aGar85RtzyYqiVHNEljANdn3yEY5xTdmUVKP9aJQOT5sGgnhBZtEcgHjqvh
qUufBpmYexcMUMq7jkaPpMkIqElzsEKu3zNpC6HpiXSvJ4/xuhgB5xgqJH2mJ99oF3EqA/59vc98
yGfiEF2TiGpvI76Xx/yVyfv+bBOp8FMo3pQSZfRb8wNUeSLp3h2e0LB/1JwfRAy4cvUqc+VXgz8P
vuJ4WnXobNUd0Vmk/V/MyGmXA1VVuW698UXat4HmyQdrB2ifeVEK3fAHSYkm+UrsRt3W2LZbPK0n
5wNVH53m8EMeR6G+6GexF+/RT/hFrEF/kj5Z6WN43eifqb+mqyuu9CYLZlpkvm1mgpizI4ImXCH/
xn+jczDUPaT+g8qvdUs/emhvXOz9dOkobmUXsQd0yk9Svhpqp39sdcVH6dlU1h5T1SM/zveBGbPL
Ggt/iN8cq2wXPQDvbSW/vpnMzq78ixwDDI3lMVn1sJt4IbXDp1SYdmiQhvdlO/tNsV/+mZf2J/kU
J+mGdpNZNrfFyeFqTceg2cU37tUn9LgXOlLt4TwXb/Kr+e5cgG7z3+d/yYa7+F39YCQ2yFfqsZlI
EpU7vjUCJ7zZ2rMpB83gWxpt1QuNiOq8FfCJu9cSCaczfA7Gwcie6mablpc0Q9Vh3Xu69rxjtEhf
0SK7uoAE9cx3SIONAZiQt3876q6ApstQrLzRKDRRD+k6If0bgX62Zcf4RFg1K2DYE24VY9S4KhS4
UX+yzCP8+Ur7XMfGQ3w0Yn5qmGJoWH77cZC9seNlifprVTDHN50/seroLAwNccQFZEsAA7sy/LHV
ut0l2hwhZ9Nvmjy8y7FBAGNKwDDLV5OaQE8VBAXVLmpeNc5sUZqXRPpV5sVdbJ4kQwtCxwxgXz5Y
tG3Eo1yVIgh1zcBAPAfTsUAtiLH1D2o8o0fdr0LHNWE5z/bkt9zGsS+c29werfGe0GWoruxsibrY
cAu136swcqEF4WHUtyOoh/ZVmi54Ydj8tEgiBt7Ro4qpGX7nf+ydyXLcRhRlvwgOIIFEAtuai8VR
FEVSG4RGzENiTnx9H8jubol2W+FdR0fvJFsSiCogM997955L5om8Sur76jm12cHRiX+P6RDYYqOn
Z2qLHAZ3vOeITRYmSj8gxTMPgFDRlmxka8quqgGBaX/u9FVUMZZjm43u2vouDoACk253lXf7pf/x
ZUY78dh8zXl85n1SHZH6UFYOw3EpKQiaYZ80O9aWJSYuYseW5JLCbq/ysvydi6icytF56rnvcWsF
536g67DRD433znVZt/btCzjZgVS//eAGe6yzWwmedI17je7zIrgTfFCUOUREfe5eKOHglI/ijvPN
ZO4bfT8gnaZr0X2UzkY6F/9pRDAsbpoAncd1SADqtntG48kMnQCT5rVlTuy5ZKSxPPvXmtZjo5JL
UL1OAxGkXQv11f2sEX25DCIcUpGQbsOB/k44NJCD3WpdqN551m1JuAditK55rj95A2z181Jd1YjV
AhSBTYkYKm1vvKHZjhZ1ztNCLdWXTylfR960FMPYmubDKrCR27551cge/IecuphMtFc/3JtvvPWW
wce0W7CH7JaPbFmARLOAbLAWNTi41bQ8J3gdus0QPhnuVR/ZtFxqtBGlFmBiCaCb+Lqw2HMLXvGt
c89xS2TF+6im2PQ5M9CXaAnv1Bl8/3nndReP+FS8Swl0/I0bAKS/L9Kjdo6hfod4YwpfiIdZp8bV
zWSeqPBpdtmoNZ+XivHmzmqsbelVR81T3eMQ0qR4KZ5sms4WjHsyajntP0JUBBrO3loKJhjwkXXT
3M2Et+f1hCeILm7jFpDWyTIiS/kFEeSlHR0LO9jQXEySOoeEk8qS5Mm1RTDHiyTHKkQ0yCSN8V0f
XeWhS8OIiyAcSskIxBggY8xlaCUHFawxvvRO5s66EJ/TZ+x/Wn1uM44BmUo/5X3WH0I7ZVCK6W3O
3OAh6nUqT32Bohf+u6YtqAOHJqZrWzzkvoR/ped+ee3GOHoljAPNeYxWkuc+ehhHkp/rVk5nhEH9
S1QmzVURCbKoEI9/JfZTHIalTp/KZaToGKfxwYF7fwQigqLTlsuVNIhLitSvbhY/ms+Oaz9kMe2y
XGbNC3FsQPpzJkDIuBVTTrBYs7n4pQMpNu5YBEoJcgH0iAMVmphq0tEHy722ZMnIHgK2PEYQn94n
Ex2GMMH71EH4oKCIJ8MRLO8IZK6Qh0CGLXAFKnLuJwvjYedDbkYsgWJQBAXPdDqmBEvE7CfL2MS7
3C7Ue62s4qXIRbyL0wylaOZXQ/2k2o7pVEIr38fk04Mk/DoQonNto0kinXgad5ZDPM/RJQQSLHWH
nAyFJ2Q5/Z0MSCeij0rcOS9RhaNB21CiJ9s7ZbIsb2ag7wGjjqyvT86gC8XdeLw2vlpe85RGcrZM
7qX2LGLB6zluTii0VzaviMkGmhlREWazoB/tiuMSRDCGq2l8HvyVORbwGNAN4yCS0ZD0ZUvzIqLL
mirmZIvlE5SeiaSadmlHAA0hXRRxTaL2QU+w8DAUFIVdZb7FE5ZIgm1I2UmpXuLG6a7ETJAtw/4+
OjYuzZU+KlctFoKstCBM1TAVfNdNkkNR6gWaBadtw7XWsOhguk5jOKGl/jC/dMgY+rtYuASbLKLM
ByqUhuStfnAbon0rsyVtiWA43+2e69HxnhxLonQbazUznUpjvSvaCLGsbvyjn5d67Wl77degxVJo
RR7ccHDQrAJzgZt/7GqAn7K/znF1fXD7LKBod5lYL2OFtFP0S3NNOjD16VCPvIqNCuI196YoqYw9
gdHCeD71NulB1qdiNsRRNGIu83s4mH7F1M209iWuyyE8R5Ucwgs5U0hfk3Bw/A8+LXzrnbaJedwQ
wTgzAeZj58iok268Edo04ZXW4ZB+UWam61OGahQciElt1ZAWYKMe14Rfm6MwWeRjySLh4K8rE98h
rgOFXHKdhQFbRkJsEg96nblAMqNB4wpYoiEfXhm5MUrf8KOF67E18TLsQ4isrOcKsknActTa8tZE
I4PGqaADekUixVifPK+a6w+htZp1yyhf5MeFvY49FAL6QhysZrNPYgeBEE6soS70TVAtEydYZ0QB
wvOWF56MDJ2DZRac6msgh3b/OqWu51ZfCp5vx2Ggw+gqcEhiVpOYw8OI1wQccu1MnX/0ihwc66xm
856gidYyGweEVVxUO8xWKd7ow6ILc/p3d/tbXIBygU9ClfKBc4GuUm9Qt2OpiTomO2brTM9zjR4W
MVuEgKFa3ofe/b9f663tfL0WQ1Pf8YXNZNN7Q58gL7oPPfRW2M66AR5RxwKvq4+kyb5fnLHcJXg8
0eOWrH7UdP9+7bcu/h/XlrA4PZZh137LxU1k4GKuNS0ZbwUVSE/SlWV53W/QJW99/OtVJKQxBA7o
fv72aca9xd4KdHw7wNnvZBzvF9TsdRzW5zSZf8cO+qd7kivRAtBDiDzjDQyhcV0ShSZAEwPytJBK
eCj933xs/3RDvi1DCVNSrdzFX+EHo1dWUM342ER69oLLSMVcsDao+bfA4vWH/Rl3t350CE5DmBme
5Jfrzf4EzWkK4ZUCDSanaHvvqZnjN/0buz7GnvIOcpxAkhcbpfzu4QdrvTP7f39C/uFWJYd/2BmO
E3hUIr/+ANlsoQEu+pYC3GYyveAA2McdNQCtq3+/0j+8BxL+iOeDXCUPWb35UG2VmRiYZ7sdX1aP
wFK/6uIi7SPatUMgz75T//dvMQgCbo4nAvrq21tLWxRxduS026JLql2OtvkZ3S0WTUEUWTVav8M8
/cODCaQOoqzP2IcX7s0Nol1Nx2XhqWGvwlVuDxSx6W8Wrn++hu/DyWQ9kfabr0tGmGJm9Mdb5VMz
AypeRT74o//9q3LewFwAHXkQRzhD8AKs13pzKzVRg0Z4NdAYjjxNjXPQJ5Y8b7AR3VTMqWoaRktI
pJ34zf29pdXwPoS4FOwVKojU+C2bd8ACB9OC78wC7IBDOhXfE270N7e3/vhv3jquwlLsQsUBBPyG
idPbrU0W+jr4CTEMF8lLlMhnjZDCmcZzEBa7hbpvjZJ2ELIj30CCkXRMOKdj1LOddfJdVmaI0nND
/JfO7/79x/uHV5LlANoguBcFxu7NApegnESFPhAf1jrlCVXcvBtNU52rBlGpVY/6N5/5229brDgU
4fiK4ZwHqVK+2Q29UDCI1LyZ7BdImOl9lKgFHEbAhgk85kq/tQhtd7CTM/n495v9+wPt2Txn/oq2
ZaV5C4ZflsQzvqIN4Upil9XwUBb//ZniEp6U0mMtCOHL/rrEtVO9DL7hmXI5oTfDfcdXR4Tmb27k
788UO5LwBbtsKB2+uV+vwhFnaUzDSq6R6YjgkSPhVV/WuyGbt37L4MX73YLqrHycXx5jzi6u56wg
KQlPKlx/pJ82j2DykQsqThaDQx0UJu5JufqbWtLTgAhOS/mlq7uTpo9TT2qHeOwlH0IssrhC//1L
/NtxyvNZ011hc9IBk/n2E86xu7Yz2ndm8gb15CtE2o2XN4jZ8S8uv3lc/7aPrBeTrA1AghWnuDdP
qyyiBpsRDikQi/f9hWJ6h5z4uT/+93taF/OVPRq6oXrzFlZ+OOY+GoutPVWEBOe4iVVk3jXSet8X
Nkc2hgf/fsW/v4fc2c+XFL9+n1XlBiXUGXx5KYq2+jsNuZGwZZlPm7555IBJz+QJJOmf395fCPn7
P5+YN6z6N7/9fwxdz2b/00e/ovF/Yddff+vqPql/Ztf/+Bt/wutF+AeLhc+q5EOHBF/P1/AXvF79
gd1Csljyfzy0/1zlL3i9JYI/pLKpJ1aqpB3YNi9j9ye93nJtyPaKLY3F3Ic+xXb6H/D1vFe/vPcc
LwQYQpt/zhW8blz11+dEL5HOp5mRiBCNehJlFqyK9zA4DEHU4s5M2xTPb8NQdG7nYxlWw8eobcwV
AQD9JanqAPtaXQc8ZxrOUehV1kPQp9VdFhHjHOeMXxpXMLTvTESwMnbmJ2uoodCYhFH+XIXNtUxX
6ZdT6+gFEf6CqXKJESr2WcjcLtTiefRCzYy2aXtydlqc21a1tjJaNScXCwsUDp2xONetTwJkE2ZT
eV3ya2YmwuxwEtjfnT4UiPVjcRyqlAngpMGepb1tcXRbCNGkLFchoHlXIDNFInjwO0efur6uP885
GcuWVwAwInsKgdMkljPKIPuMycB9mfwex0lke/MlrAd1dosKY04YJbd+1hYEvNLbJWsaa2eQOugv
EDJB8bDs+BJPQ/aBSzDRzJvpGuV4dCE5l4zPXo87qCjNZfIm9xq/p/WYdbbeNvQhzhLfMs3+lHy4
NtAN6gY3QBRPSKZ3kXEKsqqMkqu4yJwXp1b2tbfkFau1bm9johRwwaAFDLzI/1CQmQVHyGVYLLOa
wlGQLDU5zW7ui2EnDJiukJr6oVDL+BgEWf1EdpK4SktQAhbm3cCJ0Sh34/LZy+38nXYZk9eVS5Zs
myc3RRSAQhnrof5gVb7ch0wkvpV+QNZPMqYYLIPscw/e4Zw6Q7Vz7Uk9YeSfbuc2Zdg8xPrKDpOk
PPQ0YD6582R9jotFk68rMrWfpIfUb86Gi81mf62mYjrKysnBtYR0wKBBIMpt52e6D/3RaRMUNM5s
QF+abLpwvfJb5ar460CO1j5vZIEiAUmrPebqxqoYIEQBR4gEURMdWrJcel2Fj9rv8t3o5ubeYxJz
VWDZONYiSo5VPAaMF/n8v3ZWkd9IAtiOsZ1+DrtK0qFMwUSGqxzNt/rpKUtVd6iKEOaUN1rPWtT+
tbR7st0xpbza2oqfJy8EmxW4k9jN02w/lumYfXYLqzw7vdAn4qaLlxZOMRmXY4fBoiA4W8Tx9H4E
BboVPP93mT1OW4WJ4qqOMLwmHq8Tns/k3irZu8MCk+LCZn/UtW0hP2oYVdZFs08sv9kzsoo2qSCX
3HVKfeWNjb1xJggafhqbz7lZOoiLpX1eFN5SPDTkG7pu+RKPZXidpaEDuSGV10FdiwNWZu8SdQxT
sGm1n3LmRwdRMGB1AiRFtVO4V3EU1ZDODNrLpENwZjvmAMx3AIyxLBjER+uhmud5T8yXPC3dMByM
oh1cGjRDbS4GtBJpeh2nTBOHtkgIMl4pTBXhZMpE2fswrMt7uo0WMfJ4abAxqNtk0OENviEFFcIN
u83oz/mhmcMAe7uveE9zgZIs81cmIuPjkR566U9E0U5dtIkEeDsQ/wwkpqCT9KWr8thPwn4AZZXs
WSKRvixd/armqLzSLf6NYoS3ZIs4R/LDqFw4tOYzEXdk5vYeM2+/Y+jnOeYmdSyCjQtrOrawf0nM
BJ1iA6Dc9l2X3jVCdzcL/eV9U6AbJ9nFu3MaSzEbqsIXt3Y42JM5u5Mia66ywcTrk9I/Aa3qb8OC
V5pJdEADgCjolH/qksy9OQUtS7MY6+BUDWH1vusyuedT8Q4jgnRU2Lp4xwuPFZGO4HWfuck5I2Dn
Gl0+wuCYcJl3MmnCOytH657WMtziFsPMOqBQiTIcMcIU5dUsRHEbeW1+wVNTkD23ICItK/WA6F98
6+tunQZDz3g0ntWhauqWp6krYXfVEypJWXX+hSe2R0yH0/a56HznU51UwSslufMpLVnkIk+kNyoV
CbP8gEmPi+o/srCqRx44AQ6+6jBZbva+8dbAXFdhgyT2aPWc4gt4GhsLEbQnzD37t1mteOFHfzFk
ArpeiYXMmXFMOYvYB0Odvq/TvANt5onHAA8SskJmvmLAPXMxBXbLOZ+9ExyiIIfL1VQu0bNkGarK
weVVzM5+Jo7y6OFuRi7RYNc7T27ilkRK4SKywwK7dlQHdzjgxG5qgNplep35LvVwKh3imSpQy3dI
+mNckWYN8J1bEi7GkMRd2+pvut4NiKuNkVvIkqzDkrkyGFA2tB6aWRT2ZN8CyozsTZ/MBDg3XfRc
0nw4te5AkmpIFltgCutcuyJ+cBOsjLSFsdWqCg1XbtJ5ZyX59KU31sysIGENd5zpMrTIjGg2O1cD
zen+IDs9n8O+1++mShe8NDbsgd3ipH20j/ENHjxynB9aybSbGZ3eZ26NqsEnczlRaYs31+TtcRgb
7wRUPrbRlSlAHtEArP/HSe0/HVZv0i9t3dXf+7cpSr8EL90136rHvv32rb/51Lz9k+v1/ldG0/8d
eUsEbPzbofXmU/FpSn85s65/4a/AJflHSB3I4XLtrXEApVT888zqCs6exEAoSWG6lqWcS//nmTX8
Y2UZ2eD4PU6R8NA5aP7PM6uj/nAExTJ9a5423i/nv5xZ35Q2EFro09JjpK3kcTT+8VP8XKo24QjJ
pcKIpYwTczo1cS32eOD0R2uq21c9T8ono94gSLXr4HOgbRXD7XDL4jf9zjdF84+fBGcW0SK2G9KQ
f1s0p6np/LIHlikn6SJEGpB39Us0vYNfXnwtyip/N8QSJayT1c1DMWCKxsPp8tJXnH7LehwfkYfr
80/f5V8l2M8hUcr9tazlq1s/ZppReJHIK4C8++uhvoyyLFsEY7twDqDxeKEql2tPQj0w01I+y3RC
ClCM/Xwi6aI95EtUXelgapEDIgitAlFeSPgq70CXDoehzvGWxD3erSHorxqPVzq2eaML5o8FVowG
bKoM630tlvQ8xKyuOfRmlJjFNMDKZCFmxFj3dwY5yn0KhPZm8isb7awH2ste4kc2vYixd4rMd/Di
6gl7z/w45VZ6BfYiv0aJoFA44IY9NGwRu8Kxkl0ioPTw1WzSits0tXWbufTvZZ2Ig9841dlmZPjK
MLLaxX05X8BioKjShXt20wlxbmaXqd76bqKuy3T9r21PYn0SpZpdN8yVJiDdDB+n1Mw4o0Vkv3Ps
KFDbfHJAODbWGvuXmeWFLmNxVREZe/HCfL6MAhx47vZYM2EobD2Smq8LiYdp6OT80dY0wBZekAcN
i/AadAsGtoTBflQsyfUI7L44t2OCAqdjo5KiUs9VN8LEaJeRwNkFJzBh2dVj3fgAEooJ1qC99ODG
/Uzc17J1mnuXmFMksXbMSPamrWrLwVXLbHRrc85BeQNxaUiQpDdJ596N7VI0G9c1qfyCyz609X6w
0zACk2OlgXcOo5kQcjur/Al3qlF59WD7nVfdKaZ4+pU3r0USDWPCgQmE45jkaJlXUwFHALDDxfeU
BvGihO7dGw8kb3brLuWIJiSbE3xMdV+WAIGiyQA+Fo58jkmaJS23wka+77JxnC44yvnLG7+Ndbid
OIfFCAgtOmM9j7Rz6AeryA5J3a2RaFbqv2s00Q8h+gFp3XrJ5LqEFTjIB5t5pUXozv3qOTgc+mBC
l5LYsHZN0NiEfKeI9GrMlaSmC+CYc95+lwmJ7MB8nIXvoilMdpqGGDGJHi2M9BxBgEfBAtmEYi46
op6dBb1wqdzvGKC9q2KCaID8swh3FaqKG6/ze+LgKYk3/VhFastYqnlx8SEgKXOtYi/pqwLYiSvv
VsMvxaTSuQNoxGpGYxqoODgxcxG7MsjDHbVdcXTccvwa89K95JzoopOZFa9d7av5KrPpUaKRyqjU
Z2nn3xK7C5kOI0nY+7PDmXWZ7XLY6L5HqZyIaUI8qUy3rAnSY5XedVWExVn1jNgLz4MSOE4KxY0s
zPI1jVyf/TrPsFbO8RM5TtHBL638u+VGzJvnBhCRqrvwyvYz60OsMMB0g9C3pQmQ+jQcm5WnnU1V
qw6khBSnIpQAI32SjDAKhQBb8xA1mhV74iyTLLzuaq954NCkbqXttndCxcR50MB+GMlmOfce38TS
NSHTmFTpG73k5hTWYw+fKsXbmPRRiCNoIeLSy5FllE4GanGIskOYZMOZ1CTMjEGfLTtSXZqrhHKM
M/GMd9/1Z3OISi+D9Q4NY6OsBW1K5tfBVcUC+8hkmoyBSrRfZ13FnzMM0xcAM/G4zxhhI8giiw0G
UcHUfeOCITCbpjOm3Xm1y1KHjiLaB/jp7k0sOVlXukx2nu8tn8mnL24yQ1Z0k5Won8vAQnFhItwG
4+Jlr3kbi12RF2EMWzVuznOw2E9Rh2FxEJV96jzRHu1Jux9j/kk8QKHbB6sNC3htWZcdyksnwuEA
+fRLOQ/Bi8owYG564QLBsmIj3lkoXqYNqW3Insjjc8+Oqu2XoKfLtR0z2RvWniJ/mFVZfm5Fh8Ul
UzJZadpmue88rW6hjKyHQKMKFlXjUtAPeQGHoRIhuMIR4czBXdzmKpSAKsvFHu+FGqJvKpb4bBoE
OvAvsX/i8LA0vLK2sY9xlA+AXMKiv41y7NdN3I2vbWecr6VbReeWCuMOUHtzH7bWeF5M4Z6W1DQ4
MrH+3ytqGETjY+cS+g3QKHBwqNZ8fPjUq3Q8jX3DhAgMwEU2OvoG27/iTWf3Z4rBR8+uWKdSspFB
cbZbdEdbmiU2KrNZly8m9Jf+NAfdcEi9xPmQh1wmTfLyKpex9cXEZlWVRSlrdJV+T2awXInA6uzp
dr4LVZTeprGFTRzg0Z0h4sUHSOAuzz1NpDu/a1Hg9hLuI5ETw2Uqyv5z3HgGDkfq9BZaep+mMr/P
5+PcTf69Pfmwm7wmsGAhORZgy8xI6MZ216LTw7pEQdMTgeVuqr7KNc9HGR1NtaCbawlSjR/q1HGX
DeHA9AKdql3OvMgEX/d+DFwu8wsIcjndMBwUHjCDGZrUTdzn/UOg52A+GdEBfwbNVGxzJy+/F3gU
P0QdJzlsgvOy73XdIXfEKdxvhsZFy5cCvoEqLLubvMudD4s04T7hxPDdZbd7ZwI7xrOq/FMwh7xb
qqwa/dIW3fA4GhN8XvLYe9ebBNePqSe2M2F40MYklg9yKMpzWNKk2wJORrQA2iHCOBTMN3NfGgip
df5MjepfDymfP3PMFOafBZwbxhAfajr2+ir3Z33nt+EMzrOpmq9e4uK4gm5xpO5xmpuots1RiNYv
MWYDEHbhXfExD8VyXBDU8OpTuhxyME+f49RgfayrZp86mG8WTfkJTomFQXEBvCFttk8tVVwvysM7
7QT510mg9WQEM9/609RLoG2ppqEXgMGE1ojMKatfu85Kr3tOzTjs8qa7mSOvOzDHkdcgeCbS3cfO
ObpTxUctncW5synO6JcCvUkDxz1bM122rYkhuKFtKvEbQLziyDLNVvfKVFgiZAy7+qOftuJljty1
AYNr+67MWjWudjoKfdp6dCgBtl9xSHICTizt+CDTrERAnWJobAP6L6aHs4njaeq3gvCuV92EcCm0
LttzYUx8CDwcBSoLqo9yqsvPmtD4jy6HvZMjIN916SC8ndvAehnTcrouTLPAfkA7ZmJVPJEDEh6V
3UTstzV3vJkndLfSOM1HfHv9Nwuc6HkwOUuL8Jv5hPXTej8O/ii29MizsxCD9cFxYDVtl1T5rwvq
oqcyCNUtAjDYTzN8u7wvi22cNwYh6uwdC2mwTRcFWuhJl5xRLRCzR1Z7m15sljxI1URPQ28HX0Nj
1Y+5U3iHIIHTFqragRfV8brzgvY7yx68o+Noa9r4GhMD0YvdDdKqFgVzbdt3aVZZT5ZlJTFjwMa7
jU2PtC/MTfHBa/0OQ7nFg7vS1dDz2v4pRvlxDlW/DtgZiLKnJ8v8udImvJXFKPazcqZTFiZAx8vJ
US9TN7pQNyf9rUQH/thQe7HsEchA8R3YMDAqpSFN92pZ2w7Lp1j5FiL+xunRPhgaHiBxLulIK72W
xXQIR2MX21Kz3W54edSJUNJ8V40TGDylZwjcyQBu3zZq382CPoxhZbrkKNBAD9R0UTcCcdrz1E7J
bTsn2ZlCFcH/TFOEFUTfUd3EN6ENXZ8cDiveSkYBJ9y30bn0GgVIq7dx+LLKRcYTX+Roe6zQWXAb
qxZewOjaT+jzynDTcpiF1NhH/n1vAZ4p47a6ixiIHIUuGtBeqVc+cD61blzbGrdNEcjbpippkAYs
l+88WbbexkX9+c0dhu6+Rnh6iOy2uWv6Gl8RpdcFy756zchxO8glqc8lM7uz5ED6vogXm8JsaG4Y
rnS3voefrXab+Izf2bsnvMRCjVoHkAY5yUF+1np4DOqpPsTC9KeMhpnce4Olxaax2vRYB3VydvKg
ZViqa0ylIg2xy0RBf1NltK3KgkMeCvsZ+367+PMHdrPmZPdBdrFGwRph5cXwfmkW79IPfo5pbVnu
wcYQEjHY3W2rNBiOEmMuoGI0mCWZA0yFNiygeEKjnE6Via0AMHsmAAr0uCujVKzm9mH+Zo3d8GUo
wPXigancFwX97CWIXbh/UVbl50ChmU0l6JhlEA5N9zzf8yiID0Pfh6e28JbrNp7K58jAXEwzx/+q
5iq98Th0bWNl4KlMfrLr7UHeJpWq73KvsJlgCwyiNYGMOCJNfqQDluNU1skDFApGyglN572yDeqk
rshPfchjnecpBEmrXoApm3T4gtCuILskwI/W+M1Lw9TpOTYhmNtZ9vtRAk3obaSQeePjW1CGXrOO
AYj8/y5Vb9ZUcLFOI//PseDv6/iXueqPP/5nj8r5I7ADlG5ByKSDgKk1KOnPHpVl/4H2QzJrDSVD
VIIb/3eTynH+cFDI8TekR2qlsyY7/dWj8v9wHOEqm8w0+iWE+vynsSoNrV/UFK5NZwq5n/JpxAl+
0DcDf+lGBQz9eMMYZrNcy0twng7eYbmJd/9V9fe3S/GR/twNcw14q4VLecf+jBFrb22RHm372+wq
+42K4bd3tWpIftKIJJY1ifzHpeJTdSixeoHU3DMhOzLlJXrkpy/7H9pYvzax1N9u7I3UZpjjDo0p
NJUDLp4j3uKjd2iP3W8UIN4PjedPypcf1yEhmIwnJGKINN58VzqAYaiy7wQ2yfjkJhSvRmnc7ykZ
tKVN45sh+LzcmCSzKNUBgDqnarblNm1jmP1gich/IvMOCFgp9+7EUNGy6vCabQb2NEPf7qLI9PrK
zod1Ok3UB468QMBHmZ+QboPv4NgDdQ+MRV7YwV24aPozemytQ2wMw9auprzWCV6A0FGH2Zt9MDOc
JKzQYUjQy3TbBasZnZn1wXT4C7NmRAwZgxjkLcl2OoZrZKdyPHkM5FDPj83DSAbhIQ20f6wW4Jko
zp3vxVSNX3XlRUdkCe6mjCrckFasb8eBk3rCQAVLcCa2rQWG3ocac0+t/s33sfUXUCPhBgCLWvpJ
X5NLbI6R6y7XlcpnNgWRXKa5x1ri9VN55hci5UMu0js3puXk5e18FQ9SMgfqOvtO6NZu9iVlF3y/
slkexET43ZNXzulwryubcXXg9EV/swA2mrdD3IXlp6xbYVlyDFOP6L/Y8Z8arETfQ7eAR6xF3MfE
gdDJ3LduW5Ny1FEaTPuqbhx37zYDfJCg8kCPNJL4k5NP2aYAIs5W9cInN2a7EDUAwIbGSs2Rtkb1
PLABGtBmsh32nPDZruekaz9b2bzoAww68R1EOeZnPv44fbAGy8TAgxACh4xSgBEeu8HRw3WJLGPa
tSCOxuu5yG2cyGlTRVuK6OF94YDY29rDksZ76sz0uGhjA1ESdTl2X51YMJIsElxkEKF9bEcMWE1I
ZxAHYeN7Bx0rTHaRI5n+pTdLVkWrlqHvvsc5lepaCzlbQndqZtpVfMELEn6XQ6qv3MQx+yWKG4sI
MYEiWrp1DmBm7fJBDnWfsliaDz5FwoxqIq/e15YBxeWNRfrBF3pNARJdPeEzbeV9kDMaOBbdGhpG
BZrchmjlPfI1pQSqS5ZKPjh1fS6EMHByQyvbO5k9PeG/8C8anvxLr6m+kXDKk8+U89C5UKS11u6+
NzL/oOhOUngM6gLw0PlWZQNejrKInoDHT5diTGk0ukjVeO6Bnw9V3J/jxoXFYC8NyRlGdQCaEiJ3
5qASlwWfy1OqOzRZSk15hymMgeqm43v7nJFQdVYVK/9msVfdn9/Bg9ykU6Cx6abl/Noj89lx+C1e
y2mGzdml0Vqq1fTHhTZ4PRlKVEwmAMoXvmUfQ68xJ9qt3t4vGV9vJoYdr60FtHcdOHaMhTGaTppB
2OQWONR8PWc7ihPIWIHEqTO5ccBoeQU6QPBsnmwraV6otOyH1g+WJ+NY2NszJ+0etWOvGTgJ4pGY
FPTtFBub6juSxTWJL2sPlw79VwYJzQQdfcpx542DOU1Fre7iMvRfjYP9oxSx91L4hUKIkcfpLaMi
eSAcb9hzJvROPhnGMGSMOKpUp2t8g/UoJpVOey9Klm8rcHlLhpy1t2mYknIQ9UbvEnuy3a3qohlr
d1xzkAzSfjxWlkgebXCBX2ZnCr9kWUJoBpv3uGs6AbC/d6b7EoU4LUkp25s2qubdNKb1rlHVasGv
vQefl/oCYcw7YVuB0Rjb9gNhF9m2Y+xJKxdO0KSdeU+k3HxpsZJBg5+Tzxwo44twm/Yz1jnvYays
YoARIsd72StAMxnUqakpkAkqmkCzgJFPJ8/dZwCJvuV9pB/ioPV2w2iiQ0dK3Vf8KQiPNOwreo7e
MSeF+9Ef3fAsOpJfmFYBEVZOh3JCNzSa8ak8duBFYYep4V0Zm9hn8Y1AkPZD+zj8D/bObDduZFvT
r7LR9yxEcOZNA51zpmbJsizfEPLE4EwGg+Mb9KOc59gv1l/adc62VbVLqL7qBg5QKFTBsphkBslY
a/3/92vRfrCc0iVByCW2aYm6UzfU9rWAe3maU9u+oMtL3aeGiCQaZvBNaQ/3pTOUV7MzNc+mij67
3MjrOrAMfJWEiKkMqRcg+QzWi6vhmkUWDqt1PQd9uAUaiYt88QYfvjz/NWcRoHJN8lCK+uudk7mx
WEeDaq+ytO55SLTR59lj8oz0xQIXIt0CXWUU8+aunGHcuPm5xzLoLN9D7OyxyE6sDxGmT0kVVsMK
51Gwc7lFDtOACIb/L0jrS8pLN469bTxV8ZWrG4suUtyy1WE/ciSGJIEaQmaetxjd7K1QBBfGwzZe
UQWRR1BW2xFdDKXSYPqXWHU5fOc8aj9gkIvPHlHnxdMGv+Zse9iPFIPuO6v09OO4hPTXDD7Uam7R
UVKsd09Upf7BG5PuIL2yJ9+JkUWg0KyExi+uJymWfdwqjKO1g4s2Cb54nQTRMIgIe67GKohaItvP
ndXQUaYFcMkUS+0akM/3oTYdeQGJjQ29cc4ux5LiPqvCkj8X6r4TMXQXbuWTMyX+Y5fo5EIVcXuz
1OGEotOrfJv+NuAjd4i9r2M6Ongnk8G/rCUP9lXbT2nBDL7j62mQqnWHfFSaT7Qwd4OvYOz3bYfk
N9JdTJdW+t0XwJIRNCEgWdF/1zUoXs51zffC4t/XNUe0Tr/M3s91yI+6xg1/Q/VN9UJfCV1KdPZ9
/D57D38LIvrryEJdhJrM4P9r9u4Ev+E9AL3pY7zhRyQ76d/LGvSnGLXwUyHuo9PD/vbvTN5f6euF
J0KOI4QtmNzRFHs1VhbMVEzYLwOtHHIT4I7Bk/vrPf/3/OufNuN/OMQrOWrRxhA4cw7Rbdlcbdj2
JAAN9/WjfyTpbz+sxw3I0r2EUPZmJXWulP7q2K9U9yhzkqiovh8bpgDH7shlDdbzrtrOwH33wdCt
3zjd8xX7q0Pydf9cUYm01k2jvh/S2XGn76Llkxm+ng/6/TTxX3psiKb9Wydrv6qufr/QLAwbi4FN
3fvrkbHlph6ZBaAIVlAjmBOthh38qJXffMamYy6nI0jYU35VXJSX+n1KZ5h2/t7bFu87RKVyTZ7g
zt6obbh945Kcv+E/XpJ/fbBX9aw9WEUqxPxjBaDj2DLaAQLSdNATNt4ey8yhcbJNBpIIQmXwxgL8
8y/kX0d/VeJ6beInecjRdTTuZiYiaQE3qE3f8HG+LqX/cPlfFbdJPOcCCfRA7gyMGWeT7ZguBGux
Q4q7feuk5J+v7H+d1asbN3YRRA82Z4USlmVWbFR2Q3mzodmGFf06fGtZn6/SX32Hr+5iZjstWG3O
rlZrD7DXmfuyU+t2H20nUnBnVk6+e3PlnJfsH46KXAnnjx8JVBS/LulmqGepGjlsME5v1DPJTQeS
btfpc7kLjm+s0reO9WqVso1VwgexsgFydpivYIOswgd1IHrv6q1b9XXk/I+1guafViLGKvkHNc9U
2NpMfHvnFg9JCZ/0oSe/KBjX5jDv/F2+c5Vy129dz7M34Y/XE2+l9B3sSLhjfr2eXT8Vgdd9P25y
gIdMSPC1f5nThKAghyJ0N30i/pN8uoDvdd6d78wiHW/dZtkwV0VJ8ca96byyBv24ED99oFc3zZhO
IDez78t43MpNAXr8o7nJHszBuWI2rHzrHmbONUVZQcqTuMoe7NtmO9Ia2JiHYhc+z7dsGcPo4bv8
4vePTDQ5++iUlSphrCgzYlIsGDS88eH/9FskcwL7gH3+1/c330/Nswl+Z1wvfC537+z05bIhZ2IP
5w7Nwyraw1okSuqNht35ery+IX4+5Ku3C8kAyUwPA+gEfNR4of1kLt64D/7sTv/5EOfXzE9nNRAy
hKCXQ0DR2Lg8WZJmF63dVXtky/oVruSb1/GNI9qvLFtTO4RAPr8f0dkNt/l2+DStgsd+Q2gRUO7/
u4enHyGqQ02HpfS1wZPgkNSxS1bdsMPHdfjRjHTuXDc7zBvSKTbx+q8v6h+/tgjVHju8s8U/+NGw
/OmaIhuOx9gs/SY2YcmkJUurg/at7q130B/ftBzHpqhnV0cP/fWJZWWrSMaV/cY6mM20Ab/3cXrC
XrGbP4PnqY9EjuFThc3516f3J2+jSEofBi1qUdJBv9/mP5+fky9j/h1cvP1xG6ePiL621r7c9RfW
7o2j/cnV/OVor24CZARhT9xgvzEbCs11vq1IETkgRFrPm2SdbdVd9OWNQ/5xE8EJ0sBG9IpN1A/O
H+mnE9QjCVJ0CmntbvstoYcGmuMu2/mbhfHtJvmiLsrdfPFWJ/tcNby63c+HxRUf0ggGRvHq/Zcs
GcYj9Ijci4wW35tLewta6wJX8kfGYyvW0yr5AJT+3uG1n2xQML5x3n+yoH75AK9eikplRtEVZ08J
VfC9/Jwc8kN9ond6HawlUhIwYZtykz68+Uz40wseYhjF6oww+bXT206nIPdGLjis3LX6QoIelzu6
B03G+z+7AABfrd+6S//8cv900FcLqzDWshAceT7ouLVWhHiwhWZDx4M92wXX/jtgikd3V38x63QD
JGZ843Kff/+vT3ca/PA4pI0y0wvPI7CfVxlOtqzpJxb2QowUzSd35Q0eFjPYaovvkfwx+XdZ1Xx7
40v+s2tN6RcgNiS5hBr118OOGdKNWIbn+0msxRbf+wzjT2+/303JGoHiBrjsu78+KiXu67OVPiAE
D3M34vMweu3UDUyPWRdbyqZVFjFKaetKs8e1wKhfq3ZRpOaVUfjNgnYzkc5OtuGdV9uOviyNJd3P
ABAckERd3XjnIYNprksjSIIIqjkhin3spmQXtSThnVSFhvPkLwTKkfugKQgeLFRb0Qesj+kuF64m
AXxEDEyfCG4d0UoRfH/LCndj6pKtFxEWW/doJatR5ND5vDp4iMZmeZh0S+MSG/DV6NUlTMlQpbuy
aYYDyvl8OrZTlzOxblJnnZOAhL7YRAwq4FAtD7JC032KmTm871B67QoH/NWmT3oCIUAqfEzCrL1p
ipRBg7Ugf52Q3RXzEJ8yoiroJjejBL02Q1FBe2cg/tYQmZ4cSp1t605EhS19A4Aom7NzDAFaaEAo
WRk8dh1KbuIWLHUqckfcpkUtoEZqdWn3lX90erwls9+225xb/9mxc8LaE/SgDTc7Zi1rnG0CrBFn
rgPCbw4iaMqLINYT1sB6vJNJj8+bfobez0sqbmtTu85lFrttuNOzDuCmokqC3UCOHvYVVDkbLGuk
GGZuI656xVnDMEwkqQgV5HQaa36wh4Mz3U9T1pLp4C/ik92SObudVAweJG48Dft+riMrv2vrYZze
Q/QaRtIC69Yq1T50e1ya+CoTpJhRn10Etj29r0K3vW9NkZ3cubLv3bSKseUDi3wgLMs9CLvvD74P
Z3HgRt3ABhmu+wBQlfSNvUMMPkCYI1TWJoZxx1hh2ocQnfZIgdWTmQ3a2tIn58Wqodx7U1Mc2mkh
b90ZEPLUxr6mxzrfDf1YHWh5eqcaCZFPPp3tfBq8KjrMSGE3QU6q6naWxCNPQ+quKwydO6lSdYSl
JXY+FqVbxMrTZ4dmwLXCUHSym9H/YIQBdUzntrxPyMc5ztMg71siAcsNuUc4FaQ7fdMIDdUug38h
Hvn8rjgLb2e4MspdrO2YN+0jgt5igbeaiSsUqwmh03JqN51q0vBY+gqsfjRH0j0Ssja9G2KnuNRp
DcmesQKnQHcZwe+COK08ab/1HqrA5qEWhXF5xAZAClYtw6NKFvMuZfu3VT2T6PUQBMSswftH9JIk
fdmucqYgiFJA8oGQA5Jw5GSzS0QnAcF7tlOvZ4mIdp91U/Wi87AhdBjx2TqPsu7CK/jg625sKz6r
DKs9yVhVgNc2SR8noHTNevKz4hENPIRP3wWDt7Ca1k7amF3KPXNUSALXOTodHLbZ2Tbt+LPZ9k1B
HouX8R1femRCXVkYJDlCOqHw77u0e5yQWB3CuCpDNgoqvOmDHqRok0yEh0XRTChvWwfElzoWgr3a
LpdbP5jHrwhIu5s2LFsa651KNgNSL4+bHNeet9E2FT/BXQXQ27GdSILEbgpY2wyuTt5ZviEdCfZL
XV8I0SRmV58dLuihBqK3a3YZNMwVmvJ9jRwdr7dMFiZExon2hLeFYpdUlh9vmnrqiFYVxVAdc5RD
RGVgnS3PN6O7G8vpREwPdt3SLeVTZmnSOwphSLhri76AQ90NE+/L3OLpE+eFhKwfREm51uhQrRVS
ZLU82QQu5usmNKO97fvhbJ/MInjXuiNYOEYK7SIgc8l5DWTlk0GgZ0EVivCj+lY5dTHcOI03susB
VyH3SOqTas0Vs1tgl4O9HJw0dsUV1IsErk/l9M2+cCYznihek4nwpX5sD4kfxTyrOy8k0cLyumqD
MBhEPZQvP2Q0m9v3XoyVbQM10HQrz8Vpt51dB+R34scPsw1/7Cu8NTd4bL3kSoV+yXJwPREcdIMV
dzM3CEVOuIhL667nlfVNoDPAzRCGJLql8VCcUevMkDd0RiNrJXzZ8pgoGEVgEKkFtmAtSS1G7YlQ
stQdo3UypxmKDgingC4GvMUZAoqkXxcaw/l1iTvxQTZR46+DuGrEbsBHALAy4Pev5dISY9zbQ2eu
XPSp772pJqu3t5Tq+KgjN7Xt5mSzDlKpDzIWxXgrHUOKDuHCZpiu5mgsPypcktk6CEikXyNnbsHK
IncL7xyGR4DrQ96nfM9V1ayiKm30KsbQOKE0J/XxKnHrID1ofR6ShEgQ+31hXH9aN4RcfLGruVzX
blB462zxCiQhs0vseG6sDPobMZkA2EdQkV8KHUb4tzsT+l/aVFbh5dKOPfkceslI4Z5wh220qPL5
qLEaJ+gvGvTMjHGyx9ZtVXNocJXN27iUCyjRPM5tyvUUfTCp4p5FjkmN62BJCGCLMK9vF/5lf6zJ
3mPcDCpw6e4X7M/w+YOynZP3iWqzNgVHjJAdob0x5xgfybP/ySoSRkQ4OmPco5bFh4nWS2NSYKch
OX3DdAfMKlPtBfYsU3wuTSXJIR9y+qRQh+1EzM1HVKwFoQ3MMeNvbl4pHJtllktz5+R2sjzUMl+m
54bxgjVfWZ0DZWHd9mS/eteMhuTc7sbJpaN+QXhoI8AWosyb8su6Buq73C7ZGInkFvBvSozhiuAg
i/gEelKCKIieOYECg58yxO8vv+/5/tud+T8Awfy0/f0DUuSf/9u8mH98+fqP4uUfYCj++R//+NL/
4/2LST+/VD/Pjb7/mt/1cDackdBF9AadCG2bT2n2Y24k+RPXC2z6/GdLp01P7XfLpit/Q/FEsYhM
zZeStul/jY2+/5GwQ34+pJA9a+j+DmTk3JL5qVLBuRW5Nu0TMpMdeFzBuW78qR42jWXDBnUgogq1
0v1d6kKdfUFou2KL11V4l/fB9AA4PYsON2yJ76P0xnaSbazsjeeQF1eSZM0Y3GJhh/oduehO896b
H9X4KJZrBSUZpn/GJgvS6LQnHmkmAqf+HAbXyXQZxPeefPj7S/NdXfLPay/wz1bg//lvvcX/DzqG
/3JF/i/Y2i8UlObXBcjf+bH8Ave3Mx0P+Zgrvk8nWUo/lp8vfjs7hSM28aSyQlDhT35ff074m4t6
kzedjbONyFbaJN0Pyg1jSweCGOJOFm7ggC/7O+uPcMJfFqB/5pCdu3f8OkfagXxN78s8gWzKJ1Kk
0nrp1uXkoLSnlMkrksYGK223U78skInZw4l0+dzYHduTVcyuk+wajwJibbdt07zLwJYWz34r1Py1
MkvSsm8oEQRpPYG3wf0+docpybNhbXDoGWw+1iRcFq5VT9+iMPP9e81kXt1GQDDTVRXGgfjoTK7n
3/sihstvRZUsCUtp4WwTry3d00wSdXdTmjBciVJ+iwiM4U2hkVDlAbDHx2UolUXIQjCEK0RDDjul
0aoIe4g7SGEEfxJmlnqCILo40kuEksFdlpsK9UH15EyRm7w0IlWIGxZiBaeroEvH6VQ0Fk4HXYRu
dZ27o5/d+q0rxq2wgrORGfPxvFIubpu7AmuBOjVKpuUGNtuod4Vl94RNeTHFayrgwGwrD5sWNknI
3U6WlOO+JFGdxHqZ6/AuEKm0r0alSFB2hSJSq1JJ/ozLLjb7epis8uviLCaF8tD56Q3A4hJTGlUU
fpExrPybgb+bPQyhQuYWckXznULKhjJtSOWXttceQaByiMSuSJA4rlOEFMV+yhb9AjJIuXc0C3II
zbUS4kQ0OtbdQgi2b74RxCaUBLrhOdLjVK7YPJhhq7ng30arI5u9TJr6DARObf+jmjsoXl2vzqiK
tMN+vc7FINvtYFmx2vB9VxT2Z1jURaJTIl2QDM7JJh1BiNzMc3UOXGL1dYcgBzaz8kaEQnvLla36
lJOJ2gXA0JxAH5jokpXMjhTX1MZpnSV4kR6pXesiyzuUYrZdP+aVyYEn6RF7lkZ4CTXOUvIePKME
FtNy7Wig9DFhce1iM2Mt7FRtnbmSI/l8Y0PXjOurN9gfsYfJAbzpHbDfQqBfdBsizM/5t41wg6FY
tToBMkYsVPzUeePsb+ulrqqtDtTS77l0+iP8U4Wicq7B15Odxc5PRL24jyBv13d0YeZ448aRK486
dwH7lgYN7p5WD+KgNhaxfyWiuO7wPYxEGxWmT5vbBhUe/hkNPnvjNtTRoPsbTXdixOWLI4j9W9To
vN7rdpkfhm5E4RU2mvsGM6Zr7RvvbN2b+RrI5vFmcWm7CA/XdtWad2yvFl41uFDaTdsWYXjBFyXy
b61y7hclQ5IAIA7lG68/I4sze9TxPiXwLUJSOtju81SnGfQW/Bj6JGxC7QFASafZm8nvYbmEgqx0
KVSVvEvMHHxdRmRrjwBHHVlgSvDZGC46n4Z1Wy2JvStFoEhTnoIAY4esxvha5C26s1wv7rDyqilt
b9jrDuN2aSSuLyd0YmzR1JX5dbjMvSGaJ5T5ehl19LEpOhJlCMsjJaCojIDnFQf2sO24zssFeYKj
BiiUD0xOjdPn2yCoa8z8gIyuPRco10rTVSiP0Kc63ICp1WcbTYXNS7rzMYXNvo/xrk4rzOJWP8ce
SrsED7TvnTssuP/PgNEq5+fLJC5oFTZz4F6MEs3VVZrPXb1toihZ7k0Udvqp0Qv0l67tzxayZPw0
WCJ9lHM2GurUxA1WenID+glW8Nlt3OoLW+Dki91J9AsZ5voNO3Yn2mZCKHKlVR8iygWLP1/a2q1a
8gZtMmqReLbPTgYgDVujTmlK+NTSa/bRxDTZ0KvyfeoA8F45wH5w81MjEBqXSv2xrX2ybeegdEly
tEuyX8dR0vwKCoLsrwiTbJL7TOMKve9VX18OERCrNdPBCYR36RC75o4CI2wMRYhotbxXw4PhgYfA
FvzM6BDKVthk4yUq8dujEyVYQoU/Ews48UAbvjmTtSTTOkkxZpJ20OnRf8jiJLSvB+RucjcnVY6K
fOopvnmwg2k5GIOs9qYFuJ3f9SPE1oOOdGSfxOJ0Ztu0hQdwyk3T5V7p0SHeorTQTKfdKKaTV+Qy
PtjRNEYp9LXSxKSD0eLiJUMYNt9wbpUEtOgCeIKdkh0NMmmxuQuWYfyweN1UnpqQh/hN2SnKdIXK
FDleAmcy7WvyM+j8brIZNhqviiLNyLFqmcc6VT51tGB7sOoRt1Wysy2nhzdH8UIg4WIHFv7nsuCp
60viNwNF5CO9XMdlAikqwnwCy1uCTVd4TbRvKJybF0wgGSkzjgXNvqyNfLRkNjLsUuVc7l20sAlN
5VEPFx43W3tZJni1jl3KvgEPu3bfx2UCFG4OYNWnZT+iT0w7rT8NzWgR7pSKkkgKpRts0sYLAe/b
ZZ1ugcwr5yqL7TQ/eZI8YvjdFgXapzqW5Xlbi80BXbPgt6yWsemxfBu7qUkzxw8VV4c8JVZ6h0GK
WGhvNBNpfTbi5y0rdwk3XmzcGIbd3D9NTaPvHZPCSvDKBH3qCk0+FssG9K5ZKxan2bfOpKoj7/Ry
3GWENHcYfamQPyXGHosbuzNRfvQsm0biWRgwnjoLn/5HeuOSzY6OgvxY1SQgfE1h+2SHsEAks0kD
6vjTOIxlvmlxY43EbvVOdOixjCRXoB3m6MZJ0cVurCiz9ald+hh7/lI77YkZhgWXolZtVx+qPBFq
A1G4DQiKyYMaJGA8q+uAHqgh986S80OfOBbrzHTSiE2DECTE4GjSJcrp4voemVtG4EZ9NknYslpK
MfjmYYoyr1nVndVZuxk5MCb4sJGxekgbUAmbSrZ8lMS4mB07KxqjQ9Y67xJYT/poihCRaevnA6/E
qGqWdlvZTc4LhAGu7u5iPG3Lyu4Fi3XRfe5dDV0z1tvBVwQLpZEgWF2EtMwYG9AXCEIVLTcQK/L5
FALlJcRJuOdMnDaYvWo3V3Bnb7oOkzp+b8s642UR/e3rNOJkCt+2adQVi3bUlhZwm5x4qproRpq8
VUfg/7k8z0bI5u36pPAOreJXE6XjJ9Xn0Cb6B6uJdjLGANxo7qEBZ9tva1quZJHBfyuJ6BRlcRiy
sNcsFdbQtgrnLF5VvmnkJvKLkAMUpf1U++DCtino//CKMQHBPA0GA73j/qv76yiu+nDv8ntnjKAj
vU1Bw9x5KtHthMcFnyDBIQEohoe6Bk2JuKRQTfsliDjPJ7F0I71OgBQkrC7l5E0gx8IAqsAYVHGz
apDcg27EvDmdRi/pCGIpUocG1VQ0UXltOcVQ32QQA026IX/Ej3F94pHX9yCk+gygzQA5hZdtOckj
UAFvItmXjnfxSKZD7pT3lRuG81VtlUkLU7Ds1Z0osEzvIr66+BRhEhj3VTXbBDzJSevowgEBPLTv
NS24qfymfLFY5HMxGPHjF2rwLHB2orWjfPf3y9B/W2P+Uon+f8evOqOl/r2C9vqf/9G8FD/3QuT5
L/woRsPwN/Yc1I+OjByUS//S0IbiN0RZZCyBVoZ5Khwm5P9ZjIrfMGfA1fP5gYi2B/PH/yxG/d+w
OzN09NgUkL6ATupvNEOAu/5SjBKjBG2f6fxrpHtmlXNixkwf6F7qu65s+xulGHCMuqFxIewalVxk
hlKuxmCQ76ceuf3G1p21p04lZbwVdbuNdRkfUhTq21ZapIM3hpdUmfobaoT80+j0wyHMA7aSCaS/
r4VKz0A/Srkav8NmbAkWjEUQfK7aSBzQ2nbXCtMQSfTGfnLdsr5yJVMSux+nq7CMk4cFPew2WaT4
mo81zjJ31prtVx4cHFq8dxEQpZP2wvyal2iHXL1pI5iX2ituYc3Kz4SbMMQoi+LT4k3Zs53lGgpL
7ZyTucrwwpIyE0QU+xA0Q21VJ69y3BOIkObk5619UaVu/zQqWTwCyowhlIwROZ8IZqpgwwkQGUYM
znAP6MqF0cTL5pmxRz0R8ij5MLpGyb54/TSuujSX1z1/7R6nBjaz0vaSx74MyE8ETJ/NG5gOy8eh
NuaiLC18w0VRph9iKrGJcYIf4gfv0vt0CEpKZluTEymT+TJzy/4LFAtxKf2SDLjEsm1sJmSJ4rG3
bvt8kAAXl/Cppor7OLMlxIITZS5tLynoYHsS5s2qcVKmuOxlp90gZ/sZ7DWONVBhZgNwUHxMIlx3
bEZVyNAob+4HNfm3QyEGUmbMhJMhGex8xkFUBAH4QQOhJmhlZAMFPY9tPF3Kl5ZHP6SuJDIj2Qzo
MEbe9U/0y/v73FT6Lva8DmaD9Do4UQwstzolJ4lyipBSk2PoyfSgL4FvJcHamhrLWw9L1LPbrXMA
RSqeTzy4KTily3uvcJwatafXq4YNqgLoZ8HnNWvGMoJRWxR9gNlI0Wna4GublGRl5fVctwSUD4hh
Y9fPHWbjNRvXYZnEN/iQA4RsJ/L3MekMN5nheY9ZCxgLxMUlX5dRHO8DJsmkhjYE7jGlCD61Te1+
SPlbV5mKuk/5GGNQi1KvvApiQ14vE6UuWM2lm144LkN+fCYD9iR8a/OFSVJCC3EREyWL6gDOWDM1
R1c7wVE3DCbWxUwaboke4WKiCRLDSMkKJAkjJdxW5fPIeL4dnvJEWeToOibJ6INgal8tvp98SR18
mgU4ua0EWlITxxsQbGlp2xUgtoT7FOglmAFOIXJd50nmntM6GTqA2erzZlfC1N/G4dA/h3wTh8oi
Dua08J93NUHs1Uq1GnKwHbbyjl6SYX8KMEGPnveugAOwiaw2TC8MMJJrKCFus81dPfZbBqI5YmpC
CuN9UY3mW6BtinitAMnYzGiXVTHagbu3evrMSFmWmt1PYhOzW1sVPynCqv4y0h2pdu5Ehlltgukd
riD/S0QnxDuyeQ9TnG9+9FRgO+1OdH4gaWGCje78JdPjrufRnK2b2QYtOQ1su9ll1LBEk5pWk6sG
BzKnD5KO8HBuSl+ViEAyAcptNUyq/wp6D3/hkpNrl1b5+FjlvX6u/bI8WpFXXbc+0WirdrL9e69u
soey7D0gZ5On3jVJW39NVD7soM029WWHbuYkPaGZKrKBO4eM1fmNAGZB1JdVpzfWbIX5FiQbw3XN
sxaEWwx8poePuYCiGGu5Yduj3zGFrL9ikdAfjBOGd4mTOBdZlYSf3aIs3xuvrD6jYa5pMxJVuKzZ
1eK0tMphuWjTQdVkDuKT26XtsMjVUA7TJaIcq9q77kjqbR2niwRc7CvJqFCSDZ/ZwwieI1mWz7Ic
But4bv4/hSQ+XhBRBGKG12Jww5uDiad28g+6c9pD5RRky2EWO6e3M3J7AeLdECNUh506zoE1vSSl
ewaUxI0kj9gGh7SWRUpjk4arrhjuyeQixkqFkq4O8UdwHZeFsXE3XPTZQAGSJq7MdxT8c76qrSBT
KN4zKhsC6L1jXtNUpc2UZfdpWFTP8FXS9hBPkXXp+RnZGUM1QJ/xBUzTTQxNBfOSy1paJZ5M903u
OxblmgcYGoR4b61np696qoGMUn81YYmB4QHz4UPvga/xoPdsB5x2bCm1hvNl5U+Moq0VLwN7a4wK
PkG97V6SKXKe/dqv975yRsjJaqzblYeO8AWU0fAgJcPctRp4R2yyoGsYR6NtcHdpvhBEBUrHe67c
uvqU4tdr1mOJ0WuFeyz+lM2Va1+3kHAIPRZ6+jL0BXcQIKJwWDGP/iobl5zdFoL1rsT4tUPPUn6b
cYpehdNYv6Nygx4k0vkADRrTmaULSo45DqOPASXW2QRZv3iduwxE2KX6YQF7LjYRMJ/NwiUhlhFm
8zazkEMAafP9zwhvgnCFrUjeQiPHI1mLeDC7Yunr+zYZgqck6v2jhhKCiYyaIUn8+XHJ2uYTzanG
kHXWZfssctwt7Z58XNNSiiIybStEGPkQtvyEVpXNOCZGZxTIaUvK2nIqWQYBBjxkSEXjt/shcdWN
Nc3+A6PVCK/7DBxyqSXqjMjH2R208TEYF0yaENAvakbr29As8mFCGbuxOPXtQlfw0qUmuyqNssjU
FGzp1UB/yqut5svswn2BGEqd52swKEbDj6H/bp/GghQrZCTiPsiGIF/jq12O8QLHHIVSQ+a4w0Ad
++6CY7imdwK7XQO79lvSNFOael3Y2EczRPnBSydxQqHk71UEUIomZ0x2Mu3y6coUSQN6zNYwHBPe
a9NuGqv+M2El3bUDAWANhrC8cZe+enRVRRs/aaT+BmjeA6FeUW+VtJP3TgdBbO2FifVRSCt46rN2
3E6tW5xKCHRAi87BkGUbDRe8YDAoCsulMZJMRIVYmCyvPFWl1WrpXHmJzMDslCVwYtCk39l9mH6c
lbG+Iu5IifcVk7WH85sd7DxY9lCCUmcz+7HaejnoPA/D0g6rc0BpanL7eSrldIe/sNi6FaSa2vPj
G43z/Lru5mIfYzNf5/YZtoIxYFf0Mr+SaJ32DrMSmnGDuMxLER7TDqinW2ZxyQwvwOWlam8HMGmm
74Fkq0dS9zGY++gyLBo+Ux+NN7DDyIZtmo52jfRYb7QBKmzUGF699n5wUudZqwwl5hD3R2rlDjqo
Fd3X4UJcoNP33m19brKyw1Ggtk2k9JWrwuJmlLV7getYP0f4VmeSYj2RHVKrTAWW9rq6y7QQ1ROB
QOp9utBOxZnclN8Sq3H2ki7PQdQzcnElmzzeD0bmAot5pAr6XHp4b3u9u40RlfC95gZk5DL2jYFB
NXm3Y9DMy4XT5LxUbB854gHYG4mTMdv8ZFXE/lxtEXWUh9G1y8vBRPM6r2kB0m62xGEQsoNCbcJ3
vhry+1R18rotJLqPYEiObQOKIaon+hbStPhCW9IB3zdxi2KsSEZwAB7VtmdSddflQ9uuotq4CDR8
Kzh/iuI2HpVzO5uUByOA+Ti5dIeRl8KILgN4wjhCFpqqIToWTswrDPXkuOp70KBrPzTDslMdDf3e
lPRFReszTJmg2fNmYq6RCsxPha7MJ9jxZfrFc2lLb/lyyYOXUYJNmWVCLKTAwsTYKx299z0YySfe
6iMtJdRQp97teUHGnUEHanWXva/jlw7O32nQZOT29Hdctl+6+1rr0r1c+s7sJq3K26Tx3cfS7fP7
YKiaeuVqGxM2PkAXQlE3HtUs/g91Z9LdNpam6b9Sp/fIg3lY9IYAQZGiKFGiLdobHNO2MM8zfn0/
UERHShRTzMjaVC0yI45D1sUF7vAN7zDclQbsdgQ4hfueFXpbe+0sgdD5rgTaGcnOqDS+gdaj2pC3
kpAsEE/ybtROz8QHuLi1+FhWavtoRTnL0AAN6DWtubH0sZLBC3XAhiOvcVoFtTg0vXL/KQYl6j0g
bqEfJiWYvgR1UGKIO0aUSQhs7WzUWwyz8YhedFWt2QI29tgsWnH9ReYawywZFOHRok/6OKJE9Vx5
E4pKGYZsaCY2ID61ml0eAR1Owag9V2mWbmH0wEemVRXfUg/ELzJRRIqY2NCiCurhkaGqyjcxMK1n
HCWQCFGQXHW8KtYfUV82kJ4JdKjTk4FIxYjdHUg4PY/HRatNSbSw1OggxRzjhBHhWtMkb12nDYbr
OEm0jlHGKa2eCCETLNHuM48KlxVJ5Ddx4u1rua8PY+B7Tpw0KZcc3r4IbujxccDNYp0qrA07kjpz
V8QycllDlgMZKDI0JcHR1u0dLav+zgcAhTJoji9qXkqsKCVQu9tpPtUWBBbqHUc8MHED04RDjbo7
4Txioncy1YKaJs+gbhWSr9tsHKK7uGinpRVoRHuiUT35VOBe0JMd10ZV9icPh1fHQF79XiAp+qGB
PrQFspUE1rw0mk4oFcahyxNUPyyM10RyTb/4gdilwbRUJEFR6OT+FEH/irbShWGIacIsU2gieL8I
yCrvxqrrfmixJO+jBJjlIpZMJN6zqD+i4mAYtsItsfTNuLoPvNxL74sO6TysmulEIlc3jKALRQCm
gkVhtYbhYUZDtrFkP3XjcKpvutCanD43pgfsvWB7Doq/FitOLUWbk+e/X8P6N6AUq9/57kf6uz7H
W/wPRFJQfPqsdvWQV03+X4/hz/faVvNf+qN+JejaP2Qiach+UMH5h/YXmEfQjX9gFqRTiQI0MRew
+Ft/VrAkTIMktPxNkmc0N/BS+auChf66aSLuY2mGgd8QFPG/U8GSzqhstKhZT9DTFUWio28a50QT
5FIRvY7wrTBLYxHRX0hBZiPBvclM3a3QM0eIbk2e9RS3Oa1z0uhgvGeaWH4D2Kx9pL9paiXFjWro
NFfmyFKNfuutty1RvBjHW9mDVaFzYgfQn4p6TfHX7bp2M+a6IxFWkTstdaOzfRUOa1ms1Ep00B1s
62IbiOgygt4ujeUYo2yjGC54tlVOT7JUUbVpjHWiZTcFJe26rCjmZje+SXc5STayljqGnj/ocrzV
e2HpScMtmnP2pGFHDjdwbCA9BObOQKyxRzWH7PBB7bFxD/v7ZrrTG3NLw23bB9FB8JOHztTXWQzm
BJGetKldqV+mquYQ/+/kJNmiaHLrmeqqbYGCI1ai7cg8b+XIFVEnJ5Wg+v9QIV8cC90qT16sqbjp
u/xpGKMfdGdcZaT6jFIoStW0OpsNH3+LO8TSVNBfFPp79ZGgb9eWiJL2yg2axHdR3iFYXVzhGL4S
L/4J7tJe1QUw/MP70JKpDqosu7fgrr5QpdAD/bEcOdn5lGi7gOSmQ90q7qDoS4/4RRPxdOZHLKSB
gjymL/woE312PHuixK4IOSHhx+kl3Jj07oXyl4wxudQshrFGZ4u/YNJhURGtEAzUtKHdTbXzZhM+
/PHA/5W16QP956b+v/9nfsz308AtTZUww9JgZ+rSGUZt6gOBRCyDyFtqseObmtN5yU42su8DhtZ9
F1BckK953c2/9LNBZ8LrG2Bcaw2IhdIKX5ZN8diqxwGBTYCiI4Kd1uHz+Z27JvCdZq6SKgKE4ixQ
Z7TV27Ewyg6zACfsZSZS1cv91PH6tSXHDpWTBX6VXERC9FIWR10WTp+PLQMMO58ndXggYGhHwIc7
9zPUA+AWhK2CY3rCZkq3QSJu4nxJn84NJ3/efLdTURCd4BcUaqsYtRuNHmZXtV8qnDNbKyKjADEr
lIdUPuXIZgXhPhQg95jDNVbke37TvJ5NFBHw84T4bMyKgO/fk457uFVEoeAQim2pMy7wY1pBKdhP
mnkIhgm19uqJQwkghXlr1NaRS/1n2VBTsw7iEF95ddLFx5mhdXgh0no4p7bhkqnUUwbWCNcwV1FR
oMvL8BQMGfo81RHoFqqzrethZ+T5rUNN4qWe1XEQzMF34qXTyz+gj3SL/N/5hX0iicZ7KtbrG7Is
HZdILgD+89wqebuSlAyf30n1wmUIQMAvvxZauSPlpVXva8+NDJgleknz9kACN1HNdYhrQ8JBbe8H
pB2hUYB7YJ3lqDj06vNU3OVR/FVVohcFBAbioWTJKSQrcTIPtanugxSKF31Lrcbyo1eT332k2Kan
bhopOQWRdpB8Y/aco6GrndCAk6J0W4baHmMM1/JPqGDvqvY7Hr1fxVrdKVlhk47sByfteERUwufW
80lT6B4q0p3cSC6Z8q7V9W1lJKdMCF7SqFhbUvktKQL0ICSLfjrNioXyRD3slzbfDrLQO2VdHbUp
346esp8UathYfDxZzBULiF3s6a9zQRBt38LmWLS9ulcNmhD6fhiSrR9RG8Aiz2nb+rYCbxMk+i7H
9Tduk12rxi/zo/eNly3mmdUU3WYNb4vjX0ltnSINwINf9ex/N0h7bdTX9DrWYNFdPy9P0zAs9Nwg
1kOHbUxPcK+UBbbh/F/ifesn+U6wajoXtdJh/aetG57NRAS3lHQ0X8ec0NE01mZVPpvmYI9i21Gb
zSg4aAeKdHv8uk/C2OB7a0xL3gT8mxYARpUT69asiqJLt/ihOLQF3KhmQ429MEDkUO+k2P9FmWfb
S/FLCKcgkw1axgAde9M8EBCvh1jdt6l2KxflPeXVGVaFgFbThw7sjaZrvhdW/ORN/tZoCltECdhs
x9Aup3COn9tmOQr+d7EoCeZVP1nSih56lMazKbW9KSron/zAHkteQv7elQoRwqTp30RvrprH4hpu
JQif+VlNeVh2eblqmpySSVNbtiiK29T45qvaBtoYJuwxVMAW9f1F2Zf3PlT4wP8iezku8GV6QjFt
h5rVLh/TrVIa93XykhYso1GugMBIkpML+V4wqLiWFqra/JekZuEgRg/xCXIbK1hma8QKddNiwLMs
DlJl4ZeoC05SZAckXpqO8pMq6MJSRmQ/zDqH+HEn0VBbwMTZWka/Hki2SNCUfRGnr7ui73/Svf7F
b8SKg/1i1MfC8jEpUKxD17dEJ+NjWMxfEEkxe/C179C2F4Eh3Mx7yjOybdRQPzRwZ7VFmV/uCeFL
a3nLJDJQIEU4Je6Yi6AEp3Z4tLz62NFCWqoBs1ZreA5QS5SF2OA8JegdLbAZlGHk1H6sjd7FPxql
/EaxN3HQyvo9DU9I5INJqzkC57N2JJLr/eQ0qv5LasE/ac32UTIE4m9tX2bJixkaO2LpddKnJywD
mYYS2I2gsgiMX17OhitH3WR5JmtB7FzBy7bzM44Zu0zBpMSXsu9qlrhkbb+1SNlzXRy6wNrV5shZ
QyzH0UFbgPYWb6KMJDTrvDUBm1JFD1bQHIn7WMko5vfW8A2HTCwG559ucuB+SEH6ecRjccQFyYus
6NCQzEctA6QyNnQFXx+t8pKT0in3k9Tcenh143MzV7dbYzsl7XE+U7yUPx0xjDQoM9H33E2qsge1
+CJWyXaOeeXAWL++cMxf54pxvzbSfCNyOgiQnrIW1qTQ7/Nh+qGkEddG5vRj4eqecNBgoXWasQaS
uIOKdBJwBhrLEcQ9n28Oqb1CXw8e30xJjYeSajWOdwD15NejHjW2F0sf7tpKJ+fspAZLQ9R0pujR
N1KbZh1uLNFY3hhscql8AFHxE1QocuINAOaR72H3hNKFP3VYrJuH+cPkirEdol083zSFbLFjTd4I
LiBFXm2GCehRXLkSoJTXBUxNNbIlicskp8k10n2aDQcXrV4ew5xfEDRUzbTwhZ7nk1VhR9hrNpqQ
X+dbVeG2iRK6RoK6b3xhOZg6N4+QwGLFAJUerryJoCqYoX+PMiT9QAtDnzB06ki67zx1F3a8BQEE
ETW2dIvt9ylUvcNk+C8Td1pRbTKUwcW2PHoFPzPfjBEmewqsu1xDGa5TUGSTIVZXB0tODplaHZOI
SfuY/3HG+rQt4xetYx8kE7+60ndBL92JP+Z/K0XrULTdzyK7i6SdVaOfi3YfWm5B+rMsd22j7ud3
N3DAzjM1O+FAK2w/f+jQk1kMbXOHsaYZHIt2QERPvJWixpW6+a3Ox4ap7xS5OeKxQwkl9q0FeoI7
aVT2r08o6/7J8nlFo8FfEMP0ROXJTjxuRjnfqkJxnCWEl3LHbpK3ZuDhJqI0ttiX1BEb5VeZjhtP
9+lgZ9wCNFUwe9DA77Zf85rClYYmLbV4yoi6dV9Z5W0yY2aF0M3n+7iJqqPoByc4Y3sfgbtOweR4
nmgVlg8WBi4LLxUO9ARSjBEX839Q/PxliJTv4peo8JzalJ4M1TikfX6c2h/GEN7OV/ccbvl9E1OV
hwmd4KHIRR+l8p4Vs5t/vmyAx5r+vqCSn/XF46BLt2RmxBX6E1f6b6nyllFWH/tM3cf7ssKBef7r
JZ1T4m4WaGIND2W0S0MwrXObFGR1aU/1bs5Vx3npxSpY1SAiJqJ29ThDalMdvdmeirYP8pQWFwA5
ynW1KwqQA001aUGgx9VS79XMERt/ZRQDguX0UYUGDVv5u+rzfUjxHbUXnrSaLKDz+5Xph5taDU50
YZZowisLIdCXmiwdIdZB2S6S0xydR5HwO56MW9liifLTr0e/RVMc44hx0r9R8hwWc1ifdiwoDUZm
mIL6LGo1XgrYNmiVZacQ9kNeAv3zvVVwTeKspdYtnt/0m4zg1CntMe+FfeTvkxz/tFglCsEjA+ua
OXw0Ax4OEczdFCNGd6cY1CEkos7X+0iY62uCeRhC64CSGLSLnp52th0RZERXGXnmQd57hZtL/pEw
FayFxKKZb92g4LMIfBEv1dd95H8vV0LN9c8mGajxGbqya0AuLyoarX0lMbmOtQ4+gn+r4p9TZvyu
0fQEtUucm6c8aDoA9wkSpHCl1LJNesrkPNrCi7j0Kr3Zgzl4EcGRL5E+WBeFujbAkYBaBIXR4FQU
hrineL+HQXJBmH2FI4g+sQKsPnopKoIBJeNMGq3MBh6F6i/rqMaABSzePomJECpRT5YyVYuyX+UV
sA699U9JH56SRF2hW7Biz/3A63lGH7GVPQ2Adl3sod7mqwzUDmGIhUUDLgC2leA9pGr3Uig9hAYX
W0H9e+kZCXL9LFmp4UESATeEBKwA3fnS1SJ0mwkfo2EJn752Aqyh6g58hoK3gq0G2qNvmnd9ZaDI
Yra/jEoVHCPL6IRIobwKw+hFK5raqca+Ij4AXFIJP9LaY43T6ovn1hxMXujZ2lGGIwpQUeagEWbH
al5EcFOl1TEIo1MjftHraidD+Vl6VD1jvDUoH8goFeXt0k8F0AVeDb/M0/ZalXDI5AQ5IGiXUj4p
6wCUt6FaiGVHLHd85gyy1IZXizl1pUsbnZK1q/t4Nw8yYhCgSR2BHRtKknarC/Q+8gk5jgLe21z4
nkk8NPhAQkiUjaJqI/W8i3xecmGXzvLXJh0mdaPgiuRIOHfYURPdqqmyz0cqr+V8HXqIro+tTsg1
4J0raP6ygY1P02tSHUnG3bryRAReynpnJqmIGkH2KAAt29SyPi0gGj0hgfAD5lXsIANbO5KXHDrf
oD7TFZYbed4m0cFGmyLmwjCo+fOhLNyhxM5ZbtTYrsogQH7RHHBWdv1ZfDnSkUlUW+2bOEjjuu/G
fJGp5DQUtu6wqDuNNa2brgcJWXPboQuBPkadPnSVfmO0RLZKYr/+l4mQQcp9ahOxusSQqvvjj6mH
BjaGVqM8LeFn3EcS+yqp2XNhl3wh0jxg6oX9Lgs4yRBD59DHxgmaFQrAngXbpOXswqNmY+Rl5UCu
r52iU38MOCgufJ1KHpI8YQg6JPbnO7bz9kBwcfIhYZA9XtDWk3rT9aXmiNzxbw1tAzvF6srrdNRz
o+Q0p28lweMC8gNNtSkWHSQKSIZJaJuqJB73KMBXx9fsjRrUnoW84w+cfuAE8QbvGwnKXS1yOCVp
99JjmDcfZWj6L6TWOsZxtp2HSPEewb/1BLlhHYMrMBoacFNzrIn7u87ceFJ9rDUeY74N5hVTKuFz
I94YWnSaQ1uwaaskyTfmnGjW/f2cXMzlijHFKbjnNJ9Ym9N8DLRZ8IIUyUsnMIv5BuyBvdiKNxDJ
+nSgG51AMotOxhB/Bai9RGtNd4KbYp/mgVOX5S89MFdKsMdA8mcoCHYfie6I8WxdQYKhQtsVCMmX
AtrbjW128heaZT+BGBwy2cdyKNv41qQuaopwmciR2H9vC/lB0oMlMm4Q1qObvClvxBD6dqWs0Ze/
jUeg9xMQKJZqQCpTp6tJHCkXdJYddSIHbchNmzZ09Syi65h31IakOfUc3QkG9zkuNYLqNGX/nAYU
HYGbPCK34bRi8oWa8Nx2fA5BxZRii3bIYHCD8KW99CnN/G2bdT9aiX675NZ++szFupbj7qlTpWfq
Cgd0RzaKsu05fmn31jxihF98K/4KOipuVanZck+gqo7cz3lkt0XxE4R5ZxsxQVYsHMyOqwQwK+Ox
Nds+f6i84JR07IHYx2+kMjZ+MThST/rVcuGNRXAKsZFaxFX4EunoYyTecGNgHlO04s3rGhQ9xsqk
6jjq8clHpRqvgfmoJ8aQCw84O0wsC0sA/+vnVcAPbQPqajLOGjMAl00LPvesboTKiZ4NU7As+mgp
tmLv6IZwmAsAZdCtvQaggoacYm7jAnzTh5U8GzGFdjSQ4wjo4Vx7nPdAXOpYOhQ1FQKqCDWUXsZZ
HWsYs7qllMK1Y3T3EbCt1AYFtAm7yhUCbXmDn9+9MAn3lokJGK7aeUrkSeEhZctJ1BmmjanPHesF
To+OHLNgTc43+Cxo/CwFkjKVUD9Sg5VGC7gHx1tPHPRpbTzHffw4Z2py629NLbqnK46YbmqP5TZr
S1essBjAfLVfaLHpTBjKoz0zN0edzJvo9rLdvpuJ4HA3IQZxP0fFfZSiEo5vTSP+xKJgV47VE/pG
a+xnnQZlbEPw16zx3jogGs3p5tkVSj7YhDuththbOWibQKBkUaRUYVqbPQgwMeGAzkkG9a0Ye64s
d3Ybt7Yn9Etrfp6xXCpJeGr9kmM1dEAAOKC2FoUWbOJWuA3qOcilcpCbFIV61biN0mOssnK5Srnw
cn0HIWtjDOYD3qOHWNLWsMfXSkbth14CogUoKlEqQ6VjWVA50SJ1l3AalkF46iTtqUxGN/QgtAlR
SyHEA8JQWFhgx/cVW1RMZ7kTNROdBm1s9v608RXtydeQHddFW1PZV6VlraxR/W2JxU2pFuuiGu86
tGSicqfg+iqhCE4Oe5NT7VrotICxG97izeiInnLXCvLm8wX5oQOhQ4OWEfOiowZV36C197asmhcG
tZYQDAbwdWHZJWlBKKSvjeCbr0XPUUGYNh/Lnw9Kh5Bf+64HwbBQog2GBiZIP+z9sHKrZGips5qy
OcTIvRH0LcbcOxkiq/1acE6AmC20dmGSQdsjj9AAnVhQsiOpaakMzrVJAG74VBJWdp65E0iOR0+2
X+8UCEvHuaIEHPC55LdIczX4tUTRU0iYdwF4nTtJP41KfIJHhsyGtq8G65Aa1RH403oMOycO6qPF
3RlDTKTbmG6pn4FoIVUHoOkFIAJ7BZjfpO7nSs1gztcYhSi/IJecyzOY31HtJAdt50sNe7hjRyas
V1SItHoZT9b9XNISJn03Z3jzHAW6cBNB9VyobZGKh2GIxahPjYWrA3d1u+66Y0aAbngDF6uIekl5
HEtjbeTaiv11yLP8SPn9OK/tVDH3uE+XcXiSw/LYCCgo8TuTXGX9GYee5pw6bXS5OM5cSxkKIBea
eZj/+uuZ4VflygvJ3Yy5kTbIGU6E/strys0tvBgwwbDjOS7y03RElqmIHDDcEYGmjy0o1UrJrkkD
7UpT96PPzSaIB64+OnCJdW9JcroqFHHti4RuQkMIa9XkaCHGhwtxJFEEgvgs6A0sRn8PxnAjN3zC
MKq+JiM5cpeAqOTbASp1wecsE1/4PVdEFGY6ly79vDgCrlmA1llDIiACxhjbVsORcisTtcwucPIT
DoPPAQHJH6f83xIR+TfgBf8ei+Z/EQhhxgz8a/6M3Z5+vGXPzD/9J/gAKQdJQd+PDECWuBYNzos/
pByorf8D86wZfkAjUVTolP4FPpCVf8hgG1VLRXgS2Mr8C/+kz0jWP0wZ7b7/L17/96Qc3h1Ws7SJ
olsgHCB76ZomniMP+mHoSyx+YjcrTJrkKuy+Ymm2z29exoUeFw/75kj8OMrZSWyKOXC9OIrdgW4l
IvSrieIRxOTPRzmLh/4cBswt7QWmhEDT+5PXayuRcLCMXXm0vZXlJiZdkYV8mOzha30P2pKr7W+K
y74OylgIviIKIIrgS94P6kNSiDWKQ24VGA9BJt0E5CifT+z9RfZxiLNOs9xKYUQKFrtK3S+KAq91
IV76vUXbDAiE+KTq+88HfB/IfRzw7EUSQWeZDhbNBdS1SOQONcP7z0eQZ+3Uf96SH4eYl8ybTj2K
OwHtM4aApBU/6nb/hbg+cPzbzBV2/tZ76pul39lUe2+0TbLsb9RdptmfP8RZL/jjQ5xd1aOI9VbW
8+3KpblKHtBWv0XMNt74S1gv6G8TmP0bgvzzb/0wdZl9z9ZWTGPe9W+nnjdtW/olowLwlrn/nKpb
4Ipi5ytPWPsKjgyYaDPj/hduNn9/J4JYgm5JoAF26TxE7zwE2uA+MGORbkDYfRHRz0KVYGkV8hUp
63kaH6ZJUoAcDX129dwQIQXPTHWpRT3EuJHa29z6EeVXdvyFc8UQ3wxxdq7wDoNABjPtDpCc9UZZ
pcJLFKdb0/r2+Uq5uAPfDHS2ya0uRwpP4ZOlrf69ovfaltLNRDhQCTk+sRA/FL9wPh/z4iZ8M+bZ
rh8C3/IgHMUu9VDq4A+znsB/b4SzhahFNQI4OETjcoekQ/g9CW/+ewOcbXIPsLeV6UyhG56FHtJQ
cG0HX9xLxO8GCpLcsOfBdphLhurjdu0Orr5pd+BIx11C3hna1h0u6vpidm6k9IEdR/mfrO83Q89r
5s0JpmVNj44OQ1dl4y11UcFVvfs+RpKy+PwtXj6mdCTFSE+IH8Sz75RmOtyDaozBoRG5xwINikMn
vwKUV/30U05+KQrGAXBEmabaB3CBEAwpZ3GQaXXlWS6e22+e5eyTop8+jFRAYlcqHeqqmLoINHYd
CCZL//6aDvXFI+TNYPPXf/OKoZAUkyowmFpXNpqPyH5iZo+J+ueTujbM2ZfsDPhRRc37BQBim6Jp
A2l34uJPZO6/RPpc2tA4PVIisUhMJfPsM45RXhfS2LPd+vohotqvq+mVA/HSOfV2iLOvI8sFYLGC
IYL6RlZh66TdbYnnTefRJDQ8AALxlS1+6d29HfHsEzX4AeoDtFnXMk6tgGdhtYf88/n3ubTJIcLJ
AHElFcr42enbl5pMhZXvI3YdTaUqBImjwmHQakcuooMVUK/8fMRLF8vbEc/O3gShaL/KGTEWxIXm
3QYRw4W7LLkCjru4JN7M7GxJ+HnjpYrPOIlZriGe3NS+/x8s7rdTOVsSU24aph7zgeiRYbUO87f+
1rC+P39hF5fBm4mcLQMfcWr47Sw8sErU0GB4ld8m80+Hs3+5g85cfl4DNnTZZU2X2UWoeJ+9L9mT
rBhQEFrcCHcRot6IqFIjCfOgFU9hg51nBqzVFOwInBOMzru/O0miGGmO2aBNzNDw98dRB4ZAT8ok
dX1sZ22/Grlpyr7bN0A6rq3Ajy90HovgED8HnJnPAzVOCsSQvYKxAo52OPiKeijwLv18Rh/XH6Mo
hgmCFFVK1Tr7bFmFnLSAEaobCsCxJZW6f4g60+eDXJwK0S4RJ8qVH7dvHlM2T+rUTerA6fTfZXIq
zXj1+SAfTz4Kz+Bw+f3kDsp5IFDnE1yaIMhcP8Vo3jKTZwP1b8tEzkc276xO/26qxu/Px7w0MV0n
0VSwFUGA4uxc8hqzjwotzNxCaokMJeD4+xAq8+ejfDyLMCDEp07SDF7iB63FMh8RcUCxwu1y7ZvS
i19aOf2iRdJTUYm7z4e6tBzeDGWcQXWFakQYSUt4iVr+NcmzLQW6K0XZC+9M5epTNUxqaVycZwUW
ODjdGoPKRXz3NBrFUtZM2O4J5ZW/yi8Pf6QZb9HnF2ImZCvQ0DRB0RuYhpz1ItpK5Y7QvNKNv2rH
yQkSG5zKF9OpHZU+LAQCByUcPB2ePx933jDvkx6g4OguUIIAzYtmyvsjAlU49qzaZ3BAg8e8QdEh
AEs4eNuh+OrpVyZ54V2+G+wsbvH8uEZpAYkApOqFu4zIz00Qj3DHABDj5/O6PBSSAQYT42A6W+pt
M+C/3g4ZB+9JH1fBtJa7v78ymM0/hzg7XcU4RDwJ4pQLVnypxO0+1ZTbphHdz2cizYv44yf65zjz
VN8ElWXbVImK7Lqri2hLYwiKzHS0EooQnWg9Wjeh8tjIYJtRXbD69nhl9I/x87xA/jn62XVMbNYG
SMtkrifjGJOjS1eGAGl/5OFOTHK4Kt90TFtr+MeD//vzsS/s7ndDn63NvuiRk+tYm9r0Czb5whTb
K+/2wlGlveb6lMHQnzXnyb95tTXCUhXCP6x+4KfyFDqFdGqnwZWj0vl8Lhf32VxV+HMk+f1IbRai
QY8mnZsn3p0hFG7fj799LXygaXaHlN6VXO/C7aJxO1oW3AQEOc63dStL0P7AfrkeJHj62bTGpnjt
WfkdVukV5A8NFXe6hp9P8tIHoyZr6rjvzXqVZ5uugjMlhQGjZn33Myj87aQVN58PcemLaSLfhC4Z
OtLnXwzkrRzoHkPgKQAAXF+E0Kjpii0K40qoe6E6q8IEodQNC4+ARj07kUnegYgrQuzWOJsBX8hh
z7r+JrYHu6rd8oHu/d01w7bLg+r0800uHUx9zjb7AOfXkDQ2lvddsxbmZlin+Ceh7rSND7DT5EWI
zvXnr/T1s5wfMHNZD+4TiiCYRL5fm1Yaan7h5blbOcZPCRT5F0q2MVarw7LJHOt3sbqWwF76inQW
WJ8MqXz4igZGGpaSVzk2DPga5JG31mvahYI4Hpo6vhIFXxiMKIScT8c2F4jO2fRUnIvFNi9zl65H
tRCD6DZTy284lywtMOBX1ueFe8eY7280L5C6hnD1/l1KYVzpOC7MMj3gSALEMrm0WzG+cpxcGoZg
xKRBQ0cE4f73w2QD4nqGgBrQLPySRrmdIEiLwOKVDX0pKjFIHeb0n9awer4HosCTDVOAtwGTe7Sr
dbqcbgQbft9GXddOtFOWwjq/cnZdmtvcdkL1m/eH4/37uXXwkMcJIUu3RrykNfrFCP4rDqYrc7sw
jAlTF997FiACOWevEKE+oeyNimE6tCiCW8odC1rkVz7UhSORfUxFeUa9iNr5kTgKVaMPAREqGMWF
nn2pwmvZyqXt+26I+RHeXGLjqPU19r0V5XlsyPKFqC/aVXpXLCc7VW1L5ci4Vue6dEy9G3N+uW/G
LMM0kgsQOm7htHjNict5YZjr2W11WkpL9aq33cevpcEzU8l/5lxaeW3PvBlQDkZWuQIzQYjDjRxB
ghD62xStkM/PwkvDQFIEgYGPAk5IZwFBEiaJoFlR5g7mdBOMg6N0sVOgQ/75MB+PJCTj3wwjv399
uYzPDjhK2AqNDfEGt6lF0251tbkynZkN/j52nJWf8HjExYGjTz9v3URID8m+P1Suetcu8XdcBS69
m++vLny4PX8+q48rkdFImS0RtLFkfgi6/WkWGPLRMO1c62d6U9qpHePAV/yQHagmVw34Pnwsk91L
Dk3uQjLLyf7+Lfo4MU3oveUubIqFN65ikcjmqsHpxVHoeJNJIGX9IQEMC0tOO5Aj3I7mPnsIb/vf
ua0/eDeDLbvtA+oL4dU6svQhfpun9mbQswUydcRRVaDlxB5YfZk0n7UF+aCd3HZLbyEvxGcDPbiX
2VjQe6zcK9/x2pTPjsbB64vOyxl99lGud2BbqnYBXnoJ3dJw6FDYorxU/Bv18fOBr417dpJVel0r
I7Ihbpl/nUokYZDs66714D6eXbzb2XpUw/hE559n98sABl4iAsnnzac8yRt5GW9CLHh/iNZCdBtb
vhGuW8tf+KDzNU3L3TBM9cNtM39My5PY8eNGtlXQ/QtKZPBIT+MvEXezO8lWltkqowL+gOvTtdbP
h1sIAIbCecPWNAwqGWdTztEPRGRhxI9PTX+MdX0rxU1yZfdf+HjUOyleaIpsyB8iHyy/9NDMAMq3
lXQzIPVVkxbHuXplcV4cBstaxC8oWCDL/37Tt6nS9+jvVpBLrBudyERQQ1fVyj+8h/5l5XZ+I+9i
4teI/69htLPKkjnmrJAC5pMGNH0h+Mp9ItYlUvj5ZmxF3yn98PlvL36OMgWjHPAtxKtnE1ORDFUm
hCbdMujtOk9uDeTHfQs1oc/H+XD3MDPIoMg1UAY0PrgZ97Fepl7eD24/3Au9tsBfY1kMgx0r/n/w
Dt+OND/JmztbKrMMblaM0FKZLFvsK5MSj03g53o3YrVwJcy/cPu8n9jZIi/1BsGLmOHKl+SXtEie
vEPtxAeUq5eVPd4GV8a7tBBnWyVEWCgPsrfez85C0BLrMhWosCbfVNOvXPUWnTEuP/9aZx7s7Kj5
c3GjaqJMEdI6j0h0NKPaOtfn6G5y26+V4+9UjqzsSV9pbuIEjukMG2O0JTt7RBHtO/nhf7Cx3z7B
2V1kIaFUFpqG/nwVOWbZ4kxC3iFeifo/lrnOJnp26dTdVGe4uVRutO5Iepub3pVdVCU3V+2n5990
vrdRowD+TVykfmhVICuWoNxioFS+GlxxSZHEUdfyerBnA2o0vf52IeF1Zn+NZ52dJQoCkGZYMrNs
i+rXbW57Tmjj2mv7NoT45fXb5uIWZ2GCJeZ/+nkGZaWdamQWR7GGjLMAM1fwfSfxikcNzvvn63M+
lc7fJYkNlRKMp8kT513yZo8XYj/phNMMVeQbvJ+3pp+sRbO7jzXU9hJ4+lgTaEp7ZdhLm+/tsGdH
ixiaBeLFzHCSv+rxTsdscCyuHMgXrmwIAv+c2tl5Mqgp7rolYzRttirLL/6Et7K1CspVm4q2LE1X
9tnFHfB2wLN4NooiPWnnG5RGoBYksNXura60dayNte9J6i80s9+OeXfliLn2Ls8unmrwAdKjBOom
WrAwCryVrJ8afcnPF8qFUWavL3SpIKJKQEvfL5RMICrTc6F2uyJeqShtWrM9wFXsyYWlzzAmhl+K
yF16XuwpFLjuETLrbhB8kauHaIKVY+iLrr3m/n15Pn8NdL6poyAqJIRcB9f070xNQJeNeo/f/Qdv
jY6nqM4UFeqdZ9+m7NGUbvHfdOMeg1oMjQBRq8jlICH++ed5DS/ONjKZIg07tMOUj8Ak31dNL/QD
xF/X/VcVjomLetdt+aW7pVYs2P+PsjNrbhtZGuwvQgT25RUACXCXqM3SC0KSJRT2ff31czgzEdNt
e9rxPd++pggWqjKzMs8BxeXJPtMuxnme3RLUQPiXP+BPDxQ4EV3HjCPQNPTrKy3FiBhUIq6W9NFU
gmjfUcXQmID8HmCA7p19tZ2gmm7/+3P/EBrzvf/fx/7ylsvG2q9zm/CxcbWzy2nXjNZfIgXl9m/8
9mxZ3gbnt0bC8ctnmLOk2rEFcnXy6iMS8nDFNLpdQ/2OQbpTcje/Vz7q2cDe/Pd3+9OOQjxpGxTp
LCL//50K/XN3rlZ0Gmbeb6Vqpdlqfl/AagRapSbMzVati9oYDCAKl3tw7omLMuYvIeDvDRC2+q+/
4Par/+MvGKEEMcW6UIAIls32I/ezoN1IgRr+rYr9x9/xH1/1l+Vj15SwxdzMtI3AeV+UrVn8Xx/p
/zcn+FOE6ejkcI5DeeP3aijDhVOqpzxOc+r2jVhwsxsVHVgWAwydmI4O9APrNms4VDVUUMawfdXG
fJ2Vzc6yo78t3T++MYCqbl12JJa/nr2t2rfDkGucvXIdSJF1rZLuhTvev7whf1y9//iYX57sjO8g
GWQyrjKqLoBoL+gX9rMSbdYp3hqmc/3vRfv7D6nhgryBylSuJGj6/feKydoUFlmUTsDoNQjcEcI6
Da33X16N358dj0xl7I+JBS55ft1YR62NZRTAFFjyl4rtbEIltVbv//1V/vghBi2xKj3+fJlfQlpd
UCQ1a6Xf1mnn0WQXdlnyjbbvLy/Znz6GthtKVNSxmcH45WidKtJYJTf6bddHhqstieJbFZR+4hZ7
99/f6A8/zg09SeJ906r8dpfCxLmkQiAdto6g2NbE8yv82f95hnq7JqWUoDOUhiL6l8eWEI2MjT4O
W6VgEpGbiZKuBOZAG2O51s7X//Qb0YdDPy5tPlwEsCj+vdyombadbTTjdqhXb+I2Rco//vsT/lCE
/fdH3B7qP/bA3Mrhd8DoYQ/UtlZYPtAhlQT0Am4pXcLa+csL9Ic999+fd1sv//i8aJA6nOMJvrsg
vZuCMRy2UKdd+Aze33LDPxxt//6sXzaHBWFhO6h8N3HU97jRtQ4UvJuESmjfQdbFWaIP3qR7yhMd
l3d/+/jfV/7/ObrR/PD6/LYc7YqR8N5ux60617gzmEFP+jBSor/8gr+v+n99zK+xXjshskDqNm7T
3nky7eUoL/lfNtk/fRMKdFzmqQqyWvWXQA+tgIQyoh+ZxVaf0nw8qsP0c22K4L/X4p++CYV5BxMu
6H8KoP9eGnKcZ8bc8THqMmySeghHSXn8n38EhVVuTxj4ovPxl92ozyCqNVY3bmUm+ryMMWW3ZJD/
vz/kD4/rFlcwLkuaSzXwl+/R3zqTkdBTLJPu4h7OmNYiOvnr9ckfHte/PuaXjKyF4zSr2S3IP/XH
5lxuxTZjstIdN4tf+e0Tzoy/Nc/f/vJ/x4oUAP/xzX5ZCHmcTHY71f1WnT6MUXXbFPwZIP9Y/oqM
9m8pp/r7p90m+TT0oqy630KIBocFMmCi32Fcz3UzByl+Ut+gGZaZX6+vB19bphDO9ocyFM5m1Z0w
quaH//4xf0+0bxd6XMXatI7eygj/XpSOKPRScW61VrhXhkQvB7cMsvyS1+9yCdLPGv72tW+b+i8P
mbZsbvhuEALAmr885HLFBmjZlAonT9mi1wmMD1iFXnqOvcKvG/dvwekfliuoTI3KLkN+RB2/fMNx
7aVs7IjUyOdpmeqOKxfNbTn+JYfCpP6HT6KtgvtmMka+4a+xQI3qs50Vp9t2a6EpoYVAaVvMVcy5
lglH4AWd4q8yIfqHDaWxjuMM5ahCevnSjIm+elZb5HsgDnWIqU8OezPX9jbQE0SgBhMjRjaEGKor
Bn4dOAfdpHk1PZ7bkWsHvzdMLA8AR0J7UHACQ6K/M9Q6f6R3UkU/TYew4TLABVqxXKIwHoAGbfSE
ltQtKzQpN05WT18RN8uOWw40iXgOrfp9uLJthbpe1Vg1Erqdt1IOzz5TEL3j2UphZFnNoe0SOajH
UXm361LFNjIloTV2qBdm/jTZXEtfMfDejnEnmJAuoyPTWFwgC6YkoW3hjWhdkSKjmsCf36aprWZT
d4M6bvPFGoMU2ciDlOECdGcVlgkWo9NazZLXx/InYJzPCYKVFQ+hSEU4OdClF3AX6K6j3TgPjcsF
dr6B/NPtOmgurhMrz6NZnYkMfwy18sPMzc6r0xH/zxyUUvlYR/KDaiwbR5ktsEDpU6snd+WUb7JR
CWzkmJ3UCLRA7VPV5duu1a9jkgb45BwIR+OPGBdBs0znm4IIC9i5b5XjImV36yC9lAXMzNQIzHh9
n4oeaLOEXaCeszPqoks86UdRmw9FJiPOqE6x0VzGtRSe4zSRO3RqYDRF5ctzQ8l0TDIfqQ1vbsc4
LulHVmS7vNe/ldopIBlFd7AnDrlenNXe+tazBQifvOPxlN6QzEEbxW/lvFxWR9qZUnNnAtRbk6HE
kiK9dXkq71czj/22wBhs4e2MU/xVQri4BsyjKsfVZpX6A9yiXUndZycPwAEkVMauotN1gwGnAHR4
mbGW+Rm0Ma91dCBwcoR/QxrsXaqiZtdLM3f7XqlxOepIym9DAVKDHKo1q2M0rU9Tsb5CYUNjmYrF
z/lNUhOMh1m0dBMt/bl1ECE4JcaD1jZfi1ppQnVaoh1B35M6Tm3YZ+XPNKp6NwHBuBn7gonlXqRb
GgINd5iBILRy0/P/7unvJfRl7dcwj8t4Wznx+2CO77PUfcTKQiZUcBvFsOtDndXFvontAUpuJuBh
EnXp7YwsSN9gNRVAP6PNJPPG4Eamq9cenzWKi25vAFkbFYpVTqND+Su3kDL91YGlrme0qCx9/aoM
EZ4DxHLcfUMXy/XHqVZSHNc1VbX0rkG5YVjtvnKYtZ3sN2b+DMYxM4lLsdraof1Od0oDPkNV81Pd
DgA/i/ENB8jzaNi+bRfP6mA+GpK5n9vo6qzNnVVLu1Wy7ssUnUPVXBKopC5tT7VrN7DNSrUyN4qc
Hbp5Qne0onuII2U55rWl7SrhNOTb3PpEcJ1AW656sYtV46z1TKTmuERmxlVN4B6Y5P2xKk766nzx
iL5FO5eot8YThk/06MPzNDXYl1ft2xyn/VLM15jonBdkm9fj52TM1yqTTmq5hOtkPFS2+oMJDvPm
mj+z0bF5FNmLArrRW1XmiiqRvidrH6B6flpmE6ZGhbhUHZLMHVXzRWfO0Mtqq+K3n/bcdZ6GBcZp
0T2kfbGvBFST1MzuBUYXTy3kFkzXuOvG5TVrytd+1r7wfAwAg51873RD4taRKjbqUFSBPGBOLZvo
oS3EkwxGCF6o2vmLXeFyye1hHw01ujzE5lvTLq5rDvhYt7uwyJoPc55YUA4oZSTwhe9oKwCzKRYu
aN3Ck5X6IWbf6GLzox7LB93AtiFPAjy9npJIK0G8mvfDWDwvcHBkZbyuS34nq+M9WeuVAV5vyZJA
vTVtynSaE9s9a3P9kgn8AHrhz0DbFCwg7iTk0yocgEXxYVFBUtS6/qNLR1/GgpRgvR70MlyK4oQw
KViE8OVa3UbDEoBK3daOeJyd+lJY8WZQqDOJG9GdCK6H+S/r22JRNy09RJqkHGLY1BxSABjx9CR6
speq5rwO9hVO1JkfPt6o5Qh9KRZ35iC/5nlzlBX1MFhLGFfKezSBGV7XdXAxSd61KhgnU4IGqogo
gWHWeiI2MC/mdy2SNeiRUUgw+zDzlQmDUCC0O2NdXw08J0USe/KohQD4/FZSDyCBroPM4eSwEWi4
F7dZoW6AS29T07jWrX1M1WYzt+sxNqwDLHC/lOpzpNg7GpteElBQeRKFEcVwT+min9wo75Z83N0a
+ewZOx1+bMOU/BkhTN9bHLvmYSo7fNjzD1x8oHnK8txbsKMSixGbbMTvQ91BdSugzW6RSpdF2MdV
ZA+FNFzXarhIvfVVLrVfKOVWS+c7q8d8GZfBXK24oeOP3kBrotm120sFTMC+i6AI4XaQ5hbLsaRd
4lb6HG0lAYkc76xY/4HvEyOy3u1olH6M0vKtcaqnpkmu+TIqfhvTJZFKw+ozVFC7pQqPRI/RZNby
iKeof84URGLdaAam00DVXHJwS6S/KgC3VgsJQr04F4hT0nK/CJrn2/GFG/+ToponB+tqbbUHNedd
xQx0MdXuy6qdc5uwe6fLQ14We81OLoYlfK3sDuuqvWnWElhLHUZm71HT6jAOOTQlWYW8zfixW6Vs
/NLpHnsLNSbO+k0lMsR3nUZrD3Dj2K52Dmzs+xJq54MqeuB8sf0iHHuvRnB/pkoIr+UhofUmocKh
uVeb+dgY8o+lrQG2tvsVpaQX5al0mCMDjrc+QUInqnLXsYNejWbT69uYJVWs2znDfSnV/aaw7QM5
/Glpil0C8jjtjDAdjZJtejbZYCFqU3ia4YS3p8KpPqzKfJGJelxNmV4TrbxMkhm0U/6K4M28JsV8
s7M6D8hTc28t0AEajvIh1zig0CXaXpfhzUT4ngO7Gl/mSlYOKvWq8+0zgBqWxmchWClrm4hT0jrF
gxOtk5fDP/cmyTpD81lhz1TFY2/n9nXoMinZTZRYb/aIoblC4tEfV0UkJqrT0TlJamwcWnNYbSzP
svxqpoDpnGEcMEGq3WxtmzSisTXNypEmcm2VH0aQko7XqzJBZQTKpmPe/CnWkmWvt2u1H3XB4d3H
HUjHZJQvjSHJl6VBdM/Z0QSzQfnBzqT6w2Lf2OBjeh7aAS50F12ySMEbglZpmM6iLB6dQdMJp9dN
L8UfgzV/0q6/zYR1nCT4RJLKDjK0PKe4fJHT6UdRy9+5mW7VptxHo7YRSvJegZ7zZb0/mblEul1Q
PIhQOs09B35a1Z9qW120dQIDya4yJXAdLcIKWchYnspXfSjepJTGrrhpDb8VLco3S+VMcTh7ylQ7
1IPJNlvS+BaLk4VZbNaHndzE5zxpN05Tio08JnDOo62pxm+J1eGFl8M1naYdcK2gcYynXoUXTz/v
0Wj6p1q3fhK9Mcg062kgW4mKd7yvfBjNTwazq2671p1rAw+TS9wQtSn3e1HGQVXxEvRkGzQy3itT
EZQIJtdlgi9sN8zNl/3BGvsgNqQg4YMJ6Ng4zawKxgbs55pcZd1JNlE2J24qiTpII52+uTlvOdCM
3NNa4y2Z2hOY38rXEVm6poXMNW67xYtFfN/K5inN+ifmw57KlcpdWf6s0rK5GiOowtY4jrl2QRz9
w7bwqKZd0vi9yl5TF9YjtEKFTlW0fU5HI4+adirss6xn1zW1YEpNkGz24rHK4Isl884axPpgaov1
0duj7DMh6JuAm7eIr1AEZPG+lvKAg/Rhtnp8CMqavc/F9BWnNRzM+V5FgknoXF/QmyT+ODN8nCoD
YMMbs3aIkw85mh6VUYF+ZsQAHatdomKpGmoTITEFIRqJf6Zt70dkb26EGxb3bEib51leh8Moxcc0
sp6Sxt6Lqa/g2w477FQIOuJQxpQw4C9pF/lZqOt7lcJtWyfAbfPQXYx2hvjoEC0QLxIS2fzzY8X9
rzWMjyakZ585341a6C1Iz2om42fLU3rr1BC5EA23yXaylRHOWCSDWBUIaJth30jSNk7J2kp5PKjT
TLBOQ2ZuzX5ecjVjdVnq8ibv6FAIMrKqYRpOitSH9WB916o1EnorV/zDGKDlY4WWu0zx8raTH5vW
o7aIp7QSr2rpbJWFEje7wS01HM6do3JUNIeqE+GYcrAvN8K0nXLUch8y9yBYYnWfNcQuSfMACx4r
nrR8kiGV/pri60vqu6apbgvX8bAYvi6j7SVS96g57EVF2vFUhks5Je+6HN9umRh1qU/q6LzSP3iu
nOS1n+Tr3CVcVcK91aZEPDWDZIapjkER7KP2rtrld+usFmj7+FmZK3NLEgEdlVlGjEJwQwmeJl+x
CV9QDr00ffEkMRucL9UnF4ax32vSyWH6rxing1rV2xJsI29F+mM2sUhrRvpEMrVZ43FDBAEBpg2K
tJ3xpBQbM6ufYgog/ppXd4mIArp3f7bT9NMuzPsqW0+rZV2NRr/HZBgkq/2tFtLoJvyT4+Iw/GFe
52I8CVqa3T4h2o/V5SBFEZbDjMMgQRG0Zq2/iuVpsNRjz/86KgpUMSXIs+Y8C9Ajoogdr2EexLOQ
w7SN9YjvSQ7nhW2htBau6vLoSfTTG5S3qyQGfGtaELXKs3XTayoE01q+KjBYtaeibO+UFHz8vBLe
ANtdzC1E27cMEQi+8cLXEZcgEz3aZY/lM38yc3Wnz/Fm5o+qBV2eujR9Kcq8p8h2VhIHrHH9uEzy
O+fPz6imFy5a1pM0lXs7pXxpKoZfVc6Twu7kIs4LGQaCBmsox2ytD5lujG6TEpWaZthxEGmNde+M
hO49UwwWxsZ0mg/5mJzzLiHCrwKhlduCJYPsTuwLBUZ3HAeDtO6Hxjqq+DXohHor6tHym9ne1nZm
Pzt1q13rTAOY0UPEVvoVKKvaPzT6cO8UWuarTYQsu0+DVtE9s2F0Pk3sL9tkc9Ii6pXWDD6Pa/vJ
LHt/VTKskIsW/xzm7KcdwchWpC+lNB/kKHuharHtivxJ6uzT2Md+ma62O2Txo2o0p2asgTXr/MAa
x0Ldo+zjqx3LbnnBDa5uFFEcyexxYE3HbLJnHzq4hTNLO/Fu3PUtiNyyw4k5OEi/ZP6easioLhqR
O9llGGXGJtHpgzfUl54KgF/13Sd81ssqyzCrGiVFb93crc7UoMq1LzLTSogEUtnTewbbe/UsTRBb
jCTICw3JOhC/qI/OUWTid5DOUlO9KEt2z7O+KDma2BES/qyfjPg20lJ6hVpBXC3Xq6AcEsfKBjzh
QzXPPy1AxyLRMJvjOsgb1Z9iShFWph10Ancunw+WoAXPTCzQuMmLXimflZo9gsjkMnpMfeG0e0h9
rw5YX9fWhktNTufWZvRZmeamVZsBX6qqbZJuOshW/CBUMIct84ijTLRjO9vBUZ5VhgTBR4zPRcQz
a7T+Sc97mr4j65H875C2+XNSpsFIIm7H9X2bTOEAZsWbxubSGzd+uXZxUsMXGuruRa/vJQy4bjEW
PaqShU2HJ0SmHAhJ361GdkXTvW0X6Yh041wX6gl9JmqhMfdEA6eUgvjBzCMyuyxYNA6FWg144XcS
x+1kV69zEj2gltrMZf09zQ1BXU5GsIxP6chUz9rsy5zq0pTnm4IqN7Bv2Et6bJ3L2x9lz/He6op3
BQxzryzQ1+Abuk0BozqvJKpsdS19LaKePVTjZZDryLRFlnlIKKnT6JnhmcX0sysTNUQUY+2L2iLM
MIY7eYlYOZqybyfrbOh0s2M6vYsG52NwtKdWkx+HSL0YvfEuifW+K5onsInnrgKMKGcsiZmtf3xT
WuXNLtV3TBmqyyzKfmIv7OWaxTa5sRyH9qi8SG35SV3hXOkD1xJi2JtZcZKRQinT8lyLese8JI4g
mJG0SUMBoqAwQ7RLNkuN5ErryOLgmSGwHpf81JTIo2rjQKgexuoX+V2k35kF4pQ2OxCmPWQwVjUn
QhQB32E8Ij441LnuMqmWQdq8FdCukznubQyn8bhuYtG6ndVt2GDcfFaCToASLSCpi2F7M23Md0V/
tLtus1r4B7iJ7+W7ti/uU6P/7hfh7DR5peFoEhDkRvrne2WcoJwgCR9xKttCTXxlaN5aRtbhR+/l
STrbdvpNVzjy6Ul7hPfJyeeoV3O0ow0Kj5gbZTBu8MNAjER5BPTf2qxld0kpk1plVoL77wKi5E1R
avczXTK4qtCRdu6cTm/FQrWpWTxdisO0hjSfO+FMwZFj+Egq/dSYWSCZ8dY25pD1Tt5DiTF1YGiv
FbJ1eqGV7BnG+aVUxZ1kjIEqoCCXsCaSIujXe0nt9qkyX+uO6pVcUwu5w6blEq7uVwwIg2F6/VJf
21Z4UGm9G2d8oNqXoJ2h6LgxwcHFi3NVKG8gnEah0B3FUgW9lJ9N4+dgUPE3tdhrJPFQOWsIjn+7
GumxXBFjrfqOsAUGeBEMWA9LsGs3DWtIDfOumeMfJhGbQSrmWG+9Y3xkZRki6G0Cob7PidiuACX6
WjmLuRY3AxC5ceM7CSDf9sWuqzdnaO4Gw36dx5/1zRxvT5s6Lj8cM3qmTP9tTnPIBr/NKQTOI8pe
NDG14FVf9ctUzruRlpp5YTHdstNMCuGRezDYH0fq6vNcLiyc/kFBWOV082M92aHupPeV0Z4MbN5e
oxa8OyKck3Rb3hRV80PVfKdEf716JyPr0oj+h4mdFwQ2Cfpjmjduo6BriFq/5Z2pU+V4q0UPM4V1
wwzbjj6m+rW8mTPkdGPkKTj9ad/z3OkiO7fVHJhT7xu95Sd2D5V28lpdOY3C9KldYn6lryWfKP9x
x7sqOLvTGq/wbsgab6E9TO7pKCfWcStmR3t9OBrExbklB7bW+g7sS4ceekcxSWnafbemO8ZaXpV6
3CCLpMnLHfS3us/uhL4B8gUSHfj5ep+Yiy+TB6IM6xXhL8u66dA62NnJxjRwY8KU7duIUjuxX5UF
pcDtO7a21+MZ6SzFTSGUqcMQJKZ2aGhpiVscm1a2KwqNfST204mMvWG6ZZxRal3n5duOhTfkVaAk
+u3qwE3g0LCPusowUnqNzwMYd50WqpmqeiXp3+wQvtryS0dTuiP33nbzZ2toFyp5SGJO5ngYx576
n06FM9uJStqpOWKSSXmXoh+U+DdDAyaDR5MwXiNwR5o9tyetwpG0utnMYMVKGR5II5HUmFMYStEY
db3HsMe+sCAb1sn9MCR+3ykM6HykCJaFPHBVVvmjdqqbMYRKxI99ZxTXasbOZrYxlQPpZXKKy5Ah
NI7V2idVwk6jQZ/WTln5YQ7zY7e0Xhu9YW49zhzVxFduIRyqzItLK5I3LrSDjNSssXU6WmAxEcj7
J1FMHV4cI1wcfi0uaVLQWG0q9s2i+PHww6gcX26tXSqVp7LqXmt52mRSuStTmausn6lT7kwKrai2
wF2roTFhu8ZZgPNKEhKlfs3XJ31vtj/zQgoi+b6t5bASP0UC/jomsKWeVsY2vED9gEF8l6m2G3G0
VHEeUqSs5muRxi8rxtJZ6r2murdn7NuEK5ohcwjig68n2dU1+QXG4SZlGDWBp+yslePGivHQkU+w
Edv5qUtfJPD8Zs/MKmLwvPlctXunklwIEG4nN49aH3b1tJ2g++fZJ20BvrUmYSe698gCb145Xjsj
kjB71mQqHU2g6TUGABEXDHGuh0rVQ0N0gbKi9dv3WeI6VjAX0t0af0nYqUflktb8PRg9wJtz4+ZN
8k+Qr75M5+l4M2MSoh27VUZkn2U/nHjidgnq8QFueEOgK1RB76/Mr2WLcNFHLCh9Y/tLXTyQ0eiu
iJNHrRK73OIWiduihCKU9Ub/ILxmeb1IeePZlbOpoHh5nZoWyFb0D0tZH7mDw5gdkxdZIS/9Xut6
v7HLndG2Hnfm+2XN/SGJdhS5vZuNp6yjn2OzuvSZEMjQXKo6lGofVYxDq2JBU+uesrjZlsbilUm+
Vag9cObclHz4W9n5Phsj2ci4W3VJOkb5u+A0VCnnEMoMFdMSWeRrPZVuc9uLkpNkDW4ihIpahgXR
H2sW/ujEHZFPt2TL8Th/Rj1TyJLq5vqMDDbnoBp8oUZHVWs3EweFq+fKfQs71c5IIEvzG/nEAWnX
zqIqtLbizr6tIalMyIyVJzuq9oCvN3YrGPq0PHnQ98JuAkXI7xT5r1V8hSpoa/MJwLpnF/pWRChc
Wooh0eqPDWvZnEg37YZ5JNqT5JyzJJ2vTjIfJjkLM6624rlkKKpP7jAp7XMxfvRTHtKEvbHVNqKC
zIGJySfTrnY+hpWSPTbkwkLVdrqa7iHkeT3y7ESp7zOb3AFPOTXtSPxYNXGk5fFCL8ZGjlLP7n+i
lPTmRX0pAeGjydrGke4b+bCrFSCFUqDMBgqY6fEGg7eM0jO05WqV2lUMU4HWynpbgOQ3FX37VLTT
VRwyNcPXUZ2bqsLeTqYmGTBT+qfJZldpub9k+6fiHLtpPIWUsbypG/181t2bWJfJQE/LPi2VU3jS
T6qanCF4mQuzOFPt29IDSQU+gLbg8XEs6UOykZp92jMy0J6Y/bjlG9p87wj9fk2qQOqpUcJsURKb
wD92lTLyhfXK0vGjRCAsrrd9T6u5ZG7yUfdnYW7JMsnwhrCSDr1Qd1X7YCtiJ0p6h7WAW07MPunT
MIo9efSuW3p/GaStNJLZTb2XReztufw05dNusJevhWs77lK3ZpMEsrzuo7RBa3kPfcWtO8VTm8+O
SmJLybtIpyslcBLxKVTMclcPlP9j3XfyaiMSaW/OrPCUClBjKJelFbhV6K4g+54cXGXIjeK+t73K
GSDCqyWK1rhim9RvI+rlV+JUuzFfftAA4kflFBha8sRU3Ca3MgLPVg6G2vFA+QSS3v+g6GF7mohP
hpJ3mzwXr2RX4Ji02mEkVo7Os1kXOJQUcp38q5FH+UuxRBZaTvocgfDw1HT6aGpkqbiJ8lS9Rt34
1LY01HRkBhR250CWnEOfOuRINDpoBfctyijzOo3fhcQY/6Sjc8upPdRaQttBlhjqdc6a4VJpShKU
/LthPnTckmvTQPk27xR1P1W6sjFH4hsz2Qxx6q7VAdiOV+VYvXPZm5JXk34Rp+0PTnIp29eZz9gz
jbR1Sh01xKdEGiatuMlmvN54BZLCIGb9QgpwvF15p83nrHKboHE5TvtGBK+vrc4pVlPrRDXFL4V8
bgxjV1LoLBCgSj3X5ZWbcFaMlbq1E93TzAH3g/1CY4xb2vfQogOzoSmF8mhHPw6bam1kO0dizlld
KAUNYcltSaPGlAgLLx2eS+ep6Qkgsm6bc8HL9qx5sxjkrdJKtk9/KffbFmYqu8a+ltLmd0Kvwo2U
VNG00HXfcrzWD5HTFexJyuDriclFc942214iip2rcg9LydV750uMkXOKLcPxU8tad9Eq5lMl4R1J
44ghE9FwvViO9T5Pk9yXgP9to477XlEkuh8RR7r8Wb2PvMK+q8ZivTPbVj7mA5o1N6bs7nF1PYTT
qE+Bahf2kXYClGiJ8a4U2Vuc1F9NIr9pA+TqYYXbqq/VskliE2FTk93T993t504mEzLYkLlRWcIR
7WKQIEXe5fBg7wuZU0iLCHbsTp2ObZ/Fm3QpvhNKAvcdm1tQl9lnNdxTc0KtiuR9ZN0tC5KQEvlj
YU+vViYCrW1emq47mj0Bb58cqTmRB5Bf5HMUtlYc+XkrvwAKjFyj1Dajqh7MWN2adbtjQHmjaRST
0kxT/FGpz2lK4Q+qxPeaqFLY5iJzI+fTkbfN8mXhaVwSBAdY4exhDG46BElZBW04GkYHLT5R7fRA
2RZuoZl7rF70HtAcQzPdbsLJMC05DQ9tYKNlqSPTX5kHNSrAoj2bPlzuqLzTB0ri7MBqBYmDErg6
C7etVcpLs9/00w4QhY97ZyvZ1X1j9SexEiLqY9D08oaGKa4jKBqn9HhIeBl6xTo4SxcSunuJdaF/
g5RL2xkxOy7/6a3u5iQyhZ/HpPrkhouyNUXwTgtN82IM1tZWmr0xH+ysAWf01fTxtyYPx1JUGzUx
SYx515DNKNUYUsU8aoYI1Zy4RR9+WMK5ORPFJiMhYaEdm6IOJl60hqVAl5m7pPSr8KJDtPdvdweT
Lr2nshIM8eJ35rIr0iWs4/ZA08BmKgwaXQ2ONLE3CNAkJwmdobw0w7zVKWoPkzjWnXoZWyUwKQPK
grpzx3y+3vygbB3R3xNdWWG7ShuC3NEaF9vXQzXM/4ujM1tu1IjC8BNRRbNzK0C7JXn3+IbyMgM0
+9rA0+dT7pJK4okl6D7nXy+acD7HKeZs+yUtjT+cUokcikD4eHSRQtjvAAtbDrtj5y3beUwipUFz
100XOmnFNRof1vXbXU+tMZ4aaPm295mI+hdjsk5WW3xQfBOhiEonP2zXJMzol3VS9Snq9iRl9yhF
/mcsxlfMmbukuNMunv3BvR82dKrU3lkbsjcWjSN3P3G66Bysk2y9rWEiTKuhrWoaWyvJfu5zcOpb
V01/IckeYveHdK3NkLBYrY+rTteKH+NpTpN9lTQbGDx0dVCrORjXsLEsOIfZ7jarOZD1JZJNbv+d
tHPFC9vyqbg0xRVKnbOyfzcnee8DK3a1AjDXtY+ZMsa447mihM2WFZdDvq+oksxsNscGTsizUN0W
xz47+nO/KzxaelTzVKCxUAbqAC9/t9dxn7frr5F5UVHrbDpALdO7s+h7pwSb68uzzgQneKg7T6O2
Oz0PTKyzCdxJH/LQbZQO4OQ1sItEiJCiVDQfOu+t3nyNEz3FmJylCIUruDe/VBUJLneK7ZeuOjbx
+DAza0qAgBaRiTL2WXPpAfBSihkb5Ir0hFnyceg/DZNawxSPDuW33oIUaXYCXFEgrdrJBxHNfswV
hoZ+9WohyZnfbTJCD1JCJsZBTtmhyrTHxo1Plg1MWjU+yzCtSPQ+jVoT+MA2wrytmg9Spy27gprn
EpKNXQlFibr4K9LlpDnZLnSgJULTxapYf3kVbTIG3A+djEl6KZb+H6f5MfHAFtcmbDtkLBbTcHWU
dUZVmnxl/gwQP42b2rWuDWund4dUl+RWZ2derGvJXAVyH+jSBOG4zNjG2UKJFYQ/MoN8JsojhrRq
2G2tcduNPO8mmESRHIeYiIWVAJdqefOqb29JApgF4MG9tpykTntET03kROFgvqNjkTWQSu2uvuUm
n5xilYwvRn0Fm9/0w0H29D71Ja13tCSYf2mh3DTGsOMGDswqDxLQKfG9ph+zNwBJmeHU1Iyd8JlI
+xv7w5QKxZC+MWz5r6OsFVUaAsHQcFNsL3boZJwogx862vrYpdNPnZuHzlS7jsKhtjWfTVBo0zGh
sbhBmwy1VQussRx8hCp12ZENduiK8oBREPdtvkUtaof9oDnhTJVRXTGxmiZKFjQ93nKK8XS5qTxo
sR9SjBshRkHwBfU0g5Bl5j9VPrDpXfJWcCfPPMioT0g6Z0bfp8I7SrcPufffkoHmBAtff/83Zb7M
YvRpmn9IZlhfwfXorZtC18FK/rnuR1ymYdkMgaL+d+qyDSFkwcTk4jPkNpW/x1EDwez+rp3+k5QY
JuNn4ddAEAzwxRyYPsd02l7yzj/OqM6GCUUtZZNNM+5ckykLQHFpbY+XJgNioKA1jUMnAeDsxbMH
l7KkVhfEVFMmax1KT+xtpz3nIMkbKzcQK85/zKR/wDuEEqsNLDO/aJoMBZjtzhQu/ED9iiLl5I4O
c84YLvz1BFlfrk4A9QCUZEaxw43QfEg5n0oInkV8WKlxxLoZaq0bytnc1BUORjhOWocG2N2Cg3/x
GEeqYlM58igsN9KXcr/ifUfAy2aDSiPoO166YqE8K6EsWHCRtuPO16uQ/TRyhxqpTMk/+0C8AtgD
y5SfLOBDw0J0t3ZhMYzbe/lFunKFMPavfU1z6HA2+5hEPuN5MihqnGWzT0cuN+aIeESYozusHmkw
W3QJyOJClVVEyUUIhhBCy+9KkHGLb5ETZePrnMbZZ0oRqb/M+wztY5fo+3aeGDF82nS/TUp8/ca/
WibEUHLTVRvgcY4G/73hiV6mt7x4Ero6S/CDnGSPRu2thrFfK7uDcil9y+WfwUE62SKRaPgvNAOt
IDkEEqIs/034sWnS7hGvU4+9Rg4jrt2h6S6evZnuSRnld2hsmMI7VwtGtc2G5UWbKXczg9h3Qs2w
tjhCosTmQgTOz7qZZc8rD55uvLaWftN0+aJb00NJENqUQ73Pg/m3iW3z0CrvatsWhpRRM6PFq3Y6
EK4xu+FkYT5ITMq2te1wr6lJbINHFjOya6mbnWooZbiJKkDy3nCMzTxpX52tH9w8/+XCva1Sr5mV
22yL4vwo4/HbE9VlkuVloeSPLu2q2VhlBRqSdF8p6C/VKiHQV1QV+s1pr6hvjoTi0mY17IWHgFOq
9dspRQRovHWpx1oLHhu9PQ2M2Vzn+9ZXkQGiYbhqC5NK2mYRWP4AUFO2dHCjhbKZB9o8uVDo/ZwO
6U2XaTS67UMije+0pxmeuyb1363FehIw201SXmVLdFzT7XWfr6+pdpbMoMwaKPoczZlxc4aLNKdn
rfFPbulFmvNByvgx9SlJmcpALLe0fiAZ5Vj37Be0LPgs22hOTiO3EW0aNH/qQYUQrodnHuQCJF3e
NQzUHju/Yub6a8DjWLmG+0JUvce52i2SRIfRo0WB+vc2PRXKCJeUJ9M7jon2XFkjfaQptMS0hcAJ
pioLE//Dn8cnz+3/1OBgDfLGme8gQ8g0JlOQdagcKSfJ+zWEHwmK7lOx2WR34qenbFOlodJipsrp
RB5OANy88TtCsFY/crL2zU8mxIiKzt0ySN1iP5oqqKfigTpiuuSSqGmBcZ15PiJ8pzVzvBf6yVBZ
zKoV4BJMWFBVVEJwotImeFvc9pC7uF4cMsbbxCIDPGtOMfGAivjnrCWnsiXifF73yIDCxKL8jLmK
8hyk/90ZjWWo5EWM6SVOYrWp6vSVA/BQlNYmdh6nMjsaVLTB6aMlHM4VUZExaqcqvSEQ2dWSZcAk
NK3L/A3V4C9V6T1kZXd1Y1Df8qd2tf2gUTTfqn+AE+d0Ld7j1r8a43lopUOQT3bLIescvx4DVA8T
16c82iNCV1+ni6LytLM/sVf6hJg2FFsatD5m+9xHaq3PCIzbv2ZeQTjAmFB8hXIMjVa686BsliZq
GXZruzjpPIgpeOLk2WeHhl1Yn7d5LHZa6wVYVq4qtr7Larily0Q3ZU4L7bgvJ/k8Wv2lM6cQM9Kz
32dfJJ9f46J/xIgbb3QdxaxaBYz3tM+Y4iTSrcF1HwYOA0dC1mTMNnFhlPs6Tz4TTgLmzX+Eq58n
AxJbmB2odzqvG70e2/2AIQC9oaEH6TygbAVJ1kT8MFvpoz00T6l9Zxs9dxcLhLGDC+9hZPwmydUw
iT7NJ4ai5ogXZuOvRtC4tD41dgwIrwWtmsPefpsqIPCGo1N1GMHS6qNiqzSVzQXZvTiZeovz6kvp
5YtHIXaZyEd/zva1cinA2mFKMGUGwwuZpi+bu3OxZVxMSxVNcfpmm4IF9AEMaddj1InxJviT+VRP
dxYMKaTqaLpe3ikXiB+qRP6QJ3yTBMqjoKwA071HsC0eHxNuYyhe1NAfFne9GPlc/nFG3oWkWNXG
U2o3esYQrKNxEUvyY7LAZZP3J3EBZJSXGCECWwaBPjlMVAmGdxxInz0JRBXTh+rXrr6prbQ+GIi0
KQSmd3le9eHd6RP7MnDG7axyIUZCs+LnjIYR4vR1/bys6zXRypNrxFuzav4W5nAuPH0M41kO4Eri
SdhaqEkUXF3q7zmr+qAAQgNcq8/+ijkLdoP/B41zv455wNOqOQ7SO/K8suw4VhXps8xYSyeP+6R1
WGZkvYWzWBHeZ/nB5QdtelaWwO3j79GYzwAXvCx1dZjod6bCdbu6U83gZ3rwUmDWxnoHuz1rCRb2
L4Jq1cYYxsi3mm1XmbeYdvAN6A815y2qNzlZpAg1I6NinP0uJS4JyNjjioHuxVlFuddVUxxd1fNU
+PknVo+3SVGzrdo8TBaOYns1H1KR7ONkfFtYS0aDiUCa8gMV/cc0o2Uo2qtZus/L2NQ0pZDh33Kv
+hpBGdCxlOeubPcZe6AtSA7U4nupIxW2WyXSq0nM11HgeULl1p81WXBVIYamvA9BcEYIhdedqjxF
5ErBbbjY6Yfm3VUQ2Z8VPAc72dXE28JG0B4ZLZmG6uQf8fj6OZ9c7U1LPBvbEUpfrdb7PTYaTA6E
GW7x6XICAWw/u9qgbm7tjRH6vTYYu7k7q4rreVOVphyjMhc6P1/o7W+vZ/LBldbIuwmcPeSIFqWP
TwkhZQbO0qLudVf+7XElNx9au3t0KgtcDBzUDMQw8tvPbZJmdCzkMcXpsjjOuWWsZG5a8ILFVCWH
PGHdxrJmviE8YicxVIsxII4bbEMW8DjRXL+VzTypSXd87NvY+2HqFbs69/Rvn1nu1Ke2vZM1Ymee
5f7hnuLFviPisxpsZ1NSoNNRqW1xWkxzPx1F2zlHLwabxy/VI8VWOnrNyd85d414MhvzL441+Tmk
6MiUu/jXsRz0EF0mf6uvYl9Z4PhlY6e7smMAvneM/CtEN6A7zCF+y658Qlkqoy7DmKXiuv+bWxrO
TowF7CPpuFx62bECyJRQpyClP+OktzNCT9W7x2oWGqYLbUUxkntJHjrYbC+1XVqPU57bz62u3H3S
CHHRKtNNIIyLrgzUff3UEbLvPbQ9TNyL/7yqwokjJqcVTb/UAgyevuR6v4s0Y1Pbtqsfb/OFMlV9
7eqwLsp4O+K6QcnmceOQuva0KguvG/9zYRaLIbrHG2BH6ujM6tsmWrQMa3GPIa+DCN6YyOghxLNj
rFrzNnlUL5d2EkdDeReD2l57kwT3Hcw5r2kQR+1ktixZg7e4e2+gMTWaGV0Doppj8EiFtiJTanqe
e37PkCk12TttnVzNafaeXUY+OExoQMVtYKmPNPeH6+w61bNRunMXTLG2/k0ra3mIbUget81S1FKd
vEnP7s+N5qgo9ssl2bUoireWWt0L47FxaPRU3cyxTXZGbCAGVd4YOhyqmwQj0F7StcF2ApCOzeSv
uZi3bMnXR+TrEERplzy5HhroDs7mZZombyIviurjTW74dz2khgjZ7eSfrJlR6qBgFAIKHBvmIDUt
Ej3VuQ7y7Oe0Eb9yAVjMqm59KjFzR5SkAJPjajrw5FA9oNEzaLhVywayVIEx5l9IrkTAwXDi2xEs
DohdlDv9LG2PN7DFZwpxdamS2gh9v//CaMrH78dzJHgodmXZrVdHrzA5V0wQmAD1P0Y/pfuytDD7
NKo+DqQ0MJyhXOkMQQDRVOYOp0gzf5DICIQU61r6x9LS+tv0qjLgxB93wrRvjecu2I3owkuYqeoX
lY7cV6XlMvW7EPnzmkV5N6kNYphlD7IY32t242PrOtCdcwnjxgsSFD7FzBt3JHC7VY37xDWF6Ibc
EHSyua8/FY5RRIMcLegGI3lXhtL2uKPqp0xbPVgNqbO1a4hs7kwHxdEbt3XTD7Xmkt5jmCBDy00E
7LF+TBAd7yDDCQeqennwlECMM44KlBDNTiT9umXlwv23sdw5vupxu2xjd26uCJaHOWAbainTzQfr
bbVGZmSgifKba6vmK1ZxF+m69qaGYatXtslzOdOjbP9v+CZb3oTGq5BLPQjozPPaTv1XblcEb5QD
kghDojzR3dKI+i51Is0y5pBAMjq2zT5TG92S/c/QNE8lIc5P8FbWQ60s78HEdbAZlKvSTZn5LeL9
SdGqPWXJV9vrxpc9diiFkBrsCwJfyNlfpj9L6/SXqnXsP70DnGg1c3XWauXdqsad2HJXPyDZdd5k
UHKP6VQNOEZy79FKC8zO/uLvmkITO6PwftvC0Mhvdrhe7zQJcd9muKyjvymbUl0xowMhD159MuxB
3/RVm3AyxyWtNbnBiGFbXPtJs1eGU0f9vAgjTEx3floTIV/tMR0cpMJY99p54aBM+QMw2DE+qEXd
NzIZNqMadqpHUKCV/rTrHRadZAIPS1u17ubVU0cx9Mar0Sp/22m2Hbr9bEV5q+ElHhxxoeqAhav2
L8IHCQCZplVVBHlRDrBOfv2VK6yT/povmByqDkVPYlwRLDOodgJJdDZXxxaj7W3scKWE/Lf2k4m3
41F0Vf9PWe74hP02nUkmb7O3wlLDSxdbAofJ0hYb6Q36KwbMFHhCec8VFsgT4WoqWOYehsQgXh0h
q2dHM01TEY/rsDcIcNxZmksFuy3MfVJa1kOJfwyJTsU84k0WQMIq8APFolx/6Vf4ws1myIBUiqrb
FJpGT3ifGQeHYw6xM7RjULSTv8U7BUXb3nvXY2U+iCWFOEOMag87JGYJJHOj1rdGj9HSeD499c1o
B6npZIG5+vJixaNAYKHk/IMcXt4Shf1xmIXMTt7i1IcO2cG2yHX6VFdbyzZxIhHaNdiZHLJmo3Kq
qnNWYVBkyQDWSLp4+mhXFwGxocPT0AOz3nW/aruYmRLRmtbWZ2MRKRa6Wk/zoJmx9lb3f7Wb3f7F
7crhwx3WHvcA7TzOZnaB1TfpPNnYQ3XH+R7JBe2hUtfqUjKY4OCdVRvpK0mqTufnmGIbgElXb8ke
HQvA4jEbvu2h4ClG1q8CfYYZ3ow6KjaSgQWRCnGOdQ4bG24TqW2zBRCI20+3aGlvQTztO1SVeQkD
8zIt8sXvVHHMfCuWIQ0w0Dexck6lOWk7OyVgyLFLeXJroHl7dUwOgtw6DPo8P8q1Rr4q71U1ZW/G
qBCqrPwynBGcrsuRXJXN2iG5H5CpZKgTdkkfg6zHiHlgKZBGF9NQIx8U1leimeJzKThpK1jpADBu
fGVdS892TFMbXvr80CVxf9Rtlrt5rtsv8pHKx6Se6tdFx1JuEU4EMDjXQaKnVmh2ZnItkEYec3zh
B1ObfkuSCV7TXs+/KFU3q4fFzvWr4cu9yURxd+L6i/1rPM55Z9/SnhGvE3oKk55t01I+mcNUn8ay
YtwldyGQ1DmfloK9cJyH5mjTtFppZEaOw5Mh/YtdiZtvNqekrh90OdV3uOPZtWaMAsYtkwAw0k3P
Ql+jrlEADtB8xFT97VYQiL7LLzZmyg3hwyDFdn4dYv1QZ+mhZBagnz1jUe3tKB3tX6tgwrPHf3Vt
vjmDfSjuj6WyX7x2PGT+CPXi1GE6WxdH2R8+ZqNAZPVvIdsTsPvRJWyQBY74tOXgrna5WTvrLg9q
SD1Z7ZeB+YbFqX+Fory6M8EGfastQErcSD1lUgQ5xBlkIs7ndLHQh8fGY58W+ZH0CbjNrLxfzvpX
vixlsCrjWnf2gTsMkZoOoJvN4w4Ry9kW/R0Nmp4WF/KibeoYlVVxylnsD6tisVcw7TyX83gwB2jN
zC73pZuvm7jheR3Kaq8alIaNBpRie81ubKsLUbDRoudHF255HMRzOad0oJWvqo4f8XTguOkO5ujy
o/3ntvZODYeYNfnvXorwju7zbKMM95Q77s6b5UvdJ8iSDE421yUrUznm3kQatzTant/235p722J0
D1bKHzjl2iYz2wNj9WHJi51dqn9AQwc5jo/LDBq6zBzLjvto5PWP50Ixxw1sO87nQLP/d6NfJJkZ
hZC4hLP1zcr856Fi4AcPPi+FA4hocEm5ZSRGdXWnrt0QfoFGJy6gXC1wmMb9OyCmCnJHbG00tnGR
PEk/vnlpAZ5ZWneLNCNe4uGAspuJzVr3vtjWEWmy5X/0i9WdvEJu15T7lrSNDdCkF9auNx2nxD+t
RpmcZiWOeVFgh8FAhAk/6EeCRAbvJNn0rSE59cKKYJU+qjX/hrI9Yj68lqu5hzC+ZKiS0W06Ceop
LBSO3/01cE7fzYhP2syWKtHhEmwRvyoKFFsDE4GYy6ei656AtKpNsyZYlCf3O5Pqp26dg54WyZaW
GR4X6bMFDhdPJdZmcZ0HV/gvlEn4qIuRxcXeyczSj2KEMOzX+VdqyUPs4IxZctQoLWgnEI9vDs+r
XXwKlqtNyzXQlto+jhmKkv4FHchr3OgHtrQAg8bZ1tEjmQbDga5hBBcD30+LSKLk20tFsHCbWc56
KnyBmrjXmoPGYIHTe4qyGElpNvJEIAC958Tszba9oefWdhYWvE03elxIdI6FI0NvVNj6b0JCOBgS
2vEseU1UcyXIhHTyKdupzPh0RfNi5wWzBFzKlPxaqD+IgNAPhMM8sR9u/SLNgsyUEDCj3gImYP0X
7kL8yZw8tfcYKnbuJNf5FWg3YdHSXyyvuiz+GjhNs7Ni/yhm53HA31dyI2xiY36vJ/29aeM9MfuB
0csbnbh/ajKUpLlGhYdyeu1OAm7IrItQpt2OEwcaLn1y6vGgTPtl6v2PzAV5G3r7uEyI79tuui5W
ur3HrcxwXoWb/XDSP9CH/l5r2J6zHn4TGfah0mJru9TqttruFXUg3NDkwC/6bKroSxx0BzHceVyi
2K9/x57FBElGLE+l922gfGhISkizv233MfjTQ+d8zvJgYAazEj8qO4eLHbfMHDNJ/XMa/dROjzWf
Mlq02HnPvWflMK2h32UAP481CANKOb3SHlGMbrqCaFE7HON/RstmG5MQsESjw5eDZqqVX/DE4YoE
O4kBCu53gYgAixxKQuvEDdJqDMruOdGbaCrpYacep3XK/RKDgqILqQrIZ/9+UWaQz2wZw1fO1Z+6
W/qPg8EhtwFRGtkKCyDzBJ06asutLVqgFKR2vve4KNQC7qdRezuvMyK60j7t3D45cHnp9K+IzyLP
Q4z+dncbJ1Bl+61sxdE1XrTpX6WjyPbxmFFhUCIEAtmvSA+pEbuOsoSO/h46tcWNi+LtpyH6Bf98
Kr2tbbxUuGjsDkEOySomkPfso8tmw66huPsUFh4VoUGWp4l1xtRfkh6RW/zdZKz0wsSVzPCp6vrs
osr0FdRat4L6f6Rac7r3TbN1vCYQH7kWb7wkq0JnJE0DsvDOhmRG9W+En/dKikShM2sKRfUh8M3v
HNa5dZCaIX0HXbNJj5GkDPkZs1dO6wfgoCG/XITOmTZeyX1FQ0LgwN+6KE5d824PIyZhPbRK8SDN
a4WMI023hn8e7A8xoR4zPxZMH4iG74o2IDdWo9xDKXH3SiOr9HyNc++Q4UpcUgQkvox6ccPZHeiW
g1zROspG7VZ1zYvHViSHdtY2q/dWL3YoeZibBDf8HY4hIyBLx2eLuS2dzBfXhDlNCHaY5XVN7rBo
zA98jw0/4i38aibtgTCoKC+TY29616wfthafR2NgVJueNAxRjoE4s+iRVdPxk1wV+JfDHdqg8xbl
drRsqIsahdsAGoqEOl92WdvfKgtZXbruszS9Dt7jOH40xhdQyhnnAxYRteUoJkrh3ew+1/Qh1X6d
+b0Ra2Q6ZGbiZy7u2qI+vqm8xbRUB7ZLxkCPjH0WDC5g0IuUbAIq9NDtxvEc+uOpHR/zzCQS/E9a
XqbRfhihZ5cEpih+8HQ7LOfLVLyQJBVwYQL5vHl6jFVARF795DP1rcq8JCOyVZkaV2mZl4lgjiH2
SHmOAUPzwFtPnY1tt3xPzNdpvebiyQNW7lwczMZnDpJd6OmPP/+J2SuLYq+D1ikjD2q32DrslqV6
mg3SjJvnQi83TfzepmiBbYTGDjnLHQAy5CFMM54+qonR4WslzYvOtSwdhqt3xH+BWfKEkpLqVAFt
G0iwcDPM1cbqXj33Oma/wEtBz7PQzb/lfBoEzj6GYbg7vbhOSxxNlh/EHC4xeWuWeLrLfpLCjDoi
G1cNwtHIb7ZH/OZEw4F3s2wbEMrbOLb40TWLUd7a9B2TXltFDDybgbAuAXxakTvTF2GFDLwV0Bfx
T2X+lC3BXdWlMMe3sXlqpqeZdISOt8zUfK7kQ+0zldVkOyPwIwQF7HEpHxf3xzN+1jvPxX23dGfR
O1CT2rm8X1QsAG77dxUDwoxi568MntkK3ygJlDC2cyIuwrQ2CpBg5VipUrGvF28P4Ll1gWoyJPpd
/Yb/G1k2EO2L0zxUcBOSMxeMps28x7nsP7qRQJF2wVL/EZNxNvPdaAl6Ev1Ds7EOGkuUMqz0kBf1
wjfOYd922BiWR7Esd1FCWOXPGhhwRcxARzqMadzS4TK12kEfmOlx2C3+R2H/oKKI0C8E+kJMjPoz
YZfr9BdDHLAIRrJWpLtk4Wxg9jCqdCNQj1uqb46LTy02UzaKKH09d37/NECi7+tOfjf/J0lWe+iw
sHfzR9VZL5pjfK2dl+Eyrn9tPf5CKYoyJ1bfut5/FnMedYXgFs4PduXsC/tPF5NQyne6Fq9N8Rab
2IYJBJx6HhKMFhSpb3rnr0mtR/WRVX9iJLy6AUrrPiHARur4UOMxgrMIxfRa6hNpCy6BQJexuyj8
VGU2RaJ5MNfXefmYZ5xiNro/Y8XMUpyV7M+9RZCzS+LPnJPpqXnbFvXmkOVHIiTqcMl5CgC4gFyA
+ZaOA39t542GXrWBpMlyfz9yT7dJG9Vz+b4U2s1I/Qt84L86hpRu4/NiOjwdq0HakkLiZz+sTrxN
AbkqPbllVX1zzfgypd5H3ljYVlprX+jZQbh6iFNka3beNy4BOgS9KzwXj/P4U3bJMzwPMO606+b+
opX1qUqq0NKzB71IgnH2IndVr4aJEaEa9T5wRQnSk3ElAd9koYrXmysUF0s/MnDaUcKoy7s//R1U
eRJps/KJWJdEcCIoc3pPAQU2g6HQoWrAnMTgkYyVdtGgpTtB+TtS5Mi2FCsRs0szmcdh5Enr5/3Y
1egRXPOnSdJ0h1onsFz/pgx2j9Z2EXgupLYZ5muesj/i1vV6bJxLn76Wg/OW+OKZ1Ktf8FFGVrXL
dUkft7FNLXk0ywWwy1NTOMf5eRmng1z6h1KiBJPaoxzqW7qaF7nUL5ZcD23FAmlOFuPnnL0Uojpo
RcbMlgBw8KTuMpUfRJ0+thMewCy9ElyGk4Olq5zsJ6t2H7ukf6yt5Id4ta81kc8tL7+F3zpJ8kte
l/+QRCMadcWlytqrP6DNxGmajXkc6Vr1T4r4R01zRjABFLxtL99uQxPx5PdFxGJ2W00DBqjFlGqT
jrLSO0SjHny/sNOQdRbHkHngI97n+l3FVJIRYIifsihf0WDAJFVDv1GCIMQ6tl7aYf7FYw5oabWo
4Q3xWd6VwMQ17N0uIxUKy3XiMtp3jcPbkzkOej4WR3PESZCnU4YetL8KLb0oc1RUbdyBYMRZG1GM
33OmvZA0g7y7SKAyPcK5G3Iqvrqa2THURhxPkLYfWZFA2WCqtj+hm42Hhr7M6zjgOc6QNexBNdNT
bAqEbo0EskO6GK0tBj9OjFxcUznWOwlEh1KfyrOBi4sckOekn7/WMsMaUR9HM/9L0P0jPwlZJ3uf
WqsPXfXX1BtOCKInfBomP6h+kLLAsVlpLzpL5BYrg3HuKHSLOm/+7nXzTLVJtzENQuyE5nooWqe/
jg1S7A25R8eIMKIptw+ynLmT3fIdsmnmU0LQqctcRcK1RFB33ri1FdKg1mNEygwVqqV+FOSPdV3/
MyFl6b3+SSuM5CE1qJB1XIOg4tokhGYaTsje/2RzeZlN8hMqEzGeyEh1FAA9sY3edJ0/Zgs1WWqN
rza1n+EApBV4LffwlNbgAglqHpE3S1hZK+rewnorBu2V1+JPhjlYxjYJ3QY0dNthgrTdGUJQSe3B
Vnl2rhNSD3DnjUUoNGFcCelD1+AlsMK954appj4d3dUi6pHRsHWi+0ntFsY10YQ9XyuKqa2HfqkY
LlkeMfTU1i5V5nAEuaq+DWcdibHo8mNnlv5D29XZC6eFFqYNNvUhzSxQ+h4NTk/0TDO2qMKsnupb
HbuIxvl2Gc2MwXBIEIOlxvJiDTKp+AX1X4pVxzvYmdn/zGKYqUxpJAoTkd5n/xhUe4sNnANiWD27
vWkW/TTURk9EKwxNwQmjRL9sfbv/j7Qz23EbWdb1Cx0CnIdbiaKkmucq1w1hl23O88yn3x99DrpV
LB4R7X2xgAUYXaFMZkZmRvxDlx8jE4QaoMq84QgGOWDj4FqMiGSNYQNrCnZ4lxVA0kuy3s9Y7H1w
WH0DHi2F4w+LO71Uozq9BuacPNANomNQVtkhAE+wpbKcH4BqIjkEJu/VqP3xbsj0/L2oUsWhHAyF
F+wORBQPcqzrVT+Sof6wkhAzHR9colKjwulODWWSxAGnexgtTc6b2v1VjP11ZwaoKEXUvgTr1Q+M
Q9VSKgvVg5x0z2I7HhqNF59LI8HO86Te1ST8Y+WCs6eAWG68APkSLTAuqHEDE2Iny+OtXxpXLigj
Wa3I/GwOLlzqtcKzJxqTp0EIHakEhcX+raTuaPjCXpHla9mIMdHLNbgJutndBGLw3YigHrjj+EqL
cq+1yYM7neOp4lNzsMBb0Yq7Aidz4bc0Zlu3gn0U9vGryVl54dIPHjZSYpmQVNUnmUY0D6L6JW0t
rsJyagsxwKZWvmo0LjNu47+DKYeYrF5gVYtMUrDL4+CqNN/MggdZY/7sJAw9rUHncS77NjQ4WwDQ
bJP+4TFnOSlU65/dXvsoKPr66fhYe8GLolHYEcEmABo2m+Q1RwGBNtVlKvS35E4A7obsBF4x7JRR
Fw6WZHiwiCEiKXDlDiMCMJtS7WMbrPtj2LQPle6+ZREYEre/VgT3Lo67aGOWNWhMH9z3WFrfOZMe
PSX6BhpCzRInTOV9UvcHcNkdQq6lU+ppsJUE8VoLOopG/PdF2t+ZoFtUTaacmidHvY+l20poUicg
y0LLgILoN7EEjrmj1wf/oa+hrA/BlcXdqkRC14rin2UfbRFE2/teeaPm0Av1SoFVNOyG1P/WSMov
lJWoeQSX7gj5U8eRN6C3gFZFE+x7/yUBqmu0MclF3Het+ab36W2lIaefiUkFhU+Axlx/FxDAkivX
huF+KUrqXuhdGnTy4NAKsoVyPExlAiUXHmIVS+gc9m4hc2wUgCCSROCR/VMGnKcVRXBdc5zLrfKs
qwBNp8pNLUbXQREh3iGA3eYsfC78/LnoePpWcX5X6/Q0AYTcagEImASNjo1rhlejmDgyOGNyaHjV
5eWNREF0k8ayTcPWBKTlvkdCe4OgdLFD0iu12+SqmUTODOUaNaZLqbQcL80O+UBjQNXGq0g0L62R
u2VgObGROFmiP9dB9q6AJNtQTbjDn30bQoGShvFtdNtNrtDXtIbLCGVEIW8v6EvvJRRok0yna6pA
WBmPlahP+EDh2huMvYHWlkJduxBhV7ATCu1S1JH/LemZW7QgIZEn0WjnyuDURXnEbBR6sglPI4gk
z6nV8EHy4se09YdNl1UKuIrqtkogI+NIwIzyVJLdXVpUeyVqqCMi788aGoQNrWWACPJdaehHOQXn
3eAV3jVXsJtvSqnbobS5aRF007T2ss7DJ881dn1lKkejGKdTZV+0UbINJPRyR5mzu4S9XSq/ikG4
UUGBC6CfAaDzfvEGkKdVZTyHWvE9NazvbTneZ1J3L2Y+qj9J8qNP9W9cpdVtDox3k0Cf3RnoT7AN
S+gBYTVsaFx1W/AkFG+C8Wq0ihuB8hwqicO1UcUtd+lSBljfUTiDJrcFhXGtDWgExWMzbn0x26mu
+dJ4+Ec13bFOqgs9juhOi9lzykM39SYGtBdR+skfc6k6lJqOSEcBLwYp2XtJiB9r10fyLM7s2Fcu
3ca9RQiRR4XYaTcltde9bkBz79CagklDA1QYolvLqx8kozkIXtB9h3esU5jAlrQrrG/qWCioKgUK
UMUkoisiv7vWgDJg2G7GLv/WFtFT5KYgmzTpyTcGYZuMjbHR5O6hpjd4p0aCsQ87F04GGqpWj5aM
nArXqZlQdHL1dI/WhPTayxUK2Ahc+Jsh0KZeWzKCiaOiHvbb3BPU28pNioveLDg0RcG6k0dPyyk3
JpJw0RWBwrPCENMffju13DRkZvsXMRtZ4G6oUmpvO4BaqDInqJtZU8kWDpyMGioGAkhTQhd6U7Re
6W96aZTA0bkS/1GJdty3JI4t6Jderdti0ujIxyG1+HMchfYQ06z/FrogjJCdM5IfohJCDSKliyEt
8tB9K/1U/F1phZVfRNKkbIALk0gXwAUHqhnxs+j18EcE6EgxnjvQuLjwjWk6bW20cNs6RCp56MXG
vaY1XySHCNWQY1UWUAZ1X9qgUM4d2oDoO/YIKaHvlB5SbguIQMG1h04b20k0gMmoaGfv/SB+oPVo
7hF0MS+9XBZ3PFQQxZyQ3BRO432PLsWrBznsXUaK2bFqytslhITrflQBUrXIGBhBgkCGIodHECja
j2Ts1ekiLm6zuv3l+fXWVFyerBLmQleaTOevNMT8lxYOUC68PDmoYV5fcqVBGTPeR2P31nKXQpdY
759cKgU8raOPqI6eq9q6MQxoUoUcIFeQKYiitN51HiZPYe9+hF6t7jy5Qy1xyD1eqsVv7qHP4InN
a9GvadxmabeFLMz9uMbGDlVA0U68pNlhvTvxQUBuQEKnteql+vdY5CAvmG1bZSEfIMrEcECQaECD
HuXsOM1udOB+1D+jkZYBciZZkPF28hXMRgSqUrJQ/siT4rYsOOSDno3hyXBleKv/RLVYPEIIupfh
wB+LWn6huotEt0hXKKO8oyIjWyc14DJEZ8G759XesvCNM3orgLRfRDtMM2ilmNb1oCD/1QoSas1s
XiceoL5pZQBr1aqQTxLMrTakL0CpFVQlVSo1eYgKQRC8BB06IJXSXqp+58PTKQIYwJPlgIkibc7p
PgQoOQZ58h70/o8upd3djFZyMPtJrUCFF5tHsEcrMUPSo/RflZiqc1u3sDoUIIybCh71DiH79AAd
W3ku2SaguDKt2WLqqXAxnhCM1hC/+TjJDbtYDYcLv4J1k0tGdtCDDNSxEZcPtF8H5ns07wZduFZ5
oh+GfHxF4D09RFLb3nG1sz4q2aLlLBeYkOadXKDfghwZ3Z1++PCokOgOeB+wBrj05qirwpftqwmd
lkZinOwKqSuTywApgPe4G2DLGGrBHUiK5eiC0g4Lqu5MNE1NaqdyMjl7DBIPwLChhh9wHXXrCwSw
IFcjBgvgBo12fUJlcJfbc8ulIwmCHdkPJMjVHFaHlAQ69yH9BxjYkM5f/1GkkxRW1TFpdGFlg6RA
0qNAJadIttVKeQEOku8K3mrTNGHAIQh8yux4aUeKn994JfL0lhunl23lYeVDS1dN9MKhu05X0UdM
3NPzN1UOqfNUwpGPRGWlynAxqq0CRita7ClQi0kfjMaJgKJGnkRPGmIIEJamA5jktG09lVtLBvq3
alVSsaH/RHUG6Xupf45q/mKtGY9SFero1GcIXJl9dWsUkbgpVMADHNhvfpeUW08tf1qGxrYawdDE
upBDShrfuClFvDp0uPCV+rsXYihu/XhDoeo1VGBSa7J6V2UyL+oIFgsoUSeScu9H50YK+GVKw64E
1lSiS2hLvvEUCBq5v6h+041VkGVWs19WynZBHd27RrA+3I85ZNg2FPttkmbGji2r8XfV4Mo3vTc0
y7AFEOVf7mCZvMSQ85EGlCF5B6FBhqKUrSQ6ANRQRWUdmbRsR91k5J4NxVPskZlI2x4zAqms3rvc
LJHQAwI6gXBL26BiwlFdkzX6KBlgVPaN7rgFtVdfQwZAn1DfoS76kJdBcyNX08l3WdcOF5EIOsSr
DHpGXk6BEHUYRK+tyLyOaHq8A+xsLkMtFxHOMgDeqUZ9yNo8vpaQYnvRJKmnVCvoTx4OY980TCmo
hjUh8IU6PoymKjtllpuv3qCkh9YHtyOF9JLVIRVuFDGh9soW+NWW3nhljnyP3K3K6yqyIMLplfWg
9ugkBX4Me8pzLW6yZfHU6ZlxwauzuMjgGD+UJc5n+CHpLlAQATUz5BAnDajeeCjjuL5IBne8tpoS
irKYUlofspJOYTw0ySRp22BcIViK7gS+An4sQ8UHLlaqKP1eph3y7uLNQu286JR9K+klTAqrfglk
cNXbvAIHSckRJoErhBS7Kf90VKD0rTABGhFBp9uR1PLUJFOt/Eb1hIoTAsFwVWb5+joXG1TRqWN6
jZNHKpzWGFCrZKDv4UqTcoma1ZmBiFEs8W9lbhzK2n9rE0F4jyTK720MtonSG342qJbp3s/apw4p
1m6xUwfDsDO9dO8lBcwjXgT5tvKVat8LQPBVqnXPdTfKu67hee72SbCV86HZ14VmwdkdgzdtcJFn
kayU5mGgtxC9XBIhOgnuu5QP46+27iLkivyg4/KObkXnaing9Eh8CNJCfgzVbjjoxhD/VkOtghan
sPK2XRnol5avRBfNKAUHYDbylRAVHdJIqXWfGUUOXaxS4S0jG0ZFGt3ALqWNzuURzyD69AP8PrRq
weJV/bBtGzMEtzJwtweh9dwaknqPLKD2vQeijVp+5uX07XIjU276OK/eYrVCuQUJQpmTShjvtNqU
D3WaI9UC2MqrKTLH0l2HTOJOlmv1UZJb7pCDRguBtZHnNKA891UN09TFySWb9rqp37emzpUmQB5B
KGT/ph6T0jYRqNyJldq+KeKkO220Yn0faJJxzQR6tidkerSTRE+5KBtPdFHpLABqRgPJhkJZql10
fgyHXC44onnVtx2xpaBA0SGWuUMC6ZYuEnptTpBJPLm5ddy5JGvaSElRQgIvBG2LZF7+K0m4P+3y
LE0Hx9N7JdvEvgSYRVZqZQKAKLsqjA0HKsnwLkTA8gxs7DdjMuGjvVS9gXFYHlWtn4COSNCMjZtf
d96Ikh0ECQ+w2xg4bdKkgEx76S4wkLVygyA+VLwTwPgNevliCWqm2P+HApYU+zHSM6bspKWyFVz0
IENe+0iMKki0CYhg8EzATcDOevWoTuxZA7IwVNMpfbsov7oKtyleeUHwECIEJ8lPZoUclEwO6e3z
BkoLxpSU5zXTUPAzkjHYndlhASb1goTz2ilt9V66dfcwU+h0H9Vb2r3XwaOxElBe8I0yLFOn0MSL
Ax/FmaERPQrVSyRwxJSJbVpMmwippE3/wzI2RXdP7lc3xh7xx229r5FOoe9oW+EeCxQ52ayMfcGj
ywRSLJmo3mqiNDdZNMZCTeWan1LtelvdxtwNb9CcdR+5b2gX6Q5G6YCYyorn4uQQNXOQMjkuLFnX
dKjV5uTDdOKxJw9WKNIRw0FKQCW38XJHjqUPXRyOQV49RWp1zPLBSfv25vxwF+zBPsWd+e0pPi69
PsKCjlymj7zOtM1YwRBp/uBejQs9jS7OB5z+4JeBmgbb3TJVQ59/aYzfBRf1M7507L5EqXVL58CO
0vqtRBvofKgFHzCTRfxPqGnRncxpkMJ4qUK5doaiD9Be6o9SRS8sbdPbicdLx3ESVC7CFX/2Bcus
T2Ens7CTsK45WKIgEDYNniMEJszbofNWVunSIj0d2vTvJzGQ+VHlgO6oM6bDY1A3B72KVizx1kLM
VmSWeKj2RnyoRrN+8Mb+mQWaff4Drc3UbPHxhhwQzUXEFJWJS7xSXgQ4SbQFVn33FlcCVrumZWEE
q0qzfGbFyGUj3goC5bqEhY8Cp283CBzvUsc8KvfoJmAMmhiH+CbcRDZKxmtZZXEyLQMZH2wlZWBE
n79XH2eWrHArdGBx7H033+Louzs/mYsZ5CTEbDKzXM21sta56UUJR7yELCfQtTB4rahO8NS5LeAq
hGF2eT6stDy3/w5tNredEgpD2XLvn1I3NLBq475QMlGfx4Npt1tz430br4vH3NhGzpoP3tq0Tr/t
ZBuMVZIid0TsEJXiJhT3amrsz49vcY2eTOvM2q9K9MY1GqN2TOWbUsHicN/bbsXQezEn/hvDEj8P
o3dLsecmgJhvKf2URx4RyJf6gGXKRPk4P5yVGbNmB21WNbIgiCxEj3bI0F1HGF2ej7B0ouiSOe0y
LHfZcJ8H0xWynrqxxVKP9V+jpsLcN1oeceaNEPC4V6y/mDwOTVkxVF3SvjgUloY5cHcQyFOysp+0
IKJQpuf3nCOld35kS3N3Gml2nsTQY/u8I5KW5xNeEG5FCC7kfBBp+iufD0hNEkVdVRVNn1L89CtO
1nSNXU7VWAZq22gwR2F/1WYRqjY6hlhXGo5BTRYcaZPej7TBPJyG+jVP1z/Z8NwvmCWrAuI/a95q
HDkxH4OqxQmiu1DE9jhGeM8EKDMYgMkG/TmB5p9BZcrG25wXitpAEC9GBFuwaxDVlYvD1434eV5m
+c0H+p1XKb+KRjM6uQgJALgvQbqcn/+vH/lzmFk6k8BwaFlLGEYAe/MqBMd9PsLX3f45wixp9X4J
0ivvB0cZ+vEVwtOzryW3Y+mOl7pZraTnr7txCmZh06UpaEDL8/3e1n4Bt6B1UhEszx9lp3SL0j+s
IHHTtu72/NjWws22iI8IKkUXlDpMUF08bLAnyrcZvGcjvSuolJ6Ppky5ZL5SZUMS2WvQv/Af/rxX
KkuzXK/AqGiwQJ3GV8CqwQBNxa9XCneHBP3oVmkuZKWDLYnunjrJQ4C5AbEZGpedPBwn8E+OweZw
G0XP2IrIKnZa5a8QeYFErJGg1bciKpqFaNhuWW+pxNF1xN4GZwOJPtz58chLa1w2DNPErdycHHQ/
j2eU4VPhHtg6QQJ7YMJNRCjRH3PjWZeQYKof0wZIYxNdlhgFoONP0xp9ddQWregYoJch0bosPNRk
Ggpq0UbKa8TjUYiIxT3lxZta9B7O/+K1HzzblGjp9oqWpOiijkC5H5UcfbKVENK0RGcfWUYyQYR9
woNBF2cfWa012iOD1zlj0CHuiW6ZEFApbiXKP7jv0cijPWUil5AMVDE16acqJSu7aGHL8hNQhtJw
ZeJnzL6Lm1gJPggWqkLts1XDCBNtk7apGWgrK3phPj8Fms1nELQWEyqgeyxVd4hHQRqXQLdUK4fM
WphZkkNzbFCFKUzvcg1u8uG7GMEXM0fl5T+vj0/jmeU6QYdMHhcEck1x57oftf4twqn0vwfh/kk5
VVQsjWz3edfgk+nHRpXBcEkw2dtbknoDOm7loby0BAxLkVTL0kk487KAbHko1MZ1B5Cgtb0ktUEw
InBLXS+W/mIRmCKrjEQga/L8tYLNXeJ5gPKc3lIeahcXjyh98jTlP1+cJuvof8PMvo1mZbnViD31
u+bH0LyDccZY42eE/+X5z7M0c6YqyZqiWSrlpNnmMZGDQvpi6Jw8vGqKh0gxHrMEqVqz2p8PtHD4
sAj+DTT9kJObU5emfZEgu+y0o49L4Z1KkdsfOX+gHEAiOB9s4Z4gm7oJ8E8hW8vzRSfkStxmEkJj
OhQTFYPpfnw7H2Fx3rAw1wyZYX15tKJATQmuAs3Yy1d5w0sqvDPcwe7ip/NxFkdyEme2DgDqhT1K
0a0jQaYEEYDO+sreWfwwCOXy+BblhddviXRQNKXPqqRTV+aQka4Tw8T+/X7IVq6Ji7PGHtW1aauy
ez4vApOrcYICdIeK48MAiiMDxKJrMoTxbvcX83YSSf4cqWxrNBIEcltr/hCF39X4+/zfX0rSFCz+
GcnsITVaQ6s2FSMBxn8UM6rQIcj0YaXwuDZf0+o42TSga00F8YnOmbpF+JNo4MK5OhTR3xxtp8OZ
pQFkiJWkLwlkog6amz/LTEOX/ef5OZOWJs2CimQoIh0PfX6DEv0c868qxNtha92KL8O7/+Hb+jf/
1XrngKN6e4/yz6isJIPFqBBARLQVuSLM37w9N/mSyg7sGUnaWsNVKsDa/O81JP70SZDZl4po+CEU
C8Gp06sbFQJ32Qgv56dvaaNaKvdo3SRZo9H0eTHosqtHKQAnxwoj+SdsEf+6DTUc3WsQvpGpRgBA
wEufD7qUf7jrSig7yJzg2mydd746DkISsWN77HUN8TKtgpUQUwqbXyG5UIuiqOp4Is/fCbhfhwNU
cXjrZvQ7jPBr7CpYv/4P1JqugSA9xAhC/c2a+DfmvKhTj66EPgOfa/DABI6IsF/n6fPfTN0/45pX
c0IqfqqkEqNKKziajiY8ng+wuLBPBjHLcZT1kjYAdYfAv7pNw2+K2dmtvlIwX7zhk6tN8PCSoXx5
9gCKBFyWV50jKOVth/VaYE4QCFzlyuC5G+MjO/0IOf441Nmj0iKFdn6USznwNP707yc5MBBMHRTn
RJHuXafQblBfsHvhTlgrVy5ur5NxzrYXIlFl4ZuMUzMw2rhBEDHzobzo1tb7OD+ihe+miBKwBrpY
oir+eTifjAiB7LT1dG6rQF/cdBcBOuHTraxwabpYz7bVpyizjKTWgYJ8BRfV5LfyET30V95ltKsP
wdE7hq8F/PNtvx137R4PUy3cKCu5fmE2iW5ZsiorqqyKs5Ne8RMvxp0A97YOZw14aO7wluN2kLn4
WyNTf35GF7KUwjzqdKx4A9Ia/bxGwJJghwjRzBl7oaFlXr4Vqbtyd1log2qKyG3SpFbDh5s3xyjN
pkNkEgRYKcaP9iRMuJEvFLsqsBjaICX+iJyKDSfAcZ1xO9gQB5zs9S9GevIjZnveA6iV49fGfV1B
gbGOsNzN/mYyT0LMJjM1gKtlQ8enSwIbKZn7qkQo4Pwwlq4CnyZztjojrw3VGu1Zx3jsdsVNd80k
okZ5HRzlN9Upt+AjOjQ3Vo6axXVyMrRpZ57svKYwOyA/RMWCIatUNBPblWwlLaSrTwObpasqMrJI
NAhhvsdPzc3w3P5wf/qvxnVjC/v8Qr0MHosfoJzOz+fiZqcOo2kWt3hz/iqtCvCfcj2SUujMFyCp
MnB0TSFv0vw2HQo8gGO7A9h9PupiIkOoi1eQaam6NkuZSSAocuypvOlKPMs9nDag6JQr75OlbyaJ
sCRRYdMVeZ4tAWuCWfRENtWAD6SZ/aZTsbbkl7KVJGomJgDYFevzbOU2apkN4Nsdr69/RrlxJYLT
we60f7OwnFSCtbNmaeIkWRF54KsW/5tlxxrLYXVQiFdpwq/Sj1AhQofc88SVD7S0GE/jzLJFIPiq
0WfT3Hnok6vQkjcA577rffBcoOS8sggXLnLwBXVDBZrCVW5ehdHLJFPznFHxYAYkgnrV5POrNha0
bc4atUMlQXXOL0FpcXmoig46gy4tcLXPWzpQc7/FMbdzQN043mUMMfWId8kWbDsswC3gyG/tt/Mx
F0PqHGyUtTUKDLNlH/OcKIMGbFUhHSX8gBMpW/luaxFmr3610mNgyxrZUY0/FLHau/RSV77WYgqW
YQPRzpJNi/f/55nLUOd0UV7pHVQpWxvEYLOfLFU3oKygTCPHYOPgu4u3+u6/T99UM7FUWbJYLbNF
aaHIB9IS5alYnaxAmuNYDH9zVp/GmI2tkzFEacRJ3Wrn7vU9fkvDrj8KTu+gH3MAAL11bcj7xhGz
Z+iyO+QgH9bGubD5DKRGJUUmLUtfLiWkZAMSBitToTeAB8BNrmNZqYTvfq6t7YKFhPIp1rSgTg42
Aa5Lpw1kYm3T7Ubb3xbbUULxww62gN8PwMJgU+21lbfB4gjBYdHX5dD5UvwPZVFFjYIRGgLF/cr6
HigCeoXerYuc1vlFszhAnVUjirQZLGO+5xpJw3uBHSGXH0Bt99CK4cOsPQv/pKjZpZkOj0Y2sVQN
AblZGIv7f5pWJtVdZ9glO99B+gEvZahwO2QIoIHY3uv5gS3O4UnE2VbPA6VR1IyICR49YqNsShZk
7nnPjffjfKTFKeRCbklTPVGbP+WlskcH0PfQZsJVNc1fk/xtwObjfxdkthBTXxnGpEWEzoNHqFYA
mTHZSI3H81EW8iOkE+46hqkbCvz52XJHIw4rTwRR6uZVqX+moHPPB1hq9BMBeLUyFa3Jj58jwE9W
xTANcKjady/lN9yQfgTyRtp6pMQ026orl5ylb4M/BhFNYBJfblIucIw00/wemSTvpwKicczVg16n
f/F1qIpbmjZBGTm6Po8qQlm4H5Sod5Sk2iqdDs5vPwBXPz95S1/nNMq05E+S0eAj5QvyiIMl0cCW
IBAW539Rb4N1RMWOSqIuf+n49GJrKKPA4VWPsNjhqieAhc8PY9rr81xAx0pTyTekuC/vPX8clXFI
WQJKZv52DcyTDdSL9zkGwXBdgHmHaJb/RZ6b0AATwFUxwbp+njsvVlG0bBlXJkcgoO9iKGedNu7O
D21puVkc+xZ3XoLNU4HM0R9lZdU7hYBaboTrmZyJd2NcVCv7aPq5X+bwJNC0VE6WQtGnlZeVJccu
KiqeV/5OcvOubApI4khr1oNxOUYQY6S1huDSEjwd4GyhQ25X8SjDpUxt3CsQFVjHrN08F0LwVgAT
rCNrY5AlPg+trBs9CAypdxqov2l1h27L+Y+0MHekBBnzOEkFlzhvYgVy0VjIinFPQhI4crVr/HoN
fEbLj85CSLEx9j4+M9Vorj0ml0p+RLY0g2qzKXMSfh5aIacNmoms/OBFv0jt4D7ao6lsSy/yYe0l
tHR//xRrlizyhoZBWRLr/4HLYRZuhC2+3QhebcQNdjK2uzKxS6e8KVJ6A9VHl5U78OfxDWjBI4qG
d1K3be3uptNs3wFxvIsfhqd8m0Lc/O8XJQIqlkL9VNe/ND56MaoEQ5z8DtM7D0pYYhZbval3iXI8
v2YWbhMmgCIcHMCniRQiPo9Md0Mhr6EIgTLBHjToMCITRWwEe22XeO1KrpIXHnyfos2+XSaqhSi7
RKttbp1X9V1s95fGAX8WzMb37t5wimv1Tvzo7P7GP4QP4QEo1S+IqofuVX5dW0prY5991crw0jYc
kWBIlcQOlfhXa4QHVB+xgNKL/36Qfhr57NaWmm4VWg0jt7J2w9mNRtG+NFafaEtDUiTITBplflL1
bEgK1aTUGHDT7rbejZjY8V2yi23vwtrWOzRiaAmjkb8V7GblbbiUek7jzoZXJbC04R9Ot5/6WO3r
Q+eojnxYQ7qshZn+/eR0KBOMMUDyTWHCO+3QHhonuav3zeH8plgJo88RvDJGHpFKmPhYH6VDfUBM
18HTciXM4nY4mTV9diJwTzUMCrS90zoe6nMbqdpnN2jlPqJbgKi3dCh4TLxLP/QnasiHfIu+YYHg
gox6KyapW5zg3vHTwAZsf378Sy99mIbcK6nVke7mL33kd5qkcPXeScpNxfMQ7OQzb0Mx3Fk8D4sn
pCt3roHDzsoumZbn7PT/FHd2+vtKBpPc0rhm1FitV+mu6awrMX3m9TXRHN/OD3PxM6sa3dGpDcDZ
/Hk16fCYvRLfa2dsY1wsKkR3cZOF9uxkevqM8E+xURHOQWembZzzof+8C7+MVJN5Vem8FbR5bzYx
h0xJUg89I2SLHcRl3Xt3wKGs9s30IfPRF6qs8gB9nIp61/6QOkxRVe2j8asRS6ahu2hSjJC0OhL2
Jurit/TUrN3Kb5xy/+lvRCNqYjeAvKDmwttp9jUquKNU8vEqBJG5nWoEQFq3oYNGvIMsx6a7DRzl
20rMqZZzLubsPCqSvhgrNO6d9uMPdWyb3kbPSOay5PBIX1lu0rSRz0WbnUdFUwdDIhFtSlv5bbJF
5+jeP4gHZeU8//I8nM/lLDGrKeIkJrc2R78Ho9cescfdNg58P2WbTDeWtZEpKyObJWQ/9TwkeIkn
78tjeYtW+Bafm3v4G+R/XFkezn+3+cb9Mzxeopw49Cm/vH4p3wATxuPLKVz8WAbDFG0BHIXtl5Zv
qyY8FkxS+pfzQeXFz2dq3Hd5cPFAnU2q4mXYaVHj5fPFd/VP5eA73bNvfyj37ltlk0935R4GcrzN
7cAJV6b4S3vv/4753+izKRbjvIQTJ+uctRjefG+vcALaGzf4W++bPTAVe6op9/v0Qd7or7yaMB1f
+QnzF8X8F8yPQwW6AJBduPHSeztJ1NUrVYYvzalZhPlJGBcjdTz6qM744e7bo/tCJfTZhQgk8kG3
4WW9DWzLztYyz2IW+PfDzg9GtIVSv0aS2Ile4CANz8Ve2IpH/0amX7sRjubKPMrza9N8mNPvOblX
6JaFBQRm3WQ64cO9V1GshbcKjfk+26e3wq7aCw/RNjhGd+VF/mzSMb4ID5ip3/m7NfLsl/fN/LdM
O/vktwQj1s9u/GdRS450ha7Jg/Kg3hp7aZfvlTvhuPbWWEzzJ5M9T/NmqnRY+uhUEJ4CLG19EBm6
u1Z/Wc6AJ2FmmT3tVNkoBcJMbyh5i4KD7duuY+wnEq6/P58a1sY0S+xab3l6UZGPxliRL72SZgWY
coQ2hMF1/nehZkkISx5e4xXjCgQEQP3ioMegatrVAuPaGp2lm6YSw7qir/WnQwGi5VC/0nvpL/G0
ZWn4FyYcdmET79c2x1rceZJRuX8oU2o3QJDRLh6SI8J3AUqy28Ebq5WtP7+TTat/6giyUCCBIc/z
efU3A7cOozR1h7/PpVfh/7XyUNqOFFDk7DIlOhQ4Vx/iVhrt8x9yJfQc4uXFrlh55hRQrC9Fzb0S
Av+3FJY3I1a5RoxY5ncDbZiV3LO0Uk8GPAd9JX2HUCDCC46IhH4So22g/crNcGVsi7vvNMwswyla
FgZmb3H/uB6d5gYfPKfc0V8FObGew9bGNEthWdFoUQ0MC9mrCBei7ioINTtoqs35D7a0Mk/HNEtc
6EoaSVUyplErf9RRh9Yrb6Qk2eOps1K5WBwR7R3oCKKm0E76vCyNAnn/BuEiaInVTo5KR6yEW60V
V9LWtIfn91GKuP+Eme3xCNcV5PcE3VEEzJV1HMpx5JAnlpByWRVPGJ2dn8HFw+Y04Gy7ZSjz6TWO
gyRlbGsfin2yD7ZYkzjeNrNzCgVr9abFTfbPCOklf57IEB38Nur4Znmf4Rer1RsfD+ckHK9SM/uR
ms3loGiHTsaP/PxQFxfLSeDZY6/1kOVtEkbahtW2kXA3cFvM/W7d1TvTtOz+/x+RauznIcYyeiFl
SiRupU+oX9BaDa6LN9FRJoSB7d78zWH370c0xNl2CzAus4bEM5xcQ1MtLr4bFX6EQtyspKq1bzfb
b2JfhEGPSLSjyp6dfjTJVZDET4mP5admfiAa6m778r9qI/w5EE6+27QzT65DQsJB0XbMpii0eNqG
MOiM/9h+moeYls5JiLLyEuw02Nx4KF0LifqCHuzb+dW3+NI8/UazBAIoKXBHANlOU2JW7xuYR+V3
VRQfA0SQN1Jr/m5d47fUlPaYie/ngy8tSGrIFK8pcwC4mcXOUAgsBoyTHCVXcJVRWxRp0dRClmZl
j01/aL7y6X1xdhvgzb8AGJR0BGjeYyvTCu+0+m1FEh4SzdjHLta6+N6eH9ZSsjQ0BgRpRxaNeeka
rgXLQYgMxFzz0R47sdiwWMZNmdbYvIj3UdP/Gjxjdz7ql8rNtFoM3QKNIoqwk+a9DqmxcsomNA97
pzzGdnEdmLvkPbzVJyBMD4oTXmluo4Muqbb+cD740jF0Gnu2Uv2ksYRuILZmPIDQ20jaN2GNqPRF
AmI+wNlyUWlcarHFvPIGcvxvKJRq4iZ6jhnUDVJ4W3dj/AJLindsADT3cq0qurCIEJORp+InLWdQ
P593I030uvKawXBMz98rwvdW0O1SE7decZvU9X9PaQT7H9KuZEluHFl+Ec24L1euudVepSrpQpPU
Le4EwZ38+ueosRllIvkSo56+dLfJTJEBBoBAhIc7enLoDGsoxXKnS6GPS5GsEHzNDPCSqnlYgVOZ
pH+pBaM1/5mrUV79/ONveGGS+4YNRvEtadSsMO5jf+reZGmNLNGY7caWZ+gA1rNCjfEKA2ms06iA
h8sK14He2SP9qeeyYOBQZIK7Daa4WeuxVa1QAl2mMjJaLcFW24h29EzwCkAsYByUn/7JjTTH0AVo
4VfjZz48JVB+sUTTChvRBhsGg26gdXpV6c46o4EMZIwA6BZpHzuJr9kZGKGImUWJndi+Ghcibpdt
mwChAHgODBRf3ehUjeozOBlCUIg/LZIGKYfVr4z3DJzn4DC6HW4blzbySRTHQOIBeIrKb6eGjmaJ
PgNebuiQ1hX4B3VjeEms4XGkOaAK01fI662uTf4Uh4tzBFg2TPOjr85ocri0hNTgm5tA8xmCRNH4
scoNaDclQ2RlI6+7sMKFoT2smkQ1WOkgOefakB7Xbag2tX3nkk5Ed7UV87g/MTAMrBfQuNxial2l
wtHMDsF+CRE2PdsVkJC6/cG2ogMVA1ADojUAY+zPz7KRsTJzyM9CgNap++kN7BuVpy7L+gCJyzFD
FWMsH20Q+/15DgReRUxeOAgWyzE5z0wQWOppPdjh0srgAZHmXkPrh8ZNdNu7rRXUkaLKQE/L+A/u
wG3suDQc6AWHttnetVBKHXQqSkOu4AiIPDRAAVlDSRiTb3zCA5LJFlJaGdBK7uJJLhoXO30Phg4U
0Ojutj9bid2FLe7J1qD7MoN9B5VvCYp3QxpUMXhHjbcSVULwvroYvwDcCBqpuWhMcetNf2Ga+2bq
UAJd1MP0qAftvg6rCIzxDp5vM3I8t41swXm8EZnn9nTu7VYrQ7bqcQpXm8XVqvLEdPjyDnoFOtRU
QVN5e2k3QgWIPVR4kAOA9oTHy0jgpTSgBm2ES2P6q0qCDLrSt01s3DAXJtTLvdaaTlWNCUxkmA9L
Na8bJV9PFoGVzXU7c4Q7CGOrm5Kxlw1IJgAVEw9BLBV+a8uQNDhYsSBF3MiKL1zizsPYgYhbS+ES
JIMgDZSkjwDnPLdSW/hyMgZtkaKikJqC42N7y535yO3rVVcp9ElgVm2MQzcRkAEmqWfFYDTpwXky
a33jNuDDwZz1Tp7yHTEaQT6y9S3RykUrGB3La2xxCU1sKWkJorMc/9Ya+Y3q0Cc25er9dsxcf010
itkoBkYWDJDwcF+TZE6xqqyCUWhd0KnJHjLqbpLfxX3pmwWO6D839wlMRxaHU5i/clJMR6+yTCyA
wmN3wVk51+uui99SaAOlf8qMgiE19HPYfvs09nnYnd09VUXRxrPxvuin+hHyNQdVju/7XokkDUTD
tx273t6XtriCDAZmQCKcwjFJyt5xrOxj+09Bsrw73PbGRGE5Fh0zsSh+4/xUJ2BGJsENcJ2AMDia
Du4NBVNNV8BSkG2zwf4WCRbUVfuiiCqINFi4eYa/by/Y9c6+NMTt7DaFckVWwVCLClaNscV+/WEX
BKQYqmd3j2T5cdveRnv10iC3p2cAbaDQ2lhhvif38V17SnWPPEM7IFhyV4ZwhZt+778sgCo81J7j
x9/92z/gCnb3+f3OlpZ7Kql0gjQQ5KlRnZQekGsFYO6GdM1hDnoPzL9JKIp/dmNeFjAuPWZ7/yz+
42YpNWXGEsvrm0PeGfPIkL+ZCyS+EP+aBumHQrDKm9vg872raGzEl9sGamWaxLB6VDFIFVkqMHhE
RMy5kSgwt9ib+l82uH0wO0oNQSu4xUhwFT8LQNBtYZoX1f8o/1tU4t1oGuMERs/0E4OKMgyXlxRY
chnqYjhFUCGxIcR4N++M+97VIjkE/1FUPZZB/DyL8oWNjXhu1uLSE2pBhQjU0fCyeMGLwB/0xs9n
MDNLUnQ7MDeugAtL3DcrpGSCmhgcXBpIQ79ocbO3tS/Q2YZQoQhbe32tXSymxX07rcnKLKcUNbUi
28dkPWklPRlpG952SWSGu9WWRk2ndsHi4d52u/rQQqBkKBzBjv6cs+A2mIJpP7wzFCDLrqioM22C
FIU+sEhUQv1tiLKnzov3CXGT1/5g9xErL1VhGaEoimEG+1t3+AdQHKzo2W/gMnboKaYjcbDjnOpb
1dt+Qk8K+UJ13bWXSJr6qDbu13VyJ9MO4j+mg8KZdmGd2xwEMktgM8cKJJl0H0OjYKLTHsQVopXe
/KC/veSTdQciTFmuwEuQfh+gUQjNTch9SBiRfpYxxJbfo8jhArvs5R5keI49Dcc79R2IGU8MlRH9
Fm6/9BKkxqYVv6WEoMhkgJlqPi5dIUizRVa4neJI9dTTbISVePULHTLA5ZEUonb41qV0/gF1bqco
6dDkUIDEpXSwPhTfOOZ+5f2E2JLpqlhQ+/n2xtw81dB0BJkK2ASUq3KA3HXQn4NXU9o/TXV8P6nG
Lk/Iz2l2RFPNmyc3eMtRdQBpjHw17kNbOklpC2P2nerhsv82Y+axfkbnvdmVrvNkeFVYQfZ+8mSB
mypbNv5kQL0DbC7ALdsKXxTrHQnaRyPqVHbj5a/SRxPm/njMoi4cPsZDc9Qf0Q3F4ZC7lS8fUTST
XpNQ9HG3Uh42HfSfX8HFELAHXWcR/IreceVfik+9cee89cQ3cq/eaTieAGv2oSp+hMzR/FVNXCED
8zWoDd6f/QQuvnJo4RmkwE/I96qnesUhi7Qo3UEt+88T1wtDLDM5S3ayUoUobAlDM+r4tQX2ffth
liBRToRxxTb4rY/Ltu6ZqU7r66FAKz+MK4ABaPwN8n47e0ClgkhBClbyxpK/1z2Y3eY136VOtr+9
iTaSrAtX+UQSiTskN+FqYYYVRKMsU/TG3zp8zr8alznKJDYp7dlXi3XPVKhLKFQGNAEMYfPwOTfD
3V1aL4/2MMEMwxyaAFGlZG/7fcDmDDNk5uFABBfJtmOoCAKUgPSURz442lRXowV9DtnK/bp5JM43
K/15+/NswBBYzP82wrkFaEWjQc2FtZxGv5Du5c7NgngP6mzqqc4e8mgQifBEG0DkGncVz8A2K1bh
wKrdNS4dZLde5L/zNBcVR7bD79/uYTbwMvyNoYZMXwJD5ck8jJpfhgxCCXWj7/234tFgN64gQ/1/
DrLfJvkrF12zhukahM0HwKnB8OawRU3AH/QI/LavHWIomQfpk/KdvkAw7R7Kjre/6ebiotmM9B9P
4yueSOgjJ/ZI0OSwpPWhn5PTLGfgvhO9vq9GFVg+ZZ7Z4bb2DMYMCjpXO5TMnXmAaLiXBI4egc17
9ro+YOBCDeJeLyLsLQvJqyPtzC634QdMDgx9j74DIcD2amkdNTXE4JI0BClxoE6Vr3bd99truhlH
horyE95yoM/lroa2WnKq5fAVM9sPMlSIaCeaYd1KN0Cg+B8T7CecndRlNjUpxCztUIH+0pxLx2xs
joVTBmWtv9/2ZvswO7PFQujMFvoZad8xd9gkn5w8mSD/9eP9iME66E8Z83+BTNv8amcmuWihbZ3p
hZHbYTliiGh80O1fTgspY+m0YrC5+OOSJGLzzBoXIxqAtWDQxmLWWXla8h5akPlpHgVWNhr2zIyN
+QEL7NlXc5+q1pTGoqFjxJ73apD7veJBB6Xw9H2LWYN7YEO9/JR76r1dPIkmDTafdI6hI2WEp8B+
cE4q/QRKkKpGUEZToOMG3xvva80wA8Z76hfegkkwUFCOUfZ12a9vkN5KfENwv19FrQKuYAsMBTrG
amXg8y4jKQfsqGzUTAIQHuXtWINCalGcbCV9A9Gv6EV+tQs/jeEmZC85gFw4h3Mwd8ygZAM3SLK8
yOvwAXXuL7e3hsgEdx+uY2+a1MilUJXwQBxfVmp4ty1cHc9oqEArFcVy9BgV7PfLFVtRKR+UtpTA
H2D5a0rDefjbbnWBH5tWTEXXdMU2HYP/LoAypvqiECms6+zQz9XdaELiKUlGQQKxsV5oMeNjMC4m
ENNwn0RpU5DhjxTrlWfQIjy209fby3Xd5sObQEW73laRBuEtxkVYYRslrSg0nu0yf8g7dW/XULWe
BjeTE3dJnxEHh85ugskWAec3fDu3zNfktdqWaAs5sjDpHa+aqNsnImzk9Ul86d1nd+fsJM7Xulwy
25Q+yzIzZCHnXR6yvDJ5bJJQtQ6sTCBY0S2/NAUMkZgwBL0rD71Zilyr89YGlVAodUHSn1gL00rc
Auqeb4tf/VX5ReOLepgbJwV6RL+tsj8/87Rd8A/QJlLYAry1yM/KovurVIQOFX23jdhnxH8QQFNM
MOXy/g3dbKcAviURdJecfbmO1JUqq/ZVNbi9klsLCb5EGQRajGuQ52ag0EJAQ71Oohi7LajXCrQT
xSLYANtGdLBbQBDBtD5vgbN1g47aZCtNlUQ1ZiXHpnBl46/bblxXqRGEqAuCsweLxQhuLj9ND1kl
0qQkiUi+Z7EQg4tILqGtBI5EzBmFopuLbdmLDI6zx731pZa0ht7DnjLmNKwxG13h9atgkkumUEbv
IH5UYhx+7GtBanyVhCgymhrgFwaYHJ+MT+OMwejkZZiTCBrR4LTQtYdR0QHcrR+RRVoUO4EKFA+u
pDWY4gL4LhXDtBQD/+IyR6clea7nUAh1anXvrNnTYr6MKf537lwd9DTypOxydHLWpvoADacbT9Du
HlfcDhDNjAvIiELVWU7wa6FZXRW/dJlGq215jpqeGtK+j+3iqR3EY+XhBfIVJrgYwcY4QzmzysZn
Y7YCWcVwq5XsBUHz+Xa6/IrMM3RiVewyKDpwUQOpwUEHMV4aAW3Sn4wewujJQvNgaZkm3Lxa4N3U
huSXnOjdEKxdX1ZuWcf1t1xV8NqUQDRTxW25p2qb7iBNX3ttp7yO9ZB6QKSnwQyCADTM+9IjJVgt
Z4yLhlpNImgj/yITfbGX9r2qutdBHx+xWrJXJJB2HGzygAFeGTAJyEBO8nGwNAgapJlP5VR7NZKl
hiSpsQMHFn4zqkqphKHM1bLceZQGcOCkxMU19KqO0J/NjdFwnaIBeGBCzZhkOzBUB/MIbcp0Uvwk
XY5VaZwqJojrNLLiLeawerLRdrsVZWB/INXbAt5dp2vscHAINElnmgaS3AZq3Aad0zw7QOTUM04n
I3W+StS6b5PkwRzLd8eYOujrVTobCwPxq+V8JfPa7uPB/iuW8FehXVWf2ulNSeZAhtyoVv+cu+So
d1ru6i2U2XS7aE9GXOaoTTgf6lL6JFlpaDVKdaf0JIWkfHFSY3T0ehGU9fqwZ0xMiHj8A3CfyUU9
ZN/NWEL/JNIsAP6BnPKndbg38Zpp1uXtdiRenyawhdoli0GA+nicHYiSFnvtYQtXwjxDGnxd7sup
Ib8gwxF70Nr+SwZZ165J5+khnmtRhWvDVRCdQRMPQ8QgGeQzrXS1sgzC82mE6apTrtzbShFNCRAJ
s2BkRGCI77IpUJ6BaBYMpc3raga6gnPkTi0Fb5rr6waqHCawCBbIIQEEZqt9dt00TZ9B+W9MMb7r
3Nkr+U6pIfhg16fwhQneEapAldkgODhqCQSQaefHGgpPhf1TqZ0v44zas6WKkGkCtyzusKoWqOfG
MdxqeqN2IVP/Ik+94KzfsgFIqwk5C1nVwSV4uXRFW9nzMpE0Kuz1Di+Jg77OjeAG2wh2IEV+2+Cu
zjRpawCqmzQqrea4NKCjzlOIhEV9N7hQjHaVOIvkuvJvb7HrjAo3Nl6ZUIfBYQ9y8UvPqtkYE+hB
pdFq7aYk89IyijXBrMRGFoLsEDA3BcTQwA7yqLM1ntY8oUD/dgGrsJZ+WqP5oUXTqTyU3iwqk21s
JwY7RkplQe8OqkSXPiU1TXSpkdKo19VdGkNWEVi6yXT8OSsFgXFdKoNP57a4V6WVQMA6bpIsUg3X
8nu/QZKV2i6mG0ek+sYvNvFVRvkkyPQ3NtqFWW4vT+Os9GOS4WREu8SYTbdQNa99XDUQ5rZfc80Q
nB0br5kLPz9ro2eHh7pAu1tnfjop8J/Vcx0SaK67bLDNdqVfwDxEtwNTtLL8nhtSKWvrAhbrjwWs
ua7i16EEQZQ7DHIyxpRh30aa80U0K76x1c9X9pOh4MzRaQFhkdXBLPTUUzvx6n4UbHSRBe4GbbWi
VkgPC7I1uYW9W1sRc5Dwa7GfcOZEbJe0mQeY6Fp3BWCkDp3n8dAe+0AN57vlKFq0rR1+sWrsmDkz
2FSkqVoZBpcIJGJhF7U/lCfT1cMqdHxVgObeOCkvjLH9f2ZMaoqpg2REFrE3zYDxyiG0DmLGItF3
4o4RqzSJNWo4Rqb1oXX03TSsu/8xxrnTw1ykxYBkSRYx3mTFz8Oxv08wHER9NWyf5Z3lt5prkDAW
i3izK4vL8S8WkTtBFK2Mqd3C9HRwXN1T3NzX91OoBPlBFB2C81jjWjUpNHfbocNhNc1B4jgftdz7
8Wj5mSacSN38ZtADQpGATbnwb7K1MPRs0FNkp9KDXD3LQJkJPhm7hq/W7Sz/5VIBXDhNPRfISfXI
XFw9IBGKKy/awfDGNzHnzKY/Z9a4pEDT0h4TjjkCRHk2rQKVMZFK1zU+gd1gGLxTQUkKqQi+GdlP
sdrVeoWt23jy4q4nEGRRj1AUjTSwHQbStwVEGarfRDkJ/8lintnm4h9Q5jmppJolBu2+UUFfMbrq
qxORsNXd6kHUnLzuiXK+ckE/GQt4fmuSRaw7wvgyPmF7ueVCgwatu2lnYdxl/kch8x8vgTe+PK8y
3aBNFsNL9Wnx7IPpjbEveUrkRO2hJZ7o5txI6RiUGvUxzLsAccLdL7i8WqPC+G00dc+GfVjTdufI
5V7w6djpx+8DjSlOQslBASM0tw/WPF5QQyiyyGJNGJm2x8VYe1dBIcTTVv0bRQfDNfX0R7uoqicZ
w/sQVy9NvjzO9XJPdXBKNtVPM5fQKEpE2Yrox/HbBmRX6K9j2+hgaqIH6qVosweF4kNp3meIouGI
R3JhuZgrEZXANhMXaKhjvgIjkDrerZef2+lrp1EUnBD94DZ7PZh3o+Um+jvoNIlrRYzn3Ih3Y3IQ
ln/Zl736JihXQiYIBeArfm69T6aaVC2+vAdl5GxHcTb1Ljl1JySH/wSDhu2ExhC0rEFkpoFZ89LT
VsOUXKbAnqEgA63Tu2Kd77p5FSXZm36d2eHSGcMcl8UgXRZlX2bw5nVRxk6n7sN4mj+b0bJIsmEz
gTr3jMtntBnM2WBfZRez7Mmge8TsagF0L+jcT31URtqrYDuJXORymrJvTX2YsJTyU++3r4Ch/J36
BBIi++EVDAdA2AhOpa2b5dxDLruhxWDnJIdBVb1bFNszIEF026fNc+jsq3GHe0vxMk/MJotM657K
Dyq2upT8fduGxjbTVchbTOwFasAK3nuXIai00iCpOc2iFCPHECpejcQz53UMZjWHsFKhoxRpTMrB
biZQoHeZ4lco6Xij2Zle1oyzV68jm6mxdMwftoafqzV9BDPa/AhB3Q9AxrQAO+pVNmPNT+pUCszJ
lAPQ0+cvHXSXI52Upiupc+I69ix7GogGWiT3KPqCVbLEUDtYiQcalJIFLihjGAOjoxgtUCt98QaU
HN/M2DZfbi/K1sJbmO5CC5KpSfLaDnW/dCV4abJoVIjPCpiGMbrKIgsi6ErcCgVwlJEwU8kKdCCp
47Z/rkuJXM5WFrUfZuvS++7Z+qj93Ld945vyTXsC3coezKzA9u3St8USmd9088w8dyoQrZkqs4N5
hns2PRrN3ZE9DBcf3L5olu8nYEgeG/8fLO6ZVfarzh4fA/pTdTPBqoy5IT37aUnvsSbS9NlMVAA8
AH7LhtwOhocurfRO3pXUkf7lW58FpHONXRJA7v40BnREQRz5mChP33zFnVk1uETF7kgy2RasouUQ
KJWlnLKsOhC7f5YTDEjZtScX1Yml7koPTEBOoMGtOKP+fHuJt46m85/B7el1Uogyo8gcJarstgMk
DEQsh9sWwHICvDyDHHCHXyZRCUdfnkdNOgTysHiTonu3ndiMTuu3Ce70s1rVHjQ7zSOFQFO9J9/N
FvSzUrJEt+3wrthQcQWOEABjVA+v4cWKnjXAqVRllFL7zprTOyX+02Yob4K/m9asluSmLCMjK/0h
654oHZ5ue8GvFm+C+yAahIklO6vLKJuVX60e7+3RzFx0MQSrtWkHyRHU460N1aA5V9uZKlitwswP
wIO45VwEurUKPv7mR2GoGWBnQIZ79aaauw7tSAp3zLwOtRgKH11OdUHbYNMKGMZtsJlv9DwzOV+d
2JlQscXhWg895Bdeb38Wtuznt+vnZ7EY8zXSWPQEuWNoQZ8uScu5jBKTRLiygtmZ/JKoR92AkE8/
C5Zt8+v8NsfDMiY5TvtlZKixeH5o08SrHOkHxkG/3/aKr0cwrxh/AjCOTFCV58OztdFYmlYuo1bH
tWHqaP2BLXHNHqxeRL239YmYvBJmPw3MbvFALjWpJ1KYMJVI7fzdNmt0sZoCjcjbHl2bAeYINwVI
ynEjo2V2eV1U6ZirVWyQKG2BoVed6odsaSIjfKplG5dGuGNZq0i+lrZFotjJv1Ai7yXTuW90kPdr
w3fVGp+g/9h4RZOK6vlbYcGQYaCH0OAbz1mi531e6JCWj3T9qUp7oAdOqpH5t5fw6vL7jAoH94GJ
Rw26B1ys91UPZsSUcRLuMQSifi99BpZIXp3SXd+kP+aZ5czxrbKmKVR1kLQyGrrlWbLJcehFQoub
cf7bI74z1i4GBp1leDRI2ddKtr9qo5z4Vt4cV6kpBSF4hY7mHVIvY7CutR5DBrDW+wVYSYI2DYzM
ZZSkaBrc0dSXf8Yu2iH3X3N3hBSW6PW7ESUGUl4kvTLeo1dyfpNBIDcO1vGooCitSNMPLZkOatO9
346TjUWFGdb9RrEMnMtcmDTDbK7azA7dvvrQa8rUeFPXjJOj2mOC5raxraCEggTgLDiBodPG54Fd
DOmUosD5IR9QrnJV6qYhe4cuPv3a3Ikgn1e1QHxDmEPHDJOETISRu4bncc4pHj/sG3ZfkhWiNI+d
49Uhkx5ZPROooTQagPhwPFkoQrK5sGe2uYSJVHm3LgS2F5xcKIz7cdX4FtG9JqaBYFnZUcXda2BK
YeUrkPHjAcO9XGatg8y6rOBEicZTHY47xtsZu1Dq9ES6B9tripa7rAFIY6NMcrkv5AW9CkeLkT2h
5qh7qae8V09TVASgFvHVDxNsoZUTCkudbLtduXhmll0ZZ++UOMnlIpdhdvJYawFP3vfkrg+kqI2k
xz/tyHzGzZkxtjfPjFVN16WL6pSRVA+Ps/mzUCdQtT0Z+lErW3cE2aaR6I+Cj8gWjvcQaS/QgACH
XKtPJVQda5xjFTyUQaUPLS1cDbsRL0DZpy/Tu4gS8vqSxXuMKaCqkHCAugG3OUDhQFSJ5hV2foYX
/DFxRF3djSMMfzmDAOgMZMDjXZy2I3o8ZFW0VgQCsgdpfJupIGnctAEWOHD5OLhSTe5TSQUkR6cZ
hK4lzg9jJ0nUzRaBja1jC0/X30bYXj+Lh6LXCFTDGGvsS/OaesQzv2rRcGqxw9KDtb8dCCKPuO8y
F1rWEAWrVoPIPG32ZfFiaYL3yVVBEBHO2B4VqDag0Ins6dKjRrJ7Yyw+g20K6r+YKqGquQ2GxCAt
EUJWq/Nue3VVRmYWwcLoOEzIFacx96HM0YZExrj8K7ybxzUk91M0HjFt1Ef9lxJV5ASMQYJNtRXj
UI0DDgRV5OvJNGOYG0IKgEAGy9xZ4+r1uagdsnHOm+cmuHM+b+c8y8YMD1Y1739WepU8QJNT3VFn
Mv0UCsqCxI59fu6YMBlJJ4YLcIcCOnz55cbGLuJUhz0cI64T/zCrzO2N3bA00YLJIsFX21zAz1lb
BsK+mppQM+zqfsRDtteftQ/WV1132Vt9TEAzZkf5s+EVfz6YxkLFwdWCqxkZkMkHpzTpeVzUPbKE
JKPfHamAWGZb0VORQXiJyOl8QpFU95dyyr14MJS7YlbjCFik8rUkVPuYMC+fe0mfUDevJ+u1cYjk
jwMKXEUxrzuZkPRhHq1Y0Me/joTLBwWXMdpATRIZo8FRDOCuZ1e6FK2oKUW6RrNdXLeJYEtdHxTM
HisTM4zw1WOsrtMpxRuKRDTpbU+ZJRPK3Ma8g3axFQniYCPDYJR2gFxbDhI3/rIYBtyJDQCiESrL
050zNkuYxUXr6lhlsGCu4CVXa6hpjIMTJDaAqqY0OC8rsNqiFPLaawW/BC0hjNU45lVL3JTiqQRT
FvKPh0SNQMt1QD/wOT4pT32gmWgw1DhKRklkdmMjIGvFEAymOxQbMm+X2262CtrbpKgi+1vyrHuo
C7/0O+3uX/od+nEBtuH2kgsM8sVLVWv1bFFwPefK9C7Z+V+r1T3fNrG1lGDA0w2cj6BR5T+qkynF
Gtu4aSRDCqWq8OzppbJEgMatjBHXzCeNJagPlSs2XApBY2nB0jUfaovJHjyisqfRnb6aAwQAwbjn
TTv7mPmiFdy4csA2JjsaKon4bFfjI0xhHk63TZSVbouWgd+E3ZsElhnn2+otJ+PvKsyE/AAbpwDA
h3hwY6RJQ1mOu77Bam/0amvV0WyBPLlt6FuH56lfJ/29TbtBECWb1jSmr4JiCd453G1QaANA67pT
R6BT9NvYfKCKGZQgncRYSXA7WkSmWMCeJUFxTPphqeI6Wkfbk+o9YIJeWz1a5O22neuoxM125hL7
8zM7uQI5z6WCSyDLCtOx2dVzdtdP3dfbZq7316UZ5u6ZmYZ0paW1MOPQ8mSQZDe3hij0N5bMVnX2
CFV1xuTKfR3baOmYagOJJtPcr7bxs5ziUzVJp2EoBIHAzp/LtACXwZkp7uuMOVQaLTqSSIs1DC8M
L7Oq5CBSAQ1X36un2JSiqmi+mWktSFc31hH6kwYEtDGawyatL9cxS5MOMzkyiUzahKmenCoqMrG5
jGcmuIuVAoQrz2RBOdCGfsrQLhGVFcnFC+ZoUksAttgIvwt/uG+G4SIdOu8r6sM1yGJTZ7ozuuK7
Q0oBiljkFPfBOoxXQER0IhGGEjFHUkEQtWiAHpaWlyKuBaQQ10kjogM6UzgONVSI+ZOe6AClNDo+
ku10B5TG3SUHYHlMjxlNQ4yp//rjvQVzGLPE/BK6qnyurw75aGqoYEWlrT30Y3Zc816QkWx79NsE
W96z7Yu8Q7WbVEe8m4U72bbb9jpgOTjltVCXRdXAzY915hB3qBMiLYk6qgQFAaSc89MIIZbO/mZq
guDb3ExndrjHREnLPi9neFVPnV8Q/Zjkxvv/9m34RMboZ1OLFRIttnQssiUkmba7bWJzC/0u3/MN
CTNtljle0GJRh3VxE3P9BQbXL+jsCN7lW18FxURTQZkNzDAyd1PUSZEPXZUAyVeqL4NsH4EieJRm
+mCkIuGfLZfOTXHhVpOhKJcxJtGQJ4Nf4nXi5ckKuM7ciwBXIq+4WJNXHYSKiYS9CgRaaA7WvTzM
qjtUHcpCRvb37W8lssZF3EIKacA0A7rvRhkDVeHorm4NNBorEPdWM2qWt+1tLqSGyXI04dBO5q/E
LJPsYRjSBs0Pjfp5jRbLbBMNbA6ZSCnnaiCbdXgw0PgfW9wRmwAP45SopkRrUc9eHiMqbAlL2XYU
+jUT0s8ls1LMibRdkGtt4rdqMv6DR5qG96wJ+gMwdPHX46y2krmu2AvZVASTRcLVnu7jkiSCB8rW
uup4NqPIgbTzamB0WbUB+k11E83DMgCDaBz02XoYU3Ap/PkHPDfELaoar07bmGUTkanGFLGTg2Wk
Hzw6AZp029LWEY+KNl4mGHzRr2gv29FuAQolDYCfmackjwUAGwDI+Mq8xziAIC43anxoHjngiAAX
jaHrvJIpZh7NXjdWGtFfo5/tlJ3kxbv0u+xDezMU1V6vADEIzQtr7HOeXV/DUK9dqcGaHjWja4TD
HePBmA/66+xJURkMihcHt5dT6CF3hrWlXRnEhE1GDMUoz8kbNJ+hU1gH0h/LkDAHUeVjBBL4fiDD
v3RQT9pWlRqNRob8UhLoIJZHh9qCCNkIehA5oIXKKB0sjU9rpjaZ57w2sIr18FCPk2fN5t04CeGT
7BDkkusLO9whOdrTYK6Gzr6WFqpYuwyQW6iIWs/anfqROx4JpX0eSScHDZd/4iOG3bGaeKpjOS8X
ctHz1QJNNUV9i0Y13S1lFxWp4Cbdeio7eD2AOxDUemgkcVm8KaUobsgWjRYoL6LPmXrtC6ix18T9
Kd3RV/KyNMF/8UK/LisB1X1mVr10rrd6XQLikGL0ZT61DzMGzUCx6ZLH8iCCkV/Rj7OIPLfFJfYI
I6PXM9iSDyz4lR/MlhXNUXpI/zyNg14ICgAMx4Kxc241xzYtiRnjMEZwYk40KdEvMn/d3s4bDz7Y
wLdChWND2BYXQZo7GYobZWaBxF0HO1csg3R/WpqfUz3+BG/AK87pI5IHwVG5tetMBCJucDbgyUPl
pbqLpwXYiMhOtLtmMZ/obJZuVwDEd9vFjQsAfz3mXvCC0MFTxqWqUrNUdd7NcFGW6TGre1xqje7c
mWYve+ZqVR5NJpH6hMAoD2RQJqcdlBRG8eD8UqxDUGkaiMIGcj+neajKIlWNzdVElRtNOAZ54Xlp
4m6dbeA+kRDZ8oe1mPtJa587qxOAzjfNACMEwQsFEi98HqLrQ01JvCI/mPK7LLY9U++PpjoH/+CT
nZnhNnTXL/0waTBTrPZRaYeDrs6vva2dhpFCcSsXmNvIXj+RT//2itvTdkFb02rkJoI0e0gkyVel
p9nQXcySCixtrx+ANAr0JtDJ4mJRs9I6s0cFycia225sGPTktLEUZE3ef7+9hgJTfOW3zYkcgxqj
idJKCnLa7jQpexhK83/zyOAOqabv0tbK4JGRxV4iT5k75hAybsvotjtX38hEFwdqCxYk4lnDkbl7
luoAQ0M1fexolJQpLpTHRVbBmnKqRDO9V8vG2eHSm64whiQlzE78jom5efo2moIOz3XbFDZMUFXh
KsF5hAbEpS9VAYVg2o5tVK6PzR4Q+mB2wbtFlvv8HspJbOJKCOS6uiM/bYK5xHAMvCR44qVSN/oB
1EBtlGI8VIKiWlCA7bXbA4WQhcKaOUvfL1IdnOdgr2JEWSBWuGovojUH3aIhhZr1LgNb8RewhFSd
q53WXXxqfuWgJEkBuRBRLm1aZZJuaODjDcO/Css0H+MOOgzRKEOtoO20vWn3ohyHoQavXDszwn7E
WSBCWQWE7DnSJ1M5TEPtZkAwZqUnURB7AuCRti00vYqwqWzBPbYVNoAzoyEL+STQWPHZFcblcsta
sKgM2tHGrvklBwZJicir8QVq4ULk++ZyntnjTuGqpIVWL3kXqaR07aTxVrIIfNrYbRcucSdvr6WL
2coZTJTZLtUMkPop9mGURAF5dR2zeER/E/Q9WDiIsF1+tEHBm7me8dEGFdNmxNjr9ugP0vdlKSKi
OIKz6nrhFAdoFSAjwJxjAZ15aS3vyNTatEX0U81D4T5o/o+079qtXFe2/SIBSlR4VZrB2W6nfhFs
t1s5B0r6+jPofe62zKk7ibXOemhgoYGuSbJYKlaNGiOcBPn86YIwxMJA1DJQaWikcguyR1kvxlLv
MHDRepb6e+4hC3MH0IezpH/OR95NUwCEYUVIEzEe/XM1dWNDDBwUJruOpm/9/L4QdGit2B8W/ZDZ
ohbpqUdArQ6bhklNaN6cABbBdhiX4JMfdjMChkwerPout57Pr+j0WwIbuEJoaWFS8wStmA9RVc12
PuzaCF/HdL/IvtZ+xmUWnLezuRYA3lGwIUCV8m01Vjayiq4cdmGCuDuUR6VP3+3avj9vhrnTz4iE
5azMMHdcRaRBkVqpVApIHJjFUateIMLhkOXPWAIJU+qY8fzbiGqzG7Hop03OKZpR6gxjgk0dhJve
5FlPSeRmbv63OkSuBkCmL2JM33BDrBIFHIvBFU5ST5pmIJyzq2Gn9YXtpAUFCwAK9pNObvIZPAS5
Iai5nb5m0WbG+wu3mKFMTxwf5d8xmsq+32VpjNk13XY1vMGsfrlM4uW2aeTXMu+Cpr6T9eS57V8X
46/VvgMHfhPJoOY4f8inSGLu13CJyQQpXVO1O/warfInGcQf5I1qxA0pvc7BC5noqt912i61r0fA
3SOFOBWe4GNz3WvUZQJxQxjvzEx1IcTtYHzPP/8DN88HpKxQD2CDBPx0R9w3FlQsB4iuFDYom0CG
LAEAJknooyiuFNeCu7Xl9AbwhkBkgYyT8DFWMWkuVYYCHQ9j9MsERQawmaEzvm+mWxMcciTGoHXy
6/waT2vBOAQQ28EfMPthnXCUZ4bWljYmunfhmLhl87hAChgl050q2dd904MgwNwpkuz16ZPA8lYs
WVvmikck1OTSAr/NzmgTF7RpNhAzhdn40/wR0czN8sFb0FWKUBquqw8JbK5Zn1yEyVsviVRF/z+7
APZEQFiA5eHBY0ZuhiHuC446HI9JFzmaHjlqfT+BFw9Tp4BGNU47zb4lgpmfVNDY9n+Nc+CZy1SR
f0a6VtPxjC50GIagUBJddzqoaGbdjeZhXzWFK1WiURV2q/jYCqAc6GvxSUKfgXn9KrYaPZhImpEt
teoUMOSSxjiCfF8B1HUe3XgmIlrs09yBLfHbIHfOYHYNo6LBEjtt0i7jRrJvEqppgti25U2QzUbA
0DHwdQL1bofOtCvN7DEMa4CYALR64IMS9cBPy9M4LlTLkHuxtzx6Cj83T5nNxFxsWKkbqGNaHYaO
C5ckft+/KcabPYMOOzkQ5XfWXw/krzURT9cez9+bLY9Z/QR+BijLQMq3DACHjjHYGBU8QwjUEEEx
NBESpJj3iMxIEJm2TaJFDm/ZmKYjYwX9NDwTdnZ1BeSGW1ujb4f9vh00aP/Kfie9nl/jhssATQYc
vYmZ2NO5urRTl7I1pX6HpmyOZgrRl4eGtpVIXIAl49xdwK0G8ytRcKgAJf08Ti0rck2l+AJX7R+p
VvdL9yupZmeyXpW5wbwgFANxRcLhti4NT6o+6fJ+fqFbWcePX8Bfjrw3076oh90YKEFnXRB7V/jL
vryYA3k4SgrIr0QF343P2g+TnA/PwPO0YQWTpYxJUrm+yuUaL4fCH7UaQ8CzAGKhbQSclT3C06IU
cw15+Qk5YzlLJmYX1QsTxJy28kilyO2a+8Iwd2kUvmhp42UjDTLAMJAcXrat4daJDSbUmyklTqwM
N6BWdexKdcMQVKPFfG/V2WEYjV2eLkc9X4K+I15nGoeou6apCSpraWeNstMNhmvFo9clxM2Vf47g
Rlng24swNfTTi+yRsEl8LJBxyFelV3pD45gFSNPIb+hGM06OIYPaiKv8EXjPaQmEWUbQUxj17wnI
n1Ak/lqJo1QniH7pfeqA2+BXa5F9qxfeRFsPTCEPo6XgiZiiIUkbwQ3aiLqYlUAXC0V9VTvRSs9C
zU5qqR1QVZpdVm+nzWuliVAmG/HnhxUWLlafrD6c8LyysMyw0Ma7ONGiY7jQxjOp/VzH0aPa1zcS
sUpfsL2nhREgg9A0hngoAVLTYn+/siv3WT3VxjTsjFS5jRqSuEVuHiEi58lmeFtqEAS0wPlgVMch
mf7Fzq5tc05VZ1LWpfU8QD70o4wgF3yviICLGwknq6uDkRpgANRgeBOdmdVUX3Axk25yQqQEM2h+
m1ny2qEM6hEOC7pXVB8EbrsR3X8cJ3Oq1bai69lANKYbvsZfFLzplHF//uREbslC0sqCBGSaJWNG
aYcR2cjJ1dBP82Z0tL4VdA+2EoIfa+G+IGrdAlgfwzWT2WlVEKxBOj1zKld/BWVi51e3xgWAoYLp
je2vxuracV+NRJtkECLj2gFGPvjJvg4SX3JByAS5bp/RyIieqqIN5b4ZIJRt0nKAQVlr9kZu3XUN
0D5l9HL+3Lby8PV28sp7YRMW3TThg9yNyx+qd/uoTY7ltLhELx6txb6Eou+bqQ43tZwLvlOncGwW
xlkJGxuLARI+jI80y42CHaW+W8DI6sUYadWjfQa4g4EgPv8CI7Xl255yECx6MwsBy/JXgQgPEG5z
Y9AdR4vVo3hTOUxwiJ1mX/sh+NMxdwRuoNip/zElm8VW+2306yRWV2Rqw7nrFhid+0taLc6YlU4/
jF5NNcegD3X80AAtqI+aMwCIAcy24PW/6VEr+1zwAaCoUzq2aKope8VEqblqvL79p2BSbpXqz0BA
yCJpcBd8OdTx2PfFHaLari3qo9pMgpizGdVWC2KnvNpQRZMGWtQjopqa3fQ5eTaoaGprO9qsbHAf
QhCiJ5nWYDn5gIL55KURBGnt+8abQOgHkcGn1k0bIdPZ9srYsCKKi6cyil0yQEbbxsomU92hxbwf
pOjp/B0QmeACmoUGhFXqMJHV/b6YDMgZtZCBOm/kROyH+TwbssZKZMYLwgVrqRxnKGqpsDKD3LZU
veI6umBiCen7AGV3KXjWA2OfeaUblY4iIn7e8njs3xd7C2OJYH+/cpCxlVHYUZBNFKFfzMgJ51tg
+gXP4M0Iusob+I5RraU1NEOQN5QJaidqNUGDoLpVMuVSGrK7UTP9hWTeSJMAQy6iTtJWJFsb5/zT
BptPrrXIKPLKsaANwUT2oL3isWkgCxoRHt0PQn6orSR4bZTb1wrDVGpdw6hCLb+Sy0DRWh+DUI8U
0kbOIBdeCbrkxJoWPJejoxSLZCe386j/pokml21YM8V4coeDTavameTPZLgfCHF0661pIMhJBzfU
hN1PkVHOlwlTAzIMCqMa6h3m8FjIGBqdKRR1tGVn4FU+Fv3fqEE5MTEu7GraN9VwgNLVa4knnwKh
mryODllBr4khv4TZmAkC/GawWp8Ld6f7XEXHAlrPaO5hKGbXtG7OdHGQorgaXKGrPckTgcLYv8k/
6Nc2uU+p1gFyE9UybGYN1DnM3skIeCpG2den39IMTmtNCQRRZdvpv9No/huT1KVm57CZH0iAWmFy
xPfSVdNLy9H8sHckT6E7gc2teAlhKNZpRHH6hLAHwdKcSQyb6SEzL8xg2Vuelnu9M4PZN/MMPDd9
UcfxFCfJwue3UT5liEuQsC0ljEaF10B3w11+ZUeok0TeHOAtVD2IJr7ZxTk5zZVBLkcwgPhfGlXB
G6iUPCp3+4SAvKGc3WVqHs7v6KbjrExxhxjqaWuTCKYIZnf1m1TCuz3RvEmBTsswOoUquh6CE+Q7
aVWz0CQrsJkh0rtOeZKMf/NIWB8XF4yTdI4zqMmzsoQW4NBaUD9DvjVzSIt0NvNy3ZlEvU7RqrhY
jKKdSecMNpWI+nGTOVEoYmYWmeCirdFlalYaOKkGwIu4dcL05bwrbEbWlStwkTWVkxIzFcgSwhyC
aMbDbL7PFZCR0DOairs4fhlU0X0WeR/7+1VqEClho00Jtm3Iugu6JK96D/5cO3Jjo3GVDHerEEGE
N587a/fgQiW1R41WDZbJaBUx0VXdM4r1JHGIP4AjpfDm50VH8BKF6O3vwvf+frUFV4vVyJA0GfNL
iprY6+wbT92u38+NB4LN/mtwHvI3QqubUXpllYslGe6bLTewmkMaunNqRMggCo/qKyOSNC4o5IQE
F1DgqCcKA3bZxwvBBkcN0hCtc8ZyEX1jtyMkBpUx2QAkNA+aaKDQmFUsbMnl9Tg8j8u1nFxnzUU9
pUE92SAhu1TALjtFv0LriVSV2y0oXk23pXR//tJsNXPxcfj+JZwLE3PIGlLhl4wv+Z/huARmoOyN
v5KT+TF0HEY9MHeRKzv2wcw8MWL6C7Nx8q0gaKRjiA+lOh6HuMyQBatN2KfaNDotka66sd3nUgsM
XyT/NdsiuW760sBzdgLHL/jpnVQNR6eSosxppgQJamSi4hVq10aF10AljZdqNxqQ2Aang6FLiifR
ZbxYpoqi9kzyp7BUlY+iqEQ0aJtnCgAMRmMx24EeyM9gUM2UTOkIv8kMKLsinZ2fina+1LNG4D2b
DroyxB1ZXFSRWtgwVNILSnUw24pICTZD6coCF2N6cOCYiYVDsasbqRj2rI2fpg92NruR1jpFMdwq
ke2ed8XN6hgjmPrfDeQDTN9hgrTGq38ny7sFnEjWALLavNl1HjTJmFRFqQZC+ieWIJz438ooF1/a
aZATo4XRofhrpq+aivRTf8ggKNgOvavkD2EBThB09s3hI8Qj/fyaBT7Dx5qmNHWUHWC9KVDJXa6M
sXAzNfdRzhJY2nzFrtbJ4uwqepNqypJKgyWrvJiIBqzA5VS8n18N8/D1XuoY6wCnBOY6DABj0HH8
aQPwNcjB99IU1OqnqrR3mhpCmNaHxKDXiOGP/DX4soZXOVNaBWiaR4DbWSq1I9GnICcJdQwZjRpT
bz2tUy5TCgyk3KsPRdrvlVl9Tu2U+nO1HJYJeMwwxZcqG+bD+eVv/SA2IMx0+YB/55vMKMJUSWxY
UyDZGYhLn6z0n06QsSXrELG1wVcJYlF+diaZ03yQTWxwnBduBc7xSS5B7l75YTnuikGADuZd5j/W
UG9BMANVKg+3A91MNSw0moM4vcT7aChei3/aFP8ygWl3hTHjgNmOCzSk0pW0JtkczEOaulVY/SpI
eTRD0CBC2qKtreumWEQCPyfE2JxVfiSiSsJBq/t8DiiGg+pDeBzuJBlEQDN1lp0clH4SO9YF8sYe
6TZ+infeT/joypvnQk5EtMg0Gyy6VxZITLbSoVPG1rFV8iZBjw1UWa8ogF4u3VILQuy2ZcBO0TLf
kHFu5nwgo1LMwTSV0NU1S8AetJsqH6/tur4yqHKQMMCvL4YuiD4nsf0/a/62zIWG1FzSBd/cOTDu
lGDxZOqbiq8eJheEKS6+33KI17bIKPtH+XgEecD/LpfzLvDNZIM2Ybnxwdrha+w3rk4dVXOixw8D
CquA7GTO8G7+Kh9FZ8wHdm69fEOkIspoSnUJx8YETFOT33WsBUamsuzOP+9Om6YAngEzHZCBJ1jz
LjOSuLXgTlF7nUWVW9R3Sn0P+WSB82xFdySK/7XDwt/qCzJXo1xpE7urof5hlfWvcQpRJ7GPYUrv
SYHLc35dJ3WLrz1cGeQepUqf0z7VcU07P9xBDuSYoRy4yw6Lr+8H1Gf+nLe3Gb5xK9i3y4DXcNcS
RFBd0rLLYaoIrNNNPIgm4Tev38qC+nMHy1nR5sXADiKwom5N7MSJGnobGxSwnHCnkyh1pBlaUnUr
otTcPrzvxXGffyAg01JLsDjdSt0usQ9VD31VCECT6AnAY9HRbd681Uo5XxlyuwVBHo6OPMxuD1bB
ESodnVvfkPfKjR6jyy5x0igYbnEB6b7Znz/J7RvxvVjOcebEpjREoAi0Kr0q4vwRuFpvnMfUAaTv
X92+b1vst6xuRQ+a2baOsLGJrAVp1QV6AdZBSXa77uH8qk5e/v+5D9+muAfGMiwjNDvYZ+s4Di62
tNjnHqRW2sIxHBBTQMmZie6VV5UsfIezLTsJpasD5eL3oMWKPMdYZtM8TV3mVhOmdYTFtU0rgI/Z
DEl7qjjf0r7T8Wmag2W+bfSLAiAuQ5RybIeVbyN8OTQkkP0gLKykh2TfNXju9vse74vedKHxHQkL
J4JF8fNOCyTRgdjE1sn0UdHBiDO8T5JoCmPT5VeL4kKLqQ3xkLXYuVw3AAnJ/HL+07V7Q24F+BaR
IS6QEAg20x613CDJ64tJIhdtX7o9CS8x9iy4WpsBebUmLojYqb1EYM7CQRXG6MyL9Ny14eH8pRLZ
YIe3ur4VmZNElbGcCcl6o8HfaCwIhpuhd7UMLkLYYw8JGXZ1Fow0Z+VD0VPXaD6bpnTANCU4nu0g
gQfYl7QBXghckEgBtLCiCd7d+KMX7UuvetICfDzvoAaa5o7iAhw9wct1wWPhpDz4FZ1WhrkIUYxD
Yy8UhuODcTQS19yngXGrMThdceivzclFVk3+/Jvj+14tn+FpJO5tFn2zqb/pQaShQmZacH7bLvJf
GzyabIqM2ZTZp9MwX2icuuYookbfvlPfFrjMAzN8ydxUsJAnnZsPBxIrTmM/qvrb/2m3LC5ILJGW
LKaMI1JkEGRksm/VIl6hrRSHQGwM7DCqbKKy+fM+QRA2pJXO7lMHKVPlV9rehPUjRK+dKM3daNE8
OgyC9vXWAWFQi/FmAA2MxtpPm0laSEpM8baIGTHB+AEqEkHquxXC1xa4K9yQItUUCasisQ7+p+sa
vFytUKt4e+++18HtXVT9v3UwJvIFcFTyYt90b5Btek+96DO7bJ/M3Anx8n+QbkVsKpubSECADkwq
6pd8NaVW5VTXs3YO1AzDMoznVMnU1/P+t7WNhs1oFthQoskflJTNVpGyF0SdXob5BSRi/VkbgvNG
TtAiLBCtrXCHlVp4aFJWU5DCNyW+LWXTo+qFNh4m+VorMRA23dQ6+PITcP/K6L1C4pEun3J2nVQQ
bmoy16Yi0qTNisP6N3FHm6ZJpud6OgchMS4rs71QpTfIJztyWDhdTL0y1n2TSKDwL5w2w+T1cp92
kMdKbvrkWGl/1Yw44APZhaQ+CLZLdChc3LbbwojR0pyDMTDA3QM1AegKfJo+GmiBERQfGdr9sqiQ
teVtUIDFQwtjoyAoYldh9dmFBHnftDOMdl0KiHON6CDa8611rUzwaR4KuUqp6jARkVe7k9wxeVFm
UWA4aZ8wZ1tb4UK3qQ8y2poIqeaDBfLewifP0V0ZgvtId8Ib+5jurefoptn34CAvdyISjM2yyto8
F9HJYs2LrWKRMZAa83UeJI/E7wKyi/fqRf4pArCK9pRL/rpanaDmB3OKfmmG+r6JF9yjVnCDt+Ig
hvdUWYdIJka7OCuVWdux8nVyyMcle18avxMwfiJzSq+z2oK/fJy/A+z28Y8bgKkhOYRZmVMuEYDA
u8aOcIi1ZaLm37fEbbRUf5/qKL9ZOh1Fc0w5C74pXw54YpXBQFTQ+KH8ycUES27xoBpgVV0SDM9N
jtK2TtW8zJbiVJCNN6fOLa02SAZBg3NjfzGAjn3VCao5kBT+efkARPzfb3SbkytwDh7tMXRa4ybR
/4yy6cZh+jcPJe/8Hm+4ztooLzK9WI2cRBE+oUpGB88AEtqnthIG8kg0/7ypE2YkXMoftrhLCcXT
Pq4W2Bqil8qWfFL3iTNIvwbjscPbGCzUmOdWj6FuQoFSPgiss4DJnSsjMGKNAAB8QJT3c3ujXgZd
foZ0JNEN1bdaaNl21DGh84hmRKTdpMPkotS0D8mdSW8WMznM4W+qv5NJDiqMMCbT5xj3ApT05vbD
tYH6Z+PzPEhaTtSlHSF1EsTJ/dy9oQV6sfSWwMjW0xqMc99WuHC0dOBgMRdY0XcxhGFqh4k02W8M
l9A0HiaxRSe98R35YZALFYtmJV0/wuAU2B+Lp3nJ72xX7gdvfNLA72Vjz3fnj1cT7ST7SatPV5vX
uTFqDYKF8Qcw5cQp595HOcRPQlR3QdRuSao79GjXF/gEyO9DO6IJFqEdFbtaMYLlt3br8VWR980y
7kbLdOLhmAHUWtfAfMpAIsYhaHofzKVwlfK6LV/6/hHAlsxp49ZV4ntagNujLP/N/VwdHee1AJkW
pVX02El92WUlDqxKry1ZYGUrEfpxYFxyNgL4oIQjzAylfbMQwxkXsqtSye1pdJmZ12YT+UqcHRTy
EsXRnaL/rmLiGubbANhTMb4kxow3nv0wTf+iN4JfBngx/jA0hX+5yDlQ7bSmKNOU9aGUO8fsqn1W
a57eXNEIUtQz5ClMkXbjZrBYWeWyr9DsMB1hfVm9iCgJDCl7kTuI5ECBIFogPhRVojvD7sRJfNLB
QWZAWxNU3txJz3Jt4Is3MQcuPFS8D1FyZSXGFZRFPDUNr9MaWsAohFXNhR3Zz5WMYr+oSrG57NVv
4NygBKAnS1UsG7DunV3LTpPPR3AsUqeVaFDWtqPXMiOpcGh/XUCkdlSfyQhwt36bR+GOlPJBSQ3T
SQbr8fz93vos27JuYD5P0zVMJnMhRdb7vgYF4xzYFVB3ZfvWaLOby+El5mgOU8wykg99PuRUxGSx
kYXYeHsBYA7e8VPln3jotAJz/qgCjGSvSg/Utl07vjMBALQsQYrFzpj3gbUtbv/NERx/JrCoKHre
5PrgdtNnRkQoJ5ERLsFRWtroQwEjmXylK4uj20cMC/zz6owNzRZM/4MMQT55U2Zlk0VyNc+BhbpT
9YgJIYGBrffkDwvcXnXLiGm0EPcF80UYLlKPcE4Xo8eGa6eu7mHWx7fey8jtG5TVRKWhrXreD+vc
JpYtpPKggAvrd6wooHn2C9NSDm/lm+KQ3qdgPHDEsKxNX1ztKheWqnDKwwHECUFbhG6CiycvL61R
43v2sLTGXnDltr7i6zPkElLohOWltcAaxWyM/kTjPSkBw/fRHU9cOUA2bl5p87F6/r/Z5Z+Ii2KH
bc18h8nMgSH0Ro73TFSy98GSOzh9HYhhlJtrtZkWENTmTslJRiPuCvBpLkGhTm5sdmjDRwKP3crv
MZSmKBiIQ4zlQRXSOC1xbxRLkM+NK2OMQasVbGd5GEAtX8qLb9Mb1Yz887u5ddvxFEXvBI82MCxw
jiqRAjIdI0J6vHQOGixOKOluhlzovJmtJy/ERr/tcK5panFkyB3saDfU7w/avnCjq/FYXaKDs0uv
RFN+W+e1Nsf5ZovhlBKTdKCVr1T0EA9DogtiMYsffCz+tgAgzM+EEuCAOKpUWDCgjQOO2qkGXGEJ
/QGqxIK9E5niHkYI+HMSsxwHAMhrHSX65LeOZgTmD7Rj8ocexqvZMV/DTuCQm++C9RLVn0ts+ySN
unDA58b7j8bicmH7YLX0IZazswSdiE1HBEE5BgRRzDzhhGlSbZC1Gbe6s6+t6K/WfkT53b/ZyJUN
5jWrR0CX9JqtdLBhPmSNu4DcCCR4n+VDeGv65q7tg0XCPK+MD4IIQ7DpjyvLbPUry8iP27mLFzTF
2nTaUWUKMqWRBS651cyBmN73HjJHWlnR8imSSYSIvCiOAY2j/XiDSeX7+Rbk10/FL/owvwuHJDed
EyAWcBobUD/gE3Cob6WYY5cZ3EMJAI0wLcdud61x1T6PkFRV3OpPHh+m+i13RZu69bmzIFwMUB0o
gMGx/3O5GOmAPFetYLkZcGAY+orj1I8JYIuVemf0f897z1Z8XlvjnCdR2iiUqIoWnfrLDA80uyyK
7rIjo2vXYBQljYPcTHAptjZ3bZN3mwEDHVYJm2Z3SJdDA9WquLhW5pfzS/tiguaDGcq5qKSB2xNU
91y4tNFBaKtYR9VVthenmWdsYRVoc+WG0OMyW8wAGWhgSMPRmKarZjEDzRgOU0gDLcG8mQ3Kyr62
PbTDrkAhvo9TSBRXMRBUai7gtD4hVWNVIoxhgbwQKrMm/vt56LOqTrMK3pSAZjaw5tCax5e4gihF
VeHrDAogaQKRTLrQ1Mvq99a+NnPTkTqtwv/2R7PtRGkQi74ne6cBN8oUU3ELOC8EjGTsqRay1i2G
ML08qJ/DS7LTA3mfyIKQvBVGACVFtZPtwEm7Z5hBUa0qSENyk7qMELqYhFqL7MP1cz0YxgerIWph
EIw6IUYbTKUtqjLDSEHXOHppu+hvObNpO4YCtkjlr5SXrtQ+2tLHeSc89fUfdvlS4zhOFpEsrK2c
AGi0n00Vb2nau7UcCW7VRnYOUzqCFqPlAuyXu1ZDOVXmpGOJFUQW6AKIU/G77J1oRwPokmNqQf3Q
g9RHR00UsjbyoJ+m2S6sQrTdGemYMNOMgzW7J4HiZEfroOzye+0z8URMEqdB66c57rYkRMLQQQyu
nhZJZd4YDiY1Wf/YUVPqNjFEfSt1b4HJ8vxZbnyJftrl0r2pkWeQrZVsmdQHTYebxfs+dkKvwfSi
+TcbHPTvVJFCwmkOAatIHRTgABHN+CJAWizykoSIA6kE+qH8YyIXRSEysu09Kyvch8Cougmq7PUS
zEeiXraHMoC08G7821AHeSDxmXRGFeijeOpBtD7Ob81kKFIjgeUcLEeqg4LlNXmWXNMPcTuxuzeK
3z1InvDFxRK9k5CwWjHntGYayjANu9ZVeyj87lOpffOaBkz2uquPwvrwZihY2eO8ltQxyBPZObKc
Aho1JcHYGitK9471YLSo0YKnAzqq4of75n1ZWeb8Nsa8goRuLeZYQK8uz482aBqpdCcvqWuH15n0
OsW9IKZvVCp+ei338R2hY6CNKmxOH1bsSvSiJSig+c1983vcR5fpsldVdJ/3S7bXgwp9XVE/8ktU
5sz58lgZjF1gNrFs2H6HIERL/BBj66jlOU6/Xy5Qw1b2+bvkM7X6xUdcNKCF41bPk+REoi/cxvcd
u8GkVUG0DAYJvsfcgarEQv0O7GJedt3/ynzQwhBXkVGzoZAgT31giKFvQk3RMZx+x38Y5ssKnZ3F
mkW/DGO84A+5GPfZpbTDFLu4ULNRUP9pjHvSdXVljKqBHTcBZ3ihT+UrtJMjt9rVvmo72VWDxRqJ
09zWx/Zz3tt/BPGZJSUnJ/69y19Pv9VnKLRLVVIH2E8xnxm7ZhKg3+bHb6DF3FVAM33+qw/RyiCX
JVl6XVtG0iN05SPkT+f01iJ+Ti+NVvLCiyJTPMEKN2/yyiAXpcHfVoym/OXTSmC45nOxTzqnvC38
8KDtLM2VE0cPcsi+zr0TXueuwD6LUed2mIvVBQRl6Kgwd7IdorrjR/MXw7cgZZje1T8AkubUW/7K
mIUVexdb2jnTXLgG/2muNiAGCWrpccqezUjQBxBtLRee27KZmwTilMFkv8kJFBuUrPIwgWLRi3m5
LLMRCAP91/n93NxOlI9MvE9AGUU4/yGUVlWUUiQyUZ16SUdv24leJbR/yULzjyKLcCgbxQ8DWAag
XNBrAWs5P7Slx+XckRYOi6YohOmjYw+4dnwPFhtEYFG9eOvEMAWCMjeaO2g/czs6o++clom8YEKs
diMIjM2DJHJItkO8V4DxHS8mVdGgw8s5ZEvtJFKXETtYW24ZvSXZBBbsl1l/S5vrqjc9cH1Zl2iA
or05CR6YW6eHpwQ4P7+q/fyQxtjhTUcWnB6p71Td6ctjMu2XHAwTgl72VuawNsQymVVc01oIvrQt
DNGpcJQCr8PpNYyA/rNez/vjBloB/rFaEueQUINdQHk0LcHQgwR2Tg+FRR3J/C2Hd2oMxG4M5JpF
90Q5VlEp4MHbuoBr21xsq+IsVosQq1QX2aPxn7DzkvAN8tYOKHjAaT5boimiTQfFlCgIf2H4RO7c
NGhYmjGcx+ihMa7g3V8L1rSV20JA+r8WuDXpXQcmy3hA5pXfKDHYyY3rPFa986cmWgZ3B6DMMjaj
jUsd90eCghhov88b2FwFGpEopWOrQDHH+V9jVpWR42Qm0whKQnd9MnqW8fu8lS0vh/yAoeoYvocy
FWelT6CclCUWrhPIh4DHuy/K7kkxs0fRfm0tB+0IGS06CA5Bj+LncoakBceArWC/CMBFoDW1L/vx
1/nFsJSaj0trG1zKXfSgUcI9wmLsyu2hJLboZF/SxRkS21eT0pez5nDe5Gb6tbbJbyBEIkg9wqby
ANYR8hFhFuczOfYXtb+4sqfugayS/MWHJAEmSf/pUDegPPK3dVRyfu4q8FtGprXYVYve2OreVq7s
5OP8CrcPDl9KTDRrsMZFJ7uO5qK3VaRbBKqVKele87h6W/rMEDj8RumQLebbEndvE0NetNbWlyCs
it/z1FxZjTWBAyy7yEM0PtvnWh8PdRE+5cN4qXvG8li8oyJzgxQYjA/dDXSAPxfFfCbo6jlai37l
HAlu/dZmYARSxk7YGHXgySoaoveyjtJAUBW222CeYVleLXAEn9/yzZoH6n9QSDQAo9d4uekEGllg
V0TNIz+UEPVzNRqADy72IKyJamA7ejIGkwMRsmmzorQ2y2V7vV1nubl8lVqsOzyTXGWfPYL5y4/3
y2MiTFW2NpMYoHxnrO+oenIhoaN6HWoLPCubHiGT5FUKJGMWQb6wFeDWRriYUCu5MpYZc99Cup1N
lPYZAjBsIQRZUk1wV0TGuGAAYoSB5KALDAzwWveN/TcyJ3CAkvZu7IvdeSfZsoX8G1gRC/VraEb/
vPp5gp+P8jmuvv0cW/dAsrt69tgTEfxh60O3tsPlQTI1DXuG5G9Q56mrVldj+3R+IZtuB2pD5Mig
gDGAA/i5EqphHNWm+AaZD+0l8HTgHvQsb/AiOD6i5r8rZSJwWgprVcMm53gzaeKQyOECxLt1hETX
XgNcWszXvr2wlR3O95YhTQZVhx1WoV28zh0AhPRGF6JFrho7YG4QUVVuVoDWS+P2Up5kqC9mEj6B
qPuwaulArnV6BXKRYge2UV/1tBqZl2MsXv0JOhVhDNm61KsfwBeAUIIyoM2FH9C/oAkKEpfsSOk+
Rr0NmZ4vSy69EQvyqJuX4Xun+eEVCiD5Ei02CqmGpykORMLi2mlvQOe+POc3tt+Dj5f+Yr40OIaf
uyqG//vaVXO3fwKnobC+unVpwLCggtHCYCGcu5yjqY+5mXUyJHk+OwB/JVB1nL81GxYUBX0b8Ndb
yA75FUtEidpGU+RAAsd4co0RfIGBjS0FegRAFXRDQf/B559Jhj6dTTU56BPwiteRn5aRV4EZzk5F
BbPNtXyb4pUxKmIvqZnDVCoHUWZfFWXxjxHvhqIgj9ZAngJEDN9aNhU1rhSaQqnB1sd9uSjDS6lU
+m6YzPcqjOKgmeLPOjcHfyr1RdQkYikSl5cChwCGGnSXTesE6D/3qHIoYGJGAQAtZdVfLjJXvSmf
IIntDA/llahCtlVxALk/htoZzui08jmVppWRImFwC7D5aR6rVOkouWJag/7JAlGVfePO4yFHdANy
S/BIwgUdSDniMRaie56jr+CS/qmPknsjQYg77/NbeRGmNGw8VHCM4IniDKWQex7A9M3Q3pDQ83+D
UuB/SLuuHclxZflFAijKv8qVr/b2RZg2I5HyovzX31Dvuds16toS9hxggX3oAbJIkck0kRHw3o1v
RY4wQHyHigoo1L3LVqfXYP71piwMREM6hn3o7LWo0yEwMxI0Pm9RQB5Cr0XZKE6PRGTX0MhZsHbm
LlAVvURDJ9P/vt6Uk7JDlQtuBhYbfTzosRcORPLDTOULKfKZy02Bc6YypmwUAB5m/kltRNdZBjqk
cUhjvwRtwRawbMVB5z71q1EstYLP7SGSfWyeCV4k8Gv8+cSXhpSMjYXmYfsV3lsgR4i82pDsHBOb
krUQUXzlJPNPhnFNsJ6ie4cBjNkna0pkCmGIro+ahADsRqjAbXjYlq5Kmo+ghVxaWw6aLTd9fGxZ
JjulzIbWlaKxjty8HSA5YFlWA0C2pKzZKNAskAqImOkQYJVic9xauSz7LSb0PLS4+TE3ROMwrvFX
sx+axK5YQdZJ0XSfNGdW6TBi1VdVE9V7SooM5XjZtGuZ4yGU1X8/Z4OoBtU5ZGqoKv3gytZHIFXb
KaMnqCbJBAMQSIC1WFm4i2fuPEpWFvor0KP7+cINYWrpcZVOz0MMMapM3NSxhDoLWYjfz9ox0IGF
2J5i/eCgMkFNHZthRvxGG0Cb/pJAi9EI7xauuHbm2oHUGPVSFacG+IvJhZ9cOwH9Y8HVkPiBLkJP
YaArUYZPyep/d1Xka9Ige7lVW6ssrh56qqz7xFJt0llvXRP8Yj3ZZEMf3ORBkzpKRe7Ntg3d2ugD
29LkFYidH2KIdoBWKt1pJDVsucQoftTGExyCfGZ9dWWZxb5oyHXG9dBRlcRvWeGrSrDtrOi31PcA
G0v0BRyGe6NliVfyYRWn0s3Y9/ds6K7EUDzHcv0sBwOmTVjPnarAyQe2dK025tpKKmF3o/xYjvyx
Apd0B2yhGQXbgI5XVM1kV8/Nl5ypBLJtHV4lpW38MGKSnYUQwgj0q4i2YjNS9EvBOD1emY3IbMPg
sqNbFXW1KIIeQSc7fdvtm7oiLqG89aI2csyYZwA6cd2NUvDq5FHxYBiKcDAS10LgJ9qOTLlW8/Rg
UrazRs1yEkXRVyDAMpyygFZgR5vfhWIK32owoAAEeLKDDklhj4LjmhYoBMid4nSy+QFS1CvKlAgl
zNKhqn7MKOSGUBWyKyXYmzw7ppEKeY8UXOq8h4c13IRLXqrR35UcHoOI2qOuYSys3et664I/UrNr
kf5mo/lGSPtRj+DLgUK3ZxUad4oKM2Us/FAg9xgJIznGWQ7e1ZjcgeTWr+pqWwOLnnKyqmRjqw/Z
pMqQ+2VU3QL972ex5CjJsCpIbmuY6g3auwg8jqr1e8zqQ6d8dq3xDoXOm6GrQ6fpUHkmwAOU2kuj
iq1ERyAv4mszAo9znsQ+vNQbFcFRCjDDXJSJjWLeujEJbFgbueCPowxkAU/e6npcUfkzpMm+jfZy
ma1MHTLjOvHAz2bnrbVPyjBzwYkIsDdbDUnkV4K8W1R10uG60/mahMkWinAetCYdTJdgZgRaT1Hi
qpnkS6x/QHlvryThthrBZVpghUkFzq1j0OROpb1i/NxJqrsIAvGRIn+CvHPb5JgDAp1IYccjwwSM
saGd5kjCcCg1nTLQDlpjemHZr/q+3LcscgKOmzOAgSZI3qrCetfLfltjnm6U3wcdCGRonfooEjWa
9NKa5n1OANsP603RKk/wMegBB7jOsSNTQBvVY1wpOyvSvZg/jHHqJoMJ5UjES7q80qzkF2hIvEZR
Vm0LKqMUOstJcV+2+Fv3OVj1JobyX54NbhXJL3qTfwI5OYCuVb1J+3otFfoTAVNmQrt1X+dbaAp7
0Jw6FEXj5voRcZoXUeMW46cWakpC2HIH2jk5jjZqHmMGhyBFTfPDaBSRA4p0bLAqbc0A5Z+RHeGw
tnS0HK6MB7M3nsHJkNlQq98mstXgQIWaW0SFiiEmc080BWAr3gFyq9HeHlLzNob0rBPXFMVr2bPi
cZLoQgsuVLXASUN0cOvYC6h6RyOBXqMVXCW0j50q0q/VVhW21BOx4n12DVGglVKInaaCkkhKhHC4
mdwkAEA4ozruWr2+7RLlICzrWInosRnyYVvIcmAbEDJg0E7jRlrZdR9XbqWyeAXCXGhhMKjjRUYB
OjNLB2jdvAVPHlnVnN7mFKJ9CbHwZ1RxwtqaBMmAB+pyX5iSZMsDdCkVRp95leyTaZhK7pp9WcOx
Zj1wj5as/pYGAkbyothAutNLiTnaWQQhDpFIz0mr3jYsewqH0a1yDI3LOUhch/6qBWkLYL97OaSN
LUXGi0rRFjJqEyVfAxqTI8I2L0gSdVVBmNhRyjr1O5k+okJ71+Vy7Amm4ikm5FYymoOaihtiCkdm
0S8phTwqTyixO7NSvUwqTZsOxkNqFs8VKUHFoAqvrdUjT4znoVXidUyUwqYJ3bMORN2RZaQeiKg/
zURyIGxk2i0wJlwb7025uzcsvg9pcQgsLbcjfCwjH54oHz9Fhd/KhgYxu5E9SUpXOkZZ7Fmc9PaY
679lFWKzHQ0+i8jaDnx4xyetMBbXPLBGbLqGfUKO5z2Sq8njYXlZw+wg05wxlL2iDq97CfOXCGjR
6ezHjTQmb3oWb4pY0x20GFxJZntdGa7aEY8Taw1wASC9NKXEIQa/JaNIcBVRysXI4C4v+zewQkZe
QUzVlmt2Z/bEdE0FMlFFo3EEaOGNPuh+wPTE0RJueR24Wlwl7qBTiqgdpG45f4gzmToQnAMxPLeI
W8ppalsMJOGDnj+3gEQ91iTaQVzQhJodnhemFMeuaB/rJHsfEkPy9SrBEJre3CPjEeuoDG9KhR1S
xAfwlnCwBSSPiGTApSTo5SGMl8P2UJjKzaDoB6GArRjJpxtGpbbWh+QmkoC85EaLkLFSt4gVfZCc
gKGCm7t+AEdFSwLIe7JHCSu32uHRKtqDzsoPKCL4CZxa0WYAlTRov7bVczEQ5LfZc1cIB1MaV8MI
1hA6ZHYqgrsS+HsQhYmXOu0cBLM3rahWIPm9bWI98IwawPwAPyMJBSoosdbZvAcaNs3LB0trKrzy
Iy6WETV2Yei9Xab6B7PolR5hiIWA77zNWj/BdAmIYb2ISHeyUHc05rrDAkt2SZw89oD6Skaw1avg
mun1Vi4PFKiNpmHrUZXvBtbtWfmpaW9wfM6A4VcvD4FbUQ3jttYUJxmOYYU7qCiFU4/9ioSDYg9E
h3re0Pkp3A/JO8wm8euKFqvcoI4eW+5YRauuSSJgyQvF6S2csQZfqbH2CvRAocBZr8tWv1EssjWJ
upVQkXaYGpnOkMumE8ihpzJlZUEYj2nlKqyZH6j3AyObQdXcakCEgourpbXHxvBJj0A4rSilzfT2
KQm1gwVoLWa7/D7vN10k3D6FSC6i3Fup664DoCmdrmIBZGPZulWtDUMRBNwG9V7C62Gz0HDggTcE
fhYDBsM9WJOvNJbbjPXPTYNoQhS6APixiN2BAqis9e1q7OVVGYMoBihmVVH2cj2U21bK9kmEOMkq
PCR4BwlgBK9LdQ+O3c2lpwrzywMoCPI29iApjWKV5lPddAsw5Qph+kypQQAt9pEqDn1Cbrh4ZM2j
St+C9MUKxVZtLFdO9X1b66sGfoZIYkMD9TjioYZQ1UY3UWOhr5aig/AqkVxNklywA2WIlIt9ZA0v
QNDuStJetYa1JnF1DMadHkQ7aRDbrC6BAY82wDU80Kp4JCXuMKpEIVnzRsWOTpmU2e8tLRpsNcJ5
iZXI1tPqbSirtzhr0abpr1stw3NbGYmnCvkTF/U4FNpOjpgjePmRlEmIXND6rVnRY8XbrRrn6yhv
wQbRbZUi2A3tsKvBIBJQqAmU2SdnlQEHCddU6kNuW61Ug0+AgOJIg5DM0CVHVnHVRhfd0av40HXi
oIxkrZX9Q1jUN1KQPQK5O3qtKa6GMsMxLfKdlZqfrdFDCKpnVxG4ymsjk2wiyqeFXOdnOQNJISAi
kyDUNPDwZ6aTdn2pGVFFABDJgDKonFK/7brPtIaS1xI34lTgnuXh4IIGoRE1QPfzU2VyCDPWtBKK
lHriG4UUOw00Q3WoiPayD83sx0Zd0n48ly9q0OJGlw54mx/EMl2viUwVkYzwL3BTYYJNobTb9uXy
Jp4r7esgnUZOCiojNK9mBZTWSImUoqqHKZxg1+itw3lm5+b4LPcZRtvjTRqXEIJVcAshS6t1+7x4
p91CnePsr9B0maBOhO+JFtqf37Kpm15Dv46AWc7DoB3K3oOHOHFlYYThHkNe3nKT8EyiPPFbT80a
zCn80L0OMTORDODg8nUtkmzRJdB8Jf8FiOkPI/TPdY1ZQMHiTYmvak1hS0x2aQvixIVveOao/GFl
lvPzHlU/yAjDykrxE26bpQ0VAhV91hiMddI2fQdrWW7aS5Tz01eZ3QqAzyaCdHSgfiI7zKaC0oGF
W1GkLwxcTyZonqv2oeFXEZ5Godl9u4BlOgcx0icA2gR4A9vS/LjWSpA3cpDLfhRpD4M6eCTIlZUk
mse0NPyywcRmFYTMaXi2qwCSFWWwvrzbZ4iSUPlDcIYqvIrBVHPmdyweFkMlNTKaYdW+KVEm9ijC
HjSk3BwHll6Nv/HMaqODkQK9QYemcDJn6WCdqXvirsoWJG9lTUZ17M+DVQqio1iDH1HJDYinWfs2
BgGS9KbaBgl5v7zkJWPTVTqpKWE2hEKaUsDTRQ+yUrtEonacDo6OROOypXMolD/WNd9ccGOOiYJ1
0dWIobWj1NrFXfMp3Va7cGOtagesZnRPKPSDJopTfwmHcoY0AV/3ZGOnvThZK57/gfOkln0yAMpt
QA+TivUQfkrtrwC5u4heUQJ2DWOB+e/cFT41Oyv0DiKoQlpj3aVgnk6hp8URDxt0YX/P3dhTM7NG
bjESUvAAX1JdmdvMb9eV1+3r1eIA2Dnnempn5s9VHaWdHCEKGtOKP+Re5qPtNrrSQ3SrOKVf9WBr
3i4xlZ/DyZ9+O30GItK1VAqEBKuV+zV3iRZ80u4SP15N7Oy4jlG3F3fLl/GL4GruCPFUG6iBgnP7
R1egBrBAFdOpVe6yfe9Wm+5YXYHuDmMomgG1uc6NX9pDcuiXepvn9/lvw/OGYxMMBaSbcFrrntc2
D+LuDg7BfLt8K880PdDrAI0IBvHRBp53IaAs0iZjhEin1GuM1jC2z80Aw4bio+uFglYI/W8cDtQa
wO5PcBfns5damQ46urayH6M0yVuBChYIg7Le1Xu6gBs8G3pgxPP/bc0lFEqpafRMFLJvKp1XqdQO
pWin84dORXVbP3bB40gzt4MwB5TOHRPRJeH3l/f3zFf8o2Y//f3E52SQVC2EBqhB2CFxwQSaHC+0
yc64lz8szNxqmsaNLE9ghopHKeZlm2uLqWuZs4UO8Xk7wMKiej3pjM6iyWqSghcRug+tdVCLt1x/
V8m/95QYyMVIG9I+YLzmL18coMSuFQXxZaB5nHKU6w0VluJhTmVJXuPMuYcpDWuBaCqqibPVlE0K
Aqcpw0gtA40K4RZ17dD6OcCYvGZlq8un4FyOcWptFivGrZULTJQRnyaBXQyyo4x3o9Q4BgdJS/BL
h27WZYNnP9ZJAjVbHpwHONgTYDu0GK2WarRrReAGLPmoJTOzdRmoRAeFil3Uw3SVJAkoxrRjSpZE
l85eopPVzCIimZEkGjuYKWMEwWZ83Umgk7+8Y2eezz9SztlFTaNMHsweNoJKOlaB5WlVDuIn5aCT
5E7Rsk2r9etGjhY+1I+QE8EmmvbggICumGwi5vzTQYgwl5iCxhb48gGjBhk2B9foGog87krOhIcQ
G3Ydrc11sh3umL/4sM739ss++lgYPqOWRuazCgz1q6IBiPUL/8XWiL4xtBNcW04HYlXQjGNeybm8
00sWZ4cG7B5J2BqF6Wu55IkxiVEtgmrk/2ZkdmSAzlCGIK9MPwp+VfSYa/XCKn6kK/ONmx2YskSD
luQoPckM4ua8sdOIrSHqtkbj0KN65w9q76Xj4PAW7HnRx+X1zW/e3Pr095N3BQM8NTUaWK8wgV8D
UqJ/yPWi3vPSp5pFzKIqQJA84nCU3uhLz9XG8KfJoN4xkfy4xGb+UvLzY9x4vrBZtBxncYx+HU4H
Dbz4OJHVYj7TNRzjFc2e5+pYIeMKHM29vJ3z2z+3OruFUPRTalpjoXFc7E0WbyUx9VFGT8vpppBK
T+lQVh4AJvAvG/6RFf1lWQUcAkA8QL9m4TRPaVooEKsHXAjhNAhnHrvX0EMzzi73k5IxfZY9lATf
QATNXxeD+fkzOLM+nwI15CBB9QvWIbD0a3xXsN2Rz9+Aoo2haCc74SR7BO0Tz1p46n/ApOaWZy9U
ngUxjSzsONnG6+ZBckC8sRo9TDo7zG92i8nf+Qvz9z7PR0ArXbFQM4ZDMA/BCpgsG6isHYoJvtiD
0NYl69D9t9IQ8yXOfFBN8j4yVCxRE1BbCRov40uDSkurmjmhOFdNzETgtoAeZBWq6rYyylvdKpdY
8s47gu/dm7sbko19IbAUXlq2AtLvFvrrl2/CkomZrwniHDzRHEsZKgu6MakdQMjxsol/cC7fy5g5
F700Up6h4IoSBKATmJO1oPKl2j0OQrkv/Tp3yrvg6b998r7tztyLHCq6EpSTt4agp0CLr10aTPmR
IM8P28yPgJwrooWJ7evfeeqktxrwzAF4WsH+dw9YxnW3gVq41TnGx8KeTqf4NEGeGf4KcE5eokgu
IDyZwbDwEoBsoFQjwXkpK/IcXxN3GbG+cOR/RO4sMlkyOUyaehmFKJu56crofzwpc81LzI7qZjyt
imw13zS9Ht0WbZOuKg8dFKd6HV9J7OgCSYorlgKkHzWH+ZZOW36ypSZXOsTqWOL0Jlh+dhVdsc8e
gFwcVTB2yfierraBJpx7+VsuXMEv4oQTuxKYPkLC4CPTgsVO10GAUk2ShRdvuseXzsvMlTAjVmJ5
xM5G+ruVP4jQdLn5LPX3l9fyA1/81yaibjMNT+C/2V03WCUBuVibfnAApNHpVvGBOYOfXqPA6S6V
y+n5U/ltbXbDRWa0RK8aQKZye1gFN7VvrvDGOFMULxxxjBw0wVE0clJms5fiRl5BCEv2Uj90pYWn
demnzDyBYmmGBO1m0y9kzPUAR1MF5aqLby7v7/nP+PeCf8xQWKVM8wTba5ooNRrhIYmjh7ymL3WX
LpaOzy4J0+KQXECqAgD3nxeCKpHEjBJLYo+dJ+Fl8BiEgkDikO4B4FuDYk5yi9V/dR1OrM42MhFt
n4Z5i5MqXZnFq7kounT2vn0b0GZFTYszg/cc921I4t8gb9hoyRAvJELn78GJkVmglZjAScZI8ZDg
YYLaydzSkRyyIZh06Xb/Fof+delOjM1yu85kXJY6GKvVR115zSrhB9ba4M8yDxac1Y/q3tzWzEum
w1A1GehT/K4AgBDsUlDxeWk625ywaVttm/vdWlEWrC6cxC+M7omLRO9KTawcx552wOFdKd2vfqmg
d/4pP9nE6Tec2AC6J4C+HNw/XlTNA41HcS3byAkwIZRBp6r2NIcgL19Kvc6XIk7sziIwvSORpcvT
lY61mzodUYjooyuiJnszaj3G6HVfWW6mGfs2kF3BmiOy+KMaisyNAESvDMB4kiDeAUT+asXimLX6
wUzKpad56RPMHLuJeYaOxviZj7WfbXrMqiSued06UBTZag7yw8PSzpz1dScbM3M/UogGpDE5dwZg
ZVnULlxeC5pCUx69y1518VDPfA41CoVpBRbHm6621Zp9CkDXOOZ30a3CrOEwrEPZ2Bs83QU936Vl
c4wYfwTd7NI2LzineceF6zQN6/7Lb0CYgr+UN+WD5AV+iILis7qP3exB/ri8+mkff4QG3/s8Hxdt
pDoCKTButNkFmq1y5clQkeuXEKGjKbQHCJQ4FGN92ej5p/vE6sxnJSWtAr3GQrM94JpQcE0PyA3v
RG9baDDlOdylahePQPbb9WsbbupV6ccuRJ93i6z3k6lLGzBzaaYa92Oafe1561IHBD5XkW8hMQay
/24x+V/6wtPfT/zMGGcDBslgTV1Jz+FxUuDjrv5Suhro+YxPTCktnKklgzPHFsmUduq00zRlTlvc
xdlSyn22nnHyLWcuDOKxet+msFDHpt2Pt0nX2I15sNCykBb6LucLgCe2Zn4oqknRFQ1sDdtglfn9
+h1oAX/CBPzrgdXZU6fPHBDNCWQZFZgi0MO9Mrfptn1Tr9Nn69B6g6s52U3yED9dvhfnPxbqB0TG
+OYPos+hCjKTF70JxWZ0y7LagUb0ZQvna18YOfx/E7MDKAVAT5Yp7nuyqTeJLx3h5TAl56QHBMvT
reugyVIYKAiVgMnZ0QK56j88eN/2Z+cRciKlHk8XwMQt5wGGFQzdtczU7YN7TQt9YLSglBtgiCq5
bsK3oPtQu3RLQ3DBatU21Zlbq8xVLeaGNRDRllhd3qClTzA7zXqQWgUb8AkkNbGbat2pSxNS//De
fG/B7BCraiAD8j8FURj/VsGNJu+mUly6kT1uF6ul3OQfYptve7OTXHcsCGoJW5499z7xwnWzQlrE
HOtV2Q4uRUV5KZv+Qdnx1+X5Njl7UnsaV2rGsMTades9Br6v86fCzVDLjm9A4MsdZTUeMYZ2o1vI
yKrDqC24vX/wFH//gnmJhMepLIcmHnXjKlgp63aHPN5R/Wy7jFegyrScn2/It7FZvE94LOSuxqFR
KnON0UPU0hJPyJAhAacxq67N2C4w3Ps5mncdQYEGyjVxttWqJxLdQWzFrmPI+Xlh/igNx7K85s1d
bt3w9MkKDwRSx9D0CTs/7oSd5G9J96KkABizp1gEbiZtgemJxreaegHQ7HEuMKJ4Q8VdKB8FuzXj
q6Q6Jv1a57clB8oZgXqyHy0gPPdmxqF5CLXmFUZeJNmVrwcKiD2ojJ+j7k6WYtvI0EoJDjKnDuVr
Rq+M+nmwHiV1zX41shP1GzaAmWotoi0NiAM9FleSHMyBt6DUFIo7lu9dsi9bn5Su1QHFlR56wwlQ
4a6cVEdkUUt2q26C6iOs32rlo4DHMdVtDKyQYb315gps2HbHH83IjQB3GfcWxkuqVdhD9bd2o3Cv
0LUC1o7aCYLPLr7WpWlQJrLNZq1CdY9dNeZvkwifh4AbSLmDuvtK6eDVwPPIH0xD2LEa2RSsKbQ2
HVFvwnJd5puWjRh3W0fNIdFvSe9V4ToHhS7GiOtdaO5FeDu0mJ1yGowJVcqdSlvAszFbMTyX0WNu
Paj5lpnH+CMJcfya33RccR10tNLgAgie6S8cU5dZv9Gh7ci0Lc0ju85vxHCT1MAQANu4GpUtqXf4
V2Vg99ljzZzA8mPVUaPHKNs13RWU7yQAO8f6yOVVHo42gXSZRLZh7QnxUoGARqrfoFaZI3asVqz2
JNPjAyQkdfSRlF8g0yvHxu7B2Cs08DB8dDmwPcZDHb9KgW9wt74tQe2euCkIX5sHeWjsnBlQ/oHU
1ARbu9fA2FnyfRECw/4mZQyp2W/Ame2I/M7jJejukgObFwYhkW2GA4UDw0DZ+N554a7wuQsm3JyD
BNw2bbEBaSlSJ/fyW3A+B/m+1rPQ0LDAmyrpuNacJGCmCjuPpfJOxCrCw0JfwHr8Q9Hg29rsZQbS
P6oxJTyloCDy8RQwZNBrHdXHZB1fLQaiU53jksuavcOWpVZtOHlovgnXU80sXk3ikP9l7fg74Pii
6DiJeLMWc29KhU20MH5i1sIBMQHA10sytYvbN3tVo663eM6H6VWdGE4ynJB4FW7yTYaaS74QiE67
c2n3Zk9q1GdQ2J6iKEUf7LY7NuVzXL1cPn0/OFtmj+ic1SBolCDLCxhRV8Fq+kTaPvMjaHDZDI3C
qSae3QDdlG2X+cOmzbqwvjlTuqRrVdw3HarSQS9sQIfWUsuviKJiNoTfEwVU5guLne7SJYuzJ7Qx
CAjhIyy2c1q3vG2++Bt0GyhohPcMpfcFe+fTvr9vmzLLQK0g/08iNmyrTeEHG4z/eBj9syPv33M+
f31JA3zDKvDxAFrPLhtlLJYaA9uJBMYjHbq8pJwGvsHlHXBkgGpW2DqFrl9mBgvx7NmTemJ6Fs9W
IuxHWcb1Aw5R2yk60DSGGjX3mWIp/sKenrVlUkzLw32QHxSOjR6IccixTA0KPLmMbc1XDHn8Wr8L
r1m9gWrdqlkX2UKst2R25jjzBiP6jTmlFGrpBVn7mg3yq5oFC9X388/QyfJmX7GlucxVDUd0Yk/h
0NXFSIVj3ZI7jEm5iUd21mapCnb2Hp6YnH29vMX8XtPDJDWex4HavbibuPzGW8AXFmoy59EBJ7Zm
DlQD5DXhCmxFm3qf32buaKcHSHsxIG4VJ3iiT8qCh1v6cDMv2ihN3jcUFlXd2lA9rm2WKrUNfol8
wb2cT0hOFjdF8CevkJ7GYaNMZS4EsA6/tvzmUB6wvJdx3XyCQM9pXAzz7vvYLbaRh6HB28t342xa
+W1/XtnDvCT0SAPYH6CZFii/i3ZpiWeDlRMLMweKUjGvpOmoQF8MsoTcHqpnLX0z+a/LKzmfvp4Y
mnnOAjDOIehgaHpoR3AIod+GGqWxysB03eyWcsmlnZsFYVIWhZjZgDlNPBsZZvOTpYR8+vY/np6T
Bc38RymMKlFGWIgJkrCy9JisemG0b/snrdskY+ESsrCJSyZnrsTC8DZykSmi3Wi+sqvXGsqN1crY
LHyrhRumz/xH1vVVTFUsLdkMj1TYYIrgfgzRJOKTe/1JXBmPy7RP07W9tJ8zR0LDHPyjYGbwx6S7
QsFunVWAclJM2Ce89wuD3hoYMrq80vOOUsN0n6VDtGeOUBgzs6xNgehv0AIfFBIyeQ8Kcx2DJ7kO
Fvmmzn++b2uzK1CWg1qYLawJr0BNY1wnm34P9UWHPUAjdz+pCKR+eZ1fhf6SIzlfQDO/bc/uA2UY
AAcx81+vUHWd3o4bqIQ/6dfZuv7NAjvzhnXlp77ksidps5QSnb+N39ZndyWTi4EOClbOE+GE4kou
Py9/yPNR78n6ZldDCccWF36ysBlWGB7Ho+d3HvX4VRsB02nrbo9ZpQ3Gh3dkvdRL/SLt+nl2v9c3
uzAQPeJ1XcO6ZhMHvLbZhlR2dA1tonojViDxOSaP3Neva7txQeCkbVW/Q+2e+uZbsx7WS9X781nN
yW7M7hLhIrViFb9nIk3U/Nird/2NcDFIvQ68xfL60tedPcgga5OSevzae30bOSAQ9SsEb8kR+A0/
ewi8pd7BPzwm4HCSgTMwfrIJUpGYaojwdNJhgYbCLrmC5LOdIqEHkVDoLg13nl/h3/Z+TPjw0TTB
RQR0bRBuiyZfq0p+d/kEn/e53yZmD3FjhowOfFqSKpwBo+eduIlE7P9vVmYuaIyk3pTGKaWoUFRt
lbsKFDktE0tYhrNhBeYiMSKKuUgMT88CJyNrdAkMm74s5cUrr0CPggF3fqQKkGegswwXgvmzUTZ4
w9SJ71lTMEz8p8F6yEG0ZgZIPe0UY8uJfLR23E2d0s034PNPNJTIPz4ub+a5RZ7YnJ8KXR+5xTXY
rKHH3mBKUeGGCy/r9CZ3L5s69ziempqdDjXLJAZGUvS1S1A3sxSZX4KmyMTFsWINu5HS9iUCMdJl
qz+IUKcM9NTs7LjwrChjOq3Q0FjklgPFVqpcyJso1UtcM9ZIIHAatSzbYHK/f9CkEqgpUcfivgEh
5i4vrLCxLRKx9z63+C2juvTe9Ur5UEtFX9nQ4OZQAe6LJgPPSTi88g49ewaORNAgxGpgy30KRF/H
gyeTqvXz5eWdvXLAWH2dF7AJzt6MMuhpaE4RXJo+1eRdAggz6l4u2zgPZD0xMnsadCXnSljixgkv
PKpb1dGextgJvQkiyI/FEZRkyesyROTHCO1X8eDE7uwJSA0TkhsEdv8S0pF31TrdKNBHXcoAz0Y1
J4ZmV71pSkVlIQzFqOMzts0yT4tXtbpWX3ryqlaLcIcpVPnx2J4YnF31yhTMFFPGOYVR2Uf0PiH3
Kg+cTB/VzXIr/OwlIN/25lWtQU2yKlK/Kqz1PvrofmnPoBavrsXrcEzuzd+xlx9itKbkAeqOtg6a
n2sNTcCP4qa7ipfHgBZOrTJzBR3wOlTjXweq2otj4fc7BQhisN+56cbaqnuyAxr08immC3s+r3tp
fWzJ2X9qNI/Kur5XvaR2wt008VFv8bntEU1B9KfciDj1LSag3vQjWah1L618+pEn2ThXGc1HzH/7
TYRWjlp2ECqUE0CvLHUJVfxDeWx2fZQpIjixVdddNnQSDlnngGPgWGyqTbwrruMbdshXzcOk+Kaj
hQAN50dxbRIQGzp0t9wkPN94Pzl8Mx81hACaFAJfe5I67n6NV/oqvW0RymHqzFTxwIFI9jbmNoQL
dQp9iEVAw+TiL9w2Zea/DK3hXO7wA9TV4HUQ/L6b9NYa9/9I+7LluHFl2y9iBAkCIPnKqao0S9Zg
+4VhyzLneebXn0X1Pe0qFE9he9+O7rAjFK0kgEQix7WARRLZ8155lmjaqr6X5Al2y0JmpwHKy2f6
OjmY36fSVr3Ua4idL/b8vd7puV3jiXCG2sGccIUiVw/WIDzvsqBFZrp1wbIpmVrziH8amigHlXzx
rfsy7TGJAmjgwksf0ufhSW5vVs26tAGCeYvVMK0sA1IVXb0F582ex4sMwGNbhgXGeBPksGCGONVu
Mw3aQStwqGsyxvCb536X79qvk6d5wy5FN6YsI/l/6PEficJ9IknVTmYA9zZBzGvemjuKuHf62eyH
KwPElJ8B6PU6RaW4suaRzSZ9TSWcMBMsVkC4OV1tQpQkGShWG90Ej4vbP3UAYgETxYpHkO2Lx+JH
c5d4hRO/XdblLf9QA0UN10xMbZ6x4Wh9Fy9qDSc4C2K4NR2ftNahVmI9dzqi0tiI1P1liZuvvoax
bDDIwhnGmNrpUmte8EoD+jRua3co7uOd8cjRAjfaslLWZt73WJJwoEseDvgxJPVO/qr58XX4Pdz1
/no3JrBvylH5N4M+HbUQjgmBTzbV07WlAHNU5zWFsUK+ML/dwdNmdzqiaLovqB08yZR2y7M5Figs
cUIJUgGvwz+b2e66/eivpU6ZA7V1GY/FCCZ+5BMwkXWISU1MqnSJ/mxURHLjZTIEKz70SQ1sJcjI
1cY1jZ9M3uS9GmbRbgEgW19ZujUgEgmGO18mvelMiODfE2tn6M7apZhfxVe5g36orwO/Zr+ja/Jm
HGQTg1uLozpDpEksC1BkguRpHGOShgqCoy54V8fyfimHvwWoWP0BYK4BhcCgoGYWa3HtCMBDALb9
k1Ghv8dd4keoy9naLnhvHmc5o/ZmRothzhwY5wZ48cSItqq6KeBmYgG9ZfRWpisn9iJXUZ33yVn7
r8i+p5+4RoorJTvdTGgxCiRuFRD8IBsQdVINeI/pEMunUYkcTrPUmROkdYqws1Kma6oWmHVFwx1a
RTptVxHQ0I5VaXwJZl6s07dV5Wo8mr6aGgEt6xwqDlOGal8MpNunQzcc1HyqctvQqeWD/091Zxqj
MdNogP8a1YEDGHTrrsr0yEO0yCTdhFuPEXAkANgC1DFVBXzFqSUBzirQuavGQgSRPMzOkNhk19xk
D4iq2+/TW3Wt3AJ5W1PwHKJJfSerTax+g3BTTsQLlzFUeZu3Wm0hSxkZTlGqil0pY+sXLDWutaFc
7rq6Bwp0N8WO5H3YeJJORAtXpVINHCWB6ODW+Jo/WX78PXKNu+kxupvd+BvdVx/8Tjtclrq5XsB3
rMoEIgLxUYpTQGqzZrL8vJ1f9RaomXm5y1IwSioZ3sEwKu5YBYjJy1LXQxR3WQdrCscgknVOrsVC
riujmgQ+NebJ7Ybkm5kAlTWYZLmuLUFIIQBGnILS4czwaYAC7qs+DhCWqKOtqmiKmsvigXVVKwnD
tiSZgMnhAF2jQBEV9JZZHR+6ggZ+Yuy19DmAoigyD2LD32fwVYCqZjCi8jOUiSxRSc5QDmlQrsbs
yG667uBwtxi6DX1NQqSy8WYA/Y+DchgYQ0g0CZ5ZT8wiG4oAwmritWuNM4awurwKhgdDxvW5lSNk
Fib3YVV0eGTiOzHz0ZyKIVT8rvXyOwzr3CeKkzvhrrwpuK39mG5B6LPP/77p50TqejuOIkmNGVWq
cTTINX3D/bKm6MKM8sFWyFR7l1V+4yE8ESWEDka1mAatsEADRf/QRKbt12UBW+YDJDCGqeG5BRqz
cF4IztqJ1FiLXgNWuP8ASrwKLLgo+XlZzpYfCwHQcQPYkKs7e7ppaTeQIi8zxR9rGnxNARd/CCet
2wfp0H7ryxwNPiWaUocS4OKM99MuIAXfXf6IDfePwX4gYkBbvQatOf2GrtN1YEtUCroovuTtU61f
R+S31t42SHGaQebLmo9l8tbTPVKUrizyriaQl+XGe0mRZki1dzLnryoKDpOy7GJmuAEIIC4vcys8
AscHYNDht62sRsKhFoARy7MiwV7Dr7ZKO71O7vMPE3jIlc0eNWe4C98jL/vQ5BHSVr81ZwwsP/Dq
+Xm8Eq9cxt3UKHiJVWf2Cje5L/blAYgl17LerY3LcSJK3N7FmEpeQ5TePBuAFm8mGUW8TIJgnnFE
em5lteIPhmGr6dOovVw+qg0NOVmC6DjUcK+HAktoWqD512qT+GMc3lm69SsZlSstM2dnYuSpV0ZZ
BnD9duE1PREtOA55l44JoetB5Wh2wXRDbx4ICSQP3FbK5USMYCwbYlaBEnWKX/42d7rbFHYFBex9
5BfRhp95QeK0z8lV4EjHRTdM24lkweKwRlHUysThBQPzyvTXGEy7ssyditaSRW5KAoYTg1utIkgX
7ttsjfFihespZoOthz9jg4IG4WswxBJBG68rB0L6v4LIqUGp4z7j7arxeUuRkwaXgp/OQ/dQKpwD
jjvVwL44hRLnelNRjoQKVrOuh3iIa+xjHryF6k6rdcD6yloptrcQgSaSOhR8w8Jh9UtV6VYxKn5h
If+q6NXt0oZ+EwC8POJlK/EkN+81dvL/SRPBCQOlUccOYGN+uczuGC6pq6N10Lt8tyVLMgStyOo6
qZVx1XzWeka/uLWFyYeAOdMsiz+29eLPegS9wIRYobEKu1ehhzUMHY5ZtaVBUpejaQ/t/5cXtq0Q
f6QJCjGA5Y0PbQ+vyzwM068Oc/NtLEOFkh2RYNz1SamHnECIhvjCa/spcCnM09X/31LWpR690Mzk
c20FkJKqGB3sW7uObppGpgkb4RK6agGGraJwDoo/YcPmruFGuh6PVj0G0T43UWZSHgjgDq0crAMI
GS+valPzjuQJe5d0CdOGGvJKcI1ZgHE3gq9T1IAQQDYQviWJw3tELgVxGfIop/unx5W+IPqH4tU5
ECFyBWQNw9I+BHmU3zF9HB4vr2xLK47lCa9JRauioHqLJz9+GrQfDL1klwVsLoiCOJMitF0JGU8X
xLQ+SsGjBBcxXTyVNNdNCnKDVrX5tPiXRW1dI0Rj/4paP+VI97qBFmAwhCgwAntR/5CCnrTqK4ku
bO7YkRThhBjJygjgMopvDo2zYOqqlSVfZOsQzgQshUiAJ5AQzPlV2g9XrIicRh//vlbIj7dLeCHA
4BP2KcyCPxX3FJmmtH7m+o/LR7K9WeAFYNYaDIkPuaGMSlmUiwJs5e5bFTROE7YyQJVNGchQWSsA
L8QI65jHSJ1NBesgcbkL6+La6Muny8vYVOI/IsTnLclBctM2M+wNRTNHuaz0JvO1UpR+TidJHnVz
OaiHWJaJdK0q2jbdaqNg1KkCMoPkRpnGfdkOkuVsKhiaORBYA5oWUJ2nF6VlZqdrFbit1Lnxo4Q8
NEv6UeSKbH5g3XnRIwYg879yhFc0xhhUp08Mcrp3Vqa7iO5I4BeDYk8jaF+Mr0o87/6LkzoSKbwM
RhcHSKJAJCl2Fli0xjh2RgC3JPjzsqStDkJAsFs6EnYAnT4jmQ0VHicRNfEoTKAezLJdohB6X9fm
R4u2GZAkdY0NdvKXBkBUdg+KaDsph6c+Ybp3+Us2tXNVfIbMIYgphOMs0LgaRStXUqDVXhrWtpJZ
doiGq4TKRG0q55Eo4UTNcAIbH4UotXro6+9Z8fPyUrai3TWbDz8SPYtriu1UNXst79tmiMId+FyW
3xEB249KU3SrmXq41+sUc5ltae1B7hPeJoYB4LtaHx5ZWFiyh0v0MfBWgX32D9628CVd1oZUy8Dg
sFioI2QG6K3xl1TnV7WePzRGfEU6zZUsXyZU2F/GxzlB2h+494/gCcx+rcNpllf8ZneYyETL9fI4
+8k+uYpKBx0s+q/L4kW7IC5ZuDw1gZXGyBQ4BZbnuMM09W04y6LkT208Ngr/CAEPiGoaK2eq8H4q
vE7rOQORC7Mx1AyIhDi1eeXHj5Gr32Glj8TP3Tay0eMZeCDjc0LTlpWdRTX+/AZ4JFA1+JFnBjDN
KzPqogFny7k9F9/6TFJMPIvSRQnCQVYj0yMV9d/PrI3eO8FjuF/BBDu7+X0TP1tXzZ28yXpjWYa6
8mwYoMrBtJigshX4VcxhgfZoxGgbf+3nhw0Io0liZM8q21jdiSBhdYoSt+hrhaDuPX9dXMBc3MYv
yRu1Z1/ZlT75KSsAa+rW2jDkZ2mqgVfRpMIrT7pSAwbArPlZm3w3wpVMOEnG1Kk6vdl1fTam7tSr
ydewKpeHmdPR60oE1SGfvtKSdl5Is8bBa8jcWtcDNzZHDYU62ttjNL0PVetmzLzv6XwdNWz05sRy
QBDX304LjbzY5K1LkGHF/4E+4AIgDB5Xl9QGl8lXRV0ephqMcKzOHlUD9UCT7ieaAsJefU9L/Xrl
DN6lfH4qKxA9GDQGJghJf1cK9fs17o/AH9Dr0Ze44YFbzgA/Koxpz7SCgXEzHmwQmryomvmjNPTc
Haf4Tl2qH0Gav5VlAbTXdmxsPQJvYJb3IBDEzDuby2eWa9yZw8QDYR3obZdGt8dwWJzE6jJHa8ef
QzAfwKw8eHkc9Z7RmODWWqp7kBljaB5IBrXVPIHL8ga9NqBzZOHXeS5Cj409KAayGaSq9avFMHVP
lar2QemCSaXMdCxrvGrYMjm1aeXemAAwq+fVt0Wvfhk5CPro2KcuN6ZvdaGArHbWPVaPxNVIJss0
btgylKHxguBNxI5/pnSPgoGxsejYRRxbm1eYri/Sq1kZ0P+ujl/+2mieCBK89bC3zIihPu1PbFrs
Jddv4Qc892lm2pcFbd0AhroCRSUNCR1xRUoAgDId3L8+Mz6M0jh0XJVYra09Q6YZAsBkDTZvwX6Q
mdWK2XXEr8Akzzk4QUOMCpSy7N7WQhCzA6QYRXuDiCFh18NZX/qe+L0x+0DJiu94bcoYmM7GeVYb
ZaINxgDIImXALz/1JCqtjoYyHcg6Glw4FFfNo/po4U4ZIVLP5oM1TtOuoORtwF8ccNm4SUwf56by
ioa7S0sdQ+XglEzm+6wccA8V3XCqaDTAZ5xKnMmNd//kY9ctO9JWA3hIddPgY6cl+0WXzleD1FHR
2VAzPBW4eXbNpEiUot/4uUMrxzfqNyBNEQOnrC3ySR0m4nc1S7y8ju9pafkNNQs7rsjPy9q7pVuf
hOL/CBNDKFAeBkE4Q1jV3mrsKh6uEk1SRjxrfxIWJCYIyzRK8zCDDLqrDtRB+xPabR3ULdE8N7xk
HzIAoE1F/rOBhvAMjsX/yiPDzUDAfCFL9m9uGhylNRq08PStPz9Si0JvWDjqM/HntP4RKcOHWQTP
KciKJaZlUxOO5Kw/P5JjKrPZx7VKQMrW9R6I2OdnYNf1xGYRTV21JZT4l9Vh9fIELxDlNKSlVwJ4
Bvt8KpEvczMaFEfVjFn3roIq0gsLUqNa35ng/m1LzIsWsnnUre208ARbpvkpWNjOpUgI6NgJ8dtx
QdVkwRP/qlQ/Lq9sSymOhQh7ueST2RUKhOSl1oNUNHycMybr59ryotGb82cpghdtLSvFrg4pnQty
ueFGBZ/cQ+EXX8Ir8K3b7XP8wO/bGwxqfsF/3yJP1vW8dYAohtL1cSUguRPMq9EXjQlyOahmX+7a
evS1YPZoZKAHWXF59Zdp5fVmH0sT7GM4ohSpDVDQIGyv8278rkTJfiIAubp8eJsacrQqQUPQvNcE
MUJsXysJCFOMGysHhQkFh51E0NaNA+21iSgXnYBgAzvVf2usKxYiU+Hzqn9TgTkwdcxb0uReUSz3
v1kTcOmwhWi1FT3noqmKtgxwg1nzOMbvaV/bpSYb//uEChIvNHqX/1eKCP8bFEUf9Zg887PY7iNA
jazovNl95es3wJ18odhFjAOE3xbAQR1yv6J2sysc2b3Y1so/XyFsa2qljdmHDK6FGQF+j6Y7JL99
VExHGz3zd0amMclBbmoM0Qy6Mq7SMz8zC2NrmjUD7xr9aC38u48zSb1wyzkAtsC/IgQPc2rzpip7
iIg067UgbECoMXxHXwe6Lcx9q04fJG3/Mgv5eeGQ27JMxJPoPRIuAjOaeDEnk/hLbHlWAJp7C6+E
ZO82TKWJeFU3UcnBpJXYv5mRLuR5FOmIg0Kfg4RhiGSEuGdtMlgI0s9obwMu40Y6tYL71hVWDDqS
xXxTevZGFT2w0V3+o02DHQ104JKxtynHDbT461/fPOC1o7iMjrSNPOuyjGHMQ9A81SuwGtPj75XK
R3ua4p+XBZ2rPcJxFeYefQzkvNhbcQ0I+0kMHroVpa5/piGgNI0GfPWtm1SyHOtZ5nM1Wzp0Hf1o
GIwA+s6p8VLBJx+FZgL+QsxOq551baI99Ms/gMXVbf52eXEbbt2pOEH/FUSoA8khrvXWhmn2VgHK
xGtd6pN9/VZ8SGfDz+/0qUAh15AmlRJ0SaoBDBUD8o75sY7PkfsZE+nJvvQrxzooEn9oI2EEmQzE
wnxNfaJH7XRPjamY9KSATPKY/0DWs77K3JVNdAG/qD28go/dAzJnZMugYs56mz4P80iw8LQWaoEa
4ATB/VX0TJzgKge+f+ai2B345H2l7Oqc6SV7+dsSuyhXsDA6V0OQxmfQ2WneLR3gCGNMRrSLp/ex
m3SF5BWUbrDglyVlUDGKfjFf2ZuP1ldM57nLTwBFHjiGTPXX0kUD14tsVuvcwp2eqnBTlnDJjRCc
6X6zfBjLfZVLLr7s9wtXAxAqlFVkTSCpva0Xd6X1147X6QKEq7AAvV2PMgiI6sXPYVJUUiABIXOH
Lq8Dz8Gp9utThF7+FoeTtz9repcbT5dtyNaNZkBTQ4wDmDAUa05/f5crUQBma2S20+b3MpZfCj5+
zwb6eFnMpmVkKz85X7udz160cBhJQiYUDWpvdoIdkEt26Qtg7jFWnN8nEr9gc1F/hInD9XOFCK2n
EBZnV2HzPSszJzRkzATnjupqjf5dkSXsXEaUcQob7Fza9s5i9E7DU1chyY4osi4LsVwIiwCaTBD3
aeh3hi8pWASqmI0CNlPiA5jDs/LweuD83syUg84eg1q5yYMFiKlcwjByNscKsQQsbDroCpHkgfxT
3YiyMpiDptA/CxIrTnnsWU/Lz/4WzIXP7ffayV/gmmPddpxA/YEDU+z0h7HylkriD23s9fGXiGPU
xaQVdV+Wuh9P35v8xSS/4vZLqko6yreUdH1jMOuHwTtkFoSnJit4lA1w/PCezl6uOv3OPKzw1HRA
Mvw/oMHbuNwn8tafH2UXSNykgdFZxB+mEni4abWjlSKL7WVCBOVp82rIjXwVogfIZX1Da4N7+XLL
JAgPyFhw6GQeILvUm25sRa6VyhzijRuNnVpnmVZEEDSrnO5U2mSUJqDvBWFCFu3CTvuSZeNe1dK/
j3MNAocb7VPw4ODHCbcaMNmG1mUKEN4NdjsNr5P2fVJNSTp5a8OOhZDT1UxR0VEyQki+UBcZfi+R
JSE2JSDoRDMlhh7PohS9IFHQaHCwrR6z1wDUjGYZbMrWkSATjnk2sJqCx1e4LE1pTvrUwjrkuvk2
R8p1nDSPQxjK3lkRNna1Qojw0EWPUAhGTjgRDK4kBplWK0TG5jBUVvcSGvB5WZfnj2DbbezUoqkX
RQwe/qT3vk7BOLq0nXZNVBbslKAw3LhM4wNryGgnFQMTdKKGsWuOBQbCrUVNf+VFsCyugvpLx6fR
5Xmgu2pn1G6AJoLOHknVPOdlHjkhnxenyixiq1FijYBtKZJduZD6eaqq5qXUcvUuD8PZyTqWX8/G
ED5VeZ5pjhZ3kduoMT3008jdTGE1QO+z/KCaYfcUlgVo6jIDTPVVUd2gqzK6U9Xe+t0iomicy/d1
y5piUy3MsWCCG6/Yqfp1PFYWJax1EDCDlXVGKrgZ3TZMEBHJnMuN+IugDQTR/9qAcdazw2mRBUHc
634DPJGveZaCosuaC6c0CtMZgITkQoMD//L6tjQTiUyDUNCCoRwk+JZpUOfaoExYX5VdRQGaew1M
+tJOoplbd+xYjOBiRmqV6vMAMVZVoXwJGHOkX14uL2XzqI6WItg9QzHHfCghQ198y9AeguG6AFtQ
FzHJnm0KsnBKBGON6BQUbpmeAMtG01TdLwMLVNIzICra6IbNSG2Ab3B/eVVn01TrnbZQjF//1JHs
E5ZF1TojIWZkMDZSguurBcy8ixqqt1yNLoDCn8G9t5OZxK0VHskUncKIlOhRzSGzzboRNd9ucvJI
a25jg8Te3A2pRD02tBBPCPIOSAMYxtkYbFsVQZUlKfV5Pr8mofY40te+lqQANnTwRMi66CMPIo3a
gEUEQqyG2Ub5RmW4KTIBwl0KK12JtREC1GSfN6i26bIK37Yy4FnHPwDwBT336RrQq9APPeWrMlSH
CeRl1IE595FYOKxD8+bP/wDhaFMZjmQKd7cY63huFAZlAAjccI8KwT1aHwCIYtrpg+7Ra8Utdkzi
X25oBHz4PwsVtH4C/kDQAIHMnwxjZ9ZgHaCAXDdHX3K71pf3NOOM2/VHDhViRowHdxnlkFOgw9wN
rzEZBQROpIZyj/rI0uz+Ggn98z4fSRSsx4QGG/B9QCK7z+9WdI4cLIyj39yVYD6UZdTPRrBFaYL7
1PVqOMLw6371Tq7UVyBhYpH63nTne+6iKdjr/fzQHvh+1BwZsMvGfTjZW8Hr6YI5QgcTVlrOPybj
OS00SaizlY45kbB+wdGVnqyWNmw9vf6qB9htiPYTJ3D5zTq5r3vGTtmtQCfs12WlWXXvks6sunsk
FZgimOxpsaeFGb1gLnO0qZa7WlrvVR7uUh1olBa71xdZA/FWDpOsGBUAHsHziDDzVDBYXrOShSYu
RXVItOo9DWPTzop+F2HObskeoix0K4Pt0vG95IuT1b2dWYZMpzaP9egrhE2feTUia4CvoHP1ETPt
V5ez75d3eEMEhtg1zA+jVQXrFMwcRlAVNbZCWNI6quwRDCCNCliiy0I2GtAMSKGGYRmM4cEWzrFP
1XIGFDP9NGy5F3om2jOvQcsBKPTUDd345yKxamdgE7iOJyKFN2hRi7Fppoj6zZSSN3MJdQ9NoKrL
eaA7MbilfpM5AMpVBlqUaq5Z5ih9Xl53bJz91or4B+jfUltV9NYmSgoqirTuMV6kLi/qpMr0bfMU
0ASICWHU5i2xfDNrhRLM6HvzzfCxa4hThpF7+Qg2bhKUGQ2ca1PH+vqfKnSESJjXEaDuk0O8R/sf
SC7AsnQla/zbaOMxTuQI2x43pd7OMeT8k/wv7ktHAyfJYuuVYyAtY9od2BqUQ5u5dLFbvGgyjJv1
kRRsxskXCBqdx1UUswlfwMrnuZ6caVk8hVV2Md4OFvV4KbONW4d3vLXCqz2SAvnFFgLDOAbdzFOM
TsPLh7dlfU/WJLzRAUjYZrWECPVqzXh1kY2B5ttwN/rstgGjk2nrgN1XCkmuTbIy0TlNabGgNcLQ
/Y6Q2aVTuF8mRRaxbxoHzVjzGuipQoOZ8Ew36IakAcfiuq/t7wbowqEX7oLYbcAmAIw0DG8cqGSW
ZnNhRyKFtzogE8/LJoBzN8cfc9ddl1Ys8Xc23Cr01P5ZlfCClGnYTnECw9ojRYi4O3tIJnK9RHXo
XVYO2VrWnx+9kUq5tEqAZjeQO023Y6P689q3elnGtgIehQ2CjqONnhrVDId7pWozIq/qbYO4hb+6
p6xymsIjhV3Udt7/B+SwmxqCjjcK82VRWEhBQ4aKhIuW4bhq9M64GXWAtX9vgqzA7J2YALhv9T1k
duT/kIpiMNAaTPSlCpduSuKg7AZIXYEKkVop/HwXO1pjK7uVaDHwqluZH7elNIT8K1ITfOTGzCI0
I62mJBt9NPHYpNVs05Ko5paFPJYibCeCGhpYaP4Av2Af+QbvFcuZBp0fEIgOj30/JLdlp+hXfTQS
Sfi55Vih7v1nhcLNm2pTbTQVskcklpx4D+ZFR8Oozc8UrH/qfhmdWtZmuP5K8UE4FincxFBNWGjN
EDlfAaTPm/Yr+kt5CAHtCQgo57+4KcfShOtopYuK0PFTa8IniojRQik6+2mB3G5P7cGr/fhe71wu
Q9LZKhOsaNEYwCfoiEIjw6kdoJgfR7dcvF5R0tjE0/YY9ffa2P4Pr8emrh7JE0yCxtpwtTSrTzcD
VueQuKNir6gGupPYTnyP0/15eW839fZIonAhm5CNebtAYsYrjrZ5/YCGDU9TWOZi5BIsfWPnl+Eg
mxxbXZYz/UHPuIX5ZWSWRYiYDl19pYrY1a9zpj5Yat25eqlglH1Rcieto7fLq9wKJJHvAvIbxqpg
ec76rdtIY+h9pH4yI99vV25vOuYVB2GF6ZYo6j3N+uc+w/gBJRXes6wra9vyHX2B4MTxjHaFPuIL
wCzKrwp/2FeeUriW6g0AmFwZwIFOmBf7ywvfVKgjqYICW7Oe57qF441U7WasQQFq3GJmS7a963U/
O84jMYLe8hBwSrTH4qLGLWtnhWKN/AUjf74a7lajIN/QTa8YGbF1CJ4jvS/69+kQdAboN9a7Obiz
l+7DxImDr+1OQV/MCALHZzAv7lGpTO3+i/Ej8mQPy5aToGMex0DPCoZUmWADo2LiVkWwaAZ+R9Oi
jjrJfISt48PWoaqD3injLHs6I8BThgzXBOjgthpflUnrjKrEBKw6IB4eUvYaUJS4hXLo+hFHzs6U
WO0QazX1w7ZOXieaaKiphJmbxinojMoR7SFkHiU2fXPzDFMFXAbaw5CIPhXaVg3aTHmL0zMqTN3X
b7Eh69/bMm0U/QeAVEX3uCaWrdSEGNmSzhTD3el1B8SCoP7JrD0Jnhb0PueN/vj3d42iGQwUZZjp
w7JOl1SxrqmalOGwOmbrdF9ioCfRJS/vluEEgJwBDwo0aGfYWtPSjlC7BWnggN61Vtx7aOq80ZYs
dlAKfL68oq0AF56LhSFQlI/OhumYMTZVMKnUTzXMEZcVeS544fZ69U3L2GNFYh3jMdlNzpSvlwVv
rBJkOxRQT8hung+A92kT876zQKk7Tz9U9MX8WHoLQIBcG+8mziTSthwoiDMQxUNX1q6+05NbMFG2
IM+IR/AQT/w78wtfSRzLm/0wj38wJ/GSD5krvHEBTmQKThveeVKXGEQCUoN5UGcQ2JX7y5u49eSc
iBAMFNHNFu1lELHyzcxBdKt6raOE9rowqtW3qpuip8mWoaxsygXOAermuAiaKTr58KYaDRhXyH9d
Ua7smK/twcBrdx68WHfpn0D44spxeLceBEQU/4oVHX04Mpg3DT6XO7hVvxwYHEKrHhwdf86vGppa
up+1uzgjj+20wSORDY8rMxZLbNnpbpU6Tj5GUKliMqMqTbAH8BwxLV3++twFjIcuDqA73wr9cd2F
/k3qK288GSeCBb0q04A3egnBIPbsrUerSa+ZD+DuGsSeOPal3weL9aK6iWc8SFe9xlLCUwLEFjTw
YJ4Fg4dEeEpCi0SqHsMEKvnCgJ02T3aaZH6hsOtCX/gVb6vZVqLqKl/0t6ZTRvuyypMNm0/ROGWh
1xkupCbOc00Rz8MqDNbVV3FrumyMBr+LlS8dmivHwF1idV+UxY8q6HfEQW/ah+WN/mxN6GxSgB4w
Am71bm4JIGrVwV7RBdE0TwCkP39Z2TtNAApIHkK2ZesAhIwulLUidlYU6xsjo32NT26NIfqdkj57
0kteXFtd1PnIVIOOyiJLbU+A4qR2OlDFbawm3k2pqj3HGFb10rqk4XXecwsxZp9cG/EIGivTUm8A
t8z2vVERzTZmNZjRNtGknmoERu2MhlkXoOauh7tkrslroFb8R8AwRNwA6MG06RSYtmrNi1eMeXRn
zRRDqkhZ2OZgRvukr0unbSh/SjJj+lj4WF3xxkTzbEmtH30LCm29LAM7bJUJo5pjb92YSgM0jzGI
dguALlFfZOriDn0+MHsEctxDbDST15Ei/tJEoLMee/RNzPE716vm/bKabGgJ2uERUcJ9089T5zGd
4kDvGMPUX+hoOSrRDBzn38fpHUGtXeSyvPmGrT+RJ/j+i5WFqllyoJEDvxBDeU7fg9Zw7TfTHeBT
Iov7TUY2thW6nsgUvJE6Q8tqOFKGCB3lMyAyIymwMjJA0+EVS9GKpfLWPT/yIhu00ICBD3s6+ZPL
gUJtgqIH7J4oFgDx5L+pzgF4FijeGgJ0+P9C3JqQMcFECLY0iH5HiWaTJvMvK8nWoR1JEJ+TLozD
hKG46pdp6sbjsEuy2PtvRMDPQW8OBhfEEEblc9P2aIn35270Ow1MTSXqcBKbuPEgYKf+CBGUr08q
FTVbwmD72wcjL1zkUp7RhiiTs71ff+QICmfM9VCSBAqga/lbhkKE0nAZcsaGrQQwNfqMADTAtbOJ
O40pOW3WU0/orwHzfhawOQrYCl35uHwyGzHRiaB1sUfaXPR62BfzemMrYDy+ovM24i9qqDpjpMse
gPM380SU8GYGQHsZSoS5fmqZNi8UO9OByGAV/40aHG2doAa1iX7HNoKYrqvdtOlRgRvcfJLs25Zl
PT4gQQkSE6/K3BrMj4z3HmVd0ud+VBg7tX1szXwHUjzJsmQHJZidJcomkIlBIEdZqlLvo7mw5/Bm
bZKxlEgibPMqoYCNJu0ViFaM8OppGowlWI9K31kTnrBycFoz9S7r3hkAEMqs6zD6v2KENeHb62qa
sabZCPypHYjNDaW/ClIOB14zUKufHBIntT20dDyMQfJaBqqkTCVbqmBfhzAgkTZZUBcAsBv1m4pO
qobJJgc3bcaflX669MfXDG5iH6+6H5mzjZF4M/pxeS83DAYyT+v8HloOkD8R9NEMo7LWAnjDHQu+
JWr3YoKD6bGd3ctiNtQebO/IEANGHmCtYgpFnYsalO8T7JI2/9aysLK7sL4zeiT59GCwQyW8SXoZ
JfrG5kHoCvAB5GmsTwjvKgY4/FGbmc9SNtk8TR9quMWSlcmErD8/OqG8TwqzCdaVAcwjCa57/vvy
1m0IYOhbRuYJMN76GXIXMlqDXmR4A8Gc+Wum7NBFoUSXN5QAIpDDwG7RtUnvdA1xq/CmQ4bNb6lq
p3Fr5xy9jt1sB+nfj6OcSBJubtOSXq8BxeEX1TPH1HRRvyeRZMM2kjInMoSbGTdYj1FARjxYhz59
iwHynI5PGWnclLzrEbeLSYYvuGUNMJGC7DkS9iiFCKr2P6Rd2Y7csI79IgOWd796KVdV791Z+8XI
KluW991fP8d9gRu3ylOaZIAkLx00TYmkKIo8p+FdNagVrCB12yMmiAfcQwA81HZVdN0admMfev8N
AkjTFS5TuDdnM7P6xES2Mp/r+/ztYcnyyg9rd5ns5rVX9kEz+x9Z2nu7GDtTMcoCpjf6y2G6LYL6
o30/P/Lf82GlQExkfal7pr6VJ6yi5qZWgrIjruM4ftEGcIwtcry+fjuB6J1KgrumqjEOJXrKD62C
CxVFA30/3OdsHL0KsHWeQ9lT7/DqcF3qWy4s3PshFrUkGyMC66jA+5Xsprmf2JrIxrxZfHfmP9oO
VZW0NNhBI0XIdfR4LukzEtFbM6ulE87rTm3lA1UVfQ4EQxDAIcSAv+ATpTaMejwzGnVZb98C80n5
WejqcJc7vL9Vee+cC2eMQ1WZ20ctNbSIOLx5tuZcDVIEBYkRi5vwn69x8Lhu4cEJT+zvV6PCKDrr
NZQTmjRrP1cs44ELbICAGOlwdMpO/Wi4mCZPYzX7cn0jRD99kwwQUBtvMTjyxH2gGAHI6FJQ9Jw6
7dPSA51v1mL90XGGUWJpF97zH1kmpjUQUy9H1XTMUM1LmaOtpMmVu4Qq5RenJu6JTGaNyEC15yKt
WOqlk+Y2HjNZ7/fjUp0Gux/velpaZ/RYLNIn270lALgJRudwScAYnRBABqBV5plS02io2sjMqOYv
WPKDs7RVYBXosUw6el9O6alICEgDFSP1rEWxAGtNokbXH5iut5hT53lwfWtE58dyOShnY87OwJsn
ksf3RsEsdQIM6Iz+Itf4CYzBAxDCJW8DMhFCPDMwIm7MfKER67QXpbIiU1HDf9AC+c1q1jY6GwVH
t1I6lwa6cqPUTpufVkmNlwkIcpJ4squIqeIVBc8oGAUSHMhuVb1b8OQV0dapb5VOQZFEnRVb0rEk
nqTrlqxwd/CKdepSHAKsaINJosTGevVKGuhEven66rly6CEzhp9sZg/6uHyuMQZ0fRHFfESUu6q/
yamyhlps5JBLU2Ye7QItQIZmzX5BEh445pxLNm3HJaAnmDtw1qG+KGan/cQNjmsLiPfS9kTsPMrs
LCrnRRL2Lk6B/+j1R86q91Yvx2bToJo0QkEv7E78JY1ydKCwJ9lBelFdf5ME1HNkv3hvu4AIL+bK
yawmhhkCi/zHEiwnsJ69FN8VTDl9WELrmD84uaefru/bnlnqG6lr3N/ot4J51pUGqfB0v8Vr7CJ7
Ut7dqY0E4RxLAUe2lACljmYbt64BpTrtNnZlc6J7odv5owgc7b0iOlMXAv40hG4e9J/WLn4k97np
Ow/ET24Ww3MDGYLFrq/9VzPAqbwX2eUYkKGAP4sMNB8mdPCS1PAmd/EKt8Lh0HtLaYbZ8vz/2TFc
zd5LJU6VWKkNqXb8sW0f2kmGkLtv8xu9hJyODAP6u3tISNJeDXscN1nMvcnunsxWDUli3+JB4pVO
WjBWxl8Ol/7HC1yELxc4vRdNLVMxM33uaIKySvwpbqZjOcng3f4X/f7IEHx6Anx1WaF1OnLU3vSt
mnxKaJx6sZUGNWFHA/zOVdneTfV0V44yyIKLorKooXDcxAZhs2ImSdQEzW13IqAz1h6BsxVOd3IW
5X33/qOq4N7LVIxZQiDMUl7S/OtU5t51a1y/VshS4XZ/BAjeXZKpTscsTaLcBkRs97N2PvejEfbc
9If5HzD6t8JEsMEZdPJDZkGbMQdj0/ypSpfgujq7xxjgAtDDARhhTaw/6GamN8pqGsvAw64FlioB
B9eLmXWSdVsX/mLdNoKE87IvgH6j11i3urSSEAmpE3INd1xqJYsPNsTi2C+L9lQorSqJ+PsqYqoa
M4wA0BSjlgmakDYfsYgTsGLvZ0wa3GRaMvsJ7dF1lCyNJKneNUHrjzwhXhlV2vS0wZICwusW5bfH
prIkInaPmI0IMWCBfMA0CpZEnfmrmX5jVlZZ/hZ49s1tNzKEDeNdbLSDCTXizgrS5custYdpkkFF
XPQZiGJWVTfnMXfiseEo8UW89GZ//ITptwCwFffAgVnzDu1oYOZbUkuS7ZAQD50VewxnWRIx62fB
zmR+uu5Uu78fUzZrLRE1YHF2SE+meax1BbmhNX8u9eUVlcXwH0Rg0hgVFhP/iJflNs/HdCoArmC3
zh3QAzDkPgTXRbxdNC9c9o+Mt2NlszWKVg2JukBGF6j+EhAvm6PmBYzamXLUHrMTekOOhN1Q49h3
nvvhuvTdeLERLuQaul0XTdxAuFXRQ8mo1wCx2rBus5b6OhDI5y/X5e3u2Uae4LUp5VmmarAJq6cH
zA58ajNH9vQgkyG4bWuWfNHcLIkGsxu8jgOEq3P+durmzaE2iqwfsdm1IcUlNTWwcFVcfJgmsCnG
TLI3Mj0En83b3Iq7eTU+FwMGo+ZPlcRDZbsveChJ06qZdEgwtDPpvjD3FfQVEeCWb1tuhOrfNv6L
ayakKGpb0zEhEDcuyP2qJUBJPgOQV7zgfLLzw5hXvjUsX6+b3H5ettmqdRU2W5V31dS5OcSmFury
yxRM8WeF3ufa4OdgPM/Hn5YB8j+M4EkE754fG8FCEpPnZts2KgR3h/43hkiDSgsb4ldHTIWFRdhq
odZ58nbfXbtxAZgNbm3UtsSSwIyKGjOyEmL5rZH+ULmsdWjXbDYCBLOxxsYqQMibRK7SvaQJ3g4H
QiLDrcLSGM7qlJ3r1JQUIPbz241QwXgmIMun/QShWT9lEVqqup+0IHGA2Tr1kSaDGuVjbR5Zm6Id
sQApewwmqUNljebDkibm5+t7u26dGLRR2wEjBMiKnIsBXSUvraHsqiQidNDvqVX8xEujPYVLspjf
GpeAIWuZvldu1X5rqEOfr0vf22HDwYSwhbYOAFUKEY6piclHzFNGDnAIDo7u0AC04d3hupRdx0Et
BIzpa7/zBYnC0AB4qCddEoGdonlauDV9rPKiPFfLnD2oQHs/DmyKjyat4xClGCCOl4nsG/YuAuiR
W9uoDCBuiaAYw2z1mjMhoQVQbP7JrAMQGoDVNDmY98WMZN03cBFvPP4E8op/KTFsZIvzh7nT9fUw
QLbSDEvQgzz9m6MVYzTVTImur/VeqMCzgINnV8cFT7wQ69tkQAeSiVDRp9T1lXwdcItTMBEs/0AX
5oDyA6xGNlDubbGSZzmDmS45okPSPAwEoR/wu47Zy2Lfnoma68jc2g6Nv4KJVk4ztwrLcQgfdIwV
+/nkzYpn++ph+TaXXnI0jqh/y5bxAld4PWK2YtfP2sT6ibsGTROINaL02XyxHxKQ4pBj4R6UUPmF
Wgp6rM5ApHvUkOp8a7zGp4EM0WI32d5+hLCZXWEnbrLq3ui+AXTM2JtOHLOK2iPAxuwxKJ7/L2AF
shUXojLGr9LcAhpTBA69kOFtM5bBnly8OIqrK8TgeUryasaQYKSezQMAMT8bj+bTiqvKfslIvtev
FQPs21M3XlHRJysWYvPeKJoBINFRZ+FlJukyBFgSOnMTTXOVHf/e+7bChKUbi4WabQ1hRomRQGt6
7Bu8fg8yfP7dWiwa8PBYCzdHQ4LgFDWnrpnUA9YvmgHrgkl4Pz3TuwFeUX7IgwJIsdJhqjWDv1jI
jUzBI+aunBrNHtc9g24PzTEcwnVaO/iXaLlVTrB6yvVljFMIAu+Ox4GuNsffOv7pH3YKHYCgAtBw
9IpNy27hAPtJgxAH6FIUNIQa4NWI7Lp8cegg6gNyBqiSKoLxRc2cjRNaax0cfI5d/67s4stkpT94
Z38sqhhsAOb360pd2PoqDnBIa+lEQ9YmmEWGNj2OyzIg/JZyfKBZb0Wg/SmOTdGPAed2c/gHee7a
DbPyw4BW5X2QdBhArbmloeZA7zrTuVPI16L/MVqxxK329EKKsKqkYtRHfGLNwR5EU44mZlohTWTe
tGTnlGphYSYSSZchF0u4FbWmrJu4j7ZhIDhWyhr3u5N+k2IaC+OKSEhOzkNyVKuAS6dSLjNSQaaQ
3k+JWytaD/XWNxzFAwEZ5iF97tWn4kwDGTbwRYYAaWj1wHQWqtdAMhE2rY2HFkyMZRrBMW7M6rNF
mA/yXEmarV+cIm9iVoA4jPggJgoFgbKq7Tq2YRsmVZfbbOmaoKLu9GItfX2Hh2n1kRVd60+kxQgq
Gd1YDXRcBs4VKXSQiVPj5FTouVP0bjqRxqA/al6NtzlQoyOnnTCfXw8NEE4AEVR6ZWxbEeW8+ao3
pLhtwY7pqWxwPaSd5m+e5zP3BoDH/O5NPWv8uCalP1LS+DxXpwPKw+lh5L3tXfeO1VTeBUysgAmv
QIDGLCFqme9NqUyaFe0CUwNJPX+xkR1x3t3GdXcLnML7uMgrTyHlh+sy9zYXxOIuukJQH74gaxq4
wSwtrtJI42OF0dasx0NPfNPNi+TGvysIyR8gQVAzuwC76J3GMqjZpxH67Hy9e+LpQ8l5cF2bPb9f
R01xadAtcgFrnFBG25GNMNVk/mIBUNJ3++rbaGj3RoyhiOvC9jQCiCJqdDgP7IuBtHypCpuX2K7C
QG5nY1xZ+WinlkQlmRTtvVGwds6tCWdOxHRSBMpkmF5muK1XlJiGvq7Q3uphjJWAfwBXgYuaIy81
njIXosASELhpnXkOGbnnxLrtWSXO1n8RB4vHAuro0xVyuromVZf2LdZP+zXGMG6wWyn9syobr95X
648cIUK78eCi36KDWiVmixrHXxtLuKV6Sfa3re8OPNjWYArAhsYJLp5vS5wq05DWaZSZaCwsgUVq
khFHamf4c7J8ur5+u5aBZsz11WMF9RROAQZA/DTh8CiNuMeu7zCpDpq9pDxdF7MXlWwd7C+Yw7EM
3Vk/Y3PApRikrQFAmUZ6B9ivxgavHuDI3B4EEbkb3+nc+O1WnSQsGTuhEHPHjgP8S6DJiKFQsxRU
Nws4MqnmzqcZyf3OobLO5j3LWFvRVixjNGOJaUKGri87VeY0apTFOWUl0DVrvFJ5reneG6w1JAa/
qxQmVAECDEqkCz65rG+1Om1h8I7b+kZmxJ7bWrKoJBOy6rzZrpjrbjmWA+YIbbXwWq4fO6uQnNWX
9RnYOU5qB8pYO5x1w5gs2VJhexiqqgfd0IZgULPSQ2vOaUgwyJYs7S1eI8OxVD/iPTq4bpK7+2YB
KAJDOWBHFV/8Wj7HeDqYoCNwKcCP6umt5tsc95pEcmrt5eMojaxNgmhBQvbzfjULTAC7lBPYYfEw
2unN3L028Wfizjfl+PsflMLjJIFF7hBVWa2i5cZsplFLysha6JdEW6ccVcBS0k/XRe3aCNiRkWTY
O6RObMELZpZAlKL/pLjDEHAxX5dwUaVcDWQjQXu/bgMqVm5CIcEouswbpvEHpjLQwgUoSCt7Hovi
ERnJD11rZP3CexuGgWYEJTT5X5JIdXgQqXILgvNOy32SrVTui/VAtbwKnYGg0VN2p9lbTPBVmbgV
IvJfzJu0SdPqNrVgjNZNgwneTJeioMlECCdYHitu1jGI+A8K2qQBSPCXeZc8A2w7SF968AaG1/dv
72zZKiWcLTmCk2orWMa+cM56jpqEZj0amkwziWLiaIkDtDqm6RCD61oRZDrHhGf59boq+zJgi5iv
Q71cPL8AzpGqCGSYxe3YIy2amzn+29mF9dgHWQe6LEDaAdQHYbUmoLmDjRRquJmS+lXhdJi/Nb8q
CXpq0Zpzkii0qxE6O1eSVXTfi8WcqoyTFp3SOLaYXfiTxW4mgml5teFPCc9eqmXpD7yeylPZW2E5
gNIsTvQi6GrjpmtwVezq/GeztCj0TkYLrmEKBk8MJNv1t5TbumcRnINp01SBUhT2k1pg9tYZu/w2
H4ck6IeFhh2aTj0y9CTqnAEz+gB384EI95K0GjDZu2zwnH56yq3ke2+O6OZN8MQHIIrD0EyPnPH7
aZgeCsN5UEFOL4k8O4sDhnncM9BX7CJgCxF7YkDx6tMqi9S5fpjH8ktimNH1Ddg5ft6JENzRnsa5
YmWTRWRhYZcifibEm8nnvG4P1yXtRLN3kgTDms14KDrQUkRKUXpG/r1N7kjPotn4Ro0muC5r1+Ux
0/bWQoNsXFg4R1NcNc4RZIgbPw4zARKLFs5ElQCh7agEIJl1oAOTobojvjeUMU8TdQLDQjO4Clau
/r5M+r2TlqWnDNk3u0EL+F8r9k7iup2bjIgmLamsnrOoB/iqhvG8DL1c5vLl/ydFWD6YOE96BikV
hsi9hd1RJX22xljSerKzSwDjWZ828I+GrOS9MrqON+sCgqKRkTKc8X+9WClBieAknX9dowskWYQ1
jPBi9t4F+KB7UfKMJxqT3phAofNqVZi+WYIiSF+BPVABoQR40ksIlEqgNi0WOBJl7cN7foxbPHCb
1kTiwhxn3hBGGWGR0xg/eK1/nEsqac1cvUeot6BkZQOsEg9SK1/1+7Wc8VKUl+rCUI1U1TAv2+RA
MbIZZi2GNkB3TvvzWMRt4s1jT57wEicbBNrbTF3HZXudDQSEjvABSErqWVFsFpF6ijqwqACR5YG6
xlGykWuFTlR0K0f0gHomGeWQszb6ANoA4NF4laoDMDUCnc8fbyiR2Y5MpOAOxdAOE9jBYacA/lK8
xLdRpQTWAA6lYPiVPsjeAC6bmWCsWx2FoDy3VqLHjrkKHIHKV/t1AlDasAnXR1rnu/mNhcUdbX0H
eaBE2T1T3YoWovTA7HkgpcUiOnPQ23c/+3z6++gC7XCsoXCGO89FoV7ByJblOrCUIvYnrhwSE95f
WpLz5gLudHX5rZxV1U2sRG2odJjhrnULD6jeDlgM0T0SB6Q4GsHk08ek9dCrlQXzUfl53Urfhmsu
rBR06wDNwrSHKUK1cb6MbWnFsNJ+GhS/jRP7uW165a7OSHns4cCNn7dEaTyraenXlC08qFne+kkW
t15VteygLkrzqpW4RfnObMUf67hcMODVGKe6TfJDOeLcMWvVbI9drXS+mQ7TYz5kxnmsy7Y+oVFa
Oc/jDO9Qpuy5GMltP07xa4l+/4Np1M1rgV9z1BTHCqldMlzNuv4VPUVaMBEXqHpuRbLA6Rbbp9Cm
9tS4lKXMe0Frk984wlhA10xYU1ajESUGRFReRsBq+TbM2kkZzRclHh8d1jDPbNzn69uzxghxd7Zy
hfL8YqI8CDR25FXFcqdps0/ALjUYr8sga0zd0xD5IwHYBmokOMHe22DasZKVvcIidsKIZNQdxwPA
0g+yA2Y3+K5oYhhLxOSOOHDsNPm4ZG6SRRMnd1pbh5iBPGFsXOJSe+u20vmh+R91uIv5paGkWmsN
aRbhOepkgSVTtUO9+q3mkgixG4Q2cgTPtTNaUEfjWTTOymuaV79RW5X1N+4tGcqAKFC4qASiYPZ+
Z1w1mXW9pFnk5l+V+GOWf83yj9fNTCZCKBwQFwiyvYLNbwFdpMcfVsjGESn2dSnrYXBhzBtF1tNr
E+YqYP/b+WpiNm+jgg5RbLff45bcqXl9THX3oFb58f8nUtifcZnzpjAg0kUz7zy3t2VT/DZr/kkr
lVstrQoP7YLRdZm74RxTjHiyRoqxAvG811OPiVHENmzciJwzZ97wQjx6Nu9nTGcYn7tX66CBR092
Fmt7h/9W7Lr8m+VFHbqrgMgLW8RZbPjLyTobvn1DbsrGrw7kxg2z2yz38y9jAGohvwKaFRC0q0AK
yr8a5MU+b/QXTuY0NVzDTvEhTTCGBbBAWm+cvPIjvgyde4Ed4YLOj43vBsvotWf7VD0Vviw92Huu
hb/8dxcsIWSzFCy6wxppxkwzbupJ071yBHkP+iVf7QHPLInheOUEuK90rMO8H4Fi5iofFHWQ2cNe
aN1+ieDABtHi0VrtYfrBFS++m4Dn/ZWjp20FgZqDAq+eVbSmTJ3PX/mvRYKxtZrble2wROc2unk2
dIjHCf8FQ9BgtVJMcBXn89HMxoeidmTYrLsSQSSyjv2ZaOdZw83GEqeRzqbrsiwyxz71eVGEgzMv
3pKhiUMjICJtq45KVnk3hK3Y6SDIIy4uuu9ldqPS9e6EkzJ7q6481DQ/xLrsur4X75Eq/VeKsJYg
JW7LuiyzSDOSe87rJ32pJLFYJkKIkgmjPWZrchz5S3zXzQRGWhgy3lbZaglx0SlYDTzAdbXy37ny
yQL3eP3tehiUiVh/vjGCulerigLpMdKW1wYEjNPyoS7+etAKmTPADdbmKtzKL3hGJg2VtcRqURQq
H+ZS82fGvZg8UvLXc9eCoDXh2Ghj9opG5gGCzKZ4dh0kmGPdS4bU99xmq8z6840MdJ+Cig08x1Hd
/kjGPOhz7mdIyAjAPhZDImxve2ywwYMYnqCGKmYVqjbWasa7LGI2wM17ZP7GLwCWhteNYO/Ix5sV
5tUdVJ6g3HuV0HNfaW7dZxhXT9WnzlHwXtrG0zElFTsifzZvxm76jspq8XJd8N5jGQrPK9QlXpAw
2S3EgwnPjEaXmoh6Zo+Wsfim5cB1m1gOFPf+lZUJek+cJnCW+HnM4GTXxe/ln4BVQpnDQJ/SRUeZ
OSG1sRLMkqNzGwALEabZcXFUjnT4dV3QXrTArDfITAB9fDnoinNlaUrqZlHeDDc0iwPHbZ6vi9gz
y60IwfR1TrR0LB0cX20dYObUb/rca7UCSBa156ayq9b+0v3RSPCCYtEbF8lgFunp/E3N+3AcwVhK
dScNkkFa1Yf9vT8bUYACBxJBhzSu2eIzRZ46C2cuhBGMp4CDs4ulzH6X+rwXISwfyCB0u+VYPnYL
QtTY62s/+wa0ssj4Wn8p+aH+kBytG/Zqnq5v25tvXdNNWEg6a5nT9zEC8J2FLrnuYeyD9M4IQArx
gX6pSl92t9vXFD0RNlAjgE4tOLuam24GBjwIBBn4aOm+avRfBpV/cHJLcrhcxpV1Uf+IEs6vpQEE
NlUhSgcIm9e4iadT6rP2pnDZ5Bsjvend0r++oJcR873M9eeb8Gw3nZENKtYTfPSHLJsemJIBDFv7
S6Asx4QYxGScaCh4XlzEG7yi2LYCMUVrggPB8JlLbtLUlUSoS69exYCyGA/SqGmLr2ejPTOgLqU8
Am7DR8DafgbB8G/F7O9jR+XoYACE5PXl290yE/k4AjLAq0T26nkC7G5pQ6DLHVwIFhTtMOT22MzF
gart75KkgMYE5vZ1qbubBhI4HS1+Drp1BCcgc85adeQ8YgyAxYneROlQvYyF+S/GsZEjXL5UPthz
yzMexWb1vBjYMasJtfTvezCwa3hTfQv3eG4TXCzlyzyabcEjwK96PVBX5+HGmEbPcWT8yG+/6iJ8
4OhGLcjagyrnQE9LB7gY+PpAJ8O0slX9yVyWF5rOfbBmpreK0XRPy4DYCXQt5hEMuINnLatMFAv1
4dQ7uF66tFGOvTFMP7uMxadkRjEzLQZAoUyF67EmnW+NAvCh/Wx2R7MGOLZZzx2I0zh5RMdJHqS5
AThOJRuArQC+ghFw1KYbVigmAG/Naku0pWrF03WzEUOZgDMpZkdtUi1TXgLjUXdiL3X47cwq36g7
Hzi+f2k5b6LQLm266ADU8ed9WBn6fjHdODYPtdufUEU8FMkYdYbspBM1AnsFfE7HeCJ6dy6bzlsw
L9Zz74JBmUyHnD9adtTTOspNGZTDheGskqCPDUQnoNFeNDSaYCBDbTZVD+j/BbP2BxSegyF3vdGc
vZ7mL0PMn+Cvh9lWjmo3BzO5rdTDUGVnXEuCFF2+La0OFeWAmdM8bXGOitGGxmTctrFyPwJ62wGS
adIbKx2n62cY5OwqJ4rH3nMpuYlztB6rsuB/0SgtaPWWb26if9lrjNc5Bd9ZY35zSjXx0JaCZ4cb
x/it6bOvYparZnez255bM/s8TM2xtg+ZBliOgf4CICUAysmPiXcA2G+bEwrZd/VchYXztYu/jfmn
ZULHXWz6bpL4Wsv8XgVwZT9D38VrNPe5HfixHBbZVX3PLAATbQMQfm1qEBMg9NDrKQfY24ECupW+
ADggqMyvC8Ak/s6h3pZvI2f9js3ymTmP07yDnM79tsQno69xZbM9U5kkAf+i7iNKEiI+ZuF6tIYU
6iE2zF99qt7Y1Fb9zq2CzqzPCRrlPHSnow5EgJDUcxqVWasAkF/to+sqX4xPrV/ioJkSHakEbd4i
YEGHcZOJqqV6AG9M7/Vgs6ccmBJrpcl24tuySvECUj9Y9vjCS/eUTGyRrPrFnMT6CQC9w7P12jqI
i8j7ZQdzeYtSV4/FeDVBvUKP+nF9neuyo1PfNXkwB52fHmRMC2LBS5BqCqU3a3ZV1sUtfCWNb0ej
/AkkbwzlV/AQ0FnTBQys1fJotejY+YclX9HrTYI5lMu2MLzOFErOoa/9UJ30gJ6NwPiy9msVf0+9
9qblRpZw5FM0oU+zClnjeQrWevlxMI+Gi8zeDTuQSTpxBOZgw4qqSFbr3d/XjWxhX0cnRosYW2WD
IBEobCvP3OBNfjl4xNcC7SaVY4LuhYrN2optYybPMVa/2pIRNRruYr6d+8NL7SeBAX67gZxULWiA
2P9/EK3BTLe5yNtS48kIDX84u5ACvTdj2pN8MMpBPZAOTd0pizuvyMhxUdNHosd+zYrv1CDPaDp5
zqcUH5HgrBnRQiVxafG2/Z/vcHBhNGyg5orlDL1iLaoNo3pg2m9egbfFlnS+ygQI9xqMBAO1hU3q
oaBJSPSz68qYeS8KI6IOwloWitM74O9WD3n/vW6Gswbc+zI+LdP9HGNi126DlDkrfrbEN8X8H3KR
t6JD38DqwTkFky2MWeVox8dJw10/puDzboPFqsOWk7PJfta2E1wPBjtruRUoRqG6G0utdmZEIbf/
gMQDECdmbheyhp11vQTbRA0NHUwAm8bjnDio5fYzmuU7C+tpacGQ6iDVIdrXTkGCdV0fbccBIcla
a2lgKMH8y3svACvuWCPGI1c6zKEOPnun+IZ3YMDyAlbiVR8O3IySB7x0GgGo/IL8AKC8Dx0LuIYb
VkAzX+vueSG5ie+dt+++avXdzcmO4Spz7mNzDUVWtAStjz7qU+fZURGCFUbWA7+e3per/WcNhGw5
UVhsoe9XPZiJx0/O2T7yoDvar30FggC/+75OnBcheyWKp/Sy01QmXPDOBl2VBRmxAePao1E84lkv
zHz9Tn/mIC9aiYMQAf3iToastBfu362x4LNZ2VbAbYHW7FSdlqB6MNCLPHgD3o/o1/ZhPMpO8Ivi
0eqtqEHAnFeSs4vywEDtuV/Q6A+CrHXYMQE10ykOVooo00dvVl6HsurRTtKgER2XoBXcGtmoYN3c
0EFLpCRkPV7AyozXwxDMt0eZmD13hZ9ijkJDJQJZ2XtzdbuyHoqRk0Oba0jf7yswCU+yNxyZEMFQ
EgypTZOekUOvKl42qb4Fc10aRRJS9yLcVhfBLAgjRAOJFAH4yK8R5Q35ZW7fDjbLJeTtFAORRt/n
EIFmW785NQ8WC8zWQ+qseeszMj00RnA90F08oL8Z30bo6oebkIJtQx2WQy8QdZ1xJcww/XRUnXBt
ZesD91wigQQySFBXZ5mr7bk4hq7WZ2PY/8V4HGXMtXlekAMb7cHLh+W2y8zUa5Pyg5rFN4xYreT+
v+vcaGCHvi6epC8w+Ku8IYCX6ldt8wze7S63LHDARx7rILflFdr0fTmk4/7ObsQK6atj0Difl44c
8kHxUrf8ifzrNR1VgFfOtT/VZhawhj9WNkv8bGhLv6zzW4WRznebPLq+42/1FDGsb9dASA6awpzT
UsfH1L/NH8Vj4rMgebAbf4xqNL2mfhcapQe2wbN55mH+wKNcNsKyb3R/1kPsF+DEZAN18AngR/uA
SeTu58p7H1DD0x6rMD+ZfvdkVEGe/XXd/M3cN5KFyKfmYDaqtVV5E7Go7rzKBmEBY2GtTBJj2zXv
jSjhsLbiMqndHLZm1sVJoeSF990di5VwZumn0TFqiTyZcVtCuG0NnaIdAALjV1DRvjENur76MpwX
nx21I0Dh/j6DRhL2X2+yhNAL/D7el6s35a51DzTdU4ohsuvWKlVKiLsdGioKpkNGu/IVB+PH9Fdz
g7YKz0FILB/61q+PEpHrOl1xEEuIw43Woi19ho00JIhfMR8cn7OVAuKcWDcT0g6kWuF1kbvn8WYh
hSCs5EXaALn3LQhHKylzf1CiLpJ1C+1ZJJ6h19cOB6PjYlJLajDEvK2lgXhrmfelm4R6voRt+zwv
snqItndibqUJ9m+0aqVr9bDuXHoPlsNfMfZP9wBl5UQlRlB9iuTZfaKGj/EcrwmnEKVoFqaBIUlk
93L57YcIfjEqZAAv4EQOy/w5mT6NJUKawm6leZxseQV3cEt3pgOHnPQTUta8DHlAQ9dfznYL+kYP
fO0O4mr8vQJ5srfIZtt3D5mtmoKnFEVV6ISN5KDhBTILy48qA6l3jzqB5jUfMUExy8rP628UHWUr
UXCUtipQAHSxw3H1E6Ngvj2f2+HHddeQbZ7gGhxIpC2gwpAUTS+MfnUYOqkKcGWy+uN1QTJzFc7o
PF8sraEQpCVPvOXeSGU9mbvLhdd9Dd0KJv4IqqjdoJSzBfto+Wcr7TzS/nCkHaz7ZrCRIugxdAtN
FwVS+Gn+1FUeLv8YiDti+0Enw/RDKkUn2r2WQqn/KiZkFH2SjSwxYHnDAcsH1vXhht+AHOxgHPmd
DP5+1yD+CBNzB9qPmEQwIYxYQ4jGdhMpVQGkkvlv0dzWVGGjlRgtmVG5+VJDUGY8tdVHbbohg4w3
btfoNsoIMbKwNNoC54IcbGcEbOeT7X65btV7NochNDxDoWEFCNnrzzfpfVMAepDpDkCw0DNfx8mL
g+6ExJC0Pe6dX1spQiCwejOP+9hFOQCogToj32zeU88xGgDeNuC0iNvbLFseMrdZouv67S3gVrLg
U7PK6mVsINm2vpX6rbNIws8FrthqBWhXQRv9+j57wfW4GA4FWzFdo+pycM6Wz91DgrvREFqHPMgf
VpIHGXLwrkNthYonyTwm6CJLkA+88lsnWivO1bFpvCk0fXmFe10jMYxvpQk2gq6xwR4aqMjSb7b6
0e7wJPqwJE/aLFvMNfZckyTYSdsjHY4BM3RoZ08760mofnNvUH9AYSkOBlx0Yae32kFRH7rIPv2D
pWw2UrCUXs1pO8xYU14i38ipD7Ss6xL+l21bR3vg0mtLyXtnM3nq/g9p17Ujt65sv0iARFHpVbG7
JwdPehHssa2cs77+Ls69Z7ubLTTv9gEGmIcxXCJZVSxWWKtQEyxvcuCe3Ny3bsl+8BmKX/Mq+QJp
rLJzvpl/pHG+I13RPGtKkuwDUe13ovXoq8qRNspby85X7Q4wrpndtaOBaljyWzZX0e2/VXODafz5
AC6uAjvOmKoxltsUXr2v/cird3rjzl7lxgdRiLxp6JiTpCBbQVKb73OWkwQdNnmt+EuZ3LVy5xEt
EqVXt9wYiocAikMmjuKGPj0/M4/aSSZIwBipWmH8SF4e9QSsyXY6S7l1X0l6YxzmqSFPdFXMQzpZ
xaNZpJILoLe1HtefmTWZoy3laTHsqVSVqMm3VeuPQ9Q7Y9+tB0zPRCIKLPZVvB4w6g+WRWTAK5xi
R/WYZ+WAO2Sipbui4zu2riwR+ueWjzgWwkUVitkUdUchJCbhezcVIDl9AFQA5tGQvxAlhrbcBAoY
6M8ALNs5GePcmumcSiGEhfohMdLXYrWCUqGemqvX7dR+AO/g5bI1ba3vWCRnTFkOMBlDhsi1JZ4i
v8xp7Wo0c/u+ChpNNDy6dWTH0jjLMee5MFfMrvitej0sB818zfEkuLyizUDwWAh3icQyCEflGkJy
s31Mu8Z0U4DSIb9kmM6a0/0UhzejiuAwjZcrZVav8ArdJxZoVfpQthzB12zZ7/HXcLalSxggLUoJ
G3zXu5r2CKRhwLYmztTue8mLnNqRXBFA5/Y2s/FjEGuByoCLS7M0aybUwYi/yIdI+Wiq7028CrZZ
ZZrBmx/wwEEEDdg3k/Dz6rpa4ekjY2GdnPhDPQMLpj2Qnrql1rvGWntTP7mK8VNrceV01JX1WwwP
3ZRw3MhSghgvu5NKpE5GkNbX5GAmr4NcHhJ9dgYDs0VKew3iEQxo6zYswUlrACHKXZBUZbBGOjAp
RE0dm5aAqXT4QGBvnCUJ0EEjmXUXEb+tJhvIj/aQFsjaz7a2PqhJJrrFNvXiSBxnePVUKKteQBzj
6OtsoLjHNkY+e5c8mbbqKN9maktuJrSOjWPDFY30FSsvY/Kf85ro+S8yWcZ7iFKg6CjG3aLcKWMb
EPWnWXzk648cXbt5ljiymiBUEERCG6s+kc67U6te1CWFdD1H38K6tD1Gc8NOkPjYuM8gBSg3rAwM
nAPOzQA2PFRQ5lb9qgbulyHvplK3O1UO1Km0pQQjUCR6tCzLvWzrX+2lnElQ0HAy6jz0pAGa4vQe
pWZHCwrV8fsZ8xRKg8HjsBzwGEjLWtXteq2V59ictbdwjKfU6QdjdvoYgP1oW70yFzCBJb8L8CVf
xfJSeZmBHtawAHlyZnlND0KDRvJUE6NlRZukh7ZaUhdmTnxwYJlOvarSu7SoHdrY58GBCizB5eVt
pSSxPLSSs+jHwCV1ury4iiYkkSvVz+XMkfrCbYCBDdqfZackYWkr8Dh2PH2YqVR4jWm+NOX42kbz
dy1Pf68jESRhWcx8utkG8DQBz4jACHclv9lVNRjSUmD5YfOzNj6MonIA4WcP6Cy+vO5znT0VxFkq
oswZNGMQVBSfU+Spmqh/+GyqUkfsdbwUTl8bjBEriTYT35hybzDGXWymAJgFScdDO9yM020Pb5e2
73Nc4RrL0avXuYsx2ctYOBijDcals1dS3MlyYpd1bKOc8kyUBEAXokjx/GZhX2qhZ5ziVX0GHDKt
0tBoBHtRV7ZV2eOd9hq79et8SL8rjnSI3lBGeyWPlw9AIJTn0ioNMi2zNsEzD214H6GFBKQQVHvq
BkN5uyxqW6n+WZ/BWXC7aC1N6xU2tbRYIOoXfe6E4MmThQOMm2rFsMWABo1RBt6a1IwM0lTIxM/w
QumNwa56UdvI5mrAm4UYQKG4qzlvS5PUCGmK1cSE8f76cYmMWKXaE5qML+/b5hEdSeIijtEE9bHK
JCXl7zUkDpCnHaqILFEghe+PXTM1lHUQ8fhqjysaIy3Fe1cJNOA8DICG/1nJ1+PvKHFUkTha0h4y
DOU6k1461gpsmPuiHu2kbwVVnvOL6lQY51rQuauuZgQdSOtnGt3NGWB41CCUhysJMZCV58C5iwS3
lGiBnLMpc3nQ8WyCO5t/FIW169vEzpOfQ/eudyLIro12IrZAVHWBMwpESb4TwoinvCotLLDzlL0S
udYdeQhvGLy1+UCcDiXY0JURif9Yg0Vx1ZtiL39KAagM9sMuFtxf29bw51uYQR6drNpUGhmAY4xe
LaUHJbQkuSvIqgJSmdQFxkLlX7YJkTymzUfyMP6aqnKqEL8nyUO8fI5j463y7JQiHpttT/JnYexD
jgTBM+a0jrHJJkvfY05JiwXQXl/B/Nlly8CkER1j5pqffF4AkSQnMm4oSze9tX8g8fBdndXfJcD9
5Aqd8xV1kQzfy2PtRZrqdN0IKO5uj7v7QRo0u19GB8NcTkIzp5CR8tUlJ0/ojsivTamjGZ02LLwR
eKXNjdF1kD6yoJ7yVGtjL8ntsDD/Z+6HOEav++vlI95IBUG//0jgPVIodVlXUWx9WL5E3XdUBDwl
e0usgCqLvZSHJX/O4xuSC+a3BAvjnZQBTm1SUSysQjRA4lupFly5G+nf04VxnilPQMqxWvASLKUX
13aJp9xB8vRnauOiN53S0+k+d1ZRrUi0Ms47WZMU6rUBuWpT20PxvjQCVd6IYk9Xxr7gyFrKVOsQ
2GDveiBHLKsXO0lyQAeG7g4ui59018q8vBEy/2y6gyNV4dwBHgBWOLHQaQZARqg9Tb3llUZlz5Go
/Ww7njwSxTkEtV1VxTJhrSWBM2g7N9So2w6YPl1nR2lDx4gXP1OMxzFBlIi5sr3ZyW48AUDMSN9a
qC5Ap68HBf2HUwfAywawJv1+MGov6UxnsohgTnxzawDuDnR3YLwjWjk9kgSJz6WbYUVDDpDJZLbN
dfUraXDC6t9noFBAwA/e+AwUny9uzWVI47GhsJy5tzGB5ZIUYxNp7QkcA9NTzmGeyOHsJ5EbGSNd
kFO/JQ1MaHWLB8CSeBKK4Ane9+Imh41NPJHIWU6+VlJOAFHt190zSL7ctUzsBozcIJuyLy+OhY2X
1sYdlzYmMwFmFy513WcEBqjlOSogqcvlUPallyiTwGY3nAIGLWQkmjaZlmU1kqcows09A+3RVmgE
1i4lFSGTbwRjJ1I4q9GaWIp6A45hrLT9UhrvWeXQGSUGoB1jNBGtC92Ppnm6vJdbp3a8NBatHXkj
QL3HDTB5oY/Wcmja8NaycgwYF54W6d8ui2IOhj82wGqjiXyTMHjRSqPQRx2N2vmOzIekRJapFfE0
bF0c2MU/UjjlkMIuKQYNZzU5iEZWN9sNv6IPdGt7CLyem7viThKOjYhWxv5+tIl6redKmmIT57Jz
8vaKAjO3poKT2ro4TlbG6UcoZUM4M7WPXlY//M2CV7pPX9iwO7lOPckVtZltZLIZ5cCfveSUYxmm
CfEW9jK/1g/W1WpLzufsJPeARwDHmKiPZ9vK/kjjXosjjTqrgCv2GeGXlUsgx6tSEfLCRq3wdE3c
S9E0S8zaImuHnokVtcLMi58kZ/mMd4Uff9O9yyrPNuiCylNuSMxKUJIKMevsW+30vA7tfURw06tq
dxNL0q7WgGB+WeC2OYOaCMifX3C7p5qYRaNWxh1OzJTfmzB11iZzmlp1qkR1LkvaNjQNkBLQACSQ
+KJdkxI6TmFIfOUuesRbyh6C9K5w5sfeC+1p39+UN6KRsM3VHYnkLGBOAe8LeGpYQA1yU/VGQ65N
1d/U7uPy2jY18UgOp/dJsxptUlrE19dnqsQ2xooFuydaCafreYEHywqMXV/KK4AfRdNjIY9+UitP
izr7l1ez6Z2OVsNpfC6hBKSOEqy4rcGucbtqpt2NkUDzNqVAD8CrIVsgoVBPNY+oVmsNKc4GPKLX
ZFBeGkNxlk70Etz2SUdyeP9Ow2aW0Nnut+7sslGcaAZD1QivJLO5lED7eXn3tvX8SCDn3IElPQD1
AALDGzNQCycHj5FPJwjt/GJvgRuLoDcEoA4if7jtqo4kc+oOIq4uXFVIlg/1nvWiAIzZr/YEo55I
Cgo0UnR+nM6rVtJOBQZ9fVL1O/QUPVIpc63GEm3npm0dLYrTfD3VavTEQE9oIH32z6xVc3mfD9Ve
cSoc4PKqPwoOkGnemRPWgX+DPBkK23zuIG46axpUSBwOvdt/jd1ot/RpcONdHeTO+H5Z3qZpH4kj
p4aQ68v/OammnW61vsUbj34Mc/tSVSJg280zA4UNoKYxCnzGipyk3WhmBlZWa/Fk5yZZwUmamz4r
+f77JxIKdgbGpHTDOucfwv8ag4wOQPu4o99AUBSoa7Ob29jDMOCPv9hAQGmh8QtELIjkTzdQpV3c
13Ok+lER2rl63/S5C+W0K73bX5a0uX8MVw0kLGAr4cc1pSWXQBuIaiDmxoMxjL5nU3hVp6PgOtmM
AmA6BmhD8MOTAVlauEhpF6t+YbwpSmov8oje0G9l80jwALy8pE3zOpLFmVc14slpUSxpAZpxg/Jt
jt27LGJz10BDBUZfALaiDnd6PlM4V0um4Hziftobo/E4FFGQxiJw/a2VaDLqaiCrZBlc7tpauz7t
kQpXfRQwfKsobpWkerm8kk0RmGpFqkLBtcX3NgE0U63VsVD9VX8clxQPLFEnxJYzgBJjHZjGA7It
t1flgGzCOEOC1ceePk738QpwjGguVqeekAG4vJ6tdCDYhFQN9DuyijIwt2fmNM4DDWGlhaRf6zFm
ZvWo3ptz95RP2ZVC0VFQWelDHaNgl6PV0dayVVCi29IOkAiY6DlBIfqMx1sm4CRrKtS+ZyXEnVjA
7XaZUy7a78tr3ZSDNiVgLaEp7Yxhq5LaDkBMDc4uXjxALYDQKAkqMxFkOjfFAMoVI2tbJNYklCsA
YPTQQn2vk0O4yhgfLwUWteUgUCUDQLoBcjfoy6lFqeZQgL6rVX2pQ69VMz4YlXLbF+jAaJL2uqOR
f3nvmBPgb0RGYW0CMgOjqHys1mASowzJAK0MD0Cfc7J58lPzo5DoTUqv5tT4i9jiWB6zw6P38dxX
o1Y0I/ohwsGr+ydkp5wE5FqXV3UG1I+ogiCzJDNQYrxbeT8LtQOkqASVwOCLbhePGKy7SX7lrxGy
qreVXwYZpogN9A6LEp5bSnIsmHO6VjeU6KSB4CR8HaLXnjwPlUAPFaYDZ2d2tDhOR4ZRtrplhYzB
6cHbbtfP2id5Kf3KqX9IL81b+r2+NXfxwXovH7rd5Z3d8mJH6+NRMRRSZTADyFYlCbWSxRnSu5E+
h4MIqWczuj+WxN39Ft4qXSzV6GABnwR6ea+Lw7ijdp3bmJO2E9f6i3z/sc58ka8fqeZgAGsg/tpW
ADml3eMQCmxNoBtfufIjASABbMswxN5VUudo5mBTPbWL7i8K4Cfr4ExMAS6b1SwQkycDJnl/RuEP
Mv/879SALfVoKcbS6iSlcFNAaLCj9G3V3+fmRVpFY6qb7umPqn8VdY/khMRodL2BHNkEK2+dOg2j
m8/uqkHbmdNkt4aoA4btzgXjItzjZwExthn22L01HN1Qbmwpfru8d2eUN5xzIpyPWCdwBBELmt15
0t0yu+29shuv1ggAB+Rz/Y0UjZsf9F0LQmJ7FoyJbL5hj82Kcx5yN02hzjxjhoTJp/RW+4mnWq7+
3IPW/Hbay1f5N+t5EeUEtrcV0y+MhYYhv50qTGNYaD1NO6wZPX0NaxJLRLyo2+b1RwSn99JCjakF
EJ9fh3dl9zRL94toKkS0Ck7tx0a2mtWEiFSL2CiPbaIf57J2bAQAaCMHtCIlaJYx+SdqrS55hcYq
6mvqz1K971Nwoeh3jfRAckUgaitGVIGjy1I0MjiG+bi6NKMYE1YlltOAbAlULHG/7mIJM2ryg0IC
I9b3ymAGdU1doxQ4w696NGdoqgFVAN8HnltnwJ/d1LSaZKXUn8biTdclm8YoxKeLY4LDQgqL/ULp
7VrWt51oqmzjFMFuowN3A+hKoMzgTGCurEbpgBbqrxbqUjqxB+Ph8iFuTNejy+SPCIvL9ibxkCtG
rMLKmjH1ezAq+zVFi2UyKZqtlJShWBV0B/rDxl8R8dnalBNPHsvUb9aoPsAFtbdVqpYfUS1b7xLN
F1GT8UaLqIFuabxHcAQyyxucmmTJ+n4nUOXggi337R795oqd3qX3qrvuDC/5FWO8OwB67n3q5UEF
MofwlezAoaA6qRdhgrENBkFwsXEwJ1/EXfm9mS0gwcEXVc1nurzMo/BVtGFdJxLI6ZrVMGcPc0jI
r6tbGVWMV2BCBsP74K7e+GFiWpJcRXdlILrHNkK2E7mc+1uhELqBmXYg2rR7Nl2uBN1ejPay0Ql/
eqacD2wyyah17etMZYc4qju8UCf3w3eGnlMCQwkzXk4RzHbpx74BoqweKGrUL/yysavX1smeLACO
uqLBL9Hyeb9Z1ChmzuyzVMkBFIfbJoqtSrIDlnt7DG/k8nrRqXfZCLe0CeUIoHMChAsE6tyeYx6W
lGml6X49lfcLjW5IHAteuFu3KeorcGMW2srgSbhooSLaIhWpjnD4qb5uVs/61Hyd2nFpy/fSzVLf
gQuiciZhQnhjQ0/kciHErEZVqVlwYVEV2X2aXVVl4hhDcpUmN8v8M7IWW0k///V+gmOIlZNAMoTp
LG4/ZW3uwmI1kSKLH9UwcudCBNex6TaPRXDqa9FilKvFYpFRvZ8O6eDU+8KrghST2rdJ61rwQ9I+
evqLatLJ0jj9lKKSmOsEuQb5OSVPIwWU2LwzEsEwwFbd9kQOe10dhbOWETchBnvY+iZPd2COP5Vg
daCiDsBi7eT18olt3bFo6MVADG4zXLN8VgtVRdlsupX681I6Ky52U2+cdWT0qQelzOwqW/0l+mhU
QTPpll1QwFugIR6/zkkH07JvlbxtcLmDnEfOd1ocZJ7k9TbDM8pCO6vtqfUyISvQls1jngTpJsB4
oYeHu0FGrU2qvkp0X7WKGyLNnwA6Fdn8lgyGucJw6WD0/KZOHWgjmwS0eMlLvW8eMw98FajH9B4G
m9CFgiEqUUFm6y3M5mT+EcnpTdN2YIDNIHICQ2b1WOMC6QHBNn7HJBIKQKJUpVAe59bUJswHsKVi
NWhMwxStG7vtlQ5uPlYbB6S5YH5iS09P1se5s6WemxrsszoqQdFuCMz95CsAg5J3ovTFlmKeSOJi
P30e1cySSt2Xg3yf3U4vrHfCdDs3em4ArQ2VtFzRmDDdjDr+HB8faWnLOo5q8bW8+jn0gNHrTg4F
TuvqJI/zdRLZaHwOb6w3zJk7+fX00L/lQDb9TIEMxQBHMyd6ng/De3Hd5nb6GDmNGxG3QfWPOgTb
9DmhnUtpbeqnnuWKTmfjrjneMn4QYYw0a4wqfH0KAMLSR7jkD9fi4fCtGueJHC42K9faquoQR4MG
bZ8RiKYuSqxXGDtFQ0ssSKIxj869PsCgg6AA9xkYnL8s4MgTt70c5t2y6P6qAt5vrWxj+L6WwniT
ffMlMdyFFg9dt9bhqgNXcHSjK2VXIfbq7fSWuPIP0Xy2aE38LZY1kjUlEKYsy4OuXUdl/YSOsVb0
bBTJ4byRumhpPY2QM/smiFcXOEDW7rHcj45ph3Z5GF5FF7RIJOeQrD6VMXeD48p11isZ77tp9Ggu
4hvY1sEjteAcEQWJ49qlMhxfmDjZS0ZuJIxdTmAvWfbSfIc7i5jvmnZFytIR3NWbqgKydUyPo5x2
9h62ypgAKgCiw+hmzt9QWLPT/Do85N2r1hlOhzSNekvzj2gSxHXb3vdIMmd4VZ5HKpBDmIH3e/XK
3KN1HxVxsGEKjI4pxpk1HAniIsisKEgoqVAcOqC6mqxRcW/S2xY9gHKy7C/v51e69kQY0CBBhERB
VwnWpzMCjj7PkyjRhgT8gJWtWqg/2S+SD50ljuGneJTvyFMxXUGNfHmH6qhZ2L9Fz74ztT39BpV7
YmepauGR3SdBq2Z72pF3s+p/V9QQVJXP40omBxPWjIEJoQ8/wNWUEdWBAsXWKjvohLGLDHPDNqPc
Qye5Wym2lNr/+rUOoRQQx+A1Bez7WdcXmsjbqaMTuNyjxqWSb1qRd/kMz+5NJgGJMFT/0S18hk5Z
NWln1CaWBUopvX6qxsRpgQ5FtWuFRP/a/jhhnOmvQGRGXQPCWng0xU28On+wgMS4AhAtq/aJEAjz
zOA5gVwoAla1qW1C7N//Elh2TvZrRFcPmrNw31Wvl7fyLGg9FcYz+lYtzVqlZVtZgj1aHRxZFVGo
nFk3E4EpGtR1QbB2xq2QzY2FDvY1CQwNED2N9B0QKM4yt97YY+748nI2NZ7V9TBza2AIlA/0w5aE
yJ5C2H82L8puDWec3PAO3UP+tKsBTi14vm3u4ZFMzk82a2+FRgmZo6kDkL0DE4ss0EKmZLzTOl4W
5yGVRlGrYZCToJxilxTIvTYHA6OSS/ZtrWKvTI2/2Uj0siPnBcpvU+WzJJjjVYe+mZNA2gHwttuV
z4BzdLJAGl0yONF75ZaBSBk3T+9YKBcWlYkSF2EEoTSwVEcbHCBxIjv1FYhjJkFu3XZ2xemxLQ1F
5w0epcgLscFx7P5R0EdJMqxKSbDWWUeOpvlWJ9GhjG8yBBQC/dzy/MeiOG+CtooBzJkqdCXzwfjs
rbv6qq0P6SujQFW+dfexh0ybKAI8j19ggwCUZqVKZKQU/iKwlKQkKTGTQO4M0zbUCpwFg/4NnEa7
oU7eSTTcAHjal/TxtpCV3VJ1H3GaChrEzqvvX18Bz43BFjSh8P3AZRzlaqjq+IogvOle5mc2cEL2
1fV4YHDly052MVfpClfPXve89bCuvv/I5QJTuuSRnjaQm+5DYLOrO3NPGVL5NdmFf3E1HYviVImY
ZjT2pZEESXaYl9HVBsVZQZMZm+hOWxSBOp0DBnM7yqmTheSUWSRYGYbdR1fFPP2nlDoYMchwwevX
M1MqL3MjN71KH1SvdVA6BNqcQKnZjXRpf7kbK2vqhY45vgJjlE3ttNfZrgn0e9wkWWUn6Pd1Wq/Z
qy1KBJkrTfYs2bqIV20zrjva+a9o9siIczIm4OrGR0x4e7Bn4gLAdjxLf7XXFKibqNgCGekKxc0W
tDOO+oIvSe1wcS/vxdZdcPwVXKIJDqZItZBtxQoaBAUYJaYoqGO+/sJuf9n60UIBOTPWvQIRywEY
Ch5qxLbmaQG6j+3/T5Jpc0UgkmEc3uhR4wuP1qDr0ZzBdVSJsdcL65smUcGSNkWAkMuyTPSFntFP
ZrrWmrUZp4EJMJQlxjn1gsTjpts9ksB5gJTmRT2MGGOE6x2RHkGqsyXpLzk2v10+/01BJoBHFCDN
nb/WpsYcQrMs0oBq/TcaA2VkqJ/6SNjrw2KKMyVAeA28EPBWnRMT0HYwMciR4gUxXIPsUXWaKHro
R/QwVa9gg5RtQEK4Tdp6HaB7lDjCAzUT5gO3VssALNEfpuLw+GbC1tRW2uZ5GtSGtl41RhVVQJVM
i99zpxRBE1eyU7S56ZXtqNrsLea0tdxcxUnd3deNFnujdQuaaYwcjJnANW7pFGN5U0FPg+cPH7/0
ePhkQ1szyvtsF0qFi8ZHkd87jxtAfiMTIE8yjPzzBsMGr68iUpDDhvNdiQ1y7wwTyIkDNr7WWx1m
kKPmTrt//348Fcy5/TyPgckwg2ttRiW4JXFgUiQLB0nUYHsedp7K4Rx7qdMlWwEkGCSScgibTzNG
5WUAAy2A9ygALuri8bL5nPfAwPqPtpTvI9MGOWLkGHEgI5+oX6mgiTd3SH6CJt4AiLGDfrKueie5
L02uCmQy4HoJTvVccU6/gPPgxtQNK42wp+pI0Y41gR9Dy61/rZ2nQph5H/nwdum6BnDwcbBYqZOB
aADkppd38qsh6dRDMBEAH0IbhwZ8QGa7RyLWvB4Wla5x0Pw2A8uda7tC/P6iqDb9UD/HawVVX8vT
PsjP9rfW2cYN0JKyYLkbXCnIPdYFefmDzn3F6fdwLrhVpRQjFvieVVGA3QcGYHRUR78uCznP4zP9
UUEJCoRNJHL5PtnY7KmJ4dgYUYBKPdlwAWfKKuuxXwKu6AGJcQ3lg/iXSGs2IuwTwXxKp1dB9Qby
hDggAQPcLAIM/6AuyQox/w/WCqYf/OGi8INyK4Al4Xo4wxwroFWDmiIJtIXRUhR3eFV8oOE7CPPU
m0h0W1hFsOhVYZOx+JaUubcQ2gpOdMtSGJKYZlkG2kR4AGO5BVSrucBS6Ip+5ykeStus9FJgj1tO
9lgKpzeT1A3RYkIKkJ1GO5Ll1jF682CyLnllaEV4MKJFcQH8PJdtmQ3M5emFbo9GdRumkyDpsmUK
BMhUgDhAZsQwOBkhup/IalBsnJVETlJVgHjIEZesqixKlW0uxzA0DOYA2sbivUBslZkaESsO0O90
NUkUr8tQkP5gX3umi0ciuAOqpcZYmtqIAyXWgi7q0VU6xu5gNQ/dSj4U0ovKnpsaYeI9x7Aj8ZLk
PDR0QVckKcQdMX8kBlhcfwy9Ypfz39yygCP4Rw7npKsCLN5TI8VBbWbgZHjSWxC/ZyIG6k2XdSyG
y+2M6IDptQ7LGUAvhXlFTDUD8MOjaK7DxKyLCSfVyzO3QZFcYFqbeni0QKY8R1eEIpVancqQvAI+
wEJBw5i+i2Hvt/QDeRUoNQa2KMi8T6WAN0gieZMguwISncBc1l8gMc49tUxqdyJN4s5N9/PyNbCl
IajAI2+FJL+CcZdTka0Wq2aWpUnQSY09ZpHTzz+b6LsEpujLgrZ28FgQt4PqELeFHMMPW7Ul2aYO
iqIq+t01o6A9d3MPTdzlpoWWTKCCnC6or8MGHchFEszANSRJZcsdtQeKZtPiwQhj5y9WdSSNU/yl
MJohjsokyBvFjqXrETyxOMb/Ugp3SFEpRXWzVEmgg/0iAkV2Pz4OUuJeXsumKqDhxIAmsAcgp31A
kk6XiUDKUP3KitueJg6ZFTusRO31IkFcTK5rsy4h140jQvdoi9zHHNY21e6MrhBsHFMq3uHCkv5Z
Enf551JfWVNcY0kAByD6Pk2eLu/ZVtj/RwBu+FNtKwpTz4qWCUAyu8+/FVOIhL0C0qdvbRzZei7a
u83oCRHbV0kHBSv+RtQLYiUUEH0BhUuabFJaULdFb6v3IgtBYrrqa/caKYml28YyDS7Jx8jPoxzF
LBXTbIY9yXl0uLwLW7aNZ7wKkk4ElehaOt2Fso0yaS0X5Nbk9qexSNNrGJHhemkS0bjklnUfSeK7
gkH4NVsjy7UruGEi9WbUW0cZEn/R94Yws7+5LAIoIzzb4ZR5os66bHW9p8hAVyMSgqP1Gy/Yd7lY
BRmXzSM1juRwrrHO2tGUV8hB0p7Y63Vy0N3qes7BsyOjldQUGIVoWezvR3cZwP1nI6w0eJO2u6rk
+SlnmK+LQCe2jPx4UezvR1LSRC0IAHSRvp81N1FGewGh+aTMdkEV/7L6iUTxjmteSQ3sWJiEMoFo
s82uQiW6p3r/ZIxUVDfbcinH6+KcV1OAtVUacViYbNkhm+QJ05YiCZw1Get/1G7S1P2chw6aC14u
79iW2/qzCJDenh6OQhF35pKSBH0/OvKQ3RSV4Y8MfsEaQCjfgK7YEOjDpuX+o+RnCL+WYaUkBQx1
IFUVWpUbL1c6u5t9vUU6ti8FkfZlHUc29nSBmlolK2HFIzhvP19+6WN1KAGwe3kbtxTPJABDBQEk
MAn5t6VGI5D4tBKCp3oAkIXWF3a2LC4A6a7Nttbd/0oa/26u0hJdcBMys6zv6hB27QQIer2wZeAZ
7/SFroIT29JDhIV4CyEpgvycerqHCTz6IAE5KKi1nwb9SNvvl9dzPjyDywJwAcj/MirLMwLXFbF8
lpsQEGmaP9aqLXWVO0mNaSsJuQWZkIo6u/bZd13ktUb6axxFqZ/tJf75Ak5NerPVJ7nEF8QJOGot
o/oWg2T68jK3VBFQGTpGtmQCzAfOnGOayFZIkjTQojF0aYFEpzrBHWI28y8eKRh3ktFjhUvrrIdl
HGqSxQaKA6jtPGCGHnUI8jPMUoG7ZR/MBVVAmkfLAEBgCQIQzt22JqLExGqQLy5L0N0sveV0svxu
JORboSQP05zt+nFskf6UhN2AG17kRDbnfafZqhapg+zMoOudnGoUsIZgq3ns23F5yvUsuqojSXWK
plicqpeMe8C2rl4RhgC3RApcObQD2vnKeUCONKxCd7XUzp6rIRe4hu0PRU4dzzgdcKXcJashvE3A
zJkGiWq6C0Yv87zzqvU7OvCuq6TfX9axDUeEbfkjjf396LKNw1RvYCZpUMiVZ6mLnaaaXWpvBQ0F
kja0GSABbGBD1yyAsXJOQV8lKwv7IQ3Q4Oz286/cVMBxK0Lb3bBLA4ALBEgBJkZP+DaDuIwtSe2y
NFjG3GnMbyty9pd3TCSBU6S8wtRL06RpYDSmE7c/wuXpsoCNKxZDLcTA12t4jPKMGqUuN43SYAm9
WdxIMV7XnRmGTjHpd+0QAb42w6RQTIPLUjcUAW1kGHtk42isuf5UEbRoMvu8giJE4wiMjGSc9kpv
GY46dGByjHJR7Lq1jQobF4BDAHgSf0eEvVIYVQx1iKY+CMP+s8A/FRzVhsoByeGPDPYNR8qdtP06
mFOLnZz6GzyN7o1uPpQV+betldguBQjuQKa0FOg256craWqNyJjSYGBIn+ti7oDqkNhDTYHfndYC
/7C5ccAywcWga4Ay4ZyoZGEYQQMCG7KNY2m3s7mfG1mEj7qlDQpVgfoDDHTjrOgYY9Z2SXqSBnLY
/5Dj30Qq7LHs3VnR/0Lv2IgY7nLg/5z1GYb9aKWtvKSBMlUflh66pqR8LLJ5vaTz52UV39w5nVHV
UBCyn+EM0dWstdxQccuZZRyAjAfAKHFKBEq3uXVAXoFeY2DrDGZoVIywsBodip13o9NNqwk6dtU1
5PrALqHdv18TMQ1UwbEsi/ADMbHZLmkVjsj5mfVBk+r7sIu/XRaxVS80jmVwdwTm5duV5pAhJ7R4
0wqldsI8lx1Z66M75LHmGxAUGz4amTVnHsAHVmtWYbOSsR0li37TYlDpSu374soc4beGQacHJGul
g9xaot6grTMGsCkF54uMwJCnAylWohd1AusgYfJex1rmdYO5/MURHwshnF/BrFBWGtDZMZY8wwQP
In4XMpCeNMF0zpYyHUvivDL6DfImUuFaTLT0JKDiqbPSM7oQaaJ3wSmzj+aCM9S4gCoGrWX0fZwX
I2i9H/UCi+qruD2MZnFLUXZ3tLKVnVkLx+vc/B/SrmtJbl1JfhEj6M0rbfd4jdGM9MKQpQEJevv1
m9DZc4aN5jZCsy97N+7cUDbAQqFQJtOoweieQcBpktbjvGb6Y50m9mEeV0Vg1nt3IGbEdeSV0c4K
B3S6w9UwZh3Bwy8qtDpI+xQM6jN6Z5VqcJd89VCd8JJG/STYApbh5bcArPYWIDG3isLuKWqWTSvG
UuQ8ovrPhl7Jse5VwxRMWexraLCmSTi06VHLTL+XNP8y+N5dhUy6KuPhBIk//v7NOim1GgseNwch
LwT3QghCHOZGNOa5t7FbGHZ+Nlciqnp6LqmAySTDzZDaG8ZPVENAXkd10rgT/cgdrOEBY4OHSgUb
FWdWRLVWSGFjTwdE3Uvp9XibNfPPy5u3d+o1VpWGZK2JoI+7E9UYQ2xNDpA4h5xV1qravSMl9ttl
lN1PhIqwoSLvgVPJmUeB/s6yX7B3yrR4atnBtSReLOzlFsFw7hbM9OnSVrimYmXxY5So8CIIG30U
GNyuJagGGo/BPYXuGs61xINV9mCow3lX5CnQxhjDokM7e5oRZz4hYPqTjaV8GJVcRD+x+7U2yOzv
GxvUksYabQX72MwaEpf4eP6wDOFHPtb78riP5YChRi5mgCRS7CXJ0wiC0qGcBDfB/rd6R+G+FZR7
dLViS5nkEkJ1JiqK2lWWG4JvJYLh7Lvtba2GgAUunOW1VpYj6SDFQMfD5S1j/8qZ+9NwgvD6UGx4
odPvYgyTtqqJgX43I78FV5hH68+VMQfgbISamABsd0kOiuZor9DR2MBV25ykhKaojmIlwa0yOhAm
qCKHfL+8ol1L24BwF3WRTxmGIbAi2s3fGjIEhSb9fa4Lea73dXDHqF6aZjYSGw/oPvPBHxMszRJc
XoVoq7jzMmdNxsif4ULHHO0fQ/KcZxaYDerm5TIQ+8BnBrBZC/shm4NpqsOiDyu+CZrSHq1B9ppW
iRRQ0kmGeZPnkBqjteWumSN4QO0tcHPb8+4bsz+tbc1xHs2ZiXncGoJbc578nlooQV5e4V48tUVi
TnGzwrahHapRQBqX6qrutUeVyoG1yEFrGo+XoUSL4k5TmtdqQhdAoXs0ua6SUQ1oY8+ftN4W8Rbt
fbfNqniq1qYr2jJtYIPxYnl4enhS91yUj7mOFpGlvbH0Jujkn5eX96fXmzeWLSh3tkzJlFcLrXXR
SjofZhboufEVKfq7tWkptOfs61yXgtqs/DlLBJHanqfCpAUufAOcsWc5MimZTbx7YKiQpvlmJepz
oVlRtS6rP7VOgytlEVjo7htoi8g5eh3NP2vFtngM62PXh6sZoD8yKG+cNmRCnfph6DzlpflSBFko
onDZu6oxlyprEHADmQTfYBRn3RA3dYrOQXX9qdQGBEmL/kom9o80n2oXQ0SVS1VLUAnZPSton8JM
I0TjzlqAZstAPbrNSZQXkoUAOG/dftD8XFsOfTkJZwD3fDXqIf/BcfaU9VVNEcSRqKG6b5T2YbSU
u6SCYESpPlC9hIQNbUKSf21k9SbR+jeZ2r/KLA3LbhUc3Z0ZKXRm6KqKHjEIMp6l4NCZgYKCSgjq
quVnJWR04yDIdjDv0dJAwYhHFn6gEeoEkjMwsx5sZ+kASbreLQvbx7SUO9mVd/nY7nol0CEhvYiS
Gj7tqQOsh3SQYwl2rDRoZ7fCuUfbiSNqbtk9nxsU7sayp3LKegoUpMz8oqmDqr+X7e9dMl/Voomn
XbtBHyrIgxlJMf/i1/Ja17MGfsgsSjRZzWDtEnW87p6/DQRnmkrVmEiAwJUjCs8fRs2GzkKKgXia
aJi9MegPhZa2P1aNiF13D5jxg2nIi+2NlCW55LQKJh2WcZohPLjANOLUwnwPRmSdbg3UIQHt/Tj4
l61k7/thsNNBYIOXztk8SkcT6M1LSM5CtflumIZv6jQ8Sy2xXHWWX9aO/ryMt2eVWzx+g2NbIs2A
mkffVm+23IOBt/5Zt9LnyzB7pgINOBQlEXaCmpa7kgdWmJRaJLJMtQHnj91C5/wjQTSEdVDfQlP4
+ZzNaA52N0gzXgSx7LGJAX3qw3wIlQ4dS4OoDLm7cejPRLUIA8BnIyqltSKnoyA/NJnDsdWd17FU
rzAlJgibdu3hHYZvnsFZHtqlAQxJ+09jjM+DhsllwM1TeDT9SHoNXN3/LsrhnwbQsAWVBqyPoFKk
zsdexsxifGya18vmIFoVZ3VyIbVgMIbVyXjigtnXzeovKv6jxxzhTCX3MprgU/E9QU5vqbPjsD2M
jXBSFHS7ohk0F5j4XiiIll1M5GD4ExbO1rwJcKdFqmNjgvnZCWTTc81s0PBUFiyXlWJcT5Kg96CA
zXKwYutaASVPeHmV7Jrio8ItPhdg57Ik05ogE1PV9THTrmWQX0H9E0T7gt4nERB3lqcYzPRQlcZZ
Hro7yYQmiKmgmmz/pHEpGkLax4K4vaYiBjurVdkGHIdkY1FNVf+ixYJhwDIGY5HUf7ZpLWq93vVS
EHD5F439ffMJHTIskrasyFzU88M05F+VrhZs3q4tbiDY3zcQa1zUCKgA0eBpYCVK5TlDf1Bi8wPd
zxYGDlHxRUPteaNG4sToQO10vEyyV4OC4xIMCGOWCY7WOWcWKnAIi2XIIcBvnFfgDGuykxa5LAP8
UqtrGKXptXgb3MqxI4WoLinBkqaVH9ejHQ4ZTa8g/9hGnW7hKNrx9E21q1GQut99Mmx+FM88VWGy
f8ltJG0UEhZHJawftJvuFunJKM+97k1+08P2U/W0HKgnyhftxg3v+8HTRhlqPI+tBugmTqKu+2EP
95AhdAsLwlCK7daaSIZq15VuADlX6ixaZuUly1mOqt+1P/TK9voBDfXkRtZFz93d47gB42LY2UD1
HUla1HiaCrN/sZtXE3LK8hcqVf4H3JmjOBi9cWykqbiDYqpEo3qG1Mu8dL/LHjOHpka+Dnl1U1Kr
Cy+D7Z5Kx0DZEK8t1j51eioVTV1rysLMhIzXMigDqtF6K8dVMLW2A2NjoAiMNY4DHj0+2yLZTrrW
kPSItJ4+DEl/r8zdXc6YLi4vZ8ePofyJZCJYK6H0x2clzFxpZSWG16TTLzriVC654OvsrgTJV9SP
mQAK30VnFXqszAm8S8cEla1aS9xcqb/QWRJJNezYty2/I/EddEO/WrGWwL7benRNtANmuuM687HL
niE7EFzeuH0wsDcwlRoU4rg7vFYsiDQUMLopue2hRQt5N2/NJzdfk6OtldFltL1EDkRXED+CqtJB
SyJndkY2yOmSIpkCiTnIL0955+nafIzRII1qUSRXSuZrYPQAy4BsYwSNfL38A3aOM0asYYwIV9AH
wBceOwT+Sa4nJNKn8S2ZlBL0ILeOcpvJ8uNlpN2NxSub1fhkTKxwGzvpyppoiYQGAEetwwqXRoBK
9TEG33Zd5m49CqVgdi3URqmb9berKn+k09Zqy4Y9Tq1cdvG/8PSuCGhhCSxmHwZFQxutNOxbnnoO
rTV7yyixhW0HtVI6yd9WnOmpkwrBmT7LjEBQxkQkBfFGBf1peBqeIuWgaLP0ThsirfEH7F4EuiFf
8gzHXxTQGaeHrotIKGIX4U3kH1SU91hlwjmbs1X0vpSzSh0iVfkkK19l6yaxwM8vDiR4n8WAMM6L
dD6KlfJZVYKOSipTyx4w2joFILjw0qcBpBZRGxhXSGg2bvpJNLO7t7YtJHd1To2adRi6GCKiW7+r
Tg1M2kdV3n5xCD1ctv+zOIlfHnfU9bLQpzrG8lp/9Ptn6lcR0/WY/O4Zmm8HkSDLH4mI7WuAx+Os
pcaBTyuobURMZDvN3fwnsu760fpDm2kULkUqLfG7wwLK0cQDEzb09CZwm1jP2ZPIhviYiP8t7Axt
Yt7OmJdVYZ82Ta1rdfyuaeCCpNcStHAoBbHZXxMt/QFkfVrgd2LEXNyhTOTamEEUPURo3/w2j970
sn537nq38xdfSjyjAlutyJjOWJx5UM6aIDRkSIkMUB2UsWF/1H9lQek5XvHbdEFIdLX4upjYddeE
NyvlzArdIWUDqk+2UiW0QtBiZ0H+hCmtqxVMsjSwZZfciye09w4rCv6s09PAm5NPixddxWIpeAW9
rXA79XHujroo87+3ti0I+/vGbKQMXDCtAhCIWt2nFQ1yw36q0LdqrPHL5ePJe3H27bZQ3PU0OP2U
4l0PKIuEVV190tL4O6a2BBe+aNu4Jzrts1ZrbMAQDePKLfWzOhGUDnavCdwTEJnGPYuGX24pa0oG
BBu4Jv7hXgUtezcFmQ3aDvsJ0gbeuILk7LD+vLyBu98KB85GJxzEg/nAyaz0FkuzhmgFg1s+dq5G
MZIKrQHRKM/Z4BX7VIzbGxlndBtDlezUKuoGE8XyDIsfQ9mLfysHcku88ma5qcL6thME7HueawvG
fTClyu1q6eG5EohaTDn20H5Y6DenioPetj303HiX9/GMRIxfHp9cGWOUY5Q/B3oKmjv5tk7d+aYM
1lcnIEfpqv3VPRu/0k+i7j0RsMn1fY2JjKcdxRdkZJr0J7kyDklAPN2tjgu4SHBDRH0kVg7ns2Z/
1suokfDUU0y8Wk4/54LJWEuiyRi1BZi9ljc7/40aojs2NdqwXsoFjaKVIKW6dwqRIv4PknfUWiOp
I0Quo9T6JS3HNBPNdOxeBVsEzivLMS1seQSCHmmhnh6z5Utxb/Ru7PeuFang+HNIALZ4Nw2E1xCz
f/7i32Kz1W+8Zp1Be73X0hFscAay34o/TV2QoMTnqi9JgHgx0sORQvnGwpOjaq/ar+LrYd+Y0FWs
InDEHBL/sGjRNqMbDhmjKvUY9awzuvnogQCAurMMprLMg1DrcDVkKNkOr6I03m6wxZqa/xeez/8g
vzetnYT9l6/IoZa8vkW+lx4YLSxEB6IxOXRm5olirr1LxDI1kEVhGBtjQ9xXT7N5svS6HCM7n7wu
r/0VZHV2LWoQ3/OAbIIH7z7QwIAEgMOJ7Q4dfyb7wqN9NNIcXF93FB8azQaPepWHdl/dE1uJimL1
kVpxF9V+vuyldrz9yS/gbGzuNDyTM+wvae7M/A4t/hY6cCsicIYiGC5uxJSXElctYLo2bMfsqiVl
lLedO2WCpOzZQxxeCGU+tDUoMBrGm3x6aCRrSOVBgb32GEsNwSpyLEjjeHmverNTYyZDfiloG+mJ
caXUseAVvndls+F9MN1gKBHjf5zPdzrHtpsB6zTRFBoswXTbeIblDiFIQWOXqf4l96Ki944T3GLy
R2SpNK2qc6xYybrSn9f2q7LEuujNykyRc0aQTFYwXY7mUCTWuC9YV2NRoZgJV4vO2tS3r5pPjJ3Z
KIPRcOeg8hchEdOu0aCZGqOdGEA5e0eOSzeZyVCMkYWu8HpV3G4YgjG1jgsRnIKdqws2A9YPFgBj
5ID7bLFCam3ucd6JdKNNd1L3oGOkIVESN0mPLf7feBXd0nuL20D+seONc1esXqtMtri8PZROHJbr
Q61VgaE/XT7gO65su7Q/U6AbHAw8zlRrgJMha09b+6mWpYNe5IfLMHtGuF0OdxPHeUOtuQDMslTu
VN9bovaBs0oAO9g2+LIQibFJTpU72KkxGTlGEbCQz2a0BGrQgbkTAXHfuxjnLLzyuQfNGkjQE+rm
s7d+ubzA3X3cwHMLRGO0TrUJ8M1sLu6EnjQXxbOom0QkzbuGsQHi7oSibsxYYR9MMh6rxxGxhgye
DiKHl9ez66pAPYZADVcPtOT4/cxMNOrD+0fTVfN59Q3s2j0T1xqD2vGgzBEmvqiQtXvMMJaHkUzW
r8p7R/Q7gSkAnDpRY9deUSNaSb9j5mWxHmOwxIzIAXeNSCNw97u9Y/LesZbKfm0xeBONefupdtJr
Y9afG6MTJer3IhW0l/y3OL5cNPTogRpHAPXh6GeOV4fxg/oEbWwXCcTmCcy2gjt196rbInImSTJr
wMrgtVo7e7WJ4beGciympySekIlJ/JjGYd1PIVHVnwLj2XlNYbFoAmGJTLS9c0+3Ik5gpx2gJYqd
zaZva6X3bj0Vv9A3EcjJEKyK8SPVuptZze5qDGa7jgSpNFXqArPMDiTr3pBFi5acvimdKJO7F7Se
/DzusUcds7IWE98iM4dfSbc+o68YHOR6zfgODkZSPWeKedfJ1urSvv9lpmALyNY1TIr5k77EQasb
gUqo3xVmINi5PXt0kG5B9xiqRpjnOI1PzCGTrWXEroEIWS7c/tn0aoTSBwxER0jmISYCp4WbQZhE
ALznobfAzO9sLoLYKkpZnSvYp199o7FrepZ+tP350xjIqlv5xHbRAiV6du8eiy0sbymaYS8Y9Bqj
8nMcxWAJQxRbI8kNgbc5YpSDrXQQ+RnRHnOff2wL3YYk2oh2Bilc5fhgrV0QO4mgOC3aUS5qSPN4
qSa2oxRa9Cm2VLI/X/5oAgS+YlYojdzNNo6ZXBdgpE09dfpAksnafB+NuwZA6Wd0doG9Sm8WD7zc
TeLKL3mY3YL/xgC5hTuAmWFyRY/bnZWh4mijisS6yM6GjYo5LgtFA2wmvSq095JSNDN1RleHgOEE
grMCUkJfUMrwefByNVKXHuWASTKl/to8oZkSFI2e7OYYPhJpIOzc4CfAnF1MsoH7LcPa7Dx26xis
VGDZVbsrpDH8y/bxh2WWi8qRt1VwjxsKqn/8NNWk1L3R6IBqC8++Te5Ujxyq2ZUlt7cg6AahutGD
qgTabfOrrGfPD995vvwbdg7byU/g/EqhyKWt/Vmtk1w1nRNApMDVkkyQv9tzJMAxWBUQPYFno1Z2
36+TxeIVKfFVj4V/UtAgCPPMH1gdBF31x8sL23udnyAyG954zHFNMZu7ABHUpcgzRDVEHFfsqh5W
4R/VOtGNvhMfnQByd0OttXMPfo0xWufXYQ6V4aqx0kMif64h9jZ+lw1RRX7vojxB5D4eNdC449RA
zI/ZoVW9VXbxXEU7fP87PZiH+o49WWMkezzH8Mjr5Q3et5z3L8pdDX3Vp860ALzQfs/S4PbkFj3C
H7j3TpbIuYF+KStIouMrdgEU66ywiciL42kL8lZgIgnkQ+x1InqL/ZUhQLIxQ22ZfNeGahY2rXRg
jrgZ2vo1do4Sav+Xt2/fwRnvKFz8ly9pVi1gLI8onlwBStUvdAwJkh7BfDUH491MfNIEw+v6cBl4
30zfcbkXipN0EFccgIsGvsiUu8ari+42aRNIb8vHNbNu7XUO+swqRStm//K5u3tH5k/k0kpEibGv
1lMKmef6KVFD80b/kfy0r9Mgf5FFDvb/8DrviNyRhPZ4ns9pjVeSgYSO9GYcGk8rXfobWc/n9qqO
TIHXEZkOdyJbkG3bDuh0IrK+5JhVj8mXufxAgIQz8b4q7uSZK6USyQFSSrVnLnj00cHLp08fsBPT
AKcH66sGzRPnP+d0JTTG+W56gyCFgqaUao2jbokftDF5mCYNQSc5pGUZXAbevYA3wNyR10g9ZonU
I8aOkTddkLACyTQYcl+JKpTzYP/WmUlusLjL3iqzsjNV5sRKsLdq5uta6J+HMn9I8vVgLPG3yZI+
YiLvkDz1vCIttLNVLK+vofqmKG5jaeDs+kBkyJpO//18fMIFNAED6w+Ge7G0NzK1j4ZaLRBKaa+W
RntcenKDzHa4TnPUO8WhRUoXT/j1CVk7zDjpWiw4/LsfFTEd5t/RlI3/c2pNedfPhUJH+NTecC1J
h199G5vUrVMReZQIiTuCo0lXLaYz4jctOZL5WOSjj4oy+swFMQ1zV2e2s1kSd0Bi3SpzK5lwNTWr
13ePefx2+SDsORO0MiEhzTovz+oLa2l2WpEvCA+N33H2o3DeFO3p7yBM8JDJf8bfNTQoo457+lkS
xGWg0mGNZ8a1ZDpPHVndLh5+XEbhd+oPCqqKYIZHkhZM5KcoCAtzsjZAkavka+2QMOsqwULO0ik8
Buc1ikSfNG3ISKRCqhLXzB1RpOd5KJFRbNcftk7zcGx03+zie2rEvy4vkC1gawr/gBvg1UFkixQ0
Z91yS2NdaQDe1E7txmrzOyGx4hJlzl20aEoe9Ki+XYbc39N3SM7MW6hLdzqk1yP8JPThEwOyvFX6
+hEQ2B5aTMCQ8Od+3cTQq14pU68XBAqIJV556rh6c6Y+XwbhA5J/Nu8dhK10A6JP4F4CETBBg3xx
mDTMFhoUg0IrRVfuEEwKyhNxcpCWWYC7t4OqxsRzoCN5Xr5DMktqMgkTAGRKqpfOKZrQtHt6vLy6
PRSIn0O6QEZFEkyGp6tbxgyDXE5FIkszA8lZ7hWFCHw97yfYBgIA1zRj9D9j0kTFrJOshpKoZkSM
WS3JnmZan5VGFaVjed/KkNDtgTZw1tV/1l1ixRCfsNoGU7gG9WXQOmmx7CajA4lPYZslHy3yWNyB
hoyeQYcMWFCujr3Z1I+9soJeO/uyyOZBm8qverOGw9IEiRp/cmSiubOqRE0m4qDc+4LbRXM+srNT
qOlN+CHNOrhNiiRLIwtux8sQZ0zYkj50fVoCwu4HV7fxLm4FtU0+0DndTTTtnJqh4jg9+nWAoMn0
YdXmwktBjhvXU4DsRMB4UNCQN3iXbX/PLbI5QFingQI5z8y1Ik8EEcIafj8tLBcMEYsrm+RVm8B2
IqvE7bVelKHdOwtbSM4t9rGkL0bVwmr08QCGA09VoVwiohwToXAXWl1LmiWx3STFa5N/jqXbehCU
wvdN4n3vOPNPinLV8AglUVUR30hSrzMFCKJFcHad1KgzZysQLD1z6TAjUWj7g4hxbhcF9ASM8VTW
zuaSGpoXfSMDpVgfzKxCfgkeI2sPly1tjw4XcRJiJCQjcQHznaZwgR1844hAxmzDzFB9a+re8F8F
TtYc7d54VvrFt532hwwhBW9MP8DijnQoagJgEoKx84FU2q0ayaUBPlhXfANzVtmAzt6mFZEw7Hpg
cMVDkE1l7L+c5RnVIrdGP+EcS+AjLEfj+9hlYMUlc+qSFKNly/AoV85Bl6X73sqvNJU8WO1SuBlR
XtGLc73oyt1oSIL93/vKyGFidgH1XfgvzpYkTFCAN0vBz7LpVSvbzwWtPlPafuAyxQgKFJkxtmOg
BHPqxaQe5Gy2ZKDJ32lmN29AHA06PVF2e2+Ptyjc0UtVMo2gCSZRn71U2ZWU14HU/aqc+i8fEMwn
Y2gZfY0Y/EYlhW3qJvBxurJdHWKRyEEA6RtjRb7kSmEJjvmeI0EvPxIG8MCYHGD37AaFqvVK6jIm
0aRU0aB1eHcOgs9yloj8sxIYJRquNM02eQ0DI+sMO8kxrsO6n51DDwnr+Zg4gRSkr/a9jdaZRvJR
LQiFHWbs3uIjb9Qx/0Xmx7LlqqvMiU2n5Uf5Mw1ZKz9kG0L7WtwhubuRho0+drQnQXac+1zxmI3l
OgNKxZxYW65g3v6A1BWuWwXjoiDnNHX+wsxKOuTriFDYie/T9rUof1x2k3sXMqNMVSywGpy/KCfK
yP4zPBqKEYOo09eklcB+J7srMscrVCQvo+05hS0a29CN5ZXrEhtGDT6PKjdNeKDKUO9rpYsf0OXl
CJ5D+1g4T+CkR0mKj2/kOVOWesbOdRUcYYK57+5zbAi8754FgCMXr1j0pyH+5YKopp7IqtQItEEc
B4HAsnkbpUwSBE37IA5yk6wIftbN1K1t3RgGIhi0c3pL96XuP1/+LGe9I+y04oz+i8A3L+WTZcWq
hStZvpoKNDXrXnmVXLGmTMTOqiu7bAZFgMm8DH9Ot5jc1k16CUXmEZi9r4TTI6Wu9MiK5jRAszh1
k1DkxNmNcwlQPTU+i1JnkFjcgYvZk9AL1mvfFSjyKOPgSVB4ywYzSEQT+WcJZ35r2TZsTH5IOmQa
dHw8lLkKB1VLPaiiKfctjzhRAlnij24t6MRxqmGUZ0xQdQOdgUQBZuvbqaeFyKzbEIJ2oboYKXg7
h2kgakfYuyExy/4fJPv7ZplqDcY6pE2xuZ1x6HVQIiU1jfSifWxQdBM8js66uNmmovMS0q8GKEnP
HG+/5I2+EsRWaAOI1vRO8zszxOxGxNS1DeUW4WsTFs1NJpwl2vMq6E+3ZBB0YyqOn64dkESVoRdB
IiW2XDr9yLrbUegmdw68g5kkG6cdg8JnrLOWjpugy2c8/tJPuf1sl6JX+84qtgB8ExVRqwakWogZ
yy5MV90j9i0oCQRfaR/EYa1vlgENQC40yxWIJ5SJDKdS3E325yq9ia0vl53I3kaBkVZlSWSMO/EQ
JB8tPaeI/tJyxagqYx2myWIJFrJzR6JR9h2Fi/6kArHnGJuMhIt07kqVp9pWOy+xpc6bNel6LlqB
c9zbOrTmmkzJGf0UfHPuLBVQ/ksdPMQs/XOTp503xo7iWXkcfmAD/1ThAcPqOqfHNjYwb5B3SRF1
Vv8CvtjfKkZ/L0PseAYmF4pxdMSBSKwxt7zxDHm3DnFl50Vk05+5hQi6jgz6vZ06wZ7tuHcHICCd
A0vAuZRCbuRqUtGiiBQFVHuVjOF6eZ6667IavIaspesoBRTal8F0TTqJBkvOLREcbf90qYNl+8zY
rRRM7XWLjYT4VDBqhpdas+BxcL6RgMCTFUTIGGmGQZ5u5CKtZtXapIhkpLl80jo+NvZr0dhPjqUG
lz/auQGeYnHuvIW+wRKj/zdK5/wtbdvHctBNb05Ew7e7OKCTA6sWPOpZvwsSk0ODDvcicrIlUKT0
E5Qh38B6JTrCuzjQU0P1DMKneCee7t3U6fasT1MRldqSoJ4xYlaa/p5zTdRXv/uRDMbsggoNu6VO
geYi6edRHvCRijp3qwIKXX1j/x5k50tvOo+Xv9K5Y8JXgttDywUmI9B1dQqmOIwYwJ6LCNw4x0ql
oKpunaOu97ckA32NbMU/LgPuWTn8BIir4Q0NZHxPAWkfg44vWQvkDJvsMOrOcpWaSxVcRtn7WGiu
xYMHtROQTXF7OIIRahwzrYgg3eWl9AEtv65UieR991CYTjXL9yN/zfslRbekwcmzMnKmh7T4rXf+
nIgEdvYwkAAyofHCqNX47ETVgyATIkJlpOXt3SopiFW0206ani5v2E6uCy1UGBpBugszmGdZ+Fkt
MOxbTmWU1SXiWqopXmskV0mSv01UDru286hcPi56d4PW3cnF1xXJae3YIsjhWV4Xo086DtqpaTRW
TzAsKOEn9PoTTBW9AQW9HRP9AQx9Qb38vQAaK9OAzYtRJWPglDOSuUhVA6lKXP3HwXqz6+k2I1/r
tjtq+d/Wj5mGBCviMWJVA4152unSCieVy7bES3JQpStcMqlXLfZL08dBrfWh4FOq+MdOXykAQ1zJ
aE3xHueTM06Wo5fDRIYcfH/3VrgeRrcLmxsNLwUJnVuX0XbOM4ubkIbFLuJUc5soLd1cTmuPl6VO
vMohbrb8uoyw4w+3CHw2JlWspLB0IPR1dlUQVEC1W4eqV6olUnUVrIUnyJMN21xzhlQsxsHM1duk
NwXjqTvvDvZx/tsvh328TSyzmOsExWI8rEx1WUKnkMF1Py3aDKKluggqzVgOxSRl11CTK7ylKGrw
KdraIRsyyVfLFjOVRpq46tpSlBjV5QgmBJGI3u42sLEFxtJ6rrJpd5Uzpya2gaAFKNWpW/49QyA2
YYPAfsFmE2iJw2Kq7JNaayjLg590i2fq6KRMTVfXRA1/Oz70BI79fQNX2xVouxK89Ybqzq6/SX0B
Dn5BLWynV+B0TVy8k6+OztTXcRCSLj2QwdfVzq1t5UG1ejS/GPeJSe81Z/g1Vhg8+MAR2ewnd4vX
hdU0poz9bEvpUKYFJD068qh0g0fjD8R1J5vJPWW0xYgtjW2mMT9oULodhx9kEnX2iEyQ8yoVkQeZ
zFjQ0mVeM78QIgWXt+wywpng5pLOtQX+ZxJBiMHt6LcmEyWLdvI2W4s4Sx/2Tr7SeGSLuLKsQ3Ig
V6lPr0nlNpmbfEF95cUWFO0FRnimsonh8HlKFECiIcxTm5tUUtHobgaT/TWfcm8YnwxIn+T02+XN
ZJ/j7Mb5z/6QOD89YBTaKqnOYJupDOSFgD+38RpcBmAMc5Gn9dv6J5UcwUW3Ey9g2JslZy3Ubs54
SsymaQu7BWpB9ereKfT53slBUyjHjeWOStb4nZPXgk7XvdsIJBhgFGEz2vjAp0tdKTqZxhLZG9l+
KkY8NMzDIEtAsgQX6+63VCG6gtIAgsszDtpBW2O69EDKx6m81at2Os7gH/RtiCzbkhRojtS+SBKp
/XptWz8vK9Ew+t4Z2fwC/uY1K7kyFnvFBs9pUBuyNxai8FbZMx0o2KC8+qevkC+AgAS5zRSKIp90
KIrQuSeP1eqmXoYyzxQ6tlfctYH0q/+th4zGSEQmtPs1N+ic006RbldjFejllFfuOq/fJAkHk9oh
kXUR3emuvW7AOC8NmsN67Wdks2atuTalz1aLHs1p8CzprsA8yOUjufvtNmCcm6aGmmUjBZhl0edS
U+4qUghc6N61uv10nJOWaTbkMQbrI4tgGEH+VGNsxs7q/99C+IGnxZwHTZGwkKFTApINfo+2j8t7
tVO8gJjh+2bxE0+9hAQxsYCxXBXPpeOVQRoSz3TnyS+f0TsWFS+OYFJMVXd85haT/X0TlGhEL9Az
CMzJiyENilfHDwzRl8UrfZiignjkdgjlIsxGtyw9zHtN3TEbweZVe5lwblTwJXnSCUVNq0llB70y
F5D8/KYpDdG07Au2WQTDbHaz5HVd7T5uYDDx1yINZCNs7miYgjZFIq5sHaQ4YAQeeuKWgrzX/mEA
y51sQqEQnXOnwL2EkHpE10I0oJMyba9b7a+LeMyA3gG4lZFFMmySaTjacvIjGefnwSl/X969fe/x
DsE2d7N5KkZ45VbCGiowPA0SCjEgYqINcY009ZRiDi7D7X+rdzjOMxqYBYibDiuSKrW8mzNIEmrK
moVQzlse/39QnF/UjFWXuxgrsywppP2dUsR4CHy6DHI2GsOe4NtPxDlEuaGNhBIACjyfRr+sr5sq
0Ge/+yo9DrXb3LR3FpQApjfMAh8vI+/eMVB/RoBiQEiBZ88qmonUbQ/gVhqTZ6taW6R2sfG3NpLL
YQOiVdEbk7E58eEYE3ZHHgc09finTk1FHlW0FmboAUEzfBZNYHu4i6kBEZesKZ5nlNlu+yT5Ttex
uiZFZUfzNJrh3y9ax2IZ8xM6bXmPYivLCmktZH+TYZXvzIJquVtOUCDRQZ/02oyjSMzpT+DFL9pE
ggV8p5AHPQuX0k43KbhdClCjDUH7bCfhrHvI1Ctv5NE6QFeleWmvs5v2c9MfbMzTOcGAcqYvooje
feBvfgcfNCUlJSbe7gX8OtoTh5v05/DYXJEARApu4epvjXTf/RRTQ+25uC0s983jVNPyUkWNRKHz
tbUqYF/9e9FMEL287zCfupDsulymEjtM5+aul6Ac07YFaAVQWwTn6+GyAYnWw7ns0iowHdQCzCT/
w9mXLceNM80+ESNIgiDIW67drd2WLVk3DK/cwX19+pP0+f5xC81pxPhyQhOuBlgoFKqyMuennoIf
wJSZ2A0J5wsSonamsSGfyGbjqfta+WsAlN0he2gPrT8Vge6hxx07sja3bGFCHNcgeGKDhLgI83R2
tP6mti1ZOrPtzZWjYAuxm/c5LawM6zLutNfFH8IUs1be+rS6kcPAtSpt3e8l8ecbKURw2miksrY1
DYNROGMFvvCiGe54nv0YMGrSr03pWGgWO3wx/iaun9sW4no0pfGo2VjsCJINHTRkq+ZmmpN4plce
u+P0YKxedP83X5HhNBCQENFLaGaeZHNVWQm6W/GYuMaSFpBkYJHkZtxNTLcOPgMGw0bxX9jYarTp
YBEEE95WKpqRuXGD0W8AP1S9ciMwDTjFoM8uBGyAvV6yX7mC2RQ+zx8iG3TTkIDsvZhrsqHkvVTk
/FcJW04I+slxgV/V6kCIpip4/OwWkj1qO78aRWM7c65LMrjtnxRdGixMGBqBCAzICYTwFjfqGBON
o/tWgEUlUz09Mzwwsrm0A602+KaKUiYssrvKM5NCgp4PY59NA1ZpmUjQuyZ+nSAa2g9Z4ui0ujUq
W1ZL38sU8KWhFYwJMNxiQmioMeXWE4JWZj93yTErmv4mUWMegAMp8jG11UhyvN0VntkT4oQ+8ioz
zB6XdJtEDtiaHhISPYza0jkDnsCYWZaJrMssbn8/S2IR0YkxFZvFjvo4Qd4y3iCz1EHh1yWD5ArZ
3U6Gxg5UBtB2EbP+hPSNifd1AdBFxk5NoW6cEgm47EjS+XnPFknFZi9lRqvuH3vCdRKRpIGkG+zl
uaa5xVJ8Hpf8a2sWreS77VYWzy0JjpIDR7CW2ogWMc2OSwVqt4SuKCoaachKoAjrjhwy034uW+UI
voIfGq+fly47mlb0Fw+f818iuNAKPEtlaVgzWkMHewZdQCUrhO1/RhCDINyikysOO9HaomXJsViz
SD3MV7lm+0TW/NAlElDzviFIuAE187tt/N4568QusmhailABPdOYT1Bt1jeoW6fI2tN7OcDWa/2f
JbGmkekFiFE1YAlSk+uQvlCG+3YoSsl69g4bxnU3nBkWdDEhOU0TFIN6FTejOvql1d+s+ksOJGuZ
Q9uwlzjCXoA+NybcCfYIiEetr8g/o+5oNuytY8xfi/gQZeUJQe+Jr1YrSXRkCxQKUBlK3TVUCgH9
MMBaH7cHQN7cHJw4Jr/De1xyvPc+2tYP0wEd3NjyhYy0ao1qBIskYtcMAgwFFNyTLDzueSDQxsAG
YhTjEg1eqRPec7mGKwctAnOmrpmBBhk8GI2MFFNmafv7WSBuIVUedSksGb3lacvnaj4BlAjlQokP
yuwIAb/nZdxPmw+WyA8644nZ3DGmGzmp267/nW2d4H90wAC8PcEX8sx+ZKxenZUAxMWN7jHW9I+o
7z2ZZM6C66+UvZAP7DbDNDVqeRhGfr+NNsEkac513NjZh3I8UPWhncPrJnaD/SabCSAfWL8vntKx
bs6YWgSWJbVcFYBYFzzwnVtB76gu/cGri2Mbythud319w6MjQln6BXw0I1rNCOjSQrLS46Tox7xM
fl1fl8SECCAtKM26pIGJWbG83rxfdCIJD7u+92cRIv2e1ihtOo60CCv7Pp3vNG061QoNq+L1+kp2
neDMjpAocn0pe3U2EBhy8AHHa3Tqu+ZtjnJdsqB9Q5iTBYkMhrVErGoMzoxcMeAJJL5J2LPNfcOQ
tLH3vwpGswE9AwRNRAjq+UrHKbeKsN6EQLTegaKLZBV7j0WUhTDEwSwMGItMytGSgrzZRkhYVhOX
kZb/olNZu+jAoGvOn4Cus10wx6TOoq0yxNbu8oD4xosK+E5LBKuSqCeFlsEleL8WQVOYytG048S7
7hC7TS2gy0GZj4+0MS28DwvGaqrLqONDoeKmfMJwGwUaIFke8T+rQYuRX69tqeF1wAwc1LS1HSDf
DQ96562vd+QlYyl7SU28lSHAVoWz3hRukScpFGi6/BY4WeN4/QfvORbQ3BuNAkAfF9Rriq0mxtrj
LA4m91BvwfgtWMpk9Gu7VqBtgzQBeO4LCiQz4SBeWhTkita3JXs0MDO54C17fSl7X3hjmwcoz1Iv
8XI8moFVHhnepv0r2t2WbBpD9u8L94w6dfGClz7+/Wlx+cCgICVTQdiLW+dLELynI+qQsG0J5crc
PunB9Bq5FBX/BTfA9d3avVzObInEMclYmm2/2YrukkfldTwCYvUyBHao3qavoJz0Jfb2UratDm/B
6UHGLT5xx0brkwFTYajSvloh/4JxDwtvaSiOuxgTCvrQRIKg1l7q3fxXhqOtAXBuetv2s5RnXPSF
911chn2l+BBedfhagS5OkRz+XQc5W6GQ8ZQ5HVdjhJfDTUIDs/DckEXQ3Vr3+VIEJ8wso7UUgqV0
PlquJ8MFjemEGDMdxxSNy+iwuqqXgbDXzryyOva5l0Jc1vuvhNW/dxQKdFsURzAXsX9zXDURy/Ez
Uv2pM2c35rdWWTlKJHtZb+sRqz+Av/6fIbGmPo45m2bUt8OkHYmz0uKBmAALDEWQrfVNZCq3y6JI
Mtfd73hmU0jt1AVA5WiLVoZyaxfPvP9+/SjsRsONwsMGd/oleZHN7bZJKoCH4zV/bGfNN6zoxsrG
H9fN7G7dNrwInAweD2IRhCjdYgMiCK+nFa7UYXkrVqvy+AbU0cFVVue+mnaT5BDsHvMzq9vmnp21
KKJ1oRWwCh7IH5PWPER5els0yxfD4GHDmKSZfsHL+NsTz+xtm31mr+UAeFvbKpVk1Fy9N1OvS7og
i9ab1Uj9CInZUUVbdqr0gPXx19IC5cZotJJiNFF3Wm/QyYH+BSS4NIBwBa/RaFairw+viafINB3a
8Rcr1ZfnlNb6l6SjyNcNu/YWJctdFcLmi5PRyHqwAdQKgOBhYYqj7bCEdZ6ZT9VTmUc/VoXOHon0
CawoS2gt7G1Eg/6LXqxowVh2MfiYP7xTm1jxoFP8hQ7l50ZdTjzXHs1I8UBecMu05XaNSDBUlQ5h
jvauBq4oNTTFqeP2IbHNzoeE2c2gKF/GMi6DVJ24A1UGIA8WDEPFVcWcMq5PMU8ewAfjrVXfORWG
ikDV30H/lAZVC1CztnZIbfLhkLap4qxL+gamjltVm591De1WCK+ZFWglVTNzCC1OjU1aZ44S6Exm
QTblB0BbXxgpb8FvGtgJrRygW8PEzIJmw6DTbjrMcX2wgaNmC154tZ4FKucncxme+9g6NisJcoOe
MLp4wMirp/Am5Hb6WK5jgPz9pIB0CMPQx4zXEPbu7pO8Yd6q9igJxpBQafr+gObMi9HZkBivzU/Z
ONxT8MQk9fQTYwZ4ufbkIUsL0N+25ReWNLMPYvrvvUlO3QrAHVmLE77+HHBa/cy01XRtskRODCxm
ugyNl6zcfGGdER06hR9zHL8uSSy3MsAmthSggp1a4+O6lnc8io5TNR/xCAvn1IrC2dK5rzTWYaD0
bib0oFvdE9q27JHrMWTfqrj3x3RZgBieTWeMciTWtH1SWgW+kmmuZvXtJ1Qjg3HQEydWcqADSzD5
2hXyTsiKfBhnBSVYBvbrZl1BB70OcI2i/54gJntWp2VeVfSli8SrBbWHQm8iTBg6y4I2xJArmVfP
dheiZhKjga+1D0Wpr+5kZcOW36sbbMcOaFanXhnHWCLuDS9Jc1C1rbz62RfgoV0V5cZU89OsDdAA
qccgS8wXTgt/jKabsky+FFp+bEn3mVqN5sW4jh4bDvG3tAHfXXIHf701+xmVIOUD0qQYMvRGNLYA
IdrqZ5oB/esVGFN8wGwV1QNaJ6vugF9L/zzFnLCQgX7byasVTj0t4Kobm2NTsRuuQbm5ZeB6A/lH
psaBYrWAYU/W4gDE+9wCVQKCu+6uqEnjgg8vCaH704Cia5i8Jmobt7KWtw60w54+Ds9dmXceioIY
31VhhNr2VyuZibu1BN4qtfxur8NzukykcLo8rtEvp6WTTylxMBYb1jUY5FWl0FwjtalTp+uNTRd+
p5YjxjSqxnJmyzpOmXGks32c8pF7kRE3GjJHPDCSOrceIraAOqzpv5JlVv1CG5ag4T2ot1mSeatV
THeWXuUOMiXMXvTpct+WrPRq1f5o53rsm3XEjkBz5siaAHfsp4n6E6Rw7o3EsA7jWr5WLMrdYYiT
Z2SVuJMxhDVBXeMYjyCVJH1fnVBAe+oLEsSW9mHiy71WRtNTlbP2GJOV+ZBQo26MeV8XuIQTYXGY
keSHXlTG7dQun+kafxy6XApM2onaYF+3bQbWByhKECGf6jFbUi9TXYZGXn0fNHaD4STdmdv+pp0I
AFhq+muNUCczrHBcspfrN/ROovHOuJDuq70yj8CylmhT9OFS1xjUlBVK9+5HTHjhdbclG9oFk8zc
V2M110MZqhyXgDFkDocgBuk1r1Rr4mQoBjp5r/toxIDcpr4jbRrMTXe4vtKdh835rxA5AmplNtXJ
7EvMVzZfEvi0wrWf02Acq2WSZG872dU20rbNpYKV4qJxWo9jVQN8XYb5vDokB6dX/HnSZBWmnU/3
7rYXKj9WhmNdxFsCnLZOSqHNbckUwHfyt3cmhKrzmpEpSSIkFCT6muZpsEyj06sAjoIfMkb60Gea
DD60OZyQbYOWz7AgRoup64s5rKnWa9QjkUzNQYShG6cL2f14Mo42ggKG4zfmlegl9aZvveLwUNYE
3Ukd31kX9rSNzYWr6GKFeEYAP86dVR0cfUDUwEyMrKK28wHfGRN2N+6zMaEm384e6IzQ280csxwk
2anMyPb3s+TU1NEp5qiEYzpDv1/67LGqZBLnO17ybh1C/qtEa0p0SGpiCBuaDeU3az0seRuo9gNX
VIgkSeYM9r+RBWYeQLzQmRNCVpTqFTdjxMuaZrHTAug/JT+2p1hizw99rkt6SzuHGav7xxzdwvfZ
BrK0sRfOYS7mN02pe7neOBqt/3t0emdFSN0Na6C52Va4BBJsopH2P7esBfxlJyuTdcv2gB0GRFSx
e9AmAyJV2EGu0TEGNSWeZVDwbVIgjuNT75S3gxc5qjd9TKXcJTteiGsGjUBUXmBPVNpRijJR1RbX
jN5X4FbEnPuB5OUk8fW9EH9+k26ec/aprA70Fgm6cmG9cj9hxmFSDLdtaMBaSYTfm1h9F+K3M3Fm
yiS8IuM8lWG5pFoQDWrmc7sc7gcQPAYDqW2vjcvMx++JvWbVFqduAGueU1AUXr/WduIlao1gokMR
BDesWDMfcvCMjHXBAWrIHvS5Q67ckhul7aDIWtCbNU4/mll8THkng6jsWt6YTCGBwFDRFsKXFq3D
lIO6O2yHbDpGzP4ZtUiKE12BZK9dv9Qa+8Ca9iOzElklfe9D450LT1JV9JhFjKkC/oqZtoRDOlwd
vW5G7maz46wDKjMR48t/32GwFaPsjNEbC6ir959aqScaRczioLUn1DfsrHjN68FRUky0cpOg+0Z5
sJTNFKqLbUuC3U70wbwmSlzo+gJJIvYMSr6RJaxxBUXR7ys7qfT7WH+9vr5dE8CtAuVlGmgaCKdm
Bs1JkY5JFerzw9J/H3LVmWUDBzvnH58JUzZw1Y22TQhvSlUQeCJsQEDmU5cNHrNySfNo51p4Z0K4
unuzJGm0YKcgYMc124mREQGr62bp61gt3n/eMyCbfw+oWhvTneATY5IBaEuyKkxj41AuybNeGRCM
KApZjrC3Kt1EuRUHHK98cQK/wwt7BfIdfRjw3fWU+JQXGcDFaFnV0MFAzUJyEe2caowpoEWCuGGB
VU1YGUmrpqZTUYXqCAlipTJ9kI9+TMrqU291eByvzX07F3dMQzr43/cUzwTIAGxBBU/79+eMgQux
yyiWmrd4IWjfcgqeU9mk7I6zI179MSLE7UGdaEcoPtwMjl+F1O7UPRWaBC+45+3nRrY9PrscrEZP
UTSAkSlSwohQ0Aior3+xWRpBJ4MRsCSLERAE/zErI464oNbUrWiC/swI2IY0+u1u2Jkh4Vjp/dDm
EwolIV3RH9SrQANyOJEOEe+bgcAtJrOpetHzZ0OsFrFZ4UAZxYdp7ANmVHfN/Df3NlivVEDygJcA
SbYQiBa74BGag0gRkuUuaaxPcWJ946OB+b6y/DAlGArqhhu71Xq3JPoIPG8vCbc7d9e7XyBsqK1p
tZbZ+AXF0voqSFZsO/UwNeqmg3K87iR7wQOKeADOg8QUaxVO1LrOXCWricXa8c8xatBuVr4nSvds
9tl9jTVfN7f30EeKh68HQhIwgIr9NcCToMbAEh6Wc10728yQr+TReJzwqjrOc0G/p7SqA6Kly8dx
nNMA7kAD0M2sn0czlo1x72702a/Z/n52CjuWRGlpYfV0zB5TsNc6VoF5r7S+L7NBkiPspdTvli5s
tYG+BiBoDF/VYq/USN/yNjqoJvGMLPeAQP8xkkp1u5WFjdm9RSM9rBzTdTyJOEq/0trAv3wKgigO
1A4qS0IYj9osS0lklaE5qqYzxIQGazOMxzEH0iXSUUVmUwniNFAZB5veMghq9C8orxlOmpLMv+4Y
e4d7wwD+34/Z4uXZl9D1TlXiFponCwHZ06p8jYroBkpLkgxgL+yem9l+xpmZiKMGShnMGAkEBFqy
fqsGLqlPbPeDUJ4A26gBbArILEGgJ3xnaAcORq/hO/drMDbrIbVVAJg3pQLqtBAgT/tIciHvUNGC
OdXcRHNxsgD5F5alWbzsa2BdIYzap87s8R8D96zG5d58aLzsa196lqPMHrgy8kCGxdo7RHAhHak2
MCUgWXm/p7lWcmUsFiS/WRQ9ZnHPPtlmDU3uzmhRxVWq+i8ACCDgwfAY8l0IeIgZr0FjDTB7xtF6
aYwPdm9lJ9al+ug0tboWTqak9V8kc3jFANwPwBk0RIWzomlrzHk0IGwx1Ju6+jHSPluLTL7tN5pB
cB0AXKBZTUxE4wvpCT6p4O/Mt6zARd/8V/lkuumhc7PAdgtQ/LYmBAAz3/bqsA/lWrc7jgt0ONha
ALMhl+jOLOtQ5DdgvUzGygPXUuqZWnE70Oa+W6fPulI3LuSsJM67cwOBP1xHd34TzL5MU8jaadOa
w6oVaaljGcry2I7LHDRD1D8Nc8QeTaWSlXr3gCUwi08KRlnUnMVyA2qzmNOmyCY0gv4aONkO+hz/
ZEZ80lfrq8nQgbPHI4/Ke6vMgmRMj+gA3Q7Mdq8Hvt9FZfGb40cAcIZXzyX9cduxZRrKrgqtSKfO
OiST20FjahN0/bpSFVNCXX1IzTgAtO4Tnzv/uv3tdF6aR0INNBh2Q8wSV6ah4GDCfJKbkFBWjGMy
Ng8zm2TkRXv3HwOw5h9LQlajcG6tBoWleHmLU9d0uzDychdIYlUJuiGcjpuIrGwWaK8MA1wBNtcA
Nx748YRMewTITwXFNF4rp/m2wWMvUPzy1gha5ia+DHGyv8g/1sRS4FLzKZ8YrPXe7Ommwz3yLQ0J
c9HNcFtnzQFyKWX8AHsH92yJVMhYzSatU5XCaLZQb1DYDS65F30GGVNVR69drr81ph1e95u99OF8
X6nwOZe0qyHlDKOTO/lZcVsHVchcjTrVcWr9XFof3P2QADSogDKDVsUUU1U1YTxK8wVW+k3WUkuC
RF1eGk6+gQglyG3zBHnmG1pkHw3e3xjtJKny7txzeEiBhRBM/xtNmnCvt1Xaj9YEvOPa6I1vD/2d
oWAuaLWLk8671bm+v3thEccRWtUqskZLvFXJmFlFGoO9PmKJ4fdz2zp2A9llS0ERSRkf4ir9cN3i
XiQ4tygkw0tlr3MNUkW0AR769UZh3Q2UgSTJ0e4mEsi+EqQKFgBv75MFDZ3/GvOEqPIw7UTH9oR5
8xuL8memmJLIurueP6bEIRZwRI4pnXQ8S1mlhXSAdMQ6F8qpbOYhuL51O2klxiEAYQI5IIRexfoY
7eq4T2YVrqF3b20NNuiZlKskB9m2RozU50a2KHCWu2I8tS+B5a1CMpeR01rkV6eSQx4br4UaG04E
saC1i18KvZXUKnbvSnDOAkZHkHRdKH11fbwCFYmdnNxivR/yo+6D5w2tZnfUn5LDjNe+L2On2l0t
hrI2dTHwSoqv8HXUgS6tDHijNn1LtHGT0iEfy1WtkAbNttOvVg2QgQq1Z6X+dv1z7nkOXviGhsel
paMk+X6nG1WN2wLwHswlxy9rVeausdY9JnfA+f3fLTF0qFD4pAYGNYTjUK8ZOHUZYpppl4G29luS
8Vzpj9et7Lkn3gYmGqYYA0E0fL+eqasihTQ4dABykFugmrrPFht7yXnbi1jwfwM7B2bRSxKT3MJD
0oCVuE7ixyimzaFttBKa7UYONE1agYqtlHEWaRd3H6j4cBuopmnBMzH+9H5t6OekUQxpgpAX04eV
z6cmLx/qaEPsqOw1c7MiPWqY4OARSJuU/F5PSEALxS3iwS9XqEDZZuXWavwJ2Wl2vL7vl3fk7x8H
jJVuUQ2QcuHzqqYCnZqtvqCln+rjdkMCmsaCqfPZaXybIIUp+QYXnrsZBKuFhvksIEXERgQAc+ZI
85iD8uhrDxCVMT1WTKZwdZnkbFZQ3IaIN/qDYGV9v+dGOdRoWuEVPbnV58kHrg5s1NhFBFhM8Gu2
27rK0ZDdiPu7eWZWCICWOkw6lLvR9/8++YZbYBLA6Q9ToPnsp1xlZXcrz6wJ36607FpTO1hT9F8j
PWbAMjbdi8RBLk7m+520hM5xnWncLuIIONRPGzlAHWgviZe6+S1A0W5/J9dzuaT/ECwK56VK1RJy
x1sFJOSlC1XyT5mnuPpD8WI4QNVHAE+kHpTZO0k+I1up/t5n4oZFrT1iOzn9ZVcZXlyS9OXylhJW
Rt5bmBmneDLCgmb8mslj0j+ZUxlYtRa0aeEr+jOPW7ed4qCJ58AqMgSmj5LPuS3i3RUt/IRtE86u
aMLZkEIhfNtcEhiNEx2XR5Au+9rXMpiAHpXs6UUyJZgT4nrGGQj0OVZs8huVNs66oQH1I9BukrBy
EdoFQ0JqqKYQmOOb0+TJnd4oTtSxIDW/6hFm13rZPSI5eJYQXdR8iXu8gHHwphurqb25ecFDI5R8
qt1748/xtoRggtpAofAWJ6/37MKdvcTVwXHrAqFCnO+Y+5pdzU1ad6uzcIAPv1w3L/tyQnAZqR7P
i441Zuyw4O1QA/ioarmL69+7bkl24MXZhHbrtRYlFoqa0uIAgOxnnsnd4T49zZA/hqZ87I62Px0K
Wff/X04kmMFV08Dw1u+/nx2HeWxAJWMp8M+7xa30kAXZg+326MQfIwczH1KeuH+5mf5YFA6gFqW0
y0AygvGd9ZVBrgi6CE7lKq624HtaqVPCKiCckj3ePtfluf9jVjiI6JWUBGIgKIG2i5sSApj28AQO
5PvWICeQcdRBn/GfOk1uEqp/7jRyaDDz7tgK5iTN6Qtp8sJZMPLgkGI8xXbr17mszrPvcX9+onCE
Me2fJyreQGFp3kygu6miN9q/rTKm1d3DCxAC+Eeh7nLRPNPapVSSCjsRjZ+U6ScBOlVLpQnIFsrF
/SbQxLHwQIbmhpg2j0OtLEac8rC4bVMYcAxXc+LcASvhbXlsbVde5d515jObv+t4Z85cbtm1bsHm
AAqfQPWNeCMBjdwJDNgecSPg2nKfHSWetXdtnlsVrusiS5J0xmQiwpQBUnbTyUEApbiGU40OqDkx
ReXbjzLA0O4xOrcqXNYmRikAGoLVyV0WRwtiitCYQNApKT160h3rG4inZJU62VK3j362wayu62RM
sMEofLgrfZrYk2QzJW7ze9lnFkplWYFBzDimitwoJB6Bwk3sots1AjSKT4j5lBtpFNw7Eed7KcSG
gi1dDuU0HtYRmlo3lv69mUxJIiB1TuF04xk7ZlEPI8nt4papSw/Nz424Mj3aITiwc/mgpGxZwi0N
GEreDgR7mRWBgjmJYKO2Mk3M/UdeDXrj/GAGi4ISqywXkbmJcHEXbWwXLcA14Vh8ivVbQ/0g8RKZ
AeFu1lkDEv8Ie8lfzVD1h7cMVWpwus5wksghP21v/nLdpMSiOORaUTIW4wSLK64sY7CdfJSlipdc
ckjhMMYHRBKaLPg6wvdKN+0iomPbjMXtmJMd48MwegXoTb9jbrH3V5/jQSVtDv6LZ/6xK3yujFQ2
gXzV/85c6XfVduYSlPrdCVhSrfDtYykLJf8SwP5YFb+hro6smrDaCandMIM2bz6UiJqra4AGTEca
oHjpt+tfce+GPdth8S0HylMblx9WylUT1NvFJ54oX1DHPhVWMv5NxrGhc1EQBEYF1ej3wdKquYox
iRL3LKar3NfVqzWE6Mplfoy5ss4xnMnTvYU7W5PDbbnM/uYulzfwH/tCwMlycM3MHPYN5lrhVg/M
wfrtdLODywkTO+7iDT/mzsn8AXmXf32n92PPH+OCL6PFkpZmyXEVz4Pbz58ju/SiSlKp/hfP/WNF
8Ny15FY/6fieQNJZITVc3BZ+7mYIc46FPqWrvsgWdtnI/31K/9gU/NbMh9VeJkB108/o1qPEMZju
1rPCEx1TBibiT5f6mAwLMYAou/X3o9A/tsXWVWsaarxQfFIU6TFx8yWvZMpR+1sKlDdGmdAHRJv7
vdfqlaauObpx4Tp+ZM7iF99Tv3SH2slW0IQ5GB07SDOoXWc5s7kt++zSbxu9mOi2LAYdzMCEdqKb
wGzkqT+2vC1bwFg9YFDUu+6j+yHozK5wQsFNslRUg5OahbfVdmgXoo//oXfAdYUB1jLoXeCiJ1km
sPsVz8wKB9Pqkpp1E5Y7B3MRqJDg9AovwQ2mxx7IZl2THlArkxxI6YcVTmRdayS1KlgtBlcLSv//
Z1aI8tv78n9R/u8yq7OlCge0JQxvEF7xsBp6Z4lfcvqhtmQbuhvozowIJ3I0Js1eVBgZ6vGmnBFc
Ad8xcvUB01quVfWSndy9RP6YE1OBEq9AmibwGtYv90aZfa609jbnrdewWpJ1yDxUnAWfxqKl9Qxb
o+2M3uphxO7tZ49KLq7J2DUP8qbOfhZytjz9/WFsunnsyxEmDeqoLohPKzfHQOeh2EyWQYzK8QJ8
jStNCLbPdHFfgbbMBOsNlE1FAA8UKEYIgMAwMFgppk0RfCqE2OU++2j+UG2n5j51EQmWQ3Tf38ko
tncPJTA1UGhCQ1ITd7qbeWxSCnzWGH+O2tNSyLx0N8idGRD2VbfidmkiGFC7HDnVXcS+qfbz9Ygm
W4QQvFGsQEcuheRtV5xYAhZrU4ZjuGzxb9ff2TK2n3AWqy01LjHeD+moZXqr2S8lfTOa2zV5KIwv
ZvMppt/09hl4SO/6wmSbt/39zKoyRUOLARkkbjR2FJZ6I53d1ChloXk3lJytTgjN0LmJ1Q4CnmFd
uL1HBnd8KDyU/rnT/dx0fbXJAzUwJpKdGFJaEuu7geXMuBChezNZu3WDCCZl4SlUcfApDoNlYkAf
wzjXN3T/OjgzJkRmC+9C4Cew0oRgpfFhuS+8yLOeUZ+effK1DmUXkMw3hSgNFgA6khmrs8AfPWm3
/aTKMt7tCF1GkH/O8AWcQDFoomGuEJw25DU+aAkonNNPnYdXTOlmp+4/N93fnwVR8yOthwEkHFgS
a/3FjZinVE55al96h2UH0Lilfh/KkiWJk5BtD85OQtXZA4eSNybFVDgIvU/aR7Ic+1mCpLnkHxPW
JoSSPEuKKR6xlxpGZy0XSnIz6geKU/Rug/oB7qAiALfUgPOgOwok2qVooj2HwXAomG22/j6I0N6v
tMhNBaPRgJBiDsPXtIeKyASOdy1gOpmqEB2EfJAQVehoj2xGUwrI+sRVE+qmYyw5Z3uBC5DBf0wI
AYXwerLIABN5mzs6uy3ZN7v6rwOT+FTnNoSN6rKG84HDxtD+qLK3ARd3g1nFYf4uiRlbJVM8X+eG
hJjRx4ZmVdtitD4sjE8Wvj/vJmeuX/TuYGT4LxDRM+U4lLYk/su+lBA86lqlCYNYbmjpwAusq5Na
st61xIT4tiqMpCfNaiIrb56G2PQWLZcsYs8XkFmAwoRBjfxiNKqHfLea1C3QQRVLE6fTKwsMGhhy
tceZLxLH272oz60JH2uIwCJDWQN02l3+oQ7mQ43hIrSOVVxdstxNtjLh88wmXQpjW1mpPGLy/tCN
HyMtlrj5Xn74Z0GYGX0fD0ywFjETJPbhkAHNZD1NK7QJS+6rw52ifoQ0mAsO/efrLr/nFOc2xdr+
aDdrpGITR/atim4TVBauG9gL5+cGhHA+j7ycIMuLnQO5LVCgDB2DsfvVLzLCN5khIZ4v87BURQ5D
fDaAlYY8Diarez33lTWT+Pnuq+V8Uduunt1RbQu+MIiyYRb1aSuR0Jv8Uxwf1B8mKl7UbUMC/LQR
Xt/ILciJsencphDLMWJbZ127fSkMUSzxr37MHAuaqEW5OmMvmVH5/RoQrJmQOQbDMsZ5gaYSQq7S
L2Y2oHoQalP2jLHYL6o2umVfHBObOWT8uZaDB+k7Jyv0761t+5ii+hCTxBlK1TVTaHX19t3c4RlX
6uUhGjVnzCq36SaJd+0FAfxOpmtA0BuQdRB2xc7APERXHcj1PvsRceYXbReYw+3KTC8x1/uZ4a4w
46/FgsQ21yWOsHN63lkXLj87VhmwToBDFsriJAmm+KV9xh23fmdC+BBgMUSO0mKBQw39Qla4FYbX
QT3jtLJbdsfB3lkS4ukUr1U6asDOabHq9gwv8fx7NgO1psxg9/qLXvA7a0JEtWerHvUC1rjW3GV4
LZLn1ZiPUy+j/ZBsoIg9iPpNv2GDBEIBNpiRwI6T7tUoaJhW8J9P6PmSRGnkbB0KMvXwhmxujrkN
K4t9SAp6GjCBpWiN7ALc8z6iAhMLqjcCCUzB91fwBmplA4io0gHXYA/hUPwqQQcVp6BpKe6t7Jar
rzrYptZ8CtPqbWKb2JIU3LEFVjFUnP8M4RCg/IVXeYyfMQZQyGjgNye033wFRGse+9yiwlj9xbsE
49F/Vi4cinTMmwFDgFg5Io4f/TJ8TFS46kdkucQtvfijrC59qUQIXoNzi8LhoEYx5XSGRSPUWo+h
/O3Nq8f+H2nftRw5zjT7RIygN7f0bKNWy4ykuWGMpfeeT38SmvOvuiFuY3e/O0V0hIoACoVCISvz
JXIMS9EscSCtFVAdzK2iNSPB4nSUr1BI2v/rTjfqQ6h9A2DJJMWLiqFXb+GyG8NHPrnrgfO67ctb
R9zlgOmrZs43vDSiu9kTPcHVv2S70c+s5cdiR3jJDZ3lhTXFW+8OVxapVEQDw1kGFmhkCl18X8GP
KllC3/uIwnxkCugpjNUYlzVIeOCFUiqh4RM/SSMPCj4QEsVlEKo/24FBoEKW9YZv05fROgyLaB0x
C8U4YO+MeyEWnVrMLfzwTY0PalQGjInfSDWvpoHKY8DHkgnooUG8+lEAC6aayT53Q7tzwVL3e+ic
xSYPh6zZ34qSF/4tURkNWCC1olLgVlPrrvKzkYRAd9x1fM7yK9bwqKAFbugYoDPM6GRxJ8NUrRrq
SOfQ/rG4yu/lMbFLa3y7PaUbJjWe4JEBCUfjDM0AY1SFseql2HgJ/3WeEjNTv8ghIySxbFDzN4Zp
FEbERsE9DlVh5us3ndUDQbY25YxgHkCSIyG2gTKdmro4VNNYyaUGMagPBJ/AjlUXTU4MD/zcAYqn
+Us7VEAfS4WPyxh2hJPqSaK9ujK6eJvnvjdb3/iqedm9ghbQ5JRACRIksv6/Xy4kczIu/QJhQKCG
iXfVlou7tfbWHN204L/Mes4ewqfbVjayHe3SCjXIVhSUIa752jNSPBHFTfOMBGsFTatxP+jFU9yK
LNffOkOuTFKnVl7nfBmNMFkifr31tuCup5L0seyKX5kDVD5eI3CMEPCzeOBd3m7/S43y6hOoY2wN
q36RB8wtL2dHqZSDpZ5ZF7GNtERT0WoAdhZwPX2SIeNbcArMuQAbPRi3wQYkZCwGrS1A6ZUN6lbJ
5T04s0TYkL3iYRzR/GaXqofuKsNKAnJG9ZkJaim+fq091qvqRqi8sk0F6HGah7kqpdrLovTXoGUB
aqT2Kud3EyBqt52UNZVUVBm6OtZbEaaMpgMtbGkO/M/bFrbi1uViUZsN/AHDEnawwK8n3fgth0ei
jve/2aC2GheqfVi2WCxhwVG9CvWKYy1EDUqc7duWtt72sDZE0RUUnuBlJCH04mIO1bRFR0dK7eG+
srqLI9kV0CDfG89w0IyzA+omXtC5znKJ7XX6yyxdWquzOhpU0PR4A8hu9ejbaLB0IbaeMzSVMKdB
cARaOjSPfB4CMJuGZGSR15eNyaMXpBpPDeipO9Ta9OKtF+7l6qHoOD9eK1MtK8bkbvr9xxfQF6m6
mLWoB2ec1/QgAihR7Y1+cNOzXDeMS/3mAXQxVvoixbXTukiLXHutHXr5G/+c2/M+c5aviTP6nbta
BxXS217rJS6KILddaHMpL0ZJRRZjhtKYPGOUa14+1SraUOuVUefbyq0v15Imr6rbqVCnCTbig3ES
LbTDWTGC1RtEvs/jQ/srf/4PgMUri2TUF/ui6UBpHRUKPL9OXupFfeUaxbk9cVutURAsEZE8kObo
T1KC67qMsjrqNQDRdQD+Zm80laO0A9DOiezYu21tK24BWoGuTLSb4k2bOkuVVo2aRo8bb14GrzLK
c9mIO26Jf9w2s5H/o+b6YYY6L/U4nfhk4RAeq3Ka7SoRFVsyqtALdbm05SUqenPQV/DF993KGOJn
VgYCkbwwTgUzUZ6LeoFgorcKs5cLD6n2Wi07dY3tGsRWkXSf1J1ZqKw8ZWsHaDr66ngRNCMgj7n2
FQX0xz20Whsvrd+0OTIhNcrYY5uLd2GBOhCMIVOWWkobj28h0TUXFsfLULlk4U1ZA6F8pI6McFkj
DERH5lqs98W/Fs8kC3QxDso7liJW1TbBOJRMO1dV7kOcLjKLpngbJMG97Ylb0ffSFuUMrZyusiFk
jdcZC157ORDf4bEoXM1h/Pk/WaJFx8KqVNKSrD9f/1KWyBxLwdb6ypqU3L9tafO4vhgUrT4G0txS
LfWk8Zbz4CivKKvEBGeYWoXVo3sGLO7QlzST7L+gNy9XTqOiPJ5ywrGJsHK1IDvx/EviAFWtWQhV
4mD0he1yeFSmqBXSUkQyrLQT+kOGZpxRHaqdetCDPp5cUBMxlo7h8Rr5/SLML1ncRmtMtm6KNGfN
nJX7dXvJGFtXo4IDqCKUIpHghr38K4WMwrI2Vq2wCL0Zzq5RAWLpxzYEUSyie/+aA10cZ7s1Q8gb
ft8ezWZ4ByGLoYqA/Hzihg3VBddPaCx4CR58QfS1DIFE6K3HxyUrTYlVYd9eHuSfOCQ32BD1CXJn
ok4CUssZial1s2yqSSYmjPjKskN5N79KkIuYYQeHvp8qdZBJ/6F5EBvoYyiUa0OXNVwNFSbaqbFH
4VsVngxgC1RDcG4v0bYrfBiiXFqI8hEUfliibGpewQbtqXqCatxyaCfWYf/pwNXBrAUCW+TXCvR+
cIG43j5zE4kFF9W6q57nw+AZd5Nb3pW70mJV2/7GEpIXSVEhb0Sfsakqpqi2FbqbgcsL3QlWZPxQ
NT8UPehtRfVJyoN1ZLQefXrT+zO8D6PUruIFoBKlsNLdEK+GQfUbAi4WtMk5R0HxAQpqnRO62ldp
hw5B8HvJD+JZYJBA0NGD/gLqRFYLdeyjGBNcy18iaTJDHUIkjJItHXRpG9ShrMSdIIYppLkjSUcD
rYBi2VoHWFZoukDTBv0arOsKyyJ1NIvhOkXJCIs1nrbB6Gfz6GnPn1A0Q2dLvV+OJBWWzfqb4cjA
nvVW/ABRFjwUo12as2MGsIlYuzx0qPF/Or4X6KJzNVZ5QjVSjyBNaoR3Eic5yzC+iQP4AKvpCVkj
6ywn6IRbdqnyfZFUbRtzsPve1nN8J0VANYv3Wag01gCp6CbpuRhPBqa7AyGLnHYmNGw9OenMOtL2
Xdd+N4rlIWm923GIZZUKeEkF2ZNQhFXZi/zSzbzBlV3RZz3vfHoFoZePinfGlICdeYId5R0PLZjS
C4TSCxQwuGfFQ6+AGZ+778lpZD6lMzYnfbSH8Rr3E5TKXdFrfNQl0Wsi+bE7vQEVises+cjuo/tU
1aBHS4WkUu2FhVNhsyVsKQJX2kBWfF0zaQdlIL9c5JdkCX01kR7VPHQ4jXfjHmKrkyYyogZ9zNAf
QkWmWprDtVox7VkUnXth/BIK4RewrB/HMmPsFPp0pk1RAWophGhKZ5gSw8jqIDFTs1iXWYOhAlI+
TGVpxLDQgkRAB5Z3lBULWb09ls+3d8W2JZC8GOBmUj89rUxyuOpLioAuQBtqmHM7SZ+15FEGAuS2
offHjc/h5cMStS86Mep5BTr3bucILhjmnMVRrdHmzMLB5ngBxanX2Q0YSzJXdLmdtitcUndgAcH+
xmM/voPKEeK6H4YchDou11t1IKEwpdzphwQd4DvB4X28jD7cHvmnWvcff/mwSO0RVV/1JiNz3Lsz
mmkENBIm59g2LMkb8RrYW+0xP+aMQ+1vMpQPq9SGaEBisMoCxsnvEl/7ThIE45z7/F5h5ASfgLj0
+Kj9wC+4Zec1LLWVuXwpnLU3QavVTGCcBmMhgOhW4abPy/dmD5B4bolfeYZ4AcuJqe0CrgBSTsYE
gzXekWsUq7rvfFdDrOgbYym3M4W/JlWmEH5xUwzRNMOSfBZ3iiv44U8+iAIBYuWvhleCAGOVzPYH
GpoZy/np7Yma5E90tXHYFrkIyzVKwztSnQt3GR6WOWfEJEdvMRr6Ozu7n3/HvuoP++Uc9Ywt/KlA
SH8DdXD3ZYbcVCGZCcgL0OqDq352XD3Dg9Smx3IrkRzINwKGTB3Y4TjIKT+RuVZMPCTOrvKafAu9
wUvQX4RBO+OOdzsbXL2Vq5+aAGrOVsls+tkM9hJqRBog3iDTpbaRCvXjBXSymhsX0c/ZyBdz5JbH
2261FRshWgq+C0kg0io0oWFXrbG2ajBCaDA5U/M5M/smubUb4nURYPagc3lXtPm9gIgRWbyZvRGs
ivB2+zu2YuPld9CYkTUUk0znQ+09RgOKsw/vScpLHjX74/CddYvamNsrc1TGObb9JEwchq1nwGCW
aOMqGFemrdh0ZYJyWejPGupiYETqsfqyfCHVqcKq/fksBohR/L1yjO6RWe/FxVbulZ+353Mj5TQM
7AhNQLu88qk6AerpMBk7jC9ZSHm0u0vmya3SOOgmRTfRZPbQiEUJlbrSvW14IyBeGabO2pWLZiUu
YbjWAQNJgckoa3+JeU9Ne4apjaQTpsA9CAE6MOfR1HnxkDdTzCW6qw3AsFWVn6TfpIhVCd6eyQ8r
1DLWg1FrcZQj+sW4gWW5p03rQx9HxzIF4U3VpPuoNngzFSvn9kxuuujF8KgglJVam4P9D6coWour
vnTA9sRIJz+9JiGsGoaC2ROhhfKZRRpdJFoq9Bgcv8v8xFHfan/4QTSySufM2TmTaGjjogdpLAGK
m3iMhOQPNaZ0Arvw1GBMBdd0Dq6+8tM8j78gU7/aYgrsKJfWRaAqQFMUda36nDbwDLTN1lGCbwDR
O0gNgYShyXdaCDZHmYoxk1vSGBylfeZJ3hD4/6B5e+PQhuolXpnASi4QSMN1Vaifc5DjjrA1uoBD
9U/A2qWPideCP3FtzeJJ+dJ7YAlz8oP2dNt7tpf2wjSVGuUGkKMxGSae1EQTfYduaov30YDu//wu
9gvXCEZWG6dI/il1cF6Nl0qHeIUblrFCbYrIrpU/C3B1hUH5Er61p/FJdiDz+6K/EfqfGe2qtcW9
tcfhUcrM8tyNbnZi8hEQf7rxPTSnBR9FTQFCTVJYyAPQwFurH58yC/Vzd/76D/qDGetNs76GlbRW
sQ57MwAEumyKzvKt8yB7jARYgHIX0CWtB1We1GMOdTMafqy3TsUpADFEECBnSIVf46c6ANnSbv6u
Pmlfk6ALFByi2pv8cNvHNmP9hUlqN7dgmZZWBSb5RLrrk+w1BxmyCI0XCO2yQKUsW9S5MoijtMYz
ZnYtn6IUImUosmcy2tln1sbZtqSAnASqEGB6pm5pehKiVYBHqgmQ8FEY4l3ZhTt9FQ6NLII1ShZt
TQFlcJWuprCm34C183UI5AlNdG/kKClxmhpEncEIW9uepRsg9gfzhPSeP108z0xzPHAlmqLckEMz
hXIPZT4z5gE6a1tryF9vL+zm0UPM/H9j1GTPkcSnRYn8V62+K0DBgCyNcbhtR+ELE9Qs99MSRhkp
tUqPIzpsCZe+GKw7ziMMdyyMzdaNFJQdOOAguAEeW3pfQv+Cr9AB86cCp/ixDXyBF/v/oAZHEsdP
EefCErUNxygt0Mjxfvftg+lImCsIw+t8ZL8EbO74C1PU9tONbsyHuEewTUsnLWdzHkBmC+GS286w
uR8uzFDOoMlr0/EFzOCg4560rti3Wmg48xLLbq61LKmSTUe/MEc5RpyEcy2MZAKB0XAhu1pZfTf3
ViqpOeSbudxqxqT2bo+RNZVkDi5211LWA+S0Gt1d1PphCFE6FKfI0iqJRZj9qenoPeO6GB4Z/oWl
uE4GsLx2pBYFpAsYcsI39dGAHkppVd//t0FRGYCSauvCQyXTbY3FDJvnuQTPWf7ltpHtPONiQNSR
vwgDmkELWBk7h1BiAFaCCpNuh7HZfoks5ZkNmWN4JI0mW5S8m0TiInMSu0NWOHV/KPLG5mOR4Rdb
715EFkiUdMC/IYpELVeWQJG073DsCKcYjzOLOTm8kzlhoB0JqZFsRk/kWjfu0oflEcHLZeFEtj3z
4wOoRVzGnptyCXFykp/W6RD1PrQKby/hJ8zcH5/8sEEtoZElYQsNJmTlv+dTGhC2HxAKvQy/+NSU
T6W/7kTJEhws5M/WimxmqrqZpX1M8vv3XeyJUTGSRP6/rHFE6kI0TiIn8nhXckSgpPzbA9483i7s
UZf/RWuLpeOQGk/danFL6+lqw8LpkXX5fA78NafvRbWLMemcMq8KedLSBtkd+8zqShXKKaFbKKCQ
HTknblOrWYCUEXFxbTkULpvOqqrY5aFe3aJlRG/Tb12eH8pSeL49/u1iy8UEUCeHyPVZOJC7Ac8d
4iq1lkmx3PHHLDrVtCvzl1h8XBXRnotTq73ets3aUSJ1nKyTnsRNTWpr59E2Dp0z22jkQChsrFaw
jDt9tIxjiMqt/D1y22cpNVnZwHb4+Fga6oTp5qYVS/KSPKynsVjBpw3J9+jbkD3dHup2jnMxzdSp
IiatIEPYFAEYeP3Mb1ABGs313B1GD0w3jEr0O6HGLY+jQtVqdFKnQqQIJwvpgcJFY/CXh+KL7oyu
vIv2pZ0iLJd+fDfvVDvZgdzyZd6VJgdZH+y01syd8lgwzqDtKtjFHFDxqxbrEakeAmj/2g9WbZcH
3Uv85RcHUPXo9HvD0s7R/QD0li/vU8Z7NmulqcDGR3rMiQuMlzPW2MgItX/dx7YSQaVQiIbm4faK
M4I1XcRMS2CPV+LbGpCVUQqVitzKWWg+llu9O8JFaJG5Fa08ZKHVMwHLznvtecVbB56vbCNg3ivF
24GMbmOTlFXTINCE1Gin7ghVQnRY0Z2JBcMTGQtrTHz0hg/T7Va4Za2qumDHZENrj6FqqwMcpFp9
AZJF7dgxojTjIKA714i2VluR15s4fB7k+5Cpj8ByCCrUQASzT6cR41nQ1h7UbxLkETIwiOd77gha
/WN5nnzVue2EImsSqbAzaIMWCiO8Pk1Q4apQ9UDlZ1c502ICMI5mLLS7Bt2h/K15eAJ05PcCf4bm
OdFni/KxPoaKSmlc9W1CtqCyAjmkNvu62a086h/yZJXtbN0e+xYE4jJfk6hwk87iUDcRSZfwTkTS
a97pzoT2Ev1ur6BXwDMNKPFdJqM3y5OoSMNN3LCi90t3K5T5DuNT+taBXjt57k3lDCRqGJqLz8Kx
M6aWfhGUDb6VqxDeu07N3ojbOwM8Y5wkgR+9e0aKY7Amd7N6+xHL6YfAgauyau1wS8oDfdd5nDOg
sbQ12TxOn1RxqIxUJkHpIsTlRpkXPYfp7JzsTrA7Dyis1zUgJN6NvbgAj46etlP3bH9l5Ub02x8f
Jmu2lmSQh9CbAzCcWRmeOetv5JEvYjbPvp8JN0KeTOVDHFdBOn7AKoZfBTe2pueWNydQbQ6TVTxH
X1s/ghvJ5K5hq2Z3eBc4OVXIjda30LB5n+/NiU3/yfItKnDla5giecECJMJbsdjoSk2WXTIIZh7/
W8QpvdZUuJp6UUnqHhNey7/D/i3kfzBiAsttqRAUNZDnqiG8A/hV8TB4BH6VP/yTWPc3Zaa/MkuZ
ij6TKta89B59QGOoSPtaS81F3BfNz5b/lczkRaUGCf6/peqiZ5AKPvyYZgY6iLFYQ2t1KGvlLPY4
8h9uOCndpCYOg1rLpCAYE95tb/QHV9v9g+oZ47xUqJtZNIvQUFXe9/1szyf1nD1MHqQ/3pSvqsl5
/ZnwBzDcg1x2bo2NijXxmkrrMsH/kJruuBfCli6/VwcFBy/dbsMo5LLSN5rKs687SLeR+rJ0GpzE
T3bAJCOl+sMBwbrr/E155i+XVKjwsowzxL3a9xldoHTVnlLAjmR7sGW3O9VWemQljJuuAj12gBbw
uqbRrDqdNA18SzCkXASYVdw9Zo0CFvNhBe0M1AzNrgLWG0oeftiqPxlL+Tlq4Z1WAaAMpENQwKHL
vKPCdej+RqmSPO2hCVtJCEnAafWXN4iQV0HpxGcoPyjPvM8a9gbU6to25UbAhmd53cF2+6qdFme4
A3Mx8tYI6N3Vqn7GtaX9hkAtm6GeBJVr/702TPz74qxM57hvO4hI440r9Nr73K6OyS/ZLA6axyNN
T5Gma7aK6g2r2X4DJnNtmfItNR+1ZORgmchFQf2nOaopmH/M8CeSIDDyTzisV2t1IB71wj1JP5vv
xaMRDOb/uOrUWZUlTdxAPhYFaskRDALYEVxy2UUjEMgUfjeDFRPmcSgUATLNQkdtFHSvJ4E6vpq0
N6Kph3XZm8HnBVwW4G69EwPuxgT4bt5nL/YWZQtSyxGfFAhVQ5tUz+ISt+gYFiKvVqp4r5QTVDT5
SQu4GfuMG+HyS9cpvsTn0q4dMryzVC0ByOVIhsdO3qnjGru3F2O7vIMnfgGaSRBSpKMbXwq1rIr4
xGUXP4U7bd88l+C6KU/RWQ8ST7bTOzxGWrJgLY/9MSnNf8tV/H4YXnwA5ZR9tszLJOCoQtX2Hj12
jiTmjGujtB3jPgZJeZzcr3k0arDROOJuttHjto/2y91wrHbKvngWDsuR+96qHv7ca47iFfeiKfPm
7KW75NS4C7oWvexHf5x8oD4tzkV15GtyYsHYtrPoi6mg3KWPu3BGyxDaGb61gfBU/+zOFdrj0Dhk
xg+pP6IN2yzwNswOSmSSr2MScCUXlqmUa6kmpZ0I0jUfeUcFbcVSzox61xYs8coGlWzp1SSoeY5F
aIE1EB7LQ/ZQOOEbKKtAU22ClXjdEcGTFm0EE+5enaPfqYxv2K5uXYyTyrwSJarydsUMS48Dqm4I
+ndERyZ1tYd8PzrtXRE0wRDgdcdj3f62q/YftlUKEKrPcivGFWzPr4Y/u7Od+dpedAZoLDmzrx8I
/lU44kEazJb8QfZZ4X/jxLtaZJVK1ip0cvNDjA/AlUD3VFy2hRFsQz8UT9nhIuyKe943Aim4HWE2
U8SLYVPnLLCQ5ZCEsIrCgpWNpxIKafIwMw4Vxg5XqUN1ViE3Bn5LctX9k6IpHgFBsrKGzwnL9RRS
wQrpU6olJPccRcg5xbEjoBdFTX4O4AQUEtW+PXXbd9uLuaPiFpdkRhkRd+1dARJgnRfttDv5pJuK
lZ8Hv/Jv22NtUZUKQEudki5d2CtyUxDN6KH+ifTE0m3Unf3smASgaP6mm+2d/H3Yc35DmMOZ6QHL
YahYpOVD0y0a+QgAaO3sIbayXX6aX2rHONedifiBLJ+5O1krS0WnWhLW0UhhVfTie81dffkntH1l
U78PJyvxuF9EoFGGiAYpvIWW4Td79SEe7MaXvfzIDFSbl5yLlacC1ZAsC8/X+Bw06nnir+RcWOpB
xpUKyqJvoOV4ub3y23W4D3t0J1kyxhIIJ3EA9K/rK0o4B81vnovGlIP8d/3F2BW1KUPIw/jJMa5X
jNWm28IrbhpTicepII+52UrPVXUKF5YYLMsIHYNA1iXUI4yAfRvFvbQYzEEWDitSDUYcYlmi4pAx
yVENlhSsW3intC95fTeynmg+3x+uYhDd+B1zaCZdOQwmnpfHpo33hQblJWO0e5UH/YHsDmF9z3AP
Rn5A94s1fCuUDcFbdE4bFE527rE/Wkc3UYz2jafIrRgO+f6seCMjodvCgcQuOJB24Wp4CluTd0pb
+o5T0tZcac895C+Q132Z3MWGnpdst1+1oD6mXv2rYYTE7fv4xcagolHb5+OgN9gY2e8c+fEAftTS
1O0JajcmbwtH3hR5k3VUs6abCkYdyD5E9PcjX13RMaLqu6FdWQMjsfzWBFMRBmJJRsiTLpFpNzjr
gVzA1LfwQKQJedvwSOvA5AMxfduTGCOjAZ5xmWeJmJFlVR6W/FtSvN7+/2RmboyKriiUS6t0XIP/
jw0SAJhkTnVtAipirh1ganjI7Blbg7HhaRhnOi/KKgD65CrZMwcVDd7wlfT77UGxMjediiqpkhpT
I8FIb4dn7kcsmShzHxMIFqzA5aZ39d38lWOi8FhrRX6/KFSMWd7UCZnLioN+TQ9yzlyzGCNj5G10
9aka1VriyGE/WSrIhIo7vIJ0XrLLjmCVRbNQC2kwv0lM8oBZW6z+6e0C8Mfu1qmEx2gKUePIA/Do
Su6ESkjAB1VQuSBlZ9YtySFzyzWpSMJP6oAGSgx1dLUfpCur9gXceP5ULVllDtbaURFEgrhznhoY
WKjkx0jgTsIUeYy126zTox1BVlVRMJT30sKlf1RSEU7kVK0iQAvDcansVSozG8pu3+SCz8whxUsH
N2lAlkmT4DU88y3iE6vMn+rBxzeQSb/4BjnW0rCWUL0cXVyZD4Q9FRf4h8HlPHlvIDvj96wS7fbU
fpikNuNU6IA26zCpNg9ddxJqjhEj/2a7f1igNp605PwsdoDoJV8KdNg/EKxN7C4AHuqP6wJyAfDy
gheW5TPEAT876IdZEuou5jJc5hrERljPOn6oashH35tc1tsqJHkZnvPZEmpwRKRbByWGij6La0v9
gO42kcB7U9zWiCZRdyyOoxm6iie7pZPYKLTccQELrbBxn7q2S+0KRewKGWDEP9GmDhR3Our3eI+z
u6f1COJRxjg/H7HX5qgjNlJTBcLypNApdiaYtqx4FK0ylMFm/PP2jL4jH67X7soUXVxYskKWoIhA
0pQ0IBWuuTTTe9nhTjOOdmFfHqoH1Uofq3O0r9FZEtqkqlRC+DhCR2i6758rwGwaEJLm5/CB5Vkb
byjXn0eVHpBsL1Im4vPkc+jhhehIpIJ58hoNT5ZZVZ7PO/TaGhUUOPQqQYYC1uIgfppt2RH2fx6F
uxE4tcz+B5fWz7Hw2iQVFJJ6gXh4CJOlKPpqWJxmlbuPDQNJRzW85GJ2bCfdmXTuyEFbhuFnzJo2
tZ/KfCpEJUdhH005KKrNvoyKdheguG+zatqf8x0M9OLJhtpCeh2XWQVWK1dL5z2XNDbKei+KFtu3
HXpzCS/MUFtH78Gur5fkqWJNf6YQnRD55vm2CVY0UMk3XMa7DpmoTJwyBoQ29Eo32mVW6CYBwQUb
wX94SMTUCWjr4RUBrKU0FaSoVCPeHmBPOrWHOVj90Sz9/BvquSgpsK4QGxeXa2vU6BYpLZYlwQwa
MXdaE/01W/uTkoNKFH1HYC5dODdJF3+KuPPAl7k5qcte4sK9HI+7WGalsJtuczF26mwR6rxOtB5j
l1u3SYDMVn5Bv5i1DzbPFUHVRLDBogGbrnCWA6jz9AlWOtxpjFfQpVoFiuZvjT07ot0CwkX6uQAn
YhkmEeVT+L0wTH6/cCVhFDGfKwz30F4lyr3VUUWEJX3+kcvMWj9fcsjSfgyTCjaaok8xL5FhOi0s
Sng9G8d3Or0eOteHBgls9UbGyn423V7HD9OUV6EBtU15nvQozIYZ50/F2pp1zEwQWPNJuYucqz3X
kxGKXnFXoggZu9EhfhgwsnjHTAs2g83FfFK3AD0d9XIhqze7zZfVjpFuZcfQJ3rhEh5D2f1Nm7Mo
YgkhBiejDYeKbm1Rl+LcIYhCsMSSRMmMsgcpYx0Ln+9WcJMPKzS6tVHaP9WLd/gXAYGQdi1oaQa3
4yhjMDS8tR3r3qh7Eqpl3ppUyUK935KZfBqs0VBbDGRtWW1oIyr8EP6yEr9Bh7rZB6hbuNA3Q4No
7xlBeSc5mTv5rARm00MuppLacfE6VHFFMrmq/ZlNKP8WrO7xjeeh69Widpaqo7+urTA+9Tg4aD5G
tgYd5RpwMqUwoVAYjOgElt3WUx/ARuOxqoqbuerFCKkdx5edYHQZzHdxYvfJZE7522OVts5tZ2Gt
IrXVurSP0ZGJiZyjxKs4qHNO0n1klHfCYpwzrb+fxeTQLpV726y4eTJcDI/KkGZJQSM7D7voYgdT
eLabQCi0OAKS4wj0QmsQfSVFPVL3Ag7/JbvXIUc8uV3Qo6zI+BaS7H46LC6+hUqh2kGc5IGs9Pha
B2MgmIA+HJdT3pu13zupT14aloDDS1weKE+czXqR287GLz6ALNLFaYV+ywYqd/iA8jAf6sfMGy3R
HdzYby3O5h9uD3c7EfmwRsNe9Ri0xssKaz3UJcaDYOegyouOKDSeSNtI+pXV5rxR1bnaSjTuNezb
uShkLDbhSOnvo50YaB4CwyNrKRneTMNeDT6S5wqJKu6x80Hw9YA0quc7Vv+TyAixNMZV4NqVayLY
iYM6WB/1r6HV2vkTkNm+ZoBYx+hM4Yxq6j1RRAIE7sXwC5ugX1m4acY2osGvo4z38y7EWnLyN70J
mvEsrz8UweyyV4bXbGYAF15DxaOYy8Y1q2GJ9OKQDGf1C0s58igPlM//vqRz7TBUVFrnTirDFvNb
xulZn7ovQxu93R4QawmpADQlZZ32ZDwlQLltHVtzvmuWH/+bESqyCFD9SpqeTBpeZ9KncT0NrPe6
jTfi67mig4eohwsEEUkkjZ9II3h8UvF2kD2jnEmwzxDlWB0kAy/DPnWMoHX/tbS0TkhWPlzjE7i1
5cVIJwFFSEZ0NEdOXzttfV/OtXV7Olmhi4a3VstUtJIMS91vAd0JxS7akfEZnoiCdP8PnqE3ACrX
Y6OynHXRRHkgyZRy6oPmaweEUog2EKc4kygNQtEObV/6D3XE1Z6zmYQgjDyHRoONXA6FxQSLCzL+
vRyWL73AscqbjKBJI1ylCfhH8f1qD3bNDvDuLEANnEmwsXlJuvASOoBk4P3tdMxkGFb30ohCbd8B
T8vNndnwY27xdQSXSRhQM0aAVKhIMs91k7WkEtOurRPXqGrWwOKXUmsPmXAUWkhT3vZRRlyhS6lg
ItNDeYSLygu0raNHFcKcq/avH7muvZKKK/OciWFewIgU3avlQeAeBf3L7XGwkhKFiitNaHACKiQA
Ip5lrw0GFAkzC6/1s1P9Az1uxrTR9dIJgtz9CGS3yzXHdvmRRyeeJeLKSkPoakQGBZXSIJFy2fWB
tCesMquVgsSChUraeAW5Wh+VihpLvba5QhC1ICW23y+wHmlnavfoxbYXe/aWF2YRgnjyjSyWRly9
y1WIxNNB3v9aggGZNPsoD5rFWe3vLmjc2jKC5PttL/mb00dSDF2WdB2cVNepa21Ua1p18JIUJ8vs
hu8wthl8lUBt/iK5vI6yC4ERrseJB4A4dlg533aI/PgCai+skTA3WYa5ztpfhXaIe2YxiVwmP8/s
hwVqJ2S5KOsFGWOLhHlGOSJxSHu95oQn1V18JvZns3Yt/p89UKJfz+kImrm1n2CP34U7yc+8dQc0
9D+Yuu2K64Ul6hlAbIywrEgSRHq11qCCx/yATsLTHz5GFmfgBp6WbIuPgVHbglP1qcgA30BZnD8D
c2rLmQMZJWv2+WBGT6z0rTmVnvS8MN8ItzcHKNZBQYFiJM35XmlrDSTOhOKrLMRWHUa2KIUvYWe4
QpyZt/fE5nkqSQYPQQZewol3vXxqFo7dws04Ad7DZuYlgYhLCKugvDkkotQnQ+ZNl3jqPE2Uvsor
QpjfdtViVjM6pss6exLrKVA11j1jMzxfGCMfc3FDVQdFWoeevLH2h4p/NaRzxEpkt5O7CxtUKBlD
KU+V5B1UASZNSI6+Ez5GR9Jsw9v1DhgAVuzYfqi5sEkFj26GkkvTYVxE1lFCuvwDZENWa7bMKsP2
eXphiooik15nkk4wI6S3RgbIOQcBl4VICVRF+pVF1L6Z93xYez8LLxZMlDu1bwnfqzRBKKR4qavd
ovwYquPEsVCxmwH4whTl70YxQeVdhyPqc+YUCmf1q3d7R22f3BcmqMAxrmJodANGkwd9UJ/0QPHq
O96PXGaIYjj6e8S8mLesh6BgRkDhpCWnOSf7FdK7AN/uegCKLcmpj0Nkcv8lSb0YHpnhC6NTlkZR
3GJ4egeiOy22/h9p19UcN85sfxGrwEy+Mk5WspJfWLKlZc6Zv/4ejL9djTDjwd51+VFV7mmwu9Ho
cE4rPoXFo2A8iOOKc5Q8w2DCRpEsaQwNaS2mfOpQsQW2hXxc9ulHq3IB8zC5zfExw7tHeUfLxBBU
GdtF7XG0bf0UkMEuZ9ESAs6Lmzrs2V19cpRMEMnbJgXeKVY5QW003wwD4E+yKVnsoZMxf1KYsl/r
2KTDwiKX/5Aa4ZnozxYpi6rUtHKeVQQJ2GjrqIhHtvgc+xQiALepzxtIvuh0J8IYp6vx4o6DHsIC
DBaYxeDWssy5xy7MIOO6PpHBeF0A3oWO9LiuxYf4Scy8+UnFchZGFOzuSajssbcm7OHknnDLnRi4
+BlPRNOU7MQjJj3W9JmepZgBXAekHgsGoClk9a/x987t0nX+DbcCCqQ8O72cFZ0IZ9wRWE7KrzER
DIa9AB9k1VmtI29EDGPQWYX/1u46kce4ZKdVqhlGyMK0/f+QyR3dTt4sAJw6wFvgFdcu66dhnlQB
eT2gfxl5QhWJiHI4XLwUvHAlWohxfvBAtxho59vkRLfLF/uJPMbxoyEitUZHFDpnku0YCwSxa6yL
7fgS3/ZrZctH9rvoHScSmSjQjtPYaxI0BLG2pWhr2fh/TsljwA6PHUWV8ejBqi5blykT3K7B1IDb
VMBGmH6YZ9nWRF7blY2YrBTGEHOjlUaRdLVfFIEfxqMXmzFIoTNONYG9ElgxjD2I6axWWgExbSVb
Y9Da4tgCjzm2A3I76DyMWzY9ptKw1yjSPiudNmMilxSXcz4Mfe3LxtL5SCzJGqCP9WQ1kdpuZ8B8
OaTHwmUapPK2HMtQ4VQRL52qjE+nUqRdcDwyxjEGoRYnlVZThi63SlNbk0070XgTMzwxTGq5tOaS
jhHE1INYWqQYMyvus/ehKd84Vzp78dATlRXKA2LiZQPs8a/BElVmiXSFDkK9nx2Qrg+FFyuW8hC/
zx7A331ef5l1LlYc484lMLIK1YRicuQr4XsJUL/rCl0UoEpgETYlApYuJvgDMDwxzEWtfUHuXLP/
CGWNYwKXLB70mv9IYBwrSKIYGKeQIKuRFSfvQZ05s+CoCXEM4/66NmfFoON5nQhjPk+PpbE6W6gh
4Jn2Jj2lGKbOttpDsRrc4r7YND4w0b9dF3rR+E5kMt8oEMUQDXooGE3bBPn4PCN5FcT/JzwYqxnj
SYaZGjP43ECSOhXJGuMGi1PoQe4oQdRZ4RyrHHk8rRiXIsagC4ECebNe3ZthvjeWzK21kHdhXXSo
k9NjnmraohUzeG8R3UHh41P4nHSvYW3BF13tmZ9wXFZLBbauYQLxgZ3bDtO8MdMe/jvLmBoaAPZQ
CPY01P51mzh7gR4/F0jhFTDbIgCykTfuK1PqlgCf6ycxbFz8K5QGQyvKHWzY7oODyLlXLup1Io8e
80kSh7srqKQJ8jrzcVFupvl7Hr3+oU5MrIiSVBJrAhml+4uWCEMa3nibr2U39uQ/VIgJG8qoEaNX
IAws3PYiLXYdj24w/7iu08Xwd3Js9FhPjq2vFiNWRkhRpreo2hCNc1/wPgsTG+KulIgmmCCoS6Nv
0VygMJCux0XheNHFGKtrkgF2T8oJzziRsGiVJhth45O2cRRwWMzf2+BDGzOXFOv/cmL/iGIHq9J+
nuQshqhgumuUHC8TXs5w+Zt8SmCSllHtTWUIBbho3viFiJEmo3GuK3GWlv9yz08ZjLtMCUZUc8yj
YtM+vBd3ohVvcnu6g5WtlV2x53knTyXGc9SgSqVQgbiiBqym+Epqjm/yBNC/n9hxt2Dz0tBwZnH6
QYBmLIahyzmyi4H608ZkxlWWTJV7cAk3flRa+kO1xiT9TbPKDHvAeCkfN/my53x+IcZzABYHtska
Go1J6mh6i4ShtbA3wVGL4zkye62KhQ5AEmiVzQ8tNr/JeCf0j032LqaLdf0Ez/o3rNExV2qkh3gg
LpDVOc0ueNKfxW0AACfDT16Xlelq6N2Mu84G9RgI3kRgU0cWL5/kGj4TKdQgUwE6gt8AfLEDecOw
rq3fBw/Ffe2RLbIyjqOxtQVGZXb+KQTBcdFifsevltvaGK04C5H8LRbeVmN5Uwgh54zPrQa4+YpO
NB2s7uAUYhxtCIMCkDFD6y9ANqo3ZoHtOdO7/h0vysBT1DQlw8ALgDEZrZqbOhwJcP6EzaIDOaiT
7YVLDX32kgfni6ydiGGspTMyLZ0MiCEb8hTq1kQw7Wk4rdMV/vKmbQfDDdyFc+typTL2USjFBPpu
sfWzdbjKKxt5GTBYDKu6L4CFQ1Z8dqsLqdIXRc/a0XrdLVoPkZRxtMQ8DbQc0KGaB+BQA2SBN896
wQfAgk1U0AmJAN8CL/HXYJmgpFlG9dL6g2eg8kwhRwE0s+4xAYkBKy5D2yV7AcO7bqLAR8mWGZvM
aykFsUvZ+kUY+kJSP6L1IlilMS2cWHZJMVUBWbViosKlaAbz8TpsdEydWPeAC3Ypomio4l7rVXzA
0WmsCYASfESvC9qdymQrsfqcNG1MIHMKkRVKtpDbKGgAvHnSgKdVaNjxTJ2qtHntpAtysTyHYxV1
RcXDhzlVkrQLqO+qAWg9H3q/lfTHILj7fzs6yMgoIxmMRMEn/GonjdBnRJqbwY+7OLBqifipom1b
Ej9dl3N+eYPR7lMOO9MVK5FYKzVUmcJopcaGL8XSj+siLpkG3iHEAMca2KxM9rhCpZbmoh4HX72B
zTvH0m5lhQDdxdBt5RsHtCeui7yo1YlEJiURQgkkOPk0+GUlrrKqWC/N/PhnIqiNnGQ9g26GVdb1
gFcN1VWTu1Fsrq9LOKvLIwp/OTcmDQkWGXATGs5tAgrN8E2AHeDKrH6k2D9XpY3mpU5mD6LFj4v0
fz5tcbCSmSjVdiBzCLJh8FvgoKVNbsmCgtx+QBLEa6dc8qVT42Cumnqsi1QwoeQoZ05B7vJitk2e
lfOEMN4k6mGYGhWEVHIVWvJU7VVjWudtzbnCOHLY6wSAKsBbJDi3ZarcdIxRdKrab3XPk0N/7/n3
0XVFJrKhnQVbMJboRSvR74MxN2uU21tNjxKnJPlzLoKaF2uPWpjb0qBx8o+zieijZWDzHGVdA8Z5
/PuJ2VdyvchDBcmqJYE6q/XyZQWWKUG264P+UruD06C/LrjBClXy+Z28LK0nyX/1pUVHpAuf2+Sg
L7Kzozj5QYyTiJNYltOAHySl3WtBmt6aBeG5Dmo3KMOfiTY/zHHsq4NcWsMUbiitsH3dTy9+dPXI
gQVie51dL4wopmyTINgEpPRLtB+xZuAOpcKxrbNViuPR4+ANDTyk2GFi3qZGnlR1UyyDb2SgmqqH
1pUEAgxr81aJAGFIzGUlNcu9qE/9Osi657lFiAVL0J00hIUl9vJKM00QYSVdbeWFW4dTtQJtkOTP
xEsxS07CgyBps9VL9UGui85a1GEfT4SHkXsxOGP9SsJCJmBP2YJBsBRLJKY4r8LQQEGc2KHAY806
T/0ROT9FsIUCrU1b0hQQ0Rk3SwlI+fTbQkwH6LW22CItHyNerJZYM1TR5CA6xoBkyaBmgL+f+kVE
4jkUzM6fNwPFUgduQPCuAM8FScIzb5HkzOIg7FhDRGpwAQBCN5pRxFJn7+tT4jbaYgG/0JkkXgfn
/OJm5FClT5VKAdlXK23vJxjHmEO7uAkc+TA0GPNT0TSyDFwM79ed6fwRwMhkcisAKIMMUoVuqKIv
HoadgMXoC61lfsdbHxtojvbDdOLn61IvHCiCmQkkeE3XZZR8vyqqp0qe4eP2PlGE3pFi8yWbGtFO
DcP5D4JU5OMG+jewE+YimkUigIhV7X2jTCwgt1uduo8MiSPlzPxVSQMNF6UpFiUJC7lf1RHG3szF
sYD5B/vOBLavZlqacNNOiVWmhpWr369rdZYuUHmqSpd/kQ2rbGPKRM44m2kLeSOMUW4l0zGJgc1A
I31qQAvLye6oL30J+Yw4JuQbYLQCpSJy4whdnQ5JZUPAL1vhYQ8WAfCXX1dOoqd1Lg4/WCUGmuln
6WtUmdhSRaYX1lnuZkO82GnWyI4Qd5rdFPNOzSW08HUgabYFSKeyKTKtNNnpadLspGbE1E2vYtF9
ERtrrgaAVw0tWYt1Llh5XXdWEzfprhgnCvycNq0TYV2dc21fsm8VTxZJJKoqyWznoRk6oLyJiIdh
+CKBtC19TMjL9WO65LiYeQfhItIRA6IY0+4R1WsjJQMcF6t+i5P9RAPMrgGZhCe8bCsDlid5t/9F
Q/+Uycb5OpYaIcdWgQ+el9ssmSorF1twT5bpOsz73DFb6VCrxQ1HVXLJIk7EMjexqmdLYgq4iUsV
mB14yzdeRR7yBETvyV+RVtkteM6ED47Us3uTmj0e8sQwFBXgxkyQmnQ9j/VUxEecsAzT/MiDnZm+
qNOtETw3E9La6meu3+hCa0+tYGmGPyicMMn7BYzjoTQjxNFRb6lwxma25dHlKHnhHkVjjDaEgYwM
MjkmdE11mSZTgUhMeUkMw5bccCPe083MqMGGKG+C/yyRBsulDIJlTUIpBizHzJkmY6VlSd4Nfq4P
q3xIV0QA3CXQYlr0cckMVPBFsEZeN4s9R4wj0PAs6YphgiyPfdwvch5rCd6NHsqFdlLkTqRxksUL
EjCtAl5SVGI03dQYZ4zTeEhwo6ke0SsrASSUKXJi/pm/QwldFDUNtgi/l9ijE7oR4UasNS8OMYYs
jZpSWSJJ248snrJdPfWSowo5RZyQUltXu/AmmcdqRcxWtUdYuV9EcWmJWdf+5NgQG7CPv0zRMXSi
432ksgG7UOOmyDEYiwG90VVsoPyi1O23zuio9vAhFDavqneMn6dXxFEiZqwwRUfoh2UCQi6Ixtzr
nUYnnzDzmznL4gj3R9rDzRJaYm4NNkU1wJ7vLVI2WbD6zuJ1LS98c50Oev39I5hsTdX7RNVD/AgM
Yj3r1ewZXc+5R6iDn+upG2gsq6KhseVnogDcR54mzZuw7SQlnZWoo0ckQAllqX39K1LPOxNlqDIS
GbwykVHj7ye5JwkLfRZLaJMDvL1NIqsKbhth4FzuZzWW45c7EcMcWtfU6dJmENO6oodUaXpQnubM
qrzcT21kusrP4pCLeDpi6ZBnNpdVxDaNqIiYPWKdtFMn3E1pDxX76EUI6tWcjvdtM3JOkk2Xjiri
tYX+rImtDLbNFNetqVSgMQQkXW7HkuLgDetqynvW7JSUBwVzUacTYfTGPvlsM/xZN3rUHdoq9CZB
WWVpdagy4ly3jrNJ8V9KId80oRDekTQGnMiJ6mwUVQJLzFQgeKiWNh0yOXIiObdS80eVxe6cPIBS
jGcvl/X7lEud8ERu2FddTJpZA5ZQ4OOrldb8UdohEkEVK1/pe+0lFTYfucOclz/ip1z6u07kimoL
SJNkxB5S3TlZpjrpoNly9yiMb3LL27+9GEnMT2HMPW8Kw9SijKB5vbhqlL0yvV//erz/nyp7okw6
ZFmvUSMZBwWjomSvk5FzPfHOi7HDdFTNaUigQtvdt+B3k+nEPclsjaTODJSP6wpdvgxPToy5b8Ux
qLQkhVmotYPEa61ui8KS78lD70T3oms8N4+8JsTFWPwpkkV0RXtRi0kFkbX8moiJpfWon5q1leqx
c107js2z2K6DrlbLJEKSPh+k6COYsVDFmbM9G55j/JmFc61QpUHFBjJAAKioQEAXUOwO3Ul0w9Jr
neBGtvXaMgEJTjjfTmKzeVY0E0rGqjPMOYLo6kW9oZy+FIdoWNW1FTiB5/e4t6t78FJgIuydozbv
G1JHOXGEMjYydZDoNyT7tEitPAQIcHGHSUKOkmfQlqySTPwwBSOThRn+0DnmjeypO5NYOVwB8OJW
FNtAX4FrWGkF3rbg7br58JRkokkiK42QhQTXnPEiodyH11KQ7ydUHK/L4UQVg4kqSZ+0da5AxXyp
nCmNLKxp/KEIJqrEU5NNMjrGXjg+Epm4KiaL/0wJJpAshlInCgYTPbFv/XFWnYkHh3fJmyWC9qUq
i+hfKkxitYiZmctqgxwOAAd9iGPSW2tcfl7XgydF+mrZMlpIAUbMERDN1EoDcBnk+4UHbndWoKRW
faoL47pTQvB+a5G9Ya1PctLCKZzS1x/FTXqrAOQvtPgvxktWJqGZboiSgVIXW8EbhBQAYgIu4lJr
HbO5HTHRfv3oLl1dJxKOqc9JUBAngumjABKmVHDbNo2dVpI8tZRBFpWVN1k2e9cFclQ6Lk+eCMTs
+hwpVKWmxKgTSX9WTf1yXcRlc/jn1I5zGCciUBuM1balp1YfaqOxBEB6jO/XZVy8hE8PjrEGM2ub
HlMImiestE1re1g63lJATgGwIZHLG2finRr9+4lKXSoLUmBAJXXJn/qRYMtTTzkq8WTQYz2RoZdz
qwIHX/OWfjPH1SYsOs4NxJPABGdsW8ZhrkKLbMS0jwR+JjO/53wX3sdnAvNiBqouLzQXwxvLeDI9
iqpcrVRf8LGJ9DDs+S9ynlpMoCbG/Hf6V5tvVaHYCqler6tFIzH7QJWwGwRIUexjoK/79dvkmdJV
uolvQ5RFXlc98aep9dWkAa1arUX2MJulFZXzuiVcZmtqyWeyaQACRqFMQ/lX2XqHDXi1xYkG++hW
dDDiu65W2kN0QBIDhLqGEyAufsATcYyRxEEbF9PxsbXM9rxUllEDyBSALtdP9Aw34BjOT+QwRyo2
udTO9AbPduUhXxk9ZkVmxRKfyWu4Hp1oNdylzvQoz36yl3jgxbwzZUxGF2VhKUvkYn+vdco/QIxn
GTcNGPGiDQ/9gZ7ZtU/IXPTt3GZjlUHXKQMleY7dOGS22vRX3/Le/5dvyc9jZWd85GQgCcmgmeJT
EGh5a7xqwGEYHdkuH4rH6PH6Z+RYCwve1IFoT4lpqpnNo5UBIgqYCAUv2bv4YEB3628XUJkEY+7K
rjANSGkBIyg9ySik9hYlsI7B5xhY+lMg2MioeWgMFxPpU7nMJQOAiXmUFyRoswbI2fywdHb7iFnS
0C9N7MmKNhmsJcV9U3zwitW8g6VB7+Q26NTZFIscKo9d6RdtapNYudeaYH39+10MbCcnS3/GiZip
wepaWUGMmONFkP6cG1es3ozxTgP4JipM6HmlnABzMVyfiGQCjElS0HEnsFBD/F6YhaXkvC29i0nV
iQQmtOhtkymTCaXC5iAlu1wwrSrGU3PBa6HeXD9AXhxTmVASIqNSNFoNMPbtE9nnm9IO1hpY1bdk
TQEYJ7sE9FaFjYkt3kMc4Zw4xuI5GXM6YP8Qwgfs/JJ9/xjeZc81it+hvXwItyZvfZzz7diZp7nQ
unEGrqXXC2CRr4zQGtQu4l0NHK3Ohl+6EJBOJdxutIkNMH+niqwIBKK6D5SZj9HiHiPHYFhoJ3EG
lmUd4dWqPixeeTgC3oJcXN5THy9Wsye6yQbK8gTzjpOJL405S2ZPnXwY0LSPfgr5M8dAOGGEhV8v
iYi2Ka13HLlX7ufHvrS7rQ6bFDby47An22I/vV4XytOKiSnxYAzzqEKrhQRu04IGrOeZCOdC1ZgY
UvetKFcK1KrM3FKCv5pmZxgHkB9yTJGnChNJxiwwg0GDKsqwI8JkCcDtvX5YvLtNY+KHUItA+6Rl
IZowR4k13oN76yDca0DIke3pO5Fc/i79GUYOk32x7Yi2WDApG8LFKJZ6c0vBcUPgWhRudmfwki2O
d7G0d5o8GQXgjKiGozvsFLcyrOQm96kVlp5wh8c8hgWj2uIWGjlmwvLeRTHAErQAn2+0QfD3pu7a
fbyn8LH1DjsGVgwAzcLnjQjyhDLJCtoXdToeb+7qEPUYe87f0duyhJjXF+GdKxM9EqloYJ0415EY
GHPbmsNBV2LbQBMy1LoVx055alFXOckU0lHHXKUJizG+L57wMvqgAXqXJ+A3E0cGd7juFLt/gUN6
sWJ7koOxrHhkVNV6jCC3AZS0YKmrdMKKilXv+w/zWXBrB1mYM9xpW+lZEu0MfADfrmvOiQEsSV42
JgrpaxxzSDJ/lBKr7iL7z0QwYcYU1HIyVehYS/s2f0sU7nQf5x7QmSgjpbO+GDQlovhlSJ4p0K94
KP6iBe/GrrAoLIDNjRM9ebFNZ949ddFEdSJD6pTZwoPsAW/SbxVr2AIoaCfhVlUnWqzhhVTqYefP
Laz0YbJEJyDZ+2qqUdvLYhnii2l3zfqI9bLpXMkDNRBo3/+bu38KY/xCTjplRgkCuUO9p0PgqS6s
+kWyui7z/4uVfEpi7tV20jMxB+iAR8LFFgrs7ZU1xxAvl9VAmfD30TEX60C6zFioJY52tcvf+kO8
ASiiLXw3XlQbqEAO94112b0+JTK2305LqpS0kEfB4stDZBdgTkrBiY51b4DzdB+8XtrlJ8+nQMYV
8iZI+o76c7L+hcQo+/1aWvHE/Mb4P+Uwxo+hiiLvRSgGLgWBnic2WSNoVo5owyzowkz72OPaPrXt
K7Z/DKcnYbrVEgBt0Ac5RaQDxW5qg84YpAaiLbqY2VT4j2SeRKbHoLcdZsUwEnS83hV8Pm20Bqgo
2oFV3gBZn5Ne/uZG+Odgj+uvJyqa0mKEdQ8VyUb1+j0ywNQtAeD2IjoUxLNYARzPCV+mJ/2p+5BB
w8VzksvB9PMH0BM5+QF9OjdgHMMPaND/TVd0r88MgfuX4YWCh59dPQYHHoDV5ev3UyYTZvDIw3a/
Bqst8T5Jb1IwRebCNz16uh5jeAGA3flAlWURWmq1xl7Fgaq72M1t/TFfp7eJlbjRd57Fcj8nE3I6
uRCJRCWOmxlpmuKO+wpY3B/VtpetxV+woZkB9yG4V35Ed2bnzLxd3t/UzD7PlglB5oB/Jp10ogkq
NaLoRnlN8XJvERfw7OPhvF0cRJI+o6zEhKAwAlaRQbs+tEg3raVH0LW3qBsAh41eyO1Dtkkf8g44
aLzT5gQ/dnA3EDNZ0WvEdyqZ0tX0Xg0lef0Snhmxw7qRmMhwkKOGsqfZ/ePfR0qx5eLCyj54mtGP
dCXwsQw5+RIB/WyGxGF+7voeK0Kpp2oPmoHxWDPjZMOcCCAzOT4QFuRSiGAxUfhWdsuuM1t7mRVO
v4anEhNnglqOzVGESlX4pC8v8fBGzMSds8e8qHmpGscwjtyHJzHNEMYlM2kZS/veA4c/XqmA5jMP
gHMM/coVN4i2W2zYeoUd+fM9J+hwghsL+TCP4PeQZJpD3YT3aWiVd+2j8Vpts6fFFsGa9m14xPoJ
Sr7PfyiYiT1NG2gNoYX54+Pbrm4wydOOK+MWAGK4RFR7UawMA7WAYuSJ5lyb7KRe1lVgdk3hieGT
eUOelnX20PwQoLDy0txnE2DmeZ+YGuU1D2GiDgXPDFsd5oQ5XXt2NUy+ACttm6+xXHrDzet435RJ
f5YgExeJVoGyXXQbExdNYDf4thyAkfU2O6WXP1TfzcQS/zA7YJEgysw0S+xX0PSu+JahYRa7JVT1
60N3s2yputEqx6CplREAv+rrkuO0ZzADv0or/9wm7MyFHidLp9FptNEGx5Sre/FdsCt3ATpL+Q2v
/8LJnllynCAQ40kj0FYNUeHQzQ1RKl79hmOpLNZF0GcmxsuhEC0yA+L4IX4MvJRm52D7k291DsYQ
JxIpTKaT5AoAzCcEA+TnxytK9CVP4V9RPLWY51QfN7IQ0+ZOslM2+Eob063cfC3aFDEz5CKU/Kbk
9mkXTKyJ1Uzqyhny6KQ65Q8INwbaV7I7b2vO9cSVRW+Wk2getZNcGXRegWxmF9CcGwOphe5LDtly
HZ2GjSthRWHCCkgnzVGToFeR2ekTVU3dLs/Gq3LbApghv9XvkEZZQPTY8nJizv3IrlZkRlIU8rGF
LN4K/UHXVqGxG4M9yqm82MlRkm2rCnKqyViqoh8PuLUO6E3s4bmvLexhxkgU6Y4kSe1kk9mGq/DA
53kJKttlLYpEVYIBR6zts2/zgb5yyMOAWReA6az4YDq87I3tt069BtSQDtouP4WbYT3vgzVWGNuX
xQb2pK1swd3Guw45GRW7x6HE6gCcLHg9Uh3TMjaZ981YY2AY5O3Ey79RxjjeC50TaFiOnHgcTSlX
IZLGNUrJMILQHEhdPGfk3LsqE2iwaRjl0YivR3swkZ3fCToei4rV71Bu77kpPu8CYulx8jmScoBa
/UpqhOf2A+jtoDY0VtL2X9zzvA/HhJoUgPTJRBPHZD26qqeupudwL/o0kIJ3DsGtX3HBgzihm+25
Sk3TqykdZBJW7dPszvvlB/gb1UO6M16Wxwi1B95iKPdQmXQGm0dTnfx6F1eoKQJHy26d5BAC6ICP
HMS51dk26xTVWtfTTK3oVJ8MyjY2hz90OLbJOpcYcG1p8BRWEyW0XukrSi4TQy3ZQLGIpvrc3Ihj
LGyjFQBFoYTyya/n53ifb4aVuU9rSwQlvbjPDQsV9k3kc7J8jgOyLDqTJGidRGfaQRDlTo6GnS0A
B32j92HOpSuk9n7lOmQ7rkrV6Z1Cz7WRQ6ut7+O+80Z9JQNaoVR529G/mVD5J6lg90TBdTU0Kn0i
0nupAHvpX9lr5giu6k629rI8DYfle+rxhlN4FxLbf5UiIwEyPpT8tQOXuo3k0loCLWsC/NZw/zSI
akyYAVKA0Sq/RoDaJ1rTN+3GlTdIQcHAyNOP539MSjMlpQ7Pw6kmI+gMpLdw4LZGeDbJxBNSpXUk
/ioBRbe4fhyKSK/vy/WyF9a8iiXH7dgObKhjuths8Lmy5NXUXxO0PyVuBYFzaGyzdSqxjDLl8LJo
LW2y99RdtmCq2oN4zoad+OFNyQthnCemTs/4JMutGwE9yZlK3FU7Yk+7eS+KdvyovBuiVTzNTu40
H+Hg/Wmywi6ktUKqtAsdP5Bv8oOUWuJ2FnClm2/5rrgf7lMnuoseQ16XkHcH6czLSNIATUvoCyJZ
R7c5lqV1W/ZLJNdHBgOXEzV5RkP/fnK6ity3+txBScpBmd93D6Uf+8Om3Im24oH2axs//KHfsa3W
KTSjVKV5Z7o8ChRYQeCtXPAiFzvJawjS/4YR1AdpQ6kRA0d3hT0dI0SVmdsdvLgtfFLqZRuvA0Zh
koJWAyiPWlNZ435a4WIYVu0+8ho0Qk0/xYztCrP+GHOtf6gJ6lycL3lp6en0NzCxJo6kblpobq34
E1aeAEiyjte0ts0r+3IyanZNTUtVskzLURDNqE1XBro2P3HnvU/YJTVdrOWuayEnWpO/2kPqRo6y
NvcUVTe0lZXJDaC8ij27shaL2SgoAj4jQGnLbfmX5puWuiv3YMJzlAd1kwKrFunEzKUd5B0pTYVP
vFDUBt3oCK4is7pD6M6XwJ4S2QmN73LVWjGQrnKx8DgGw3F9gw00QLz4VfHpHPlFyQDzlbvB7ZJb
FXptu+wAlDrFCj1eK53nnCy2jDQYKQDQcMqtmx4oRHvi6ffhmlIe1GCk4U3H8dRkKjLjLBbVRCfr
xwUD57JuydlWkXm9Aq5WTOoCUjc9bGjDOZaBpAEStEq4UeRDGu7rHpCnKIIaxuvcbTR5NQvflYa3
Y/SbEVVKzUEJTsAs99WGSkLKJCT4Ac2L2lvjbJk/aZs9wp79s/y9F6wsswTf2ErEwhT1aPHSj9/4
6+cPYC7qSETDdiyOF5e2KW4pVwyS/mYlbia3X2du9cFrEv8mMf4UyfhN0TT/K683plX8BHAeHS2Y
KgfwQbldUXyGILYo0vNqXGU2x3/ogZ6/AT6FM/7TSHIDfggceLajG6b9XnA7K99FK7LiFYB/Y12f
sphrWp7NIpp6yGpdDTkBbjTBXXzZN++6JzSjuVWT38w1fApkvEbJ6o4QmnVhdbfZwZQxoJs8WIgO
kw3wn8wa7qUV7w13OQx+CmV8qBMiVS3oXArF7i281G/cdv0vlLucxH7KYTL/qOwB9UmLwrWbvtEe
yZg6emiZqPGhnoEamGHFN7zWJU8ocz/LPUSadLCnGeJNDZCpwCScovpvcsd/FDNpjnByj7QoP/8a
+Jw36aHyyn2AseYjjZk9rrgZx+XM/FMaE3HMdjEGQtsSyS580zbxanyMHuK9fDD3g5vB6xyyCg7q
O8fveGKZODOoQL6a6SwWnV4a39qDusqcwJG+pTGQic2Nto1c8/W/XSOfyjKhppXDWUwCSA1a3dLC
GQuP21Hnwg7Q/+ZKUDGZoLKYqjA0Cc503CibZUcz1+JZ3/cOdYTxmcvwxQliJhNYKlMUK3xFOglS
rCUXg2B+8kZ3xwU+UjbHA0wmpsRYORvK+Ggv2t1yRNUBy/0+AGiSBThyN3nk+dxvWiSfX42JKMoU
lnlhUJHAOyzQJexWdDL43ywocmUxUUUQW7U2ZPrpUKWJMTAEFBFf9ZFNbv7bE+pTLSaWSMM85SIt
ai/DZlJezJRrh9SJfm+HqFt9jSRJko6K3h6VGd3olc50Ugbs/B2DT1z0bU7qAEzdr9JqZZIDLEOh
guABwuYN8JRYzOg29YtoL259Ez7kP64Hkes3jUyYGILdTzFJaLFQ8o1N4Q1b2W/XHbcrcD1UAbrq
q15lLU7yTGN+pP1QltbO69Ga48jpeTcnJ0EASthXSaZcAz6UGl+N6SbFppzlKPNiqEPd1F7hi7fX
z+9yUv23AZ5RGIMLKdFHigCRYYormzOvFEWAfmecNvv1iCETJmIU4J0uCxoxKLBsaT5K+bfrevzm
5f6pCBMg+rEA/5oOQ8helLverbGkmjlq6VA6dHTg7Pa4RZC4+tPylDvxTf/f+kafP4CJGmqaZHJQ
4CQHb/FmN0fRs1hRsweaLh/WjKpzza2ZwNEFUTt0tDRPB0dp1iqvgle5s0aftgV0NwytHqllsVqw
0e93GDbAOlThTk+5hzWzHHt899c/wGXXB52bBmZBRQfg6FfDbQZ5SKNUxG7ijX5Tx/hJiQec6zXw
Hl/zNf0N/63K/CmSbfNWXRtVqKnTQP0LTa58NJwMzbPaM1+5V9DFGHAijYltQg1KxIS+y4be+lVI
z+/SRxMzgJPbenRlPnFDT/Cun+tlwz4Ry0S4vAxGIG1ArOKP7rSTd+q23Jffl1V4h+kOh/aAeoe+
BxXEdfREueX1iyHi5AcwsU8PyqiLqKl1+fcYb0+FPNQLx3qkiwHiRAgT9tQC6MIKvThAveaIu+Im
KSzgXBMAF96Ft90h9Wi173/tfLdGOpqBn4CPiMNTlkmjoqGT4oHCyDTxm2Y+9fKunN+vf1Geqkws
jEepMdQJgWIxY0fLHg0A816XQEPNWXA4OUw2FgKpcwoTuGLcN05iKH7dV1ZsJo7cx1bfSp5Zk7vr
Ii/fWycymfDXCgJIRStoNdrIP2ElaLrSWYs8sEJkGjE/C6WGf01LJuAsoqZ0C33ZDi+j263pRFCP
/TSCHtO/yHk50tgmb1MrHXg4oF/n0KljFDE9/UBnnYArvuXdyrxgyrZ78fjLRLE/nibWLO5VMELR
If0CU479ugHgIS+WcuyebfVOiVJGhI5xteI+6Q91u0rbB46J8I6QCSR5XC1tdyxF+BVKlNPq/0i7
jiW7dWT5RYygN1u649sbSRtGyxH03n79Sxzduc2HpogZSWbVEV0EUKgqlMkMzybwysHN7Vj8VP5q
Gv1dIdnKblp1SRlQc01zENMlukdiQDxoD6U3owGIws7ksB/yJX2e9oHHmxXmXEG20ptlBmo/Gj3A
4K4cdiCHtWPzSdAf2+o1iVJve2s5JoUt8IaB+o9JacXJiSbLbkbeDO96Immxn4xRCaQmnjK6Inln
3fbnZD9c0lvAKjvarjvjNX2K77kxFcflstO2YS+oCspakHmfg3hKOWceZl93wlvjCvfjS+tM+4b7
lF4NrRYLZexKUgB2J6chcT9bdmaSvSTvc/m+ST8TEnLwCDjXji31GqjzAJIdC6yLp7aQ7MGsnHay
OOrBk8JELkjo/tNREc/9k6WDNCYb55cCiG8cx7Ouh4DCNoDn8JFqQRKamZBUxXnFlQD0dAx/gNmD
ExGtr+ZdCONpFNTopKCAkHm6IfXRNG9L7sjHqvFQdMD0468kXYOyRf5NjJNqijsazBoPZmmjXtTr
t3l7F4ZunR+b+aIGn//gCi8kUuO5kNgPmLyMC2hdMIE3VRbuBLP8tC1i9TYtRDD2VyBmpRgDFtVX
kh3nxJ7rNyV47kZe7/rqDVoIomqyWIulxHk3phA0GJ/meCfORzlM7LG+S2qeT6GX8UMQsBBFlWUh
qlQ0HBTNCyE0nLwWs3uK01u7HmM5mPMCSJsb67aMeoJsS8m+f0ln1BC4dmrVsy2+ggnpTGEcLJOa
jF8PESoa+GZuccgxCqU/bB/jenCwkMZYYjTqzwLmPlGk/qYfVWd4Do+tHR3kT6KL5gJfOPDoGteD
u4VE5soJmZA1RYgDLd34YHyjvMWBq13an7NHbfCfPbUW8hgTLEqk11sabEWpPbrtUx/7M5iSO580
dv8zv1EcfY/ccMznOOGcJDsJ1c9ll+Y6JLeYukDnMDI91+5P7Yh25Vv1j5r13xfKjkGlajhpFb31
+TkAy3WCqYtol6DaXwMfcTjxopJV+6yKiooZPQXcdcy+YqAEyA6BjCRJk5+i3kgdMe54qK3r+qkZ
miyaIDZU2Kk1XS6N0iTUzoBIsQXn1Lg3Dw1mEPKbwg9d8qxz/Nsq5DR4d/4jkT21jKRtBO5zOpFf
2GqSOlpe2yHZaZnuaG1nW81gh4VpV3Nrcy7jqq1biGZ8q2QJeRCBvMYH3ad6jO9UTwWrIWWOdJWj
6itvBQ02acsP7zBX/eBCMlXlhenT6kBUiADJUfCJjN+74AgSCnd7easydFVBGRqcfSIbxs7jkMYz
qBD90Dil2YUkhTuP4W5byKpfAvM6eFMlFcIYv9TPga7LsYE+ohQT5BaQwuTvFeaAZG5tn/UW4F03
JUMCR7imiuBoY7xFF1pWXtHO/MorDyM0kz7lkPP8AfR1DFxIHvHSZ+0YnxKf12zzoarAymZ8hB6a
Zi7RF1Y9FNqlKfsG8Gti5zdTjJEWgAXYemJ1rhV1+cUIrcbWwCrmJyC99re3+xq8LH0m+yWM/xgs
JSKNSnMc7uxrwOIMDugA30fHaFe58cP1PXao4ct+tUtz+wtYG/tLvgZ6DQ3n/YEDaSxSszNnWCEN
NFL1QcdoTXhR0ZGTe8kj72H7wRqx0phgJMjlotQiWKMMbUDFTXefEqBHV7EtoyjRPrTPoWt9397h
D28lViajZ1Oc1RhWulpAyR9SO71Do/1X/aztMKX4Qz4DQud/vamsSEa9+m4U+i7CppaYc+lQmFYi
21SfOQtjn7WsFEZ1OnWeO7GCzWk84xM4GYzXNAfYF/hFhs+UnLdApZg8T4cqt8H2JD9wxLPmiBXP
xCFNIhcT3h6wFC/503y2TtTQ1nvhLZORZdL3kQvyDq5Uan8+3pd3fWW8JtTHiIMMi56c8Ca9ozy2
9WvlAqXhBUW0nXbYXiVnkTJTsaPDIFXV4ySFpHRUQbYr8SZLubDjbCzA7CX7xClEwaANqjRmlY/Z
A1qaT61tXUzbOv7yV/9zFMlKZByWkZdxI5dYWP9pQmkrOuoY3B2d9EYFXWru8JJo68b+32O7koct
/GOp5G2aT1jgryaUfq8gRV/veIadJ4axLyD3qIVCuooxj80u2XWoS7dcMR9iHHb3GJsyZ2JDJhoq
0go4JeptAdNLke54g1Y8/WMsiQ7GPdILcA9zmNlpdxKkYyG+bOs4T/kYO6IQvdfyFhe5IfdzcWy0
t+3f/6GhjN0txlIYqa4lyYzdAuWZuRNsY0+RMeQ7DQRA6A2Cj9ulR/REetty6d5smAo29B1Eq81z
kIv7QRqfi/A2mkTPtAy7B6b/tqTfePF/1ZuNeRWrSIGECFH0/qKNBW9f45Piznt6p+TD+ETnxS3H
+GLVtqLbAPUTXG7nEMc0su8XTUqLtpOxzbQyA2ouGwUpPwI0neLE2GKeafzQF8UcK4vkMKmxRqbq
uujRFa5v/P6kedYOyHQu96HN8XZsYIqym9YgD4+q/8G61Y+dkwKDCP3YKLnFN5g8BuCkgZkWPnke
L2hh8R2swmybIqGX/dyehy/Wa+EYhm08z6mt72dQp4MrcuTBhfKWy1iYEHTjQ1fAPotkssPqAjwk
TwQ98DQaLrFOWcODs/3Qp/3rOE3VFMFPr6psq2sJNJkgarFMdG/coyYQ2vkt8cG/taNTKJ0v++RE
rymvqPohocEKZlyRVnRVFLfUFaHPPzp1O8BmPeR7inDY/rDueE+135ij94UyT5xm0qT/TJO3BcLB
8TH3Q08LbXCMvmRPuC3HuHDEPTf6pYb0o0F6F8x4p7JRc0GLsdDa78AALaAup+xhFzwU6N9o9aV1
6FuHN9K+bgffxbKqVAhdguNGH7z8M5FCp5kuKgG0aJE722ZQWne/75IYb5VngylPAiQpjy3m1r0c
bxr0ojvzSf4834t+29jlXjlCqTE/EX3lSGfzxKweMX4sltU0MOk0vYiuyRIcvK1N4Wf7Cxccc93S
vq+TcWiY1CBZRfv7lEfa3ZIcA7eBpS0ie8bMRujyol6e4tB9X0RPiTypQUqjp1zKndkqPLW/CUrd
boubKr1wtpEjjG13Re1fwB8coryrz9WJoh2hBwDg+cZDn9nxi3Q0Izs9prueV7H4jaX9d18tJn9j
SmWKmwnRwYUGpRTRik4rjk4cIUqIvcDrOCrLuRsWY3uEVEdcSlOMfdrbkf6UT9JhzHVbTWN/e1/X
I7n3tTFWBzTcYlOjGcsnY3gr1uGuVZK7TC//UgxjY+ZGjGvtetnHxzgebCU5TP3P7aV8mIpgbhrb
30o6a05z+owHOOz9CDyO1KfFwOhCp4M1b/LjffCa3UY+j5TnN4HW+y7S81zcBKkySyMnMKGaLYJ8
1Ja90q927Qn/EWvRaNJwglthN+7qC0C8D6By5qydc/ctxsrMVteEGYgKr5wSll88RB6FeVSO6M2u
jwIfMo8q/YbXsBhjI8SpWZk0f0EO2Y3qFTv5YGDmG31z3LwFzxVbjKExe5VMIZXVIucuvxBH2vf7
EPIUp/7yX4Ss9Hr9fm0a2xBLlEqLDfr0GI6iQwEQR1QW6NNQPfH79DgRDmqJ/1952rTXoqyB8rSf
4qfsRvOBHOWbd8FeP/TH8Kl4IqfitvkqPmyrzPbN19i2WCC8gIVeo5s6Tk4j7K3iJp0Lnl7ypDD2
pegGtY0SLC547iNbfclvC4fisIcXoIC58xsYF+95Y8Q8mYyxkeO8qoSG2rTqVu2fuvhhkJ63N++K
mrilIvQbFjd+mMDJQTCiiSwXBmZuWiDTBghPKXvs+DXczccZ9kYBgGT6qgLvRPJoN0mKbpLt71iP
x/9jeNBa8f8/o1TTxtSoy+9RVEi+DU0LUGO0dzaZ0wNKBjXObXkcS6eJjJ0RtRwdOvTRbGgoXI6A
aM50Vw9rzxTwEiCl20XdHYmiQ18Pp8YsnUEF4mMW3HWR4behQpxkxpBWNAeFbWriCx6HoV1WIgow
onnY/tj1DML75jAmSp7mPg10nNEUH6T5W9K9bv9+me7ulhIwdklts2gu6RPM6lCDlD3lFqj1lZNQ
RAqKx1y52n13psny1E52vTP/bF/SB+WtvufT0V5zfhsfc00OLTQy0NMg7nPctO4YXDpv9nNM7Bu+
tFcVIP7V3oAO0OYOde9d4loH4Wl7L36Tz/53s6+1jYV4RPCxVVUQP34id0C492O/3lNQFR33PAKN
9b114I2Xcg74mgpYyFQ7M23rEgcsNpFdlz+K/m57VVfczq1NZcxXOIRlENECWuPRsK/a9W6PHC+d
I4t9hNfP48l6MBAKUpayGv5dOUpe5qJb7VCJ3LnvKxDu1ucwli0ZSuCQ0DBK/yI69AkTeuohuNMP
qq0jyD8D/e9VP+OJ6k6nAJCAu4HXt/GbGtX7OTOGL5HGMiU0GKbpHOmc3rZ7ijcon/gNlRw7fn0x
L463BFlvV9DVpnPuJO2XsvanmUdFxLnDV++8EBJl6BMyOlrpItIlmd5IBYVNhb2QvmzrEk9ZGWs0
t0Mj9yEuiILEjKmdx5B3Bam52dIOxhxVdTwkhBYhpG/msTqCWQxVZuMGjDUeuelBYm4C1Cz2hM/d
iYsDxHFEbEVC7yVZb68hkyMhSAt2SF580d3irKCbko5axvtprx3iMxfIibNqtkiRm4pUztTKi5Ny
FuLOqcvc64fgAW8Op1CBAREk+yLkcTXwwjYWtLrOcuQ16euXdvsah9Y3j5jW9ep9SrHAkfcT/RTF
YsJ7CG9H+hpbsxj6qe1HzFj4wRdzN59Tl9Jm9Uf5E5DcdvmOm5fi3MJrW/7igqhRbRCJJuAGnOyI
dg2CiaPiYjmtp/3876YHeSIZGzOVulADvha+pPw8zw+l+nnQOV2Vv6mV/GvHrr59sayiMHGCtNMt
P0eNDfyFY74nD8lnfqZ2PWYyJQvd5rqMLgnmXgpjOoqiiptvPQK+9IzsXnYz7MbXHB4kQm9s/SbV
dnQX77u7xAVWrWftt03Pau7k/QPYIZipyaJepCnxuVScLgO/WVn60XwerducB3HMWy0LbdgmhRmr
vyJjpXPQO7DPMKhPw2JQuv3MdomDVkmLInW5U+OUo506yuHv1kvfd4uzrfKymzOalB+ixxxI3Og/
ctT2ksnY3nJ0t4Wtpx0Wu8vECFXbC0QikKZf1J3wTX7RTqEHQrkzZbhqQN3VPaX7eie4vLTD+rt4
IZkJB/QmLkYFaoer2bsUibB7Di8IBJwU6DMWt5to1cYvxDHX0sgHjA8nCqrOaXpOQsULynEvBaOb
j7mtkd7TovmRs7n0qD74tIVM5oFjRI0wZf11iaM7u2hK9SmKZHXAyNyOpzfrQexCGvO6sSqlN1pq
W8FIfMCA0e1Y4AwBvObXAJElXuBgwKjgKdCqB1tIZSKDKM9SqaSRQe2mT3RsDFH7lQyxxgQJHd1q
Dv947gNPhdZfDQvZjG0CjFgxZ7/SOOoR3RqAm0BQCct0KL3qkGCotHNnbyA2tUt8zF6OZWJHZhR9
DNuCWuGYfM0sVHWEY9bdFiYQuhse28p6heV9rezEjEymuk1pa0jv96AeQgEAEKHkVvgHuZOWekUu
a8j6pdEUTVYVHV3ijEqZXYderhqt6NI8XlChP05C64lZ7Stle8401UOH3m770qyGtKDW/I9IRp8m
RRCChKAjTwWJxtwdlPBcA86sLh+25fzG/rwLYpRnmMSoAA4jHNueAgqUfopeG81T0WVM84C8595q
WPC+rg8xpqV3c5pgXbkiOclwlqJXXeI2vaxbnH8XxcaTMmihpX7GgeXn8qk4BocOqBq1NyODE6Ex
lbOFq2nUxZoYV9UXua5YEdak2fKRNm0QN7xQIAH5xOtCWa9jLGQxjsrq5n/eU8iPa7aG1ABSFJS7
JjvgwPxuj65Cnm3jnRnjoqJc+acdqzuSJ+lc3eRYIarjh/yk1EANUV9DV+G82nky6c8X7j/vrEbL
BNjTKFUdE6BIBRrdCCjVOGe3Gokv9pPxTWks/pO4VdE0qDrFEYm3W/mQv4Ck1AavyneOPI4pkRlT
oih9GBZUV/IzbZpWj+RzeyfZGSaaI7w2usPQ2+MXsHH4vDTj+qt/sVTWpOiqmhAaQSYv3Uv/SPvA
RmQYgR1dOtyeCqoTH33++w1kzIqgZ4OENjB6J6I39Wf1QDtGDM+4L3pbONbO36sp2ykzzaoxiR1E
ql9GX/IFu6ScVc8U1Dl9mz0KM8O7GuurNA10NYiWpbHQaGVhRZLZ4DQLq7QFMbVD7tN4/SK8i2AU
tCwNoepbBGxy+6BphzF5jKcnjlLyZDBK2czpOJAey4jPPWBegEJKE/ydP7ilPaLnpgSaK+9NunoR
LEu0dEVBezA7oyBbmSDUtJc/qCNHN16rSPNC7SsJQ28AGFo7yM72KlcX+S6QLT4PqhVXTYONbOrW
wHR78wK+sRRdLzFvLnv9pi1EMdUgvdRQ+qU9l3Tco0a1hOpgbhd3fEKz1ThhIYrxPUMVdqZG5xLq
dHKImtmTkNhtcNJHY7+9f9xVMa5HDA0xq2gnmgoMFvES+wlUpDl0j/ysIVW4D9ZjsSp67xbWfyTS
YAS0N9ZUT0S5Q4+1U4uIJ4F0aKQZxweshu4LYYyrMeWg+tXFjfy3m5niT5k04GYX2h9DhFadDuko
tTE/hQZgHTlbuup9FqKZyz1F2VAQarKqn+EDHaERHMPT7oNbTLfhbfRH5mohjrnnZjpkCaHpLkHv
vdEsXdH4sb2i9bfIQgTjZIgVGO1Ix4eV2wD9mKmbXORjspdEu4a/0e3Ryz0AGja26aOW5jS8w1wP
kBYfwDgeuUrSKaMXgrLSU4oZTOjdVaDtBTwuMEgLT+NEKtvqY7CFZsMII7QH4VqY5Wy3DUD9xVtB
f5bkr4Mx2QQrLyQuwvi24hhsvVkytLk1a3pBLvqufKKTiNqNdk+pINAezyUwXK2hyKKsKTKwg/CP
0ZxCynKilgiog4t5nNFMR0DLVNwouR3t0cvnJo4E5LMEibASw1/oCEUec3LbXRza8sn6zItl1uzD
8nMYLTObXhLHVoeBJc9DEDiCCvgbQ9mlFWpIw2Fbp9ecvCxqlm6CqkdSr2XkhTECJ3M/mwW8YxLn
fmO8IEn+B65JFi0VCURNtgyLsax5IClhYJkwA8Yge4lYm0CNNww/mbLB217MqhVfymJMa5AFWhWM
mMKai3m0tdm4r7PorlJFd256L6wA0WCNmExSMOkme50ETqbtL7gmt1njvvwCxt72URwXbYTDm46g
NLPcWdsLpTvdNF8AQHoBTzJ6bz6Fn03wDoy2pKIVzcliu0/s7jH+wuuCXz1ckP4Zuixi7o3t5I5T
sVXDEVtvCp3XmcXRqALe9Cdd0IcFYyJNVgycrsSyqKRBV6pRXxm+FqJrkSbAitEG527sqbZwGTDN
O5h26Bq8psnVtS3kMkddKhi5k4zG8MfYrB2xCJ5NaRr87eNcTZ0CvVYDGoAIwg32rZ0VRRF2AxQq
PdSHxm7QMgXmpj1BeNCCDKcAizglHWmfeb2Sq75mKZmJfea6luYytpAL+kT7Nig7Xn2OgcEeHHpb
84T7wDd2xkt+o57jIy/rttqjLlvAVIDqwKGxZiFOZkUamhAcVXGGp2lYHEFc4/Uz8GRbMAJZ4c8+
0b8MUwdyvrRubEnrvkxZ+nV7+9d0SxEtUTVUS5VVdnJTTNKkG0d8hSzmdp/fW5iDtxIOrBtPCBOm
mKGpBFUMIbGOyc1GtpX51mx4SPqrVYflWhgnE5IWu1xDTI1qXPjWnmWwZIGfzkVj2ufGFaFRoxPe
KWB3yS+YAOPlptbuy1I+41WSyqwGNYD8jGQumQ9ly2Os4m0kE5yAP6Yc4gESqqHYBfJu0mDVosHd
1gnOOli0kYSQIg6olL6tpOOkypGjho35d0rxgVnCiAsCKDhoXnyUIyCAYNYy6Xm2cy3QWZwJyyaR
GpUaqzn6juLDiKepckp241FEVxbQkdAQWXK2bi2wWIpjPLGURlFfqFiUkkmD15XFRVS7Xaplj22v
Pwxhw0EA5igESx6B+5zluoGjsuTWkYGb2Wn2lHPKzWsR6nJR9CMWAYykGMWsJjHdw/YgXSm1VL/e
8eAx1p6iSzGMldBqoKrNOvauNb8T4WbskUBriK1ZP7bVm2cnDMZOVKI4TGSEIGFfglQApdCn8tAf
CKgzgQQCuhsKVKQeFBqBAkOLF3yuVpiWC2XsxFzJRhSktBfOrV4sW4Xc2FWRE02cySd7/ZXfYMrb
W8Zw5KQtBGXCkjOS5LspC8nBCMtpN3Xg+BnLSPG393jVu2nAA9AwPi8pH5BxSKBIWalqVGd6lw7P
t6/KTeulQBEPvP7zX0pjPDmAfnoDEAgGUgvhPvEAeSja5EX0Q0e002eQNG3LW33OYCKdrgwe/EM1
vxtmsTdIAU/zKT2033pX9OYDOMmRgw3c6QclYSV4UKHbDxhitSP7hV+chR0w8UNgmPGe5WtGYPE1
bGm/TfpcUSp8TRXJRykffUNQJDslBeeluvo2Xgpi8lJGP5ojmTJ6qPLP4Sa+okoOQEwdge/SXvh5
HI7lYalHuiYzlaaC5aFkfoDtxWwu2su5qHar2qpImiVZqipZMvscDodUjcskRYQNmNTwNOwIcPSs
C+aA6bAVx/Fd5wHZeH4pjdFWoltTlzQJ7r8PJItJs8OHytN35KDvJF/2hpfxbKCMljwjlQ8NKm/U
T6qP+e6z4QzIqTZ+b7i0pRQTWX/ivhb7wLivFGP7dCLW8IMwO42ydRpC8piPeNkYhlfOEUfcaqCx
EEd/vnAsZqMkKboJDL8sBNGW+og4WjpyLuva7VjuNuO98llWcznE2QZ6uwvUBzSDuJN5v20RVsug
SymM8+pANJKEBFejARddR58x9AGjou+1uMNMLR/Xkrd3jBMDoUFi6AGuRtWOtQ1466Oe9c/bq+Jt
HeOoUsBZW4IEGdEYuQ35noXhbqxUe1vKahvWcu8Y59QEmqSJdCmjrx9L3HJaOQAcDpfJaDV5sZDE
9kdPojlqswTPm5/rg2RHoLfDpKw9nfmJdc75XD9lodtZMuc9UNWpbqe3UUa+FobibW8c53jY1udA
HMuiFSHCQM5em76bZeOM/eHvhDAmoRAqWet1HA4BcrZNispJu/Qm0iyOVeQthrEFYZAGaW1iMWr5
o+puu+BZSjj+a9WbSBaSDKqEaEBn9EweCjkZi/xXlPCLGva/iWNX3wDvYtjnE2C8gt4iEFPVXWfn
cwu8RjG7j5vQjWZRdgqTNyp4bSD54FE0BbkhgGpLMttdqMb6lClxT1dGgXrI7awfwUcrDk72IzjT
obf4Pk48cXbr/qB839aQ1XgWfLeKolgG8JlEZl8LfRCjQZ9pPEvfWABDe6YNRC289YAIuiC25fLm
e1av8kIoe5VnrWiIlovGte+NstWQx2CPAX838nm9BGtXeSmKDXsStVdigvWFaXqn9AJQiwfzmbOJ
9B6xR6jJpqVa6E4yxesRL+xFjVCnygwFz2EMEVGeNQHoDNG5KWzM1OwDZ3rYFrh235byGNsutGFD
JKBf+cQkL5GSWG4joPw3xt0fGBDU8U20PemGarDZS1E2haHNVcRwKsAV1c4h2RF0fRwnsvbAWUph
zIcmxupYT5ASBY99CRRA82aMiK0Ylvu/79syBmaCt2SMLMo2iHPqQr8DaEYTiTut5eXZ145nKYYx
u2Pem4MIhQAM2ORY4KcTq95JB962rc7FL+Uw+6ZoVj6FBpajPdYyxpfArfP4Cyt+6u3hQOcGAO8F
OD7eK3jtwJaC6QYs9F2ugzqrKwieZvPYDa91E9tpCP6w4fPfHRgTmU31VNdWhNeRKGleg3KTLOwi
wKj9nRQmHOvHzGhQ7EDiZ1ZcdQgxGxedQvPHtpTVh8py15hb23V5bZTGP2Fm8QCrh0SFemvhaRkS
+09gapbSGMOeZpHaDRlCZ7l7EEloH8zRsgXh+/aiOJrwof9zLoGxMWNNcpr7Zi87YfE4acYOwH7e
tqRVT7VYkM5Y8lRXQGU7QRcoGE70EJ0qJ3PoFENzbkAyCWIGl4d9Qy8Qa9eXIhl7EYpS0RQR9Lwx
wKwxxp6i88ZBeCIYW5GDUzxoSogQ6ji1OwOwLJPIpb+jh721EMZSxGVJWlmlqodBhTfjW3Mz3YiX
ea+7GhiCAM6VgYtL3VdXTNI/KbMtd5GxFmFmNrGcQjhBdtWVhaF3GrPe/aV6MKbCDK0W6AH0rDzJ
t/AER+t1ZVP4sZb2fu6j20a0uSDSa55/uTbGdIBjTFNS2A+fRHbzEu4x2v4KXMcBicjqqfKjR27p
iXeUjBVpDA316BTXoMcoj+i15+Yh3Iuznd1ngHY0jkntNud4X9/LYIppbR48Ez2sLU1izMrQ1Iki
zthmIH2+4uF8NiwrtOOiOHDOk96tDUFsJN43JFe7GDsbH8onyiRQesEt0BzRsBi6PNy6tbB/cYxs
PSPs5byrqPLEFOI1wh1UfnTkSyGdR2CEcFbG0Rm2rIEe8lEONAhLXshdhBnbdh/4GDjHlEK7C33e
ia1G28vFMSamaqJGwxAGnuil8JoDgnNyK1O0ZfWmHzobZYi9qh2ntnGz8Mv2UnnbypidfM6Uzmig
q+18Igi3+uaCeTi7le+FiIugIXIUhjEzbanoQ6PD4Ylx5krRdaLFyfPARkeeU06GY3TfEiNz454X
7612NSx3mLE9cdPqwtBgh9VdCi5TIC4d1NBB837uNjeU7zByem/OvepOq4A4Q7z6oTz2Fz6vK8eb
sNWRJIoEtaCBWSF9iYs7fXzZPlCeE2bJs9tEJ5lFr38D6rL+LrnvkG61nOBxcON9c1uCloUHwEQN
2pYhYCzObBlGWs44V4mkB72c7CG6sabHJLjtrBZIzLwCAWcP2bw10OfkGOwQuJ65+ZlEqtdH5dft
beTYcBYTzSoLcxZk3Iv4ALTaK55keYOGKY5P5NhqliJ7CGMNeFLYuTrGpGea75VUlm0LeIXby+Ht
GGNgyjTvlVKAHFV4HSygc0u83DZPAv354sExBvU89A0kCKYO/H+rwxRXz+NR5F1jtqN7xCAgKA2u
EWYPwjXZq890yMLyrBOd67iCLvpAbXfyG3Iqj/XOcifOka1mg3RJRVlK0jXjw7hRGGYghxBLmo+Z
fUUF6RG4fN0W3i95GnzRH4/gPkRhg6crv7nZAOjWJMXSNJPa8sUWR4DvKyp0nFPuFwt81HTl4HUE
ZHMFUMS3X6zxGSdxuP58eBfKBDNCpSEJCuwl3yxaN0EsagR4SUbiuTJ+/omOvktirIgpzkVjNOjD
EoEjHANUaQCmxbYIzmLYJnOrVouiabAYoc4tW88HOx6IK8zyJ/AqdP62sPUb8e96WEyzZAyEUi6w
ntKIXlVrfDKGpOYsaDW5r0vvQmiMttCJAa22qRJBiNAUvon8jHwRW7Q1EVdRYmcsDhrAtQUeRAVv
aYw5GbQ01xoJUqMAJGMJCW7QuUbc7f1b9yrvS2MsSjFPuhQLNDQxp7spLV+mWXBDFb1jXX4zFYLu
5imvwWTdHr/LZCKUUNDHkdBewGI2LEfo+sfCCs5jF/CamXiCqKYuzi0uEO6NMTQxLnv0QWQpwDHK
+zlK37Y3cd2PvS+IsRmSXOfVOECO1RmKDxyjV/RaHjuCyd5B25tZ2jnyXB1aU+Zo/2+q2e+SGcNh
TkFhSCG2UrmV/ClykDe/2mdKGUX2GF7kwv7ytJIxIJNVdqMUQ2HMilzEHg36Mdf40xTGx1DnP6vS
2XbyqoymYP5lg4NdiRneHq8CBX0Qkct7FawaK7gXWQI4Pww+e8mSvLG6CP2hhozOjqq2x/ZNRHY8
JJ+3dWS1U5Nikf1HEnPTWlVH5ovUNGSMn+S3CuzEGB65p2Gx6k6fMOX3XcOjbnjNvvKL4uuKspDO
3DmNJGKla1CUwYlulNlvv0doKjQwbmd0Z3QIuSlGwrdXTLX+wykuRDK3T5u0aFSv17xJ7Fr8Vmqf
A/OstG9RxWseX/faC1nMDVSlOJRyZBXR/DB4tJGlxLQkcEMpbBN4BO+GxMkdXmpxtWC+PFLm9hHF
jExdxaZizL63KU7jCCLIzhV7+wqW5fAScauGZrFM5vKREgXYEbTJVwzWalfvKQKriIn27ZPjiGGz
mVpk1AH6Jmlcbh6V13YPDIhTfOTBFHDuHpvJDAbNmCwkg32pBmeNiCymnNtZdBOjk3J7QatG633f
WMpHMw3+ceBWB972Ye72CDBftmWsOpuFDMaSSKEhFaaG1ZTzqVNi2zSOacsxIjwZjA2Z21GM0xDW
KjKHMyort4E1e4Wo7reXsp4qWayFsRaDKTVKQRX7F9Y5caJ7inQuecktN+BezVcsZDFmosnEQC86
7Jt4RE/DLdXp4VDiTcG7PCpPEmMk8jhTtIi6aWAruTX61b+rb/86zN3wNHqFE97PLmUaw6e4kd2e
RoyWA0hasmcg39Xopx8CjG3Nz9ltCNIPu7ykF+Lx9oR3zIxdyYYy1zKC7a/q0tci+VXpMq+oBY42
8e4fY00yM9bClvqECEWLKnxUZTRG5KdpijjXj2NP2BymEOjEilqo7RWOxE92FINU5iOAr8YN76rE
pi8zJROIMl9VqT8098Tv7eTQHcbn3OGV/jhHxCYvQ9QcMfOAJVnNvjBqO80eMQ3B2bf1h8diQYxN
yQd1UvqCWsjsKREjX7Umu5x/mPJdltyI6s+2zV0p4Nx+3mkxRiYDVjM6f67WH5VGnFbtNQd+cxEn
PDAYGyOFSdlFIrUxve7KfXEzJ+WhbdXcnrVpHwUCr4luFTdl4a4NxtKMdVXIqkklgni7fhq/199z
kO0ZN40b3glIdh/q0AlCm6crvOiETUcG7ZBjpAqGB6Hf3fRTftHO8ugk95SzUfQJalEAb+dyxq9u
sIIRQQsseKD3ZMxdadXhRFI01PSDeZ5AQmVnYam7A8m+CUZ3Z1Tx87bbWBdoWqJomWiaZkf45r6b
jJb6c6jQpVC6XaAjya0NR5Jpx6wpOeZr/XYo7/IYRS2LwSijDPLKoCs8RZpAcxYasS0SvQJFZjc4
VqVJJ6EPS5voUeMg5cM929XQQkW/Lb4DAAhsA5scVrJiZiNVqvKsPUqf5h4obLGfOea5QopldAs+
wdqq9VkIZeyCmUnVHIY4WnEnPJrol6orL3vWMeGb3On76aB/Ne547nP1dBcymd0GW2Sr9BUWagUa
0OykcxyhLzzv3MGqX1XZuP87ZWLMQyeBb6XTWjjrJPuEKthtaQSX3pxHp0maL6maHrblbZ8jiGqY
XEFeAXLSGvCujQJvMN4aLkInTwLj1Y0A6AthPOE+yncSMixx8OPvlkAN+yLd0Vj5TPoSJ5RPmoth
RafksSuvuoZ3HWAf5kpWz0aBW46HgeJ3O9rlWsE18BB+tnfKYlvZlWIIx+T/SLuuZblxXftFqlIO
r4odd07eLyp721agcpa+/i72ueMt03Lz1JyH8ZRnqhoCCYAgCKwlYy+AN2V3meQCHPPfXE5XmjAl
PX1q57hAucavBxVEq2J+k4Ao1InG3m+W0hObmCOQpxPjsmKqN70yQqc4JKh3zUGmoLPyugFQC/rj
xr1Sin7DygCaLk70pqMtlAN9jCa5T4z5ZpDMR8OqnESSD3r3rx49VjIZPxUJCZWIwOgADxO6ph5l
TjQvHOfkxDsWHpykc7z0CxavXfraSXRQINXt4ORmxSnEb1/pV+owYUCZdTOsa1j4eFjecPkF+a94
N91bZzqzMe4W3nMtTzMmKOjKIqK8C3llLnll/L1R5gPYyoPrhrGZ6a+0YiIDaTDSL2RYPzKU39EQ
dRvG4XtLOU6inMtQy7F0tqs1LnuxkKmlYxCltBvAje3aIAmSvXWvzZTCBY+jvIcxzjJeLrQryzeL
Kha0EctYj/NTmqMJX5G/1b3w7fo6bj9LfS7kJdNbyRmGvlmIQHV7XHzxpfJtzNs9hE/qY/YiOQfN
KR/bV15zMm9Bmby1FWDsbQblzHK21eq97zjDkTwBjNGPXRoSgx4cYVlVdtkpbjgnz5yl420RY+mm
GavA/YIW84HcCAhNx/FHeW52jTd5amzXrau/Vj94V2meaozlN3MZZpME1dA/iUcULfsC/J4dRzUa
u/+IuxqodkG2iw7hy7DUyiqW2jKtkvYhDxdUkPaM6KvuW6B75r6A3PPAA46iG3JNINV6JXAo+0TB
MwMybV20c0JsPTssk+ySUQfbPWc+dzN4rLSjG7sSVilNtgDXhQYPdOaBfi+rOzs1UPAUCu/6SvJE
MZbeqK0YkkpCRWK51bUbqQvturkNkUdfl7OZx6xUYgxe6wUlEyWsn5zHjlBgujk07UVqXUUODDDO
xF9b4+m6SJ5qjPkbadfpZgbViHiWhycpVRyZdsGMP67L2a70r3RjLB49lJlUh9Ct9bSPGegBqWve
DYfBC8EbWxz4FDoczS5lt5V9ABjCMEQZAi0kUDFpPF38IMJr3xDOKbZ9OH+qptL6z0oSkOaUNBIh
qXMHVzuhb9Mp8YhSeeXe3FWgVXY5a8mxE5XJEstaKqqowabJmGqMjhqa1Ea0i4Z3xU70Rbe8LX50
oAJGJwQfw5e3rEzCmIgVUSfzoiyou0ERZn6pQKQXnVvXtBUcNOl9wQ2XnMCisoFlmrpk6iBUGpAz
JnY+nevhEcxzdmTO++urK2+W61bbyQaW5h+XGO/zFzTQP1AIpyRQJeBkGbk9GHbjgTAQ4PPyDuB7
ZyRfacrbYrqFV0KpyoScsm2yaqYaz0G1X/bRAaDMJ8D8o72FD/i33fu+UpkJPKMQGwkRIG08FE9k
Fx0sp3XDD3Bu/DfSts8lC+RHqMfgGZXxl9A0lgyHFr2uab62KwMFSKkA50LpeyfvMCnDQ+z9S/D5
lMg4jK6ZSynXkEhhYOsLXnrupK/WfWiXYAKPfIkzD3cBC/1z/z4lMm4Sz2bW1BrSChzvoJ2abQvX
UdPrD/WLYKOsTYfYPfVOBZq48KMGrm9nZxkmDW0RbstPRBVqtNe+h/GgJKnMioQ4LSnjPEADME5W
vHVvdWbXu/RU7C0AcoauftLdylMOBINtjZd4AoKY8tC6VpAe6Zt94v43ZGdU9rVvYxyuIZEp9QK+
bZajgzJGp1xSeU7NsznGn/LEaoihYD9wwcjsMIDiYiADl/GEvy5YD0rzkEhu/xY9WbgUNBo4pHNY
Bo+X8y+nxadlML6WEblamhlfogYKXnOyW/N7stft4iFF52no1DzYvQuDxLXlZY74kABvJopoKHEW
HwxSnua3Qe4UlWcRe/4yoINOTW0pEP0SRLrWXQ4QwNHRMPPywGvk5lkhkwREUWpIdYVPiaLGjvNT
hcU3JQ4wDcec2Ite3zajOvUQkmvk2eyns5CmHHqLC2DtlTVlL3bqiBHxhQYU8RC9lF8bVz7IP7Xb
SLdBDIoOhurpkuDsgZ9q2cVNeDuf0Azr97K9HIYXCpHDR3TgRTm25qtYWTYONMUafOAA/jR2007z
jPPiIKza3Tm65eX7FzWvLQMT5Qy5AvKVRb3q3DyhU/bceOVT6YoguubK2k48fvnNRftVljXNek5K
8eI31R7MSBhmn9ADACCx+/qJgodb+zQYeXCO25nHp1QmNsmo0v/HeWSgNGnZ/bzoXmkIrtk/FtLI
yf+568lEKQJ+oUa8ZOOZ/p5NgzvOlWRPJdD0u3iwaxmvwT3qc3U7npM82afF/Ho9+6HB4NqOMtFJ
CZuxTQhsaJxyuxJgz7rsFm2965XbZHxtE1544nkrE53wXElyjRptgW5GW2vBsBULnHX9S0r3uYtM
3JGWbK7mHEKSGRTMspPuZ8DpL6c+ECgN8w0uPU/TYQmyl/lkfht3Euf4MTjHz6ULa2W8qZzMpDdg
vGR4LoeT2O/G6FDFp87Y65NTRIFeeGD4M2Z0p3qtaRPDDmcvnJy5OOnGs05wWzJ/ztO3JRHtiQwY
RfNTEhAFrPJuWXuW+LOTfP21N3ZWtjPpWLzdGPvF2DXzcc6PkeCN+O+911i+gt4/4T0f9lJ3LKdH
ZTyNao0wjHGs9KOSvNpSHUGunLa4DclpID80clSAshPNjqDflcgNmoDItvZDGF7B/VTU73X/rC7f
LJNzw6e7csUWL7u6WrSkwtCzYGLRhhScPtGbKt+QabCXFgBt9eMYHzHK6Fw3/+0mc+2XpbC0U2Ru
wjFMkYt0rugsLvFM9AmbthyDElUCWqKGHcHw7uQR/EPpvsIH/UFtnIXXrrx5VOqypQHZ1AK3BWOy
slBkTZbIcMT4XpPkowKIiLlYguv6bi7xpxS2BSIDoZe8RJASo6WqDUywMVjonP9X5a6VGCbjb6IU
WyjgwppNdeOkkuWNncJbse0q6EoKk+XHS9uGBYEyS293rvFGGfxyEOemMQi8FoeydGdBCax5Xksh
bxWZY7BpjEGoZqhHMbIUDIyNSB7BJ8/ZrO3UcaUgk8TLnVCk1gQFKYCy6mhHkC9Q4jkKhaXvqpp/
cdo8dFcSmeNvIlO3SDEk9o4ZZHf1gU5aZGBZtxzad9WcyQfuBRwn3DyDVkKZU1AwwOUn1VjOxCrc
iCyxPc3WqY2rQ5WHLmzJjpv053VH2DyGVjKZc08NdXkeqYVOQ3GYirvM7DnV7O30bCWCOelKHVjR
Qou1bBBaRA8r+VjXtuAMYLdUnrOz9oWbM1GL/yOCrkQyQcTSq7YfG4ikHZOUdSgBTGeIMs2lcvG/
bRs7mQXKaqttaMRqurOaouo7aE5SAgJQOlTZ4KlmyFtR6ldX1GMHtUiRqiQCji5W1AwUNz8gWHeo
zoAg0CnuMbUv+Net5IIce00iE2JaTNMLSguJxm39VfXmQwMMPsp1FL0bD0hIMcYIUgZh3+4sN/Zw
ewQKP9rxuHDxnNPBZCKO1gHSMS6x1sr0mpiGW1inMOaloxyfMJlwk7dWDOZHKCvUKd6fSzCv67r+
4/qScmInO9U1ppUsdvQEsuRTPP8QVNFWyVEiOtoEZqcpvkQmj25iu0Pn0y1MJsBE6pQkLVVMPMgO
4H936n72dWCjt7vrym0iMOsrSWxYkQSiqNQnMtFPE8ue5G8tsc54FTzJ6lerP1iW4GZmYpvhO0mq
n538VGFQSGw6RzCmHXpq7bKQOI66fc1YfRUTiRKrlbq8x1e1yIb7m+Qg3SxAUgTs987i5HCcWM5y
ifSYD10Aq4QczgDgX4/xglKw5+guqx4G8R0QdZzCG13QKw7KTnkJGGgxarq1SZzadX7MOmeZvg3t
uxW/XN9baiTXJDE5DZrIpHFYIGmIir2uTPt5Ai14MSVf5El4uy6Ls4oWE3bUcJAKDL7idIqWOz0q
gWBYd3sT3Bi2HmumXXfAwLRa3kMDJwCwnXNGlIXlRH1TE0kQqXGBd7bw8bpqvGVkgkyhtqM+W1jG
OYmDfk5dScyPnTRi3D31r4virSKTzFhdGoUhFaXV93F06tLaJg260zRzPxDTlceP6/J43m9R3VcX
GLGOM9GgJpKd9GByBUQaI7LrQx1YGHl3or12ULwqSACj/Sr/myrYp4+zjWOjNhmFQO/V03gnDscc
eBMc7Tb71g1F1kWDcgZc7rwr7YZKXaYaLAW+VOXOKA83g/ggjIJdh77VHKIMDMH3qpA/XRe7fUOz
FNPQNXC3gY7790VFg03e5tQoxQPt4BAuqXD7LKVO9m0Btr2BdBgFr6NeusJTmON1EfzwAa+nabt5
dvUZjEuO8wAGiAnrSwFNlr3oEY/8mO+UwASqWHEgBSCDeGWEzVN/JZM59RNTTlSiKDBg6aSO50K6
H3h37k2XX4lg3NFEfSEyM+ryWnFAd64/t8P36zu4fY1ZyWD80KjiWcbcLe7YqFMubhtEhygYMBJF
bzHAmNv/j/IYNwRdXTyHtC0BAN5OGKBv7zZ3EgcTN+6851/TNjOalXrMmS8nY9GXtIRGxwoy8KmS
veSlB940FG+naLRbuV+edyTq6W2XaORB0jLiRMCM9q6vHdfb2BtEKMZjbyKE0VRBfcFrFqpAb+1X
yW1uUZPamyftfrpPUAwJS7u/K+7lb9mZdyHcvjp9Lil7qi+CVgIxC18h3pOvk6u4xWP82NnkFC+2
gs6tyOe9VGwXE1YimTCTNprUZQqWV36PXmYn/T7fJJ71oD7p++VQfJ0BqDE8Cy4Xsoj+7h9pxUou
E1eqZFTjhL7WFCfZobjppdMc8/0lO+V0FW4evStRTDippD6rVUBf+oU4PBihFFSDsBsAf+OgIMWj
4d1+hlpJYyJLJFbR0KMpw09+4m2JvEgf4X14oM+/0dk86fso6N+M++Io3ccP8wk8EkEchDfcNkC6
ftfWlwk+bVFXaj1C6eatOFFer25nPfeuAF4k/jVtOwNYKc2EHqFOFiEHyr+f/zQ+gFjxmGD6szgK
N/qTWtlKUOF4Ur/pqZNOtvV03Xe3rzkr4UwgKpYag+wpvIaOy3X7OqCFKQldC7zCFOdcsphQ1Fs1
6SQKGKp1ld3Lj1PzPeXiDvBOXIsJRXh5qVV9hDrDR/sz/k5Jz2k7hqMctJ9aMHnguHB5gOKb14lf
S/gHgxhQPrMOWPV44FLE1uuj8msvq0Fd9F+0bAlkMeOBFV1fyj/Zw9Iq6kL6UlFkJ6N5HQzQeBU8
J9gG2V+pxQQZJSWgkae3MmsnHurdiOKeCgyvXrCjA+4wu7K0fyQH66YFpEkGbLbU6cCYqz8oNr7q
jlem4unMxCGEhShPUQcHhNDXVjzqwiEqdxxf2Mz9Vxoz0cdK5Fac6YNt8kInsTNfd0IUM0tnTkEi
rx3S3XIGdJlPfJ5zbDfXrEQzEWcCmguZU6hXkOYuE7SnXsgbR8rql1SW3U4yJzuatdtlwjz6gmb1
pWoepWLhXMT/cqAZIIxASKctob/nC0Y4kXwcKG3EybqNHvSD7lC6d+Oh2KE782Y8lZcSCA/JYHu8
zfqUy4TAWLWqOcVMtT999D+Vx2pf+ZTClJKdAFs7+0ruxlt+SX7bpj6lMrEvJVaeRBj/8Y32TQ1f
hPm2k96u29SWSSEiGCq6ayUdQeD3BU2VwUyXHoqRBq07QEz20pwEoMbcRxpa78QRzM+T9u260L8s
5z/XH4OdOWinRgCrKE4Ueu/II5t4eVC8Cs/aQfULj7jGnfEYH3iVAE4GZoiMsrWVd3ITQezojB7t
l1l2+TN6lmyKjyoe+XNdXIl0+Vf5ba1Go9jTnG/wW9OJZXe4PNcWRzHy1I/ZVV7kV269joaav2cH
Bou3LcuDPg60QeU/z39wEHfYGZerieIVAQ8ucht94zM2XI7wlZLJYiQV2EupU5KbYZ99l73aiQ76
3d58arybyi48I8MfwBh5zP9HU2KbWHAFG/VshLL/uUkTDOxJO0ofPoDGafkPG+h54j3G8+Ih26Yy
mCZJ0hZihV15ox0pNsWMV8fUptCRvHv6dhz45S6Xu+hqgSu9B2XsDGFZDaDn6IdeinbUTDbHKzl2
czHmlRi1C61moFk7hf2cwDOPBuAgO7bIKy/wwQInmm93NKwMh4nmGKjrw5KeZ+GzHiwukAyfS7ty
W686JTvpSBldLc0GbbQnod0NhA/cY423skxcx7htMXbdJSLIh/5lBuswwBV38q1uS07p5wV4E3mZ
wvWrtcGG3HlIayFSoDV9aG2xxA2aqvi6bV+tfx0eLOa/LKH9AWzsCHbKvSn9NIb76+ayvXS/fp9l
FcqAcT5NIRDV83iy27a38xCBdM6d62K2V+tTDHOFnaMCjEU0uIgHzVeOSXDJ/o88S+BpwySTxjDG
WZ8aEBOi1hbVrjAtdhxy4c62r6uf6jBpItClJWMqKdr9h3WKT2aAqOmGe+D5dkCKB54OBbcpnH8X
QT7FMpljo9ZiDHpHFAKkg5ndlOFhmjn28Jez7lMG480F6rg4crFT2mN+I7lo7vJyZ3mYnHI/PuFa
yk25/5JGfEpkvFdWk0ZRCEy8eQNLUgPOFlrBzM96ZRvElgCU7DS2ekz50wt/uXx8imZSCWDGA++6
xYIKYK/obYJ4cWnUIJI/OcnTGIQAVYw87cZ6B/eqA/adh/Eo7QcPVTRvfo3c/PW6n/zlRPr8IibV
KGW5kpSMhrKDfqgPoDhwOtC/CkEXFNxilsyzY+Yem0T9ONQR8sZ43/80D6oHYB7AtI6B1aIrXHm4
0zxgNblDMB9LPB+D2Swo7qvzjgcO/5c67C+1WTwlU5lVyRTwIbUnOs1T5edBZ+cnK0Dff5D4vODN
iaosrlLVqX2vZdj3tvnRjM+5xfEizrqyaEqTHjbySPPxXo8Oi1IstiGmziJNj5ac7Dkmwwl6OhOM
8F5kYPQR/iPGjom6MuUzf1ZyezGc6qeIh15vCKy9Prvh1+uS/5Iyfu4aE4+sVpXUuIaawxutnhtH
dMPSGvpzf6ZVbf12dKcX6VwdyK15w7tH8/aQCVRhJ8qGMUDtqr0XQP1smLwwz1tYJjA1SpqKhglf
BFq8TfozYKGF/OH6GvK0YCPQqIqamEEL1fKy8qNMeJ0TvMu2zkQUWGER9zS8UvY50RFs4wjo1OpV
3Fvv9Unx1G+FY52sx5KT03OtgwkuiziXSkhv+dMbpb/sfLR8PgGj1rec2m2+xvh36y4OhsR8PmM3
7xxj2wl18B2nDV1Y41E/kF0GbFxz/0ESvLRolBo44OnL2UkWWqnRp2ROclhL3vww1cS2lrfrpsLJ
oVhApUIQxapGIyrGg2nGmZz/uwrqX2q1v7yafUwVk8FoO3ooUuZ1VEiCcFeicwj3eU7k4vgXS2tb
xaYeZvQN0UjAeR6LYeuotZQFSqnw3tt5SQaLpRSOciVMMRav9cxAekz38XfK35mf1S/aOX0x38Kj
yL/D03zzzzv851IyESTEZLCMwguSqdsFnI/LDkgJSGco185/MZbAs0Amloyt2gxAC6eJlDzbKcrS
BCV+MngYaNuHiR19xAc5sq9bJdfRmPgytR2YmEzomJ2iB7Lzl6PlyLfl/ssFq/PILf/Qq8K1NWXC
imbGlKEEViMHFPp02g0HmibQG/v/mCawbYQjmj7jLoTRdN0bJpJF4Ymzdtt39V/2wTYQNOI/J8zg
K3770D2mGL/TnxbYSHefEyf0rgvkWAiL8w6CzEiRcyi0LHdl1AFVixP0OS7NNgMK6qQ1hobYIbYm
wIsRa83Qz+d/NZ2+KuRSPVc1DqJKZd8Cz8sHL++eHOhjEu2z4NbgqMewtrauqzK2bSAXHwyR5ome
epAeBze/aSnrr695wzfDyU9maWc78sjrrths7lwLZoxcF6oKg9UQ3Pnpk3San5PDtGt/kKDy8gc6
z4WnXzTKSY55LH4o9uALB424wh3XQrc6a1YfcjnkVyttKZ2h1TRGg0hhLiNXHUxbaB4s0p+s7CPv
dT82HrVC4ky1XYYbrqw8O3AhCYWW9vRmYu16TzcdesGe7CRoQXwYefE3I0DnMLpZQ0c96j6dYeNN
6m4dt2vNaWxfaV6XQ5+gwoOaehgFkmo8yNUY2SXR3aFeHNCxOm2dPYOjhXN32Dyq1oKZfH5ZRNOs
dOy9eaa8PRR/03LyGsoLXu/T08P8VvzgkWdsXsHWYhmfEqVFymWTmpw7esJgS8forCNbSo/deQj4
xxXHty4usFrfPJbn0Kwhz+oaW44MDFwFZvIRiS/hMnLMaSssrXVjzmEAhKZDRF8qdEG9B2toZ3dF
4ul15l+PrzQeXLNa5gSeIEeUUrp10ZuSyLupxrNSsqu7yJaEm7TjYevR7/5THq7GKl5+VIN9SIuy
cdENAi/ppJsustxGDNDKKphFcF2vrXMDce6XHGb9ojkxo0TBuVEDinHsz3X7dF3A5mVhLYFZubnT
+qYrULkTujF6ifBu6ISyNmMMjUROlBGAkDRL6lp1XZ1ykDCbgC80Ut2ZrFJ2rS7r8YeuO1FFhD1J
pcROk4m8DOmECbeuit1IKhWvLjP99vqHbxZsUBDTZVHFW5fEVi5GLVaSmaY/5c/Rw5vuwVRs4jRe
l6EdCLTivJyEK5DmRyu/GdTBkCN6n2tRKqGkH5FnPKiYi8+8mPABPrZSlLV+TBgcrFIpC3rNjl4M
UH1QAArBUZ96PGG4IKG65TZYbceFzwVlwp85tIMsTBCIwe8MiJHDibYeoS/2sDw03oxiFCWr5PfK
bZugpAK7ShV1y2T7w/GIUABIyqQLm971zuAOYDJ1pV0SKN9AWUkcLcB0b2ELB+LGh/HI1XzzxPn8
ALa1DPjeWVTU8AFXkex2tsnP7qTgdbM6YjqeDlY1u/qt98v9EMT/qocPyPuKriqaijkBGkJXZpVn
oLOIdcBAif14XxvoAaqKj+u+wosiTDa1qCEmZDAo6S/VU6c898Pb9d/fvLmubJWlKkhMiYgSwrtv
SAD+3TcpYEbj96Y9dtngLo1X6V+qJXI4UrcPl18GqzEHZ6kkTY2klzJMqAdafUN2JsBcKq95oWyT
4E2s+X5J/e7P0P8pldkvYwFZsUovtKU3O7TuVp+NB5xrHrjhnvvddR23d+5TGBP/BTqZ2YoQ1hT5
D+Qmu7bQXq6L2OxPW28eewIYhhoTuowApb2lnEoABgGeUOwOdnmi9fYMkNgZcD94h+hmY+laMmOX
jUDSag4hWQ3m2mkfxnN6m4IQ0ctjt07tyTFtzSG+dI7vDVc/T71j7VpMdHFfiDf7ytZfwqT9uTSo
WkW/RAxmB0PUToqe3RrQgLrdniJANZBbldOcvxluV37PbK0GtgRNTeD3FdpaHSOWPZA7n9Uyw3Og
Et0mlvrK2ehtiaopigrySYsd5Wh1MqqKCImdK/nDvrttn0HUS8uB9EKjJE5+m9x2z//uAd4AfvU/
ghlH1ca0VsIcbRxG1++MyvTQTuwsvLb1zXAgm7KiK6KsKOzbghySWKgs+hye6ij7o/YifI2Qvl9f
Rbotf7g/0g1DBlEOKFMYS2l7gm4ClKdBtpQC5lNt3UkfDplalXYh8DqQN91f0SQRIEkisKtZ1xya
IsQtEJVclI8A4u5oEy90b66agiRWlYEGDSrJ348flAoqKwKxuN+9aZiwb+1pnwBoajmogj+6ywsq
tg7gmJbH68u42QpsrOQy5i8WhqkKMTzOeKxnb1HAK3YrZgdrsFv0qGpB+iAP9lQ7Bh5WvnceUJFA
K2eQnexTd+QTZvPWgVlqUzCMCU8CuBWFnddID1mM1gmVh0G0bT2fq81EPLXSNdWcaTxPNEd9IebX
/CnK/tUU/HpxGSMdh7iNUwvKhBhuQEr+tLhpCv7ZCaPGBRgBbPCDlT1u8qBhcrnpFFXiDxdRJcsU
JcvQTRZzspc6GZinMCk1IA+WD7FP/Q/hRgUGeLtPj2CgvCsfu/uEC7W6naKvJDOBpg6TQWwJJNdV
eRbMRob5LPcjqmN2lpZvvYpCSqsMktNK6HSdF7+1qru5wtjCdevePk9WH8J4lZKkxpwtcNwssZMF
mP4R3nfNL71ia0DEfBQC8kFc3cAUJEfyZsRYCWbcSq0ka4wUrIA853YRjc6schhjt+sVqqZKCH+S
JrPQbVJn1OjDRrY84HVp2Rd4NKYTV+YtQSaEFvom4I25bB5cK4k0JVulyBnQKfq4tNAcPBhuHAKY
S4YZK3YoHJOcN6TwF/1MU5MlTD5oLOqGlJhNbdChmjDRDoklgJ421b7UBuA9RG0CGKcw+EPYp/ZA
u5Rb7a1r6xqQBIphS13MSd23U2tNBlezJFkSSiW/6z6EyjwNHSJGZo7flda4kcjoVpq6EwcDFJt1
YodpG9rG3PhVOnCm65Wtmr+xks7Eq1InvVZQh0KzVeLszGOC3IsiXYn31qPoqE7R22VgeRMoyoPs
lgR6bIeSXe/VHTA9nzCxglC9KBwj396i1Wcx8S2W4ibJaRsBhVGQHcWtJzt0O7t3waX3Th55bx/0
9/6IaBr4PkVR102dfZkLgesfRfSlv8tzHFATpuCHsIhOo17GjmUAscjW9LZ97QtZ9npB61WextTE
//gCXA4tHVQOtF7zuxloo9osZna5Izd7U7WVbwSNGkYguwZBas6N4ZtxZCWPdTkrrEoNqAKohYb3
4w0aUr0G4DfAgsIYEn1E45X8eQKV3xVsG33IMXaI0D2+z+R7JBPOdXG7zLBSiTkcumRWFrg13gRB
xGZRTjSAilQupsObGNDEtoi6hycDAC+SPR22JDslmpME7kwOT1PmbFiWeQjTmG7lrNhLdEZfNcda
NnOZlabMIaBkkdkLtDqZoBpaFE7RdfaQ8CAUeHowkUlRRVy/BeoU4+QbhvVdWQzOJD9PESb8RE1u
NHkEEfWU7ps8sachcbvy4fppzVOEiSYDHsBNASeaD8/z1dyy64FHM7UJt4Br/D/+y7Z7pkuNkVrq
TxQfWLBbm1aX8Lrvzjve+8lfZOm45Yk4wcD88rsrCbHQTFopoOguTo4wAlssO4vG0czAeNs7Uvpz
aj6GLvemgje5eLn9/Bmmfolme9lzYta6WkC0ctu/vCv743Hwq73uLCjm0Ub6eXSAk4JnpHyf7eaj
iQzI7ZzJA6gtf+pme18/P4aJmSSaprpEiuqnoeok4uLOxv11y9m2z08JTJSMqkGszRoStPLW0g8x
as95//O6jO3DTv8UwkTG3hjq2ID5oC2ktic0e5VO7qg2hQttnNjmBeK/mI+l6gZqsYphMH4dY6JF
rAsan8bx3lrSR4EsgDeTJAdEF2dpxoiSLKZvak8a1yKyB8KGV47Km+et/vkJjN/rkoCnvhgqNwDW
kdzEk0c7BqrP6/TdEm3KI2vcz64e2kPkyDkwPsCN6l7/BqrlH5aM670IfAGZZoK/OxHO2kpSI3zC
mJaFo4WjrzeN22fii14tIM4VeUF7e59XEpmoDSPNTdLEJuYHyEP+lXatGF4z4yVQQTGTT29If++a
hsw+l6BWkKc6Mf18uZULr87uqp6yoXLO3U0fWanF7KUYVvIYaggJ4/Cs17E9Z4ZtVrN3fbs2fX0l
hYl5g2FgoFeGlMkYnWFSnDbtOaPSHBFsCJ+1WdGUHiLIkL/noraTMx6JEWdLNCZiLYlel7oKoxtE
07P0sxgFCrELyQyur9b2/fRzuTQmcKliHJVTCVubnd4bF2dEA31lZ24e1C64Jgenbd32kV9l2Q4u
K8FMMNNLEkVaC8F0dE3+gTetB8MTfcUbSocXyTgu/Mf7QChbujVBFqCWHbxu2mGNdhIV0EoD2q45
Ode2dYBgA3VVXQRd2+/xIm1AsqqWiJrKXPvZ8F2eeDn5ZtO4QTk8/l8E/YTVNVjs1ZFotInIfL+8
O3jjznSsDLcwsKASu/oefwkD+ixJCVEtca/otvw4eIsHZFyfdyX6S7iyDEOzQKqH6+nvX9MQYRHb
lB4TXv+CUqjiAs3US57yAY0SqPFwi/TbK/wpkLHZRIrFcUaN1Mcy+xhets1J4mzitsV8imA2cdAK
Va26ELFKXr7OkerKInHEEphHGtkPIq9FeFOcqYB2mx60MjtjlOZqildHLOEo3ZPla1a+KOADzMrI
brOGEyA325HRNP2PMDZ8kXAGt0gM3ZbsMr4J3thvAFIVnRIBEy8tols5eYVWPvld+sIJNxxF2biW
kb7ItQpbNx/Su/xr/dKVNm2lFbzlpmnstrST72hXD8Yj79WeJ5kxmmLShIbQe3MYzqDRNNqHWYwc
a+g9M5bOqZDxhvI2Q/hqmRkTapSsiAoBqo5AWjfe8h3KrL52SrGv/oA3CWJbeC0ke/FkBO1deq/t
9dfo0dwtLTJgXuFsO9yuvoYJGYomhmKCyUh8jegku+wxCcpTaKMNPdAfOJu86Z8rWUzGJI9qJDcq
NE/3Am7XguTME4pDFG5SccYnECmR2Da4te7N/GIllkmbxgU33dyCWPqqNSdOG8SPJVqpKHa/PyI9
xhTiiFKJe13dzRR1JZYa3ioYF4qgL7OGlZ0P5kHadUeCwggfNXezy3fttkz6pCim0IC4ge6gYRdP
tC/CxGSpBegilLHv5FfeKB/PgJlMSpGsGU13iBOmPPuZ0QQt6Y+DeiPynn95qrEdPE06j3lvUd98
XoAJgAMkcojzEWbouPjPIw8vGmwfWp+7xr4RToMydzjOMB90GFxQLwCGAHBzHZ6aZUpzC3IV57qZ
/EVJHW2D6EXSUDL/3U4WYN7IRpSagMefTold3dLbC2hOJu/mKxpH3YUTa7cbOM1PgYzBtKaUDZqE
rId20lD4IPTb7aWj5RXHPGh2dPJD92Vb3I07vD4stwVX522P/PwCxoJUtS2nuoIF5fV8XHryfQm1
sznLnIeI7YLep6aX/792QWHOGwlFFXRI6YfhcUQHSHM77ejMJLlrnMQtT3QgFI0LN/z8h7fObKPs
UqdjobWQngIbfJZSV17GQDfeJhK77fAtLE6J/BBlxS5bckAXdC66VWxNu7OK90IS/UHNweeFSpB4
bKTEn0LExkLcX7e+7ZD8aycuOqxWyKryyVoy2EIs1c4sxXZEOOa23T2y2gTmvJtaGVE/uST0NPlc
gJFunAuMEdYwtAWNeFnQgF6ncHiGvn2yf+rGHG2qGkpgR8JdiSizOwGtpq8eJkzfqUQLlLTihHvq
NX9clldqModblwIQD6qaYA9QXSAK2G2UuNP/sfYdS3IjS7a/MtZ7zECLsbl3AZlIXYpV5AZWJIvQ
WuPr34lkXxY6mMxoY79FL9qqWIFQ7h7ux89JtmX/wOsfk8BgRKKsnaO8WpIN6TCVOF1Bfg4RRPQs
HAO5hLcmRNklPZYgTdRiQpNLaKGHzXfhe1ar0XVv8r5LlDXKqg5k5QsezYbSfeuNMES7YACQQVzv
S1l5uH3cr9d/V7tEWR4o2XJC3GDVYs1u/BwiLKoNiebGFN3MMXwWAwNjcheFmNX1Eucw+P7AhNL2
Fkx8VttsRlWyNa5muBGGSb3U6VYjKVyKjABPjsMom7wIaEILdTe9YJy66/4RtA26pEuCZNC45jGA
2Ekz4VQk+8oPtoIZOrpdQ3aMyMewjejVU45HuKKgPgAKUeoNmXC1pFYinCMqn2baQUmh6JzbZ+Lq
OV8NQT0AujjJFr5MdVLBxIvje8dK6rJyDVc3aDUMZQa5XE1lhcMGNQMIAQMNNgIy2oXIMEPXw4nV
OGRFVwehVfK4HQWsWAF87uKTVLBxUTYAv4cp7vodK69x/U6tRqQs34AeFH3pMLNI6898YIDiwfis
yMoubXk3GqVd1EJqezDcWRkPcxptxq5hYL1Zi0sZQ5DYZobMYdKVtpmz1AwafxQ//7NzQtnDKao7
oSE3jEsqqyteQnUfKnu5xpnszxI6vLWB4Tovp/snE7xaWco2LhnIc+cF0+q3GagXyq3ykPkxHowE
6T2ABsFAQoU7jLbg5PbMbugjZ/LW+JS1jJKsTcYe4w8u4XNqLXQQOrKteeAagttmhcJXreX7dGlr
qaPDtM0m3MSqrMy6dKBjYfbxq1Q93d7Jq656NQ5lVJShSXJNIgc2F8xSyM1xDKDN8q3j3hStNpte
/z2r+cOMSZSNESeRV8YMC4lMit2/Ao4AEofomXScTsfojsUYxbgONL5qbEsliTgspKYmQBCBJ6TV
N7UqObfXkXXzJcrWDK2Qlw05H0ARAcIko6tV90egAoEg27ICBdaukUmvDNtsFLmRgFLB7Xm/jt5E
5ITC5rjImd1PRPwjYHQmXe/0Wx0Tyqj0Za4L0M8isxshpELKkgEe1+mhBGj8mDxzDhFmBKjbi+3o
MO7i534Tfeo3v6Unoa0+hLI8QF8qaUdeiK0TeFxsLqCOIoPnvgDrjlqTnbmBTbrOx31nJXfjLsTb
ZkpsFiL5elVg9SWUQRpz+H6ZOLEyM8tjuonvqh3y89CzML51VrSN/g4VytVGx9WglBVSJhVCfTWm
L3uNT9gIq/PQYTM4a0Si0s6/Sq+NVR0CS3W0U3NgnTvWKac1ghvUpNSyupxytN+ZrVW+cc5gGdDw
mJ9ZTIiMgIeG8RhAuQhGg8GiMHoLZW5TDBUDM8Ews7QwsKSPo16QCIGrIAqgGXY+AdivQgGMqSHB
cCAyFfTwdWaok4ShCKjhu6Rq5MoQsgT/+Qd+83sZxvejQksAj5mghjXZKrTdnqY9VzvRCT1RJ2Fr
LICyAveVMOVerneFrgalDVPC9XUxwzBNUFDvXgY7+kiUQtWz/LV1jbvqHqpLT8bX27b3enZhNSpl
ncpA1rs2vSxts/9uneLDcCLxHhKAPnqS3XafbIRDdmf4pVO9KY+ML2DcS5kyS6AsDoWkw7zJ5vZH
0vQvk36wM3pifVEA1i5/LMCHqNjTC/aa0R3BskUybYukuaiyGMMTBnXVmx1pL224I9cCPsu7ndVX
9rgR729PmvFYoAsyhaKPmoS3/p+PBc6RPPnvJHUZHpyuxYCAsDB6EvmNFigfXRWsi5gcCKeQxlis
1u+s2GWJzrIcHl2EMXRZ0sXhMjmky84StA+FRxRhneRjDgJRooGYP4JiE+121bG6z+0aUSj6j1l5
36u6yCuHRxefxyhNeuN73AnBOSc/GqKZIwQON5MPBQWopxE8Mfiv9tXrvA+eR3/y8kfeliG1zXze
MGzYT61rgxFMeQKfpx+IjnoCbTP5kQhkIRdtxydW2eB6Ge79YtNF6Uoo/3xnCCei39YeIms81E8c
pIej19pHV8Dn+FQcWLvPejgqlBkT80XiWmKrY5Dng9oNL3vp2Dl42CNT6jJr77/IJPyIiRXKgLVc
k+VlhPs7uA2UpTNgxGOknyc41swJEot1qpgDUvYqKFtJjnJMEMKeUG2sLvrayxE1jE2E3A/rNUP+
3I3Hk0Lbp7CNQi7F/JTsSQhfUfuyRPAryaHZpKVz2yxdz3SvDg0VI4lFE/d1iEPagXijdrrYJPrN
aukOpmyTMJW8/itEhfJufmArhzPMIl2oiftYLJMZSztvJRATDZvQJ7x4rFCMNQz9cBuzqVRLDFMJ
nF0kD3nxoYgnc4Ey6dB/qoLjEjDsPSMco+niWl2JykjGuoqlasqghR1Y2FLW1tEkcQXyW2FMJsVt
FjfeVI+tGTsp6DSGHQc6rmVrWAKYx/mdHpqSzwyZGOZNJSuwelZNhjGNvILhiVykiuIoeUkUm94m
fk0/sir9rC2krMwEpaguJ46t2AdbCZpqozvvG48VRl+va79fCJWyLiM36Hjl4/aFCAm012r5GkzP
tZo4i37XFygealYpRJ4A8eLbV5FlR1XKzIxqHudgDyJ2DYSJgLY2ILk9fKeHnrwqNUOmFibrlFKm
hssypYZGMk5p30Dlr7HHoHBvT4t5TCkLY5TNMIfkYdI6DZzwshs+d5vcidzwKYYrnu3cNj6mJ3EX
upo/M64hy3bTnHEKJ5VlTWx366hbiJpupl21kxFiEhmlecd66JLTccN204xxUVsXvD7g2tcLXvdZ
aJcBEhzQ3FMV1sKy4liaPG4se0kLyNQ6u/DlzCSK7DFCLEdGwyi42jPvw93tvWR4JrpZZSziqFp4
jBgWrTkOtVUsHypjV0kQiTXebo/Fej3TVHJcLlVFr5PpuQVY/aeN6OPxB4YgUGwzacGuLqbOI0zV
NBHCzwp1+YykhFoxukTcXEORT1KtYUGTeBYZpipB0iGOBXOoAguq7Gdd6Y9jC6oMLd6p6DCdxrBz
0oZFiHW1j3X9SdTlnPH3g3gi8NZLGqmCX5Zaiz+IkNJ+C9FJS3hcwSHrxC4xutGuPanPLSjCGTHC
VcO0/hDqBvdZ1KiZgA+ZrcLnSiBwpM/ixy9E1HJ46+7YUcHVW7sakQ4LhikLjaLAbhBwUQVoCkl7
CkfFW6DDwmaWvGqj1uNR8UHbalKaDig1S6Zxqr7I962jlWhuVdzxQNgKQFo8SlYEYPyRIBDZj4Wr
7XDrLxD/6k15EODNQ4M1Jqm6yOqfSJoqe6g244fIWvaEOEG2w7vWRac2EhLgunQVq/tAKNix/l85
XxpNpi+8Zs3WH0VlYbhSKIdSwkd19vytnlEdAeln8xG82B9lH0zc6q59JMkR4TcSTetxqdCiiApd
RAoLiyHr27qrH/gxPlec4mqyyHBPV1EG67GouEJqwuY7vFsxB6h6i056V4hWcFbtCd0j0lN1JPEv
d0ZxiIWHuspSsR6brP8qhBqEeZR1EB+5RYz4EB0YwNs6SEceSIUZIA4HiVoHJKe2iIMgm5zHP/4N
JN+1QG79FZTpE9IpqFXyFeMWPJp7ctXQo+bGZ/JOZR91YrZoF7kejjJr01BX/SQCw5PmM4BEYg+J
09oy4hAt00tuCnxxQIDlM7wJa1TKhoVy2UXyiFHJ/erO2nNkK/dKbn6ZrNrvkIuQCguK4xa7GPYL
4wK3IoGvTAHfwl93GRFdhLo3YgJErtCRRlQXPSC3aA6Ohkf6sBP9zun93B5ba+7MADpQrMjy+uTf
v4A+Zw04AUqSfR9edJIQ2mm52aJ73jjGFohY4FPRPRHa8j2/qZ9vLzxZ1593+31o6nBVCheEM8nB
LwKy7Ilg5uEdH++iprQmdPgOxblZGFHK1chBR83/PwtOnbBKKlLwaWFMHlA80YkdyKKSjAQRc6hB
AmPfniLZv1tTpI4WN5RBIAYYTprBzF0BFj+9tsFv1cxWs6KLnEqVaD2ADAi+jsO+QDy0eLlPXuck
0mPlIK42h69HozyikaYBShcYjWi7k/46pFgcZHQ8Fg8RcyTK81VjrwoqB9+L/MNRQgZa8lq//E3w
4HpKlDeLmqDoZwLhSZKmN/WMB9yqzLdxyX+5fSBYB5Aub04oRScBOYAk8yi/RW4KDgNCL4I3gct8
iJOtuHH+JMq+dHrdiOqCec3QF8Az3Cfd6pxHFG9YeRTGUZcoQ5IFYYXSJiYmy48hVzizCtltiYW+
JDt+a0KUzZjSMeIgsI2E4of0dXAJ0/j8DZNDur5wu13gzq5y1+4RDSpmes6c5C5isBNc7TZdnxXK
hOhFNQ4q2UHZG0FxrviZL+P5WG7hlSGbMT8JmwAUnqDoQQtM6nbomRzt0BoOEZj5QyZLwOXE3FoS
ysZUUEImtXlSKmr8BmUTki0DHt1Onf4p93oP8ou70lMBsVDQ0gdNPfCKqiYhVL3QLlnRXQdvnlm/
+Tj4YWzpIqdcLvMik7xM60y2+go0YQ6oNaLUrWSpG8Az31hh0y9eB+9DUrapjqEsOpEsP+8VvuLm
W+QUNooTQ/C62LIJc692R60OA133jNqskGpyGEa8fya7NWsP+pPSLt/Unux328bpFfBjQynSKk/z
53YjnSSf8+PnsDA1VhfItZTN+mMoKxYMIDSMFuSnSJvb9DXd8qppuIILNDZ0juWPiava8WNk4JlQ
TSbKlvoOTGe2YacMz/6L6PV9G6go3QjiPx0SEQCCxohb3xMqyeG5OHcoJ+p+tYmhqzLvh0/dQd/w
z9JoMS8qw/j91Ew710PQkZp07ZQb7UTowwmv7hOgK7XZ7XrX8GYfaHi/PnG28pHdO0aM0Y2bKVMm
MYy4GUYR1jcM53sEmODHNrJTr0LyZhJfJ364YziX6+H6+7JT1rFtIFLaavCXwwtKlzbIm8tDg7Tr
bMM6oFfPY60xmcGtGVK2MOfatkpIfYfPvhnyp24KzTEGBdDImBlrHMrGNVwMEitSCxCLnR6DFWQE
w5GSmMjXMC4RIyili6SA1rZKSIIbPa38Viw+T/FgzyD3zdHOqQugI60TX1TTz7e3jnF16TJprI8l
31S4uqMGAjK8+eSc4beuQgpW1oEugMp4gGgh2avWEQ/EOELGbFOg8ths0NWzLf0oxwlhlR4ZYQFd
6eQGhPgSeV9kg2QHMqRA+IPGSq2yAkW6vhlqfaUrSQZIb41yyoguOPGLMdihgjQ5xJ7G6YEHK/1Y
yB9ubxvL0P1U4AT7fSKS6ZE+MIisfknvq68gjffkM2Lwfb/nkcOGfKM7HQmisrM4X2E2o10DTax3
lrIzM6I8qaxJVRB5is4XNioqIIKTbVl446t1ZF0AX66BRCgIvygPk8d8kUNyDfdQxcNY6Dd5Pz7m
cepUkrpF07Mlj2SXB6sY0yc14Z7jvtv23GDV6GTlTFFDCXaaGEHhdae/+irK23QVOGBkYuijPSFm
mr7GzrAhkS5E2odD5jHL91c9y2pAKqwe8kIuZwkLLsT3SfPANds4ujOk0A3zszaCMFQ1wNd07nKm
hOXV67QamdrqJWn+xFmNwEYSNdQAuL0I4SZBSIZW9inzZu/2GWcNSTmVOmvTxmhwtyrtc1bMzlDN
JqcV9u1Rrj+MVjOjXMkgg9xMMbCmxHe1iFj0xw7qwI2JxMuGZTCuoqDXB5lyKGoq8Fxd4MhIp/QY
7aPHwS8/xV4P2elmV74ISKHrJx36lY017kZwrPm3p3s1NPgxW5EnV3qV3pOHNtAQJaFAWwqDqYrh
ceGybaJlnp7KH+RWZaRNb2/iT/R5YSvU1UhCkVI8SMt9sDyrMsPBXC9KrOZEvdZFpRYShTiY5OJc
hl2LN3tw7j3wMFoSEOVECAf5CNBdZY42mqUL9eUj89XBmiplo/pU+zPqIiorIiiaiTlODzFgnRJI
PIujuGHZRdaQlAFacqkeFIJaC1Q84iEKr/FWmLOa6S+I7p+irdUCk89YHRqgaZJFaHETSVdu4ImX
a1K5gT8e+Nqqtwl0UKethkJ/jTgfOoqg3EQrYuSMu9JOQTJlzjsJQRNTiPN6HnP1ZZRZKqNE1RvS
lkhYzkj7Jw+wRm6C4ow0nhpP3KfZBmG9imdfZanSJnn6LSTO+40WaZ3oMAj077BQ8vgBE7jbwJSg
iEzoRsfP6ADXHm9f4etBx2rSlMVKQQoMOA52nTT5QE4YNKep3/vihlVsYRkL2liJzdgFEy5WKZZg
qQ5sWfoQL/AAwdEo7hmzImf1xiG7zHp1yDJe4sOQdPJiVi2ggc78SmpOASnqYF/7beIgQcuShLwK
PV1t3wV7sRo2TuUunyucIP0wlaZ2QhwFlTpCYSptiLpgjLAYHQDH4QN3B6uMzCa7hfh6NfN9Ry8+
avURTVlyaA7DjtbO8iKBkLs8BF+VAw998xgJkr8hOUTOyK3VpoyVXg68FhPAaZyZ7bZ7Ce5kgpK7
6z4Dg1TtYn+BwSrPfGRC6pzhchlOEHRTf7UnKrAXsUg8O+kgidAdDji1gRIAiIa8EL6QILywFg9H
7k5Acw6ro+TqU2u12pQ5y8OuaHXSbUpknUBmAP5llLS2rJwQsT23lpiyTdmShtBWxxI30JQVhdMy
vjXgWAzGyGJcnavJydWEqEhJSfklSBRUy5QTrOCFSSvFBl4wnWxYAjkat+ZFm5+y1AzOgFWA9Lbd
O+GG5B2rTQqU3N/pmrz+flzNjrJCEFpWOD7AOupPKEjm9+mu8UlSR7dbN0owz+ZYnqI3JkyH4Vwv
vmd1KTuxE7OkJ5fy22RfJFd84xCXlgaKD+Le1Bawzi4x/9lmXi7PalgeOJYyI8tLIm3Zgi1A8ZPo
00uAn0uMcJBhdOmW+VlD+8REcKsCL5iy0Jjh9MaYD2sIytJUTS8nMylFKWbm64fFLc7pNvaKb2ic
eEFC0PstRsiVSb/Ei6sVLCECrgyk+NC8BB7EerbZZyJNCPbJZ5YpY4VGdCEVRLltJswwZeW35dw6
AD05paf7l5IHVBEjV3wQvxYuB3HEBVXdxNwSCHJl9RvpHBwrdDUZTEmxq5Dz9QJQlkdeZGUISIDQ
OpLL7UerB1Pjs+b3yBUThbOoQEJcs6SdATknlNUJFn9wjK3xIfg8MgVnWAeAsk56oDWcThBaCy9A
2SyqMrMPC8ZBZtj0iwT3as+jBi+ARcGUSQPF98ZnUlr9vYBbFkCULaNqTjOqZH0x5TALgGRl0MrI
OnNeDDPLvty+M9fjrvdRqAfNkOTDKBK0dTulThnsxfheLbBqKGQg12TfHuy6mXsfjLqfuJvGiMZD
vCHmzBwi0Fm3hzJgjfKLEOd9GHJKVhsU5Flbt3yOS4lKEYnURzT+BrZmzcgYVQBsMcvF173i+4iU
m4/LUFnqABPrt2An2RRA5If7HtWx3I4cliG4DtYT3kej7twS9l0WcGR+bnxc7OUxdnR/2aAe5/Iv
4h5QHf2eOUXW3lFXa+q1IM5IAi7ay9vIah7yTeyU1gLeCc/YJmaHBgTmwl6Pa95nSvl/yYiTXCmw
rnVhWBoIhKfyayscG44ljH3dcLwPRDl+Rc21ruUxuxy18SRw9IJFNHEdafW+az9BceO5SJMIuzZa
8la9407SvniIbH0P4bHkW2HKroaiNckEVYp1+94xZkfDcgelkjPQ1SATpHyRCtSHZhbhHmOjaDBu
E2V/rl/RjWbafu2Dpyl+5MeX2xNhXW0agjsZWRW08sX2lscqRmt95qYHGdXnIbayTXuaN//0utFI
XCMex6m9JN4f2g/ZmehuAxLphL4C3TbZTW02gyzzsFAGpRyjKOwJMcOM9i30cgGBIjvpNoKY7nKX
HUmSBz0pGyLfxFjhq4n21TGljMscdJPeCzgrIrqGe8ApUN7dE64n1pvlF9nQH3eOpkOOizLoWzLS
5OoeUtoPhJ2hdTmv/sgmRGGORpmSogWWGAEUIXqpT+O0mXLwnp/b8eMcVObEPU7Zw4A0pdgXXqu8
3l5Uhu3UKOsy1M0E44Wrr0zPSwKWxFlEQxNjkOthyY/lpKWdFXHJWpGEh8mfT83Ul13INW7+0Vxo
dtIg4OTvrk4zXhvpaRa/GSVjJoyYRKdiEnUR4qwnl3yOocjw2PezLSg7PvgsoxHs9mx+kR94XzUq
JJG7Og+aCaumIREDIgYn8PNt6fWQubPjp2Avg08utCQZHD3ol/ysnUsG+fEvskLvX0BFK21RCW2n
43B0drXXvcxLn6EAkgFmXp1yjz9rR/lh+NA4hpccOY8EFCwoA8M90NxEgL+Oc0q87JRWCMvuNGbC
jbWjlFHBs2USdR4jDF+i8wR6nfo4egSv09uLM7uoWyabbMO+9aw7QQUttVBpUU9KzgmQaNKuAxcX
AfG1jD1k3G+dsi0gDcn4CcTmUGkEUW/xeRQmkw+YPOYMJ0vLeQYI1SWFMHlEfv6Kjhf1TXlugYt2
CA4LDVnjXtwXn9gQXsb0aBVPoxPqckxxQpM5PC1p9kHmuXt9Uu9u30XGMTSEv4btXarpo0ASBHr9
peve+OnD7b/PcgEGZVeKUcuUkGCHvmfwQUhxMKwvhJUndn8LNSJA3FEAyT1vXBB2qzdIEzVcaRjk
xIPePxb9qEbF66QaX27P6frF+jEMjYoVS2ifdiK2BgK6Ftd/6LXW5Ka7KndBiHh7qKutgfr7lC49
HKspxaqY9gbx16QWUG5L4NxiMKmgJxD9jrfHun5v36dF7VQn61EfawWG4o1NYHzrxHud+6JLT7wB
nnvhnMSzeXvEXxyO9yEpR6DwZdtFOWaHXhcn3LVP0YW9FAjjPSh9/+H8KJs/aLUyhcRXf08hxB7B
MrA5bq8bjPc5UVEkZC/FUCD5PXk59PUeynFmtnzM00fG2l2/ue/jUOa9qIyyLxNcLBIzthYcqNVz
pnYh2OI33N7wWRyVv3gDvw9JWXatjGOVK3DwoRPFb7NHDhz7Cepw0qdgn+7b/XCcNyxXfd0Ovo9J
mXm1FdMyJmxUtf4idrMddFBvShiUbMyDSAWLAgdCTL7GzFLkSOzBrw/6I4HXkk4cBCEOY++IVf05
xf5jUjSANYvKaZ4kHMWe25dCb2q9r5YvSsGbRQU1kBZKKDOU9dKnUmdhTH4RfL2PTVn8UeElqCjh
3LQO0k5euCPs+8B7QPlXPAcukaltz80h20J3HC8QVih7mdutuVNmZlDRfa+Gl2sIymKM2u3CrXj+
AvAd0m2jOZ9wL61xbxxTa/zSQaob4Ca735XPojd+K3cdRNIaN/sUOI0N6gC8x7bKuXZYmXPGNabZ
gOp65DmOLFOkdVaeaM6ijGYyPSdZzwiHyQm+tSCUXUpVrksLwmSiptt0HggGxlRALVonHwZQ0JYs
RAzjRtHwVY6HVKReYwOU+o4z7oLwdUl/z+u/HzLKOLVahcM8Y06JX6GvjDQJE64M0tbG7u76RQXp
fTTKLoGqcij0FrdXeej20+VNQQ60+IjcoyWCIV40myfWQWYtI2WYyo6TW40soyC/yREUn5RvAauT
6RcItPeZUXZpQnd+zA2Xy1I91neoj4MpXTXTr+DUQZ8cS5SDNR6NUtVHg8sX8jIzejSrpU8dOsey
8mMBhLkG8utjpqbuOL0qkSuloikqDJAsaydpuKoM2fVSICmYGm2fgHiTpyHeZA9GaOq2/oAuiP2U
whioLIvMiOloEGsvyUU9kIUGkc297qFnz5ugaZamoJAkbqCBDWpP1RMLMMbw4jSMtV36oSiIF9fn
k5bXFjRRWEEWw5LRGFYoRchKgfYgN/+QHlFwfCMpLah/dKbUoL8zcyoPpq17Yuaarme1fhxeGsNa
1CUqAiT7M7SSNaeaFYfeND2OEnq76nOgNFZQvtXVC8O5Egdyw57SXD1LDYApp+EMtfU5LnNTGjYL
fwyaHG4WWiTINcybLHvo49LkJNZqXwfuvgfsdFN/k0lZUvWwRbKnbrmX7GNwVx9BA3GxgbVkZd9G
Ah+djinE8gJLe1B3ISAgjDVg+BSaz0fu0pSbyaurt3JENLk1Pw17/lAC+/GZdIFGup1+HA6x2z78
JivU6tGiUFYrqOquB36fhBgEdCN+y75Css4JzqQFtdzrJ0DICpvfsSrDDJNMt/Bzw6jKyYC1F7PW
FMdTmw1moTGeEb/AKv841nSNsFVECOVNeCcRQBiRc0OXFjqmcyv04j3KrN8Kp7JA9vh7LbXvR4vm
98k1Yyh5goNUD4S9rnmYOrMDEq5AoppDMxD/Qtpq84dEtbrSKj8zzhTjXtHcP1GsF7kM9RnUUr4T
7CL0P8i2ARA62lwYD1+G0aKZfoK07dshgjTSkLaW0YQbrdetutG+BlLPeM6z3tgqOVarN3agVOg2
iS8TmwHzbk3pudsIW35PnlG3F5F1Qqm4CGyZSjCQKmmfPsTgv4mnwsrD7B+afJrWB82ZSaQS/hvR
G/bjgvMR2f1HQi5AGpNAogkNgxHW5/bkGAkElYqIYqFsJIE0DBZLDXWcJzmFyCFaTiT+BdMdu80U
a4whGe6TVreWhZAf+xDr2eTRaUyCXRmJ3u1ZMYagS4hL2k9xRCABg/YllL/2sn/777NiLrpQqHNV
GHMEhwSZHyfejG+RHVuEdVR6JbQzrAc1K8aiy4aTjFq2lmPNCIlWgBYdkOcNmsl/afdQuIbc+YR0
THMwHhnzZFxpuoyoZYvOoxyLhQRFZH0sSOqgNgNUYEU7BuqSwNk4n1lbY5gtupI48402xxH2r3Xa
DExzAsK6xRvBx/h30Gy/QCz/8A4aZUzEIIQ0GYFb4OrZvIMOlkfVA6GKX/jpJjmhc6OFyZQw1yoE
gIXVLc3cXcrCjF00Y3+xu7KX75LH7JxvQOSCOaun9iX3E7THVk8Sw1ozzNpPVcWxDNKG4BSm7DSK
m7EuTGnmWVaNtZOUfdE5AdqbGUYh5JaipT1r90T/pz433rhh5UkYxowuH0583nMFQQ6QxCs62pAt
JIAjZleBdDtapSuIQCHJfUb2S73T0e1NaOubnf6gXxg7k0+sVysr00WXEpVSDgqd9E7zXuX3x+qh
ewbQsreiTbKtP+efGZeesYx0WTE2pIyHuD0JGpLHYIsXToMHHZoK3vSP/MMCaaPpoD4n96oLzkCH
MTjjwOhk7VeO3egKoRqIZY18sMzY/aHb1C+gRoSUGvJJjHoU4wWpEz+yGqxLm0GZSAFVGmpItPVI
5Z0TuTIF/aM6sGLBS43hxiOHLh/K0hyjgokglAjzycfRIiQrvYcEgVM5SWQ2/nyMtwaqVGDtd/TY
rB8yD5m014sUmct6PzMMgE5ZnSzhRlEccYqjGclhoAC517JnGBmGI9apLM8kZhBDImEanz2o8x1o
d1kGhpGWpUuKfF9XrUTySIkfeCRrtXjK9nvOigXtYt0L8vPVaZmVKhjCFqclbVKzFk/9GJnd/EHV
JrNTnmUAepSYsX6MIemKorDkxcyTVAO/jTdEQg0i0H8DQsmKZ+iSYjAqCtdz2KfZIvQZOli+Pd0m
MMDOQ78Bu+DMOHx0iRFsj2O5qJhY3e2FQrILcDslCyOtwBqEsiVzH0PZgKDUIbtrDtLGkApzGRit
bsy1o4yI0Bc6hxIAcXHoe32ovdzqvyASvLzrMo+VJ2AVAwwy69UxzPhhiAUSk5HYk3cmQIgRmy3Q
DUggNhW/Nc7kjKf09Dq71X1xx4pWGFfaoMyGnsS8UDcYXm6fZhUPr/7xtgtgxJwGbTM0sdNUgpQW
pm9id58lJwSDlp7c3R6GVRkzqNAkEKZcnUi+m/caoo5aueUBSZdTTaQRO4DgNT8/MX05+as3nIBB
GZFOjzJJJBZR9sqj/gqFhAj109FtXkskl2bSt7st0MQwMgmxb1dxBJ7uMxWNLIhr9eLXB1v/BsYm
Tz1AhvZb7gAp7/JOcYqs6CxDSDkB/rwGaUyAb1PN2kdnxfO8AZtn5kiLuXwDkacFUsmj8lR5rErb
zVuLz6SKXX0OVoWhItEVtw+NxlT4TSkzioc37SrGIFHI6g5xqah3Bck3kkhR2nyPFHMQyzLO2M3L
gnEoC1QG0HgpZrj8zh0uenARsj5oyPTQfeSWyMFwjMtzO8jAiOSLVjMbM7XjEgK6JxmfwZd2I5Li
A4rNE5gAYivc5OAmqu3BIZwAoUtaqqNNjkecBHBHYMUnkZF7u22v8EWUveKkNlb6GPtJ7NVACOfb
u8hFlzoSzLZwABkN2jB4G5xrPLQzZM9gl0huxnn4BMpmddXEtRWBnROircIVwCzcOeQ/2SVFGcOG
CbAKi5U5um1iMC5lyoRAACdCdrns4SYFC8v4RNBy3bZ8HLzqCTzGO9aRY504yqrlulKGCwlpE0Ha
8Yv2EmsCIyi5/R7BtCgbZiAnn5QNiRxhQiQobkIADmxXhPIU8Ffr9h1iXFW6B1Xq1WypicGs0THT
gQtQFB/RSmOCRqcKXC6urbJhPlvJvfyllUafFWWDOHlWQ8B4yIGpXwUYQsJTJNukKVF4C5mCFIxN
uyz46tJGXFBHCSGtmKbWrOQ7pXi6vYi386WYEGWICqmclpg41eAw7Ht0Q4GKA8kUQtzJesJdtd8i
Oe2KoQDQRR36jl+iEqU5tLHmoRn1jSkEgcVGWV2906thqINuzDlfdAmyzbxHFDwIQIg0wUPhPNvJ
p9Eu7mu3O4wbVsHi6nlcjUsd/qmZ5zEOMS7aHMGvmHrost+ykV3XSxY/xpFob51FdcIn1aVkUflR
ZaYOQO3gEbsgLdDXWdoVTFa7YT0Lr9/u1cDU2Q/Uvo9S4TIwIewXNqRtXz0RvYXMMzaMg3n1vb8a
jfLEQzDxWU+KBpM7gYQzc9H66+R7gvLSfBbTxvV2gdVo1DVI4orPFQVzy/zBVx0Cp4/QjEj88eTw
dmuTuP1ClWwz5nnVoqxGpvyyqiRyAxkG4B1O6rbeTrscdTUVUQC8r1uwiTmvRtGr8SivC/bFdO4J
MjD4tEBVpt6WoL8zjqFHIFKqq2+G1MSwHmOa/DXDuRqW8rR6IlWpRG4HaSPHk3UDPVq8Itmd3NcZ
RlYjUWZmXKJ4yMkx5b3eCbaFH32Nd+NB2CB6vQRZ3B029EEFc+938kXOZwMHrwc3q6+grJCSaoZe
k1savnZQycpIFO2Cb+J59OI7EnAR4HZzJ7q5LX6OQibT5vXX5+oDKHMk5EqSyyI+gCw4MuU2oUbN
EFHl5xwWgoXgZlkH2h2HE9iLE3Kusn1yJr4f2HQ3ffz/4Uok2g1DNrcIOhI+93lgKkFh4myZJcD3
t0/tdQDA+yLS/neEFNacKzi1wYE75dB+SC3hTgWf0mAu2/BJ8si7LHFAiwnOLg5LLfgs0jeWaaI9
dNjMY6QRAzG8wJuhwSKyCzs7hZBlItvJg38ZTJnPbNT61eBjNXnKMglRk8FYYGAeZE5x8kmQ3Mvy
/s+X6X/Dt/L8PW5q//1/+P8vZQVq3DDqqP/996l6Kx665u2tO7xW/0f+6Y9f/es//Pch/tKUbfmt
o3/rL/8If//P8e3X7vUv/+MUXdzNd/1bM9+/tX3WXQbAl5Lf/Ls//K+3y195nKu3f/3xpeyLjvw1
GOjijz9/5H/91x+kxP0/6z//58+Orzn+2fa1GeKW/v2317b71x+coBj/DcEz6JIbAijURAEXd3z7
/iOV/29EaIpgiLom8IYEo1KUTRfhn/H/LamSrhmGpquKqqkk39mW/X9+pvOyYRg6fkGWwHeo//Gf
j/vLLr3v2n8VfX4u46Jr//WHcEGcvEfBqgHcAtih0LWu4/Okn7D5WpSJkcHpy6mP/TKPzbKA2quo
bibFittjvAD72eyF1I2fwatXzrY0VGakQ7kzBWZHPOUgJmqskL8T9ecahLjNRgm9pnMa2eL0TbmY
3dcFCjnRbhisCVRxmamD+pi3jcbrKj9BFqQ2xQ+jN8fbeDpIupnyQEJJlW1UELf25smXFVvh7Dre
6KOTqzbpc7zrUqtXjoly0v3/x9yX9FbOc839Ir0QKZKSthrufD212+3ujWD3oIkUJZGSKP76lIMv
QBIgiwBZBOjN46fbvpbIM9SpU9VCi5/fxU8BIkt9p+KWhFhFxObocCPBO63+bB1+JrqypzZ5a5f7
rM6+gTXGj3T7ZcNj89CbS2iPC2T2aRb0P7oRUiFRTv45kVVA3doPSOBM+3Vlr3q5uI82uO/zs6Ei
p9PzPL2l/hRDYQGUBIg4+EP3ofZv9Z+qv+k1S5N8qbCJYm6wuvtoUPbjeUBTP8wNzQwAl+THQp/8
P/swXiQ6K5elP7/yR/fg9IH8gX1HWmjYIELkTpdLnHn5AtUWEZZRVKr4dYzLDQgTdASWsmVH9/P/
8ZX+//CyfhET/8+XNddSq8/27/98Xb/+xX9dVyH+k3AwGRPCaJjg4uLm/9d1Tch/4ogyARSJpNBb
/SKv/dd1JdF/ooSnSUrwh+FS4pL/j9vK/kMjIhJcfQgoUnxn+n9zWfEh/tdKmnO0W4x8/TQaRQjn
/3vfZXqDJfCq7Ytw3uhjq9a2iS9dE7VSPTfjMFfBnoUkcEOZhJOJv5lx3diJVsHMH0gfgJgU1+sj
Gad/3gM4itd/HTRcg2fH07rNFYYfW2FX0f5TkScZd0uAhTRN4v0FIa4WeVRVIQbm9TBQlJYtpRJi
/uHIs8DU/V4OkbXr69B0tS+oDCf3ppJNgjZfdQQKuGuitYQ0ZAoaFO9CseHIS55mEx+lvC6+TYOs
HUg9v8wNpjBn5ykoeXRYq+gTFKtl/LeaoV2PPIJ8VAaHx9gdbLDuIOqn6wjDvwUc7Zd17DzLwd60
L2GPp5BLm04y143a+CGEhYnJlIyVKWsdoszYfLfSI0mXrzVDLwQ0vadFs6zvUxIW3TwJnbO+c8Gl
2mpoKeOjCXlu2ADjhAY+QCO4GrWu8sVNjc56SJPOeJLrAH4DVmn7VpX76OlYGCttfenk1nUPnU13
/wbjwrCtf4dGpb/iYUbg7VYxp9kwqeCZT7xGNHY6CRCWBvMxVlziK4sesPYTNeGKYWIg4+RX3XQb
w6xq3apf81i12FZwhrn9sJih6t7Zjg3S+zTzpj5bxnpdDKv2Y85M1IKDwBpDiwbG93NRJU77H7OI
OgI19yXVhRhsQGSWBpP2Q5aGxr/ISpP6mFJAAK/LFmI9ObRrFGbxrnlTDmxVUdkwNTelIZpioNzY
yJ504mtyUt3OOuxkSXz6B2kStV4VCSv08iKZ+lztfkGhH/mgL5OgbtZLz2rDSl9DcfTMnO/YZRXN
tD0zNrnkSveIyMLbOGruC/PQ6+XdkLZZmATizIwi0wnWQZIV0ciXMPPhsP/bbNK7Qtm14vxsoE/b
XHBQOizBmVZDzTvxm38ZuBH4S304z+CmIIc+jWqplvJreiZuPdyr93OkcC8Kw3sON9UGhR02BNp1
CeObhVsTy7uRuTaf/bj2l3TsWn3oE7FDmq+Z5/0jjsNq/CTjPOmCYNYzXT2Z8Nj9GizxFbS3qvqo
sTSnX4PKd93Bpu1cl7HR5McSVNvy3hhCMb1ucQDWZ+7DpPu9V1GalMZsFNlvS9M2H2pk/vNm/Mav
nOslLvYg1S3P/D45DJPgJ29LEUkvn3vMLMCFsUPFnwLvgvZWYUncZ5Oo0u4YCmhO0CIA6x0zlEV1
fZEkQzyOmaVkFwWt5kWXoXdpeO6WRenRZmZJhDm1VbXDUHxZq/6lr80eFVKGXFwWU01gbsBoixVU
Yxrwo272/Wr6Ec9OsVW+1eNOSemqodvyaIhRnhgSW4m3m8z7VYjVrR9eoRnN/SKHqUyJCeIC5Zb7
lyS4wLemUwOOxyix1IzBfzIPp2TZK9whmvYqPjYEx7EMozXih1XjM/+k/T6PuWrlXl/C2CXwiI8b
K386142kWNWk2mvNSSUvrK9xWvQwjlPZxiycPpcwcvWrsnMy5qtjiYHr4qaGTWbSkWV+UX4cze94
TpLXsKNyzP0g6mtNHIlwbEf+o5LrggXCkan6bAZhgJvD+dpnm5y3tVxEGMSl0SxBrB3H4GffsHTI
wtmKfKNQC8xCFXfHtefTS4pQM+DoVZ3NOas10DIbzmtWi5VeVRNIQPRjNbcF6U1/hZHhV2Uyrsk1
ohS+NNZRLLqEkSplLMmfhrH9k7s5hC+RGNcbs42biy4w27cZfqTlDnjnyaDAXbJmG3UNlwEQ/kwx
skoEhV/6qLpPsjFxEbDR7iXpaV+VMBmy5kOuLBlyFKjOFzNjpsrgAWr6Uxz6tD/5FZscIptpuEO0
phZd3WESueOGz1UV7YgR8bhexNbK4VRVXPzaFKX1TfEmlfUJ526e/tmpDfbvBofAqtxyA4Zz55tS
Wfs9oVVe0/SpDpsX25GrS8WUh8N2iXGTMq/pq5uSlylmUN9cEf5iQiFQy7b24HgQ571RAlpkY3gK
WdCeai2mC7aSbRkuNclGzd/twJ/MmBwHY587xMKs1Tg0QehXeCt6gfcRyawb7D1g5NardkIQjbZz
Ug+PsSZvc99842SH0d0u/26te568WQvPaY0XYf7WLviohXjsImQmtUNPf4/shRjDM8tocgu3mf2I
6BBl/UDWyywh/r02zTWJfHjk0OhGHE7UoZ5QuG5mgpFbADIoLPySjq0ZsdgjmXHAS+5s/R7yeskT
vJOxHuyR91V8kaNKj4RqaBfiisKGD/Nxni3boB43IprwQCrLQCwY/9RcDXkTuCaTuB3l2gtU0X19
a5zR8FZzsPtO075oFoU8FnqWZMloH/emaZCoh4cdO3mwu63bl689x0Mi+YOUlf1AOfMe7ETkXRdd
NixywihElhveNbYZQLWpePOR6ok8NsrZY6U3k6UtNFHnWKeHkM/0r+1c/+jb7V+8O0yrsBgFxa74
EqjmhXqV3oVbn1cKbkSvh+gIwul+nDWc/+w4fkjds5e92Zq3QC3qYhs+Ftr1/H23QX8dvObHYLDs
FA06yDHL/9zn2WTxuNx8MMWFIQo7ZBGpcmNhIDHMYf9p1vAupbwlRD1Yj7CJTY3usIK2nweaizLd
k4+mr2H5h7W0jPo5zfdIXePadyWyeTFFUMmzqdQnx3bYeLZPeHTbjeFM6c3uGWg0fxVuQraR8TQP
ycnO8m329FM306mb2JZRI+8t95eYpbxIe3PzmFnkPZ0howHTyk5CQ64Jz0sd/2bWnE24HpoIO0Bw
t8b6kTs0tDnSplEfXdADFGzqP/2XzxPEu/gRujHq2O3p+5q6AGeaHOPNQyUu0ke3dsckrvNmCWne
b8lWIAy8oP7+1mPAxcf5ZsDezHQFTs6emKuDbIhcEENpV0PhTfAot83aH6qgRx8WRLjC6yh8VjMl
jmQIp8OY1ukr863+Bula8yNkdP1WRzb8mw5N9Q1qREuH9nQW57X7okmRarfI2gPpvy+jRZUUi/Sg
4K+7ZyZCM5tGjt2qHSXqOi/Lx7KO7nvcJv0L/op8SmwCG86RN/fGzlHWSDceUHYnf8c4bE8RiqzT
sKfjw6J8/b7aan/o997mFRnEP8if9U+YgNlC7NOkH1CL9oAcF0KqzM+rza1fzLtGy96ctKQJvzvo
c3dZLasdmw7Ua5Nv3e6xiTlX6XIeUEd/qgBVac7S3k5FIoJalmze1298b1pE/tXG+xnXcLXFukjR
HvnaDt0lEovjv7RsY3vrLBEdogTTP9s9EMtfOCa18XHSciCsmPZ6qMccfJ8A3r8krZMsTkj93EqD
N60nlG/Zl6yag9aSaw12nJbweQmX+T7Ec/i2t7NFJhjZJdynYc/6aU4W/BLWA3aMTUUzPxLIwbYS
HVHhUVuaY2wWu+bzvOAxsFpOGCmgJE1PDnUN2uqlIp86AH8xIUPJqIOet4AXPLqU5XELduhDYD/D
R4vNV3QVBa6s+67c3F/lNoynzliDuNgjA29jcFC1EjkXSMW6j9LzVsHBmXcduSAgvMqYNS/OzdPT
UO/Rta13jkAcdud5Dc96Cd8HIsLCTRSKth14ztAoeLMz/8XkKB5prL8pnZBfDR3ni1Yh0rOddcH5
tJ1IEPxNJycePVk/tI8/t9VAQ23r90vXtiBxiHB45FbZqxpXdTS4sveGJgbptGnzdJPb93Hfk8J6
3R5QYah/PpU7IIXe551qmwPOpfzqJBbyPPqOnyxbmhITjOAFHUVYbukqixb9E0pHlRQsHXtsau0o
6tD2hMHF1CgpszCiCinCBGeIMYd3FHLmOExDnLOa3eUEys0Ux+uNxkCJ1JyQPmOhbl7TIdRXvowV
SvFeHukwynsigAURu/2ZbLqVe+K6YztU7pxisz3XkX1DZGjwiwGW/koXlVseFON/4inNWZSeeMXz
dZfQ0YNIfx1Ff8nOfkKQ8ttCNkRLuGPnKPtcVq3pT1uxIWuxW4I0v6SlnDjLBkV/0ggGEnGQQpNz
1hcRI85szQpJXoG+2lfiFLTiwY0RRNfsG2q/PVOmKWZXf+9Gc6oM5i2LFfdA9B8LNe9sQNnQheSx
YvSW4ouWrGeYAh83oresIrs+ibSWF054Po0SiYUy8NBlx+FGsj24vX8d1uXPHhqS+W28o/K6z3to
73GLIiCq+gi76AyaQ0GbJZvYkCVhCUvFGROLKFO9j8o1muF9kyCK1tFxhCcx/Fr4ea7CV1tD/l7g
cwi2oOdMrT3OQYUlNKZ/N8RPh8W2uqiQRvIY2/5F3SIGdqKNsrbn2E6o8aEDR6Nst+5X5EQBPj8y
5dYOeTjO39tafLfGdMAMW4m9p+W1sjCn6tMVeyd2PA4uXs+2SZdsRog9j5t8tt4Vc29l3iM7lGSu
DmNHETSC7iFdB42ckbp8XjuwZ4cAcJna37oOjht2puWUBjhKAbq8jXZZO8vX2U7PoTDhUes6xAL7
QEseTr/TiMCvOImefe1y4sJX1qVPq+wutDGPjKd5M3SugL1x/TzO0XjotsGeaI/4A98PwBZmSoCw
yP5pYgN4LmbG3LSjy5ZJtcQ32RmB79SChBOK/aZboTLJB5+FC1C/SmIRTSX4UhN6qEKED57Hj2w3
58gN+DQJUFO+j0jQYXJNNYfix86Ocm8hzxXgmFO0aJVUe+FJ/ManVOdDFMC+TqQvOt5uay3ve69I
hp7i1EX1G2d7GQa0yQbf/wJscDd8/yFXcPr6aSsbH+iiC6nE0U9OiHnjKZnbsIyXShYojcBOG3yQ
kw1V6o7wkjk8i2xiVY1warfhPu4ADXpZva7aYVtVDd9JMN5UHaXPjOjqvGPZ8DRJCuoxk3Ox1Km+
hWEwnlHHTceJbAwJJ17eUK1i5DPBah2FYAJPM7OOJicTgydnGrrowP3aY3XPKqPyLh2rOvfbXH1O
+7iem96S+sDHfW3RjI7Vh116B8JbPXp+CiOOrMiHfg3LtJmcy9aetIe0rdaXoKvolXkDu6wowKgB
aNVrm+ASVe3+L8BLO+7hCr2riO2PSrAKmhCrSYE07apH7GDLoWbSnmK9mhMXVv2DLTK/WCAZZxtO
6LkEgREWXXD/aOv3IbO1gDZuzdCoZQua0xzrisk18FtzTGEUDiNyWYUIMxBL4pfUp1107VVv7owG
y7siYtbHricI2TQGtnFOSUqObdqmV4A3W3qXRNbnQW49blTaV/N5UJXNhY/MY2ho+OhplT41jdjb
l7Fzxp2l9dHNt6yReMDDfHFqpsepduFDR1DRHANQILAvMjAJcgyQLiAFO8kEGrorSghXzq11/5oq
Hkq0VeTUe00AHkaeFgm3AcJBDEA96J554PdbS9TrFFF/HSmv36TaMHljXftYz6H5Rub6Wfv1urfJ
dzqb+ayhKJLBUJDBDbd6bTp/wPtGJy2ij73b6GEKBBQmXA2N+IR8V6qDWsL0sNiozaPFPLGFdJnj
ydl19IE5deh1VOo4nI7C8D+yGy8EvcE6B7+U4zXUOueLh2pV2Qn9Y1bd40gGXSZJu+cEiFkhlBmA
9qsF7R5ctSwVyHtCHOqoKSU60YLGS3hAcXpf2gQ1vuh+Ymh061FEQqfT6Azv5CR2fRd9egliXgaz
S7I1WffDDFfxXFWpfma8gYONXvsCu3MhsmRal4mutjKA0QLaTo9V8DmOLj0l7WOKzuCRD7TrUBuN
Ggx1rPO1M8OnY4KMwO20LaZ0kbetASqnVBg+BCHrctqv9zVFnxYALcZjUXBNbIKjkPq2sOaU+PVb
1HdlXY/PM8UsdgmCPnNMnoC69bltgyutzPdotFCt91jCr0SclgJCGblgrD2PIoJrbwWDCjGCbSGC
p9T6H2ab0mx11WsXIf8yat+DOXjsemuzEShLbthYZUNIj107bCjz7MMyxMhslfpqKh4BzX7qFec5
rh7iRj13jpaE8mO97y9yYzxTw7hmKkZcX/rgTBb6GQT0Cqi4zrwIPkia/CIt9eeu7XQxB+iFdf9U
7fFtF/vd1iEGQskPt+1w25XfjaQnAKbFTM2ZNf44eCwM03Aou2Q+wXgRKwgVwZJTvN131vyjtblA
meEuu+nZcP6MsPMcB/X3Op7+cS4vGhhAHaEAgcPx40R70DE8OpM9nv9BvMzmabS+4d1iHpYgtScl
rRb8LuvwYwcZevqSY2RDcGZyySrfPK1W/xn1WgYuwvUzB75NJ6M1oFm8Wx6BFaFVsTra5DA1Q8Ux
v9BgQgdp4UMbnSkAfNbpp42yb7LlUHLgBvLYvXjahuABSN09VmuXE6Z+90H4LkXz2O/TaTEpEjX/
jphvCqPNlHtnwZ3ekh8jmF8ysXVO1RoCbI3FI0F7h25k1xnUESOs9ff0aKvwXK8BBt4NEuxI4vHN
WMDtRJs5G2cUi9P4HU/wMenWy+KX3Cbu1Onwmq6oqKbKXTohDwmD7kMylYwBO/EkaQs/9U3u9lBl
uPk/VJjyrB6wvpfWbMn03JyBLmYb1x+m3Y4oKr/XSXT0nf6U+/wASOxWy+V3u1uOQylf+24uZ8/K
2Y2P3Rw9TrKFvpZxBQDCog+6G+rTX53onmVX5dIDfVH2I954kIXwMcK3aL4KOHOMNt9mCn2UXKdH
2zQ/4rF91f0Myvkw1adGz3/1WgPiRiOIcoYUo4K04yDheuHST2eqT9vzw1Q3r5FJP/CLdldRu4fW
4GB+VUphdWuq5QbkPHcqGPNIsqikTdCU2IB/HWh6XN2gP5ji6WVR7ZyZr5qFbgRXsxueXW9gVwqS
VO64g0WpX57iCvAHpfqp3fbDEARpHrbyQKvxtRfmjemNl1RP/hDH4k88iuC4GMXyceb6wIL6BejP
7yFI7ltAAvRt8VfB6a9tRe5zAjPpbR2fOdCifJ+WkyVYqNn58rw0DqdD1692W99xVZtTO6bHZKKv
SSvPi5c6m12wQebHryCODWa78DDtPmtL9zv1kCfLkt62tJho0uOVqOi+VCOcrElIL5imABLAyAj1
UDjlGAr0v9m6knxFm/ye1AE/7yNB0R9Vnt0E4OVvmNf4F7h8+XskF1M0RgBsYFWyfAvahZyBY7mb
EuH8uwWaZfNtGrFDlobVeqiW0P20UtUwlE7sNfWO/JxnBrJ/M32uE6STaPwFuqxNhckIRxZv2hD/
qaq82tunWdI2a0zwmqzRcByQjXXMZR5HmGdvy3JPtik+oRF95GMIzH6BXCoE3X2WKj6VUwuXuSAG
MtzFbVZT3NIqRBgQKYDyFNcEaAd0XKl4Zj27kGj+hrkfjmmc7Acx9NFTG0UQK+AGClfTJAs8rgbv
SbisB6aeqSnuMyCyL4HGEoOWU5H65MeuxIyH3/8SXfypUR/nIBPyPBrXCaPG6kc9N4VMtFHofdyn
aOP3vUmCd270EYOkuQyZPykbvlSEfM5T9KeJoUEkPHzXYyAFbO1/7M6FOQwgm6KbqM7GCqU2wZQD
XnpoQl2A/hw25sgwa3SWi3+NGyg+KmnfbR/c4po+mpU82ImC0qOMOEHqNs2HmphCIKnDpQjaG0Fr
MEpHp0WG8Rqn7UkHHQL95N+BXYDWMH/IMPzWcizdkEV/erGHD2ReT4Sxb5WD0ndggNxDLOzcROIc
4dC5fWJZ41DDqCoEDwJARbkwiyVqDtJCv677MWb4+MBKntiup3x3I6AzTJB+hfMXxDDE7DBRxf/q
qR1uSbSQbHHbdJY1bb5F49Z+c4NfL5zi0tNkc4+JrSTQ3pHRvwIHucAwqHvE2IhXmZmFhgXtlA4A
h5vu2zrBcowsgb6a1KDfMyFcDAGmTPIvZnXhkG1BFX7C9m3NkinF/A+nNU/ktD0J2XBA2AstI6Xq
tzpooxs2XJoz8RHOvFBuJND6NOKBA5U9B7GGFaIVkOcBfa8PMtcr9NrShbhO3SaBsOPj0chPhWkF
CqgmcSWALKAzurXLM3WLA0jvJzsiRkTwcRoc8A4wLHZydu0MmHNCB6Vc2v2b0xZJPBqi2xSZ4UW6
YbhFq44vkd7pKYVm0j+6RfV1Jfv0XJFU8Kxpe4MfSgY23vc1CfCamuS1T2p37v0wndOo2S6kmnjZ
2zT8DuAssgUiIHmP+iXM5TiLL/BpeLBUB8eKrNupirQ5EjbDRw76gkdTDzFIM6kC22UcxUHFe/cU
wOpoBlEF5iY5nhJ8miMdvYmvnsskIx7oGqFZGLwFgBDw9mHdRnZmi13KLRHtFeBVeNgIplGZitbx
kHiUvX1oYLy2ESuyZqLQ4dYJcnobQ5hDYBHiXAV1kAc0URvcuTZ2nfYm+qd4rWm2SxuBm2rTviS2
Ri3uuUz1C5EG2+E1LlA2eZRiQHu+E8xrknytt/YXWcPmTcP3rFQYPMBDY0IQjvvN/6kxcS2WSUbP
wxewq0gNynkfdT8aiQHnlHbhvVPOoJZNEtQojD/SLt6eZgGDs0KOEJ4rQyBfh31x4MIZPiP0Jfxl
nx+DBDgJZPWpmTGqTxPI7wV9vF2oNTDAcfY0VDD8ySrsFqIyXwUUNTCLlC98mrg6VBYq82VQr8Nf
UkXkT2XS7bLXcf+XRaJqi3WozK8KSMTbGvVaZFZPDBaS8DC5jzJqSCYnD7Lc0LtfQxNqXqKcsfwq
9jQwsFdLZ6cy0+Eu4wOgaYATqTDwwsSdAFA9zhvUraOZIE/Ea1SVZAK8CRDS71I81XGDWCCqet5O
Xjco9KawItgWoduJt19w4ch6rHD1DW2vvNLp9wS9OvbHmIzApxiQcMpFVyY4knpPxSFe/vs8eNhQ
SW3W9kcJqegIPp2plYVMAQBmhg9Mle08YFzfpxvK0HnHhC9TO/ZJ8nqKE9iaQTX7QlzS2INlq/0E
AGv6QhGDKc1iU5sCw6XTO5gryDAth9lqXo3SzQdL6yi5yGRsHlqC9Fe08XoEAhyTU7wHnX8BEeXr
NDUj3QoVRX7ogWcM5I8eAkwosV6JSCvAS3cw1VyAovKaoZXF/wR3IxLzFwxVeVSUSxX1rCSwTJwL
MyxMlF0IBZxrg5SbYMzE1XTHYnfSQlUJOPAH573k900vzt1Nz4efpls2h09NJWYjZCH7ntUTX/MK
VA01OasxaKnSv3TYoRwnUFNkHiihuaatU89JswYK9K0Gm5gzOBBguWkPzARskSWLjE0g2hXaYS0M
jGB0STdgSOclDe1fFlCMOEIf7mEhG/+92tI948mIMWrKvmh2tm9/K8eWsRxtuqRAEIYIbBCVpvsL
sSioQ23Vcl1olPzGkGN3Ocg/iyuWqgIBJxQweznMMGy61+kKTlnv0PSLcAzh41aBjHkMVRAnZePk
PBZBiDlHZtulbQq9qfHGtp262/pFGTmi8p67r9asQTPaJSa6LtoALcMZ4vth21kMyoNIK+9uLFh0
/C1eqzgoNqjiPY7AM+pS1KBUAMFZUtQ3bvV7yUGgGLHgibbqCLRZ97fZBim/Lr0an2JXedj2UXK1
SLMbOqzF9d861HzznS41jIQ7H1DQdkSFY4jB2xagrB8S8JFcOE54nJ2HWHfbgDiysRSRmAgUCiVZ
h0hBHyYgDrP6SaXl0JngdzNiie+GfbEeyAeBY0+uq6n743zcVJkVOsrhLYxfdNLJ8xpoEEjA1BEr
KDZ9A2ZgMwKG7NsUYyUVVmmVjzv8hkENMjXarr37nngIfD/v9SY/O+6NP29x00yvCsQHcrAiQDsf
mho8ww5FW/UmBXXqThrTwg0I38VhYNYsyNGuigzKoHVQP+PgqwRiQVN3qMJNAoCaGrH/4DMP2zxM
QCsGUt3NIo9l07yh1gWVcgqaqX4WA/V/tmmpfKFoBfqNDVr/3ncCk9MdmhMsM3ZePsnkFTSMVQPM
0G4xmx/HWq7/MP7sepgH4TuWY+qNywiJozdPlUL5FU9IpiPQjD4HLytw0Kle7fTfmPuyLkltrNtf
pF6AJCReY0jIoYasufzCqrJdzCCBGH/9t3H3bUfKSbA6nu6js5ZRaDqSztnDXQJ0jQidYEigR5tK
X2CDpRA7q4M8hyuUl8+/WAW0wz1tSybPjSoHuPnM01I/CsDB22M5KmCpavApyrshMKl/yKrc+zKw
kc2hZoLPZ+Hx+EeKJG//GwdIo3tQJPfaU5JzjTgu2jE4Glx3kDAmFTimasnqg481Qw/BILoP9dA6
b+cmropTlpCan7q5bfrD3JfA2SCY40kNuEoZTQBD3SEaAl4KTrY6FoWXoxI+412Iu15F+ZOvJw3B
qNQpu4eSJgHU8XmL8IniBqoUphQuyv2o6denPmeoxvN0YdNdPGjdf0UNU/6IUWhEXtUtvd+9KiBf
44Kr4RTMJcNDH4sDFQEVsOquGaaWPyPjQYujw+civddxJ9hTPpL2HQONKD9mWbd4qGGz1jsaMk78
HpHWQOs9wAPiNAJi1p1MnXCNM65Z4lPp+v18xOY16VNDYwpI2cSLN2WCf3isWrfKjoWegfStpZyw
LVQ3vsOdbsruaEcB9MpqUraPRi3IkrmqWRrcO2mRPnVIjywHGHSa36tZNyC/6Djpjl05U36cUUjR
4Uw1y8IUdxSD3ixQlMX6CZBcczgYO1kBwFSaJJMK3biIfwYsIUsIDFQlQ9KzNrjzBwdl3yVPQfuH
pUSNexgoRjB9zSofmcJ0aN/oIKPFWeecDzgBx+WdEYM3HcuuFPCWYXMLoIkCEAUv6MbJHlqvMtMZ
qBlEDpob1t0vjaE90l9t0J39uBfzscL/y88MWcHuKMbGDCHclfwJL+4SBcG0QXLuyLxKZWw6aOAF
PhfNvOaNyMzmo2g6FxYmuccBpZasTLCZKn9e3rqC6Txkwcj7NaR4FaIMTmx/hwJhs+koknGO61Mg
viUeMX/xXC4YiIBOplCJTj08qmLoh/qmcxGaaHvHeqIOGMkimvUOWWilpvwNL5cMTBEuAH9dseVA
tNtGdy5lGVLzBT0xUTkfhETWkWoNSGrRdHdIS8d3dcLmU4GBOI68Xfa0Q2yiItr3qcdR/KTMEw61
iG44btJl5mjf6Hq5c7N0iIQ3Ay/hpHuOe681xRwRcAD6mRA2NncZcfFUqaIn12vLtx58Pg8EgLlT
AUrmhwvY8n9g/C9g++vPfjmsHsDEzAcw0ge8wZYnTTLs7gEpV1wzYImIJ/BhTjQumPwUa+I85T2s
EMaixRVoRvBVSMEfesd3jtd/hs0/o8KTTCIV7eCwQBLBYtrhtl71iBr0lJjK+1ngYgqQf0HKg9Jl
/dzhObbstPiPJSzQVz8QICsAqi1sqUU8juMMexLdbHzQEfLhT4BvIFJAhm9p6zzrBADB633856xS
zhingvrIH0rPIru11ZQyPYz8hLJMfcKVdDnQEiAhRwxmZ6/8YzglE5L7fkB9zihlFs+MDsC7jbAz
O8durr+lk8wflp65YEwgkwBvShJd75pNCgJsHQtIeIwB7U5ZYHVN01TBvbTGk0BqCkKkzgCAm5Bb
3JMvfqUh4WKxcJTvEHzsMQymHsfN1AAo0DrDR2Bi07cTG8T5enf+4YdF8XpEds/jAAwy4bN18VzE
t34GOH5KWH6uKw4J8yb3wsJlUCvPuvzYInV0TFq5HPAjvsx1Ep+B5ADbjNXpUch0fRFMKFCLeE8T
ap22F3vV+lnWtNZFjM4OPD/PdQrwRwEgwtKDNp0oUhz5ws2bIkny92Uc/K8SiaDzeJhWbBnQ6lxq
+/2qDHgCSosSSRZaPzXxHLyfM0fsLFt7h7CVqiRhaY8wCwrzymS6HHYH+YoSRTYXtXsgJFqZTe8a
3PMOMo/T0/UpthcS9p+kzMWZ4vn45dRasS0Fuh2v9xxpZxeVMogLwfI8nZQYd9aS3SesVPArcHII
D9AubivWdg7QL53uU+jTzF77hjdD/oH5kwNwDzAnw7+79R/y2n/iucWWs/5zmxL3gkZ3lWL3/yEf
Z7VI3ebjvJl/1NWP9pKOs/4P/6bjQMDgX2uEp7iz4Obiriy4f7NxAg//gJOHBljXDmeruuh/yDie
/BdHEPUl/h0XHUzdf8k4wb/89ZgKBKRB1hgBLbT/gTj3ciUSeGcLSACiiZeLfVnqqaW6B35yrZku
TVF9UyiRZzvn3Mv19/fnrQVe5wp5LLBSAGrL1RPK+uN4LGfk5pCqClyzc7atP/bvyPR3K2vrF4Ey
9RrgIzuhkO2BnwIuxNJ8S6uGF0fVeV4f9Rph6T2qvfDRuZjf/yz0y4vL1rCtf79o0ZtyDnz00kQp
CWIGxLqrHlO4ui7/3knYAxt8xpcXo7+7ZF1FtMnblKHqGE1FGwyR6V2QDzhb1HcyEBM/uAkf/6Su
l3wC/N18o4tvGsCM01zdO8xrv9zWTe9lN0nJCGOs19GAymiKhAmSV2eRz4AOXG9ga31Y19l0MLwt
jWgimtDhYz1K91deagn1eKT9pxsbWfn/F5M1qbz2Uz8FdierUWRREGl9V7Rj6QHBNy5313uysSJs
TyhjejnxtNFRDFDcO/Drx/dAoXg74o8b42TbEjeZMoOB69SKaGKfi7lagD2upWCovC/u/3bO/nfR
rbHrcqCcJEg9X8ZNVBIz3C3IOJ+css4+3DZCVizIc1K7mchV1CDgPMO+TUOhXrR+e77+fUvB6O+f
b4UBFL6AE0dlL/KLeRrfJRmfHQDNkpieTVXp9H4Gn+OxbfMa+i4Oz0B5JQAQPbBAZM4jrzoG7fjS
AWawXiqQVw0x0gW7tfCTnZ/48hX59y+0wsacNWMjBQJVvEjkCfrGQb4JpDBkQ5ICVKbf5pQlw7lA
woY++QI5z7NigHo8Xx+hdaRfiZN/SQpcbASUhsZBAnAf+U0rH8Y5Zs+LzFGPnH31SOo++Hm9na29
4L1cR325qCIfc9DVmqT+UBEJhFjqouR6W/S1H/5JppbCbQIVlajDlyio1NVnUaVyJ+ptbTYrXpgR
SHGK9EE0Ao99LHDV/UhgDP77OOtqJ1psNLES6S93Wg9OaOmIQkckABTxUBJ8GQX7kSNtIfYutBvT
8Jd6w8V0l0srQAeQAICj/iKQxqNdAtxOQ/bkHbd6YcULHLZLjOeVjlhD3O4MfphWp77qcIktMif/
en01bbVixQ1c1NmMLJUCZot3EoXd3pWPHZZy+Xbq+jjbOSVePm/+uzf/iioXo9UHoDnGxqkjJoDS
OnK8tMxH4U6TeAN2A0Fa0Zvq9o40ruc8D+W8NDeuBSsoDKmjXQrebeSDp/BJZC6jR2EmYMyqAMj1
ne6to/XK3relOmg7jWaiYxMlhaqRqZs92pDzSESlTlXpZjOw6r6Zf7s+Z1tLz4oAKEQrD7WNFWyl
ZH1G0YnF56VP9zTCtr5v3RvwQnIoazxcW1HNZSeg1Zs/WOmAqXHb77dCAMknhQJepqIMvFPoHvj6
NPpleb7+9Y1jwNaia6bOq1pUrKLRxZDAWSNxM+j9yNqIz+UCOFhUZB3vjph9JR8LreQcH2JkfHfO
gY0d5Vgv3NpLBjggYXaIGoJvcUW9P0aQXZNjZSTZaWNjhmwZQZ8Q4et2xp28bVA3zpeRPYyxEL9u
G0IrKNTlUDiCVjoCAAYAAYYEYXBOSgLKZQIfP/BAukwrYPZA3AGMci6+i9inv19vfGMv2eqQwMQA
R8hw0UCF26tOzO9SyJoD5T89Z4qM5CMKOE3z4XpjWwO5/v0iLiniJcAkl1iKrFp+5nhRfXbaadkz
1dh4O9lqn74GbgZFYh2ZcibAWjpfK8B8m7QDr143n1f+1PV+bC06KyRUgUr7eT20JWxuzZlOwMof
/UYDvpG5zmJOtzVjRYYZ5XKftQOGywEgqhf6swHB+hCo8sYGrNBAS9QcwWRTEdADgOj6jjvFBxoM
VRouo9mTWHp9WrgtuQvcFm+yBu/ykZcrESGlQwqBh0oCB0iqWNwhPU/hbV7DrnenY+uC+ucJAU2O
lwutkiApUhf3cyd36w80L93+5Ay06nZuba8vAG7XEwJlctE5eMOoOQEWEcwFpLmk8gCkQh2W7Tn7
bHXDigxJSRX442CEAjklj0Hn10cKpuiNnVg7d7Ebm6qtFDQYFHA6NX0E3w+ShkttPjXgHt701oNA
yssmYt9khSPxXPVruDOSnOgzN+NHgnr63fU9sjVE9GULqcukJp5RkYKWNPjDDEALnbg7X9+aZ2uj
D9jR1ZC0mICOUohaACFWLqBjN+Xe7Xnr91t7PCWeDiqClZoVqf5ROWRoDhXJ6i+3DY+1w6VuOrx6
J9yboYnxruEgWOrA272JbWxt2+kbwFBXgY6NXz+Pv1CebY667k5lNiUHbuI3NUl3hKP/0rd7ZUfb
PgMwwSkD0YABilr6+8XLvskYPGrZvu+K8QkkyweVer9wiMIK1gU5/abRs+0TAJGNkW8JkLnKYQyR
k58LpDKuf3pjZSHj+WLzoYQNYYgSESQVrD+DfrUcXUVc6MZkZGd/r596bcis/d1PQFR7AMhGXT+G
PDMLGECdf+95AeS7mP5+vSMbC/gfHh4NvDYzB2MkUweMhYm70FKo9On617f6YG1vEQyAlSpc9YG7
fcwJMISzAZ4Sk10dsmCJ7683szUb1j6H3McwTMi3RMkMWj1EToDp1nhhdIfadfrixuVk7XUy8BIo
A95EYBMCftbXRx+3/xtn29rpmiopoBeEeUhAkloe65kCDwTsgNftzMXGTNv2PikkE4bAH1VUydYF
h3WJp+GxBuB8jK7PgqWW/P/erRz6eS82heQgJY+6bSI4qpJjm3n9Q6sc+PNpUEyn0is/oCqUvpNd
CZShWvyPLTXBiffd9PX6L9jq4hrnLo5EPs3cbesGW8aoGUEf8Pp+dtIdR7uNaCmsPe8KFFubEovZ
oxV5l+S96aCpBYzisQfxC+LdpmHf1TIN1W0LzjbWmtM+WCBHhQYLV8/gBnWAmkqD3Xp3fbw29o1t
FMZbCFy4a4gJIHt/yGPenIEUd594LsfwehNbU2JFgLTuIB0SozxBJYDrc1sBIA+c1M7G35oSa+Mb
VJ7bnCNTApJD/rGaBXDJYEgAHhnCN+Bn0Yp2Zy42IpmwNr9Sk3BG0mEu0hnheFzGYyYo9JcSlnye
cKE4Xx+vda+8EvVt770G6JmgHCeMlxd7kBFp2wPeKt9qBs9vEzwvejZRoWGYc725jRVguwlW3UBT
yKDgHMtULsCbgHITaAFy/Ey0ibvbFoFtk7iQoRjyBIM3EZASHZWwe4li407c2Vhi/ro4Lna96Vjq
gJGPuNzW4k6ppr8PTFzctkd8a9c7bTzQoEZgTvqyOfV1y094EaWRkGC/3jYJ6+RcdADkd95TF4Fl
Zpn75KM+8L5RgZMDpgwhtOttbA3S+vfLNgR0mOgclFHXUbAI8cw9T6LudnoAmfrX160NWFKo6Ha0
6OrIK4P6eeAJWsr7IqocuTx5Rd+FPafLMVh6hUtmKQ4SxJejM4nsx0RS4yKzVYvspEULamDRUh/g
nIqyDx2wc+Cv5FLkJzymxk/D0roPuSxYSHhePIhF9Z/LDLzFGJzyR+AlxlMiOu/3fuzazwOIAvww
M6i9Hhagc+vjAMYEwNJxjIpsSeAH7KXcOZRqEfxUJcOcHCUuRA9AvzsuxIky9dBDxe3Bi2XzDsj4
ElJ6Wf9tqQVURR3XVN90NdF3KVSnTtCzI7/KUcdQXVKV/zx7hI9npooSEqRi+TJM2nzpl6mBXELi
+e9A7yg/Q9XktzafnJ9Nkc0PaDv/rQKn66tnKnJ0wDUFqxF5CdhZqyM6iEsgD+JQDqMTpUVrQhSY
nMfGd4p7CW8ajif5DBzgsngfRMrkHy3g2p+hohBAIotMI3JUQd8fY6A7gsNS0RxMVSHEpwx0LVAE
iqUDGxasUyhfC+P/isEgffCqHAylkkggiWkeg9LKoHZc8iZ9TuK014c5o/JL5VM935MU2gogi1Tx
n40BJnJn8W5EKdvbGZqLTC5MVZFB3flEwOY69dAdOlPSmZ3719blhVtRpA4K4Os7p4ySjEJtQEDN
MDsuiyh16CSTi+KYYRJMX0BkgeOXcQuf0gVA4CidG9ilgu8ogbS/vllfz8pyG4unugle81VVQxNs
MZ9M7WVvkcD8EY8tjG0zB6hhNVYQ1WVKB7D5VoDlXm94Y6Bto+cZqYM6gz1D5OeVEwoU6O6azAE4
Ny+7nWi91YR10eX1CP0cYJDB+DZaHMGIgvIxKp3fZZeCU3xTP2w77q51pJ/Qoo4y6OKcvZKaP5Kg
qh8X6DHvVWk2Iqptul66BSeDBwL/4q/iWoZCquAoeqlue5nZXvKmWbKBJXMZAWNYhA4Dpd2kEFe6
PkIbS4xb58EMOdpRzF4RBTEEEr0U8mZjoE8GiEiQhyB1hRpGf9et/wkGMNtZ2FtjZt0GY8j5gepe
lJFyhuQuH+Y25DUoVtf7tG7VV+5O3Ht5xvXjQnzt9kCnVGKZjj2Erv7IRu0+p5qysPVHBjOuvoIQ
yfX2Npbyqnd8eabCdmaCG9nSRVCHcHIwGPUgDywrZIB6elV+ud7K1phZG8bl2VgwZMGjVVPiMYZy
5HvoLqif17/uvz5mq8TyZR9S4AuB2EtNpDhEEw+DC3HLQ1lQOBL0MCo4Nipv+53Z38oC2TDcmvu8
7/OShNDpbA4BhcCvinEyl+kPCGZ97gxcTLIGrC7cdkdmnq93cWMAbfDq4vZ5lzZTjCdBOYVNQkio
M9nudGpjEbB1YC8uVgXvoHlTe23kOJDhA3dcJvws4yqA2GoVx81OM5tjt7Z/0Q6EEUUJbYE2Aiy1
fwTHXesfYwGg8aN0hIgfxjUDfFdCgBW+B1nK6P2kwVF/DzWAdg8rvvE4sSH/yq+BCTeyieqWdL9l
y1JCnVinyVkvyHJX1Ohz4fvmLkded9rZ1Fuzt/79ot8E91YnQ1krSkBu+OSC9JqXwd7e2lr9djxq
MornnE4jqMFBd7SJzWmWkAfoUXDPSPD1+gLcWiJWXOJd1nPRUniYQQsH/oAI499LDUnOE1hS7OG2
RqxgJE3PPWQJgpBlDdoAY/hYQk/5ICrWnK43sTUVdiQaq7nShgUhpIOHLz6l5E08BWLnvNuYC2pF
oqmKPcFIEYexcPm3oQHoCPd+zxSnsWn0cEeRYFU7PdmYERtYHWgfEjEEcnG6zvzT3OH2S8hCDwlE
Y3bW7cZhZMNZXQoog1FjEk1OzLM/xYDi+QOQR/UYEqdW5qyRye/vpxF3k+vTs9XiOrAXO6WrkiLX
wRCHGdHuse44BHxUNwA1MFAPZ5IDI/EC9UFQeM/XW9xYENSKSQPIzJAwyEnYFQD0HI0cDESeqQNR
vdsaWBu+6FLaTrED2gsJW2j7UbxVTAHK9KSrZaeBrYVgBYDcW7xW5SQOgZ01d0VQBFGS9hOUeocb
Axi1dr/mXpNPc4VB0g0cx4bZPeXS2wNwbE2BtSc5ywTYNQQC3FP5dRhyHHD+WO9kPDc+biNJl2HK
oGg01xFx5v4dh/T5HRT1xc7Yb319PWUuJrdAtQdKVEgZEJG3j0PgBJExrruzNjcwmNyGkEL9seJg
Fnlhn/jVNyMgkuQpIHmh0VUcU4274CwmYBspTw++cr3HZimDB5EPeWRk1kbZBL8/Fgxf22TeiQkb
Ic5m61AN7e+kllWE9CEUlZSIx5/Ggx5i4Rb+n0OSFf7OdWFjXXvWzpTlPHZBiySMYhombUks3wjH
ZfdOnMW3FYf/chi7mL46IQEBjAYpHhZUUFUj5qkcHe9Tkizdr+vbf6sX1u5EUgZgA0TOCNLg6sEI
vwYUGIYwcx/0O1OytQit3Rl7EIQE4SGPxhowkLu6nKBjnYgaQh3X+7A159a5XLU912pCA04HQUY+
+DQiuC5B46ng78qm2QO1bHXECgR5tngIMvEUmgKqMwfeeKM++U6/iJ2R2pgMGyjaePHc+2mXRwOs
PP6AWDV7gqS3i0xuVe/xabfasEIC8lvK9+GzDIn5vL7rHeaUJzLOfD42je//uD4jW42s5+fFwhUt
lGdKVLsjx21S4DL8Os8gNAgt0COFjJk4XW9mY0LcdUFcNMM0ICaQ388j2it2ZiN0sEdHyBtnY+3c
xdcLHyTnZmrziMtcQuRmad7hnehCrkv7327rwNqxiyY8yM0VY40mptb7oVMkThLNduzftwbH2tll
MhrfE1Ue1XDkeC8nORwc1uzZ7W3NsLWpxwnIRcg0wTog1WI5pg2DY0w+kzg/BDm8H3a29lYnrK2d
J2zRMIzIIt+Bl8WhkDJJjjWhcq9kuxE7/noLXswAErYizblMozhhP4Ju6SBDnD+xaXo7Qopw56jY
yATZEFAlUilnkFLQC/p2ccc/x5qJoxv3Jy3drx20VQ5J/pGR5dP1ZbUxOTbkUxUDHq/wVYp6mF6A
Y9hDiN5hifnNgWrUTp82ZsaGfK4sx7IlqNJMS1Afl3gRoQuC6v31Hmx93drZkwftZHdMsshrXBK5
NV52KDzTnfHZmg9rZydEwA6qhGqfWHRQnpvJN+whS3v206yCUVDmTrNnPaXBbzMU+TQ85SSS9dH1
rm1NztrlixUHkbdRDT5eLYPrTfdeO5BnAxOdxzrJxefrTayx/JUsnQ3zhFLewAtAiwCdgZmdFH/W
U1rCj9r8CNicHGYIUh7YPNW3bVLHigW+XwPUgqRMhEoIJF/dsf8azMUuVn9rLVgxoCkJdQTESSIC
tetVChwVmiFudnBTG0+6v6ptF9MxQS0t0XB+iarChdxP9Z53MENKHPotXcTXumM77bw+7TBBfDnt
yp8MzGeQB4G0fwM/rdYcnBh5kGlM9c48bDVhHe1VP5tMOg6e9zUQGgc/qOK3qSYMpBlIQNEbW7HO
9pbBfkK1EDArHEdDHguWN+c8qLru2M9lt3OBeH3O/8HuHxejBurPJOQUYspLp5/oON+GGoa6xsup
EChnZ6LuSYgqVHWIdfaurFh+yud4Z/9t/Xpri+sBcTeXaMDrmvTEXKe976ZpT51k6+vWwd6Wahzc
nARhmunsiU5QltSk3gPubn3d2szVlJQLyFtB2JsKwmx89gH4aKvT9ci09XVrL0PehqNSVCcRNc0v
CcfDo/Tdvdzp1set+7mXDyBYEYjK1ZB9DFczuYNwoGV9/adv7C4byUl169bQoQrCtqMEiCuol0Gc
rIJE9cGkAqo315vZ6IQN40RxEGYJskYuAwT/aBggSNZAWOOmSyHED14u/R6cXhrkTRCKPM/PsQmS
EL5T9U0JUmZDNl05mcXEMQJQC+3OIx/gzwh5Cj14h7TGsbAzRFszYe3fZPG8ITWIc/4sfiUDFO09
5b5RLoSJbpuDdW4uzgTMbIe6bJZEbV4Uq10AeNCxvI1Ih4r2y6/DnmbQRKFY0vru+K1gfX5ueaAg
d0vN+9s6YG1isRgJy2Qah6OCKxX48l+72bg3Dr+1hxvFQY1b8HHtJp9dqR5ZFX9hwP5e/+1bs2vt
4hgy8nmyeqApYInvoWhePuIOtkTTMO9hpTeasHGawdyYRdReHNJ+eU7n+gHePferkudt68dGacKt
r/BplgVhMObw0oXXR3mgLVG3ft/axZomA2gpOB11MXGokWf8g9HdnozIRgSyQZg1Y2MwpT7Ol3ZJ
ngQ00KK0B6T4+vS+/uCC2t3L1V/JeYRAMs5GUo/FAQAhFIWg1niErwFEjpudSLTVB2sHe7XHRjdT
WKOQMQDyXeX6kMDAyblxhq09DC3FGuiRFid8XWT38LR9A930bCfxsDVE1u7NJow2/AsgjprR8VCP
MMWbY/95QESCM1G+k3vY2gTWNvaUzEkOfgIWkWO+Nwr6uW86CKzJJ46nzx7jbGsirN2cl4oOY5/F
YYloAZG0HiI0iZh2pvn1y/tfWiqXgdoPhhlSqutIccPuOYTTn2GZWB+1XHWUZPFZuzLeucC//qiC
dtnLhcsr5gVwPojDFIrOJ8gftQ+Q6CP3Alnws+/WI+SX4esImzl6vmmr2KhL+Lo1AzNVHDLuf4BE
HGBfZXLnGP0+C9ge6nZjgmzwJVRonCKoUBP0ZAY70N7NTiXv99LxW1+3djvNcBXLGUw6BgP31LwL
xIlCvnnnSrb19fXvF+d0M8aaDgAdhkOrRAhhRriXlrR8e334t75u7XEAXFolNUpvFKKTU4iMcj0e
QRsX+U6SYwNwwGwQGuTdWQpvMZxD8fC9b4KvJljgBUsWWLnNEatqfVKj92me8wcnnn5d79bWnrH2
vYYybLCkMQnB24Ke/SRA23kwCQRDTzkEVFeDA0GdYzbzydvp6EaosQWpTEC4qbORwFFoMO+DALrj
sB3VH9yq3eOnbMRMG45GTUYXpCCDMJtLFYBb5UE5vIo7/7uH7rwd66XdGb+NqhezoZJaxojPMCQK
G0f76QcNjS0okbt9Nb+HXnH1PoZVrHvfFLVaIIIk4IjVedBZPcgMxP8wqVADO89F7Qwfkj5j5gSr
ksw5AWeyi5raWLk2HCeGifMIH4YgrBPTHip3ag84y/cIhRuzacNxphkWgCgq4iFE+yeIrz46Wf8w
D8ltTxQbJdp2M5KlCcP6BPD/t9YUYKw5wjRfri//13N/iJwvY0bgNonrNlMQwjvnzBb2sxUEBYr8
U75U8QH+yHCEndVbkg03FfGYDTJkqsRrhek47Gj9cUmnt36g344a5u3XO7Qx2TbMkKKOXqnKBGES
gGfk8aUMYYLS7Xx9Y7JtrU4NcHmXANUeTos+ZoN89kvyjJf1XoJ/6/vWXQeKXXycxRCEsS4/9G51
T4b6jsd6Z7Nufd4KdmNmAHGXBe5pce8f5NDkEDnq28Ok1W0IDcatG44/Dhlk19ED6Xa/Zx4Wkt/u
XG82fr2NHISvAnf6HpGGxJKehW7iaGB1fc7mINlZneuy/2eqGCDvl9uhGaBHFzvQTW+hwv2Jj6vH
Kzwk34sW5icF3SuWbxw6bO3hxUlNm7jsagU0UOIk8EXX8KYDlLM5Ui8zZy8Ho9NL+r1zdWNHsPXv
F43B3iPWrFVIHqrU/e7BmOWnzmKxc+nYmhTrWgB3cNTpPDAEOKjUJ6eZ4LAJre5w8cu9i99WB6xN
EQgIbo9jLEPFfPUJVuTeOwdZofB6wNiaC2tPQJyyhmUWVhV8SiDWofo6iKak7ZDFTYZTwb2iPOhZ
kJ0IstUZa39UxINM/oAtCNsNWFBPChGwZM35emf+0jd6ZQHbmLZsQBF4TErEc6fp/uTjVPJ75mTT
nwskfQGATub3ngP7v9nN3gdUi+QeVlczOU7BDL9nkNp+F31QtE85TM+fAuL6Ekr9MC85LUvLP2Vd
J9nOT91YODYiLi8neMZO0ABHmTT7Ouo8+AgoKxz2YMxXR9eHY6uNdc4vlv40kb4qMhGHVQaPx4D1
HArg9XDWZBdTtNWEdYCWVCf5CFurEK4qcAoNkrftKGAll+9cuzciko14KySD+eXs4tUDMfuhTMcD
EijLARZEzz0EGU7XB2pjVdL17xcDVQzuEks4TYUCDlSHgk/N2YFf0k6KbOvrVoyAKXXuupB7DpHq
wF2iSpyPsSP0h+u/fWMD23A31NfhJqj6ICxW4zwCj0741QoYGiwzvD1F2LnJl+stbfXDChXwVKFZ
NSFsC0ic/nCyxNx5Cp7jt33digw9nIkIxFDRj0R+4VxN7/pYpp+uf3xjGdnAOjWwwqng5xf6qfc4
1+MTpd5jD97ZGMMl53obG8NjCzV2PmmInHH1IuB53AnIX72Zlp5/vu3r1l6GBowH/wpcvSB/XYRV
nqqDgi3D+frXN7axDZSbloFwpnpAWePBfKXQm/zhLT151DDr3cujb7Wx/v1ik5GsWfwOvkchbFvK
+6aClfDEm/7cYLJ3dtpWE+vUXDRRVPFcw6ZSIlcGK2oGw3S3/C4qfb4+SlszbG3kkblcjQbefuXi
i8ekNHCmUoWz8y7eWqPWOS9BBdF+gcuXyGFwBxsI2BBCoem+cmeAXZBICsLr3dgaJWsfjznKqIJU
SOkm3Y9qrL4Rx3kC2WUPRLzxqPLsnVwChuW7BaKpUnVzXDjg64dMcwFPQFUEwRF0Ozh3Y36c9i4G
ywC2F7VCruF69zZmya7hr/Zx3J1SETYebpdBNZOnSsXt+1u+Tu3KvY4DuMqmTIQrCvOkE0JPCync
nRN7Yw3YmL/Ah1+Q1444TkkC581O4JkymfrA/enThPTiLX1gtjok6f3WjckiQ+S02h+jmZfIWYZ5
552y1QcrUlWTO2UwB5AhI+V9kk/p0RckCkowkBKW3gbzZDbabx6IVzFYF4VeUr9rx+BzUOm3KvY+
9SWAf7eNkx2xUn8IvBbpavij6XOjYz9sYcm0c7XZWKe2pP3S+AuM4TsEKzhVowReeefUz77c9tOt
UAUCz+hXnhHhMFZdcZyrrMwB/IBA5227zLWiVTIOczWwXoYp7JDPadbpMK0K8+m2n2+FKAUvnmHx
tAzhhOA9cfgZnv3BvU0dFYiLl8cEsptTUgigGkbY7Nzl2VCex26qbls1Nr5viVu4UvqYV962BWy6
lReu+q47hYeN3WWj+boa6uOtTGTYCPmelu4An6LgDRNFf5z94PtNw2/D+SrW4bZRahHClin/6qqU
Po+9UjtBbuP8cdauXZzSLUXuQuW+Dy49mZ6Fl7YnAhzkI6Sj2p0jbmNv2TKNntM7o4JfV7h0ksJt
rZnSL36VAf542wCt7V50wenwduxgvBjCu7RPzlPbZuMB+Md2Z/1vDZG1fWmcwkgpQZqwlj3/vrCG
RTOcPe8V7Fqfr3dhqwlrA5vEaDi6ZjhqcPZ+7FkWn0H7gunkoPaQp1uzYO3iRrAgkxQPhhiey4d8
7LpDMqi9zPPrX6e2aOFQI7J16wlAE3HGw+E3jzvzzvy+vsvg9/RyfhksCct8wst5rEyfHNrAS+8z
d+jDZjJHdwpKvhMsXp8FcMFeNjQkfbE4Cp1AkjuaJ3Gelf4Ow9Wf1yd5a4zWZi/WKfxaYCVcLHh6
Qjj0S1XLPL8zEqZOO2f9mhj8Z76FBmu7F9/vlrocSY7cFLx5ToSwp1FOv+ul/I6adVRKONwF7o0X
L2tLuHnSAlbqCyQNKexGKWn/j7Nra44TZ9q/iCrQgcMtMMN4HDuxnTjJ3lCJk4BAIEASIH7993iv
9uXLeKp8tVXO1syA1OpW93OQMnXwMr1mBXVpKXYBAV9CMBIU7ifjGsBVru4KF8SHtQzfdajSZBcN
bKX9Yl2EaFjRj8lrOJBiNj3EsPV532Lv0pptp1iaKUbhFc1w4Rv8KKsTe00c68Lr2SPeWgqUTFwh
mDHsrjMbt9+cz79GoI5f+fkXYm6PddPUNsO4ovalEXtcez0feyj0KxPSG8/5V3LPhYDYQ97G1kBH
wqBfZTYPJKoJJDW/hOnE2yvwb/X5l3jYY97KxYWygx1qIdqkriCPx6HptFaRG9IwgGLPbRzAawWg
Zdg3yD6GukQ/yvB5GBJv+gN6A/lWLQOkX0sWDzcNkDAvDJZ9wSFOlu59PBm6V9YC73eBqf3Ii9hb
tnPSsXhNl3VZrvEbLrzivaKWa1m4TbThaBO1aK7EvuPfrQw6//D2S760EV///p8zZ4RR29xta1z0
CrzUPML6Wfi+96FNxwiOIldSwIXH2As1cogCrqB0oV3Rz/pLScn8vduW8Pl9D7E7zeIJvd+qIojV
sb7HlkHDjorbWpjHtz//0q/fHWbaOS8cdB8XvnQhND/C7llDWOvKsX/p03dHGQwZIWgFvFBRw/oy
yZKkqZZsWKItuRJIl75gd5QJGxI5QGynQPsp+Y3C0H2Oezp/efvlXNhBe8SfhGE3nBSBex1cPJzp
MvqHuekAL4TN57uu2HQP+ishswN+Qo12XdlWBoQeALPTsRU8ft/2jHYViiOYySXg7BcKiihFtMLZ
oe/ENfWLS29oV5bAQDtpSwtQrWpN1lYUl4z5Fdh8ZXlff+Rfjsk97C/xJbGR3/MiUNtNCNfYrJak
iKbxXHe6yutheVeRi8Txv2cFrfsVDr4eL0CbX4rOw/CjhYfgR8238Z2baRfJ3dJ4m5AT0voi5y98
9oI2lWJMYDSzrd63t3dscuGF7cJZ6i2idb1EBRl6frM4yn4TM/1rqRwdvMSAS708gdlVpovqmuPb
X3ohCPdahfBwABYlxpf60YrhLB1NRr3h2jj7wiPtEXQjG9lKXqFmJniG8T2koswpqdHantkB0uY5
zIbTKbiK0bywo/fwOelg1awVvo4xODyks1kgKepNUQe11IhdOdUvvbFd2Gx2gsfOCjIGU3I+ilhP
Jz6Q5Z+31+Pf3spfwiZ8fbb/ZL4YY2A2x3FYKGdTy/2jW2DgLn84CbvtUqexZbeGDDfbpFNVTR8w
1nofTJ2Gu0DqNlzjliZ6/WoXYEpAkxQOFhCx0lP5zu22C6TQCTlMMQsLCOoPaBXSX2WbvE81iO7B
dXBaHRU1AStsJ8cDVDF1Ns2lTJFUrtxPLu3nXU4cVsWcgeJSQXmZjpU8ltQfUsWbU0N8eO+s98kW
54Jea0Fc3A27HInC0Uz1hJ4k+ldtWMjW79WhsWIYUrp5Kyy0SeuVaTs0yQax/QkG4g7m9BtI6p36
ssD9G6SzxS/du6BadA+6k7jsd2Dao+UYAtzXNBCGxtXzmmbnhdDa4+w4KBdAydVhMS7TEYnuuWX6
Skvt0kfvUiloxckM79KokOHqDhA7mjOtl2v47X+tqf4StXuMWej3o2MbSjFw2GJ7iF3bVd+h+QcB
lxjqv2NqhRd8CisxeWkZsbK8gRlQtKQ+bICj1As938vg1RXwXGyaBMepTqBP1wrCzXna3PoTPqZR
7pHwEy/NVqUbqlQFp9iwCQ9vHzwXzs49aG0SAJR5IuaFmsZTUMpnsa6wLCb82l6+tAK700UoWF8n
DXv9AvsSYJlT9ETeRxD6fwbT7WurrtpCDp0jDX3C+KXbqqckiF/efjmXfvs+NUeG+smEa/0ccw3e
7rTknvSvEatfM8ffNs/uVEEXkATRNIUFbCHMRzSH2jpdISmbK0isHVxXJe87fffANQ5j4WjjESql
mZGfI6aPftbSCnvy7df07wjrL0+yh6+BJwpMLKQsiorA4vLg8d7KLACi83MAtZT7bpWO3crO9Oar
N4mmOsiN9PdNiJMrh2sIpFU4QDoOjkku9jJTWfi+wy9ybrBX6i6GVCpK4hzeSjqEwYhbrhGcLqzA
HhPn1aQSrOS8MEY8v27+1+0TVfOY1s38vvvUHqK7VuW2iZ5ERQti0Aa/p5DYjBHPXPM2uLBJ9yhd
RecEwE30q7VhEPJFxXMja0KvpL5Ln76rS5J2rmDi4vNiQ2sRsnRJf4bebvO+gS7dI/gctP2Q6l5v
m35TvSzDhJ4Wesn+NdWHC8cb2xUeEbaSmZeVI2exKF3GV/yAjJI0KP33zYQo2x0SEJcG3yg0YVHW
qEPSBapE3+uhbN81SoSt9P8Whi6C816rDRagq8YbWnOTRaHpr6BCLy3vrtAY4Knkr0ZzENioOW+r
kScs+PuwV3QP2YPznOyBK2bFELA6L72E5/Hmv/Miu4fZxRqeNKbH3qGQ66uhVN3ArpyoXlTnltvw
z9uH24UdtNeeAwh+A+MO8zJLxvmJVZH/GBEnXiB0V/WHt7/jQqt9bxgOJUiAuVsc0NMU/UAxJ6EY
6itoBW9dy1DZ1fy3TSrxzUZLMF/5zgsrv0ffAQyHMTtyc7EkdT1mXQAFcJTME/v99jNdOFv3uDtv
Hnvc9TEJhOfhGKeT1ZxmbNuSX2Gk2GcHkMLz2990aYV2MQ5aLe5K9YSmZCvMvUBF808IJO1j2Yb9
+4JwD8RreRiV40AwE/RCe8PR08NoLWiL9z3ALsT7eNCug299ES09n7J6Xsp7iJvF/8So9a/k6Etb
bBfooJ+IEK6hHMvdRCCyh9X2p1aEsZRvg4tuqq2S5d0y4YekG6BJ16ygL2yDPTpPxg3FxnI4vir2
MRzUvZFRviEpoh5uquztF3hhL+/hebAHjBPRL+g5hUHykXaWHQfJr8F5L3367g6RMNZhJ6OC3WxQ
f4hZFZxszdsrcXihX7aH59W6W+e+D2jh+shmFjqj55AlwRH22fYwmaQ8JnHZvC9U9lJ2lIWN6yHK
DujIIF1W10KtOXRIBQR2Acu4ZlV0ISL3cnZQGbMQr69oESMYX3U3nmgrZSbW+H3xuLc8lqziW1PN
tJi4cDdDIwaY4LBr6myXFnyX0UtZroENelb4qh2O7QwQebT44/F9m3UX7QN09+HVK1nxSpkcUyLm
4PMKs+NrRJ5Lv34X6e0AsVevwufX9JFtUXfPtli9rw+wx7ABBaGDumpQZk5zCOQR+61fjY7f9WL2
0DU0vKEANKHSWcTW3AatEODSq/DKT78QZ8Euime1rkE/oy/ta9VtWVO2Wwz0mtoQDIw5fox8k3yt
Z2J+vv04FwgLdA9jK8tQ2C2IadFaoWLg2i2UGdBk9eb0tV91Z1XcwX6AwKJR5wO1sMCAKivsgnIl
LJtTBjcCfSA17kppspDQZU0IwXIUBhOsZMvGh9ITWKP0HHemvpK1L2we//Xv/2lDemLq0cqA9TxI
QubgSp/nshvfJ3lC92bMdQOlJfi10mKJMOhL16FvTRqqxr3zOrHH3WmJMVXnLzh4TDPlY6BZ5vX9
mr+9ohdezt5smTTMUxvHhtkWMp9AiuweeNe+zxyH7lF3cokj6Eb5pIC2zZjDnMOc+w3jk1Y218TW
LhQB//p1/Gd1lwGX/lExgjZe+9FZBpAZEXfhpD+XPTCEHZvJcbg6j7+QBfZQPGoBQwqjnhYQ1KE3
i/VItpasO8V4quLtFblQXezxeHODyckExXiAj5MuyljfDl8Tv1RjRvsGAoLMD/W1pHbpu15f6n9e
noaEjrYdDYqeS5vHfsczvyPujsIG4Wc8U3dll114bXuAXliZslnLiBR62wxGGFAWMWmc6Jpmg5F6
ft9pu0fqwTDezPp1uy0Y8Z7gvVHmNbAlVx7iQqjsQXqd9UHA0tQvvC6Os5qFUY61uQbevbQUu4pf
6rXSIUb4BeyvegiKuAftz0sOtwgMSq+JwF96hF0VID0Zadj6EFy8V/YF7H2VRSVVX97euZc+fVcF
uLhuWaf8oAinZv4yMNnctWt3zSnuQrLb4+TnPm7XTemgiJNJpNtg0GU02itt6unK/+zX4zyDoO6V
V6iSf38askfOC0q4a+YF37csgCQw22UYM5srA/e/LzfZowEXzuBC2ZigaI2QBxay21Hy48Jrl0YR
IKDvWRGyxwU6U8WxXIegGL1qfHLwNf7I9XKtR/r3qCZ7MOCkInxjh2dw0om7VXjxra8C16VgFb0P
/UP2cncbWBcrXG0Iyu6KPVaTkXdDSMiP972f17X/z/lX23geULf4BSza5bFDrysP6vaaH8Kl97ML
aYqkHURh7Ber7rejTBKp03ly5RlmIyBJvO8R9iHtYmiTBdYvFhmUeQj/tNuNze/zziN7EGDEp0oD
HRCAaciGr5W39V9A17vaKr30hnZ1fbwormZVIsb4MsGbjOt8gRkcSICNf+Va9fc5J3wM/neJI97g
YtsvWGJviL4o1KTZOo9VGnrLfOsJ2sNyzW/PepjbL5a6a0jTC0+2RwdGnqwG0eEsFPDxIOk0jvxn
4gJTZyvM69bD24t/4RTZwwNrpr0K8l9ISY66myBYxMEDe+W4bNV06GdjrzT8/372Qu/8f1/iJpoA
1wnPL4IWFo2nrYPRLYjjvW0PpY368QBdgoZAEPi1RH370S4cv/Hri/1PaLZQxpuHvvcLAUdNtI6g
5mVsPR3f9+m7wN+iaI796lX8f9XVR6W94Fk6t1zZc5d++y7wregq6MAJUgSRnQ4jr3/ClnO78mIu
rfku4Pk4Eg3+L2JGRUOx+l5y6vp2Ay8xiu8hIvU+wXgS77L52IOJQLqKFFPH0D8bnXqVQr/W6Kb8
X8nA/z9hI/Eu+L249zvo+JJipVX1x2cLR081Nq6RFmIXUrcfxYh2wg1f23lN18k5XHFHT2xPZa/l
nLu6nPyPfIkSkrmp7+YDNFxXwPtwIy4zKKLANaLRfNRfE/A2/TR0DZtz37NNukJawdS1n7EYXIKl
+a4nd1tGZXe7JLR8iKl1D/BS0lk/RXOm5npNp3hskdiGIPXiYUlByTmvQn8PRn9N+6Rqs7aexyzk
7mVoPVgoTmw5h1uiAMlXd+jrrHmCMVZetuVpYbZOvdYb07BTJezUInLoE7g4KiczBTTurPuvivve
sW2HXzNdVkjdt+AketWDWLbf/Vi+GuMFz9xNv+Fy+ZUb/4shS5i1xG7p7JslC3wWZsosH3pNIMMW
sO7ogQDNCfxvAfPts6rh51l5n8KaTnk/h5/guGrSqZnu7Rg8tgH/IgdojXCCIlQOIc+maIQZc+gv
WaXcz61ax7Pnr99iUCQPUQKzThP0X2LZPtdJ+3HGvx9gtzrlK1nnYjB9ko3S0T5tnYVRndeqlIrF
PVdGk6JiyChNZe/Wkj+VYvVuamgZo4dPUxL6D01iZQqR7i89rFAztcUVpqrjmMcR91I9T95RVe5F
WahDC+ar1PqhAYKlOttkFamIIBCn6c+Glwvk3clvVbIHn3X83lP2jApJQJmMAvwh6G+feCM0VqQs
zJzclsN6ljY5w9n7hcvtl6fZzdR2tFiZiVMRSjh8lxvJVxSmKbhNCo+o5myq2x9TEwe5nZlLxxIq
dfAtam66CLrpaOzzEwxZunO96joPhFgPlLbfI1F/0L2O09AEPOUcNhyM1H+WmrVpQ2T1YKvhEeJQ
DTCIvEtbE42pwhA6jZrxFxSaXG4GOR8i6X8ZonnNsGwrjDZbm7pEradV2xIDQh3n1EqZB7japaYx
z4Tbp7GcPnIvAKTXoEeLOIoxywVgwsb1UwWPR4yndZvzDZrYPsSBi2ozTwFkxVI1Qa1O1duYDlFg
PjA33SGofkeDf4qqKM6mV4r/DNum1KcJOXi6n1PSm8+Sdbg/BcOL5fwHuFtoC1muMoihQm+YYBVt
FX+f+04fer8NDgNaFJlgtUrZ0v4zkgR+sZ5Fp2XcUh10BkHX/2YK9zygiO8nFjzMMobh5rzduGru
syRqP3CWHCEW095uE6kyTtGZLGfv1tVyO02b/tjq+nHz2OMWImww+O8L5eHA88f+V1BZCshwPx2V
jlHbKp7xyCRHL6xtHnjNli0S6KVhqLwslNuLIXObeq+C+TA/+WRG/4uIkoeBOHPo4DuZ1jieMusD
NLJooL91ZdgxLNUvPS0NMKsTsDGD4PBNY3MmoXKSbravMuLA3I2JIyc6iDpXjtVH46zLAlgM3IxB
OMH50/mZ17H7LqzrVIbRi3LhsxlLsE8g1I2dYm06Q1ymCBhEYZN4FU9oJ/HzYD0t0skHdWSgif81
AHr261Q2cC0NygD6I9M4iYcEro8s44Mm3wSXjQZayoR3TsfTWVjaHDWgJI/TiNPG+qabs4ihh51F
UHyu09kLqyPCv3IZ9WfvuZlhxx1VdKqwDGQqZLCy0wBl2bM/Kv+kYVVynGnDkHFC/Ipys9u5XV+9
4ssAB+gKCMVNyJh54q6dpiwpwTUjgEii8zY49cEfJvQaRcUFS+kCjFIKddrk3rd9+2era35rBmA2
Uq0iVSgYTOYMXytSG9L6llsiTrMhkU0DXMk/eRhff+/qWd8Ct9/9SeqxepjigT8FVdxs8MIOgocq
0e6+p6hms5gP3QOLK+8Xc8v8ueqXCKsbex/5JtpigQ1LhRzHm1vtAOFO+6F3d9HUanU3wJALVjw8
7LzUEEo/JJFZTpqKVR4rT9NTshl3IlZvn+c4sV8M7I8/eA6k+BSmj02YdtVa5hN59bIYHN+6w0Ti
8XcEpXOb1mIdoJ3vIDK42vLJe+W/4oS4rxf+MhpAULpRd1kgkyYdzPDiynF5bIcVlBCqbUp8f/o0
wMvtDJ2gOzAtXUrJWsQh+VpK+hRjA6UQ/5uQvPBMcErr88GOzx4RJIfEDXreGvuPx/23rfZeNmyk
W1bpB9v0QE5B1Plz65fYJGEkzvDgKFNY4ZDD4Ad+2jmQJXCMP/I2OpecPIN5aY9xB7Vk4Xp3Fjoa
0nHhTaZH2OvKETN5kLlXHLti+gT8NMs5MK4ZUt4P3YiPrYeudThFQwagcHDr2ATLzzjcMsrVQ6Ng
aNmpESD4HsOqavTv4b2rkMsRrCN8Lm9UJO8NbEnB5Sg/r4Z3MKwmB4YWf27swJHA5ykjm3Ap0f2L
rhLQXV3YZNbNMw71ziD/4xIiPV10VIlMhaOXwkj1Xm6myspWehlG5l66JeCndYp+EdLpbPNRXii7
djeqHn9gMgxDqgoDzw7VSeqoKZYQhf8Y6y0TnMfZAgO0HHjlz4MDt7yRG3TDfPkjFjMso5WpDkMT
PEMEtk3rIJDAFvcsX/jSo1mazFnnTf+YMvgF6YAq1a1zeTJ5p5APMZzm2yY3DZCA0CV87qCNlCpJ
Hv2AqjOIFYCPGu7uwk7GyLS0cRAL6r9WkenwaFN0rFe6HAc1tE8M+NZ0M2vRVb1/nJHfgDEp72ag
Un+vyzalSPL+CcCE+uiRITyOk+SnsiYeevjgtCRh3Mks1kN0rHwDT0Y46VQ5PLZFg1PeNcODaj3E
xSgWjOg6eAm0d1zRfjrF4K0fxfYaLrgXvjqdu4p/oqs/DuAMQE0y462OHrHJ5pwQHd+AF/d6dRf9
r3kbm5uw7rcTkKju4JZq+uGH9ZBFKraf4pnRMylFfHJiUzdjwrcnnxL2UZNVPZbw6W1SYrj3sxRa
Pa4BK++hyxkevWSsv/Xgyp7gllk+wnXX5Ab9jo9lUve/oXVQH7p63O7ihJpbSC5WUBQaMW7uy27I
Sr9JZDqRBSfEEG9PijIoucV9dzu7edFIy7ARXzY/ufWr0i8g7LMcFogvPzgnltwmcmM4GUd7h71O
vumq1Z+rAfXNIBtU4g1dQM1zA0I4rJ+bYGqezCbJoZtdDHYslRlWBXVf06MrNmlFb2Nv40fT8gBb
1q13lR7K3NKw/zIHIj5LxWuRxrwGhwWZ/IOqxCCOG1VtXjVVnNGoJBkImk0ODbHqCDEojpE3sQey
tfSmS8hwELX5MZRe+dLbdX2RS4X3VFFyCGFO+zMJl+Rjgo4gdoZtvxj41TxOXTsd46RUhzbp60KY
dshf1/muh4UXKouoB0C09E56rceTHC1YbGyCzA4NlzMYzBLFzgYIK4bkhxr2phlKnjWfho49U38L
b2fEbh5rqu6H2Yy58MyCOUQXfDJA6mf6VZDOtksEnGBIchuF3kMS8fAkDaZQ6dYnODKrsiTPWphk
PEGQB67vJjTLAaa+UsDJNBraNKm1/zU0UDNKNxBI75om8s6d30iwDgd/SUk5V5+abeEPmCDbX2w1
/vMScHor16D8sZIy+EqEnwTPglcKDV8nCRwAtBPeP1GLl3kcA1f2medpQ/5pkkC6XKxJ/bMO1Dzc
iWAYhoNyYAlCmRiqfpmoufcNNq+lxP2kar8K2nrgQVRo2pyDmXvyICrblymKdcpy2lZ2PWOby/FM
Y5iPZmTqa+6nAy2bPwzgHBzlXgvGoawj4U6wn/RZqhM+1bl2YNyjTiXDeFiCBAyIVtVVZpkdyQnu
BdDpsPB07n+TFt7nt3p2TXmS5Rx4qZjF/E8Ev9OPbWQ4uOLj3IS3FXPhdpxWL2hSgbqvTifHhvlh
3hix3w1642sGRAnqJNVr09zEvUqCdPGiTgOqSZCzepiowWhSvBL3xjhqwUWsKlyR4Dc/+LlbyxXb
r8USPHpIQ1CorSe4K4AWn/RFoOvol4Sg+pKBTBmoDw594TIvWZ10Z2bbuD8rz8RD2ndeYLJk2Mbt
npUBbUH/VMkHFYwoDMU6WfbAJAWTFS4/uDJsCTfImpERfnfwJt1gGCu97SkZ+w4+CZxirh1Tttmj
8GjAjnO4ro+g7Hv0J1CpGEkTPsIPG/a8rDl0KN/VcWCr1z403og5Sr82ZZmrKQgFrO7HZsxmModT
oYKBqp9+Y42PCpPSAFePTfj2EaJ5tDm30yAw3hmhEHOObRCgjFsgbPvkWrnG58mrgq4YnR6xCE0n
mvWmTyQLbko5mPgebYBIBKnUC0myJVk8nVqKZUuBIwph1OgaVeP62U2/6iFy/Z3j3Gz3JOxhIZ5u
fl27n7SnTZ2VXowDweunID63VW/jNOF2BUIITnUj9HBwvB/IanAz8CGD0aatV8vTSMoKwHSUCbB5
XDqLswvKw+VBEg+oUWRCRGUlZuThecHk72mrqO99e7XJpkdLAhTTfttQXHvdwD7Z0lLoI2N8kfLF
i8s76hiRed3j3DgpvS1ziqF412K3Nws2laiS8OCmRnvodvBe3cSAIvs/S9i83PG283VK4QqMwinm
psYzDdAj2mSQuKMPVyiCS3/QC2zvLRnnNBxtsiB6B2ht4OSfh6MOjPmjBZ9/mglKyvkCydry1PSA
hd+HyiPxmRCo+2VA869zijKOrh/g/7UFuaeHur8Tc8cNFCRi2d30puyCg11n2sNEbRrsc9S4gH4h
muIMQzZfXDbrKvZhpSmj6hxyCnlj5uE/hxLi5+RDVfvqQbcJ5pq4bpb6iKyMex+ltm3uGs950dmi
4GogadDCCRwhGM03YMnZz6WW4VdPVHONTg3RPJv9EsOIDB4elT7iJj24l22uKbvH8LQefsMoJLC/
IbqOn6fgm3YgsZeIF7LJ/kfAcT/MQYQyNOWr2+b70Qd/7GO3Au2X6TCOvU+w/510HpfCCpRUfo9h
OZjJDsmAMOQFoL/RYVpVA47Rovsqd6hlcBRYUYtP0Mdop2+VDxGXs+ir4efaJEI8sJ6McDHkk+kO
qu+lyWJXKnfeYtMGWKiplSB6CkdTRxa63W/lsLhi7nrnnWXo2q9jJUz1MC/TTFNrl2W4wd6hQ+o2
kdQ5/Ez4egi2RS0FGdvgDx1q/7eeY/x/XYAiscDdTkcfpkgHErfvBWfR1lnL78YZPI0by43yzwPd
1u2GTe00H31Wev0ddkzAHzFysOhdgSvOMsvDhR1CMgqbt4uPuzxFqP8Dp1ntfvs+4L6fa4CathTt
45YVMQ0TaCJGFkrts5ShD6CTr6Ff3NbddMtMH295EJhIHMJlHfQHHtpNZCB5efGNJF3oQxZPxaQY
ghmXgQTNG9w8PL1sxxq2fr9CLReVs0FNDDnI1vIDZtyGnvU6GMTwhnyVW0+2/FBGW50cjFHKFmjM
WRz1JW+x6yH3Wqf1oFd2iJspWQ+gfIy4JEDUwUsxUfCn1Eq0YW9RGbD6Q9XiSpE10zJvuW89xg4A
IXr38yiFKJIKdJRUia3GpBIwRJ3q3g+bW1TNgznhWsh0MVNVu1zixMdNLForcSt6trW5J1ayoVvW
l3986nnLIWxG0udCtfK75E31DLKuCrLaKfInqoFQS7vZNiYf64iOeW0X+gAOw/j79Y+oe+EvWR14
XXttHjJVfYugLBukWxjy74b57XSzkjoc8smNM87eWnrBkHGp6R+w+hd+mDGDm3CNL9FVI7RGdYS+
YNXfrpAp6I6RsU1TaM0HcYbGUohFgd2oJZktlRFHFSV1uKUNwqg+zBpCPY+vPh31zVRBPQlHblhN
DzaBeVOGoVAQ3m2rAquocnr1AHpYfQoChenkTM64CPMonyI871FDzhYleNxNuD8JKC9hA8IeBVLS
4/Y8zE0Ns3bc+MPUE2zl/0wtmI6fKKQI1yODTE37BIxqEFVolUH7IJuEsY9RowBD4hzaRZ9lw5vp
JCtQoQ5zImVzM41QsPwV8CoOzglEhkF8Crq2+Qara9kdcT6HaDlOPYEUPQJSHbyq8VneLFZVH5HA
YBvdeF6s+hRyqtCVRwGCgf+HErDVJXOwtUBgJE0yvvSKhuq0rZFYQWxRm7qFiOJKX09CV3dZiPQ1
pUjqg0gTVJtI3I1qlgdcNwn+oWwwnDl2aCZ+REWnquOEFpNJrVmVy8cQ+PibGtVicGZeH41nhc4q
O3dEBCf4T+sPElK0/Y2SPc4eS+iG6+cIJueB9gGMhcaBUwwdFC/7k5l0GwEPrfjT4rYBdbpUbYgG
Czdod7RzWaZNQ1qThwHjaLUucpp+GW59L8fbFOUDnOvQKuwV408KlHyFFIIu5wE4iyo4YnBqcCqC
O9bk0B8T+rzEQ/lNIJ3Wdy0cbRkup2KMUigkb8k9T8QI8LcLBpsOSTzntCLLLfw0li41alGnUSfB
L3TE/U9obkffSOdUiOS5jIe1HWeo2ctxe3gtclXq6h5AJRGiKx31JnmoR7eotBwiNI8Fa2FMyuvH
hIcUAi++e4n6uPqGtDLfNvDE+1x6gY8SV/RjMWzbiHqy0VuJCzRkDJsuqI7Eq6NDCB2sO39RpUlx
KiF6Gc58OJYZ73YKlsZ/7T+29WGSZfOzGRf0SFpnog+1guJLJqzH0T4sV//Qlb7VyLGJfwAB2j53
AektLkUTf5YavYtyBujz0EyNd4iMns4t1hXDh3jysXnKBBN7/X8cncdu48gWhp+IAHPYMkmygrPH
7Q1hd2Au5mKRT38/3c1ggEFP2xJZdc4fKzpoCZL10sFRK7s1JT14nqblcbPM4T2r2z11wCjEQ53l
BLUbywKyZGvmZ5Avu0inoW1gHorJN1kKFLiw6ZvLxsTjb0d3ZxV77u12eHCMjL2406s3rctoHtHK
6ikTs3ZSmsljGPjimterQ1mI62NpnFZPcuYJ82aXMAi5NPRvWqGWwyqxXN+P7PeqUk68Q36fnb2r
LiZ/L2dNX7x6g7Ke6RrJvvSx+yd6v4jkaqslDMiFPw6b1K2QC3AF/10DDgnNI0HZ4pKCQ3uvdxuO
uNDdhZivQV72yvR+RnfkwKl7Jw1ye/ppZjF9LYPIH2a7mP80ng8Sr3xzxsnKBhQqX6irx5LyTZCu
yZmp1rFJt6nFh0ykaG5Fpjf3W5zv2LQYWofFDjfpmHs4bEZRnJbSb/xEjJlaTx0992vKOv+72sv3
qrTHBJ+ddTPcvfEjAy9W0iOsZxJkX0u9vpv1ZMcC6YW8byb48La++ntefyrLauJgJoIq92XxSma0
+NfDwfz299n8I5qd4VU1es2V5IyxPkwNO1Ijx1Ox6i+zr0HyltZvk4v6ingMzrm0t/+suhwjfQwm
chHsJW4sq6d1qQ0iY9Wyd8sr7+239bYn47aQGlgQRwVrJMNdA1nyGrc/No0VACxQvcuPa6eKRS0J
RPbV61sGGbj6qdL3EvCobFLu3/kTMxLzC5r+W75nR085eqIragkcba9D2S6Y8xtPful1rl0kH1s9
6+u50bf1uCxiXBIcAxpMEW14f+8SwR+TUPFkwlKYTBOdZrPfOamrafoQOsL3fuMWdgO6R8cu5Yyx
k1Gzl8tCec5p8LogncsB5Yjw7Agekj+dNfVDXbrag7v40wn2zThuLVFcikmLlB3lxmbjZ+9uHyyn
QDdcXkuHpdx1gt90aAsv5O7dP2vN2mmGo5qDP7z/sQSHlSFYXjwIjjAgwjqEgtyZGGYt3pkmDnrB
cjpb/fTk6nZ1mpZ9ogBG8TZqtf0oKJZq4Nn8/kCBmApbkjVbhBDd/sII78SCnzhZVlkUbO2a9iSG
QZ79ILc+l2JZzgVLVqRarQrXemaBNiuhfu/+vh4FvTUXzdR+WqPyPqTM1JuY8mff1hdM/VBfXalK
diC6oEp+ple9cfLT5vRD5I/tkPbD0H+C7vtPm1N0n5A+kx370uFeoUAzdsfZbZPBkZP+1lUtz5Iu
x+bge5afEL9RxEi4Bamdjj8mDFN2IrXBepkbJ4ixboqHolp2Zs6gDCvhGSTM3PGMbBqgcmwV97tp
3eY+X+K2WesboKQ4FIYwYiNQ3zlTwZXm+uJpr6UV4zNYjsVoqqQVrDbC0ILIG4qfbLNuxTSwwxi1
FdWdqqOG4qh7KHd+sM2sjce5qhdayz2QYpEBLIKpbzAbuhmw0GkrX2Ns24Xzex204ho0tfkwZ+5q
AjvfQf/VzFITaXFcQsjxo5WZG8llrP6MbrGHrjXXH+toci7BMJ0sb87+FpUxnQlz6B+G4s7A4fiw
P7xNWfBEklU+8vqcTOZsNfarujf4OqpBN8La+aILy/50HK9f2CWx7EeeRfOEKs03o+peW4ehOfJB
iwC5y0FSHFXBu3iK4yXsBXGzYW4R5hUa/bAQidEQ/7wt+fiHqob9bMqqjgfVuQtM30QNPcDLafSt
jObq3UwL2Zx8fZlfNVcPPowtn37KCq5tYDyNfSKTDuveahj7yvHaLbyMuBTFubU179QuVcFDMkNw
1EAyr3ZgNfyEGj2XDf9rNB7jkGSNC73nd1OSm/kruUxBumrK3iACfe9BFEEAGKFVVuIT//rV2Qa5
Z5RzRQ5IJREVnnbjRR9DDyj/925r+usgLPdoaxyE47oGD5IeiHRmkT/vluZdgf2ma7dNkExmfaSw
NY+Ibdu/QeeKRF9k9aRbzXvbGs2DqoYarnxav8ahecYnD8vVj5RlobU5dEKTJyayrQpzY3fTarff
O86FsLKG7DguHFhLIM1fRdMa71u9agS29/Wna1fNQTSGwWQMq4EAbfvOdN36p7v+35noZpiLYfDi
e7YCrE4Atx5UbboIfbo2hrOmDh1VUeC01m3hhOd26nL9WFVTEyOYwe7UBG5/8O9NOkKvuvNOntsJ
iUj+FQByPcvSJad5WOovZc3yIKSzvfqr2z/sxqwllSj7x6CftHjrdIzKdRDXU7knXlciMwqqT7qG
shChRxn7Gi+rWSqA4YK52rQq7xGJoUqzYs2vTRb8eK4lnr3uDjIF5rCetdxzz/VSQ/yB2zzbZb+m
spJg/KVutVHHyJ0Uec836zYOWa025yAYHYgapqspIdpg+oMnyrxpQaCli1s2cRUoJMtMxA+BY7gU
E3j7hwE7xzZX+ZeCyPaPvvA72ni1xKL9LG7NoL2YBmkH/CVW/lv4/o5V3PqWVS9u3do8t/pmP1Ym
3TQjWNMFusBJxnYtjraTOR90LAVfzj5lt62GnGzLoTvhotyvVFYXDygvjUTXRYLExHuqmAUTTevk
wRDcjqE5YgXWBbRKt2S/Wi8APJSq+9ONAC3KrsBcRD0CJcoi2W1hJOsI/SeKeUnZi7MLG6d3nEAY
U94L7n6AqNNQrNtfNSyEJ467c15baOxKcJ/ruY0oYFjck9NsAsakTOWwNenYjlZqI9r6LKcZ4Kny
P2y3Do7YjtQNJX0Q7/VYhcOC7gaVAqwNqZh+KlEcMjdu8goQ2d1qq5qOmp/XZ3CKIpyWpmeN7hve
B9LUOtTM0RRIGAd3z+OWyrNfwwg1MpZdE5sZAxCBBEa0bmAKBbfLxTWC94ZsbwQ403jRIBJec0lp
ZwgUuFzMIqguqt+/vbHQCHTJ/nmbkXSj1bwYlrETuQXXoZm6E7a70aaoP0Dpd+awophSVWbqOLry
e+iDAThvMiM4q/Ww7717w2WhgYPVsjnuna0l4+7+5qWpyCJW/SWY9OXI/rUyStTNAXTZftWgo044
4aEPGu+zdqj5zPCuszpQpShNPMebvo0no7kTGxu0iVKrANNwljBj1X9rW3MKXUbTU8AaGy1gBz9g
R9DFdCF8erVff2x3b3qhE8eS1ZN2ZuXwTw4z8fMqc+M0cjCldHOiptFYNK9yDqrnBrvrp6eW8qkp
6cAc74qrLB/ECTq8uZbj8GgEEr/TsP83MAgkIJx51I6Odpyz4Da5W5Ailfm9lN4a63lTfGhMHY81
8WZpPcJlKq+RDwqK4FgW9mdu8Opn0yJNYmDqNob07mPft7iHirn5i/BqPBQOHJXmz/Nx01auCQyN
ecaAi2Bg/7N0jWsRfVB5D6UfiHDdq+rv3sOBGV0hktUmiMw15yY1oDOZRKqK053NAL9fftItFFAN
QEzFEluIx9W1gKZzV0aotyZwOsuLSkP0F5E542Wsmuy0KakOuvTJjhcFHjscwheMdn3o27TYG66p
IplrxoFNRH/afQqEVsd1+9ADRPhcK+horxFarArx376Z9W9PV4TiBNLOz/qw+mAj0zOqFi90m6yM
vcz5aymilFzT2w9TXqq4mjnmGr9hKBXzlO66GlM7C371PoqksQrWSGPXAsrql8fl/puqUvznl52e
+gRAvfhtFlyn3R0jd54h3MrdeQg2/ZfDqgQ2OgEwZO1Jx/8cTVp5Iz+SCdPo59hqV4BRElyZzsRn
6zPOLvv4NoI5xmoFxUK8v8eZKNtvMgS7R7/Ps3D3pfqoasLvDcsqH+pN606NX/81XZkzeLvvVeCY
iWcpCw2KP8RWD5IzmZ2emD1KPEHszUVly1EjfftZ0EIXk8lccWXxqq16viHh4DCRkoAZtwgsfh3W
DNjVOnJ7WRyD2jS4Xcz6YmkKmMXgHtd1g9gyp/o7GZqMnMrPXwyd85PAKrR1mfKWdMdHFk/dCEdK
zVu8I006tegYIqBWNxRN2z1M98SpqVfo+eBcQpBmcRJrsxxERXvENPYYbQT5LoVevJDHpqEbEeNZ
ObZ+mZXMv0wz4I/KAbhtJExc2HmWrrWbfSwtbpksK0jCdOb5eeEaf8i19msI4Hbnecd3UTa8Wbve
xP3guBAwfnNuNPPHVc5/lgvbo3LHCA0TZSqCgyQIMiRryJ+5K7SeXCZhyAfdttxH3PPeVTq1eaUQ
vojKWX+eKleebFSGcRkEXbyNtjjPOkCFvagqxFS6UHcvwTlytOh23Zrck40bBtBoCCR0cQLbRSlk
EDFoGayouTfJRLdRFQiaQt1VfGUVOgS0bnqYIz0JcxQSocQeEWn43xkk2/w6lUtwqbgEHyu3do6F
ytZPvSOmCLbD6B7vLbDhMrbS5XBqATJ7Z9nfPb1kQ8ulmYCC6OMF4V3whHgMEYZhjgQGZutx5/V+
gMDbnkjSKFBO6ilahvEq8uyfrIz8DSmOE3sLl6E0jepcULsE0UjOXD6r8aUk9jGaepK150JTKdhm
doG0NELbgVcrDe0nnwD85Nqx1atcdEQSCdUilyJdFSHGz8Iv+wKNNpyKJS8jp5ify5EvrNLb93qd
7UNVopLnKGjuuXrf8BdV5Lra2W/ZpqD/sdrbuKrUV3mXbiyunA/FUDQRn1oD7evYiD6rnzvjGlE1
b3HVu1/+OvzYcK03361aBtD+7HrGbRlJZ3J6FTZ1/75Z+/NOFllsrkhcLH9MPW3+b/L090GXZHIp
xoxt1576bce41AiI7EAsNx4pC2bAsiKnc/+KcSgPo68ZkW0BhNOLOIcCWeShmoprq8r/vJXVaJf9
EHq22/3VKTK8MPvSg4kO42b5Q8vyi6j308fk+iZUM+soXQPWsxpjv+RO+8+Y5ungD3I4Ok0ZJDAq
zlGNgR/VGiIMBJtIyqO93ss/XdmTmbwXqxbZ8I0HbQYi3cd8MW76DFs6svH8g1bvr0PLVCB0y63D
TFv7OPi/XMxCXVXMcqRYsB6hnGw3RjZmgn84OZhq781fge7DB88L68Em5IuOivCbfLvme8zH+1Uv
3fOYg7ohAMy0h61rLYabDW2mNCb7b0DzyL8u7+j+6lAFc4G58sNoMWBwyGiU0WvTYuoxZ32XZkFm
Q+tLYhYsTahvSaXV0aczjNw4bzvZhUSn4+6Tep57d4CoX4d0tev6kO25HjFXNhegTvNaqbU8buvY
MmLXE6pmqkhEaliZ+w+FQ3maa4iuyu3HdxmUy7HSPGQogqN1rAPruWOUf1ATDs916tbY3lv55q76
BkTJ3xX7Dq+qhqr/Y3S24g/sIlEgVRvoAJmExP8HZSPeKZnsP/TCCRJrsat46bT1rOt6P4fdWu9h
n/fTHxns/Ri6s74ZqbWVSMYohN33ZEKlSvBYXQ5tmIvMO+LtmH7TugFqy9dZs0SzjDFJFFdWM+2s
0QN5AZNsEKxVs4msew/M7y0gahi5arUS4lSXj5kLpcit0yOzYOC8Ff5sHlpyfF/yYdK92CEaGUSp
Audg2zVDvxDNB2qkQcDNezPL+Ebc3WXbOz2IgHi6ALlGLdYjRFr3rXK9+egCfbmWKA1Y7naksaRK
gqZG0JDosd2h9dakdbYAKsTxhrPdzmwtkHdGHurDXMDqFHrQJEXV5HM0tIO9fegrM28YKCP3og3Q
Jqm3lqGw4FWbI7uvLUBdp7JTw1zlwnJSd79RtnrDPbbZZA3ovaWI9HVdKCTKZ7eLazGXyc4cCPTT
zGwKDMXLcbCX7imbHC+BabRuXQuHdcp2L/CiHmGCe110gGlGU0L+0s4VehCOU1A/BCLnAVYWrEDi
CgkYZlFJWDEwr/DWvLDarwoAsH2pswLUdBR8KdEE7iPjoemdLsa2KP10pTx0Se+T3tNkdHaQDKM1
PiF0D07zlHtdLNS4txHKFy2IK0ODIjZl2ViMk3P5bVOM4oQ9A7hItsZXK+KWfcNCULlTcPLK0vXI
gsa4ygfS9NmQcbyNgfUbaelcP5fAY1uIjMe0z5vfuWaExMyWCa1sWRtJrwLfmru5WmD5xhb5G9Dv
fiuXuhuPSOwbFQKo8TllnOMqdt3Oyt7nzpyyVyX8rftVVK20WkQKa1OlroA1/IRjVcvBKxmGZprn
t6E6iL02/TiTovyo8mZ46oj1eStF4TWhBmp/G7WSn5JzlVHJ8QuvjVujA9a2BjV+wBNZZQzqOe4n
SZtIH7XbXHxOlWFm0UDHi3wY1mLcYr1VHtR2sE7Vb2he2372DE/vH61Mz5rDig6MCPpJa+APXBfJ
JqWSd6JkNX0u00zd5dwbUzttmf3+bqtN/1m7ujwU2mDHhjmYpM/OL3Vb8JvkenXMAtHGxOzMbx7y
0Hg2hmcWbnV2iXhJRltNDBzTc1V3GcJ0P1cYAxyRqqXSQ4HWNabdGBSWHzQCP+5uuzIYKOp2o+2P
4tFH5fTGFjKxgTnDGycw2uqXs8lnLsT6WJrSeptsRz3YMvcfJ8oUMO8NKJr2bDjkvcORu1jz+w7E
BiGtvhYdAVheI0wWxVrEPvQrskylhYVvVoea4Kb7jEjmW911r/BQjJu2rJ+VofUxegSZ+l6xx6rp
tOtq9yg1HMzYq8ROqSlkJ0wTXapXVUbpq2czu3qjud1m9ovHPJjXNQkGz/gFValzwnbQWGbWD59z
tclTjxqEYEhtGC7oJLUxEiirzYgBvYurZfITzWcjwAnDYRc2Q5Z/IfEcL2XN1oeiyFhvgb0NCO/V
Mv4tdSBzA2WlES2BXxqYXRoMBU05KkQ8huKaCKY1tSbHfAxgM8ApeaDgZ+Vr7kxzIjs6a/DN2Gj/
m+rNXIb8NLpbexq33vlTdyZDoSn6R7EV/SVDi/XqOrp7NgvJrbGazcSlxsISGtLui7Qr7Z5EPVOm
tH2zsCGjo6yaEHfGf3i4L+WZNWuV3+3nUcn9yx6BtEJn2wIVEsyZxRU03onLcErYVT4c082GeHQX
Kuro3PsZayQ5fT8brzaTJ/vR4sWGcsir9VBSO7nuf3ig8gezpIBum8uXLNC+iD+poeTqIiVL99Z2
zB/7tnsnm1DblJPx5CF7i4lzzBId5JItr+PL6x69sbpYUuhJpSMgrMSKgE0v5zObBLYIw3PYWK3v
riyR9Xdmc+jk1IeVPT0FdrfEe19VsSsXAm8W/7oLJuYhyJuHyvfcaJjdLdbmycPE09/8xbwiHEr6
xhLHfa6PY7HGlYfwrxsn60ZOyZMQiKkp8vpoitYmqLcz/qNu7XuD6w9t2fuRJgsUUp7zBs+5JhqB
mgnd698Ii67utB+cRXgnR+svs+O++whbSV1SI1RPceV538CgBV6iMTfDLTPGowXGlC1LHvtWlThr
87Zo9c9Y6ExnECK0lYGXFifTKS7ZhOAKL9oV/tkL88HQT36/0TXGUTeHcIReTC6JDXFlJ5lVzox6
2tNdh4runVcMX7I1DKelL4q30u1u1j4vEUW4dWRYecV80j1nCrNXlxfwoXzzoQJrhR6ZijasBrtM
7AFZ38ANB62VW+k03U8fp9bLKxPOd2uX4GbcKgnsnUSFNnkg0expVt1r3FbA73YmH8RoX/tu/faN
so/zYPsVoBIsIE7hpnPrVAY7KN/qOakoRgwcQw9uYZdDtMEKnyDhrWT3izZZZsxY1tp7fwIBseUp
vD/E9lpn0q76Z4oG5jc3r0C7pCpj8l+WuFjtDZVqcK26bedlt/PgYwmcj95qKJVgaVpS1DMXqRv9
u+Y1V39r8wiNVUBXs6v/2ty1/yn8fGUqE8YV+rqpLngnOAuhpC9e54AMa4yKW7ZVqZkh7p+xAWxT
898UDOoJ3w/kMdqFSLm586AsaRytwNq+Vk7/N0i0PK4GcPugNB8XXFXQYKsezrY3QEuXJgLLHgfR
UHwzYGMEy6eifBk13cCRhuR/El6holUgaz4DKcAWjsvPjGbxwcbON0vbT7PKRGA1Ls8V0guuOf+d
2RW5iIYQvSl51z2Y/tzdlqO9DtMfMZr7sTfzEz63q83ecjTMorlVCErQg/2quvpdz/pfdZefBRKh
Q4Cq+Eo68xKDR8vYX7rtFx+ecdgZqGOtne9+nX7WHoZ66ZZQ3xzz2pmYFouat9RrNwR8aB6KC35x
Xsl5wNo424iyPcuMtyZwjrW2OpfB97oLzDZTfrHMv71ez0/a5Hb/dofnw8W0e/M4kSIsU0aK9LqI
aqnZ4JFLf2nWZf9belM1EoMNnAdJ6SJxCLLiwber8ksKMifEQm1TK6zus604EF2vhjVz/uFdyM+b
p8x/UP/qoSuy5ijYFpFNktltEYZ4nFVRRw41MbcJepK/0ndOpYZtEWNG3oQTZZ0XT2YsO3rZ2l/S
3Jk5CmpfD9k8+dW1xcXSRHSR6//a3QNts9t1WF5UPRoIR6og+FDt5Lx7lPeW4dD127XTWnkMYBrL
Qz2AB0Gf6+WTaQfihwcnb85eZ3kvuZcrF6Whg5EuI6dtcVcsG/f8lHOmBvdCCJnxrKPc7yLRKkUw
UamvsROIAQOBq/10LvW6CgPFxr6VOzXZTVb7VDZt8TWzUx+llPvfaV+HSx3U1RKzsfv/yXLv9UNV
bBsgQ4UmVurek8lDO4VrtYCPSawJzMOG/YYCLHCiTuwGsjToP2a1YnDAC8bhZqKye6s1gBdr6psL
PoXpBFaDegzv1HXITO2617TPjEU5ZJjdRqFSIyvcuNe1aeQz98wXhk5X0WgSlL8clNPnxtanUymc
7WCSdI0yZ/atKyLe9tlafBH7w4q5Ye6sqzZ6xoURFV1CSUgC6hXEMSteSez5wfQmGHDjwrijerru
9089esU6WnvpxtMyN9FumpALcwlh72y/bJP9b1LD/FEWvpY6W3X3Ta3+c8Xmy4pjQZas2OVT0ah/
lTuUz02AeRdKMev/VkbPNDGhpmeaJxsj14erYdrlg1M06sEZRodYIRtXXdapq2XuWsozUieO6yNT
3ncrngmc+aiajTZH7v9HiOhXx5jKI0reHVlOORnHWrcl7lVgeFTZv3VbALIUrGO706yRL8H0BowY
odG4rzrm/bCXA36/FfRlsMz8DWGPc6rz3XwlsEUm04AC3ljlHMnGgDwqbPwJjEO4k/stQStnsazx
OYzAC3elAnDewG/GVs7+wHH9Ji29jYuOEtI5R8nObN4x8rj5yYBi5dAAULVM0zxRBQyQ4G5zlCFW
fRoNR20hQhPjD9eQSqeG9ghnGQExNZZ02rUVe0XzBObrpyxmZO7DAaEdXBFdBO6lnADdhqIIftM7
d0fFMnUJxkKGnpnBzNKknJKzwpTuQn0X+3Jr961EzOsyPBDtE9P4U7GXBxCspZE9otdYI7754rAU
+iWvxkcI5wo4FAVWNU2M/K5vvdp3Qq9py3+S9SYUqibQXBYGr+NUHjbZWqGOaSWadaRNKKWNJMeA
yD8y99Z3ZotkMvBua228B4H0og6V1dPKx/eF9uOfdbeoiJzVzij1J+mIIvU8pH7gQkCfbCyhMZAa
PUmZJxWiTRYGXwMp8bZHl0TMrtrR0GLMHO5mjclY95CmZCccdR57uwGbayp5ZZ5owzFfieBdj65C
ipY7yPOMITiOquaPWSyitnMvqVf2lTanMuolRk97IDo0s3uuj977x0FAsVOr2r+t48uDvbt/mIfH
x8Eq+Th3gBbcFvNZ5ribx1p/oqrFP86dP5zKMqtDv+8G1l1z4qpH7uVbSG+wOzEQweIIrcl4vJzJ
uDVoAA8Vet6oVhsM3r2fvFzJMVJ7/1kv7b1jiRGyFfbbzArIA+JWhzUoAwgcdLg7K/IDbXKfJBQG
EZfbGQh64TfPRYw4oU08gwYZ7H8tA78FiU971K1C9PhdLJpXMqXMztny1uGFiEbtkat5O5bjMrLh
DjMqxtzhMFiRbwmEwTO7+gHv3rOPXuisOX4DUt/YDL8l6x/I66ldpXhRyKuWXHfYkjgjghlEdtlt
K3LxQoTMRyX5XA7yBHx0B88vNN7eQLf+c/WtjeA6eNNFp2DrsQ30vS6A4HbvSwZbfVxpIrrtCJZf
VCOXWKMS6uYqT6QkzNJNyqIGlNBM/KtyJV6rFm13VmwRhR31TekqZ3CrRGz6aiczZbaOJBi9Lvtk
xLoK7vkEnXO1McxFKJrBjU18bKz1xcNQtle0U49O3TdpOeX5ocmMx7odrhpqtsgycMb5quNiBJw5
TTryrq305/9MrHEQDe2EHKytjsouvVB62fZYZV2F61MwFq5LWKLg5GTTZcKpfV3FHfxHWTuNCGdE
W3vneffMt7lgbWgkpb5z2UMNbXfDdN0BbY8CQLnSlgMo1XwYUWU9CZeEk8qeZVgZyyPq4v+0VdOT
qcm0ECnadLX43GPPbh86q/gP1fsU6Qr1de8wjozbfAN0218n3+svExmPvTl9KTcY0hpzL7AbFS5q
Av3MbbriM5PpI+PQcHZ0YvhCXhRHaKRX6p1qyx+n5BZ3C9WnyF5kIupWHqymuGa2bSWL77w6+SLZ
PIKjW9tNsteBnup5l/N1DO+2x3/v6TAOWvHfWKPKXB1zS0awAsfDMDdQK5BYqFKO3laXaGzr9pRN
xfTuSetzH/caPQPcg7BnxJcy+GPQj8woZ4jI9njwtr3G346/F3d4wxER5P2xtwPwsLJ8tZQavytb
PLhmuX1j1KrPWW3mD4ZZ+TFuQnJsu/G7N2qTxc0ZYVs365FeCfkzqq5Od1bMX1VjybPA85B2GBNf
mxHHnDMiys41HZWM5Zi4MexHcgKguAOYP0j40GJP46bCLWgvRmS61iO7RUvuAiihpPAab9LRzewn
Yk+Zd9Sh183nXJtTTsYHZOEf41RcjIo7Du1cGU09smOPTx1p3Zzgb/+dK1Fzibb3m0qGvlFPMffq
DWsuqlO9upmEXbDIcbD2mY5JVmnXbJdxn89JUEicJot2o7ncSRY5AcrOJubJ/ODuFUq8ZvnncgMT
xOGpZGPWjBXvfUg9vBkHfvUH5xSLfUMcLbZD8kGa2ugSY97qp7KcL03r8wTYPFW5xgeBV/Vr2M13
zsIvByY1zZYAD1+h2fHkLiixWG+RnLZlyj2+w3fWeZLnQVhNvXULrAIi0MjfMVvwkjTLfvZr99Xq
t/WQb9uzgdKOQIcOVc8O57jXdcPKjv28HwxxZnYb7vaapgNyzORHuVAcMJmICAxzR7Wthl9+Of0j
TgSfLBJMX1tQODRZftkzDKCok/YI8yPen4HWW48u3KMtXBUteatDBTLAtA3GFGPvkDchFAqtTi/h
tqb3It8rkLz9xhp2H51kFWVo0RMH53SoT9almfMxLGo4THfT+khghAhBrd+6zjLCOTOfKGJHetKA
OdaOjQsHiC7K2+JXDvtegmjXCq36oEUle1fi176fIlAXkdO2f7Nu/9gDt0kpE7kTPv8j7byWI0ey
bPsrbfWOHmgxNt0PECHJCGoy+QKjSmit8fV3oVoxo1mMOz1m9VJJMjwAV8ePn712elQjuaIgtKTU
LqGONdIQkVp+xTWuPK8kdR6PVjLpTkjY9FArc+eUQu8zu6bAVSque406MVcwUMo9N2uyjQ5fX5U1
AnoueZEQWvJ+CmpjT2XBwEVZGK1E6gJZlYbXahh8hGZjulbU9qFP0quKdKLdkxRb1PjRRparl8IU
78OwQ5I4hLMDlDNlVHOVPYkLN6O5N1uj9gy1R+qzFOqXMufqLCNIyuYHcwAAwQkPFwhf4IZeE+v1
TKUVlpoxKWa1z4jR6nJW12nWUAOMPtBSXGEiWrDHZGaSCFIaHUNDpBNDRU/fUF02z2Sy8pordy0A
nDoZezRDrIDoI6W3iDW9d2tFrbO10FWC5E7kp4q1XImU/QS9AHHGrK2Wuystj/3tEIQdKNkkMkJq
dMaKfhSU2lprWldYB3UItHEvSXX/MPgM37tE7yk3kVO/1e1CV/xuxT151HDjYM1MNfLnOvlmkaIv
qj+ic8zvP0ArnXrh+Z0mKbLB4VoXKsrELUucXk10VD+/50L9Abbr1AdvEuZxHEUNrbQ0Z9RHjf0F
eTtcicJiOgP2lhZQ0xfco1MrvCCVe3S7VLlFoipKG4LqWGLUkeRyJgr4wPYUUY0HX65HLwT75Vvd
VpNOTs+Xs8tZ6rJyDa5lvP7+if8AJ2Us//6Js4W1A1Oa3NPaLwriL6tiY9OGt0zvf8zKdIaz9wf8
sFMDPYGQIjG5hl9XuZoRPvr+g0yyJrLTQEWbW8YJc1yqqD3//qH+aJQs//7poYKwMhJKUec1MjeS
F0I6u51ay7f/2aef4L0kURm4nq3ndd5VusuRR92IYhGd4Xv90RA84XsRDYiBHOu8q54LMmpORfRE
JDsNwz/HZ/+j13OC9kprqxBNCkvWhWRleJehQ5GJCePwDJf6j8bUKdkrl3IEcWgVw+o6lLtNopbu
RDg2COccPf9gQJ16/XGJksLnymb4bcpb5XMnKB2EB0VeVVFd/GeD6NTxj/LljjoITKHrRCcHMWmC
J3MrsPl+EP3REyz//mmIjrA5tFKMZ4Kz5apba4r1BKhiTcXE5Gq15IMWqcoznMA/auxkkifUS0Za
S4c0vYaDoYjWpYOMsJuCIFqZZZaTuuqDv9Hv/utt/O/go7j621LW/PV/+P83cm51FITtyf/+9a7I
+O9/lr/55+/8+hd/XX8Uh5fsozn9pV/+hs/9e7vuS/vyy/94XD6303X3UU83HySA298/n2+4/Ob/
7w//9PH7p9xN5cdffgMVlrfLp7H05b/9/Ufb97/8Ji1j4L8+f/7ff7g8wF9+uyzml+w1qrqPf/uj
j5em/ctvqvhn4glK+nXJNC0duNxvfxo+lp8o4p9liR+g9ZC4yJMWw8K8qNvwL78Jkvhn1aBaxLIU
XZMVdTGFaYru95/J+p9N3ZRkUbIU1ZRUVfvtH1/vlw76V4f9Ke+yqyKi9u8vv/06X9GqmZIB41OV
VZNjpHW6M0k5RRraICBx9edNyp1LA263LVInbtUzw/7Xpeffm+KZPg9/8leCxqWBQNgNgoZ8C9dr
43zGAeh3AP6/tti/taJQsEdIoCmqeMow9MMuL1puP7non271tH1HXcO9LaoNebwWpmGrxsKt3rU/
qCTapwVXTgU5LUFNDonQbpBDrspOuWTpOrMPfvX0ikiduGnIhqyemov5jV4KEdwRCso5h7TyMdHP
YZJPwot/PPs/29BOFmEQKKE0R7TRuqIzu1Swr9pNs7LWxSpYKVefBvrfR9LnkXPmgbSTHUU181Yj
FydQpt4XdlMhz/CNp+/bkJZv/O+9aSJdMkSJzjxBuRZTWI9WyxONMiVaVucEIYaD6W6BSy2ploK7
HspzUuH9+4a/frh/tiufvEkuVKcJr1oB5YFwbw3WVcZh7vsmft3s/9FZ/2ri5P1puiRIE/5BtpEA
ncxrL2myTYkc8/tmpHPtnAQXtdw1Y1vQDrXfXu5SXE2yPEcbWri9M7iBAxwudlUKn84hqE8sI/7+
iJKmGjoLHwqZk6gpMasurlKT3lsBqxtdbjIczK2kje9Khx7FJ1TDLZd6FDiCqkMefWbv+/rZP32B
pZs/7bgQhotE5AbCHq7zC309XpRH3yUlcRSvkFbukG0e4/WZ970sY/82ZD+1ufTHpzYpEWwF0B9k
8b3RnQ7+LnSadXibHzOHW2aq6ez6hrMY+TfRPkeSl74ct58aP9n1B4lr8zChcY4zbveA2OWjgSa5
Ehxp3WzlyENrfO4ln2vzJKxJ81kLEosVl6z7Ktij23M4+69rz1oj9FsHx3NPKS9T47tXfLKTVHOM
mVzEU4bb7CFdKjeOspdcU6Tm9Bv4xG7k9B56aZFguncoJHcE9xyd/OulSaEYHcNfJuupJVQryJNv
UnVgj5P0KC3XPnm/nVVjIA8/r4zaKJxMtR5HE8yIpp8Js7985xp7nKwgi9PFk8UjyenkpFR4A0G2
yYPK4ebszGH1XBOn60ao+VUc0oTEZZTM/X33v4uD/7Y8qNxbcWGjWbKon8wUpY1H4A4z9B7/xWhl
G6Cobl6b3Wam1OL7Wbl81OmI0UwRAq4OvJFI7NdJ2Uty23c5TWnmope45arB0cczO6K0rGfftGKd
7BqZMAcGhDXBJqMDDMubN5aT/kRb4IY7YLzuuYkgfTURPj3WKavdAtO3OAAtGz41hQ+xmznBhbFW
vOn17Lr2K039b731ua2T8cB1QI/8g7YQieqT13hUaDxUz7IXr7gjXpEuLSMnfyh6G0KOE63OPeyZ
LrRONxMxHCerpn1JQc2Dzia/7Ygj//fjRBdFXZdVw5DFU/eEskBKJJoti7dwFQU/qxZa8Lmx+NXE
+tzGyeplRvmM6g1+ZlUmXK3ea7N55il+PfP9ras+t3Ay2qlUnFtDp4UaRIrGtYK07rPKNQxrC8zq
+zf25dPA61A5pujU8Jys/nqJbC5uG8Z8dhj0+x5X0u8b+OqEwgnpnw2cvK4QqpagpHSJUIr3hdlC
qG0xPIB8LA7h/fdtfRmxfG7s5M31sumD16Ix/b68oPLk9+IjW/SWTSVYcz8fPmTGBkDXKr9UroLH
75s/8y7Vk/VjDjrkpArvsqyu8WWkwPT/2MDJtgFORdbapQGk4rZs3etReaa3zj2C/OtC608VNaMd
LSRytizoQXAuN/PlKvupj9SThaDQS7mmNhOK6jbaEFA+h0f/wnguLhSvXCuaI/34vle+Cug+t7c8
8qeArjLCIsuATEJlNCntBcdlQc2iJBs6ARVlSG9Z+75v8svAVSc9YJiKLMqcG39tU6pABKHNE2xq
GXcoum7nV2oUzbvamz1qpQcvdYQL/Yx3gbx0zun+9bnVk+gxkdpcnyjstuPt5BG2Olyjo93cU3Jd
UKsj7GWC9NXoVSt5T9FB4ormdYD+GhJRe+YNfBnjff4uJ+uKpjeUyy8DaYkqzYfuI+TOcEdwiS68
c3U32QpO71A5sAqCi/5Sj1bUFJ4JgU6cwP++kLIVkB+xMNkyToYaGjy5tmYAYDrVghuIYbCHHIkC
yjtltikJ6AJvdiQHSd0WtdAMDRc80nDmW3y18S370T++xMn4S6gNC5KRLxEjC63Hd0ilWAHEZ174
uVZORhxZi9DMpKWVsbIFHwQseDbw4N8P7C+XB4wlNFHWYROpJwtQEomNCjCZxZw4wdRfxebMCvf1
Y/yrgWWIf5qsvhAEsSgxbKSusqlfwm7ans95aS1j79/nyb8aORkWQqfMRYX2iLu0t1hB4XAkErmI
p8sqt87Yr5x7YSedr4lkOrKlqa4Yt2PX2Qb1nt/3yblXdtLzgoqkdtDok2G4jwvcme+DVDszur5M
y1GQ+s+OP1laBqnkfjHmOQSY0wcuvKgqT7x+Q53OEh57w2N1K69QDJydxOfe4MlCEqvc7jbLkDPw
rYwwkii6M+vmVy/QIldLKleWNYRWv465VKNMcDJ4tpLrtIqyD6qc7KLJzwyFLw/3n9s5iYQqqrsn
uPPLkig6ssMq8Oq76Jrt5E5fQdRfq//HBzuJhoKuS9WYsjnw6ZMNdmFlKugShfbMAPxyt/v0YKfZ
tqVoUmwDoq7gpXPwa3nQ0pXsYWzkUWZeXVZ3gZOcTdR8NYk/N3qyFHUSOglYA4T6cnGg0Noz9BRV
kwisCn5M23jfz7KvhuHn5k4WpriMagRSNBchgx1Q9Fj5ude4hIeny5KFav73lICinfonmeEIey1f
lvCtv0YgtcEEbtuuA/ecC/aXz/KpoZPJnBZhkRY1DVGdCFMRFxtqH75/XV/0jgWgWEQobUgkV07n
FJ7OvjYVPgiep17PbFG+rcFAVZlFlfHP79v6Yv7+0tbJvNL0jgI18P52kT3K+Yta3i0ame/b+N0m
96RzfmnkZC6R4JZHoaKR1p1XhTevkNs46XG0AUcxBG3q0bzA/Q/W9k+tKuLJiUJPg6GnsBlSNJUt
rQk4jG2RkuUzvfXFgPilmZO5JM3VDOCXZkb5ykieIOOcaWAZUX/89hTxZPaAbvIzxaCBaDQcoJye
Af0GmqGT4Fb1fU99PxoUUfl1NTencW4B9hNq1WAfAfGayNHOhbdfHTQtYGgWV3+ko0AL/9oK9xZZ
hdcZ2pXLwZtda0Vx2ODl/SpYS7v6pXBLB0UMNwPTJn0WzvhbfnGi+aXxpTs/BUlSIKAfQStJOeBD
FtxKGmGFdPSVdd5cdulwpu++fKE69HlF5hJUPo35+kAt9SJEe2DJklOYwDnCJ6Hbft9rX8+vT62c
jBCgFUWZpbSSX4Sthy6wvSLG8N0l04/wRUJF/1Dvqtvzp4Tft6d/G5yGJhuGpCGE/f3A+ul1Bqav
QlwFxy4tCF3XX1ce7LCyvpTcxMvWyjrSbxSS/0PgpS+A5FwoLu73jy9zY3wyRVTLtCxLNihCFkG1
cS38S6dqERqL3hgCpkcY5C+jDixi4bKZwy3uK6jabcWAbeVNZkXtOcCKIcxXIMgCf00hPT5VdRqS
8SipVNIdzW8m2ZPVLIDfiyUZlhpS6zdriHOK5CgAFdtdKhj6fCfKkv8kZEXDOXgqw+wOo5lC8dop
UkWvkJohx5nFiBsZfGXY+Xq1QSeuRqpdmmVfKy7ldrH8wsV4J+2w/Gu1G2uespkKWLAEPZWOEvY+
bwDzZZA3QLrWjT6ggsUcEDOTOo0F62osKdUtbSsKUYr2ID0Sp5Rbw/CMJpPplTbnkE7sNO0EnxKh
NTpRYyssflao6sfrWZCeKoGsplVoR0mBbDVJPmZPeWpeWPkAdi9L3vtQbz0KKMRVUVGqLoAcR6ap
U3k99k9tinANTvSjVVuuVBUVZejyR6IhycU9M8WHnLPdltj4qo6aI7W8cOHj4dkwDTfC0jYxp3ss
4veIZ3GAide+b1yLcAYTJdmXmnyRM5An9bG27iOKNaVMusgSACRC7xoTYprEeumogc+FfC1nyWqY
RrsJ1412m8SvmM1QiIp6PH5AOOlOmuQOeg/hMupRD/SjHdFz2E1Bn5XvcogQ8IO3Q2RRy5t5UYeC
EqhxfpDwrGkodAfhuZkUNwAT0ksYiYwvvnVdWTcmKkqZFyhAdcM3r1kp2kESV20HdUbaSvIe4btS
2S1zsrqmEqUa3voZyfrgIXGajbu2fVblHjHIekxcFfxKtqayO8IVMBqcZPoJkQoOL9WMM+TE1AWV
5ywKranH9EtKtmp+mdb3dRI6C/QABLEji7WdSQ9+wrnduE/UjS5fRH3jNOrFYL6o0dXcwI3XQL/s
53ktxFvJuIiwSzKQy+nSnvIubc7tKWs2MyIQ37+pEDDNwQ9R8+EhiOD7d5OxSaBRx+YefBJGIRtF
OrZduRLmwo61Cm6vI4Z7a1xrpAZSC8FW6wrisRjCbdL86P2bWARcKBp27Xf70b9AxLgWAcvo/ZM/
/tRLzpToT2PHrDZtuMnMLQRk28SbCBZVa150xmvWXQoGonSsCkcFcPIrTBOw5Z03jQfdz71axyso
2ssyqZsrU6igsryV4Z7rHF+6zKVXo9mJ3Iao6B4gGttJupuIT9tw5TdbIT42I048+7zjJ/JVnV0U
/k2UOVl8NfXPffYzVteNvJpjyZXD9yF+DuYnvb8dp3epdgazgqv+YMJ6Q7XLYHrRwJDOyyU03A6t
uVv0FHV6aSgtF6L3UrEt+m3DJJoSKED+gjsq7XCW4QshkA02cV27PWtqZZJfkTyseykDvsZED0bl
5GggaUy84GaolVQwNxdTtI4wgSvv5YjyhBTB6OvoAxV2MUVzWMOdsLkN2h+D4g4sRFq4CmDcDgej
ec7rD1HbUbfsgLaEvm1XyZUIiljeS5h08Ob9iL0FpAw8VerGrYjRuWurfU6hO8Zp6FgLp8t3Jsug
djX62MMBqK37G1wg3FJHukqllxq9yPl11+Nb95i2KIsbNB+yrfVA+FEN++tMdv1JtpNyM0THIj2m
8ns8H1s8o6Fe81LaEEeV9iAIKyaM7N/N4s9RxPCqezUIx5vXobkUwnuhvpPHiyxeDeJG0S5KoKnF
GvETjiI4zW3k8BJSvdCClr4Dq+GQsLGL5GIJsC3ESrnyPOZ7HTFcuzaalVGs4nyNAB9xyB2xUREf
9NSJYqhi+nXYKjc1fgJzu85Yt7tNGxwAHjqWFB18cdX5qmJbzWEItpH6CO+IZSWdSTDV66p9HdEN
+tkr5SQfJRpwLnZm89BSUWJVsS2xlGSl5ZTBc1c2LiDNXTBSAJJdoXcGRY9SAyiz/q4ViZPNCBLi
DK+OTW9RQCk/w2R0FBGwM30TYDaIwj0Pq5XUYL9GHXQMd+Y69G8xjCLQgo4sXZZyyri9nHRtneOR
qfgLx67kG+HziCJrisFgQhSIkgzeRObl+sUwXgKW518GNy9S2yRoayrQTLhxjaM9oXqwvJSYNUXh
FqXzcdb0QyAe4ia7zXC8sFslucp9lC4xBEvTRaQH9Cv2ZvgiJLI8FYfJUH/iAuS6xl1UmNDh0UNG
bCyMVu1mmB8UNkkVml08+IdxxIY0q9B6PXXAdgKWy54VTVW25vhYzywHcvowCzfx+Jhbpm2AyteN
g+y/qOjm9GJBe783/hZt9qNR7KE8XWvYrtXh5cJkFqUrUDp2Bk/VSH+EWHxkltI9mnHtb1hdRk8d
LRm0zjCm20YTSAwLFcRY01fUB2XQONV3c7inLB8jbHVKbjrhdsiyXVSJ1zoSA63u37q2RyctO03b
2hD8R7iFebXTk2rXz9JtIg4H0zePdV/dC628MsE+VW3wLCjBOypKVCB9lLlzlXYOLGX6WTKg1g5s
smkJKF7Z84cCXrH1izLMa0CiR8DLu9gXdbdSWenHYkcKoJdVnOLwRVXyq6xYdrppDry8mFmax/ii
woKy7qy9ajXvA6wQDWxAhxFy3xQetpovM+91gIoljMrjDItXUuKLXtjhl7Ku5qMs7ZPMv0eQAloi
hQ4MPC5U6aExeE9EZQ9rieBhDnZ1c9FEh7biFcQHERBfUr00uQzk8kcu34PpS4RViuebjFeeuaG8
B9LNrjBgc0E1qA1kUIhZPkplQKX2yqpnaVez8ph/COEWLCGXpx+ydOHrD5heGNGrZfDYD2OHELly
Wt1r8MHMX+Z+ZXWrUOMMtJjoQJbQrtUnJOV2jEp20vA7umXDK3silV0x3DfXQnQtlLcSpnvojd/y
50FzImEVFTO9ec/GMmdrS9+Hxsqa1lm2Sh+mzDVZd0htRq5sXKXzqqPra16h5vj5jaRdhaqb3Jqk
opPn3Ngvsl8KwcZ9aR7jblfgf7tR14Lhqag0ZZfh13crmZKXEoFX7TM37bDe6R5+SknuTE9yjmDE
/t1z1dHM26C6RGoiPESATVCbLqaBdssJOYrxOtgZujdDe5UKmy2cjGVtl2rpEVVLmpfLN1p6P+sc
2eDkVXZGViyUrn31HdSZrnipy/yTRb7qrSztptHr68xBQs25wlFzqh8/BNUekIJIP8LyOjdeinpf
BUgdhx/QtuBOuW3+WjLO/Rs128YNclXsKAZWbPa4ucMXjFJ6hLEQ2tofTaWthGhjctdWUla/cF75
15Y3Kcn3UJ8MHJ34bL/2xEtWEMhWhv8RdC/oX7oJXi/ZSq5Wp5c4586ug2B5K7ervrsa4cJQkBZN
t/L8bHWbQdinzVPVik5ufBRh5KT4o3XcIeqAiQ20WEWcOFXMXEa1ZAShp6NqEQJuniWCqX7fGI7W
XcvqbsAtR+hJBneRSzBM6NfE61FyNGkFDx4bXm01XOrPC/ikE9ZVsepwoy284UEvPH+GHgIoSQIO
h89kC22I2WMXJtsax/W2g9dnZbZgyvBDDDvhpkZV78yaDQCcZBKTbQk7qDs3ZgYKrVZZUInNulXe
vYpEymypIVq2jOimnj1d0baiQcH2ZThIm+oY9CvMVFXJi639OK/HxymxpfCA6V0/XyTIxlD0Q70l
++sFcWFjAU0nqOYayJATmlet8G7GO86nien4kx2u9b1ab/QasxCXqvx25FTkZiyP1GzdKM8hsIor
XMQN0QkN1yofTGNTvYvzW586Um/zmZw4w8pWh1V6T8iZM8/JDteQ0VYiQBJSJSJSMla1qzkjpgLt
SLfYxJDFeG1kP8vcK8ProTxm1gYDZ4FfIW5DvSw8pKSJqCDrVyHIci7YEIyzEuJchqMNTr49hjS2
OB+wR4OnJwCGYb18EIVDBogSakz+1LJVlDLmtEzFtfQsUWmo2Mlt8dOH5rPqipWKAu0H0BNoj76/
meYVeDz9otduGNRQW8V8A0dC/hlowDxted5aT8MhufelD4yEdANdmaearlQe2+YSyTPVy9oFVOMI
txv5Lm3YtOzwMeKgxSkU75QCXdYOo/Q4sXEGSfSnMHvRCOR1/1BYntl58eiqbgbuch2VF/WwrqD2
gxwyLlVpLyvb3roYpos0d9Mcbo8TAS0doDReMVGG6mZUYb/ZaelGP8MWXOGtCUTCWPPa2W8ol7nU
Q7BTrr/Q7B81LFGyQx6gSHSGm3zgsHXwf8jtc86S8xzGNjrO5uBH+7jc1QVbKdSOH6q67uSjmu7m
1EOHuAoB9KTzQdwbF9y5c4wCNTFjPxKqqzS9kwT8/JxpsPnNqrxDtQtsGD/nS1bH+l0Z9sUNNiQy
MPXHWMfcexcHzlxc9dclMvUcsZxj4I5WO2nnWtOuwofmUWZnuxtGRvtaknHGgwywrfNNx59fNh/T
z67YSsIWn9Ss9qbmLunI1V6GKhJBXJgucN0J5Vsl8FBsy9EHHy7vKpUl2wkVN15bXC1AOmfGk6lU
PcUH0LBho+WSWZuPqo/Y5ko6+Nj8bvsEi74nQ1/1mWfKB1SgzcWyqeEz3CR3ca/iUa07bfkC9zBl
HyTfNOtMcOj0zc8MoFQ7HmfrmBoXzc+l0AehqIgutiFS8GQKYktumL1mwokNqycgKyQqSMINm4Qx
lq0IB4YOobHTQ3yocJJU3UlSndnAegOdfpbZlCyvLQwTshczIFGyDga3CC/xhuYMDpBP387FszwC
WkMo6QBxxAy15XDzHpdbkdLQdi/jGP+Acq+AQ3zVA4dV71uyxkRrsgvXvRXuZKLy1BWSe1P46MLt
PPws2vuue1O7I+us9Iz/KOirY12ucyaS2TqicRNVaFivUhx8tWdBdJv+pRcPqfqh1qs6YGw6833A
aoqkCcdSe+EKvubtGhtXyDIiyjTxveKzYAQnOgdsb7xpPhYk0Oziz/NQ5nZwYIFt26OS3pjpTuiO
CqaiBcYcJexABYWnv1GiGOvLx65ZTdVNW19i9Z5Md1JQrfLpQS/vteEjau6T7kcf3gnD7BQxJpqQ
G3+guIqbuyh4jPEBSJ9jcyMXEzfId1LvJdWtwQqKQDI335vLcngfhX2R3aj47uLSIjHXiAEWWe/E
FlKtIfADdsEIo3ct8cpiYjS4tnxY2Cj5hyonstmot8bk9tpaKDyVAWyGHhD/NHlrMu7aqsd8qm0U
2SwxnfmmKw8zMI1s3mOwBec60tbdonv3JOu1NDZ6eKzFi8ITNQ7U3ohRdvEgzmCkDnJ2r7AZS7dw
3vX6h84paCo2SbMXKXCCci4AyuH8NbvtdOyNlTJug+k67h9MmRiN5MYkXzTDbQ7qKUGn3DtREOOF
jiOQvtOC1iYEpjdBrsXFJh5sLE807iT1ep+Ue2v2fCz59AutfOgPsckZ6pjh06Ub13Cz3ImsQVRu
8dhGnmtjzWOrl9YTlIvsJUsOIHs5ghc3Gcs7LyILVvoNZtv9sOm764XNlCC8X1nYomjcPAWhw14b
zU4cuR1HDo9DN9gg6Z3DQRdhqbGVIMDexmwnry1h1gW0MpAGsermlaObG07MSgzaFcCDW1us/Oxx
8P5A4A+Qn96wqrFLcR+3yw6AtIrBtsV2QHmv+cAK1uiR+yUvm0GCbKT+SJFKGKyT/kLX7ECmQNiu
Y7cXHQ6i2kFNL7oOhg+D2E6FuyXizp47/cPvHAwexuqQvwzNrmjA2YEUH6+g/kWWGyUE2wdTwx1x
tZSEkCbDQlFWyMb1Ti+ti3ZjdMybwI5eKrgxKeDbK9JRhbKR+4nff5pMcx3Kj9Z01SzMzIVBE2AA
q2+L2mM/p7QZDaWq74X2KUxutHi1ZK6ihI0NuHWvbnHkss38NR2vcDZBI2dr6juUHSeXyZzAY4Mf
Uclr5gus8zh6H7Ax9g9Ku6llwJdMdja6N4gQKsjPDO25mz+PD/NMvsxuwLPjiJPY6iZ8rChZp6WF
RqPuBAF4qxv1G96cCM4E1ydwHquaN6pXYLVc/H1B88vWtVoehSsCoZrS0AQvMUfAOj7flqSLbjOQ
Dk2/qUjrCdtE3ptga4CQclGv3KG7D54nU97q7WVHKlQpIQmtTQ7w1oVKshLvp2z0t3193+zkwXCE
amvuNQQvjR3KvObnQLo1lQlMy7Hy2VHJEDUCUIqauPmgVeRTO0+LNzASleZmwqArvdJBhor4dsca
NQrscMEuaW6XPPBS+GUDHdLxP/XXZe8OJjYp+fJMBSVShUNApMmr8cEHRhBuytmL3vpOtQlffPm6
CS5THfjOVmFojXYsY+WxSzXQ5Vckv4KGQHZFqk7bg0uUOi9Tt03k+nyPDJQHRJq7/kW9UjmdZyu0
sr24nsNtk+4LMq8QPkC5YnCxmfBKM0hZ2jou3BYVUZibU84Bs3HdLfys5AA7tpYPc/5EEtTq32dx
bVUPEDNlwZULUHrLvOSBImzR9EPUwPkGUuL40sPAqYpkHThZO3sXLAm5ygNglWHe4wclyBDqZgpx
ybMZPra05EpZhOrph0YSj+w8y8zPtn+O501YXXUcLJl2/k+KDyPNaz/w4WBjEQioMV0En8/xNjwM
BHx3CXGaj3lSxHtQvdCIXZ94C196KBc23pISKTCz23OgkrIZsawHJGN4ZPiAAemq/MLUODE99cUG
1iBPTMbBQJ+UkVRaY7eCDRWcBULPGynx5mNsvgn+XQTpkey7DYRZtJU3qzyyNnXJOq1cFlStxqp8
LwzumDzgVir2657qhFso300IbwJJsIeZIU67xgAYnloTJ7ymEkRMcVME0LiaCreqtypj0PAG+Thp
a4MALaAXVhxCc+pGtHd9vJmktwRToazEy8DU3JjVNwxVQOyJM5PRnWEJ9EnuxqQ3y/goc3pvOBsG
wcNYyAzfzB4BcJJzz++6PtrgCqVxK5ORa6hXs9AClY8PUjy+qnXr4tF8NfDvpjhnOHxVL8Fy5VPL
FvjqBgeAxHjlDmdw4M3LG20AfIlP5n1kxoYHDkdfaQVO870WwaQW9WyGPZfM0naBia4xzYpvCvAS
JHDFklSuJprA5uNczI7RJEy7vI35K4vrk7zjiJIKqrir6yG8RJEcHBtf5WimJirObPIU5c1WEZue
rFDsY1CjxclOHQpMK/C6lYJbdH7mIUn7jRxkVxgY9EicdXmvIrS1fQX/qpaQScsrt8DpPlYLAYah
6GnF5IkpwBkdypdlHWoNbLVamPcG88Xowx1oO+w45G2a1W6isB3IZPObjHEJjekS9iHFfqTmmwBv
76SXVxhC3mVS0l5ks35EvPmjU9R7qFe7XPG3dWFddzNJSmyJdlU8bEPd3Eei8dEqSzSR1NoqC8fc
lUA7khIU3rqg/xkJuDrOvxs8WOLiyMDP/TbbgI156yx85TII0XUN4dZouubRwG/7Sa30/EIKOVFC
SjJXSMrimwYi/roGCbTqhknfxPzifSgwKvRoGI5KWwqhW3ZVd2dGKqBcueP60M0mEfSP2RRp/FYM
2I9cDME8GLtM0WP1ATVF0d+Mo0Q/SeTtWZhkn287pXCob/OkG/31aKVBty8EsZTuKTFLOwXkRVUX
V0k9cT7xh2TCG2k0+1euCDo2fUEKaDEck11t+LXopGlSY11QC6CtxDhRX/s0ljmnAEsvXCD72mth
KEK3DxDiR6usCcms9oaG74aMbeRFC4X7Kco6a4R9KubTttcsyCmKhn8T2x0oz591msNIwdsm4LwE
r3fYNTr2sZ7FnSRWK1XRDcchwJGSwbiso7k0kOxKpQS6ch30XclViA+QL7J4T8RcvkGyPxoVbbeI
U9P9ENSzCr5zqmsSk13RBhBaZkUslrM6zr7ylSKH+fAQ5iAVSehaIxCoOh17f2sArZc3iTH5N2YV
ytErYrox5c5uAFbUcl27YF24zqQgeexAZAllHmKJE07web3UUoolDPF9eoJNCnJBYocYx0v8Ih6J
WUVyI50zaWvAXhYCLxNMOO2eoGRa+EPCw3K8GSLZrx8DQ/XTmrNR2cAPzn28dov/R9p57MitbNv2
hx4BetNNMm05lZNK6hByRe89v/4N1rm4O4tJJLHP7agjQSsjGGbFMmOWkeTu/QBFZeTj6q44JGFb
IbwcA8YsUzX420ph+161ARlCanuGlE3WiylPrTbIkLexBAGCby2YFvoZyL211R9p9JX26NaSq/yB
G6EJjtXnAiAX0c9hGTUoMtU9ooLgaAO1sTtZRRclNkSjw+MujWCn9kKY3yhwSSsYVkKmHUtdyg8S
mosPbUAL0s4wIQpxP+KFiR3l1TuzqnUf6hGyFiPudN1CNKaLcbSHLIcwU3hMEHHqYVLpBbxLcUbS
9v5+pKc+vbHqUQ5ftN6w1F2ZhDLXWhXKAHaC0P2RBJJiOAXqsj9MsZH+FJ3GzZ8ECPDtIL2Qg88l
UzH3ve+G+UGpxUJGqK8yT0rN/d2j7Gtn6COcmiSwwhsX8niylQtw+YSq6jqwR6GFvaO5gdxsc911
KRrpukloF1mzHA6b7DoE04M3lMq8X7kywB5HEDvIkKGJdflPl5p18TPPZRIFpqgjWR16NWWyIpJI
EJjaMY0frSYc4t/gNHCvRzXkTPcNSfiZpRzVBBgE8akKo0C141LRgkMSxL7mJEWXIJKMRiGJm6Qo
vlVDE0On0nsiqnpf9cMeFCDXVcYCzL40SjqGTG0TeU46NgkVCzH9PIVUE771+Bm0h8cST5DGlUD+
CnVeW47mxQRa0POo+51fBPpvlNYrdYNohCYdugzZbyKsGeeiUhvtm+iXSQ5iLXRPep8pvDfLciTX
6YMi2vslusBbEnf1Ea5Nedf7g3RPhqtTnTJT8gZu40hgV0sK1nUWUnWwr5JhKJ2klMYctT9Uuvfl
aBHHkzhAlC+xWoVwwuSqHx1tUIMXTUh0PK+iJaosNGVacOuoGoyZStSALiFlD5q28tEDlatkSnnn
VvAGn1drCK5Tev4iC23ewKWJTnLmt0elyZvxEPVUYnwtx0ImJIR8BBl9ox5e0lZy9CgSHq3QHX54
oT/eU0aFLCAUYLrcE1RApb3hQZcB26pNdA441fXOSrnaQUepjfyoV32aPmqZidSPg0raWCQndQSC
8d1Dsrh/rzxug4c6UtwcHeIBrQ3eSJB7yS1a+q9eMbP+lk6/YnqMe8iHbAp4GkRE1NIsqHVTjZ6n
KIzuXv9iJVCQD7QoBc0PjX597UkHfCg6WgK7fxuwd9o3w2uqAABiFZW7ylLAMnbp2EkALg0pc2I9
hCreRgbhEqZT38jQ6GQSs1bCZQ32kBd1go50vxVlq6ciUu6BxnGmu3/rerCyQwoQULLbKGuRs0h7
whSNK8aWLYc9yYgGSSzKQCESGptC0awJ/V8n/VaQ5HhAyS6ahF8U11AOitkRdJWEMUwJv1mKdEDT
RewPXu2iA1eESfcYeWoVnQYl8IItEtdjhqApZzHVyAnH4oB8GmUN4UCRbdp0iTfcmGakmcTDkqlO
Y/AokPwDiRVF800x8O8IWTSKwRXgycUg3NKtPi1iGq2DP0yrV/+E1eu1f0oDP/KQhpacZBT+pe7w
t3NJa3WIOQDLeUTNGWTnLhECUz1mxcj9dCujXqH9LruYcHSayIXhORqSbV5BksY3q++pVrQDRRdU
AHU/fCHP/qCELo6P4Vi3ZH6iPsy3Xl2XACaVScjZ6hD3+6qGStg/Qv8h7BUVwL8BPpakwgtDbqzv
JCYlFgZKNaCqMzi/BOOROgfHXbrwzCuvQu0QCJICIlJS9ZDaB8Bwbzr6wN/EpidEZ4mRhYwry0wk
/xjn6XNnWjmZI9BWm1yhAAUsfz/YulHl3sTtimgb4RdM9HhUm20ET0l8SdBDXbsvTD3dNohh/spH
Q5QBdPdjTAYidjVHlIYWMrCq1Twh69KKjiAY22qvuiPR6BqJBnSNYLLXN4oMQfGpLpTIOsZK5pno
ibHv4c2GUMGQuQApqjd8HBsdo9Z0Rj0O4y2rkWQdRVuCv6WoCPimX4loFQu931Ayiu4Jrc2AWdtb
qmNT4J0DGg8Q/4QeFYYaSSJCagVhnzGgiuuhELKwOHRmVgjP+Rippm0C4TUpbEC8jvR9jf4dD3W9
PMlux8qnyBL5EESCSUqFqfDamD68TbQHrOZXWgmTYA5agSeoriVZd3GsHC+Uqe9w63ByADjzHoKy
VLz3SmrcDl8IJDMvtwj1k50gNQLsMIS/Mmc0NZSeQRJVXnNrKF2DZoWYRiK88SroawlZXi+suj+G
OCJI/WgNo9tLt/Tw9gRex3xCbMOD8B4C2evIgbSl2T3qYS66r1ndg5sz206XWDGeWD83gMGVJ0jt
Ro7+pu6TiouA3uU3pq7nyYupK3Ax8UkS6wk8ZGd+k8fKeAxzTbg3Elct8RkGKbwbUX7KfyPyZ5Uk
VumvdOiW2sQKO/gpR/mM2O2Q40x5Oy8rNQNke65G26YHrroVgX61aAbKqXo02WDVyfOASxxZxoML
qkpDycT3PTNA/ysd3PgoRUMfwsLEm9nD+4cFmotRLTw0Rt9Kx1xVBHQLOkl9yhH2/QMKNBwoLlDf
Q7l7HgeE//wAkbJGJuqB47WLEX3TDvRSQWxGhsFDvibMmhcrzjpUQoBJ1+/g/tx0lw1tQw48cgt9
23i+z0PT7wX1reOEiQ50AI/ZHa8tA4xdg2KBk3kly0ZT/Lre0hbgj8fM1Er9kAwSIeFGD+qUV56h
fEFpA60zAyrKgH5Sjrsk8JnVG+SudeNWMmsA4EgYqQA9vJYHNwz5WDk2qBQqW8sy+2FLq1xJAEvi
1yJ4naIGYYW404Th1PJ3Z+Qh6eYqpAwtqDS5PIpNY/CIYYOWCDn4UcNHr7TvVVuo8l7uYMv+kBOg
g9S+DRGK7U1dxUhnobltOaVZ9TnuACqLJ1woKzhYsNO5zlIFaNl2SILIh88XD9ovvH+GLmgNtTIj
24+nOZy8dECVe4hVfTg0atLjwLq1ENR7yNgNGm8RyEnC++Pol79zaLLJj56qm/Kp8vIRKGURZkEN
ak8qCEfzRtARgmmFun1WTIX/xo7KTmhfU0vPiSpKpdIQ7hT1VD+aaBi7wG1d0zoBJyc0nLeop34L
QysbHwZBFptdFjfAPjIEetqnoUIL55mFlxd79Nnz6EXMjLDneYGEZe5UWjPgausmal2iLPa8fP5f
jluGlhGZgOlAH7aMeXCP5lCYt6XIPwUmrA7y4//jjnfLkjDEhkVdWOTgdTYtyhIxiGw1USw7CHK9
3QScrcJKKexHue15Oa7KirBkHVwp/UayNi+EDTql6aKY7uf2zUQ9B+aIt516BQN5E7zITrQjTHK9
+nbZJKgmAyyTbOhzuE/cDzTuTl1a4DylnW6n5V6w3d1owxh5JGPxd60zcV5w/zHGfwzOST8cqLxU
cgxSU+pFhl20wlrDwryb5MOEphjIPBqSpc6RCZIkVYo+FQSGhkEsX6Wbj9h0GjcDTk0gPNPz1AiE
vlTpHl6iR5QxlcvvjZZE4+769M6L/8FboDFkWnA2LAhK2qxcvaYmBlU/3PyRuivBHb4Xtc4zbTBB
hRPoW/uY87n9MIdukayrmqWD4PpcSD3kIpt9Mkd95hSAoD3Npjp/jwQo2E1zPzgE4HdrnRqLVhG7
NURiUnAqZuXbXdJGbd1nWCVI3Uk3rv7n+ixetI99jOvMwjTNZ2XqFQ4kKhsoMgBiDpL8lyT6dN/5
VHZ5oeGMScLJGjY/S9e/92TQ35VyVAQk4HZdtwZpvABXzBbXnJTRxGNldT6LSzwFh+wH1fobbW+d
YEjs9afr4543O2DKQk4RfJSkIXA15waGmaikBWcmtPF9lucnWjXvLT8FWq4cUYo+yeYag2zeu/Qf
i9xmOqX4oqHMepe6vA8F3GTgUXENlDjYDOLdSHWY8lUfi5W9sXT0MLx/jM2al6iFV8Rewhi5olt3
L/f0HCDE6TQOGhEZWayd4Vyf0PlKnQ9v1sk0IkzaEqOieidvb9NJ+6H7t81yGq2UiqrRGWNOn0ya
zWAQDplmBSHlwpVhHJUoQlYbUbOVhsr5d5qsAO8xVUlU6VuYXxRdr/RNnCJqJY/SD3f4GYhv6MTy
XqSjknz19Vmbd8HMjc12n5xJBCAsjHWUHgTErj1inh2J4etmLrBEczuzqatrk7DLgJ1WFkDMUx4u
EqzptGNK4Qq5CFF/grq39+tubSWujXC+EvNMGgzyBBu/2goPhOvt0Jm4UxTXmM+S7dkkhB/ENZrK
BbSAAcuWyR0lQ/vTjXnXo5vmZdGgO01j3dQVWzHgzXigvhipt2yvOjAbpn3gvoCM36EprR6n2rPj
2q6Yvt+51zH/GbPvqxiRH4pR55LGr2g5T033j4ga5F5NI8nxXBSGVz70wnTDOTRJneB0oH89u6ZE
HoeaEDPuaqu86T6NWxtjV+B3IC5FUlDbhvoOj4fqmuuG57tmukZkRVZNUVbg1MzPU6JRQcm/oLLH
TJ772H0R2/Kv4dtdnR4r5fW6sYvW4A9rNFaphmnxdbXZKFEL1dyyEtVNeGtu9X0AhCHYun/a07Dz
D6Ut3qz3c83Pt7nJ6e/P7klBNTvfCzDpVr1dEoyUc2nFuVo0YdKjpZmkgkxttkkHS821GNVC+DKU
DY26Sulh9nx96ub33sd1f+Y1zWZO1UY1EvJaxZ1Pc7zu2Doh9bmL0Nfb4fD1ttulT4lmrQxtvg8+
zJ55GbOhtTW6ZGhVIHIrZ9R+finq75ZGd5K50sOoTD2l5xvuwxBLgsWIz800fv5M6CS6VtPgpnmJ
g17qPfx89y65MZ7dPY00p/KFuiRSoQ5B7qNwVxd2jswJcSfb/zk4BJpdyem3NJY7qb3my8kLc6/T
7A0Wmm+r6/OWxyjm/VsKrrJJ3pXf5mn4ob8bb9V22Mrb4a//WzqQcdv271RExk+Um+f3hGG2lAnj
WfpbdzusbNn5UcFUGSIXHLtIo9l03kxdj0Pv1y113GlV/kKw1Gk63o6Jqq7wAi4un7mh2RWQua4p
GRGG6oL+/SiEs289hKnybPrlTaJbBxK/lD8VFkJ+krlmfWFXfRrmzDEBht90GY3Im+HUbUED7SdJ
8b+A3jYTNIfqLcsxXq5vsusmCRV+XoQuryQyR5gs5S+B9q0SxpXXyOVpK/PogW5vKQoQmPkpPwQ6
cqW8GGBlElmkMqGlO9On4CGTIL7RWHN9PJcrRYa1yrGu8nzWYFl8Hs/o+VJo0pKJjJB48KLooKFk
qhEb//dm2ByGThuyClln9qWSsuTFSJaVypq9kVQ7V/4l+r5z3cjCg2eKASi6AZJDVC19NhgelH5j
ya22GUtaqqg2+N7o1U1B9lJIxvRGjeTYkWh9Qh7jW9BZRPvj32MWfMmD8D2z+p/Xf87lwfj518if
pxYN5yhSTFoseuogI6PfUJ2xk1saPGj+um7qohlax0c9H/ns7O8DTS+J5TG/1J7tKbK1JyancqBW
28mO4U/FThxvZ6581cvNIOs6SVfaj2UTFsrsqxaRAB1fQzC+bxFKqbLyxZDNNdTAwjRSXYKvpxPZ
weObfVQaksm21myIKNJu5NagQYDi/95/EIY1zM+SKdm0JBMrxIHnno6KIpFSahRcZiqaYWlvK9nv
ukXi78v1z3W5x3GndFGRCXNwl13shjp1tdjTYJ3QL9TWhKxcNIAcQlj3CcoAkFeoUL5u8uIBPpmj
Y1yiXZ2vJc89kFojwe61CjbVt0H4mptfEaKlRu62V7YmSXTkGXl8ZTul+37d8uUiUXDXieVIqqTw
vpt9v1Af1DqNVHWjuCRkaYlLN7ImrGmFyAtz+uEWTCE5CKnztWgItZpV1qBunNqh2P4I7IAWXO+g
7UpKXjbmUdlrJ/ONVHVzq9nDUb0pviROvndBxf5ZIT1P6/6zp6KAkRBZLUCC+GO2G8tQ7LpR5rf0
eUUdUUrnYkNZLLn0zO4Gisq7Jjx0RkHLp6f/WyAfH5qFZZHH0pkH4nmfjx3ExBQ/Nwvcddo2hfqn
Wz9f/6AXKIsPC6ooQ3gWFSp7pzvlzF/uay1PaJRTp6JjQAF0YMu+TZ2wPYFB6RArnOKtKB1xp0B6
XkcffAQD5tPLefC/9qdtfGa/C5Q0kiNGqDRkv2xSA+nR2E3oc+T/otiWf1t7aum3gWMdi8PK4BfW
GQcR1B0+MIt5vs5qaeDo8JGYp69KRwHzEDv+rr4xu31/E93RH+FINs0Az4JwoFHpuvHLy5q7TTJU
lpSMIsD8fiMT2qleqKHtNEBdeTCaV3ONM3x5BHLsUc7HW4XxsYBmcxtXuRFRG7BJVcp0LZawfpKr
8lQjYHF9MIuWIFfIE/RHvxAiqJvQLyQRS9Go2aGVHylDgpjxo9CVFXbygl+gTNMG4fUDLiTOFqxs
uHlbIt65UZ5Fu3co5godH2Y0PViQAzYgA5w1YtLCpwLVLAMelng2E9H6PI8oP5K6a7noRY9mT0k4
BLyb47Vn5cIcfrIyczHMDjdbz7FCAcV3Qxx2BV1NLUomFimx659rbUCzMw3QSJ+YHqa0waLnstxo
8k9ZSPbXrVyenFSysatwoy221zwoDo9ETdA3lOnkOw3pyRdvu6g/aj2vNzTM8ruh/PdTOFnkxgej
Ymq8Zz5/KILfcpSMMXrlMlxq3bgrjRBxzicKJlYW/AU2RicqjWOvSRaPBOUikJLKURw2OKFEbv2X
mHaBN/fVekDf0Ua3rfliOjR37gaB+uUNaaR7ZDxXZvfyKv70A4zZ4yVOESYkJUeFw6jsY+DwIuSS
6x9wwc/4bGM2n3JqDGI8DbLathTW7iYkNrkiY0+SertKDbt8dxtTREDSLXY2QcHZcVUS6A10iba+
KHnXyy+cHXaUvlIE6kgUBZFEXRve5Y6bvqDJC9/UkHeZv6xTQaxMKp2oU4ZiQlHaoQICIXY4NsFN
CtMjmJy6e11P/xraoxHTKtwELwYggpaazUkwfGW6p233+S40OK5JQsICIrg0DzxQRNRW9UgtoLpX
dhYqjEBadpY9hRd0yvMBFazy/5emQEHfgTAspxtyup93DGunBQU3ddka2a+RUJPXlH/GlnJEsvEr
w7s8dfiqFAwYZAVwHj9cgfOr3mqrIdKo13Rf1RPULMEm4LmVH4Q7c+N97/cEc4rN6h2/ZnUW1TBS
QWgkA6vyvndIuR40UAO8pYYv2n6Ka6vfQnpwV5PKlxNr8hRX+Z4UzV36VRVS1HnlYVbd6yerRUid
stBN/tAeym2/pRi2rqYGSfF2/ZtenrufTU8/7Wye49Q0U68DF6fu66N00I9TtDXfV2ve0+VyNVHW
k8kw64gQXRALASJKgSRNa2fvHfDMQ8ey9QdM2XZ6t3bcLQ3q3NhsUCAu1JQo2f8M6ibY11t9Jx7W
zCz4w9OgWKYWsT/4zbMjD8kRr/Jb7Az2uEtv5ff8e/bo73QHYrlT7xuqfI61TQEL/Njt9Q2yPMR/
TM8cAEQkpaSDovUxn9Ep2Hc7aDk743jdzOXF8XmEs8u/0YFbpCpmTJA9bXYTVeXaTl8zMf392QrM
y6ijuQAT7U7Z+fbwin+vH7kkt4pt7tq77pe85k4vXMifhzWdA2c2aW+IlWbAZrGVdu2XiKa94Tgd
MBTt27IT38dkHKLn/pUcV/UleV7jby+OWSFbrRCqVfR5rK/PuyQIx2nMtF4M0peof7/+3S4PMgZ4
ZmA2qbFRScitY6CvhMeyTw9lDS+Gwv7rZhYc7M92ZhOpp4rfhTp2oq+9Q5/h3jsBSGASyQHa6o6m
25WDZG3mZls7jEqaBD8GpuDDk/qmN3JlTNM19vlm/Tym2TVXpElXjQpjmo4q8S541ErwXHQobP6z
KMOt8N2lSbayO2ND0PS6+cWNffblZleQnnmUq7lYb4aUDgH/Nkm/yjzJMnojJeVRqVmtP66bXJhT
U9MI1OhTRdNlGRWl04rk9+PGMu4CmB4yTTLXLSwsx08WZl8t6pGToDqT/r3Ia52YOv1dGarmTSp3
+vN1U9N/Nft6vF4JwZCwJO41f39JoPREQ6jGjafSEGgGNtrqNV0FrbR2bS9N27ml2RGMxGYXamFN
L3D+J1KeLXMlWLiQEeUhdDaU+eHb4SKZPgZKR3j2DqmDKoF4DHeJXTidQ7sbytfeRl9Z/8sTyLHE
N+Fkmsc5tMF0AXwygW7xR46J6wBZbJS/UpCvLIqFlW7qEpkUMlUqw5ydHVN5Ax1BE2Sp1+lzVl57
0X00aDKlq1p7lZuW8J1fO3qXvFxfIsr0ZS7WiGSYBqILyPTNn36iqzZUsecseBiC9NdY6H4Mr+0x
PU7qOiQSuQmonLojULDrHOWreSMfhL36kN74X3lgTNJaT4Yj3qwdpwsnj2kgMSWrBL7ZjbMZicdg
0KGJj5sujISDmJr5cwIn7Peg1ekD2tR4noKZjvb16Vj64MBaRbJOk3TlPE7rEVCjrNPnrrD0+tGS
hOJ+rLr2LjcRsIYzTZvudYPTETaffojPispbilU2r+NoayvvPBHeaKBZ0DRofLUACRm0Vug7qo3v
6cvYXbe4NLE823h6izxe0PDiF53d954u9r4nsqYThOC38ugbN3Uv1vdVqorvvqJ2t6VMvvi/MEpG
ihFaxBfml3ybKORG9WbcSC1YKmiIpXrTQPdR6fyMCH9dt7Z4Wphn5qbj6myMQMYEsc0wNzHjR0e3
e/lDHw0CxBSODX/Er/7d2mGxdLCbzKypoPFgUVz+2Sjtiloh0T4F96AD5legH9817V5tAQVcH9/i
Kj2zNP392fDqUZO7XMbShILK5X47ktNr4h9x93jd0IfXPl+eqLhS/MbxZ11AfoNA0/Im5nQw74qv
waHYRvdZQGIt3FnbKZcgnJBNtwNboTXqI869VlSwdLGc/4DZlyypmw/06XgKgcZ55iHo9JXJXIik
E6A8G+Psu6lKx/5LMGE8Q+NQ3qInAGW2sIXEqDoAlLf1Iy/ebbkaiVpcpueWZ98RHTPf/ZjdqUiC
cttdeyN/rzcbEDk80QSHtsg1l2ppkZ6bnDl0fjQ2mZAz2BikgABJrtZS8OJ/rq+b1ZHNPDcrV7wx
LjDToWwALseOTtSsCNvWNjfuJjzkp/xutSB96RKdlABI7pEXIMX+eVtEKd1P8TS2Ui6+N0S1PaP6
WhjJb/rydi6849hMwJauUdqXjnBrSriz5xXyijPXxGsoDu+mJZr7wtbLXtsgfNTSr2Ei33hUxgdr
grcXtX86QeFzg7M9kafjmDQDBttdQRWBb+sn3bSt3xqFcL5TOM2b+2C91yipn7o34TH5Q3phtR52
6Qw6/xGzXaME41BHPT/CH7SDXvuOPxyhdxXGSt5i8aOeze5sj7QeFRXdNFhCqbfpDt3wScJ09S21
9HpjUunMJoZK+fs8ftGOYVDF6YcdCVDbtqA8O7Jpc9krP7VXF0Se/W/bGf7zHf8xKX9er0FT5u4g
gIm0VOiPwyGM5JVrd3kfno1qtjalPqlNpWJU00Wo+Nvypf2i3JCr28RAkiEHQaG1ofo6K/t/WoIX
98aZ3dkSpekUKOl0b0yV7mJmx8/Wk7enzW6X34c3/hZUWJGtGJWXl8o/8zlbkl6jBWVYYlTdD9Cp
LLt6UrctXMG/GvwC0rIw2rJNfQ/vcQqoTGnZ2B72+Z1+I98Kj8VL/wNCw9onWJuK2QKWq8G1CBBP
v6q4nxLgH2u4/prfK19BB6DxslYNvbw1/5mH2RlPLi7sI4N11QjfUuNONtrbqGm3YVCuzPhFGf58
Bc+O+Wagi7mbVrB7p5+im+BkbeWj8ii/lZvaju8Ipa6sq7VPPDviTb3LlJjGLpQK3R9wlvfRYTxS
lQtibwuN9Va5y26ld+EEAspzrD/XrS8aJ1mrSSqRTkK3n/crBR5QXBKMt23m71JFkw+0HL543fgU
tOWvzqITrKoeCr9eOQPlaZtebKfpeUDdJ6GJed2Kr/QEHinf4hAEQmHnD/4DFMgD3AQgRcmbfy86
kSM4dAZBfDpQAPWgvQDtWws4LVQ6cvOc/Y7Z9x6RV5Blg9+h7gF/ImRFomcHC2Lvr4x46ZFybmj2
ncE+yE0kYmj0O9gz3vjUN9QERRJKRaMoHORiTR1k+aj8Z2z6LC+ILHnjJ9Mct2/Zz/pP7MCPsMut
9kM6aafwJtrFd+Ja7eZ0wl/5rhdvMVNOm0DGZslbe5Ku97b6sdoJ+3jbHZTj9eW7vFvPRji7b0Y5
k01coCmj4xELws3NbPUIGrZz3I32Gqz6CMsW0QiZkr1UyBmz60cfE7cLYixCt3KmLoXCzu4SavUn
td78dS1msJB3xZPn7UUum868i7r5NlIC3cjjka4IaZd/UQ4AwMSH8aTvCFMMa6ffwsluiTiaGpWq
5F/nvYJDWFH7B7GGXdk77gmyw3QQCXaPOGL3ksC9PP1r2XFOXCLlIq2JVKjAipqdQXkjVVE9xQva
XfQkbX71aMn1CEJuNXIrtD2s3F4Lz4VP5mZLRqMpOk1S4iF5Uj5aXndo3L+jsCZ2Ky3sg09mZutE
pZrYR3eAB20jbRIXrqiOEEh215s7Ubz3+++G8RajpSBhOrLWpCYX7ssp+0DPO0erdRHlc/0qpmOa
VSMhZJIis6QVpa1LlKyAzFzZg4sjnbpXSEloEin7z3dInkWSkU76MvKe4M5WOhjb5BZKMN7Iv9fB
+lgs/xiblzpUUsj1zOG5Yau4TBzRgrCi4F7Tvl8f1uJOODM0W5Wy3AUGtc0c11W4RRsCKNTKZltc
iGcWZgtxbEujqyIsQGgCANIBeL4Zvef/2zBmy7Dz1CGF0zRsOnDjugQPfOUIXoqn0LszXeKM5bIu
0QriTPFihhG8y0h4eFtwuHF0Owhf9HftkOyBAOA6GU7Mew7482CH8knM0BaPT83h+mA/Ym6zy+fT
b5ld5kOv+po2TalBKZjs5PB4HbVz2h2gtpNBBWmYP6jabpKBnn7Y+J4hxoKMld2+11892tiRioB0
eh//bFrcvWi33lKy/NX/ma7ZbtHbwRvK6YP4BcooBJkq8p+0Kq/syuXl+79m1NnVD9srQt2PmSjA
/fvZX2v4eX2uFw0YuIwkxolNfPgeZwE7XzaoS06CEc4LjcdBEnzz+2zFmVg8xc5szN4ZE+MvzCNs
DFJ3C2tsW0vJB8q3NteC1mumZg8MIwNBZlaYErTkm67TipdEe898d8vu9/9t4mZrNGyKITZlLMGU
u8uC6L7u15za6b+42AZn8zZbYzDqB70pMNGRFlbFalvDDdKiatdCUSxkYG3Sys5bijVQEWnJAFK4
eOjC/XwJmLFRQw1jWWuoRmx6ak0SO72RH/SNdoLx9Gh8WavEXPJuP5mcrQ6KlXuVp9qA3yDT37KL
d7RLb/SH+F6mzEV0lFd/uxoFWFon5+OcrZO0ttpAnIzSTPCVQjg3OlAqTM6OgPFjk9h0bAIXoC1j
tVZjKaj7abyzhdPWcVNa7TRedVse0117CG5h29xPwnj5ff6VqngcpvC1XO0xmA6L+Xo6H/RsPfGI
CxIpxnIUJD9olQOAHYKMI/26zaoY/k/5F5D3m6CTVRv/i/zVVFepayDsVKqzZjeYUgUWbEKMe1Vp
N6R5gxG5J+FBWMsMLLra55amI+/sSDMkkD1mAAZOQ5THb9LbcqQE3rsVofl2iIID+IaD3kqjk0jG
2gZauhfOjc820FggOZaYGHejjajt1PfiCSGsQ/pN/i17+/SntIWy8190+lDqdza5sz3kj2k3WNO2
7YMJU/zYwgW+ftwtPZgsLMBtsDRL4zt+nlWzR34j8DChy90PIat3SpUcdRF+fky6tVYdADKnPDL3
YRA9xyFjBJRlA3T49w0UjFWj2tCiv2E6pz7/kNQsOxBv0NNHT/ueBu1xFMPX/2awdE4QUcHrZrl+
tsE+EcVGZbBQm7f9bXucStJ5/5LQN77Kh7WDfnnJntmbnQn6KFf0/mAvPDY/8x0gbYpzxq/Aj1fb
xRd60T7KQi0V/AYP33leN1EgFFkGtqa3YfOUPbYP0TakHA4hAUf6Kt3FP/LXtQN38bw1aGP8H6Oz
BdqL/kglBkb7KEOSIXaK9MH1fpndWknqNFMXZ9yZodmXg6DlhqWHwwSG8yRTpekGnTPmp1B+SeTU
1oYVZsXiA5Eq2/8d2ezTWZFZ0tqFQcFIX0pAugN8eUs6jeioaPG+hKRlNT8LaYDNbB2s6mFlqS45
cOf2Z9shKcUglqfP2T/gkJOrCx7RFP2CV2yHh3Cb7teq4pYv7H9GPGfF+GFN51H4sYDcPTInr97j
RrDrzfeU7mlzl96tNtYs7w8TSisdIrRxa7PDJ1cFMwbnNHwUe2WnKf8xJT7Vw3pnyFIkkRZDFWtE
U6cI0ee9b8DYa9HXBLy8hy7P9VztiuNkKfqvjtQzS7OXY1FKlgdzB+mxO9QRlF2zj15REbKNR+9L
9uW/y+p+GtrsDhYKmgyH6cup+26r2uHbFBNCUWOT30+eVoQQrvy0sj4XN+TZIGe3cWeqgRjm2AyG
jdFs8mO+87bmn/rUn9zb3oZeuJ0wIAOHqr52jC+eOme2Z8tGEmutSKZPKfIa/OPTyr9XDq7Tfffv
9TcI6Txet/V9tFuN9k0TeXEKnRmeHXcM162rAMP19HK1U5QS6fft6WjS7PZv9c3fX5/l6VS7Zm92
6g21Wlv+NNCG0oDG+JYmUJyMZFPC90zatYq3aQdcszY78lJfkSh6wlp4TJ6SrXv83TjxEzSZ1Tat
tcUzO9yolvG1OMVSVT6pcQ0rHbkoo9iG6rDvILV3bnS8PpPLp5tJpRWItamHZLb9UymzwljDgRPR
nVC3CGrecsJtZdpV0PhgzQQb7Ss4ue/dWr3zommQAnT/UhhJx93sK8bRmLYASlDJcFAQpduIp+uW
G4ymxUKlcYZIXJ0BTbAO18e8NMsqbz1e/3RP0931+cSjvE9CJgDwvllyb6KXoaSa01v+fU/VSYAm
h+6udOBOG2++ggwAT7TgyjTrzEv7TCGK+7DV8K/qNEWeLCGPvgmLho7JRjZM5/r4lq5IuC6QpYiF
X/aQJV4rWTm42c0oCyhseO6NH6FUc93IooNsKqC/iNTSSjYvsnLlKg70gK8nnlAtRWoDLs5HkbX2
3hzdb+v526VJpKKLVh9NVWifnH02tDEaI5dRCDALd6uOuDkx0o3BGthl6RBlJ0w3IVgz/OHPq6P1
K1lAdpPdbiGZrr605ssQVSCLVzyppeFQZajQKiZRITd/YFRCrHq6Bb02T9FG18zkmOT5szKsOfeX
4yERI9JJyGuGrtN55ofyuxwYLHZCV0dIrclf3NRrv/RKp/40snS3siwuD0vMwWGg5ECkfmNetzm4
Lh2LLqKk4M9t6tT2yr31OPEe/O2/5z1gCnwY6QLa7iBsfP5SkqdEEixQTPniYYgVtA2FX9eHc7mV
LJloJDXHpiqz7mY3apVprduPSO765Xj0h/FUl+3KabTwfTDBwoYWqutUTX0ehUzDhd62EAhcmYiz
Z0CoFtEAqnQw15CpY/vfj0ifEuc0VVNcMz+KQpQ7EjNBoz0omqPZ6V9gadYrZ8Pl9fzRBEjLtmYx
qvkWKqOkThugP/CXfontYxSj16Objti+jul/8YGmfjwWmy6zGmaz14CmtfQCiomivlvDe9GvLbKF
ECGDObMwc+hyuRykJMXC9H5M4QfsRrSROesq0G4i4nLWdr0BbsEr/2x1tvAyTWrydKKzkPl6zORD
0uQ3kyhRXMMSityTmFJCVD6jM3h9eawOd1quZ9GkyEhqlycBYps0PpnKzqUPeB/tJ18OcT4Um7S/
kEhWIwKXp+Hn8c58AVmpm0oJ/2eWB5pKZOqE/mOW0ijlK8K54IjXPa7FpXr2dSdf4Wy4aT5oKK+g
K5l5yW3btsjmJohbDtsMYQMl11eoYQvPZ8Y5AR91VaE/dr79SsHwPfgxyDh+1EPDKDQ3EXBgi0KD
QVxtyFuIfny2J38enz6OvVF4/5+zL2uOG8ey/isd9c4ebuAyMd0PXHLVvli2XhiyJBMkQRAkQHD5
9XPo6e8rKTND2dUR5YiSZekmQeDiLuee04/g5Ivdnb3Ils7erguAO4N+LQaiAPumzYXwQSl7rgjy
u3r+Oez5bPzgcMqqCKrQg3GQYK+GYA8VPo36+psJKTtIU6WQYVk6Wss4acg2I7DNmAWHHqfE3RtL
9Jl8DGmf+1Snd/iHV3BwoF0WSGP08QqWHd5Buiu46byt9Xsg00rn4KbwXv4Ns8vDfrUYByeag9Qc
9NtYjAVibEFMvoqLdBmyH1PQnfvA5J5HvJ24jD/ttoPDzDshMhXgUdm22ECELE+BNtm2q/H9PG3h
qXsM6IulRGn5NmaxP++00rWUbXcNXnZlF0kFZak+CgNpr1Xbs4tcQwnojKta9u7Bijpg1kI0aIED
5egstQWoiqwaAqrdamHd46gj0ieIMaz1+vxmPnVyYQ1nF3mDg/8OPdRgz6BHg5ZNGeTvOg9ui7KL
Le5AszGAci8EN7Wo3nKE3oltCJJUhvkwQSPw64c+4ScxnUmQLGFI6Bi10DRggiFjCUSUAQ130VEz
ETVYZ6Dio86s7ylTmIACdscFjbl5CHVzejJJB2ptGKRvAiiq1I+eRR+B+DlX4T7hg0G68qehAx8s
Ef8GWQZDBOwuvsxjGfQXGnq8kgyx7fMz0cmJvDNcpnwQfJv4cxwRW3qQk84xp/YchhEUI7ubaj9v
zJvsHh1+SK1Ub0iZdu7d16/ulONxEEqS34NUoGI6cIeC9Vw0ZYFYBVV2IwJJUXVDV0vlEqCv98nf
nb/eThxKB6Ao0PMgAXCPWL31XGFCzjaGSBv62q7A0FwFUAIn06OQo3smkj0RLC8PB6r0ZVIM+/Cz
B+BNYSz6ZQhguQnGRQhXlnIo/oNdiYQTk0tAhttHAV/nWG3HLSgsEU4enL7eOdqJZH0G9Xhq78PE
wlfpBZh+O3BmvLACBr6JIRKqi2yNmZ4BgrAeu/16S5wxcwgLmtFkYkWHh+krSNybUWeOcQuh86+t
LOfn0E9+eBh/uSU+xDhjIcCJWsDK2H2v5DdDuldhoYDducuLp+FsXefUnvMc+CeUHnxsh4O1g3hj
ljc9GSKDgmiwM6IRioSaNWtcDmc2w6kdhy4dpqGQ0GBK8MAUqSVzug5RYxYE4OiBgqITJl8v3qlX
9MHEYfUfOlLe4JkwERrQoa0ukW1EYOlZfW3lzIMcVuEGSJ/1vkJwQAPAxC2x7olxLrI/boeHzscn
Wa7TD9sgRwrKOo0ngX7X2u3182zya0wYroX0VkEFv+sp+eoPYqtEc8b4qT3x0faB65t7r+tDyJSA
WXBXYaMbThd3iOm5o8+s5EnvHoKM7HdBE2OVB/d01/KuVaBOBkcLYbG1cuN6Y+2NeECl+NV7lQ/t
db4KH/6T9/en0YMrzOsIN8oagVY2hhAq3oAo5oxzPRXJo5gHKipMiv6+vz6/vn4gY+1DnDEyb1Xi
fGc3EmpdUUfBDhkFb9XFmGJE14PiiRWf5YI5sT0/2T7YOj14hOaRL7ahZ8PHl2Y6h/w89do+mTjY
ITZYtjrdwMQCxxwTyDkvOgJhnN2PvwKA3W4By7z/6/MZ4Sejy3N/OBJWTw3Lq5eYDtJE1EXHRt55
EjJt5pm7/+QCwhmiKgsisaM6kl1kkAYMEOJAdTAZvAvgX884+dML+MHEcgQ/PAuEaoFXIDChEtC+
3BR7+rpAi/hmWE1J/Wq9D/v/JJVCLPrnYx2ctYqABFvSClUK8h2yeC8q795Hw76c5mY/eQCioAFE
IQXgyKux4evGexzsDtLfRvqXjx8+B/h7POTVxzW00vC7emrw7Fb4GiI+ZfrH1waWi+TgCv1k4GCj
GGoW2psWA5DBAiFyVGlgveti25gycRTkbtWvwD2HFTu1ayDItWBUwSV2RFOcVYpVqoc23UBBCwg5
6OyvT6EipfHRuXNAurzUaw9uUEFlFWgBjuImg0jBgNYB+mn5z5lwemaDHj0MLKHcTZCuuRgI/z0z
9mF/9lAERGtLQWm6r6GTaAuofWfBw9fv6bhuBgIFVDeRrYA5ACx6B27ED1F69oIGOJbKvS+JEdvt
L23aIvaghj0OTjpMA5oVSPKpk5yxvfzuT5sEttFyQRUXbFKmdxiNWMLnUC2FUPngrtydm6Lvm3RT
MrwGURfxXb5qnr62eBTYAVcG3BqIqp0Fv3ho0MyhDpaXLYlo+VKQZ9+4bOn7lPuLPGLUBmeC1aMz
ABsBARsYQmJMBB0Wql23A0NQU4FbDlp0qyIfXJCOyYR72WOf+zuuIUA5FQKzQQQY4a+f1Do2DpFc
dC/QVwC93FG3aZ6h5VeLKQBF8HBjQbRrnCk0dftNzfKdoW08LmYZPT/1K7XmIKkB8V/iZHfKb9a+
gPq47JJC6bTO91Z2bmsfJbDAj4bgiVymwha29INNZ0wByWU9BlFLHbozhYDChwH55NbtslUw5npt
eX5/xucdhVQ2NDBAQ7c0DcCRcfjyK6ecc5dUKB+q5s02sx1E6XZjDtnakYVt/PX6H0XBizFkyl5A
UPw4alaJzhEabRI/6nqLr1xpZhAHrZxNDUHUM0f4xGIuJCtYS8dBMeEIkhvUeQUqDMietnSkO3RJ
p7RwGaNRKHSv4t7D8BRmSt3gHLTIPjy/mJhzIeQC6QQbw8eHlnUJiWYBIkVQFZdz+BhWImy2aNy2
dyF4ucCcHBozFB3qWgsIWdaAOMkRYiRx4RmViMlMGnDVQxXFPBPS2keR+yLXDULzxZ/Zx9y0wM8u
UnO1E+kQhKquoTekth4yWo5xIQozcogEhQDaEq0LbC/mWq6BjtgNJea8RLPjNEys1vfWtPKfdWHE
lOXf/apKcj2PZ6LU4035+ZMexMHKC8uCzPik0n4omQudQoL8AmI4yivOrMppU7jv0WaCAzxszUHB
E4ILJUzltjGmYzmvSQbNgEU4diLtmWbtCfcDEkTE9wgyEH8fNmtdNtUGGILB9m4XiK8pQ5NgmnZO
m7kRN/SqpCaQJ6OxbobmzJIemwYhLLrRHoGTwJ12kL2jxSqpPQKdYdX0evAoZOBIe8FtstJm+dQ2
7X5qu2vAOO6/PvLHCQfqVJiMAfUOtMucIzLT3iM2dthEIt6WqMn3z5bn3JFhvGJZlwS9GXdluO8l
WpX+Gw/kg0aHHqMoLZRYx5sejsnyz3RPjl/5QlgLDhS4IVQMD2Gq0F1kZoBRZ1DzPGsMBjkuSChz
FgNOcea+OQpWFn2hJYnEDCPGfA+d6zyiVMeHDuKr1ZMwvhf8+9eLe/z7F9JWRFwOJpiXzu/nYN1x
aKWdrAbuP3MseLPW6futZZX/wS3x2dDi8z5EXTNgJ5k1IUVEWE6TsJ+u+nF4tBtSps5onrmSjm8J
GIN4IF4SUNN4T5+NDdXENIc4alRbhO1ny8tuFCh61j53z1EMHBdTobAJ0QLEBGimoR5+sII97cKp
GEBYVG6HbxYGdsG38ZglrwTzrGRpppwbwDy+l6BIggo/iMG8hZ/r4JLviBaQ+BV2ZHhu3CpBI3ek
TYQK59Y1QKHgZuM50ojFW34KKH/7fZBBo9QItZLDiKv2al40PSIuUYRXROgbATgEkPzignDvnULT
r5bdObTb8SGDCwc0ygLTF/LVw+fUReABvgy/6k9iiFzVpi7vEpqDBlrM9pa2Ffio6V1Zualwod/M
ap66CAU057E2kQrp0Ls2XHUm1j3eWz4BozDiagfHBi/8896aiqwbFw1uyAaVgEmYxqqpM7Gy7Eye
8fXHmTSWfZFqhLITYGKoEHw2FfROPkGb2YkSOF2Y2TnJuKnAmJG/mTRVsRmJ97OsrSef74PR5bV8
OKhtMeHqYjCaPVvf7V2+WcofRWyGUXllxeCtNJKz6ftxwPP5QQ/WlMysKUYbNlXiR+Y31EDytAK7
nLuSixDUOXundtYyXwBtU/DmHFXmfDJC9WPZWaa079yct3HLIXUf1KMTT8KbVl/72OMRz+U9frB3
EIwMU95ChQP2ZEpvgFgf51Uj4mzcOEXKVkYK+sW0zKOxScMqISDpmWNrTvnt+TbMCW+1fBTMH+BA
LeCogy1lFYElVAGZhoU2Qi3UIwtjQxDpl/6mvWG3xlk9wOMb5rPFg/3k6dpWA4NFU2BaG96q7f56
gPDZxMH2YaXMDVXDhGWsgis0ercChZF04ZYCSo9Msfo1p+2K7s7ijU/vpD+X8+DNFrbou66F5YXU
imbrTt0udovY2jm/HGclnJ2Kp4g/nrsEzq3qwQ1nu2TSdgaP7NZQVEfrBAWT5Otte8oECAFB/28u
V+hhlzCTYiiNxRH0haYRp2MVUcvs0q+tHLezcTg+mlk+xgd/w9rKdJrlMAL2fwuxtJ2XjLshMZN/
RyNl2QmHF9lCN4hYBtNwgL58NkZRaJXzjGXLe8xrDQTamJdiphHJLryZnBm/PeVJPxo7eDKz1cSt
Jhhr9Es13VTF+6L09fXyHW1AlOBRYULBZ2FKPipH+D0jEKJEf3BAVnylyip7zcjobAkYsHf57GfB
GYNHD/XbIDynC9FLdHQPVjBHWulMHAYDX28CwNxLyWLzL+caB1YOls6idVhLASvuutsusC9nvXDK
nL3slk/7aT8c2Dlwh7VJpqIFh+eCqSsiBwODVYw66s5e/Z8g4jkQ39GZOrB34Ax7d6ggwQx7VqD2
BnQv2/wsB8lRsLbYsBHOonCw4DgPngkBY641hY38W582d7SOrWSBRBvfiIint+bCTOxNFltv3dng
4eTmWDgzAIF0oYVw4JXQ3Z3CBoxMUeAY82MR0nqfu70oY0ewnMZfb/2Ta+lbGEdEMLbIoH0+y3mf
TXoqXGx9XkSQX6XA531t4XhkGEsJYT4QcyDLA2XywWb3wDPAS6hW4c6KSh21LzNESfSe/XT5yoOU
L/Dle1EBDej8yF6+tn3qYKO4iXFLQAyQbh+kFZxX42B6qBFPvWsXW6K6PDYCv5OrqkZ1NALfaNH8
9RVFnonCuAtED2SODl5fn4Gcp7Jxpge3yxObMHcdQpdr+/WTndgkKG4h/ABYdonrD55MmtyYqwJ8
HaYwdoAp3XnFvJ1D/vi1mRPbw0WNZKExBvnjEZx5nu3CGAtouQGn8aKH+hq5xjl2/hNHDTbgtYED
AcrgcL9DhAPvr0F2wqUn+ji3yjpyBg0aSwHMZQGScsAbuqDR1xYXAM1+/YSnFhK558L8gz9HJDUY
0ClGI2dD1LQYsZhV9yBnBelXUpXnyhDHNRgoySDjWYiQUQE8kt8sckZzgLQ1BnMxxz0nbrpMV3dP
uNbAVRP+Ap9kkl2N58rtJx4R4w8WmijAbx/30HUIDsYOzIFRoZvUbNt09Ens6HNY9KOwAE9nY/YQ
8HcEI0ehTsOtybFbmAksTMmC9ocaP0vbiWA9mc+pHJ5cy4/WDi431Eg1yqGwplfdhR1Xm/623lkb
I+2/W5BXsC75bX39r6vuv17H/87fm5v/u9TkP/8HX782YuqKnKqDL/95Wbx2jWx+qf9Zfuz//7PP
P/TPa/HO71X3/q4uX8Thv/z0g/j9/7KfvKiXT1+kXBVquu3fu+nuXfZM/TaCT7r8y3/3m397//1b
Hibx/o8/Xpueq+W35UXD//jXt7Zv//jDXrjx/uvj7//XN69eavzcfV9I+X70A+8vUv3jD8v8OzTr
0Kl1QMOyaPbBDQ/vy3fI38EZhiZKiCwJYmwo8fzxN950iv7jD9f/+yKBANoGCz+EprP9x99k0//+
Fvn7UpYF8TwGuhzUCOw//t8H+/SK/nxlf+N9fdMUXEk8CUpInwIUH6U/VFoxvbCUl5aaw/L9D9Gx
U8i8tQrbjmaN0du8YFGgGpqQGf/H+v5qNn4q1dmRCgBoYQEgaLVLvXjOMA+lzavCfcjzZr5qMxuD
FryzYmskdhR6w6Vv35WKYeCH10lHLD9tXQoYtBlgemX8NkPGPXKL+0l72WZsXuncminXTh85yv4u
9dxsO9GvhxKlVmPERCD08Zo1M+cyMdnAoz7Iwf3QeeEaU1RIzOp+Q9x+vuzBuwt3jTSXuf7a6vja
6Oox1s1E4pobIMAY7XFlGyBZ0d4QC25AhTYjm9nqc8xbTZvWK9RetiB9ZcVlm1vVShuVkZAp6+Om
VaD+NxoaWXb9yLXUu1YC184nNsfCl5GBAY2EUkjP7W27UnFRqn415/VPNDuuhzwb17k3crT03Lsx
s99Fm7GU9j1JJ/eh99AtdiodecJEBDV6AK6z8l27+rWuBrUr3B9GdWF5yqIoRJuRrYKd9rzifrAC
IxV6cBMX1E6+gigWtet8J4zqZ98KaxPo4fvoGWLdZdM2yBsjCmV3DZ1jfDZmhzHp2Krt5Tc0gH7Q
3AETBBZdtlO+GyqVTCjFx0oUO5Oa0MGw4YWrsktNd0AZTM3bcSGuoTpyAOy6IP5LYWtnP83Ffd7a
WTJW4SXCD5UERWHGniyTwWIIboxRpbQTXhoGw2PfQSjCFVkLRS9DRrMzRt5QyTscrBjkRtHQkPm6
svUGLbF9XtdTNKFynk70pws4RFpZ7l1LGBCFNMPgl70KayctBmtVWyZNGJrHKyocBswcfcysFnww
9YAXXlhXSqmHThZ2ykF/TfJ8SvPvLapzUe/ILehkg1UA1B0GMpr7QI7PQS2hhUW1n7p2tTNY00T5
ZOZxVpvyxtAgemXW3rQhFWI0BVnr0R3XrZ9Dk60O92LkQ8qy6coxKRqmGahwBwe6meBqiZouoGtn
4OCOHZ5ED3YsMyOowKFOHpNganehtO8tR/CrVphXknorq3RJ2ngCn2BwdeRW4HhiVQ3c0oBZb25k
q7bTT8XksLjw0c6kbn4lyXffHe9nlzh71YSPFQBBtyT3X+vZiBSUUteTCwljp4YEg7IJdCA4sEgz
r1ZO78770XduTYM+t8atPZMpVdL8Zus6uyjM4d6Y9Eqik7Cnsxpi1nlXA5/UhihdR1g6wBK+m4wj
uB0glsb9YE5Ib0xxoFWwGbbjDPgsrTGaUMsilnoEXXDfcPDIuhurBpM0Zk5TXK1NmtF8nWGY5bbm
MsRTWVGGVBRp9p2BnWPJculOhVbskcyJzdZD0yrw1k0x/8hMp1wbov2hZw+S1BJ1KSVu/VK+g7GY
p3k7OheCzKi0qipPlEuDFDxg4OOcLizD5TfYaQrPnO9nyZtLFkROhQaNmMG1YXt5zImTZF6PIoO1
RtSdrzoeuonlvAlhgzEmo81eSmQus1F4UQvur0gtnHKjGcAp5h14nwajSgPZb0c/++ksWpLaVdsw
8B7Bs3VVE2PaQP/uimQljV3VbCVq11izlBgESg7J2Jrji+gh0ha0eezbQ5YSuCzAOjEQMcmocznm
qFQbBUL50Vw4YoWi9lNdip8UP7KlmcRo0DU1NBqqFXhlPVJfz2YRJtRSz03uNQlcD+qXSMdpqOFg
IVSS9HhtU3dHZAvvXzlxW4w8MnS5gcDot7ba1SMbdkaQeUmZB1kaTqNceSPQDb0NaTevJKlVo+Hs
LL5hwGvDaEW58XvnzbegGOyxNqmDOfWzge6ww2jEIB/RNCSZXGYm/tg8uX12m1f+Ap+Xl1Y77oo6
X1U+HqYLw26NcuRNUdR8RYHkiyTTXRLOJGKjf9N1Fl3T8F2U+HejRdrI9ucXgB50ysJuF9RUp0bu
ggpWj08829BJ1UkrsjmZimDHfb+41p5x4yMiijPBWDSrfucNRYHFLzCWwSoM74Jri0INcU1wPWZM
7An+IsRmSCfp5lHZgeTb9zCXjb9uyDjHjdEmDBBmuPEy2zFjr7hZrSc+AmTMSiNqTG0nme92Kc0y
bO6CYXzdV9BcZ7FDMOMDfWsfY9cdWZty6uMafTaaI6KGDjpQ6q0X/vDaV3AK76ZcX9YhN+4yPjxj
Wgtknk5foK3pqPuqkXnEw+CCzCHgwD5JglLu3Dnj62xaIycC2WiWQ6wFUK24lOp7QMYt3KJMzAz3
r2TGnbaGt+W827hcNlrpOHMyuq6qIjEWpe3Rch/qANxUU15c+kY1JC5Eb1elRn8/N5pt4RY6mqTl
R1njfGsyjiM0STBMWEOZejNniXSCbdkkanIuNdDRCWsVdlUNaKNqJiuSFk5zM5mxXQWJXQoZu16h
vzvdvAZ5VF/5T3Y3Q5S2VHjBAgpTnRNcTeBuJePyYNIMYxeEL1tjJphF5ORl7oYVd/m8poP5XrE6
9isvwQQhpgUrlvLMEoBEBPbaLECqOVvIKOzhG+ZJ7N1ko7IZ2N07af1hM9QlqGvIrxKlXOJPG42v
Q8EBlsT/NETNCXrzM8SFHNRViFfGIS6pmOa9wEhZ+bMs3U3XzKAj7pzsqgnyvckcxCNOmyf5yG9H
qwRHIlr8APCptYBQ/AN0wEHHORvtyp8wG+djv/bjTok6u0TfGymJW6fVkHvrPqw3mGrQK/gaCTJK
sq0bQ6+HYr6f8vGHxnK1skqdye0i3MQXsFzGoE3Gy8taEqOeYK1tipioAvit9F8G+J7EQXQwGBHk
UXZ1MHQYOzMfpfb7WA3FDiPoPYjZG4Z7DxKi0Fmm65pZNzO5NA3Qelpue9ESCxIOwr4M6uAmnCha
VeHekUGwHqA7DjtNBhflOqme/E0/0yDylguyVhhXhWcq62HfhsWLZcxNjOeliW8DVWL+ZEE2xt2M
e5h1DSIE/4XwOY8GUQHY1jtXxWiOOzuYLjx7HDfBJDYmndqtM9Q4zUWsfWdl20LurYF2SZ2PVjzX
Rlzycbz0jOaiNTaz9kzQLngdGjIjfrOGvwenL10HtdJwAwBq57nQ0Ygu53yDswgXK3QZIbRyr2c1
rmWtkqqQqKrZoRexGqqUoATaer4q7jpmPmCa+mefucNWzcYcTxAuiwlnkMjU8kbMTgiH52Hx218g
FAjufGEEq2nO7YRDStjVlN0ixiuizpnkqqM4Sgvqv7qgVkC3RdMgFHeGN1rMN8y33iZ/lvE0Bk99
xvja5P2qEsO9LITc2hA8z3L25IqZPxWGvnf52qFrazmljBo7U09rL/MMvE/1ahEZQSBjJ0Lyow0C
FukSUnKOfQU8TYCBKEzV1J6j04qjiB7O1oUHWpAJpwGEoWjPekBvrn1v1zRDyt38kQy8Ac4YP+V4
GlN/3NkIVlhRh6vSzZ5BUYFL2JZjgtQHc6czi6uxLYBfs8vEUL0TDy7+Ts+g4fCmah+4dY+4jWzN
PJeoKuKNTmUqgHNeIxit1w1vdJRnwYtsqIgty+T70OJ22mAmaSVI2KB6kdMLt2igwVcP3sabwfjl
AxxJQuD2ZnjWu1aQO4kZqX3dY4U8HZjp2JH80hnmvTJZcGtcKVJvRUuqvTtZCJmafj2S4ZZaU5Iz
39+PQuGSrc0UQnXTpiqdVxOBovb598Az3kOfrUndCbii5sXSbbvrJL+WJpv2bjZdtJT/9FuvX5dm
eNMBzreZx/Yl6D29AoRDrcd+elDEqJKmj+kwm6nq+3nXFsaG18FurvP8pm1bG1QtzS3EpJ9nIIQj
VAxwL2F0KBPllWDWPcZgEtenJM5yC5nXAH6uGSF4UFpyG47eGIk+zze40QrffVvSxb5r9q2bBBMf
bl2/NpEk9chorAxKXNZ0aQglcSqdt5Yb7ArzebGb2TeWmv19yQo/GQqlkmIYEBLZ1o8a2zzyaWOm
gTb8uA4Am7RCeOEeD8s21BD+RQ5As587ORIcfPahAFsQa82oH6qbrjE3TdhJDAx3YJi1xjkBw/dj
h22Ua9ND4mt+oxZjCQgmILaCy6lH0hw5QQ1BLT8GhFLvdD7E1dS2m5Zlzx3p7FRqKHoQ/RO1FW9l
iA45DtdI/+icVI6NiIDh9+gM294NIV88OGtLzzTJSUokoPo9L39RBSPl3tHVhfbbBnFMoCKluY7A
6ZBCCbKJaI60rvBbiKNMct11ww74Joh6f8/LGii1YpQR88en3hx2/nxrM7i9zk3MEQOCOKICeXNS
WEDWOo2Vr2TdXNeeX28zR+1RRMOnwKqTvs9WwIepqOZed0En/1uDnVwMEl1K3DOxqIY2Kgn2hT1n
P1o3by9UDxoaDUfRt12P8gG8uBLXQObQ7ZiRFXrpd4FJn4p6QBLl+ivR9UHSjGpnBhzh4T3qg9aa
BKMRM1ZCe2bwMekXvI6GCYayARW1mWMnCPZmoDkRBaQtY9Wp7dRho3cs2KC9tcfN/Zj7iBA0blTd
SQF5TieLhmGicYXFEZj+iANQSyUljmwK4twwag30082uepUdLVdNuZ3Iu2WUIElW1xw9HIODzmIa
14QMNHEMUAkhAhpx3ZX7vnOvmxYQnaAwv3d1/9AVsoot6iOm6r1fBsq2Uci8NoUu0ncjI3HHG3Pl
EXQnWX4zcdzSpnfp8ZAmfTvGrrYIQpUkZBPEjCA+iy29Zw6T+7Dxnytw64fv3AN/hxy2nuzh8Qpk
GkLN4Ipr5je00YDxBDw+IShCRT3qzkj69bY3H0PtvMnA+VXDsdszBm06s/qFziImfh1czxS0qRKh
EbzBGItuuAiEueKDnldh50WmMYLnHtzpgwofsNwYzfEsaMkFrUy0zy7RXBjTJisxhjc6fmLN5XXg
j5tG5HfDuC5Doi7t1gWo2nibXOuHYwQPPZmnyOoAFxtQ74mgZrJDOXIlavU6mfVLCJB7h6NUKgsn
Wzwz4t40VlmsgzxpiX3TCCOBLtLKlt1+6iEI4hkmilPhL2TSRaRU7sU8K8JonkBW3It7nMtfSkKb
yixAi2AEasUXxY3c9+o4K+p3aXqvQ8HLmFdPrMMb1pNz5SPN4LndroxuiU1xWTtkVqthzn5Z2fQq
6/K5HfokaLwHTmSGDNTeVh7dIk4E9dzQgQuqRLRkQN0xzzNM419BMgeZoIfboO/ZNZ3YhgETBcyt
RCRsULaxB3pRQdCcjUh6efEI1lce+WhCRE7Nvmka0nQc9JsHGaxkdrMecdCzI50hYXZ7MdZ9lUw5
WXWyryLUCY20NC7a3vMuUA9rUHLEd61HbbTPnRvc5IpfhiB3jkvHL2Nb+XZSZjKWHIeGAfWxqtxX
iFeLVe30F+id3ejGbC4nvkxbhna3cjE3wtzr1n5jk3gAJK9aVbRJPTW5F5OYkrmRKLTkYerBJQBh
zOOC9g8yhf7GrmPIipzcSEGOvp4m1F9cRnGddgDADSaL7aCL5qB9mFkto6rSULcR7IZ5/jOu3XfW
jZjvky7kYUl+LZQNBmxq+THm8jB83EKkZ0uLAZFshZTbMC4QdplJ0ZC4zx228rXcjnmTjGZseJkV
lyb71rsdkqx+fiEZxotrx7pAPWptyCpyBDB/YM6xdyzUu8nMxK4iBktFXu590qqdGlwj4nOdNr56
pm43rX2w42IYEO/fh1JqNNrZz5lmN/0ErJno77savQdndEEeQcAwoCrmbarCcWINzQwAHId4LvzI
sN0GKUH+a8T1D9GjnV8Vd1T2wXp03YgFSA/chcYHd35CqwIeSKOkZJvdXTtmN5nVZ6mvUXZqSfML
nVNrXf5smT3vUPZrlJOYVZ8llYXZArttQjAaRFik8Lqe9UXI+h/+5FarwvDhc31r7fGHslXzLoSz
9zm/rMq9p3iV0iobYqiXfcc8HfjcRgY17o5DjmkYfinDf565d0fNAAW+/p6j3pqgrmMV81ONoYUK
pOKR29YrE8oa+EjBXZi1a4y8DjdLbQiKpQ5J7GBcQ7laX1Ycl89gSj8xtBsDSt8hXgZ+fcJxE6BG
j0c2QWRhbFM4ui4SocESh+UPzJB1jBJ8vuODeU+DAFVLROgZKIaTrGhKJJvAxRqlbW2U4d4WwxN1
RNIowVYogev4B7L+Jg58aEgv+woqGW2iKgkgkuPFwLihEDDRK4t55QVvfVSJywG3S9/EDSYaoiZo
9n1Ix+scA6lAH7qYpqGCR/VsNqlVcoGcztcJyYQZM9+owXHW840CK0WqlwKh7Q5pN+TFqsbwVNSL
VIqMrYRJslU4guiogW49yeTdLOiDFRZ7uwUtRsHBk2blTQ2i/SLJ/5e589qRnDnT9A0NF/TmNH1m
ed9VJ0S1CzJogkEGGSSvfp+cERaSBljMni0gSMD/q7urM8mI73tt1T56wTRwcFr2TNkfB1sx6oju
Pc31r6aIP1bPHuaFClLMb3a3qOYElXCXaMB7v6RCTEzhnWoOZZ/+AP6BMtDPY95uvDbJtlqTxYWm
+zMGUMNbTmWR17M5Xoed9IFZBf4yCA+F9b5iD6hqbcniY3LYUUI7Mz1P67Yp6EbUT2y4d+0aVK9J
NAEGM+7YiTKtNvk7z1lH8Fv6Y/Tyl2VIgl0NKbtZYUhVnhJ6kuy7bnZ3zkgW5uge1my4tN6dwL7/
sM7NrVAl396EWaYZovscULQznjoZmfytFm/nEr2xiVOTs5M5H6ug+i7yKBO0RXlq+h/Nmn6FQ/vd
LXBtkybdz5k+9ZgdMHnKw2xTrmNPG7bD5DIjZFUmIiizx4Q2uYU9lOVb0q3MZ+M9a7sC6iguIJ60
o0XU4jqrkbt1HS6rp4f9yn2M+bBoDoELsm1tV29rZUFsOXkmL50xamy6Omy3osj8rVPXz8NcTzdi
Sp8rleDbGxlVbJhz1sz8bOHq8nV2L57wL4jmfngmuQ10iPtbXYL2RquJB5YkG2cJlh9ubPZTLX/r
Pk1eqHceN2Nr7aYHPapEFu/4boG/cGFEpbE/AdDGsN5jb9rltdS3U1iITe70YAGtrI6JTd7LSfNb
CO6+lCOtXb/k3JdgS/ZB6A7G0hvf8byhAF7mkouDVz4Qcb9VEkTJdcZ6czVfPEzdu647e7R+8T7I
hsc7Gapn+iXehrb/Of91i+TQIww5ueVblwXNbZv0PBteJ9iVU3VYOBCRog9PfRYXh4j8OC4vc5ON
40dvgvLisAzSVkvjc2ydj6Wcb8Rson0oVHhonaLYBkNo77qeky2Ipl0e2eaUzGu0ryYf/MUBQg9J
JPrRILkMy/Jbtc7JhvWfdaBSgqdjeJhyB/5XfzXK2wF9Nbfd4B3KqTt1bhMdtZebu/oeBw8hK3qY
nvLGqn0tcueuFmYbKD4SBFnptgpsvOmBseiDXPVpqoP3fsING+m7YSUrplF/qmzOWcx4rmxG0lXT
ey6byxDsr4H550Te54kR8Fc2vrS9Aekpq31d6ByYvg7PQ9us2/Y7cefwobMlEND3rHJ7IBXvJ6Ic
jq7J2Xkya6CNgnFb6crb9j2yexmT/mrRlLBhhaA1HRaMnfKWv2A3zsZG6pKzim9pjxsOrquXbVKD
MZfeGB8I2DgBnui7cTIvdQHMlzA4BEsxb8HL30PV/6q6NtyNSgUb7MACZxyVCrpiTqlmAvdzztw5
rt7zenkJpjY6RxKIMbacQWVODlTePHXh9JB0xDvzOm6yXLFiqra7BBCqD6HbUh3oe4xgxn+r6hOR
AvluaVZvG3UJXxd3MImpeA26/HNyQOKdKW+3amr0PoJPanmZZqa00hs2gxv+Lq9vcCADMjCwRmep
XHdjoz0O93Mx5tSdyODVb5Z428zrR5B0iIb/VkH3XESa+kAKIioGmq1XJT9t95tonhsOG47lstol
bvucUHIc5e29Kxlt/Ftf1c/d3PyZ4uHQGgX/M+afngo92CCoz6Ak0S223mYJutcxQ+JRrjjOYLFv
UwN6konpfaAtQCftXfzJAuK7pz5P/4wENrgsykv7POnol44Vw3p+cLP5nMXLOYmrkynyedP24a+g
2ZcBekRD+TLDwRA23+UY/uCRXhbFB0sLQxDdG9cb94gvvvM0M7tepfdetw8zZ8f7fj+a9ae3FLvO
lfdoKMZN09i/9TpH3O2P89o+DjENAF3G8Ru01Tl1hHdvE9Zl2JmhmopDPXXlqYp65zG//iVNOh4D
J+LqQFbJadSt70l+mSesnF4zRUDYsN5z5y4XUZnPqSOxRk7yYnLANaDKO4Sq6ug28gyBeF6apLgL
0+HTzfr6UrBiDHbJDk6MC83ADbHZl+pgi2knQkuxkxLDacpyxvghAhrhU3LBy276Pm1vqBkKgfxz
tXWIYrsEk+p2yTB4rC7JcIllTGtaFPa7QWsH9OulEOo79dL1oAP9KpNi78ZreB8t7nAIw5L1E1hu
U/nVcHSxXJ8hgm5UFd4xrsYbKQPnuO6zkoGoiNxxI9Lq0i/zA8GST6HLbOwyi591Nj6ix/lc021h
Yvx+xUAIaTczAQW8GEN0mtarwzjyWKkoaFY2yRlqwgpdl4WoF/fhvFJ+6ax7YoVh+iISMHqX1bNv
1H3rht6tkhpdsUjGy+IM5DngsHLAD06dcuOtW3DND/Gz8tpqZzzj7YWA9M6kucjAvLlFfmGYcg+u
0yKpnFNCxfr51EyJg4yh9pkRC+LmlvEG4cPCYcT7tHA13DAMqg2uJ39Xu8FWWp7wqoP/zIs82STS
fxtnUuJU1W8YYCl09Fkg9TzvytSvboU/wS9UM78W0lVbA2ND0FzDXs0Wo1z461VuJ6HEfTZy6s8+
7o20eSndut/0MTt+13tij+kGy0Pk/pyjVhHKC0cKbZ+ceChOQe1w5Tn5Xe74GH45SJiyT+HSeIer
uCBZi27vKZ1vhlG/10vycu2DXJ1k3EVR8bP80I2BZQ1Ssh1mooaFy85dVz9DH3Io6WiRyAr/Mxr6
88o5lbuIMK7myQuyiPi35/ytlJvupr5ceMl/+1H2AV9QwQGtX+OQUnkZxCNtSMdiFFA6xXooPLWL
qil6CmdzDMa53/lGOjwN874shf6KiUjdjHXgQWfa30vzV+nqT1zPbx6X+hpO1cbk3x3zBZK9bBdr
LEfTKA+Mm/2xnoZnN+eDplVMnuGA3pu4+8Z1iVFlaP7E8XQhfoc899GnQ8kJVv4+/G2Qe7/l/gR8
LUFhS/0BLMOWG4j33m3fqyh5daqEI6TyYlJM5nPS0ynlC1lsMHImG6Qq4uxKhwu9T3emFs1D6xu+
M66v3At+jmlyqar4Txau4b6iH8MphvSEuwboZwBhDJ0dGSJ0RvG5tXO9d6Mu3LC17LIqkixCoXvC
OQvZulYHSTH2xgHsNGkFRDn5PIJr/BpV4bgN1kTuPafcLEJQaNtXNCvN8CK68SG1B5Y2eVQLdLmO
iAMitWzjalOBWuVnxub0xIeOd5BX1JEe7GwGLRpCwttBbnWDViHwf1so/YvER2rm5a+T6Z8KxHbT
j0y+k3C9O2ujelOOfxrlf2EAbcFNwFyzENM5yFggydhLu59jmz8BFN05edUcl24Aq4P47yiJrnzs
+eu4lV5dnhJXQNBl+UGwJG14qppjHsvftunmXZOUv0RSu/CwrQBZlpvCbevb//wv5q76dpj6ajvj
yANKaoB2x364kab44xfwN2vfSRalcN6bcvzyI3H2fBnclpm/w8T6h3it+uDmbbSJkArvwgnKz7Fe
dVsZWFnXgqPDk5m9XaFr1so/U/PKsHyrmxbKPP9mmtks6ZTfCBV9uyN+MZ2/FCpUXHMzk4m47wLe
13Le2ah6l8bn/FjGTx0ToDqBL03L+5g047ZO7Uvrh/Jp4Atn+3k00lufbafu86bEa15r51AH6XM4
Ke4cX/ubGuPfNiClAjPiyOaMRHdkXtqt2lY7bddpN4+QmGOb3EfTJG4yyy+qgABUFZePvgCdniLK
67JQrfsyRfLQ6+rGd6oPVEXyMuth3HfxCjmfsIxla1VtZJiAE/XZunP7oNyxd5+mqH4y6wrYGQe/
7RiDmDZiPBgrD3DUAOzznbpGIC4zB52ut32ZTBzyfGrTyDoULx8eV9EmXytxipetXwbzQXsjh3IW
fRDDymUSui914MLAM2OdNZFGJsJqHLXk+MMnbRuf4GjH633gE3H6rtFMP/TNh0NgLHjxlLvY9prl
d+6CI9UDVDoxivtRN7/k4txrR9+5PS3Ik1fUe4iZR6ybBILSibhZ4VzHBXjHG6NtUZQPvOT1V4+l
YkhVfuhq90kHrdl0gbtvemc6qwkshmeUN9q14SkfxTcCUroW/GfdBJRpheVwjaBr92sX5tu87k8x
Po2P6ErlV0kH6yc8puC5wszc7cWiH1lP/2pVlMesDKmIqgsgqsbxOR+Kj3Qw/sG2600zjylqstzs
fcRaiTyaljON7+990ou7GxHZ0Yg0/2wClkab1F9o4GhEWNWbme8x8PdPlR7L4xi6LlNQ+z2axWWx
XL5XogBuZb4E287tNmW367QzXkpfEtc5ABhvneta7y36lEz2C0qlOoymBbPL1jufO9X1STNNOijT
Ih+LTW6ak+xC/1Aa931c0j9zb8KLR8TdnoYdmfF3c9BkNd4IE92E56iXxd2g1s+wiYAD8sReJut0
J9WWzm6aXsMrgly2tw7CkW3eL9BThhOk0i1Uqd6KQXHQ9bBlOTBDAj5dZzfKK8ovljQA3uhLijJH
mRGPB8oGtFuj5ynkw5Cxe5op+otq986pDSqjvr5dk5YdLXJvpvI+lHXHDJKmu0xTauOZpyGb+H7r
hT5Sg3brSqP/h4oavZoMesloZDlOmP1uITuD0b5A76Jzij8KmpNqNYHeWUdtA/egk+BVZu3tKlbQ
84mHfb4SqFX/6WjkFv8xJnKVKxWwGxGj4phr1mD2WR7zcjsy/kkLlu644nMEwokspFLslD8HV740
af2IAHkhjZTvMiibS1ILhDpsiCOsOnmeCVtPIQCE5yffrc2laj/dav6H2vkfUtx/0Zn+H43vv0uB
X1XDf/5d3fsvquD/mVr4+EdddbbDv/9W/x8KhUli+78Jhe++f3+L7+HXd//PYuH//EX/JRaOrmJh
tGHkx2VI4eME3e9/iYXD4H+hHmfWTJHi49S9phf9QyzseB5KYgLBUYIRtByHPkLif6iFQRj+F01d
mPuv3i3C96P/F7Xw1Z3xT14m4NUEpwg/Bf8Lb+7+m6+C288JmkykW3kODsGpOlpao/8HnilI4v/+
J5GHgucmDOkF+m++5MHXbmQ5LqmwI01rE0o2pWhrvaaMm11MNi1g+BWcHetdJ22GOliJsHXubQ4U
eCSHJoIsLmwoQKTqIPjq2zj5DlPH/HHmQcpDUhrUUGU7ifZYZX6CwKIVyU095Aabd08w+GGcM1TG
julRptX+uJq3qZ0LxG3VtOSkaOuqm+BhQrOkNChMzaJL5sduqMgGgq0IV81eirIGvwbIKQKsrpWu
ekQeV1cfouoRGQt/MClec5ImyNOro8G60yapesk/lOAV3Icm5l/xd40aI+l2hj3nitbJinYDKr3l
attMob9kE/OSOzBC5mGBUldDcs+nhUGHGTRqbDhYjucqY/ovQ3ecskOjxRz/AXpKDeapotPUy6yN
TaL93PVLfQhMbKJT2XvtojcMbFV3N49On14ygLPiMvlt4J5B/HLuc78Lsl9OBAWOj6lQsr8UU6vY
ZjpbV1+dCirN0pHmSImlsozVy5KTLgMV+WSUys7KxjHU7ri8ZyO6QkD1ji7y0Ud4VXj9wvZXhQQa
Sd9fG9a0GaVEVSPgrbLl0iWmB0IawMdreMF7pZPsxhV2RBBYjPJjscZ9FSCu2xjVxjEbKD2xcnLz
rZ098RPWtzx0pvBvndZtkeMg5OYjjfv2q619y2ZkYTYHsmw/Q7VwzIc6SHMyScx6ZwlJ+BEkbXmf
MJjVhIc0LZfX7MMflumM+MaP4y9Po2px69U+O2Fu76agoqaoyaKDt/B/ZJgL/M04DEjiHCcSy1Gt
a14we60NQyo1Nt+eN0FoJbaIznDJ008vBiuUnvTeI6ji+3HqwvfFr20DGZ9S0GXxhH706vrCqAWU
b8fik4JNIKNqNxPKxs8acDfZlfHYvg1Xmwf0Ycf4V/dmuhf96HPbDc4B6Zm+OAhznur5Or7NXj6p
nT/a9X5NWZgydxhfpO6XR4AQ7GvjgtxTTV6ATC31IPkS2PNVLtk5mIg85A312n0EkvC4FpF/l8YS
CZ2y6GQbE8XbUJTwfKxeG98fBQlWCrU3AOZXnjjeDqVtl+4zb+j3DOXzcoMkpNC7rozjUyO69cRn
zc8wL4CPUSyibVav3Z1h/PtK2xWegjEyuyfuv8y3/sIYAqZny7emHlZg96kLPqsSQUTspDAWfN6P
bdPR87iYxbnJOX2yUxpEECCiTOWn8fIMjLPw7VcUF8Ml7QmBQ7iip/zoNLF+LpaAZTifRkbg2Lfi
zlVhgZ5szh9E0tTkyQB+xtuiMmje1BCtf2QmYqgLA15Fqjgv7GbBFpij6nDG9hFhlmWjHhPkQAlh
2E5fiOp7qSJQZjJvg4NQuvwdZuwAm04lzAmVLqNTkIz6pklqpKHXa4VZrTcsZdwX5Bga1AkOuEkh
X7NITS9dXEOPNiUsf6vC264qynd0b9Ej7Ie6frt5eVcWvVYHPwecbY32zVMcVvOvxBjLnzvm0u7k
XKGWpqhzZ5RXHWXsomsD/jte7UrbuXDUidQ2+bw6c/C7ygXCWxOrcLsSmboP8yI8y6iO7+Oic0jm
y/wN/uLkFsBJ/ilsWe8zd8r2VEYU91FN53cSQGhHacd6mw8r8maZnLp0hoyonbE/KDpT7utpHe/R
x0EkFqVfsuEQPEokftKv7daxqFtxFzv5UWStt4sCY+5bz2FMLZGrriZgDwqhWZxyQJ3sD978O7Mi
O49Eed8WRni/izrBOuAHwzEoF/uXnSa6y9yeLTJOypucs/oNiWSHcJ9/xR+7Tg9ZKrqN8nW2Rci1
3giel5u080BMU34k5COXRBQ+OZ12DNERN2h5IAXPk13RBUjAtwZJxl4Uq/+U6IUntq6SSzz7/Q8a
X51No3IU+8saYrVoFZxM5pwCJYMXtwjjX2XYkVlQmwY9qS8MImsA83Pn9O45LuQE0EDu3DRIRKXz
7JQ/UPiLQ6MANUORAqiPPJyj7+cHKRTnoedXT+EStm8oXtzHCNfCa24TSjTiTLxNS+8eQvZw/IuY
dInhZcsm1eTAK0mPUj403ke0KOFw9yCmmYdKHaox6O/9giUkTOvptSmaZl9XGpDCLgjkuyIY9j5/
1nFFZ+BteKVRoeeLA7C05NukmHmQHIGAKkI+NtV+9BnHBWmSzdL3z3zy6Y0WmUUcAdX+1NSR3fvh
rBugg6X+wc1g9rKzutxmV3m7WQUB7TUsQxYW2Vl4YbrLp8gheqwrH+YonhDBpqjLs95/YRZQh9FN
ShTuCunAvBDKyARwrLhKbo2qFBpO08pX3ZXYiHTrgwdH9T5FG8mbXgxfxZJWP0uJKNLBLHx0xODs
BxWYLdn/5mhWIGibKXrTlw7o3sYoH8ahfU5V2J+aWZlrcLe4EfnCZpvHwcEJBpe1tjIPGNHVTWC1
2lrHlcc0RarXLml9pGIFgCOULJfufd0ZtZMI+w/e1NGs1/XJYyGj5Uds0/B1cDsg/cl3D2Kxwc4w
Zh1dB3UKaZAjKugi3cUKMaVfow/qh35+RG/p702IAMF2kqK3OJLEcFv3lNXS+wLrSX/SSNY8whCC
CK022vd8DnehmTWUWtD/Cl3fQ2E/g6H30r7j9Y13Kl6v9oyZXYcs/xviIqnYyOVlFGPxYFCCPnFP
8IaPg1PudKnXs5P4OYzm3D0rLNgHPsHyoEkkP1c6Ud9MoXJv6xA+3PKVh2pG+m3i6VGhAvqTmWI4
SLqlDnM0M9PUKSR7EKLIDgyi83iMfndhk9GWyRnM3hzbo3bb4LYNutTb+9libv2JnnuyY71HRg7M
B+uI6ZnJsZuuDB0Pe+yqgpdD9ZcR283Pyrrjk5tp71aaFuq0D0V3Dvs6/rVYx3/x4aVQgczFD0rP
EgSOMxn7WdDvKmn1o7sOHC4l1KYA4SPyH2JH77QK0l+pi3tJe7M9yiUeb1zXlN9mqOx+FdnwBMA1
bsqqHfeenXGmxmV5KlLXvcm6xDuMavDR2YmVX5t5P9K20nfK88KDjlfn1q5BdwVUx+ZLRkOkt7Ze
hmfPaRYkl/Aw4ylHMaofw0guiJ7CeEZfkgQ0OrCrq62OhRTIOzw4obpJaXoIDMTGVWGaf+EfkHfh
4uQnkQfBz6JZVySnXXgDiNJDFTfZ/N6puLopF7TdfuZHj4xc7U3Ne3lMwrbERUWoiG07/9DlUfqU
LSMhMTXBDNtsbYH4Couqzs8Lmipxvx3rYbJ7ixDxw2ME2kQ8jJs2jautFp13cI1tj2Zw3WMQ9hI1
/+QeFy3Dt4oQHh4PkQNi2+rJVJBSpdtRCzk08dbivNjVKgsgvaboefGXmL+PCTdJWrLEwOI9cuGM
2zhB6ILpxkMELZPLUCpxNSNMN2YZy9+atzAOnGFHIJTdu8apt0IGqK3kSNqsBP0KB8/b18NMHmiz
eCfhRsNx1ibYx5Fo74pYNw9DKRJA6QkLiZqTHTIbykKbq1ZBx1NxE2ZiRebjDweiP+J0s8xjc+IM
SvdtWXjnpmm8c1qDN+1L0QKI1V1yrHpvPk2zMdOO4t9IMIWMHAs+YGA1pvVp5YQ71r3b3Q1tOtJF
0VMPHAbr8N2vnv/LcQd9GMp5/ATPKW9arHw3ebyIU6Td9bmjun5PrSCllwGWnDaK4auhWv9KmQcv
U4AHcUOPGIjH5CX9WzPn3a5dgYQm5dX3bjJ1R1JmyBwQszw2/Sx3uVNVCOFX/wjXM/DpD9058Ix4
kLVCUtYTbbKtyfvbYt6ddrYeG0KT0H4NjnEvyVSO57aV62ueFJyb6EGmlqEqmQ9St913JSoPNErq
Y1SvRFkREHb0k0kjhgTCU+iMPxpXhpc1VeKjsTbdp5la6cSL/OjCJ8pdIx2JfMNTJSqovM+KDxyY
EZGzGuUOLp3WRxeh1o+qcttdsAbBibRe9wPx0qfVhXfDVeocG50RupeNw/iI2I+rQbvTioBk+V0y
TT2kfHhHCUGE+wV69A2kfX3C3QqVPzoNH0JNPaG37XIrvyAiw8e0K6Z37QdMAGtG7DZgwzECUPpK
1tzctK0Y9Nn/zy018pZ43zRt/ZWHSDaBlet52pOk1z2YwjT7xCNs1Osi94RefNnOY1b+4VLo4LzX
5H5cRVwd5jJIPjC++I/wXbhntJ95f/My5YvhOvF3vWYXK/gqkFqo7tDZrP6AjSMGP+qDtDt2+Ic6
/DBDn20I/0oPs5uhYY+K9VRgZTvqkhM4Kf2k2SA6WhhKuhFh47KUl0yv4JgKEd19rjECrjhrmq2T
hTLfhqUNz+UMWVEHcCR+XFYPeklhuLIFSmjDtI64/DomAY+WHzWH28VqW7LdFkx7Rsnus8DAd0rz
LHgEpoxPrZ6dw1zTP+qkY3mjBjbgSfTD30aGFPcW+ADROatf8TyVt1nR53IrDK5dlgAeCS9Y6te5
loD6ivjxMRLRDZHNKXqbsIJ4t8lyGyy+oOnFUGezxYqY3dmq6586gwVO98ZfnmI0N86hjPFIOXqw
D0iBeM+7iI7QgUcHaS47IUApYMM45wLKVmbVfaXMcjTlQFJJ4gaR89ANqWcuE+lfbAO1Hm5QJeUb
JypCfGJOt3fycd4XcdieeyrH9iSo5rt1WMf9snDi5+t0nQ1DcTvlff5jHZckRAgfz2gCVvfFyVw0
jQOyf+BY0Jk05ckZPLy/MsTW0HXpAyZjc3JMAlyPI2B5TAUM57Y2yXDkApjRsse0+7hpNQeHJivA
cAMMf8Ul68roceJ1f2dEtz8c1NSv/VXzXk5R+quvRb8Tvpj3AxPiUWo01XZkTQyXMnkRNiL8GMPF
o/CW7Ik4ias1TqZwj9VIqVsikjOPcsjq6a3baOiynRhGePS5pLGBrQT7AJvwzrseNCap7eNiK7Tx
Kp5QU/UkUX+HMC979jlzceKBJzuMvfuERtR5O8d9mHGMBqI6hMDOAcz7ZJ+iqSSZeiIZ3KtIrUH8
354k+Mtzi63rWHuaukX02usd3rXid15CxGNj04RITc99ic8mq1W/xf59mpeVpOcEDpoC23A3KFCO
WsV37ujeZqoRO5uNctca51VEC/bqVWCetag/N/2Axkx3EWY+Cj9umZNh9UwLCO5hyS0IOb6tBkrU
h2Gmul1hlE2iwfleoE/2nhYTBqPQLzrk0ygRGr/oLxF2AXiOqSPYDv8ZoWS+CmlOMjEEGhbNdN6v
7ZqeuPXaFhsqYmHXdGl6SRwa16pu9p+kqOS6dV010ZLNBeWcBHgaa3cY1kD2YX5J4KORP4A8Yk+T
q/dWj5H3nfWOAwafLcntAgp061UDeggfG228Wagu7IEMUAZFkxiRqK3owSkFQ18Sgba8sjLmT6iN
5rfSuTbQ+DImX9lUPjtOUp5FmBkSPJNk+bE05aK2eFlktaulxJPgTcl8OyJzf/SXvP7hBDPfLAro
YuAtaJQ++U27rg8iTpa3TBGfssdxM//sZYnpr3HXahf61rxzz6IpRItTPy8ymt99Ip5XdH4RmqIl
XJmIy67y1kfMdmwoEyqJmGerqy9GQpVkwzy8msDmPBOxnkKmsnr6KqIsfGwGbW8CJ+5/BYV19onj
yzPpze3RJoJJUPbi6m6s77yEH3rDAeOM56ijfWLrLAAJyzjkeyrTkl9M9NXJ6WfiDZSQH6vDuwZt
Hdvf4xp77xKxx8pMW5av7siRPDf1arYmVS36d5iz35hF49sKAHzrGOXeso1hRUY1g4ob5hDE2qyx
0vug9pcfWLprc5cPClf9OEUD9vPERi63wZLyfRBkUR47oVD3VdqY4eCQ8om61w2MMmxpNEb+IBo+
yN4T4/Asp7TlLMBi6LaPLru5fB5Cr5lfZvwu4UcjagYQiPlFcQQjC+c+WspmSu+qotD3yHfd8FTP
CDvOoxFLdan6JoRK5e/q/Eq60a0FqqLMEZ9lUGjcsFgVCdAkESNI4gc3bHxEgcE8ItyZ3DR/akYu
kZdVD653m7ts0cSZ9rOi2CwtgazQ+MGZOZFpHmUUuQhT05ktWfk8mhenyn08p5mXDNes53yu1VtN
Zk1xnzrsHI+56dN4r/yuQCeMX5/fFlewzy3hB3m6vMqGNPPNjDMh5rzx2/QibJoXZ1hlTokhr6xH
wnDFIL02Qf7DCQvdvJppMPyZwjTio55YAPZL2cenQfsc42bGIQUnWQ3he2kND7FfuRiap7EnjFBO
UVEcr0N0s2tqDZMLnEe8jgeoYj7Yhufy0sq0D/hpZ8Fv5FYN2N82K1RUvQgCyOXDqMameAIvcZKL
3wdue+bZGRbiOEL9WrrIcHYq1HF/HD3PQzkc51N9l7ctujTdghh9Tpm5fkcimke32WGytRoxZT/k
23YkmOBg+Z2L2xSQIL7zZzbFh6ALwEj9rkc2ttE4xmhY9bHYglh4TB1oTKLVc18ykzftswbVoU3B
CcyPf2Ke/sHQ/UvyyzVZ7F/JnNS75mPB5BAthdqKf/9PuS9xzYASFRMU9Z13oGX1rQ6QrWzl4zXr
ZYfO6CAuHK+YF7fqNe8ekporbRPo/0HesPdvIUwQS//6s0B7/fPPsrTZ/ybtvHYcV5Kt/UQE6M2t
SLnyVe37hmi3RYreiuTTny9rDmZLKUL8+/yzgbkpoEOZjIyMjIi1Vhol0Df7oBs2Wvym+7Z/fAYq
tQX7pgCwfgGC+bhEASjxd11ZlbjX6MCVTIt1oT+lkEZzPnt1aZMl2qcrExIR04m3bDmdMFGzo6ZP
ohqkeyoOW4g7N9U2CsSj0s+2VNSCaAfjfbNHPhpyJnOnBEsaK9rSgsVnOPvk5lEvOidmm5t185n3
nb6edp7fBSWfmMED/7hWgiU+wvlPixQQ8mgqfUjRUzyz2cXm6EYtO8DsEunxbpqY8/M+3nZmmfDq
f/f5v1beSY7OrJgwh8Su+JTNWkPTdmXtjs+MfO+yr0ISqAgsJkt24VObL/DZyWIdV4alU5TlrVt1
E4atD+odlcTP3XbaWT+nL/HjaeNt67f2sx7AoH+H2PUSQ+vC1r7znp4tOvaox+kVtg0VRhUA+5EH
oqlfYMlesiKdEqcYwY6HWDkwEen0v73mFwMUq9sf8LqzLALAv99POicOIAUSCIxQ7d3alfcSxRQ4
3bC8r7kujApExFhuWuaQb9tddBzpSHTc3p4uIo+6DR/Hf+o9wLZ1vHaeACG1axKLDSTY9+YCb6sh
Atp18EXjAtQpXXVH4hMulTE03IL1tkHzOdqe/Pah3MC8vRvXzkYQvB+2ZMlv0xq51a2+HxBNVu6g
4gnstfGrCKp9EYw7ZUFzQJPIBv/Xmf/9VeLvZw5F/5gOFtAvwvBp3e+BKQZT0LyCk/d5la3VB3N3
esiCcmu+3f4M84HpX8NSkCjC8WC2DXcmxXHfTT6Xlbl0UIWb3thxV6I5403HsFOLieP+sKM4fNxQ
rF6BtnqBMmO7HPeWNtOVIkNkxFZmMkhASIKM+8na0M0/rBllDSif+7Vv3TGF7pPpL3POSsye8nd0
pevUrEYuNoPveNwzk9qs633/nAYg1QKgolT9npy7Ighhn/n/3WQpVsSkzsbossnNuiSL+Nj4THr5
jMrRAQ90rrRwwaKx4LKuHDgoYNHyYKkwPdyp2zaIXiI/DVQf7qagfgg5Ws7qsEMwGYZ5OoDKK9Ph
j0cOeVGtYExYa9sxaF5qn1fon2SD9phffbnt3POe4KAJJgiNIVORDnvYMlJmC08wX0HiAUukXAk0
8D5eAy/eoMS7qZ+g9dSjVWys/h/GaWaDzZl96VgnvOLKKMK+ONb2ZzG4IwjZm49ZkGwWxRtnU54z
a9JZLrtB70wedr6+hTbu+KKvk7sQdrF7BmIf8iemLNceyLHvub/kfrNR5F/LlnTEmSWi8nZinT1V
diW560NvdftT6ksmpEM99FZ+okfGVt5FL7yVSFPfg+TwWwgQonHCrvZbfRcTWwqeNXf5OgmWg8vs
nYw4mcmok2UiW3MZqNOkq3pNxEulpGT9yHCnFX9eWOpswEQTR7eZw2ISTbJhO+h01F5FZrMCM2dQ
ridbtPfqc7cNv7UrbVs9KFsRyJA1AGm96j4CVN4s8d/PrvTsV0ihbKSJQ92VXzEVwO/Hz3rWQbLw
Z2GtswHzzIoUtybkjmB+xMoJFVWlJm5ZX2D4gtTa45xWj9m2CZKPxrZ8q31GxLVH7Yf5s/1cvxUf
nP3t3zKbkUBEC8OnxtAA8h+X33bwprqd4Mnw4Zye4tUAl0XlJyjsUT5eM3B/+DZlgR5E60MQbRds
i28qX5LntqVIcbSoA2optps1hdV3XQ77Y7w3NwCxl07ruwPdMiYFCrUCx1mXGOs3h9iHdtBnu9fH
gHrzB/cFsoT98U0P1C/22+njce29LP0A43rIEITUvzstM5+GamsZbsMPYCqDRIdg9WzvYTG5cz5C
DxAALvOBgMIisuJVtnHW9Tr5SEa2y7fVTr0r1sWzvZAXzj6E0Q3QDMYmbM3VpXR0UACxME4nPoDK
7PhK/fOfC1SDLx4KgC0EMdDRLFyic0HNhXbKMmyVNoorGW1K24SzUexD4/qD+5ip1WbBsZZMiAN4
lllCrWgfT/X7Vsc/Tuvyt0YuRMFjT2YvYgiMaQuLEt5z5V1ni5KOUZjaaF45OZdu98bwJsVHap3l
W15BZereexnlxXpJo3suGTnfSOn4eD1Dl5mBzS4HiWR+sJVnTfvkaI/H9rNtfb+9p0tbKh2fOoTa
Uxfea8T6LwYVaNhoCw+CueBLxqKDhXRsx7KksNj0QAPiI+vJ3U+1/uRMj0qzcM3MRd5zE2KVZ45R
HdqqqCNMjBDaGgXlWiOoADm4YNVv75c+c9xNkYJRv7RE0Uty80LXAY8xeemrSA6lwfFD+4E8kAwM
FV1vDRPAC+yVvNS5aKqfzrelm2wusFuMdJuWpasaXOPShepAnUaLeRBnO3lyYF17hsNT8e0HIUYS
7YxP+XcYbOncFfe3Vz7jKVDIu+jUwyPvwrt/uccpdLxjkpMtuPZ9Of4e1d+3/31ZYEW8NywPumpg
6CaSpfLKstHzkmNRc9aoa42PYFiBVnS8n6e1vjtumWRZ+pbiJ0unG/yDoFN32EuEEy6XpBa0SUHW
i2e7ubV+2XfTQx5YP9VkBS1KACACjpoVWtC8kms//GVvytd0u1hPE8nH1a8gMwJ8xc7CkHP5K2Du
46cB/oZCbuNuzXXFwotfUCz2a53UetGDZjwYJb3/2nOkBLdwcs9C3kM8kzOIorNVNfyMmEhRYf7k
6jIK4wEBvP3trzsTBDBq2ToqVqqB8MflIm0FWqK+ZJGx8TpGfzzw1jAML3zQmTCAHiliFDQdbAN8
waWRHOacrsqikD6jCsPaWwrvcA/LQ5T85VkQIgpoqzGsa4lILesqagy/ea3XQCbUbEZasGmjLCxF
3i/ZgnQJuBBEMDNYpKD1oCAxQOVq3G7hkmDeVTgRdhCAtlEqBpShqXI4y62B+phLAXltItvGI+sY
QL9Q/ux9e2X4ra/DkPXYqCsmMG57xNV5/49pJFGAkIkjLwUU2xpzGzZIOEp5aKto4q0H6sg95L6r
KFtF678V0eGZI9b6r0Hpljgx2t3FpTpRRm8f+r11n7wyP4ZMnbbOtJV4gNxe4dw3PLcn7a2TdCXj
Z/BU4yVQOqzKw2sbLUTNJRtSSmShCBEz6QarRvqDaudKB5nuLC1E1pe52jnpYJn50Cs2pPl8Knjp
6ZZTfvhxKNZA1re972yB9qnThgZW9wwYeXt7G68aDkgLwAYkrjye5fwnOcqQd0BDeuhRqAft0b8D
nldsURnYQvbT7ZNgcten3VJYvt5YoR3FJQs4HXFjOWBNqpGiDQ3lfzjmuwymvhYSEyed1rcXJ3bu
PPizNg6e6/BsRJmawHgZshCTZ7CizxCAU1saqzzTQHl7Y7Xups+HTFvwyKvX0rs5DSUKoSsG/krK
HhLYOYGFpRDhfo/fvtYP8Y8hUFZpQBq9Lu6OG/E6jMd7sukk8BYPxEy0YbU8SQ2NVyl5hGQ+5omc
2EcG5k8+PGBv3VZ5svdQbA737WrwGcqicr+CP6H4cnuXr7I2sW6kfMgxQJ7BIycdkzCJc5RMMirk
gbs1PuqIzcevP9V/wrtuWzyiKRGvjvYq/g3jyb0SNAvXxbuHSl/ZsyGXdw2kx6nWS+en7o65aZcx
9wX7HfkH+PgOd4et9Qp+GFhY48OE8Hh7yaacryH7KURwLERDdPJEQ/IspW2coe8LejrJ+DVUyo9R
Z8Hyr8MpA5rg0fKe81MBILZm6nFYn6xX2Gl6w1mNPRM/B2OjAn8xXGUFBt1HGYLZuY4g809dHnaT
8qHpniG9K9TfYcRru443pvoAK8T6BFxVq/tdCSkYlBAPk3qCvBdcWRf5fUuu0aj3rv6WQariUafM
9O4OZpuF/ZbzgPel8/K1dYdUFUG5y0PF8G6WlRMjbsxLMj8PrW48Poxws+XNwvGd3eR/LV0VCw81
9DdHT/UZwAZVsq+PdnD7O16fGYsnpoeqispNeZ2klsfYPNIR7bm1sh9gbOMnD6QVdQ4aKmuIOYyH
4bO5YQpyYWlXAVCyK2UgQxsJaA+c2Ta8gwbA7ATVcISfF6L71bfCDC8Z1dKYgiWjktyUebcWxQ6W
F3XeqlXAkYzondiUrFpzKeOYWRLS0bTLIC6ngC6/RB0r7xANh0k5fcievGZvPRwDmMr86U6Hookh
HKT78kdnSRxKuNvF6Yfq49yscKKz16lyqLrBUMeeElW7zzftTgjG6rulxP7KFyUzYvVnZnLrMAEu
wkyb4Y/Fi8bY74Iv6gsrkcLoATRraSRsYL9BkrX3odHY2kH0lH3k7l9+quji49/aOSlu5l0/tuok
Ptg+aVbZuvuUU1DLA0gcPzd/7I+05R+ONAPqLci730VgmCsBn11w0aXvJ52ErFWGJLL4FeY2vBNC
tMle30CWufBEur6cpQ8oha0YCPZgGEPP7Ri+1vs66NaH3bvco2gzHvZjYG8Oe4WS+emBC3r5Zbjw
eeVS5knrTuWJd9p7KZNs7/RWPaL2tdFRn3BW8KUvxTbx/W58XzkfSAZGqOrjuz/p/4hh5F/hPw2B
jXIetXLYZn+Yv9qYz7v0SSW9Ki7Fy71G/+risIx5cVKT2C38DLK2U1oHZQniNIoYkd13UEjEJpI7
JUT6CD3cPkQLx9SWAl5WhaARhE9PukXIMW1oaFx9YWdnoqpDPmm65BxEVvlZVwPkqdrCJM+D5Ubt
3A0DlCuyEMR9lAVTc0GVQjMZrAE6QZVHc9LTyBygx3qS8p9ejRmE/zZMmX970/Q5TwG5g9qjrYua
jfS9lNq2XUWcQVQlvo5uQCfJuxci483Xfg3DW1AFxX7YOcyZKdvhSbxC0ocD5ZPTvSge3f41c5/w
/MdInzC0k1PaVkTa1G19EDBg4xYk1WdjwbkJ8RPOgrlmn1pXHzEBYncFyZK7S57IWddRAFHUK43X
B3ul+aAVA9CBp9VuSWnwOmXlgJz/AOk2aXvAXa4I9cd98patn8P9r8Gnyb1vt8s916sBKHEcz61J
F0vV2tGUdeLuCsoHcIvHR2M1+im9k8Kvfya+8j16UoN83fNllxKdpa8pXO9sqxnSPjqtWOmUfm/G
O2/8cdtbrt+v0uKk+6PrbXBWA4sTHaJ4BzF6SHFReQSXjRolhNn3i4F17lCe76d0lbR6XbT1yJra
INxGfrPt93m0yvyWCcHwl/5QP6Kasbu9zpl9pJDEGwv2P5sKueQxaXQsj5N3Kvykf+uoGNUw+N+2
MBPVKLvb6ByKEh9QkcsvZQLArEqm+qEEPr0qefzx0MH1VqpIy2in1W1bcweAh5PJq9HjBWXL5ak0
hApyHEp6eLyT9XW1dYN6bWyHteFnNOOXOk1XTTuOwIU96cQjLwhl6TEVb+OeIU9EUkzILlfhHoxv
MD4ACW58GndLWePcnjJOYkDsgpIuj/LLPXVMZugz0EN+Xj0O6kOBaF0yoEeGoMvtDZ0z5FEt9cS7
AupqyRBsEalrleXgZwnMYA6kJGFIWlE+wHwf3DY14/3emSm5wn1IQQ9AHND7gxeuDOeu9o5+Zy88
sMWplXIXz/NUT1xK4p6VwwYSg3ABd8grhA9GxhQWRUvLeaV+dTelLzmyQ3+7KJ5Jpo41mjB4pLR/
HonDAZQ06oRHpdhWelluu9LJXp2pNBY+1fX+XZh6b3mfRUQjL2J16JLeb6zBdw6om/cMboCSuL2i
a4/gfLn8DxlnU9flExZ2IrNGjNA/wiPSDtMGGZoA9K7PGN+CqZnTdWlLOl3FoRgz3WRy134E3uKP
j9n3KGCS7XFYaz70fH75GH26vbyZuE+3Q/VM3MSiFiMHxJNTqAb59ImJrexJC5id25ovSKk/VHvR
rVaCpQHmme92YVBs+Nl36w6IYAMobGGNH/caTzKjFEes+evjRUFJE/0qW4wNXbVANW8CanogUtkf
IAyFliYHiZb8vRWDdhENY5Pq1VXVN7HKSh8TigG63a+K+I9x+nHovtz+RDMeiA3KK1R6zWuJb+BU
ADe8HhWXAS68qoXIgE5J89y2VrxNU03528kMm2EccBIEJ407UpMPcV+kne4pJ7LG1WndPeWbyme+
y1ceGdu/i+5S/6/L2O8GHZOKLyQHptwSK6zY7rUTt4rewJ03hDHlogTCvCk+LJWyryYU/7O4f21J
ec5JK05h7kQiZ82h9gIXEEwbbrJtto1f3QAyjwAtpMPX5Hkp3xGx7zIWi23917IUGyPLGqv6BJgr
hZpqcvq9ikqX6b1NxT8h9U7LTh9Olb0QU64vAIzyPlMNHj3AI+ULAOSeVnpsrRZS17SrFUSLPYNt
kE4PxhG25mnhUTAXUGhvahSzWS1kbeL8n51vMJN1VKRtywbTMVvDxBcAti2/aKpPA8E31grtkZfb
R+S6TWdRRj4zKgUVOwwnj+u09aFb2VgbMaGo/06Y5qqpB0wL1kQYlj7khTFpTw8hVWZgV61vep+9
yYTlsVjfXo+xZELy0mlMx1QtQYs5Ll0IdbRXWadswXw+jWr1wTXHdWr2UBMcthAIBJoTPRUHw4f1
OhopUMDNTEbg157pC4pMrev2Y2y/aBAQqySjSHnArpjfmyeOMqN36DzCS/fmJXt4yTcxDDVCihdZ
6hXEGwv+OHfH4YzUuy0aSkQXaWVGrhzc0aG30KzDbbbW7pF3Yz6ZN3Kg+cVvlankQ6BHm9sbOhND
L6xKZ48Z3emkmdA4HzsDWVqNacNjM33resGNDJhv4Q0wk5czS2ppXAwUcYhu0uMbigLHmoB6+MOv
HqqrNRcr1TG6kNAJkpnHm6UJv7kFnhsUDnV+6tKo6w3o7mD8QkEQuuEOMvxMCdeKuTSRMnOB87px
6VzQpWKIQTrgBljaITV5tnWHVzd/S9Mvif7p9ue6NiF64JbukERSAZcbjsh4MaZnMTA35DgE7P7j
985ZSreuz5jNI9Cgafs+XCMX2vVoKLw0QVc4Lqo31ELfwDe/3l6HiASXkQIJK9NzPXgeVI3i0+VX
oe9jwCYEA5t1OEIakqtoYQA8jR6Paeg9NnWo3SP6t3THXe+eY5DQmTb0mA70p5Kzo+nJAwfOVrrB
UBoVxVt2AM6YD9NfzszZ1oUdGYmWOH3S6UfKkyG4RRgH4PIIkYRo17c3cXY50LuppAYaYyxSuI2g
FYK3leUYeghiG0zd9Imy00JguvYGFkNlkGE1lCxVeVomaccj3/DU+cq0EYwtLbzI/4d1nFmQIl+C
oGoYq6wjPkKYVbTrpnkERrLQVpy5fy8XIn19YNdm3WaYoWmKGmsI91XAHfAGysvYMoV3Bz9KvFiW
n9k+uKPo2TMbplmMQVx6ujpCe6NFSeFP3ZfcRkXCW9i9OQPEVHSgXPLSq7EpIwxTeLspq/Sx/Stx
08+R8eH295kJ2iRnZyakD3SI7URHN51iXqCRGGbrKFopfge2MV+rX7r7pbRXE6Wgy/BAQRrCZBW6
G4pS8jChgjrrKS14nat38U75KVBLYsCgeTm+drvbi5vZPhHrTB7llMF12b1zWHE4WULTshi/WQdY
BO3E/HjbxvvItryecyPSBtoVQgaKq4vqUA2h+15l9gaaqm9wolInyh7tj7D2bKY1w91/6j/Zt2wD
Z1AwvLjo3S7cwMLU1U/hJWGaMAXrhlyFM8yBhi5CG+Dvu/7OC7MSWrg+3miNNq2a2kB9I3N+dCev
WQiK7//ylWVLzK7QwVXpNV+ehLqDOLjKofoQAG8kiMqM6jRkmatmC1/KsCP1CpR/TjrKuoxtFkH5
ePqyVC+b6cc7Hu1cZKd4OJrMzl3+iKLus6o/UIepndSLnxs7TczvKFFYMKDmypBFMOTnXRRoVuqk
KOXqaHZX2+lo/Ui83yl0mvZXCPv/ZHbiTU8af9cXClMzQd3jQSu6P3whRqcufyC2ldBseJeUTfwS
RbwS0JRVo/7nbZecN+M4JJuizCGDDKzKsLVTovOUrXu/QiiWieCyXJqDnHlUOgwGiGqDyCiu8pWx
d+IB6YaWpDZ+mzYAbLft85735N784L3+aH+IGvrh2X27vbrrQw2mQ4Rc3swz0Fr7oNhQbIcZLC6g
wBoE1RRzIW5cb6CAjbB5KuNlVM6lanZZTk3YqZiAZthvOypscYZEwdLdONPqvLSjX/oDulzIbdSw
Xmh9Gz/EMJ5usqODWzZa92paAx1epEd2UNJbOyalfyuIa+xv7+bSUqVkra/6Lklrllof3w5ESoMu
faZ9+j8Yefd80CdgJCUjDgzpTafpmT8i4Uz71j6cgilamseZW4qheY4lpudMmCIvd9M69rHSHoVj
wASUMUTNuEhXqwtX8pIV6ZsZYQEfVcZahvKxM+D9+nK0lu7k6wyaupqL1gn8jaahyvtldWFdIbcN
KVlENrMx/4Fy0jeOPvo9b/3O2Lpf7eduz0iFg97kwh0yu74z2+L4nb2pqj7WNDtnFyu4/ajBfTc6
Gg5KtVBvWzIj/n5mRo1KPOVEOSGq95ozvtnaH023Pt32OxFPL28lHiJURMGEMG6myfehZ6buYKlp
BmAUdLviro7TCUEo02/16KmBvRppFxjI+4XbcC5CnZuVXGSIECL3kMrxnTpN1vQMon2EFtBCzntt
hdsOsBhB3uDmlZ9ZSTXEXpzSCoiiT0WBvpmbBre3byY+YQLiaMZ78cMrFoNY0e0wRSXWR40bnjdY
nVTtw6HP1uOU7OKj+TXp+p9lnr4mRrzgH3MZ/YVtKa2CwXNE2pnUd/rVPrQfvS/IqoZBvVMeXa7t
FZSdY7taajhfe+XlgqULuj8qbgTqg75HjCJop0wvRl59iULXWogi76nnpWteWJLpCszRSKscXXfK
zdMme2qe4vvG13Ziepr6yfr0PP2onpfb+dcnQryNVRQPeE4w2SdF4qjIUbGq6b810LnV3oeTpoLB
0FaGWgZxckTn+3k4LdQD5jb13KYUURQk5bxxOpz8sfijqL8yZFrMpZbf3DOG0r3o1GoG2C/5+Q8X
sakoGV0k9c4oVsrKuY8+INqzmnzvn/b7clN4dlEMLHoas8u0GcXfz+KXYxYpumWcPk1/U5X92G/D
RdDMrJOc54tSEeBkVXoI1znPP2hg30x4D1CGAsb5dPyn6/ASkWBFf9z18IsSy+2zf11aI7k7S1Wl
49dP1gHdJ8b4IQzdeN1dEqMEcjT9XNEXqpTXLgl2jUo9U5+05K4G3yMlOgzd2DA3S6spyBJ99LM8
2YVhyHBNOCBdB02+cnRR30xNd3t7mTNJ7KV1KVYneRtPB2jK3yuztJuMnwg/tvdV0Dygejw9Hu/E
cB26ns5Hxv8XyRSu3ejSvHQelaGskNjAvOv47mvzAwH27YRu6x+0y4GwCp57AG4xo+LHheB+fX1c
WpZOpYVcQBPHFNuz/Jc73Dunb7d3dmll8gE5WlWcaOLfD5FZgtHYQZQycdK/T9XxHtsE8EUf96pt
B9emUekFG1gbD4n2VbffKuv59kpmsjFRT/QY9QaKddWoiyomdhSdlVhKYiIZrB3uSk1xNqfpyyn9
1haj8eO2wflP869B6ewhAjMMKG9BHqIbT0kyoVl8XNi22TWBoEFsmkeOLRdh0qJqIsvsMDEiVrDv
kRXJzD+d+wgJ+O3FiB97edHhZ++tVV6IHgM7l4GyHmB0UAWeMXW6hxShvIbwHJ22bvTw4dQtha35
8yzgQQRmMb0uhUx6qfnJiFnYuDVflWfKwOvmMae/eo8u2NrZIoHhJwD9n0+7perLrMefmZY+W2fY
iKSpReZP7k8IeqAl/u5Rebi9nTOtJPYTf6fJyKV6NctlhlobU2oR9ZXus7KKvo6f4rXC2rh+yrfy
u3p/oLx02+i1tzBNA10FAwWOzfyOdJZLy0FeiTEodLy1D+jroR58QrRy9L0y37mQJ942p4uge+kz
l/bE5XR2uTJgEJZJxaEWhDZToK0cFcHDQAuDzHoZ2nshTCXAvxNk2eXmEFi/4Z+Okm2xPI58fRYv
f4rkT30zHAZ9gh8ap/pwKjQYKrtpaX+vPefSiOQ5iZ0B5+kdOiZd3weK7pYPYws9cOodjIWwPLse
kSnZJjzCVwQUsKC4MG/S/4HzHEFj5xg1rwglKfvbn3CmN82SzuxIn9BQkKRFVpIAE7btncXjzEfD
abAfUqXuBbu7IDaokF1WIrV/PY1588DYtP14rDrn05hW5UKHfmaLxWgbMGfc+LoEYZZurroRh7NI
v8QIFqqN7Vd6vRDs5q0wVcTYns5Yk1SCUFpNT1HGwkmiR53H+5DuzP7PwtaKnEA6HYBy4JQmfjsA
L6WcoVHg6zt276dD27wnhc/JIxpWAZzwDFWbizH1OhckmJ4ZFD51dhwzLXOpInL8/zP/qK3SZ4rb
pgWcZYXaPGQ14246rqp8v9QsuL48RBgXfCmUdSCYlC6PpDvYCKjTSlQn7TlVR/9IsSrQ8jheNan3
9QD17bpvTuFCkJ37jLyroUuhEHI9/uaCH48PJ1SV1Gif5PBitGDWs4WgOlOuRgZQYzyfSiPAR9lZ
TnlhwI6NlWZ9WkNGvGbEuUfZftuulW3zoUbI6BW2CIh5luaB57aVc0CHQDxCr4ABp8RrCgdReObD
7qvOvIuNR91B8Q4RisQMuk5biAZzDsRx0MjxBVRYfiypxul4aNFc8geIkVenU7/xDvGDTb+Cyqe5
cNKXjEmRh34m2ihQYfsdTKThsD+hodCp3QejLv+6zsMHPFuWdDcgg6DGeaKn/qRpvgfpewLPycJh
n18Nk3ZQANDEujrsdlbUqvPuJB71qo/6utkCFvEcGJ9XzlpADVyEOMzVkfHTv64wifX9a1s6965i
RPGhxfYheiyKH9qwcBfN1JcwwHTYOxwWCKV0vPXJUyyXsR8fGRjCf7FrLVgLFQc13CS/h8rnsGrh
im7N6e1QUuK6vbdzp5zOICgcEkVakZL1Bpr4NKm90Xcq48Uumlcntv+07l/zAJCK8vXg2IBwmuet
5CUNwt90AcDIR8qjF1urkMnWemlgd6b+cWlFTiFC1zh4SAj5wwaGbOWr+sjoZ3W4Q9dqa/wglpzK
u8XXq9gh+SYyybUZj6fQShXy8mI45ZaRZ0MpIhhEjCTY34z77HEEJLcDzLBiVmw3WEH5Sd3ld4fN
UqV6pkTImgW8iU4y7Q+5vGsrVsVgKObtV22TozrICNez4k9bdZN8IxNu770gWzgTc6Hz3KZIXc/u
wrQ4MD7lwf6R/ZNqL4f0gGrEs1kWGw0E8xJt6lwWdbFCaYOPMB7TIoDNhCrhV20z7KfdYYv2hGAY
TTbe778+EJD7CIYWwf3HS/dybQkJWx/1GWKCwGJXDKZsYWy5y8LhrwuC3rmdK2h2A6m9c2QPVej7
0SlfWadvobrYXZsJnRdmpGQMYVdmw1KWI8je1HUaTD/DI2+H9g7dFB/60sf6T3u4W4qaVxyS9HUv
7Eou0pVDdfTqHJn0wFmdflSTb/qigYPo50v0rH1h5pZuONOIcEdu9AfBEJvRmnhcSp5EeJZOJ78D
4UcxkHf9FC7Swi2KkPXbkf3Yt/Zbpilfb3vM3BG8sCGFnRZhjVFPUhiRNiM5TLM9vDrgjf0BrF+2
4fXrfFta1kzYvjApeanQ3LS6Q4JJI0cE8Q2VzNUYOgsX78LmvdNWnJ1z69gi2NKxsC5FSlJjSkXr
Nrc3b3YhhE5x3kjj5fAVxyjGZbYCQ5lH6Kri7rgqmmFnkNkGty3NxREd3iXRfaVxfgU6rZoSNYlj
CDMLw+1o3oLdy+DWKPY5g8mL/BYzfmewKvJLU0hSS0HLMVu7sXLIdUL9ju4bw1j1ws0993HOLYi/
n32cCUyHw7B+4me9t43T8c6q7H9ub9msCW40GBMFMYojeRkNa9gMG9iXGliqsuHJG/a3DYh/QD6d
1CxJ7N6nu+S04DAVqII2bQJ0/bAzdu3O2pqbZLMEXZ8LggZSLXR7XIB58hVdVRbi2Se+PPKKiP9B
em49AlBaoXyyvr2g2R07syR9FFhNBmausdSNn9RwFyW/b//7s058vhRxns6++tClPUJMgpWKQsnK
vatBvhqPCA8PazQV1ktFmdn12LbuCt4ymsiSB+RxUhpVJNjp1SN6LXtnmfVi3gQzS6qqMjUlU8Hq
mq30bspJqSFtOEDHWkOo/Syi57CGOiFZpY/Dwhj/bMQm6/2vTSlipzUVPkXBsb0Pztfhg0D0hzvz
2V3FL/D7Bt5+6fE3F+bODUr7SOE8bdEVnICrIU6eD4jC6hvTXQimC1spEySUrpJq1EWIcKdor2bq
P43oW9/2wNkj++/WyWNBeXcclKTGw0cXMr6k3FhetVcLCtqGXX3pMlSPY1A0YZosFERnt9Chx8/c
JGqn8kAXNFuuc7RwxWJQtZ2FoNSDpVgaKrEnY2Efr/mYyF6MM1sioJydMtsc0wOiCYlvf4dSDFA7
t8UxMNFG/FQ8HrZtKbBCT8xECaBc+FYri3X0mQlR8RNIoxge59UkD8LD7Fcd0nb8T2hUGoQpXjz4
dERG0TfflygDZirqHpU6wd1ug92hKnq54qIq1a60gEOIPLH+mOxEgavdCQr15MVYuz8pMAe3PWnO
W6mEAG/jCuAFKr0Ji6hplVE1+aAZI3IVEr7AfG+bmAv85yakcx6hJzkl3QR9IISOtvfVRKh0yuEv
r4b/w21sUsSyKLDinPJ93yWI1tqxBhVAjAzw8OQsYfNmffLcgtjOM5804jYpWzthNGIjWLurbfcG
IdrTO9GS366MEQLnYlNu9Wx1COrHJQ+ZO34WQEedTzXDo8FRO9VGi4MYTXJfoB+LvnI4/T3ChFQQ
3IzDWAZtFhk9c5yGsWX6iozTyXd5OSGBmDyMtbfwgJ3dTAqq4FgYu7uekq2ouDV9Wgt3P62tTR4M
90KapHl8Q7uCse8CxirvW7relYvcLnNuf25aii1TdzD6SW/4joWH/vCr1nTr214/Vwdhmh0Yp86N
6rnyra3YRgTyj9UJRidF8y34MT+Va5glgTcWZXD6uZQnzJsUQGIDBD2WhfuceScCb02r2lwLdUBJ
Nd5pO8WvwC8nH0UJZBn1pIujK6eO74ujNmB7vPAuDdJUb9Jawx8HHl0jDPaQAH087CJi9Pdj0N63
+2zd8yOaYISYo9yixtCQJE2fi3KVZ1DI8aOWJqdExLrxmzyJulbXqrZG3YxNALzkNtHKbDd9ovH2
/JEtUj3PbrlDU1ln8I0KpRyyGyOy6rFjBwRvh1IHRvBe6UIxdC34EWNUAxci9lwMOLcoPerHqHCP
2gGL/eRB5fmnzUy6deVC0J45ILybmAzXuPhMkKuXX1aN9FOp1jpnM/c+IEL40qfWwgmZWYilUnGF
VAK+1auug+FCsISsKA8bZs9LkwqFXiMm+vv2ObxaCCMFwEqILyqTuIS0y4UMtmLkTN5jRVw5CJdO
UbywV+8vpAuXw4ao3YrpAnr98r0D3bxWdoeKNAFaRM6et4/yTfF6uGvR4Ok/Z/wfsP5mL7QUvEBZ
SJSu7les0z6F94+SGZMN0qfKT7Y5qQMJZ3VUH6z+LsUhwrpYlaj03t7Lq6PFGxSEOFcC7BxQq0jJ
Qt55VhZzGfjHkdOrZ6q71uIhmHrny3RSH5o0W5q9FL9d2tkLi1LugCijRjVe4QU/6n7YqIFTpA+p
bayQJ31Iu3pz6k/kFDy+YJWyzM+K0BL3lihRrzyVdfMAJyujYqFd1efz0QzbKs/JK1Jlp/X5ZnR+
MyK2sLsz3xGOcYb8oT2F6FDuAhyyakh1hTypqUhfIAGIVontfgU6q646exF/OWeOkpymou5COUZu
+h0r143bCD23xCg2zli89j3tG3V8yfXTwsrm9o/iHy1GmpiuJ3tobI4OqQQnPa6gVVaQFqWUcbDK
9W33nDnqOqhVmgCmkACUeQy88BQWoYOZCLpY1KRX7SKX53WKLoQreP1Qv+Bmv6L2n1AIhSMEG4J1
PjA2PQoucbJ1VLI/+9e01gauNBVdhoUtnPtagNUonJH90RCWDnmKYqrmhVztSDT/Muz867FyYGs7
tB9IA/a393HWFvUGMj8BYpAdsTgxbzllFAOYvdxpI5e2be/7LqMftgQrnDeFr8NVQ0VF5kdw1VYL
qwInLI9INbUH/TVCOsMe6x9TpSzhhJaMScHEra1OqXQCZRzmkbtinvzQ4fmhFd5VRRO7fpRZmbq9
vZmzTsl8lEpXiHeJfMx0Lz41DO9S5UjK3TghPaPqC74xe7zOTOiXV1zVHPImUzFResZdgV506qjB
gBDl7ZXMmuETWQKhS6tNckFQSLqRRrig0sBHVp8Cq3szlnRMr2trgitDdGBpM4uxMslK6YWH0BiJ
+Opd+/CfJ7/zhMDlXfV8CJYY7GY8woCdSQAz4V+70qPJIelXTtAw+YkaaptYiT64aTat9MYsViZS
zcFf7yDARJD7FvSE5IvS+57ZkkJPDofUr+xurSnHpyE1Pta5sXB+Z65pIYAqwBjMOVKnufSHgz2O
Q+Md0Qwzh2fTadZobu0r8o8pOe71aYnc8XpIzia1gnONASDNuEaIW05pwtLJhJW5PcKlhRINvHyn
dfXmbfJN3W8c33xG2fmry0DiuqfjZX9ZxhNcN7ukXyGdbuPkHtuTAtalWbvbKcgDgwcXXK/fDwXd
oOPvchOf0A5Af3ddBJkS2JRzfp3yvfKSfFjsR8/kLRdbIn0CI2KuzI3ZkjoQc4OizaEw+Sl64Pk6
/vDXjY7LtcsYjuh4jCNbfAEt7lYD5dr+8OG2686EsfMFyZA2pIWHQfHYXU+N/Pp/SLuuJbl1ZPlF
jKA3ryTbjvcjvTDmjCRa0IAkaL7+JnTiXnWDvI0d7dvGKs5UAywUClVZmcPk997+soXf3i/kemcm
hDAGlH2VpS5MDEHz6u37jbEl+/Yl/o5sCKCM3fzag9K2CjEnciRv2VE2tbsSDPCKtTjJAfjGFtoy
iQbxpkkzAI/w6A/NUQrfMiDfiaTm4LJGVsJds4ZEgVN44FWySCR6vNVbpQH8Uanbxq9L73VWtIe+
wWRDVYBc9vLmroUEHbgd6J5geGqhjWxGRYw3YlQEtf7K1GzTsTFsxjcnt7daJqnrrLkKGr2otCOo
WotZrcE0cifKYMsm7GNI0RDtTNoFf7MgfCZ8A3wyEcg1sq4daMmNVPcYHfUJZrCm/BPZ2RVNZZrB
KzcfWtd/jPFveVJXyZrWqdmEkkrmHiIoA7PpJv2Ld6qJByTqvzqSocXt2rN0tMoRyNtJe4i9Kzx8
JC6wuogTA/yznSwiinOrA34S3WrCtih9WRvmgWHRrkDGc/nbyCzxfz+xNHjGFGuYfA/scobouOkn
xb76cpsFIe90v4RvUnsKdQyCb6JPddAlzy39i4h3akB47DYR09VpwioyzkE5g1o8nST5wGoMOPkk
wpU1Ag/ZdRxtrfQ7PSMbva98tZgC3OuS4yKzJNxHZeNWhQGuAYTut7F9KGrM8egPDpGVQtbijGGB
Nwhtb/CPiakHTRWSNYMF8Bder02X+2NShSUm7orxkGKE6uuOhlLEv31xjMOIn4iB7dmlgAVaBI+H
ogpn7gvSWtiaP5+aET6TYVFDpT3MFHzK2b6PlM7XVQmEU2ZE+EKQpXIxAQ8jkatCQwMKvdp9nkkG
iNZC88lKxDwhzVs2lDqMKNF4rXbRFSQwtpe/Cf+d4i1+akLIcTFgU2u6Ag8ABVnuR4bynjrZN6+M
P6OivY5JGW09DQQ4mkz8eM3FTw0L6YNnF1qZcNfzUPdl0UPXV3vdBZo5l40srVviBUWe8i4mLmlV
xMNcYxdbhe3idNxQYlyDh2suZBxZMkv8308iaVxWTTW0WFM3mdedwyCO+1QUBrQ9ZPWFdff7sybh
KOmz7dKafzbH3BhmGijVfa9Wf3VeoUsNjDl/bxnnyyGQG9XKClEo9pIqUG2SYhx2MPQkABVm6/5F
dEUVDh0sdDcBPxM80TRqB1wP+ExJoRIfjreJik8wKE9+rjcSW0tyclxHp8YE79OVdOgrxo1dmw/G
JwiMAgItcMiB6hnQ0bzL9Mvc2vviYXgzIGCyuXzqVg/2yVqFnbUtJcWoGXbWMX5N3U2a/E10Ovn7
3P6JI3ox8UalxN+H4hzmK1j9q6lIHPSpLnkFyBbC/fTEkN5maItzlPk8ZGETl6FbHi5v1eoVBUYa
kDgALLyY5Ihr6g5xAQsltBS7rPyJO8T1+6jYal35GdP2+2V7qyfrjz0RY0oICNR6E/aAxvQbSORh
ThRcOBIr6/v2f6uyBGf36gR4JL5vRomBON0IzKiWbNxyTOS3j/+xIfi4N2pTglsf0QgEXfP1fKif
LC1ItsCP+lqgbaIroBMB7JJ1vWVrE5wbU9cE1XDYRUBG0an1p1LmFKsm+LsPHL/oeoud00Y1crdJ
eKBV6X2UAppYm9vLfrBuAs8V/H2Um0T8mzJHuhXl3ISSBlrzg8WTJO9evS1AN46BOhS/F+AcfbTa
0mrxJhrHtyE95lnhM3qbVR+XF8LTHfGGx82HJA+8zksOf2NIkhYKwHDowZq2GVEAuPCSWfmIa2W6
a3WzecnqNKEYlYqiRHKFrAZazOjh/gC3JyhnhTxJSVhOrAqjLkMQ37Lr5tU+Zt/cV20fffMAV0s5
q5fNfPXZvJIXmZbtXhwBVP55lw3sYoshmMFISi/KsHbOrhvt0n11BPQPMH8jgNiZlPB/LXZYnDYY
1UKwO4hXGAZPcQk3E5AYNstmf2qarAsU0npolJaN5kgcaCU0YmoY1V3wggHlonIXPgm+TqmYs93H
eCJq/a6h5dPgDbHPZvC2EfN6guqPxOBatRdCLZwbBw6LVrAQ7lmGa8Q1ej63MYb5nmyan2imBN6u
gVJkIAskq9t5Yk1Ip5wk6hy7hjUdd3T3i2Y3df7P5cOx7iEnNoRECqgSta0s2GDbaMcRQlFoPKaQ
nOFkyM0/Xx6g4w55Yk54mzCC+bVqZDiMSn7oMZjVKsPBaW4zuwlt4yVWZcOCsj0Uzp/dlcCfmzBI
kba57hWzMTnRSNKN1asGCF5M1fDWJNoA555YWdlgWclvvyiezTmoum2h+fkDiqiQsEaDG6NmrNg0
T3KN+nWfBBcSxtohtoEy1rltlbAqc8YWz73r/hUCQpjXn7bVs7GpA7m1te0Egz3vqgNP6Yl1rKGZ
BwV6SzgAQ3tbR9mW9MNz3CThZbdcuxpOzQie3+Y5dYiOq8Hw6LOeR/sy079btL7tQVt32dTaisB8
hoYyWogcQXK+ffGMgeqyR4hMMSc3FGY4zhCMJO//nRVxQURj7kBhhXZWGA//9J656XsZkfRqa8P1
oMbJ2XyXkyvNnKWTlmCYzUYFHJyaFWuGHS1sTiypTNG7aoG42FUpwB4qp7Y2raGjfmVrpQEIdW9/
WJFR4z8j+btKEkrCporrYWfOiL8+2pGs2je9Bq5bWnnxoXVRotnORKk3mFzwZBqDK18GzTXUqzW0
rpcT90ZSVEOqYJJkNl5zFWX06Z+5czaXP8xKdsCpvlUg3zieVAREFV6lJc4II1ZZ79UEPQky9Yqv
4xWOIWnIpykHNU13l42u5FZA8+Ghx6V/tQXfd99ZpaJGaBo6zUNPPp1RNsK1xCry2e+Tq1HIr3Oa
z4Wu8atxSw+EhQYQdZEfQ814x3nwmuchHLbpdR9iSNvG/x+S0oeqwOVlrn3A0x+hnx8tzPFX8Hos
08vMTaa9WCoJQCcgsbJEPQtrFYIvpuxH4rZYq9rlcOaqvatAytM41VtOzQ1OfR9ULjgB7S69dxrz
EwKMf+GqgDBiJhfFAnTNxTqiXlqDQVsMVEIQ9yGNx5ecDneqVm4vb+hyBgHX54kdkUM7HnKDRRR2
nDv7aAZkk22TEM/1ay6mlIIfV0bNstrlOrUoOJI2zl2jDb8nVSc36CqfNoAI8vSnenT25Bg/1Ff2
9fDuJWClgPIv14CR/YjV6/X0RwiO5PS945IEP4KrcGTXLNQh01lC4Tnd2U/ObrhuMAAk66+tbTYe
j0AcAcLCeWOE1Gjs8GZpqwxnyEODmLR+GzRg0vu0e5CjOb/4IOlfZHyAMWrAHOGhAhCgcBkxZ4TI
cA5oBIZNjpMFLjY3OxpZJPEjftsITyKLMy+DNgzT1YtBs3pKa0IYfxJRI+4305iAdcfQOvUf22nR
nZpyKHhLjulazAODgWpYeBgYC7iYWlDCUgNvr5y2INiti+91VUvqxTzVEdaFWSCHD8+BXgDvECHg
JEbeDWwCEsjWkmA20c+xjbzcW1O3G0l7cIfct6bq1syojK1pZUvRP+CHEwV+FGqEc4J5NMuK8SwP
MP4GDcUfM4bJ27KFhNZfdPfOLAmHQcvyPps41DXq0wCi1m0KXbrR9S+HGr5V4laCxcMAcgzQ/cVI
s0cVsyhLrGdO+ndazzslwguhsZ9mu9qnFnm+bG7lqsDoDOgEUPsEq60411FT1L9mBWCdvI1CG3Tw
Q2L60yxrKq444ZkZ4flRlTMt2wQ3Uuk5H6yY7isNiOvLS1mSM9ggnsVFgIgBHNWiYjdVapPnfP4t
JfM/iU7241z/yEDSECfKzujrbcLMK6LYP6ZRkxzstW0EbBitJROApAW2FrOJOo0cfDWSjFDJ+nDz
HqI9L5IFru0i+r6cvRGF8QXxIItbExywsAJOBsvn+s+Nu1E+xqO+hdq962NL461sGm7lgGHwAsGD
h0bedT4/2wRqdWMHZYpgMujgx0OSB7rGvqlp8q5VrfSmXfF/qHcaQE+CRhjEyMJ57mqbAVyMU6bs
Z9D5XnUAxiSB9w9I/i3i13vrAXHSeK2eihvZdbe6vQa4ODmwdinCZGFiAoIfANZ21rCHn/h2Yz9c
/oSrfgJwq8q1J8FZIGxmmTGAlE3gGCePbtG28dvuGyXK7utWcIlB3AnATIA5hHCMwoISD9TCCC3e
BmhETu7kZ8hB/zsrwpm2K8Vm8QwrTlX56K77BdLpOfn8uhVU0HB9gXcFEVFIMu2s6aKxAZBWjZNA
nZ5jSNIlEMi6bGXNydGnwwWGJzb+h+B1SeUAUMO9zoDwUhu3fgFZpaqvEeC/HnAxPcexuQAHL/Eb
Wc7isR1xnNqcpJzRdszCpDWjd8OZTQnCZiWT0sDjAppJTjliIvU4P7uTmk26MqZ8ckoNtGuga9pd
teP1T0gafOvv9E5ahF96OId9ch4qgAoxtCXsZO51UV+7CehGElTqPOUAAHJgTH14+YMtwwTeb5gF
ARLMAEWaOFHEmqppoEGNjAPcQrH3hqYDVCXdoFGALOwl6c0yMKCCC2EgnkKhnC2ep6k0SMQSzIb0
XRp2JZQXvuwUMKADjg41NpdHn/Pv1JRoNuQ2vtPszWFXvbdtGyZgVb28ZysPNpgBTptLZKJkJU7l
5kYUmyVIToPGu6VxE/vekAKBOca7LK43hlZvocCtAHWfP6hFFgyVLLVf3ciTH8CP4UnhuIY8q1cq
GICZiyHEJYB+gCyTXxmyOV+kEPxaMJnnScqAcn6fpg09GCGITLbmIQVp2X35hoHPMNmr+9EM9UfJ
/ur4+ee5G0xz1BxuSVQjxZIWxfWstQVMd+81RFwx1AY1qdjXx62z00N1jxLoZYvLsAWDfGQJqRu+
qRgcUbzpM83hQ0vkJ/PwlGh/Vib1mZTbnAcKcWVoo2BAChSM/F45/3CxOra53eC4mTtV2VAMMySh
HWpHxdqCnTSUd1DWVoZJakwooo2CqC98xal0JxNkFkh1vMlPoXc9kn093U72XxxtE9TifIYVMERx
7GueGdqt0KcNVLKfYh1aXLIBz7WAiKQQJWokiDz0n29dpw+lZuNxCagEXumxFdr5tdWbsrO9+oU4
Pp2r9i1fsEh+R6voKmTYqZ+CeRsz8HfGY/aqBWCHfpFzx+qrXwgJL4R7MIoERPf5uhSaeXrSYV1d
yEL2rO5moBg2+RH6FdkdA+vTeEzvCXT0zL22oTsUPSdf9a2jHuZPskO/Fld4v5m/PcEDJcZPwgym
1Al+i2OjUqCBU32UgRVXGoqoiIIRDUBV5G0LaKxTzEnSlTjczcZ7QmSZkfQEaexzKV6QDoTWzRyU
+QEtt/+sGLPmRyf2xRKUo5CRei7O+lhg+t6EbJyJm8+RVTDXzWAL0UzEwRDdNSVZMphphlduV/qt
d6eM+4J8XA5bqzGaq46CrBI1iQXAJ05Vd1IihJMpMD5t6jeP5Z2p+PWb/TS9ezdTqPuYVs/vkpdO
9opfqWlBDgT65CB3hL8s4D59lqL/jGkI7repz1mgtDA/khdnU+5nyHrl7yYGyWXTuCvdIm4WzzbM
MKFeIVKVJSOrG8uO0AR7pwcbOH/ncYbOG6f1KgOpXPTaV+Sigqitgy8QsxbnhxON1MhoK2yw4aD6
rLhP1VxtEgi89vUjc8Cn1E3g6vX2CWVhQxgSgQJyHFlI5yzwqKymsfprkDchTePgJxE14SC3n130
NoJcPxAI3JXZjc0+JT61FgAxW/6baQuXojg0g/6LqVYQJAq06Soq2XGarMDKwLxAq2sj/hmb8KkY
ojSJA1zS49zv26iW5Nu67DfwBOEkv4kMgwCajYUOgb1TJnA/oOgQdvv2HefpW76Lr50Nu6JgS9Vu
IITw0gP2BQL9/eWtWN3uk50QInMNLGBeKtgJHbXTxPmpmBiokfbkZVZ4TD5Z61wjFhKuyVpg8q9p
XcSiFLRm+ea/Wwz/GSdm+rildhrxLivJnwbMZPe9HXR29nDZzNpTCSCRP+4jpKYsLyY0JLFp6kP6
gduj+Ka9ebfzA/tFX+vHcTftyZvEJM/qxaQK5DzAM6DctyRTAoFLjsQqygBq8D5N5IodyEP96lBB
eJZ9u2xs1TVRFkOzmmsOLEA/al1HdtLgc3XbnvqkCYZf4Ed2tv2NEsS79GDeRdd0M2/sKyPIQD5x
2wX1f9BSWLb9NORaf36GsM3uqAxuneAJAqWjrVNXflwWvgEalEa1g9ac/MGTQVZXb+5Tm0IwxMB2
lTgllp5du3Uw9oH5ix0gebgF8UQd0KsxyO816iu79DM79nvZmN0K1ANrBhKJz/xDLkSULvBI7RrU
QzBuNuTVwtjZsdgiQTqU2k7Z2ftyl+wuf+y11Aw1O7xEuKitKVYzIDVXoRrAF2xCrW/6NjTetgLf
taHJ6iarT0oQXeMaB2EjQHHC8RwIi7K45ywaqJvRsgla975Pd1oNIsV6hOgRtvil0H9CHEmS8a7F
n1PLgifp8zyNk4aEN2rBFWuxAAw0ASiKgst7uWIG1TokCkB6oCgp5kPFoLDOKVEZqi3jvW3s27Ef
vs9uK/PSlRQWGQkgBHzIGQguwUmZy2w0wPns+zRcj9rwNKkyZr2VoXRO341hFQsJECZMhY9VuLMy
GzWqj8Zdbvvmw7CZNm0A2l1owz0a1M8eIfYpTc7/H7OYE9fQ9AIlmHAfFbNexE0Js0h9rrMfOmi5
lMAOjV35AYXdvX1F7r4+6MhX+sekcDllg9rGiQ0icjMZjpVpHK1qe9kvVs6YDnyEA9pIMGIuVC36
EgPhhov5mMadQqV4KL1iNydPc6qHlw0te2t414DvATkbUjm8988vwIHqdoomLA7zIUbft9sP22Sv
72VPqDU/R+EJ0FZetltwdlhta7pFhMCsNdozYKlPSVa0Pipvz5eXI7MjVI2zKE3bgTRg0G7agze2
7zHI9dx6lOX5a+cJI39AluBlj6RQKKkVRqN20DoG8GcE5Y4CxjuqSr7MWvDTTaSa0Ed1HY5AOP80
WdqkscKz7OzArvsd2X3yqyTza2lKt5aenJkSoh3Th7apCngB5w/ig8ITnxROg/wZU4zJhs8T/EUa
yQUMoHTB4xK0S89XN0P2QgHKE4/qmbyWDrmqNO0zswsJho8HNiEL4ncjap/gEcIYurCJKXjfiM1b
In0yzI+kLrJjSY30O6REKhQqVdvvZtT8v+6FUNxBDR4sAoDwCYcqibLCKgysLXXfq+RnN31Mshmq
tXN7aoI76EniaoDDpISCYxY4GKT0naZr/L5wQDme12+JU900JQQMlHJ8wWGUnLG12ITiGacgQdBd
SKZUoIPR5g5nmXbmYz+SJ8DJN1E1vUfa8GUUn4YZXnSZoIttc1Hd81VqZtV1noscdiKRr8a/KC5j
fXr9+tdyMP4MSXEO5haRltaguTkez1lgWcV28PRtUad7dNi2l82shQzH+611jOYjcqfztQDKDtB2
zQmSLMCZqUK2UY95zstG1uLfiRFxzMOMmWuUBcsCqGS+EGN6qoByI7SUnKoVMwZ6+gC/gyODT1mf
r8Wo7CRhnGqKViBVazBsAWCJ7tqS1axVUww0xlAqspC0LHJbinmf2DPwafSdd6f/os/Ov4qQx8oI
ojsr0PfFz/5KRqS/dHBOL4LkFq1guIXYRnVjakVKgRVBWhlYBYY3xRy0PQNJtD16B8epk1jyqF41
CaludN+RUC9aNEytvYFx5WNVUQGPbaJiP3X5LTID5TsGModZsrMye/r5B2wsk5nzjCVONXgp0Jn2
R5bOWxT+IF5dWDKE/ao5RBp8QegTLGAnlT6bvQZO0SCvvfF16GLT1/si2kJYHDM8VSJ7OKzbA0ES
Zn/B3yKmu3iReW7dGKDyNRL716ha3U1jBdo4hSAC8HpJuF+1BrInBCneLhFPgxqlTl/ogCKCgsx7
TUGJBCC1U8bgYS8iclNRW0bhsmqRa2VzR4VZIf1QOjYhoQfusihr3yTePlKMHBhJVw0HnckoMpen
HbMmeHzh+4FGfMGvOA22k8xWVgZXfWa8guT8VZLqLJ/tZwZEskRFoZhKgsRJUEeAcfWQFwx7YMo+
nGLswsyYwOsIQMUviG5kjeTbrTyf0eSFeByItHD2gEM5PwlR7vWgnMZWDkECNH+ovlpXGRp6BcSq
/GL21b2sWLtcLSA2QOchcCLBXTxqm2loRgjGkaCHGo8Jrhol+aHkL6ZTHVnWHiwiA7GtVIexNAwy
OABco8smNvIqrXQ7DdrVgTbfa9GD59y12ei7ZbpR1Z8l5DTmaO8MjwViAdVlvfSl98A4ShPoISK+
LQgWi9LyIrPBcpvxu149uZGJ6V4ZQ9/ycj03IsSzLMdbKq1gxHmi19GvfD/cVLv0hh0VILEhLEFv
UKC4fNWuec7ZwoRLcGrcMut1Bmj5L/OXGdAn8jLfjkHP0KJhL0ooG7JZprLna+R7cJLyEa/vUIKG
vRS4M2YEnmIGM6m3ZVlCbeVDsrpl+fDcGv+sJ9Z0ayyqfIA1G5izlpSBZ4DGFZwgvfnUqmC2Q5Bz
rBFDWtGW2D8vW1//nB66f/BXIIyEckUzgIGQOpAYNTvl6BEtKDDjd9nE+qFAgfR/bYhPxdTOetOC
Dfdm2DjbZhfvjN0Q8vZaGcjOvNSaEGYqMzHGbIY1yFR+cJp5JeiAFXAwwXGUQ6tX6rH86/3f4kSK
BSg01m4xwZx117+OW5Dn7eJtBuPJPQLctvgNsobAhhmmBxQnh+vpUDz0X05q8CNAqor46gAiJL69
SI3JQZ3iR7RV6nvTO4tV3/E2oCuW3B+r7nJiiF+XJ76aR25t1C4UAKeR+G5xn9qyF93K2UM9Bh1L
IBSArxaxLa2Nckyn4ZaI5+zbDCxEmupBrbUbZnsH0NRKVAlWrgjePETlE1hu3EmC/9PWjhNzHJEv
pdZDS47ohGzicdoMFglblLVZNe0uH4eVKI1ZGaBKwETnoMkt+KdClDY1yxoOU7i+HoFBeXws2OGy
kRV2NKRJvykKQBaLrF4ImcSmgz3VEGtV9uPW3engoQU1mRNiRnEbb/Rv2s46lq2v+5AqD8fjCJa2
/2TyYMVfgI1z8OhDvVBbSJBRbchBL44GRaxN21Hpw1n7uuvrEGjEbqIPvKwAeBYrjTjG1dPR4jhD
5L0tN5YRBSOTKuKtLgZoXZx24BgXqH9QTmQQbYMpaIA8VB/5HiC8AJgdIIQDDOiGqXxwgzvDeVEF
b7ITk/wnnZw33OdzbdYw6e31I7su7svraAd41x37x3pUD/mBfTT39bG6k4vprDwJz20L95KJMBox
CtvZdXlABxKqE1fVT2XTb/X34dresu9cQMqTPHjXLnugk6AFhkwR0yNi06MvW62ePWhQmw9gquLX
hbexIMLAJ2qjKzl/+NpXBSCVy9RwaLuYloKeFi/UCucxVlCEQWs717Ut0Fd2I7kHl08J1BcBKeM6
GgAqiVVGjFD1c5ri0VkP+fDY6Im5b1pVv6qazPb7wf46YxZSddAP8BkEE/AMIQQAAe1F6QjGrHya
nf3Q6fMWWpiDJK1fCaD89YfGJzC33oIcZ2BWPRV4UwRVbV0xA18pVvd11vrGvJtb5s8y7cZl/ARO
FM9NFLcB8UUn5/xI2PkQQxEBL844UsAFXYDsfpy/oeItm0lbOgaAtogpkJcAT8SCmdQrxtbpbegu
q62msmBu1Phdidz48XKoXlsPSjx4s6PPgSUJL8yIZMMwE7xptbYGJD4fHBAaVK75sxvjTgJsWF/S
H1tC8s50Iy7MDEtqrciuQuh9Vz9QR/NUSVBetcPngfGGxcNZROORKB6qqZtwq0KLuQtJnkGZGNdq
s7m8d8sjhU9kYPoUouQrzlebExu6eeajifOmnJQRglmldzVFw3CY4ySRmFtd1ok5IfsBcWxK3RLL
QqdHu+9LRXlMI6uSzS+sesSJGcHDyxEJJ1VhhvW2gnGvITmW2ZRvm7KRdYtWV4RcBKU3lYO9BefT
JkwkOw5ec1XZ1U7ImKLOPojjGkmatW7HAWk9htdQdBOWFOes9gjBh5qGdn7vYpcmPsnUbAwvOwT/
O+f3JRwChaH/tcOj1cl9WYwqG+IWW1eRox6DIj6vd2TGmtpyQCfbcCWPt9V1IbrqJtJutFiEGNtY
GbXSGvs34IvdYNZk3OaGlLp9dVVg2cNcFHKPBSQK9fS0GEzcxAMDFR3ELVS/Rg9/o7XGznZiKGHb
TfblhgB2Erz0oE1yIdkuhlnajZRp/NE20ynZGATJqlkosR+juyO5GFf8nQ96IaNyMVCxwAhXvTXM
Feeate1p72XdTT40V0OCQdnLzrFiB2moi4l4uPqylg5hTJJV3QB2lXhwdpri9H7SgaF7jPpfly2t
5E484/1jivvNiR/STIOEgMJZM0LvLi5Abpvumx2SVB8wGTDVg2+a3Ot+vZMh81ctI7dwwcUARO8C
QouzTDPTgVBdV5U7pxkTvzDImzG6mzkrar/y+qcmGe9Y/ECnZteC0Elxy5fcZD/Ksbrl7CxhE0mu
nRX/dVEQg0siSV9iUR0gvzxSAPvFyruiLsI0/cSTyzdMFvS5BAi+0mG1XD67h7kVsFEsgB6Qtyoq
aPGAWPHGpX59T45QbILsqdb81mj5T0g9tGUSBJtYGqgj0P1cJEFJMaWWTVPQRszZzrXi0FNbPPnV
7q5z6d4lFEQFbegpasii0s/0uyTVtq0JVftx2MQWvN1xDo1dQ3VaaSX5xQrA28UvMznIAeT+izxm
AoOtjbEuDH+bpj9PIDQoVN/Tx5t4tK6aztgqLpL7YbyhDd14XfoQp+0Rr6Bnz/tUS2/vxj/qNgMo
ok2RpiZbp2meIxOs8x5aQ/kQ9qQK8cZWfJbUkiC04s18SgEJC/Iwnl8K90YJIKhlM0CSitQ3fljx
BpVjTOwG8UYJFPNKeQFW+xZI9DtLcmFJLQs3iZLq1PVSWI6+V68xqP0IurwbiD749FbddpspLI7p
k6x6JYQoLBQIFA5CANABNMe/H0cnccPQUoUaFHSwkzHf5qjlQ6I1Gw80gytfDlHCzcUtgXYYGTQ8
A8P54owLKBHJAF06PShML0yGZjOaVFIrFk4FTOAV5/GTiDOPN7NwOY6TPVNKxilo9eoKGidvfUw2
Jhk/Kr18jWYUWKglI6cXMsLfNgEZwpwVqvDINITqil6AqzMu6ynIteG2aMfZr1U8I9FkhrSlaVeS
XVx+L26Ht6I4JnqhdNIxMzXcxhyDjDW+W2EXkyRgIMH52scCzgsnyIJQAnBKwNoLaVo0JKTEZBsN
EoPFPmj9rzWDSb6WuBTRhn5+ZYFHzmVjAxsgALjSMWWd9emzxjzZLSw63m87+EScvcVAaUg40mll
KL05aTSgxLmKoV8OMXfJVxEdj5tALAaSUcffXzSzGWhoIA8906BJixvqaAfLUXZKNbUbUnY7jSLN
gACOxOjauk6NCvs3u8mEuVQYBd3SY2ple6MYHy+7gQhUgo7E+cKEE6VBvJE0M2y4uXZopu7VMeIH
lalhXoLKAJPjRbs1vKtqmh/0NH+6bF22QP7vJ7GJRW1V6R7f1XxvulNAUxlf7KoFDwqxXA8JWDnu
oicW0owmQGFNFPDPtMyCpIqqnRbRVjbxLFTVfm8jL4qCmARoF8jQnNsBuWlTFGNNg74q/Cq5iZru
WHfmobMxW2BOYU/bUBtkQ35rBwxxljfmMbSCzOTcqgk+1RySrTRgKSjSy3fcpxviylqQa3t4akW4
tyJL66dugJVOVY8FyKx8Bj6Dv/D1UyNClJ1Mayq1BEaytt/XBft0ciLJ41bOMOdA9GzM6iKdFfsA
TZrplKhWA0KL6t5048PYd3SXDJW6rXTjQR8xumigJ3/Zx0WMOXcNE3ULNPxRN+e5x/lHckDNZvRW
Ad4RTMPZxdGe/Dryddv3kHWM+0+w7H0S7T6Z/fxb/5QcvwjW4/YxKAkENl6UKCKI0TEhRtFlmksD
c3YxtM7CKrmNCd1fXqZ4S3IraFODPAuXJKQjBVechoIotMIYUc2s27Tsjr0T3w6uARZyp765bGvl
sAFSxKXUwKeBTEO4u+pKrQwdrCEBVEvMoImo35F4C4m+jcGcm9wmt4qtvNCOyTKclfOGu9JA+ROF
DTDUC4bzrgTkrUkBsdTj3gfu7JWNNPUrUny7vMK13eTztEDo445eACzpPMUTSz0ERpMc07h6rbvp
GQ25HS3N96+b8vDdADAAGmsxhArcHKobkU4DFPLCEZvapsreVZ8c5XDZEPeAk0IK/JCXhDTuJpxf
VqyKm+aoOUXd9kE89UHRJvtS/+hs4xAr8UbLZTMAyx10MbILjA3q1XhHiTiwxEIBvnWKPpgrG2/C
TGuOzVB1UAE0ktBSjGJ3eXVL1zizJ85ggjxpnswu74OSXE/Z7azvkvTHZRPiA4Lv4Omaft/lJ5cZ
BM4UjSawEVp36SO9N8ICnTcHItaJF2RoF8XhF2cP/jUJ6Af6ivCOhcdrs1dSG9rLAbiprops2Mdu
vJEsiwdAwTEAI8b7GjVrhEoxwY7TIXbiKu1BS4sCVKHtML6xLftxb47lVa+PYRpDJw/PAYSS7EZ1
6geaK69Z1Ur2d3nPYXs5NwqCJVJfkfBIyQxFUZWsDzKwlnhz4mO8Oby81lUvOTEhXKU0juYItB59
oNnsm07cf5Su2Tt6KSM8WkbI86Xwfz/xlNGcB1S+sKUY8ckmE8hEyGaxu9Yewjz/BjAPy2XMv2u7
h3oFJziAbAdq5+cmswHXX6kpXaDl36HVsHe8VnLEJBYMQZbX7isn1boYvkidJCSWc8dmlwWXv9Ay
ScCkw59lGEKIp2PRN04LI8bYbdwoCRNw7Tt6cdOr34fpQNJM4v5rnwq8KAZuTWjiLSjtepr20US8
LhhbDe+92W/Kty596wY3QKcbrJdQguxsSflMLGn9PtenVgVHbA3Faosi6pCUaFuINXgQe8XkGQuc
HUZ9flS9L9d6XnN+1H4xMgXNJXcBU2iikZaKjZVaLan8KcN4AivmYwndCEnOtRb8Tyw5gqdEST7m
THG7IJ+NtzG39kXsHXHXXlX9cLjsL5JFiaRUVZRYaEVgUWmp+w19yW3bt0YZBnf9e/3ZO0c/P11a
nc8uBDY6gKlRe4ivQC0AnIB101y7vrEBlPpGFvn/H5OccwalFjyshYwuKStjYgpWFms7E6QGIYS4
30Bj9u72kG7b6aBskIOfVu84iAByEkRrhXVjsu3RmiBqFJjfvbsxHJ+bhywc9+419Gw/8vs4GF/S
uy8Kfv97Gk6Mcn86CZeTNVmdwz9i53mvmp4GidPfRo0eQf07PhY63X7daRApOdcsAAkLtrYschOn
a/su6IfqBaj/Teky0Hg65MdlO2vnwNOgowZCMcwoikmQlY8kGZSuA6eYpfidlYdkaEu/y4Z31rqS
59VaeOYKrOAYAeXHYkxsVJvexDAGAln/1CU3Siapn8r+vhCyehCv9xPwxQGJbt3+Lo9fL2/W2kkG
Kz+QrnwubIF4621IG8EHumDWPu0BeDuUZ7NCpiC7voo/VgRXGzzQHZQtrCT1tCEWYgbc4PJCVhJt
EFL9MSEcXF0ZOjOb8WdZ25Vk2/dJpiI0KRA2qEsjeUi0LvnmWpMhI3aXrU34Qok6mp4+YW1eS19S
3X3IaDdIQrsI5vl9VvG+BLLB4sPiYpbmuknWlUONszP52nY85N9BsVL7zhSA3guR0Mv8+cflDRUZ
dxc2hYVpGrQoNB02u9A8qhiMnQCE3FUPVeAFaRA9xfeRP/zofna76I6zOcnQw2I36N8fgBAMijHw
+CxEDog9d01Sw/fZltwWn50Z5Jvo0P2GopZ7ztlmffwPZ1fWHDdvbP9K6ntnLvflVpIHkJwZzqLR
blkvLFmWuYPgvvz6e6ib2CNoOIxdX1UqlmyA2BqN7tPnFK2NmLvlLPmsZ40IyqsmCh2UWfH3QI7E
UoSqTPTdQTkzuiktxc1LRgRlyfc6e+Ugp/SzK26eZbGtdYpwhR289A7wOMMBBF1OcFCJcFOPJHgV
nN9Nj0xvqtMuObcVml8FQ/ACmhhabSO7VorPFG7X5Q10fv1+DUzlHJJRb33Bh7iXrR9ap3r0TTtj
67hxxYJkhxrcxZZpj9B0UdaCafdreaPfXv6ChUXkw/1B26FOI8EHSGr2rSmTwpbKuCaZblHgs6m2
utwdT7g6bVhUbU7FGaaGWhc+1hZ16dixCjdqJeUaARQdNUMdhUVi37O2jOxqLAJHGUa2Yn6oh0SN
2VKm74w9lxHvQ7xmAjAjCvDxUoeGsZHRAGjiuLgZ655QRGXlb5fHecbioQ+QukLkXIFHy5la1GVI
XYkKJfBi4EVCH3x1KS56bhRIOyByh7jl5zzNoApg+UUpjW3UU9ZB1481tcB63TaS8/tjsSCNhbwz
BvSJxaof4jZIaFsjNmMGazlldFskbAncd27GgGsBYBGmTEc89OOqlKwfhRAILnAySKSXBCL4C9b6
zFaXT3uQP/Yg0tSs6dSDFcX3gY9skyzJ10h01CRUlrTZzy7PyXC44G4oD0GpKrhraWk44qACjBEQ
nHT38trwJQjv5wkxGPBAIOEOgzV9x4mHCoWPpM4yXK3tCvFjYzVCh7pwQIAHyvP/IuxzJi1kTjGf
n/1Nk3zSXzIOla626K9LweGXAjOfQxkJlOQ9a0kvgjR2fPaBBGFpSSDYuODBnN0kJ71zx6qQIuAK
NfTe6F9H5d5M7i9P59lVA98K5nGKN/GmwWTSyIoAnKc96rxWcvSI44u0v5GWC+t2piOItMMj1oAf
A7smtz1ymgtjLVH4rF02gJpNeeik4pBJ5cvlAZ2ZMAAaoIGESKfyuU4ry/u01zPYBUCNt1nBjsa4
lMw9E6cA2BhVtciDTxljbgcmTByEfEQXVv2Fto96+SjUSBzT1zJoHUT+SeJnC7N3ZlTocpLjgKsH
ICtnKzpzSCIhRpeInhzUwVjrwZLLcWaBVAWoCKiQIYf2CUVoJnUSZWqAuHAOUcLCssWwgdzMUib3
fDcoMQXvyIQl5PaBppip2FYC8j1ik+1b5MPXUcHMI0jJIue3twJcRGnK9QD48QnZR1FxpcXIrILE
7RuT73u2cLWfHcpJ+5x5TYck1fVpH4AQFl5TmYRQTMtFUDynT5dHcsaQo8oElee4WpHn5staqrIz
aJcjK8dM2fdQJeSxNK1XVE9+pIX1+w6SilrcSQkB+w1BzI8GTx2sYNTplAJs1xndU6QJDUN0fGnh
pJ6bvpN++CBmYPpMo+B5tgNw6W6aTr3T/R4sDFKyuTx7nx9KKClBhAFyPQCtTGP7OCIR9CPm6HcF
gD++M6QG3kW5ONg0qEYiZ/JLntLGBe7dwGta3FtBfKOGbNOB7Mgx/WYBCvLpKONDkDCDZ48AAfJA
nEX3i3JAkL+CHIlRNAeFNd/qsFTXl4f8acPAVMCdn5gbwdX+CTojtV1Mgcplth5Byz3szc0AjpCw
AcWouJjX/WQP3zsDThxFOiDU4jdMpillDak7ZjeptS7lficbLTj14uFHX2jXFkMEoY9UPBmDVCaX
x/lpD4EjXAWHB7hcUZSLnN3HlY2VVmx0JaV2JDDSg5BCUO6NRRatqZUPaRljqvk3QBaCOiuUzUxf
ceICjPqoWV2FyvEog55MM14BI/oN8oVumDAGxGE8/O6tP3WowjjKiCChYo8zkrnuq2JW+KiOaMEz
CaAXcK1SvnAszswdOgEIAO8TwEF4EvJYzFFVUqGTsTMTItH+QGvtqWrLL5fX6POGRwQMhQ4IVIDG
4JPsA/UB2zB7A6VOkryu4/ibEit3v98F0jzIuotInoE/+OMCZabGqjAAAp5VGdLszLqjTEgXrpPP
Z2rS+TIA3AZ0Dyw8XCdVlo5KGeItLmSj5DZZs5Xb8iG10tu0kRawmWfWBiy98N2RBQE8gz9Sph5m
Qc0ibICs2hUC6geTOCRyTX+7n2lhUNc+ce/JCCR9nDhTgPnLBUjZNal6F1LRHY2vqok6199dHwWI
y8k+IKKI2eOulC4zzDrQFPBJSJSIveVCeGThMv68yxANAn//e7XihLv8OJK8qdJBpmC6C5n4YPRg
PTDapSfOZwALwKPTIx4sysgGfHrLJygYrAQTRC5lL37tuszTwupN1WD5pOxxaONdAj7VeJS+qMNY
uikNrg0pXg1GsLK0nmhKsR+z4hjTNLqRY/oCINbCHv00CxAxQKXytJ7gz/mEPZGlIWmzoY7tDFFA
Wu+HYEn88JMtRA/I9k4gGoQeMRMf57kZDa0WQ3BsUSXK1oqAQqemdsRY2vaSEoFIsf9txxS35DTX
yLxM5Rn8WRDiWNc7VsRISQSbqPLBTtvZi+I0PAEfoFCAq+E0TMXR2uc6kIwZTTIGUWybD2xf7gcI
qqROu2M7kAZEXrjJjumD8f3yufh0zKfzIIHXCxAeZAJ5QFKbsGqUrTiye8snUasSvSkcEefkvZv/
ee3/N3jLr///qqr+9Q/8+TVnQxkFYc398V+H6BUsRvmP+h/TP/v51z7+o38d2Ru9q8u3t/rwwvi/
+eEfov1/9++81C8f/uDSOqqHm+atHG7fqiat3zvBl05/87/95d/e3lu5H9jbP/96zRtaT61Bf5X+
9e9fed//+df7/vuf0/b//curlwz/7jqM0oixiL5Vn/7V20tV//MvSdb/jnoVPOdAsINSHBFWv3t7
/42k/x3v4YmPGaqpGvCMf/2N5mUdTr3+HZl9MCuBBmTalVMBeJU306/UvyNsZFiI6kwSae+aG//5
ug/r9Gvd/kab7DoHDqz6518f94cAqDXASLjVuOgvQLRS6VvU8kwUdzz1el7d6qbaQCVBz9jb5T34
0WT86oO7zvykSsQgKdp9nt2F6VOgLbj3H6/LX+1OPz9xlnqoHOtNH5o7QVAlCHThmZImXp+aX/U4
pAsXy9wETT8/6SSz5DYIGz3aG37jO4WFo6OiLN9V62Eh1zY3jGnaTnrQ0ggVowozdoo+XKetfAd6
JEYaTX0QzHYpqf3RqP6aK+yj005apQH+ovExV6Nua+1Tk2VEKyNXKt801PVfXuhp0/zyYn91In/s
ZATiUTBS2dwl1FwFeNgHcUDi5kX1m7VQjHb9e97Yr464q0FXRlRtarW5M5her8akKInJwKN8eRhz
+5VLHNRWU+k6Q+ud4YfrKDQrJzWr18uNz+wnHngVNwqockvD2GlNuR3U4lFhhasmv0c493NmTO48
t10qSUg6GjvVKI6pPHhID94ILF/Assx9PXeUq8pAyVCj6Ts1766qSli3AvyfwloKeHCx0F/fz51p
obI602KBvsOrWWskguICpSVMf8qK+15at4+dFy3k0Gd2Kx/ejcUCWiAj1Xch1SVHNgCyiOpj6Pu3
VSjfDZViktAs/+yQm9whF/xhSqD62k7zLeYEZfNqtOxWphhmzYIFX3vmkJvcIa9GlHkoCTrJ82xH
oVBh5520lzopJpWmOBID+ufyLp6xWSZ30qsq7tKmm4ajxNqkrxwR31RHJynoYazEH5d7mTmIfN5C
imjSmTl6qSGgRIYABW4J8BR/1jh3ynGvIhpSYKfpsL7bPpaZrQlCt9D6zEExuHdIDT71KIzx6Skq
ioIYZW8K0F7VEmBoZv4N7phbqV8qIotQeVO/Ut0gdZ9A6+2pMrrV5dmZ+37uoCPO08l0gB2hYGLa
yC14RNUeUZ5BDPSFMNXcGKafn9x7NIMqXhZY2K3yQNdCIKUk0owSNY1ivC7NJZLKmU1kTCM86Ua0
OqXFpxs7yx/XOngfUhFs6H82S1OfJ23HZQL9b/AX7vqkcnJKoW2Zyy60XKz1n3XAnWg5G0P42oGx
Q7j3pouUh0JAyX0KhqPL7c/YQB7iFgpq3GWjoO/icMoWt4dQL9f94Dut1kLXPiDq8Ha5p7ll4K5s
hKEgfpf7+k6SM4F0JYuIGcQLRQpzW4k7y22sMEnvLH1XVh3JGHsc+xrP8lJi4JpecgtmjgQfWhBq
Nowo/tF3o6g9+mXx1Dfay1jhZFyeobn2uTM95HEXNHgJ7KJ6P2q4VdXKUdtxc7n1mSnSuQMdVlnA
NKSyd6nxXY+jY9eIbtYHxPCXGCLnvp87z0li5rrY4vsNpNpk2Ve+SnkR3esi4rWXxzDXw/Tzk+M2
Np1CQRmq7/LQt+xKob6Tt73s9D6qwi93MXOF6tyJBodKNY4xBpHGt4MpESEtSAk9DIVCoC7Oncu9
zA2EO9Yl5K0HVWdsHwmDtC51X1krgamsLeDhvMtdcFnsn56Uzl3RgVLXqNDU0r0fpsir9F2+GmmR
MRfchOHXHFmKr4NYFQcwrraAMFlxAgFCcWgY6czIPFpWv6i8MTNcHt+dGdBZlQU67DSirWAfnci9
vTYJFHI9sFSTdL1EvcKBmn4Oms/0DE0CzZgIPWUpsZ7Sr8l29B3z2nCrV+WHHpE6sKXYCb4tzPGM
+eQDRoDzFGEeoDvzYByDq96JC6eV7YC05DW+gm7WKsDM24obbvrny33O2FGZsxJNNQiGnucDHAt2
pwXtfT9UD5eb5gJUP2dP5myEFOUJkvMYTuEmt7qdAXTXE8TfiGIrtuSKDipW3ct9zZyzd7aDk6OM
mq7S1JCf38m9cAXOmushTlZ+XT/pJnO7Wv89nu9fQ5q25Ek/SZkPkNFOhp1SBEe1YA9tW961Crg7
Lo9Dno7TmTcvn9uofCTGfFrl+5IqI4LagQb5k7xKRrtgU42JZrG8IgZUIQ3SjaWcrztKBa9gqnXo
W0G9LvzOIr5hFis/gT6MMYZW4IDUpLgWlQ4s/x0Tiaj7peujRqIgUmAIe9YW1RJIaGYP69zdSS2U
0yF9WO5rFGIGNoMskULMshGeNGRzEtJTauEHXW0AMVZmer6+PHMzF9I79eHJyjAxH8faMPtdpj+x
/LmoG7fQlC2qhxe2mDyN4MzSaJwPnuB6swqNpvuyLFaxphyVviBKIW9GBUSilUyQEzm0mO0kjLeC
cqiDkQyyvLLKcV12r7U1rMHUTyJduO1pQ4mphUvpimn7nfs07hRHsRWZbR2l+6CV2m2tFprXIx+/
jzOBbS7PL5eT/rn1+VQVokmJmAgs3YtWzOqrzo+FwI5SQ/R0qiWxQy0tyYjaKfWVEIfNphuDpiMt
JugRqsjjwUgleQu9nSVWnZkxv1Ownix4EooV8P5WvyuHXacWhJlPfbD0IOVAkD9H+34+T1rvqC5U
aR8Nu6Zt6q9wEhh0DCPVOChy3V7hAoLqq2gkXulX4boIE8MpWBkuPGVmhqZxrk/oI7pZ5wxKorSR
7Agx8/Xoy6nb5E27tJtnDL829X0ywKxmQotEHt2HZZA806BhBrGsJn9DdWz6jF81JGsk3w3zqF21
fimuVGsEd5BaKo++VvRbVRmrNz1PkRgbRAEkxWqKVBYJGkX7UjcsTknIEm0XAIxwk4ul/0T1Ut2G
rJUA0LDqYWGuuKqT/6wUcnUfB9KbFSTH+rHfiTfZ7Rg5/o/0q/ogfy1y4hMVRKoBiTpi1kTwlsph
z88dSL4+dlmFeuOrEbqkSryq+6NfLaWO5lrmDrKljFEua0O/602D9OqNli74FnMNc3dxp4jA3IcS
PllrXSH8FmXpH735gPH5OBlF33WBrwI8EZRXclIRvwBfVGu38ksfD7D8C6FCLpX5c535h/dQDSEL
ZbHfdba6ld3UoSuwON8yCC7m+8yLN6h2O4AvyTXdpdqiuUmbfn5yRhSAJ1VaqrhTjC8FrEC3RB47
c1lpXMOBZpZiquCAp+VRqTNHaH+E+bXVLcVCzn/4J6xaY4qVGKlZsjfLXLX1VNYPpTCwhUjnXOuT
73IyLQFq3scmzpN9CwUaOzdSlymNvuABTWfo3FXGPew1EBsywC3zPZ6uKyUTSZTCcTRKt1SOmvnk
twxm6g/f4J/lWnrEVsws3wc6FDHSwqWCSfJmCewz45Xy5fIIPhuDoDM4c+UmFPd1tO/VTQ0gfbFU
3jJ3K6ucwaBd1Nc15mufqaP20o1asW51Jm0LfxQ2miAXT1Al8vfSIAl2Z6opAtGmsqslsLy1JYhU
aFFmC0+JmU2tciaGDn2oQ9iE7kUURDdqep3l8YtGrWuz05YcHa6c5z9WANDfj3sPqiKFBjRYvkcm
HaXzxRqOx0oFf7yEakrT6VFB1Hntul2XBwQBAau+7P28v/jObEseSeUjrQkbB7+8dgZXW32TSLMG
Es7N7beWfNnvrxT75eGug1iXSEoik7vv35dkTma8AZUzFmWR14qVx/le7pR9RMGIwZrkRpLb1eWx
zRxnlYse+D3zFbHv4z0YstiLHEl0VeeNumAs5nYFZyx0JvrwmGCKmP7gy1ukqe2wSAjAbwsGY256
OIORInItgek72TcCqlNStTGgOiohHCjnSzZpbgycixGOhZErJbrotAGy0gEKyzO3Lq+75vryEsx0
oHAORQudO70y02RfBQfQDKFklRJfluyaLukNzvXA2QlRFJK8ljEETYxXUiYRCb6ajCitT3+Pyuvn
0eSLzEqwDFbQdKB708xvRkPaCOlSdeKMIVWmUZ3cOF1otXkoI08omIPqpF0Zr4M43naNy0LTbQRf
WPAmZ24fhfOKKzydYkmP4n1bFx5TjXUGEv4B3FMSCiUAPASftex2ytgvbN65d4bCHe4gC/swkdJ4
D796r1ayM1oy6C9NR2ridYK4RQ3OSkEN1qEWL9iy9/jLGVvGU4AbA7SRAgvBkhpag4mbrsA45bZe
ddUeU2fcvAKziS3i1C+wNHb9RtcoFrdj24cO4R8eWoWzCrXftKD0mkJ4dLjKNNGNs3qDSov15fM0
Y9Leb4+T/TIMiQKFHbwNC6PJ76qirbzSGJaScXOtc+YgMTPA9huj3yVmS2oZsNCl8t+Zlt9935Pv
9idmvNHU+11tIscaPWfqy+UJmTGS78WNJw1Dt52irhfuf1C8+QUF4eurIN9dbnvmcPIszqWppAKt
U2vHwCA6KIwo/m5IKrvNaqQDFsIPc51wFsDUqhLCA3gY6bXiDlJDyvZKszIIU4E5KlnKmcz1wh3/
fKwVOM4I75l4z4LoNIOidJOhNkbUXLnLF0QN5nqZVv9kMdpK1IZ4xP6RmOD1kwpcwao9lCO/0wHg
y6JbilbOGP13p/FDRxU1grbtd+oAXRZUZ3ZVvlJ96IouXVxzG5Y7x02RxL1Waf2uKlFjFmaOXy7s
qvePPGOleKakNmwpCxgeX+ra/2G1BIpSh8ppXetHdW/u8rslDMrMwxI4+Y/LkTRxaLIKHYVeLZPO
HffGSrepQ52eSGvjAKHDbfbdXBUrus6WXrPTBJ0ZHU/rgEPeyE2EPcA03S0Cf1ML4wYkMh6LGydL
14FerWS53w6Z5mk0vlP8x8undW5eRc4TSEMI1wkBhguU07hSnHile6IXeNiBBGkAeylRPmNyxGn3
n2w+Se6aGKjifmcFGiBiqyLycZEt3NOcos1PZ2NCP5623g65YvZV1+8aBawIpKxkA1LhbbRPldj3
RmCKoIPdq9EXkMn2q7ZtDK8PqmaF+k7LUbWiW0WF3x6USGWekfsJ/l+qTS/lbp2JPt3LoQK8WZYx
FGjKKQ4QmBZkSOZmpNRYtPT+nAn3A037cRg6TbS2UrEY7QqwZ4955jrYNOvUSba4lNeTjEzn9C5Q
+565oS5bd0sb8PzJVXm4kjhao8zA97wrUiI8sevukDzI3nBMPGObfJ1YjNvf5H34z2JB5O/jKBu/
9bUyV2C819GmvRcP8Z2OHWc+mZv8CP8zXF/e23Nj4l4yIMu1JMvHmPw4cdqQul2wmAo8b0tBIvxx
DN0QC4MZou1w36/0tfaUbJRNsDX3kSeuCq/xNDs5Ws7lgZw/O5/YEbWGhiyAYtkuiA6C9FLqqzL8
frnp9wqJc5aHu+NUZGUopEd7ZE+pZ970T/5NdqVvzXVOQhtcDYCpHY0rSLTYIJD9WkMlfCVsq3tc
hOTyF7xXNpz7Am47jNDrqpFJgf9EavBphrZAnlIvIzk53ru3XkS+pSt67Ml6//VlcCQbhkkkL9dT
7nB630+K2NFKcEx3aXHP7xuwDXxc28TIAW+sKoSQ/X3Zvk4sIZeHOheuELldkyUNaNR1DFXYVG7v
CETb5MjnCvYbfCNcZ+AnQ7AgcQDCgeEVF6zj7Axzb2KRNgNAzDArnT2uGjchwl6bjD3+G9wBUpsD
/ou92gFJHjFI5WpgHVSwABWRCJj4EdZgG/B/vlrP8ZX+6ltEG4hmh+5SAHQumSZyl26oBmUv5/jC
iVFV2gc7usptwy7dDnMS7YM1c8GpTsCx4wZOuETYNnOILe6dXTAjNgWxwUIn217YRZVJpHSHAtWl
rY0N83lnA2f/cSPVgq4O8BX7XVx+9eu13C3EBzjW/p8WlC/hiv0GiowJGm5fg0ckasi0lxSnuYo2
/vq5IOATc6GeCkGD/oeynRZr2+0hVX9YYqJ9BwScGxp3U5mlQaHzhy/Q0LcP6bhkEyKlH7j1xt/7
ewNUBtAJOIirGPdU7AqOj0C84tUrcP19WTqo7xCPc1/BGa/OgK56G+CB1N1AjW/Njj70z0ZHghFJ
sYHaHVTBbmVP9tiGkpdJ1SHc1of8yLbVUd5QW7teotZ5zzOe+xTOihVF28eVgAkxCqeH/QpuDXhT
U0yw3rBNgpP1LDz7EBO5kuyBWE61E+6LzVL37y/lc91zNqtsKZ62dNoRjmo/NaQjSH3Z5jr8Hl8H
G60lw5Wy63fRg78yj9W+fVFXmZOvAE/G6khu60Lkb1mZ7rwFxVPy48aHtOYEUMVxRkpbONb3jJLx
i35tPARw3PfVEXUu36SFwzDjwaoWZ90ECxJmFUCYu/Fo3NFr4Vt2MGzmDittK++xygsowJmHAbBa
Hwclt2qXQvECm23L9vS6uOrW+dq4xYTeGesRIBzNFknspmvNW5KDnJlHHs7fx3ol6SVWNYkKsPiK
dg/Ojst30Yzt46H8Axg5GOgnsESKTHrdVbQnkJ2DUmeJtnfGs4B0+8f5Eo2SinqJa7RcUZBDhrZ8
o3nFJrjKNsqueCgc+TXVVuqxWllu/S0BJRRUTwg9hG/K18tjPP+y/qRvGYZjJSgBwhypBak51L9V
lUXi5DpGMXI/igtWnqOE+mmNeZirqAdCrU9+ZumMT9FLcCVvI2iBSDvhynCFQ+4F1+FteUW3/sKF
PrcVeYpKoE4hy1HCIfSfQVZtRUS6175kN/mD/zVoHPhFbrEa9LW/k/fBa7NZgtrN3Ts8C6ehZm2r
BxhpQlDg4x/7Ve10bukpYJIM3MTuViAuvmI/Eg8v1xdrS29loLqmM/GHPj0Pk81Gk1I9x5ICU/KU
ZcGVnywJuL0HWc/YUJ27rhVUXhsJw+gKt3A1IsIRrdbdoYIjVDrP9yFulHSlfcvXycF06A70/6Bo
Dkn5lrrxjrr4X9e6Tg9/FhRVeUwtbKieDXIDkw7nn6COOyFyUdmdry+8j2aeFTp3hwfCmOVJDdxC
Mbx0/VY0X8N44T05dx3yyjFprunUiLFDG7tyhaPkaDsGaj9rFR/7je4w+AbSdsDmoIcBJan6pkSy
/vKpnxsWdxNHAzPLoscydrpJBPEhE17yYSFWN9c2d80qY103ejdZTUlxApSy+6y1M4DyLn/6DMIU
9ewfbWbUyUGcj/h2ZLefynv1UTykd+XOX9WP0XfjcQiJ9Ge2kUcWyn6WQocKPZV+BDpuZqspcKzB
syEoJAutBTSIOl2O584Ud2kamex3soh98CTbzxKJnfvnQ0Lgsx6+RdvVt5ysInIbOnj/pKS3rbWO
uJpIfoR44sXkx+7xJrUfL8/tzF3K4/UiqJuZVgPASJTHMF564XaqsBBPn3nYQYqCWzdBS8doQOO5
m/9A3XOfkyggwwO7M26tZ3pVecAIAuKq3fTb1kVkabck0jizI3kc3iCaIS0KrKMGIeqwLkmv3Ayy
uuAlzN00PPbM92Ndk0bYW/9hsEW3OUTb+Oh7/l6w8PoGdmgt7mWHwudJkQq/vbxUc2Oafn4SK9SG
Aap1OaL7kEeQg/vI9wm46i+3PQNDhtzcx8ZZJLQCKBamGJtwbPfaLrrJHsx9vy2usUbb6Ajs3uZy
X3NbjrMWfQAJgVibJs9idifjVZ98v9zy9EI9c6w0zk4UQtP0SToNIrql+YsqXEdy7NSd5iZqRhr6
pi+9NWeQ/qrGuddpzNqyMNBVf1SOw5Z5FhlxWFtbPAI1/Hp5PDOJT+hJfFwVq4vkqhqw5Iy1yLZe
yYVGIskHT5jiSSMi8FG4iWm2sVLmXO5yZpPxaBwNJb5WnqDHKjww5UWTDmN3f7npmTpT6Cp/HM1o
dlk7ShMiEOcSgoqV/jT4r0yuQakGeRP5WxpWEG17rcaFEzM3fzzaRumQRWr9HpxFNR5+FDp7LWpY
4tLWpJzEgrBRE4lY4QsoJ8nlQc7NH+c9CFkop3kGkyep4EdUvmTCMVceLrc9c3B4eA01hUnmD2sT
5WFsq0l9Vwnp9Z+1PfV5YlyCsvDjSKamB4GPLc36J0GJF66Buc/mzvugDCnr89rwLAa8uUTN6kqT
lGzhw98hrGcOvcodet9EbrCFXI1XK4K0HwS1sUHLItijng8kLMzwrREGcWWqvblOal/8kgGGvmpS
JhyFXgruAxqHCTH6QvXksArcSvWr4ygoAJYIaog/SslKBAx4FQwSWOGNRLmtaB89AcTh39a+ZOwK
2gueGobsKjGi0hWtSnJSPSg9sxJFR6ABMrAVhG6jmEYuGA2SL3VtitsESl6bqijEa8x+cA8mf9CU
pZGxaRWoJ5JxLGqSi8G26pm4rSJThyhDIn7RWAHJDrHpimctzsLcVtvAuk0rZbjSqzRet0lmHIax
iK+NUpTvhVQYUUGKN0GcZGPiSKGpk1GBcpStVrHglLQTnG4sig3mD7Eg6Na3q6hkgB5lWRNdD0aD
5INiAhgAuEdZEw1U6881Ugh47WSqusp7SGXYUpqO+8HI6xuA7PurrmyTVdiL5dPl7TnzZn2P4Z5s
z55VsoAVwh5CwXMWp3bWfNWBW461+zFZkgycO7uctdUTnwZtZple2XbwNPUUyjMNY8SMc2vh7psZ
B49hAlFnAl9Zsjxfr41VoYfVRizieN2bOZQ4fKVfhVnZL7xk5mJACmdwkxF1ZqOQGV6YSy2kjktT
d2qt7Y+iHvme3pXyjjUU6YJoQDoDgqqUVEVHAWqvTP8xKkeonrammSw8E2aCKzz2STY6TQyM1Peq
PG7tNKdAAfrBE+CZmyLJlgoWZ8wND4Oq6jxuLOA5vaFNXLkGcbqyxNA/s0F44JOh+mE+RKHvocDJ
E8HmQ4JWeWOmtrBgcxPEGWFJH6ucgUvFC1KlB7JdA6lHedOyxu5YuPD2mBsDZ41Tw8+qSDcND5he
t5Qg0NY3G2lRyGNuCJw1rvMAeRUh972GWtFN1yT5Y9roQFbLTLw1RtFYMPtzq8z5Xzpk3g0htSxP
yel1Fmhr2S/ty7ZmboY4M9BCRzSqpN70fE1na7irUyRQV9atuKjfMh3AM3cWX8OYjnpQFIkJBqCq
KyxCY0HdS3EHZWsrFxwViXpw/BdJu807Gi4EAGZWhi9i1MWx1PJBMDwJzpYfo+ZfaomYqIQJj5cn
bu4RwdcytoJGVQmiuB5rgWlKTIqUQ5cqQFIxSzv6IBFfJ4bhmEpFIqtHHKnQig0V47q1BUgCJICx
l2aImKQEtsKx1xeM7vm9Auamj75NX4VoLLPEnV8O4lXiG5ln5WLlXB713FpyrVMTJXxUy01PNqob
HRpttuDrm7yov4zFeBgEqKyU/fh0ubOZvckz+oGOMKZaWMJCiLqXlsBzt/2hUKTVnzXPGSAwwwUm
xePZy2KZ1MabHvh2PixpiJ5fB/U9KnZyiVtWAdrDxDI8lEk/RW3t1NmwhOKamxjO7mgMWmZW7UMr
wggroknxrg4NlFCqxgJwf64DzuAYdWBEYxoInpKB8FSMSQweRQzmz94N7yngk7kJxZwWo6KhNGcY
AJ1GpgjY7BZ571z/Q/fmPZhx0kUKAd9xBIzHizvhRgzb57TUbupAXgidTfv9jE3j0ZM1pLbazMhQ
Zgu5UdtnhXYLwiJpS4OieTKgg7BwSc488nkkZZR3qh6BANSDNvxTKBvf1CwsnE7MRqLR2gHMeSBd
1wOTxJIlCNLM4r+X1Z1MnWGFGVhM4LmwMs1t2veinZQgmBGa4M8O9rtJPekhLDtdCotewrZtSB+B
EADlIEwJ/uxOe4+snjQfl0E1QGC53iWiDkW5WgPbaHhUKvrtsuGYOdrvHuhJ+2LQg+a7Keqdmggt
0WQW2KLZ3F5ufG72ubPdDmEJZmy52AXGU0Uz0rLd0D1ebnsOXMYjKCPd6uqgoNKu7arMC8qhhcpM
4od2ohnU1Xy1WummMPyoskG4gtoQ6PNR2pwSqavD6//j7Mp6I+WZ7i9CMjvc0muarJNMZjI3aFZs
wCw2Nsuvf0+P9EkZP02jL1eRWpGNlyrbVafOcQPtPUIjtZ43YHBtT/0QD3vLsxzoBXD90AQxJEDz
+Owuem+w442QEU5cvCSdNae6ZA7GbcWyi7ifoxY1uFEVgDJD72d72md1fbR9ULHQiPzK8uxt0uHK
aboUxjFRmcSK6wrTghlrVIhi6qx+4S5t4ySaSPcJCqw+oDMKpbNbVD9D92I+0yhncRXtwOkXrniB
v6xLF9yNidDsK5EDQ1fPaRYO05jkkoUBQM6STdtM5r4H4mbxZ4rc8keQuxKp/9Bu93Usslt/mPTR
mcWYOAPRu7EK1Slqx99RLMK7IRQjWE4sL2kC6oES2u7vhjFg30dhld8VRV2zFfrjtzyovYTNYT0l
la9aUKcV8bDpoALjJPa59IFg0U9BlnVATtpqV5MswHW4568oUua3nRMTcIP15RdQQZdHTSVJStUN
W68q2E4XFpCaLK74gdv8S+/UIGzCNWbvtK1zAGTfPwlVkR3Ys1sI7AzxYcDA95I52WaaC7GF8BaQ
nY6EIGbv863X9PUnHC+FC0L0ChgHELrc1SqO94NFnBsfkhsHUU4uyhSbIYXgaPMEfDeeB8085BsE
m5AaaKlfTZu25XV703WThbigZE8o6mZ1EtSObyf1qMXP61Z5+SwB5bNxY6NZ71exstO4bp91K+FN
AvZEOH2O/Y+RIyHg8W8fMfDlWhW1StsuyE7SK+WOubjvXB/Bgs8ygb19G1udGnWfhr52tkEDJWxw
AXW4dJMP4rRMdC9EeMFzIbRIBZm+9VF3QjypTpic/hTxmnrU5YWAJIYxSdqJ2nxUIu3sNzEMCSo/
I/tPjr1/fZoWLs/EWASAj+XcBkGXQszG2mp4z2Dsww1h4akuj30dvcxd8+V6X0tjcf8dS+ZM5UAi
Ht2EfQStx2JTsYeqvWeqXPNJaOiSSzLOKYRaYggjNzjDcbhuPFbvswkiC1QceKOQHwiKH9dHsrS5
jLtoDCh8N0ZIPohafA7K8ogQyt6v1srglpo3jhSEgYYCQbwxhfsstiEv5puJNN5edf9PlaT/A4dA
aPzftegtF0/qUakUSis3eRPfQrdxd31yLl9FXBO+2Dfg3UbdSI8yuCj8VTQ1/VRV3VoMa6n180Z+
d9FpuRWgMKA/x+Cjt1EEWzsrPhSZgdLWv03H2h4Iotl26ufFo03CTzIGZkusvYIvryqU3f9tvrez
eQq1EKnNvoNxamPrWzB7rdjxZdsCtf2/jUcVFbNTCxfO9Inq57ZChDr8qUBReX1Rz3PwX9OC5uO/
7eNhMct6lj38UNdvMw+QXUBckmZwji2zHy2x9opZWl9jYzpeqGtBcPII190GATsFKlrBJy2NwXAP
blDSBoGIPuU6d7eD66DG1IrZph1pu+to8S2q6ml/fb4u+1XXRP9hYTvd2LGdFmP3NOZ9nDQ2wj3V
DAygFfAttJV+ith+vd7b0sgMhyEcu7S90rNT0jDyFKs8Bnkv/ebFg30E1A2IQCHJ9npfCwtkgv8g
m6Adj/Z2Clr5u4xUSIXLL9ebXrAQE/zXuF1kiRAGWLiqOQ40mm9Cq7PuYrBFrVwLFmbKRP81osxy
e57sdBzGu0xODJpt1U0ZjCA/op9i6NysGMzFaYKxnz/gnZ/yI8uVTTbUKRHFm+7smyqeVh4AF6cJ
TRuOpISshJhUaJ2a9peF5C3CRcRZw/osfbfhSDx7gpyIWwMkNyMQKk8h1CI/sLr47HOP72ak99Uo
ZlnGpwrknp8z1ft3vluXv/KW0w/OjOk84rCVwgvik3AFHtjVNp9fZ3uN9mZp3g3/QUZoMIYuzU5l
iMITF9RBswKhU7yyYy66cMyPcanoirKoIL0Wn3wLNJ4ZKk3iT2723FF3ZQGWltbwEqiutSUFbCbN
8Q46+K017TvhsZXw9kLrJpApcGPoxuImcarHeZsHAYiNfKdc+fSFqTeBTJ2GAIoN7ZATAXcPcb5q
hyRAcK3M/EWngLPTsFWU+VRt2dDo1JRwlXh1zrzftf54AyGRgL18aPubkKWejWPmlW14mvtZnDyW
2du5q5ptYXNvBQu+tASG7TJi8QD83lNK7Id6vuPzz499+rm/d5Y7S+Y1vK27lIZAjWRI0PJ4vC/d
Nf72i4cl5t8w22iWVYbbS3bKCIpcIo/v6qx4Hnh/UFOxF477uXB5s3Iy/41T/ucqg94MMwZnri2a
yNUpBAHmjXiLv/ig3eJJcOtOIONq78nL+O25fYogOvh8fQIvkxmgT8O2B9nN8+TmIg1kP+wa1Xhg
BEVoSCVF6GSnJhzFa+iO8Z+qyaZvHvD0O8Txwk8UFN2JoCgJLVAOt4NuIAVb4lC2SHKwrvvTjfX0
QETp/s4cz036oYN0czyU/QPPmEcSKQCnT89Kffd0ilWRuPBdetNFOlvDmV9ePMjX/Ls5skba0KSk
U6oD1B6zttgWdfB9HJjcuHH51NfVQelxJYO9tMMNFxY0zNYhVIVT7kanitr3gItWK15goW0TeZUF
ZOBVqbuUK5lWgnzJ2fTn+vovOBiTvKZC9r8GCsVOuz7/oiZt33CRx8jAh+2WWbl6Kq15LR654CpN
OA4bo77PpMAjuB+SUY/JVKltVfy6PpKl1o2NTJ0sBhUfWtdzvQEB1pZ4r9r/UJQcjwxjeUG9HkCW
gNhpqUNcLGMAcjriDVC90/2K+V/erhAg/ne71lFbFb5QXmpBeMQDKdWuEHpbhi4OFBb+RP0J5B3W
6p8WZsvEf7RcW3qm0ZC24Gl8hVQ12yuhRp6QWM0fMwkT1GFZU155s57TYEZeb0wa3Bw+tNYmkKPm
Dtc18+Aow18iepH1N7oGRVwwCBPIMRVEnIvap7S0+0NsoQANCtpWUvDsRxDNDIPAHehjozAOL9vX
ZALcakgFq/QuUE2+lc1cJAEdV7z7guNwjeMLBAmDRp3EkLJc/WbMSguZrdXmLu0g47BCtkvojlkW
sniTSpqmx8M+9ov6U+jRINxcn6KlARhGnYMnpmGhV6RBPu6KJnh0NX263vTl9A7UCQ2TZlWtA5qx
InVJl91FRa+Amm7BmNdACfkARr5pa2HZP889pK62UOwhG97H7EFYvr4RtZ53fR3wrzXL+Klpgm5b
RK51aHyOu7ciLb9xdVx8AucZZO4rRaFiFjhfr3/7wtybaAovE9TqrXFOh9gqk2gcxx1v2nBrIRS/
snUuJo/c+G9F07ubFXMhvVnM8YQkivqiMh9Z7bCbk3rgtxCJOBWDC4WCaHz0Amut+nfhmWEiGCav
IEoBSnOyim/+GCS29zVrH8p8zYdfxvxiTIbBDbmmfUD98BR5+aai/ia35A5IyMTJXt2p24VV9ZQ3
X7NmLTm8NCLD/uq+ZsL10aHndDvbemuIty+yW1WuXKuX2jds0FZlmxVkmFPS3s9VfTNnoGGkaajX
iDCXOjDsz2VUlo5X1Kkob3kF0KnzpQUNv9et7LKl9g0bLPq4UDyvo1PIvES4PyY/3jreD6/7EPMZ
gl3GoYqQYJE1dVmndfktl5+tzNmADDPJybiNQEf2IXM08Q1T7hUe1bCVNviJO1SSeb8gH7xySixc
C0xQw1kNtiJuCGp2JA37n72UILMYE9m/CJBgW+zn9TEsnHsmjqEXsomyPLJTlbc3+uzMZ5cfwjD/
JvuiBBKsXol1LlqhsSQDyGNgiYg/zWHlbRljf8KhQTAq/Jk3+deqJs95Xqd5Pr2pMwP29eFdTk3D
9s/T+86fgZAZAYxgiE5wASCCDg6T8jZjX++kzhM7s8pNETG+ZVUR7BEPwmMmF2rlIrSwy00EBypP
7SwbrDoNh+cINXAlCzfFBILiwvngDjQ8m1/5dQnRdSTLwFiVaN+H6LI13DYAum6vT+DCkWPCOLpp
zMEeMAWnebTUxrOs8RDJNrgfYslWurD/wr0uPID/ltS8W6R6JoEkBQ1PfKLBqbBruQ1iOW1d3rv3
I7iHEtCJ57u5swVYT4KsSaMpdg+FUv6RILINDCF1vxbEqre+hk6vtksn4QFnuKzXFApmGqyKXJXb
QnQebMfPdkjYQPtGAsH1wAbw0XkDZEw0clCpB1GczQiCtJt6BCkmDVl9CyU6PB5FnL3MWaQf+ARw
PNFt/6JUmH2aHNmCbCPyd30c0hveNvGBzRY4TcOObQLtDBsqLbkF49KPLHT6bdzVxc1c9Kj2Bun/
DnD5YdfndZlWOVjDJyHVZ6A+513pyPqUeyGA8+Vobdiop1dZ13SH9NW4b1o7P4RcZTd2IQDezsCr
buUcrYo6LO8LGjtfoNCd/wAapIiTFqLWv/vSLm8Qhc8PmuPzezcEupJnDd2zxtN7yK+Nm4HO1Ssp
Zr3nSpG9ioP6Vgmb7lxRkhcminwbUu4/UenIT0A9hLtSt/ER9JL1FxXEfyzb7jeO1fkbS1R4fOdB
nFA+10eosYa4Dg0k9bza3QD6zW+mqA2+sCkU37uM0Ncw0v5WFyCkjyfyQKumSoqxKvdAVDhHJYvf
XZTbx4oO/AhmvvGm5rLfRG5UP5YOm45Q3UStrHShkjE603M/9Vhve6rshJWF3Hkcga7rdnHZb0Zm
TjEPGoraBr9Nx8AZisSLMFJNnGEfKy+/CaNpurcJcvErfuyyGUYmQ8oQc6HAPuSdgjk/qYkcA+0n
VK8l3ZdGc/79nQHaogVYmlngme+ZOFEHgJGo8adNZ2mA20Lt7ZxCFiuH/9JYzu7yXWfIhPsq690p
HcOfDNKa0ZROtF2ZqCWfa9xcdEjmsj+fyWHuTElnt10CyqTntvCaXd/5Hz36jQtMNwgRBkMh0qFq
H2mZPeZavJZ5t7++uxZGYQKqqhzUm13YA8LV3svwsZaokY2+0ej1evPn4+GCvzWRUrFSBZJLbXAS
RfjY2OWLq7MfH2va2EmtkrRy/NA/zZjrqj6JfC3hu/TR57l6t21Kd8pwU8naNKviZ+V19+4kVw7q
yzsSOJ9/m54q7hS4c0xp3k5J2IFCxK7P1YfXp2Sp9fOA3n24r0o12ZEGb6wTJFF9rizLIZa1lqVZ
at79t/l+Lm01N3OTzh7OTUr9aMNRGgUxG9RyXR/B0nZ0/u2CT5BkrNs6OOmMZ1CGmP549vBSQCU3
Cay1IuClcZiWa5WiFKFbp577EmWf8AQcw5X1Xdo6hrW2XcQ6zu0GDBGUP0RlNoImNrPnlQW+/GaO
TChC7xd9z4F3SDOJLMEEwfEd3uf+vvHjJJ8L8N7Rroe25Rgemra1VwZ1eb6i2Fj3vIrZME5qSpv+
0zQ8TEDd+f7KZX2pbWPB3Qh5Yt7z4OSg+FC59Q97ru7LZlqJwSwdN8ZSF1XJleXAIvj4uUCieNS/
qoEnFXsm0YfKlt3IZCHqUXcy+Z1o0o4FD07gfo+b7lZ6/s/rJrEwQybooLTnwMt406VZHt56fDp0
Tdsnoz/+ut7+5S0bmcgDN9KommRIYuTnIlLP/4wC1pfrTS99uuGiG1tUuvIjngpbJHaIys066cjK
vCx9t+GltfZ043EHGT/VHyE0uSky8bFNaUJAhYBKU6QYol+ANQP7k1DabwKU8V+flqUvP//+zk3n
DOSnQnvhCXSy/M7mbEadILX211u//JyPTHhbYbfCq9qQpxM0MkELaB3dnH6ZygIYzWYX04AkwTDu
rne2tMKG+SJ6TeQAqvK06PJNWYWbGRJoNl+Lzi6YrykIPEDfVgao7k05cTYNZ2CMzZIMkkudBIt1
MG0+NgrDa3deLIMSiNmUuQEKVssBUi8+LqVVHHbfr3dxmbTBicznbUMV8oNEtGkcfVfsqWWPQTTc
4jaQIOmzd735nqH6HXDtvQ5+EJetBPAu7gZ0ayzQZNl9BSHqLrVGCWok5Hi7zYxkAEfdeTtDqXi4
uT7Ai0uFjgxPy0KwjNO5blJVDvaTM87lTvuW+xPvJlzRitxCygxcSdc7u2hB6MxYsLHqW408GWox
uiyZp3hDuvZwvemLNxAnMi/EeFZWtqXQdNu9VMUbL+6p1ySksVc+fal9I0yEmm7ugOC1Te2u9L8j
0U2OPuPBn9hhxdaZ+VrJ5UXLxDgM3ws4TeCMeMultAlOlU22EiSdgxi316dpYQVMADiB2EoZ9axO
W01vXGbvqFzDSi99+fn3d+6x6QrlFNTlaeC5B9V3u0I7n6OwP17/8ot3KEyM4X1LZo8BrQhPFRuC
/TBH26wdkm7UEOebradOh9YBNTjNjpaiX/H4l60wNOG1svHDgpSNSrOyAjFETvedD7oRb3gLZZD6
pR0mbLRXXM3l+QtNsC2tIXlZzjNPWTtvnHbYTu7vKm92H5m+8D9o2w7vW55RBaDNqRN/gsBPFB9R
MSySwab7vLprmw8FHZ3QvO7auEyPNTwnjrIfVXCAyAZHXeX1cSwtifvvLiPgSOGe36JtP8n7703q
x0C0nTVX2qPfr1jJ5b0Wmqybeexl/TywIeXyR8b+OMp9ER5omqrpQbQaCYI66eW8sjJLIzI98Mzt
drQnhcKVHlAlCRxgruhPHuttDeQqkgbeXVmvYbou+/vQvPUWA+tQdunCv9T+ZrRxmiC7maHmihK1
ccY10OrCZjZvv5B5bGNetgjXQ1bCluQYjsENZe7KTe+yGwvNy29b9IPXCxTieMX4pixxIG60cg9b
atpwwFNtocY1xuZ1uzl69mzlVIlUTbZysC9NzPl8eeclx9bnU0htnjp2vhVzdhQZvWuttbjQ0tef
u33XfOuEE2Y561M5uYcBmV/Nxs/XLW/py89dvmuaNlkXxzwf0ngU2cZx62nHSUX2Q0nyFU2rhc35
nzuw6BsbeNshHfIegswcwQoQqdrfUIeTtN6X6+NYmiLjalWOVR1HkNRIi1weIaP25ksox32sbcOW
YbvePLGSp0N3P/csIe6a37t8/whNNU7FeNx3lMHvCQX1pMEaXjoWtzu7VPTIGrW2gRZW2cTGTah5
lJJEfer6TYcyxql8yWSZITASlCsn+cJQ/pZnvttI55IzMMrEfYqyiSfApLagc6CbIa8/IRexYmYL
ixwaVhz7WVlMdgYO8qm/RWngS9ToXx9aY1OXE1Kc1agiOqSgZU7OhC6SfPpYy4bx2iqrpqlDywXK
5vKgSAAjvd7y0qoatttE5YBrTK9Tq1QnAdQjIFePhRxXHhFLs20cysAyhPVQEWyavj0WfvDVB4nQ
ikkt+ITQMFcvjIosmwqdRpweypEc5gY8/wxoKOtldlZ8wtL8GHYbNOdofT2oNOrD+4hOR78R30qR
r+z4peaNd0/ZEkFzCVia74gkENHBIRm4ej6kCOOEJpWvO3Ov0gx3IshVk23XgOS2qtx7krFg5fWz
MACT0FcBU0QDOeepS8Vbk0/HckRRvRd3L9f354JLMEtPRA8cJYSZVeoX0/NQ2Q8S+t60q/6AwO7t
ehcLe9QsQYnKYGrF1MLrOI8dFEmlUIfrLS9c4EyGXqZsVFFD2yIdbfncF1AtifQnmc+H2XPvLRuo
Ij9fgwYu3EzNipQqdoeS5o5ObUqQ8tHTAYF2XH5dwM+8DuU1kOyScTAiXiCqDy6+Yd2x6OPRtVCE
NhKEckadD1AiA+n30NRrw/qLtPpPwglb2LDy0hqCcpiFTFucc3d+Z013tqcrstEsbr6MLCQbpZ5G
wtpyO+mgbpMijsRD3vWgDCZtHAJdXucBT8qy6g95bdFkxEPR2bZ6KL8znPkP+lzXnmiCxOymcGdc
eYMOxXoelzxMIu6vofWX9rLhS+QUxMFUBjp1WY2rvPS+zkP2XWuwNwu+v77lljaz4VDkaLuDlujD
z+/D+kQ/hJV2QrMixsl60EJ0vgbq+9bHbGaQFnK/X//mhXkxC2LskIio7lFMGhZO0yagQZjahGUt
COMYntMnoCLEx6bHrI6ZWVDZQEbptAThSt3/CSy2uz6IhYk3S2Iibft5Z6Plofs9Om8yXEELLLV7
drzv7kTMajxadgPsega7MViemzx4vP7JS/N+7vJ9066FZHSOA5SOLU5O5T46Hjly7J6tnfsr87LU
ieEjoMZMe28uslPN6gPIBTaODXRGER7L+KNTb7gIGwjT1mN5kVYym4HqGZxT2fZrT/6/wL8LHsis
d2FuXAdaKKwAV+DTjLg6MN6Vu5nYfaJ5PkK/yeXDjkFVFBTfotu3k2Zb3+PtjW3PVtI5bb2dcyRW
vZpM0JlF4feGjhbkh8LAu5f9NK1ctxZOY5Pil7IWoe9ZQJRFxdnnGOSdiLRI66iZ43/MgszKkpoy
UXYs70+Cdz2qPiJytMjcrAxgYbeYrL72VDAOrKJOiaObZKjHW8riVzowG0QsWn9sT/6HybfycQ54
WgOj+s3hr6yfNiwErOnTdbtaMFlTMdsL81i4FjZMOX5v9S+5yku21LDhCzqRT8XoouHWuoMa/IaC
sPX6Jy/Nu+EK6kmJzOlmlEdI59kh4wBC4/iOUijUTtGKm1/6esMTNCgTISTD2sbO8MLi6RaVRC/X
P39h35t1Qg4r8yKM4CTbXDzZfnxoa/rSVcHKflm4W5mEsXNYxLKaSZM6pH+FTGHaZdl9CfKVhHXN
VzqXn12v+OXoag0FvjRVxilehzZDzLkeUtLd8/yPCwD19YlaaNisGBI9mbpz2V5K6HNAfsd0LbK7
sIHM6iCgKwX1CAh/auD+S1VtBnafj3QblSsRoKUvN97tWS9GnN34ct598tRLrNcoXheekWZlUDXF
I5894ImL6puaOJKeqFamZFO0Ft4xa1pACzvULBKqdUzzWMoh9fIx0fTWbsvEX6OqX5qb8+/vDvIC
kavW7aVO6wmkQNmXfo2Ec2luDJOtPWoNSJ/plMfyJOFttI1K8eG7rAC1zKIPbkrj/I6FGC03QAzC
64ZnodmOOGJl11wW7XLCv7Jm76YmcvuhLSZQJ2Woe/ASX0q+CSeVb6QzQF4vFNFW1324HYIa0QNE
0+Uhpx2EdvKu2FKntY9x3sjUif15a+k4202ih9IbBNBfOuUPUF+m3aYkTod/5hDYpFX4exQgXMSz
m+8zVJKjxMIP7+D52oOs8BpTLWjiAYQCEWyNHDsFtPa6bS+YoInHV1YeoKIRTlDOODsLR4O0uEud
efyeK71yPi9sYxOX3kpin5WRmnRg7quYre8RU18ZKsyvD2Fhv5nMgp5jT2C3mivIQtbepic+gP1F
mjnls8XofS31WonEgsWYyfswdMuR90itaBRlczUdapd+vT6GpaaN3dy31AoVw0O8Grptb7+RNXzk
0voaz0enboZ5diy8tusIT/yoGutd0/rqlBeCPnPV+k/XR3B5kYPw/Ps7mwkm3x9jL1TpqOiWWONR
tlBIjt+ut/63DOW/9+kgNLyVE7QTtIMj5FE81Lj5XgNwfSiRdO46EP34ut3bciQAxPf5Sx+q7DAr
r34M2ehAQc0Lj5k9jJtqcPhmtr15pxWFtLCVr7FPLkyzWeRXx73vRgXYgfyodhPImj3LVr70MxT8
xvZjZmRSNsM/kAms6BJ9yH1W6ruQta+Ata3h+xbsyCxdiaIu86ygQ1QX1DAbATqd3cxsshlct7GT
krogLNOlTTdAU9f7fm7CPUOk6AdD7ukGlPz0UI8tahJnv3rOJW9ugh4p4ZpIFIuNVrATg86foKM+
AFs297sh0JB8VNzeAP4yblE8DxnKEO+OFuL098gfigcH7+7XLKd03NLRrv/4ss8QywuKY98MGvQO
cYlgVWSxjRIoJM9EEOzthrmJT/utAz1LEg/xNu91cxOWTrd3Z1feOtM43GiUILCkqt0AGSEy89ei
cOlDNdAaCg2Is0RBFe94nlcgqWrkY86Ieogy1n0wxmpCVwIwqwccJIip1+e7SfJ9HoKx0/VXDse/
Lum/5hKa+BU9BVPACELo7UBKP/EsGUFluW5P8TyEB5u7ZIvHKRL1karvQ1sXj44O50OcNdaTKPzo
Lqga9Xrddi/uK881JZkLFwwItuhEqqocbKDloWrotpP+IYYsTrAGir0YNkUvhqMresgmaFGJ1J28
P00/NbvQHh9j1Gz0DUqg5Ag6adZYKxN80duhN+OurUqW1WFd2mnTBt9sWt65JSAW1PHWuIIWJs1M
nJGwZSCTRp3cMGfbpn+oIKdHwIUHXtFNTMqVxPdSL+fJfOe053JEPTI2A6isHsJMbCky+A69n/03
Gbcrwk4LC2PmzmhGOBrzCSBhNE/8wuq2rPdTv7O/uwVohjtqQca48lbOoYsnqeea+bSit5oqGGKR
NnZx26joSIVaccBLTRtHXC7rVtFqADlDM+8GChEkyIldt5GL5we+2jzemN0Vswvir7q5szy2rWxQ
JPDfk/pzvf2F/Rqad/JoGBE/9u3UI4D4RuqZc+dXTKeVeONS88b1RU8TVyj/QvO9s3Gm7rkv6UGx
tUT+0sQbtt1QtwD9o+rTPuveytD5VHViXgliLG1Pw5Ldus1EF0ddKuZgAxKSTRl95d6Q1JLvMveP
kN8+tAJmVg1yEZQPHW4IEEB4qcvATrJi/JJH0RoNzcIkmUk135NElZ2cUqb4gxvzQ9v6369/+1LT
Z/fxzk1oJeQ8njlPMul8HrPiNlb+indY2DlmHo0Uk2sJH3R0RQf+Yc8Gq/WPGqzz1z98wazMXBpQ
iVkbyqlPGUjbbcRdC3UcOBIdFW/IEaWWfMU1LOwiM5FGQFAsw3IiKSu9owiazTxKMOHWAFwVBUbl
dyMUANmauODSghjmLK2QUDJk4KNi9ZaPXTLNazIGSyMxTLmdgIOiMdjIG6s9QbSsTZTVv0Yj9Kvc
oNsMjUWgy9CuWMXli4rnmpxv0ioiKSH2jrpGENQWjgLM1tZO8D04S3VJf9QHMDWRbQVVgl8VowSV
tFm/I1wX+7nx/Z0M4nnlorI0q4Yr0L0dTa0Hivphyu49KV9CL95e34gLTZuZMO22REVgqYT2qQsM
XjROj6OjyMoxvtT6eS3f2WeVe1xolAenunvw9SsY5FfsZ8E6zcxXH7tMAVTdp4SwNNBk37bDfSei
3fVZWdhrZvoLVf8TmWfXTmVxM6FAbZZtQkpUH/Nxa8flpq5WJmjBD/jn8b2bIKGR/Q3ESFLu509k
cuzERVFcUtnRzyhec2VLnZxX510nqAGPK+R08AZsg2gTcgkhSybyrV8NasOlyFdc5lI/hvG7w8Q8
MULpYBitb3P+NhVRwpzuJlorIFzqwHABiNXgnFU4bmXmkY1HvfirGlWZUtlWZ/Tlmm7NUj/msR5U
PhRZYG+EdQp0AiTQG5qBOdwqx+zUo9D58fo+W7jmmhkuvwpBQguu+zSXfcIj/6aNv3R0TorgJ475
/fVOFozQzHGVOnA9q8EBr2vgC5vYfoPuwBoScMEQzRQX9QAS60fppiokX91WfC/H6SsnzfP1b19q
3jzgUcTsYeadFLTef2yn7FDErh6selojVV0QUHbN9Bav/HEEy6Gbek7Fb62OuTuRq27bkBoy5I4e
j6Kw+yMUtcebRpLhkcY83IK8j3/zldV9jYQ9neI4dj+4WoZHqGSDd481uWkUImBUQzMh8NfgcQv7
2jMcgZhz4ReDdtNpLH7LTO6y0vva6eFn2HsrF+6lLgwfEGsET0o2uKlb9H/sIt8ovEWlR95okW2v
74kFozHTY4pZ8whKAT+l1bcGtVxK5wda/7Rj6K27P673sbTvDA8QlzZ4Ibl20rA+10xuLHlG5q44
/aUBGMd5EXgkp0HvpBXJnrQ3P1W19aOOg5upazdy8Nf4BhcM30yPWQ2kNBs/c9M8gE7erMFwmiGR
+zHTNHNkfZMpXajAS0MomueUbafzX9atrPLCCpjkeSgupsrLbC+Nc8gfiJLHt6rK8p1vsfFj55WZ
K0PkzY8JzzxwI0noe9yHrdiS+EiblcDlwjqbWbIYwhpRxThP54hZ+zxv9c4jJb0Lh74/uiPN9k0Y
9R/0xK5p3FJ3GQIzoE/0aKLy33n1DTXXK/etpa1kmDUUYXpQc1MJzY6y3gCVEf+PsytbkhNXol9E
BEIIiVeg9q7eN/eLwh632cS+iq+/p+bJl2mKiH6aCI8tSkumUpknzzmBQ3itGWzBafxb7vorQBFi
tEIxwctXA5id8ij8bJPovWzYbxPsidcteukbM4vuZU0Gl+KpCGonaBsXD6ArtXyno34pjW9h4mxQ
Kv1/pNVo09DQytGngTmPbgjFV9k8OlN87Lrqe4dqnmy3WkNqy8mQ6ynvTY2nabIjrunF/WfnX1+p
Bcv7T7rddsAvU1TkRFgbH7puAP57clzrvaFd8vK9b8zu9Zh3IBMF7+CpVLrwRvQB7IaYv1WZalYu
oqVZXM7B32dqtIyCg2X/BK56JOn5oXfktiJrUk8uhvlPHtumc66+fGAQDkspuD3b2vSQtVdeHtY3
COPPgFKg1yIpPNdMHjoARVb2ZeFRMmfvI/0l/u0g6zQ1Tv0ggH7dQUGARIcO3YcfbltO9+XY4AlR
ilJ8Xt+npW/O7J6hB8BqbT2ddEfkOW5dcRNCT+c9HsOkQAGmyjZO1Ee5L8fGWUsxL23dLMyfREPg
HVFzRPoLQph4qDhotuy216e04JWtmSMwpqlNjUvrUNwmiYf13I1y8uqmDfH2Kh6msFi55pemMXMG
DkdZo256iUYEcSP7+BPy0ztMbC01uzCRObVfmLts5BRiA7lVPIVG9NvI+0fJX+MYuaTO6jbX12th
GnNyP95neTOMg3uETFopH9LxaWJv14de8Mn/1lT/stGoNmM8fibjmLm32r3pEd6D1z1XK0Hc0vAz
F5CNhmXoVMujwi83bzJw3BFyZ7XO9y7FOXzAqWxoF00xNiAmP0pJrUsR4VuFOBsiYf/vv4BKbDQL
0cAIYu0xkByY1sxSv3NDf15ffDC9fu3D5viEMnFycITL5ETgjQ9lrpsAHIjUT9SAemjCHkHeZXrR
mL9Iuyr8woQYS6OsfIcuALlzQdZ2YzZ1XngGNEb30KB5i3RI/YgaryPSDQdaQndOpeaNnWsCgZUo
A+s5sPSSahaE0v5TJVXnMbt+KEJaHBJHRScZaREgHW1Bn55dtOvozwg0KYBR97/sIax9lrjsnbZm
GaRVC2BWQh2PJ0wFECwrKqCggYEZLNOMvMq2nA3+EnRdWjv3kl58TmjXhLJ2HCm/EG7pTRH4jZqp
rgILwCl/jFy9sQEp8wDaTjww/MZHFRfjLjHqP5nZKa/rRbStm1xuGQX2JuR4iFrgVfTBpdtn/iVk
RX0EcuGPwBixx9EwjMyXvc18xxnkeexM6SMl0lSebMs2cNq09SINcXF3gsI8ukMeRuUkH9NgRveT
Ww27fhJgw6sa0Bjh/AY1adxnB4CM+1QjDzgwq/BQcjAar1UVClgVGLLvamnQ1utIxd+tGFCntCsR
dEZ88tDeoI+UI6MVpm7mUyP7k9MiRj2ht4Fxs0B5ltbUq6qLyp2ggUvtWxe8m+U0bXNW/Ulk99zX
6EJOhHob087xBtU1Xsdi/l7wlviQH3XBgg/iQCJIuG2ZDVK+NH1qJ+X6VlbSXSbaf1hb99u6z19N
KJJ7JLaeWC+agCJlCtq4eAj6LjbxjZ75qZGanmuHOEhjWIF/lXKITkKLwC6TPw1t70SIZg3GK2jR
j3npO1X86TqQcJZVe1dl3W8wxu27YUi9ioKXOFXlOzOGPxGqf34VFulGkBJcl1M2JcmmpbK+N0VM
edA14fAj7RpkyE2HblB77+7A59U+SAP0ek0V5RvdUw46ON5tyriEOAKoEzbS7X8Muq4hnRimG7ho
05cqmY5DiuwhifVHUtZAzRm9vR3bOgvyAiqJwpLmMewyBeWjNMatCltPWNFfhEBuqSpCH2j5wcsM
1P/Hfkq93kWqa8pxfTEbEtJugmCjsKA8h37hEDemhI3p/qyM/FW58ql3xsp3Iwl4llEyD/IZP7s2
d6HlOCYbp+D6jZt27CHt0QHZVRsbpAeKnzmJpqNpczeweZn6FsQEfNaQJtDCrLappdunPLFuQKHY
gu/EegD1Uw4GRbP0dNv+tpLcegD7rBFkF3CYC/6FbWvwH6R1IbDa0Dch2g9qpi6mJajnlPmjvuTa
IGRYeq4RvYtkeI5Y/OaYSeVzTBHD5r8ErQ5mJ+sbcJ9VQcdSyzfGrIFwQwxGesQNhrljcQ9lsFg4
Q+TXma110BchSA9dQniyzcvExVZYBs5/l0t1IzWdDhNyfFWgSeG8ceiK7yKRFY94TImT2XbupixT
x4+SCPlSFTv0V+PwfA+uGvXAJogrb8qJlhekidV7Fc7vpokaGQxjHh6hJk6fnG5sHyC1IG67KSt9
tFrTfd2DytDLrT43PNVS4EmIzuwHl7aWCjhh0amCA9zyJPElwRlmTS08xxXuI8Nl8A9BHrQPHM0l
SLnZP04+JTe8LdUBnqODjKrV9XdS1vVONkJtIm65INHMok2p4vSV8D6dfBNSHkfe02Q7IK57HoHk
e62R2PrBez3ZXoPE4SbKC9pu0O9bHqgE30VkiA7ioFJNryJDSdiu4LYypSI7MEzo/9oawjJslAVa
arsHKLbZx5rQbGsxsLENyDeHXmfFJNwMWQbInZGr/TRF8TEiDtxfBOKfJAVRsUDHcilux8EEbUOl
240Ro+gjbKPdxS1YJmsLIrHFGDUHC5KjPqu48IlTsKCVTolFLZ+jlMfYAYN7iU7PcrDlri7Raipk
/uJGgh4jySo/KrLH6iK5Q0zDCXgfd2gkV29YlOElNQp2BDEuDUau36OwoF7WQYceMg5vEODM0XiV
mL+6ojJfXQt6W05xkWov4gCEqtA4TRxoPOBi3A55mh2Z6YYe+iyILyx0K/ZJVT0MU1//EanG/+Vp
eMOnxMF916Xv1+/3pbhtFkDgXHWX2jdKceGjA0UeHwIhpl84L98bfhbdQjPPzkXatqfItV9D0YO9
B/1zmLdeaW3+N8D84ok1hwpZdji1CaB1xwk6Kl50P7zqnxZYLM/xy/hgfFjv4n14bh/aM2pij9cn
tRAxzvkgo8pBf1IsxJFEUEtpVC86z0knA7ymXAFfFqVrPDtLwfvsYdVWGYsi4B+PVferdVovJMYm
izPoH4Nxqfxu7D57SSnz0jk0DNDVA+/7Nu2Y+2waTWt5yvimHu2cyAecHhrpXSmOWdbelyQ7R8n4
Qdvu0cq/xRhjg3j//0PhtiQ0ItQSxzg5JMV7rj4nI195VC9YyZzxsh9DIkDHa5/Q6b63nGgDIvNd
i0vvewdqlpQbqyqPuHMh+NN17MGRh17ZmoiwZPLe9HylyP/vi+MrU5mdJkonIJc4RDvAsKFxrdWH
CaBtJWlQWizgZv5KO/CNd/JhFNkTpboGIw60laaQIprkyqv7NXqkJROaHTk3GpsK9BAKZfqMbVVD
po1qoCtgtFm6dUHouvK6XshImjP31vG4AiIAr1+b9daZuPHkFyHIOK/v29LoM++Gp/s0ZD2UqLI2
RXD4p/pWA6RtzemSuynMYIBKHm3onN/3pTUFI/grt9d/9ten2ZqzIwPRn6ClGKxamRzawZMyHfwG
6P7zBGbGp+vf+HpprDlZFCQyKQKjcERWm/W7pGb5Abd3/ft7o89s3ZB1UVkEJ9npWHsfVaWzQ6lE
/bk++pfrQ8WckuOyKmaTkvyk7Ffa3xf6KalX7sMvHTqGvvz5X7kMsHZZpXJIiRy2iY4SSDlYGhjC
sPdp3NwA871G/7s0h9kKkRbNeBMQ7cc8qh+ikb6AF2hDM7q7vkT/Vif+40swkct3/5rI1IHvWmbZ
cGIyck+lmbSIzgu5F+Dpu7zDXYX3ISE4tgZENyJ7gMxlN/Inron55oJSxQC3r+M8DoZtb6FkXO9s
TTqyKVpC2x0K3vnPKNaOceAjUK+AqyZniVrnJkvxAhvdhv9AJ35304DVZDcgZvlT2lb92bZ4l3QM
LhPJu/6fNkyyTUWpC9IThex3Y/KV4720j5dj/9f0UwYsdaFSoNUUO1lygDh88tPRIFevofhYiJXj
ctmtr1Z55rEnnaYumMYLCBbEr9Af3HfgwSpk8oio07++k18aKjZy5omrIQ/lVEEK2yiqgzSNPdLV
a6XFL9PfGHvmfUUYWpALGsuT4+poX6GdxWnoseUA+HXOPpvMZ9nXx7hFF9L1ySyt18who6uYISBU
YC6u36m6qUGqmLSJN8rP6+MvWNUcBTlIW0PICDVZSvomAKdO9eKikHPoK2atVG4WpjDHQbqCRX2e
jhR9l1bQZK9d9JsIvO4Ab/7eHGYuKO+hYhbGQMjZSG94g+jv61E/htDxWDlRX9NXUDEHRYapBvu4
ympo0vvjNr61jrbf+AptNZ7hQ8BG+01gnPuNuZXe8SkM5G32BrWRlc8vHOg5aNKO9GgplVsn4Q76
BVWweK8ciifB9eVbsPw5VNIBKQR6Y9LqRAzoNb6b4n2id6NEVub39Q8s/f6ZzbesshxwHtgnU00b
rUYEs+5KBLg09MzWQ6umBd6j1qmx66cosx4rc9hf/9VLx3Zm6kkVEzUpDF0k5lMvYNF9funIQwEM
SbahWtncpdWfGXhZaUZKwA9PTYhKTGkJIKHM2PgY6EUhY4rdP4yka12yC9Y+Rz0mdmm7AvHdKZEa
ajSfeBmBdfjPtxZsTgDS9llkxR0URS0jQUIEFC7J6CnnLVvD9P5b6/3i8pijH0urJjkSEzhIvu2L
1+GMUD57ab376VhvUr/eWz8AK7CfzG0WGAfjR/dWvGW/zEewvfOAH5T/LcocKuY4SdEX6RSGkQ1h
znbPk/YSFfRnI22MzfW1XDjXc3xk6wBqAKpYeqpCt7gVnQNVFgiLrBztpdEvf/7XXQ+1FYdDcR4/
H42tYdF+oCf28Xs/fGbrui+JgbwB3pU4aQee2/2zQ7T8ZhD4H6Vc1jOrY4yesiE5ulx8Clb9Nrm7
ApZYso+ZzZeOAUFwiX1tzAJZ6PwoaeWb/VoJdmn4ma1XNlRwoHXHwDzAtpz8MqLBL/U345453rHK
SWZYkgLllrDftekcOrRBX9/VhR8+Rzu6CulQeFqGpzQ4eQfTK3WGQtVaH+/S8LMLvLbzCsjGxjq1
Br1rHb4REFzc1IqusUcvfeDi4/868AIS4ypJOD31g7WvqhKSR1UC/ZDkx/X1WXDi9uW7f42fNMRi
pkk4FG2YDqBQetSxeV9YY+QZxZj7aWGsBFMLpjuHMnZOiCtJ1uxkpzTz7Vobfl+F99ensTT4zHiZ
SMyJj2l/GpMhGApssRsG14f+ElABANjsom7Heqgcy+5Obd8erJaiSDqcnMh+t8YKqWj5Nsq1G3Xh
4p7zfIQur11SDAwso5N41S4D0MbpQWKhlQpqJIQ216f0dasE5jQzZ1Vnpowih58Y7PqAiuuEx1wG
7Y+cJnsTmfBD2DrdPk0y61yokgScJs3eEmV/1OBpegkJ5BGu/5aFAziHPDpjOmU5JEJOPdN8G/G+
2EKBN91VmmQfejTTnSXiNcnrhQWeIyCLOsplFab2qWvijRAMbNa5l7YuWpDXeqeW5jPzCJPiEEbj
ILUyOyeIeIRqxrAT3IBY3x+e/PO9RZt5hdSc4inu4e1LVFWQYDWaXxP6Reux87Tp7q5/ZMGm5mDI
yrAl4AYROymnc3zqqNhz5FoycOkIzsGPY1RxHbYwK5OmrT+wqX0osih7hASWdU4c19DAZujwLBQF
q2zGxTZ24vTIUYk/V4YCrVWcpfmKF1ya6sx9NKI2UXFm9gnMfmegy5+l6le2asGBz5GS2maQWklr
6xTRCnVgDkoM0LDQTR6jiPa9jZrd/YZMyqShiPdV1Ot9NLV8W47mt9gYqJgjJIVwUuAUcKCLOvUM
+aPO/rSov1//6QsGOcdG5m2aoAAYg/epU5u6OPca3eT1b5e+fW/8i1P/63rru34q0CNun6LqOTJv
kiHbmbbyKFsDPS9NYGbu0BPODUMZiBp5d+g4RDCcqXua6jgA9GCtkW4hdzNXNi4dm3Wkdu2Tgiin
B1a1DZf9AWIYuJ7VTdkDTAK9F1TpM3t7fd0WTu0cLFkUkrDaxRfF2MDsTX50DP47ycaVYHtp2S6G
+Ne+cJR+E15i2eDJqC80rQHqFU+WGLY1bZ+vT2LpIzOrhjRCUrQh8O5F2H8aRRGYI5QrLkhuvVby
XFqnWXCQuxZ1BcU80EnoRXnlFWnv1WyNfGHBL82Rj2qIIS+atfkpSZs3Ah7qykYIe311ljywNQsC
2ktxn5Vwerqt7rhh/KzU8A42iR5Vc/jdDvxK6C1+58Q9tIa1lW725I5xAOXStRThwvTmeEiiYk4Z
+gZOwNPQd1GO1Y8plmt9OQvbP4dB5ggIR7tG6J+U+omoOvEKGkOKISZ+7HYr7n1pCjP7zztVFHTC
JekKcmO3qBuweCWmvQzxRc5gzqcU103YgLOOnKzyNR9uGYrAVfgYm29ltKY0thDbzvGQOdcsyYeQ
nXpUJvKO+RV1dl3i3gLmeRdl+s7QzooxLljKHLpoTmhlk1D/PqWk6qEUFEeBSkS3LU175Qm8tBUz
c+8cQKkuEBhsxa+MvwxshcNr6RzNbLwOZT4ULDUh3qW4pzs+PbAoTYJJ1MlWpNn3VAT/I3jE7Rol
0Qq/38BTFXA75jZ+mKws/9Jhmhl745KuGfMBsOwOSD8C+d6p95hEd17xZCb1ZsWnXEKOL87sHAES
JY2ScQitMOJyurVoSM5tw93HskDugCPmyTZgxgE6FKrIoLgzm8YChhLaz+HY1d90K3NMSMZ6OU0S
nGtpmH04bvSL87Vi8MJZmGMnBMuSgRIso1ZgpaDnVN8m/Klq1zDEC2f4P8CJbEhjNWL8tI99xUrP
0r+vb82C/c1hE50F5pk4VdaJ5HGGlW/ZdlJN6aN5sdxe/8TCGZsLIRVVVPJaS+D0gZOrYsuLC/pk
OfqQDTejXOOmXNqCmZnbvSQdtJ8Z4AooZBCQ5pHKa1HPINFKPP1v38xXp3hm8WNVjsDHwamXASZw
dPzs2LzwX6itHpoNu9e+vUk36il+ED/MJ/dMjt1NslcP6iP/cKzNmnTp0lmYhfVZDoBpXEOnmZn5
c02dve56//pOLR2GuTcoSrzvWxPtW5V7N5nukzFAQhyQwOvDLywg/w9mIuvMvK1AOdSGdRFoPuUB
AMTRY6eaybetwrH9Gk0pQWxUxX0SdRlkykHYKVw1nllqg+owTcuAWB3gzVGIelQssg/8i+EAfQXl
m+VUeUbVFJHnCkF8ELm1H6ldDFtjSvINc3UfeahhM79zGrUxW/A6Xp/Z14ePz+Eaw2hWfS8lORnS
c62NtqugHH+AMPhbG/MfXa+yRdeeM6CoSSL7Dsi8LRD2SMOQ70Bw6H+UvAqGwJ4lxDq5bZRtHT5V
u6Qw3RX7//pU/UfJK1OWBSo3pz5lsflZqjbxRaZvzdb85/rif/0M+o96l1YggId6Y3citgArggMl
emIRuuFJaQVxae9kG5INdTXBaRtfr3/0ayvk/7Zi/PVSqSiSf4Owy9NQko8mC3+TeM1MltZr5mYw
bJHZE6xwCi17o3hlbtwsS+9RQKt313/90idmPsRxZO+4cYSu6GQ8R451x0p6Htrx4/rwX3v8/2h2
5WQioFSHnXNqHpvUeXRI9A+aAt6HIbzDn38rEuZzza6QVDTM8CnoWJA4cBw39aIGJDxQGgjUWLwB
bb2SCFpYr7l8VwuLEMQxAPgvu0ejGYMmzLZDFj9cX68F9yEu6/jXYSKVY5ABjKgn1xy9RgyeaH4I
QwFDT1dc79IELl/+6wsluh5S9DBcdgSic0XMPk3RG1udqDXR7qU5XL781xe4EdvaLfGFtlX9CdnO
Lg1SAfocgs6Io1s0ai059KXpAXk3+9KEbrOpzC0g7yyAt+Osv2VGlHxnoTD45aN/TUMoWcXC5elp
zBwZuGMRHsCnn2xyCEutPEi+3At8gv7/J1Q8yCExSvx+6CaSqAoIsfy2/Hn9LH35dsPoM+/B0PWU
I8eMCUwWOngAzPfs0b3hdcg8g46/4lpKz7abw/XPLU1m5klSqKX3OgaZCnQx/KwfNqp4cr4nkorJ
zAKS3Hb7QmUqhYzP6Dv5Y8nRlAIlokF9xxHawCL8/14Y6VBqYSUdmANKn4I5PczQOZD9ur44Cyd1
7jYmyCSOfe0Op3hMq4C5jnqRBl8VofnS5PDjZ24jNeI0bRO0RXLztdR/XLS2tCCCl6N3/ecv7K2Y
OQ2W8IIKyC0e65K+68Z8iB3nHrDAbz3I8PtnhlxibcLGcOWRYPVvp2aYNobZ8pWtXVqdmSUbPRPc
tpHmy5WBlsTuJVb2cciMwGynlWth6RMzS+4EhTS4ibZXc7przHe7qnZ98smSNVGLy0b+58GBBZrZ
sm0z0IW5oXucqMq9YUxupzTyWpB0WlW8ibLy+fpGL53TmRF3+chjkJSjQUM76HIsmPVgtla8vz76
0jGaGXEd01aCHA82xscgbS4U9p80WeP9WVijOY1pI+PU4kkDtgy07Zrtb7AW593PPHpPnTUpw4sz
+GIb5mDjNmRO4hrwcYWN1niz4I3fad7cmaxx64AnxXg23Bz9Ww3YFwM7m9Yawxf2ZQ5FFmOoMCYa
zwtH7yjIZiHkvrLlC5syJzEtOzElpdPIo9sZN7GGmnoIxTcP9GIr5rf022fGjfuyL3MDvR6ggjh3
jvULcgArmbel33755F93dNVFuT1VRnoSvcV8nTdGgFLIn3SSxspTf+kLM8PuUyTGxngQRynfTNb7
yVQGYTqs+NWlIzsza5h0lbZRK45WWfyDZj4vdp4yM/IdkvWe4t/CuNjWHNobWTxibYfPAOK7m9zk
qSjKfaOHlbaupVnMzLroBZRGBKyCTffKPXKobw35i+1+KHutzrHgX+dYXmMoWWsTJo+dIlsJMvat
NJut0zRvrky/pQSFTvJZLbDoLLTAcey17jNPxOdYNCjMKy9G5exbDnAuFqjQRm7XoSGOvfylSYmm
xwnd9N95u+Pnzy7pjICx3OlhZ9xqa6hlkfeetp/Xf/i/ZOFfeL45UFdKO1H50IujU6h92WSJ57ZG
7LU9mB50tYNj9E2WnEKVhl5erVXPFlzHHL8L6vYSj5XcPllWDpALtgX8CWtBx0I3Iji//t97oKc9
nRL08J4soD12DQqoB+3Y+lmxJtpEYVv76LZstmkl8huhGNmCOdrYEt5xr3KjbOfiybl1mKDIxlfo
b6U0yzY5JA7Rh5uHa9fa0hrMfAQKyIYk3LJPdTVSf2iz4k0mRPy+vrFLo88ufC0rJsuycI8Dnh5h
CqUwvVY/XLLZmVtImomUpsnHU2elP2snOeVtM3i8KjY5zV+v//wF9zxH/UJ9F3RbLeKVQn+0+pVm
YE2wn66PvfB+moN+XaiGydBEUGp3v+o6CvAfu+29kDbbjr0O/coUFnZgjvyFuG1Xs0jKI2qO77oa
T+VorXiEhR2YY3mBm6mh/ma7qM3XIAIxdemPCYDqLKMhOrFLtRYXLdwAc0xvmJgxmtNK+yTNHul2
9dAIfS5cdzvo4aAntb2+I0vzuSzhX9c9QT4MJEUmrssO/D5NjJYI5WbMIyjfy5gF17+ytCEztwAa
ARYNNSZDHHurxmxHJmdlQ5aGntkytHpJOlSjOCbl6HiFPQxgp6vWGN2WjGFmcCEqdmOHpCH0Vqw7
qtw7KuODydPN9XVZGH4OwjVoCMI1B8RRrTLvdNajehcfUk0frw+/EFvPgbiFadE6p2DnliIGSa8J
dFclfbOKNmkBAgltmqgRaAlGDHctF0Yhvfx1RD9X2sunntFyKqfTQNAprDQJXytnsg85s9Jd3yd6
kyapOkHiNfzRxgnaGDTPfoC2y93IvOovmsg9qgp2yZ5zIO4ONJsM3FJTN364IaiG0yKt7zrmqNIn
cU3u2OSMN9PQpX5oSOPEeabPCoDAPR9Ztu3NVD7TqO921ljHu8zgVdBD3skHyYR4dtwi3CaiLm8k
M42jIAN6m60IPpUocZunoDPV3IRGrDl05SsZM0l8KMWnZ+A46iAfwUYSp1rfl7ptAKdx3BZ0CbZN
jpFdD8e+RdsXOFvAdpNV1nRra9HfSpr3n8INyavuRHHoVUweOzJAm6QaQuWgj1b1ns5Sua8U4fdZ
1Hb7ErCajXZq8g7ylXJnZRzdfDZgt1PRgOpiJGB3kY6Tj75hCiPcxE1ZbMBLFHsJzVLflhEY3hxo
EyGggdKZG5WHFn2fweBa+gVSGP1LhKXepbKNH+M6K1LoUSeQy7UpGABtxfxs4AFg3U8ViT8VWsx2
uVm/ksSKbxVTJ6uGvDBQM9QbNXg0lNGUt8MkCug35n4sowNEqA9dZPiT6vtD3sXlCwpSehOVXYJC
EqW+wmspUCqdtrwyfhmpYWzcqajQy1g8UyMOPagrPk4u3wAWaXlGWbTbKB0+Qffxp1bF9GS6ZbrH
J6djaJqm15nQKRGJdTbG7ieTSvhd2T9ZkzgVo/1iuinozLRzU1u4PdGOmnt9Up6bmG4TqnZcNA9j
DFU1ArAkvKGAuF2mPsqxtn1Z4ykamiOIQsHbtEtdiCVy9HriWm72UPCLAjKm4qbtm6LzIfBjvel8
ZMde570PUii/1maP+hLLfQtvII/HKX8mhTZ2BXzLmJjsg/Ky3OaTagOZuupUlWB3S9CXeFmnDpyS
KgOLkuvslKoHaJlBnSUYygjEEuHYdk0wGmj2utT4UIJjeb8VuoiOwyjJLhfOeKiiGvSaCJo3tUjG
vRlOViCj2vEbWamDOaTVPhzL7GjmRX2gqDBsRht0SwkgEq+kJb32Wm0Zu6apEaAV1NpLGUuvrssi
99qiah5BUimCLMvcE8uV2NDaUudUxP29yN33vipa30jLGmiIOtAxhZRQSoN8SJ4JxFUNkh6LiLyM
IzhSwAX0p8iU+UwrAkoXU6BYSp0/usiPRiM/BHTqvBpwas/phTqH8XhMabjFO/uz4HCm1pQ/Aw/R
+SJRu67Q+R6UCfiNXG6SKtubZf7DrvNz09NAR3KnouoWbFanKHOOTiXOdhI+QvTx5+jET63p3qeR
Bhp80PsysrNtqUdoUFG9p3UT3Rphd9ayAKqm/Glm42bMmyfC+c1khe9D1+/iiQc0ggZ1lOdHhG+u
h3TfTSvJfhyLGztWJwT/h46yQ13mJuj1wqBm6VsYjq5HLMeXIcqvRmQ8qtA4j9o6CDk9okv4jrfO
Kwgftl3CApWRBzPS25wnf4beeIjpuDdiemdz46mg9ugTU577ht8bk9xKEt53JE6DgUegiSHROQPX
S6ryfREWWzmG+yIDE8wEEVMKf+MhlELjklOexlL+TnJQz5D0JW7FbTqpe5zvzTTgnxQWCILiZ7A8
QTUBzgqUzABJguxzh9G2WV/ddsr6zXgDrALkksYh2mozdbzRrCOf80Z6CZrYPdHqMGhTNzD18Ks0
xxvDHs9FXh/RIa7QAAMCMm09WyI8IxqOkaHg92CQCbIpezPQnurlaf3maOMlY8Y7KcvzKOAVUwqY
O/uQZX6bMGAX7FZ8ZhYa20fyXIJoCEl7nFveig10p+/RFPAWMr1F2HJTsMHcNCHowEXi+lQbyq8M
to2EG0DPdC+M5pSHTQCerkeR8V0C5l3PMJy9aYiDlRu3rRnfW1P5xtwJ5Jfm8A9g1rkPuaxbIwYt
jKnfikzEXlmO92po7knigjzwZyRwZ1SVuB9ysoUk4b5P1M2Us9s0C28ckLCFEWahMzP1ROi8ZHZ1
Zkq8RCE9QysGlBVwUw3YGTyd2m+u1fegtBG/Odp9Bm7dgrTKBokdezKr7s84Os8hPEecOSn43uQP
1y5vEjFIz7GHu8IWj6gxA0f0P47OrDlSHYnCv4gIEALBK0ttrvLSXtr2C+F29wUBEkgCgfTr53je
bkzEtO0qkDJPnvyOfN4kqEY9kp/6Td3xaH3AUslrF0SPucoOPscznDXvRi5XL4YH1MeIiwrlO8Lh
wRrzj+kmb7GXZ4Ub+AeXVys6H0L8Zt2ErA236IeG2NPehnBt81ueuN+QVkiZ8+w45w3BDcq/VyQk
RFLei8aOVwLsEgItIKFHLmH3ScyWS5p06kA7IClM7NUhbQEwW/X4DOzv28IhMsFofh+BmonTa74j
HD+Mjr9tDqaiQmJTRQbzlOD1cWaQtfwzgwr/lHGQzdnQk9PWZuRgZJKfdsbuBXwOBeSBtnJj/xZ5
u14BqnMnN8Dx3C9Q/UTqetwCbC4BQfOFpekKN7e7wYn3nDjqiliG/1KBJy9sgciD9WQsEkYewnh5
nk17ijD/AYIETpSxd4XZ9CUheKDzvlqSvtzE8tum86VB1FvhEdFUAM3My5glR71oWUYaH3Qw9seu
90+B3X3JEWXrQ3nJt/EBbcxLEMe/gfB7Wd1259hSU8BHFslxt4mPRAI6Zzbx7oR69Cy4JkDgHbmd
b5NHWNu0dG3V5xzNYdTfEINe94CNFHG6HneKGtYj2m0I3WkzQIAl2T+mkgrnOjnEhA5FPw/YPQm7
O46fHM3+rBi/R5Y2CHLpdiR9GJY5FM0OsMUis92ZNhJzaI8PM4l/UclqHQT/UOxBT3fqdR74e976
lzYmwcMaJgyPl1sKkFUeKROnNlbXXOHEVSAY2qwHAkwZX0sARS6ou3Cx96/D5h61ZxcxivO281fD
M1mGbXSf4mFo9+jAN/vzkqrPyetXhMkffTSerAo+5m2uULOgDoxlW2fDvF4ipk6xMscOS0tQmU9j
m97iloFDl+vLRrY7EuUvw2qfLGbQhz7sxhpCGf/xn7Fi7eJDYxD5Ho6vuleXXi7u3HVz8zluwfZX
Z0Z+zLo9rMitLZzCNJ7kwf3Q50eZpIdGtHdYN/69T80AJtjQlJ7h5dQy9+WQshNrV/7SmVCcs7lj
RZ5vzSGaZVy7JMOJkffJ/Q7cYJHAflmMITwePTGsCMDRRQGSXQYTPQd7Ep2VTGkBsBp5bFujH6O5
92VDqL8TPZ55ixWqCrgJZDZ2LeB+mwqKzZPvKMzWE4JrZTHGcF4kq+lKLAm+NaFiQAOaD5JQNO2C
FGuqxwqITV7tPFhKMuFdH/tGVpFeUMEEeLxo73GFzuN9SBskwO++6KY0L0aTAuHI9VwM88++6vTh
403XWae/mjb7F1qy4yNzos5k4ItlIRlwZxsOf5hiZ4Z0VsX2J93hqANb/XcSD29rjEfG4mXK254X
a9w9wsa1HYRIO7zYll3n0OPJmtMP4PJepLMAbq46L7oxfYwjHt81bRS/o91BvCIygI+RhZzrVndJ
RvnaTT0ESwoxLlLtxzqbepjtuR9NCb5kHTF/8SuAdFF2SjN/zUVeAwd4lH3TAZw21n4eK2i2BVuh
qm1419KEFwKKLkCjVQzOqA1oIVPx3xZ5WS/TekHY5jF17i3ZEBhItt9JCjRhFrjX3qZIhooP65Te
B3l0W0G/w9F/zLvoxjL+ykSTVKj37rJYLzDc469x43QkUoHit+KQy0TikAeHnSWdhr+XpjNF8lPA
DMt4itK4K+IR6UNGJzWgXg+bN0Mx4PsBYRLJgtFmf/MGhr94/CKbwsm6uXqFAehj8inAjYr31bb1
6WH3mlVRatMzQjTpv910AQiltD3PKlhOrommIzP7cnZBiwQKkxlkj8e4exM1yMewccu/PaRAmzp8
R4dMhOmBIlr1ladIK6q2YEVnOK/6FGSLujYMFAc7BKJaJrmgA8v9cQ05q1DCE6i0+KNnnIElzEo/
m66uP6JuTp4x253usaWwHk1CxhMTgTsFYYtD1vZTpVwrTl4t7hhtOTKZVj6lFZCF+sUjYvEskix7
Rj6IeG6XYS8XGBqqMViDKjPjVGUTCV8TT7vnhm6mThs5vTfKs7t0GxNfIt+OfLJoa8puIe7gE+wl
hUGEDF1hF3LG4o9+YaDPXLG6FN4Yi8JqlnrG+7UgxS9Z7Y2Tfaks3Hs3MEowuIqG+EWhvL9HpTMf
QJPyH+iu0gfcOtCKrLLhLbLcX7LVKwQsr66wJiQl2mlzWmLMv1DPyirR21r4kWSYwwBUAyk9T+oF
deDZDix/XvF50b3dLysIsec2GPSzo6sgJVYTh6FA17pcFcYSD3ycolMv++m6ZItEj5Qt0SHCQ/SI
sqIF0R8ZUGVEuu4Mr8byCGdfDO4S3/KCj4S/BB3ee45u6Q69GRq82bCbCzuDSAZ4o00tkxadlW3i
Gotv4tLbpKl2OgxHAQRVOZB5u4xbOlbtnjSlbnIoEIaNxzQg6SGbg+zk0SMd6ObMG284KAO5si85
lV/JBH95tvHg2QghSyyO54+WMXdFRe0rNaVpYWwfV0m201+O8e4VqvxYBGxYjji3myJ2k63bbG7v
GUm3WjHlC2Yz8FyJyH5ZTdZnrOYT1E9YuYqZldhn3fmfcY2D0o3zjNBQOUzVFCGt+uetSx/zMMao
pG83FCWsnfHPdRMp171DHKskKVh++Bj2H183ztVOgva7bAEolklcwDASPW/jkryjdBMU78CKsqCb
p/cf3u8N0MjKeEfw+jYPedI87Kz9o2jwxlvgXnMyfHZCbod0ElsRbvP92IvXGLmmxEal53uJb+W0
yZSU+2JgmM+FfAgMEBp0j34UDLpVSY+HLU7YSYLSGuGxKoKF3ViwqGMq1+g8zfoWjnEdKAbapdbZ
XRuMCUqVePtKNcfH5DKMIqZ0upcBAg5I631FTI8bMZyXYgYLRk/hy8TzLy+0LjEBbWv4fhboIloX
w4YpNTSVHfdk/57bUReu3S5r5r70gDfT5QiF3SasokJyASPgMZf7dkIk2TemIl0xIdb+AHooxw0x
Iip3/+QE3Rxaw7IxAu/JuvCyty0OUwlgm8uCD2HdBjYz4Jmc2XsStkvFG+Dt2/YUCmCmOFJ/Ciqa
h5Z21cKz84JT1ozsBeUdYv/iqkX1UKJme0V2Ib7KPf4Re5tPE/ODnMQhGUeQerffeg1ewnX4cMaj
U5oTCG98MvZkZPietlNlVHqnfFh5ZAUUkjYPaeqXAnz1vvCLv65pDO6Q+xqYOynP73Y1PKVsexod
uvU5+CnGVfOb6mQs0j17TBrtiyxc7csK6NiDRl/SlqPUSHrym6zjTFEIP/IWtNkNJrfsAOqzvMfk
5i+6kODP0pitkuBeX0dNfZnHTh623IVPuP/UJUg2e55syh7mcVpPfOrwauNvLQJJ8jLhjX3Cem1a
4dj/ttF+XIPt3FGUJ9jn9HtXmik89IH4t8nwKQ3TIwjHQyFXMF992t90gHVGhLy+zKb7HdrxHlrE
xXl92mO1F86uok7C6N8Wjke684Obh0c+Z74Oe+JAx23vI+AdAKI2N0nxKNoIxF6AoaqYCoiNFlrt
qJe8yIakKZoVEm0sp+gYtQZfSLRcDSqRGpwkX/oejXOkxvSg9BCW4HJtFfQghHbwHwatDyJ/yON5
egWujN7Y1DLgatWbYS4v9ozdNMs+W473HVRnVdhATk/YymUlHTimAGuUFMD9hPBXbZ96GngxISAC
2lMtwv4c9vOLSeevuWm/RJr/CXcoh5OOIEbNyLYW6psiwvG2bATM24SeEitMidiFwzTRp0AGz3lE
12Kj4GENbelziQcs3TDqThS+hvVENE6IbsTe+Kwguzv6vgJSD+76BjywdfHfPsMwhNA0hS7IgVGf
Fc1AVx5wticqZnD1YD2ssJZO1wCt3MXuWHvB2yffkhArcLoVzR0PHYTKcV9+Sx5bpFAnM/SXJfgJ
tx7ucf3JE2uisM5WPqyQUWyw4tTKelv6NDAwxK4hwOXNgEKmzwC8XvoZr8VK7EFoQt8i2HKx6Y8W
HFJV1k2wgfvkZaUcq37ekOY+wcgUocAtdd+9GNcPgbSm/9Yg6b9C8HN1yfIBlGOsjbw0QyNPqZ2b
SsZj+mDUqBD5bOlLAoQY4I5svIFTHFSMpc0ptgrPq9VLCNY1WlZWLCr0L97NiO0ilvA64oB0l0AS
qPawh0NQoWinrztJIGLyxP2nt22sEHa7vw+rGp9jK0VTopQkD741XVS0PBiuU7CqV9Qb0Bxm0uD5
6ELxFSJxnEK7EsO35yuQxVDez/GuFdSQWD2krNen0GzBP4l2v9SJyEkxsbA9ky3Qx0hn+2eHDb8i
nAWWtimLn8c+MOdAx9lSKCC8bWWblkJVTxIWngY2rn3FkyBx9wab2XUDgxUg4GOvn5GIflpRhL1B
dlEcDiklji7h/YskmQmLCUbdJ2IyK6pJj2mF25Ae8DeGVRrp4Eo7Q7Yy4PmgyxD1F34lUCnfGEYJ
h0jq9B6ocLUUi+8IqN4z3Z92PbijBVnlnxmY+hJ67iBxow6qkqjDWzUSd0Rl2kLSBIC+BIy9vxOT
hmxlBNoRvi8OtwpVvD3EI/azic6FK0QY+8vKE4Xs4ig5bVHTlMyoCBujerjOuKL+TDsszqSb6IPZ
+71WiZQ3t3T+FATG4qtdsqMel7VCCDJsxIN21YCrrsYA3D466dKS8im6CwEMLYcuzY7EmPxGt8B9
bZFGezP0UvAic4E+BIJPTyrDLgbdmE0RKJ8NT8hsxg3rBqnulJHkUSnRVB2Ou2JUiN4AxiBdzsPK
9F8MQOazW3WAOA4I8Z1EwbkJ6V9R42cwWPDgl1Mdqvj8J1h+XURWIWS6PTayCy+LX+VRIY7uBQ9v
/m5M2P2C2QrodYPfAMD1vWVFG2YRot97WE+hJwfvbaLZu/XxXnE6g/0+GyJxjpJtrZFe2z3OyPL9
S9TG8QF2868ti3M0fzsrO8NR3XEDXgfM/PfIQZfIatvy7J3N2LXz3LlL1Cr1mxupv+c55KfJW39k
jdiO4QxatoSicNim1J9H9LF/QuYkLUc9Zecm0t0p2Vp77bqInjh2NcuQhyga0Tgfu3jfrzsDv6rI
Mk5eI8ASvhbA3b8aFDD4L520ZZ8a+7zihx3tAJAHUh0g545jkv2mne6OJgOHnoQSYV1z7n8jfnW4
BGr2LwNWaqICscALfBcDi/bmbFCS/ZpizLcA3eu5xM0xR5B5+qh/Hd08W1D3CRodQ+IRdU1si63L
Z3EayRxOBc0D8g7f9ZYdQHQI7rSmez0kwoxVs5n27xb0/CNsdv2gomF5cWpBElC3LX+IaNUhm8C0
TMwwHswCTl2Y9lm12OinQszZ5+g2zAhNMDteGxnFyUMGeMHyTCBYdh+dDjicJYuEjrsL+5wrPkNF
+pFAxgH63J6PiALYdVCm0Dbrvu+yep+DtasmpOSeGxJhxXfE3w1RqmnGOzr+VIIYRBWYQQWveRbt
5RpadjFKaWRBbFLhyRtztE19/NDMOCDKAPbstg633eN+GNkaF63l+x+ceu4GgL862Hz9k0WproSO
dY0PbCuCDgjaKhmYyUDkjXlc4X8pAI4fHldrxHsfb/Q+HJfgB7kc/7xX5CEAxPPQL2Z/7EAe7Qvr
E5H+5Cdh5hgE7S8zgKMaLprUeJ1edty9p6Qhf/fWgUIr3hUWzypuoe/lM4JK9Bgdh2V63A1GQDY+
Jcxe29hDuOYcteH2YffgOAiUVI044SBGlkIWv/h9stAThvsA5uXbMHf+OEA1wYKZfApULqrBsnfM
1WrDg7sQf0Xh6corZALIMh+nT7qbf5SiYLYNuA3jkPvKrc1/K+zbEIDYIZMz4iJa4P49BblSpICa
OzgS0NinCY7YQVYylAghGscT/nVTENJdQ63uyEhatARe12DKPzZ7l+EYsHvVYV2pphzQdTb5bwuz
tcWQuRzc9uxmnE5tEDz1qerxzZHPzLC7CPot2jow8dc9/DumFr1AB01L+PyzRc+HVqPB4cmDtkR3
hytjCprStdHvWYwIDrV0KOOuQxms3mxGL74DMqLFHKjC2/gH87exaHMMN0R2soh/KFSGu6CdAb71
HiEhMGCgVw+3rggn/b3jCi3gUQ0KjWMFshfCYRa9IkJnaOwJWKDXnE3dMaSwRqWOnkU7/MrkcqMt
ucWq/aOXQRZRhOIQXT6Wftc7Si1CX1Jv9GFsw+iEL7h99HiXH+O2T86RWd0p1QozDIdSScXyybQd
QgVR5dSkC4Yj66DJ0og+8p5VJhrDstW7roggVyqgazW0hV2N41+gaf4d7hErd/SUFXauDsgB0gW2
ry7dz9wX92ltXD6VGECnmFYaU4kAs9hEyL/ozNHMW49gHbk5DDoghDuIYMUCAKwJE2C7Wfp36sgD
eJTrXbr3+UvbmKZG6gboQnR5YwprjSPcBP3Iv10epIceuPrzZHhU9OEqMEQH8HV0oA/OAeapUkzZ
AwJY1nOa24tXLLfF1Kp/+L8ORT5TuPPQjRf4g5Cgsf8/OGftD9EA6kiAFxGRTBE7IP0jKOcOkLYY
AQw1rvTLiMivk/Ph85oNrAYPMr+ZLIYSmwwP7Zq+Stcvp3Da47OU++9GBThp526tMPxIKk4SLO9P
UGA5iWxJwKussGyyAKaAGJVon1/IwJGpjc0auCtlVHecmEp2k6wNUbIa4zFDj6xvjNj8MKCLBQvW
0CdcWRXlIgfLBIjhiXSAkYodUw6wJQvMja+9nzCiDvFUkpU0ZTY15ix0MN4t8bQWXQQnQk89O6Vd
/zl3GvZOmh7neJKvambdKRUtwYC0TSoEuRBsPkuCb27Py62bjw1ttnKf5IdqgX20sXeFz2dMKB2C
LVa9QhiaEzQMfPwOuWoxnzRPWYfEWbxJ8jn3GAWmRv/BVxQUhmURtJrwY6dwh9uFxeUUT99pE9FK
9QEWvsz4iwzrq1sminUmqpCfwaYqnXdM77uVlGOzQj3f4YFpkwHZBR1esyTG5wGURb2jGnlFJzTc
0aCZvtGaXhMv3/1Gf3rOGLFMMs8e5x7z6GWo5zgLTk1Cl7rP5589M0z4MU332HnBNIAMe17vmf/I
5lBcPciB55a0y5+Arbh7GBi3OA37S9hQNPnhmJZ4qBG7lO2/UX1PpSUAfk4s2XAnm4doagRuw+lB
9b6DsIT3qvFIV9+jOTkSirSHEFt7cTghmUegxBVzxPDqhl+of6abC4b1kaOdKE0ErwukpjcR4AWn
qVngFdr+zszr+0n27jiGEL4Q4HW1GonLScv+QxgAfbAtCqOY9DHqBI6+3GE+pXQcYsaDr3o2M9oD
sNuqZJl0uYcQPRJ0ljh3fk6ItEV7NoX26GBzqT2Tf0SDuA88OZ8AqS/XJcfa2QgplAOQVvXB+h8j
M56UFA+WXLHmTsx51vbW4UXD7aGWesSBgmEVkW9ywlhZ0Kir/NK+dpbeVuKm0oPrgbKa/ttSEP4p
fj3kzrwggOGQjQJ0acQPhg0ufcgnr6JDeKfzQ1AMSfKNj+JPOuKNzjJ025yL7xlheE2LlDQ6/Otl
CiFQBW+z16YADB9TvJ38zSNX82Xe6tju3XGg831iR/zMcD0Ea/IUts3duAlRjuPMD+m+kypFPXA3
TQJjlggvOY3cfy5e/ut2f1UeZRRiRBZ4A+Z42AsFnMo/jNwX9OZh3ncFmTR5ydqmlUWwJVGNf4E8
TNjbPTishBcWeUNV4lGEB7lvj2HaRtMh6npcrbGBxwnnh94dApJQpVVs8NEVNeV0x9e1PaSYUr8g
AMZfeTuxk9G0O7IwbGuTU6wCD535YoTYa+hhkuPJuDy7QawXNaEQQwnVwFo8qI1dNF8zxPaqbPzc
45X+C1a9INkLPIEC65m40J0yfZmkUL7MjOcdF+Ei0Wcvf2U+iK20jLafeDf0wW2jaJ57aPhQtno+
npY98Z+LbDBgsIlZz3lE1FiJXq/HfEaWN4anCzIVxHffJexuI4mo5jUkNzaK8JoKQ/5mvZJP0LlM
naU9LD86Fn8w091Oq5v2Wg+ZqtPFRacIus6Z/J+Gi8KwgjoGih2dGnzDBglTU96w9zZQ+wlTyQFR
wlN7pNOyHJhb/HHr5/jvrq2/cN13Dz4w6xHCBJb7Fh5/eNwF3zxz3X8rYEyFXra53reAnNY9m048
kPQZYY+mCpmAcifhaClyBVt0g9QkVHiRaUthGCA1WeoDjOMadZJ6izHmgAtgKGbBFRwQDP/ZJJwf
xh9pDX9TcGA5F7c1a7Ur+n3iAPbMWXuvg7xDnB43hwi4kA8l58ZWQOPEZa6Rt4aOy//ClHhE5AsO
S2hqAIAf40Dr9SnE5AlbhJYiv8NMAmG+DtY4odfYFSHgxXgIuETJM7r2gilW8MkmqbD5kwTuBjdL
hKSmvHvOOeZtg6H/wRW+/Ien1BVQj/cKgWGIv1MUcWecQMcdt6mUP1t5tE9/ShEbHuJMrO+paLpy
jM12WCCyveRDKw+sj+HZ63h/y202PO8otG9ZjnBvdN301GvDS5EweRy3LLjCjdkfYUDIy7CbqhgX
ZjxT01VzgqgsB5fXA7SnAMPuJKUnu03kLVUpZpBGY7x0g6Eg/1HMd7inE0gZ4kfGUa7AGwbGiDTN
2eYMIoPxY530uz22MQqlCCIFYvmQalgsQ8fObbPlZyrM/B1oamrXrzgoxlC9EWbnp4V05DzRfH2j
+7Y/DgwSOrMRrNSNhpQ5QEor3YoVfQAnJ5T6tqvTWQHDuk0wDG1ras8hLvayUXH/dwVR9c7GYXQd
osi8iGzrqh3PaN27iZxAJdWVWW2EBL7lZOw0V1vaizKBj7QMRrnXsBa5Z1SJMCICSLIgDp5DSXYt
Q9ackffzgAumUCzu/kNqQnfyMDftRctgU0xigN4xbSGPqd4JdIe2PeRRH1wzQGqgJAZL/5Im6Xqx
HddHbAaY826XreQtLEY8Vtt9CgDCMXYNOfJ1SZ6JQAC2dYOu02SRyKmf9SdiaCNcC7m4T1xHajQo
42GFEFxkse1x86xw1cEkVKgoaKoox7R8y9R4AhwIaEz4KL44Tsobceiy8aq3dxJCxoHiZz7C2GVw
DGOvfNpwza0T0aBoLHlaZYxbbO36EQ6Ubv9cSIt8uX1DtBxU3KoD36CMdQC5qU2sroaW2qTAG4ry
2dMQxxr6jK9M9eLa5ZBxZteJFpvMQA1LqDBl1MI9jOmPXhEH0WVYpNjnUooeDcKQ87PHW3eVqu1/
xQulKGQmf8cR7ohp8jICG8BdhRAa+oD2xmDur8WB8mz4yOGpuBsykEYt0gzLfFs4BtsJRROCCZFf
LcA+XOGk7ZzuntA8D/e7EH1eIccVwY7DgmiyMdnOe7/qEh88PtZtk0doaXDyDMN6ZDiv7nI60cva
7fMxYXr6FALTxki77RpROCILtnT8gTN06mGegP865PurM208I8lNiFsKU9i/dIc3E7NDgJXY9hAN
OegjGsowTKv7gJkekgNJhnI7Xg+IF1IFGaNy2OFBcXGVUawezE3+FKAQ2bgs+2bGOR5B3P4pc3c9
H/JwuDdZuxzlEhwRQ/TU5/aIx6TCqY1OQFm4RDEGJEYjcVHX675fGKx+vh2qeLCXFqgqzMdqvWaX
eIO25ghGwf7SuOGqulAdwz74cUYLVKvzubVgt6tMVHsf3+cLTmoWBms1cpR2TAxP2GdDNcjTR3xD
P2mND6QhePWQhzm0sSgA4r8f5vGx28IyCuzz0M1PjceIY14eVYxOJdHzfY5UZFiROD0nokUMqFgB
9wR0TDii7xgOsXpDnsh5xKy4bIIOmZPjceD8NqhkKxv44OK4uxEqomIKm992Ww5hnOlq3yBiYXCI
hMfkBv9ue24oCAUeo8AcpjfMbeNTiroXPs9yptNrlsCIs8VBdMF2cnsIBxvhOMkH9I9D9jrvE/uV
LhE7T5Pvn/ZdxK9L0oR5lVmn/s6Qqu4UbEP8EK+mMegN532HaALzLz6fIXtkUiU1jIpRgZJtQ4hU
u5YLPMulTjMAOgfM9RABrC+I7kY0A16eao8lWuxkAfoGBj12jBkbD8vc0ougS3wmhLFSiCY49ibf
qjbBVDIcB9yNAk6WLsJAcgQ1F2PYNNtPtgF5HVIHPfRqn6+6h8s1RjNzdUpsuHOHGJJsP7yQxX3O
SDaDDwLuOfjV09cmXufnLCH7vfLwIegJm1Mc5fvF2tRdjOjgooTwXUcRCm8rEvqBCfV6boHAPJKA
jX8wVf/Jnf9RVUyPPSus18RAtSAhNMuoOxjIZw80M/hj0BNiHzWjr7Sfs1qhv44wGXXr0fMxRX1E
PSavYOCUjhN7hL6HkjPdiT8BIjfBVokeqcB0QdunEdsLf3OnoqeeRxoT5VRc+UpgPknt8DXynf0S
E1nv8lyM2GNjy1SRqRVxwfuFoeTLAsDdhDa0SnWLd5FJH9xU2E7I+cxp7cAox2QGXERMGiDfJO6S
dhhH80j8R5ocyU2DMF8rRKxD48UbiTDaxoj0Mc8GwAwMBh9Zbv0t7hOcFTKd9UHD8IzDf/Wwttvp
EnCMkordu/0XVK/h6LgHREA5BHXjQq83GP+rrcFhO0oM5Ey+Zw+47H6WSQmdbpKjKzBkwKqsyqFr
WLeWHGznATJVRKpuWoJ7GRv9L8OdDQ/Q2hzpPCIikhpkGK6w2CAsuOH3eszkAWbjqdiypflcOnOH
bdv0CB0/51j77LdX+DT7v4T4AXQRBDN7j/nvEK/tpZPsP92ZX/jd+hOn8pPnk4DmO+ZXhyflQQEM
g48hhs2lCvD5f/OVuTcIT4+csg2J0ivaA7NOJ68Ddcn8IM4hgmNL32UtSj+61tjMHet92PaDa7r2
1HvrgJOTC8TnfDz7bG0RoLXEsHf5Dtc4DLxInexecMAo+AKcOkcIHLvkC35ZtM+q5puc31ZpwnqL
3H5p2nQ6B25/YzZPDgL9wnGiZCzhtHyBWA+zfYbSNg9DcY/oI9g+fNI8wQRuH9Swy/8cgZsLPNu0
3JTfKs2S7CjlhAOjw7KJRFn6P87OozlSpVnDf+gSQeHZtm9a3ms2hMbhvefX34dZ6eOI7ggtTsQc
LaApk5WV+Zo1Yp5AdXxPB9yfd3s1GLT1KGM/S8/eeJSQvQfjDw0502n2V9w/mgbTdlIcZVXh5HKT
RUJd11VVrPUWtUZN0VTqDiPCwjR2tdveK03u5Wmw7eCSTJdb+1cRFCbl7+gP6SxJRano5bE3hvZK
q3JACdRhHmkIAhfNy3QDNik5SFpjrKS2gzKuJ/6dGY/WOuxLc91SQHspfat5MEtNPsh44Vznv6gT
GzslZ1dYJVUQw1fUq5IO44PeeP2qztEvK+ncptUQEw3o7UuqT0tDRlynNnV+aoEIS4dK7z7Ci1Bo
uNTWYQcwIO/Egzdl6noI3kpO2Or6IJ4BB+4ypXiQxuo98Id7IzXv88SA+NxTu4hjJwI5Lcb8uZDA
clM3uqlMQz6Zo5odekOWt6nAOteamrFcP8TWqGxHrcSd3qAoFCju366wdwnDtGo8FpQpTyXOWt2z
+B5iyX/S45C2EQ2/Ngoywi5Jf1Op+rUHX3Rba4ABjSRor3GN0baqNh5SSwLmmOsHUsFkQ9fXP6hG
/ei1PfQ2mWjuJqG1jsz+yczVP16SPrYw3r1hYrHQMxnp9U0hj0b+WN8bQjc2Tdz7BwFMHgVNKZ0Y
RDQ8gx6ZNDY7sCvl3gOpLdBz1+MiWSm5glilEb/LGPqtAokqiEmHbzUEtA88XA0rRWHfNI8S/cqV
G9b+rlGVeFsMIV2C1MKAxBLqSqjeR9HUDbUNXAi6MHW34HPphLNti8ZGtkK1+q2qSgSQnK5C19YU
d/WWYikIsrcmrettHyjIWrjDOwza4QQ6OFm35dRyK/10n+J6vY4q3d21uu1RajRBSqXQW4ThIYSo
4Cjdc4pdd77UHcwKgEIBD+vAFSE7mKl6x1kNGBmMAYNpXbtA2cGaetJV47vBLvEsQOy0KFdBEL0q
dV1QmVBfpCo4aBSaHddSXsMA1Eshht+VUn/oMsQ90lxoBwB8tiQwxtHMUw5yJWnvQzN5cjPjzasC
bZVlLSBSxTxqinczSpjfuqni3+AckG6jvtBp6zMNug950uims2RKyTzkOFdGCGSyJAtycr+WVmAS
/rqxxsoDr7gB5TmSO4Tuqq7A16IMeeOilbdKavBbcou/B01zee0DFAMXEVgr0SPiqnmP6A7dSJL+
w2+C+zHCSL0N3SsM4EvyA4rdhQAKOjGJdBgPVxY2lLfk9ze5Jq0zI3obI1R4ZSBOllVqu8ztq6vA
sGLy+Q79PvCfSuT2B0WVPXJ1tb9lRb6HTbj1kYqt/BEMifGklvqNPRI32KDgQfFmK4f0iBbzEdzG
o5KaV4BJ+DkVZdgmoper9FW4ifrwHXDaAXyjulE6Pd1kfnsTVgX9AVKGnf1PNSvojqM6KsAJesBu
UcmFh9qqgk/2umYW6a9kXL6tcluq/a+id+mmyL3/g31a7VGH+QsSfNd12Cv4gJps2b+VNL3bAXgJ
VwrXulWias8shGcLGbBDLPePgp6Va/p0kCsDs7fxCcyxu6WlsTEahFRjYTU4CJebztZfSjm9dmuA
0HnGT3RF7O/ghbHmzfTP1N9bF5E38qEe56J7qzVRuMLsNVzbiv/YeXiKC9wTRbMxFOlZqYHuG9nO
AIygURRbm2PykUv+thu1LfdmAlsER6fOzGd/0vWILQ5sF6AO0H3+r7BuE5hqAGt68oo4vzOEeefC
SxhqeSc38gvD0q1Dob/Zvbf37eoAM2tT+9oRBCRxQB7eMuGCNm3zet2OnkUS716Xjc2NZsz2Gc09
h9YyaUcFENgED3ICKvtMk5L6bH9flcGP0YgGnJPTiI0f/5UbkAetrFKbLOKXLItuaUBDAVWpRnr4
kfMjfYdt/rsU7b4X/XSgA1LmkIMCZHibVAfoGANG3YaKQRO84FKd5x6HqoJJM1BnnBBIcuNBLdeA
Cixgcz1V7yaRrsMw5+yMmCzNugWUX68i23gtWwBuJpnktYzXya3b6fRk/KbamlolHX1LocSQ2DJo
kabepUlNwEks+ycYGXHAeQ7MFSajiYkddNsxxpVt5tvRVl5Ry6co7DaZYw/0LyNKu8ckpx4jMC7f
VYFMOy8v/hgi6bRVYsfurTQG7HePmkalxiCjSdtqtnyjS7dVSXlNhH19Db/ioUN/lsopfUCAXy/Y
c2Q/SppcRzrhqVO64kdQwmCsR1fZWNxNVkpS9FsAKOJ3k0ngkXJ6EFxCsYOnov4aqtGuIuGr8/F6
zLl1FMCPFHO4V3uUe2xto0ksMHksixUFv6dBEjsLgNN+6CrhUHSRr9Jx0J1RkJGmLYUkBQ/QLdVD
dZ26Q7MVIH6VvNoDw3oszOxYJMN9nNI3rFzyOrWHxxZIzU0iVEfiorQFVPinlCBs2p731JTaT0Wi
FBjVMIsasx92SkQ0kaX63Rehu1Hoka/9skANKA/CtWFB8vT16gNpIwq9AXXXyrXVvZBTuuz9EyX5
aD2YxApaQ6RxPa3qHOTbjrLDpvHHbp1EcbQpDVpOECs8oLte7uCIcqTXNMCv8Pq1NSrGvqYptZMg
OASuuK304KcYLVqe5ki6JpcSdRNAdnbui79+3k1lb6ivnt156zz0yq3Xw5eFI05ZraGq7NGnXGuy
APeJfNV9F/CPptpHaXM3xL1x18HsWSW+Jq9xb/M2LYD8vQ3R4CnTGtWZrFq2Gczqla5IVyiPHAcy
GsnolM3QQ10zClDwZuHuyblvsjZAt9YYrzO1v5ep+zpGVL1ZcXuUTP/oD/YEoDraQJOx0NsaXnjK
M83byDSxCGISKAXLeCJWPsS29uDLeK0zJ+kqV9U/jaK/DXkRbiiv3/ZCfUkoluxox/xNvZEkNmFf
A74PsuyRG9ZdhFa6ZVPyzwiJq2xodl4ZkeVQLF8pYd0yOeU73DjmIAc8ZeHhLQsuk6M83oVRRuUk
D664UlzXqE9uKk05Atn5a3Yd9ZjsD11VQPktx1kRYK1n1/kqyciTRRccAPzVqyrRT3LT/qa0PhGD
PI3Ci/dgSnTuzbx/9nDcycJsj1jItaGzYiODAoN0PRrWu1nRkhYWVgtxJa28BkyqJ+ErIff3KVoM
K1nJroamd6SoTelIU4gXpu0EPulRKtGQ6dyQqnYtryPZREm0eU+nGVRculNQk5VBuw9iwGadUh8E
m2RdjtKjksm3tSmeAKQ89Zh3UrkeQJ/WzgSQRL+7OI2jcjWMw7r0AkfNo6u0TwX0J/PQUAOC5H4t
jAnlH2OSrjoDwbf0THACTXeSi5ZSWpqATaOWpOXIu6A49hjW428Ikk+VlsHkSvubxjV+VYb9jJIb
eT7Gbp4hZ2vTla/D2KOiYk78mZvSVKLNMJ1biWl660ilg66kNKOsRncwZQdOWXcp6HsRBjqGhyVw
lF7rDlJoilWqGtWLEZn5be6F0LzAVQF88wC7DabPjUhPtn0M4FmrQKnX4AFf6HNUV4YRilvDldO/
Upk1SB+RTkNXnl7d5yK+ikczulM4/X9JyVg8iI5kS+8T6XeFOcjOyzt6fAkLTMtSYyu1Lg3TOqVS
XEX+daPCa5YlZMs3Boz2yVq0OVbguHdmoOoJDXhT2o1tGDiGWibplhp16sP7XVU3fTZRjVH5pAod
PIy03CZ8trdri1xdQwrsbyrZpGcbanC2RrmsocdHg84rhr9iCMhlNJFg4JgL5//y1Gotw9ebk0cv
60+ZAoRaAUAg3IZ/IATdhK79URumeUHGaEHuQ5v0OT7pcERmVMSmlYjTkNjGSrb9352sZesAtB9t
bGvF1fD5vCjEgmDG3H0sGEM+ZrI4GOAdemnzFnYQo88/e0FNZO43VlZC2B0n2inIyfKAAgcxBzuN
HlbMsNe5il6QLVkSzpgJioSqsCyvU9pT4z6mw1Xh3nbhBQG0rz06yHRmiiJ9N0bC6q1Jhak6SVW1
a8cQTLaqrIM434RB4VCnXYGo2KsY1QufBNu/A5/28/wYLn3aTD4IiYuxzGPddvzkuTQfS5mSye/v
PXqmZtKrUlzRdohOPhG+xDnFLn9B6Pje5M9dxdxeskw1QnrVixUnZnsXIRS+9r4QD+d//sLqmjuJ
5dBVk84LvJMp/qjGb7Mw16iypO3T+ccvbEF1+vunLdiIyJDrvohPY0F7vmnEOpabg6l4O92wwHzL
6SXvxaU3zTY7cmVo4QS+dxrSvyaFtprKhluBIYq5HFffU4acW4kZXZkJddJHLeBp1VhscTDamXRh
sheiiDr9/dNgFUMDX6urbfBN/Q7Niq2mdRfmYUE/Rp3tbSCWehb5Orq0UXOjhslvkws8sDeAR6PR
cD4D1QdCqVz4kqVVpfzvl4A0s0Cuj/XJEO+iuNXgdaTVy9hV6/PLammkZvuZgqUAfVaioamNI3rg
JTVy8N8f33v6bEt7NSBFslTLSVx7a2jtvR32x289eu4T1reAn+xwtNEgtNBmyLdSakYXBmUhyP0z
Mfi0fLJCo4mMqIdjuVwjtFacdMVttmStFxbR0gtmm7ks0tFCfq45qY2Mya/FEVfoSbLKQ+vu/PAs
iCvNDcJKG+4ZRO3k5A6DTyrp+o+wZf1fBoW7vUwR48EOjfIuG3PresyomH9vvSrTF38aOsA7VTsa
6LNZA1VSWZFuMlThwJwW7SbpLi5bMa2gL+QJ/7mbf3pP5ZV1BbjAdXpFIoWK9qqbXklyjy7c+OaB
uhVq/GJnwbaEEnFhWfxTJ/7qpbO9DwoiVSTu1Sfb7NWboOry57rVS67n4GhW2djFjktT4eBS9nsK
UC/bxa4EQBfq+TpuMhWGgYIUt9F32xT4960eSYjDCBvKMOlCvpFRz5Mpz3TdO/QLZRflIQ1eivuU
7s26F8CaB+kJ9Px4lduivLEAuQOMKr0TGTF1hBrKt9bX/U6DbXWjjO7wmHRZVK1tUt69DzJqqzXd
az1EymPbdCDWdZkUsuuKt9EqJDjhnUUVsM9TUodM6P4VqADKIHoXbZsaSnzfS7ZTUVf/ScMAe0lb
1cVVPnpANVVu/J6kvVsaiFI78ctXvZENB+vnqfkcm9vMr7QVUB55m1TycLSHLjh2apavuhiYR2aC
kERvxDuMuJrtC9HlR5gN0kFSs7Be92aTby01Na40Q62BW2sQxdhBV1rsQZoLWHXJityc8UiAWe81
Sl87T4uUawv1jWpzflN9vW3FXJTZ74FY1CXMwdEG80UFHhqe9zBS272QOH599AprFo2BqCZKKbcj
0T5+GOhbV5TAtOdIMn4ZCtf+85+xcKYoszNFVWWy05aZRN+WMkG8VuM/MvlWJJ7Pv2DhUFFmn9HK
XmsV6F05NNStI1Wn4dFHqP9C5F/6+bNDpckCPHHNKfK3r0OO0gLyK23+U4nezv/6r2cZtYv/DWGS
lOeIqonxpIvmbhz7fQxjazUoxv33nj9lFp9Cl12iVGP1/P7ESlAMGrcTvheWzveePjtaqgwxNkQU
UJdMXisUO8rkxdcuPFv8u4Z9EQHnDnSAUOUwVoAFjjnNS5GozW3XDjsb7DwiPEkL8MdWbjq97OHT
D+Nr1GK6JTWxuyu7QX3ORi3Zj2pd/LQ7dnA0SV8k1Ag2DaB4xKYMdx+2bXnlehNSIPUG495WM3cF
q65yMkulPW2g4dKZfbKhiqMdW26m3JPLwD5kUdc+5WiCU4iW5HuALgrlRtn4oxEIb+Q8THainYD4
o3DXNh59+yIS2WYch/aUKrB6y0kJT60pzHiyn681iyYcrKDw2qR4Smuj7mMkpmBzm0ojTTA8dw+O
HoqSV4WOy1P39HN6xDGMpzoUyPWlpo10dA6PTlHsjYYw5we8qZFSZKjle8S73DeFOtMJ5LP+LNw4
vu1jC6AjxgQ3QpXLg0Dj4Gqk/BgD7y/UfQbw4bEbifzANYFww5YHlSP6Vwpe2psU2eWN4flxsYL1
kR4sf4jWPkC62yK1KaPhlYNyRpM9mHGN3UGOx/OTpWk4MbmlTLljVNI9aLvxQRuC0lEKoVCHdRXH
HOKfELNcEMKGyFGOkJJDCO7zRalFdm2keZzQ0AFODGIRqaxGIDiXFFDKFNBqlSuFG0mxG8i9kg0o
Ru7sXQXaYsKfJICeSpidaLbQkwTOoGtBtAXzTBVc6tGhUEORo5UUwp8cqPu4ihtvJJ3lo4q4oVAX
+FBbB9woG9BnQ2PnWJDQxbeTTKz1JkDFKnXlKy+zEDyQKM8IS/Ov4EBVE2yyWEFdQPvZbIAXjTnl
17hSL2nhfp1/CWsWpCA8RdGIbOFJip7zNF2X0bunPCryXSTfiOZ2CC55HXwda6kd/m80EdDPTBfZ
QTw7scdoZTTFM997Px9MlCmz+e9+F3P9+6zQAc3qqAVjWuwdUmlIgGqbKGKVmj5AdZONq6jp0wc3
9o0t8PN8p0tFfZ0DegYvAoPHMkE/eWal7skt3F+NBqk3FTnMlyjJ+j1F5PCKDrh8AGcrpHUpDciZ
KFpViu8ddnNDy8z2hsRDysQxgBe5poQ0kg+uFn0A84KN/cJ5JKaZ+RTPdbsf9AEYmKO1z2HUrRru
DDHF9ca98AliOjf/OwvKv1rQpzfEhl6MLHPLEXr31FbiQ/bVA9DrX5JcZiuFpu8mb/OjlYq/DZty
E5jBhWv6wurSZ6cJ/atacyGSnhCoUOi7QIxMzPFCPr100M7yEHAyxSClvuUU5CE1pIiU3juSTBeG
benxsywEkksNH5mTsIlfE6h+ZnGjtJcevjgnsw0+jFLd+RGiU5mV3AZecCtKuomgrt7rDoSDwAcO
/PK2qDMgIOHRKtxvTYkyN9TUI0AJFTV9JHPr/phKuXfoqT1dkPb/t2q/WGtzq0zkQhMoTcJ2XCX3
T6rSRq9wUf2nzJ8q0r7PZa6Jc2WdWHDTIMYg1eeG8bEUEIQ94DvvwJrabaYG7vc8k+YGm7Iej52a
TD2TSFnRtlhlgHWii6XtrwO1MvfXpPTrR26ToocedvUW4EC/7WLBATGAb0oKoe1lfeicSioNp5aL
qriwOheixtx9U9EQOuoqy3IM5QlJqzqFJGA5qdJ98/mzqJQNVa9JPZBqIZevVgmO1/dPShGixth9
c2Zm12HdE43VgQVzaLlurCLnzg1+ZqLgnj99loZI+d/AOigJPczRMDGYkvJ0nWdFe0+xu/jIaUDC
yQAi9J1IpCrzakKhAvMs6DQ4ozf+iCHcraxC3kvu+C2lbl4wG6qOOkAsNJvKczBAPn5MfQPGqHVh
oL6M0jx9NlAdmXCF/YPilJG872T/Fy3D7/7yWRSlyw9YOKwURwcOk6b3jfoHqv43f/gsiFpeWmtS
y7DYtPpWZqmjnwkA6BvLR/3PPc6r4aGYpS8c3Yp/K/UEw/OT34NkHkI73J5/x5dnDO+Y3eVMRYKB
VAwjJvIwFUH/Sh0IYPNbMvs8fnb8VkkeR9D3Zacb672CionLeZ/Q49VyZAwv+cZ9uc94y/T3T+lF
VzVNZ6Vq76jWzxYUrwJfe0RXKsnsC5Hi63Idr5jG79MroJpHZRUqugPIB3K9V/2QMY2/kkz0ylZD
iY+9jRzvZkQURd9CqfMfOgORivOTNE3Gf440Xj4LhXXSmJVdh7KD9NkuB2zSodDTAUDRjG0kP7rq
8fx7FrbhPE2ze1MZRUp7aaCtXUxmKf7j+ScvLbPZBndxU4pDe4LYKAitSZXxoaOzYErmt24RqjI/
ZP0wU0B1197JaHVHN9QXre4vWVkt/Pj5CQvhsbIAuXWOhWVKQsJg1No1Hdjt+bH519T5YnrnJ6mc
5RkiE+7olGMarftJaySoC3Wrmya4gNCXDHml0IlAt6UYpsXVbOymlZ7ozVMSGFEjMiXVehq1UN74
aBcCq6szIDjaWO691DVeTCsT10jKakfkE42/RpFGh4Dq47WUeMM1xHOQ/Woi1bc1d/+fIA/MZxFU
w0feW2q/jkLLfu4ss4UiEdi/vBFi8oXw+fXIIqH0v7tK9/gOW/JKR/T4IMfSTir+ypK1Oz+wX2ZG
qrBnYcGKWrdrLbWY8CFwo4HzBrVTadVvvuhOt+td2LV/C097Of+66Uf/dxrF3NuzynNbGsH7OLJI
nEyP7twEdntbHqFt7YWbXXIr/XqXCnsWDUKkDywX6KuDVOYhs0dwJdmf85+w9OjZKS+6vgB6pZdU
vZtD2FhAMVlf35zsWQwYEi1pBRxRR46Kj95HAWzC7JXWpbN4aTHNDvq6Q5KsU+LakcIBzwCvSrut
7UliNcDffjs/QEtzPDvvhUzEojeSOEkXR2+lkMw10hz9Ieqs9sQ12jtBYSoueK98/TJlbj7vWkns
Kgh9OkGnweNGfTme6C+SKK4SU78J8uTCi74eOUWeTXvWA7HTmrJ2Rpgrpl9foxuyy0X1+/ygLRxf
8mzigRk2TYVtugMyEs2jBNGULNXuijRzVC34acMt28AwvHCILY3abBnoOXIbMkxlB8HP+8EwJ9pb
fkClvF/hJfJDQzLgQnxZGrbZYujrylYSrlQOrsHexmRbrgFoq8Di7QuX2aX9OEW2T1mHkIsgkRtG
zhj89EbNDf/BoF38cH5elp4+y/1CH6rFONqFUzb+uxlGR9ixlzzAvh4bMTenbXOBJ8cox47fmbBv
Q0CvYsRMAcTiJZjH0itmP18obY/+WWQejfzFl+7tpt/0hfutuRXWtLo+jXwWV7ZstVnhaEqe7P1M
Rg8kRDgL88zw/vzwLxxPc4vazg6LMYnNyBFVFPnrZMiMh9aCIZJzFG+pQkOrK1E+Wyu9j4sXXWj7
wpuXRm76+6eP02Ijck11MI9oHX3kA6Q8FO5sw7uwapceP623T49Hyh3N9LFLHAyCQLB33rCXJ2is
b4fDhavRwtK1ZhFL0iuTlD/TjykO11vPRda+6uhinJ+ZKUH44iSft0n7DJvORg3NY5xa6zS+dWWa
3lZODnFh5y29YBaj4tAw+zJRc6dqe2hLklC7X6lZWb91QQdJwU9qf/5LlsZpFqJQeRZIqIvYMXKt
2KObqF8lTRBvvvX0eem+S3vaNrGeOUNYAflF73qtIfl/YRYWfvu8dI+ykevZhRs7de3dREb3pEEW
Pv/DF8bfnO1uOzCyOmzLyYhHfRJNqF55AsExtdU+KjSA7s6/ZWEfzH1q0UQS6FyFrdOUANyQz/rh
+dFb7lkXBujrc1WYs21ctWaueyFISmiV3Q8Lb9Y93djgV4F+0nXmduqNkQpQ/21e+2/nP2nhHizM
abI+7e1iRE+3we3JqaMhhNSFlG3t9b+1KjtJlrpT2ko/IGzhqLr1q75omri0FGbbvWkVQ7dtUuuq
KW6zIHoqjezCVlwaxFlyItA+kzLZLJxMraJ1EgCyNnTveqyGF3DW7+jCXaF1cwH8+nVuIszZvk96
zesKKy+dOve34WT10qZ7Gw5DPDyIEn2787O0tPBmu15WUJ4UWctr7PLFM9UPLwnvE9e9BC9b+Iy5
t23r54GsN1Lp+JTUBpq7gabDWYc/Oj4JBGK/9RVzc1tpQJSotPkK5NbvFTOGahCmD3pg/D3//KWv
mAWBcECSL/QrRsmE2ymn1h2c8TshDPzFul1ZYbBz/kUL02FMUejTnkF8uwlrjVnHTCnfh8mgbe02
EDs1iL0LLbylV0x///SKtGyzatS0YjLGs1DMk2GCwKse4u9O+WzfG50bIYTBYGkeWoFZI720JqIm
I/CBMIPFWlkXtsjSl8y2eh7HVpxG3G4rcV8Yr7Z4T+Kn8/PwtX2uKozZXo+kLo4lPWsd65/HIPJo
HbqOLYQmVCX+Qj/NNrWS1g9phI6lOxrDK9hPA4+2NnKaxLQO6HW3Ox9ta0TxpGiNhsqAyg7c5gIt
jd/nf+VCQDJmMcJNx9RDgJhSmd0cA9W4aTzpCWPUK5jVa9hX1/4gXYIZLw32LFBoxtCbmWZC4FeN
fQKPRx+NfVOOm/OfsvD4uddtbSEXqRiadEya8jFO/Be9QISnHPpf55+/cIz/x+/WGgXQ8cw9lsof
03xQYIaF3q3Sf29TzXvHVj5YSKym7jHJbvT4KRb3Zvf+vV8+CwnAgziTbcU9osUeb+SxvRlTKhWx
sO+lSWzve2+ZRYUoAe6ZKiHj3wbrLoDuW/8sAnTqwgsTsDTBs6jQ5LBpA3Taj3Zr3+gS5m1xlJxo
Nfrr81/wdTdXFfosHBipLkHHR8xRRj//JHWqeqUA7V8rJj0daMGDDPJUC381STfuUtbYdrCqCCNG
qbgf204H0zEmexO70+9dbvRZDKGHm2H5ypjSlB+te8W9Lvo/Fz522nZf3Dv02dYvsMh0FSjF+CpM
QlMaFkAcUNe2nR79ST4Cdsn10MNfje1JPmAstEvDPA3nV2+eBQI6rSNi3OwkCKOqhbKaLd2XMB7B
0nZWfldlroZ7g2G+ZqmFdRWmwMbJwKiiiSz7FbtB41EDA7E/Pw4L21qbVT28zI4UKFTu0dBGhCrV
2yqWXyCM7WnhH773iin4fjove3WwkCxhFl1gU/hgIu2AJdxzilL8+RcsJBdzl16agngCVMI91ra4
MYffmmQAB0T3tAtWxjczmDmrrcoBkGlFMbFex9dWdOaVHeKmI+VoqY/tqShwxTv/OQsbfc5qC9Ep
CFMEWBwSmeCgYivYGXWC5IuSb8+/YQoZX6zAObct1SOjzVAiOjbIKBwDV8UMwYy/eaPXZmGEcqDo
dMw2j0P5szT+uCBuFXGHmOmF8Vma7llUQL87DIVruOgCNo++5yFFkoKH79AplwNIzW7R7s6P09JM
zGJEZI5hrXaRBMPZRK8I0eVNPWK1AMPSvDAVCxmINgsGpmyLvO809xghCbQSVfKURO11P4Yn0foP
iInmNe7C5z9nYeDmrDbkiko9qxi4WPXXDZK/ffdLT/94EawS5fn8OxbiyZzYhq9njbIuk9/F3TrV
IEivB1Gss667ED4X5mRObVMTW8Udx7KOSKupVIGrJFu16Ayf//kLO0Od5QphFDZFM/Lz00Y56k27
DULtQgVhafSnD/oUBlUFriomR/YRAaf6kFjhxgiNGyOMH9EsbBD1ugSoXxqhWaLQo0RpoDeGnEI2
xKiNSHBj4Re/uugAH88P09K3zLa4n5aRnZpF4ET2Y4ACVJYd1eYjUH5ipHzh1Fio2KqzXe7JqEqp
uHI7g9+8IJS3LhKMjwX2zgnEZ8tADRejm4OEVcyFuV8at9luD7HoDLqglI6x62BC42kCi6xLC2vp
4bN9btuSmg+gbZyk+I2z2lo0P00RXvjlC5tuTm/LY7Ud/a4MnBy/9TBC5lPG6cVA/1a68IaFMDUn
ubmqKLumI01QbG4Vtmc+y6r+0XT+zzFT7ihdCSRR8rtvrC5NkWcTUdhGJcwYIiC+b1jzvCVmuUp9
/vNubXhv51/y5ZjxktmEFEoTjF0G98xtP3S8mbDS3lQ1Hu8wlc6/4csx01Ba/d8Nr+txjyWBsBxF
ZD81K76u7KTYJTmA6EjD2NwyhnWYtt/pK/K26Vd8Ci+G1qDFF3vqaWyxdy2lZCu5SMEmePVcGLEv
lzBvmILBpzdoQ2T5KjY3pw4JpHbod1zYkAp7Oj9aX8/HfwAECKGhSCKY9BoL4CT76KwPT7+ywkvQ
7qVfP/3906+PVBTpOzjjDq7vh3hAbBO/lv0YXypAL/3+WdQdJT9CAovxN6QROInw2ysLb79V6/kF
+in4OZwfp6XvUP/3O4YwQRZJKIixRg1+93gDofFa9pcovkuPn4Xdrqg6Lichk+y3zcpo+5+15b2F
KHSc//lfnhwsotneNjCiHctQsZ0UN0d4QKGGr733kY1/zORCKeEfu/o/6S3vmG1t06dvK1MyPxlx
Jj9Yqmpde9iCrEL0tK6opZpHPwR1Jw0oHdt+brSw44t65QNe3/qt0De+YiI1LUnyIQxRuWx8M7kZ
7AqXtbRI10AFJ22L5tkq9QFTYcR8W6lIV37gSauWgtJB12X8ZtHu3OiNZmxQ3otuCvTRD1ng2j+i
xuN+GVSJHHxrZ8pzwBwuSS3Mi6o4WYie6VqJ6YKyH5JLpaWvl7Y8h8SlUEasTvIRosMKECORVV80
O32EgXyRg7+w7OYtbD8Y00yxOnT3TdhGgYGGjo3+bcphdn7dLb1gFh5VuJf22Lr9ydPUYq8noUAJ
tMBSbETa53uvmMVHq6zQscb19AQAFtEs1tKooDGo7c8/fmHnzFvYEclJlBo6PEnTTrf62MYHI2wl
J0XlHGfpMT/GILe/OVzTMH6Kllrc9PiMEy3h9a78gn6y/5ago3X+UxZORmsWK4MkrsLKrMOTXRwy
9aTnEQ7X7t7DW9Ht7VMZ9heO4KVZnwVLq8FovqMjiGhqTQnZLB7sUX3Hff1S9+frrSH+29zMEaen
HYDu9K+hes5RpKyVY6BfuDMsEEfEvK05UtgQHReHk5Z07k8Mk5N3ZK6859hIomyXZ5aSrybO1aPc
JR++ZVlbfPJwjQtl4/n8XC194WwlxDnnpWIxhAjer/IWl6lrvftoLoLdpzn/IljPm5y2gQxxhui8
g2bqKcFNPjX71/M/fWHHmLPZD+omjcdMN51uEsNDDTzwXypCr6XDwVE351/ydZdWE+bsxKykHpBV
K4ZTFUf30oCffHNvWm+1Gl8poYeU5A4HEyu+hEhcWNLztmYnd52dUO13eoTakbbCADH/Y7b+7/Of
szTds7MzEhhE5jlj1mD3UKOXZ3qIpo9Xhvl0/gULkzLvZxqBpY5Z7nHyh/q6i09q/DgatxiMINT8
5/wrFsLLvJkZVEaS4mnLkk2hcCHaCdkuQE4heC/l+KbvEHOXkwtg9YXxMqbP/BQoywG93EzKMCOw
YmxIoh6GU7GjHdZP5uEX1tjCnM+bmn4vaaZXSWhR2TdufPS0hzG+cNdaevT090+/X1HiMqxUknpP
0ZX/5+w8miPluTb8i6gSiKQt0MHdzh6PPd5QnkRSJItf/939rObjdburvJmFpwoakI5OvC8osi5X
2quOgz+9f/4t/I+3d3j6+7/XL4uqNgXm10sYkm8NJJ73BESXC/bx3K9f7XC1qIIbgrfvDPkxhuzu
6IlXKKZeqD+c+7irrS2ncmmha2+PIfiiV+GEadPB4VAqoRLQB2iqffExVk6xGiOAMaEheVQuiGQA
QSwgtoGge+G4PfcYqz0d6m6OQRaKDgJyt4C4JTAfiXAbNIl97Q7r4mNFbBxxOsN96yOICfOkD6A4
GXyr2ffPl9GZD72uPkauzAE0xHQXD6O3Ip6+qyq6W3JEul+7/unV/bNM3UhjoB+NLwezhDGiZ/9G
SgGlWF1HF+5wZiMEq40m5Ox6pNWYC1TdN0iPHgJWfm0PB6s95iynmejOl8dO5IkDX0oxwGbl69de
zWqPId1WkAhqh8e6D0mGoAVD9gFnQDDW3u5rt/D+/9uvoP9dLL4rjzG7ZcEzENxd8DX7sy7zWea1
S8NifSxGk2MkTS0Jpp6/lnMJVhurjvhYtozIY+OBFfWTQ+/AXljwH6Y/fUz7/f9XogSm9JeqDrFM
ljs617dkRmnAoImCxP5m0GBSj6YEOsV+zQb5qwApj0RR6YZDwzQH0orpHDgLRqtNTcsL3Sb/yTp9
4Oqt63QuUgpugNz0cZr7euvXTQmMErpmWjM036FMW/yFcuUf1obuoZghNQrCGhAD45hnCvr2aYzx
8r3VIaaNqVPdBoWOr8IAPM4Ksrq/RaGBRwezFiwOYe8Di04vEaMNC85rkXUjZ98+X6xnrOlaLGsw
BnhbWUYHrVwQ1ozW8oZNhiE9qfVLY4EW/tqNVhajQ89yAUxOfnDdMqWNyTrwtPMJKdHmi4+yMhxh
g/3Qa8c9lqGTLjWUnyvvEIdQhKx/fukZ1lVTvqD5E9Uae/QGjgHwIeW9Sif/PfBePr/BmYNhXSx1
I1VMgnDw8zT4k+iROHRe4GR0CMzm8zucc/DX1dKurPkQVL49yjbqQVtBTiLAwPTWdHimCiRqnKkx
37BJoB4CCuXWhWbrhV3pnkzgB3tmPQvcWHehEp1Dh3BpnpXvfIs74BYgnLbn/pInLA9BxA5iMAcH
VErad+o63/rOXLD9p4Xwwd3XpdzF43nFwtEcJ0ixbzW0IzYk7y9JOpyzcSuz33VKRxYihccufK0c
0H1UeRPQuxJit+5igXdXm7a5sBDPrZOViwXO+VgiXw3R6bC8koAtdMH4va/shRPs3ItanQRhy9oF
JJHgUIUWU0PFpE/sia8dM+u6bYkmjVbbwR4DAqQFWBCaxUnJL9Upzhi0dcm21UCfWd3jMxCPZkaD
0AX4UpFxV8oMiizbz/fRudusIqUhhEozFK/xBQwB7gjK4M11Gb5AbTb7/AZnPvG6dmuQtJUKIMhj
If+o8a1BLUxWf7927dM9//EPAa1hjdvAFqPynFhk2+fpJwHe+vOrnwlY1wqk8RTMEAVs1HEwwHU0
7tJCvwBsSwyHm27fM9qnQ+3QB8FycSG0ObNg18qkLsSTICXIoEPjL83j0kZ6W6Pt68KnOLOz18Xb
Vslg6rs6P+h6BPGEQt0ER/APHWFSFtn38obWlzz3cw+y2tg9VPbbpQj8Q73Ye7R6g5ZbI4X8+Yc5
t2ZX23pGrqVG4tsHnKrMfOtdYzJsCqbDkF/SzDmt/g8s7Lp0CzrkoHlbqaPBDMYdeJmbANJfqVKA
inUVGqZEyPefP8yZN7Wu4Ta1dCmLFn1sfXostXNwQ33h0ufOSG+9ueN56AAXUMfW+5srvi9B9zBi
zCpFE4xOYLbqVE2K+lQGL58/zZndvpaxACYnxIRrLo7OkpcM5E7Uk6izEKBKF+0+fO0mq8WFsLxh
qP5IIM/AolJvZTml7SWbcu57rBYX4xNGXGPeQjcn+DEQ+waf/8K6PXPptSohBfAB+KM2OtDo10we
auf75+/j3HVPBuwfM7hYWorWINJsJpBhgFQn3YXPeWYfrMUrRscXueE8PEB1+020BQeccUo4CFvQ
/K/+NJWz/dojnLb6P4+ghIu2EobDtIrL24l4RQJ9b/3F9746Jlzk6cIGMeGxL+yf1jd/mbx0fJ4x
qesinApozAcHeVPN2r1256PfODshwVAZ6C1c0QwYOPDY7IUdfWZ7reUpoERIKzQUoA4cQbC6+aYG
TDh8qUPJd/9zdv/5BqbJF95QeNR9/RYhH1WD3kHAHvv8C5/76atN23mzE0EuRxynjm6YBECPNuD4
FIievnaD1cbVIZeVA2bbAYnsdHafGXyCIrzkjp35+WvJrrldgql2W3WMm5fJB2I3fu0w/vX5Tz+z
gdeCXXlpY9flGCALbVElOZ1ewOzYfH7tM1t4LQtS9E4tsLcwnOZ5r3kIMDsYtkDlDVUM/NHRqkv6
I+eCorVICMKruZYEAo7VYpz7gFuISvpLp3ZhORS7GTTkbT+2SLH5vdoRIYcMMzPA/o2x80uxbviS
D0XWSUlIt3k2EBaapVq+qbG8bsLuUs72ww/lsfXQrenAKOvLHOSbEnJthduyvS5Jc+FTfWhMcHXv
/xvBSgV1VzmePIzgubeg0dTiBmenu2sBfMoEYiXoQgb8DRU0C5y5ni68sQ+XCO672pp9OxC/5l14
wLQZORLHDlmTl94PrJx5X7fDDEbedEnr5dzNVtvUHadJmdANgZpiVxpAXICsMRK/iSi/KsMLdvLM
d1qP5Uo5mTwHEeRIaURvBDRXU+i+yKvPt9SH/qfH1mO5yOxqP3IMOc4K7Az9k4xPC2qZrGkv2Moz
72hdv/ZUOHcD9DePAlw00ThpzxZgbPnBKDA33QtFsnN3WX2JRllSeAvSerMN5ySg7EfJVGrHfDfq
Y8lBsvz8dZ25z7q2GLRlDiqWIihD8JeKYxg4Do8MyurdXFzZcXn+/DZnvvm6vgh2exRgcIxCKzJv
kYtpdlgBj1+79unR/jka8WWncQLbHm18xtsQFEqTIHLdC+mkD88Wj60LiaIq41w1FC+ILzdEjRkA
WHc5RM6+9uNPt/3nx4eOG6sFddYjBry3Sx8jGnDuP7/0uV9++hb/XJoAsRdjxns+tL181uAqtS29
yZHX//zyHwcweDOrKkcToKEiKhHaFTNwaLQGJk3Sv0skgKBy5S0YckB1QYcqQV1565TOhfueW7Er
QzwwbozMl/ngOu8hDvtSP7n+qwLTxvBl9/mz/VeL/p8YE8+2srpWE4CLOksOpogwYpkrjbbEnAFj
ni/TXZdb/jcoO7mLgIHY1QMZ99aK4JpPwwxon2BoZZMLpCcZg+re0GdAkQX7Zh6L94lQd3Oapruq
CfEegE6rtgYZ5X2MMiNIaRIFx3wY0SYaBSU6Y5p41ywccFnwA7LQD51Nj9HRzONgS04gH2xUbOq9
jqpNH8hftmTzNuBxcW+RTIMnwcIW3LGS1bsJQHWQG2ayqz0A30zPgdJcgOs8+uNUvAB6y/bcMDcb
Br5sI2PzLIoAe3MXFe5YbsJH2dPoBQqfVVpRAArNNNG06msD4F9cb6IKfCzN4zGz3tLpFGMazgYC
3v2NQzQWHsn9zYWvgwX8wcdZDz4OXldYBvb7wczFc4d+DhQUniANdTv78uHzW5zZO8Eq5AmAf+0r
PZfHfPSzkfo7t+OpMxTZ55c/t3fWpc0YsUHBi2g46nLKqlr016oAmZo1bIuxrKul57cAvP+t3dJk
Lq+8C2/u3N5ZnSoKAA8W5jAJQCoc2xzgSqyHIOlFrMBQpoD2lqCZfv6MZ+71PwXupXSpmcF/zyf/
p7B0J3SpkthVmGjjgCmBRHrhyP9PUeKjBbGKsSsIxAGi2JfHdi44piukFmlUe+UOUl50L4pl2KLI
YLYLIHh/YjLnWz1HxY41DYyiGzig7o3tvgDLeU8gVHrnGTM+M0DG7uuhn+OU5vFwz8ZyAJ40L8ox
MSXaY7Yu+i831jZREqJvObEh2otrOtYZdIqa+2JAPyOw3f4+IBSEQYeO3o7buLmuqrHZotU1Ovgz
kgIVuDdbP0SWCX2x5EaELZrQGeqWmzgEeXfwszhysq7wxG3tuMVxCSA/HS9zk6Eff8RQbj3trVfM
20H09YbPEEniTTcfmBuq+3os/a0/c7P1qvFHzRfQl2muXqEprHYTLRX66al/1YKcDH6MFBmaPUFR
hUXLCM6mhAI1kfTzUNyVBW83vom7TI20gH58rrcDqy5FiGc8hHVFvqOhU+Yer45Ist61Ebkn/Xhh
1Z+79Oqg6meQcoumn468GBNKnsei+uKVV2cR0S349pgxPg59eT+VQqZy9IsLjua5n706g1heuzPo
sdORoVFOy2wYL72Qc9ZtZQZ6UnqOE3nlsQ7NQ1NV+6and9Ds+5rjsS7E88KPltbAeAJi+D5FRTaR
mCek7y6NVZwxLevCe++UXijB5D2qvHiYR3OtarTdgZPwLEWFkNYSe8GInXlT6/o7sb3XdbVfHudR
vhjgcpTj7U3pfc37W9d6PYd0YLm05ZHwsNt24MJlAFGEF4pgZ0KhdaE3lKSIwG6FLPUArPzwxuUt
9PNTrb/UK+yxdZkXhiv0yhLLX6m/QjVby3aOZRf2VvRf4uwDs74upZaN6gPT+fkhdK1uNiFQv/dj
x/J9H0p5P3XNCcQalc0WOqDmL5+cgVx1Dpt/g6wMPnzksxmN994AsvJk59dSdj2Q24vyoQxk++rV
okf/bVI+YkUZN02K3pEYQ02FyBw9jEkRQIsD0HPi35PaibZWed4+MkZvwB71rouln+8l1EXu+9it
jhyL8lnTZt52DS3uIx9kvwlg5Mz4xHmNAqLeGyRYkrAnbMAJaIt7met6M45z/73kotfIDiPSRwmj
6W5ZE1SonkRiV7ktRFXRUrf1A6+BdazqH2AFQPYDwi3bXI/QkeVOKHeVt7RHTBwBG8Gbecccy/9M
eezcGXTa3pOurw98qFpg1NFYuzi5c5TW9x9cBzNEiapHiILWRYcYxEy3NeEQUUXieoEiXi62oe2b
O0cM3mYqfHEd2kH9mHtHI1Mkyr+e7bxrytvvdY8h+660V17T3YwWBUsHot9Z7Sw660hdbg2mOVNM
uIhsUfEtsBXXYa4lyOfLqzcHYcZN/6T0oNPRqGo/kblNxjgYD66H1m2woSDgEJJlGxTqmiP8Tlow
TNxyubKB2XOQYiFo7ibDsvxWU3BTzua5a3m1pWHQQqlgEBlEhpAllzOQ0a33JCioYs5ISdI2frkT
JbsXDPrJfsReQ1/8wtSI3MoOjUOx8cAAtdWDwzEF40qBMbRCfm/rk2S/b46kicCxk8xmVQP1/ABI
F+BPobUIrQCWCm1/uULvFq/90xfBj7Aw91GhMY0p+isCpVZUv6srqKZ7WcjIkHqj895jmj1pJrNk
+WkQWIP5li4uhxvho2G2Ks1dIBY/KxxN7oIRZVWU2uhGVcHWzurOYm75Gkb315I3j2aQ9xJ8mWzg
M/679t7pqK8dRb/5oA0/1iR4B13AJK7hJh0DSbDTAKy3kkZ/ScvvaIi8J/WmNqlI6x5ARHDwjit2
KCIfg8Slk+ZWngafQpOpYXgyS49cmJVXlMBgTnyM4GCyv7NlUeIXwONI502h2xeGqL+GmNU7C/jj
THXa+f1zGRffmyH43TPkBS3prl0Z/Z5JAe0X0rK0PHVL9gQTUHYgO/Agl0TGeZ0GPr/OwWXJXB9Z
mbYC8EKF7q/GKmB9HVC4BAqc+WBuMbF6FfjNozPV+7nhL6OA0rc7tNvCsBvBl3ti9Q8plpsO6v6J
KkZMXeEjx35zTcumBhmbeBsGNdJsjNAQD0e2zVA7ujVF+TMOgscZuAFd+OiViO7hd6pUEnoTjnmN
jL1bJePMrqDRmLS9uvOkefT65SaEjIDOwYULBruvlviGRvM3Y+ixl2yT9+1NXNtnr4ZfQTSAZcIv
Dn4oH4pu3jslIrXc3/Kl+d3jLEmDToH/bsqEduQbxD//drX7ilE3UB3ChqY0brF8x+amjVS7h6wY
NkIw5Ukh0Dlr2npMB8+7I+DNAcy4XLc5G7Yhs11GBpqhUPMk4iiTQrbJhPUEm+ZueF+AsEXEb1GK
ay8nt1iqMoFCd5RC8emlEHmW52zLGgxBgRayy6FbtXjefWzbVzXMABvEVZh1mmaRD47zfHKpffVb
mea9Ledd0556rCu0VgRoH8oXsl9aSPv30PcgdhNA+SHpgaZOCBcb5Mv8ez+ADlEt9IMsyjCTCG8Q
Cti9DtQvQ/nPpUfsO+mhTBu/fceQ7nNNOUbLoJWLYs38DpkEg31ZRKeERrGNIugyxyRHOFvYO+aW
VxqWwi/RiG/M4u55ntskV/kNkMfQnViWq3kS9iaSUB3jXn+fa3vnUGaTiYTftYMFJCSb7o0NADyz
9w5hN4QxvHW7kXn/1FPvrTEOfep4Nb8LDPwlUVWQpPNQ/PcnczRj+Wtu5sc89HZ12KcaMenV0Oav
AxZIUllzM8NA4iSZ/zqE34SF9zy5bpuCr7mzDAH/FDmbNgyOOg8ffTGfmF2FC+yHeq6swESyWSCq
bLjYxhOAqK1zM1TuUSFzkVaBuw1Vy649v1k2bgW73RfRRi+IjjEwdGfQg5GBYnRVdCyrCtUdBbQ/
kkZjFKoecPqhoz1enB9D616PfvwbHML7efGvYHB+NkZjjRn+Mx7a72yIfhD0OG38fNiVfv0MvZWD
lIu38+NZJB0ZAHacAXSvgyuqkUoMWrvvcTon0rTjLoI+V0JPmtrc0luvK0ETdE4TWct77k9PhrA6
M5ZetW13z5TxkrzqwAkzaBjxGEQWRfjaiOUKLkWZRCO5JgxGLyQDyYK2mbbQIP9DO6gohODfpKXA
0w0D++O2FMINoXMTRtWuiZfr2Ml/1xCJAzKqg+9ex09jUD6AWfXQQlMpKXJ7aHWrMk0FYjAAJY4t
1yxd5r6HTH9+V2C1QC6qoGlky5/B6JtkARv6aGNnSvHyfejCLA8oe8lkROOyV/n1N8f6IlXldKeF
/xoseut445XCupq9qoGVNmHSuRVWNeiW2UiaOq08dK6KJX/pwfFM2xgpu4mIZw+ks2JSN7zGidaq
x1LzjTsiPzRCkkRXy74ug2jfiB5xYBC+R1XwLeqnnRC1k3To9kt7C2B2WxV5Emt344r8EWDzAxL/
S+oTFKiLXt32IUeDZnsaimzJlFK3U8jeDif4ggdloXw0GK7QyxaLB5MhtnjBTMfR77uNHhkBako9
QB0g08b/jZnbR146wBROTp82esBkqWm/gWVyjFtsPiQeaMJHH0kWHCSY9qrRzy92BnKmoIrS77p0
fyo/POpOPckRy0eWNJvnYe81IfJybDfPkP9Aw5pJqjmgKdQ4N5MYlyRHcZkQNOXy3P9TdpDBLQaU
ntRQJGGr4eo0GP8ctZpvrBPy28pYN6nyPgYYNKAbzNPfytz88iyrNgOscRIxof/4AcRgMjMVbY01
rqunvG63ADkgB9WjVWNCH28UbUsxvNAyfAU4vkE773Iz9qhMDt6TCfH4xMkfXV/E6ehPz3HMftS0
wlAS4ZmCVl42xR0+VC0cnOsQ0iCGvS9zdyMFnOCcXtdheACxD85G1QdpjqzjNnSFHJNcBzKE/yPN
g8zd5oh2WCyOWHS7AgS7O0z5hlNSdjCXfVPgG5naoBReh84vSeNSZFAMaPOslXjvgOfFeUocX91B
X6znSSDbGnp6cw406gQ6ZK2JT9JuqDAYHMILEGkLF/8lHiIoKYcB+K7o7C3VztaLeODBKG48n1aP
TS+LG6R91FNpAENsnKB69F0kFZIKRYI8FU7UdonfEHYPtI55GdENdU1ojdwrwJ3LTjh0uK99Nv0O
m4LprFTeYNISntjebd32ihunwBtzlzwEiXwGJlCTPLqjCwxNwaEPeLW4dgqeKLr0ZKpweIKNh24b
swBWkPDFGdGe0WJNQO3MLZtM+iHEtOI8H3+53TLc5maZcX6KcLpf8EtfAtOzX59n5M4Fs6tsBR18
vwLrFgUBHnyvGgQjVlY/UH+71E54Li5fZSxkQCa3qYTBUE51rD3/ykbTI+KUO8arzGn9SxDkM5mR
tQJQaPUifB9pTLQDPYy9D21ANDF9/pJOOcMPgs5152gRGbdxkF07+KccmJXAVU6VhGPium9YkYA1
2FcVjBdSl2c+ybqR1CvbWEdRNR0m/xtWUBqRO1Z/qS3CY2vdnxwz6EXoT/Lo+bJpUALl5QuFTw2t
i9FUF8ox555glSkH/XpxOybng6earC6utTNCk1pdSAKcSWGsMfaFoVWlysYcGa/lbQil8aMnFue6
y+cHj7NLfX7/Nd199NVPK+2fWpleGETNEZwcyYO+ukOPyh0l2VWo0jt3X8K8H8VVOCbdkKBjPEnd
P0/hy1Pz9FTvLmlUnFt2qxylpgMmMoZaH+Vg02X548fXBmEyz58auBlzfkmx8NwLXdkAVkpeRrOH
uSHvm4Xha5r9CEUMqPZfyFqeu8HKBrg9Ei5qNiCFspt6RvrAT21wrQAH/Xx/nrv+KndZKkvrUqNt
Erl99TeOkEfoi6q/8xVOXzE4lzrtz9xn3WUal57ncsUVckM/AIG5pTh7h+Ztsl8CCXts3VuaBx1f
gnKRx8CQPbrg4GG1bZSMXntJM+C/TsAPVvW6xbSPRmhrN7M6VvOYH0qvFWnsEST1cXDeRsDiJjmG
ybMWwxiZ7esUcxvOdmhMsWGhsnvnP39hAasHNFp23Qju3/ql32Wff8kzlmM9FYTkZzSMGEU5jsQH
9MdFQ1IY/Z6i4fHz65/ZUv+9lX/2NJ8nqGU3asIxDXXIsfYS5RWPRHTXkjTPEq49Bw71wrI/8zBr
xhf8NOGh8wApdVmO7waphqdKe3xjuuUSz+PjUy9ea7SEDoCvKA5ytO+iqtVS/HZTIbP1+dui/xXm
Plotp0f75305qHw1o3JbiEkM4qkFCfp2ymujE5Nb+7iIcRoTeIV01xl3aJJWTd1Wgrz8AzVk76kP
3EXDcwTZpB8YuVMnZ2yCQL6fuY2FxncIkFQ2+AtqMCXaslDsLPi4n4zxnkEjIjKN3djcTotZ0l62
M/QufdtnbCwQYTFP912qO4JBi0GMw55rE5YJE8H4SBFzPmgWybSOhsXCmbVY4jHijS7rS5cBFdaR
aqu1KLeOL3WKLk3yhr0Xv1VsEN9HGXQvHE/+O2dafW9hQ763C+VZ28/owB4FQ1JUE4IqxjRvysIR
UI93zHUM1bgjsXVwiwZx/7pSk4gTzxtqdIPNGE/eWBTkE9l6rM+CgFE/NROBm9L0g/1lAtocukDx
VNqxux5FRJAUDjkmo2jJ9Z56znwV5yV5xJCz/cYjz828Nq72LGavNEJoxKtm/COhrwhyls92SJPM
96JZniIevkzUjhCfyFkyn8IfWSIYJwV1QJ4brgjDTSBf6mV5KCsIFWAUali4g/wPoIkto3TbsIpD
aUiOW1GrW04CeDzAavuT8wCIdbsJ2fRIyghOkSAITYqa3rgNdHRcpq4iI3Vm2tbNgOeKUswvxhlx
ycny5G9hyKHvUrvVJucORTItBvgdcoQbFItbqAtpvOCFvjgyUknh9DdliLPeGWOe9T69XfzY7mRd
5YlASzUU+phNZ4SoSQfDCTlOZOtJMQ0ZiqTTFkOHSAQ68W9pdZDMQ/DfAzp/lh492AAj+enEqkM1
+xHyY2WQQO6+T1RUwnsZA1AAbQs/aUIa/tYrI3oFEYZ7bsYerSBOvgtjJ96UlfsbjUDirY7K4gAX
l++0mKH9YNo5vqscd3nyOnyaWYXOdYVlChFlX+1l5Y87Qoo/tfDJrujr2zn374SeUBeHrC1UV6Kk
8osG+WZf7rwCCUboQza7wqB+FkYi2nUdGZNYYt3EXsAgZ4V+LUDag3A86IHwjc/EjJ8uHmkX3uBz
dKmKrbpZMEp90sIvXpTrPCEdOO+tcLr7qCHgn5eFf3DUoNt0JvmvxogC5RwikiZ27PtI5legpPWV
5bH3DMliVLuRBEukmNkGZX7U9LH5/LQegK9liL0fnAARM2n7IcXQATsNk/IMM8vLvvQhD84Z1O8G
F0eJ9fvlqptPgHJMNsmG11lejTQB2OA7VQXSZNQWj1YgbUWZWQ40BCKbFqLZtUy5ODsXNzMBf+kQ
+u88ODfQlFL8qYYJSsUY4p+47FMG05FwNMUrkz86THV7T8cVQLt1kERQZE6ZLFTqBvq7zc2PsDHh
Pm8hLDCHDsJOr/OSINDRjbU5strNjEysNfOmbf3qEIYYztr1izDo3giiNKiD7noG1/Y7NYtBxmzg
yEI64kEV1EcKqV6Q6QNtNxK23UrXTWSAUlAfdrVJhIYJaZQ/nlY/yvCNGaubWLU1Kk6x/xM8ZKxL
MzbAmLglGgpUuykWK28GBPfvUiNXInkDplE0ot+A+95yA35E/dD58wCgcMjRSdgDKos979GdBM89
G+hi9qBE/i3n2kuJh2eum0KkMONAh/mTu41HE1+1Y+v8sjHjd1zLZmPbvD5MqH6g6DEjK5bWmEJ+
8qeWy32Qx+NtxS1SQwp1uLuJ9/UTBvl1g+HoRu2qPs4zqpfye4+m802peI+2RgX0Zij7Xe/je9Jw
dv50o+OqdFigrYaBYQ/Z7AWd0Q7x6H4MIue9C8sZKTtUPb6JNtAhFE1nv0xlF/d7Grpcb8oY6n6J
qxx5DQlXAonHgMkUVUwX/xTjPe1DZIMoJBKKVHnQLUCH12Sx6RHOtEgaF5irLAV7I9Hs/vz8kP34
CGdrDi4SkeA2oMxyNHJ+WKhBJc1e6Fj67xofHd+rCKLkIwv6ASFM+NBeV/suCdNtl1xhP/0IcYZn
9GE5RAdnJzdP5WGPfpXmZb4wpn7G+VkPFkmD0qwaQ3l03DmJMOYtb4V/yYs9d/FVQGHrthNLiQBz
mL3Hjg6vcZsfubgkUn2mr9tbxRN534U+KdB8M/v9xuRBGjf0dprElgXIyY/9gx2mZAkvCO2dWQDr
KSPH1QzhEd5U304wfhjDyxzux9vPl9c5j/f09388uNjzJnUiiB+Bc9xPwHKy4n5y6X1u9YYvUBG3
Yve1O618RTq0oUaLIKa8uHmcxuYOozXf4W5vRNscFiP3hpgLbvyZQGw9xWNGp4oniRSJUfD4gmea
+zDlHNbpknr4uTusdk612LDOXWc8eGKK0iI3HqiJAPSx+TkuoHr5+Ss7kxxbT/CUoxG6Krg9YDI5
qXEAcJNoXaCO/6tqL8Hrzz3KarO4HWQc/SmfDx3kxyjStK0XoJ6sDoFaLizhc7dYbZjYhCyHNE59
XGSd6qbcoEMgW6hOxPjn8zf1nwjjB6ZsPc9Tu0jCGlGRY/tKX83t8q0BPX6Dw294nd+7uwP74YuE
vH1+tzMGYD3fA4e39lqXdMc5RxY5IdSHI0jQm7uvZFRvLeTqdtRh6GrmFPxORHTzcMFmn7EG6/Gf
WFVzNREDlSEKlkpI97nnvX/+VGdWGzl9vX9MgVtQzy/ZFB6q8rU5iu5Nop9A82PXf63Ja00Ftp6h
E3S/USiQFmez/OONkEcqTP61M+V/6KI9h+IkfOFDOL6NQ1/s+kqF+8ULhguJy3PffbXrF9LHVZV3
1bFZnGg3Dm77SKFJ+qCHYjxyjbZsx1Memh3tgPZI1mSff5gzrb/BWpRS+YIKWvbjtef17EfuF3wT
6IJ8G7jFDJHbkKBI4thhb32bY6YTB8UEL2t2/35+/4+3bxCvLHdZYZohig1uH5j6F49VtEdJwssi
rktkd/Jp8/l9Pl6AwVqwEoqtJQol3XgNDe+fOUeBTggK99P+mEgOJXp5ifJ3+uH/ayyC9dhXIamF
BHlprye3RWa7k/3m/zi7kh1JdSX6RUgGg4EtkCM1z9Ub1EMVMxhjxq9/J/ttqn2TRCrdxZVKLZyY
cNiOOIMhinzP7GytUnXe5sWwVPIXkD9JHOnNeBXX5jQDge+Yj9qQGtc5ceZn1036mzrKnHBKAbeo
LWp86ro5XXVDhgN9UVeQ1CVWju8KsDH51n5iqcQwZ0BzGNq40xWgGglAEP0VVGfRA9fie2ssXqFJ
sZLwzytqGpZK2IpBDxWoxSQh592+RB2taPmpQxWAibCBD+VNVrpANh+K+DM25P5y/CyOqhxmQLLL
EzFOSVgRBjMZdgDzGyInuPzbxTGGur3D250D+Hxr3zqmtZLWFmqm6KT+mzhJ1+SihuFpONqVq/l6
mejRPjMmnQQ1XHteU8jkBEMJUa8gT6HLvJEFM99jVx/+xJBonVBWMNN+nxJtONZS195xf0XZoOnZ
cOOk4/j78vSc3TpMXU2/PGvA9MCtEMCIZjswEBUc7c/3Hn0a8svWUSSnEjSD1Gxf9L+nyAUuEo3v
y88+m33ws5Wka3YAQKUDrr9TivshPMp43b03CQze+8ZcGeNsQsAYhvL7UzlK5CMTXupi9MWU6T6u
+CcJGLl2llt6DeWYBSSX1XXEMI+p/pSiSDI6o8/ap9ZZ8+dZGkA5ZLljXUSUg9t/MnwE9GEWaaBP
9+na7n32pmACYvTvHAEaPOsNqL4hlnO9jSe93QKM1R0J/Kf/gA0MUZvJTg9FW9grUXX+qxBVbB+J
L5Um1sqRAUFQu5/E/Z1U3zrB43WURZvHjsNrwBHh3T4JfxpBryCA1mpJ7FkD14LLwbv0CqeP9WVh
MJN2GdFPiodDAujMEN9kdopmglH53xvgNPCXAQBDgXuHyyCUWfNty4orwdw9wLbby48/LeD/7JSY
JWVh57kxS0ahyAMww03D+EZ2ze7yo5emRlnXbuNmZe9WDWTRGOidsd/hFJN/D4aPX64saQEveZm6
s3mMdDPAdcaDCUQQk4fv/XhlNcdkNqlbQLIGxhmi/dTptoZ/2eVnnz0G4ZcrC3lyosaGHqF5bOh9
IZjPqxOb8IeYfsKz++nyGAuTryrBW1EFhthoj2Fhx/tuiJ+mWgek0SYrPIKFuHGUnTjJIBiHdpke
Yr//JQCa8ZLe/g691iT/MTKvMyAoCbdDOyluS9gIeXaZwQATVkuXJ+c8iwAjKKt20py2dYukgv9A
3vuAcI7XmunWQT1jd+hiBwzSMZcg+WkAQmoZ7+8K0LmuIJWY3TIoMm2EXuRrv+Z8Xifq6RtEsr6M
S0gpj+af2nykHRB/yecM6Nrlt10IN/XUPekgrpI4MkMnBi4xvecMrrcGmi+lBRDpt2x/MKXKah9T
q0l47JqhBU9ivTw0eHpqrQgeLE2R8W8SbOGXmKYcr0DFEcLBhX7T5L/E8OvyBC09XVnr09BMudSh
oM/ah9TYs8YBB/ZhrJ4vP35pKSrLvdKrPk00QMOitLhD6+GmByndi5Lm8K3nq0dxUULov0AFLEx7
8FEzGnTOz1wzvrcYVe2EmSSiK2hmhm7VAx9NfR3OomLN7GEhNtWTda1Rs5V8MsIhA5xidv6Uhcw9
GBC6W8Jo5uPetBJCSyMpS56IgWnCEFYIOCEEbDUc/aCphWXQ2anXmCslloVv/ZeN+mW3BuAWFy+D
sTCdpj14BfZWaihX5POaDfxC3lV1/tGSgZ1acnqN+OdsH3N0vL8XRcr65VMRJzYz8Mutsjq0NS22
gg7JxjwZlF4e4nyZwyQqSVuadteC2MrDom76P6Kuza3kct7zbviYoc/ReRrUVBqgagm5HVp97HG5
62Bgcnn8hXWuWgxMOmNjbA5m2GgNeEK4JnjoCN/TFPQoNn5eHmQpApRkUmK3iA3UXMMK4PtKzwAQ
w97orvkvLYWxkkzyNpojadUiTGLdvtfGQdyNtEoPoy4jCXNZOOZa0DddmbGFl1GVQMB4m0cAWu0w
AtqxRa0tclOvaq2Vs+1SQKgSICfXd4lKmxlCZ8qTBVxayY5Dsq/ruW/WaM9mL8w2PA09ustf53zV
xiR/xR2+LNCMMjMyE2mHsay82f7l6D9PbhxT9DjLG9r+Js5dlb6S5nbknUe1VyCjVxbY+SoChlYy
UFGNuRFVkMEHsTwg2eQLWb7kc+/XpP7TyHw7p21YFEDnV+3v0ZmHAI4hT7xPDrUtt3mbQ/SBvjha
tzIXC6HETh/9y1SYstPgkdvooZOIIB+St9RKD3EFfIGR7rRyrVS0kLFU6wLABNKxyysrROyEVVwd
HN383iFXVRspMoj6woeKhdBjganKnwjeKrJ6uBwqS7Fv/Ds9Wl4B1lFKPYw0VLY66JWCUlSgPHH5
8X/hqmduXqqciExLCgJSU4auRetb2wSHqIYKxyEH0j6wDM0FcStLDxHaHk9uLadggjNK7nEpo12Z
g3OFekMROD0pYMKNItOeytgBw1DQP8NUtMFsg0FQmAl5rBydvMxJKX8xXePUHwwinvvKjR/Mwtbf
0ixH89TNzFdQK8jOKSL9VhvcaZtPrRYDulGQpyiD7zooRI69Vs1YiD5VTUNaLWRIjAl9yUqj10PX
a5MnSqd4m+OU3hWmKDYlgWjkynQvDacEe2U2xLapC6iw3XNsyuWhonrhd1oEyWu8vramErKU01TR
gniS7uC23AgjK3dvYvSSN2yEuCDUQsgByDVQCGmLeiExhfSBTxoZpMH6ZC2ulsJW2SBINuhDG9Uk
5DQD44SSj7iO/9AU4JDLgbswgKrhYQhzsC3hWGHbdn7ZER8wNgDsXr/3dPrvqpthFoygJENYEwaZ
8w4KHl6SI6BPDjprqXjhIGCpS3uUFayzch5OyfSijdC5GzX2Ofeo4FDsqysTtZD4VM8EPsyl44wm
RFXm7I5H/FfFtDW2w1I4K1/ZFRSQUngDhxpFYYUa1ovQ+LaGgZJfT8Zb1nSby99j4SVU3Qaj5X1a
OEkfCme8KSMaiHgN3n622WYSVbHBQn9VZjp8DGpn2LTTT97G2P6Yn9OXLsUVe0j9AkK+l99jIWpV
0Ya+NnkmaEZDrYpC14huwdL/zWy6ls6WXkbZ3EGGI5WMOQ2NuIp8PakGAAzL2t1wiD7tTJtCxLdP
Emi4gMcWSZDnV6JsIZZVQYcS8MnWKgEfmmew5zbCnJ9qbux1fKrvzdwpMr4cE4CNsqe+TEG3aO6Z
fTe73EOj//KzF0rOqprDRGrh1GZthNLiO1jivnIQp0CISmHH1f2mM//BtPzX5bGWIllZ9H3JtJN6
E67JOr9KBmDRun7tPf6Kc5zZzE3l1A++GTeyJDXD3EXaMliaAF1uGtdWo837OBkjn4KVGTRtru1q
AB89K8peolwHjlP0+X1kjYmX9SfLSQZyEf42eE1WM48NYnrps6Y6APNJDiKquwAAZblxqF2DFC2d
LbcG0zvprvnUBpe4morChxHFC6CdkL5woLTdSnpIG/IOQPGPjE9ka5vR1aynWMx5TvbQqvyYYz77
pdu8DNAP9nTKgew1o2qbGXwIxp59sxZFlXmqGqCm88IaQgduI/HGHqR8gpiKeIFlHSCSYyJ2rqzW
EEkLi54qWdKpy7RDQ7SBiBLdFYMMDBwQ22mlB7rwdJUNMsWg79k5RLNop99YTXRMY/faSauXy/G6
sLBVLkjXlrSJBvgJiP6xGXA9sm2/RQUd0PHLAywsCJUJUrp9OcQsnsLmBAVNpuiPkZC1ws5SiVXl
4w01GZKBxxZkbHKxNStHTmjuAVYLQAW/6hLSApvfuA8JI4C6Qj9iG8tUCwjj8tkZe81vc71+uPym
S1N5+vuXFBaJjNWzFRFIoUDOImHD3iE9uJ1w4xtbsZLLlsLh9Pevg0BxOLdyoYeZ85w7pmdXLzF6
75ffYGF7UUGiRLcHHfK8OtwR93pX7ZragLYIyM3djdY/l2X3mK+J0C+9h3ICi6051SXXsWg69slF
/ltP5FHMlbtyEl/I+f8BhhYVNGTEDLGGwW53Q1a/StDCXLffaDyB6dbUfrCBryT9hXlT+T6slxWP
k9L8W41hfe+NGtDMie7xcV+7d/nJb6heo6EtHMpUvg+Px8huANIGeQnw57g+tLEdatrg2Vrtwfd4
pSJ7dt3Cdfn09y+B1s46TsmxkCGKWWIjIbdzV9GGrmS1pacrn781m8ZBzUGGDZAq+6QhUQAy8Jq0
6dngwm9XNmF4qeOqGtt9OLM/UBlCFbwIrCgJLq+Spacru8uYFGCKGFYedh36N6jwRXznWF15PbRm
+x1oIN5A2VMEBNcLqx1kKOI626IINwZS7+l7TFPIF0jwR5pYQhEBEAD5qLFIW8lh5++V9P8UrS+f
fZbYvCaGun6Wz9A+mUGhgChBJCNvTlNIoMCT7adJaf6WdAacm5IWxEGjAd3/8tyeXbZQYT6tsC/D
W1E6dWyCF0k5Z7se/QwPsojHk9DaDB0OrxpH0xvG/P3yaOe3Dwyn9BfrDMpJ4M/j3pFDTcVuesgz
UPeVkuKRcai89LX9jhPMS+za+3g2rtMSeJE0GX1SjytfeiGa1N5ExN2iYonjHgXPAulo3hBB6Vdf
A5Cd3ZTwhsqmVNDGjdqMSjgQGC+RbgfuSA466D9G7q5sSQtrWe1G4NyeA/OJtUylsUfSvSYWdAQu
f6Gln69koTIFZ80AUQNCMK7fipdxBqtJv7VAHL48wFLAq77DQJi5xJqQ58zGiDZQGHnvOnkQCd8m
un3Qu3kT5UOglfqx1KoVhOnSWyn5yUoaJ4UWnAzbzkk3ZimjRytOdKi2ae+n++rm8rsthZaSqFIC
Fv4YxzK0xVMSzegRoBpcVytpcOmzKymqFoDHdwxPb5y3Ka48Lfq8/LMXHqy2A7Q5TYrKSWWYT9FP
XCBuTUieX370wsSrnQBtnFInMkSPCxR5q0f+APYUCoKVWwZ86N4uD3J2g6Y43v2bwxhNMgE9VRmm
XARoV297CIboY+3HUGpZE+df+LZqmR/qEO4JideFM+iLGdcD3Hd8yIuurLvzQHjsA0pmdIEyKw1W
RIcJeNK9XSUM6nRFSR+InhQ3cHIwjjTC+RmK2PNBq5vBnwzWb+uiGV+EIERsiNP1r4jB+RmS2cZK
0C3sD2pvb6i47mgx7yFwDU6GXdg4cs038FqBRA99zsDdg1JMt3a9ME4r5T8XbszCKY6+bEd500Va
7oroIG0T4nSssR7oyGHjDjWhaUqbTSpmZI5RAw2xsorPKBo9YbF9N813Zv/QtK6+h6kBe6Y0Ik+2
CXLcUEDlSE6QOUpLHm0qns0rveezp1BKVUlPvUl7h5JUHh05DzeyypI7WaMlXM/GdIVNvdlVjItP
Kk3xFEGicn853P/G9ZlJUg3RNJLGDeq14mgwWu2rZnD2zWyA5EhH0UGa0xygD3haedASPGnN9Kmz
iQH3vpKM1z8I1MWPeVyDBlxlmfHHsRxy3zi08qEVMeyH0aT3ZlnGoZNr9W+LTyO8tmxO0E6XFDef
GaQIAthUqqOXh/NC5jDo+EDRSkDNzpx8OuvVPtcNSPEJPWv3AyjZH5CjKcJTCn6rkzQbPHjPG5Ch
G0s9gFuAu58Ia3dphDKXB7sI90lHbfi37Y5U90nHZnSCdAaNDivfmdAaLyBM1Q7PZWzOQcWkvemB
CXwc4PtzFxOIAronICCLS+Hn9oACCm9naBk28j1OsiGw9MjxxrSwJg+EM/7MuAH7slZvfWnruEzq
zPxe9lOlv3uWGO6kke5ot2Adz5BTSm+zkeG00X1zeZ5S+pf1MkHhA/0OwGea1kHxpb2JBhe6YL27
TUlyaPLxUULR9nLcLaUC5QrRRG6ZzGPdHnscZzbcGd6ibnqQrnyYBm0PnjyE42ZLrpwT/np4noly
tZoPDTJIeUVJHEaR1U9+PIMUvRmsbPp0mrmEwhWT1aecHOj3xZmev+MuC5n8uOZPXWyCE5Dozk5a
INsH3eQ0jQdXcvGRyrTbOw4t7ofUHSAjlbXvxlS2G8dpzN8ds+ffcEXptJWlurCzqoQjWjEmRRlX
x9ni+QEC0hYEBaJm5eOf31wN9c7S5xODsEKEXltqb6vYDWBTHORgY64Kl5z//YZ6O+jdYnRx923g
aJY9ppC8s4z57XI0nd9PDfUmkAhk/xZMubAxAD5IEmgIDtMVAQ388vPPTw5V2zStZlXQP7K6I3T4
9CdUxXiAYq52MzUy3rN0WCvhLI2jnMpSHAUAkeywQbLM3OSTtHeNbsFHe84GPyki7fny+5z/FFTt
2KCBxbqZGOII1XZ6K3ut8J254L+/9/TTmv+SR0bKSjTm4JILsQy2FZVd3ergQ6xkjoUDmtqlKcVU
uHkUNceE8WTX4DL/qOd9tq9HA9u6gTt9Scd+5Y65kKbUzskAVkcKO4/uCKuDg4A8qF+nQno8Kh4i
i/waLfdhdrqVos35KKaqLDb6GqwzuQ744txCPspFQ9OFtHJgi3RNeH7pfZS0C9hqCZ0yuznKKUsr
L09r7W6auPaZGnROsJvl5G6sgfnYVk0lPr8XD8qFCR5HFms1pznSWBM+SAWDD1eCu+89XLkmTXFU
gMMkYzCjgVqYE79txcqq1//O/JltQy1QxzwxhszCw8MfmvdmeZZXen/swPEH3/Kur4MfqbdtvOu3
MAyut/jv9nDYHrbXQXB9/XT7UPqxd3jwfu92H7uHj8NH733IzdXd7nDwdoeng3f4uHI8f7MrvM3N
8bjZbJ73e/zv/fjo74+7m6OP5wRBuPfxbzb+0d+H18F2+xbcn/6Z7wdvQbAP3vaJt4YyXlhaqoad
jfY5HUGHO2Z1Xvyqq0lC3R/CKJaWySBxG/biwM7sWyABijLZv2kC/KYoQcvJPsiMbOWsb61IQkZx
XNnzz8O48HzlJtcOvQFZc2Yf6tLZjqkGy3q4a0PvN4J2xZQc52S8EzjXMvsZ2ukPQzRv0+6xA736
cmQuJHN6+vuXNEirGQY5oKMhmRfW7Whr0xvXtRJnglzuwd/Vd5fHWUgbqtYdmQzIx6Dzg/4dqLrs
6Naf1Vr+W9goqJIv0nRMjARd8WOWiPQuN5x801XtGm54aYaUxMB6CDMNYrAPFn1o9NvUaQI3vp/z
NSHDpQqh2kqE9Z6eOT23DqPb3GRZFeBuv8lTCbVeCEhP9SF2Kl+r4XJQ07tYUAgx5XowlWu0+qXp
U/bzJp1q0paoRNVApEfiNkteL3/zhZX6n74igT4ehMMQWxOpduYwQwKXjcNzmnXZVSwiMJq0adhe
Huw8pZLS/0gQMADGusxtjmZh/k4ghjo0ZDv01ZZ2BqTigYIkMx+hUFUmXlMacpP16Zo26EKMqC1O
UJ7nXNZ5eRw5S94dvWruWkgfX7lD3j1lVf0tCAOlaqdzYFB1l/ZsH0izbfpf6Tx6PH5cmcDTcjmz
jxhKKhjlHHW13eRHLuEb4WWDDRPGtiy6yeupdKAwD+0Ln1RQDvRIlEORsHH0JvNH9CI/jJQnG8n7
YaczG0Ijl3/TQgT9/dZfshPpeQFTrxmcGUmv4HL0I0knSEK3ycOYzi4U7J1veaEgepRF0M4jYzrk
8WEb3u4gCFb4sw07BWiHf37rVVTZB2abjNERPhXQ6YNgiVEUT0ZFR0husvlBEru6T/pRrJ0Kzq5p
k6ibpIG6z4Bp6sMqshgu4kPlQx/o/vKrnN+08HRlU0xTHGZo0tMQmnJXvJs4rvl1BOXFJj+g5PGh
NcVNZFYfWJFbWFz84mM7eGBPzx4tsDPrbrMSs2fjAz/k9Pcv8dEUqQN3hoSGpISArdVcSdwHDTkw
v6mbX42FiuLlVz67wDGQsjZcytAvEVKEmmNBBYhVR9ZZkCQ3LFAu5Mq8nt0jMcjp71/exsorWmXS
bUKWFaU/D8ZTDhWrSlvj7ywFxenvX54fj1C/KmiuhxCjiqE9Zl7DPWrNoPZvLe4/6QO//pRWvjzd
5YwkMW1ICMcP2AP4UNyGtuy2vLdemx/M9KJ847aAAvv6LxmygxmUV83B2NKNs4co+Vw/wJYXYuPp
Y/WM/4nndNgSb1j5fktTq2ziaZGaeYEkEhbQIn3UUze7rk0XtvcCQJ6VZHW+fmNCT+zfGSjBMe4G
GBCFQmji0Lc9TB0yy2yC3EniHdwckmfoIfeQmzSM+SHPErfzweQYTYDWXQrba9N1Ar0tocBWFdy3
hgqMezGYTh3YXO8OTCbuzmmp+FE6xBhR9GiH98x25s6bczNakyVemCtVNMqggM0nKaAGSfbc8F+m
CfRW+p2rqgn7l3+naHBlXqGpbIZx0gf2nHu6lQJR8DqM1r61fuprDZ6Fd9CVDFXi7h2PAxgyRXZl
T7FHBrrXiFgpgy89XQn1SUBPBP4jkASDsYkDkgoU6b16HDeXk83Z+y8mSQlWYlvwNGHgwRUOxCzb
DJ4Btm9mP3Q9nPIiIPbaml1ICOr2OkPTn0G1wQztid6CB3o19PUK+mJpipT9NHLd1mL6wMIOG/ZY
NZAewrFLruR9/XxP1STqdmqgKG7bGlBZjdTjIIYDwV0kSXxkju0cUsec/gzlSN6j7JThahdgViid
W9FdpWv4Pb0G84xkZrupt2p0AWaAkIQ7x/DTmcYdR48nMOE8mAHIb8APIgUFHyFkVts0SZwdcFeQ
Stfc5NrOyiwoqFmh+FXGPwuZThvdrVDYz2d8u6F22IPlGtUW9HHmARvWPI49fIqECcOXeTLtXdrP
cCwgOBpLp5LbqOPdoR/T6dCCyukJcBYD4URjWI+DDeS9qA4GvLH9MnPmI2zoiiMD/WsvJrQpzJx3
AVyXplsiMu2jyOQLPL6G95FDYEjjEYVWdW1so4GVRxN+ji7swIBg0yYxBonV99sWxhYbJ9b7DVQB
uxsbDPre51lu30idt4+moFivnYmfX5YVHFlrQFCr/iYmP9yZHGINlC0yWNaudcs8mGFYyz30u6Ir
R48/O1iP3ZjzAOevzoU63NjNdCNZ0/qAFEdBknTmY5V39T0w8uiz9Fx2aGMYA/vZxk680XBYf2ry
AtqlVLAUtjSWGDe0TDiB1wfXIQBpjsEgmeZDMp94ppuXd05SZCyI4AQPITrbzdfOiovBp6x/2Xdt
weHqA0GAHro4eWpfxdYwvZWQb6WBZul8gHluYd43GnFir+KV+5zprr3mdHr2NEJdFXAeg9iLo7Gh
hzkqrnH+O+106FGGCURLL2egpQGUc1VRQxpD75GBxtS8FZMDLYj8o9QR59XEVraCs2c3vIRypDLg
/6ChIAKZU/rA4rcYF2qStb6D9cmrlSy09B6n7PTlTNLOsCLBJQmoudHcNOnsx0SHT4fpw2huZarO
s+HwHsqpKpExJHUhzwGT68486KJJt4kj4h8VtP1/VXAvu9cETOcncZK6z4WzyQsbgEecBsjRSRMe
1lZEPZO06GI34PI1LC8PUGMev7dZqR2ZvNZlTzKnC+15IHtwRR3gZHMDjn+NvVLeXEj2qtSb1mYw
9+M25OQpeBsCbAg/loULxdxpjQ10NlqQ75VocTU+Mmhj1qHu9BvdLl5GVkL8r9FS3xijg52jCXg5
9pdeRokZDv2wOE1pF0LbmhxmmELdtVNCoZTgzK+XhzgblngZJWTgsGYPYMJ16ARpE/pXhRuCQyUf
WgPOCBLluF+Xx1nY31WxIOTUhEMmmQMCOSWQg+BbiFKv4eiWXkI57TpMc5H5oMc5Z+Iuk+UfII16
bzhZhlcNXVldS2+gHCPYNENfGvqLYRdDk1GPD06SbS5PztnfT11VJahNsMPDAwCPzvtHaGSOXmfA
BQj9qyMEdNcU8c6+AEZRDqI2+kxpN5lY5TUMojVGAmdwPi+/wdKzlSydDrrUqZXysE1KYwM4E+TK
u9ZYEUb5Sy74z4UOP/00cV+SpzDGXrgQJg5HksG2oebShLj2rH+M1Jn3kEekN+NU9bdWZcVwQ2p+
Q3jZhsVyS+61FPaNEKszPtqRN77W1tajSDIIElO7f+JEY4E5pOM1rLFwfqhy8gHlWDhN2zjswkuT
wPUN9uvaZM9+HcFNClbxcGoA48Hqt3Mc5yvrcGkClaWe8qIq9aRrQ9zVfvdGew195/3lb2OflsG5
2TuN+WX2qs7ttZLMbaiNzY1lGcXgz20N8iIXDj2U0tDuJRqcn0zY8CXDtby91iEX8ENE3L4qqFbu
QMnINk6XAwmgy3yni9p6t2SWXHOIWG+5SOgRppzRVuco1vst+JKhNMzyXc4ZnK6BOvQpToi3JKk6
v+mkDEs9HXZzPPEAWui4e+WDYcIkzcEZqS5h/Cp7cJotSJXJuhgBVsyzI8i8/M4hSfaS54KG1TDF
t2kCGg58DfVAB3nvKJ1+fqYm/Lz6yCCBjKzGc6Qr9jBBzA8siavrPHMiWJjC2BJ+YvmhppAiRQ/c
esmbFFLO9hBviqxsqp2LM8FmINM4eDWghIXPLNd+NTtBHD+vyy47jNKxJW6MHbRNZFK7qDyRF33E
yfTydzt/tqOOq8ZEwjsZzXSCLkXRBSiOk90kCbDRcDE5dJY46WunI4DDcbSPpMHvy77SVpbc2U0O
K045V8I7bRClaw9hWX3a4v3kRwdEtDelHW4Ca+IRS4MY/wamURkx3H2nIdQRTBs3noZbq0lrMKPH
39BWMtCe0cDdvzydSytM2SRkFJlijpohhDcd9wBh1597eypX1u/ZizLm6z+7wzBRntugCA/2PXze
9lAtOVaReBjgUygL5xNe2SsvsjBrqgxVJXjUxPWoh5TcTaPj9TWYEcAgF84rBA1WeusLW5KqRSWS
2RnHDEfJMSLvoyzvpgq6XYNVe1burJWGT4F8JjE5pzf8kpgoLDHbPDYASKfCE8Zznx+iVWzI0sOV
PaOxUieeMh4dCyI8bsJ0gsYe7ssrq3MhnFSFKSDZ4deXCPeIrdr0Uf7fGBovN5dj9S/C89zMKCl7
pJAtKEU6hvowU9jZshEmNAUA7UUx0jergNmHnLH2ixQNOt0a0CQAGQyFpTmKN1AMJrUXvVgeJLwN
Eyu2hytK8ZlNpuHrUT5t+NRUlWfhzL+BzwjcC2GMsi3iYtwZLiMPogWEvotFtxmjTR+N/c0Qz9Uu
kYX8laP34pdTXwWwCS8OIofWzNBpXefD+5i/xampv3dpnt1D8cu6YrlmAgcyQAM/i+KrxJpz4RWV
YDvDqVsP3o9tukkaQa5YC7QT8I2suy+JVh16Pe5rH5Xc6A0lfhd+oLDYnuuIk5U5Pt86oK6qrtVG
8F7qKNOOtIeeOs+DWpbgS8EAPEU30Hq2o9c4HY89D1Mb7rWNJ7I0cKyVBbaQMFTWzlhH4DPX4hSe
44dOmiDr0m3MrV3VdE+mSH0YrK+E6lLCUDIfi3o36iiW2Txlm0ZLNlXZergR5voEJ6+PlZBdWMtK
AmyrGfIrBRibJuk8FIr9Cb6qcJVbuQotvIMKhjNg6hjbBdGOI1zlnUJ4OvhfGsCuqQMdfLIyykLW
U3FxOmUutzlegmvHuZsDK32ieR9o0l0JOuv8LKn8ly6xSgv7nBkaWfeTlAKWB9K6g2/lmgDN0gBK
1isMwKLHHI2bjgMzbDeeUbV+tdaYXQhalfzC4PGd6OXsoAka9X7hwIc57yDhmzc/CB2eKq2/M1rx
+q2IUmW5CCdWkbfAHwNpeVXX+R3KB0cy1I+XH7/0LsoJx9RbY0jiaQ7rZNzk2clyFi5R+ewnDvHr
FqzJcc3rcmGvUEWyNN7UuE/QGdlcCyw4vhTNSlVp6cnK0q6x95QWQeXKQZ3PyuvHyLJXqFpLj1YW
NG7Q9VzBXy3MyvbVKOzXHFXplYy0sM5U0ktLTOMkUwsdIKcgKJ2c7F85248isjZUjneXv/DCWlD5
LwZPKsvV7Abiu0kGl/c8uodGSetrY2/tLw9xPi2BB/nvCQasxJ5WUJA9Zr1z0vfN8t8TqBEQcIFN
54ZlzohSARybL492ftrgLPDvaCjZwfM9Av4nhxIek7CVTOi9BV4FG6rt5SEWaoj0b0fxy5msn3Iy
V1zah7KARbYXoS3zq3FrAz4ngt2Du9zed3ZRHjOLj/cl5A+QjsfRCOPSnA5jDZdxX0Z2vs3gUrTr
c8GuKpAz/NK0hpWryfnPaqiAgq6beldnwjgmcAKLT3pN2q2Bdv/KBJzW/3+PXoaKKIjjwnYmG7bh
45TdxOltGxkgk8057KQseBuZUO8TBx2eT/CJ841OeIP7k/C14uLSy50C7cv0d3nap0I3jKOTjF6K
3vWMjxC3a8D+pXhVblx2HaUsqUx+dKGXC3dxAFdznvV3hJtu4Rk61K7GeexXstNSvCrZKR5xpKTM
KoCe1SEmPODecoMyjXXQRtSZ+4au7dvnZ42qfeKR9KWVFkwcK5l1u0nQGsUfDf0dG7YLl+NiYQi1
XZy5faG3OgGCDHJzLohNZhpg/44DmlOcab83yGmv+vL1SU6hSKDH4ghZrRdrMA5FFMdeb7Hg8vMX
PsjfRf/l+VMhgRwBDODY9XAkLKVXFKZP49vZfbk8wNIsnQb+MoBo7cwGNhCQ7P9xdl09kuJq9Bch
gQ3YvJIqdM7hBXVPABtMsDHp199T+7S3tD0tzcuOVrtTgQL784n6MGxPm4pi2v+ltO0f996/Xlwh
NhEG+lYfXW1vBuZPJ1PHRdshSFpW5Xcw6X/PBfSf48K/3gUxXFvdzPN0XAr0rJBX4TkJ/hjLNxa6
2RJF3/wWX12qs/kj4hZxJAv6j7oITtXQn4DP1WOdht6gkz//Gv+9hdNzMmQuuKeMHAOURRIBeM1p
s34m3TdszlevfvZb+6rckKy4yqM9rZBh6br7vq++Qy2/evXTZfvXzzBNbuSAeEYJaFEXKO/S0RV6
7KpvVqYvsDV6znv4fJxYOUl2oHr5qU+9iO48X9dKfNqm/XCXLa/r6XHaop/S8b/DDL74yc9bGZDL
Wwd0Fe2Ru3VmRHnYqDwY77s796uXP1vc17AaEfUbyKOK1vBm6Wb6ewo8c8Fcxr+5bl+9xdmKPtHC
WQO2mIsq+DWMaEmskDL8+Oe79avXPhs4u6nna0GdHub9TWYb5UgUQUPGjQ5r8s36+t83FTknWugM
W5u2Edq/K/cGPc07RepvbDb/vbSSczyoRBbWOJa1vkDW0sUSAOcGfHlSH6B9+e8+/XlISS0dx6ln
iPIDD/mUU7nN8bSt3zzN/331cZ4+e97sigZHhnE/nEcEZQ2rTb0GQKmvmuqb8fWrtzi7P8u63UY+
dnCdLSIXhTgIJ7xgc/fd5Ha6Uf5jcjtv6mG0ZNFU8P6Cqei6qLajy66dWsRcLrctamOi9XfJp+dW
frPZseh02//HO55TalT7CmprFR2rRngYndwxeujqAQXOY0eGW4tm4gv0zXc7/J+uF2/L6sTrSGwR
D0C3L5QYyRt3B2qvfDmFHaj3vjZ7FfWmjctyatd4hcbmpxuEwxJDFQw4XpDgukNPTRO7MNkdjZjF
hMgiDdtvJ5GxECDek0EGgqykekjVNtIHzxEdimrndYMmCfWtfQRsIFCbPfDButeIOfcPyChDUYzf
mnwN9ZpID+Fegw7uIF8TSKQkC2JCgihfZ9pe60iOj3Up+CsGurJJ+gCxHnumUMlbh0GXopZ3eWES
QRLG9QbUItMbQKX3E5pDkxWuVbPxJpkEdTLDqirD13TypY8g0exmjhbsbk3h8y/2uAoTTuEKZaKV
MvlQItVhnZo1Hiq67XhN3Nx1uJ9vDlrvnQDAlmpVhKxmztG12ueIbTtWtmnuBbe/EAgLHWO5Xo8O
nWN3NVOyhB5LkLTyMvvy2ZkXk2qhh2TWjtmRpnqPQlJgurcYAQp+qFWxJN5cKYho0O9Lte1wjg8f
vIZcVidUKqi65VIThoC6WqPektuYIZMi7wvvMOHpQvWBVlk1uk+8dd8RKj9DwmJBrrF6B/oLNb4d
vqBAd0Om/NABVt3InJjhUS7lT9vXvyPdoU0sfHQRe4dGJvcSte5PMG7ulA+3jgwgfqb+QhPCx0t5
ElsXAFbTEa3hoOSKfBv79iiRBmliW8zboysQmzoHxSW0voigr4a0i2DfnswSu5F9JDLMeK3TqHIO
joh+BkTcqdafTjiJiUtROqk1vI/Ra50gVGRMJtSrQYJc5XPR71XJiqRq6ck4N8dFNN/CLax2c9M+
DJtvr8lkbayAcSbatW+R7OSes24X0O3oQCKSt3W5xjVr1tyO4b4po/eZ1Ve07nhsTPN6WmT9KHwX
m3grm77Oh60CL0xLKKJH06YWjsO0IM21WryXmhfPLtouxmDOOk5NJiNUS/tmRkYIr/KgabeEKlum
CM0LU0YUS0Yx5Bj8MHiYHrQg8XrEBkoC8IZ+1Ev0u1EgQGdKcXOXn80W3vRRCJhe6qtx7C6LQVxp
Ud1gqw9jnKMPfbtcTBO9NyK62Br6a9HNJ+FleaD90MdNON7zwb1sfHlD/Obn0ui3IHIvcQ0xHPp9
wio/SHtJt4Mt7ENUo7d5Kdca2F5xGfTdR9gxBP2HZdqJ7oecubdnPiJyOY/avaIgzKemeOlC3JBI
R9CxS0YGc37bIa/ffxPtP/FHEwTx8POcCN0EIs89EW5W2GDMnJJ8uip80PWyqyA0NDa8JhG9LGTR
/kBZPZIielWmwP9+aNH2uRzUEEvXvZKocMfdA2qHgM+Iew/9Yt7GH1Xr6LQV8q1vcCN1IkCsQaFp
KkYzxI1AaM9E3ytvfoxsvyvMkp8a3wSkpgnnQZRR68yHxu9EFtla4s4eu5TafklLFWSoME1Gg9Ig
xl+M73QviLGhcaSDAuLY6AlpBxD+o1X5w0ISlTQbcXfTJLG2dri76xqYjReh1R7BkhFamktUfHsQ
Rc2no7EkuCMQGB4V5bP1bRlvbfhr0uQWkbGIMChUmRmoLuOgDG9WBiW1U6uXXpkru8Dms5GqTMAN
PgWV/0Mhbi5VRURw9mIs92BNSlYW+ek8NQjcng9BpacMHhg38cNg72394wjXVQL+MrpF3PSazaV7
I9cZEHLdphHMDfFY9wjq3jYn9Qp2HH11gyXwgUmJ6rjAgLaDASrGco+tCU2ItULVioPQ6qSW69XS
Lz0i6E+A/RZ1cTONr46jn1053Nehve3JhriKCJXl0JjCZKNMGTM5PMKzHOxcRn/0y/pcslHirmwQ
kCU4hIfju1RNiohYlHEHvRdrzR9GqnNtrL4Qlbmkvr1a0Dlet90luO8yhhp0TcPOf/Pt8tLCE5DO
PT0OAbdJNHpv8F83kInif+xk8Ii+tHeEb7wXbDz4hRvFI1oO4kiQN4Fs8d2yzu9b6fVZMUuTLaOZ
DrQuEfcdHuGIQp7BlNHQHLVrmhy9OEiChDIz7oLwpkNweBl2QxJWK7q/h+hmVHh5N6gP/QbEx+W1
SleIIrA1N1k3MbTIl+2cAQT7xaO+z1CbZOINJ4g04OVx7cd3FgwI3VjEb2w4aBmz88UU9XA1RZOb
wGin0Fco++Bq7W2RmtEvIbMl2w4JktBz8iRAgr2DzTbhXXWDATDMGQ9OJ1Obb0X9O4AKSVuUtbcA
dKBLEAlu8qRoDcSM7mO4MnyYBfE1/nLZau3D7N29rttW5aEPWetUsDYLddDt3RWm9oBAQQ6gdNhV
CqCd40C/Oi7YwzvdjsnmOJ9j404ZUqpVohY/iP0h7ON+Q1N7UY19TgP3ri2pC38gktIgNL4rWvQY
aheZrDAb7dSoKO5rM6bYqMU7RLjYt/S8pHQMHppRETTBqwVvV59ujGarr5d5tLe0d/0LZ8TV79hS
30hIl7BNmb2U5hrtQoh5HcTyuEzrFei7KlZBqNPNkt+jKe790l74leivwBzcILsC5bbdeAg4R+5B
OPIENOBniyb0A4FW9gr/3cO9QJEjUzL0p/mryZxC1EgN8bA3E2PzaPbJXW/QWoT0gTojqNkETdl1
L1arfzawMh2m49yhqNdHJb0j1GXlRFM6rhVaTv2nYfytVJOh1bmJW/iQFuyWUyjvbIczKDNeDDui
c5zrcgdPBTZz2r3XdjJIOcZPOpJ0AwKLappHEzRJXS5AW8efltNY1Mt12w/Z4ILF1aMHam/okpnR
BDKSa1ELMMYVKlDlY6kvgW/EjTvvwLSGyQZ1bc/RVI8i+KH3Pje/3Tebt4N48pZCUYA81qxfOPxh
6KHWTuaR+bIZ9U6CVHdpkWzIxPKBRs+rfq9RKIwLuCacgbEmrEwDF2sutqsq0aGzi9iG1P+pvAJb
nkNOnTSOfmlnmftduceAkg6yuEVlF6i3Jeu68E3M4Z3iPwyWMOaJ22Z1Erb0blxu9dVU2suNBE7c
FXUS2PCuk3UCAwGNqV1QVB8+WUuiLHDDNERa0qFpRNqX/VXdR+nq0HdP4lM5wlBMmb+qUsKZ1mJE
Je4FmpFih0bHFtF0A8XuJUfooTDrKmxNhmSiJ2NqoaEnIsxLofb+gGQRn2ECCobpYu7Xo1M36NEu
tsfKQA4O2sG3qCPHcBVQeidpVYB/77Aj+SYuHKVj9ABByyG6vT+9BPqFTO6lP1Uow6QRui8bN1Zk
hYGhQRP4sQu8bucOAUw9Q5P3QwSP/UAOiwV/HA4u31ljvF1knEvb1tXvouTNlQppc+wm1B1EUl1Z
yco8QOBbPhXTPiQEy8Q07HVTmLTaJr+MywnpPajr9jLUUBtENzVPmk35JAmei679qKMZxiJItITk
V1uBeBj0IsR0xJUbJ+9osd6jbpeCHWjeZgrpQqHIB226xFuFTtGcZhARRgcsN7hgBJ0ZOST/XTSh
qYbqQ8BKcQf5FcVgoRC+jDAZbOpYhAfouzJiui51q9GP+77DWNX75RvvZvM40JVBqQUYW+l+/IBh
rb5xXcI/cV92B8Tm1LhbnfJQWbXdUKjaLqVD3UsUDMldGXGDJXWDYrSGrkwkEAyWd1GFiXZRocnh
5MfPq8O+pHsvYEEGzFHjnAYnkUDADXiYg11M/1H3SwTdhWnltfHWNrcDaQJEDHvism7cbbytR1QU
QFumkb30Z+jkHz/OfxxEzwPSrAOhhZ5wekd0pcrmna6TKlVP4RtGWTgf0vCvApopOS84KbaIYApC
AWHIVCKKYBc4GFK4Tv/8Rb5AUc6LTTY9nkb8Ul9Mc5vNKx7oBe9iYl/8VRghMrr+H+bwIj5xcwo2
0EMbYMDAncZx3lwnbNGVwLr/5+/xBdQRnkEdLa9ZWM0AmjSWthl3yVaRONwe/vzq/83ikPOaE2VH
aC1cBSCleBhLieHzVyfvT4RH+1006ldvcQbGVUBE7RyFw0XrpWMPcjy8ddDhox4D/7suhy+u0Xnp
BTs9zm7nRccZqWHGMXGrf6n+G3nNVy9+xqQwxJ6XMgijYzSJlwLLetaRAB3BzXflB/8QP//xyJ2H
87UutISGD8UBOWZaprb2yv1C/Q59gNEC4GzaYGoIXA67+qxFfYWj13SAu3K+X/2Qb5gHGI4FlXIw
njhbxkPb/vQ9nHo1Y2hTG0M3rsy39RxfXI/zMH22ReFs3Qq5nsMYnDZmiiPveFd0/l8hw+Q8+kXM
Qat6MpAj4udj6zz75QfKdb9BPr/49Oe9s2WkXFfKtThKAz+ct9RlsoblL6aI/3cLz7nCfDULdrm2
LY7owt553fa+KpTIwAb2o2j0d+Kc6Au48PT1/sVpzJLC4+dA5N37v0qjdloGOAauscXZsC3rBKWx
8eo9/dUicd5C63tKOJ2PRUJPyXqlCeql023Zsyn78+v/N0+GE//ZlwmFKMsuiI4Uc7mCkWkN/bRB
9TMhvyfP26vZ5H9+p69Q+7PFlENmLzCSoI4DCk5IANOKf5du/cV+8w+w+69fpHQV4YuPpg+Ux99O
A8YWtWRAYV+3xbv7u09/tpKuZuxm9D4MFwj0hZ5s/qtSPErOZcDIcUYrSliBDaDyOozMrjbyMeTf
iWe+2ADOBcBrTZcu7AqNslugOPVNVW8nI2VivE+fFd88dV881+cCYPg7o5EJXJuFXM7OM5Qsvf0r
+RKcA/9/e7Z+BQkt9N6wIt564eu3GyP8vl9cmnMRn7bDXNphLQ41qhVfnUh50P5GzkEuU7lDBhbm
Cj12GbJz+twdEaQZA98YUUE3qNydzXqhvWi9diJ/GhKBQ+9drVfYlaZlu5iCSN4q6Axyx0NZrok2
kU1hyd6CmtnrAFBSgh3Dvao6Lu8XUoN3nShObTWZjyQQfq5HTPJO29zUdPRSn0xrHPTrtsPiWe3N
GjUJPIcsCxmHX7yeG0biYfK9Xwqe1B92YyLXkRE4wY1VsopxuOkV79OWc2wYTb1ZNwWLA2I0nMit
4+n6sXD54MXM79Z3v1hCoCXcwnojmhZabsaOYhnWj1H5qKCHsO6zBa6IFaKb8oIu7JdLNiBqa3hS
gS1tv48YAgJRYublpCHwHiKpNMHB+QRJmo3Etu6267mK2gyosn6At8Om7uoP8LOwDsG82uxs6CzX
OO2xT39FR/mwjTYfgPVkfHMsAkudAcPYBGjEWYX46YSAT+pwrq8i2W9vSGTQB9g+NVJXW+FejoQV
Hj7pKCEd16TbdVYPt9WAB0CT1tqUFWVxXa0iwgX25P3aAPswxhdhLEYmb1jXs3czqPCKBY1+Hygw
NC+q5z2qGXCODWbzuaEI6geJGoWMcl2lw7Y0j2sUram3IVRy3MLhaunG4Lauqi3B9Vc75MHRp6rR
W6bdcTJpoPDBIAEvcTe5hiIcuUcfkmtZkS1OUf5j0E4MB8THvajPBwcfApHc7hNdaRjPgyiui7Ys
E+05YRawE/LpqvZVhhEMjdphzxVuqnRZrbheONVdCsZr2s0+krqsBpTPJwoTSo/GMhjDTxaVEt1D
rbeihKCz8N8QvYe2GxQNDX0g6tgqqg8LG/1pd+WvPRKkY2EM30EYi2kcvnLYY+VzG7nkeWnx13hr
Hxci1K1fyBYvD9MND0CkadRCXNWt2jI8FzeTlmsK4xnqejUKIMEHlcMlwgFxgtNqSbcRDILPb6Pa
fuIqjMdZaYDWq0/3ilAnnwflPAdkXG46tvJYRy0asvEsP+EOrC4h+UFY/lQ7qkuYmN02JQqVzMKA
2/Xh/nzolzm6FpDZX5iyLi/8cEIEkRZNXCAeIDYTaClONPAf1O9lloDSkniLZwQb0YsljNYBeJ4z
v7fcAi2CAe2lGKLosJYdx3AvZM6Lmb6MvYmuJ4QrA4cV5Y2Z2wHKP/AoYWkx6Nqw3QG+rS7dEGNR
tC1yt9RrF4vNmxHQ0TLkKlDZxM7Sq2evKp0H5iCgCgGDxdbkAeXhzTwxH016dnl13FEnjGkY67Q3
HVf4sOBAcs2FicAbLICKch+ezsR2Jx+hwawEVWUNdECYrJng74y9YlMJokvFrpuDcbcOfM3sOpMb
dIeo37QtqoRGRXAsDb6fHkOezgtvc1IvVSb5bG7A6CBJYMBstDptvwt7b82AfOokar1559MWbYYR
LM5ugAWtLribMdTgJK0TBoeVBWO+LS5Py6V0dnQwW8pmcJ/LNlT7bXT1J5EE0QBErW8GW/TbzKW9
dxFem8L5115G7rTcenNdH8UMVqBqvBcM9OMti8yyKxxAzrGPjNN0pKW46IEfxD5c6klBAClu8OfG
BTw/ul75B/KIxhihKVVe+TgIMtpEO7LI/Rz5Fz54s5P5ZbtZFA13LPCcrLLgesFvINxhMHrnLEwD
Q0FigAzbl+pEZ1RghlPlTHigVdHGCiveT6Qxl0BiKhtbRtil7TwY8SkUFU8bCno+oJxxgVq74FCG
AdREz0yOfGxx0JseDtiKzB4jCpIpFuBYcDqYkN9HRc1/wSA3JxzQ5YfboWerbWbg2tTx85Ju7YG1
FHyg1t6uRsZCUgjuPta6G5BObYzc+07fIQcRRGLA/ABh0kGxn5WD4Afa+Cdbh8xtPwZvFvRn1k/j
hLidonhG4153QJf3Amy4pjmcWjgc9rbDmgMUegpMmG5gbfboqpApQavm9UAAXW6Y2XaIY1QpEvXr
WBJkLaDjfMN2uM5xXbeXhXuK96m8GylVuy8nYIrDVFG0h3lYqOS6xlVb/iC0sKny5z5bDdw12kXH
queCHNmsnWMPg8Itnhs0LwVAYCniVx5Ku8JFWqgXzatX4nCx941Uu3as9IWHnzLW1PHSxduan3pV
8w7pIIjYadjPAQp0uBm6Jek9457EtsNlpfEhK0mqeHVrWHgEDjuqWyyoRuHdk87/AYb2tuyHvQVD
FAcbmjQgEMDfmRakfvOVHDgcjTsHDZip7qY2CUHqZSu04hnRXhfD2efsDMqaksp2YNRto+8llMW5
X8LbiGD7OS3rZcN+EBk8SKVN+zbcLRFxr0LkTiWCml24InLCsvohcurtWpvIyaQKZUzqGggodomk
c8bXWYEnGJfxtipAsdQd0mIiyh/LAhZP+HE+0Jb1LDu98wf/s10Q5481DDsvLWeMCNuvloVD7Dv8
Ra7glqZqAwk7TmFcIS0mUzWLUDHZahA7cCWN1c9gWlSMhusq9wQhWVnQ3zWd71jEHoiM2B4dmIdy
JlfcI9iF6gJPnsInwjzz3MHVuQew6qHACFcoQk5KAuHAmsIVj0cGWVVxCODrqSHOy+A0Y4yisjbR
xdpB8WBgGdggb90GZClPm3mfx/W10CiFHbFJwssasUSG4qZ0wlfAxW/LxF8W0r96oaf2p3jtTKgV
S+C6iS72BvfXEJoqDWn4WHRYxSIsvde9v0QfdUgAvncAztkU3oq5wcPlD/dhWLzWFe1TvwSp5zsW
b4dVKoeswyCzKfiMArfb1Yz/XK0VOED1CuikuYmIjxx/OYEGZ9HPFSHHMVYcBTTaxYLlz/iWLdyv
48kmBKPWgtisgcXcCOS6tsGtUOLXJGdUYTBoVpZh8VK99dfo7LMpRUhKEmgOHGMlAI8qgeImqXCK
cHpv59UClJ5X/W7W4jeXZQhy0cOmNoGUsKgYAKnAnqq53fM+VLG/FS/+hIoaH5Pj4pLhEJyICuKh
xxK33EdvG9QpsWk7kbX3FSph0xkUaAJj7nhSb/xCpRxN4PTApNs5YSJ6aCvoEtl46mc/XTQivqpu
eu59d848ZBwlUmBkcap62GO9wCwsye9ARNsR2uk3tZRuXi9o9vP50qEqonhWLlcxmxEC4zjl0+ri
vS0QuhjNpCKZ+Ell67pzOoWFTD3oHhIPo2BoiRu3AwQfUMxewXlnIZZHngQ+MMPHGcBOCfqxUJAh
iiN9Z1sefMo+HZTExj4Lusy6GJL5ChHKrLGtLI1364ETPPbgNJNGRCOSsmSYzBEBptAtDgq/t09n
UzbzYNaPodkZMF6L38ivh9wrLD864gR4e0heyLTJJMRKEverWTJWqA7VSJGMISp5A8WnYIfH1rdi
vckWgxOEcNcgL7yh+1WJCAk5JHAvsQbPe4KNI+89CU5fkgcTTEMq7AZdNoLxfnUz4gdjZsCNQfIT
5KVqzOMs9GXXIyFTK2hXYCeAaUbbF1QbXsumHGMxAEobLHUeFKtQO+DUzoPhuNFF46Pl0uMPzCfV
NQOZCBHRigAU4xy2MiCXxYl2qTuR9zOCcKDy3HJahE0O+B7fHanzYgNxZKT5HCASTBskRPUyDDNk
M9whJY2f8LKrUmHcAe5HDijcMkkxTc+wZXrxIqd3Ma3g1K3x8HeL6AK6P5mga+ed+/313AH27+qb
DfXaOHaNWP6D8q5tDQLyo0UBFyw+ecVC7APgLocSaeY9TkpJbZwnTtoHUlfYcCyeP9vqLltsG8Sh
6mr8w3xizGkOHltY3MzNZ9+b60U5mCgLt0IcmEZU1Fj4e+qMyB7i3YPp6gtEP0Up1B9tUiEtCFgk
xDCrdi4FWr+RcOS+U9Doea+Xm9XUNnEKD/WaLSjXaPDK3GDUQzowChTndpEJtG2QVo3qSk/Tlreb
d2EprQ4IEXSTMiht5hv1M9r6KhkxzyddLQlWRQ9RVGURpjjOIBBLI7Sx7+spga9fpROygLEEYdt3
iHuJuleVLRzIDOqr+gMrinqHPVqk1YJi0GhD4JQR9NXZcCcjAQdfgERQKLQtdB0DxhfFBxljlsN5
2C8+lqK93cYO0gCE2eaErjcSnR0IhhjXxHdQzBHOjrglE7IDWkb5vhwlNqY5eDdovryQIYLwRutN
u37CB1JTxY4VpVseGDUkjbJ8tzI5xp5Pm9RxGFovBpoEUr2O3RKBeyZYDnBWtZD07JZgQJSuhjjP
63EAM6rjiQcMGIlNHhJ6Bn4FmUoYb2EDKWkdgUGosGgimzG3CIxILEeOj+VItzGRr+/8zryxSZub
trPirRFK7oIC3uQKcQW3wCympKBd89BNcARTzHkwjkOIQ4aFZr1at7TxQrFbe+YfJmj3dg2ZbQbd
2JJZvkZZuOrj6JoHVWusrUH7VmzrbTPyLR4temhWzBwH5k6viNZ94As4y3nS7q3qR40NvcdNgiDC
uIJ9OWuNRGNF20/3tIKarjcONkkO4rUpMPKhQmFMfbM5u7UD7xD2CBaEvhylJ7PAvoVpHg+bkhBk
MBdypn7cUS9AAGGx5kgSWGGsLH+2dp4zNLe3Obrc6isJRcSzD/Hpocf5K/ak6LNZLpC2NZDxoDXg
ApFQIg2a8RlpsySGq2C4c+ZePrgzQ4+LdR/WbZZp0WP4pjWq64VGdZlw1gUWGqljsbIp5j02xlZs
Cgr++lMu8i2k1MZm9NjTpOdbre2Y9Av1Mjxtz8p64AgJwIiiAVvYyA4vOPrFYV6Dl433ANsqZC64
TKhcO5xcerPLwDIOFaxyZVsmsyjKbt/wwEFTuDwJj3pRTPGmDEj1sucezpq+9yCWkd7OdN0um34h
N9Kdx6uw6rDJ4gSLLLyCMNx07tj51XGhMNKkdnGWJzEx8eqGq9rLFrnFCsVU167WFbSP2Sh3wnFf
mIsI47Bu7eXCG5q0S9jsOMWxZa2dOYF5rL6JStJftospcifYkJdExmbXYDfJEYUX7gQPul1UzVDH
uiTIXMObFIp8fR1BX4pzW4OMr2ZtgFqDL8k9p6SpDWesdBgicq5PG9vMoxNnXrEdLJbkbh5dCqbf
IKNa9yUUDhuRF45q6Y0ZC5Nr6OCPBRaIQ+MWboJj8mkvdsZ0UmO9R4QfjpbhhmOMWdWFXPv6xWnq
As++aPOwAtGPHiF9gX7gLe2DrtorRftdsJ449K2Zdn5UAViTJURtnPtTQmB+SrFBIUtUuP09R1iA
jDtk6z0vrBXAYcSGPLqGX28YjTLUPNXJIE11RMdUdH9y8x+dphtwvC27F+w/iNCfyYLVQFfVx0Ia
76bzIUIpomGG3ImI49S2DAK+2YTxaBTZD1SMhzAYIGOq2TRcbW3T3qECsEtbwKX3CHLxLkWwnIL0
wmDGYBfU18QhFP8ux+NkcTxeg9L7Jae1u5MOAKuQn8CWBZLbAI9lJtyIYWESjshD2PPfClGsOyzk
CtI3gFV+z9HNbbb2uFKBAuVJ+n2QqGksUr+L5N8RfeeVf6UvFIkK0l840LVKrE/4oxU//4zdf4FP
n/udjbCNa1xkPm3iHmzeXCrgard/fu2vUOQT2/Ev6sFuy1Ztp9dm3U1Pt8Qpc4ZSqQ8fcTh/focv
eJPzsr+uI+7oT/CCr4FzBB995QP++/NLf3VhzigZr4Gvbxud4cLzL1fnXrnXfP7mmn/1qc8sJttm
/Ghx6uKIJsfLrRhfuOu8/vlTf0FZsTMqRgwDE4jf48epEk9zefKrklsz2Ca2nOw7yOB9xf/OpXpu
ceYQ9K/oTtUXiy5xlgS3YRIG8c2fv8kXvNW5tTlAjMA64wR8lJgu1kmkwANSylyol7/RGHzxC4en
2/Zft+faTWgNrkh0BMvUxCUUQAgQu2ro9uPP3+CL1z8vm4Oe1kUeqqVHgyMMoyPw9S3p6+/S2r64
QMHpbf/18QdC+mgl3DuCo0TBZTDjtOWGXjaJpTjyNfhbEcPZU1y7JXZtZIodW8gWfSDHpzU4aL7T
kXz1Nc5IVhB8VA4rJceheOHzPZMGoWQPov47bjI4e4wbJDaXViw+JjuoKJGZvpf/4+xMmuPk1Sj8
i6iSBAjYNj24Gw/xkDj2hsoIEpOYEb/+ns7Kn65pqnrrpKBBI3rPeU6n365rYGMcu1RXVaB7durA
h25GDtn5hLOCtRe/ME24xlgGG79EaC+fTzUvHlATePKtbHf5ly9c2kx7km3cjerslsH56zOvsfcC
9Pi6S5uylB7GARwjs5NHKfSDWD5b2/p9+doLfcUMeppgbPE0hXW8hcpYybdW3Pve797+cd3lz7f9
MKJIb+eJQ9BXvOK9dfC1Qv/ooN2Mzpr2a2FGMLOjMjhi4WWi7FTmKN9ogYPtn3a/lq27sNyabFQ7
SDwkrPbOKaAwHPC8fp+L4aWaeDTGqO4hFmTNY7/UfYwxm/gq1o5PkXoY/yjA/+/xrXBdExjDFdVZ
SxeBy06Ext0+A4rlJijY8ECH0d0VIsZn0VU3MjMGnII2kDRj2mnbXw27Zx429fiWT1amhoW2MNMF
Ou1McA/H7ET9bjc70EE778Oktk3/S+tue/kZlm5ybp4P/VVRir24JdgJ5rRNm7wg+CGyEEkqJQ6+
Wbyy/fynb/pEBmYbrd3aZT80TusdlZXBfOQM9gk8vumWtkH+BdVJ9pgWEpS2FmX1m7KCJ4IzoW+h
nB3pftCj80C8ESSs1KI34CpS+MzKIEJpONvipGe6dUs+PZdJgYxTfPj9GdWZxF4FY3FfJucaXay4
urMVG/fMt+RWDWpoQnwX4WR/Upl/48ay3yVd5+DJmYuSYIm60dCrBJ8Pwj42JUuHPc2BXgtyB1+R
OMqPV7ZbSy1gdFfCEInqo8x2kt584LMNzHhwAIoT6T5qo7l9nXPVDC3K2galgRn010rdWxz8Yo6y
4fDnci9aGMy2scz4JQ6PUWpXke/AsYG6RduolWVmYb4zM4kyL2ktLmUNd8fT2XQ3wtoyTCv9cuni
xkKTlFUOiYZAgJf1Kvtp68gCxxS/Lr+UpYufG/zD0PJqp4EjEEZbWuC0vMoO3lnWbf257urGQjPr
OUCQSz6fZmw8/ViF4/DcjGurDF1YJk1kj24RZSz8GWh+6L/zUHAcPVt5osLCQ63MzbrzY5XT937S
ZN7QIu5/C6BtsSLBF1slaXWHupS/VRmVqFYk1a51QX6+6tHNFIRkUPBhVBU5Sd+O7Hh8ToPk5LDi
5fLlFwbkPxjCh3bjRTmWHtw6J6tMb4fUh+bfFU/4CD0ndpM/requG5JmJALEq1mQpg6o4rLsdxVa
c5cG1gmG1hW3/UIPNEniupdDmbnWfEL2D9lOYA2ielnBERS01eHyy/r8Fp7ptm9JXcFdjOyRgI7D
61z6EAI5bYxjFjd5vXyLf+36/4uH5xuLh4twpC4H6RSqilYdClLO24Y35JVBe7cN4rzckKlhR5mj
ujeek547ov0Qjif76fIv+HwweCaFMBYVUu1VMEeOq18p0KV+CWZcn1lfREVXvoQ//+r2fONDQKIa
q1kjKKjvDd93to94h6ZLtwj7w1koK/oXPxkIgA9kXhH5L+S5e2Y4b0KCpKqD2kGJmvtHVCyL75SU
8sGnoj25ctZfacPfEEsuorrWQ4EzYSADyjRt7vIs8B4lDtRu9ISD+Sa22cqBz0KHMhGGfp4llpx9
CDYtFOalvfU9uI/Gq8a2Z6ILs64rmpoONMrtv5bVhwOOkViHtuQ/7HgNVL6ATfFM6SOCPEjW2wgB
8QPxjEJ9vc09caOa/pExeEEg40B66aFq6O8UR4krYIelF2csCNjMKBbXPYC3Kcd0q/wvPe+sTTzl
/VWrpfd/53y9qpyRD3ME8+dY/bDYKbi2XYxt6Fz2rjcra4qg4Dr0FWDAU71lXfWj5RC6uZAzXDWS
zcM+XZJewnxFoo7/8J0vKNweiC63cbaymVtqBGMzxwnT6L4JibirXzzZ7HTZvrQ5X1n5FqInPc+Y
JZIMbEnwJMHAH4QLnLdbHIMZBQLsT5NbkFen27TtoOho2vGeIAb1wGUBljPsDBufkORG2oW+ufwq
lx7V2PNVMYcDH0WciNMAXOIZlVLJHUhr5NfLN1iYdc2zwUnW0wB9YxbhG+BQOe3elt53ex4iGkC9
e/ken29cMc39d4/mc3ApHMSdRyzDFzU+3rcEisDt5Yt/bmTwzMPBokg7hS+WOVI4bR8BGxHWkyrs
va1fAGmCW3ja5mvBiwutYVrbqO4CMF3IHBEx4ls63Sr2ztYOm5cufv77hx1RzRzL80VGIsgod94A
kDNMVJOX7i6/p6XLG4Ofg7Tneii+RS5LwxFlW4SQZOPKerI0ZEwvm7DrrHVwRhWlieBfPSiHASMs
RZKGvgzyO/j0nZ1dWHqXV3o4wOcQbLMMlb8WWnBUdlHrY0573fRgGt4ojiECq0pJZDePDOE/1Lp1
UU+77jWac0NZJrytsEthyJfL2vfhbDEqrvzlxmjHIfScoChHoqRLwUqAnRPEhgBVfQ5F0+XfvzAW
TadbwZKMd6M7R1kJrYvINk19VUKe7bnGMHcDXflljAV51ulWEAC5fR1Zg7e//Mv/wXY/2aGaLjcQ
rZR2Oz5GQSz0b9q1QROy+ZwGmHTwQU+oprzBwhzAf634hGYJisIJmZOkUWtPPYgSfcNxIt6lUAjF
3nzSXI67OhjjO4ibCdkAt8J2pefVEHLY4qvs/alAkbjz7yGobbcJSQgiI0p9Q/ng76Rkzl0uRv9H
7MTxm1M3MQqrZ3tyyfhxyGE+T6wxuLGHqQwVsfttB4ERXLvIy85BroCLuB6qGJo+UFm/5XDe3fRN
Wj1aOEW4AQgTwBfI7ZCoVqmnYIAipO7UiyogalKtp08w7sbfBntojthewiAcgOerZJDe1oqQLeMB
hA0qy357EnQGXuTBqeMB/4t6vowByanagw9x040nlb7jCgaBeK6qSGUTpF5eDie4XcTzKc/TWgO8
5QFCPA6ifL7clgurjllxCQrHCpjuEM6V99YGdGUI2MGuRGAjoB4JFyufFEud3ZhSG00b6ip3iohd
J5CR4WQjL4b3657BnFDnCjumHhefS6iI9QsyeQ5Cj+E4/bp8g6Vfb/93QchpKiFfxl5zlJ696d2m
v1WpN618Ci2sm2a9Rca0ItQeaVTPBMqvPgHlRQu2T+qARwnk4VtbZM2Lr2HxhchEx7+veypjAk1t
2DrGOXWjLsOXVl4zFeK4cq0Ev/TOjBnUtkuoBsYJJrqcJaHltY8otK4scv/Yxp9MQGYxhhM7UXnb
1JE9DsOuQRjcF9H08xeW0vQbV47znmW+A+FiWpzhEF5IUjXcExw83DQO7FObuvHcjVSphV9msQhG
WGfj6oncN1Q10OpAGhePtQsbixyPTQrunSMnqLREvBqmsrANMI/TW53gi9pFs8/uUwGphVt/m68s
BXvmYTroFL3ncgzrQqTvWOjv/bSIN7yEkaRay6NYmDr+Be1+2CbxwKO1UDP2YEPCw4w4TUgaPT7H
WgW70iWQRF3uqAsDxDxNn0daQfGFxVhWAs4QkC4ylDztwAon16ZQA7Y3fm29WzD8XL7heZ38rHsZ
66fm7sybnPdR3ib1JoPeYzMqaLE8T53gYWs3cANAHzsN28v3W+gKZpGuAL2iKTnrsWcbRyCAunsJ
f0+Y4aT2uhucm/BDU6WItLTqSetI1PC7uRA2QHoX8zeJhK7r7Niwbvz3Hh0FkMefEOkdyCdXzyEP
YCtuVzZ7Sy1ynmU+PEBSsapqhhFObAYNJM7EE/ee9TtYBDdD90u0162GjjHRM0VQufS7DMm2Gqo5
iOgEKo4SLqd8jde51NbGJ7M3kxF83NE/OdiWuM2tld+T8dflZl4YkaafH3C+RAxsniJ0oUimB5/q
YcudqgthS1ppiaXfb8zrhbB9ULSR7Qn3V1hWPKp5F8bau+5Yx+S4g0GAYqbQiA6FwJ+PGwube+F8
vfx+Fn67SXGXhetWykYwQqNgzGtgTqwH9xt3xXURBp5t1EA6XafazykCiz0fyHEAE2059LeF1/Vb
FqCsfPk5lo6IbaMTtRDKCO4DWEIs6r3PakLQGHbl3j3EmTi3n6aq/DqnXhvCM2eHCQrByHDMdi5k
nCublqVXaWwePD/ICM5+pqiEjLciCYSNPzM2r3SyhY5sFtjs1BrPwntsiYr6Bz656B0E6WrvTpP/
K5nStSlr4TZmsY0CRIqUPxyH5E2e7bJ2A8hnfRpU7Ubo4mvnowuvihmrSVFTy/ITl0Yp3NVpfdY1
t7A82SvvaunyRp8rRYeaL/wgJxBsbjLG4LuOy2BbIBVuZf1dek3nv3+YfHvoUV3e+t6JwhDgiGcb
XuHBvhvjle689ATnv3+4PhzyDWwugEbgVQH/Vd6rgBy6Pl+ZUha2D2ZARi9aJ50KzLgVjFGh12X6
2CUxALmZZVs3I6mzA6w2Dr5S+e+mtNd0GUtPZf/3qSxrooA8dAFIafMrdl7Pzlw90KB/vjwHLDWK
MQXomJa9A/dgxIOdSmHQZcWNVai3Uco1PeHSExhjvGzaHBM8ZVGO491t3eQasIAigWUznVd2PktP
YawmVVnwcpbSP1mp/V3ChgonPFLCKbCFVKm/l1/VUoHCjGngcImhfzU4vhkgZQiJhvsYjNGNhmmJ
h2hxDMjLt1r46qHGWFcFWMCpe84TlP1DJYY7f/YeL1964VVRY5yPqZZz0gIUIRRcP6m99+W7nXQh
wJfXNca/4viHcQheGgcKGkdFefVGabpt3OmY6zuBGKTrHsEY6KMegP4sUh35HvQ9I/w5wDv1FYIy
ScglOHaXb7PUCOe/f3gOmk25mwwxP8GVP8LUBm7d5CRPly++MCj+nbt+uHiFUDzmgyR8moMHcjYj
kOBQIrvruquz//70GF9RVQLL+6nLvgoKUzpEQlmwNiUtdSFjQDMiJpqlGG3EIfET9xOoGb3YvgVj
l9z4clwjuJy75CffT6akQMUOBRWv9k9cDUeHlX/y18q14AapDyKFh/mqd2XqCchsgafqgJWQFl5y
yOIZQE6AwIEbmK9cW01FgYRjzmWgMp4qvJsB2g4Ab3aWnaws3QtfNf9YMh/6Eo5IB9BaNN6To/ej
d+tJJ+TsPunucliHWbryObswHsxscgkFAYXq1j9NSXyoZnpfgKd7uQ0WWpoYI9pPsriq/FpH8UDk
o5g7cVM1mXhCcEkAa8rkHTwUzr5dvtnCQm7Gc2TEHwDoGwHWV/IpBUU/H/3bWM3fvbG+gWgBRb8h
k6DsdytT7tLTGUu4zoWVa9vFzgFlGsZg+9XQo2esDtEfvsItx1Zm3qUWMoY9CM4ibZSErbW1KiAt
27/AY7xefmtL1zYGvc79uBs0ytij3ULSatOfAfWuK5ETY/lustpNbScFoiiz3tx0+KnT8bXQYuUj
g37+27kZzTF7GtCksp2ipJQU3/5ud5/b5fCz7Eh3D0Zjcov86QAed+neBtmcnMoU/Y5lvb5N+hic
D1mnO54o5+byu/x8wHIz2gG+0zSdQPvHOUo9bpFD7D+6U6V+tb17DgZn1YM9oLCzDRB3tNI1Pp+z
cahmrAh1PBGY9vyTO7+mCPV1Gw5ntoSRu1jRZS3d4fz3D7NQzz3cgykZ6VId8855Ea6FM3rOgdxF
mNrlN/f5UOJmbPXQBBDOZAkOCxnIF+UdNNz7RtyBdbEJ/D+X7/H50sxNuB048xb+KG2oEeZ73eQR
ifOf1GYrMMOlxjdmgzZ3x8ZvhI48y8u/cDBG2CZzkVmGLWy3lSTPvjVx6b6KfAS09/IjfT7lASfx
37YZvBSC9HkQEVjgtyh2ZlvAkuZuDG3xyApUxiDM3WCrs7Z1WuoLxmQhcw5St8aAzojYQtcIa+cz
2PXYla9Vv5eeyJgyRq+eadEFMqrEaMuNJdT0XcxNGyptdWoTA5J6N7Ql6pVuWf9kru5WJpOFucRE
4yUeaJFNHOuosOUJZwon2JdeLrfSQsczsXgS6Q1DBlNjxKfgZpi64xkWw6i9sn4vNIr/f1OAEwO8
ge9v5OmGmTpokobU/560V206uUnFS+ZGEUtyGA09/wtiVHZ27W9hOV+ZNBc4xNxMQUIqeSMhOy7x
5qeHJEvvRdLvLaWADyz3IEy8JD0CKODlP8Y2IOEgaL/BFr3y8hYmHlOxCeVDw1ovmwEpH9IvGZDk
x5aV7r5zRbqZGBqsLVFdu9wRFtQX3NRuOr03gx+OrZbMEZbjJ2N37CROM6y8QBABLf27DmGjQIxh
Q9EEFkDWoin2UzyM4QwX4iaBLG8tN3Dhs5ebOk4kvlRldS7956712PQiygoEZ1cOd8KyLMdNwBUi
T2rW7PoiY1uZTGsJqAtTpanujHUcp2Nn6WgKHuD738jpm428BBTTTkP7MynXgjGXRoYxmSRW1Q19
mc/AmQLaowV1wV6aEnB5gEEWxco2cOEupkazGqkfIIDWP9n140B+A0yPLJBkUwQrm+il65/f4ocF
mOMs1W6Ewv4ccTGxhfeUuIAxaICb/17ulwtzn6nQTN24l0na+yeR6IfAQ72s73aXL73Q1KbVumtH
q/R6b4yynM1vfKjEI9RZBFCRxv8+W235gyEB+sTZDPnC5Vsuva/zNPzhfbWWRDVIMh9JHXUo9beg
/ataDWP/WsFxYc74p3v5cAMKZJmDSgrOi0ZAZBzYaJqWwlVji70E2CiMg3jaX36WpddnbCrcGr4/
BxLHqAhes3l6QM4W0AZT6KFoXiPIAdjP7eU7/Qvr/f+vcm4GThNMTayo0Y1RmZ22Qz+Boi71FKbx
WOwBIkgPDgGuQTIreRxKxDrw2RG3+IwHUmGQ/Q2zaP59SlgeAgwDLTGZ+53OQTIknJe3zSgCQP6s
4TAQqwgnDYZmWqb96+Vfv9SDjY1JWzlTCUySf0LB/7lu1Uucp/nKZ/jC8m06wEchtO9N+EIqUCDZ
FBAlDYIeiSy9tQ573q598upNbWereqims0JHAZS/bzlhmEHg83nMilGEyIeQW3D8+IPrSMSNSRVv
k9l7mAeUVTwk72IsucMOWVL0ANeOG/LesmAKYvXOHdxsS3twH+2mUz+GIsY/gAeyc1HdCmOfiXck
PDnHmWfNHuRzKLaQ0hC2zLKAmIGeQQ4AycUz0o3IDFccL6HQtJCwATRk5u+StmkfxwCwHk8odeJW
CtpIZpeI0wA6uu3n9ID/EXy1rfR8EIZMLgRcIWvFdbty56SQLqUF6esNpOApuCb2NGOzX31xIAfM
C/0r5hR0y5hMvxWcr0DtxxbdUJv0u7HMeEictplWWmChiU3ha1k0KdNeXUUuShglB+rKLgEGXZsw
FnonN3ZoQ6bruABpNgLgB0zQ1IGZr06L7Pmqzm+qXR0bre6lI2KKsuS+DPLXtGzXDvmXfroxmXpI
c8uGFHRWy6+7fWujmktghlrZfS3t/czsBuKlFCFgfhX5FdJGMnI8Y0TkWB/7XkbghyHMsMcnDNBh
e6yAN20dNIjutq+bXU0/eAGNUzrreo5ENZ5IpaubrsvyXa2Se6RADKBDWnfE8pzDde1kTOYCkVY+
16MHK5WLGFQ+H606X9mELPXg89TyYU0C5VUgoM/WUecCjUuHsOV/+/y6k3mERv736kCBSaihgK1S
gy3AFi7HUJIZQvvCDZ6QlFCtLEJLT2Fs2NK4HxBWj0qMNz13+NCLXxPrul2Uqae1Sn+AaLfFoj03
iA37mQINFPQAYrniuh9vymodQuDangiGISBcXpd/kzGAVEO2cpi2MBL/T1Xb8UZ5iO+ERrbZ1zHU
n/l1yBpuqjxJARWqarmGrf1Ln98HzndRfr/c5xe+502mRo5KAjRzuo8qhwBsRIANywGDvYGPci9B
/NLorpo+Xb7ZQvdxz6/uwyDIhsF1SoQjRJyUwH6WwDydObh/Ll8dlofP12nXGMCYxAEB8RtEDwVp
g6cQM9jApNRbiKmtPwDgWs+kFkDNFowlZUiss20HsaRHWKXVe+DMaWSLIyA+7FC4OWACAbtrPcs+
wJ8PV0zst30kSsg3NlZOEOhhja6gO2ErJCTwvM3UJqnt6p5X1nRbxSQ5jEz5bwHpETJJs+wl4yLZ
A+uf7AXkmnuJQLCdHwz+A+c1RX6sI2royBXBb3FjQPXyZHqJLUudT8He5rzrvtkTGMlh48cI/huG
cf5bl4G4nRpB7uMMOUuOj5Ki7kl+2zuO2reJBZc6m7IbfByCF2on9K2pbAWoOEwXcW/JG1CeIF7W
zS/Eivt7lNfZwWYz4J+E/c5mcG5zCqTuMFfZsS+t995zpscBkW0ALTb0eQY8NR5qZ5dYWfm3KoEm
rxur2tk4MHywK/DMQmDoighUVegXe7zENsG2WKfaQm5UDrctCA470QDOWAQBKO48JjvmpXpbEFXs
gNz0keiYjs99zt4h6QM/m3ntnZOO7IZYHFSqsi8BPBZBmGugOT1gK0M9cx1SVfxO3TwBohe622Tw
4F9AvtiutTvIo8ms5QZguAJKR1ae8tqrULEpW5zMBkOrgbSCr/0h1VXONm6LzEbVymBfSNAkKYjF
264YndCZ8h8OXABbhDEiQxWgRofBbAxxY66c5gbET/0qE4Cs7cF2jxwhlxsHcSp7qxtRtK7KtNjP
COB9cpwCOycfG66HDHzRjdPU8cOQTxQpQ7CwzCov7vuk/955I/BGQpXfrLiigOdl7VPdjSNAad6I
bDOaTz+z0ZlaxAP4COlynH6HbVu2g6tufpfW+NfOefXFbZIRqaJI4dxAdG8jNwDbU+HDhBrPAJ4O
Op73jgO4b+27LRIDQKv+ktS9vCcAETwjYgnmJhcGU7yJ1P2pnHbChJ3FRaQsd3grBDxDlfSwHwSC
+aaSzfd8AtSoU1X8xRkpA9DcTscHjchLEI7OL3zq0EuGvL0d4SvdW0nHQ58ArYTigP91EDMwYzG+
4Deu1E12P84S8GG/QAJZ4o/HDAQ1eAF6BhRTPRU3qhL+zpbtD1DS3tTYg8peVHFYdhDuIziy2YnM
oYfcT0cfCEy4aSrWptjj9k6ATAwZ0JcO/afcIC3JexICh/chG1k+gt0/PCGqstnzpGi2wF4XW+U9
K4CsDwHSR7FhAAji0U8qb0/ySmF1ES+FIgjeRtKAynZlgMUNXVYi/xOhc0naeMCHjq8z4zPf+mmb
PMyFcrcDPFhozJmTDmMptt1bJwAhEAkEBSJJswT45cvz5cJsaaqwO5zaORXOClFE7tmmSloUZxjK
1q573a7dMQ5GRsdjdV+3FJvH/kdWpofSZwwAYrayX1t6AGPbruuc9UhJdk92UulN6Y7BA2Pd8CBd
uoZcWFjUnfMZxocVq5g0r5HJLqM0U96vLk7mAqlvqzyTpSc4//3D5QWhPnLTaRXVTsZ2ceE4+054
AmcW9hoyZekWxprbgwhv89FzT/3sbWpw55vhJ7fU9ro+ZKy4gVshCrBwnVOOs680fhOA1Svn9bqL
G3vmWdX5yHxQ4xyvBRtboMFhSkzjcAhS9+/le5z7yief9qbm1i4TnG8RHB4wdx4jLhsI8TSgL1qC
ONIWjsaqVZGVEtTCzUzdJ5duBaqBhwdymTqxSj3HOF0Pe8HjXULGlwqxLJcfa+FcyjSlzCkINiUA
8FFjcboFq+a7tHQAjIo4scyLgNG/yUi/UppZeCzX+PoYGkSYMHfwT0k2htXwzpHKWwbPQ30m/K9V
IJf6sfHpEQQdcfCiLKgYm5uSThPO49tf8CS9XH5jCw9hKpexD+liq8UZDxQ83p4Dv7yPRSKfq7yY
T4Uasxsfp683l2+2oADmppS5RUBKXrSuiFzPjw9+zxj2Pz7ZWH6JESqoCJAlMIqvAcigt5PdDgf0
+2A7NM24shdf6CGm1llPwew0QX8WQv0IumfW+o+MMxxTYV3PgbFunZVVYOlGxhQKYqpTNBNWXxb7
FQJsSxxetuSHHhWScBJYvt2vBUJ9V+620E1M50yFjh9Pto1FzQKffXSxLltBkmwQk7eWEnieOT+Z
Mv7POFNyrwzgxj0BfLft2/zoT2s+u/M7+ezSxnRqF5NM4wrvKpHdk7bYnWPpW8Q5v0qaXlUtpOzc
/z8sOd4A7DpAUvGR6uca9JE5P6ZrAZOfv3zKjKYGSlXOYATGRxwPBERvgvq3oD8vD5nPxyc1ET9J
rwQ2x4l1bNjfZEAmQv6zcWVYAFfneWx3+SZLD3Bu8g8vp3TKCvk4VYJMwu95gbjlrL3F7vX58tU/
7zj038n+h6sHeU0QEJOBXR+zA5Gg49O1GtTSD2f//eEdIVWFDJX4iNr7nS/GBGZY9jjkzto54+ej
mDJjjs+omLFx9vxj3Ny2iMzFKfU2bZtNQKYQny/bBgEUl9/SUkMbE31e0cG1szg+ptgAW7JHGC+a
eZ7w7VQh2mINy7TQGKaoGHt8fLezNj4qUt7rIo3gLjxefoLPRzE1VcRi7GYRg+589L2BhZLJF9n2
agvh4REU8pWbLLS4qSeWse2rmuL3xwKA9UyEOSCl2COtfBwsvR5jKAvHyUnKGdjlNnsqEAvmkutW
cvoP8PNhGHjZhGR1wNbxMvh77fYa9YgaMPlKraEOl378+e8f7uDUo4f0+Dw5tVAP7AFRce5mkjcr
B31LzWtM0rQv7BrYo/jo9NYB2Wab3vlS5SPSO+hK2y7dwRzNOZJsZpzMHRMfX5/NjwD4/AzIRvly
uYMuDOZ/u5IP70cK4YLVDzB918j71G5+ZXn3QAv7zrbKA4vHVxS0V/rR0qMYoxmp3QHXjusf1cRP
zNKHsQAZbwoe3ZbsLz/NwkgwhcQOmT0SUDs+FjMLIZbdzLCu+miXy5df6EymiFgFtT874Emd/JEN
u47HAogflNguX33h/Zga4knyCojGPj+VJClzGAO6YQ8d/2/tT/RWumzNz/35fYDB/++QsFQ5IhMq
xpCwahztZHpuXuGrcA8OyLK3FAXjcXfdE51/wYfOVRQ6D+xBJSe3PtaI6mxe5YDMPHeFFvDveOL/
90jU1CzP+ETjrt8kp+/fH47W7uEOcuWDc4jGTRwWGx1ixITVJorD3+4Gm7+NE7aHNIRPZCs20wYO
km27pSf3hISoo3eob5GmpzYqfLa2yFnb/L78EhbEO9QUOysUwcigYnFSaQait64QwFkkdbJ3A284
xYS4sP1oiYKp5coB+SR102y8WfLrphBiTFLVPKS8FXhLubz1y5+cfjn73z295uhdWKWJ0Z+Q5VeP
cFwlp6Kvb0bVIyasz75oitCUPr4DuWxamUCWbmRsPIIxc3DCZ8lT0nuk3cR2o480LpHVZgsfIFgU
yQ+0Gb3Xyw33+WgnpswQCbDE5/g8PlX9+KUKemDloeu65trUlFtbCYQEWTMkJ1BBn0hh7aZsfLx8
6c9ndGIqrVGKH1wpPQHAvtXtQUXHAWPRb7wCUr2OVjiC9qdQzhW7as4lppIaIN40EA26dx94Oyne
aMpOoHitTCELwnFETvx3Dum7YGTpjMvPvr9DHnKY994filTJsC5xJFNIb++1LtnUhCOcAraw3C9+
oDTyu2xsKLvi5vvl17rQGwJjLitZnal0cMSpzjwgBwGKtK2VZ/y8XxNTUT1RoUXa1QKdYdgkHTJz
RpQaugTZaO7WksHN5Sf4fHEkpqh6DsYCx6S5wLEJOfXT+EhE+wdUvJXLLygmSWDMM2qYCaONj44H
SQnN32XObn2kSyHNFGM1ey+6F2Z1m3JSyPztd5bTRzxf0w8uPZwxCXHR+n2KzJXTiPNf1b6x3D1m
EN9dfnVLjW/MPJ60INNwqTg1pf5DkepkOeLn5UsvrMaBsSvSJPcRBiOzUwdxBYJ0sjSMc4s9pG1q
A5EX2yudjNoLCg5iips98Kez1p3tExaa4A0ZgvqJjKN4QhQUn0MAg4pfHuVJs2G1A4q2nzf+kQUV
gNPSIQpC35JQceM0Xf216kr4Z1Iq5609pfNjntjuvEltuDfahGVHEFHUrT/5tN0U2Fr0WPC89lmc
666bwvOKXwXLut2UezkSbxLObqZqiA8pIr1/Fp0qHgpE5cKHQRHNg1STtA27YK62dg0x6hYEjKkN
B2Z/65A8tStKlnwd7WRAWuJQ75kryb5uOYMyNu0OyH4dQoBRARTMbQ8FJtns54b5v726JzsszSVS
cKxx2NheLG7bFgrUAF6VfZePCeIVNcRXqh/ZEZXn4WVWRXHIykQiK7RsQj/23ZPw7fJXk6riNmlm
8j4kFT/19tg81rLPgbHiSRRMHpSsHoLED4AJsB9QK9HdjGJv2EjQu0tVjBQVq6rewaDGASUO2viB
ZWUsQ0TYJfYGOVb9XePX6gvnHjoIKn3BHwcsfcBgrL9VjTQ4ZPSi9OX42Lp0vXNPUsi/ZjUMkH/N
sMj63OOvsS/tX/CAT4gKY/n0xZ/Z8KfCl/ypzwN9bOwaCLt0CgYQCNLmAAt9enQcN73PFMqEmlQI
N8xcVyGdSuviMYbiKGRWy58EIqwfoSZT745blYgKTLzv09h3+dYjEom7dYmgqbjNfgZ+6kGqlkAP
tgEJyba3NEOaQda5ZEe4Qhi4jUkKxXRV4AiyHELVueUW+d0lXAVN2uKPWmGRJwOkjChO9l+tZuy/
on46bhtb50d00xaYCYpi1qbo6Ayed60fu1IiXtpJ098i4+RIwFfH1jCuxtDqUsgyAUZPISFCp/4u
kDweJjobs9AqKX+geTwdsWy2JwRQ5Pcukv6QUNqX6DFeKtDohYDl2IY+W22KkaT4+O5Q4mrboTqk
qCHWG8rb/3F2Jk2S4lgQ/kWYCQQIrqyxR24VmVkXrFYkBELsgl8/Hn2ayenqNOtLH8raIjJYpKf3
3P2zsSutQ3WFIVS8gC0qIVhbMN8POK4puH+wRsXBgpCH0KldiNr65VxgrgG5xQjQfQpZVUMxueXL
mhqczdDQCVxksQ2S7Zhup5dNYtyrzQZ6Uzn2v/qFgLmnely2KGy9EoFkLY1GDzDbeLVBFwYrZS4y
UQAhXk7tcuSbV72g6cxOpaz7hwqhZgNwdaoXGdoh+tuo2X0vleP0G4lZRER2wEjmSd89IF3BS0Nb
F88O2cq9LEr1VZTLDLCY/Q5Ul7qOczPvpFV7j2truQ99WfBrv1pkR3ug6cw40L0e6jYDm7dK1Fgh
zFxSbzcjKCZ39eBcRcPJXloCyK1m5Hltzytom8q/mNnL5wX6i6xolHcRZO5/BlItmPN7xbN2CQQ4
i1OkDlS5Of5ORNkhEfmO8hPnxoGIGanPbexOPAnHOQloD8i22x7sdrTmyJ3CMS/orI4Fmrw85qAi
hgmdkR9IwkmnM7GfoT6ro7qoZBYItmRB0yxJsY4ui3XhrNBvjNpKSQXQXiBAbRRi+tXagbcDN+03
IsFoWq5Ds+yKTnQpIHB03xl32S1MeaB2zSp4hNDbuTS25f6GsUvm1sbNvusxSoVwl42nBSDuXyFg
ArdgpdPR5RX8bEgAB2m6q1JUTh0YeKs8gDMGUBtZ7LPSFOXgWkPFgDBSBE4jTf+qCqkz2EbanQfb
+BN1V/LiepTskCoP7PSox+YNMgO0rSATAV+z3lJScpch8S/0EsxHMO8DCDVCtjnapdRxj6IZrHTS
Xomo/p41VWYWmCKjFcv/uy1q8iU0Rp65cHhuAkjHQG9UZ85Bk1mQ7HzRd9/F1qHGn4rOSoJpLbOx
JDpFMqm8aEt1cTcwN8UdFm86qAhiB+mUFf7UnTaYnJD0VAFZPsLjlQBRA5601vUJiYbiPFGCtYcU
Nn2cnXDd+ZJ3ueVzBtEig8pvlFUy2dBtrCVtv+E7kZcNxZ48K6yoX0NuyUe40Bkem9WsaW931Ytb
D8Azg7o3xFPVWYdAddNzW9ndnrO+zJqCSIgkShYjCja8lbPbPHVYNh6twYS5hQ/PmG+s8+o05VFA
hA9YBK+gwmVsfAX6AOl9RoA1amP0+WNlDsZeXhW8zk3ZgNFela/LAvGM8YibmtJU58FHnIctWYtA
DFC0DdnmL2ENoAQCMP2DstruV0G1uDhuK97RSJUHa14cbKOlDQyIZ+/rhVPI7uw5dWEA3Q1hgOSe
zjLTmS/AXgcgT3+lXTWOcP6spoPChBTnMZimryjAdB4slQWgbFmwX5Vg/U7QLYyb2q4uRiogBjXQ
I4+2GcNL325Q4ui2vEGCZFu7HrzJJ2O0OdYb875O7rzdlkZiCRWmixvuhzdHuN6GIEy+LInoGI6C
Tl29McQ/poXHAckA4zAFT3RI5Swc4FEtbz9ZlOcFt+CBs4xLstCXW7IEzs9qFl3cN/dBQhB2B38b
rB/FXRGzMAAhIzMICbLz1GSsFDrx1Yg+twWc4sA1lnzdgo+61c7zZrU0U6UZD7ItdVZqxV/dGnOn
hjTjnsNkkqwIcs085oCFjSycOIB6P6vaakuRHD1cN4NrGSxTHwMJ0p6RCWkmgG09+SAwHE7AcGoP
68hB5OZ9l2Lz26wIPjWUBx2YtBukc2B+hLywTys2qnQRiJbA3UWPvJjsAfa8+x6LSmK9wpSM1REi
gPhekjwhWH+E9CuEiM30yEIOBmiC3AB6MAUabiq5rH63VoEcYBukM6ekuCg9eCQI4qPxNtoQqgVB
Iy7jVoXIa/QBzv3RiGHLg0qb3B+0v1t5519dAhAut4Jh1489KN2rW2OBKecdMklAhezZbP+cSjlc
G4IswMhZ3DC1hlVhOxfTW+cBqLSUHuS+A/ooJLZJXZ448VmGkqN6YjNvakSV9q2b4XA2JKAltqmD
eOxoK7D3NIZCw9t63Bz1KkBMnQM9LsnoLfptdkGxjQosX6Aoei19GFbUmZ7XY4ndlhHbpuja7Wcx
deWlQZYRQmdAaAEVqcLeOgSVSetaiAtM31KnQWE3OYqsvomq1gfjGb6pJTxqFznwE86rNVzmI++8
GPrAYFdrVd4519xpgCufKYjeAt2ATGvUVcB4T7wElrlx4kIyAHHNLC5l54ffhEOKn+istQmTd/G/
Q6dHdIgR+3BvubQb0XdN/OpcWxxYzhTU8HRj1fzqjCOU+ciZWevI8iW5CDw2bkyw7r+pagmebdKH
B+XU/QtGju2Kq1DxXK5MJKgouwf80ew4YWylEpTK7EYca2tTrWbxdp9xkMT3rCYNpR5Ble+3awAX
zy93IgotRlvbv0YIhi9rMbf33z9ZJ5tCV4EK2LVBVhsGDzspB7UbMJkW1E3CD91swcDoKpKHBB4W
FiICl2NBhOJO8gOqYZyUw9IG6lSKFrpJZGXFFSR5SEB2F9Pg4zb6S4P9eaqFfAlp6cIHa9tXC+55
vA+B9vDAT+6XEgpCeST2PKMGrCc3IUjguZqAWki6x2GCuzZMjRrcX6gTA/fL2NvoPUwHBISRXTda
4ZvVQNUV6a7aHkuj2Vvd+SYmNqM5YiwQVNsq8cS6sT2SkJt3D6emFv2YBqhpV5h3H01lFQmzbj9R
G5k5IjgPfHXlot6NVVV+RLEPX62a0hMZ7fWpGRaVc892nhYw0w+88aoukX6x4i/iqJ5d4UNbGUjr
jHzw6kLnALepNzso6HNGh/Zi2VYACqsccmtyMffFO0efqpGVCcY841OH5IIzq+ftFQ8D5Jx4TzJq
iXG3Td0KgdXsJ6iqVRzofsi0WUw64Mx2mgCCTVyzstsyT2AHB5I8YHY07+twKcF+Quy7pWQb47Tp
YF4uykvrQGDcAOYAjP26xmF7zy2VyP1o7uBMHJh8d1diqf/SL3V5kc3WPMkSKdeOcRFTcTezYPnl
WafQt90wJrkJ3SABlFXFUUIf+tb3sjyEnh8mqC+6Awzl/SNcHUveAtZ+qMLWBcLZTHHdddueD1v5
zrg1QNao4OpBrFezG0GgiwdtG8h+e/s7QxYKwLKhM7I4GNr+Bem9y5E6YHShHoJcAgSDyQYncID1
YsFhtPZpF88gb8OVAxpclRgufWSE62nOOfyiVwV36cnSAYH9bWvsa7DcK0a8PzfPcDezwCL/MSpa
fp/A1ubRNK3tTUN9AudXhaRRyg2bUjwUUIaQvr0Kg1xUZK4VqD1t9HvSYhYgy5K/Trj23PEcShOe
i3CGJ5EYCIRVJxT+Xzp9hzKxvYFbr1GzBRPKOWWLHqrcQnEr7XEw+9nUxDy5jaqrfGDN1qG0aekN
z98G5K3XwgkV9qaIMTW/p3MFUxF31jjC0QkjUaB4vzehB7cZfmNuGfyPzjTCgAmoeIt4GbbuO1Uu
WACa0DoNKySha9A6cVgW+rXRyokc1vUoTFzSH1bVQT+M7an9Nt/57AGWdKB+Cn10mO+lFbaZIRp9
5MjW7mY/INmHxtO9VThB4oUZo5ivphK9iXuq2hS76vataKcKVoDK3RF4Bq8Es9xvA1ZPjF+m6VIv
86hj2DbaDHpy7kf9CpdVGjQWzrCNTWEVcsrKRtmHJLpYTsz6jqhf02aAjfM9+hbYlx2xYS7LFO5R
DCr89tWvA7NGs93PGAUMm4xndFwITHgIR4kcv70YHCviZQP+fS47D6wPLQ8L5SSf2wryVumu3zAl
CiIc2BqoKSnksS7CpzP4J5rdhBTvH9RQQAgRbMGOZW/XoPtCkGVAKcn6yQ5zikUgQ7rg+laAvL3H
Ogm6cRmCiViPeLCEjTZ1hFR2f0fKzccWWQ3DFWVrG3PfdhKGhkI8cSYflI/ofhxKuOXEdIDjgeMp
jVHXtvG4YLpYuazb1xbmZ1FFJD/VRT3vbCnqHSx00xNdO3Ogiyxeug0clXhxQc8grf+GGNI2Z81Q
ZXSBxIaFDs2dkNoFFPvNsOe8Bxx1lNJ9dqrOxtM8C0DBy/7BUWBxIPRC3CoPkB+kdle7tiynW+hO
kBgzrNLtihbUOI8snZdlPWhiaigLPFckOCDCLqmdIMOhu0uaavQQ7z/q3yFzkDA580JkciqQWGsP
OGcgjEeiRzCXBsXtSs/uIMijgf/mIiasijGv1+7dQ8jso2M2GqHM5U3ci7k+63qak0Y4YTrh4L4P
sTke7imA+14MMhHBnViA81Q2hWH7fQIQHqopUbGXrvAoED6L+4VVTKEp4GENHdoyBozOS5Q7bb/c
QgHpDOV8f2oCq9yhvHKycLLkDm+3SbQZ5iPywadXLoX/rDhtUCNVlCUYaJMkQBT6UYyGX6qB+TFm
t+wZqOl2j/5U8AqmVneBtK882FMvHn2btV+tcrFfN4/5O4Oci19oxQGi1buWF6H7tmWTulfAnPCU
Tt7c4dS8ljfWN9NBW1XzhUtQsPrF1d835pg9m+FT2ATHfLVyvSP0qvaTV6Mbjpygfq86gMsJcjTi
eWrtE/U894LUXZ7QceJXu4RLzGkMFq2wqwEuhoE1gX+i/opXuris6FEnDVwnLcJXehzIQyYRZwBF
7ErrIStKrlMZTmbHcOzJZo2qsfbaX76uCyixQUsslaG5K5mb1ACwvYc4TWdW3w6/pYd9F5aHLpNL
JXBsD6ZDVa31lVawAneTmL5bIZ8e654FR+IH646TAsXYtrronnghGSO8L+QJztLgSmv0snt7ZYiy
DHue1aXFbpBrNbuVrf4TIvNhTFgaV0fQxigeNWaDPJ1XU/Hc4nD1W3DVPFlo+AMV4wNOIV19Y4aI
HZqUTrw0ON1JdOCyYh6HvOkQXR5hYuAdXNFLGydQXRzdup33K06qCJKft+7sl3aVs84XO8eTuHAm
CJ+VaXTSlHjXddfg7FerQqHXO/ogpXvkyza7vY2VEW2umDU0eKC2VFfSavvYICn9QOAojHHWs/Yc
tyWjtg532vT84NUeDqz2inuMAGe194WZz2vBfNQ8ppzhz7BI0rcEe5DugtTmqHb6DrkT80Lg5vAp
eW9XXcSeQLpPXZfNz64F0T4aN+l+CTo/SBVaOck4jOpBrVv5gDYUkXlNMKx2htGCUsQvgITptB2B
cwBMaeUsW0K8yk4WXrHXYmr12TaVlUPjM1oxsgrcu6uEJw4cR+sJVASohtEHqdM1CEgOs9Gc63nB
5ttZwRprmDdSvIlb5MzB8JX6lXpdDMpi0znl16Lh04uAXxe9OEufp8m+L+9lkc4Av5wBMpiesbtx
nPVZvV/QjDkxHJH7SLadQnYWNwqFmXJ2I1Jy98tSmqx30PgOaVhkXmDjDGhk/53MNYqfaayiQjXi
aC0SDkGm+bM/j2UQBUhfelZrjyx12usuH0NIEKbCnzvYFuz23bhMgQeD97oduwase4XUJvQhHuC9
5i/W6FRXbbnh3mMgyCPfe04b4aHxraTCLVHqcZN6ybsh4Je61nauw8V+6tHGvSkJm03QONNrA/PD
02JRd8vB75O/HAulNE6+wQ7dmuE0KNRXbOL0S+Vt6yP61FOkHLRwNrhQzjjLidwJ5i2re3fKe1k4
32VQbPk09Wi7roHem6EvEpy4qqdq7spTaaEspZ0VJti8rVu1OAZic0sh12NqeU6Dxq+z0AWIG8GB
LUpWjYPe2SN4YqveFn6KApd9D9oCbkVvnPz3hjBGHtwGFzhWjipu9qI6IOFd+YYezArNpcI5JK+x
AfrABI3em7dSX+NFnkM3tmUwv9mF9F+AKOxJPJq6+o6eo/cNt6/8EhDFS9ztml2dcJrugAv3S2W7
LsYBmtMbcc181F2PZCZFya3YQEKT2o98H5UedBlBuxuqmR/lQrYzElysjGrp7NfCaWBIJf5RSbcW
iQN/0H7YKAaSeI/pLpSrD326Z55bwM8PeJSs13kizZdh6JiEsNynj4Evl52/GvmzJHOD6MYt2FCz
Dg5ONxil12mpe/EQwpTz7raO3Emx2L+9MlxiDzCDTybTfxitfUzbmcGX8hVT1YEE3hVZSHU0FmEb
4c1lkYGFPfnnCd6fBp8fU3fQYyGjURbaSAudDgblJKQCTn3tW2UwirLHrG6COi3AD4nstudJVbUW
ikKudyv2wcj3ms9mvH/xtP5fEoMf9r/j8nX2eoz4yuZQzSR4tvoOjzLxOVC0lYdCR4xeg2ASf36t
EHz2aE3reNOu6c/lOjsvA+X2BYJLlld4wLJWh222yo2m7O5VmtXgYYQxWkcsMhgM4kSHDdhdcYAl
9F3Wfn1qBPHMQXC73q1d2Z9XUrROXjloFUUBpGYqbXHCgPCoHEacMgYslxuTzlecBm08m6h/HsoK
3sNVvoCoMwJGXZWLzLvaQxuEY9wvMXwFGwjkvsqrht1acutVTKLNt1U2O2TgW2lAXfBiYAM8mLVS
J2PghfaHon4tXaQDTTZAMdrFoceTM2YBlUOww9TLaVJ2eC3BnEy9tSgz6cMAO2KCtgOfvXr0rRln
fWToxpa18ATIWPCS2Wb9K2UL+RhthFYPmsqCQ/rl4snYbOC8CqsAqsp2l7R2KElW3ahPXosQj8Lf
PSIf5vSrNRT2Iqr6QOnguHDOlyzhkw/rqX3v/AUlAsNm9KFJ1BasfamheHv65E25T+P/7qvv//5f
grCpI2iaBE59KD2a66HhkY3BG6agWbO8KkXzsrIwfSZHnJnjwG1+2r75RM3zB4HAxyCjIaiBpPZM
dXBHZ34cZvaO2FG6ly11P7muf/qGD5P8xbOR5OGicWUhl2xHnQq1G/bDMiVFVbTRP1/CPygRPiYY
jbUw1ELHGQnbTpf4DA4YjGm3L//u0++aov+6P3hnvdUTfguHGC9je+n8JwKC5yfmoD9coI/ZRdrv
MSWaMCOyMU2UnMU4GArymSz9D1RQ8jG/qLdZ2JJ5bOEuGZvvDaYkF68xza8m6ILXBsjdPfd8Gpuh
Cq4TDwpEXa5dIipnzSo4iZ7WRdXZENBtzyyuP/FY/OFl+4ienJhDHM7QwHeG7byG7Ldk1ssi5C9v
CzNc3y9mwNq2wM6Q//Mt/NNFvj84/3ULt21YbYalDlMiB4hQOjpxoBYSOWLuP9nw/vQVHxaQsht6
rjwsIBKtDOgVrd8ul19pWH+iqv4Dw5l8zDfafBdNn5KXB01L/1eAaf2pDwPM8ap+dtDUhy4FOeYC
7VPsniFhYSyAj0ktobZMNa4nQL4SGIohg256Cvkw72cI/D8J2fzTr/+gBaIsZKXVNZDP4ti1DCpy
23euvv+7u/dhDUEvrK5RRdQH9G9B9Pal+Ta5m3OWYbil//wVf1hBPiYYQXhqpmad/T2aClcMRI5t
1z38u4/+sHwsFjIOtMYb2KFrvdKHtv8sfOb++/9m4/gYyzMxLnlZD+rQCJtkraeWgzu3mJV7/fjo
T+iZRNOydtFmUHIN9eAeJKvtf7OwO+jx/O8rVXFY/oCxcw41X9NhwRgtRLTfjAXsny/b/fL834/D
5394olQnQ2kGUGkRV2E0mnquque3YtnMsWsHldj1fSqw1rL5ZFH6+0fYpx++sDJNhQ+nxcEZ6ckp
7R0dAox7tk/ekL9/wnDW/t/rhfwHIXxokQ7hxtPS6R/9/jNz09+X9P5HzgdiyJArNNvhIdigbQFA
G8Vt7JNLWX3ypP3hb/+I+HDDUpsuIMFBazcNV/GTDcr+ZO/+ww7lfzTcBc5gezXyNg42EiNjZlnO
xSslTejayGSr2LducvuT13tjAiRmEQ/wPkVN5zp/VYN5WzjFTrodpuu+IZ8s5n+6ovd//6/9QszK
7rr7zRIUcDVTHNB5/1by9TICufjJd/zhefto2GsGgsQ6Tdlh7pC1UWsBWu3YvA5Ef1JZ/P0u638E
gyAgCBqrXgSHgG8v3SJ10i76MnGRleV8KWegZVe1PktH/vjnV/YPWkr/o4Fvcjw4rjZ8o0EzOsNA
JWtqkbel94ZO84DYyhn05OlcBcsVYcP7WpoHXhSf4W7+dEE/rEj+BAFVh2HTQY++Fymuw6wGHjru
bPPZPft7UbL/0eUXjj7eBTW0RxumEGqCp2YLvlq9lUIP8rWxMTz95yv5p+fvw2IxUGj16rmG+XgY
u2gx4wuTHloF3bHqPPrJl/zhx3x0+AUWW8nahvoYjvc2rrv2P5HCxRJtU3EDCXA+Ax3F3/75F9nk
r730/1Z0inPT/75UVUeY3UxLCRCkqTG2C1u15hqNEcwREJs77VuI4l6baWrCqLV7dFaYLNQbXZfx
AR2l+VwqezziFldPLbLS87YZ1z1iCchtmzzyW+AevOhQ1zeYCEEaxGrg4EALIf4NAuI1AHKHyEcV
hEMM4pK8tMxtxoiX6Nk5bJzSAjz0HPN8dZ6KF8v95jntSc8qnVt0C8zXO+K11NvB3ao9QEEppUh1
AWhO1V9GBumJ3yZq/mXKDs/7oQ/tmEpoT9HMwhz5HGh8nRNbHANEBAaqoMdA6QemqYmc3hjI0ZYR
OWCo6RbYSeug/dBVa15igoP54w+pKgwAv8+Vi9iFa1Hti/kd86dIY4rFKnn0ArTZ0fyvoTujmHJ3
dsqXMvKcH0gjT/17juUYdBFmJPmKSUFoSrRXMHjD7Ixm1RhcneWdUOs4Ozb6znzfl2HKeP9loGvO
YLLHi75vegt9B+j+rAX+gfUFWbvPAXtVEjRbknDzVtX6bDGeiSbIRl7ihy76GSGJmZToUNC2yWb5
jil07FXvAapib0Wk7VRvP7aWPrJtQR9vgfzDA9WkfsCw7WmEjisDcgFtC5NN8y2028SawAsRyNPp
ZqTgkip31TeCCKJaQQ9VSOwemJ8/dqg/IeqHRs8DFXpLW3OW7rcS6gec26BR2hnnTgjHaeugaivd
6KVfkXZlHjANjXr/nUCginYexLgYRBrkCGHMDrpVbrowCjq234Dlk5Mb1/dLJDOGhs0i0fdjScHD
aLW2U8e6HarytGrKBEjfuPWLTCPucg6mmC8iFxA0o6Mf95PKJROYyqyHnv4WlPCouHX6m65O2pTx
CPK3PKoWwucLSrfz+n2qI/vVLEglJZG4IPTHPThne6fpDfImD39ytDmBFc+Q19g/7aX6bffTsdhe
WiCnCgvjYAh5LIinD6E4obePYZLVpYS+whboeHFx68XFq1Jd7LorV7mtTyY8YGSmX3y1a55EBbZc
gmRSfDx+HhrwbO92FzDWGY+19Tzyg9/l8GtBu7s9Wzw16nF1xwSiygJSv+6inLhbHlsoRwYo00k6
deizg+C8hVAO3dgrA00YL4pQMqlYkLk5UptvDB5nl1+Y3yf224T/cu/KMenbBdC+md168Nykmryo
h4jGfV1/W6V5I4P5Onp4MuoKxrLO7KnAhITZeB4b6P0eMeaJV7CbC0XhKsEbCT2bH9nqRpZnvp2L
qw3B5KbsFNrHFFETOWKs1PuAqHgEaNk/eBcZ4u1owxLqtzHmKCleomE7QJjXsH3TPjERhfoex5Ks
0G2539wJlykiwUWRhwmC1fKZqNPmZiHTUH+8FPTi9FexPDMMqdvrGIi00bHVREN9gcQOMkqf5HXz
ZupTC2ARBowQNjfGifDEVdYVzxM3cRhGCPRaMeO1sm3nhjGfow55ZRUe53R8Aoqobk8hZj8HZWcQ
8VTdBNHB93nObfzIn5VO6LMHP6DckW982/V2qr6ZFpiJGFQG91v/u8CSCJ+HwMA+xk8J2U/8bdJk
6xg11sM4HYj/VlqXu4nAfzQwOIzxfOOYK80nQIXheeNlVgWQiewt/xUNWFtA6uA++SQuYEGeg8jf
zv20a7f9wnskyzyUWzrrA2kSD9msDC8+dnYAS0jTpa6IFxapF4hibJx0wLHGWpyjbx4xcTF1XKGf
EoyngJp49tPNgvDNSaSVsmbBvcLENRbwwfL1VVdfO/+xWPoEc54DOq+xhUQ3z5dXTZw92rg73qBD
r4dYFXi9m+Pa/LL6l1Z/g9wW3fOn2lB89i/SnPn0k5j7pBDCNpvGIUw+w8whrqoONXuFSDiXM978
6mjzX0sL7GrQJ7PzbujuLmRpnFdajOkiaUR68HvLFULMMQmWB8xxMNL4MkL6YW/vteiSQJ8Vwptr
+wsLbqPrRrPqkGn3tIxNUri3Xt1Etx9JXnp+XHUm9looSyW0kcURVSf+MsjE1qvbswizZGRLQ/AE
FpOvZFRXaB9Y3+tyb9U/GT/agH4TaHc02ykk+LUjj8ueJJ54wXgDar5g13oAG+APd61T4eHZQ/N4
g84Bjtm+HxN/ghjx1BAQCKcBJahIoFZEKlzMPdC9zFWROlnxFobWNx+mcVnwrFA5hRixbrLObmMf
1hKveoJmGxPrnQgxQgebfNAI4uUqVSKd/TWa5iFyDTkDSndX7jxRKISD8QH2gGQR7n0IrGN/RZe7
yBXya4RXHjYft3lbIXx2u3wIn9E3Oa4ORMzsGclucY+Oaz04+VjOj+N9iG0wKVrkic3LucW250Cq
Fnow4Xhh7jYdJAyVc5eTRaDRPPt8gCyyKp8wykis4TdbW6TQz1AhvAm4v3wsIhQ635HCcjEEuT+5
KeoeXBIe9eRtI91+xSNcuy3gk1+RyomH/rcI3nhd5gQSp25+ovOjF36vtBVNK4snD/5668u4BFCd
lxA/3amVEosuSwf2SLA1leRUkOZEW3WkjbczMHHGSE/7TewmLQtYe4dbrfYe8ZI+mG+bsR5Bmwc+
Xl9rdQr7KimxvkEf0DcPFeokVA8OVi6jTi10J72dFMENTaDInVc3ljamuGsOW3s0hpSgAeHs3QrF
VRA783tZIQyw6nuo69ZnKBamOHQhQx4Z+u54nE41HBjbMOUFQvtx9ntkDu5y754bBaWHbPRjWL/D
U5JwG7Dy/rcHwDUtsRkpHZfyLIob8ZykLS6WePCg+XLkA8X3Q5d3RahQVPhBvOogm1l3kKBmO0X9
3vv8Edc6WebXcIP3qsf71S3p6IxpuY3HdR5/ykG/TWOfIP4N6n2kTTthhuAN3C2TMvKrVeUXSeTO
sCBt7lyRefwNg4CAIjEOQSUtoIiZZ/+oMesFXRm/U11Grc6Q5Xyn87qXig6obDCMaszZKmY4HIcn
bxiyZsVYFSrn+6RcYaGuhvYq62VnjXXmUw2FTSNBTbf2y4B5O1M74mEdm8Ru7rD+QsDyAOm7iBX3
fyB4kKZ1sL2HcP0khfJ/lx5479s0O8hHx72z6w0jcp/9gEQbHgRieRmiOt0I+ymJArQNL5tr4xB+
HwQ/M9N9L0KsFy5fBZ4elFueScm4fa8ISoAakjfE9M2QCkBu/ipQZsaV0AGkayvHsLXKS3Ctp9LN
l7J/1r6F1HkUCTgX8GF9rDYLpex8AVNyxngfZZm0CxPZ9vwAw9pPP4SSzUU3NBFKJAj1tlGaF2Hs
u2RfDwVMSxjT1GZKq0Jhr7JgJZYddjEJJTkeGX/JLKhBXGw20kMCDA50O+HyNpbNcKbgPO9bYv0y
S4m4BAktSik8SKtKqY8cPyMhreemzTDQZJDWjdgAZv+HszNbbpTXovATUQUSYrjF4NjGmcfuGyrp
dDMPQgxCT3+Wc5WfY0xV7rrSVWBAEmLvtb4Fodc9iWgfQO+IWQfzTde6967ZPOejOtrQbKFUd1Ct
nfljNe76PPujJ+jel+zRcuonpxtCNNi8psTH8NRljn/iunlmhvd3VVQF9E7Dg9sYNmio0XBFLZte
Y7q81GBxBdCYyENt0L9I1268NknEc9vGvZ/XRe9rqNF5sVVEb+VAiYfAHQi788H2cjn8oUZ8I6VA
alY+YhfUgjXJpA5T2ZAIeGRwlU5W4pMg63MswCKUpQHNGnY4ky0Tj0/siIrvLYo3O0qhgytL0Aym
wdyiY4Llwpbv7qRv8Bn1GTkqgFtyA0mp37lFKCtxU+a9b2fWFRvtDT1Fx9ISoYkcH9YbMBG3sIJt
ymqo96cqX2bz+wlr3kCibc8KcDDlTvaFtouhaPLtprwy48HdKAPGA261Dy6Prmsr+Ts5YsubJlA1
3gaIPIdrBT5K6F2yA0Xx1ENjCvWs8bQzipp9DsfRRsAV46ctxqHiWePJyDqWPeoYRt7jo9RxgVbr
ribIDpg9/Ul6OK+S7k6o9oWajgeYrpfSASk2evVA22hL+ugf1zC6oLDYcTH1O1cbkiMzmgT2oIkV
u5bljt8D7Lw3VWm/MsznHTyGzrGVbXMF2YsDCAk8MJls8NHYWSXEDWZjt/euQ0Uf9NCDhcjpMmH0
d/FjWJ38SqgbP0G+QJ+5o2HnAg5qbHhZLy0YOE2oqlsY2jbMTAwomCvr2ozAF/NqXmIRh6z1Q0q3
+aNpU30dWyZyyDodgvox67ELKOAn1dj4PnWigrckJRvbyMA45TARpZygG1wI+StpWXGLF726c9xy
ggGdCKSZx/UNh5vusRgETBa5jMr3oRZNhi82CY1m3Vhkpau5UK6csx0k4pWoZTZ6mBDVHTs3za4h
/9VW6nYLZbU52YFpZmdmjoOxfmr1229R9gFPhGf2WCgJXgyjcYpSXDnZQk1LnxWlFVRjLt5WiPfp
qNeQm5PgbkCyz+WizFet8UxJZk5cKFVXdhIM1tC8iq7SHcQrh+52xPdk5qMUu4H0f0O209HaYqAe
+K2+q676HWRsweXzn786NqcysLRgUAKZPHST94G+w+0PQcRKzfp8dYvNCQyDLCpQ83oeVi7Ht2K6
oUZWbwwZPfBBB9MX77vLF3F+tAFP8t+yFiPINGW80EN4rGE2s+5Y7e4vH/r8/YFidHbooUAREFzc
UFM8nPhDbPCw4yv9jvM3yPrqM36rccdGq6JO410Yu84t9FP7HMWKQZa32OjC17IGdfv6sWfG2Bxn
FZWym2rTLsISpMMdOlD0o6oHE+FUNt3acrSfAbOzAxsKVbqZBvDEd00h3NErtNZ+gvjQfY/TmkAd
C2Jn400yg24dRtKxgonA0dcwRudvB/s/lEXOI0jPkNKdMHxtxh8dvi/tqvOhDfdMeHh+8kTZnGqh
w0IAYwNQoLambrEBgWm+6e4aq1mj/2BknLvZp0H67aEiCNwp9NoRYc7EgCSVU13AyHeXf/zCyvcl
9fp2cKzWyoknKcIYzhSv4viUzNsj0ZtHA7THBqVKZG5F6C6wn61+X32GbyfExhhUw17hagq0Fk2K
a/ndwaV++XKWZtdsbZ0Q2YTk77Y/RLYbAPXIARgG8Ahpdysrw0IV/4t99O3nZ06VWlPHBeI5BAkr
vBVRKaoy69m2qvqfbcO8/KMrmRO+JFw08A5BngFlTYVtivaYavRQ82L7s+PPKvd5m2DjUWCpaKW8
qqduE+mvub0GNDy/gFpzxFdHLN0sh7oGi5ehzGQPv0SfrxCFF57xPBsYljvY1GHUw8a0e7Sj+Mib
ZItuw0pTd+EJ66fTfnvC7eS62gS42kHkU79xFB9Q3nbvhFE/DmQ1w2bpLLNJDZYCTEb1WIfo14Rj
Gu3F5HwSJt+Nkj385AmzOQYnigTCIVwbplbnU3N6mNJhnkVKwM+OTv97m3IqGr1E9kcosV0vsdv3
uko+13a08hhO4/D/Vz3mkv8eX+MwmDg1RQ5OdNOY7nZA3oRtP7nu5Hf4KK/6lfMsvSNmKwYvh6qE
hrcKVfE7ium+yq9BZvS16V62xco7n5xXdcDh8N+LmaQ1DA5EzofIauClo5GH+ceuDR7Tv66m569K
d9tbA5gBBFm4POgziDKRCOhuxoLIg646oF7Mur/T7dw20AZDJRc4COveNBW+pVB5eAV77WedSjbn
gdkO7CqVGAGMa8WTq2SgQTmWNPaxQwrI5dFzfvizOaFnymgacR2rD3yJQWVox9zsHzOm/SYaf//Z
KU4P/Ns8zjPT0mvhqpDDb+6kLbTZYGxw294hXGONxvS17p8ZpnNJNGAV6aRLmP/SsX+NbXhzGlu8
T3X6kUNmAHjA08kIYkD1lui6ubICLsyNufbZYYVpRBzpp3XG3jMwzSt0yMqmyfyOlkd0Pj/KxlrZ
Up5fydlcsct1BzzRRnR411XPun3q9HY/6+4zZ76GGDpgtGnW49io7phT/NYlLBQu6v2Xx8DSjZot
In3s6uDAt+TA9Wte3sHLt8/tAOiVU1qJPzRrwL6lmzRbRDLVRB3iDE7FJHZtVuZhirTPy5ewsD45
s6UjzxrUoYEcC1XGyX6YNMAC6jh6Bemw3gq7AqJEa8jj5ZOd3w2yuegWgmWVRXGtI3PP0R9FJGAi
RaiMNUB3aIz7VnemRzS6hULlfFS5h4L9GjSVnJ7JmZlkzzYknc2ihKHmeEBN/l6ldvZW9pkdADhQ
bTQD7ivYYuF/HowmBecHzdVqgCGthzzek1KlAWWTvOqwF3C8nhY0NFVRg14RoyyfKN7tc+nCjZbx
+r2PNfNIYCVcGWULi9k8qc/Ue81iObLuGjTbzeJTdCByardiWhkCC6NrrgmkUUIGlO/UgZXRcCCQ
A4LvTtbCMhbmyDypj8BeXhrStQ4F/JcC7caIvObmA8WHO2gP2J7HP9sxWLONVSEyYdAcm1iDj+iy
16yAw3yCPDNB9tbl8bvwJObCayDeW/DMsRqP6WsJpQhxGAhUPSqoayvK0hlOf//2VjGirsJ3r6VC
RjiqiyACUSg68BbAjsH54Qt4rqVmEmA8mwv9kJqR4fMC4uOWRd1WsR4tNkM3Vtb2pYs5DbhvFxM3
8MJ28agfciP2kXu0d7N0l4rBU3DdXn4iC/oxNB/+e44KX/OdGHrjUJXDA+hhT6STwWSBgtNLuNFo
CpedqBtYh4ah37opJXfwqDp+jZy0ldfl+Q8GNpe1anmH6n4fGwdzjD5tqLxYwzWUjddgzAtL9FzW
OqJ6WmtxbB9gywHZ5snC0SmCyVL0IbJB/PAqZi+CAkVv7OITPSQATLlsRxBgqlsrlbWFWzTXSiuY
k5oeAtlDmpe176aA4rCmzQNbAzjn8khYOsVssNVAgFFseuWhaH5Fqtk4GjRE8ZpdZEFKD3/Df8dZ
RMYCMixjCuFsLK1Tg6h6TQFEey8p9uO+qBz+UY8uOAS8lybULjRDAJlCQ6tFS43Zt3Vuk785McwA
yjLj1ekFWAep0qMVsf/S9c/2Im1LmWya0jzEaE2i7VW8oo1yJQHX+tn9ne1BqrSo8hGIkENuUjBw
xtTT0+qa2sbL5eMvLBbWbPzhFdtrOkBbYdWA5kGuANjbYGsNGFC8cgULb6J5HCb6wcKxUysNwaAN
dT5tUQSJPDlAFqE4MNdmhkAxumYP+NIontlwzLMxVddHUUOIcRjHDN5hO6g4u2LsHS8pBOsdQYa6
LRys64O9yRWkTei7S/ICMJ3ZIhVt5B6nvzWdrEzvhds7j9KEYsMhkA7LQ2YMQFXowNBw40TOOzXT
c8dMfjYM2en839Z8RfRMSwBQOmRdetVi/hGAXBztZwY/xk6j/9vhixTKx8wy6YENj5r112LOppl+
58rw6nRc2W8tzKR5pGaBHXFTjOg5jhnsqJs6j6stGYgJyqWsnZXBeHZRJ/Zcwm4lrkj0GOyIOm3a
jca1dyhTINWJjkZi+bJem1ZnN3c4z+x5WLrmpsoYXWy/7hz7JQIZ6vJ8/Srh/t/4xpFnj8LOqeYq
OriHESvcJ0reU7zJ/4pfKRR0N/kvWm8iOG8+Lp9t6TLmq3vXI+Ouwcnc5pfMHjv2evm4Z6cFLmK2
rI+g4BisLrpQtgijgpIGtl4uXwt9bdk8+8mDE8yWZafOkLdCaBGiK3c7su5XQeN/ILDqHvqqfhzn
e8G167qI7i9f0NKNmi3TbhpFkHJAHNAbt43xHCEy6PKBz84KXMhsfdapaka3xoB1tTzf9S2Inagn
9vuIt38vn2HhWczF5XwsWm4mDigihToMrFRoXEnxjznQ/zPgU/3Lp1m4Q3NNeQTyGXj0sg67Mgsm
znYlcx8vH3rhHs2bb0CB8owYuPl6D9EYdNYSLfuCM+Ypt4ci+/JZjK8kvTNTb56fActqbORmCpUu
YL6h1sTREdGxyWMn4ZtQY6zCCh36fcfi8gVKNvOlalvx4RR2GvmlNJvBG7Oy6LDNAw8ZqTexP8Im
c+S8GwOOlE4f4rT8yp6EE/ZujhBjkUBEBu/JAAlr5ByHrp16TwK+f2elnRNkHed/MmMaID/Vh3Ev
I2hRdbsF4A+BwEeItrQjABh0G4PseGdIeM2mvrTvTiL835VU+eDz1AbzQBoaDFSA5v1Kare965qU
BYLX4wuwJlDMT23tvAINhUVfSf1KqbEF5Fgk7S4e4wx8JogHAhPhvDdgAjS7RNbyPYn0/lFkiRtW
Ok/upgzcgPGUfSRNloUFOLu3QM06yLpMBxxrggyEtNEm5gOIQ3oF1nXT5xCNVlkOvgsskcnUvldx
I+7BLDMCGwGD74D0oBOUAZ0qlJHCaN5BMljn7h0AiVooHd5B8CjMfQ/75Ab3GyJM3ci3slPma8KT
+B05vQ409K3ttyf+CcAu0VYMKWClY9RuoR0Byo8mtY8w9XEbp5DqWQA2g2aRN5u6BReUZCae50jc
LBiJmoJoTFtUNBowvKKmeAS+qNxMTIcO07JLnFjLEDsPMWhUt+1mKEn6DOxlHQwuvo9g6CBbO5IO
dFvQ8xYa5DBI3njLgBW4ojWtfYnZuIU+TNzpsMAdMplkt6NRuoETF9CSRjnEcFn/e3TG7raTkfAM
XtNPp62Lty6P+GejjzxoiqmnXnkKJL88LxZm37wpNI3tEMU5H0LRHSGX8vCh7nEwOy4ffWHZmLeF
aEKcVmeY21P3Rxr3jny5fNylX336+7cdjShsOhlTVYSpq+JdoqX4ItcS/WPsibG2Yiz99tPfv52j
Bh7KINBtgGb6q2egbalo5Z5/+fnOLUWzFyidcmiUBpRERKC27X7Ywwd7oKE1XsNUWD47Psz13hCI
/XAzPcrn4dn8AJ+p+RvfavsoeFm5iQtv2bnAZjxRoomG17idHUn2V6+JrzWP8YAAGwAWDf1t6tOV
cbD0vGYvWAOvbDhALDhMeQO9QebZDfS/UNVfHg7nczqIPdfXZEXr2tC44IbSnkOV6+hvEiW0m6ky
LWAW4bRAygH1Ob4pgyLhE2SrkeZXPeTeFoqmz9LIAHYXdb5iCTy/UbXmgpu+YO4QG7QLwf/x2vq+
0nq/zpWXFk8OtPqXr3rpJLPi7EgYHJ0GugACSMBC+ygB0EBTwBvTD0y5tVt72qr8/1i15rKbromR
l0k0EQ4Q+eyBIRYwNwFMmaGKcmUoMLmN6QSeMkz9RvXK9UXaU/9nV3ja9HybgtkwtF1UpuiHt9WN
UYp6M55olqqFPtoykPkDl83lM52f7NZcL+LEzjTFGZbBAcrwCDj9dPx7+chLT2m+jCTtRCMNywit
c3ltGwgdcVUqN50NZ0yOARpkShTvl092fp5Z8xQU0NXSoQfsNWwtmd7H9QDyoiIk7KEIXinnLl0P
+e8zKbOqm3gEKdtUAVLGlZlcu6LVbjmrylMkufRIUq75QJcey2zdGCncf7xxh3DEx/cR4m5tJ9ko
Vsb20t2a7c7zwiiraoDv3WjtO1g08RVjgZ7EwCT70eOYN20nZ4oR6wBnl0PuOwr/4ptGHy8feuEx
zJu1CeXVABk5qurwGcXZv274Nzb3lKCGSteaAwt3f46w4pNlMkvP8YKYCuDl27bcxyRNVq5g4e7P
u7StRoGSpUYXcqvyHZhjYE31sKtaWR3Pv92seT+2aBHAMQr8+BZ2GBSWIezO0r2FtBea6zUAacL2
4hZk6QouucvP5GytjFjztqzGW25rMhlCC29wICECWMdUkN7mP0r8xQnof+ce8FNjA1VvFzal7nUS
OQ3Z589++mxWYy6X2Ali/UNHPCyH6SpN+a5sCDTYg838TLcOfJQrZbWlJz+f1YmCLUDD2K1I7SMh
pZE2AlZXrmRhLwD8139vUgvPGgjirA/jKJabUutHFCncDrVDIfbYfwMGyTMQS1NQBlvs9m912iN6
xtU54hqKIdCdmj1x1yxXBuL5bguB4vW/P8gGvxRfllCXsr6svMRWh7pEkhG2QF7Hs0+ZutvadeFB
LLdJYV4NtqvABtfWEvIW7va8h0sImcwURP2QOI+WdjOyD3e6vzxqlg59Wpy+vZ+B+maFW2DAo8DE
x309gWC0IrA8X9dAQNB/D22Z1TRFNOpD2bf48G4BFv/D4T+x5OBf/vELq9u8CdbrNkNyX+Meyvau
aUs/7tfKlEu3ZTaZCAYeqKLcRagD2kIm6MvoY3woYa28ghfWmXlvS3R6KmGPwFdVH/ebMctMH0AB
lMnNO6Aa0e62xvfG1v5dvk/nhcUYv7MJleWxmEiHXVhkUfDppepv6okhhAYpUQeCcsJRwCcERKYq
N/oEtc1ITn53vYJRlpLeg2llfM0dpYcSL/SrDokKtzIup5W7sTBS5m0y3g/g1LjZEBYD648VSQKt
MougIdkA799aF3vhnrPZ0ts6XUm0XuvCwc+roGh8+zoD0rHy62xlnVgYj2w2ajoHMoj4hCxPDXGT
tghw0d3g8iNc+PFzMQS18K2p69jo2MkDB4yhMHK/x+cIjW8dOGMr+Esun2jhGuaqCEF0XbUSd8ks
Du3ogzZ/+bjnhSjEmgsizG4C9qjDgfuNCGAheojD4QkeOb/YAi/pWf64rffuQTyZRydsrxB7sLJK
fBW1z3z/zBUSJWkRwiXdLkyO9BZwiz3bNlt8qCPP5Sa9bkJYB/fx3XhEDy4gYXKIAvepXtECGF8d
h3NnP93obytsji8trK8JKuEJ14GPi1IPNOSOeFk+9MiNA1X6KbGc6o5IjpLRIFykhNYl024ya+Rv
LjCk1kblGbBRSc6PZZ3aFBhMjZSbHCAI2BMbbQJ4gJSHET0c+EJGd/BJqUWfEBeNMPF1JGB2CYdh
ajkAU3bsShYw2Ka0r/zSdptNCeBIoAzDxceuIw4Vd3XgpyNnk5hadSdtYf+jVTKBxN/Qt8lJsq1J
C/MuNuF5ZjQet1k8AJQwucm9TkweICvbBPsC+Xa71pTac9V0/Z5bBrIW8goxDk5RABZZJf+gsgS7
JNWmEtl9zMQh8hQU0RoGIaV3+afbVgnw+G2yR1QK2s9gk453OaPaewTHw5HwwfBiBjMGXpHdixJV
GYyOlX0ipUUD1KMannvJhhsU6mIvE+YJKjYiTMjm+aMjcvDoYT4NjSJG9M4AUrUPxCD4DGNR75CQ
5u4UBBRHzVRRE8SAtF8VsJY+cCTaBITX1i3SmvRrHS+IDQip5MEETCyk/aQDsCHT4m2KCtdDlSgH
PNnQYEcttDAp9XhrFx0JdQlyaCI1d59qGgJBSgZOR4WkFPjvawGvadlGr0kfQw7GYQTcRVMiGw+F
Y+irGmeSUODX47VGaA6Si3MyBRZFEVLBX6MMNWBg1NwPRGPAg48dCfXqQQ1+rEZt3F6ez+f7vMRi
sy0gx29jrVtmITWoGGH2l2buY3Dhp6RWXD0KnaFyMiJ3iCHsTDEoBtxD14K/qjrIiHogLiHG/wDA
ESGPbjU9CUSW7PoCZmvDgSr58s9cWs5mi749xhiVIsIHEGL2iHjj3ePlAy/sEKzZWs9i9ETbsaZg
1WFgFir/EKlReKmw9z87wez+1jStohFEnIPpokqaVSZCl4XKJurZJi2vfnaS2cYAflBVJQguDLP2
Pk0fgdbytPrh8rEXvm/nuoME98VmCQYI6Y+Swh6H3URcaruM5FfZVK6Mw6/xdmZ9nesNEs2Wad3i
CY/IZ3saJ0QvNBHstw3WRWBPOHgN1EDdEsGV5JD2FXlQhnDfRGZIfzKRUDIynm2yPOpuhzZr/UIw
igZlVALP0JS7XOnaZoL9ZWtwTW2acqqfktTUrlQ7pnvge+xtA9vB1dC6YDQoEAfANxJB76aA+5gn
Z2gPpHoFAuCeADwOqkVRXadm2t0LfK6FTQRQagQRelAhgfOG2pydpAoOiA7DeGMzoW0nwi3vBLEM
Rl7zHdEdHT0YCgd5JXPfcDu+MlfOPjCkHszmClpryCGg0wnAfE1VdFsZYIS0XglrNXiuPxlxOMls
3hA9bsZqMMdDpJR+cDIyXUWGHIKC99nKO/fs1MQpZjNnQg3Noioew9zuxycUi7UeMJQUTAqoefqV
6Xl2z4qTzGZOFyOvoiG1CM3I1oKsTt8kGI/eqIBXSLSVm7XwRMzZdyfPp9xJLGSbRCM1Q70sSgyJ
QQDZiygwJQFsYmCR/cyyYZ62nt82Kk1LLGjgIJWBbHw7MuBfwEisu/sa/WKhvf1gUaDMPF3pt5NU
RdEnhmzSUCf3DnvUGg6+ReFVMUdy9bCyWT676OMkp2f27SQNslEFGiBoyUSnWAL7yTGblce+dOjT
mPt2aGVlIzjkMI8oxOWlAK3WEJj87NbMNoq6xlOrAsHrkJevJQcF6C8A4RALfyL19mcz3JzNcNAZ
EJfWsybk7mOcpsiX0LCnwltLPw6FvXL3l8wb5myKN1YP+r+g5oHyGPkQ+PVIpEPfXNrbFiGvXjTQ
Q2MMjY8UtCNqUyuPZmFGfqkGvj2azuZWhMi56NAhIcV3CJBvNXdl4LRcC0CnXHtnnv0Uw+iazfwh
QuRn3gMuP9hkeMT81K9xV6db2uLbmtO4hS6oQsitTq33yyPjNN3/7xVHGZ0tA11X4ISOTQ+CSaI2
bsUchHMmlZ+3Zn3lNoIGSAMyD21n0z9NqQ0ry8/Sk6SzJUHAFFhNbkMQpho9da6JGs6YBhU0nN4Y
TQBTRC8IrwQJOCoBRxMvly93YdWjszUi4ymF1l/AJl4NChU9hBG7SIMDvScrvdos8qAt7TU918KE
prO1Qmc90rdwd8F1745lDt1FuaY9PF92wXObLRa9RBUjIbiQtEDac1AAQvEcB4lv+mBNxJ9QuQN2
eCdvEGdxq1ZWkYXRSWeriAIsAuJa2YYjMKnbtigS35nAZGrcFtLptEamk4UvjbLS0pX5frqac6Nz
tqiQtEEcd8PqMDGzYW8h0BrZjEBOIXzO3VweEQtTm85WFOyEdeQJUONQZNYvyBHiXeokIewoYjsg
42hldVy6kNm+ISmUZagKj8tA1pN6qMQf0a88laVDz9YMMslWM6WpQkdDIrxKBXJ9K0BnIr1d2wh/
kVXPPIc525hZokc3zALGgRQCbK2knD6QZle9ZCirhWAuImBQcydTbZTzGXc6/5OoEpWjRhxN2vTb
LHP0xm8G57FxCP/N0gbIOW0EwtJjiO3xe6QVIeVaL8OmaMT28pNduDFzTGwPqU2S64VxQFc4gpcW
p8xcnUCWlCQrnfyFwTNX8CF3jQG+zeBYbBVCSJTP4W1i/N3K2+BHFzFX8CnmRMjmA8y3yADAwZz7
sFQktq0JTdPPzjBbpVrEQtgID8IEGFG2aM1y3zT5DcoHv352/NPj+fbuFAC1TMIV9gE2y2yvuXmy
Jdg2byjCFneXT7Gw0M7J2Ajr07AwgRSX1+oVibovSFL74SCavTDseCyA9LHhrLUs4QlDhi51gCkE
Oejyb18apbPbPxiazqmuVOgCZNMhOnfq4o3M1mquS4ef3X3djbCXR25KiNDsg0CONgpmKPtY8Q/v
z+ydQEdl95mEZ1eyh5G/F/VfuQayXvrps8U/Jyit8aHSwz5G6qNlRu3VaBeT78bEWPkuWdj9zKXE
mdG5oquRLWwimdavXdoBZzgqlIptLRs3dfGc44Wg6wY8KGburnQ4jdOqf2Y5/WpOfpsSKCkgnbSz
3UNb6Tv4SfZKtx9YaW2KuA1coJGBavGiFhxFhGJ6MSCZl8fawuXO0SEMb2uTD3CpkYgwL4rLm9St
ruOs3yqz25VCA7QXL3BG1qTahv6Fezp3rbN9HlKDcluyEk8RdLQA0U7dvT4h7O1WIaXgV2070vZw
30vEYxiN3CZaD96hnUCh4tHa1AsPN0r3MgTfYktTVfhPq4a/IuXVDhS0PLCc9lFxaUGpmWthldU9
Evq6PLQSeHY624HiibbEhxSwDfo8uRvdiCEBFu7l1M7/9kVrBY3rlscGQW/IaK6yIOnEE03VQ8e1
Xz3y07YRb+6Y06NkDKQhDDTK6zJdbfoxQ2i1g+xPrrM3EoE1q+uswKdH5FdkQrKTO3hMIki4M1Xl
dxJkUp48ZYnxAqCd5iUmHcDZg8EZr6kNZdZn3EpkrObptUlMYw+9FICuiYNvDc2VXt/XMElO95Zb
pEGqDSGpcmdnDnZ9ZRnFQ2aiujl0ah9B5bXh0fAHH3ymh279g8Gl8uoE0ZbjJIdtQkdnD4DcdO2c
eJ3GOEW+hcwFfzR5vNfHBMnzykQRqr2re/uzbwpE4pjxnz5z/42qR82rL3+3Rt5eQWAMIJCh2p1R
1iihj/WwLQqYzVFvLTek6acAmvNyo6niYJhozziD5XUISkZeFYUrKUb8LZIsFYLNPRNmUw/aRxBX
EQmMu1D/QbjFW58jCrdDnmiQFvhXNTrXNLeob1fT39JwwaMEDRnbzuuIwZ0GToDcplmiwYxYpkES
6xGuWRheDU6dzzsTOcgo0aMQFyUgQtaPeZRte1NagVuB0sA1PIiKDJNX25BsQwrMvFo5oFWbMt8a
A4EgsC/eBGs+IR95LWmHm6kOHfBpkUteEbKEIcf4Hp8ZD3IiiVfow7+4RRHX0Q0M38x6RArQhztM
x76ANQIAs98AM99XDGxpmVZhFhXxpu51ihZ/ZkMAkG57TbsyG5r6eTo+0Jj9qxFMOpX63sqTh3FA
G3M01TVyph/dcXgbesjg4jKeAhemnk2Tli8IwZk8IHz8Ke736C19tGl2byIzjAGciOIVMQIO4yBi
qrU3q0AIAsSJ+h7bSBQPKyDUaDNBu1wke125z0UsWpgNa5haqbjtceWQG1PlMYWw84TFt0Rzj7pA
flLW2IGuEJ1YWKVndC34wInx3KdtyDUN9N0B99t2tMdSTPpBT9EJNiuk1mpEuQHtIHvXO/Cqu0zb
phX2DXkB9GZBm/rJbgTMmkXBQOrVm11cQyga0wrcyaZGqZOzHCXWOkK00IlunUX2Fpk9GZiQ4Ldm
bvdhlurP2OIDidQFQt86Fpqp+2uqu52OaFkPzZDpJDj6lMD4BSaDfZvnr4k93VdZdIiF0aK0Ud4S
/BS0voS7cZJpj0yfXVarh1ijR9MZf4Gbb5yaVEchrHZDhuwW9D3YAnrgABzim3nfbydgs7adhKK/
77jtaUMvt7ifSDaUd3RE5SRyAJuuE/ESpSMKjrInuwJyFU3HrS5FDh/EOG6lzsFhqPVbNlCks/XQ
1iuQYzR8nIFVHBPPsRNoFlG82DDooj2YvW4hiG9B8MKiYMnpCoicdFNQ59oxDPCtB4NCW64PO0BW
XjAUxZVq7INeV9Buugi4iSLwLUUa882UaTHYySb8/w7c+UlRgNarkOGuWPaWTy1SoGX0hOZC7+lo
5LUmEvCGomMBrHFXObpGHrIvw8FxQKNhYnyycmPvIpKys8SjozXIKU/7vW3CSBD38WskCfq2ynme
DOfBJQqsxLgeN0Osbgti5BuLseuSWr+NkjwaRfUpteRY2fkeeX7AQ3dYfZDH8tGUeRFgrcOQG51+
z7LoTbd1jvjsAeXvZrCxZlCy6cAk2LlWb3iCp2prjgNDggD4iUlT+WCUfohYaz2tyx9zhVFqw//s
iT77xyNqehhtj1nR19s2x8sUldsXWrbPyBXAR4hj/0Lw7Buy7dsTfPfWFiOKD638V+Zlvsnc9K9M
iA3erJl6tTUNtwBqI5d6BL27MUyQM1v3luD7NIVCKhCweYC8nGq+6aD3qbQSGHvg+iNLHCmoSAcm
mLnrI2cE4kTuozQ5Zkb9otz6Vo/13sut6W8u5F/NHD6UFI9MB1rX6LID1AYfElzuKyOJxGaMnIAo
YLDjhN5pY/E+5OXvxorfudYiylwfryrBA4SVfQ6qu4n0+LUr+ycjaSv4PGRI9R6cfGR0bgwwsTAe
Cdj3KkLyhJ75w2C/yAwWkGlKDyyFvzfRZOXj9ev6ZlW/JQ7WCgY+JYCs5MbF6ytoRZWC94nX6pDJ
AzWk9CajGTb5AK7p5MgHsDFrLyb5b7RwTQzV6jVWUYw9VftMa675oGMUu4G3t2Syn129eUkiirx6
e7yaKud/nF1Jc5y8Fv1FVAkQAm2bHmnPdpzEGyqjmMQgBgl+/TudlT+eaaq8jCslNRqv7j1DBOUO
yLUTdoL3e7ZHSPKN+VBTC9gXzZwvuUHqsSvvYPj0HeiVetuhnB6i9AyMcw7RVg5y/qYbFFQvoDgK
cWTjhUzDssegEMtEXYZJPN27pnlyUjLssXr4wUonOJMHxW8rhwKnCfCvRpQQWi8gfmJ8MdwSDvl0
0uP2SnGWbBocERD1DlDz1bg50wqCQsKrEIeg1A/B4RLSzxYuPl6e7Yzg+pTJCbr7t0rLRz/2+L5t
EmeX8E4eIe4GAlLJfuGK/ura8gE2CNC9NbiLk5TDy9h8bePpS9LDCggutPHWH5zHyVIS1uv5g63r
XyPR5aGyq/I2r6Gi0fu9f/YSaBynNejufqqDBwm45XFAPBEqvPEfcgX/CRlUdeRoSLmrTt3iNIMM
e5veOUI/pXnzhdZJHlmgX29iF+IsATbqVrjAYSE/TlEFkWMY1Ow1DgLAEIrCJmeSKPGgAJs7GUiI
P6Q6gy1CrQB4KPrxseBx+yRJChwpkpunCT7kMPSwjqiMtTdJVjmIW+ph33ZT8af0KYcouJVRVNfT
HpW3rvrlwMs61Mmgbq22Hb8mYK6fS5GDEagt/0EMgn9ltvU6WHp6YPEAqeKBOc2B9NV4chPwOKEj
9dr71ZH4/bhHdY3vM+M4d1Ve6X0KccbQgdXtDeeO2sVWCSOxtndQxPf0M1IvIHOVjGwnjmMhMOZR
jl4Wpk77aip4oyPogQVLBoeUEVyXY9J5UFP2AwgvI3m8gSlTGqKg/Gzqjt7apWcf9RD8yYLG26l+
+qFS7UEgvEBk1rQidDu73/tZ94URoA9yG7QpFrN0R6ErdPlRLIT5CDslcM3dxD0pwxKx9D4OOm9f
NnYQWqnqoipp+B6W5N3WKqFDGFciD+FAHW9H3/MOmR5xBw4Me7lm0Oa3LPjaJ7Y6llZlv9XI7d0w
ZyAhtaC077uiuCmZtr94qGIeoXMdhJCa9u58A0CK8EmybZyg+CELnneHXPX1V7vx+IZS39804Lf+
LSGCtVMU8vTatf8WLlxKmjyG4U7c45ulgHg8itMhS2W2tX0a7wNHTiFcf00Y+8WfRDdOKEoqoixg
PwEkmBDJwPmAeaP92y2Je0/9/FdeA3xjqtHFuwrLDua0SrU4FGF60KQF4nDLrhHCQk6e2Fl+zNI4
3/LKvGUWLcFbGM0JtCVcPO7gbM1YWFClQa24AuvglmdASgUOlUczAr3Cs0lvcjg3boZ4BBuHwjpk
kMoOnWbEGU08tXMqlu2ntv3m8fSxlhVM1rG6YMwAyWmOsByu2FgTCdU//N5qgN0wDwovn43sugfa
YAfggIL6jrI3cds9d71IcL1KuSuKqocrZfOcEzxtRGW1uwAKw7C5b5Ab4eqJpT6q0mbEZeR4v2jm
wnSj883FuTXZdQUCE11D5oDG1jci1a+R4xezgb7YGVwn/Ezi/Tc10BTpkZIvRGC2HuF4uw3xnyoJ
XATfPv5/YQNJOiL27sHJgYMp+k7yFnY2cA1oW/FXDr23x6cgw+gVJ1W11q7r4F6QgwQG15TWfsxQ
/AzHFqGsdPz87A9BBwdriC9sx8xUsEKBXDd+UgufcZM98hg2PjWsaLBcgXMcpywNJyto7iFhnm4D
HKO3Jq6hRc0hwFPhYQ9zXnBgaeACgu1Q9YDjOt4UrYapBg4qzmAWnInmtW2zGOVvk+W7piJkn2uH
7GXl3hDR5zuvstx9Opi/pQv0OyFJt1OMYWP36iviF3VgXMg9nOT5HcQVy00AwZRN2snfdQl/BpiM
u1AcBxMmHrpn0+ig3lDSsTDh9M3yqbkfPLiNJBOuMA8f+LUfiueGgpqZ1QbwRRuS8qX00g3jMglJ
oU/WGMMnHM7aGYHie+Em7YZkU4EJpXpLdTccBC9R1C1FuYEegvOQCFxLkId4gGgGrjE8Wh0DW8re
zRH4p91rw+NHPcXPbjaaUJfZi+97P5jE288fbI3XAKmeyglQtBLACyRVYSaV1sNPXlQV/BAIx0kF
TkZQcPguWA3ua+4mD5lrkajOWRPC6wzv3d762/RIOCfTeOh8PNVBFbltoeW9V6X6a0h/m5LiZwko
MUTPK7HNXNb+hirxsA0w4hvV5/KuhjJ2iEo15lV1VTjiLQBOLun2jieGnUcoDS1Vy91AAXEpIfq+
8WOoeg993d6XfhNvxOi89bCph0FTCSeo2qVhScRlEWWvpA1AeoPOuptsSOJB6QpC7qlTZHvYv8Mc
qcMz1oIPxKFlroYsfm8dVQGqbZ3br4AiBF9VrrNnOjFyZAy8YeC1RkSCXX6wBILSgoGBI41pEObj
ArNxY+1rl7RfSiZsP+QKVp6lrYp9XIObQwjEICukVt6Qigequht4EKaqim/AdhV/JtIDVimpCZGG
w2XuiaSCLVplvillOXsHw/hstyVqhwaCGCXcIb6JNktvcqLYU2OlwblVajyQePKeMpCrbwoPupBT
ldd/VdmnE8ynwJ+F+6yM/KGEXUIW0C0obJgW2JMcg5ZftNgBxJ7yTh0SiVzGIGQd9XkKfK9OkD8b
Kx9GMb3hod16TpQlbcmBe8yBBRi6QNRQ0I8nOxy5po/Xc2qXPO1H+a1Z/WgsRlfpHFnKwGujLi9P
vshbOEA1J+16v6/3sZDf/pdHfJ8v7IJpGrHmo5EiEm4G2LDQNfTvUtuz8lENdf4KDuwkqrT72igf
h6lT2tvrP3whhTuXxG0gR4YHGrDujkEBm9uwHIKpRYHLlbW7z3Uxyy82QyAcAD5JBH9aBPnGIHc0
uN+QUf9kB7MKQDOMVV7IwI/G3i/3UHTOjjYrMwinmmpFy2lpDmZdUFvC9wRPxjNV1ltqO78AdVxp
+tLEB8uTzMoLEneGC4YrgZiX9yUrqvtJ05t8qt9sl91O9fTn+iwslIbnErywPRo7xGx+xFFq08kp
V28xOULIe+PgJTKSNYP4hd1GLiP4bieInA1pUw125DgVpA1+tf9cN5C8Gte0/pd6mFUdmCD41S2y
eqTutllD99L6E8AOIs+SlQW11MPsxJB6SKdKNvZZFF+d/s34ycEr4Qqi3MPnJmNWbG7SWE1SCjfy
vTTbQbkLzN8p/8ti8mK1Q2QNOESQ/liTMVlaYrMTZJRFDhMpFFGEjstz4wWHnsotU4gGakPu3VHR
lZH7uCc6J05z0qIcykco0xnKt4ADwGrOYYhskADfVX2f3TUMPm/XR/HjaaJz64ICxkCUMwhalJrB
pHFI603nNC9BXo0bCOavVO+XPuny93cLmqSBw+1SxDCrvC/rAG4z3cEkSGkM7Za0a6i1pV4u3/iu
lxhYeEsDwn+m+d8m+abZQ9C9IE7TayKL3ofHDJ0zpOMaJ3DRWUCEqyoaGWoWyLrDWdLrVirtSx3M
Nj4ZuWpG4tmRgdYHyhHxa+dDmM0z5UoddmmIZvveK6sm5XATg8eLAKYdVZU8u9hCNpDXz8Az61YO
5KUPme3+0pp6bYrJjpoYmcNKt8AMw0tUJ+VKke/jy4Ty2e53EOxJpiGSVthWdeqD7FLhQ6rn+q5Y
GqbZZhcDsu94ppPIULGBzlNoZ8A712HSvwVOur3eycIYzZnRdcktj5cwo+7i4R60kW94I8BpdGIr
MdtS+7OYgbtN5nkBpNzx2IwuBSb/ku+DYO3nfv5sT7c2NAn7yUaZFa5KwQDuCRHbHjD1681/XMWl
c2q0Q6a4qJ0piDxe0T2wWDpK4dQWNshRhZDYvfdFvU/xxttUplwTRF+Y9zlhGkH6EMdmhHH68FwB
RCrY1sPJO8KLUEKh8fqXLc3LbJM7Y99UUw3A3IS0UIbkeV3/udhyX2/9Y3k1OEHNtrgSUD8oHAd4
PM89VZIdyt4KJWPfS6+7IU0QsozvsiTfWGX2Q+vp4Mlur83v691fPuL/IzEazDY+7wUz9UjtKPMa
8BbEC+oxa+DbhbsqmO15o6ahQEY+iJJcfTFUHpAmPQVpi8rzyppemv/Zvude0MIxBf46qUO2eKYB
J+GgMmN5sGlTKEwgXbLGFVj4mDkjOkUOoBu7eDoTqvbErlEmbMPA/xvLz/Yw2/+9zjn1G5qdAz+H
h2AOtWGzgRXaphbP1yd7YSXPZY1LSInVxObQ6Y0hADwm1cVXFEapk2OvMceXupjd6T1EbDOTmhFs
Sq/YOU76CN6ts/HGNYjuUgeXv78LGiREy1sJv7soaKyoLsy3IPP3Tjet3CRLzc82O53AEaz7i029
R28Kh/ewQjWwvPT+Xp+ChRU7Z3BX6TAR1IbVOS5QEfY7vqtr77lU/DkxcYKiBxxWr/e09CWznS2A
PBkbKPecUVKBq54fTZ0HQzL543rzC0K5dM7oxmsNafISTCqOPFWYOAiscosnR78aTkqTg29Vr3rs
fvt9vyvxgswsvoUC3T20qJHqRHaIj8+qqp+u/5x/3X5wkM0Z30QR+OgBrQZiY9AfDXhYKOPhJqog
kPc8aDe9bd2hPnBdFMe85zBQbZmNx4HbvCEl5D45yod3jdWRiJnYPha2X957kJY+GmkyiJvBz9bt
C3Pnwe0zhEqlgfwDimaVxeqTypl/cUevj4GR4olLRY4xbF3vNZ7oN9TASXfKYXhqtSy+5RLSwLwx
+c1gBrXHzaL3QRrwL4wZGfaA54CqXepDKpSHbOcIgHZadmGrCwYBiAr1ZjGkFKl3AKz9AOxV4CHo
cxNMGjJGcBG0WOBvURfxtp6r0z3tdH/OLIn3LuOgxMLY/sQFhbFqkuZhDKXfL2Wq1ddY2/6xQnps
O3BW7z17MlsHAPhLVSjYAmDT7ykKQrvr07WwOOcEeAdMWSQba3JGkv5sC8h9yn5PwLP9XPOzo1SO
KKCCxUvODXmz23NG3sywAs5b8GChc744qDa2VVD87D6ih/omh51zu/Fu/KMMxa48Ovf5Kb5HRUzd
VXtzK+/7FZLXwskxp5NzvPsEbIRRPc2Rut+iIlpse1JPuyQoDYqejrtz8kCvCcMsBAZzDnmQMxTP
eFKeddv8wDvgh2Uhn399epY+ZXbIshLI7Bz66tE4ZPUTSMYOriDahf0g9G0DMeFtIrr+c5feXNDb
7WjPAVcDyN3k0xsKwwP06hTMIMagEV8/90GzsxYMaFYGgetEll0GB8kTb8tdGPJR+N5CvydJX6yY
8c89ztksrHLH3stNQCZo4H2x/Q7c61/u9DZlAgHDWlS6EO3MRbpRxsfuyUoXciCu3EAA8mLrHDSb
oOFvIx/WVJ4XupkzZqkcc4ADIepfV+UP4gLj4AdDVCfkd8WclX2z8DCZ02Wh5d7b0GS7CCMzFMK6
zTDqI3ffKv+LQWksn1D9KfVKZwvnmndZ8e+iE7/MelgFWtOZwc93k0j66k31C6y714LEpQ4uI/mu
Aw9vEB/HABxiVHnQUwIjv9L51XTtiobNUvuXv79rP6GFykTBgD0OLPgdqj578uugRMW8X0suLZws
3mz3i6rI+GjhITr0AMAEtfqJotvn8hhzRu8Q+7ENIyonIhABO401bLRj1eGyK6t2pYvLHfJBoDHn
8zaiKER/MdWoe/69K51DVfUlHIExZBLO9QVt9zGkPz53VHqzzT7IRnn1QEjUtfQpC4bfY+r/zDRB
IZ0/Omm3cqstnMhzci+Qh5CHoKo9U+LexTkKexV7bbr+mKOE3Ilq7eRfAJnTOcG3jofUZMnIIiSE
th1ApH61aWEWPyj4OvvAEbQw6En8h4teR9euaVt+rGfl0jnVd2J56o1N7kSYmvvGBW4jBtJja6Bi
j/Jcyl6E6/mQS/DqnyJNAJh1fbW5BIgNgBErGZKFdf9/TGAUXZXruM15aJutN6C2u+bjtbBp5/Tf
QBnZO8BJQ2Ne/2VsuEeFK9T+ytpYOKTp7EgYvdwS0EN2ADOV6X7Sw0sytIA/+upvNVm/rt+gS58w
OxRyFFlp443wMaT1U8/0dy3ro5Xox+vNL32D+99jLesrmqdBGkd9oiH2DMcpYJvwFtjIzxHeKJ2F
ADQIeD/2kAaEyLWBanNaQlsMFfu46b2Vk2dpjGZnARoGl26KGeQKsh5gvxiOVS70nmMXyL7r47TU
xSyhArCONQ1uT6Oy++ayct8B39U7a6zGhdbntF6IscNwC7yFMzQ3t52jj3Rsto4w+0/9+Dl5V7N+
bKzCY5FrQDAV7q8iKN48K1vLbSyc/O7scm8GPYENnHtgvfmPdVyeIFUONJYlzjhxfpU0vcF5sjLX
CwfynKULYOvgchAvzrmEwLexh+3g2A9d5n8Z6+mvCLqVjbFwKM0ZuyMMxOuYs+pMtftCfTimFc7K
ubE027MtXVsVXnnKrc6QLI6BPpGnoHPJJgBCY2W1Lv342a4molCBNjDRajJ1gIjIKXfE5/JAcwJu
q8YU7FUc1p3XApV+HC0J2Mva42ppJc12suhNXcqWoPW2l1tedK9uVj2CWL/tod6xKbHMADydPheU
urNNTQpTpcoogtKuPBGYAFTIcgA1v3KvLczznIabG6k1kMfkrDBUXXLOkOmI88/tgzmJsmorUeQ+
nAR1lW5s8RYMzSEJnhPYJXe0Wjk4Fjbb3KPF92vH0Z3nRkFCH/q0voMIK8qEPuu3NcFRAiTvyopd
CkT+iaa9i68ViJv2VDRxxJ1fk13umNu9xGN+TOQ3GfvgBfADL2JwBlJgHrsdzcznAvu5i8uQ4cnL
CHYjTJZDDTsd5I/CAeCy62fvwgXrzDa7THTZU4iSRkkaQ1Rb8GZrwy0NTDDL7Aeq4sP1fpYW22zL
5248KMZR1nc5f2Ek/kIzyF4IuqbytXCkzLmXnXZK3fbI7kyu2bDsLeYrB+3SAM22PPLKKvUzS50T
p/kuQZ04ACR468gB0nWmqddInJdw44PXyZz7DWwTfB9qxFG2n2996D/uBuiPA1pGy6MhgCRvSpPQ
+1Zm0HSTMds4pJU7MOvwwO/cZs15cGEY55zODvityRSxOstmuAWEHpi3eGWzLpyd/3bWux1kQ73T
6kEwOqdB8IBX6feUEW+TiuzbiAwz0vZAf1bp5wr8c4zbVCig3mXhRkgpHrVVVqHVxbeIg1+uL+eF
k2dOpAfCCsRt2lbnIlPVtkiNeAniyb3Dgz49lbUN4cjcMyt7Z2EJzg1xcjtxUtiY2hHgRHJrj97w
q7/Us9F1u2cZLVf6WZqhy8e+m6GkRy7KmcoK3CZnqzoZtsIAfQsXhQaSlxnZtEWwcp4uHAf/ihPv
uhKw3xmyHPiIavhhM7BWENpXnrvS+tKAXXp91zrvChDtG7Q+EnjjgFbEocIyxM9pOm6vz//S77/s
n3c9IJosXEgdNOex4uMZUD55OzTJ9Dw2nb0SySwtsdntb5LWBVNC2lGnBQHiH243We49K7u9kTIH
/L8pfl7/mIWe5rjKsSgai5nCiYb4nutpm5b3PiySB5lvwE+93sfCgM0dkdI+zUknkQ/Rhf2W+u1d
MuizXfXeSjCzMOVzbxmA0ce00NUYKQmqXCnDZHjVrXOicuUeWPqAS8fvZhzUqxbIXMh05aq7aUv3
awrDyZCLYthfH6GFo3cOenTagKHKp6bIQSqVgtXhGb273vTS4MxWK9Zkj9xzYEeQDTrngGn57QNO
r71lreVIlpbQ7HpPQHmoFHTuz4aqo+70I62cW0eok9DJ916CvHf9S5b6cf47Cwl3BArJU3uOfaD1
7K+2NQAT2m3i5OcUfBLzRGZXvpcD71g0WKtx3f2yVXwPJufKvbQgVEXn7jE+tAkQcjnICwJrKsGj
RBB+KDIP+DxR3WFDhEltn03qg7OQm7WywEL6DjHWf8cthpUTJ65woqTNHvIsPlo9fH/oc2rBCRWk
L13Xx7Fw9qQZNoX3OSUVdw56NBN3GsiqYtM3yd3UjU+i0yv7fUFEyJ17xcQCMPxg4s0ZZPjmQEmV
RVVbmGznlDK77YWBZPYkeQY8ZxsUCkQAOpyboLN3sV/hbqtUZuXbKcv915p2KgBZh01qo4a80BB+
dbLHDjRzMDc4uejt9lMell0xrjztPt6RLp/tyJRUMPYCfTEqKEjV6s7RTWjoozWuHLf/ApH/jyfd
uTvLYKo4N9o3kdWXaivqAtsyKJ0HBae4I4o1/ZaUcf/KkZaCbHyXgnknHbO3/bg4xUj0P0qQnHdu
Ucdb7cO6SFlE7n0fqke6c5xTGdN25af+e2p88FPnFUsnL4Rxe+iiWsdhP4bxgeySUO7cI6hD+hYl
me0U3uib+q67K47lI9zJ78V+zZNsYUO6bDYTg0i6CgIi6L3fVMVG5Jtc7yyzq/Ys2HiAC/2+fnJ9
fH+483Im3MHhhcrQD+V3Tb9lqDmz7eeanh2KZTHWZrjoxZeATlbU2gnYuZLP3dwun118loT6cVL5
oHQ47aOJO6iCF2JPevn9+q9f2gqXAXt3sZYE4EyjEedAFcCcrVzo05T3DIZ8sK9LUL1eKb9eJvSj
ZTY71QvllFWQYQJgjfwqBQGWUqwkO5Y+YTYBDoeh+JAb+Fal/G6Codngw94Ogs7R5KzlOhbWzxyI
m8OYkZc8g/5Y1u1LD0kA0gVf2tZaWZ8Lw8Nn4SbPysAOphpikZQ9Q9P5kNN8xXJ4oek5AJdzg7Ol
RXFVJqZ564LBueurDofK9QW0MDJze6K0NSCnjUYiMsueO+LfDJl+Vl62EvgtTO7cmUgA9+XgftZn
Lt4gjhfS8QGmhSEK3StXWfDxwpwjcIOyFAMF9exce7/bEhJFsOrN+58suLEG+4jU6P76ODn/qoIf
bIE57BYM2gbyTyNskCQ9uhBF4MVN78g9tHkhA5CGsgQZ/qZsvrvpLi5+1RMU0lPokl787KfmWMVH
msJpU76AuAvmxMENXvKsOEjzNU+rnQlqsPq/ZkMSQcn86NJDq7wbPTzH4I0zZDUAtVfFj6SJagZ5
n/hQQ8UPdr520u3x/Q9xA0UeqP+30ImO7RIS+OfJvhvoMYXB0UCQchPQQVAbgCigXPEVJNcQHpib
+JWBWku3VfM3I3fASaLpxw6PVXjcTHQ/lRGkSI8aXvbeMUaFMhhetPjrVdOjb0+hB2GaXBwnwTZT
azZQ5Yq7ej/ov3Wwtw0MA8ZyQ+jvioIIDDUkne1IUWz5CBdUqEs0X6TUr2UiN9rfGvMdRvPQW0qb
cQNGSa3hUlrvACzRRWTGS3r4lUxHGAfkVRNq8b15hbQQxljUW9BBKrfdWEptGbNCU8BfAZIDzAAX
FgMYPYICMxwkFJr6ZjNREkJRuSfPhVOEY9xtMvm7cbf1SDZNvLfls1AB3ERviLwtnWfHfvEQIl/0
VXzrAMzYvmtu46o+X5BzxPxwMnufC/i01o91gFQ5iAQy8zFr+4Qdka8VkLNwDgrSD404p+xUpSWs
z7cIIdJqi0B1W3Q7hnKwXd8ianUAbYCH7DhAsga8a6B5dwrVg76QYUN3SaI3Gfgv9s/WuwWbbG/h
wpVTvtWpt4VlUZi0ZI83AxDAX+r6pYYUqPQgOJIUWyhehg2kgHs/9MfvVELJx9rRdggVoqjmpoGa
rdTwbXuD0Ct0bZ8aZ1dxf0OnvRkxP8UXnZx97xl7eQNj2I0kuIY3UGyNk73y8fXmLdAPcC3YFNQO
A6BrHeh4QEV5A2EU6DbddpBRKm7r37Q4FPkm+eb2m5L/ra0/dvoH1WjtneNm2GaJu7u+XT9+6rhz
KE9TZRByyIADJWr66fPgpYf7b0jt9McwQgPftn5c7+fj843M8Wm9546Dl7UiAu8ZLrp75sEEid60
bOX0XwDKk3l8B9kpJ26EqiNdWuDWxS7kCIe2JFAPmHx2KCBklACqVDR0C7JMbUKlyzQ7xhb3AZXK
xh9wJ8v0OXMxF5/75MtF9S7kqJME4GA/K4Fjs0HMsd8a2jnYUjZ03+x+WDnXlwZ29iYGipOh8luJ
qIjZ3o2xZog5VdY9jGM/+R2zkKZz40LFqhYR8c5C3TgDtP5AbYEd8/Vx+ngJAnrz33Hqq1qC8VyI
yKGi2woCYr/pzyRWxypI9nXR1ysf8vEVjojvvx11omkbomHkA+waTqlRvmTj9JsXYH5d/5KPQxAy
B5Olo13QLqmKKMj5wZfyAQKQnwr+yBw6lgY6l76rRVTF5otwICykRvDg3Smt4WNYfo5JSrzLKnu3
ZlNF6lExrCbumx2dXqAOd7DHL8L++bkRukzNu/ahyJ0jbipFZPI3D6b0A47G6y0vTe5st0F+odBm
RMvc/lPEj7x6tenK2bKwQOewMUjgibLljYhY9ZtNwdaC/wwJDm6W3pX5p94NZI4bAxZbZj3g4VEO
3hUCcEi7rC37jyGO4Bv+d8xhmd7Woh+yCCxQiFkwBUEP5o/iKDhrn4E/ZzdxOULYQnCIhiRtIFfW
7NJ2mG3sMlYVsWMEavVUIRZwkzjMXbEWaC5M+BwDkWpjHEuNSeRwJK5tdhd03zJtP11fTv8gDv8f
xZI59MFUyEr0xsWGU9IBRTz961ge7M7jGleME3TbmPoHkNTFdnSAgBx698dYQdYGFGIEeLq+t1BJ
tV3+NCaTDlUvbNBc2FPaqhsoke8qB/L1qj4lRkF9zXchJS+9pzzIvnnTgEqzjzgopTdNlv6RDM4s
dgnfSlgH8YnAS7Hz1lArC6P4f4i7tq5YB7HdaPIJIjJTP0Kzr4F8WbqyCBZSH2QOrlMebX3usTRK
nN8BiFgcit+IZzE29j4R8pbT/iWRkKwSK0/9hWU3R9INnYo1jvk0all6brXcC5KunAQLW2kOpeNj
NuI9j2/paBLCdfU79DwOxou3duFsqEV+MiYPJl4ziVuanMvf352WdYe7FxiZNCoH62hX016CtwFh
rs+dOXR2ZIL8nOGJhubBjdl7TYJ7xf17ffsszcEsKtExoKm+D308RP6d+qrJmsPx0gw4/x0Si1t1
BdmtNHJyLp/t3M+8UMSp6LAzen7PAQocoDSV9t/9AbmAtEX5b3v9mxaugbmhhrIhutgpXMGdwtt5
KKBvZ0Zxk1jQuGmsdgtNlWQlqFsavtnJSTzwhjIossL7JN5UWe2GHo67lcYXVtUcZ5fWOksDOSUR
ywx2Y3+wh6dMrWEMFkbp/2B2UHmUrKmxZgPY0/vDDdLgE6R/9KFSBazhenslo7vU0eXv7zZHCcfd
Bjo21smG0Gj+J1VQLXSBAkJOjHTDypwveFaQuX+E3VMF1SEMlodyH/BLXrJtdT7dKc2zOz3URWgz
zbcJgVgXFLD/MDr9bC2caKrtdn1j+P2AJzHUhdznggFRmtdUrkQ8SwMw22P1KBD86wYDkPFsa+V9
/WhBJCwKrECd6Sj7ZzFCYun64l9YkXPEW+yx3LUHkkS27G/7vD+NQ7+CSllaj7P4BAANGJQXaJrT
JpTV06R+F/4a1GRpkGY7ySmzRGc2ogRI4DgQl+pBhPOA7+5F2PA1E6+FwZlj3Hzf8dMxKNJoCMz0
3E8t6eDuO5HT9bFf+IY5yq3wq2zsXFxoSj0mkOwr40c7KDfURfYnW1PDWOrk8vd32ylIGcCxzoSD
VfkveZndF3GuMFz0tvbc5zRZ4xIszPYc4mYFLlSic/RTOw9pn4UQSdsYspa/XngNz3FspHeDDNrL
uPtp99udfiaDFBtMjE0++ar/Pyhb6/fQ1DaX6EKdWPIHQqR718ATuFsDGSzNxGxf5xAxdHsj0ohB
6vyAWUYC3mQGNiO2+zIK6LhsYIy1FugujdjsQoV0W1FnPs7rPq5vkqI8cVgiuNBTlyZfoyUt7Y/Z
Dof6Yw7jQduChqmCE1TQQVzaHe10f31/LDU/2+OeI8cucbR1okn+xxbmG/TxPvmsnEOwaJonAV7j
8cl3s7eMxb+0m90ZrleeGQs/fQ66cquATpPD4lPNJ6jx2ueRyZWmFzbavxvt3YZuEwOWmUPjU0k9
JE/llhqQGuo1waaFdTPHVjl2CfdXyIVDOy64FSX4vzmUna2KP1tALa5ccUvfcPn7u28wjeUp2lvx
Ke5+FmDbV809mX5dXzVLbV+m5F3bFZzYrMqQ+IQ4kYSiCobnJqvoPenNGhhxqYvZTs7qRnI8PqyT
Sr1TPgGpL/gjT/nKvfCx56xL5mBHhpIprKVyIJNzt7wf+zE/OYDV7hs8uO67CR23sVDhgNQ07BEL
uC2Po/+dNHYRQ94eoBbbylEAd1CrEZVDTpr5wTk3NeDNGU/YCtL/wzXu8Hk9qIcYf6xzv446UHi2
rcOKTeE6X67P4odlLTQ+m0Xey75KSq+MgI/2914n212RUnLKiNXdAzoHCn2vAhEmWbnmSPJhlxj1
2WkWmBi2THGcRNRhN2UK6j/tmjdbVL+KWDwYO7nr5fh4/fOWVtDsaNOskhpu3UihyDeRlsemoHuL
rMBDFhqfI/KMGCGAl3EBO80csubBoCID0cyDb1P3cw/mOSBv6npXTrawTrntnmxB4CBCup/oADa+
7nfdVUc16gMk6nfXx2vhVJoD9DT4kIWqvPhkFPRkEe7Vb678yoY1QNDSkF36fXdotJwNsc3QfpEH
/2PuS7Yjx5Etf6VO7pmPBEgQ7POyFqTPrlkKSZkbHoVCwZngAHD6+r4ela9LgRCdXepN1yYrXBLg
mAwGs2v3wu8G//0Ul4fWy1/Of/+Zu1+H5yV8ihzHxX0AxlJ2cHoqbo2ur6EYYUe7XoG9KK8hmnC+
s5mD6WqDSUJmkawAgNVoFZJy5i1oTJfe6R9OFPHc0+fvJop5MQQWPAsv8B7aDIj0wkcC9mjJrZ9r
Xjv2FTEt2uRueZQC7Kv5M0RnA4kH2vmJmWtds9sIgbcFV4Z7UCS+ghTBNR/j9TBE2/PNz8QwdEJI
0CUbTciR8KCkuUsKngcdoVAYam5Mkr5kxXQT0f7FtoYl/2vuVGjjYVMVeWMrjL3ASbiDnhI9WGkC
7R8QJZNVbpb9wivxw4mjpkl+XnUvUrJJKgKfI0/2LDeFz+LoT7f+HL8hNKx+bn8CWxCUVK1wL4Xc
87Z+jskEYuIEIut22H0y4aWjJzsLkMjMQxKEo5RIPA9SbUp2jzTY+vz6f7gcxNNhktUQerKTSFW0
YRdMEiTBzVUL3mpV2Qsn+0e05ZfoNbo43V3vjx+CI7Q2Edrrg+fo2N6FB3eTuQE5iWv79jpfiW28
yTc2uPCessO084IusILqrr0xH7w3ZAWeTlHsVXMoD6hXLe6r7Xg0n5beUB/HhPH1tMdmatK4RO1W
cjAg9bKXYQZhXDtRr6NLCqAFixzaM4Z6LUVkgbO9rPnOMYpPkRigc20TmX1TG2ZVhnvDvrPYpVk9
SGcBeDtjUXV40wgiiXIChgoothjiNbxLXyPWs8dP7Rsd4dTZEDBo7DHciw56eLIMIaMwTVfgYfw6
TfFn3GI4VNrOye1uKmyzwg1XkOYLxDqmp8jJT8gON/EWbrkPzQT60JafgaZoaOuR78GMu/PaJ+7Z
oMj3Vp+bJu1aAxoa+jJly/ZZP+4Sqr4OtXz0aHFvN0vcpDMD0NGKvRs3XagQ3rbA48FsY5fXNyVZ
AjT/KCf76PSeun13evEoTLsJij8oYxhNqC+ENvdLCwXkICeN6h3vpjGAlnd6EY6oMy68prgE74cD
RbO4/ZKZvRMYTNUHYebqZuhKUDWVgPkMLOqClskSglXJ1wqnblPQND6OvcwWLNvc/teuZQGOSpZE
cI1FYX+NcqhCel55c35Z5+Zcu8QqZVudnSKSZ1cRtAh4wNsHlY3B+dbnbLJ2c6kU26aqHWOPgq6v
RJZ8NwjZXMNHyv4KJ+Eu7M2PB8H0NH4KOJkcRA7uFO5+M43mJGr2ZfScr+dH8fH8Mz19r0ogbFDC
A0a35rKIH8n4KaMAWaqfN2QO6Y4uBi3b0UWsm0dyC33CdVjHC9fVx5PPHG3buCO0TwuAfo+MQRis
CwOrodiz7qY21eb8zMx1oT2k7NSGxEk0gI9uvAKPog+7tqpwIyr1eL6DmanXE6l95UgIf2LqJ2Dn
RuMWuiCfa1gzyNjxRUUtCSXCyNpbcnrgXbIEWJmZFT1VqupYDiryKuyXa+pcJ8QBOBDQqGLJk57r
4PT5O0sWQlMAPBo0OcqJ3ect/W4Lvoub6thm1v3n5kfbmxVK/OO+pekR/YzrLJ/o2k46Z32+9bkB
aFtzsCAcaDRlfUg8O1oXrbQCr2vIA2i2yZfJteqFh/KMYbA165Ya7QDaIyWPtOVBaTxI4UGZfCEH
PzcIzbh1kE4lFuiAjlHXTdDZEw9WGD1Ubbbpe6BKz8/U3Ag0t6oLC1g2hn1KAP0suc8qOJtL9dFz
jWvHNzKnyHSJCVi9B70XTykDkkVOt4J8yad8EqZnRQkoEuOKNzAQbFq1QB038I3zx/NzM7MAelKU
GGyyCl7LYzVu3GnTjNB0WRdLfIYzpkdnHumLesxiBtvWJWHQ2pAktT5nmHWMTWXxHFAl0NaU9S1U
cSBGWIf7bCn+8GGwA8Ivp8V+ZxxoK5Mxhy7KMTIAF+bSUyvlAcEp8giKhalKdyk86tX5JTiZy199
KqYncvuJ9J0ER+URKoPVKm3HbB075NsUE3oBKTTnGxVtuXabYin0Nbcq2ommWVqIjk8YHSgjUGFy
gIv2mYwpJk47zyLvIGjJYnnEY3uXtFAxy/vtVC7ZvJnnGaPaUW6n1Khh2uQxBCi6XU2lL++Z2LQX
st2I+CKygvNrMnOqdeoRO0IFdVIDfNyfuNILXMlT3UIFeWGaPoyzEKanZYkjRFv1tTgMBdCreWRU
e5k45tYrWwsqq8oO7KikgdkJcWAUKqDnR/Xj63+w1fR8LYhaaBM1ZXTkUWiDLKyqxjeo1ccPIRhu
hF+KIjnGbdttrDSMrwwoRCQ+KvoVhIdb44AKU3eb1SbqZ6O6eDWHcJSrlnnei8tMAQJdWU7+5PDx
4AD9+STLrnvJq6L6My+7NvJro0guHYqzJAxhQCTV7b60qXSTq95p6r3dWMnz+XHOGDU9waSk09ky
Gt19H8vbxkgCOoD90brI2wWTPLN+v6SYTio/dTuw/eAwvjN6AO68kNkrGccWynLtbI84Wf0MeLKN
ha3U66fGpfO9ZNJlbWMRD+LBk7m1mUgeQMk8ZWDHrcmXESpuCxM4Y//0VDiwg5bTdpYH5Zm+fGpq
z1iNENe4bzteGX4xQlXbL6VbLuRhZk6bHlseIKoD2XvG95FV9ocwyk9S350EVCGqUYV4fvJ+2KBf
N7+jB7dKhyRjbEl3P3XgLgq/9qjxj6ZoH6MaJ+rXoQPNMOu7U1lQpjQC4r1YEK0HrM10S8h3O8Fo
HJPmknv3UKIsUGlYq8fQXqtyf9Kmtp3rFGLGdflQ5U8gc0SZBvTCpoX1+PiKcLjmZPQSRTAK4t8X
A+v3dj+8cmhKBqliCRQj7L0z5nwTTubX8zM1sxw6VMFLQbriOFZ5cKOW39YNBB+n0nDW0HcwP7fi
OlahMzoxtQ0H8reqKp+RBJhiy0SVC3Q82MKkzQ1Du+Za2UWjKlHY4YXxC8nCFcTlLZTvAut1fp7m
Tol22aVjiwQ8j/k+FXxvJveja0PrePSL6NHplmCwM7bsR/33O1fE4lkOlkTH3VfcusggpahYuxJZ
jMuIL9xGH1eo4DrSthdTJiTDmwgDmcbSDnJUQQV5P6Y7FSFQMkIo8cItzXFVN6a1sVTCQHkt6aZO
LPjsYZutIKtBv52f1BnnRIc1gLhE9iFKbiFtNl53MgIe2ftMVhEyZqfT9W4qRZuwNrdiZ0+98TYc
BCTygGz3jXS4Of/dZ3acdfr8XQdhN9Rdx7AZwgHkw1BlrgC+nfolEq6ZrWCdpuxd86a0WdPVBd8D
WxpU2aWnjIuuKTc2SrrOD2CuB+3IxPDUwkjlHBXI063DRii4MkSa1CYcUJN2vo+5BdZOTQT3rSxB
HL/vUw88SM01OBcezzc9N/+adwhmkgY0JR7dR9z0h6JbJyH+L199rnXtlKSqlGGvOMVx70+a1n7h
XuaDWmj9Y8gEYXrOO4ESExjoMnvPSAURy7jJhbHhKU+zwFZAQqxzhkjrqohlvncAwrpBDZJlbZDZ
ysANTSB2bRIvrFZViUp+qz0VYPdAA0dGma8MVKJu1NhGCxM9s4Z68jzkrQpVbFPI2kLw24Qc6uio
u/PTPGNV9UQ5KypSlpDr3VvQkTaHJPDCPxlX29roA6f68rlOTgfg3VGCqHURR5zQ/anwreP02YZW
NSQynRtwZcV+Yy0yks8N5zSF73qSScNjShJ33zSkep7yUe7DCvXDuddEr2Ky5LYAsfSChZs5v6Z2
fm3DqW0kruw979xqE4dh4UNK0A5QoDWt4NgvXRinA/WrK8X0bGoNOW9eGwbd9w2x8/WYtjHwkkzW
1/B7ISJmqTK69orW8d0sRArUcIXYUOaU9yQJi/X5NZwbrHbaIxN68FMS0n0xOLeNx7YpGTdh7W7r
cimbMteFduTDNmyhzu7iyNegwuit9lUKUGTH/eDhobNUYf8xOw1x9JxomoC8CdVRbE8GNyM+qWP2
SjuTSn+MgISHVocTmFVvbZpJyRWlSX1fERcaty6Jo0/RCOBLnDbwu43adxS60hDQ3gN6Ju+zqDA2
SqaoH/JC8tf5FZsdqHbsYs6EYVc9DsPobi0wr2SQtidQGk+rmyZ/ldGtQFk1WI9f63qJfeHjNXR0
MT2B91JTouRpD0K6u3iUzxZPNrEE4VruLRWyfXzxODqdzVh0Ti077u47CUnqHNDnNILMcmtH38/P
3FwH2sEmHeIqxii7CyjRedFF5xylu+C0fGzLHU+7jyH8HvLQqruLcrwXlbmqBV240ua+tHZApeXJ
pIjwpW11Vw+H0bxqjN35+ZhbVO1geiWkpDPIb160RYz87zXj+do0UqDC5YKbMtODntJGqhBOSolp
ocndNH1rkyQY2tfEDBes10wq1dHT2aHVTKFjiO4iz6qA8/impu2rMMedLHo4jnVgp8mlPUC0B/X3
rgchbxdOTc5XCjrkPcQtLQvMCg7K1SwS5K19O0UFyJ/c1YS6/fOz/OMB8Kudd/R0uBsVENRAWc4F
yeLhuas9SNFnIg/aAiG9WCBQ5Ax2tkbRjthUUJR8mUSUrsKU2TBT+dhdQSVzegg9RK59ETs04Erk
jwh/yWHtuWENInBme1swVHkP57/yxy9lT7+ZGs/IgcCp2CG0KwTR6mAU7Royfv4EanmatL7LyMIK
frxDPB3yAwG6mIveiY+WYZR+blRqbaY5ImCp6RyYZP3X80P6+Bh5OuinTAqVjqk9HFxqITPY+w1X
azXaC6/Yj5vnelgE9PK9V5VDeayyBBruxnM14JpmzYIR+DhUxvW7LSGQrzXMOj7mPA5yGR44zW56
OWxFnd2itHhdRs22DtnL+cn6eFG4fouFaZb0ZDSHQwj68RFiCEog1Q9iq4m12/NdfGwwuQ6xgKSx
mxsFqBZdgL6CULob+HNLCK8fb8VfjxzXr6uRFxRQCgr8YBcXeGLz7FDHvfQLz+VYeYoIVdkkkFBK
E0L9kBvW4Pej6dEVysGaJzmE9p5SYR0daPI9E9tulrB6Hx8t6AL87CBkeCvHHTXKYx6TTV+i/K8w
IN0TB4Ow9mK6mHB1n5/huZ5On79zRWwbPIeAvitkvOTaYhV4ekCd4hRXKqsOqeRP4HRbogac2f66
iTPyrmACvtxRhU9Nu53aO2sJPDCzUXRio7YDj4DJIRvgJvlFFZlPQ82TBdM897VPn7+boiH1Skgp
QTaul/GDTLo7M4m/AaCw0PzcMToN6V3zycBk14xtebQr93sZJwhjZOrG4AXUP8Li7VPLrHP02cIF
vt8pqmNqWcEIsWnQrwBr6CHqSqfNRPmR9QtOzsx06U6Ok2deR6dIHFFavKLpXQ1anHpYGMfMOuuw
PQ4xWsCVeHn0skwFbdLlqxGvyfOTNJPy4nodAXdc8B5ABPowStJdOCzFoePxsM4gc76Ka5Xc2xOC
5LwzjDVSMOMaPHL17nznM9tA13gVvVXY4WDQg8w7P2XI9lS3I95zJaiqzvcwszC6juvUdU0WTo19
qDPwcbWFbVyyzJUbXOLJgjWZG4TmhiaWRI1RG4LVAFq4ZosqLzy0JntNms8Fgrkeng8jZvQogKeH
Lgaxmz9kWb9yyzy7Q82UCLq8Q6KBqG7h9T0zZbqiq5xQRiC5JY5NJQ4KKpVexy6Nvv3cmrua8Z1S
IDJihJIOxAjrIMzx3Jgibq2xUuM2q0i+cI1+HBjhuqhrbNkoV0ihPUdFvSoKYW5Agvng9ciYheKW
xfkS9Huuo9O+eGfLGlBlpFS29KBcCqEHNwy6FG5Hln83C7I1cr6kjjHX0WnB3nUUjfVUxGZHoQpn
IG2SHYhJgiJLX4ZyfDSBC/zUkXE128wi4EvsBNISVfTC49H3GjxlQQx2vvUZY+bSnweBwnEuJwvu
YJOURzezNkbVLeysuY1Lfm666qxcGQQLUfH4MYrAfZ2o8hHUQUt+w1wH2knnXVwjGwFFD9p5fjbu
h5bicbiQPJ9rXHtyMo8Kljp0OEbt5OPZs3V6uOFsyUrN+Mm6suh4gjGOkxBH7CDnClHe+mjU43MV
l9WWg/N+RRMv31RtEW1BbhsvDGrGNjLtsKcqNrOBOPxAc2P3I7moyjgw3OKZJE6+sKXmOjmdl3fn
ghKVtLU7QDs4KTdhooSfuOqm84ZXR7oLkc+ZbauzuLVc1rLtIEiQKgJEyHCZDcnnfAedv80BIJab
XHmHkArsKtMHcYdPwyWrMXfB6wy8QJiizgUMBkcjTr4MNE8u2jp/k0697qJuh0rNtVHlew8SuUlC
tudP+cxm1tl43Shtk7x1p+PA+TqVUOhN811Bl0r2P5aLIZxpR53kMsvt8SQsOpXhIeqseNdBhvh2
dKl9zdOuuadD7VxWLgGjcubG7sOAMs9HE8mKG4hkLAELTtv4g8eULjnae6iXgm8GvaJ4CBy7QQ4l
DwTgfylKTMsY8PNh6Rk9Eyvhv5DFmaryjLK3oPBSAGb75AEOUDmDD6yPr4rWrzO2LiBsbLaZP3aZ
j0x+YXt4110T3ONcmce48gKsdDzc5cXnwlhcZ5aLwsiJB7u1DhBzBuNszRh5ZG7GQXTUAQkJGNBS
gePMltIp5qgpR+iiQhrZLlB6gBKo9UijP3tXfe720AHqbeu2BKqG0FydGndlmml6x5EqXtU1rxbQ
qDNGRAepyxDRfaWgHttmRoyUVr+XU7gAo5172OtI9RZpOWlURXjoR+etroxNalxTZISIGTBOg3FI
903N11FrQuLE3plZeSkzKDUjOp6hRv78uZ8xxTqevTKmXMXGOB2lZa2IGhB4vG5pta6dpQ034wTp
lHROmRsQrs28g2lFq4G5fpuJgLDvSe/5tvU50DzXSel61xGopRmsQw9+XmfKvtUqv+7AaTOM8RLj
4EyEluv0dE7NRR3FTnOMVNTFCIw31rqwJNIylsxAAmskLPwu2MDf2rgWfjXExaEEbvnOAdMaBIuy
vt8ggYQkowep4F7Y5kPRT33tD1NW/uW6CkTuHsjmgbAw7C2Y96sjGTr3+/mlnjmPOoTRoC0ib8lY
QaZ8igFTAptJbGR3xBzdBUd0ZjPpKMa0MWMOhfb+kCunv+7cKbozs2yE6p/Bv0DTnnxu0+qoxTBy
eVWmTX0cKIU2T3JBPOOizuKNweIF92Fm1+rIOlAfT0k6peWReEVQCjD/m+K2odWDSeTdaIev59dk
phtdrlZBKIdUBFDfBKQDdtUUvhFRaMjjxsjjrvZz01y44GdMmV70EXZe0beSV2DtTrqrJhHTNgUQ
fmHlZ/aWzpyXp5ICOE6h5qyKXcTDB1RxHTpYs/PTNLOx9OIPM0ZULipkc5SkWaMS+Bha93UJBmyj
WpieuQGcen7nklqRshCcg5wgiaCma8GGdMkmFfX6/ADmZv/U7bvmoehpOSCPIgeLONk1i6i3RoY8
WQDPzbV++vxd6zyVVu8NCWpjYs/eJzyur9zBXMxGz82+9gJshjQxSDeYB9fryp2TF2xFi6HeRF1j
r9lgp1fCGUYYE+Bf49bO9yQs8q3orNo3B6Na2bmRHvIOklAllcljC7HLh/PTOnN8dK1aw6pIVwK+
dhjgLaeV53sQPQnbjYpyn+W35zuZ2xraIxJsGTUDMzpKHCfP+DOWZnfMHNYdSZx1b+e7mBuH9pRs
SlJGxdC3x6y6yVyQTkKzwrQuoqoCCtVa2IMznehlIxEc/ITkbDhAJX4j5LdqzFYpYukclOFu1y0c
pLletAfkAOyr6E/COiYBxV1sg3EwHW+NOtk0NYTUuP3n+SmbWRW9ksRJ6GT2ISQmykZceNy84izd
DU6z8A6ea16zB53roPbCVJDPYsamj/OjR8tVhcqC899+bpZO3b47sSUqeGLPQjg9l8ATV9U3cwIV
eJx334hlqKDhbOGEzPksejHJaDCQHCUIdJO/5POwYYfNsAePIuolfPmVPdj37Dq6MS/CI9nd55fx
l+Tr+RHOTaBmNOyRm2aeod/GvLHzm0RWAZQU1+cbnzF4elWJaSMIbdetOoZR9RhScjNMxcLKzDWt
nXYC0QYJycwSiYH6um6n+0hWS6G0mdenjqI3M5E5sWiGg6i6Y+mRlz4awfYPnSNW9as249mKyGWJ
1rnutE3mDZ6bU1XiWujpykqbGzEkyK6CCxS45CScrupiWBmkgbupDj1c1oDFwh+4E2QG9bM0CkDj
7TdJFpgu/dz06jhvaJKKBHW/1VFBdskuCeqBxoWmZ3Yc0XYcgMKRqkP4IOZU3XklBa1Uegi5fXd+
z801r0UwIjvq7VZN6ljKMg1ci34Zi0n4cWF80uXUdl7m5gV1jQIduK9tilUhQE446SYcU78z4gVP
jcHCfBAB0aHdMSCg4ENDjg2y5a80sx/7qjm4efc8xUsLMXOEdMS23RuMhLZRQQty3NC88YHfXPj2
c7ExHbJNpF12mdmoI9RBXpsJ1Uky+YKIXOxzzi9rOd7SSD40pQXCkOxzaC6ulw8ZaZx60GcooGs5
rlhlHcqs2pts/FyUQS8eMpLGqIcwzI+9KbZ90Y5BZ35O1JpwHYLeJrXIARRTRyXvqiHyifizsF/O
H4kZ+B7XAehRliWyZTDySlGIx0WG6YFyuCzXwGKOK8FNVK8bJb2o2y4OQBMcX6uqLL8V0skXXN+Z
U6kDXB2oKGd9gmdNCHUQv2khZDIUANtbmbOEsp/ZzjqCKARlYwllY3UkZn81MnrIx6USpLlvrx15
r1BFB9Kx/jgZD8SL/SmG8vuS6OuM+ddhQnYBNvfOaosjNyqfCxPJ1BfbNgLqXTjykDjVgt36eH5c
HS+k8g6sQLlXHJN8WLGyXw/pJ+sTIerys59kJBTY0xIxi8lK1QraSlngxXj0M8R6wFRvWBdSgBIK
/N304NYu3WW9A9aRNIv2ptnyde01YIBAKhmR1sj4GiuT+JHnAEfXKxXkqpD3ZknUU2ek6Y5aKNFq
3NDcywwMSoKN+aZOB3PtxABPTxHBBhsSdue4Znn74wT91+vwv6I3cfMvw9v+87/x71cBUq4EKnra
P//5IKATVfz36W/+z+/8/Bf/3L6Jq5firdV/6ae/Qbt/97t6kS8//WNdygQmUL01491bq3L5o318
w9Nv/t/+8B9vP1p5GKu3P357FahyOLUWJaL87e8f7b/98Zt1isf+1/v2//7haQB//Hb5kie//Prb
Syv/+M3+nTDmmvDZbYeCeO1U4dS/nX5iWOR3YpsECpaORfHoOmEkS9HI+I/fiPO7if8xzpjtOKbL
8VetUKcfWebvlo2UDLilyIlgCuWE//O9flqZf6/UP0pV3EC2SbZo+Aeu6d9XJ1I7DN/M80xG8V/k
J05X6zvnnVuGRI1Fu7HbwXR2SliDsS6cNA9vahAPRXehVxXmncviqV33BtBE34omisp9Agn5+JYO
gGpfdg5qXPeTo8jwV1KmpXfbe04ZrVzw0a9Hm3Akd2oXUVNEAdN+w6Ip5EHfidA6ovw3rp4zasTt
NXhmxloBEVp5bR7w2nKybxw0E3XkS8lOhI9I1TfZRoDbKXlysrqrVyJvo/AYTUlt3oUqn8Sflmgm
cwUxvYw9yDRuo61bh499Zg1b2YaoJ6KQpxrSNlwNXIzZVdqD7ee76xDRkmCMepzAgRLoEQVTRTtr
3U9uOiU+qrYGe5NXlYxAhgCw/F+2kRrTFroQlfE88LiLIj+BWMB4KWpVJLlPqoJaf4rWEPUzLWwQ
S6Rg5udfQA4edVeFXajsQoVl3myH0abRDcRrBmsbVhBye1IGdDnxdI5InD5OiEiFO7eWLv2K+pHM
3hVOpMqXOFPeeKEgpdg8ir4uyTGL8yb/y02FNd53HHNd+xaYdPIARa5RMQalG3nIpSfKya03WU8K
uT4kkbzmCmV4sB0+iNUpyMpMC0F5uaWTS2vqi9aawFfagg+7AliXpJm5r1C7Ql6ZG7p1BD2tyKj3
U21J83qidtbHmwTqw5L5nMbN5HdNJ8puCxxsKAQ+lBDlBBrKrUpAmknoNhvaqYyvQPGMOFg6FajM
QwlY20sI4agMz2EQ9BGoeDUtz75RFRF4ka3pJfmVSaHRXW44TVSz8VCd3/hOoiyvA6saBUwdwD3h
YCP7YPCMQ+KPkFokgVM4k7gxa8iFoUbGIfGhB4HS9FBUbka/guDe69uV7WSD2fmJF5fNDRVZXV5D
72lKn8LGpeVtTU96jao/FZRZg8C39uXoDtm9A8aD6k5Jr3E3vVRhKlaT5/X00kzM2LmAwoAnoYNH
+rG7bhKjH65cPigER6ySdd8ziEEYF8pEQM3JgtCgKgEXmytUMrbNpjSYGFO1LWMD6QbbZ7xPWPSs
eNRY0U2sILTVXkAEsM3HCIDgJA4t7reGYUmEsKGdW7pTAKpuqPauaqdrYvPeBENJC+mqMY8hjWpD
MHbco6p9jL7aKI8LXyJLRGO3AhV61uyYYBMq2yYG1v0eCrTQkefVpnehZmAHHKsyvHC7A/CZ2Jkp
ioAq5bUH3jR2D02zAhtk1aM4CbjlNuIgqKwG0QgMZqzoOh9R2/OWGzyXiK4kMVQmCiOnjY9QbGy+
5nwS3jbPcyBbEDKvvefKYnX+vUu4aVxDVidTmwmlwsUli3KS3RgOKnhI0FSJRb7yupbO5Rg2kbrO
kbbhX1QKIYkHuxsIaL1tdFNC/Qfl35dDDEHIe8MQ2Cx86Fh+ASmd3vyW1EQgoZmLLO0OOUmqZMVC
mKDLLLFpt7bM3EovswrZgS0NDRN2byyq5Fj2DElP1XUobpvMonYALzNAnA02fLwdt2XB2t00Qdq1
CwxjtNu7cjKY/URkY4xPvLUSfm1JleZPtYh7fp+2dmVDoI8VxngBe2eCyC2sDFUEqMmFnoTVq7G6
cgtk9PdZCsnuy9GD4b2WzFXNC41KZhyNsSqtYuXKExyNGO3kXtCeG8MudHAWbwrbQYijidsiTfy0
h4bRbdyqzv0Gsogu/MJj4dVb4g0O35gEHNo7ODIQaEyEDaXAKEeSGKOy+uwKB2Qs9qAh7vpTShoy
sIEEdjd6dkAFWELDByXqOyt21Xjj5vWQHuEguQCHsL7P/rKm1g2VHyWOaCHlUCrQHDQqbfelC2nn
VU0y4lwPLD8h0MpeOdv2tPQKz+bDRGkZ4eM25fTSZl3tHFBwB0KQfGrHNDAcWrnXY+hG0a7qygRm
W0aWMSAimiR/E7L9R67QZfLaiFZ8l7qj85NvdF29lfeyeXuTly+V/pv/H7pE5FRfPe8S3SdvTfPy
j4s3Ub69d41+/Nm/XCMDrgwBedCJiBAuEsDzcML/xzeiv4PGlLkegRNk4y2GR8bfvpH3O5g7PebZ
nNjE4ieG279dI/a7RywH7cCfcj3Ibv9HrtGPl+p7z8gzPcdBQ67pnhwu/aGcuoU9mU6264N+ba3y
1UC8oOk20127iu+AD4cUaVX4YryAztS0gMb5OaAB707rW3sqgKMAKpZ2tksaOPbgMoF2jF9JFTBj
9W5V/nYI3zuAPz/Wfu1Ig73jjqnN1s12EIlFYWMYyy3KmowdKpj5v14FPz0K3vekQQN+6UoP1jRD
aBQNyXbVq6QBAS9+gBfOZX7MYQtBQ+Snu3EHT2WpvGdhKnWKgTonsTnRDCKwpZ/EoIEXqxa3LW2a
hSfjwlT+CFq/86SdIYHGnsx2MPJ/DXhoBJbHhA+SiaU38M9x9r8n0rY5eM49x3Z1EEJcZbYdiXwX
kgfYZ5Rq2k+egMQ9H6+NaSlR9vND+NfOTj9/NyrwbXpAXOc7pyoemYMirIjyZCEA9uHMvRvQ6efv
+ogjy7NJnO8yDmx57a7BtIcM3FCK/8d+tLcOqv/hAOX5zmpR5WoIyBpcut3+/IH6ESb6xWyAS9Hh
DgXVto7KmtwGgPkp31HlywuQHd4PoK5bdwH3O+gi++WhROWWf77TDxfpXZ9aOHcqslzaY46UUf8V
hHP3eO4tpI6WeoDxf79EzRSD8sXKdxGEciu6p+L7+RF8eErfjUDbZsUEDJuFWTPi7Ih0vo8npo/s
wUouCT0udaTtNZBkdCV8vx0BeXxgJvKmq+JsnVqV5Q/Wpw6PSyje1pxZTK/XcqrIhoxhAQ6lPAqE
PVxNuXn/n08cs6jDoCcJ7PoP1pN3Z6cnlgi7SuwyszpUcXhTUO+7kUR7VOY/nu/po1PKUHgNpVjm
OtjeP28BQh1iWp3Ykay6AhAKarR1wYLarRbuvg/7oS4G5XFsVL0SSyTpgNC32BWj4Vw0Mm+3o8yN
lWq99D+KUf/LtrF/96TTRvPMgXiKLXYqrS+E1Vx5g3z6xJzZlmnDY/nf7F1Xc+S2mv0v+84tAAQI
8JWhm93KWZoXlDSaYQ5gJn/9np57t+5MS6uu8fNW2eWyXTYaRPrCCfDDPIb1LYjxBTNNtMwusJKJ
sAKnqzemceg/uAFQQ3KlDdMrbn8EWFcJ1J6qyInn1nONhGGROVGV/uwKkEpJF4A9/PVQk/r9Chia
khqrb6JWqnNCAcvXlrWemMZna//7GEcXGR+aAnuiieY+3To5uVkXsZcyCf5+VX4f5egyy2GPRwfZ
RADuSm8py31ZxKOnRPX89Tif3TW/j3N0qVkZJAinoYmSuHvq6/bWtsazGv5wHNJ7/2AklzEbTRHc
A8eAKA4eJ4QzTVRWcBOv5idp92OY2cVPfYhavx7r0zX6z1jHMC/cQ9VktSYC+u6n6hHi6IH60M07
xan9bL8BfE5tBPXS4cdzWnuorrRJFbVmvE1XSPlNjT4xlRNDHE+l6yymF1lGuY0KfN0n1a6Kk+nE
uaH0l4rsnzEBMhzFOROC45E7pp0ADNnHvC22FV/TFwiDsXfoc/N9hrZeDYeOcYR+bikjMoMEgXA8
DXDOm+fYCH6uZS3CIUkGr+Hj29J1ZLcOaNXqvB5gYJ+he5t1LQ7l5PqUrzso6G17qys385qcJ6O+
Xhte+HHRul5jpiIcGFSbYjfJwdyC3GdRmN5n9tiETk+KQCQFEu10fIvrkvhJOeVhYconWrsi4vX4
imTpzbK1i1NTtT6pBfPpYLazOuhIzgn3Mi0ehqnLPKq6mzhLb8jAlJ+MXAWIUnLPEuSMmqH23YxF
RCP5phzuNNLQx7TTd/kAhQ6tRQhrOvY0EqK3RKms8ge2LqNnuaQMV8Osx1bkarvC6zvd2EM2oKZJ
K2n8tEU7a1WF8IzLkqteWDSSSZwBsi0a9zW206z3uoTxS5HLdriGuA//udY5TIJpuewNSWq/Lt3k
UiSseVpE34cGJdNg6Zf+Bb4b1OtXhdBE5XpIQwoHMWRNSe9uZM2mK5ot7LvkFPp5nsjH5NV0aPBs
Y/SutlU228YDlotQv5Vdfb84s4AnSL++wdArhZSR6pcl4MDO7IFAK24n2HmelYVLvdSCCILXaqu+
52YuHM+NeXNZotIDR3vU4cH5s3L4sAyTexWvfbFHhzcxAWFW73qTDcXVOp5ocCgjbasUcbVXCu3G
npLrtEAKTcWW15Uo1acpbd6z2B7NZqlQtBlY2YR9Fxe3jr3oDG7PI9sVcVEC8zu3ocmH/lrA4gTK
gCV7Qr5s301N7u5gyyhekOLa+NVWT28z+Eo+QnF0vbDI1FyIAXjiVFdm58Jc/QeR4EFzA/nxlmN5
DY/diBvCIZA4d9at1ZHkAtK0UCWvx/SqLRXxBZj2uaj1U5U08gzg8yToZTneo7tTgYugssVfaBff
LsVU7+EnzfAkLipUllgfSsHXLbDo0z6zUrEhdBk2AwccHrwdiz8ZvSqf28X3FNohEB+zIcGxKpKO
sDuZ7LccJbcfEIlefGiGNu9QFoGtMh5D6QENlmyWJhMx0HpySn1esJj7Dbp0nS8rbYNbDCHGUcpx
M6tSng3A9vs1nKauC4IGyZg75zbMH2DZ06bmql1VuYV1nLUlWpibrojF93Wyh8CMxNpS09ka6lfr
skE5K90XRSOCdKTrnU4otusSJ36e5sCptQRlLvz096Qw8XnBCYhKGpoX0N23Q9nF7MpBQ/CJL1CX
lakUAeVsvuiQT6CKi+6MD7dadY1a2iS8Ri7yZwOw9Y+S8sWnCbTTIF41BStdqyBDuPu2ujoOpUmH
YGxdKMA6o/tuwwXSBEMLuh1EVJctbVl7lnE3vsnhmpaA4G+kn+VMhlkmxTaJ2wUVVjFubWeYb8cs
vUfI/pLLHEIgrIBZd65CBpDfeY2CfxQ7HQm7umrbKMuYfWbWdrzPFlnfJg0sOqDWlMH0O4JkGNUo
31Z8qxfHoL+ec5reoCHzzk2yym05Ds4NosHavliTCU2wKnPJFlbNBVZknLENIBALQkZJ5DZ2Wf4E
YX6Ciswq0/1iz+51Wqn5rbaJAW95bsIJd/voTVW7wmh85PMW9ery7iDLXnruOv4EN43s0dxYfPxA
PsPIEtSMeIB6Z7K45rwsevJUlT2/UdXUWl5WodRqD2UZpGhEoZbMYDShmmXH0Cu6tuB4F6DHMiYe
pDlWr3Rofd05wio8eGbOl67oMtxxq5HPBHzrPZQC2ZuphuwMfJ4qrKC6tElT0P7sqgHvuqmlD51C
vbOnsZw9SUgSoOPg7NrVplemxD/2ajwDMAfshmtoPMc4xRllYVak/ZWtyizojdWG8CRCDwQ8g2sp
XUgGydrNK080oBJgnyyrH49uc7+WNb3klCaNpytVdQFDeT/1m9XJ9qh089sROAvpd0XBJF6oJN5V
eo0vW9U68zaxC3HTM46XKIXGUxoOKmnjsG2baQyhAz0TPx0zco16NXmLc9e6wCFDXT5rilcDslTh
T3iUAVscc8sb0WU+S1MwcOKepmesqJLzNCMOHJuGrNkZ3Xa7psh+DgBswoh+vrFKuh/L/CCS61Xw
iYOs484h89XYTfBArc4mOu2b9K4mZl+O/b5X6KTExc9hzVDfuBjiKcjq5kyszoVuOkDzn9zJ8eo8
3Y7M3K7D2HgWpJwaO/3hVGuwdL1vpuSxVV2g+8TrzMtUimCCUDEw5dgiJGhsEBCTpYi9ltqvTj73
4aKf4gqtpAkhTpf4S5UFaR+7Zx2sed20zPFU2Vh8EcBk3VNoRAx9e96vUyitxp86EzDIb8ikB/sj
9yso5BqHgfeFn0W/aWsImgKnV+Th0oKwLdgezmYgEqaeKJ40vCPLdPIWBCUrbTyAHDyUbVHSNNgq
xKddt03Xxm9IEhZtt2GYLK1G6G7k8G18yFMdmnH1WxiojKb2p/jHBPHcWnU+kDhhY6lzl/UAGDcb
xEUH54pIczAcSsAp0oesRa9xse13XBU7uOpuwGjxQTry66IMyjjb2rB3yeTkl2kWFUAqxsvsL8PP
nOggZ/eQEI9Ule0pbb6PvbgD/famTGN07lLiZfx1kLPfdeBMNrPP3fSqyxDFZW82WyCkizhhuU4n
xBqU7LoE5CD5zcWFW1rWBVR/N46zhnWCRplRxc6QNfGsbpEbCR91OEZCHpRBk6Ierpy2oB7BkwIJ
JS8T8lwNw09r0SEaRxCwnX2J9W8TF/eBeGtNf4n5XCA33w0Odj8Mef06rnyG0Em47c/BhgMHSxFW
BflA0i26MW406tS8zVadBilrYOdumuwCPX/2vcrd7rxEHBXSoS2vheoH1yNwZjkfk/t0O/txRiJw
HH0NaX27W2MPLP2yWHzcdjvcmhW6R82GC41m0r20BzD6p7Cmrj842kcaGw3oLZPV9fNqcRHU1tB0
ZPSOSek32oraAUtNLBA3lwWSGbdx14aVVd3M2JlLyzzHiV9b+drwLkiBAwzQvi5uGaRUWuvucEfQ
BjT4boEwoIgm7MOqexa1c5k0XeiMQIQmE6iu5gGoGcCtsKFT53EcukcFrfUOMqRAeNXQqbTi26oz
PChlFTLERVb/oxon2AhMQY7DRHTqT6IIWOnuFyW9vvkJctSO5VYwyZvpoFCo2qBVTybjnhGlF3Pu
2RmCg6HZy1VuHOs+lsumdBSOmfJwl4dUmwDWjWFWyk0/Nv4AraeVj9ctUnvfaup3S13z0gmHiVwY
bt9yKOlYFTrYiR9DDmet3tMG8RXF83hO60s95IjRe88p8QAkeZBioUZ9a7rDsbxVog2QzAc1vlCv
zeZA8WRT6wZD2p61WDTQX6/mOYUMc+feNTXbN/RmrIsnOjVB6R4834FiEDRw8tHDkxaWTEdOxx9G
BbhBqQOYjjzC38fP4nM2TF5s75pFejzrO29QM4K1+S1fZx9IhiAd0k2nxovWKW+gKIFrrw15/JTk
Yqvs2XeJvGJTvBeJHcUWv+7jx5FDUcW+y+lFYd8tWQ4/+D6caHGT25iheAFNDKIOw71O3TOpS1AP
MXcnewbIY0vEwRRzxnza0C4Ngg1rk3PmN9JGb3bwZm7BvvceJBQfcoFBBTiGQvfCtMUTqbuzzLW9
GQ88boTrsayQnbmgzBV3qYPZtBnSYonczJofbeqcEad5zN3iUi10M2ZdYJkeEbZ+tpn7WLt1WCX1
uVTJ+zSU0oNNEcxs0PAEvaYMOrDnQnRp+01hgaHSE2ouR16Ld0hNnhV88rFpp02Cpmfp10I9dGaO
1tGAw90BNNjQeqdK/q13Dt70K0FM30oaiDnpoxkAkWBqknmD4udzEg/sUizi1ii4wgHTDR7vWiuv
6LS7WWnvhABN4VRM7vXKOgFhhsm9W6eBb9iMZLKWGl3cQvu6Bo98naFaN+FRvkipQ/zCNTfrChgD
lgjeuK4R26xMYKHgtuoMNpv9nihdbGB2dA+WvotDgsA5RT4DcAqzNzM1WxhF4dppSz8rGNpt3FV3
zNDFY7QbgDPHvkfCWSKNTr81Lr1URR31crmw1dhv1pmBAzplbJsN5aZWJqqgZma7ug06Ot6jV31P
cuPHdPmutJNs1gzoHbsgXgrkDEWhc4D+58wjReI9xIh83qGFlFuREEmA6MAf6K0FdIqL9Fd2I465
VaAdnzibNTkAR8i166bWHaiJSaSkdQur1N4fubXPqzYCu2R5dnlB0L/haXKbtuKg36Jd+IKP9R0A
DVYwjv0UQpPB8lEoQbAmygrHaUaLG1xyOD1qvHAUP7tYe7+txI/YYrnHVCs8Rqqf1F6eZO68jq55
nYT1E84fYo8r+odAeQUZ6eTMwWhw3KZ2TL0C+ajokQWTGG8b9uXsOWK8xaU7+RDvulpaPPjlesnn
wdoARPM04Sx5LG62a+HEnh1zqCqLaWMpEHzXGopuyUs3TQjOeNZ6ZQU8x6AQZ5T6smcHRcP8IW4l
OFdM+H0t7nvWnuvKfkSCibQW4FscpY2F2ohcna0tFgRu9dZtAIGaZkgdoe+fXq1VHc5Ve8EX5LFL
DR7FfKFxdHr4OhbkbdY0FHG1KeIX6G+Grqp2WZKEjb2O940l0Apopu/5Mu8tDQ55OyKTcdkGHeve
S+dlB7tqZEa2uhKoayCPtITfHZKENsmgo0/f6iY7o3p6bCHpMqaTb0CuFhNExK3v8zjsxlZ7U4+J
uc+6Vr1nGTwAMJgN8mn1dZvnAYCfnog7P1NwaAYiBcixtHVu7eogCTzP9xXQYR4ENM7hxD0D90qy
kEBxV6zzBcBgW1KU92yVO8vOF69eC1wWwgOQaGrMWZG6ecRm96FkQgcj5NNwT70izfVZfbuK5Aal
lE2fDvertZ7TxSmQGA+Psq0jNefPlMACoh16LEy/btgybFNo5uQWfuacJ0Bf20nn6TJrQ9KL82pg
twl3Lmzz1Lra69rnJVuFX4/N3QECF0wCX8+2vYVnkcka4vU5mbya49LubInjLn+sAmo1gPNX22Hg
27rhuOkWCMD1K/ESHBTPmPo9VcV1kZGHZTWvAjvEA0jy1a6ypwYkUzygsCNVg3VdJ+1T3Azbti99
yepzzixcgMmN1mQTxy8c0eYwr8APNn5N5VZC2T4v6TmRw2Opy/gCigKhRLBYkTYQcea4ni5se7+O
mdwoRzo3fRqvdwmgQ1GnofwpYokkrZFVsLhtwGI97rqicp+zGE8+AttBNTuAOdN6CGnSdodQgfPq
JkW3g2zmCtr3+7JxrK1rRve7DQTmJpYlxYFMe/6PWvFoULrcBiZVAOXwZynfqelYcZVFwhsDuC75
6OoU0w/Xj3dj2NwyL4n9am08dqKJeEAt/FkGRb/6t2GP6uEo98FSrc8inmRvGYVqBCtcyyCCdr4X
kIF8GJrOhf7XNGfbr0vWnxXifx/4qHWF/LLXFvZdnhZkm3dDv+kgK7XNZrlG6VSmp+QBPqsrc4fZ
QKGg+QdUyp/fF27SY2zVQFUw67wvKfzf9QmR4c+K8AIAGOZAHgCIrKMZoRSVSu6UUU2cW8dM+1YO
P3I3PbFgp0Y5fNffmotcjsNg0FXi5ZlwEr9yzwhqhX+/NgIlIFieEkLRv/hzDI16OZB9ZUScCt6G
7nKPmnwkrbWJ1mY50Sb5bD6/tRSONQ90TSvCyyqCyNh+GvQ3Ox531lC9fz2jz1b/91GOmli5o009
zzCNBxoV1yUyOGmfYqSemsnRCU6pPbZKlBFqiC8ASZ1XVv8dNcDNP5gJaDYOujAUMKwDEuW39e+q
xswsroE0cS6krnfOX/ru/asFi14iR7lRuvTDTSSq2qCUXEfLUkW1g6I0rL8nz22KE624Xz/1+O4B
NExy7DLifHAALYZ4Hkq3iqr5EnZ5YRNV6w0pLxqUSKv0ZrIy320anzWdN6EkCRsuRP2Vt5ruRuEx
l/OJG+lTdNnvv+cI4cWbRAkLDPQuHAPchDH5pqqtpSKmzqog2Uh/2SxIAOEck29OXYf2YXd89TGO
UF94I+HhgR1K1q68gYDOjLzepHdc2z+WPlOe2zHVAZ3LCLRo0pzEnuTaGG+E6xVMZjokiN6Q22uL
+ubBaYRCh+gN6F6IPKBLvDhBnicQRukn6EsMdoZ41ejMDg1BNQ64y+x+HEX10AJ9p8K2LGSYDk2O
153z/BLJ5ej8RNooyVYuvQP8eWl3e2YQtn69uz88R5QKjl42bh5J0Js72t12Dngv6nxRwpHyz3jh
8bdekrQhgLH47LPeIhoLvh7zSDMKGx6DCu4S2C9I2/7QqV0Bxy8zRSKRA+iyFLcjKbyD9uQc800n
Rl9XB/Pe4sxWyzbTtl/AC+vETzjcqH+s/uEnOIBQKkZhyHc870J1VgamSpTBCcW9V5P09MIC8AX8
ud2PzuBJq/2lIWmWv5Pf//fsoeRscwpJaXVsvlRVWpBF08gZFnkmKjWhLJm7T7FDy4evZ/nhyT9M
UuKcE+pwQo/lV+0VObMwLLIFyvXTFczBfdAO/PEUnugXwObD14T7pUDDxGb48887UvFOQPwGUWCY
O964S/eun57LbRbj4Krw60l9vMUOs3LBFXJwXxLM68/BRsJXd014NG7kM0gp7T3sL5p3Hs6R9MfQ
zXcz6Io+yIvBcOKZpgfZho/z/M/QR6/a2oA3XYCUllKAqKlsQhRK9l0c39MaBIdlZ1cQXcoa1C1F
En097cNBPBoaiCOFKAf7FS/r4TH87RkqUOMbVwTaM2rHoZPrF5PgMqqpPfhoxD7EQOme+tAf3nBK
EcQrYPjIAcd3DEIyS6dJjFVVaKYkkKE3NaLT+6FDUZPc2f0VMpuleaxM62Xju7XuYBZ14ph+soEd
CUgX8C6wLfhwO+nYRadN2dGKJm5HfJVeV+JMFX9/TICyxi1AAMIm6nj3tnOzoP8rIuGC96HcUl4u
Vpc9ZTWESMDcnfsTYIhfckZ/rCWQzRCup8p2JRfk+AawYQ5fm7LGcdFbMI1Me9mOfnENCg+Sdy+e
A3M7XRR3yZ2NLPGiZRDZD4uNG0Lj3IemnAstA+VZwSlx2yNjon8FIr//rqNQt7LJWvUGVaOA+Ha3
M4/Ns/0cR9RDXnaBFPJhqr2e3/No8k6hUD5eIUff5OghElayQjyt/oU0V/LscJxTHGcLZmujLx7S
4O9s0P89WRtBt5Q22g7HeiNj0/eSu3WUtdaLlmoJmgTZecumU8oIh5P5YbV/G+goytEdeBaoAEQJ
y6GtPQ2307xeQXHq1PJ9Pg5SBVsihZAfPBbRWwYuoInqrLznC3ns1IpGV33iHvpkFJwRHEo4vFMA
E4/WqRISgouOiTTERqZdJ9/G6eXrm+7DtUNceGMpYgMNjcfk+H6nGmioGCOIMl72TuY2e4b6/Sm4
8GfzoDjsHPxTLunx19LugefWdFFbFPuYdm/K1ltTOOHXczk1ytGJymLuaOW0UdLOkbvqG0j8P5Xy
FFH7wzWJL4ZCuGAM0FRUNA6/4re3oWpH9PrbLtK677dJnQ25B+fWzNdLPMDUCPimExHcpwPaQtkI
KgS+31HsDKAyJ03Rg5rR+hn8mZMSJeeGXzfO9PAPPiCIw/gwmN+Hu7mEVO7qJgOUa6tk09mlE7Ep
UT8ccCv/dqnw2inAVA9vncD3PNrYKisL7jROBAxNvVlG68Ua2i4Q7ngC2vvxpjsa6Og+sBS6crx3
IrJVW7kB9a8O5hvHo34VThFay+REAeMjGh9wSJeTAzQZSF9bHs0stpm2isnB1YrO+21+NmyzTe53
gfKI9jIvDcyJEsOH7QFjGoIzBbtNsDPsY/g/LaEpnlQ6svn40gz0nIH76ImDIZNDkpuvN8ipsY5C
sgQonJUOOiqyb+16J/ufLUPxuv87QYdfQTsyBbBVGM4aUvWjHY9/MoOa6EZd+SMt4NqlC9SrTxkm
fhbaYhSFW4lwBHrHQV7a94OBiF8EVxviz+f9u7mBtV84ggMIXZrA3gO9E/UXaE3MJy7dzzbJH0Mf
vvNvdwijrqG01ZEyG75fd/Qs36LMZaPt6ss9wyZBv/r966X7mP/jgzLuIA0Cal/ijz/HHOCvkw02
1g4iRbVnLlHKuUj3/HrcD89TIPf1NX8qfpxSVf8k/QTh7iA4APoQUOLHadE6OS3KMKjk3ECZa0wR
WpUXOmoftcf7iETdidPwSx7njwCA/jne4cH77dOCgMzTGePlj9l98g5wiR1lG/Jy0AcDWtPdyn0V
ujsUzBOfXVbG++tI5zC+cGxUfBgCzmPfycLk6IqxZpcCs9oYB6bF90o5J56EwySOJ2mjruSAfSjV
h9qSsGAo3Bb9rkNzP+kKbzplOP/JvckI+NawwwAtEpnf0Ss3I+9z1rHdyTtnCzxGBIPxMxjE+zRs
t1YgTszn5HBHB6IrRiQkGO5wa3L/wPTw8m96B0zpZt62U3jKjeHw848/oCDIoR3oXUCM4mh6LB6W
dp7rnebwJPTgsNWhf03ml3XNTsm5fjo3PAeu7QicA+Qgf+5ISLUvskua3fw9vpWb5SHe601WBnM4
btEdwi78+qB/tjd+H+7oU3IqRprHzU66VXGOPikAUFavH78e5PA/+fD9fpvT0WVS1Y7Tp5iTHLrG
K0rzxkR3NaPJ402T+/T1WJ+tFQTBbIG4ESWP495RWes666puN/PKn5Zrbb3Gy98Z8xxeHFQWkYAj
kmdI+I/7JwhTRoMkZTccND8cqERAc1sme/janKhqfD6Z/wx09IIa4SZ48bqdw+7ndvbQsfNKfiLl
/eRlw2wYRGA4wlP7Q9GLoJ+99KbfjRtnu4RQo0888Kb8cqs3XQAX4otiX3xDS9//eqE+eWL+HPdo
66UG4ffhK+oLc2k95TeQZi8f2uh7eb5a4bIrbqygQ+wQfj3sr8U53owKRTebIE+Cz8nRASPW6IDk
NO/INgaZ31M/1/P2BfRpD1a/d/p+9MmmuQVOQj9nZyRSl38n0njYPAIVDQSxLuo2h5jlzwOezhWL
u2zazS4ZvpmBEhh9c/dKV/rviycYCTcynlMb9K5jJV+Nwrabr9NOo/Vf5lA/5Nl0BQj6QYPm1Cb6
uFMBUEUTxkFBiB7C2T9nxThqnW4x46mEF623bjjsgoM4LBHLTgHhPtAqgdh9vZQfrxWMCeQs+H4K
WkTHtJVF4zky1bwT5cC9QuvvapnexNRdzxbAPF+P9en8wJLkDHUolDaP5ldB/XQ2zbzrFzvo22zj
tMkmsU8JYX4+o/+McnTeR04nAbWtXWJRGeC07xXUMMKxVHCer0+pEn46JXw9XGOosn+IPaCzVrT1
Ou9GB3VZS1+NwjknYn38Bx/uwJYkAvsQ4gd/boy1maeqGBeYmo8ey35ArAae7yf9uQ4vyJ+HGvVX
BfmqQ3EFxcKjUYrUTiCKbeNQp6+09rrLeo9K923x1EH00gOg6Lz9Vl2oS2vz9ew+Pp8ofgruIJeS
kn84zM1s96UY1C4h7a27AoljtWr++62HMRTeM3xBFFqPXs+6b5FErWpnWxyagtSu+sFrgcl60bmz
/Osc/78gyH8dQv//Ww/Eq/tueq1ef9cCOfwX/5ICYe5/o6KCcrstkF4essD/VQKhv+Q+UAFHLZyi
XHUQQv23EAiO6H/LAz8QLTXU/dDFw7/7txSIxSAGgmvkEElAIQF71/0bmTRgMv/Y/wLtBxdtFzQJ
kdFjRx4rD0+qjwmgRLCClxq1xbnFTQ3hmFSUDzB67Tj1rIWgge2BaaFAiWiyFPexsRYa1DTOiiC2
IfpxUS6sVrvSDJMVkKHMNaRjGynvWYxM6Zk6k1n3kK+aOzjjdFl1XotJvS9KMfkEi2RPz4q/YuBl
8IoiQyqcCgediLQv7EenpaS9SECY6CB9NaKL2yowcMgkbeBnJ4SHPoO8ODuDp2csfNYWut2Ich3M
xrW1HXs8yWcbpDDXhUm1cWownlwAQsOYlvbo0RWwbY+T3HoY4saBGTSdY2dDjWlfoJa1/KCySF6Q
6pXGQyaPzp4re1I9d806scuMDNCVkzMASSE+Mlm2VQ4fI78xVQ70M7h9rT80Bw0tPH6TCjrQGFJ0
eCoiw7m2AXxWHMw2j2SG3nXxgFxhgsyZE9Z5O7ZeW+N99pzKte+llTTjE+uMiqahnqqwkAZDSGKT
n53O+idJJzi3q6XVLIDbhXKjvB+I+tH2IDK8pkUpqnMgGKcRdr/wuNyrEUzCH21SDtXiZ6PlHoS+
cmsa3jqaJ+O27KYY7hOlpTLwRAwFmXKX4FKePcBN9Gh2IumzdgPpCejlwZWoGl4AygIJBsJ4L241
rgJAW4uC5NkQ2kRsjHOAkiqm2JWedVdknl2JtXvMoLb0XaNnjsjJGuzSc/oGTjcjz9NHk3RLlMle
CtAIl7nH0EAuHHTZIDvFyh5XtKyWnl2Ubrpa+BhZt0lm3d8vxVig/2wXyzf86+rnzOTyPY+TLo36
NJtKiLF1TncFtTkk6PFcuZWHwkJ+PcplFr5FEyDn554BhjxLahbwqxydADMs9AuUuoh+MlWfG1go
rzK/tGXZrUFu10xtKDRVHyiBkp4vQJEeQ8KN0/7IQIBAqAHdajTXSNKwGoDlXINtNzBAUbVrz33g
VlOdbqhF4xIoDkhAAcvT9uNjCcoZ8deCZWqfwmFqExPSA+s8v2XZsKr3hhZrdV6MXZFfpVMtqh2U
0EogF3FaDkDGRY7Sq3i6GgUga4Y9rmGvFP8sDVC5FxRyFE7ADZTGdnklgZtPeGU9zESDAyoq3b+C
wZU8p1NsAxeaWVw3PspkzvDem0nnW4embhbCdDvl17SfzRjxzhbzmQEwstrKYurwuE3rmIJXuxDd
b1uHZwiV+6UAAtZux+QKVfu6uy8gqTf5CfIV63aGtnITodnO887LK6SWgZ6dRYKrMFPkuA6MJr/x
BvD53ZI7PQhXQzXwYEiq7ts8NwB5HCi0bQDlmjjZSb6u7LqnFqADnspiTaCyrUh1lmr8rL3TWGPz
YsZSs8tU4lACbjqIGQaKDNwMBb6hs4O+eLk8d3MpobFSg4Ga9oBPJ9w6U22cwWcghb7afrYb69ta
4fyAiZZTOPz1kyLQ2GUHyLCK+z1cdipBwdLoDuSYBRpR8S4RMG0N8CDoZsvIKkaPl6XThnUGM5o9
XdzF9SD4CBgsh61GHZJOKHNnEWa0t/Qru5syrQFfxx1SelVBwVHKeitfv2cxKfjGzV1hgXgF3P5F
mkNHw19SSEOG5YCT4KcAjiFILPI8BsseQNQL9LUgrDrgvklQmC/qeQPQt7W+ukPKnWnPBE0rSJSP
ODTmvCnTWjvB3EEvkapIlbEFKZCyS8qChpZq/oe980iOHEu39FbS3qh7cLOhxfABcO1Op3SKCYyM
YECrC41F9KZ6Y/05I6syKu3Vs65hm5VZJo1BOkV4OC5+cc53prnnVVNGJhIoMbeDc9GaGI0EiDNO
r7k3k+IuXCz10yiGfPJJ+rI14tSaYvBcUA+FpxTV4qxQ0IofoEDt+7FIm0duaEaBESHvG7+JjaL2
8fbGVxJFHymnOBpbWkA70d/ceDa4myREAD50ehY9GrKpnzq9xeg6YTwYDrlSkwbY2TFwdx3FYbjO
rDwpYOdJbAFhlxrOdohnrV5L1y7gM3YA2vsNd8VFXS1QV5eN3br2iDm9GeKHPNVSy0tzMuh/tr3/
rrD+A53nf1ticRIm5ftv6/e2+rXM+vqyP+qs3yndr8Kfq9ZOYfVLmfMHcc38ne5BZafpaha8GiZx
fy+0VGi0rOtBmLApviJZ6Jr+qLPc369wE+osXPhMg1xq53+BRvszRu7PNoNWmjYWeBtjcZ2BKtXg
PzYzecZOo2803x6r3E/yvFBuYJKZFhROo7hJeh0BuVZMrublZi9cX9eGfuYFPnU/HCeP34HEWAdH
zSoYyUiDWrLojHZVQN/cmdrECSvVIn5IzXlAmV6QTjculvZC8goWOyFqne8FfOYKCZTaTpp9o/iV
BpzIX7jf3eGXS3e6MeIvVEYdMLfTGea5nFUcYWWTlrFnRIXwB8mdve3aZOPkMsJFEEMoCKy84lab
wVvLPYFD52MY2M1ixGutO3XQ871jTkPr61MGx7UtDFYQkHHdqbkaoZQhDKKowPONNQ8fg9NqmC3q
0r4vjCv4M6yy0aNCUTbFWCOZl4oevkswnmxqbH3HQTg2t7PlVt1F6k16De1rBtEBw63d0GSP6Vh+
3w5J6usQK/1e9ALZe5yob3bshPNFHRvl2ILaDUTbKGeeRUGVAU3SWIUytNpdF03C43yuXxGMYp2R
AGWpPbPo1lSbaR91yXLWOli/XqMjwczZdmKFwIm8RPbFHkst24MdygMW+YKqEFwBSRjJzmhbuk2o
usRjFSoTs8pxn2S2WK8di5UP0xJZ7sXQG1uvhK6Lzr5MjnmIzh6TRVrd9gK8rhi7aJdqanbOsYyu
lxJSbiqNcD9k5tX03jbP0WI2ha+Nc/ihU49c7Imc9BiZxMCtydF20wSJu541l2+RlxQVMfHUBlbJ
28mK4h8jlc2c+TF1yC4FyHsx8NRbxrp2cK1qQ5LhYdItHzwvNhJVYAnpI3dqv8/NrCApEuXi3s/T
5FqradS0F21w1XWRiNLDJhSfMzFTnwxCwT5CBrOJVs9trCOITOVqQWuOTRiORzWR06FGW7hOl1gJ
ck0WlNrJ8NIMauWHqtr7IFgBHmhaeI99VgU5US/2ZzpmyckaiuGO6VW97klu2Eh8I4e2GadvqRyL
7xQzGnb5jOhysxN+qGe1r6a6gPaQVMdOCZWVgfEIZxJuq6qczPfW1EPVm93OfpeyF6+mVKZjOrrR
Lp9tLVDiKNlkuem8Vk1WrqUwlN1USBTmc9VxC840MChR5NcSeIVJ5viHNLncKr1QPrrSmW802pxn
+KbhLVhaJegro9m7GfLVpWjV+8UocDRaTr6lghSTl+Rhcexl3RwdKu0TG7Aenxp+eumm1Qr6QH90
hPZDV6zGSwA6fMg4zs5GbY77cDaVB642Y8UZWANDQGqW6kNyqPkrUPNAKajDVN3g4VXXCd6HR5Fl
rLXyqSWPaExXsa1jPRJd/4ibw8EpZaQ79gHmD2JPy6BTon6X5LW7tnK1DRS7rX2SPupTSmG7EoQB
BDwP9a1CKwMEwxjOQ72EK1bJzbMpR7Et7L4KDLuudkSrylPn9uM+rlpD90H/hq9RZSlL6g+jOmHq
tapxHelphUcIqS+VsZl810i9XzmgmYNUWuVmhi6wGztdfotKdwm6NLI/s65KL2OnzCdjCSm8lbQ6
iwG6slfC+r2pXeluHROD/LpHpJvTk+RpD7ekyEr9xhBmuK7ILb5xwcHe5J2G2LYHUjIZYxaYpakX
HI1YfCs5pm9JY1arperUo9Dc5Rt5AohfiP/qT02xtO5K1xxwkbroFRpuOymqIFLwxU2RVj0PNZ0f
94JyvMlSvT8bmWok215WZQeFsY8aL1JlnAQMe8Zq1eJ2xiJbYUJqaEZFjxU6raYeHy4B9NHzMuGZ
8vDz1OW2d+vp3epy1yupje7d0Sk+wAtkJKGWo+3HfZjcaBbQbBzPM21H7TafZeOaO0eTC7rTPIob
Ty7kS9D2NXbni8GOqtXAzW7AK2mlsTfh2af5tRFWAg4RSD30MNZQ50z8lNCld/TUyAAQE6PUWI9Z
Ue9GVWmDCTb41koTvFLdDE7Zty0rtQJsbcO92+cukH6tvW8xt5arzK6WwleaKO09pc+TFgaBbqFm
aoWfWHReJPQ1EdNybj4yic2NiC3z3SzC5k0wIJPGlvOr3rHKkM+NTcmXgQZP2kCvC0ySyWiFkT+7
arKbAO7ovrlgDfOasor1tWWEF1ApdX7l/jTTmsCo9DVaFC4Q+ydDnPGLUL85X3Dx7idpvKLJgjsu
yIs5KrS/WJS5maj1iRdfGalB4sA02IXU1zlny6RMK1eqC/uFFK/pVcM/2YDNWb2Mu3yxrekh/eKe
x0oZ259m2OvLURkLerhOLC0UgGU8dp2xbJGSFBwQ00RXK51kK+hE9VPFMlJZA02qDrMirSYInTY0
NmUHK39DZL2k+Tc0/ZudDP0rLJCe65BOwoE3/sQgprmNMLS/dOkoLprCE7+ymrlahXEdFV7dZQty
lAx28xJJ6FCZWCRa5cz8qIgViHwjbWtx31nNwgykW7Bmm3oc+rkGFmkT6RXiybkzQXxkdIf3dTl1
eWDocXKZJ+k+TuYSnfi/QYlid8zyp16PNy1UoX2tDNVrraplgqfP1BYo/tD21sMUTdcxQbTOmMaB
DdKW5n5OQmULB2h+oI8K48BpFiYe1hTJtZVM2q6ceRmYTZy8JHnaHnAyznd9q2DiZggF0DPqmusc
Seg3o9Jo90izwk3bmDU2hHja5+4YPTSJU50EqJoXFbXgS06O0B3Y7CUL1HbIP7oxNe+actQSf8I/
pvtZPqkdEcuu0Xo0HWjmigKRgdMOcB1gWCGlDOvuqFTCraCRJ+qG870xg7wYx7uqbtzMl51rQ4bV
4/KBxgk2OZ5XbNekCBsAj+piZy3zkvNKUPQUpkWkPWTAtF4Q19f7FDj6Q9hJYjWNsb3697lz70y7
7W6W1iif7TQClVUOfQEGI0zdYA6n6N1tZ2MtNVVfpZQ33/g7GozQndh8xGaNEBbzP3M4Nw7vS0ex
vlUl8Rvcqx3Y4aCgxG5iSoAJVl/qfGNLhpWHFKfjfdqA3cb2HRmvnW11D9lkWEdzjIvmueOJ43Qu
VHvGO62Bn696W7ewKmPsDcouHp9GW8s+iXAJH1RXMgxsjHiFfDT+kRihcw/IPV9TCc8HbZSar3ET
Xg2Z3T8qZhVlUDWcCMoENxkbiP0lHIt+23AV7XXg7etMn+Wux9X/ZJo5dB2VTNlJNWRgu4mNW1M4
8Y5EBoY8/GPto8gxHhxdKF7JA2Ep8bJox6F/zLXWuVeWrD1DXsAt3C2Jv2TGfKOaDQKdujbBjoy4
kgcbNq4r22dmM80zbm6IWn0Ub0vLTGEWYLeNbTP0Cb9tUW8r7gc1SH4TFzFOm9mq12paJL4piC2N
hWnAbxH5anYA6UfTuC9CfTu3yU05GFixi+hSF4xzGYzi4A7LpAFbmFpHOVGxGnI2b0wGbJ9a2CnP
C0zgfJ26ifqiwZZKmGo08gOvqnNKuVF8Oo1G2doreOIbjL0veTXPnyAlh8J3Jlwpsgwp8k2AdXKb
yV5ZjWrXoYQuOufYo1ftPV1brM+8nNIh0FVZxGw0Iv3DaF1YTlU1jntFRNb3qKxCfjij11UmNOMx
tcLizarc+kZvFT3yx7Rlpy+pigKjsgnUWNQSfppwh7OrR6Db4sHhvHGUzuIuSIw0MxhlSwnnbrt5
Wj7nkoPUIoGLMfKYEEHBiNm6+u/7M+FDJGgOcUxvR/pUSl7wFYJXnee0lieVQv7GiNLiJdSUmovD
6NaKMqe5V9SxdS6UJlu5Zi2OYFLmDzpC57NS1XTTZup8LArmbVZLLDnBEy4lwgCWjNtFcqQSLb+Z
zOVvgZlkK8Oy03OqWXCn0EB7aEToOkSqb1gpG2erqh2KCAuWF5RgZ2OWhX0p52J+ontKf+CMn4Ko
dZINsRGU44abmQ82ZLaTnqnKXTgt1U0xl+Z+lnHP7Soert6qZu7BjjXDxo707nUIZQMvLhwurlu7
oIWa3t2aok9uVeKHLloED9DLKjkAyDZk9CqpQ1dG0k4rLTKNdZen+RpAwLwOwZI9KejMPLtLlUdT
sTm459FYRbN0niqhtZsWRtWRRCMOsITKaI2Poj1EVUSSgqGPkKfUaK3MlTgU1M2vrtuquzlSolVk
5JwwTYb0buweqKswYKvadNfPZvndTkZytQdHvJGMoK6GXKs3Jn+VjS5NbWWS0XCobDB1LNJIGMsk
7NbJtF+VXFOqQMtVFidFbHWfmhTjmyB45EUr7PHB0ZL2xdHi4iJml0gymu0rrSOJXxg+yzsRWst+
SFSoE6XKVAvRZ3uihksecnfK1hmvByBsqmW+Fky0HtJUmvd22co3PZzkbdyVRlBRgGxpWazXRvb8
681adzWWx5bqt6EzvkBpnfchiLRdWfWsHCaRvXb5Mm7JZBAEJ+mtL9H/niutb1dR0SPNjbX2MtGe
PY9hhC8+y7Uy5lSylSPDEgz+Tm49xGXcz0FU153pMconcFZjYslYQG8eajBZ3kSZ+JoJEX8QipHd
Z4msPqiNyEIpOQRWztyAmVkGN48CQW6B4Y3zAjTRzEqxK5g8J17mTO7FarUaynQjHMtr7TG9dMIm
hX12yldhx8Or5nBpeu6U9hgb2WoQpFUrUvjXwxbzECS/k4nLJ/ZC2y7XKj9J9QxgQr0H78oi1qId
zviRncCpY+WkWlZGgyDTpGEOq3GL5oqQlu/kahSRJzsADxnUUG61uDYf2Sgw3AFOlpqrRGm5Qr9G
Xf+e+v0H8lrCDth/Kyha0Ix+6cD/+aL1//zv/PO375+/5e+/3bwP7237+dv/+uO9999ADryX33/7
H0HS1n33+f23d/n5/tvTw3+K7X/uHnf/89ex4X/5c3+OEYV9zadiRocsBO40Wrq/72u/PqW5X5Y7
2zZ/jhj/WNiqDtNC5ohwMhXbRD3/576WT7HGZQOqu3TZfLX1r8wRNeMvsoGvpwz1kYlsmXnn11P2
q+yUYpGoKEsNV659nnTQmF4yBkPAGZWS4QIBalPfJo0PA8yrZdDvrZvkArWlNnx7W/nEym3Vo312
k5XLLLIJ4K1mNui/ILqZguQwfdPulge9XbnRRnjFimUZGAWFkgVro+RId4hOGbrn0j7Z7U4NdwMh
M72+N1kXiUfdeLLivZLdWhlUJufYVu92eJet1GobhRdB59Kml8S91wYVNkjiKdPEfebHkjyG8WEx
1nP8TfbrAm7Gupy55eIBf8vkdvGhcQisPOP3sXwq0sNI9OlmAjQBIpbLfg4GxXel35jg1rze2ral
b+a0/mBU7zoVs5c/zFf0jkdRb3NDz8GkoCo5yGkXre3v0jmCSa2Jcb+PvlnqSj1d36fU9sq7PiBx
664a1tqwrt/Ce2udrUfF0+4X7dCsJeNcrwrS1cgi+ka5yRDgPygkTyVrBgmvg/ns3NdPIC+1w1h6
8076UQDPpFrnQ2Alr7O5McdTfc+cAJJ+UK2aOuh3BXvNE0Ewh6oOupGQoKB9KMWlSs9jfjcL0nQ8
8yliTw4/xH0sui3OrQ954qZXn6pnLVlniue+gqobtHW46p7E7fRqC28ktP57/ck4BFfjVHvFI7S6
PQmdB+s0+2a4Tf1x/F7U+0pu9DRYeA71QFhHQz9XoT/yV615PtzXnErte/VTTf0vHXL/v+XEXI+G
f35aeb0Er5D8eu5cv+DnMaMrvxOgwH/sF1wNqxpX+c9tBXqR68oBoL7JbRQ3FhuJv6lCNJJjUItA
fTEVA7uohZznb6oQ43cOUl2lN8M7e3WF/EvrCv3LrPjnugIsAqJOjSWaw1tk/F/Ggl/U7ansE6Ho
9WU2DeXOlVDoRtqlM8QhJu+NPuggYbLEfgndYd44NmyiZix5HbPsporuh3M2I2nCucagpNXC8ps9
dvGbSUARW7us11dmYzoBYAL9LhJMjJZGgSg0iWttMka7ohIMrcmQPap1aB+cdKkXv9Gn9nkYM301
U1p5cV9g7GZd6rAcjYb5Xu9kvF2MJrt3Uym/8cbcxcXQUrhF5mEcpsz280omq2lqwafmTlE/mQR+
CeQYJK75g/lNSVSvd5NNPRqwQpv0EIVVfZctudy6aWmeiqoP36eCA6aRi7xoyEHKYMhLvffiTNE2
kQZD1relDYmysQfcYSJ8qFwariTsGq8lBnUPyQsQUhx2QT/MJNO5DMU5X6tGPQ11w2bHyOss2+Gl
g+KDXY8+o63GcKvVHdg7RdjPzjLEa9jRC71KWLJb6Pok+sYkqFoVRYSiONEGFG3uoihHHQzasyWT
FrRrLp8Gm5iLNBRMX5dUfTf1ub1QCDpbpUuUOyePVEqZENZg1RvaRrHCqoTgoHH2yF4vfWyzoDFn
9rHhXM48Kbo1Ov5UaWVIP9v376AUQzKzWWF4GnOME0WUGD3HAqQObi1dQBIpC4sui6YuGQwOICav
L0Itsx0euNErXX62bgp4X1FaHq76tbsIyjg5FpEeuMKM1jBo2XonyvKW4Pd/ShLRbeG/eQOhz5bZ
Vz9apyn2VafRAEDlvYBcdNYz84mgMVt9pc+6daibudux3O/PZQeB0QWTF3BjjTfCZpNEJ9V2d53Q
a1hWIjwo6EYAF8YGkGOuC2h7U+M+lEYVr4w0id4aFb6wrxc6d4Y6NmbI5x0XPhOheNmFYwqNLa30
zRQqywnxP4xomdviji7XzGFRxP2lcZVEX2uyRckcmno1e62eAo6YBz3ZZi1Sg0S6OMNj0RDMWAlw
FJkkAh00a5iWjEb0zFqjz4ovWWNKiy5E2AdhLOVzJ235ve56M153WYXd227NN8Z+FfyLHOC4F0sx
vViLVNZFHhrnwW6NfudWabgVjLnZfOWUwbIw7L2jVizgmmwASDZE8JnROTXwO7N5UyA2OHR6FN3B
MYx9mGXdhWvhtgrNCKZWachbV5X2o0rE/eNg1/aLQSTxjRVzs0e7oAczcRIrfZzEg+SVdWIvWN/y
T7MczEFX1gbtzatjVMnHKMPlsVPn5Vs0JnJTNor60iUhitqy1ANrYcrdF6Vy7ySD8+xq0fwW21V1
xFlb37EQBQvV2s1GnSbck6KrSErRXat7mtzOgiKWgfsH47QRZarcoOtr9lZsmD/MysaYMtXNu5XU
6k4L4TKrrWI9tmOjvg99t9xypAwsESBgVyD4mGWow1ovOnVd97K99Awa3lwr5Ns3Iw4hWVT1bnZE
vDbNcv4Yczu56624yb1OTOXGMvrkNVHm9i6Mwvgc0WtHzFRc566xC7EdyKHeIMBBqurE5aqaavUc
y07DWFICSnN6Z68ahv5mEecIWziGN0drNcNCVkxPtRdxIJIGgTDivadlqJ29vPJK+7xJvBZH6hFx
RLsf4J8ENpPpLaQmhdFJbxwshZXctGTTeUJ/AyiR9ROvzNGwXpbWtB6KxNB2NRBk/R7KnaGu3GIY
sl1UqxHnTd/UcLiIOmg2Q4SMaF3Gut2Cnc+66JE1lz1sHMB6505Vs4HJMctEisFOZX7SwZubvIXY
u1UxZDWrJ7RBuoiLf2tYCRK+5vxe457/ebGy6d+7z+I9/wcR6/VL/uiKHOd3ioEvmgxFi4Xf42/1
inDJ+qUfsWmJcIj9lFD8rSuyf8ctcbUPUMrQG+l8wz/qFVX/3b7yLkC0Xd25eKP+pa4ITeM/qliv
CUQoPK/ABzyWGpKNf5RXZGORDfpSZhtyBJAm1WrjNUq31ePxXrg/4N6xXSCMb1uIiok1XU8Lnlik
5dNYI1sNG/MmJUHTsuRN8lYKN9l17nIO85sppG2ai6PIig8jdx4cUeJp5PIczmHkPJcqMsFQw1uT
dZe0LG/SDMhzZXfRSsCxDhC8+rEyAN/pQgeVqL4HP2F5BkLQZTqE2YWp+2deqKdZC9dxb6yKeEwC
9EWDR4qnHzdD6suqRgnA4gNS51MEs4pIl4hrj8UZq/4Y4ZO5ycvq0ZrN20VlFURCOdoLynRVtdEv
Ld/LetqK6Mmwym/VaL0Bn8ZYsekgjCINyZl5h/dOjRm1gglPnwAGNmoPjTWuYnj6m1pDyMka8mNO
LG9pI/ZHbhE4xnxPchpEVMWoGKpDvgWOT89gBj1rm5UazS3hteLQTP1nb/U7thUc86a6bRzjuyhb
ajHuOp5MTQQCmYfI8jWphucwhb/YuPN9Pyu7vtVv3DI2z0aZhnuVLeOShNfQDeUHkvdDlLguKCbl
0bgRDM29AQqep/bO9557qY1oc0rjced01amkHmFgNR16eVFHZ1somXosLZ6AJs1TFl5RF0SM4Lx6
0Zvb5soxTZ1t3Br2D1VL17ndrax+yjatAL+qdkbm11ZGE0usBuPi1wqdpwcbmHmgxj22zJ0mwErG
LRcGr6+6Y7cTrD18BVGsVx+tGSFlnU4HMcarMNExukw+9BdCRCidnuKxHYMqLNnSaPNpIpI1aNvm
pXscHAsnl+q+EJy4BLE1PE9DdCDnNEgTJHwDwQ1rVM1ypFoPcz9Nux1mE20TQu1fj0V9nygEXHmd
pqubsfxuOD5LdW8adV/EJWVFzDZSc1dhLddjmrjbsVm3pED75ES/qbndBtYwHl0b/Ug4tIF0zSNL
CkKZJv0BGd+wMoou8VNV3kylc9bj20Ww3EL2OLdnOYLUgXFDhDWgd5ZCRMld40y8kfyBm0jpzGBZ
NxczpP6thJGRXKolK6bOvS+NoAxtXp0AmSHhu8R0d5tWklTZp6xsQ3V/lU3GRkJuh5q+KiEC8SbM
TrLKbhsruXkgABmQs0S41zsbx0IQTmgBy2G13Bu1WPchOgj40xq4bNm9RkVyGgwQCEo6KvuGCB0E
UB7S0XPi0JQQnLJD/sBAHiYdibncUfUMMFIU58chvU86yjG+FQOVPkm2dSpfw3iJERYabP8adaOx
tQ2Menku6i6IefEGTFXI82XXHamDXymMA1RCwi3p9ATDtukd+cdX4YEBjzsxDzKNZ9+irDpY2pCv
wbvZXtpGxZotdepNohh50XFdOVpPzEVpw0ymiiPxWfdsZwqPp6wb3tWlemixXNlKuQ7tAr7esrFM
aCbkm+ydSf8+gPbjpc4gOYtBERGve3CTfqX17vvCFtUrMyPZIQ5jPZQ6jO/lNGwitab6BYASd3Nz
dnQMNQxIUfaHYdBCcdymBXf4fj5bUXQJLXfyNC62wErrMHBDdVwrbr8C3r2O5vjeNMV1rSl2MtSN
vcwA+NJQVf5cRNC/iSUO48rc6Ma8S1IiAXK0TPQO2ec8Od84hxhURdTsJfUEiTZIxeUc61yh7BLJ
vkZbEDsByoiVQYmMiI6IrCXkkBvJ7S57BY11jmvKWU6RHp+6VslOZqwON3EiVtgDxzsm7TPbz2aA
Rq8YW7bb6APCEFA1oi2wmKfeCKfXQQLIrKNI3NZKpm/mOmH27EQPfeouJ8TdOms36140iXlJsoVD
V9Sf3TitE03wqmBy6o1980OaIZMqN2TmTAhAJFNou+58gMHJiiaHw621JxFlDOA5130brNxhdMbw
sZEyUF1AO2IxPktbvQG2YZ2VjHYyiuEJs7Esn7lPInPXlWw7yZyIyj5kFKVbK4EWi/Gc5uNDJH26
tiRpEewelVYG4HCzo1XMsT+0RXIfIeHbVKXrm6kpt4Mi0apBw0TaZ7IaUDv3uZ3yxzaZ3M9ptANX
q94AM9X3WSy1IGwz4wjOzD4lCaviUWgXOGrJsdCKI7KSfF875WNS/4gdQOQVKMNlGugnlB6YUaod
rl4QkVMDT7W7mkvAt8l8R0kLwdfiaGUwvw8BoltFs58KZnwTzeUoZjK9TiXWNT3siBDQGFGMRVMG
rC24d8UsU3iOmq5B0aea56RwHyKY4egmiQjt9Us/O0twpu3ax6K4E/Nw3w4aHP0UZFasR5JjzeaF
wMK3ZoUGIaE9TKiX13VaZIgQWWrPIo62uh1Px6bkH+KqOEitzLlknJurrlCeGytOoU3TvSCaRjNU
vVX0jl6rTC34FwfngxvpT9etx3ZqSM6pe+3NWHT3foizh07tFuIYx3fdod3NXCQ8CIzm7Rzlo58j
TvWKxpkfcie6qGVxO3Cdn8xGd7Z5FrEYhXAcuXLTxtzWBeOL/YRYCwx7dJNo0bGeh+6UdvI02zMh
G3NKx1tWedCigdpwz7KDVNjI56UT+kPijJu+WoImDjcDYpldUxWXSU+bVc7OzRPW9CqHkXKtXzgX
6/Ni6NGN5o5Q9Mz2Pc7s4uAk5uI5aqKsK8nJ0kTZo+7SQUXt0F4lVyRvSDkg0tQZBGsmdUQllgMu
km8iqadbCjH+EnF5a9nzzbQkPxCaP9tyQZrmyLUYnOFEv3eQ82wzRNaSF6mF5IepCKsM3azXbhin
d+zSSL2alum9nGnYlUGMd2GTRUeVuwrnvHkvRdadlHw0b/vk0rXzuLZGFc1fLbMjDGjOJxmRzJIl
j1w77S4qCIGM0uaNqtE4srOExrao39083UVZ5uyZa8+2Wm+YP5nXZS/PtY+BNmE7JsKNPcc3paG8
J3V8I4lKgOeYPebSWrdqnnmKmyJMZSxN5PFJNgUgDGPZI93hLC+6jQGIsUusg5upm5o0sCV3giim
nZT1k2LKc61re1XPy3WV2StcUus0eqEmwXhVUlNN/N7jZDIfFz5RQx9VY6xsMi/qnKVzn9Wjt2RX
zMFCykLjkGKunZOYKJLU+ChUrhqh1fpKWfRAG5TE02pGgFVz7Xq1Il7Z8qEP20eWM9tsIbNlUAnI
QKCszDc0F4FVI7xD95R4aspV0VZQIqrqNQebzqipiXA8KI9JX33ig528Tm/kph+6u4wV9VEbzZ74
5/CySCs+ogo4Tl3ZbZL40Ymy8fD1xsXN1nhh1+dcYgQu/PLBr3fjyhhD/6/v/vwqufA7aroGpunv
D/r5mb8+HoECP0XTk36Pb+frsz8/VBfdePjly3/56Nej5JzaO5VDt5qbdt9c36Ru3O6//vj13lIu
v37sLw9J4gL++tcD//y6r8d8fYdFU6jK/vI1f37b/6dPj2rVrLMWsAXFebEf2qTcZ0vFeYtivPz5
5z8/8/Ux4gfEEoU7iTs381rRlPs/H/H13tfH+txw2Qf7YKtcAgDckjQXM/329RO+3lRIkRfuR/wY
qxh5DEcyUQY526kCJtu1+dO+N+hkV5mjl/tuiCpU6WTWUau9RSMUi2Fe/vgV++tv8fWtQtd6BtfQ
sHzi4qtGlXCnAvX313uCmIp9FWI4zAiM8lShq/uvN0bpJutxkM9fP6qQIdERRq978vpDRTXwpFx/
B5FHbTAgn+U+K+t93JbX2sGukdKbboJaCKPi/uu9r89ri8Hnvz749We7N8dt73DbvT74l2/x9edf
vs+fn69aLNstor5VAz1hXxO/su+TuNkjhd5rZKxu5v9L2pklx41saXorZfWOMsyDWVc/BIBAIAbO
pEi9wCSlhHmesaleRG+sPzDr3iRDbEblLbM0Jsmg4oQDDvfj5/yD3pnpJl0vQGdK0WJnFZ41c03d
aFxvaRMKvI75zmrKws+v3zVCODjWkqEvvP7u9YtadxRBWeWd/PV2qKUpOcoAyQ6e6LBr0NFdr8Hr
l/if373++HqZsJ+Xs26iyZJS3V4v3OuX19f++vH171U8Yf58tVrWneH159dXXv8wgT0FRvwq0BUn
CKPAzYRJt3Ol31qNFtOhwBwJvdFkVO6trj2iYXsa6+Balb7FlgQJbzjWlKrFgrKfYXohbETOkvg7
cpRJ4RtiIFWwv1KyZAO/ikakVkrpTuqRoCvKG/o0hyJ+MlJsiUSw00KJk3HoV2r5LbkVBfnQxPMO
RV1PNwOXEt6uwy++U0vPkHSvEXE/2Wh1io4zRw2YhCyD141aU5b7FRa/2iXe5mroz8DmNXp1wThe
VaFJcS1bb6Q3R/22xpkOOBw7bOJm1rWszE7GYFU8qQClzQjSdK4weSg/Ym4HdepmLoTnrqlfENe/
HaZnpEK3MUfeNCuOSm9si7L1KDA4wKNtHe10sFUHQLrdYUram64nEVQaLxVV38gTBsEJpvgyhure
6NvDqGi7JWj3sHB2pWoe9Xba6Z28A2T+Y8rnhz5QXyDzHpfmm9JPQMmjoySnV2xo132+cCKYDkOr
8nwbflJhNVGMbmGox37udtIs7xpoakgGbPsu3Y+w3bPsahjYSsBQS+mdCHxOaEvyAOMORvzjkJe3
Zp65VVTvEKuqIDwP9+TBpzRfrtcBqNNTh72kntFbsI79ZPhlPv5MM+keLtEjdMzrIhZv5EC2V4vE
hIZ3EnV3AOEOWM79MYWhD87/kKU9/y+uK7NHkBtPvQ5dYEO66U16E5E/dbUnjsxJ7BoNxe0oxpSu
kpu7RF625mka6Kx32RGQvZ8JslfhAxqAYx4wJgyUbm901ROM4UO5JADnNQfbP0+G3zhPV7WeHGKM
SLFTsjs43GiR3wZydZWKy14ys/0iFCcYOB7ySwfzi9mlXkkWUOjGXtC+RMW8TQTZVc3gJECs6ETj
QIvhPoUOU5aVl8ILFcIZu0XlNCuPwpDuYlM+QCS/qdPluk8SFwY1g5XdLpa2xbcoHr0EwnUjam7b
ewH4e33ixoitTdpoWQJtu2Df4wKG78WpUbJjATVF7+NTampArh5mdb6mkbLRQ8NTUsoNbfzcZ9GX
CfUckaUGKqlPw+qQqgB/y+ZYm8rWNF4KQXF4BpNNoYIQToFZNSO1ABxFaSoOWrsz1PCulA0/7Z/U
6bs8K37cdkcjDr1okrdRxeKDC08426ESULtvb8QiZM2Mf5SxcjUUbHcmzNDgMW1yXxxNHgNSzWnG
947qHrZ4o0KFQj2AEr5L+h4d5cFfkvDrJA9XGu9A+WDPO7+srqicqDfKNB4DqoAkL1BqlluhNfep
mlwZubkSFm6HGtpsZu6qxof9tZEnzQUIeGXSbREr8yDWxt1S4b4bJpuqVPedAbjMjO77sN8tY0Gu
tauoqugVq1UReqxQHEr7m2hOr9Ji/AYkdumkQ1KXt1LZ4uBoc2l3ApNPX8LbqB9e6rQ9yEbmSLXg
VJ3MO4hP1PxfMnnaibF4Ghcs7UyKelJ5l4nBI0TP2zLRvuDE+JIgsIf9z64r5y/ikHqULVebH7vq
Sr8xpkNahLtMpEI3UXIM3cDsroUGdEo4bozgRzQNT2bePXJu2NES9tLY3BcgWWRavCZMnXE+wTy4
CzrNxyE4VptjEXLGGlNEPBQ/1Za9VbG6J+pDKnQ3ck5OuhyngEssFo8Vh4OUCoylLTcCl7hESyAV
pBv4sl4ghZgq6c7M85Yp0S7LrRMdx9s+BmTaAwUEKxHV6RUy69f6YNyRvt4Ekvk0BMGDahZ0XpD/
Xzp8vaRdIASnIRUeUEjfIBV8qgPLU2V88XqKHp3gp7nl0vnaBgFQNaVIT3Ng63eGGO1wcN6XwnRT
RwOFUcmPivAOJP6VXsi7JYuhPbdeHlCQ1HaodrrA2+16ma4S5lksmVfQOE6woXaZqXmrY1ypxadx
TA6zql8LQvGoRAlVcZjChnwotdQp5MqJ7pT6CZCr0+oc9BQNmlC2VeUQPdIMXHu5KxTrmE0vUGh3
Y36Lu+y+kk0vGBb2J9TU1imupE9zHMEsa+hDYb8YukxJXy57VpnVrC5xMgkXK/g3ErMgQOsFhoOj
tS+BiRHfYrizNvkU0hG3K+7KePDxnPJGTXc0ofW7+yTTdkkB8QMQaFkKdh4WbuCW+N6N7X3ejwcw
xnewg0+6Pnql1e3ScsaBT7Q7rd1LGefyIT9mBVSANN6rKCokXfCsWeofapg+Yx67D9rCB6R0yI2M
OV2xdOd3S1w+oodwBEW/Fc0aT0LPAguUABjH8REa43hrfjeaxzG9rgO0n1EBcLUKKrniSt3XGkPl
0aOcJhtXKnxJXZGvC+tOy3oKu9J12et3qVXe1m32EE+hX4LaCTrZkZIr8D2WgimsGpHGrxXXIXqs
zPJLiXc41E8bUs1Ri5c9POmDPEPPYD2Z5x56HW14bNXsssD3R8y9UYhgsCh0p1kRgmUbQUxK+wGO
tOzyiQ21+mouxXVYQ4jKYhhElBCFraxDSCGbWBkh5THWNLfzCwP0c3iCg71R9f5OMgy2JVJMddjr
SnytqXfNammGp2dVYredqp46ye4oZ24kFDDGJ5/z2E4X6SxoTq1SuYxY9bv8KAY3Wap5c7qPJ90v
h+oO8eBNmGc3qnlvNSZqCtfAlK+FVtwj3LE1G9OpV4+LyQ0ywK7BRowAQeWNZ2Jn2ObTgcI0UGcW
YLS29f0UFGwBsl/086lq1H09Vi9tgIvYRsrUPQzJjYYVpunVARZp9bqGz+7MjhZY3VYfwj3N5sNc
s8XXwjdOk25s3KZZu61N7Cmrgjr4tM0mnDczL4jhkZK6BSYepWmEGLHlaWqyLVTSr9DvIxY7eG6S
XIEVwSe1+I4Jt5NIsZtTPadh7ShKehKDxpPz0bFMGGfZciNvFQMTMO0WOcGDQY+m1AKfBjhbEQfn
sESTwwuM9gZXxMNU0nyYpx99stzpQukv0lOSNvs5kry0nx9w9TvqJoVZ6pjwq2wlEQ+RkO4b1aIQ
oGGKXbsKdo6jvLhUwCgzXwWLelTBAHbV0VBC1qOUs8ToZrli4xC+n6lyB3DtSrbGxmBNaW6NAs4D
ntBYhtlhjMgXnZypg6IsbSW13ArRvKOL4QaYoscISsh67qgCy3d6DzcWunDgi2FxymqS76hxKDg9
9mrjaUHhFWN1neFsXkaPkOuuJ7V6nsTo3gwM6p3Rlu6eg+z1puq/tvLgDCA4Og48Nftig5VbMO+1
aHEHzHUFkUyZlUOSJN/UpMcG1oaIMZexVAQOduWzJPe+GoQ7ZHk8XflFNc9RxPw4J9FBSea7qKu2
SzgdeUNaKeFeDHlUUicF2aLjkt7mtAQbL0zpNAxolJQhCMbSGa3R6SZ6ZroGdQzP+SzFKgjQJRpo
rQXXe6XWmNW27m8yavk5bn5wkx1NmVCLbw+pOW77VHO0TkAdMXbSSnQVFFfARrlYSNKFqx9LNqNp
ceN28CBJIK5SeFOxuEoyOchuMJP0YzLFB7mjXVV4w5jZKU6hWKluxcUge43u4Yttm5E9apXzGBMv
LquNKuk3wmOWcEYxpb2Zi5Ste6/X6EDhaSK2Pss3xd4A6ggwwmnflcKmGwZvUcB+m1itTBhnM/AC
o+8RdohcvqSYGSrQxwzzADN2kwmimxaVG2iWRy9siDSX9XhPpXI70V9TwQFgUe1HWbWXxtIPzW6P
QaVlBVslk7atIh1jddmuw86wfzb7Esu8bo/S75hvg/Y6sGqbTpjXdl4l1J4K9yQShvtIip7LkjJr
JV7XJmkDyW1ZsYpzaqxSwa1nxQ0GcvV2gvrcuZnWMo5sK80Pk4GTu0wvqG2AmdBHS4Rjn3PAaRjE
YDgCTUZIyNByM0+1TnPT+Sr54gqTCtTlGlKaN6SALzPjGMytl2kPYTF9D4LlKe2tvdg0X6r8pl+P
R6Jyn5HA9x11bavfB+J8PVqTPekQQyb1ulST6zDWb/RIgL2P3m/CAwRjrxw6xoG7aQsHhO1PVZSv
Qp340KWonzeS4gXaQuYLAMZSPDrOCI4PG2UgiYp0L8V2Gt1Fhwo/BiviCS0VahqZowtkSR1rOytg
AUMzUWJ3nldETnhs1IPUwAetYwD4dHxhhc6YaYQS+kawRlqr9TgCRbG8G+TGq1DqrdoUwZPGQwkB
743KicPQC7PQM+WJg4t+Ry1gpxYSu1psFyzNSjQ/qLW6lSRx22fZthe1bdFam3z8GhiKl8pej3tJ
T9cAdQgsF5hLwqlfVCfJvuJk46N24C94fXbybMdg9xqdqgyu6qh/XMVFuU0qKqjN5K43L4eUhDO7
rQ3jtqqijcU7G2t5Z+j38UCNVrgJK9lXI4sNtXOrXtyioOtJZPrBGATea/Ena+rErlpaiCWAKfZy
LUVxrsgT0X399vVLtP6y0AsYCY2C7juO67RhAfeBBFhfAoqwth8CYXH1XK/Yu8UaO92ypDUXxrI3
j4b3Wv44q4b89buPqijxEH1rez6IYMpk3jTr0dwB61S36ddGllNfG6kO/bOAVlOXt9OQhVIbKCVJ
c+WT0kxe26rbQegN788KG0oHK+RpLeJYfXRCosHk2PSP6s/r7weNw7tuFDj2loLbadVEW0mD95vz
XDetyWEjH59DHHE2mVEtp3FI9Mdwmm1M9obnqLRMH1mNwWmyIb9VtO4JLVeBwg4pkVKJ7ZekOpC2
BcdlNFYn4hhsdRCJdq4PzXOcC0zMsDD2rz9GNI9SeDNPdT/lpzZCUYu6VfMcJZbpaHWWQQrjX3Wh
6umrj1JVVjYIvn7biNccrKXrZexekPQwHezRUh/2TeLl5FDbiS7U8+r1CYXJRyG7vzaCMX4UFCDh
lbbsjFYu3UyqDR+Iv29VnC0aRVDu0hZGebAq1IQjeHtTTG3g//GxSgZ/phJwLxYFvpFh9T0uRvo3
i8VDkY+Rp+TqxBZ3peFovqXamHoSVYosFvGrYIS3Up3fp6OmuFBbOlmXtum0Yvhn6Evj3J4iqZSd
XEMyQQrQvDIweE8a2PKZKe7KTFqQrRgMOu5Y8gQcVzsJtLocHHtVJU8NnEpn3Cx8GgXOSKI0muJE
+jQ0mGtb9KqO0gpJ2Zfipg6PMxKfrTfE/lB4VAoKzjtrpRTzRjeQaJ5em0ie1W4naTS4t/N41JD9
CjjjlHHhjBQ/KlAFpcDWo7JgWMBwMdocS/l+0ectWnp7S+zoXzLuQfPFcrlJq4JS2ezPzWkAkZE1
yWFBSqlYYTnJ4qp958PA33agD/CkdUMDa3WWq6qu91lymwUljePEUbPR75E6yAbmgiVsS0ROAMH6
kqDSoFsgEEA0bXZtJbsYC7tzT7oi7bB/dXrsXzP6/+ESbVND2Y9ttBOo3MS4hi1isx3oqVCspRQ4
7wAwe8ZPndM4vZWrcnwKeL61rr0x1WZTLKVr5A0OnplTpmgtxLNTNKGTIC8cCfDV0wj1udYpw69q
N+2UukTJpYVliVl5iyg5uIE2YoW0i68oLXUNgIWvinJDkQOyWfCS0p7HiriL9zO7qujrtWL38yGU
qALGuTPKgCirR0k+VMoJXiq3di/MONa6U8zqFG3VnCLbtjQRRn9IYEVGD41+w2fhMrQpoMtnuXlg
Q6xJWPDqSoQKl/r7rmBll56xKgbBorlmWG4yHcNwYLXB/AcdVjvDS15Wv/Gd9EgunTX85mpUH2Vt
bwD0asIvGs/VPi6jXQUrcBbNYyHPjlIaoIN0YSM7VYLwjWWQqasbVOX8qVK/T+a8p279iwMVzmwm
BgeK9ZhdjYp51FQBt+1r7DvdVuqeyZGor1BirNtNC7qiDR476bpij+lgShvNzQwsqDOBReVfq3Ta
ZDuMtGy1fC65mGuaH0E/7AD8GoLMKRDKX51C5WmkHST63UL3CqRZYxClpFQrZKpjJv1tihFTScVN
z59DueDJFm5U4yuO3TjRoqvTcjLAVrpK7Z5TqBJHYIONB3OW/TxsDuYy7U29vp2L2FsiYzckQMwg
srolVVlT9Uu67+Kck8ApJ0svH9RS4cCduZpYexi14Vo+7sT2UKqWt6SivzD9kcTwrdz6kjQSRdfp
EGOpFJXzrrFls3P00NpaE4RT3IV0TsaVwzKTqruElG8Vit7FYGTooecLp2uAp8v90H+vZG+Rva55
GlhMw9v10ZZkL1OQizHHzQAOQHwA7RFCDK2uDOEqUEGFIr2B/Biswx96ao/31YTYnKtWO03yO+Ug
6JsSz7DsMTZfzORlSH8mPB+tKLtVkXuKhsqRyTMzg9DnxDGjgrYZcRsbyL9naXiYydGTLrOz/lEZ
xn3c8uCKwRYg13boZLok6OKH15CiT71sHqGGVmQYg4D+dQyLgFKDoGrPKDG4Kc7VKENeDRh0ay8a
rt7NwhoGMAlOFiaUodydgtH0RaOEnVV/24+q+CgZzVfQmPRH26vKWK4UOK+lKh6o1hTsFkPf3DcN
jt6j4HH8OE1K4dQTuV2IbWqKdC0aJj1YhgE8An1/p4qlnRFDlzfvsuTU5yzk7XCDAo4wGI9oAKFg
aD30ehc6LI5/BHNj3ZnK2O4NY5hYwjTxG9wCvTXznSr0M4c8eXSyBp1BNAwrFLEXpJuhqP+wjGNu
xvF3qzJHNg3+AKi7k0+lehByPXJYhim2ZicLRPYPSSB1GeGu0ypuwgMa7DqgBSN6NlNr//oXeg0c
B9na6r6ceFagdkb2qGbGIe8BYxlIz++zwTDcji4dR/QAs7o2MB5quDJXijXf62N8lcmKfgdzvvRq
RTdpz1f1S9kF/pxYzQPF8uwUiiLrzqDUL2nWV3ZelNJxQYzq0cCncJiN6iXq6ntogz0aOOaPIs7C
u7DThFsKt7qbF345I06UFEJ23yRFdh+3B3GK6rvX3yBZ1rkT/iru62v4QJrHKgtvRHaUQDLqPQqN
1qnANRhgBd9xULNOrS4M9ixo3+hAfe9Jy7tthoLOuuqvX0UgS4d2NmIvMeMHUwAEtsF2e9yb65fX
70IBbUqttna9UIwTu/nwq5lDupOJrux1KWpttbIAnSnlz6qgCDeLAnBTRT5W65fX7+YyQJIszMqt
1pQ6Z3/UJ9uuEVjmGrAhsXViXlBZUAcIxmPAUrZ0K68/aMlysxy/L4qgQjvNd0Yfqn5K498e8rF5
KIJwYKMRPFK75uH1VySA/pBMzXWSHKqkah8mxcgoGESz//qjLEjWFo00g/WbV6u4e/j7XFt0Y/jv
f63UtR9lNTcg97pX5be/fjrFP5qyLX91n/6V97O8+pb/bM//6N07t//79eXwZ+l86769+8EtkJBE
R+RnM9/9bPvsz0/xX3/5333x336+vsvDXP38z3//UfZFt75bGJfFW2aatOKp///w8N23//t/undU
ttd/8A/KrPQfUGUNE3y3piEJvjqz/Elm+wdlVlbh0cKchXj7TzabLCK9t7J/LThtK277DTjc/A8R
pWRYcNhAo09smH8HHH5uDAPTASNQ3GhMKMaYpZz7FtWxCGwVQoc778GARjdwmzgfcXjbUOl3xC+X
PGjPXREIqMkyo8KHQ1QVhI3eY9HLJm3SuZ3RD9jSxdvLWNGgohBtEgdyimKPDsV5YMPAUB8v2Y3I
XOu3auZrbMVSkJrGYRYk/LmjERwbC6bQKLuJH+/myY45sO0yJ3LmyRs2EyQlZ442lZ15tSuNNqb1
nHrXz3LJo4E7e/5BUJU2EG9Hrdqk//z+IlCkNYSqqNlm5Scx/tGLxzcz8OZPKuK/FX1+Qw7ftf/5
7+dmDOtIDfwQVAWNaGhmylkA1FLw5+1oMYJkP/ZX0A4d9QaU9G6+qdzyKG4x3joIO/1O9ei73l2S
b/9gWhFfV1+tBuEjrPP3LRG71tXFzAeudPU8OCL3eBE33U7zJDf+8d9wcVwJDH8RMnly1uFifE6N
A/6neu5YsIgoDyVpL7uta/xYtpMzXGfbwInt3gGNj6Ac1OK/64z6GlQHVcCNxGEIX8D3Y+xVPQlg
J8ju9JzczKfuy4BxFPj8zjP8z2/nR8N7E8laPVrf8E07oZTaaSJSq3PEmJ6jEUXX4NfnQc6dXs/H
Y51ZMSzyrJVjQxRIVI6woRN902/TGwyDvQuR1mf8/Hat9F0RwU8T6c+zK6eadRfNobzersmRnMIJ
fGUXvJjO6vYpOs3XwtMc8XDRRvej6/gmrnF2HWdl7Gs9UOiy3KZXq8GRcohYdlonlTeSLTvxNrCt
3eeD/ehRB+iCWIKFgweP/Pt7p0ddOESyKUOtPJgCtWwxcD+P8OHD/jbE+hHeTA9RgzQSToQglXFR
kHSR6VkVClo7uQdd7lDV2xcnaOo2T8J+3v0r66rx9gOs1/3NB0AjKxe7hg8w2qMrf1trCRzT7rvO
bh+Rrz5IHjqFbmPPOyQpjZ81VqC7yw/kOmt+m1VvrvSq5f/mUyRUeGZlvQyq1/nSLvXGrbqVL452
fZvPwpxtYCOaO2ZpGbILrfiLWKMp3WXdfphTR7CEv2mc+PpMvr2ykOTfjqk2tLIW1zE1junFO3jK
+9QTfXUjeDnV3Iu+aR8Mjm41M9UUYaxpr8z3N9cQ3HduLnKhgrc6mdEvAXwBkmqbwfr5+Zx9dQM6
u4qv+xK2f/DrfzNanptR7ocEhKzqyTYnlnqDAJy9XOV4aCs2xZJr4Q+l2lyI+sHD+Dbq+ULaKEh6
T6iGupk/P1lbHhAH3V7b3ExuskPvHse/CxE/WOreRTxbVNGNkg3IsarbOaOLCr4bofNRb/KfaHS8
JjuIaZ2sF44GhvN56A/HSmJHsgi49jctlDkjNpwjFEwV2o6JSl9hvLAvfXwXIRciCWNgZny+kINt
0pXaHFRXu89IqeABY1AXnooD/Vye+Hm3JJtLC+rvizhcRrZ6SSdpRTPmbLEpNW0o56ZQXMH4A6C/
IxsgQcwLF+/M+GPNKKBmkktYpBakxucJVN0gHImk5p/3rbxTv5X7iLlCC+0W/STSJ/O7cHG2/P70
6au9LNI6KPdbqno2WVJqAEQlqKT8IrXzmp66X2I6OoiXzyfHBxfxXaQ1U37znAdLJmlZS6S4rrYa
LbkIjkpcfv08ygdpIAPSDUXC/szEqOps81s4Mo/xGoYCL2CITf41ctBt9HWawbbgX0qrz92817um
iAZkVwmFkJX2+n5YVdUOSDqn611DGeFuclQXmKLdHQaO2xsYMA6VRLvyKBV/uTDUj+6dhnvzGhdT
ofN9flKmKarQKXf7/byX9/QVHeXLtDH/gD3euUCjbsfv0Um9YDP4wX1cJQZ5+ri6zNWzAc9BtcT5
BChOGFD/VmE8advQtLzPB/f7UoI005soZ7sQD0JqVXDcKRze0L3ZQHS6MB8/jCBpOkdaERn4Vbzl
7XzMUkExwwENu3Eo7tVm8LRSuv58EB/cIFV8E+JsEFkCcHuRCRHoh6mtbZOepKifivHh8zgfTUJV
khHxwHgU5ddzV0umJy7eebNubcq6xWwXP092uifakoPerKdgPzke1G0OxWb391d9HbEtzVpnP8f6
8yVkoNvdySrBUzl0tAoFcGP/r4yPIyUFClMmVzhbgA3kGaKynlUX8k14N0CROzZ/FNfDoTE2iifZ
3RUCcvOD5YHr3l46O3w04elFkzQYWERCrX8/URRZRit63U+FwUKOvUcOX0Bjp2suzBblw0AmpRaG
iD/B+VLSjpoRNxEXMlt68YaNrjuhoyqijJcg/qlH4MXSFkLqplXzbNfXw4InyEwjoEtjgLWR1C5e
3Qqh6i65jGqxPELtwawHnfRNEJtp70xBooCegWFmi42mtzaa5YYTj+BBLDNTbso8iWgVNhLqWB0O
QKd0VGfOS1UOs7QfQ3DzahSg3b9gflJsxCqUDwg1z7ZsCf3GUpD4u3Dn113hfdKms/GKKLWx9bKk
n915DfDMIiwovrccMwBibTGzeVjPbPoWR8e/adK5Lubvoq0P9Js9ChhiMKRzRvur63dZUDkSzPyx
u2RVvG6qvw+KFIabbWGAcbbptnHYqGVGlw1Nkq22AxYEW39j3erbymsv5oOXop1tvGGqasJYEA1R
fXvwgcc61a704YF79d8+ea7X76+BnW2+ltHrIURLzZUasAkLTY7iwoT4aNV+G2F9/c0daltZUgSo
3q4ZIaukxZ5VXDTA/P1U934UZ3PORDvHKDsuWO3q+9c6zr7wVTdxul2/Fbz1AqrO4K6OyBfrBesV
OpsarG/YkjMrmPfn8x3491QUKi2Xdb4jdRzvlJ3ljtvkLn8xv8+HS4v3a5LwWcCzKR+FYlAh2Kq7
SPE40Ut6QLjYhtruxHAwvMtesR/cwHcDPFtN8TzUlwIDM1eMx+dGMR87TPD+/tb+LsbZvouATV0p
PTE6OmB9dm1Zvz5flj7Y2Nfcx9Cp7pI7yGfVpAz9pLY1MIWL+ukP8JPFXDxLCDgL0yBdGMursttv
N+ivWMpZBQl5WIjxXQWy1x1B/mww+HOz75SP6ofQjtzQkU//pf5HB4Vuxc2fb/6ulrvehLOYZJTI
TmiiTt36fMvTq7wohGnVUnYxGTf32Y/aM51iW1+RVz9a7o/wIX4Ij9m3yVWP6g49jINxTB6707y7
6CP/wbU20LujkkU+uCrXvH/ikxpiXzYJfy5fja/aHbKxDh1mGwDDBjUPF5TC4VKF6/e92IKHJRmY
0XLSxFHhfVQ57ctpWIA74LqKpV1muYImPGVNdSGb/n107+OcLc49NSzMMtY4AtYxOF5PPtrRcIgL
tJUwrrjk4bo6X57d2jUgnxqnUwOzy7OpK6z2BRgIay4OCdOzCX/1Cu+96/yEor55VK/Na/3Z2s9+
fb/OrUuHh1Vi8YPw2OKiMSSBZzy7m+qEjcXQM96DtmmOPcVYYQP++yFzuKf7xBdtsKeTDxLejrb4
zW1qf9kjYIobPFjnP0DN+9lO3iS348UOye+Tfr0yf320s1WjRKJvwrGIiZbkXiU99brqxArorlnb
Cc3Pz1eQS8HOboORRlLPhSOvESxr306wZTsTI8UuBL+Y60FxQ59F+dub57sRqmdLCZrsuY4VEumN
1rjLXLtF+fczKELAJ8H8A+9olo73z03H6q63aQk0eOjtsToKGFaG/ZfPL96HD+ebIOtD9SYJMJa2
ryT0RlxVSbcq2umZAeizKvzPw3ywN74fzNlkHcYKOV2DOI0TeIqT7o3ETu1sY3l4JtYby9fdzyP+
vjm+D3g2Bac2rdW64AalxVO3FBuZovb/LMLZvBuA1stzTwS9/BUD/0bCc/d5hAs357Xn8+bmiF1l
Qvfioln1g4Y7n9E8zc39/yzG2eps4tc2WQUxxgS8U1d/ibv+1oiCf2Vx/muevdaa3gylkQ0pDzTC
RD1MmYcx3PH0bC48lB+uiG+CrBnhmyBGBAJkmgiyhOGpm+OT2Szu0lhwVaF8CZCulUW+0Kxd7/L7
/f3dPHvNOd7EHNBRkavVR0vT1MdBFG5Lq73qDXzKJIo5Yev1IQZVndpeiPvhbvdmrGerg9Jg4BPq
xOVYuc1XYYJwdhsBoezsf7gQvVZb3wxxQa4JvU0m+mohZimt3xZYd5jRhSf2w9lOpmSq+DWDuTh/
nui5t5nBiJAjgRveoc2ExRJwss8n/AcVHu7YX3HOnyoAx31eYVRKRoZpMNXGY1Zt+tv2a7aNHMsu
EdG4llxzN52S/aVDyQer0trhRhSelEH97bham6KQqCNnrjlTvbjJfiTaxebMB/vhuxhneVCSjZ0q
lsRASMhe6M9CR+4ofn/pdvERPum3zi5uAciirXDxgHxpfGdPoIl9UDOmxO4xSHAs2tAJVNvBHTbo
fkm/QnpDPUDt6UJV61LY9fU3M7Qph1KX1rDlMNkGW0tQdxdm56UQZ8+bVMi1ulScZKuyuKFfeKs0
0oVRfPAAAChB4VGhMaJSHns/ihEUmpovHBWwJ0T3Vt+YpbRp4wu1sY+iSKugJS0E5LTPoxgqgllt
toDrQxoE8YetrEQHNBIvLPgfQIUsOuZr49zE7Uo+R3WUYSHOBimMq13Le4QD/bWtm9uo57PpC4/o
Lbq5U1w89r/2ds4W5Hdxz+aCUFUyEFjirjWa8kq3w73irIUG4Ope/VNw1XvLBarvGV4AfHk8Apxy
TTc5WkdUmL6aNqIENtRD58Ky81vtiF4pIqKrtwE32Dw/BuVDjgN0beruYm2ULfgMB96+QpkV1tRF
oNZvs/Us2NkaIModhLZB012EDzdzdlziS73t9R3eXWbA25qOyDuHW0ujWv5+suJs05R1mZguuuHN
PXZEQg5nDVjoUxA1lFNHI6tKT4+F5DhFoXkvmpi12GIuNZ2tciY0r0oN5dELGcDvnT+AKRrtIxqa
IKjM856VNmeoXCvrycOenPEJNP3igxHbWlexH/wwIeMdgy/jQbtwd397qNawlgwe1DCpNp9XMVRk
e8yhZwESitkdS9GJLKqQZe1emES/XXXigIpW6ctpKu2Qsz3SxDArHmf0pM1T4BXVRpJh7qFKuDFg
fW4krHPx8tEuXNSPBkfRnmMuQ4PpfHarWzFisTI5YElhcMAh7ZQiDVlinPj54D4Mg/4/AENQdfr5
2BRlxkMHp1RXmO/jad+KV+p0IWn6veW92ovQ5VPhunIVz2PQ72kmsaYX1rryXrb7qxU/iBnklUQJ
BFnATeFd2hN/xy2uMSlCcrdAfSIn/P5JUYdGLnJU91li5D0uUeOvyWk30vN6Dsqc4buCQr4z2PUR
DnWv/j/qzmPHci07068iaM4CvRlIA7pjw5s0EyIjM4Peezb63fvjvQXdiBOn4lQVetAtQAUJIeU+
JLdZe61/fT8qn+JuxLHi85crfdh+1l9BUzW2BxSoqem+/xVR0FMxLxaK/TY00muce3dACd3o0Gwu
VXk+bD4nQ61/f3Maz5MQSlnDUL10FVFYCEvrwlT5EHT/MQIpF5XDEquYk0sLBayS3IeI3BV8/jR8
SbIvxrTpo8GdxBIWQ+9mk3JhzI9x48mg69p8+1gzqcq6Z9Dmp/FQxXb+Q30lidhftxvBa7yw84zI
yWDA7jBr2Vw8P86/1b+e+eQDtko/D1PF8LVXHRV/Fd6hut3pSMQkR3mWt9GfxPB/mLr8eGc/eeCT
7yhWTcJ2zYjmVf+c0ktGzQhLK7AtjkYgd1kJ+iFyZUAqk5IsKgibSVC+f8NxG3b406+2vXEHrQEG
4q1cmrEfasjvsGgunboDqvH5yjj3XhX026j40DRqpwtDLwAc4n/BXOqE67rJJ3pZ2u7C8rs0yMmr
lMoxSaVRB39T3izBoxm9fP4QZze2t0+xbq5vJmdfUkzt0PT+UXuge7J0MDpGSHjVeKvYjLZmxIsv
lyblmS2b2O6vd3eSPWrxOMs1svXeFOFSMQbQoIzoroTkemnxrfm0d+HGOjXejHSyiQpFgzNlzUhq
jOvRMNpquRzT8BksmS3N3+jldYJwkzbDhWj57CJAREQuU5YJZU/r5WY8ZWgreLHV1/oHlLAb+vN2
+EAOHnQ8N324tHleHPDknSZho3e4USKmIH7V0qPiLhB7bKHxV5HrWLnZZroQzH3Im6wv980znrxc
3NE5e/N1dhIT51/mHvTkPu6+99prg8r+wlQ9uxZWkY+MTSPXg5OpKugl7nfo/FEq6xvNpzv2i3EN
00SlFL0WAkndGr8+H/PskIasmiL3K1R1JxvLKFklHU4mazwWH1oRXLmila+fj7F+lw8zlDIAyjbc
KDnn36/AMSSkCal00ReLwdbY+VyG7ckYsLy+FMWsJ81nQ53kNpNujOMqD1YhZIOJrTdtSa3bFjqw
A5Vc/9IqPxc7cCFV6eSio4WulpMvRi9sFFBs5OiR43RXS7IASUseTWiOGc2P+OXmQEt7qYC4oWUb
NnH1tsRP8Qv2xXHnfv6ezxwSTNdVZCeidP0QyKh5IDZGsBIzBiWzs2TY6KLwbdT0m0EW6XBcwksa
g/VkPXndjLgWkpk9lLFOo40JeZhscaegMdJVHQzgJXLXq4q320Tf6Ta8sELO7KrcYSRdQUWI4d4f
ivE3ezl2Prmmr4WdsSOYwcPb7fT+MOApdGGgsx+WZiSCesjXSI5OYoq0kI1ACbm20OC2qfxpi8ju
2Nj0vV9suDj32biSIWZFMQz6aV2ibx6qi1sEMsVIEnH6ogOfUSTJGwvLlpPCyWr/8zly9hoIE5kY
AmSNpJ7W/gtNqwrNWniFewiN1WP1mHvBbroXtEP1g07lVUgY+6Skdp8PfO7T4faIqHZtkyL78f4p
1WnOeksht2jAsGvVByWH9/L0+Rhndmv6ZEhhchPTKT6ebGaRmM+5LvJseFXQHpAvHrCNp0SB/ABw
BNP4Fj8I+ZLmlHr8h2WAjoJ+JJPznivuae9XJiWzobWMG5hNhMa8DlTHNGRhE8gKhob4NPOy+zJe
II7W9XDsliQ94qot+pYWq3etOembrgT3VLOB7vQZQlGO66lrIoG+1nSwmyEs1U1qqLj6YCyeXNfq
MN73gqTtm7rFc1GHnCgEGv2lsxFs+9ii+8wy22OSw12eBkyeg3ocXjBtmffCkisb4AjBS5Bp6sHq
8mCn1WGM2sxQwDN1zb6rwt+K0HMpMybajUAjemYK86arrMdYLBpnWoTGHeEg3GhAwLdz3LPXdnqC
L1BG/33WtZvKmNrSlkZl+ZXn2byPRzJAG5yJ9DulHVPTH5d2/Fa3eXM7xlVluWIxMv9iKYqvjFQx
cgDnWl/5kW6Vu2QarUfBqLPnvsuq+1Ca56cMEjKbqyjv6z4yDksxA4U2p3g1nAhCBSN5aYivZYCN
N2KoSdemnERbdiwa0Wm5/aY0ofl7gWZJ3nLU6T0wYKY5s9yrV5JUm3dWMlmSI4lJOl3DFy+eczXC
QE6t0vlRlyNcw9puelLUSgdjJontprFmWr+TuW8611ia/mjgRsC9tQjUjRhleEEFkzjZsZ7kjyGC
jyupxmS7bqPONXPY12jTupcgH1soNZjYKVMWvBTNZB54L9NGUkhWp5PZQuuqVP1ZMFdDujYf9QeK
eCMU6na2du3cSk9Q8C0a+9U8Er0hX+Yf2jzVL9kQB3jGgT06yFk7ORVPWtJR3tHo3sP5H2xZC/T7
IsCrzCmnJHyEYZ5j2JanEdw8XQHDuCx3sQyWu2unWrLzOg+OYVqHfmJmWeWUWZEqPqRYvYIEYM4k
wMTSs9raADLdNiPmfqIW7peQpzMXvkOfdADK8cHyJaMUnTgfAaFW8mAHOepwuZywEpE1wbXEQYa8
GxlelBTYEyA4OAhlhyKkMoZ7oR/orq8MEF6VCGpBVoVjBEdvk9RV/FIvcXMMm6jyzaBLtqoBjDUZ
e/xYYvC5pRGRiiclsm+MLvaUJhK/M6Q9tsY3gr+bkoDTwZ04cOcwjHcNzJvNUtOxn64/RFbKcteL
WePLskC+QAbkAEizwyM40TZ5PTaYJyBXtKBL+5IC2EiYAwPMQFQ+9B1OrcLYmzYYc3OPbUvogoIE
gayI44PESSc73azT8q0LC6T8oAh2KS21+wYbL9dMu5xZPql2IFaVU6QjotQO2wy7MSfN8rO+SN1p
mSF4akEW2QaeOHil4gfPFqjUwit4jNwp+hZFTUJft0zzyJ0y54hCjCULF7zqFowwyghkJ4LLb8jq
kfjSn6/E6KRTk4cfR9MIXOhGhouqQb8pIsMWOq8EHaBgxRHklkOXz9YYo/K5Uzp4A2o7OxL2fU4c
oHqY2Z/9pLZkP+mG/m4wpUqyu2med4q1zK7Vl8COminZzgCc7VmFvSdE30WM5/yul+2uFvJtOQSS
z5+HwzJgD7npVvaoXAfCQRRnXMexdYEAKJi3Q2Ylezzh9F1Vme112IOAjqem8zEUL2HtRxBDtAa/
QmIPfRfOAHftIYY5mzdZ9NqFcXgYSqAWalIu9xBugHTUUemb02Jddwr7hiBr4T32lzTWG+DPt4Mh
RBsdgpE/GEv/tRmU5No0FvOQ4+px30eq7kihNm3AFEBIbcv5FlNH09HCQnlugwrwxDyieaLv62Wu
mq53AP+nh0AskrvICHR6Gor+qybIEEY0tXBl+AyONUaFP8zW/F1VULLHiTh6QRlPh0WYLE9KswXE
YaXTJqB2mLtpqmwX0ZxZvqqVPfR0KxLvW7pCl/vFyFKahyY5PbSQjnfJPJjfdHGYZYAZyfiSSSZe
lFPZ3M1sLV8bqwi/5LOKf3YXDVdQ2YfOM0fk1PZU8zR7KxHl6WiOhfZM05CEX7egdDe61MsgQ+Pk
F2ph8yZnEofOmKbjS29IM0CNPGmdRZWlwg259jXYo4iJ5EZ9nXC0ojj+Tu3J2g8gEbZ5CHMRN+5o
sFEJG7pTt61ow3Yet5kuL/u+0qHlWWNo9U4vYtA16aO6yXIc8qRSt266DijMhEs5ieOyvc3GBrhL
oowd9dwZRBy0R3yqBKG1HqxewyQzU57iLuasq/ANDiPgEWMQ17cDXOOnkRVrw7xT7haO+03bFqNj
gr7fhqFRY0RaBa+cjSa+YWFvh1mi3QcKbhngw6Yn6G/hE5v04qpGy1V6wYNYqFFsLcOQcKQM/VZS
QCaNHRX8XoLoHakh1L7AwCGPQBJKQtTbyL/7nVlI5S2ituC+SMAG5fnysy5IfWhapzns6vjlTPOI
V2LW+XIayX7RLNbtZC3NzgwNxRviqLsyK+HexA/TSaweKSJszwLXUwsfYlwMg+c81kIDVM+gHwMa
7ukqX1SRfPuk91TprMjY1aklERHE5sEIhnpy1LqGXWSZJZ9KKMRRQvgQIx7XAlXGs3BoojuzB5SG
RimHaKziIO2YQqa/CGqBMVplgJMsFG14kmaFjYpm3NR0ulQGcxcJWvfIJa26GlXcKdh3hxpCOnIs
m45ddcNON9mGhF+8FCUw68amvTVhtBzJT2NRgeM14NNl+lnkHITlVHSKJ88ZXBxhzgp7LFMR++lZ
BH83K8E0+4velw/YT5atDSmxfWVpN085WMavpNSG70Gg14XdoLf3F6lnO81w3TZoqbWNOo+GrZiP
wezizyRtl64gFokDCHdKYjPBpbuQWhG9L+ghNTxmsEo84BlDXSOBDwUWzMSzBrQHjMRQKXABr8XS
FPDgqidwmTVm9RiY9P4Y1C3cJ0V9xfszipy0jVZoYp7cpUVEbj/tpu8ph5pjQEUFUjYNXtI0ky2G
0I87Y3gZjKSCLmtQU4lkTuYkoX6dxBCuJK0A5hiE8QuGTLofVmm5K5YeNXHG0neklBhXjcr0K4Fk
ksMnMnJwPWMYTzYAsuxBCEMIUWOR9V6fQasXcyF51qiZOaFpxt+qAphWlc/AlOcWTJc0AuTWSqu2
QcnNfq9V/QpT1baGXKdkFlLhoSsLyx/79ZBJdxiK0njwWmj6VpIJUQRD/kZP3+NsbbJQxb9WI2iW
nF4AwxO0K5RUjw21clQRHC6hOiBdQwmaL1YgIhkcJVA3I9/XDsIxu+6XuL7RlB6/YL2RHmR2uQ1n
UQbDa57dKFx01e7SbHZatZ087rEqoDPZqsh6NCACqzEDsN8NhHLIUb3IzAh+ZLzVx0E1DjHbuGan
Q6HTQDEo+FVJZrejoyN/ys2qthxJS6EhN5LFSxwVaxNpSvugQaP/3k2x5iw1mKoNH8HcEldLNyR9
oK4Ww3SLQUDf22le6Rsi4OTIVjPsDZ4IZxVpDn/jiWW9xnXHEZ1FUXshDXTmTr1WJdbbtI5oTzRP
roAl7kmLtVDGCq7oYHMAXx0Ge2UndFeXyALyx6woHA6LyxjhKIOeFmELcmxlwwXCA6B/7J/XVp4A
ey9McgGBIAmybJMOhdY39qEj2tkTNPgvn19GP2bWcMGkeZRiJP9NPP/+witUsNODIUOzIMffQ5lw
KCxCZfP5IH9c199nYBgFbThOnDKV89PyahIirhbEnHL2q/ya42y416B7CD8p7Psm8uX2OLu1D1FI
cXBTuKqP0Io8A26sE758/lPOXILf/pJTCTkWKWkZavwSblhQGH9Y3VNZXSrWXRrk5KU20tAt4sAg
cf7aD8e0lexEv/DhzqRI3r1TZU0yvknIBEvXcpQxiLyRfuqv3LW+xJ513frQKG+t1+G7fAAyciEx
c3a6/PUh/xBvvBk0UUKzGaIC1w6xcyz9McwuNa1+TMO+f6yTPBP075Kdnscyn2YneQxeC4zPHOE6
dTqvex75D4cb1ZdLObuPvQX6+3HXb/rmyXAjzMa5XCcGHHEo25zGAGC32DI8t4/DFXDIyx3HZ0qS
66B/9AyK0io8eD9oHi1N3Yg0T0g3EKBRQOfuQm15/B2iuMLakfVAsF9TrrN693K97uL4J4loIGxF
FS58zgBABZ58pV0N5EcTtzms2fzkXnVxFwVaawMk8P6dlfjXs5+kwQx8JTPCFtp7ggcpf1zFgvF0
YTM/uxCp+YCH0QA2naYRlbgmghN5Pl38Zsm3CRbczSUlzdkJ+2aM9e9vJk4NaRl2P2MgE/DE8S7C
ZFyLDxMMvc9f2Pkp+makk9kiBVQkpJqRhp/yK97rdzSNH7G8EH3ZnbeBI28u9VWv/+KHffvNiCfz
A6B/L+vt+v5SwpzooE6Jg3eQkb+02GNfeLxLL/JkQsy5PCx5/8fjKT71OlwVv0c3utu7BosQoqqL
+8NvwpML434sD7AI/3rI0yMhM1RMXTXGXSVHIcq9bb5RbWk/eIuXeNHdJVX4mQrh+wFPjodFrzQx
Wd9qdqx/FDvZA5cCByMn+bBZ++MvrbSPCef3452cFEIj4dcesLVZk+mU42tK9Jb/LMvHqgy8oLlU
brnwHU/PCAvCGBC/9TtadntY0SmGT3JnOlg8JBkYzl2QULF76dT9yDtYt3BrDaWgqa2Nw+9XolDK
ShUntIepG2zmYZphuX1TUStg3jiXGsPOLg3iJlQOoghR7eQj4mcPPDJlsKlhyfNe88FJ029io9g5
9tcX5uj6r31YiG9GO/mEACNyURYZrTjmNJ6VG7irP9dCT+Fc0judO+J1DiMwH6poUFh+/xZTpVHF
UZ50L2kV+UoQEiD4YXvpvD23M78d5eSYNwOMaMpi5kJl5U4THvVes9v5+fPXdvZRILCsRu4q8r6T
bzSoYsdvQEpqpNlO7cNNMEoP/8YQoPtWcoKqfmjyiVLJmHElZveP0q+5Hu+4MP74fIizpzRT+3/G
ODlhqiFVo7ljDLjsgGk1D7Pznvp07qJC3WEz7hWTG7OB4GtnOpW0vSwJO7em3/6Ek6NHmFuyJjE/
QUq+1+bXQr/Se4Dn4ZcLj3r2i1HPpG4KUe5DQTMXtKqOFp2g9ntwJ7nGl8hZtrqr3hizjSrLifaX
9BrnymJc9oBTrEADYrGTY6dWg0VOWOC8XQzqBjv7tRo6X68av1VcGG+kg/hcxkCvgalvBDw+7TK1
h0O4A/Yd+uLKr3WGHxNKMszgHGGPOfvh38G28f7f/E5tvUu+iTMUQTQTVOF08vrg02InC+zyvvCh
dDvtV/Fh/Gpt9G2ybITdRf3Auruc7j5vhz5ZR1kliemQ8oqmCh+VjvKX2mGQFdpWNeGne9POeMHg
b19kj40BIP1Sp/v5FfDXN9JOtr9ca4WR6cKR4rfP5mbGWWCv/o7Y4AdHwowAZ0XyIP4+doPrf2un
ejP2yX4455E1kJkmRs6jOy3WvWoKfkWhvr0w9c/uiG/GOdkRo4b2JzHDtijZQdeWXN6p+UqG+Mp0
11h8TYPrbvlwKQdxadj172+mFXwxTDIphlEYhTRGg29ar4zbCw+3LqLPZtDJFsZpo3VDzcOtIC7V
qe+qx8FFaQ0bk3KfzQ72LPtx4TRXIRTAzwe/9IQne5fSAsTPyK56vfqILwLFUy5UWMd/Psq5IOvt
GjkJlbUuXXLMhTkIJH2xRS3DKjnZYc64p8XsUI01hiPFhfPt3JOhWCKvsjYkcJV6/+3w+ZgMuj8N
JOOREwupU6mPS9RceLJze//bUU4WH6TkJhjVGM/lnw0GX4H4vKQ73Cbtz1/gpYc5WWdVNY0LBgSG
Z9aznQzPWoE/dpFfGOXcZzLIXsMIQp/zARS1pBR25vWViRQ6EW7jeX1fqRqI1tDE2qmR5m6xKzkJ
b6Uxwmru82eU14c4XQdvhz9Z5JLSdC3FegNYpLyJr2eP4u4GI69747CuhGKLJ9jsY05PzErFhqPE
s9z45fNfce6QXZHI5B5lw0IM8n7alFmamEtTGvQDak6ii/YQzRde87mPadJqQNZ2xd+dJjZwqhmX
oWn4mOgy/Y7p7yyGWXuDqFyKjj5OT8IFi5aRVRqPOONk3nRU9RUM1Q3Ob9HJVEffDze1kztgEfbt
MaVPPvwZ+xcvGx8nEohfAv91IsmmeioqoxwnZpbOE+rUJPfZLjxQVsKtZFeDNbQWcGfxTv8qu2DL
8cS6MI8+vl4Gl1TdRJwLO/o0Ri9kjA8DfJs8aboOE8AF1n2FvcPn0+SMJvn9KCeTlUL2MprtyDx5
MB70J4RYPtAhey587Wr8uWJzxm11qVnlTF7z/ajrs785kLhXlYIq8myNizzyaHw1Qhot6s16RQ5l
F4fA+FvppzcXo5yzLxVNK9I9mqI+EIXp9mnyppiZs9+DGV/mTSx4ww43C2/+FbfbsLmKMJDADP7C
xzyTHeeJmUMrAEmhnn2yHjH4maXY4ImjnbjX9zygR+KfFpeYqPM69ZatSX/J5Fmvxgao8lfqqO46
py8dlOdW0pvfcZoIySE74y0yGZ4sYch7KCl0dtHO6u8uzKuz44CLoX+RWgBsn/dfeNJTOTNbkXE2
iy/51W33K98Lnvird2d3+K77+mE+XMy6yB+2Xt7ym1HXv7+ZV0ZbdFaFXSDAaDC5vNTUCfycXo/M
u5zZPTuX3gx2siktcoBgUmOwQp7sIQyRvGcO4rALb/LSMCcrFPCajKcBbzLardztFatul5t4g0ee
V91Pm/qh2ESbzwe9NOb69zfvMTaHNK9bHi2YVXeaf2lD4CrVpV390ijrHHozioVqX9BXm9XRAXam
4B3lhI2Te9OhdjGbnJ5qf7qKHy493KWpeRIrNj2+3PnMsLqVuXH8QFHXRr1gx+mFT3fp+U7CxSGa
lkCZWWvR9FCmvzPYdsl8YaFdGuNkX9GaOWmsitnRBd+V7k5KagRKL5/PhrMvTKXxhoMeKOBpN3I5
S4EwLowx6uWmx2G9F5AvdgIyJnH3rw8FB4yBuC2Q3zv5NiWuHmkS8G0sCaXBeDcYTmC2KOn+5c5n
mKmGZq6sIwLrDwPlSOKmoYkt9qeE0q+f7qGU++lmbdWqntcWh8xRdv9EOebMFgXpU1uBMTQZ4y7x
ftJ3cqfh/ITf4ewMbnUrbUMvddbS8z8FR7402skURPWSIBCtcVd0J7f51V91WxS3m+kH/Gf34la1
/vb3kS9+CGz3wMLoGaG9+f2zJUpQ9tbIaK0XbAwyw8/l9UqATiGsKZWz3A0UmtQtgq5L6e8z5ytB
7go3Rc9NgudDqIZpHcG9FHhdXd6ow30vYkMX1FcGtquJVNyK6ExRx9wKAp5Uxh6P3meRmrhtYhK8
YFg1KpgNVgiX8GdzdEH4OgbVoawkt8sx5BXx75S/N7X1Z5fIarHyF3oMj5W3Zi4n/+t//3NuLjfV
7+Kha37/7q5+VP8fWLrgfE7vOUgx9EUo4f+0AvnHFi//69578O6fPfd//8eX3233uyn+4wHvG06U
Pw1kdr/+6z/P/pN/msAo2t/47KJiwIQ1FVoTCTdG/p3/+k/+gh6Bq7O1Cj3+DKOLsuki/qT8TUUW
Ya7dMrIC2Ze9lQ6YP/4k/41MryJBR6AXGBqb+q9YwKD3f7cwzv7wtycdqkml4YotOSGAHbvRtC0W
pJGXxpp4N5rKl8oKYseS8yctE+4SdXgOempiobRrMWvei0qEgSX2fYixr/shJQ2Wuj0ImxSf7u8m
si1nENTEzmc9sGU5lDfDpH8J5Viy07Kq4PUh4vWTeHmdJyW263hoHpZWRPSWBaNd4GMpZvn9WBmV
jRYvuOu7OXWMocQuSWqup6m7VvQMb7LyeR4xPLQsVLCNFfeRPZRNjcl2pNvRJA123McT3jb5iE0m
wkapSPyS468p+qs2x6/cGoovaRJVt2qsIKEyu9hGMu21DY3AURNf1zWKKSRBYkRLliY2DjIplGJJ
dF0qxvVSxs+dFd8lgnRErXSFbeum0WYQFWnbH7XBbJxBU0bM6qrF0eSkd3Gj2SB9y92oxS5PqfJX
MUgogoeJ5GAFjm/YckRSPbmKysj5YPb2KIq/2yj70Zq0FYSmIPA3ki7m1Gh+ngexrRt6ZGeVhg+E
MYfHotImTwJ0DCH2MEpoouJmfBAq/aWXw2WTd+X0u2nr15lUutkEjYPlk+TUOLBP43xvVsbPNFep
X6lQLwPjBluv136mrBwF+jZuAvzOClL+kTQGh6mOt/qCuXafiSryt8xwlUhEy05LbrvLUwTVXPSR
L2KxuSkauA3lFCW3/WRi3NdKxsMovdD+FjwuQabOtknDu60YaedhmgpFHkwrb7DXA6/iAoOZDELC
27bUZFe3VhdsqSivYPLYJg5rnRwafpgim04NI/rW1FNxUJZx2UsqKrlFi/yBdJXqrE7OnXJXJiL5
lmxrGfmNqTX3rRn6hTF6M2ZxCyJ+Mq7OhFt6IUQq1unWfZ6kB7FFOSi/oiuzE4zlzCbcdMuCk5q+
S4b2qrJiX1eSqyZqD/2EJYUy2zTBXVdmfjOZ2abos4NecKVE157plT2LCVMfNzI7TeeH3ijpX5Fn
PxBb2lT/3o72f2df/3/RgMskcPjHu/N1/PNH8yPs323HdPywO/9YN1n8eP9mADfUDHZYkcvtymz4
c/8VTONvuklbp6ivGBIKtoQgf9+AJQ2jLUDanNwrvZ644X82YEn8m0FhcrX0oq5H2lP7lzbg92GQ
xn9xAMD2tCx+ADHCSdBlZICJVewyfcqrG5V2Byx1vSkwHPIftJzA08xf6Kpwo9yyh7S+laTpOJpC
Z4um6QXR+C02it2waHvc6A5ZXl7PilXaeZ8/Bv0ljcQasf8VRP3xW8kRUMyEyku7+ymDptSVSkti
q/FB8e3qvLtLKlofittaDW/GWtuoy21nCNs33/P2z3/+LQL1pPqyjsq3k1bDM4rdnNfrPePNXQzj
dnMeY43+Eav3BKl0M6HHmO8YsrVlqb5vu96T2+8dCvgq3cv9VZopD5ANAEZaS+x1ok6HlU567MLv
eq+e/PvvYkKJOmlMiWTY+981NC1XnJ7fRWznz30IEUm4LmLaYpCvD7W3xMNO0FR7NNULaIU/JsX7
D2EQTayBOjOR/zyJZrWqxCzRnBufTjG7qhC+cnbrQ3zTm2LmzAF7VYDP/VwF0AVnGouCrnZjNdlo
U4459xj9NucJUoqY2GnT3pkzRZdxvJem+UERl2/l70Xrnwa9vUrwTlfC+DZvM3wNFflRYVNqZtMR
psArdNGx2hgxnnTQZWZwkkDooc0o7jei9RRzT0o5JPUemQcE72ExnsxZ23SGAX9fop5U36jqcsDU
YUN8sHrNu2zqT/y/31emEyw1fRU9aqZS+6W11W6OJDpKzHGLkSfpXOBWCOOPs95giEoGW5GfVUwv
dZlGvW5eUNDNP8N2zX9Utd9bc2qbQ27YFe7NdndRNvhhMlAdXVs21zCfi9spGSaRkR5nVriKm+/n
dJdFrhTeN8NBCz0p3nBg0waU4mJNGS22rd7GGyly5mcdhwrLU7q9Kjoh5hihPT9Ji7ukj6sLemvL
PxrLnr/EeOeWdo8IsLQbyQtxWwm8pHRlLM7UG2ufYjGR3+XTLl02WUKRlANlWFo7rGsPx01Ppjk3
/xqo13Ec2jS8NJWtzzdS7OW6I8ShI8cPaXyVyUQpN2L+s+3dbnA6sHaT04w+9LdW9rNiV2Gd3Pj4
cKvGLrD2VufPxVFOvFn0s3wjwfRInC7f6KFXjC5NSVF525u7Kdmp2GyLd02MiGvXlzdF4eIcak2o
f+h884Oajc9VA78WiWFs2cS/cp8pG7nZixRJ8vnQ4IRs+WW9r7gyIRgHxMQ8M+LtxPNUmNOqh2R0
hOBegkAQ302jI7cO/rx1fMOki6trOaPdlevU13x6nqIHutQW3tIQ0kmZ4jccuEt1nErZEWhaGnCI
NuK9NN6Jlp8O13Nz0MHDq7YWOu2vqHIwZrmwlZxoh9hL1ulDCoOjiDoyQf/7vWSiN0YuMzP1Re2Q
Wl+M8cGqQ8cEPGpmdqxA5qVZJjXp1pqvtDxzW1lGDL9caWF7H83CzSJTi64FVwclu0y4KKoKGo0n
yna2MD0UAmSbWvYlGo7WHbGlbD1+4YLkZPpvLGfp0RO3Vn9b56HbqaWTQqCaW2VbTqYtBJB/F8FT
mK9T9lussIXuEs/Kfht1Z+dmZy9p6gaSbUXjZpaw1M0Kgis3a30h9QYZq/NHLbjNZldUt0KB93J4
l3QvS7kRxWu5uJvyB8G4pRV3MrcY36apX4Xg/5w6p+nD7sLIBhsegVUxJhdjenxznJLatFzIPl2z
rmLdKtb1ENya7bakwymjm+hJ7B7U+Yua3jQBCQx5tA3tixL/7GismazEHekC0oplX+q104leHWvb
SGg3WvN1opWzCsILn1d5f8f64+salrkyeKlJETicnPExhPxIM/Lcr4Xlx5S3jWdUsuHFhSLZAc3m
h6Cqs70aU6upcvFGZNvDIIJJLOY4EszzUY7KO7GbrqzeelkbhGx8bF8DTe63utLv8Ur4mQ3BUUPN
7yhNXju68XOMB9PL1CXZdFFreqayVUeSwEUyh5u+kF4EU3DzVoguZK8IktbEzdvDiZgKJw7CI3JY
NOr/AbR6c14nbM1qHBMDm11Wc0Dkg90L9No2Qhe5LSBtMMS/ctpr7XigFdWYiHeHoPcnQ2/Ytav9
MCUIkUu2/kr7ZXZpisW8+iJE0pXYjkcrMF6mEWdzI6f1R6hp+6t7avhCuotC41ZQ8UsnSLKzQthZ
ib6aYSybKi7pgQxI/9BTPcvfilA1NppedvB9r2suMqwoIXeyRIUwnm9pLfK0uj3q11lGqFUA30Nt
hDWiVW5FI3xc2ih2TY2CYrWAxlQS1bHUYzWxorhXZL40IFgVS/ZsMcBBNMzzYzTOfI+8oZ+t524z
PIp56iVyGthVagZ2pEx+UfN/0hX0NhV1gPy0GuNdW2PP3RzKZSCnqTM1Ba0JXLgownVDuoob60sJ
RtjFicF086yybEtKowfaxO9kga5vs8pVp7GE7NCtFutmLGmPM32/fAOhOBjySw5U+1ZG3HOvJYKL
uVZ0JDnoyGos39L6Lt9SsnnSQz3d1lZUHbNiGDwjR5Ldq1Xndkmm2q3QcFyrZuIkgsZr1cZdR/p8
zybk43xtci3O+1t6jp57STkWy9jsZg2hYqYvnZfVocW1TrwJlTpyaJBo74ym/UK7aGJPSn/djUrl
V/QL3xsLUFc56qxNXUf0oCXpTSSLT6GSSS/B3GpHvpAdGmG/V9NtSa17F1Ti4ERJ1ZI/43+aelmw
YzqHjkLSEpd08e9iSjCSKAPxhR7meZcF2Oo1ixbT6iepx8SELZ0V/4e5M9uNHOey9ROxoXm4lRRz
eAjP9g1hp22KpEQNlEiJT98r8vxAny6gu0/fHaDKyEpkpcMRFLm59lrfZj9GzOBN98iowXnTlmkA
P8VA/RfcGCmy3BoHRld/rtka3gCuoJAsrtfNFCdkO2URpg3lskRq+XnM0+wYjVaUIeybuAjn33Qw
6SEfO8Rk5Vb3It/51HtMpH+M0Oao2lrTo68fUcTtRhmMeMbDoIiX+sgSrfFxNTh94y/XRDDpYNBQ
ONXPkXeNV/ko9DAM4SE20lS4UiaFTMd8F9owLLqYHWIVQwbxcSS0eXdpeopZ6k2OmdjsC1LWtGE2
ANzdLlOF8xDETa7c9lpKIn5R8QaFh6ILolr0EiFfDaltgitrftU0Pyi4TyoMz36xDC33jITw1QAl
ach0qjP/bBucn1RinoWkSCOuA5De8R3pUiS0mbab2uX5FkCqpiDiJ81mW/ZUDJWySM33P8PcDtdL
d1cEctxznw9V0PhIahsfavl8nttrWQHVYKO70Mf8HjseeRePx2YBDayZOM6ouT35wV+0RohnI4uw
2fSS3S2pzqq673CaIU9/q7z2a8TndMprtxwbaXQhQal87LqdhVR3m1+Th3LEzFcStXGZ8PV7iYQ8
tFdoD7aFY2e8k+ycv5FTTkpvTS+0Iy9tYDnGFhlZxaD1GYHDU1HTQQwyD/2I9q/fVkOKsifptmvI
DwwaMKhK+QpxBUdGa+t9HQZi21A9bfkq6qIefNTko1x2IYafjbMUe7iB4UFgw2sWE3rMwuiE/drf
+FmGhwopD8UaHJvhk4C83NPh1VxDmz27Ed1PJMHGCSh9H1vt7TsbnULkElkEa+E1t5iM4QvtbIxi
GnZEPKXrNpazQNL2QXKZ7ACYCPFkdWk5uWbZpfiKkKocNs2CTdICvVCAU3unRI+RPmQbu6k/Dsqo
bUDBhyMzL/oJTX2of6aCD420sjnWwsPH5Ivt0vesiHCnqMQAUaDxkqIf1qZEdhntTaznIezdLtId
ZClvxMjRYfJQbEPLi/XJ0bavgmHFSOJsgY0gD3pUsxEi7on+zgQOWIZcrCEwv6WI/mJyCXpiyXjo
UraPcvK+mgm0AIUSfbQaVTLyIrw/CP73b3CmnMe2MDYXMAOSZ1U/A7YHDdEu2SZN7Su27RqBWjVi
kIEfVrjabRHGXfdEQGCcRohBbX3gKxiObJmfUZJMpbc0piQRFwWd+q5KQqfK2M0b1g1xaaJu3VuV
nsJQFSwAPMI5HZfzGlzyDIMtXQcdbsGW3ObDQY8c21qQphXaFI/LbN+aFaMU0pxseqvpgUi28fAs
XEcrHnTYy0IoDZTB5D9RE2w9pIuxNr/jlZFKp+7iJZRucBdqSxuN7yt8U9tpiG5TAHLq+o/zQMGM
UTrWicWNguAKaZsIb3sLA8OUpKUwiLM2iPxuFG+9gsnUVG0XZIVub2Qb0BOS0ltvRM59Tj2+6ZkG
zQ+HRm5pUDXAGNVNr0BXKdoQGe40OUONZJshG27jGbgIwpHMxPOKYCyGa8zBc2vz6WDaaNyGWb9T
bFLFSiZ6qI1JINUWVHvhTcRoWC7CjysgWSC2snAGfvagcfGMBEvOftu57dz4aVGTDE2XiH6AV4Am
vmfzfch91Gg/nt+QR0FweWjwthYdI0eJ++JdE5v0Du5aGAsafhJZWGRkWA5Lk/lHOjr/2Arnl63q
bNkYvz5N2Xe+RhLYEEdP03eCGuRMwm4+//0V6mzhanKvY6jotTel2PU3YZN7NzTpxTHu6TE3Xr8x
a7KCFkweKEXKQnXeUy0D79B0Y3r794tEuXrLBgM0nK8JGCPdAo0lvi6Vqb1BO7C9+furv1+AxXha
PA/PvHsZIo14t+rW32Q1PnAuowdr5dgg8jcyV+UDOAuDlP52gp2mQB2093qaIW0s+FmN7zZfotsA
RKcqUmtWZR1mRug+8LZpkmM7W1V7rBdcfiWgBUdHB7cJhlYeMDNzk3DZ3fQQz7dx3ciiVSnaBAJH
7k19/dKAMBNI1p3rdgwKMzADdsQg0iJBx8wzuJHmXVYiUz3e4Qe9oyI3e8OmvCRoGiCHHLt9uhJe
GmS/m2geN7xL80c1MXKTIn8kyFqAECo/YVilZa8B80CWeNwj+cyrEY8nz2zzBP6jK2w+mPeM9Rc/
7DfZooJ7EK2zk82bU8YYg5Y82A+PmfHC6hg41976QELI6Ra70bUfQDYSsvClQ83z1GPt4idQ9hjO
6VeD9+AGCWe6WQi26ty6A6eCHVu1LtDE4u9F13afd6O7S1sozFOABkOguSk8mQ4nGWLM9cokqiVw
65e4yc+a4pJJCNCnS6pEFYOUc+tWcsaNzp3TPqIVwDyolEdM6F2j8cjqYDktk9yloz9eZJyfsyFF
+WXJV+u1bj+vLIMer9MbmXpqL0T4Ma/vsUNTBVdLLJK+P+FNQnuTgOqg/AUwn+sRqef5TsbR+IQu
D9Y4dVseD3PVrr15nIfwSSvY65pm2KRApRyRqo+2AkcBr9WGO57fqnB8WAfHDgqSGMp+EECE1hDR
I/4SpnbZcZHLKjdQx1beohzErXfxsLdQIBIwavkFbbxkH9UfEriegxv5nqx35DoqcgGUacJ6L1GD
7WLdnYMmfWb5mlfD4n1qjrrYW1/dosYNsuPEs/f5FOZ7j663tvPZJqQnWFizymXhtm7awxiEWxXR
EZdzuwX9iRWZxTRBlJ8wQSN/jYe9TFh9o5mnoSNeb0na3zoQtLZ2WmyBxtGPzHi3URs2uIv27wGM
vqL0IkxI6rK0QJF9roXerml3XofhPajjrhhsXHWdiwtcUl+d0T3kqGEs0byaSwxgz82F9ksLG71a
UUz2EKBW/3YBgc+asK7mhvQbbUCuBRnldzHbWPtZEZlsp6fsKxzX9zR4Y6vsgCaYUXEH/AIkERhp
LP3BcM8yGgIEaWV7DsxY2LUZK3BV9jrEHwl9e/YmvXdrbRD0N8epMW89SDIaN8wykPal9wGQUvV0
z/Bejf3KsUfNXyhQR4ND0ZveUfIdsVCyAsnn4wJ3VyFeQVo6Yq9e0asJ/qh5emHBelaqP9Yq/PIQ
u+YLcuAR0BxrMlzwaULzWrxzzDv4X9sAl4pt243BJlg4hiMx73EW9jLb4dH5QEdwSX84wC9Fb3EE
hxHfSGPOf781um/AQre7lPQUFBcOE4+6viLRCDyE6h2V8tk3CA2ooP91P3XoAxkvclxih/hoUeVj
WsY2aQsf8LN1xgrWpLkkIbdF2zwzt7yJNQIFT7RFNiEzW2NvzLKKx6inBPmZwwXXjfYT9e8tqAjP
SGnfChGUOaXPAfq7f6dEZoCP2qXbh9Y9hT594xlaZ25GreGyTRiTHzpRzHN2DCAo9yeIdIUey9do
o8cl7qt5VOjp9uNLGMtLj1hL2cb1o22QU2mN/Yo8dZ57ZY6I/R0ICn/AML5pyi/UD++bjO/DfuzK
LHPoy0Z/Ir/xSy5ds09q/cq5rtEtE6pKFflBrBYPMhgPA6DluHTvF8W+PEkfbAp2XRR/iRDfBYMp
S9KaQzLghTwuUl58QLKygGbgQimMVOFNmXoIjngCt3EoFns3uK9m7Wg5+4953t0A8jUhnlg07WTB
m8tOGq3UOmoPWabvnHtoSAyFC9+vX9e7LEOpFox7TO/ycXtK/nQtucTdy2AZ9E+j7siap1gwYpuO
9pz1Bitwyp/jhN8RoC1jVj/FE9aMc9FYuDQ4qnkpIhbeCi1L1UbPs8Zj2KsM08K9+oQJO3zjdcGj
wuldt3VUKWGexppfwIlSZZiAjZSkt/44438KmhfAi7ZBgrI5wF9vcKcAtyI59VNUhb6ELNigvAFa
6WVokj9RNi1lF0xzNcs7TnRTuQb4g4BgXLNnP8MJgJOVVUkNdKzzXAGyhwLmZ4XGyts3qOqqEPrL
1ygtswzbxtWwtnrDupXJtXsZux1q27mM4xWf47zgx4hydP5r5MRCe8xbjBhbw3iXy+6xafgTjrVu
69Ba7qLgAS1rSOVeejZt/coW84Jy/ncC1b4CRAc//8Q21tqDpe3zgpZPgVnTW4l/BbF11azyPg0j
3PIjtfXq5DZptC1bLc/tBAJEM4rP1CM/Pg90xQhEDC+fMesBbQnC5Y4KjLazCtCVGuWmqFsQx+r2
zGMf2IEOiScHHlbeVWyZWIkLe5mSpsFaYy10leDWIlePDkkNuIpcd9gSN8saQKeh6M1cmVFdV+8A
iU7LNntpFZCGTee+/r7pNBwOQvf3WdwBxCHZDbJNPpopB9ycmzJOO7blLMmBBNMn3KEijO1ZJLBr
660XOK9MRHjJ/HUo8HrELoDpF7d+NEtib0EoPD4qj0nsshF6N8N4t4L+1abqZ9XRZ4ut6Yo96huy
TYBzkyR9S+z6kebzN/GmHdCuHyriH7G5xao/ts57jDpMSrHLB1feo1AGsBx+F6XrOTHZZ6yIX/jS
ovpLd/Ag7EDAQ8JgzLDgE5TcYdPcSjAugVn7M4cN9i205DuhjzKlr8rtR53csAgLGlItLquqkK7+
noDW6eMV1Vrev8yU/wgNmWxGzailPut+gnxI699MdW94TIswGT6Nw89YW/UW1GPp1eLYj9FHoslv
OPX3sa1nsJR4jSaHm7YpwYDPfvhp/S2caSBA5h86w8e/VXyEUIRHAvlezHzMly8D40ncQqIIQokB
OUbnJca39wD4BTfhAM3s2oBhSFR71IMlo66349i+DrsOakEw1ZthDtYCkv8z6/W3SJtn4Q9HzseS
Gl5Jzs4Up026YDaDXpO6hH7/Siw59+QpbTSgVxFuxLh/7RNPZRvnJZ+JwXEmgRQD4yorh3TTS/Wh
GwgsKoiw5fHwC6SxAe87VM6c6W2cDh98zKtxCfq7aPDg+Wg3PHY9UFsDhpgYugFCCizZTUajl5Hj
B8egvJtgGiDLoJDGlB5oMnBgWI5OTSbC+9V6D8DIQeHlT5Ol50XV8A/2CaTGfAxx9WrTMheHVoMC
BMzDUOdo32ZXit5gTv5aX/W9BeYMU2ADyPY0+4rW1i9rAIRgw3GHZHa/NlN3TWLfe9LvVQJ/Okbn
mQrTFasOMiIKEwuIC7ABGGXhHjFU5mZqYrA0BnQb4He8F3z9ynu1H4PuUOtmLRKAyABri5uyh2/D
w3KoafewrMs3wGd4wkP2QBN0M9tlqIbopZFLcBfhylP5wEt56fgqm2StfL4+BzNaFPBzlRGl+8Q0
pMoC/4nhyC9JYz81QAabfGrASQyA6orH00JSmJSo3oNmVG8HvvwoUT8gMny47ieGSLjfxQAtRZGg
cEpt9QzcrRvgRDrqYK0RJ8tPlkxgWHb0hTJImx5641lqnyTFVTfW1pY2DT8YVkBZN/gvSaIcfQV2
7Hlv7mM9TXjcj3gIrv7wlRXJYF+6Wb+mXiSqhhIMNF3Ujti+w9Y2YvADKpBNR8a9HO2d6b37cPIA
ExUjK9krhpihqejVr12c3YB0CVuYNI+p616vHxjF7IFCY2pUjlQDi7di8f9g0NJmhFbRMvXAqfXw
OaWQEnsMEkSalQ0ZhT6ZlbESn7ntf0HXMzvhoY9MzXRsQ1TwucOixWp8p+xPJMcbq0dgRkkEUtu0
m0CP2wwsqDHRKUHLYwsNy1YRZw8qHRl2yFQfTYeqLfJpMfWSlKkjp9TSYp7DeuM6aGMgeB6WVP4a
usChM4ZtFbdmLtpvZ6JXme/aLoOW40G4XgJ2JLJ+El335Q17LtrHRKHnkcjvlII3xATGF0c1zpEm
h3DUwneazFuZg/5qG3SoouiH6BUQt3agZarX53ARorAQ1lPUAiTJ+KVNzLecjCnzPn8cKIqbvF+f
67EYABXLUI+M8LcWOVBfBcyGNfBkOkAPuRotKgAQQTT7VRTOJqk/45idBW1JKdR3G673QSqRKZZL
0c96wr15vkN4ai5l0p0B2Huam/nXJaoCf+Np7sOv2ozm+nayskuhg63JuZnD5ylW6LSl9c5mI0o5
Ak5H6B/DDDqffl81LGFwumzrGKfWHAN+OaIfbOPg0FgDSZuEX6SdbvKFFog9fYK/21fWxyguDzVJ
bo7IcfwKXMYObXhOUltSIMyW5UpzEBV42qtrNqODBwwEM8rH8GZyAAc0/NBEkywUZRdvHNIi7nAw
WLPEpUqmB/D6z9L3TsBZfhuf4iLhf8SLwSxb0j/VOZrNTVtnG05gIPQwAhY1UfLFlvFs6vgzHoXd
TRTCu8fDNxQTzwLOcOyHMbyUAbD0NUT0bpGFM9AjB4in8GTA76bX8V7O62PremhJCV/AbWj/ZNm4
mybxO489QJXKgOPIkwPoxzc5micFDXOzCRke/RVKPgl4DmkRh99i8E4wLTECZmynzZxgFrcbom8T
scugN1E8qooSxaoOVWGRg9YHmRfeutVxuAeD4+pdmcC03kR9gAy/s0chR8zW0inEZSzigqd+YeJF
FQrEVbRIzaOV9D1BgVjm/vKwaji3F5zAcTS9Ls0OTp4Px9sJC5/WFaTTmzGjCeR+ic0UerJVWVOF
Y8zwnPfTFsoUmqJALW/akB7hx/J3eLHzvVi9HEup7W6yUA8l8pCXOANXOG4x4B4wRAs4auHp+B5M
TnLLsuA5GX0cCQY9wAD7ZROiUqHicRT0TZGGF3Nnhy22LpywDaCccRhduz5nrfDS51r2O2fCQ8/o
jZM4VZIuQRgywuR5gqdmgw2bdBg3GUOB39YSjE1r62NEm89k7N+ZsxO2GHML2OottthnldvLUkPd
kfDJcPkc8v7eC2hSgWONS4W3ZgUEivvaZ6+jBVZYyWSzMvc2YPoVhEn/e75iNtcMHzT1JT/ZbOfi
/ogyazMMIj9J3T/SkbMt2jhFJof5KEAPTWbdHNKg1rvVCx77ps4BZFD3nAz3zK09GBTLRYTt2QOD
uJdzirYwDqBE40BnY7NudEQ99E351rMpvxGxAMGwEX98b9xCrchuFMMxEKC1xYOl8mrvoocWjZ26
w6cMCsjEPKjkqPmHad0EslFnlb63vOZb9MNPq4SZYso/dUh1hVbm1uTyS4Ey6Lc+2y7wVkwIvKRo
E1WpQJ2gajyEgDhCh1gFcKdjnFVJ8zUpTPieaAi2cqjaDdpwuw5i69CjnuiWt8SDIZPlKVAE4G+H
ZSvIZvbUb+xb/zBaH3fYgH9LLp6TmSHmSsIU65Rd+NyJSjsC7cXAMAGhFosyIenJgPWMQwbPmOf6
DeAucgfd4husj1/MhFYx2iCrQ8uio9aC5uYAAM/2q+8DYjk0B5yOEngW5IgBLbuPXXPrEbgiqH/f
DndrCm5nV3vtA+Dmuy4KKxhA8NgY/8EG5K2n1pVzUF/yCYncJAAP2o+x1a2XefFuYBlAIIQN4f3Y
j+Nx6chDV6+fIhhPMm7syXfmemFhZVpj7fce9PNZsOzMQ0hGrp8ABg5g8TC4plQzpwwtnh5PJX9M
/Qli6wK/qihMhMtiay3mLfrw/jDyKcaFVynJE/j/RlTrAG2yRn+A6Ug2Llye4hzE3CDuwptAZufU
LBznQwYEdgSkhdOoQ1s/r7po+fRMd8dBNL4zM63gwlyPa3fXLAlH6YqC1o8+9SB+WYMzQQB5MfI5
+HICQ7LhV2v7q3EYDUAeNVBqY46xe71491ViDh4sMO0UfK6wSGQGLU3ZWX9PFeRIPt5rfIDnqAkv
nlC4qKOmsp75ylJ+C1g2q5jXdqhI6afPPAQtlgXfbKWnkQ0oVr/CtVN77hlXkjUoVw5hIh4AvoqJ
LscfcNCfJys4CLjpTUf5kybZxg/hVlBRpX391rUxxKpvl6ZPCpg3GBKnZykQvlq6BOtH4pKWpI9k
zb4yEbyF4bBPaxg5YJkAvTWAHdQX6bQjZD36Kbx+AXx86AE9uQTKL12WbUbccw2Xdb8+5B4kSJfx
zaL0wTmzCwh/qj1B0L/8TaPpAaRmvYuIQOdypQ9o+iKA3cFcs+6j0XT7oU0vHgA80RXHoIk2Rcam
uxSCeuivSN7HCqgEojdLLPrCwfy8sUCkHn0H06F1AA8gfnGCLW/ZYEvqCxNM5tT3AVbL31/ycXZ4
jLq7XiQNCjoJeUvL6b33bkxLv5mp+V2fGb1TYvztl7HCx5zvAsbg4lxhQAObvMjxk7q6OwuVfgg3
ggmqe/9+1Sia4QGEdtzx+wBmiXwIl9vcTcmBzszuaDYFSOG0v7jVLrezjKpO9mYPv4pfSQWxgGYL
WJA4QzGigDxNOORwkWanDAxf0wQ+YP5MgrfC2XFq0dOPJLnLWWfPIs8/M2bVntVwK+TaO9sRfUkT
y5coFMHDM29de8p5rjZp1ww7IN1/tB3aP7PfPLulT05zL3u4M1h0pKxGBzgZxHti27XI3cK3nGQZ
fHAyf9KwrKxKjW8cMkTjFBzqTdw+IKVdukBNFUBGboMxMkEVR3vj1ccpB3oi6gZXgMGpDq0RYj9E
B7ScUXDYGHse/xUJ7H5Z85AnFYnXI2u9E13rCSBWDxzl5uDXXhFOcFXYaY22PU/4JlrxFCTx6O/n
Nn6dRLDsuxy7Qtb7yG1kg39POtxI2LAd2j56dnri+xyDm5dh2SQ4lg9pg4a/7sf7lbCwWGz4Hbeo
EoIWgRI0JbxNKLwM6FfW782QOZT1TfNiWhDgRDs9daKP9wsj6RMMoY8dYgw7NYTZcUWRoOBoe0ZL
EJV1F7xlsfBusUHfZJgnUWbxCXo+7HS0w01eDV+qWVGAoemziaP0am8cPtBofVgdPg7lNLaW9LXD
/PmTP6M1qFWPdy1xtz1tkiLgELMigOKuYv9ZODATTGRPWFzQetFcLD15QrzPLxI7GThXzUvG2+Ag
xxhtPxCRSzh9FrNfcbt7gnAm4J9WKY7HfCNab9li2GC9S4FePrcsriRskatvyEfUQ7UGi0fcEbjs
Yh9VzLWz7bu8/4KBDm355WXU8sa40GKqXJDsmOvN60RylPgaCMIGDd7K6TB/0ASxzJaY93lg4cYn
OdtpllZAnAXPq+EPHYZufhkw3IvZn+DIsiv8IQuoKWRGVatFFdSk2dc4wZ7AA4hhtYsfmj5TmyH1
h2c1z+O+RjehwoyYqYrwqZ8yPlx0iAg/xQwJ3CW5d24EbKGhGMowXMa7yJK2Wm34myYmegHxGqFL
tksHxIrWOkGCw+JZFARAtXieP1LUqJBRkycgu5tnwq8xoWTw78jAZUnI/OiF+Xg3QG4kKLfvOhOh
3uraW7g/rte9tdsumDtSDJEKNjrru71LsUNA7OB7XIQTLPCJnRfxUi9x+0fOyTZ04fcK4vsH5w7c
Iax1tzSY96BgI12I5g8h1rCOYX9wOE0e0mX+pQgSHw3rz1PD44PrugkHQjPuZ+NyPJiV9Lh+S2rE
woc5rHKBDalGCqbsxgUrWCnvRNq/dtp4A5Q1pvVp/Gxrh2fV4Ogq2FKHZwevmoWyUQ6j4od+mStD
wvguGZpmq/HSSNthRA/LUDmjBi543P/p/ZEef+2UbVY+uX3b4gtn8Iou2R8MIaBHb0Z5aVIY6LJ5
vJOIVJ4wukOUsHTQ69TwrmphxbvFioIfDD9UbkJzP3sCXOxT5jpyC+uABpQ8ZNWIjPitYgfOKazq
cQZOdns1gA9wTwGpDe50RDxYgNR3HmVfU2vMU4/5HAf0xwtpE7/wjOcD4ucjvAlDHGAc6P0Hs3gG
xVxtSAsVwp9aTBjsR/q4drY9ufl9RPsw92wVenlzyLvFlEGv1bmZwtIbURkSH3IJpnlsJz3N8ABC
sFQ1999BqMeJnqc7fFx5uWI6nM4wSgH3t+/Qw2z7LrsjuWtvYEuf0OrMX4PG7WOMkwvDWJRQwvpb
SGb7gE8Y4wqlDrfQEDIjxqrPdVgZy8VD1M7iYaUdDLE+blt/f69tFN0r2vwgoNUdoxzjteF3eMXM
j2mXZMPTIsHMd34qb+0ov7MHR516MinTj7gvZT6yVogT6cNgftIVLSokSAB1j25JgkBEhDRYnFCz
M8H6ozSPd/Bp9CVJVX4ZgL25uMQbYIKCVD5Jte4yRzVmx5H8krUwz+SKzschHuilyeG7SKPltsES
A9HAQNSAIaxMYF6hoURkSQbw/Pr0ddIYs1FTym7+/ie7xXCUVzYm0/3K8/4mWPpX3fm7ucnCt0QQ
V9WTxVQfDHZ8yxtMRGDqRgtmLnHUwvQm5g7AL4Xxh+EeyTMQeEPDNnk7Zq/aoG89YkLNyRsxDahr
FfgUKmguTXDOZ1iM6hUD1dwgbwYjXNkQEpS1rMddsC7u3sueOkhEmMDQpAdciP6E2dofADKPzggT
J9v1VCv8RjuMhcJmBfWm/yTKwHdyZCvHFcNrz7O/RGXjq9+cwU/jiwhEMKie88xQsUctSuZ+Pmrf
HaPrs9cjrTfncG7l+LDC8GIH+6BiLDDwwIeirduXTl+bbsK7RDIlO4cYCGTbCb6Vq9ICOXsA+b70
CNS7QLg9oobXITM+mofNijG0yBXO3vDSCQyKFAjd45U4zflm7l8RKw8wzUBCEZWoWr2Z7UGKrTHH
ohRMAGxsYaiJ9HzPZXTTpxTOLliH7B1t3R2CIE91g4lp1GN/BvrctMj1meWRJ+nn4OEm1/sdADQP
3so+GY3RgkVYYFiHV1h295bEl8YTrzKiLaS27sVO42ZCd7kMZfaWZpha1MCLbxPxZ4ohehOybKPV
ZrgMyn0TduchTZ9NiwZNS+ylCX9WcbfitfT6A8KVf6LBBJZ+jNkVaOl9WiJvViE72AQDVeZGf+NA
+6aRgo9tyQ8MfZAGnkS1QL+C/hAUSyYfMbPiwZFsLxCAQgy1aYuR4cD0QHkXA4dVE4OwLZj/IRRy
3CP2w4I9CppE1dfmV3TkKY4aWMVSWoRyuA4+CX9n430NwzIUHlbThLgqgSA+aQBeKEplISK0w1Gs
lkMwVugKT1DbxSP0PQz+al7iKbhxqF3KxIMTmf+LQ/W/SgE+dS3++Wdg+//Og/8/BsB3P93tZ/uj
//lX/X+YJryObvyvw4S7+lP9pyDh9Y//nxyh/29IXCfI7iKjEQHn7CGh8a8YYfhvAUgNV2ICaDJx
hoj3f8QI8b+lmG4NRKuXwD1yJQf+K8cdIZYIFAEC3gDwhz7GA/5vYoT/CMldiWKYwwfdCvk4JBLx
Qv5zgCQI0B4Q4sk7AuANablYN/12uLkOp6aP9etcQeLGDbPM7/8nas/frNl/2P3/9Z2RRkdSElmA
OP9HDI6Ya1G7PF7xlfblOjhAlkvpGlB2r3MA/0fw1fWv++++3T/JLEQMJloeoQrTy3UENlIqmJ+M
68ufecYQ7rb6d/bOJMluJFvPW5Fp7mXo4Rjq9jf6hsFuAiMZJPrGAXd0o7cN7UM70E60En2XWVXJ
uEky3suZzJSDsixLi0Cgc/g55/+//z8B2zrZ6X53zDP/RqxSGA3L4wkd4Z0yjx4ZWqwRHu8aOqT4
ptf+8YfH7u6PX/3C83i6Xb874hkcQxG+QWDNI4kYx/oRGwwB7S13kAr94ZUjvfSm/PX2nTyfP7o1
iFuI5+n7uWE92/El+x5pjpMt3NfbGnP19pUjvrya0gJa4LtOaCPZCYkJPPdNEo9Xldr/eLqaZp9t
xdrbFFfjxt6SubSdXgngffm4fD9Y4EvJoIh5KK/G2XuxtMBx5+7TbB7G4rmmI2X8V8yYPzsCeR0e
nDkfOco5wNXWneUt8ac4frTUU2sd5fz8ygV7eYv+OAeCyvFjYVYmaPrsFoVYNYlI/ASK6D2TxDU8
mDtsKvegQo7NLtup12iZZ1Cd0w3Ckxy6J2cpmRnB2TVD/Yx1WH/qt+3R2pIfdq+QxG8Ytq4XJter
+F16n+/l+vdnGX6P5/7zmT+dpm8jRQcqZ2FiAG7x8kkcIpm2VfkZc4q5GFCxv/UnT1/0BOxd0p/A
vIIBhb6Gi3pkw/ocXEbG4+Pd9vR6imD66Od+/anMhXcckjH9JBknfkrqysICQQmhO0Zhwq6YFjX0
5OK0ZpCWWPkHdNOdoCOPZIfKfrkuYuk7zPMq8SVyK+d2QKj6SVNfgOOxLOwEau4jBiqNpm3fBPV9
iSCD/VUyOGKjHc9nHxGFDDgypIGpo1DbVI0Y4pWUTSGLVQDvXd3A3Cg2VqOj9Jr5bPu+Qbo3XBp/
rD4lzPK/QAwtMLg5Zbl2ast5riMoIjRkBjt7L6uBdm0+8hcFk/bKnbe01psxLodbHAjlQ1h00e6k
vfZmd4N49W3vVhcM/N9rNvNUxOZSl9iETdj2W1FKtenqfnwXu0ZtdCnofvlFyE9TUUV3tbWoGgU/
lp+V28djihwsHeqNorbKLivZSZGv8JLF+250R3jAppvHOyRxKD1SZ2wIj2kC+a0JyuFbJoO0uuA7
2afbLpnYGduW6QVNsxQiT24GKZjq994HaihwIV2/ZAhBtPO2XAybpXJM0dCrsu76Awsy9Z69NLW7
EvZcjhsnIV1rykYXg8EQ+18DNacfM1USLC7IpyYMrozVrU665DKJ7eqZAB7knI1AIOst4mHw7GqX
VtT8cesyp24xTzlkIoOv0HNUPni+BzkibayrpT+ZRPsW00MvuxatwWBFgNd964C+ilbgtGeYhXKf
r8Zmtq1lH+mgvHFNYnb+YGVrx6/M/UzO5pGhc7QfU63fzbp1Poss0B9C2ghPYZqM97mZ2NVX4zCz
tx/d4ksjk5iOe6Tex2GCkzi3MvN5yAUIC3a59XYxfXRF70yvFEvihSoLxuBWGUQrhTf8jVGxYrGl
h7StIwHqdqEsmP3s5NwJnEtMze6bzlmiz6Pul61dz0SxDoSDvTd+vmxMlX2ZIVI+8nAwxuprexw3
FlleezHX/kXity4lpE+U5sqwUfjSNvZwAwB9uPJyRkt49BYywjrPvVlyXjVoM93KtxFltiGir1U7
hzQSYuEwGfdG22UihnZS8uLYq6Q107ENhUYlFylUypH4wryh/WAWv7pWBDc8UAHg+UqHaEMBQWwl
z9ilscxyqcpOXJdtpS+yPs62sVt5H50k695HY9A9CgSJF0ZJ4aOiCM2DTpv03VKwvyjzBWmDjeq2
Awybr/A5stLGIjqWduc8uuUw7BsnaY7F4LDLcR2kTogo4t3YV94mX2ZEn3EZsn4R4rmd7V5eM+AR
6MUxzed57yPBn8fLtBme3DxBgcZjaHv3LspI1EV5SrN4Sj+rCuNKUvfQnxMH6ZnVpmuF7B+zrLsc
Z4G/Y/QNw7tw8DZd0JbrVJWSWKugu6oC0ipLOVd3w5A1G6RS06b08p7pERTyVTkn0x16pe6T5w4N
yRN2N+1oaEVfii5uv4StnZTrLm9g+jDfTT7M2sWUz/A43TlywL2jF4Qr9JMK0InYgLeDqZP3BFu6
eyNpE69bUeptXyp3gxWt/DDF5BiG1iCOFNzVQSpWy85KBcGWY4dQG71wvVK2tyQr0Lv6vidshBaS
IVkkCvTHZIpavUUY1DxLP0hospWjdSHtpdOM0TB7pCktREp9WmKFnfVY6HSCFjEj4k8lSNERnbeP
i0jb95Ti7VMhbPw/A4FClxma9I/EbtU40otwxyyOWz+p1juMnpA3i8xL2FstJqtJ+uGHjBZaucoj
8tPTeZoPrXNaI2CUZ5vFUbO98VieOwTbuMrrceoeBiCJtyGz/50HjulTOkrq9ywzSY3Soc+xeNdg
2Vb4rhhgEQGNN7rSX4mJKj4tY+rRVi2MeYOAP7ysUxMMLDjZvLWyxny1RIoKwkGM4leu89FyVLn3
CtoLFaq2ZKUsM17STZuf4qpG8Brb1ldlTHgpNDIwMzOeQI/obmlft0gj7GnXubl/8PmjNt1QxO8F
hJ7LfJrDN8wAi23lODOiLWOT6IogbriVvZ1fKZ97MPd0Q5FddekNzs2CFanAYbHPRse/K4juRLNu
0yOmXdoipcmrglFe4PvqEWURjIYi8ee3MzXxU9GyGnCa9efOK8YGPVvSipWX2lDXTaYuqtCR30ZG
jgB9xvpbk9UMSTxMhTso+v23OHTz4jFLw/FbkgzRbbQgXdWMpLJt6pniKlJ1tkszyzlmraYr785R
evT80byt5jz+7JtxQMCOtvpj547+NV95+9hqT+7ctCtuXTaYh2DU1t7z8+YOryACVpdogqsmD+dd
5PUol/haFeUqTVGQ98USfBCNjJ4WYDJ7YO7WDgF/v05MDIZCMI8G3WEqBIdevSf60ykuFhd/Ulg6
8cEvLHelVDTexK2DaqNZ3PlWObK78IJZ39HhrS7GjM4BbaleP5tkogEilfROhpBqD0625dNhz0y2
Vs6orKtWOtFMzuxigZid4o5ZA69exX/PkbQy6/ZdcF+YyxSa7Z3Twk4zq9zXWXUdi8KdnkriJI8Z
u6ATFgozESGXE3ouV5+6m8Rj3zltHT6whbWpkqxGvZ+V5aOwm0dSii0BIzit5vnDMHt635hyVNu5
YmKIV7299jEu51t2COqLW7ssO37ZIKpNUwMuKyw78Bi9KYGL9o66O43Pd0uyoD7qZteMm1B7/u0y
uoilHG+sJqS1Y3FfW6UHFKdGoaZFgAo1g1uyQjHmHINJaYIygw42h81wk+5vVUW3AtWpv1YsWegH
p95ekyTuHqdgyvAw+Tk2u04xYdM9Zq6C5eNTkE/6m+OwUDFJ809YhlCJy4y99ZvUuJhtcWZUN1GK
G3jFEMwu1kFLk4yJimw+L4Nc0L1FUYslBNsSBtP5PenUyY0jetOv7S50972vCJ7N7DhGFVcPPVr2
RFuSz2IGIshv8gIho5B+sUKX1bn7xeqtD221pBWnR9ItHTd+YEXGNUOPhm/IJox6mDhF7WAFst3q
DrXk8NhOpQfauC+d4vM8oNrGylzQhG8i5lwXGOlpoA/JtMUvlSKHNfCIXG8EZY6sz3tLFrC8aLE8
bgVE/2pthWxqh9GOYdC6roV21466lROqdJcyV5Y7rK64OEwzqK9OqMVBwoN7ynwfegs+GvbPIsZH
deEvzkkp76ry0lXTFB6nosLLMFUNUpA+9WrwXWO/BAda/7m1afj6UpjzwXvvEFfJWomlMufWhE57
2WWDuQ3RTbV0ToNxM5T44jC85w6ymzz6yPABEmQyzu8QSoVXmRNQ7dAcrCjxSYn1b1XL/ujWdj0+
EEleOgc0UZii2F740bsJR4nLOimW4tZuLXKzcVjzbW7hmx1TOtKXZYIetxMj+xwahfkK9J5lr9qp
L5ntjooudeJBqGimWzWMuMYyJv5NAKbEYnLyYOuZr/Qk8OYjCKCvKQOwbwOsPJqoE0lcEeb5DfNT
Zu6K1M63dtPm1xIkHSKUbN7xBkWIKfvh2u4wPlQwhACF89LToTWbvKmbd9pFI5M4UfRlOqmG29RJ
tj26mLVEQrIeZAX4+eRjbZbC7Jp2bukWq/YqnlJ7lXVF+YSOIt60kuEAqcSYK6ZSbGXVuYdWmOUi
wB3L5Mc228iUEOjLWu1knU4H3xLVKgqk2DKngcUsH0yAei9KGf02aNxngStH19Ed23efQXYaQZhp
HCZTVYZNiZ3T+FkakFVre1JpyDzXl88hYeX7MZb1e7ayyUQGtBWU8imq2pPDJM7HxTwKu0fCLE/O
CQvF05uCreZNrbucR53KBxSAElc9rsoP2sudQzMzArDKJr0WPrufVWOp/H5YRHNhEya/+X1BfJ63
9r0ejugZhiBh+Mc9q4fVgp401M/9NnkI3vbXERmE0xoQ0Ldu1T1Fx9eg7meNvD/q7x+Pd9Zz0qeg
2EA/Z28nZ+Vs1bX9UFwt6/qG7+dTsnmt3v9r28QHyPbn2Z03NVw70UY/xwafg1QrExL56qlXyCvn
DPnza+idpdZASaxK438RbLLadQyp/iG4MHsIN2selibd8A3U+/9El/KvLZQXZ+eddSnrLvOGYHm2
9pDcq+0fgSpPcLijNarzkfqA9qgkMGP/z3bsf6mxf519oZnRfNPnDfkXvf3/17Ctts0j8uve/fp/
/y/99b89/5//+J9HVNvd1x/xrN9/9J88QOcfHut4SDPfJnMJJC+/9V88wH8EFq2v07vGZsO1JHft
XzxAoH+exZzIwjXgeMGpefXvRv6pM2fjsIMF59OFj/5Ljfy/NPt8Qs8cT7qYr3l8z996vBJt0cMX
LY8oAE8ZUHSFdrQP9vMG2R4v4msNfM7tRbOZF5+mPSvziYRI5hXq6peNtw59b5Vhbm2RLI9v1AiU
Db5lIHL5xgQhbqO6lFNwGTRRgVzWsaHhXAvp5dGXJc0p3I4lFbXKNm3V+7hyV1EpiUDfWokTdGhG
U7Ll2yvHDOILgfDMwuO5WZLLOEOHfxxFbdOK0DKipUUR4HzUZJLOGK+yKkN9o/iauVbl0zgr+XBb
qzpKliM55RZSUexsw27ABAbWR6GtXxJrmIlft5FT+gH/+TYqMOq9FyN56m+s2J3ihz7Hs7kNhrzL
1UprZsjr/PuHvj99vLDql43cGr9PfExHaeAPV5T/vtrYNOSsjTWKQO2jzCWBav5jD4JSiGRKJVuJ
eDudfYPavBviSxttvNwFqCkR+gT9GF6UZFJ7RwbWXUycQ1I2N3W1NMCf7Xpx39cjlpR3HnUUn/SF
npFBPpWCBEAwEamvUzRQ2pKqouV1ksaaz4LJEN0ieoXH2tWqbC6qCGHDhczkLPct3ozlBvbu/Mar
+5zWwDhAhfiYRil7/pNOoz/UTRCg4+uWbFoltgJ9yhgrXR6gtndiXXuDiyYNlhEQ3bomUmBVemXv
bZZMxNWhNwueeZk6Yb/PFmey4VA0xjVHw1BfkFcvs/wKGEPqf0im+F2VucEICIq8s5Udj+W1SRYt
dgmuK0hRLe31XVRPlD41g+5oVZPBXmwzmnHRkbY+1VA1dE5AGm2JKpgnR7x387S7MWZKv41Ugdam
jIS0752upXFEHyN+rOfF8bcQFZx+pevF7pmMD8gZx3YMws1Q8MyucPfwjObwE/EuO/G0WuyOVLHI
MZROjKpNyz7ZNW8iL4OAaOZ+8Q5+1AQOMjiDQTMogrDY2aCa2oOvcOsdWppvwUVruni69Iwspw3t
lQp+rpp97+QRLmJ4VkEFkiEcCEfPHcyh+6iPcN9h7mx88m5rJBJoLdAZkLQiilWSOAMaU91gTsF/
Fq7CQAdY6SqoKGs5doBCchUW0YVMTF0fFlASm86eONJoKoA9YTh1A/5Z9ndsl5EmXVaJ6cpD144m
O9Q0kvgU2lZpbtJw8qz7BXLBcHCKRpRXFcFETGicuGdXP9oTPiG/QGoUNlOyPAR2XjEH44+NtrFk
Nbib2xAFmGwhVAJmliNQ4zCEaUDDcIoubHoZBM6jBgj2YejWPMbcjBL6X5YqbEgx/Y7AV3nHCzzg
hp7LWdfXUedTzeSirPBMd1SaW0Ai5iFLljh6X3XhsKvjvHyrvClQ29jyspEGY4CHQfjjkN1Qai0x
lVxjfWmrCCdSG7cRLLnUJetJF074tvMr5O+TOyZsKou6UhuPVhOWvyFA53aV1nZg3bdV5iDq01Pk
XJdxoC+zzK+RGRpf5PnGojlIglO7lMOhKjD1b1FgJ9ZRLX4xozHNcFUOWg6oympppwe5SIR8hVPD
yeh98tfWydg3uGQKHIQrT4J0vhPOAi+4b8o0RLYn/GIP1xz7WT8oFiB7WroTn1sMiPmb4oOHVSg9
mMYDgt0kdg+/xp5qpP+eEBeWMDm6wT5NJgQGjk2bbHHkvGk7q/YJc5yWZcOrLMAowWe26G1BWXia
oX7rbZ6r0t6FeHu6x6wH5rYq+9JGACn7HJOKZ+FMt4H+AEkonTK7ctH/1xuE+m326EyLgG0nO6QO
AF5ioARMWLL0imvQfmpy3T8Zi2V6HaXYBlCynJD3NvwzKicDeAOaQCpjAIeUg6BChkbvygSA3Agh
fNlZTaqhHdh8z/ezF8r2yMSnFGtZWx3nk3Whv8pUThtD2hANtl7pWB0FU96YQ96r+YlRl8zfhumY
3FS+Z9l3WDL6ZD1D2hsuR+WnJ/gIZlXPqubqiiUN2cfkGOhslmSxwm2w9BtWZiPpoBV+4n/KGu18
8cwIBUcaYYXXgYoQ5pMEDXzCVtwA0JgVqm+3YBz2gSoVmBZSVFmhg47nYRf3nWvvfFp2AjOyXZbb
pkgCehWxdrDn8MMrPw+WBJFaj+HF4H1KwN5qfU1GonY/hWXiP4kJWhmbXpJMgGv0NBD0wmdmHY5D
Cn6tYweVao+R2Cm9tN72c+6OO9UWsYvFnr9xZ1UY2GGOqxxfKE+1uxU0f7GwKquBydla+BCmrBf5
JqNbRoMcHVlGey2bsBg181TSWkjmZPt9T/f/t7f/3WbK+uvd7f/oklPaQH22rf2XOkX47j/Ye/KA
u2hUXBKk/tzVhu4//MCCwUCtxXuNz/Xfu1rh2P8ATBlBHkWAEobIR/69rRU+CGw/lEQksDsESsqv
/J4WcZ4e8ef//1HRwEF+EDRwIC/kM+2dT8eLqsj7wO3SbU2rvoFuAEJiZbJCZVgtK/1ait/L3fOf
hzmrt9wqxJ+h6nQLZaf95Fi+vrKmEO/KDxf9J7qMX5yFc1aKL7VkrGTslPak5xUfbIE6rVxB+ajH
t4mbV77/yoFe1o//Po9zGU97auzR8kgxV9BSXIUJPGfYnaV/Nxcz8DOsWKhTf39SPz+W+712/kH5
4SMaFIydk6OYRKdW3uxBWJUY7hmdBO80/I9XKMk/v3pUSS/rCx2m8PQg5R3nODBHNO79zmXYuGfT
Nx5/fy5nOqh/XTiHIuyFjCUbQKJAMCqOsieBJcTcFQ7Pi6kcsZ2IzwNptui8jKgrvOYN5uG+e9sX
6WgD/pFlDlhSqtqP93RiCWgQNMoZ1Fc2dDuwXxqK8DzbT6MZmQkl0rivKC5+fges6ExokVDY2Pms
k0Ni3HyTjviuMprV9wNWJJgQINh+f3W+Z5//KbH499UJTq/ND7e6afvFZjDfHwcp2VbkvPbYZtmc
B9iD7fJkeR2hIA9bXZkeN3PtOsOCr8ByAHwEo11BtFKesNPHvFjw/3R2X431ephzP6133lA5WXao
cOZEzWU7Eb7uXteYxbr30kqXgf19qYiJwI425qF/jOauGtVmyHFzqNXkQHN9Kxe2taAQGeyM2JBl
bqkMZEgRtbgj634as3CT5XI21TWPjbtHjsZ84Y7pSMx2//eXyX4J8/7XZSLq6eVloi1eiZNR9zDD
h1s3TZzfpf2iqCxMsSEg18afh0PHSsIMfFMT3LlNq1+LCP3pEoYg0Hl58KEthzmVbcmQs4q+Wanv
3GahaDavnNsvXkL37NfnYSDUOE7jMQVWB7hiiqHOFiAj3lXMnt64YZtbByZda9efaY07FomuJrkg
xEvdmzKcbzLP4y3yqaV8Qev593/WT/8qTvrsDQhndj9xfQJb+kO48bsEA6FLlz9gGvd3DuEBJn55
XYUr+5ropJEeOnaortDFu6EJMW40yN1/fxa/eHAYALw8hptW5cjwpzvU7MDeDVNh+DecICJFKuHD
FNj3rfpY2QI+xWkYdhmmYB9/f/CfXkLPds5anPMEnFcJ1i6Dd/IpHoS/dimBP0ow/X9kQr2IhPrx
I/7TR5NN8EnR98Py4QID7rLeBTVbxsXbMCp0TOGcq8e/cwbo6l/+ekgTbV2YKt/6Os0ZYHuL4TGd
IqvbApPW3SuIasLc+YV/WQbdyDs7D9yCeBaauT0WIiBn2nhLWhfHxi8znJKWwmpu4xRYwKllntN7
d9w+waCtzqir4FQujleaFTPSuPlcRJYcg8uYHTiwW8xSE0OpuCC3C1B+PiXEsrchk6Utf4ZW8SEc
wmh5spAjtN9ojDXOpwQOJAZL7KqN8yYJcQugBfIwfJtdbyZdjuu0IWzGOtbQBvJnrPKjdQ3Wcsk+
W/hPRrjFWZSbZZ1nMaZf0DfCx2muTK2Dk04dZVVyaKsuaQ5x78iEMr8s0oep75kq4re2EjlvYXQo
N4DTqOqxhZGVD7OLLMdiYoRVwiA72jMe6sD8trRXnPSjiLreDd8VbnoCk46kFempcjcOuhasPGMW
wL2epNPcYAIoMBAPbqb7u04lxocrGXjAMK6EduFTbookBLoSeRiRbpbOG/qDbowVUB8zugXIGYiF
wV/kPedNCt9yYfewhtIglqso6zcpNpenJoaO02vfRdIQqBZLADAXf3hUc+0GwcayQtUxCu4UfJFr
IwfPbS/55vB5e5jCKcSwpELsdLe6KucRZ5/VzVG7dZw29qFrlNDA6oPWDKvYB7RTAnpZNmXt37t1
GDFswxtKzQ4JWgvfAUbZC3Mtra4m1QEFYGe+JNqFdrRGWRcshGWJfnTE3onssM4uswSHZLfBW997
V1CpdX27FF2Vf7Ckqas3YVa2s7oHjt7ik2hND2/i2JcIIbj/AbN9pvfgefCmhwiwx68uwZE5wS/M
6XW/XqDa+W9TRGZzvC3ChqYfkOZAggBahlJHwB4Ktwx3FhUu2g/pM+5Cp1hIX33XChT5vh38IjGP
Qafcyr+PSpzGYt7CP/F0RjN26eC8rpeU4OoOWkEli7g/euRlRTZW0qYvmn3Z2/j8r52ElQlLFlAN
d35IjD3U9j6OaF58cxDgVcz4Fzox1R203axMD44t3EGuCztMw+p50GUph61PrZJ+Q4+SJtZmEWFo
YFeNYwfnpUucKd0iVmBy3WyzpEmdd+Bkef4p42d2IJc0k6W4EnTXvGcmkSkAqhYx4lI8Mg7NvTtV
t42A+qRYRB6GKNHdlzKUlW2vmsLCQ8a2u1DzFbkjvC+bqIdkCCRCpgFQHDYsftMCti3DZb6sNFsI
h9ZKpsajm4RxAVy1aHzEHu7s0u04WFr00CXTLKnYXSwt4Sk0zgdhAHxnLZ2TVcDonC55AwzVj9CI
su3UB0G4e8dcrpiMIb3Ahq+WrUBJidZGLol+zLrIADm6z10+Q+i4UxmhPOSbzZpp7LaRgFIZG6rS
DZHLB3MC2BgW7WQXOx3n3fzYeXQImXb3Mzf93i27qcB+mC/Y7Gj70iwc4wf6vggWV3Q/SoP1m4Wg
mV24WyHNzJWznOwBfITq3lxbUEQ6+yYZrZnKgm0kIp9VrIIyoQeEBi1567HZwgpMY470o91U6ry4
IatLEnUR0wDzy28lCqJZ7cLcj9M3XogqE99StsywgUvHr91bx0ZbIjdxIXCS71qQeou11orkOpLk
nGauaXo0pQVJFqEXakLiaNQyzdRP8PoD/aZMnJmYxSlz5ULlgwaSaBYrdHuJ5SZHiYD4Y0iVvKpE
rhdCMmigEfq50GBr1CUbNI3KBTxFC9lsNrDmyNmZhQeSJte+bCwCy5buc8V71O5ZLCU0nnQqR8hI
GEnc8tFK3Vnz6njKzdAEtkyk65WD0js57TOnrvkKut7yPk/dCMx1xRufQi9UeGmRFHdl3yfzKtE5
r84qSyZpPjp8hGj8Rm5e9hiGwcyikUAHlpJ5ETpNrJ/CFrwjHJrKpfbZ9Rk9RlSOszGeXo2yOFGA
4og9LWgCmMnpCYCVi0Mx5xV3uOgTz73HEE/YDZA/O5hJZnPJYD/RizKUZm4QzWO4noTq6+IUVwei
/yD976LaqPAx88ZRxCR+NSord78mfTXdsgDFk7NRqLq7r0451HBqay/HIa2CzGYjnkwWLO7ct/Cv
xNqQClCFygMa4OtIU6VFiwCFeCJLjONzzNe9/yzUHNPUt6ZTBjR/YmBnnzw7q1kXT3UEoXV+jv99
XDmdTnFccx9bRgGWo1l5V2AoavvZYRpibvKhbqZt5rRieTu2VcsEZmA6tyDiqWtF2MIS5U15lzVW
374zcddhzxOohJbnnAgH/LP8b9k82e7MIAeRiaF+X8F7GRNCPOvRfpJjyPtM9i7dxA9ZPxOBl1eq
iEM6i+BujxrIBYsAm63JBflD97KU2xEGFUFHiPdz4HZCgNbbdDGZR089fli6vFoNXYFqJiyW2qOw
b+OKa2slMbZgUQGrz2wSSRw0G6oNMaX7auRCiiVvkLnFVfy+D+aFR2hK6ats5OKhJWT6Fnn7oJiy
4lDVVaIhHC0kBh7DPgd7vyliBzkyiul0Gm+r1K6J7eBKwVVm+UAw6EKmAmqQwpyVVfE+JcwmvO+D
Og29jTfYLaRiOliZdTHrNKW50kEZmG89Ck19cFPfmp9KuAft0W5EL+9zew4UsEwkYtH9VMFOVRSt
NVYQOvbWQC/fLYsOOCoaEwXF3ERh/GzXYR08qMIPOtr4VrFEZsMh9XRnKi8aui2O0CV6jArLK70t
T8MJzBuINML9WSxWWgKIiIpWuLwKSzw8ShmgiOJB14V90w5FXj5PCcKSBEiFSegzR4rW67Nq/dpE
d3RMq1atyNhJQc01k830SNl+DKhGlvFs7hARdShTBt2iYl2RhGW6fWShs7xt0CAR7aK7NtRf41n6
3hW67cnz+3W7BIst7qscPVZ0r3JlO69UjD9tTrDNOivNrHLqPGeuWtIpKutGEiqxQxKDb51l+die
Voff7/5/Wly4dCJf7v5j5LfG7pKT7LTPjplXeLfU3NMrLZafVkcumakvfzuPdDq16SQO4VJ+cBxS
GOthgUhQauvD7//+nx9BntuZFOL0kkC2fh/RulkhNGVJ7bv5WxUN/re/dYjgrP2I8gkhLyrxPXB8
dFS5MexEGymccTfa/vDp90c5/ba/VkeYmV5eKj0xPMjQc+76ziGeYi5qsXFGuAkM4JtSo+aywtMH
Spu/dW+kc1aOOYZp+pjXYpd5XU9nDkdz7o/BVVLDTv79Of2i5AvPe4+FFWSSepKUFpu+ztjUiJTl
8KkAADaTU7sixbVfB4JtzcwgfZ15xLvoQoaXpSOWNT+DKLaAnwZKhagMwhRgeGNE90UlP8Uijr68
8neeat2/XvxQnomvAA2OjpWfeAjV7eix9s6O/OD6RLKVQQ0ZWwfEnkVLiOIuGPG0x2I/RplDSK2z
jK+8iafRw8/+iHPjl1fFE+fliZ3b+mgkley2HW2MLZTgYD9RDnE49Fq5aiHkePDw/Da5V/HYv2Kp
+/lSgCzl7AlMulbFs4sqgJ1WvB8XlP5wtQJlrX9/mV9GVP2zwee6552GMHM0Oj8KXkfM+n1vQNqA
Yoj3VR3Ym8CHrjv0S34cQSlc/P6Ivzqls5cqnxZnThqCgPqQHuxFlM2aqpZPTP/KMv3z5Sf0z5ZP
sC+jX7czPgoVJjv2rsEuk1LsE0j5f++2nIvZ8rhfajQqYodmpXsrxqJ90GgRXnlFf77shOeCpwEu
jrYzaAMxGpqHObNJOl+Yg1f2Iq6r0p0YJOJf+f3t+PnBgpPC68dOlqaRjHp0iXZwk7t0Ay49/+CO
QfSBEgeQT20FpxBmas373x/v+5P11/c6OJ9LLIvIR4+92w7vVLBXFIEkjWGZgU9NmkUoACG1XnFE
XZLhHI2C23BE+9ASArtS9VK/cgd/3vhC+fTytAFTS8ZjbbRDCOW9aVs5XnXdSLIxrZ5d2oJYG4nJ
oVAT/aGL0tciXH/+bBJx+PKwk1V0qBWqaOe5Olh1eZAdPU7vXmZscH9/gX91iNN6+kNrUkN1SOau
D3ci7tt2TccAJHqidPBggCwWu98f5RePzSko+MejSOEFtNBIHem0h4TT0suVGiPILWVTbRJ8djBA
5+pvLRnBeae+mYfQ9AC9dlPHt3brASaqdvPgp8Pfu2buWccYNVIwzpgWdz2r7c423ts81uUhn8hT
+jvXC0vvy+tlhQ1ZsAUZR4Vl9DrH5gU4nsDtsU2iayqU4QAB0Dv8/mA/fwQ8eXY6IYY8XKiMJNpw
qbbwrzXAoWRZE6TQvHL/f3GI8Pz++3bp+1MfEA0QxJexF8WXKklYac2gXlmZfnWI06P3w4McNI6t
7WIOyC735jdVFzkfZ4xkxw5r88PvL9T/Ze9MliNHsiz7KyW5TqRAFfOiNwabjWYknaNzA/GJmGco
oMAf9Xf0j/WxyKrqcE/3cOlcVywjJGgTAFV9791zfr762ddBgD+/hJ83oP1aFogl96x7rIW3eR5A
DcRqN0zNvpkT4HamePzrV7ve5P/65GOs9vtXy20qKDmsim0NpgcGepufxBAs26Dp1YmzkPub2+UX
X9yP60eUWUgzk8hB78hMmW0yp9/JZrnhMhe7v/4o9s8/yr+0/ynv9xwU3a0tzObJKKlTshnThJb/
+u//YpcKSeP77yqzWlogWKa2maHLb97odCHJMQiPbe2vZzO6Ypbie2DiYKPV8m1pmCKvewmQru6m
XZkKJnJsylyaeRweSi1czGZUYVOUVC9GoJt//T7/6Cn95Dc1f3igNyVGsdKj2ibVVJ0UFantqND3
MBzdgNdXzvoPS44c2cpTfRlPfYwEtvWxzGQdj0rHcJcdQpxyR9ARNzXp0b0RtP52Sn0rnJeO+a16
DP6tn40j7PffKqYW9pIM3W7brp6OiqLp2WOi7jfPhJ+PHFiW/8OPZgCtBIXPBT6yjodmk8uwmW3S
8Ey6QtrzvkDFhFQPZrMUCf9tkhSBAUYzOIydZLrW7WAM3/kg5Ld+a3+MUddgkZLFb56Lv9h74LH/
/vNbs9GO2nCdLYG89D411biOZ4ORPxDh28TNP1OkhMYM6+HA/Nu0UV4CFTce4P5nonz662vm548B
y/9h6+HDxM41wZItw8n+DTB/2Rz6wNIfmcOOdlmZqPQ3x8mfP96sH9eBqYIuNy0tFyd6ykuX5/6B
6FZ3aQQocM5630CXB2ePZ+xvThM/fyyQJfj++6XDIpLc4AVLT1eKsdXIgdNKnCfd/PV394sDGS2r
719BN+hS0qbgFTrdXCxbVBvdt+569qZPKWNg65go19WYtqzTnnh8NLsokfGCHX7zBn6+caRS+v0b
aB1S2MI1HHQCIB6QqllhYprItVpjWjt258HldNQxdUHaSlZFv/qYpIxl6oQKlfzg+ozvBwGJX2GT
SqYyR7GrJuhvGrH6TXP6FxfYj4dG+JUU22qe/xGzPZs8iID9GyUUeQ8atKFBEv/mu7je1//68GOa
7vvvIuH+qUeVsKlxMyRytjY2svxDOODy+LUKzBjdBAJEsduhxYvWSqXWmgypsdVGbe+iuu9+s2D8
4jP/S80sSaesAMSwNcVISs3r3Q9TjUGhMjVYghjK5V9/5l/cUj9Wz0zmwisDfMqWTZaD9MxiClV3
z46codwW2KtrnKnMMDfGb17w54s5Jszvv2PGZvUwsfRtpzZSG+lg69TkHE5yMvS/+RI/XNKVomEE
fZTFPLexAjKdsYHqNZ/GTre/uW9/ftdwMPjhU0ykFOjisl1s9ENUdFsP2KvXzS7OV8D14tqoNbFI
bXQ2dr/5WD+fQbHkj0975fkxKR3NHiKhNxrBXyIHiU5dpPRujJpguhg7+kyBke/o4hOnpzb2mz3Y
z68T+ePOcnFiudhRzYbYZgCfhlsHtSG48ToouWnbjaCvhx68Zj/85hv+1ad1f1jbepIJ7CD4Fa99
34dxkZ/R4ZmbIqrz+96vnTCR1VtsgzyThiV2dgNU8q/vieuP+K+PAfnjI7FzjKRwTGpIUM2NkyqH
+Yj1utgaJlihQCAa0RgCf4Ox+sUX6/5wtsGmWRYC68SWGUVAjkLMO2IXCWebxtmZqPUgONb66Gsj
/8119Itr98fttJiXWixpw5JjCrEZYuzOdB8fAwE9eaQ7y2BDWOUaqahV/WaV+cU3al0fBn86+tim
P4vSYh1FCBeBdnY+jxWP8r7CHdLJHuxUylTKX/96v1hS5Y+H3woV7ZwHlbutK2lB73aiE7wZ9LEG
hQPSbsPeUcImzTHFaA4ACrtSvKDSi7/89Rv4+ROOdu73H3ZMFmYEBpb0uJs/W7YWG5cZoyd6er87
5v3iFzSv19Kfvk4FfC1ixoJPSPZ7JQw0IQCQvFDihCK1UyN06CrYJH78JqKx2/315/r5kvQHBPHP
r3pNEul54bqhuTZtlsGrz47L9MME2ABDdv27/eQv7nzx44YSRvbsmXBNt7XvDt8qp/vgNyQV4rR5
scHG3gxzCiVpKK5mPOtsuo139+98QuH98MsNyiNOk7IYXtvLgCyS+kBrlTTgkMcAy4T+zSnr59tK
1p7vf7+CQe8G1WC+qc1c301JGr1ZWYrB7a8/xi/+vP3D4iSyUTlELFEK2s18GOyZbJDbzPk/b7D/
SWr8jWTwn77p9afh039csxnDfIWg/q+/ndIuZo/LfvtT9V0I+fq//TOE7Jv/YA7VgawnTP+K7OS3
+WcG2Q2AiRJQZlTGon3sXSsE/xlBtq+cUQrIgN4QmuHNYMn7zwiyFYAZlZTO/wtAKv79qIYLx9Ty
PdPitAE3Ufomr/PnOzlmPJgpg7jdV3LybsqyCTYLay211Uz9bvnmjfPX/t8yen01T1pEjz2b7DTf
xg9HnNmo8qZx7WTf81TSKy9dFmKfhbGDFwVgo+nJ4bqFbVz0sKh9bnXTobGWYeN5ojzSlE8fg7mt
XotGGrcqijJvQzEz2uBOE4cBsxYjiK4azpQju/cSC1dLNG4yIdq1UL36pgAMUSG+fFnAlKWh7pMx
DtG9dbtSW88tNGgTLnFqv2ZLn3/qsY0MeD/84V41GsSXaAPjOImOeZehJiW9ckYjuoVxIZA82voK
h5P7Ri8+6vDi4mFpmVb14MgXZDI29skU4v7ECL0py/qQmYN9SPLsyojB17HBwuTel4nH6EQql01X
ev1LNzIyZDGHuwmATaG7qLSZrTzgG49W4tWvfd0yYWi05W2ZJzoBSRUM9+1oojSIIGPXddE8DFXm
ryuoC2s/qBG0xjCUV6RpTb23cB4kjIcY80Ma1PE3nTn1qZoYJWb3VosPmW/0sBTKyk/XAPuWTwMD
X8dKS+eZjOaEJLjwvw7aGh+JSTqbjHDR7Wh34tFnMurc9x5jKVR+MXU3nrevTcCJWVZOB8pb1ZE1
Q3wbnKw6ek070PibqyZ0+3zKoOVM6VchvDJkmKTbxorM6OqPLF+PaSFbYc/ITnY5JzvZewJFUtmc
MIX2m7yuY3bD2i7w2ERSvDJFx+SsA0EPClWf3csMVJyF/Bi2v0cgMw0KQZ+mWt7TOkUJxGxlGTpR
OsBdD8BMm5PsX/3eMnaMhTGyDgj6pXLywA/HfHS+JG5fwfWb2gOAJMteVZOlhrUx5xbntEyId6OZ
QFCYnroSb8R7Y8Pywm917awHZb1mUlKdIE+LgV85ag71aBoHd66Gx0HZzo1v1I1GcdP5m5HRq0vh
e92GU6m3HSqPDCqRhXylzIZa4OL2/jZnIoSgR2SKN0m49pT0IOaBADXiFTordXggTNjox4yh42FO
MIa5HUFuw0+Zey6R0b2MrBXrtkF1k9fahkNE42o/XQE5xLj6GLGPVtXeNNJ4zWiV/dgiJFgDaczO
qDeDV3jkVJ1a4EKEP4dmHXFyXbdzo0mcYxhaT7PM14qYx8OSV10AJHOcX9K2mRjSBpUDQr83SQTX
dnr9ecV2HFGVDKoyX2265HcGVExiIrac3tyliO5A9Wb3njcWpwbz0x6qDY6N2JHlJnFKeayrNCHl
OoN2cUejvo9aNR5NwA83lMPm0HEZBq04pl96WGM7RxNBzxkZJyjfmzfSzb2bQJbOazEsxm5ueT7V
7WCfvXG+JhbKbJckS7pbFoEDL0WJmZRq+hZPygrZdgZnPUGOcsjI3CfCaJ97Y5lORo+WfrVYeMX1
FE2XMvOycyWMcaXrK/HdzER7L/NRv8wMNlerWS3lU1THXP595Fb7YKDfwaibajDh1Uh//NZgPMGS
8t0cA+zDfZAdi8LVp0hp+5iP9rzD//ECda+5EzydnrC+QmWvGdINMzH6G2MmL7sKJnamBZyBrR9n
WNWiSGykNqynIk+jEDRNu+oZzrvMDWyHOhPL2sB3doqtItr7Zgk6sgOhwNiYhZaO+db6zVcgpdw8
YeqTHX+wNvIxWotGJndBF81njVuCgWUArEjDPL5xVT+Bz5ZHemziZqjHjmeU4wRf56FmRJkLIGp6
i0De9XqeDO/Zqxt7ixdKHfMMviFz9f4pcqJu8wd50DbiqkK+tgwgA4wZhx7J+oOPlL1ApjJ0zK+l
3p1sM+cNY3twgVU3M5jcF8uWIm+7d5aKiPJsQ2VQnTBeUVkEG0AOVgKToZpvewjcIUOVfrVu8kK8
NdfOql+kTbM1APhuS4AwGyFj5zCSgrqP86lnGCBv1wnWlaMtxLVrWVe7xo6Cb4HlFuGQlYCqTFHY
e52P7h4blrs1GJH4gq+s26rGsfYuD7t0BSrRPxFW87deXHufGbFczk7p71zVWevMJQHsx579IXZI
z0foTx7xLYjbTLlMwddVcLYb6G6r3mAqE0JXXWGSYOOx0oNfHIYIghaDkslwdOy+um3knL02TCN9
A7fnPi121b7ZdjUgwhlji8mn1kIcOS7tcAyM2XmhN+Ocrcg3AJVNYD3VkLqbPqudU1Bnyd1YAcsN
HdtvezCO8qrSjoIPPD+pnFWuokWQ2dXFJiRtrep0ng/A4Lr7OAK+wLG0CLY+TLhN5YIVY8dSv7cj
XogcRgRC60LKdcF9veXhpbjlLDms3HgwwhGpEDYROzpKxlKZrenLZ1/NMzriiQZZuHhtfEoIN9/O
OhW7vA6cSxIF/raNl4+Ae2vQXa2O74ciSo50z8dPDBn2O1kW8tBqrIHlZFnrwusBe415bK6A+c4b
KFPOymZk6BwUWBnCKQBOkZHq3VmLbl8Y9FQbjvrcQ9IYbjIXp1+GQWy3pIF6ZS5aISOsk6e4rYyT
lon5LAuCiWXZBieG/gzAYmb0YrLS4K63qplCT6JONGKsO6Ps0Z04kxUOqWHl1Os006h96/sIakcf
ttWUP0q5YG6BzDIAu3Rs2DMj7Dyb+eknbLEoZ6CZEkVleJ6QBYJZQAyi4UGhyibbBVPa3bvOYMAa
yCZv5Rf2tA9c7SBYscpdPAftgkTc845QFdxr9H3uL+4M4JFzVKeXfTC6V4+ZDJGSm6txDNIXsBCs
n8waJfbWbFLnNhV+vE4CBFuYN/VdYeSKqdQ43xoGguhqlPmzG8R3A53yO+Ta7VfgKnG6gbzSPAe5
uo6wctAPA8ea74Mstnce8gcklZLGnsGtvO7cpEVrWsidAVnjufImdh5FXLfvsZgVE+JMRPHWA/eg
gqB68btW7tK4Ks6lcspLkhclg+8thJ54thoqcChFHIPO+hXcmHzzaqJoN3V1TR8snmKD0wVOvm5l
Nt2kgxM/SOghaehkOfS/LmduPi6owEC5NI+e3RdfmBtuuRVllDXrQrpWEZpRx/AXlhP7xSvS3sOj
RKKatJYdoqKPi/1AGmjkokuMzxNDQbeCftynqMiSs9ek19l3+vPuBhYILo/Z3bh8zTsd2xxvi9rL
j0xdQykZjOoxg/l7cKtUvM4MqF+Sclk+iCpoH0gssHLVE3OwbdoHD1BEzDvZ+ck3lvtpyyMjmcKx
q5ddApJhT1a6v0aVrOo0tDNhh0DINnQqkVFLd9MvME4semPqSv2tPeNmTJWxTs0u3qmJcAcB3PJD
07TGHXDOGtmOttYDiN+nFhj2U97l1jc5mGm8Yp4u/mjEifc5LnM77OVVyK1L2T2Lqkge6ilxntu2
mp0VZS7nXdKd2CfFxGNi8viSHdfKLh0o571FlONgdFGyLdEI3nY2tU6WBcvcaxc0KXyWudgs7jy/
DI0DPE+AQ6okk1jsE4JDB/TjwXD6bl0spfgMFbK5dwka3NpDYnxRrqvBIZL0XvfDgg029pplA3wk
fijqyqA9OAuflh22WiA8RLwy2Vfn0gLE0llddoazX91PDCZiSYJxfQM3JHlsmdO7g3VR5evRbvR+
JFOzE/VgHyfXxcEGh2NnMzCxd8iwb6VJoAV00ngpC+4V0gnXAfsWZ5mOJ73jFnRPKUzO+7Yzigdf
SvFAHKPA+JdZ9BHNYI+nGbpmrtiehhqIxR16LP0RqaTxGc3yfM/k0fBtTN3u6BtwBluRsH1Ixui5
1gEaZlub/sOcqerBsjqCFIMeJAUWhFfgk4pjUDnGvvVzf18bi7G2GMSv1ssCIGYVJGlKxCh1QzAb
jt4G0ojWMkrknrlYftheOeNb4dTtddZbsAYunXnTwuyxceDQt1gV3VLt5mbUm/gaNlzX5qQcaJXA
0NHb6aR4cNqB9oZwEMevkJwlb/7iKiC5feEcYGvTKLUTqPagc7zyrTXxYhWlaHRoZM2QbqzUwffN
tiZ1T4XlTJvBEJ9oAqv9soDJ7dtehb2h4QkNwr5N5mDa6zT7SKTL3pjz8KaC7F7N1WPOGNCOc1+z
aRluwiLTNuOOLX1zQXho4IQsjUuZNO5d0DrxuU8X/7kToA903GfHvIycTV7iNqyMOUNljHWPcERy
06azJNMdsOvTwr0JvGA6S2eAxdWKgO6Z1cJY5Apad13MiJzFBdMs/D7uCAlyqMZbFI53kRtFO8jA
yZsiJwxtuRtuDd0FdVgPSpzz3C1PI0Teo1GOJTdL7kZHdiARhXJ/SQ4Ih4gU+1y8xo6A24TT08+i
mbFStLvrYa79h7Z3jV01qf7M2lUWO1Kt/UMCCCwLqy4b61UE9gF8IBTYZdvLqSWAYcnl2eWwPOzS
WlQ3gZONO8xRxR7gCoRgbgPwmTy86JdObnJjtoH34Od9Xl7f1ZVNn6P5CytVxxBUglp8ddqcGCFh
qMZfzYNSXMFY4L8OUMBQr7F5LIh8oAGcxqZ70tAp7xLeA3m61MvPevBy/HOT8u+KmcDUoew8pqnZ
HvDnkaIa6ujBLAfUO5qjCPu25sgS6Mk/uFqwWWpECjOnn/jdN3bjLgeANeVHMHWZG3rVJMd5heTC
0qsCgBkaWuUadwHqtY8FWfvbjtvsazRmvPMrV/V9yvMu3XrJYH1IfMDf22YIkKWCvSPjEQDpUsx5
J8PFijwir0E+2cU6VZwXQ2Gl7m3RVNZrLXrsYjXxJY4IbobZrqqtN1PM5h1nNntn5mbzTE/QI0Ja
BTTBWOsc6FcfLF+Jr81CZ69rhA5Hv47W0KWaVZJe+U6SpfXWjxL/kqeJYHmL3f6OOB1OzGAyoA3h
ecv4h5CSbc5mGEx2VTMd6gcPXgHULzR14LXbrkEAVeYe7KUSOIexidgyvZIqmTl8S/fBgrj0yHD7
8MplrS4Nb4WeWVe8xTCGDhzUUT33Yxns4KuNp8CaonvUDTassCRv76mataexSLLjMlXDU6oa/6tM
YURNWVRt+xn5XNL2A188zZKZn+2tyO2x2DCvgLuvdrOv4PbGI86H6Wg59pfcZz9gNqMgKdViYV3G
+KgIsEQQGWCbXrdHYccdSSXCq+Y3mmkK83Br33Euss+5V6YXahsBXFLMu5+JXw6bAJB02NoLJk9W
JgLnmkCcGroKTrCS1Zc4b8pNOc0lPZBGwOie02NRWfapid2KMaqlf7DLEodg4cib3quGb04Co6i1
DPdTVHfO0WGeZNOZHjVpg9mOMxHFuVu5Zs/ikXF8I2xhc5CUUJxWwBqQpFLWvC3Yv74GntkctGBG
YaUJrqxnnQ2Xhu0/eVvwipdsSPIHx1XqVUuyqWu7UfNCsjpGSCEDK6/XU+zm/Ed32oNu46V8SbrN
X4oQkmB1aWyTtI4Wc32YrZgyiEf7c95mozM9t6MoDi2hv+cl8/KbjlLNsVWdTTPWu2Za5ynSH8xq
Lm+pSZGASKzSRxU2CSjEGhJ5cXW9axxui1SJWo0idkKj99JD4FXE1gvXOZmcEzfM6rc722vFA32t
BI6jNT8SjcsPmejbN+1iohQtaGWe8jVbK+a49g76j5fGTOazr0exWa6XqClEdyILmzxNrZH1a6Ba
lE782IY0hVSgDqM0ajfIFTwflvvQfBrBRdBuzpYTKKbxYzfMxbfAaEH/ldpjo5jOHP5WXu1l33Q/
4NVOwXvshEjml6RS7z7nyOcFyFloikBvsm4a1lnKg6OwF3Mv0QQQqiqN22iaM5iwcJj3mRINUGoC
p/fUis1Vj1NujV1Z3PRFgukb9uQVM0Y+MnDtA5UwqwnTuOC7plYxcIRL+viDM7vZnS1z52QJ5exb
YHUbmHbGnWJU5Kk1PH3fwCZ5RupZEkP35gOHGBuUUM/uY2FLB4q9KzZFV4onCy77jAvAFUdYvlR5
Koh2/Uspy+zGSlhsikjN6zpYuheTgfxuZ5gyv02WYDwP6EU/y0FMUPuyPl87livXCfMPt1lfjnfB
MjnsBrvy0tRAmSnaxxwk3WQjvKG+KakMrGqrjDdkNLMTGmXvaPmFsxJBk+yXSHpbSIPlfRQZejcR
/SWPUskXl0F3zIh9emIzWezpPsow661Qzzb0ZDUnN73w29DWI1faVfVcgW57DXI7vq276s3px5Zj
vU7BoZTRjjno+KHrh+DzGOnowahTYi+4aG5rMClfCIM673lRjEx+zgDV8qreOEsz7Dsc6BRTnQRr
mOMW+yamPrjq4yaAJdeSGO91nL7VPDnUmlnbyg4NHoqbBDX3KQi6/AIJpd4aeeF9InhqLxjOa31j
ibZcl/HSfQWp2dwSfiYPWHb8O5Mm4cRE9SEQhnx0eRo+cyytqKWnzNAoMrc30q+wmAApvwZSp8Y/
k22297W04PpZ4/Be2cLe8he7Iwt+UWIyNwOACxBMhjlvbuDLlCur7mYsEum4MbzRPQfazUMHeoK9
FckkPwg36G8JpV4NiteYTRIp73NaN/UhRgTg8YCeoMjPUhBBgdrXWjSCbXFqbMF5BrnJYTFcHJg5
o3S1NzEOM7aEDpXyjg3L+XbQXXyYg0Xd2CNzqauW3eimtgZ7A2hg3E4THQazirPjlE856zFyGOo2
90g/UuziXT2GUyRtfMRB4TEylZYzc+aL1W3aUfoXprHyreWgVS8KT2CrmX1ysx16xYuIRLQDyxqT
DZxrydJVuZ8dOxZhKUqOEN1VawtbgPO7moutLx0CyW46mh9yznI7REf5Dub9+Gj2vn3Lub7L8SxC
4CRpmptPfUIRP5xAS34h6UbZYYxiiPTYuZMH9BjFJp9L/dVY1AI+E6jipZiXYB0PtfEyJBi0rxSJ
g1209msPWPHSaqfaFJnyv4yWKBBCE2G2w5GN3b1RU70aoYWAMewSL1q3sOio23kmJPFlHj6n4CMf
iiEqtsrSpOGBFSEwaprkWAwNrm64i6Eg0rTJE8lEpm/F1a5gW/gJCQg4XSqFa9OK7Ze5cK9ByxTZ
ArF9C9EoyrDTlGTkx7GjxvWalRb2JeTZL1Um1QOwI5uK6dQ7977hWRvSfuqJ5HKAR94bYYLE065t
rh0KkbOV5Y8088VuuuqLObkURmESP6OyiJAq8BgJIfVDiUm0N3yMisYFVo+5JgRN3n7QEQdPovfN
Oh4B9LI3mV5qHojHYGH6EM7egupP9pG4F35l39OustaTNycbj6zYLVlVgBViqi9BOqXpmqs4CKGE
lh/rfLb2LGfl2XaQMIfuwrkEyL3NAtxnztZKkT5hHSj3A1j2Ywc+n3/nZjdOY7gfsb9k4FOH9Nvk
AhC7ZsGrw6y9+QGfVVDt7VIBM7z+jXcK09kmwDVxWMD0Esd1ImntzaBcSIZPwjgL4HRfnMLvPzdd
Oh+W0WN8DxLWFy7x7jUf+mqXqwqrr0LAeEFeIM9J1k+HDHk8B+QxY0MA4v8+crR/1CJ21y7ViDug
w0vIpSAOvsFxMLRnp7mfE8w6e2+o2Ahp/1ou8cEwU6xKnNsgUONp8mxvPRWFeOTRS8eijHLdrcy2
p7dvxLNTM/0S9KDEgqC4zSIedtBI6/yJTm7/yDeZqjBOmgFph0S2sNK6M4ZzlXe9CfNyiE/IfK9O
hsWIzuXS++qQqDw/OFXnyhtH6meN4Onkeb2nNkPRoTXp4vwVYm5+QzKnvS9b5d0JJx2vurK4/mpm
UXkja+3cyxkw5YpmLgDSQXhXM9F0m45tdubRVa8bF9/wOLr9U6wC0CLKcz7SD41k2JN8fugi2967
xeIi5J7y05wmzec4HVSoMZXyfszypVkcGsDwZ+kC4wbuM8kXFTvmZhkHtOccmD6VvPFyhdZMfWhj
me1JUfUbVXTVXZ5CuBE1kQzmNkyGISPnVgxGijI4no9dFfvhnMxyC/CkOOhh4CgQzz5qD2qW0dNc
K7Uxlta8LSIiVEDSkjsGB6Nb5TjWWaGLeSi6nrxUIqJUrIgdJFSZOSGGhHOGG6wW87xSXmp+am2L
jpkDCsepigAip1kcG106W2+yxediVP2J/Q5HhdHNThgIUEu4bXeHXDi9TJkj97Mt7V3ve/ZG++l8
zBYKogQJ5Q6LnnrRU6UJsamByQpZZOvAqajnTZ6TbBd/GR7d0a8efEbyYjoOEZYZwYgeJq6JY6c1
7DiSyXEVmxNYkCGqP1JCmE8FHRnOw0UGNQE6BseIOfDOdDVUF0btUF/SLrHueluZ96Bo0cRTjrq2
rrOeH6FN1mnk6tdmaCymFmx57Czd3mfUZlL0Gn73YJlduvaE4b4HTSZPKVWkC3V5+5LERXGEP+zQ
wUZVtnaZRXn3hyE/TuTMT1TQo5eoYtNKJjYta6j2uv1il0H50rLELpzgjY6bYWSFydQs9gYTT9mG
2nHykTNZe5zzFFcc/o77qpz6J0QvbSjbInhkNcre4UJCiNGMf7VgMz7H3AJgerV8VZA+ji3HcBrf
2Zw8pK0GH8M6Q3SiKYzZCIXMgvumWwQBaWU6x9oCCAKBuOgflUz9s6GLYR9Eo7eP6iS4MLRXnYD/
AiNMU03XhMK4aIpv1NfZuRoFbQmeyNbaU26yi1yvXjulc6DIDs+EqethEyMh+lJBTwtjDgqfGo/k
3tqYmu5kSkPcOlkcfWvrxL6kDTqiEGWhvmMH7n5VbiuPka0EJ7c2gB7bEO6+hdoyvRs4fMJ0EFTa
lWkpY98kqIPDOKAwG5rFZH/FIOfvUwgBW5oXwWNrjWInIJGgNSxxXPaAlM4GN+Bbosr80Dm2OilP
zEfBPiajyJJOd3HC5cljkI2Fx1DqWnt++5Xyprd1EtPfSvgja8ecxYeJxsGx6XR3+3cLrsMc2zLY
2XFMETCeus2SKWvFi06nqYqNd9NtzY9j6cx7qNfT7aJk9tJQSnythxynD40dqg1YiAjZum0t1rB0
8W3PlKYAEOqNG5TWEypbeVvkcL5NqkaMauTBuhmgGK+6qrE+W2z5biiN1qdMtvnXv0tGhuMuT7it
i8C5qw0jPvldNd2O9ICffCqhWwcgTQK01qi+TaOXh3Fq6x2nzvipHlPz5DdTjKeFJZB4/beOOe8L
G9IKPzP7HI+2sDE81IA/7T0tgGIkeuM0UHVT+eZYQGjWjmfVuM91jD6okBuB2e3SRpZz1pmbPRDP
SR5cVY7vtpXrxzHPIQQ1Nb9oqpvivrbjs6RG+JEXcLaGjZ7PGXrjw+LXbHe9Lqi2ox+A8Rj75GKW
alkvdp2GEZr7c0cjea3heT16QynyFZ1d49Ar3T1oVGE3BrCqg6JquEKMBrKQ/SeH6Mn6+PehyssY
MU3KFn8cQvJHwbYAhLldDKZarHHSz5TUpzBirKBYeap0+5WXDdlHoEI0ywzLuuM0qbdpO8CH7eME
cqU5OXdOZ6oHPcXzjpbRMnGGGfPw70OfQEuyYDvB0FJ3WZRaj0CIcsimcfb+x7DV/8yd/e0KZPg1
IfjD//nfjfpcpK369h9fmEfrPr136ZdPPyCDr3/jnzNo0vuH7bp0VgMRuB6o9f+eQRP2P0igSZfR
CeHD1bqGpP9LgyH+gQIDuqotGQ+xEVT89wyaZKTNcenuCP6Yy5+1/n9m0MA9fTcX5kmQwxazG6gp
TKgt/OXvp9D8AUPB0he7OgiydG1Pfj1WZw+kDdJ4y/CWTdl0VEpMq1T5jpUwyXf90C41MuaFOfdd
P9KxPTS+keI+7WWRHAYtURpyW2b5OWussTw1WZzPH7QFgW7tzbKKtx3+Sf/rwnR5gIg2WOobdBB9
coQo7xgbkPmmBzw7QcrOYAPM8KQ0hhl8HKXBEAxcnu7RAYzekX1j/w7qi5lmYTMnyvBaCWo781Mi
pO2YvjNJauhz3qJS/DpkM2V0t+ka/y7K08xDP1i5Zf/g4yhgBptTSrYDSzi026LQcbCf/y97Z9Yc
N5Jl6f/S7yiDY3WY9dRDAIiF+yZuLzCKlLDvcGy/vr9Q5nSJTJU42fM0ZpNlpspMpYgILA6/957z
HTy7zUWm+ta7bD2ciYSe1YXSXhqLgmA7MTqbwnF0h4n8eMAXlY84IKLcaVNgBwOhdWOou2M03g4G
WMcbZ3IMetTpiFzmisc2Tc6LImYWBxSoQ+iTzVpv+XQA3OZVDJSVb3g6E/0kTwa2JpvBnUBilAvY
8BuzFUNyECvbvfOFMMF0C55p7vHMlinwt4YIvMAgYoQoCENK94toRiCApY447WrNe6v4tmYdGbdL
pJf5bpRF2W/AW6p+Q2/fpj8a1+t6qRMuUfq4+8Z2y6w46yF7mAbRg4nJ63BgT1GHPQw/Ks+00nSY
d+QxHGJT4wXqcFomKF6IiHaDSeAhn7ZrzGdCc48lRB/BdgMDmDVsf1WUnrPNiRTe/EQv2JFac26y
AFvVeN7OoNCh3PNrKPt4Xk4xWHRDMBHKIE4AFoIS8eoqkgH6Dc0+K62u9QJFsECyVR2V4oHHiQkR
b8Ry3RJXOcmbtlDybhZTDgMXuiCSE6TvxknFgDRlS2Cyzk4gETrOxtoDf4pEOoWIIWLnKgFgvJyW
Pf4WeuI9FSoea3EOdtJu7lIZWcmp1bT1uUMobsYGu58RAUadTuKtOwyvOoNpqsWeGEhuplSOe2Lt
mXXKVfTuRuMNS+grU6H51F0BQ24o50TDBJZXMJl4udLDJTPnaQsTqnECA/AVJRym342yTPRFWi+m
akPHdg6WksTWjQlVKEG00BdfR6cg1NhhSO63xHrN/kRWQHySe92jgSfSO8tzege0XivteYry9hy3
SfQ1oz1MaJ+Kd7JqxkBClQxMPIV+CVdS3yldAgDkRRpXIQKc6Dohyaa/sle3ekslEXsbO5roDprt
ikpysux2k+VW+23CufOsiN6qL6ak1t1wdHvSF+jNu+k10+lePWSMnc3Qs2j7lEjuRDr4VjfMbGEs
W4tfmVm7m6lqGZFo1Ry/qaZtZAiTy6GhkHpNNNKLqPNzBpaloopxMdDFQzKTuUUfmYvn8ht7lt+o
9bvStDIY1ARBh0c9xfEVn/VPx1Yt5auTFQ8xMZxZmxcgqmx35rzSNvHZpRX5mdubeDRaR9ode8AF
gI3eoG4kc2Uttc2QRVDfuA8ytCMiZ25w7JBE7LtV6t1pbJQRMGUTmtYMp0RymbLeDiGbgm48LzOT
qN1IkElBynNjTcGEOABJH92x9pSSWOsY8na19Mt2tHh2U8lSpEeuElvKeQyEeVzFbMHqpsIiADaV
9h/DQIqKhPPNmsHw6kBdSkhshRxH7SiUKxCbVqMTQErwYXQ62W5k76OkyYpDSUfiBmZfV1959jDM
5yjvDGQAU76kLqPFqCR60k7zpPsS4yqxYHBi4bmamDEjc6acH88QeEtxSkk/R1ersnr6I/ToogBx
b8OOrO1d93nRivmqJrg387UlmbygF2wLTxyH6O2GkWKv3B1hxq461SbHSs8Qz4p+78SgYO+iaeiN
7aiJ4lxTujcFki67uau61nW+DlwAuSNrY7EvybTtCRnXUYlfl6JqSWO00XW89SU32kC6qpcpzyew
kNV8w3IYrTedq0/lvSOMsjeCWMPCb+lxvPeqosJanNA9f26Qf/bXjhsNw+lg0LRDZDGjFNRIszRQ
Pta2/mbEsU1GjslA6LLlQq4nKmFWhH6ZDd4Xp9d5TaHd6N14Z/fgwLf2eJQ2M7iEWjq2RhmdKHOa
tEM3YTKg+y8h4G5qiAN1UJLXgXCzypMX1bPSnMDlAlNbrXSDqWcpqOiIM10IEqfuvq+EQya7NUJR
tqOHPLkPlWNl5ZYMYzQEmkrH7gxhswOBtl2s+NYGV45MrsbwfleyazHP2NWKbH9Uohd7NWMw2lpD
N5hh1kZSPmkABuOtbbQ6DxSI6xT1tpVcIAxMhkt2yIqnaY7nJztqYEK6bYd6N2fcxYIz5MVanKm6
ABg65GZDjhs5MURbe7ORkZFlyxppi6OZ96zQonqJBXy4aZ9gz/TOY82NSHcyBlZiv9Ebkwq/FIxY
0TCjeJNdj+K4LhOEelpJXYDiNO03NCmr6GwBpxL5GX0RtdHGLiuDWuqYy3GjmUQRJk6c7hTvubc+
IVw9kKmRaCFWQ9JmkQE53+uljC49CiFa6kmqIZs/yp1qWc7FNjbJPjrNSnPJT+e2Jt1RwSO+dvs8
NkNIqFZzgoEuHf3akpTTI1Ll4sJpuTmQtI1R1154YCPl1UwaqXjGVr4qqASoVEkdIa495SZomuUr
nSxtnhicuQYDkC6NvTBL5hziFYLpbJsKtIpvCD2GySfQahW8RhALbAjCzMpry8s1DLSlimASNtmC
5EpH9eQmG5rb+fhgdp1bs9FZNczt1FjNF+gp1D9FkTRUWAJZ61M96OUtQ5NoPmmhfdJ8ihB6a5ZN
vmbHHtn8WsXRPBxat2agWVGHezz6eq2SzUS3lOm6NafOM0livEaYi83TchcX7dQ+8b1aZy+1fp1C
pnXJfKpphAef5TJz0UYh5kQWulnXesXCZ3qpDSh51ua5+bI6ohCM8fJkvPHYUUGbXTpbPzcIAV3p
VDlOuRkn26hDg5ZUxjufH0HTI0eTtZU5OtPmf2Dd+X8tHZDsut9VR5cqfqneXn724/z4E3/UQiZR
J5Q1Oh0/af4RdfKnH8fw/kHxTkdD6C78Il38qxay/mGYlk58iukyvdZxsfx3LaSJf1jg7ATJKZT/
roUx/+8UQzQN3hVDtoNJxrZ02zCkQI1Op/t9MTQVC1Nix7tJ3Nh294RMe6gjFvrkzHws/dwBTjum
t61Q+qUdo3F0Re/sRS8Qza+OeW0lqr38MX805qK8QbmTPM2WVFfk9BjAMVt5GCeyXullekGHVifs
hIO6qi+UccMTn4QapJgTkXY0NEVrctw0d4d7kmIFNoFCqWvF68xf8nU9oRds7UBx1zdgj6Pz1EX2
Ss7ZlO957nvyDNE/IxUTi6vBnenKQ4l/P2HGI/KHZFGQQ2J8u+2ZkFZT1uFq97meXK+skjkzLqQz
q3WI3HFu79axZrbGA9E0hvBBFLbL7dGF05yOvBSiayFKQeh6ThJUNnfFJWFhlq/quel4jqeK/lVh
bmOvRUHDLgp5SiYQvrgeyW+KuKYrvTNQ06La0l90SdBRY6xZHA6TblHE2d31opDocjGZlzUrAffE
fNEdTQJ27jMi+Py4/azycKJB9TTR7mcRUcyLNoLguxcaasvbYIB299nlaA9jMdW+nhPrVdOnwvGT
Mo3t0ktuLwQWCNFOZt2bGTEuPVmIDsHKrOsJ+YUBnoayCOi22aiKEMgduz1U/ohkSJ4KksxjkbY9
kiT0WHivY2WrLMjVSJVZkzbJucg8tScbsGK/hFpVbAHBzl+rockOuZ0wkzOmYwuKwNOgi50yImMH
HSALIsLfAhNh47eyb7zTvkbXvctNOUZPCinNKyrENswR+cqNTvzeeptC5qCtz6jDPePFXJ7MpUcQ
Q5HbOHjUqIdtPT0s8SpTBgJjcXByxpFbQO8d0i4v3tP5M3x9GrB4zKK17tF2Vmwrx0nr4EsZ5j01
fH4Zl31N19bmpnKJvSflAtzxWecKWsV53eF1AqZhJH4ygpEOYslbiS/j2V3Q8UAnAe8ofkBpLevZ
hOaAPG6n+oIWvthSQ2XrDq0VSTkjhW6EwKfU92uzJhcZ/conN4vWvdBkDlptsqYnzzQR0kua1Lo/
1YTrktaGN12rNHKSLXZmT3pvafVm6Nf0OS8VhEUUAbEIABKyYx3QN13MLc3wdOi8IwCSGXbG++je
Wmo9mKqxJoPOW1DtMwoenGYjxJxx+d152eAdr8iMN9PmpFKZ/DoVg+tXazvdFUaVETavrSi+YhsN
dj9N8qIzjLSAAwcbIJjBNXGa8rX/XvVNf50qq9hjpcm/CpKwr+aET7orZi19k/0wGZvRq5I0HHtn
vKMWY7humaXOW7paIZyHXjWlYMBG2k3oopMib6MnMONe8T0u24J8eIOxqDrExFkiuM4SXunZZLpB
DjgEhHJXJRdOShm66e2xz89NuPe7Jsd6ZNI88JFRYi4w1HF40pQDg9S1DasmkXLvRHmu/C7vl8cB
BXp36VYUY1uSUNuV8Ys+71Y10qVVyKjYfdMoBjR8FMoUTOdu7DkrKow8qKNQzVWvKhEDnyf18sjZ
kaJIcqLTz91Jiu4I8kGXaDuLuutNKQIRYhQOcAzB+vtrXxbXGpf/XqEQeRasRftomNsLyTO77+mi
n7WVMwQlor2TecHgOJK8iQtPGgRaoRQut3k2DOGx+g61qddvUUORICzMWVabkjyHF0AdRHE6lvA1
EubvDJ2yMFCUr5tKu82cB9fw3mZC3OjkZvGdB/s6iFDazyCF3QzYWBpdLFq+XIJGRATSGN53G34y
3Px22ArlqVMXFdYNj7IwwqHxVB0AVkU3wN5xTTaN5STC72qbWRLtxMQ3qM/uGXXg5Jyd8TWzkoHZ
Z4wkuWldb1dhpsg2lTPCPNa4rSdNWnvET80ZjHfrdWrj7AztXVv6JfD/sC4VN2MyV+pZ6HlJz4+g
tNDUjXW3xitPeZvKtYXAZwKbyZOl+w6nVt1kSJOe1Vy3e0vooO0l08MrWO/jV9DWjl/LZT1JUkcP
LJLuiIQZ5z0id/dlHZKADs68ge5UUYBb0z1Db6bDA7tRwiWT5VvndUiTC7uqtgNOOYLSbQqzapE3
I7h5a9O38LcD5rxy8kWT0MgSw7B8h2jdERcB+jFRD5EGv330+w41D2aBaipvwA3QfFe4X15y5m1X
85xkl63b3ssKKQjs6uEqdnqB1CRz79U65rep7Y6Bmj22lhFS+9vZ0Ma9M5KHKRTvbwOBXLgaJjE+
cxbfY8MVJ7FZZl9RstYPsSw5YQYGBj/HdnTArNmi8syQQSzpfGomFWm/vDcwCOQKF43yupD5SLkr
bboNi/QSPx+XaluMcQ/YhKbSoMgaiOmA7jpgqtC5M23DAMzZDcqrAiP2nFCk0H/g8zhBKnHukXzu
fHGAToQ5C2wgh+M9Y0Vopckt8BvRDMHidNapueg9yJRc0D0if8rrGxUYyrP3Cq33ntA3piLMb86z
Fp9Cv+IFnpxMD9OmfaUUqHytJpgl1so8xDqTIVdv1ImeOuLRwGVwIyOv6DczFPbnbk2Gq3We+j1W
YtZu/FCpyyPhWNeRiqNbMRjMynnM74aZJNeXQtenUxq/Mv+muJ6EUvCWXhEtCbWFzQrIWx1JJFMj
9UfGcsk+WbTo2uZ+uG57XkJs1+YtGpnickhEv5Wqia64KZfvSY3JFwzcPBtpwKyneFlYH/y51pu9
YSj9AWtBuqNsbXeg2ZOz0eHV5RFU93VK0GthMfES/dB0kzTwy+jTt1lEvNZ626gYceYTBkwlChJV
lFu+NjmnZxGWeFKLWe362eJzM6Pduj22NWeOusovktyhTqEceqZYpBDJK886w9OjalIQVH1uNlje
tH6eriU/mPd6ykYnnOnS4oboYchz7bL8lI6Ne98gU3grqwhj1aLEqc2u7EsvdJMM1NQ9XaVp4JOA
LgWQOuk2Kmu1S1OMzfduXDzfEjDTNg5Nzj/jA///8Og/xJGQ8++nR+cvLAUAC9JvP5dIP/7QHyWS
Zv1DmqZJeB+liBSuPDJk/2AWaML9h35EEgAmIHebLf9/z4sYMpmCQY5nkTJJbpTzr3kRUyb3WHF5
hsHbx+L//k6JRDr6uxJJ8pMELBDLNW3+9vhp3pdIlaPhFm7ZKWSWYUPislitBozyiW/2vRy/E15U
2WTE5qh44Ldi+6xXiRWNaGW2GgMW1CRQrT0dm+Bx0mbMaRWdyJzIKHnfpxM2OdoJP8IpnCSYvbkD
YiixNyP5EGp4A8Qop02DOLTl5coA3r3xJh1GgSlKegka22dw6tI10gsqqJoQkkVMhKhUdTpc6zmG
YKR9/dS+Ll1TOlcxFmC/QE8YzOTLsBOtC7xD45jMoUl+8HxSSo8+SWAL14leRCf1+Ct+ouimWsn2
3uMy0Uesg0skEgIePRm1J+1AG1e/tSSRIXpQ9Z2Kb9Dnd2y+pVkei10+Zcf5uOTfGvbRF+5mVWE8
Nwzxu/HMxoFDVLCVytp+jKl0zPVqZYJoNY+LI8vGvBZzYnXGWUUvm4W71Fs7Hy90LJdkHIJR1zqP
0qWj5HEljWq6Zhbr5eKug7wzq6NeZfAxfuqrvu1U3Sy4o8nOKUwrsPPOctMNthaVk94xMqqhf4+z
P/mu95kX41tv9Wp4VYZtD3eWWgjD2kwrghnnlYhgIep7Gr402cg1HuhmYbN3FeI43ab2AmbXz7nf
jER6nNfV2jRnKu5oWo+6vAbOQLk0TBD+N8gMWXsRDr61ufXU1h5v96p/cro2e9Ral523S1Vzyqqn
AEEx7tmosbdwg/a8rLy6O7XlGJ9RkDFLazOPvODG2eteuzC3EMDkmrx9benPnY5xgjpWFxGOZxfX
ai9b60EbMbZsSBR3HhxMHgfMl6a5oUGJNph08zxc4yJ6YNJePg2cayJahja+hu1M+6mOiPZGgTKF
Gn3ura2q+qmOmvqb7HP1JWK4ZJGSxY8NvBVbNYoaVPC+jj6B0hELob2LKzaj+xhByLzDzTufcZ7Q
j2X05reluTqPWF2I32IkKaYQVkrL12bA4i/VYspNok9edZUJ/GIuRs2OijE/vowiNyWN2UIUJhDb
2Ey7UuNGj2Z3myDhyvewwXM+aMRWlAimfYqKDmGs1aPz0irJTRwb1UXfDepAWzW9MocSYBPDM/ui
sSGAnMNONM7JbbFONIx5+AIaqg9sSNLD9Z3bRkBUTu27ceRi5RpMFB9MC4fTXO/0lnFbPTkby2qH
PTYY69at5joO3Q672SnrEbM5r7HuVTl321Vly4bIk6T27cZazsy5wi5OoI71MK9VVgQGGeonFeKN
8WRxLHJY5sb9lncLMOFcU9e9qbV3lFv6Ju2xiQyWML+yAbAwFK6jfvCqNPcOfezoTji4LrPmBWMu
kS2g3wPNGKd4R6IdYAjDaPHV4A1LKFaN1viGXtJAI1RR/3pVdpgthx2JYdZli0kty80zsqJl+wJJ
yTIPOebNaDNbvb2+zgUUMGczeLFunjCFm8T56lpz9XLs/pDpgmS8XgIbUks4dySGGk3tbZO6hcDM
YMLJOXFEKHkjjaKxjvvTTs2urfv9BJD0e5Q2Ezs0JOzg6UzcSWcG6tu7BdYRHeEZlOHWKcDW7h2q
SO0Ju3kdPxBHnac0ohjmHObZtO0zxG2e8QAKrcaNTHqoUvRD+/n7AICg3rdaPn8HjJLPATrz3Dis
nWqs09bLjGi7OGbU35Mwkz4mMewVf+1MNMJahyAefj6adKSRxKT5fbaO2b52emTgNgv5g5vlOiFq
KVDjw8gOENllnCSdv/RKvk09LK9g0NlZoR5DhRkSOjl/5St5a1DOmNL2rqg9EAPFZAT81z0uX01N
b8gTRcTmTixW6PEIPa61KW9wxhGQtUkkSu/tarHiBK6piVtnTYy3MVur21HXm28eAjPpi84cCl8Z
ZnQvDZQ9vqUIotug727wwaeWKp5cLIGk8GGj4R6TPTk8R/Ew+uwGR/r9DOSo54kGdnLWkge/+GXJ
MJ+YpKhcsdXFzmxdRN3iCt+eBotoMkfjBUpvNBO8hzQwF6tqByZ8lsf2HNXnbO54CVSUwK0uXuCd
lJVf85R0gWr6wTlnYubOm1TgPd6IJLGTvWlCzonhzFm8mNnxbXoXlds1SDrhILvFaqr4bc1oznqW
rgUQBNkK2UmDibrYpyT62p8QDcWR6vUvPhHPsefgSZLHtqshcNR+2FconLgz8oi7cSt3U3/THMyg
3nncyA/uTm71fbL7ad/FcJC0h+rfZ2zS3xXHlBrHRmBjs9eyEOz8TF9COGyRAt8/xiWlz9z6WMd+
f4CP3+jHEfDBoOwBmEP/+sMRoFeNMEKWRxLj9j0C8CDZOsHqL4FVsTT63iH7hDT26RE/MJ5qVDLY
VWnCBFPI3INqDw3Fnig13y6Dhupgn31yFt+rh/44i6bNzs1FPWRR174/i0VnJ7yP1kfTanapi/zz
iURAhqP2mtcmcrchopwqBgS/2tJ7lx4WF/vwyXk+NuV/unN+nGeGCTTv+cXhVL//DLTo7GjozUc2
QGHS3nleshNipYMjyLlZv0pD7WB+bxDVbkA+7TXlncXsIWIvWIi1y5udMX6bDPX0+49lvOe+/XFq
fv5YH2YJbUcqmymNRxN8bF5EXxF7XRhtuVun7nIa8gunfrBaosen9KJIx5J1ZQ0b5PojdhhzvXDB
zHqDjj3KBX8VkxaaGhcoFUHBMpdE69QDUfr9R/7VJ0YFdsyh/0Ek+3Ax8RISDiesx1lTWNYIxsBE
8X93BGqlnx86G/Ma6GjrEXF5KIY3xZ7r9wc43uEf74Wfv8JxlfmJyViv3WQ5pvUYY74dMNbK/Nax
1j2+m0+etV+eK4ZEppDkv4GSe3+gaB30oq/sx5XBFFHSc9HdrNAe1+Dvfh/GYcArpQ12Dt/Th3s7
jvrcdSPxiAtw3BA8Q7O4yeQmQju8oTb7jHP810fJdRgg6ewYBHRZ+8Pps71UH9ivQZNSp1Yeh0aE
oRVI/opBd06/EI35yfX662nkgCz8rg36y/J+rGg/XS/eeLNlDNqRdrGyQWXzL9f8k1cLFe7Hm+L9
QY4f4qeDyAW2a+xEj/aGLfOeXRjRSq/0joJXqLlXFcyW8yXAUXUr/eIMycmnC/Nn3/LDm0B3RmdS
bvSY8chKcU9EzCen8QNl9bjYoKrS2a7aXDdpIwp99xXJ1GrHaNUfh9KAEMQMgwBF1Ew+Noi7dm3d
jSmqKnTi6MnoYphpZj9e5Lq8//3dKn71RT1DHHsRvMypi95/jNIjFnhJzUeagjushPOmL1pkzjzt
YzOh3FlFtiWcMPZNb3qbLbvbuGucbZGOm4jeEnlCialtf/+hfvmZpEmPhXf9cUz8/jPpU+Hquek+
LgIawFLZd/Fs3P7+EH9ddXj/Ycz1LEMYx97I+0NgkLNa7H+PySgs+mXTNWXzfhoYOHHr/Qn8/Lfh
4Meb5f0S9/5gH+5mhG2TMgrnEcfx6yKLs2W079La+mT38ouz9u4rfbhled2bxMjylbKBgMu4e+TC
fnKIz77I8az+9FhCmZAkaDiPbgLTIZ+q4JjjMAm5//3F+QFP/3jCBCoEk00eCoGPOz1TZg2Obvk4
+RDIxVWzja70L9EBYFk4P7sYFu3w842R+MWi4/581A/fTnZpsjj58ahjMNwx2N0PG7lpLpqTOFD/
g8f/3cE+3OOiBbrG6eRgTC0ImdpFh9EfQ1jgw67/5Hwef9bvTueHfU1llESqciw6eRste52XmIf4
ycPoams3v790v7oJfz6HH16yCUG3Y86hYuEEuVy3TfT99wf41S2I+t6VlmkAiP2YnVMl9CmSPsMr
NVyVnh7KpTqsxrD9/VF+9TW49ejMku6Jmv/D8mBmIzAGQ3s09GabJNiTWZ1/f4Rf3uNsgNkMss6x
G/lwA+hQXVyjap7Ggps83utftMjXwpIQ6Tu6Kgc9QL5gbJ0l+P1x/3r+IAvYBp1e/Mv83YdvZk9A
RtLReyJNrntoEexdDniMETPHXvUpcP94td/feByM5jgSAQgr1Bvv1wsptNw1pvg5srFyDctNU7YX
RV9vB+VAJClpjiZXMS7uQTw4ph7GfQKQwbwqG8Y9uenn6G2ogfVX1L/Ybz65k37x6uPTAQxERiz4
6+OttDqpU2V1+nz0TtdJe8Jm7iby3KuIKGHIDck2haRRd6w5DhfiKOxOcYljMKpBAfz+qnxAdh93
A8SWucCzDHRRxP1+2MjzFl6a2sies0O6ry5Lnz7W1tl2559Vf7+47Y4H8nRHWvxPGB8eUNykdYcK
+dnaTSDG6g3A/PP4BOFiWOG/frH9PKj8yP/91/vFTUdfhc2ihDVzFH69vw/qNXZoLQ3PFQ63Tp0C
+EXp8km2zV8vpyUBM1sWexidAvc4UPn55TRBvajasXxxbwVI4YO5R2jowzDd6sMBVxnV+2df668n
k0MeFyF6BfTTAEO/PySzA3jhevNi7bzH8bb2Sz/13Z25G0PTp3w/j8I/t0Z/awz3WwEim5JXBgAo
RJPhn+fpa1f39ffhP48H+Ne/f/+P/T9//DNutCOx+90/hD/o3dfqW7fcfIMXOfzzP//Y9Rz/y//T
3/yTAX63NDDAX2uFA4ufFqf1ewj4sdvy78dwVy/dS6xelndDuOMf+XMIZyM6xI+FW0qA6KZ9w9v9
zyGcY/zDsXQaDZ4j+OU4T/vfri1NQBWXLsuvsPF8mfrR0QXBc0j+139ojOhYs3gJ8Be/4tz6O3O4
98+Aw9uEH2Uzz7PRStKs40A/355LXkvEPHEemnFxWwmDAXqqG/5gZ97fWuL/ciTjw+ueBnI60w7M
Q69ILjMZE4UrjhI+ef3TBbj6Yx1/14/7IL6EuC4EY80jCF0g8/xLBzAqe9yRvZmE1YLl3PfMudD8
ydGqLkzL7HhBiYc4DsnjF5lmQEHGkv522C7trBAeSrd7gXTYxVu4zJ4JAsGck9BxipoRmfJAYJF5
L5EgNg3gBUKkikuImC2wmUogw9DGFRM1+Kw1Q/hZi+YigZ7ahx0aSP1IK+qn3ZCsQ3nkh5ToA1Gy
NPRIm77zTWtNmr2WD5XYLpEVd0fns+GeCaJoqG7m3HHC0cVcFNqMw5azbla2dcidRgx7QEOLuwcv
Rkyo0LWu3FpEuEUYcete3a6YTFu/xXGSn0mjXNYA4KIzH9a0W9atXCbTClulx/2hKrXi+8L8hB1A
06dDECfGqA45q3f/DW0DZFQSjLEuw45p3ZtiKWEgGowY8MrHWtddFQ6Kq4AGfJaf1UxmCDwqKmLR
e7r17VSdJBl6PLBJDSYgxq619rViIMQ4rV6MZUfQjRPv19KlFY6L1axuWnOU1pVhkZuO+6XQ35wK
oM9WjeO4hA3CK1JEy2q2zhyhsnJjyRJ/TqJ3kfBnY3XdLdbZI9I7yq3pxEkbSIJOLK/0odyXsmui
0K1j4GRtLBGLFg3wTSw1nrfs3KZRYkNYheEE0l3UHX47CNijTDQQtl2W3kjwcyAUFpTmJwnsgxrJ
7eA8e0U8trsE66w6lzL3kLR1ogaA5+DP+cLwrYu/NMSoCyRgTMhoGU/DEsaRqasDd6muPWc9S/x2
ztzkJLIXLdnAuVm1a6eBO3eDQ3JpT/VsEauPXb61cHgtenXI19heIFdrTnliuUlpnRaLVlZXdgGO
7bwb7WncxqTuTNjIFJYnD8cBlJzeye+Z/EewMTIJ0RsxZdsz0O3a72DBRH4W49UQe+AigDLoqjhl
CHIUo8jSrMMcmKImtND1NM3EJF2azIzWwgYOZ0oozEUuN7GJPR5YzHasS9c8MKJ2CF+r4RntadRj
lezdorhbIfDd1VruPDIj6ccNXChmjVaedvgZu7kvdxIPy8Tz4vaM8lZbPBYYOwnBTfUETHetVns/
RA6Vs+kg3QwN2XrNFtJx+12kkYnaGbdEfBDNKkVYHq1uvtSRw50UkJD0Ow9JqUazSoJhrWdnSS7M
vNHFbYaqOfL1uu+XcMI35/Djoa/4TN0G2g6FSrOTpYg1x/dG+LXIvEcjEHYX6f5COHWEjjSdzkt3
aeID9AZb2zpDVxDBiJUOUVU7683t1A1jiT2L0fdBwRzh6Re4VLCzI/fbOJ2L85/9YrIE/eoMItAJ
P5ivtCHWmjCehrLZAfhoq6Cqrckb/G7Wh9q9ZzK0autVwcR9Wc70o2JAIg9lvov/0bY0+8pNjGVR
57rVpmIKzAQJz0El7AandqPXRrVAuoAiFKC5Vn0o3cljJ6bnSAj7zo6sq8Gdp9Tnpkwv8cYA2x2t
Or4Zqsi46o3ZmiAtMZA64iwlrHuzg9jTcp6ZkDFV+1Y1vZdeYK7NhgsPBrjhryiDL8S6knQwgywa
zzpjBtSvSgBrxXiwUTzVB7cD0j4sRloeoqoyhO9BA31lBVFVoHSnGbcQLCfsvUji74QqsMsgXW5p
DYzZYjFcTVXY9KbxWE1NfiE6W91ouhVhm1NDfmprNTbHHAC/zjw45dHDPLrGV+lMWhezsyKqIPok
NYrRukzbXaoXHYC/eW6P2v15cTdiiKUZWKMVl5tunGPUGtrqAAPN3AoQDD+sPeF2zN8YY7bfO0NV
XGIoafU5Qh78vKKu9H65RPytpafS6ZbWZ2VjlXaY6zv7TEMyD/h6alL0L1Xjnli1qRfcy0iufTPL
BpjHqinyHgkmjKaw92KquXUY131lV95D5mVdtVdM2ZdzuO+Z52eUNHdci+JQlPHsXIxSJOMt84MF
XgzKQxTguTYCvJSAzWhz9Cl00sFYm2AmkWHwc6sUyNeLMpFhmVVIBwWDCudERMj2IF4VuKq6JD7r
9MTa2amZfI28ZnzuQfaUAM5LppxkLRS5uUX0E8cbXnfdvYcq+zzvOug1uNpEG1jQdYCfyqjpApcu
xYx4VS3eRmcQOG1dsNsrg46UrHBCPbVuOy6pfUWrMyt9NSoibYckyssNni1ME0PtLPvcrQxnk+FD
XF9Eq470RobTXVAiQH1wAS7DOi2oIHaIOFx4grH5X+ydR5Pc2Jm1/8ushQ4AF3YLk6Yys3wVydog
ypDw9sL/+u9BqftTk9K0RrtZTIQm1KOmQWUCuK855zlNH5aEVlp7rCf1dTe0uR40UwJ9Du4E90c5
mjHB2WSO1UjUHeIXktqesf2B8WIJ3YB0D1KjWfSjY6bwu3ECTKXXF5jLgbRJy/GteBonr09TEJBL
zwY7RBnEahdR7zrv8RNDUSq0TDH9hrfhpUOBf9KStGMPVUZlEyAzmkgaG6Qghmsdi+6Q4rmIth94
Tc8TRJc2nO1pVU+Fa6cNgpUEXfSoSreBQFtPq32H9UpzUSLiHG28ErK2ZJMOJ+qlQsuoXBTOjaGF
qaxkXwWiU3Aao+XMl7+RGGIuRHYk4QQkm7smzVQyLnqpiercUAQDVh/wp7+S4o41O1N5WgOKjjG/
+luUT3yXTQlzJlWb6XrIGvcG+6yWfamkvsT7v+VlnklLdEmYuRqe56nv4jSgc9yUQ1y/8AgDgJfx
19XkL80USwyhqi7bV84NnWG0S5X+5wKZHVcr69wl3CUV/rQ0w8Eudecb7yUiC/TmAgvtGqvLqaqB
B+otevNxq0Jwm+6tWmn8Tp1tL2pRhvz1hf1SuG/XtQ3rmRbb27r7c2v4p6GnMSLuVIyMvAt7Wa6b
QTVvy1ybwwHj978ZCv08qPv9I9hmM0j1OCKcXyr3EfR6Co4bwRJl982Yrp2Hhgxdv9FQXNULp2Pa
/Z5E/h+1lP9to/hT2/iXjedPHeb/jpYS0vufvup/iqN6eS3fflZ1fv6G341v4jeb4d82r2DHpbKg
+aOf1PXNEkcmkyZACbMoYHj4OwREcX4DzOFyI6vcNQgMt4SyP9pJzflNtS0dDgjdko2IwfpP2klk
oDwP/xiu4XxDyLN1lSREIf/lBv35eembRRkUA+N8V2AkPyRCpPD+EpiqOMYRxuBhsS1F/dB0imnV
H7Qe70Tg0HpGZA1UnI1uqaqzBnbU1nnfd2VcJtcAOwoIol0eOU+pGzmftjQ0PT9StzSbswFFoj50
JXXOYYTr2+y7OtVTn3CIQp76Ri+1gE7BBv4pklgepFMTyESlV7arVwJ4R0hPB6TMARDNDaE/QhDf
qREXjYixql1MqEUl3TdsSDV/uNWVMoykC+Fk6jG3exXuli/zABAsWAZVqY61NOqRIjoqUUuMnTPd
TWZpdz61y+Lc2Bpv/KBxMoz1uuKo6Xhamy6ryjvmYLo2kAu8lt0dHWNOJAVsTasFq1dMY4wUXE8c
o99Beh4iXKWpbb4xZtCnQ5djzrmugB+1oWOhS2dCaBMOZa3QMTxaZnP1ZlVN1JsYPDbB0XqDGEjP
wDbxhEewMvgD24Bhgbjg7i2cQ7s2bXeKkNW/ZEwy7ggPqWx0aH0ijhA8R9YQ1UiBX8Z5/k1Phlrb
aUOnljiNJ7GeJQEf6ZUusR6ejRQ97SHJGqe7gnJBLPG0lvU3e00MFaws/LMJFB2cdZwVRO8KAJmr
j6F20P1uKQpxsME2qAF3f9X6s9VpaHehLk70MomtflscGcmgjrXSPsolU+M7K2kcqAXaWHdXVV1m
ydPiNFF2PVglNbnolAYjyrQY0Ot7xYgbX4uycr2Oh356nkSKRnPVaHk8Q4us8h1yrzIEdamO0i90
J9NuU0NnntAkk5UfXAUx7QZqjI1HPlWnCfuOlYM3T9OQXWkNcSvk07gw0TsXn79f5or73XYsssUy
dJvExufEa235KHZzNEWTz2Fpp/18dAYCkbjtK3dgVojAz/Vcq+rLQEtYcV+sRto9UJcNh5rFs8uK
0MS8mIVZ0TgnhFZVQKiBeV8PU6IFGXNXPcS0VQCjsir6vZ6ufDhqSG+SEBxGFu8SBopN623hllCT
R6CVGU+t0mP5ihY3CiGfiHlHC72YT5WN8+/WRm1ehotbzMtRiqLQr8poKtbABTcCDiTSQUvVY77y
eVqzar7KhHjqXQLMDZpEujE9EbqnbNRN1LKAc0sHIilusqPb9fAG9I6CxpeWBZ0D1s8iDnAUXHui
Tmqb7o36ayprujBtaK8B2VXmSH0yEZvrOlumUcKRSDBX5CxOmABJFcseVfHQwr3ikoPJ7IQb5k2d
17d27Kbz4Be9NnOirXlirV8y8hRmTDNZ0b8luN0Gr0oN9s9OoTQyJDupMAIjMQasGcrAlzD3XBrX
rGXr1czHJ2+0qAQi7RG1Ix0/ZxK3njb67uSbBKxJb5V5PV6cTTy+i82sVwJtkvQnEwO4Hv8L6BUP
k70uD4vp1hjoalP/jqktUrEdTUW8R+yTYKbEYTcmF1fpBwYZJUQ1+PVyQJPnAOp5YaixRV8ghBwb
SBDGMIatM9VIZzSpvpVD4vIIprM+o4FUtA+VrIviwoCpKm9yOwP7peXWim8TaRo+DlT1aQvDXuuz
PsAVO7/BebeGx7moxgL+tyCrxcPDP6oHxzXLG2NicSG1zAafhxk4C5fOrMoT1eV6t9rWwvugBZHk
ljgSszriK9YSk0o3Uz2rUfQlpB3CiluqZTXcKD0pPeW3VMpm8lppQJCNXP6o+3asqFZl5NIvaJO+
csfCX7aD2EzmR9jdQvXamsgccj6SsSo8keim3K08Ht/GbFAsat8Ub6og2A14jNLU6gE7kOniOs3A
OECdHNJ7kgKW7whaiTgUKnZ+9gXM4t8JeKhtPy3TefX7fM7qW4PJSd/5CJdVLECUtMYunbDXXgbQ
qc5tjuwetDUDvu1Vj0zf15dJqwPgIuAvWnPBHjfHdZ5+JHmXwLvu7Ol2SzNlL1Jm5bPpGjNRGV1q
nLR4MN0TdoLROM0aKtCz0tjzY92W1rzbBB7rcUEsRRDDwuKNvMSVlKW51aHxSc7Uh65cReQZbpkD
I1QUpkGeOjnRVQsDxeA+tBIRQHI0pr2rVJuNLGOzFpjojD1eC07jg/ZaXuK8aG86YfC66NUmWo8G
MHJIdxFOPMgcfE0ee1NnPKqjALUYqfgzAvqxFGlQYwLnsbEenwupFuLCWU8OY81oTrwqI9qO69WZ
GDYg/FOZtlVClCvNztK4V5bORCDIFoS6mLfwHV4GnS7qSD6kY0A8qjvnwhfUdVdKv4l0ew7H79hB
Cw01fgz9dU2scj6XlgoTsaPFzfyRNqXAoUhiWsBOrE+9lFOISQkMQX+aKhlCCiaSZKPHdm9yXnUj
1PMStm/lNJcmyZv+us7YyfluNAjrkXt9Xg5R5LR9QJLGQFc3OABcCt1EOowLoS8uEziP1heyoIN1
WAPoh1IwXLoglWBAvPBagH+Lf9oJo1xLjWPbru7q51pT6uFo1tiaVSeuhZergoTDZF5yjcgSN7Z3
6VgxJOwVHVRi7DAIPhtKz8ujqKpmY/LrEeEsjbm8sujL5r2Sk1u0GwgZYZo94ADbG4nImufCNRTj
A2ntaL/1SyTFKc9btQwtgAHQzkkMx3/N/AfnwoIVxQ4qA1kzyZH0TTzmWEBs0sbsHcIXwvOMYpbF
Y843O+e8nMt6QBJiqJw5csfFj2WDJX9lJyz81pbKcM6LUX7Pczq9awWyanbAjMYHGWEWmlKaLope
pOBFWY0PDQAcJeiyJlm/wMoiAoXZSoKGvoNxMoO4mUoGyw6/QNxkyzjE+ca3b5z9sAwcuFoLQcSz
CI+orXutM1qGSTomeCaewFOfhTrDVUxhaRpPrIWNTSdqdx9RJzpJ3hAC8tSjTFHeYDqIryVHebYb
6lzXPILlUNpRA3T2Sa4Q6g7t6JB/mE/j2JELg5o59iIETl9Mh6i5r6VhsCGgu230q3WFzkRswUTa
Kjj8djcZ21HUNfM8PS7pij9yRp/dPizpNNY/mDtPbQgmaxiOn43I//Vk/6X9dU92eS367z/t+LZf
//eWDF+ciSyQW9egG9cY6vzRkvFvMMhDRIQCsonZHBrr31syYf1Gzy6oVHTdpStz2az/3pHBNnGo
1+nvzE2raYj/aL8nxM+DAv58jmWsEAbaFBsJ+T8pOggvIDBWwWfPcBqoma+zA7bmQFoTcQLttcHe
aXbeM0cnBpUElORLkbzr4s7EwKsRJaxWMNOGjGKtCDQ57yZieFuVxkx9Luoc62dC5qntG1dz9FQT
uIHyUrtD++I7w2sznZqcYJ5XuwSueBWhkbxlReHWV8VjbBrIT32VK3PhHq00a2dXvc9KsB83EAux
dXljtcvwUBUM+crTyq6Cc0RrvMyxvEh7mkF1ubfGhsLd+pt5Z0UxM3cszKXwu1TsDScOrfTolFC2
t1BzKkWRDR6gaSi1dU21LG6bOPe2h9ppOz/NyDedl9328SQ0g04NNLhhmDPmhyiX+IHyfarwI7BA
mOJDB846V8tdSgGGbMTJ3/wWRywYJd9yIjxcuAgtHMFMfWOTK1qEz3noge/yGvuiWlnAsMyL8ozt
UuSl5gQq4wGma2By3XM07SbdPglWAuQU+qMb70C07jXk92WdnDDfhQJqhIy+a7N2dBm2W5y71cKC
KhY+3Q1dd7anygtyxqvL2Pp5+j605zhxvKHfjyaJqm6graUH5t0SvmkrZDmwdFtwe0kgVi4XEef7
aOvJuE7FfJ7pXfT0bsq+QOpvMBGZ4YKl13GehuUZ6Zt1veVOqFe1fIVbwCYOTxb2EGzsoL2feV8F
mPcmTJCl/mxi4K61Z66pEqCxkZgq7fN2lakJpUNp/TLp4Z28K1CETWbZUT3vWkg5gt+3FgBv8H32
hD2Czg5QqHBXdcQZ63XGfBU0NTdqzspHcW+7ZgwNzNNW7xNu4YG93v4XF4pFOcOJYyg5ynhn6e9j
y8Q8kd6kkGqovJWsG6HqVgVUYcCaE447Eh5LuTLBRrDGZdHsYDrKAuBVAcFaHszRcHY1bC8KHGys
afYUNOXBqB0mwi+1fJb9u5ZI36iJErS5Ibi9OPr3q6vC5GFzpM6BRT5pxQK+qrXQSO4tuWcfESjj
t7lnWJIpu4bgHV39Bl5G6/hSVm4e7lzSzf16JslQctfGiIMnTn14DLH1DCecyl1h265hbeeqcLep
zfvQX7dELNqbZNKh2XrOgbPZTRx23ANw3TxWO2FrETXQ7kcxB0x0WYXi9x7moCftb03I38FQqJMV
lad50JmcrmD363YOts9s4l7Z/n/a2KAS7w0Xa61LoKtkuoHmmdktFdj38Hh4wKRhpfPvpzkwtnvF
vrW6zh8UDduF9JMrBXu8MpIj8P6nwdq/kArYvJr/NKz6/d1oqjrCeFTG6M5+HlYJsojchH2Qpxc/
ZN0FRDDQVjBu8DmDvSgq9tz1JHb6Q7X9ZM6pJzGUWijQnKNBtnVDP7HwjY+qBhN7nwWVw8uERadA
7BMbXoNwMlOJppGtT5jN3plvO/XQLKPX41etNaJLN1dgRX2wvG8P2Tx/PgOyvlPV24hqmomrtzhQ
8ifgHcl7wQPkqM+GvWeb57t880ycfX14xoHkFYTsReq7gQxxF/G3WRt6nbiF7r1r7+SM4CJ7jxwA
f3zW6UJUGlWTZd3I5L7sIQrO+7/+dH8Znf/zp/uLtmSwlzKnkhp4Xp/gaLe5jYwu5vYn/ymDDgHU
vm9/CONayaCZcPQY7De7s5m24V9fCUfmP3/PKDMBZ9rbFF/9ZShZjQpkD5yzuM847HaNdhbc7Uvi
G+qRD850d1uSYXRVk1hBmb4ErbyVURi3OtuhsK5Dm42PAYRpL9UTUxX6IL25y+ubcva69r0xT61y
JB9BSb8Isc8tsk0sACn4a4abv/5Rfp7Ff36mLuAz7tftp3F+VdEA+3DYdxVE1Rm7zn0b+mLbefqr
fa61fyeU3ER3/xjl/vF3McrFMMI01/3l++u0wk2SuRzYZJGl5ZHoUoxwBonZ9pw3Gf+bLQMSx1//
PgbGSACplVTkQuh1f34aJ0edFfIgCerifbNm+hHDynGCE5032pHpRIDbcpfP77rSflWUwOXMmBQ3
VOZn5mz+EMdhTSBt52jXGoq+BSsAyokT49TL9pZnjQRkI3+ON1CwQmCG8UUtD26aPGUi2xPiiZW9
/zAV7Rglj7AXjituUk3q/jR3flzq3nYVRZHdSme6TC6UmurdJjBXLLuODVk03xlDuBJascYoad4n
LKa2cVQ5XLcyQrHpOjLyA9t9Lom7P3G8XhY1CqflPJaCDKPoMFMRGAyLbC0LOqye+P3RF92K8T4i
k1cq39hLHomGPTAA8pf2PVtRhxYHXqFMk7hTI4Lm7VsYMhCKp2A7eVMuezsekC6zI+NHIXl0O/m2
nzaeHvWcJupZRUNak7SVG52/nSe88raqQeX30HJ7EAb8AuTA9qLvou5qeGOnl5N3nSVWQPb7CADR
KrDFgZWak73O4WcojAEYihnKx77ov8j2tl93KJx2GZajyh7DhkMipu4BRtPREC7sRlllk71seu76
3chvlWZkEExv11PCwDnT8pft59oOlLL+skKotdvLmnqtQwWpsQhn0zZr3xwLmzTX3HLmLYSWbQXb
2EIjvxm2LXpih0aukg5F1hgFcM0flhGTZCo+wOSKOEKOSSCrHoz8o0jLL2bbHTQxXWria5YRAUN6
TKRzvRjKwSJ2mlkw1xYMw4sYEx8ZTFDAKuvTBOAaxaJt+5EkavdgpBntOzb2dNnVU7HPapSYccsn
vFfNYb+W55X82ZhjZeTQBHBwAAzlOVbK4JRS9YrjMrUun+dy6KxMQ3OmqKZXUcBG1rMGGhYwwMBP
EVFtWvM5lpipOa7FRDQs5VGT53tkRYeJh2Y7kczyPR936loQq1f4Wtbv0XD5kXGum7sWtOpAIaSb
3Iugp/IK3ah5GtFvZHF87Jv4sdB0fwPA6crzwoixkvejNp+bPAlGpq99TG1QMfGU75PzplNda0rs
S/NsO2dCr/yUstZ5ExOjVO2xGiRUGrF3qKm58WsujqhFl5xDuWz3cjdRzUKuqeM8wKcbTDa/WV5t
74Fx0vfEwIaKoe+HrD+wctjRPW+lCNUNc7pgeypxGDPGjv2GI0+0D9wBaJQOiuBoBkaWMB8FZAfe
AOYPDYF+TNxbZOoESOCKI0+Vsoj1/edpNZh4pnkJQkToJmAJJWo9IBnbU9ZxuyxbVT0/lqRc0UTY
pFJtPQZ6t9DW3/NC/7yKKtO8ZnwnGyjM0ZqJ8m6Q71sRNRlkEANvlp5BFZ6AJKxXpAOM5RNlDOX6
ksNq3opiy1KCHFVGz2JieCQ5KaiIaU2a90p+aSD/6sS8ie4AL84jDDlEK3S0mvRWZlQD/DyjEqwm
+fNuOJLPrjMVTLQ82PTtnYyYOz6Qmwnz+xlB/C5LYXjxb7fOQiZNQGY3LUwgxjEoLDKq+b5myBOf
jQV3w9Y6uJyi6PUPBCb7IE8CQyqeod+ZMB/Z+TFi/lCiMdS+ugUPYU922uaB9xb7bfvMRdPSZL13
Fe996kyG9SFqIK/IUTDQUeHQv7Ft+rl24TBaPaM1/WIzwuf7T2VjXNJn0rFoQ6hGBMWRQF3zFuuc
l2h4qVOLKp1Pj6e+eykihOVMrLKkPPC1sqZ5HrInrfrB+oA6H16JxWqA2MGGa1BBRBVRYMKSBR3m
J7Ap++pAyGLXEMQD3A91Gv83lw2oDmM/i8tABVmjKlsHX8yp3zbVLdFAfq1EYaRPlD3APzOSznqW
JAhLY/Ugtbs2v4qSQ1M8usOpSN6gatliH0UvqflOeJkXP/ZUxNt3PVXp3iJAKfYG48cfF4uWDunL
vaYwTyqCljFmCqwT7At9BWeJvt8I8tNkUuQte6Mt+BYnj4VZJ5YAXD66UGXXboeuuq+1HyqSP63y
BwvnbntBnLijytC7MDZROEB2ZvSE/c7ABq1K61Ilb0SGWOmTMzzyZo1rrkwnIU/X9xYv4e+JieYm
P6nx42SYfikRyEo6KeRu/VMtHufsVeH1zAkQ8fjQrPbnXKtgxdReZ65wX85V8dgS+dzfWHmQjgDE
j7lGntp1X98svAFlsBVB21e2Ds922Ne9r9nsIfTEG9MWXOTZjfxF5aNYyY16dU3Qm0x+c53cHPBz
xujnsUP2kOllinZFjrVrd0dNDEx13Sclbm9I4YUDrCOuo+rTVJLnhh3AaGJakcdVXOaQwGzr6RlN
kO78BC17NOE+5jF7OncMF54pM1VCo+JB4vVHfOSNiyhJK14aCv8+IZM0uZqSAzN7riH1Bwf4Zbyz
u2KndZZv8I00Qa59iaO9IlI/77YbSAklqEI83LxRMUeUJyIf6O3YDytwFVfIotohWr+Y+uPGott+
fp4DY/xm609LAwp5SH3yMK04SMiWmOH66EDS2XRtzkbfigbf1StPH6aQFSTLv943CRRbF53yoAug
dmxikDtRGQQPMZfhJUlgZ19+IUiTaRJ2ISsOI6AQwHh8kJHMGMad3W9J7ESIa71vQxoBGbKzKwKr
ioftLybd22sTEzGvPJbg84WD9Wh6HOYfAzMQtfgqRXlMtl07t3fM+1DmP7T1K+QQIR4VKN1wHCk9
Hqcu83X9xxbOVSHHEasSFgsiNfQA0vyx3Sg67yYt+sH0dEIwVDK8X4zBt+WewEJsND9WMUJVGWGS
ktE4m/72zwhCwwNafY9/b6kYQJEgDOkLwmYP8LvfJVjmFgbr2gsh9X4Uc090ReBSHJVjBCOF71/j
l4ntYlYEnFGIsY9JFSCUNfXFgOAVNMm2lQUOh26QXkVvQitJPn99wbhG4TPCgYgkdovECB3y5eOl
BF5iUJpy27E+WwqC6HgA84xFJulHE1FBSNkDVrub1Oyg8HZIJpO262Uhl4iUlcP2klCIJiy0c2vx
3M2G122vd3fYGbSEM2GuJb379stcNiCpM/h9T6xuNRJGTMIKgWOjShFmgH/v4vttf2BZ1cuy8qKP
KI2BF7U/FnO6SKZSKcODrARxj9YzajgsFv3sdjcFMsCt2xfOvKNGmaOSRyIPC+Zqq1AOW777tFL6
msmpxIA1lF2ojRc3yZ7HeNmlhCDlC8ChGDW7+pJOEW/1KcyWDKImI09zuFTUY3K9t3LXczjOxpiJ
E/O91HiWJLtuRe82NpSi91DvIpW7i8kTjwxtPzXRAdnIbis8c8lRPAP/Y+xTgdpjsctoSwkKZQ0n
QZ2RDgGJYh25oQvr+kxtDglFJUe2NzkpGWOP1nridlDtA9Sy4HMGObO+rxjua0xAqNJS2MRVHxRR
ErQWj2NGjBrBmO1JcE8v0zt4RkM/jgXfQfIhZ/VoE2nPpj3MmftISz1bRCWv3TW71N1Wsyf56n2s
9rvEbaEyJdyKrEKJDv2a711Z3ChTdz0JeVz7Ta6ePQtdMiNSgrJK7z/71v9odfBYl/znZ5fPp3Pn
Hxag/5nia/+9vn4tv8tf/6j/hWIvTaXL/e/9Q4e6+hi6V/nTbmH7Lb/7hxzxG3ouGHngzPGEY8z8
Y7mgOO5v6PE2xykyQNNGvPH/twvw/fCH4lHX8NOZNjKs//pju6Dpv7EOwECKhwiYMYvi/0zu9VPL
brKhAJOCewmTkzAs89fBCrvVYcNMWjsX8i7yabBuaaCbXjLNezm7h4rwI9mw1y/tHdGf5yjqTqMb
kTh6Gir3hsyou2bIbwYtvUnT5ZlXP8nT42Ws7tzWAUzlmWrto7dB24hBYk2/DNP4zeyae5h6CI6H
0CmJytDWb6Q5QD3t3mpn2NsAUNaBbHfuZq16Tumx8gY3kG3uTMi+MMvCkgFdn3zv5sufvr1/MVF0
fp6Z8IEIrOEbcdHAuGWLX7ctqS0nwiLGeM+ATVAt2sV5Hc3GU5tr9CP6Rxzx2jYn437p1fhCpnN1
q5qcOvkgGYNpdqAZcfqA7tU9zmN9k1Td86wvyrdMNb8VKyhq/kScDEqfwHimm15M0iyRtKynRdVu
bPghrCWIcciNtrvX8l2cFNOVSGrinX+IchmPUBlv0axOJ52B9qJJ9jaL+zjDOLvq8mW+Bm+o3xsk
8hL+2CjHyBpTgMhMSDqTK6+gkYd1PomgchflqhjbsMkoJ1zTTgIysA0/7+WWI1llJ7VjR4unVrsv
YdN7iH7dSxup7kXQnZgs0a+5FnLHIT6LuHev2J2sV5Ek4LJrm92wGt21DY34GGUotRab5CjkIJk/
FDErIm19TVLpnHVracLOZTES56N2M47rhzkrL8KKtNd66b/GX93KNE9Ke1bQj/99H/p3L+G/+LZJ
BfjzhOzz27YsHWkltz7zql/JTAR3kLAYzxFZ4ZIBRP5SkwzsE+hEm6lSbyLICIB0zCDZ62+o1Ekp
ycoXlxy+vpiaexcF5LECLQmuLT65oJ/Lwn4C4i9vE2kwQyHMz2u79fu4/QMZTz2TLQQEunQfnEk1
Qq10W8/Gn0Q+u3WfkhPKHtttOdh7pGkw5ZqV0wekREZQM1112eV7Q63NoF+psa2qXP7NEO9z/viP
meHnJ7L5lnn9fP7XpzfvT7LkxGmhMDJU2ytZzNM5QRquhIyZoxMS5DiLP7upux9B9p9TqZGF7Brv
QrWxgXgT4yGb/Dg8V1KpJEClpfH6mXTY0dTlF5jU2nkwtOuo7J468IBhVJbucXLeHeZoV2bHnWzR
lP31A62b29v3T2NQfiRDCHfDPgBGQ1jr/Do8lrVr4NgSO2SOAZHbD32elPs0bW9wpIG0tvURhCRa
b+/zH0si7bhdZwzaaWScyswprpLGRN3X91cEiBDkY2ZQ1StFotODjYzc/mgRT2rT4qj9RPW+AGZ0
SLJKa/fOUPT6UNAkDnikA7O6sfX4YbK2rr9o5F7Y430W/YhVSgMdF5W6jntX64+EtWSMhagopXrf
jx5uniedUWXVyvgqK56ihfXdrEEMXGf1CgPPsG+nzPE7Qss90dHIZ4S0gd77Ct3/DZrsQxPlCXOU
2vKQYDwkGNm6tEV2kUaPo/XRUET3mvwaVUaQDMvZSYkdyIvHzLZpiLM0jDKAwd9Xky7FavUA2SqF
Zo/Co1RXPyun6pBOb+BPWJfGZz49ipfVIBJ6TN5ip63RPygxrVl6PavjW4Jb3ympierKvJNM9s8R
4IUhiS5OilXN6VP2qbjH6EBeVeYe85hO9HTFt9Up6UcYifj9TOuWlU2GrgqJzfy1TQf9LaL/8pRc
vIEI/THW9qsVuWGiMjBo15umL9erblCCxRbjTS7bGyCmr5GKIZQMAK8k1Jk9DaWWM9L3i9w5C7MW
Fwv6lq+K+bEZIyVMCvnSoFCGf9j5juJaO6UBGG30ZL731bEkeJjqHzEPM7jMXlim92todOmDgblj
5BE/TWvXBoPOWlBteupMkdYhGn3n3KoyIj2qQCZI3auvI9ZEXtqnXO+wJqmvvUweIEt1lJyauKVa
73fjrLJWW+4wG5neaqHQYzs76sldG7FBhE7+VY7a/aizsazBuvbS3BuGQiKJ1Wy7ppsyuVNnKXdu
X1077Xzbly39Xa/m/JxtcVwGcXHy41SZMVx8dfKWGTNMadKC5NwfaGF5OfUffdqyG1MxpmQqEaRm
ZPmNpdgn02IUOIwOCMSVnKWl74kxt9K7lkRLzwTfzZAqe8r64qMSFoTE2GR4z0ppE10vWLz85lh3
4JpU0LgVsco4TlnKpsjGpr0UVUnkIGBdWSE/NUm160wnYBfJInbTRK8xa0k8jGQwuMTtIhQLaIDY
0NGal4u7H9z8ja5h1wGmDNbefZ3z6Y6YMuDiFc2B/Q0PFLYXjJ1GzbwaWbN6qGxS2pOaAw6w4pqo
d3nKWkOrdsQd1x5BK+7F3F6UZvFepRXbAmLV+F+ynbMRVCfZLSFGPbSBEaT3Ft7x3nEbhGP1WSlW
9g8GHSOZeXrZ3GokYvqg9h7IDZF7sqiKozLw1eNjvZqYfHIDxTt16h5aTbqnpdHQ9nZXcX4AIZme
Fr20GOm1UIh04yOdVf66Qfs6VrkVKlXpF3H2xa66W5SWwGIJ6ySoI0ehm3S31vSkRrrj98vy0kUL
WzL7qSmTG8cer5OVmYXdNeR0Fa/zxJCsJbwCf4u9y2RPlgaDyGphBz1qwyF1lSgQZYnZ08R1FBnH
Ie+avboFSUA9xi0nDPac6Q6AMxNcwsF2trNpZOf4mxFlD7lIX2JdIYRuzI+t6JtDvapPPaOT67wX
twZBTV5JDKJRLr7hTMwhsvjOFqxqLbusL+miunxr8XDLQpHIGBFdNWspQjeKyp2KD3enU2khUXHA
4AupHlyCulonsthwxJfWoocjvKJHl2a8LAXrw/6LPnDpbTZ8JOZ6b+rMxSc1ftGm+QHb7LQfTCZN
OCO9JMVBRPHf826oLI/qjhoOKOhSRUk4q/aJfd2Vvqxw5uPGc+CAelVDmAgKzTiAal0F7RKuRnqn
JPYHCk6ay7IP3QAoFskpIynBkHdoUMG6IKbdjoAOR2I2MbEpB6oO9RKl1lFUYxeMXYOrss9+gPLc
g+J+L9pq9oehp8Rc1Yd87m+VwVn33YqYgPzK2jNIQvCyDA1z1O8NgpqYStkdluPkWZ3Mr4lwDI9s
r2nfqfZrXPVnvXbfVsyiXqLAD803E6FbMGVG6fGIqpwdOJ/gBG3VFtaHbHRov9E5c8d7EMemrxFG
4PFGROEXpXfmtieP1+zYmOsOmae4KDm2tV7zmJpBvg2UFIUPn6leYy8AvRvFF/hR09FUjR/KMF+5
KoFHWuZH+B4Zh7qvzhx5UdlfCtV6Q6xHdIpJB57yK3RetLHZMNSZyIGmGCVTYfxGgANbHP2Kyc1d
XLOXsJO9NEH454N4mq3ztK0daqMlJnvsxl3fiDdDFI+jIHJPmX4IWz5mVn0eTdiJWyY2s3YOBGP2
IrtCnKOrt6P+kUal4htmfLb04bWLMSbLmHThUzsRN8ok4P+xdx7LlSvZen4XzdEBbwaabO9Jbvqa
IKqKJGwCSCBhEk9/P5zbgyspFDc016AZbaqLh5tA5lq/5bWEwwjTFYkBcuXQ5gD5RESAbo7sRNg6
X2WAl2AajOdSUclCtcdXLur8aciBs0S0npEZrwbLfI2EBPbrKT4Y65+pBL8OMyhNUhM4e0WBHIeY
OB+fBD0zDbghqeV+8eUhsE5zTDMa9ET+CUhnt0R2quye6dhJ3Y1JfGbgv8c/0ax7DvZQIM00s1Vk
Vj9kFxx1TQ2Q4o9u/TFeGXV6mWhKWhMeFK+COoe+KNSp5X1aOVlyN6j2BZWnJ8ZnLvPTNYVbNc0f
e8mitBvwKm+cor1GyV8nKlHS2IJEIyGQsLnqVE1yEbcQdTU2P0Tv/GYNX6e8yIDl3MFNsYtk4CKY
MOGQk+reQYWRs04Og/5boxWDgVaVBJ2bMEv642c41+9dMTwXAn7O1fE1MNN32VLtk77jvIXgUybm
0MZ8LGrNBKGAL2vyBD0gvtnmGrC9eu8F0GnIB/NN4vfvmaXfAsRPqyTTyTpSJ8sd1UrhRnlEB3ui
5hEhF70Wa2JEXYzp/i8Slcd1OOCCNbP5xdQNZR5sAuacvE+GKleDG52VDaTZypNh3swW33/FUIVD
2V7aGxZmHXLYo6Cmzocj19Dd9+dvAp2zXS57qMSAGr/2PNkwn6GCXWh729+y3P42MkhFAl7Re7TG
JumSYwdybOHyXTWt+WqOBiqPqn9PnXkx7GDMMgL7QZfvfd/yT0l1aOwk92AkjV3riUe9vocoKayq
vxKWUK79aAH1olqvWKqOxKkfikz/iQLvkcaget+XIJIIK692Nz/ryCdxuLJ4wmUSLRb6zRBwtLSY
Q8Drm8PyC6OU58Gv7R/ws6NFrvB2BPBcx+1fJ2zDQw6Ca9TAflTS36t4PFM+NK8Q3c7oBca1bap9
CoBmtQFAvXZIiEIZb4Ui2XpVclVu9kJ3K9Uy9r3LvUcYTmdPDvxmbHq5aS07Pwj8moVvX2WGwNJs
gjc/mbe8dAWwsVGQnMBlsexB1TYxrDOFO+wdEj9vp36FCQ6GjtKboUl5zTPnj7DdBOcdcD2U0K8m
2M5xuM6zedhR/QmEaPq/PbMKsfK7B4cY97VfdvwaDNpOjYswhndz5FUnm6OgZHh6LhR559Tt4i+G
6ZSnLChfjbr7Yl16JT5Er2KVbas0WTV72Yr3Ik2ZPwl5XhRGKuCys6X92HT2daxdct6HLlpbTlHR
4JMSPT+pmxFOf+xFWYoWjwk6a7/RbwwuWGrwK7OZD6xd2MjvofMOVe5zH464pVSEkqft2kevM35K
3/qFAvpkobdIxuqjn1FX2b5k+9fYv+RH4RY/5Ju0tGN1F8XclHVcfirOvjGhv5WsfbztGLHm9Esk
JVsxRJ7Tc/+W4TUPDmGVflR5d3LzFAFgQLWTUn+LVq0CQ9xICuPMakM62fperj133heUmPboDBUu
6ZU3hL+dQF/yKnuoBIxnpp/r/Bc1dvla9PqZCI+TO9yEm/0KeufXHPV7P+q/aGf61an4IwvZcEpj
J8JFbIiIoHN/l0H1jUZ+JWT7oEFctsJkaENWc6qkh1dJwx8NKAAHoyNYI7bkCvrlKcQBtKa44Vak
dgEHrNy1E6mzDpN4p8SQ7KwURUchTh3BPPs4SK8m9BOUefsooGMsZpVVE1p/Sgqo92X4xrQWrBP8
AaRahBgt+D+reP4zFTVeIU1+SspDya28NpR9Q4lBI2YKdbGcJxTZLBWsm3aGTwvrgucbPshKxQWG
Ai98yq9/oLiJNvOUbA8ACzQadOz6a+z3Lpxz0G0oRfhh/fuNFa7j3CoumDvGdREFt8CtdkCV6Vro
4rEwFpy9o7qUf6mApYrK4tfamI4OlvKtbesXTxh40IvxB57/rRfpO3v3ZbBo6k0s8+4oQBjfrsld
zl6IQ3+eHG8fCih0ApRPWNzD9Vy7kAr9tMX7TpFUK0G/cguzJjO/lIiJM0Ouur7V8DtJuDH8PyKD
WcOX+CF18RQl1bDdYKacV15KlkCfbnKFf8Icf//zoQ9Be8np3N4MxUNj01PhhWpat9RkZC79ZDgY
8JDxg7GZQTyG5zzoSSayOTwtvzzVaBFru3yb6lashOHdbB+KIwuXLSR7Evnwoqi92LSoGkPlPqeh
nW0JaTjXFbODaHgLhHBfEVGA0Dk3gaRH4+LSQHMseYuhV+Qvs+8/RnbxENvGq4kXHdJNs47nOwyD
waYbqodmTHIazt/qGqXhHP3tatfaUtx76GR+5DV9AMT+U1C4sqKzLAi7h8QVx5BfgdfHZyHUuOtp
el+hYk5teVXWc6FrLJyx9afO3cOc45yAkeMbk2Cx9ozqKVyMkt7UbHVRPFXPAWTtbI1Any7Ra/V0
Wr4fKTKbuYjvKHj+tGl2IJoBubNRr0uWPASnP4OdVxsd4zzTqn/XNul6YyMtGs+/uhaCkKCIGkdf
dsCo/SjCgl3uixI57mX6DgaMsSdO2osgOHygiRcJVfpMv6a/zn3xJGb11kvkmpYtCdDxn21cvBYZ
Adn8lxQfvEMqRpSksx/aIbc9bRWrbKr/5kX6SY/8Sz6iKqLUa2PmM2xYgL0ofi3QPE2VuHlW+Dpq
51aK38qhJoUElx+ZpHt8/Zs6LaCMoKMTFoxMu+/pPH3E06svFnmDUT7NPcpvW5m7gDZ64e3GTl2m
0D8VY8IVjP1vbX7XdvOT9gGbTD9eQLA/ufBR0eRuwHsrJBwmhiRD7Snd4u2r+a/zYbjYbratR56Z
tMP6lhbx9+BhHVajfFb5+JQL+xm1xLTpEapubW/X+e4ffxF+pLV9STOuWrxAT3oGWtWsLOFi3Kmc
P3XVnMbOvLTu8Ia9FX2rybFfFafs/Z9vTbPnqdTINXpHn6J8/CzaoVoTXyKnP3ijeJEhoPNkeKwt
38Ogpd8Uboq1ZMalPOhDqemkqbbczqo75J2+KGco13WqD5MuW2QUnPyluIytj0KFllQzCb6x4i15
kcVTGvbdJiVijbn1I8el3CqUT0O4dztaWAljwvT3A16O4mpJ5XBVyOdFpcuonBuKrHEtqANf2YLX
ELr8iXTM/xQuIOirWmDvqvZBRR3Y68FHxoHMQHvd5xTUlyRnMCAfzFmkDU4ZlJh442aDLbpurSd3
W5ICtY1JxhvUBK6S62Dnd4QOZXx4bWJ2W7o4r7FTs+hh34tRtAQjrcVNR6nGjAEYxy4GgZBaVXJO
dejsBkqGNjRSY+1OmDn0LVROdMhN/UiuztArnNKJ9d5mzcWPp99uQwKLHbqvpSMuWHj3HSkS65Ha
zLanLj6IHioGo67QyTEZf2Gf8Q/kvb1VE5OXhbAlqg3zIH2xZs9wWTSIG7MDGCfHzd5whhImoxKx
RZEUMVlNzY4G2nBdudYj+5tzIl7dulAutDen0H3qycPehHNwjiiOQ8XeG29jabFqzMEzx6Gza5O6
f5lj67Gw9O9QheElS3p1F4iyp+mnQSP7LMSseSkfS7fkt0LOGGt1mh6GyAHUmYgwqV1Xg/hGyKR6
K780mh83LujAA6npcdpF5QGH0bJjZeyehKR8zdWCBdQpaJwJbk4hT1o9EpVlFOzjDPzMIdKRL9KU
khK+1NzTfS1fGij5Q5Q222CqxVo50vjNvbtKUpF/Jdw+Vu+6x6AMkjPBAMsJeW2TOL+UVJLesa/5
F3R+z+EmLmGbhOdFJMX4FrAJ3S25z9ARNOJG3/b4XehhH9s5phrM2mTyKJp0E4sgLLKQMj9q/kQs
6SAMyryDMJBkxll2TrMyugyaNgm3HNPX0AaBRfzgIMYu0a09yBz2ZrTGiBVvnJ/kYOmDiHp5cIrc
eCpJl1kFne1/xdw3hv7PP0l80/hozXekgOIITmXsZpz6b1loPnC0iL/0AB/MScYncpSAaAIr2ZNK
cC9SszyblP6tpfSpR9EVIRKFF506sHKglvJqLV/++XepbJfKqWCJ3oO6S5rbGJoAr12czjfX6v0d
idHzqhN3p+7FrRBj+fDPFzyPgpW8P0dtJw6UoPQrX4zWvVFze+66/CdLavteUJhDd3t1GaaBc23O
u2PrZDxUnI9XK7We//lP/3zRXvoQDcmPMwIkz3ySvCe9PIMsQLaZprWSyfKla57bJCwOJlrJFwxB
v+2xaXYUvszHfCmvgEKMn8pepwcqeHi0+Vliz6ufwSChq0i+2EbCzq+hrkvUQNiAjJAUVoIROBfM
kEp35DQ4V/KZhFoi4jdhXtgPJKNRVkXGwhqeakBge/eNfW0/Uxk03kQx0hVcYPRJE4Y0pjk0RGOw
qDczwsVs8WiEbEizadzrOZcI3exoV9Z1+RHk/hdNrXqHb5X+EULhz53s8IsFqyyeu7s0WucctPYv
uJc13IV15W40H0LgbMfs5hv9a5SokolwCDXtnXPg1Fu/VNElztr4ZAFyBwVZCV46RsciIsoI/HwP
IoWAtaKcrvfWQajkRWNzGpsInK2ObXxhANS82CTxTSj7QqHVtsxqeASOTIXB9qRm9F3B2O2xzIId
S4DoyeseeTYR0QfIkK20OEVpH968+RDV5kcTJv7JT1zv1BO0yMOURhuHsMILa3V4aKU+SoDRM5x+
uJ+85sVqK+eVqQPvQjfd7NkI6N8hq7kMbOM2ePqc1051GMcYW5bt8bCY4WGmge5muu5PP6QajCSl
LrJO0/0wg6P1yVTfPCF/Un5jq4yC4j3gKSNeLvXeibKL2RTZeSrEEc0U0LxUt7hICE6uDLEJMMRu
BXNyIwvrnhC7tbxycpr6q2w1h+kEgk4DlThxSh2NXFTbDBpj5YjyzviP+ET28zlI8UhnY043E410
1zKSe1JAaAsN3eiUVAQ5tKPRkBFW5dcJ6pKcD3HGQn8KlR1/AmadooydtDHGYKsrlDlx16B/Ms3h
FtXqLWxT46Ub228+6/o8j/WbonX76E5z8OhwkxwdMhFWDfrpJjb/RGX/OQctdc5BjI5vrvQaRsE4
dW0HDReCgYc1OGS8fLGLUp9T1pleu0sDqzAOGhnw0z9fCuTWFjf4bBJ96Tj5U9TwClg8wHUTtRca
DrbJhMunLAgOg+484YFzJX1WQxJ+inFWewD0fIpsGH7jIW+Baa0suNDV5ly63O7XcRimh5wEAHwT
RbAfu8Z6TM0cbwrOeWwkl2Gswys2VLVuBFK13OfIncBc5saVhEA6/SNPx2KxlCB4rs9Gn8/FQ+eM
l3Eg2LJUlnvOjKw8NW1EbAvVVt6kLoaAdTWpwRtsVz9lGjzXvY22yH78B9/tiKMsDGvLuoYg0EtO
Mq7iU9QOG4v9a+9b1kvqzi23P5Mm+WT+Vo4poZF2Y+3ha9gXY+IcDWX99BYGG0CjneuMw5pN2j/l
rftsR6usFfbdlIOxZ88/dqVxhXh4oDE8JeyTILG86QiiS+ddfYTA9fdRjfVDdXQwG1PjnFy+H1EW
nGE8buhVRX1zM3snCcK711zGrnZ4BR28QqEH/FHjDBvgFNgenHZH5upiS1ncgrI/OTUvUTQdgwR4
J2g9TqqO3hgCOs6zbz3y3rWwU729m1KnvDYdLknwij3REva+zrvH2BMtwuCRLIMRGW9cPPVzeTop
Hv/NmFtvpR4F+aAcMEnw7DvOQ6sk13quJMkibIxkNEwkHG5sBZjkQkDx/fPjIt41mKt4N0eywcBT
8S8a/Z6kvZPjj/hHTWjkIdNPCPYhzKhy68hymcH2u8E8jxhDmHAJIErILo0coGHpfZc2YHUaFic7
KS82ag20wuYbiU4lFvsB2M32nUsxl1C87tjcJyF+lROp+20afXdt/oKpIHqPWlNv+niC9I4LvSt7
GrYTAlLGUVGCafvpXZZAxXmiiosg2GMj3fwwuGN76XBV7TrHWs+uZa/8fvK3fg/6KRPcyaUqDsoQ
GIYHV7yPaY+mj9BQ9Nuh95An5k00hfs9NRqNu9xgAI5fqnJyzmTNEYJYg5q0c0fDlpuUMEL7nnEY
Ni/KPub5QHxBiOvTKs5oo3+aHO1C1lBG7eE76Pqh+ebHfZ8Ly30blXtveFJWzAfz1XNjoFNwI6uJ
7L1Fzupj4NC+HTvjBBQ9X4FZZVk5nCcTtkkRd+4hS7LhGI0FmIFU45OCg1aWhD6bZHHFxXGJCfC9
Utu8mkN9cluBh5OjjJV0QD2qqm0Xqa0i+nZj9AZOINndHcpgSYkY+g2kAkWOeZBsfCBHZtjwr4iK
76IkNzLNMfLwOqO/Tbz9GE1IGaf4rFPutUGwqAz54J6CODqWrBngbUTSCorWkKM2chjJOCFpsMdr
s4kbwnu0E72G0/gwRGrftkF/iKY43qQ2I2ngmPtEaflQpzFNOSwXVjsNeycPJyT3uENE4WZHrcGq
rT763aRqiymOccoJ1Tomipn1zMKj6nzRnHfyQDcPRTPvI7qRfRNXUTkdzbl+Dv3u99YgVYaVKHXw
My15k/N0CGxW6q7hChoNMe5IcWLD7hKxG4ycyaJpyp1MpuQ8aFqtE+YrXiLkw1YSrt22y58CSiXX
8cCARMXiPdOcTG06qANQKK+giVq+27jR+G6rGpjXxac8p841zoF3QP8/R3DpQ744hrImqfgwnvzJ
KS4NmZfrsGk98OWMbGmAAAUZIi2sppMTcbQtUaHxfs5H89S7OALGPrn2BO/s8nDbhFO+t4YoPcD3
bNuZ4m9XYHz2ErDupKmP0mx/SOSpDkDYv+zA7s6piW4B/QCTfSuffRfLVOAttzW6XlG+FV539Jhn
VmhDlzRoFuMEOJILOyFJbHwlmf0mggo6RNB/RmotJ3Jzr5yeKvEewi6UvX0XJmad0k732URLGiFq
H8ZQ6OcgzY9uWpiXDszkuMzB45dFMIAsxDJlr5MGcxifztmoq3hDFuVldt1+V/ouGiJq1jVwHGGy
dXdzlm7gYlTzLc/iTZBWKIMo0TkFWX1I+lnytx0aWf0lheY5N80HbG5JODR8OH4FfxVWJ3/oltry
8AevGHxB7pwkTjDM0I9QTJgvPFKwbc7x2u4HkoDJ/h4WRtd0k1MqprcfRZLPunFtj/SjqAYeoGuU
AnEaRiMoZJtUha7p1hSjDoRKQ72T2MI1A7s0a1wzS8H4SmmRokhD7Ri4c3/wWBbXtZeKTVhmTx2G
J/6KHueCR4p3S9srr7H3i/L0Txo9KXNP7fjiBNUbZajId8CjAW9Wdcf+WZjm0YVa25nC2MXdjMB3
DEidzSDiTe9GCtu2ByyIQb5V8s05NJBADHDnBrHaBNmjGQJbD4AR5LmQeTI4qAkzjlUk28KSLyDr
QOW2+OoYaHKFgHHU3VMQmwsCDXalcOXin4qwbTjeNhggoUhhEgwhzT2NB4osSAbLKiCOKFwwvgT2
wEzrY8jxH+SJxdyf+9s0qYcNVg14YnTo06tOeXPDaKdqrNgTtNUYvyQoQocJBcHAG71Z+N9C2mqD
2cUbymQjaxR4+fRLFFcnaz+bGG9v6gwEEjsNYRB9/uA7e/IFf4FhvmemalD5PBM0PyHl8M7CbHr8
/XbwLMtWQn/iR2IosKZ+PMWC7KvJQR4yyU9vsmG/43I3Ep+F4drpDm02zPupj8b1wiXBstKaGYG6
JqxPpdWkr7FSG1CV8DzaNgZb0XzRNFQB5qn6wOf30RJkVw4YqKsS25DAIiC9bBPFWXpNKWw6zUgj
AJDFORtEfqJqeZFHuOgCPGPPUNfS/pk0l7bhIfWsUV99O0yf52p88uNPw0zxN1L4WeYcEAPKLGER
bYjXszTlkQcMZiSO1oG/IFEGt1idfE1h8mxkin1bEV/Yx3h0ibtI6Wx0Byg0yyX/10y/wuqgyl3l
qulhcL8iUzyNCqanKMJ3Gb/b9OFCVUpvaxnxky7w4nWkGxp5GqxVG13op7HWnYbVcc3psZitR7jN
fEu0AA9I0hyrznmuh8F9zJZfSFnVNhYZq2JXtT57D/ugG7ifRZ202zmHBGEY/DG9ZMf0cSTji+Gp
y5GzUYC1SGjJK4vcGOKMAAZaPs+oypIecRvnJ5WhmeOsUp+PlVEeioMIZI6d0+DNiAHAJFIjuRMM
hASlqOJVJc994jxmDUZKP0jAS/KFvrNjwokJml8jRpnPPCDH3OmnIylpR1OGxh5EkQyHY9fDa3pt
IG/rRJNip/3hHgFngrTTQRym3Fc9YyDxiBxP/Z+yQ8aZdSgyZP4JixGuHV+9IrcF5RfyGMz9hxTu
S0BO/cpw/poAgOTvFluotSsize/MiZl5CvZRUD84LGtXygDNoFfdnOheRqLkJDI/asoHwtzRCAOV
2na5RJPbukD6prNrELghySESJr9Rj0tLlXCPfsVEnM72qUqGuz+7u7HRH7pL8TfRn0aqh5z5eIh0
/AFC+jX2lr0NSHk8R4+k2j95tW9/TCG21zEgkDL1bRNXkxNcM7M7yc4jXgUH8M4sejjLqrmRRRXj
fih2RYotana8w7I+Xyx3fu1GYkPK3gTtLuGfi+534+fmgwwMXpKQuLa+UKwkc4xIoxFfYWNGT92i
zuN1RM8MGIREM96bjvG3NxnPKZ8wdrZtItjrsPPwxH0Fo31vSh9Uw8XnHWM6vEwMWhtbclnkJrZD
lc/jNS2Mh6GNvaPOeqZbejqDCKmzZVlqayC+WRGm316THsgrjZ44/p1D5prpM5XM+E7xtsBN8I/l
oqYjYIrPqCMHR035Q9Oqb5IkPgvHuhU2ehZzcrdmw1ZhdO5fS+MJVmHLYv3p2FjsYNBj9qt9WGXR
Ztay2zQmTpGwIzs4gpjEAWeS72bJZ1ac7LGv7I/OH8ejM0jUQER5PsxRcW+9Wj6U2amHGFubwq+3
aUxynKI1b9M26g/9n/O+HqN3HZjWpbGbeTfaE9smWqTZVHLbu2S8V5Y45cr5k6VwZHRHuKsAxvk0
9PU5aypj7ejoo+D92SHBfs7shGbsoJh3ULljGJ4aNl4K2vH8IiNN7fq/i6/4P6T8rmMRu4Xol9Qk
2/zf64F8SgBKRirmsMWGXdDsQeXhMR7DeVughRSRdg6zs4wGBtRLP5l7iswPU8mSSfN1uLVzbiYd
6Q/QfutiQYRGJjYvSyL4/v/mmn8qfv6bcp6lLPX/7q1ZYxFq6fX5r96a5f/x79gu/18Wc8zSoxNS
d2kuFTvjd6f+5/8I/+VG4VLLY7uOTSmrQ9TXv2O7LIfYLsexl8chwOGx9FT9O7bL+pdPsjLJzD4h
nsgngv+nHGVghP9FdR7YSJmWuii+jce3odmU//2/COlz5vMmHIEjGjNFvtSCrq+bQlfOIZoDkU4s
bm7ub3LXJ7qBzrgpX5OtHA/7diz9B4QygvUox4WwtpFFmdByiST9lHRKL79mSPbSH0OyF6/nsCYs
mWi6YUCk5hbpcDd9qyThyq3r+NbxjTG85ah862ZNyfCSHNO1lESYUBOz+glSo1GXlot7OrP2W8PW
z50pOBhdxbBIcDjBksKdRv1SZKpYbDuzVQe/bI99j/V/FmnKsRZBGPtjwN+NJoaLMDD8HqqcrM75
yTcTcMI5HsBEYlLMfjOde9aHrX2jvtKNmFZHmzD99DWzSyR1rQ7Df5qx3SVlnvabAFKUDCyoLZW7
FQ5OPVf5czwVDTwlKJ7FttoN/dpEDEJP7WAWTcAsBlewy0Iyj8hUH+K/YzzR1zFYMkfMl/aiYhE1
sjmAG5ZhIQ9DkEsmAup2GlSQZSuU/T0mGrBzbbdRpc5JP4wojYoER3nWCGcAHJ6bZ5Ae3H9xnwAm
4Foxk2FjSGe0TCg9ANijMEkpvhpuReaqNbkuyqCu9oHSmyR3houMk7b5jZpNTCwjg9KLgM9Fdcat
yKiUCh9N7CbUlqc/7SQrkeYDl5eXUTpLERHUrPwiuIrZcq0CLke29iS05BNDT4mWsmpr19irmszH
Q+6Onf80pTPcKwOA+Cobfx5YX818kjug+dj/1HYC1dXEU0DmmktUyo0ka0qnh5YGlUcnbLzkbzqQ
vWKgLp3ROsSVz96Wci2JVrb0VJCkkG6KMa/bezdnBIFHbQy/zMXbMcU7WHQJC1VUJvVTIX2EQyHq
OW4gP71YwxJnlo6J/6Ttyoh/TXEZKJwCrnw1G9PNLq0f1zNtedZCITeBjcSqrOMGXqC2UD0qXXjH
dKqrd004MzcbudiACRa5KQdk3kNxpp2nn+4yczzS3AKU6vTuoG+jbmbu2GC2WVZnRGX0Q4RCr3Za
q3+qw8VZWQVYYa2o49Jyq1hTFRERT3cM9QKA2jN/BrH+iHpnhH3ga+869TWO7LJAMzLFDwUNIDP6
bH7GxzAu8Zp7SPu8I8eEhqQ1uiEpsCB3Ub+o5XEA/liavXUrkeL1bD/cccRwTKM74h4THQzzTB3Y
WavWjPaT6O2ZohOKIWgTEZa/9zIWT9JOLFVs4Iw60Kx6MvVL3YXwMKJ1Y9SNWWunZCxDtjEncef9
jUCgiVBpDcnE7XhL7l4WSqYsy5Ll1gU5A9h1ecjhNr1B12v61cv5i0QtCjRXfae7bmukVRgfxrSp
xsfJi3y97TNLWEcdVbH/ZJiMNqdhlJGzlYrhgvEFV/pj0ajGPY8NaNAxDlRrbwgEHz96vw7MTWFz
Rq2blEoa0geU8dLqBGjLsCMgYSo++uQ54i+uzga5nepIwxYRJ9WYVBwjRHwZwac/RT6wWjvZwRZi
sPRuvCwCZ1IYjiTYdUnMMlMWCVRHZvSaRg6LtCtqX8hLz52G5E5B1HHOQuTKkTi3ALCWMHWs9Gqe
xB+TSqRF7efhayDStIQsNiboQp75gLm8xnFzciOmbDK8EW7LmOfE6Q1dbtq8avvNTJ3OS4ejN9wT
kK5/8pJilnVix9VDJ6LF6iUIglgjS+TMhamajI3jmh24Knb4CauIVs41i2hTf5UGlomdlcTkLJTo
R6K3ij/SvHVWPACFuc3M6WctOIrmCbV3+TjHwTY08zClUj6Jwx6xFImr69F3aAEYcy8+45DuCfUq
onlmp0IUVe7nspBgH1OD4eZQOrYznWaZ59RXzeNgb124RcDnvCSvklQZQxyCvg0o1NZOnJ8hmQJx
GhZ+9WqPlbNkpTjxiLbP1CLjWSTvPN0rlve3sU0Ajdt67EktWcIJqllSOkRecQU/NIKHaqOwl+aq
APFQlKlFONGxw4f5nLxN/gTE7pY1KXVxpgsUNJydROvVtVGSrWFZ+SG2xkisuiLyL2kAemwIS9/G
MrJ37pAyY2tujG3Ruv0mKeWCb/Fj+7ZhnOno6TbBKK1NP7Q+oSO6fe4zr/0pOnf48FLsYqOV579d
5cqrrA10zZm2nkmQnq5007jPJrpsHn8z4F7wsm2Axvg66NR4Y6HNDkbr5S+1kuirUdzZT52emnMZ
SBOBby3IsyjSwLlWEmSFkPiKWIX+20kSiBj2jk3e2s2+kpEmJSMvb21pJG9dLGpxSv06Iyy5iKub
O2R+sOrNBg1NxauAxLksu2Ht20peozl3fs+VC5xH4vHw0PWx8xBSgwPMNWS/fYX0sDKdLzC+DwER
uPeFIXeN8jmCYh1jl4yLuzEQyVZLu/AOuaeepFNbF36N81/PSbiGc1WPi1BtsKJdLwPn3qahfwSW
9HABdJn3JysHvfR+OeC+sc/a4bn6oFC4YLYBijY6iKcCon1TWm5+qgzIr84amothtfYI0DaZEB4D
uRupSg6YdRfJWS1P2FMqKLeBNE89uf6B2DLcKbJBzBWO1GB5Af4HIG5IY+5tUOFAU2hBw9C1ZFQg
VqVfhHOjTRp9HZoflY8PugoNflVVP+lr6VisZHJg8/GQZqMDWXJ4nEZC0o0Jtq4Y1d4dky2+z7H3
hxc8LcGGeRB8Ke1w3K7rWWaPPiKidFVKp/2smI+eh9aJQv6BaXwi8kBvAF6gT7CW+kQez7yO27Rt
+8fQhEwGA8wRZET5sasCmzeUSCcl53THWxehASKLRaXSf/VJg9/FfqIOzFQzusW52vEjlS8knwbP
MAXMW1JGhV7bTs5I6hvIKbZ0faHqaPL+NLR2yKWfucPPTKj1Yw4of8yayN1RemGCAJWedcJnCUwN
0Ue0a9XjODIEwWudkcHpNRNEak9nh5rmmKO+D/qtMWArMVsJnO0nizmhwmX4UllG+9q2KUheldQV
fvCgfogJS/0P6s4ryW4k27IjQhm0+L0XV6vQ6gcWitDCIRxiRm8cPbFeyOruIiNZjH7VX/1DyzQj
AwHA4eKcvdde1wXt/4VR1iql1FRD7sls51C2NIdDgS5m8K0hxvqhOVpafHZx69Tgdub+C4YZC5Ot
huwt1OM6fhgHpQjwoiT0HOCnxWmAeXNMdzEcIVb+qaehoQ4S4VmTS3LUBq9+qoWOd0KZ5uSrqjQx
B/Qm7SMDpwgy1LoZP6TSNlctDckTbEFjurEx8rCJ1N1wm4ytpKATKuZOEdT+fCKCxUvP0fo9yrtE
Ltnnwb3NdchRjepJClCO99AU1rRJAqu86maUeDnHpBDqSB5UNYgnL0jV2z42smMMenw74wl+OGY4
ZMt4UrWX2jXCy0Q79mkMK3k7RVDm+xvw93XpJ9zAh6Er1qmqCvyMgSkn9Dn9vq1aDH7sN+PPzBDd
p1uCy/4xNY5F1dwc6uSkhgO0g2XvZnZ60xF9KFcWPZLkQUjSMo81HfvunQa7rm5pTLSUB2SOsIwR
orh3gUgCsivjin6LrcuJFmahpAP1MPSPy0qJxjtkH2FV3EUysl2ElnbLccZzBey/IbebF20wmqXM
WsXbWAgRtI0da9Uxj8a0BXRayLs8TfW3rJPTUwr9y9zARxpon9JG/JgaGu5MgZrWLSkm4QThl5rl
hMIO15hGwphZJhpftElRPl3Z0HZl4SZiRtSJ+64Da3IWtshR7cVw3AjsUDWjfsWvP2LrHUyXOLvF
VDrOcC8TReTrKLfq7p9FhH9rZtfhRVT/sm47HDIdzcLOrqueanEmnOshP504oyCo1DiAnLRB1REd
JrpYrAVL+4G6MT0gsfFWMOvW1g/x0WarpD+CsMPlv3W/oXXO0NWvv4eL59uj9kL562vdRQwKmh3q
fvZ4GcISygOWGHolP5UCWEGgwRW/pMR+c5HZ9P3TzWKuNJA3CT+urwo8DsPnn3/8d/fw5fSuYW4h
4UH4fcT7x7+p5OKqoXf//3aVL8FcEZIiTlck4/XkYjxE/UXtHv58Be1rGYJBAdfAsOGR66qm6vON
/vScWLloJRi1r+4txAuLcEVo5gV4fbEAfPjNO5kH2JcXT8EDAZI3x1QRQf/rtURn1FU/VxnX7t7Y
phtjE23rzXdZ41+Zv9yRqesMdHgl5FSp8x3/dEdNnZtdicuvmpsEQx2+6B71/z8/tl+RAX99SibV
G8fDZAc9Vft6JxEl+dJhV9HTOuhi80obgzW7++soV+7+fCntK9t2vh+D7r5Bmr1O2eoLNdVNokrX
q8yHJnDHUnbb3aR7ZVXVC064i/A5uiH0e52diifx+Ocr//YmHcPUNMtQCR37MjRKShgGkly/apgf
Mu8md4bXIXqc4m8i1H/3wmDna4AYeG14bX99YQY0JJddM7w4SPFmRrSM+Gbq02aEw5eRZ/58iXlq
/GlMpLGGyxIutrnBrb2M9+bO2ui+evhu7M1Mnj9eiNLizxcKIFwkKfcC6n0ZHtidoQdY5DuxLl7+
o+/pl7v6MjKmRq1sinfcFXvXfbrBu79O9t9N19/e05dx0ObVkORcpl+iTPMxOPigGLfOplhFK+vq
z2NO+83EyrrgzOsTEXd8Wr8+QDPT0dNLMP08QLpThj9tbSzPm+rgbEo/Itd3qVw5/jdX/c0Q/OWq
X8bH4FUmxVi+510KJNGHS06oGxeebxJCn54uQa9/Nyh/M1Y8U1V1hEyUgl31y3pME6z3QLf63i0V
NWutbZVlCP53CTh+Ga2+vce/zyMul9MNm1QbHQrKF8zJMA2tPSEsoHHvx9vuk9qpQhDbWfjTEt/D
Ut6TPEpfeLwxrrTdnx/w36cSrq1TiMeEQuH46ydudxxnE0kA0RRwdwKNfun8oOiLKQpr65+v9dfk
++vHjshFdV2HPrdGEf/LeO1MoUUT7fr5Ric/WmZr5VxdiGC6qlcWS0610SC2vSXfvM/f7K9+ve78
EH6aZChmZk7CdZuVtsYGfVL7LZKr9EXT7+MX12/8YZUcslV5ifVVoyyLT7DoHCW++z1+954tTTdw
w1h0Kubuxs+/hl6g4HZrhCXI37BTmAYaRceASmQE7cfsEvZZHykJcnr4Bo719/WdB4D+j42EQ6P0
6/oeJjUGxqrkykGbPcWco6hlj0LejVPYfZYs2Oc+KRrwAOY4nvLQoRv553f/9++Y3wDNpg3rX6e5
9+WTIsORDDS8hwAP7ZnQhOGEvOxvLvKb1YRFisUYAAULMzf76xNubKH2KuD9wqwnYBCFs63tvPU5
hg2nOup+FAlKUAq12SLWnBQzj14O3wy2v0+THlJCxjepM1Qxv35QGBviMrJpL08VRcLJHhqxcdwe
/OI4OV66/vNj/d3V5k9JMx32iYb3ZUhRVU4jwsH83tOhCk1hMp5jtINAvXvH7Bd/vtjf5woPoxnT
sY7u1oUz9evTxdpE6DvjVwC/OZlKEJ96dcBRX8ZR8tLJ0bz+8/V+e3PsfzXXoNpsmV+uZzKgqP9x
c0kVUBYbxoOw0mLO7Ku/eYx/H53cGQr+efvLrtH9srZFpBQiic2RmqnFRnhezI4b3dt/cDtze3Ge
/fC0fVnK6jBJPDSyvtFRzm3THPZMapBlCNF7859cidalq+tM63OD9eeJhsJF5bQ9YUOpaxz6SFHv
lKAefwAds7650vwKfp3ReXCuMSffqnQzrfnB/jSzhm6NThNWQqk7zrqeVIH9vcWH75OGVB1M3Whj
wu2t6pv57Dcjg+shaaAcRzy08+WyUSi8yMOORcFlLxJw/K6vltXqz0/xN4Pil4vMv8RP96YCBey8
skA2Ffiu+17p4X9/qvjlAl9e09AaIYIuMi1UjBc6Fd2t0YeGj7ph/OY1/ebL5UpsaZib/uq6/3or
matGk1sXWDzQHKKLiXNrF4dvbXDz50f2+/fyr+t8GeJlp1g2JzDUKoAJJS3oj7z+Jobjt28F0YAL
l9Ox2Zz9eitpEGk6bUK/FSVO2tCrqz1Hl++Wq98+sJ+u8mVC6Gv6/B1Xwe62ln28ITMQO699JE3o
ryf236Kz/t+hV/9/C9vWZiTpv9eIoOEv/sd/ff4sEfnrX/wv/KrzD9twPFS6LKUs6dq8ZfmnSETR
rH+wuNsEwv+Tyvq/FSL6P5iA2OLM9StTpQbwfxQizj80CmtEyLOSzOsItMi/6LfhZ3n1z9mMfPJ/
W677dZBDIcD0hG+A0zc/bU6Y+3UE5k6AxYAWcT3c4rMGxPEUmN8Mck7x86fyr5n171f5srJPqRnF
qWqvQGBCa5aT3BXkti1JVo3hxrkx4Aip6usa3wTZAYoNEyWJdzlUI6gBc+2ySAhltSPip0ra0AWf
P5rGfryk8LR80yqtQ2o3NWBRHSSQl0jvPiKIcmtORFtmbjDd2UGtX/IaxFVsZ/gRTfpSWpzLbVhW
+km2UTWsxrBp4O1Zqj8YBTmvrZWdCd4tCXhGCrGs1FrZmkgPcI3nmbnNrCk6dknc3obCJnFzrGh6
JaPqLpomrR6olNdn3Uxr+tYWEJDMwbawyxsy6WRaWT/UpAAhI0K90deaURoTJ5YOKVjWlhFUKFU9
Znkm921kjQvV6ZMHs8uNZ2cIkb91Wkr4d1S9UtMoh0WIbhTjtxvNvOrEljTXrGCVqUFwl9t5sqot
e6BfkMjwBszq1C3HKYMAb88BcEKv+21Nq/VBUUZ5rofcWnnmBFSM3Ur2bjQKRZ8qz+a4vIF+dTWK
5yJxFWhOgX1sjM557XCVzbQxqs/6SOq2nJLprDuQIzNC69YlGsMNZ8b6SbNQSxvSc/baWEz7HvLH
Iagcbe74jpAB4tQdcHj1xsEtKdhTmOzoluiTuouM0f4cmgIDRFxgQFNpwrV6PJCMpFmvWq00N70D
uJ2olhnVFBb1a+SZ9fPQoUFV69K90elYLi2i3Vc4jihrTUWRvGAj9Y4jHd6j1XbiDYxJyu8S5cQT
w3vFxQdT61hpynBorLG5c3vTov8LdM8WNA5qI4U5ia/6MYmEdbKNST0WStiutB4nWKYIyHmaGW+S
ZMA1kCnEEepUGuZkuoGJ4sx4ppMX2sSlhPWwbdqif0kJI96rRjKbSjHljWMIRW+s6Po2JioVadqr
qhXZpret/iMf2DzGnITPqMmM9RTmn7mlxYgzlZJOQScvpHiE7NgDew0nGO9Xlz7jgdubfXYIB4IE
6Bgby6GN0g9ZTNm2LWW+NuBY4OcjgAe5TnBoAzryIdHN+7Y0o2ChI0YKl4N0cK1hJkg+gQpOF+Cc
JCWggp0OsSM1lKOxcqhTku+qoB92cqgU1Mcc6zZ217RbnUDitTDDAmSdYqUbWGWoT9rAcI+mVqcV
6v5+tEFmJA4gGkOOOz0aMAB3gQVfzeiuCxnC3MIC9BDZ/UANZ4Bjo5UVkeCg3oBfGGf2ePFOKRQH
C7+pomCos9dYtkxAPaGpiyTPBIR8NTB9jY4OLlLJ+t6ZPTkPXY3ZPMwLFFip0IydlfQwZUDikbgS
OcEM16LXt1D1It9hhhjPMDGj61nGRKB2r+Vr1lxzqZA9SOpLrhBf6wnNvrKEFTAJyTmcDyLaymnK
8rNp8PUtwAokygbTP+4DBAFXVe5m1CltLJ0rRUHUr8UIdPhk+2CF57t57NTU3JvKhBlFw1QKT1Rc
wPGahEYEIwloXqA0TyNig02qJtGJuaO5RzHR+qHTTk86FALMdEG2L2Q8HZqSTacCuB9Nnt4Ee4Om
/8qoveqCTFrBGBjnm8HmDko3STZo3ZpDHejGOqa1f7DT2niU81E4L0l2CQYCJ9Se5pgZ2Ag7EARi
5CTIQKs6qGu5JndlPiYb/DbgUxK8KU48TmvFDlTIEWVwbSpevSn4LBaR2Y4XgoXEXVqZ7UE4pXJM
mZZm1b1Dp565k45zFO1kwiEuMvJo61WVupwaq742dczufDHudKJQL09FgcHPoW66BjPTvynehPbJ
RCRtFyS5gM0R5g1D0b5vw6nx3arP91M02KdIKoa1LFkdgaHSBwaXokbBcQ5PvtBlt25Zwo1DKK2x
5Z6kvBm1Sd8SBq7CcBjMvRU5WA2bDp/RoBkzm6caXwfsSIjJ3URfZ5LqykazstnuyQd44KzQvhVe
760seKxPCMGgYwWpkoLqjjpfVeLyABSpxqxRwEAQadzAFcjjY5ko2Y2RhLMrOs2UReWgmVtEtTc2
UEEcZVoqSg/DmSeNHcBSelKGKaEABTL0cDcgMHuphEt5rhhzumVR543PimO0l5oO20ZKxdlQFeE7
NbQCqGXtqMMxaxNlH6voaCK3xfsAhrc/tYYKUs+O4NStXEvYP8Ak8k0XsLXfkr4ilCbTylfVdKIX
dDj1u+zt9kUXTJ9Yx3oNSJuhHqeirYmSDZxDnhnyguG/PeDRdAAUq3XxikdSw1EmbKCMpGSOR6Li
waLUFXFeMpR67wcER9yzfSq3gdoVt4rG6YTzhLFvZKVdNdgrzKUTIIVplUnf5V0N10tEycFMh4BI
rlTLj7p0MiilptSW0RgGTOwRdbXeq29GTPMnJvvhPkycAbUgwYD7UDRAsaHF5e8J0ds7K8w5uELu
bm9wVyfthVSb4rquTHGVSJecWy9B8wMas74LULw1uIojfPzepK0VsAxbdPAYyRJTTTcAqYgjIaia
VnFUOBusVOpR1xOxiGdXcM++53MAc3mrKblzFnnm0TGa+uBATax7S5QkPbq2Ky4cqeDvBkLbqqzp
fptAy0OYz4+ZsKiVGQx+fO9EfLgYRd1Il74D1Nlnkm19c3DhFbVpu2wafP09Ni241IiojnWuAo+S
DQZVqGcNJLrYNm6qUdXMFWRGL9hJZRhZWpmqUurcJpz5AU3jKEpQk0mmFedEJMZuHNxmU5FScIqU
kTWrIysjFS4+GwFE9sBUy9+pU/WkjpAdGqr4K0GxZVlELFRRYfe7YEoVCGS1g1VcxuRDDaTG5Epm
nwP0JEujwrSFfnX0S9kUF3jDjm+MarnXGgUebyjyZ5mj+8xYyzd5H6L/CXJjjvWLDu7oVTh8DOJH
gYtneww/aGyzEnZMohbWBmpG+ZABtNpPlYYBWS8shdgV0SFrqtsJA3GBIuPB1fgv4QWtukBsjAEt
wO23d60if3Ua190ZkIs2rczd24REqH1L4SghWqV3FjhBHVJMNHHdKq5yRiOV7ZH7itLHvASy0iKY
E6cMRf2CaLm08yIeB9G7hgQqFzaEcyYWRg0PbNSOyAHmdTX09gYQn0OSSO0pM8nPqgEWU0C3vHGp
hABEZrv3cGYrOJ1wm4YnZCk6yizhYWhKUX/1SrzvVbbeve2lj5EmsxUhV2Qju+V00TtseTws9WJ4
lBFtU4rr3iNDTwql2Du5OZvVQnlvCEEpU80NPwwc9VZ1R/OUYQV+ktR6vKUotemsDBH56eC0NrVr
dUtJ++FJ7afoZI5hW8KhE8qbl0e6T63fJHdtYv++mLyGXjMu2yNqE5pxHgnUdu5CLsuVccxX3tT1
60kbQyy2geRwULsOoWkGLQO2fdOdoRTCTy1tgopghfYL3yoJvbGSYGgbo8b91JOwXPZNATU0rElo
LWrlOWCXsq7xTN+hQZA3WORwLBlVo2wEICW/VUp5hau4YO/tjkeMwJAa7J4kSqe0jg7eLeyzQGoh
rKSOe61OerZnNzrh/anKs6OWsJ28PuqvjJIWRxATACayKIeu0Xa71hZs7Uw1frVKYqtKsI4Dbilh
n2QcytiPIm/8mLIhjv0sbqGSYm2qdx0L/A4idXVS+mZ8Lmqy7hI0VST4EktrED91pBpjXfVunKg8
mRJVCQILpIjKtMiISgRAhxUxC0rieypgAXqqWqiyo5Zjg1Oh4kxysKckEuASFfnK6qDC27USf3aV
watt4MBKW4p2YdQdti7U2ZXvNhEAPrSgc0j4MKwaZ3JJm3MAiWp9p1/Q4V57WULLsI7AJMDXI+PQ
zhFhZnMMuBTvKieLsVcutIQBxeS2vYlM8lhRhrf3qdeo+0lVxQ9Gr9ptRwMEyALEU234NY5XbWmI
PLxFG9wcAiIyVpqsG0556IaR1QooDVJARAH+qOJ0Q8D8rJFL2K8rCvIHq7NiAuTS0Lkv9Lj/KBIz
QdijlfJJjQvyrFS2pBfbRcPDsapt1+CfQFQC0MKUObrFh9OhBN1GsiG9mpSs9t4OAhUa/jDcdaxP
V5UNj4LduP2oRDNqnxMpTecgj/GtBc7a0GojW4ZKrx1ydPY3mKq819qZzG2t4U8VzuC8YxLXkS45
xbz0h9W1E9IoKjgKnPI8JTopcbsQoTsRoKZiy3MWWrhVY68hCq0TnxhYsvOUuRxuq/RHPgri2EOd
qMAJ9SI+9uJGKYhvSIGe+7baFhtlLNCs0achoRsC+2PdZAQJeROhFppFCLQ3veZeBfyyIx7BTGP1
uYoJiyM1ZsTrbp6H2HhGAU0UJTEPBotwHfefli27rWZXHVo8hNfdHiUtgOeKbIcFizxbQYKYjLOR
adaTwKsPeAfC9HvLAfFazxzjoMo63zUAGkJWkxL8GRP1U58F9TE3ZfkuyR5BK6fpa8Cj/dEbpXoj
kCsUyxSv3oPeq94p5VjNllKtSN5w81M1Ty/LNrMsIJTAPS+NCJIdGo/WRnUoHB6ODjAVheRw23gK
ftMGa/t7L0BKO/B0AWUyhcNGIuhkaaaltzWdWjanqUn7mqNAQA0ARua5FdgkF82YYERVEpXv0fVu
SqEqfuwhA+wVuERNqpS8UhG/K6VhPdQkSWz0XiJWz3p+xJDX+ka32mrFC5pWBEgoSyj2uR+VmC+l
h/q+Iebr2dFL68yesISIhrQG5GonaTV1iNjonwubERI5dKdYa9/CwhBAnppqfCO0h3nYnNg5LSpo
FuA3EZjcDGJyZ8ROn7aPOUb0dKMGkdfhiKvgHyfDJIGPm5XmbgclJj8rqaOCrJm8jD+LggNzPWWR
++oIqyF20/wRZhDpiwH+tjSzdWckANiJSqAGgxK3zpz3AjsnKFIGowavENBG/Nrb6lNvFZ+jhPuo
TC9DqfNFGau2FZdw6n8oavAMbYG0kXYjtOLI3oQEivLUQgLB7sm5dAwIUNPDGxwdG2BzvuGZG6tg
ewXw4LHuOZBl+dRvx1yHSIF1gCYpe+OYGUYBTmbaclpGeKfAFGac4jTn1Rqi2ndsebKHbl8F9h25
Xskp6OoKiZ+DYFefOZScdY4xejfOqupmGps50BvjfBzAy8Trk+M49nCc98iNjSTGi5o9al1YIT0n
AC7FBY2o3naJIYSqwZ7hBaWyQcYRkXaeO/2ITY44pgQKkEK7MqZph3GEyY1A4ChEn5qqFycq76Fl
+H3oLXUzWEut2JObidlUbqxqQOpfrx18mVHHhGx7NyE70CClqNPJv2LbonVkDueuJeiV/qHf6hkE
IFwR56FS9wEJjJueM84dcT9kH/TiBWP08AaWuF+WVRX6KnAp5n5W4EbWt0QDpDNa0H0dFTPaOe7s
8inc4tQoAWYYioSLsbbYb2rozMpwMqHCwj+uWgcABcgE2MjuvTaQfciiqR+csEcITEVtqUGuW1Qi
Eb5E+YL/Gue0DjwObllm+qVtiUPMgWYtek9ZId26TSULZotqdNm3g01uKrTswYpOYy7lqh2Thq37
QGfemKJ9MsO3U7cugcSX05m3+wN3Tr1nN9Wv25ieHQp3bymROawpGsDf86o703be0LVZm4IldWmM
5HbiBLptOgWPrMD8bYrOl6JhekzJAsTGdUcpa1gQaBEsQISWQFv0D/wWj6BCQR6F5L8Jj1wQ4YKM
ZXDlO2ZVw1fh0AFvyuzloCbvrQM7t1GNJyNunt3ceynH/KDUDrp9FXl6jil41c4BKSO++CWhTE+u
ZnB8QxyNVX28ZcsvwJ5PFr161TqNiVv4UwRKjwO6Dd8i99ZGJM5eFj+xk1CXrY6PH2tgunI8mygP
QCWrtBg8KhVdt4WJUSHkhgmN2PpaqytOLlH4rAlxZWit4ZdYjuH+ezUHNoWgWkXJ1qTouZsMS8QD
kZsd7cM+X0a5Yx+QhCbbZFCuONbBeugINohd+yW1MTaVpt2dlChqd1mflzSih9IfxfScEockhXPS
ynIZs99cR0K/Dwqoz3St1WWZV7cY4K6cBvu+6d2MFphSPunrYMLGaAb3UQfZpeCsVRjxOsuRCxrt
eC9b/Ubm0ZOZ1Dva3R9DV4E8IZ56VIFdY7fAIJUkP/qShbOLt/O/xdvy6vYGPm7bvAwlRqa2ezcK
8ltSZdPoW7aVvuoiWHfamsmkA37Ubia1vLPL9lQHAHKULLwpWqb2UN0YDvGUjba1kvQhS5T1LCge
lSrdcpYG0ektyoqClclerIrzm3qMt7o2nJL2M4wDUEgDqJE6WbEnvGRwZEPig0cIldJEYwc5MKHu
HDoL18EMN7IPhhJzjFzPz6o3J4KFL0EpdpF5qCHYsxBsKtwMve20j0E1Ya2xnI2Wx1iW7CrXbuyu
3Q+Y3w1AaeOAcQqnBalw4NTbuMP5A4aNgykWSmz5pXwwLQxnwMqATNLKA8HcsrYlxXWMwn+stG3h
fkyRQ+qSAqaVE/RS7ZQX9pEny/UygA8OXuyufQgnWOwWJawFkMNwQ/f5gUCPxyBQ7sABcUTkdLjo
pw6Lnc5k29Ua3htWk9E6lx2guRQiVqJCY9fjt3T0VoDuN0IhwrNwqw/NrX3UF/dgCD41Mb1UlfT4
fpWzm0485O52aD1iJtrjFEfPpQXMyRTGmgDXzeB1RFzVKmUIyDUEkvil2fsZJ+gJCfjCUqCadLp8
9HrorXhwTx4psp0yUOjXfN3IXjNqmo3TLF0lZSfRict8bmlT9xUU6tqJ8SXYktQKob2Oolq5bvvU
GLCnbOVea3m5MiyJhnfZY2PEzfgB7T1ji/jtpFIX5TCCLiQCQqvYztWU7GXbL4uhedNa+yFQ4I7Z
gXnVmPwDOvH2ujSMs9UWV53JWq+uIMQ8o79FeJ/d6s3cC8Le64Z+a5LBoWhLPWI+kas+dIAHUH3e
17rugy24mCVSmMxMPuUQmHuti64s8hECnXhs8KXNxnRinoh9bmvlYPXGtkeCH2neHojUc6FWq8ET
Z0svDtMQ70GdAC6U8ypyW/QWdNgBSJG8ziksRDH5JDCcjtrk3A2AMPopBsxeHuAq7OxKf7ZqQKwx
EaRVlawmJxvX4IcXeC7nhJFDCdMqValuYHAdQpy1Mt7mYiBl4LqG3D6d+/A6zn5glV2OQbXJE+wp
2FeL2Q9bw9E2HPW+6nvMgRlAsRRAuUOoXZAit6txHv0FX1YxLoR5eUlb99iBjHZoayQc6g9VftXA
ofbGwB+dXTFoK4yViGJvRQDlLr8boO12zVM86iuCih2nPrkzxJszKfNAWp81e9j1IDdbaL111a1H
UEOtc4YIdleW/ZpZBqCnAtaGGrN+P1g50srsjpoR5zOyxlgwg5bEdtY2NvMYG/VrZNbvYxYsVHpf
9bghSGtpzgxsTb9J9OFh8Lxtp0VLavF0XdpzW9hLA75wyNIyCf0wUL5gqiRIQJHLTonfG7KwKIKs
6hTxMjhzgohL5svQFIDJdZw+gz+UMM+jq1gA3wKl6aUMb3e8oOnasBTPeVQL0jKfCHzYlU19EIX6
0GnmOk+SpdowJtxhi7Qt6DhTjiujvzGM+hYTOXmH2ZLi8rWbEHWblER7q0clHQOOjuYKoGhHnAAE
Tvp9Q9rsm7Djx4DNY3NObpGLT1uSne4VWPpuYb6zglDVA4bOVSdQQDKtH6fc8xsv4JwiHtMxexlC
67ENezxHKXAJeXGocUa5SW4VspXB4WUM6tKFCxnHtxGAxXzbEixGatYyja5UfQskviMiNjSfu4Yd
12NGIUTrpsXQ3SThKcw1n438SmCiMGsmhap8TXmGYavs9Facu7C+6gMyCuOdIItMlN6dgmXOirxH
TMHdQgTkkCQRlKqiuQ97nIeGex6x2Y86DQ4OH5ogRFqm6oGYNV8vCWFrtbuSnTt4oyMb7BXC4EeH
JYbwzlnr1qxoiF3rUM1msVhr2NfhxERhDb4+ZFtBVEqrK5d6+iGJp4xqcZ2EYjNMRBdXI5OdfQiM
kTqXmx+zAKaZmxfX0squqmIisUujoMIMnWtnMKe7eacgRnoJKXmJ/cRW0oof5Khxt3T+Wu1DFRxu
vAL7kNDWBaVzbpIuaOZuQ+Jfcl7wCFQKr6zYmXU/Lz5sZroC1Cwn9TFdj4a+7lXnUW2at14Tp2rO
UXLq+nZSmYqroVtaIKxWJDVQA6RBAm11ZUYNLSxjXbKBDnMVBNi0q8vxLif/oLUfvWk3wdmF50Ke
s7ZMbWJ0KgyFna85JctouJz4/8HidJdTtou7xzmVISYNW1ZnqdIBbz56ghOmNHwUUXqOHO8q4C+6
NX9ktKrG+B6dA9zFl7aI7tJ2WA8wmkIjuUolIuYyewNdy3k9WIcAdZyYkZRgL1xAd17lSvAcV9Fx
8kay5MozLecNyJMZ17omYGqDtexB1XEiQwfXmis+um1qKhzYQSx09o1weRZTcpydUB3RtFfqoFH6
M6KrzI4v5VQTKdQ270YPRMZqaFLHjUIBXSFUiU37HSeYlRrFV9iOBVNN+YbxjEpiyBaLNkXBH8ol
aoOP1tHueqXzc6Z3zr7pInfth8Si3NlzOWK1rnGSH6xG34F2pV9nskhih1Wzhzwy3me0e6fj962o
2ynWvsyLk9b1t2Gjr1RbvgeluA5VfIEV24p+sO4gyn7QYYR51tjEBoqYsHZQSY1tv3Yj/G47cc8e
NeWNqVTeYoROvE4G7V5JQbFxLLafbV1D3GBb+S4pyEjkRcU7kEyc11tFeu+CUBU/0e0zOqQNeV7E
pmaTfRuwHWe7ZnJond6aIDVWKcU0vNTaiiQvb5FxSq7m5mCvZBvZxLfoFz7ikBepRnvSoklNJ1wh
7TGDkibgW9V7qTUXq9IOSTE+mG5JhjR6R61Y4kK7cZ3Aj93hPuMM7DLB4I9cSMGOPVdwS0LFGob2
STHf3JT+0ZiclUrsUmkAWM44Wkj5OKgPns10Azx3iKcfjcucE0xbC3J1R0AmSMn1qGmcV0J2f5wa
2JC3qOrMtCM8WwoC15Qduw2O0liKH6Ej+Ymk0wtChEkbSZRY6BTRU9zsNkgv1QFx2feguRJrW+Ob
Z+45aWxIzfPoKr7F3AV50491Wj+gDElmiDtlaRm3HgmuJeefPmm3f1X6B48aCblbnrlVWblVK4P7
Fe7b3FmSRL+pNZWCuXnQGaNOoJzCcWK3Ji8WiBOvac6xm/p1Ofi5kqwsm4BzhLhRvZ+TNSo6D8BR
KdfcwXiD1mYf1eGtHHBq49KX2AligkeCWRo8vufDU0rR3jM21ENoWLxLOkR61fod8GLcsGwbbsqx
XuYGO1oKYP7gfDZB+54l94V5rBKmX8datUpKK/LKsT969VWvrnRTWRQMSpnfA132tNBvOhJsxR7i
Yg5uMunHpe1Zy5aIMspOQmU0qZQ8Iwje8sEGABlIKs8D0P3SoDL+lkWPJU/JVI9tH29VU994BBJk
Fclg5ZspB5+Nt0QCA7uNbwc9kHFbZSulhBLvkdsLvkYnpcoJ1nV1lGW76a1hUab3OdCrGk8+BL/S
Yje4Klv66jWYiHxaadG4a1wgskL3JViyhQS6QXVlWToVYWykGyXPk4Wiwrw3K7G1mS7q2Fl6/5Oz
M9mNHMm27a88vDkBNmZsBm/idHrvksvVa0KEQiH2fc+vf8vzXqAiFIKErEIhBwmk6CSN1pyz99oM
sRm1Tw4WrHQy15f15lJ5Ctl8W4hU6MbzuF/M4Bxqx0weZEjCHNG1CQ3aqdbdNFVuhAEvwz+3kGLj
bt2VMdKCmmgUq/Hy9mZgD80ewM1K61plqVJ7cF+mscAyvgBrzg7a3Kg2J9pyO6kQ5AwWBHNF6MGi
zV8u/d4BaMaY35FShIoRDBpndv+gBhs73lnzXZPeqzMj+mhlzcZSr0h4iXA1c1yZ+AJyIFOy8Uh4
CjR4JcfeWRXKVZHus3r6HwJqct1Wp5ZgESCl4prMF6YolTOFY9tIlHj52c9agZmzc8roKjIBOM8F
OPWS/AB7GY/5Mq/v/fleGo/2fFD917AJDyge0LGIBXG1uMCrpRZfjrJPTviDLeQSgMy+Nu/hrC3L
6hhWl1iekP2L3JdEO44Gu4BfltW6YOjcjJ5Ma82rEJqB/y4FOoMhIaozca08WqjEe1XV0aeCMcrS
7aObzsGRU3BSFfFxCsSusVlZLlPJfDIjnR7PdSXeqOqhpirh61473atRdCvDyDyYEcsuUaGnxDuH
J2wZxNCScZGRPicIkHaSTdFrq8oG/tj1XkGasV1NV/qFYJno1W5sx60JWy+HiIDD3KHANgoD+jue
feVFI0wxTJOTDEh69e+mDv5iGGKEf4tC1TObJ2gR/QAyp2ZbkG7hY6PUIpYhbR4DIVf5zMHQicCc
ZHjto2XZk1Xa4fUmJhtZjqtFymXPg3EY+IyhenMEAY+UPx8AcmXaN/LCoJWWR12Bqu4NWhC3oSEr
6vdqbg4DH0Dbjxu6A8s5B92kkMNXsjsnxxg+gxdaguNfuBcTVAUVLQ8qQDMnC1JRNgMQ0gFoKaC2
K84zS1sJt+3QbE2rfBnEObFZqLKfDtDJi+LJShk1tV/fEE39Cvz7OjHSbaOzBIEdpwyVrWKrf0gH
i7ax+ZCGvrqgm0zBX7vKcwZeGYChj8DWIuqllQa0mwSkCqHlqoloEdDhpnCQQOuTZ419DFCVQ1KT
DZxI5DKxWKtsxoCiYLPQf6im5LAIX3/iiE0rK6uYa+fZQzBX2uj7Sz+9brUWtgl/qcYhCoxRRfkB
9Lh1jpXN6bfK+5+Ate4MqvOlFWwpUiFIVMvNzPaBaWYxZ4Lgv3l2zTQ+YEM5Dmp0bIMA8HuKKg6o
gBc12RPqr/t+yjTo6K8jALm8lxt9LtypHzYKJ8/OJ582FiviGJe0julUsJ/J84gQMtoMiszfnaQ4
sFJtg045pxRXekK0TqZWjkSNcEKEQ04sYeA8qawU7pTW7anrK9aILnzPlbw4EuaMtCuA3zlnDwqH
Srz39lU8wNMktxBc1jBrrjKKaFFXwZ2VVesyDVtmB8ojeF49v44KYOL1Q9ZFV3VGUQF0eub2mbab
FFI+fQNdCZVQy0XReBP72S2la0J+o+wpywyqSB0LJnCmJSzvm0HD5RYihYQklHr6xJwQN7TEpSmq
VS3ydNdw2gMlUu2Qbnae4RQnks8o4YkJ7LP/phC4Tqeu010d/NRGgjZexSbjJ4RKtA0oWtL4yKw7
zYmx8Q3Nq+xmn8RE8R7VEyhhu49dMcjHMdHO8eRfpXV4CqfuOVabSxHLWdpgOYkUqPqVr7fn0uGT
rJBdvGal0p/zbO8E1Y7jwZs2sWBCCCB5AR4qE+eUaq4VFA/w7onQM2V7wWHpQFKLQvNopj6bfbwB
n7VpTZQ9UEbinHjiOXyORRndV3BQKM3qnXMwcoM2k2qXx6xq2YOSD9GdHbQtV73PGmXaSbitDOQB
gupd2fQrip6v3RQXa+Ivn+OKSNFwyE+Zjp5iGAzWWPkyhs2Zxs7eiGXt+X63bTQKGg1quxE62cI2
hxXt0ru0GKmdcr7zO3TodnnXZbJfwllZ9bm+J6dwI9Ngl5fB4AFl3Rc6zz2GfMbmK5DDwcj0leN3
K5mqyzalbt+QijQXl2675nbF8NIGDZPl0G1Ux1xqhNaQAWK/csw7BV3/is/q1NJq6ok97aJyp6Fe
64oGhU+XNYvIGjdaZ3hDON5Zgp6RNBDZGmugOMuu7rZzCobZqPNdmbWHsqcAiCpyoSaTXKhNtswn
qolx+iJ1w2sIqGsAPTAcFHrf1kX09UKLfJdycLLI33VTPfBazAU2L7US1TsYVvhlw8m0/CuKVXRQ
DGWr9MZ1OAmPxuXPSpD7LPzXBuhuXpl77DYbAKvnYHK2cAmvuxxZYs4hRptjisTGjrwtiJ2xwam4
8AoiQkTYrSmMgVqSNFKeByq8JuKFyQ6vQIDR/tN/NEXFpzHvwyaDi8wGjTAr0KM3TvNLcZ4kqBjI
2wUHDP2cFf7aqm3PSqq3ss2v2Vx4bWhtzLQ6GqO64tP3jDx+r8PxGiPIC0ka+16X16HSPGuZqq3b
CTRdJJSTAdsLxqDOCmYdiG/o6D10T0Vf3Op5ta0C40fgQFBVNLLCE3Mo9xTCbAugQx2MCGSbyaZf
SDg2TU1pqcCNVEoeeR6G4ZI0Lmejzhp2nt7oVvWUpMXBaSDbhJaa37dsv7zRR+K29tPOeUeOo4VL
QWeKlAN7Vk8iHKHVq6WlrIMkZO/GgsC2OQTHs2nLYaL/77eIEoh1K3hiMm68WjjTFt2Gdl8nATQP
5Br2eioIU87TPr3HhV4+qODfAPXrcbdsCTw9shO0D05amZfUHVpKPSEKoGElHBKmokm7Ujp6QGTI
RTSSyoTUmaYnCyQ2gjkleUwLThWhhSvCRxpPJ5qe037TXgOx0nUP5UX4i2N1cjXHev5e6WSCLNBR
addsnSwWUKiniepcEn/bQNkCeCeBNL+kRLdCrPHmk+5iNHTN8i7e2yGZ9jNBNTunFdbTRTh8ia+K
xqvWlKCsytjuj0HL+0SYhzGxJp/WBTdd31Lqnra4lKud2UE9RcuekUXI/rURWQMkXQhxk6et+ujA
1Dgo6J+W5NgbuyCaaXPjzCL7AT3hTo70fieA7ZcVIbs1ejGuhyFQOQnpAFYXQUWfFPkgTJHcHl9N
BN4na4btP1VJWboqSsAfRcVelky4hK1ciDhrBHNJ6bBviPo1ap26PBEyxjHtjOacD/pIQdD03zJ1
nE+5GpsIarIiF2t7kJq/kIVCGtgm7jP2XIrsi3M51/1dFOvGvi7ymkQKZ0IK6gzlRrNIsEuQI3lJ
o6dn1djmEPwKMoSQn8bxvZbMNIbEPO3SsaOMD/tyNdQ9JdJCkggTgbe8UWu93oPEmdYZAJYVba0B
PojZO2+AooodYQzdUskl8Wn8jketHykywX7kM2beRHkwocfKq1/C16d9iYVgQ35bTR3fSu2TYbBx
qNNWxCyhzXg0I5JujSnQQL4RkkSSW36X8g6XQxYq1wmS/j24pOBQ5BeNi2UFm8xuI1JZ/G7hBwi+
QkiKt6EWw+ZBebcrynZaqVVj+At2ocp6GoyOXd8gfuIpRRk2O/11MTTZo+BTwL8ro3lXNcOy7gr9
pq0IsR3szNrXudaviBJsIi8wBvJUZQpQ1B3LmCD10BbhSmZs5CcjMkgyLWbrXRJG4cap2v/KosF4
nQDZ925hwgWlr5NPXqX1SxN03zKLQOTHvq+/gEmSgExLiTIpvbRiK3vYdcM4r22lHR/UYiIqAboe
Z+0BHBvq4HOJgAf9HAMafJZJFztXCFUxFHPvNIn1QCP06PsT2fQgCRZhqE7QM6W5qi1TOwpasGce
q6AyolDIEYXZLOM0st2ExB0Pwrj5C4FfuRUdzdwZhuG+CXsoKkUNM9Rv5YMSRdq55BhNUj0x5M/C
aJCGdIm4LTP9sQVmBMsjl+3JcEZy9GLA66nW61tpTD4hFk2Qnune0ACBWEgBG6LcisTO6o11bPCs
Ev8QBVRSFVwEez6KDpLKmd0COEeiJX65N6bE6zpSkNC2k2rlZo6arNBUze8FU6xHkgPlEoQ9h7jL
CafP4sK6MTIUP+Bn+tew7vUNHgn1V1fl7V0H9du1jYpQuLirzqFKd6sfBudlmFTnTPYFsFVaflTw
TTV6DrQJ2N88+8STIqRszmwJozcdTuCu5EgW9M1Szdazk8xnOgGscYVPwFNQD8Y2ok4W0fDvQ98t
VB3xHw2AjaYUz1E602XHbSIfgbiShuEHzgsWL8nO3sDybqLevp6GsD1IxcyPikFbNaL1hUa/7a60
VqMpaKOrWRUjzcCQMg/srg4xam5aB1Ji+OPdmFGwom5L1bUfiwwWYCxnVwKYdYWGRcBFLJc8j4Nf
nqN2VK61MOBIM1EHXBGG2nY8IrXb5VGDSLGzxzvC+eR7U5fFhjjE4tT7dpAiThPoJJRJCzFNNTmx
mL4Z5lT38akt6zhKHoggrXZ0bqwbJ6rHh0JrSXnkaFVtbX1SbrUunbZDb9Se6VQ2Nfp+Qm3QZDNN
jsTmTG1H1UuBcWU98k09URNN2M/BiExpBVkznHk03wxKq7sPKtV6ICQiemyR9bJYVhxCRJBangZD
LgCj78seidgUqz5R8mG3NBBr3SWGRSB5Uk87PdTLDS+UNDlT0c+imixPYWCAFKacPuZJ4hlsu89F
GbTkVEBRB1AeoqrT0UATu9ZHBrU9m6CimIPbYx3q8dZCKcxeKxwgvumXmCkK6ibWk+tQC6vlb77A
//Xf/R9yJk4FI6P5f//3o9/O0XDbSRsIgS2FkNoHJ5zW4kU31Xo3drOxk0EjV9gPatLjiP36+krG
R9Mdl0JuwYgEzmDa4iOgImoxedixuRvceQW5BTOWyzq0vNAqhBcvL8gYhAz1q1j2LuvD8qB4w0ru
Ahe1S7DqXKc4VJvp8VtCyKe/SxgX7oqmmrZ5sWH/ZkXuyTVJLOK3LqAXZUE803LcY1JaG57y/N3F
zD+9r9BOeAgGZDkppLTAaX943j7uFoLyFNbFwb+thFH/TAy+WF88hFmUXbMruRxXTGJVEPxt+olo
FcpKuzRSqIxZNljHluOlkQrqe06NbwdALgYEEkEcf5io2qJZq+OEeSOifzS24g3E0k6fRxQQZfs4
9fWqy8dNrLDP6BoV6n1vrg3Df6pET0xDjSTFeCDrR65HRZwLISsPrTdM7CH9lc3jTw7P+mNitmKb
knRB3RYr2UzokBLkr3VF/dQelZ3RpOuuzj0JXGChKDN2sObRJJrLTTX/iLA/etFVsR0bEp4A704L
Z+KrtMOqPYXYJL1GktXFfvoFlMXV16Pws+cvVI1CrSFsgZLtz5edqXVGpibied3uNlVflTf8RrEE
VSqeSgRQ3wx6/bPBJXSABLbmaML8SJPya81gmQ/3QA3Z30wI9jh2hmvf7JGezcKmGZShvev69uB0
RnunNiHxzJUZUd/JuyXTC4LMutJuglxmd0EdVddjzeJDTLh4g/Cfr1VsZrQIRLICAj5+Q7D55/v/
3Sl7Ga/wqVRHXKAKjvNhvFL4QcxMdHaEqs4rZoXmANUEjBG18HqNA2MYkGUO34ROUTP7BdHYFkYw
7H9shrpWfVdA0nr//h1amqVJjV8l9I/fkKlDRcAWu0NHFt+bUp1GOO6VQkxXO3K0L0Xx8PUF/7TF
/89Haxk44i3syULYH0zJ/jyWsqnkbjSim8YvXiUcZPfrS3wyD4NU+88lLuPot0lIyoHGcSF32K62
oj+yy1zUufjmItpnox/1igPGX8KL0T+8TcD8Cfprc5e9UzE4JfvhPlsTObYES3oV3FVb5Ei773hq
H7gx//v0frvo5en+dmuTlH5fG+aOfKeCPn7yQoPyJauKbV7D8RRBdGsP5JjihMSzEdz/F8/1t4tf
nvtvF2dbr0WxYu4Ugr27/Dyl93r9+PUlLlPGx0/EZoo1NHgZElzHn5cA3qGM9H53UntIqnPSdHTv
blqNcBe6iF9f6rNRYkPoV1mp+LuX2Iff70av/J6tgrWbgjvbf5PFOqPv9/UlPv3iWaJw4INF5CP7
cDsTSc6jKK2dfhOexEPFcui4xtpB0Osmy2j5HbfpszHpQNcxdEafcyH7/HlP+WAEWueHe+3WfLHX
l50AkKh9GLuXKLvlsIRou57Qrsff3eifxKh/xuUfF/4wLrEoaY3vhFipF4nt+jf+WrhEka2jdb5J
HwDRpimoQXVZu5Qe3a+f8idjxjF1i02XqtoEdny4acFpRtGMeE+JIFfJL02UA2mi8wFvmsB9U0/G
K3Hr/jeYub/nMSYwUEYahCGdqezDPJbicgo4FO6lUwwnxcGUBSNFff361v5+rPAhNYcZnpWDGLQP
X5wRNrVGqPGOxalfmQ0uw64YYey2hZJsUpO8DUT9GsKiaUhuvr70B2Yfr1SXAu+nYUkerUEx9M+x
NIxtq03g/3Va5Z5szHnbddW8nHB6Pup5qz9jY+hKDlEOSrrarMgHbvJyVQ5sfoc8d26/+T1/fa//
/B5bp4TPLhoC6J+/JwTzxLas3aMM4zBLGQyj9jLyHJcEV3fIVnSB437Zvc7fvOi/3gHX5eRHjpsJ
6YPX/ed1bY78jh8b+35sfQpyauwOXRYcpRqom9qezHJZ1X22Geh7fPcKLmPoj9lQNwmuh3h34e3C
zPq4waodRRtK/UBofECM2oUOOmA+2VU0FfaK1Q4nFYHfis2rutAryiJO1CCTR/Oz+frh6xdYzZ+/
5DLvO9YFVXphXH14+AVupn8my3apIRtervzZbZjNfBr1TwE91AXIjGOyKnfzL2qKy6+v/tmbB5Nq
wpe1NJ2x/ucbiK2sy0A77YsMuEFBmzHFeXn/9TX+oUJ+uMN/5g8a2BYP/OPmMpRFa+mjunc4eGEV
HC1WHlNgqHR8j+5Yu+kA42+HTuNARXNgYQ8ER2eGHyz7UinXhIjVBKMHlltqjX4TJ3Lc48wrVlXI
1rMqdOO+CUdkyCWO8+8+jb/HiZTwmA0WGQ0Q5EfemZaadJeJIJxqogx7R8Y3BQKh28TSU4/VKXet
2SQ4DiL8qmqjGoQ17ZBBaeZvHuInn4pUTYOMI2Gq+l/Lj66VpLGShEpZkQyTQHIY0DtFuD7b3n0b
kNAL9SHKNiLLzG+IesZf2zFQhYZJSVRoNoeSS+zS78u5UlpTZ1BARDmdb/CrP82kZx6dKiHdtBJX
wuEQTsON/n1j0rxgc5uoJQXuyX4P8QUuhtTgMB2O1ro0M+xJRkSdu90SPXvvGEAxGsUiCrTPsUzm
If0W8ehTCo4pOiA+MV6C9lIGEXQJG+KHXOkr2YLzEZKPOUcUJWjvWhUOa8qeq69H7j/HrI8jF1qQ
5K5xT/OR/nnnWZqDue/lHnMxGnA7bLxQqN0Nj8hahRbJBNSsiMJoI35/nSrLvm3KAfU4zP6pnk2v
uzQ40ScjOPNr6+oCpt5OYfevd+X/vKD//MzL4Plt9yhzTY3M3tqTxHcQgta+0pb3lWN/8zjkJ7MF
A+E/1/kwEIYMGnAnjb2ldKiso6sBq+ea9RVDwcxJ24neDZz7+Kr0xylUeedl9uTDlKmqjvR4mRcA
RTHhjuojWoZXCouvOimMil2fe0JmPEdvHtgG30WIaujfoPoG7oEIUtz7k92/WdDRlqpj/DACoyEI
9mLI1JmibX+rX1rRzhhejWm47nRn7/A36AEF70oJWSCfH80uWzmYUEmkyp/wwp1QlRwih8oCBTG3
wAvhTiUuQ3ueGb2JeAoLDCCgfppvTvZ/b1x5WQ4RZZIzIZvxj1OuXoQUuShuh3lOaSVO8x73zYTW
uwzQ0M09eSly0Tp24GpFOHnmlI8rfU6Q66kZsd5KQu7Y18P8s9f6+y+6fP+/DR/w+XUSG9bepDxY
4+xPSmVrKs//+iKQufkfmEBsSB8Pp3pRzWOuOfsmgfCCSkeirZ6cb2bJD7lt/+ysLCZJjbXU4VDw
z1L02610VJJth2K5cU2V13hC3ifR+MuGKga5jP46X2Xr0ovHzOtNlqHKTfeIpmS/uFT5n9BaIAE4
hKvEHd3e05ftsVzb7tcP4pOZ/I+fqP/5tDOC1JTQcChVkGI4jI+pikrR1EkYoT5AHgK+8H8Fnfzf
h6LDFGaRV1mEP3y2HbFbdC+Tg9M2a30kh1uY25bg86/v6+8TEucwOCAWNCJdE2xv/7yxHIRS3l/Y
Jr3d7NEAGsvSaNvr0JHFCkk7+sbMMW/N0O527dAUoJnUmrQ0Gi/j0CPfFg1BGb5Il506OxT5yu8+
vb9OM+z5OE9AxLz0RSlj/PkDo1YdoyBJDpoeHsIU5XSXbTCAeypxQJqibr9+Hn9/VX9e7cOkrM9t
FeuzdhhLweXY6e/UMfQf+MiUb0bU36WLy43Zju6ol53cXwemii4kb4YFuGmNjWVU6bNSBtELSnkN
QSq98x9KG6ZHKeLxau6H8j5tYk6N/8X9MsKg4Btc7CPdt837VAyGcaA8ZW8QpsdM6lO9yfVe2fz7
KxkMZZtDgw169MN4ztGnRJZIDsjHiA/bE6A7GN+VMD4bK/x1KqEcES3x8W4uvHFDNXl7Or4//Nsz
qDoQT87BEV2KBamxN3EXWN98qZ8sDpy/OPzCFOQGOXP/OUSNJkTIMI4HXL1rjSMYbqY1ULX1eEVE
zbL45kF+sr8xVVZ084IaZDH6+EUgsxc+kUaHxqseXqCdoA9o3MvBr/aCk0uOtlhdygrfwdU/+zSo
2agXQiPT0sfqdhBXUU4v8oCNo6f/2FrIPrMOB2Wor78eKp/eoUVB24IgzD//OmLGqFZkr/EB+ojI
FE3NXhrdCI4ETuvEOaelcggzfdyOtkB6zIJyMM3E3uI5nU9WLYJXagfCnQqayUOJCKyvpJ0s2obO
/jffz19VD52wU147yGhaXX+dA/MqLLq5DI+RhHlBvsq5HIOnr5+G9cmD16DMYwzUqD+oH0vSOZGQ
Odqmgx2QHKjpglA91C2Lki0c6nJikZyM+Dk/6q/7LlxOGWaXcehOftofDYA2bu80t7kAnDHGY+/S
HRhWutWNi7nUX5sEg3YnwmKdQrFb5k57yqtubcDhWihptUojZ5ePxiOuSez0JdM/+T2lBg4vEPzD
bNJXX8w7mQ+vYdickL5tihifiGFrdzwwoGFk32lhkS4srdvkYX+ijXdXheDj82xcQNTiHO/41MMw
MC3mVl/oqP084Cr7tocahBnC2ujFuLNGc/zVsXf1JqG90skq18nFvx0G3ds4DrPXWVgGC23YijCd
l5auByu/DI6ZVZ+FHYMAy1ZqrUDgYC/s0b/6bpvNN/7noQOVBqhSm34MWKmP5S9jloFNf/dIYhLL
E6Zx3dwGlfnNovH5UPjPVT5sQ6y+FXNpWwcBiuUBCSrvFF7lnQmo6JtJ7bsrfdgXmPaoN4kMjnBp
fqIBqCFu+qWH8Mn597fESY31gGYQSFbzw+TZJr4B2zI8godbtDhMlOCmjf799t2UQtNZf8xL3eTj
YZgpxiKQ1DzYM6W7SD+1iunF7bwOMqRWttgFTghRrruPdDYWg34yA+O6m3FufP0pf/JQJWUJyflB
hWb7caObSJvxXoTHsTaVF0OdMHf6dnQjRh+P4X9xKduSJjfN/z8egilIFjmOzOMQza41DZssDlA7
fbdduhwyPox6zkUqJDmisOj2X274t517GfEvQfRhOkgOql6sacN6firXCBD/i/thLRBMhERJ/7UN
HMidbRoJuxf/OoL71jODiy42/vn1YyPR4ZNNBFVG1Vb5jC0GzIeNikxNLdOb8FiRB+32WIkTX7op
emU/qAg5/Emejps3d85sHwZKY7qJwL/82ZjN1SxMIsfS267D2hLG5m1QWzSh59JZt/A+tqQKV0Tx
oAiLJ2Bx4h+nwpSaEAgwiDnWr0kZsf4Yvaup7U4FWCUJ7lkVVb1tpeb5BWQi8CXDjKSoC+Q2bpA/
hZk35/UmLDZWiaHDORbOe51sAuU6wolgrsH01IC4qmoXYm+WK18JrinV7welX/bzMdNWge3ByfJ7
5JXRk4qpBjYQyBvaQQsDcLB/IkBl6iV5y3T/3dlfIqGDlKMmeC8XSDOlxChtL9JqVxN4VmLzXXa/
wl8DeuRwFyqbylxnub8wRw/UIPiscr43Z1JBVxBaF5a9LWfEeEvVd5UL+8U6Eozq1c6T4Xh5sRbw
n9DNgVk3lzj67HhTKN7YVccLaS6Wb8p01Q0dh1PXpBJp+Rgbo19ZcatiKVEwh9wHmJAFj9cY1s3D
OD9M7ZvTJ2tRKWvhP7SsOEF2JrByESSvyvgzQ8bGFti1omdd2cr8rQl/xNjbfJAQrfnEmsethuHZ
xPUir4ec3EpkDVhsrpUDB1fRuVl3Hf5oQfTucoPiDuyZ9dzujdBzFDZnO+cxVs9kiGeQD0LPaPCd
oIi5NKQKPCjlwhnsBdYYDCxTeQyxX8kZ5uOpyN3RwqAVbcDCuSnhnDilQYlGqodUN1OeoOhODoZW
4gw1I1hY8K3t53AOObC7WKjijhxMfp/j1SVuFeOgGIfiJU5u/DiAT9EuYsty5x63zDqIf0icuaG2
zTFfJM3SrDcTFv8Npu6lGAAwloQQemq1wou4HKJH3DJ1osJN3IgqPOX6Qxdej/2W4iSkgx91vC9b
1e1Iy9YyJDnGrXTCDZHNVNuMpZax0RjqY1YobtiLlYGkVbfHreFcNxeAtdOuSz33dOuJOeXKaJ/y
+Qp7J47syLUUEh/1YAHBydVt6Wm1vcWAj3r61hmONvroTHuu9F1XrwTS9gGbHz6Eh3jeKjBZ4xJ+
mwJaH1BHSFRnT2zbYmx4pYktNw2wt66TnppfaGjzU5BM14Ppu8RLuFm2qa0UyyVGwxsZHMYcZ+Z2
0M5NCbzugAo1IpZ0nhSy4U+qeIgvkDgsP3DZcH1heSuCfYyCcAxWLY2aPDS3tVGCq2QURlWFrQWX
TYIcFZ0hMc3ZoLvwHBelDhMmsgK3yjo3hwwQdgBlSUY5dSo62BgPSkcGZobATufjwyN1FaePIxzH
UU+vyMnGvHAYg63SHetoHanBTusfU3GCYLZ0qvtkercSSHm008rq3S6fA+UYQmNVdDx1t31HkmUd
IFZb2XItI4jaxTbEN1i/OOVV7xyaTLqhf2sDZRnhYyQEjq4wzOQQwjGU9o8KnqkEl/ypSCgH129A
hEKJiS1ZhuOu7587+7mvbov4pwrNONwN3IFZEdiNunAb43NRtc1cH4f2DPQC5fMakvc84j18nOu3
UC6ZaId8rc2r0no3bF5O9DaEt5Xyyw8euuFOJSvcQBINfyS/nbptqb46YutccpY3csD81x0bnAvK
fXZv114ml2Z1SOl/y2EVzZwk1yVC/h4+JLJF3JW2V7AvTl+jACo4Dnriw0+zdZ6nVe28l87RzPe4
arxuvm4FeeLK42i+lal04bJu/OA2iQS0l8NU3mi4y9BIu8mwc6pbxBmZdQIBw81I6UXJ1nnMUjsA
eh6+xZEkhAdwp5wYBhCV23hA8PNAYLmC2X2yWxdYmGfxHyZRsC4YLCWGNXruS4X4moph3rfYY5XO
0wWrWp65g1F6TYR+2fxVQFgNGKzassUV7JSnFv7pXF7V2jrPN/0Fc6psFMAYA49huKrKKyc+mPZt
GHgGhA+UYWBTMhs93X12+S/TF0RoBMBQLKqu+giJbPtztOLNLMMDbu0FxhOvn52VVl2X0bhroB0Y
zZ1kUiGL4soa5QLFEy3ehzhk/vIND2nCtg2VA+aSdryuDQlCsFg5sKul1bDywIrBBKxyisAbmw0r
C9NdVWqEtkjU0t0C3dqiZwlSz6LkuIyNsP5pjS8pkvnmZI7RlmnBcW6T5D6JzxCWB5y5fv/ORFJY
x65LkGOf56B1wZXgJNyxcGB8Pwh7G2inyPScgsn9PjWBVaw0/MPKEzlUg7zHVBaNh7x4FrFLRIhZ
3mFZiLNl9mbX62yriM2YQVNazviST3BE6hwax5r4Q7/fEPbehI/xbVbdTOMKx+5C4mxpn9qzwQJl
LaPmTshDVJAfp5YL6bwTDjz/JNC4FpBB7lqqo/2i/2V2J05wYcihnbf+o6wf6dRN+tquIHVqDBrU
poeo3ygVNnlgvgUfqmu19NN/gXhjWdpl6k1c3JvjtSivrBqM3DXWACQo6FQxIwDdW0TqjTatRqtZ
oMYemKMaWOlRhuHkTtcY8jcOZKug/wHiqIe+H1iLVJCMmu8z/0rWN2p1Esz2qbnuxZr9Q+lcJdG+
Mm+ldU6Ks0/+t8jSp77YZcW8TdVpHYTxHcIYUEwwTRM2BmCbzPg+bJNFI9wCRoYPiQD7vxlABm1v
ZbSp8HH5prlo4h/g1haBsrMhfKTJljmYJEPXGJD4cghVfkEHZIG508mDF9cNanomHgd0EniYvZ/d
GOZRs87g8SNtFdU3l7Tw4PmS/QZXpNoThQBqGubuEVOaN7etO2Pj3CfBnWRw+uXBLgkMOJXT3Zzu
+l8DpNb8pJS9m5YFPaCnmqWanbqLCzGa0DZ7QXrCfIKvXd5SfbYHdUe2tSuIc0bZv+pIRFcxDfax
c8O3vR0i4zTVdyT24oZdx931fG8UvleFUGZCEEAJ3TftpKerAPxTeXTqchXbT5Pp2WCO6moFLSVV
TmOxL0ufvgtQoB79N4ZfjhNuij8jmuUmgzbmVyyh0SLWthcOYdI8jyg0SfleACRbaNOPpvY4bema
lyuXliAf8GakdhGnNhM7naBTNp0H7ONleF/WW40t80xHMQa8keg3WQn7p0PF9VLVOwcYfJW+pMY1
6oyFnx2S8ub/s3ceS3JbbbZ9l57jD3gzuJNMpDeVVVnFMhMEWSTh3YE5OHj6XpDiRkts9c/b8ztR
KFQiMysTOPjM3mtHsIUC8VnYABRbQPTVYwO4sjz44pSiHa2QE+mcBF+65rWHOtNe+2ETNJs6pwDe
MTcQ79AkVjK6xcAp0h1GLL2gnjy77VF2+9relNOOE4HnM3Xv2ocr0/8Y0fC23A83K9qUGJVbH9DY
RmJUt/jD1HTR9Cism8WYxpqLzdAiMgJKHmf3wry3wbsati6r+uDQN+PKxVHJbeIDJ5zfRBA26qMz
vpT5toZmHpgKeJyBNmk9E5aQchujxzWmr7bDm3YvfKoIXKQ86z03+DSeGzoRj6EKRTxHrgkrIHj2
CgliiYEH1NEfgTgpbRuTFc2nNVZ3L4dQ4B0FuILsCyWtn20DAJceaRxHapup39lP0RzOHU6zFwip
lb1aRklqk7UbmP+ifQ7MTfzSl7tO3fNi7RGW5hym+Qk7JPIH9dpyM2ShW59xcuuYavVNNm967sJ+
k3lrx7jU9xw74NJAwc2i4D8IHSE91QWu7Z1Uh8igbg3JkO9RU5Au4Tkrn7Iiq1hKkkzw3GjH2AfT
dnPGu2scaREAkW6qT3d5usAUjJ4LeSV4BUp55hzT7OZmV18dqZxbOa7hE1n7oL30xmssH2ZqU+6+
tDwi8QevxEgVGRJGis84++6kBg6Q5zaTz7ix2D85p2wEIsGg7Dmup6+ejzfD7mcgv+Pa5MNznFPw
FFAvJ/69hcS+KjpMLvIkg+MQ/ZzVZye5u342mgxNHvU6cokZWqDC0qXj1Z79mx2zqpbeysB3k4Ut
OrH5w4heB+MKtjTu1rN2zJtNL66Wv+msm7Cf5fxU6mGA+zpBC5Q8ZNHVLo7+GPrDtq12IuhWNvSC
aUd+YjR8a/WjC1xenmKxMZNQ618K7UvXASpjES261wz8S3DTcaLj2o5veGO5KwjaSOS26veSe9Q4
yO7J1W5xSuWyAyuizSDWO4Lpi0OcPYnqA/bVjs3xLO4QrkkWm8Sjn5yWO6W+SX+b0Vp3+aFO934H
7eJJ5aeye5i6N0oiAs4BpCzvYTsOG6yDybi2nnNKt+oJ9Z5FaT2l+GVZa6wczikYPgL0xcLfHtdL
Qf4WpyvXuBZYER1wajBR5xPIoreAKPfNCFt9U8IrO5pNAhbMNGt6t2bc56ZNO+s6O5ih3zwR9Gsp
RXFidsRrYgP7zThoWSb9Mj2hByKUFaUGCpFfZ4ZVzVZilsUF+F7xFHjMhLxkYuDtFnHwHgSxfIFx
ELz5OCh/p9b9h7k1L41+ySDW09J/3ZSYlZ0rNecXaN5gtYmpPyVyjH4ThvQPkjmyHNndgQhgoUkw
zt/HQ6DDazEr72w+MnYjjRVwwDq6E64c/l71+E8fJhM+1j4m48T/JoqqfN0NkN9fBiPQaLwUeJZZ
asm2NtL8EREeULFpdPqvQ6NBrfr3U6N/mOuxBkCDx4R+sbr88nuWETjpwk8vRsNcUQyVPMGXtA62
ZWf/+/3k317plwFwWnmmlEV2MdxWI9LD94evOspLpH4EkPxuOfzHTu7XC5QkL9T5y9DU13/5veI2
9nJZ8HtBf3K8HgN3dpSNtx5wHrn5p+ROAQu9DXABB1q3jcRAzyJ4jBaLz55CbKKrVmtHXli7baUn
9xbtItMrc5JME55UQAxPASu/B8dhkyJg0d4o4MUdjE2eojCWYClqd/hHOaiWWdvp2kBhnXzGtkvb
opxLGdXnccQy1pRf4kSZ8N/kk9bUF6sQ2zlzz4WWteiYuPCWQah3SRZuVjeusXE+sV7apTzhg8lf
x9njCIE1PZcenm6Ij/W5KofQmzkESv53ChtfcQwSQaXp5KhooDgeZfXVnm/StrdB9UMOwzGGSZ2P
08rFNNPODIYch/1Ka/0w8uwhYMJjVfNZi2npcmzIvzlPXGP5Qn79wph0cL/pBmGmv35h8KqHNnLh
2MELzERJKZfq+8Ts13F9JcIFx1fYM+DRL0IjfM9dpwEtNlZh0wJBn94lexrkNjs9/17Im/xSvREl
bI4vARqLXlxm7WVqsK87+5Yv20fu87Mi/gb38vRV8A3Z+WvnERmT5eGg3aLpJcm/BvJau1cyVlYa
UAslFfZ8Z52CXghsxu0ZkI1d3n3RUBVE3TbO1o4Cfimi2ziKlZdqq6EYD4yxNiM1Uz586mm80hoo
r3m9if3qxWMjAltLwyPbb438cbIerIQHZSh78sc2w45xBisyX24sUnSH57neNCmi6JBsbxG2j+6w
L/K9sn9MUxjQU3rJmoylTU7jt8hKaClF/kVU39AbJdbFbS96oq/lZzLc5AAvYlsFTM0eCAL1s8cI
Wqyzgs7DPz1jC1Ked6B4rBgb/zFywbPsnIudvZjjSdPefNgP8pqkGwjNJcNQZ8fMroYQbC5RBOtK
39adtSPygDac2S300Y0wHmsYn+nBK45zDmOcerk/t/ZNmy/MSjv34OQn2hgZPWfVsVIMnyn+xtU0
hhE4rUzfoMcrvgbMDNNPAJ2qB/V1slMydLYO5UB09qvDAFW9fXC8135Gu7dy3SMPxba7dT6O8k0E
9YdhLSBWZh3PJlXhyZjWSXH3SM2pQ9Ud654khr3R3AWaHedBYU0EOOhuajhIMUjyHRAMx9u22PFc
2LwEuxztHI8gA+JsZX/EJObk60r+ZPpT9YdBvzjd0U3QoaxxEk9klc/hFDxH5hu4B5UffMJviCZz
xRaOlO69RWIbvDIzVfODqLd5HFYT1dVD2hIIBNlaWisGyHWwxm3MHzUom+U9c9clPbg/QxkhQgMn
bGptk/gTXx8GUkyXiAYbHZ0vxPd34uFp+JpxhM9c34aeS2Kq74UoxEpLZrVCUOkfasfZk2byNszk
1IOj7YpmD7+E6f5P5aH6hHM4NnAy80jbYlI7d4bAX3xNrGNR9ec+WFdeu4oM+yAcyehi6UDcJSKD
ypTLvfii+9U2Gq5wcfLi/kdsQK5tOkAus7oRDhByVHaesdGG97outgHRawVVY7vHW94O3yLq6pw7
cmao391G1gviIopzrD80+k05p2m62urJaM5i2nBTxNY6AM4GUq56KONT4NAcH6T2zWrwBKJ4D/Zp
9QyuLIpfy/YkjQMwaoR6pfgpxycc6Jwe1Qh6LDvE5TbSr7ZNE6StOKDN9lkTtDBoUSM9Iy6Ohjk6
5cFFqyAWi3w1sFLpZ+Kd5o9yek2M5yThltuq8Uxds/FHVP8mwGkeNqg71hH9kqvImnE+iPUJqpvr
v0hCEurhLXGeB07+QfZrJ4U+DxZSR0VkzNEVqUvNCmM6B82LsO9l9pC159kcYYM/2NpbyQHTl18F
030cltjKxSYFGTf0rxP0vuHgVxTlr2Z5z/KXQX14YjoqnzmpWvXNvqxeQbvq8QM+MtiQURHaNL/u
vLVqdPLmhvyewLgO2BkDsAiXXj8OZjhzplhk4q2z6gxyWsPpnZX7ej5n6RZeJEE7LbtuKfdgQQF6
g8isNHrq68zTkp7RXENvN65gLVIaYSa45GFAZRtpDLvphF2KHRTt+zt0UQZHn1lebQpwsorOK0qu
CTz0oghWmEjIqchDWJ+cphY5W0DrBt3dQuLMx6ML4qybNOBgYmfgGJc++3b70KT3EbN3DVKx9rBB
VPfpEgtzpddhNtDTGttRA/MAqUADh46kmJl7isEcslqXPyVjCAyJbD0899zH/fsyls7WrKCF2hL4
wTiYZzlSjjjCpj9sPO0HG65W3zpg2vi9FShn9eZ5B29mGfeFsAaACoi8x+FQRpum2HYGGpJN9000
P0SGHx6u3TdRbjKDxYb9hAPWq/a5ejTTfZI/aTGTmTBVx3Y6yhbcv81Ar1uxrBDoa4xd7sJE2iFR
VdqxA1dqn5kOjMld60O10/uzItDFWw31HpwO1GG+fWOleIh9OvLQ+k9pfNW9B9PtmSMcWw2kvAbw
VezimonGN9vIjN9Uqf+02EQT7UO+XEyjhvX3aryVCu2DzkWWWZwpbfINhBbs8FFgFFVcNyjFf/OK
/7AeJjb+v15x6UL+sh62FrwnQ1/ijRbUemym95g0kk2mnGYTw7r8M5L3/znfNaDdQzHkUfpY5uIw
+/vLTZ3uZlChWSACbaKln8dvFeOKf1/rG//QaHiL94gFMbK5/6aYLILKVC1b1e7IxIA1bn6N98G2
CMk7XaPPXJp4hkmfS5cD6vo3Jd4/9G28eOAscs3FCvPLctrKKytKhuriEPogghNA7N+8wD98ZX99
AWcxvvzlK4vxBqDsry+do7YGoQqtcaLW3bfG8Kdg5v/nJ/+HzWf2P8cnr7+W3+rv8Y+/5icvf+LP
+GTkXf9C8bY4ulzbxvBJg/dnejLX878sCAeBi+Jvaan5yf8NULb/BVqAn9kogyz/D8pAVw998n/+
w9D/hQxSxzXngH/CY+z9bwKU/2hk/6u/wAdk4FD2kYNbuqdDWvjlDmO4lc2IyHoGqhR7aR4x4Gyf
J2/KzoOw68MgwW4CGGHZmRQdlD0Wv24zmWugbnuBCm+vGRFDcH+JM09rycAqjrfNVN4cQfWHo4yH
bDTxFy0RcoVfgBkZGMDX1fxWT3n/MjgzwzUDaqc9BSe54EUr3yNfowKz22Y8W7PaPVjk+O3shcxT
0YvuyMHCp5D0r1QA+ypyjD8v5f/53Pm7G+yPjwUePI40DJB8Os5y8v7lphlGCKBpm3RLiOFV8ITf
p/whxvI6vYwF8Rv5CBZ2m2SuVvrO6Y/PqtaptAxjTHd52r6NKqF5bJakY21VzzBSy75+TVlNdl1B
sEU6WRsUTuuJnMFrP1p9iBgt3UYGWMwpNx6TPiovMVsQWINduoNnwtK4h/FS8j2urCapNmUt0x3x
st8UuT7bWGpvY0D9Hegj/lDt4Dsg/2yWjIHJBruPf8wacb75XB/A5L643pyfe1xgf7n2b39eOn9F
hPyitvnzo3NMHhEBepvFp/vLRweNZcnMEHt8PM7JhB+x4RmfFH21svka1xad/sr1+/qgKjVu56EM
G+balWZ+tWhuSWUdWcbAkBExfSq62Kvv7qdOoU3kIqZ74XeuSjjCGvhGWgDW+VpN7Rsby6pzqovw
3/9CywH89zsElyh3hm1YyNosZzlf/3IpFPrAQzUxYMwur8xeEfmL0ELEUSkwegb8jIO10in2ROP+
jj/xy6Np+TAd9GUACvisMGj+OtXrzWHoPa3p950MQLlNJau7vniuli/+jwtHzW9jZs0hsSfEL6SZ
fYt76jkdTPeeIKefLl/AITenraZp7K9asHXVMBv7f/8Z/TKm+PN9IgNfDIwW7rRfJVZRhh+5mnmf
fFDQZqU2o93VwqR1oTHTACQ9VF3PV3zPou62RlkyQgao+u/fBu75v89LljcS2LgEXQ/locfs8JeS
yIUqXQVzIfdTXBz1ivwwxAuasCC+kwm04SpkY2iipx2mI/pPWFez+CGIvw0zw7lqDnHoC6c/c23z
4s6Gu8/HiLJ+5sLLxFvloVwotpanPpIasqPRotCSQm5LTz+AUnvTJJaX3D2TNkvwjc++aPDW2ErM
Y6GIXBYCE8JUAS6OgP42DEK6xoWCTrFMpjnJH5PhHZKgewWGGYfpHCcQM7KXNg3EFs2SPEYCXUGy
/FtTRUgB/LbbIIdCRAsvjcGD5jXXoczDjr02iZT1oW1aGWaey07Pr9vQKnPr1aQSqGPQRRmjP7qL
pNi0M610Z5nVQ01U3iqNO3bliR2fpKOP20YlbNngDquyO3lBkD0GSsZfamr2nEfflszYeh0M/mWc
+58Yj+62m9xmzvlDrtuPyo1v1jCXG3PwGSXqzXspXGQu6fRW6CRzOd8kzieCZzvEIzGL4ZprdV36
GsBpY2GQ1Zq5ShMWP30OlhMZnhXCwTrlDVDU2a5Y0RhIbyaq7bKzLj486Vnp7DFzGNBmw1SVTCOw
3UkArKkrkYc5/h2j5E+7sNpVDZVO9P0HD7ZsN5H+RaYA3ONCp1lyrG9gQ5MSmMmIZIfp5MSdpT2m
/Ha2d1dR8KgF5t2zVI/aupardCQimbgiHhS5opWE+1gY1gP7HXcCXYV9n9CIqHtVWRXtYcz+0Nvh
a+eh8BqL4RAszZDZNLCwhUaeVATFAPPctdZrKKuu/Zq2O8tUwTWLG/JMghYhNpIg1jRsjkrtbhMk
WiGnB8IecNYaL6bRvcwNEiFmFVH/LTKdr2UQwPc3miSME/NkRuN12dOVyQMilP3oYK8o+5mQ5QEP
6SyRNLrFSSVTeoF4/dW3MI9GuvtBDByndx8KBh3GbN2MQZF5K97ngA0LEc85EPLqxWnksMviDfSg
c+OkQMKDwjsU3cegGvZsjAKtJujDKbefenfAdR6P5cZtaHrj1mMqwKC2Hufowj/qk0covZ1pHzoG
vTWS0n7x3Ca3MUvsXWQRSu9ZBVq7QJCBkcgPOXb1Q5Ys7T3ChsEliiFODRMovfpQqTVutbjmQ0rA
s5uZc2vZ53vGdzqnaaWXGmlHs3chb8vYkAgyrE30lStSc4ttbhtinxcx0FyrJ5ylcx5iIYuNSryw
0tgf+4lxddCMs8glXKHVkY2ZhrMaTfVlcoZ+TXb2JSp5X+w2Cryz9MZN672S18iFmSu5DsZ+YuB+
qyS5lW4ZnPSpiKEuA84fvQcWE9Z6CNCV6Hg266r/pgWw7roMp6+KWQEnBzXE4BKmtRPXEASYbOyx
BhiT8yVRebq1x+YzSwhuz+LpbnBUkcpMLqA+vzlT/Wqn7H8LLZfrxnXGDwyIXb3PO1bAlWqJEIpF
Tgae8T4Z+rSyYhbNQfHTWdiio61n+8EnGFXNxlHWkAe7jAw7v6jWURSJ11wXb0k2muEEghHQOkJW
FBW4TtdWopfklxkaYXEpMqR5fp9qtpjmLL/3bYJAq17m8yDjCcohvNIeXsdGQmUm5GPtd+YlmmnU
fCffe5k4YxLCQvJWVFYSpr1m46NIzBXnORkXxsiwW4sh/444tbM6/8goY8kPSAjUvAbKGE/EYwIR
BPIxP+q6KDZlS4KrMseS+SMpTiJPQLwbEYlBpOOoKlckjozf60jnztH1XVF7H8TRlZn11ilScRWU
qNBx0MwttvAGI5FVPZEE/+IZ6bVLf8QIjEg7FzvQbs4mTpDFjhZTTR0VikKDpZyIdUS9LvlvIm0O
U4qNzy8JqSdkhs2nOSf9pp+LbVU4Bh/rJ6Unu/+6vro9otOhFxWU8se+Qv1oan4fjpmxF6CK11PM
4pg4vEuhgnkbQYDV0aEdeFYy/9EzHKIg5SOTiAQrgO7r1THzvpHnYLHcyFB4CVobXR+LSe7YofDj
V8KnOD3j9i3e6OMyNNsQXFnvtFHo5Egl+3wW+TEqJLJbahU9fskWPd7A7NPz7sSe3iERfG3FNR4g
/EQzeXZecAiqoLjxbNh0YwcHI/ZaqLMoEz3idpKHVBTcmI367jcFaqO+hNmRfu36KULgTLLD4HgI
XvE6bgES/tCzngEhjHfTHvJdB0P1YDRzOFjFuZz8dn8r28F6DHwutvHoSLYMCh1mk9tfNJMnTxAX
D5YXVOu2wdYASPPZcfsL/nk4yhImGpo9v7IuE+kMJ4/9l9kw1iNau+AE2GqVeTBa57nXYH0XsU3w
nKzg9nl321KSGVx9y9Vn32je2+yUKjQcbW+m3Rwm5sLKSr9bGX4Kz2QnH0XYk9xJLLuNp7qdxBUu
sxPIaet0lQibikHjkCWAprnD1sJRHTYPfVobi/4v+EicTuzsSlchI5Fdb0hxZMIOefMcg3OewAi/
jJ1id0JuUTPzzHRc1DxFXCJER7FMdgq73oBtTG0EDCBdUkCIID1lbUDWQ+wuh+hOAksmSg1lEPqh
C6E38VmOIHadweWrtQVjz3JwTqOc7fOgqo+U4PtzQmDbuWi6XZPLcjcoDaVdZuZhOVgHzvXPIHE+
htrH7k8ICtMnwpCCnqpJTs1n4ZmkkRH4redHuOw/Gdz7TE0JMxS2R77EhNHAH158Odpr32uJ+Z5R
lhsW6wR9IJC7IVCxzR2ux9nK4Dl33nqyf2YTD7jcdT8scOmDmSbrKEVo5pddtwmK6hHsLAT5Chjh
jHfBb+RP1Ro33+SoIjZaF96HMQ3XEmMrOaZkVw1MeQH/xwxh4l1hQCWrfNV9CQLvo0ugv9qxdgZA
Nd9qfwSKJykrJhvuS3Z3AzZvcSo5yCY43m7yInB0ksuif2+4e6RjknnUMOFkWK6a6kNoxSYoJxRT
trlvIHUUyCSnTu6daElXcOJ3chqOgSCVQo+eSwxWxaAIjRHckoFn5QRQQOD20HcDMT6QguuElUcy
Wj2YX2JagLVvJI8+q1PwnG8ZhYrq+TKan/5ovQp3IDxu8M66mIFDWuBSXePW6u1D4psfmQzeW5+s
tfR7HpAaaEfvfWBJHllWs5r1tD22jf59nmu6B4u+EVxB1VX2dhJvkQtexCT5h9yJSt8IkjG0Unzq
Q/+eJ3hP/3hGqKQ/GhmClh7bPiwZFKKuQrw7A/Sf5FUzmPDJdkSD6lOstskDses/ovkBEM1DWQ3f
So3cJ+LPUYnXmb5ysMuvHAnA2CrxsFfZF7DryQh+O+vWnQ11zamLT3p+pu2PfUHq4zDlqOdQD7Yu
F1bHeIdaLTixETEXezPajJWXO7tAJ3WaRLnq4Ixuiu2r7U7OnD/obcG8uBaEiQn0eOKpN9C1Oflw
b9OcS9r8Po9tWDjoi93hRVfR2zSTVExHseC2ISN2AHOYJqIw8wNtl8fTzfHnrU6qA/gO0OODZsCN
B2nE0/qaxsHNCIg9ATpMPFnh3JJohgTknQnF/hbpOOsm/Y6l+JvuGcdxhlQcBNOxZfruaa5zNGiB
V7VCpV4khG2nqqDEmawMwwvSM1IWwnjI3vty2g7YNj3LvxiZdXODiOOh5jHKPfCTmnRaNThAyC+9
aW7es+yy+dbz8xBkJNQU8iHWDM4B33t3FG0PdAFQ4anjrWszV9t+WciompcazZfBRmAJMRzOJRlv
FOPjvZndhgVfhRbKprhMuorwmL7eoMfrngZbXoIOhdjkkmQ/9uiSTLb8bY9WNO2sZB9ISPMdp3WR
b/3cpmNQHkFDvR0adkFwUoWzojOIHAuCzyImk7H6rohIHAVJmLqe/SC2izaJcN6SewfJ1ljhgdQQ
gCX+gSCmU1vAqkY3EYpqykNcwtCs8d1n6F5dZbAVik2SBPSCQ8w/9vxsS9A6Pib0pbMzbxKd9VFT
8jj3WZ85kbu1JbIpgQ544Lpv2rLblrb3E7bPKRrRBdpTkYVmpT3pTTPvBe2BFQ93FZPG1yTXjPMV
d43/0HvVm6mebVG1W7/oj+ZIYaTX2Xdg+7mbfQcu56DbY43dE3XO+qff+c7C/xyGS2AU3TFw7F2N
B+lckAc8NCnrObJeIQIciVrP1nVxjQMT5T1aX0o6BKf1PH+reQHmpjtCoO/xEBG7Z0hQ0ZQe/szf
nZPh4WKv31SOj1/IIClcz7/0qWqRr7F0KnyEKpU7HpSUauuZ2c2f5tce9zqR5ET3sL3Uc9xJ5ZFM
DJ4pQbqOvbg5VnnD88Yl08vY1K3lHYwZzqjfO5TLox82HF+zSeBU3ZOgMkxXra21I7hVdIzwklny
9MW6aFNWU1VxstryexYpe8tXeHCtGPi+PGtO++I4nP7B3XIQ8hOPzS6iC4lLP3Dm8YOE4elYXXSh
e0ej46i15I1W+ynyiAFK8QCQ8mXcSaZhk2bGS14ys4e0a6enqjKnJ3tea6B6WJFUxS4gsJkllNMd
gtpn9FdMhBLXGSH3nCtCF2Kblm5zMjyWvXUgMBnZWrVviq65ESwJQjSOjrafnjriymQjtQ1aLJcA
NKLCbSe55XIZKsxkfpU5maIzCkyhGnNTkTQWeeW81xLvayz1ektGccynmk876BdI7uaB0SWP6fNg
83wb0F1HNsVxiwB/7w/Wpyg4N3Ojb7a+gYVI77t9MpQXGZXlTiZgz8sofyohD2yF9DnG8VGI+egx
WKDzNU223SMpHW91kESPZWlUK1Ak8jiX090W0ZXBrR66lorDnEmonEhktc3RewIPcyZQhClbX+xS
NEim5bLdTcmYrJA4DZLmnxMFTDNDjg2A/C2DGoLkJaVwo4xXMrWs1cQDaGA0uLbS6Ia3UdHNGDtm
5bAQkSaUGpRmorBWuFVjvv5oIyOGycEiEbfF90onYa7sxVZY2rk0WpZ306dHUGiudWQS+ZkfPrMI
zxCSez3PQrKbfJO9LEGRtnDPgjCd1WhhUwbYDmNbEbdsN+ADLCr2otIg6LaPTKTZzzaC50CXIY6Z
FVriJH42472sVUcnmDCZnY8Rk7IVK7m7WY7RNh3KQzMIPDS1xZS1bV4S00N/2iakszXlneRWk6dM
9CEYhkscwUeTeLG2S9+5I9FNRy4YbGmCfPEwKenauE9S50WUUoazDo6YOc9zT1IlnQynac+kjPAV
cjfdYNU1ekC8qQa6O2NzVRZ8xBz2ixkFLfjU2lscZT3NHOl/Gg1uMNrmKgk0FAbVgLR1YJ2RaPI+
o1sunfySjphK5pHyinaNx4mF8SAvjlOCEkC3ZtR+OcO+YqF1y/ahqsiywOGJKK/Td1GNfNk1imsu
fpQwyvY+MyUz4S2Q2/e4xDJ2TG9i6aFnn5uv1qetc3UUmTzMQUXmn+r4dUH62Rr08SpD2psI9x0S
lTgaMZRTs5Err55obJjNJDQ9MMttgl4qEF3DVMWrLvc3JhfDOZPZsE/itkfMM260BvyG3UQgESLw
rDZ1Z1WnRy8toVM3722Q56DhMVPVx6HRo01VMRUoymgN3SkYyPwsTApeU8xfB+KZmCT2VL5Td+Bs
6FeT7T2Xkxb2GD3Sosw3LA66Ff0SchaTpNeBTA5TyxxuYOuxpBMKGZaNS2j1Z9sjAHISluGRr2N1
bPytsvFoT0+jId5i+F3rXqovyWxxSDyVqlarUYN3GLcpMdiy3ja6+WL0BCYbyv4sdfNOPsgi3ql+
OvWpjtQtVtMFHKha2wYqs1Yr9904E3lIlbfxteDauureF26/04ixJLitCmuTSRzPX50ApY3eFEEo
k/jI3XtNjNZDMax/88k51QeC9rSY3w8NJYcmRUaoMqsGi5djolwU7759zZV5sPN5makqalXykdCQ
r1JpIOYoy89iJB/e1eAHJlWPmpBaArrRtiqXErbA/eDiniCOXZv70E3755lUKwjvEY+/fZT4FNgN
j5GqYSg8KrF16rEJTQfHwyR3qn3sE0dnLME12GDna53obrb2wzTnP3qFC2jU+LHxFOlDsDLSliRj
YQ7UMOnGGLxn284ZB5feHj3jzje7bx0hREAQ3rzEifa6uS2x++1w0DAYlvOASIJ8vtn1Q0sJwqxm
/8XOiC6Kp4A8hcS8zhZfcxVo6BFV9k16DF87l8RIsnvwHUn1nk/JVh9twfisfCzm4nFiErRKnOI0
NdfchVEGmxBNX4LeIuJVK47faCB9y5gC5DIzQhfHS54dy6EOIV7TL5H4JMLAw1LPTKWqveZbHcVT
PFAD8L1pdEp5wKsHvae4T/Br+r3+zrVDxgmyJk4YpnJ738qLfZNg38mntW4E+cpyCOyMqyzeGZUV
Wr06dBaQpDbmMaPlFl0SA7vaRctVe5n3SHTHhXQTxCkKK1DX0l2WxVBTbKLOSuLqaZRaufFaTJZd
FycIzCzqkw6KvSy+xgkwb6ePzkwBlqgd+4kU1BeTro2AR8VcHw+LVQVe6MZHrV7qURcrY6waKhGw
vu6sk8AqXLqEFDWbpi3mJuR0kl0V9BLzyOH4BMBtzcD8hzLyq4+tRJuSXQn6Kuy1R/JSkBPN472v
Ync9WBafd5t/qvgoy/Tk7NMBDYlEetQn2ZXErh9MFmqMHmqgo+yap8E8NUsrP9tUXTMMH9h8GR0P
RW3AW1p5fU8c8kwiephVhH2XRYk8cZjn7WQupPl4ZfXYG2D+Get0HG1EhONZGdaLF6efgTduy9w/
R820x5M3CRwczLWZXOj0OEWN81xE+DTx8gxUNAz1ix+uGa2Cov6RUpntIJEvRF5XIAPqsEPbiWGv
an0yQ+cYZP0jEjVj3XSUNYabh+PgMxiwql1T6jUP3Yb+UH+sTTVigXH1lfSzmZhzjC7W3EDFyrSd
K3Qmkt6jEaknTaRJGEkyz/p8mPYtVyQm3J1IeyeULBfDQdKKQ22I7XFrDf6pJkEs5go0A00/ZfjQ
2kldBh1kk6O/1E5bh41GurSFwsiLceNkwijCeL7HNkMlDcdGp41YQSqSTU22FzN7wg1n6YRka9Ph
MIlzSjtz4NLNs3Gvu+LRSmlrTLNRB7N6YmzLbiFvx83E1TT6ODQSwZUPaNUF2mKN6zEbnoUIrKPw
0W0zZUfWxfttpyLduip7VPPshCJ3H43U+yF686H2Y+pR6b5naAytXo57y5LHviLMVUZi1asCexur
LeM/OTuv5bqVLNv+yo1+RwVMwkV098MGsD295wuCIil47xL4+h5QVUcf8ehKt29EvZyipG2YyFy5
1pxjNtZtKJKn0KI5JZ0TmQLpSbYz1zq0d9Bm9b0jG7K7Udd19NiTSukuO8LmU0I6/CSEX++0eRXo
KiJuavqh7doNGxk2kbnut8qyRo3quDdThZ6mXc5+ZY8FiOiM2qrzpUlThG4WMzKZuB5snYdcg4aI
KyhzXH/EQevnLlLlWclVpna4wkJ1DaSdEsVjzMkUaCYbOizjw575wuvopvOdmfY27Z/9mOYSOz5G
3LzVT1ZGXdK286OhushvNVwwLXuzZZF8g0/kEBfQv6DiAzLiwcEtiBNqtPULjgertt19rVFWCnbB
MF4KxJXs/laoHhbH3o5a2HuDJObXEKzgonCCEj4NcLJrNXY+qULmrTNnLjkzBAQxUsEy7KA0HKAD
+WsYYQ8WlKNjzW5y0MIvMPhoTt0bXGX8hJsC9DIEecU+YaSFEpuENu2xbBm9JIzDvTLV/CXEnOoO
oy8aQcOFhWBb5XMvP3Kt3OaVEj+V2QDqofguZas+9eWEbRfv9lI1JaZYCcABgkNeEAeYZ9qd7rY3
KfJ0Ie/LonKDvLOOgzOqRyAHni0mBd1IdF9pKciE5pNSWGw6O2hsUV0nBgMwJeFfpO9Dl3+YaXJM
xrHgd0MiZoEIcI6f7Wk5ZjhJ9upEJ4DQvhT/QtMTsObgVLbkAYcipAHXUL24IbWY+wuWAuehNUij
xoSE+dyROXGCGbEFgkhPqU13SB1ALHU3HV3LxMJqioAAOQJdAm2pbiwM/LbOzE/rUYKrhUku2SK3
SZzdx9LWKb7pm9k40mP0fTwLLGZNuRbgHNpWHXfdcmlKcn8xySnnqNFpMzf0X0PCX8OKdmeRXkct
Fwkc3Ybar0y78tTxwb0EGKjXiz3JWcyZFDTVekrspzZfzFX+bBnd0zh2VK/2RCCvzmCgtiIaeBEs
qbyoeP+87wwkx0alWnxaKzo00/D2h/YivDZrPlCcIHfOy4cpq0gVKe7NeAh3TdLcTREDIuZgROha
Y1AM7n3eoQ7lATmtWmCeOR6UCr5H2Vun3hDeqsLeaoD+g0mCzGBe9VoWpcnTS8+mVOnfjnP1osQv
bk4ylXCz5zxLeW5tXGM1ujlcVSScrW+jNvWFkihHiKTEz069vFc9fS1ZcAFz2LRq7bFwhwlbBFGq
8/M0IDvVp/ZDVaKzXqL3XChCQE+MW2prhbg/g8EPMxDLJTiTm3UyURbrqgQiG8ZbQ0FqqTiL5ank
2O0BKuDY/E6zE2LEfKVp9JvLWlyExrJbIlKPNSuafIF0fxKjcREXz4mSH6N51vx86cMdzvlTNRrf
9JIQoUSnzcG0x6udaZ/kbssINSJRKnUPnNSGn+rui9U530wikLqufxI0SNSerPjGHHdAVJHravLR
xVk41yo3UyRmIDASrIEbfQ5DBontkyjYxQCKVfAMNpGO+T1J6G4QETbuZUfbTRlYs8OC33Rhyryz
dBDBVjUEsxaqV7M1niNrqi6yEia2Ol9VJoc89S35U/leI+LMW/rbRneP/WjNLHRBD8ysbuHcWXu7
ysSWnM7nBNA1wd99tnf7236ast1A4eYRdnTX2IqnzeRamFrtBMxLvFhGPD6FNINmZho2jBLzcNHj
/392V4NOp2Qjfa0QKlJrvGR6CjR+QPosoBAwrEMJQZ6mbYcNjkjKO4OGSYw6f+ko6AYdZ0WppDHj
Z6b/gWBCdqJvNwahi7XcZmeviyQQChE0gua+DAuSMLsuo0kLDyPUuq3ImsKLQnz6BXl99Gz7ba2N
BvFi0vKiWJDwFqmfMU0TbygmOLwJyY9q2LzI8LKd05d6ck6d2t3a5JeCOkd4Qi7UBpOwRxkIkMgk
9rEKM8/k9kW/rMH+kuDlJdARWaymbW05vC34BIaK2mHATO8TMaMGkSgzj8y1OKY/qlljHsTwVIh+
u7Esyz0u1sh0vEheWAWGZ9oT0b757BsjzpZlcJ4cvn8+st7lNxGdXq5sxjmCYyHamzKLn6z4Pe8z
5RDD1zGU4j51quc4tI5RvS2i0Af8ztaqZy7TPoUjNFmvsYv6UDBYJ2Dcwe0cX7qyVHfZXG25i3cn
15HUddHbyASEyMBZ921rvh1iaC+heSMTPoUMmIFcCDd+TG/HoZa3sXxIHHwx1uwyvOb4xQGlt37F
g+ZZaA/ILyg9zZaPvc6Q3cGSzOQ43E5pJTYF3XavKzo/rqnyVJUFWRnx2wImKGevmHpWfeJQGbsI
GQtMCZ3CH0vKEtqAING2MM5NW96T+uZioOPjtuCve6GHe5MKAerhS0nnIZBV6uy4Q2h7pUD2BKrp
sQQ0uM4N0egLlP5ENrG9iytXJuEhb7lNOCNSwbITh0QRgTm3u9ldT79GfYokLpfKIgYyzdMAdODC
H+4VyE7aNVrBz5DovQ1asXNEeth2nLQP07UZhhQROVCxAtU+pLG0zNGJDKBrxalush5zRFUzoOOi
QaQ0ST2YtNMq58E3om+ZGfGkxPbjQslrjJKEWuYy1I49qZm5MfpkP3+r1GGnFam1d8rqiAiKCz0C
jVrt0204pluYuPKAm4wjsXS2peDcafWu33UoMiq8nIY64TChpVdFzGwMGoxD/6EOkjxqSVAoyYTe
3DM64+rI97nU5yit2IYL88QVJQ8q7bqzWrz3jlL5laoST7YqnCqyd4oZW1WI418zm9cino9OSWWU
mHI/9NWCqqQ6D0bKwEDSoI0EuKaS1ZRFTE9ilxZgaV0oVj+esuyVaHkq4oFg+ia11R23Br+11RtF
pNgSaRDp00gEa8ZkF9Eod582KOXwaYx2ue3whGAd1rcR4ESW48DEK+muFcE6p3qYB4v2ZZlf5CUy
8C6p9xIvgirp+iAQ704GOjQp08NMAtieZBST3/Z451qjwh29UM/VckkeLFQmmBgWgrPABl3tMlDa
dob7PWcGDNz7k8cQjJFkph9lyomUuYCFuxsF6kqkAC+RwxHaFCAN8uix5JZhkfPoqcvK3uR2YA7p
uxPVFiNhTpTSJrTWLIDOsH7DLJs5ybKCqW+zm5KZerN7z1n3O7EMaKmsKAYVc4dKIfddIs39oqF3
4RYeSo5Xu0m0HScSJhWnpKNiRa9GD5uSE5FO4BiQXqn4nQaibIZp4MSDGojFTBE+uOGNge5jarGF
hSvkHv6lr0v3IbEQMOkihTwyMn9U6iCMSnqePHSsvQe3n0s/K3FpkLtIhWzZDLVcrm+OU1KzqcWL
1sWvmPc/lhCjfIfTvSwv26noQcVh5ss74wAq9L4t7MrLzZY6Ky7MQwZWQ0pclPNVp5YW4l+6rbaG
ypZsanTBbY/lRCvac0naxMal6u+y2vInxUX40VdX9Mq6jT24rm+/KgaDzlnokJLG6Z7y/YKBgrF5
oYgVqO20nSvN0sMMeztL3I9APt2Ya41Dw5MFZ4H3YeMtk4x7dAS9j99b0CnpVYibeUNNBvmphf3Y
OuigBnyzQUiduNgjNpgDFuEHzvt9D6T1IlWZ6VVsC3YM+4dKaa/0gGykMx7rWpC/0Om113f26zzV
86ZAE+M14n1Ms85jtEqGaUdUZ/YWzjI7Okv0YuRN4ZtMGJMy21OL0Q1fysc6Rx7ArSCIST7dqJZ8
nmhyoImG2NBzR82SknSf6a23NXgMNgWGSlsqKJBwRt0hdcKRkqBlcoq2ZdPp0dseYOOLYUuoHHZ6
RRuacfbYk6+ttFtGNdEGDvP7moO4YzX7KlLEYNWabKZ5KbdZokwbwoRp0BcuBWXK1MFEfsehjRSi
IDAPXq7X1tnIx2MCGpf5G1fNg5nG4b7Nk5MyErSbWoicjBl1A9MCuj0PsRV1N3LKVCYxKMOEAoVI
rcI7WOkBk+4Ffh/xpYjfNmLKQWeFzoVLJKSTGttlJlC+yl/CtEr9yeRMYRsZjlwUowBJkDp+z0WV
eKWq3pBzyezQdF8Yefr2CK3EKNyDmrW3Sdsy8LGbp26BW0JH7yDamrOfVAWB+7UfE3FPmesjQMED
BjqcYVcazBjhS2cysES7F1qk0Dxaixrh1BIBAnSi2AGtBMn1MxnnN9etDowBkGbbzXe3CgEoxrsE
Cwpfhxr6qZE926GCdAHNPFMv9vNPWq137RS+oQm5KEqj26GERpc3L4+JDOddrSUvsaodSbxF51Sg
ZrMVPYhtM9zqIVeVRMQPdt28SaOe/WJpv01V8qiKJN8VLuyMylCuFn3XlNOLbi0nURdPw9ycpazo
BsQ0agzzg7khevV619oa01yV22Zuxdz8Ow5axzIfnX3XDYLnor1USwRYevGYAyQArDirLCvtCOpN
gwpCdkzW9zu7oKVYsRUILG7kfWp7okZNXyb9Ds8WqETTfJ9FBA5ZkzgKFzphZjIEgjO3m8NvDazW
3dK6z3VpQsx1i/wxLA9hJ9PtkOg2oMD0yR0pBrjojaB1SRamz+0ZjsvA9IdDnp8NxpvbJQjLquZV
S75JwX4bZ3ThluZo5AWhrjF/cUzszeJK5dLCnWaP3UOPsQNPfFFubeBNuDZ4Vh0ocoXuPPTQAzyV
HFrB6I69lIFHjPQLyk3f7o2y2xXk+8Gm41prtU9TAuZvwPyd4XDYruAVKz7Ysl+3CK5BpR56KR6P
qGbykZjcQA3SvoOm36UG2btDg88Oo/vOsupgaPQWOx1hUCR210lqnwaNnOQ6g2Lwps82nBQadFxe
krfZpqXbKMD8caehy0FWE5pcI2ts5ilWryAbV8F0vKOtBu8pkzhwsUuCF/bTFuUHtKQGwsBxhN83
MDd03Dg+F+pMXRwnpxQioRcq+X5iRFarZFRWRUO8eB1+JksyByrqT9ds0+1S0+1VpxQXGSOYzQh1
kK0JR6Mb5ldLzaFvuYzsooqbiD16qa5SmXYWo60SLUIZI0ZSLmiijCctJ5A8dJi6J8xGkXUtnE+U
fUiMaW6URz3K3/UpL2EgLGsPLDyQ9SEDe1HfZIH3fVzRV1H0ohq95ju8W7+3kmifm5I7Bu5meA8u
VQ8XDbFXTI1lVNLFdm32+5BmIDkmt60a70cqBrS0CtOkwXqbjeERXR/W9HuDgMmzQ74DSivE7lZa
4InZOqTMotxoLaJatGPniti3hxQuo0O7qRLxqtgonlTU9D6jPiB0oXFkj0Z/ZSjtmd8mn7IlCxJN
FTIxGoPhkoxBpRBcifCSzUlEd1VCOzrkkEvy0b0iGeg0N2q9FUTDQ7WkS4PGKzwxLP++hIiDVvuG
28griYXoKhcg03AZLwHj+smPQzziZdWnpzbCUh3vFNUklu8iKiD02Mn3fDGrywlghjnq90plAAyS
MKeEMyAISPQEMeGhJmJh0+c6eFajvicNYNyUk97s+gh4WZL1q19ZD9zsyK8ZPzsHU+SgfdKNlsEH
188hri5+/Nkf7zRkoHnSY3RMo2COBnmtQbC0gbBaHZiKTKg1TUiLFmjZQaKliFEM9NOF3qEIb6Sc
DqMb3casvbMjh13R2cpB6RdGgXiUhBxouw8zWVCExZZDf0voqPfDjmUjbfCaJU6PNRRZ0cfdodXm
j4ibxFEBq6YIuwzaEmGUUgp7+8OvJWMOE1ePnqy1950MRHy4A82eIqOrhSaZony2u3MRNf4AUUxy
EiM8Ly+qCORUJHYxgkdqnHS5a4vy4jnDpHI5xqDWqj4nyq9P0lUSxseOaLfKaIcwPL1R8+S2GBK5
o9fJoJLeI9I9SpmO7Ioz2rbSUxkRVLN0/ArJp5/SJPWzeLjWeu3BtcSDnRb5TpEnQ0rrYg5jssOB
Gwb49hdPF2TXy7FowPvhdavHZ40H5xp1pbntpvRdOs4ZBkh8l2fLq8L964Qz4qAW6V1W4ewoCMe6
SYql8JseUkJLqnxt9/UxCwuEBIl6SXiHe6xELSB3RAfX6PJDU0LmiBpxMJtaXIZy8QZl0Cnv4G5y
JwlKFc/ED99bKVBo8McvytzxCRPJwKYt0bOKuoiQQD/t2YNqCPoV8DjfIu/nUDjTVqlm8J2D1viR
cNOdjrjuVOoq6tzK3ZXQBgsNkUbF2HBA3Y9+qFS2MXAJpOyTP4dMRvjy3Ou5aN8kjf/JpenXqvw+
KHh6QeZ0u0DJGrve5zwyYHz2ezMh51Ixk1WvmPdbVdJPh2BEAZSrnPwmCEnEJRtCzNOtkoYdImLa
wVwoo5PJkHBT9cbn0gBjK8qpOpir5282Gan1ujg0ckCMohhWMLuyfmlNdLxJzoyzYfvsxoG80BkR
MI8vVz8gYq5VBP36hQ7rz7ArG9syGV9/eLrc1Z+opNGxWzhhUhFGt0Ob7ZDYJYfGSLE54M307Wao
D6l6zX6JKMZk9wVmg4VAM99//MOypXlSWZXcVVotgx4L2yYs3XmXlByS/ZS/Z/CMgjnliCxqBGDF
MrXMhHgiEhEWvmHIfY7xchPPMWwXY+M23McHZbHOVRKCMGb6qNE1OqC4tDe1BfrSrLUjOWjphVjt
kUtao5Gb4Y8R/gvFUobgFIrbMaVubpI3rIvZrQkvRpFcN6Owz4OuaeV1aTtnjnI0v6K9dSum/T8s
jCGjZRqR0b5t2Y+dvtjK1ZsZdj3r+6qipR/Msmo8TU+rvdLU0MJnKHBGM56KNZWS2RHuwog0evTJ
acG8TBng9rSJnM+hBeLRSphg5tmtpZBObZIct4qF5qBsR43wseK5ivTh0hoY3yeZuKTVG5ACZ9+w
jo/R2sUj7BpRaGrynpr0Y8lszS/W1bW4ndjEY2j5Sl0MgFXctx72TZGqyWWkRTTJVgZyLYztj8XY
SIEwOtaDD4VFdxqGajdXCzdn6d6aEw0dO3msUtC4ihLHG6VqOGPzAcSoqZ9FC4enRBqjTEgQp2gy
j/nUnJKU8SOitM4TLisk7JRp36ZQZhohrxIDlUXvwDBwmvnemLtvVVZyAwxfMqbS/zTE/a8s2fdV
wf/+ff0771U9t0kU9//57z/910Xyjuuu+t7/9k/tPqvLt+Kz+/qHfvqXu//88ePos/Lf+ref/oNW
Ah3km+GznW8/uyH/57v415/8f/3h//n88a/cz/Xnf/zbezWU/fqvRUlV/tV+vZrcf2PYroqq/ey+
/oVPfAH/8W9C/AObp2muCb24ok0Xw/4//drC+IeuOzYeQ8PViP7T4Qj8y6+NaPgfayIb+YpCI810
tR2yJ6x+bUXT/4G3xOL/JV+Tn2rG/8awrf3MCwBVR0glpm285LZtAkX44kx2KPe0yXAozHbOEYzK
lukYC+pH+O1wyINkm/0x5He17P6PBfa/X9NRyachUMr8mt6icGCYzHS4GQX9GZiI3++1GxhB+3bH
Fnv6y+/iFwZi8SX1/l8vZ5ikKUFfMzCq/ey4Tehbu9nCy7Xt0dRjDwEV4trhbCLqdebad7NiH+Yc
pwb2IqW7GbGTGMV4oxa3bn0ACBQkIyPJxcVEIc5WdSmdm0QiVemlZ5kIdYYVVkWzR5/3KX6I/rlR
GtIvj2UbH+i3bDPD8PrhoWvmY8HePXbKN4RA11nXBA04oUqc3OGjd19N+soDGG2pX4WMGpteex7Z
MUep06bTL2jcv8XLcGOGE9kD9hapKzl6/Xhe9wcVbxlF2UObG29pq1P6TEEMJkciWaMijI3vaVxz
USw8hUYXDTB/nu7bebhtB9jCoFpjCeHc0ny3vSoGJmw4plT2bFu97tBeSGa8qpldO1i5Fg6VycDS
xN3WrGE0uhaUKoRTbIA+V7qtjQ5WJN2N3brHHJt7Nbm4WF4qFapZTms/hhFGCOMVY8pdXDsbObag
2cdAdcPjahztiysrogMgx92cciFtS7Ixre5sZDdYAhKNwQsNJyRCNHY7ezgZsPMZyUjgT+NNhsWz
sZ1vgAq2JgzMan7LxW3jMsbsbyP0DxFXljSLt7ocqC8wjsqG/gzZ0lyues3elzVt/gidWsjhjhNy
hnm/MLioji13sNplqK6N38YJimhaaEgmXeDOufaIYfRWRITqijC90bOe8U2B2EjkjwUGxiJjzEp3
E2xYu3OGnNu9AJAlnOtQ2B8DTjWcGl2gNZiEwDZPJWy2wSROjawtKfYZlWkWxd9pQzB+uajBP1v2
mRXkadGK8+r35azfL7OLqYosPPkt0hsY4MpeUFrHtgHwRnpu21xVtBEaWVww639i0Xs9Hskcgmzx
USiM8RPNM2t5s7RvKrBik+khV95bN6dRaJtRgB/noBjPlsOgOTmPApn+8M3QWVTUj0yd5hQgmJwF
wn3tsiJiynGDMcU0SSMsS1/cCF+IRQGXOQuFZfhWJ/FrIUrSK+ancXrDFzdtqrA/0BL/PjrOLhuM
vYl1ttE+F/WbWjh7no+DVYWrRonRpwaiSnktIBxj3Nj1mJJKCYmOoDmL3o0RWwzg0TPECM9j1pmr
BHkZ8nmHTdYYd66xAMWe95JbSaRaTJWGk0lzecrGvQvcp8Z5WzLfLEiamBmHzJZvM7Ri8aCmGRiT
YWtcFt8FhY1fAMsEOFx7PCK4QjkFPZehiyAaI0fyFinoGBCJRR/UDchAlYDilLF/hnaFYIecJ6vO
r9pieazU8maFx6rTkyyT2zDEwc29NJ2WxxSmncfVYiNamIkjXbYShYEIgfBmgZiHO4K39oVisdm8
C+sBVe9+VuAcLBTBdLl65FkLlEKVa7HRwNpSDVSbtDIG7trl9zB6VegWrsPlsSSbDP+GM5AT0X4s
Tb9NBJ1bGNi6TihFao3buDL2XKpeUNLfzA29BzbeIOsIF8OCrrUKEWCrkQKhzyVULNS8+rauslsm
UFtHyS8M9DOJokGw1q+6KjHp4vQER0kH8acqLm00Wvg4sNZFKVf++KTTMklNPPJzFN/3kxqMM9P4
FMZwjHRFMrEWJj0LxCTDmpFXqj5+O4/xU4dFdq2/yMCYLheGqn3nPuejfFIU520k/sIGZTu0WBfk
dBNX3Tvq8tu6G49oWB/CKH5TBpOYSetRy7lPSxhkGeZNREmQ7xqETXJyg6nGXpK8ZzJ5bSLq3NEB
2tVe1BY6JbysBVf7Jn5rMHda9m0ZvyPhZGVkgSkPsf5koFMwtGo7xSJQGKigodhO0kX1le87mk5z
Fj4ZSrjrJbHdC7/5pQ441nl9vF++E4kLWVQNp4981fCBcWHmP/Tx0OMoDaX7YjDL6QpBk8rw9GW8
mXXUjFxiv5ll+kbjKaYClZj0aQ07iOeX6DMn08Mx/wBf+hmLtB7DpmVzfYGLZKhI4L+gYXq+88nq
UX6GnJ1ahlQwedN4KmdkMkMIMwyX+e+P/l8UN7wkGFsECbZhgHf4+eQfc3aoZljMzeRNgSCAO9/K
U+a9N2dnCxrlNv1nffx/5bz8vZj6+fXWn/+F7dHZmZbEE6/nMGhynRXf9ftP9COH6ufS6edX+PIl
0tBIB6vjFeJDuLO88s7dmO/ioveNrTxER+EP2+F8YGz9NH4TfnVw9uXOPqCXvrSesjvnD3AWOMR8
or+/H9LeTXLNqFa/4KY4reslGmeTe/17BZPBTZ8huRAz8klkTNDQD5ucaVO4ppcNr9ZKpIywEyz2
Ze/OoOfEY6UZGBLfUdhyrMLilly2xPdSd73afG5YJW7E4K2ksEgf+2HYlWQkzFHlVfQJlKY8O2N3
AmUgCCsyVp+E4i8Cq82AqYFxl9ZKrm0G/UjI80w2NF39QNAG76GD/hBdFW6yW/3xJtWLGzJsjFDj
YpAty/tafTOUuzi7iOTLLG4X41s10KvtXqz6waCNhp+4Qn4osdgzQvUM+t1pQ58UHVZqR+e0frIx
zY/x04y3uc/joz41d3qCcB4LRVjq0F/hypbXtFbogj0XeNtVY0BeST/e/u4mV/18pyqaN1NcMmql
4gKcSlA2hTOcHwpEot0n1BAOnhW22Dm7yEak4h2AdKXETmndO+G8dSWtA/OR9Aqh6Ntc2FDwLolu
p+cLVQK1WTQ029DULjpXBuwVA4Ay6AfeqtVuzeTZRHa/F1ZyoEABepmwZeWP5LLv1xLASLqTNpGD
ghZdMSCEDt+t7mEFCs42bQg3bPYzeEIb1LfFX0XXdEgN6hctP/eavK3gbkMzOBrNcgLFQXL8h0Zr
Cd4mNeAQLeeZgyudL5KYkIz4qmzLCywpmwWSd5fP2866HVFkT3T6FyM9GmXrCep0m2pEs5WdCxpA
6N8mvnE4Nn5WVCjzL1dwoZ51O8k5zryL07SE3FtulgVmoPmh1nuaI2Q7KRhx8tvJck8hEyu0RDvk
Db7avIz0jxrkJslo+znNtEp9qcSjiTR0caGFkiLjtsSOzVykCCwwJCqflswZ5uummt13wN8Ye6Il
ea2QmaKl9dT0uWumT0tb9slY+LAHuBiMnrO4WM47H8Uoz4y7cSjkx87dw5YJKpzRsab6puh3bSe2
OniIpP20aIVTXuPsaB4dIFqp023n6RZV6V4NITkwxFCsx959JLqHxjDivO8TLoQIJ2sYXocIf9a/
vTCGh1eNeJorCcJSm6CSpb2qrKBWH/pVpQGoQ22Oi2kxYcgCPWq2U2jfFsTEoE1wowv0xFCM+WnV
eGImYsDMt2kyYgEhSMpgePioUbwvgjkmkUzavLOnIcjayutZ7nIxvVmeVmHmKiJpUHo0kErsK3PC
5wIvhEH950QG4MQXFIUVkmtuA33jC5MMi5KwU3SbuYksAmdQFDKKZw5sI8cvLcCTdOYxnHSYQwon
PBqU5G0Ey4SBQW87+3a+E4CgWuinhvWA52EHJVXgO41c66HsSLlw6hMytbOJNCNCbZqMBPE2Jc6D
Zdf1l1EJ0iKdHi1MRLl8ldlHRlp7j/1s9UAfrZSxW89UXd3V5gGhvg84byfxGGTIH4qO5B832hV1
eS7bxm9SIh/awW/m19aN/akumN2WH3Hrvs3aje2gsEC2EOtQiN1ph1fP65CrNM4pYy0qTRs4EKh7
REhlke6j/JsQcE6WhN/XcJYVbo5+uDSnCvwX7VrUFyRFaeBDB2po1Sm2iT5zRWGMb8QoNZfbNEke
8v5Vy+2XkA02YWNFZYMU+G0etLuBWXPGwhlz935y9SfJE+wM1o55OKxQmvvTuFWL8jAa1DeuXnwM
NfcTtHJPufmucI0No5eCy0w7KZdJuY8dBSuz9Ev1KewICWLeFzUfg9vs6/KWDvVWVta9DvwUsfRO
OLBtUCIJFFWCCZqu9df4chHwFQcVp204fBuYvpsg+hPlaVDsy6YZP3JVpWjv0EsLeq7qoYbM8Puz
WvvV2ejA3XNdWHz638IcQ64gymQ2DHH88KZ5Q6ISJMd/ZpA3zOt+ZPDaf3rRv/dWECsIw7SB+cHT
/5qWmcTxwHuB+dMFxrZ7zTNP8UYPw1IAUxVn5NPvP+QvKp6fXu4LnQ3RatlGGZ8R2QtnoLuh4/sH
ov0XpuCPwpExuUpUJXWc+BuznPnEUuFTMBEZLWT7tpwuZtAqrRer5dG2HuXIpDitb133hRECgPmZ
0Y0MRtR7LbFIGhk4qKOS+Xun4hiyScKA1J7cuy6BtdXBEuVjbLpPkJkZ3Uu0SPRfi/qo15rHLJIu
jH2oEbcOtcPdgRY6g3iaCqu3ZTisGzhv+w9lpP4zdezvn/jLtyotVWvUdeVM/Rm0+QGhZaBFA5Kr
yKNGYy+v1rYAyNQxvBkzKyjD4UQZvHcm4YEKCGrwRwXX0q5rLouq3uVM3Kv6D7/7LzS5v7/NL+W1
q2G9bS3eZn7oLotTcrmW2LAl/ORgHlHne5OP8DpI/D+u8l8uO1tTLWGbxA98vUvAmVjYSsDqsP/6
iLeC7Ca9g/ezsTazj5gTPNfu/2Oh/+UVv2D7rNIcBIsd+Bekor5UkWnnf1jov9gvbAbNNH25rNgk
2f98e6hrM3UUmC4wzT4Ju8V/vaorvv3+c/y483yp2G2NDGXs4PR99a8IwLnRZR8pPE02tnRLQyck
SjpwIVCCY0sbrOO8lDF1FUoL3cgfJPxIk9bh79/Gr36BOoopXdB+1v8W4K2k89QqE18nlq55dX5C
t/r9K2g/gxZ/rE5VcOnTVXXtcn9lbtbWNKUIYoghuwtv2HyP4ffyqvCwmtLF+84D7as+vYVXeIuh
17/84dV/8cv86dXX2/BfroKVOSdpBnRozdnElFYfRMA87ml450k+ykDsyUD90yf+xZeqsu87bAGq
5po/tpW/vCYGPgbm+gQj8ay8I/TeyROjbA8lhOds10iVPyW+a+uq/7KYTJsQEfCxmu46X7/jsHZq
sHgmQSOuOM8Dkljm0CbnHPcbgaJtsD5ylBCpekziD3d+xE3lt+Mr3QyvjtU/PD+/PHD5/P99Gf2K
Ju7G2bDGgcsoiJjyAKnJJbV0i8RIY1/AKg05fEPK6suftqNffAu0Gf7ndb8MGNpBUyMH9SSNVcSe
wC8k+gBTUFP+KcBD/8Wv+KeX+nIyhCOOr27iI3ZBhA+R/c981j1m0Wfjnm7kAaH8Q+F1W4DkJMjm
Xv+YnjRiIf/4q//F+v7pjXzZrIzRqg0VjA8X/6dFBfKTH+L44/cPkf6LF7F1UNqolTR1pab+/BBl
Ff3kfN10m/Spy1AUmTez+YJAzK/ieS+i5mgqAGSS5cpdWnh485m99fuUOb6lkSKmKQ8AtJ7BjOIB
CGEddmfQmIXXctd18+VORkC4Umv7+3f9q66TreMdBhnKzM81vozUerREXdVnLENDXtCCCmbi0TL1
dcAuWIBOWOX3oGbLAo2uWl1ZCVGWCh0Ec/rThvCLLfCnd/JlE+pHJOzOlLPLJsmhGOGKFiEVL/fS
QdykBTLPsKYex422uMWDkBQSJTKmstxiSDvWaSK4jL9NtDisWfEn8+EP39R/UXcm240z55Z9l5rD
C30zqAlJsBFFkOqbCVZKmYm+7/FG9Rz1YrWRv12/BPGK165RzbyctoIAAoGI7ztnn+n5zZYPwzBg
vMqsHqI8f2GbZJAFFNZkK+TLcS0vMTT/mr7itbkcbZTRm0tv6rklwiCOHECSpKgmO+HPMyqoR9Yz
4Ly8P/2qPgV2uDJX77DMlhB0ltE63VzaOJydDpak62weTFklBf3zkLHkKnlTTOJ2aBn3wRZn38N4
W4DNXIXb8CY8FLZx4cWxpGkd+HxnDWtKDDMVDgOmOa/Lxb7uJmNsKIsBYoBZq8SwCCGQRpeqANFJ
bYG3U1v3RrehebjoxW6nCeUpB/1oUhz2RWHZi5iq8hRXoeuya863Eqxfz0B6oqTws4u1EbX47gkb
oW/m08SwKAAgc7azsgPieScLvxL6h3JfbFvj0aIV0ObidohUztbUW8C4VAT7ZaULopS+MxY/EYCg
6t+V+u+yfSLKbWzLrUoxpeHe6W52hUGJFoB8xS9fCeRd9nEFE7LCnRHzXqGhJ/EJj9XWx/oyVNHB
7N7alLwg9QGNxjLTMCGnaNZFHw0kqiNmtcA3QnV/pW54aOMY9xXeUMwuy6hFyuULCzqtmw5toQlY
SPUNrgABU/qQSqQMPWRgioinhPE0bhR0e537KHYPko5dQKNHB4NAdZLmLZCuezxDHZ9HZKyBo0N2
7MI3goKR/ZqrqA8JBcBumw8nra8oduD4Su7GwbUDrp1C2kLTbgN2Lql+XcJTHahNyYa4zTAnm96d
wkcgBm6W50iK+DW64p988730sqOa+CTHha8ZmtQCL0ROG6nphhVksXTpN+WxIwuzs9K3NOdDBbLg
NmhokqnYaXPRJyBhXMeABHr9tWozsJS6rfpQxwcIaoXkOqbKAuZP+NiqwhSEWxDncQcsDykfIMSa
9Aq1R/yawp/Yqw29fvO+VP0b/MbUWGG8s++Uy4qUe+plgN2iWgRpQmEJ0b6UUjxO+pVKBF/b0BKV
dtqAxJm/V+LR740nFtNl7IJnSC07z7J1UjawaiBDFYTw3gpTVBSQBnUKseloDKf4IiP6vHmFiyNa
+tbPsNdBjADwlIdnH0db3JrQRKJ9bo7AD6xHjxAY14PkN4B/4U/kaFsFY8T1RJpn2b0EfXyYJH9i
hVSH+RESWV9Swc7d8roaOKvlgi2O2IB1YdOp+x4WCKm+IhJ6XwmdyDp53VtdjKhn31tPtk3i6OLw
xYO5G0R7gTwjxaoAevXrZOIv8AgzNz0EyA8R5CyadGs2t0P65iNMbEJ8JgWm0reW3zBiRExIPJxs
tinVkujWGvCxpszk/s0SgkOi3uQgS3NIBxKMz4AJV6jBPtay7ejmh7q4I3PotwHwxtOeRoriJYiR
ugbvYC0Fv6EHPNXPH8T8x6jdyoETWDmi6wdZbCf1GYXLK42KD0r1ZQFzTCRlxlNvCWTqYuuuBWPd
GNmmJ3WsCQ9dlpP14oTjSexu4irYqGR09V2P3/FWll/c/Idn3hXEihrKbSeRrU6LqFYfMqSwXUSc
p3tok8P0QAbaBn2ZAimt0K/rNkBTnCiPKnE6qfvAXyRu4DkSEEZ33nasOVjT2e6yU1G/ZtMnsOXh
TrSiTsOt25d03mndNu9a094Ubb9Tcu+IvDjPqt94vWz0sqyEoi2h/MZrsINjMLbvnodMArOKaqCx
He7aqAQifeqTexLHZOV3hQ+MTHp4yBlgCG/TRVB0wQ5z0l+6xHuFwXBMq35VISzXPcDg6UmT3oKG
58ZsUjNvNbBMKBjkS7AN0Gc87CGU19RGZF8k3KXDY9fI11KKKi1Y5OW75ZET1dJchnwkEisj0hgG
e7cWfQaTSRsL/ABrYXgsPdTMPRiiULvVO0QQOTYeyV3H+j0Ojq2FCltJxnWnRTsclEvhtmRYucxI
qcdeI/W7Uauow+grLW2OnvdYSa6dIV4XwE1hFAcCVHHCJIY5hO+YYyhcjFq3EljHFFVcVbn3rqUD
tMoqwJEGLQ6MVepG63g0nzCnr6fLyTRa2FqL9k1e0/6ifQGMo5Xie6Ebji0ZxIkb3ooV2kwZt+Oo
oNH/NVnnui67CpUEbGZ/1Fwgy8K7whbIKKyNapQbBduPVsH5jp9pde8DEHP8RkiE+bOaQQrSDAfS
3I0lRragPVkDnXujSQkOIFOJQqgJeqkX8FNutEI64bjD8JnddUD2LNJaC+1oDCRPNY+1mtk14Ke+
fnSPQo/BBi1jKO+RswbiCNxXL8BlWKeqMW7QeW7Ax933xBsJdfOGT4aOcNZto0g9KFZ2VWnFuhCu
8+bV06C5hjjOSBAsevNPez6pW6iC8AOkg16XJ9O9MRVS/MRHDZloTtRdSiR1k6dwnt59QltzzbFS
dSsBqlOmjx9sPQDc61o7wfouND6yg7l2jRdgq9c+pzYZkYjVEAz0aAyQWmSmhnzfwwnzeQjtRDNs
nkU2dK64MQdzKSf7nP54WMEM75Y9tIoe3tEYn8ToECLYxcu7ysHHdxC1DO1mhDdMz6eHLKEQl4XX
Iqvuh/Iu6pVlWelb+InwZ6lj93c+2NvMCrYCAbOQ+qT8ZOTDnqo+jhVUlAh/uqCGF2+tKt2gDo7X
2/2RIj3J28BG9YXdkEFi2pThe9TdxdXPnCkFqHiDqNmuuSJAt5uUNhaqz6VsSYjAJVuLynU20HOt
X92G2HCxXXW44IPkvkXG4LLqUqkr+RbqIB96gJsokPGheHZNfirAOlHCb1wQ/DXs2kVRdMdBpu2j
SdzThzh24IuvTFNYF76jgVMftH5hmhXZyLwOk6erydt1oKXEtQ0Ys1GwtW8B1nqsO7sR2VNiYb4Z
Ixvt0aRAv466HEtHtHCVdVDoS7M/Kolmd+m4NNtfAXvCgMaHMGTvTUS0Jmtc1Fl72XrruT0uDBwB
VYcZmAufz1tvOLrZE9t4r4TDWq9vRj4V8Ho1RFroM9gAgEiGDZa3r1WFooAUqZjYMsrwA3aVrL+N
kGbrbUFq2R71HxVKZetGLhp4usVS8VARK43RDUNEsDQaGOENMMDY1sH0WypRSbQbVVdFluNgTDYN
wrqQJEnKe6GTSBkcG25VFhz77Leag07decqPMblqlOBQJj2bBHkFcy1rr6JsL1rbWr4TBFTBdLUQ
udAeYXtQsFZL/mLQd63I4h/jnC7hAhkLLH3LWrlRej7i4w8J902vkxsY7TwjYLvVLGMUkng9r3Uf
1HlqD5Ri3dOYi5OH8kUPX5R+36XNpq22HDoXfYhfMHtP9CNtOrGT9+iYUTdPqK9hX9biOqcznvXs
u+LmKpjwA6LHe9KtVXVnFDemzPGoFB8hCC+idIq2dyJlM6jPpv7qygc2mb9G9tT5cA9zGj+s0ybV
dUof3cz2ZYapIaqPRCk4kSYfPZqg1TAh7bNVZWwS+YVv9CLzeXxFj86lJhfR3+KYoc6cLWoFRkDz
NirmEViz5N3G3W0NlrlhonH/RNDOpSRumnpnghyEcl+kCNLajVsdSrbKPjIwcdx6OVEson9dYuWW
dzKcGG/c99aVUdySHClMexvP8fR9E5b3tewYWN2a3k5bIkGzvV6A1X3KyQV8bozcKXk1EDfaFX1k
URyhuElrtvBbszxYMSgaINx24wc3Ibc8Uro7X0dd5AY7kZW6ywC67UoXYnx60IPY9sJdHW/J1l0Y
sRO26j4h+VokFnQgHDMzn5Hew+lMthMS1NM9+8JR+GthhwObYagidSRT/dK3Ie1hFBKJJJ563djV
o2xj7V+qi/SRhITFVLu7eBT+WrWaqnYatRVdpkE1LwSPot7krtTD81jnu8EJbBcdbr14GZcIXmlO
RStQlZcqEl9P/By9Tc1C/6PoDDxVfD6UKHtISBjFIMl7PziL5qf2xOGREl3N2cIO8kV+8cj/tYaE
0Fg3LUOnFKxwtZ9HtMBpY6uSZIpzx0I+WMpr0DsXHt7neKep1EypRzQNMqx1BMbzdkSQe4CMY09Z
iFfuVbqGeHIlbMol3dTthZG+iqg+jzQ91A/3b+hjNJT4rxfZ73JHnfXV20c8OLp8r961vuhteVH/
omM7bP/ZlPq3tP//PWH/Mf+V3tXlr1/14Uf+/4G6Hx39h6cw+Qz+6QqY7An/839s8Jb97//1i2zF
qvrRfFT5//k//iXzFyTlHzx60/zTbJAMmq//0vkLkv4P+jrIz0kA4z8YU2PnX8Fs8j9oEMuKJasy
Ge+GRHHon0J/gtlMnRIOdXyU/lSO5H9H5//5ZWdeTsmHCraBKYDckOeVVBOSKd397NC12aboOBmK
0NapfQF0+nBvTn+VmD7mdX1ex/45ECPxpik0s/40cz9MUCkqsbN4GWnDBegsq3zXdOHq+yGmGt3f
ta1/DQFPhpuN7my+cA1hUSdlQgJhrb6RpnKvo++G6vbkhXhRzepS4+9PvXY+ni6bpqwQTSDxlD6/
cxEdYLMhZmUopvrPkLeeZ8OSFp8lNRLWlaYJa02pu4chb6yXMEcwJRsqOiddqhILF6uVruRcjJ6q
Km9uqgDMfgAwdJlYJZidQp4gFS0qfTHo153ZlFegLQYOlrUGN2PkJKk2yNEKkEJIeQLanFiv5RtV
AqCNgmGsjbcorIkpSIu286Y9IDEfo+tbAEFYKyK+v6S+PVRqnMfXhpzHt3ETaDRCQLv6C0ktEpDb
VT6glKo4BSeaVb2JfJd31BAnV3Cs0sZxM3RcisTpEJ1ukqEpljPNiSJXe0GVUZADi5u9ToMEw5gC
aalORztx09zG3ydvcjcTHYmpFy6EwLBg3yraI46n4D3hCOlooCqvggQdT2AgBandPGPlLCqkywRN
4t3sR+m5VzlJYblTJwNFUqXdUosya5sMGiegFOw1WzeCWU4Fre9VjcH6ve7qFCZHLSSvYyeH4rKV
ImNF4EbN0TdMrO2oy90x1wo2wVIQWOYyj/CLUo4vrgOl6exEdq1DmMf6YzG2GZq6oRVvybPqrkNd
ktdhogYHy9DE32DJB7IP6vG5kmudpIsqTdYSWHKb+VTfN0Sa3oRN0L4LpQZfIvbS5CUKdIUkB0N9
8RMB2hh2xOCVd9RdBoVRsuEN2tFb9qHVNKTPKw1F1KaoobeiG9cjR23HoCP/nA98tW1gGht7uZMD
9UoH7tevkU+L7V2gegAREMRhbmfvE2JkUIGIHZXW882lISiNue1GJb5LgC32W7/VZHWB/5GJqGPv
zLdRGI89IsXW3ChuBSwn7HqfvJW2QYeHwRM8S1rjvFt5NcFOVFEi0EG160HdyVMVp407iLdJBKEo
icpp256Wp1gjGcWoqA3kZiQ9FlZc3MkjJduo9L1lFYAqcFuqBXaT4KkcI+un1hflHfhKEdsuRowo
CqwHii1S+yCE5a7BDjchsTHFCmWGZTvGn6gC9VCjnPADyen7CB4m9w3MICwC0ppKu2iA61HpLeEr
NQdtNDqqtpW4MnQodTBWylt3HKpjNpTdoYmNcWNZAhwowN35MlOU9r7PjeJUuKjbkJgka5K7zZ0Y
Qvn0ZcVDcsQZGiStes3Mc5/SqRwpan5HdISCPlPsh4c49XxbQey/7HD7b6jt6NDKcf3IA5w4UavR
vGWw4rM4TG86I88POciW3zUJEesuQxTfIeF7AhqBsGdoC4J7ZMsW2OjA4fRT+UYScws1pkH5pcta
DEMmscR+TanckFz9rVTw4vhKxEFI1uq9pFakDGCbhm1whRBbfhpaFZFNV73pIygDvS6EO4yViN4L
ijdLqXP5fUXAoWxEm6pPdeJA6xs7VbFolK68YuU+GuGo2GIsvY1Z2OJUGnU07TLh5WFAvreYgAEE
XtGW1TU7N3b2ETpl1eSrlHSgVbsoX+HeFFaFirfJK1Pi3EgNWsIRS1YEV6Iqc5WnCKBL63cI7nU0
vkXX9PckiTW7sux5za1I3w6GqTwOpSEgAo/K33QZooNEweFKAgCxK6Fovbo1ZAMaIeoz3XWgCKkM
zgKGKOFiOFZ6yY2vrMbV3oQOft2CmKjfKFDkRRhASEjlyrL9GkpIof9IRLex9VhobN8bklMe1QH/
f9eD/Ac77mlU5OaYJEb1QM9SAbVgDI8kJYAzinQOOTnxeYS4+hRSEuuxJsryWgCluamGNHnlfkj3
gRFa20iU6f5yHDvBBeP4z+Dw6mIMt0RBWDmyZ0VneUHDW6S4HxAx8ToGvkIXINBH/tUTyBtLIywt
xCxwPK9qc7yVWi17iPVMutaGVuGJyDKZWUkr30Fypm5SpTyWRT6o7S0aYJKL4oE6XNiruGKCVJJf
PVJZenv0wEFOiYnPglp1uk0qun5Q+dZg5m2VChQW+wLUXoh0VQ3OQSuNV76EJFrily+lKoLB40uU
e0LMZLmcXvlj6G48xASIuM1j0GFiIRVxB+eARm5TKxtCOCbJYnjX+6oMdKHKriAgUj+HjuL2HcXq
0OREG+J8yaBiTIC+o0REZgB8Dc2oV7bdsiwq/T6ihhHxUKfK/wgEDPt6bXbLRDKeK2/QsJoF0MYS
M9dWCh4pQ8qSk1ppMVxAfe9GLB+xPuiU2T3zKgH1fBKMqroyhUKDbu+5xyj0op+11w0HzUyUDaV+
+N268ZxLcvKaB7x69EEhXOqJJe3NqIz2De4XqLWGJN/Ghgu2uamj4l4dhuiox253x/ktOSZKmF6F
clKceMHIrJM13CvMv6TEJhJA1ll4pc+0ZaHK9uYIuYqkzNE2uzp61HPVvXSS/XxE+bM944xHP1fj
LKsQovp5u6QWg5upSnuwWtN7J4JgI1QhyEYRm7sf4MYSpt5WZfESA7IAHAKtzK5UPfwx1GW5UtTU
e8u7NnT3NGpVFNQk2AKsUIsXYoCoWn+/l5xJ7aZfaxqcfjWOcDr78/mvrVM3KOPBOPTEi1reL52g
RHY45IDAEOnkpea+8wbesYnbQiheQeQDPscrF9x40IMNCbb0U087wheAv5M/M5Bi9v0v/Lpzx7sy
mSs0DpacEma7TymSfTk0rAO6Y4Dsk6meDDdMPbnoOeVotqvvh5vJpv66IYql0TJWGMz440D5sIG3
htRThVA4pNc1L2qPkka8S2zskjs8QYv+h1pvYwml8kauduqaYvXyoqro6wwikZnzEo4hQ0bzOSsS
BJKpykFsHEBbI26pMHm+arz+tvVHUmg8drWNn2TVvSG9Vi4It87d7o9jT//+4fJzNoIxDdNDpTZP
EukAeDxrla4ixWyj9Mbl93f762np85XOHm6fNbk+JsYhad49PqFK/vD935+JD/56mh8vZ7rVHy4n
Uxp26zWXYw82hXc2/HShrqyltvG3Q71sH9KNdkGG9Vl08s8hFbKap9oSsrCZ3kHlfGYJo3lgDfg9
6DL7HQPwmm717jaoeI50VMBBtgL0ZSzpFwafpsbnsxo39MPgs2qPUKqVSi7sIQDNkdIXCLCMemZ+
4Z2UPhd8/nWNFk42FRXlF90bbUKlkGPrQPCBlLVH4Ep8YE4gqxacW5ZC/EP0ir1n3n//NM/NFkOU
dE0kwU1WzdmdzUD9cvAVDqOPzzPkNq+sPNdP3w8yTbn5HbQQLzECMlGSGD7PmKpJ0OSQptS68Vq2
tF0iNFsEyQslSjeD714Y7czrZooIY8ikZ21D1/x5NEvz1CGpE8el0F0LbxnJKZP7hTiC76/qzCGe
2syHgWYTA3Js4HVB4miEZaHtGPS3NBWFu8FQix0HTJOMh8LcuAIkU00tfBu+rXZnhL4B4bSD0RrR
+RyRKcW5zmvaSlsr9RG/pVPqlpK8lKOMX1uSW9pexPSYURG8jIAf1nmfAoHJ4waqwqjn/K/NRrsS
a7q+uYpWeaC8j3FMVjamSHdAyir1Jk1pNo+Y3za+NJYXFvgvk4ggdWasBY3CVKeK5ec7LtLMLAOp
chp12KYaDZtBvv3+Xk9Fq89T6M8QTCJEcKZOxevzEF3s6aogig7Q1LVJiZ767nilr9mkXv5YfJlA
01jW5K9Q+Iyj6pqNpQ60JnGHqSFdO4W9jSBR63+Dfnppp/DlxskMRWUeagXbmi82hMErKQQXiYOy
r92P9Dq3MD8nt1053iqlAfBVMcjt0j2YrEYwdfJpqu99dfRv4hBGGs4qWt9CGo/HKsmZVwGefzaB
5ECVXuXjXKrE+tThW7uyyM8i0K8qDrC2RVDxWh5vvn9I565GQiesczGoK9XZay6JgWB5HYF95pR1
H4gPBsTVf//rZn0cY/YtrazOEmMldzIze+v94VGXmgsL8ZnlHvUgG0HK7zJL1mymIaWM9dYrndxs
ro0QWqOX38WdefP9vUJrOp/RPHuk6qqooOCzjPksqxQgTW1TOILcVXYS1+DJomPmt3T90+E2iHFs
h+lw0uN05/f1TVGCYdTw/zVEEg9JuISifQNQC8lXhxNDqvJFVekLtxD2ArssxdWOAYl8sRS3+E/S
CgBgR2lFBtRdJ8gvoNg+R0OwL8IEPCULsgJKzCjSoyXE90mrOTnsyEiWn9qR4p9v4PZD0Eki3AQ6
hSwrgBuxkdlSSiKhkupg97PzxtvI0NaSAtqfuMwxFp4MT91SJSQioV25AmEoukk2SpZ2N2R9XJeq
dM1O+anRBKfqc3J3FEIsvYdg6uCireji7lUeAcuFiMyodIjmcWj1eiJQAAF2e/q9MNX3AtBbHLMd
gTMqCQEphh9yaE3/to26GzhW60xtnNgcnLAZtv6AtkkGP1D0XrlwiZ3XjHGhymRmSz3gPznivCNq
7w0qFBdVG/Ey+xIpoO7rV1Ydvfql+ky/m0KiGD6AHryw2zi/+Fg6Ow4+LtTpPy8+5pgEUh2NTqKL
u2B8ybj4GkCKJ18yWktfvsp/lrm/R5p9viTdbfMUjt14pC8P77lHuAg4x9zpd5KD2U4/JrvRth6T
4yWH10xKygdiNvRshfVHVW0BejnoN1bStbQn6W6tryEDrdLlJQP9TJ/7dbDpRfywX/VqxFlCJzr+
rnkM9soTiB73HrPoFeZl4p8XyTHdXLq5X17u2QXOlsLYwoNKnqLTRi+54AjG9ferx6U/P1sFzTAr
NRYPSrbXdf6OSfvCh2lmw/rrntFtYVOI6pwy1+yLThkiU/oUXvdGILzUBwWQn0DcrAB56C/BsrXZ
lvJ1MrcD4qr9pZbkl3dgWhrZ5lNqpseKnefzE6sbXAAFIj6XE7MZGYtYOOV+BXv+kqHn7Fr/90Bz
sXhWFIDgRWiUUFUhPpC2cov//Ptnde68hG6agopGVUBhS/r5ashxjESJD0oGoR6ca2z4mzpGPCcn
MqpnwMk3Jfln21DrlEOEsm4VWEZD4Iw17FMA8qtysPx91AaXDnJf6xRM0g8PeX71sZEiZulFx3sM
QF8v6vtgb2zzo3ki5mpDRFm3lkCw4H6TV7B1qmO3vSgYODeRP/6E2Woni75aNZXkTJ47Ig1t7UlY
vsONt9sDLJfVxbXg7Hg07A3k7cjYzdnM0irIjQlrAYlcdnTb71B5Lyf7rFAuIO79d1afL8e66Sb/
PaI1/fuH1QcqfExAp+iQELfuaxIbkQXLz/AC0U7B2E6lTZ7uE4AA/+6sm407u7PkZAxRUKtOWUs5
36q4gK/p1sPa8+MffR7WW8ELcZtnpmorPdvorkDiSKYYeB7d9xCA1l7u7cWUqPnvf9mXR8DLjSGR
NhXbXrras7W/5r8kkzA6qrUg3pLFiGCtKtQLC+S5FxsmOvsq1Fwcb2dXj1o87BMTN3p2LDU0FNKp
pLHw/YVcGmP2/WyyQAfTVDupbB7aKgZKnK4L/Z98xP+S/3KueIaKR+LIo00d8PlxtgdnX4p8K4HQ
lofY3BrRtdxci/oCua6tr4Z1Hm9TGW7ApoRna26hQxO3d2Frf25FVqnfsavnoPfFRxonwZi4QFsV
zhyQnBDNJpPZiAzx8tLEPXtbPww1zZ8PLwy5dlEp8cKQBrHCaWxDSNrr1+zhwOuQE7+khL/6/kGe
K71Ymor3jJlp6Fh5Pg/Z5krbijxJ0NErUi93ipi/+sqkSI7Lqz4Wn4u+e8Bf9ahpl1bAczeWGgXf
IAqQ0IxmC1Iu+JVJ1sQxaCDQB3dW/ovcuDYJ1t9f4rmb+mEYY7YKJaqZJrJYO6UEQzh4SYcRVeeP
78c4eymmxJWgeePcNLuLckofRlJFR7F+KNBrkBDb2BOQhL/8J+Ogm1D/iKTmx0xa5C0NqeyokchC
X3U9WuFOI8qnMpULc3GGRmIbxFqFFVVEgaMoujY/o0Ukowmg1xzjTr/S4aS9Vk6P43NZbaC+7Zu1
daMsHRMnJJ9J85oAtpWyzNYgG5fyQdn5r5dmy9d9GT8IuQ0HRwV9mDnfS1BakiAGkmWSykGxVDqf
PlYlnVTFIDQ7G29iM4DO6xFXVQquYJPO8KbQXTOnlo1uQHHPqZjRagqkK0ENBNIZ4+umrb0Lb9S5
Nf7jz5ymyod32Isks9e6whFHDg/qTVIGD9/PgUsDzOcasSAwCAqnkEigtMDeLkn7vCDBuzTGrM49
EsYVowtyDPJOqvCHHN1/fw3n3km6ROi6EAGZfA8/36QpfWSs49rp1Bdsk96IF+TCV3C6C7O6K2Ws
v0eYfaHMQaxpBtZOFmBJh6kBxZnw0xhF7Rh228zKxwufxK9nrWl+fhhx9nFHUJ/hBYmPpGpeCwt9
OfyCubNETnvNr1iJW299aUt39il9GHH69w9TLTC8FPlr5UiWCz0UULV7Yb8yrcDf3cTpMX4YIEoA
MRlUA4HSB5qy9M18qfqPbvnglnSYa+Bb1SW+7LmV9ONdnL0+Fd+jSk0qZyAxxtOMtdc8yS5ZvPLm
+xl4/tKodrEXRl0478tVeDRzEtqc3CNhrIf8nXMrl+lAuuMYlNtwkOw8HLepaT59P/D5h/Z/B1Zm
n6OSQmEhdLWTDC9EGMIziC6s3Offrb8HmL1bSVwGlsA89LS1Soet0X7mpXBpsk9/5MvMUHRKe7Ju
KIghP8+MoVGBQ2kV6dCdsdH05qdL0xVf4SSJF8kALHRbLs1fWT/uRK99DETBvPATzt5H9g0TkFAT
2eh+/gUi3F2eoOFY5hWguJXhu+vvH9QEjP56jTqMaUpepsje6PMICL2yvEtrp4YEtgnjCJBXA9DW
92VxCZ8t3/lhg6addsaVV2gHMcuD3TD59gqrJATIrSg3+qj+iWRJNuIUbUzdHVmc5ZWr2huEXU/n
be3GmkE86mQ8TAQSnWsygNKCKPAuqxrkkWgkRwyQj99f3NmTuU5zDzvzRI2eN4VJV/cDgdNnZZe7
yA6P9FPCt9xubZ1vONBN/9d/sloZeLbZH01Hn/nhZ/KKe6DJnAEqWpS8+PgeL1zTuZn/cYTZeohw
oya/DHaOUFTHUDJBkVSqURyVpmhPeeIFq9YsCIKuM3wB1Hd3vZpFdpJT0h29vnPMrnjXXXe8ynzz
Usfs3HT9+NtmLwzJAYJo+I0jgHQksZNg1EvV00tXP1s5XVr/YxZ0DkGxmzyr7VGDulS6u+9v8vRX
5i8+JzJ01LrFuWz+5WY6imHa1w75UOu6bk98Hx7aehAWiEYvPM+zF4RnFiGszhZhvkRDHaxDojCd
Ogl+EFGw7XwSPdT2wofg7Ci0gUVawAZHzGkj8eEbZ8qh0vvyANL1TqjpO3tvmV7+B50bdOpITiiH
fFVg9H1T603SOhXwufokKf/RJfz952dPfhAio+16yalbiwLG74Icm6Z///65n71N00+XoByhzJ8v
hrXsaXo1YBdzF4IE0F7/aTTqhTX97IF/agiKnAdZdueflSJWBZDK6qRRNkGGhe5JGWRj1SBXvTJ1
rIY1AQ9u8xu36zEOzegohYpP3IoPKw+98nMztunR9H0o6YqSqhDqPKgCjayshNQsH76/JedehY8/
dnbbIaRzjqDKAvjRN45I3TeNYSx8TP/fj2Od26sAl8LOBPqOI9lsXStpD+Xoxh00DP5GioPnJEZH
SRfN3Aop+YQ1DdGtF0U69bRRXUhJ42M7pZmKybHfGkU2xfbhq0cIB5oj1n6DnI+vWp/wFWNKmnNr
/VdRmzgGx0RdClZjOfTVMtuV4njpijnceDdv8T4qv2RtBBLXegKkRys+pZ3h3rg9SbZlh2hjxNG1
AlkQvEpNiO94bEmjjUpsmHVpSUTbmZ5Nyg5ilg4t2jh2KVl2fFyNAWOa3htAznQvuKVKNmxi9mwr
XQu0B0sWIF5iply5tIV3magD8dRb86fZV9qG7OthTTj4T0zq0b1SN9PHFa2/WHkJWUQjyErkz4AT
JKA+bePuxiGUD5MWcVXUab/NpAZDYkecklvGPRa6xHNMDda3ruPHzo3WssnWshydN3g5CK0O4AUa
p4jXUFh2aaljHybZMqlCczXGFinnBfFNshxhSXABy6PWMbEE1GJKtmTYiRPJkVXZdDHES8JQLwjY
yTeVG3XXRScXBwNMjHdhBn39+FgqRRb2SlN94kulxYjzTjTM3sn7/soI8pOF+uL7OXqmjsQQ7CPw
7Eg4cOY6lyRKWjNUW/oWh0bsbAwykE5I3+K8VRsgBmmwFaSxRs2Fgc9dGgWBiYZNXfvLRyLwSoPY
BSKV+gIkRbXoR/HCzfv6mtPC+HuE+Ya9V1pBbt3eUUPtp0RuA6JUwJzpGqnNhZEuXMs8WSPrAxiX
Ru+0kFx0fZcL+YUBvu5ouRR0j3++qCLz4fO3LguKvJQ9FnHE3x0aTF6Wq5wIVH3wbbnqr3o429/P
i+kvft4uTCNSrkJGNqmSps/Kh6+r4MFoIMDQKafUMV1di+ZvtQXhLmvIQy+17s7s2D+PNluRCU+r
UlEbnJZHJMh4daJnMDxmIO+ZO/DdJ3IDpnkjBPTvq6R1Iwc2gxH9kL4J6/A+6uJb8k2JCBV2RvhW
6tZSHXW7ZpUkA5D8eJ2bNbiTyzk23nqXXbpYpBe0VWcKCZ+vYvaUiJrWrU5VnHZd77RttA8odQPd
3chryU5Ww9baXdqa/xdDQlblSAdadS7bNcu+zZLp694stefyXuxX8g+gyCt91dpR8qot8yXfitX3
c+PM13660L9Hnd6HD5Nj8CUNnTde2ce2sk2QFLUNV2blrgLC5eH1EKC5HCd01abZg661hfWFH6Cc
nZ1//4DZ7FRiEzMY62K3bFeGtzHW4xbkDRAKG8fD0rcvXvHZteTDFc8maBGFOQs1r8Nz9kMfSTSh
xrGAhhOu2q1yqK7V8a47Eua+kl4uXOrX/dvnez2bVGVjha1VDjjAF8PvGDL4+q8eChHT+T4gXGVZ
LoWLTcezK9qH653VEcUYSUnJitYAgSmzk5loF9aXSwPMtqVtVOShEmpOIGSIHiVIWu2FSXJhBHVW
r1E7LcVM1jupgOmIGA5dvP1/ezRzj6cWxbkV4KxyD81j/hMx7xq4F9athXDobXmVb/4PaWfa2ziS
peu/Mqjv7OG+ANMNXJJaLUve7cwvhO20ue87f/19mF0zY8uCdatuo7q7EnYqRDIYceKc97yPeXNu
5p+cDQj08XudsVHHu7U+CaNQlv7B6h+jNKO7rLJ7Iz+zNZ8ehEMvxwXJwoX18+stC4RX+jTuRzzL
JAlXl26nyY9nbt6pN4r0D5aZkgW+61geLdLUQFg87KMN4CV52jQb5cK6IdJYNNY+e5gWCGHvvRt9
8f24p4fFDk5jy7e+HIcSRZXSHrcXXbjK6OMRacwy8Tk6cwflUwsUpVxZoYGGyzhOcmltMw1BC7zA
pd9yM8U0/tk50GrbvIqvBTRtL6WboVJQcEEFF+MCbRIiMtxuorrfX/DJxZq6Bo3PisJZ+Xgnz+VU
aNJRRYVaw32t7HGBObEL19Fb+jsY2eNiepDtcOm/lC/Z27mV89Rb+HH0o4VTwOK+j7OZgwyyucBg
xRaH6S83W9O7Qi+xqoHeACB7rL1JUaEHSFH2VoKyKFPm/rrAr1ZnbuSXS/k8yrH0ZCgRz01qv1du
44dmp627dQms2a4WxjZ30WFc5uvvR/zyHs4DYpmIpQJVefH46N5JPdktLkvP2/Ta6LR02xQlnX/F
TGT/q+sxY/2OXjQTzp54nDP1hjCt+rzc19aov/mAcZ+sfpTOvRbzZvUpqiSURJ9MOzy27BSQj1aW
QagqjEDLfWXqjx1ViSejEc0ndQjSnyWr6awY6g5INvNFqOTFU6IqV1WJC/8EnHiX1ZF4W+qgJJRI
yR9on6Ibp4HV4Pa66r3rngL2rQ6lC1Wa1JXq9+kbDlLCe9x7wXvLG+lMadc8p8Y4vn7/oL7ODC6L
9USlzmmQ8Trao1UtFWpZKvea3tFKlgN5S84dMb7OBYaQZ8U6knXqqPPPP4RcWR/58AJR3mqgNUoj
e6ibBIyKevn9lZwaRhXxWhBR+6FZPn5ANB40up7tpS7a57V0yD0RWOqgnNs6vxxomAgfx5nv6IfL
6Ud8BqQ+Q0jsZJvxWVvXl4GLZuJOmWz5IDnp1bBKb/sL7So8s/F82QCORj66kWVaBm3dZPux13c+
uORlVIiiK/YZtpYRkJTv7+fvGX0846lki7ii8PC+nNzSwtRrLS/mUNkFcryiDXMJm8idFtECuMjm
zHAnn9+H4Y7itriuzbBjOLGIfuUjHm1epGqObFbA0tLyIjXUSxzHd2ky7aapeagKb99Vza1FPSSq
qhcOfYH7N74SpSM62CT8zb/0CMVRJQllUOyTwbqH9uyWqfeMt4Er1uO93so/e92Cgj68R7L8kLfx
k5Tjj90WW6mC4qRMZw5pp1Yg+oYkkKFsFPKxGAEgPAFAV+wl/EKjtLNrSmxNQWHDwANKuf/+2k89
DeSgqiETRBEIHAW5qt77UoDyYSivh/bWSpGD1rffD3HyemSq8SrdC5A9j6azRjWvwsJvPyQ/QEnB
Hjab+xFrhlAI4q1l5cvvhzt5RbMZC22iqk6zyef3VrKgqNClgWcUzh3N6L+jUL8IYD+feW/OjXO0
PuTthA2mXu3r8jUZCNMaMgA4EX5/MV+VKawF9H7MbZ40ATElPl9NnFpDiTfLXhg9qNxToa41sO1u
MGT+IkpN6wWOH25zqa+66SDpq6lIoEQZXYmtuTjtetPMQttSh2pNpRpf7jCBi1epuQZEE2/C77/t
qYULOZQh0ueBRvBYQqSqbVCNDaIB3G3T/iVoZnOQdZs8fT/MqQlFLgGxjqKj3jueUKGX6rqXVPtW
SrCsoEes8O6kSb+pVQzjzfjMfDq5PuoK2B92G3yoj+OOXhw8a1Tr/RzW7WJUnXaZNuXK6JLpZ6X3
8pWMSYppN1EHS70H/eeatcCBK6EvPcSD7FaAnPg3NlsqGai1UMFySDheJHIhUvCWH/ZI76RFrwB3
z0p41mFBI9v3d/tE5EA1jrQrrtgyCqmjFSJOgxG2tLQXYQHqww81HRffD3DicTLA/A996Ly1R+tD
p/ZCqzOA0JUXkTlb5/i1rYU4k+hFfIjTdvX9eCdeXA50FN9N/s/4IvYKNS/3pkTea0n1ywfD6IbG
IC9bJf7r6zhZcZZUlYeEuvPougofT4HY7/YIdqfe8Xqjf4NFalBCSGu6FAfff/e6uj6zv566mx9H
nd/RD2FLWkmdHrXdXquDZU4LnEf6UbzT4gWQ+DP75onXnfsnqhxr2D6+NH9XhjcNOM5gvHql5s8o
DDARtQAAlGcWwVMPzKQECW5lPnIfr+jUwQjWS8ZJR0yNxKhHcDU+ZYn4/v3EUE5NdbS4Cg31wAC+
yHE5JLbhiC5RSTqlWJqBZF6UWlLfFI2mX2diKdJKGqkAkLNkI0KQXNRFCX1stCb8M9EQp35bPWGA
0D17cWMNThsYZmcrVSHgMNol+ypCdcRBsMEGODUdmGzJsjTN6hmtoLVoFbLAsT+9Syoer+2kVhuZ
XrPF5JnZVhEzeT+InMDDTq/e02honO+v/tRdZg9A3o21wuyz8HniCLg5tMB+95MlLAeRALC2lgjX
z7wUJ28xJxFGomr0RROcSonox520D+tyXIdlkC0UIX/+/kq+jmHNxXaKUfwHwez8inx4BQRMuAJ9
kvZBbm6kZMYu5df/fyMcxbDa1Jjw06iKK28KjpZAi7///K/VBtoMaCKhT0jHZ/JLz2ebW6z6PHHx
Gnuk6imsbJ0U8mz86N2JV+qVcIMV1KV5N8fp1kpzskWyxUCKPOtvM8NzSfyTd5SuSjTIwLi/HIrL
qpziXJP3naRvtSnfxhyH//JLPl+xQcyGMng+Wn1+aKOYg20U5b2K8ZOOy5ZaMfPlM01DX+c4g8wd
qPRJUNA73suC0vQVr1P2KQbK0vD621KzOOec+XUFZhBUJViUzJjV45A6U0SakSR5b5ZhcxCzgNaP
vGyFZcw74QRBN6wE3sIzQTY7Mjfo8zGOYS0dOxAGJzQ4uoG+6oW5xLZWgGdzaujkjlhJNylESCzn
w59xYu2F1MBv2r8WDOtGoNXMM8V92aFiQFoHB8Vtalpn4o4gB0w4ANJM0Td1qGGwVLht2yOY/AHh
fOGVkB7D4VrwMdeGPWjiYxRV9Vquy0NbppdthFMtVjJL2ELOmOS4h/bIvNW+ozvHw29dBuEZ6uWr
2NATW1q3fu4tmRGLbBqu1Ww8jAY+uZF/gUOeYCeCbqdVfSmQgfXhySvkRCN8XDotdicpuJjMH0VU
OKng32BLhcMP86fRH5Ne/ulV2UFQsosYpHRjcPJAr29rWNg2Ml12pdS6vmVdlCNOyU1yI+KD301g
E7z8RhBIXUcZFjJBS06wx1pdv4+4/fiLlJelCo8eofgY9A99R1WpjK56IANaJd22peAqeQUNVw4v
ufnrYEqipTmC3zCD8rbpoWvrYdbu2qTdA13fDmIE7SJeE1GXcBGEW1ps4J3XNnIYR4zlVeRnay3u
ri3LypwaGQa+2YAKgmGRGP2uF8iDldqW7h/8fxXXSgxb9PtFUigudMi3WhouO6/AdFh381R0ZNjb
MZweOeIWFsNrOLU9JcfuLqz5l9TzHutQ3iUCDNXf7nCZZz4OYwknygJMl3FIlucGeV25yCd13/T1
ks3SzTHjCdncyqHalS2QLq90yOmuuVNA2MMlRlYOoNmFVHhL9lC7T7stv3fha/iUCSLuH4K8NXpl
QZmVI6gZnisYnIpVCF453isE8tj2fl5eqCP7RoERce9zl/1c3OD0fp9peIinyZlFRvndfHb8Kn5s
v5tf1Q8bUKmqWQDJ9qANGZge04bytpNzc1uhxKzHZI3vJ7hWvJ9cMocLH0ghkzbA+8sKXrDUQsJ4
N4Z3sVc7sVY5Er1tcvKaSDCER2zwpCsDbOuQDGt4hjuAF9tCiFfNTKBteJTFeJPm7a8q6GwhL2xd
JWOU+Q3d4aAMOsNYtX1E7dNgqjTaRg/LRx1rJaQHhQTPvXC9vF3mncSpqoucUTHeiz4E7lDkSxSW
WxohIJ1AGKZZytOu8EXQWBu6+0DU7jBvyeM1ziGroaFADtsYm8nLro0XgNrthtNRlj2IkeCq7VaT
Ity4OyylERUKTjm2Ti+V9gBZVKk3rSkujPReiYE3B3sTzHOouFUBElWgn5xFwEsUtw831bhtqrWR
3EnZvZjcCP6tkrptbdJINbpSlyw0FF6537pjQa07oB2gLVb0pjuUe3ZeX9tKUt9H3VPd1bhlPrft
lZh4tt9jGx9fj95LOMNPOjwLgqUOyReli1v20qbsYNAXHYCIu7Sgt10bOWJnPL2dVOOWWeIKBzi6
vpe9S6+/UnBjTMJ1IT2Y/VWa4cl0qRnbovFgWD8P2m0k4uUptK7u33nZr8JqYPQMLl2CHLVWs1qo
or91bI3bDg5tGoFcybWLpNr5lbrC9W0F6nYXwlehK9+uJeVCDN5kJVzmJgLgtLELmVJDBhFllC4S
L4cJSxUr0gPbH7E0NGHTGKXkGNp0X0CJbScZpu2AG2KxLfz+Mk7lZdWB3BCFmygLKZszb4piVys7
r1V+xWZBF2C0SbG5H5Gbm0KOIZuwVLTXRBzuetlapVbq5JbGGp44wgAXKCrposEIcsKAP/Yf2/ZB
0cDD4jfZkNzPgsfYki/wuAByHe+TamRGdrN3Oa5LYooxAoKapzbu2RlQDdp9VdM/bQhr0nsMFMHm
NhV3inzd6as4XOUgg2ZJxWuvDbdJMB4Uc9rVVcr3rmMnETeScdfGOW9ausN6G4l+VqxanP1ji7Z9
a0jwfBCXGMbCHg4fUrAdw/TaVfpOrbNNnlvQwXJlYyhXJRaQRZNzMBgf4ZehAEtdJRSRBM9TV7zk
Hfzh+dbajO81sENBvkuhWSsRYgAenlre9WHM4QlnuQDPc+UyMnU3qJoLXGJn9IjuZpJ+6afKVsUL
VDShmyoAuLFlC2KQidovqxg2gya7RtFdILa70JXODSdzPbWKLftg3+oBp9oIJE+6qHWfTX+Chuy5
ZtDhq/xADgtbE0gyWeyK8U1o+k6H3Vteqo6GkUEEg7VBVyz5PW4QleOVzVUIISfTHqzu0W+8zeyv
k5bvCUaAdYxGpihdzxJm2sQ2Cq80qXH0NraDKFjkFnK1GFN4WdoJfXpltdC5vUlcRXKxoWdiIXpc
YU1QMuAGS24/+cEes4mN5Fatsjs5A9nD3hOL3bIz01u5kx7ZqhZRWYRL9NlbLYAaV0lmtTQScy5p
ltuRmRKlexM2djyB/rOQxu9iD4/AoCXNXIokHNoNvCy+ma8/l17vTuWTVvgmlPF4Quxp3lkCz5mv
aI+5avuGwWm3BqaXuXr+q0MLxPdcf38MOBWuftxHjlKZYA3yWhvSQ57376KWPvti4Fp4H/2dUWav
FIo3SKmODn5ToZmREYcHU6k5ukMSAcaslirMQrk8szV+bQ343Rv/v2MdZSdMuuwMoRL3wAjUmXVn
z6KcAFFOqS76p3LTrOLlOdMIeZZRHG/HAGjndA8qMbrCPm/HU6/2rWgplJeNJ5QxcCqU3XhP7nmv
XU7bcqMvjQflvot58+zm8rx//6nT0+y6gA4S7fGXihX53VDmnEcf7GXlFcvAPJfyPpGixFrpwwjz
N/gQcAiSJ5reoO41m5DiZra1N2+htMHJw/B3qbnfT5g54/flfioGlmM4SXDYODpfGyXAVE3gejbh
mhbbVbCXFuL63FyRT52jgN/+zzBHh2w8qouCjAln4Akqy24mFnub8SDsg1sKcbZ6CB31Kr2cScI6
ERI+A74bXLZraxf9rM+8iSe/y1w3lVQyel9ELUEsF1pY0LRoSC9119ltcmsOP9JJjexaO3x/e0/a
uMgz+Rc7SZLpxwnntO4Uq+il/bj1VsVyWIubyfG4QIRyq3Mn+5Mvx4fBfotvP0wdK6wEaYrpUVjg
GVPfGSOKAdjamWcrrr8tFvGdWV0H6bZi8baKd8AP3b6kJLn4O7f44xc5itBhQBWyKND3/+rXw3VS
0NeITRDS+wt9HM4UKk76nslYdc5e+7Is/X6hPl61KvuVLIh7CC7VdkxIxum5Wi7FsukfDCWMNpKW
DCzsmkSrYD0K9wTB3rrApn04k/c4sThQxp6N0WaDwi8ynHZA2B754n7QBXLEla0Cc/5+Ps3vydHr
injJUOZuNspvX44+eZWZOu2IXgHsrRuCC6OOfimlt/El1r0cv9lCJML+ftBTKz23VTSRTZmoII8n
sdaOkdSp096vmvBCEoJprY9ZcVfLHWeUMOg5nHTpRT8m1soHB/aQKHh/e2U/UDlSYFXhebhL8N07
871Ovchkl36TTSwK/EfVjIkv7OmslHWcXqjGLuRA1QzPHr3IAj2839+DU9v3nGxCQzYrL44zqtDq
4iiwxD0lPBt/dzuqbnr/x/djnJg+OFvSny4ihWAeHe1txUBaxOvUfRHkN01XHhr9nEjx99c8mj+f
hjjas+MysWKfFiD06R0EdwQCkcuh1lpk79oivfR2JW4Z6rI+FPf54wgVJnZnCo52da5/99y1Hu07
cmnGWdhzrdoMEXqKyGR8fzOPINn/9mf6eDePtpxWb4SeA9i+cfsFZn/qQ3Pwt6ljOPGmesCNAL9v
MlfLcwq0rxppwiIKHPOKNOdAj19RQc9KOa00ZNnqVnZMursFh6V3k2+w13ayy2r1l72gjkaUP0cM
ZqmUSeIpe2oZlVvO7EJf7ywXPkG61GNJv/87d3a2Dp1zL+gajlZ3XfDrQmtEIhRQpaA3f81abLJx
+W50gSdc1psZIpy/fD/sqRkDTh7lOYQTKulHo9ZlaIZVDUJr/BmOa6/9yxJh7uLHzz+6i6NE8k4S
g0MK8JBtxi7K5+8v4NQSQtnJRO1EVpymyM+PSR1iPa4mZd/r9d5MvCVN8Wul6K//xiimoRkS7h/W
F2yKgJNyXMTmvsLzYJ1aZJaMNANPFFqi+/1Ip0JHZDa48cpIXBjq8/VgoyiGfq3/Dh3by2Y9+9PJ
Z43OTt01HgwyhN805+PJVvlpmUycaKZUuzMqbVfCQfAt0JbfX8ypvcSaxYKYWp7qcy7VKCe5eYii
OtzErVg7JsYZC6ywTNfv82WE1+T3I56Yzyz0aOuQPCOFPG6yQaaV6GRGDg0R20rMLWlm8ZpjfWbj
OrUefdy8j4NCX8AmEVIE65G3gv5xwNIfuz0MJ7qFuiwPRWlH9+d04yfuJmPSRqbyv9oX8YiJkxSJ
NHEfwtvudNn2hGvaZbweI9q/rlqlJ2euJ8/WzCIuF59noWKGVl940aEVt2m61awLuva+f1CnLkbW
0RZwYFCIVY7CDLMAaqfUuC3pqEU8za7irVQ+K9191ZxbWU8Ohf36rOOm9POlOh4nmdTrwWE2faTo
E6/TdeROL6Zbu70Lp6PdkTOm/8I6E0OfeJVpifvfcee5+iGEpobcpB4d8V6+x/DQMUDCDNWrorZg
6/tFUV54unxmXp54rwmndJFAmWP0l8LugGqXlk6yB2pL+99A0NZksQQuNjkXup160bibcykNLQBL
/OeLA76SYCtY7xXKQGwhS72w/nIhHJEsCQERZQ39u8eBW5bkk2VRAspJydXZbsC54PspePISPgxw
FLaNemoOiZceKv0VnzH4Q1fff/6ph0HDn4pgEifqL2uREqmpOmAoVjXWMpfH9URe1YTo9P0o87c8
Cj6pOP/vKEcRWdH0Ewiudg98yCU1CSq2wDoWQFDw9v1AJ05J+LUo0MOIFBBVzZf7YTqnKfYamH4c
KpLX2fCM4AsfToPE5ADwvM4BaZlVfCZ4PzkmBe9ZgPkbKvd5TKGP1KLRo8OoRo0x2xK3G02EjlQY
MtwNqbWeRDOrPLuf9Kfvr/bE5KB1ipTfnGJgHh7Nbw/fclgm9AFqoV2XP3Xh7vvPPzE5Pn3+0WPz
fRzclaDfS96h8X9Uyea8/+ccKhzNDA5WeIygzUPucewWITWm1ys0Tw2vPuAVJzsUL/Kh3HlP5jpe
eovpzHQ/dTbQmBrzMktnwBcNhFXLIQ2uAnviuOiusmU8OJ6rknxSHO052xYrYTlenEvPnMoFMTu4
QEJm7HCOQ5k4rDzDZ9RxRdIbHtsWyqprXOqvxbRQ1+dyMCfeNnACs/cGduMIK4+mBWUKw+97OvkG
w/UhK3mQyxuh3eQwu7+fICemPlHTjFNEbYWs5Oh1UyqtKGTSTsIEeyw1KYC9ySj+wqJ3i+ShA5n7
/XgnHx8WGaTT+O+/oY8f3+9SFrp+KitC9brQ7bq1wuss6r3rUmtzVxqLlHWlo9532eVatM2aJH+e
RVIh0muhU4nsRfHCGMz4VfaldKNPQMCzOh7OzDKm74lp/XGazW/uh3WoGbys1yVhrwyZk0zlshvx
e9O6y5puYPzC45XRdz+AWoDvmxzkNFeaCvdtaLZjX0LoeaF67zRVtCkLZRXkIrwqb1UXsavlwUbO
C1olo000eXYU3+QNomEIiV1SLoz40fMSZyoHh0V8BY7YlqTBxv17lRYWigGSryGeEMmjmNVLXRxX
I3JTFDvUlOqVJFV7sQ/2LdzKVGwdyCyXfUyBM/O3hlJeRkZxLXTSbRq+KrlyXcY6kodspXsmlJNi
JWUvPkU2i4px2G6NqXHDwdyV2KdKQr4rhdaWje6mlXPXN+lflIg2zAJesGIXpIaFhsKmMTpgklyY
GK6qvkBUWAVyvpkk1U2C2G3yYOsJxSZVhsUgC0AE5W1qqW6oddvGJ4McNFeD8J5qwR2LNRBq8Ubs
/E2omxe+6BHWD0sBkrzvPQ1Rt+M0sCOpVTWvmeyv4rG6N9v3dkJIKj0jm1m2ZoyqLbFDU1yVwRP+
PIDevUsofjbEqmcL/69M6VaWEDkKtb4WkEUppms5Dt9Hn9xyqS8jmYp53XuLVBcC8q6IJCg6qVHx
5mkGZPZfZqffZLXvCPkTJw9nkksnbBK7h4hYiO+yHK0EOVj6cM0NXPC6EncgoXrshJekjLeqAZZW
qIQteCoiD8TrU+H4aGrEWnaE+Dn3BlvuCRnpEYIAuZroZ8+zX2LM4yrbTRQGa2+wnNLQncFL+fSb
0cCwPsKASVQ2ylgXeCBZWyuPD8LwS+qDKykyt0MV7SZ6koVovBqsVa0JTx38l6FRtp3QLCoPk3xZ
cxqxX8d6BVhbZOMzbC3zVhFYRDlsbNyu1rr/nNe9mwCCHurrITTsVriqvBdteLGQHA2jnYVPqvrW
U2OKxAUhimMZlit39UVpwqcPbaVOV4MfOGoE1p4ALxwfZCNeFFUGyBySkjCsdKFyey10xgj9wCRf
t0O/lXJrUdMYKJTikpgOZUKxDoSXGruREBB92FNPzk38cLNM25QGfuiSOd6zqf8gRVjZMEPuijp0
8phYQpj5dQFGkkTmmn8IYhNodjqz31ZmiZbcUy4TyVgg9nFHKIWp0S+x6beD4ErMJHtKRFcKg0uZ
5zNggKw0BQoKc1HPibEJDZTx3gY//CK2myaSbTpfHBQZy8TUL6OqW8f55ES9uUia66as113SusbI
3woxZFSfa/O1UJUVatBlELerwQrWsMrWVpzfazo4BYkKmnBvZOlay9tFUomL1qrdMW4PGhqRtN/X
dDJH5Jvp0XVDeVgGlFn9mK9QKstWalyNfpZS7d0AGrrvlxtKwJva6x6M5jU2f3gDGM0aeKrlbUq9
XIy4dxe4Hhr+L6AtsSvjv1l4FAji8UfT/aLdcaMBWgyNEclgg1vwba88StJDOz93Ej5adZg5qVgj
28gYuZUzIQ+PZpxFkbnZJmyuAi8Z20gTAnEpuxjBiNK/qLpDJOyNpnjsqflYBnZ34QC2VqmyrZeO
u0HiFBwT39vWbLyiBu1tFxhrw2vdErGWlE7OaHk/pCTaBR30TbUzfg2pdC379boJlV3VFPc0L2A1
BMo7Ka5zifp71ezMkf4BK3V72fwpEjjJQergeA/paykg7BtpMeF0Qjg/bHJwFZhe5zNYUNfX+bDx
KdtIHNabRvgZNpo7t8jPuixXTp+6gqCoSVZy/zNNNhltIHpRuZlfrgodcVAZrCNP+AE2aBo2iuW5
k/CQVtfEPG7RDe5QSesMARcSjdYD4IrJBoXxQ97laykwzmzWvz0hjmI7Una0ls7NJNIXBzn4acZo
GvI+VCfhKcCD8kKcdG/Xy6q3FGKcYZuYLuS46y69htUfyTI6AT+rJoBO2OBBgy13KJuqndwU6UoJ
U53lIUTTpEbB0iuN2FVSU7hu6orVYIhHV5DT1kHgoS+nWFM3WRKU16lSxxdaEIMQzvruhued7uld
U1fgQcZF35XjOXDN6WjvQ4x5FBUZWi1FfSBgSt1sxHsMjZzaje+C9Wyhnj6eiYhOBdAzZ5ozD/I3
shSfI43Rn0ypouu6/rO4mjvCAnSiO3tCC25wf2a4Odd69Ex/Y63/e7ijI0GB5igXFOF3bh0x1tak
hmusonVxf85V+3SsR5pg7gFDg3vc7Io6dBwVz9trabZXauaN0P/AMxlLqZLVSHbhsjzLWg9qEs+V
NMAOFGboIZajEZlRAqmDOGahG96ZpNCp6Hp2++GYSVnsCxRMq3TJD6bpkEUt4NQHSWrWBUMGmAd+
f69PnL60jwPJn5+sqOaBWmTWPqrx4olFlFkvrXLOfufU1WgqnYOqNnf2HZ8VAgE+JYWhQyRsK/W+
EAHdRz86RIx//Vo+DnM0bXy5TxWqBwc9WrdR5WrW3tOsM3mlUzH3hzH0WUDyIeYOkGoVSuYfUtNE
LNbrQ/PYRkPxk2qh/Nir4nQtETLfx63fnxn55BtPowK1XzLIOl0nn4f2EFNIvuUfELgthKd2la6m
VXhHdzHeHPoZ5+VT0+LjWEdHi0npqrLAuiIayvRxAEpHZBn5xmoaNGn5/VP7aukwGxbjnMq5leLF
l3QKTQJtJIzBQQ/6YafqQn2d6EO5amqD44GGl9Kb5QkxdCRPu/PELhMd4MyyExc+m5uOZlp3LBbm
AhGfGD1ZgG4PWqZrWy1Vu59QWKdNNhn5uXrOvOQdrVF8a5wM6Hf7bQn++WmIddiMlTIcdN+XFubk
yXbnjf7Cz6NnKUrlq8LSN9/fqBPPZG554ASMfYL1pRlNQXKnGm1ziJrqpValB6LAXwiszywIJ64L
x/WZqQe7j2zm0VIfQp3H+K45JMp0sDK0l5JClJV1yTqZpAuj+9OR9D8/4RXqf/0Xf37N6f4L/aA5
+uO/LsNX5Gn5e/Nf81/7n1/7/Jf+dSjestumentrLp+L49/89Bf5/D/Hd5+b509/WGQND+a6favG
m7e6TZrfg/hv+fyb/68//I+3359yNxZv//zjNW+zZv40P8yzP/780ebXP/8gC/6fHz/9zx/tn1P+
1v/J/DyhwvfvT/rz19+e6+aff8jqP+ivn43KWGjomZuJBP3b/BNJ+geFAlISs+ELeW2Vh5PlVRP8
8w9B/QeNaLpIzgLFwrw8sJLXefv7Z5L5D9qC5xIXsjayePy9//5iV/+e0/9+ItyGP//8H1mbXuVh
1tT//IOs36e5jzqWXD6ZH5V0K0YeXyyJBR9wiJh0L1Rvg3yVt20tmE7XFF79PnoWzN1A7cOyfkva
ckjzpzCBfGCHiR8K700hZulgK9TbZN8dadgLU7casNdIeK1lZXLoMh8hrtWTUjdLrTQ8zXdwRIvu
a71uDQ2Df20qBQ7jcTFo40IIVADrje2FGrJZp2hi7rydYqAi6bRRNAbnQ9VrhvI2UENVSWzU713s
25nemOrSk+WpuEO/3rcrTrba+FwlkwYgVpYqobvI5c5In+Fap5Eblpgiwws2Zer8yAs4HXLg96Yf
jRRTlbelXogSCd2yOCk/gKBZwNQydJLbUC4LLtWThj6wC7VGiz1WJR4GcVf3w2rA8XtYtjHQ5hGy
KVtIiVBMZjGyBTPIU6dOpR6Ln0mIi45fEDrSPVY+ZsnaV40BX+ahUqyLejDG3hFbtbhDmpAoayU3
JH9VyemAL/sgd+XsrWwpCRrRUMRBcstS05e0GUWEfaKd+rKUPGfp6JWtXemCMODkXor+eAmUOzfb
17Dv6uYSF4Kx1tCykrtRbN+f1Hyl5FksTxeeTK+bY8QEitdeKckRjUNiNz15htH4a1X1BcGOak77
6xEW8bsfD2pyKaSVIFd2ptLMscv9CHOHlReGkr+JlNgE512OmpQvKj8Jgy3F0xoHr5Rk+FOUiujP
/VSUA9ugI4k8fxQ3UmTDMjfbtTAmWnAhjXUwLCd5ModDOqgx4HS9CZrloBXNaGvK0CoLbnLNmUto
xycZf9CfRlEYT0NYdblbWJSQEHXlOalvPSCIr9sQch/QpmJwA22IKzenJRnb07ouOcQbptC7glSW
pGks0ml4VSjokgISpCHpBcNT77JMCYIlbltqZRt5aBoXfcVV2YIRkYGSA6EdNmM+huKS8i52p2Fq
hO9S1rR4neoSQElWIfqGxNaaOrcekhxDfznOkBr3nqa6kV9k5ULPc/XOr3S5dRpyKq0tTKqXO9pU
kSvqDaV75FQWQGCbsC/atW2oaI5QKmK/Glq9LBzBS8mKpBWcTxXy3tzyFcXvldUH1nKItemn0gxx
7srI/aWVpgkT7RyFrOZI5RXfMyKVN7YveqSWfaN4yyyAVegEgtiZS9OTzPCAS6w1OlLa5J0Tm0ag
926UhGJ3EKoYv06jCzIyJEwTeMJ+GVuXWp2I+obupFTY8twmYwWiL2nu5GDyS1DviiYIKz/LBQHT
2ACrkAllpDDZbWvE47RoZUvP9ZUV+Ai+uZGhkl7U/5e988qNJdvS81SEflYUwpvHDpc+mUlPvgSY
NOG9jxlpHJqYvjx1dasO63YdNQQ9CGiAOGAVTTDc3mv96zdY9wb6RhvFAr0ixh5x6EUodC8l9wl/
xjxiFVxbWZOZtjybMf7kyVyLG4Lny9kturIk7TWflZKI5zGrQaQNa2JVsArUEG6/BFPIizdm8yGI
rFF7TtVURBM5Iwi1a4pGq3dbDApiIC0xU1fJFIHKydjIDZtaq4gy4gVoLNmuiwUUbcxiWUE7Utdi
Z09o6oaa6WmSzX5Wa82o+klmxPoWpUZqwpGeg7nEtxZ1YWPHZZB1t7BSF+MC8kT2lD10WhXXvj6n
CtYhSi4yw3T7Om5SdxoGUwCcGMaE3lepUuGrEeIBol2jzFwph2HqgCrIrNrkQb+G2rzhqycEBNLN
aeqnaVWae4UKDJkLRlZB/hUvOtR0eyzDsn8Xe2yS4fybY2k9xlMULt5YtyhZhKXJalwRUsC0rzop
RSo6K23G96DRK8I29RIk0JgVU9gWUpFaJ0wYGutFbXgxPwpKpuCla6i63kRWtdrm1Ror9PqYEhRg
nQi6XuNJL+W1zAy8edTwAy6+Rk1uqdyqLGvKO9a/dHAbUSwZKUwJLrqVP6StBo9zRtGdb6Vc0oko
kpJgucN7xhrOQqK3o+qRiqmpl8gqFf1YDrUeFc2OSKHBioCUq/GaCKwjCRCO0HbK+CAGidH7Qijo
RNlkjdr3nHYlBsrs1UNb/GrAdq3V/6hUr5Sma5g1lfWVW0jM0XU3/1PLoiftiNuSfEMEY6F/RZLa
GmsrZKb8CzLyX4+DKQzWQEzdibD5S5fXqfM0akl4hMnoyKzKWvf6pwrpXxQeP/7Sn8/k5yN8a/Cs
LMKdOQ6PAJXY9pM9s9j6Z/tgvugY7QGiuQQkvOqXBrkqMdeQoHmmf9FjfutWrlfTUpjoqcyFqH7+
wj2Z+hB4QCuPODKsFJe3ftad5Wm4iJuB/HrGQedoZ74rBGn2Nl7Rf38FvlFlOTq8KyZhmJ+TA/bX
ymspssSKo+KQxLa+VYiDBGbb6W7vph/dlcD/S+vMb13nX474nd+T9XMtGEJ+uOJM7UN5sLzKC+91
v1pFD+nTL07vZ6DgejAGIoihDYpecrS/40ylXPYk1PYE2+OCMm+RoDqRk9wh+mNcQ7aT5JHttItW
f3/Yf3VUhn1kOqFsRVn9veWxKuxY5PJQBDA25/uSSV5PWE70C0XLz/3b7yfHVBarS9o35rTXr//p
PUwCa1Ab/NRI52pZZ5WWwCi0xX9/Lv/ifinEhV4HwbyCKr4APx+l65RExN/1UOybTfIce4KT7k0G
z/FzAd/27w/2/Y2HbIFpAs4yEF9kuIDfLpySFbXRB8amigOnJrm3z37VZX+/NT+OgBSHiTaym7+Q
AAHtonk29U0kNqc0lQ59HrtLk2zHIP9Fd/2vzgXFr2ZhpIn6RqV9+vPdaVt6mCU1GHzKlEgWgcRl
aP5ihfymJYCpxgX7QUK4hpHi9vLtEZiK/CqrMjaSGrz0albZ/UBybCUEKFRFOoHixjBy/Mzi81xP
eIxF67+/Yd8fwR/HN0SG9pCVLPaFn09ykQdTLKh5Ej3LTgqeM3f5UOodKMuvp+jXC/bnxfr3Y6lX
LgIgJgjrz8eaRnXC+ELfXMlmuLCj1f1Bgig3+prh4K+A3G8SIC4tEUAMXFEPsD7TsHw7tbwoslqN
TR/8nfB2JrxZhEZVTXPd2gmhkqU73sqKHog0Ykg0bm6ZTYGYNUwb61wU/aJMriYVQ+1owSAox15M
zM5vtVyZ94NVt/2XKNO/yYg91nOZxSPaeWQh83qoawXxejuFDKNgZifHVE10BtHxvGhKbQuxNPa3
aliJ2q6m7ZYvf39P/7InANJA5aP7xzbb/KsNpVUY2NJ2aG+fyQJyJHu4dLa2Ghxr1Tmpb7n/0HT9
F2Lzb1dvlf8YsrH/5/8o4p8Qnuv3/47ZKL+ZcGxBXUx4FDixXB/P3zEb8bfr28ZXWFaIuLwakv4T
tJHk3/C1Yak22PWuehve139gNvpv8rXMsDByQ+gDydX8z0A231R/QD7wZFmfYbWw/WDNxd/w59VN
ydW6rLrOblyxscO1tM6dd175a82UeaFv/gqrvsLgf7z8P47H26jhAYOIkkL822oqzVYXTFch7SZc
4y27SzfCKtv+H5RjV9D77w70DRQv6zCJOg4knovN4qLmXgtO7w9fIsISHCl/seF9Gxf99byuu8if
9nCjrAWto2MSJLvZV7S5a/mztMhsj3zDEf2oewes4sC/LDuvW+nfnee3nWO+doKm1trqIdowupcp
/qRd4ee858KZnTex802yRgz/i23xXz05P93J6w79pzOuo1FZgLG4kw0OEM/X3M3GIwMgfpbtCNPP
X50pKOZfTtWEuiviRses6Ap1/nzEqAcBMIUE5KFQABQIxdVEAfV7LeRALFo6CzjAqIVvJeIy26MY
p+48j/LoZKFgjY9RFWcWrAK9xytXmVeSgWGzOkxKu5JlfAtAlHoF6X9mVqFTYoSo2BqhA49xZKkP
UlVJ2zEacL1VIHbZEt/VHM2p6EnhFkaDSIA4UbbmXJp3QquON5Umhjc4hkDySMcQS5gqM2t510y0
pXYfUzWt8z5vb9NRJRNnAsHEACKtG9EGRps3TLbzGVSJ0DAnsszkMJBL0d22Ude/d/zR0y4psLVI
rCx0G3xBVnE6lqsuWko36Xr8NHKytjS7REOXQaGS5Sv3I9l0faB6BvyA+6To421SKBA2ujCZvV6L
plVNBA9hA5rSar6WYOTRjol8EvACodWVA3Ol99X8NJX6slMtmtMgbkU8J7qtooyM0Ktx2MRakn9q
5jz6kZBXcDu69D7XM+luYZdCq51KYmgvXROThUwdsO1jsKQulIa7sh+HlTh01oHwvH5TZcKw1o1a
+5IiUXqtZ2s6YLmXHirwLKgrPfHK8yCShiDOTjItvYMZD+hMpBfWujRKYzMuanWajDa/Fbu0OSzJ
MBGGlBoPs5lLO1HPjc0EScxbBlN1ykgcbdATkJIBd6ogH6INfpnRmwQtg1A8sVwZWaY+AksXPNxG
g/HEPCdntcKo0Ya2Mr61wpwkh6RUZ9qFbFowYCs0/UnVKu0LqvNS2ACQoeJqS5LVKy6PSoAPOPN8
tWgt6/0itPNzm5cTfgWsoLdiYqi3nGzS+21l1BeAZFw2hlBsLr02AD1O2UzqX68tab6qhiEsHBIV
zcyrlzo6FaqMp1JeMbOxW6XFFwfnt+xTbzQzBbbKF8WVU2vMXCsa09CR2riWHUVQJcO3psB4VYIk
uw/FjvDjrpc2A+Zx2W6J1Fq5gba38NiMLeYNOvYzaHxTOSIiosvrswjPGUcmIz0vstbmbhGIYmJb
xGatulwQ/AGAaJtgxTG7opHhTD+pRboqzD5gRiBMMqhxKm3KOMl3qVzXxktayUr6GUH7WfxKrI3p
oTRCUfVTI1QhicldEjp9WwK3WGJsbeDlMZSUZqN9qc2EmJp8IKwjlYeVWhlKQUjCpN4Pw9gAY0fd
EDMZyPXFDroh2bRi38PsGUTpRsS/ztM7PZudgc1911Vd/VwAUu2wDlfXaVUJsF8iCS65DncqdPSl
trajNbUmjiCReel1QXEEagCSpHQRDxCrTkvDiYpuMZ6SWCweVXWMHnO96R1zhnaIA5Vd6d2T0mFg
00lidkrMPn/T6A1SB0Q+9mZyF/fT0HXH0ZIqCWpeWLp1lELyYqzy2EmLWdpJWTaXIo+n1GZK1xxR
+xh+owew4MY52is1zphNpVWZXZAX8SlKPbb1k2I8DkMabcOxyt6qoIv2qplhKlUviGnhftr1GC0E
E4etpw9G4wZmULiyWVI9d1HsjG2Gaw/waWRPA9Klts4FL1VzWMaSOkJ6nY11GPLdalao2ySM1HUn
lNDJQqnZVF0G/JsM/aEymgY6r5bu5tRQ9nRb5WaUoWSNDTnqQRHBnlMnll9+FVpyGXjumA91cly6
KASb65dyryxB7I9tPR/M0FDXcY8KXGtH/VPIrcUdm7J5h+QVbiaUlCvez+sfCxEaCcL02PTi4tCD
YUYV49zlVapYjH5jFdNW1Hm9Q0fTtby2eznQUWoF5XxUUengxVOVG1nhSHozCuu6EqunpBcEz+zg
X074PN6ns4ITTaUK7hAuBR45tOLiDJk2FnBdalssSoOgyTejpALXiGoYgpirySaTYtOemy459PKQ
r/pCGdfahEaiDkx1zewcuqkZZyvE5spKWoRuZYEzeoOsxjumMKE7lEbhirOpesKsiXfjPI5Qk+Xk
Jq9hPIJlMm9ais854doluO9682hZ66Bt4JLlubVv2lxbzbjSuwZqZFtpUn3fmwU7QqWbGfOUCAZY
HUq38FOVz1g1ym1f5pKbal1wysMuf0oSTT/IhmBdlhTPmUGVqnc5TRsv7nGIKbNJ8zMxq3wWM/pB
fG4309zrXiFL09uAwAVCIPY0st4pG7URp32X1Okr0Lf01mlKICF3j7W3Uhs6X80izevFQPTywIj2
ZtX39/kQ/phbFO6QYNnXXvO242bMP6wl0i9ThMoobLNyNcmQ2zpK1jMe+NGhhLb5WRJaENqtJczn
Wc9GH+525krhgIOcHA/PmpnlXrxE4tVRxfAjZQwPBhmsuxGwd19jE2gzPOv2OB/GlRvOPbt7aEQ1
RVMmRTdFjAdXOfTTTVJG+j5iFNHZJX+zi6ajrXHzgnMamcxNCFMXolXbLxF8LiodXjiDU8u0gU/r
fhTDOxjOcbNZ4jYybSEysURj4wjCnR7IOPx2k5Iv/sJKNupOWixY7ZiNHNy0YFqyrQ0mHayRtXPt
j1HbXLSkYhYrmamseV0QCbOns8I+iU2oKr5ZWDz8kTYM5GuU2iI+WuBzg3s1OkA5ZrY8l60x5YwO
y0pSvNzUSDW1gi5mue6zMp28GMPS0C9CJb0I08CoMgiRC495LRuFI4QEHbzn8F0sRxqniTY7SXvZ
DetQ7zexZObDu2yGs4LDnUnUO4nMrkLhVHlL24o3Qqdpk1128bSVQ7H20ECWJ0GXx9BTOmiiph4N
74IOh4r2bDxYirLsE0yaiLYd673Z1TpeaEO3jdXGsqFQf2qVHJ8UQszvjSmRIXALi7focmcrQlgf
ZZSvLtN3hfniGKzSsRg+NIsABhkiSIrPz4zrZjc1/iwPMDQXZssLlHFGnVLqaRaAgxoGix9XA7tr
K1muhe+i38oZKW4d7OGuhVooi/WwAjfRdzKZAn7dzvgzkTDvt0KH6QYU+VVaJDWlsRnWJzPDqivq
IX02SiQ5CUKdtYwJoQvp2nis1IxligTWDzavdtcLixza85DXhzTj1qjgH15XqaETNyop4XVWL0d4
1JojUqWtf/TJ/4UY/Bs8jL+DDG7//e6/Hd7e38o/Ez1+/MzvsAEq1t+AuxE96rg/qDyJ/xs2uH5F
g2jJrg3fBuCT4/yD6iHLvwH+g1EC+MDnYOL+T9SAL13diyBTIU+7gg7y/wVqIHAUQ4UVqXzrwJjM
mxUztAG6Dxae1jEtlYdJOYwhvPrxFGiePAZP/eCPu67Yp5by8qdrdPq9q/2JYPIzdPjHcb9112Kk
tp3clsNumP2l39JNiGN5LMIHKcLli7r1RuuatyCjHA11l8VnzS4kwCpXb+tunfENdHVUaJ/XUrTP
Cs9ihljqNyNI66iaa8PC4it96VPWxnDXq4s9T79A42TzZ+jjjz/+GxJhWP2QU/GAdcSbSfxMtEtG
AKniqXPGu/miTX5NnA++zSQrvkv6OgqxvzuJsDoJJrTm02g1jpEdhZf4wn/lM3vGsobiIMn7Qyds
6/zOSB9Sa7Cb3JfRQaD1Cx10Hd60LV/rr5QpI1OhaFMi9SoOxWsb2SwUvujWfrPC0cDTXBo9r8e8
Z3EFW9vjpGlDWPNMPLUEQpRSDwtU+2LYud16jEKifbKXcUNVvTJ4YglzDNmXs3t5PIJLJ/UmkF50
PD6zB8qmHBNG5SFlIDeK3pg9WczB07a3zYKkQs1FdNsONyJG2aGPHmnOtq+tbmMOXGOmdkNpUt9S
RRstxi92V/Lha63oQ8vtZsuFsgBIXivndL6pM7cMHENfZ809BxwKu2skzIig4Qd+0mzVej/mR7V7
JA8xndeKtpaqtR6tJXU9Dae6vzFD1NW0nxtl+NAZ46Pw6Yc1upeUj7mytfk2GgPIjogv7Hwtql51
idz+oVVWWnobLQftkJFob+eqlwGt3rbYBZR25U2V0z0K6kFvB7ubXbW5sRqfD4kUbxeHXbvG2SV+
GXUdToQ9vKnv4jsEmi5xCqOwdRMJT4LYSHf5bTww0i0W+kGAJWPt6O9lcGNe1Ch7KVYtF7bVN8K0
Hu/i50nu/NqSnkY9xMn12Aarub1v89pZ8AtMR2z11AiipNsKh7h3pXKXw0mZ4zc08xJRe6tMc7lO
kYeGT0ACg0DRcKNsrRi7AvnC48I/licnPnmP2gbtS49bL/Wtrm8767Ed/NqX/cFrNwqe0tmDtZa3
mm/5mi96hOZiSauu0ksR/4Kb+g2E++MN+wYqTrqUR51p9TvhLjsF2xqBY3Sj4MymbIsj0Xjb4iD9
0knmW6zGH0f7NlBIYFWpYsrRin3/SMjTaborX6O7cKV5yZF+5GW+K7zmYB7LX8wJ/8MjfuMWy7OR
LWNk9jva0m2w1R+XDfjBTXrQ9+aNts2O4l5fy0/mUbn/+wUXdud1GvMHvvjPs/zuPjBkYy9Nktbv
lJuadpTby/PV2tKTdYy300bfZvfUbRjE5o/zFjvTte4tPg7EuM80fr/l//mNq2zabbG33hV/2Den
7qby411xAvrRMj9r11FwIPFkkhiFuEtlh25NMT/6cuqEshemzlXLR8oBtJ/OqXMvkt0IPSBcmINF
JXkhH3o84yWbyXDvQe/cPnEST/KQVWEzJDr7Y+mfjXY1pX4/bzSmWc/VXsYqindu3w1nsXHE2q+6
laavpXYbHq1xF7T7DKG7YmcM8L/mwhU47ceUofMXnIylp7229S+cqKPIzlf5WTwg3MFEyHyrb+uj
tbtvVyiCYJZoJBngCIo/SVuSx2v3zwAO84kk+gCDSTvWwCy24YYD3CyEMmOFlNQO7p/aipKQGASV
pSRzjW7dg8LLIHPbvobvTL5e9WU9p+17Vr10yqNcfIXipjHWZrKe3uXDuBNeSLrWEhfSWLLKKWbD
dS/azad4SQ7KJv6CpKdmbvMeXpYXZlUU8ZNg55fpJJ4f8aMOy92Uvg494Z9uA4Chr/mkz2wk5EG2
Bs3kE4JQeSDaLwR7y3t8BF5Zh+v6UanPlnrdRxSaOttat7t5l8KxeQLKuhXP2Sa6V5577+p+FPFK
ZiTJ9U7DS9S5H40ju7oPQn5jnbj60sjy6FudE9bOwLOCgIi1FyHtRnEzH7horR1gdtiqs/jyGTLy
6JieYtdeeixrB/rVfvAn37oRv6LTDvID7hWxy42yRw6fOMYme6YzuOkfycrlDktuoti4Rx7Y9DaG
F/ixbW45xWpj2ZEzQ4Sixv9MmMg+zTfSMXxtMUu2zqHCmvzY8h6E90WERXtW2iI1c3ERP61dfVu9
NC88BDUfqacmq2ZxsTg3MYXyeDw1r8ltzQm/RL8ovPgh20Gu9M1hYxar7l5rQie6kerZRjNn2Pwo
v0DHimO0pVtxvjMzXzmLJxMntOJWM33lVtwI5+YtOWrn+lk6zzfmXvBYoT1lL3u1kzLR6QhyXex7
3QnX2JM/G762v15MAS5FsH3tNhbfjS27U7iFH/npwXAq+0VydL+H19GtgAbWtf8yOe+TZ/rzPv1I
Wrau7i0+Zcfgrn8eGgc6lxba+indQnu8/jby3rfLlj3LjUCJbPUNxV4Xu1dYu3blycHnQ7pInQ1G
4WH5quq7wUrtagauUHg9CTimvLD1+ZbnbmIPjr1CpZqzLdvyManc8bapHwlSz2fRso1iZ+ojVgsD
jtcLkLut++1dddADd5hXhBtgKrYq97yJy4pxeuRVEfrkveYJx/AcC4/lq+F3+wFktXdy9HNfYw30
u8FuW5QPwrBqFV+cnFjxJ8uXTU/DXPtV9eCwbhUfIrCjb6Qn6UlZq163wZvUXGXtRvL747LBfeKo
b/NHYbecxjMNrGaTp9RGTgODRbNbGjaeZAzPBzt5J2UlP8s6LFoku3YRrYgmD/E/EJ2G6THUT2tv
pru+tkeYgtOZUULT7pbuBA9wEZ1aBpvVaOfJGz0F83Ei+nI1kfAzbaun4i7dhbtu36bbsnqUpZfK
uFgp5g1PxnO4pC+taKzrK2lajBxSFNr7cP5i5FIkXvKQnbOpu2+L7GIUpdcB3cB/FK8r5bhODqDW
FKjgf7rpzbOdDfaY2dEHAt374WQ9DVmFtXJdv5Zyuzcs3FBkV0jlnJPhxoMvfuaf5otxK5/E03yT
L5ONnzlIX/DevYUv3e1wDp/r8ZSN3UrE9FmeaodEAYzOu1L2+hrdeoe6/DXMVhrq1pEyH2w4csr4
gQyUKN3gsRtTQjW3hUDk6p352X3ANqRqjvE/Gvb9sbtRX/Q7ihz4vqqgb8A17XaSNxL6vpk1YjLs
+S2Ob4ZhFQ4bS15noa/elh9JsBuKNfLH6s58FIdL2n7M0kZ4zh+7Z/Us8sQNml2j16W41U3Husi9
qxjgPjYQtAONu4qcanhcej8ogAFQR3MNqT6rwDWGaV9RCod6eLDaD8VyyCtQK7cavbx1amUTPVTZ
cPVXtrsnFUsHSPBME4ilFlhkNaeOV7p1m0t+EeyU7lRLfqXc9IRdiV6zo3puUxsP6nV6U98FpBTY
0aMWOX3jZrWDlLGYHRy5hxz3Ako9YEEbtuVEIRp66rATU7/IPUD3aXhYcp4wsiJe2N04tWCvutY5
eA8/IkKYGn5tVZzm/EUHS4t6H0RdmDeD6pOoUOD0F3ljuBIV/NRRVePMbeefxMhG7UqTbhfrrHWY
TULbuN7T5Asb8fQk77vzzLOHdrp5UxQsyfe5esERmrw9Xdu05pbeTmoe4qaAiIttNWrwzskmO6+I
oMULCkLHTkl2U3aRosTWZbZnnbRa3YnSx3xqbX36iIN7tk2DAqbzhZv5kbXxbDBJ4a0Xdkp/1HCE
O6tefJu+aTfVs1K+Zshj7fIpvitvlIdgYSTZPSa5XW5ad7qVXk+sSR46hAciEGqvqum0IrIvJl6z
NaY0QOzoGZALzK2r4vA9dk6p2Bg5uLOEkqzYETNli8PgiJuZXW+1eOkJPmM2r+dLWJ7lO83y8iHF
Ezy1x+K+v8NLCTjRfJIO4n19wpyzIhl09ug6Jqhzsz2dx3dlZpnAMIPBFw4OoIcOIcE+D2T6Xnra
HjdL9cm4N/32lEFhXJVEx9AmoKG/617NwIaLLsgrq9oZ6n1DTLeK+hgRtAfrsF0n69ytL2puZw8G
u/OuvyvO2adQYtTHEx6aNsYSfFJe4q9kP71EjCtwQnmI9rhIHPHtFhQbi3MpXFuJvXzUTxY1WejM
1bWwkfGjN+xMcWq2byJrfPGW22xCCxSd/x7PJizhIB12cUDOk8BiJPbKWjeTs/CsO+oDCCk7QPqp
J67VO5KIxvEgMJUNtg3tUts+yjB+qHL8URicaCg8oQbhG1cVonNVeMGEq88yb+zzQ6YSM4wCTnoe
mwYc7uv/FTx2fBvi4qv8/0D8dM2c+Y+pNHdv2fD2UTZ/hsWuP/E7KiaYxm+IXgyMbnHtIWXLhK7y
O5tGsMTf8GNTlCvnELIetJZ/4mKS+huBQyJfgD5ALte1b2x/V0ABpl15szBtMG39QYr8T+ifrvGB
P3VLEFtUrG806Zq6KZJBZH4Dqgx1mWaCmTU/GYL7Ts0uZQThuX0yBQjgOfz7WWtIx0aWjkkLqgWV
8VWYsHGRy4nMyE6TLHeIE/GsOlfJkFY8i9CdVTsaThaNIjYVDA+GpOrsLAJAJ8N2ZTQRxcOY9jDG
84BCkbfWwgJlJNDAS2JZuEI2sUQckp5Q7GTaBxZF8GIs4zgJAeNPxboXzOCl0D8WtcW/oGlZdwbj
/noKSikBTTEwiRGPh2TblOnWlGq+oeIfCVpkGLFoQwT5qvpjM/i9FF1+fE2uwweELZs4qFD1Bgaw
DyKAXhstYnR62yBBxM0SnY1sGXiNsQIJf7BJKomJVenCELw3p4El/zq4QH5zL5AcIuvp2/XPmjom
UQxCNsti3mcDYiWd2mmK5o1SmPdymV4SaVlsQ6zwJQmrDwYnr2KwWDRwrckAJ7frlJJLuTr+o9Zx
1Di9oA0hSSRX7NaS4PE0DPvq/FXXG5oHg0yVquOsleRGrof7nIvfiIxpGX+8BwW79JXkarnm4HZq
c4+s60kfMUxrMmpJskRfhVj9+vF/ait+F8qX+mrnUCric82zkofDbbjI27kOylWfq5tGAD2q++w4
D0VIFcNmYyi+kDSqw+yLIVjXeaYEJDYGqa9H4jP5GNlatW5LDbwDFQ/brOTTQYhs8YZXQwu2qyb4
YL6+D1s2G1EMTkb5zgNMsHeu3ptL/yzl9UbOWEaTZHxoUvzRmoQJenOd/15DJqzxYlgcsmelHs2o
seU8wGepZsZhTbdhhleG38kMZGFZkhQyduBCa6k2hZWkjBtFkKdNGmAaMaQowgzyvRGaiHhGXMMQ
0iY/zjkXLBDUU7PssMkKbINUdaaj4e1IKT1qC3aOZbu1ZvHqMVNdsutznxIHb4+xavpl2eu2kd7q
SWLshmSGx6kG9qJ1hDT1bPBRi/pAJcDHTkNIAlrox0n1hfVqbSOVajyIpC+D1uIka0kvmSQVXl6U
MuKjprbhVqinslXuRCxOkJKEVEJL4qF7PWnidOoYgTrcD4naiXlpY1JHtCFsEuodiMpnra0xOeYV
dfTxCc3z09TFmTuJ6TmpPhIhnm4iwbOKtSxGH0DvhVuqy6Zrk5cpYpNV+gAToZbLkeZXfvDtNFvv
uZH5QwUsocQWRRSDxiivNgGvorw0Xh3RMItZUjJad8jmHQ9G8MIk+4ytanSnS+N8aK8THoJ7qz33
vUEnrQmrNgxVnv7JjgML8dFS57uCzIw4LtVtEOAV02gxLiCBahNemDr5MN0XrERTJT5LS1auTcSP
TjDkHyOSQF9oSzb9sXUjtOkPIx1J00eYRWEctB7wupUCdXSQAy2Mx4Z2XdaoyRQNXuqIzUqUlDiz
zCAPYXs/MXrd5jVPA55PzfWGMLQ07gqxQn9saLsqVMDQhzudSGhXHManNg1eDWVV9clNrFA0WAKL
bgcLyjaW8qVID1Yyvc5a9mLNIaBT6IrxRHLZMrPj56M7TtC1oBHZ5hjcy1PpTxQ+ZJcs0dLY84NS
07Bl6nChnyDtGqmPZyah5Fs9LdNQbbALpZYwJ9OuUbnaiEs1h2CVtWI2t0xVckcZAoGyRdH4OWvd
46/hjsJiemYggs1M9blATe12kmGrcv4BI4rSVKrvO6bNeMQA5bcDCS5BQepQNTqS2Z3N+BSKWucO
hoXXkJIPmz78HIgIu+pdmDN4ULqOmM91Ti6rX0ILe0fKBV8d+9hPs2VTtSAZUs7RTVigEG1slex1
PZIDLFAC/EPq+KUttNe20wogKnqvruozLLEkhhSQ0nHTziHDFBbd8tCvMYkvnX7Oo1M8Q44S54xF
Iup5ONmhfOGzzKeV+Jby5whyKtiyBQhYmbNdRRbQYEUeTo3XIagTzygsnXx6NEQ13GL0vpLK6/fJ
/eBg2HyKtBjijAwHD87eqbGubEBlC1UmgnNjfhkIU101I/pSy4FOInOoCENyUlHELnG+q+viXR/X
o4zhhNBVa8Es9K0ZFYGXxoFLp7kcVehUdmOV7XExUy6Rld5oDQJFyhNIWfn/ou68kuTGsjS9IqRB
i1cHHHAZWvIFxoggobXGjmYds7H5EMzujHDG0CtnXmasy7qsqpi8DuCKc//zi+GAqtJ3YoKWwnLK
XbCHOskMnqjYpcNbKd+0g9DCy0zEgxnCeR2S6bZorKd4FLDgg2Pmdd3oJvABb2Z0mnbcAxbpk17c
JIHoimVoOp2fcRq22GIN97oEqhKmhGuWCsqNIE6p8QWKAa3Z9lqWPsDcWpuabXCg4TVZ3aoR98xI
hN2OwSx4XJd8w1E539Ri/bMOIK3oHOpaNnIXnGfYJR2oPuq0TWWOsZeY635Mc9c3q+c6bvb0oXpf
vNVKbIRaKd/RkN40Aptc15ler3FQ6np0uIMFdNEUCTe++IhTs7nSs/C5NcxqPcuFh/xa2nVhtG1K
4VqOGm8S9LcSgp79XiQ0qkPAU8fdfohoL0kERsxcyKI7XIPx9nVU4hcvcixXsPjKSHzjLBonogpB
1HxpJ0nVpdgUzkQ+WHg15eZlgquclrVULlrUr/1RuaVmr9nltEPLQnaQbW0nrTtovtQ4fR1+S8Jh
hvbk9nFkbayyRiRsraciDA9+mHupLNslJmcBhEH1dWwGyUtxCCsv+qy8kVHIchzrkodZwrZYoqQK
ooGBw7NGcKMoywj0goLUB3uM0h8TNQQPlKynGbuIVXlTN+B22RiBZ09IjrgNBQMmZX5uWfdaQhHX
cxSbY+MYUBnavt9X8iTY0s4UaxKxDK7uoVK025IECDgUaIkNQa6cXi4GGmjwjoqAIHgze5ZbyCEp
Sn0nLGGWiZimbaauSrxRg0swRW7aFsbPXNzosE1tCyrV1aD7hJFRNjpREsQO6l6yzgRdPGixsen8
e9TN4x7F9cpoi+MQhwOJWCCXreLKnfkWx3ymoGNX0S7GcroL8oXZoWn7qBd/ipGP2RL9Yy2P/R0U
Lw1BtnTRxfOWhXbTlf7PuOgf4aA+z1Damli7GQcyLuI+N0gil99mTdoIFGeOX1NyaPUPM/L3Y1c3
bpeOBJ2pKi5sxDLCMFn1nQSolIDhW+p0I/cq6IwEGM/hNETZC6pudnYlGrxKhd7ZVvvCiB6HNKio
OIC2/NK8qYsUj2Kev3ETCHxOICjf1DR9rcW72uo3vjy8SSblOuQw7p6YKq9E6daYtKswzO7iTPV6
WQ9tE4ErCxl/WJwgN4N6H+SE8SpZBrM4q2lj1CRqxmhFIPUwIWpCDXuLVsV8TAL5h5U89MW+oDlX
6sCEgsDMT1QTqgt/oc9tOw7L0AmyIoBEFZPh16QXmV49ZCnyZ/70ygrMx+6y7KJnYgALEuzM23mM
X1QzOQw+ItD0ogymS2wjom34TSOgXjD7yy7DzBsNLzrn5L42021K4yIVsJxrgk7d5D4/PvB/Gn57
U4vtBu5PtSoa38IcluyXLBXhRun9xYjdARTLotxJbUWEvNQfpHDpN8zVQU67hN6v/l1Kw+zIx3Q6
Pb3us6G+88mz8Qiwgsaol08YZxq1vwtMIBkthyIkhYLX181D2YQ6FG2VzD29EIF8n5ug8R1F7ZHJ
W3KyE/p6r4fddU/TWpA6k1RlyNsRHhI459EXSMw7X+UWEMaTZTfcOyzIs0AL7G5Cfxz8we3BXDor
22dIv5eFFtvqoDwWmYejREwTN4ptU5le1YAINp8tRgu5ZZnBSM0eiC/YN/HZMhZDqoeUGoPpJEhH
OBqDte9D+MkMUIdMUO4qXzA93FjI0BxFO2sza82iuS8UOffUor1AuL/s8YunhdLbkBZBg8YC9Kgl
8VQZIH0O+EL3UA7X6L/FNAwduUteCh9bBUnvL0MMTDloo5EHC7FhqC2KK+ivtcXuyoPHEkCyGlI6
ia15l1jQi6RKA4CqrD1V6g/zAneCSQhU2IXV9zF8eP+z2cife38TfdXCIQPTFKKX2a+fh2LYl2H0
EgRc6/SSI9zwb9KG6+H7P9OnAt+BP5vpyBmCKeNsq/RVCenkAs4ufqCSuKsG7bXMb9LcmK9ryd9p
iaLsIslGOo8HrJBOe6kVcPEja3ytS8mLFhEemk99h4C/kVySU6d91w52uFwJ/Cpobzr++l6c8KkV
1cRJTeEqHdWM6NOw9oTuWOPmaKOHS/l4872am+b1kKmHzOIjiHLNZxG+q0LWX86C5shaq9yjGV1Z
mCmKCQJ/HGKQbuOgiZGhhPQ/4ToqvHJfgPM+pS/v983ONLbzcqmy5J///d71yXzAnyGxWyncTK0o
bg2VOdN3NS6XUg5bzwpvS4INy2oadhD3DhgDJNxDvS7sxotJ24Hgz9u4K25wBRmQicDSoS/ZWgct
rY/KwNU9xtTDCXysQ9VJLna1IW/rjnUySb6BeUCtO1ofcZgilrgohoQ7hqUn3oyx0SYAnJbGllUS
POmT6O8M/aDNvgBAMPW2Hs+7cWbDLEVza0W8nGC69ul4WpgBcPtCDLlN6xg7EXlch2n8EjUjqze8
SYEsCsu6gyp8pE/wNsRvUjvo63KBTnpZvtQG4xtmEpigxiWGkcYBjQ8cO67unNu9jZSOjVnnJ/iD
mNmVLhBfiA+GgBtsEVmrnledBSz15T2bkLlXSUXTquFb0Foek0OQYOhaGOvCDC8p0e4Un1URhMJd
yu0D2OWCZEfIM0OuACHymyRT5//F5oUcd7QVHvLuuy/VIIJhd6X5UCC5HiicVf6d1i0n97JDxBL/
SZatFeYALu+sWy2gRRzpF3QZan88vi8H4pTwNmjotcDqkKsF0K8IS8vZmrqx5EdNPAYlEBYNmr08
1/KuTf5sFuqvi9vwUFeWl4ygJyZ+V3Zqhq/hWGyR5QL6SvKjGHe4+6vqxTRLwJyGts3ybTrFjymF
yzI5l3kpyjwp7rZXcbLJg9xdNkQhJpEpoU9YRLMb+FwyZG6BWgB2pPUgS8tf5QeE4GWsMVFMXkQK
nF8/x591riHLrgS8U/bCOluKJHZYAAuIn5NJM78l4bnTAH8NbmGoJviqy4aw+DISN53VOaz0ji27
y9KXycAiN2jmjYmxSpgXHDihidIL231aiE+ZBOF+eTeCwlYnq09VnKHGStlz3z8HbHZaW9Gd2inf
K5OftXyIqtHvUFrYOqaNVYFPMInYyqo3MEI18H9ZILM44697f79YvINODyqMXjVxs7a7GLXxJl7S
WkmFUBN1ncePEP+/K3N9nUYjPTldnjepOQZOYc3GWhsWi1pVSNnCqFbEpNdXotD061mYDsbIJNbH
enahIN9lE3Nt2SDfN+4xqCjJ+lfdAAyqRzFa9e7y+d+PAMxsCAIONPf9j6L/4wQzmyvK0Y0qN8YW
P1j8Kv0BG9+Gi1EhxvAq1KRyEjUPNmznDecyuOSyTEZoplpRa7YaApmphqMr24qtdpVrEG/r0boT
/f57WTb3Sck59AH9Pc/4WwBVGNfYKUi6KC4Q7gm1R68NwsZ9VXOx3Vz1U7wBdifYdV4l8NYscL+8
fY2YcOpoXIQxq+sdNExL/275ZUJegjsGT8smsHxb1UrfzHZXTLsxr66qGI9dJmHUMStLYb3AmVYp
9vbAytcCwgkV+Ub2V39+pM+Emr+fiLwDGWk87uiL6vOjbo7WomW1ZDm4CyacDRn1O8iYFr20huQV
Y/ekJ4CJg3xOsPfO2PmHyfNrYFSeBuaRMsrRd8PUD4I9Oc+jiUsQr7Ku3MIP2BIIRgQGbmMBA2z9
QmVbXnaRcrYusMa/S7pFPThHL5ppcOG3nhXKh0nc61HzEHYtKojsh7oUNx2rGQfKjVkXTscPxyTt
ZakZpopDptDP0LyURVl4+iCLMFaTCLsDaz8hVCKlEsUQzr+LlytILb98WeNDMl43wpo2z0vZ1+jl
m20VLTbfCVtYRd2hTxHAHqWHyu4Q8bMaYF0DZnaMaQdbfMIO3Clgv8smN0mvs8aZWdCEw1sGBsh/
FUKqym661DGNYt5OsAyW17d8y5Cl+T5V/hU9+q7I+NdpY+eTG95/5pLn/SgWh7nm9K9afs1/O+v9
v2GQRyfmw5paDPg+WeQdopcfdfT9Y4/o/Z/4u0lk/KVAjtYw9nkXVb/b4//dJMInj02EFNWFDL1E
iDF1/iZPm39hEmBhvWAoeOz94lX/3STCQU8jHwJfBFxmsB9R/w13Wtc/94hMkZ+mk9WqAwizHPHt
PtkAOkuZixaQwVfz3o1Mth87w3t6g5m7UFOVAkYiaxPhP1SNIu4TRee+hyexh1NVv4Gkb/yEPlvd
+YXQeH4r929BI5c3VijH98FUxVdIoKRNmhchfWZE31u/mwHNkQ8MWxaUsolzM3sYI0zAAnRm15h3
j9RrUbYJlIgAOdPsPcWYxKshMH03oNEB+JQqW2Gai59NHSuvctG2zw339Gt6ayKnsgmWZcetbxyt
ao5vy0KEO5qlDa2teahuhlpA7Tf28iP+/POPSbfmbUQ7wxU0f4LXJ2geh3e9UdORcG5ZFfxj2Wm+
25KABIXYKJyWDfVJ6CRrKwf5fCijmrZwhxT0ssMbkAul3xFVK0qDgx9b5EZhAP4AJKYQhTck8bYY
BMzVKlF2i0FMD6nZyai91Ho/KLEM4yoX17nU+NdGMCYwv9ocO/yx+N4Z1nybkkx+7DGe2qMWFYkY
l2Jay1LnaO0AEISqCEaEmSXr1qyBCtpcHC55zfUdiSzKmx4Dh2Ppl4jcutJ6ZSm9YU+6OV8beSrv
+gSTlJXAvZXGvByM7MRh5SZmEdHhMIeNmaic3momTfagyu2+t4wRSHUcItdvEx8uQaB7jY7XvKzH
wmVtNs02y5JibYpCeUwNuT+OpiTAkTZEN0r6+d40jXIjUrRI+6yW462pRtDJrIp5QnaqjTF8BBNt
ah7Ji6eLkQvRtMdMnoIB4ePW1+R2A3w53M5D3u7VXoMKRbm3mYMUX6UiVECfMqW+CRN1eA2lst1I
M91Dbi8p7ZxW7vhTVVQ+k5WZ2eNQ1lAd6+iiJwRvn5pJ/ZglqYDGq+2viA4J93HRyq9KU1NxWAl4
oayWwXqITe0IkgIFU+bnmUHsv0xIg+pVJqWlDglpig6RUWUwDRq1/GnUKgVRPPiHLoTDmI5NY6f4
lIF2asohCa12h6lSxEReOpVjNOZ72ZeQXJWD4mZWLt7mVj06AZDNA47fAPxFNg9IjoWMZAhdE27Q
7YK51A23GAnjjaMiVP1rPSXybdOMsM0mufGIuxFoTKhUt6U1F49lKUb3Yd7P3DekbquUmnzUkkC6
KMFgt5WfZgdT6nMvmGOJUj4K7ztKwqNsYWgfo2t2W2GmkZKG83oUlFuddFQviSruAChE7ECne5R2
gQHaibZbJpyWiz02NtsBlT1tAi611XxD5dbsxTFcCHlqd1kYsBLjEePq3iKIzhDr3CN+SnFGvfKp
WdSAGxoXf1VD5cx+ybUoy0pvjCdwgqRIHnQr63fVrOevTVX1eO93A8wIGGxosAz8KbP6TpyQPwyR
qV0ridLR5ZhUR4funlNTKv7WT4iSQI9JHkJo5tBTpfrQSH4pIz7EcNMWuOHaidFO3OUKkwUDWQwf
e8Fj220cE+FmuY71LsXLTUu25NRw8zUFs7hqsgn8z0DB7SbRiIhVqps7rWnhqpV1370pOa/EKFvf
tuRIBuKVp6B0BlIwKLUH0TpEWY1r6YT5ELD0ZO27NKtcLZPUbRkKIDF5KhXo64swDVEB0IBd4X1X
vIUCMtCtjP3OsfOrCokp6/WijuXxvpdKwyLOQm+8Jm+rWzwUYcD0WqxuNLPUVjJqaowCCPZtrULA
Ow2d/8Wg5HROC83fcTagxKHMlY80eLvNqMqlF0kQi/I651Lm1/IlKMF8p82ZvJYGY9j4cW/d+wag
b2UxR1fDIKj7NFWwGgK7upLGEFLiqMMsNPAHbWjmr5oB/yZRyvLHyQwgtKqp3G3Erm8d8is6BwPy
0MEDFaWnOF/IoRzct5XCVUOKJuz5JJQKOLdeTVozb+d8KmzaIMParPpoKw8SE1208kcsMgmFoWMf
E1cqx3AOZzMPVbDLYjq0s5avjdQUb6Xej9fmMCVuMEIlKOLGWAcA3TeqlgVrLmCoOnTBv9T7skL2
MigHs00F+MiV8CMPROiRJWwyyfSdnBuHqzR6x7ekB77W/aK+zzuhey5qP7iPIhEmXdogGDImaUjd
QWnyyA0mw38qqwYxuxlV31hZ6brN5vm6A6TsHHajYXCqvks8DU3hNh8G5FCWGNTg9GGbvM2cYXDp
fZplq0xUUlefsa6y+4g+sD34JirmKAvLqxZDsM2Aw+HPtFcL+vHYXuZ8lr3hQ3LTcJ4fV7MqkASP
4p/bZzsSA1FW1U1bZclzMAhWZsMTiG1ZsrDOHQvA2d6KiE5hpi95FFnmVWMsvvj0qtwwU4Zd7NNb
WWWyTowKrIQk6dDbq7TZ+e+U8pJTWrzWMbQ94gbZHuRZ6a+yWdRHeGyVdhkV6fytJN3ai/NWe4zT
mdkPDP9sFnRvxbLWiVToQ/zA5hyUU6gGZUtLnQ72aOZoXTEFBehMZdfUcINVkS1W8kax5nlnpW30
ViY0AcwqbdGclpHKhRyDzOcs7VswcrGQHBVTzZva8q1vkSijWYq76kYU2S36cJZt2dBZ6akAL7vP
5Y2fynT7Zckn0sXUrwVp0qXlBh8dMKAbnaFUjbUcCcp6npXsMPRW4GGhXG+V0IB62Q7ddde0KgfX
orqR5x7xjokZwQWZE3CYhWEuQDdqAyCwJ3mlB3vf93PdXUu0JPbF3I+TU0d9BDXB8qeXWR/RC+FV
e+fr1SzZM6bhC+mzHrzImgPFs+Qg/N62Zte9dvAcKAcoGhpWlTZ4TRHSH04weorWpKQEIPyiLMF5
SNrnCY8Lx1Rw92DbLx+nUfO3BX5sQKPZtJvwWViJvqb8bAuU0ldtKKsXhdLTi2koI5+RJUJSGX1W
clQ14aVosguENcRLatsclVAUsTcIepRGbqUlppdHpfBQJ322zrJg6lcN0B7YI2QTr8Vv9LGplexm
7A1akuqIfqmNwXLIwRCc2heQGJUVZqcdWh56yj37o2xOrg9P6JZgajo+bS1lT20d+U+oYwWarjX6
CJrWB/ya60stVPNbgPj82MRWgMtDMXgK2xCgq06LzxBirF1Uydwp/eD/mMPMfyQUbdzCQojxXJEM
/YdslYEFEWMgyCetguAxohv1ZmKexGsY5v6GSqKrj5mh+9FzDhcoIH0CPKXcFkYC8qrLwojPSxUW
x0qOwu0QFOMBB9fhYLC6L/DnwId5Gu8rK9YelJ4N0M3wN25thLb0icaOHfJKlGcOdHgjQoAdR1Un
yUORlvGxbjNYOFkS+1sdJfWItUTQB/C4Q+MbDmPGE0Yho7hr+zCgeUwTCzq2Ql4LQPEkKy59bAoo
7j0B8vcQfflDWYbTcSyisfPMKbFK5Cp4geLA7JPsowHrrwD5B3xjtFhypr4mTWv2g9JNlYbAp0xO
ur0s5OlgZyDnvh2paY/XB2xJERO9xImnHv54WvSyFxuZT4GMUe533exrhIokWDsFzC+k6g3LGV5V
X+FxGvbDszEOdKzkLlaxQPTDou33wVC7tUDYDb7asV9usPoNAnswi+ARU8jqSsJfhlZIbIjaYxVV
xbirOW+PlB+NsMWLozZWpqwGl7rQEr6QNdAFwhKPewi2SrUulIrUI5+DYCXHc12usgEg+MP99AsY
S/6s/eTOp4uwBTUL3EfDs+vU38+cwqkskNMkNV3cvWz3d409b+oX8yA/pZvhquts4agSmjK9XPs3
5xIAlxvlP4DJr9Hxh18CIo3FhuwEMNE4QsISJ2eZeGb9h5T+mKczytzf7rQ6kmOol5iJaYqpnQYp
zoKcUmsJxBsF64iPETRnBjixm3p/BnUJbcVPkss9i+7zrdlP6lLBiNkJsZuqdrFDxplrePAdkXyl
9jmzqd+f591LHyYpoBfJCicaP7ygfU4oSvv2qHbbAJ+GP0+IBeT7/EXIXgbogy+qW0uc+eenaXQc
pltUlBGe3Kqy6+X7wPfK8YjtBsdpe2a0E3vJ5eXhSou4D3Iq7rSgHJ+HiwQ5UOsqd7hWb7Ndvwe7
QwiT/ye+ayA1vz3Zh6GUE61iKE3sfQxV/eRG7US7zKaCWjwHC4qJ1TmjUenccCcvkrvelOHO6Bi3
k13RAHUK20TT7bKWkMo4/9fjLb/nA4gKSaHB+Sp3akdyVezd+o28ZS/25I3lnIuY/t88HEJ/IHAs
mvUTpKhbYtsrIXeCh97h0g9ncM/cQN5o06KlxXMuulP6faNY5sk/Ay7I64enk7ohlGc8hcTSTrfi
mosAhpyOgGBtNTjyoX/ovdSbz6UAfbG2Pw97YhebayNIx+JSsyOGlVoqdSnMkE1wcwie0mvB8e0/
L78TJe1/LYh/HvQEhNfSKSSnJ3fSrfkT0SO36Jbcvx8oV3hQVV7F6/JeoePzfdom7tnX/NWkxXaE
UDIdHy/seD+/5mrAnUdBfR1vx8MS1wPct662ENPcAXHimUf9fSszRRFbWQu3T2wjTidRUEzEjBmV
0zq0966AGq9ZIk5v9+vsbdH0mWfg+XPjncwhIR30SdErR0q/RVxYk7ZenXmiZav/vHmyYary4qgJ
U15ZLDU/ztJh6kOtkZEmuSIWsrmjvfjPqrNYVjaXVKRnHWSXPeTTeCaVtIruAE8NKNGnNtBGbwlF
Po1r+Zu4g751QSvUSW/7x+EZBiv0OW9w6lXSraYXyHc36beznZsvfgAdG/x/ZXJnF2z68wMHWdxT
PxPW62Et7jZrtKPu4iwpsOtINiJA+jSYP9nyKoe8+0rSW/G92vz5rb9Pys9vgXetyyjEkVAA+Jzs
tANwda34lbs4d9K6x/8JDTqaR2hqe7aoneq06/imcoWt7MxrjAE2DWGT34azeca/bVLLR//wQ062
4B60A5JSRRRlaxuLPtLcZ0Rs/vlxT+zc2SEYRWW9EEy+bIjvuvgPW2Eep5o6NbVLyW4vLsVj7ZXy
S9MgVA0v2426wq8PcYYTDa423tUwUNdnfsFvu8TyC9gk6HKhKcHM9/NX7wYNd9a2dlUPFSpeGx5M
fvTF7uLPIO7/nuX/qtf0/1uQEhX1h3f6W5/oro7yqP2f/0P40Qp3xcv34JPbzvs//HfLSBf/oiqC
HG1qVLHL3/p3w0iX/xJ593RrFKr2X4KjvxtG9JKYhUR5a9jz0oX8ICoS/xLZnhb7XqYPDSDp3zSM
Tk9HhUaVqEvYwuMUv2QonBRv0pj3NFWhTHI8whNbSxvAqw1etmvMLy9oA5yZeJ/bq+bpeNJJBUdB
bCkhVY5twm2oLdONpfuwsDaS/+PD17j6tXd8tPORvxxJlkmtMzgLSUz7PMMNDaOyCENyGw4iWgNO
Q/F7+jYdw+eljrPWPcTQlfqqfRuc8gZLhEuUs+vlPI6rs8uNb/xxk//11B9+y0lFQKcDlszEb2kR
T+ImY0VviT+eO4y/GgUBGkFZzCeZ5vrnJ67kOCrl2YC38E151XfyWrdT19xq6+kVG5aH0Uvcc/vI
STjGr+/5ccyTJ8OZU5np/lg2+oQCewbQsLXiFg/W63ww3MbLbB4aC9UKzcOq2Y5HDpHzZ+gyyofj
Y3m/3Oq5VVHvqDpGVJ+ffOxLjFPS2LfLxVJtScDGnW0Jv90ldXoMp+aa+LLv2MsizjRx4wBfvIgU
+WfQtskhkYiak6OODoo+e21Bg1Sv9esUL18M8uQn+MgPyIHWBBbdxlNNqg/AdmcYsT1Y/bd+Bq3q
EnivYQ73VJgMfdVqsiNbCJ3bvLlPg4J6BQQAlT0iJPrAsQPd8r6AoA8CPzqioBuOlUxHoaGzIwsb
Dg3XmrRn6DMXPZTYzmzhGLQvEA4IHVSwlcKPLbYzEX2vj33vqgfmXamted90PIrom3tLzrw8zS8q
MGhUNQoC5Urd63qi4msplEgB1BtfTI5q0T3i4+j1YFartjEv4fT9VMX4p6il+1K3nttEuA79+q3S
6yUTCEPEQCxeDR0XOUl0ofRvR1X5aYr+q6Cm+M4Fj2HcQFbtXCULbFEXbsMJbXRlDji9cGsSCziA
hoyi34jcbGr2UsLUkOJjUrRPQ549d4HmhWF10Vehp2Xmg2WiHeq4I+tCfi1bLdyl+LFGA7KKQdFW
egpATRTaAVdg/Ayl4akqo73VTZ5aQhm3NGQtNc1qp1HVDklMISGfmtB9YITYNhPoVD2uZMUIXEC2
CyGhB5nE33Jt2kpyBWyLc1PcKxcVVFMF0G/MaGIOcbMzjQnnlVG/zPL6R4y1pm+Mb7LBBlNraCIT
uC9EwIVW+phY+iov0xsoT/sgx0/EN5NVAjHeNpds79ZIv5ETAHRjllfxAtWpGBhkBdx8LXtUw8yN
zWyrtuqNBXbto0fXM1vquKXJSLqVNlQccagNXAqQX0OXHdoA26pk3GYNFmV1hEGzShdBTVFeF15Q
NjeZRmJkmja7lH+XG1G2JyP4oRjdEw3cciVqaoeqAgG1UUE1U4hbz/QMVUPavIxRdyf5E5xH6S0S
uwdJitZy3m5DbHIxrMDTtUiytwn9klPS7XciXbmR4vax0VITOuDMvtuLdzgzNl6oRCzGDLn0n/f9
Uzji115AM87SFQw0Ud5+3gvqIK9yAWzSjrf+DhOPTbBdkkhqb9icA3JOy9b3sXACRyzMHdpSTpE3
EQdhXOuQfspHwNkntB/ts3odXKg2nJ4XbBQpWut1u8ruDRsf3WSHWfuG8gpzmj8/9cm96P2H6CJX
CUpXSB+nINxc1X0PZ9aCmno/4GoRROde61dbrEU4K5nFOjDjKQjHu1bmac59u3V0r97WV/W2oG3m
zhs2mMtka75aO+UBRWnt/dsr7fvTfRz7pCgX5yw3/YmxuZ2YXE+inWWPOxMzZSwFpv258vwUUF3G
o01ONIJmSdyNThGtIC/ReteBb/futIY2anrSAVnxEnTRHUOXXgj7NShXtMXSUjuIm3O/4KuyjJqc
Qg/LX5HC7KQsS+OYe4OR+rZ+xADfhpJtPpebedc/FE7m4tVVnvu+yzs8OUI/jvhbYSZhLh3pjFjA
EvIybgR0qisuvvgtXeZH4QxofQo//XrHkKGoPDGaZFp9Xqach0T3BYyHJTzWgA1WgP2mcYtt7+We
4P55eXz9Pv8ZTTspOw3scXPBx4ZO9HpHcZN1cS9QmWQH4kq84fHseF8Un/SpSNJQJSIFfitIfCub
aiPANJA7/EXS4P6QbFJnuEfHYWdbHIT6a30TuWfnzRf7wKdxT1ZKJ5mjoZO8t6wUW1zTULnUtxAt
PMVu7XBnbM9mbpzgJct3ZESTSwy7Ak98UnRKLV70PkIqRhwdqV9pG3/brvq15Vk/l3Aw5erMp/xi
on4a8KTiDKZAxsX4fUCJc9LDJGaz4JZossYL+fFccfmexX6yMLigAc1wSxKxS12q7g939TDJ0dml
jW/TeWg7Sr3NMn/ge63Lx/E6/K5wzMMgv8i5PJwb/MTy4b285opHV0cxVcP87TBTYHXQVmIlyteY
b0MaCLobHMGEV+0VQ5Fb9dmyrWOJAVe71gMPK8UWCjX4yQKSEMKjbM+8/K++tiEvb0EGL2IP+vwy
NE7duO8731avTQytD0vyT+ZFtjKzFRaO8K8x8ff59XHEk88tWAYBr1HPSkKCeBXauAd5wQHzrWW8
/2AFfbVyP453si91ma+PE5oKm4QM4uCEJ2x41pktQ+hepbipSQ/zvbDtNta5DfGLpWtA34S1SQ9K
/e1TV1adW/JAs7N3fQ/dG7eDhsOm3CRbGvo3EbLelfB25nt+cWUEfuLyQ6qgbGin4J+R5T3dTMW3
84Noq3a0ppGtP6vbxm3xOqw9Sk7t+WyezfIOT5YUiYLw7tkf+b/33frDksJzVKCSMHw7eMD/D9H5
sGacPZRBL7HhP8+2eWl8WyAI6H5nwwW/emaJRWWSigT1//TkKcKhTU0ZryEl/VZDMiSbKBZu/vxi
vxzDUE1MwsHhWb6f1wkE0iS3OsYIuhcr3+rwaYUzhp1fzRfpwxDL//7hJZqJMcO+EBhCvKybnwN6
mD8/w7kBTjY+zRxnc9Z5hlCLXaKGvU7+/ucRvlhrhmTCfqCexHH9FAZVeyPySbcQ7HKyXIHQ2aS3
HISpaygD/ycPY8GCI60MIO60QJYx9WgSwk/tSPIPghV809Xh9s9P89XNw4R7TXK5KckMdHLz0AVx
5I7LF4m3S4LkDJQGh8PDXvJ8SfzFRvxprOWU/PD1ZYKpu3gZq2EXlpylJDXfDHu2VTdzjatzaa5f
lWufxjuZ0GrQBVAEmQytwzHvcOL8wG/IFbzaC5zs8c9v8ot58Wmwk6k9jSSije8PV2Kvhf8LPAbg
lkx/+PM4X5WFnwY6meK6BJ6TkyJs4yYL3xa5FyFl0RE5lq6uw03tVY/n9vkvVtWnIZdn//DhfBKF
iiFiSJnLddQ1thb8+PNTfTXCMgfhxxLc+hu033P3jacuFGxfCK6tmqs4MTt/HuKrD/RxiJNDORYN
dMqoom3MGVC76SiQfXR15bqbzmykXz8MlbsGkYES7GQqtAVUN7j+rFvcRIAb7Fw6l++71P4npxF2
8/8McTIJrFknCl2M2YVgL+uBtQ9qc10QdD/2/jVypp+zrL10uByGU+/4Oq6jY/9cW0AK2FHXeWQX
DVx4Ld5Mg7wti2wDw//M+16kI7//RhJWOarBGdBZfZ41uAoICP8LiLr4hqKQdcilrVf1lgbvUcNd
bzWTyPt+L7VxPd1Wl8o6XJ+rRr/c4JZgPUB1pBe/0WRKtS+lQiwFlgs5lGxxzbGmPNFdEff3P8+w
92zA374K9BhQDcQ29Ko+P3GWYiuRFzyxnjZHo8Ivt8W8xgqt72y8F1Gv3sFwdsUBGn1SCo6eZnuC
PEpgNJ08kamxjTl8UkeMJ0udBLeslUH39MVYax02ZY0CtEvdCs7uSg1UKMvR5aT4m/9F3XktR25s
UfaLcAPevBaAQhkWve0XBNvBe4+vnwVKMyJBRtfVfZsXRUjq6CwAiUTmOXuvnRrTjRjohz9fzJer
J77j/3cxqylWa1NWoBgT7BRetexGB/NCuxkcjdS+8+WLtf5g2TKb6hJ/ilXNUD9tPlTycVEpcutk
b976v0nLgbev3cZP0o1kazaBNU7hlLZ/m30/c53LNFw/NF2VKRHqS5by+oM+i1IvVWaNU/sZaMuF
X9kgueklS7eVo3kgwJz+pERIEc5OzTMjW6sDfmEFqd4RCG+PuF3LSKB4Pu31sFwiVLxokG7mrINH
bTZ3NfYFDLTasUli18ikH7Io/gAJdZ2U+R6FSuacuSlfrS/vboq13hZYCsaKarkpW2kL+N8jy8wb
Ltrzm4Llo//p9uM7o8lIHAeRtB/fGTMpw7kLOoGqw7KjbuzgRncg/W1zdzhqZ86CX76hVMhkDoO4
zeg6fRytwV5NrZzRRqF6oOaLhSbXkYPP6rVvjZI9+uZLZJY7U893SVacfBS4IRgW5OF7fv9FW4md
Z03DYy6YvwX4N20+5Bd+HtyOxnAzKfl+mDJqxHP7SPXxtS6WPLFstC2kgGce0fK9+nTjuALEo4tx
b90/iqD26KnRcynPIAw4jljPspsdYHKbL4ucjYN1fdna5vfobGgpTaT14AAddQ4iPDH+gcDx432k
CZBhtKASVjap5PoluRcABPGnjHCcc78eQIrXWuD5ATYK0q/KbT+Zw2undD9UqCSnQZpUQG6tcUEv
Q7QFU4DgQ7q43ffieJwjlL1aImUEJumqLQmSaM+K0r8MVf6NIEPcWn1Gy4IMETeNoulQFlbu4ZJ5
kKoycye/BsRXmKpDtiGIoUmq7kyd3iV/TLZTf9x1fTNspiC2XBUwARwsfXSbqP8xdjKfRvJmPVoh
JJbGwkxjrMkBNaU+vbkByHkFf0WMOebVYuVkAxzesBNBmVQqAJgCGgVinG/Ey7VAIA31ygrGhyzp
AU1WlNr5XILZK0ZU5BpJZo3eb4xa1B2xFyUnp3m2a2v1SgnCF12GxNbOdJvbpC2vamEgK6uhYQSt
S+Vxt0gKu37GhtK2j+UkYwzpxtemit3ZL0TbgtloQneTxX0lldjFiSYzHhXoZ7UFD8oq4mtRn15S
E35wWPCDmqiAJNldASS7iGb8BGOvpNcCJJrURvwygIHIUwthVt7qkN0oL7c4MBJJnADG4IzXE2ji
+oxvzM8nfZfRtrd9pe2uGyEyKYDXfnhvZQvXOiWwQ0MkT2y4OrFHgnvSJ73k+H1SkQ0g/ur76FcW
ExCYNDgGJqPdFrF5VNU52GfJeFGoKsDU+Eegj7ejMk2eMFc/tUhEk57C3opMOJBt1eHAmWh6wkvE
OhHmD2qou31L/nqOlYwPm43Wed8o9B9UHQx4jIumUy61Kr2zQHVuDUEU9sFY3hm9+JyM+aUe55ea
oCyBJiJ0qorw82LJz86qkHgTjlEglIbrJuifq0y/DJTAQTkOPrsnUg4UfqQ2zFj6fUVp3mQFCX1F
OW5aCX3W6MeEN6rKEb/Roxwa1yjDX+kC4qRo4/uoTSU7GmjAMY0uNRl7zgiNcVOOMTWHWr6LLfUp
y8bX0Ryv8X93blEHJ8IaX9mCIgde6IEwXZYAVcA8hJkgT7/Xy2hv1LwEPUCJDWGEjyGEaFTuXj3F
gRO0+lNJupC1sLJYoon2MgCSmZMCvYmwj000YkYbSR7Ea8QBq8+V/DrPyflSppuUGel0yvytjhkx
FBLeBI3LTOe4dS0loypZg0VOsuEq7EHD42Sa4+k2L3Icd/JwEkf/cmit21Fd6IhGCxwRzY8mQX7M
tatmUl+SNKBTjCp+1pR7a+rp0iv9ZSEk+GXVhDeq/lmIxT6cfG0z88qrs3ClqP6Bv+RS8sGshv5r
wuzbVCP1m0i8wGLo6jnoWJPwilyKvTKJrgt9BJiS7OsRzn0tncI5/i2oySnSWyZBNrROmgmvstXI
G9nIHkEeUpRp6DIbGFM2ZTrc1dMSg0k66oyMbhNbjXXAGYq7LVN/COWSkS6oeC1zGpUJ6YJkskob
/LWXKZW2k5hXlqtE+c4fpgsQl0/SKN9min9HXCJiDP8KU44bp919IuFbVrOSYJu+PiRj5UGMfK3D
7metjTeiUb3EQDmcemjvyqDYK9hDZwGVFiIaMvg6P8bKx2o81/pjNtfpxmwTTwzSbZdh8Gyn2G1M
606LhsvMJ87FKi+qUN7puPLkHgJgzG7uVAgAX2Zpp6f6RaL7T8JihFXMp2wwQrIao+KAzW12JGG8
5K0DzzITVquX4MFFmeWfMFYBhHUCpj2uWU9zpn4/pb9lCVhp0ndPQqvSOCtkfVsRXB/JGCuseRuH
ZERVpmj3bfVaQ2ncgFJBBekLeHhT6PJ+oOIVLXXFNaqFbFtWrwuVZVe34g1A/6vMsDzFasi2rd0p
qFLb6GdktjoWTKlI0GgrEG37bkC8UNcPo8jHZSPJcXBKhF4Bcl1852O0mSv5yTeMi7rUvUyDytrU
5i5pqnFjjM1LOExuRjc77UAItdNPwZCuFL4LKhE2xKrM12CF3GkWVaiEXcoJKd/7U7yVajXbBIRc
JvOC7o+i+TBLxnWfBezGGpk3OZ6u1Vg6FU30rRP1il883tY1wHktMl/G1NoHWsVLFxqPA4SPxF9i
YoqOvEUxvRmKuthoVWE5PtTKOC5sQ0P6EVu4XvAEvQbM7mNlhTlCv1IDwd+B0JUUXk4owP0pxYZj
5/Mg3YForP/yRU69eshHzicNoCH8fEkEXtm4qxRq0prfwjSdoye5yQmfqojrMusxwqpc7xZmmAw8
KzKHn2UdHAQpf0zT5KB0I8zO7iJR4dZZ+ZWJV9KfDED4xbCQUQPyF3fGhPZgqsUcWEzhRWL7Te8z
5WiGrLWKOLCeRIEMungc7yIMJycMfm8pr61j5ahNJL15QFB4rULPeCpMyGzohjHxYnmzie8N3D9v
2T6VkOk1EXxIrjxrLbXrVf0rknUzmTN0ZKpnHhoPctRBJXHs3DH0U/lhGQZvA4QYqsXmmwDgXbXG
SIe0nikn2tx2GPeSq8hnO2jL/v/D5nM1xqoiNKmYNnGcA4RzpS1nag8k7wXB9ezZz9VtpHPXs6oj
RKmUjNQX0GQ5vTNd0ge1+azbxQUxbjgaortzArHPNYPV1a1KRWUgjSyQPCj4UjvjGDrkB3ESDOz4
UJ2piH99dWgxoN+Y4mcnStBjUsnYZnN15BfDR94NwYHoLI8IuY36NIGfrjjub/48Fd9a458eoCJR
GLFEDotr9k05zClLjY7uDhd5IsQ2R+C9hpOymzFiSfOml5rLoSCJqrk6M/Sns8Nyd98NvaqSRIac
iWzMAUbZxqa8Th3fqQ4zAXuQk215Gx/zw7TTzrVgz426OrEUzRwFycgFLy/fvFdMTBWhk9jU/3D+
DPvmrl9iW871jb5852kT6MinNYobq4N020sFG2YuVvWCXXKw3NZd3vmztYQvX5J346zWFsWEG5Cb
jCN7xeOE0ajysP2ginX8TXsTORaBZH9+jp/Fqm/P8Z9LW53cVYmdV2kwpHkyH9otqAmNowIZRCi0
rtHsPUteSTsBphyJ0k4G+H5Tb+ZTeFD2wvXZFenTcXj1a1azKp6argoVfk3r1BftnhinU4N0AQjD
HONJGBzJFXfA3HU+nXQ7zpzGP5VyltGNN1W0yWu87s9FcsxDbvEFTdQa7YGEmdKsdn0ovhIFCqfV
vPnzzf/ycf8z3lobkufVNGeGzwqV34f4RWfz8c8DLK/Dp/Xh3QCreSuXQtSQ1wxWjzC5qXoeYd4W
Z0qMn8agiEDXSQP5jqxfNVYTaGqlRIuzkf5M8i3Tr+XhmLV3f76MRXT++TrefXNX1xFHQqEP7B5t
Pzd2glbzdRcw8FcVCAwjKn5n1eBOoAGaCm13EENin4XX2YyOEHoiztak4IzifM35+syM+fqXvbvD
qzfW6IoK+z89iKU7RZYgdPv7yKVajhBlwBJ8OeyLLbWbM5uQs+Ou7roiz3IvTExVbWNdRcf0Wtt2
3iIXUBGkJPfhLuOrelbl87kb8PEN0VbvZ9RV2dDFXC6gCKTOm/zn0m3Unc7pH1suO3EBJ9CncKqL
4KUhgOcuucIvc66V9fZh+9PEXn0Hmq721VJjYrdI5HS3QfldHYyL4NL36mttT3Or29CwoBRJalb2
oF0CExgPhDYJnrmtb+SfKYY4ye2u/ot79OUahrwMGyzyJJrMH6tqLUlc1P25RzVOOMAs9Z44rnrv
1xvM8hdgILOdsgvDzQ98o177GEFi+y09ZjQQXqXfzZ4EEKc5sz/59I6+PbZ/ftJqK5RIUSIpyywd
ze/QWkA1Uck49yVZptznZ4KNCzEHgqx1NXHKm3DIEgZZdpPFvCkudYT5huQUl6FNAqGj3okdoj5i
GWxC4PzNdFHeiLtzH9GvFlVp4QDSLDKoEa/ejJnvRz7XEDkGZCtVC+nJ/NeCGW7n+yFWb0Hqy/7Y
SlypeSLXJtjpaIPCLUx7ZwjdRRkaOWe/jF89wvdjrma8arQVvVVe+OXuTjDHdzF2UmqOz/5zYJN2
dhefzm0OvtxCoy9eBGgKEt+16AosgxwASF7EhNRuHWkz4ws2PHo43tmxPjUrlpv6bqzVHE0tBSee
zljiYdEwxFeGC9FjW3rnfIefe2JvI3GkApgnq1jQPr6g5VCGPkFai1oivF70phwzD5QXefHys3uK
L48GkvrPaMu37d1BzkxFvo7mmwCUyL1opjmC99j+QYpfeLmwEcrTWaXiVxsZ8poIlbJMHXf86h3Q
ugRyzohs2bozPdFVXWWXbgV3+TYQH/g4P9Z26BbH5Mx55O1Qul4C3o+7ejHimYK7uIw7HbLLINtM
7rgd3OC4qBaVSzItAw+88VZ5DF0MHpiuD8l16grntaFfLQKIX1kDDBO11fr0HM/NBJ6fIiXJ3l4p
babHRY9PQW8R5I/f4HjA3D+zAK5t5gAWlwnMyscmaGmErXYpaVtWaaRw9fGFfmhuBy9mTZi9zin2
ouMfE8dyzr41X1/oP2Ou9h86sVZtJC8C9RBINa1xybHI7PQXB6vpTQ4QJPfcWvTVaWgJHkPTRCXk
E3ZhFOospkKzbAKC3VIBWbgE/+NpSOWjJZu6QhlkvZIHodSRWsG1LX0x9nT75BCdFie74Cnuos8L
T2f2mV99wmBiLkYDiJjq2seWd2XPWlgg0Nv0Tk/CwI/oOO/gZheIPgMKUe7fG7l/5U/970Cn/7+5
WJFYvrv7n1ys0E5f8w+s0+XP/2VcVfT/vHOrKtp/qDSAmFHRHLK1WPbCf5tVFZXgPFliHZegj3IA
ZyH8m26qKP9B4I8lBc0TQgRL1P+VW5VKzoftjYE6lvlAhxZ9AaRVTI4f13E9aKQeax1dnIhASaB/
pLmFCgcQIRfi3+ROEf7e6tTphKVo19eCWynteBEMxmUh9TucYHRYolR0+q7H5R4KpWcV3USqRTT+
kJVicgGut45YQDMRG9ZOKTC2XVF+x+ij2Rq1dmeY5h/ALCpP1ygg9wohwr0ch6d4QS92BlvvMCoE
aNc1bbNY0V+nmTUgKI9qIjxGWXWhgVaaOn1XVvypySCgFhhZS8YJZV+9SHeZKZZkDmmHti78a1+U
yNuT6DwVLV1GzRfalw7a8kmuK5hwQ1FizYL0UoMM3lAM+inOvnVlpFghN7WSghAOtIe+q8hjnSfa
ILo+QrsOIiE7tLlcbqcsSF5kpZLIFC2l/k6w4F/NrLKOIVczkR4KED29Isd6btjw6Faxr2Ndchoy
pgA16g9DHbbe6Ps3WTxbpO/WLBJl7KewzYm5kxsNqOJUoiuuCC8IFOFFKao9mLWLgRgMiupx76i1
isS0SGRQjCDrE4JkQrmJDwtlyRZ9+U5Qrcbrxf53SBgMtWw64wJKKfpv1fRjTtRDkkg3/K9q26lx
djJg6NtlHSbbJOZXlqIR3mRWR7aaMMVYsYhI20hm6P9quiB4litEDFFDzUoMNc2DiPA91rhxYis2
x1bwy+s+FDIv7IbEjaq0t3OxJnl9EOhKWIZ/qUW16USqcG/GGtXzMkCRNWToO8KJHgdAgY01ZWTh
1X3ian7U38Up9880Bt0pCDfcyyr9kQkP117QGmAhE313EsuqXahrlP9H66ESBuCbTZ7RQCTcbpYm
xAlT1bl11CbIvwLl1GkYNKllzBt5nJqLTvL7l0CHiRtVLbGvERqnaqgv+0QybprMnF1lgtu08VGS
/ioipHscodA8oq2SShL95NF8EZQ5t7UwOBFeQWoIwxDXHn8X++Q7qRTi0TRlyVEU5hm983Yrt4Qg
+Gn3M9cKiuXVKDhZo5mHKW1R3igoN0qlVvZa2yinQIJXlU/x4BTx/F3CREuGVxx6bQmi04Ds9iiJ
PseUKvvegPzb9FBf7dj3Xwh0zghI6Ymkbkg4TvrgNhoi5SqMTHwBlNEcocyNb8HA1BPnkP7gyB3K
jJhHB6J1E2fyQ6xVrzgyf9GV5esF4d9TMZTu+gYtQE4Pzpl8Or5qWWpHoU2oHROr4gKJJLtcaiJ7
7Mj7qeiNggonio0wwEa4itoAayxguVyojlZm/PI784LTMadPOb1VgcI3BDLksX60rNGp6FVKDTRw
gmcwNEQU+6pk8DdSYBJKNpS7UTdwnBFAPamWafttUdhiT6OaCA2N9B/5Uo1CRBRp/XuSCE6ezSq7
kgOsx6OOtq2Paf8lsi8eIo3XNZ8BG8qDuDR6BFQCOXlyadcSTVEEDT30nv8GBdaOCHVzRMBzTiOV
OPMDAsLCEAi5zHW7ljYRsmGQeAQ9mbUiVXZlr9E71zoCCfzuqQ5L5Gw+JLhhIAWihpjUGLTRq0yG
oti+5Yv+Tk3/Wm7L70KldXT7hItSrk5t5S//YlyXI/EraXYTmHBMM4X4ZHqHoJY7WK+ZT799rIeD
kKs/1DKjwlE30mVl9jRp5dl0TL0i+S0AVWvMOmh5ye5rjNhWDw449Z+kQiPkPHoZQhQEMWtqI/QX
eTrdzQVxyl3etHZChGXma6e29G/9DFePlfiwEkfzpKrt0VRDB/T0Y6NNpPtE021WddlOi5V7tc77
TWbQdpbr+gZR/i+VVLNkar7HbTgTW5/sg0I8CLXUEYczP/pttK9S/1ujDQpNAfMBC3a+UfXhCo/s
AymtCAMB7fFQejsIKiQCPqTHqVOMrR9J6laSw2eyly6EUSVXbBQaR/e5V0Mm3KRTh+a8x/WcReya
4vRekCTyRNv+bq7GfHksu8IPryLuNpC7HTlQ16lvbCy5PGTy+MPstJdWi26bgk46H4md0gj0jXP9
0g+CyzQzL0h+dLSYe0gG5K0vFN/0iDxvVlxMr5lyIi8o3EhNAQhQzgljb+rrIAyoWlvGdSBg3+5R
tcRisimT4Rtnht+jqdypcvhazgOJ5Yp+aMlUeihqPr5zQzGpMsRjlwrTtdEM2i2xZqBXBYLPNIyJ
FlntZEX1vbnVeF3IAUHdZITWsNWDiuUwFgyX6I1b3gosk8kWu/0R3c5lYs6HevR/DqWlg9FN5Vsl
XHrEZRN4ad9bbmW1/kYPSDlPA2CxcyjB7RQvM4Wwn0oBpN6WSCYKrbhPI3pKGIG/d2qF2Er8rkql
Q89wixP6rtLB1ZQoJ9TItFNZ2ZsKXE5SNIj3G5+5/7CEkTA5pU8YYSin92WJDshonaqYvJb6wqD1
+8qidCbyaqXNbSg1qddL0Q7DGFhtxUYXdZHMswM61ibM02lT3bHq0c10eRcYoMFT8QqiLU23pjmh
lL2Kc4iEo6SRWybvkiCoD+Yse2PAIksq0TaXCJ2zkgctr1lHCrLbw9QTpfRhHpcI1AE5RxPTp49I
lYPl7ill9NNPrcskXXCn9fVYiLDZw1NmpkB+ib8lE7w3Nx3fBQ8YMhHiYTPsQ7XYJ6b2YsXBPfh4
DECx9FKCmd2gQ3NEs7qBLe4G6uw1AkrJULgtlXY3pKQIz0S6pgAT8kaBUab3S+5Q5QKMdGri76o+
P4mleEI741l9+4Tibx8H5BVWAvmNVjf/mmkn20pUPnRotzapSOxJmcfWpprMPfgEokrQQ9F96X7K
rbClFX7SfNmdu/C67YllbOvp0dDyu0Crdxb7L/weT2ggvTwkA7nXrWonjsYNBjqMCyhIpEjwwggf
VTohyhAcSRN2RqKymEeXUBNLV52EG1Zv29KeNWVRrGiAX9GnJvJBS1N7Qg4hmLaoGISVdZsh0O+0
vtNsXSyuBPMpyACKo5sXNgXxyFMDYHu0U4uOVZIessIEQIANUITuwz1K1EfwIC7ZPls0SkEy3EYq
aFuOrH7YYK6QvUG9G2bSDdvyjh+8a4LbCW1TWiSXcvfkW9ZRyKTrpBZ3QLKpePv9tYo6sEDaohPQ
OzW9I4gvQf8rJD0oXZJcBbqCOepr4OPf5ADTPwmTc/8oGrhGqMVU6BWoAzkzu5ZyeNTj26GCzwDm
V0PpMJX9dpjYxJIMCIbP1kj1VMCMQnglMfElQ+BjwjdV+5cwlA9SnbmWxc7YJ0GJHKQgJZ6gtPNA
c/rgeyWa27AkT7rej8UvmiXE0skbaYJt3in8FcFFlyX3ZdI7UpahQOt4SdkssuqLoX80BuWeW5Yn
t1L6ZE7ypaUNL4VKXux8O2F5H/lGDprkNrJuKz3W/yRy+Mg6minsfCW/HSPLU8NxF9AyFVhYAp04
Jxnq+Yg8dx4dcnm28oxuLZU5VNS7QYBsGxWkNYRAqOJDmv4KWYUDPrtC8ozlmHzEptrU+vwTVele
1X4VPEGFakoCu1sKZI8y3oYN9E3FYjypxMxkU+uUYXUgSmDXCem9McU/5ZSVHJKCowswoSdTcEcZ
r3JbJA85ROVcURxNmzwtKDxZJAF7IB1WsNy4D58WSEbRD1Cm1XspGEj0u0qlFGXbTGpzD+SEnZb5
MBP6E8ASjvnPfU3Mpprt2c7ulQotrSTZgjA8VSE3JUQzVo3G6xxb26aKPNLdvHDSnmcDdD4KHjNB
D9oZOzY79iAJSFFmPsXGseFh6Un4HJaV7UvWfdcg6FNIcupN2vwpmRC2UAQPQ1RvzbS9DqR5stuW
mL9G6TiVwHgltcOe+nmnNcHOn8hCIvS2KsNtzCclrcTfMHVehyw/5GSwBMF86EwmV+PP5CZa5VOS
j89dWhG5gAyfXbZ5CsRpKwskNBrKcWwJkSyrZ3U2PAmWCfxca9+NKIvF9iSH821WG0QGGiXfCuxH
7Ri/AGeGtxZcdTkxPUtYqCDno0tWLbGvuoDBFnhNXVv7tot/irmZOHLoe1qpnAYV5UjCp6dJRduv
jwBmSLYAytreNY14DAQ/5DrTH36ZcubMYVEYj/JUX6SB0G9yOQADFqJADXZFZhyniWQDBULucEEW
obpJq2xDFO1GnIIjFb2Mzmx4FEiZmlTU0eMdB1i7aFPAkcvSCmqwro7GxF0ejS2JfbsQYK6osEGp
HoaMoLKG9kN9DDvFNfvI63SzZov5rdR4sRN22nQXjQYKpoXALdsqcfVEUOWFIsCGrKWQrYn4Ui05
lHFFuvestBs1D3dTTlpnZKA4RsXZSPouUWZHN3NbFvEhjJ7JXj/l5xaS6MjVr1mcluUu79Mbv7dY
lG5QjG14+TwjhihuxS4unM0M7F/phade2Y9N+TCL9VEttE0W+o9545/UgMMqyGw4bQgq9bs80zGf
tEsqrdRaTi9WLvTiTUO6ZjioXh1SNOuYLM0pwGMSkjNhp3pzWaAdy/r8CN+Y7d7kdAgF0etyMVFh
nkqOknxv5YNANK8hf5tQzQtpRSv+F+FDkIovDGKE2/6aq7OjkHNMWDtEN7B3LhPyetnkqEQZ+qcw
abaS9pyjst9YRhRRrCQqup/Euz4JtpPUuxzby43eiw/hkGLw0TUc743iEUY75d+VpnBpPzv4kDZB
EnmJYnrjpHhC1O0HvJshKa5xc1nP/dGsEnuOpgdtSE+tMsi2ZCT3UTl1qIqXqOSiZjtV0Dr20zBy
2zTlsVDJ3URjWTpZ0D03gB3t2pieqrqrr/Sgh8iPqccZ0+x3TaiSpFNBKebfgUjC8jDutMp4lZTy
mx9aYJ+aktTLanQHwhZOXRGV953I198sjPyAk0FySDMcWC8g/5De8pBP8IAkKcnccpiiJfLJyXIp
9XSWZbvO6t0sdbZGuteGnW5IykhV7dJMuR+IY9hCkSIIvi7NJ99M670x6g+JJglHUE038KvhDsXG
qRzF36rIQm8poEtylvAaB0htmJvCEDvXb7TK5sxbol4O5Z9JA45VixpjZ5IpgcYwfGg7CylnOygU
QwgQ9Lt64uhbMbmzVHPqTo2ctlZ+1glbaAvNGnWZQDyD3ly1oZbSGwW3BVaov8ELP7WhKK7R6RfE
t2o+OfJex47qBLoVGqMs2u/KkNd/dSve49u+HA0anKRQwURzsG4P1dCNfCIF2Q7s2WWCgMx3FJ5o
DgnOOYzP0tP6p1/y14UtNMQFaiCaNE4/1hT7mCKdUXUy5cTMHcYSSdzTqN7X5UODb+DP1/WxU/B5
rFUfitNCgSSXsYYh2WjiSQVg/OcRviiR4g98dzmrzncq+yHrFkOwUnXu4KJDuyGv2V1cYDg2UWoR
7HxDsiX8mvoxPmLeO5b5uee3tDz+dFNXjUTRIpQ7LvgVk5fvDZA9oEFc9Aj0Zc9b+leQjr9uK0RL
vtYYXqlUra65LwLZVydGW9qWjV1wwQuveWnAFLjOSq+202/n24ofezB/D0t0l4HXCoeqvOo1YanI
fQwhDEuRM0cHnELX95PnNrvUxV+qyAbcHM/c2XNjrnpNop+XxIcbmG/2GoC9dqd5C6nhX/bR/ro2
y7QgVLL0IqddVdoNqUypZbPvlq4WrB+7+IWbyO5ntMff+tY8sgWyjfs/T96P/fW/BwVkz7MUgUOs
O4azaapd6Ju0gUdp42e3Ic6VXjjXIvzURNCXTjCNSfAMUJbe1HjvmsEJCWOlgC8D3crgLqBtaECu
7gxvdnbtX2OSuSwGJN0NNICJnPjTPMlGIaaNl+v2cJigCi9KheJENuJGOcCcvMq9cxq6t97yh9dv
GRGSLu0Ykxu5fnotZWYapIyo0UNb8EqliXQQDqS/4cnlZxmMn99Anf4PoJrFoizJnzjGQ5tpdV/5
ypsyQrkq91T/7P77W6vZae2ONz9xgrMwj5ULcbm1jGvybdIJ3aNbuHoFpXZIpaCW4Rs5gp8SnFvf
TMlTMQoHmYLnfCXcAcbgq+2232cWPSV5mtg7qgT8SoZDMZ/0U06MHXDjxfN0N/FbQ/csl+nTarj6
lauXNkmCRGljSlaoO516n1OQ24CFAz+1tIbPCY0+LRGMJiMG5JOGKM5YP/wppJRWNzplhsOiIc28
0jUO2Ab2f35Zv3zm78ZZm259M5azgAOCPcHw6l51O7kxbtsNMLjNDM2dxGsEYIN9znm6EnP89cxx
uS5RhxByMX9+/GArNRHOnABUm9owoNEFHsaW1k5/h6+Dg7LcJb7v7CP8tDQtN3VRVy5IF2SWq12C
aSq+ic9IfTPXMrRL6QMMnS3ZgV296cUsRz23Dfq0XWBQA9UPCyIbIXXd7pyNRG6HQdfsyc9Ppnml
JcU5MfdX1wUmgg3pkkWhrVUqFpCXkc4iQ3g6KpXOI2d4PqrXjSN42dbXD/oTnrwz26CvZqgB+EUh
kZgXdw1pFAscTjSfNbvI2CGEHVE8FNdpfjWqYOfGdYRNP6fudmbCfl74l63Rks9J/pYGxuDjxOFE
URlRzrUOh0zfWMALExhwxhsfDby79z9NmncDrrXFfkjMDWUDXFpb49lK7QZ4Q8oLSa436KzBoXnk
iGcBhl++mO+HXS2KfcxlDgXX2TrKc2baSJ4UlKn9jiMYtiSORuC63iRy5zWxH1VPf72csKQslU37
siKv3hPCjrC2ZoytgpMPbe2pQ3gYO5k93/Zu1bqKyw5+F14oP//8cFfUxr8HJvAEM5BCwM7aHpCF
o1wIOb2T5ZMHw35LTUVyiHFi9bObaFM8ZHZ67LjnBDleafH1Oc3jFx9dpte7X7Ba5fErZnEU5Uwv
1kOBr47SboQ3LTAL/zF0q6c/X/LXz/ndgKuFcE6rRB6mYpley72eOVBvqLI6Qez9gA2MTXQjb4jE
5LR9Rm8ufblsoK9Fbc5T/sT9awnx0xsjYdmwcZDKtxQq9iV2haWP4Lbt20b/fETKCoj390N+N+zq
WGENmtWBMV6uOLuUnOyQS7Zh505D78hWr2uX/epjsc1t06bvXbiLnDD9Fd+cfbOXV+jjBotn/e6H
rJaSzMBE2xWpZkeG43udt1hu8sEZ3dYuvXNar5XF6P9eNvs49lhsstaxvmFomhOBk6Qs1dEumH+E
lJAQ90Z6tMnp4leE1mqLMuXHnyfYVw/ZRL8DrY2Redgf18sOdqegmHxoR+3W7K7m6rEMz02kT6dv
PnHvx1itF4GBog9Ei/r22i4vTYV988i+BW6I7vRujUrZRp/pKZT87D9f30qE+td9ZfKyV5aUJVtq
dW6spWoq0AssH/WRbTItfJeodk9EEPpfUEi/mjNooQ1LYrtKHWW1LM9jQxl4NNW3mgZVX2+pacik
TMHz2Zy5snNjrdaitKX4RtlNe9uP63a8nf/CuarAevzpzOf8y5Xv/ZWtFqJFooiagitbRILLhqz5
NR6Xpc/yeq8+Hya0TLz12/d+vNXENIWsEpuG8dSB0jQW50K8/fMN/GKHIhFqBhYK1BF1odXMkKy4
pVWTolPd1vtFXkkGCsfss9+Mj4LrtxnIOMw/GWwOvqfV9JdjTSfVpqAJ5SW3aJzIXhgu1IXwdGZG
fPEuQy1GiIzcGoDqukRS54mVxyaym2HpY0p1p2zCbIlESi15++d797l4RzGEK2KWI01F271apXWt
y/ombRWb+4fy963khCRF3lKhPr/j+PLKlhAdztDqZ511K4YK9XSiXZeXOEObz6cgeUjs1l1craGb
kDRx9sF9MQO5xH8GXc1Av+6aeE64KD24z/KLvv6fnte7AVYTY0haS6nergqpi2B1Xt5KO6ERzkyL
VRbNXxNQQUUEYG2ZGOs13qhxhZcAr2nJ7KqKg5SRjbuFAP1/2DuzHbvRcz3fSrDP6XAeNpIA4SK5
xqpVk6pKdUJIqhLnefhJ3kGuKzeWh922t7Ra0YqRowCBbcB2t5qL/MdveJ932gFtKqUOgLxv48/F
SgMYb+dEPP2GTr6rsfyFnOrvPwUzFIekDL5Sl1fHnO4Pu6zWLPfW+rY6vFVb+0ml3hasQRa1PRz6
wLhfPQV+tQaJIv/53IukrEyDwcqMp8MM+6H5dk2TimB6rs5XI+Z1H7zYt8CzE8dx4qDOuUwY6mFq
RjGRLRfz9kTDDCW31zhovBXRJJev1zOjf/wTf/fEi3NAUM7B6spazwFRHRWpLzxljy/g1t7We9Uv
OYXAcJAhkG5kyDletwe4cH2Nrp/wdz/j4oDAqRNjjC7HkWTf7xN//Kp4YDQgVCFF+HsoQqfW/uo1
bX293z33YplOWW7Z7Rrd6vcrtzL1ordka7rKJt/l9/96ztQ0fhreizVbyXnY6R0fmw7iTfo52hX+
uEs27XP9vdkXHlCU01WVyS/fEAQCUe1qwnaJ4cpTvH2ViKthfOq9aFey2SIsU7bxDuft7XItXfDL
gfyPx2nrWvohd5p3qk4Je31cc6/QZwHqVN+MKbqWxpuXW+Wh/h6+EhVcV53/cu388OSL29M8tVhk
NAylSagB8hT/PmidxaZ3bWu/8q4VcW1vvPayF4sHo5AsodnZ2ESzW55YMUEatDtqC3DqnZvJX+tR
yfV98BdXYsje/xzSS8lFb00LpWYem+/bgBCe0D32dI+27Wob4q5Hi0HQb1Ff/x9EGtde+WLBWGC9
Mq1T1/1CP6BDXy2hsk3uut2Az6bsZQFJvc01W6gLzdIfW/9Pr3yxcoyCTZMwwEC1s+rclsB5nDwd
Ax0sIvW7hTxydkNIq2xKn07o92q/shPLG6rcV64u1779+n1+mN9tAUOoXn/Iys1hxyjqh35foJxy
NkroqwQG+KuQOfZj51RurnpHXvv8F9dOJ8N1Zp75/Gt1xwKiF/MB0PZk1LJG8L7aZnyTqgfpakbu
V/eAn0bg4s5mW7GkVmturPZokjkZTLwZteGyZ529jV/TF2yDos/KTRZQIdGu+k/8Il756fEX8fTc
1k4o0JIw76D2bLWd8wBHadPf0ke/uzLGV7ZM/WIPa3CqFxExKRPtD/89t3yMQTXbUFOz4FqS5sqI
XhYoMmtWwn7mYVJzP0E0qjrZHWVMnuzg96/1ixvpj19Qv9isynZREM/wIEduaBDs6IGNvd8/4ldZ
H2KIteJCAhULw4tjPAVkGcrr6lhFZxJ9M+TXUJ4/RafVOBa8Z4Tq9uoh/ss3++GpF3uSKQY1bUmA
MF7hjJrZcM2DYCekzalF466w91+Ny345H3945sWGJNoKuUSL5kc+/GkjpMOBRGDHtnNtPq7/qMs7
CsmVNVZSgcRenuDKUKhxbq7TkYY0ochbmEtnPLBerwzerw7QH55zeXQ3VbzAWfxj2q9lT3o+dTcj
Rm/2De8VBcvnKw/81TdUrNXj0qGTw7ycLTGZnaEXPHDNyIaH1VuQBuBbGsIO/6IE888D5MdnXcyR
epyMuut5Vta6+X7x4k15XnaOLyuusZUOhSeO165e6roZ/2Xgfni/iznSJe1YtyTJ2LPCLa1Ta+CJ
lqCtuPPpj7SenwHGsGWrrnosPxxvYFcfA+NOfehWF6jtH5/7/4sY/42MPpivNWharZyp36wVzf/8
3/7Lt+nfo4/K+9J/+U8fJVTt+fZL8fFf/+2/f50/kh9Fjb/883+KHNfF9qcdp2r9ba3RAyuQVydc
kpL/FDgq8t8wuTEhGusG3SWcQv8UODp/A4htY6KNwBuXGFqj/iWB4+VhoaFdXvMmiCyNFQvLr/vx
9jFFRiikun+by6k2fX3MTehwCJ1kDbJkhqPGRq/MEiOqLoQApM3tAeGenoNULurWfugyA0slV2vH
vG7fqg40XeiKJGst/AidcY68cqHX6du/PvH+X9PFmnz5//0M+p//oxm+9B9D++MsWv/In5NGshDD
OpQP2XY0nd1tHae/m7o6yt/oLWESrYctatn1L/3D1PVvtAIxjam0gpvnD7JB/10nKxmrFSwibubY
6hflAPX+x/y++3PL6S7+94/dcz+fKGRyMBUmGLTookEpC5Ls52k0Vm04N2lHZWLKMMOcRRrUcrFs
xSoM+uHD/P3RPz7qogFjfRZYCpphVRDG2urS9vOz9EUVVazniqdWzXCcx944qKufYZFSoKhnnIxj
s3YdET9MSkEvmml9rxEXQuwBeGmKJyfPj7KE/qkPhemmMWoyyUnnA8DItyTJvoXdNLtJkUxojNrw
Pra1zosJUhR4l/A2ESJ+pEo+PPz+tX7e2v94KwLqtZkFDzhsBy6uiEloxozVbHmCS+kumZ3J5+iU
EP0pIU6Zi9R/GJ0dX2Ga/GXcsHii+4naNMmodSP4+VtWkWgMqy8ZNyQKwVJRzBStpqJ8N6+yi9br
4H8cXlSRaBHkfsNWQ9pZt6yL+/5Md3s8tQNvGGZtMCbq4EvZvOy6sTBP84xLaWRN+g6J2fCSQAAN
ur6tD6Jy4i80xVvX5tHFB18trrgi8PIODio09aw/94e4S6hZQl5BggWNqcVeFYhJSC83n5ukrQ6D
MuTnqcyz4F8aZQgD1krepl9JUylWaxcPnYW8pEY8WWgHhfmxtEoPERm7VjOeaS2ZUkizbX51lC+q
TqQZ18eaWL6vtC6k8xfDbPWzsIe8UpHbllAbxq7zByBGx7hTm90wG902NcbvYyor+6I2osCRVExQ
nQykn9yJxf2XPwJdQutswAzJ5t8/f/k5Tgq4RBketJpabTtaRzeUVt5xfRX7cAlxY1WvhBHrKfbD
1Fvfnw0Kj2yOdcOBJ/DzE3tJH4XtpBgToLy/s5xIC5ahS7zIcfYgzaWvWdmMX4eONp6+XeTn37/v
xSL78+kc9Dp21+uhfvH1c0ubcpqxbHithZUjVBZiTxMd3SZtaU/XQqaLeb0+jbw6NxeLN6Wb8uJp
skJTvVHUlteGzXJus1g7oZNHTtG5i1oVX1W2siuz+lfzy+aRLPHVckK9rDPOWVIZS8GISrKSfOjG
rBwKo0wP0qCP38p6sXejUzTHQYwYeWIcdbRUpmDDZfZp0SLzGs/jj17ti/H+6fdcLLM8WaqMfh+S
y9QQFqU8VVWKXkkSHEiTF1elg3sfHRqa+piU6mEYWrSssy+cM/KzEmrMsFWy13oVYNplYJbxPp0r
1LlS/Lo6nSboHctOuILVk0myb3XLd32iilx/oaNv6Hs3VkYvV77otDqHygaetd8peNWGxTczgZhZ
OjcYSGwT7amU4wCM82YUNe0EVoHSbfSiaAz0tIFprhySliu8Xm2kpXswK9Nv+G3Q+o+y0h0jvfoW
yxNK/3h+zurwi5ZgjVvmo1+3KizhNj5r1fI+Tfg2Y7sLjVTvDb5J2G6qxc78UJ7Rq81umtvHjP8D
8fX3QrPQuKTbdE62vR6eWVhbGMMHpQBn0yNgaJStnt+nauWWGGelU+EvaACnsQgSSw4aB3+o+GUA
Xm4oT0NN9ylqvXIsvGGEB1ESjYSwkJbOCxvKHY68Kars1OaFl9SSjyHOQxjZ5yrNT6MMT2jKGy/L
02MFyF5tZVdlPtN8YPll1W0A0nhQrHdtZm2TZfDxubMhztcbejKfhabc4SX2FrXfyumTFn10c+0C
QL4fMu1s9PKLxN/Ai322xyjbWDkEhGz4PGirUn1G50kqg+P34fc7AYHDX3cim0Wy2u7xL65mP+9E
eky5KZHoBO2aatuozq6M8S/u1OMylKZn1KOrRtI7zbtHqzRcxYFQEELvj3WcEEo/V9+iVXRDP63V
JOBGyo3OAIjxQeqjY1hhFTs+9cNLpYWBYPono4q6uXDN/lvqHE28zgTKEkf2qvgUTpDT/aIZAzig
PgIqW78xYb6b41s7o4KSm6PUOq6qY7aYAPgrPVE/Y79QqSDm624/1tnWSDJI5A6uONb3dMLlXP2E
fNwtE1s/JqGBDHTOaix0i49ZKN8yJeaMs4en0Yi/0VB5O6xE/epz3EZ7OAEuGDCvhSOfNtx66P4A
w42kSD+1Ig9goKHLdGh4V9obrcYoY5nC01Kh+4+HbapXeEksh5zK6wo+tztxahIA51lqvnOrjmlC
64NJvAxT6AOIKzZ1XO7KqLoxJ9wtY7tBvR7eJb1638j5h+QAREilP8PlP2PCX1xcfz4GaJoijuPa
Q/GLYjVEm4uNec6kChuN3PFmZWgIq6zhIV2Xj5z2w/7384x+zb/OMwcADhAlurLxpr6YZyn1zoGZ
bTNUpuYWjYJmTJk616wF9+PyppeyfdLLno1eONTq16rrvonQegy19FOblZIfS+G5AmqD5lwgw+YO
WtfhvVr0TLeGHIeqsZFK5lYp9ScE1z7Y+9wfuuJ+YdjhE28HDblmitJdFYbbycsO66MHx9qwmflz
81RH9EZX7KX9jSJICbXe0iE5pwu/NZVN6/QbrNPdwsYUHhKMKm0svdlbzSHWtG2IUq4J88da6R/S
Bifxcz7C4Ex3NVtvySGe5XetFWjhIaVKbvT3i/miZ1SRs/oxmc3XqvgeWtEeoMwptFsWTLKbjeKm
V6SbwjECajBgT9hjipmdK0YqDYLXsVD3sw0XuMmbnQf2wGOR35ll72UL0GfVABthmIcMp/TVBCEH
gWFp/W3idMx1caPq2KmGg59DUpei+VUt0X9mIqi6MliKeIcd/UPC8Qi3p0DaFn7jH8RvV8R9PsDz
6MMpwI1BdoWjfBW9cery+MSW+uj0sA5pmqNdyvSXqREeHYHLpjQERo169CjN2bO5HKV0168+NmG5
fI976S0z3hVk8cWLY+LbU8ynatC8pT/1w3xU8KCPesPVGtYkSfgE0rspp3dG1rxxZQsWJ/RnY8YO
oTu14b6anvX4bPAttU922d+W2GJ5Ilnxa9KzGvqp9JwWxq1QLV8LzZc6XMBqDYjxtKl/XUp6qdvG
NfCBGGubZqzFeMDJk5lj7Np03MIO2ilsMV3Y7ZKCs5SOC3NrllIQ6cNz2zxFunaao8mf4/wpCWkE
kv3eOC+OdDvLFA2VeQ8IxQ1rczflHWEHbtP5l6y03SSHaBxyR7mP25vF+g4NIVTira7HW1OgyeZP
mJCZogwixwAuROv3eqLfiqR5Len0bGrJNc1bLpPwGtICR7ToOyI6v5f50dInY5g8VHqunue72iHb
WWtebju7eNERmADySdG3zNBCw2hftTk4IOmgLC9ETtuwe0+LV74ZEAGBB91b2RiBih+AWqsPRlPe
D7NykyPljmsnMACyRfbAff7JUJpgUp8lVXGrZt4MurqNnIcC5cEUUVPJyQAqhj9J1R3AXM/Bl9LI
NFcvss2kmJsozvaxYd51TIhFuhmdlS31WTLfVyO8zIZrC3BVOG4PYkIZZC9GAgGlwBORITZ53n1U
y+cix684emrnm469hsQzKaPRHftVrW58LiwEicmtYUjBUnIjxXA21Idt3UeubUaPjtF5opnROS+3
ZmZDl+C2YX3BjMYlW73RUYhGMlNnel+U7AWV4o6yCpsHdvBFdqtBqLZjgUsLE2nS/IHuklqOHkLZ
YGjQWs5aBQvAggUvxMEMi1fJmG8xj2DfkPwRvIA9J940A4tt4JuQYPA1ZSQ1oNYfetrt9FQwSGPl
iznO3NxJcHKwA1UfbtPY/CiX8TTxHdL5xhi7ndHHB0OrP6Vof+ui3dYCnfBkYgRnnlmQH3kT7s0J
9EeHfFSIiFkLsEDUab8JTelUMrapYm30od9M1vAYRuCMS2N6mpM4mFroDrr1PII2UDi87KU4duBP
vVJIupeZbYF82vF/f6DoP0cVeKUC/gP6gCMBdf+/Gq1pCKUEfday37SgHtzZ7Lua3TnKAN+A5S33
ST7ap6i2Cy9dBHbQrNdTref2HfEK7H/2k7dKMooXWCLFEbqX8qW2kJw7mIYQgYfYhyM+xeVjKT5X
CnBDGDxxLpiChjq6ja4KPzbkbnUqkn2tkUgryTmeX6OyxLtybrtDP8vTxhjkFqcSRX3K5XpmUSTU
HKgg56Z4WUimFq4AJ3OH7qJ6LCUjTHcmJBBvyJNpZ0mxFVRq3n6wgQ4ZbaGoMa+Evhf1rD8icdic
XAYoTtDNZV8kr4a+mUSWkyjr03E8R+oMiU2f4nOjmZUnN0uzHeny8oWiYF5V2cYusoHw5EYPYSVC
B7Ux+8Q802TSe/2gX+NaX7S0//nzVhUcncbcUc3La8NEmiixxpTQPJKH49B1esA+tPhqRB+fXYbl
IaVba6NVvfYw0BbvWYuWBGEPgiOW25t5yc3AMiRrDwKlYKuM1AMAlWGbiRwxfZgO4rEr+uVKwPeL
8B5D6X/8aku+uFnV1ty3fUzIGwIkB3pgtNgdNf38ZZxDKDug39J9mscd3aFZZBJ2t4l0Jcb/60+g
X5muNpW7lkpP4Lp+fsgmxQ1LIRc2LJx0qM9dpvfM16jytEiXD/Rl5fdKo+WvUjp1WzWp6ytNzT9f
91ieaPwseQ36LWqk8mWKwclrWzInsu7h5Cxe38v2Q6yn1bEpLSzFle9yBGFXkcDa/35f+MVzaSxb
GcEUeimVXFwzCynUdYwfTS9PVBs0ljG+WThFugOAKWhKtn6olxjLj8UQr/9XT75MadkJ/LtqIOWw
zHa1N1Wp9JXFVA6j5ABK7El2EjuI+JtmJdnLlUev8+k/0gt/fG2U27auIv4l730pGsXGRxLYwci+
s2jsuIDf66dc40NHfYCG9WCo4a7sl71azee8Te8q4qeucO7gcyVx48pzf54anHEIlbAQ2yRmdqNZ
VJdl2+9DZRvGdN20t3hCBFl5COMwMIvDwlY2dZFP+LpdQvNk11Ngcsdc4uWlG/XASbpAM6SjI3W+
pMCamN7T5L6SSKMm8GOKee9gKohC9XYO2RS5/yxKBxNO+ImWHsUouWnZBrH23YgT+G/Osa+6rRho
HTeUgCgqhaEInhGQLigGOexdADdtYmyzVD/JzcnEeypPikPWDicrsd5gPpK/Vl4S1TnQ1O8uOCv0
g/X4+5G4kCn8ZSQu86naQBp5BkpENkHrOtzdtGk3O7N6QOTWvJtaBNlnklDntGylXT51PunG7NPv
f8VFYLcuPmqyZL3Y01UcWdZF8sPaz6zCBPxFEj3TpGZD4IXiPFZVEqu1ceUc/sULg0RF3Ws6VAbR
2q6/5YdnmZImtJFea6/WAZ2lJW5bGw7vXt00o9qmO1GWOqOtfScv1U0HO48QbjtmPndXTrL1oPpp
Dayuq+ieTM6wtdv+YsOrcuYGeCFyDEWi3aRz3z93OXS+0a6KGyXNyys7zYXJLEO9LjeyxdQcHepM
f/z1H948Xwo15CKscg8Vqg91OXP5iVkg6gasZtpaYKVKObuJ01TFunLAX1mWslH3ja6oXjF5NKOb
1mpAFBTLg2pA6J9av9VwOPn9bABSvFa7fv42mCoCJmQqUNUl3f/zIPV20VhVMUT+pOXT3tB6uI1y
1meO305D+bjM+fLOZd3eVlOaelhiGudW1yvyY6Jatf2JyGW3ypfxSU7GKdnQGFJhP4lP5nMhhzPi
1zrsXrpWTX1ISvm7PTTWgJNl6uD2pQGXctupQGUMRKBMCa807SuQmOyp1PPwW9ItxpbIFAVVYwH/
gxt1LKswKTeTVq0GWhUTK5kj8ZJFRYKVl9W9kEpWAoHBXkz+RVSr/x0+x0Oi662rN5qGIUPfsrP1
AldPgta09S2wmADjakpsBiffuz7VWeSOEJFgAynVbk5FeNuFtfJV76TMnzst/WLXtv4JgcL8AJZT
O846bnY4KLXOw6zp2ScTFIHfRJq8ren+2I9JMr1UTaaf5tCuzp2i19shjCPf1Br7ezNjDhkCw0pd
ueQ7bxxRhue+TyrgTUV507KLn0RWVl6ZKQCfFLu+73Wnwoqzi9uSWy194Ck8qPs+mUp9Zw1ldlJK
YYlg4enyhgjWfoyqSd4Wdaj0bjjJ8nuTa6181OkM8SdVzoPIieH9qF17O+jx8LUzjOKkD1m5r8vC
urGkrDliO699GnIYqm5tdXMgtNjweP9E88zarmIosyqm7ZajlP3eihssngacIuvsphxaZfHkLO5K
Qb5BCafPMIjGJXGNeer78KSGwIApDEXaqxoZiu743BtJ0hYJrW/7UotBMBVKJb3HlQwQVUqrAb5q
nUTfHGWo32RcNDHr6jTommuH4kc/LHj1jaaebmhUCm8BsSXPWq6vGWgbTGKe9Trz0Bmdncm88dS2
igKYtsoxzMH0tbnIANkM8m7pNPVGKmrpsBhWt8+5LfixqkeHGIauZ4dt9mTqavdFiYGd1Z3UcoVq
k62x8i/HWYv8kKjgEJrmcA9tE9hrY7Wv4aAqx9hyEriKUhcGxmKk95pF3nCcv+mGZM57MIQyDMiO
TqSpqVUsAyeDS6HQCIETh9ccksz6PKgdbl7WaB8nK6oOZiPZmtdwo/UkUxqDUoWalmZ2txvw0Awo
1YqTlkN3q7lRU26uuYnkXImWxCnetLjF2643o/fO6efHLlXLDFvTHtsf7NXp0R5WHN209IGVzPBD
cPLcy20xPKVTJe6Sic+RZ0n4XGShesR8D9VELdpTqYI8cuN2WJ4G4dRfJymywXBaOjiQmStL5g2L
Nh/nIWKCy7W8QLfryOoiJrV3jTDSIJvV4iEvmGfuUCuW20uW/kkeFe21BSt2ajK7/tplVkjVqJdi
zZWT2joubas8jR1/gztUY/U0RLayLSxz+KRxFzlZrWodQA3LD9Uodw99Qi7Q1aJ8vhNlpewMiKu3
cewgncx1e3rUGehTMTbZKe6W4sCqYgLra/5LNsf+sZ777pyrNMFa4NcOSVxi6FvHmTlCd6xhKQJ0
kt7GVs3P4/p0c7Rzb7BGGBsqYucw6siQJJOy0wtJfwG8FH2mcDLelJI8w93tKbCoYhCHpTGLz+1o
kexuNEPgIo5g4iiHTcFVQoxbPMBiT0miOMirotgMWQYaTxnK/CgsSZnA34Wk7Tu5Angt22H1kGUO
pQrHmOTPBs7Hp1i2y1NcSMZTHqbRXiAafm/JT2QbZFrLqWJgHqquSJ/DrBy8qLTzzMvCGFCPVTfl
19woQPfgXWEF7UKJtFkmrlyJbJwqLSHN0seR8XXUl+RJGOhlJsBhN7RPdHet3iuHlAoJ9Qx5HJ9J
SUt7uZTVY5OZkKLtcAFBlhSlcYAFXN9NVjmdraYa7omSHEFbZ0t1fjGrZzqAzsAICmJQo/f0wWkf
usLWKpdWi5KDNY8CyeD2f6xzTJc2RWEMNwb+rE9a7QDytiKIdiCi+uy70g9a0LclorNRLRqMMRor
MORw1L04G6HThnak+nKc1sfZmhfoeqaa3keiNDnUtEW/pSiHPTf/dXapFyuHOm2X517hl6fGklMm
IRkkSMjN4W0ZTngjN6WRfpstdaHuGy7TiaR4r7mKPkL3TbJFIr8bGiQNTFCAEyP1KEtlc2dPoj83
cb08d9rsODTRKqTCS0XcDXY8p67KHYsvWBcEG5EisXfqFPCiYbS3TqJkN7IUFkDNI0ANagR0muZ7
RPFDvM1olCLb49jgghrdPpkRyCmUcsYJf2N7m3Tgsu1FwQu2UcoN557hJ0YIhzQOxwfLZkMdx9o5
OPKcwptWs0+xWdWf8DjOzlgtNj7o5plcaz+9sLQp1aUhiAUNAugy2vZeHUxwcOWivxptXT+ocos2
PhnLW6EnAPtCBcaknkcqhrh6vVF7ky/TtrX+NnQsAtXqCKexLBtIs0/kDnNGwJ+EfDN1ZK2M/ItZ
2GeUcVQJS4w5UbbSLy+ruImaDyOsio5CgXB2hNGBnZbHGH59zg7fc0plb2uBjsyNh9Evxx32vclB
Hm7q6rzo6qbsH6w0kOtnwKubUTpp6VnW9qV+cro7cp5y/qTKfjfdkQ2U5/eseZzkALh0ORzL6FBT
AAphBkfSTtc/19qnqPto6k1Olimaz+Fwp+dAnh9MgHKWcjIUFBAG4nYg/5FyUpaPzPhWLcfG2qfx
V26PG9GBhG/gPpmyr5i1l0dUlczuJQIxn52F1m9I52x7CS0BWml12pXYyq/HPs63Fu3m7FS3otPu
pUTfJJh+x1qO1e+8ial0JvJtFr1loeYxsT2r6JE0Sq7en5ecpR5idgazD1B9NPpVqXrydEhVxbf1
hM1L2agqlY625XO+qvmnnCJtvlbB9Z1wboeUvtEx2xgZu/00uLPBVxHSt4VrtVsrH/FK2J21D1VP
vXTiJJtDP1LvRfw1zJ7YzkeudPzjbKwOysCSjGdHItAX45HeobvErFwVXb5ZvtaxGWTZcKP17c1U
WpuB5aLAcBS4NQ740MBp7eMbWWSPhZ14sQkygLFp5eJlptlaVfLTLMk0Wre3Rpc/OPQt9KK7T8mU
LqE4a9J0zDoA0uOC7zlfmgs8YPpTjZlvVrwVSfdUFO1LajvuiIGwLsMyDJ/btNNcBD2nCCDnFH/P
l+a27EfmJpvslG5l+VaFTbhk2mOO8tHBaTbHq2taAJbq+As7KURS1ZOqJqiLrymI6eJZ4b6Qd0lQ
Dl+5nfq2+T5k0Y1Bqd/gUt+LPdm9Dz27m+VzXFEMmh3XakwKAu1hCIGJR+S1BbUbxdyHxgK4IbqN
qnybNxwpZRcUeXYfd1B7mtW+PH5SisjapKwzLWnu5hrtYCndysuxILxdpCIok8qrDAO0s7SdckPc
6JxKgPp9vcu+xU0RDFIfRGm6b/liTW674cI2xlaYOHcKZgehQxZagbqqvFr1fVeivaG0YJCKtuG6
mVrpp7K8qTJKl611u2BGrE1wJw3t2FMdqesvDnFHprErTSvd29wM47mSgTAl4x0/2ZWalyR9t+T3
Kcm3ZG35AE0g7IlCbn43AkPKJ7GlqOsvTn3W1uIAaihXjc+xDjcxlvQttMabou1JRo5E9d1Gj6Dq
6lDl8sHVxHrT+ERi4r5HeB5VlifLs2vaI3BbvLyF22XyhjsAZcjI7zBepDJok3MV1U7q+50lb/PV
v4JschUuG6VdkP/3HE8639zxrFDhIx+y+GNRbnun2mUYMMTfh+TZsg4FBYGBgVOPdXqKImy5stdi
Jhz+pIkw6EzfKdn9Pic9tk/UGuhJ4zCkFsq5YNt4IvfywKKZT7jWB3nZUlFRn3qrwAYA3+zpqOoC
iDufOGz8osIMAoNjwDKbWIZ/2zw74l5lasVpDsA+9cFRNeNT0T9PcCJyw/GBybkipHqv56dYVXZN
q7pF1m1UpBNhrgeCOz+Bht+NreaqEkncgvY8R+6p8U52UJsdN/rSbbq7qC29nB+SKh9RdDatBJR/
TjhtBDNRFjfLDbbfRb24tnxs5RfFvncKnKoH2MIjs/XdBow6fDG0wKxuRHSUGpy6bfCnRWC2o1un
fqgmq/eBJ4+7WElcTi5HfbULX1p73HNCwUoJJjDyRrobitdR85XwEE7P1Gh9pbyfkrcG74EM/54m
8YrGT4bXEsJ3Br9ZpOfGOWbOLmI/ICbPjGMKO1RtPDtNzpV9Ts0n7MdPjfwg558rSs5yfIzKx5lD
PhKOJ7BVj4hfM1BeZOG8BVq4RnuCFPa+iBO3Zf+tUCfKBi/SUs+iGoVVLhYQmJbarQcldRlG10w/
l7RUOxL/of4HzAo1922eV0fS+hS/603Rg7avwaA2SGpiaxMmj1b8FOUPlvKQy3QhkOpoaB6B5cjn
mWgECRexqZxbS3qW+tk3FTi3ypMocwxqZG4w70L7KCLgfR2XmIUdpH9SgOGX0adm/N7CIqJy3laY
Zze1WwM0NpIjtWbMzV/z9jlUhyB1QOlKB1ic3tjQHlrgLhKrQbHYGL1o+xo/cJ2+DgcMmh77phU/
6gM9JYnhq5LtO9G3sjhOjrEPyS1M+VM+fAyp8JUkeSyS08SynWrK7V257aLuMAoIV923JrKhP8++
1Mq0q4hNN73HtSDy+rK07OfxSVdvZeqj8EcKeRdh5lBxwZxC0PpU6Qb5y0IkVrNFwGzerE6rRrL4
uvEpb6GI6/amcMAr0AVlq7Er2XcYinqRogRdqW7LUtsWpkMPiwrAVb8ruoOmlW5GayLVl4GxpmLk
29bH5NBR8SoLm64T6HrqftJxoFk0P7S/Jy2A9OpTX7/q9ocIv1ai2BCHu3imevlyQ2WimexPo/IW
9/1GyKRf13HUdgmke6l4MqoXLYb+Ws8YH1DOrKqtkjpeTVSRTP+Lo/NYblvJwvAToQo5bIlAMFOi
gsUNShJt5BwawNPfj3c5M7ZHIoHuc/5Ioh4rhXiM5r8nzw3qqUbfc8njYr226r8m+gNM4y4WDHBZ
vjwD5i0rvqjF4ltNzllHkQ2Gd6bgfZJ+ZPZPpzlePz4jc21XQVQ0yrqrTCNfNFUbURtIfGbwlZyu
0bGb/8WpEUzSW0JQbMr8pEsPvb5H2Ws5veR5Tk44PQxaEdpq5+tEu8vKGlTdA11vlihbyH1P0UIJ
lS2MZja/D8O6HVhazH71s9FEinKYCjY7KpDQzmEN3ZTGr2zd9fS4ko/edwiInNjPFcYifpzEHeeT
Wqk+s9J2lb8s49cmemp0HC/iAFE5ltLE9OvxtVg/iDKYN2PWeGbHpDn3z8hwNpnnbKIEDqha3L5m
MtBPV5ovz+2rXZd9a15LiWZTUwrmmMSW+K0gKVq15XO7Tl7WWK7Qag99yju1NDwQha/WX1b/tyuo
FHiGJmulm0ndbmVCKZ0dcQObRkfyFx8TdiikmUBaxfDTqDFEJUkD2atTxK61LgG9OZ9zcY8NGw/F
zRjVy+TQ0zAxPYFwZEQ81yXrkonyiZB9B0Ia9da+gmMq11NcccWIj7G9sI0EaPb9RvaT5lG12idp
yH+WZjfy0VfG4K49vdN9ecpkGuuk45zcZhTxZQLR/abV+5gJoy42zgq5alHowqUDi7cZlOwQp9Mp
Tm9jQYjxaDlHw/k1otmb9TUYI2cjGoDoF2k1QqNed0l27fqdTv8nWWFBocofzpydp6EOaoNSlaK+
KrPqdqb1LjKdPg/UQSUB4COuwnTcqN0cKIu6ifHfQUMGRRJvSxuZyTK8sFgHMSSxSIdDsei+g+oi
T9v7bMxBSliIN8nph5lHv0r7ucwX5Tn2Dr9ztRfVw0JuLGwaCNSU53Gy7gqyqFp8l86wr8W6BVPc
NKt5WqJhl63KoRYGA31K/lJXBqADoWSaRyD3jZC5MwtsunTaeOqw7oGl9m0y7Zz4WnV9YOT2UTPI
R0/rc0FuK4M3A7b9ho5xW5hZSDr9XqsjEsOXnShlRBBLIPV1KCs0mlBhCKBh2dMGCevGQC9NiZXX
6ZghuSr77qfNI77dPKSWCbTen2RSsfmOSElXpM6VEcFanKZIgPe0cvkRdn1HIYI+KTzDOBYLaBfD
bq0z9ebOoShfY6Cy2tmTAu+POldYQR8gVzKyNWWMg6yijKXmGhLOSl/X+DU0D1NiL3HqEuxxkHNc
k443qGwrMbn+cq2Ha8arqF4l5bfHX7u2wZpV/jK1QbWYnLkYra11m0EVokOlHiHx1WcnjWZtEWFu
HVCorq4DeE+QbRyt5uSnVrqVstVfFG7kcbxw+Z1Lo8HIQDCZw99Tzd2gTx6773G0xKcer9fWJi40
UZSjvMwfi/IXbY7j5nrleE4zniy7PQNjupZ51wreAAL7msm+TEP8GGuxLYT8OtkmpwJfwzwGTfZp
FjZOfZGhc+UGTIf+u+wbMlYX6e/KmujwBUWd9T6VBtUP8VRsjIrjeLHo0aiTN2l9dNYHrVpgUZdU
ybZisHw1+i07+V1V6DApylpHxRNRLieib3w8xsWu6LS2WmsOcU78yyREP1JCZvqXpENrm78F+yCa
AtqdsAkyjsnHsne2RW29NMW8cXpizXNtl8sH47lWNc414RGNZn6NbjAIUBXRYanSNzDNrdMrGye1
AKkKVPFmHYiO3qdS/TIq7UeQgjbqQEH9MEB5x9cyMfaOktPUodw1w7pKzBHzmu56cw4oL0t9AQDT
Jus1R9VTxFQEx85mSbPNpDT7aMr+mE36pQ8MbeijVwd5R27U3sJNqAjg5ZhSBwf1W5uG/ag9iETn
844HHi8yybrRJ4D0ZDTU5GTrI2VsMgZnX/U1rGWKrvduWjMPkRm2sexVXXTW5/ZEHc9eiGtfaS+Z
1Iatdpw58LrDPJN8zttdLXpg2qWbt+Z5iH/ssfTV9oGo6mhak6vW/UZHdpUZdiiL7xmNRMWsuHJw
c6m8JMzRlnTRq3ZfD1zPGcHMKc72eHyUURMurEjq3B2yKD2lLcV8RULthH105rpjih+afUWS9cae
aP7qapr4CmHuCkGUkZoEEW9m3srTriTA3SkA76jscBdpDTpLuTg27UuIz7pjnWjJ1rLFkYqxHefM
RjUmv9KXgw3XENBW/SeRq3AYoN02s5WC1FTJwENdVj+UgCo3rXTKTa3p+xZgrgFtbVsPrRbBFKK7
aFZeP5SZxKU0cb6RhWbndamLxxjxMWc2ImWphLYw8+FRGxJXbtK99CbBBiq9avmcNuJdrUwtQPHM
a1ZqOmAmp4GsLeNWpQaKv54k7+OUvfNST39nI62p6SuN+hgXQjvrKLdvVRw51zGX7C81b+rt01oz
oI+0vttI/RjNNrCa8hItMlmfCm+JEzG6Tou0w++I9L+YUJ8mTy4Ahv+86EXFr551t9ictEtvGRkF
Tja1xE57VdOZWPyM+j+lqm+JDjjE69IifknPXRx95Y7Ky63LUPNxlxGzq1jfk+M4gBOUftg4BiQi
oDmP5ZkWPBokrTLR6VG3ItfUq7elrXyhD9x6+XpIKrMKOD6r1wUVySZFVm1o4pKb9qFPR93P4Xx+
GueJLcUUo07WhzlVvC1xA5tf2dOtiB3tXcRMJmpCIXrUTgRUZVy1ogXsBR5p1KI/pkWxbEekogHk
2NG0x5s2d/eqXB/9SgvBmg1hbsWnOKsvqUVtYDa0LzpllGBsCcjwSj2UkdAh1ZjZbimS0muBXP88
rSebOU5oP8+jnHcbsc1EpFRgOo0ZoL/M/ZxFI1AK3bO1sXY1TrLIXINM6cyDmDt2vQXznlxMr62R
nHJuzk5Et1I3P4kXPZdL4s+ZTh+k+qVohR2UMXdp21ucUJq9K5zo3ax6OXxWUUpV8XeSc2LSB9iV
bmX9l83lfZRUw08WdfDmkRW76w+U0HF0Kb41WufGbq6yLhX+0kipm9lNt7ElmjWceVa2QoyrR1HE
Ix8owEgxY3tNVj6GVn63rajzUVk2XsOnX2YxXQotit/a0f+0VX10Ev6wkxZW0MTpi5XQIM5RlMpA
MUMeH3QLYkFKC80bq0yguzIB/JdMvtldRk2njexR7iZ1ty5lc5HQcLsDWyZ1PxYgc1UjSqyej04O
G7yRuj6M2QRhLUgXbFB+A2tx8kPkLWiwMnVJax/kWQ5yXaGxvKEHZKiJ2kLxT4VUNfxq41r5hkxB
fcEmOBfZYxZqVYfJIusfhkPRpmiQI73UiaBMsK2n9N5VbRMzZOhq4c2UkVH2bJbkTiRmXC2eMpls
aaWe/e3k2QDUSIr2Zglbr45KM2uhLhTnRemSqWH3jTlrqsIW9rdDXyltLZ0TW36BPQLgt7enS9+t
I21HkN+ZNlVfInWMB64CnAlrUwcqMLQcWN1E5VIhswV5K1cgKNcw6Me+tnl/J1NLD3b2vPWenGF2
n4yS1hRkI2U428+dWgiKqgx6oLDsaAXVrUxKkGGHXC9GRrL2oyuaPaEpOHnym2J0gufdHA5N7vAi
RPltmcZ/ZqV7ymIEZW7uaMLzSYYqN2lVnSnvO7LYnqV8vubmeIQ5+W5Ec6Xc9SzN9QEqLd+IMfHh
krdpPQd8zf8yJI1jymo0tPEfuyAmQu/kmK0bMKJ0aN6013CSis9Jjp8Pa2CoxOnIjwSqyTSSg17i
B5LiZDdYVMgmsloGco4Om6PWodBoDWqLGkWzzCmxpLSk6YtrHZdsMJpvxN1midAhT/SsLP8IlMTz
pFxz4u+o3AIDMIePbDTEcWrVJdQc+zcbjO8UE5DaYD2pe0CATj3AHG30mfEr7b+GXP+eh3E/9zn1
leP4nWdpcY3xvNKwZU0q60NJSRB7Ut7Nf5BidZ3fWzb/mmR0C0/3YIcZ4PBeWiYVFxZ5tAh3D9qy
BOlaFQD7EGZprdyWvpFcOh5/6wXpvgIQVNHVSDGe4wR2PF4qAE+06AOSGY6pMxWolL3Z+trcMuAH
4OHMkfa9Y5/WtsOYmv+zsy7QcUcGUpQe5aw3b+AgdaC0o+mNEaNLYZgc6oBUKFlGn8OiuEgCR4rW
LNvOVu/W0HqSRlIDy4WFQqSRbWanhJ9ylH8cSySbPCq/GKuumW0tG1zHC64H+zzo87Zb/mYdWNJT
qi+65lhRWKTX03lYkp2O4tSz5GaiHFTxoggmPI/OjuC5Hhbr1krZpReIh9XmbtPHeS2VzEDvHXWQ
KnL/LZlyS+zdQBGVWcW3ZlA+4i6iI3WNJ6+OOjxVTT/S+xvPz7+03rVs6VHXp6CWOKg/q7wJqaut
d4WRd35EpyV2bA2y2skv0jRRtVvyQdjlHKim7sk20DRUD2rJSM++5LQHPzeB7vWD5iQlrZZ5d0ki
sX5opTo+Oq2RqftpaIWosl1ta6coQqtG8KQXT1YYDTpsd/EuGHzKeT0I9UUZXyKANE2SX0U8g8pp
voUOD8QxbC37JrfI1KdLFcthhRPNWscD7fWcF/SucldPz+kf9obcId24JfQr+DmKAm49JC5zbaJ5
h6r2be7TNUlvaJExVRk0HHKUs5FK33Y1Wu+5Hb9QV/rapAi1HX0OaMiFlBkDc6a4LdH8iZ4AK+ey
E+NloNaSlZLzt9wlEMPVfMfljkRPsBKDfo7ZTqrLF71652ikE6M+xxNSlcRInZ2cRaGj08M2pfml
a9pDqk/YwsydM9tbJs4XCvFYBSZPlPMxlSWKKHlpJkRqZsQtBoaSdZc+cgCu6o9+ToMEl3vZHYoO
omJQX8ekOczlyqzZRIeUfgy5HwK5X4/9TFOXPIcm5jzJNr7GiFLS5mjg+69ayS0z3TPwQao4u7N0
xaRCcU8TB6LeSuZdtvM/nMZIC6GFUG5b+bvI+7MOv129D/WhHGuGYEph0Xkt2YKcJqTml8He9hTx
bctfmeOn62fRfQ3qm6OFNPpFxd7hrhbLLhYqmhB65zKKFxCAmGRzlpnb69NGodI4g4PrfupqgZNG
OFehYZsvef0+cdSVzl/dRNbIludgYrTFTvSIYNhQsyf04dynRg1kJh/NudjW2dKPY7dNxldF3Ukw
mhwaojiSN4C5+QBd5YDXJd2f1v7q1pcJG8YwgX9NDXaVP72DU6XbagwZeGs3dvtQ22cb80stv88s
lLIgCjMz9nrd7WlexbKKY365OeubnbZelz3NU7t8YEDsvnXnzRAVlXzAQ2TwKgkvK8mkStH7Oaaa
8mZo77LGRkeHAPBMcTOsvTme2nlnP+2O7RXJuhdTuFdoAZcmu+fsSjp2m8qCd0+YU3mjbn0aufXQ
bWQ45fxTqJehFkGh7ScSQzu860n2J8qpPRseBeOABtUv96cmDUnP9Ut4h7rjy4yqcFm/HfkKQbOV
ZrboXQwgZyd7+mg1/V/t7Bwg9H76Z9E2kzRhhVhG4VPJsZcyTxYubhSKAGWiEuiVA8qxz1lMlVuX
e3a8ywvXFq1HYfQpAzNjwuLLrcWjnhGd2V9J9jOZjPRwvUV+LAtMtBJAIUQAVqLpBhi9KWygbsg2
XYCGopCoBOF/iI6scgSX6X0LHmzgNwFN2JTtqW6/OnwYOI48qtMwS4IWgb5NbIPPRaEqjlhmNlN+
Vyd7n1a0Ii2z1z9xbGeF4A8785waH5oUthmVIhC9TkxN2Ftvfmj5uUAqZn7YdBqtPGKMMXPF4s1H
h4WRii597cjJS/+1QPoDr/uQ7ET+p1p+Vg4RpaZNu91q2X6k9sP8TiW6FWSF1yBUsGio2nuiH0YT
/CCRN9J4zSUnABsGPqXXMcm4Uy+Jln9n3dbpfBKzP4z2xNATKKXsVnnhpxMdnFbGrBzkvcYxoGxa
CneT4UehTXlZVbBFjZ7PDv/FKVry3Wh/UCGLziSI5BsSATcz9b1jfDXxm9YoL7LqGlXsNat67qfJ
V0pMM+qvXJeuZVVhJmdb+g01td1oyN5UNJBeNcwnDOlUsi4cqlUBZF1P00lusb2uE2kHTzi232lM
6EgfT2w03pKIsBBwxzNHR7vWh0kf9rqoxK7s2puKHMTgxGnr50tO625yZ3ByFo0AnNq1YSvVfKsu
7P/WbybaEKhRWhgJezyHEVZlRCNp8uyuJviYwQMpHtNJ8PTYJdD3S95dy7beFxyiAh93g61xTBaf
V9lH8uHnU+f1NLAn9s8T+lb6T5tTvCN6HUOFLYei/gaQpFJzr3KS5cxIqnEtUrpgLWR239Z8V0R1
0yxKHgw16J7Sry7e6qkVKCRwS4zwSvnl8HCiMCNucCLWZNgqFIrjqt6iDOS6ttyScjxuU6P/pDj8
2nAs8OFc8mcW4Zh5M/UZPfxC38BD4OQkIgV2cXEjUORIgv8pjOu4/HR4OWta5ZK+D5VUC6IZgnDu
qaC9QGZ04jpYL0bxZeulX+FFK2w2qFu9gMZxyHbg28rs0KjN1ymqALjCi8vKrQtl06hHdWAf+RDy
Sx7ZG7ZRWlN3eY+qUSf7uUfS+91nqEcWhJnimXz324+hlH+Z63GGOasoH7yXw7SrKZiSls8x/xjM
JnB6yY3T0wCVFAF3t8K1nJ9J+nGe7zecdP0pVXQ+SzibshcB8T0b79bs68ioNC3DUHdX1NJNcI9C
57TadgYIH7TEl2fCya1XPR4RIgW0wbZj51VFUNcxEOZdKJ9t0Z0zTtmIk2C5riXKMemOoZre0bdE
emjdvw5FXJ9urfWlYLEqJjOsZoAJtfPilirnmmZxdNe1vUfI4cnWw4h3LIfQ/NsWOp1mos2A4E9r
t90IbeickzSQ29cWxNuYf1NULd1nVVi+NMNHd49otQ8d8K2BxQitDQvZppYokgcIb+DeV8iXNxBg
BIGJZ3HeKQkfQXSaCtuz4F4bFnLFzHfTWF2XVAMz090OObM+frUwDKZk7Cv5oDybl41XM4F1h+T9
VyUIIspQ7T/z/CVSzskAiDX82Nj0Admi1bmWJZhVGUdhaYp9yZJdy/0fTeRXwmTYvCO3YDzYLCUm
vVrlTbNChYJM0xYKpG3goIIf6/y1SrJggQKyC2krFkEUjYRqn1P+1lVnW/tI+nLTUUo9Xad0Xyrx
xmy/+vXd0l4L42MofpAv6MlJeZ66w30u5nOc/+KI2pb1l9mSKIT7lnpbWTM3JusNN7TIj/WwnSLQ
SWUj5ndRIdQpky0JSXyeF2e9cZO43XhuqA/HX/Omxf0Gmek+H/D2xzvUCu5kkX17NTs/5bvoVaTh
5E5gVIawOOe4S/TfldZdo3QNDTsnX8maaG4sm2Ai3MykF2YdtnvVe84UTY+QHFerLjjUH5X8MQ3X
0jxP42WSfss8TLu/urO4TXeZLNuXp/uqn+rm1V5fBTwvSLAOAQXu7ma/bHeuaS8hgCYbFScT0SZ0
QpSDt1K1mw0vprWP2PMNXpmD3uGhbqYr4VFeb8uuspwZFJTsWFhbWwmqonWz8tTk+9l8mVQkVmvO
OhOM+cNq3ltK9gQoYeRWTfdRLvdCGgNVfQH4MGHx+vZQdZk31iCY0UNqT7lsbfpk30fSrekO9ejw
rKmET4Q1lez2c4nmquqNAusdTOn43atUcaXD5wp/UGpHnL8b3bl02uxOeeQlrePNgBI9vemRfojS
cluVd1uV/F57qjGGjcLAjJNzuxLCQMEmz0AW0Njrq+bbUxGkbHsFWS7GrJJBtiBuQsjeAoJWJmCU
U79PSrIcjKudnWbz0fe0cFtUDlfILUeVDbFjRHg46hzMSJGmZocKl+n21oKejwn4vJK7Jvr8itHN
zl517UO3gKhoeLbPqPo5BtIWUljbYod1hZ1sB5lV+TN14l2WThiQDxakRdXsgWGxjF+qeaHRvWcP
YQRt9x1Dq5xU7iR4kXuiMtBmxyScEPu2Nuc8PaOSDCezCtV4dnVjq6UFRr8EXoTLcjj3oKwmLcQS
FvnPqAha+5jy1zv5/vT7jup7y3a13pnDO8r+7HdO2Iwl05wfYxJMThwm8R6nI1jizbKIB3InKHMV
aU+3flk5/liEoFLtY3YLSvukQrDHE/O0mkNxz5u4Dc2sdS1Uzrzaod7MgEY3yWTFpEdcxnvV0Kds
uGUUXcxO/ZPXp1Uu/UEhArnFuZSagaz6Q3eXWk5cYRyMiX9FQuFoRAZtSjOyb4TJUHsT0bEVmo6u
qw4YAoJE7cNEYrwoxu+snA9tv1bbSq5Ht8INVuq41MFYDZSEJlhSoWk72RaPNkLZsWTRtkgw/pN9
IfC0ocCOHK9KicrX9PpLVLrKTCpqrihcbxnd4MyC/bsRJfwBJ9m13RJFnt6VTBVp+2uT/Ow68/pa
lgmShuRfpivn2axq0mFrKVwr+xhZxatZAp+UGOhnBAGzWgWyWVRPWd7rWkmnhXSSqqhfBclNu3Q1
Q8fsXEMpwpR3IKlLr1+dD7EQUVz8tXvOtxSVFdW7BAJcpARd60RkB6It9FZrEM/lXkKNCFEGOSi2
s8APi7e0GuyNXB6KgjCQVokCi1ZcRjDnr9X1255m+agYTh1F213fntO6CAGhdj3vSVrrn/iUXv9v
sO/Lq6MwmjndCTqZpIL4HPWILNuG9PdZ44JfG7Ytjd5jw3orU85JlU8d1QsaK+cvtcP7QRYcNet9
yMWrMkklgCQBAPbPinVugFa2eQs1fgGnITKn3BjTtqy4pi9D/mWUiDcbN+N7iMYReeeK6kzdjJMG
+7cbkmCZ94sovHKlAjuhjr3Wv+WsRMpEY6B50NWOZZOxhaAMSBCmvC4DPXA5YXB3ZXrl2VNEjzsM
ekDxdsb/Oqyw9ZsZhubpQejfVtBwMcOV5cT8RJgWhn/PXuUMcPFaq9gdOk5/WEr7jgJ+QpXHrbUM
ZKZabtNcO3w29XaGwsUVqG2kgTJDxVen0m05kckBWo9xf0fPKC9n9CiG/W1QsBz/69t9KT7SgfP0
3Bsnkmnq5CTWHbLMNn9rgDiXrTOBCPfttgBhQl7RjZdi+BP1QT48iaYAFGyo9glB+eK14viKX8cp
VKOPCWFjeTGp9H6U6NSWF6EGCAqFGab2se8PCQIaEiP6jCAEj/OlN16oGXX50exlw8gTw6wgOl2X
I7oQmL3V3AMuRGUQFy/EQYj20Oe7ZXqVxU/bnmMicJqApdD5LSQvRetvkgCRro+GVuY4f520Fx5Z
aFNVfbPIXWAUynkzh9pTKXq+818RjDNi5Gfzzu6zeK+0vZxshbnN2YCJ10TpxkPNoP9Gr7oKlDZ6
GtNr9ylNN2381srfMTmvNf8Ai87gr+SRJ4q3/BPGm+K8r9N2NRlQOe9HFTRqZ6J6cpx/qh7WdVhp
N1Z0SuqbNSgtwx+4HuKvXj035d+uB0T7qhxUvrLkqjqiml0VfY/ob7MHlo9Cvy0vURH5copYVFwl
pIoFaOe3RgA6yRz8SJO8bgwkngZRCun8z04X5MiIAmbX0YxNirZO0151VlulVSE7acpqfFXjqvYz
gb4F3dxSuWn1q5e8NMVJMfZ4UKPM6z8QYzkzyoLvmuirgZyaIQQ5UevzkoWrtDMK/i771cwNvMkQ
+E/DwRkVd4kD5LrspKTnxcg+qgcrlJAbT+lC2suTyZfbT6KhCItJwA0Ei1ntQTPI+d2yXGc4i5oM
6fKeURavZC82Af/yqRWbvHkkKQlac9jbD34tPAhS5jXFziSHv71r/XmUz3LvGQX/V5nfN1erOaXk
L6jmHZTGHv5gwqjRiUkA1aeOCxXOACdfwlFA4gl3BMqDaaWPez0aVL8r7N8Xs3rhwoCPQahLBKzb
OqeIAfwvNMZBg3IdK99OyCyRHQDntzaBOGWusNedXu7HjCNTvYNDEAezWiEykvV5SzcvhuIpKrRB
2JI9ARxMKk5p1URevvfmlwZu0Bn7OfbFiFjmNSNPokOo021ithJxVMs/MUffYu9tiGdxWOX7aryt
wyVDxQEol4dDuS2QZqZw70NxKpxboSHSYJrjP4ORZOopzwBiOo9cLkiueAydHrSPmC0zNPQAOlYu
jkq+Z8qxoiPB1EBexwhkxt5UipfM2yr618CNNojdkaI65u9kowRnRY++6qXckvXlDoVLyAluRS8b
/tTNV4acbo2OyvQjCVK0l2OOosmYvkrFL5rAwjn3PGoc11z+rXGQVCc65IT2yFhT5mZXy7ZXdL5m
B1hqonTYAH66avsiL7dk4dFOa0okRzDqv7z2M+HP3UNnME+6txl16FBMqP4POfBy+pVC/QIP9MW9
pQ575tZmWfWNo1wB2H3UdoMfASsSuE7uYKwOJbXaqCizMcbYbbM1Z8wEoR6FCDqUyifnDCjz3KV/
muli3QkVyobXkYg2Qji65pCaW7S3OZdH3d1yzc+gaC3KdU7I22pauREAUGSvoYY5N/0Jp5eX5yrL
SDiIf6Rmb9rTxPKZ4y+0e8tvlt+ll7htaq+Uaq+LF+JIQnVgMjn1DeBZQZrJXacNHvjFMBkVF84p
3kuuhE8n28O1GNOx1HkvTfJKruzCOsbVdWsjHRFI04xdbfCJKKdECWeAVDZpy/hMmI+WJjQypMZo
nMVwzZefCFlRT3prPmIbmp1t3pI9VU4uPxgCROJsbOG1pfHS2eJzBSBrsoJ7ALctOqJpALie4EAr
A8OwZCFm1nw70i/m8DS6G1poF+3eygoc86Mfz4WnddUeyw8MbCv/Wq04FEZzcsrEM8YDhhTRPDK4
ZMQLpEv5qFYQE73haQt70H8dKr7mmdPasDClXe5Y0WZcS9z/1KDH0VuPckpVkO1xkSukEM5jF5YY
geVCg8ZmXoUmb1IZ+L5zp5EIg878UDXjb1Sqm2w5JvTxoaVxEHeNmXIrssRfcWHD3YLmZsIbCu7H
EWuAs1cB9hsDACI2g8Ggk3f+tGzqyTn/ck5v28xPliX2EI9BVSnbKh9fl+wrkv8g+LpkIC05CnyR
NYwsPSF18skEtFaKnSYEggSw9/pVjnovt+HEIreJaN3tZ3Tyf+RoG697iRwWoc7wC+fYJEZLs/24
hz4hDTRyV+0va2Del4eU87PkPTeNwovlu1w+Vtn2DcDFBR3uLL2JVGzScUXstx463qbRQhKa5VtZ
wtNiZj9JmW/15hDLvyvDo2OZ3Ddk7hDmZj6TumQDuaWFhnUvFI4+lQwD6++UNe92QYR/buwYfHyV
HDRNfKmd4q/AZhKliuD7cs7Ok5auDspEcGbY6Eh6ZFilQktvRiZ+8a+GKxEsjgzs6LSFR2iqYOMY
2GEQcjnqa6Pbr/bcfPZ2v58JFqpG+dTHK3U5mParo+jR5pFe1SLscfA+5GJrxHGIOzlYmtKdSX1q
MZPKGEB6Lf87wyFlA8OpkLc1u6mkvBpNEaTRsW1f0ua1VNDTLzXUTkWY/0huYkJqxHdij+6a3vXe
POaVILebw1oU27ZaMDGsu5JtxCHtZnImP8qfQ6scas3q2pGzndFU0Dh2KETH4lPg4lWOOaFOqUx2
v45DCHNa3T4NIgB/hE9J7P5yWm3h/9x1jc7axGZWKNmPlE7Ir8stf+CSGx99YoRjD2M40N2Hqitr
kw1WzE0j3ni6rOYvIkMThNpmoVG6HBmWfHbGV1v9VeoIdQCrtZNEuyXhBSJbAoKYAS92EX1HWH/T
QNf0DYQejvmZrr7RlZmeZwvbRKKoPwmi9bbFwdERdFnBcAFTVtgq4LQH5y2y3Nh6q/jO0dVvxyo+
FEn1YuY99yLKJ2KWlCLxZsYhVXyJ0V/k3do0ftFubRumwXKCxY7dZzF42zANZOeFADWptIh6+o+z
81qKHFnb9RUpQlKm3CnlHQVFAUWfKIAGeW9TV/8/mnWwZzErpiP2HHVM0xTIZH752nIbDEgAxbOs
D8rajix4kjNhIsETdOiLMQZeg4FJ4EAG1FwBnBHm4Camu0OHYQXQKd2brPyHMEu3OOuR7wLIGu1a
drBCdn/vz1J5Ihk8DxYUQ1Yf6C9WYS9cMKXEf9eqS5G+OF29Nv1iHxtyKRqe/LJemVa1qjithVK8
5bnzZHpwXgOrXOC82xFn7YJJP6DeG/R7YGlOkNaH/ZwESE2OHm1SLTxJAVUSc3hOqvCl1OV+Pqba
6UmYV8yavBztRpoQaj5GVPUWTe0yAuOVAE99hEb/mA/xruuJJpizDCq/3QpU+E5oj3dWNKxsbmWc
lMueIbbtjM1kPrsRf0eLxTUpOQyAOpArvSOsY4uCHKADKLvA96Aq8UDb4U2XABGIczZj22/TkJUF
44OG5r2ufpkq3Jcsig4TBDA+E2ywdUJ9OebWlebvpSCvNYyjtRsRDGY03NBhi+2aidg7kaq8sAZU
Rkg/4qFW/J2C10h2dmesFJ+VpTqIOOydbYNDtORrqrXMWrCF8G1KHFRszpNhO1tbYw13vJEv6Ak5
A/YbO1zpFBAV5eNg+Sh1NDTQ/AQ+AVxh+CZT/RYM/jP5NIuojnaeETxMLmf9qQqwIjbnxuqOKfSF
CzkWVNmpLu2jwfLTRMwcFsJJ7qoKg5Omx7sB5Mj2p5Mh2qcQzBE3z8Ykckb3w40ZGueu8DcNajbZ
mLs4GIjpCw99CfMZMlM00Vvq8oplnz5ZbkNIiLVdn6K8vvcd+ksm96q7vGAx3ewkalndm4dhCUng
1jKg/9xgXULdjZlzZ0l553QPMb7IIlMnFdd72w6fozw61nazMBpKWOBUkjCds3GXgYavJZmOGTtq
1m3rls0yughVEZ9D4CxeeEttJmheVfN+De3Kxc7lD2rj9OGS/e3Byv2NbOkewt025m/BRCuPoHup
yXa6ifrCo9oMWiSHr7Fjdc+XH1uZXA3XvO/IyS08apM4uxnhuGomjbE+AeQM9k5+X3cUQdr+Oi+J
8J0oUfQk8lA5wC20UbyTifNBWtBpGJgvi769SqPbTJV2kRV4ymA1N9Ni4VB5DjIo8fGaKX8CB0Ok
UEYYH1X/WbYVpc+yZGIW+XeX9AS4px3AvEQH4brUvTrInZ1cRl+i6Ms9YKKxx2isPemJMh4bZ97o
LEgAEpJOjgA0K1Cims5JaNq00nrYTi1S77lAR8PBvRSfjT7bUXXrJU3Sc6TXSIg9cvRNDaJx6DgE
FtgqU63yFmUuMBZ39Ztru3PMaw8syNDhlZ9eodC+9h7ypkn/dnxNX+B1wZ6mILi0EZRACxNn30Ia
pUUvF3kPRmtPCGPIanfn2DQXdsv/sMbqs3HtrYi1h5QJqg67vao9unsb9zWOk3sgvUXYYjR2orcg
pZ4OoryxtauLQ/zOd4xk1Q7xRZUNNBAWSqdJj4PYOP5L25YrP/8tKjj+Zqnjoaftc9lrNenWHs8d
WRFIBqyK8ULFp8GZcCqEv+bHV40EOhX27FZYVriHxxiJTe6tsvirH81lNtZbT13Nsnowku6xqd5D
55oYI6cNNBCYGR07epr492WPQcDdW9VexUAw9rdhbnXUsR4Ve9avjJChvuiuJvJew7o2hmK4XYXj
dzSxAGPabcuNGfe8q2NYLbqG+XCayI9hRn2gXW5blsMq64uS+U99o34Hknkf3OgpM05S7jMdjSeT
XIGIcxLtYeohjNN4ZXg2SSRPnocbOFoF+FiUS0pn8drVaJTr56J+9HuCXW9aKDF8IOJOD6mJfZWg
nVJfRIqMAerLWIvWdguy5QiUg7+97D2NrjovQxLstHjmFqtLb4RnqKOTScKvaJvXcTwQ2oexIN1I
I19H/P6adfYjlkd+LUveQqdajU29cXTA+Hy4SgaDLvJgH9hvwTdCPTphpMLa+liO8TvlR6sUn8+Y
wPwzmg0OUKgH7wiDExMQpDCNTeOTzYyF1BmnHmwlhN6msW+IU5djz5OufjnBWhF3bL+71cEyY2qA
tDtqJVChvJBuCeexMyYmL07Dvl8sw9Z50VJaYW3szaCaHVGECGj5/yxtvY0XtRYIGJ+CYVoC1GzH
HLrF969dht6A9TpLtYPlgUxjfimDgMTl/DhF9j7CHFP3qKdYwdSknTMOEAYW7f6gMS2H5lOq3Xz5
2s/OoMdoMkGDQUKiRZrhjyaMvsOkPy/YxlgyA89u43c15LcaYQQZxhDFb0kRvgFmH4IGar/U841L
awOvgf00WsOqxVhFItF7m4zfo9fiEBM7DlErvsmDj+p6naka2Kz0X1VvfyTs9XedaL8HTm9OqrMj
5iJZlTM5bsXTa2hyW+/bziToQ9WLWUdhNPqpJ3VgiJuzQkdR19rem6DwNNyyPdOgq6PEx3qHnfhu
Fpvm2ZG4z1NbyCcNUGL05kSajLiJ6tTmxT09wcfY7xcdo73S3jQipasEKu9h0L9SVue+/0owq2fT
iwTl75wTLeiPrRUsG1Pj8gOE3oUy4kiVnBpygY0mBFP6NFEXDQMTnR2mcM91dhVgj7mLdbwfdzqm
Id6+JWPW2mF46Rn8O3CeGDhTFeOecIi1F5hssEiDCjygfJ/owbHGc97WT7kQ8Jdgu66d39mEKXTE
vlWGdawLYHSGJAXcwGMr626POGkf9B7qqnxdtcgUeEejIT4Iqd8IUroF8Nk9zgszLFdURhwqN9oM
2AKckLSXONj4DLdVwZuOvKuIQ96a7cARp8j0TZDpOx2AoTABAMtkIC0pANfVrviab6MNqGlO8F5I
afsVdohb4cSvhVc9+jW/UmV3L5XDLgLLEMLGuVc0tfdlNB9RROevfauKNw1n1fmoeU9wLBZ1L/kc
p+zW+SbD2XQdvWRBGMmw7JqkWKikEydCPPT7Iasvduu+TJq4H5wq2HbEEq2aZHjD3jArctZunn8F
eQP8PIE5aoy5KRn0ejjANpBTdDYoCdkYFeiSGMuPpPPau77mEG9MyUX3xtdskJfRnnMKarHRiF/t
smQlNHO8L8fswW8xwobCe+kM3XtwcvtZJtlnEgOLkETSwCpD9QuKeBbG8FyAfLPCGSOGGPD37iNO
xvu2wTzWps4W7SSO43DvSzx76PNJ8Yb4jzDfPaNxPRqwUq0OsC954tWh4JdB1p3V/UVq4yKARANx
1a1oYcBvNO0WOzhBNROLm5aCNhQLryvemja/D9L3AYC1VfF+9LQ7lsUspgAnG/xN5OKIhTWpNJuu
0YqM3TFD9GRtaglo6CYZhggCO4xmodB+c9i78yDnPDPYlWWyqsxoY5Teoan1Sw5WVobDzffydeO9
Jz3ZZH6L/bXY1TmUO9iUMEe+BWMLf65HsqgG/3uq1Wekb9SUneZqgp5Tmqgo8DkrnjushzmeNo6N
TXbNerJ3NeRANfndffMbvXKVsiJnyXJw6nWUUxOrIfbVhrOREQAQ+trRld5xaghrNJD9pcz+8bqP
/ZekibZk7C8GbBUOD0mbz/EYLscZ/RBi983RHCjXxXkVLlJSCaKoACcIDr1+njPtB2LFQWob7sYc
HWZDIiFHHNk/srBedazHWRDCbWDbBAvK6GGxkAYQVseDDWtPSlUjrlkBhGl8Uem7hFXfyOyzsrpN
4be/au9G3MK6a08ptNA48zT+y2QTrQCgmUEEmfy5BRK1xGMZB3sy/eeKCgzV4TlxunUP9E2eK9Mk
SkBL3zUFms+IkSNsmbM+M6QdSOeXbUhKdcTdLvUTOH/V+9t+jpLGOWoSbkleEqAxO0fpLTSxjhAC
xTxkhmE9DPBRhoYenEtfjv4uz/Q9+MGF8qFznaCkx8GVEMeb1daOfT4pCfOZmLNbFK8N8dl4ys8w
n6gn+cnC9mzpJxNCZ/K9Lw/4NBe8mbyssaZt2jZ+iLE2J8VtYOMdzYPssnOgQ30L86CiEW8uIbkV
SLFFHXt2DcqLRtNLOLZ3FT0bOrolt3P2oekuXeVvLTA/KIM0UIcR4CgGLRgVETmuZL4Bf0vJzwO4
8JjwGYiPfecenPbbGL9Cji/FwF5KfDua+4zuKTcM2LOhKPJ+0WrxURfQzDRQBbWxxy/0akbMeNLB
ccyRZG6sMr1LHUGMBA5e5QpWx51GHf+hthvrakeCZxP+8gkwK2T/1PD46W3zFNBQUfH1tnlfEMDk
pxDnTf8azt8Om1+Mz8TJLEKYOXIExnn09HOQIwjtykXiEzrmtaveg5KwiCT1ja1B6JiLpCTI/aXA
vexo9h31Y+tSS7Y+hgUbzN4zBgKyAS0hQgkXXyvEENIfnmrXI9CBFp3q1QneiQWCxHhJsLm3+mJK
YKZRWNVcTHM+feFXIyCXETdYuCTzNQN3inQMyzVXDpB5zWVJmfQ1MeFM8NdQw1xeRvPw0pgVgzjg
Q0hNLHkQTbX2e4Ji9K8RpQJhzyvDKe98RMkpkISJLmMaTJYAqEhIkSm6OLAeVX3vaRRXVGqTTsN+
wKljw8fkdg2DccTz+BHUzTEoeqwxgsSldFe54Q0bX7AwkQtPLvn/ZgTXN4DdW5whyLJ/SZloLb3c
trZ1F0wI4BpjIZDzhIAbIwEOU0LSucTZE7jfmtS/Wi27ty3zSsHbvT5El9T1nwmdXghwK8fEfi+N
Zy3K31KjW7Y19SdK7nTts8Rqi5mH4wdEZC3Ho4V2hGxdgj8jSjk6JOSxWlchQEQAMhzH1uNEJAtW
95azOQMLrgUSfoh6DeR4sUHyQ9j5rE92gz7L0e1TqubUNK+6RoJrY2H4haD0E3sVR+0+UfqJPC/H
JWqKUHQEhe5r1o24E3+1OTIuzVmF/dbHBD6U3537VA9XSF4kdA0GIvTMROdExhHoMJjlEcCtZbT0
i+1gPsxC2wZpY0y/s3rzimIxZgz0OJWjs+554PYh0JzBUMVmzFkiNSiKiF74V23/IYlTdyOyTVHp
GG+GqyEQ4oiJVi7s1tgb0EceKfKAnP1FxsWyMpEfF8k6zqLTQJTAGL8UfYVGgVnapZopBAlCmCx5
RD2y8p9D99HpWAzRHaK6qRBYeQDCVOncuah1qNHaoiIuAUEjly3koJOawPLCIEFr28qWcKf2a5q+
N/a95A4inwrai89LWBGlwViiPsOBUpO57kV/xll7marPHLm6VaULW8Otm2wUCV9krc8R5xuNt8Rd
J9klcnk3S4J83ZCSn+jBzN7BUkS60wMm6iI9aJzOFAnMoauQ5u1NDK36V0ThBRdHzMEQCc8nCNMk
4JWd7DAM2oIz6EoaV4uKxz68tPY29L/y/g2by8Sp3pD3LDT59BLDGNGgkL0ZDsAFpXTt1a5fKjLH
oos1XPBo9M2FqqlWw+JbP2PG8mgQjxFIsNP1HEizb0pvoLsjd+vkSHeAocCsVXnNwpe4R/AKYoP0
Q1rvE2HGats5RyCmMo9XRGHNEUnGdNJNSQT+MyF6wV2fIs7ufU4SoOEsOjo7GXaCEt1e3Zzp1lzo
ucm3w54fXO30SQsupn8fkbjSfFi45bNni0Wrt4Ol0z0LZym4PwqICE/1IuPckEhqoGgdYA4RJN+j
JvXsa4aVVKJ0hYxajtoD5phtwlhkqHhT891Ui+jijeVymyW3oIZKJC2h7F8Z5+wYNwNjfHdvlwsB
Y9J0l2T8JdWnr3a9QOu9VdGzFyJBbtcZKuRMXWZbVqjtYv+U4vgfTglr4LjNJnztdzRHkDY1eZx3
L0l0EMM7SRpCXYT3WvBClkeXxTfTLimpm/rZBX7zyEGPdjr6jQD2k7yrdDlMoAkjx5vyV9R5Rxtd
YIwwToBwuNpGR8BNAAAs0qFlwo/itW0/VgUSVrayCYa+mZVY2l2O3NIi8kntKmtDb95dCsmuGH6L
e12RjkTejY1s8KX1DFSL+O4m4u/KixN84YeqUUInvOFo11i2dE7NuF55ivbavIQjm2yfjP7iY4DF
fESgGrA7KT87yB2SdAZyA1/pVUFc40yfcjhV8jChAjNLABdBvdXaj/W13oH5AOtQYDWL6Ml+Uqhb
HdJu9W3H8dod5E6prWW+WMZRlU9pei8xDcYZx4G1yr5Q5nvRSzY8lPV94LokiuyFYtRlxCercbp0
7q+RXG6HIcXcZdU+F8VaG/cFyjjv5qg5H5XstP4igEi6313/jTRsLUCJXaR3GbZSbhVCylkVkd6Z
ZvwkGmspqua5r+XKDp3jCNJC9PN+1pbwPBTZdKtt65yThwFF/VoLi3Yb89fcCyC15KDcOeKlfRgj
ko18Xp9Lxg2zUVSYGN8JMUP1DzOMP2yhaRpv/bESwVJFLOM3FWKR6RgBHyfQwQAVXd0+pgBwE5GA
Ga9dkRymfJ5THoU34DN9GJOrxuQ8Fy4ZHPDDLOYVvRPTswT060OCYY1VMAy7KDhq0Ef5dGvLj97A
cRQ/FZgdk/ot7N8bbRdBnFkVLKE1Z9Kcp/6muXglDLInypPJLEbiKuLncaU7zbIpjn3xO0cJ5E32
sg5fvbTiaP/aT3fKLO+plueQgUHbfcAh5EBZ6wmhD8eczTmcKIOhtYT7peyXLN+NIU7pbBeP11bc
7E57jCmHyZBBdPJXPrG787olZkDFmYOXm5CpvUCMKr/s4U3QzwVARsBVgob7mLfvQcDFxdgV9c3J
tMlJ0064U4NhK2obapJo2YcoMJB5AQi75xCla+JJNrpbYLKdRCbHAI5XlJA4OgiE1T5VslxJ2GCT
ZrQWDUWkDmKGlVM29M+5XSUHHQhL6rjoefPfXPdXHW+i5EmQAV0AO+vWpUISnHMnQMyWQYLsBaRD
O+Dc5qDJ+Qxpk+M9C5UsCrHvICKz+QTOWCNJepdVhhGju0FjLpsA1wbXsii8hZKPAlVMhseIpPu9
maBjxL3gpF91RmNw5R8JXN8n5r2mfevivoF5tDmdGMUaZMPxA/6Ph6FpnyNRHeacZih+XfWID1nt
FX7+18pb+2Wwqp2HsUU8067dcZcKZE/xGl4Qqf9z4N2GplpmJWs4vynVlwtz7IHZvHU4Z+XlCGnN
9i0WzsKIWA2Hgab6EYiUoYUghoaVtEYxndrZ0o7OpdsdeqZ3kqw2U8zsIimYLQvINGI7mLHGIrwz
yidyrw5BuxEud71GY+5hEseqhWHPSxWxXWJHTtRhJMhPC9sV9Apr7az3RlaBoXTVtskDHVwLFb0b
BokXHgCQuwjxQHnaY4AP0zKr0wh+VHaPJdl9gItCsxaFZa+IxcxppooRupWRt0qwemlQvhUS5WE6
QBQsO7fezGNPBrg5sWRLLAIGPIk9e2yoC7K+GfqIlaowc6ZPPs2GKTE6cbxXFWu4GR7DLl0LQ9u7
gj5oOgHlnEJVGUtc11tcsVB6E7ndSMcSpPSduW5q7URu1KpCfxB2/tKns7ZG0EknlGFEiH1RPHX6
UW9vOUiBHj9Hxk5LYW5TlhnAlMb6GPDoyaaiDvZUOFwwgWGaqCtocWOKVwX+zoHvNDjxpqiKQ1ex
nyvzd1UNZ+K4ERwyKkfjY6Zc4mTwrtEFcAhSbeWIctEQfBgM55RHSwbajsloHxF0wnK19Q13L/0j
abxbFexw3UIKGCQ6tgupqUdz0Ndt7i1qblyVcUrTg6RY+bazsX3mOe/DTMavKQbHQrqTFhB8kXDI
e5oQEkW5r11IY4VTEbaJBtj3GeUCuiWHHN4hEJ520LoIV3upQDOToH5LOfkd6sL173tH5JcuKWLq
FqT/Qihc/6EXlUMoqu6EcAC8xaUeU8xNJuI5m6KUiUtyYzzKQFkLC8iUVIEGqNAiFzQv13Wqfhus
nNe8Jx+g1acTkUe/XWcikNWVuz7hSdd66jDjcCb24zhK7gxNoxcq0jz7Hn8ZAjorknC+GkYvBmuG
iqxWFppcZD3thDQ9juoBFXPvX91czzZtN+dv5XHMKjHUxckxRATTFvqLjjJUFP9+tFdtRSi/JOPH
1tlFPawOa5FFJPXFc260mTf1ujTN4KwDvd75UaX5s1XdW4ZOIDcSs+Ib/aI5SpXRAoMZ4+oSae66
qNL70qjIEieQBC9rVT6Qdn4w6IvyQkRHgY1zI/l2Ypa1deO29qLMzP7DzVoSXTURqHu3LHtYgDxt
tiKC2kKHjRW7DFRAQg4HBgJEp4R+S+FbKPpFsIVIyMidaht1GT01bvBAZpeq6bpDgb/2rGXGTLOV
bPlxU+n3zE44LEgYWWltPqGbKcJ9XaXRybAVaQ0YjPO1GXKt8tgNlgQjlU9VLrhHVo2YOPetR35j
Qv8SgqXwj3kzx9rL4cEfx3kzLJBbYveg9kr1Bcxl3E32J4iq0985rgRD7kmhlqAESQeF1UMGssGP
0T7WdJJki6AIrrEF+MpjAdH4n9S0UnDarNzyFXtLuJRZ529Gt4ByjTz9PpB0L0xKZpdQa12ojKb0
WPp76yRCTSM2sgduTVXMVtj5LQGsrde05Ny4QdijqA2d1xJg0btr3CzecRuCq+6XzFhNmGFGLDyC
/jy9cdq10j2tXwVeBiZKorJ9lKGJyanPk01NN89DAuL7h2Id8x9dL5IuB88Ah3BMnf9+dDlIA9Nf
MlHuIUf/ljs8mE3c/FZdtwuo6PbSeu2IbiXwXjZtts6akHAfPFIISki3PTnMDnrDHE3PdTuWT4Rs
vozo4v5QOfGPvgmpowKzpePYphTmj58xy/3JKXoC9/0WNMIfPJxorFI0laO0JOzmD1Uc/+g7sXRs
osITOtXxhjB+dFj5UxZMLivQEslV+JiyDu9yfeav0Xas//03M+TPX23+LGEYhu7YQhjWj76TXFdO
hkOTNuOom60+GLHXxYRvICcVmxeRiC0KJZN1Zs4t0nmP9c3SKK8Jo2wlnRlzLjp3YRtF8IeL8I/+
E1Zb3XYdtmaCBkzvxzU3kA/orUPnVFYQ+QhLTIZNe0nSAEsnMpbFH66D+c/r8F8fN//939pPxNxL
lkRgqWTBu4Q25QNxbqxH+KRWkVs9skTh0R4uCR17Qrgsn1IiZs6hDP79J/lRBDe3mErTkvRNeEzh
1s9njSqSOrRU7uIhKANOSPRar+MYC2GFiftkFmF9KRvu179/6l/FY3+rVPnrY+lr1z1yFCSV7T+K
psDNXSsOGm854ZmdMF7bxiao9F1u+aT0k4RgVzvLHj60lJh219rVvriOY7ufgukcjMHNmEsMo46A
gG5dEY3DYXRLSwfQ8yPnuaur52vpT/uq7N6s8cmgnjCKwRusdWPOEXHk4AINkqRMKyndCiV1ikWw
rJg+6B9a81pCpsILEQA1F7fZo7YkpGv0CB+WdxnS/6Z4IgRl7bRPLbrzBNS/MsuVBYhSpI+Ot3SH
4tyn15blDdhtmWXwJ8al6h44Ve91f9vMDs+phMk8jwCw1CnHuHZjMoViyJb0ocsPBg0bBGv2w0ME
kD8W5WrU3KVddjvhH3TekwiPHBGRp67YhfYBSgQQuiseJxiVUedFQdFjmIikHEu/eKhEetEfC9ay
f7+Txo8n+a87KXWLlco1WLD+euP/9iTrpMu7PLGkp+YmWLyOCpfchXg1lnm60iRZWHKo4kPvjAoR
oYkwqBmRLAoPUVLat39YOv9arH4+WH//cX4sMDwbRprFKGPR7jngvLJf1wruzoeJ/6jTSFt5Lohg
3ZF0bwLwHIk1pkct+52VsYFzG0F/pWGjJjSK7S10/D9crx/rzH8uF3VP9D3pdAn9fPC7BGhWdiVs
hW4BPkYVR5C2SZEraIKe17IX8R/ecPHfXXb/KSoWNBcZtP0xJ3hzvdHf7lCqRUYjM1IRx9qtn8yQ
sIneH7VjYZNt3fqWd/Yrr6VHtUBJEmm0yk5ebJP/45uPCXULeAnhAZ2qdVC/xJzoi1Gttbhvkcq6
E5N+rTa9FBWYJTmKYRIDmGrucM5DE4DAlc2hGfphO4UJnr7W0Yi4IgVXlPO04DCZmcOEfC+X1a+S
8zj9GdVXU9kYNcd5+VdKATFn6R8elP91UaTBxaBk0aSXfL5Pf7soXTwy3gmfUhsvC2JKwuP0TVqE
XvbpSH9o4MzVw76syJWWhNf0Xf2HLWB+EH88qJbEHitNx7ItXqD//gFUrUHwV7Nt0c6NA1EiJHxo
tO7KOtF3//6OzoVl//io/9dU/fOZM10bJ1+TeEsPb5ShkZNvTPppEul721KOEFiIJuJ4ev//+NS/
XeEfb6KWTLbVZrYDCWdhczfmXJbWT1aSrKGNyJu5YE4nj19ghPv3T5bG/9jVLBYjx7VtC12L+PHI
x6MZSomsDJlXgWevWNQG8v/HSvG4GcTU5YAxA8D5eEs7D7jmAc3b3Yh3gzyPhV1r65hMDtbOLGwX
eQO02ybxo14Yj7IUDZgs7eo14aad+5d2y1+IlsJ783eHqyPKClCme9tkCY6vZvQRAyv4xCOPzp4e
7eUwPlpdcxc3+kKzABvmKJGXSuU0CZfk0dCRrRNY5khO+vTPAKvDWoiWfx+p8hzU+qMpm22s+OK0
LDctp0kr7JeBCEnge+6rYZ1gqqVzxQaLIf0IBhjVD6ERH0P41RgEDopXSa9GfQ20twB0PhUPwt10
wVOBmjl3zl5D69QpgvotcIDD7Ptwp3QrEKtE/gzItsZo787yC2/cjc03uZDbJsQVWE1Hx6qumcuP
rerPOotPWQ7wTRSwHGo0upB8wmnegBWJ1nlHP77TC+swNuExEZzKC1oiihAW2XlKyK1KVXrRk+yu
pyS6GcmJCYxVNJqoWXHktcAJSfGWzFJjr9v7RQtO0S0NUo0lQd5m4W4muhZ8z9qbrftcd8Zb3qe7
FqTNEQ19a5xjew5Y9qW0G9KH46WZvTqlS4MMOHjxS6lZSvZqm79914eD2HnEr8Y5x6lhoxXvVvOS
Vs2hG/F9MbZSrrNRhFfbCUQonJZqoodap3+7r0CrqKyJTOJvLlk77gaJArxd9/QMESpck70tCLOg
DyFH2l6oA+2QCyO4UfSE0n3cpEwsmTHHM1NMBdSUJleLU15YQkgiYHH7+kB3JYjkQAJZt4FLHHWF
1nkLtOjyBYOc09HiZeScdTK8WuevJCiX/P+2tYmD3RX210Bh9YQOon111IfBzdXr55ioazXsY8Ia
PAMD3SaEhnLpL8izz7InJB78YyJigBD1VaV+e0yuBR5bZ3p3SNjWqE9LgSGVdebn1qxDhtUcOBWT
Jc1NKjl66pNA6ERtSp13DHM5Cy0D2lJ6+MKeBC0EInzErLtIYzQMGH2GDHkDLrQCs5aD24KoyHIW
Mobfil4eMXDHr46eHRPUD4uBnhja3au9DX9jNCTRU1wkvyLtfnIvE7kL3qxbJ50GKhUuRGsOeAvC
YNcCVyb10oreOnoXsCU3JpHkZ1ks9PESwaBIIkXL71J+K8s4R7hpW98+t0QvBNpqRFal0t2kAegz
rpf65xADnFXJB6D50iC4w+vzW0Qk8zQh8SOuiGoKMZM0FbNlg4ezvU5pTH1CtCjDh74SN6UdE5/m
hWtpbDSfJND2GDpvo0K6Ui9s+52slkU2h2kPn/R04Umo1KHCweo94kSqisfaTslAXzt89wl/BNoZ
xTJC5OFdV1sLO64QJ6H8pjrE9jE835xx06XTWkkmo+kyMRC7bopf5k3Jetk22DHhvkMbgVzrL7QC
TxmOgkbN/FgDTGfRDEWrfd48aV/KwaEglkaGGjr6mNBVjzB/hnvgrZsflja6QaeENCbbz031qMr7
uD0lSKVlC0Q+Eonwip1o68fTo+ZNx9jBRL6s25xeDo+HGhpCefUmIygm/MO09D/mWSkMaXqCfUN3
ORn9977clxNN38yIS8ewOsrDY1DyuJ69KSKKqpWbQFRrjCfILTS5VzYDMPbfILzhnQsQVrSF8YdJ
4X9uZp4LJiA96Trix6Qgx0qqPmLCNl19OOWYS56tIR0Owo2wPTYlD2eQyMu/76H/nFNNYZh0AXM6
NCgD/nEe7hlNPOZ9d6kTQ7rx5zrDoTU+Yl1YuyjsP//90zhx/vO35ANtmoc5iGIF+TmlontQGRCS
TwEidEU0raeQfgecxpKofs53Ca96t5MkRiM9q2hrP5am9cZov7cZoTOFatnftVgFyEczY/yoIItB
tpvD7IN83JYu2ec48Wz8SSNOjAJftY8OoZpWlD9i6qDjAzljcWyjhxQRvIFCoCRdKUC+ZRSrUGKx
jsyDPZuhGRywRyj5RGsqaxCrN9kqFWS3DmXhxl+GdhqI6SaqmLwFD5k/rh2kOgn4oS4pFvIRFqOu
EDMlg1OYbVaatzAkrR2VsWd/J2QrtCn8bq8/Vz5vFjuzlzKo+ZeCwWQQYtHqm6qq900brys9XNpF
u3CL2XdJesTRT5/tmsAtaG+HrkZWOzoEuYIFVwLdOAEDMTEAMWwyBHAAwmdiwpAjR6DbLKc0aaLD
sVvRYSCgM9NZ61bi438mqUDXPBZfdiBlAKbma0JaFpQ5eHQleFzIvYFkx9CNdc8mhzaclItmkVJE
Vef6Km/cnYADjuGDynCvW8eo+HKpqMiwJwY2lhoCZsZjGbwb6bOBF50esSFpoSxfyaOphlNqV9xa
ge9omH1XNildlT0cR+Mytt/UgLnxgBgjIYjHoFIUEapa5Mj8Zfw5B7Yk7OQexJqTo2CJUapBbAgb
7npOWz+7YJMWuYIuCcNdTiR8hGzk/wg7j97WsXSL/qFHgORhnCpSWbIkW/aEsByYc+avf4s16r5d
qBo0CugqXF9L5Dlf2Httlpuehwy8e6Rc1bq0EhjFSKFbWiYHqLZKrd5BpwzE5XNAq01sH1j8gYqy
UY9pgjNdXhveRIldkSc8L5QX33sE9qGWcUThSg/RwHT8123+OyZnAubnFq+Z2n8V6SUq/Qn5i2vr
QzUFImCVjIEVdSL7e8A9K098x/5P6n1qHU9YBAZlrWN/DHdGWEGpRwaH4U7mVyYVcFb3n4N1d3uI
7cRhtEhrBjHL0ILo/A0iDYTpcNJYIQsiccb0R2Uh7U5+72ctv8XGljF7blyC9qQjO4+MOZsz4OaM
7WaJWwAqegYUx8OXwug9vVbKe49gxDfRlH8K427jn0ooZXE+jPiewxp+Rs4weCGF+GvLksLhjmMS
aM1JxnOBMwTJtwLOYd1ky7B9Nd21bF1j1FmIj6wIjF9wSKqPMr+jfikN/jhWl9MautJzSJroo1Eh
Wgl6TTh32e9QOKp+BFgrI0INhk3Pm16VT7d7tbBVxL++d8xw3pv+EhmAh2MB11VSvkp6CPVGQIRB
bqjPyAmahch0x/gxjDIaDSJOYDVHFAqW3vN/8+CuquwTAUZoOYIpB4wjE6SlGrsLoptRP+8z9oqh
fjDj6xCzQmch3XVvTZZB6D8h7VoYTTvPunbZil2VkLiGOsV3GVlhWUWpHx/VpiDb8oULaNbZh5wK
seiTVY5czniwfE0li5g6HNj6NkPkkoe3QDGwns8VStpBS/GZPjX1w2fBomYoVJHnTNEK5KqX9bDp
1J0aHCpwMW3MlAiPHDVGnChYrZxCPDOqLFcy5mqOpT/F1aGiHEAHM1wreSnrT00czUlMFy6pSWKU
17V+5m2ayRm0zhw3kPQGm15HeMP6Xq8+ZBQzpv9a4SpH5sAIYT00v5HP1nvC53Ewugkkw/ewGjlB
4Ki4s6j+dXluGpJr8vHVQyY5yTijQ+3tBVzPGB2JSCHCriENytbR5M/IUFhKn7KxEf3DLd9IFUdA
aZPsRAAq+4t2nQ7nwnowcAlFjNGULBupwfPZzlwEnUJS+C43gaJtg+pMAN6qZUnTVPZOZ49kKytT
Jd2D15Vit4MZL7234a+Aal/grUbcmffXvj8iYsdcCbLEXBjtGfkwHlGOXVgc+Nfnik5jkLHRw+ss
5/Y2b9noB4gYcElr5biq23rTyogEYeX2gUbpBDcZznjzoqKKCOVdGD91+BSswX80S6DNuIxddxwR
lfsg2ZtJqoNOTJuoMjKMZftZsUouYJZp8k3jGLds6a4Y6r2hifPrZmZCBnbNB0+86g8kNjJK1G4l
sJjSRmYvsalveYh5Z0blF7D9oRT4A/tyWssi1dMPcg3ZQaVXpEhS/GgnRvaJSsvXhtotggbPzjUo
45vSJw6uOKLk9xl/uoy5la9BbkkYQAlCXmXFxNakg1PrQzP1Np+Ab5BoaCkTqwzKyoSLm2kGUEtv
O0z6BdjSNv+eL5K/Gi5GQidM/sdgVlrU0npMnmb7piBZaCseasRgnPWi+xX93tO/gh427UVx53W4
sShqdZ/4InUtcDRq3PBolrJSQV8EVZGlhZfs5RZpvXnSEmiywVyj0+rrcGlLX2n9UEhaYw7g61B/
UJCH7a/cC1isLI+5hWgGYppz40noXCnO0lQY4DMZI1DZ3JWD9C0p60ZFDvkSVfBkA2R1FxJdxtEx
8tdIOem8scJwWgLXprKouPXym9lyiXhHfWBQEY8n1/t2ueyFXuEFYszgVmehkAcNMrB1EdFF+IMa
GF6cFiocHI76qJM33vjiadxjSLaat9qosIBjoUVYoiviPIjh3sF/kT8GD4ta9ZYb9dlE9ZWr49YL
P5Q833CnM9/A3Eu0NXbM5tdXOLmsEhlUrkU71Y0O7ZTr5abNT4gxpc7FQoeqXtj4qtqbpLjnJrnW
cUrzBRsKNRZoi4aughjcWYidu1uX8nnABBmL+Yg6HJNyctaqVaVvQ86NIsAeJ6FKRwBFX+B+okdB
3PxL1hCxy9BRarwqVhChCdz48ioFbGcvO4RP0bL134Dwc8mvfeRKHLua927nF1wpq06F3IKU3Ifz
4sccGu5nBzy60nDnV8G29u5xhkSZY0XPrE2i3My0xJuZzUNsD2Xq3rQSWFIrOXmGnIo7jLRL+sy3
wDzqCKJrfBK56UTqhvmM6z567SniQwkMeuy4kAi1ZRXth2ANp2EO7q4UYWeLCk8TpIhWDit9Blxk
Jj6UYav5z8nfil19N4iFprcb2XSE9OjYIvmQdhTmrlFGOahhEUiXNVvNnFoXmcJ2SH9b34bpUaBp
AX5J4yejS/QWIWt6HGFY8iOCVZg1tNSoxK/p8c4WgKgHJKMxQjKGJ0ZPzk+0qj3wX/YiG4pF2HKm
SGfN+uoaC8Ds9MAdx37pd0Au0ozJCr0qYcvxuxe8B9KvBOkvJDjUPpHZq9c/bnkPvHMzvVHch0q1
TiYZCJRq3Idfrb2p7KMYmVwhoyGGI0VjY+Gflft9GPyWBa6qTVbs3b7gjdoMHOw6oUIYRAPKH3Wg
818PoY+scOOG7rJFrRU1+ieiCfKmfgRCQeSUYu2qqQPmFp4Iusjec8TwUwtvN9bpJfRA5Shh96pk
HRKLbpVEBGGWjMIIVq3IbnSwEmPuxbKofY+5YxA7N3j1XuWulEMcUuh+gGWx7Yz2kCtLcqORQFf+
dxPfk/jm+t9uPjG9CQ4/dKH+yiB3lxbxa0SdYU9+nBaBqPHmDdewuKfl1a8JbfsY1IzMlXEZyxS9
urtiJjgi+1JtjCZY3EqY84r8kQxEtXHK6kJdNhNaSuXPyj7zBO9tLC9zDhxWXMDCQG5MaC4pyxkJ
TQrL4MEcdWapqHInvAFC7BKhmd4AKEAXEfjdHkz1Lq42hFnh9Bb2xe3AOI4bhcShcrCOBtWZ7KNR
jatT5Kf8qi897OGE/Z3cf8XWUQ0+a5/HrLmBXEbx/dnKn5Wfr4oG6Svib2H4LyNdWV2Uc6HYTDdf
dOujI9VBkvmqGcW+KDpnwSpSz2HOCGORMZM4cgr0KXKGlYLd0F6jmyp19mxnYpR0E7gO4qDPKL8J
ay5BkBULHFAmY1wyvnNYYxweOsAhKAnGPH76xWtlfrO4DhDtEG2l7uzuSOJD4V7Rg3sEW6IxTYx9
MLGV9iFPZT46qNW41OZ6PBftQzb2KqNJ9zOWd2m0Rw/BK+S3cKirt8bY1vVjNF+AS2rpcaKLEgkm
svcACIH8brVMTc74p3LzOaTXODrpgCw42DgLpdcgW3Nz6lOI4lnVboYCd2LLq0H2U6Cu3Gidk+A7
qoj89lbhaNZGRsOS9MtYe/d5R+Qbij4SPvGrA4UJzGc5bCovQ6exJmaC4AVZbHH8esjvfH+Vsb2m
TveRSMLJiN8AQ8b6I4YbUJqXAa+munZrystFgQtT4RjJeIbyQV901asoyVfb5Nh0Sezp3DfRrN3i
2Iq76M4Rg8PxXPmrKkH3KUPPXafGjyre43hjwXCiD9N/eLIF+0ZBmhdHWd0VqIwWCPUJK6HNufZY
75HIVjT5Bwl2PnnN2gnbf3bjR8JiyoeZgg62YKBJiEDO860vtR6211JLoWJjCj1YsIA4YPsDAi0X
aRI3dX0ER+FynYOuoeYiUx3acqcBH31rVGdQFil5gN2m7n/9YElAamjR/irhwrLfDcPEX/deu1sv
oYzE37auNVIi16LhUiLS9tUAiHg28wMv0pDvK+7zciup/ISFX1GmEJW8pQsXEvjjDQe09BaCMsmk
b7db6uPRLT/k4Z0ej7aoESSR7Iz+iqfW1Y9t5JhMuqNtFS688VLJYB+eTPG51PuPbrwq4iaC7USQ
SEl9/0BUG8dr96fhSQL8h1EElxvIe6V9pzYdrI1Vsau8VOHWUiTke9yHAMro7lauzTz9QVRdRZIQ
VYfQafxBPC2Vb0QzbvTmtfcsnnaHOxVCUhu/whaMfS5ihx3boF+huOW1Uw77sXkt6a39lZXB3v5r
esw3hXOvW4yoR5FnCgN++MOGdefuNdCR2qqA/rTQ0XcS3kCKkRaN4MVh6kM2eOMF72pYcN6OvDKj
AWs0bUkugAN7nH0IwPy9oTxM1KOM2qJ1aN284moFK5iCsuLkA96KpYSYPd3K6gUkWWVSXUMBV9fQ
iLUREeqsuWvagnibIYAHGjkq2FIlYp1DYJFxSToyCBglxeBR1LmFKp9TJUZX3M8jyrU2P8bDBj9f
m+zcgUylpTKgtpsP5QYwmW4dRQLeiP3QeCqnzi56s3A5Irfu+6s8rmmechXT8l+RnR0YUwzh8d3N
iqWuvNjZgtLMwBUY1xc1XQf6xbDINl4m0jbtmAF4u0r7NqiB20/ik/m0nrV4DYkArHYUrZn93md/
SVnVmEhw8hH4ugC90Vq0ewXGdhKAh8GQ+GqG97KlIKHHPDEDLsgel2Hw0B60/Y6zHMXFVIrK0oU+
3zIOeXHP0oPwTlJ8dP2Yju47psRmehWaTpFPzcIsJZxTOlOg+8GP5q7tmHgAJ+Qdkm7I1msjXCgd
k2FvH1rLEL193b2xn8LiseCoJ1QOnisJtkYz8WFGEJCikpaF/tbS0Q1LkFrC2noa7z/ajXnAhiTC
fdLtmNAx60vKTTIJ5rkF/B+5uPpIppNXwGvWsLBAr0BFZggdgQ5Y8gZQWpAeGBr8j4ejqLdWs/Aa
OnvH78Bm5DPWdOBBCC2hg1xJ+ToHmkeVh9IrcQr3Tfd4lJYa3TuaSmbs8t5T1gIBOd2ytratmQoE
/6sUx0weZqBkwCmX7x3YECQEZ5tmyFwh7+/iXW85rN9KppT4CONtVy378jWNv21kpTQFPWrGlW9v
uccXzEFhIRjDRdNuPoCT4UFFqVgIsh4AsUhNIRVTFpvAvvcYR9W93n1iwDGYciPC4imcI+3lwEqi
Q0dvGWRbQ70Z9m3I0ERv0US20oei7fXgrmVXbo4kcEJ+Ie6O8mC3T0GEFWyrvnFy6VQFJ724FPkO
9T7w2r6eT7VaOS8pisxm7jfXANm7ZWxDjQHSPDEPZrnNzYNllzPV3KXJQ49WCjcYznHGk7hLLYc8
6Fkjn7DPUpRp0VbnGh8RYGvoycn3BSxlnzXjqw45uc9TfrCFb284dtrN1Jb95A1OniUoXH03Qi1L
1i6NhfZo+6vFLLK/DDHGO8dCUt4tSbNWeGTK9MPSFxWjyHrNl68VJEPRNHdfGZMtau/+GSeEdL4r
6WcefAfDB5V4kRyz6eHd46wqoXInpCoD/dQcV94oFSRJTid9NZRbrXjrhoWsPpOccMR4VVWvQbBl
o5QZm9DaAfmaPJOuMyoshJheEtyFh5HKBgdtS7djfLgenOWFGB+6cnWxkii8L04Arxu/qq88XXU9
5cV1607C57tlxddLH3DDAFjxN7LzR2XsWuPFlN4H/6uK9pOQlBSoel0qR1NdkUnkGlsUDCNrNmmr
82+b4ygWar+mFSmfpY9tcK3pfMALzPHjCU8/qJOGvRE+Kbm71vpLYq4wd7HCR4e9srPPttmE9mZI
mG1/sIah+KnNY6k8MuOgVkeZAT5sk8C78agT66JyyqSs0dP0hSRzuceKOxGmg3zWNk5WvIoJ7s2z
oHgfSBB8/9gx94mzRZ0IxhbrvsJqnGDOVLSNzfNvVIu01+j/12XGcjlfjzx7scH6eG6474Z26uRt
xw8xx22Mbs3u3slYS/p7ZK+09tXTd6n5bOS76Hdm9kns+MKzO7Ch89FYt/1Jcz3A+/fM+OU8oGwX
LWMl3BnDtaG3NuWTYVBaPOS22Op9t3Rhw6TUzEQG9XdV2qv2xOGaS29eR0Wy8ZR7VT8T7+pT+QPa
LZJrlEBfeK2BSJEhhibNhqUvQOATuKIT3EisL7HpnP4IkxnjuPm9ojcfIGo7UU4b7tSQxzIGkDVZ
omAJlna308Caj48Rl0WmrRqV3h0VQW7gUnBqnWpi2onwLA0cPoJGpN0y927V9ywE3QTjiWBJRvNg
K9JFUcGMQdrIN1LoGwZ30xq7QnuMhNkyIbaCedhVVsAYeN3UP3H4gjoDrYrpzzDPuyMrVic3Nqq8
DuONWxP1eR+jM07QGNdeHh69/EsbnQTze+M/m/5XGeEpFPNc2efFjf5jZJJZC8IFZuM03dsgcY+J
9Q12CUlW4D3UNQFXhrIEsmFDHM9duusTCELuxU4/kpTaYkTO91180Vqg5osJQcd2Vab4VcsXi8V0
SDoSCodFH6Ean7N2j7qVxAQiz051sPURkEPMgyEpoZfjuaJPqdYBWbRQJn0nJYXBWLI5AdAHBmFr
NkdPcAOtXc8xEGTBPejP/EomDlEmfGX1CPXvIOEKWTTyQiHeTXmvvEvXfpIzuNRo9EmryopLkqwy
bIh9/huyaTeltQfzt2O4jMEtfKdvoBEeWWz7uyo7W83Z87aZt7Zh2unEPLaLKTw8fc2YsE4yRBP3
CXwjTYM5yGEevRU8/OaqMHalBeoBzO06bJeMOMZKmxFxiVu4pAJKtnK+Tq0lzEBYUcCBsVNiGfoo
dJAh26S82TyLrjWbPq16QHvZzxg658qhad7IALuCQEI+shTFDfsN8UYsiF9V9VNnuCdutbHlypyI
GxKrLryE1HY8oidG/n6wRjrDl+HJG1HtdMOR9J8RxQCPuzfz4i3OwnTYGUTCpU6S7sCUleQwmU88
dZiCmOxblKl9NeBmpuBZ2kDSoGh1+kUQtJJ1rEXmtXfOIWwoaH0czHe6RVCIo2W7WmxSVo4ZDySY
TpPtjlUeNaSg0xoksg4IhTQQR2l8V9sVIa2zyvgNyEnuifoFJSPtNa2Yp+pWtQ6l4ujM/LqVnJ4Y
0ORclA0nUyp2SEfLSryH4IJkdLLui8asPQ3u0A6SzPGEvlJHGuZT4F18JtLAgjN/F2Hhkzik8Rcx
siQkK8u2hPViDlqAZrcquHPkpS8UZCt44lt6qfzsUoMSmd5sYxMvH1ZHbUO0LpmAM0+/NqD8zXwL
PnByuzOH6UKSTMH+MBXNrYOc0Kn/tA3/3btFH5vW9xS6eoboopB3icuxwWWDO8pjIZZ6BWODZmH7
v7Jyd8ejJj8ickBMorljywcbZy2ywF8qXoMD/toEV6UhRg7Qfxn+NAXGZI+Q7qY9+owoytRa80iM
Edx4QBFmAeb7IAgpKbCQLMrhPohT6b1k6pouLSxeeaxl69NrtvrUwrPfpyv2nsQuzj2DE67JqbzR
h0lcW+6bV51l9aXXH0K9NLXHOmzEEh0upIrDcjzh3wfLnAYfHjM4V9qNBW977eG3FocueNTFgeTl
sr5Gyq4IfmvzpQZlbLF1IZDY+GFw8tdFh10dPgw3DRnhBuBaeI9ydvPKQ1x9F/YnR8RAIgwATYys
GkvYO/MjMfID01UOr1TciPkhwSMYfnJInso+LLHy5LQ7Jog9nUufsdApoFPPBavVHwoN7A8LU/0l
ly6F2w3UYwaNAkYa1qRlpJ0U5Nt+Q9am/pO1LpnZ9sUUxjUbNrLhH6NMW+f1tlMhNMTcI7KH5aig
mgnspL0nZIVye/A1fiWugtE4b6FvDHXzHAwXBUmJPHOv+B5kVbWjaDSmtaxVgZvKsoxQOl3xZMh4
hUFqTNxF7dmSWvRSg2Jn27JtjV1Dn9FMXvV4LewzSVJEPcaCx1EjrCVlMaMzVxdzUgiZbtHgm0Xx
AxCx2WL/4hKr0Z2DF9JIY4AVA8nsRrIya/xgWPSh0Li7MhOxTr3qjeGo5UxJ01OlrmX/LrGgS9OJ
uTK37Hip09GbgeHIMasJ/TeOv3w09zG2knBmxfA/QGaJgEUbSVp2w+ipRp8UMyjDWLQwKsB2Eooa
gWzn2Zu7gbNSKe2daCyZ/gizGrZxqdGXsLgahmSewrCRHTSLYX1AawuwMOa3tKw3F+eEHtpOGHwF
UuXwlC6TkUh2flnMXzTfJPNlq0zozzqgfPKOZsZqR9RO7b6yaEvn/4cBGb2eiXZfgSzhA5XQl+1l
rD5tybH/TS6tTErN/9au/rcs5A85jk8clxy7zL+tUOqXqTrU+O3gw/mRABAywOPJg0p7mBJvTNz7
dF5hCXRCrfLKweQ8Wf1rpTz8s1zlf7W7/KUswwQkJRv4iP6Ql9q2mVokAVqLtkJy1wq7Ih8mzdds
jPV/0Sn/YZhBL86PsgWTIVPX8OhM2t7/0ClrxF1EuZZJCy+wqBXsWiIUJe8+/vkXUiY5z58fM2of
WRayiSxa/uNjBuMyIg7PpUVr4DVfNUUqefNSSppo3WuK/1KyoruYCKb3hsyimWjsdCEnsfe0zUD9
F/nu33y6mqzZqqqrwjZ1c7Jw/cev7ONpDooc6RF6HRuG5DhCTyGjLtY0efYvv7f9N7Kj//phf+ic
ZMBitlVP2UU9c3+ltYmf8QQxbz1RjF8mZtiwSYhlgmWT1fVPNZRkmnr7NjaWBhQWt9WorHo2nOxM
zdJ04FseCU2d/I6ck01IqEDbARNJPYKX6nihe/rWSqg9qfpGoK/Jl8JcatQbWL5fhsF02dWJn/KI
J43aL4PyLqiDte5la4PZg52Uq07OwL5CEYMdq0DEk8SNKEtGu8cy5C+Oqr5qpiEUlhePyWtJA69C
FIHsZRSgl2+RXlCgd+tW2dTcxpNtNCwf0JF483G6EackJ4A5WRwG8P4qgnBS21in6qEtp1jPNxmt
ZkiL6VfBqk8eJgYBra/mER2mwY5p1NGiUFbmKEzCLy3XlwnhcYoS7iR2fwbZCaI/B7Z/sGSGXJTy
hs0EQdew5cBBwZe+gNcHUIUujSWrhforsKRl4/4IV172CXpRxrzMVKFcsEPK4AiBiq45IHpGN3n5
ofn9VFox1+hpWnc6OypVR4pTn1Rgwku5wmaI7L8zAXKUyB1V2F/JhLpkfQcbkhFIGRWMl1gCCbH0
qP/6IPlG2bVUzb1M7Ls8lq8ZYOSZJAPxBcg3pREI4CoenYrSGceS64umM7mkRX9SlYGvKJrScBIg
AcQh38aAJLXPtLUdvexgqiT7SmaQzuDSLTt+TfOcoHip4/ozbpRpW78o23AJucBvQP3wHavUaHXS
HOX6WHc1ijH0gLy5Praa9IHfd6E2wRLJ7ErhoxKWugqZSsfUDADpYDeSSKO8xKUj8QhGrBGznMp+
MvMTHvEvr9ffnF7oBy2UwRh/LVn5Q7pIhdVaQc5BWeauRfcdkp1bYrSEqwZAox6VmjocNnKhD/JL
lMJUaGugkLqG7h7XULSyB69yclOLXv/5b2Zaf3fK4AHVDaGj1sCD9t+njER/mrGtI9001DeNyzqg
FXujR63zigQUBgWKpYvK6IEAPElD49FjMxc5KZ+o9EGnxHCWwUsTzVAojsnqt5q2KgIPcIHm9U1S
X2V14+bAKoa5XW78oHJUQizSEoDAU6YoHIenTQI1SiglTdaEgJGfBPN4Cr90pw+JuApMyIjrpS2T
Xw+rOPUYjTWJvnp6zIiUQHFY8c+23bSQIVLiHepUXnn8SeSqU749pZr2Il7UrbEyS1YVTL/16iQp
5opSwwVbKhiERAh6JhaHOYGyGnnLELruARnBsE6RJ+ryauLg55MPOkCRzfKjADCW6c2885miBYh9
iv6M5ryNn6U7bV/TRVuy/23OQ4a/IEZm4l2sYS9act5HyAP8R/GUMIEFL8QfkuU7BU4D3qG897cm
UKxOE/OuQqkw4ZVduOwzP4PYLuCm2szQNsqwJnZT6C/YxZm8X018Qj7tmvee9/ayKK6FeapIXAm6
XwMwdsa6VbgfVpLvJIR/ua/dQ81k1wqLxhBOwwC4Tw/ADH3BdpqsgER7hipdCdylNLN306oWmrqH
j53BAyk6B7VbZf1F6k0nb14t+Kie3i9S2SGBJGHRbSqAocxNWxxKHEUIYygPLDajLIxGoOwLz9hJ
OqF0+AV9Mc2RB9tYCOXbt+l4R++cslDJmrufenStGspqGmDU5A38ZKxYF7/4iOgYY/OYSTslchr/
QwOKY2bUsNZHxbhLk5VNpZsvfvqSDwM0rBSjqbvJq1Oel3e+ETd5SPEytS6dXe8se1XyiVstMiHj
7KILstlimXv7JwbmmEWAvfwlqdJOjkCPU9jTsZ5jGWj6lylSOEdXgyBDgyWPosxCXVKzJKQ3Yz1g
v4QqbfhwstF5VjirLONeEzWMx1ZQgyLCK7a5wYyy6wvIfQT0Zj35k1Kks2wlL6TnOzb8XSMrKJ29
jYFExujA2olpMRT/YoaeJ8ZLbKAJxWFTIuRTlJXGBNuN31Vzo6m4YhjqOLVCNBm5L/Gg8ybzvoQn
aOg8b7NEXDHMyN6vxRaYY0e0AuXRiz2+MyQbWVo1tCuWvJAxpxJJJfRvoX2Tib0xgJvT80Kzn4Es
mQVA6xTWpFbnPuyqWmgiWIUlQZnM5Rqdux/WUskZgC3E2FUxVjr4tl25CUwnIKtcpn6wCuSEFnFk
TFssUNUuZ8pby5ggRBAcK6c8/SZgek6mRDksPXSR6Ef8sCeCFdnruSd4Vcd8k0YoQ+xJdUrXk9/6
4prQZvTqe5Ng/GtwASjuqQQ/njIt1nladfhlkGw9dJN69DnKZ438MVeARG/wIEAAXFXdJ7aStjop
LdIhVlDDoiSHIGN8lFYMylNuqUeGkE+hJJLQ2iS4l62d6Z666mWKZFcYYUzqJ0+DqdLSBQPRDoxF
pMtrNX+WVkSIobKYvDO2y3PFCthP3qPorCI7Q82Ih6V2/AKWXEkQF4sPAKYEj8oJu3Wxx/jStRab
wHcz/QIQJWkbQjoiAFsecraCLUYJbQFEAret3uw8NZrC6mel9KmhOCj7HRcSUDh8qzKzf/8usIhI
ytxP1hqm5Po4IEjPTHTg8uegPBUExnZziIJ9mm6VHr8t8kaVB1fZxlLslEnBVBg2xaht/B7hYTGs
IsW8B315jJXbBBGFgbkkawXpLxOeAYCJhgIRPo/qgcFXSwS+vxUDIAjHSFBXeXTUEYfh7mR40vH6
IRlBJcOv48lHYcB9KW8+8OKWUi5ep91ONdhRjsRDrXyG9J6JhgtlQBsvw+Z7CNmtYDrdQpQlM6n3
GDQwWmVrZK39dN0DK9c0A9X6JpE2mneUxnuORjzQXggqdFFAMTnHLiY2fgNBa0BEle3LYlMyHBsM
/xCjCWnRGEi5h/D5PexjB8NL1cwIPGZeB4uDqPuVrnoYs9WlUgD5haWj3XO0TX7KXh/OLX61tDuM
5FN5sWNiG+WrMPIjqTu036jX2W4XLSl4DVnQFuK58CshIiigptBcRO1su+PwW/Z3GdOmBLcq9qFF
7gXsCHHJMcmvw5MLlUOCqKJ6X21bb4PyEbLKsqZaFLnWRLyKvyxfdTSq5JhZSqjgOBpJ2UUQF+FR
AiLAO/tCZdJD8MgMJoA5UuoLTus5mRGraYcwajb6UnViHHINzT36iiHjVoO5qYTcrohwZKakpG5n
W695qVheyBj78vqnKO6+St6I/6N6tmONJbOBdyV5A88syb9dfu6Mcx09FLAvTUPyHXBYvEGsC7wJ
sYmsLiCux23nrXv0/Y1CEqDXbbniUBP1ybKtrgyOBwYx0HkCvi9NFpfGztem+IpKVhcK8hmAZ+E2
oBArcwICorcWJIbvIgLiCTDK8j4o/jwt3tr2Lvi8R2EjJiAJo3Aa71ezdoH7SwhDEn/6gGJHmMKN
wkUX3j0K5Xpy0PNMYsSMTBblDaIp5eKrCsTPlyzD5Y+YLE7IHZ0MPqRrZZLO5fupsIXH87OM3bPC
2L1iqB7nx4pvREWKALvXDaZaY+9nZCoFTKgCcjZBGrUioM1hT0CgiCTHm1K5xtDGXYxrPYznDgo0
PvG6J9g8IUFn6m00dUtI+SySdxX1D45ErVe2foh93bjZKFWnoAUxUL+qPMR60i9G6S2RG6Jhyskg
yQPBLjDfGnoGacAH7MSwLn0FkE3oBHDQ4aVpZHxE+0b/skOSZfFcEjShRE/ot1XV8k7txuGGEBbo
81GOQ0wW9Q6p1mbwLfBeJIgowaaIpKfbBpzV3WeXtd9qt08t4FjaN7q3BGm+R6ltMU5UDgEXQj9s
AD5h/kL/5JdkP5vWs2PFg1tzOX7/c239v3ZjPM1CNrAN2TJl/x/W6qRtx8KUCwo7I2IkFCrWufLi
ig81DfdBORLw5imZk+WS+Be6y/+alvBuqdPASJZNS4g/2o3WbQrYTtAqhrJDwCFz4ek++jS9tGMn
C4Wx+uff9H/bG34eAjnGFKYqDO3PHgJPnVclwDNSbhK8QbLB1DjlMPvnH6PKf/uD6FQ002AEZOp/
DJwY0YdaS6oMQdcU+sa4zYm4lH38w6a1Q1WFOVd3osD9qmPfMcLh1fAudty+ewZ7K11SjkIuFpo3
Bbe3WKG8b6HqgP8q5hLML7umvrS69ZIHLcY65q+aNiB5BPEoShOWY/GskOlGVXboCaL1mvgkoVFo
aU8qAAq2ly9TaSK5JvNUr78CnxfYa9Y+mS2WSYBOOjJObok4RgEtsVFXAHlKiXRDBOqUHf8su55g
UrZD3rTFeqkztMbto27YtySu8Uwj1lPcMqMROMCdDYByJFSOffDls27nk8Ds6HOvxU7Va68ioMQ3
yASMz3BR1+o40X7Nc5rXp6Q+MtAuPXcbWeGGa8yp2m7TIAjPNA3M+hCtTLy+YxijBFVZZzTHVu2v
MGPfqgoC32hTyQ7A9ZEN1GOzM42QeUL0bRV4ztoJERDb47qQ42NCVVeQNR3pGa5HuiadnSf0sar8
cdV4ETMMVkE5tRzern0O4beqhPGYsjSTqlcdY5Yqx+DKVlHx6hfm0x3Z48fRwmDRPdCpJ66TK9KH
poQOMVM3HxObGyG67SCKdPa+LB9u8zTRMIMUWcveIZPwTkE7w8U94t9xuTsN0idJI1oZUXRtWKpz
yvi/cWLsEo9PghTvzv+SLTZ0tkOC1D6gwcyJ8ZGytzGMvoK4RE/rZFKx65QvN2SZUsmOmgYXiSVq
/v/Mndly3MiWZX8lLd+RBcDhGMrqllkzRkYwOE/SC4wiKcyAO2bgj/o7+sd6QTe7S2JmSX3f+iXN
lBwiiADcj5+z99pev6mD85bPumveJ+Jzh6XuQ4JYew/MkPYzvY9G2HgnXGAhzwXIY1F2K6keovZp
yDxGsuhIXNByqHCCzvvUeTh3FIjaHH1taatnLFRHzU0W0FLLChhxxvPPn7m/9gV5tL974pYn8rsm
ZBL1vdckDTqyJa3M4hx3bZrafez7ETnFgFHzMoHlMW1+/rLOXxZPDxApKVfflpSF1vHj65Z9BUBg
SASUjTa6MXNMyVFSNefU2il4PMavfVpxQUfO5GGAykI4NdCxKu/sXVd2XrqaYqM/p5dLhmImnH0w
+tXznHTyWNlt+ujZcfkkk9x9L6sqp1vgmLALpoFj16r1XOtW+RNheY45HkcxtLdGQfOh6krMVVXX
srcYXQxG2SOzqsuc/qhUNx/9SquHOK66U961nJOUrK9bmG3vrAVzuKaVwDjdLzV6KlGYe99oQdIB
QlE3TacClLB5+RZOdfGLNj0ZfFytH9vaDvgsCwiEALMRfGxrV40xdrqjT9fRzoZEu7hsVh3zYMfo
zqcqYcY+ErF5M3K4AlE5tQS2MAP1qCjQ93T6NUWTFqLrMLAEtliUC6Y0KIgs48uE3oqa1q+v0Jis
MqLmFfr5jvHv4kwn4X3IOZVdpiikfCzkFqZwQSpkQFQuW9KL7OpHMc1HEk1XLO3A4L5KHo7ponaQ
er8bEYa0hsSjEDEc6c2xcauRIEnOUWpoVwW5lmPMuCptVuXUbMryqG130eP600vQPwn4iLXDajKC
UhTXgqBkMos9Jm8VScp1zyQluw3tHlgdc1XB/waei7Mm/mrjrGroMQZuQnuAcD5/43NMJEcRrLJF
Qkk0IVLatuGFMoyjpxkEogJy5n5dzbDveiwmyXvW4i7CCWW8pTZrLWZF+Pg3pnEa46dEdxezhBeJ
Hc63+QKyWsgWeXzedvWx9rBf0C73RLDzAqgE1utoPJeUUgadkrA07mnCrB068ylAemSCeVmtO9Cz
ijZdYve7OCdtlCqnV7RO6Yr39dvc2LdVQdM1AKVar+Z42Iedu0LEj60pPhbw0BuNWANFyhI2UDYP
nvVZt2+Ktlnvcr/YdyUdpCrDEOE+NDAJ50puOPEKbh5rhGOHfkKSZ+vbqCoT+t13CLZXcXNZBQ/0
VnJ9nS69HRxNE13vkxsfOlvjQqvXNh32PhxOzXTZeF8NusvCJEd1n5DbaeqNF3zGl1FgVYh9znss
oAZt+oAtUJBTU9BwDBcYR/UYaPDCZURA94sQzq4n7r1sx3UvwQfDk3URjyMxcxFHBt10zhJwiQeb
2j+7mRAqSkCczalPd9iI4uqG2KuVrz/LDrfZbLA2WKclyrr+XOOYrf0d0w7D3crhztSHhNNHcghL
JOaXk/dKC3JwMBjO16GxNx3rMzPFk1WrbcO63Ws0NYtoGr283eEyePBm0j/7lsGoJsWCU1kQiROQ
xEM3B5fO9LWkDzmo8qpznqf6zpg5P40Sf3F6clHcNN4nGZECXWKGWoL+GKzismUqQkeqawGJkH3g
KgsNATo5uFulD3Nr7wgo6hxrGi8/dQlqtzgHwIV9mo7az9dy+++qNlBPoApZ0cVfhmplVNh1V/QQ
cOjqOChgWTliJ60vpiEc7i0YK3ukZMEpKxeMl73QgTO723auZeBlsYeVU3g87yoYtk1m6VM1uekL
yzNV5hSmV85kduyhbTYBQJ4kB7BJ9QQv9Y5/UGMvf7U1/c1aKm3Pc83ABlfkfpiUzUY128xbQffJ
sdlUc8+5McKw9fOL9jeTSIeOPHNVH/SA6btL3/67jdfzVWoHE4BGl/uEmY0nHkY0ZfsgqaBaFMKH
7N7mG906YHcCXN9jWnfXWtTy5ufv5O8OE4wNHOkz5hXA6n58I2nbNx1AKI9kqrS4GXTeEW9bgA5z
zZC9sOp+cZiw/zrqdsT3L/ih5Bg5ePpBNnvrjEqLj13KXe7MxipnMnEyw5barEBWZWrk6940SKyN
JjKVAuJqtyACSiI3kaTBJVLKh1ukGiTktUHgSrMEKzZmu04Tq1283dUFMFvjUTuz9Yu/4u+umu+D
XPItTzCQ/XDVGIsrA61EsHYNj5q393iHy8kFXk+Zo6SG8/qLV/zrIMcF1UHwoCXYx+Bp/fg5cSFk
hcKDCS5ZiPQaSIRYlW1Du7Wtzad/9Z7whWPb/HnwMl3320f43c1pEmUS0apZaMiElyopEkTzahlv
1ggttSt+NZf/y+WER2nbDhEtDuWL6X/44/qe2J5BsN00Rj7gmY+1PNkqNa+HKc4+iTp0fJTBSG4w
gRgRQAIx0m2bEvuQ5FkP3MxE1poHg/+JGGrqHkvmGqIiU4RfMMb+Ui970sLV67q8U8vjCv34KYgy
EL2TMv9qwrC45chp34bRNN1KV+FbpsN7MkbDePv5x2F9oLkGFq8KtNKHfOItKokPrxpIUyctt+Km
LWLyievMeK1KoK2bwjYDbIqkmdocUnZdZYAtqOzwVUTSuvzFu5B/Weg9CUzWES4Za1T+wQfFQtp6
g8WbdDdjXyeozkgYMXXjXyohyw28iXal0yDZVFNG/syQA9zHIIpYp6kLaCRFStM3t0TeUJtgnrIy
X6A6A+f7MKtGPU6uO76FsjWJehfG1hsH7A5E37qXutCI9JBl4OgIPIpMzmVX7eSJo9X2NspfzqW+
yckwxvqxJQ9iuOR6dp9QUwbM0avm4Ed0mp0stfbawFRSZHaG8I/TILFZ1ta3ZLq1IWUrZPJwtbLJ
xIzSs8KkXksVMLcpvjztcP9DLaDpwsQoh2gF7zd4quoZOrxbRo++YatHmhrpAx1UvZPlMPNr6lo1
l4mFedXQlnEuirE7zlZdj/sg8Bc2uqxHE8Vn6GOmnkIPOvk0Xbtat3tgIWm8T2t3YmxhBuWuL9X4
nEWi2UcpqsEcSziDQTt0jmNZp/4uN8lCSBIPIZvlDUa/y0YwbXPTCUKdO/rp5840R6c8jLFT0aHK
qFZS+VyPryK263PMyglMartmUI61trZRig2lV+CCsmt7FaZ29UgqKp1O07OJF9MWjo/CXnQN1chQ
a+wKiSw0JLwYYwyJeFUfmByGi3wz+CHzOjz0lEGNORLJEAkYlkieo5kkrVRnR50KzmZ5Mm1bKnSy
x7JhD+yqO9d27N/WOVVvFTG2kf4oD40/TURaBeTq5dFi3jJciuIaQA290uKN+Gzzc2inoNYNDzJ+
XqUDs9RY7ryRdL5VLCy6FtkCkVZz212RtQWMeYjAQk1ljZyECDFEzqPhwrTR4UOU56jPhmmyW0SB
VtWyzjv+kw0D3Vulc2zpndEE4VORJvZdMlbeL7RCf10ff3zyPjTGjEK2TaU4LttuaJyARdqoO41b
GJtkjurK+oUa6+9fzvPNpaCjR/bh5ZTSHprO2do4bbXTYZ4cBjcZN7QjibK2jM3PF5Zv/cofjq/L
umL54JIl+4BwP6wr+cL0pptnI7sfe44k9TJNsbz6WfpwQ/qhcZHDVCNnxMQ2EGF7YztwoprmvuPB
Ke3zMg3qVxmUdBKYOjH1cHskOqVWySrCa70Fwhnc8hgVBkSAuL2aBHP8ui54Hnp8R+7sSpABockI
q0i+zDUhqXE65PixIBVROZcbQqnnjR35/AYPZBHps1UhAPTN/cM4tMEjruo2W/38uvz4KfiOQ2no
SAnbkRkrm/6HT8EwdRf5NZVZJPEDGbPeFlPV7rI6RCZq0G7/+cv9uLr/9eU+1GUqrseOCACi1Ql+
v7UK0z20RZh8+tdfRQZIB11KTseXHwonGPgBp2noHkbl4+Rm+sdwpPV+cUt9AHD/84/xQGMidqLN
7Hofrt2Y+37fZ3CulZ/3e8NLvgQlwidRMNIZqlDvC8W9zKtfIs3lMCFRFenIKHY1bFYIOrQw8hz/
3c//+L/5RKWD8nBhs5Md8JFQakUWkQi6R3VADPCDm4MIIos4tYh0ITGRo3Lg/aI3ZC2V0389W98u
BIJKNCOO5cIdcz5c76pDswN2EhVrHM5fiqUZHcfeF9eQzV3qIGJQY4kwpmmdXTrO6TqzgnRNzgoa
dqOvH37+9//9u5G0/Ri3mb7jf3g3bpLQd7Wx9jKFKjdksDmrqMVXaOb4Qlorq8az0QysKys1wfVp
vxEbi8hqTVQp9BPNdOAXz9iPfcg/L09AQSM9i6PYN93kd5Xu6A1NWCvJJ0K3gIlg+pkD6vA0mdS9
ifDDTe51ct36UXb8xaVY/tTvP5hlyGE6jJnNIJCCeurHSjLppr7EwYtUD7xBz0DVm9j+jFQqYBtD
C2cvZAjnTtL+Ojih84hCxkPIPRLvUHnEGP787Xw4lfk8iz++nQ8lZkNgPVKCyN0kc4ECudWMpmlj
TuJt8KPmxhp4fs70hLylLiRGRLgMVBkNvJSgmXSDUGoI0fdE48rtbVrYVpbrL06/2KSqtFosHwYB
uHTH2/wQVVZxYymhiMZtY8cmToob7hcXWHy881ldTE4TwO4F6OG/LAFDasgk0kawKUMfcElwMBKe
McKV8QgXSKrMmzkbd9nUgQDwdlVA+DWw09AjyeebbLTaBAnG0hxlE25TlQLGJF6CWAX8pPSCXPeo
UBKSf0rtSX4FhpC+IiexIPthXnkoRNiyf3H6WLriH+8Z3w3MwOFutS37w0ZZZICLshpVURZBAu3T
oldnEny0w9x+mg9cA31VQ5y/GoYOz1uThxjUv90o//Y6/nv0Xl3/89Wa//wP/v1aqalOorj98M//
vFLv5V1bv7+3pxf1H8uP/t9v/fEH//OUvNZVU31tP37XDz/E7//z9dcv7csP/wD+lrTTTfdeT7fv
TZe3316Ad7p85//rF397//Zb7if1/o/fX+nit8tvY55Q/v7nl87f/vG7wx7xb9//+j+/dvlS8GO3
/+t/qu5LTtv2/be37rdVVUbVx59+f2naf/xu+X+4IlgGwqAjJSs9T/7w/u0r1h8WMlG6Bb5HhYzS
/fffyqpu43/8Lv5gPzDZGAkrQQzPh/v7bw2TBr5kyD+YQwQuaEzfFeDnbfn7/3mbP3xe//X5/VZ2
xXWVcPznzzJ/fDAosSRDYw7ZEjmoyZ7w4VGv07qscpqVk8KZKOa5LIazLMYYc1ElDsnBJnMtT+Qk
VvjoseMChNeZDKc0unPGmiTMxNINdrFK+8SnDFO6Xip+UGrKwscxGyOOLQNRsbjw3bZptgWbzoOZ
Mku/jFXwEBnz8GIPbXHQLIvOtk/G5osx+hnjz8CPmdOlTCyyjeGTtYXwE5g2c69QtLR9i6xCCKca
6exLP8/lqpcj+rYpmnAWphxqSKwvDGPcg5oX6BmGhl1FJfMnO+wYM5J4Cyp3tkicPxsQTfmoBwzG
upbJUGUtujTNbu3OsfS+iohWII4rTItdEsEkYxZiOzNMMvoiV+QwhxcpXKm8XslK2HSDOUxV6zl1
JdqrXmFSpbockp1KqnTauIg0+02Z68K5qadITns9gJk+pDOSU7RtVqkS90z7WANvlxOSe2uDf9Hg
N8xaFNdRWgrjIZqnWmwpGDOOZt2snLskMTz7PU09jTrWFUj837CVGmhMGoM8clw7bG+0C0w94wDr
sY6srI5MZGMVcv/RJJdzH2NKldgOjGfyOpU6tvQamEfH3lCjS+TW6EkKiBkgxlhpWbIZYdd2iJpC
h06XkKhekD2A3n1gE0D7lnRwSTelqXskh8QCZ1TruVOPDWOlvpfVpaTohtk8DV7GPKzO0n1p0tDb
iE5H833KULB9zQT+cgS2RZZjcOYVInUTZQA40JW7WHtXmsCY6tVxCax/9Qu3bl+C0TTl1kviQL9S
0jfFKSMrd75z5xyANu4zcFq7TNiuf5AR0WFbrUyj/tS7bp5unLQDXhHA+8RIrGSa7+p6csyVM7n2
eWejQ0waE4m552W9d9AtSVP7cB7hW9l+Ptf7uCopoUSXhM3FXGNW2xQCscL5NFZwitugS92Ddsup
uiiMuRFvShZ2/DrEFBU72WMXoLoJ4umW0XdXHA0h04wJkmGAaG9sBkZ508f4SEXnwyMZElXuJhXG
FhL9qsYsE6bkUu3qxhTNlkYKwixbQIDYiCHOoBd0XhuZ17qMqaK00MlzLMYJSXQo/J5s+XzkQzQS
BtBe65f1WjidCQVy8OQkzp06spi05lYk10kha+L2pnShNuYqtO8Tv1SIqx0iOTCgxn6OaWtWbm1d
F74g3qshjKvftGJmQC7qtiXfKWzKi6GfjR5Z3oDCQbkVWoghmx/rZrLLTe95g7lxyGxa85GhpDDC
mXNVWKWteTYQhPtW2B6PjI8uydkVXT8/h6VlfUHQ3d9HhhYQv/UcHtxYtyAlxGy3u0aWePztwW5e
/ADt6S6d3VatAi+W/toD4aPKe8QergBj4AMlcSJbt49BTeYTCepgPc5MeKT9tds5hb+PpixnxbFU
6yA2J8sKJxYIe/wNejFpZAM3PuknoBtSo7fBeI8pWgsRgGmh+ZWisPfLUFxRGWaL8ZWD0r4Kw3w5
EnSld7KGtkRj342wRSp0VAKva8FMtSAjygXPmn3zokVptZoLLsrKxhZcM0qZQqBsY2w+VWEnv2rP
xdIdz0kzXvhmjXmHFi6TwznxK+sJ+Lmc0dBNaNSy2fcHSKQd0cpdLHVxEu48dKueBpSmAKTtGJ54
VUFoiGHGnFGkxFzfk/MaI8ryvG9kc2smUSaHD0Cyd5KPwx0f0lScG8HEtMljuW52MeYd1IOpzVJT
qDHJj7ET+Utt5UCLDKYewWZu20Tf6AbXTVqZkT6ghJM0AdNh6IvH0J9KRGqgRJEmDpqTeVKS6LTl
cQayZLQFHveW447BNEBnesuUDP0FblzlnuDKhu66wyzrHGPfSO8durTjZog73vk0h01yLs0R3bNO
ZDXtkgHL4rvMxoAdqHYBByRpJdt96fi8IBj6DBKurrzhiqamOwHl4aZeuUXi+OuRT5nRYDSRSuYm
E3+0YTuAgHxVul8dqx1wVM0JjStFOwHhbm6NDv271vWArNk9va9HV3TEasedM3WPfW3QBjeIgC3W
TT0G7UmC78h2phZhe3JmW9EFzcvoudZqXILVw6E4pixM1nmcymY+APjEDhN2thPcd8RjUCu2FRdP
yKSAOWKnRrdjQYisgyTlLSaDLc1NSKaEGhwrq6q5g2b6hQFRuFmEQH/SbXWZjoqtkfxI1QFKdiz0
iaavRp5XR4HstII6TQ5Z7gDkSUVmT+e6D2p1CqsYfXA/EaRz6shqIhYj8brmZOWOAirQitR76Io2
aZjGhkQ+GmOMb1PXFg4lwctsrMZQyX2IHyw5H9wZwPAYijQ+byziEd+tjkPnuvcMAKLMZ1lwh6nj
frNjq1UnrjlEgZa5RrWLmsRFjD7O7XCoowwYp2XaofUYNKmBu2mUI/hZaQ1Kn+iG+DBCTXwkMZtE
j66JMjWK9HoyFYqodYl/Dxk6noYMi79y3NM0F3wvHdv+lGdmzGyWYgBV7L9eif+39fUPNflP6/X/
Dytx2ib/fSH+P/IvL2Xy/n3tzff/s/S2rT8YqDLKlBznmSIucTd/lt7BHzZVuc24wDNpPVHr/1l5
O/YfS4eNQDxGOj6jScrhPytvEfzB/xISFYbFf5mI/SuFN2X696c3z8ZKa5mm6wpqfA9j7XK6+67X
MOXdOLgSG5/I46PtJO/EnkDI8U9wK/Z25l0Iij2DfAkmXYCA6WB2ABpD3Vz0ifuldZh+gQtL0Tw6
JqHuwRj6ZKe7F0HyOAg2hxxNC5UazZJx/tWALvB+PDXw7kk54kDtuLbNn8EQ6Md3z1l5ZE/MUUTj
WUBjeaGCGXAqObvptB9KcYoGeupDBAqz7HFW1AluPAMjvRG+GxNENuTsSINxYYyzcUVr84aJEaXi
8M4UhQBn+ugZyAozKuHTVpJUWZpZqwxYnE+teWg92EAe8uu6TaFOo0Wtyocg7TPSIWmRit58jQ1X
7xrtIR60vMvJdE8od784FhMj4ZB8SVo3nqse0iqmw88xy/WKHUrhkKD6me9q/EKDFuQDGoyVgzy7
dceGJkAmaZKFJcMH3Betdkcyb687Hx+Mjkd/3aTpm7aIP+kG4luQhG0IfdOA1tJ0ZVrVeWoiup/U
kFy4gfqMqbUgQwV4aMl+5JlIlDPWCqd3LzkYwIrJ6EOEaXXq54KwdhW1m9DDI28Q3FrWq74j0sfI
waT2/Jlxj63FiEAx5pAfplrdVmV1mp36doSLqswY93wPF5CiDdhwtgCsCmedxgQjT1KLdZbXd6RM
xLBBrIuoAIzHNplvMrQJwHGtXQWaJW/Qq8RoShLYQGnT0ulwG7CDlKpn9XkZIRgLXJSV6Yjr1v6k
QuhipAaDnDFg3nBmQYC/pd64bXUUnM2aLpKYvGOoQVQmWU3dzdeUDTiE+WXtLoFxBqjBmk4MIpmw
NN8zCIIpTThuTlbv5gtpOVhqemfXNO62TYhOxlkFSab0H02ne2tJ0VkENuYZULEo6/RqCox7vwIl
0A9PYQ5Uzzi3Q+6iCkLCHvAC2jH2W0Jym+ToAktovS8lx81V1C8HX4pOTD74yGgWjQAvFMLXMw5j
B9cBkzi8MF94s2okO8iSS8LskyC4HfAtl17wVJxksdxbtfHFiYKrvGmeom56SPsDqS8+8VTJ0ySy
7RjGj57RswGOIfdkS0CQkx6WyLQ8XXIRqv7CbRRzj6FGbZYWxyo0dj6Ub7uwbsVoYYjlXeL2ue5G
eUwH/Wgrf+RlRYcBZLoc2568B/U5FE2/Qt/9VU0aUwRZEhwp7+P5yQ1IsG8UEBIRQ0gwy+NoFC8S
itXkLAGusLBgR8FHyve2InjBDS4ya2GzPvZN+DVmTNgoRTzD8mvK+mbycPyBSxiU8Vl3w2dD0Xjr
qxoxJJV/goF4lbjN4+gXx16lN8qC4GAgBp7MO5lTDbr19QAqbyDfhWbjRVFXr0aEGGfiUIK86uRT
xIjRhBzhDmo1Wm23ydFs9WJYJpHhUaoMTGl5W4VEKlRhtemAa8Z2fyMKunkiaZ+nipmhcl0OtQQ6
n1nuBbGZ2ZlDDsaZ2+P7Y+i08uzuRLPiwc+4D9zWXwt8j9jTIa1hBYl9+6VFfsoDzB0yqEczDmBv
YnopY6jY48afrOOgmxsT2xTJNOCeCzw2fXny7XyArzngnZ/Q+tB2gLfTCGx6wZlThScH9k0/QWqM
GkHSYsCQspuuei98Mqb22Hl6h/M+OsvbGY1l53wtJ/BL0cPkEPqbDulNXOhdoFhVWgbJdVcfeuBu
jVEcwj6+X4QRqyQEWpQkp7I2nnRpf5rhHIDBYvydpfM69Rga4x49UIkVMIwRExahd4xdl5onZhGi
T7GXVv+kIFScT8Z5M+PDjSYHBqMd78raffGz6DlzErGYQR+0gghFSPOaGfM1hWW36lxy02ucq908
vShhXoYwzGSl9sNELyGL0LQEr1wd7nhxrHt7OtNN0Z6JgticGDxyGMeHGe34nklydjS8sCF9W6hN
L9w3P1nIIzWiogBbTp9Ts9ITmfE/Z5yktSJt+TYVqXNuQCO1zQRujrHgmzvvMweG+75g5jBK60aI
Hi5KedumFoI1PSKyA1PNoPkw1s5ra1wjVSAFDVUamuEsyQ+9U91UM8kEXdit4ynqzrjU1RqGekXc
BiNMO5yJBLftrWl717Fbg5bXL2UKK7vFgrtmjzxLZ5IoouA+6Pr6YBXlZsB7cdTt9ObRhl+JCko2
HJQLg7C5A8/li1d5zrlK4H+UDYa2GFea78BGIHeO1bZKgboqaz4rDBjkl0mP0tF/EwPLCUZaI/Qe
VFrovRzbZl1wekMkkKKJRMTYpgnYR9871t0Axlc4bCXavnNkf5cSJTb5SPTLNkwPbc3yyERpTxZ2
bAL8n0H24KVUVUQ1Uvafo/4qdQhwt8kEENAS3IRuVdVX1arkMNx4xgQNwf8SROW8GVLEvnbQIPTD
M71EFU48AbG2obAiznBm9NOQyAqt76cQ8Rh9Vkg6xDeWyRV85xEg876dhnfyv0usQx3IXH6MdhTQ
cwnxFGdD60Z7LV5SMdAfBwRnhOdo8r/GnEiJNGk/qcp77WwEJGb12WuiN+VzsmssBsU0NxCh4x/l
yZ0rgJTckgCxtrqS9BtAvJqQ8s3pNHg1ntJ+m5B0valRDpCBQPFiY78icfqsQmxCDAx++MAUX8WE
IL26CbJBHIY5fYmFBhNb8V6t0X52Uqx/CWNZlgJ5ykLOEFaNyrMj2KryKzhrubunIWWuKo1xbMbt
XdPh35il02wc1FBWW1+jfM9XNR0IYNcWVpUCVMVUlMRxmTedFpuqNdrtjEEyl4GxqybCuVDgIlms
VhJjk9LO1o3sBxpOdwLZ1bZ0oMiFQX9DK+imE/KEivWiaOVtHGZvvajfBh3dhHjTylgTAUa+tjGJ
58RB9t2l67IdbgPSGlapmTDRi54Q8Zo82aAy1fL9xEXQy8Mk3XnBmW0DBnL6YV2NXQt3babPOXQ4
cZOvyOS2HIEhBQXzgDciv6+fvazgWYpj8yyTncsOhPnH7QnPGMzTZDYrM130QBUhJDg5j3mPiIDm
jF67L9zlMNgC88E1rK9FyXF9UjXCN2NLp9o9s7vqrYgEIx2Z4N/Qatd53TI1nd6U1kAaoW+W051W
1K5kgvnsq+Eagd6wCgYEIu2QPDSagBqJ4b2rQCC5slEr+8FrCKCTIYV97hOvFo9A9usXChx4Uxnu
WWwFqxKGfBOAlRqHCFLB+LXuwByVfn+OXAWTnIHnyFkI5SENPkSi+mwe62JL6nBE4nDtAD/Adpzh
N5XlNyOz/RqIdDNX3QSTZMZN6ChQXMXzSDm0qke8gE6K3Fim6+U4fUwsOoQ0qv11vCi5tRarRDrH
GjjQSo6+sZVQilrwx1LTEa2yzluN5E7IMgAiCAbFSASZSD5wOM/I9g3JNdoqQJYTF7MaW3k3BuEJ
ZEtxcttPqSmbjepxYhbNs1GYT3IC59Fi4PMx9BCdh/DZvZY53HUu1nmcPxdN+jVxxNvYxWQbk56R
zzT3K8PfW8KjO6BA4EG7v6z9+TIrbcAC2CiVHM8jAooIlYmbFDB1cCeq5HMKGMCEOUrArwl9S785
XmSuaCP4aw2EOi8AzHQ+V8PZ9Em4SLGHr6GarhBt3dfsyKvMLAd0DdXape7cuHD3CdURMNizBlXU
tlcRr2PcubDi9oMf3JgjNRVV7NqeY71xw+A9c6p7VjpU9xw6LOnACMgQw4R+A4oiA4LAeScN6IUy
Yz2l40jPTjy52NFAqdLMc7qjWDy+faG/oIAinG45RWZZf0i8i8Jzx5MqwLINo3VhNf1TJAOf/lNB
DllGWEGVvxvkEUzS+DqM3lPYXLk5/NuEmKI8AOkZm3g7gxyngJL30byEPmpIkxGc1VrOzHTmeaus
7GU0k40KHGJ42nMnI4xsagm3/JQ+SeaRK9W1B9mW6Kja/s7urVdr7F5M8keyDltK2ROR19y1Dl6D
fHptM/etV1SVo59As3Oda9fOLObxul0PJnOmRp2nWfcQoO1HG826ylrZ2MbXPPzkZPBppsJ+CmV9
Zut4O+rxxgnPWrM5qlYeC4HHtJ/di9K6Jz1q5fXde1YqULjLL7E6/ByeR2wIE6T+iOZykxFfg1Tn
KRSi3ZBt/CV1FN66DNyeFdvXswviFlXerGicShxlnA/Tw5DPd8Rg7y2DdITGQ5XUOKw/NN5X0j2V
VfES2Ik80zp/NmLvOKQJOZTDdigNsq08bCLAxT8NM6ClwXlNxTyt7D65InHwPEnk0Yyd875kUrB8
9Bk3qYOcBDu9pQ+eo06znh+cnLlbHn+JpvkU12q/vJl81E/MmS9VBit/vDcbKtRalM9DrqDSJdj1
Jgzcja8fysynuHVBjaGDeIs8mhMdp0NiBa/8tH4LFmRdbXmPsB140rEaVN7LEBvNttXWhl4LmZJR
uWee7R/y6itjNWNfN3Z13oF91M6jM6l85bvlgVb9M0k6mxrFKM3ucTs07Yka+Ak9cLEZq3eESeY6
DTEaNcF5qEOxhF+xEXliZzaw9j0comPbvfUhK2uaqWId6+s2AERi5U+jSl/HAY5iyhFbch9s60CS
fjKn2xaj11kT1ycXVXkQyZeu829jSxjEixD+keNnhwJ3ZgtIik5I8gBoCv/Mw7Aobuhz+GtVmFwh
NpUznvxVqSOxFvge1l79pee7JGEg9IhvxzZQ29CQnzprJqnMJyMiQgrKxxuidSwWwEFnU8lhXXTi
lEBRME8uXVxGlOZDlsw3NNF5sNE7YDsJORtMd1MX7vifJTINkDNxgF7eKYpPLnR77SfwELPPgXGn
G0I/7Dy/kyie9hTezUmWWm5bsqGvGHySgNCU4SMbxFPN6euYuMtRUvXJxaindRTx8HhF2n/KQoLM
aMRrqHxsgpVLrTynn3BNTXV+58fquXI0rPvmpc78T0yUgKf0/sE2C7agHLtZGyW3dfisW+IG6dxz
xAI12DT5IZ4AK0ZY5WK3esmTigEN4MjeDMgs4jFJR9K3ZzN9d4v+hiP5dTTO6//N3HlsuY5cWfSL
oAVvpiRokyaT6TnBSqaBdwEE3Nf3RkmD0ntSVfes19JEUlWShImIe+85+9QTBWOYJ29FhNWGxDzg
igaS//zZEh00RK5s5DHHaDUI9kqpPnZZAe7VzE6ARiquNf0mpUieKYRaYAvwxtXwNRZczCYwkaFH
z6GHF1SJS95cu1jwUmO0LsgpHMC+q9zoPraAIajnygANJG36ywPC8ylcV8Ik26R4yE25HSvvRVWc
rYwtDD9gP/JXt5IMzOM7JrtkjydfE1NpktWGbwzr/S5Ryq0EX23g3pUKETt67yXrMTpnpVkccg0i
AyOsQ9wX8X1KFbMYLGdckxQI2HLOr6NDw1dTumNEr0sz8fcP+Vgt6UheW7N/iYLQA/WtfxusgnSC
dpkQJgRSWLee+BLpK//0C4bPt2oatq41XR3W+AVx9jOlaTslHIGGSk1IAzF3QnbbTK8n2GmUMGUw
kDldME1XBwqtEIQr8lyk3gh+1fHOxAi4KkqOziIyT1qgfJuZO20MhNa5zlcNFCZF7YCwsrJA56aI
hajLnmuLacKEdQ33l/WqeWiwa7U5e2X+FtmLIgEaNkS5s2IM6bjep9va9OG0GDjK1PSE5MB+tsLH
odXr+RKcksR6EHIihKuE54yCluoIHFlYAU0RzhEdPoPKnhsACH+w+LEi47tJxvmIsle5QyyXU8Y2
xHrKH4TLJAFuChSGkETac9A3ZytOH+C5ATn5A69h3EJSAWg4hTvVftAiKGspedu+qEoTxEn02tKP
8xDrLG3idcCRp9VycojEGunv1jOTtQ/Ku0ZTAvBvCq7n8C0fXU7cGpNFmSm7vC3yBe/w21RynziM
CB9qsUgAFddx7COAfSjs+KGhnVpzVcxOOYu0vWdkppOTwoLi5IxMp8F4yUKqe9FxxAmDEgW+RVCW
XKV2/8Jkbq3Vxq5L2nMqh7dmCj9anaUk855sp1gbev9Sx+jSJYB1PtHP8uSbQdu6MvXnXg8ZuMXf
XoeFszQAY42CkyIMYjmkj0MtjgYljGz6LQHZWBsnfaf07XkorYvwQlpepI0k57HRIl9XGaa7KhlJ
av9pNy0wz/iB+BpVT+j+0eNaeYN+8Ew/Lk13WzW53MTz0LPSpF8jeNj98dmKMwPAUQ6guaTxYuRs
7KV2r1RsM4ptQFIgA6krnefUHK9ygpXUbxmJP9GKRf/m4bwJZUEKIHuSVftVZ9TLUIh9pG6ZXjHI
5KdwDnPm/t/0mBog/sT4ZMXqycuGF1ODhTNV7VPSv6vidVSmp3GKvmFHQNseQI4Rm0bYZnxwCd5L
PcYCKD94jOlvpDZsAp3GjKHHdxVggCKankyTsAQscRqsbp33ISDfUUF8h7rCxLwsySHmaR2QwfkJ
45CF2pAEn7bQGwjDZLpp+tZPQpKiGdT6SvUUGrrKfa3MyHShPnNGKTZI+kkRy2N/7Eibacgnjk1e
ZShFGfRW+SkESg1dJx3cIoqxwMNrB/z/CWzvxqPDjnCct3GwaOdVRHBJcVDkrXftx2rifpt4+6mh
wXqbqYHQoBP0cJBaeGgWQMiTHzLWNJibPluDjTlbJfkD3kRDP42HV9UemLgxq1uNenLK6io8uM60
FtIMZ83fvVBsoiQS+4S/QtX382umqy+4JXaNKQ5TDoPOoVmC6Zj6SwmPNS0TlTQDN3aOndcc9Gx4
c+3YOITnmNK3sR8Y63P/iUFvXNn4uhnp6ync5WainlxoazKMelr05TcN8X2gcvfmjksAghKQFCtE
DiuOmYal0oUEXr2bVwzVq0H2p8oGGUG7caLuqBsGB0qyRnNBvmJdGfYim5xHvT0FJH37bug9KDQR
eH9JrO2L6dJoI8le4Z1RIyXBWsFiBqwpN5AFKtrQg/PzScEmRC+7ofWlk0SkFjqDfuEk1V3FkJIg
3U6yvNukkKhjc+6jaVHn0Ldl9MDoZiEFg4uaZzptVLlksLpLrNNURA/2ZGAAnjil6gZ3px3PFd1R
NPqmH1jDW4eZcVE6yrEk4aDTu7fRgcrQA4Wnv9FHDRKRyqvX6HLuJzfukDSA/ojpGsXf0mwOkdqs
JQd/XipyfEXPozIM0d3EW1N6xk7TxzdRMJqvHFpJ4R0wDo7t9gZpnrqvIKFE0/SeIeNYpX1Kj7+w
rgTMzH9Yxjx6cCDlm1oMtLB7XEH8E2NyKtKeNAvyRsMIC7YWPRTo5DQtvuu9/sWuCuzfKgQqqVHi
kShSYRY37GTjFUS8kDds1SwWfCCk+ce8eyom89YP/RYqKaTPjofQugWqddMy9drFyM9Ecw6Lc94n
b073jiT7fuiaLQLyKzMtsNoJW5U3t4BsJ3og9UuY3koDkOe5nIAC2awdmw+dn6SQ5a1vM4LkWMBn
nGHhFi+SN4I9hQVJi+ZbnoWrkLyGXu/fAif8RuazbTjwL4s0eoAjvNGG8CFT+hdDbw4MUXa4/dbg
F/IAzhxbGOKCZLq2jfqvbzdCpo9mvcAq5DC2rhwy0hVm4hynLAD56y61zCVoAgfEfPxOF/VHsVE0
WyrPrp279qojVjhOLMgt4VYL7WgTz3nNcWHvS4sRS8HWC7+Q56nWVMRnxrNJTDzd8k1UqVe7p84f
rPxzTHlbC26ow3FlSBmXZc8lgR96/TC6816bcAqwx4z63Yo2EE0/Ay/eqoh24NglezATs6VjerNj
e9VLI8NQ2ucscgUBZtZ9oTGPgBevedF3jiduGcEIwF4il+78UHYOOQnDGD7ibjxmHv+lS43YV9qj
B6AJZfS3F0zXXHLxusmkhUx6YREb7HF8Tm1dJhvobzswRG1wcXfRd0uUCbwOBjnGzgjql5bHsVkG
U3pj30KbI07znelghHtNfS6S4cL2aBnv4Lp3yPwOWhnBvxfL1JOrivBwZFZbZrKrjue3tJnCFONn
OhJMrcXfWjU9eUXzQi4iObv2LQh41MLGvrRDL1Z9Yd9Ea5IBk6BDtB6TOCI4V5yV6R2NygrjxUUk
7astwm3PYqlYuLUC7lYbD1spx5deiz/bzjxakn4+4OVjbBvpTklod1Ao3RdBdKcGEpxTimZcxckv
8dnbFRfVGTLOO2yvy44sPAeASmq4T5lBbIw2X3O9I025KFbz9mnqSbul4/YQWc0ttUeN/mr0nWjD
i1CtS0gwJwG+L2agHlPG0SocHNoUxGtxaeywIRiOB6eeuhd8ZnACqhxITXjJImZLhlU+CTD4mqI+
FXEwtyPUJ6eUK1loV9uJ150CiiSUq3LkSw0O125ehZI0fqcLD1MRwp+GKA7OqX3MLF7UeJyeBs09
Ujp8x9LYIW66MEyEwJc8oGvkPXD4qp7BBEY8G653mRyNAQqkYjfrXzymXCElYqfjf1XoB6iMFOZF
YMz0nWc9lZblewEU/U7fNUlFrDhcKID98BryFhBi/zYvFInFoS8xxqfCDp+wwWhN9FCzEVat/AGT
tm6CKYeBaV7mX5ZN6nUarFuT6RvRpms7b878EsoV3jnP6raDwQo1/3mLYbo/htNVWPphsBix55Nu
LQp4i0A2JmXLwQCPLGlM1sdMmbWG+MFqkgeK4SfHUvYj8KA07F9odvkjHKZ2wFHQmRdsrDfUqYiL
NQo6dToGXfeij7SP4xrJbl9Kfz6a1jUPbdVuaL9fjWF4ma+wbLiijBfYqIgt5Ew98MZz3mYqH4FR
C0ghIWAmncpyV4f5sQvhk6rQaNYitrxVYvpNzKGzy723qA7rUzbs+1am5DSTIaMmEjYBDIOGeT3+
ShsJU8KuYYUOhy986GtOVGfsGv93xc9TmfOfX+X0/yb3+d+Jgjbf5axsb379U/8P9UAWLuz/Lgha
flTKy7do/6wImv+Nf0qCFB19D5I45POswRR5M4ron5ogRbf+gdnQMxDdWy714SwX+pcqSHP+oasW
EiLU+vyr+my3/5cqSDP/gTFSR0pkaJ7DX/w/yfF/sXRolo7F3oL+jqIGsaeGMOnPoqBAzydcMu1n
srPWxha27Npc69tk86cr8i8TwJ9F//q/+9bd+WM8FfURIiSX3/urDSzJjbRWhHVjDIfWelgwQSVx
GQ0GUbXRKYifMTgVo9/X3rFxWU+oD5Ns2gxVeawVm0gL8tPTwkdnT0OhPAZ0poUE55N+OqDXZHqR
4jKZ5fqvv7Zh/+LP+u17z6qkP2mmVCeyXWQ4nzMTkLmmr9a4QnvzAjr+VcuGbYFuUcbvXmne2X2N
P14c1SR9ZIyy09yBODh3V6bpatR+1PgrpQOjziPtlKFAfgurR066j1XOpDKqkKjrefpaKsEanzjn
lLx/dwwouWYZMdRhnYd+qrjPtDjo10vqL+holX3nkTeHhfa9ibdCA8COngvnaIl4w4pPsR6vHd3e
T7iK4jw4DtVbnWs1yV0w7cQZ0fGi7G8qg/K8fLTLJ8djR6u3k+4t22qjlG/u+Ow2xiJAW4zmfxmL
rwLqvBjcZZNNJ6XQHmvHzNZ1UH64NfYjp4KNKDaEkEMxiogOitdlpfoSwXBFRAzzI0IPLyo1pJhb
nGLmc4dnJ6h2GWbJkHTepBhXw5gjhr5artw49g/adVLmUEJS5M6pI3S+dQoZF6Zp1p0Z3C7Y8JZq
zbyQKVMnSHoG1Te2w30JE61sgoM2FId2jC+9S9TVYxSgABjmClr7amNsZkFlM36Gsqq+psldOGgX
gR4HPf5C2KuJGYMeX0DLbRGMoZmB1R04Bxsa2Nh6y5pgpyrXjjEmUgKTLSRyP5XYdjURpvG16n5y
BhZac0K0sDa8hxz2uojfHZqGNMMhOWekC3KrNMsfcyjcnPoiM9ro6rcKrTgiLg/bveF0322WHoZg
8hWkbZxTF7UDuxdOEKqR0Pxp+/cqfCc8ULPio6OhNdO8U4B/Bscy5HJERTTV7gpGiSTIMLV1F0Vu
HNuYzdebtqN5sA0yC21XO+neAFsd4cTwpmGRwVHDtHutigk9BUG+bPwDZAK0CDmO1mjTauZXSksF
Z3xBL9mj40tnHthqPJBql/d7hbaB4WV3Xf/gWW+qdxVpTMkLLcntlUPt8ebXlAv9E2yyTNDtVsXe
zcTrROCVrjSARJu7IfQyQOnwuEgYTRXlZMI9z7SjaZ1zsn0y+uOeQpYy/uueZPKSGqRyaDA424RL
VKLGVdMPO3SXBAii+F8OlLR9iZI5trbEzZEdw/AiccHjq5cIeKspyGdVEdIxynIC+z13vgYa4wb9
tp5b3WjtW0EXp8YH3RJcp9SmWLq5+eSFn1Q7HyYNOcPNl4OIjyanxz5IdxyvVx5wZ60Da6VZZ5Vs
u9TOgElGawqStesMD0BD3nunv1fn0MvqR+VpQ8H0xae2UGzrdS9zRtfRFjHHqm3Nc+jJC2KN3eD9
5EP+E3+ONm+1u1G9ADoFQ20TCCQavCl8SrWXPBgOTr+XPfl/ESbB8X40h41eTve6CxcjIoJdpWcG
89iD0u/SXdY4qrkeOF9AzfNYNksGrIYzBHBcNO2jEBQ3jdxVRuWrFQwxF1qDSc3vvPWBuRVZea9A
i/EGpqjhpR1r/k0oTYsAOwad9sVQXziEmihPSh3Md0Xmen5fp/rWVpV1VmCRyLUOzlW/L5gA/vXC
/u9S2Hk7mndX9lfbwKL5mxF6MGI23WS6lUQnt93gN9DOXGTzf/0pxi+UpX9+josc2CHBxkXCPX+P
P20fWVRngmCbD9zG2xSDGIMbBU7F0H/J2FvYaB1IOdnKsN0LFZWRnOVHGanBV2JN5lwiKIPTCvEm
BeSL0s3nx1tloOWvb0H2Fv0RPechzGtUhhZugETmSn6r2dyygAXcOtv1ZwaRtO2HdVi+pCPhf9TI
ltw0w0XQA83r0xjc4f7fV0ZNhQFlPCnFMyPCVZ6MdzTqF5PM1p1mr3FukYdg0bVsQFYQ90Pst0lo
XAP5ehrdVeq4y3h8RiC/tGUJOTxZQCucRQh73WYDSD8LWLG8pTWY/l7k+ziIthaYeC165wxM0ulz
okY7K7ynJKCY7zcWGXLBPMWsyNpzdrR5dqoVryfkDXzZrwrNEG1fEoprdxd2RHEOyKECVG7ZMpxo
5hi3JFAWdVd8Ds09GaIGw/GuAdXsfIXNALVGQbeAyLQlsG96tQiGE+qnLIt1gO8vUO4dNkedEN2a
7C50rkVHe86N623V0yxtN2+t+9VO3h1jTZJWxtRajWWABLXHrgNKnrTeNvgsc+gOdF+Y3NGJLHwJ
2RFU7sYBvN8wh6MRFynWKpOvZUzjyah3ccNdBiJYY9wYmIThh/fN3mIIEp7r8FKpH9r06QCWiMJ5
/EwmBUEjJbB3Z1BPkga9LGvkV0wwW4MefvQTT8z3K2jZAwnk3KQpn3uqyxgmaAqDvFLCS5CgLoBn
Uo7Ke6Zg8rPjnYzjbQZ4InK/O9fZTNWOgd1dktO/KeQice6Uql4Zhb5QW89nFOyLgVAamhWhPMfG
/Wzbc7JgNbBNqpWH9gA+t+Oum4qgPuU7cV9FoTDC+ElgzNelSqk93ewi38YeIMcIoo2K0hBLjvzy
YlpRBGXnmbVJg1vIY8BKYxCExhA/CpXNyJ3XlcqPspik4JwGfSrQ7kS9z7PwmFNwk6/JKTHvcbp5
FQNmD400YHg6LqEDVHJO+6DFLWOHCAYSStThjYyEPTEqy2YsCRKRxP3BwUPSi6rR1agfK7krhbcf
UGOH3Q9IhcdiUA/t1MO8LGpOEg1zZpVt9TtXQAnmr+g5Tg08RiyPvHoW8Tb08GpQB2FyVVQAfGqW
r43WfMWH061AtW57aGKuOszeTn1tV/Z9NGs/gAk/K2Oz5Jm4SSjj+ijXhnqvx4Kuh3fHIYwBCjnZ
MPCEAsLRit+wZ/qNOu6UskfUFlynAB1OHdLfoOfUAzwInoq0+UwqYf/NAqgBumKF+5Nl/I+VFmsD
SneLg+ZvrGjdLYocUf+HNPZFSjRwYj8nys3OvgcSDlX61XmDFMwiGVwF/a9LdnJ0QcaxCaFBks5E
76/ta1+a00Kps31VZ1wY42gg6kmtL1Unjlqojzl5Az3xzo5JC9NhVp1ubLr0rj3rt4pdLFkfScbh
PU/ig9IGp5bn0XbwC+jvnV4fyVp7zrM7rdhP6CY9RhVaSVC61RwsBzR7hNxVzb7x858kig+v0Ley
RLxF/KTLxtiZMMTBkzlw3g0I+Z176KKNxhfKOHL3P1Z0doxvN2frN3/U7D7k4RMqXguQoiQUbEKX
UIp4WuXoeUqiJ2u6RMmwcOWLQEGWtnfNtNEBxuMrY5bP2sy4MTEMEPTRapauD83ku83AK/6SqWIZ
6/oSA/KaHu6qGt2tLXVGXyBtoOp5LF5zCI+NyQw9Qj1eUnvYDWF3sEzlYSDJ0MZlGVUSTn++bASq
nY8sRfzPS67kq9Go961LhZhNeBeydZn8NC3hSgiKIwPyqfHsRBejeAj1x9ArtpPzoHAk1zgWVxj1
2irx3faaktUHSwLpWOabDGwyDgRTf6iR7DUsvSrok+o+tO5TxPgt7VlTMHzDP2GUO/opL4COfS/O
lnqd7wwO2+mbExJNxbNR4NZ1TyZmgYAODcCqJX/+VDbV2mTjaRvGqAA+erVYt722VJSWE+t3EAq+
BSGB4pwWe6E9iQnhRUfKXMtd9IDfiC2c/6PGEceiDEXbsUhrJMmD4Mj+MgXhSmsZqgwxp/YdMS9d
9djo6UqD292L4Ohmox/br6oG54GJfthdRXRO+S74s0C37lQV+Ki7CdXHpsXxPISAzVLfwwgfF/pK
ThKHB48Gb8eI8L/VSOdAkxZpc4FMZEoqNoatbHWGN5be+mr+OTn9OhkoCa5FRQXm7RLCp6r6syRy
OwnXeE9WuPxW5YDZJVVXcgAVhmmxcCXdKH2Zp/duorLDKezt6KZDjDXvWMPJwUE6J+mpNgtiEoS4
mTU0csmRwEP4UTO6yV4V7o3R7jqLsUCUbrVBIcHp1pTOUus0pJEHh9/GVVlWgKygA7DPEj3gpOsY
EaU94jPJnxTqRK0gcxLJX1Nx1UyeHB5fDNrLPNzHCY7GztxJ9wMfAOf4x9FWERGy6aK4YMF4R4G5
Uh2xoANHeUbigf1SIzrSWU4YN6+rahsREzHpDWRnCnHjzjGuk/MllWCvsanqJisA2r1CKzaOgrJy
kMOhnoD4q953rSQPmWndZ4mNPq5aT8O4Y353b9pQuhG4RvsELzLm01XXPeCfJO4g9nuNHayWvoqo
v8IB4pRvWnMTSg/cYBeK1tdiFy3ih+6lm7qiK1wddWpdiYE/4UEtefroja5CxfEVAtvbmcTEIBK4
xqoIOdDhRVSeev3k1gwZBbopypuhPkWU9HP5EXdbQW6FWWZbCzkzvaBl072PzHIBWW/BnlEAk5hj
6oc8rBBTh0+mhToKhDMNqEXZUC1TzZIA40TOolHIIEdf2alPjf2aGNZS0nmWKspaKpfiJ/buJAHW
PO4LQcXFgG1pEUSVM6wbyeibY1WKs46OMqav3HfdNpIfnTIsZTydcrVbpKW3dOl+OhGwi2gxEPuT
ohge3McqbHzEuPATTDyWxJrZOo88EW2I25zRrxgPF4mFbVXzJcZMsnJ92m47nYnQZP+U6iyNvG/m
S3kcihOWedQVLaFOIyMDxnMKDD8dnInxUZXvEPjWtG5cZm1j0O0FrQCT8jcCpOwZzwNL42CKRV8T
3meZaB2QLgBKDupvEnR8CeE4o/mKWXZV9xnJ7jfqM2AGwdK1RhKIeUqRFzIHW5rxlp52ob3WNIdr
9kebMVsaPZoMeKKKMJAbchS0J7TgeYa8inR5m+VWsxAp0yeKXmv0rBUvp0L2aktZl87NFuXY8g6l
zUdJAl8UXmlObnO80yFx3OlHY+kMqbyLkVwRBVPhIYVChu1FclOpj4VRcf4iC1w7AzBFaJ7Na/Um
IdTHMO9MgAgtm7TCCUaOr4PzBNvcVr5ovqzMKFtqHrpjxFONUfFQURuiwItJSVcoSUIwV8mrZrR+
Jfl/OdKmwaVo7qPKXpKLuTP6U8QzqXUEHkdfuoEJwHtAPbZyQkIX5qOSfXBNkudxNGn0AUuHQ693
Z4l0k8p3gf7V0grfiM8qgjNE2UB/H0Xw2QegBVh8LMLnBZ2RILg3CB0TA4HON03+4MfdUOFybLN5
0+naNInfjPxqfn2KXtIQ6DhCi1w0G5lkezHHpy7qNo48MSyisaUsbKbdNiLxVMGo57QrDSOuZbu7
pC5O3vRtlqwlnruK3XvN2ShWtYpJP6zZPiLADKNZEYdTbBTjZTCZPRn8z6UgMOTskv4+u8NhL/f6
Adj2Uksif0wB/0M+qe3HRJ32QUqdjtovLrBEubdUf01nzab7MWYnQars8GYknLihZ9gNvSnO6YHW
8l6fdM4tYcJCXL7JxryrRzZG95NMxqXsPVz0E+dC1ksmKQGjYGGhpGBA0bI5T0W78jxqI4u+jfU1
zKaGzF1r5Hc7zpo8Hk48+AAXJCYvhOMtZ+YAJ8CVy1FOQ404iAHkB5hIOlf1XWWcKZ8wOoIhuFam
JJjT21ScEBRMzdi8l5nkoyQvaL21eSYgcmM0u3o21ABzZzDwq4j3TMQ+5HA8VXDH83ahM4cjlgxy
18KrfrycgMAtk9vnnEge7adRWFcIuybCuWAZpwOGU+ar07ploJxNOqWGue9VYKI94Oh2b1DS9qNJ
VYT7rMiXNhacEA+Jp9LA1EPwUsOGgI49UI0dBrzDhI+FzpLfiXDnKHdeZe2r7CaQu0ddu4naF4tO
peEi++fVjpVzCU+icl8hIGx6AOyymLaxwiC3PxaUVhllklISSfBu9e7Gk5+jBWYA0LwZPOScwlqU
Ng1n+xkVhbjKuOgR3JYRq5t1COnxaDcSdJduwVaCJjWbdL9xvhOaK10zEZPEXJg2TgA+J4nNTe82
1wazFDR/erCZX6OC6VG1IFSWUtuK3rvENZ5JM+ku6STOKJE5c3sbxQaFQ5muUDQWypelm7zj7fvU
gyMYj/gaGI43+zC/FO6bGt/ltr1Pghw/36s6ncaqWKpoWGt2lWmofM3WidT+1MSX0UGA1tl46U3Y
0WUGFFgh4Xv51WP1y0oAetaAVpQ+GS4g1Qh5hDkr8J4O6lGyz4f6a0GCLgwt5oHJcWgpQAdGstLl
7yK2BxlTefjlNXT75WOPEqaYtZYMTEv7hj1p2ep07Cf2N+YNlIv7vhiXhnHKDcyGWIWyln3RzbjQ
dOdyorCRiCiA0nH1+k0mLgk8e/ikvpPn+Es5F5CnakU/aBV5Qj7T2Vr4EMefrhcvMQThK0JFoCJ+
oL9CsGWhXPIk2Ci6WEM63edoOmMVZvwMvY9Tv6FScTBelZgEOD5xkCFBM7G3Hj0ii+atsdD0ZiXQ
jDh07keTQjy7RtNFcVE494jhPxtPHISBQXBftieVDY3G78boq/UQETCIf9g0MzIuP0sUq1HZ03ax
r6rFUilwSKHVaZFBJMXOJInGJmsJ3hHYd176tHyo1fsh5xn5CvlNGhDetCNZ02GuDjBXGa8W3hfp
ERcWBvirpoMm5aK3PoNyp+jbrI2Jreh2prwk40/vBSAe2KiytwINIqMkyD7hQWbfunpp+pA0TuQe
+gcjJTqIAxOWDG0/EeB0u7MOAcxnYn4pnBEVZ+U2MZDbY5QEax3txdhtZfqj1Uidp2QeS1M78YJR
NEY13evLpHF/7RFJWbOLgM5FDkIZeun2g2scLP3RCxmosyNy7gxhznb0MeI+Xnklm35yqvv6noSr
e4/fV0iV+TvSg+JGxQCibaCrA5oOgZIt2lWTf2s4kEw5bXv5EhScAwcyUi3klAZ6m+wCfWUlAMc6
jdh4ZXAItE9ZKes6VthFXAymD5IoDFbulN2RmKSF5b0mnk49cXWrc+MK3u/JByS1rYdqi7l7MZjO
SgEcowKtwtS1MUgvNDmHGhwUAvXREucpbVH+0Km04e1eO/J+KxIdinUo8SAhTp1BV/CN2BSOAecw
vJQM6aLoNBGJFWVk56moz8jA8KrpAAWXecvHoJwkrKKpyZcVK3AjFORcPw6RiFn93BffaTX5HU6b
rn6T7CRCVquKjS7/MCTCeVoXNOtiUgVcPaW9jwhlfGrTqzNxWhv1A741lj1UguNE58teuFxhLX+s
BCylAeAHEGhOsKrR+QmVehGSI1Kk1LMcvkN+kuCpAx8tAf4oxn2fbx2KCJCMqCIpuuKfNI2eW8zL
PAEpwx5lspaGcjW4SnUrcDzy2HSPoXtsOe8K+xRPS09DoCc+9JwLgmp5mu6t9kGyHwonpYOKdpJ3
1u2CVZedWiqMrLkG8s0zXgf2yj5/iDsdr5xcx8gSdLlNuze17D9ycqJTblj8nLqz05IEju6SFZCQ
aJtgcvYyYP1Eq3AmR3zCbWIXkQNSKmuRMTTMe7pG6uNIqeO0ClCaCt45aByaSnke7ESeIqmNwCj+
IH4+eJ2+sZUSS18BKs1dRFa8b7ENe6ZDrsi7G/WLlq4ihQB2X5vRUeYrPaJXM/SldQ44mhjKHHOC
hEt8mtZ+It1a2g+JfiCYgXU1WBbiynvUht+F9Ykj1R9EsAl7pnLYT7VIcichTbO9efZW67d5jxmX
QjuXuNi8Fp8nz04U7L3y2ajvHYq6KuDOCRTmtY8fdDHY3T2AmHNlR/7QXJXgGjMzkySadhVnNpqy
HucBu9nBe17U9kfDmFVwSDNCyeDK8mXIybNQ/oZw/Ps8XGccMKeMWZy01Fkv8OfBQC4UAfRH+yRQ
tKiIEo/E0pFoiyQG4+ZvunC/z7DRCJjINmF9snn+mrAQSXjBqmN/ZO4ty87BZED+DtCIWesxPVp9
+zdDc22eif/S8jN0lXk/0WXU8L9mE7QKDR0vaG4Y5leGT0DAl7PClrQ0VtWmUv7mx/2nEQufBtGV
OQ7jHPsXqolqwbNyqS8w4CEfXndb74Mn7FD61Sb6GxXDjET97YfNHBLPBYfs/ipiSDW7lprd3HIc
lI5F8xDxzV9PjLT/cK9g07qqjUrCUmlk//tzYQyiJv62ufVLdYkBepmcIwZTnMfvTF9dY2FfxVhE
aP+O/nD/159tzFKPX36eaWka40ZunK2rv1zJtBGRwIp14+zJ8WTRLDEtrPB4rfJV8kiTdtlu2SJ2
zZIdbkXOyor0IzDWy+SqX8JHudO3UDe20b7Z/vUX+08PFOjJGYSjQ1L9jdqLqhkJegvOdVM9Vet8
Q9DWEkvdoloGl+SfVCMESv8FT/n7RUCLo9k2Kkeuwx+s8D9N7GSvaiPFwY3TJAGQJueQvwsgQZ/z
23XmL2uerjL6g6f5y7ufYA/AkyNv8Q9DkmqXr1wUshQ4hAgZy2RLcNey37dw4v7mp/2BZ/3lBjOE
dPnztor37deYrhGzgFJxHRGJ+8W9dSbvaElow4ZwTJ/CDpsC/Zf31A/9+FUc/1YD9LvU6A94qG2r
poN6yfxlGAqhLtXB3/PxjAx9TEv9tt0iNuTXb2mbYAXUqbYX08q9U7eOzz/25oIyWUQP7spYWs+z
8piW69+8ciiufr8fsz5rFj8587v36ztXOCIg4uDmdRDxBO4czFL91P/kEIaWRTd8hDx/jLyCe8+M
PpIqfraT9gDxdxUNzYZssF3vmRoCz/algC29SjWTFr/5Kcdt69wP7lwWei2dLbFx0/HZYEc1UPLS
U1jmnnfWs2Znt8Yqn2gbzdBF77Otr9J666NulxJCNU98Y1usG6AONHnEnUsWo6E8taBHhTlDG4ZN
X3zV7JFtMvrYykEIGUTWahu70TZBfQkbusUhJQS/Q48Z1mr2rsUL7sXibqJvKciu8JKPWHsIy+wO
9sw5o8BXzG8pSYW3tyYtNxySaFfDy1QwA5s0SQL5/3B2XsuNa1m2/SJEwJtXEiDoSfmUXhASpYT3
Hl/fA+eaVjIVh90V9dAV1RmJBAjsvfZac47ZfAxeufF1f6PpJak5dKcijXNyytx0a43Bi6WNeyYP
GwJwLkXe74QG5kaaMiAzwmY3EgEvBPoux6YB+QSJSuwYxYsArqHPdQM7SQlJwTvpzODkqia3GKRf
l+IeMW3dFJyOXXoqSLCiNyqDQBZh5rTaZQrwcvf12sdZJMAiDkplL9JODaX2rfNWWb+HQrggKnXZ
0ZnCP7KE7b+N+4jR8WvFiQf+7ELi8CAP5SaQaR9BurvzAm0Vkc3elSgYtOwgybisACFlfvjYWda5
YmDTSY/JRMOj7vcWucc0FYZ+BmDgssT00uXafgyNxTx5NZgTit5+0tcmXBuTrk06PgyGsJDVh8ZX
1t04K3UaV8bGJGQvoB5siQaCR5TV5A/4RT+aUHDVsX704ye/ohGTXbBGiX5LTGnugrrpHFXtiOIk
faAfIcpL/X1Zc7K2hihcllKELcwMIQoVm6z5nZXViXCJA5sPB8Vq5eHhMYVPH2B2BCRbkMSN4JNc
HyNbynvht6A8BV52n9DzDMQCoqYnLuTmoe2Vu1BRlwhV5iko2Qj5OWKgznBg6/kilVmwo395DweI
8MLR1TpyDjzC3tFCqK2FCHhfxidP/uSU5JU7Y0LpGnOkSj/7eN9HW0Ninj+eenNbD5fA85Y+xIB8
hNvLWbzGmk5OwbOm8BqKnVvXdIpk6nzT+ycPLDg2o5sxgYnQq1kMr1Xjo4mmTcmMJ2koMXMOufSQ
wv698b4CmW6vAM7Hqo7kNiC/QSQTRTXt7ogzZojhlqZQCnI3vws4qA/8cLraqIsIQCzpyd0DTleZ
Hyp8brV4rzcGVpLXJj7owjbULpJo0dE4yg2lX9LaMZnSOlq4vuz5hIazIBlLzzoE4506oZP0X/Lo
yYppr4aGq1vJMlWfdTy4LQgcw9i26IHAPB0mzzoFZKrqfnfne9XaInkqBc0RmnvoT/soQA0nDtFZ
TQQnmN45KT1KescRx8dDlZEUK6Tha2LSYKxL8aXX6dTmUqjclZ0q0F4vMfkH8caQope+0u8gLNoK
EgZ9Kl5RRm2yEqlmqe5TCrHe7L7MOHoNIRLw8QuyXcpS5ahghmm0Uz1ZIB4bznJ4zxdjQoo6vRZZ
o09oNHc3ioeZC/fnpqcylrYkyjWmHfJ1pV1MU8G5WGbXCY/oLBnmLswNB9uF+itYo8JzeMlc4UYN
/PcWr0pEJFsEJs3qn+ugBfx2kpXW+Ueag/I/+v2jhMvj32/s792US5iaSFkkWhJMbe77W6GSxhhJ
W8386FZz2YuoYyW46ar939deLO6ixvaooOH9C9ZN3ksclJFJUdg7Blm5Cw+HFOGbi/R1XAuP/35P
yj+1z/Wv9f1y86/57a7CpBNVgumQpMK84uxpkoIw3HF0J64J5V1RPWgelfeIPMqUnzzvWI7RTJLq
s3XoP6ThU0cNo9Yk+WR9/xE0uI01CAHaPuzOmfq7io+i8KDlTw1/zGq0tTpEG7GS1gXMgTrbVDJK
HhANvf/ZISLAA2vulPHDxAXphS/m8C4qB0Iz7ooxt61GWQ7g8EhQ3zftRuJUbYQ7eCCqDoOrROqB
fmUQXCN59Iuz4e3a+Msv40WtHRVNwhXJUAUcDJG9Gd0TLTsJ2pMMDjDGiVvr2kH0g+0Qxacuah25
eNeL59GH1mL6+wI+YNicrOouo6snCyJbzsMQ3Avwbcp+OhY14oE6tkVRXGG9tauEVYC2OHst2UI5
x128bO+oNNcqiBhTOSth/yJhzWIgtpM9YMtRSvCptMcij++S6WzKiQACFUB/Rx21ZT8nKOfROkkN
V6M9WrGcyaG/CbHjyTkNIOwh+Xs2pQe+x1Wes5cyZrP8iXmvtsHmEcdv2gCWsEmQSZhOFZB1jQo1
jYJthTqXzhU9qNL1pH3lIe+taBUVR82jTxTjXop8E4NYZktKtiI6MGGkhks+dpLh5MNijTv4N+ka
/CD8PXqBWLhVoT/F7EZoTXfZBGjej9yhZFYVTWstsLbNcCrSlhgnU3uJE+8JiRB57jTvrbNZVNt0
yN/AIDp02fdGKkJgLED09IGB63TWWLY0KJn4QyKnC6tvu7qjn47eaxkX8spqnppacoy6/erGDwM3
8KTcYT4uzXNX7700oJMlAHcQgVxUVBeBuM9EJkm5v/JlYen7IX5agjSRK0TpWSx/pUJ8Qq/72JnB
wfTgrOcGerzokfmN5m/FjtHczDeKsCEBuKo5KZkYX1r1IRO3c6mh81qG+qkbYNaFgbBRRUAx9Eep
+8iXZts9QVpBEvmsBN4mH0V4dnQl6LdMuYjOBJd/I+9MK30qxPbRL40PNbUc0U82EncQetpxKIH0
9/EuaU+x0Wwmb3R7Q1iazXmknTj9kvknMq9f64waxIx6CsqFDImoVQiBEaX1oEZkKKXyCcXY08xr
EMZ5xpyWOx8xTC8xbIni/gw3Bxp6eg6SFgsNNptBGQ8g/O3Mah8obWEnoUlOxIM4+c9C21F1w60a
e+JUZ3kcMbhmxSg26M8VTaSwYkrQDsY9u+HWMP1jExJFVMRHCDKPALgXUYZPjH7WgOs2sOLdEFYI
wYSUU2hl7jwLW3tpYHkHKSSFN/SqN9fFq9XeHCdd7+PhS/FtrV1KdmKnLofxJfMoYxetqjVoLv2C
6VRc6/f/vijrPzQl/twD5qbFt0UZtnQTk732lU3HEKWaqXTuLAMVOn1r8f6n0QsZB/uwjjaxDMRB
I3nZc/GBuKCrnbAFJIXAPm+8gy+LCOgHVzCFA7MRx4oAQfUIRyUdsxmvv0UeTya+Z6noml2ya/l2
NNl6agfQKWO+HiRU5hIg95ix9GAmK524LhTJpfY6tMKyFPlqEzityHS0Sjir7BLx8Bqrh7x6FgIP
ccVnLP6qAigfn2PdwIyL9mAFKedo/0nlWuiHg58pA1oXVrtEBDZrjEuNg56UQ45QKwYldHp1dRXK
0UdbHyEUrody2OK1ZoS9JTdulaYV7fzGxsb5GbUc5llOcyFdSZOHDRypotjqsGtiWuhUXT7OcwHs
d6kcFRMkGxbFCRPfGN6Z3bOqkxZfuCErohAwqYF4VEMg7IuLwFCitEBjMjYxqngdZMWeML6LJNV0
V1FnTK6JV7sOuntoXkeWWZrSCIrdRpBIX3CVDlGEx7zR4HGu8zpyG6D79KSA+vccZMI3K+odLfPt
YgptxGwis0q04o4qlPiaCbAbtiN5v6jlV03zlNfBMid6T/f5azNjGRBc0ANpxGiAvo+dtttbfbIP
yUqcdLLMmNdI9I6Cca1FbyLEix4dJSQ6p1WhqgTmsi1cAjpmc3aXQgbwn0T9sRDHZUzR3zCowiDo
szHEgLTagd1fwhvuvRrx6PgFKyB8lplMG/EkJhyQZpssGRGI7YuYCkjgVCcJ12MD8bd3lQk8BYDP
FHXMBCNygK5fSMiias7U1N6T29KY8bAYEBe/I8LJlv2OYqDkVIgsjXwRAPi2MiIgjnehNjOKxD1/
PRz0XWdeCMN0YgUpdZTgyaMYUN8lFfUqyZO16NacMLz6Xp6elJZS33cINtjII6AMTkUR2BkAiFiy
GTXvB3yHzFpKS95Mgf8w9ZxYQDU35EqXiZuXGhWEuA8Rx+pngn1tU6p2BaPHGoZLF/erBpEdJEiM
9+ksztkHieoEKu8DzSfQrE3woYivQu42AYHfRFHVEaTFkpOSuLcQzdWJ6wvkfKviqWg2DYOKlr0+
1vO92OSbbhjQL40blIdH/VXoUMNYyw5UTdZDHOzZcDxvWwSPk3Lo8w+JkZaB/yFoXnLpwcpdURLW
ApI6oV9JjP662s2EAZaFpJG4jms2M+9jDDIqYupUaJaGqYGsrewYR24Q6E5sCRuwlouYXUv6P0rq
msIlHntHUInvTQwnMtmCRI5J1oCD3oJRqR5KLVk1ugJ769CmCME8fVhpUW73xIrIBnPgPqgQJjKL
EwXpuauGYpE3qjNhw8fQGd9btcDEdPzUKqCHCDDZTUVWjWHaAK5AKRA9KYLvdLm1m3VNQ45LCn1R
P7xrcbSaYoRZRbDyC6T5qX8fFw2dr7L/rYgRg3Jxh9J2R4PYxi6zromVLBprFwNtLJrB8fpfbTyu
wgbqqRU8q7XJB8+pPjY3mWwcWyiEJFzZkLbYVlu7CGiaabMyOJGmdce40RI6R5yZXkGx99WLAB7N
0+kDosTxC8upMZUU0nSvB0jj8dh4GObDCuLjSQaol8uIazVsNgUKneQxHNBpMDORKZ8y5GBJ8zKQ
rZIcRTl3zOYgjbCd2Iul5yhAZ511p6D4LBMZtT26eFpABbqEqKHaD+MLYlTbKF/E4mOcHiK/p3J/
y1gPiEzAo0sHglVsSApXkGp+y72cPRIy2uOIayPpEeznR0LBbpXl7wk5YOftElIKc16utH20NN3O
4nQz1Q9F91Qjq+jncBik6qG87oSXwCL+BUUWD3VWl+n+b7UQEbuLa3ika9gWGwsEcFidFBVxrBi6
IjO2iQgP0M62wexoNO8NBH5Et9jJPAFVTgYyFmvghOu5E0iKCnO/Kf9O2zdBwGrZu9bwJsGbC1Nb
Mx6L8vdsua6FbYDqTrdwkY2LofGc0bsrcB/Gw8qTyA5D9Bn6vp0WJ1n6/H9fzPiZSi8hngsPUSmS
i5BWmNQDhDCzdV7NHHR3IvOwh/qVZuuSOCG/yFFZaC9j9dLnxtkjHoTuyb4eqTY5hNGI6g9qlSJg
+0QteiobxLSGG9GEgl7hFD6OOY71TTR/IrXhyACVHU33kXAd5QkWWY9GacSITBxqsxiU5AEiz9qi
PTgQsJqLB4r5uy6jCocaz8X4xyCiLot31PVHb0T2ZPJUJhyhFaarRHRVjhmZgUITq5/ZEp2h/1Lp
WdOjxFeyhkXqoBhwYGq6kNW2nSKtJZYDRSpo7hgOjCqtf/TTtyhlibdwngTKRks6FeLPpCLrH1x9
3jBNv/yUQJKpfuaqFaSF9DPqPooqv0NWtK47jjvJRwgwK52VM7nwEvKQvWJA2nmO8Zkphf40dOmN
xv0PR32dYGpNs1RNwbN01TgvW4Gw12K8sFxvajd0WSYdeW06/17n/TBmUXVDZJRGaBj/TZvnQ9/K
vKmDo1VXI1bg5Azzbt0wEej3ODwWzHJvdC/+8RVfHfS5GP322d1Mu/tq2FRVkddr6niZB12DTfTh
W7y8GC7SH1vY3Bo9/D24m+/s/1/sH5PCtzsjJanNNA2Lg4Xy+gs/xY0f6NbdzJFr3x9dqGst/xkv
wwoWFHvEGpPX1n/EObogY+Bg2Dd+qh/6S3/ckPzn9SpZm6Yh5Ib26jZcx9vowTiO52FpLrRleiqe
2t2tt8OY/8q/fjCZbAud4DZew6sfrEmEKu7T6ZKxvWf6uEjrSxU90xpHVIEgNKzOsXQCcrfUNIQm
yV0JDcdMHxrtTfKeOswYmXo/eQNVdGfHTbIiONdJ0nJhwhSDCGV8pgh1GxQsHfp8YJA25OJlGR5n
9FYJsb2C7JOzMIXQhqv0MQT/VwqASmMUoxEGUqCBfr0pKNTGchvM+gp5Jw6SHVePISkQFrgYklI4
0YV2BDseAAwL10nAg9AjmUkthMRbgrXSCEhYg1vyKOVPefsQsEYPd4n5NFUomtP3Gz/k/E39y1NV
rhIVCzFra4KeLihJmf5vEqasmoO0SlqCc7X79a0ZoPTjp8BSIolMOEX9eoadRQbBX1bBBU2X6GGY
kBtrSVfX5FWNV4kj2Oatj+PHl/XbJa9e1tGQ5MxLSz71zqYax9aKMGWZvXjrMV9UzHFRG1q2datz
eetOr5YzM8k4D3jFpaYGWwy2sEjs4OS7Km6/pQY4jzb6jcjPW1ec///flplkDEsCJLjRGuZgei/X
jzfelh+/QV1WTFnTFUMxrroAGQGcsdwQMeeCYrZjB/fCcqAXG62j7a0184cxNYvmt4tdnfoNPwbA
OZWXbtU79DWX0UP34u0RcuDFXlRuv+PMfkOC8IOY489rXi0yYVkHbdGW/9AoTtJ63ur0lXgTR/Hz
ev3f92ZefXZK10taxYPsl/J24kEOa+m+W1IFL+Sdv8pvvBe3HuW1qiOrO/LK6vly43J0kCjRxaCF
E9h4HU7RengaP7z/aDc3mXzMBBH8x/NX+e1lVIu8EKwI8eNGOBmrae2tahsxlkO7fHVrVfnxxf92
rauufUECIFlzw6Wm3DbT16a8oZZS/x7R8158u8DVix/JSl33kvFl+rQg2m7jtd6BoMOQqbwFP5Zp
BEI6haAE8PGbKJUQYbf7XgHiMMBCaEBpRd1Jzu/QObbMC8sQfC52VfwURTw+y0YDfE+0J4PoxYLo
zGbG+WK1OKfsHwyJCUN8aqOqWnKDK5KHl3pZbkVAeJwV15Us3Fq65nLhaldAHmKQC41MA8HCVTlR
hWJXDLHwYT1Iq97tdhd9ET+yPtu3pDU/VJZ/XOhqaSaakSZmInyIW39du/RWV8H/ZCn5Yd2SQDJT
kCs4RBD7/fkuCuDE+8r0PqJNtWnvOBQv2lW+QWBzly29W9vND1vq94sZV982S5qcF6b4VdnSqvuU
h4XvkObohOfxEVVheLpZjN24O+Pq1yri//trjVsG02/InJfJoreD3Xx3/8mXphmzOmxOsP9LwjN4
fWnUynCxykOH9HJCW/Dve4z8w7wUXpGI0goBmkJ49Z+/lVJLstRZ/m8w0LhGdz6+dELnEEpgPolE
aydyAKsG5b4xC6QmHLPzEKTaJKi4d7+6JHkhghLDTd5gVdHPRGLCZsZukqmPAhB5oaPAk0BtQsce
KdT+/R//8xHm2zpxtWfVZIQKNYveXGrQHJ9X2GPhWG6+sjbljVV9/ruuPtI/1qSrlzpFa2pow3AR
TLeOQ/KC/WVv3HfFeyB/yUzgbtzajTX2+gxT9gWtIYs11pFWwyZ2fHxRC9RCvGr+Eig8s5tbX9K8
qv7LHV6fahKzGzqOaReMrg5MaXfYmWdsVuD/5w9qLlER80YqAv6Fevz32/1Bq/bHim/NH9237av3
R0UgrZFr+/fSQ7OXn+I72SmP8ZrJ5G6e3xfP1XsIZfB/8JXpP6wh339b6+ojiIO2rAd/uKSCRh92
ZADHrBcTmaefy5owY6xuQ7U2S3UZQM1N6WIxPQh7zsr4W7Nym+hsO2JjN1YAh+NCL3zVx79V/Ehy
fV/G2D/op5e4Ki3tXkcuLjEaVcDMmSU5X+XKJD1LK85RPdqp9jQwcEy60R7plRuPPd3TokpIwgXa
VL1U+M6lOkQgxh5RMhUAGzRQxACBINp+OSBRDRmPSV8ZY4ZMFBxj2Igy2idlKxDOLrWv//7D/Vjs
m7qqEEBOnvh1E6EcaxTBvKbBWC7yyMdHGLlJm7j/fpWfK6pvl7kqteWUGWEVzy2RfzauNQ1329tM
d+WGuJsnk/bIf7BV8kpYJKcrmgq252qVjxQJRE00XgzBW/T4fnrG9L0XYeD3SO1Aw0j6CBqKW5/9
36WARq0/l3CixJWvn6eoV1qOGOmDvAlH2zMBsr1VuskcYspvPdO/FzQuxa0ZMB7JirxWlDDAb6j3
C3Tb0gphUlNA7F0Vq3lDG1f4DIky4JP3yq2MCWN1axv9e33jPkX0l7PAmjzfq0+uDiZVlIrqY2LO
HUo7SbwVIfnDk2QqrqiSIcumbF4X4UNnEWvU5V+1oxMpQEWsbkhoGhwOwa53S3P/wwkDi6cIpc+U
QP5RyP25foGwqvPALNiJGlIAaNsJSzyI9PiXfNOr8OHW4/th69MlzZBUrijSv7v+9Vq5yZVC6Lmg
uJSXJOl9pEvqWBdY8vbW1if//ZUzJeYQiqxKV2X9untXE/g4xNPIZsRbuUpR8c7Ha0wFz9Fr6kz0
83I3oW/oMhdyyjNiyFFkbQT1u7ilUJL/fm35t2gItjWdX/Uvu0GbEAEfytNllq2P77ETPMxnq9wl
B4jST+dfNe8W5gKVhwv+YKU9rnvaZN5L4Nz6EWTj77eYj9WcFwkcEKi/rlYJyMBRZFX1JYfXoKSn
Kn3DaQKmcBdNDzBk/JT2VAgXkLEyDWfykhjZMEYyE7cLxFUIqSMtkH80m1ESbVQsQMjPDKXoyXMW
eW+L90zwF6UouAz7fABnBv5oMXrUys82fkyKkyKRwF0sMy+kQ946VU2caLM1rfKkSdE6pTMPxxyr
9q/MZ6qtlftQBCUUnqeIoTFdtjxj2ljPxF3RnlHPLVMDqYovGmYcjK+4GeNnPRqcTi+hqosHji+H
ahqcqENbBCK8CPaKvO8ncYEMZ5E21UGafYUY7L1sZSg9qWhMeri/TJO3qpEzkkewCCxJKkRnDF90
lKRBVy4VghDFibNy/qjJpWPmH0HJnF5NNijDNnQi4Tj3yyKBgKADuMYnL6dbTU2dHjnHmGDoi98F
bGBh8EHgBlkLpJqRZapEBc5U3c0wnyU8CMkS0GhyCuzeGXK2KEMD3VjGibBWen0jpxE5eSZMLlaM
Aia014GVwYetKgt4jctafhYRXYvMXQL9ECQT4OgR2xtpSyRmDkdfzFcMLzdSgGMtF3dqji4B8lnE
qTHVkEyNtFGDYyVj3ZIVuzPPcmy4QDsk8cD8yazvGp7W0Myqr4qL8xaP4r2gEaBTlmsRZfLMTJH8
U6RswvhL75mk8mesj3jgXIWGt5Qf8M8uyJxmeL9RoejViF3qfaYePfk3QZ4pf0eqHwxGeWJ8ENXf
QUFCXj9jmKnVIwSZ0gPzNruv90ZW2Gb7pCrv4/Q1eMTWhrxwbkuMeZitOBhkA+OY2u2at8YbViAt
+OMdlBbRCXwF5/7vCGVdpjzF/W5iBxGawNV9Rvry10BUpsB82AcVD60QZoUnV0Qn3jfaa0EOWD1M
DoE9DAPBZTXQvlLmYMxUxaQ8syUDmugOZVR9ycaDjDBdJ26vjAr6AYji4CwAxpF1m3xaxxCDdZp9
mvVLAi4+QZySVXZokUf0qzQnJ09d3nsAuqHtZ/WBDJrNCGXM11L8YUx3NcuVE0x/5ks4fTEKJ3Pt
EIvWjX341hJytXMQq6kOxTRcNON3k30Fg3ijpPjJ8PDnInVVPOmBUWlypPzOisGtKjAwJbY/kVgR
qAqZhOqx0jd4vVeZ6b1g8Jz5RHfV7FooE2zhDxLaSQ1ee9sTXRsUwEigfqbSbC00QkcbtPUoAmvW
gL5gbUutad+R6lsJhSu1Am7R7HenJhdKLOaTsKN9s7VNvsXeIFwlb2AM9ZjOAzeo63HpkYUqiMdc
IDi2LxdpmBz7TnGaNnE0RIJT8ShRkARRuwO7/2XBIBh08bkl49MKET0MqkvO9awCzHzR1iBvJFMG
N8O7N9QMHzh5K9nbHDhUq7BspJSYd8ltiwyAjmArleG2+r5uLoYWf4A+Q7yeYg0dt3hAGIxna6E6
61XgRBbzWMzq8C0KoArIDbzJRBMCs2pM620+qhaqT3yirais5Lxinb8MnJuU0j+QVbwS827dS7+F
6FHUGWmIbtEpy4RvGKgeUZTA52Mdi/wby+rSAjk9tv5GUipUi+1rWHVv2iymgDiu7pvOW7fjI5N6
XxMd2b8PDGobY9vxbGHRbYoShU/SXrJctkPvfhokV0nRzjAuruG8T2SPCnprp4BHi46k0vIOJvla
hQNFbBAEUEuGbMLPVsjuGH9MvoeQ3NjIqNIUnYxa0vNyKXZ6NFjGKlyXiBBXBrRQeYhWvoe2tZpp
q4Sw+URHjVZs54q6isLy3hjDleXjRZh7e7gOSpoMGUl5bUzb0kRYoLsY1aWEUirrt7UOm8h4L0ZY
fVG9l5D5UfGdMiXcZcxxoHkA2rvo8ruY7DNr2IHVXspR9pR0n2IwYrf65UMVqPtL0bOQSCt2ZNvP
fWcoqRkE7APd2wiopmSWlzDRh+i/9JAv1IQfz7HNYAIi41jjkQ35EkR2eXGb9hYRC4QYj1sP9kUt
KW+jIezJbT2MvX8kSQ2QRlOc1IS4p+nVqOpVDOS9bNU7ApvtSDVRat5VtXcqhuDcWP5S5lGNpHVk
JcKKtCDWoGDjhpZpxtnOy2qntIKHcTqXxDKmHik8uVPG+nYQIyS52Uqojl3FbXfMkbAwy7j5lQHo
P2e+aWxWfOaOBqVImfxtxaQuaFFJM8eufY7ZPdonJnMFNMWZHZXjSjBQihme8JTOo/t5mp6qsJUO
ffApSdE2Nr8sdj9BLmBA8jMbQk7CuAp4ASO6KAPRd3UlXGaRv/BRPg0dmp/xS7V0RLD+g9eQw6C+
ix3eoP45DVLX1Fq8Lg9GJdgli3lhXJLqHEiYfWUnTIzCHqL+ru3HcyKTvWGVDxjqfqVY5EPxM/H5
ZqQ3yb9nc0MmPWc73wmpyUPiHyTLp9YoDhpJHKmK5EHW0HWxUFlMpTDhrk0vcufVyldSkBbs9fDm
Ha8z1vJgbPLcX4NFcyWqCKKylx4AwaTCydXiK57OeqOvKiTKosKw0yekLbsPWwFdpHpjh5D+6tEh
/UcRwNEC+vR8xPjzcDHB1xqGdLgop2zvuZKdrQJzgRKUqPEFFND32cKnPNY3Gl43L3u1byj1aEqe
PFxKxzjlR5mesWKn29wVHG8VHVUEGpi4bh4M/x4KXd3t1SRjgN2YBbL5mxyN2epgbvqWgn5w0Fjf
9JrKc1/pj57XfDHTxEmsiYr013nbiNGeCzza2rEuCDT9NUs9K8T7PK1hQC2f8IRxICb7d6k9Vyw2
vxLUcesb7Y1b/4qrW/bLsdR6TE7zUVwvFzCCX8kgXfjL8oQy8NaE9q/T3NU9X41vFKlOtNL0fveN
b/smMfG+PbSHf78l669j2qwh5mhvyKpKNsS1uziF/Flpff7bVAVS43DbyWm/iosHKSxsqHD3ja85
QqtB3GH9QyUK5omPy4furG26muYjGiHUO/elQvLW2CEBhuCIYxCYJuakE7485FLetJdZjHo07OIY
2LnK/+1YvtCtHTjtIBrtQxYZ5JGltPLD7qBARpKrDnhbsDIBykRTsbPE+7BSPkuUkW2lP805zj0n
CjMRN0OnO5IYEPEl24ROPSdxQZ/vzoMNgt4YDe1KpGj0dc1V61dSjld4Esl8oYapFY4v8jN8L0gi
wtMon0OhejGlD5GyhgP9XR94qCkYTIvVKooP/birwTpIo/7sR8NBNtP7Ll8mcoD50rCOjabR2xZz
1F4R1ZfSFScejAmtzdoS4rhrtWox6pcK0mdNMlmgWyyuXfUbUeaNcvKHtej77ypdjVuytMtKWOuX
gaqMg0yq4EfcxMPl31+fv/spf74+/ywS3/rBY6SRvBkiYp0/CU1dRjYBXA+gwhbjo04l/nSz+/3T
jaF3YWAl6yqO8Kv+vgf1hkbmcMmZd4MLtL1nzsjll2kTpLTyf5WoxX7haVz+J8us+u3C1/OkOTw0
6IXy98xPiCmiZuP9P8Nip6Ob4i+TNzO92exn+P33yvfHZec16dsTrkKMvLoK81tF8I+HStjWeQjS
e6JkqWtS2mtkFH2zzImkKsSZMS/XdqV9zfNQkXcsAhku+sh14bP4fuVqLfLRyJMOLZiv2Kdgp6+Q
xgA+QJWWrYzY54PqbGUO6rIbymWFkQc/1TIFQGpU9oAwG1TecehxYmqvs1K+z38p+aGmI25YKxzd
LjYmxrSythas6aSkA/FF2lLATNmhp1Zaxt0xbacSLfKkY9zsbEummkhRQYMrmjqyC0dTePLE18YD
Iidk6yGNbF4G8HB56OqT8lqW2UMWx7+GDkGxF160rD2Whnane/1divHKkIOVXAQuJJaHUDTwH6db
T5UcHfR9XoGGzuPAbhKDEDMUuvDfTP6Q3zWvHoiihdeDIAXlpILDLzwwgwjX0Sdp6sRAbbKDxhXS
N7Hzt9O4r8J3L2StCEuFEbSxIqptLw+5o5MoY7UzOVRgiSP3DaOO1evLXMQahsq+z1koUBsr7anr
fQDX+qGiqJ1Q2ibdHVFQZKPRPCQ78wCy39fjF7MmFhr8cvk5JudQfoSuN8h43OTn2WwXRE95fqga
c61S2eeptiMWHULkTrCehzxd993nZJKFqMt0LhCy0lAq07M5fmhZsk3oY8w8IZ0GAEScdV5Ub+D7
T5bGkL1q1+3A6FROF34qHMuZJQYEcw6n3GltT+QsOcxoNIqzyCvSI9ZtE84uPrw7+vG4dgpN2qvQ
5cJkY/hPJj0KRaMZgckzeiq01B2Fh0zCLSzLIHs5XQ0xkWJfPfVfn8i7Wk9RaG+08G4Ijil94vw+
AniDwcwNLXhRBTkwOMvVfl9B4KqHR2mCCJUdelKilJEGETKDCly+aAZHX3qdgwb84tAqrzGO2tj/
8rKXsifKhEhZDym9rCIyhtDMqv1rkjHzEn2cKZ8Qah3TRwRMtjjc90ZUXbkV6cdbOMBi9i2MN6o3
nacBKXeOBVqO3kIcb7pS29PwEYyqmzREnYIc8qMOf9jboDzp8Ztf0O+L2/VkPsUEgBCsYis1KqIc
UB3NFqHcSUCiMi+5G4busQjg0qnMANTikmgTpzxhaWSMbo1opWJAH2NwA8T6iqY7jcygXkLzZZQb
N8bKrwSKbQxvKnYpr6OnSSqt1sn0ovpF1APkw8uueW6sfVFrO4jUliOfTHgJhHMvrVvzqcHIwdTe
GD5lummaxOZJpaDzc0yNvCxabP11wrYtTDh/Rit4TZPmpOmEoGKuDCRMCoV/bkvD6QnflLH69yws
hqCAIMNPqZDL7Nm8KY4WV3u1bR6b9E0Pxi0CBZaxneAP9ih/qRrqO+klGtUHC3g0DQWnTHpb6tCO
oeouusYx+Z+U/qXvonXdqsyEHg2GbXn90ksDkYECh9ZDJ/q2AMzOGD8aKGMDiVgDvmPtcSRiLSMo
GrxD6j2L/vMgnOOqROIdrUsrovCobXgIoB4Q5pUVRLvMeJOr/6LuPJYjR9Ys/S69xzUIh3CzmV4w
tKROkrmBpSoIB+DQ6un7Q2TZ3Koc68qe5WzCkjdvFoNBAP6Lc74Do4C9GhwLzA7pqva4DiMCCZ8w
zd5N+rMa+jvHLNdJh38QS0NcYix1P6b4yQaQl1TBAkTgc3JPVVCddBjaW9/Wr7bbnzlfFx8bXTfu
WjcAyMDHAT7UL+Krg5HPNcDtM6S0RnkYIkYYjHt0BonVhYeNYNGM260x9Xc1gDKvgujpAvO61E3K
hHPalKn7WIzJe99T3GT5fZ6YR+LgMI0yA+8BpHPQ2FDoTT0TZ5Htqg4gFaZTIvwuBg3hZDyWLotm
Y/yQdvvQu5fOvujpWdpfi7AnVQNoIzdG5edrTXM2iGwTciOHNaWmessY6IXa3iLaHxCiLkDElOYv
Uc4jyW5Pore6Vdlwm5T0m120S6FmwbDzc0VhFT/MNeFIRnUX8TmnT4lLlzziXuLZUxfVvhAo8Qpw
zp518RT01jLcEeZRtQH9Y32YiUbOHedUqngVpcbBG9O1032tR33KyIAOxZfZiC8i1HtDe9uxvi4z
UQn22Ie74UMwLrhuSOIEas+phIugTZyLj6ULwmtU9jh5z+X4RXUXo3AxbIFpDtQWy8s6c3ZZcqgT
+Nl4viZql5jTwsbnXIrTHDnwOUHhy68kvTZMmNvqZEZs3ggEHDpMyC0utDoijefZZSlhQtg2qm9l
+eQ51goVcMj90aRARmbzaxRfNQHR9RWibDTiPiU9aPC/DVG1tZNDzgc4RQ/zQOi61EsvjTd1dOFP
ibvGx0PEkoMQloNum8+lC/w9Lt7Migdtw1ueRbAOidMhbhvIYo0Eqqf9a6g7MJe58WvMHED588Yg
GdubV9EYHszSulPq0T9jEJrusp3iYowssoWEOg6SuaB2Dj5+7lhP1BHMIBNiblvt76NGbOVAMOj0
nIUp6Pb43oINztPkkiC1aY34OVGXZAr3jZ2TAz/uo8i510Z66Ft58avo4VbyLvlm/0YRNf/5v/j6
myYZOYni9pcv//N/FqV2X/4ontv6x4/28qX8/yBPzVocpv99oNqhxX/5469xard/8DNPzQr+5ULH
Ik2NVZ/Jqo0ydvjRtP/7P7x/eWxaQVc5bI8FxB3GE3+mqQn/X6Z0F94SqxnXFUst/2eamuP+S6Cm
MiViaBLVsFj8x+1X8uuv6N9f/zXn7BerLDt6vjtWDVMIjBSsB3+ZzGg3r+YWxwNeaUfiT/yYbHDI
RAvCpYxmwIZFfq5950WYW7/gWVTmTUZ8vLfzO/EWsNKyu+G5FvNuHqIfTZXGq798kg8/Bxn/9AY5
kaUtQECB96KtYd3/9yo/HSKcZYkzgTPGA5qSX0msVVDu8V1nR/5AVIBtBAJjW7Dpw+YY6/QbFvvu
Oany6aAT1Cl+GDPvDidxzMVMBcJ/5KDL5o9/fqc3ZcO/JzGgsaTpU4p5LscZv7tbNNtf+pEMMGXX
uhX563IsP3Tkf8zxNEJmZRhArdiBAagfp5I6WbeB94a91j01EyesGHAGB5G291ZsJpu5Ewd+LcWj
m2V7QTuz0V05fa5J4rLLj5A800ekds1T65SAGhz3ZHUBNO00b5JdK6evFdEhWMzDQ1PFtrcL4wTK
tNF090HzbgrPexmrtN367M98MWEE7zy4nE6Erz9HMWr75LtA8sci1GcacI3/BxSk7gHzEW75ImAd
aIh5eDZSnrpVNm9bhgmPLcy+zT9/nr8o/2+fJ9w6pobcOTZKi19+8zPTWasdMJWVpXE/dHROSpXT
Wmpj3KqAnicJyQpgFdROhXVOaoqUuEBZblFShak3PfpB9/6b9/T3nnN5TxZJHQ7gPrShy63z96uR
9AKrT4oJ8VMlxoehNsZzMc+fynFur0NrGpeCyXw2e0+9KvH0KX9Vo4T6zBT6TXfW7zZjv0gJlrcD
CTKQoNFMzjFT/DJ2q4uk6foc+MDYmuXGJ0jgknvpsB0spFoYXT9YKM0PTrsYOpPBMzhK8a4kIyRq
SFjlhx301skhvu+YK/egXfMDBKl8F6lmqdDpb2EpvFM7mtYqIJpmDZPYBtKr4kPXC72x8snHFNpk
p8JRyfb/+aMO4MXwM/rS5wHk//JRg3iyVTWarCiq8pMIamQvFg1VH0dfNXul0Rn7fZF3E33TFzGg
WBhs394WDjbpXAOi/ee34/9t2LB80gHjQCTdeBlsHke/XIxyCj2tG4vvL/MCBDA1oM09Cn2FXBRC
2R/kGInDP3/PXx/OtmVjArOxmyx3ANKVXyY6Uz+nKQ8bIMu6eDVcxcOEFRyIN8Gt2E4dtWco2kOc
JCHm0aJ/7uZabnPbSbZJ9u5mUX7OiOR8rIT1blvAMWILbHDuBeI3T+mbmeqvzz7eqc0NsRjjHOE7
cvn4/vLsKyYrAT7oanC2zlukqI6r0XIultV/NIXF0t8sWbUvmtBXodWagLzwyRva8JhCbAP8Creu
EcOpm+23ICRjjkWrmjeKNcmlyanayl5f4Y08BX038ohvjnUr1f1Yjp8k2Perm0codloLepGAkf3P
vwbmJb/88kEjQRRiEIyQzlwO7b//dOgkk1E56MuyWkmAz/5uaJ36IWsb40QWAxjWyX8Jc7t4bgwN
ftwIYTQV5Q9zyu3H5e/GMtHPUWEbJ+0z3oicxED4Uaabpm5hLofTuquc+Flp70c32TBb+pkgBCuc
t3ndH42kDx4ZkAb4oPV7KDWLXC/9PIRDA1OFrCs1nsLMHF+labEJPpN2idvYn+RedEXC7GJGBSdN
91j5fvGchw6G1czfN6GtIeeCs+lhAexjs/q4nVzKo6XM1cXIQw14JuLHE8o69F3hvOTuxZKR87qs
GXvTiS8670xyKXjG1aE/3oHQIaTewuFaNkN/DDy6TZD9BJRg3T6QIeA+s5R5CYxCbjPTi+5kJZ03
06w2vVrQ+OzTkZsyDU9J2ByBwwI6Sok4UWR1lp2pr749nYWCyDX29OrzhJWXcXO9T90RetkQk/5S
dC08HYx5Jt/8YAsHPlJy33FyEyMeRJfSfpJW61w6ltd3SanKra6zFGphKA6B58WbjhHVte+TehMk
KGL65eIblxd3Br8SqOaltUHuzaFnnqcoJ6XZEkZ5bGtQ4CwLGG21wBTKyX43PCc82XkMmKfwzG0l
Qmazbg1DcXmp5lFujJCCZqwKxOp4/ceyMH9QlB0JKohU9FmjknvM2VLAoCffoVIVE7iQJWJfEVhv
191900XmIbB5Atiu7VygzDFBJOhBteKHBqD50QUROra5jc6afVBqauMUlSDM4uVPGoiyKjr92KYf
zSDzl8YeOqLjlgeMa+UxqgQfatPkM07VDUwtlz08u4j3KIhHZmX1/NguFLnGqsglKwv72CaSfqW3
h61PhCIB99n3uhD1I+IxWRbZblgu9EyL/F4a9T4MnYM9V/0HMk+4hbIlY81sqlPa9SUBS9PXUjve
dwCMm0wZl9uNQHxh9MQkKNZanRpzCd3lEm6tMlibt0JI+Il/b0S+u7VBSO91b72mSGLW9hgVK+0F
+cZNzW0chQ8zv0I2YioZjkqH7kkNVBVBq7kvJSqkiv7bKwL7TBgxG2hRqINdB3DqgpBRpYcp3Vxq
uNs/JXad7KggdPZWFHsHYk68kwECK5F9eu5K19vqCo4JQ873KK7nY220PV5yLl8EbcxLK7fbEK3o
8n/zPyCHuCeQJDqCI0gCqzpPsaNotlPvDEZk17TCfb59b5jx3jm3+4pruE12oOqgY2jUX50zzdsQ
AA+Qp/JDBZFHwOBCZQqK+pUzhRG423ib278qrNo9pY4mLkC2PxI7GNZhBEI7GaBLaA3zIwCGs79V
DBDrGGfNvnjuYbLnePZ3wvXUZfbHaVXbM9FVnmZwnCc8UazGXhFve2ydLn9RvZM/j8l9BNvvzlG9
S5w9nx5w9mfZdNu6CIZLbvQJLb3pP3QKodpMEs8npIEgQzUgGsfuvqUzgI6mr+GYcqxcymom6s6t
zyi0ilUnlGSUnwWHENTkprQUA6T40SF+cKcLAoy1K95kOX1UUXJAJDI9dE2qzrNR9us+ZjjayHhT
6Xk4BvF8lSFQiFkXJh5pZBRJwjAlaqk9GQvsG4OUPib44Um2stuH37Dke4cyKf372WM+WFbmKUuN
z2mPDmy0/ALvSTreq8lPyC0lhYJ4w60PNvzcmKEDZYOpo4qs4eP2p4aFyid36t+t5JCZ/nxhOlNc
ycgjked2PAZF4+3bCExX7BfJ1pvz/sWPJIs1R4G5Svon7r4P3yV9qbJbF/a6FW1T3662GKb13nRj
/Aga4ES9vPiWntaYuCBDuQyV+5ai2/Y5mJzxK3lB4y4qDYGzGJhaL+SB28Y9JZXlnpyS4WZ7O+BV
dGzn3DjSGhW7iSD7jZF1alWmo7w4CSQNAGjJzmrLna3KAVWk+oOw3vIYpROz/MRKrqYOG8iS7ZMy
+k8mhdEhSgeW9irn+RKM0ZOogDcNnVN/Cn31NWx4lLf1DMgH/VPvFOUh7lDWMH5BUUt2gsl6oFG6
f/HGxtu6x3p23ZPMQ2sbC2f6TJLJ2A2EDncoDHNucrshEE6YI4K+eTxpO96JW88TA+843zou6RFh
kRBfoRJibxuINFZKVLJtJnhaeqBuPVsGWXcwidkHDKQYidQp7k16hl1pOFfX7OvHmBN17U8+W4xs
kmfhniaWU0RxkfQoQ+J2ZTm4p3AggcmznHEtczltU6CZSffAbHp6mCmctoGp92lQyB1aYyg7bsE2
ISFDrw3CY+S3zlNJn7TOIqvfTKkedh0Zv11LkphPoofq1fn2MjguzJs2ZDQaZ/FuxqawdySaWAuQ
2MpP9Wkmw/GSmUuSiSKGEr/ScDkWadycy+XFNX3iL4Ekb8HiNU9uJMHnkZWTbnODFLwm7J3XPC0R
szjhfZoSAMiJb+2UyMdV38nolWTxWSI4IkX7jstQ3g9p09/zBn2mfOX8bMXJfW30rA7g1mlAiwPF
0ypYPqJm9JyN58/qHFdSnQHPINaJ51MV5erJ7cQGxWP87A4GCSnIyA4avBK7dAMGf5BfBiIxmXfM
w0tQsXjJ6yzbphYD1WRyavi7HnAw0z6M7sRXwFTP7O2/xUXNJBOq6+x04rkZNLypYaofZyN6rQqf
tDSZW08le/WNyi21z71CrcOiE8128qHeZtVIlecCxnOUPtnLfxYrrLVKu7bdDeOywnT5FwiZKn48
NGUNT9nVSAD4kves37iht54mVjmE8SZhyd3XIeND7TTL0yaNHvPE4TpInddADdYmK5/G0VOPs+k/
d1FMnM7SDfQZGXh2FFGsD+XwMDR8C6qYeY2TOd0Qrzd/yi17lyZ0ivdW2M/f+4BqSvtHahsK3giZ
cl6USOaXH90poqdpGXigkeQYAF67mivvGqSyAN3fv1hxT4RJGkd7GOPNg+3cg2xm8g520fMazrtF
1QUtPVnPpOdYTEzOVhVCDDGJUEGL3j7NTWhw/y3hcmJ+D9Lqe+AbxdauJVcTvj0EUF4t6EGJ4qgy
EmQUty6pXPbrnEHAaYFsjmP37ozyKRiK4qVZTqMmRm3RQp2U01NtxtEpSZBP2ISa3rkitA9dxK/r
n/uIXyxizPKg/duwxOH+g4X3bo6IvzRJEvVH6VhE0FpJcjTnwN7l3dg+0eXFgLTHz04zVqfYCI5V
Faeoqxu1oWBs7m8vEVSo1hXRY9PVX28fOCHyzhE5OoDKod6l2fybYcfSXf6tp/N8VNwmSgLH5qn9
6zzLHiozCwM8YtWYTajPZXSx54Rpcu43F52EV9F7/VUFZbTRYvod3d/6v769dJlxBrziVPKDX9kB
QenHWI7BdYCaAjBfEjyeyKiHvYf0rzTNei9Iq6Y1Dpj8J7K5+t22CnaxLre21PLc+8CjusAjk7ef
7HU8xbSQfq2vIVvS3wjcbtiLv31WWJ+XWYxcWPx4UX/pf6MwF31LFDVOoJziHCzUXUr9Mur+5Phe
f5pj9VTZobMGdNS/LiY3kq2ct6XKOSuQ3Cu/z8ECLkUkj8x4PQ/QhexcEfvckisTGMuGqxnY+pX9
9yFp8ue8aehn+jDZxo3pfhBcxiFZsyZoZmMbxFL8bhz3d0s7V6+UNL9CmoLJtG39quEbjDEdcwXj
7VZRziMn5WoyGCwFctAbcqiJaVuuVsNvYFUXBMK4Zpj+TtK3zFn+/kHDFOLCgOkSIHL51aYUdxHN
hEDSG9eWddcZaY9DBBx00qfBYx1k9C23wyGdUVsbTLYJJKqrozs2qzjwqu/zhOan10nxmyvgF73P
z4+HEAofJyEIA/v293+5uWc5ERLJUxRxf56dSXU+a7srQCk3BLdFybO2sm+dZdPwFQgosjolEbRd
LCe+iC6m7/yO4cAQ/5ePiqwG4VmQFITDaBqb3N+nFlGsC68JLZ5qKcA1zVL4NmNYbBxtCR43HI7E
dJHmKxoEJUH5zZR+/9ywOj4UMiu2ZLLlZHV1tJPpEalUdjTippuxgLKVR24+EPH3WKSDdZGYN7PM
7YjyBI7FdE5+ihFPqE7PLCEblKah/oHrWh0rcjGbqm7u2zzK728jcO9zH436mmo5gRJeKgTXEPsq
aAnogbN5JYWeFfNyZ9waraBH8AyJCbprFH/9OVz6WRMngZXsElRqj34rQZeTMdQyltXEDdJrnoKi
5UdJEvGiPHl/mzTUc5s92qiiNj+n23MRt3elUVov0WBOm6wdKFSXJmW0XDagbIsdt3Vek0I96HJu
DmEBbTAE/InIZWtajbjay4u26ar/7EX7hdtVEBuP8UltSqCDa1mjJgQP5DdrpCXIkjx/JFfnj4au
7AcJoxh0CpnTDOfJSQOQve8DHieeNA9gofQBZVnOyv4i6L/glbdPtx/FNOS+D0L76Nk8LyyXniKJ
XRcatVueAlLEn9D7/5GFTbuNXVLLCgOZ2CDN6snMTMb8vetx2PjxNhMWhs0x/WCFWf5o2Z6ayh+R
diOghnStSTYd8kst6ycvq6YvYkKZTGkq38KxJci+zseXAUMZe/eifQQ474z0xA7jewKK6uk9mhAX
2qNFjtfsxciPuIbIL6F0W2pyKyheppzRhzOD7VQm0yLub5vCn4qhqzfZUgR1PgIY7Q9nZ5LtBZjg
ycli6PvRU5cb44PfZuPZjrFs6VKiAmo7seaWG1eOxSp9KQCU8vMXFkE/LxvfMLdkQTqvyxz8XHlI
wE20RkEay89KJ1Rk1jdZWiW3qwBrqQciN3NnONbJKFhNeP5BAIUvwpnb2JuGg6jTa+E2BOUx7EFf
46+cycUp4msuFXLq0ANY3CQMtFeiqr9VJlzwvpij6//5qsWffTenDbnBEqBzQw7K3dCP/qeg6bgx
7IAVMLKL2zcxDdtEpqJbLtTpUTXmgJtB//AMB1tYmEQnd3Sebp37QNN7jMVMycmYGE5qZ2xrMyMn
Uugv0ibMI7FSYxc6JKCp2BwOxNwFdyDbZ1yBVrT++XCddZBgS3LelCOK00RWSD8Y0Tmn8kHRNGTc
gBZeYxcjADocd9Mjd3hzS2RxStQPYVqkqyG1v+fs/Z7jjM65bEW0oW9ABZS5z3kfcnpJ63uVui80
/uIapbyYGqdd5I5nN+dKtDCVhUbfHHqrY2tl1dEmMcrkPKvs0i+XQE3Q0daXNQWA5cUvgdNCiS5a
hP54bZtTEqI2C9V8HEVnnmfhf/x5JVSEpM6uJVc6ppJIEnwcqHNP5fK7XTLSnNI9azl0B9MwL20a
5A+cOjk7gMEh67Tj5olm1Bj2jBHEzNqnOGr6leGhqZnF8Dh2kb7cXpqa7IGIdplVIYYi08sT4hcI
GvH653FKfRrUdER8R7Fi5ExwnaZ0d0UXgWL08WeUhn2wgi0GSfzNS2cezKxfbsey1/KYGMZg5/VG
vzWNtNne3n0+my9phdrt9lURXFVI7sdyZob9IQV1shO2P34KbLCnswBqt4zD5iFsNmy8IojYoYMn
Z8i2s8fsNfCumTNO1Kqmta3dujne2uPcZ9La4YL5+bSOJ5tUDULO4jb37rrG3t2+eRMExk7y276r
iGg5O2a+m3V6Spb6rIqDR9yJ4ugJ1Fe1bLH1TNXGM1hAmkrMPLZgexZOfQlMAJ9tm1e7keUatDRv
2lFHgN4V6iqants9cr+4KLBe0zbMr9Psf5l9Pz7VJtHczNj9i809cnEsw9vaZsr/NlXwN8M5PLl1
Z23SsXPQVJT6EIu62LeualYOM5K13UTlOVZuQ44jiTlZhjakNpFjG8h911zX6VOhfdqQWzFyq9SX
aU6SOcZD2jrzjvVS+VH6PNPmuvPukOwWpyCOUJiRpe5W7dTctdTU7AecZ9NykGfG1Q4NZ3EUlnOa
Oj19LgSzmmns9kY6mhu4E1jfe/XFZL69GUGF7rJSfXKH0N4ESsKHQ6++qyIvWxdsVU+M3O9vRVI8
pDCr7Ar4wIBKz57nsxiE2gnOWEivZYAmFZR6VA3fHLr1Rx1Z7QZGNhIdsJ6rEJj7o80IcNsDxjvL
LM1Wtw7TyU0S4Vl+ZlOQfTMm6A+uHqP9bbLROHG3lsvJiWro3fYAUvpuWYPmdPq33nyPqvE64nEF
/5t/DVQ8/cjGF1iZL2Rltl+MdCaR8XtRsgI0q6IGcb88JBwsQ6lIiuajnSaKEaspHmq/2bmFB7i6
NFmEzaO3cmxHvnud8zTt02oMn+wSGnoZ4cbeT5V3f3tXHT/3abESx1GmtnVk1GeKW31Kbfwc4WB+
80UGN8cZJNkJNJGNzTSm67tTD2fz5Pflinbd3zReHT1PrZsvGsv5AyvRS4T3tSpyYtYBkrNz6FeB
JBrID2J/I0n2dJPkaz4Ne5N75XHiIOaYKJtqmy3nmJ0RxptXWEnS/oMU5eTNJJVmMllEFoNlnQwR
+fuBjmqlXIsU11T0R0sD+jCr4cvMo5DBqhXv7MI1gUuzlWkw87aV1TzeFjqiiA9ZkByrpu/35qCR
IjnIPFZtrSknZMVCaBB/ZL26tPbMOc+6cZuXYYQMbiSXNxv02bNzfW28NAerTLDPgdshP95agjrG
UKiphKFjIyBMIgN74PJ0w3AMWadjuUmxihZyjO8nJLf3RStO/IZ3wzDrt0RH8XngxrxrIrg+jjep
py6Ub2OmllR4dGqCofCL7Q/YsPX46prMx8TiNtNlWD1W3s4w/ogsE/1bQUHKstRfi9LpjjPhlHsA
zlisl5FJmn3yPTC7/eSXH1lJBFVeWMWxbWAObXJgJ5U7xQ9FqFgCAVBeGTzvDj3xMfvCOiHIhTS3
rMYIZ0IM2mXuVi0Pk255a3DhGdRlbwaR2cfOhdoeJ9Glxnb2YhM0bMAl+sgZQN/2b5YzRWtv9vTF
t4DSRsR8HYo45eGi/MhBH8bwQ5jqY6Zo2FKlkSBMPOcuXaqaktQAbXa/5Zn5Ylm3/7XxopugkxBs
yWi+/ODX4YUtCHARFiidPtGUr0Qmj0uXSoGlGnEwbjOunogXUMfTdPJIfPeCyTnwJJtOl2Z0O/KJ
y+rT3M0EdxMntarzXFwH7MLnwX83U2GA382jL9ht4XyvLND5MMRrZOxFiTUt8rxtNOXtKcjN5MBo
PMCb6QGFXL7M7P7Pv6BHtqjE209dhVFQdVZ+8OLQRjdbGdtW5uLezylFk9ZWbB3wDOomeylHP9hD
hipeBqSs5HCsDBPFKjmg/sVaXhjrTpvR9xUqcTZU9DzVddKyf7DzErmuCMtnL48/J373A53hIvWg
QhWZUz06U0yW6xBsoYToy79fEoKS79REZEi/jLgc4t8JeJBGe5DoOIgo7ib/m8QusBqJUyWyVR1C
2vMVZG3xWnXwyFU27aIedv2tq3ONQO7NCW6FmhPkvNZ4cpJaHW5Tm4KfKIl4fs9y7vehh0S39Dvr
RVtBsDPC6cGKNVb45SKUAybPumeKVnj5l1w14fX2Yjhxc0mQmQ4mqbNmxuzq3x8PW6wvQTXU+9sT
wK3ic0V5fsgR36tekp0cELeUL6PHRSvqxHrjtmXzImM1PmAGML65tQnhxA71o+7d8QSKXJIUUEY8
/kSOWJZRHlspJv3jhbSC5FS2zo+p7OaHKU6/qYEjqhN2du/LEWPDshZiHn5l07c03uMnnWukrC5O
hKXemUfTu+K/ftR5AJVZAvPmLqvPoV/XR78e965z7jNhfG56X2yI8A7XYhpAKVTopVNffirc5N0d
g/JgapbDrDSZo8qeCDkUlisvrd66evQv8eBz3SyUVhxm/oGkqnmfyoYd1W3/+T2SXvFzuperbtpi
8zXXjZXCy2Eme2mWXbruAOvH2kTRnZaQmmqprkFn7m6bMjpqjB9GvAq7iS1+bNqvhavxyqZhd2CV
8HUcW3WMscbezyaPTlnMOy2MBvBFpx6Zvs8T812jt6e3su52MtXVxqr6kT68Ikcyd7/1PCKJE/uz
Np6k2f1sqOJBOOCghMnplPnJfbp8D3KQjCMPxIsjvR/Sy4Y300sOhVaHn7tkRT7hcxl473MyIuaK
rT+y2jHPXlSjpyCMwjDhx92R+mru2lEO2G9MY18vf2LJZeznBiAHc91oFZl5cOqnuN/yzFZXWQf7
zqoU7ru5wTfd4/QlKPaZahahtpp4aOrafcQw7by5bf1KUvfE8Wa5O9cIn5URGm/mGL77yniWcT5/
rl2HnBSVvIaDso4J+QgA7SGqs2p50YJWd6bKuA8bs3gwJnctm/p1Rjr1w2S93ReTxwnPRsNok+CH
henbLsOLrb3kYRwb+WLUa4ng25zrZt7gXey2g0GAUMnIjqVtGj91qRmQMFGI9TTLAyJQ5tQo9jaG
i9fQrjHLSkdaRxLV9F4FAp5TEFpcdFOLmryn1w5lQlQRnr+szImOT6tig16QkV1W+djoewcB0f6m
wsh7h5oROMteiMYjJsT3dq5Iem5DTvGs3mbF1yx3N/wepneVN0j/vOFTqhZ1aD2M5h0l5UMXYCi+
jdM7v7L2M45l1m/LzaamBzm74wNjCdyPMjyRRPSlHOv2yTOL5jwX7lOtsg4QHUiDzjQCOs3Z7rY/
D9umAkjbLk1Swz12uf2JqIZLJYT1s6Jwxsq+IoyOOD9WsyIZu50QbnezHz1k48xawc5ZeC1fJg5A
l1IX/cFSsAhUOzEkxvwgluvENMYC846ABDQFxEAEoNYpWmH9lQwIlDkd4tpvX7Tjfp0qLD1e0ISP
ZtNuKgT2G7MF+9wWZX2oC6SyGgaJaTKKCNk3u3LcM8dJr+TJoNqs1Tv+gejCSj9h59E5CPhz61M7
bByRlG92jPZckQECZjyASZ/465HF60vIPrwsU6JEOdxvL8HEihsnO28ivvR+07/EUb7wrEkbamz5
RkOTHaZbAQdUo8UjgfJBRMluIpTsA9bhpqvYqo9WXG1aPwmZQSXW2WWstvbFYCLDt2CahAZPQxvn
Ty1lsUowtexGY2weu2zWKw7yYntT40T62W6M8kKpuhqceHoqpig9xiRLtHIMjhmVG0wA8rANGYHF
w3kT2gLtwxCt7QBRjpdGZwRU04YAqWwTjGByVDKG+0DN2b0VG5Di4L7RcYg1HBpu9aBsKI3I6GqI
9lrBuVdPPuGDG01Q2Vqz+LuL3Mm49hHZSL5AVpaWsX1lbtaeRYhDRBmsd4N2/kL9jjtBNh+153E6
e8Efo3aBFLpmeUqRuhC7qL3vlu24HHs+iUBOq18QuZl3YGfiMnnnECbQi97s2BQqfReuvRUpY3mz
Dk+3AdMY3aTAUwgJIwBIL+Ic9kGPlYMG1Bg7Jv1eXn3YjD02UfVU6TFfYzFb4IytSwQK+QXLOL3L
J2eTpJgF0jDfTIaFH6rMgLQrg/yanNRqa0bvYXtGtXUYFd0Nix5XKPMP4lcqkBsDmUdquHIqtfcB
opNKRt7FsLtPBBrZhEZhnpsHy77PXSJETMwsemWOOUEGmZtsRnNi+Y5wefuzP89Y29FUN2tBRCFe
mkEeJzt+7m938EA9g8EOaDnnbr3TuZovtz+hsOEWrFv3FMftyaNjexvzBk9lPG39JlxYGznpkbMX
EtXiutV29B3nAR3PrrRB5bCa8K5ynpkoRfYVDMe7vRTaFGXzAbvPm1OQOJHaHlkWqt5YiUgfk+V+
8Y0Wcod0X/uB3PhKuunT7aWBPQnBznq4fdVWnuCZ37xXZuyvtQUfZZhSzI6SRRHpWy5I29vXRarn
+8buPuuBSJJBNm8cBqHP0rCVrIgRyNM336NXgl+8/KmqQmP9X0SdyXLbyJaGnwgRmIctCXCmJEq2
JGuTIdkuzFMCCSDx9P1R7ujeOK6q6lbZJJB5zj8uTTZDrMpsL1YWB/oSvJc5ZCyYyZk5y7sgjj7J
IW5m472dGrIZKUoV+EhKffVpcCmJMzXvf1o7bdrnNMr+3fW8R5AMCwVoQUjhbjdTmfl/VOH3jezT
vWtR+ncnOL/Hgx732rAs+tmqhvrJ1hWiovZpdoRzKZUtboEQwZPVk/oV5Id0iRDR3U8XSc8e4HVW
n0iIWw9mWozbkYfkZAtFYNP9Q21mn4yJzsf9GybaasVfInqJOuZtXrShn4N2LR8sI939E8uNHkn2
lS5eBl8heVgnM3aHNTxYDaXSzhBgVpa5dwuoO7wtNnBssEQuG5AVHcupS3eINTZ1K7L9kpMqtSJQ
eXDrbjdURZTMZl/FLv0TV2f0bJJLincoouE2LoG39XwmUjNovBdHtSdThJxi69Sxm+uP4s76f/+S
Nc65GBXI1+pk4Empvx9sZztFQX+bXZMC0RST1/RmWW33auE+o2pkfkwpHPIdlb3M94XQ03TyqHVF
44cv7bGPDEwUIczLQMTHt5bHu1+zJdArY96Y79JIWefvX+yulQfH1ie/WvVJLQ/t8G1HXjvk9gKD
6j9cSdlAJhQ7u8F4Ih2X/LCu5xgox8ZNJH9vw6L/4AaGPvyDre9I5zQG4yX7bxkCdVZLOZ393giR
PnhfCuXpWVqee67vTjy7Nm+TVR0wkNm5jva5FUEVzbjw7r8Mhf3p0TDNaWnX+tRS5/T9xH0/gE6N
rMLWmIwIIuMkaXmYkHdniTV47qFQ3KGd4fXPdUiLTTBRvOeQFZQXo35YrVw/fP+vkCKbnLkJNGzB
+nk/DL5/sXyAOXiTNraC6bMIs/46q2l+mAb1KxrX6qXnsmK8GZ+DkuOlD0pcXv4u6Epx0mn+55/O
krAx2jHv0wl6lzopl5py75FkgmEgKKa0O0ANSROXbOwiIYVxToohnX7A3WdnjMcYY5pPjAbu+320
2ipMAFsHpiqeC/AfOyyKvZaCE7xZ3p2RWJ7K79bHAE/oPnPqGckifxNXFnEtGYuZkAEL79qRVU9t
MZ1Fq336/hHJ0zml4h74ByQSR8vyzFdJLh+88ZqWBijLWsZOj9Q9nVx17ikyarJK/5gyrF5z5nT7
wKudV4wal9GsZnyMDfPHtsd8iBOQTicEphkhbHiN2yj4iCao8pFGzHOUp8P3PXoevWIh2whw5H6t
8iMaie8fS5UFB6cHVXSYd91cBb8iWVqwmbn1sFTNdFvn6UuMfp7U7Hq7wi6bp07WRJGoe2n8/cfQ
cV5y1+uuvYnwSyuWYYt5+MdUpDxVk7VuxrJBT+hkWVLfhTN2kZ+Bd9cH7w7udL3b7OnVo4BYkXmU
a/d5qWr3GQL+3dALQTP3vzSsxG1MaDdJla29f795Yj36c9X0//sjHZp4SwMj0VGTbdzcYw12KVie
VgMl9oqCKTOJMagjUFtZs5uhE2sBS6iwXOofYhz9G5fr9vunvF7LHwDg0ULvUOCO+yyitMMFTXpM
m/x3hDIBOQUP6NAJdZpX+2HV6zkYbP9PUfuJP+Z/DauZnv0QwrruB0HZuDxpp81eeuznQ7Qe6kX/
1SXlyzgUQelyC+98xNjBuThae9vkXPg+uNOV66fhsNloYK3N95WZ9553Yahp/hGZ1Tp5l6VAo3M/
rlWu3/uq75J2ztwDkJ5+X9x5r71OPsxp+sNb6vTqs4BvWdeNX7W/EAag9PTYSi1Z5AktGwpWVgq3
00PeZ3VSaW6M0bTz9zRdHittlAdrJpGBgS66WJiTtlFUDp8+dt6+bvRPNSi811kIs2NLwmoZZAD6
5I3Ju3msJz7XgayqLtTj6fusxcjA1upVY6LGuA7oQPn/XxxIjW1nfXpqNLjAgfR4f/erZdY/ZaXm
yxIFcrt4uXEjIZGABUrcv7XGKeMYN9sunxvr1wo+FWd+MJ/McfB/EDSxqQIrkTxa2SagDRR7Tfef
k8kfZuHTp1sOTz4NiPjIu+yW9+506OrewauWO099vjxLGOZkKNby3xtQ3V+DIVX91YXAUU66H3tn
uq6+7zz5We0+odrM0GfTOKqz+uhyx763C0/X2h//3aU5/rdS6PaqSKAj10eLfms7w+9xId0bRsqs
t60FOGFY2XIU6Vt+V8r5Y19eliwMk7btCSPwK+tSa2ie3hHvC2syUYlN9eRRGr6bxfg43vl5P6+u
1TigRu/8PsaxdsvqbtwH9OCdvd5gvbwLhCo9pbHmUKYiEjxzLHxxbiwELYxQzvGbHAgQbcRk6SGP
oVP9GETrDg9Ys+m9Jfp7HQfqyMIJZ7lfBMHFNB+D2S6eDUkwn7KmH8ze5nMmW7ysoX39Ppg1OV9b
PPP1wUHgh3+JWsE7mdQNTXAQc3gDfKTtzM7rq3vftfi8YF7bYoO9LHriUVSxX+vy/A+pMIewvM33
04dWVAyE+j5Gei84POVBzuDPmhhKYlEvrqv7K6u7uNmp1Tw580zfF5EccjFoZLwbGZwAn6Loxlt9
r57j45SfVZEfWwXnnauC1FN3+qnLTt0ckhmUgW+ZwD5nCxroPlXlcqhVX16LKXKeHHvYedO60MDu
vTcqnM/GsmLsEU1wa+iMp2N6OPgN/qTo/tcnH+ABAun4/U99/6VClysKYzh3ri1ihK2F7Xex3Ocx
ekxFBNPuglinVf8g4dX3KJNJS78L97/np9zn87QIJS07XyG9gy6fSXdPWlLPt/+W9jv8/k3GuFoR
18mxSHRCxDEVrF281tp8C2zvF/3zEDJWKR+8lOL1ZpXttUa/mKyIzZNvtFUVeA0E6DevGUFnyidk
wLkOd5Pf0vdwwA1P3GSSowm5SHwK0Ec8T2VcV0yl35L5jAjVQzEXH2Jw5FFrPydb3BHHHrxrKyqA
F2+smBP9/LemzfRZNEZ4wdf3NCLSPC2yn4kcQS4JCrzjk/1sKrRGxVCRcnJXOo5d9/itfTRMSZy9
5bZoGxmGcZDpBxPpM7dRnZ4YezBC+OrGdvRfVsKjCESce9vufq+lZVH9XH1JA2Am6Kzsy200/Bp3
I9z7a8PsSSZugA+kxFHYVLwfFgUw+yy/RxPnY7Ru+kwbV1Bt4QO8fLZqmh4aBHPbmviV2tNg5t7X
5GuPcCbr2Z1zkL0MfmekzLXT2QWEaCc0WQRRlAH/ELzShOayVxMa8SZdC2oCs3fEkGXkPpr3ougI
feVKpD9Og1LuQPCfKH9lph5jn1O7G2Rik0x3qNnut5PXeQmJMHkSEVibu9wUYo70y6RptOgMrAKe
3TX7te7yJBcj/+56v3hlhdkhB5HKKopnTHvdNUbFkpZ/Zh0EOKrzm/Tlihso8Dd6gvOwTfh/4sZ/
MZIinFk50DN5FpNGCB8+h8exHstkHI13+Ax0DqF9yPFCHlMSHalYzJGiR2Nssrr7kRFDMKdbxzD4
aJkpl3mCw3XGk7CbNqE35TRUEkyxqf5YHfPVWv6UJuCwAwCcILxZoK9+ZzOJ9qttHwgVvT+UvUjK
bqD0gOwNNZPQaHbLE3DT1l7Hn1Ct73JpPvJlWxuFkVQOYUJhagEfTr8H8ZesoZsgeTN15vq+ZBBE
RC4ET059SodH3xTtTlRGCwIcNcdxvfsMhBHtWKD/Zsac+HyHvc4OEvkbOEnzUBMOU1Xv47yI3ZgD
kKR5ESDLLz1AVlzGq6H/Kw23O0cisGNAeyDtkjVGmsvZN57XgsCKycLT01Bixjkb9mSI1RCJUUXa
QF4SxJSq59AO1DXI2ATRDbXbRUKyLJqYlQjp/XnwqE+FqyCgsc9/3nH2i1+X1GHCEqTAQKHjnxsj
g3wJUXp0ETjvFBGbsuYSkH9e673Nc1YR5eL3ERjhxCljznZEBuqGmlabaI/nJayj2HGy25S7cr+Y
v1s3pAWOJlBkOz5Td5tTwdoCOE5BnEP/ByYhiCLASewsBNEYPvQveeThsxyKITak8VmYVP3Wiu1c
BJ+tX7sxeBu9jj0LomLgmgf9Jxp8L8F1ZW1S9Az408CrsqEYycpEA0471T7NzbsONQxO/nJYvegs
xwhVyRqUxzRYflZVMx4Wnym25WpAS9FFmEgaW0RI3fJ9Ws8XY7WsfVXpv4JoYl2BN+KhIFLHA9w0
VjwEwsUNzmXse+58bY6pQT5RZDTZjsem3bjepJ6Ep45hdleN1/j5JuxqQZZSg2zkUWwWUMepgXoG
9OsFR0t1iYpmPxqqZ3SCmbExGamV/Nk8asytxSgTk8GHBrki2667lvYc67FBaK6H8kiLDkcn0gqr
N150113mKD9SmXUaUo6nrvdol10JTeYPjKCXk4HgmJS4pfxguOqRrDh1cuojehRAdGyrBT76YfTx
L3jdLvzTWmkNNrdwBpl1n6w9n9jsu3pHgVC8mt4fL8yGHe6pgT5TQ3JSOUCMPkm1pl8WiUExdCmC
FyZA8grN7nfr++gyZ8Qsti+fLPUqTCvbZiWCk9GoHhANfoTmfLfS5E+qtgp0/YKv04BJsaqnFZ1h
5G6iIK3gk/QGR86fqA/XnRs+N11Wbtw1qw9q9kgq5GaFKBmIoFId/bM+MZhN1h/rxcGaVrORT0Q1
t05Bi+2YvhjfxdFF8UoBOJHxKZHi0u/znYTiSJQM3lDGB48e3/mKgGVWXnnhG2/2flf81y1TlQR+
jni4X3ZMZdExCrHKFv3UJ6hKsJAWe7cwOb8XFKiOCi5+6bxkogWqspqHu3IihtEnheQehjaq3ImR
bzhYyL8Afa5r1bYEe/loTFOVnk1GDC6G7mCEqOc9wQzaZJQja17XNXqmP3s9mvNJ56a8YvDtN4Cf
j5xZtKXyBdn2apGhPv+xMV2wsw3kjC323wpSOi5KlJmt0VxtD2EfoHRHi6M17tI2J+taLH4y9l8i
ICSK3QcUT2FDbeFdN254zx/SUbWdMwgbVtMaXoQgNeIU9mYFytXCBsU1Rs1NFxjYMyeIf5FOlIBb
JL/0rlSJIIVxL0JKcm0TNDZtVhKjuvGhGnkJhNtwlLa7MFYr7IFvEAPE0Ue/6zxYu6oH+Uwp3Qqb
IJ6EBx9dkhvfTrGoES+hoKFxPM/9Kya3Pv3PGNAGCM3YnnIgxf1sy53TwYdnItzVFWVifeQTlPVu
5tzG0rb23IBqo9GpvdCM9Qt73mPg+O+el74io+4eo7AmZIIHh3k5JvLaJtDnhlrplwnxu4EL/HIM
LyeVifHV9cpjlvrerZg+Jw4rYm7kZ21VtMcSdZ7hUUyIavzdzMTmamfhjlV32sNaf+QpcEYREaYd
Ns+1ptpe4vwFsaaclxpMVyBzXXJpH3w5vAYB9hmHBI9FPK6Vq2O/glN2/dWO/QZ9MRA8lZfjSK+3
+8eZGDCYkQW50uPZcugedu61MVwk1cZRKFpUavz1ZIijU1gPqBObXWo8SNZgIuvJeWrSV/7YZ9c2
l11XsLqsgKKgdmplhZsb2fAV5XYMbBdtLeuXzyuKHowiVOySHEhQJswcGD0Xj+CQSfHVQiNgGvY2
wqGDmE4cNqgBJCRdxmNNIMZ2LIovJFmofY38sojoEzkPqj1/5hOK5Kkvh0s9caAOFT1I66eXM8SF
PgmCNDGGgXzjyX+B3a8SC00JwtIMN8psuk+yGmM7Z06rseehEMRNqsePmQlrH7JJgktyjSKLoixQ
oG/Mn/xwmkif6/rtmFKHABVPiJJ2+CpFbT2gkEcS1P/o1hRQyGiSxfGerHI+O0jkfzTN0FL6zeeg
w08kTkk2kBBujn+ykVxjgppaQxJH7EUv2GKDLRI747R0vrspm/xi+ZXNJE4XwIB+Cz2TIu97qCgV
GOqCmH7GfS/swPOpIS/qpbwYDSTlWEBiywCysuuOoQ7+kAf9y5yXKaEagOhyNSe2iWZyDpV9mEEW
cR6OFyzeQgPyich/GxUXuavrOQ4jdZ2KGQ1Tb7x50yuFzUMcOeYN0bq1cXnt0VTvuoChIGuZIXA7
vhKo4OOCpOtwusdmk03CnppN824ps3eLCzcv2pPWzFouFmmm98Qui+duIm6y8kyoeoxpnTB4Ig0y
6muz6h4MKuYHC2ldW2EtF5yLzH5Z3uOXsFuuzDFEfqpD2nfBlHkRXG7zOnd5xofodu90HsbK3sMS
f9wxoYpqq46eP4F/dJnsFNR4hXD1Ciz3tCxtTQOr271PCb9Wf5V1GrHsUBqwVMXvykSD2VqGhT8x
3M10y8fwXbT9+tnNdZb0ouwHKIl8tzZAfqNwAPKJgmdjipi7JlzfXfBJircHmMFh6umeycjkN9vI
m7TTV4p0+6Nt/M66hL7dfqqsxBwabtZljPFMHMZpeut6WeyBwRm9KpLwBkzVSA4IPezli47sapdj
hMkl17cbEcVpOPeHJfRP/nyfqKtoODMDG64FedJwqxcpaz3flN7WZo+JXnSxW4w/dDOZeyuwDtgi
jB0S42Cz8DiggDhIUqj3SBd4A6Szg2wrj/5I+nj+Z/R0cOiJu3T7yYozm4hE1JBMOKXpH/pxPOI4
Jce+4ChoV5+oFytp84gJqThPzakQgeC1J2WIO/iBIi4cuTSHR6Pt7JZGt/Ho2qSVpQCfZU5DFkCU
NNVWNWV1WHAzrWIk6D16Nltf76rWxgYr56Mj+neCBADCiIqLAzuwtpHeOysG8KAYTqEReLEVhZsC
MKJEZ4VEX44vo8dh6tyL7Wtn/Kiixnhe4NBycjP84Kuph+iXGSBiGnNy9BVh4aGg8EfUkgjgKg22
tifJPSCdUARgajn0SyqED0kgJFuQZccCWzPpfsu8GRrznkJ69sdCnEonJ/vNQK7lgYqPlMj4/po4
wiejbbFSGuhFllRo8GzdgDAjUXLraT/zFTtkZCUNSfs7X4lsi+/tpNq82oSyHbaE1jy1hNE/9rN/
yiOCRpEaEpqHDW1a3tLMpZ2lzqak5mTNiBtJatLlosHuNz29NgRh/mXQyvb1QmX8yiRXTdAmrSba
Ma/Jygitp4FDeR/CpAMOG0nnTSc+7mtWBvPWU+IWLigQK2nGJK14JJwSw8rFEYo5I31qRSDUx/hO
iA1Qzp8uBLvQIdp3KC+S+VlKNA9CIjIGdVKaNl5Kjv5kY/ddpUeSIic038qxLM1XWeUHLAUk0Dal
sx198gemDp3jphoQoSACLOOcqovcRWs+4/6Nx1J+OBkGJwjRRxfD1h5xaY9GGPUG8L0d8j6ioE37
4a3B6LljUUFhUwD4YcRPBlTGhh7zgyvUdhpZVFVY31vhRILvb/nMvHikmyWSCFmrGoKDOhZButcy
042oG7I8dY9OIfrpMfkdpVPHcyC+gkEdO7J4Ehhjbzujhb5rNqF8qhbhZmV4qKH4MQRPOI+wgugy
/kx0cMYg4OnOVnt7buy99AmrthD7tOvCso95Bh+/Bvq9DqRH9rUeE9Nwm6deX3oDn9ngZmybY5ly
pBFAkJqNcxmHpkkc2f1tx+bWYgbifIA8CZpfaPuKfZevv1rOFj4zwl0L/y5m5muzB+6M9B4rKKmt
sdc4Z53jKuQMdE0N9JntCWNi3w8cN8Get3MC96CQB1/Hacl29wiubV5bZ70S252e0R+GB18ZGrsK
UbnSooZvWCQ49mdpWx3nP9AsB8QIauI/5OtIfmrXzOd0nXaFOb8IO4wuWa5fndXTiTRulpFR0+Dc
gmZaASGzcieGQm79lc8odyh/XV0bqTWHmh2i+erd36XtzbfO8H8i73POxjq9mPI9dzFcBwiuIDyR
eMgJCt0QOzrAsJLnGVesijaItKaNaxI+jDjT40hwIez1w6KM+sFrTBBR6jCVVQRbRDpZQp0JGFnx
JhH7Jky+2b5a2Np6ZCE76TIIYsam0kA/VEs2Y8pl+w1Sm+CD73iB3NtbNl+lqqBBZyLGanN4QhOH
4Ktu241nlyeRTUES1cMKp718yKZ9ifidb+YcpdOEFFrS6L3J3qu81kl6aLfDkNvwAuMPk3SBB3zF
B9jKHHlf9jPvkGB47ujsGotwdCxsRLM4ieqcXU9Gj+76ZYvu6rkFjU76+WtFEptkNQ7NummIOVeH
Wan10S54oyOPWdiVz9A/uN/Cga4RwSsm6abCPPszl52fBMYyJouFp464mdi0ai6WwLnPtagesIXG
oOZoxWvnXI2fRVcGF0uSbyzkjgL644Cif4s0vU/AAh7WzLTizktPvqLQg9qf2PS79JTTZlAx01Lz
1//q1PDqymqnK5ItGbnULhzkY5DSh9ULfeRM7fZDrt7FlFkkyZdfELnpCYzZ2TgpMstppn2FmuBk
9VT+ogL/hMyWjLHIvIe5E/3wS6lmPCl3+u1VxV9VObwxkWJhWOjBqPCt58OPiKhe6oxJNo0q8281
28/AvE3MNrewSwVovIsvH/n0ru7TcbuvXPCkFfF/PBI+JtNs3fYzSMbqFtPJU+XPtgARaqu2j60S
nL+QhojzVfEKIKsy82rf+fl4Dnp90JZKOemJ2R6b6KnIyF2+w1Z+MC07O/U8vB2jt8UMApRQoFxw
52CfeU4Z28yErqvWq1mrgxN6zkZFYOFiAmpiAYXuMVURy44aMLGQoDwVAD19p/ZyWtujPdrvyOoU
+A8dUpbzO59yernyFx2UsEXF8oq870/nZvx/PDRLLjhJPmI49+1ngpKuXYDgv19rwk/HFfmnjvSD
lth2HpyBL1ahZNlmFd+Rl9ug1A5Gcmf+WtbhYYRZ25QzboTRYPxrENViNyOhCVv9xq/0YYTc3Uhr
vAnkEYzPYewVVUck9UOHH+BsBs2nLatL0FUuIl4S0CfvvyGrSlQP5aOvCCRf7U2TgcYRuEx9pPaA
62DiSGf4WOpLP6BCZKecJPttNgB8BSwdWdk3oEGCahdNk90Ko+nlzcULKiKof3RNjoV0NrrDJODX
vNpDx96uv3x6e6+0tRwhM6h/MXg/yRLAq5h0YUFkf42ATEnjr3bs1ykz7B37Ny4vHIphB8FrYUfY
OPzXkddc2SEFQmKeER7rj0zIQ1rx5tcozdtjYQPu9b2haEe6A7MbeCGwoXCsLqalP5XZmScVNp+A
MSbBDaDFjaWJ72gekNT99CLTObSy+LCdlmwYtXxNXkMWa4+OVw7qVTWGfwmLvcNrWJAfkzSLCkGP
13M0jDa6k+wNpJGk74poFJGTdSCB5/cE3v2XaQoIoWF7aynPgoT6jSoDsrcr4xyY/fRmVPJgdq7Y
zsZEyZ2b87rgv+OQfEZnZWwNlX7O5uwe7CbFocj9um2I0IDdMwG0m5HURvNWehNNRaUDi6mrj5yU
DZtUiEmzuUwOlh9BgGAR8Cz2jfVUqKZKhr5RdF0NV4rQHpXR/nYR5bPHMUWG9Jxx7P6ZhYmxsL4n
n0NpvWXBWDz2mwYyJrWlvRcettZuoYe0xBIbK2/aSXqHHTlNx9pBO4bB8qUKar0zZueN5E5NZAlt
aD2jcsmWy6IDSKLmN2kMv4yKbkZndSaMW0CAc1W/pDRxlpO1XBvr1A3k7KweRpCJrHIu+D/DSgwa
ftNbKFANSSePFxkRGeHYZezhzyfZj+kUsYWPo5D4bNk0pK6Y+dtETZMuq+ng2TkDX2FQq1vd0e5y
yp/CnJTnAEXSCDt+FtJ7GANl8qmpiX1elmA+/d3OL1OWX2Kb11Z8ZoWgGIE4OIARIz8tq/88t4Wx
q92A8J0OE01hrc92mz/J2ox54IsbxQIvYwAOp/SrnlT3gu9012rqtEa7vaApfaVDalwscV0aca3l
8pK2aIv8XrxAb7D42Z/5Av5eUv3nTJ/9kIFPCau5qPfJMlnmcZFWWc42MKZmMoR62QT5UF7aiYzy
cSqLmAgYrle2Xc5r/bcX9CZQyXZRqLO9RX5YkQY7H/gH64Igt8kSfxqZD+e54JOKVtJYSglrkJtN
dbEqUf77hY94Q6V7Skq4WPeqTn+3YXGf+bI/Dh70vZvTdajsaGe4YYDUgRm56eEg5X2dg8qcPXlY
u4Fvvqz3pcPOjxSQUNgv6aDdkx6XvIUQVJhPvm02W1rEPgr1dwEE2MypaV0HpblMg8zbIDb+Wpzp
v7xm4XE0otPmj05pkLBmgM/K9d+LiIW7JIp+dlgfpsr5aDInJJ9OHK0emslrUlBFcNhOMwWWxb41
BmuPT9HmbSI3D8lGks9udqAoBjQ4IEu+dNU2XP0fcrJRQYes42ljxlMKBJxOxc5RywAOPJsHeiOh
yzHhmqgCNusMhMhLOrvcc+hpjBhLvB2yFyPKDg8lcqFuHd1kkM7fEbaBTNOvhdVys5pDwgBfPSow
UuiKiRl/TY9TZwJ1IQZi5XKyLUgVKP3ChSEdbxMuHiL05tVx0lfX4FAr+jfyQbE/2RN++qn+KYyV
C99w2PaUjd4+tFjuO3UKzOLvmInqVLfNJ5vda7gG+RHJLKEH0/A8RGG/lwDZuWm5dH2F4JO06nnT
p3YnbBOc6F61/Jw1GiX7b+aNf/jMrTgoBDtSnvYfHVpmexGCZYuKa5xy+2gpvFtFvrmRrXTWERay
dnsoJVI7hzBN+I1+eAHkheNFbxHHlczv6zYSLdv4r1jQ4IzdCefOvaXhTin4gzyCvv0KO0Bmz2Yv
Vr1OpoUHz2QJM0EDM0+5u8BnRuKorEj5Knv36niMBW6F3XIFHNqx434IPZITN37kTbrQYwaKt3qE
jomF/ZrxjmC9tAh38L/cNIQAkfSRkG/axoNHwWAzCchEw72UxcxH29t5nA9Z7IaAJJNms4oy92WN
puoUWsubCrM8Scv2BJ5WxX2NiKOfQM8DfzcITZkG5NYZqCeeEGsllmWhlBv2NEJ3V5K4YMdUvGao
qYMKBVk/rHI7WZw1Xlb9zCeQE+KSTogtNr5Zwb0tDRFBHoYskR1WlvitybxrL4pttSCjIZpCNAMr
2WzYMo6G5KkfWi4kIwckiBwfIAwidxvM7YPlABUwEy3b0c6uJT6fxJm+bCdy7wo6+uJKi5qwFhDe
7zSbkJU99769h9kVu6nHuTAyMuZmbbHVD3u3pQ+ttEuYf++ty2bC9NB5Ow7CZiyTR3gPfBPr3Ynq
vzTSbbdeWB3JtcISuSXZjybA1PtL+2MQzb8E20VkBvXRqv0XO2sjpBjUcowMH4PAng1Z0H31rPg6
fx9NOSd9qCUsLg9iynFCwxJtuSFyDmOmPpQPvc6oqlhISdgIC32/wFIvPPD5IGQuVS3I+rxahErM
rWb5YvgkJIT/HKcBTNq0KeHltsQaAQuMGf/GkI1t0M4NZASlnU/0faveauSTrSfKZ9lWh9kbVWJI
weTThZRCOYRKzRGjGmFYHGnlXlUf3cpTWQj7V+o59enewFLcYRRfapwdc09HYBE6MKTYrzrbBNBr
r4TiYIkgDzYOA6p3rbCPA3LAaK0rj2Fj5NgsJ9p61/oyDR4lFHSSKkly6MgqtW1rkDZwwGwpq21I
rkuiW/5NQcBngIHE47zzng28vpHkjg2Xh8anoY86Gi46lC15seIkpcepFtVyiGoKGNwWNn9w3xBe
oNkMVHkFvCFpw2l5yeqeWiKIuXoEJ5992cSR1/wucKCbfWiSYqCJl0LTqnK+/PDOGqEQaK7oyOPe
0T3/dNmA2uHlZ5Gm+LX2birK3+a7PtnFVmYbLSa4PeqoW5S64uZXDkx2tdKxEF6GxaDfxmvPvkcn
imj6/6poppmDPxLTw0qvLYk2ddoACUfGZ0rQ6b4nXGkTYQvGFQn0POXr2UvFs0m1E/gRfyDdG8z/
QQ4aJO5RiRYDRCdIPo0YIszgBK/ZblCOb9aoVMeZNBcvA0OTaYiYeW3cTVB/LeQFJIK0dxYhcyBd
l3ZdQ4BrYjmpkbrvNTOwx5xM3oTEa0lezTjZ4UWJDu4i4Cny5A8EOGeLKqZ4XYkJI/AwOLREhPHc
hCethntQi95ERXvr+syPjYZROx3tD9/GQl48h8owdow43o5TbiMnEnCVY8bL0q27uwQu1OFP7uP2
iE2KBIaeJmOSHc4rJ4IzMgRbqbcc87zcT1r/ZZWrNisFdD7biWEMyyVq9Bkbr5/0k07o2mEpmmj9
rLmDR1xRJz1ZD9FAJ2w5NT+c3r86Trg+yJkUpzSayy0Y5LEuMiLRDV1vGUyIGwL3SEfnWWU9SRmd
V+5QBoxbLzj3bqY3KAwTv3HcE95FXoWlFEk4L5QPzV+mqhFidm2LhokGuABqrAIziOvFihP47PWy
QrStZe3sGIPRTpCoMvqFc1h/Vo35MeMI+h/mziw5biTL2ltpq+dGGhyAY3jofog5yAjOpCi+wESK
xDw5ZuzgX0qvozb2fwhmd4lUlWRp/dJmacyUlBQYAYT79XvP+c6tP1tEhuQ59IglAXx2Qdj1kPZX
tCq6Q2nTQgJyj0lqSLHY0NRBfHNWAM7eVNKx6JmHjzHYGyaGX3uQmEhsa2zgWGzXyDHfGKhJGh7h
pSUHf2s35KRC0bjXYu+YxNlRmH6JglOfQ3Hd6wDjTxRH6tzK6JWmunjoen3pjqBW8qZ7baM62yAN
0dgkeFH1V7gzKFJM9NSdesoTJj01a/Rk8whHKYd0D3xzwGdpV82qRsKsECzQrG5rUkCq8a52dZuz
BHVJknMO8Mt0GWJiMDKJGqcjErvAwBUEsoA1ON35QQicF6Qi/Nmw0cHdlnQkXSw7FvlLHYq9TY8R
nh0o4vgc4CBIX62c0DmUXE9aUTQrfyK3DYwVB+LgDucsyvKU/Bgao2Wkd2tcXgpIfi9tuQmQp7oh
gwbh1PpWRhgGfPeMwduGaMLqfGTQ0YT9tSC0j8fDRDgSeM6ZWdwoEDEOKUQOIjS0F09e0mkLd6os
vIv6Ku9QpuummJXA8SGmonJtc2MOb2lC/9dob/VAMRDmcR4qxaFKN4PrhGy5YLpMiZne0oo76Ahf
FqSGk7GDIHaT1Telm490/8hZEb59hpXZ32CaWPityHeFkBs8KfbOmoI1AxprZWY6DQBzXMt577bb
rDsQIj+QWqytixg8NymGJXrCHprMmGnZ2tCcZBUOzqLg0MvkDIlH9wzjcDbINsXaG/G1UHBuccH1
ATz6MTqL0gZMDRNkt5vSjXMGkac+r6T+IGgzQrYMkPhQDXZ4xw442R48m8qIJWTjefj5laDfrLri
emi6Y68M5OyUDyVNKCTA4THzQ28VcGqH30AbY7hscoCp2mwioaFfLazB0XZaJ55IShLRbU/zPeCb
6XzT0y8yAWyWw0pNlZUOWncR0HM8G/TyxgyybYeTlAVPeedD0VwJ0XA8NcsGK7XzlXKaoOngUCVz
qFiawEcAUXyskLYu1NhdaGUrzwLLwpltN8cS79vGia8M7UrIENqjTp/NrN2dSe20mEot4MDo6ljc
gAHLoSRDfHS9zYlzUeg9Ui0VBleYfOUCSQYqPw8CxWzsgxTE7UAVhzQJvs7AA2cOE6jeEBRZIYPm
8oTjypOOvStl9kkHz6vw7ENBts8dzdRoxGgcgBD3mpVj71yTpK5cOt2WwxMqSwcpZ8awn6bL3UkX
KnKWLkhC1hb8ObqU0DsPUdIvAxTiDPBp6Z3+N6rD5BwVsLs4+bvn3tXMW27insdwqnHURUif0ard
I08CQAvetcY8RVMQhjzvIpVZFK8xVcWsz15wVyh3rly65wHEkKW5W50695p9q75Gg23QZAvZLzOh
lqc3wpQ9LdcJKSDSVziRCNZJ+uvtdjgmkbueEEjtFYrX+zrHZjeV5DJJqBWFj80yCKEbhEh57wGo
cB6Y9Juuy2+8FqSZQfD36cpCFrgsVN0d/CImEytJsGV2YX7Xed9QM1N4DgWxxTN1gLo5WgE8keuQ
bxH4f6iaGc9UnvlFFQHBmB1BVjIm5eR0x+yoGM4g8l/JoR8PJ0kqrBJreULJ9UggCPEwgw1eR/IC
BWHF8LYAH4jKusTOrlY+VBasQmOE0lGgp+yM2FgalXx5x69lVmPd2ZTMcyuXSodqHmfxHEA/C4He
Ndw0Ncjg2Jw8vqcv+USTJ2xMItPV1cQs5XbwtvXA0LmPScWDur3XCSG5KRgCLwmqYIapYQu2c+d4
+v52jgT3TOdBDngWA3RIppZuHWqcjhb7+kSOcUaYRn1BIFUJsOj0agkW9mGaFFzGGDAfjl18j5kT
UliYIDI98XsJVJ3w+2CKoa0bUJOmchXT/tpRT73mBTUETA+2sqIbt4FGrkXgyvjQd+ldX5c9Jlav
xmGHESdxMPnx4THZwGpMc6q6Y438atW6vpcDIipkIN5dne/VbLNrgWefslEyol3WSRv4FEig2GnS
kMGaOSPi6eQo9HpYWZgfzq3CAU87EtMcNayPPXo4rSvk94FgLCzpi6QFZTVm7EopRuGVEPnrTAA5
L2cLHgYcuBHTSMpoHg5HwOLE0ZfRBSpF1KchPH57SpOb3nI3YyzgHE3OrTiZKOususz5Va1Q5RZ+
DtHHmJaOLtVz69MjRq0QXudiMJFZcetim3HLEDXT4xBT8WX9VR525f0InYo3aQiOSf5IW7g/9jMw
PzVyHxlsezX0zlfdtDjBtEOZLdt3hkgtskPpj+NVXFFmqynAdJON59jd62tlUSye6EkitFukegXK
2jQLNlaO2Iqlxz7Ppu8av78ecUti0OXpQsJx60ACWIWhVzwYRbHy/a64Mgwi2gM9Y0NqOgeyTDxb
3PGporFjjG2V7k7TAiSz86TbkI2JY5Swblj8jDPw1Z/wMFGHnMoO46NI445MsRORhd03Okeupg4G
k4VlBH5spRr9G92m7GwMzYHwlfL+BFgnMh7kY2paF8qvJvYu50ojnRNVikjPx1ot/ZzmzTiGyB/r
2MIY1gtapp1ON/yragfOj3ELlwYWUI8ycRGBHdukKSBmfHBniUOsQ+F56cYSAKEDK1RLK/DiM5lT
EjcswFcm8+LZA316U5EmrMsynniBDpJPfA0nW6IKYRyY9JuXBR/AnTv23Q4lbsYxeVYKWtl4qOlV
hbO/IoCUJUznsp/9eaDJw41v4nbuHc1Y62nIQXu+JX5IJlyQ0JXn/8MbwuD2QtNCb5PPeEysIGKw
y2OOU3zTKp9J8kgQqSXF4sTqpbDzFnnf5zdarJxNXqPL+8d3B7r+DO7AuVQtYw8Oz+kuNcNvSM33
c0pbNBRqa9GFXA+FAAcPDPyC39gkHuGRM666ml0aeUTDJsv3kS4fCkIBT3guZaGwPxHphixDGdFM
87oR3g452ZMeFJzTgoihEvRFnm7sOkU6UHL8IZaCQ3Lh0rPC4NkPwTtKrcjWVdbph9NmW0TWC2Gz
HSSPuD8085dWxwMFjVvs4vqS0ciBTXpe3//7S+Z+JfhQvyz74qanl0C9xB9Ztv9S9iCFTr+azDin
eO/bTbvjRDA+mr6rcFs3yBFKHgI5WuaNltfrqlHdU95Q4yImNI9BkUUHNAz8QUdDQyJao+55aAQS
BHcYH6Vxbneht8+d1l9OQRY/pq3DqNbWOFkoW9CUmCNa0u6l813za+RUh05/HCo/eoVog45D0KJ+
pwbVhYSn5r8GeojZwsYBQLrNg6bBEEeK8pUeb+dUuGqqIdiIBBWAhdTwxJBpEAgsBJ11067aGe9o
3MtRPCRZZh5V9HBaaH3fSyGp1Y+OivUla4p3OZQ+P0QeXEFTlDcGGIs+sdYQdtn0+yo/Iiq7hkmv
rSwz4MXN9E5N+E89FpAzHI/+Lgfptz6hE7qgvxpmk1scj+V+1JzwPh+9mxEI+8VYiei+jQRdNicG
6D7/oTn74SQ7ejNUlOoTC3cjtfjcRW1+LIakpPeGq3+qgTdrHbjR0hcoah1iU5pUDds+7pPrumQx
ri06uiM73T4e5c07Gy3uIQAEwYxXSbdIRKBx+7QIoqq7jBRWeU2gN5jtO1Oun79v+JXbeSjbGVZh
9NMafpTB1HFFi837zcEvVXAo5l4vEyATae7g2gYNWeftfUzTEZXboJ0PIY4VtL/1IbBgSZIweFpP
tCAfoNE5Fo4VEIQaVcgi44OyOwHap9Gb9vQpODi0jBidpIqewRlcO6xYhwrT4EJvlLvX9aRa94Sh
r3ts5+ugUMOxSt9OFU7GvsbxFe6T0TfOJklFcv6+vxeJM14VbvnQWdKjf8tqFFoYAxF8VGszFjcl
6TsXrhFbNzGz18kuiSLRrZGyNDBo1rR721NMaxrTx8swOvQeR3/PQ6mWrecTz4rBZMXw+ExHUXXZ
+AVz8dkGxCzJvX7/ERAVauh9unJnOkH5ZUQcOIvtwLrUZXmmxXOmCirXMzu0HnzNT7ciYu6INgAm
HlyhEqX9zqtVvGOLpfEEzIj3cv4molauSI6ZQxaKa1vDiJYlPsISln98xGipVPZiQSNo6ra4C5R+
RAJIQK2y+RUF/FLDGX+X95yttNjC5lbWh9jOq0tcb5wZ+DiwloyPeLzhsM2vycFV1XYahzXs7hu6
BeJQFvaqN3R1OHFjWuJT341y70gy04h1AriDbJn2qJiZ8DO+kRWdvZJomtB6qRkJ8LFanyC/CRMh
szGt6y4owRZkco/M5yJOQ1LJZyq76GLrKiCmOfdR+qF1fwMowqeD/+hluMU1DaZCycvTjyJospfb
Dt8ay6qvrcMWYy7tJNRntT5+Jc37W5fV9SUuHHnr9feQDrZTGoffgrTolokl6E9GtrdJdOYp8Gu2
J0xq20XZpk3Mq6IldM+ZYwcE/sgKAzYw1Hi2y/95ZME+02EALZibO4OzPwGMT6u+DKmVq8DZC5RI
eCkjUDwVzGNwgQAea8rJ07mt7AxjiVgC4fh8UkNMFazrNCq2c3AE5ofoTQfpV6D/3wwZJS0aP3OH
Cxll+wze7/ze2sdEn6+AUiM/rJph3dkMo7sTd0DE6b5PoCiiOYvWteXFnEsoke3ZawxpgIFGNTzX
OqKWPDGWhCYRhZP7UE7e/1PDGUL/Ra1EUckH0yUUxiMxfYfCQT50LnnGo5E/5bWTHHIQVqxGbbFo
c9tciRmBKTEsnftR9TJYeJ9OtMlRoWPRxwb+b+E6t2PdeCul3shlxJJqpHwpDcaEIGqXtB57hjgd
WlqMfhs3s+K95vt3EuLQpWLtqea0GOSo/K8dfZei1733FCreH0p0xCARpvXYkdZmpEJErkWl0/so
iU5HgtJ19L2ILrSpQWLaD+Im9y06qUn1XFajxhgeLocEp7lQbDmntfK0arJ6lnlrMBI+B6NWLDkI
kv7WQ5lyCxoHp58qFeE5ot5g1ZSAsqUDK6nXTA/WlbHTRfDW0TbepGPGcPWU7NMfEKJkOw85z3b0
7ENUNtFd1hyo6MvHxsqof5Qd3QEEcd7XHYsHYP7OZrZ6RFNQb9zCs5Z8bJ2Ncuv8rNRyPk62eWuB
Q6kacrGcUL3gyjwInVk5gcDZZe+7b5jODBpx9lsOqfCqtrsvU2S1GyiMtAZ8y78riPnsQns7IWRZ
ooxuL4tG2w1g9ACAMwlldoTTM43gXgccyLLQR6rdgpKbC3itIY7ktKgEustuIZsVH93pIjAmBoms
ZL3D092F4zavKKpGG9OzDOn45rm97xDIHCxveAoIvDt35OSes0YmEGCYeaWssbcl65mfTf1dbXBI
dVPrgWUr/h6l7bWVZS7akOCMydq4Kunq78ZSqAuXx3aRKEZnQ9E6q9NuPw+5abONh9PPPDa3uTuU
V0JV9KYFdcEp5cSEfb+fGn1/2szkbJ9Wls7HmNQyg5iWOYPk9LtjFXwlLaYD7+gRo5w57joK1E0h
eoO77HpnMu2vrdTYVXOsVVUa13WvYQKwu7PImJEI0wFkSUvwOfia0R8nQBFUUCnHPznDRSAcmUwW
Oyj3EBdvBHTWMz4w6KKmlhrdJHdF6p26/scfJKkvdySq0Zaswit/bimMqf+GXExuMFy/0F41N6ov
ZEquCUxKiVN36WSue8aR8luH3IbROGuXZiZEVZU+ar+5qghz98yOwC70wrk28/gWP1wDbyZwZ7MY
y0lth6u8hRVAvT/SQO7UMtfTfTjUZMq1qX9sPeRFlZuUV03ASNZg02iWA6nWK9yfj2grQUxj2V5K
s3qbECDsU7SB7FuBy0kuXJ3iUDJPY/pLVtV+irFGsj8GW0k8wLHMO8ocphlYEiCll36IXG7Y6MUw
7rSKiLeZ1XYZquzyHUksLW/Thgkha4Bg5wN0omgNwvlByTRHrULbCWe3AgdrUFdMVWIylKrq3k7G
mCac51xrIj7jjYFG0eJlPf3W6Lf3EjrNUmaCfC6HE3LtRU9Vl2/TLP3SMuK80Gr5lNj0BcuYdT8X
t2gD+3vZAYgr2pkoelpIaFlfZA1dYb2Q9l0S6wQ8w/VvcgkFPOuz/b9TwhpBPyDBtMWt69+EAzOn
C1s+Ty5gn2WC5K6C0741KsXmc5X4F557L7R7x3hQ5kNt3aFQWSjDXjg47y0TUTU1j2FqK9ZbUmSW
Z7nYERJsglhptk2+c5tVW1d41p/G+rpur+dG77/rRpg7tJoklYV1WUhc7lp6JgiVoM8bPAyBpO8x
rSoqrgEfYwR/FPF29QZlKJqiPcKaHc3uJ92bBbOKDIB6BLZJCHxo0uboCVmqzPqBrEnmoCHmQcTp
V3Vj3aLbXOPOYueJjdt+8J5Lw17nBVyhqSi1ZRLIq7psDgYgEXr4/BRWvEvxigZFBxrPkdmCyeUL
CqV7sgm5u3MekpvLvenE2PINC71u0t+EbbPwdLb82Fe3HCphHzE1xh3deMVdjeMCHFmCf6Sh6TKu
NazayJ17P8HVHpJTBClVuEw2K5MJ1kQugpWJdSAQtaPc1EydlDGX20eK6C5Xv8lSNT7H1hq6NIUu
GI5awhbic2xtrqrSa4a4oqtdrHraXRfj/CVxr5Kacr+yxpLhFV8cUfLFdv785en3gobkS91DBqPQ
wR/p3p6ZQQXkQMtTEh1MHeuRlOb1+5eS6rboOfb8bU7U/kvh4ndFxj+f88J/jCP/z3+ZPz5f6OWH
1PI/L7z61nz7n59i/sU6h7c6Xrevarx5rdu0+e9w7b/yh//2evpb7sby9T/+9lK0OYFpN69BVOQ/
hoTPod7/OlR820b53//r9d/+/l9V+60pVPQtff383X8mjIs/LCFM6TH+8VCe6wSB9K9zwrgkYdzG
UOMKgL26Ll2gvn8mjJt/OC5JtmS6GKYhHMfhkamLtgn/428af5/rzDEmnk5siG3p4i9FjH+MbJEO
uU42F3KJD5l/8XMOiXLstPuOJ7/Pt0Gxneg1bc2bbmmArtL3CEuf8Pv9LpH2Y1zN+1VN3TQs6ZiE
qM9vyo+JtK6LZzopv5uXuMejG5K0ls55sPbW1iX15GpYYqNayHsURIvi1tn/cKeu3qnIP4aWf4wu
+vnan6KLRzrbZVB9t7bNnpzCbb/Rtsau3v36Iobxgcj881U+5bu4djq0U/ldP4t26R38xePs3V77
KwYQm3wtljDAdqSXrkfqlHKbL//Xb/GnWNymw1yV1t9d5dUEWLbdtRwqCUFJiPs+Hm7LkJEgYb9m
7G0xVBFeamkU27ikYsIuI2YtzFsi7TFq1SvjpYUoUFWVxV2pwEj8+r363Q2Z//zHcB7TJUZWfR/P
5hvS7N5vSPybCKCPhOw/7werrGB99IgnmxfhHy7SDQ6ZIeF3RJF+3lD8fCeqA3XMbx7sE2j7HyDu
ny/zKYkaRqCNKPp7vG/2Fv66TbJs1vOjrC+ize9ekviYISQdm1XD0XXbtNgHdcf99CnKuwiruPvS
L5k6HPxtex2s3RUuybVHH7W/1Vb+717e59Xi8xU/fXYwT+hO4bxYT9k3AlKW1VPy2izQIj6kNwgR
fn+9+a78+HayNAFDMHRHSjBDNKw/3jXheYFryZdxWR7MDVlhq3A1XmlHcuTXoKx+F181fyZ/upr0
DEyGECZN+elqoY1NJrVeaLlD38cquDTPi3t7ZW4JKt1aCxKNH4JlufXXv37+T6/iw3VZAFnqcdKR
TWWatvj4KsEs+1KreWj8fhXtpt28Ag5vwXfE6kvtt4uvsD/eRceYs9sE41geHTYRiveP1xvRwZNt
ASWEilsu6ih00YTo/aFoSusWho3Egy7GxNwjLsq7czRfVXJNF7SjijAy4sMnNeqoXAFKMBuN664q
mGUq2t+wGoL4MBuiEMg5BKAm8ZgBJklmuCNHVx+yQ2J8txCaXdcIKXcYgspVkynKrMjJ8+PA6PuL
04NNW5hh490NMCOZDdTat6bqgwNef3Ty6TC8hORqH5vSy/a0bF5NXXmkdOf9GZr0Rm7csrMJTdEQ
9paFxe6WVgXyXPa//mZ0XDq+ltk/dmUTXMaTLp5cKxhS+E6leIsbsIxDZKaH0rKmWx7Op2xgWME0
NhTnMuoamF6yuALUqW0gtSaPdSq7ZQ7jdWWD+kxAIk4NxrKOwowU5BzuTFg9pXSJzqFigSVrHNwj
Sy/1Q3pcnFaIh08i3aLfFSEjia2uQXqflSCFCYmHbGgEcB1qrT2qGNhY2aOn1eqwX+h1AalldHBd
iqIkYjLpq1WcG+JGM03TY7WGsbuWducxFcESHS2qauolLfKmSM5s0ulWxPeaj2CeFAQTC/i2CXrl
AmNK8J1Ejv5lAgW9rjsFOAJVD6iYpvje6oFB36LJ0WzmSIZaQkp7GpzIvZPsepxA19DylecVob+H
OnJwFfo5umUislf0LV86oiAXkWHHiIKj9pCI7BmOIpAZoIC52VqLCq9LosB8DpDhi1yCM6EPsaJi
b1Hq4uBOazh2RlVo2052MPnDbtrqCYJ9IDjRXiWoy4r5IDFpTCsiDpRLeo/6kY5NAIDfkaT2jQGJ
NVX+0vo8WSooTAxk1XiJs8HB9RZgSlu2bgCv3rcBAKHFzdd9ALwfA67TOSCIyEJ14sCDnJ0uwsbh
KGwlkv614YV1/Zv14eOyxMeVOpHCzOEoZlAWyk+lRNd5eVIwabN9/TJu5XEq0Ds42kWT9bsAX8Ov
V6OPG+Xpas68l7gUrbYwrU+Lg3IL6UVE0oniq6ZdpvZ1ah7z6DdbvpiXtH8sefNVDNtkPZWWTceR
/evjEoS5exI5Rv+5PsKQusmWL3Ib78Lr3y2u84/78UKOzQvRdczWrq27n9ZWIdusJnaIw/m0Fs25
VWIlQu/56/fsn7wcjm3zZqXzrvGMfCphytw2mtlFoqlmHzNe4BkEfdaCrk6/ETtNjzTZToDkmZAu
a/vp11f/aTlnMbdpwPGc6J4Bi//jezmGIS48B5KXHhMdG5N5zHAhP/76Ij+/j/NFwCoYumtir/z0
WMSgICF/BfQ8iK9BkWbh2BiLx19fZK5JP96s+UnnApblchA2Pt0sxRk8AmO60G29PEsZG98Fvlme
tSSZHSAABZsemWGK/L93fnNl+fObyCnL04lU5bRmudanNxGoajW2+UjGdmTAJHJIEiCt06/Mba/b
4/d46ssKFRVsdZEQNdLUAU4J5Rf1F1XzppG6bsPRtQk8MTZoNNFCBahyv+W2q+mLktPXymQnppOa
ZOGbl+XIJQHyOFcjGDvQc754zCoTIlcCoC6xyAOSIJyffZ0xLBhPjcGMxJvgtO05sQcIL+22ec7L
OFbHPqcLvCssz8beYQX2HcMJcvkG9jqCLsLuXKjUumPeijTMchv1ODRuR55PG7go0z3XQ7Ocuq29
NrMraVVwhddkFWr7kvjw/gL6bPBWGTUxhL++1+KfveMOmQAmNh8IKp+rLdgXIMgwFJSrYTOsiH96
9i6AFCzEctgWt/nS/d2H9J9ckKfKtRF9go3n3x8/J2Fi9XjAUdetupWxDJdiN5xny7l+ZUKwUUft
8OtX+PPTzCne0g0hdMew6ax9vF6HVWDQlIfodt/Z8YYdauUmN3l4KWlWtcGw+fXlfn55rs6Ta1O4
0mqwvU9Lakfvs0QivCwSG6TJXT7+ZgX4+eXw99ueASmLhoH3+cyehxI2v+LkSiPSaup1h+3Vdl5F
+MWx7tQ0rn/9cj5VxfMW4epzFc5xzXZ5TZ/ePugRHgRqY1mt1YEQ4RW86n3HyRmW0ZpT6u+ejo8H
di7HEygMYnqESTfEnlsuPx4QK4ZljofGqT9zt9a62Nora2GeUe8v/6f/8Zf6Zf+yGfZjL+w/L8vX
/LZRr6/N8Vv5ubn2f7Bt5rBk/+u22d//H2biUNE5+7FZNn/Pe7PMMv9Ak0QrDECzzofU4k/em2Wm
/YdF0Wq7NgmalCUGT+efzTLh/qEbuuXSXPO4ebbDnf2zWSaMP1hdXJhyHjdPl4bzV3plHAQ/7U9C
inkPZJvl5D3/8/EZGbIcb5zCl5vWgrGtY9aPhAGFD1DV9E06b00kbFSrMHPIPbELJ1sEYcmU17f6
8t5NQvGc4k361jamfTuNaYx6oAqfY6+ML5OiAmGT65B0CSU4h+EwHZ3A7K5cTPywJur8yDZv3BgB
qpuFPziNc1dgo8Jvzu5DHLu+HhBnEV4wLIw2ROtkVXdmbcGRiUvb3fVCUwjW0vLYaxlgdhaJbtKj
jZ/MAE1GY6jvWgYhybi2zVbeM8JtUWy2b0lUiFVulzrSDmQjuUGIsB5Jd0tNA1/QUzTeB+9GVUO0
J3h4uFCQsWaF1AWl/XTGQJVQj0m+qMAUN66ej+ssjqxt5CIZDKMMAyRmffjcKlzV7FF4ZYCSjqkt
V9poegshHbUEJMeuz1FwCQAMT1Zn1ZuoyR+MsDYPUuqYsOhcUbNP5QCRuQd4UUV3mNWPFM448NwO
LmYky7XlTuAtCjJUPLNhGct7dpwG9v3EuAb5ZFlfjKwN+zirni10WXe6E6aIWkICi1qhSGNSKPBU
r4M+kgzZB7KKOEXaM1I4WDuoApQbfzHN6KltonXfIBP1UGItqrrsNqT8BQvVZtZan7C+j1kFXmEC
pFq4VnScsjzew1m0mX6YT23eXsaDi1pCZlgF1LOs7VWcEmmZBIMJ2mjKzjJNDheMFQG1t5ggUgt+
Exov3m6lM63OWccQRMYSA6Ok1bdgyJUvGUUVnKrmwaiOaDsqxcpv5Z2UbbE1BePFUng3LbQDBCDt
F9NQT70RXbBjfZ0wL3+VOISWPbyLQ4kPamkp8YI02gekOGU71SQvDmcj8o5Ak6J0vA3kGB/TKhb0
GSsmtGqyb+N6Ms1VbOUYo6qGSZYKZkIgsoltZhfmtiHqYtWMiKAH4uOZJTr1Upt98gqt2k1YWkjQ
sP/vhxFnVKihN0X02D+2pFF8SWMb+Z9vo+71BtjesiHxMY7a8ouwygEtXApHAv7ustHMelEjdEr7
9FiNpX1LPhCkpSbsLpnv3jGzseGjNV95z8OVHQZyA9IVn9NQdDuzSza4pKGcTjlKSaWYD4/IQ3SC
K1BBa4uCcnzLhly0y3HEpZDNTmnfRhvAMRgZjvk1HzqIThDBEA52B6fIt4yYL/zIEziYA/MtntE3
BlEv+87CsohJ2CNMs9DfJltUO3BT5FaIPEPoR3NkhWE8pG9futWwiFx6+ZwW3G3WaNFXeCbeJasV
NGIGQpswbD04J25+jhzLXVs9E9DaJQ5RlXWJJEQZe19w+M7SRr/yvdj/Xo4EFja5a3G+Fo5xmKbW
2FZ+Md2h3LLWqGi8XVqkIL68KXoCWuTD9TRl+TrO8C+okh1P5aQmPuIdWnVkeLWxbNK8HLY5RhiA
MXGFUzuxDQ2llNsls/mZxC/ecxx3QWfSnKZOCLmjAfbWNaFUXbLEE9XdiRx+0M6m/YIYucDjs+wG
FR+i3LS/aGrydyrUs+skLUi56u3gO50db+Wq2tl2LOTbAXx1BrfS7tZ1PRgbs8nKS3wktL+rNtjI
CO+9mNsbOvzcRWnql2ExR1wit8TBatQPCRNyGDc+sgwzJJi74maALM377wUcLiJWIps1TYTOvqO0
eC66iFy6QHUPHnAIhZU7VvcGQ1ek/EQIKquJbwxLx1QovNeqimzI8lnT75MS60pDp2LpteTFEu7A
opyPz73GI8nQsIxu8UH0l7U38BIHkndF1l3lVR0TbFgGtFhG+FC4BplwgyxQhTZcWrVioI8wYU1I
s7yUqASW4IQ8uKOSlUcD1p1jCMQYLNzraGIt6adavxnLbMaUTM6+riZ7zzI2LqEb1ruuSo3LEBv6
Tgn+KoTSswU+StR1aeRyZWHgPQyUBks6YmR0dE7DujsVW/yGYo46jgG0BM66tRztbBQ8fYxgY2Rm
vqkUyEcoFZuglmR3M/q9w5PAZ6wv7GXbQsiti4mOZQuoQO+7YM8OiHxEGuHehJW8SkJbo9rG4iRc
IFRJbXDPYUgfUNPFC9yeBA4KP7jAsMLSnrGvG2P2opUw6LB+1+lytHLtld50iUMBkbA5RTq7x+z3
yNwC7FoQg3bU1YOfEIm8CDssFtXQcXtUjzQTP3W+ggIIPhm7+XMzjMPL2FjPdhRqb76lhnXJdn1E
gBeBLBxchr+FjhXKMUwYTE25ikGu7ZA0pMfApX86tUEAsxs/NKnP6c6p5MrF0Kp7ybEqz2VM1DE9
V0TVOjRpcyjKHZNlb1MUOeB9X5S3jmfw1CPf0nCUxEjjA8M7c+sgXjvjqB9TRD7FsoPvu+06TDLw
X0HnF/rXUGunnQYtZ6+RlrWsNaHdxKKDim0EkXjtvYHOgCIF7cKxcono1s/f2kD39q41YaoK63CJ
ufdLjEF/o5GVgHCmaOhJ8s0p9AigNgpvYawuYxq/PT9wY14ZvYAtGafGdJY2PbCrSAtaVGUp4+4x
DGioCD3JbqoUBd4ScS/Coo6YkS0J9aiXKwjArFYHNwzTVYtojWIi1GFIE/jepxboGpMVytCwSvDO
DCtz7Lxt4/bAgrRG8LwpG/DRhHQFz+MaJbzalB1E47Iw8JVXZsWS2HC+9xdmHSdnmeGN1G30yhpr
DK1tZQa9vjHRKH0Z7ELPV7J15KOHxoAMcCvUUUMOdXOR+blLDkQh1aXmAimyenOwF2nrintaxNlD
ZTT1liLTOaekAFjAwTG6qBo47pi03H2mWf1hGmbhVdbAqQETso1Rx16bWVccqtAIb2M3q1bFEKoZ
xjwlrGJwwXNTD79BpsU7ZTeqt/AjSItgAWytK5V6vkAVYgYXSZUi/MCs5opzt3fG80AR6XYHu24y
luyR1XfKPRfvllayNNkJ5OlFAuAYr53e5GI/jf1EF7fkQ8QGOGbDKgla7HoGve2lC5wAIbLrSJvC
UjMITkQmxgSaI6G2J6cxe7Sn2oFE7DralZOl9lNeReMXGsAV6hS6orH71PsmQGw6sPJgaa2yIPhB
DJNNwN+phXX3tTFEsU94Vy9Cgqi/iqrWv2hhpd6CQUuPiZytyxBG8TDmTWncljVOdpQ2dnkFLC19
KNwaDIxWiKJYl6KHwpABYqLx/v9JO69duZEmWz8RAXpzW2RZbS+vG0Ku6b0pkk9/vtw9M6rN4hTP
r7loAQ0BispkZGRkxIq1NIWBmZrg/yHrzPofUznXX6b4TBg8B6ArE8ZyM+bGnnAc03/B8zLmB6Iu
F/eT9tlh3sHr29j6xFil/g0BPflL3CjJ+wC0QMDuDSmJslzdMZMe741mVI5pnbXvAgP8SjWNPXib
ekq+moNdQETPvAzfwKycba8PoQF/gcUwNEPS7aNExyuDbxLOYkhJghhwqZMOn1AYqR5Iq3p5k6eR
dYiVoQh28PxT32Z9gZCHbbUfcVkE0QYm/ux+RKXioyLHsBDmETXArd5wAW5Unjx3ozomj46cydre
SbLpvmKyoT5Z5wFIfNVhUw+AUXhGGNL1L6LgSapzzSa7zdUDYicybBRIxvZQxwxt2alIzJTt+bPM
kTHvOL7yB1upm+dA6bhwtURuwBd18VTf54wz5UhQ6Mq3ukva/tQpxqB9l+Gj4IJrYi3vK7inQkt6
jLMi+oUC9o++rStXbhy02U1OQsc45qNm5rxyQgUWF7uBmMrtNCet0dW2EoOqnqF6VtsrHywnznZB
P9jyXuXevO+oDcK01ekaREuwn0HzCRrpIZPF1L9jkNNsUIyvTlWWSqA9AxCBeZDrn1KjzB8ZFOSS
zAbDv0NLeHyA8Ai8MPKs456h/wZmGLjszM4UWkYNEkZ1C+LJkaBKSNLo/KRrow3vHvIqWT/aL0Vu
+6dU7qcT2OEmgAXYrmHmkZqjPhkR0scmDG2NloCuivVpW2v+eJeMQx0x1808NqQ0EFBUOZ2ljUxp
8MFimBaYK3GrjsKamBDdm+bAxKwc3VXRpP8T5jlQfaZNBGVCwhHULNepquHEuwmGtAiwO/wRaQFm
TIr0F7kzmncKVUmmw7uMxIi5umNMD+O7FMeoWoAL/WH78DcDpkzjB3ohQELgFj6mnBS6b7lqH8kU
gW0B+ASkx7NkmxlnMvvEHr2RKXeeJJJ0pByev5v6Tv3VxGJOpA8jtz8nxWedj7KbYG0+9T0TtzFC
pCTXRbzrB6WpXKTxmn8qo7TusspMD/Gon8nqrLzdkihL3ySnCD/2dox4m1Ym9uckrOFrtuvy5DO6
ewg0ozc2UqoHpTtlevaQ0276xjw1SVggqcZDZXfJt1aoPjG1C5xPGoAHdo0S3He0hI+lliXfz0Oq
7JFN0e8TOWXqPYhHh/6dWf6INUXUgVvEo8vcTj7BcR7CDyTGmF2tUuKD0qrDC1RJTPdqVYZAa6+H
FHlxKXAnVTrK21KXHEGGFd2duwz0eR9CENRKtuc3VrmHg67eSlrBmN05wa/pzSCnYZjxsfSzYWf6
UQjiT5UfaUSqH8qCtp6fRMiwOQYFsiGAQtKIE/l+iuVxDzVK9xkiVvM42gqi8ZHigyqR+u88o3Kv
mjR1l4/52bN8y/nGY81/CkZw9NVZT0heMtqSk6S0rmVz96CzySEqWgcmfav/0CIl5DGbhupCqpcu
OlbVe14f6kN+NilH+FkDh+85EfBqJrEEs4hFullk0PcmVfVgJcH4vuJVuu+HQZC1nc+H2GjUzq2K
xnxK5crkRNJNPeWUBYqfiCOFPq9c8vwHRkDLY9iS352aISn8R1XpQhjRY8mRnDsmJ235UaHDG2+z
5FxDkZIaWSWVrspYoor6gxmaL5HecB1Gpomq9FSGgb6jFXtOoSRIBhgwUBmq9nD9tSpCRl0YWXCM
nA11zyAlPOMxeiLdMZysFD3F3kydJwkGh++IRLbNowpqrICAxZ9gGxzgsLFJGjXzkE16nb3TNT/2
7yGazZz9RQHv6d/mzCWaagZCsVTaNDKtEygxqaDq+rzsDIQ5t+Eg0jcCUAW5x7naFG70UT8md/LO
3FFVOUFvZ3m3zc6L3XOrs3aNzXtFGSUVzgyUZdyxajOvgbbktpHrcp9YmmnSUtMdyo6zCjQkNaF9
BoK3Ueoj9P4krFutXLGxvJA/NmZV+xGHGOtCYyFV4DbdQWl+3l7Eayv1sqkmtsqG8ZDRKpXyqCPq
+hfIp6myqUklrEJ/Nn42n6oHaZOdyBfxdP+Dsjd/gmE3P+tkC57z4bbtpcX9MQ1U6a1pI0cpTkrw
jYnU0Y0HheCeVs7xtpUlFwRASWWYJi/N3nnb0Jc6OEAjVjieLM2dPM2r3GovvUBI9Ehyp9/Rgbs3
/sYqopuGSbtc0a4a5f05NpxAwKfDu9Zrj+nO9/w758HYZndnT9vm4ISm8l+gLSX/4HexdNoWdpTG
6B+jMwBWw0hex8NX3yAvvtXdhOfnYfrhbB2WuTl7qlfudfvr7f1dOAZvbM5cNLHMpmtKsVAIXcD4
KKrs9mm3sp9rVuZuWsq5XAVYido7OTwZ5lcexyvbt2RDNZlPBmYF0HHuKMpg5aTx+GN+LqUtc8mI
u8TImTSxGW9vb5pz1SpQIXmgLAewG4DvHLTR2qofn8MBUgib+UTF/0ilkgKJ+X2s7Ed4a43NEEeP
vRquwDeWHOTS7mwb7Yw8gxSBbTyn8rYDUXQvhQGDcreXN0eJEFRolqmcOpmbRZ6HxjScqthiIoyX
QQoffg5bel6QeiDeVJNT3Da2eMAvrc283kkC8rlgFF5v7ycvgWt5y8gc0g74POROpnv+YT0pT7fN
vrrDLHIqdOU1vqJuakAT3oYvP5Vh2glxyXHfetpO31aI3G/Gws32KJW4kEF+sh+HLZVpuoT+i/TL
rFe6kktf8+IXWLMAmjO90MeQezPTG2kbuYQYl3GTv9lemmsqGCMBxrFnrU81sQWZFceCkYjt5Ckb
ibHYyYNCx4UG7Z/00N470ou9ckKUpSNyaVYs/uJiKidFIhvCrP0RGLgDa/RX5eB7jaf8wyuvPqDJ
Mn6F8NEzd2jYhSDM1pq+InJdfWA6vjIoU9tQ1ZlfRUXQMCZh6LC53Fc8s4PRQlOTSRrG10bL+puP
qdOQNEz2+hXvf7neislLVRXbLCOkhRKCC+/QSja2FOC0CxOzUM2wZhUycY2/TDxL2dW4/h1C9Hz7
YFxBN8TpvzQzCzJy0NmEWUff1F7zSd5qHpffUXsZXMVV7uNteb8KdV70FV30Xk3ZVJw5WKRDuUsO
Rw5CC3jDrlwebDXlhF21j/YMSgFqhFrupeUsZhBkHnJ3Dfq8eBIvfsDMWXvUN7rY4Qd06jNMk8gN
jSvuseyMf5Yovu3FcegQOBxKHQuIzcDJpiGtR3dHH0GERs0BnYJhO0omlY/bH3MpkmsXC5udATPK
YTaArmfD5PlWd06jfhen3/x29biv7eDMN4usrAbyU/EJB2+6u2dwywXO/WjtC6/+/XceY8gCGm/L
jJrMsGQGqkyF1eKj7c/zP+Ev+3foZa7zMfS94AQbz17ZtvfaR5RfDtZX5evtPRVohOvAYggSemar
wCzMb45pMMeowbgMFdSG6dfMne7AlVnvKOTQQNxbp8wLnxOvO/qPsEh744+PxkmltnXS3A5uoVV8
y+Lu//lFzuwmyZqY4tnEL6qMGHp+FS3z3e1FL8aeCwuzDdezkDoTRWRQxu9sifOp3SeDv+KtS68Z
RbN1MROlAK5i+unNKSlg0yjA2v373ARa1017zf+QpXBTb5uQ6wMhzq1ghDi1dniIvL94eJIOGLyo
ILdlkGR2XFq6b4gc816rujNEfeUJkMHtfVw8kBcWZuckGLWwmMRrBokuyM5lMSa7L1OEvZ1/blta
/GIXlmZh3NALqQVowdFvflTTyU8LGCdWQHCziZjX+sCbDZsdBbotNOprHK/Zdgj4bZUDHZSt/RMt
XU/y0pUgunjw/ixJmbm5T2u7DEesSf171AjpRjLNEToOxBDBVkzcD+m4v72LysoHewUHXwTuUJ0c
2yixiZoGRAbmPjpAGQyZ0j7wDwDKPHQPD2cYUb9Gn1dMi8zsKoG5WK769jScy/S/TrW+R8wK4fLH
/oAuzMbZp1u4JsuPa3Nti2HkwqD4QRdrZewAroZefM1B3o3RXV6ah5U1rW3n7Kalbw8H2xkTsFvs
TDf12h9I6CKVwsGWPairdykpI5TT2kpsWVvb7AJGm830NWG41FtPAVFDa+T22pYOnA5iiYyTSQ/e
FW93bxqL3szFOyYdd+cYvQDnoMKnctvI0v7pKoh3MSAKvnYWP3q5JXBlPM2mMmh+OqNk7xh4jGg8
yCVAjgQRidsGF484mFCMMeUK9GS2cX1jTGdFJY6ggArJ64Ze6B5asQ/KNn+WVkt/S0f80ppY/4UL
Bo1GL6vTQWfWxjG2yxbKvbOX1igCSQmxrG++KHXycnuNi1/uYomzTbVMu01sky9X02tCmwvuFBUt
PnrLdrUCjF7+fn92cxaVtamV0M2aCCeVvdO7bptVvYuWBuqrP28vas3SLDRHQRu3NUVdmJv/CUpQ
EpPtThR4BDPvbUuLMZJpZfGIVqGEnGdjsdOfI4iU/n1i5gzBfu+fkG0bz9tgS1uabCwwj1q6p4+0
Fp6XYiTz0pYhBuxAZM9WWZ7bIiwMvtp4ggblgAYG90/8AD/TpnRp97m3l6ouhZELe/NMy7AlWGaB
g3PhaYgGbBLuAvNX+Bjdwy8kppzdwUVB9+H8CGP+bvrVHZofxfu1ZS9+2z+rdmZ5UoyoYs0MMl6E
ipnRQS5rx8cIye1xqP7mbOiMvzA2YenmfJywVpOzycgITyPlHhpKt4i/O2gN397W5SBzYWV27PNW
SmyjwFmTT8rO2qFxtwHP+SWg+PL/gQZfDDIGwyjQM9nO1UDPmOXROfLFQ5o6a3cy9+Yp/zp+jD3p
wfQcRCpOYC1O0+/299oN+xqf53c6JYL/Nq3NUpjIr85SKvxnfIb38NA9i2cS5Dqb8GXcRUd5V1Dk
hQxtJewsFtku7c48BlYTWufoI74ueZp28Ia8o3W6zV9QOzB3TEi4yeNaOn01OSVKCZdW1bfRHPij
1MkDVkse9mIMJDgpD+MO/st9tZZZLJ5Mxuho6Zg6g0yzFWZqGRl1jKPaUq7c20jabdNJl7egvoVU
umYnj4Y0yeglhPnRtgs4Ac8NSrZFMUjHroubQwT+d5tbdr9StV08rTY3p2lomni0vt0Fe+pAg4vE
gF6Q20Y58qKfJxu+WH+tBC4uqrl3GQz/6myAzkzcLBoa0+CrDuRkDHF1HyCl6pjgtHcKbNbwZCJw
66f67vbJXdh1MZQm8KQWtff5GAzgSc2YJr5w1H6Li59RGK5cLgub98bALDJIbdv2UPPqjDFRlA12
plOcaqfbJpm0spQ1S7MsoE41p7M7lqI4+xqOSMSpXQsuJYDxK2taKrGpvC41Xrl8J/SB3npEMgjC
EBtfhYgH8rx4J0MrZTjtsxXIp9L3G3c0/Cer9xH8pDKqANCEYLRvgm/KBDbs9idccBp4QvgdYjzd
0OdOI6EN4Edtx9hp8wz30KFvU+BxiFIZ8ecsMNbWvrDNl+bmN6hu1HrnFJhDbfSu+l5+qB9Zo31E
lmWL+Hrzq9ihVrtfqwYvOOobs7MtT030Gp0Os/Iwnkxd/8ZgQLSyk0uJ0Bsjs3jndOh8FDVGANsd
xvvuo01PA+5+Rv5HWhnmj+R900L7u8l+/MffkEtDVkyDxwejTiJNukiba6U3BviEqIchVAvGzR2y
1nMkc6/Jwd4HKnnb3ELCjDmNgVieOsztzDZTGUFZQZtL0xBuWvVjID9M0af/m4nZVo4yEJdIhLIY
tp5tCRfwthkB5w5lmG1vm1LFpTsLmyzHYhgTUCPg/9mlHOZdOVkFy1H3wYt/L59QJ/WiZ4TYfDes
UbTeNLthW3hoCkDjGL3vDmvsFAveyZyvjF6PDN/U1bPODIZzPdni+5UG8pRRrR2RHO5WsoDFzwa2
6jVPR9t5tk5jiDOtDrmILCHxlRXJ7zNCJS7PrZW0fOGMm+h8y7aY25KvkkZdRsyokjkHjW1AIyZT
tehKlKx1CzLd8fH251MW0rk31sSvuXD+GElzBrewBn52K/h4pM9o9BbP/UHfMFMY8b6ic4HETbGT
34UrS13cU8tiOByEgnVF74FEilKrWYMYfGwgSpVK1cfW7HMvz6XVoVpxrOZ+qjIOpzBev0DnFGqF
EgPvIxcPDfWkgrt9p9itf0C2dUKd3YkhdfT9nQW93X1JTwzMUd/DjOFMK8mWyCOufwhfF2i/oV6N
U0KjO440/3grl2W7lfx861iOoLh4TELne1XLqjsG6g8fHNbm9sd+7dpdmVZgzpKZhIbqZxZ6GDqI
nEY2qLIE0z9qxSwcmEovUbonGPkpxHcmVYJz/RUWS+Rv8/AdbevnaNT9fasrX/U0JQwDRGSevojI
J/yHCNm1E+DMcqOaZ3SsI8g3sqa7j8pgy1isxuQN/NwK9MBrxdOFi9cEYQUA2tCoPsizbI3+hW1L
E7WcmtzYARV2T/PZbTdof8NQc4cUOQQxsLq75sPtTVw8MReW54VUtZEJN8N/WQZYrnjFcxS40d7c
KC70m+/MXfhg7hIvvyfkrhhf9OI/y55XVNVGHXpcnLceDWn/1MEK1Z9oRbvqwXy5bWtxh6mWcZ+D
XrtiGDLsWM7rQiYyRCV8v9IGHjfPKIHztg+N2f7FrQivG7OjUHlA5jFzTZ9rWTInUtUpNY5lN7wr
0/M32c7+IuLg/0j0ifFzdU5mUDImoWQtUdxRhXJpYinw08ATCtGQvuIoi+dcvCX4j/rOvDGLmxRG
nBNw5FP1kJxq6LuA4N+vvoqXgqh6YUdcjxcRvLLscogAM24gOd8pOwYId/6H5LcODiN5KnZItHzU
jrdd4zUlugokFzbFb7q0GRdWhCiwqOTIbtm7Xe1m3/wzhwCNe4LmXXwysxXfX/THC5uzm8rJNGdK
S2wiiXIHPylSBYC+QfvHTn3fQMp3e43L2wodgsyItE635u0SJUMNyjCl2HD202PgaE+aNJ4aB4WH
23aW3vlc8pBrmAKdJM+fEJNmh3WkVgRlqNF8RlCpEHee4tLPrj+uYfOWciVV9F5VGAYVeuZvVxXm
nAx/xBjYWHqBZfMLSHq15h5LKcyllZl7GOiyO2NcA/HadlvV7Y/KBxg3f2sPxr1v7bMjlQL4djf5
8Dff7GJ1MxdJstIJJPSCNtWgekU8niaZx4NZ7m5/srVNFJ564f3j2BtqbGLGkr7rAVVM1IVvW1hy
Pt63kDtYYMjoHry10MHjxWOEMHV2UlqDnf7MtNGxbEA//IUhVcXz8HCi7mwpTG5nQXUmyJcoWlXy
oVM/hQwh3TaytF/ahRGRg17sV+5bk3omgd9I9Vfw5mqRr7wdl/zt0sBsu85WQHppiBDIiGGocnLG
qj+EjKBsDLtaS5lVfu48+F1Ye30RXSwntbWhJ3OnzUJTZ9w2oPw3sBnSWiy8GD2X7e3dW6rvAoui
N2aZjmHB9PN2+7K+HRgW5jXX75IHfTscyu24YzZ0I+q73cq3WkxvLq3NzlBTNW06MXCAtXj8jCDQ
xjc2wYFRIg+m+S+l7TbyUxcw3P8gKsz/QwHyvyJ5l73lz3JnLgnEAH48kx+Qdz5E9ojbOVbxeWVP
14zMXFKTCyU3DYyIVup0h9i3cacdir3kCpJNPdqG2zW+rdXvOPPSUYmsQcqwGR/14p3o9zsu/5Nv
o1/jXb1f63MsLlGUGSArs1RaPG/dhgzIiiEU53EVViakG7Qfe19ZOQyLRoCAgtrTBM3IrHYinfvY
8HuMIBuCkjnap+l+5VOJf+LquNE/pTlGq9Sac0CSaviAsDFRIob1EhyUQ/SRsvvG/iLv/E27X02o
Fs/3hUHx9xfnu8lCJWfYnI5c4NXHfJfdt5T7s7viWDytf6bXRGK+PnrDECEzzmk7r/XOC3OaCdkT
qvcUUL759yjyeqGbPdtf/bv2lWOz8wDs/KO5cIu8ix4lmBNXKuyLfunIgmBT1S1ynVl8sVU6t6YI
z8PO38uBK/qOTBQLPqH2t3NcPXtL+3tpbxZhtAwSPY6/OHvnrUG1aDj4d70rkBnS01rCs3A1WKph
0j8wedjCBvH2YwY145jJxNVQNNljpGd32QBR2Bj8Csdm5RZaqkxbKnzRIIVVYPTzzmKW+pCV5xzw
s4s4HtTN5fC7J1pL+2KXNZ8dr7xfuxwWEgVLV+kU0RTDoj4Llq0EEZsS8WwyzAZ54m8+uu5M5a6U
LBZO+Rsrs2iZMQKXxQlWxgb+wx4RMUj/rWAF3rV09bwxM4tYpQEfp/pvK7z3EAXJN85nHcFm8rn7
aA8JEC+LTfehfh6t03pnc2WR80Km3YSdneUs8tz7vyn4B14O+PuvdpKBKYNXhRg7euuOvmVOEGBg
BLKNLUpem7peO8/LLvHHxCx8hf657ksxX1F29cb27aMWAR03le1KXF6zMztZA8OAEGbg7a/jbR3j
664fnJJ946m7lvvG7ZnBYfLnYS1FWTrSpMTkrFTtr4eaEMaJtNxkgUP1bPX1ZpJRa3ppun7lPC8t
kDoZiSuFZWY6ZmdLt9oqN6fQoJI9eQ1Ae0N9ZqJsd3sfF604AJ/QH6bFOY++bdSnmtqzmqpD60/9
OEKOe0bm+baVpRc7N+gfM2JTL24ZOQkirRXla/kk5hhiCr3MtdFdKY7pwYRJ+ONa/rH0mS4tzrav
H4Kzj8QQ9aO8fjHDkulnZFYhox0MeyULWTM1i0+V07RGAM3GRoqbjgn/cXqyqyB6CCS72RTOGqxj
CRDwZjNngUpjNFEyUrE0brD8K5p+oFckt7gLjoobuBoM0Ic1PMBCeBJtcEZaYIilwTmLHKDvMrNG
NmQjZalnoyWCLNDKkb52RfonGrEJNm/meuZwlaKpCoeZe6o69cfKQBKeKT3r/OW2J16vAyNiVIFk
jrxxDjUY0onxYak0YAWoPnSpfSBHXblIhGe9zajemphFQAaqR/Nc1QYaZsirSc9B3W0L60gBx+v8
fHN7PYubZsmO4iBHAQGs+PuLgwVbSgy3TMTUmjx5VoySDZTHTv8XnwZuP/AZoDRsWPveWpH81vFH
rTFgbPhljWgYvshw6N1eyUImqqH5A1gR92IKcD7t1KYBQiyo0pK/TDtFjIpCqMDI8nP1jfGjo7Pt
6OQhK7sXemwtUcqlx772KxayKOEVDvUwBmkEHfLbpY7VmVtFIj0UAy01nBhAo6MTtMHOKxqu13bR
7j8/XG9tzu4yIlNv9ZkCfAF2wYep9M2XGC3alQtlwS9VgAuWQOczFj4P9c0ApgGhUjJ9lLe2vm4c
kZ4/pLb1edCHhyRBYPn2F13wTQofzCDydloYX3OaLDG6hvwpD4tjYMZfWotixeqgu3C+N+fNZM5X
1O7B1FKwmreVADCKSTJ2LzyiMGpumOPfSg/A2bVddRLKCyJ1g0Pj/Jg6W7g21loyV+F/Zn/mMZD4
dgFSelSGp3gnLmrob9xWFA/+W8/nfy1OXI/mzWzNPKVyJFrDDbaMTgV/2u4n9Z8x5skWP6fQEQXR
cx6FWwVCux5iGlglti1gqkA36ZzV2ylm5j/JoHHO0U1KV67B63tJ/LjXdhgNasN+TbAvYpGepeei
Ea3FZkuliEGTO8Hmm3rBb/vO2I8e86frIg2Lu39hdBaassg2knzEaJK+D8oO1XnFc9Kfk12vePOi
m5miP0SupF7RIsO87ESdjpsJgMi/AjX6Tj2s3YJXp1RsIm1ZJmhUy7mC9Jw7o4DsnigIf5Urx++z
6ftgfovVZDcF2u4/PKDYsjS0jPhYCg2pmTeda8iMGiB5G6tzvFDOkbQdNl20Nsd6FQdmZsSdfOEX
o2rCvtoLMzLjcxFiUk+5/O3/tpTZPagPSp62aJJsBlhXo0J1Y7txjSn1bpu5TmRZC4USQR2tQR8+
z8pRceibji7iZvrZfW+eC9f32o3xrDCMW+8Db63VdZWuCGwCjDpAkxALverWD2Fnph2gwQ1QuvO3
dEzVT1Y4/ry9qEUjFvPiFnhaUa57+31UuUK9O8CzuxKhDp6HwTu56pKV62fBCwAc6JC+Wg502PMH
bo1cbZp07Nw5Phjjp0D7ZMYrEUgk2rObwBGHRzzOsDC/4ey6RQSlEIkxagKyKZ0YrNDSCTFL4Hq5
fzrHyf721l1HH3FuuHYAAVBD02Zbl+lhVcpRQx1VoZDaJbvA6EE0aN4Qr/Rzrz8SGG4DpAFkyzpj
FjMAkNIjaqzorK0WTYYu/AI30spilkyAE4dMmZetgQLYWz+IZSMqopLKY2SNMO/le4b9ViKO2I+3
XwgnuzAhfsJFKFCKcyOnJiaGyHD17rsuMXEN4UkFs5dabG9/nGtMH0XmS2uzoOCgp8MsDtbOp7rb
5x9EZgC74If4c3JX3fmbpIRgJditjSRfe/pbs8JpLhY5QHZcjMJsQrJlB6mrjKqb2GuFiOvPRWJl
0zfjTgK9ZM1W11Wx0w1+yeqSfNhGiLWcatta48u4tsJxwuuEWIfQBJhlN2VaOqUGvSmjUZoHcRIp
ebYSGRYSB4RAaHVT/rVgEJ+TVnS9ZiRpz/RYkTIUCMHeGXLXSuKhGSkUCtLducg9Xa7RoS2KnS7F
j/b515muiY3ScgZv8m2/uV4yP4fHFLBoTjUI6bffL59gtrLMiB6UfAde2VPsdM0zr2CL5lsTs28X
nOu8rIC8b3QJGBNuMiJu1KgBVSvrE1x2e8WJoW9r7+3u0/9tcTPnLGuwmZCK4jWo7qArt/HVtVng
6zDM4oj1qFnpXCpzcFRf2po1nEOCoi3tIAh2Nd9BHn7iQTwy/wnKFTXP26u6PnLCJPIKXF/MtNiz
6IgkUVcHYj8j+X5sYDX00an9ftvG4rKEuqOI86hAzmwMeaJYDmwAIEA6bZsF5U8LrKLZFhspuI99
aMKcrl+Jl9dJp2HzDBUgEJESGrP7pea1E/VDJVrL1SaAOO48lI9BKdiS7XuKh8cIVmt5UFbMvqLI
3sZpYRcRIB5UoNnnBBy5ZA0R3PZ8Qs14mIDV9WMA8+9L2b5vgXxXvKRyZDPOSr1yBwn3uzKM+iQB
TYhLvA5xXcRO+uV+49QZ5WPosveIxeYbymiGV2t9uw0tpV9xnGsAMQwj4Mv+x+DsJE5DYLeEHPFo
0cZd6uyVbi/oK5xtcpccIZFMbTTfzC/pS/ZL2wrdt//8unj7C2YncpqapqpDfgEANPesvu/M9+Z5
bfrtus02W+fMk2Azn5qeIRKqK2ggeLRrTs5WoAZUL9+vtb2uUUXCGrpLoGGAu15Ba9u4CaLeQA+r
6D5K1s9UT06URd1BszcTTM65grBl/0s+P/hTu/JFrz2IChWFKtQC6bpp85RMgezfSB3NQOhYzrc+
z5qjOZjDS4ZMwi4OsnCl3KddxwUxiQaAnwI6MHB5vrOyYB3s0W9G7Zx9pW5luigUywjH6V5xCt/n
cB5uuNmGg7TVj8E9vNfAXfyn6BsA7t1IGznzZOZG0mcVPkaY+hp3KigyUasIdrH2frRWtmjh8wiB
QTFv8Ip5nGf8WaTJkY/4A+FkbGFodpzczeNW/tkqkoxTxCpq3akLITv6bKr2/Ryrzsolu/CSeptY
zLLNKguZVplILPT9AIU9HNW6K7jaKq+5g2h5bLz1mdNr38CmeFfjmCQb8zpmGtgxDgcweBif7Dje
BAZo4tbcBOp/nK2/MTSfFWTXS56RurZhrORFCdon9MtXMMjXV54wYfJ4J18Xbd+3WUpZjJpVEtY2
kx7JjzYonf1o6el7o8uj7e2b7zoheusu4gRcBGU9gQwzO+MuRmt5ehbALrsCnZvJ8oL+Qr9FpmfN
GDCk0ZBWvjWRD7YZ54WJ6uVW2Skf8nKjf9RPupvv7GO6GdzumHl9umH4nxgcnkbmLvdrU2TXly2/
gTyCTAJtuishpXpq9aodOMh+Ybb7oiYBrboRrgopUKmfRfYxkTmTUu7T/lCV8HB7l6+dE/Pkvzpl
bl5f89erUbcN4htMXWiMrh3DYOh2nQkiUwmUzutKafjPTyBD36QzbLdFkJ57kNwpbR1C3s0JbL73
zlHzpgPEe7u8esVW/UWPm49MRRi4MNGZKbqZyzY8zwUFuUkJwEQ2ImdSjWN6vL2N185KGQMBWk2n
KkyLR33rSVwLcWRNpIKyVh9lTXvMuzXFraXYBaaJu4VXi8ns86wbBla8nexSJNGn9k7dTkCpGs8/
jDvVi7e+q6ws6doxWZLKA4n5WDFkJP7+4vy15VB3kkJSZJUkQHqhTHSdG20/SPpOz9WTnCTHMmnv
4nFIVq4KcXm9zccwjYcwC0zdEwm+t6ahq2gjNc9JQH3GbptEyQ8T8itEme68H4a62I9VuAakXVyv
A0gBQSlGu+aOGeudlUEfLqpe1Q7y4S0e/BKZvBykBOBuryZPdhr9LqLs823fue7+mCz3wvLsw1JG
HOBGYqf1exQI3PM+ev53rMP+IlgJ1uXAF2oUby3O3NW34pqGKxb9j063KY/lLvQ0iGkQniLaCTKE
GLhy8SP6sbLU67RFGCZVEjp4gOdmaYsVNGpNYwYfDrK9gVDlhnGL+HNuaynsxgpPiy5EZb46/5gM
9I+NsDqdEUncSMxJbzRzuHd8CRBoiFJgPXRfwtp+okpdr1wMC7UB8fIx6AjyByOusy8CuQfjrxq+
kEs75bxPj8aO1s7HXj2cuy1N1hEu4/Ewok91XnH9pUByaXn2ZYxIRmGrx7I9dK4WIjuUf7n9DRYe
H28XNztdY5/0TSVjAu71bO/vQfvtLTdsN/UWKu5tuWm5+spN4CJT7nWHNfaPhRTizd7OCh2KWZb+
qON7fdeUPHSyatMrlbRrImdlLxeeH6zUQQSRFwHEAq+NrYsQ1iXOIMmVcPN7ZYeP75D6AEWsbhhU
ctcGhl/z13nUurA2f6p3uRIFdoG19ou1EZBG5V25Gz5QUiG9tOqNGjFQqB6cpzUqgyWfIXlgws0S
bMD27C0HbWUTpTY1ggDoP2g95EdX0r6l2HhpYXZsfeQVyibjHSek7EUbqtuFh2xnHW+75pqZWcoH
B3qHatirGYF5TfZifGgdfrr4pS6XI37HhV8MaTJ0bYWdajvt1G26iyTgmC2ZV7wRrJEFXGTGU38G
xrNr14D7C+1UQBN/Ptf8oinMUA+DDuvNqduKrl7cuPDXWg86TWN9l2ab+BTCMTt47a76bH24vcdr
i58jNpVWK/3Xb6m870JXxH7/iJ7W8FJ+bjeTK1Ld8l46ylCUrXzehRfg25XPgludog4/Baxc3+v/
nPf2UdkXR801360j6peizOUmz4JcGoVOg8AbR7/6pCT/pOleztduCfFz5wf+0sYskk11QIcxwkbr
NYLMTtCPWvc9DtTvJW8Nr3ENFSVNuDQnlnzhtWahISrevO5edEi96UfuxV6yN/bBMStcQY3rnLId
EN+x8MyPt73m+pkgbFNaRX0VJM5rOeLCdherQVv25J6DWlvoHXfFDrWTr4WBWF9jWol329ziBcwo
0CvhPmOQ86TdQUIi9WXsRZ9q5D4q91y5igfEYtu7klCeglwWzszt6iYvxtILw7ObP88dFaUiDAsp
MWNnfBFYAjEGAkd3ruzjF2U7vlt7Ay46Kz022xAFLH1OIyl1WlRZOV8WwZYNLbJtJ30cUQq9valL
Vhw+If0pqK+uICsDF3/XIKS7sc/KviskT0dkNHbW2gwLrkJzCJZVnTclWKbZqWiYoc6lgdvIGtDN
i4wzjy5FOt8lveTf11GmrmD5F+0BEqS0BBXw1TtlHEYjLXqWNZr6U1XJXlANezR5NlUYrDxel0wh
DIPmEk8iuIdnzmFPTK5rEM1t+qo+xSgt6clRq0JYtX7f/lQLaTL1YergZMgM0r7qk18cN0ibaVcq
sbHRG0YWg1w60MkIN3Zs7Ik392i8NcycG6s9sYUFoq8MSpGXLKPyV6MtXTbmo9PRd7tjCuQob5Nt
uMvfGRbDXued/SXmOdI17hobyYJnUoRRgDiwYNxmtq++7thtZ2G2R1/FcdBYbD6E8dPtPV042dQB
GH9mgRyC+XtWrkYprEGBbmpV/tRJZ2S1VGLLbSNLKSfoaQ2kBhRHPBxmmVI5DKncgYLfmM8Tc8mE
KqqtzZ0YG1un8V36XLgHcoOCh4cn5NsbIY6bprZaU9sUavYFAv4N4XtXpLI7lKuMa+LCnF12FMl0
h4ESW6AcZgvrRlvOuh5bMNQ8+/tmk3rOQ7PrmX1GH2eVYXtxIzW4KXkMmfw5r5r2UtfGSXfWNlZU
Onc9EgOnQCoQaWQytPthBhpNEx7xB0325eezPYYvIUzAcMiqqAhXQipq5csubQCzqbxbQQpT/Jxt
do9imwSYXJSOo8MA1sez/x9p57Ujt9FF6yciwBxuyY4TZY1GwTeEkplz5tOfr2Sc39NsonmkYxiG
AcHeXcWqXTusvRbs9ON+OE8v+rfU+/1OO5AVamQqmTgoqSUy1YG/qjEiNjx1EAmUlKk5QElkfru9
rLWrp1FiMVVqVLwKi1C4jCY/Q0lVcw19tj9XZm3f4QJI0IOhKja28PoGohkPCyH5P219fZkgOb3t
xHGmYmuYzH0GQ8ZOAi21kauIg3h5ULFCeYwWMC6M9sjlpVALrZ5MUeKX9bwP4L53wkfGb4evo9LV
Tx3VwkNjT8mG1bV9xHERJTFVRqV/cTosyan61KfIrwXzX3Lf3E1qSjnZSL78/veiKEE2y+MKFkzE
pG9eBnNy2qmD7sSdWgQmM6Wsd23XJg+TWW/UCdZWhDAw2TPxHm55sSK7ggNFzRv4TOYcWPz3CIx3
Im+V+rasCBf3Zj0jnmtGd45rjk53FPMEyNnekrbGsVfNMKFG4QnMCoDRSzMItRdhVLa0RvQcKfHY
naZ3JrIBv/9xQB/8z8oi9Jk1qx00hy1jovmBiZ3vWqo/pSgb/oEZE/ZSUZ1SiRIuF2MXqWVVOAWX
+Uovt/UTBYDzEGxJEKy9LlSaEVEC2sbw0SIbt1EtbKCz5rpq/ru28D3J7r8iH/yQlN3x9opWTTkU
XUE6QG93hcUx6UKbDqaQaftUaQiGJmbQeoo/PAzNuL9tbC25oHUKapY6/0qzlnryiAQVbzSCdHXC
zHWj7nOtLwE6oBLoznFQojikj48adcYH2JPDXdxVX+c80F9LxCcc5Ekav3VpNwQ7eVS1DV/y6zQu
XZigFzMBs0BaIS8ueTAEqS0zc/+rbd6fp1dB+WmSnMf36mkbC3AdbYqAXUf4hBlUgw7h5XmK9Xpm
Ah2fAkLHa3vTjR17F+kqFStGO9T3hvZp4wuI63a1wDcWF74lUAJZKRssynd15v3byxjvBkYtzEP+
F3PoGzdmJZpgiWIAl6YlFf5l8NfVCFimoaxBGNPuglN3NM/yuQGiz/ztZqZ+7WwujC3ZkiRrymyt
5DQXQ/ulzkwop1rtKVH63cY2Xl8bViMuDF1ligNLrwbgdG79kkfnX/0vdJcSQmg3O1LBtT04ab1w
39wbw2Z0tm4YhhhmlkXnUvz5G6/tj3WWIQ2t0cf2HzOp+asepydxr92m9V9ur/LaFk1zqCwETk8g
HRZnRULiSBtpKLp1Yv1gxOpvrZu+D1Hxzwg+77ap6w+HEbJwAbYik1wG72MgzWNu8OG6Yfg7mv3X
qup8d3aUaCNNuI5RCIJ4wlESJEu4anDltVyG1TSyJkWhy/qkFu/7+qHJCwD4GwHeqikaLjZvuQbl
3CLAi2MlmrMpYMwnkt5J7fCFHt53Uw6eTPzaISxa4w/WhoKSKkIh5uuX3yuy4FfrFImrpmW7tCBZ
DhVKDvA0affmJvBmrXlGUYPuvYDHweYrXM2boyjFddKWwKS5A9M/melahdt48cHetfs2vatBuUSb
rN5r54QrpwjCBLQU9YV/zgqtmKSMJYa5jczZRKvQOGRDu//d40hRQ+R3AggLLbL4tG+WpqaTkmSI
h6PgWT+1kA2T3/lESBKKxbctCQ+/9MdMZvPOywKGYC+eei0yzE4yuM+21H6LMsQx+mELInW9aXhF
qibUn6hz8fxerkYZkOT0Gy5X5gQzWBjtJzrS6FJB27Rxja+PvLDE9BfAfzryyyOf+0Stmi6ucRB6
cXSMjKeor7x0zpB33qgqrNoShSdR7WLeS6z6zTeqRr8bFEX4+jZ47Zz6rjaUcIfG9zEbUKaKnHrY
WN0KaoXlQXICT6YKXHg5T0/KWCCS3GuUnZVD6DmfptQFljzt7b/Qs9+FB2lveckRdZN9Ee0iHlnE
zI/mHxxOMTILO6hwzEuqFd1ppFpHENXVS+dkNwUjzsEum4eNIvvqqRH3TFT3BOXD5f7SqRgquRKe
MugVb5LH+sGsZ+btynz8cPsSCE+4vAQ6XLhkPL+qDosDWkeNFqnxpAmiYShQ/HN0Zqr/uNXkWj0x
b8wsnEdVNXlgJ7xnWSjLezW2GSydLLQL45Gapa6+IKq8dfdWbQocjEPxRuf0XO5iXmcRTMBEvBGk
gyfgzLHnR0HlJrXZM8NmN+6oFO9vb+eaT3kbxC62M0khjsM/ckCqqT3guApvVAd1Y/pmBcpA+UsH
ecmsANTYywJGVUy9lJh8NYHhyhCOP4w06YmVBVsUmgov4V52t+b8V07lW6PGAlM0J1IP4o9TGY2Z
m/U9kzjPtr6xtJXzeGFksYFSSYMkGlhZnaGbbN+F8ohcdno2g/rbrFVHKvBPMGNuWF1BYV9s6HL2
IpYqP55s1paeq6eOXu/32eP52eYc2trExaEcnDHPbB1DgMq/+yip7+Sf4IOFyMDMQQWE8v9C9nUd
TrI8wjuHJg/Q+asyXkKlxFfwW35fw3UkFS8GyuOeNqglSrPp99uXYP14QnsLcp9U82p0L1SdQadS
w0n5J39A6W5nQOWk1V4ve6oFbwjN5kN6pJyvb92M1e2lZ0dnRDy7y5za9qs21nv8zJSNAWSmbXyu
6zk6IyG+1RdZuercPcahQT5T+lruqZP0wxz5XPUoGp5SI/1Ya8XGRq5dBi65Di0JyFN09C49mNo4
I54zE9XX/wZht6EBqri5i0eAQOs/O2Kpb97zNvJn+BKwI5gpo33fuvJPGyCacWr6nVq58SHyBN9n
1z62KRpi8B3RvHfNDee5dkoFDaJKRRFE+dKr0V6A9VNJNDcOOobv4l2sTDt6RXsOtLdxRNe+3htb
S2c2hYOpJw22hERNrD4lDgqe9o5u5GGOvGo4Ftp+m35gpZ1NteG/JRoL95Yg9UFbELP9QTtIUCxl
rznNu319P3oZL6+eHWrZ8xH1+5SJH7CJ1xEGlp/67Q9YPMSqUmpTVvMDhFBVfxaujjEbbzhvH6u1
LYYtgwSFl4r3d5GEFWGrgccuyYkC43HuanSxgt3GZ1xbjgOfmSit8w4uk1c/nRM7SKgK/ruc5tif
UEEFw6yetuji1lwLM68iBqVjQH/m8pL4Yeg3RiWcmm8+NtH8VGjyPTDRjUuw6jyFiJiYReJ9X6aS
zqgmoZaJGJNLD59/AvxgX34riWzHY23vzNNwyj/LsbdVYV2rF9EDFU4NdjoydbEDb9zA5ORZlItK
bpoSaBdETwA8oCWVtDH5FLdN+zePBuTXVmXtGuZm3bGOfyZt4L+oMKVudLhXCpb2xa9ZlFuMQrYb
BeCOmz8IXFl0J4ZX4716Bke5IzbYV7LbFDvtw8aRWvnO7DrK6IxhMiLpiLDyzS44hUmThhQV1rpp
r467eHAjqC3gPn6o3ealdLzqWdqk41y5LIL0k4okozTXjbbA4k7aMsLLvfFDy6vdENnH2wtb8a4C
fK5C4ihq28v3qglmRZ2G3nDLaJQ+NZKlfJcGoJySNutnJay3uAhWVoQRsiQuDbfm1/d9s49VHXVd
00xwisbQyzRjbd5nTWVuRG6rVsBrK8wRMM6wvC0TwxmWxNSZG7ZN/aGa9fqUdOFwur13K8VigQOi
LC2GEsnKLs9EnobSaIYj0IRoLLxAQbUg9nvtoW0q21WdsD4xPEgHxLe2SGjXvhoYYAGwp5J7pfo8
W/Xgd6qEe+uG76HSZwclZnhImwE/2ZO0celWzr5Is6nhg1c2KCBdrtMam0hPUV6lhxd7OoUEyc4O
qb1hZa3Uf2FGfNQ3RyNDnrSWWsyM3/sdsK6DQH7Xe+lxQgf4/+HRWzkkF/YWjk1Gbab2O+z1/l30
sTwLbl3/EFin+CtKub808LYa2Suh279lauZyKVksyzFDk8Id7Qemy3PbvqIlkMFiN9U7uezTp9A3
7VcYZrLdGLTaSR6areB05djQ36ZIIUIpWqaLDwlHkIMIH6Vp2xpTVymtz8ialW7c+N9CQ9mYy1s7
NcBnqPfRf75+sVQl66Keq+lW6ai41RC/GsX0mpnJ99u3cO0zAm+gvoUYBPWXxQtMU1uaS0DxbkaG
+FppfnHufSk53LayuhrKBoJlQgw3Lu+6XtZWr/HlTCU39tRdtMdOp78dO5OyEYWuLYh3Usxuo6xD
vefyHlip0ZaykxsuUK53ztC/UHk/317NWjgBSOY/G+KkvLlrstOHgZ1BwxY+9N/1xyT28rOgJLae
bP8wfVGO6qG8k85boghrB1DMz9BWoI7LsNWl2ZLRldIqKvwWww27rq6OppFrrqM3H4NQ291e5Non
EzJhFu08mYL/Yh8737FHXQU51vgxxKFV/MnOzW8Mz2wc9NVF8UCTQjsm5hahgT03UIMIBXFjuKeZ
d6eZ1FzkyPObcOOzra2IkBkUAjOH172ScBzjUkchgxtbpHsryt51EvvoaM3G1q0tiUSdMhjgHh6Z
xdZJqp9Vhc/A4aRU/wSW/jlvKp9pTX0flVtncW1RdLRUzrtC8XQ5YDLYQZ/aI9x2dQ9tlGZ0tJ6d
VxOEr/v754HY0aaTAF7xqkxrDnFZ0cU2XLXJnV2mzZAOF3Nxn5XF1ov5K8NYJFTUTtk+8Q980+JM
pE5Z5rE//DtOqe2K4xwe5MH1R8ZLpoOBxPeESpzpqUz1t262OWC89tAwmoqUMj0MOvuLD5gFXTMN
MfYHr9/pH0s2Ff4CNPJcszhInhCMK3Z648EylNlulHjRHyhY0jx5+xsWPgbNYQSXIn6D0OgxP4oh
BuMo3TXP27T1a+f1ranFdvtVWFSSWG6ffJCl+p3GfLtlp+Aby42Yb6XJxqoEZ5cAb8Ezs6h3JiDv
5kp8WetZOgzev4or0asSuCmzUNq+rdxuw+bq6t6YXLw9TR4XeW1isp0LzSVVL3bgspUHaDiKs2QM
f9++J2tlz4slLqoBVZrXWmtgLz4X7zuSZ1ELKN5t1z1XXjrCVwBqeDSQCMurb0/qlMSQj7vlJLXP
Y5ZnD1rm+L/vzFC7otD5Cz9yhUOd63hua5tgWQm05uTn1bxz9LDYV77cnuoEApjb+7fyuSAap+FG
TQDY6xKuaQxyYbQp9gqnnlwb0US3MrNH+P8fCokI4ra1FfcJlldRkKO2GXlaNp/KHuX5iCF1FxY+
8yGW9P7QNa1xUjN4Hm6bWhnXAa4IKpkiHIAh6gGXz3cCP3YKMEGI/TEk/qCcVPNBQgEIEarwqfwq
eBQieLu98NH4Ev2jdBv215YKqQTHGq0pptkW0QNMvplFVYfTOL+bS3MvM6cJwP4PNvStFXFo34RG
mT5pXTBjpa8/l2PjzmXs+sOP21u5dvLfGhFLfWOkroa2BphJzFBBOlHuwSxsnPqtzVp43wFUVkHE
yogDDfkgfSraL50xbxhZeWaIumn5QoAlSm2LA9FD1ZRB0MZeMfDt9WYiPft1nX5FelZ/LCe/9/Qq
jR8ypZX3Qd1vkZCvrRG6AMb9eGNVLt3lLlp9aQ6FDPlupWbPs5YdGcTxbG0rQlm70EI1kBUaNsRD
i49VJqNYj8LHouRj7Y3B8RAcOBhN/On2qVhdD016ChcaQdfygOe2kgJqZTulqnxparLtVCq9OIfl
/LYh5VcFZBGgOAJMzggAQxwkfpdb19ZO3hadQdVsHKbYkwp84w6MhazsgridPCea1POkFMFTFarS
S9O2shdkVncf12P4ZLeWjOquzPszOgXQBTj4FHUPdnb8Ubej/Q7kuPrZnnypcENjKJ9jW0VDsmjM
k13K6efIKalg8qShMW3q0rhP4kl5r86KHbtFVWVfKz1R6ednqbVXuqq7K5MoeLJjSdmP7SjtAwXy
dzOb7E++2Vg/7XjUHisliyxPirT0HfSHEUHOkNBRC+N5/GgnZtK5WjH67+JazU8ZgsWfU0OmDuWP
tv9uKvt5L0EwmrpZGs4NPGe5ru312Izeg8tODlqRxndDWUSPrRpK78exdM5GGreuknbWsfTjnAwj
SdsfhZ3nH/CSUesO8girHjUi+53eys5XJ+2Uc6zqTe528RC8IjJiPSrNzCPEKh6qMYrup8Ao+NMK
3iPIuKM7Fc2zs+R39j9+Zc7u1E3FNz8Np7u4GxDktHD5ZaepXmHy+YxKlnZ55+T3eiI392GdM0RZ
+kPmlY1DQMS01d4s7BdtGhBs6xBUgbGz/ywxjPJRNgfIelTajV0hRg0oUmTVTsnbzVnBtUNOTZP4
G8wcBfrFybP7eCyjiPRWmzv9Ibbk+Wfn9KkXBO24ETitmQLCQ8lDYG2uyi1zbqbO1GNKL5v7XA8f
Wsvaq736cvs2/XIAy8tELMhkAhq41+Ts7TTVypwCHwtSt5j25Tnbx4ex3IcvInaCS2eXnvo9ygiQ
3riRJyZL26NKV/41+VZsrHnNWb39LYvgjYMcRXPFbyFFfKR6vE/DT13woxy3mLtWDUGIiW/hb3Ls
Sw9C/VaJCpG3hRkqoGFhSffBLA9nCI4hEXSGfzY2WTjzq01+Y28RBRPWm5BXYm+A2LgFePxs35XP
o2uepdcS+oG/0JaDMGwnmshxzMCwemzu4uOWaO1a6URUQf+37sUGQ73Wq5LG7xAoi9DT7rn64yf7
XO/7ffQjoAUR5DSa3S2ygLWQgcaZUDtVVibDAP1BDlWT/FeNdFcLQi9N2oj8r01QyKZcR3OeUhfN
jstPGkcD7kyBOBOpdBi7C3fQv93+iiIRu/yIoNo1ulhicAj9k0WiZiYx1M4tFlTpU5d85zGAMDpy
dWjefXUL6rPSVxXWEI0S+HHe7sXDHSqwnKrywCMnsmC4sIduV40wG6k//bPlyYfwXmKutnPTZGd9
2UJaX3sfrEPdx3LBJV+JvShJ6Fv5xFr91GWEka7Rjz7cIl5cX+MbK4vjKPuWNcBKI/jzANrtEaKY
XTU/DP2jUMNVPPPgPKoHcSkqaJ+jraL9NUjAIXnDk9PNIftYpnDRGDVFERKykH5EsZepcvgpzuzg
rq+0+X2jDtY5UNTwKE+1+pJBSa95vh9s1RVXsnJGJpCsYNpJYHvtxbnKE7TN9NwS4/TBSctd9Wf+
JT04+Nz0qZ9dU/KC582u+XX0e2nUvrwuUWkoc9Zj1HrpH5xvSugO76fH8KA92c5Hx4PGBeWnOHjJ
JM8a9tEmuH6lGcoPYPYJCShAPNS+L39AniY9WRo/IEQ7hkfH/xKhlCQ6ocrefp52oomxhdnbNLpY
ta5WTTVWGBUHDtaEl6zbpfpJj5kMHz1ByR4oiRs8b12n6/fmcrGLuKECIjFmTOe4jVNUx3C0GMmN
Ko2pH6v6FPpynbq3fdWaNyTJhEVEVFyvphwzeWqlvsbgbPtMxpzUcAu/umVBLPlNFpiGYQz9pwmX
SGPktKECWDfCL/9/q1icESMdh7SysOHoAfWwxFWZaLxtYvXLvNmoxYnIogyVNbFRYd49OsZ0Lsuz
YqIbqaTJb9dWOARvTC0OQaS0aUYQhvimnr3OjnwXKff11FgcCvmPTIE4p9TBoNwSZqWH6pSFQFjc
wu8fNfMrl9C1Jwd28XF3e/9WIBZiVf+ZEufkzTlIWlMFBI4pUU+kc1Ae+lPvFefsh/K6PSq9duqE
BInAj8lw1C5e+VIb6sZs2UMyg+c5CN9NVnC4vaItE4tHqZpMbbZDTDSlsq+i+m6Oqv0fmOCrsAJk
axg1vdwzFGX9fhwoUuZmNH8oaVCc7TQm9LxtZiXco1ulQqpg0TKAqmbxbaY60PxgHoS70yDI6VVv
+kpr+hjcCcn3Yae9ltFpGxO2gr5D8FIRYjywzpPDLO6tMqrFPDk9pZXxIHpzxrfiGO6svZXuswfr
2Dq77nN1pg9/VH6ED8aXZGvmcXXlPOrUbwT7sbwsezh2klqF4DcPH0Zwadm+eCX/ju5E+0C8ME0L
Ow66Sj82dnwtboKA8f9+2WVi4adNMGgNX1a+689B6cmP1VHMsKRP9VN8Pz7Kp+C52ohj1mzChQCc
g4Vq4DcXp0n2TcfOKQdYhhM8dl0HSVae6HvaUM1Gu3DtbtAbAsYPrwWUFouDq1eFWac5rVfVSSzX
bKRnOx028C8r/SdkKP8zoi+Ss2KWCtp6TByNqSe9mI/+5E3ZfvgHglwUxvVdVv2VWCfxFcujtdv4
gBsrXI631E0KWCZmhbiz8VMNSxbj0l741U69MkeHpvWiwxZMbe0NItIRGpj4tivETwpVVpxXNHvB
wHzOivh5RvJQkyUsj/MfPKm2yAFRVmKQYBnz+hmfT5LIxJSgMo9l7IRnAMbqxj1YO5IkECAluQo8
0ItzomaRmiQFeeZYJePZabtkV5RTd57HZguWsmqKhhb4QsqojFNfnv68qNJ0lqiT1HrcndK57D81
ZZLfR7mdb9RKVk0R0zDEIuAHSwjKGA3hHItSiSIHUH6N5pc4q5J9bVlbg4WrlkBq0F0CbABd0+Wi
QLtlpjoEXGkKeofOoNDmOn2ZHNqxKv4gVgRkYKBrB9kJFaDFx3Ls0MnlnGQyDlrjnIWGtZezbdmC
lTUpMkAskKZktIx5XK6p8YGSaSYfSpCII7TTNx8oRhun7Fjt5ENc/2x6KP0gptkoKmlisxZ5O0Ue
tpIHgU7k8rWthzCSujkDZBMk/YMUOeqdDkO0ZkOLP6Iu6oaFWUVuNumMHVah/GyUjXQqYPP8puYR
nINyGZRkwYzk6k6MYLo1NJ+zuQI2GVqVVwSN/U6Lu+C5M5LwgzzX+UmNUDqUmkrZzVFm2mI6jnaa
NA+BN46J3HtBr0fnstAmr2Ovt+R8VxzK2xUvX6E+86NRsdlqyryDOyHSvFPt4KtSj++a0Rq82z5T
nI/l/lITp3mGDLTARV5+2EIP7GmeuBYVwI+vdWWrOxBZOTSJqZMd40QG2GrR7mrN3Loz9F7aRAxc
l9dgchFiVLT3VkbpCiPr02Akxu0PwYkx1eJnfd97zUNxCBKvPkISeby95LU3CiwaWAy8AI/91Zqt
JlKGuRNtZul53pnRY/UE8zqHOaI0E0R7B51vSmkfksOWyNdaEitwcDoBHd3Eq1mU0gZta2i/ionD
Ht7z3fiQHxJukXFszrWX/rUddq9F+Rc2F2lSVFqRVEasd7pLP/w76G++IMwHGGQ4bb2Hm9YWHklR
IzlUAqwxixi+C73KCw+tmw8M+hu8v5uP/ppr+m9Hr2jqxtHRaSJhj7n7XXuWvuv74uhQEbCOxh1U
TIdthjpV7Njy1hCt2ULmHiCBtXi3Us0otLEnahPuMDplfzlP5T75oHwznuiG3MXfMoIdCWro8jTD
AUDcsVPh7/I9COVGIudNlPhK5APhzH8/aPGJ/dCfaRXyg4QyrCDpS+w92LP6XjvCJeu1r46+m7ca
1ivAWWq13Fn0e4AmUvG5dB55qobFkBIw1+2kfSviOXhMzCg4xnmSPDV1Qf1Rya2Q4gxiRp+rVqqf
h7Irf5o01A6ofUwfbSAfGymg2PvFt0GRnEYP3SPRGFl8G6snTU8T4A6TaXaemkmvjCYKT08yKEfn
vtWajVRtzSLqZsBzePUZ81/4UFkKrFBKsVhORfCo5OX0l+WnmVerbbFPiBF4Q3I9+Xjbja18chCh
os6LJyFdW1jVfDPuQwNO9URn091C0+ASteUtndm1j3xhZ5GhyEPUzrKMnf4QzXuhkCI4txpq54Ur
Rvu3HdbKC8jForcP0hy2NE2s/E1VoimcXB17gRZOK+Mg9cXBjtL7oqw/9uji7G5v44r7gGocjgQF
gnoYLsSPeWMsJtSVosk2oJiwvlqSX7lN3XyIuyjeOCVr3ws2BngLqbgQ6i7OpSRVWRyErenWUPq4
vjU+2alx+v3FgFBREbow6Ngsg1w56jvfgLDM1RPja9ZEz5Jefg3rrYHwtao3tW4xSkHHD8KCRTgI
n6SV2ENpgiQ07adBokDKEJ5svx9RY7rTYwby0C7q6E9Fpu1V+Sh7dWEWJzN3gt611Em5G2ddP85Q
lWwk1GuXkRQUVDbICYYkFs9PkfgJ/XBIKGLkwrzcoskzN9FnozEf47BizhuRvo0vu3KEoFPQhGgR
s5FXkIY01CWlNCJkFP12PDcj5PVQqoPDmqSyHv7EGMUCMecpFKIW175vlbBNG0qpsfVYy0Kq5e/B
2MrL1h5xCkD/WVlc+kFTAJOlWBHSuoJC0X6YPds1ILPJvc0nXPzfFi77wpoIEd/cQTVKU9MqsaYf
2/PwWHi9m3608S41xPvSh9t3ZM2hXVhbuJfYb217yLE2HoL31fvGQyr4g2B2Mg/Kz21vtno63mzl
4q5AmjgW2oC5oH3I6/LLhIC2ZuUbReO1sh1dMB5hnlJm5ZaIKGTCwlmJMXMPFsB6VgHSIIgc76B2
OospRBa41x8iZFTUU3z8fScKAJCqIZgu5juWebw/mnk8JRhPu89T+MNHhTMzoo1UZXUj3xhZRBuF
0I/MhZGyMe8RPf7bDOEVadqt/H3FUV8sZuFBLMXvSDax0/uvoUozjVro7SN4eyW0vi/Pe6+3il/L
WCgQtejyZtfFnwN52rCyftD/t2GUdC7NmMy3BY0Qeui86KmmTQf5/jv/AOX6Od0HUNnu//+WtXAa
7ZjGiEVgLyt44BQS5Q5xgfj34x4+D2PZACF+Tbtfrqou8zCLDKQTaP4enEk33LSwtsCtK68Is3XY
gdCfGaLldG2Vd0i/zjVGpicg7SdlmDgHmRtK4Q6M1+H2xq1+KfhVebAgZAO8v3CAcCfX9YgIEBPv
2XvtxBPa7vwPGjzm5qF/hDyp3ngl104gAEqdOQEh77IsGzV6JiEZ6gC3ivVjbjqfwqA49erv4wph
1+KhokUOTSJt8stvBf97XTOVAxOv3dwpvvGuHNrX3tc34CNr+wfMgpEvQehFaXuxf23QSVlhVYIF
HlTwuzF00+foOMI/Un3R78O//I2Tvmlw8YYoWTXmpYPB9Dw+2F/Vn0LAzHq1jtC+18ftjvuKT7pY
4GIjay1yQlnlPNYcfCUPIPTaajitHAlDjK0yNoJMJ5DTy29lS2hQpQFdF/KN9FNoV85nw5/1GE2Y
eT7ePvCry2HCDCCoYDtcVvW0dCrnvGP7ZKnxtOxkMBX4BxbAvvzq0jGIv4i2VbWejcARm+XTsbJU
PzkZaW/9/jUySLr/Z2XxJOVlFyuNeNuzMFbPHZXIMyJzmRtEcrHx+q098NgS9WQEyqjELo6AHrWd
rld8n/Kz9Ow8h+/SMzCIL0La2N7V+0Z1w6f0Y/KhOfNv+80Tv5KUXZhf5ElzF0AuwBSYm3wsEbuC
kpbgwkQtIx7RPGj3IjhMDtGmpvKKYAW5zJt1L75kAb5ijHQM15p230bDs808Nf/F+yZXDhUUoO0U
voubRPJ8aXKLMdg4SSvDB5c/YPGRo9keC93hB8h/qY9ZDaPkLnhiDAHlh3AH99D4vvtuWmfYjvbJ
wdltjnQJ57WIjknm6C0J9QfS4oVzixnqiEa7A3oQ7NoHJG1c/9wGrv+S/oPOxX46VdnGkteupypk
2kCvAm5aulNlspI6Vlro/KfIS0lZm6nf8KArdWemuv8zsXCgbdg1yiBhoj/8q2YjZGbU01ZIsvrx
3tpZ3BolT6020LATn7VDBLwcbOFT5eGsvfip/2RRJ5R3UuW2o8sMe7Cp8bq6lRQxaM+IM7zcylFP
Sj01iCD1KJn3ha73u1TrzQ1/upaQk33+Z2axnX5G50bPfoEFxp1/V91p9TE8WNRA9UO2M5IjDfPd
bQ+79l4wa4SuE0T+cMgs3gtN7W3fniA+hbG2gXoAqfNwDJpTH/i/P9gkBj0g6RSAC/uq1NVOI1TB
EgR/81A7D9bgfOlsOQKPqihubkfxxsrWXJ2mWCpIcZjmr1KpwFAk38iIxqahOtlz5zkalH4TZ2b6
6/YerlpisAhKGsEas3yluqawoyllYWUmPyvSZ8lE+y3pdr66KewsPsfSi2iCxZIbDdP8siwaxaZf
xkD2iVj4UFTlWc5ezA1Gh2bjVVw9jbQ5mXelKMLSFpfOrInGfA0wf7Of9sqH5lh4znsL+Lnvds/Z
i/NuExG55iOBS8HsI0gprugmHbssdfjg/mVrVr0G0ThIGB3Ov7pDXFm+33Is4tVZbucbg8su3eC0
daoPGNT0b3NivHb2zx6ZUmrld6b+9fYpWY020ZagBUrj/5qAcVIL+r8+wQwErgcdjSOR1Nd7hfZG
eNe50afb9n7VkK4W98bewptY+hyqVkZYA4lCY9FRUL1kn1RucUep5GH+a1Jo+v5bnfH3+ExGTu63
Pumae3m75sUZSiQl0v2A35D6d+38AGGBl/lbs2prdS6h2vG/nV1ENXIXiIERdvZfTH2093fK++Ss
H+STsxvf3d5XsW23tnURyVS+JY+N+IxtFu9qs9yNzUYitLZpIoIHM8q0/hXzgGXOfWLHQsSocMJd
aLV3jSGd4n6TpXnt+JsQ6dB+wJlcPWtWHbcMK4qEVZE/GrX6ydHz91bqfG+S6J+qSY63d271O1Ha
AhML6ltIoLC1byqETsYY1xAzVDjcWd+jU0VzjdswuRqaLtuYntULB38IIkMg76ioLb4UM69D2zEL
8asnHYzARU7Cm2TnHF7EO6vA5p+c97cmF1FmAuig0fkL1vDY9MD2NJ6cW39XU7zhndciLzBgorMi
UH7LWp2k1DXMtSBGJHUcPsemWdxTO9TusqQJ9/U8KsfQh5Vx0nMwfl26xe+99uQB6qPTAjkBGL/F
jZsd2klKgfkhrg9FSWGy/eJMpTc7W0NYa5bgGlFgKkL5+wraEEghE18+MVHR2Z1LPf5YWgDfRn88
VFO4kZ6t3TybYVBSWgFlWPIehI0zEDMwjmB3auYpUeScM6WvIWaf/qB6CCiU+y0DDRQM35d3gRKw
7xiDBYw2ieuTqnX1ASWx/Gl26k3/uOayeMgZJifjFM/5pS1V0I9pEnA++a55kspd9auzPuxsGtw7
FDyP6XETQLD2llMMU/HL8IIxdHRpMytVZl5lEHVi3oq3nFgl8yIgEqK6Uj7+PpEe/O98NjFiK3rY
i4dGMkdI+xKa2Broz6fRj7PXKY+puU1+sjUYtHL3xGw+rtlkZVdjyzAnZ1krg7aJYqckF0nCXaYk
+zTSdnEmv/jMTLqJk33tQ2fj1q9cBrAKlMe4eMDKl5s61UM+NUVEsVQpWzfKnB9gumZgGdK4K1V/
6yOqKw8E5Aq04QRk7LpD6JRyPFaCAwfG08wbws/Ve0rpYthAJ5YID9+js3WMT8NDvu+/Th/CU9F7
yZf0ffZjOOd0C49bBYyVC0qaQvDE6LFAyy1cOuXJvlc7W4gK2q4VqGy0BJG7XERbBYPVrYb7BDyV
TcaiLjxcUg2mmXZA1uYcwGSR+n87SvytdNovzdRsYQ9Wl4VGslA7A9y4nNwm56uLOOeC+hlQLWai
kn2pFNmhIQo43H6EV3yBkJkQbUGiC8q6i3uZGIbUZBW4UE7wOwthz1NsDNGG8MrawSGsEDNdEA1R
6rq0Ah5EknqILIAXkDWkMtwj4bkYDIiklaFzmy2Zv7VV8RYyymQSNl1FFtMMZ55VyFT6rdYDLOaa
48fb+7Z2HuiMWXTlaMtfDQMqczMbsXgGOjU5NIo50Rz2P9tp877KreMf2ILfAZkPlTr4sjuc5FKb
dwnlDiOXXnor/GSpQ+FaUhDB5Kj5G3Wi1ZXRZGfyDZ92FUr44Ftjoc2AVkd8ZwTZF7ucftRGDZFs
lW44sLWDThlQTAXAP0iQe3kuqt6IZ3nEVtsGT5Nvn1OrfjHq5vX2BoowaxGjk4oDSBQICmqtCzeR
NnMGiYmCmbL+kY0ZvjLvdwWCi2MAoGoastLN5eLTbatrsEBAtdBh09miV7JcXQd5s20mPvF04UZP
00eRoEt7+SVCftm4Y5Tl5U8kcvhyb2yKm/Empi7DFp7HwKHgnw4wtmvye9MIPzpaLO1vr27tmDAt
SCUFxgeGWhZXuu/tSs8awQiiBnfz/yHty5ojx62s/8pEv9PDfZkY+4FLrlJqV6r0wlCXJJAgCJIA
N/DXz6G6P1uiMird/twP7g5V6RIklot7z2LaScnaUPNZPAzqTBv81Gr+HGp+lE9jGnNTl82cRWdm
2Yd5r+1rftb763SQmXTqY5X5SzE50XU16g0OaorKCDX72YGU/6/f2KnJDigJ9G5sC3NwiSirNLMm
U06AoXT6PtaIDVusugeSBdTAM2v4ZKhZ6nV2OkRavlhX+DiOlCnWldXRS0GhE9Y5V5C3P7OtnwqD
Bh20EoHBByxvkdRV4wAjL/wQ23q2Br4L54f12Kd/3UQFPkWzsRgKTz46ZovRuMVo9EbOoGfvjFda
kV0EIjsHjjkxnT8UlwHkgrwRTqmvc0zLrIEDS442em6XG1dvaj20NS7zSBXOuBFaMf3+6+lwKiJ4
tlDkdawZ47/I+N1May2lw+smaIZtKdVrlQZbUNf9SPL8TJHixIfCfAO1bf5Is1jG19FVwG0YPYV1
sOtN2ZUOResZbG9sjWrQzxxWJ0MB4geMGNL9b0yzvK+UtBgOKyjHQqcTVSRq3tWGufr12zuxXJHe
Q3QU6T2qg0tbyEkyRapaohUIuZRQWf7O85vpr6/Y+So2q8WD2f+t8kLMEvriH+AUcjBhH2/6O8d7
/OsDQdN0ljCHs8U3OSBfaCTtOwyk7NWPcgqeJDfP5ZOnXhbgpICzIYH9jmX1dCLMasaMOFUfOhaD
yAY786pOhoA4Av4HCyDczL/OMJqLorTnHMUV/Vvh8FvDEGeobqcKOJ7/Kcb8DJ/OAY3bzM7oHONm
MkNvNW2KyFirVX3otjML7D9ohkBdGsjOWfThOxi3H2kDcBLiQWgX5m+TutQH7QYZxpkpMKcfi/QE
fRDwIvHP7Eq12HvMkU2mNht7WcZ451B5S2sMLWC/+9NwLx11js534lvhzohKGMQ/AIhZVvI13Wn+
8CuHBqn36jMlDsKyOz8pLWUcVT7r9kx0dDcuwCMxgxJu6FJZTqD4amRrKtKNoOUI9mx6Lkl+vRxO
bB+oEOC5YHOG9b3E6ASyd+WY411Ugb8GdfOSk2oKh4afObpO8VH9mYgLrvRMGlm+dKSeLW8n1G0V
1DxwVTYfMx51l6CLXDhrOw+19+HVaMLzhMYT+z6ywRlV5yEZ+NYegv46VWYHagMEqsAcK1HRwhXF
hDNrV6NnyRq2+fUrPdUuRU7jIpkHnRGF3cX8Crw+bwuGiBTWGy0Pg/00HPKkjKZbdKVAick28kqZ
SVuEcIXg67OJz4kJ/uUBzK8Llw0pOMkcD1B0zZUw8mIjM6pFOpkNtnhtJVJvX2lQPCn4b+EuAIHR
uhRPtA8wETPbRDOC/WSUbjsC6EqRVkcBTYxcN2koBzdLOjPjIeuZiDuVwdLD9jn0SQP7YKj+MQ94
zFrrRe+6B6pIgg3spbCmg1WQ4wg4WujUCAPLNA3iduYu7ekPXMlfWl+POav2uqxug45tuedEnQ0n
KdKYP02DPdpcN9Z8YjnMPOwgJB2uY21hPFglVo452o9z9hByI7vqpnMiwd9WCezkZl0SOJWhgfqN
YtnVJTwUPNzaZdo/6fl4a1fDlUXL3a9nzrfvhjCz2boLPDj6Yt6ifJ2bFXEb6PQir88Zhfw91Tc2
qfzt5EhRhswqTeDAi3MUlFOjw64LiU2AoaHqtZivrWlDsXFGvU61jFLFYoAQo1b/y5w8jG7eAmDP
CmgtiFtfZ6Uzdn3mp7ieqcIMg2E3BjI0kLRAA/xMOn7qJogqBGRtfBgpggWxCEXqaszqFAtARdOK
yTh7tRMaQ8OOJtZlsO4PgRsNx1I/F/fbB8QWCvFVoA+hWfpdNT3NnVqZc2lyZhDNxLRsNZFQOvhq
UQHwdxrOUj5Kj1oe2eec7b99xo/gIJbO7X00cRcpQRXkbl0BQx/q0LRCXSPs6yzUxqdfz9GTGzlW
AmYqdnPsqIvZYrZZYwsb5DvrKktDI/Y2+Y5c2oAKFtshbg/t87BpknPCXad28c9RF1ta4VCDBQxR
m9G4CgodQkl31ERqJb0zx/XJ1ziD96Ddbs1mcl+nqWiGsc0Zro18araaXd53ZrOljnMmuzqVFCAJ
Qf8I9YpZ5vlrGKVayvjcFICJhv9i5K6KchB1b3/9tU4NBpV53H8NJNZYCV+jCJ8HJdUhxg0ZSBxE
wtC3tp4XO02xMv51qJMDgprnXK1FeXwJrctI0zFKEMpxZCigYyXZcCbEqUkAgjv4KLNtBpi2X0fT
KqgaFjqo+4GSOJc4uikVfcss46aosof/YDgeKoAzsReclMWb67JZ9dHBcJrshnVvKarw/18Blm5V
BcMFcZh10pl9IeQYQgAz+nWEEx8fVT4AooHqxbGyzDvdLndscwL8wC5ClZlXgrQbszDXv45yotgH
FRqg3EDWR5rrLz6KmqcX88AV8p10hXwIALEfmiriumWXOWVrzMoz9an51X/O301g6nDV9S0oJs/p
5DzuT/cS14aidgdT2zDQbsqq304VpNj5w1SpUB/MVUbfZH0Oy/4NQTkHheErEPO4nYDmttj2YCur
1S6EZD/Q0WQ/t9PqzQz9yRL/zPiWb3QZarnXWTi6aoJQXaBHUA2MHKvYsQHEE6vZdaK/ncg5JOFy
qixDLj4i0gu9zjXcih2XhDoyq7q/Nepzica3zHgZZt5DPn050TS8zSuMTO26IZawoWIrqAioZ2Pj
QiMGcDRKwuK6vDeRLwKVcN4i/qMIvJw8n7/jYvJMOu37rMcjzFZQM8lXS/qIr8pL+4f/mtuxvoUn
zwu0VRA+S1gkVvo+iAG+v/GMUL9NE/ZkH3CZOOtFdmpWf36wefP79G5U7Qmzn2/bGhs3k2VuGuUD
npcBdqWqq7xKo4CMt5NQZzbVc3EXudJYeAaU2BB3vq0AHLwZVkZib84pzy2Ph+WnX+S2Nlzj0ylD
GIks3U2L8Kyh00db4VefdrFlZ4ZMMYfnELt+NSRwGDMghDDbfAFsHLkbekvwUXlk/MVq3zw0VMag
HgsX4e++KCKDMWWVoQegFT3Ay1rnJgXkPkMakCz59Wb7rSbzEQsn39ycQnKy7E0FzayfOPc4hmiM
i1vIOkVaxPYyhlphnJLwr9ZkEA81kg9WyCyCuWTEUbspgmD+bJCx/llW5ElqZYNKLd2eGdjybP8I
hE4A6BMOZJWW+RDeHOx1azT46EV+q0fDFM7IcDvObjMCrtXuocaXO3dTPrUhoQT4z6hLPwh0yRpq
F4g6a4xqeVi8QMuUIGUHn7GABqQDnewJ8Ob6ZRZ6UPtzr/fEVv8l/uJUkQ3tfcoRX3/W0gfO+7Un
2kjUe19OMQ/aM2f1yZeMgiEU8WZPwGX/vtdd4Ia8ESskoFFegfY+/vDTh9ynqzOfcz4wFmsRBTYo
C+PEB7R52QKEKvWIdhUGBgRKorshhygeJlGoZjNccfkffkoU3NFQmAWXvhV20XVv9MaYJ9CWbAbk
Uzz0jhk6f86aQDdRC9tds7U3vV6HxUor4iYLg+05yMap9Tl3Pv/5FItdfKDAPec63jDbOiu7iw0Z
zUx/b51tumu2G45We2b//oBCLF/155CLDVw3BjFWKQbeJKhvuet0bcXeftqk637LwB1cZXELexN6
K193Fcgl8Dxk4Zh0cDw8p/L5zdJ9XsWfn2WxywOWxkptnCeYSppHgFWyOnSeXNBr0hh15DANx3fN
i/IL9yK4SUP93t17Q3gOI3oqWfvyGIuTIE1rU7TFNM+FfGO+/bGWAbjKQ31/Vr321Br+NGZr0Viq
6qYFdBrBxpW7k+/MDKuD/PCX5Bv1VMIHLzEiJ9LD84y2b5DOxfv+UH76lDS4XdbWNUNsKP/A+hUH
3qwT46zNC+jUn6dhn3ux1iI1xWU2mOoM8ew1u+bxuKkTfWVAtQr6MGdOhHOvdZGSFtLzMnPeQVoO
d3npQYDKheKO6t+DNrjpGQyhx/6sMsC30tHyjS5TVMEqp/EQ1l6rhJM430v46Y4Rfck2yAh3xhiK
y7NqSvOE/MUaXkqDiV4z0o/vmL9TM5SQCDFDsr9q1ik2D/PJAhVlZbw772ac/zun/DeywXLUi22r
E5kr8wrftXrP7m2w+Gc+P0L7VjSxcE6bzk+mc2Ne7FstAWXYmvctez2rDBZr8O/+A8viP4YGzPOs
9Yf/W8wjty4mwQwMjUsEmBpY3Z/r9524PWG7+VeIxZypVFE0hM6wmvGuoyQZyVM26dGvj1Rz3ke+
zBEcKjjZoGiLVpL7rZHR9J5n1wM0ZERsrMApQ4IZjyB+4fLyobnlr4pVuWUTPlexOn/AfkvgF+EX
W3uZCeprAcJ77THjPOr79lzScCoE+F1gWaGZDXj14m4WyNad2MDmEY6xAfPudBsc+n0RwQljZe6N
IToHQ/i+3DGqzyEXE18Vtmin/iNkB4aGCz5m+oOspwj627BDSqHUce6Q/J4jLGIuJn5dyEG6DWK6
l8ULpFU+bqFRG+pi4+IbptHZ8/Dci118O83JU8Mx8O2GyM2izAz9XYetBQ7wQ4wpc9DjYnVuT5vf
3HK6fn6zizNYa6BAiz4S5G0sGnqFBW8TOGk0FH55577iyVDAEQExPrsDLnuLDhDwquqRzlZBsSka
uMd4xFFhnvcrh5yTLv6e4+DzoangQbUMGr/feNellxum0DAwfpGthwjpbSJid21GKPhfzbkWEbF1
qHLkWGasbWHPszmnYfp9v/76DEvmlA3xNJb5H9OWb913K56paKr+8LCr1/z5vEnfqSmErjyMKgIT
xIfl1aGD8q0ZMLxjGPXFNvvB0b382OD+++f4P+Stuv5jbsh//C/++ye0TkUOoabFf/7jqn7jd614
e2svX+r/nf/qP//o17/4j8v8p6hk9d4u/9SXv4Tf/2f8+KV9+fIfCUpNrbrp3oS6fZMdaz8C4Enn
P/nv/vC/3j5+y72q3/7+28+q4+3820he8d/+/NH29e+/+Vjh//351//5s8NLib+2fvn9+x9/e5Ht
338z7L85cycCxdsZSzn3Woa3+Qf+32acxGxbj58DPYUFzSvRZn//zfwb+J1QjwG0AWBZ0I7xIWXV
zT/SrL+hewkXEh/QeaCTQAL97f891ZfP86/P9V+8K6+rnLcSD4OT9MsaBxJtNk2dZZeR/6J/uDxb
uQITwC8K2CZy/TXVx6lZE/SP6wiaByNfCyOojibxeBtOInffSApwRAi3I81PWmFVXoxaRj+gFugY
e5s0xVUH76SjR3sP2AAwtos1CinBeNBBybrqpcxkOI5u11+STBZXlaNrfJNKmMrHoit9Hjlo3KAn
4FXHwElVGQUucYrd5PX4i0ahGgEREKe9mhyjOjKtcbaNFrgC/lC9855POW4mFhTqIc4k0qJfoQPg
CdBQNONVuXMDoGwR1WWa/0i8aoy1YXCcqLUoOVAHPh7rlHpuHRFZye7WrtEHXXWQUj+KIhvjqirb
C9bb9K2s0zK2YMU6HmoJ8bldNo3jQQwuurtD25uQIug6/HtliPStgW3XAxFZb0TAFxYlds8Cg2n5
6NynNvyCwOj3piOVpngiwJRvILhibWvdcd6DopZPbWaOj7mk1avUhQ/r6rZ0XwIbKgtRg8rfq947
ulhrTEHuI8UGC/UBo/frJtY8bm2ZzGAJZGTSQFmrHW9UaRIJslHF+BpiRQ0UXfFaDyWfBvC+B2Ve
obxgQD/EF91P1vvVkZtpiqsgD+gKqtZKAKYm2K3OYQgUt9K3SFh5ulUAXe0NL+VQQvhQlZA7TFQ1
kIPbdpDp6EhV3BMX38gxx06fdfzbval5JQtru8aMEl5XHQeh0mdq6eWPXgOMpk7nIeWs0zcmFMUe
B9liZgl9vAKTXLSxWTH9QDPb+ul4HEFEo9xXt07RvM0qMkXQb8YEplZXwFhLb1gyVoTAf9IBgHma
GlXGWDbWkxi68tL0e/yG2ncGkN0g12KuNK/2fjp5MB1NOEceJnjkPuoB9Q6qTvGhYIuXJS1hw7aT
5dggpWI5nMP0KX2ztMJ1b21iBQ+lLr2H1BxrfeWOGTA6XKGCGsK4Ggq2Hsk0N5rqPCWQWvWyF2fK
gyGeCtOIS8103mvXqq9Tko8i7JUF8V0vc3MZa0aHScs0l10ONjYyeIU1mQglr6rH1gZRlday3XDG
yh2sSrXY9Wi+5VRixx95A0e2tivhDdc6XdJNE355RgZ5oQNzccWwrh8DHtTXMLVEByZlTL6jOCEv
lN9h7ulNyp8ditWpCYf8rESfvsHIztrmc+F0o3eGeBJtp4aogfngQ4tCvYRNnWWPsamgIxT5RRNc
e/lQPRYdlU3kelKtvbKGXVvZUVRWpF7L95ThWQT4Ky8BNiQS+mSAYEGpF8ZFBQjj+9j62Bok9MTe
Cj6qQ6uYC0BCLsm1UxUwqiP4RLlL9SNEIccryxyfAjlgFRUlnoHCfXQ7SJ0c6qDIncj2CoVcUWa6
FWlczU9cEJPuzcqSF0HXTmuo+phGODpW5oec2jrdSvAJjnXuVduha4NHq9aKKtZbgoGWDmwRYWsn
8fR5MWwNbtcrfbS0I0hJEwMN1TVeDadur/wGc4pTIf1ktIR+BCrBRkKnDeaVXboQNZfK+9m3WZFY
NCtrKKkX8r2aCupEo1GyfmUyRzsC4xdcAx3VuxFmQ/1kpIMB5iRxMc0ts2yvOLhO13AQIvthtKFW
qQRAKe6EV1w2qqc7kPZ4meS0NC5co9J/D5Ad3fgVa3YgSmnHtJ6wTNPRI5BQzUq8bcxTKNnmhY6d
soNxRuhVub4Z0euTazkaAzD7RGKyezUHWNvzpD8lWS8IMEp2l0I121bT9egG0wZIHf/Rakb0UIty
nsQoxCucEKah8diuGDqEhiYxe2FQe/TyFMZ7tjsNHdQ4NFgfTrZyklHz1BWduu7VRjr1rsrGqyOH
CrLRwSZ4bCdXvHObam8wXxHpDLYXfIcNfVJxYA9NFTZ4oTImoJmKCNgP594oKpZHwnPLcTVjUN7Z
mGEqGWm2FZYzQPoE8DBoRqkGAxu9Xu4Kd+zhKlgBFed3mXOoc2rttUpP49ZqFEhtZbMVWj3sTNEA
fFsEjUJ1XJXB+2R14PKVJYyDrMa6cFnrrSVt3Z1dFyzCPof7odauGe1CqgMsUbf1A2iVBQQP62Fv
N4RfoqnuxgEYbJeT1bcbArWhVRqYedy1UIPpp0yu/LrvrdCxi6EIeWkW+zHtgWIBgDzMp4mtxkm5
h64Z9Niqdb7lFksjvwwglSsl6a+xrLPf89xIIXhO8oPJGy0BZoHty6nQo3SsJBoKKlBQUwvKpLM6
5zAUThVNynGfaWpPT6xVNIFVqQ+nSxcC4tYI86+0GsEkaYf94Fh5Aom26k7I1riWjkdmL0z7wiJ5
c0vzTm0hpdwnemqLzSARE0rHAKkV0DqoIrtqYHZK8jwZ7ZTHgz4AaaXAdo+qvDR3rkXTFdPSfoc9
SY+bdpD3AsaYe88i2RrGmEWkNZWzg4FOsTX8SX8pA11bVb42xBRuZVP/Unt2bLl9cdl6lF+Q1Kuu
eqMRG8MRQxwIztbTlGpJ4QLmiawhWxNuO6uO5sfa98Ra11izdilxDsKB1yYuQKhdD1Z9C+Qi1nZb
DpFklYob4huhq0NWQCtR/HMDWFsq18pWORATW7MdhlXHU3etBwL4jDYA+dSR/d6q1DN87+VK5Bks
zTXbhwFeSz3QtIUOVW03F6FWwQNMuYafuCM21BR78aVbW10cQNxjPVZsepScpFeV7LWoavP8R6c7
s1kbnpwKAMlk0ZQ3U2mTK3Cyp9ieGNm0SFkeuow2L3kTuFB9aFJ0BYVs2qghngljN6Pc6gUpo4al
buRyy91lrgEtSy7SjTFwFzQYDE9ksr6uePVcg+SW5IPev6CqRELg5MpEpxk8ZSffWOeWnu2Q96kL
ns95Ce2bC5VN7MWCVes2GzqwSButT4YAKQKdGpjLlRNEn+E9up8mH4pRKU1vq4LrW82sYFvoBENC
FJBy2AfdSLlTu655nSeuhywg1Ywmkp2Py3Vm2lcmERZc20ubbdJab7c5AcnZhutZogt4kQqI2t57
opv2dmfViac6M2y12tq4SkdDXMdnXE3QBZRRWbQwLQRn+a7ULXo3GUq/JBWzYifzrBtXT8uNqYly
56rK2k+tLDfUNmrsqFDJzdBtgkYP0so7r8tRMq5zQE7MxmNbPdX4i21n7mVtym6TBtJ5GvXAeIFr
s62F4LOXMqSdKloctw6pElZm1qUjsuCiwrLZ6z2QCmlZZD9aNWjPlMqRYi5P/QMlUwFdZejyXbmi
mhKlgZsRWg3EDStG2vegVvwpE22auI7E43DDreE5J71NLTRkJwgqVlM6cpjT5X7Icg+WOb7f7ifb
axNsoe4xU5rclLSsLnhq9pEzNlnSNwNozrObg8jMaa0IqVdoocNx2q7z66BOjaOXciiyougaO52j
7TNp00MHstcz8B9sV5c0v0aSU68Y4CUbswKiMDQAc9khzzR3Dg7M2CbUWfd9Z9wMpa2/ILNp3wYo
tWGVWD4ol40f2SNjMW+GIMx9Li6C2vkh3UqGXin1sDEbkjALh5jZjnRlV6U4VNNwN464zeN7rlLU
T/b48NWlqYsgFoF8y0qsCkO5w2U5jj/LvjP1RDYDubBhqXRHinzcQqspuHcHY0C5B6M/ZshvcUgI
gKwhkFAjSSqGDQjvw42nDOO16OD961gdQ4sIh4oEuaOE3eHkACyc64ReKMzdKsQVkVdlaDhlJ/KY
OyB8J+jklrkREqy5G86QPN0Yjc36vTSaprC2M5T1hre1fUfdZrjABoMX4ngjoINBJmUCdFVGw2Fk
/k5MpbYRorfW9ogHCslUd2ioTKyv4saD6A7WpQ9vrUnl2Bqq2nIjhvvMtuClRP+7q5w176zmaGe4
HK9GMXOxGkvLVOzpeMN76brt5SRdVkfIfci9ntv6trKxgQbdONzPQl0HrjpyU9bMgukODJIvSlVq
lw0SITfsRsK3NU/9PGmhfdyGXpp2WliwCs682WiTayPI7YRDPhEMe68pd6QrpiuqbJqYfp0VoNzi
EI0bCwttNRjUHvYTJAh+QnVrvtgafE16XkeAW8IJKx2spr+uGsvhsWKwhA37AZAczXLbxHLxb64/
VCKusxqoFZt0l1CNrSPhD8GNr3VjzHPumpGmpbdtqVmQUdZK7QiFcO2xBXDzQnrYhz3o/GwsD1tv
VMBQdCeboIQg2vCc2iy7sPSaP6QgKvzeWcO0oV7xlpelFUviX9RGTuZj8hUp2bhNTWsfFP6jI8Ey
rtU2YHgPEMZQEXNz/7LGIHCvwSZuUfEMcc5sk2FbiKiOzo0VuOXe4UyF7eD8zKm66+zgAQc2ZHbT
6uCJHESEZgh7YcTw/10TWd6lLqDn1qTd+qk0kzLVtqPnwvjB9TTQPnURpdJ+4qY2RbhZPNB0tCNr
TjKFOSa2lRVxkE1+RBlLvHa0dyXTNlqGhj+4Jztq9ZcVra5lZh2JJ0B9HMgOB2+w8fp0iPK8i0ja
iFUgJty8iqrDZQi/EXT5Zg0o6bQayvKH7DsghfKfntnXoWnWecim2VuFih+jrV67ro26vr+GOclr
Sto7eKX8bLIigEuIJJECBGFSz9xhB7iioD/a3eQGNu0RynxhANk8p6ihjf1jLNIbECsv9Y7eMp/A
u51vUBKMKu+nXw0RH4qd7zgXHZ+2gKzctbVzYwCKD+eRu9qSG2VlMWP1Oy+EExkUx65kzJrPOhLB
piAGvVRb96mzzwIT0JmebYcMnAUePBuCqERZfK+7vQqxee6ZHG+dgUEdUtfDLK3vK61/aNSgo+bb
3PZWu0I551LrMvzCJg78YTXK9hp08UvcjR5s4sRKC26kyKPBuMK9J/QnUPRSZwoZs6tICRHaTRb3
WR4GGXQPNJWvuGArAIIHsGYgJdubyMVp60dGVl/3ZX1MCbK1bHrjSs+iKXWvzFTbjJmTqEm/ofmI
88T5vbHoCyHkvsy6yz6ja7dv1o19XxJkXNwLfencatyyos4f+5VXGHeFusskLiHylpdq3Un05Rr+
yph+y8VsgttiFy2ayNbmO2EWyg43kcyJUrN70rr+d801Vmnxu0Xpc1VBxY4W1dYs6nffqERocXuV
aVB+b/qHgf4Ug/iJAlGYVs9mvR/aax0O2wCHRVObH8usiXJqxiUYAgUgjz1a7G4PXFMAowYPV2VU
MkLqA3fuONmFDzlaYypI7NJXJ0dmB6YGZpgbCKRxAwAD8kqOL8QINkExrgJ4CWo4TS3eh0LVCdcH
3Cjdu9Ea7gagvbuKP+G+HRXO0TIPQVcDfl2sXDlF6E71kSbS7dTylY9bij8cmVnQkHG+gSbRqm3T
C3ssH6w2j+1WxqOap6sLh/VyXbRdDEAH0gJtVTrZKvPvggHuaoJuAuCii/pmak2wofpdR6Av4BYb
kEbhTjitQLuNiGHQsM/1h8CV0B9EJ9z2NmlmrUFZjL3mAHniTTXhocytklpoquzZLYJI13xQgopE
7/I6QuofIdO4sXpvA3b5K8UNkhhW7HL/MtBh524YoM9cKW6tGtZdtcjuUlTCwCW8boFanMSAj15e
Yl+PPae9TlsVabMgcNsfUYXeE1dLJoc/qSKPg8lMYAsAzb13Tas2uadiTtf45bWdQW8cFtgTf3VL
PYYH41ob0tAdjoTyG6Azj71Tg6Uh00vTLuHCXFn45ODBYAlBlKQnvFsrJgRKkmUZ4zlztJICQMbi
yQYnIBaEBi8VzO13OFzLa8uAqoY+oZyR2yzqguOQwZ1QwMfe1VCD0dOuiBpX32vtdCeLoIrh9q6Q
YJfHtqgI9tfS3rT1dJeivCTDwScFOxA/xUVuysAtKpUjn/sBm8vUQ/u5bOFZ4ObmTmb+k9DRWE6h
ER7qZYnucmWxRAsyTCwIKCWKulj9BqQrrNxst4SUkHbh/bz4WTeUQ9j4A7KA1KDFuE7t1HnJa2rq
Kzuv6gMKdBP8NPIRtPKcQzb+3tVGMuAYUDhnE6k16ZTIwmgGrDjLR4eft0b+4vYVGyIqBAHtVGXV
fV5VpnhLOxw1jKOKrGLDRL3nTndwn4MngwstGMiO8/SpQDab3teTjnNL9f2jhi3j0FgFD0I+M46n
CClF3z84Rd5n1wMbvQtoBWBOpuAchTozafP4qX/wZ6X+c2X+az8aZXmw7KDQAvIxqH2QU1q0vDvq
6PWUp6EGCQjwa5hjHOBf4a97vzxrNPm19/Y91tw3+oRA6VGSkJjqULljkNm2epIYzmjGLsB86zZI
8z+7RF+aRGfHBq0hKCnNnYdlrw8m1BM1/CDsObxhGuduVtgTtnUG0vkVfPLnqEBiAFEYeLJvFHiY
etqeVgdoKFa3WBKovGYwe0Shtm/DFjUZo5JnIn7tr31EBA0TEFKA5izzG1ODordW5OjMlqT73aGt
DEuz/GuStH/EgAou1GfwhuDss5gXeKFlPWLr6dIAt3i4kNmddvfrqXfixZmfQyymg59Bi3MM9DDN
M5T3hnU74ym131v/zqrNiNcPvw636N9/DAnC8pjnqKFi2i/bkiYyenfodUhrOSs1JI4RcbFuN9Z6
ANPS3bfmSsGcTJ430p6RTv9qb38ERn3RmdW+AcX4Rup1DIjKFZmC5mG69jbTZqqPIhlisaujIRyK
pzPjnIGgvwo3L8NPy0wEY9E3ZA4HveYdLovdZR71Cd1nuyA/wz9YoMr+GBt0lyACYWOmfyOX26jv
1JxMoVrDt+RixuHyTRfXoXF5HgW0QEP8ESwArgVnng633I+ffxqZpnF0q9DHohc6OuhUW88q8O0O
/a7QyzfncQmnA8I5GWxpCN1/k4nx3bYZ+wkBWTTCGddEa3AzoxMBsVJxd3Xe6WxBmftziJ8iLhYF
VG89gt5NqO3RXGqTLPJq6F6PYYAvWOEy/Qhft7vzaojmvJ6XkwaV1H+OdIGnsQmxRnuc47YxKe/s
yA2gBEeS621Go4ujH9I94CbJcFNb9yIc7v4NgOJXkNf3oS/mbdqnqF7jEfT1tJri/no13blrVAAT
Y6NFBFforY6x9zf/xnc+sRVBNu1fo1/AbP6PuetqshRHs79IHQIEglfsdXnTm6oXIi0g4T38+j1k
1UxnkjV5t2dfNmIiOiaqu3QlZD5zDFqMpA9/D82c4art3rk7iL4gPbnTPXxvnFe75YBLnVK2XXER
vs57+XEfdrVi/B4cmQLke9HYieWBOfoh2fU23aJhYFxpqEO7aBp7J66KU199BbwxWt7JZbdFsaPb
xo7CCuh9qREw+nB3P+0Y/Ker8MNCr+2Kk0yp+xIHarkuJJhRMUg0C9T3v78u/v6qa/opH1Aw7fFV
f8/O2i/uPNjOaC/6Jq6LUwj9Px9eA0a04FwAarEmfllRnXTDcj+BE+1Cpt/apG7kLTNUHJZ46o22
Wyb6D1Fiv3fQh3FXUNsmrsoIobfd7aijOsiuUt90w3crRArxae/kRP/wGQG50yGWBKlKaP+szssc
6aORQfyBBmwnsawjNuoyyfns9NX0p0v402Cr89GpAjyZ8tNnlMt9AFJfMAb/3SZFcKWjcQPtbhDD
V3ehUGoG6bMRCDjFH47Lpvm1Sesd2RL/Hx1BOJJC7xY2A5AmUd+j1NURlGpOG9gzQvlW83M/9kVr
mwf9p4nVTL1hM+cnBlx+/N8X/a/xrEVybTH1+eq005nDPOYWt0His4k4F2Nm19nT95P6HKB+GWNN
lYEsa5ObKcZQpvo6JcjpwnDgt98P8oeJLPKS2IAQM8ICrraFEaNQiyjPFj2Y+zEyRrO0CfqV34/y
DslfrdcicA49gnfBrjWrSeogps4stONDCxag5kZyD848QRkQ7qKFg85i4ehX2iU6aPA7n+6b88SF
WkCGFxLF4Y2Z2W0EOlKmOPyUD95yylY/DRKUi1AVhDEQq6+2jt6ZOdrYaJEAWmHM8iJCJcpWK/Cd
aZ5Sp0nY3feL8YfvanBgwRY140WWYXXPFFRNWcdMlFr3hEYHaO2eINSfGmB5rz48hYaEWWDfotgi
UafpeAEj7/aU/uzqln7fnZ9msQqxQgk1r1GYEHyAyZT+UB5+xRj9xjiwazAOi4vuOr89eWf+Yb9+
Gnb5849zg5c2HN1NW95VdwCxg2zTv+tq94js+Ft7mQe/34V/hJL8j9jHT3jJb7GU/w9Rku9Z9n+G
SZ49TkXbvn7EVb7/F7+Qkkz/C67FwCNSDsI+Q9T3L6gk/mShZ0JVZUE8IltDCPobK0kU9S/c1BAT
gOIKEkhrqZT8CyypaH/hgkDvAwadC3YGqeU/AEu+Mzj+PtcmZEShRAJ6zKI8h6P2voE/7BSFkwJN
T/Q+rUL19epez+Xi78m3ZiE3bS97u7Smq35I7wQDIiwEsFBWKINlQ+uoPwCMy2y0E+yBGLuuanxg
qrVoCibU19V+CqCUvIuzSLGVao7t/BaCcS1cOrO3eBKX0Gs4sEbsE7O8LPhlYnTP318h2udQe5kc
SgpYQ+iEwwIdCjafj0EbpoopwsG0O2Xa9PSCMiRUNDvEibgMUTONZtWZXQElljwSzlD/nKL5OibV
TSbLHavFLRn4ZuxCN4vTAK5aB5zYNrxQUEiCzaSjSBHU+rWl7jlRnDb1kzj3tVh1NZqea2Vz0XTF
boJFVcXRWi3ewGw88WJ8TmN+TxCMhHfZCQbA1ucJVlCNi2ZrxgM+1p5Qk4t44luDo/WmWbs8YUGZ
FhfjiEfk+5VdkT5+DbwAa5d4woSmzIogGvZo3zcjKlGKdgf35UBp833dhABjDa7W381p7iSscYpi
8s25cZKc7mkWQTE9DmL48apDvVNTBbii4wDXHFldf//7jM8I4N+/D5rtkLvD4YPuzOeFGS0eo8Pf
olLGO09vxocqn4KM7oY2PtOn6TBybT8aQPCOIMIlsY+q1BmHtQGtX9QeYnKoFxZjuxPdQ6pFG/i4
BB3AFYPWPci2etCj5BKzAjwG4C4abkpYNgltSwUDPEy7qSbrCKF4a1Y66BK2P9QuB0m3G9H9IfcQ
YNw3QgRqAxcT6O/VDdv1Kt+P6uDxw8xHnx7RSL6CoHFqF1HsA5T5qCbZPeTFz4VuBkrI/RbgNUYG
6AWl5zT58f3igQuL1fl8KQDtAGk43Fq4FHAtfF49amZkziXQAdZcHfWWX3J0jNqY74jszlSl2Lfs
qaPskvTJrWrlzyKGDvbEHqKhP1ciRyvKm4zGtzoFy3XezpS7c6wcWqk+tVG8UVvg0ELdpVrk1wb7
KRvAYADnguY0YHlOClFPQUsvMnUfsA07MqY9GxMvbXt0ueMbCiCpRpyuEU4GLwOodt3ERv+Iqtdt
r2R7prvNyHM7GxpgTiwXzQVwfdP5xijENgcNKaXkB3CfflQ8WUPm1go/K+L+DKA5jxId4trlcczS
XWMk1xJbNWxJoB9oxKEGWh5ghXFJ03ibRT+gu+zojXqUIfCsGONKKYwXvTYcHVCisTQc6Cf70Gx3
21A50qHbVtAEsToDwtdOR/VzkxYBQOo7WH1vjdbcCUN5aocU/79wgHvecEilq5QEZXM2DN150hib
uE786gEt4D1wZX4h4rNeaYKhbc4a8Lo0eEtAMcttdeGYYXEokmmfEysAgNNjc+H7wkrQPUJbDihI
qBJA67tyRxheZIm1qYpsjxrpuVBHWHPPAApAobtVtq/zUJ6hSX5MmAgGFIJZK9EYr7ozksAbsQof
LbQJgdfjySWJ1cOoZvedZu7RCUSugVZ0UexGQDfJAJhrZe7TkXgACgV9Pnhoau7CYfCAx92QEGIS
Q3Rb1eiFp4ex73YZmtiZqDZDFHkR0/zXrCsuBNX9ueVbfZjvhBG95R2aaukVK3XfVgbzRu2Li1Cv
r8XIgnAur7kBRXqNBbwHYRCg8suQS0c2hU2IeOG9sY1x/3BLemAm3LQGu6+V26hkl5lOg2g2AznG
L0anB9Ok+FAhhel0dgCCBiRuxm+qSj+KGiqI/XgoZ/lCePUwj6E3q+bNtNy6HBXemW/75r5jxpGF
3Zmu5D8bFciwKTtYI/REqYOu1VY8lJ6iYI8Q9Hk0m1j6XliDsCG8MaIuzn1e4YMqxKur4toY7LgG
eigzjiLMbTZnB4Xclibs41rzhtXJUxvm19Vs+rzWAxRd7tIG5UQsL+qz2iYsMg+u3i7ksG3wAe/a
iW2KKnsCusRGComDWF1LdL6iLn5SWXWZxQT6POHNaCVPYlEG1DLPasUTFcaxAmwSSnyPUWjelEZ3
punE0yflsq7Kyrb05hjFmd8Z9aY3cQ/LsHHKNA4yE6BIUzsOUbibDXnbPw4d9mM+QEyh4t5oSbdL
kfhM1ZGmEdzb34yqes3U4rrKh7uczNQeIoKNi3fVHAXO7Q2wylfD3pDkaQQ8i9TschzTQ5cOZ03M
j3pdXTcZu6tfjQWRUdZAPg/7yDwyq703E+tSitZNYL6Nxp/dzyCIp3n1UCTxS1wguslDeSv0uvN5
1m9Cjt63bt5EWvI2op/mFhZMIUO+oay4SJvBqxNl3yfpzyJOD0ahH7PEbiQQX3lxDR3m2I5Ueien
8Caz1ICmZVDwEoJenelyhnZOuYQSaB46YlaBsFHpmylr6cdN/hTWOmw5YHU3V7kbGospW2ruIcuN
hLQyCegMeeSEmgs9T3gxcBZQ0VU2nSHzGwPSZ6ZAotYbYU1oUqvsUqX8WKjiDSa5Pi2NmxE2k4Bk
PJGm3w5S3RKUINU512whyY6mZKeOuGEgLIs6JQQExB0KGgFy/E2RQw6xGIAEupqhgC/47MdUOkXY
O1pdXqfsvuHiMM712ViS/VCkLuruuxDtSkCO75gCj9Co34KRcF+Q+bzv0AViamxL1gDEZN5PefjG
kspteXVZW8pZA2qBOBuV4qoEiw4QtMnOHo0kRbhKzpWpuOGa5RGj3hOthyaworuDCY9kTXrzbHlZ
r/pUF5tkAOiwmoIkTi5pAhRk+gO0l83Y4oypdGcNE2BP4irRe6jeVK6hp5dqb+0VyHX3SudUjXLQ
s/isTMxNH8ptogZhagWGBXXKcg5ION6oqXEBu+ldi3fg+xd6Vcb9Fd4gcVCgawZVRkirfH6gs1IM
Ik97Cw7MADg2d+aAGlx/jr4uev6zC26GDQEsuzOA0uw1x2y9ob1k9GkgN6yJgaNHPoOU5x9lfzdF
hv+taW+fUr/gtVi4Zc23/9J/zCL/X+aGiMi/yw3rAjnLLzLewrhTdPz7vzJDoix5HCREQaJDORU0
tX+z6IjC/0K2iBdnEYSGmqGF7/s7N9T0v5BEos2rIrJFVW2JbH+nhir9CzRsUOwAzVwSH2hM/YPM
cNVtQ1CPvBM3hQmJPlhjfGmADXQUNNLo09LaMxxlI6RjXCjB7LVBpJ4u865izl/DQcsHqTAEiVFp
+7ylKwHshKHPTyo6Mrq/2MgwUJ5BK7JJkPmRedLRHH08/JUfwlwsMWSkF8G+pdz21TZx1gnIY1P0
KFPA/PfgUajxWRpqsFcDggmZ1Z3VC710dUHjMAR7DdSJdHpgvBfd1pSZbgTgEJfkGWQws70Rgwas
iJ2Bf0MsWAVnEdDemZZzIEaNqrGq+0gFB0NjbtWBhwpXvYLAM850+yGHadaV1GqA/p1KAAQNUYmy
rZXMN4CVq3q/lnlcn3d1ngDmn5XVXWmOY/KjwC3cXhdW2qQe6Gl9+LOyKl3ZMcCuJ2fKlV4NRiDF
IZVQwI0SurSGVmwBDgUYrFKqEFA5wMVHv9CU5pAYjYk0pWdIciOekMznPdG2VgsmiY3fGp1VLE7H
M6qWyKiRQHTxJhuWxQIgHyGErJtc2hW1snvQyIAjfme+1eZcP+amET2KbOgAPofM9RmjUGtyYf47
/KgGFI6dAYBM+KKTqnH1Jq98YOxqAMVYDoomvsGg2KDboLvS9mG+S9tq9mQaowurFHm4k30puG+x
SZJNnAMiinsvrY5y6s0kyPp2AT13VrzLZ1AZnLGPpjlQjSmPvHpqw13dGsktEMf5lZYNFO7Dlk4w
9IgYMdRKZO9kipQ+RmpoFdF5Ao0fYN9LAjiBcPK2yFQVP2aOjWs+IZCFh3I/1pAnTpSWxvciAfAJ
eK4x9vJYapkDfXGUQyTPDXAM4XY/dV5cE1a6WmNauVPHQsuRSzJ6BeLpnNwB3Z/3XhnFI8SC+iZr
toURZ5cVTBzRJwaBQbom65oXvNPopCa5+WrwAt8xTQ0QtqKum0D4bk3x1CkzuenJFD9nqqI8520W
heD58Ll1gepSEkegtw5zF0rJwidSyK4bsShIaBGb7ZJQlGc1H0wZAatHUotdp32bwTAF+HdksoB2
1eohLIoYLKppJIruAS0am9LOqip8UTl04cG44ZF1kaEpoCa+WvQE6NWRmA1qk60SqgGJMwnTBS2e
mNtUoJkeWg5mw9aKMgCW0fBS8pcuLJUfLAZQ6hq0zEEJXcNqCDCAJZLW2imrRG/sqOkz1VW0ODQ8
yme1AJhQi/TzUWktzZ9y2eZvIVIKSCnIMM8XnUvYRXVFyzmMH7Sk9RrRoHigJXVkBC3YdwKWUprW
VAeNZKzBVqomfgGUpx4/1M2M7JjNOTUvwGLNsHmyXOgLSDhRkusEWY9+DzcECEvPU4diEgQhBwMO
15UOo08lVLBGQ5yLLYgQJDxnytjqm7yOZX5smFFl56OGCOKGFsrkZLlZ48wkdD40JkumC0iBgkcw
Fob1Y+KtfFSzNH0gIor6DcWNwPaVPi8Ut4iOz6DTUW0jprLubDB55x8DIgukDzWqCz/iWSDQLfoO
uZhFSp0eQBUFlHCiY6hs8XegoMfl/FK3SAMAiVTzXr+vJwkHIkk7hj6EJnvVlmYTNjU+eltuF4yK
N5dDuvjMly2QljZYd5a8L6hWLoj3kBhAYXejAQYzKVGA1wgZYo9kFojJQ52FjU+5VoG6mAtD7PIW
r4afoPImN0Uhus4nyFyHPegxGkzRCdgh/pBDvBZ86xoJecKj+iziU986kswlcouSmFlrg1Jgpj1w
pnNHGrspgJZJ89Sf6hAIWmRffdk9zEUu4ROHCmI/QJBrZGMHEmOkkhdZs7ywjWksdIRcbQtFWSJy
eZ5OU3hUMsYy1zBl0WAci+f4R5MaJN1rQOYBIA6UvDab3QZYeECdQH0FCRa3ZhMZO/Qdj7Mx3oZh
foQh+3UJP3SPhApQEFnuRSXVjs1ogBkzK1fQVz3EcI61IRh/k/djGNBJNQ8DujJuCRx/MKpsQ+b2
YHZlfK2DvBU22RMEqd+AoelBtgGrVrGgNS+tqACadAJisTRo4TcNnLKi3gJFVOFXpK5uuQIliUbf
yDL35wmg2FTfjaN+zvXutiTIcZHZSkcoxmHAEbCrPi5sa3lIzfKYaFrvzlndwQGy9YuuwINYhU4M
wpHTzkWQJcjyOgixjxMM1BT20HeTF8cEVAE8Cq2k1vlEouKKGQSo44HimIXRqxnmF12ZumQsnnCK
EIJjQ46gumKUrNymSThtGWuu6gF2DbFVyh0ehcIplSxoUgUSn1qcPilVGx6B+5+vQR9UXNMY7jpd
XJAKbxSEnGpIseHjjBaEQQat1T0wabL9MFdg5ApZeVFh3IkOAUBneYXSHcvO2NIkmx1u4eHqQN11
SMjrV6sCsL6G4W1AeQWv3arVCNSLJvnQDDTdQVDgRxg2URXEuih3xJQmaqa16dZdtcusun8pgCU/
tKxS9wmEUnC1yYZtUdNPtqbVZblNTbxsRlfSzJkSK72Bk2qYgQeiJIattpRcFBxG7+D0yMiyTYCp
t8srhxNSMEdpWqDCJitTbRFPlj2jBFdgcwyA+o8j8LosjiE1yEsv1MPCacN42BMAsA5gf1QQ28hv
GwqmTF4lSFuRj9h1HKFagXAGziKCA/krmUsgqAB8fQnOVJ2bD7o2drs4L68sPSbUqUgtbBCuo1sB
kXkAe3WiM9+AHivZQmcwbzyhyRCQ8qHJYT+RzeiPV9aVJsenVknrFIk2SEcQxe6r+pgPPHbBjBc7
NTb5jsZpjFqUheoKBdoY//UQov1F4b7KjUIe9TJKPdXI+is9ErfqEMI/VCfu2JmXrdJ4+Whg3vys
DpNNTG8qY/DBHtr1aZMtWGduW9F81XHQlBUgkodSwkKh4cUPdR6inzWXN3Nt1qiBRFtj4PlmZgDy
lqUyuEaBXBlGStkR2gpBSnD+4yEdfMPUgQnEFeWabWwiXxebXoof6YhbKTdBOpAGAcTa7EOvhwBH
DdJTWjl93iCMSybLqfUZhb9SOXRNm3tTW1In1wD+5byvj6Sll8asVHtWRhL2x7hlTBT++nJbqzWF
KE2WdNtEMTdZzau3gebIGqfUGm1AzTMHZA6ow7PCQEgLhtsO0gvbThRXqZXUL0YxV85clPGZ2WsP
cyRnCB4D/vsgsIudtqKgwYOBD4k04aV6EoGVTZptM5BnikjZHhEavKYGYNtBN4D+AVZRHQhSnOVl
eDCa3IUb91miUKjTy+aqy1BgifpDLvvMTlr9PjENFOC0SHPbIWG+KJm+FSKJLjjo1s8jgyusDkuI
QAEDHRoYHdvMTbcVUuPOhMqNlyUydlqFRnsdFNigQji6hZ36Sz916c8FS46n7mmq+fIItuC+oEg0
OGZVT06YVPsk1sAab3Dm615904mR23k0ZDZTGvBAoTSJcLBa5urovPXTTAu0GgHK0JepQxUwxCM6
K+CVdCE4eaoZWKZAoQ4wfYhO3ePilEgdytxNJlAROAPfrLWs0RmaRZh7oo0XV4UzFHg6mUSaEZrl
c9mC8GLkeXLIlqgFwv/5FlFJ5BYoi+xU3ANuO9ONIhIjKEyaXSRGK+80peJASOGEQHEgfcyNDHUt
YhZu1yhFUA6hJUApb6ONFqqRHydleQ+CR38xF2omwFJKiWqPKXQhssrsz3FblBeVzMWxQGHsiP04
HBhCx8YtQsU4KnoOYpFoaocmQ+cv/PxbsgizJG2NendWqjNiVkgBEFRxfFYXLaqoBp7hGvyGDKB1
JxlZ7Ge8VBBrNlAYRInTbMBhtwaK+lpNHmLFvBRT09tyMC2QX7j0aq5CBakcr60i3ef1cBObCBsY
3v9NHCpW+tCYChz6lI7AFzBKUoeVTdTsSiYUWKSnvdYdRzWsH5MQAvJNDEiIA2gS6muwcnEKJsYB
SV9ax68Qv5Et9CAqeWn1asTcUm+n53wusxe90PUS3IiiZi7YBDkkakAx8uIxNibXgAT15MnSSl4E
PDba3QBWQHQoSxUpAYmEwrBFLQyWm0qEQKAuiaqABQ3BjviWxHXsAKlNpEeiQTTIPCL0WZC65OY9
God6dtDDWB9um8Y0E7z55ajiTo7wpdUtWiKJOvsgp8P+zO1DRJ27QZnB08GHRh94SCcpDl2ItsW+
tiYQTSMqQYh3SQVVjsZmYzy2rV1UDRkPpNKSFBz4uJhgpRMid2KwQwBlKwJzhhEEHRTKlHITQ5ZD
34AHVbFNqXd5ti+hrc4gjsloqTvSrASKD0mLkN02a8niDBXBlPcvvdKDwg0WRSTQNwANNb9SiU5+
ViH0m11QcQR/jnjPwGBXU1j5hU5d0z56RVxNyRuyBB1UepVm83iGWCFr9pneTFTaYDYP6MDM43GG
TtFgFwlUhp0sVSNAtnUrbCEKAMuEwhEDCdl1XUVIEVDdyeItIuNiPKsRZfNrVY1J+IQYJ0mQJZed
sNMRpG+3IhNRziraDLpHeC8ZBa9jLtWbZmr7CkVUFpPLMssycRgmEaHGHo9NcxerHQHGhw9jE+BV
7VAUDecMBCsIKi1iPwYi/K3SS56+jX0nTYCFamkNTxRmONVDxfXopaeQ6/A+FLIuflVJPvIdvpaH
UDyxgHqiC3YAlaxVvabrIsLnMH/EZRggRIfJ5GZBfo93/RWk50+Mtupzo1ID8y0I3QPwgEqUuh4M
ZNNa6DF7XDR0lY2EcSbz8UgEJ+akfSkIYRiQK0CwANZLWxMRWMjhypTwR+08OfYHtK8dCBf9nPzZ
S708ODWpFdgQFTaQYGAjbEFAC5pXqAV+LnklSkeRpSdPi0jq7DaOlC6kLaAKrnj1ZX7GX05Mb0ED
fK534YNBGoty4CEUqB9/Hg8WOsmYGzUqeovEvPDh1Mnc3kNrYCMC/dRoK/DFMrtPo62wCSPavVNl
gqq76yBFl/voJzqgqpBjeFNDeRZANS//md7iOdiemOeybh/nCX2xxV4C/vBwK/pqxKDBELtME+VV
DRRf9YSfM5gMX4JmBwX5DikBGgJVwEBcP1WWXy/wemBAej7CrmhMc9aVyusiWQ85OtQDNvyM79hm
goFRZp+UCf/jeLpOwaqicDhZe5uEZocyhKq8NjuIuEBw09yOVyMkIv+5Cx6qwMuifhhrNTfSVkRp
NeWVGQ8cBEsq4d1eVPaJT7euAq9HWYF99RaPd8OVV+V84i6s5oBp3sGg7Kh2tnXJ34brPABa78Sg
f9wv4B6ZQByhl7IuPWvSbHlsKa/8mk02HqsQctVO7Ee3/Jb8lBdVaaPHm58EqP9hWIxlwlAL6G1A
gFfHX7dadawa9ZXOkAC4yesnPl1+P7N32f3PJwF+w/BitJDVoHW7vmGMOJ71MYveIIvcoisN5opd
7OoLaIe5ULu+sXb9VQm6tF1sqxt2YBu6P4mAXC6V1U/ArY33QcXdDfuw5c79ADBTwyg1ZkN7Y0Pl
KVF8HtNoI1HKgN7TwBpfjC9WMQRSLlvq4fvpf3mjgK4AVneRw4QNAkr8qwuvKqk54UQ+Ly0Mxa0C
FeUjiLbieg3iV6k43w/3de9ykzONcpwTis7c6nuKYR5ENE7PhoCAvfgZT6futVMDrI7gqMcdpf30
TIMeioG7xUc62kkHhiy1W1xAmuYky+DLiHh08RzC2wiLh6rC6uPpADSwqYzeSsWyjfImDE+Zg339
RKsRVosGQ24EEfX0SjZIyP3Fb0W9nnzqZtCbrTbff6AVKw93mE5VDgsy2JZzMMjW09EsUGAjs3op
Xetazfb5lvvCJ06ebEtAIWDtggLmuX7qs3055xjVhNfRgtJTVDhyfD4BEGGehJVHb/q5q+6Sdxzu
c3jdwfsjczenBZFPDbd80w8HzuxQZc7wzXow+tu7ztqlZnHixvwMBv+1jh9ntPpoEUoi8I0nr0CE
hrY2QNqgUoHYKHbwOUdxRznhP7iAZD/fIasVXG18pONTDPXDNwQub9DMA+Z0uceUfRZ0KNu6jvEw
bMvHxcUu8qECexZ6pwwUvt6kq5+wepjibjKIwKrSnUychT0R7ZLLJ0iSN8Hi1FNsrbfKx0KXu/oW
3I3TvJt1OLXs3Y9rvvz5h89aI2eqBhm9LfH2BCnqi+knelfnza0MKnd+KxsIy7j9WbxLHevm+3Nz
6nMv0fmHodshLko1it7mYYDtyDa1OntOtnR+Q+pxYmd9iYlX01yTtiYgRt8/dXoQN7/OCgJiX+Bs
Ci9x/6+fdU3bgrxKNaGk+YbaQXQEDri5Ks+Nu/48dZcXEvjFR+zwBmSPy/EOaCzvtIDxsnif3sfP
35Ute//D4lIKp/EZe3uJGbOdDLTA2tXBKdeCNWLk/epDsAGLS+gkI4NaHVk2m4k+IRJovOJRwGnW
dIudtpeRA7iLp/oQUkPvle0h+vXP85xf3/TvsVfHl6c6KCXpMnZ7gH17S0DFk3CvQRKvPxqzG/kn
v+u6tb8ecnVclVy0OZxd33pfXCzlaM2GJVFgedzJDtXW9Ntb7Y5uuk3lQ+7RPSX8vfKj+NcF+feM
V4e1hyIvcN/0GXIVIMmhyXTLPWUnNmVgnCBF//m2/3uk1dmcRprJUERv7XRdJj8SBHilODHEu2r3
1y367zHe//zDFu1RB7EK3H3Trt5mHvBQwXAACMQ9paHwHy7ZvwdaxWshBR6swmkUB4ah9NAegneD
notoG11YO81T74/KjrqL7UOzL/bfX3Onzsh7rPJhnpNoJ33AUZR3uqvbZsAQYAlXvUguLQ9CgHZ3
Y9wn7sks7g9BFm72v2e9ig8UVLDLJUh/v9nBwu7ORngLQCTUUQ/5ZXRywOW4ffmcqg7jaZMDvr8m
VEIlk1OO48gATOTyqkcDOpRQwsqfvl/PP2xNa0kYFXDGACZ/j8Y+LGc2NjUlgr3BR9xp9Gt0eJ1E
f/x+jD/MxdKR4wAatNimvxtpfRhjqIAhBrDzrQRPY7zrGPrJgruX3w/ydSIK/BVhEYxqAmVfmPmS
dxWqpOqbwpyRDotUlVuO8ang9GuQ83mUVdxWq2mnToy/LskKhPOD+l4eluKM9CGZ+vL9jP5wQS2D
WchUFm8/UPo+vzpWpMdWrKtvrdu7lmprm34DdOuuhM3hySTiD2E33OVNqFIA60aBV1wd6zxTh77v
1Z+4jp9L2KgxsP2h/xmgQAoZNh4wuEucquX94S559+DkgK9BCEN9P+wfdoZVsmakTPsJWeuj5sNn
+Ro6udZx3mcosY1ee+RAcfz2P0Lz5cwsvBNr/PWDfv4Fq0eALQIDPX7BYjWGZitsUWBd41Mfda+g
OLF7vp4DC7bui6sq6FzAEy5b+MNsAePKeCbFYx5fDfFrqL4QCEhac3giEv/DvsE4i7IIyqQg/6xL
iDIkVY5OziO0Ob3pNvYtpwLHZrsYSshTVPMvxw52cGBwwTUa9VjwvlfrRyFJmsi8eizCzhOQvStE
uoMGe/D9Z/q6UZZh+EJ9g4UqbCRWRwE0L3Qx2w6F7AFV0dQt4aYJZ5CnJTAaPeBrUU8LNoNtvZSd
u4jZnXp2/jjPDz9gdfCFVNHYr7tHpThb3NlSv73XrqCI9aDo9rJD/zcmRyuHQUQomDVUVHDTIyLk
AG1/3jC8ENBon7tHFkQbNBP7PXuxrqAilMOO2UnfEgcity6wOMwFGg5Ak8lyv1/3r7fC8gtwQmCt
CD4xaMWff8EQNdLI++GRnaWxC6TRfIB45nno5nu0yIxzSNzhyOy6Ewdlxcj9PfEPw652VSbKrFEx
bJs64MpA26w6FrvK4ZmtXcnDVJ0lF0uuQVz9v5kwyJ64deGTBA2t1RlFKU7EY8+w0cAAgoopuEbI
HYfSrkDePpu9wqf3BrAFJxSc/rjQ6DGo0IuCofeXrkYk2zKPU45xl2A0dvLz6N32jgfQU7VLJz07
2dlYtuynEGOxt9c0BBkLfhmRxudvmyYzMHwzf+x9FPu8/Ly47ff6FRxcHeiMX4PgVNx/v5u+Dmii
1qeqy5uGStW6hFtLbvWFkj93A+QRdw1Mxb//+7+eUTTyIAAADAYiAGOdpSWpSLNKbZ4bUduA1bpg
DsBWNfO+H+VrNQw2Wh+HWd1FKiSc0QJvnvVziLMs0afPtsa5acOmb6Od2hfLR/j8kT4PtqzphzcD
9MQcOIb6Wd7FBxb0B8tfNFLKe+VKC2AtfywupBu5449/Oke0ZJYDAGkskHM5XWWDSPBhF8ZyFGXD
oD0XUFUqvf5tcZji21OW3F/LCSBJY1OgSwmFDf2LLFsHYe2yxYK2EF+1x8Mvdyl54PBP3xYw0jpZ
7Pvy6GNAhjFR10doBcObz4saARzAjGJ6zd56d+lVvme6UNJ0WuQsp17IL7sejTyVIZJjJv7xTjv/
9AXR4o+nPH1Lm+2UShtGLCe2/crQCbflaoTVHvkf6q4sOW5dyW6lN8AXJDj/slhVKkrWaMm2fhi2
JXMeABAEySX1Nnpjfaj3+r4SJBb7Vn/1lyPKIYAAMhOJHM7xGpKgvo+8onY2JJvxNQ/7oN/Qq/Z+
5o0s92uPIdWPARorDgrYdgALnDGwFFdRoPW0pOhJamotcqqXQbxQgcZBbe3Ona38sey/zUNMmAuw
7EIGFUWjZmX6rcFfu1BuZxpQD5BPG47FSWR+Qvt63I1hFaKkA8UD9mZFA+ZFfJgcKRG02ML1gPv9
Xkb0sgS3gMZeC37l7ecQtIcSkcs5O1nsVvMvn+2ohRw9NhR9FUjAvJ9sMDjzetq9dt/pk3yqLrJt
/w1cs3wnd8kt0KUj1Irve7kmOKoezBt8PK0iOBTNrmiW4K/1VX+AHfOCauOE+vc5bc9/+S8rO6oq
wttsUG8QQgNQ4QPT2jgAfrkASkPDdty/bhGlQOWitkGPgfdoPjeHeptG6f70pJ/O6Zh4QiM9ghtH
OUUg4rOszMTrUCCbXvkbFDb93yZQPJWOQnQ00r1WPP8FVFMUxhF39cb5uAqYDR1IEjaKK9Dko6xC
orV3stryD4rTDtoNqbf+Lr+Jr7QvdXmRbMhF+eXvqzgSyegt1FErg/lUkJusHoQjsG9l8tPVr4DL
Hvj6RWasXKXqhY33OmaZrQgKLNBLNf//0eWWgjQhy3j/6iHIkelfC0q2vVi7ytYmUa4ysGVUxTSI
t3y/Xd15Dm5QUHccBEAePZC47Evn2zpR49qsypFpZkeYX/evqBrbuQlQBOL6IjGmNSv16TRI/IE6
GT1Snvqk1DhLW6BSw0TG3X3SXseIF8cHd+t+KcuoKB7jt3D4mnR8uLHfDu5oWmVPR1/zhiwdEAZB
UfuEatONAAeruW++jjwcayQ5V6dcW6myoUYz+YNry9fZW01s1BwA6BGBkD1Ys0D9ag4BqsouAOx2
Wr3XZlXUO0dLYGX2/Ws3PFjksvceOrkmn7Ntf3/RQAmO9lJxRsra0ErmyFfni/sQ78UeJcQb83mG
pCNA+FtDHVpZkDnH5I9UriZ1gVJs+VqxLmBelCTgEolXlvTZHLi1TaDiIB/9AfWuRuOwnrqYo84B
xv/VR9G1O6wEOT6bAx4IHFSkJT4+jT2QZlc1XLjcRzPOjZCXbfL19NF/vJPhdMxJmLfKiA8vMoC0
NK6NAqXYfbDti5E+o5wTzEv3p2f5bB3Hs8ym/+g8UNSYGKOpv4KvLLT9g0WuLaDRn57jw4sFJUE2
Ak94fQFBCJ6b4rClqd5U+ei+oJMrbO7Niwqqqu/MzRy4XkurfNg2Za7Z5zhakI6KUzzd3ZeBXKHZ
EqSEPPQrbSPbKvw/rmpWrKOZHCO2MmuYVyW39B50Q/uZvdza0Yf1VX20eMqylHPSjU6AWct9yQ/F
tRGal9mrb920l90W1ezbLP5B15zfD76ZMuEsOEerI3ih9MBIeXkjZ/86rw4lJCE/0Jv1ZMOHF4Qq
IIo95wKgvQICYgcguMJW3msbRJmCH2By+PK/mO6Db/22NgDGgT7ZRF2zYvKoEU+ug+n0iGxoAOAp
2HFzr+0Jkn2nhWQ+lnfGFa3DaMCH14mEqgnZf7+L3eA1Se0hJAB6oIRcm/2KqVsbX5F2Y/QnHV1K
v4ueXxYD3U3ohT29gg+PIGUFipTPnNYpzbrfObsB0n3gebdDDcQaf6PpbZia30/PtrYeRcxr1PV3
RtH9Zuh20gd/5xRfT08wX9PqgZiI/iD+bQMuVIUoTFLGJafT7xL1e4OlR7rfX5SDfZWIaQgQXl5T
o88WZHqmblqIdRmGmlL3q8G2u0b/PSYMUO/sClTPm9Qcgzgftz7KBvBkR9/0GDDEVN1O7uIJNRo1
A7zNmiuhwnGhbhH4AUefoihZ52dUUoZ8s4ZSFDMJdRklOUHLRvecj88TOlxy1IyALi2Y7IemKMMM
zaR19ZWXIJFLDu3wlQsTfFro+fKfTp/KJ+bt/bep3hWwmxxN6L9FuiFjAE4b+xsyIWgc/h4bIRoS
H+tHb62M5JOjASwGeoJQhmeCa1i1cE7r5+jt/+3HX3x32siYbU+v6hPVASE8nk0z5D5AGBQz44FK
CEgh8ndetE6I/n90QnQ/mE1u0myKNLuJBHhZTk/5IXKNQz6e01b8KwMIJhQY4QicjYhZlLu0Zlve
ZVcjaG4ylMTzg36BdsktlTGo0uROuzr9AR/8CcyPyx5vNvwzY8m+N3i57qDFpjZ+uz0oLPAy/DbX
cJ6e4kNaYl7j8RyK0bPI1NZoBv+d/ATQGZIxaPN78F79b/nOCYdN9+SXAeiYEE14kJdrObSZnfq9
AXFcIHMjUkLgy9iO+qJHq56WpMJFfaV7ww5kW4cTAAXmfAjyMMmmvNaiapftyv1aKOGjF6XMPH/Z
0Y1sZ6ndoIXj9xyOsjYFSlW6ixlyuAn/F+Cgs1l/ZyfnydDshfA8YkLIAb2fzMvd3Ch0B3L0z9hX
a+9dVOPMd6SG5vUf/0pw/S1wmEVQl3f4MP/foEFx8R/JdwiC9ncM6k/Zf/1n9x9AvDmGgHn7m39C
wIBp+x8WUHxwWQGkEAgoMNv/5FFHSPcfhmWBd8ABZQpQWHBG/wKAIeY/4GygZJygv2LOisL0/AsA
xvuHZeBXRPlQ8Y2mEmDm/g0AmPc2FK1jqJGdK+IVM4M5x2YqmyFirr9pATuhjebF0Tbc/lPWjpuH
3luSv4ZWrSYuAoOVbSkjw6FfEEEPzaL4jR635/OGV7SozQegyGn1AMQldwoyatxTrwBwHrrNz5tA
0RzgtfrlUOYy0kdzWxrC3AxNdVMWsbk7PcF8X/9bRf+9QfPvR3YAwCyFJ0kqI9sVV75RFuBM4hd9
Qh+yYViZY+kQ5t+P5vAc0LIygUUIOzFAJk8AyMeAkeL0tbayTwsiNGMUHU8xgDxbR7asj5oRyNx5
AR4emhXaivu6tIDZvh0toOlbfaR21UfoYW+3Hne8UDSuvtMGuZakXlqAcg2N8Zg58eSICDxJqJ+u
thZwFE8f8Swrnx2xcotKsC0NMbBpohL4DeSiB6QP3wsDQBe3biXBaptXM0xNlSKcEp6ecmE1prIa
T/QsB6aGiEz0Yu/9rqF7QwCm4fToC8ehpmzI2DHSsbiLgGfypdbMmx4QGkEpxpWvVxzJv5RCjSs5
ZWyUY2x1ABhGFYKb1mhaE0U0Y8ywke1b1t0CZu4nLwXQGbXHSeoAL24vtLxY0ZiF/VNrkgdvyod6
BG5BBWo6c7RuqU/+nN68967Hv9em+JGEgNiTV6aIDD9NXjQuUJWQM3+PtlyeRgTsZWGGRulbTfjZ
tOLPzcbkEwl8q/E50h/QryTp5I4sqtoXBO1A4Yvii+lxpMPKiS1NoNwgXQ50wUIbWCTQoa4Bra/W
IOh9dZXU9eH0vi0cia7sW9O2jTQzrMH1pxtbZpc2QKlPD70gz7pyi9hpC3BG2+iiJrGjVtLbyvEj
vTJXoowLX/6GWX20+z5Uxc27VgDORvvCdTIXLH4/68vVXI4BIIoakG4ioq6L514ndXpHUoCX5MBt
OM+0m/OZH33+2GZDP3IqItbq7l1ujPEFUEP0lb1fkJw3tPKj0ZPS6lJda0TkcuchbukVhZkHXlm3
qSZ3xUtYUrn5YI7maNspcaYEK3ATq2jwEh2MQBu6+Kn34iwQSVpuWjm2G9S/FT9PH8zSmSs3FgLW
vtPqMJFGD7rFDUBMWR3CUcxXQhILS1KDXm0hPDsjNQyU6wMsOGMXTm7uNNu7zSf5h9mtDEXbhKcX
szTZ/PvR/mWdA9C1Qu8iS+fttiUSfQO6ecXq6iqWDIUV4oAITb1yXc4K/YmxIorLNeiT6XKbdxEZ
W1AGJyIadOP3mPqXwJT5KTUD5JnkARnMtets4ayIIuCZ101OIs0uKkDygWg2Kitvh8yd6pXtWxpf
cb/k6MWS69i+zKntbSMd8GnkyFafPpwF40XmWY8Op9R8txB61cFg+fTS7gwnLNpR+yFk5+3Om0IR
5g6giNlYQJin1r1r2u6FNkDloYb9cHr8pQ0i75dASlA0ysTlUQIgp35f15ZMdzGq1F/OGl+tvpgA
k6aJMmMR4Fc2WQK8kObvZcL+us3V0qbM1+PJcGoWgXP8pmqqp7EH0rVtrViuhZ1RA44tA7Bek7Qs
GlLL3cqmoHuRimJ7el8WbK8az5ZOS4Eph4vJbetvbSK/1WCjHYBzGZglXZljYQVvccwj8WRDUfRa
C1eureRXr24jhCXPFP0PrQBC5qxtvS7y+/QqFVNIibZBy9OKIVrQrLfg0dGn675TY3zYH+BMVgHc
8x9S5NfMafrzVFeNPqWuP79sYHj8IgPku2FoOwoYpsuEdFN4+ogXtv8twni0BmHE5dDlALXx2X6M
EzD1rlEYLe3O/PvRyDbJB1wJhEWUX5XFfcHBc5mtqdWCZL6lmI4Grw3XBJiJBrWiHOzJ44EAL3Ni
6ddEq1b8yaXvV4zagBgN2jsnFjWVC8AW3frRtd2+jc1vp3d+aQmKUdNTwkbkxaG6QrvJ8uYq96p9
7pAnwcrH01MsHK4+/360Sy0hTkoH2DXTMzaNPoUiJxenh174el3ZnR5ww6wCK3s0peZNmhs7Bq7b
gFcAhUJ4/c/pSZa+X9kixGXLDggCsMumieb55i5HNdfpoRdOV+1aaGTcOEDGwWsBAOkFCMuFc5+t
1RQuDa68dloUenOUrKDpd7rOkN5IEiC18n57+tM/3xUgQr8/VY+DohPgm2+f/kLrDBTwo/37vLEV
T26UA8uF2bAo7+CFeIPzi7dpeHrsz3cFIALKd1uAEKZlziN3JPvONbbgQ7icpn5zevh5mI9uIfoH
3g/v8NZA9LTEtrjmfZzYV9LVLhqAe6Vs2DtG++X0NEurmH8/1ilPM4bWxVtwEA3VASamg7SmbXof
hdm5x/5Wwd//uA2Gr2iuRtqMl8wGGYYw/vT6+E2WP05//+eKa6i9LX5SjO0ALNuItw4Qo1oAcAoH
oPZ1f5OxYuX1sSSiiuImvNG7oTOgAHV6Cb7tBzCan+XxGL4aLJt8K0eJB4uc1PjDBgYgsUq0KzL0
+UMGVYLvD7fJh6ka0NAUZdpthV7zToZ5/ziUT3R4Lsy1ZPvC7qgF4RWKCJIpg084JBNySX0BCKSW
PJ0+36XBFQ2GyyC4I2DYxrLZEu/CZmtRt6WRFf3l/qQVgDLFzksgoFMQYth3p79ZqQz5S9w9RXdb
UDGJZoxp5NWoGrKzLd5Et2BrAqZD6gFZu9qA7wT4e5X50ApzR+W0BQtaQKq1hN+CVquNOGBE0BNn
kDwqXWvYEtYn4rkFkmfzFAt7jTpyQfW8eWOPTIcPwAbXybGBE2sDYRpQPCPQQSVKvTg8vZNL61Cu
5Yrr3tD6Po0Y2DFsoOz2cLt6sfYSXhpe0WuQ5CBcTDwa6fS1ayJbPgJE7/SXL22Ootf65HAdVZc0
sjj68a3iAmgie6sYQ688L4RveIp2WyLv7bpxWdRRywUir98FaHbZnv7+Be1wlVsZT1LZ8AwvMd0f
qkMiMrLpadbvT4++sPFq4yNCvX4MPjtsvN4HTvyaG88FOFxOD7706Ypia6QfgOeBrddtf2uVza7T
hhU3cWloRbGL3O3QagzF7mp7nxrNtV2MK1HTpS2Zfz/SpoKbjgSnFo0Q5Aya6YcN8NC6uj1vS+b1
HA1uyES4KcV+c0nC3mT7mpCVO2ZB0NU+a3DYg0Ijw5Zk/SOll63FwOLqB7orViZY2hhFSXWAuoNy
zqZRHCcbnxobSb+MbhmctzOKnlJgaBbdCGEBfvKGJcXVAOzc84ZW9DPLJQWqu4kPp7V571YOiKVa
MayMvrAtai2YUYygE/EsmEbLuB5zb4tC2K/clyviuOB+Ouq9O/B0SgTCbObQu95GoE/j1zgYZgso
VNd/0SdWg2WMtsxaOYiF9agYUnWflabGJho5eh2kznNe/ynBAXjWUaj5QQ4c7LxwIUO8rr7DsG2t
PH46a2hHsTZsitMC0K4wCQ5A1i3+ixKQbJ0eeza2n7wBHNXcxHSkoFKA25yYT+CzYAEih48l7b+a
Mn42Mv5sTgWwZrLzolfAM3hvJ9CJBjxiL6NRw9oo6bOoXD3fBTvhKCZozOcEMEiuIiPR96lWXuiT
fmkxfednzkrab0GE1Ja3imU+gMoNmCICtj7rwinrIK7WOMaXRifv9wZhQuHmCd4woDCcUcPdrroh
yKoERk406zxjp1agyYbJeOg4jfpMQ/+h39+5o/VgF6s4lAs32But6NFNkDFwrGp+gWOYcmvjZwUP
3cpc6wRf2KOZC+r4ngHTJI1NsPdEjgFU8hEYTLiLZ6x8sTutEQtSpNKUWyh0HVy0PkXU7yNCm4Pb
GNd5jmYWjZbh6TkWtkitHkOYqSD9BNeHDpVOQhknNNsD3FqSFbVe2iVFrUU1EiuvcMh4WG46iZrZ
0goy/nDe58+zHp2wFnPXmXIo2gSSQSczbjrar9w5S7uv6HAs2jwZ/Rw32mDu4yRym2sPQQNixNvT
3760M+b7b0eyGJSQoF9Gf7sOniRvK7kZsnwNuGRpeEWFQdrDSKJXLJI2L1FKYRVpQNDkuKUjz15P
L2FJehSHIs/S3I7LsY3GsUy+tvUIKtPJs88cXfEpPBL7VQpIt6gtnN+aze80tE+viOXCl6u1a+PU
OUQYYE7NHP8XWP+uelaOZ46tuBNZWmqNtCGUcnBeiy7etES0Z46t3MB6L5zGcnCqLQUNwHaQWZxt
gRXBp5X3/ILYq/U/vgCprmZI3IomyEW8zgzcyo46MG4CiHJ7WmwWRNNSbALtPFkTH5aTDPWF8Npv
Y+ntG659Oz380tnO0x4ZhUwzy9FooLnIW1xPth01zrQSHFvYHbUUrjFpmaRGgmBHVV3aIwkbIkKW
eJHo1150C86o2uGdmjMvSMtY5INRgl5PxNJBmmuAPiOYSJ3p+zJJPBImQ64NK6taOA+1iKWf+Agy
LHDU6IUFOPyhDcCoAo5d8zwrrVayxLyNQR/R0WjkKTh52E+Xne3tKrKk52UK/pkGJ+I54LVNvrqp
ueJiLciRWr7ioPCRgqIaQ7t02zUg6uHm/Vkias5THokoaKaytphqGtkJBQUbcg1gKF15zSx8tgpu
IpLWBCMWdgScqH+k3/AwZ6Y8z2dTwb+0PGddz+fMoGuDnq0qNiU2xjRzLzy9M0saphp9X5M+YZCV
io5PKBO6bBmYjhz5q+m78wL0puK45SYZqr5FpDgeWZ4H1ZR1h9Tx6HnxB7XAsbSqASVhLiwoSW6z
Wt7UdbGSwFCAu/4KtqqlQaXFedNn0FTB41Aj40HwFKJZhiBtetSy4UEabdS3xoMEt0gAtKaVyD2Z
765PXmdvvx8JLBwJq57m0EHmDIe+tbZ1D1Ijc4zlNs3rPHQQfL+oSSU2zuBdo0h+5+cxD5zJ35h8
uARYEqh5/GcGUFazm661DKmkmoflVL8YDb/SzemHN7oXBGw84KAEtxsHR/d06Rj+7rRcLS1AuTit
YbRdCYScKM9EkBguFnJlyB/E5UFpAbcpX7k/l+ZR7FFGQeICNh7EWMDoaIO+mdfavqy9LwUDE00B
kvMg05wVZVmaTLnpLCN2rN7ERYpIt4cSeW+XtVo49bj2uu7ALf2bAIPx6Q1cMCtqLRLVkk6YTKeR
RtNLltKb3td+nB564f4hiicsps6oExdDj7oe1pUbDoZ+2/HkPGP7hkd9JLulx3oHYfo28gqBliMD
zM9rdnzBWqlVNpocTdnFiLX4aIFgGfta5dajBvJvzV+LfC9NoRjEgZcFyIpmhywGG5JM/UMu9VD4
5LYr14IJC2erFttwUhSGz2CyuiHbo9j0UAq6P322S0PPonu0+U3GPXfoEOp1pmKrF811b9MVt2JB
bNQSm2HiXY7eJ7w+ejsNTD+7kfUQpnmyospLn66ocuchm+VP+HQL72/TEFsvWUt4L326orha16Wg
R4LiMspuGdc2fiuvm6E4zwVQS2y8djTJZOKaMIX+mFr61eQUK5fngji+lfUfn6ffw1b3VRuVsffc
l81FmtrX3pB/bRrr6bTILG0OeS8y3UBkXsxPkJ7He5C20sBq04thclfkZmkJyqvVthta5QVDWAjX
0c5uhu455rILvLrS77xCz857q6lAy0ZsoyeL4cpJeX2Qvbh2rPY8j10tmK9MOnXoI2qjhppXXgLm
CGI/mrF1c/oEFiRfLZrv7aE3/QmXmANWxZARYDcXibvGe7/wwlFLNq12cLo+JbBorfjaN3Tbd+m2
z+h+0IQNVrA1po0FOVLrN+EnGWYGyu8ItNsPo5fcFK25Lyt9xSdaGl7R4VRI0CNzhBDcsXipKn6V
DCaQkXVzRXwWxFStAHMFyb1EQkzdTFwmYriXvXzCC2rrVN32vHNWLl5XK/umnkPgGhiteUHCCpS8
p4eenelPHEY0L76z+8DDKUeNIe7HNCbA2Thc5TZ50kCKxlCHbTTGRdKCkTc5ryQP3Zfv55NxJ7vC
HvHoRwy5ZuKuqbQL7pEtpXytpnPB3XpjoD+yfTUHYkmcwKzmwHkBD/BF3mfPbgzuDzl997UJUDxm
Fp7ev8+lC2Qj79fjZKSddIHT12oOMt/s3tdLsJau9Sp/roO6r1zLfVHUPZifEXw0gC9QJN9B6HyY
aPclMbU7I+nP0hGgeb5fRQLUH8cWSHTl0peBkQwiKMbqt3SBf3Z6nz43VajbfT9DVoItvG94G8UM
APOJ/Qx6+erMsRUNl3qcgwoetYATa3o70HSn6ICvnQxrsZ6Fj1erSsxRaCZ1IFAJSLQDUF57G45M
5+b01iyIkKdod+nXU18gXxbRdNgOerzNh/i+d+3H08Mvfbyi4dyUgIwFlXM0yvHRiJM9Siaezhta
UWYGZNgaxZ0sQmQnKIiJKs81UNulr1bc6RzIf3SyEHUvED+9djuTghHaXKv1+Nxmgxb3vTT6IOqO
09ZqI24BghLFUKwz7z0rv8gntnL1f26EwBX3fgpZpZ2D2wZRcZnt+TQejMq97FKRhJ70vcAixRVN
jbNCYGAdez9ZCq6PKYa3Eeml+cUSQwRE4hXpXNoq9Yxn7mxQt2Or0hLI8ekUkbLY+qz9AsFKt6cF
aUEF1KLAeLC407lDG7ms3Lr2tDESvhuTtaDCwvBqNWBt5dTqLFQDohts54rqBY9XDznS6eH05y8J
q2KlJ7fvwNqLPRK1falV1XWWVxenh176dMUyI6+i2TX1EYPPjO9m4v8haX81OuZa3m/p0xW7nDij
QP8G7mMA44HKvfaAnNOmzorwLI0+r+roJmb6ZJejnrOoN4YIWbpboms/T2/MwtBqMZivtaAdLiX2
nGh7dEG8dpr77fTQC3uuVoINrHLglUAa884IeJ1tSKltC3PlwxcUSkVgLzs61WWX4ESN8YnX5a2X
6ZdIAd4gO/R03gKUQzX0phg6gvsK2cWXwkwvZJdeFcTZnR5+aevVU0UOPR41RK59s0I2N7lPPHvl
Raxgs/xP5BQ4+e8lhtCcEhRUzo+xovjlNV2+9XtpBsbEUGmiE77pix60lC27jvMeYDVjjr5EOuxs
YYn96fUthG9RA/L+Iww8M310dtKo7us9k9pPRxj3SBZe5jTfM8Q/y0Z/plbzZS6dmhrr++l5lyRD
seKAbyBW1eOlkpC7NP7aJO7Gq+56fS2aMduMj74++GjfL8u1hG/kPWxJUvc/p9rsdn5c3Dvgg5zM
/LdL3TWjsqRAyuXtAwGxYC3kz3fEvs/8kA/OZjDWYlULw6tlZm6Cvh7fgfzZ8c5BdjVuvXtp0BXt
XzgFtcosBa88qjVRsaNrycZp9NvcLPaxoJcAvbo/66DV+izPS2NqwIIhuK2LkAjT3CMbAU4AmQBp
abSqFUVd2qh5iUfmN7FBNu7XyIwhUnPFudyKAqSLmlhJcyzYAbUyK/PTUpgUhS9Z1m0Gt9qNjrVy
7S0NrZgBcFLlbsKhgWIAADrPNy4axE9v/tKmKMoNP74m0wDpKd3pwq2rsLbAe26vvKSWPlzR4YrY
Sd1q89H6WRPolSY3ZWadhwOgq6VYvgGD2NawEGh43TCHXKKwacXyLom9orOIoZZo9kM+e6IARHuu
3H56Bpae3j+B/t1+HMHqw1ZOYGGP1LqCQWuHcuqRR+jJlF7WhGphUWU8OOt81Xqv2BxiQArgBPw2
v+2ke/AntivMeEUyFYKPv24otdwrnWHJrdhHuIqY28zLD+Dtuaqs+GpsgHadjndEN8Mill9oXG26
dHpI7ezSmpLrmOO6yr2708tc2ES1Iiy2yo5MBrIlrt5vC1tcAR9gZegFUbAVs4HrT8QNxworh299
c7pMDRINhvHkFiw87+tn5TyyTG6XidJmOCTA5yd42Y0PHVKjZ0rAvGVHgydp6kuZWk3U6ummBPf6
fW/mzrd4lCsOwsJFqjLWo+2qIgCvbiPNrM2AACLb95KrWK/3NrLsSARtT++Shw/+5MK2FWOCoEw2
jkDtAsIEqQMJzNo7I23GJAAKFqhHgcbK8g230uo7Y9YazcXS6SteQhYzFLf1c7EYuKPdNL+An406
d1Cqi+6suLWugp11om4TXyDiK3sspjNx8g7N7JXjX9AMtWasyVgWc44sWS3BgJ3qukDJsBTnpQt0
az6sI+kyTHTEuchLRHnvVY/cQutdg/rVFcVQCLL+Mi/WLHNHw6Pr32EuyoiiwQYQnF5WAdOyu07T
piA1UL9qxtuio6EUcLt9PbSovktkFmVG9gWMx9s+dnZosroSzXDnevZ+bAHobhkHoU9rzQ8L0q/C
fBpmKgmz8fIaELrV2vQAZFPpxAHrRrSLFSt57IVrWi3hQhg1l46ByKdwO/rIW7MIKSBhAWTqF2td
gsZbbvkTDVOruGrbTPI680HPPvXTvhRt+TShLiCsC5pvkjiztm45QEYH9HNeocK03WqpZf/SNDdG
xNoH4hZ3rI0b+3zbps20AeRgtSkITq2rBzxYKp9s5dCY4aCbNLQAPF9ZabEv+zo5MJQdBJkziSdE
PpJtVQ6xHmhpN4TIVw/BkMZp6Hp1dsF8rbycBJlCBzBi4ZjoyWaosmrjj1lz0DhKfDRDDAEhTOxy
VlJwvPZ+MJVsDDobbLNgMdYOAKDrLkarqQLAqvgBwwNrw/sYLchZ8jvxpnoLwJVu7zIt3bgaI6HX
V3rQiDQLp0nUm2Rsv7NaVBe2VbFrkpb5NhVDt0HXdboZ2iYNkMkBDq/fkm1lxuVdzeR4Cbh38Ptq
tNkOji92hZ8+5TxtNwycKThQEm943j7UFVoOdW6xnW5hKouIMrRiMKTBkjcvM1fdxk5ZEoLGqN7w
2nb3Y97/0ntvuo9J3IdIdAJ3BbQvW5NaL4nnIcvP/Ox6ANvMfcWt7Htb++1+SBryhdo6v6hLzOzq
gxbRLCsu0Zrr73PP+krG/k9McxDWpq249K0kCwaqtbtGQ3dPq/Xlxmg0I0A1fPxVs+mwtRxzCnLN
ioMs17uAk0yEo+incNLRWnn6GlgwaGoVmpEUrOyT1j902U/O66BJ1pCfFpRMbXCJc9n6Ttz4hxqw
pOSSdTjEeg0xcOmz1dsrBRvVwOfBCQ2RPIdnaa04q0vfrdxR0qxtKhoMbaAn3OQgXTS1YFzFOVuw
cGppWNpmFjq8ev/ABvLdao27ETgVQeK6e57oT7aWrxH3LEyk1onZKPFOCKH+AdwbKLgqX4sy/xk7
zY1mi++CuvenBWhhu9RSw5ry1qqMqY4kWu1qzUWKRL+qs2blHfhWVPCZFVWOg8updpFhLaKm0PgD
BF+PPFMjB6uvSygd8y+rBiWChnDJD1YS8zJP3PGHQUX/c0zdNmTQ2vN0RUUNJLRCWC1DpxBF6Oi7
5UwgL5lgzFe8/8/Tpbpak5gNsrckjOthBOw4T6toaoyQAMssHfLNmFWgg/c3SJqvvJSWwmFqyW/p
NzXzC8wnykD7Jq69MqgfyIPeBPSHFplWsMbdtiAiau0vADG7PmOYqNVwk9s33AR6uX2mS6bi1/Wx
kTmIP/gHPU+9u8quyT3ifPaP0+K94LGqBcB1gz7jxMHoUvxk/Xe9+tn5bdBmL6eHX7Bjak1lHoup
dlwoqaWxANUVjv/3eA7/8vWI4usZupWhSh1mTBP7EoJjezSw14jEF05UhVSzJ9SDlEbtHxqnDYws
BKBP4MuVLV/ak3nSIy81zwfp9bxxDkC6LjdThwiNAXy685RYrWG0ulgr3Sp3D/BueegJALVN6VCe
51mqZYyZ6ONE85lz0DJbbJM0Tu7BTwvSwLYpVvJxCxKpljIOtqs5pds6h0rL04OtddVFrQE1NafZ
tHFi6zwAJV2ta/SpRkC47NiHPJ65r7StiMG/1p8Zx1WBw/ya5m069faB1c6WNM9OvPfaNTyIBRFS
ixkz3/MkNzrnMPE2SJxfjvxzWl8XBF/FDLNiAeKIuHQOHcxAWDjFrdXaZeja/KzaOl0taHQ1RA9r
zbIhQPG+6uNNnreXYMF4EGskWUt7M8vVkXqN5pRTI7HtgyAcLx4LbRiyAZLFeRukKG9SO5llT9I+
xFLu2ri9tNGAw7i94m0sCL9a1Wh4aC3TCwwvWrnLwXE8F4kLdPmcl1lXSxtln7ce6qHsA1g4rbAY
8fLxLPelBaKCL+Od34MFJC7TtYbnJXEi78+CEQD318LHaQ9ShGjQA2Ow5MBQ6bS1FsOlHVP9pzE3
eV9Bz3Ry11mPZVIcDHo/1ew8i6dWOEqJ+me7FvahNl8oTYNY8zeZ9XhamhZkVa1xTCyaG1M22ofR
AGS3lwt96xvW2hN9aXQl2tK6GnJUAqMXkyu33US8jY7X0IomLI2uXMAa0gycSIjqkNpXjci/NZO1
sudLQysq3FmplfIKRqJpwKaujUnfbyTPNb47b9sVJS46SfnQG/YhQ6Xvzi6zeidrd+0GXnLp1arG
KfWcTE813CzFc5NO0CrQj+Cpm8EUmcW3nLLgvzn7kmVLVa7bJzJCLBC76ircVdbV6RhZnBQFUSyR
p79jfbeTxz/dRqxGRmTsBrKAOYHJKBqhfsKdLKG9l09UpFoceZ/sjd3miYZJWKf6Hj7ukSpIzEzb
lDIR3znpm4CONW1rQliYL2XNeNIEcwAtYoDeft83M5toBh08Ah+8D3LF8DwOVFR5qO+2kyi2yEbZ
EnCbW+nm7VKecGhJTAORfxtlvazuWVfAM8b/TXcr+B0LWG8u1hVGHbca48WnOwYGTW9jmQgjFW7Q
uS7qT1a7H3RztGL+mqTR9CaQG1iti47PNq+mDrlzAYfaxlkTH7p37X3gNiN/7MjUn7sxsmzN+czS
JYYeyNpM/wwVOzhT7LV/+/sf7Yumn61uuM3HG9qhUlWJL2jGzsDt19/uG/9buP3xDSVq4/l1ZHI6
0WeqmtMQuwdN/3VhYvw3EbvyLsSjuTU5qnbpGMBFnVcpeFwJ093lvt5vwtYWjgj6wqD3kD5OljX+
SM1dKCt0fxOyCjVfVqKEmpuw4ycOv7AzD/C2IhaHZfd1f/O+Ci51zB1YGqASD2GsUZ4ULw5Cdmfw
t/A2Gi9kwOa75Cgrn+Az+L2Oy4t1o5diVV/v6j3bhG4LlE/pVjE+QfonJs2lne7SMAHCeRO6hdfh
kXRwphwPT1k08JyFNoN73MGy2Qmsre4dKvrTUM18zon5ouSbIPASJ3z7+qjstb0J2hYipCYixZRb
iFq7wM+TaYFj4F0FVIzMJl7rYMWbAmBNWDLL8l6DLnyBrfh4UFv66yaL1jchK1u/MT53p3zpoyjz
mBAnfznSbd5rfBOscsL+XdXzlA+hODu6eSwXcnCw2hv0TazSOjAVTCDnHBiaC8g1OY8osvJ4EEx7
zW/idPZ1GYTwUc91M8gkaH7iifKhIfrz60tmZ2C2sEW9GC1XWHHnuEhcxjHIoqV8/3rTO2lgC1tk
8cy6osJqNEELlDqnK8oBn0X/EUgUdjD4e93fBGtoajL2LpnyJgw7iKHLMq1jZrLXf8Fe67df9scG
1WgYzFaumfJKOe9tvZwrQX/c1/QmVCOIt5jQrad8tnDq6KIHZuXBlO6smC1kcQ3Ay6zCEVPKo7cQ
v8oqU7+fiyMvhr3mN3EadmqecFGZ8hF3BxOW52EC+VMeKcLtNb+J1KHmq1kc9D7oNZ4GHX2FWMx3
gyfG1wd+r/1NuBJZF2CtdlMehxVkFVnqz1mvytPrre+t+U20qlGOIcPDYu7QK1BKKiaXSuC1qT5i
d+10f4s19JQM4Ei1IMVX3tzDo6QzWPKVj3dIvF7O9MPrv2Nn5W9BhwauMW4bT1NeWwg29/5ZqqPn
+r2mNyFbT0HMbVOMeSy6FG+qZ7c/qg/uNb2J18L63eq1wZj3EVWfYRlCHwOD4+t9Y3Kbkj+yAaU6
whbljPkKN6PMZQGEbky7HpwL9vp++/sfrUd8rqc6rLC51iSVzD+Lsnp3X8c3EesDM7L4C4ZlGenF
jwHGGI6g13vLcROtbdDcLJ4cmI4Km2q4fQX+eOqmI0fQvUHZBKsVeKnxFz7m9B82n/z2IAfsNbuJ
0gjXyLiTkO8gs5OGUZ2bqfj0+ljfDqD/5+nRjbdovziqo4qiqpKL6KttgDQexjc1XKm6ymbFQBPY
mBz8iJ2h3+L+/MDMLpcYm3IMu6wwVZe7s0Ou3XxvLt5i+hpD4YEkoyHv6/BToPvnkS//QALlqJgW
7wzWJl5hAqmhFL6OOfiwVz3PcyJYmMUEUApHfHDxXJ+ui7ho17/rhQvTs4lhb1j8GDKLQ24aLxeT
eIn8/hy1Rx5xf0fqo/1NFHMe1dVcNmOuWZgq3YOm8ZG2Xuqi7ELiD53rJtL0WShF4rrq/Pqa+1/d
9G+LbhPgjvHhlMPrMQ+mIhtKIK60Rimmvw52PPHQz6fKJgXTT6rQB9/cW32bwKcj61ktxyEv2Zx0
fpW6UF1Z1/tS7c1g9c9kGEJHwitGTFMBDFMv6AlSXKfXB2uv45vYX9YVana0HgBx8IKr68gi030z
ZpFQRwYrt53sL9OxBfzFjgKyAJI7EF6s/YcFJIfvamCS45o9a+/k18VME1/jteBguHaSzhYC6K7t
ApJKh+Gy7AvU7EXSxGOqaf1Oc31hTv9kAvcerCSYipvtu4GQtsNmOeTKsd150hNN3bq+S1EErW8y
goBdd0N7LCtYIbhJSNlyYtV05Hm4N06b6OeQzuDe0Pc5M7A4Bob15AdDKlf50YZBlTWEZUwc6Tnd
uvy3VbBJBcAUwBDE030eFw8h6rpLW0K54CP0jd6/vpL3PrCJ+tLoMQAJuM99MSftuH5pg7eFxzM3
iA6ANHtf2AT5yCvTK5TW82YNMk0ilQjIgnVd96tajkJ9Zw/YKoMB5LaOdcT6XMLWx2mjHELwZ057
ldT+8quOsQVYEqVLV0wH0bKz+28hOYskbWWhwZ0z2j86Xf20zke1gJ2mt3Acn/kMgh0tml5ZJuGo
6cGu7vXZ3slbW+QNSrzYeIF0zP3lK7FBWsAyy/IjRai9jm+i2jUM/hEu0/lM4qygJhu4zu7r+Cak
KS4q3IFKYN4LlUxQBS6Gj4H5+Xrje/3eRPTatDc3Fqvzpi3Lr54rOeSNpPvj9db3xvz21T/O5DGc
KAp4Nuo89H+XjUha3eEl9whst9f3TfzSgQ5FVaP1OerbbCzALBqZe/TGutf6JnbbqXWgrY7WNamB
75XX0hxRTvaa3uzOdc/LMi4lLA8ab8yCtjQnAsG67PVB3ztDbdGO3Y1K61sAkltgeI0P8nUEwkSQ
ADlexA8SVsz6hyHVOViH+6pIW9hjtTRhVbimBnqI4F2xUHL53Ay2OXLC/vvrJejwm3I1Ek5RDIDk
5ZH+Wo9O7pXeo+y66+ABpdc0HxbNrrAd+ArFsedwmpIJz2g+M/elji2sK+DMh/WME14D+QEFysdx
hTpr4Z1en6+d1bDFdfGqsf0cVNF1bif4arXFdPULp3l/X+vbAIdm1ASvQHoNfZqYKk7q6vd9Ld9+
zx/B7Y5VoAG2nq/DKuMzBO9IBmavOhiVnW1tC+oCfLGPyrCcryYYUceGCggpkoA+FVQmhA4PlXwz
HvEed9LUFt3VsoHA4xPjLhXkqEJdn8E2eeeF9cfXR2qv/U28y2UZPAAy52vVrx8bzz93S/S+c+Ly
zvW5OZLHDjxsugFjFRZTDO8E8TJ1oFdCWOh61w/YQrt8WDYGi4mxMO00Z60zvPcknGB6Ld+9/oGd
g9IW4tUUfHakiabrOIYvlfcGNMvHgOi0WA4AfDtTsIV49U2nhlX589WRXUpqnt3eMsELTu/r/2aP
JlyvDlg00zUG0cOVOYidySSfuuig+zs54n/cxT9ibepJMwd0na8uHo/lUOetuxygr/aa3oRxKKHG
ytsFgcb0I1HkBHGQ7PVR2btXb5FdHR5JPc71fPUb9VaHwycthtPQ3KK5bHXaBt53QxqedTd8r5Z3
viz/D3z9x2jFARg/w9TOV27NmZHujSb2IJ3uraNNKM+NQG0KOHcsVPLslaVMeQBkf9h/fX3IdtLe
FtmFu8KMSvE8Xyldz2bu0mn9Zw5R8HCch4WOJ4CLsbD4Ae1iZ+63UK9IuVWruZivy2DTEsfuURf3
4R+2UnZD70KGR2DqVTmdeOtDi0zbk+7pXbRgN96q2TlzXXTalfM1qBbntNbNwyosPcE+5tfrU7Ez
1VsZO1g8zdCgaOar5U5mnK+z+ulz7yA09kb+9tE/lqjLxhYvEWh8cmrYMwhAW8jp9X7vVE+2SK+i
J6uOBJp2u19Q/04saFc3KpOOf8bD0el4J2G7m7N3P2lYq0Cd61qjbJY0jnouAIHo3fB7T9yDXWdv
jLz/jpEGpzTsjcISqt106nTm8fUgX9/OjX+pLWxV6+rQLWeCf9fY56Dd9h/aYE5n58lj3rUM1MnO
R6WlvVW02ZurIMYL0IgQ821wbl34HMuw/NKNRw/zf58ItoV3qWYdIKbNsUpL72WgSzLod1Pk43x0
xPXY+8JtDP9Yqlq1sTe0t2lYo6zGdUKEQxLFblLqI+jC3weJbdFe7uTXbb1gOhpUk1fjX8k4PE7m
CI671/xmd24DlMcJIABX4wgQPmwyDz8pOXoM2Wv99vc/xqcn8eyIpsaWYF8UiIKB2ycGJMnXo3mv
9Vtw/NG69ObWmx1nujqUptb3ExqaZF6ag0D4e7JgW5yXq/sV9tjIop0OTaqd6AOImOeV2He86XJF
2M/Xf8bedzaxHJc1FaTEz4jj/kfEnPfxYp+9WD/B8CgNp+7gnLS3VjfbcyRhIdZKfAZmBIS9i7w5
0dGzYf++/iv2mt8EsyTcUhdye9fAb5M5fCPDr9X8oOqDo9jOXG9xX2PJaTgarCTWFMlQ9TcNlrQc
jqLs7/mUbTFfbkd5Pyg2XYub8w2T65A2Iji6xu51flMB40xQiKXijlBS2oKl0X6MbPxmCOLqYKnu
dX8TxbfSQrT06D7I+RdjncuCI+Tr87rX99vf/wgyEnmeiSjF9cPT3/qAZ+PEDYDER6qfe+1vgtif
/BEKJv507ZwI9H7Wec+wvdRgb5Mjh5S/y5i4bAv/ikfLAIQGFVoP020WCqu7N7yLpyINySyLD7Im
Nbt2ol/4hTJPgy3eOlAb4JFb8nMBCRSTNbQT44NwRMSBxoxNkYyCB0dHtp0Z3D6HFhryFxFU0a6s
rCpMI4dFz6TvbX2zPnjvtyBv+uCCTw6MW2zWdP1dJxHGNtmrmEM6K2WGK1X6VAqxYkgPnTd2RoVt
chabXdbX8TBcSQz3ryV0cgGJk+z1lb3X+CZjVU0ZwuVtGa7CnU4Lw4uZLXt2EDZ/v6xA2eW/YUNL
f+JN0WPJKX6xqkBOpOqpB8EjrcviidmwhZZX8CJd9y7ZWZdtMXGQLXEbYNb+d5yCoUTVtuN3XYu7
WLNofpPE6rrhgrhquJaY77yqNX8qV0REW8xL/vqM7OSCaLNMp3iBGi/k+fFe/6niZRKX3UVMd24h
0SaThRJHzXmRA46b8udkyHs+oMwE/+Ef9/X+ts7+yJSzcMKigZX41XbNNxv4T6GCmIK973GZbYX6
5tYPeOSJ4VpriUp19wPCh88Lq0739X4Tx9Y2WjDQeK41ZSM8HcqfIqhPweIenQV3wm2ryNe6ZWUs
PDOvZoZNeRDYDi9Y5dFhba/1TTBPs26HUWPwF+oZsHZUmEwkvIs75QJk99+pnfCqDsdP9L0I+Vd3
XHK/dy6vj/tOx7douNmrLJ+Dor9OXpkFON/DpOUgnPaa3kRsjDsoISNWzOy8q+pJpoAUmYP89vdb
Ittao7pLJ8MKufgaEu+7nD6ocMhRWD2XYj6zygdk44ietZMUtsp7MyYUIidyutZxoB5jGDf+C1se
tiSKDEdeQnsjdfv7H6FLUNtxRzfE7qsglruo4Wcxd0ekyttw/98LNdvaovoVnUrZedh86yYN6ed6
gbCtzCAxw9vvry+ivTHaBi/TjrIanyji6DP36C+45H2OAn30E/ba3+zD5diRTlm0T4x5CNvpAj3h
B2+6D+nHtqao1Ii2DSEQci0Jsn43ObDwKsUPBVeP+5brFjrX0MDr3QUHoGoRTRKE9U8P/KPA0xdR
D2mk4haUcnrfbGzRc6O/2L7qggHWUQCb3I5Fs5MRwI5fn+ydxbrFmdHWqUG1x1ExruSloArCqfSg
6Lkzz1uImduaiq6jHa7B8o8A03GcE17d9xTDtkpyoQFOCcosw1VCQ6RRT1A1isxBx/fGZBMAtctF
RyO0rV0aviiwpXA6944S6U4EbyFjdTwx1/em4dpTR3SJlO0MHYhueIrqtc5JxYtnECH5fSASEMj/
m4086MGzbhiH6+DXF1Z6z75/xFffmeD/Ax8LO71WGqd1K5s2Dcb2pWDr2wY6Ncldi3MLF9N9BGfU
ESd2EYyXcZ6zUnn37ZRbdJhDJFiJEk3DA+FBVn7WmOYAjLSzfLbQsAKyKnb2Z4y4E/PnwqXV2ZcO
Pej47ZTwlw1gKyJ3IwVARNpVuGg4L2Wpv8Jv+Es5oY46M/LgtfTLoMTXho3svmjY6snZJoh7orW6
QmvN9ZKJTSJMmpCKoxW6t4z8/67Q0FlVHcpOXT2vflCD9zXqlzOv14+vL6KdeNtqODWj1+tC6OG6
NqdAOwnQgI9kbVJ8NWHzUenzf0+0f5uXza7G6yEeNGn0tXSg6id/Gd6/LzvYKndj2q7xc0keZeAC
8/apZB8FUScIL2eFnLKo+7E24ok5QVYDl74emt/sjesm8ldUS8ce7ubXoSMX0ErPXUne0Xq8b5lv
IWTWd8JedNZcq4KxzCOkO5vWPbpP71QAtygyQNMHYOtWc/VAUqvI/DKZOgOd57MKj1xhd+J0q9xU
CJgBEU+vVz746uxqPBVohx352+y1vrl+Qqavxzt4Ya5NtI5NQhzlyZTxgP56fVnvtX+b9T9OmVy1
1SxRObo6wk+npT5RfYQC2jmOb2XzWkGmCvcqc8X9thOJ44+1k9XChrASCfrGpu3AyfixXwtgkEZY
mfz7+k/aWbBbUT1r3G7Fe4cBAux7uBaJ03825ujWtdf4ZlO3qikDoI/NtS2w6Vbfel1D4/E+0CPb
uko7awDHBoYhG2f3kSztFU5f7wKYg74+MnuTvQnlaLVOM1bEXOHBUeHYT0Wy9PHBsO80vgWVlUHR
egAbm6s7dPUnhkIkgPIKRggHuzj7u7mq+////sdarRsN/rmIu6uCFkDwsScRf2BGhuMT6gNF92GJ
iFd/HEpRVX7iev0q60QByyNJEoYUSy7BoWXox6SA3YPKAy5d5G6ftdH7hhdLfDO6m6qHYTU37OMg
5/of6GpM7CIZ8dkJmpUhaHqkGdlTO2g1noULT40TWbSrf+MBHTK6bjDWLexakRMyq+Ecks4SCo8g
sg/xfOGmk/6bcuic4RJ7xqp87Kygz0vHgtSGqzEnvAY/zI0XfO5aO/2IOAue+XtsOqO7JsYF8v28
tsr9WXGnNXiImXx69WGrBamuvplKrPUJLMLW9H6Z2Q5vQ/CebYP2A6m9+bc1kLNLqqW2IBq6w7Q+
LMGg21++S8oRzfBbAXDyq656BO9OsscGvi3rh2leyvYDrD7W6QoVEKaeplXLOaWzxA2Ya3gyve1E
V5RvC1sP4iRaEFRTUcaKpo0fF+4ZLLI1fLAFFzwzg2A2wQW0sxfY4nZvgwiMmH8hVxj5aYxMV6aB
EPrL0JCi+AoH9PlbBUMmN/dGpous4ighXKquljQZWzpPv/UMNuDbGqSv9u0Cu2KWN8UMSWgxKiXT
aGqZm5oltCyhI1XqrGpK4STRF6PNZKGDEFoGDmqhHciv+mzXKlBp5RkH+Hgz1pg668MawF1GQnC9
XyJ2ZZK6/aVpVBleOIkHmsUY2iLhqJWvp1oWdZGFE7Vt6gLS+dLOM1OnCdhHpIy5lHX5MIBoxM7T
OhbAHXU+UxkYIP2car2OT2G4hF6ix6qLkrIn1Q8XevnAidWRfapbwD+ywms88sGbpCOvxVK1UxLE
SnbgWzhASldTGJEvkWkjF8PazVXq1CrGjx2iOjivqucswWkSgsyhsbZIW9WCCx2KaPBOYVhRL1UN
8xEBdDFFOs+9XVNjecmTMQrBXexVjDU2+ELQjLkinj+uNuJRUhkADMHQDOMeWp0hD04dnUZ77dxV
e2nTeLx+qyYw0RLYeej5EqkF+00s+kl9dKiWo0yAE3Xl1RJXtm/IGnMDAV2QStp/oyru42wExnc9
VZhAsIsMmPnQmOecAKVfTh8IU4KmTLcmypqV0voM5SjrJmNfruGbkC9w4UwFnHvsCVLty9QmsleL
zFXps+jsQLqKPajGgXZGEbsUSjuqwv9XCUZlPqxUuGdXqO6L9J0PVJOTLfwYZQE30I+RnBv+aWSy
/EiWgP+w7tiJr2PHGtmd6tHIVpyWYQ7ku4oWUv3GsyShJ8gqeWxKwBn36YMZfch0JmouQ65SAeOb
DsLmo7vEUK+pJ/LUUTeYL2KhYfjEmlFImDMLkIQgUT7ZT4N0mvlNCeXw8lI1oil+e+UEnwIMh9+U
vwZYnOnMoixmUsGHGWDchgCDIIElnx+KMYR9NDRn5vDcYLHzb1b0Qj9hp2Z1GoRYqh/aXmBXwst8
uX51YlpW76lQhTqtHHzT5yaqY3Fppt4T53CcxSLScfQlGEBrOAR42QkFpIyhV7j4WYWDjL6Ag9I0
sHYhkCxpOh4tiR/1Sj6hjlxCQY9FpX/y4KlFM23DmD7XjrN8p4opnbfCZj68yKtkgUTbmlbmvQch
6BUBrvBEFSS8WBPr929sCVHoangnnD62pxrWz98qqK6EKVWUjm+N34a/FuoOkANZLRcQL1NjfS29
FUYCWRjUqQ9S02cRzG6fUkK9RGk4C0dxBReBAiftNmIC9tVV41/AHo5lHk5RBXNmWf+YTPUcL7Qa
cm6DOPcCHSK4TeMPScwa9Q3a4lKeq0AQBEntyK/wchc2WWe3ehPWwy/0Qfwgq89/ep3bqXetYBSS
o5bC9A7Sbm50ciwk1h/Gik02xeWZrNnY1Ua8k75wu5e1rCA3PhJK+qQopIa1Scto+dyY0D/DqvdG
THCf4euBU1hkqJ2fAvjs9sir66B4IkZnXM5w9Sv1s2p7gtFbsFmmtoYhYqJbov0khvzUlHAxFHGq
bFe5MIgH0TRRtB2KVJcrIGT9NJXNQxes/froi3HuEtdGE6zOwfyNz4vfCnWJG+msqRdWkFvnDgOf
J0KxwTy4rU+eV18YIDQgLETTBbfTEE6YxBtPGkpeKLZWLp0eB1NCZd4LlhatcBgt2T6eeFL6dm2S
Oip8L29KgewYF3gfyvQwlCylQPGz56pxNNaKXTEgAa1tkNCypf23zk66+hqtvA0TJLuwPnekb4Is
nhavzQYriUiVH8v+vSytq59sSYEAcGAl7IHBD470U+3a4ubjXLD6pJ22qxNfRmWVTVZMfl6B4gfT
d9AV3jguL0gaBp63XhyvYkXKO+XUFw2PDpK0oMC4XwJG528hMnkH7e1Om7RdFAmyNUQCeTvzpm1P
lVUteWjDpggv1pMdII5LsKSoPxGScY9FJGGjt8rU8M5prgCRrrVOoHw8Nc/uukxz2kwzQPhzD793
iKYv49eqAyP7yRnLKnwmHYsnWFFgggFwgCDo9zkaQodngMTN/ruSogySwDop9i/G2PA6TDgkfRul
PxQJBJYbFwY+Da0gtqHUxfRFYF7gXAhRQqa6yc8UIz1OSlDhW96uBYyeknKMMaJhAWXHd44yqn7j
W49TLLVGTmvKybLIdO56M15aiJ/yhz6CxFtGsedj76271WTIZ9X6VQK27aQuAcI0xWpqYEVSzuAm
K01lcYWPBFIwXs6lnwGUVYZ50zf9kmgWIN6ialyK53DGeeHGYwZnq0cs4foF48Xxu+gMs28baMDR
DFHKewggNOMKMfqp6x5xZ3e8U+/1gDAhyuVnMGUh6BXiICjyIB6L6UkG/tq8tdiVnd/uOACpFTZh
fTO8kmBiaN0EKiFjgNc06zgzeQgGMsSAWw3ghaM39vekfLwNk6rwKsxxxOyZdoOsTsTCzO9N1EC4
/CxarBjUsElXppUDxw+oNjpLnVUgfYTJXITzP4Ba125WE7eKzrKa6foeGi9+kEG6WcwpmQ30RRQE
pKu0imGZeJ6ivpIJt8vgnGQkpvDRgDjnpWERxGEm2ljHycq9lqTLNHkmW3SMGcVBq6E3NFfbnycn
DN5NzeqbZ92WQ3mRQa2mS9eNFmtercV4ItjGm8R6lRsmXYmXtItojAyyQoxr+RUlCQ9eDO0Iy6zI
Nu6XEDDc8VxF4dKe4DDEAVeIhFYw0F3G9jEqYRIQNHX4iBeUwb/EQFGV+VqrJvjkraXJZt++MSMG
pPXgGT8VwfiyVABBYXu1zS8fPptwBVVVB+PI2Xjt8DjCUCY4F0gRLz6VrU4skZ57dQI4W57xBiSm
h2qG3lpWS3cMM+xk4oMdyBw/etRbmiT2xphk41rb+mS8WZMURwIOdwOcp5qTX+Gi8AJLHhld2Bji
Rbjugra6VGsh138kHIMhr2xHJ3wD7+Z1hg9AbEo4CI+Ll+slUj0cXpt2PDPfr4M3jkcXljnDsv6r
1exDOLCy9IqLyoCMa0iEPa+OnbZPPOVXT35YuuiAS4JzM1so58E6nhWginQNPQlonxQpdpqxOI0d
duEEBk7MOy8DZ0iwNoj+9XhEOHyex8I98Q5ZIhkAJmtSN+KjewrXGqp5zRAH32TTOz8KjbNjstZR
66QmhnLuYyHCIs6WcOqfcBR1L7D7wBq3kxjhuxFBpj0qBLBKbKxgPOZqlyQx4ZFJgp7DQ6CbjPEe
VDFFH/kAj7xnZngjUsKkjl9KHLkkuXBsJ877osM9D47Een5Lg4jf0O3E/1JNQgIpKRr1JpROMP6c
bGTKhImA0qxBlnaveJULIPoHygYOCZJUp66Y6xreeBapoUf9B7syQoYnAId7OnXw5It7YaMkUuGM
1/jcTrUvUxHjpJQwHI/e10y2HvwmhPge4iD9lXGxxFcVNr1MpeyW4FKs3vI8THP/tl1E61yQ3QeY
mUe3dTbLeYkuZURdXK5YzcsLa9tuQU4qdfgiSnceXkDcj6MzWaZ1fRf3vQi+q5IPvwxi5DcKfDC1
WLAK4QKzmnJJ9eqzLhsKaGtduh5Izyc9RVRcfHQ/fhO6a/gSmM5HUqwm/73bFsv30VZGXeYhCkwS
clQxQSzuOMkU6u7qLLpJlWdJDe4iobXQlHQrJyLpymK75Nr2TKVRVXXkk+orS579ycBTAPcmoH15
3IVdWtYLVjj2TXVTEqDQIclaCZHZxIURizoHogmGrO+bWJ4jXw3VS1u2hcggike7EyU1Ka4uTCqb
52Ekt20L8pD+Y9N7/vrRB7NnzYH5WslHr9R6+MXXYdWfKimG6AQzKbpccI/w6BscY1T8u69C9BK0
HeKvSb0aS99Qb0LFYZHcdh9qV3Q/CExzvX+MpqP/6HAdxd/adWwXnBNxoU1DWbvxKS5bHjxEi4ud
VbbwAU1bx10gQK4sgX6io0oSvHVix/2OCyWu9kprEZ/qQbn6Ear0k3upAcgUZ1NDZf+mrjzpqzuR
qod/MeyWcPFXpE8dsPFr6KJZGjwTDVLe1XqmHV46gxs+7pRh051XK5YJ5Q0ajfDFpZPIYEsqnLwZ
SwvF9ZHzL9ZqbbLOj0E4mUaAu1OPDqR7YciSXlb4QRS+N8p1uhR7x7jA371R09toqvUJ/4Ey2+zT
RpwLVpH4N25q4XJSkQz11XEZoHt6mYl8b3BDXXBlMAXPZ0miUKBgszrj2YcCbfzVR0KtRILqEg5q
LOobL+Fy9f/t4Gfe57p1PJs3SERQT3FUXK1JFDTD/GSp6m6EcaHX5d96IZAV9E3dvR/hlPJdEeuj
GMINt8kQBvzXzGvWXANaup9EHcRe6sxuAa0hsuJe3E7II3gmjCwwHfiUzFrjztFpgK0L+9z1ECrO
ZRdCydkdfc4ukXA8nNmKUgWfGQzevaTD7b/O6tXlUXUzKwniAWlFmeAf5/8x92XLcSNZlr9SVu/I
8QWAw9u66gFrLIwIriLFFxglUdgd+/pH8zQf0T82B8qsKjKoVnTWvExapillZIRjcb9+/Zxzz+3i
zPhiLTXAg3moe5yMuwWkc5+xKfEAxNDSnvLCmC/4Gvw36Ox5kSSuL0uTsERNJpqtboQoarcGQO60
ghkwiGLVtSoXM4AE+VIn4/8OIDyHsmlFS1I01WbCqcuFuzY8OqbuDznh//o6/Uf0Wl7/zpG0f/9P
/P1rWc1NEsXd2V//fl8W+Pc/18/883fef+LvwWt5fCle2/NfevcZfO8f47ov3cu7v3iqS7r5pn9t
5tvXts+7H9+PK1x/83/6w7+8/viW+7l6/dtfv5a96tZvi5JS/fWPH22//e2vmOhv4N31+//44XoD
f/vrMYn+6383CXQAv3/bPz/y+tJ2+LT+mymEYNIk5toZb63VG1/XnzD8wJRMSoMIqlO6lnvhNNfF
+BD/zYK2gEsKqEPwH1BrW/brj/TfmCDMkBZAJHwvB5H3j1t/93L+9bL+gqZE12WiuvZvf30Po69X
hSHgwYv/kxxthM5IuzLCNhwuuZsiQqP3zZBDMY+qTtVgc4M47gJ0/JPRGKG4K2auf5yz/TFN66JA
7bmwzC8MdRI3aP/SeFQLxwsA+3u66cdtYWPQDTxv/INj9ntWJQKpYuZA9ThVul9BUx0MukZdKP0q
F+Vhl2RIZ6XjGE+YgkjTogxCYqqf+6cim43kDJOudk6sB0vos2PysXISUcnD0NQl7HlivmvTdHQJ
aDZvTph5JIJd4l5/RI1/0Za/XwhfJwin6JZLz0nrNXhACJXhoGdq23kJU6/s88eCkj5ICUcPlUIx
u6iH712vp4GqxENRmN8qFObZYaau47ypba1eCvRwqpdAjND+oXwV53jKozsc0LptEU/HqpxjO8FG
jBYpE/CPGE+UxMOxWfTSfbOW/piwbyfoe7r3jxsyKBE6rF/wRM7fJNBDFZup24pZwnF7FB7M9DJk
SlUjXColOxhrU6tfD3pWgPnHqAJ4HFYoxxJdr+oN02HO2lzPyF/aduI+miDLneCk2XdRVp5gowg3
nSkD99EWcZB2WbbVKlbd/voaPqwVTCkMzRE1OEdsWPeNN5fQjclqNJGhkq4bgqHQ+XVUz/16/Cy9
Pz+SCWsbYZpw/dbPlfBkjkQyzKkLrxq0Q5jJhN5rZdU/xLK45LHwXu3w+3MVhBpwmRWWjt5n729K
ovJqZF3qNlLvbdIXkV8ic8F0JVnhIxkGYiRZzQ7Vsui53czLcMmI6/3m948rQBg2GYLQB6PmTo/D
opyQYfEcKp2oTnZRL9LnP/9EBQz5/jHIehFv3l0vw9KKh8yNLfbN6GlnQ/TyvVqPqf/GONyQRCfU
hN352eOc0nEhOk9di6E52mI235eZGkBiQxn8vw10PhmhsMkB0LmEVfmuz6ISRzKgAg60EqS6sOJ/
+obe3NQ6h948PJVkBdUwVtSyaq/3U7bnWmeV/9ajQ/IEh3ecV8i6/N6MwmSrgQnKXNJkIxoHYqYD
IOHI/NBm/dfP7qdzHvNdACfXdSzq9yPpOOiVDMtr7ti+AigzQNw/iSdOQge+DKjLUc1yYcgP2x9i
h9BNiDWwqcNu8SxoalhnPSAd11yy8jqmeeawEV07gBsctJ6pC5vtz16YxSjkbtxkgp7Pwj4bjWjE
DSYE0kzWMtB0Lfoy/vopfhwEccNE0sN1yZl+XvVRNT0Hdp268QKcHsjM8jR3vL/79SBnqp81OmAU
gfCEf2Gbcm57UGaMaY2Rup07uLrTOnRTWh4A39DtiGME3Gl2ZAMPFW3wbupLW93HiL8OjjozJIOI
etbZlGxSmM7quMVy9kqheUR7RVnyBfXXGhHe5weYhJIapiT4Dzf8fjKCagKbVKWYhIZrJCjiNRLq
EAKRwJjU6AjJzM+/fqQfp+I6INIwSohu6udK7ZoNfVhn6F++EPRopSgiEGgqb9mo5LqwjSH5Pb85
C8/PNNZHiEER3d/fnJHFHI00Q4DoVJl73B7IkoFbUXfH9LIivhRlB5pJWfm9qSSqcheuyKEIVT/C
FUcVtyj4qQWQrIXqm2yM+FYjZffQJbGZ+xNoxBsIduVVjqLex74THbyI2DR8inseu2ZTPRA1Lc91
rScgkuQpG7QHpSkwY2P/WIcdmPrxnmpoFhrXHGxFmt2gHmi4LlDAezLUdFvX7LGdkt2KOUBgRnSP
ZgDgjDgibqFpuZ2G+Z2w5idz1HUcrmtKnapSqQ/nxZjjmGuywg1ldizRoe+5BoS8tvnsD3RJlyur
ykcvQYm4oyXKcOeM5jk6ZeVsg2PG9KNhN3rWDNqUgiIv7qy68bHjfOm7uW3RdBeoic7KT5znoUdo
3dyiy1CVudaU7jRenoYuETYHsHqLkrpqOs4Ap3G+7lPLFqjS9EtrJEei0FDVsTjEWUFbyIm6tE1C
r4EdpqslJPUTKa6tmHko5/SXbjwyPfMSNbus4Tcomb+W6DI7QX4lNaB4zCj9vJWeOdTypKUVGkWo
e6AnHWjbwtpHgho+qgcTwJPmYE8glAAWsPIQ1tVVtEBqXKE9sl03yoe1/+joqj3ocZ97S1VOz7Go
uN/1+b2IsyfemN+KKr9lfWV5ekVzNwZg6zBheOUghrskT2c0hclr9VVNU3ZSmVXv1j2ncEKjAI5W
8sWnTeUPEn+it+uTpfVq9iw0cnJ65J8bic6z9pBBysLmwq+HSimHhyNWTQxTFwnLI68QHfcanDLs
CQwcesIoF0GycCuLXedI46GUZ8dBY70/Sas7ssmEWFugzRG8ke6trJx3fc7oaeEJ2FKuv8pqzODn
VvYuJ3I81YngQZXLfY3WXrYUxl2rQuYkM70ytPzGhLpWmP11Mk7EQ6cItOg1hoemyExby/vDosXH
TgDkiaxlU7Rp6ScaeF4xsh3JzEc95PeQs1B7WYFStjyoNPySzssJWa12HEc1YstAc4XbhhRQVyam
W7UtuLAhGTwIpT7FJnsZah2cIoq/bPBfYPO0EvxzUoF5g2V6sGoFgPxQzIbpPqyqW5gnyy0EDBba
0lYbOEZtc1FOoEVC1KmqloCDzpk9VBJrtSwfZ2LuisJw0cxsB4IocgGRuYyo0qO58d3Imi/on7vC
4ND/tGHxlPTFNg8bv63b0i9F7qqx8vOh1f2eox0vosSNpTeTXc1Repzg9xcABa9cViS5o7fFhnFL
863Ikh5ONLEtUwKELmnvEqpZJ0Fl4YJUZY1XsuZLPJjfVz7sBDhg8hargsWqpV6oQAcKUWc9ECOK
kydBLU8F9NyuTI05Vhq9hitxMcrMW9DWWOfF/VACVZ0NfwrHxtbmUNm8ExpWqHxcZBw5fTPqbg9m
xYkoQHsrY0cBoQYii9W7Gfgbm2TsGgkNszN4Pnaq+FTVnQx65JsjCnWHQaDCKky3wBsAJjJ/ypfS
XrT+axGZr2LqhDNx0NuRlVy3PaugFzAKe6znebuk1uPSDXCka+Nnq1o0DzrOT2hQ+LCk7AQGEEKx
qABXM9aju+So16gjilZYReuW49S6U5hE7hxH4V3Ecgue/N2hgbG7Wwk62Bxo7XHU6HdYlJjXLcqi
vTHTnqpxpB5o3eRa1JVylnKegn4GH1mj5zzC3ToFDZJ/MgQZd1as9fY04tAAXEN/WhjqaIw0+ZJE
NHdI1Ag7i9I9Htte0xoQ5HCvgPAsdcWsf+FG/BX+tfu8k7CcHA16MBbUxC5dz7zJQphgDCsghrDM
JkZNNosEjQbuuUbjynzM6+cR8cpXKL8EldmSR7yYAQ3xtDbZQZERvcg6qZ6Wsas+qdRC4pyz7jRR
0JR2D6de9F8CV4iu3F1UrguHtLFjdHp9mIBMv5hWbG3qsVPfe1m236H5au4g4gIADKbOzaK6uB/1
udwJ4BvHqQspUI1Ei2w0zsDLpgZrD2Zvpb6uSMztEi3puk3WZeN3PRshbuiXCfZIY52Wmj2iSvoF
zbZjdBA2QSMooRYf5gMR38VZrjTseVoYHlQ8ysqp6hj7K5rYxhuepZ9jnFyfOOdJHBDNSAAnA9CH
IgpuEhOCbwq7reKAKlHw+zbQpSbazWOZ5ndoJGh2UOItI3xwIQaYYRBU1jMYKi1faXjFITXkNb4j
kGUhJPNjaG/QDmtSRueoCDPfb+fVrMrOV6HdFfjTOfycRp2WOGzCmciRJSowPxk9iZNHPGiJfvCd
rgwfpCvDFDa0kR7SBhygoyG2WUcNRuD3UEd0X42iyFNMnoEpO2ahOiX5VLSOZTDoJ7J0hN4bYa66
VyZ4P1cUqHFwK4qooIMdcKoWHTp2zThV5q2eW3Bhm4CVfAlDq5xdOZUqdiNhha3LWWaUm4RX42Qv
hJbCITHNhIOSElgx8BHtQN2yBTnnoOuM1P0MXZkx/mx06KvVgr/1ujRWxpEj+8ndZQjNNhihXNMe
69GCC5Wd1bRnThMJ1W8hQYi1Q5iWkflcG7wynAG2tJMHwae6mSwm46cQDuvEnWlkwUCzbZk7VFQk
aGFSsno/djAAv45YVQoXSsVGefmckeklH+OGPFbFTEevaqHPuo4SZYWbOsu61NNaDswPurYx67+W
MiogvkFIgYFsWlgK60AignhtYtWLk9dMFQhzE6Au0kYQXcA8uf8mEaUHSBHQodSWNZuquwE0Nd1y
aEPLKxMyojtck8Ft7AhYrWEjSermU6WSbQ79JqhE1VlI67JUjrtuWnvFRTnoRd9UfLxihTEUp74j
MTuiBrudIARpB2gteVQvE/y5RboGDS7J936IoWnumya6xcKSCPA6strcQotlBivhnCloPVB2PdBr
VDjRZce1ENozTTSgQ9DLrzzog7Bih5cgtx1LNkWy/jr6aYWqCKOtoUKYriFLiCjcLlnawWChSz9V
vKH9jRmBC2xt7G9h4wzNmERBO+DnXqrrfXNgregrgKnwFM/A3NWL1et2wdG78WVhIJaFgJWYHUWa
/hLJMYVup4I0d5zBOyCgFvW3vipBXUPDtWTO2BRFa0PwE1EvwWrfY78i3G7DbMZ1o0j9TqnM+LwU
pRyxjev65440YWsbgFZzu1eQVNhILs1T3aXqu+jyiexSqHhh3QRZJLzdo6bMncKcUIQFbl+b7axJ
uhvKKx3z1ALJBU0WsWncGLUbpYy+oAVZF9pTN3QWhK7CiA5WDUY1aI0eUmZRzRBAATggmZubkGK9
6oLX5YsWWeOc2bICp7rHKWhqbpDB1fylDTUrS1C8myZpiYZs7Ywrwd5l9M9RblLeu6ngmpicuM16
Wu0sE4pU4jb9OCNBycHTPndJmtXBYkotX6CfJbgCuwAs1gx2b3RGGDmWasIiX4HYsXlCI6khfO51
veUeGZXUN/BltQSMBmQ+6BYMZXNZK78xjIG8TmVH49Ogq0yHOBhqZXElky6cv3NWoSoVosFq8Vqj
NRt/0WiJAu2QYHZvY4lZZ3gFYuOEzZgokvtzikNda0PplzcRKEQt0tZNudc58i3kMvq3fkL02KEU
eM6uhdZbltP0ZjcFqq07sgvxbGuHgM0Vm7zWatMHn5+Bfk+Xkjt8MRP6qSWQowSdpvfDd+TOMCRE
/oBjq52yuhaf0YyKPKEEJKKBMJdUt9NlMNECncdjH+hRWoFMHnOZbCp4QJMVsNZrfuqMhKGkRzMq
8zoO02rcNgsKv9yQqJm7LBl47tWQRjdXKhekgbakY4sr0yZdHI2YsXyEXxXS4HnJh9grCUl630DI
Q55KrLJxs2KBGsgWU9Pye2h+ynhrQuMJHUqIuYMTAqcmarxVFyn0HkjRTrIHIKuj8rvXv3LRTeML
nCSnDloXMSufqrXVVj/S9BGNWTIeQH034Tibl2mc2GUoFnUa026M0I8X2rvPaM4D1a3SUJOxyyG7
xBpQK33bQ+1yNSsoqYDRWzXbZ7KEOi1CDXvs9eibzdw+Af/8xKNZQ9yWWuyjcUUENjUaJIynZDuB
CkbLHFTORihkDnA6gtWo0FiDBK9KcokjC6lQOkFkXYjQNkV+kyJiZE6I13AkyD5y8AeNnsNLj5hY
eF8pG2HcbJvDPHfTZqgLqaPjTBNX2O+7VieTTVHxhagtuqR1zKLiY4DD3qwe8T4THfNuEjnyt9Fc
tOq1buoZiUSRl1HtV1BdQVAOUZejx9OwKdFt1vwiOpm+wmgmLp9GNOsKcrBuXhR2MvQBOaoDWkjl
F9DNc6oIrAzgWguJkQCWBdLoDA7MJh2CT4UeOttog6wCdvkuNgNvWGy2SS/Ath9AM2BywEKgihGo
rwI+9x4QgUY3LQH4280EJISN4Wfo6n9HXf4U3XtIvjZlW37vzsncd/zvqXpVd13z+todXqrz3/z/
kvZ9g3R9YH3tl7h5/a//c0YUgwP+Qfoa5DdJKGOYLxYH+rWyN7+TvvgJpwyws7CAleoAxv5J+jLz
Nx0WHibBPyYl3GB//csfpC8zfsNsYTphgLgMyk3xp0jfFa5/gwISHdgf0yE5MsFvWeY5PgynySgd
urJ2ZQf3hA6ljX3c7SJAW/rtUu2AIbmNlTi9ip9lD1EHg+tRYjyuYgGArj5Fwpjp/VUYctdCny8T
kCwsGLDJ9G7U5GjDOG8TlAhkpvyiT3XA0Yu6NSDlbb/AgyqAAT/6kyin5bHTtMyZgLE2WeaWvL0r
TLqtI83OI9ikjOoJVlPekDd2ZqgtDsn4Xai0WbjtKfUnNW9F0W/jbPa6ODoMWbPj+ez23eSlFvTQ
encBPf1Bun18cCB2mAnSHqLy9wtKi3hK4ORfQ+L6MLCv2DU8skRbFA+clil2h6Hejoy5iSGOlmmc
dBJBARlvFwLjlNauInMfTrmjsL9kYel0KONIF9xQDqNA7ALIHJFeFB5kntjP7+Nm2Ndz7Ai5R269
zXuIPlP0LbW1YXYXi18bvfpK0vwCjnoWNP6YHP+8xx/c6BtmhIxZXkClWLvVcl2j0DaDDOjNSvkJ
p7sC2b94ij9C5JsRln40Mj5ihBwprHltWg/hcMlQ4MzXS3y4DSymtwRPzWjTs6bFIGiLYuseiu6c
ybHsyIG41YF0yZPbS+3q2Q+T0/Nbg8rWIoi3JoQdZ0QZlNYdCjij2m0nsUvqlu9FonsEWCuUnw4K
Z+xYZFcFT2MbIrYAdrJeCfk4kIurvhAPdd/cRTP7xCfTDgGLoiPSRjM+xz0WGMC8xVx2cpggp1Qb
PUsCWLZvMaKHw6yXmy8S+SsgJ/37kmlflei2LSuuCOR5anqCwVRgMKj4M8tPVbaJxk+jaCAKUCi3
iXZxTd2i1fejNXtokgQczbw323xvQiOZKIYL7Oy205A0mQC9kw1k7DAmHg6TqPZZczWaTzqKNhRF
ARcOAKJEWl2UV+lcH1NNBGIevWakR3imQc9WDEj0vnSodopwDrIUDPdL5SL39ZseWrmh6/DhzE7l
qSqfyzZxlOA3nNAved27wyxe5nw38igACuubIQqzWL5rYH7JKIjyTtsoVQVqsHYDvtkCEAWXMDX1
AMwFGOXmelrwQvgzJGN2YqLwlSPxMsvKRunCXqT9ISEcStf6VM7czjSUxDTWVqKyGPpBO5dqqxbw
Ca2dteYGSAM0tqOv4mjTIBcPJwAVD2LFPWARpywNXVhmeL1bub+kM1SMkN42DM0LdKfsUBlVg6Uw
6X7qrfsxfygbayNDHiwa2eLIe9Cna7NpdgMrvKEYGVRzFTwyuOFO2NXXg62/xI9xa6EU6guJX5Up
YDW63vLnqkteUdZgW0l5H3ZjZ88S5TpzgaKyDK+jBOEd0wjnTeVo6L1RhvuqKu5a+ojPtvQbGBsA
IJ/76cugzy91Ze4Re/apET8bNcAWNLz3k2FyQ51uNVQpdkb3uUL2a2csBZ7JCWCgAqgou5sn7YpG
ABPWs3Imxzv0PPpc6tZ3bnaHXANO2Y76BQPlM8IJ6x4sGjQ4BsAa8yOLloYFCAEcCNwKrWP6GkVz
07AdyAGN4i7sBmd00x8j6VDgSUKMD2om1M0vaMTao7Crthw8yn6+TwlyYt0TSKJ/HTI/BuX1rv41
1vrzNyGz7EZNlrKr3RjN0Jr2e1z/KQfQNVy+H2CN2W8GiJfYaPMJA2CNIiR5Uf+Z60i7k6df38jH
1APjQJhFqMUYJecKkAidA3o4UNeuQulAnnxaQJChoAoh4G5ZorUS5cJm86PzwfuQvI4IiyUh4GUF
Iv79nXUZRL1xN60TwibH9Cq6lTYq/fzpsT1ACZ2eNEcetCB66g7Ki64NJ/Mv5eE/vwbDMIgUOjfp
uc8Zr/UmwrZXuzSkCulBi6pWeaIx5FkoaZiM3Eax6SPOy3bCgNaMr0P4yBCYYKlpD0xuKJxNoIAG
azodUpTY0WUI9OEbhYt3yS8JFn46195c7NnOWSRiJM2Ai63ACWgcOdUly6gfPPqHd/JmiLODiSoA
+eXTUKMa8bhEkAKV9a6PFm/sITyU4DxH/R4FFkiooFZTRhDiXG0Dz3VrWLqr7GrSah9VnxcW9E9D
BzJjtPbgYJDPj0tpDcwQsbVGx4Z5l80PIE6h+/osx5tfr4GP+Q9m5JtxzhZz0QNr5KnCWrPuUC0K
0PGuqm9/PcbPHzH0LcTQDcNi56mqyUCwZTreoh4ALIJhk/JLp3o07+snVHJcd0G/ATxafK4C4V4Y
en1752+XU6THBEcVicjyfsWNBUJwxBFLRmf0dAd86anZrLkXOpLsI//PNb/6PXS9He4s59Jio0T5
MoYbrG5fF9NmKjYX7mid8md3xLBwJSaFoAx39f6OflSSoMiq/SEMwbPkG82DZMKln8y95l5Uca4+
EL8a7myCJJOmKWHGrcsCkHqucaJPObJWN3c1L3GaT13txC9J0HiL1zmae/EFfgjSliBoGwwhDFTJ
sBc/e4HIFkiDonjsNpiZ8muN5KDXoNlQNKAytnUNiSBk/MmCEkH+DVZjq+PBVs3jTrDklOql11LT
R5eVx1+/h4+RyZRvs+uz49dgokgVLg9wtjePiwbYTOP+r0f4uDSRtSOXNJlBDA5S6f2L5kaWz8OS
IzBF4AWKl7AFhWdlzq9H+dl9vB1lDURvNtusC+EwZ2CUEqMw7TmNLvntnCtYfxx/3g5x9gqtNkmA
VGKI0cHmepXskmD0TZ/txfbX9/KTvQ2PDGoULEQGH+RzF24U1EdTBljOhfIQvfOcaD/ctc6yQRnv
Kdrx29GPvpX341bfV4fhdXgeN/+DkPMxdL+7CHnmrMI5MxpLx4wdHSvo/N7D4cdJXc2ht/ww+xDQ
uBooZO/X9/7TQ+abez/XfZdLJudixL3Haj7mVJ20obAVD2Z529QvaYN8P5zcDhXqIryvzRvIu4Jc
bOlML1ig059OKR2ZqKkDPYII6v2UGrIc6TiOk3gA1IdK24PXgpPvkSo4jT0cLkfdn48IFERYyEsB
aJ3HRJI2i9auIBKKpoYWcpIsrm2U7Hrw49mVOuj/AaX9THNBb6CNlgzSeQuZFQwDrId/5z28uZaz
gJnSce4zmE27/c4M/PZYO/eRvd5/sSUu8jonvLCCL979WaDQFjAqasaIcmMF1XXrAP2xzSsTz9tw
8h2Mli6N+NMpDs0VNnNIFNm5nZPVzAYBuwZowZtc5qX+iB2BbvStbjNfecTmHhbWhdX98zgCUafU
qQTueN75oysaOBevLeUhfFhhlGWD+vSt8RJ7l3adH23D3u96WMNvhjrLO6t+wC4+Y6jwwBzd4V/D
AGvYJ17ux26C/8ucwQlz57MWFG68Kyy7vbTP/3QVvbmEszkdMiulM2wK3OHJ9Bq3OPaBdlSPnW3a
/VV3bIKLEeRjZvH+ps9mLvrGT/VCcdOjM7iTGzv5CV1WHBEwtzzFl+oafjqH3tzf2ayNhE7QGvDH
HMrvJ4TI8tA9Xkun95lfuoWyo9P3S+/1rAnh70jc2/d6ttvNqEdO5DqFWJDdmrjBaWNuyXZytEDf
q0N5qcro4oBnsRDGTWGDnXzdkdB97chdeOA8Jo4M5A6ajqD4ciH6rLPiVxP3LAGNaKuMBPWNWCNq
u75DyJTdZq+75Va/qoLyUqz/+Vu0GOo1EPD5ueB60tsFUmy8xXVvh7Nad0Vd9KYISgiX7eKq3nZB
dkoq99Ix9mfjWsiKoI3WDWSFZ89VGVmipFzwXCPLXtB8EcS7E5uPDHDfrx8pvvTDM4XNCMgJQglj
65H5/X5GCyCsaY/W5bMZw8ggh8AkGyCQQofm5RWaD1eSY4PekkzCSGjt2Nwz40qqyYPGe5tJgFo8
3ldEK49l7Wcj+qiGg61Aw6NrwGYswZiPVfwM/wC7iDlwqB7yADHVT9BZbscU3ZrTwTYK6U3FU24l
AGs1Z7C+YZNx+oQBAo2fqSpbJ0R9LRqwe3POIYwNQ9SzqNAG/iZRRhdfx4lCp4j6YFrtS26lWyvZ
x0teepb6hLBgm/ltUVwDC79WieUlDcrxU5v1r5o57CBTshORfMvyFJgpUENs7x5rks9Um09M4zdm
fBtX8DgZVNABOm4Xck94+ynVHobqJjPSHem/TWx0S0FvQ3S4TrXmOSrnkxG9cKsNOrrAmDu+mWBe
CwvwG9k/pRNKwqvEGeHWUPSnhV5XM9ZrJtGsnHrVoAc9dMBda/oz/L0gUvXqUgaWeWQRBCvWbBss
DVDZ4SmrdQn/LpvY6aaDDHNXR+2tXtJg6StHVV9ECxOf4bOZQeoDEVilKFRWpY8n6qe1aaPy1aFN
a5ManrqZjD2NwdMEmdQE89gCddwGe0A9brAAPyrb+0yDsClRn/qBez1cvyq0NavvUN9sN/DnEOE3
qIWKcbBJdJKcurDPLIsK5lFwkWlqutMoJNnGvEnIt7Bu7KpI0Tjoa93PNtQEbmdSd4Zwjs1QnhTK
k5jsdYoNCn1/YCJxVJXHKu1YFoY3RplTUWhrUljD5ZM3dlCz9JkdmWgzVWbHZUJ1+ZRfoWeNI0QN
iVXtTtlXGUPkSE6NfFZGfRXJ+CvEFpui009Znvmzxjb50u8nYsLabN8Pyo/bBd5ZjZMiBMgoDsqE
bMHSC0yeKbkbwMgRs93rI06OaeVabWVbFtmLPrxqyk3OUz/NbysEZZvM4TciU6jMlgeLxBtmcRe6
UB/V10E5sDtriYPEQtmKalGlcs/iE83JdjTApHdw6rc015irPUQNruTFfkS3N+iP3GHBq+OtPtqF
VW0F/D/SJoZgGDpy47kY2qDB+yI9bJmk4a2+MMMSdFCXNNAEZtAE1KQI6Nw6jVU5I6TrBFRj1uZX
WfVSaLM/zvyubvQ9ZfljhcJDKst8j7YZhT+GYYHSsYBgsifja2TwfQgHGlJ4ETe+lKQ+ohK8Anx6
r0cP4/KYRpgMwi/DxE7gkNagrHCKnzv2wM17FkKbiDBDlHiEmRUQFGjKmlXpkvQQbegPAh9WYCZF
N7rzoq5aVd4zpT+Pdfk4Yb4k+mNaZjCMkx4xc8/K0IgadkewdQg/18mXSTE3LTpoZj/zNNpMkxag
INgOUQdfrRgv6bNvdVfeRQ3aXcwJJtBwF3dqZ4aniEZXJflKpvaUVY0NeyMYGGI2JKjmaIsviQGr
97j1VbUvkx5r5NAqbTv29T7qWz9jgMR7s9oOmJisu7a4eZB9f4wW6qUFcbOlv9aN1zCWLiQlfgi5
xdCmTpqVD3OR3CfhzcC+m+owj/seRjVFfC1gIteNZPU38mo++/BZc1BQGlThXjNfR0h5NAG7KpgR
aiOcUTQtuoP2zOOgKkYClxtkHSnL7B68Fko2nvQR7oSWtoW+mThSRNsmF7Yq9iVU30MUQYX1LHrD
icmpz839ohe7JeU2VE42jLe+QWJri+wYQ9eFqoYAtnVbnj43OnhaGBPpbN5bXeOKGa4EsFYLw7tl
yP0KR0cbngrHLDVsCM8gEYk2MK51u/Qg4b2AcoyIr3Nky6o7ngd18qwBDjG0xhHW1QrFqskey+fF
Sq7M7JbQO1lghnMgRFJ3InXDMQlC8b1ry2BOJ1RM/F/Szms3ciXbtl9EgN68Jk1aeVelF6KqVEXv
Pb/+DlYDZ0tUtvKefRpooLF7Q5Ekg8GIteYcM/TK+Pds5HbZZoeufjWRqw05czmvYQu1wXUdzkjn
UcxbwQO2lscyLCTP6F4ljAKR9ruG8NYoT/igTkMW2DJKqXmKNyBdnCT6mQnyYTJ/DMpwCMzsiHps
kyeJa45uZ0WvBc9Hm7pNMQBDoz8qavm3Xk6vwWMdDT89SWW/S6yGV8FAfax9l8lms5YSZftg8h63
wVMq3RdNbefAHNwaa0wjqbYZ9I7c/xp0I9sC1ihsIhTTTSFlpKno02BrJm6LQvdbp2nHDbgqxN3Y
GtQ5/u3jSHKTiQZKmrtcykFJaJwBYV5ANdlLLLwGZYWcKr7QKTpzescAtWy/cUvTv1nb0RWMzkna
pDUnKn9bZ6eEQ7N42zizm2B38cQd0wF1w6WiwafqGgO+H3a15Q8mqQfWmizDTu7A8/8zOsluPEZb
s7X/c4QsHGGvzYf8X9VmPwy+OgEo7Eg0sWBwjPCOfkBp4SSv7e5vneC+eLi0ZVz+3Met8cdrXe39
+VfbfGwZLu7AEWnJroOyGAjxhWOq/Dej9quBVvvFsKGZmgcMlPq/DH/pIMt2T+ALsk7AcM9jfkPm
QoSfr0UY9iJUqcM7r4FaIQNVADnZ/AhZhNh7ZEj54SSH6R9teg7EKxR7TtHWe196Iacj756x8tYa
28cJSWfrxTVy92fLePVb4RiGuGPKg2TcDGrvlu1dWt510xWgKzqRgTuTD7ABNcTHYaavA5UFzLDd
TMFJNRLTzoL+Op5weDj6gPI/6Uuys3xU0C8532vzJzuHiI1enNc/FbF5rpdqD/zUBHTez6iYtnr+
QGAJcc1m4vixeurHekOu/Z5PPRTFXd4CnMudgDdSELaC8TPOr0z9WONWiOH+y1r2NAYYYsdbK7sG
EmlLWYxR5WAO1FMSRJCYSRK352tXOlIIj7cV7EQF1hoGTjv635MkxpUB5iwU8p9l8xPn0WvZ2JFU
fTdH2fMr4E77bHxJhq0+W+ywIxhxyrNuPMfmcZLua0qG81uuVnY2vZrFfBAqWVkoSLsmtSW1OgHk
F50o2kfWXDhAsYJNMcu1o6dDu4MFW+OY4F+YqpPZPwJKRTloQgCEVDN4dZigahR6PsEuxUrH7F14
leQFLpugPL6SFveB5btNf5wV/14pdlqa/ayzFFwuScvVk59mm7Bmd9Q9GxpFTtBcylaky49cE+AU
oUKKfBwH0DF6dRLMHxYPjnMBew0YjdJJrPfoXWzgSo7il/aY0eFvdw2wjWgYWGkTRL0FffnOtvzO
ndj+dcG3oIDSZ423JRtfOUZZIaf3wHMB8aLyqE/xsDfFnWJNCeyyRt7MZQl9fgSA1/70y8Pk/5Qa
mktfH8z+8hY+vWfADhb8s0WLfWUtHqOxWlIEaqx/bNM3itfgmrSTXeKGXgsTwtF6T3DpXHgZ9mNH
Elxmnn2xGHbueGi9+xlLWeVdBV0I6xI1Kp+7eE+l9y5wBXvwcF89RM7FUt/SVfh8yXi3qW/jcF4X
uEM/zJvRr2snP020s4q7cHGsODgA0Z54qduXAn00eEF7YdccmyCwL9Wlzn4xDItdOs4pFczIx6tV
OLopUtUw183psRcfRLNicyq5ubwvy+I4dZciL88u2xR16YOAngA383HAQMOZSY+2dgaLLVdUDLuo
sp6KbrgAPzozDqASyAUaZQwIOat6W6w21jjWXe1Y1eMst5su2BrBdGHOnvs2ULQwZZUDhYazevVt
MHOp49g0MGevRAqLFBVvBFfZqt74/1EZPvOsuG2SZWJWF03+18db1xtYSi1ODE4fhzdFGF6HuEvn
kpNORwMGz50mX9rHfK4/kQL5bsjVy2BMTSnKk7psKCQvd2LPKA46pC7dMbaaXW+r+T6Tf3y9EJwp
sn0cdPXo6t7HaBgxqFzVTj0Hu1Twr4K62grZb8nvd0J0AG/iahMCAjA0ZUnVpH/+P/6I1VbKH9hW
gn5jntL1UGvTMzwK1M7kzZpP0ydxIkdzLoz5uQrGhVN8Q2+x0BXWVbBG6LtMRSDp1KFoC8YrrFXb
NI+h+TRZujNkf+rupQnLk6xQswlpBkQFySGKvRxedPVSLsVaT74Id/g5vDrkrYF90FbzTQOMnoXk
QDvZM6uTOx7zXbE3PXEjXF4Jl4m0WgkZCxAPTn5kyOvIu2QcO2mMl2/uVXKd7YIDKOFtcBvYy42+
uMYvD++L0YxVT08FOcE+mSiSyq1P9d+WVo5w1k432MkQJ3OFaA2/frqfxvzb+WbhWxIFxE8IASxT
i0GFuoqcBhvJ/9lLlxLszwkzZAsJlAUKBCG2vlpbLakJtdA0qd4eylN74uy/z730AcQEXYZR8yYn
dYOb5lh7X1+afE5VYC2YDvhQOFzW8payCWZlUPylbCwfYOneZNtyr8IyOgJ35UHOzzOOZVpl/i/Z
oV504cU5+xl9N/xy6999sgtf0JNetSh5ef2p2VLj2TZ78AMXjgLnT3WL5MVU0eeyBH8cx6iFuc4F
PteNm+9lN4VnPbuh88u88Tf1pr5a4rNi99JB59xHhoMVFXldYWZ+Ug5gTTKrRmBjNBS/G+Wh1v80
8PmV7JZvEk66b7Xwp9Ufquh+qh6+frCf5uzf8+Q/I6/OWDp4bqvp8BqBzhzl77p59/Xf//TglncC
OwMqx7/8ldWENcoUepTAYSM3Ythhyr6eVCosCkdyyVFLbKMBXqJRv7A3WMNYcMl8HHd1XeRPACIr
SyoU0p3on8L5ly5Cs01UJ8NjRsXQXqTEmfSDeutTRpxC0fwKdeEH7qDrIc1BbKKQFQTs1Bf1QJ9e
pdVPW+0oytLP1QAgqKOOzXWmfMtq6xTFwg6cv11LmYvFxx4Kde+rl2b3Mns/LIqrkVe9pswSCGxS
uSkKmC5xfIry5labqVSMt8WYuo1c211W3XbpQ2IY9tcT4fO3ZjX4MlPevcIT9EKhB2OFU4HkmrTf
t7lwNc8UzVSgBBXp9NKzbHwP0tQVtEupyZ+PHh9HX0fg4dFX/GK56UacH7OO/lZ4rZZQ7tFcRMro
zIGyAGehAo9U7lWklKhdxHozJQi5g9992zuKKhKJUh2Z0l7V5Bc0tP9lxnJGYCL+bWV/vD/JALk2
TBEFlJp535F8mmqSV0MNMUp5Y3S640cp4TSg/WvJJjBHws1ZsD2ItMAphZlSQO4Rc2YTNnYLTvXC
4/u0M/17/wwRarPCha4XRlHqMDtqiFXIsPDGCXiM+ZjOD4JPgEO7S4sLd+O/PK9/xlttS7POwLvp
M1syYXChKdhVVOO+Hp267Wx6fjZoSldNDrGm2v1C94BPGC0+5+Bh8F8s460C2y/N30IINNmQumQ7
fD2f/4bsrV4mRVY0LHIWqhljnSkHXbMQCDlmr04SBRw1ndo45RmQ26OrCrg680JlBysj6NY2Fp77
1mdbkJlPDZwNSAZUl3aNWXgBzw+BNjhfatfNWzMSwyLtsLR6eiRQwKH1RM4LaSvXYrEPW9MDsGyn
Yrqx2smp/OpYt+kWug942swOW9VtwoepvQfVzL0Cx+JrToj1WBCM26/vwOevFoYz2VJRvKGr4/u1
+lhmQS0HUKT/0yqffjQbbsI+3cB0/C7vtEuL15ll88NoqxmhRaYehgmjjd8mt7GDQ/yCG4G9RvO/
bpH/vS4eIFtVdCtrzlVagb43JkTf+hWsmo3xMrwS67qdD43XnPgeb6HcUFX6fuF2fjrPfhxWWW7A
uwVSzYZRTQtEt+234F508URkdzgf0K2ov+of4ik/kFb/8vWgy6K7nsQ8P4ndJAdc3Vp9EaCqlF1U
Lsr9bbBTdgk6P9W77CU9d2mKaHLe+CsyW+8eFR83Fe5j1n7jVxS8jdlLrvyvD7LcPliX2GMVyi30
/j/evrrWW7UFwUylJcAudwvQABVb80s54Np6DQ+XtqSf1U2rAVcTcooAQAeLoiHeo1/1aF3sqz3l
WefirvTTJm0ZCTOPaokoiT/B3QSfKKbakCqHeDEHSRMfMRtLFXUy2t62sS+3l76X575GDIleTLUs
U/rkT8nCtocJI9NyPIgHySNhw7HuIxfG0xbWgguPdp/uAJ09BDfChbX/7GR5N/Rqr98ZvcwBiqHF
qD3hxneVUjmFaeJ+PfUvDbP8/+9eN5OIbr+QuKn1+BLroHUmz6ek//Ugn877y5PjZK3jITEUbuTH
QebMJzRjqYUpdGDnh0aXXR8riUTR9uuBzs9GGq4KFT7kx+tM2AZFSqqDlmeO+FtlN+46b3D8TXq4
eFg5e+NAAIpIbIAXKOsbR0kuDw3qbr3XO+YfnaXYfzPszsmvcxeoGIeki22v5V36tE69G3O1nVcC
GPbBMiawtQPZ2t12PPLiZY61Td1pB9jj69t5Zruz2Kw5xhsStLz1J0AsraCVRM6BUfnLSkt79jsb
shF9h3rD8W1D+/zrAc+/cP+MuF79B0KzUqIXKBSP9c85rXd5Vz1NpbqTUrrSmvmSAx6JOtFL4pB+
9j3AmE2KL7qY2Vm0bbhphGo7NA+V+NhHF/Y653ZjbPpQVOGEQsr5tzrw7l1J08RM/ZBpnFq9O0ay
Z3GAKrspB1aoHsiLsesytacA/1NjeIMBbiQMPEMgV8x6DejEFFrlRU1jk4tuC+jWY03akTt+QaK4
nJzWs0SVDJwW9GM5SK/KioHMLpUUCH4mpAilulFK8hTYB060knooVhcemfTXB7MaELe9KqNvXbDq
f+/bu/sSiKXBQhUh+dSemkr+TnKEW6TdvVVrz5AOcZ/GtGlSHTlIWVLFUwQCXaIbE4RRYSCrb/Vn
E8mXOBZU+m5F1d/LAJBSJTqM2vgwS780vbhrSL3VQJtoXE2IhDXwj9nQ2gt2bEKTQxLMosW5H+Lf
3WD8IBYLv3xD6E+5mf1drj/GlrWpxYYTj4Y3+A96racQ174+IYsthDs5DMFTqQ9kIthTdM2x2JPV
9l4M/5j18IipZd+qV7S692lMn9N67aT0TUdBUWX3MKxfJbGCDEPMZRHsC0W0Y+IcJi07hmrHBTxL
4I5UPBBwS7+ZfvIY9cBuFjOaJi1xiptCQflM4G7a1rfTrL4RoOagKILOUtmjHp/GUdzrxnRLap0j
SaLT+8KVLDZuWNDqS0Y4MMdCJSqazzAPalMjEbPoTo4/M6KXmviljn6STGP39JIwvW7U9NijQLLQ
xxVBROrVKUMwTFdtNl5z+ZlGK3EW6dYsJ08SJAK02G4Ge+LC9olPl6hv3YJWYyQ96urjNFiuBlAl
JrUSAgp0ycS10sq1sN1LHKeT9FeVFJuh7zdyocMvJOmRbk/b/fa70h1Vlb9lXamkd/hgVpROcCDY
PCyp7+EgcKwjJGym4wgeBTXFIdMquJ2cEQKl2pnoFhOUcTBe7CQfHktpeTJa/l3U4e/RUKxGY+Pr
txUrWM4hStKFm8nSvml8e8yGj2m778lvMrFWK1a5r0jjKJLx1BO+JwiSK/S8PuldqT6PE8bp3QLl
JOIkmoVHX8hfFHN2ZwGYlYiyzX8oWImCBENm3BMg2YIzvJbSU7AwbrCUi+GtCZdlUAk4WcJ0pKoi
xCfbtMkfWbj2jYjDkou+SJEGT5HuY2O8SqXfpFns8mq+jUvEN4UFtZN2snrUleZKMr5r5V4b6+eq
gX6pjJ4m3c7V4hwQbrKSIKk23ggl0evtBNbRf8yY4GJlHNT5rthoj2MrX0utOwCEgDt4P9TC1mji
OzPPbug1EISX3JbzgxU8cclId3hT5yehjna68KeJ7kSNFngTTdjj6bJb9EoCr09fEpk8ntdAszaS
eso6FdO0T1qUaZe9cDtrwzGJSVJ+qwnm6GVn5C2CYFBFYWST+vMYN8PNOCtIiw5SRQAmRsapYOUi
eopjXpQ9BXCvlqltzK3b1GiZRO0FLCVKhI7Ux/EIVCzc4DW227DfWsQPd1Z77+e3KQGpnYI0zZqv
Rf8YyMKfSZGfJW0vxp3T6aEnAmEt5mCriE+awisXg9ZTfk2VsC38ZynoaBzPx4ZzZEGQnPJANgvC
B39fasY9vMijWUk3Y9Hd5ksiivlMiMp10gCb/9XEf7LkRVLQtgXWrpqanSJeGyTh9P51FEensXuq
5ztqj7vMVA+kGm7FEFN7+YYE1pOz+iAL38e+dGqSCKfkJozuTWZbab1Ywd2UDndRqHhVV20Ulav5
Ocwkdt7U5l1cg+gC+UgAqn/dhUTG5G6vPIEyiJDVJdmjWIa2b1zNynMehl4cgiAyuh9IH7inEfQu
kK/zWwbEM+nv0dOFG1Ls6LGPmzoqN8owerUpvpWKuZlMxG26fChBcIaIBgGUuRlvHxBDztyLt03Z
zMZ8nGSBv3FL6dNL+hlIZ/BNrWsoso+68j2CjzdLoVdEgWcBU2vCm1E0WZaAlkzpUdKeAhFwQHhS
M8UrAR3ko/wr13pXi9n/67Vtgc4GIrNVss4r+mcBclUWNN98wajIOvipNS9VF3kwIU+mNm1NiEpW
jUxjcqQo3VLkIxyz0zlM51aJeLZBaIFg06iuK2NyogZo13DMwsEhp3ADomsL/XgXkh4PTU8m+dCf
kMBFD4PwQ1fnX7XBaoV7qCZSj/WuZgURqpNY3cXGq67+FPvRg+2Nwq4DRnyM49lVx4Oavo2UOArR
RRoAX8qwm9GrkLrMDTkNwp9EvevFrYrUQmMLQTIFCD2Vfx1tLxpAq8vhEqONIJii1PWN1eF0VE5F
CiTzOFiNPY4NRE7zXlKXMp+1G6zu2JoPvcY3qj+0MUAKaZfEd+Rq2PDW4P3eJ8PvRH6EK2zH4Q9D
3etT9twBSyRabSNF8S4uniNW98HSN4lBT8Aar8b2ep4VD1qxPQm8MobpEbzHB0k8qoC9JvLEooRK
Z2qgyBF0r5Vu4HHtRjR6rGMIYLxE8je+pSGL8B+hUtqV9S2GpWM2z2mab9qg3nWKcfDVW6X/kTYJ
Uz+yYbx50iRsTFadFL2y1YZeJzwHwpscL2jdn3r7s+arvkE6ZVILG7ajSS1NDneSeVB0/0qt+p1Y
EaMw7mTYVp142ye/+kbZ+OVj2f/W/YYF5xirr3W6Df2X1H8MR4H34+ekzY4cvGnZi1C8BD5CFEgg
RBLdCHn+oCXzocaX0YjPsv5iBspG6RCaNo1TobJvFy82nwTjvkEOLqnlU61230eTv5HOEwteU/AB
b25Vw9roqBMtmNKBnJC6CYMs8h/qHkVV/wv/9o1g+jeJVLTu3EqAtw0dDCe8U0XM502Y969SQM9G
qHZGmBk8XPUQBA/Z1D8VWkAN19dYyG7HRgSXLfs7bSCUV0SCXYf7oflBTOrd7Psv3EWki8GEi70h
plXw0ZoKsicj/K4bF6vyjuTAg5hem+QgNxPJz/HJHzO7WQC+Wl3tZjro6IybKv1WKW/ceyI/5s1M
/vfQPQEh3XWz9KoZP1TCE7XhYOkpy0UrIeP53dRHYEteLmGxKeR9kmd2rC5wJCSlMFEBwoBP8+Xf
gfkrsvBu8AwGtI+GcFMU975B4ag0PWu6V8bsZhqam87444fMX70AYy47wEYICXGB0/UNZHDpUKcu
+XuOnntdtgNo6ohMPVNq+PGnpgTbWfjbsE8duQlsXckw0Eb3HbDRONH2xrSFovngj8231Ojvs3In
JPK9aEw1s481qUPxE0byxkQMopnsGuQXVZY3Gqw6jW5zG/6R0qvQJ/Vw1L4bC+o7hjpGSjHC7V2n
WwelFh1/ui6rH5PA3sJyav7hHLIVk07DcBuClQOHLkVwAKPkdSSNa8ivSOUCySrCiUUIDNtbO0pk
Nwuy/30WWwJ2pmNBqHmdaXsIencBUu5gCA+gE9kI93ekFntjcauhQR/JQJwJFRWz71pUeT6dGtqH
rhRm6Gf2tTbaSstSEsgbPQEpKG1lTqRtJ96FYrZJ9NeYr5jRvKLUd7vkUWqQHE3JNbvY5JdsDrdE
POyHTMUD0LmkybIEtsdeqDdpw16+ehSK8IqYUAAO1RM5zLaRJltrjtyu6V0hDrcacepF+L3y77Pg
6IvWRhFHmwVpm1eHNHmZR+HYETMuVo/F3HgGxBty3vBidPuKROY2D7Fh3KjoBDaxWReb1mx57IKD
8NUZRJ1A6xvLwCGYYRcXHvIO/oR4Qn1jF/0LdAw0ucSWlwvWJUM/CPdDSN7kNNr0LNo9SI4gInhT
wNikJVexxoQxAExqQIyUItuANnVkuXDLTHwS6+FoSIcSi1f3WOhX0zTtTJYaM+gcKQXzTKprwvTj
vCM4pjHeW8EfqSVggdBXwtASBhZvp+RJRozZ5k+iHB8jVbBDq/AGs9tY4RU04K0BojqhAaSndwXy
t8r3ehbTqD1mxS3MQrF7ioplkxNjmAH63Qsgbm6T6bkiVpxs480gs1JAK5yDQyFeLSmH2YiWLT5Z
VeO2E0BO8bUQjn13V4V3E79qSG/wpziD+WohFi3Nnj4o/zTsEB6+xRoUTvNJmTMPkwCbKGTMJkjk
bBZOBjF4Q32vFWBzVOGGXMvfg/XYROrRr499zpLpD55o1Vui0Hdw9e2ZLWIU/hSLx+VIRbA3uUz3
ek5sSCLuy+kpJi00g1oEGn8e6TEMO63B9TSgcKcvSMhI/SwQsKpfq4nhyZR2+mdmedu94a10DY1g
Y+MOUqpTT8muUswdwa9PoYnksZ/fInWn43cH0XobEYBE9J1xEOEXhcSQd9q1lR3LRdeOdrOuKzcA
aCVFOpq/4JhwJ3wDRKmvD4emVj0yZG0dTEGpn2TE2+NY7KVOP80hsOvueizvspRSTAbSeHnHNg1H
5iK/FbH3hOb4Mg+SnYWpC7d7M06GHXX5QclekiUtYOxhamawdV+C/L5hJ58WhttF0nXXErcACniK
fkeLXFOQ8t6phBKYPB4SsbArvDbCwkZGfQm/0umKeflxrkZfxo94a8Zaj4k3VAOOr3SBgqE07Jxk
y21Ui7wfrfZSS5w6K6k4KKCaXULCJewXUYdShB0LN7gNi2fYuEfKJ4TyppeqFUvxY12roKVhQaLQ
qWqt9TeNoYpz49P87RusGWJ/ZRJvqaOhMO+DeJnO4dYYIk5xb6k2PVbjs9QVl37DmXaD+O43rFU5
rUEqlZBw9MGmwh1QiRgdrySgyURobsquvAXAxOuAmJ1vaAzmj+2UE2C+UysTYfXAnhbOPi2/JMEq
NKT7CxWdMz2mD79v1UNQjcwcFYHfB37LHrLSEUpiZlEMCxaJBOGfTiXINXBHtGlfj3yuwvZh5FUz
IUutTupQwDnqpOzF0bDr9EcHPC9CBNaONPxaDGyJQhIvHichudKa/aB8T0biCdVNK/WHJdAjT7Mt
DXxManjwmuRCFfCzOIYesKFpfCNBbSPoWBWzyTThuxHQF9MeNKdzKfph1tkTsOqYyEcOoic7ycNF
k/M50YJBmUk1NYwW5H4xr9/V2OowVg25FelEYLSgvAYDYQPFzs6p+8JI+Po5nL/Gd6OtCs1RYk4q
R3SacFgcen8T2oQL22qJvEpix72RNyQMO3zVL4x79u18N+5KFEJfC/u4yLiLDBM5Okk+9mJzlmxz
J56m3aVu45mWkvj+rq4afzRToS8Y3NVeQOWeKzbWrktv+6UxVvNFngiXopcDRfEU3nIMsedj8Wu5
j/LmUG85U2z/xU1EeIeiSKV3S0v641SJyXzLcpMB6YK47Rs7FJtjzXf0+qfuQdgrj1+Pd6bcLJq6
pCsLkAzm5eqZzTJVL3XkfSuK22WDleY5xxCenTq5Qfj968HO3cz3g60eWNxheSBZY5GHdN5IpLlU
609fD3GuoS8iZtB5zSAwkSX18f51YPz9LkOCsihi+U4ubc1+Nx7GZ64u8i52UM+92u/HWy16HTz+
Cgj+f8bDLOwY99qdsK23liNcaOovj3799YM0o6JekZYe6vL+vVtF+BWKUkf10uhu99GByu0W/9nl
Kbj85K/GWR7ju3GKapzTLGYctgQ1jAR2Ar8JPN70P+ptvr0kcz0zKRR5wUGrwOFEmLwfR+vVmlgH
cjep9k+2JjyMF/Xvl0ZYTbs6LlpZbrBGUcbe9Rrspu7SOnFpiNVbq1cqIS4BF6HgkFbFhwQy1NcT
++wI8pJoKqp8LNYdSwFau5zrMXLz7lUwrgmfurTUnZnJiiz/ZaXR/vvkRZArKc59nWsQD5T7u21y
1aKDwTYuowe4KFA5ez0QnVFT6OTvruM9lQm8urk8lNaRPN2O3FDd9T/9U+tOTmvT5lAKz3r7+h6e
62S/760tv+ndxCZexRTkht5aQYxKVd6PWrQTyYdRlJevB/pMx6Fn/n6k1QffD1OL3gsjERO+DxH8
qAOHdj3azFV8JZIaAD2XE5z05M/xI8xmztvSNs7fxLjcfv1TlpFWL/OHX7LaDEhFnEyhslzzTK5H
/muiPxddavyeHURGH4Dlgw7jWplYTtHkDwEK3EXcEewyKDmCa7i9nf4gMtAedvr1RXXHuQlE1/J/
xlwt9AS7kTifMuZwALvl5k5y4NDtNB6JXnZ5l2+r3b+4k+8GXK30vZJF1hgyYC7cxDF6uPzFvyRl
vnQjV0u8CF93gKlK9xe5iE76xlVsXpCmnBOx0lj+58at3gLiqCJDzBhDwh8ZUONNBOC/8Xe8SE5U
ifakVhQInsdCcw2x9/5vN3H1YshhRjYJMlpHk/70YkcpMXIJP76wll26jatJr1hCY2Uqo2S56uDD
5r/hXjUubGfOLieAF6HBINWGZ/lxOTG1vK5qYA9OPGIwpx8+4HPN1citrEsXJJ0bSxMX7Ax4zgX0
9XEsXyFJMcpYnK2H2lMPy5a+uvL3nPw9dgF2vGu3w+7SZvTcbXw/6OrDmZYqGpIZPU6b9iQnkWGB
QSKeLooQllm9XqO4JrY1LJuLtejjxWG1K9TeWj7Qdia45oFu8WKiHAlTdZt95gnx9pIC6Oyl8fVB
NqgitV3DxFppbKRhBjvYTLWXRb8DUXKS8IK69LPjhOtBxyEaRJ5jhVvr+aBT1Onos5kXXxvX3IIR
dzN8ourIniqzsfvRINhMDgHQ+pE6ofv1u3ZuzrwffTU/yaqz1JJWu/Otma/i4i4y9qZ5//UYKInO
PDwdPZ/EroS88XVNRtIyFAYlJJek+2FBLzHzxJt9HZFI8Ba2kp0Ekq00077X6LbLkU1RmAgzZL5V
vEOU4M0p3cEoXDqOdO3RAItyY4tDeBu04XYwNTswtatOlw5+diDt71DR3qWUdgRVs5fy/JRE5PKF
sHJz6yHEpbqRFLXd+IZOqAoxI6GFSS2+zZN9n9zh4bTGRx04B/0UbR9VOHjleX7VRjr14RvZonAX
hDg9ddIpNx66EB9zZePDwMt+L3OAqNr6EEBYJZ2bgiRd09S/WsDn5nTsrWdLfcYrjnWUdLbi1HVo
XnzczTW+x5GQ5d50zVrYyTMKBYWWXVDtxSrDyOBTwf05pBM0HkzRWm7Xrf44DKkn55UXS+ZRn9+s
4odE7t8ms+arqRt2NUU7tQv2UjQ85lLsjFmBSIfAMou+8wJUFotLm9y/Etf1e/ruUa9LX4BWgtlH
3M2ebXB1GzoHrC/TrtzqedwrOwzQO8wJd0ukyy/aXXfR1rDnQ7VfJHWCo9+315kXOJl0YZ6fO/Mp
OI/YdwCzwLW7Wqe6VmiwCCGf8a/C2+oQHCJb32h/4g0w5Ytw2v8ymrb4DSlDYtH5uFrxlqtWNqso
UkhB26quv8+A5hNhIzqhWy2seefrd0w5c/Aj8YTMEpZ/nFXrohUe+tQsF5knkUHbpHhrZwzubWvX
RG0iVaik0c5BVpFSSBlySSGSqMuOwhMBifZIAbgwn/Twt4nKSQsnW1ZpPphPcI1cRDQokErbLL4V
9bFm4lbV+CqXO1Pd5sZulq6tChaKYWvx77j5JSGCIdrMv3B95wpW76/vry703b68Csw8J20Kiuhe
xJjHzvgueSq2urMUWro3atr7i+ePZU58mssUq1jQ2A2J68JHKQLAgbS9nNt7x/Ait32RoVWN2/Rn
EOwQazF0a4eugmIjehbrC2f5v9+0r8ZfzVkzqgylCXimC6Mv2lVb47obNionrgWliTRiIiWd0tni
LTWvpVuz2Sw0aWa0B4hCvLCMn/9SvbsdqwOsMRPNhUtiqd0tr3a1pSPuPxbSUd5LBftAd8CXiUDB
jq/Mcis312TcXlSsLpuYL+7J3x/5bh6oQU3rvOOeoANUUpqAHafcsXickuRXKVyKbf9bdf1quPUJ
wjQyS1mGYyv89whq0h26WmQ0kq07APJ//qfEIu+6F80RNwnRt070EMPyuL9UBTn3ihvisvlBYW0S
o/hxUZEIuDSFnvsvwOIfhftR1g7RMLmhdBWKAp8fzZEH88/XC8vZF8/grI+HmnP4J1F+NHcGiStg
6LU+PKEY2gXqIZ6avZLGXt0gQ2weRK045F3iKjRLBSN3shSZhI7UBbPZ17/m3HaFyqesUyInmn3N
06U4o5Z1g1oxK5E9CgFKQ3qHMjFKmeF9PdTZ7TQbMpZUTTJJlVhtp+sxNcwMBJ1TfpO+RbtCc3yn
eLLgdlSnpSyvHslP8u8vgc0vjrt+68lgIZeccdnrutMPlWNrZZu3ib2U8sTFd/Ej8i7NrbO67PdX
u3q5LalOhj7Wl7qrYGtgC1viDVWkdkV1nyZ3cgQIKwqdQfutJNcKMsigP/rmdZbcKErhqtb3mEzJ
Yry0Pz23czTlhZKvWsAA1kZwcwyGRsxN5nwS27qQbcxy92+eM6hglbrZUuVevVaaEWmhv3xZtIf2
lOzam2XfnbA7GN1kbxywXu0uVzQ/oyHY9vMi/8+oy4W/W8fAxZPuhBSRcoh6SHbzUcfbTv+fxbzd
/hsswWq81Y7EFxoizA3GM27+EnSd4iraLhVb+VRfXTKxLX9svWpyRCNsmUo0/1mtmpNg9FJmMJmi
5CVtKKM96vOlEsWZHiY38J8xVieXiCxgSwl4TeK9v2Uhpn4ve2gfnUtgmbPFEDLoyGEh5p2lYHU1
+VAYULv/bj30Q+klV9JWOyzfOdLILhQlzk139osLuhofjfipXBBHZj9rLPGSHF+VSbgNIDh9Pd/P
fEBVib3MYh1gt7i+mr7J5P/H3nk0180ka/qvTPQed+BNxPQsABxH70lpg6AcvPf49fOAX9/bPDgn
iO5ez0YREiUVUKjKysp8DYB3fBPUGXbB/UTTng1QYrrUO7V+//Vg5+ZOlUiAsVhUZ4+/xeYKsrIa
87n+kSXTnaBOTjB4YIebB4jndtvcjIAjYjDuHfUlbwxX3vVMAkeFlTIrUyrRDFmE8HAyvUIMgR4S
RjZINYIwjDbIITqpbLh6EziW/x8QiI+GXERvo8jNUfG7ChMiglUC6SHkpYVwO+iiLc52NYX+16L5
//aSf5Nnb7j//X//Dx6Z/u/8xF/y8ff4M/idJL9rPCWzJgTo/uvvf/2jf1hM6v9F/WJukiLmQe1B
J5/4y2JS5Se0wmYKDccLvTJCGCXFJvj73wTlvyBDsfks3Jf4BdeG//GYFCTxv2TaUJTYgAhQ1+Me
+d+Pd/dXBKwXv/9fWZve5WHW1H//20cJ6Z+BcnadIY3R2I6I03CnWlKL8R4NVSWd8WTiqyqlt5mX
Ttt0CJ4kCEW62BnXXCSfxQn3kCEqdTdore+iEeDimpVXxgABtAcy2Qr9pZko96KZqjdZPZcbakcq
HozRwM5YoPaRKOn30BwPXplvoZo8TqrwXRraV0hW+8JIbwOZ/xOF0ZdqLFZC2iIEaLMUF9xxC2gl
DWQ+x+LkGaPKT1ohgxtDitiI0V07NPtR9ndYBl/6fnKAdQSVR/0m6SrY2TXGoHKcM87jq9yIYW4b
0M50rv7HJ200VXqR9qHvaE1T2YOXPyLSfchRvY4t/+An8kXTR9tO067U0HJyJbpQAIohxbkrcu1b
mciXFnj+kRJVkNZPvl9cyskhyHDCTeP3CPvPSkfJumjra88Y/9Q1RL3RdwarfCP+bktvuPFLcOWo
e230YPxedtCUgj+f1v0/FtbRQppf4vNCgrJmGlCzLFDwLNhlhQ2AvTp2A3wWGTAuAsPvSNBB4NAL
zy3h3L0FAdLTtYeAwDAhJxvspiHftB3wQ9Gd0CNOyl0LhpCUey8PI6h2AT5ZMmP4JkwMAzVyqKzY
ZVYAk0T408hvQmV863FHLAtj65n3RfmWhL9kCHpfv9nxpWf+eubMBrZkc8aGcBE5/noxbg4hIDUU
jXpOxNF61q1wF5sa2uWNIydAhLFkVVZtro5Pjr+G5d6PsNvshnbCjdeLJKIj2ZAGRhed9iIjYjhE
07Y0n1uLloGlrlxsPtpfiw+Irvb/DKgsWPF55vuiXjFg1XKN05ufmdzuFPNHUwa/x7Q7yDHcuaEL
bcnX9mp73aWl4ZSZfy/h87VpPKRKU8nF69v1NAhfouXKRAWoN/vEyH/FATQ5augACZttCXnJiCMb
HJLtl/RWkZZNwZOKs44dRJS7aXyLcqzWrX5blP1dKVDcSZHmHMQtNI8QzL260zrtPYnaH+jq3BbI
jIugX9WydgHpup4wrASR0z0Mq+fT7CxSMMMaas00mR30PeXum9wm8BWAOLRrCdhx5nry3ZVFVpn5
nhfjvRs7YvoD60TXmtDC1oOVr32c5v01is7SxhCGsv+JLQwG3HkTqQk23xLgzQxBDWst8ToTEDjb
MADQ8EjWjOXJMvp5TpcwRRkAoFXRXViFS0n6AcaWa8LuM/8V95Wzr4WLhUrqOu/ZRbpVecAerZgx
Z88FFNYnF6olcqiA5PEB05tNCLS6sNe+2XFG+9dsEvtmbTcCH/JLxyFiUky1HiHOOyEG4WGqfPNN
w23woW9Sa1fFawIM8xI43qkcZjOIkQ6bTHRaDBcXlkXVRcRjDC8SbTsrIsjIgVi7fCscypUa4OJe
Pr/c8WiLfHKqusLvckaThldzYDEaxabv7nX9Jqy8a914FixokOqvCrpQJ7fbSDOuU1W7NKxxX85I
61CXnKkSLrMg238dmk/3yvGjLUsGZiCMSsujCcU1qY3TSgXK/w9fD3K68z8PAhrz+OP6mNWW/TDP
ds3hrUOsRF1Gk2GxaisnzaJov5xqxLwWQ8V+TSrBUKjZgKyv6ctgMYfQ/bQZ+l/G8H30Ef8uXROr
bq2vHpsw2X79squPsAg/s5JfM8nz2yYxLhjis0q9vQGVEQoHIb5UrPylCO5F/WJsersqVub6TKrG
ZEvoOJjzzfDk3k6BUQuUieGTQ7jXLqPtLLg3bpVN93vtVr2oJv9jtj+NtXhV38yT2jAgZ5vX0k+U
Eh+QjChR2g5c5VoxMKaCOuTKV01sG7/VvbgqtHMaNY7fdZEWorPU67E2k8ORuuNrYxQIhwxY5bPR
oTaVrHmsLgqp/3hhVO/mMhOVn2WK1nmNWhoTA9Yb9ULL7eIOh0I326ORvIUfddD3/wL08CQks2Mo
X36IbaHDuUy+MaUwMlkNMfbp412WDpDl1LskK94aH0cP9Jyex1zAEcN6bE3sJbqRY5z7/ODEQn+d
IBy2ssBPYgbJHHcrkaQOc3cgrMd7rA8kefCMCXJqnkCCxq7dhGih0MecoCQJ8Px1dHtFqdgFIa4Z
Wbqrc3GfFvAfgcIHabcSzRcFfr4KMg9Ut9FB5EBG6GqxDOq018O8pg9q4BGuYnBgK5rk6lQnAqNw
Ok/Z13hhe0phN2nqhmG2rcQHQSbYJtq+EwRnNHGiSkXy+8hWOqyokwpLBengDf1t0oYwYSF4idbu
64k8Wb089tzn49PK1DY+cPafyoejGUvIUARgjTPVVrtvMCE9qEz+s5L920HBkoFdWgqhb0aPfrgQ
fRqqFDS9rA0Um7uhvZng0zaj4NAQuNOsb7jX3A0GBK8o32m1eiem1ebrF9VOV4zMR2JgHRNBGc/J
4xUTlkEiS2U/u2lql02Ybg2F+0mS0jq2GqcR1Ju80BDdEPGgzBERa/ItebQjYVbSx+qGOzyKZMIz
PB43U96T5Fs9KPbIBRnfCaxUDFi6ND2bzLClisa6f2dOGkbrAo4grauqyKolb5H43TOeJSPF3PxV
jn6GdFNzn6o8BKem2nVQ/RD62XbKxmiehVmmLd5FvrEvh1sUDqGTXlMRtetxcJORvyuayooiyAJM
OC9jWSXxosymkIDRqzyepcr3xDAXW0iV3uiqSMCa2pvc4js/4pE2IOQ/3LVy7oZRdWkMuDjpOv4N
2lWbrUr/niSeiydZxPUYtbQ2bXmS3mFjd8DhW5gTs7zXsDF0u9n9+yfJYsTFFraGTvbrmhHnhCwD
h4rsBiKtqqO/FNtk6x2yvXor3A8v0WULNCP7F8yrT9O0+RnmhYpUEOIxy4b/5MtJlmBvgJI+3igY
VLsS3alYSFxL40QT77zoVvKeUUC9iVL1yRL7XVKnGwVBklT8HRjetpEnpAXSnS6YK7eNkyv07NYs
EePQYZ5Bu4svopRe1okdjLTGFw7T1N5ERmOjvP2s6cZGLPpbrUBrsBlWdu5J5sawAOwprokwabQl
HA1CnN9xxCIslytOQI88bUYHORjb8lcYO2dCxIzskK1Ze804wT7UHYyELmWkYHzEK8BVERPAMGxl
lEXL5mOP4W4Mqp7UcG4ELCLRmOd+rlaWD4hCrB0z9t696d7o3vLQRNICprJXN++xZUJZKJCumW6V
JnmrUnENMXZ6pnNu8hSAWOYja3nfCTRzTAthztIG64nC46ZWLjILiysd5jY+RCO6GoJabKvYcNU8
t7vpoSx+j/VzG4aBnbXYQoZ4ZskSyCcdNMGk2LKSPiVtslOHiQXoP38dw8/M3PETLy4x8QiUbiBC
fVwMuyt4ggZWlbiCHIJ9L6CLvUq5OKnfgBj/PEeLu0mnVVNYNtJfI7Lm+hfJLm47vF7ln8IOtPq2
2ekIgIfbVdDxaQA8Glpf3FhSrQWkMDI0nMg9dVjaert8V+07pzwkG91zlZUFIZ19WZ3MEuPtGUm4
CIClYQR5iE6f06BMlcyUwSJ1ENmxy+DJVw6R/COMs63RIaBSt3dWMtw0YffuhQBKNOsts6ob1QSr
Vqsr2d4ClDTvGKYCO1aiDiiak405FkXQhIYXkEehMAmhuR6Vq0GPUQBCRk3s3DEq9+CN7mKh23qB
jO4WMgg9jiJhvdVH815TbnXDs2XrJVcDR8H9QK2fJmEHWd3RjV0fIQRuAHD1vdfIyFFQkLaeBvAt
EA9J4Lm6Mt5Wiu+k0cOAOo6e5W5dPYT9n6/X92n8oVmHETjwCHQZ8Wk4PnyNSRSKIp1CcsH2IGiJ
q2MLFXrhShw/t43mw0VRjQ/tr2Uyr8QqtexSgWIe2uZOcovbaT/fkwrd9oHQ/ws4to9YclTsoBtJ
TgHqRydDPsGcIHShK97EkGMi24Nc7ZNB3KXVaA/ScEUX87Koe8Dh48bzA1fvWlspRXswhO2geKTI
uY/IBjxClIfDgVwgS13aGBfIEtiB8A1ls02e33Ta7WC8DFBRK/3eUKPrqG53mhS+NoV5XUTJRdJA
Le+NQ6ZpG08c7ZDPnoOQ7NRLbgyHPJ12GLamNrQ4u2okYn942SEqm3Sxm8gIVgroPoX1N1Wsf/a5
ieDsn7r9pjf6XgZZMMmj2yHBpfv1r9z07EwYcWELt/Vk4dSsXEZBldllKN5XqvQbVMRdTg21QvqG
i8POwJktDcT7XOg4dn7qqoW2tepWnO+yhWjZHFtVJA0m6SmV84cGHS01Ul0DdS0PSvxY3xapfDeZ
wltKgTdozU3gv6Cv+GDoylYWpkPHpdiTwNkVd3qNsj994VDvHZ07a5zkEAxAgnY/E/7WoDErRX2V
VBPwmOI21X5ZnbaZ0AEXYdfGOKmVg7zJca2D0udm0o8BPgkEZE97G7p+Ay72vbfk23ESfqh+fFOY
JMCJPjqp1beOkbWbEiWrRhfu9Jx6XgjX3DOfxOkajYe9FcsXsp/3ZL7NdVePbgvE0EhrdDfKy9l2
Iy0QQ4jzd68d3E71rwOdZkQlaDt/UHcTRFNRSlbCz2neQ9pBTVDmyMajRZ/P0U8XF9mIS8T0iT7J
wd+DpUX0NdhXq/nnuW15NM4iLzBoJSF1ZAVc7PvNnO7GKrYiXKGfZpBA/2P49nW4ORfvyackCdVS
Cby/sUj2wURguCUY84BzBbJ2igzhnU2MLJbDVMt2BdAfPb6ZRv0vWFycOW4YHo8EkbsG5aJFPlnI
atu3gsZYKLANsnqVe3rhjJyyCmr+FGFDG4HHlRuOfOZYPRp1ccgZWleUrcVLD28SqnA340u76y4F
DtfmlXR2w8YF+Zg5Ci5k4DJnKmy2W/M5kk/v3XMq+893X6ypkNNsiiaeQt55O/jL8kW7L/ns4X6m
WzSX4UX3WmJ85o5XaUetvZnZkDuEjH6Qk7nCSr3wTCZ49DSLlZcPVZr7Hk+jYwMaVwIyDmtn+GnZ
yjp+4znN/7SLxEIyEA9ijFmSVGZ1h/hIYRa9p+JgFxfVc7JbqxJ9VIEWp46pIZVI1sDFBezd8Zil
Xo1DL7BzU11zenpbSVvv9ER2chTSte4x8SN3zC6rBjR/6o7YhEXpjwCXNyE3D5aPhZG1aUzZkY3X
MrN29fgDKb+gSx1RzREOA2+Pd2OiGfu81JxWFvHjqSwo4p4bGN1rjEcFWuxvihLs4uERQRhbDeqH
Ufmpjhie9KKdiP02Ise3XjQKRcX0XaU/KEW/NJoORaTuFOlJTg+9eNVXJko9rfQY5K0T67otF9YF
5pJ7OQCKH+bXXTLYbf8HrfMnczIeVgLFmcTk8zxai8REbaNOskI0aRpX+dkAv8dW1dj81O05DlI4
Sn8U6+6Jc/T54uNZi+hk+nHdVerHgkHe6FcBNCvEb7u7X0/z5TnULMfiQovRGhwd8PuLi0VveWOP
xwkJ5lbZCq/tZnLFZyh+hY3O23YuOmiQPZwKyfnfiG866rX1tBaOzx0zuoheBAsWyxhtsUHqpu9K
LLVIkdJ9XgVvs+Z9kVBDlPSLwHwqTck1emW/8mnPBWFQsHNld76UfqTen7aloGZoFxXM8gArqdZ9
V0G/kXTGrkx5jxLaLw3fs7S3AxVhsrpFZNTbSh6SXiENQKFlF6T3vZG7cZy+rjzauaj06dHUxapr
UnRoke3963iaOoej99qay/k5EQND9MwOEI9yVkadp/lkKfxzQpa4tngyB7FOWOvBlb6brur7Ya/d
mJGLqAqAec2ZfkeDzTZdvWqeXYN0Hg10xE3gQvOR8elLlIFkDrlMijwLd4jokn5XDyrtwPYJecva
sdaAj+cOQurVM3iIAKl/7IlP47EMPRmPqTkgiw4tVirP9tynmTmt/s9il6+1IM9FEXIK9NE1GfK9
ujh5a0Pvu6FhQHFkRPGF+4dreA5Nqj+T49nxz+wCcb21Bb426uKkTZtBLKIhpz9zUIAceCi3ohWS
4Uhs+0/TxnhHYStk1W+Hleu0fHb9WuiwgBsEEr2kGMAHxU45oUeh32d35aZzZwqTcolGorzh8NvM
6wmQvzM5E370m/oJDkhsBzvOiZU1fW5pQR6S8C0yZ1joYuYlbcjh9bC0MB2iqt3tEyAcSXY7aRdp
6m1HCj/JAJWHyo0eDjtTSA9fP8G52Pb5ARYfQQgVscMzNkRm5we1BzfW6g1gtl0i52haEdiREGtz
y/161HOf/vOo888/rfCg86ymmmSOf/XCC25qA3GplUWtnfvIaH9oMyaMG/tSA6QxYsH3/SFwclo1
3GdMX3AED1nIa6v7XXj5LqrkfSM3bjUvvdHYx0rxlLZ/mkFzJ3V04sDboE/vGnKGxvDPWj5A1TkI
bW3L5VOnoLSmXSGuiWS1cDfLeNXTq9mYZAY/J0mxBV14mjxK4mB2gvzeit+0GmlDueQadOP7oUOz
AyG37jAVsj2GwSaLtE2rZ7Zk9Nh7ZxVm7t0GaRsyouYCva//aOXRR6Dfo4CfXUbTUjWyNNLRwJiD
Wm2317nT2dL97MTAUfPt6+999ltQyqR+i/HkSTOLBlctyS0bbpr+yOV1SPf96wHOXtEoXsAfwB1U
gWl7vKLKLsgjQB20Hb9zO7HoCgRuS9d3Q+MGkqYdbNaOhTPnM00ribsCbTOJMtjxiABOiyEsWF+6
d5d4CH33Gka3l1KRHuisDn6xsmdOe/cgSbmQwSw0uZ/w4Y4HFIbGkmW9IxVSf4+Zj6zh3eSNs+a1
U2rQHvv8trCy+2oUtx0mw19P8JkveDT4Yn71btDDQmG56PFj0HPK0yr7eoRTaMT8fhr0YZwVjZkE
fvx+oop3mDljtmdAU20bl+Wz4OB6Ul1Uv/895vdH3RJ8r04/B94TzP05LH4KQE2WemGvoRRl5rWt
998ilBNzrXJWXulMnKMNDjZ25uxj9LnIlGszESo/zZi1jsQNZRWKt3PGRkkmrC8UFJb1FA9CzdgM
XXNhTCUyCPGmRw81gJg5SuXT1w90+jwGIFmRcw+0JZ3WRSZTF6HoeRqFDLF68ZvbFnnwdu0aPyd/
x2na8Rjzvvk0tUMB1lK3EAQXd8gB38AUCzcQjdzk5q67NJwOEuGw6XbiXnhKb7WVo/10U86DY3iB
iwFfedlLzgc5l9uSyoWkD3ZXxDslQlbX8jemNrhW3KNjmj1/PacLOte8luYxQaCTqVngyRfrNvMD
Tx3HlGyJ7uTwVN7oTvZofotcwUlpu229yxrIhWBLK1vy3MekJ8abkkDgn7gct06tvIt51xEkr+n/
6eB4eH6y+fr1Tjf+h3f9nBcCbYH5cPw547HpWmwQQqeg/ONLv0Hlrm3808T+eIjFiimstpcDk1U5
c1sl4Xo2Jw4ArXK9GxzMQYpL3xH3dbhdK/acOTUYmYK7iQozjqAfyPJPazWAENdU8jzyhbmL99pr
g7ju48z6BQzxG2eAtcLHwt3mY7EAjhGBpHyULpdt5MJrvULyudXNsnzDAe3Sy3Grb4N7b+W7nZlU
/LA4CcFN0p81FhEuALWtxAWXVhm9+Dy9qbFCxkwAke2VDT8vgMV+ZyAAoSY7zsRZ+niB6BNY5qln
oDBpXItmn+Gh5sL1IZJ0RFHqtZg6P/hX4y1Wi55zFNcVy15oom1WDHvBkGaC+9YPMyerp2eEjTGQ
r510vMPpBcElrMBomkaxiqQqztNRi12I9hAr3atsKv/RtP9zNhbTrtddnBcyT9cjaJ4JTyVwKxnP
CuP+621JanM6D7JloICqs5Rm6sXxvA+tHwZjPm/MUd4LUuO22NHkffyeAg5JkcoYvJKE91pKsl/4
6hwamOVJ81hOzTZWBVsV/5C9HLD9shVjci0zs6s42bRojqcWu6Az7dm0oUvaOx+h4drPnaG+8kZz
V8bpVdQrjmHsCu3aKjxHsspLM5OdMQKIEaS3iRndcipedVLu1G13UWjpLpS0i0y7ZbHs0pQ2Upim
34NB30SogYfGjCB+bmblilJ3atSuda3bFp5wW3e0YuI8cSKrvNLE4NkqsnsE3EvKakYZ/JDlLLbl
DOsPxbo3u58hnp9q+jRy7EyWsYuDadbzJg3PMLlIdjmg2YkIVqDYXxq9XQiUC2kJRaFOVz3dQ4SN
48aG7obdyIG8dSdgDIjitG/7Wo1XgmYdZD17iMJiJygjGPXC7vIecZph403ThvrMVpDk76KVIP+M
wHC/a4K7yS8uUEp/mXzdNdWnrqHflKD5jor+lKEYlGJ6BBOjQnikAKWRgS+yfPGgCBea6b9kpCgS
/0LzbnJBO2TSXQI2VIuN3SjdGX3nVmrjerp0JTYtTjEYKtPJq8N8k2XIFpgG+Ya69yNho0v+vg1L
2wdYjzfwwRJR/ZY9p7Meu8a798331rTsQN4hmP8j7CrsAB40+a7pf+LU/FIpV30GJiz5hq/7xrI8
XGDAZyUp6TzADEHfZ/S8CsSp+SMdvBiPqDuTNNqNJd7EerGLikcJitPoV46WPMtooWm6bQaqk7RI
zXGjGqzbUTSRyC5toTbsiJuQGN9AxDHfZcQQlDxyulCzA+8xTLXrxg93TU+o1vurQnn3OsUOisJR
pUurMZ2gbz4mslHuTP2+y4gH6aEt3gUQxmJFxzLxtnF+5QH/z7wfYPVpKmIOkugHcZLRw3jzK3wg
p2crf1YKpI1hFiFwZgfKb42tYcbFnZpS8Y+gTCeR/JbLW72RLmQwPkbIuipC1GcQd2+Eq9anoEHg
yYXvvf4eJvI28/tLX/B2Ce5H0oj48wSYqr0UhvpQsn+xUsd7YCMj6S6WLAssHWr9V5CzmRBjbKtX
Uc0u8h7VnNi/t0AituW9hftL1yW0hL6nnrmVPYxDLIS5e8vutdBB/u1Paua3fhQ/cDl40JrpOgn8
1yHOviuK9+B5reTUUucEhg67H+0daulW2W4LpdnlJlry9XtD39sYtdu8EZysfKmTJ1OqWGjPOK9v
+pkB0M+Vde5DGMBocMVT7Xn+3h+PNUCDoE+Z6wbiIbKrmYD3vexaFKudN+FVlPnXaMfdyKO+6Yxg
V9A/jllCxZBedoZ/MJtrg0g/iH9QUjokev9QoPwT0YGRm+5QWQBOyLASo3T6zKdnet126XbMGrua
qhtZCgFMDPgJ4afgxxtBAquAgFU3ddtAErdNid6GAnIt0jem+qOvMCTElyPqq0Mnq3bRf0t2Wn4N
EnCg9d0aF5pffo8wqjFoLvfFS9DgkUp9AN9bO4uf09E6KBZyN3J2kfnCpdn0+9TzNynceSw5cYF5
8tHczr4laXE1SZHji8mzr3nXmZnda92D0tx6UO3rjEoDWKS8rOxJxSpHoauBAIjRq5tKga1PQHdD
Ba9c408GTDHIRbe2aA1aeNMUop3GjyPRDTjwVaHCQC8VZ/BMu6KslLTlDlup60zF98yQLwL922wI
kcbWhc9/GIgXdYEaXBf+niSZKQsPpf/kU91VjFtiNwwxVtV0Gw+qo+Thty4270wvuArHwJ3wcBkn
CZH4n1LDZoyby1oM7MlC3shEYd4rH6SMarGRXFFrdUV+7nFdVrR0Uyo4Fgv6XWd4VITQpcl+KWbz
o+91OG/vfUM3o7yXKqwCyHcbIAEj30yu2b+jhq9S705CvW8UZRsiY9dJh0lLt10j7cxGnJ042Ksz
JsG76DAiQhjH2EbeH3w23Smgv9ojuyLIG7PzIDLXu1FsN9zIWoU3E+prXtith/FgaXSatWRj1bPi
urRJhR+5nKDbL72nXS5zw1PdftIwiXpJx4oVAElrHDYpBmrJ8GR4Fi7hI1ZK8c1QwdgZWdg6zYQg
eOqFeWFM+74Qr5XKQ8k4d82ixzVicg0sczAr8OHi1bFHO2taSVrOlBbIWGQ4RDrMwpmYfpxLTKKG
n7VCQb/y3xXxUc9eZGgJs668aF0hVOIKiN/r2ABX0cqF7ZQlQH1OpP4EfRwUMvnq8dC6jsBH2s74
k3KbBtGjkRUQVWNCWVcmqCxqj0qhHoBvkFKpCDoRuuUhO6id+CyUIo4T4XNi3ah67KDHZIuFv4mk
t69zrTOVifkZjQ9kIGCZj3b9p2tCCL5RAShCtSDae7uC0hIMKJAwO0qzWFWtAw7O3KGPBlxkkYEE
2CD0yCLNa6xJdsJDu+1e1L2wrmN1NptWJQWlVxr9qKIdT/+UZwJajGTvfgX9MH1Q6icgWYJ8YQQa
TERMa2rttaifWqm30/ynPMITba1Lfbip5HDrg6bPYh9QbLImLPDBXzvJ8z89mXb8ZPlYx5E6X2Dq
7BXoviMWVw0ofq3AGVx7UDmwB1myZ3MEUNNu0aZ2YVwPFsYi0IcGfRtqPwP5rcPkAiSlHTSYHnm4
CXl3Y/4QVQUWSzdGHiDU9VDz5xKwChB2Toc9SSNM0H/GHQKSpK+mqwRAWwUQUT1E/+rB8HRnCAfX
a97riO0YwEUDqJNr30MU/oJfhX+p+wZPtNOpc1ryfWlINlNsy+RHiXAXtbdj+l2GzrayTM+uGljw
YLloHZ30jVIrbvK6oI0TRN1VO3S7oLRepjS+asYfVlQ+mF7/NMStQyv828rQZ6oEyixJ/N9DLwII
UvN+ABI9cLLxMc3zDbITjtAOb41xH6p/BBXhu2F0uqgiwchcE8E7FBSY6NU5OPsgtGrFGcwmcjU6
XjWRMSmR2VNpbnLxUoqEO7MvDrp1Fyh7LbS28DnsEZeVTsNTxMQSRQNNnzQQdqJ+paxxpnVN1Pj0
KIvIVppTLmkJn0OCxpdRA6rjfCP2+UNoIPdFcx7m+L5V652qxqDvyvsGU0AY/h9+aGpg7TTkTkZt
07ey7QXNlYW5hTE2V+r08PXXO3uDN8FyyyigUERfPCjq5f6A+RVzhu+i9aZ6lS1msIlJNkCguV8P
9lEwOtnXsxoCGBtEnpY6fRMOFGrSMS2N21SuWtHZHze1rZg28Jo9lmCEPckpHjCaoe25ctKdaf0h
LkqpB88AMC0ndClzBC2B6mfgFMHDiJKi5St3NfDusoBNgubtML6GxYQBzyEPnksAfabJ+cwh3MGQ
j1FQyURxU6miOwY3Uh8/pTjRcaW+CevrYFWzfA5xy6mSsAGA9YGDO+jf48UcT2FgNeLc1BBEcF+C
LWiiGyvWWuCY/5+TcZBPmZvrMmiKxXFjZmOgT8VICSd4HcZsi9rrvs7Gi9zov/V9hStac4h9DJXK
5lYR8bRDSw98oLSyNM7t3bkjhaoQiAeaUsevq4RFqqUZ3yZpD7mEbIy8WpA/+6Yzpk7RoVedyIu1
NTG8wsrOGbZBfQBZt6t7B+Vt6c/oVk7FHWG7BuE6V2RUKJz+z5iL12rlINSyiEbRXPKT3MRFWQ4k
9wbUit09/wseHOdKf1C0ycvgguj4Mx7PY8GztFE5D9ipmwSErVXQdRScUlxtu51ZoUcF1MUhjbOW
BryTAuosZaZtg1+YqDwWDe5xuLoPGxlPcnQlnFUsyJlxQXyaM0EO3RFq08ev2EhTlEg9beseM1fH
2pu7uWhcUqNKbW5uiJs5+qvvWr9WgteZ/oICCEkjrEMSMZYNHd8I09ET2vlbGgifckOjLLCJN+E9
dmnSDZfvA6joG9wopY25wmTUz8RpNpZszEwYHmFZO64Es5K4APhOkqCMH13KafsUIYSLEEluCJdp
Cg5ZLEpwzsG9YFAHarIbK9dfLe93PUoXPla61ErsKHnuFP0g6JM95qrT1qBKxovQKhwh4EI1Y58V
lDCyZEByIvmtlMiDKr4tYJvmi8ZWl62LKPAvU3W4rpPBEWPFjn0TDAdagVmZ/DFC4SGQUvjcoLXE
flOmFgaDd9Sgi+abmQXPST6+Cp3e2h3mU3Cx+WutYXe4AVqwBCKuaWl+3UuZXRfIqg7PKXBQufZu
M8zHGi5zQ/Ly9Wc9V0udbx8EQH6dhbOOl5MZT5k36jI8gkEEfGpsx/jCEErwr6JtJImr6TjJbfjm
CG+M91phujXAH7AalJMUTDxhlAfoTlmZbRRIz3Ixx4520yrSNjbfVandmjlXe0vcJaL50wN2npcS
pr2m+/V7nGtF0cpAt0D8wPIslQuMfmpTsax8B2DNpWaFCZI/45Ue3XX+dBBSyVaqZIsLnyPW2o0u
9q9jpLged/JIpjbaC499mG1WnukULUiYxdNDpndk8VyL7EKPzamWC0JurV4MOSI9hYZpbuxQhnWD
WOKa33/nbLITNTkU+NWuDH8a8ZF2lBiWKjk54UlHMCxx3G4wo9Sb5Cm3Jni86bNikA0n5iUUtttJ
fqraHhyodSNE5mWpwL1gnzsrz7Es1/NRQFbNrGi6kyBSFkssSSprmgpKzV3wDLwYF1qVnOfetCZ3
EDc5/ghkI77+IPh/6Kas5KLLsMXg4CJIJT46XZx9x+s79jO5MtFKww7ulyoPTpkadto/atO7N6ro
O1r/Zka5HG+ejE8X5kEuEgWtBerqFtLtwKXL9D1BCE6j6MqmX3m7+QD9nL4sR1tMbS4JEG87RjMi
rI6h90YrA5zEh+UI8xN8eh+vyMymkRjBjxUCmxY99KP1JkJcok5zF+jWo5Z2G1Mp3gpL3PrDXZTX
m4r2Njbnk9Z+HyX1xgtepVaclc+3chPuMh8thO5dG3724v1IE8PTU7cuW9dSku1YzR5drZ0ZT0Va
rbzNMj1YvszizNYrXae8wsso0lVkPoz9/ZT/pmb29YI/O8rMDkOWCxXMJdTAggzTYVTPKHQLuKza
uvkM18Qt5BXfkbNr+9NA888/fRsf2tFg0W+kEJGAFH8qC/+QdpJthv+PtO9qblZJ1/0rU+ue2UA3
6dReU3UIQsEKluR4Q/lzgAaa2MRffx40a89nyyprZh9fuCzJdkPT4e33fUKHxBtA2MGV3WKKLb4N
t08NnsUepqDdgJsO7Ab1FRgROkQrvDaCxS/ykrHagJMxzpR8vPLYLt0ngkjwUoFagSrA2WOT4CjY
p0IHJL/aGpJ8I4OnVSr3FqSassxCscyc//wEv2UFp4GCNWMShMYxTfu2akhBzvOCAh0H0bBSz/0y
f6NKCqxiNM+tewZzcpF/xNbghE31eqXxS738uXH162Ot8y7rQgkcM+rH1FGXsDWuX1AqcuMtdwrP
L5FQXxCnmQK9wr8Wa30L2k/3Dm2lCRcAaOy5lgepokGtNBXGy0W8R2RT2kNZPVJxX7DYE7DfjIi2
rOSK2Dwe4Y4aPTE4r8KS+Aon+VI3mOh/bcrKIvo7G2z6mAewjogDFHagXgGP67CiIJgN8y5pnZzF
t1WneFaSzH7u/guzF60iHzx1waSP9rX301bESVBDI94YVC9ue1eXd3qLJJyaXNmgzelBfplOSByd
6IcWIlsMtLP4IGsLUWtA2dmtztctj+EIKR6VmLyHcQvORYMsQBWabxCvs1Ex2o5NcMj7BiYhoNnD
Nj6HhcZYrNX0ZaTILIXxhig18Sc3MdSMNcBucv7cQ8ohV3uU4JDlw5rUFtqzgNU6H+BJYKgbhUx1
MoVD626EPXRqd8NdnrRLPsZ3bIhvRuC3YPkMlJ+Rwhs7gBR6OnIH9RPorMHWPII+tTquO8oSCChn
cwvun9Auh6ODhLi282rLmIsGGa+qeg7UxmsKpMdirB5j4GWW6oaK5RrFPQTd1ryq3vTI2ifqvcaY
XYRINVvjfKhyVFMga1i15VIYKLKYoKEn1grgnDkH4daSep9ByCgYopkFkPrP4+Gb/ASyJvCxBhed
nr7OYUCVDuIuCMA4QQDbJFAJH8M7U0eyNJeLbRe861mPoXmkpQrIABAtsIGPmzq1B/Alf76U86Pf
+ZWcrfd6ZgUCQEHwb4v3NIF2oUVQiLuyxn9f+87u92zeAcQBTUTU/+0YQknSr9CzHH0Lw/t1tLwm
b3G5LUKwCUICBWe7s+gsHGFkq2SojE4Jgm4Dyq8PFTeIMlV313CP39e16b4+tXW2rNImqRQTQAtI
aYwz1SFu4nGw7Jhj+Olc3EVXwEEXH9an5s7WETMFuDzmaI6m2Rymrrn5JufXRLVOW9/XJURB7hmb
FdC/JnjM5w9LNoshQaLAjuHGqzVd6NIg/8WHMJ4PuuZByMeW49rTKuT3pymra7teQj71AwN+BYGg
SR1BQdGJ3KdRrtloyx+JPm84yB2iXodIgUWZ6TTWNdXD8xP9NJZBKZq0kyevvXPBCdiL1DEoj7jw
BqUM87VPkQMNVZ91Yk2vbSXqpdaQNQChdHK9Rer166KONEpnihYPY2Si8mgPtygLVZ3hruVk1sMG
HAKyKFBC5hEQ+CDLVvCMsw312NWp31dT3eCoAP5eJKCXQRC1lCKPK/dx3yE/+cwsbiuCzDO9WY5K
+59yYqaeAgYKIETgab/nqM2YAU4A0Lpde8noFG+TjJjuJotmBiYmdmn/mi79tx0QDYI3ALQ69idw
MM+2JUSR0jDUowGfyBeLQFAHbTcUoFKEOz8vaPRaU2crmhV1vWJByhccdOPGSOVZhZQMZW9p/CyD
9wX1XkpwaIj5upPArorxoEIAb3RpBiUFm8Y7I5J2JZ+clWTUkp8DShawQndCIAdkg8NNHc54Yi4F
2krJd7FZr1LF8EKIwoZpthpL6kw/l9k+yn+VveTGlNoN4II5si8gIBRN/AqKyMM4Wi9yXQGa83Sl
A75FABSwdqB1YY2MKXye5m6GTqeigf1z3t4A2oFTUHeliy8tQ58f5tkC0RrC6A0dPdxHL7y/NQG/
yR9/volvNNpphH5qw5yqc5/OIVlt6SXX0Ea8aIAmhTDVaqoTUzt76T0AWMHTvpYGvXxbUyFj0iT6
Jrw88j7NIGZq2IVy8u1VUohivF25r2+n69N9/W5kGr2f7osAbFY3BI1MHp255UzeZXK7mPwTgO0a
vdjyurnReFeanQb9+ZoOwsi/7u1s/g0S70maYP71r+IV+ZLwAfoDHlsi3wYIG1QWWo/Owh1ALXfX
TdO+oRJOD5Nq4MSBUoEDwNmWjGQWIQM/3bTp1x4SafwFVSoHsyK5GzfIoCzYEdYZM+IAi7I2Fj/f
/aU+xwkEeuZIRsJxZ3rwn/o8rOWuL0Nw+7vyxhrAXRro/2JGfG7h7KlmhqhTmaJ7tc6COp/qAwzo
Zxb/Tw/nGDwGVm7k3yaZqHOWUaC0oUnUaVJQdZ5U5Ai3NbeLAqgDyo46dsfEOP7cdafzwteBg/gG
+QaEAZOi9HniIW5yNUijAcrHIc7jLaAlNjPl1CXCQoqmeskkfl/H5I4ZqD1SDfnkqs9QWbXkm0R9
U7N+XvMR4D5oArZI0fSBAPA1nQMO2DlGW25N455FwPaaB06Ar1JC7iu6tU6M+FGvHlkX7wapXClB
7U6F24JLd6Ya+a1EPTMwrpQEvmkmQLgaSU2c1MAxOe1VXwcKLS0r1RNoPGkH3TdUm8zjGYB7lVND
NwFmTTlkCiaNCmlB90AewKVtBYC2+3OXfyuqnq7CQFwB7g4u6Dz+UsesGEM4heC0Qm1Gb/Me0WsE
Mj+tZlGcehFAlvG4U4GsrQegRpN9impiyAq3SzKfVtDEzgxHld/1ttqi43qwcSz4I6q94U7p2J8v
98JKjU77fbnnaj4j5OmrCcmOFW0ahE71JN9NXrXNLHtpbop9c4DN0bUpfdL3PhuXiLtQj4NGG/yN
zscloclY1wKdRAHsC6LYV7r6QdDcDeFaq2tY0kK/b3aF1vpU2qoZzCVA/GtgfZjeyZB6B0gMDh6A
JkMosb9XM5Qi2sdueFUhRmKS1BnTB46wLrMSu520Y4b3n7vtQpSNVQ/qawTxMY6B58WFWDcHQDNx
A0bTr4lU2TjyycU7iAUA2q4HCOHE8p71h8p40/kwM01obMPsWGKplwC5BT2YmREqNsvBiIxRch16
6FpuOJCeXYlxCmDvzxd88Tl/vuCzuApYdUh9M0IRM/YovDIvvAuwWp9MeICTdIZV/aBemZEXGv0a
zExL+6elG0FSFZtmTqGOqMymRsXc3E1+xHQWLwMnn/+nnjJgXJCvTZ7tFhURXVBDhtJOdNkRGkBQ
1wKNb7SV8ybOtgsrH6ORRgjRInjxTIIPwRzw+MmL5wpt9/vO9/VezrZ9JrGQSAwNqShaD0PqVnpz
bbk6AQnOpyIOpadsho4T2NnuXg5jayqxDAQOysVK/5iXH4oKnxzpLjNQzzWfyxr5eAiHjg30BDQW
PDcDeSI475hhD2yMZQf8PQNsOTdNuwNQLmHUKSHeZNXRDf6xD0ktxxq1uUJ2+QSsBQ6si8olpLQX
qpDniZLPmqG87dpAnpFg8EZYmAJFLM+DqLoTqfC0AmdOvewWgO3ORcnmDWDHRdXcxWHuGgasw+Mj
raubLGU4CVExC7rM00MQlrCVJxaM6nrlpuvZQqonV4E3SFx5bfBQTSLxVQdOOcYm1K+TZBcmOXgq
9bqO9Mru2hbnuWgT8NhRah2pnG4D2VE7txa1tpJlNyhlr0kGp++BAkY+q6uzmRYGwHx3dtO+B/Jc
JoWj12A+JDd6hzkQbI3gXU6PobUTwNGF+krkhVtWr0rTAFF/hI2GTVB5HZAmQ6UO5q/WLJfXSfgs
NGS4AElX8/e8+NU1AOVFuSOND3G8qoo5gzFcqx3MYp1l9x0sWEtdc0mzUJXQbUtMek1ztLIHgk91
whZ43foxUpG303Zj5AeU4xTsCQDFICdPaj6rUH4BKHymNLrDkXSzCtnVcoAGo2BGAQSUofIbmiBu
ogzOs4Pafoj4pexgtdnGDgEAf4wB1U7sGhZIhryS2DPMVoikO4GOG4zRKUAlnFgR2kbSVFupnlvw
bLixBo141o0B9oSHSYCWQyqLgqIyDcU+zpeVqFYUZKKge8vHrQwMh67syvE1DPI1kGM4jgNqbxxT
Cto4fmwpVt9nThUvU5AxHgI3lPspgnHrCUqcP8nDXgFs0YTWjz7JiwHHyktPDmIn6wo7ad9Z8iSa
RxJ99FRakBbbEUb5mGy1bpUTwzags9dgDIk0BmAADCJgnU1lbgLh3+H8yesHFKhtqd226ByluxYZ
n4hrXycvBVTN0BD2wBHlWy2zNdsSaO0eGg1K16yVLN5IrJ1lUE1EFKHVO21M9SNTmwi4ugoSPcVS
Mc1NZRbc0/v2IDOxC1Rz18bKWljlmxRp91IfrYSse5bWmDYjrLehNZLAeLIrHV3Al64tdGAbZKis
hAiq91QeX5RFkjJE/wTkK16/TBdlm7RSZ6YOrQgpzBeghswMDSqYEvdHJIPT8Nlol71yZybQKWHE
U6thCVRFD5poW+xAPRQZ2xVZARpnD/NJwCcYMR2WmT5Kx14QNxkO7OwdoqCZ3REJ8acK7orpZJDJ
0/A/M/MuQyQLbbm+vhuTuyj5NSLxzZIQyC2O+hieerhpdDAgOIDL4rGZwCMRhpwBETucqmhAMb4t
eA8958xn2ZJUBMIEuR/Itx17AbXdHo3mppdQ50oGv2tyr9VqZK816KAgTAaeD9ARu9egyqMuK6Qf
tB6mkZiMhrDmel7NK0v2CmNwmhimO/FbCapglH80EJng5ppA4xqJV68z94ik9RoEHm1pkNCtwxti
9tC/3tZQbTdI4wpSzEVgrYQCCbQeWOyWrKtWelSacAlpyB6S55HA8Cswz0mOYCOXMCvjBW1gMa1w
uBItY2VulKObGU9yqnm9fDQSIGR7rOWoOlTVVjWNdToxq9DLTR7P4wFsmGid0BxelFBitLDGFcDG
mcQpoBYdqqYTIHHIBZhmHXqIF6Ffp+qhIdBWIFCCLwaf6Dg9omCTlvFb1ul+2ZKVMGQ3jiPXBAUB
3qd2Beg7TjeuDGaWXlteTJNb0Jp6TT+O9Yj1NXZDI3m0UgSuBpuNEHVPdGEz5VGG4B5F+k6OQZVA
l5YAc2CvgHkEsdsKdjB4zEZ2TwIcD9RNlOMVRxQ5JscMOm+5bDpwF/UMnbmxeQBNFctWZZvTQSaE
ZRJ0AIdavQ3Uh9rI9yqv3SwCSy5oPFXEDsNcAPrE5cYAHZeNCtUuARnqXF/DCMXVM93T2c2gfaRw
XUGtpWYflXzM4TIpxDgzIdpFy8ENal9JV13va3xdqR+hLvsqVxdBu1CifWHieqPA7ovIt4a91jCP
ZqXTTLqMUeWk9QeSy1yYdpKByghtVAX7FK0eJxvkqrhX0h3tH8bgLZO9QWyBg8QclDD0n4JwP4l0
ceMmkmvAnDYUUudjAD4pSrka1L2qbY3MJ2hocflG8geu32fjHvdiIZM2ABcuBLXT+Fbq7uBnCNph
YZOswhpZ2GoABs1OqR4qLOBdA7l5s/EKMTotSscqUx0ZZ9JAMtw0gqygDANv/LFIUbkqNi1tnFaD
5jCwV3Si/6VApoMlmIaQS03qWZ+as75MZ2mARVeAPYKHpXcy5Mn4CqAbLEaHBl4sdffESqSjsqcM
EbqBhG9VvRNcTpRsoXoCwiGbaapX4JgsCN93MiiB+yHkgMCODo6XiCb8ynoIDBOAbtgLwflH5rdV
JlxO/RCWWjG2W9m0JfOpwMhl3bajCmD2LXbLXxUy75a5KautHtyr8AAf30t6Y0Yr0nCXmyjiEYAe
+H4wHuBKekcVqOki2Ml67moMjD16GAgehv5LhmF79RYquWsZS9P0m6JxTQNaWGHiFu1jlaiIB0CG
K18VmFeF8ga8K719HNHNMvbeCr40rcHmSkJcVQ9XtIFue3EHBqhTC1DqdBO61VAKyW65JLmRrvgt
C58qTYJzPYhiOeySqO4L+ckAqtJQIp/Qj8x60sLGy2GpBB4eVOIhz8SD+TAmc8bGAx1Q0WzBoYAU
l4a8cVhmc16LmSAt5pXskOE+j5EohGS2ZlooeIq3VuotEAyCGfYdIMJL/dfQk73M+YvaNAjtGsgV
CeCjO5TdqgSLcZ8mOyYCrE8wlSvGZB9K8Q3WvmtQ9ik9erblgt6N3VYGP4hA7PfrmUbhGWG8RLwc
Q2ez9ls4Wkz6cteKU5dif+zFSACjLSBHzmJ/VCfIWDYtQrdSR2QbLkbjWhlhutLzO/ncxNmRsBcR
6scFmqDrBro3iZf7ZJ/cvVJbcWQXarNwWLh2DD2nZUxnp89tniWf41KRB1KhzWghFrUfTeazkMW+
3n/fZEPPWtLPUtCRpJYqKdGScIcP1cu2iR99aLHzOimH5W67hnM3spkWgp//zU2CPqCjfo9a/bfk
AB/gTW/KNRJRIpqJWl4WQX+rhKUbqpkvjBipALDRWTDLc+vKkfHikftz22cPVdKVaiwVtJ2Oh6IF
x6aKXJEPsxw8aIDyHIOCvTyGN3oEYH9WYeXs7yVU3mmPkJnI3s9ph+/VHOTApkQY0iQAbpwjRwxa
dl3EK/QEzkqULaqoBexOIIpOr+RwL57KJ8A+omDks6Dj9HVexno1DsaAprIbrG3zAOUGDRbSqGnO
f76nC2Vj3NSnls66WFFTIxxVtFRbj/D97kdwo8VNZayNqLMj6BIX0kcpXrSucFR9heD/SvvqhXn7
uf2zOSSHPE5z1P+QyiGPCNogFMfX8Yc8y7ysvKr4d/ER/r7bc31DrVFxGpweISy1bIvexR112vZX
FF57gif5yvP16NN9nWciTDaORlmiJfU2PmZHaVbdlHMosDlszj0cdh2czk33dZiBZMb8FlV6/hhv
gMiadaCKOrVxZR5fWh8/X8/0HD5lr6Iis8TkTm7rCSg59bFSNQcw8iutfCNUTgvV52bI12bUEiLd
zMRtU795aXxAucCIGB32pM6z62SB6b9962QKmyQ43EAm+ryUG5sMXhEMrU3O2BlScoBvr6cWLZ94
6bO5/3mwXigeTVlwFDOhZDX5mp9tl8AQoKoFnBbujhab9QickRd6uqv5hNulK88aVOsAjXXMWeRZ
T9KVTY5e2kc/t3+WrKsNo2Q0xEPkqQVXufcR3HxduUMkA279NgJsb0wLxySVq4GxVw73lvGSJq91
+mElPmhIHmJvuQncRm5twZE4KAMna/YDDo0ZIpQWSecMTKG6xOwIehxZmnxdtKijJL0zBJlNIHoh
bvWa2H1ueEYs+fALnzfIp6Wg3o3IAlGEKIFhXFkPr9332XIY5lDe4Rpyh/AciMOnnl7LKF+cHZ8e
7NkqiAOBPECTFbODLJOmntf6L00MVyAzl9faye8HSXaoQp6Xw1sF9A4zQys4+RpINX6kbrmWPOSQ
+xW0IpzrUnYXEEjTiP3d5NSzn6a9bspBWFrIIE813hrSa+1qhBRg6rHtNS+Lyw/pd1NnkyNmyQB1
c9wdFJWdQisQGFyBTE6P+Xy6QyUPYDTkfCDZe95CksQYb5h+mbVlQNkLDhFcnCxQwXMKtfV/nu2X
YuPP4IWzMdGNqabH5TToTrGxmENtaHY9trt8U78xEmcboErCWBbToCjzexnJnFFaVzhfl0Vra0h2
/HxPF4fgp5s6rXCfxoPUlXEWwnEYh+11sSBuuFT2IVqaCle2+oikkI9018+NXppcn9s8S8p3QzOa
JUWbhQL3r3CVQ7DbUmY/N3Jx5/ncivp1pFdRD+IxQM12O2vdcG7M+G1wJLcBVCJznLF3Pzd3KZD4
3NrZPtfqajSwAPdEpNtwKFwV+i2xCcUK/f+z7HQq0X56YnKvDjybWrIO8XG86fx+btR2vta8cgF7
8Ek331hobz/f3sUA9PP9nU21aJBaUx2nyewn0CkwF/0SMjTrf8On5GpTZ5uaroq/QEJp8KzJD3Wh
LbUMeUZIQauwilHNF0X3a/UoAsQRMOAIkL6AKI7TVk+SGs6GvF3mENaxrBfGDkp2Z5ivTKIoNcNk
ukLeUUYpv+wAKhUQKd3QTIGGmDnvQduHtZFrRYObAMIox2SWon7bs60xZlDMGZE3yw8FeciR1RH0
QNTcs8KDFtzJ7MgG5Iykl6SPbVREvYn9k0rC4/ItMIqABhBPQX1JyndKfmPQJzLkdp/M8gque8+S
xB6KpIMiCgErDbSQEaI1otwpWrkHGHjRFilyCN1aL96QsF502egMTHhTzSW2QC9CJQEiQDNUP9Zx
o9uFHnq0SN8ge4x0EZTD7MBCZiNRpNwN+trvlHLXJOE7tARnTQ78I5hYoQkMZE6eEvIwQsNFQ2+y
8S4vDwNKLxXqIwNRlxC0m2dFvuJD+X5ldE1z8ftC/q81Tz3bzwu5NoJ+KjqCLu+KI2w3/MojS9jf
rVL/WonzAojhS+XxXGm+NZpSsUbMIAj3A0sBNQhUAjfWVnVqe5wjCSciJ/GtF+i9dDhO84WY6wpc
j3MXZUHv51u/tElqikJBhYfnGVCPX1epwhSEKS2uRRqE0yQoMjVXgsSL29bvFs4xEIYJyweqoQXq
V7ANgFDmv5XSuRgLf7oT7WxVJ+GgQjwQ7UzY5nhH3MkStbxlXuBqnuYPbuYVazqbSsnZVWHzK92o
nS32KkpukO1E4wk8gZIgdzUwhn9+Uhf35U/9eLbCF5UkqDrtlE19E1WyrYcqHAoPYfMBMOXPTV3e
lScepXWRjwP1HF4nsKKxxWvrmksyL9gMxUfFl/xqSQUAhlnsXmnz4hz81OZZF+rAQSt9jjYnUV4d
nm7x6CIscHTEOBqc/64MywsgE8zCT+2d9ScPLC2Ei9AUTqVHSOQ+hb90X4OmnnNSAwblBz4w5o3w
SpcuGhem4zO+zdZXlUGv3fc0tD7tpw1nYVVMa49+G/iZO8lJ664CI1/iscNfic//eu3/T/ie7/65
ptX/+G+8fs2LoWJhJM5e/mPNXivY0H6I/57+7F+/9vWP/rEt3rODqN7fxfqlOP/NL3+I//9X++6L
ePnyAmBfJobb5r0a9u+QlxenRnCl02/+ux/+7f30X45D8f7nH695k4npv4Usz/7466PF259/nAhL
//X5///14eaF4+/+70fFyub9b2/N3w7N27c/fH+pxZ9/EPPvk9o1AWwKtoxgI+FZde/TJ4r+dwjd
wJcDDlA43E/50CyvRPTnH5Kq/l0Bnwii+siNAcE9peFq+HZNn1H978AjWhoO5/IJuqb+8T9X+OVZ
/X52f8sauH7BabH+8w/A0M85TBPUELJQMCnRZDh1gKP3dbRQVmum1qKkxJS+WQZx58MrNDgIjKLZ
YFWHHKZZ2zwU2o0GnpHUb6kZZce+q/IVhAwaNy/V4bnB+3pX9nPYP8i2LDXKbpR7+Jkm+vPpVRfF
wRzaKQI14VSal0Xy3gBV5Xc1V5eTWNegtKhYhyO4iCntxCKruHwQph4uIXVCQHCaPi5D4PWpBkVP
xXhqcwnS/zwApDWw4P+T4dfkKiN3EmQKJakxVyC1HhmVo0Nak8jt2zz3FRqyQwZFiW1pdV5YBY9C
6tJ2k+RDZYdWFCwAgAqPSSgCgNwiCQqlpnRoVJp4KoVnTg7oKaphSfli9gb8W4ATw4lGHyN9L4ex
tm0sDSXIEeGJng7ZbkRBb2emPL5JUz6Ps3FYVu0DJ0m/go1Qt2p7o1sx5L6XgYoCVaMlN3nYJTeZ
BkkxC8q0OCyRIoESW5qvtCC061rSjlUkHkohRZtRG7RjzCr4I4aqsaikSj+aooeccsvXwPPxu2xM
HC7Jwd6ssuyuk8abAH4wm6p6rMuq3gLpWG/lQcPZHH00a60mdZVGgwJV3XV7Yyg8TUNEVWUpdQzW
Qqwi1yDUOBSAVaRKne34qD/qOHEtmzKH5TRTX6x+KCcb33LV6WFR2PAkKVdRFGrQ8GwPkUzXvOmD
w+kbnHO2alFAkMsIyZLSunVYm+6krqL7oBFs29Xw6BnfIi0FoKSr2HIYy8JJccteFVI2D0QLfGoU
mE9NeuBWyz0ke2WvDRMNLsNYzWwomHQ+kYixRqV+K8UoHRpMWG5QSGwONbb+vsjlO5ik7OvWa7qh
3VdUjw5JA0MJGq1hptpuxoIDXaLX8WMts1laACrDQ7W8Z8pgzYxepl4yveQE7U86dQ4aXkP2FMlH
Fd23RLBiLGuDG3Mpo7E0L5SO3UJxtEYv6D6ueHhowpqv1JAgoifNS5cy1Y/yMludvg3FCEILj7KV
XKkAxYxqg+S/SgH6SAEfUKQWeZUOuK2ma0Hn/f26nl6TLqmWWtccRtFXu9O3vtQgXNslG6hZVbu0
9cI61deVpJtzoXT7IVC7lfyvb5EmuhXkDfrV6afTB7/fawqUAiXzvWk5W6RdNGfBGKyS6VtRIsE9
GOY404KawEBTr/00hu5GnGlsRiNOd5WkdHYXSMm6zdgLVCeCdZyqFirA+W3OSmnHp29a2vNdFSxP
78A1L9jFtSLtBtIvao6iOJbySRw5KW/qmtwpEe39ctSLm9Nbp2+lLKDBO/0GRmHqG2P1NJrxAE3p
wQLUJTFTuwn7flKmxBzUCgAvZrIUPbMhTLBudbGrdmrrGjXlG6BZOGyK479+0tIw8vpeAWWyBpTH
Pn1sTr/TQEseMs+AM5zeS0UAXlw8okROCawzYi2AumMPbFUsSanuAq9E1rQERRR4B5p1txpMC/DU
xhKqlwV1kcDjOThWMSpD//Np/69Ph1wylyA9v+nFMGySTLLWKlt0zLpNJfPR0nRAuIYo3/AiAJIV
Orv40ZBagBDkzJONCi/78Tgy01iJOL8plTTalLpRQssVuHLFgDqOFpkwXxxW7RgpT3kxod+GLjyi
t5RZrFk6QIIDQDoMgOhSee7ATQCgYzQRgIAc7khpX/p63tZzIRJ4cmpAgyhKaZl2E5t8V0LrOypj
fWOyKHRHI4jdKCDQqzOCKl7BpQLFbqijKT7YTb5lxR6s3dsjq7T2CHWwRSgVye70VqFmkh0SGi2B
NWHgs6L/AW1l6wak97XUwn9dtmrVPb38/YGZlMo8D9pN0OvRKu5jtlK4AYfiTz/yfFQcDZqn4AQW
9TaOcnXRmMaDGaSWy1KFbJRGbPRcZLtE5s0d0QAPHxIgF+mgGCsdaDZ0q+ZJY14/Za0F+eQx+CXL
EncUUostnBbgRga+nSvqQrzANy8fPMVkBUAqijLcRMawg/MJXnZCVeaVKiOpFsmjO0jUwI7TBkvR
CiODgTYNlrRMgW46/ahIZG90ej0vIKex1sE+WCObxJa5AgXVHKZY7uk9nfXqOg9o62HVZM4/35t+
OcmGFgAMbEpxB3aLXQBLjcAWaBUUbos1lPzzmxqwbopte0vifIblXexbORV7uPTIM6FXmSuiFAz8
Voo+ui5LV6dPawtqtQPwnC7go8+GAvybHLfjvgdyDfupdjy9pSQyhihL/LTMQaObdi5t2rloaWQz
QuC3e3rPbBqBPb0xZppRw3WyGeVDZ2mDr1sJX0B4lt9SCfyHoB7XSdLJa8Uo01vKwZCPUpEvTi9P
33gPo/RGLQf/9JKNfBkJLt+0vLov+lR75ErWzlgBocTTyzHM1nxQkgNwPxAJDtMNp/RNVcz0MaTY
JLKsUGZS1KaPcTIpZquR2LKm7o5yy/75vsLLcFlmCRJt019ZbdXBjIyKFbC5IO5kTNrUVQJUZVHe
DwGJMcqkGmIvLXsEYTKadWnT+5aw2KNQ2qdRNZodgQzSQUmkuawBrRcW3HRhw166hczVjUiUdKlL
UQ5eqzD3ZicpNig97VujLi0VRMjQRNYG6Fpr06jyIhkKrD1KN8IlPVQl/xRWDYJZGwAnFz3Jo4NW
6oobhprmMq0I3JTmZMXDnO9kE7W+nkw09FRPV6GFTRSX3CyGsA+O+gRqpLH8osty4Rj5kG+qnpob
JNuhITp9kBTN0QrBpY8yedwQhEFe3bLIrwAxO1b5uIOIx7OWyQQiHbnkwZiqninIX97xpJW8Lqvq
2Sku/P1SncLE0y+fPoUInrbHOjHLSil3IKak7aiJeLU0LIimBlW4l5HPseHz2L5RjFRepfN2gNOU
atDCDbUuWMWChPuGIJA1mFK8DGmDtIDQxq0UVGShZvFN0oYpCPyj9igF+q5RRPLRQ14k0ln6qyaQ
72QwJ9xXUVf6kOetl1k9r7geLDtdEwvoUndLFbIGS9Io/SIcuVjpkImcQ5i6u1G7gvp6aY3r0cwg
DV6k2kYlRjqD+TDQT9IUAKlsGwRAarFs1F6KLt6PPeDYShmbixrYYTduuvqWaU066+VYXfddKM+H
ZGjA19Qma+5M9XNEvLFs5ksSae0KOgTDTDM52yOCh34mMu1lXS8FF+ReVmWEkSV/TKnukJpAaYLS
4VFGgQ7i5T3k4WFC/shHA7rWJr3Lm9RhXBTAUwrtySzutTjgLzIkEzxRL6qsJLeAuAIVV8HmUh25
Z/AufC7zUHIH3lc3Bo+TDYMUpItVi9qBmo/z/P9xdR7LjQNLFv0iRMCbLQhHL1G+N4iWaXhb8F8/
h3ox8SZm0WxShiJBoCrz5jXmNh/HuNbhe3fDmWIRtpUGQbMrkre6wq68GrdPMsA5NeOxeUGFXbiW
lEhEZ0APV7s/09xg7vS95fL0xBNNT62NdNUZ0jX6fbgqvXpMKwDL5f4jGQPL0lYrb7bMLUidvTny
Bwp1zD3NKK1zYffGyS7Lf4VsFK5Si+mRM2LyC62xroXOSYr5UntxqlaEo1VaJzxhpqieq+lYq7ER
ZPHS7Nreuip5P15+b7b7PbngcuJEZCxgrn80eWp/JhkvcU3pUB7OmZ9tWf/NMvizSrn0lgzTusvG
XNzQo8c+ndR6tiZR7O2JtYckrxHtTiLtufytozGSQTDFo4W5eb75S7NVt6YlCkjONOfFSVCeW9aU
/FE1VkTZGTG9Rv9vTE3mEidj5BgxI78MzFhWvjNJeyvNsd0LjdWB3RqFqbPirm8k+VGbmzyIy7x9
dRT5VRTm8i3i9DwhnX4v+rnyKwtfWJQPxZkANgN7abn6qOd53+vd8t2p+aexjOJlkmPMETcxHdRS
I4Js6iav3LDZzfWp+TPPrCh5rTnnpp/mR5EZ382SNtjZolRiucJRfzLnJ6XXHgvJaf5Mqil7Mk4q
B1Zu+UUkc/T79Q5bMD915m/kE4aXD3H8MlvVocm14q/htDjP2ZnD0qd0t1JJvv/zdYEfS0ak04WE
7fRazkiy87Us/6qy9LPOVnqbrTpKhUbvF+d/IE2qrwMJGce1xc2+JhMDGtAgh0PTd/7vd+uYLkaX
WIp+vytwxnVtU1KPvw9T2XiOFSFdfx9BBHcH2UofS6U/TeAhEYWVhhJhqDhNK+tQGuw+qWlI+y1P
7QNnRbnvDFU/IpoSkSx36mmMMyXsVEM5N8aIFRYuSRfxKjbyMEq5zo7zCNbmTl3fkZBQM4if8uYG
kiHv0475Wyfi4TSmMP1X1aIfiUc5WFaGGf2afM3Cmr+1uNgb6tJ9NI6me01dV+d4cYbTGluVX0xy
/S4p+Xl1BsPrLbs8LTiVIJQU9AjJoEKLHogu1/KSi/o6OyL+oyNAwVMkIXBgqyCWt9rP7/d1p6Ta
N9fsZqbEoI6rutOxVkXhII/HtIbeLTWKFcjWpDzCSCNOzzTid4NuOiZyK3H7U5U2rPT9lr2Zxba9
p5qs7tLJ6B9TtUlDEXfjMZuEemz4QHdqm7z1ktFfltnOQzMp53NVYPMyyINy0qVEREgzrWOTy+le
WkiHd3pBTjRkrEPWsACnuoYBno6ngd0UTlRMbXLS16qJRJ9PbqVtYtcUQ/mE748ewqDU//Pw92ti
VT3UT+Ihr4zyyYbxFFBxsU3/rQ2HKAqr3i6jMz+gw6qfUTRXz8pKMg390MMIReJZ2xxMhyFXY4py
rfu4C+fEVI6LNKmHAde3SNom4zIK1u5eVtcnQJ9yZ2L88qEY00fBkfipyGd3rAY/nHbqPKWPze+6
qj6TulPeM4FzYyOq6gnzhMnvNlbGQp+tsG4mKZQXemKjbYy7uUMXyeuUXbYpj7Gwr4A2Z+zUjda5
ZJAUfdVKW+HZtNezi8VO6VtOBd21qLRwa1nTiHx1WPbTz3LRpGu+pfOz4kDSv3+Z2ZFxiBcN8zN2
bbz2pj9YoX0YQu9vUq7Zp3WmcB/0tPgjbi1mDgddOKGixiIP00ydIvq8R2exHaxlzBGlo76F6ral
sE84rKffm0QvH2azLw58uGmk9EPnylMxXQfNGK/q/Z6pxiniK9wEf7/232+wnpaBfU8e+X/f6Hqn
87uBuCJZk3A80JGUz3J1q5mxoUlUiR2+P/y9Yex1NUuW1KZJ6pvqgJqlhhoKo2FFv3+pUKio5vbI
J87+ILrlVtbqcstpYSEjxNLh92u1NIyXStL2v4/GLFtvmsomNklb6//+wu9NA49bmvV7ghrPIWE0
GmMTdYTyEJ/gZkm9c9qyLf7PTd3la+/huif5w9xXRyGMqCjLhoGdbEHzmVyA0mFf1vkPAqe7Y1Rs
H6QZp+NlwPmcvzAcqhJ2csuVoI9IMye7L0ORrCcrz6JJQRNjOARADIQrbi/C6nZ5vivTayYfU9ik
cfMHX29HP0z1wdpesniMsKtmOrGFmpLtdNNPEjRw/JozfI9G6tXtk/TXnJOdpBvHtqdilztaU+wh
jccsX3aS+qcsB6TZN/skzHrXin8Qnkcqb8Ne8Cl+lSXsBKXJNevZL6zXxAYBuPuzj68LOVCN/W+2
f5YiiTD63tfL1eGF26aPkgs3Y8ahROcM7kJekHycYqZgMNSVN3UBomBEb7WLLw2v1lruSvnv/eVo
8fumtoFplr4o/2rbR1t9/1YtS+0tKR0/QqGmZIU5aFqojwy5CBjtC4a7o7OTm7OYjoNR+KOFm5P1
t+9GfvyPYzf+gtRYFh+JtUC3+5v2FkqKu2tn1MzkWpsfiqV7yfCRDKNXcpynofA41jMvNFbuH0W/
23i7EkjIg5nibVnGEX8rxdKYon/k3SoMthPl1PI8iBh3m6BzEix5gDUy1sD9zdQe5Dls2YJU5a3G
h2ojroYPiiygXWL/o9RxUWZX2q0rsbibKbsMcKL6a80+zU5x9eyzqrqwb2Ivl18Kw2Kc/KDxwRg4
4aX0zuVyi5HDcG6U85+ZIK4xlxizr7uhxW3WKrwq/iNnBADdTwBQq1F7kOovjd6RVClYZQXHbEVV
1DnfMMoaKax50m1DHtLVP7asOZh6EKm0QU0pkSd0/twkYZK+9tMXwQQcwpz0DbV+1hXVJxDNdTBU
HFrN3eJ301F2dU0nXh0LY0XC4E7xPWu7hjXAcxUdRq2TW4hIz09T97X1wcgRXHEdI5DCq4g9+FYH
b/nM0c+tfNw7knHQvuktDP6glD2zDaDEJe5y19cY25y7mDP9M5+yGBsLv5BcDdJcQzSUp+Y427qA
oqnbC105OMRAbWryOrb9GUwnGzz9e82RWO6DlErMaV81dQ/5ALYdVmJdv8e7DNnF6JASNe0K/OzF
oa/CVA+2xs/wPXhmgD1PkWEH6+T3dJZIPgDmQTm6g/SGq1tRvebldUx2mx6JH8nQ2SIwmDuCL2ot
HXwgrFdzjKwegNTdVk9JSRo/0pd16pNunnRILeycY4D3QN+FW70XxYVQJMTpQ8cuFKJJlqVoIaE+
joqlRZTkYahgjmd7PM+mQ0ialLnWfDdFM79j3P8iH4kMhGbkVuPRsX2449oSyZIHjqyVKPR2Xeqr
ayAVB7l7FP2eZIMp9pFccCCMLrCra27Q4IEO+vlKYNWbozx32F41D5pymP4xxx/7PZdEBfCLvQ5F
hu6PzbWTDqp0iJsr4qJl+tsKkoi6x4QsJv2WdOdue9g6TOvzaGPb7d6JseJk04zHYeUjTFxTXEfd
q+2PDnGR7mmXCc9+dzVWsP/sWYpjL37eFM4u5cVKiaoJFxI1jENLaJT5zVxk0PYLdEuxy8uzQeGg
2bj8ROZyQNi9Jgcb0FlH0+I52VVI/2TtSZduA6LQhCwic5TdIizOpP+00jFr/w4tBxCgADKLEwzF
jokO0VVebD30ipvkQAMuyWYovQzz6nyaiBJA2Qr/fib3IUu+KblbF9oIhaWopGd1jnGBwfZ84rKi
UBKQg7H2Ujo3A+xYWDVBrABmiTt40e5S4459hGKit91chAvBvCpeAaRHybeRrWeAf9/cPe4g7txz
RK56Q0PlmunBQQdkhCPzonlv6k8m0UOGfNPFn1HG8iAExBqmh3S6CNI1CxLw9L/K/M8cr3Ub0SzH
RWgn+1E7OuYVefSAzVnmbaLxiJvY6ke6PFb8qY3S5aE3sAPIyyMYjtcttQq+FiOVyAGg5DU99ry2
IBckN5yE81KRx4Z18sxA4WIWwWpGxp8pP0g1DFnPKf37RAHXJfo2go5btE3AIBFO6Pn8xbW7gW1r
rpMfuoHouICugfXAbF0joQCP8sYjHkvEkVqfZJDgKbBr/MyDuQnKtHUt4OyBGbjED3duxwXNsG45
kKqUkEfP+ZF/5U/sKJ8EUkP8xYycMwhF8v2W4DQ9MsRuXNxxYa2Qvarw9Pbvtp4weAoXwv6SKJsj
Ev70j6F7QhO/rB6vW8FdkFev+CiWHG9dQl5tLhjYHVf0qTbl1yDpaNhsgQOgKzu5W9prJNo+spTk
pmhrsqNdqiwqlWmVjTP7onG2Zl6P7ZG5ddCSpPG7Ygpjont2QFqHcoXxxELp6VUwdLANCdHcITpW
PFBKDCdMrBKTV12+yKK5n1POvu/oa0mA3Os5gwyEtOA1tXncQJS9jJmdi1XFtmnH2uKiXrIn0XUp
9uX1TgVfO5ai/XQSciQtCRkr0V7RIhbUXaV57XBROOr5BBahWVCQLKMMgRdpQBrOj+UrIRTNolWm
iIDxbOrHZXkeJoPcuThzUcM2B6TxRSIs774fZdty1IwV1W3PZUjSnYH6dHg12E7LCiKDlAeTMjww
O3UzwfiDQh7d+M752yRZfrC3uDkYhe2zFbDtQmj9bKXuitXEn2ZLzvcN1Ww0sAUqtHGt7gnC5JIb
9YPUif7wewO+9rlU9mtT8nmj8y6PKXi4QVM5GOw8+dxeUPZAvhy3Q8VetxQFERnXUpP/bk1KYial
VDmf1mGVvJ5NdptUgs2eU/1+0ZlIKeFzs+wokxO2XF2S0FFj/wZXHJiRuXB9dBLgtI380SXkyCjx
e3zHWxHusouRDMZeXTVTqDE9StK9pmKkT0E1ZRDPitFMgs7R3g15XA+6bX0uzUHaHpX0eZB3VATN
EsBLwIuf6QalBn7amuU6tylKfIxW/mYbuXZbFSbWyc6O8kDSfZaNnqLLvB8ime2JKcHwVwMChHDt
qbFJLOE9QVKJje8NZFXarwBvMIolK/ET6btF96syc6vtQLMl1+CfU6YEB2LgMJMgP72qH90dYWmK
aCxRlCFWvegPPLe8pVGdOIceiaFkHGSl4QIdf9RUOW5zdcy19kj8XLTVUWImZ76zIpy07Pw0qyq1
HD8SP//e7dbyBAx/mtyajQyLKE0W+87cHiblRWuze8LRR2b2HyX/T6N5Hdd3vUF6/t0b3bM2JX87
k6uYPDspe1aXuXycpCrZNytnB1kjzmR89R0pByUTfSVlia15y3jyZqwfscwFUpaPxrqRkRf7KwfG
qTGku4uQVdAnW/5Gomj5NjPug5YbHst0WwhmBkZv08E9FBXjlcJwqt1ccXCNVEeRbg+IaM2DoMxH
WeGms6CiJLQVyHgmSZltUicYM8gHYe5Z9+Z0eSVDYHkdRrS+cz+S3TZPhz5+bgSWG103EvGUtMrB
GPlpXa0/lVpSXRpsgvh2zAP8ogkL6aIVnEL5PXnuAu4oFadkZpUWUSNfbTTTzG0cxg/PiYnLjhq2
zp5fY5KPxJduCLBGdD9bMn90dc9RUZ6dhUjAYiZsCMH9PVtR92U138MOOVpZ7dWA6YYI8+VimK/Z
WDHLexKyr8SBXKyumf/rlbe0J6KTc2FDDy6HOcX6oHlm/68jJY6wi9XGiGxcPtZ5PcTtGqyZGXLJ
N+f0qdnRz7nkH3K6e/gTxxkrmGtSna3vaRMNTTRpEfuKVe/lGVODA5Hrbie/Z4anaJHEwR0fVMKR
uLrweVg9+9u2fKcLLQW3QJ/7zRxZ6AjJ0rM2KvqrZAc5uSLYZAUC04TWM6LStKgh18KztxXhbfkz
G7u4DmzlaE++au5svEl4laiNWWDIP8+/ys4vMDoZvYSCig8fFblykfpLql2ZvEs7amNIquPoxeqx
ow4s/AHTJCVYYK5O+5q1aHmlnF2QvxlezbAwdU3AqSTvA96IHWTJXsEEYltdgnGl1m8KnzOC30t+
2P35bi+T7bV5Kd5Eh+yRd2ppEdeBrQSljaT4TVWOK/nlrRcT/9NEeLRnzY6jodT8qrMTOQYYfqxf
xBytc6RLkZBuQvdyTJmo9oarRQlEco5RPM5S5FiPDmWdaE7ydLaQcNtIIoPBDrbyPY09wCUFESpB
kqY/47WihZBA7C10CH4VwDCeYYRTF2bJQecIiB3vdzPI3gjsHBw6SqY9+bJ3OudliGCLfG/H5Wjd
9AdGEvcPKZRLJsQz95d8Oc0D5h9wW0pfWTs5nPTi0N4tr7G7LOvUBxN61A0+qgkaHIhp6iKgXJcj
02ut/neR2/Nyr6Wf6+Yb75o9MnZAfGIwFhCouukW3hh+Sy0g024wNdLQEjhIw6R4RMqcB/K9mXwW
EQW10XNZf8b238IOFeUAx0Ml5a+69iuBpcxEr9TvzbhjCV+lgE4npj4r8pMsBWMbVOXrkH84+ZWS
1TR3WXfaxFtOlDE4cXdH0i9VZe206iyZZ7l4HfSBnhUB9Xay10NTf0ItHLOf1DrXuCfM+6G45vnH
JMNWzQNKUQ1oonPje7siXu5HL7foz5M67MenbHse1X2lKgdTxXu+u2UQGKoWp1TrsnAgh/6gdrdq
eCHtiCgtz5K8LeHqd/5MMcai3c0Z3hLxwJbsYxak/4wZdaDOGf7TE5ChACJm4WKGiZbvhob0ZvlH
kp6lPo9S+7xJnhQ/ivLblDA02J4roAQsS9L9SJQELk1yRfVJirn6Jaf5Pt1Md9yoBdVI4XJtNV+L
H2OOaay+q+vH8rSKDdSwDKmUncCZGJEdNbJPes3L1Vvr/El510V9kKDbV+z6nx3uEcSn6RwQwV0m
ZpPsNfIhqb+s+3Hbj8grqoeaUy3enlXegS5nXqVeM+AgwpP/81zQArwxh2PxWFAscNaz0euY59Ga
9B9d4+MrI1fR7NCxflXrXqbUzssbL0+qXngp3F9pQCaiuO50F0xooKVCqq85/WaPgXxdBzQkbSvv
7vIAfy39hEzeiWvGpNXzcToSo8S1f8yLQBOhNr/3Kv7h625OHLe1ws78gAB1z6NKrVCK3U5l4cRf
rT8wNmY3r6JNVlylfbeXvSM8jdmjyvwel8hRAVCZlPrCLNYIVjA0K9WswKLSGax19RMOAwnArT2S
ikO6aJGzHvbjtLOzuQzwEf1QzBRer22wW49aUH/AYsIEThgbGUfVjlqj95VM6jhBbM2z+xGLJlUA
L/lrCt+/wPfJsvF/QFUTB2bzYy/aac2o6gY9X84t2mSHOC+u/az1t7J+RBPTX2tJ/lDbOVxr3yHE
oNPMvTFJ18ouxGO934Lkbk8hP9QgxvOkP6nM1FxpYPAl4X44T73+NtkFWoTxOysZAdb6uoA7M70T
KuVZ3Loz4n+2g/EzN/71e3vFXXsrXkez+XbyCoRjDEQ2H5o18dcifcTj3G3n/hUZDfWspoAiMdqp
55voAaWSwsadAT0GyYIl8KiUhCkr9KyhQuTf/f//fdxohxRYRH++f0E4DOky1hwdw5I75E74ZUPH
qS7xSTIRywj5OsGp8vPkGHM1NZoN5IIfuCtGzKAcebyks3PRe+kyUysslRVIsRWi8n9vZ2wnNy24
f+/+M12tHscy6ohh+jXaafUTRdNAsF7FCRQ5rqSlABRij+93ETEOKW74+YzLi4JAs+keVPw+dPyp
CuIcCbgugaNuKQ0jDE/SnvF7Og1VwCeFc0ow4URSVGDvySMTXKbk7zM1i66cbVt2O+5qxUvXPWjx
i8E0qnQ57R13P8Qvdwf7/jlPLqJ7mDmwK5XP5nfjSRtohS8YmMTlIS1fjMzNq3ZX8J51NZzkS8oj
yqTUibLuws8k0kUyb6uvBZ30NEjXhoDU7hrjs9+5Igm0hChnDmLNJny3MXlI5UBdvEI/ICqflav1
rlfeWO6Bmm78EEsPox26xax/SI0TCfZye3TEc83VSkh0ebKTQNYOY9LtVmc3iEdiJx3xOLDl9AlK
1Xg/0a3Jb2t2ls2gmT9V6aIv2GjcMPGUlX2d+VW5J248Hr6K+VMZ9ot4lMU3ucjm9Kl2F20x3PFS
a9jfBE7mmgzvGVAqVKXxnjCMwWYTUR+2yV2rg638SafD2P/UTrTy3LxAXq+yF8LtkAgBrEsvShVw
p7uJxi+Ocvqe2wQd5oTLZ7vXet+UymNq1v8se8T0pn2Q0+1LZITBz2OUVvbeWqijRfPVThxMGzTv
96as7b3u4AOpxoHatj+zxio8cqEMLSNzaXlqNvuYi/nLYZSIwZfyBvklmqC56Ml9sCxBtbHlNZI3
heJQqeg1rCm0s/59YhQkpOFbV5MD9J9hZ5cWUeAr1Zdu3/o+q3CeKdwsxtthXg0Tix6DJN6J35Cy
K+QT/KMrJ0y1Yt0bZpStznJp22QLTRIf+Ja/8OeuydrZ+zwVh1RbcM9DVguSC27YcwyW6SMvGk7s
/KFIczxfahHEajI9d/ocSokT1XJs7DDQtMf0gmq38FZzkBiC0KWUSnMbpninOHXoQG/w21wlVHCh
VVGcNYftbNonmenoaBhfAuKjDWfAE3V1M2yl9TuseYNNlKQBzuy9/Wx+6FhV6cUiXjOnMg9Za7/I
Ew6AidN37yIrf6gAIgLF1zNZPuz8mbwEFpUsjBhCwfKjYbbj0z2hOL0/a0MxCpHOhCLGSdvO5Yde
OC7zajAzESt+Dc1lWp46ATOXDIunOdHoQDDgA2VWqc1LOuaDEIClaiZboMA6VTUkzycyWf4tOaWb
GLFhajE4bZnJyW0r3fo4ax5hiGCjZR0duGgXvVybM87qR7znre8CW95riQXirDdXAZdmsUiyttlC
pYnMi2Is/6VzYoTNRllh1cRnO1QIZKl3wbplmJJOOdQMpoZDNmOlE+O6tdUl4Xhwqcj+opuZKnqo
MpFJLU+dk7YO8BerLFAS+VUbrcnfABZgWxD9nfW455T5pmC8r0tfaW2RAI/roSOTD6rNQZ18Fcex
Hu/ud5XrrIxC4rI66f303lrl5GZq+SDrbC4ylDXdCXTTpI5GfY8tLw5/dUiKfFTQhxTlvKPGtl+3
LtvrxRPcYpb/iAwPj+H6yemANGrxRpztoz5+qjYzWhMvzIjVL2/mW5qb4Iu5wZU1g2p1+0EjsXn7
W4yTc4itxBvWrj5kjL1PIrHsIxxFQ8v5kwa7YzqcpdWKvbXMqSFKcoiLGK9BuJ5HRRqyfQGFcZV5
ot8bbZhOg2zIoV7MGxwBzV/a4qr2kxJu0AnxrjKkaGwTGmh1V8YVeGxqXES2ttEar4SjO0u164Zi
gCloYb6Uqi9t7yMOQXwlQZxznXZYjr830/imE/cZJqI5q5OmHKV6/L831pwIZm9N6fd3kOy/N2o2
gNT+Pv4/d9ONCN67jPETIptPYPyyJ1WGFlft2ZuE7k/THWArNVp4k126/VT1+nsjtLlPByUiHwHT
vLk9D2qr7ZNheFYKPAvyBOc3ZxYfAwHUu7Fe70kGUhUkldN+bMV2JY5Of0jLlLMt2Wk2Tkv1XcPZ
955lIxiVGzzMQbbXctX2pHiFUl5WtENq3LhSueWBMjjTSU7q+dTn7LLyZDVurGUf8JZgK8WMJqYp
fogHLslmc/adA1ISszTYH1LV6MdRFqhNE1exlfpjQa+y5wHjaT9Lugk8Ql7ea8FQcsMCN31CJVO7
5X0SL+exglcuzEa8LBPHqJ7KqqiPo7jbgDemRXfSBYlqmLcBAgOaVSytWnu5+9bZjrdIeuLFjM6t
Qj1kZQeMULUpoLh+MCvNwJNtPG2wdAF1lIs+99NR7ZTbnJkvXQ5KJjOnr1XD28au9qVcfR8GQiCL
0hmCTGrfG8XeDrhYC9KHpOwykInmKZu+M5NmDZcVmEheALns2UHtp+Oo2pp3/Ei39t3YrMeyLn17
yNMLw8ZTJ9MAWhCqi6ptj1KnfCB4HEl/hO4+NrBn9aEZ/SGuyH4cgf26y0TMVttRBAmLbtQ49RuM
mQraISDMagfzYm5RUPb1nf3eeRXMZTqlKmdIMT2h4JO9kiAPb1PNGidqD1lOhXhV+5IUQw5EwxjQ
EljXxHRewipGOI/afuycxLNzfWMFIZ1D+lSdefTrdrplWUIPa8zsnPU3OKpy0PF2e1xWtm8xyn+2
SjmhvsmOk6P+GZ2piwYZBKyZsDEd1lzysrS9WWOpPc5LrlxifQV1WJivaP1Z66o0IHKu9aps/WoX
E+LA0umHOV+/uiFdHntHLI8ZO/ked1mGS4O+PDZV5bcOZZZcAGTMS0OXZ+ID1SrCb699kgaQYO1H
aGn2Yy6IcRiB9Wiw2MZHEehZm4Vl2/e7ynFizzTwqcuypjtq2vYqfebbOHhOoQexpn07vIrUflix
19AMZgUx8iV6UwJy6r/WfU9USc60mJ7VznNuoCdK/hlE8lX3fMOEUU9ue5IMwca41OWzhp2iweqT
Vo9rgtstVqXbqZvPsJ9c2WRuW0e9ScWnM6ro1/DuDuYQDOAZFAYZQdWwBY9tdoV771odc/2xDrq7
DUl1Y/sIKocA3ASHIi0S3Xu6sl5GQpS+3u3X9izBoZvZvcVBVu8Iox5kVNqYOnoatOb+1tfRyqmh
M4yGH4aMaFY9nRPafkqN95WRlW5jkUc+tEQfmF45oEAnCscNABHwtAT2GdWjWRtBlx/nVN6zitbr
CTNPJOd4s59zlVeCEf1DP5h/7aKqoqbL0A3Nz1OhOoHW9O7GpmW1b6tNlIeMZeZ7q0YOPUq9/Knz
gyG/sKhN8mGyLyowSfEEe38nNV+VBREzUV3+zk6yLymQgXFY6tfeQptU/Mvmt4y2h/8WipUxk/05
8TM8u7OXsnizhT/leynbJ+ZnrjyO+SkbQlXF2RjnQee8EEKS2C/5OO6gJekVnAnIvc2zPNf4AOOk
zwzPUp+n/K1qIQi9ZXYIio2jEAsrg+xWeWy681I89c7FYoxeCINZ/EiWi9AHf1FqrP/2Fa0A1jIY
PtrBRPRMr0LwmukwGFb+JT6Ang+whj9X7EoOtWjoVS/M0W2vos4dsU1lfDoqEBb6o5qq3hzfBqBP
BxCVgWUTrEow0N6NDKu8kuEVJ8/itccKST/WPKw+xt3nMHuNTw2/0M2PMbCpGmOCAevv2CvYFBd9
pJhsGGtzZxRuoWUM12Rm+ljVobaSjyND5PApbBjvzl6b7dfyw5aBNyIIz3R1D0IKkzxkDgiYNzL8
Jj98J49nGRxtMHoydW4j3oJrcQSFytd/AvlHWZ/LrGlw2dxPDWar+vuSHxgy7TRoJnPHWV0toWZB
GbqPEJzxJxZ22NXCt9QXjecs52C6y4mGfi9s1ADqhTx6V2CfKWsMecO763wyQzVp3+Slob3KMRLg
EDfdoUsfSkaJXGv3c7HLqCM7nSPB551eVyBHtlNlqBmPPiV2lI8lCNu1lM9VfBX0ArH6E48wI2wc
dBcvkx9EeiM+hPm9kuISDbXCxh+UpA07jNUvCny8fVF5uH0pndLxkoxea/TQYc8lzbimOqGVULSi
zd/EDX/ic9fKQcZHJeNGsMwHnXMFImZh+fcxPKMahGl61hyZNkxANCbJdsi1PAsURgUdguXPKpRF
yxotZQK+w2eu/DPlfxi0HkBBUzQ+M1B6b8BHqVXqHvCu7G1NYDcQXC83LYcNGg7Gsngiyca8k1OG
G+3Zukeg2eH9hyAjJOqPQtLr1H3OjOySFnc8tJh3KsxyxyqwAf/GpTgBSuJlwa+yZiBssE69TeHK
TsAywcCAV2VpBN8qdE6N8bG2oNsRl3waxWHa9lyqhfbNOHCXK2uYGuZpqL+d+ivrAKGVH6nsPcV5
gHODr/DONF+kLgvk9MWpNd+m1NTcVoDlm7uG95Sl+HqSN13/D0XnseSolkXRLyICb6YSEnLIu8wJ
ka7w3vP1tZh0d71+UamU0L3nbDt+Sq28tKTLoL0xm24b+NqJpPSEkWhe0meJ66aqD5GvcycU5Ev5
8ME4V9WdFc7HMKnpkoZ4MUYT8xnTxqt5+1o5Ksopbj4iiHAtXxlS8a0MhFPxR79165Z8pQMhqbak
sUIXiUOIt4EaSa1SAFa8jCphucqnKB0ECzdQvA7kwA2xwPO+T763GhplEYjVWo8OFgGzqEVKMYMZ
mY9pgCXZZ3oqQh4mmYzf55BxuFV3Xq1kaCCgBsDWNUpe0rSVh8CeeZv8WG4D75hJ8C3R0qveke+a
xqODhWPPjwAwq9X8UiIXPbgSXkJa4won7y5pt+UAijTXY3mlZsm8yMNutJ5oOKbqpmluqb7QyogN
GnaFb9s277cWsbUl+czRECI/oNrvbObrKr5X/DmM91mzV4pdgBVVtYvpmlW38A9WYorMY9dwhUhr
WdzXvEso8YSed2ife7++d41bTIIbMzgH/Qj67tbhPm7sTL9U3A9wrgFisF1VODIr9UKL/03pvkXn
YKwtxckRqU0R0ecwv0vd2tXjcbTcutqUJRnsjk7G4TxP8nTsE2wn1q6sd4ZwiKRdLP3RRS4PQEZ/
gfcKSQPLTyD9suf29Qqlexs9huL3aI4vxTsGw0OrfjTlgxRcxqlG31ct5VY5ueOe68eHsH53HSzn
M9PwSG544sEnQKeplWb8v5bdRW7rZR2ew+4eFKtMhnZo3UxzQ2kv8aF3v3GTLs3hTXY3xGyHgioz
LpG35w3gN/WEH6kjF7n8RNGUccDNx7yP+gHTJUPuwuJatnDUkMyLqKd9BjOhsOcdhvPvlJPZ3ods
N+j31roK3Y8oH3vlHBZupK4zkfmzQArlyuJaU90O0U9Zgr4xwMx81mzyW0Kk+eZqVJiJunVPk2Ok
nhT/I0neMt5lEwcf6gwh3cb9TrSuSgbliS3QYTM00k1FoFEfc6ZdgtTBHaNQeacXfEbb1tj25bam
mDLPT6l8GNUVkDtLVAzW4Mn/ypbXtcnlp6detRy/0SNjBqgP9YRIpgMs3Ir5qS3dg5bt9XondY+h
JJxYJS0sBo6H4/ZeEpxytfUqbdHL/7rsrx5eaDGCBupg2xDHL4nz0xLlR0EVmToeQ7xrMnhRdRmb
IzfpBn3raDz6/iWrzG9bWf8uSQfRmdlIrkvsDMdkvTOHtTr/fqB9up2NTAR3zzxl0qWrD2m1mfJn
KiA03InxOjUd03A0xHwY/hYh0q3sPNY77ahwwleYoDNo1k0ios84S7yBut0aD/RiEnnX0U6XDlH1
XfCQCetihW9n+CyzU2q5pnQIvLOhAj6uavkwhK+SmyCMDqOxHdAGkkpkWwVGM7xsXHDangDlOPqE
vGr1b8VbkbotmTfe62g8qeOxmDaRdQy6rxS/Avir/I9DZ6j5iK6JYWcEfMvFXeRz8M5puS3Tj0Tb
1wXX4zJvt2V4bFH8KNG7IoRJ1nBEXI1qL7ab1rdz5GXBiQs6CU+RcpKqPZKFsd95B9RcVBsuktgN
oQq1nTJ8B/0nOl30q/ytiC3G4Wih5vFXyrDSjKOoPywkRsaWN0yUf+vwk3cB4aEvrPmt9fQUCp9t
4aaNI54q0aE+adQfqIEn1JqC/tFavxLfCnXWPYHE1eEx9tGph0dPX031MZVvFUmirfwiPtaX9n34
hClYlOmVfyTpF2uVRgkQ+qnSL6HxFGbQi4XOO08UAse3mIuV64XBVJtcLzQXOn2Ktbn15EPM8lQq
S7O8yP6qt06VfGdx5F36VLK9pi0y+EaZkq0Nad/5hJynPnjWTglfSX1F51UHj85Yjvmliv8Fw6kL
TtL4PdD71JOEVnVPrJVLnawkJFkx7sequqFy1PODHj3VyDEzJsZ8O8T3Ibmk9afc3+FvFRX8mFT7
8pEoD872erjXvRvD/lbiNa8e2fBX+jcOeUjLEmeAdsvk7756FGoKCVVqK0LX0e7MchJ8ibN+3tE8
+45sMCfpofzUW1etmjU+tkVJ5JUSnkxI6ICL8GiCUnjRHMy4Fcddpj5iy1xWdBSAj7Qw4EyRSG4T
mOuG/rMVesZZ3OvlfKMlFGz3jOtlOOXmic+5mNwk2gjDitljiG5xAjWwsOBQyrVq7eZM7Cl4MdUU
CAmML1FCDG2tkOoUwoHHmIbLglmmz9Zh85Fry5b6kZEFmmeBgq3sMatj438cWRE/7y0g2PWCA9UI
zFgi/t7xPGRHFoUi2sSMH+reGrJFWlwmxJ7msU4/fPOLi4eD0TBfOaMb1xGaWwSxcncbkj/FOnOU
lAp33AJQpQnYb2nEEJ8tr7Mut5PojGAA3WvqP+fjxHB8eGrrzI/nym/Va87RIj2bam10qDzzM+ML
6dwJD+G5jz71ZBmQbyirXNbKvxhxfbDiyeNUVSUIH+ni1W+V/zPQ1ib6oCLeRBLD2kyLuBOHYHGP
Uc+HW2BA5IIGZDZPoLfy2cO2erYuIiqnPwEoIoiD8KdDCZFem3rfR/vC+rCklQFEPVyE4Rc1w9T/
+fE+qRyRsDF257nvgwdgY2WSve4jJIuKhze/6BiTRU5BNR2s5cDVJHNfWon5MMgxLf1rIcO/e8Ep
r8LvjB+MuwbQkwCRhRSuDUo4e5FQvTHisKGvOMWaVJh72m73/AZio+ysoF6niJsoK3LC+tNIg1ck
oF00Jd/xIHywHrwl+knBd75mU5tkJW6Twmjy9YqR55qBsZxME3+dxbdWQT56reZpOKUjAzmrntAG
jrwc1BLIATGRCNX01WnGYqqQeNNPUVlzkBZ4VVF6F4MccviPfCepoQhLW9R8pUMn7j7UJgrtZqeB
6ce1PYkfUrjteeLrXV6vTDFYlsb2ENXXanKRz7EQq8ajotp55CKXPjrpziEv+raUPynIGXPPEdjP
d2SpFSnFrjcI/qpiAaW8ZkFkP74bsBZxi2o2a/5QTwcSqo9Z/NKz34Z7o/1D7uswGABYZkgD248k
37TNST/TgoAABvMzwZaReUHe07Njky94FKyy2SfJrIMmer5vtxDnXZNSZXQplZ8ROwWOENpCCV7Z
zLVc0Lil1a6D7Fi/c6rEdFu/9d2NLKMldT5G9lMFJwXZfy3u836pkRtDZJ6ZHYrxOpU3Bec0Q3WN
xCc7kM9i042xSIwLYDn/yYwfItML3Rgm9SWVN3rA5/GfP1SJKzRnjWBY0TikzamNjkW9L7C6quHZ
oONhvBbFbkT0yuPqscEVD6TDgrA3LNwKo067Jp/ggaxv1LCtyVNRcSdmHd0ExkysKSw0ORLoWgmf
uNXwA0t37i6E4ka0Y3EtlrOqrbQNpJ3atxrQC7BVqr2RbgHuyuioqbAGn3p3R/4sy7cxmWbZejzs
JmWbYOOCRfuwVMTGv52KRpIQAdCVqj90GH7TJeOxwYk5uR1HoaCwXK9xNKghTI0zyJsEw3O4Zm6A
FrfMtWd3L6UtPqJkeogG4sMuEwbc2hiZRwZCBH4o6/IzFleVqoacwofcI2bgBP7PyWOOR2akgeeq
f2UilNceBXyU/ButnTWcmKz6xuHUo7RwBrCi7C+jG7GZgZr83MWESRz66mJl/8YE/PCzmjlSmIq7
VP1006kRUNWvk4RhjV7kSzKA/RyM4iiVS0VEDgX7edaNH5odrH/43flneCa7acVRUwwGzifkP2uP
eMh6G6frIEWLdRJ9B9ezJnCB33pmfPku9y8Uq16JymMNUhf3t0DaGcG9BAaXXx0zQOyabLMSOYqg
0b98FyxPW3lIY8nZIVapZw7u41+xa3hES2OJwDWjh+iRSE7GzDKbmrUftX57NYKHmzR+ptFD6BGc
la6V05AFhB6sFrNVQ6TotgfbuEzMK9qedYV3UB+OHc1e7Nkfs7wWZ+6y0FgzhvXPICnkobIu4Pve
Jdkx80oOnUPdvdoe1XK0GfAljBgTT7X0TzSdJIO+rbYC/1T+SMWz1X3502sYHoV2nyXO8VWic6fZ
TtYq/tG1bRNsQ21jRmsiexBSZOEm5yoLN1WJjn6rlQcqLkoKvEebmJOGTRo5o7fNm23sOeG5ETfh
9Eq9B6h7pH7I8cFqr6rlyMUH+VOB7OjGJhHOTW9Xxdlg5PHcgoKxdM+1wxgnGTesRBiDdA0bHqzi
WkwPPgcsehG5WGAKlXRbGK6j/GKoHAonpSZ2KCAlIYiXVMNQ+eOHZ2B4tXUH1eHmMFRXqNm7cKZs
EaaO4RNWtFnF2vCbeeEmRo+yHIOIw8cwHqmn07rVkU5QejYI9eBmMQulz12T2WLtGsWVZAl25QwS
DY0sc3cm+utCJR6d4KZqahfF0whkVj8PiaKJzw2HF4e1V3A2gaLe4/YijxJuBeNpaOlyhdxkKU8k
ZWm/rYLwf2FWdlsVN88EFgYD863OTq18Y+j9iiFIiV6yBdmJpIMGgm2WsjYdtXzn0UVDHc4SVaKv
rC3dQUNOLWCLwCPg/ZXI8vFgDwmkkMaW6hY6w5AjJGAWD/E3rbQlnHJ1MYWGBftBXuM/T1Ad8JD5
RyH4a6rwmDcdnS4uKRS8gDhdGtoi3AKQBdK9BJ82KQpJsfr64SdTHXR41yzu1F9SEinw8YFLcY1a
vG4xr21mENP/klLE499F9kuJuonvnUOXowgfh9eBXqz82CmegoEwRCHsgDJKY9pQ1+W0ZO0gwFlz
edcQvWxlfJG5e+wk/6F3egFLtBCQagl/vhXbBICtykxZzmBYbZ1afBXFUazcqqdnF2trcZ48rGjH
iHBK68w81JtOJboDOlqf6iscuzKg8Uhgma9fS3CcETZO78elxIUpm/VaV3REogwmfNGSmNgt/tsb
hnVIr10nMrYiSSk5dnnfe11Y1hwf+Eh2pcC7T/C5iC+oRjHLfFY8yxYd+BlP9RITMYKso2XM6tQJ
kXnOm7OW+X5FwluT/DWNZE7WPdvuUo7vCXttoa4i7W0UP3G4yPtXCY43xpkdjN9Z7JbGV1u+xeQa
I3AF/uMBdHKlcSufHe2mp4+RZCry2/uDFwtbPGT7jHOCmwDhpQUUX4HMGeW3J3I9isYKPdQilvad
6iajTOn3iNMKQcAo0bIa0miormQeBzApMtkT824dkwatWsBdy+ioOgUyswWIe6j+mtVGT8VVmpKZ
zZCSqXcUAwWMeOBkGBSSwilKPMX7pjyX4ZfGoYAbhqmfabqhJrq8cUZ7iDwDJPYpH9eqREHpzF9x
FilkeoYdYbXDxDnaqD4CxQlBlGKBUq93jPaujoJ1EpabMIqOOeCsoX34+NKWZCwtlgb3FoL9DRo3
iN1qw/+e03vWBdNJYACnVKvGwhTmN6vwo0tfHWIQImqdcYhWEDLLgOIiAItO38u9ftPpaywBOlvw
D3BwoFPqs/qKJzjxFl1zMOJNVh6HZDPoPCAPvbyzaG9xgXFeFuUZ6gE7DuAIbUfFbANKGZHMHyG9
9bNzzbA2EqhHoRmrUYzWSUPgR73udTzVSIqM/ttMBTtv7sakwIGnW7Ws0ah5sL4bNBLSqzJHdPPd
qrU+p9i0JZ1YJWglVqERZ6KWf3eD5xq5t25TGIUSqXNZYX0dMFgl/OtiRP9Ww2M7Wr+qod+6umfu
9+vtEGLPzDtsfGShtF34CIIBVx3diHXwqamynaKjldFR5d6PDFdeaBdPTVaFRIMqmrEE+kNCaNZJ
bsp3jYiGbVoghjf3YnY3qC/KUU1kKMA0a8tfrHQKPZFiue3QJg0a3lg1+OrxpUyWttZlvI/o1+aX
NsVkstxqfbJ1ZkaTcOfeo2D0TaEKtYQvBYZ2COnhkpYdky1jWzKTjKgn82VF75FX9qin2ZEExZ5d
GbUl2FLnLQTVcxm3lJ7PplXXJfNbtlU4/1PB30M3CCarPnJxUVomhrSvG3E3qgLnNSm/+TMB6W5Z
1Kq0sYPqRxQLLCVkEuZHyceiaUbLsdc2rUnmYI02EiFDiH57jjFXyJod0pCpkCFBeRT1aAewl2L+
NmlUM6Jz1/60BgpMVoHRQA6ocOswv1ulaS9UTf7TxWbPCclj/tMUvI+Fw2RXx9q9EsZV0yiklshb
VeaU8lhYB+TkM9JWdxS/1W+gpErW1nUjLYDYpBmPH461SBUFg2M9fyWxF/VsTODN2R8pFQtj+Dbr
elmK3tlqC1C2GgX7p0b6l9YWLMezvcNqDyiy0F8bHYwO4doYLDt1dfA5kpHcK5xIlXmb3WF9Etkz
qxoGcyWteSMibVrm28aidimwA7Rn2bDy4o8R3UZdX/CTbCjvmhTY/gAPnZJ8kGDmjtCYpY2QX/BP
U3+g2nEJTbowEmBSeFcNu7TZvaKucbJ/xPAvU32wO4MjIyQCoA1xvAoXYebEtT9DU8iSu0b5oEIA
dijD6ApKrhUMpNgGhx7CRIbDhKOC9PK49OXqZEq3Ys8NFuYmH1PFE7+TFUyM6AFyRT8Pde7UKIk9
7zPyCSzESxobAWTCWajxcfW7iGxL24oiadkgvM3oQLeNHjW8lupsbrw0j55pnV/Xa1x9PCYIl5Oe
TJNed8DHCZpAyS06JdSAAmaax8+iQfQsBa6B4ISEfjK83dhKFp2c7moEkrKlwht9Jsz1QWwtUdGm
nGUMCwtN61cWM3HKReJJG6byIYu3HR06szTdp2RxWaRWsulFncYbS/kmStOeaa0Z50El9OWBukY9
Nyq2Xz/6aiOOfHI5fHCYy/xRlLOdDGS0etMqj0lhL4h3pXmA7nEuGth9zKw+qL9BTUQnWy8zurhT
ZISbsYmAk+YOC2FJZ6N7/asLTnulqdAvk5GC5w4YK7AFE6dJ9EWJEm9N1cerRFhVwktheom4GFTo
KNLSIMGN6qBRP8UdopwqxVj8YX+yRY3AP00az2jbBBLOlhlQAIkFKI4XDMxZ87Tqce7vXKj1veVu
7b5748eYTi1q2x7RdhrsTf9b5DpMkldauZGWszMKESqu6pYYUAi+QJ3d9BJlG2wOqkKmUlBwZW+3
VLkdLeaRgJJbHQoLAtNVMzx4U/4d052+FJBHk1KkncoMHzw+i6xEJawRTGF8zzs5GJWVQoi3jtZz
sLNQoQ/gXk53fcsLYqoMifExh1vcvlEnUk5fA/egHa+WQ/dZ94Jd8orYj5n/VIZy1EiIWo+5+i1q
hGWqJGjxdlv0tcqmsB6IuPFm644zRZNnoxaiCaYi9jO0NWytFTFyZJ1x4oeGw1+RYmWIerJxcp2N
EsyQ7USEV4txd1JTh/qX8vrCbsS+vxLNtrVM5J9RQgk4Hn+HSDQaJcYISfegIMWF5BIZgAddVm0u
ywYzKiWi6K/Bx6wMgxbqYKlwpqawp3intvKXqZLBlQpEW1WZeR9TlpdVx/MsTbGrIeq0QDgjRk+q
UBcGlvnQUrGupD9pf2T8/U7ZqqTvqfsw00umg4CJB6E96CKig0RsX42PE7EM22o1ANN0uQWIosUz
8zbep1Q3tmNFWX0Va7vO76xLNo53UmD3qSQdvF6Ql1qP4iF/WTHdu8on3zuTms2xlFdKqNzDVP7O
ZGOGm/nqe0LlDJjwkC0tiqj7iuaUKaM1Fp3InhWNwwd5QwupIbSLXAK9gS2jTVw/+Qwn6vBnoSAL
6r+GycfQYKpk056zMadK3bCXjpgj2DziwAAE0Y2lOPIV8jrPWigkFiADCvGDAcwBA/nrSg5wlOrl
D0+nuvbrJrBrs7r7ka4ewWhVC6GWLGqbeiDYxPoYExQ20Z+nbUR94Nl7RuV5EI7YwTX9KOunqT2E
fvIrmOI7r1yDR02dn0lDxM1FCOeP5w8bEic0HBvippgBxWT6iYbOTcvxxoCQtBj4iARmWQctbexJ
tdFFmf0zFj5wM9hDOB2tkD5ar1jXHVJV0HLta0jO1DkCJSbHbAASHOSFUdXwNdd+nJ6aEh4qEbWK
rKYPE5HDelDEtxTKuevXGRoEZCRfRFcpSr8awn8aMbRViYr8XXHFYwV9mOOeHNwlncCuWBNbVuq0
bodx8xbnIGAZezuNJjLyA7pbe2/YkJJLREISI+4VgQe0aXxF3JX9IH4Mk6RziPWGTQH2Vo4/Y58i
2dwbGi5CtpuuCjkyKA9fxjH+10IdYQyH96ixt8LYhFX1Ww/hs2bsavN3RNFkS3+kJPPY+f/89laM
W6mnGfoY1D8glhSL2knJyFMX+U6dIrdAXeW0hu5jFLe25MSiPhDrV+5LzNZRAZemR6tWI5UoNsSP
UfU3aaKjKpd2uUffKSZSs3350jEUTkX564Gy1l15aaRtX/mTmynmi4beBvGphqSrRxddE0ZWaCXK
XZblpmWlNk0up1oQX4FCjvMYtuWOvP5lpcKwtUQh8srMBZbayU6Tq1DQiEpI5YQS3kuWdQUI5tkK
vj+jPAvah47+3Wv8pY4/gfxUlk8BT6NjSRu5fWUcVemsXi5nxUy3oM4qQdf5r0kAx6lYTaJb2zhh
SKiC04MUkEbvlGr4Zer43QdTwPcYsDl2wisdyo3SgEXiZW1Zb5OTooDYTe2mZtFI1eYRDGQkE4XV
mnaXsB9Lw1q3iLJJ76Mg/JgRS7s0j/RRGgUs2MIrIzQMRyBYeFReNTH+8vtgJeSd4YSR5SaSfOrE
+oa+0M5JGPJpgh1XYohIugPLLkkw8Z1oRD9ZnrtuZ7DSIBuFXNCWcvNdR9v8Xy/F57bDDDaOZWgr
5VpUCfms0/qPQtV6eJJy7HWOplw07xbzN0UKzlayS0J9kfNmtP0+mY+tZdNeW4pVggs5AOMrD4bv
abSIgRCWpn9Q/JdeO7145Iu/ZJcGE2I6UIWTQnZXNF6y+EcwDmFAd5+/LSunbve+vknKs2i5IT9B
dIJ4V7YbM/yhFhUf+XVQ9iLNmeZeBfc8VjjZehkqI/9NA+N71H8r9gyDQZh0BbClFhfpbDtLfqQJ
c77P5AmNRLblWvWVv55Bh5g/KdwlqnmzRvkRq/6P0nFRcRveamInOX9CSJnAM2yp9r/UqFFJNwu+
xIDqZMlUfzzAqiA4jDIF7uE2jN8DLL98GklgHpjXdssp/ikSMlrWVX7tMNieRnYc07NVvHrIL0w2
WkDc+F3GFyT1QrDRJK7uJr21RoqlW2i/Mp4FtlkIKa3lg9UMfpTevtmonTCR72Rdf00VbmBy34n1
aD6CUDokqtNMB31a9fHZIIsmfGvBhkMzSHamch2HN7k7h0nYpx5w719oUShDhPaOjFFckiJGyREu
cmfFlNlfowHw62UmhH39Bt3Z856BTJwEIgftbXrifYqdtNv31qYKXBhuGG+SAdehjDi554ApOwP5
qgcq3krL0J9OVS3sSdCbvnCwDQu5B2MLRu00ysMGoo1AKCoLSPtEimKucZeQYfPGWgplnngrOOF4
2BLnXWjs4aIbF0c4pitzEThqn5k8m2tSuN5FJ/6JZX/lt875ouoEjhA8sQySvdqvY2WVo7gvzgV7
pv80/JOuf1X6uij+CcJZjh502vGv7kTlFyZAiVz4wOHLPxceL/zRFxx290RxUuHEjCSHB32gUmQX
D8gmeI3rtp89w2oSHcmlOw1hpS9p2SNrrSTt2CAloQyAkwz/bKayU0sNgeYLe8yegU8InKtr8DBO
NaB6NiHs0AD3zkRcgfyogr9ad4TYIeGvwXQyKWCFNWnFuvSVBFi3imBEIXQXpXPWHth1CYSAjkSM
UyjEYzzlwPGTQwrFNa/hwZ5W+anYB9U5lI6NCM61EYpliFLUv/I7++oxKF+K8G7bRWUhNWpoaAMK
Hb0H8g8L4twCGZnI9IvnZCFA4jA/Rd7L7G8aQr14U8UbFDqidg2Nb6h3NTtZ8QtGTpAuNaYlwrjk
8djA0Mp/DaIRSHayrtDEtL2jFU4EHaftYEaEbNfxZZqD15XjOE43MSfUH0Y5/KAPexkTBFSg4kZz
xhWPKbS9KOJLx5mWoRfvOQnVZBfLLmZgRTyYAnnYrvoU5GtnuoH/rMcvvPhwnSu9sGwFKZ3lTtWV
j10GfoPx6kOcLUS+pipBKhJaNz5EfbisK+PaC+dA/if7ACtKlL5M1S7B7wwrPBAiKC6IJr+bvrKh
M4CLh68hXzjXm2tTHiqJM+UaWN/Q94YB/nSkkbqnxw3+JXWKkFClfkQAwj6VguQtCBFUki3wmJIj
A53H0XwRj/otKrG66NEjHEkDLoXUzrS+g//OsWYiUnMMmdxhCIqlD9LGFOdG9Emsm1BxqWmFR2o+
cy8EkjgDug4TiRx8TBG3gBYfVfUxjGReXrvJCapDbG4s/c3Xy7D2YZR/Vqn2q4US+AAYVt+E6A2T
IwhdZiKTu/f5e2IHALgqg6PHt9InJsEof63y15zifRxm18LQn2qJpUBq60skcPGjF8pk1WB2kDed
+S6jdANmCL2GzimD+AshkSblVpB0YlwCWMbS2qsin+3GHw5jeSv6uzrStxPWBKKhg8MpO7pdsC2U
/RjgEOmPRbhrvUskImZAiPidzHwHPoMC2LIaiYqKpwAdjAVdLB9WbZ8gqg4+hbBjDyVSD/PkTiuL
7z6Ze9LTkJYwM8OXkPkvTfaUZaVF34LeH8LSCpaCFn5EGSIiyeIAa+J3XqSwzv1BSY2Wwk0/XPVy
VROzyZadzdx1gpa5LgCzPaUEDv9HIgqlOip4os+DfgCnGPXrIG47CvfyfYzrc/5XV4gupfQfSq3Y
3MYo+gGP4OMRf2WCiiO4F2+B2XKf4f1d9GpxRF6lLqYcQ0POmGPURA1JEhtc5FfSMgrQ9cDd87U2
OaIatvkiy48tMRPBUv00QhuWoOvvAkwP0pEC6a+lnme2vVxO8hUvUFkRw2druEVNG2sFmUV+sSZY
oJW240R66IpfUGvdPGE/2uX5Vmf9Udn3weg2NJeXpDTHGyAhDTlsrxzMetORcPgwlYcS7gp+K1pG
SiQQNi+SgQ+yXRNXUfe0CF9Yx4VkLxWi0ScpRBhbw/IQqYMDcOOnh0F2xnAF7CY3+xTnfXAZDKwV
vGlcp/1+bN7wcKhDglg8pLV3p6QCsAamUYzpRI18dOALsV8vPkRTPxk1YFHLeCJmDFNoEpEt6Wej
+4w1gncRjkGJ5jmxZLai7rlmvQYLeHLxYiJpRoTQa0lB+j44mrxdFPS6JEdcXMK3kR757Ui6VBv0
hUQebqa4s7k93gQUZFAP0ZmQazx/tpLcFtO+JhhgXhYylTk31zhcqYNBvKMOnMxBdpvyr9QiREFf
BPKu906D95KDlUitGdLebkS13my4UfWa4xGPLJNn6ardJUGyjpitQSrrsxchXFuQJuEYxlp8+xmi
93qBOQQ8dXgY8Cbz2rjQmn9tvlwrjIzdeovgLnf7qJ2I85bg2HOkR+7SPIXBCtteGz4VNynInlS2
BWAUqxcJqhY+vfPQPSGex3jpy1+Esq1KmjPKT1wX8nCDAv9LPKB8Kk8+euD5XPvxp3ft37rqpld/
svyBvXecP+WR40IQ92P0m9enIHNhTThn53fJLE4gGOJ2MisyX3484VM9cyDes6r/HBpbI+ZKns5x
Cz+7HvC4B8pLQALdbArvXPb34F9AyBh7cXuK220yPnI0O0mzZ3ySNMHRzfGfsRpksk/XEoAFPyFb
a3S8RNM21v9ZM5DyQbOInCR230ZrgkpVifwlwun9jWy9q8rV472F/1r+5aqLO6IDPWu4hZCIKTiJ
5JAzI0V/hn6USK4AihJI7ID/KB5J+09Mv9Heo/hYqNYfk8PCQLXVF+vEpzhmmJbpj9F9FNbbk/75
lct9J2gp+ddcKEIKgzVw0/ddfMjkGIFdk92iCtGhWnxQ3LNBnsPdLw/7ke+L4KsbXUUeYpI/0HhI
xSMeCUm6YyebVfgIINFMr//aiqy5R5Kv/PE2x4nVgKUErDyFfCX3NOqsAAa6gGOovSI/rQbEEaOt
JTOdugCCv/c6vvlvHXMS1mD13vbniTuw2q+DYlsa4IlHATtRHlwr1BbTZhJW8kfRwSEi0vdApyI8
zQqu5IQfWDZ2TXiIikg9/EqRgFf917KTCyjNyUYxbOQwxkw/Rn8ATI+U39ai4eOgqIgA1FtSrUs9
OLSEvEpDGKzxCD88Ld6CyD315CtFUqC4QDvKQi57eKprZjp21bt98y7JDO5IujAFW2n7gK8REkbY
LnRgoDi2RtWTpi+lmAOP5Z7Eqgxg3mr+GZG0FUCpMtz6zZQgc93HUb8SQIlr61/KREctktgRuIym
adZcYSxRImIugpA9oNYhpCZL2fjl3dAIbQ6n/xyd2XKkxhZFv4gISCCB15pHlUolqUp6ITQ18zwm
X++FH+wb9nWr1SXIPMPea3sbpri+XayWCRtPNxgnwFMRZ5NXIfulTXKdfKsndv2iq7bcZZmeLeqO
Ol9so8Jq3pWX/jCdWtfddza6f7NbZ5GRSNgNwLri9sq6Bck/aSJBjCTji/Y2kcu6+dYtY4lg0DC/
jFHL1z6luITl5esAAvUCUaC5WaazmY8OtyvdM53dajBWqKMMMc4G1iVNQEHAu+ah5JFOD+YuxWaR
kWZlDjhmcsw92EcPlRWuUfx3IueWykG92PAXzdjdtDiiF9IEdqdC9YhMpojGxPi5aslxZyabVaA8
RaNB7XOCz5ZtCR8ieLuu9JZafMBtUTF/I2F4KWC5dzhBGIBheBQuz3v3tvVcLq26eKQOs8qO6ZDu
Wpy5OhMHSMPfkk6h9PrPHLlGTWN+oj7BO2ZoZyPBXR0mLEWdQW0yy3kYTfOEJ61zVAXNRCKkxaLO
WIiFNkboJiYOrEXz6RTzRBfLMRxflGMZmJ4GbJQrudRr++jK8J+Wwtru2palZFhvC9t7r6xWo5zs
P1pFT+C2oFvKhTKbbll5rA2nVPvCpvnmF6hn9d7EUg0Bj4V42AvMGVCBHPiplcHjoIfvWqk/UmSJ
RFn1g3dTZLFG8wGiZYvIFvFSo2mCyaDLbpWD9wplGbKupj4JT8i85QpnkJYirtawOjUB8/dS87ZZ
2dMEwhky2RFUbcvv3YnXOi76rWfNxsgaXUdYFeMxAYvh+4qkkaLDOUsMVETTvKic8sbI+zo1o7Ns
FbufKiN1DQavx+05687FUC7tRr1peXk1UsvYpcb/44CWsqGM9SsPs607IDeCCQmp6x4CD9kV6SJ/
QxtXzLpgOY8lzV3KeNSsMCyEVfpWuw+Wu5TporwXRmlskomlaAtqK0nyPx7VHBtIQgjv/Dcirti6
QuVnrciBw9CpiK8CTFhsf6R9BKKT/nZqmtWTluictspKKc3lrRrNq9m/tOLsVB4yCPcgAmIc5gGe
myuaOW6czqYWyqi9u9FEclO9lC8W64g86UDJkLRFVAQFqeSPxCrTiPg4/TqGQYyoHttZRgAXsBQ7
rDsAaL775gshtqOauCvmf0wTGW0b25hR3/GpImtgqxkH3ai/wZ9PKezBs1V9opfsJnwD35UUCwV9
Tn8GQzPiqH1u/40EkmDJ8azi7PMtVNaf7Tzar7T/kqZYuKG2TtAa9s0/vkRZ/yR0rOJkK+Q2SKsr
/N0VTg62sMxpCUuzaUpbdFrClceqFmuZnPr+22T7aceUVQX78dfMYyVBLdNXDC5wZBwjH34qlxRT
SHwlBTQftgdr1ewLrwcQK1ZTz2w/t3Y0T4Cy2xUmt/kQGheRUrwr3yERcYn+7Jav/GYZCxWOeW/a
NyGDGO7YaTFhBJIriw60kTuGTBWSdd166aimhhRUV9dic2W3VDzZ5r4yjvBEBxp4rUY6h7u0RKD7
L21hV13zwYG/nHC7ujRTz8nAIk7bC+3fCAfUCn8h7PI7s2MvGHGyjhNoW0wbBJebsm+85WjTRImg
wkAmv2HeJdat+mw79gl51nhbbUKSo+nsxRynOOYEq8Qm/6Bm1YwWzGVbDdVE/JosQX74SNl7hpip
HOOAYICyrCvJw+IrANlFU4mXwwr4gUx7mwdsdlYkyWdXB0uXZz3lh1Igo0vhEVUYeiP7R0tXlPtx
/YOAcf7YIvFXOXgzGWusvQBOFURn294gSwwKVro6Pz8wxWW5GfpwZce73sJaZ7DQLl5D9sUWdWNk
tliZOWV0jBfyOE5nnEKxcbbMkzXeG544j9dFRG9gGhehd6OKQpdjG69OjmBm04td1e/NdD1N+9A+
olYg7Tfmijn540Hr/tkNHxKYMHORFu9Vga2RyOMjysuivw3V3kxugwOT8LmyXobhiJILCaODdyJ8
xo7cmp8GFZnGXw3TFc0hTOU3FWgjm2PqwPvumBrIa2bcXNwcOFcJLFsMmPGnrELz8uX5qN+/jfqk
yrNwLzJ/9XVknlsDcb1+zeJvHBjleOFUjeTJEbthCpYK41cHiJgvKHdQTZU4FRJRIbxdb1tEs5R7
AXDE+NTH2yxP1F8RLLvNhz/BLYBNg5iX3rsIbhUuhzS9+eWZl7H6Waj8LYueMu8fBZOjXyP5su7z
f37w5WT/ch8CLnXpNRyspdn/jsk5Di+x9ejbNxxluJMqTkjstUKb16PQDUcul9ehnz0sP0Lu/fEp
sF4q9u8AAhbw2NF/dYJPGKvJgG0BaLJ5SbStyYtaeV9KPZn6K3f3useEUZP1lHl/mbZlJeJZDzSu
BibkkE7uFItt4p9F/TnYdz96NsUXD3k4vPNvHP84+7Znvq3kv9u51Y4p1mQccIWX3QY+M+45YT4J
vHl/cSEvPB/S9REU9c5xzP9mTjhCf+RibfOSYTDq3prylTl01l85J63wKSivUv+jQSOOp0b4iBrS
ZKv15cnPovzKyoBuEXfUWdjPGYDiDnlEolgVOVfBJuEDeDwiZZd1MeY6vkfbeYUTfsdVyG7d9Mnt
2VXtoQ4eLGH2UX4x0ahmpyz/UsPVI2VcxyTvkAU+66MN4kiZGSfeNqq5cI9RzWjqNDkljfiFJRqu
7fl4zFPwDY2zCGlmAxODV3EP3ddRHuDlsJRYxMAf8foHxbQIrDsJjHp5MjGUdCsz26jgJuxhEZNQ
bu4dsS+R0DIt7lguRRdbAaI/ZMPeHjZOcZkauv5Da64b7R49ucj+QggkF9SSdrHPipMVH6V4Ykvl
ratqFYH4bg4bAFeHFj1vcCgcrv9tVTNW29bxa1ne8cxE7rEK9g1shxba636qr4JX1eR0347uHrhQ
m56M4ejnz68OtNUUNSZyruCsx29mcA7rY+sgSD5DnGjdq85+MwzO0vyptI3mHPA+ldGOIeOaDOQO
OPOpGLF27OyJh/egiE2H5I1iQ21nzYrHoGddVuw3LgZJqJz5PUrW4rTJPEgnc7l/jP0rEKqMnFJ5
zrNrCIsje9I9jCergSDG5Mlet8jqfp7DCFSkc4zpocY7DdT/knDLuyDf5aiL1DEgg6reZ/mDmvEI
/u3RGx/g5dP7iEC/OBTDa83ONDpicBQmjMZ1aD8ogjFBJd22M048WonP9fPE94zN2o2ffPcEsa7v
V4B79vjGZP7i9P8gwdMmJPws0BvBoozWpjxnh9w5m+7rkK4x/Ah/h+qOLZld7DJ5D9R+YBAEQ9Y8
SXc1EFYPTE+s9X6HXJbULUSUXbRlPMeDyWzJ3HIGZTFbs20cYyvboEEBAwEbDiWTn5/wugrzhott
sKj6dtEaYZ1YSlXtDcRtXY99Hn3nbEnkMcGbVlsY2fFcHBklGyYGi+E5OYTgZcyJ2+E6Y0u64DDH
/HWeeE5JilUj2zVIyVSQjMBNBi2gjPKLFfqHkUCIoAOHJafqowwylCRp9hhGD3gokCINrg30C4wM
E0vxFMBJ9DtCqbIR/tYHfJMpC7k+ndZR+rrC1ndporc+OLdkVNTMZsBrBm65c+Y4IUgq+aqo0/W8
5Qgb/cvPHeT/yJeijNZRq+d0v5afUGJ5n7Xo/8ZgAkmcaIw0s7o/jI37KmmRM4HqowigWVT8qtH7
7vBsIkWm4rCNbfTKXNHgvsQq0V97C2z/c0mU79QZi1jL5WYU9nwCRODQhi3cvWBFL7qnD9Hafzqj
QKu9bCq2ee2FNvA8+h+pi6I0/vIG7ELjoABdJeE8/Ql3Anmt55CTNpTtDfl+X5/M7p2cUT849OUh
Gta2buaLgnV/5tb1rpwos/KrFip5NPId+kPMB/iS3KH3NrHrMaaIedjwke3raocqxOp3hrcxUEnL
5fCmrCf030Nhj9vQA6GLDbiaXGPvwPI3re1U9NNV6FnxYjUiOdgCRp//W2jDO8BEDtOz6NItpjLb
GM7lxK9pcdn0CWhj95v01C1SQNQchnbzsMutkLx5PsVnAHo/3bY0VqQ/jRAbddBB3n6w/zw4NQGS
Wou5p8IYy0q1LZ4SccI/Xqpdb3wFNWNhSKnvBUZf02hfBsyr0leLtjbPfr1t06Mo9wztiEFGRQrF
HgUYT0FZ/AJsY2BizgjbFuPQq0pfpAxhaGV7lOqAORsuVd49FtS+unsTjuKRH93W7Y8BhreUiFWT
OMhhgZen0Da6FmfLDnzzMsJXqbvvSXAg55BHnBkhi6tq+PAQfbMc8SD6eb7xrFma/JyM76aNkCw9
ZDZeUTkMFRtBQMjBe95ek5YggmcLwqCJZfRoEv8D1zA9dIxNLdQsGmNdG+aW2nvZtkP0Pu8Jk03f
1RvPozQDCWjYIM19jjYs+xVmiAHfbIwdO1N3FLlD9IYEDYtmnu9Te2uHHyZ7m8Fd50mImPo5UsE2
RUSVMmoBQpWzGeLM0egPp7sIsB7uKn1ncZvDXiIJBJm4yz4HT3G7sPEHRN1X7PDNAxUnw66Ikvso
shdt7F5S2s5qELSz6LvKtaDBBh5I5M1XgmqQxp5hnQNQFmvrmQ8zyk+UNZt4dllmJAYzJR7/deM5
yUjboLp4Drt107w7XckpBsB0Hwp2XXtn4rnVshcPmkvh4ZDEG967H+zJWKDm6iVuoPXsx/a50n5r
Vkil3Jfhse+Z42xV8JAOs1PwfcKl1ykCZnedj0PWQv5QtN1eQgbDumU2R4OTO0tMpsrfffwxqr88
eIPLSoIiyaG0YAbBsr8lUjk1ofwaNz1qRQ1KteRqmMsvdk310cbm27OlPoR4EEsmowvbvZbVOgc/
MoSHrH7zh33NjBS+bikjuNCqyY8V5FSRJJv6jkLJXMt6zdyV5UIj/aM3lVfPOID/HWp2RB9cDH7w
Hua7Yc4ZyNKNb6AHwfTfXub8C16luGehy0JCrqp06xY3jyk6ks3M2IfN1UBYk6efwrKgOCJ5RNMe
nOumO1XawPcWOlANzc8WjUFHLGl+jd1nO/5LraPvMbPdlWSPof5kiTpkrOHcjPPS6BEa+M5wbBKS
l5wmQKfXntJsdn56WKKxfxs3uDsL9uKrIX/RghyfP7JAp0X3i3/Wzo6DdlV0H5ATdL9lVHXIwG7q
9i9LRvpWfT0OZ4D4BLx740fO+VQwLiNrjjaSXD/WIIwc/WwVUNMoGyw8jaAM3PYwsqKxbfnQ0hzW
jNjVES2lXWQ8mWyPM8bZ/qg+cZwtp6UVfzr1t5Q7btTM31HSxCZ4l7MOlkh/EbNM4BpUnOg3tK+O
jx5my5AEzQ9ErmNkbtEpWd5afjk6aHMEwPfcPRcOVKJHjtbFZmfZr6b6kJAqkyHmO7vTZzvly678
hQ0bYIfxkQRi6jTarackdxyTs0PXfLMRHMo/NEl54qEDSy+thxUWGT+btRgSTO3cxQg2aqy0ZeEF
x1F6TMbVkprJDh559YuqAom/Vp/S+OpS9Bv+EUcGGnSacjhvBFyt3elY6TcNYCsivEUgJYSRj8hf
QNZatugjU761Vjt1wQ9fIwHdoDw0YNmX5j+IgAFruIgiYuvuDRmoxqSvcpOfQvRp4w/buQlayXwZ
xeVKDZitSLbxU1SOJWShmCb3zSXUcIYVtepb54hvHJsDpV0m/Plwi8qIOWa9NBkL6el7hWJoiB4d
H7wTPDFVWmI6Y7kPPzlfDy1sKRMLQtLAoiL7i+l0FPzOsB6TAkiwgircJzo80eMwowNxiQpJ5B2C
Z9lLJDvPRfeTElGZ+nwsGQ4wK2JSjYGfgeUiDm1rX6XadqSoD/DEah2rEwocWnjQ2SUvdTe9GgB6
NtmMkazRxUOb0OyXuOyX5sNxqkNjptsg+EdKpr8wNW/meU1LnbvMo+fQaXaQXtNoJthTSg/yQmBt
ukCeJhktFXozYzaeA0CPKA1tdq0EypGZ5TESfLjdt9LsTcb3m6HmrtlYFRzpI2OmGktB1tRUbA0d
ss0LLlcQypf99CQmBI8RzyUJfTr2MmAAjVHwodpIT4PgOBAdSeQm0918JXjvTLjw7g056xbM5Ios
4BUMhkjNuEioCrkNesuxz9gtE1SBvHT7TRDkZDoav2nqBijNA+SvYPpMEl5GgqcQO+ur0gKl+Z4z
dgv+Xx1EH3aN/8rNrzJQdG5Ae1uhMaenqAvMJ5LydLUWsEBZIWc7ww15d6G2xpbcxw6xRSr/KOp9
nZBUCR3HNJ1d3vOz6PV1USKMKGFuNCr8iXWe44Cba+yK3zwejr1s2Wq2T0nN800DNlUK/JB7iozk
TVcFUD7rH8i7FwEjtRbX3GTiQJbBZiEuYuakxXm3AeHHg7n0p3enNzC66k+4zhbNqV7XbglXs+cc
ze5EvgIFhIaITPXUA9duQRXDWE4h8k/8FdawTDLI7+rPiv70rlmH2cVa6yVDR9Hzk9R5yCdMH0RV
DT0/rUOlH8f2LeLtduthpZrLwHCvOcbMVJL0ux7+UEBpI6+DuWEF66d7eSiYyyXlH2HWS8Vt0I1E
YLLZafkrxC+mYU1pHZ6eEUlG/Y7CtQCAqlrvIRCR01p3EXWg8g/sNSfJMoFCTMTqKSxA4uVYDxMs
oBSCjrbWyYxgHjYYI731caCY0NHHqD18kSDCMR6+2kio4EZO8WudYOqfhyTo5fR5z0s7UTya6dpN
Xzoyizr9st1f5VnUYPN461XrHh10V1Mj3T3KqRmCf4r8StA67nXC7p3hcAjccG/DRPBB2fSs/gW/
wOLHlESPBF2rloS7ptSe4hZ4MNFBtoZFkc/p5jvGh+2Q2mNeJKAt6Y2MvoCgfoU9IWiV+nTjYgFb
G/UjWTJ49sf4AsBqYcaMFs5Kb7DfuGv89wcH9oBOHVYx6nDifH4H17PwX1XnsDDWJlPdpIhX1WDj
03EglkBEGAmwQ6bggvPt38qSuNU62+lUVuT69ckB9kRLvHcvD0P423WftVwX1csYYmNe4FxuO0gP
prmqw/qpSH/D9FIhdlbdRYWc0Y6zqPDjZPirLLc7QvIl4sFgnROdDPxxMvoJfXc1po8eEF0EaL3f
6TCadOojjrHA7pey8tkZO/OUmAP6ln22SLg6P8G7g9W7ZgXlH0KujsRExcn2y2F8mVkvihBE5L5L
e/KWpvkVo5uoOWz9EMSUXFT1b0b1baFAjvnevTkJLOc2KtHrF7banQvrOsYfvgbtbN6fkgOTBODR
yQI0SBXJxJ3KHnxWKoxnQ5JCEfzUmGb65rlQzzrW0IHmIOhHhGxvLQtvFZBeJpJ3E1Vsr5erwokW
gaDyIrUgaHehZz9CzA6W6mALuLewbJ+JWz4RQro16GsmJou4TiiRD02crmbzbIadKUcrlhPXWMH2
cEJA2rhQTcJeQtAGFm7+BqGi2gy2gXnstexYxXZsKz9/TEMnUdXHsT6tUmAURMb1mDJ8918toqWD
CdXIMIOgImj+yF4VT6aw0dvYK8IlB1IKTchGY/8bVeTgOe7S1n/6hHgMUezDYNyqwlpd2uJRNO0r
pb2WIObkgh1ofoAtVoBHhLa3MPNECsQ+iCjc3jbYTqcRhFRxuQ0sR9VsWYOccmfOq5m4NiDywbnK
PxLa5b7FqQwdqZRH5u5e0K9KkD/M2EgL0/u7p5ydwwyN4tiJlgFSOrveVkbJp50wzubxAIMpkmed
82WgzofXw91mt19xxoli+xvO3zRslwb+D+KY4vFtDB7prND9bKXOrAGd19yzsCUptYEPdcLseyh4
JsBeZd774OGV+fbD3yLAr/+eEW9pQwqdzdzxXx0SLQmNo8kVAdz1KuNWb3pscom6QtlfmrhT5/wN
XHBsS/5GpCAg/Mnm+WCN3nX2qoIDBIGHlPbtwDsKFsig/EiTaTN4GaUz401eU3lHvhFPPNkHiKGQ
NmV4LPCdei0ODKagCBKKv/9nOHzZtPrRKTR9RUjbcBuMPy0izOYnTfkPPVAGBDpi/yDdgEkVqFbm
Bw3BXAn/289vl23t5okq/x8pcE9ejunY/5wX2Zq6eAE9QdytauRgWvrHNVQZt7E+Tfohy99SqJKw
hiAUobbgD5yG09omK1bQ+nrqU7flYVKAkilxiGwuWTfZuM9MfvSa7Hc2W5zCm5XJVFrsmiztK56J
KOdEaOy672F1zNK3wP1xWZY0VQxo97Oc3yQ2yE4wbN1qpn0OI3k6NmuXq84wXuTcMCjkRtiH7vgw
+lVOrTFUGqbiS8XaNuCOKRkkmb2/6mBz+4NiSAnhu3pykzd28PA/UXuycMr2IaErxeuEWxujIk7o
HdmmASWXaV56BGvoCAQ1UIX+h9c0bO5OiR7FYS9C7AvaMMbnLSqzmXxsu6xoIKQnDOkrdgTGXzhX
vkjmdZ/BUgiYgGoX9PzoknpTUkQmdy++s05Kh4wlGalfDIndu6nOuH/qBlPXVyeZWdQ/MxCOJtHE
98+yZOIel19pY68bHyNg89uHjy7ot1pH5MGUrwMkc654R32q1SZV5D+mK1H1MEkmQdGTGcgEtW07
J09mWJOtZ6VdIa8EVDBZQKQnTYdcGPq3B2tQBGRaE1EE+hATOQoIVCduSdQXHVPJcW3h8dCdZ0/+
DeE1YuwmCKvLAjJCD25wNQhqnkYPAS0flElVXB1ZjgCvq+m3sp1vb7i+G/2gm0eiizcu/nl3+oq7
e1hW/JRZDxFvGGB4v/UIIKimZPnGuKFz3kt57Wi3Mz5c5tZR+BVpB8EoSONjndeSiQc+lRnStvK/
lfVeZ/eSBIjewwwx2zZruP5Zv6G8h04AaZGce5fBnDZvMZj6xBiOHPBj5HWm1MZB+aEE0sR4rz9c
DkK/p74iqNPZkCn1CoFczXFP3iujklxixO+HVYo+ryjYNoFUgPmZlChRwz8nQgNYQbgD4BKgsKqx
x9EGu/hskmLjwITpsyOyQ3QJpW5/pXiPWwSLQUsG45xueRAaPkB6i7b7dB0Wp94qR7ipJUet6Vi1
usvQJDjmTpjjaCOFmWgZqQ3NY0/0ikB5z6a9npyltWkCVj5gABGwobEABPDa8N3bLMXBf0KlK/+J
+mFUFDIMXgkPWGHjX3Q8DAZ8xGjbmTBEvRXJz3wqQCK44WcgL9WrpnbCXCXkG/W3bFbdiN+U5bsl
/lwLSo/Gy18mbYvEkf+KrLpp3LXqjNZjOWo+S1ceFP/iR1+po7ZC3bLfgpCFyP/CwFah1Jnf7CRD
ppp/TJwujq1WWXW1dEYrjJ7cSD3VKGsVppJhvtjHGxni9DvVgmE9+/e4etdYZcA/QXOq2oOGNb3G
maKoc+cOLPSxw5PDtm5YAdW0xIm7H6anFNmp+c/nEyqZWGrlewtBfV70SvOX8zPonFVqUi27wAL+
Ty2It11rvxoy/kO36nZAIhJxkUFnHJT7Q3V5d9LaQ7V+LQbBwuqz898ant6R86qiuonKsac6t3eT
wvuBHQ1iJwiPOOxvQTm8FFrKRKDkIcfGg9WZzUsx3szmJDFJJktcEIsUcBDzTJbtgGB0oa8nzaJF
k+8BfY5t0GpByhM6pbXTbIX1bI3kaxbFTpTuhbCBCVVGf7RQ97OItnNmRlrG1ejSuxbwQ3sh382B
Z7TGUZsizPMi/zvXqZscn0HUmNaPAThLfLAswll82l5odDAKWZHMVtXk7vNhZMzoK8qssqy3fZij
iO3zoy4LYDlV+zEisxZ2EG0tB86sNMN+nZb9Z4esGcaN5V5z9sGKtp674qtozuPEfYBpS+caWTuR
v45zNrHQ2DzWrP90hFLGgEbH/ywyTpK83eSNxEIbomPdhAIvI5ExZRiw7VQ2LARCDZACz3iFecCY
frs+TkGMEm7wkccTLzHlWlExv0A/yxSR2aGZfxUQvVF8aWO/cGdHUzksJ62k7F+POtpMJ0zfCuU9
kQGkAe3A3hYizZtscEbtoC2Gghn9FP92BiY0K6PYnQk0brax9D9DnSXJUAifIzisGRKvRZDMMhc9
j1ZCdHATcvutayeEZTWLS4HruL4OPoOpMZuV0uCxUagk7j8ZENoa81z3Fz1siBEZt3GJStqvLZar
oPtbzd2V4U84bh0Yu4UekmVJcBIgm0H7cJvsn0N6o1VelPVm6GSeNoQ0VMMP3AZG2/BmXGgoxmSv
dfIHeFUgdQQMqXtAZWGrc1FGKYcJ2TlGa93QT+j+9BbPx46QJxY4rBlJ42OOmDvpC5sXQ3QYOzu5
GcA6UGQZm8wAtj0wYVyIIThls0lJTu/iPrQ3h0wIXzwjkK7L79RibssUQI2oe0XOdlBOCB1Njy6h
G5JD3nZra7K2pjDAC4TEdWTSIEkF5UrnQAwvNXaYSPz98JvQjJ3kVUR/BfvHGOxj2HFxmqm7Scbk
4brQ1JQ65gk9Mauio2iwljYkFVib2E9P1reKAwav5i5WQLOBQ3Q+udkZn5zoxoUTYW3Ks0NF/yTx
jwK3Z31iLXMqqTElGVQ4PyNxUXxbtBKlgSKunhdr0mctmYXdJ2mfoiAEuw6GTdPUz1hBDz3uQhyL
BABimoX9C1EdTWK3kTpO3cobWCpxKqsZD9m3t4JIeQ79xLyRYvMmBu9BJ1hDxTe57RK/XkviZdj9
ECqop7c+TpiBfQed9pw3yd0yp5ciQMreiU3EOt55BG3wVA5eeLZsgz5k3ZYcdqLqhrOCHgVNgWLX
JD1QhQidyZUz8amoR80Iw+/OfvHm05/kwWqIn5Hv5cx8Pe8j+zP4JfyxjmkG9b5PXpqY3sFoF7lm
7DT1ja4ihzs/mF+5wgFkayA8Sv8D5ALm0faHFRilz8AfGo/6sSlDgogabKl1jSWp07WzpTSLZGSx
eGpenfLIYWedELKRIZICbrXyldTZi/769Q7mu8QNKBYlcGTkFSPNUtbFUG7a90OGeLCQ2yo4OcE/
iAcQ+l4TMAbkLUa/tToMbbqpUhvOTcbImaOFmIrLiBdBH59VtKqyjZSsKdcGsDTHf4p8vpz+DAEj
zFYSZbrBFxp6pgqe/dfFOYEQWYc5177ioJjrjHRf9gGn/Xs6JTsIgjyzJ4sKWRv2VoU8HK1QuarM
deyfvOaNSjh3nswempxzd4i/m1BSYCMRc9WHQJiw3rh9NySDx281EkwDqSLmLSpwJHf1fupeSggE
lLVu/Dlx+xncQTD+8qdqcC59ASClzlvKpHIAtuAgBJIZZVVPJYu57x94R2OrqycUj8Dc24NDU11H
mw70PMEO3l6bIwciezXIjIEsBog8LTKmaoxnUxlvkw+NPMqJbB8jhMau5XtsuRSQtEH8gu5g4sJv
cMvKzDj7DlvyQhK6rJgL6cVO4qmJJJrktEa6xV6nYpkjN01XU1t6O2xL6fM9GbvdaBHC5du0eDkW
4miXMGbtsnjnS+eFOVxAs5SzCMgIPfTNY+iXL0GGhqL5RmIlrFNXhtWypyKGfrOLud+TkNfINNyD
1ueEtTef9QD3mZVPjyXPnGcFj2SsWTYS8Z7Qecdj5q6osQYOxVRS1UU9aqW6mW7BlB7M/N6F0RdJ
NYcW3kO7RCfG/RYRPewUs6HWPPEHO01RdejSYJtjnNNQ8w2a+kyq8ga4NE9L/I8YG1wRnKVkKIHC
QKUooCN/+A1zFJS5hHdkbEot+Yqy9IQIe69zgsfmAdFhoryVI1z02xTYjFEYlzrIUT2nH+lGEeJ4
2TWaSK3qHcRpfkUIEdCq+fQMVsBIEsQK8XpwaEbaj2SSAO90VlXDz4Sr6OT4lJBEV0WrpmfMBDkb
+BKR4s4YEFGMQCQu+UR60HOak7EdrOpxVQcMMKXnWGRWMkZMDQ/nXY5B0bBbElcwWJQ299Ajy6O7
n2qXGrVGR7hY4EUNJ9aYrPowOMXFTRFKhfMCi1Se3UptJMWiPY+BIthQnn0Vki0jD/oscWh/o4iG
sjUwVsbEoJLLHbj+vw4+IjsDaB0iwwEBW9cadg4onJ68qaLQd2Z+I2+dccsbWstngw0qcAVy/AQB
XtRO5TpEj6u39inJ4kfU2CfJw2pb16AtNhJRhoJ7xoPpscYmZ2GMnZ1uGiQkobi1v3TH+O3Ri6Jt
MCnxSx2DhXHu3Oky5tPShuCO6dGB4y4NtAZ1xVgENEtMwEwdqfE2Sir+WHvuscIThAc/T/ybkltF
iEm8is7mC/MrrSREyaqftc+cICnMZ4xHnATboOedjSIV+8Zn4CXcT1WLJzzRCMV0+1uy2qgQq7M+
5yPsd76HJkn90B8PDWx1yEXexywkRVMU4NBmyp1egnWaNvh7CuDO9Dm8bLA7g3OSYAI8ufVOMEZL
NxIpCaJGtlkn9YhhF2F4c+hdf4N+zVy8ppXDzQQaJ9u7LOviFQKkaXgXILG0o6XR+/yQfYowT7PS
lWu/SMfpN9GU/RVy2uPLZr77L74TcsBMmlEZWoKAsVjtX7LoR0KVUS/ZeDCKA2sf8F+GdR58uies
IYKhk68e/ydnvYFfr93N/K8J4+bGEySiNcVp4eTZxfHLI4rr72ly//mTky4LTs21vTZdGM3NCGzB
HQl+QMhms8T4cTq9O4z2dPdaHoJgUP9sdSn/VeVrRMgwZR6apaXPYrXGC8J7HU94PI+uRnO8CglJ
Ud8IRei9Au8l7ey1gfcffOekiKNbTtZR0YaE5AeLPfgsGB944nYGyQfaAyKXnp+YU7rRO5EjHgLE
zgX7035knfcacm/TFhB5y13ZkYEO3rDc+d3ch2mAW8cRPN8UnV31cFLNeYYICVaJ4YzEN2H5rlia
g0YIWc1T3eaigl8V3QhhyC9jy2+EdANY76Yp9DfTmMalNbKDTWcnlM0QK4xeKx99+MqZogtR80C2
ufEGuvNyL+dtf/xeRoBnrIAQeN+rr3WcdAcrpqKwh3LvxEyru/+IOq+l1rlsCz+RqpTDrRUcMbYB
w/aNyhisnLOe/nyizzld1c0PGzCywlpzjjmCwf3f3xnj7ZXpFUb8Op+6xyhjN9Sm2dGA9UJYw8KW
5AmAc4csFUMTaDvayRgPpKzAk+EOGPpNzT0taeux3HHH8b8ZmFrdZhkKhAvxmqraOMCHLVx4a6Wq
n3FYnbNBu9APOcFujhCNDFwQ87xoGwPcAJAXRR6ClkE7ShniYEc0mT874rAJY/qR8XfQBbyxJXci
S7q6W9J3FlJcDC9quJvVDetAI6DFRsHpyerRSFFMLTPQ+IhwVAmjk5ixeA9FfISeLNHhDnK8UTIX
tBb2qEgkKQsyag5iMTK7bMEpQhtDanb2ek/ur+z/pABzMEkzILSRUab6opWf7XgAnO4CFa8hiBMr
He1WOuA/su3lO4nNGbX9IPxEw1lhQdoWHeoOXMuq6oaft0SNp8n3Xv6YejSn7ISEMc7f6HwAQ794
DSN5abAZLz4WPm1nQjbR8Nu0M6Tjms1djhRmYtobveIcw18hODuiJxa2hQA5/mWxWpkvBD6Adon/
8PCs/A3lWOFvCKpJP2HcqSyj+Ns+lliE3h5F5DbZAI/BR9+nFu2zt97GAHH61GqMg16C0J39k4BH
H8TiDL13V2DDYc6b1QTF36AAhtcOVhqflWp0S/EjKNHYWAjLxIz+TS7Fyc6Ks+p7oYGmlXfjtjra
N1rl3MRYy7YyF0vcRKATrrcadHaQbMJrctELcBpVKS0HGzchx6eDkj7QMdGCMT5eEOKEpYuXjNvT
0JRvsin9WOVPlM1M2yASoEWqAXDfBcSy1npMPqnicJnBpIqBJ6NIgsUAHohclTDr2aIKZrv8tih/
uywLIKpYV7YxzSaQ9yHU0ibXGS8HBZuXPJ6U0QSdJQWxk9XGnjt6BuaKQUCc97VGlCNpPXpxKg+o
UWJ17DD21yZtpZTWCijZ0RZDh6HYZ3L1JuX9ZRaaNwlVnR/SP9SSp817jCxPgpHfMlSGYS2yd5Se
kbMg0DVLI2JB/k9KGK5w+TmXx3aTTxDta7l8aOqAQgdLyLz3qhEPAEw8NVQhvfiWZJ/ofFaJyDmX
MbcLRw3nlGusjs9UBAMUoyXJC/4Enn70sDWwcXieJAGnq43WvKXDkYBjs1grzXbUBc7yrks+uwQf
Pt/o31Q4QOlLqXaJK8pfcwrpJehbLzBmorU+ZOquMEGFr8yfUa6dFA6kRyHUTv4AtaGG4lINnd22
0nuv4f1Zqg4zqLecKOSchHqCx12LHDvESYxdkM6ZyH+0ejNQivS8MKB/atIDUsxk6VvD0FFE+2Nj
9quj18vogDGmwHNJlu4zRvWTqYNBn3IsH+Q0c9rFPCBnq5ZZ3q45kEVCNmCB/kZAHFz3XwPWMgk9
yzJZW26PUfzRZINwI6AcuxN7FXjSQs2kS3CAW1dUjc9Ul+kHOoa+sizsilrGxaR/aew0Y4PF5qlJ
uA9+2zr8N2gw+RP1plJbB3tFPRB6Ta5kiKk3JEi5eU/H/GWZEOfagVTdgvZXH7BHVHaljLIit9yA
i4AUWnQafkkiWC3GPqOZ9lr3WUM4h1KS9BelW4cqKS5Fh+45+oCY6dDw1srvhGSiheJcnEFAG5Ug
HPyF5KnAfE/xBIo0BQMVjby7xbFdPMi+vhEH/ycKhs1UdD+ZIvxiZHPPfEw8T2HD0LjCH7ARN0IM
tViVnAbqTWbspydotJnsnIBpQ3FOhK+YZW68tFRrKdkdtAD4o2PTqVx85m2WVaa2JdBIx0TCaqpq
+5G0US2Cl3wYfzduRZ9FemLaANhqjombyLAuzQQb/wY5kLAXa+MjhayHyM7TUE912G/WKJF08dab
mJpjleD76R5pXU+bqv76EeCdWm+KPjuEqmDrkvlZopMLEqRlEt5bTFC5lQwh0/EqckWR8WFn7ryG
gM+cCeks/zbNQYvHu4VRbtBUSDewmWYeokNrV8MQJzF/H6pwmXE7GtyOM2iW6FgaUjViEJwU4mPP
lnqdldjD68TCVMuv/R8JwZ0aRphLtOLRvOaxSZ4rnPoGPr52jCdoOlJ3VOfU4A2p30lrsWcXzoAa
v9MgyyWwgJdi8iuMXKnDrRuWbVIjnxk2VWrQ/eGkTUMdTj+dP+vceWwfE+quFiL9LFuuWKF4SmX6
XkEQvMFQtiHP4QjElEM3HwOS5EbACEHTwWimbWjQmRkJ2B6mAUCSyggABL4zGUDLhLJgzs7G2+n+
m2wsSg1KygZiKqyLtpdpJ6GJJOF2TmULh2kKTL8R0MELGE/l3lRh5lNijsTKIt+m6aMrn3VBgMrs
+XQB+pKhhPODKgnrMkPALfQ7C9iUp3eNftEpxsXP/YJDlTdl8RpfmndRwRbeaFf1typoh7DkMfGN
Q56ODEmkS1Dfp/baYEki9MPK08cIhn3MWkkxmOIinxo+3KqDHyyzjmKlV7+GKKG4bF21Cc5iEu3z
GA65QjyxK4c48QeG008k+8H6MjDWavOvsd3X86HWNsW01QNW3uofYXTIVDBE1Z4Li6XF67bG9iLC
BDBQdhJQqIIaSOW5qugn7VISXoWJi1ofI/aarNzXBWEJbemZdWHLTx3Bwhwyvy8GgcAsJOgYza6E
3sJh0kQLjX0W4zO4nyj9SUPHZLTYl7Jqs+5ktIxN/GyGVykn1kyEZMo6GhqWLVf33Oi3cgiD1kck
09w12ohQ+x1gZMWy+hLySLCqqLBOZk9QQmzd6CurnolWVk6feT0BUjjCHHi4VrCGNRcL6f6AYMpk
uMvGN4OW+Vim19n8mpuM2PMBj5fqtdSVXRj5uHH+qs9Ogcmn/gIKPFThOkOTJf7J6RqiLejq200E
D8sf06PIja75s9t2BC/Mu2SW6bbwk5Y/Ug3b0KimSNF6p5AhevFrZonmHTdSMla3cvzd9OfOvxjJ
GQVyR41p+BQKiUxc0pvRvgnDqbVu8aytUE9kFFwD/VcbAnrHF13LNy2XUi9P4piuPAWQqcQbZLS2
+jLVzQvOzVMlEUI1JseqzmYheYLWHZMoUp0iSVxTViHdBTS4U/FRtxkXD/NpfMUz+LEFUDf5Zieg
ZsjzAKRcoaH87lvaNtUtVXakKUEIN7xEjPjkVASBbppThmm/2g/hR45O3xJohIsmgHlkwNirVMLB
pvE5N5ljwmesVUycwpVGbiyNGrRmXYO2jAf1m/xhMb4t0AtL4SGYAM6qTXWrt9NNCJNL1lytaj5V
k2wnyAzoCmbUM234D4/xl56IC4HyK1L6NSa/50gKfwJqxDjMtsVMCnseaBAQk63Um/sxG7yYiUcB
l7IQLjNz6Tnkdi+oJkv0FErHVKs/N+FLqhivqr/YuVFuNbKnCyLMDzYTQ7wG2LstiHFMelDM+xRm
fZ8hAJsuU+/4hW+4jL56o1osFq1bo00v49iMTl+QgilikT8Q8l6QSya1hN8ZKLGIDsJLpbSwmA0z
N6o+hNItfk0IlBamI2HzlomxCNczqL1OGC7kF1ILiK+ZgUGYsWq0xskHK17WpovAnJEajJCobS5B
KQ1YrsVCw2cHeVfXKGuidM9zEDO45+HiZA7yLQKMoUTBJwtQB7okHSuNcQdJbiKOrFhlKtti/ijo
z6FlLtPP5iCb2MIZeYSP01of5peWZgIt/hFrnYPi08SGxVpV6WxzHPZ69ajqJlgJdpET/ALGMge0
M+y1POvFsA7wj4eERT2IV0OhMB+YeLyQ4QbA1RF7VkXGpjfU8r9hnike8sjFe8tmMR8xi1TzbVP+
sdLXZWI88qb5VBfLO2tON03fdw5q0/U8xmuNpEKfoKkJNUygYy4gw+TJwH9V9ehLzYaWGqZ0Hn1L
EgerKQcrD/+ZKfEMA4YXJImiOcZPc1XBjSvxUayhFPv8Pip0VFoyzKEE8IcSPd9J4q6BxBeSWSoF
g211d4HRb58Lv02/zy2lcdSfqdFI2eg9q5FwP9NYxKhtDwM8sw5aPCnsYFUrMnKy4Fz15K/TrjNN
ZeotzgOmsj2kATm6JS05HRY5DbSXisCWYbEsyteGpjulJtSV/jiYV13vqMLLaxMFL1LJoJNddsld
KxquiH/Lhs/WH5wKwWwj4f2evcZzwdDMdJFFrc0xdXRcOyTCQ4wIiyWEUHlvYl2Mii4XSI9L7gWA
QJki6TGLmZSrBg2s7dP7R/ij1P6SmApoPkWvIS0279+TdNp8PFiN/Gz5Z41pdv6pc4tCF6RCvkqf
QQteWUwO4WSDcfUxqC/NYm8yYK0XLnXXfQ0kHmN1O6wLUX+HtWd2eH4QqL5mVvnZz4In0V9zJZt6
vDbKp2xMb4PK+KjhO2dD/cIxC+X14qXHyr8KefqkSP9Oc3RzGdT7yPJ3Ymu9BG0CN4n+OdipIdP8
bx65LgZyGPsZ7QjeiP90fJ5g2tDljflrGOrcRwbQcN3hgBGQaj2LynMScmBGlNd9542+eFI0XYUT
ol3J0Z7xiQcDL82z3kus/TrEnHb+warXkYzZpRSia2bljEfUjeM/gfpR8YoUo7ZNhkOKzzAHIUif
N/canrHP1KLPvlKz+sw7EpIKJbySvUNrjldnnL0WA9Y2Y8YUQXgjU1vjxfYcA/MLLeLxSxKnGgm8
8runzsqSNOo+JpyDjMNLSO1MYo5XjN079tYvCvtx7wNxRm/Eh+FC0DmSAlKaxS5iHM5nr64LfEwZ
EkieL4rwnvDXijyaPsSWxoWCm+U/xtgWIkFYMa0TJXxpRrn8qEeWA+6TekocL4YQTwhDWGbnFtvZ
HCOg/o+A5u9aBubi8C9lFY0lgqYzRFBLxkhMEFtWIw4SdAJY4v1YJPidd0fsJ6ig7BZgKccAryAE
1rN8gx0h2aWIV/R2p1uQL2ld97JGW0seUa2Xx4m9TAuB6Lsan898Oulx+51FkSsSHGtF0h2uhJFk
gEHogbJkYeIxfIDzahSP5X8KZMzJtG6wHopDR31Xx6iA8H/HpAYf3WSjJtluHFrG0j4hAOYR7BpH
zeQnxSu5SZrveIKhHVA1ZwhGtclbYjXn8UXMsbn02y3p0aaE930h7XB3fhASDdlcmt20J5ZKZim0
Z0oyVDxLGLRuAsVjvDlotYo9PMYez6FT3aEQnM6M1lWbrgesMkoCscY2O6pWR7TZ52yhQykxqzcj
xsXzULzVOUP6Du5/XrzhlvIyy25gim6NG0vDfGEgVD1agBpZw1f8ogQYSywq9wDYDd8SgpAQuQt4
qg5GQW5NtM6pqosYBReEq3nPiNylmGQYmduAlxltwLCxJIg+RtrMUCgJrDCvFh47ZapDWmZuKmx6
/RbEmYviuMxLN5DStcpElGH+poB0UPaCN4faJtMIcSNXI4//MYlYSLxhjjCwHOEq9eQQkXKaz4eu
Fyqn1eW9Bw/e8QJMv1hxpAbbpryJ8t2gaVyzhlFilgo0qAmmTCNumBkpnX/fY7GjL/n79O+D9Rsx
Mt5NegvEkMo42JoThgOylOU7TD0xusqNt3CacecRqpxoZz7775dGVV1kxsqDxNAkWX7g7yj+fhTW
fAqdfusXekELaL0yB6ZHXQ5Jrdtil6QmcaDLl/jikoagZhxX8UKsA6PUv1coEjLbJqx14R531a5v
0v/9ELTSQZEkktjKYdG0CzrfEGXifGVGM3+/+3ccfx/+e1iZEaDxLSyHsJ6uh6AsiNM3ncJJnOHo
Tybty3/Ow39/b1QEi+ziYJ9FJvJcAkwTdKZOH/mvZQtGywxCmMhyEYaJBGRVUDwxJrF0gEFTLtej
HXNnDD+jgsnX8rRo5lzgw3udW9wu2swEyqugqs8do2llPC6vR0nHGVo+pAIjihRySpzUM2sjOEKt
RsaGiRvyGis6hRoJhfUi3bHqALsL6RCpPrW7oG3k5RT7sA7zVo63cUwJMwjd8e98/31IFNCQBK8C
9Cq0R9pyLLMZlTt0nCgSk+cUj8hcQq2XgRTlf+r/XwLceE0nsFb1rmMoD8O4Lnd/v/l3pc0WPtcU
3hqlZjIWjbukIuI6J1o4FZTtf89MFqa62yna51AkqeT+Xdxcwk85U/AhLJx4kHsiwOtxV+kZuZkd
clHTjLh5/17j70Pek6spWaxdf1+S2WMCyS4n/++D3mPnH5vasFJjX+eqZ/jYjBFYrmrdh3xudoJp
NLu/z7LlraDbl6o0dINSn9lZ2bYshPsmMJtEN/2fp8bUGZyPJAQhyeX6orxLJ/M/7wty1f/+5b8/
X8wdwj2r9spI/L/D1kwDqC2hyv57koa8PmT+TD53t2SDBuFWtIo3WFHZLlKIJshK1q2/FxvVfZhW
GxUqBpgStnQwWo7ikJ1pmqCr6xeRU5mILG3/ff9C9IZQ4r2MO8lta5aKHjugLGCcz5MHWfQqTrJH
ZgqBA+OaVeDNLACpqx7HqCgBbjF8KHH9opqWwJkVPiHJepPX8Pb+lotYyybPXtX7eu9v8JRgts/I
3QvWCEgh+1Dq99t6E6xH+5++ejAHHKXTpLhjiTVJoMde3oOyxe2rOKCc0AZ/clLC4Nf+6wzRJlvr
godJAJ4HZuAi/sc6kMiz2XAMUrIhu9Ue7BFTIljFqb5Ifi0Clyk5wbtLthwtS+1U5hoTNUJDMIYy
Wxv0ANNCcvRkID/GhmSEk0SmYiAAe5YwB0cxbMTRIbQownZDGzk64XsNClK6teZf8VBuvS0CnWQU
IraGx5UrR5gfkq5rClMHlSS+9gGsQLrZfnL7Z3jlfS28NqYvGIOCCKTQKe2UoS4Vs7J4Lwqk3sjA
rhjS2EVmw5NT+xVuJRq7v7P8G7salRYdkA6VF14BRAEbVCT7mRDvg3OAiPxgV4a8XEOEiCuYbdD4
rEieCHUANxyF7PFOXtUhHx25dRWeaEjmOTC2I4bk+bgl5gcWyyERIg7uZlCDUHwDZbCOHPCHmG16
hvoeoIVbqustBAGOHz++eLYlztHgcK6DaCXQbWPkQJob810qMpvYsZq6ER4vY43aBW1I4HzitOzE
ReuMVx9rLgifsAqWP4ecmr9jPMcr+QADMAUxgv/aOywBbVrleH6Bt9vw96If6wk5rb0vaoPMQyNI
H4yFEpoGsmMZ8UU2fuH1nVOH15NgOMJzeKckgqPR/KAr8gWnv1loCJBcYTmNL1dgg/FDNbR+wUAr
44WUk2WwTNfBegCa42hQZn9RSCokA96CLxUi064qHWJvYXKd+5v0Mh4ZU8b7YTveB/w8NzCGYV3L
XkssoR2959f8TstLW8Mb8B/13XwU7/wAB5pftGdMN0Kk3HIW5IVItqpxFcrs4BRe5mfxzlcFagJr
lVZ2eueicidwP9T3ZdQ02/2VGc+E5HulPrSb/Bjr1fwkhr6Sl1/jZ+ZreYxO3HAt4D8mj8u/YSdh
YjZFa9PZFLfMg8sLP83hcRzLMAOiJJ5ad+oavh1i8IeYdGYSvLKeOShZ6+Kcjzrszm+YX7wgv1Df
CVwpuwOvLZikoXBk+Kfc8wucQTqlGNLs3SKndBWduDi8Uy4/B89FnzgqxgH20Xzwy8m7DtsoXalf
EH/6u/LkP+oXfyD4oVHKlu9yswQ/0U97HXifnPARjrhNU8dJEM1t3TLsPXGTJgxPSDCZXD7B7xZu
LHI2TAvphjXYVstjCmaXXuV0uZMNnJVYdm5oC3wJd0paMJu1h4Vi3Gm3kPrAWplv6VU58xPlMzow
pmu+0quOAAMGsqu/mm/RdnrobzzxLCkYvC8nnfcLhf4AQ1N+NzHtv2TWagJERR8NZ30fCVjR2TWT
XKSxnNl/bBTxM4GJn+/EU/yNSwny/w/jYp7ULRVqzIhVtKd/goZ2CQcIvgZAtsjIgwFWoApWcKLK
B/Mp+jjhoxLfGyI9ddUg/dMwapsigXxIbHrkETJA25nrRG3VTZF3JMXSDK8JnoPqYj1ql+EK8uQL
OUdn3gRiEcoz/DR+0XUwGBWgNC4CEkBEaIqrKrV5z/QF2gv7xxbLe2ZMHAA314q8GbiTUM5W03uO
C+YvcAJf+CxgvT3MnoLrLqAKw6bGMUZWPfgRK4UrV9lWBSxgc3UxN+OuceNOIcHQ+A3bMTnKmMuY
RXKU6ggwfQg52xxgPSSfSQO0mLXDj9UBIcwuNw7dMndO12GYzMzElTIkRHQCNu0CBGSMhbBPXuRl
xBOwVGMrhC4tf12sEEh+YuhN19yD8NgqEuUJkYwbNEu4dqjvNGbmwHfB3KLKjyUv+GmmFtOIBqWe
kjbI62bz4jawoXkWoxMLcrc1nuZXf2XxRoV3wBVoi9P6l/7Vsioaz+CHhZ0bZ1kinvFFrB3/IT0X
z08nOakPUIJTeeSpgHy48HEbb1npkm3J53ceIIirmLaQuwkeY7MBVTW6JZz/l52IncG4DV/x1bpF
IfQpWzmTOx1rX0RlDzhYIEyYz/E1vSZb6mq2pTneMuTS6y+sotrJAXCG4zQBNEZivYuIoFm/4R26
aTtkdyuMJgIykEg35qInDt4BQGAarBhx0+ZuJp146om5uBUdmue3+gOZ6wRTVXBgSRswNZlG2MbI
KtvTAFCKjYRqA8fjurkW8ABHY0ROLa5vSGmhLlylK6s6ssViWYuw7Q4d1cv+Da8+yCuA1av/2bzO
H9IHRv6A6fmqe4WZ17CR4UVIpFDP7I8FuL7n6OeXJVH/mq+kxOK/xnLHG4I0uoeW272zuvcBfIbU
KpCRI0l32gvfwK3yR7kKO+navGv8noyxfX7RH4Pmsqbh93ZJ3jmLiy/flcch22oQRV1WHfmhPoJ3
1iMKVzaG8D5OK/lh4iL2yujMY/Mng5tVpaVgecufAkIWFH8PHRI3sUOMHV5rS222IfzCteUzLa6J
/eo7HbLmFG5MtcBSoO+rI2YwDNZLvD1oskbVPClZVyIQmYnWMQn1k2eYR0XbfOs1jVZrirGtKN1A
VjbG8gROMWHZdjpzOgiQkGj7oCOqWNtIjTqvzZBHQtMM1W0NDE8kzdwX/HU2L7306Fsws3jpNgZk
28ImqA2qNEAFThAJI85xhRqIRPCduRm2MmTOft1/IM8CkiudPnFIQzFxvEY8KtvRAx/WvrmTBAB7
29JXdzGtjkznqMDVbwUK0Gd6BuSMoDN+szfLyKbdsaAJZISFums1Q5xh3Tz3v+MHdg3pWcSTjxwg
muv5t3njb5XjSqe2ZfdP7P6D12g/9G9IFpiZciOCP2I2ov1SK1Rv/Xn+JQqu7p32Nv9m5sqPPP87
+Gpv5Bnpnxk3dXxTP6EkfkcUEWDzUFrE1fAZvPH6w6dyqj84SX1gt7+IHclZwwsDEiKG9pwSjqJ8
Ef75xJTMDkKkAt91MNFfsM2WU2/CGoYejHgPVQA2I8sBxsmq/g1vaBAoWvgJRmIDbwAiBDinCZ2N
cSxW3VwWW8S573cim5iLXDK9tT7h0FPbwUcTiUSFegljGMrIqv8SdwBtN6jMPK8USojI2TD5Hg8r
ebWIJf5Z7z0dK8Y/CBHfaxh2op184kebc2rJvPwtyOb7FN6VhT7jxL9MrvwLEPcCPpLKMKzIhCA/
EtkSd2Cs4kjC76QfkuThWvLLj0B3KpBBla4Z/P3Iy8zQ6VdGhoe3NH9Six2mFR0yHsEWP9tfrnX9
MYKwkAX5zc3W6jTNKx4EHdcvtK2DG+MWMq0bZCyJE2nbQF8rwxbxN2eTu6kS7ATT9umQDi5XRWb6
m+yRRi/uzJy6xI6ZFJdOB1h6I/ABNDUlSW+15PzgYoQyvEeejkXpysLJnX7TeMVHXbmL79G8j2tG
/yvI2hGifyorfSlXKZpi3WMFii+UYslPdEqPCUsGWZiomai0KIHydEOtO2OUQPW4na35J0hvVlmx
cMhw/OJEQ2szBCrC8JHJWVy/DeTqWTRQ9Dxo26i1qXQ0/FTs4WuiFKxh9e3YDFhbhFtfjbJrpspv
Qxhx9gBHZTmFgsaewvGFuVN16HQ9NKpUqLK5NRV7MDZFB7Z9YmGIG0/sUPE4y3Zz5QizU32nRaFS
o4alSOUThX7kSZnQP8WJrXr5BkXiDMBmld7c0e2FwzOrTRzvPe3ZU/lHy89Q7gHl0Dp9UZFx0HyK
Sie8I9whuRN7U0pM3ldoY3xGe511a3oksLipcWsgHHX5OE+YVDv0ISQ94oMMu7J8ssIGtcMWX06c
N4fxIZULpCy1csRHJK+Qg2LfYJDkzKsjR14MaA+17y5doOP32iatBVJBE4hU6MMe4msHFfAtvJKX
W1OScgog7UvLR0v1eAFIk+eSFoTOcnqlqO8WMiyHypHTn3HwC35YQyuEiuMAsrP7cpxcMuEW3mlk
hXERElE68gkeO2hdpkXJRIE44BWiLX+Lb2JFay1O/3QzUAog+axoWUlTZPegahMrR34rHpSTkUQ2
JRUmg3kZyhvWrD98gVE1aOZSkjY8m6icuFl/4u/sYFYifK/XwNLZ1VFcEHX+0KkFfehktg9sZCnl
qRpDbSslqL8wJINcE506BS5sXBj9IRqZD8Ysg3GNN1xk8Ec6A+GtxFgmP/SJQXq7aN3apv+pVOGZ
6aXsmIOwr4xJdDRj1PGjwVhB8aW1OqPyS+pe2CSa7FU9SG0XZFupArhqQ5iZnV5wd3aUgBLTQRcm
9EPM43hXxu9xxPRAMFCcaVpACZuwUg8SlUBljAQMo3ORs+44CmXvKrH63UewM0S0qBoDwFINvCFk
+FZo8qaOBcuWInjzQ9nBgCWtce6s3MVhQAhNKMa1SlzovAToQPaKUpRB1UxtWftE2U0VN0k6Y7Re
tQA2ST5j9rjioGN9TyNBjwC9iV5luStUuHvzidldZ8JAt7D7j1NL3gsJf7qNmS1rM5WZ1MHWEBLo
StkV4t5nC3a4NfxPPJ2I3MC/eeWTmtiU3Ee5r9aOKCjn6M8WYcZZRsTmnEEfJhIahW5I4VWMPe1z
G1sHyOIXayB0QQT3JmWDery+KSMcMB+eFRNx6VXDKVBtNBgIRL65qT5bsAb8wZsnqFUhVyCcKXF0
IGVjMN4DaVFIVfO+jRcL3IxIyFFLv7jnZgx978uqAKcNIsmT/4JgicG+PoYkAk7AdfuQBrvYF+3X
ArE0GxX5yeQSrEHKiDVvBvwguzU8eeXJkpqEa2pM5oAdjxXOqDguj/vDKKlIXOvraECb1h/8E90T
SzUNXOhIk6urmKS54EsImQd8HGkZ4k2yeGGRYduBsOIJmXtD58JBOmmY6hr1I2d1GZQoX0/CRjFD
jsinOkWPhiYvFHY91uKzUsGjmXwMbPTMEQJp+pS3STZ3OD5rmhvpeOV1E0PhHvUKAstVlFCqjYH6
lMyWeQD2LEIi53tuRy4VWZJ+g0lA2kKChkYbG9JXp860TPAKHSuYMYyG4pL5gNvpAKo7w8uV1WHb
WEjBhTp7T+fXY40anUbTo4Wnw9fHPfk7gCtcAmCfpYU27WApp9mYUOfR8+tgMU+GoAAQrF+AZ3Sp
mHVpWIiw1WIlH+ywHFDMfieN4FCFSji7EeHUBVKTB/csoaiK8a6sG7F1ahm6+sTYVUtMFKAmfG+0
cKse6+tt1sYG/D4ebXHcB8U/GdJ4xzVpK0BFce6Qkcz4eEbCOgwDki3Cn75Gxq5X1jE78RjmxboI
jjPjJZQlkITuEiLrBC3xvvJfFX1P98ReYfo7X3uw4qJ4YlshHIvVehBMd0KeO1UTC6OufcyQ4JDF
VW6ahNROZvdayfVn01gNecCGV9NRhu4yFaQDM5dGkhwYbX5N3qf4w29csAcLXExjIOZyxzY0cPFB
hgJsHUd9H1C8jewKJKkimwpecKX2Sy5e8ymoOhNu+X2sJfK/wfSWhZ1GO52g323l4qU3PIwj687D
rbZqXw2mAxRJsQNTutWG8UUbJ/p5l5IAZm2KWsja9dBLBORI67nD+KtNiwNcqQ9d1y7dAGW3TAHb
AiRv9JvByBKuBbjWm00ywjvQzj1JDioZL0qIL90g4t+hGgpOsRE77cBYW9NUdtO7GPg7rUTfEZWl
0xx4SRAo4cw9Q/gzdUN9ba88l+Xd2KlfkHzY3pnDAcuU8m4eHPbD+ok0BaQvxNAFJtcOiJDgbvWf
cBnTl+hDR8qiFHO0HYTovS4HbxQEzS3HIvD0Hl+NlFOOYhL3AeAcn4kYXEuy7Sjc9ayN1oNofPQ+
Wd2qjjR96Pp7VMnBZpTqjzyFM4lwt9OQC83jcFeNU6zLABgtil3cmvZ4LwBEEUOBPkXdQqkl1eAv
VbzjISmJ8WAd6QXXbFzadm4rUF3QIynjDqJBolyGme1RtbAQDw8WesAC5aYxmfZ0mahDO0OmPV5w
im4wRG3NfSjC7a6GTS2AqDQiYrpcnLZaNnpVjWqlYodg9ZS2qoYPvaSa6z4ffg1JfyVuM5gsuCUY
oiP9aq6lVBfcHiax3+R4dADTZm242GGBOIKkfxFOtpNMrCWQ5zX7VOq4YuqJ5w/USxXearHbwILg
zgTg1NEOzvhl0pmNl0kSsaKkVuokiFWVqZCZUyX6tlAFV2CmQldzTfWPENEs/EC8bWvFZaIRns3F
hJHgHQ1L8BBeImnLmD7k8kDwfM2E2mL/wEYuPo+6pm38mkcoxCBGFaYW1gWIvmT2q0sti/leCAhJ
ypMLuAHKhqVYhsHKVJ86xmblxHqdxYN/oaiTVMwXnf4JJUv+0h8weABWWd2OPbvzNT7KXyBMYJT9
lSIUXOUqoij6P5yeBp1nY/nnuwQ0AwLPTsViyVWnyKX45SPdcfBTkWJxxW2JVh+kSf0qDvobdbhw
5h/GJ4wLUHlkLivpuWx4uGNSCP7Vtqa55icf1Lb+WyEvxTQH/lORNMCLcdiU8eHwER4pe6ndl3kI
9tL8xdBlDMJx8pgBKoH3EJwEFNRfu8N8jTfWDohA95g3gUZQfXEY8X36SjUP7GGZbjDzY59GY+Va
yQ5EH1igeA/+UZUDnhMxilcYoDKVKlsdhThQbbSUry7nm32Tl8NFhn/kQJmycG75GfAleovkEGyt
1hN+5zW4YPqk4v5kmQWCAhTlOvGnOeYFlDv7b6Cm6Hofxs36QNQg3Edrj85JRE5BH0njjjAWg8xs
VTymHyBI4Vd8C5/jxT+YJ3agJTmHrlPZaBfskEhXQrImmAvs2KszXn/kLF855xSuO/4q0C9kfIj4
qLlYmpY6n+WHCwdvUR73UL0C/bKceAuXDJfyg49LrJzmLbZLGonK+4XM//eY86qcM7Aa7rH+SUnC
VZW//rqYxOdm4YRw67AScG/yuXBjTsKoqqcEtyhfV1QXjJxMaek0eAnGVZw5OgAeem7WkM0Lxi+C
AO6K1+mLPgCTZMbWmXK21OGU0oJqdfkPevh7/Y01kZYAvG56fz9A+xFW2rH+RLeWVaRXrJhsYvYg
0C+DeXBKBZw+l+07hnLBOv/dvPATyr4hIKj3JIxGEAYiE6AtF5jDQRllsrJ8mVDbvfotVTpIr/0/
VJ3HcuNcE2RfaBABb7YEQe99a4OQKAneezz9HOj7FzMbNpsiQRC4piorK7N/xsfkLlwSOhcIeqHg
ID0HSJ0Dq07v9mnUjxy1KGnNjgl7mWC639/R4F22UGWOkpS+4Mp+89yYmz3gE5xPgXIYDc9woo6t
FxrrfPCOKd2d2MqzHaDaNYtTgcoYzcay3uxSPDi9hPPliLaJJFHrrV03RJls4o3BCcI2tvP1c51v
FE25dzKAcgeXdR3UFAfNHFLskAPlZea6q8Aa5qSFXGpAeNS0nmgF0W5ieavgFsnTbBA+AOIsNPXz
/bSso5iN8jaY92CL+peQPWgnovgoDXY1CRw34mMUHfaWamGg0bdNKXOLorDqWpkJWUNwjES7PjTr
9rP/LCh2k5jtEGfBHc5iZzlApGV5MX5JqinbkB1T3JrqJ99eDa3VoXxDLZA/ar9isySenYph1pJ3
FDdrdMrLf2Ec04ysU32L7EZnlg3G0q/4Yv7pjS396i/vu6bIwmomV6sJlwhmaHoBZ+KiFPxjOTEB
JqfFkVJhwQzgBfjK02bGAVlL3Ku1Tx9s5cwW/tiZ2JbZzDOABq4ZSQ/56IxuhxPSiZcmrN463TG2
7n/3berSwi46hArab/7p/SsP4aG4AcrcrHOx4ytTJzqqb3BTooZufqBHneIRVUvsy3/VN0taODoU
hBalDbRug3VOH1sA6NmsGDjIs0QZG9o7bXHhTrU19aW+YoQNF+VBoy6BMcVf5YoGopl/QcB+Hd1Y
Gs/KRmPFTRluNvf8r1hbN2w+UVDdBolFtl6Vg2lujbbb65aQU7ev9qzugeZQTWjDNapArCx+Nyc7
jxSkTWgtnTUv90i9Kk4n1RrWa8oZbonSFKJbFCRA0qgrhxcj3oz+3iKtYEnABCB1WlQ4qG4Zs0QB
/5sN89ZpFvSZXqirb8aNex3e0LMBOd4sQNyB/9IY+UUzy/zubrmMw0v4kK8WBnWVw/JDrYsliY2m
IwRmyIDsmnPuMUtc4wGKzXMTuIjDDC+XaJlEi2iZ64CC4TTAkAplvSOannDt0aZamNAP8FegZrQA
NeXJtaezkX2Sm88nsNAgu6VA+wd6UeSmLMEHJ28ZFJEY6KXdXgDPmIYUCdMLbxV+ZXNFDbSxvpB1
QHalazZipP+jOBDBNg8XQrdSk72HTgyw6wSKOtIPIJ0IW4+1jgwdvbFu0VWktjs3OtL30W1BGpuv
mHxoxdfDX7sYxUy5Q+NTCGFo1upn4w+LBjq2GaQSzy6uBTJC9Ps/5a8ckBBk7G6EM+2feSm+4v13
t8JC/amXzBTUY2bqwSKI+UExmlbi8E4U2Tlqe/KwyKnu0fBj6agcHlDt9aGM4FIZ2JOESP2wCIz6
A9IYZcZa8a1vY5bXAH0BUFqajVZGDC8R5WWQoiM9RxVP/IMloyMvY0GZ2h4lRIhNs5TUyaSIGSWI
gBlbhpABxAU8L+6NM3FD02/leiM3S0oxlXTqi1PknSjR1B8VHbrShd+fzenYnxsb962/rI3iGEDs
4SJ3d+NwFqVLxA2lUB7i+wsUTZsKilUevq00ptI+SjkkF+2qAayfoWPXxg4WXbTCCL+sSLgMIMIj
3lQBxSlKOkDvPXh8eyc7RIQjkFlxZpzMf/UeiKAAEqSDkyiwOKcVgbeB43M/APflL0lneZl31kLW
jnq2sro9txDbnegNAETXZHVzX4wi/ZV/htTQNW2R85vb2T9CruQm8+sIihj9LKkMU1IUFlGeMCmh
fNLcRCXSh2UyhTKjT1Mbs2Ma9aA61bBgL5/mOlQCCWx7jbgGgQRrIW9mcsnqhCOwl7DVgzUyXcAf
+St1OCYd8RoLAzsGrBO3X5AjnrU9IBAhQO064I3UmCnKQaVBCPp3nGiwNqFC8SJn+A+thJbi0aXU
AX1MtWD1pNLcz+ZMSYA2bAZyZrPJlxQ/0B9DDc/2zTbdKdwTEgAqSoq80RBlxDRIsod34qq2lw7X
IeBWo2v+NQYBKTkSOwQe8sr4tr5R+YEnJtyietYzLmGHfiHWCwbPCyKs4xWAK0AYIj8EbYjmSAtV
ckD/vXYxhnPURyCyBgE2B3OrXVUuSSQbKBJPs+6LWgnN2ARUVvYZaccmh+guvkoQVYoMHrj/NCYI
V6hPjHO0c/yP+ge0nkIJY2EwNoXsgOUjdpJ+RG9Q+o5BwhXgh9NRRoBDAQamEor/fAuPP4wQoqbh
ih7LKXgzUlGkqA/WY/y0fiEyxIf+AULfjg7tsRidIbr2oPgM59/4ZXEm8K8/sQeCZSMt5ZcyOCR6
IM4MjzFxSOWrOREboQAhH/ktETJDxq2XJH9iuXILJAicqtuaV5cux6nIrF+57YR0YNC563iMiMna
wGarIAtOmYcGpKtvT9rl3Q4R/RrUFeVjCFYUm7E8H2XqfhBi2WppLVTmIVAoCw8tnQHxo2xy12Kf
ZiiHKL3/JWEh+yYCrhYQSggkWIHBetiEYGq4b0AhUiCmBwkew59dCcp51Swhmvz9bq+aExtQn2+x
DcDDROcL6I1BrQCRrEXdIr+FS8se+WhughY5DR208KNhZWpz7klAUWlfBcJc7OUPHW3w0PKvJSLW
tG+LsIZsIOWaAk89xzZXqIF6trQ+ehRhMKqkUWicS4AcKBlk1DTojZj37TqMHO3vT/hYU2aUiHkh
22A1LlHqmapeAtWMH9biFEW/o7HW1gOqSqg84KBKZgE8Ss0JZQda7Zs5HRk1Ea28jaPlKNMPOU9o
rVXRG9w14jy2nKkcyLYDdlyJVP9tDUudw+j4WzabjDYkqstInKLS7tmo+yo9Bbe5uRjHOxs3RUvJ
TeeeclFRZctn4YogixUxFR0UdoUeNp3T6v9UF9WDGWUjGPljxahdMjsJBEXQWtVmm4YZhjelmtjF
jTKNQe8Momi4AdDhUK2oKgG/EfJJEweAMhPlaGTVkhtbMPkIhRXqMcE3JSW2aO/bOvsXPkiixMiv
H+Q2BByMavbrFzkd2fFETpAnZg7BXFA7xJCxuCako0GFgICNpf2FQsAiGIdrVjqQQWo0TAbiDDJw
cjrE7JuXSOnFoMJhE6EUqH8gjoVCSELfl+2D9ZR2949YfgMDWyvJSGKV2kWikTULQrTJVNkBI+FA
zCmKMMKPlS+xJA6/8njeaFjnhT5Vl/STc+UXBDfpPJ3gG1UiczVFFMAgqk04y/Xm0leIldGuyvYY
2FxFLm0PVAgbjgIbxbECyNQh4AovU77/KHbk4MmC60prJREMU4RgpeJSknpX8zpeIQjJ4qDQvzZO
wRnsMt7cmmCxtmbZUB+4IUG6iIg36YWTqJvDO5jREcCbw2EOpYFTQEqK8YEMe0aT1KX+DL7jS3ar
bhG6QL9sR9w0QtlgVvxjTAzX4D3Bu7nNr/BBBfGjy9G0QsJixfPq71hmuxyquanuKnrBLRgVpG0j
gmsynUKosyINmYSLRARPs5nBbLQoBTNBi27B5Va/yp86cmBymLJDJBEi81HZnQyYtVC/9Gzd6Uv4
oaytuUl/GhS3qRzN4kzRNPU3hXZM5KmAWkZbTb1KzZGmUgwG90FyZq2e3iRvqYnHEYv+Io0e6L0y
Gz3ZSeGn19imIavgKBJR9DLTUIFAoe4VWum9zHaC4Rj1HAosYx/DmklDmXZ/1NmIEWDEzRNMbQiR
K5yQZ8qp2Rrf1OlQzRZO1rd+oCs/tZVTkTvpvXsK3/49/mE1YBHonjqwZ2ez0/G/7Mu7VlvzoPyj
Js3xwnuzFW7WNyRi4jHZtfWLxmGpuRdP/24g0wCPCl03WtD2/MsRYFllpI2kIMUs/GjE6WJRixa3
cb5gs2JnInDqdboe16yOfs/e4GSIHvVQnaawKqufmHiU47LRl1E43RQwvelmcZvi4xisGDjao9sR
L9O46tkQCyACsCYRjJnP8gM6A4twZU6F657lF/cN3KElhHhn3puuSogXP5OEL20DDW36NvwOhf6a
6380BG4uB0AXHzlOCUAA9OADLVo+J5ozlnKCMdgLbKwm2p5bNluWPgSkWA/NekZArkROl8/ZqO8c
D45C+aMrd66OcfKO4pPjEiBzbSjrC94q/IiuiP6xSLMSd19cPOMEN+BJR5VwqvfNNp2uqd9P7I7u
K71nks1qj2fCs/iKqHXQZnmDhICEF8Ehdx2GCZV5ZaYb1J0mdkHyjK58iANzg1WYRF8Bb2MgIbwR
oog6JxCJETq3wKKyfopHdGUlhScrpFaxUDVqQegRQTVI5uk9p87wQXMpRVpkiyj0ATf09mCRq82r
EeO4VWMtffQsRuBpBy4t1TkXtzvlH4E3AJE6LcewtKiVQ7bM0CKkX/VtIieB4vUcyempkUAfnirK
x3CW4gOw8VLbNLsJc2SB+uUs3GHBSizSEUTtnaT7F4FO1juKYj1FL29J4JpPSxd4JnTeXkUQavlf
7Z5lHN+eOD34JRp7UwEdIuYEd054XgplglgVTIvXiVuIcKmREOqmD/ltnfMH4Okt/sx2f2gkYWx2
w9UDQVxhQWoB6hecxl8iYGgG1KFpPfxAknH4gJtL1000c9xX9D0BEydEg4Hk0nmisB/SNEN6ULlL
H/0JqaITEDrnUoZ/jOYE5D8wfUQZsTshMwQ/95FRcYxHD9e0hicAfo6R/SSJ7hAP9uQqPG/m6jY/
Y0/gTgwen7RHZgGck7YQ7xk/Ghsz1kWE1LQxAhSgd0vBAqHVn3GvILRPZsL70P9gKiYpbYkLuZiC
TAlFw2jOvGWVxNuK+QVN2JAXYXxi5EMMCfuVETlKtBQLR2Nl/EHYneotjB6GSPpRMsEIHYir8ylC
Is00ceiEtQSfhHP/iVhkTGekc48Up7dROWGl5vfwq6A4kV9p0bL/KeG1MPfwQsN2xJ9mOWcKp8mP
l9OPLRZMTpPUjFUdajI/9e5+TfJL9ZSekTv7lNSxHCYz0zGIt5sTsnpEEjrAtUVn5bRTEjUwrCqI
4oxNgBnvHFsTK50Xpxt3yOUlLOuBzB6wGIHOExjRVEBUfqmpfBN5qC+AIEQvAFUpUsMQAULR34AA
BJwkWIQUJP4dn4Tszl8YiMYcMiYHp2BIU+nEaZ4UztxZSN47lSStX/dFEMMsmTbECWlgs1wH32TB
yRIWPfPhPyh9Qqqh4b2JQ7QzuBGH9+YQN4o5wJ5ezKOddIbZD3RFUyiYNEavXbCz/vidmUXObVPR
ID6/+lQEOBga0lMnAuRsQoO/MkM6lRAIefgG91oP+PE6fCNAPEQ+TpbPhBPui4IF2Fq0IfWmHuAC
76MkPTpA9SwBlbBHvo2gHBiZAI3Pk6cTwIAeBfkRFYlJwBNUhLLFuf4FcqG2zdUAN0lOoDrgkJBz
LsoG2OaC8QptAlxwDs1FJMuFpJ8aWOTZWgWvFplmRAHnMeCCtOZG1voCQ3iYSG5+DLwDmGMUOOj9
UDbXLTpAlhlMPJC0BMGx6Zbzbbo/t34HiKQkSBUcHwqsvGMKibiTp0Y8wN6F4smgKFCjpCQh0xwF
Q8ehUAPLnerxhEeq7/yzxyjihlHjm3J2+ymis8PNIgwjA0fU+8XY8b4ZXtxOgCyOx4+mxMqvhTjE
uMhENDanlJ1hxd0wEZEj/wrQ3GE9BhBGPBmgc1oUeQI2QjJ3Y1xEdBj8jTlgD4I745fU3/SWjHOo
xtSeIYLkF5BX4ZefZ76Bu1jdzLf4yrRLD4DypkJCzwYrJmh/Dt6J0yA//sWwBieb0ro3lVyIPNM4
l+bUqkn1Ka8MODY4JHr1L15vIATyVIEAGaXkArhIWgn0yM8mCQ3WvK2K7Sc9LD4D8zemZkqcHKGZ
NEW9rMtP4W7t/Yc8jSuDhQqGBApulOJurCV4fTbKRAMCq6gJ4JUERRkXkKkg9fT7VID9RjrWGbjG
y/+KrP0X7WAGootN0w1L/yc/jDHH2bBFAGFkOzoo+Q3n8UAFetKULaYAHphiCvAfzAhIOxv+y4nx
UcAihWDCgcDPAXfsHwxdjpSKf0gw/GNIJFTlQKs4KO4/MNpKgnTqcN9T9wjHLLBXd/Q3ZSey6+JF
lwzZBFeXy8j5cAOAS3hRfDOP+UvJ0aaCCPgId4PXQE247hMQf9bOXCL1StrB2fEZCRVCFqXj8IY/
+weiNK/yV4ZcnCz5aj4JPhN/Tt/EssUq9bcyQJ3SPiZR5w9Q22v8CR96RymPP3LB+Bk8J9Ph2LUx
x29g6q5IduGDfZAiEz0PD/HdvcC+uRI9lf5yytHah4eWnQcAFZwYX1Qh/4DZE4Ux7QOiFpk9pR8+
BDQAREthiNPhFFu2eiovM37BK/50r8EpAqMGXuICMdRobEBzdrqi1iykuOGjSDQV1PMHa6Z15hNH
9nMG1WP85YAdEcGw4Amf4KyJE3DmObNpo+f5MK/dQnxzQvKxeQNO8MW8k/aI4MYR1Xc2jVSuE/1Y
07lNfHsa42ZQ3ChhTreObYF7U6FgO5UNx7DEMpldsITLL0CYn2YpU40dfcqUfwiGiQcJRX1kLu4B
fMlHx4pEgnwJhD0r5FSAAxNjQfiUkWaiI8j7Dv/yNbaAaW3izoI9s0JAbt9lOOfM2cvwsMgzh1wN
FrfG5N0VN+Cb/sGS5mL1aGffRANAS8HL+CRpEliW0ExQIR44JGx8LsN4y2UNUN9TtZh5TcmBpmfq
q5rDnkiS18OP9w/1gx2QBI3k0L+4bxJqBjsznuu+rHbxATGKpsfZUJsoiPmg4aYbk4IKzxwRGb2H
HCXGQ3IqLDpatLJGxrs/1wYTyOQTKAlFSAN7cw2GwkwdWfKUJowJRgjSvDzd6zHe5jJSo71StYcA
Owlud0vu01AhHl3ZXSLzA7foK/Wq0C49fZ3Eg7rR9dZCecIsjhHN/ehpN+ptFDFeqznWpvEtnwta
/PhSpe/aypy62ilNaiqe9LJLcQplLAor0PMWEbKymMrRQ+fStA20WGubUsI+MW1wPMV7bHIj9txz
U1rmts1gippWVH3GQrW0TF94JFq3zGuSvKDv2muFwOMRatg6l018tmKJWaIEewkUOHMD8LusRfzT
FauffBxfUqgW/zypooNM8LjaMlIukoJlwd8DzefiSjbooNGp4VhhgqtxIst3ulFJh9VaWOdBqNyz
PPvff+ktbbdl5YO+ZgO0bC8U94Kutk+QxGDQUcrqe2+PohqNixEDzxNFDO0rBHlN37LI/A2B9mv+
OyBMeUa1NbfhzSGJPb2WTw9WRSCam6Gy+Hvt76EWi2huFlX0/7w2JtYwHyNIaX8f+3tfmRRA6rBu
pTIWof742rWKwgmZar8kOq9LW9WGdV8WA44AtXZV9MAAsfA/S6kFo46L7pi4Ynf8e2b16T9ulUh/
x//3epPrG6tNamwuDfrR0/DRNDBpkbViz/P14FE2YLgp1rIrafprFXRQajWxRNbJmMDNhsZOQ/EP
mepiWSGUy7//9Xgp9qYr3OUAdvqI5AEi0ga02Lj4yNXA/dcFDd2AmmJuYNXhvNrVC+SA3H+9IFUL
r4TE9/c2FNC6oAQESXxjZXmF7oAXAUm4nmtrdRHtsL24pwV1gkEr8rUl0cnnZXLPOpCp10YFgh/C
VPswuuiAREDwSAtI5IZM5/Z0UzTXEk5/D0GdqHRJwqtssOprO6O6aqnvXYn3//6ji2l9zXOLncgi
hlVqeqSrzFC3aPjH287DI6GJcrQ0BKyJ8Pw4a1KgrgpDKu5eoT6qLB4O1fS/AOFouixNaff3xzEU
WSVL9JVGvVdXdeIFawMPASxJRXMbl327TEUzOhYIADhGq+qXMgYSDirJfQQN4mpNgA5qFMgnw9L7
SxozZmqTrprMzXX6u/BFgI76TVaQFT25mm5s8zrt3gqUciNsiw/JG2q8F5XiCXQMYo4iDdVO6Dhj
kVvnOjTpdjWs9tgUkbFgAcr2mqLXK1C4ZKvoBY3PklGsXaGPdmMEz1cowD3crjPOtRUZ5w5tSFXL
81WbMuWL0mgfWYA8TNAY/6y2NBaGKQ/Lv/+mmEuhJx1vkgbfNWuUq0sTDeASsRxu/v4bWb61bIb2
O/PLpxejSS8qCj0ZmQBvMu6lW+wjOC54HV2fbk9hiPEipSIrSHKU6ei/idigcsLVr2co7nb01GFJ
c//F1flfUDYostY5XNyoKg/G9JDo+LGNJiBYashsMdNregdYOfv7SxIrW9Uvw0+8TJatlg9IlFQl
pFKl37WtEu7i3qlrxFUTaYR20KZnOTbxksqTAmR3ehp0/rHMQQ2RZsMkuMjPvt/+ZJoffRgWrBAt
VgQ0y9F0QS4gwwRDvlOSxnaoKHDChT2xR3xBW2dleIob1J7gZecoV+fDARUrD+EzF65JYKVoomG5
UWT4bnpNUF79wNMgf+cDK1vgNshuiT6Cny39Gp2Vf8Fy/pQDqT7JCgnSEA9ElEUJbxLL3ZNpnZMy
QwtreuiVUFu7Jol5FbbgnwgJ/D3IPeoA4vRgVgw+5iykaX0xQK04oPOXLlHjafeuoIiUng1zF3rB
1Yg8dz3Eprir+EFbc0KSUkvcI/DkbpIYYZ4MojEOYinEVqjdRFjeeHfp/UbxTJd732nbIDj2mHuL
hSL+uHr91rGOJSQCO6PYtQwQOJqLYY1uieVRBG5TidGpEdt7KhS7vh6XQgZZuAt7Gdv1/BWpSg7U
XpkPs8fzPLMG+ZQwtmMdG9ikQQZMQX91EVWySKuK5a9ox5K3nSqK0ONLkP0hqbYuzYOqX6grvanG
peSxDqYGprfcyOwLlUyMG7Dw4Mdf08BHRcx3V4o7+se/h1AK/jHj4cI2unBOKoLF1k307+6ZD33/
3Vbkk3gFDuchM35qv0GiXJSNtWpp9V5VDWgQZa9fRUMAi+4jaclKW2zz6YGPb+tefppF7t1zy7QQ
lMR6ufI74SZk7cGgdEjLEouy5QeLXBHjR2nl6sYvpW05pO+qFcJDmA4TkUMaeoIFwhZvpKgt5t2Z
BVJeRUWtOCjAd/+SuDj3ikROXtO6A50XsJWm0FHTuz3WiuJCzvxuM7ayd6it8Cqmknerqng56Aod
fQZYDdGC9hiCbA3pE36DT9lQHmtQfSGEaqyj3pQmXba0NFHYIIFW7lgLskWu1cKFKAjQJwixXm6j
f+GQN/i2ImkchxgxqWnQnUqX9K8WSuGGW4W2GvwET19RFW45ct9x5V2lnuvsdTLzkpGK59vUubAf
TY3+DAsyQDKK2tYQoAGlCZOqztPkoNMLAI1N6ubVtczU/uCHNZab04PYKcNBt8RrKqf92so/Eoi2
CZYKcZIrLw3T9FXV6RYEC6aXX0iUTRi6F64nvOS2aZcamomK1xB2G66JvIeYnLW+/e4yGuACyiMr
c0ygUHkGdn/ReP17yBCrN0UxPA9d8hH5NA5WgsQwG7zgiDw8ZHul3fy99PfQjxKiOwlWUdXQ6bu/
h3hk7QskxH7//ut7pbVIShByL4pwL3PzeyxV6ckT/f89KH4DxIvB3KpMS3eridroXF0m+XEs6c2A
kwvij3ntUvfqlFpbTFGJTEhRKnHfNHq9VxozngcitT01lOWlisYaHYG6j0Sw+79ncM+JeL1gZXam
t++Lie1vKdZCqBsoYXqDKIMSR5OAmD5ejMqCaWpoR3lMxEtS5M266TtgwemPyAqqc71vBbtC9mQr
y6NJ5jo9HafVKGtCWHC5Ks09VdQPnaFG66ovlJVe6mcphtdTpYYJzW/wW4QF8X6UWq89xSNtaoPn
iRtNySnhuxCp0nBH9MjUjVxpK9Kv/JRaMKZGdu9GG9Fv3EGLGL0S/0EJWLs1sm4duHm0HQa9BzY3
Euh1FBnZPHrUNjV61GiAGD3lxUKeJlnz7ENZ2I5NjDezWhy8IV2Fnavss5a6cVTQCKDIg7qvxux/
D1ElJgRWmEYG/pjuhRpwo1Jac526pAMCiUSgycWqVGA+DaOrbQmGkENoCPDHtrpblhn+CNBEGxqg
wXTMWayS1WZVkO36KDDOvVqEi0AJagjg+lFp/PwaRRU+mLkXnboC0yg5V9GYVIdOWmJOQbskqJhO
zEoTVJkt2I7U/ch6NMDhyMq9OMx7VVH3LmN7rUakIqOXWzBddGGJNp958CJ5RZj01XkJOBKG293s
/xSjW0Rdb6Cs0FsXRGftfKSZDuDMFwM8w+vjoPtv2cA+yI3pwGEjXoddsqtLLF0sGZZ03qxQTkwp
eOgXBWTKRX63WmdYYaPRYzeNvBTESGPTXcqCfM2VlH7bGzcEzYEO9EdWqCsiB0zbZjmWvy3aNHA2
RiBfYqc01j9Dr/3KG5VanNR/jTnFOxNclHhUQvnzQOcOncCpThNwgyYwszsb8Svuu63U6DOAbOlf
DKRdnZC8rotl4v0kHevoMTDvefX2q3eIgkP/pNekie6hdMZrNZbuQXLx2rMcPBS211g5luXFTHaW
cSMCyKHzkFPQ0DRBowq0hSXx71+rIsjfJ/2CwIZyi1svIcIkbYLJPdCl1yyJacHpKFSC0CS7KcIl
Wp1IydWO1ycCmTLBcBytpjCwtsw5hxdfwq+1BFHLXkEwHRoB5monKmhZk4fb/mQnBDC9RoEGEAbI
bPjmJupHtZnEXKx7gz8yAjTI6aFdRpebsEGHRAPep7Kz4tP8UWCx2EfViw+zMiTN2vzmPWSMZNj9
BXkFNBOSfjZ8m+/+QgR7AlHOt0pIW4mNg1FjHjmdFECv2lnyke48+oTg+QvlAbos1OXuxHcjaQZE
oiMYXuXnLHSsT9BybXA8AXnUHxBGThh5tmAHuwgde1l3AtppUIKI7eEb7QW63BhRlNb2gt1f2g1f
KfxAmkVeL7TzbQd/UretS4NvBsbZM1WzK8pbNKqJcPwX3QtYiEoOCnXdiW+CLWLCo+YZX4EGGT3D
q+xHP/WXzkPMmTqlPVIDDSY66cj1jy/mOzkZS23fr6yL59nlU/7XX7If9AMglUIAmYRs5lzPHi/o
ZYaMA6EiJ4ryGQ0JqHchOZiuAluAvQI6AxPyki3B9FFem0H29Tac1q0/D9/KuCbCVvYt4JIZzg26
XlIQcxhaA3JaMz+HYoP4wry/5J/UvkYdE+b5EC+yFzaJ7qjYqbXV/QuK0Pz4gpvP72lXjAKDbgpt
AdzXyYdWPsr0kTPW4DeAkFlXyX2W9GIglQU+Ui/p0+SYcHeJtgXGfLjC34WFHL0PaREbZ089QTyH
BwU9MJxD5GY3sINin4br+LdBjBPGz01Ob9yb0JjDBGPUN4EzJAuKBG6ErB+Wmuu8eOvjqd0AQ+Ki
hEGw522M2EFXSipIgRYW/tEQWfgC3MZZFh7tSCRyFwX6XG2fNmtAzXLd4v+YLbA9beKHq51gXsPf
uxDeYSKFniS847y/KDg3FKyImAvKJmhhtKdby6oPMYqH6Tqqj266YB4w4TApla8z7Bgi3dYfAz6O
s+zHUJe9/Nmrx2kl65cMNU1yclgALMO7HtZaYTNt6Q8oD3AZmAL9F2Mfi0yk7VHWxe8CdjjSc9hz
M4aT1rGSU5dy+2k5BiYc8rsW7wXILqLjl1sRtQBadx7lNwqLDBBcuxuw5worB5DCDUYcXnZHciLP
l1L+tJSXr67DwuENDCzer1HPywzcXWwUVbkXTPeiXqbpYaCTPqS/x8qfWX1sAhg69DnQd5nxVOes
qBc3BwMPtMLp4JNR3gu3ikYD0UzuVyq2hdQRZvJvG+BwNushSEHVMva5YHtU7SVnzDeB+JL4/JdE
Ra5b6NEDTfOZrp9Q2IqaY0y1jmnq3jT9KMhf8OXR7yW2E9AARP4FzJyGYf+pQuAQnQF+QXhE7Dvo
qVGtORuxRQh53KUmZP1s71+jO7a+CqiWh+zztpKxTa7wi7CVZhsEG4NBlxqbVt9LXw1oNF4Bsv8t
Zp95fIYoylELGcjpSS2I+zprhlslOq3iyKaDGH6J4ZX+sRCtXRe/B2WL57LuA78xWzVEPs/1E5cM
MZzH6jFr1nKBmIjBoBSv+m7EyL394SvoSssyFPrutfbBTc97SB5nZCYjbl98yXHqSD+95OKKCyE6
Ezlm+SLW1sZW2UH7i/1DGyJ4uC+b31ZS+Cn/sujLaH+a7NMqr9wTVdl2EpaiayQVixhRGG6RQgEA
rgxlIKrQ+NNVOwGqlUEMRCeaNXMfwrO5cylxBca9HL0a1DFsOoNx+JUz1J+Mf3F0juOXjlyCOkOh
rKzPkfnS8n/kfUV+cilTtjNvm30Uw6YtrzAu6Z3AjRpb5yg+JMEP/drqitnbZquaKGe4+MNXadwa
De2A24hfqH4CTDJdKigo8GPNuNYLhCEfY/FEq74LqU/se8x/2C0blCGnNnJJ2OXWto72DPoCpsIA
kcwxj65/ASWmmhR+GjQIfrCX6HiQ7VUBieCnoa6NcS6Dl+RrTboow0+qL3sokRE+Lp99tkbJGWnO
SWPT9H6C4FsY3mqDsPISuWOLMANLZX+Rs8Eh2YAD0iS0DFNoXlNAQnz+NPoLw9pO08mdWCHSgtkp
RbYkIL7lYIE2UqLkNkirDIB7/6U9x3ZBwAcv+hQ+vZA2F9u9ceDo3sFgjRHHVK6YaqXiuRf/tfmb
XnjdWAvSP9fa9+09ry9xtDJbm2UCY+EGy0Tjt2IuI+z5ER77VfyFBQ/rRIFcD3yycJY+mUGCcRM1
7rbP/Pxs0KBw5zSBpNTuu7VBXUc7cPv4tQneOhef0FI9lfKqaJ3M/447hLDiszYhVnbZE/11bw02
0MUyF0SGOhwS09ixvVTKogOd5/uLbIc6Cr65zFyzpWdHvirCRMxe4NUnPCXZKYGSiXp0JKioA+Ea
m29DWmMuMkWjSf8MEo5Ng/fCwhSzPTE4b7K/aQgaGeMeHAaEDBraWuzowOLIVXdTO/I28lUi4Z8h
zCDmtEgSj4aCo1cbTAiDmDxCX4s6tJkdIKtHo1u/GfpN167RCy6ILHsMYp3+C0M+X9/X6mq442pA
g4827EKc0+DS1M4AO44ABpk72N84PJqIO1BrrkZMEsL2JAdnq/9VJKeC1cPErIJX2IZzTXvE8iFs
cUZyROJnoaNYAhjBVsSOTlqQLxL9wFU0PZoWN02HT9syqz6abhXgtMhaac0z6EB0A8qvQdkEyHq2
x4XnmsCwD605qUFpZ7RX6pyWPN4Mv157/SpxmZMVegvuKa13fvbmbhMkYoQ0K+4LLG0jPOlblku9
szOEc2ThGWGAmyLl0e4MiIaxtcq89ZTyiOokg8hmgQdFD1VIpzMYq4/8CH3WfUYKTMSaJiRaVvqN
kbAT4FzrCSuPin/EroIID4ocL0G8l22yzNHDEfJlAt0ojV6lfPboQY/hulrpjELFnro22i/JXdau
cnal6WlGezfSA7+q8CPrJ5kORVLP5pXVFzO6uvkwU14qBX0PwkufHFNhb0QXMfaw/UZ/LxfnJkTk
AGEEgd5vw9v6wzZDYFKlwJXJgjMCd40UkzJIH6n6Jf4AnzQfFVpQs/Y67Mev5J78+FeawNin1X/l
MJfX5dZy9Hm9osFnhriWMxz6tbHoDsUmfFlbmA53qlquSn5L4DlTnoh+aUxvoghcUmErhgvjqX11
P9wK7VnTs/t/WTqv5bbRZQs/EaqQw61IRGaKijcoJSPnjKc/H2afqRmVrLFlkQD67169wmn11rf0
kgp782/ElYmO09ec0V+Zw5Fn4Lzr16yaYHZlTzMu5qMza2422blsx8/z20xkMmMnUYbd1uYj9zWl
g6F4HIu64Jm0f+q+OJX0V6atc5qbDjcpn5ujF2U2fRdeu/FwFkef1pc+R1MxitmX0PY4SvG2mVBX
PeWw5GcSnDweOMsm44qmkLhmixK47OkAVfRIqa1nzN/pR627Amliwi7GCGE8h/Ih5UXLtgBTjsIF
Pz8/V0mAT/ZUUye2j012pRpbsORJ3ULYIzmm4DajRzoCLsixwy2y4ozebQJIaNPD5NLtAlLgc8b0
XiFQoj1cT9DGxcZbDYcyqYkYXR/4bcRjceR21QvuG2wKEJGjKsCASmod2LtoS6G7qkz14qlS7aKz
6UYF8k1wQCITUApElWRmVw8DPI2huhiIvVnFAUa08gXL+A/xGQRSxPYNj+N3+LsLqTlkn7AYPzFF
xFx3yIKgbfCnYDBqiPN9gY5qOnEJOXf5X/RL6YBBwy7KASK3rhfziJEeB3okf0381GHmsEPMzafc
RDQhiBelN5JPCBjsuOTmMTYuMaZ3bJI5dczS1ZDVUknrDxzhNPIUzH1OJiKONL98R+MwvRSfTHTc
1PM30zep2yYbghTjpZ3wasZPbDoLvPyjPXMZYDj2DXwFIx3E3JgfgG8yN3SdB7UPmRTsgvg/Pgis
IXjNMIh6DcHTnllrmwstTAGe6Ma5BkXkSei2alstdzOaiWkbsvibGZsYE7U7WB7vCAnvurYXSaE7
yl/YvibEnH0pq2NCE/kXkUtKclJ0CIWz2RPVQroHsgi0rtu/qmVrR7oaE8kRRFGcoyLI/9tjJ+qc
m7tQv9Ig0i0NoJnafsQefc9hRIKkiP8gaOi0496ugLwSei+k7/uE3MrSwSu94fYWSPnd9SkVGMk8
wpWAwkABBaPh472VdmS84rFOIy1UNFQ24lASThrhjnE1z5oVolzYRfQKypP5W3430kH/0DSX88z4
puTwcFjfnOiccSs0CgQnX/oX5aC9hv8WFlhYvzFADq6Bvwcu6DjuT/sc4hCSNe5gRJIwPjbW5VP/
qK+rP7Hgc6xD97mmzpBhLrHjOIUD/pWXO5NvV4O5bZEJ2QHX7RFiKciRW5AG1dhZbnezz1WgCdaA
FyIUSPse04PNlmFHdKBIV/UsfHMaAX4xIZEiMBPLRnuZRogIoP6BPvAk7+mr03fxpAmoi/cEpXKW
ZtNxvCjJXngDhNbE/YSbpopVJQygp/IXyX4Pmmt62yaN/B9xh5KZLhf9fK484TkwIXCt3Cjd8acT
ju9xXyKF2/iBdvXJQyJndvPS/DGZsvpSqG1kHiGQqaB+7SLOU4gIJstIOzZvNUZ0jUvhYQLBKLFH
vds+D8I/k2RmzW3XvYhqpKOwgCU6sebKFKQ/viZgJp4eVok2fFdX+xo4kvBZOsLaDcmTLgOLqEWR
yXOrQ+zjKEJaubVmSIVmbr2QHVLnL30ASVYdXDV35HgPLxBEBHqbGH4Nps/TBqPmIYR2l2/OTlDs
oLiF1hdidbg0uFtiPIWCEnNgACaEB9uc3XoYZVDCOMDF2cGxsReOShpQGVuiNWYYkG4pHDcBTuZg
tyCLTgH6mNoVrG9QRG53JCUDJg3IPp4oo9jIDdqHKHOmjYwVviQHEGs0ckqz7eFne46MFIsZIXwr
5WCTef/wQwJehwhuNijJ1VY/lYPFuhCdrPL3bv4fdDYO43w4HbBVN7ojXS6vIoLFZl0wG80w9paC
VboRFpgtDmgB7scFjR01FkeXPYShOPNQA+0rCFvKDmwMFpCSBWr01eQOJQsikBLasNXKzKtwTqYH
5P0B2lzshATjAtO+p+XCtNkoT1XmJKnN9ZuuQEWoyWivqUd0wuoHbqO/IkcH9GgucQhlEVSS2+dD
/Yj+qFh8FZYETTanZRN5k7oVE8oIvOVvqhyziNASL2+bcLDRWML+vyWf6XPzN/xNk6d8NyciD9oL
bQrP/a0XHrxfB+MwXoyDdixoU2wBcInYOvq1w/yY7tJRJaR1190zY1c69bPxXTqkfXmzh4QdOMb0
q8ym6ZLekk+KXu4ob4R3n9JLc8IWnZPcH9/ii37djFRZGP8B3MBw4+1KHnpm7gf5hs0llLXBtS5V
gdmeq2aBKLkEus1cFcNr4WS2wDFPwkUHLWSy/5fMTAe0lA5RgSG88mbXdnYPMxoWHi5cJVFq+Ilv
lGAlJmZmN4kwnu3eRU/U5ldD3/VI5D/R0hXI+LAUkZCIANxf+9Y3tYNmvsR4HWFjjTgEqa5Noryg
7AxITznAUam6MQ9GBvsYtfF+1T975SscTzzTGUMGYNmWsO6h9G/+ik+6OwrXQGUAHIXluJIf6Qoy
neNOhNiu2QL08cGdEXvJexnGHZbMWIMi7eElqG5v2K26V9h4WOiwbEk6hIiz8Bek6aXZqTbZxUSj
Qohk7KxgD5wmHyxxIJ8UNKowLwinhP76j3gf0relNoCMIm4E14lN405BXBKRU/1M0WLzngu4hm0O
ZSoHZHioxIPYfUjiZl+mKtDZPQG3yfVp0T3M2cijhOoHKoa9N1DPZnkGQw0E4Cd08jcgpxCGJzWb
I5KchtEBQdkO/+22JW3XFjPIGuixyVx+orkHuQCnpOfjrOq4WatbdYM19FLdZ8h6gq3NhzniGLrM
pl/HoKxPyo+4sNLdLTyeBb3Gk/6JKqn9YSjZYmKNXfSvfQ9PMVaK2PJBomRwMjGM8c3FZurLoMcj
OkXZBIMRyT0PKVQz3DcAyuv7av0Yd6x9OJF70kA4cEkOo3EA1v4LfZ43ZlL9gxmWf/tvzmTaI5Sf
FjSO/qm5TZx9zwVdDrj1jr+m6o/dv0TG/+gJDUMjB6p+wAamFgKDAxSpAqMyty83R4hi54mbo/Wb
c3ZPr+Ox9cvreO2f6dvBFnjPOnRKoGQfzNQmMC5YwEf7vanYz8PHgobF2uTv/zP84HKwPwb2xBc8
/ad85rA+Po0X4VX9pQGrv6s/7Zvt1jtHJOFFgC9itJs+JaBp69DS6oq2ufIMPXHoYvPxRjc9aCDJ
mHudWAEoWF/QQ+EBQkxBB8UKyMyLn4n2OFc/zQ+lcnlPHoYLCRhGIcuJ7ji+/s++BfaeFlQPI0BK
+phfo4/1Vdz3uzqIqpPxR4IwBCDFzvEj+pVeYQdDfYavvtrZo3/Vf9gzcTZRh6Gh0gmnEKYv600H
6OMhe9DqRG5yYopdDRCVs/xBv5d/A3jov70ngW1iYEkaauzwpiUvfNCv/Xf8zMi09YEIfjxN9ayK
ssQ2k2xhWAW7hYqhux0C9flpeJHq/VZGn+U/7Wi+yv91SXi1VexTdIbKPTUrhWdP8CakYZYa1tPE
z/jf0/3/OCZUehhMqDiCNCGxh67xiUC7o3LMP9or9ikAauWvFrt0TRip0GhTPyZE3Ux4oJz1HuR6
ZFiiRxjODEsJfRxNInIwBMHfXImOIwFpENeGiwnawkrkhUmOkY5GnzrNi+WVaN0zMwAvRaeZwq+V
pM9xr4xo/nb0Yl8aK7sRXuVOXZmtLla7L690TMsrrzVGBwYoh28Gw8CuuPML0oiF2G7OhBQqnMs4
OiZE7hE9i+HKTvzXQAhlO4Uv14r/2A7UsMUIX/Q3aAAJgjcgskPw0DvlB69ehK9aP/W/y1l9GbqX
CTx2E29s/eD2lMm20diW6rEmprgOL+Lf1tKCqEC1AvtCkQLoBU4YHuExcQfHDWzO7QUqpMqiWP+j
30xo1uku6z1LJUoTQ07Iacsb0/w38Hznl+GlvqzgF+0uO0SH8to/MNuClIqJDiRgDAX1p5DJx3Lr
h4juvz0teEGvbzlJQtaGZ6w4bPf2WjixsqcPVqH7R0/1NWeR9KTsM48dqOWYr9IDUDv9CV+Zxq/r
Q32BKylwz/0Z31ykRd9RMqc/PlXEpy7y6+g4RD73YkyLi9bFPMKhajJXC/eUoY5BTvVVSJno8ngl
oP246GNM+0zjnb63H9xq7XWa9zm+0UgQjuNj9ZdT4RED+qr+qxGPwP5DtJ75Ubmv2a5CBX7nC5hX
ce6yb6CaIMN8MiWX41EHVnJyf4lOHF2lr/1QQDUkEe+g9ZRZ8CtKK6c6JxyfNPDTf6ov4Se6r87w
Kly4OSTcyfzxmF6LMxWwfMj/ptfhq8XpB9ULb9o/GS4CEPP2tm/7+WAhaAAiCC/jISNrYU/1CzLG
qEnmH+s8bznnH/orU4yME6ro9L9c+VRhEO2v5hd2mtwOvBXma1ujByN0a7txt1kAMQtBssHy1V5H
v/5YVip58wJ6mYLlI27nMuAo7FQ/2ind1pQaz6iXfm/r4V8d95y/DgiGK8His3WZvDESIwKLc3Wr
LDihAN0gh8KHGVSGYg7cgXbwDbSYWxdEeLhxYsAyJc5OYmZCgPMhvpYP6z25/7f+AAynJYQUDuE8
kH7IF4948EK7pd59aw8IMDoAH5aiEw7h2AHtm7cGOd9Tp3gxh+ob8j30eDro7+jwUSEAHBtp8EFt
t/VBnG5nVJmGQm+wqcMzRpPUxhpoC8wEb9wj9ezYQI02yksBoR9bRNLFiicMOPhDSDhlvnV3+OUv
n5JTKuS/6Ww5zS2E0gdR+TXCpaHfAcp9sGGfts9NdFE/q0zMJk9rNiNm2YodrSf0TK7GcK4/2g/O
0uEFBKf4A+VNuwN1nR2jAv9ytJt+X4FBoEoznlhON+MDxOybLZpoHk0ciXGy4JIRSJz7JOcaGEmB
x0BD/1JxZX+dyKXRIK0GhG8V8zE1jlpyKPQAOgxuyDq6+NSmlyKCOxYPWYFy8QAVo1svOVeENp8A
a2T6oh+vB3iZiuUZvVcn+6iyC4AgFTo99/tBnCF4uBiEiknAj7LV+ruFbSH2YJ03dr4oBwPI6mbP
7uraoW9JuLkqyUu4nrIMd/edDqjR3U3sknJeAgYy7AufYLAXqAozh6/Q6SU4ISgsz/djb0uQ/SGL
lLdqdeWZuRvp055hWmfZOe7NL26uKQHbsRtyazMi8rxs9XPjZRLdmXmRTgHNTYvBx0GS9kPBbcyb
TKDLjiYqavAPAvnaHtoWr3fKhIETg2NFrkz3Qmpl74d82/v6ABOhYjcM9OueMYUzeIVeMRVfCtLH
kSEn3dHofTb3LrqtCjfD5hq8a0Q8PZwof+P9KN0Nmu/tEocFTC4mm8UdzTUHnYofQfoK4sGljjZP
6f3WggyhnSAAzBeNLDpkUHFGv5XUFrGCq6j6TbQcJKt12fRJ+kene1BE93I+u2VPFtqEUglINuO/
tO4PVfZroJos8KmAo0N2mXUapfYSh1PQlieCwf9WKznrpPmR9xu07AvMBik6vx0RNJkSY6aexmW0
5YItmrq+timOM/yHy2RSElmf/g0GfhqIJHiTTO1ZrQX0i/mhWF2RSzXZ2/9OwKHm1oDW+lUKD/7M
2nGYISqy1PNWNsJklw2fbWLSBKcvHQ6A2AE7pKBF6HtqfFYGC+t/0RN1Y7+xJhgLN0mnBGnHXVVW
3x4fxVY9qPl9iX8kpLAj7YXB4xyx21OIxiZOflGy02TS6HaACgkFW9BOFsd9Mzcbp0P0jQUcWJMo
SNb4b6zGFhuTQaTABY0oXy3Gq1y1Hl2hom5TzrVJoWKY1+Xule3oSIrq0EOJyPoEJQPqHewClGq5
xhBlmeVakKc0sac1xTgS45UUKBqNeqRIu1FgIGw7un2zzUenroH4Mj2Y8u7W5pbTJqAPTTkDGyqu
ziQVStG9CQkdzn/iMQ39PkMghBY0ZPIQBdmpOwxnY37+YCGInFF2CttzU2S3AdI5Jj7IHS+Cjj/X
1HXhwxKzQJ+zq7KU9V6yHImu8SuCAwr2GgCbMuDEBI4Z8ezMqkSlj5bZh7pkV6bgyy3+B3q7+XLX
aP6bvH8smKCnyXBdqiMcQKdcsEaT8suSoh4lcGdRIZ8B37bSXZdFt1J07hvEgU+y8NeqX0nsxSFE
qlPPOTAobz0RegQ8i/cIKwhOHURduAZp3LHkO8gH8IUmvxvhwRw/VvFbSh+59DydajMIqy/YcANs
uVQ4dMt7RqXJqz9Vhdy+t9pjV+7yq4oCVfIpcozHdCWMeBh3sEtGOAtQh5tz6Y0FhHQfBsgC8xtl
IQALuopDN5705JrQo3C8KF622RjYAM+IFuTEC4FaQVjBpmFRn03RowVkciUf1WDgzemqwJkApVc2
zH7c46FyjJZHI7y2rFk7Bg2/K8gUc0W4zaK3gBiJp9b0dYzKp/0A80cOdNDkxXpOhGts4uM5UpPh
TWO2XV17EPYQFRkVETIX9ngrkseBPHtTCqFsIFwCooROw4ZkX+U/8vxQipuyre5qtMS6u+qXAiFw
w8KVOE6btE2iiI8s1Cfqk+YX5bdA4oh5i41g4TIYzEUkDLP57SZoMMCBbhG+ai3waMyYfuqkd5yP
510quFHLjuu5tHwMuQksTyPXWs4brXy2EzSMC3Q4FktOLR6iGFdD47LCG+LtsW6WeB+z41Sk9MI9
G3xhOhtlDOApI6jJLonULXtNFj7yVvNMUDtntliVeXlETSDM0NeVR9p7NLeieCkLhqDeV9RjVRDf
9hSjIo9tmt2scnk0I9iI3vror4p4nHEtym1CzpmUxOWGT6xcE0APZx7poK+ISAR38eBxzps0k8y7
85HvM++TO7+0+iBtH3n7AJLNejY+8FAeehGsljcprrgSAXWXJ1/rDyMKcvnAzlaq/BUTOqwcun1z
l+gtJSzK7sPqDTbp0FK/SwpSWi5ddsMdaVSeBwZ4o2GAod/XO+OF6EsSzQd2aXOKiZM1BHScGrDS
ynOsVL3PehCCd55daLdN/nJ2+a2rcNsNByU+FoqryHtntNwk88eIVRHEsSDTDwpB1dFJqx9q9qxr
72Z3pIvgaCcZtuHGk9fTkAWjdREDbkd0FzJQBq5HyZegHAlZ1AY3lINaOFU5NtWeQIxO59SWv4Tn
JvcqmZvEM8EVWidfHIn8U9Ntp0OaHHNpbxaeZrhdSiqJE0kMCNB/aaoa8CXRTH7mdyRDPJui/JKh
JlMCHrepOceW15A/xUlAq4OpknxsMReWHh325tLNSI6l4cWQ1h2wkkhhkgx11iHZQF8Dq3fQpeic
mctdgInRP4/c9SwuISSZe9Rt+3TgvvHL6sMw/Eh+FIQkdOQt7siYriTd75ubFgbyguXzLa7Y/+7a
VngrJeu1ui2mrcCAwwZTsUVSp7DmY84GRoR+uPqmjjWdl2RBbV0g50+HwXyupWM1OFbJ8sCLtn3E
ZbNpS5e7rC4PkfBhiX9gVOJzYX6HkXYrSGceXQtzMhbnrCPAiPaNwsLHh2yQzd6MTnREpjl7VHL4
n13Oau4xc1xYEGHY5jk6RRHlN3h07sEwWIWgE30LehRBrR1hBzlOpR/KQHg8zh3mP+JH5e5Yh2CH
Jwi3ggx+GQZR6ksEmkPzhDgXcPH4OvXfxqiB+8gYOYq66scidtLVYV1labySvwy/2vJqKIwL0PgT
WF9iOLr+PA7PFPW1dam0hh5AN9i4VZNnLMdeP0X6m2hcoQJPaCI0f609Ps7sMRidCTdewxcWeyu+
FqZntL7VnMb5zco+u1dxvYzCKVECSTynxj0pAlE4p7rdik6M+a1+Fsaz1AQauhQaQKzCGT1/koNq
Gw4Pe9I7aexuNQYpTHNeWElUh1A/lELQNK+R6FnJSxVRfLCVmiwCq7ETwrMvOvXpi0C3v87P5fyc
1L8zstNKauyTWv7VfVBuXXEU79L5sIgnxfRF4VpAmkWZSr4AUQ4HwhoX6zx2NjyluneJy4zhC8rK
aYgdVfEhL8VOiL24cmkm7FiahsFTEterIQ4nLVVuTSAZpwRPKrK/6KOL6ULkTqki3YDQ7/XdM6Wb
hatVQGaf/8iTtf47IcDLOKBBa9b8pJR+T8GiLkIGq+xG8sIAGfmu0vGb4U86CCgWEIkk99tkbxBk
xTa/YUVMvgm7COyUn0vhQ+qhm3ncfotCy3IrFixoj4LlpiPZWS5RkRJWJ2b4VogniVV1FkwIZJnA
Bu2dEOtq9Y3xzQLosxqWpna1ntQ0qGRPiA/hny4tXmwKJxMHzPReLwcxPvE2hixmrWdBPirTm7BA
8nBfVTGgF1k7m3txbW+S9quxiPDNHDvTY2YhqnGpyYZ5J1RTTOC9HykytQqaCj8Fma3Tla6MBUOJ
R6axgui3HKwB0ccWIQuanfY2iC9FVf7vLOJ7r0NAaYbslC0eSatNA/5F9/fCMq4z3qQQQo4tJZwX
WJa5ABwhW0mKZsoPUhafmuGbDP41CoYnKDvMsczBjHpGxG9E2ecv8Uf+UqUXraBsdF0FLyHMSIiu
d59AYh2D3erCDFHYs8MnhCeKD39m0/E9EBRAtInZmzPXD4qjQEFBlclqrrtNeCQUx6r7SgE38aAH
kduM7DW2j3ZjEcCGR+I7XsFGemnTiyF+F/rVZEOGbxuLNaLt2U3cmzLa68JvrQOMNm6Yvi4TKSdw
E5JgPYQy4m0erDJ/zDQX02kezoLxqaHLNC4oeMD9O+RLmXwZdZyc/EK9TWjUzG2NEt0nPEAiN2K9
Vz0s3ijB19NbOnoN2qG3KWXKyt87rNV6AmVZoIta7tbReitjTFdHBBfaKHz0vhlUbJmUgH3wApFK
E16k4W24tUCyYM1rfkmHt22gSQWAOvgG8mHA2/9viZ7z2pvBX+b1l3apDB1EczRzpU6s6AN9iZQf
lc3G5a6pR7M+RGrAhaiSdyb6JUdbeAIXZWbaxrVaw+/IwcCTxT07+6j727ZZLUteeOVtuKFyK5lp
KhJ/l7NDxAeaMsupMewsw28Nb6a6mAaj6hZvd150VnL4GLN/mK0LWx/lklpP5Ux20H1U7on1Nk6u
3DiIcEMuBtX1I02PmnQ0wNqUo46OyC6jhD0ISeh6oONDkytfenmPV9wwK3bXyluDyQzLD7htrIZh
1XDOhSaN6jvs125XtEetcyOY5mwL72v0KqSO0tLoOoP1qiWPtbJ1+VwPr13o5aqrDj6Eh7FxGX+k
0RHjQK/hCnts1tEagoRGitsjeAG1/ao/wEbaZzLU632ZoTeAIPjKQkH7ZnNf6XvW4ONj+O+xNyAc
9W4K34W1C/XSSLEE1L0cAF5igqIRVPGaCb8HC4tQKVATvFgHaESDmP1VwSjvQCKYmhfzyhwCMLKw
78Rr+QqGDFmEy1GiZQDpgyHf4vy0gRvEIYw8nuopPsXaFYxG6z4oNWPEsOAK0/MAAMfmc5LDryKa
Ps0I60uQ2U79qCCrxySGqcZhY5xhSapzdw6Sn+bwBO+D/GGp9xUcF++AaXzRig9lZjf8jy9xJwBT
0tgAi0zV2ZRuOR5SbIil28zewALVHsIS0UB8ype33PJ5cuASytWhpgyVWEgJyquF+zJNWe/Aedha
HxH7QTwqQLSwjmY1yvba3AnoOOQggi4P+nhR44AAAU075Tiq0pd2B9R12XSDFzXNgUlkYPFezD5T
BqBWKe6r2JsMW9aP5fhabrsBRF3TsZ2OqnyOjUdvXRXD0QgQ+SX4g4bbFWCoh49qvmFR+51uFke1
PQ4MRZvjRcTSGkGICh5+sFKmtkARffxawsEtuhpfuBcCga3ER+heakEKdFC7w4jY9zvXyA/2MvLP
oUMwz7Kmqy6q/q4of7rOaPkVYzch4GxwApbSFnRTL13BbLHvIaVadqt6s3mj5InKs1i/6MYRqi5q
1SLjLb1XC3HYdlwHcfoQRAxkPLjMOr3THIihN8YOPP2VwREHeQADoD2d09Xh+hWiP4aBmvrz/Ear
ufRHfgYmQmmmwTgtMlPOmcFAlIJp9ZPoNBWgNDbZmxa03zJyUc+gOeL53MsKQ8Ylnfye4itqp9Da
d7jQlXtwU8JvqsXE8h1f1olYMahMcgOr8iAPR6vz2PJ2wzHeTmObbbYuweRzCkJIWq9tvY6JmIYN
IEZhrA1U+WbW15FUjZGYnQ2OjkNXa09m/202ALTd6itzDOHRz+cDYNa1bU6DtJ275q2SHx3fqgsM
w52FW8pW1jDZZWnJeWUrpDS3jpXqVHhd4wzGmzadE+tAPR1Q7wkvyXgcmjOtB6OeGp7FDMnsccTb
MtmltHLkXkieMw9BIdgd6cHTIQ9hWLsoOyuAlTZe/RFYmTYeOCbT15+sNF97mTWulCfBp4gPqMKq
lQkaeoF4nsd3Afewla0w5ISlcUbzt2uO7GYg6Ur4dS1HxcByi/yNQwEtOnyttUvEYVjdYTJMsmPV
NiyYZbwVs8snUXqtSRPsnueJsk1JsbKHpV6G6DmBqBb/wlWdxtNcvI8TywIGdQJBYfQYrbsknq45
20TVer11ATmEPjDWtzSkwaM2s9cs5XVvqPdq+JoQCCj2KLimjI24tybnSf3UjZtY+rN0KCMPZ8OF
MVqnFjMV2hDkkr9mXlzRYnzN+m/5K5TdHuv14Vj0P0vuScKFpRB8gGramEKG6Uz9JVdoaQI99HSL
9W710nD3p44DcquEjBv4drqzCk2LyuF2uadFbvcfxpHGtgYjhzlIOLbwKNfyhRanTw5y9GGoe6Qw
mB2es/YtptHQrop+3NgEaQW9GSolz5q4ec3018xYj0gtpBU3Gzjv+jlG9mCcrOjYxoe1O43drU55
LIunnjWiltxpCBngUV2IHH3xR4ZAOBwBl+O/keUfiIesHJbcTZtLRK5H/61pxENH22xJS5aH7irs
9cVNl99h+tCyh8RF2gAS4cCssua3JQo0iEHA/eVxEQ9WAVp+jUJvni9lSNrGvmydhs2qRGIZIP2+
1U9jE2wEsNplkZglJx03JQrzuryt1ovW2TFuYXbJs1P865MXOXs2IA6H0yfmCeV02OiGIO3hMRJr
YmWxclFxz+n0p31uei08GXhCgp3gWQRRSeU3Ax+5RWPfOiE7DaZ4XWFpK0Eo2IZ4HjIOKK4W3r+c
F/OmVsjI92ZVl7pQ1fklxW0DFAi10zy+uUC1CfQ8YJ9YxaeqtAfYCRiAgRH9x8JEvx3yrZqG7qmB
1O4N81nK/kls1HrrkMQwEJODZn3oFRuUJLNjAG2DxY2Vy14UvhrZzZBeKmFjNZXrZ9pXFJ6QRYDG
TGHAwDjKuqf0v6VxM/tLnDnyvC/1LX6ONXX4H4K1HI3m2YDuVrBtU/J/4cQKMznGyUWMAn36mMmQ
EZ/TxtvS+tbfBDc/7EmQoeGGLB6h2NO4TH9gJ+wvFTpflJr6oT42eKCuEgJ/TI2m/yARryD7c2LZ
L/rD8CJjVLZXDcKiPMTCOsZGsrlgN9iJeMti+JNIMjMVi+4cFQhYczHdUyYlSf+KYBh2ScAaf8jc
vqXDPQzVsZXYQbIDiA3wejBdqNUJlLiMK40X+8moTwb6zh6STQkNTLLZlu1q9Tld0HsHFkIs5Gnd
penPPXBSwZnmW4ZbFbbGrYifkbWb7uB/yXyKrCPCg26yITgWuc+KpOucggyTxV5DhsG9uEWmiTet
4RbHNrnGzI/DX0G5/l1BGguxpas4eMLim16wNO96+xuzcmMsA6ZYRzehmSuOOWFP7V/YvdLfGgNk
onfwoVg91vWlqg59H5wEtO60Tk6V+F17zMtjgzdd52UDBs3IVoz3um2Datmmwah/dBZ4D4RILDy1
HgXsJcy9ziIP4D0Wn6HASsKLGSE8OWqwwpu3sj+roy+mbq76onJAdpALlz570cOzgdfbcASkWqKH
YXqrAi33sJCbK3v6jPDosXSBtJ6mxkNnyR1NA4sqjjbIqticH2sMdzRG3FOzBpIFc9IzY0/Dd1J/
G5RtUQIA1/PsxOi/kT/jgoT2DCpakJjPquzNCbpZb6mC5m0M7x0v1rQO1uARfWEC7ix4Et9Gg5ri
RR4UhLZnlbDvTS8UvcaEQwxicpWQy7brWcWyIQT6/xnpC5LhqENCXJ1xISvNzSKH/RSwPogmDwrc
UIhyTezDNgWBaSR/3UwH3TA8V8wuOWl2NtxhMIJ1ep3Uc2McUUCWpW8ovpRc+Aoce/ZPku6m0Li4
TbOvMaThPw3WTmBTDFfIjxZE1R7NTBuBf27g7zzR4QQVxOfUSxmr5YBDImsQ0gHWYQjldBX3itMX
Nwil1Whns6uXRzE9IDeJy1P3GYLIdy4jO0vJcPGTaj+ZziB+dynZVkfJOEamk8QOaHGLzT4H/uAm
7FXnfT+RrOxDj1WiAytAAy4Ey010pL5ieMvq5fIxXpy2A150i9YRMToDMQgRXTrrcpjUmwiOOULF
mxHAHBThNG/AgxuSHbe9X17JmIY/EemLT1rl9Fv0uF3Ot7LEtQOM+qaywOHyNavip3tB+0TSxQKC
MJwhfC0+2bnzaCFXs2KXriy1aNqYEjmJWZxeGuKLzdukf1qpS6TjNJzJsMGVGXPGXixPZUmkLs+0
OBzZQA35tq1d8qBcnXVwYV6xVVoCs9/X611oDwrmw/pwkkpPmo8qtN0BHcsTKjuiQG1jcOF7ReuF
cySqfxUmnGZ6GeMvXb6FzSv5jrNGnQjG6ECrlOiONLxDW2vqs6w50K7j6MC7A8QTJ9zzx5pIK3yd
CiDZy7S8JBz3WEsrEFGdJLehhYRovfhxhCeH3Sgb0lQ/ddpbWnvJ9GHixB0STFB6YsKIdpDao4iH
3PKZzc9C4zAaMF9oeBvETAE3a9t2XpDuKdR/RHb4rTb7KmFS9oTaU+Pnunqf2i/sPGpm4d5xQvVm
zj7oPzsZ7mLQUmk9aNnRWU1WB3YNQ0N0swGW3vAogTbGEs9M+UrgJuxJDQJrPBMLkcjRV9ROo1dP
jywNURgsTAukZ46leUpkt1htyku6OoxUTFL6siv+yUr2omQXS/OdWb5n1GaMUhJXGLcBOv8dXvft
T8blJ1YFS2bjOAxnRT3v8YYOFU7NlIrZgHYUmcwjM0kv6oh6qzKgAy2l9C83ffgkhOY06WmygGUc
WDqWuoM0D1oFS9FE+wo2uwBm2tWyV7Dlj/aVde6bU19xVOxD8TSRirg+0/v9H0fntdu6FUTRLyLA
Xl4ldnXL/YVwu+ydFMvXZzFIECA3sS2Tp8zs2QUOywO2Snzo4jNeQgIrS3fBRbX4XI0+339JApjw
I7js5E6KC0tCH9xW8VhM0HJoL/LCV4fjFN3H5txZ3gC0DoP0FQlXqrhoOlLruGjnzKLEeJIfcHg9
kgpQVcPYnKYDLOdcPjbagYmu/1jQQZxXGRJFep2zZzEjoOQfoklT3n5wQ8grn1tAi/tT6L+L8jyt
kF4BagOlPXUzcx8PXpBicrZ6bLQHvpVfDIhRD1SJbc8oqXHEIUqXZMfGy5AuvCgQdxJhDLNpX2S0
VmGrBKbK3ic9APgJbr8mQieF/aCUJjXpVB8l8wddBXN+BdhgXiEkHMWFWdX73HHAg6dbrgUDUwBB
sZFrVQQBZNq/ejyq0BO0PwnHQmM+YO/SkvPDbJckic3JHm0mJv37UT2JyiVn53YHYzyVq13Me9EI
q4JGnD1BxnT9C+hs9Ht1ASjwYKQUxTO6Nyo3uk+mG5YB+4Oxb6ivPu+cy7dRjgAosPms/hZBnafZ
w1cZyS4VdmbD28XTnMyEGkQYpZPpGqnHDFtUUS4dWW6Acqrq1h1vMxR6O2dXQK0A/yObIOZ/CKkf
AYcUfj3GDjt6IOh4W4UBgcPS4eu6oroxWTaeMFEg2yGnBmvsNzF34mo4jED0+Wc03cH4Vs3oWKl0
igR3GTR2Cqsra29qb30UY0v1A3FXJGfbAYTp02AdfWPybumK6RMXLpjbQHXtgepL0Fq5i4+QvTLE
OSgFN/6QE51hGk3/HpUFXTGWYeKBSq3YWpf61zozrrtRQgE+ZoL7YOQkhCoRs6h8MH5d3oeMkzBc
9WsBckUOxNq2QUMUFp0ylaEjmS5SCh1DA7DYDQvcdb/w1vKvuGQgRfvAZ8U0NegAYRThZyTTAPtS
qKO/4GgzauIGJbQeijRyuK1vzEGtPy3jty6d1AYmIgT8unZmjFxXu8v2uBbLMUyVMUCyg1YNNSc+
Ri5cQNiec/xUFDAJQEV8yidVPg0zmeSxW8xX1CwClNniNkrvEEvnb3Q92LyiWiQAoaBXji1f6n5G
ooJABhYfPbpeEXdxmbPLJuRKwbFxX/CA8iBMMt9zDPmV9wFFwnqPiQuXvVY6KeJViCCo3dLCx8oq
XUkMBsil/4QRid59gNNLiuYxlfwSmif8Pqj1P3phay3mHHZp2WZlJzJEw5PCCZtvA20GXChn9X9Q
fgRyyAm1bJwVKZV0IExGDyvpYD1PuGEr2GWz+9UVly9yEv2mPBoyAwY8fA+MHTu4A4KfzcyzKUjO
Ddbyigzoc1LqCz2WhNkNTsGUrr/0uoQf7UDK6gWpyHEVyZBycIQ3WwfbcGzw9W/cS7sXvN8XmBIM
UtTuKg6uiGKB0RKwFQYdsTsWDj1hniMHTPDU8bMWyaunFKdhOdYk8uFi3x8g45G7CdiAgq8PKBMY
SJkQqhCxyd5DOXLF8Lzlr/7Gptdq/8HEPmc+ygiP5HEiiHeUfLHoMXjIKjdTrlSlZvrX6BdTcbsh
oAhGHFe/9gmyQWYo+2lmhMlZyCwT4xGSBoJ6vYgDdqKvSwUJ4AwMmhBKOMBbD9LS6d6xKLUaigf1
X7Qo+InBSQUNMZ9NUoDNI40VDG2AQPa/EjsQw3Aw5EsQM4B1aV2QYlbNqNtuVwc1BOlnG8JFFbZj
hoW0iwHbQ3VggeXmfgbAzgj3O2oQ56WrtdxNAlYRZsi2jmXwe0FCJPYGVQZ4s0G7inYctZtVvJSL
zfkMioNbIW15B/E3R0SJ11YwIenHs13aG2/mH/elDq0CeSCO0bRvOjrivULuNkEiDQueXN4wyw6j
Hg70/dhNjDhhwtvHK0l9SuviCvqPhYINGTVfL2g/IHOY+45+Kdm3vdsyGGZB07ww58cbBRnCXtGZ
sEl7poZX+Kj45OWrr5eHBnUlVi+F3echvWYXH6aneg6y9ahDKsBpQ3YVfHdhwAsouEkyYJ4V0Aus
1Ljc3dDfSkZ+XisHKh2eQbl8Yab56J6p9jLhIhN6ZFlBt7pic7YW4lQdg9PN8HXJY1bDlEI0bQit
DNp13S5wCTlTwMeo/KDdi07GvTy7aVrcplhyh02xGe0ou+Hcir2bfHB7miKZuP4jPgMyOyZKD507
idIigAtSMaypAjFxh01XCIXngt8rZFDPAOSAZKa4/M25VKenR/lpDwN4spsAucNgQyDOXmbaKNgz
9V7mrnWQAzyhMqbiNxaXa0kwPJgAEUAmMhxoTO9ry2fHUBratbeX+7siH4wcJiuhix1Te7jZcqTb
DRVghI1YoOUu74y1gXdxzZVLfMIpBV7BbxEuYId5z2HFOq53uDWhGyU9X4q/jw1sQAFeLaxs16Sf
BnAVg1r0E5GUVxeuIuL4qtpLBNE0NmzA+l4s2Vl0gOrhL5oEIOIKkBZo9ELj4ab4qKQOFSTtkKdz
oGJeDVuCbHNioXK/GsJYYDq6/Xiiljz6vTR+19vXTj2WhMcNrslNx4zAQNjsg/+bL/qs/gxdGxTp
ZzKTgHfEKYCp+4TFAxaPaL0W11qvGgmU+gE/VegZBPoy1ihgzTFE5QYpNWAeMGgKGrgyOgnQsMQR
k1k4rzyP7G3QwvzUKWd7ktBMCUuGAEPApRodJyIk/KZE7Qo3EtSJR9ZPNgThXHI2qBL/cQ1xN77w
eRRzuYJ7WRlQZ2v99vX0tzl1jcPyPIXyVzZyf4FSeDoe4HAaSEoT3Dnlt90vuN6KsIB3cFK549XS
awnPEGm6bKJkdDWQmuMiYLMMLidSMGHdpAeL4jUl6uGndvimB6ZkXDbI+4ctBZQNkWkqkHvCzSeR
4mxilvn441uqUF6b50zldN/HnPPzEBeEZ8H5FkVnTIfDlCx7aaVhU+e8crGxnHEZK34ox0t4evAw
eQcSSg/Fr+5AUFkJmu1xu7EfknJj4LoxYhnc4+bjKviYaD7hgvnF0BdgDhQJK5TRdCAxz4HLeInX
g8bo8QPMJNPEjzuGafofQ5lECxijdXfrgFxUfa3P26Ik7R0116ZrJTl193jDHsYvfRpKN/5S7jNT
RioOAriQJT/cXD9Rncmpu2CpQ00IgiUQBkFVt6exnPEuQxCw2gqi4X7f+vPVEiHn7uBnM93rXGws
D2KsE5TUx96CQpYOnXPWlsVQLA8RbE4jGFnZiMLQ9aCfwUr8hOHCof4WfO3Ov0LMRdqx8pkR422c
vuE3+2AOwTNi/yFiYlSqdMGmvLpLHwyx55dY2t2xpAZL5G9COiQErVhbwLcF/I1UmPW1Ag1QH3Ib
wQVz6vXQ78fPiV54192p09LD8Dy+InP7af2MWoOTdouoo9dXH+hNEcvnbnuurgAYBQYQzMqO0U2L
ncnRQ2gernCOJOqTXe6lnvKJKRLU2uYboyXYbgblxo64zyPiArf6WZ4UXDN+NmkYxOSPVXIpY0By
8dXgns2Hp5xbg/7C9KJT+aqieUBHBT/MJxZOdqLGBR05Vf4I4vKxfCSX6cXkhxzwmyJL4iafKoyX
9rVjXYwf6w7XJ/2XeMY1dRl2RP9H7xHPJ5suRcluJSt9V7/a4OcQIsBS6YXploh2eMez5NT/QRSh
Z59VH65h4+Z+/wUGMobrNYenj03Vh7nYvYEQYC8F44McOKkM0If7KVL09ol1p74OUEf8/JZdMH/P
aPtIi0ZKv2veiGyOAioejBJK6CxzsHxBZrJ5hW/qFcqo5aSOdYD/A7dzdDrbqlywA2zmoVUh6ocx
4cj/AMUfY1jZ7QnfIeivxqG45q9A3tGJrB1kDjsKk047KX7zy4Q3xlmo2T2u8ovLDnAoHfz8FF05
bt3GjR31iv3vNcWneDf9JT/iCxoBKonv8Q/xEgLKzVkS2eANhY2b+rJDwqGDamv6qLMdkOSxO9Se
5PfedAJ++c4upLcFZCOf6peRP2lPyhPOmW50IZvnmgapB4zlPe4s7l/tp112DNWfb+13JO41tuT/
OVLadb4sT+U3lu7o3aDxgxq8mw4EOZqPv+it8AcSkpSP5IXdxJPhC2sfCaL2PlxV0lD5sOIpPYCS
HO0mgMBnjwf5TQiEo/Wsn8fDxF/5ffGjM1U/jdGa4vtyR0J34aX5TRA/5WfJJY4tTG9Y+bmKPZ7j
w4oWEJbFU/bRnrvgJFzYi9ENYsJ1/l+T1J7bc39ml4x8sXBnMA/BLvqMXqKXV1G3kPNsZXKU33Kf
N4S/S/uHuIIFuFLycotrDpyHiLYZzxSXraFvBmbPYCezvM96L5kwSMNsDjwpQESGct/EcFbaT1/x
F+1svWyPCXdbylyiz2rWi+TSg5qt9xDoOblwypRrDVcKzWLwE5pciYgXolclPnJgZeUFstPnAicc
KTnGCzUyXvfBrKXBzBP1ETNJxPcYCAD3Uc3zZzGDi8lBKSW8wdOCaagdIE6Vt+oOTQVSt3o1gZNY
SjVWhgthPq8ASEiK5t6ZuwD9xpw55BcaH/EbkgqmrJMUDskTY2GDSACuaHI55CMcVTSGR+64CrOg
eueu74g5oWy80u7Tu65WmOBHZOy0Z9xtENab8qu1wI2v4hVXCmMTzJTKcaLI1EHsjaSDzEUOaP79
UNTJzbuS4DwBHefcIH5Qsrde2mO2jCIgx16D9NQnrBZ965AfIBw5VTBC/NhF/1DGwrWFXXSCGesj
CvSxLfFRtx+Ws/wqvha/9dP0xV16Wm7lG5MFotam7a7fFX8auu140/lsIWqM8MBWMcxwCdXV6tNw
LJ7FcHifhqf40GPs9ZQ8J0f9qTrlUO16ocZ0ACDPTJ/rSSl9WZruwzi+K3mtO0nKeDJthXsTk+OV
cth+DHdM0Djfuuf8ADeKI222GaBzjomKb0LQhKm6wiI+DJR4gfKz/lqGk3jNcTpvNIEtBT16ZgrO
6YWjDTS49snmeB5+KJOBKvqQzIkLGiPcLIzvMuR4eBWiC/SyzEL4sBvQsznmB5JUD5rc0/wukTSO
4iwFMt5bl+E9+lwWByHIZnwCvW6lgw2K5+ZYIfNHW7vY4zeUnM/l33wcgdR3iEWaC7L93SqRh0oU
rg06DV0seWH+y5VKRl7chALk+z98895af3hPjq0m4wVjYifz+CBmi1G6vGNffh02JfGe9qr/ik59
iBICfaZf39UjbljB0kY2osiz/PcIJJf8ou/prTqJbzC7f2LVRMLNMir19Z6CiGB/SJL0hHBjWWfg
mZSXHM04a0gSRr+iGlodmQdJ8fNoEjxwdCSHtZ7H56htGan1ORmgL2YpnBq9l9w4Fd9AqXLpZWg/
W/Ojr0mE5ATYZxL5zA5s1IkNQ9vFz8BXBaa3xwsF6qm0/dw5KZmpP5W1Qy6ULYCxGKSE2oZpnLMW
RTZMbKhxmIqGRvKCJzqDNiWFyX8ZOWexeEcAZNoMt3MIiAlpbnvGLqxX8TCh8tG29GFslU0HAO1B
9iP+hdUReBFjXUk8NNQRKgZzB/gaM6OygpnYUibNme08CO8tIGddV5afSQesmHBRtbhKpN766lB6
oPFVFNtqZNgatA91oiCkgrgaSVPYaNobVdBUX5FFPVgcxp5yS124IfePOWzHK9I44hMHpMW/4uaG
tr+pMq5PSVd9LxDOqOSWVZ/OlG0YSqD2uSK/hESE9Tf5Tjej/GT60S13UXmO1efq4c382isCMdGv
NwiR+topyYp1gHTQZ+mIw7JjrB+kBp2s9sSDRs+yYQnNa5rjTHmHd9LEnoAyiJ7Imu/zegYWiupr
v55osjQ8U7T9I+NJeTXHJolHWFyzwLeLHwyASXcT+Tl1ZPlmTeGjckmhgBz/yM/D5Ig6LdOuv6zY
4dT73nIXOBvrE6uksWkCHwSKcnxx5v8gpYmUY6O7qCl09ZiXRyEJkHY/Uh9SIYiRYhxV8KTxxOhT
QBoKKqBVbo/AsuXecCJsNbfgWCfaW7/tW/2WEE+m2nFkY4HAmFbvmXJeYo3G8BEA9o0sC4HjgnND
9kXZlzGiG1Xq2AstkI6tgXbCCgxdXFgQZo1P/cbzsImqvKryS2w9i9aHSeW0hHkKQ2SH+e4OxDR5
fCjKm5KdR+SoVX2kRWWES/luCf6KLk07L+PBmk+ReJQI69om9dhlub3qv4yXmOiaCbH8Db4m5lEL
qB42s/oRvBU7R5UZoIYCBBwC1xcEbRzLQaldGWb9G/ug7U+VGj6KoFCgiHukxrXPvYn88GIpH1l7
FfTDXHkzXnalU+EemJ9y5HEEouMeyODvB0OADJ3eW4oajyUI6mzcebJ5hhPacX3cuLSS3065M/DF
JlJ+0bJrat7aB2MHX8u/58ezkQJKXsfhbFICx7+kaxjjM3kxTMfps3PVx+X6kR9E5vsE91G50hAt
BD8fW/kslIwlfYWD+Bz/QvvcmmVbjW0TPBBrLGu+KMIxbZ776pJjPtI/EWqzBXiDPcfYfP0v68yu
zBFZnghJd+jdmyaMMBJkH7vxjHnYAbOsoT7MwrXFL4ZkwQA8dYW/wIAOmyFQP/Li0bS+DSfgXOOk
XkrEduZfH6PMfZXrk4BPEPy20sMJ16hwPvByslWkoyaCQdsTmTaYToVp5fcLJDy31w60+pqMMUVP
5UJQzjE+98SW5NuJhdKfY4wmjZqu3rdu21x4PWT2PYwDZNnBJET+oK+uurrd2XxscWgLV4CLJZzd
nZI/6Srmpyw9j9XrmAbm8KLjfsZyrUMeN1k75nyM9FvxUjwcODzmuUW0tAW1Ya+7Bf4RsFC6EfCS
M5+ED3bN9Hgdqi86hw6TM1yntsDV3XBidn7GUqFFsz4fCGr/lzc7Eo0aHYsbSKvkLLFo8ubSfJlm
gHWQ+T4F5R1vmfPCScyJ9a6fage/wB3N3Q6vhjMpcon+v5U0QOPvcp9fejrV2jZIe9g33szpinNy
7D4o32hc2buKg4jNANSVHWFyjBwTY6eBK5NDBd1tmU4rtKslP5W9XrsqSTP9QiQWfh7ojPf98wKL
CBIJ0Cp3fDXtWl+zZ94sZy+F4RPEuVChc6XwhfOL7S6W6/JVFBJAQmvK7HVSfouT3gqCI9VYairi
eeA0JlCvdwAFCsQKytPcva/NbYSjKtBN0qkTYojNEcyQ1a/AELSfVL4h+GnpuHZAfwBDHb0sFGHk
eQRX40e9Z1wJmYfKEfBps0RI9o/3jnAkeS9HlIVsS1CoaWOkU+oCDxeQQ1W3VNEpwb9xMN4q01PZ
ni3Lg7UN+kjdLRD1yybH0dPDd1StcS0LVdxhAMk7Dykew9fShxSx/MNzEGIDlAVDukoLYqVNtWd+
bY4Dl5W+DHqii+meSgUfcrEeZA1fdbfGrCjaRANADjZlXwa0B8uNihFjbl/azGI1CuEyxvIgjG6K
jACUiqb7WR42wLbggz1EqsvACjot/+T3oHqmZu+/9NJWQyaMZ+P+eOdXZ+RVYZFJlC4cZ1i2R+NX
+YA2hmXsjpDuSd1LL8ktv2cnJSBxFnY2xzt9FI0uYtgdOvRquokNhKILp3tvEJhzptnuZi/B6AED
F9xlrpPkMLNQYZBGhxYqtmVLV+V/eTvtVwM+CcF8F7+nhISpB93cRRCK6I1AXj7hH03B+iJ/53eZ
XeS1F2IxBU44clO3OFD1m1vwNJ/ra/Ek/GOZtUFOO49Yj2Ux+Gx4vsMKIW12rRpe0p7EYUt2yWE2
atAonCHtOb4vb3kFw34/ciG9UZBzgfg5462n+k3DNhpgtg75bbc5Hq52D4aJm+remGDU/SnkctOd
8uHq7Rr3ZSiZuBhGewBZ9f/yHpImN6WQHfghwkc3ObDOqxB7f5qiYXfPPmkLhACrZvV7+NtyiD/R
LzqIGe9c8srr4zZ/UdkvRIT+I/3zCdtTybTZzjVKYUyGwAD4WeBKMEjcfjgIMQ5B2Kk6FUJm7B5z
e3q4fPTqk+9/G/6IJ+IQ4rdM3yKMiYhagPXaBunq035OBjP148KkmsojQ00NlsI/mvfqR7uLt+qH
GhPobWtv/6EWBPSmUulDLUi8nknf9p2TKUjGzbAge+FRTcgP8NezbOGXDQYRSCLNdg9TloOEAhae
Of07bdC2uLCJwOkArlRkGwbWjKDFvB1fb7HxdTLKGf6EJua3PCTH6Za/Sj8ZSvUbCxsOu6ZBenBi
AyOSnbVrnkHMdEyeMfeh/oIGyAhkx4LHATRrICH+Ul1St/KBGEDTLDP9tjFdJl2ZEOYtR/lxQrqD
n9B3a7oUVlRroFUMCjh+RQReHK2/LRAed42JRS5FDY6DzybyeJpTL33TMIODLHqRG0D6M+pqZXQk
1hVRinwYmE0/4mcXP7E1eYzmKX6Vz+uV7+KgxHKWoDgXT8nTAFC4uI1NQCQUbpKLSBnAMQu7x33e
2ficoSspnqqw+rNgA+y0FzWxjYQe/szt2WibXWbCjQjnE6smupUfoEwd7ts2dnMWrj1cKTuvMwmx
3EXf2zrCXJM6FP4I0tcEelqoDBcpO8+zJ1yne3bA2gjPtfp9FFw07sY/QlQ7jDr/2IostFrYzyfO
jHI5IJLgZkjaK8J/SyYS1k8x/yA8khXDuh2nw5z8Ua73PuN3JYV26kyGm4PtCYgmThyBavMjb25y
O5R5gADKT9LdVreJ0bQIVwbfGycaw2EUytzErVepjFoQ+NzG6AAkEA0u8yuZQDpizUyvNUCUkV3j
s+RC3LKYNlYYiu6JK4Zmb/1Lao+2D2ednflWM1mEgjAUXlFXNhk/xL7RLq8EtXRoMqEEBRrWB9BN
uHkLnLRwKT4IIDKEfOW/ZCCRbkz8B0tYBQYp/UX2H8ZrijU7ewqnrtHNlaAc/6Sewhm41CNz5cEA
PeJneRKLR7TbDxr8nwTEj4tN3YFJ61XQTq9dTnmw1003hv2qBgPB1Bxj+Lg+HHZ4QYwUhicfIA06
zKwUTS5kmGNUh/wXvnfMvSXTXTgyxsdT0KlvffKhR/t/0DtVJCiWS/kZmc/1+mRGhwW3/MxTYSqN
bq2HsR4uPQF3ByM7tOVJ1U95HYAz8NpnmWca1MM+erhFHEQjwr8dSd4t3m6vWB/DpxSykKQro7Kx
QsC9HUdb/FIhSjEqAVsQJfxlaAdwhbBrlEKEUrbsVKILjpSpFKJWvqte64/1Zf3/YTB1wZZtwVBF
2K6oGbcFbusEjwqwa6guzPS3QPZcoNyDvnyUxWNmOdsaxT4c+hAWjQ/8RvarcTb+iNij2cjr0Bh9
uNstdXn5ZCnnqOl2dsWSL04NTe1wmcgOyA+RiX7SN/BdgcTdOLEC2cyl/4NdQvuM/wL04Rkg6oZk
qWsRGoIB2BDcZXh1FCIYoOi2BTAw7KjkgYR+0eAxHOgNN40OyFNZLekKBdYvvGQJE5ivcziQW02r
hynFFkRpq/id5U6k+MPDtwToP0H2OKH7ldIfkysnKpklozp2eH3AA2ZtJ7WLGrdVPRYJFwzfiFHN
9GBgueN8mAaPqFvmUXXsmEwfaD3xm8AOpvbBuhk4rR2Sr4BRBucnzixUlqOMzQ4EozddsDH2k1av
WL3Ico36SYbxxAbBR0MAebJnyxnxB87PdHZwvuB7qZi04wEvHFjnPHtxhkaB6cyN3EgZ7ml2aNAX
1NDPocJdOsEjzLBGIiDZFH6P9EWIn6SOjoTvTIuL4QptPHqNAM5OraKaCBUa0fFs0CXCDMe5k8oK
j//SAz9nxM4G3OoPbLD/b8eof3TGQjglyLQpHrPbgoOeJ5Z56cNls3cnShFpCfsmpLOm6S1gwuQH
nr8OrJckyOhvGt7k+qnUL81yw5iarPPe3E0NyMFxwMax9nuNHumYms/FA7fuY0xls9UUTsoWo1Ve
q2OTXmvT5cZtUWBhbiew5uuTvPggZo+EYU84YGVRvZSEbaSHDCJHHK6EPwx2zxFiPufWcyazVG/1
SH/+1gqc8AcRX8AI75XhsBihoF+FhXCEPXk/ch3mxalDc8mQwMB69lrSeqZYe21u0njp2jxE68o1
nmh2Vpyr5VnBuPGR/WsF8TdiCwwx7JgROG4WWQ08CPYl8Jl1m7CIWBDAye5Uvcv6SY3x/TOP2nwT
cUNIuMwdUbRXSIo/OfJ3Z01BP81svMk11E1TJYdWdzJ2SeHDaWJUr4L3g0hisS/5+v+YFDSCabKr
xUVpC+9Ahb6xOFbsLNWBiWgkhUJ2BH6hTFrcpT4gAirGUEEyRBncOxlYju532OX3hD9AkkLuQAK8
x+qCnMTjZ/osI1A2/AxkvuQJ4K8HUn3EIGdNnIQMc3gb9D2mjdogr/8hARmrg5VDPtlDlgB1T0Y8
veW7JRLh5xDUKaSOjPkPUlAsfmKn/qcg/sNbiOmpun2tuMkDqXocpm5G5f7WJMfQqFVMavpDpV11
FV7K3kDJX3BUBYpJLgL4TkdXfJ7rU0zQR5ceTFBvqT6R5zV88I7V4mRgeeLUuARmThP7FFag0Lyo
JgOG8Rhv4slK6WIrH0bAACY5tW9MQP3hhcOhZJzrPF5EGsx5BjPZUYMzfoA5Ms34Qa/oyGpYnHOP
kG9o1MFb1/hT6eKw8gALCUHkB0LWp2qKzpNfXu4l3C7Glpwt654KHbS0fZZd032c1cP8MkMn4ox7
SWJ6zzgYmZOR0kJDAjwmJx996vbfXFcWwSjLUbChUljPcXkqEGvi82E/9GsJEYgJ4icOHvQQb8On
Ck17R9jt6ACB4aT7MzBQAKv/nHEMCvkUlr7Desql9cBEufFlnOPYVZhzuOgMsSgVH/AvXZV2hG+g
kgQBiLtDU+5xnZlY2G7iF+6cegi30YFwXVgcENbgnpirLRVhixK2sw308yLKOKwkruvgTh1T2h2/
JR1B1v7fSxAXw2MrzlQNTYoQ0bb+isruMLjKfaVzBzCRCSrjSzQ6Fi+GB0eo1BhuMao5znmVQPVG
fVkvKGs79bzCfo4gX1h/OkFcu3Jpw3VVD9qjPuBYcOxj4SfKBvgdvaNJhhvVj18IuE2g6ulnmlmv
v6nCsXCRVZIgX8bHqzWeqAJQ5hOsxNzWxBIEV+qaAXd6WYk2QGjzkA4t3gbGRkujyytT1FUUdMTM
E5oRyuTYYExT+9xlsgYN8mvNftsVCphn0Ilp906N9/P8XOWUrGeV4yTfd+eFGl70ZPlsdMSgXwl3
IkeJz4wlOXWlRCoJGXIrMw8OZFfHzYA3VL5YUPVbiPzH2KC/wjgcuIuaINltQA0EPNW2xgA2oih9
4UbyiDB+HK7CGCggF+VuocdVAn5hhAvSI6iYaySUp6AcBERBV/VwbYeCyowh39cCyIqb6kGuATyd
NFy+4BEI7OitjaDw20igCEk3w4FANV2ylyd/NEJx+Y1qv41R6N8K6yhj3NN7HXPU1H+kIUdjgs9T
FzJynUCZLxOGLajmeFzzlhwBkEPaCopCbJB8OSExZAiH+iw2zyYwfvW6WKHUHVA01LGP/LTFrfi4
/nWKOzIJlQXbSE/ptGHH3fy8ivIR/xEiaXGkpyyg1nGa9Nynz1N7Nx+vKW7sMKSK+gj2JZfBoF4n
vE8F/QhfQ0h/WpXMKJDTo4KFLXos8akvnovqO4UqB5QaUFo3DNBh0Vi3dngbMPOYrg/CE9aw6fYa
48vonEcvIiAr4gjk/T9150zjmymnT7k5naRueJsFXBC7GIia5jFBS57x8H8LsUlswDdsTgiLUPyS
fBtBOqDi4lgT8HTdj4yHZruMsK/THGLMZ6+/c+uS97daT0n5NWOHgTSc5m0g/Y6PS0wNuSrrUVRR
ugZl64vrKzOex3xK8H2Cz1Me1C2yDpCWSZ6xy+/pO1WSnDi65nCS5D3Ej830Hj8DIJdLlml0dlhG
r5WGadY9zstXnbysQrw36zxhL19+CClU2FY1fcXCPEYrUMDTCvbVW1wmVI1Rx4GgCFSHCdyxuiN1
QKWlEVQYIh2DR9ZS+d6YR1RwWQPkyGk6u0v7LuoLk3S/eKX3+oHluYxXKw5nrzunv7UA0cV50E3h
VngwYNBoVNaQLzriT8IOd0oxV3cZ5Lm5+R3ne4uZJFxYotAKx4KCgCYVe/Y+djaJFEEJxiEpfVEj
NeXDgvi+xdgZ62IPuMgwLodBxwUruWhCoPjCFK7IdqIEEHxIWaTMyM9Z/oackAIfW269vGhQQ5ls
+ev80qqvYiOw6X0D86PHUwXBIW8259ZQAG6GagY7aXjVMGOpUnvF/ptdHutPaXSp22fiuQ0prPNj
kZ5MbDRIhO9qj6gvi2kfVz9sXoTYAp8UXFnwjNlpVmLkAvlZTr00ehLKoOUCn37Ufot5R3VN5/r4
nY1bSn2qkQ60PnXaZ0v/Ooebw0K80495oP//CHrbAipVcPmj6S629Inmac5OOeOyY3+cS2hKfi7/
A8fRsGSNMKQ/zMgL2IAMsYujtuwWPHP5YKmHRTmrqhohBhLYR5hi5zT6eZmuA444xUGDcOUU/0zF
iaGr0vDnwif2gOlbBkCKC3SJ8TyzUoqQzGlbApnoDsb0mgxnYjys7qApF7WGcqQsz49BvEvKpHtt
yh5bJDJV0vVVH5kSDqFllpcWh2GKRxy5wRDIe4OzDCet8yscRj+y0w3wB9hp88jLz6A0651pVSrv
DZ1Jp9NbONVDWUPD55flpTHfhs2Oxxu7sLAwuXPE1JYsPLPIggQsol8IuVqXAq+IHZObHp8MHerm
Trlp4RQs9wU2WeHFkTt89r/xL27HE0Z3CYDGESVjNALaMlUAmfkssLEwfQv5bu0JuFiRB2Izo/Ji
rGagHOkvgF4NaHXKAOjUZs+PBwfl1xCHjFRTyldG/t9sNbLbGLbQcCI1ro6p4nMRSo9bykIa6fh2
M0xB+MYW1tr7qiFh7MxBBCWLChfQMQVjB1tqKMNspT4hyKpg//2ApnICGVskD2CbS7ek4+Xw23ZO
jMAH+iTOXQh+SbVWztkcMjVFAQ/6XiKnxHljuFt4cemezG2wwrK76WhodMlLh/V1UQlPmHAukUkv
zpHqx1qDRYkF/2oasJ2TTfo7fS12izwxrSrwNze76kVqKeclccB9DdI9OCZg7mleHUZIADf1h7Xu
TQQQs50tvtYe64Z2mhQa5BcH0fL03ue5L/cBvqBFdJK3FMevuL1oqKqWQ4uKr4Do6hDfkgKEN1er
8iZmpFCRuPOgtnELJgj6wEY+lPy9GM6TfB90Kp0tfmFUbXYZO0MHum/oeU4DtkGsaY1gcci9qEtu
63dvOoTrlKd8vnHGoO0m8AbDyp4Z47ptBDhqknpITQwCgLnCXKYs3yvNlrA4oL/D6wP/TViOeWjC
6TARVQEjo/jec9SEM8QYw9fqaywfTZK6RfjGzLz3fBnpClV1JUCyUggaCNf+qiTPZR/mRFLh73OZ
S49AR4GRjc6Z5kly0FBpr6fIxI0sfKDu0GD0O7W8ZcBwPmsvAjQvnnOFMScd5TaKExRfgUFqAH3i
nmuYGSRCFRGNgmRb2pfStV3dpD0z68RuCPPOLEhzBvv3unTHXwMqH0q9B+W0LUG3jU4DLnzRWdni
xYNoPpgJhhkIQfacugZNaHaMeirHkxiFpDxqYljjeoEl1OPUcptUCBHOBAgRqIYbUmOEq4ZAnjdn
WyQNjB//kXZmy60jx9Z+FUdf//DBPJw4PhecSU3ULO0bhPZuCfM84+n/D7KPTYIMwu2OcOywmhIT
harKyspcuRZqp+IvF4apAtb/XWqQOCRRsJIpFkWrmB56CkMsHnAhAE+kTZ5epdDE9iuqcdHeAnJM
Jr/YKJxkrGfWiKSskkB710suHrUHMXZtD1y0prVzJHq0W9v0loXLV7bPbkYZdkZ7eEP2skNdfaN1
6/qHBBclOufhEm3FJf3j1IcpVHC6E+BBVklMBNej0K1LVBvB4gDzgK3IAx06J9uKWBC87oUFySaE
Sbg8uQthFK/YyNHeDDVpnTkURvyaFsNaKG5jRwRmZUAw1A+0oark/LIyCGhdm841jRuSLtM9nfNK
/bRJ5lVuM+9wPPaF+GUk3coPLYCCtf6lBEK8y1sVpBjdKgny16s8vS3l9BV+TPoiCo1GQgIer+wK
aG2Lz7SpeypoUF0HdSesPLmEk6m4ymVSoTY5H+q+O11DI+MlAZyr46aAn5e0FwBtZsSyRK8JOy/R
rxXYFqibsfb0nl7tVFxayPJ1ICFSlfUFO3+SkT0SerG8aWi47Au6C8pICLh8S9du1Dd7rzNpkiuv
rBrd5FD8NFFbggvM8x6Imnw0m2XtJVD2UfIjL58pN5k0uz0lyCBo7k2c/6rkF7Wh3pjdZPaN0S1R
/kDgE5VSOEg0/SlQHgULkmxS2eKVgRZLsZBIVeLMyweBG5Gcvov6Q9M8JrQ9Ev011baxHtL0hX0i
66zOdXCtOg+yRMJvaJyoaNKhU93/6XsQD7PFOmHH3Kv6gx5TILM/1IQ65dZVnlRY5QqFpOamMZ8t
7artt+hQlTHcpS/o6coVJBNXKkmK1hC8KwokXEJcLhhZ8+anaxMlla/UR/V8bhPVWdKTUlzXdGDF
vyfQ+Dl0N9vWkvwzCYx57mjA6eQdrhOg02eLeJVnOj/L1LL464YmAVv9UFNKI3YEl7wJgSMXzIac
fZTD51dxc3UiuSDz95M7LxpY8NXIzu+NAONipwxdo1xGPeQo9IA/910fIB9xUmCBmpZFeEgQXxCE
1KRIzO1Tdq+M/kcSwa8PGhEdY7Ie+g9YNLt8IxtE0UFvaYuueWwRWkAa2fJSsin6T83BCaUhkBTX
QvlRps3/Z2E9E7H0t7X4lAKgEO0vjyBfan6X/aUbbRX3tfH3ovUioeNaoFbm7pngsHgQrL2W0yVy
m+aPeHekxBJ3V0DkA76xyqqBdJ07rp5x79iZBgdqfZUD23Oo1pnvAqEP9Dtys/Izk1uDhkyYhS6f
J4PguKphfylZ84R/n1YsYFeEI0gYWicojxows9yKyTMJ67IjIL33AbM097kMKbSITqMOGxfFprTc
RzQNtT9yiDLw/TWtGNAXvTU0/PIKPQempOa+8NeBcuu5v1x7b3KwSMnvmUAzx62grDibPfd3T7tV
wNM2Cb/+VOU/0MhNxZ/yIPeiUAsXoNUEBaGbP2vi945W61UMzjgWnzJKVFH5ThIjS5+0bCU3TGFf
wqW3DLR9rDyLbFvP/aKVKjGjfEaF3kviV1cqq01uUg10XargAsQrdvdqa8KNU7TwrhZ37/1Xmb2k
PlAivGlKy4Mmv2eww0rQHQm/6DSgwGkjFZFfCfpTZ5DpX0DZpkPg6IrPkaTv2zzAt94U7013W6e3
ffrJpUhhD8COQGaGQrcbratmXaYcgyvff2rqp6yv6Zb4CmP0SfyrOL+SgQZaxYcV3cYwDag3DUFB
HqH7bsxsqpG0VKdoQuNM/ZtS20nek7wP4odUKTcV3zuIxtf9T6goLb2aadKHXt0p8NYYABzeXPnD
kjdBs4uL6woev/wKZgUXpBQ1i0q6Mvn7MGtRHykpx0DWF/az1HiPABNBxqlCR99QsHi2A+8ZJcZW
8B51VGW1pyh4aKUbKXosZFLPH579HAAvK523mFoflGDlk8s8AE3pf8S3DmBAf4Nqdn8bPKU0HTcY
VK9BHw202hENPPlW2knVM9uB9ybDqwxrTud8wB9lVA+5smu9R1AdaYoA6zy+pfSmm881jEugjaOU
4IE86mogc7IeouAn8RaAXSKXEs/pB49h8iuwPRey4HBnxA1iaAIEwwo7mVIvJWfWI5SOprR348de
uomcKy7SEfxvCrWRcEjJUf/pbHlesh/t4krQ9hVRFo60FR6l9CoEud1SaANgSp9jeuOCmdbTG9V7
VhuCkJmk7TTEvoDUK5sw3preT6RN1egaQXZtYLXdtnPuO2G0ln/3mpuweI21u5jeeI06eHElQo3d
Q/vz1kmgaSqZcn9VQwVgw1OH8oXylQJrr6BnZIpk5UH4dJwlvdXi1UyHBNA3nwwmu2l2TgM5Zwdo
hnM0fo/8Hzqk2AGZZSo/1z7X9Pq1Ux7keKVlVxowN20vVzQy+2vBuzPlRy2mrS5bFdF7221Lop6y
elbM17D60MVV4MEz/cwp5xXZVkL/IbXJGNX5Q2Suk7AZGnJTUKCSK85NuDMze2nJRDyiayK2AfbC
6yjRxmS3ihh6EDOWHl3FeggkKOFEgRmSY2sneCDOajED9fou5S1OLKZbTC63Dl1YhKf0XHpi+Vbq
q8a5InpXYM6NHgPvI1Tu2/ZDDq8DmsMM7s0NzKZQwkTynpui1P1IOliTV9oP/Fae/Ko8ivzwCsNY
pl6L6bY09rp+I+QaSdR7zhJwFu7Gyp8DEE4SbscWH/z8uaaxQA2fchfCs4USbhz1OiQYv3YKCpSA
IeIFa4EMYJ7Oc/mJKmCi/FKF+87d5z8zY+VQBIIin2reGi3ERFtASVLqsNy9ST1gdVWiSfnV6n5K
2WOQQ8PV/NKM96ABAbMiR1hZm1i+8con1R6yDIn/UDo3vX6VQjQnrnXKa5TpOS3TFwMKQi16Ve1t
VF8p2XUFh3362YQ/uv7WyF6CAmLen3G8M/o1QZcRktyAYgG2GzgKvyqK01VITgxsA/fhioKPvqno
DXRXSEcaxq1PLd1s93g4JNiA/SpfTnRdsacD/A4ge7A8FDVTZ+7zGAn4CAJHbmGohV+XYMsBdcs7
WV2iuWjbG3j+0XsNhqZYrsl29kOT79A1NKGj1/ep8gGi0Yp3bH0j/nRh4bP3ZQRYYpN5P2y4Z0Kf
/3fdrzN75/4MUoQSZZGgqPCWqnAj58RfKIK7H3X+qzCIr4y3OlpE+Y2nXmv2o63+XkZfBq3y/qto
PvvgdHPi64Frb+uQqEaIK9ppsQ69wL0NyTktwqQhBFAb1TVjIPckFNcJjaMhjQRZD1SZnHwTyZs8
sfRVpcPMKdQeCEz5+nspNxGVt5BoxgHga+R77iyueNO21SzUAHjo9gNE+2F6RXq44EYh7CSk7EiU
6WBehBwxYfudAnafPzfJTWOvywz6dJAiaCAR4KAcAm9Gfx0Ed8Iijn5K6qMY3QMv9Tk90R+xmGRY
sr8a+GrcezLNZpHBbrnXr1sZJ7QL/fu6gIBe+8kR4mU3r1ZB0qdyuc6bsk2cBKU5Vb1uB1ZVNjfF
NacvoEyTGF7LHahLvyoUOJt0a6bvMn16KDgsrWDo/tnYyZ3UPuvQKxbFWmnf835NabXQngvhibR5
QlSLl8gXUnenCTQZuDUF6nuRxl3l01HnfNhItyJwvHjBYDLnSoRFGIrbmlQ8/Ccg85dZA0PYPm8Q
EKMfEh5PMik54oB4ie87cpu8hD0cU28JHI7JPtrKxRu+bmb1G8O6NQANOQDipds+W7GM9ebR0X7V
9JE1JkKZ81ZfeM1OVfaJcutSBgXt5lcQbovwvs3VbFAcFWjpFPZh+IqQoAmMxd47kNj5xqJOwMDu
AJvGwr7ygAzA/6HsmmjlSxsuiNYHD5nrAiQaV4BHRROqcHc2eHDNf9erel/4xi64o6pdQh9B8zOg
YPJ1zW3i3kIyavn0HD/QAJgGL3XKAazdhjTXeX1NEvk9re66oSREUancRiJCpLBHbmMHmBvkrfRZ
L1lqYQ5h9lyMn9Rsqbd71b4nRoqVN5m6mH5bQxTxxdzwQkN5Vyv3PinBz75773O2WUWkGd/I9NTR
++PunICK5nWEL0MQJdB+pME+M8GHQP1B1O3t2n7n92R/7zvxV43mwabLENgEtzgk0GRrExrz8j7q
rzuQ9iga0WFfzlVko7jm8qxBSr8unErXLHwSODUNSWhL9cu2poQxC7MHOSKEfMmzSqZT4428iwQA
lEloPrjnuso79T+ymybZtGzOkARtxV8nxkNHU8VboUJqsu6RYvJQRFjOYN31SsTAKIhDNvLbX/7r
f//nV/vfzmeyT8LOSeK/xFVE3iQui7/9psq//SX9+3/e/v633zRdkw3VUlTdUFVRlVRD4fNfHw9e
7PDb0v8zjdJU2rxDtC1YpSZ0AfPui54TE9hUiA4OUoNQ9q3gJAlimuUlqNvyDrrbGUl/Ca1kFZjC
nhpU725U7a5AyCF+S7t18U3UIXp3NbB3ca7EcEdOPLmsHT25KZmKKJoyHOeiqluqbOjHT243WhMY
NvX+wM0y6PUG0XCture0gSOlFig7ACyxXQcuuVq7tgX43OReUt5E1CkSJbd/NpZCoaHpufXnlgAU
yaByJZYPBgOs/PyuDkxjX+oqyDyY5xem4ljrorbvLs+AbByPg9euc9uQVE2RRM3QdXM0DhPxkzRC
NSl36egWUxi9PBUcjOxG9b4xaCJyCuAEcpio9xnZfjFv9pUSFTeWbAi3mWlbxHnpzyxohVvXXGmU
IK5D3Xv0TbPbWYVDoKqIGd0mdQPmw9qYUiM8Gnps30pdTDXALY2JqdGs0yHJlqXIimxouqHo6vGQ
GpJKdqJb0FzrwG0qRX/II70GGKx6V44diq+io64bpa0eswJpsdip+lvTLe7TLg8/vSaDnMAACBoF
t644U1pJvfvXP3EQwtLr+c+ZET7qYWldf//TV5J+7T7EBdyPYavWdzY8TIuibBwiDBTusiQlPWgA
c69rCEKbyKPxp2iLTZIWyG9G5T4XQYardLYt+qSCD6L06eAzKLVpQhe+pAbrp1aBNpE7Ix6t0itf
GWDuErnj0HVa9Gb40YgTkUReuLPqkGJMBIl7RDfM90+hhuzZ9+L5r6P9W3zv518Jo/cctxz9+L9P
ScT//mf4m3/+zvFf/O+N9ytPiuSrvPhb68/k9iP6LMa/dPTNWP/H0y0+yo+jH5ZxSY7svvrMu4fP
ogrL//NDw2/+ux/+5fP7W5669PNvv6GxGJfDtzncnn/7x0eD35IVltQ//dzw/f/4cBjA336D19kr
vM+Tv/j8KEq8mvRXzbIM0dIk0RQVWcbnQQ7AJ8ZfNVmyDMsUTVM02O+//SVO8tL9228KHw1/ZKom
f2WoMn60SKrvj8S/yrIlahZ/quiiosm//d/A/+GA/z5j5x3ysVczeBpTMWTsqJZlSbopHW+dUpcd
Vxdo5epjgiS7tN5c0dlHKlW9gzdyxvNLwyb8l+c/tTScDAee37aCVHJk8rzNTrjLHkJ6qKFCvVPW
FE4BdTRX7vqyxbND0zQFr2Bapi6PHHat+aFNvYSCcggrDDkSJNwcgoLLVoZvGQ0LlypqkqlzREj6
4JsOhlW4duhEDkUfiDVpbQSqjpic9tqXvy7bGWb8xJAiaYrFGarJuiQeG3INo9EMl+HUK/dJvIWB
iPbPhb9ClvCVdJX9yMGzkm7Jx16jIT2njQQ898QrPT47vudQVWTNEFWVI9yQRqe35fWlXOoBBWiy
l1V3UyevvYvkYr0roES4POBzL5a544hSLMxpI1tdrauWW2IrQcxCi99sgYa3N4v2jst2zqxL9dDO
6PCoClKydY4djat3IPsLuZcnhiKdnbuDsQxL9WCRCF5tdtIwFtqibmkGXVMJR4F2be26R+qREyOS
h007XpOHQxqt/L6vdMluMQe4rrlHCW8JYz8Fq3lx7y+c5+4OuaMXUiLgTdKlsA6X8FEUm8uvVTo+
lP+xVg7GPKylwzGH6L9ACh3N1HUG8TZY+Kv0zl/oW4qjm/QKbuMX5QMIDP0k66mIYMr2KMZpbNko
e4MXIEj7Fpxy69P6EzyKAMdT4YebGsuq/Xl5vGe8zdEyGvkBjbyTa2ckmn04FIsKmLscLyO9nHqt
E3Orj9yAkuhUDip6f9pcTO+bUrHXsQQUyGl1l24sSBUF790AAgIvDlG++yYm8tsfHKppWqpmcZrp
uqwaY5eHe4JJWGGopkA/jLorDfJowdNlI6d75tiKMRqoLYRiE6VYUe5gi11C4PrqviAMAa2EPRdv
J6wN3uRoywzWdI2jGM8qaeJoy3RVqFl1gDV5Lb0N1rw1RLYzKLvn/tK7+8Nn08jcaHNEcRb1aoU5
tQWZIkAYQeNK7iQTnkA9cW4jO6ONkIim3+USUtySTnEa0ToAhJQVSO+W9NG0iPDIqLS6TfTQRfVO
92k0klEaATQQmDkZoAqBM3Hue+XaUaDdonvLtBey/ikYLxoZQYe+U1ehNxe6zroBsmk7iwgFcAd4
QIowYYGug5IxfaUOawGAPWhDyT3mAQS10qOuDKpuJjBk+igoQmVWP+F4Tw9Nxq+pRDeKZRJ4KaPx
B0ViMds4ofi6fIIez9lIG+u2Bv1x5d3nV+WyW5hwx82CbXMNoHVdvPr3xdXE2jrZsqOHGLmGzNa6
3kqGh4DKVQ7B38ZotrhW/WEK/OCjnyUXEtVUeV0WEEbFYtxsLz/DiXc6fgR1tJlEXyvSQMQhBjo4
Rw04bPKUAOO+bGWIZE92kaaZhiZZosIVfxRN1qzovlAYKUU17za6hQSN1PUCAOgNTQVAHpqtsYuu
vTkUxzPpxtgBkqKf6PJTnFvzhw8xHMYHB0+si7IeSYw1BgFfNynyGfvLFqSzr/NgnMN7ODChe7qm
aT3jzOnNrLc2zaMDy476jvbk3HgBUC8spk710wB6mMMDo6NAJepssbZbjPZ3Ktp/6hyReOh3VsnW
mXcLeUbz0OLyOKeGOXx+MEyt82JN1zlrUuD9ag7irbpPIMi/bOUk0DPZg6pskhPSdFEUR/MlGrlg
6QGBbRrRiJkMaesQDOJeotJw2dJJWDBYMrgyabKqk8QZjaepE8WJDGjOXCVGDKaHj6ICA8UrNdFz
jGmX6SwSrHloTLmA8cZQVE2TSHlZBgGtSTLp+E02ZZgkegtIk94K7RcUoCt7AX03VEnejETk0lkI
T5fH+h2LH55oisqNRLJUUeLKAA/H6IgxBLFsXI/Sujaj6jB35wgPLeR9t6LLCBKDyeV5OsRje6Mh
di4kuMGw7VppwYYgyBOFdbVy9kAsAXrMEElbXx7i8I2XRjjyq2lSZKWvDFGe6MPkmdWzFpi32UZ7
FW2kCA487rETS2i8JYa3qhtDqCApMpf5kYfzNbvKPZsGoxJq5bCBPAkJOjHLHy4PbbwnxmZGe0JN
YhJVPmZyHdBp6Uq8VnFQj7SDT0/VJgZ1zho+W5dFzZR1UR29SLOKOq33e07F5tGyyZTRKKlvE/P9
8qDOvTtD00SywJrO4TBakb7QBmbZMSh4dJ5TGx5z78oo2vmfszJah4ntdX1hYsW09jo4NQHOiYnt
PDzoeOEdDmT0vpRKzkNZwkTlDKzioHEskybhZFmKtDRHmz81IHl0dvey3pi9gjXJh0O3eDJjn/aZ
qQBYvTym8cJu49wvghYr6jrcw7mV0Ig4A+S5DzdQWdN5RK19V00MbcroaJn7RmKkgoFRDUUT3byK
rWZiaZ8c1cNOOpir75Dl4AzTNSM28phTxfyRfQRX0MMt3BV9pDvaXzk4aaykx2LK6PkNZaqWrCki
6afRQQMBf2nZBSIzxTK6bXYQszVfOaxk0BkvPHqPH7Nt/hDupiKfkzvT92B1jQy4ahgWycXjY6YG
fxgUgw9GaBKPj4S9u9IX4kpZagE5IXtiq52dvgNzo+mru0jP0uGarafFXra2JfTJl9f+2VPMGLL6
smLhdb+rMgfT1xiiHXURwUEzb5bQs9KZ9x6t6znKFIjQvzuLavYnLQ5ze2BRKpMyUwUwdOraQwln
1j66K4i/5zDlACGkYW1tTrzG82vUlDWuKSpJNX00bWGjlzQ3MMiBNLJf0H3lv7cbRACW8ncvnzCH
EvTfiCjPHdnGgd3R/CWK6AiK9/1yB0Y3OHi8r3bDAl1DNdN+wYk5sTHOLpgDg8MDHbzbqCtlr7VY
MLIFA55u3pX25+XpO2vBkk2uqbqpc0wfW+il2E6qwaNYRQbXycqgwnvZwvcxdeL9D0yMFoitmIWp
h3gU/QfdLckXjAHz7jm50ffuHZyLWwHwcT8r18J2KsaaGtzoAJUK08hld4iQg/xHLhi3VSRPxFRn
j7aDwY1Oz9LUbZLMg7vUjaXWDFwfmwigYi8m6w5Oosvv8mxEcGBtdJC2eZ+IAE05SNEikKDkKKHW
0ITtn7IyziQ1bVam5mClSK17RxmoajSaHIKphTExPcZoG6t1W5CFY+2ZN82yh+t5FsAxC3P7TL8r
6GHEdSQTkciUydEOZrYcsx6WuxGIS8klA0N58fLbO++C/zVJ45J9J0qFUXeQYJeLYakPF13YXuYI
RJM5nh7S2UPMJLZWRYpc/DtaFG5XtbEWHrj8XnxAT3FhYc6z7o2J1fEdP43384G9cWGlcSrFatGA
GwhnIDDO74BZwfSA5tdbBHPSTbv82AEi/YQUGM7MqZzJybV+OLNN2ZAlWRQNLsIjj1V4XWmU8T+G
K8xAIULslqyNebVQ5ukPE5bC8nmqkHN2Ug+tjpyYnypS1boa3Rdv5hp83k6YZwtU9hb+ZsgkTB5x
Q5B6+pL/NcqR67LUvsn8nFHCXr1VroJ1s1JXiEPNp3zk5MhGHixyPK/tDWIv1LN22gqyj7WzRkJg
Li39pbCQJpaPNOzqSyMbLVepCj0zyxjZYK2mo3E5pLekJS3I09HJ8GUjYwbXbDIJkiKZ1vfgDw5Q
w3DJ2nUA+obXGOzKDUI/y3ydTbiV4R2NzZA3Be2iEpUQx/L5gZlQLKkeRVY4S4qHtjfpcwDirgMY
tmgJJ4sHu8kfdzIErP+0qI0uOXWsUm/wsZgvAAAu4cqeuysStLNk615BLjQxwHOHuGGR6jdJjFBV
HUfokddlmaQZtChDj/RFo8ocEfINfVSIjKJlTsxcbalMzcNn8ESXx3rGZ5sYBk8kq6Z04t/CxA96
V7UQwJUjWgQNX9kWcmZOjPDM0XpoZezVVKWyLbOhsK+pX3WVrgtfQSBjd3ko53y1SZJJUkwq30NO
5HihuIUduWLDeoRla549xCtzq8+0tbDO53R4TNwWz7lKUyZTSG1TBgozjpNTU1MMv+1Y/eGymZs7
Oj2Keb3p4tUQnkPY1c6Clbn8D8Z4aHV0xhZxFCpaOiRfbsBELlC15Oxz9gB+Sdv9J+7LJFlo6mA7
SJQYI0ep920m6wnW3O1Q3x+s1RwF9oxGnH/H3qljtgCAkMiSVMtQcdDHM9jpjeAggODTVgoSmaYZ
HxR01Lyr9B5qUDn1/io34A7SlD9+tTu2PHqvch2qhhnTSa7eSyt9rkNCx8V8uKzSPOf9cndT+cKT
9aOKpiEPVUv8p45nG7k1pc5sNTNhkVXX3TJaooqJDgPA2etmRV/5XERxBzqMh4n1M+yBQ2c6sjqu
2LpJnOZ+zU1SvwHvS2mxnpElWiISQmkRjfIJ93Jym/y2JwF80RUN72KN9mRoh5bpD6Okm3SjvSY3
NBvT6T1DBIQqAfyZ4VxfTo1y7G4wyo3AApfCCwazMVpGEtLAvWIpKAIgkxtAnhWlb0Y08SrHnnNs
ZLRiirqILNsXfVqYYYKBrF6jQ//ybE2NY/TyZKkPaXrI0NpA+VKqIVJ2d3ryetnIOD30PQ6OcYWT
hwq6Ndrjmt0UKW3eQBUToYY3Kc0XlR+jaVn96OpKmVgQ594aRQ9F4sDRwCiMrHUyAP1Axms2MHYE
NO9W1eLyeE4tgEcbEFDUVCz9JCmuWZUfFW4NZ77wVYcwP/3Bs4xVzPcPqTQLJJ5ujvZtrvk+zUFw
VgUmbJOVP5f7K0lJJ46X01k5smKNQhDPVVO3F+HnUY3gprUlSJxcOrjjF6fvJ0yd2aMDgm9ABWqc
Zicw6KxvfMq9QyJkXS/sr2IertpNTfFQeZFXQ9wxHTp+e/JjP2QBbhigv/jV0+oX2GUldYeQB3Au
qTTo6LbxVfka3Jvb/r5Cc2xD/2q38CGQch5BlHg0t08s/JN4YZhJA+uqJIM81E/udgqXnTqMYVJC
2Go7qJkE8w6NGOItGNyWk9eccXCOPYkqDdXoob5ojgvSSZwUXjSUiIZ4Ob4rN6hUcvEYTu5kak4H
7zN6v0e2Rt5JKfpO0oek7xALoT86p2VuAVUYB5oA2erlLTds2rExjZ0gaRRtkHIbbYkoMWpLp/YE
jc2D6P+ei/W2F+Ge9cuZ4eSry8bO7G8c1T+NjYNzo4xsy1MwVqo0rha0JHxcNnBubcqKxA3A0KjQ
nuyHDhS6WWo0E2t3+dZ6DR/Ln+q7IC3he4HncCEuIDp6BiIDzWt+PwCAlN8pFl9+iHOL8+ghhtdw
cOsRTLsHSQI4RLuDkEdeertgXu4gCSd5s4KAYSqwHM6S0Rwe2RvOogN7skfrfuRx5ynYkJDuryFz
JO2QL7NtDXHV1J3nzCwSE4CCGcqWrJvREY1X8/sOQrGZ2oj1HWjSYitrXTRxJTg9QK0jK6NdUEqq
lIg+VmIP6PrSkR8hybo8UWdNmLJJIwOOxJBHa7/sQk02Q3qZuaXOwwo6hDTbWNXDn7KijI6DiMYG
v6zpzE+zd7O+z6yfQTbhDicGooxmpIVvoDdrBuIo4txQB9p8Zat2j//BQCxCDcIOdrEyCmnSyKgK
rWMgQfZZaPu6/gmp92UTZ5fWgYnRzqmCuDe1gcXA6ODWVujt7YOp68IZj8cIOP6HPBnQ9+Hzg93i
wDmnV1k+1NSGhgwUuehsmtHsvFFn9cASFVvz7Pd0h3Ijoe/6jw9QVUTCGwNQPgCOY+OVVEha0ZLk
SSzkA6192EysNulM9EH9RwIeMgzOGickCsXva2vQVEEdAcXRNWpW996uvgqvEM/td80iWeXZDL7b
iejwOxEw8kKkeGgn4PJMC88YzRmmWZ0ILRvW3w41Q2+nbo21vCBjMHVAnvF31P1FhimLjHHoqTic
wU7zI1URUKRCzmYBxRJaMXOIxizSZepKpFHmZvI2fW6HHZocPj9YNGaRpr4wmEQ5cykuSRSgNcSF
GoLaBQSBMudKfBP9B7tBHxCHHGVchcbhfdJ0ntQOvflKm9F2fx0F7394NZIZYDODpWAjjG94fliY
URrQFSeaRIoiNJxTCLfBhY4WxZGF0VQFbVHCLcOdIdzmW2UzpGs5LRAdvDyQc6v+yM5ofsQsFWWz
ZiTNTpyjULupr2H81lYD/lb44TxpO9ihEUGfsHuS8ycuPLI77MaDddGrYSF3wxusaIx/jIlEIbae
ZwrcELPk13A5R6YQllF7ni2zTfw5VQg9yRqPH2DkzRQn7P005gGsx79D+dyF8jCkjSEinBjs1Fya
x2OVievkMMWUk7w4rTFX+peofjW7xx7uSoHanoAu+J+c19ERDQNdmArD+hliYSgpkWEXfqlLGpFn
a5QGbHBNJJtQh5jK1g0Lc7RwyeeK9GcOQC1pnD7LUzAlVQf5eGQ2ULi8VzDSToxtiGBOTLDrCKEM
bI3jKFtyHBpGaLkhV5QTJoIonktr+w5B5+V0yXxYCJesDU9zsFIVPWgDv8KanNwaoftVofYj97eC
+eLK5sRKOamdqBI9rlzgZZAICmWp0bTBDq31SKJBNrqAaIsrIgR0P+FKnEPBv9b2yvbyqzzdht/2
dB3MGddC2lGPB5f0pacUGlfucoGm0GJQ+34pX3sks1HMAXw/HENINEQzB6Jr2O9n4TO0d5cf4jTs
Hz3EaH8YueU74d8H3X4/hJUQhYPkXZZrGCn8qfVzctJjz1KIIag6UIIbn/RkeB3HcmLoidgb3sZ5
EJfFGlGdjblQuiEFMC8eXTTLJw76k4U0MjtyeWKk0ydr8K6t0Kd62xursBQ/fMuDAkvbhErxfPm9
nuzEwZ5mqVzrRGlozz2e28jU7CIPuU0lwF4r6Lf67j9ZrgO2VQTwZAKtHS3XzjUKi17qAYY9ZJA9
CMrWpMvpJ8zX1CSQqhGuLw/qpKuJHUKMJmEOhBVeZjQqUaWjgEBmSCHD93+NqLY+G+pG0iuyGnDn
besPItF1uyeJsmruL1sfTsMjX4BxlSqZCkTIMomkjl+pELeWkDcGU9g1zksImHJp+UKPpF4VTu2K
c7Y0Ot3NodaikHc7tpX4vqR7ToUreKvg/ZAXkGksB+SVC3UukndvQ8Ycifapk2Ncjxhe8KHdYVkd
+LvGNxtB9LAr7vIn9BI23lZdoc01DfQ68eMjS6O3Kceod2YBluqVmc+Gwwkm1LWzZ9/PvdUUVu6c
mzka2Gj/+aZbyZ3gofW3klYqvZp9taopuMPusYNTVHm6vFYm7Y18q956ZirYNOmUC/Sf5+Gi5WXG
JMDUlbzpjCmvNqyH8do8nLeRFw0SO+kShxRUM0dMCurIG5QuljBir5I7iNymmxMmBzja/QFdXEYW
/9/8KYuMvd/uom2zHRAMU1eJ4dtG46Ph2gK6T3ubcpJJtKrYlOv2uyQO/4fNSeltM6eT4NaSNMSw
PUFHisdRK/W5rzRpVghun08kPs6dz0cPMQoGHGosYmQB1Pa35dbUb7O1DmgDQuENSlzw86brqTzj
GTdAjoqKGbBEcgfjLlzB9PLIaQAY5bArN22z73y0YIuim3BtZ4eGR7MGRgr68MZRlSWofeGFGvqU
VMnsHeQ4aGu7L2iEzqMV+odT/u3MepUP7Y1eZZZkIm1wKpqcS3vtztNHME1L+1GaQyt4Yy3kifTF
mdPwyNzInaaR7gRko4GTUr+4bpoKuuI0CZKJbXgmtpA5HSxRVDVJouHt2Hv2cKFpWkOt0degvv5K
i5fGhAf6x2XfcmYw0A6AnlCBSCicvMdWai3OtS6g/ua71X2dZZvQjH6/bOLc7lboM+eQBadhUbk6
tmFZWmC4Ku7L92ao7q6rNWy3M/ilW9zzdJX/THREZYR84sBMw6V9ZC63SsdSgCPOYgv1AUe+Coq9
IDyKNfsM8qHLgzuzqY6MjY4CvVPKzAuBGPtypaAEouc/a0sQ0bFDVOSyqdP0DjUJQ4JFgpKPLGvi
aEVEcS/HvtzE3OQHbNvwEsFn7HIkIi5bOrcogA8QngzxPHv4eMIqR8zUNGDCLGsL26fUPP0H34/r
HcBPTNEJTk7spTQR+X5H0fqbJrfRkG56ZXnZytmpObAympog84oWaiOIOJ37PnyzETblLvLnbIy2
jyIJUtFELdUaWA0r2BmdEB2P98tGzpxX5MbptiHZPyDLRxnLEvRDEXrgSOCHuQ7JkkbXw8Hv31w2
c85vg9qCdYeQmPuMPvKjltf6rlViBwZOVlixbjn25d/L5XB9giFr6uWdZk4kkeOIbCWYHLh+9NHb
C/JEL/Tqe2DeJrhvZ0gzzdlKG3GjbScGNzz86NDXodsg1GZ45klu1NbgibHTbLgPoyEKNrMHuRgi
Gisvgsme8DMbaICiDRE3t6WTrF7TtWZUKkAPsnArcVIkSLRfHs/p6cCRILNHjaHUhls93qK15Ya+
kLnJzPCgYwghBnYWev+KHPRlO98FweP3RicDYyEPM9DbjBefIdZenOcB9MlKkcRbK++g2tYLD3J0
BBDM/oO74//n7Lu620bStP/KnrnHfMgF7NmZCwSCFCUqWpJ9U0eWbOQCKiH9+n3g6fnGonjE7r3p
bjctllCo8IYnYFIB9vrZh6SAgQIkWqFxxDNazwv0j8cC6jC2AR/fOgjTQBbV/TwJKKu2sF8xRPCt
0cAIx7X2va1kmsLkw5A/TTIflJSv6L3H+UyhWyshRddy2CMYeT/COnBGiDhwJy75gNrCAjHXeoAx
5Cjt7jmYgvDNneHPYnUuMHmmBdpOOISAwlPxYFuFm5m+zGPCe77Jaw0PN8caLk01wN4oBBLfBQri
TM3845qA0AKK5WjXr7Cl4/vcqcxOzDREmZBBJB52A0Z1DoN/4qZ1QbuF0hDuPgDPjl8WXQgbAoV1
V136F+DyZ3T3Chzmy6oicy4LOvE878Y6Oi202dRysDGW7+GGbRIL8ryfr70Tj7NWxe1VTwmxCTmO
WAlFE2UhYGa4GdstSRFXSQglhyVWB5GdI7B9LGCvWQaBQhNOWJTMjitmDfIFo5wx2rAZQMlm8EmD
kFgGZcQU+l9+DDOAzAsuVz2ez5/z4/m+DuxaUJQCqA1to/d7GQej5zH0KIFKFDuZqf2qJgMp9DO3
+snp/IW1BCARJ+9xHJYrITovxDjs0oOY+i9AIvyRn/8kTvzj/YvHAnDVQ+yKG+W4agTq5mi2HV/f
XvhMZAJ6aHHvJyoFiziGCucUExhT/3WQJyLZd+OuC/e3soMnw04qC4+5QG1kvcaGLUnJ7VrT/RPE
q/XlvD8fMRpQs5AiWDtixwH0NLmMzNYEnfBUBuh7rFz+NqvTPCUoPMoHqwHcE76554se67X/2chH
abrqatrW68gCFdd1d+QXDSAqNhROz6WOp5cOdDdw5aC++6HxDKCz4hC8B38ZmG6IxUKVERvD3Bg/
3e155OzHo8UzUVNFCxVbH+SvozdIda68uhg6uAPPW9+WiefmN5/vuROxB7b5GkkDSeU5H4Kqpekk
yfN6hVaCJo2DEoanl9DcjP8En/7jBn8/1tFRaZNc2UOP8oabgf4duz/9mGdrBYc98l37tTSuIH6+
XQLUiwUM9c6d1B834vvhj/KGTo4zAdgShnfdgdZ7mDe4y/+hFI5BgM4yUWf0gw8xfcH8kTouBoG/
B3zeQLhcED3CKPcBFr53JIMkS3z+6PxVS3i/Cd4PexTkk1o4HYFM96+2gwPOpXcjkuIGxm6giqwy
anVcX4oXOBqgGlAmxbmY+WNYuV4XrgVSFQTdzONLQ/q21sWCJAO4T3SlJY447zDACL1Jq7OtxlPr
yPWAzkUyjSzwuGJd46Lgg+uizAmEd1INsKHyjSnqJvpowrqTzuKiV6GCcrg5/eU7ahVu+8/QR1vS
HZrFqkpUI9Zi+b+7yObZLvLHsBajINOBIp2LqsRxz4+MJueIqqF2/1PYqIjDe/rSQtB+ZvOvK/54
1fw+zNHRaTjGXFHmQ393gwsitp4gq8QT/xdkUnyhB/Lw+YCndiDiMWRwBHWJD5sDeiHlMAHmGjnD
j9H8AbspT54l951Yih5gVCRwfA+xyvFSdAPuNHNLuj+aUViTcASJoRKdgOqcnz1VTixGzw8xEm54
hLPHwZk52DimLVQjVjymzoJdvSu2aNbszkzdiXeFytQq9gKtDoRIR6eXbCQbhgVYTLtd4JYysHF4
6hgMYso6HHeQKXF3QsgQ8Ax49ySDbvnXTuNWRLd1gKtQB4O5aoCx3TJaN32nfOiVD9y7ASrYHqPF
9Za4c2ZxWYRf1xqe9vh4XYkAqEHKZ21dVe1CaKSDiVYx7aSz9dgC/+DZq6dD4UKAhvboISdCWNdO
UBZVLCQs8YxeQyaFK7ErPbvfdJ1GirOYQY1OrOMNmxIgzAb1MHi59LQTt2EZ+BdqpOXGHCuoKuUO
pCiEhucELYO2gY76AouaRlXPdu1BcL6HcePn8/yRUQG+4u/zfLTDO6YX1nNcUn14TdNVlsiPCezO
cM9b9sPaIjpf+F+/82gfwgvVQ9Tkofb4AV6Tl63qQPOuIqsVcPziTCXBOLZnCranInsLAGUAlQE7
B27u6P71S8lGMqK+L9PwmstNWwLSCzIMGlL0FfYv0Nr+czfveo68fz5Isfw28NHaZWr4pVGHEA0Q
17IXz/Av2dOcxeMMHscIi9JmPnMjfZxSDIkptQEPBxjsGN42II8gnl3A8GHqnnu3+8KaczKbH0+z
90McTSfgGL6YZgwROM+A7vW9E4Xu019ejtCv86E8BqQjAObHqewEzyi/83zYNKJmnG/bFGCHX4tx
7arDPpLBrCzfnAXyfjxEMSzBW7EJOkTh8QXUFNKeehvpUYUKmLovACVaqbT93RrC8zMlgY/cAev9
aEf3UNCaRl1rjAZr3Y1XRnYDEEoOrLJIxeMIkTVAC+Y9TT+f21PvjwRQFbHB8kCgfZRvylGHfV7D
KgjVly/MgLUwbVPIbJ0rR5wYxw5X4hIKYACEHPf0gzHnVgMXmMjU8KpS8LcpAMo68zAnqpaeDTAn
ZhLtPBQLjqqjHfThTGFhDu3bZWNdcnSb6lhu+hc44MYoU8V/efJQCFsFo1C5RDZ9NHmoRvTCVDhL
OuOJTG+B8xMW2Z8PcSrbcgAexdyhIgCQ5Tqxv2Ww0nHUZI8aN/mFuiSbNZDWm+qw6leijPZ/mEAH
tSLIZaLqSxDHvh8NISVbRPArT4dPedq8VpsArUgr7r4GT+eTuxOr4t1wR6eHtpeclz7KLAp2fhMk
EqsugS5B9Pkcnhvl6ORFa6hWrsIoZnNfh48wo3XY3edDnMj8sbbRo/ulwA+o/Pt5ox2rWePCsKwE
4rY1DjO/U/B4p/onBzTn87FOXCQo/JvIv1dGnnm8yJfQWPSicxhP2m+Nb0deeesjdhhUPNBDO5+B
xpyYvHejHb0i7gSi5CVGc9nyHVAjpBlwtHTONWhOXFXoMBHwOIH5wR5ef43fljk44tKxGHz9kIvD
gm1rE3Vms57aSSi64sLDGQH9vGNuDay0/FZZ2EnkfkjKLZrsb/luhPKsyMLkL7MywNT8bbBjbk3X
YjeD+IeTqBJRDy9r56yi0Ymaz7shjvZqX7lDkNsYQiXwNt+thx299NDDUGebgCcqJO8f52gVGP3K
E13LkuzS2fAL0PViFQVRd6POlyZPrbjfp+5oL6na4lr5eC640WxgqLo36ls4EqcrWBEGKOqquA0O
57hQZwb1j2oHBmqTOMxRZpLkqc5tSC03Ma/rc62a04sQ5yrqTS46Xcf1XdKwfIQYLLjYjxPKdDDI
eiozeu9v6gReG9nnJ8WJOB6v7bfRjmIK5Jm2YOvlAb+bdPYisWObLh4NGH8iv1Xxqnt1Xqrj5ML8
bdQ1W/xtL4dysvo6xCUSXPkXOmuvgPK84r/gO2eBe+vCex9Vg+W+OikEMFMAOOJosUy1N2sBFU4k
ut3jcAmNlwsbpZ9fQmIVLslzM3pyPJDzQvTCcQIfl3hNMZhGr5Ac/ku4rEnGcRckQ2xvug2cUc6K
DH/EzeH5fhvv6A3aLVez7+L5wntUJ6Bf4+/0pj/8Ccz+OlMfZhIZmI+8GnKtx7k1PFNq7vmwchlR
uTbTJhm2/g7UPOgBiWzcnxNY+Xjg48GAXSAeDDTw3o5iJ6CtK0G7Bgf+cCFqHoco7X6++s+NcDR1
46ClZVO8qryxI8C4UpOr9PMhfgm8fpg00OJBvYXPxocqXIseSjsRLPXlVaNkJCOZYTVEOmkO/BUL
EXz2w1pt5H2yjBF9+Xz4jxUyzOFvo68z8NtGawPq+o2DJ+QepCuYgqI3gYk9jMDVmbT59Eio8KAr
tQqcHN01NdNl2BG8La7RuNXanA8dpMVTt9LdlsxdeO6yPjEgZIMRCawtP1Tlj5aHDOY25wb83L0I
tDCoU4HIQSL23b4GoT4mF2jV3guV5E+fz+jHa2BVK/7PsEdrpjY8k4GNxiKIwW1Qy7lhjKZ+c7YK
cWJt/gpzIHmy8uuP228BpawpAoSks1ifLyXfhYrg5atjPyq28rpM0MI/p1Bz4vIBfQLB1b9HPbrk
PNMIHSqxWldw3Crla0FpZaMTHzQtOCW/fT6XH8R4AFRxUYBEvgekofNR/1BT6c+sRcAFX/ANIpRb
RChvowNgxwI498pJt5+23s18d2bgE0cZ+uor7w3MY5xm61v+bV8shHOvhjYzrr3yMCXDQ5MUSQgU
cJhZ8KY417OFMs6JEXGK4ar1sVgBYls//23ECQzxzhq817bJB7i9ViZrH5yyt2Cq3Jv5EwTkGnML
c7HmbhhrDw7Y5sJpvAIEyoyPfTMe2rJwlluvWMg16eth2DBEJAAtLg13NjZqnnfU4rSAwrvbQjOG
QSM5RlYD4elqEqqM7UmWQVR7Q7kvuqm9RsDJACkv+CicfRi045y5grUQDVmUYeyLwjSfHIjA4U1I
Wumtn+vZSEPLqi9JwWCVRSe2I4Ia26XpzTahuqi2eS3CMOOsREgxwXb4pjXDZd+0NNj41YxbFwan
974hXypiFRuOcBvch2Utgc4qBlbDg/MdY0nZwEmYWgT+fEGDXsXkOpG0RxfCH/4rt+bimfp5NUeD
s+q3gSrQtzGX/Zhf9wPc2GQzwRgMWAPkxl40QahLfSFawIRUdD33EtPTZh+FkwFzUoUmSBCPqrPR
2Q5HFFrhstXcWB2Ip9AbKVp4m9ktiUo4tLEEf603EjHIud3wHvbw2ewu4snsDdhsapPmatPS3rue
BoUTV7KgEpuuVkZ5VTPRcOhqlT38RDVxvnIFoxCoqEKVxVryuClreotUXv7Ee5J36PznKhvHkOXR
KMY6Qb+sv3UX17xk4/RGuAXrSVW3m6KyiygIJgtGyPaY8iWYNxTejb4hDnIB/wpiVD6sF+EyVg+h
vM6d6WqC6TjWhgUa7UC/QqEto2H/YJQenqGBfZCdz9cOn1DPBekgEV7eJ5b04DBqT3fdzAsezWzK
Z9giw0+7W2C/6DMYr8eGNTWbyhv4nGLNwM97nvxYdYJ98yZW7YbRM6JK2Rc9ndVmsbmMJWduZMIL
MQiWnS1kpFQPsT/52Pk09gb3R7uaQxg2+ylDc0hMZcIuow9BtzILsDwataSajf3GUeqKqsnYY1wn
qyRaeKWTom61obLM2gLCZZ0Mbs2hg3N6Mz21DRV3mrg5pgFif75d5hd5Q6esyP1t7pmvtRO+uErB
nAJg86iwVpfPcj8QuQk0vc5RyRxbnMW9vavn/G4dtIX1eyOMndcSZN5Cqx1It3dh30PQyWstqNvX
9rfFD4I2RrkNGCa4FSR4jbFdW5kV9ix2en++giB3lTgCKuN9ATtOYN7sZ14OB00H2DWzb91CN2ZY
FTEX+sbUPGlDP5FVdzkThmonhdWnKi/sieystt4C+LP1YTXX5r6AU1V1JYbiaqkXvLEKM4/w3975
liHioDTnuO7kdx2yAJXEZjsKci/aCb9HC0BayGYnpcF4bw2TvyWWvm96KP40BY6QSXMZOW0LRaVZ
3wTEEnHvEtjsGkbWz3BpzGnmO8Ojn7MMtQn7aZR1n031MF02leunQVt+oRUMtYtmW7S93vW2lhlf
6uu+N5zYVW5aFgE8hOsnNGu+d+5wBzWwpDQB387D+6aeLnVOk4CaidfRq8kCncuAs6YNW9JKu2+m
gZ5MAd0nuCuODgUQ1vW+W8u0G3l4I03hprYDF9bOgTEo76WO2DJcQB63hsWmc1cwC/8BOSw+mPet
pSJGAXJkDeg3tvGEdYrIqpyui5I1sVCgcbr+s82MrLT7G9FD3aUn2aKIiNB4ojBNr4LDJHiY5rP9
uDj2xjer7kobtop5bkF/uyjyncWVkXG/yuBn+DT47G5yC7Z1GSi/Iqj4nQeJ/6joii7tnfG5MWC7
wadGJlMRkGgGcjGV1KN7Q6JKDG+ifcfgUO3jiId5bLDTfNpyb7ofWiOu67dOWHCl9KcEYJjYd1Aq
95sm1Tg5LQCqtoDCQTKGdN8Mb8g6v/s2FXxrLfUd9F62TZs/B32dcrVkQWVjl1j1BSTw9pXB3Nhf
TImpm9HCUOaF27k66oHPi5BHx0uApW9AN7EIl8PikRfS4qiuQBkVw1UBYYFN2aGyKPqn2QV4L1+e
hMll6uR5ce3UaMEWi7cK/bvhZmlMkdbMfFhqBPIV73s4rjp4SS7MyQwrTE0IYtcqvDJLYHqpNO8G
OLH2lOzngL1IH80JeLy9zVW3NTp359J27w3Ws4RkGCxrjH0754+QaoaDdXkJZ8ZDX7o41ZvwOqiN
57x3cB+SPq7FfCBtvWcT/9L65nNnhcXG8Nim5tjo9uBAR1HNOEB65V23IQPCAhxxZtAyLY0iiIIW
BMB+AnFuLlq2ft3dUpuXPs9vOCGZWxbmXQlurU6rYHhB1JTfNpgSkU7wsKyuqrEbcRXWNhT45Bwm
PehqiWjh0hayAddHHs4bnnssNioT2UeVf9dNzTLV2uYjjrPcgYj9XFgXVeCJx2BQMGzWOrdg6NyU
GZGTTgobfVOPzW5SyWbeSAEzm7ZiVlxUcjzMTM2ZzSSFGV1HyiKjQmDhmUMTu13VxFDmLDO3bYPY
8sEkCYTbpXq2YEzbBf301TJquEKbYx08S83yFwf1/2RU1py6ZOoTeyXc1KsnQtsTfWgdWX0B/cZK
XLNpU6JGc9fafrlD0PRkmZpyOFQLHi9inCLdtmBcFk1T7cscZ/PEnTc9zwzApNy3ytSveJi0xlJ+
W8LQeEJpsGmS0tH8y9xScPxaPcPLtyX2odQ87xJB4eBLJhRJWG60aML4eAtRCaO3JeJGlUMHeAjc
zFhyD3RLhyaMBzDsk/mcibyu04G2Iq6EotdhKPVbrSrxRksEhHE/L+KuxEnyYIXSz1xfTTTuWg1b
XgiTw8UYiSpiQ5PUUx91ZG5VbKulBAx1Cep4tBErCHSqIqMOXlkh+2g0sK7IhPq8Rd605wDtUUKP
uBmtS6iJ7nJDHoY5cKPeX+66OrwJFrypvievbelnfWePm2aGjfZiulsBHE8UVuS73eR+1DSzDaDy
eOBCbCZHPhA1jak2kC9AyHDat9p3H/Ild3fcMGhKeKjKCASgwYnyCtQUROXWfTAHTea44QNiCExN
+0Y9vctNsmW67i7H0OBQHVV020/MejMbs7s1fOtQudVt6QaZyZZdJb2sVDTVNY6Cvt8waUSDi3Yt
H3bgofvwEOwfhmL5qS2cf/moM7eH2XBbj85GTqbOfCWsW+m58LuaiZni1mAXxaQAD14mcQ/dwDkz
vWrGlxd9guL0w9KSF8MnY1KWIY3dYFphzWOVTs7gJaEnJljM60drxnGIKDjTdv7sirGMWpebu97U
X6kxbMcK86RYHdNW3VZOvxrMfwknHK+NkZmqMFPNQ93F7VI9oVAMV3H2zVoRIULa1+Wc0wg6PxJH
vpBbMtQQMzXn69widKdMVyASAVHTydGvHhkiI3JVGb6M2qoxYgPutz5ukIgMnYBiVGHHLZP7Wa2e
vQy+jtB7CHmCq/Ya/YpN7jTZ3OcCIjV6s4g8nUYVw/Ucy73yr0K6SnHCSMcKHsFqec1p/6PO3W+w
l73g2ri2HDEkvq50ymoqs3akN3bXvRRhd+OWNUDGBnohEgdzMs6Nn6L0qaOpa/tkcuAdDOcJtrEo
z2rf8yHrro2IWtNw2fRdcGU5BqiNLUAZXdFfNbQEcHQV1FGliJsKFGs4gNhdn40dWOxOkA5hiKDM
1V8tl6s9nSt4klOzTGebsC84yGhGPTTb7S4NXXpB+iJxqSZ7Wwl9X7pQKms6hUyjQ+G5j9jIbv2a
0pfc83DEBwq+9sHaj4W3YQ4YkrKbIKqmfNxW8zShdV+Fuo0r1ZVNXBTjlMAVfagiBAasTZaZQr57
5LMBnaHmpp9IVsu3RfCLUCEjdmQcWmwL16kYzOq9P/KLUSw/WZWvoBWVicqVcCsYrY3dth5c5hsk
OVV9mCZmbwCfSvpyuiOl7+wda/7pBHM8kkXGpid2AcwRS40ydmPq7pulpbGvTAo5ttZaUnscxSak
y46MfomerFcmlrtMh6mVb2wyyabVMoxKe1nivEaKtsj5eV50G0bTQAwAXUoJjUavGGbUsNuKDC8N
evTmHmdftWSIVf2t6Qsnmqt5PaMkgqrI96cOCl8FQWyFO9P8jui1+8pDRmDe3ns0piNt3XSS/rTB
TW71mPLR25pUzldL4anLthIIrgfLT/Npmjbt6Ik8whv2wUggAzRHIaDfDojQqVsgZdE29gsSTX/o
qxeuwiprxp5mrsko3NWNQP+QpOePi9m2S1zNDX1xekaqWFsG9FIN6jdVXOrKwn7RebAzXGqkvC+G
FEkmBMR738867kG/wKTNPcoCzg6OdPB2l3BxQYkgiEvPnR0kBuMcwhlhmG9NUJfLyGhLhDxKVWYe
u3IYy7Q15/5mmqwZK3wZmwcUu8WuKbjjRY10xsfACIp9a8rquiJu89zAbvfKDQRd71+2CcEouZYe
M350LV/5F2M7kNizQR4nhdMlAIPl4InNgboLzCmIiNLQWqwMJb7MtjO2iMeV/Y3kUNWBp/2gx8RX
7vRiFqUhcBt2YDOBHt9/MWxZPeXVRC/njkyRsPqbzuD5JvBmZLpSfglI6e5D0k5XGlqAMCdspmZn
IEGFqbWB7MVioYQayzirPUJh880RXZD5ZTHgOJOTfaHNCfpPRQPtDS2LQ1nX2GfQcE9yp7b2wmu8
TTAP5ZXNIVg9SwLBXlbUX8QY2ts2Z3OSY/mlZVc01+C54yQTSC38tgj2/VDqPlZQ3djCp7xPtOUD
uIzacHE5jAMg8OCNbGCVbAFIaRpz5JCR/7RrP4CskJs3G/hxD5dgjI3uHrrOyDfaMjfu4NpWPwYl
Ra4+l25dQokTizmCAfjyBB0/dld3cAiLQqJ8ZPk+Eo0NigI4mAuzoXPcgZ70TUI2oomsDuQVFDh8
xDSF2xVXOce1E/vd2NsJXVuio4BAtxjpm6iFwn3PQUsoO3mlq5J+8UYOB8Zwrs1N60v+Irxg3suh
mFKfVAhbmLmoNxspzwNMy2FCrspyiE1kzNuxC6Bxkvsoys06nC6l05hXcnDLpFczzkIkRNaIIkA4
R4gC5zjvazgEh6N5CKlBt3MTGlslua0jxDEDcHjFwi9LYoVx1bQIztTIiwT26fXeHbtya8Ds/crL
awtig6u4AenwP+BbSfLvLiXGFrktzoHJH+tLvGNEohAsOlj90qXcbCCczwP14PcVveZk7h86bNRX
zdF2mQbLuHHtSl9QVQPEV8g6YV4He8uyHLMBp9BFSHTxHPolDHqp56HbhujzUjR9eT3LufaiypHi
svZCsndsw7weJqXMyCr6Ll/FweCN0LvzU8NGgZqcNMCHK0X3VU+Dk9C6KKzIDHFkoihGvG/1UgWX
nchNvOjVRmqEcuf9hNDMjqHvqCrEdkiF88oicafHx96s6s0YSPWjw4Lb6951eWyZs3lVhkqitdBO
8rWyl2DvTpAbiL2J6G84Evijxia+FsztAUiqOS9S6vQGfNNKKbcIlaELPOIj5TiIUlgb3EBWY/zW
Sdfc5T4sZXHAWQlcSnHSNmXVf11YNz0YjLSvddj126mGyFbEYbi9RIjl5uchp8GP3qkHJAtW86Cl
Hr+ovpmu65aWiF5EM5aJ784e26/1bdxoHE0RA4Vu2I1U/KGoXDbFKIJWew+YA3UJnd/2Ee4x43MZ
aFiE5LyBM07F7QsfBxu29+jrG7SCSRaQRsK2temLrEPtBoecV+sru1fF1hRB9wyeFkLF0KM3AkE0
QfbIUL4xCExeSUVBXDWLC7szm9QLWX8LJ4rhqqaW+3VxSHHnGQ370tXSteKZdkuIKy8I3kpawxsL
uriIxUtE2ZHNHHFZ8TnUcYPGkjwY2tVZODnVwQ4tyPwZdVWOeAd1lc7jLIzMZaM8sBIKEdFgjiI1
YX9hok43QW5DckBexkH12wIWqz89YE1f2wE1AHi6mrxGnRG3UFzUXOMe5nA1jJbFHeM2r5wH2lmL
irFqYXEKwqzJtpWbGzhxddDhxqEGQSNB2dx/6JcB0RXC/arclTVnmQsrHbykEJ5gNqh5Ha7CShg1
bMF6k+Q3To5XdG9YboViCaBAwr9ociCNL/1etPZ1DbkANkY9rv1CJSiz29XG6a0SF1fQQ/UQrls2
t637RmGP86xRjJAkVBZo0bvRQVj88/NK/4l2zbuy+3EDbPa7gLco9DP5rJtX7r7lxhkA1okh4EgO
EUSosoG7dIyzD1yns8Pcgt6N+G5aCC5KxN6bv/wY+PYQmtEubkOgvd53DyRzPUor6OmAABPpAa8d
V4qTn5OZONFTQyPNBbYCbVeYbx315fti9gbHAsV2Je4AH5fU6fQ9PBiPK6u3B3ccsWIMFPPnD3ei
6xQAHWJaATjekBc4nsG6yUdnKnHfruBwdQ8BiBgBZVxsIT6zPWdxcXI0PCH6MIDMwQriaC5rJ6DW
gOMCBLoVYOGYUQuoCjKMzN+URXQOkr42BN83gAMglsGGgnjIyh06ajU1LTO4BYJ8hEOrq+fI7K4s
9VYD+03svT0sZ/qi629/NNwq4gVVbvRgTSSF71eK7QwzthQgZaKF3kyf76nXXgVdk4QTR0Wtu//8
3a0r4rPhjvZXrYhLfd6yqG5b8hNMZrkjfFwyzzLG+yJAMd+ra+dQOh67yDXqlZ8Pf2Jy8bSAIkKA
ADzWYzRi6YwymBY8LYoK2YC0oDZx4vm+SsrWu6ys5mKyxZlO9+lH/s+YKwDkt04eNaTZDRRj/ovK
oLbjptiq86qZHzvAoEED6Q7DdbR/7eN1alq2MuHBC10FdHrS9k7dgKGUuImHhneyPPpbSKSdgfKd
HhLYW8AtYCIQHK1VZ3GUbnI0t73wWktQQpzvn7+vk6tzBff+McBRf7kaDDs3ZlB0NKTvLeNhyq1E
8gu/v21n98xOONFdBsYXfTLIjkPH6sOhKQrXHmyat5GZ5Yc5XXZwYAAmLVnpXSJeCSg1ZObIzvjX
Yf3/Xqf/zn90N/9a/vKf/4M/v3b9jGpGoY7++M+r8lV0svup/mf9sf//197/0D+v+x/sXokfP9TV
S3/8N9/9IL7/j/GTF/Xy7g8pU6Wab/UPFIR/SN2oX4PgN13/5p/98L9+/PqWh7n/8Y+/vXaaqfXb
csgc/O2Pj3Zv//gb9CR+e9/r9//x4eGlxc/hn+X38seHn/jxItX6w39fSVog5wBbGUKIAItj/LF+
Yll/B6F5BX47UPgA+ADLAlmOKv7xN8Py/44ICvgm04O2TRDYOAJkp399Zgf4LESFP1z/hd1i/+3f
z/7uLf3nrf0X0+1NBx0Pid/nl9D/fw6zFQgAah7WzOo0AD2iY4ATlFXbwc6h1CUmlk+wbaeWMK7a
vLVlWo+iCy8nVCAqNHQ9OAWoWShzX6jJqZOxHjUEtsomMHeU9mjLThpVmL3TVqOx14CdmzYqEBKM
AXUPi9+2sVLS5kZj3oeF7xRWsO3asqN+YhdB1TgXCyTDMFLvezkZoYVaGNBOGJsOKAmj6IvtOBNV
pZYza7K1yNJ/L0jOaabskCKtLtxgiCU6BEvq0c5Ae9sHhOAqLEgbZsShpb8Bkp8trwWb2NtAFcQZ
0CpgKKxahn1PTZvTiI5Q9bq3uCt4Cqze6rFDPEkiq8Rvf4F2nw/egelDXsQlXYOHLEInQULPyx2p
jMBEhaVSLlqHmnMn81F0Aai2nEF/CkIVFJHHe+bAbHj03uq8afnWdUpLbfpuHod9b5nIjmwDEiQR
LGh6THow28/+aBMUhAKmgQxhM9g5JSfirZBQDErRrFPuI3IMAuxizir8d2HWdmoLl4NEpTs1Nds+
L7UJajJW1NzLH8yA8EPidwWlSPtqNM2Alm3DPLzAKioyHzbTzxT9Q9zboymcBz23YxubI+Htlgrw
5sGRpXr4IuUSNtuWzMGYQkGPWxtk7YjaZzkEPAUimxZJFVSVu+mMUrUXpjNNZIzAFc/nV86IWvKo
RDfQe5mQrhr3XGnTfXWq0HkbFNmxQX2H2XUHwROao/GFyomeCVFwiKYs6OrUL53Zu163ndwGgB8O
CQevx4pyU5h90qHUGaKmNlh5eGuE4/+ydx5LcivXun6XO4cC3kwLKF/FZju6CaK5ScJ7j6c/H5rU
UReqonH21vRGaKAISp2VicyVK9f6TWoCQ0dR47ktMA/YVk3ZhIfExb1ltOSy2LWmjoX4qhlS3cLp
fgAbtytKI/MdFsWLn0aqOoqTN9hu82wVUuuQd1ESUHAo0gwd8Nxwf9ad3jefUM+gcFEIGq0Cf/Ql
8Vue0hT0V4heVyLgIvzoxCemJIz7pkWuiDJCGQrBCZn3tHwZEhobgp0Hfi79NOigVFut6Sv10Sxi
q773xaSTH0TgCjgGKHFVhkgDZR1mAUlOV0Wk/5F0zcayUiGYqGpKmvAeMgLodVJbRNXPUYpNEwc3
DmAb2HmphP3ngbqkeRglHGHIRNsxHJ6MYbRUDjak9i8pDPRyrVJxAkiCtElKAbVrW3f4MIxKlT5C
Ug/Ek6mMZnAsKQtm7DEjKvapkHXmui70MtoaeRrteP/38JxTkTd0Nng1hPzQlIwH1ddoj68MsTD9
+55SDFTh0i+VnQh4QD/SU0381RBl1MMrxeDvrUJPl6Nvsudq4g5YhuriBinliSN6qkAxIcl0n1Yp
lecgOmiu3GlOJutlVditPnT9oY963zhoMe35Y9amunAqdMFVQZCoZnVMarc3vgq1ViNTUA2u9NAF
WRxuqDDBTFUEAuM670EF7kajN7ujKdTB6ASFFOUbQa2l8aD1BN6fBLYu6FejnjTmlhtthCQg+Cpi
BBBkzKcx7CpjXVlWY6xCsaa1rPRWMdppngjdTzeq2vyuHSpqiwnWkT5We12su+sIelbvgJYwZN9u
/UGJVm4YNsWmo2g8pKtUGMPogeYr+xqAgKknlQNaQcYg1my9L/1AY32VRElVfExyM0vO5I8mE01i
cdyQ1St0OmKtNfDpkcT8jGbNKNqQi+g+uIlEAzRMhRj1aO40a0UhwnWhdLY+WKYkb7s1nSTyjwG5
W3kvVxVV1CSlRLQu47EDAeNXY3WM9WiETTXk8H7v2Ahef3L533aU96PsiyZlGsI0Upj6z+Cmm5+y
Fw+jDd8iL2yjlFzvJAyT4gKixzzq76pIaPznjmp3Qoc7qoony9OtRLLHITbdX03i1fXG7ApsonpP
CayF5HiGd+UORTNpIgfJIrzza+UkGiGx0sQZEfiQfuzW4JAOvt0LNtoy+opm7/CXsJXh1nuRvaja
dAkr/zM2smcaj1hQJnPEMKraKfJEvL8n6HX8dRLX9fbVXnr+Pyh5XKbKr2NNMkfqBPGGdzh/swqD
MnJDudTuXv2pN1Ch0pWwpmq6oXn4OByXgOWXz47rAacf9ObZ4aeRkKQuA04SkJPfnrLlgbzIqZ8R
Of6MA1ReQp0B5PVcj1GrzHZo6OK/jpMdfIgc3WZc9+dlZ6IZo/F6rNlTSk7EIOX1DMfgZB4UB+gD
mj3r+ru2tvB8HY6eDGtzicJ288u9meDshYx0aB6UMoMqVnESzHbFKdi9SXv/pJZvU8nXV/ZFJoma
EqaW/7uIs49VZ64Q6gZjTLvDPOi2dx+d893ERm3uht2SvdJl3ebf68i2/2NTMavbuFWXoF5HTqVT
as23RWRwv37X+08L05ref1fTQrADQDKqAVew2dBMsSXwNcjmjnjo1tomdUKnP+r7CSOcfEw2+Vlb
kF6Rb30uRObIxuHPmYiGXO77IdJ9I6iJ0sW633jVyv2Wn/qTtameE7rYHwybXNTutxJ4YfOxekIj
0gmfy+Xn+LQX53N/8zvmtjCtTKdML/kd5rlm+P4YgcRWv0y80WW5rFmRavqioKKhAJEtYIRwJRQU
jx6IjSL1VzWiwfI63MRQwvGvEDeT3l2xqOJ7vcqX402FljfRReyNPJCn8YSduZ14sd7aO48P+mPn
KOthV+1oAfztzXQ55OzDpkBOKU8zZIjVRLpH5R4ZFnWf/0LwzCaR2frrJc8T+ZIs83tZeeOJ+u06
qgVWNo9UwQNtXu79LykJjDMNPg1tPMh76Z6nF6q6ONpo8rH7vAgEvz5BuoI23uS8yZbW5wUrBSgQ
tyZvjUlLJN24e79eCSkEWnkzyQmZHwZv5QurxXGvd+/luLNIW1kJopAR4/pIl+cfJ8151UlhPZcI
NSyxnmfao3+WGfYp2k+IKFwRKcu2c0tZtzwIesGO/tbk75nsh738/W/qsF0NNadRxtHQqL3BUPHJ
OqkHFV+oFWKNFJDDB+Es2Z7dn5fNGW4EeNbzPzPUZnSXOJ6cPUuGnUyJJKfZSp/bXeFk+/wQ3sfn
RSrndCldRh+KINDvkUGFKnGlNDC2Q5ZbZOgUHQd0g/I7wbUnsQFrm21CIH5fl9KNG3kA+5MCskFC
hUv6fKcWTWZhDqTxDZPHIInWaduvLfK6MY/pQGwMGel0hc6wv+mXYv71dcbQqB4Cw/0dAi+DkQXc
3qhaXodFb24EIOWpkW3TZu8rnfMPgtDboWYXdVT4emBFDFU7AN4+JjgyhKhA0Ul0un13Cg9geJbq
kje+JWxEBP2p7cIKm3cExsAN4y5u6fjDoys+THdoYge2t59SR+HrUr5zI8tCfMBU4brQYEFpdJbw
5F1F+Weopzn+NttIfuq46wlbE06p5ez6hSt7Vnh9PZOTxA9dMTSu4GzPBoxiWsk8wqaKhr41PGHr
+s1PQ0n2Xlt84bnT23Xi79NEpcspNBQP1YJ3YX4wpOwlidofiQkQ2SuaczKkCxXuGeH1+rfNPngX
4SJHuYWDdIZZVTc4bk1ulJYtF471zboPd+H9Uln9RtBXFZbBmoQg+PDTv7+5XBFErazWq7wV/pir
ZBBt31BXct8tbazLbsjvuelo8mpTE81ABvNynKQU0sGvvCko4SPmIza00dPvvovHUfQMc2Mf7wrh
qerAgGzldmMtqgzemujbHzDLIpQmb6HQ8wOIbevYeqoQMM2TYfP+ob3OVdB5wTQGYUHJnARzL6eJ
iFoiaqn6Sxy+huaXRFvQxJkJAE3LePH3zSmJePO5/ChRobDgnr4xt/2peEgO2VmAG6Y39uC86tLt
vbulCH/97aYS+CRGyaU5FaAvBw0G4EC0K34Z/osmAo+uQZimd7L5LXV/iXBD3l/CGzFhGs5k8URu
FNTTLofr/TEr4foBCMSwsXQPfS+cDIBsSkHZKBUelXitJhr+Ynt9Ois6iSFd595SQBZlC9/z5oJL
yCsye3KFKwHkoY0sX3blX738q6VSW2Tio1uNdhT4H2IhQKm3WIkQPetYd1IZuFNr7rMQ1NCAV9gA
pKj5vLA6l22q3zsA5gv/QfUGNdLZQRpyVHdR/fmVflHvvQdyCuf1uvU/V1+yL9LBXZW2+F34QTH8
7w+M+gQGweSINIznFYzGdymeatIv6v2rEltyz4ALJH5FfXItAGBNw2MZnof+g9l8aSlia8nPLN8P
yln2j5qgL/ya69M8SWH858fMTnMimwmcOflXEH92I8MutBJs59Jhu3GYGQTGqYi+kMqpvtyIEM37
zEykX4PdOt5R/RkdpmAMYN1ufoTr8nmpHX9rUnSTEKHDgQnlwNndZIR4EXpB+csPH0rtrOZ3irTg
AnhrO08NWw4V0+GRPN89VQProgt+dXa6lz9ZleNiUUSPKESxfHqsjhDazLVmrrudvFR+u06dDMae
rnrky6+PUj4CsxxGn7HNbazafWK7GoZelV1/N9bRya82/SdaLbQ9nYWte+NDXow8/fubqAmzroq8
HpwSspqjU9mlbAcHY22AqgAjn90tK5XemqsGUhAVZNr/ZFSXIyaNGwpeaf0cUbNMRcGJgFePFkQQ
ehbvT24KvpfZN7LpJiqJGmmNRF5zOVKfoqBH/v2jyeud5Ld22z171F3Fw+QR0Mtf8TBeCNA3XqoX
Q87fNa1QxwBdrR/yN23lbq1NsS137h51+AmsApPnKf2A+YuT2jIWSX9PA5b4ZyFUBMJBnLTcUVSb
zRfPGwDlofVd9gATqjtqupDKxoXwcl0qJgGe6PvUyVCgU+cyRUqgymOiRi/9X/pWXBfA76gS57t8
rT9qa30lb+J1+S26w9BricR/ff3Nhp49h+laSmSd0YubY8U2qXf7dxmbdNICcwaHSPoPjKemZb2c
8Cz2mKqQSJ0bvdS4lsnPdO/op9nGVlm3Pb7vSx9xZll2PdzsRNaRofiFEb1Ua2yu8naFyUnyMD6N
WEOcC3uCkmQ094CPvoSD435fLpJfHZvZfGexvQyCIjar6AV63qdxLD6K/IhW3qWFDkgImoSGPZRb
f3n/rF7Fodmg88ymqsDTSNGLLN83wxPdkqVte5UczAaYhXcw4r0nevFLu3G345NC0TWzaWwpx8li
pV6LkGdWVmbX/cr/tvSWu66GMvh0VRomYjaA2GYns6sBBhTptIWQQzulPyTZLvfVAVbHekpT0sdq
ONQ7eCB77accwapeFT+QAI42S/WB6wB1+UuMeZY80Tng9rxM0odwd/L7ioz1wdok5/gYIeRAuw2d
zEnUeULb/B9KMFc3+ewHzMI/9FEvG7Npe0PZMI/up5iHtPQgHcoPpmrXpZ09uh+WHu9Lg84Ch581
nlKE0UsYCWv6MedA/onm7Of3t/B1BjGb2ixQYPAn14YVvkzSJt5RfB5+FmdMrp3Jfy+mBpyh2g4h
azH/vHV23uwuYxYxWjbda0Q2jGEVJDIk4iWfquvawGxqs5gw+IMl4qf9MjYry4M3s/WEdYglB6Jk
T9k9gOp6ZZw7dSQMm7vhuJSmLH2/WXQIoEXoch29SFW+0qCV5IW/kt2lx9zi4ZjFCFAQcYPL8Au8
UONxoEBY3U8KI5PUpLVOnuV9tyn2+Qf40/fWR/nhv9w+s8S9VsBrK0n0MjWfhk9hauOuhuvQWByi
+2A7bESnzL+TlEWPi2pU0/6/yJRmn3cWn6zMBF0URC/aHV6HduNxo6sA7sIdGhHLF8zC15y/1Etr
CDvRj15yDw8gjFOHvDxU5t9Th/x9j745FfM8U6wrLRnZM7UP09/40LfJ2m+/vv/Nbl0qb8eYxZU+
a+Bn8ckmzWdVCVc64tUDxJoIdkkHAPT90RbOuTmLL0ki6HLKIdTc0RHNAVkqaSF/Xfoys0gihrU+
xlL4EmQ/pG7TBp/7eOmZNf3Id7baHKzaC8hGKFz0xZqJYByeULU1H80VuxtbhH8U+Ok+mkh5Ic4+
fzcWTZUMHTTBMQ/PYlJRkDiltfz8/ne5KgJNp4f3BaUHQJJXIlpCl49wpoMXcegR5IhWSoaSBw5h
uiKc2tA9A+Zavz/izZ0A6FGjxwh3QJydVx4BXh9wiULKsKPOtA3l8f0BXv1irz7ThJJQeW3TyJyF
QlPKGhOS5IuurZpoNwgfA4RB8JZHwNi3trm8mvpg8CYdQC0oQZX1qRbWSvTZyH8g4ewsP25uTvnN
D5pFxxzQwRgb4QsVKbtTqpWfb9+f8nXzdvqMb0aYLSoOL6LRRNFL6UArDux0U+8mPoN4Apu+LIt+
M3T8Z7R5EDTL1owyIXxJqnqFCynIRlj+nekUPs/i7GVhbjdPHWgmULyTv8M8GFZZVIhg0rhbFBLP
lwoDG9dBsqfZ9p909Df/nhHWn+D7ZrxZYAy0Ih4Ahr5kve5gGAm731wIJDdD1ZsRphm/LVz4ngAm
M3iJVfGgpB8agK4aPI331+3mpsPXkoLrROKZVxAGuD1R6PovZfEUG9+C4Pv7f/72HP73z8+rBfoo
VEln+S8F6aELzSubVH8xo/3vRpll3GmShiIok5cqTDe5/CCI2rovlzbYze38n5XS5h9cKCxtZCr+
fvxSfCr0lXSKAM8Y9MfaNYoOVbtyV/LKX6sLtbOrchKnFlMDqmbi1LOaFz1qxdWVJgnoQGn6utIN
lBP8ZJUYTbzylVLe/N21nOrvMu0gGhkg5eZrmaulPujNt8AQuX6fi95aheZSI+56SvRPsSfj7088
CGvaNm+2tjdK1pjI7bdq3aynLHRYK864C+wQe10AB7AfvM0f96f/z374fzTW3nzjK/bD+SX+EbQ/
q7f0h9f/y2/6g6H8Cy1uiZYVjXzcFv5NfjDkf4GW5F7EnBBfS1XhPvpDfjD+BYCc+ruJ4dsrg4V/
+jf3QfwXCilQAkHo0SYHEyD+LfLDDLIBgBG/lMlWE69YbK4wY77cKhW07BjdAdFRzHFbZ/dp1ThN
9hhCMW1dEMiILUf5ToubhXMwe+v+HhhOCH52zFIHbXA5cBoZPeTVWnQa9YvV+2tRTE4aJZRogo8E
iC1UggMNwq5NqP/0UBHYWeF/uhqg/Ws1tk3WEgtyGvE/Gcu/f5GqQ6OFO4o73OwXiaI8go4WHb7O
akSXK7V0WPfKIUXqC5d6R6YzVvX+IVk4r7Nn45+Rp7zv1cxCmnflrCCvcnVkLeRM2kboHSTGricd
kofsJe7MZ1f4RRPtLHnq2TPadSoD0tbjHWXpY47QjKEO5yEebBD/NRJopuW82c8ffy/BW1jjlLfM
F4b+3KSXCRAFsPnlwgiK1QL/b0THnFSUHhWQ10kgn8WC2jud+oZe3WiVC5fOzZ05NQaBHLLJwaRe
jppHBoolLqNGZm/DUlnXLQobw8dY/YJUGElku0EFyHL7hbxgaWB9tjN1S7CCVmxFJ2/H7SjnzUqP
67vY+KJrgR0Hjd3l/QdC71Nv+ev3V/oycLMRTGlaZAqVNJLo6MySZjnM4laE8+MEamjLA7XSrLZd
KN1V9oetdkFWe/tRl4aa7Xa9LmQzrBmqRPAt84K1HFENLgUkI7uFTzldNxf7h1lxZqaWKkgHIs7l
l0TodOxFZMwcnhyrqI12dZI4sRIvYTymu/Odca4y4rZRrEDzRGdUgSJY3HcavZKxOY5Bt/LkfpXG
jZ2iatSMw4pcbeHJc3VMpmmC74P3pGk64keX00S4ABEfeB0Oyhn4GSEvAzd88LYeEntp4a0Ioigf
qLv3t8zs1fF7z7wddra6fuvGFiqfBI9DLPUrwRgdHKpENN1jbYUu1EpGTRh3Otg0ht0sHZZpUldr
rgAm4JGHucNVBoroSacpfFvX+OL5YGNlZVfTqe5kQPiSsM71gyukL2byLfzp6TXqLChkKbCFOb6q
Ee8EqTlCgVlYk5ufQoXRDiNA1gB+Xn4K0HRiHtTshKr63mJOQFMNVUp1VxVoRUXjoej3kkj5T0DR
bRyjHWTDQwOHBOrPNtOSj62pYZUgBNIxUZ7/yW/jBofUBRSUPvvlb7N8qB6tz407fSnla5J9TrvE
0XNU9BrNnhy8tXzrGqo9YdQbtbZHt7KHrFtZLFkgqKvB8Nbjj1KWF4KPPKXY8285Acb4UfSSrfmV
3Ahxj28c19Cgmqse3VHRGLbt+MnL0ScxmyN6ByeIy09sauRghzOoUqQJUqFEH053vETbDXJ6Isg9
yyiLtXfjGJ+Sv3sXccgomKFzpkAmNub7zSzcsUvHhGJPLKyNCti32W5qy1uXubeaVsmI5LOiLm2o
y3fc70MG2QO1DlBCUwJ2+dF0tOC8IWBpaDzvq57rIHEfs65ZNxVmbll6QsYJmpR/aAyIJwXqzh0/
w3I/hUt7+9bWnp4psDRw8FKt6Ze+ye31TnO1DK87J3dL5G2qbWB6D7pbHwNT+ovnbOSuBMZd2LTT
/OZbQ+ehRJGKq8kg6bwYFdOSqLTGeoS8bdlYASi5+2QRVRNuRtfrHCHwV5LQbuC5LniL34xv2PqR
BGDnAJFxNuE2bgUp5EHjqKP/pW36YzXAGgMkjip1blj7FhysXu31Il1Pv0Adlpywbv8CCTo5r6kp
W54F9kKPTNfwqZmaaXs06PlnybAV5OBB1WEvwkjtj6XUvs4/uhss4cvC4t/afIZMOMPfkET5Fdv4
5pPHgR/nSPqPaMYlu3o/fJJLoOoZkmtZDp24/2CZ/Z2LYXiPtk2b5adAQBc2LZe+xK1NgCsDjw8L
lgvU68tNoPoQSUNqAWjkeVul8Q8aIdUYhZMp+Q9C5p6qGDS2n5z60ltag8v60+8DSPDBEIK9r8jz
tmNuiJ3W5NxyQmbaxYDQnGcrsAhltTlG+eBYbrnXjGYtG+66l46ynu/DXliIkLfOHjA1LNpR9ABE
N1sAM8HVK834EGHnr7skWOemfAi82FH0YSvxS0wZN6Teef/7X1ZGfk+dpyAYUo67RK3ictnFVOvR
xCRTK7AcmHJSWRTWJUrN01ukE4LN+8PNQBJ/xuOo8yyESwcQ5HI8P5R8ORYUklAPO8dqVarJzqjR
EnY3mmAiq7nBjmybSrsuzW3ut5PsWU8oBX1U8qWfciujo0ZtTHgUgt78dZoqfqVlljQ6PeKehpXQ
nfxY5fLZrLyHJK/uxK7/0ERPUZOeBjfcLyzErT2HobyFj8yErRKnFPrNuZPiERB6po9O0puO3wZb
oM97M/lrzJL7Qu7/8tTo5JYDRNLxJJrCyxC234Vm4etfP0dADhtotRP/KBjp86YN7PGmHzW1d4TC
CVEU1iyYzcA1I7xbKzmmOgptZui3qbgo0DNNcBb1L4ae7fcS0DSC96SvtQDLinHCzF/7OvKp7kc1
AX44aoc29c6BFBzK/nteN0+1NWzzQDmXofWoSotVgxsnkKWAWoK1MYjZ1xTmzSeJTLRuEQv+80Dq
w0NlRbuyVM8pn8mVYIIl+pnmxsGIcD0Lqv1oRLtKFTbugOqqhg7sGN6nEr+t5W3fLSbjN0IkPB6K
KQaqPyAbZ/dkKIQtSrH8vqroNoNJ76OOHTaSA9T1F04zevsxQF3XbRYviZsjozYEepRyE3fl5Wb1
BhSy0zJls5b+g47mYFS7G0mojtGgHwwLtATGab9Qjv3r/VNyK2uclDj4LBOME/bj5cCyH+iBGqvA
p2jjRHJgl3676fJu42mh3Yf6DhGAe437WwP7U3lwItu7agDgoIa7QJwe8b/yovuAEPr3sRUelO3Y
IAbAs+D933nrFteow3GYsT62+G+XvxP5A168jTuwQCulLBE/tFAAKKRvlhh9RfA8QCGAwaXhqatS
WzUQ6O+X9u+N7TvZO8sm5i6TwdHsI41VjlS5ShpVg3TQxAQpveC+Td0dAvo7nG0c15UPqRkspa83
MntIy9OAkgg+dX5zSzGeA7lO0lgg0C372Lq8VJJ6iC0E9XRAM8qwpUxpj5N86YDOYrqYxd2IpZTU
pvTRInm/ur8ViO2u5ucc0tLb0K7YdUl0bxXCCUrMbuiOsgrkUMN5Q1d2Ke+MoQ8eBK9ZCOmzruTr
3cbTi8xZgSdhQVK53ARyNko+XVEulMK01YKGu6StQ6lsVq2v0Xwdh2ejEFetxfkJvZdKwaDDQPsk
b4+mFH5rPG8rVc0ahJuT+4dYtH4IKXKQsixk9oCa61AspBy3buOp3EsL2qBYitzV5S/WKM6mkSKy
XRTvsbC6U6Vpa60ukNTv9B96NJyF8TmMkADv/cBCIAQrCzD0anIMFWD0ur1wjG7cCRpcNIVVpIeB
7+jl7wm1KOgk5DEcKW0n8VHILckdngkoGUoFup5C8eI1zVFKlXNijfHK7NNv/jA4eszrNVbPKCNQ
B6r+yQ5nd+FdwhKRK80+bBcWPBk9j9QscJHWVUd4s2q0G00TW2wyloJTX/MjRy+/T2PEu71o54nJ
r4XVmXKx2Y1JuQF/GWrpaE/Na0BRJnZDMbDNfYRiCiVBECT/aKTWk+62m/gxHNVkNQrth9bKwZKZ
j2E1nqxI2UML+4Ir5ELMmzK1+a/BFhmFJBCDljq/jeImcGUr4vYxgvKjHrZrZFV+oHNry6hTTOEG
ysXCdXBrSNhfPFdYb5KW2W1QV6bRRfI4OJ1KsdwQnalqm3SAvaStiiY0v2jp099IEtHX01l3VKKI
MbOWGrYwWBp5GIMIkvEF+6K11Gs7r/a3Vc473Svv3EK49yQMxDtWvzK9pSM6bfn5MiNXb4EPoT1O
O+PySBR42Eg1ZtcOvj/5Koq8z4j52NgCOFIEvUaLdqoe3Gcq0B5VoCbYbJvetyGa3Pdf399/t+4X
2kIQHKaC69XhzDJJbodeGBxEVvPcwsSmPaZGfD+aH6xh14umQ1Fp8/6YM8bo75hKwXOiE3H4rt4L
coBmVWxwsQbkX9ZY3Um1uhdsRCsL45cJ3gOoOVI7GPq5/XZh7FvRSAcPOz3HsHu6eppjLwDiqMIx
zIwc71enmY9Z3R4RFsazR9v5grYz6JTQMSET89dtXdz5tbrLkHJGu+aYCx8XftCtzQgRz0BO01D4
UbMb3rN0fDUtiVJ6Gx7E1n8Y5epOlb1tH5d3eljdpbjw5UOyT+VoJwXjQjP7egPwTKST9Kp+hxHL
7PiF4OL6HLkeB8V622MfjPFB89xHt/O/vkSii/7TbmHG17nFxG4UwS6peKFfzTjWfbRlQxnX0Kx6
keljripvb6X6sYSgZFYHLfc2sonjjKEcqQqfAnkx9731EyZ0FpekrNAxnQV/kxJQ42JNQWFC2U2R
V+k/dwlYaa6pGI8Jk3XvMVXCLM1WtU9hFzsLi3Cd3kxvkolvSwuVS2h2K46eUsZmTh2Catx2SnaN
DrWW17ouZky8nNQ82Y2HNP+BMu4q0ZWV7y9hTa7rBDgi0mGmbQTFCWW5yzCUisY4ilaGrV2S7CIU
8DMP3KdVr6oc7jhh+P05Xx89zE5py1HGxvNUUqat+OYpNnkPVKTa2AcxXbOPnaLqsawDuEF54r8a
Sp0dqlbMPL/MGUoO+YAjl0n+sU4DW9S6pWB260NaKlUPg2SL58xsqAwdIa2SGUpyG7ZteW8OxqYt
FZSEC24PSiKiLQIiFiZHmVDOPCfTvoWl/kHw3G/vz/rWWbY0VpjiB/ar81yCakJCXogHQhoAOrSq
fTmaT74pn/2HvEWWH9/SaLHGd+MovUo4TSk6T+x5AKmgHPb4+vVOFXSbumUjKd5aqdAGU9v12Lgb
LAV3rfAZzeDVxE9NB/f5/WlfZxCEEpojiGRMcXQOTcx4pUt1ouGWscYXYhuSM/rRl07+XHN9mcPi
jG988Umvh3yN2ioICO1yH6tVUQZpEfSO6ydOavgHI3Mf1ZBK20+floagKhtsKzaRZT7hhYPIc/og
g+9+f9I3vjWz5j3ChGmlzVsvyB7oSpcJHdLZwlpUvIe47Y5qDLEh91dV0a60IfhKb22BhnkjZBAw
JXPqRJE8zZP5FFsTVMoLlFcohyj0CYtcs0sF4xZUYCcG8N+fJXWRicmCg6UxLxW0meUOldV3DgZA
2LhpmEP560bXnAgQd4prFD1bqYiWbqjrOxnSjAGuQ6NpRClxdqZHhJ/0IEw6p6Vn1PRPeh/ayMNt
SdYmVwYUKz3xIQ0o5Ff/IEhCcqNShSQCCcq8XoXnhYpSv4pzRkC2LcenDr+TpgHs7UcL7e9bWwh5
XZSteXdMqiGX+ziVK0vFuKpDmi608bRzBE6OKAZ7nCQ2Yeau/U7fNX6/kHG81k0us18wZgiFsI9Q
QxfntYXSSkMps3BGstSfbmuwiNGmKIq172ffApoBmfGiBK0TG97WT6zHTgLPgvDf+zvrVtAAMTHF
rEkWep52jUUVeCq+VY4X+1s/g4yqKWfsP1fuZDlnCetaXyqq3FxvFUjDdGKnM3u53nKoFn2aMO+O
1NejN5trlR019yjuO5pBcxKlzLhZuAlvJNuyzAWv4J+LKC78yctROx0xFBrxnSNZiWO2uLV5UrVz
5caJhG001eaj3PY86xS3ZACBXO3//kJPkkLkfGwxcIyX4zetUemRzEIPbrsT7ZxraUj9TVp7jn7s
O2Xh7N4KUNQVLTIrsBVXcXFUtKousYCgeOivC7+xo1A+G+KzjzPr1HB5f3I3au2srjZ5E3P10fSf
JZK65ptYHokc137AyMvYFT+lUX+hhoul6WaISHKs+06XF276q907SR1z1bN1J42qq0XFAMRwMxBH
Jdj0ItDtNOx4K9ZHzG6BAHVr+l5/d6avQyI6JbO2Kg/Gy++odejhKsUgOsAi8FNKyq2Q9Ucriz8k
9BhyUz+5BVKdRY+u8NAvQWVmdDDeRgxPNOTdPkGeuHsuhxcLTDz1jvKAIBYY2IVfC5yR6nJVcBnb
uZ4gKV99B4n+0TS3USJ8dsXoh1pI8BRwesTh8Bhg5iq37sIF9RonLoLZ9LtIPVDngWAOZunyd1WC
HnXEETA8svXDj4VHodkODcxK34UwLJSm3cv14EhBjnGAmdn46aZyeJcaurn67MdbK/4Ut/HJ7Px7
dKj/MkQXg2KpPoeGsgto4bkiN91oKS3+Z+pBwRLLd41DmiB+oBtL/Zurw8NkUHPkI1OHgVkyi1CN
F6pdjFsNNrGd3USgRpLRSdGB6cXY0fJuKTbdHg83PEoPU/lrtqdqFWizCFfFQf/5XJTdJhhfMv9x
6pZPTdJUqvZK239I4ydcZdY9fvEd0IGywl2i9550HTc5XVrIcK7rp9MigDIlu6GdKc7h3V6AH1TT
swiR+IShr2ht5DA58euPEG1iudvWXrNRM+Wgu8oZida+aNYSGEt74cBdpZnT70CHicoYTZqrwC20
2lDXLs3zPJBOUgcFsUrOrlt9J5iu3WJwRr09WlrwtWrM57YCaROLTpEshG95ymbnGxwMA1qtXCEg
XWffSKmbtpO0CcupxEczG+0iC0/asMGMPF3JkvfcdN5DYJWH2svXSS7c5zr3NoV4d2jXeD1+EHiA
NLnoIHP50PLq70X9ofOG80s4us+lRhulNRcymxn7+TVaTNgH7liW7xp9ovV4PAoBa0cd4eixh1Za
oD37avC5rCpKrXgKegYmly1NWuxuAf2FqKZoarX3yelrAVhAb56UPPmm8Y9l1nyPmz5w8M9dl+Pk
9xULHy0csGhMLASU664TUAEUJJCUoSaHLMisMOApeW6qMQ1BFf/npDC/GkhWS+hl1vpKqaOvWSrv
8w7BaSQ7gkB8KtVF7M4Usy4/OcwGziPPC8oTPDAuY9pQRJZmIKNOfU54lmsu7KRf4eW4T7rue4Vl
YROdOuXUp8GR1kdU+0sF2mmA+Q+Y4OqEU+htV90nvZUFBfVmfsCAgjdouxFjNbf7EHWfTZyXKlxK
hN5RQ/3H+2fu+lolH+Twk6BJ02af7fXaN3C0apm4L6vnqqYT6QunSP9eax4PycRRhkUI6s2pAsqi
BIuTxlWbCz+zok3VkAafL/9Vy/3JLMR71U0/+kP2NRdtTNPvOqQ1Bh2drvdnex19EZecbi8q/jL1
i9lOU3stbYN4QFqO95s7Buu6GbdSqB1y3C8CYGnvD3djZ7O6TJPdzR2jza9w18PNHSji6CBA/qPm
qlTFys6KqLBjHZAYOOkGo8XQj+6Vjku7rn/w9n5Z+BE315tUmMBgsLPmextKftOZiTU4eV+sdNdY
F258GmrrQTsjPrfGZHSfHbU8enh/3GnnzHc0dypYHAniEODZ2ZESJEFTXGNwmpKgTRezlo01DrEg
Dzbvj3Sdkk5pCEgcFIVISK86SkPvFvh08sToXLCrRgXcxLDy76l6l+kDwNZV0AqOmflf+fpf3x/7
xo5C0ZtEnxzx1RfmcpaeG9V9jZm242mxMyi07GuyGOmXCAROKvSFVN+6taaI+hCr4C5dvSMF5GgE
xAwp4gKmmtgPBRXypGqOFuLvU+eQTPLcLGHabsUIwiMtBLbw9cNRScN+lEZiROhmtHqlv1JBfkH3
hrD+KXch8OebsKu++FhI6L3geL27/h/Ozqw3bqML07+IAPfllmR3q9uyZFvyphsiiRPu+85fP08p
GHxqNkecGEgMA76oJll16izv0o2g36aBfO6zqrSPcFgWr5ed/36cGfuatJKpDWBzraJ2KrVFr6cj
cAXmGePYPY6jepfVDwbpet/vdcG2Xj4gDu5WuJ30P8VretPMjQZtjqeCsZ1VjmeARlQFHyt0BEts
HMFGufgrnWtgNu9vsK0YwgxZqPIKxDwThOtlJ3azLGPFgTlgclni7izhNYE4f+LGhuCa2N+nJLjT
447OlBCS6VLGB/HOYd46YgBmyM7IicRJWz18zkiwDjqZCUYTPRl5+HcTvihzhDdRcrS0o1xEhzQx
B7cz1b92XsDGe6fpiEcRwvWmdtNunRP6Qm2CDg/GyNhJhEf8QU4TpKvWeggd7S4zpz/TLPguoPVB
nr2Udff3JCNainmyJS0Ie6HDMhr35vRJsIF2ft1N40xgDuglgZZQHI3a9PrzlMCclsJhD4I3u2uw
FR/SvwcuVBfT90ekoy95LLmqKTHiK3D6k53Yf/8XbEQgwCIQ1NkdYIDXFYXcqC1Ofj2T1Vx+yC37
15gyzl+OXOs4dUs7G2EjqpMo0FcBZSoD0F/txnoIJl0jwvqhbn41jO6cpdODlCgvaqLsdc3U22jH
tIrekQivEBVWa0XgqcdWYa1O+VRp0b3AdYZqfKly5jbILhKTfC2zvKj5CsoTeYidpGxr40G/c4jr
cA3Bql1/2qSKy7wNKWXbWsdtvXmcGv20ZOyyGb2ZdnroyqPGWOP977mxKvJFwHgp3ekgrU/aZNux
LVXwx7CTfjQUfzSeNCk8OuH4ATm1oE+9aXF2qoet4/1KrWOIwn83m0gKW2CMdY/pXxJ+7JXgPoyk
Z2kYPzb5pVPOOJuYGdDKAquY33ha2AJ0uonfzprraxbjMDQRsyRtmr2l/zFVl6VQ/CnU7yr0zyNI
E7+XgtLtho0Dj4N0fz02CvReWySNL4sElpQu56CNnod+OChYR6fnJvjeL5IHl+H8/sNuXKRYVAqQ
GRuaS2SVbI9K0+GSXRLKx+QSadpFo5leLfaTsiD5k2I+qxs773f7ywK4QHVBKEavec6KmedxMw0z
AknJJZDDE+s9x4XmaUAPmw7iHsZLWvwr1aLPv/G0b1ZePe2kyblUoa7sJxSgyfLdZkJX1l6LC/s0
y24Z7IFMNiIh3V52ERxRJrzreDGFVh6YIyNuYxjpovQXo2yPxtIc8Zt4CLWdvHojEtLTf5WpBlB6
0+WN50aJZYx0fMBmXjmB2APTOUmfgrY/vf8iX7fjKpWmDWjDDLRtPuR6JhRPkVGosIn8To5PcoTH
DRS75aAnyWlq4tGXm/kSKKqgz033hjV5pqReasOAAdoMd0pf/TNVi2tUpX1I58r2y+U/D8lISkEM
gnajtqK+WoXqwVDSwph5GYmqXUiIT6DPEUBHWCnSjnBFdyLz5q4WSCLGcqCIrXWQHJIlRmee9cIk
PMZGfo9X10syFi9Kc48aRhtHx3b5tkwUVe9/i60jzLSZy4BSSgUoe30noPta4/UVk3JaxmsbeiJs
xAtgBrM+xNJ4bOFZvb/k1oWAdTY3If5/jLpXqdew2PoYODBPtWF01RlIDBKlBXPY+WWaKhomy10O
WfP9Rbee04R2DlVTodW77guEdVTPBqAVXwtLV7GzuxQ92EyTURkOPLufHnAc29vmG4UqURElACop
1CbWc5um7pqgNji/XQoqOoWOSJ9F6mnGTN+VEH/wBKqd1bCR7Z2lt14x4Cxwv/TZhYD29VfF7zoJ
9cWZCFPpyezAqeIkOgC1jfTFHZIfC1JogbEz0dgKIMxQ4MshKyCMoa4Xnap2sJKYRYcqvojGL+mO
m5aa/xsjVrYPpQPU01fS4rrvMS190mcaS40l2GYQVYWxuCG9FrUNdqL+5qtkISp+obV+4/7QjGMy
zRwQARWQ4Y1W/fhBlIaz3Hm8fL5e+GPW9vLSrTIJVej/ratev80Q7aIlk6gStOQ+K39KJlKwMjKL
yeOsc2xw/M2KDzN03/xR8A9/47RgWUC2iFv5DfusSzQ5sWUa1PWQ3zvJeGg75z5Nyvuo/6IuDBaY
tL6/4mYEFCA6wTTbgCUMQxosQ8/tOsywOrERP0lpiCZF85iN4TmytDMMfVQKixet+q10keY1eAFR
BxCVrl/2kraqZA0NXcMRDjUGlBEOEcVySs/o4Xp9NbpIcZfjTq11S6MQ25hpDcBheE43jWJNyoY+
KkCQVZrq2gPV6LxYC6bxha/VHyWs23FlVz8aufqXwbQijPrzlOXouGqXuS8aF4u+0zBmH8cp8u2x
TVyKl8arLL11NSU46v0eE3crisJLorHKtoDzsnpPUV3PagbxyLes5YQS38lYcn9YxlPcFJ8My1fV
PSLm5opMDQWuGvHndc0SgmbHJ1CdfLkPj8oSHArY9B2ZgDG86CxexHu0ha2si445pqBwjbiNV1d/
q004opktsRPmpd7ID0qb+9ZsPUexchfsboLNB0SQBc9bhMpvEHxYyi/jqI/0wmPj0nf92WmK+yGr
H42TUeBOaNY7ed7m83HCWIvRGPyd673edItjxRnP1zgfmwAzjLzHo4M3uTxmyx5Icit6MlW32C9o
QNxA9OkmJ1CB2DBRBH9R6c4NcSwx/2hbFSjOo5xbR0PZu3i3FhWbUwy6GSCtb4cg6LIk7Bu+oAEt
XQ2/RE3sy6nsKoF8KAvHzRv1swQN6f0Qtrks7Tu+ImMPgtj1izUCxo5txLL5HB/iOv0sAXmJxvkk
WPJFmr1ALDHzYCdUb14UQNkIJcxaGPKtrt1lTkIjVVg27lWvag9J+Ge2PCkqjEFY6pAXmXoMmeUG
ZiOEit9/5q3di8YymRzNE+r71TMX6BMnhcxFXP01LsZx1ENCgUPTGOxkiij+tMfK33rJDqAQRvWM
dm/mzVWe6WqnBzwtoNtGItdI7mjufKxl7ZJLX6fUcifjt9JzekMyVRH7ChOh608LfAMedAgsU5m7
c6JCcQFlnJdQQKMMU9P+nGTZi2L/nS/Zf58hkym/WVoc5zddWuxKOwnDkIllYBTObstRnecTJhqH
zEr52uZBRyeHPEgLz6kUHhKod+9/5FsAksjWhVm3GPsYN4JRNuq5chhpPL68sIyGs2x+pty2XlLB
sCCzbb7iavxJ2mVfb6YFdMQF/UhIVa2TyllvOmhiIENL6wEfXNRNpm9NL3+vm/oMIONSAAl2Smdw
CZ/fdx5bRPp1meogAcA0UdtCBlUKicESAv2Yg6diLj4JdpFI/TAD/apU35nnPiaRF2i/piX2OJ6/
5riFj9Ds7IGNQ0akFtir1x7aOjuZ28hIg24CCm0wFmiZlOTFfREGd7WTebjJHKp6D4MlNvTq0VmS
lEgMu6BOip/0ZtdhGlDXYFdIsMk3pjS4xyfA7R6SYk/zcesD042EQiJGQPKN0EIW9o6TN3TqZAuq
aJBR/C+u3kruguRJKFUndap9E3GDrN/Teb2FMZJ3ySY4ETEIomm3uupjR4KcVSk8pR54dW5cgJ65
U3cZK/nvabKfnflXGYfnzI6+gJb63A3VMbD/fH+Xbb5pmiACFSU0Tlbn2zETBek+NnirRD8Q1HGy
j+WQPuiS9s/7C23uIjE0RVdD525cxbAutxVpMolhpR4MrkRDVh6czFXm1G+7hBaLhT2qCYDw/WXX
AVvAIER6w58Ca72+FbMGN49gVgfkQuST6G4EJriXbDjoVupVSnKaEW6SSbHeX/bmWvx3XYupvIWs
041IEbZRva0nMmoRXXwIBV8+jjAai129BghlIq9TP0unFlh/DEk6ao2dQ/u6ed4eIfEDbFor3MqI
yDjrLKSRR3iRgzb4Jh7ebflQhgg1SbGXohZlJM/muahTV6lBaKVEdCV17eyzCYrg/few/uqvv4Jf
AHqTDXbTamtiWZXsGNGM2hwPEijhjCuikdtz245npTaONZ2X95e8OdKva0KMEfrJXBnrYzVqSeuU
jT34SRpfBGZ1NjwlDT8w2PEy+c5OvvJdXEv5rwnYv+viMiKOkQyX4zpoLXPD1FDljU8IWWhLdFg6
KkZNca0geBBifjYiVNRKp/efd32CX5e1iZVkfTTRXr053sTKMahDXObK0Vcb4yLkDPuifezaP6Ne
3RtriCdY7ykaETA7Wem2xaImcakhkovqi5r7jhK4SV+dkF14FpTTUv1VjvKHPEW1SW8etbG9T+vd
3q0oD25/AsR/hb1NJFm9ZKlLm0abx9EvfoXpeCcWblSyLkV+VvsntTJbt9Q/atG391/yTawWb5ma
jIoMuxrqs1X4YpvqcdGACg7T0E3S3B2zmslZdi93P5fEOTEu8GQEHA0G2maDfGymetQHO6d6K5q9
/RWraJ2q9hAlKvYXglT/ymaol1OZjueyTPwQjIQQ7RPQuZ2n33zrtCdIBcm1b4J3Cue70qZmxF+K
yQdAVKEb1kz4gJjdsczTD8y4MJOdTnK2Z6O48cg4cwl0NFOI296IXEntiDcocGx5QrIbZczYc+VC
u3PMZyPBUkHb6wWJl7jaYqwocFxAuACxrZKPxWpTMsJo9LMZUNWifxxxnEb5abGcgxXvhavN1VAY
MlHqBoey7tL2JH9SUDF1EKKI04jAmY5mR3Ffy98qZ4+8uvkyQYOiZ0ZghIBzHaL6WK2iMCQ09mp/
FiVM3YWHyYo9UAHIfyJ3GtQ/7Oy/qjFyeEjnSNxtoqNMw+l6WaW0meHVErcACN1UMc5tqfDh+p3T
sRX5AVSIxrOAQL4q375NGxNJ6axFNgdfT8PjKy0DBZ3aii9pQmFqANUyOq+RJB5Z2rl1Nt8sMk06
Q/wNnlEwJ0tZpc6/wT/oX4RAVFbm93DWch42teERxHuCmhu3KxMMbnmEPejfreeukhNKA+C/0Res
d3jJly5+tswev9MPAjvr/FZWISTRqPNR64PbpFx/yZxstgyadPQ7bTgYZekKfFYdl5+S6b7TT1Wk
nISoZ8xNb6U9CRYilCU2TNbOxGrzyd/8jtU1MNlRnNIL/Jc1URQ/tOlbpITHpPs2Fdjf7Y59ta2Y
8DpWMJB6uOkDJkVDom5ySo1k+iD6gAPAAQHlTj1JMT6VUuQh4X1KdHClyFIFTfY1NdW9/b1x/wLn
Zu4sZA5ukWNDNYYGXJHB75L4VBjDIbANLyrMg1pK/oL1CjZ1h5jsGuHiGiISvrjvXwRbuxyaik03
FEwF5eD15yelhWUxkM5ZsERCaUSAg+K79WTle4xkbEYOX9h70WNrUQGlB44jGmrr6GFXoV4XSz/4
mtJ5oiDEj7OzT7PG6jng4Y/puOzkVDcjYhGxEMgGI2WgTkkmef2gi1q3cjJw6zCe/DSX1GLNXZ2o
rhSPbjA8T80T7XwvQwsvs85oALqyOZ3QhDhElu2GzUe7wVao2EPQ3HRCXn8WDFWyaWCw4Meuf5ad
5+AiY2Pwix5igX2u1cc++aAPg1vhZTdR0cgvgtEoNJHe//JbB07738prPrRcJkpmxiS3YmoqSO51
+HcQ/xmpLyENPqnZrV82Ug4+AKNvhxk9gvKrrRYVSozsy0T9Eut32vhB6I71I+XTeHC66Eswf0fr
xe3zPfrk1n1Mr0kXckm4TK7773oWxmOTDwOGUSC4kdQSII+YlKoJui9KGhzff6+by5k6Ck2caFEn
XX/RoE8mdZy6gYai4WlS75XIrjnqZ6PI3Krf64dvrgblF3NJkc+usctp2ORqj5SnnyfRSerQIzPU
C/pToHlJPhTny/sPt3VyxV4FQyv+WH9Da65Ldc7ZNMXA9BnirZhlzN1PCAOY/OJDbqAuWO313zdP
CeB/EaYIksSN63ea9G0jGaMygPU6htpzgPBJ9MuJDMpc6cCthMLeSdZPU+vsQAs2ExCD+R1kG2jV
N/OGPnAaFOg4n6NM313R75IAPTi6DUsS3GsvU4sLYqd7tb0nIrBxPEnL6ZcB6kT0WhYcnDdFIPmN
rhUtSoChigWfgWMcwrCtXANwUNyu1S+CAfD+x93YS3xTmuCUBEJiW1yZb5a06y621RqaraHUXg9z
SG2SQ9Tdp5LpB/re3bexlUAlc/OCLwO0ug7IRahPbVcYvV9IDOEigOEivUhMT+hkaSeGZV6vZDuP
uLkoujaUfeiqkKRfPyLOOvnsgPbyP1pWd1BjmiUoG4WU8s2EMqFUH3+9/063NhAjsddZBgM5OgnX
KzbWsExkNgOYovNg/ikwuBFXiRaViHE9J/Jzb40n0F6/syxgL8YoAP9vgm0Q6oM2hZwYeSACMQUX
oIZgzO6n5LuUfWBY5YrRo2X+594+Nxp6jwyQsLylLlm3qZzE7qTOJiIp6uIL3ewm8NVxONE+OM/J
ve20rvOzG+pTl+6h/7fiBHWHkL3nlpdvYi/K0fZSyHxeoVwjktkhNShLvjtSfoBhDzdtotJ8TkAR
ok763wO/TiOFdqiFpzCEresvLXXapDZ6Sihu0oOiFRdu2A+IKQ8qEJl0T6Rnc2PRfbXhOQim5Ppa
s9PQSaaooj6BUVyFjm+HQKhhRCnLY5L+gmmhxPNpGXf5zeI5VtW0mNhb4sYxBN/4+jmNeRhDOL6w
8Uvp4IS4bSzCSSO+CKtfZvZCz1sIAYogZaHi9hs7GwwuOCjAVzz/6i6gZzGZUtOwszXDEzdePIL4
IoE3ou9gTJDcM1CMDA+QJfcgJSI63Dz5m6VXGYxamLxwIKm+EAqNms5z7J9jj5V6i6xyV18m+WyC
srPLY0+Go/UfdDh7O4+vb/4GZtEY82yIiM9OX9e6nrPLkKMykQgopeI0xEcdEW09jsH1+FF+EQgT
MzEvZm1/7cvgbONQ/P4P2YqkQkgb1Q9a8XQqr3eBAh9rqPSy97Nk+Fxaw9GmbpzmO9tZPCHfHNeY
TkjV3uNvJJHg3OkEQK+na7cukCdNS7PC6XqkANWL7MVyD+/3n7ItfN3BbIVjL0fdeUn3wrjI2laf
nq1O898QwgW0Pq4fF2hTCk6t7/2kN+46DSYDBNLafApD8y6O3Y49/0eOedrUZne5vNcR3jrsV8uv
dp7WlUqdmNjqzKlxkSvA0fA6HCB4cnN0xse55xLrW7cGtfb+Z96aOrCymCSJ/jBU8OsHTyvHqsaW
hlkM8KAqIHtyUS6QN+qDEEWLU3RaJekIaO0QV8/jUy59lpY9VrjYTOu3L2Y9NMNhkSCdf/0jsniI
lyYJeh9bVNv+J8pML89pSOxGF/EebxZShUQ6XRiGiKv3bMejnDrS1PsSn1mIwwdBfGkRaFKtyBWH
yuCY7bzhra2lwF5SwS5zmtaobKloZDKSZPCdKjoYk+EKaRkY4HfDbD+PPybPaiK30N0xSe7I3552
lt84UUiuaNTh1CzOjTGPnaLtm2Uc5FQaD+i9h7PzpSxbGM414lToQ9sNf5E0bKLN3cU3oggAF7IF
CA6U5et6okFYLUsHFq+H6EfUDsdeSn5OcfHZqp0vQsSiS4vDsASuLBWfAqf7kOfOvdJYLvZktKsN
PC26D5GjN57Wf0G0by/c3KbE9OAgmQC7FRXdzX6oQ30cmqD1TT4DztAWeqVpG50C/BL6KHIX3Xga
uuIlCCC7mPYTVkb8219Vtjx0ofRNhF9GLDtFye0mJW0WYkuMiOD2rWs+Gap3Pmlq6zflz54gMEbj
EUWiMH9RrfSS5OleDNhcEOwoOBXRlFxTJMaZPeooUyvkD2Llp/U0tIYrkI1G8XlQPSFRR/LhLy5Y
e5cZMApYYiA8uEl814dAKbgfd3atfnNQRenwv5+0vn4YZ8fBOLZ+1eqwdE1XV3tqX+QHasO18bfK
2/pM6f8lxGjC/JFEKIIAasjM/G7nl9yeH0DDohnOHcDI7gZQmC5KZXZKgxiG4SbIV7dV7yUFv6JF
cyVG0qeszm0QHwiix521b1MxsbYGxlUUM/x/HRe7YjGlrlMbPyseDflTP9yjSKDYxyZWyA0QV4vu
i/hvydmjid8eWxSo6eWQeEJTv2nghaC/9WzpGt9xEtdCjrQp6Y41PP/wWAvHoJBSbvy887S325BV
GddxHTF2uPFWAwNmKq2eYw4f/+ut1uUgXYGFj9ox1e4wJHYtHS8edsH/JR2MCDpoTuvZA+G8hogQ
Rget27ueNrABtAcEjR3gFqjLNQRSlyX4akHY+BLJZ53TTI7GV9ukaQgvovAxCetiXatM716nNNbP
nZdzeyAoYEBTMdMkTN3M5edOMmY1dmDdAuuKO3gWlwSZkvJF/JQc2YtBSZGcMdyATr7IkwS0Syp2
ddJuc2QDmCv2cwQmknNjlSg5adONba01fiIzVm2fm+wPBK8ZsNZuJ0TBQ7cjZD0l6UF3frJ73n8N
t/Ga1YmIVNoGAWKNbFLlPguq1G78yARYRmMTNdGpebC0wo2BSry/2EZuxGrIgHOBAekCbnR9/DI5
Das5jlu2fvPKxyh1JlGg1+xwPnW4ZjnKRfrYhLQ1GtS0szvFyu7RUd8LhrfpkQE5UYAUaMox41z9
DtuY9bKc4R++ROnySYJnWyKp0FgAm1HsFE5DAkXgwI8SKYyFhvMQSIchY5jV+//svBSRi12nUPwY
0T8SiFXcblYbwC6MPA3SsPY1OtpAkd32QQEmmmff7PBvq0rdsq7djGqxOoc9Ivo9hqzJrunHbVJ1
/StELHnTyxoHift3pv5o+/s5S0HovgzzF3bmU4OkbvG5sYF6SoYv6YmfD3uu7xvxUVDfAHBgt4Ii
hTisb1afi0BZBsWqoFg3nmj56BHOXIzR8tjwVDSdSfiOgfr1/Ve/uarOEM9EdoqOmngnb1bN5zAp
ys6o/Cg+ZRNKO3x8IQImHH0aCI4SkrWNuQch2TjwDCtBY9k8561kiF0NEvgEYp9t/ajvwj/j1I+j
izPMbtxUCI/9mqu7dPmSYjrWK9bOed86gqDBaEVwH8FEXpcn3D9GKGkVt68NAoy6ZHo29BdxBYh6
cG6Z3lXYnGQvI4P42UTuVSiZU7S9/+o30CR8b94BrT56Tzc3wAhoPNaSrHkF0oghXjd4BbcwvBNP
qAcLkJi4IMUgDx15v0IjM2n2GuWv3cT14YNfwyBJ50a6EYhKnKwwnSlu/FLRsfC6VABYADIXn6rk
0YJdbwZ31vhXmUouOE3UaL+laevl80P3YkreqFluHT9X2QTwZe9LbVzepNLC3wPUL0FqVUdOep5J
NhRq32Ew0S4v6mmxFcacL6StDQpoO99j4yIQCaIgBJKncBVdnwVG6NJYKWXtj0P9mDoL4wkZaHHW
WH+qs/7XshiYOf57R4scIecmatWCcmM6SKl1n5czSVVA12RU9n7aRsL4Sm7mHVJaUFVc/7TC7io5
n9Tab7TlNI64SXJGReNbimmYlqGrd5BwBnc097jkNzpmkJHEEBTtMOCxwoTuemmlr61lUpeazn7n
Ls9JCYGv4iagSzsj5yYKz0kXsnKJ59DREJs1adHXi8JzUX3Z+UQb70G0aUWeANiB+vf6x0zODNKy
Nit/DqfDmD0t7eRminqx9fmhD+ntgT6K6+LeNPYIozc8Kd6DmDigzyxUE25oR005YwnVEZ9VK/Ph
I6MIeclwQoowwABqIExTZYxpsRjxBXiHRrdnleBqpi+amR5MkkwLrer+Tyk0/TwbPjT16NI92gsq
G/c6EUXwoggoQhf9+g2R3rYqRLnKdyC7MONytXZ0sZw/xPanrpcOs47zjVT6cvwwmM15niHMxzRC
8QhNmBjNurbXAd3IMq9+kbiC3lwxZjyhCz7bXDEweh16P1iW2NmlcF5Mqp8OGpUIeOJdcaxn86Ul
+VTK39nHkIDAC4Lnouxe7+NGTnItiLndu+bHUn2WOj8dXoQGXkskmYbOEztZfDUBxa2lDGsc8qCI
NoayV4JtfSO6UkicsI+BKq2OlDwGeZrIUe13esqt63xtSHqTrHgo+0c8aM7yFH8Xv2QeDK+PXwSO
xg6KVysDwbkMd/vj4tisrgAos9zFBFqy07WRxGzEY7SUKWccgeAu9nIbFkum4nuvnRCGQ/YbOV3z
n8F0YrfCmWanStuI83Tnqc4IvZQh625WT/qtjBmnWigID7rOSNhwa6geSN0e9FTzo12e1Nbly8WC
PB1tYR0CpEhR3uzKVjdNadG06tXx2LH+sMLWE5DdEaOoqjE9u8rQWLgfo/JoK/WZt+k1zQ5ZeQNg
AgedFgBIYUzXb2LrkC8NGqRO6VeyyQDiFPWJX7vzQigFfteazw0MG4YCXmqSlun9QQCIhcZDkGA6
Gf+q8v6sBN3ebbNxYvlZgnGCq8mt1m7LbBPiaciJLbpzZ32l23hBYB+fE25Dh+4eXYquiv2p/zro
6ivtiXmOux90t76SwN2wKQWC4IYx36AUM0lpU/mYoHpa13mSlZ/a09ykd6XeHar+SwXUpsDVK8VS
KmbWvudBvlWn8xMYT7JZ8DjTVhtFXcqJZD+rfF0d3KbI70SmtmBSO9WIQ8ExM2OJulQ6xk3/IOyW
K4gM7197G/GCNicsTPJ0MU8Q//5mrzol7c6qiCtfLgUSpX/1pZ+k1lPnPYzbxlG8WmqVaGjlYAVW
xlJO/70Jw48CcCPkj50xPBQhAXH5/l+fDQ8HJp8cAyCF9MSuny1Ve2uGuln6og0maKCqIh1REcdc
b+e03b5FsZKI/1CHBdDmeqV40OV8sIzy1aYCcKaY/8H29qRk7wBtrvSquk4xB+VkvWWkKk3Lri/9
giASqeplXsD9053Xx73mxcaUh6cSHSTmW4hmrU06M73Ss7aYS39EW5N8rJ3Ck21klwo4WsClIQa6
zPLd0pLc97/c7tKrbWlOMZIz/Vj6bdu8MniXkuZ7Az5O/sOYdLfVMrdUHC8kZOwsLbbh9YXFU8No
Eb5kuG8ZqzdcV0aiDHVV4jhet8dupl1l1W4+AWf+YCXOQbEfxu6UNsODgRm6wDXZcX6X53QbcZLc
ub42QgTzTAHb5g4Dor52cpAl8E0jBq0+YI1uQle6y++l+NSjSi4qSr2S/MxAVkXAq2qMq3fHQaJZ
s34dNJMFUg06AcfpemunZdbZQR9wiKYnh+Z1PXNiuUGS9FmPM6CwDIegJ1ZEq7HfU2/Z2u34X4mr
VGzDNSjHiPSyytGk9puUE6yTElOn0k10ZQ7YzncX33X9oKDWSZwEWJ5x/upB08gZVdCY6FlTLrPr
pfYi+Ewtxt90ZUQiGaD43ChEK9tTqIimZAdMcPO4qgYekDpMMGAoT1dhZOYKgFQFFCcdwkPESxaN
A0b4CgXA+0970xUTKyEAgD0GLHlt3aIzM6svtcQs/NaQT1iTfNJDvH3UPYjCTQuIZYRaCqgQBZ2h
dTtEnhjWTTnLTBOzyqg4x6btZShXDbJzL0AxNdphWrKHebwtLMW6wG5Q+cRV/OZuH9uwiurWKvxc
0i/moaxaJsS9F5vSISL1lmi7qzj61FniIcN0GaP+Axn8IVJ7nLj3puU39574MbDmkeMEf4k+z/XG
kiJoZKYkFX4RfnJgiRUE67BARdzN88//HynW1rd9u97q2htyCpXQCXj49gsKmK7N8QQx4dfBfJJT
npqjarWd6+SH17pWDMai+OCkB63c2Wa3SRbPTvsbdAT8AXbB6s6vtbJEcJU4biS6K8xYioLVtS75
rMxLiX9ZdmfN2d2SQQ2pBuXTPEQfMhm9/DLZEx/dOlwGMZ1GLPuenXH9GZqkKWhHcXMmVKxtER+E
jW3EWR9Kfeexd5Zat/3Bvsw6KrolWxuXjjbxegZQoted7OYDyvZajKBQDKaRsi5w6gJxp6RtSnoH
6MPlmMGwsbqi+EOeEUTQi6c4rb8QWLCy1b5lVmd7wY90nn/koPuXSPIsM9rp/99coOKb48pKp0AA
o+zVjREpgWMsBVeWLBmegCb1ffJz7q1fS4m1OhZP74ey7T3G1EN0OoXOyGq9PmqLpB8SLgmVY97H
h6pDIRmHNjQNDjUXx1jS5WbvOc5T0YeHwURfaA8+entR89QIcNG9AelHurm6PmIIOGZgkjZI0otg
WgXNsZ0WV0RxG6EhEzWlIC/c0Lg3JuQVlKedt3DTvkLGjeEr1CQ0f289TNs0Lg1sKkswyP25Qolk
aq3AXcoEEF7woAePPUOwJtD8MFq+vb/2bZsXXCUSNmhVsTjjULFH3xQRKmMUqRyC3G+bv3CNoXVJ
Zg9aYg7HoyoNx0RwheT+mEFSEgwpmjFA7w+CylgMPWgwpkEcRLpfd0P9koemW45/v/8bb7GYr78R
zTvg02JjrmYgKQ3qqcAQwBctTiElLjswDcGTSC2deEn3hJmr4O3qRorlzV5I2NofaJkjuifgr+J8
XL+jbClru+14R1P8FWsoVzQ5hfVbsvTHFHaDivge6uOnMIhOsv1ZavLj+29AHIOr/IYXwFCALJJK
hSCoXf+ALkrntDIsfoBWe8wkP+tYJ2rYN72/zOaDvl1n9aLVOQ7lTqxDj6FaRpSaINWMjBfGgKZh
6rUOHtmx62QEedFuUPbu281PLVofjEBNfKnXJEQNxEMUVTpzFsZ79aHMDr127ND562zSOZrJUf5r
NBfXzPechDeCMZMuKNIQSXnNaxRi3Rn6YOCpR12rHOUxustSw+/IQ4om3el9bmQVzNfRVxYKmkwV
VmcO9enZJCQR12P5UbTsQzonVGgcd6572hlxsbPi62W93kE23SQBfUMDSF192SVYZiuqsdJR69JD
WJiua+pZA8I0aCsmQF9VWqtizqwreBaHAY2T+CIg5aCexYg/1hEa13fqtY0Uk/fwvx+1iv6LHpUU
QGy3gC5SO/VeOz9HHOkJX5hX2Cny9U69s+htfcphervq6u1raZUbi3gVpVy4hg3giHJ8+a7kP9Jg
duHAuslSuXa3ozW8vS6ZJBo9dIxu0D1pkSrYAiM5UMsvhWLcmZSggi6gj5jCMpgI9G+DHcF52cOU
bMZ4+C5ILtL8B9Gxes9mo/dmKLHywgw95AUXWGRjiBCQSzsKrGKCeDd2njWj1iNTTDSK1yVnE0rV
a9kED3iI9DsD6EMbDwiw0hVncPF+8LnxQrfFd3nzK1ffRdW7JNU1SZge/sFUr5Tv1EmlS4CeWgwO
giFSYKh+d1bn0s1TmZnnNy+cImSGgkNgSQK8Okn/lPkHsWcFT3lJdrKjrYSNn6ijVkGPmBmxONhv
LstqhvbYG3HhV8LGjZe5gJa1U/WjiQmoKKdjkCp9lvkCKCS8XgSCaZ44WRonjwFREUs7def/47UJ
aUt6DMyLV68t13Oc7ey08O2vGGyfdJOxBdDLkYwSJJX4geJoy9pwxMxLDmo/g/+3yFzXZnSisegK
jl5Ym15jPNRG+rOzaVaOcnBQu52TJ37JdQyyMH9i92P4I9oCqxgkV1ptpaYWk2rc0172db086tov
3dmj5tzGVxZC5Bq6kyKU2lefqZaKacIFNvatTEaWt/dlHPeiBF3MhqHB4o2BtbN5N3aGkKZnfESr
hadbky+NxLR7JiWY+Jj5xxjYXqya/hDVp7CeYzewgm9JpT/Ycf+UNsVnh3ZIV4x3ch150vNcKPj+
7NH5NkK+aPxhcUNTBJWZNYlELdpoitKcn2QxzJvlQ1pFp3mpvtmD/jmbpDtTTu+yCLkmhHYU1W2V
5o8gCp9CVf4rVN1gpkVn7+XaG5+GdgLqHFx74IzWk9oayZ1y1MYYvm7sRtgF9nLuKdOXru58Iz/o
0t6Cm19GYFwpYvk8YM+vz2w/WFOfDEnsE1xg/C1ubuOwSd8Pyy8zAU2UBLQ4otMAzqmzjIMu2qOm
MfwCQU7jI9SOSvjRGoe9XOs2p0N50EABXogSIN+6Cso9pYSkGlKEbEZ1kVv9e6LIfw319y4sDmXS
Pcd1fZTz8oLzaTiPf4PH/emgjITpwV9IBb8fe7dekjBvFCaOAlGxRsWDBGpR/KSclBd2ZtQ85FJ7
YkN3bo7BcVR5emVzL6apZyrfv9ZJeV7URHbbhGlDZBcnCsc9YOhGYIP6hLg2DRikLukFrT4cE5YR
/WDkQ8vhnMlozAr1vlr93qQIuXRpyNnOG0CjnepG870+LD90BzuaUikO/4ez89qNG9nW8BMRYA63
bHZSlizJ4YYYj0bMOfPpz1fawNludqOJ2RhgAMOAq1ksrlrhD1LcHYfaf2z0Y6PZ7ybldC0DppY0
6mrYD/Q8ExW08xoA/8LxBt8NAVt4NQMMWLzUvpdHuQ9sfnOp3XV43PfV/DYp/s2gAkiPtL+rybpR
Mu3T0cPntEoP2jPSnbdtnTOMnz7apk43xTSEMN2M/co7vnDg+G0AnCDyUcx8ZQl/XF5R17ZZgjiC
1/vKXRGp9y+VrD4kwfgGSeW75kB9Qg0KrzVPHfFeiKOfmX4c5OofpJPXWuNnnWn6e0KSCEFdRmeg
207fbYoMZiQ1yMbNqfMWNeELCp3vwiCtaR6tWruT4xQRfcT8ZP9FQK1WtkL884ub6OtcgakD4nqW
gKtG6sh5GeOEIGceokRIIjFhVrG9YHiYRJ8WyjlRyK2pxLupCqh7krvabn93RriiVXEhK2Qn6CJa
BnUHBcii40dzFQZJGyBbi2oCOs53vd0eGzN8ief8SdZpATjhgx3Secsn6X1lH8Q/frYPDjMigXEl
gVjUlQFQKpkJBep9yENZWMQLxGmj4g6RdDsysRAzjql+jYx9rmkrL+HCpwLqWwdfKFxdzqb7WG7G
ppRZPXxgqrogvZuLwXVyjFTiaTtARGxWLeIvVJdU8PQRYNPT09WXfUS63KVcoBzvjTQNhC5KkuMF
iQG0Gkxu5cBjtXaim8GpPGTSygNfqK5ZHYCSSHIt7HUWaUmnZ+Z/3FwdHFZc2y9rWA5W7/YdYr7d
hFFZZyK1izeFIld/yZkQi8iZ/08rkeC87BJ9DDzN6TUJtMkisPZNPEpGZg6e7RdPQF2eh7D1ZD/f
BnZ9o9J9A+YJ4N+oV26Zc6wUXz2DC8YJAuJCiXv61dPB0WpZsocvoNNsk2ImxbbM7hO6ugEWHSBa
Ppsw+qZ2ZKWm89LOqJkaDG/C9p+8VDdSkG7yRo34FHr8YeP3Ku1/G9r4IES1rn8al06ngz2hkJkU
ckGLQK5IVTfbkoOvcU1NRHQYovimR1AixWgVXU8jTlZi4nnrlc35Y8VFngIcRauBXSCjpQPwpfPW
sWpg/m0DChfp+L9+Pu5OgBy00yAZL9t+ZmtKY5QhtBjjdlio+k2h45+ZuXC894rp3OnE4usrXjr+
X8hyJtoUK2euwm2czYPSotsZNL81xJD6ROFqj6B39jfZLyUg7UrVR6ssbnu9eGFu9nn9B4gNXAQ7
wOSMhlFtwWVBFi/gj/vPluBzqzmKmnMR3ZCb3QYG4B2rPKRWsbu+1IXTQ5EIcgrGF5ji5aQ/q/Jm
TieUwa0i3gjFBTyjtp0peUldPeE8UEdrqOELNT4EWtzSyN3oEpLrnj6drI5z2I/srgNjKWUkZFXH
PLHzTR+g6YgquxIYh6L4HSRJS4ohvY9Is21wbnE54e5It3cucfCITI3Wauf6mW5s6yJo3cD+599v
DoI9JCKipXo24AvzqStRdhk8C2sLDspB6bX7itZD0CQ3Fr32zPnXZpRiekf6T2GGooB6NiAOeieT
JJPIU+rznpL5rmr1m3JM3MRPd6G+pgR9YYjJekBzROHFkktmeSi3WPzmPQmG9p7H1i5X2+OgtjsN
Zahi6h+iozG8mdmmyOVNiq+1IsnuFFF4w0BfibqXLr0vYjWdcyH6ufRvaUtbRu86HZFmjtGhLh5S
7b0J0ufRPmJJATpV3Va6tXek9jfGMv++5ie7Ids0v5qdSyIBhlNGUFhkGIUS3whZjlnCr7c+6s0a
UeJLy3L5fX/pUYPLIvu2FkPCcuyjohFSxFaSPznVeFub+ra26zfR7JDsfqc68UusRAdtDI9q0d+X
bfBocMPqya5Ii1er8R8aCGht/FHK6QrK6EJ05+Ahlv2fH2cv7lygnWGe+wNSukO0De1u50cRqFoJ
xDwK/nm8klaK62m5F7ZwEES2mAR7yessi4I+VYXWTCbFX3hR39I3kM5Xmk+XQirtDjAXiMhCGVpk
NHGdllUzIhlI122ydGYxLfNSIBiMZ68HjbWVFi8X+YYwi1uyRcEVFSwwx8RF2UDa2ljZukux+49n
Wg6Ak4CaYChZqS/go6MoNiiI8mo9YA46a3DyJ5Rbrz/chTEozhWiUSXKb3h3i+CtZyWTyQTtNoFf
ER28Qo03htLtYtXZV3AI7M9x+tKXzCdANNzN1ZrMy8UTQ39ESPHS3lzqIg0ROZsTI8ckInAAJH1U
uu26m9Sl7wBA6/8vszgxXVfkLd7LMNTpO3fhP13yDh6KHuouWh0mXchzhbYI1FLUSQFUL765OgvC
vrXQyxEzDgHGtxgapZW0k7T7tp2Y5/qIjvx7PVTuGpJGtGsU+LRn3CmnQ2Ng7FGtibL+Vsc8Vuxm
N3W3WpT/kqLWc4J8I/X6jdrbrysH6cL2Ah0n/gGU4L9lFgAF3q/9yOSRhagEXAKGlILi2qfYZXZv
6CS9xOVnnaTPjTN8zyy9g6bjDtH4jyRNt3Sk3kM9+RGq9krtc+FVkGbSXRJQOOT6xef9R+6FzrVV
5SMFd8qALXemZ1u6S5FdqGLjFdttK/bdpupX7p7zIy3A06TUCnIT1NeLhC/xO7owMSJUqtPvdOtd
JdZP+b+fGzJMgq1GXQihGB2T00czYnn0JV3vgDu+dMOL0yI7KH9P9JUJ3vmbZRmQsJwnUb8u2/yT
pIH2VZXOA5HgNlLtlsXfjGLL8b4q1x7pQlNCtAGJOaYoUwG1nT5TYSvlYM8VKtlT/CCnNflhdzc6
PqKGH51F46xw3DZ6VwFuXD/A52GehencIw5AqxbFstOFc82qRr9HEKgrfdeUgFnNjqunu3S1vXhh
P4UruUNqwjLKcqbfy7ka9CpiJIVyjEcfQOCPpnhmMFZn2co5PL9RMOtBEhV4oBj7LbG4dZGDDZ8d
auzEge3zoWUYZQ+Sa3eHKKuwzVpTWrm0IG7gCCzQWQFasvjaaLCrzZyw4Jj8soPH0fwZhB5EReFv
E79ff2OXzoqKODGP9UW/khcQOc2ZdYyf7BaN4h+/av/Z6T6y9iZJdhXuqUiydT+vL3geSjiQdC2I
6JBCkOE8PSKhlJJ6A4by9OojGl86pKpkvAL8g5/DCw8/G38lyblwUgTRQHwImiisxA/6I3bFRt+m
mRkg1RQ3TOYRNh8FVsnfa/MRNur1p7uQCqC9gC4/XVpLJ2lefHrVJDllWSP9peBrnDvJPjcjpNTr
g5lR1MU7f6Tjbhjb2bBvs6h7GO97/el/+Q0QrsnqBJp1GWvaTLYzNUBGJoxehvauH/19mMl7K/L3
hpq5s5Ps5NLayVNyW7vMcNQ1gMSFMADlkjmh6FKhRLA4wLpEH7KO486r89yt0t9t+R5WLzMzzetP
eunVisPEPUF1xKzs9NXmeq0plT+jPFXbm6DJjrX2ppjJLsuLXdF8u77YhQIF6CIvFWQL/cczmJk/
5tFoZBoKNbW1UaEKBsrz6I/u3Dyb1VM2ayhs/yxsmhLBT5jH+Zxth3zYqvbfKm9gOAzOT12NViLu
l2f1aamADCbRVkgt8EktO0F1lBhmrkfcX/FN3iuuEjxBlMAO4nXw3xv1DqiKm2ro2B/69m0efgXS
rqt++MU9Nmud/Fx2z+99kbnjuDOzvVy2rhY96NNqdXc+MWDzuBxQNhJU+GUylwxG3iV40nmj8aEU
wwvskF0WfNiJdes7I3Koze0MWVmy3ycahtff3IV4erL24pgMwdSUysRdkeZiatrurb5hjP6mtOVu
hJASpGsglcsrIo1KF4k59pKG5ltzWXU+k2uMXt2aoRZtBjcqkLft74wG6/dCXjkHl1cE7Iv6CBJd
y/xfq3W7d+Cveno47DmHc/eG+e2+R8c5Q/3DH/+5vqcXwjh7+t/1FnFuiuO6MWtU0OaUgNZrGzzv
QBLOyEXH2+IjZAAx5n9dX/PSXUXXGx9Q1IcUMqlFKG/JzWcYu9xKKrZn2u+s1I6yn2yM+m9J03aD
uTXkGYyLelhZ+NLp1URFIHQ0Bdz3NNDoKQwFCTFLTyXTlUE6jaUMQ+wzHQAHlOhhpT1zaSJpamHm
udaEufRuta+2pyjuzqBtapM2Md1sVi9j10zfc+UtdL6Dtm3Th1hbO7sXml9EFPqecF/QVQLscfqw
ed3bVq7mndeXjw6SJQM9iEb5FWrbtDhm497PeVgz3Kj9j5phw15LHibtuLLjl84X7xr5e3RDyWMX
Oz4kWixDQOk8a3yqVWUTNREGydDy3hPVx7FL9+TyxTTR5O7d1JfFD4IopKCOVrrmwe5qN4DIl00r
x/7SzYZCGpMXfhsD4sXepNimBn5JthQpr6IASuKOkboCrHZNGf1C34/XgDEa/B9KLmXZA1JCKch7
Jq0Y0f4dfQo2AYrgcQKBlKY/c8Wi9TL5ZRxWatALnWixLmxhinw6vF/X4B/5khOpTTQGXN5hv+kK
bDgJHhCdDupwzM2b7mf3twHMrthL8i86oUW0I51yXh2ABvJNaHprpec5mxZYAxcGiC2yfPJ9/fQ4
SpCGJHRGO0/NbsfAQ166K2bcB8K7NJcPkfWkQo1qnN+mM+96WM6pfdsgzeZjEYgoabmzV9EWYsWz
K5cepQKFlYp4WXu01Fc64kKkN2K2PGh35ljdjcRBXN0aN4+zoyw/BMpbDU4mNjI3lrKbNE1dc3ZW
braL6SZnQ9StSJ6gn3y6OU2omiklC5sToDgZNJ4cDMzhXpIwc/OicbFq9gwp2djcQZ1Su9pNGax8
EmdJGF1K9Iy55ITgLVXn6U/Ab53BUDa1nq3r4B5YN+dT1JONzIRgpYo+f16xGGJO9CL4CnE7OV1s
CtomqNAb8/LQk2iiKd+d5p/Kv3EmV0m3Ddi00LWwhtYZhckrm/11h56898Xi2uniKubyASYkPKly
00XPr1biCoJ37Q3ht9m6n8MNLdtNzW5LOxQIIvl+sLdl6mrps2xv5sOkxnjN/mzjYWMFrqVSYPno
1hab/LeahJvIjmE4KgfIHTs1fCrnx6p9TZznTk7dTke7uVLdvniVtczFqWODifMmD9ONNpcbZXpW
sm1gbVP7p97JbkWqbaCBOGhugNUcdgKVa4Y7CN9B/4GRlWskFspPqPG4Xczs8NBmjw3ooOtB/CyG
s18EL0E4h4l01obAVSCTorxtsbR4E0wooRKcTx5YAkblaEMQQDJze33N8zElZGPuaAb1JCcwDhYn
JJWkLo4l5ABFh1Kg/YXoEggNtwS/Sb+sSH7FiJlMwc/QWCm8LjwvsymemNk4GprOYuk8S5zJKewv
cURFCwTTX3c+JU13rQ0ziy5ZgyuJDujiQJ4suDiQcl5TuEdO4xVc0REMcrPFDg2KcM6fAwlHCz4L
LL2FCN/KNp/FQLHNaISKfg/Xs7xozjppkHNB8aylEblWcJsVposw7UYAsoW2nKx+pmy+YaaeMqDC
J4SnxmFbrSUKF/f8j9+xyO1reSydQuN3+DOwXkw8NaTeyqHfTjLiQtKIr+nslSsh7wu7ttx4QCAi
s3cou5Yxb2o0ucojs/X66mfbfKudQ5u8+ulm0r9J9t7u/unJCylr4jbyjH3ju361VcZdUu2BaQuC
mLXWpDqvA3khNFUEMJeeETflIjg55eygtkHTaNwp9cGyDs50a9bIXPwoD9JMeegmgQsVko551nqa
/VDLXhG59vdCuzP21oA41ab6MIaN479o6fH6efmq78527L8/7yu1/yOrKGo8DPqItk8cetW8NbId
Pmv1U5xu6sd6QpdjN1bb2Oa7vMvuZDA0jc4XezsXhzk/3uWNm2guau6tvA0VEACbAwAAZ3hWrJX4
8QWrPfuhxCp0A4FVwZ883ccsjlN/VthHZdK3NrsWIhYFY+YdL8WPOIBzb4/Z0ZGxALQUj/nkdhzU
Y+p0BVSb+gdydy72Jm7nf9Zxsp/L7+hqbaueFNqQHhPz05AhKliHlDGqeV9GFTN8L5Ltgz0UByNF
lR7FPFJsLA9UZ5f7+QEA0dEynskBNpL6q+1nZiE/0FJsyrek0p8iWd4Bd0uwNo269NBKyl+Yngpt
e1W4FL7HiVdN5m3YvcX5q2ke45AGgHGvZ3u0291EugulatuBe/flp0D+7LSniIMMviPBSjsVD1Ld
FGT8hTW/hUWyS7X6qKUAeRBe5kK6fkzMS2FF+co+gV7QKliEUMPxg3EsVK4M8St3zV/BbfVsDLsS
bShux9u4O8xgfaHSqQfFBNbGZGY7jBs9QOJlAyOjUm+UZuN0T0fcT+Q4cUMFfav8gwO+NYxdRDZb
H/n6tGflvv2V7aaW2LR1uJ4/zTv/TpIe4PDE46bW0UHxaPaoxr6Mb8v20bd3KKOlL8pDtXOewhKU
cfcOV72P9yubcFbviU8ZwDeZrcA3Lr8VvZKGQKv01pu6Ypv/6PInG63E38Gj9LPhK+ksLFX/8uks
jRyq58y+Veqjom/19FCBBekerPZomO9h8SN1dlXUwm3bNI2nj6VbMryu9lK+nQJ1U+f0B1ogHEcn
fFShas+KRz4z6zsY0xgkvIfGzmo0F8Hc4BvYEuPRij+G4TbvHgJnk71l5U/VGTaJUu2q4MHwsatK
CIGMgkCsPGr+fkT1Tw0Cr+g+ADDeRcHauOHSRoHOAIiKFDF1+aLPOMlq4dvqQDYIGYuOHJ9ksBUm
BG7e/AJDvHLpXVqOMRi5NvMo2m2LSiTJNCWWrJzWdThuudyLzjwIi4PE+tRi5mLJGvjduHC/g3aC
1sb4i6HkIrt3+iSUBjltvRIy31T+EnItQun2+nlbW2UR8Ub8Oyomj7QXQqKP7tzN469JqdeSlbPS
mVNNZgRPlQ7GeUWfodEXlKmAKnZvJex/B+7PTBgdaU0ryXibza9O8NgLAjrXuDJBWhqHB0AeW72m
kGvXJuaXMkX6uWSIiFzAalkqejtQZGMjRzyb8pbgMqj2jYQKam7/TuMfYa96FJWBr3iVo2z89vn6
pp/3stB+4JphMCFYJ8S603vGJ2k2w1ijmB8qV+RuAqUoiPmq/+kDkkhDZNWAExT1t+srX8iYaKwA
Jcd4E4Ge5aHqBifr45gOqB2RBiMyqKIvk2j5xoScWnw4ntGtTXIvPixDJr4c3jIdvMURS6YuI4+K
G6hD2LmGb4IVJvxCRK4qtA5FH4lPAPu1duVwX3rLdA5o2hNQZYNR7+k+R3YxyzgE8LjJ99L4SCV3
at7EPlvxq9w+2iGsLgkMJc5qUrLWlb1QG3+BdAGGoBBw5oBjToY50vlGhNjx3aR/TEX7BoVAo/9l
WNXao14oB6Dd0rrBIfNL/Pn0UUuUn+0khgAQA7236uygVjtDmbGFfhQEu6ZBRdGCnYr+6vUjden9
CpMfUk9cC5iWLrLwNLGcoXOs2kNpamP2v4QqvCUw4OE7weRLKUf5JYRyVtYV6cAiWTtZd5Eu4EWs
djAmqcCRmh/qj1a/U4a9Y/zCetX1Zzxz2fco2wgeX4BVxPXlLwROIW3F/Il4xrx9UQO1g1IPBa1G
ZtDmsZ30Qzn89Mdo7SHFCV0+JFpIFNO64BktiWB5EuVEkZZIob9P3YtBqzGhgg3j3Ov1bof3z85E
PlltH4W2eB4Eu3a0XVN+uf60F3ovADH4hpjdUnXSkjw9XqkEMUWZ0PMzaSvEyPPoqEsa9feCbN1u
nkXTrTfc2tHd0aYOMyRvWJOOPY9d/ARcIgTng8xoOYo3/KKwUlsvPcGk0hBNFCSAKoMMGZH3oXnR
ldHNnK5Qf8+/4tNVF2kGjsF1Egl50rTMDhgYIFeArrp+AKd8V5X508o+n3/GguUNGIX+MpfDV2P4
j1JJsZMsCxOYnj628pgSu3WtbPoGhl9q46OwqRtcpHBHDkmvVpbWzo4a2abAqUBzZgawVEEyurEh
WjGHm50bE1WtGOAVugmdmt3lJWrJwvwaXJnOEYxBZAodcXNec00+T7NOfsTys0rKqAxjI6w9WQ6w
okQJNzIOMnQeFd91fwb/teZleD7ygEeBNA32CYim0McUX/ofW171VZtrylR5lVJskwDQoCl7sdYe
rUraCvGrUgjzSthcGLpbqJLXDflTm6aHEANJbY2nfKGWF8xPVF456WJ+uAhr5D1DUodj5fVGSKO/
cNs+9n6noHtztM6CBpAh5XGAjLbR74Tzk7hHhV6wiZUdzj9elj0OwIo6dIPtEe0HUwNo+Vh02LyV
LkhWjz7R9aPzJeZ+GqX4qWClkdpH1ZF+3+kWZoNtT8rUon46xls4eihsQFin8SAE6B0bcqYeuDWS
NKrdbYO5c1P5SfhFRMe8+0ufHzquDLt9HXssFLubOEAJBGqD6N7UYXhjJrgCqtVRsuu18CrC1tkP
Z8ol0BLUEUuXugpHSbW3UEnNk18+2byJxt2AEDQSrUK4wmz2M8qdA78r7dZy4gufOr1zW6baE1JZ
y3sTNfzOlLSKc0ccE0mgkG9JZmNTlns1Q9lBw5Yw73ZmsxLSLgXzk5UXRwwvwo45aV150YSFDpoC
QhBFCMeI1S39xs54erJQ/hRhxqNC4bc+rh+Z8wmXmJ4IwCzA/gtqRZ2p1VJb96WnDVDHRDkAyDN3
hl3RJQeZZqJOL71Npn2CeoXxurL6+d6zOv5hwGQE1HpJ8uiTIi+sWCWqS+aumQ/GkzQLP814Eyf3
nX/AVm/flP3u+rLnwe10VXHZ/xFp0gZipjkpJTME3nJ33/zDJ6IYzTEtEq+zVmDrF7Lf0+UWgQ1Y
8KiVGg85q6ELXMadQsRR8IRHD7dHkpdzJvQ/g4TX7L8J3NL1x738jr/SFnjsJsio0+et4nzGRFtG
6pXatYlf1WAnJ5mXpvYGPndopF/2tL3i38l0jVcWF5t5+mnz9H8svqix2miKYSfOHDCmLQowBfQV
Mu3e8RkaZxJdEqK5eM34BtykjX4IMzTHseTMq7XweCFD5qcAB7MgiULUXLZnrQDH476dhFx2sgEd
3s1vxdwjjZcfhkhYrb+GWUMoXINInVfd4CRUdN7hTIEOWprHMmsB1DijCDYH1b6e/5lDx60AZcIT
WmnxXjjZlHainEbTUOSrp286tArEUeMWLTDshtSo3kyVjk05U69yT2PzJpl/r7ze88jNBYnMEHNh
khVkyE5XNEsrqLAoKCAVjDuDPASC5n7sH0b8cM2pdo2RPhgT6nBX9Pbb9cUvPK3A1tJzIh0+l6zP
al/JQAPkHmY/hzLt7kPfRWEpxLd6KKLPsf7n+noXjjIjJV4kQC+YUMvZUqaraaBldu7JZL/yhLRR
UK9c4V9vaPG5ABeE5oKMLujBM8wFV0Js5+jZSfq4mzTUoGPjPsyNe0h9uyn9jgrKAUlv6K32mxBn
NTP7WzQ29CaL347ef1RJMDN6MnXPT0wvcHAHsx8CO/mZGAgRdPNuCp1Xf+h/dxjDbJoqPhhGX7s2
koweAJddFEsBwhvqcx/+fX33zs1BNKTzgezB06ZvdyZBFkpx3llDlmNIYiIa1G9V564saeNzq9M3
FflTo7ebVo7ou6fuaDyB9HMH9a+V33Hhc4Q6TA+MhBNByiWJUcMwGyobUnESqKG5zQ6hH3yrq+jG
HPrbOn2cht61FdSLx+xOMHFEcIYus2/M9rakzrHUZuWtX9waQSElPqAxS2vz9CuK0QQHeYd63hTw
2dBCT0cy/il3tYFsAJU2yGfoSjBNi3OoBoUrhBuzSd0H8qq93IU7mcHtf3/LosT09VANFdhPaImQ
b48kjkX4s0FdwQzTO9NvbwOic4RDvR2s4m0ufWGCOUMk4f8g9073gfQZyYM0KrwWmbIpC3Z6PuwG
DIFK6SAm18LRSf9ZBAbZtvZ1VeRjuZvlYO2FiNRr+RkyWOSYKvS8TGNxZxcjXOJ5mnKgT5ApjVtG
rbTwExS2jC81t9Ls3dmU6WtgZYJ40jgeVk7ppV9ATNVRVRSYjiWIOZhTZR6bAsE++dGip6CgPSVE
/Cc0cZEZ2fjYPRhjsE2tYK8eDHwnrv+AS1+JQ2uWLoNCarZUGlIyPTK0xCAqhAyxNbj9eHDG1Cxt
XP7rpWjhAF/R0Xn+olmevvWhlsoWVaXc81X5aNnh3kGMXWsCbrGV93reu0AQl86J0KyAVrrsgc6l
HFttDH/G12U3newHKGX3jvWR+rcN6pSyFj8NffbvATOsyvVvKNj4oD24uCO5rhm3tQpadTbcYn3c
z2F1yxApk266LLpx8nqTO/0+zrOt30b3mmQco25YefRzfRrxFoHgCykY6FzL+rpIAivvZ6iS0qh4
Xf4RN8aRcgjvc2mXGzWTRL6y6cVW0qM2J1vkniRF3nf2jBDYfCii7Pv1A3YhHYO/zMmGq8cACfzA
6WvP0fyWchn1EKfpbkgyPDRx4CTqXx3ppsYxCbE0y0AhbJL319c+P9wsLSwahXAIN8AixkVTXVjl
rAKT4MIZFLIU58mqQqTaoqfrK106cVx38DtR38GJTXzmf9QaTakFOF0yGovC5ogewvfcmj6xTPa6
ppfc1rKj7TAXazPcy3v7x7La6bJM6kI5ERqQ4GEquhTlTaYmD4NdJ8APaq93mjtfDm4HW+e4jbvr
z3wum8VRY5xCBiow+mflfGyosWrU6LWV7bFqy2M2Fb8B7u8kP/877KeDwSGP7xM1/KngyEZj77Yu
6rvZVNzJTctfXZG9XP9F55mioMrb4spHKIe77XQ74rSplSkigoZjfaNMt06HPFCKGwqt6V4uCO3G
Sky7+N7/WFH8/R/vvRgaw6xKgDhq9YA67Ktkpe9S/ffgg11O4/ugJuOw/qcv6r+LLrt23QTaq5h5
zMb0IujwUTbtp4Th7xTsJavc9FG0a+Pw3naClce9/Mo56NxVDEu5Nk6ft08Sw/L7EPxPOu7NAtpF
095VGSiTyMbnx7xJsnyXqvWmKQtMSW3XsiZPK9/BbHzgXv9A1fJNK4yV0PulyXl6jwtlZD5zhouE
4OWHbhtj4ks+HLvRkO6CqA/dBHSqbz4FpVNuyrzJ93MEVKRA3Z60K6qcY+Xf1XC9HDXw5jr4HgUm
9uZ+0VK+Fm/N3Jm4OaVH1L4+5ljaTGrzCIXo+nG9kA9+CTozqhMoe1wYTnfTrhIdI3lm9Q7Y49F+
Kzu3tfcBuFsrY7gz/C7H9sFS0Gy8TTC3jBnQpqHze+VXnNd2p79icW+FSVtARaW+grm15X25P5pn
34DlkkCrQlvWiuZtrKcPchCvRZBLAVp0KuDhMtFAz/l0AxJrtNOqwAqgcpui3qeB8dnJEwPKoHgM
uvQ4aM5ukO2tHDQ0LcbvvuzsQuUgNW+KBoUtX4kfF+OpuDoxnhaS3stu8KjkDeh3lGzrFLgdi6UJ
MGc1C/dVQPRyyte0dp6Gzg4ZuoT/lj0nWmOoECCFYmPluqwJJz1yzLAjFQvkaV/bsuTqZXMzG+3O
SZoHzS7ClVzhUrhEi0ChjSxsM5eycao8WFpta8y2Ru0Ro65dYXbffMO4xzPwIE3TSxPkx+uHTWT2
yw/1zyUXNzJ4Ec2a6PKjr8q3F4e7Tsk2QW5tUTLZoXq0sqUXmnKi3QifWhj0OpQapweMwfdYNo5C
Fz4wjoh6uzMCvnKv3IYk1KDHai9pChd3mM8ai+NkSgGhhcNaua+fF1tItjNhgD7LST+bK7baNGQq
ziWegeZlqnV7S4rv+wIQ9WBGh1Sj+Ooy8rL0vWujQ1yGPyet+047Ff9Ipn+hpPxdyTTLI8Zhfq1X
XlKlwN/t+d1Kq52ltTa+AtGP2PgxqiCJym7XT8OPXBvhI2c2WFB9uistgGhWE76maayBUsqZ+Iz1
XRzr+zQbNlqZHozSeELVeHSvv/RzNSuoLaLhz83MrXEmIufjBjgMYypaAuGv+2i23u0425uNgwS6
bHeu5QNvs6efcd/eKsFwSDp126vBsQnTGdy33mzil7LNEIEhq/KVanPIhuAgj8NKvngekIEvyIJr
woviLS2vNz+aS1VKlNibtGnfyA2qUsnLHGqPaV5DP5abH/lvSam2YZZ8BlP129SCvyasluZozdzj
7NsUvwRlBK4FcmaS2NODG6Vdq9slv8QaHK+qu2OrqY/oIrtyV22qOblpfH/lFj37NsWSsDu51qli
uJNOl1R9P+z73Io9H+4H9YBf1Lusb3eJHR9MZ22vLz0gCBVBJkXWELD96Wqxas951Muxlyi/Mgag
Y9UydXx32sf+r6FdaemJe+Qk7PBoqLtw0bCUwMacLtYjVV1FFSrHmvquzwE2ca0rFc32+jk/vz7E
Mow4UOziqbCEPV2mMQbFwPor8SaruUnaFiQnkCcYnlrav+R4q8UqXJ85uW8U5dvK2mdXKWszEeQB
ieSUoIvctw5bucomIKihhvNxPN3GanIzptaPKFceDSO7t6GuUA3dToW9kQRWXEvuq7F/pEo9hJbP
hDPs1r6niz+KeR9tVEwyyM5ON0Tts6CWmjDx0ji9iZqHCTCF3KNG2tnb2IfoNHfH3K/uJt1xHWlw
U4dO6DQ+pfIMuWQqQa5ZK6I152MSsVEg/DjiFGvct6e/yWqyNDQlCQdqudnGZn0nqePe1pgKhObT
DKXT8uUNdTy6/fMtClRrnbfzs0hfGcUz+I00tLkMT9fPS8WgVCxjb2TAXMzlVvKfjEFeOYvnOw9n
QLDwSWYgMmqLVcbJMUp1ZJYtl+9d+VLaVKHzPYY4u5Vzd3a10dYAx0AUBjQDNGdx7uRa0kNUCSOs
Dgu3ZsqcSe/14Ls2ViRQ3tut9dT64cqq58GDRYU4ssGdLpysTvewUPrYKGQr8nITkHjTCBVMV5ay
A8pgt5luubK/kiuJ/TqNIKwIswZkKCT7s672lGuRXAQR8biaj2J4K6nls+rPu8yM7rPeX7kyL4QS
wE7kHRQ0fM9nDPgGLcPCSP0Y2LsoSVCaN+VbPNKeqsHaTnxCrVNtHb0OwEgY7yvvVHwCy4dFS1WI
4Itx1tIkbEZ9sktqM0Z/0PcyQOu6Lz/KCdPrar4LbRUIc7PTtfk2UhN3rjqQlF2y8p2eVdacK6E2
AL+Hs3XGA5ajPg9ymd8QTpVbc+FNdvfNTs0HK7K3uP38TpzxOalXEsZLq0KeoxIR+FkWPz1Yac1f
yDV3INQj+DazW43qd8zgvrWh7ZWh/JRl83vvf17f8IurGiRIuNna5yadRadqITEj9pr80/DrbZSP
74o6PseZjd/v+IId8kO4Sr+48JLBxBIauK/OKWMhGFTD9tngrrZ3Sup4Yz+/2xSimcSL1bs3K/59
/THPkRBcUELFFtCVCZdneR2ETkLaXQHioXd7k3TOPbrOsbh3UHbQj1rbv05ysx+g+ATJZy+Tgyjh
8JzX/8MdgJ66wsObjGn5RYuyACnLLGxjOIIZmk66PD7Xs/lhFsm9pA3PYS9jZaw/cNjfRiX+a3TW
TLou3EGsbwokPW1aeqOL6KzaDXnRQHY3J+XGMOaNURyQvtn1buX7+7LEcRJ5YRN3MJCua6FFPNzi
6yYXEn6hDKLOB3SZ48Q19FkyL7KUIRmfy+TOwQQyMtN7JdAelcjeZWrotZ215bu8l/3GRYdjJ4Vr
ihoXD4SYfXDsKX3P7IIMySitsJjIt+XpgOZgXoYH2k4PKmLDtdYck04Glmdvw7y6CwrnfQZMXFIt
Xj+X5zxszqUF2JKvAJ1t7rHTr775P86+rDluHOn2r0z0O+dyX258MxG39iotlmTZsvTC6PbCnVgI
ECR//T309ExLsFD8piK6HyzZAJhAIoFEnnNysMdn+cz3PfGtV493kMnbUHAizlq9VTEeumb6WKXh
s8diVBX3bMfDKxqvPZZtfAKZDftrUNsvvtuCqT/w1hWakNO0sDf9fGTXJw6Hc2CQZ6kGRL+3wxxZ
0YC7Lc03IUs+sCK4Lxp117nhbZ8NtzmqFivlZqhmzzdB69gQ6gwga4+HkBVJ+Ne4s1GVQq5weITO
J+0+9Ba9VQV9KJv2pk26HVR1tuOA2f6QiPTBcsh3X6bRahybKycEBUuMytcm9x9DxNytJavb1mVI
VOHpKi6SJUm9dwI83kfBZ48nA5Rz65/qIK9KQwEpgrkOlCiUFWdsG0DTinNg5IuVQNHx+UXwToBH
mAXmBGxwCZAn2jkmg2JA28a4kUvyfSTVfYidifHyAbeJOzVFC3mQX59p5iUHWDW0jQCeBYvX27ms
fVVVgMxCeCPz7vu6+z1Kho2Y5IF4PYj6gUArpb8XgGhkkLAjY/s4CBfoBeYAoQxq1Aork0Mr47wR
3glEyJpjNDMKBicPzQgFSUkZR5ADqRwL6+elaujJavhWMrB/9XybAjzIl0BY77ofUBKgAESGZL59
v7WFa+U1HyCTs+kKdbJo+gPE1yi7bL70Tcgx6+OL9KaVO4QnHjc7kQ5rkYfbBloLmZCH+X+v8oF5
Zm44lxSi2gAvtQTKV9bmvHm8eSS6ByJZihQOBvsrA5BqRZcjcVhs+vHWjtRdjDfhpEz5Oh0d+8qr
X5DB/BQz0d0IlgJFyZNPYwRCTB4AfSMTwFQzCzyyFd1EyeMwyXybSytFYUuBv2MDeUQi4MQLDzgr
CzzzbTwTXUKDoUq95pRMJeCRYvoWNeNubN0DYU/nv+89r0sAK5jphlForyONWVFxB9zI8AF8W47Q
sAmq6clvms+VJFdAeiNYqnB3vtP3jrp4G/yrVy0TAPl25nVkKDaAtkNc6w7E8ydU6qUDXasEhBdQ
dozowl76Xgx83ae25EprKsE+BdKI0a5vispCBidbOMDOHvzLWgmQRpmPsTjxaEEFfPIdizN8lgPy
ksx1Xoho1nHaPqSC/3cBDOkqUNiBgxD4PCTYUFyi9cWJ26CwtJ0PkCm2B3XTtPzjZPEnVqobRaZr
iISfhiw5WTG96xV7CBz3g+eS9eh9xEvdylXuDrT2xyamN6XvXrtDfnIc1MP/V1P95ziTn1TqONTj
pfStp4dBbUV488DRY7wp/JMT/8H5iUVHGXyXeJhHaMv7x/N9/lSH+Wsefu1Ti5oezaxBzn3aLXb0
gt62JNgnX2tCdrbV36BGD6oy1G2vaj/fFjXDezi9zaeHybkZ8KDm1tB5SJ1dRYCdK244GBw6/0dQ
uSDRGu5Qsrww3Hfi0PxcDjoH0CCCK1ibyrbjsrJGpAemkV+P+XA/ptYVV20FQHYdbyc63cUui3eM
27/7WfLBAzOOF6yqutpJMhwSjz540JmBNJjrbaGhcp9HrFgzkvRbm7h73pHP/NSDFqPcQPjLwzef
/4C3ewjMDUg8nhNQPzfrEoLE+e0Uk3YcRyaQDyhwZvhYWB8h8gW6AmeNU+A6LqPN+e6CefreTK/W
3xzSXr3A9m0a0CFOkUlvOqCJp08ohr9WGUXmGwWCrsVQjztd2VPRrpIUdfst6R9CCo6AFPwABYTH
Mjt76O383kNSBqzF+zL7pOS4GcDJMwsvlJC/kzkq8PIcdUnjBsJ70dRvU6+/iimkQEpAACYX1WLx
x2x4GiP+FA75c3krhL2RltoXWf2sfHHbhMLZkA5EJqHdP/bKT6Esj+t71/LfJVAXkkNJtAlPDTIY
fYfR9nKJgNL/ZW7Aao4DLjQjUUuJk5V26JjA6AIYflJskjbZUZbvokJtgK0AydO6jT7AUNth6gFi
51c0d65zz799FChRkYp+UDb04dtIfgrsEaLKzf2Q9QCypyCmRV4g94BiDj/SbPxQQve14Ct/B/Ht
tXSQ/MQTzzj8GHGAa6yr3GpvcsGvnLS98aAHN47JFWSUNg6zNx2N9owce6gMALB5UKOzG93D4I0L
yZy3W/O/tgRQK/8sSUFRjp6C84fSl4mFNZNNqJvNwCY43jf2t1h+O784tYePP/ce+PL8wDtzWWmh
zYN+WF+5yBpNHfA0J9+J1jkki6K221G7eEjG69GNPwjIt/A4+Rha1UsCHPnLEN9a/aZuamhpeCeW
xt6KeOChUQ6qFJfUNLRHj38PEudeRDwwbeh5f1YJP5yGCpkWlODbpXgKO/axqZGBHUD97KfAlYT1
ype3I7g8UbHdVrvUprepxRYwGj/zSm98GdhciAvj+IFkIgRFtPw5asGylqQIY4wNd5bPdh3eegP6
Ufn0e2MHVzTxb/02O0ZAD4yjt5ohHAB37T0VHxvp3UjxUk+fieLgGohuvdF5glSMHN2108tT7wtw
MbpXOPvjFiEAvpfgBqrwEvlik+DZ9eSdXWXrMGvW3pAAnJHt42w8uDy89Yt6NeFYzqwNiZ+5WncW
QK2OtQ0ktBEqegrGejP/GVXtW6f5bMUWVKedrauQL8x2HqcggpQbBzxiKBTae111b3P+wCS7n9Fl
k4qe3am/y1T+nI31R1KCNMFTL0m/dOv4ZbOcDYwtGqpbszSj/sQc+1XKxxCxkKkJcujXibWeUG6q
5NZj1wWg0GS6KxsQVDzaBCQ67b/87v98Hf5v9p3c/Wsqu3/+D/78ldCRF1kutD/+86b4yklHfoj/
mf/Zf/7a23/0z/13cvt78707+5ceSYP/9L/ypln0/ufoNr+L39/8YduKQoz38jsfH753shY/h4Dv
mP/m//aXf/v+s5XHkX7/x29fiWzF3FpWkPa3P391/PaP35Dpf7VxzO3/+cv5G//x2/9rxe/8qyiY
/P7Lv/r+eyf+8RvqCf8OAbC5VBUvSxFyk7/9TX2ff2O996uWcJHjd6H9d4iUI6+CZMHPYmwcJjoi
f/4uDv6O1BeiAI6oePBDAv+3fxvgzUT+NbF/a2VzR8Ai1eGL3kRhC4XeQFvMLNFvo28Uy26awIx0
KsqnoD3a5FEuyXaamtaClcOBZ2oQNU+cpHtIfh2GkexZvnTvfxsL/hr53O2rcwN4GAY/biOMfDoM
5FB5X6H20uefX03kn3b639hFO8XRMI9kASjhqZfJp0ig+DEbH5g/bc83//aw+NfgZz9/NXgvlENQ
pYE4ubj3lu3NUN2MnVpBDFkuiTzMI/1rT/6rC+2oniahk5OWVSfgxspjSgaCMoSkvzv/AabWtcBY
T1KxzMG6CZtp7UFkFPiS/yrI/zVwLYiEKW0lb4Q4gRZ2Y7vpyRrGDzTvcLuwv54fvWFp6jzXqCkZ
MpvT6tRAqiWqycaBLim0Qxe+wGCcn8e4V7PrOtIveuYLmD7f1rLcc9Yu3MQMC0evvE8lGyoZoOkU
xyvvysvpKksekuY0gZzjvHEMjqULGMRWaw0EEoqnrnb2qUR9Ly++ALqzFqz4fr4Lk/3nn78yUFEB
/VSUVB5pnVRZsuNZas0MJygP8w5+ICWgFOd7MkzFL6+bqI4RBDnUUwL2sVgCDP/fPdT+Z5n+8kAr
ehf4b7hwObbruqSrAFz3RfY57Be2IMNU65AtDllZixJMNePFFhDPFQ1RdgT56lRtiqXa/rc3i7++
QpsJXspqoPN6yjLgeJOenWgYHpI+2dZ9flNN7RUh0/78XBhmXYcqVHHfEVqjLwXxTZmVAJD+McbP
5xs3rFodUkcabtklx0Srwd/Q5JEOFqRSP9newhnXZCh9Ow142HDbheM1V3UAAj++Z/295F88+t1X
385/hGm1arvq6Ec1SKBGcRpBA+/WIIvgHC8C5xs3rSdtX5VFzmzaofF4OiQ53To2oJ7OvpQfQMd8
ON+HYYp11mmwjZZpm8FKpUoegRm4rocer79iqY7ZYCBdhamq2yzBo408CbCuxZH6ELtLZ2zD0P25
y1d7EoAG3CEF/Dkprv0MdfjXrrdglbfZ+f84ma9F+7JArYGwcRLCM8CqcJGZD5GKekyKp6wIIJp3
zL2FymTTR2irtGGTYCpET0V2E/cA6dymw4Kas2H5/EJpEpcdyITnj+Ao9KrvxuZDKJFR6Dc8XOjC
MLs/qzBfTUHAEPgdVKxh+X91UDQ4glPg/Lo0tKxrlucsEAwPZziLpqDlqOKdtRiRDU3/JHt4NWgb
VUCMc+j5lZzdIwFybxfTp4tGrV/s7c7PhG9bOGS50E6oyyhGgKmshf3AsGPqqtxCqKwoJuwHwoK8
QdjiBBo+N94fEbJeC10YlqNevesG3Z+b5vzWAqbZnWyCRxXFu/P2MTWv+RWK4gBJKxys9pFs+9jZ
Z2lzV4jqspCiC7iXJZ268mdsZE4JsQi1HdJi203Zs1PGH89/gmn1aDu+BS4tZhfY0HAR30+8uUYh
8cKaN82vtt+LYIwbv0zFibbtVeUjKqLelkfxXQgyw/OjN0yAzn/uezkjFdiUToUqPjjDHcLXJ06W
FqjBNjoKkOO22sq2lKcO/P14ZDpUIl6wjWng8yb32mlLcMSHXQ7yFKaOMutW0nVux3bpCmNqfp6S
V82nAO5KcO+Lk/TUtQcWbBEPxzZxLxz93O2r5ge7kjmoTyXom9Ir1dr3VjVjLhx74axjGv48Ia/a
TzuorSmG4XcA36D8aNeCBTfw64UHNtO8am4LxQTmhT2Gz+IvWS12NYsvXI9a+AtI1xeghJInz+dP
vVevmj5+EYW9kIYz2UVz1pymcZES2CWZQAkSu2sUeoCdYomp3tS85rBJjmsp4J9Y78DxoMRhnXbt
lar9hehq2A90Wo1sYHhYsBJx8qG27l7hyQWZ/WNTfbloL9DJgFVlxZAzQ7Bi9DOP7gt2U5QL69Gw
YHQmAFRX9FMybwQssPaZ39ygMOqyKdU5V7q2xnKx57XoAsYQ1zdD83Ussv/qtfo/Bz8dHgWi0JjS
sMBxNZXXYT5epyldiH2m2dR8NFSoPRkKJGBy2SUHFQKqmk983GRWyA5DljkL4AKT7TVntdRkj3FX
yRPtvsQx2YDgbX1+wZha1py1g05tDrSnPHH3swKNMAuXxOFMLWt+Cth92KQdtoHGAcmGmtaEdAtm
N/ioXmGRuWQA9gRbQIs3Q+VaW+mgjmNRafH9kdvJfIN4tfNmeOIf8Y4vT0OX79wQj69WcneJucGa
97bpILY9K0xg7jDMv1IYhY3BEnnp+1ZB+dXbtifgW2IpqDz56bituyc+0Ns6tBauTyajzC7wyijh
QOIoZ7jaV4P3yPxuj7PSwhHPNPD556+aDmyvlikYzOfCpJskhH7ONL89pReOfP6iV833lsCLgIXp
FDzfga0FumH55vx0mkau+SUOMGEWuDA5w6PUCKMA/rOieH28rHnNOT1SjlEG3idUkdiPQdd+iTLx
3KT+0/nmTVOqeWg99TbUUbCrNJxD0DCGBnFJAAG4rHUtkHqFxZuuZPVpzKx+7WWo6kz5tFS58P7O
C47Nt5NKUcQpUgLL2yNo+WgP9eLg20wy0kAI96IP0HHwLkHxfDlm9anLi/q2pkX4RwOt5iW6VMPa
0eXDSxX3Uxu39Smvra0d5bukTzdDsmQgU/P6TjOBLgHZsho8YQzEBtF6csdNmRXb88YxNK+zQQ+J
cBgXID7sWXDNlXfM6mBd20vpb8PS1GssZIAHuDgD1YWXsDtSVre4sy6sS9PI55+/2g7cKUSJl+DY
gkV5wj11Zdnxjo/NhYaZv+hV80MStrFlS3nKpvHKHuy96OkDGdTCScA0en3H4f3YybKuTm5TTWwb
jq2gG5/brbhJysxdAp2a7K/tPFwiZ1DNX5Fa/SmWCV87oloi3jA1ru07HJRSUEpDMYHywuvAgXSE
Kj1y4fRq2w4VUO5gDa1PLYeuCMBNERL3sg8XmjfsO5EWZPthKooc1JMnETW3SdzsXTaAJwF07LTi
l81xpIVa8I6SukxqeXIKO9qrlJeruk6+2TxcghYaVpFOb5OqUdpDhQersFT7wcq2AfV2NKQLEXfe
Y3599YSu7Fsf8FBWHbAaEbfvDjyChFHZbSP73hs2kg6r0FUL8dGwkHQAW5BICZ4tIU+V4wJSVtyq
aomPyGQhzQFGSalLGTagFNwNvfqhcujFTUsoxnm1vGcgzQPaQVqNQjHLKQB1l6/4TTnV9wxUZaDu
v/P8pYpr00dovtCHVtc4HabZaeLvhUzuadGCWhzaLhcFgVAPwqE1ZbyKGzw0BJt2rDYF6aDhu0RE
ZZhenfMotDIeBRLT23bJbkq6K1STb8+P3NS05sZTn/k+4LrNKUvUJovGdQqe+cua1ryXyTFGtR9W
Ds+alZWE+z6z9uebNmw+4TzPr2ILp743cjC0nJIm9j+jNtr97lHKbsuszfhK1QDjL3yEqSfNg4He
R731gAVKWQzdlWpPg/qJhOyaDvKiazkQHG8/JoFckT0QdAH08KHjkPT1Y//Cw5WOQOyKqU3iAUG+
HbyNbeWbOB5uAcFfyOKYlo/mv5UsKGMswvGEpyDDoc0Adnt/YZZNjWtem4fEJ2GG2DuS5pijsEai
svGiBRRoDlsNufBkryQKjaLPCSD1Q8q/SFnsUYy7sHIMo9cR9CWxUfsXT0iLRsMtii5vepTnnh+9
qWnNaQMRQbstCatT5oAFbZUPNfvuBcx/PN+8Yc3P1WGvvUt6vRhqG8cSZxwhrTHt3K5ZiaF6cmO+
hEw27Mg6VeJYhfbIGayTE3ubqOpeWY9FEi/kdE2tz4Z7tT/4tLJFAoruUwv2RRbY266PNmDsXZha
U/Oax3Iw6nQx8eRJjuWeTvm9KMjatdzNefubplcLuUBgowa4pGBfS5mVrHgm+Wcri4bL9huduhzS
gqhBCV3cdqFINtXNUTnd8fzITStH89h6aEUjrbA5kQpSBG2O9YMjc3gQQ/et6MIl3RSD/fWCqVjE
PPKrRJ4SgLgKbkHqLLoh0RKniOEr9IIpUTtRWsRoPgTHYmndV751ZG23hkNvz9tpdtR3jj163VTr
KNGoCttmMblrEVnXVeF88j2QyUMRawkObvoMzY0rzse+G1LEX6e45+392CYPHhtXFaotzn+GaR7m
n79yM85BtlUXQYvDw3gCewDk2b3byK0Xgoupec2LG+b4uUDRzwmClkcgLT96FFLS4VKyXUOM/Tsf
buuFEK1bKdpDmvzk06KDUBRYc50E6lG9J9Wx9OSP+Z1+xbr2JkRR0iZ1+qfzdjPNjObgbeoXNrAV
uBqjYFxY93Wbn0bc0pBvXbg5mRaYFpcbn4HLvItxapcd8BC5C/XUAqT45FSLZKtIvSRAYtir9CKJ
qE8zZlVZf+ob8cUHHg3Cds73i8ykl0lEaVRG0MvpT2lab6gFARUBuKOM+ZcRlWHn+zCsMb0ir3SS
oBx6C1s5ZLohz7SHfjqwMtHusua1SC3cAaWjDD5YdWxPnWhVZ83WtfllkUIvyptiDvJWFyu4DL8B
iL9W1FoIcYZ59TTXljmEM0VRkRPH8y7ADYCm5/FiJYbBAfTauwnsWwONcbJzRLRR8XDooc634nFw
TCb1+bzpTV+gBWkC0WWRghHolEViN4TVlvWXBdCfsN5X217Yd6UYPExqP9VbwoMb0LzcXTZozW9r
awwbKLQgRQ+ZpCoKoLGwdB2bj7bvxJyfOq+vRg11MaCHhN+cgCIFss1ZhRJs4OkDkDyrPPqSxM4q
npYqyg3G1yvvQB3ruX2LIyQvBF/JRLbbwqJLL2qG5aPX3TV9EnGajPJEJlSwpdCG8It9jydT6YwX
PfKCyeFtaLPGViWscLAvpONTBGVqkBVE+/OTbNhz9EIqGRdO7tKsPfmzgkqDsC9QEnNpVNYrqVIU
kQSlBetgNa3CABoKNcGrRjst8Z2/O37Q72l7gygCSYHTIC8d+ZrQI59q0OIueO27gQttzwvq1SpV
md97JC3DQ5v73V2ihFiPDvuRcF5tQmqrrT/ES+qgpu/QdgjObVpNvUteInafKYrs3K4sFkofTd+h
hfjGrlgTNj6BUPqPzL8DPXiUP2bp3hNLkffd3CIspW0VSsWOaFuFHnp17ZD0WMU20KdQ/KHhE+oV
wQXpLKQx3/VmdKUd64XA+adLclBeQvIenASQsViC7b+7KwGrp13EkzEeUxE3xUuRRtsapA12a/0Y
HPdG+OpDP4A6h2dbSoKHC1wP3c3GfLW8Ateq09EdyIttVzunmTYStTNpcVGFIZrXdg2nG6RrOTCU
7P2NU+L2LF1Q4Re786M3zIN+Ma8VAc9OaoNIo34qazh36azOt/zujoqBay7dlEJ2dWnnL51zQgoz
AEFGGdyyJfEqg6cFmlczp1MunYrgmIXkM65uKyLKHR2ChYBsGr3myE7qg2otrYsXh7UP2MvvVIYj
Bf2e5/KSiy3so7kzpD8qJUNseSMgD21yhG7NundPHVk4hppmVnNmb3IaUE2i/Z6oY5QGW7//cn5m
TS1rvhtZU8CECmbWfudTIbxpndiuvGxB6hfxhuWREGNbvNBw2NiJ3DVBsXAANSwZ/RLOlGx8rrDW
FV4n2XQKxHhVpc/njWJqXPNTEDEAri3D4EhDeSsd/0PUBh/88KLnmBkI/XaXAXGCl40VDY7e0Ln3
SaG6vdNBvPb84A2rXaf5zlU6DeA2IS+FbyO9gkM/xA+Sjx1Z2O1NxtGcFbzceZ17MjiKss7XtgWB
u9oL8y1XY7Nwszd9guawvdPIZlJzlO/LbRXj0gjuh9Uk6bpRCV3Y0wwrXxdRGO0IBdOJCo6NrSRk
0PPgXhHK9+dnwdS65rEhyt9BCFeFR7uy2LrNQ3vNkmhhCgxRUb9VyzoSbgUAwhVeJ9cq+CMvHwrI
1lvC2yYgApJgc6cfz3+HYbb1S/YgMwH4PFaTdMgqyJ9rVq2ScmFjNjWuhVs/BfPYYPfhceiTFVjy
Hsr2K7hmF6xkOGPpmLfcJgyMsDi/2VG3Bv3vY+1BeLF3V07bnnjQLfE8GKZav2X3hDd11nXhock9
8H+AYn8fB0DAnZ+A2Ra/3MuQhJpt9+pIktnQ7kqhwfYSC2gNgIUgfRB4avUS1Pc/pM1FF3p0o3m1
bCuLej4OpGDlWtWBPXP4LCSbTPbRvNkhE07RaT3rz5RfqRflEJ2CJuR585ga1yKv300CIQalx0Pu
KVCBTN84sDiXta35cJuOI0hn8vDYpNkwrVBdStc1ifOldxrT8tdir1sNTdjXfXB0kaYBD0pXX7Nh
cLY9Fuhlttcv2jiSJF1qIbxXsYWLpC0isZqy1PcWVqfBx/Srdu9l1lQVJDgCNnZIMuQ7onrbJ84V
+C7XcdcuHCQMTqBft0PEApq7LDjWdbQDM2G0yom/mZGAZYHAgBlxy3qhL8Os6Ndvu65JwBkNj1HT
8XXWBw9Q9qxvPNByLGx7hvCm38B559FEcfSAXvaVIjNzGyRByq0Ve5vzS9f0EZo7e52Ptw8IUSMv
nl9n3FWHKQrVsU5T9eN8DwbHczWvdpGhwE0SzjEyZq1sp6oOkwWWysta19yaQUJtgNa8f2wmkDn1
wi1vM9/KLwvOPykCX+2pUeCnIFWO4mcr+Kbiah0n7oXj1lxa+DJkvGus5zJXmzEcDmPjLoQzg8F1
+BIlY10HFEpGkV88TaH3SAvy/by1DatFxy6FJQt8pjBqCbV1Oy33LNrFfroUwkzNz5vHK3PLPkpS
p5jCYx8w79jZip4cLoIN595F6CsbnOtvu+hqG0KQUCU+Jq3EG1kvQ3dvOeB9uOyC91Nn/NUnQHZJ
ZLYLDTU6Opuoj1781MpWWQgyqh4nivPTYNjlflInveqEpa5fAiIc4iPKlwyC3qlVrVWoWlzOovYW
qS1o9/R1tpDDNE2L5sF+1fVQYyTWc5eAiKhAV3jhssYlhVxT85oLpx7p3dHNwmPn4Z10pH1+HKIw
Rl65XYKWmVxCC9B5POCW0DLreQSTakDTzQg19/NzYWpac+QGJetgnsX53c34i8y5DzoxKD5d1LgO
bqpTG6/gRWs9590QriRJ4jXYWpaOFYah69imAcctGbc4sk8ZVLIUGNbA8HTZwDVPDqYSlel40Xsu
An8FJaUddy/c8XVsUzLVc85bYA/KvefMbUBJ25MlKmzDWtShTc0kvXAQWOogz/tUxKQ6dB4uMtE4
ptvzljEchOx5Ml75LhVtbUN7I39pkqehACHsqfJAZC3WhH0834Ph1GBr7uo6Q8dzjkVT8XGFzehp
1rKRxD3GvHk834XpIzSXZVaoCPD4+QttwEmfrBN2BZ7ijQ9C5PyyTcfWXNb1hzxkLlZQPEH2xYqP
Tp8d/TZeyKubJlpz23JIejA8c+sZ2+Y2cAEEdftVYF8EHQLoY76Qv5rloIr9JpRYpKWfQ224fsoH
AZZksTD69z0XmJK3zfeFCokTV+wqsxVRqwCAencn0yEaFlbp++bxdOgTuJgJhfA2uRLxhzFcDeVH
0CyeXzvvBy8oYL0duxqonSlEqCur6va2+JA0HKfCbuvnpyYQ+Ond+X7eX6NeMn/aqynIQCjUuZzC
DaqPDV+D1JDKYpW4jyAtvegQBzWpt12A3Nb3ahtH29xJ3EM4gahvVQSOvTDL7zsyZNjeNt+CLrSa
bExCZIP7Lvwy9btSVNs4XbhemFaR5sV4NZSxHfawUGBvxqa9ysv+ojMoOFffDt3rs5gWPI+OVu4I
oAkD+dwkYmn7Ma1OzXnHyotwv8PUxh6yZQWIQ51x48cXVUPMykVvB9/mKerUxby7BWLbtmDHJi/n
16TB4joCiomkBctu2b1ksb123eJzLaKFXd/UtBZxi7H0RFrhYBtMmaCrOHShU5SprF9IEBhsrgOI
aCChMjAF2QsVwSGABkYp4qsGXM3nLaNpUPxZRAWja+4qQDs8eVbM8QTwkBO6kvGmUo8OpFIzDgq5
xNtQ55BaFtg1l9Lrhh0i1ty3KNgQEOVlL5PVrFJ1sMp7iPWs0uSxWVIGMrhwrLkwjbmKaSSjY1KM
9CaNG7WxM1IcWoigrnjhfz9vPdOXaJ6cOrFMS1V0Ly07BtneZi+teunAryXyhV3btLw0h+5Tlnc5
n6xnhz1bxbRurSXNWlPLmjMzKZSQbUdfQGKzgW9c2xm/bBfSEYG2o1xYAD5R0egRFK8CGtvegj8Y
hq1zlg7JvJ/lWK+gp137hBzHSCwM2+BqOiQKatWjM0ywCDh6d3Ee7JrMWgF7stC8YU3qaCjZu7zC
U2d4cGTQrPrsllTdp5YCsQpMzkLwNVlH8+ZU9qpTcrCeAWtcgd9goxZ3CpN15i5fxXUigJqu256+
9KOzjjyyBj4Q1LiX5XJBA/K2ebeheNv0GX0hlfWZWv5VBTWiBScyWV5zUwAApwS3afqS2u1KEbly
u1NZ3oz9t/PbgMk0mpOCBjsuiijOXizUSZHO3jgWucuLYSG3YWpe81SoazHHstPsJa2eAvnNYZ/b
/OtFI9eBT7YMIMSRoGnXOdijtfWbHZi3d+cbN8WWX3BPTeGUQVs0V/m4o0e5LzfJOvO3w5Zsyvsl
3RDD5IZaALZ4TcMpTKzntEhBLrn3B2ctg22sFt46DdbXpVlkWgg7Z310xI55N4N9IFbO56jIL6on
sz29HisB14FtWV50bHy57Wu1zYLxvgqXkLYmA2mOG2WydfrUjcDfpq6agB7Adb+pJd9BkHB/fqYN
244OgZJ9XVo1CI1fWttZuyndKrHku6amNd/twV1fDvkQHXM7JDdixHOCZWdi4ShumlzNc8cEQsDI
TDZXERHQAQ1dvu0hJ7+qoNVzUWkIdMnfbmyElqhOr+zoWCdQGPD4IbaX0uSG0evFV7QTw6hQTHkM
h+GZTmG7jlwI3Uzw6u35iTX1EL8dfFVWxAnSGh5M7U9WPq7tvryJgoswVjbk7t42j/dGMoJwPwKh
cJzvfFL1t7x1s0+XDX52iFcRy3amHvn4GJch1/VWPpvGLRSd71kCtvPzPRhcSy+7AuqPN9AHio79
GG6zetgqC7LyNXcOYowv4p+AkTT/Lby0jdFccMhLSKMLAAwPed0vFfAZ/OunoMYrI3VTgqeFIQsP
YdD/GCsIr3lVzhaWj6lxzXknSBl0GYGyq+qRWG598GfEbblwnjI1rvtu6JcDeESso5t87L0Pii6E
W1O7msPyfvJTCKtZR17z0xhMkKW9LJTo5VbYiaG5ISbrWKb7qf/aJcc2/nHRStTLrVJgre0yhjFA
1cTdTxLybo3zkC/qohmMoiOeYmjLMBSEW3inpitme2u8XS44kalpzU1DqNDGQ8Gso8xz8J/ZW94t
kRYati+91CrrVRvyZrSOjXtPZsnu323ry3mDm0Y9//yV31CWUmERmp06p1kNcbzvQI5+vmnDrVLH
NUEEsmFjzLKT5V5n6WfbH9ed2CpIvCFFvmB0Ux+aZ2aeqjuJV7iDKsLx2I3egDQd5MXK0it3TUHE
MZTT0gHHZCvNU61oTEMvxDSApn7vp6RbueNi/Y2pcd1dc6eTVjbPMf3BILjRVvbm/Dy8DzDDFVVL
SA0hyb0gZjBS8623wHy5iyC5Lst2kybkkPNbC+o2tRVctqHpWKbEqhLXJ113spg4QuR12zUL+S+D
H/xSaVWh1KqUXXZSxT2y2icve4zaJbFcU+Oa/6aBCijLCEiO/X5lgdANatmriuYLGSpT8/PPXzna
0LKeOATzCzLrbuXILyxkf3RQKzo/yYblo9dV1RUfitJBcVhVTk9T0D2T6CKiQSwf7Upb8q702wRb
BI/+EEp+zqelpONs2l9rzqBb/tYmcdUJN+oD65iW3YrnV6n64pNnO7jsOO9p/srLhCoX5+KjPzRr
HKPA2FkshECTuTVv9b2yQsqRhAeriatVMSRqxRaRM4bG9WIqAUqJsBtDRG5i3WepWHsqvMwkeh2V
hXXSdAQe1Cmy//+cXdlu5DiQ/CIBEkldr5KqVD7K7bb7fhH6mCF1U/fx9Rsa7IOHY5Z2hQGmAT+k
WElGkkxGRq7W9Fzvyt7qRr2F6DcLPJncRJSy5fd24pJ7bxr6IMuXvWJ0TaBX2VJzNcvcsbBUWiLC
wnpO6s9NYQZV9Zo2O77RrEaVLsXqdkYLO8+4MwfktaqrJx4qfi3mYxk/VfZ58NOiJx7IxlAczB8c
CA6MwZTL1dvZCnXDV2DaorVJadHCuLMolN2mk0E+rOaV7x36dNOrYHVFl0PodPb8nmQiTufyoyW7
HTDp5lbBqY/XHlFnAqaH/CPbtO+yvlkDtNtrA2Gt8jKZ0tu5Ket+hgrc0oA4mjsCACaPMvQQJOzn
7QisCfAqb8oyyzx1QNe5q+fknK4f6YiOruVe/kAzuyp1KlmFuSb2wO/RTQBd7WK3Q0/k+i8qdg5r
utEr6G29xOapZxh3tPmUp2lImz/tsPecrXG6ypqqxZwJe84MHMYQJBeKDvS8qz7f9rvOuLKxdiaR
vmuU2ES49Txw/8nle4VOOqdsn3wT0khp8tkYOb9ntH4CbSSgg7x3y2nnSKAbuYLYJWvo0tDUvUjP
+5Q5hh1SP6/Px9yi4NUckSzwltm7zML7aW1XHteUe6XHOscoiK27AoRovNLeb+8AaL0cuJKgs/Kh
sl3IJikgrY2EkZEU7qWus0dWUfcs+pEec4xKimJethQopMVKx9NyQZYARR87O4jGLSojaqRdUxse
JtRv+vzMRif/MEv/4ywMFt2eVU0YUEWf22rENgsO9J0j7Dyw1zTgvH6Qtfski35nI9EsS5UhlUJn
iqwMDnLtLyUT52nZqyfR+Wf7+xs8LQWuxXlZGRu78bHsDbQtdeJyOiRSaaIT0L/Nz02RtLbJkZew
CB68UFFZ7Yl06EauQLUxWdO6FoJMzY1vU964AVnFEozNwHaCwZaKfOcsrDYR9p22Ft6KmZ3RWNlo
X9vuidWfMhoTtOZFe/Tb60f3OxTgDvU4Cs/D7yCmf0n8NM62f9M9AOiWjgrcWs596mMGINaKU5oR
50u5g633DwlEpURl1PCnpsyRGXLK0GbhkLxY/nPGP5ndoaMBUVlReZNkpT/J5A7tddHgVj5C3up0
xO1E5UPVrKnQwhKQWrzpZK51UPUEb+B7Rz+db7Zo8QZXOfMk7Xscjtf0kZuhW3xj7QdTPJLs4+3x
vz+v0JH49weGHs0Yc4EPbBGHjkOwZnu5VU12Aj3T/22boiqXO3RTZ3KToB2f7C7/7pVeaBnPFnlI
TDyFifaUE/MQBIhKiyIyKTIvx0JK+oo/upNNAmEm+EJV9Dtr9f0oTXxl78U9hfLMnJI72s5x4hgn
r20fc0eEKODaWay6TyhAbqqRrH3SIV3kDCex1BdzLH6Pvh+g4/ihIyHxFTAPFlpKWZCHupQpirwZ
iBbhmrZzyJc2iW6vK82vUKlSiNUGqb01ufMlDhGJg8sXdB7aM5mT4iFz0z2hxvfDHlGJU3md18M6
deI+Me8q99NaxX758/ZP0JneMPkGeyxN7WZu4CWnns5OukAIzLv4qIi5bV6DPJU3ZTpDXUsxCCj3
nLl1Xvd6vbxn14HK/bYNvRm2hzIgf0ZpTVwMVuAP6GLN9/QsdKYVjyRuTmujFCTOlulTOUknMLs9
Lab3vL0NW4l06G3k2n3uW7Hbp/M5gZZYxNPefTBs54gk4PYJJdahXYQvOtdAl0cyPadJGXY5Ujwt
OdIHc7O/ue2N562k66S5rPV1QOlasZR4hthrHvEenDbTyillmVHt5a5ldrWc9ZIUv4uh/+U0H2Zo
A/3/V+P2ASWwTUZfWtzLMbUT2vANrfE3l/7fx2wrEY2jg1rjpDPqafzPYzdGru9Hty3rFo0SyLw5
adYOWnrX0RB/Z6x7QJ7kfp6PFHjDKWq6rila3s6ezK7lWJ8m0YeJZ+z4WzNyNV3n8D438xk+EasV
dW13mTMHdZV7fS41SP1PuWOyiJYkeXZFcah9KknRX/jk76kR66wrWM3B90FvDSNFCwkImwrn1Nt7
l9vt5UI9LG8uVzAq7IGgF0hjxc20XLK8Cgh57ewloIJdyvyzTZrAnQ68kG3fUvDaZiDT2WtLYtIX
bLqnTpP87PuxHc+3V6fOTQpocY8gnSjhpoy5MXI8JyMtdu4U750Lt6ErcC2HmaFLGFYmJAOr8b4Z
7xqLB46IDXPnGKIbvAJas5tSH9JsWEEQCivzOSzTo7BSUMtwM2FZL7Jra5eRFH1kGH/d9rgGVWqm
rueEpkOHGW0nERmVc5bNX9O87jhd4xI1U+dWoHU2ULG5liQ/j1Bl5QPbOQzoBq7srMLOvAnSSiQe
oJ2Wt/25l0WYjNPOw53OvArYBSKHKxlI3I1ZbLZlsCbrK6v2Sv83M++AVq1tdKhhpj1kHmIc7kIy
OeiC0T5IvMPP+V4nVN0nFKxazdKsjlGR2OmGUKBg0qz9R8q+Q7V5J1et85GCVnSeHPs0o/CR6B9H
9rnPpnNS7l3kdGtHAWw9oJ8JGyYSW7mTzGFq5ujSMqe+2Mvt6Byk4LVzLUYrAbzalATo8jeWf1ny
Id9TYtWNX8FsTTt3ojWdHnKce6CHyxPinysUW+wxlTQfUJN3ttdWTmGXJPY672xb/mVI9u4immCp
Ju8kIWbSzKjnHdI1CzM00JTZeh0W+jC57Iy+PMfig5rCSwrSeDXemh6kmU+RQOuBZ1m4xvPt2KaZ
YDV5hxaLTVZT/IqssOMBwmUZSUOrSK58PiI5g11FLXK0s8IvM9/GHAzZXV6sd+hbtOMb3egV/Na4
BrYGxfpPxRgtZHgYhbib3Oycc/py20H/hJt3wpBa3wiBkLk019J+kBUN00F+dZv5WjDx08/siFrN
C82tU8vZL1J0Ydr70dqw34O1hktthFVypDZ386IC9bkuUc+XLeWfrKNZaLq+G6ZN+fftH6k5H6nV
j5XoGEtGaT+YrfcgIbkPcsdqpGdBs0foSUak/0SmfidPYG1Dfs+jCup9aU9ttoz2AyH1k1ho5C4P
fFiudMqjupEQJBqjzp0jy0LiqMsvhehOt3/nu+EAF4Lt97+5SxWl0ydrigtPUS7fPKv9Otl7iiM6
08oFOc99bo0jNkNpDB8Ln3yX1l6e+t09BKNWtnHbh4/4jG3cgiw8us/dEzSSQQOMI9s4zG/geuMU
mZleb2UpDk5Gctcmv8F1PQ9oqX3M5duPemO96BPTXynKDvKkiFN7Coa+3Bm4zuUK+mlp+x5gkV3X
1cPzgHlh6Z58j87lyraNNxlkMFeMGioKfkDd5cPI2DOxx0/HvKKguaJmMqQWDh6dsPgZXGMLGYP6
923j70ZFTKiyaTuU1TbInMUV5Ujx0BdRPTn3BlqHVcuhSwg+oULY8Au3myWJWd6I0HfJEDtLt9e9
RDOx/0nzdRZzihI/wJidUKJddFJWwSHfqJm9tKb5muWivNZQ0pzaNXD66kttdcF+qlU3egWurJWF
uQwYPRoJnBqRhbX8dnvwOssKUievbqCNP5VXQ6Cec7KiBry8Y6YVmJqd69pLPbOHbDLcBg298j45
TRZ2vp0P/CNi85+o7/pq+eNQgzMwzQZCvc/jyltf8LR3NzYyyAx29WR+tukU27Y886J7tHMZT7w5
QRA4D6rEPLtIZKRtHopufFpKCEyjMxg3+d9pv7MF6nyrIH4yDdJ0/UJiM0fvjaQJ2/6IOoWDX66A
3aeJgGYrsjI2GzvceCF+2JB6T51FN3AF7VRmHir+MfDaMqNsWM77VbKaKOgpKEcyAKdACBFdh4Fa
kNCCkKKoeBFNNN0ThNKMXq2ZZNQUFnX8/FpQETqsilPHOh1a0mrJZO9O41T4K1LWlfzGOd5gl7o6
0iYQc/qfoknGppFWJonRrfmOItnuJv6pTo+Q/DfzCtJRlSMo/kcRvt3prp9imk/GTlbg3YsLbCtQ
p9DFmowCLm/Wq7FGIvs0V18aM5Ll3oLXfWGb7Dd7vudYte/W+ILnFFFRniX9MZRj2Ayopt7Z+zV7
nFo3Cd2jtTW6urimNcfF9NQNn+r0p+R72lC6dalg1uOVLcvJya+QQq1jz0nWHybJ+c4RWDd6BbO+
zz2aYZ+4joJ+dGf/bPpGlIruZ+YlO5/Q/QAFuwPegSw6dfWfNjXSyBravzvD/H4bWZq4oJZP+n5b
42Y9FVeHDndD6kVoIRhCi/DYkVGtn2wMu9mE7IurKOt7DjUfPr4eG7iyNde21W3SnsW1yXJUFrC4
6vszsjPHIo5aM2lKkTKUrWdXKgaoVSbVa8KHnaFrMKVWS45JUhaOGGiM3CwvLzz7TZY24PZlpgf0
PxBzVA17UjBrbAuGxLUv07CaoS6/9eiwpGDnwkj2NKN1i0fZaJe0XTlNEDnnYgzqKn0kdfbkVcaf
Y1OsAHfI7GJOUiTc0L4vtCA0RWWYrNFt4xpQqeL1Fcomx8aAcTp4j1m3fELv353zkc60gleD4MTo
tDCNlG3k2vzExudDg1bLJYdp5p5TwjJvnbjvxle2m9rRzKWqSz+53KpnpAbjxJbh4rmRRKIZy+eY
u9U6STGvpmUUMD8YRey3fdy07TF3q5r0KNu1+oGvuJaWbhakAm2zUU9z0OObu97sf2bKEq9PV4pl
0tyhgOmhQQnp7cn0YOKdU7RaFYkzalObnODiOBuBhUQsybrPTtKFLZ2+taBCdDItDrpfQSovBOdL
49CtVfzXlnbyVJnjngKLbukoOEUjOmNC5xwal6N4muv17DrrUzvt6SrozCs7bE1mNxlcmF+7pQ6W
YYBcWO7+IqI4uoIUwLr2Wkydn7AHlglmBYU1F96JUxwV4ttTrTkkqGWTI/PbDjd5iohQ3q/WGBGc
c1w7/wjhhZ33Yk3QUcsn7QpKhSvdJgEV2kHWthy6jt3OjqUzrmy2owT3Yl6wfDwHZC0y3KXTnjyM
ZnZVpXp/Gki51iaNazSia6R7XwoecjwZ3/a8buTbZ9/gt6n9nrZ2bZ474opfOC+TLjL8ck13gKUB
Mdu++8a+Vy1cdgxul8i45clwl9jVRWbOaV7sNqTDC5V055ys+ykKhsuydzNPJDTGy+t5JRTX2z3x
Qt36VBBcZ/aQO5CIjqsma5D6tloHGhEsf1mHaviaMmePyqn7DQqWJe7/zThz9mB5hWshr07EX+k0
mvPOdOjsK0hOhXSNpoSPZlZGxcpCx3Z2wrXm1KaWUiYCvVS9zjfRtIVVv8B2XaIUjcbv16ppnj0m
20sJ8dxjR36Vo5WXibO6GeZ4zcvQG2lE0Lv7NiI0K1atpIQmMcdSguk6/Zr3v9bmq2N+GeiXpX3d
o3/oXLUtszegKDnrBUn67CpQp4VTXOBCTcrhL+n44KM/3+3foZnq/5C1BES6TbyjXCvqhzOdzmsy
frxtWhOTVJ6WaTCoINgwbY+vwsqDjr9I/vcx2wqKIUs2d/MK23MSV/l1anBx3OtlrnOJAuOZpraD
rrDmuU3IaEA91VsJZAUz+vP22HX2FfQOU7+UJkLE1U1YOHn+ucz3kke6VakAF8W9HXplMBqjUdtL
m3UCuUT0mTDM3A1Am/vJ3OxbVSU79yPN11TeVk/GvLeTElmN8gkNgZ5qZwxKJGfK9NKU9Xm0dvIz
uu9sf38DBH9ufKNrp+zKx5+luC8gZeWy+3n54OD067O98K1ZryqZK1nSJpPetiOs1aVcP+ElJRbV
3qrSWVfQLGph930naJxY9rnjCxRh55iiF+ahRaUSupwa1OU5x95TQNqdJ8N5gNraMdPbOn7j/tWw
5yLHS+sf388C028/LFPzcsy0AuO6a9q5bXI4xUjHYESb7bDpy4PGFRyP0qmQMqzz64LbgO/SazqZ
x46Jqi49kjEpyim65Y9FXpDGD7x2r6G5JjgQBcGFX/A+45yhgfnXzk4CVhyM9Cppy0IHYRcFRMuf
sa0vrvhoZ+7p0CyqhK1qSrk9mai04U39vZ6HHz7Jd+ZQgxpLOTKjR9rAISWw/CHLFMmpjNfJPDfO
HmVF4221rpL7jKOmGKghsqijSoJTNVnzntKubvDb398Ax1/X3kA7jOVP1c1n6dLAt4cP3CEHFJqR
nlJV6M3aRHMK0eClYCLJncP5H6MdaDgl017NuOZAaynwXJisuFv02F9ZEkJTPzGyYEbz2LHf+Qma
I84/hIg3HmKGvzAkIJHPSCikLlboIdrs0WadEbmuNZ7Gcq9uSzfTyqZr+nxay8Ij4L3bQb+CWMiP
tJLY5kGB7DrhYjSuPjhz0iujFOnBy+iNaXAbXJpFpBK2nGIocoshdcLMxQusBOdACzzgaEwh+XDs
E8r+ytw2dwwDeU7PXU10qm1iYuegi/pzfOwDCoqn2rSr0YXz874IGHRZxu1f72BWTKVspXhDLewJ
5k0Ujnd985S10+n2yDXLRqVqZfNidixzaezyKfLs4tyNR72+ffLN2vcStIFseY38tdmD4dOEfpef
2syMbo9ct24U7BYSjYRk5eHuk0wPLu64pMNNYtq7nOjMK5sr9GmWJpmRy5B2y14cm4syqFKUnKXS
LHac/65uJJClsrCQz2CgPs3Og+Tt79EcUjyHl3dzN05h7eZ3CTMfoRVwZ45VH/iF1QaE7fUN1kQm
UwF1whBGLbm0j13it0Fa8vSOTozdzUabBna62LHfWO2he6qnsrD8DKcUwyydhwGNRL5NwqAPZlkv
O/ewfzbL/6ZIPbUus0jTgqC0Ort6lh06kPOH1HmUL8vZa59myzqDknTiaEFRUxE0nsA7DY8c53M2
vFQdCGe0CSz3y+1V+T6ePJW5RewWXUDaxH8ccuMHk+5Pd/12zLJyvial4Y2sB5NNOE6QrVXU76ZO
379/eGrxZu7MJcfWhzvy1IQG0Ap9hwBKR+e5aUOR/WncnWdEH9B/b6KUkLAKwy2zrRhg8J4a43Ve
HpMUwlJLheY1YT3/Ael+J+S/v7w9tYazM9eGj0uNO6g7RqCf5COaW5EPHZRPzH7e+cj7xwf0Zvp3
hOt5if6HrILAbiHPYj4zXA79v5py51qoW0vKlr5CsAyCOZt54txNwn5soeh7ezFpIo+n0rkGhzVg
RuHhcpqa0yAfSIKmbPO1Q3/yjnyR5gl9QSPRf7eTvWYwmhlRKV6F3yxuhgv8VTR2kDdPXvGzxnum
16Ou9nL7V2nmQ6V6GcgZ1quFT6TeUwKq7vqdkYgcIyB4nrLJSzwwEHPELV1kP7z60fSu7nrJ6Ovt
sWugoZZx+qvoiRjFFBd4xbRRcpnOH9u6DazUDwe6Rln9U4KmdftjOkdtm96brZmgqRlz50lcM6MO
rbUJuSPuRvOO7C1d3QcUoINgmuCsyOwH3E9Rp82LwKvna15J1EoWe6KquhWlnABW0S3NsqJ4Caq8
0TDf5eNXOZZBj41zrx+0BoIqkYvKGWToahVXe/DPdAZlBhvG7Tl4/4ABCZR/z0E+U4i9pYu41i0N
tn6aNncCT+7FJt3Ilf3dGHO/WjOYT+jZ/mrt0ZR0gUOlbzWjP7R4zhBXnKZjGvH76lLfZUEepdGx
o5en0rg4y0ZoCXdYnd7P3Iuc5If0ottO16xLlcQlG6+SeNAXV2t67Zuv6TwHaRZku5XN/9wc39nh
VBrXSKxlzBk+sMROjDxYDDCfxnANaYit9LTXo0qzeFRGVyZc6hllK65mfqmyJkCi1ct2Dhrv6i0g
z+8q4G1lw/qFrc5Dhe5vS1N88hr7PseLWO0kX6E9Fy4D/eF5c4SG0c+350UT/VRyF3qnstRP8HsG
e31M2zbqSBos7Z1lf2TZj2G2ovTYbdZzlU3bLsYsNxLbRiMg67ugyxKs0jxUkgjXKaAG1T63zKUS
165LIlYPF8M/VBUE0wqgHW5n6F8I0/b6bBofd7toawKFSu36Z19ei1ogB7JE6Ep2sZy9B3PNKlVp
XSypEtft8vQq/SJw/rKhmkf/ur1g3i8pcT1VDZ+3LJ14Cts4QA4nfuliAdF9NCRbIqiPn92dgKHz
zhZI3uyUI+lsxH98xl3594Gic+C4RyjVmd689sa0OYLZLPxBXNOZRW5iB119KHvrqbyuKu0EnxpM
6SZQIM2v7kq/3na7bszKljstVeanwsEiTLvQKNpIiD/HLCuwJJC/rwc8Ilxb70Nrx6Q56AsFkaSc
WdbNLrZZPB2dGzms8Vp5H48NWsEkCKNkWLNRXI0hpsaj3Gv1oDnZqAQuV6Y2nUvsgKZPjHPP3WcI
Znwu6mSOSjt5dfrl2BVDpXN1ci3revDFlY5ed/I77saQkv5yyDsqmWvKGjQ0gDbJlXXjipKasQo9
1NXcNv5ebHGhFa+gx+FktLDyUe4COjAroRQ25AHflcF670q8md8A8Aac+dy4I20wrQV/GSEAlLCn
tGFB530AfyZYxj1Rr3c32+1DCqJcB9JC0uBjXFb8TMwfJP8Cue0ApD1UgYbURq9750k2U3Tbbe8d
gLbPKTCbRmqlXZcNsRT8Cdf809y5F7voICotdmKEznUK4tAcdpyEV4zxAPahPz/YKNyY6RpMdhpY
NQvt3f3lvWi0/RgFfmtHSm5VcxdXrL0U7RgV017VkOZHqDQOh3Z50oBNDX0yFrXE/8HNLrTm6my3
1t+DX5xnu9hJjmlWskricKg1YYuBvzz5zGUVLM6HiRzANzyksjhARmGp2cI291+z9ZfJDxS5b3aV
bbGorMIkm12zeK15HpT0ZPo7ihE6fyjIThbT8bwFtsX8YBovs/F13CM860wrqK6LRtbEgemCPvbL
C61ifkT4ZvOIguMV73YtIW4XO3SJOgpZYNOMb2NWN2oVs8u8DiL1OnDfKry8oCeqBci6wTHrClwb
tEImpKzm2F/Me7K6D5kx3BUuP7D/bn5RMJpwf0pxhZ7jLLlLlie+R33SOEXlZuQoN2sqZ8TKZve5
+IJa2anfS1XpbG9B4U3wN8qsaNBjGS6RH6fpLk8/o7bvtrc1IUvlYFR9aUylD3cMhn9iTRG5+Z9j
lhVI8sa0rURg0Pb4XGef0/zbbbuaHUMlXvA593qCEufYGF/NIqayD6BiNOxlinQOUSApvaIePAaH
tEUJQX03Sr29GK6bRgWSXpMWiRy2Pdy/26hlE6rcxZfbXtHZVjBZ1ZnTW0U5x8L7UJev09QGS3Ns
Q1DJF50LMllpYtxL98vOv9XJB9LvMJp0w1bQmBYTxTMZFknBf8nGCWT5NbX2CuI1K0UlYCx+DfHy
FEeZnH3qcCIbnJdh+Q0Jl9su16wUlYVBPMv1kxlusZYqXDN5ot2eKoxmt1dZGKJLcsviWISmm0Vo
ifNj4cZHF4oOtW9/8aXxNBnrHg1e56Xt72+CSydtSQuCn+F5r2b+5NHfdI6a5eW2kzQTrEroGLY9
rGmBOeAjDRyrQQmtDCgafR0zr6B1ZfOM6x8Gn6WfHXlGHmIZjy1NlYtRW+NMpvKfVf8ip2e37YN2
OnBPwyak0jAgRF+h3y7Q2oCAG3BaXdOKvB5zibJ/ellBhtHL57han0j3wRtitveeobsc/PP3N2tl
67szpDng6uGZOLRc6wmL9JOo7KC2FiOSyF2OlfOyuHjV6lDFfOgXqYwMirRxtVDMhJF8kOZnnsRy
j7KmWfyqhI5R8TrvLUzEjFr2RP49kuFUMh7I8diBV9XOMVNh2qZVYDZsGddA1kR2kKUbuoJb0xOM
1IlAdOPXvr5z519VfTKtn8d8vuH5zUxLx+4h04UI5MinLP820nvX3xm4Jm6qotc23txF4iAkoOWR
G7jCKKK2nvbOSjrryiY7O5U5GB3cQtwqaiUUTvGRYz4h//ZJ4aFSi4xsQJ379DhSdqmb+uzMe1fv
93LOCAoq+WKc80SuGUae9Gm0pPdzXYXj8svof2ZzGonql78r5aOJyirZYhT2NLJx+5T1fZDnOvsB
/ZLbTnrf/0ylVpjQll3rBaZr+2wIyCDtBAGdXeUMzCyx4u0Lq8Y2kN36PFuHdnGmEiQs21zpbCUI
LuLFzdCgKTzmBwWeQ9u3aF+A8Y4O2uGkLJx3Nafenz2m0iNaW9QrCu2a2GJ4K0ojadhB6u4c9nR+
3v7+BviZZaMHw3bYqwwIUgR1kw4f23w0d07vurEr8JSsSw3TwfKQ1YeWnrzkPIwHR67AEyQlSnIB
j9dtHvWDc6274XxsMpU9FZLPjbPYMF0W8bicyJ6A+/sxnKmsh6TgdHVHMsZ+VoNl+EDSX+byUPDL
7WFrzKsUB2MuRDtvkXaoQCQ3vkr2uZ1PRdnvYFIzmSq/AaUyvTl5fYMqUxeyUCJCpWOU1Hu1zjrz
Wzb6zVJEGYIHbhC800MDdMp+d9kPvleSrHPN9vc3tsfUYnLN6RhX4ifjfwro5iUfxMFzKfO2n/TG
fGFlXtNvy9xIHyEGZ/p9IPwvt2dVg1BVxqYyi7noB3jdpRmNwe9q7/pu2uv69v4uxDwFoDzJ/jfO
jrkJhlIeesZf85yjruXRMMxQ5g9sN6+h+yUKYl1iy3pI8EsmR4aknk5o5bYTfnVrR0Fss/qebxgc
Oarhpa9R2vi1rw8djZiqSdOvdek46BQZyyWHlk4W2MscrmJP90MzcpXQ4E/etEJnCbftlZ45aFBD
aZ78JNnZ7zQLXyUzGGIimZ+nY0zXp3k8W/SaJU8U7RRvL07d6BXMgr07Z5Agb2IPdEfhousI8++d
dE+uU2dege2S+AZNiOjisfzepBcje/UO9XSmTKUwLCvqI7kFx7gLqsEvOXuZ9657ulEre6pPV9Mu
E9C8GxvXvXGZ7HAux/bFnyrzxzG/K7D1cikL/DfE6Wj9GIsmZLz6uHh7Ska6VaMg1W/Xgdl+0SG/
Droqj4gJjmp+J9ydU6POQwpcFwu63qg9wLyaT1756LRXvpem0ZlWUkzSF5PBxdjEy1CeDG8NiFej
5zI/H3K8SlewUf7VZjXMz9R7THj6l1eYF3QF3nm80oRIlbIgumkZISDSxCzDSxUxw9z6dXvgOssK
UtOWyJSnDZDa/XYsB7F+2okBmwWVc+RSporQ0MFxxVojrNd9em6yP7WFVlvyuWqe+j1E6Qa/Tfab
/dUrSVp6kGuPJ3TOjrvSnaLaq15ue0azYlS6AoQLfdnO8xCb3ghZdjfjoQ3FmKhAc+ed7UnnIgWu
mTMW48qnIfYr7Km9dVfNdgQBjdeJpLHrsD2Zgn9qk96bCwW4k4Nyn8St0ZLmB3+h57EKMhGkV37X
PA5jQEMzkHG+J3mhmxUFxT7YqKZtLHCcmNtA5ksS1J4T3Z6Vd2Vwt2WlANlvQE+hjmxj8+MYsTA/
zZfi3F/SRytsgzas4uzkHsraILL9e3kJwdpyLLo+ZvN6nbJ1CKzRO9R2mzKV40CSujY7LnB+S/hD
m67XPt1rZKJZuSrDoSzqukRlXRun5Dp1SNPf+dPO7UqzA6hyNZ3IPOaitWsMxeyI2l8W5EHIcI+3
udvTq1k7toJoyA3TbvWkhNSLDDyfhV26F490Q98++SZYdM5K+iFpZZyUD66IE9MOPPrIsRUfG7oC
ZmPweW1OjYwZGQOTJ9Hgkx3TuqEr8K1QBUW92arjGeU+VtWHg/d5GR5K++iKUSBbjk0LpVP4pqn/
kksWSMf7PzQ7102qAlk3G7mbjnMfr/bvhD6DvnDI46owDZuYB1Fy2DW7l9J4qZOdRagLl6ocDUR3
02VrCRdP4XDKnmk0X+yTE3TRfOKgy06XI5xiBDOm7L5gOXp95i8yLowfY/+wLlfu7PwITRBQpWnS
Dp2j2tTDrTz74Q5b94yXVX4+5ngFpRzNhtd8MGTcSxpWjbg3iHvsIKUynFbwpvBWtMq4ld9J9bPt
X4psr6Je5xIFoaWU0kxT3sdL31ysrjhDafx+NfeI/5plrpKYum5dOrPE0PGUHhZ5+TSgtOy2wzUB
gCn4tEa6Vl0F013zu+OvCfJEiXHf9vWxAKNSljKooKeWDfsF+dIUD2JrXOekgdv4p9s/QON6lbg0
JIsx5CVW45BZp7JzT5mz3JPe2Vk1GterZCV7K0WUXYHxl+fVifq9bmPv1vABoCpTCcUoq2j7FUvm
oxts540iolEW8YDHftye1hCS+zhzJDsHQp2btvl/s0eZs92ztcA8NPUXOfKgrr9Pe4/s7xYBbL9l
++hb44M5sZTBSd3JOjthdpZI7SRhGo4n62Reyi5Ep7zb0/1uPcb2LWWzTRbLmlBUuX0rie1H69Jn
4RwWT+hZE3dHWhFsH1Hw3MwddBty/KCqPfnNmdrPt0evW03KdmtPaWu1JuxyPEqt0jsR+1CHYAxZ
AXKdD0g3QnAOopOP1PlIkTe6PeZ3meebM5RNVkq/lFYPoXUWi2d5LuMcDk+fSSDDKdhbn5qnX/Yf
fpMwi1qO+Ep2l17K+/6y3rPz/7D2ZU2S4jC3v4gIbAOGVyA3au3qdfqF6J6eYTH7Dr/+Hvr7bkSN
O52+kXGj3urBTmRJluSjI/OcHHX9R4qUSJ4clrcx6xfGkafzPlrTNbLr5pRvyTGlzknUTOfx9hj+
SkYkI546YzZZueFDqsfkXB3dCzsZp+GkSx1UaQqVLLltXcuuarILCuuH4ruBRnNEEFvgHMVLHBTf
xDG+z7nKWKhWrLC1CmSaObqJjSGyLC/Ml0+3FUtx9chjxIxsTNzF3fVq4KCmdP3Je9yW70n61+31
FS6PSkZcgkqNVhbWZ/GTgbYXp/ye6971VWtLhlzVYikWMPKcanQNLbnftxgnc6/FyYCoBh3P6H6B
2L2P4EM81qfqYUSEyAIRGtquM4UvkolpWGVNHW6E+rRmiT/mTcAcXcKictIyMqraCIA5Ah8wB85p
t4LhARWBC1zGqde8PSl+voyOslnPOhACdacG7whjSR6cRfespVpaip2FsxqNXawd5i6+GHgBmcLb
CqlaV7LceK6qYcogFTxd8/xDUmowlr/FesXlyCAommNEZ0WmAeBt3z2hCjn67MiPRUgP+dENQaEK
dr4DaA+cI3TqYhxvf4/CgH8nOe+ufeEVXu7uGsQHz3eKV4qJozV5HXVwIJW8JAM20twhi43PmjeM
wz10hUZ1VPGKDI9inokZjzV6Kbpw+V3p4Yk/+Bi/8JoETTCeF03Phurq/G0f7yRUlUiUphknXoGh
NRgu/cl73k59WLxho5POS6vkJF3QgH/hQb3ALtPe2Tyihgt+u9tHrLJkGRtVVt640BZnsAagZw3S
IImah/rCDuu51RyH4ufLGKmRJl0c5w4qMx6cdBcHrqMjUVO4aRkdxZJW4DkKkmmsv2mFprPHOrkL
vmfJHDVGxxnoEJIW4M/an9OPjimCTty5+P497/SGsamG4pjNycg/t/zRXT6WoyYEda+HJzI6iqAn
wBgInBtzfjklv1gGuPHi7vOUJgeMIkFLjq5nQnWukvku9TiJDnRwKIidWHsyqoNGJ/dL9oq7kweF
dS4zaD4gAkov2TM/bmcjwCvjsx2IoxfaoWaX3Xqu7SIF1B2vJ8wGwS7x03Bh5+4BVJqHKiqCe2aR
Iq6WQVJ2NnYzMbLmxFHMToqzHT8U6cvYfph1/MQK/8NksJTYGyOpwGFvfzcXDL/IPxpBd1j+RSQx
+qDk0sjquk4xmY+mwfSkvumxTUr/LcgzAeO98+rhJY8XFCNJNH5C4baZDKVilCboPZyH03DsHq1D
jV7zKRgR+CboNdcHRtedBpOnhRWVwNBcAr11+fJiz+1jaaNoQXXHrlpesm3MqMekgTlHMcf5Nsyo
iJKnyf1yW2lVa++m+M5veKOoYgeEZXi2+p5vb27zwbovmgah0H+XpsiarDWGHXeOF/ExDUw6Pqa8
0R2u6qdLEXXjlE6Nv92ovTN/caPxKT2ur+m/W2Cc2EGExanU1LyuOyYmTw8zQYiTTytFTuacBRKa
4utt6V+PhxBF/FdEc9eRci1RmljpJ+4dW4Byug39OrowT7G+DLfCdKkR3eXQf/ph+7YHE/zNvIxH
cC2cyGk6VLiT09N9D/5Mxl4lzZIZqYPNxPapm//u2rdWN4hKcdQysUxstLntbjAwtLQemNM/uaMR
DMs9c2E4Ax39f4/BcBMLaBnU2I0R7QDk0S41T1QKvZFBV9bm5hV1tvaU1b3vzCKwp0kXZ12/05gM
umL9gBryBnGj4/53MXA7ixPO9eA8JHemfEzGXnVmj2m0HJuMw9GzjqPOM/9Oqf+8K5lMG0NTd03T
BAG1dRpouFyGykfzcBnFr25YXgxUcjrEu3aQI4ctQ7I7bOE7b/ewg+wnLl3VRT5PUz7gxJ3UCpJh
jVJwWtJl0/gmlb5Kdt11htHNHVwfxtmXoGdZf6yx2x49L9WNkFTsIGOypjy33DaB5/C8J7v9Wi9f
O90cxuvlKCbjsbakmDpwH+3lInasjtN5PO7lKF0arrqUZYaZvHDYvIwc62coYzevIjKC4sHxZwBO
D+KYhDrSaEUqwmSqGYhoBw7jS7a/kYoc+pP7yT7xaIBm6QIZhYeVMVpeVaWeU+NjUuuQ58dqeAUr
TN5qMFSqcEwmmjGbCSQeJZYfvs2H4UIQuG6n5stOlWOEukqq6sCli9poh2HM94s0v0yXLOrOHF7k
3roLk+lkGjaOtDJn2JrxaM5n5Pu3L0+VCUg2TNH9byyYXov7JgnT8tuSUb9YNFenwnPLXDIm8MN9
XiHFnLzYn902MFsdTY1CZf7AZzUjIJomzjRrnbcs5UGTd6dyMQ6tlx1ui0bx62WMVr4WJEWREQ5U
WEBxO5fO0xFVqoxKppVZB5LluWkPJ9ufDxSPUEkUn81jdahOujKR4mRluFZVDqLC8F2EReK8pX+t
5jOGzt0nmX3Ld/FuVeJ1Me3d4VRk1auzbUfDa4L7lt4P493SZe1kjFEUPka8ZPUpaDOhNreXvv4S
wRzJQtfCbePUhTaK5MOY52AKOdrzD9v+WmT3RbiOFEzHzdwZmGsPVJ/wgC5I6eoX5aYpTqjUUbJU
O8swzbJCGGS65bGmbhCXpiYMUqmKdNOiibbqWwJjMpssFPzYWnNAV41QFIvLoCs+k57UbG1P/fBG
s1fDeKTup9snqlp6T4zfKcs25rMAhRgs1PqV4h3AsjJ/A/7t9uoKgcuoK2dkHsZK44dv5lfHnkIA
do73rSyHyugOYUaBR8M8OcXjU2lfbq+ruulktFVTWD3he1SwV1hpUOFlOw3tJ/NYH7Mj0+2ya9yV
sFMeFeYxjmS0wy49CLEqYGmsX+JxDhmcV61rylN5SFuyVlpxY01tbDKEZpCd87A88QNHSorh8fe5
MVsyV2tYyqUbcAwInpv0mIrT7WNQqaVkqQ0Bc+HgrLibkqdtfeTD5nfxnRefLdmqmbnMdl2g0iZw
zGZVlM6jn6yYrvzhrh8vY7CcWlgsd/HjrSVgpAus9ZEMOpNSSEbGYWF8E2utwgXW08j+bgUNy9b5
yIs7XaSMvrKnPgMFbYX6LVt+eBi8FDQkWzXuQPXbJaM1bccic73/dv6wiW9ZjDENmgqGwtPIJFNV
3dIMQ95Q7TcvU3bJPI2fUfkDGXyFmQzT5uDB8WR/rPC+Xxyd1+oh/VJfnON6JvewESIPlLmlNmMu
YtysKNmuByd9WBZN4q9KcmQAlm0Uw0LrXS7RdrSP5ByH29teeUFiC4jO9tdtlVeKSTJY0IDO2+hC
TGtEjuibPTmPw2En+EsPcVAfNLuoFEiy3KkFUUhuwt1Mx/jkBNt5C/ugDspg+fA78vsH94HGAymS
ERmdVRLQtOQbtrLwDAxyqdN8tI7lUZt97hfslRtAhmclmCaCwAbrF4/8JYFeZa2fm759GH9XGRog
qCi4WpOwfdC1kigwnExGbvXxWvJs/f1NVrQBtbWcRTAcpoN13DExSahDrCjOSSadIk0L4uIehk7r
hxHo1iFI7ntaZTJiaxxYv84GYnJMvjnkeAZiNNPcyqpfvfuWd7EQhloACdFAh6n9YDbHhnxq17u6
eNCs99+li2wVFiayNienQrHB/s7rX4MOebp7z2uaJN3BtMhro9/gsnn3zTW/Nd1PRs5uqnkJVjhW
GZ1ltuXS99aAHGj+0VuxX5m6PnDF4z+T4VmtwBNtP/e7ia2HNKi/p0d0C/VPmKkFK7CO1YfuCaPU
AOr+yl91EYvikGW0FvhTzbyhHgolRsSaNNjiL2zUlNsUspKBWs7gtiPGlQA8wj6k7Ow6mjNQnLAM
zNoKr4uJgM5nw5vBv5vtt0pc8mq771qWcVncyVOjZKjhFcmDy56XDf3nmmtZdf/IOKw640C57meM
mk6Iyn+ASeTu5X9plr/Pg6+DEij8qYzJipHX2f0wAn9t/eqWf+KhCUgBftkCM6zbYCvHw+07iF+3
NhmbVWxrZWGwVHcSGMmx+sPIxx95xzLPt9qyYb5lbEsdNmRNes2OCq36Ldp3bmmYjH52JgbEVr36
lv2a1TrAn8oWJM+R2d6STA4OvgHOyfhW22er+XhbTKqlpXgA4GML9C4499n7isbXoGgzX+uTVItL
YcAy1hmlxECFwz5S+9UcIk83KZLu337Fm8oAsNwa5nUuk/HUHgzcy1YEbPMRo0BPFZ7rvecdGWyG
XZB/9yLqd0/x851PATIsTHC+TmmLjQvvlNpPLjq4dEweqotfZs1KrHKZ0G68N2+wv8tnlIhfvMD6
uAXzY35GkHG8Zzov4lh5itmSuRxRBo59jZ/b5tOki8aUX7CrwjsjAAZ8zJz59xdMYfYg3uYTstlg
WX3xWobrmV/u/QQpChAdMy3a4RxG77Dll5LdcTk4HmZB/vcLxtHEwOKxL6K84y9g+gz5XGti1Wv2
sC+9+8R3wlmW3nNz1xVRTA37YNK2DY2GtsekHGxNHnTtCtq32N3huy1ay93yDbQZUQo+MbC7hflG
o77ronniGgGpvmLf+t0WpYNBRwkxwZhpum+JzTyfr85TU1s61rtrjnT/BkmHUpK1JTj1zMibiV+1
ZZiKuxjCsbSkNG1RdohHRRlVxAq4GA6FWWguf5VYpNCRV9U6jEZaRjTrfNsczquT+C3mJN121Cqh
SHcAdzdMR2dDEbnEQxlHkIvAABDN4qrfLt0CBN0O21AmZeSY0zPYc085aG2IZ2mepVRKKd0Da865
aFwynWn3c28NKau/+vxom5qyq0I0cgoojMSpgFBEzjwvHEOJJtf5S3SF9/kuycsZ4Fx4fFnnjZyT
LG9Dh5fFoZpcjdZcC4eg63KqV5J8oXRj05n3aThWYTnWPhrloxJjZKriIKxFU+xSnIGc6hXd3E9d
35bod5uDHLxFGyjv3M+G7kJWqJCc703ARDDHaspoA2mqn7UjvTiLl/qj0Yrj7YNQbSEZLxNevU1r
LCK2YaBWbPql8xNcT+F9q0v2m4lqNUrHRF2dLA+z+aXAOJZNI3yVhkrG208gV+/5UEaLsR1aZj/G
qW4EsWppyXTjeKXEXWgWlX1+6tBtEpQU33BbJqrFJcOtY8K2gtf0XLTuY1FPr2Xf6oC/irXlBE9k
Q0PrrGujpmff0dv4sBWxjsNFtbZ00W7uWNUJt6fz0Jo+m5ANl51GCVVLSxesU281Zj1V9Jy33nPe
osuWLZqlfydyckwLZyAneDPLZlrGG45v6L8ZznYyHLzbd9/68o30rY+JVhju+0bWD4VbHur8eTGE
v2YPyfZce289hhm2CbLxKvRW78zirxVGoa7A/3XlX1P9o7Be71IKOVVMGJsnKoiI0sb1qbOE8bYF
t5e+lrTtAtiF/i60cGM7Xb0V5+Y2XWCWH5PyJwjF8kQEyT0Vnn0LycyJ6OHKO0tElln51fZzq1N/
0kFhFE72d7Ly7veXVcOM2JmLiHLze475n3buvSTgGUhXTQFXpX6Sueci6QvDTopoKgr0QaYkFG2s
8yWKy0hu2DGyNgHlH4JHg23n2PUOhIaTtT/pfN3s+NlJ7vuIP3I3tAN7a8qnc2E6gePWYSZ0TAkK
+cjZ2dxxx1tiyKccgI3MBkxgvaf8As2Rk7MycRqxjC45l153icfmWzN5l9YS/9zWfcXtJqdkjZtN
FQaaAt0EMtpiy1/YhuLyqGPTV6im3MFDem9kVp4VUduTcwMk+GybBxa7H5yWhfd9gWS9jlM55cCR
3vRlW/rz9mMwiwEc4TrvoDpbyXTLhFoF8NltJJb12LfJyc5/3f7lV9PW/WylC3oeYwfMpfF0BqVN
WHvf+Pwrdjrqe33q291Pw3P9IY6DKhvwENl/TPoxyEkflngMuP0LVKcv2XVs92jjqTwRVWl9TPJf
FqI0Yt9pb9I1LvJ4nd1+JOcM2RRwk/Hq296oeVpW+Gy5f4dmfB7ruG3BRvBMvAp9luckeei3v63l
7S7ZyO07Vr4YJbe5iGg/0aC0mpcMPSYPBXytJqVVaJbcxWPlwiVFk8znbUrDxmVHr63C2z9etfRu
j++uhLHqutYwMF+imuN/yTjVoZfSO+McedZ0ObeDMTsznhHyJoXkgWjbmvne1fdPevfTbTJvgsR5
H9XLguHbDZrfq2zUzRJQCUay5sFYMEqgXouIFG16sFeRPrNuijV5lcLdyR08ZhsjXS4Hcp7N+nOy
FkHXu+igyo8g6NAEK6oPkEw2GzJ3KhbQcCR15jdViQl793RwwB3JjTtDmsaDwd0u8pZXA0+OMSJC
erytkNft9Y/J0WvcMxH3mD9YGd9H96HYo2Px75Z+6xod2Hgvlf0Zx/4xPTqf7arJnM6OMoy2IFz4
AysCNn5heDVf2w8i/WsedZzT10/hj/HQpCnGmNlpETWDU30BuGB9I06sG0OvWl2yXi9GRX8AVXEk
1s9eOwbjcg8lvAMqz/0ieGdcNdgUU4/giKn5MlqvhJ7W/NPtE76u+2Ca+u/SFYM3SHrRRcz5XFoP
bor5IvPntL/Pcv+YBE3rlJLEwU/PzTq0Wfw8zeNdpZw/5j8zNOhUw16yRAdHkGNW9jbN4W2pXL9h
Xbknp8MwTDvjKWzK+DAtD5td+bVzur22SuLSBYsXLUwSyCERMbzZ66Nj/pMW54Xrut0VWii35ZhD
2mFUpdFFyQR+7/Shs6nm8latLCXK9dwlDfpiumgCuNgHRPqXC+DibaEoHI3chOMllWGRCWe5mJ3v
NZcqe+ljsAiXD452qJzq90v2CXPst8UlbWQDAOyDaOiIl41ft3+/am3JQr00JjlfAYQWPd4P3foy
t7lGzRW6KPfi2LTok5bQLrJpCMIWH70qrTaUvJ7FuXIPTmMwkZM26yKreiYGxgTOv5LOO1Rl7CfG
J6NZNbqjOl8pZjYyyy75vo9Dojg5l8XmW+Y/Xv1YmH143xFIV+xm2zbJsqyPGB2SQKyJCfq4otTE
3KoDlqy2Lg10kLK8i3js/F2vcRXMbXVfIurKDTfUdXMrbmGzGx/NsAJkxa9pfVd088c8Z2fAMFKP
wd90/EzIz7J/sbvnsfl6l9Tlhpssr8jC8coQpVv+NnPH8Vt3cjRCV7hKucemtktbJFXdR33tfp0q
+7Rs68tsjB/Qka7ZQnGuco9NvSRmkQnRR1XTPvXcfRozTSKl+vH7ju8u7S5tHXTm2XAJVXoinfME
hvfHzIz91iYfbgtf4Rrkuc2Vuxgsz9o+ovPwFjcPLMlehybWiEZhs3JvjWsKmxIy2NE0VkExnPnw
nA+9v4kosz7f/gCVjCSbrTpRYoAGnjCyngaWefZczNkxn7b6eHt91elKVjvUSwEGitGOaFVe6nK+
GPY9s5gQk8mdNk0K5+h2I8ibrDiIV9fvBxYtxDjc/uUKychdNqC8c1m9XyhdUvkJfy0agej4IdMR
oytUR+60EUXVd3afIl/rHeYPhfVpo9scGlN7p1OTG21qIYwcNBR9FFvmoW5BKrmYdwpn/6h3pjUk
bpdlK1x9VzsfUeUJtxKwndZD+ZoamjRfJSDJfI1iBJuwI6yomMTLXqMi3vJlG3W9JQrjkrtuEoOB
Oq6ezGhij4aJgQPiW7999WI8A/d3dMbsGkr/K6V5EjamGyAlL2t23DCkquiZBvqo+vWS3dbgXne6
oWJ4v06ORvXkCv61rlJ+6MEenZeTbvamwn4dyX5pZaddvNptVFfNEZS8oWVqvkCxstx+k3gD6XHv
dhFxMbRcLIEodIqvEI7MeLyC4WKt2tqM4lb4rL6YyzfX+0zpobuvBOXKLTh5M65xzaA8W78G9hz7
66qrLarksvujd6YVlyxr0sKmUTY1YZ5tZ6fSDThRyUWy2rr2HA7cPUWAtiCKBVbZwlDf6l9nTU+O
pYMpKxyn3IWT0bEbHS+zojUHD934Zk9LsIhzU9+pOFIpimZDzucC6/ep/ZAR91Ksl9suXyV6yV4H
t+x6EyC4qCftty5mP+vknlYEuAJbste57C1zMiwa1Wvpd9Yc4nE/vP2rFX5SbrxBnR0cIhNikLLp
8YpSP1GOljODW5ooRCEVGWKFh98hbl1cVGPXucBjetlxWTddZeVqPxUk8wfMakrNHPBzO7IajqFB
tr8VR+RExzHBAEdrOyegoiPieenmQ+f+e1tkyk13C3lvZNtiY7ia10dTUgZj8at1/629L5VwAm+t
QoJCW5YFLOX+UuvKbIpjkmmSTboYqU0xrXduORLU0p9M+3VIe03+rjolybZRW+5YXmIotxgZZgiI
w5rpqI9US+//fyespVjLim0wuGUGHtf1ghIFwtsHoVpasmUMMmqdGKM6I7qSl4LbH+J20Cx9lUF0
VyzJmhNem4Sa8NFzVQdtmRzLvg4a/jQmf9fNy+yur3HzEmeaTED1JZKBb5wkLDUtZJDWv71bnt0q
1XglleJIV7DXtaDY91gRdXShPuZrYTgV/HiYT64Z3j4GhcuWMVnjIDzC8OgUed7nip3jrPaH5NtM
dLxrqrOQUVloO+7msUEm4zX5YQK3fC0AosJj9bb0h9L7kThf6mkKzdY63f4ixXHISC3HFk5aYGRl
tNquP85o/0l1A2xVS0sX9ILejQq9XywSQDqUafkPBmP+vO9XS0aM6qzt9LiEogpsMm7yz5Toxmwp
lEimSR5nayy2GdkMeuQfR76elgEFoPieGWGwNbkTpx7NnngD6iczxXT53rHNqHJrjbdWCVwyZLz0
grZsgZNYM4LhIdYLIblG8VVLS1Zrm5lnFbHJUNpLD9maoBWgLO6hDNiFIhnuUFmzQQUSmBjTwh1z
zoNpyHUTXRS/XAZkxQ1eJHIGoWxrc8AM8S9dmdx3lcgNN2JK92mscGVuN/ztbDaGPi7TfUmd3HTT
iIZMpZHD4UO1+7K+kPllc3R8LSqhSKbpdUtTkRK/fK26gFmf08XSKIoCc+DKOKrBFLx262Z4yL4A
gf+ah3Uw+IPtLwEJMG7owA1f9xWq6EQGVq2sb1cyYK//aftcMHNmCxqf+nh51VwqKklJF2+2lh0p
6NpFbRYfErGcc0eHS1ItLZnrVDgprfdXCp7ZJ5Nsx7HU3LGK/IVK1uoQwte1hxNb2fQ02d6Pkuen
YmjewJsHOkNtK7vCWcrIKjul3giAJouyePjU1xQTs4encqaH215esbwMqDKmFNY72CyamyLo1zEc
Bu9jX4hft5dXSEkGVaGgl3muybuoKCbfqk9D+3HAIJriI+90b4q/u6SuvBnL6CoOBCgYuqGhtu+c
yBH4xtP6ugXA3YCT2rvcM7UEHlRGWYmhsdcMRb5oiafQEGmYZeSpawtNkKAIe2SU1UiXxDYoqlhe
gUIBQDYB0HrfM1IcWjfWOA7VYe9W8i54Fhh2szG+sKjZPMRt7nnpvjCwzd8+a9XqshmbgnhjZbHI
BHgOPsp3FnoW7j1MQ7v8JVMu7FbU8wRN7UYvbIbuyOv7kDbub9/3Ti51nTemK3qEOlkTgHrh1K66
0QcqoUj37uT0LB2dmUUYRRZ0SR6S3sCTaaM50f3krui+DKGaEPr1bYPSG4F/67ztifTm8fZxqpaW
HnizxqrSmXCEI+bXrXIP3V1d2DhJGTMFNtY+mSeoYWc6hwyc0LXhBUmnS7Y8hUyki7cu03G0a25F
hmMFbX7py3Pez4HbpeG2XUj/fR17/7aMFKcro6j6PuvmNN5YVPRGWOTlc46Et02oJkBR+ASZD9kx
5qo30R0VAYIXzHUSxm71uiw0cLP06+0vUG0hGW1f9rTaFodFeDBqnM03y0dafRt6904JSVY7Ou5S
YQ4ctEi4fodSQA26cSOhGv3flfGa/ku3cOtQ2x1RXYh68XErP0/iU7J8K5BmEZIE7vz3bSGpTEEy
Yu50RuNMlO0VGj/xqkPfTYd7luYyC3KToYnWzSEfD9DKxuLB1OraUq7/ai4zHwthx6uTwqstFu/R
sbOgV9qLf97+3dc1n8t8xxlvF1asDqACAlO2xsfK/DFVH2+vfT1o4DLJ8dpgwHsGJxHx+kObXghA
jzX56LYvi7do1PK62nMZQzU26AJeUAiIBtsw/xI5eiQydLGH61J7fpqa96k/lwFV+Om5BTQwBm7l
E6BUvc/JJ1FpYBSqA5ZsN4kXR/AKZ2DQ6bNN2SmziMauVEtLZtsk4IBrV8OK6vmFLOlJuLYmSlCt
LFksyB+tfpl5D06mNCSF+cve5r9u641KJyUzha8pynLd+sgFQ9tgouC/ssBq7xm85HhcxlJ5WWJ0
lbUMD2VT4DVhE+54Att7ontDvsqWsW8g3bi1hzfpGb2gD3PgvaSvW4ipAO6x/e4E2WGe/TZE2zh4
0g/0KybeDE8ZCW7LTWFvMtyqmwpudRPktlhv2/rFjS9seKw4+oHueiXhMutxnVY942mJTntOP9AN
A9xaMWgAUQp9komPC2qY1TIndlRjVExjUSBx7pm1sp/HvuW7sNCIp7iLTfxsvtWhK8aDG3ONyBX+
R0ZaLQB2N7mYYQXF+DyO7NA1Q7R45CGbdONvFdYg8x47GeLc3K5QdezAsWpnqS+y7lwZtiY4Ua0v
GbK3UQHYcmtFQ7Zh3m1zJD16ygjV+AmVhCRjLo2xqJK4tiO3fC6qAKXIAKxfOaBWt5Ve8fNllNUG
ZD1Fscc8w0E/5On0ggLEwY4XjVpeD0y4TG1MmMntxq2tqC3/KYZLkxM/mz+mzpEkH+l8n13JcCt0
pG8A/RgsSi0H7bIoYvH7EG5cBlv1BdkssTRW5Np2kMTFgcSrRvIKi5VBVoXl5E4y4fEJ1urnNuYB
NT9un6lqZclgnSlfO/SfW1HS9P7oiiAXukRLpS7sv74AUNFCuC6CqS2ff3rGC6X7CAlXc5Cq1aXr
lq8bM4C8tKIJ/ckESPGxbY8p142MVSmjZKqIcybMcG6niHpfB5KDZXi7DN2bsXzOxXgZTY34f6fi
f0bjnEs2m3m54OXcTZGbg36u3oK8EMexqQNzi3I+YhJZcmpGGpoL8cfmUt9DcQpH/Qf6CgnMOLXx
dnYNDjh/Sv6qLKv+zFq0md7WLMUByQCsMkvsuhyhs2XmgXEXoTorA2vTdUsrnJ2MvzK3trBnNzbP
fVs8CdsFsSx5TEV2WIguulBtsf//3WXGB6edWgwPicBRFnh1dzDy7NUuHD935y+3haSII5xdeO+2
8BzUN+Yab7Nl/+jRA7dKX7SXZEZnmtCcg2oLycLX3mWCrvgKBvbd0SE+Rg6eqhYogAysa9b2evtL
FI5ExmMZcVmTqnPxJd58MMfme6dt6Fedg2Tq1cTqhrrIJWlKTo6ggWe2xE+FFZZUN+xDpa2SvSfL
0JAtN8zzyIxTgrSm4DEeyqvjbelcL7BwGYe1Yc56TLMJUNCFn4qKBUX5WI9ggErTN0Y/tNlfhOuu
acVJyMgshwzwjDYdoqSDO6mnr4klft7+DNXSUrg9rs2yoJF8iAYOKqBmPPC1C+9belffd5ZAM1cM
3GRDlJppWJXJA5+mu3B8XJ5FH08ZMu7FBhJx8T6PpEWbbGHr2kUU5iVTI/dLuv0PDnEhj1U5+ema
AiD0jdSgtfh1n2j203gnmrF2qDO2ix0VVuIb6Ikehvv4l7jMhkzc3mBpzGC1phmmFTvEWsiUwqJk
FuRuxEgePqEkUbH22czEazM5p6nrNNGiannJYJEcTWlNsv6B0y1skseNNz4fNXquWly6lYtpI3bM
cbmUHQ88ZwgMZ3hh6T10nbh8ZUiWbXT2Oi6VGbUoUDYjZhWa3X2RogzH6sgUN4az9BFmrzt+Yq/A
gzc64kKFI5b5rvCOv2TOtgyRqH9l9Y+8/2ksQak7UUXIJSOs3LZjhSF++y1QCqePFRuDavq8Avmc
Lih43weI4zLjFduWOUbHBRLJeux/gPvKrYMMw7Duq3Bz+dWLbwKd3/beirU+k/6jxb7kunZShf+V
X7yKWrAZORiNiplfassI6NxoKmPXI1HOfmN/3nmZJTFMvHWJ+K0/DI+YX34UJ/PjAkrkEmP4+Kfb
rky1i/z6Eq+ZiYk+zP29CwmLcN+lB69pd0q0u1w1X87kHnaSDFvlDSx+2+oXMmFYghdkoGa58xOk
m6rlwH666f9+Aj0U4XA2P2Ju3QFE1UH59fYuV08an7Cb4LvTiBvq0CQZ4rdsG32RA9RYLhoXoTyD
XWzv1mZZvNRTY/3fMxCH/x8fIF1aWdFk3tS33htP1sMWZ48FN8LbslEdr5RYVou31RjKbbwhsbCQ
shpt4NZ3Ia0geCnYBPJsGOkE3bHi56YWvkE+DMDN3vfLpUsrGXpk8cxw33h/tuhzloWjbpycSijS
lcXWrBTlWkDnJx5OGZCwuRWIZbhL5lR+dHHqZeuXJPfe0izuj/M80MtMEnEERk83duy6ylP58WUz
3ZraBORKu8qz1XycSaMJFq4GaZzKTy94MOqtpK3jt7YpRHpOlmRMgnHq++7YtbUbY04teFkP/Qy8
/j0nTeUHmW6py3pLPNhYOZaBN9gf58zB0GzQtmhSCoUZU/lBBiOQ7HJ2U5BRHYpPLMToWjxW+Rgp
FFBwf1azxl1cVywqv8fQ2ALmi2Kb/3edvRpP4FgkQ15Nc06HtfDeYrEdltj+P6R915LbOpvtE6EK
BMB0S1Khc1vd7XTDckRgJgEGPP2s3nXq1H90tqwZz6VdtiSCwIcvrGCKdNn2EVrGkUquGWhd+pKz
A61JFQtmx/Ik05wnXwhEZlZ2KINrhcul9Tk707Z1DcwuXXmak2Ovnkx9jP4KFI71OTvTdtNt60vE
ojjcxelzcI0sfmnrnM9lbDJ3y9oI/Oa9PvEC5oQ5dJD+t1vnfDpTImgIFuBrsHXG6VG1fxvu2PkA
JgitDqmqyP9gV15cnbO7N64W6uZSkdP6z+qYPbqiMfzE4cwJT05xDQJ6YWOej2EU7uCUGbzdRlZF
PMwZ6cqjmsZi2a4ZAl3Ym+fjGKTqbnCNJKdOK6BXx307PMcwM/tzjLsQsM8nMtEGbYoxTMpTNRB9
7DxTYzFvJo3+LvKcj2NQJSkGrSPs0mDIobRzJHrNkubarOrS4pwd3NWl+r0lE/8PttCllTk7uPMi
NIsWEZ+2BKhhL/ei+qsxc8zOhzCpTLVS74uSaJ/HCzSI1mt6vRc25PkAxi8YBPRriQVhZDtMyjzR
eBH3dCJdBm2ia/nnhcU5H8G4VTdh18fxCQ2frLEm9/rnnzfkpZN7PoJpg0WJySBrnvf9zXt1MR+3
pxWOw+/VRfD852+5sG/OhzHoLyWhbTQ5Waga8wfR5Cb6m6EGXu77kv1HZs7koDfl/u9Hvye25kp9
d2nVz+7aPl2waba1+RLRUNEcjtgJe0jDJr2meXfpC87v2TDlbHQ6OTmT5tE651Xzl6tydlCXivtl
WmZkby0amqHc8R4aIcO1OHzph58d1iTmqQUvPzn1bL5JVl5Iyv9u0c+nLDFr0hIy5OVJBTYHfmZv
/HwlOF741efjlWpbq81BffHUpjP59H6XxLeSNsG1HtWFXX4+X1llv3BMk8v/s8v/O1vx0kef3a+1
mKNF+qU80aHOB9IV7+ag0lwDnVwIY+czlXbsMSttm+SUQuyFhE2WeHXHqi/6aup9oZyI3t/JfxxT
JPGk0WUJg1Bo9hZ9CmB2xQa9E66FBnOimzwy1TWG5aXVOju41CnGYjIHp6k30yNQReRp61DKtN16
Tef00lecHd2+jbeJkS46rVBCg/MvIHtxElbPYhiv+dpc2q5nZ1iatXRJ00cnlayJgkxwM+AM26W5
Qoi49Ahnh9imkK8Zl1Kceu6LmAY7xiPQNK9xOi688fOZCietliUgM6dIpXkwfUClfZ+OojAAcETc
nf7qZjknvrtVkA1cPnESQ7/3nX3c+vLQePnxzx9/4WCcs95F38PCQGCN6nnICAiOxtgdS6pDFVwb
o11ap7OjPXnNSL+s4SmFvseYbbSWR5kG04GOc3wb9kP1saes/rsi+3z2UlouRqGFOClqy0yVi9gp
Ir9urLwmO3hhW52T4VkcTqZmkTjBJ/k4LPJRju4xGocrL/zCqTgfvzDQshezJeLUznSB/rwe9mVp
P/zd6z471fPcwLQAXpenjfODUD9Vwl8TmDyg7rtyvV1anbNDbQaYRwc91n/p5+RXTU2wU0DjyZxP
kAz981P8qxl9FLPw7GSzOZDEUudlJiedx/Ql1q/E+azkLwPfCu5uI/ulTmQeQ1StqXY1/9qT3cK2
fNw2WHCywor1jrpuF8o4lyCtwj7ThdeEiv/hzPx/CI4YhjH/72WQTJXucK5KaNGxX54nX4NE3U++
25kwQg7kbvptMu9iVx8pT3aygWYDWXnGTVQsnL/1UXKTkgRmrXz/5xX7d7YuftHZlJZXsDiZfNB/
g7lEPxTdqroDr5ft95Ry8gUWAQK3lKrJ51XZ5UY7pR9KtJevAQ4uZeHnYyKFktOuvmZ7gTn96DI4
QXXx8JRuvlySY8rgODzusGg9qzLomk1gQMq6T/sfSVeaBjSktGNAwCysZZDlSJK5klcmwRd/2ll8
ilXdY3zNxVe59ffB1J4o7Ej7GDaGOtyHNipC1uTkXahmrjHZWndld03n4cJZPx87uTVmbrZN/R2Z
zrFvkj5LluTaUOLSh7///X9mJN6jMLS4rjO/xcOU4TGCMFPAIV8RQbsQ2M+9OAVNSt5MZJAZLqhH
+PZ9YaS8aVqaleFYtGVyJaRcepCzoLX1VEcNge1n5qI4qh+GGbZiJuutDe23P5+PC1FLnEUt19DG
9rFCQKHic9nvaXor0itpyD/i8/8WDc6iVbeEIEZNyyqzse6ypV2z6Ns83rHml7DxreNQ9mh2it8E
9NWwV26+G9vuElrnnh5UNeTVeFQyb0mAhsc3+1fKqjE7FwiwPYAb3TriV+nxBwU53ci/3Hnn0gCd
n2rjNdQCYb9jD21P8nm5Bvm9sBnOVQDWuhGd8wnFZ9P0u+3QX+oau2V/3gf/MCr/5V2du7SMcMdZ
DDC/+Pg0OCXyNWxw0S8RZHN7k6X0B+HLfrH1HeVARXTJ8FZWjQcGz+bMNXeJbnHfpHdbMJxgrnEl
RF165vdd+x8nmXohvWQg4eKeXtE5mmCcrJ7GYZZ/JZODzXAWK1jKWq2CFkpZMRnU92DrDMtnUUJ1
5srCvm/2f1vYs5JlHcKybacSzwBILNFQIcXsL7BbngB6liQUDqtjp3Ym0ukOUpAuJ1Ye/vzdl5bv
LH6QFkkuwXAWyxexB9HTWyU//fmjL92r566fydgBOFx6fDaNkyDXDELdobA5ZUFm+PKhieRLFTY8
1/2NrOsr1/mlJzqLKNrwMKo0jVWWOlO+IhsdvsaSBFci1r+z1WN2rkQQJgquHGQjWLFFFiOfoEz7
hbKXnnKcAXT+SHoXRhlJZTZDg+vPa3khBp9rFBjteDjB0FxlrJcCnmZ82nd2GooqSK4NW//h9v/L
NjwXK+ADGR31DF8SawpDFwLjcZK3sssopO1lM2ZiBlV4PQBmntSvIq0ADHuV7FcnPqbpkA1QMlLH
PnrT/Bi+ywe2x3XLZ5kH6vnPy3Dh3Z570DQYqAZNTfELbRB/7ky5X83V7fqegP7b459Fkg3bVSSw
oVcIb8/t9mJVkpUVnC5IPvYPbD7F6tT2H1bxNoKbM3AYMJgfgK4lyy0NK/DHpr2qP/75Qd/zq3/7
LWcxJw26Op7XDb+l8+07tjJbZB4G9d18Leu8tKPOYs4wBrwWzfs3bA5+GFXWcpp1+sohvPT7z8LK
2A5BmroRh8T69WVidxy0mc44kOGuoY0v5abn8giSQwPKaw78oIVMbsebWym7HMI++9gZdEy2/dz9
rFeXb+sCauttvF1T+by0dmchxsM5NPaeYjLaNnsJ5HG4ZsP888+v/sIeP5dLgKHxQq1tFsAiZw6p
vWiDyHnWqOqaE8qlLzgrd5Rp6nhlscUXxPKLoWWUxVV5bV9d+vT3hPg/7mMVwJcemRM+/d0VKlpd
wcJrng8B/2cS9y8H4xwsJtpkWMnSJ4eFJktvabEIuOnSAC8fg50UZOnxrho1CJ72ZWohoFGLeu8G
L5IV/yYMAOYOyl8wt6StSooYJjyU/tJb3FTBQynIMCh96HkfWP0Z850lcl/KVXZcZT2QG3F6cCqE
ikLmw0ZNcD6NUmMf+rX2TXcrAYmLu1xWQRvKvE6HYWsPw0Aao4oI/m3xp2mmaIRlXtQTkAdxWhsF
1mzKklAVJliYeuAeXb8RmHaSYsBc1SjtfpHVmu2e2WAdq0PqVCfMroWboE6LdO0bdE/bGMSO4/sf
pseGOSb3VnRgkNRz62j0OeGubW8gyGPceOTzQjHFDvwy/1rxzeZNwyFlOwk2hclvBw6OPziZAkKb
83GcyCIzDncQtWvVhGGugEPfkBOd6G3fVsPG7xw4nKq6o4MpFZClNDBoUo8+oj+rDlNnWVRUOP4t
CHG9IJwJb5JDn3pb+YwJ0LXjvAn4lh7CkWq48b1f3k0eaMT6Les2N3+Mh7RHGewSWj76vkslyyJL
W3aj3AJvWLY1GBSAmLlVPZgGSJseumFj6T1vQpEGRU+Y2/KlDdLaZRsYA+sXTxYkJ/DOQS/ghtd2
Lu/B6I/1V1MiM+eZLhupmv2EShqlPm01mY56QOvmzfSDCT4F0QjmSaLTida49XTpDnTtelcYEB2h
vhaOYwQUS4/tNElw4ro+yYNBBeTrMgKCa7MeZlaNznho2fY7jQ0xdVbRoe/3bmYWZORQdCE4LpxH
80OLAVFjya5rtrn+6ABtjliGuaNHvmH76gQ3AhEsR2NYBBGzLqDVUNg6qsnzDAWZ4NRL64I9CODh
t2QUAtveMDXUWc+2LtL5oJKquqslSpIpn5NADbtAGUkz2REDUPxsOT04PlbxSY1uJl8aZViVi2XR
4rkW40pEYct+M6dIuj64q4ZpKk3m0Yf3b4OgUBAuFWjEP8aUmPnNp95AADgt1ZCOGTHbMN+4xJcj
5BnomGwYcIxRH+XDKtf6eaI+HPYeHOTySMjA12MdRjA3yRjYe8NpMl0T/zZpCdLsewHc0fs+5kkD
0gaA2f52I2YNETxTiZP2ASCZdH51Ybw8WRVVt3M4RsBmdWbwv0iqaZMzI2f2GeJepCroNi/hR3j7
pPX3Mg3BO8nk3M8Uds5Q368BH1oQXfKZJUMawWKF6mWnp0qOGcz3kmBPulpznQ3wLJs/Qde37teC
xUmdTjjXUZA88KoOpuO2zMupD9Hq/wklJw1N8wY2cAU8T2OxLye4rdyWianEjTaEtPelBIn8R9XH
IFkOtjfLaz2nUXeop7QhdhemZG5OUkVB+2VJmHM3kXLJfNCwgEETbYafQpLpfjVHRvtqV43j2BXL
3FVTRivZP25DS3cbb1y7X1OtEfdWX8ktzBJHfPAW1lzMJgsaTlD5vQeJt86OLICirWli8bKV773H
DH3ZcTtO8Afb9oKFTf1G8VT9jpqqXOcixMgWBF2aSE+ydIhk95O3K0k+rNVQg9wBEPbwpUzwovZi
gLhJYSHmlpS7wfL3BmYAo9y5YGU12xu3JZVhWV0tEp6wnrD4WStUNBhidc2gbivDFQSN6NhLJrIk
7A25nwGUHn4zO4fzjEKZEEhZWR8VNtKLfyots58jgxalA/MHtp63dPKoHtD/X56mFS0dk3XxiOh7
8HJzXX+YeoRzU8yxh9lR1goil4elImT8jRdMtjkLGOqqIeubbkJKOasY8iRZOnYDNADikG5jfQ/w
Z2vUHtrAfcoPZQQs/fNYAW8RZDxtNw13BGG2sNAxXktyHFGD9Ie1JOyBS1cTm0esakcKaMBAzY5u
7crbfFVpiP9Zpkx1S17D1KF8mUZrbdHG1MfgMadovKA6W8DinXeyM2NS3gKdJacyqyzvk52AWzOf
cs3tFtyUw4welmgU4XuazHa9aQSt5rKA+3tDDzjKZTpn6QoD2mG/OOnVw9JRm5e0oi/RyLdbQtcQ
qKBEhcGrwXUmTinYyNGYzb6Ptg/Yhnb4AHF/KR8HGYnyCFhgr/Ow0lN75/Rk9MNcdl4cuE9pHWTL
BpeXgx6Eb1luXLlttyNsGvXtAMQ6v229k80d3qsyH1YAm8MhH0u92d+JiG017iEDaXjRLT0CXrbE
QBzmmzLx2mZ1v5Tdzre4yfkRTFW3jR/eHRO62zqeqHpWsSvnfWCQKnx3prNS5zaqsGY5l55DhEFE
mlWflB9KjfJ2NduHiNjB7JRNim5YdgGFB8PTMGAAneHKMiFe0AKazQ8/TVO326LSlN9bAdfXe74a
Jp6aplqrLl9tt5Cb0hNpzC5oZFd1mQ4bSBEObkZfKZN64cM3mkQBNKZLUsloLJgiLXKRoJ7q8a0i
oevrHYzEdOQOsyz9OOze/aJgasmbFpIYVE+zyjvbQQr+ZzDxZSuGGUqlcJ1t8C8yNYc1KJ51mFak
Ra2IhgjKn64Zy8+h3PB/3DIhrcqQdajZFHyRkMvZVbxaIrbTg+akmNAFrX8mcbR86y1P42M3uToL
RLw8qMYKmPQ2Kdg7Ohvh1DLfUxiHo+ZSRISCwBhz6zRADZVUr9wu1pzAnZ19MRMitvXAWiM2vpcR
btXDyHvWD/uUm6CaiyhJtqnJuHXWfo49FWGLHyQs+w7ubR+bAhlBON/MvE1McyMgBIv30vioRGXr
eqwKljJOmzSnqbIx8ERyUyo4mkZFZVlINWpeRN5u0VM74irJWCyHGCTkKZ6eR13GLJsb8MtxPSle
6V/T5Hm4wQVyns098wDKPCRx2wHPCbbm6tR941iymN17060SR9CD2ljCKyXcDmXrlkdWQ2LkIaFs
XIJ9gqayJfcWKFH2aFuWzB+omtPeF9JNjbzpyjZt3PcGieu8c1PSDT6TSWR4kHX9RrrhA4eQc9fm
Vagle+ZRlfB6b2vmVp9jPiHHt3FEFnwcps3cr01SM5GPSDE7dHQQQFiYt9tA5yPBaZx2EhAUEe6M
ABn7Y4AZS1lmMOOLOpKHXQDAVN6pnmCPJuOQTGmuKB1oX1Ts3ZQurwPGZn/E5TCgQO3g9nYMN1xt
06MeRTgOWakq9Mj8uAITsbOC+DAu+glZnckSqnrdFWpBYhgXKq0b/kYS7LjncYKF5YksukVUTpat
9cOuoeh+4bpgMM99cAIZ3x1bBeYAFp61Ps6wE6Ra0P1o2nLIhzYl7RPeidl+MJzXqd+nrV26Ciom
a9DLXKTtivfbiXiM31LUiNEPVZsh+IgsLpKPSLWF/jHC8Jp8mFZY1NwFPOIollI7LsuNiZO4MfkY
eAwPCsRYU8aHaCiDtrDztgiRb1aVcjiQNghUlI1bIPxjtSZw+0R/DSMNsK7WhGwgqiZ+9bsQMxT+
EMXbPMHYKLUMobYeUYzkTtYCgrr15jETfkzmd3mO01T1MvAvKR15eCDAWIYfBx5g9nUMYpn2A868
TJxC/u24fo2aGnf7ja8j0h1njvwM/XI3b9yhmdikaXejY+PCaG+2eqHTEa56AXvPiq14iXxcj3KP
8kWIHRuI3U71Al3V3xH0Hvwr0u9Fod9Ey5mSYojGUfJ7V+u62kV0i40uQg1TTGh6caY7A/xFT6XT
uZtQLdNbJKUjCTIWrHV0mGJIR8AHr2mbJ0Wimq1FxAbgeXNoDnXxd19VfQ8TXxmASo4LD3ocx6qd
JJIIUGnZ5LOpibd3M2PaNjsa02qxB1J7OnzrNcFmbV1Jh3tndDcGPaKTqycoULGaTayBJIYioXms
wI4PIa5YOvm5qz2zN00ZT+Sr0G2CDgZJB9DPGrG0FtWfT5apLsgEUeUZFOSORC5fyzJVr2mIOAbp
Vphf2+NYVYN680n83okoOWvkAxt7oyT6kI3SLxzaTOI36jGMhHdB0E8+zCM/GV8XazsJdEhjl4Y9
8pzYrnrDpqKJbfexD2Q97CqrOvsQiFCP39J6TVAppR1fWdFsRIdvITxoxXERI4b9yF0qtewJVHfW
h3atk2m4sS2unNueEcFrzCR1TI58WRqyg9pyXJ9oR2EG7tqqycu1JlGXwQHeVXVmtq3FAYKF0Nby
BwqvOGT7UGWqYB4OM+7APC+xRK8Hise9/yp7tSBqNAHETb4ho5u2eWeHmgMIOKUlcg0AD3t2ZM2q
2vG4piXDnFKGSCg1HDAaVRfbrC3c2qd3XZ97SZKZQnmxTGuUjGat3UdRW9L9mhtF5S+LzLL+tiyT
cJ+7Ma3sRzNb230iIeX8Nh7LJA73KXC+1ROgd25482uf1nuJkzuuJ6eUFffj4JOZZFtj5vhX79v+
81QrP4JsC0y8gV12rxediRGJ13dqkw8hcjG0Y+Fai9MEWqi9MVtTYihetlSOsEdUmi2YvcazW/eR
tXRsd2YKI/dSd324uHykjPXN/YzkcwYsGCYa6020KtyAN8OIF9cj3sRCp33WK4hWffIlSwzZ6crp
tbuBRnAkb0lQ8eFF+7qvx12KKRD5Shc3iPmQsDhKPgztINZyF6MiB37AIIimvoDWdUL7+6hpnLFH
ipZAzTIRbp6GBwERDZ/eIO2uWwIWQ6fsTRovNLSFsgg/+1gz1GMunlnwe4Y1MEdnXZuGTDhRm0Jt
BGGkkaTuJy/5tu2DuYuQVLWczFU+BaoJ9a50gAeh2pgtirtsomxIPm0uYVkLzgH6k+1Xgd8yqnxR
qW3WTMUAq7R5KvD40/sNr5d7ZKXu3lKh+xfY2Lv4KYS3uNzBmwtjpqKaDdoQcgZs4JWMM+tul3Ux
T3G9jHviUScFmoEmGVAX1dDyFG5+o7MdVgH/Gxj0UkBZxtPaJ20MvYrqJayVvd2CSLDPSqMzksmy
cUUkxAg/9QTHOhGLbe9X0dX2uesFoK9ZM8VicDtAkf2ki20MRtj7zd22CfipDS5b242FO8C9ynKG
8p5PxOvCkQFCyUvXtA3zNdB9ciqHJaqD2/diCix7PSepjY5+dIhaL1OEHc0yZHSCiV2AfYSsKdjQ
cAlvXOdx5RfLAGUeBAYOqF8eGM/gvUjjYDTDnqES4shbF53w730XkfZRpXOJDsFgY+DJsYM0PLF3
WwLzNNiQtWPc3WKvdGZnXRkCflJudZu+VQ5F9e+ep2jMxMMmh9924ZVDbUfqMP7SMkq935W2LWPw
5wD9q7ACPJ1hf6oGvyCsTiyaVJVDIj/s5hytj2k1+231fWJP1eaD9b4KBcon6OOpXmhAHcCbi2VO
O6NM/RIqj90hhe1h+qPTI0onts23VdW2I2q8YF5YBJGFEJ2Mam3RlWmSmN36gE1NmAE7b30BV4zp
Rxj4anrkaCDChIdMyy2DbVF0BL25f4wMeovgUEeWHcTEQ/Y1wbhjlU9x4vt1x2KdVvc6HKbqpoYf
S1/mc8RNl6HbY82OA8PXNEVitjiq8mXuNfsYYUHQAUkiUsdJtmqkSzX6U3UFRSUBCk1ld5BY0NvX
uluC4Y4tKgCTNe7sL1CYymqP+BklWRPOIfQv4hpF+BhF+qfkbfsVjTW93S/UBwuKGFyp0RuacOiQ
ZiTSzv1CsVDX31w32Oixr2yLhVs0GXZLiqDZZQ5tMimLSLZQiGEpxML7Wz0ib7D5NoXt98FbJDS3
aFeuzXQICbDBPtdo6/D+Z1p1AxposMHCX75QtCKceI5YQnx1Q5aNTd9QVdLAPodthJYWhG59iJPe
6jlIf4eV8+Cooxks2lxrWheR9tunaJr66aWSzlO5W3zUupvNL2EPE8SQQQ151jNbadGDQ6yKZOjR
Hi3ctNaYA7d4PSh9g04s+LSpRKswycNwdSF7aZFHq4814VG9ZZGwY/vuryWh9jF4heqqQAPee1YE
Kfj5ZBdN0m8uZxPF7ZgHQe2VKBa3xePDJKp5uOkobedv6FcOCd+hyzaKD6VCsiz3jsgYYXKwXpR3
posC80patFM/h9bPjS5aq7V7IjrF2yt4ReZlLeRazU0RNbPpv89N2plDHKwdKvIe/qfdXbTAXE9C
viKIkh2Cejm7vXBuMNsu8OvQTniiymogpcaw3yGrHzzeJaO2eW/HmHlV91Xr9TrClwhK5bLwreNu
RTejiyKa077vwA+iKXNkybCjmxDRC5SEp3T2Qt1Bjdd3W1ahtTLvhdB4hajCNvkx4vANOhgIwW8g
V0agIGWwmxnsbhF4ZbvATpV/VvWmMIaECaf1+0WaZA0zzo3RNwvybLTGtn4Y030Fr8VsS9NUPtDV
Jdud3kYYxWe+IwmMCwkq6GM0Nk3yPTWdmeq8Q43W86xd+5D8VH286l0NQUnYi4fwMhrQ4NjeQZDg
2Uq52CydHUUrg9ZoGtLD2plo/BSm4LZCgGEZqvQzB0YZySqVfJsy3M90ACAal9G2wE8IjZy7tUsi
/iHhNjUYSfpS6XoH3TgffKqGFn2dAo7MsE/adSGRgqCf16v1OKm6Y/fTUPL+2SRWL1FRcRXCJL7j
STs/VBzU3ftqTpsE7tCUbCzIY8xNkEuCZkUivkM5VUl6oGPNoxHJmnTRVOBMV+aTogCNvpl2LMvm
NVUQvx0yVITa4fjNSKB/eesqdpwaHoiPwPcs7aEKVyEyPnG57waS0B0PtNmQNeq48s1uQ3fCmCIG
xnYMntZVi/VrW0/B8sEYDik/vAwhUGI62sj7uKp18h1lz4IiCA5M4fIiYKujbrSHeg/if4iC6HdI
bVytBU8iVy95yM2wBDk67mkzZN6uUGPLYySLAfqiUQrkHTyicLM8pRJpwe8UohDuAUF6eQee9Y19
psjXpxvjq5Z9UOuYhi9snFyX5GiblLErWjfH8SsGH2bc0zaK5qzR07hOQHeOsM1qyNpGx1qm8MeF
UFal3T7qZ58UU1ANXOxSYIH5B0jqLCAkS6JBw4QHsK5lnG2rqtmQjSPy+o+tjnn3uIZ6lvfNijz5
I5Iv1PF5ij5feRM4G3AN+dgpDH6kellje0Bnf2y/NhvmNQ+9hA7Ibg671a476ZRYvjqH4UWdk6kj
5aNDVkH3laH+ic8k7jIkmSXmCehYfF7tID+nlUkxDaoQw9HCXYPpFAZx3LcITNNyWAgVexmWdhw/
z2Ua6SGPp9UNO9pOW/2jHWELz/bShPB4ueMuUg3NFggErN1L6co0bQ5u804gqYoQP3dLaXT9S7De
2B6WD7TX2w5wTaHfOsmn9NRBq8n8qpUc0p9lwuf0S7ti7nAQPK76Z9+uW/g18skmDqFE9GhuBefp
6G9nYyL0uGw1T8HeTqUaP8spJFE+mmXTrxobNkKFENeOvM5qqubbaQUnBbkTqMthTjA6IUe1BYYZ
UBkc+DBAJLSmR6YVd43Mtrnqtm8VQ/FxUyH9j6MbYsNKBNkMz63wO/ptnN7JpnPJR4kGFcaBJIjL
NH+/XT9oCEWKJwz1Vjviht/C+QC4gXFPERgsfNpRMbs5K4cIAjEtrsUHbD9XoZFb2e1byGu++qLr
go4cArOQh7qauqfB2fn1/fq7xQXnn2KIzVQUFy3Ukyc46KFL81+cnUdz20oXpv/LrAdVaGQsZoNA
kMrBkm1tULJsIzVyxq+fh3d1P15TrPLWASQbnc6bzrq38nHj/pDlSY0YMiFsbfMILpe06c6NvLvW
m1qvA60xJl9th5XOooNtNkj28sGpGl+vN1e7BZqoVi58wAbGI0SSiB8dGqRtXikZveSmiauJcAmI
DH34UHNOgzWYjy49EY5VMjS/82aupp8g5qtFV6xR0W9tTS/KH7R2rEcRZLz5fHzuOIus93TbZCf8
ZOkSJ7R1snnMaDWqbDMp2lO3eZuSIa/tCKf6ikZySW0wZ3NMFpF6ea+ovV+agBmUz8LieushQ9K4
GWlptcmXpnFsUfsrEEbLmQ29CycgFBdWhLbrJcLELRYjAlinrHI1FC3Ku4AsOtq1mHIu2nvY3qq+
TggfUdlcqJGNXV5DP90pldnY0ZaNGZ/J7rQ4vjx2hgoTMZM6JmuMHreF1hS6EQloQR0tkTEtOSRX
2xsk67PhuJOPz8Udb4HWrIXrlHRAHw1NleOHIoEgRi+j/iBs2E6GWmqRalMyy0DbbE6uRy0WRlVH
dlpn0vKNctDleyfHCQh5HMxMC5nAVlPcYj9x80dnM6qSakPFEedxhaHNcbea6HuoDMF+Wnud9wBh
Wi/eB212YWLZDGquB62S8FO9fonLYfIGI124gg/KYMP0xRQFlAZAmwlk86Q6zeCP9HOgbAeUGoar
DZarekoycxiaAFnB2LymROTqmb8x74rlPlO1OU8AXqeNnWpTc3dFiWH1rpyDquc//0rKTa2llzmJ
MgaYE4ZlH5tJqtDpzE3KdZcPm8P52a4TUXLaKHOdQqHq+PxArdfZfNdnwO4KAaM2aTN3Aqe0WqjI
eWjtMMPL/quSrZ44TGGdwLggj5uuCXRddbM2qp0uAU1zWTeegKYzdoqzzRVB3DHK5h2Ic4t20XOA
zJqAHSGLv4Abu9UXSDc9hUsoFxnHBJ/ZVnk4ZsUavxaxKPXzYOmWZvt6bitLT/whR9w3mdfk3Y+a
aSUEdsVtPSYeyIItrgcH3P866xPclzEHcnYn1CltIoH0WaUYqMQUwe2kS6jWneYcuBeu1QEyY7Zu
DOQt5ZUWkweGLCDRna/aZkwdBK7uukR4AU6lTL68bDqdoqrH3nC9KNbU3dlt2juoWxHjjJBQ2rau
NysbwfA650BI+5qWGjJIHWjWbKeC/h4/n0XYA1GKfBgWOlQkPTeiAvBt+QEssNG8TojFWoy9pBvY
/LDZiywOjhUP280wzcXkIPvhx9Ze3QqnGqPBsEsROmNhfnNZLE/pkFTOTTo39buhC3OXpSvLKOmg
D+lx3jjtTe8M8mO1KGrDye3N8tFackMPSyQFdQhAnpQPQ21tY+NllOhK7nOAZVmJwpFqEeFtr3Q5
2v3YHXvtdqUNdv9Dk4v6riJ0tm5SB/tNU9gXhaP/5F7+SQ9zIlqrLCPN28zh7qkLp9VqraQiFXCE
R0VMybmWFegttKlJWMw2G5uwOwp8wAorh4zQO/URq3LtfpVoIor80NjHTHcUcHU1vttCOkfKrWBD
rXYya3Xkfkvco/HvxtEWZSCXivymcG0Q5R0G7sLb3YjsQzQPOhaj0vqiYjJzOLMdvSo/6iTRqDAE
hlH7W2I0W2H4elsUUgu1obQr6anW2KTPZpkrurhpS4qGNBwtlYqInU+lEaanxXkLgURtmHV9SGeZ
Ln4vDQnYceBO36Q/4BP1zNmpVDOUCzBBi/pFOo3RHgpz404MZ4EV8ZtuuKt7r0Iwrztece0YvjGZ
uTS9PF9gOzzIL3NqwAmENfsQgQCJflnTxMPwm5EYkeR3z+2gssOpL8H5rmHQsuJFgZvOxhDKeGtH
X7XyeUuiWTWKcUH10kJJPKtFpTsKjrJ0NUc3rCpiObed2hrr/LSOOP/SwCX6vtb9ZHPr5eixxZ3p
7iCDcyffu6VtVbjMudTBW8SUn7qfb+48JHfO6oL8+HNjQbKxtLKkz2+lstTt26goaT6GjWqWlRZ1
WkrJt4/XrqNNb+H0mTl5UmSW4u7HWDg0HisnVxja3h6lXLYHBabG+UZMYmPGt0M8y9F+pSeInaQP
Mq1KUe4Vqev6QLEFirsz9GqrnqSdlPb2tpasRbXxpsqdiyLzTAU1wnQrlC1OSFgwErO7XQzHQGCh
1qKtax/J5aA8T2hK5ZVT14sTCKOeuweqQGrLsGkWXWu8orGMWqDiyaTLP5tG5aUBDI4Hr3LBYXaF
ziXyg7J/a1+adlPFdTwMmg717rbzelc0U228404XWLzao6TDW/DDa7EPdCApkwp1aaeXaRLc6FCG
GFZJ/z5jYUFbi24/uytvF3i/MYv0ao5pjN5dqabttiEXHyXTva7tEBR4iWjN8mtlUfnebmLU19TP
26VD5OMaZmI5u7IuS/jyEia98gzOivkrgYWp+DElLjkU2HGls86ghZumMC0tRTffRLKUyS9Y0Xq5
Nxd64rDztOqQ3tDi1lKe3Fbvtw9QfTGQZkmaz6/MbSsDqHnoVe6gxWKsdrBSOE1+3iWLcgO3qSY3
/FhL/zAKCIW9GF3Qfl/03OFttATSlG+uXg3GQeLGMbcgTtUGWoQmLgl9Z5pKsx/RTzlVCfI7GJ16
pcZ5sT50Y2NXb2D85vi4dJbsw7RPivFLSUL58nPOK9H9BCg4wiiSUYSOWDoYiN9OPurtr6Ho1+VK
3+yy/JE3rlNBh5Hohuatgv5dDorbDRodM7J8Ee/2KBbGtVTnvviW6tWqvs25FmcPZBmpMWYIU7gT
oiPC6+YvKtCQvpcxd9fNL4ssrZTdpKSlZkKKDXI8LKmeLQ9qkuRjsnOBJZJX02lt7aeIrbHweZTV
aHRCnlRjCxUrNobZK9amLG7ZA0y7iJBdbfbepN4ofuptLrlnjVBE1RUUlF098qixUvx+4Zc4MKyL
W73wo2eul0RFpeSwtVm1OZEeU9LsNGNeil9boZTN3hicZvwoVamnaPgQkuwctHN1Au1YKWtYj5OG
fstSVM009sAzlCZXuSLzDv45XwbTN4n027SbaTHSyry19ELVuA8TT5LuhtXeHCvYrKWwb6au0TRn
t/D2VHCqsYyvCkODu2QLZp/OumwT94hUOUTXOaNI8+LatmHMtN7d7Je27Rdr8KQax/EHhwzwRzur
hfnebPO4PSHLaNafQwvcMHmjHbeLg5UE/O/eQi1lkla7xPp37hQrJ5Ktr81W7xa77tEj2Og3tDVs
WqWSLwXUOVjc1uiG8lLndXvctlXHbe5GuOIt2uLVRUXtUvKIOlR4tnED353qwEFW0hnDoV8GWfwG
1En058WgNQVzXEUwd2DQdOt9rhVCM63NINM4YxKqHzKz0haSf5vqylutlca9rPB5+iqOQJHmdxRJ
TjAu4EmBRHqlNB4gJqovP1/qnrB5W+Rd/tyj6+cyY3cuLp0hRf0JOoMEsb0pJTnTT1azxu3DEWSA
359NK38UZqIVX0rDnZZgMjN1/E53NSf7WaOosj5WtYyr26rp2vjaXhV9fLYwKajfN3cwDESfSyMe
NzaEOIwNbkIPIOGcs0Ns2xyFkEW65WN7sqkHVF3UL5mAbH6xutR0orXu8i323MRciBuzBiPXpD9u
xeaykyeu+1sOxAhKr4eD0w8aUebae5U0MwWyJDNecOqnEJQd8izjpl1mY3xNCidZ2Y5re9UCZcnt
7KkrHSwDQEVsiUGPAC3/MSel6ciwaBerfGFDTZr9VA3uSBylO5u3jVIq6hvYDKSaUXJmU5wdcZIm
VCR5WcgYnSa2/GG2p8GgKcQokmBqwI92nO5D0/ndAJN2v7Rz290PR/5qnw6E5aVcP2tt/sqPls4D
4ol5+doJpRrpmsaC516q4glag8oo2uEQAx4gOncVgezCAoEpbzvXnrLer8dqWr+Z1brVb6BstvZQ
JluZ1l5cMW2+x+lqzV/abUm46TjlvIGeu/HCTc5TR6fb7rOyK2/TdGTsV5qDDO9LN6HK9eq0xRLi
zaCU4nZs1k653SrkIN9bNUsGSdIlpHwMOJA8ovKr7S/dQr3HV4iX5itsUazuY429cbdMvbMGuY7F
bVfGTpm9TErVoMahJ+bPxDTjq2zL2IXQtdGyWDykaVFvX8ZxVVfqhdX9Edd5Tgmesj4eCtLEbW6g
u9gVd32THjRA4ADBuSKvbaw+2VMfF8NysyLvra/1apq0QyWcQwsXVeQ+95fNyYOZ0l1knjVtmti5
CN86HChuW7zJjBvTi5svOluNSKVFNrERK41RBID3DrgEqEfRPiK4GM1rwlH1eAzhkqrsPsnhz++3
bTW0R33tmhoJwSw7k/tOoY+hRApj79pFxeTvAq55K1iXMwa11Gd6NBsZvuWruTO5Wnh6jBHubV7H
dRo9Q2JVfh+SekgxW2sqJi6nb2wtoixh6mINmGJkkGJU7fguS+wCfxco8liPqJramd7YmoCurpRh
9NBHTOtVST/J+ZpLvSVC4CBTuWr1qY6vV1PRuW1qgGVYjmxuqttKj2cPOSpIToqQkQDDYoSx4no/
V9ezZvBvnBiBNiJCJBYR+BO5KjMqdKZf143dRnNiF9QytFV7g56gBN2q6/ioTDRAaOyxfl4QuSk/
yaoaTSOsZ4SJuZe1s6vPnlNt1vp90LEpT7uEo4Bbc952q/0b4KKYvtVq1Q33dopinEY5eBrEnoTO
iowMMUsjPbgxRdt4IImC9R6JepUoVRNT2qiqTYi5+ova9xIXwaTkxjjQHwVZB3hbTUI1Fy+ufKoT
DkafobqQRVfC6TSGtakNOU/NZP3i+Zxfh85mO3w003TFz9kyebbfddEV21uBEXN8bq0y75NAQTX0
2HIiT3dWUTeZ/hvwxpRusEgEf78dsRZ1sCHTnF46k9a/t5m1lg13HawgyQsyPxQsuTkI2seSI96X
zTW8Id/6KkusuLsfa3VBliwGio8cLWg2VWscqRX7uUR2YAzG25yNsyX8GhnicmdSd7adp8H21Ggh
MZcN3jRWbfWsExgGQbBKPAqLD24PLO6VOWzPU88mlhl+nRiot3jzJHOqnoJEFiZJpeljZ4Y0Dgem
8vNYKmvFrNP534FUe5OwZkTjRZ8GC3t2D2pUV3p51Kk6wnlCPgHrtXMbGS/PEwyUEe8yzkN1b8dk
430ZDWaB70IWwWQ49rzp+3IorPUNGmcZKm8ZFPYNr13lVkQ5KKTxDqVYbKBr4Hc4BFNlTbGYI0bv
3Curs+yGSz8uFSNY1aRYflVLybwya3cywSqUEqHA6gKj28EIoG39EMLieOhAR+bJ6zAprOsLrRps
hTiDAa36d7OXmS2CTaeZNUqbdBHOK+RaOXxBHmGkt1TKi2V7Lev0W7rGJQl2lV448aOu5uPCDqx3
SA97k2zEPcMsUjvcegRz8ERbW0y/QVVNdYdor3WNsMqWcSMTuO/iKuIs2Rru5wmYjgsL3ZEv4KW9
Mvbf03Su9TGCBoqHj7Wb3CzfGXZTTsNuKhttNL7ESalx1mgD33oP8aObL9ni5PIGc7JOFFjelcad
Llg6d7gAKnNvoQeQV8XY2jKa6x68wdOUEsLEm83Ycn/kdkyx6E2uqrITjassOc7FTP+5Xz0CU1QC
jYpLIILcazV5bVGiJN1+bh2tXfBo29tP1c6IUkuJ/HMIIm45rbhyb8Dah2StkEcT4tAv3XO7zo3y
4U5HNZNnoZdm2mUpHHUF+VLU0w3/yFwibDwbCmyorXV8LZEvZRMC+4ruCF59FES8Zk1iluSuGE1X
O2EezzPA7JjFrpeVcshe4ew00rMMzRrFoyhB48l9b/XNj6lcJudmzBgR7CVtj70v7HoOVORFWVcs
lOBHbUHjjZVI10PrVK370WzH+KB9i+5rLUjQaoc23nET3dKbWiaajbe+6EyDMrInM6D/1o1VP98U
XLGNV8QLVM6iWXX7F1+qrQp/KXKhZr7Dd2DZU/nXNnnRA2qOOaxdPAPLvavmpp0esYLOYCTbyXCt
sLRoJ7we0Dc65QvVf90FjjIp5fdp6Gz5a2hZxdVhUBNNl4EzMO8eWQzSjbj0GO0jXOJUd57EfpE8
JyJLUjOIp81E/GoZ/aQbXsoF9hjq2gOGg6daCrd7eOlMKlngyk0mEvPjUZjqISEeyjScipgtwddi
pVUQxSZNL4TPZo0/+bqc5o5gYWqMlUwI0TcJbRsybJKNvNpiQ1GHPYuwXqLZhM5PfCuxJG6U2mzE
T3MF+nlukjjbrsohiY3ZG6dyyKwg57qkRkPOfvimal08slMlNLERQbXqjvujqK2mvQb9NgF/21R2
Ej+uAHU8SNnoreORJrjoqFZVHDieYitN3YRlnplz/TgwBrmBWH2oy3uVe1+/+KR9KNXtxtUGunOp
BkXp0fJonWKGdWvnbbgNrIzjolGbCWH+YCTTLTX0kuMWKSw3GaO6iiU9MViK5hO2KW3Wg2wdle5O
dzc0IAEV81zcGIWxqWGXlE6Onn6r62SkYOHQesWuYjS38ZrE6rsAjh4V5MeoClDsOeqEp2g22yOv
07XVaAT2WC6ojCGbbPq5VGIT2U1iql0XP6YO8ubUb2uZ1kCCSly45d5pzc4VYd8CCpahM6ycphws
VWWFW2676+M2qnr+W5eSxebVXOLdX62BbQD/jzyq5HSUgty8lmlqi85vHVeBTkK+pFUe1ww7O9CL
MBuSgz4sXV+ETm1QZvijLJb4i6PWldyJiXpvCqBBrOoaydsinlXLaKrva9mpKrWiCfqy3W8lITBo
dcwM9VBQi2br77PCBcPJskXQHRySHFJEMZK8MP0+gefgWuXOHU2ZgHGdn7O0KweyCEJ7+7lxuWnv
SSFj67rZ+P9d2CbgYqgc+g4nGbffoZ9eZjQ8VemJpFT72t8mRAZWyJ0/Vg9Hwa75y17Io3MiuZn6
+q3SZgesmuQVEX/0VFOK40lHzgZ8cZJheYIWwnJ6P8VDTXrOpLn9qu3n1drqfIcTcEgSz9ASS6v2
JPbYGzoxG7/bvRlnNnxB7Yz9UNwW6VIgOch4ErIBVAHIBEKsFSU+o1ktFzpn6I2p3tV9tdgvegVh
bgWG29sDHPBabxpLIqPQRgU1xG5VRNkASJXe4YMAfw27elDU7bpqNhKYUWXEunsNUSndLXJLC21y
sPW2pcqw1CxF62/EYMEY8gNXbbpyS/As10sGw5wJdeQcHeGxxJy31c3EjYYG5dK2TOuhr1EI1KgL
lBQeMNHcLhZwjgOXNA8e1rFNH1GnjBvfITBAGX08CdVQfDVSpaySEOOGxmQXcyZ5Y0zExQz6RbW0
3BeqLVeI2g4RkuIpylaWR7XbkYo+iltRwqAAVUV7q/cwQa9VTW7bVvhjp+aSgOPBjJEHbHQi8zGk
iZ7zTMtz+UjBUlsYHIm7QLNgIcwowY1zd0MroFUz4bAOYrXit92CNVH9LW1Tt4Q4is1xAiYRnWGX
hPUcP69w5sObm7bTUAWtzCvzHn2XKQJ3XF0AowYPmXy1SkPvx9CVU6Gj5oqJyZse+qnpxh/N0hkO
8AekrbwSKK1qivBNscs60JPVxoDhzBo21tuqt2dKskkHCj5qWpzvG2TU49CVfVNedSx2MfsNf03V
uDYDzax8AIUp74NOJUcIjrSAY858LjVOwWKhOhmxZrZ9NV9NKsuZiJl57debJsXg1wTNknTpVz60
i/k/+eI+zpBksxJOtkn7mICTTxveuEmClnoiWwaN92QJVWHNzLaWlpR/Se0inExXqBJk0LMDsJHG
nGG9piFxQbZqVr+hXSvd3OHrM5AMC8cQLZBFV9fTW1dr6bDH3df3VVBPmXQUryjB01+ykn9GuE9u
lAoarxSc9adlEhNChbLA6yrQN0eMQB1bkec+lGCfj77YXGP9QI1n6Pdui/TmCReSKjcIAsS7v6g6
mVJeqtZz/4BcCOFlgAtlTh5XNP9ImB2zLdN7sICCekLPU6SUfTxr8paqqclwUS61QkOvVgH3Y8Pe
2GYP/ax35ku5Gr05hyZ8VjoFDnEmzh7dARHy2CRykOSQ9HLXzvxyibEEL717RL8ASlkKBW2b8+uC
btqpPNhS3xvFFSFbQdnNXCY8RmVSHqoZwet9Af5dPxLX4hBpRRQHBVGMLcV9LRyQsmOCQ8IBhqJm
WiVooja63c+hc9T8Wgz4QJKo7Futuk7qDjFJ5qEmdJImJL1s07t7WcTS7HHAIa6K1aCQCLVQf1hC
ZjUeGNb5FBgVgSPIDtaYx0XmhLxDIeWk2pQ0WDl0KNBsF4wH8Xsf99rgjZuVZBKiaS1cZwlyBlp3
PyYovNElBgsdhJK7lKqDGCaSw7Tahd5yBe0s3HC2i856S6wJ8PYa6hLl86vZA+7nN7JQqTee4C5j
NUt/f+7c/1PoAVoDcRJ6sFWblrMxc5/PX4bxbnXe4yQym+oC2/en1IHj409ymGJXabjD6EOk2teq
dWMqYTFeyNU4981PAg0yTmhiQGNsDcpOwiqlMGdm8iicS/klf0oF4LuftjE5ksUuxNIQpe6hq/b5
dqGF57nnnmQZ4CSEyERuHa0ZN1VQFWTFJHNeyIz9Z2hP2dXj1z4JM+jEhG92YsjBHr4mwAyq/rNu
rpbkdkr3mnawXi6k9p37HccX8/H+lFVJ///+j/i/CRZvM8t5AdYLzTNoLfn5jBTnnntCD8dbFaOX
3YboGPBMvN6Vdeh32S1WWM/YqXv3Ifvx+SedmUGnfeRLqHjuTccfYO0M6vh431KjjvWFH3Lud5yk
lbhcW2UyT13UqXd5dd0kF9J8zqwpVfvfcR+SiWOlVIeoLLEXdotXda+bdWFVHSfhn2bPyYLFlj5m
85r2UeWo23JQ66lz3siiaG3sXLOspt5ryLCvrtEP5mTiDvGG0PjCyjj76k/WtJ0gjxQjQzZ9oD7C
Kbmb7vV9ESkv6xgZOxkqQXohROrPo/ifZic2BJa+OeYQaeqtMz+OCiVC+vH5xPqnV9N/R/E/bU7m
wqIH8MTvyA/Ks/nN8IUnd2WkHdobdBlfEp+/ufA7/jzL/tP2RMimQCCbjUT6PgnnOS3Cz3/Dueee
rO6ONAmB8mKIktX4GB0cfnYvLwQNnnv2yQrvdIJARJyOkav4hnNfrE+ff+d/Tq0/jfvxA/+1JcHa
a9w12TrEPReTXRt1++QwB7rf+UqQX9hh/7xt/KejSR9nKSIp1l9hTVczVioK0KCLtQOQ3YWt49zk
PFnizSRL2RZ8xJa9VMZ+y2HE95+P0blHnyzwBZlDgh6vjVTUddOXqomIgfn80f9EWv1p+E+W72KC
jjmFw87k+PgMQkCPYA7j30aYhNnt+C3erTs9VK9poXWtepVn3dimpwZ5OF87F17OHwP/bF07bXtC
7kxWLzC40bdvVtQd0i/ZHk9uuF1VXkj7wzvWnp/tLmVGn5nJp91PBAlH5C5wlo/Ti2j2FIAXZsC5
B5+c4sc+eW5ljF2kCcg/TEcjkQfOpX4/f4y5O47SyeoecG2oGxkM0XpFnwC/j+y7eUeg9n68MM3O
ff+TJZ5rE/KhiamQ9gdb25vpheeeOSK0f0KW/rXETS3VdBIZh2j2ySvxZGD4rZ+Ebrj4wh8f1H17
4ZPOLJTTzicyjVfShZhIU/Vd3aKm+UiXCwGoZ3/EyfpeNKMySt0gS/NmDXuv2tW+4mf+umsPmkeq
TPA3/baO7/lktRNisdU01hkiFPBqHrTEok6RWa/J312SNedkyctyGUrNPl6Sl+vRvcra8PO95Mz8
OW2BUmIalZPB6KezechTsYM6+MtHO/97SIxq3YPvsrTqugiS3g3ImLqw+5yZM6dtT9S63vDQjU1k
mc8y+0JjFWO+GGV6bkhO1uyWxpw8rXac+fPv6gGanknTBi0RtAGl627eK7vPB//cOXra/oSIkmTL
DKpCNYJFp3fU+mBx/Tb9YocTL/j8U879nuOf/2slL3HRtx01cGTUxh5H0r2DOezzR597D/r/PnrE
IWEbRDtFevJkYRgTr2NzYVs4zpI/nHH2ydLNYCIS4mRIIVEW87rTux7HXfZbmdLYM0WJL6BpkKmh
Pf+r67522mN3mA00m5jbI6e70fTrufq+zBd+y5k3YJ7sDjFwqZVbRRvZ/bfUOFj94+fDf+65p5uC
YyvgQHobzWBqOhlSeA0uTM3jZP/D8J8msRNGUDgLmUtRS3+YbL6fK/jXp628JE8+N3NOhoToD2QR
NKiNivF9bF5s5cZR/qpe1v6RQ/9rvvd9hmgW02FERMVToU0PQzNnFzaeM8Ny2oQGiXKZDC4j7k5f
sYBn00HJDrr1/Pn7PDMop31ozDyhE7NQ22jQXo38h1vfDeXT3z365J5T2YWOA4pHY1Nb1d+FEgzj
381C6zhW/xpvxd0c2dhURrr4HePpVYPPv7I47iJ/mIOnzWdUDSegE/Pg7tsYOlck4/j2XXIzBsJ3
9k106Sp7btRP9keaAI/TeBwas9zl46ux7eTy7cJPOE7nP/2Ekw0SB0oZ64i+I3kTR+beOWwRPgSf
ai+41JPx3Nc/2SibeanMxeEjRDP/oBg+rM62nwix+fwnnJvxJwtVklWluSunuKM8x2TWrW249CGR
YJ8//twRaJ3sYegLU0lAIHX1Qf2NyiqyQ9DjdWf6lCsXL5nndspjru+/5ujcm9lMhtkYjU0WtLkW
YN6/MEBnxv+00Qw+mxTVutqgxb3SSXlw77fqQrOuM2N/2mSGfpWC3DlqSLO/7afHzblL2n2tl3/5
zU8WblL3TizaIwpkOiGZKVdxXu+2ubhw6p0bmOOf/2vMe2hxDbdsE2n5czbsuurVmXefz5pzA3Oy
ZMu5Rrqfdl3UDOp874CQhkLqEB0ohp4rE7HQ559zbtqcLN9Z4FsWDSNUmM9Gf0jtC889MzSnXUVK
Uc9DUnK6Fvp3qb0UuJKgXy681jNf2jjZ6gna75KmyFlJee+TROHHxvtfDcdpV/l1hb6dj+cT/hwP
IRjK/79pT0ABddrRQ68J7yXzi96Cm7XtiSXMv3doi/W/HJOTCZMtRtdjdWUlrYRvhjBjn4/ImVvq
aSuPjAi3GjNsG43i+7L0uERQOTdzMI1PQ54TVGddgB+PL+8PB4mh/e9imrRmsLQFvNgm/KQiIUWV
yLYMq94fQ7I6SS7Q57/o3Ow52e9nVJjj0AzcQZTbPntLugt3m3O1uHGy0TvbUFky5hXIm+w92fdI
7/0tqm/aGxGqe/NQRerTX/2E0w4dJGOn5DctTVQRidC4SeDirf67Rx/nwb/2NGracsLezsJtHsbh
Hvfz5889s6H9tztHq6quyfRHMhYiqv0RI+bwe9Ro2CyGC3PozKs97dExWJKUjI4v3zhIysoqKLRL
Fc6Z6amf7PWzJKyG5mpttGmvs3avbaFO7kvmHIz6Qnl27hNOVjBu6JTMDqbPuIbSwIDz5NqP+vyS
z9//7hWc7PUaIUQk4aVtlJmNj8XHnG/GrfNseaEZyZk9Xz9ZwWLCIZukWR9ZbkemWGGMflYgKWIP
/cud/7Spxky0NFFvMRO/w4O6tP64fHw+OOdG/2Tx1gkOnZU2WFGOBV2Th6X+Ok0I2Hs8en83Pqe9
MzLjaF7MFO5R4sZMrhPlTbl0jJ8Z+tMOGatl9l2eaU1kSqIR6neH4NlVDH+3J5y2xlAXSYO+ibGJ
k+QK2aqfySH8fNjPrNjTnhayHLRpdo+Pbh4AV4R+YTM+8zr/6fLxr21sq1W9UVyuZmX2dTD8bbyb
3d94KPCZ/+WgnCzXTq9rxRQs17IX4UCWpjVaFx597m2eLFSla0edmFAKwPpBMW/J+5gvHVLnHn2y
RrGTjLk8TnMSlQYjsot9PFyY3sdK4w8HuHZyrnJa12IwjzeQe30HqnWdHeyryzzAOSpUO1mhtp2L
DKcT53Ygdlgq/C3owesXT312o3qXvyW7SwXzuZrttA0FL2CeJoPP6kPq5TDfue/9N3WnBes1UuIL
l82zn3Jy1s7LWLtAxsdPgdoN64j0vmB4JdXNu0wynuOx/mlF+K+lYIqB5ETBp1TfrMdkP0fZ/+fs
S5Yk1ZlmnwgzBEjAFsgBsqq6hh6qe4OdHj5mEPPw9Nfpu6mjk0rZn8vMhYBQhBQKebjjCu01ftZ8
tMP53PPb32DxPBXfbke0LA0SRSrAHuzWRg/bkTf7k/1uH7NDGmS+FWiPyOFM3zirbqwlzvzXUz58
2dgsyLf2HbN2gIP7k3d+ur7f/grZ0EJ0M4IO8cVc21PaglcqC4pxrKmGzs6FrO+scZfk5b4HCbHe
jeigmzR8Q1Kcs+JEiqhVydDIvkGIdTTrORQUtO3JIi+GccnrP2g7vf3WssqVCMci3Wj00GdFsOfT
EZToHnNAcm2jYfg3GDcPMwib0EMGljsGSkkK5YlP/fbz9rMlW8bfm8gPs26QobVwbYepAUlA46CT
3FBcO0tGFnFadgZOEmfPfV3957T5ZFQkXpKJ0IU4B8DFmdAy25+6OUPvIrH1kObNz3ji9HDbJrL5
ELFaFbN6ILTw6v0B5HRBi5KExy9WMB3MQ3FkT5MKUGDs3nNlmdeFmgq6XA19WuFVs78di7P2S38s
jxlOO7hEejKe9V/WO5BinzmWFP3MXo0Lfb79jbLZ2a37Yd7By+KWEGjBqR+UwUm8RG0ZK4JQaj4h
3A3Q/IO+FeYbI+hYnMsjewZL0+CB0/JsXECOwxQTJfsIIdx1Ao2Vlm9YsrRPcUu8zNW8+8yzz9cH
84AQpF1jtLCdCHGTAwdf/xP+Mc+3R5ds7rqwuesDKmgFEKZnUE15Bpqmhq0I6gINe6AR7fJHoJeZ
2yiMJHuYsNOXbTuDUHvGZT/5mtQhuKb9Ys3BXDwdNGgtllm0rZN/+8P2GPyvO0OX699mW9DfluW8
M86uVQV2j06ZEdxmNRAAg/NaJdmpX9bw9qOuzz1xhWUAXYebuRb4rKYtggZtdXajOjvKht7T4A+T
D7bzLjX60TjXjn1qVzATgc/h9ltfnwziCvEeGxaon8BEfNayHC2TU8Dr4zQ8WU4ROHV92spDrffB
fc8SQjwGG5LWl3jWBCYrp3ybNYiqLB7kMU628V5P3yfydvtJsmnfDfnBYAsfklZLYTDdWiG0+r3U
f9tF9lrGT4v9bQWV5u3HyOZFCHcQS4N8h/cGyLerFzQcNB631j+3x5ZAb4grRLwFfoFlXkHw3caz
NwBRXjnQtlrQHx1bII8G14z+TuLeR1++IlhknyOsAjFLIM9jIFjGArzH29g1/rSpMHfXj2zEFaN+
SJiWEZ2c0VH/MMMRvHRLzq07X/IKjHyLpkKa7N50JeRFYBd6r9CR4oDxb0vQe1DMZpiwvj7Fjdkr
il0SO4lgLogLZJoJipxzUtRvRpU/0bVSTIHESo4Q6Y1V8JFNAEJBV8wBTzFaYkArD8A/meKLOzLH
eOkzzeDvoMXs0a9529dkJhMWATNBk9vO6AzhJPdXD0ZwH9xtul/Wc6LYYPaRrk3K/uQPAdlwUNCN
oO4+G32lZZ+KGs1vZ17Uhf3WayvR/xkB5jZV+/3usFeeJt7oon9vNqp5aUPofIAFGwxm7Sur0elY
L37iFn5BugN6Pf00N8MNjYe3rSiZO/G6t+EbL0GP34YcZNmg0/esGUxDHcgc2FFjiQITJnE+tv//
wZJoqt9I42RVyCE1dXELx31yp6xSjC7xBCasaAZd0XKWkSack8fE+QoydKtS7I+SnYYJ61k1OiZp
s6QLM1c/mkt8AvkHNO1itB/kQWJCfL74nqgkyiUpH2HCWjYmPVRiNhdaDSgnML88tsMnSGgAAJUf
3DwYY58oElfJOZ+IN8AFsyHSCAq9EJ2sVmQGaHN/Nh/dHzrugFH5Otz2LsnM0N2sH+Z9nBbXzUjB
w2wA5XgDpahodpD3mzm6mW4/QuJaImTSSLM1W2qdnU2c8n+Bi8uZDgZavO/cX0SkJLqacOnpUHZG
/Us7rIVTgr41nhSuK3t7wb9SSGeBvAS6HVwHFeF5qKdufoXAR4Ym+PvsI/jUTnHEE1tjZ1q4/S+D
6gVyPVr8vD26JGcREZIgoQNJBOnLsLZ/stY9ExYHLaQg8roINM4/gQokuP0kyUIlYiadLYsh7sLL
ENyKJsRXCHtH/7j55GbQOarQSRug8zNRYPglfmsLaXGnAXGUOU0d9kz/006VcaQ0D9fK6E63v0b2
AGHLNPN+yzMoz4egwPpsu8Ozux/Ap1JhLIlb2cLeyAtSDmhCBR/BDHkwa6xTP5vRUHPfy+8f9SGq
Y7DktGSJ83AwQfY5lZ+WpD7mjqFYc2W22T/qw/CuAY57a8yKcGqhTjYVZ4K7oS5fFbu6zDbCbtHg
4gDk7W0R6h3XwMlmohTvOnc6jhDPjTb3M/hi8e5DewS1zaGb89PWzYfblpe9uxDMPAaFBwNvMfTm
kiglzhFku4pEQGZ1IdXNQUNod1ZRhCPEXsrO/AJJDy+1SkUdSzK8iOEbwcm61NB0g8M3J20Dkx2H
FtCgcnjZ8ELAji70hiDQsLujDaG88lQsC7hf1vvszoRwXRnZNN7TBDUycEK7DLzgU24XCtNfm1Xm
2pbg8FuVg/8qbfRoaNJzA3Yrr0BDviJYZYML7g5K/wUSqKYVgU7N1+oBem22IlCvJUf7ewvOXlmg
DkOrUx/NExh80l6PDAuCayPI0ZvlCLn0xIfCi+dyqjDUtd1mf6Dg/oUNNTmHlv2lHOkTwUwsLT2Z
03YAf/YriEBe7bwO/u+Rtj9KCIcEVGYgpuMksqvPeQ/WzaJX+JLkI0SgRKZP4DsEw0FUkDGs3Dc6
Xub2ByhcvaTKg4Iorr6uRQQ+wBQigkCuyUVjPYkY2KLJb0gSafGv27a5esrfxxbCoYxBypTRmkSp
PhxS0DdQtPLEv50USP36e9K/l9nb2P/v9tMkDiwCKMC/GYPjpMfD6B8o+/hap3InmYn2/z9sNKmG
JlZuN0Zk0j+jrvlagnqeqltC9tr7/x8GB1AL3PoutaKkBlEYxDtGo1UA2WRDCyGN/hrQBTgdicCB
50MI+ZCBJ+s+YwshrREGFdkBq0Wa6uAUckFmA+7BO0oQu9uI4avnmgUKLQwOpASExk40Xo73vbcQ
rrpbxNDAca2o1x/XOfHTclNYROIkIkKiYSPFxRs3Itzat9uh6ScvnRXZv2xsIUYhhAzj2rUR4Zp+
BY8hbcCU8O22RWRjCzHqVKD3yldNj9LhFI+Blp0XVRYiG1rILrWpbDYGqt1o5Y2fgEUkXp/KXOEk
kuVRRElorU7cHkLxkRNDW/udN++afUQfsJdPP9j8+z7jCMGZUBtWNxMSudPbBBqV+ti7p9tD7/YV
yzhwckMIzpTHMXToiRXVY3uJu99FEtFp8aHCdeDr59vPkCwAf+/BPqwtpARrOTc3GhE2HJD2fF/b
SeE2+xxee30hRhvoMUw9SLWien7LljOU0TxWe32nmF3ZmwtxqtUgCkwIDN+tR3T9mEVwl0VEcERJ
l9ayeh1MXyMKjANSE0j9um+3B5f4+18Uwwdz866rwNiXkqjSPw8GBBTeQOl5e2iJPUQghEGh1uBa
GBrsg0EHXQMLpH73Db0/8sNbJwXEVFwLu1u9XGp6YsP59rgSB/9bvPowrpHrOgOWEflL82Q6p9h6
A+M7LtsnVUVH4oJ/S1YfHpDwZsgRLvARFEG24vOCJX0MHaoIUNnwgoczlCcsy5qQGMUHaA2BMQdK
MKhJqgD+V0trWAFEMMCuRbiV/WZE2mU6diGuptBh2AfLAWyoJ1VvtsQnRVwALex+Lglml7AvFr9A
Us8rV0Uwyb5ABAes3VICnYMvKL4OD+hvj5yHDGD5EFerwXoeVHA1iSeJAIHEgXLKZFSQbNTrM6St
fJOCv3du+Inbc9hmqeJ7ZM8R9iuwa3Y6VBSnKCt70L75SfY1TiwQ4PpE1XMkm479/w8+G/cglh9s
+Ky+pY8rc851D2qoQYW+k/isSOYCuoSqqjAnkVZ9WruvxtyBOPvBmb7eDmnJKqQLe1ZejVrR9nCm
qi+eeijtOlBrvW9oIaHEi+9SsRXaXCAGPc0QlHTM431DC4GsmX3LCnPVI9v8mlvvNL/TGsIeNbMa
PAsVTrONc+ntBbKJqvba69PIxIv9SpsYjZN6iqz+tV2jhPzP4EFv3ZVNMvEuH5q2Ntcg6BPZ/KWb
n0v+qyc/b5tacuLDqvZv/4bKuDHVY7+nfAXUPE7UeZyxHmjfbSSW4IAP7QmN7L9uP+16XYGJ1/tI
WjsQBm76GXzHQZW81xlAgk59YMTArg5tbu1PSlbF5n7d95krRO4IZRuqZxskytkv29w8UNnetQEz
d3/ihzXBLMxSdxukyXn+aWMeVREJyd5YiFZI1rR0YIURscHtPfAJgz90/HLb9NeXSibe37ccdNi4
g9QjtEKA5Ttw66jPdY/wI/SGbj9CFgRC2BbzTKBH2WKx2cJh8LX1Jx+OhgrxKzOOELy0BF3ubObI
7Cu/X479Pdfn8Ejxgj6eSDezFKELFaVgnicoFf6+bQ/JG4sX8ztdb+ckLraOevWaTj9Crz24PbRk
NsWLebMdXKMjMAbLvxXWc8VAWwk1uS0YbFWWuYfJf88LTORaSaB0q2G3niK7saER3j67S3OKteKe
W/7d7kJ4Em1yTL2G3Wse6g6UhGwflwOKCJW4onh3iDKKPpOsINEwnnj8OTU+2/NjMiocXTaxQpzO
JpiO+mqZIhBWX/jqhnWpatyTrJCOsKtCoQZU8gl21aR+ogUaWzKOfitA7Ob4SLdD2qy4fUtOt71I
9h1CwC6WQetJN/WonX/yKn4ZqfvtvpGFYDUmrYhrHNuifHGeoM+4gim/uO9IyMQLwwYkytisquXc
aDaELJc/7ty/3n7vq3hyeKV4P0ggUEHdhmBpR1vd3lmQBqBkf95exiA9d4/xQYVcl3ioyLnSdhYF
yyZsH3dHd3hk/Eh22lemSBkkUyveE9LUbcZWw9oDyaoLsKuXRL/v0MxElpU8hrjIMOHN7e0ZcvAr
yh+5orQte+v9/w8ba8VqsJZDBCLKuQnC/eFX3ZKvipndg/PKemYLQZunUDGFpCU210cHnQn9STvE
5/6dgZ2xO7l3URftDiQEcNfwumCag4Tess+5RQ/5qh9uf4LMOkK46hu0Bbva1c/O9g+00H6AM1u1
GMvSQJHlI6c51Isg2hVtVQ+BzXdtiEMO2ffctDxCqDdCawLys2P68/a3SHYX8daQkDaHihcHE53l
hm46Pld9eilyFfL5eq2RidQfwPDgKri3SMTN8aHqflegho3tfyguV0HH27uKotffNpMrTiVeHzrz
UjbURJixqfTMOfcd6PNw+ovPqPs6yzGF2qUJjRUOucfsrYsTVIILr4JyTT2fM9TfbltTspiICLMU
SgRxXxAWpc6XIf0+2ic2RtP0cnt0id+JSDLIGEGyph2miJIVrPGoN7vd831DCwHPoKVkJQ6qe9Af
ynxQDcceX/Iv9w0uRLxNHbDurDrB0eZXUtreDM6p2yPLvFcIcge3rqgEw3vJdhzmXzSDLPKv20Nf
7TzDAiJCxQAPhx5Y1o0X47EGj+yP/hHXQP58rD5HTyD+ClQpkuwbhC16as0V8B5kGm73WELXr9+O
G3SHb3+FZHARHjZ3LhtQhSeRkZ+zMQBGHEwqt4eWeKNIEAJZYMd1NNwauuNF135Y6Je4PbCkOAYp
i3/vPkD9QyIxX1GyPewgvfw4/OzO22kMGPh7t/vuJsHJ/++nuCM0vqDUippzHdkDkBgMsgyKSJWs
A3Sfjg/75wD19W4pTKyqrPy8DOsfg8+ux6BA4Oe8UlXdZJMrBG0+mHXt9FgP4hUkbrN9JB0Iynui
mGDZ8ELYQjgzqfpxbS8uqsSG+V2D1F1VqpZK2ehC6OYN9p1yQHhR/rlNQl5nXq293vYgmWsKGzSr
ixlinEhfNAhLgsjmM9Sp7hxaiNbGLLB6EZyWFgimWdBcjyHnd9dbi9xkVptuFoeIXFRQ6sdk8rNk
8e8bWrgGxepCDYO1OFtXSQAdK6D573xpIVYhaqmZ9YIdz4AAHy+JX2xTcPulJbmDSMuSLMaaFQwZ
XDOjBbd8q/Lk0ELgpafMM5xfEBdVfIPEFUWSFsgoNThKokBVTZvH7Pep+VU2Kiif5CApQo8M0s4D
64blPDZzHYwl/1NNRVCsw9eV12j4hQSW38UoN2flfTeMUG749+pjDa6erhYybFo/8v7J1M+GeabD
fScaEZPkts4A8jysm2ZvQrykPyWtobj4kk2EELedlULLaG4mqP8B7YK24SK0ElUP4+6RV1JEEW9k
xxlkiYiuR5ODvi+gaFn1g5tDADkEf3FVOHzJJ4jYI0KNwnL3XQXU4DE5JusRcse340E2tBDEzIZU
ygSJ7YtdfdoMv01eNXbf+iDCjWyoy5kTajWRyY1DVaXHqusUwSVZi0VwEaiiWeXmzIgSA2xCbzX/
cp81dit92GIh19nWdorptMmD0b4SaCEM7T1tlcj9TGFnnRcd4uUQubs4y+ahJzFwRhURkWwWheB0
y8FZjDY1Ist9srLnKn+o3a+3TSLJOkQqFitPQKBdGCyay/+VuOgevk/bJ17cVxMQsUWVUZaE6jiZ
jvljtRhnblFFoiFZIk1hT9XthZcgZ5oiSE9cCr6EjeYe2KKfXJf7hY2esyE+5oOqIUfikSLeaGyr
CmI9BTlDcyjqjenI0jsLeSIjSz8PcTGuA+om9GGOSz+pN8VmKHEbkY2lrwynpAy5nrVm59WpzrNp
HSALdbrtOrLhd5f6EE1FZ4xQcMPkok67ji/5EtRMgaWTpfMi3iiFuOsMSTN4/ON4SM7kXPnxQ/Ww
BlVQK2/rZZMqRCxrl7iiSFcvZVp5oLw9VLpKEkUSViLeaE4gcPY3m5zXTxMomobMm8yXCke127aX
vbrxb9tPxqrHM8cZLUWao4WjirxbNqfCblpMOvSWJ3uKOEk82/onATWD2/+476WFmDVTUKvPYGVC
P/4b1V8KrvBziTFEmNHa1iCp3rA8jm3p41YeoOp7epqxqIsgI6jFFckKXflIjzJ4IXSKTkaAIt7h
LouIQKPBgNhm2lKggQp2IMU3StPj7ZElEylyqxQLjzuejbgBGiyo2UJYT58eY8oVw0uWX5FQpSuL
rNlcxD56ZnzbRltk8wRkszfmi29A06+af6/mfW7zt9z/YZ1xTEfPbAdzUOm4nDc8t1Ud52X1GhE1
NaCrL22GEc2PYBDwyNEsffNYo+3O9Zf8vP3v/9PT3iOwsDuTELRdn28DmUl7YVDgZv16yHum2Ghl
0y3EbVI3E2lsbCKG81S7x3T5Uaqa4WRDC1FrtNo0lR3OgTPvfqzG+jaCMozowz+3HVUSvCJkKhnm
XXI6m6JU+1ksTZBwTZGgSpJ3ES81TklqLiVShI6Mpz591zXz2U2GR7ewTjpTkY1IzCPCpdjmFmQe
kAbH0z88oR6k+DrU3O8zjrDFuvY6N6zVp2isOn92yyO6+u5bNPX9ez5EVdasUJ3do6poygt0mgPo
CyoWB9mU7v9/GHrUeU1APL5FyZwd9dwJIJ6qSPtkd3wiKApizFMWE7w2FAkOhl8GeUBtr5k9C5IE
HYQs6kdNhYm42vmLgBVlr7SEl0avY8PifXwy2xNr39vy22aFpf65WN7q7T0ePpfaq+F8si1T4bYy
6wmhnK9NXjHDRPl1b654NFQ09rJxhTiODTq3HGpaUTeuT/00XhxHU8Tw9RigIoKq6ctchySUEUGL
3qHUa7TIyr/fDgHZ2MIJ1q7XAld/ORL9dPMooEBoifNxOFSUDySXZxCH/LezQiZ+Ht0YskpZDnle
Q5+fG9MMS2Z6dEkCB/FWWtqXqWgWjxuxou/u+lxQEUtF+diUnW1j+7Rr6DjP8+BVy/jrtsVkgwuR
rVmrNkxFhshOHyn5Ullfbo+7W/y/xRAqIqdAh4tLSwPjtinzkqT1Foi5aiXk8vL5ULWP6WorFhDZ
nAvn3c7QY6uCGiVKC9onBiXUcTQ/GUmrGH5fPa99iLAP87Y2WnB7QJl3+Ranv93ma1s/Jvdhnagr
xG/VV9BHb7GhxeDb9WpL+2okumI/uL6lUZH5BDLI7cQMFMDN9NDW4QQSetp8T4fqwO+7qKYipKqo
1q1DjyCWH6MOtnXwmubltv9IZlWEVE0gmqrg7uMlay4jCJrmH0Vy3yIhQqrcJuOuTuEwdew8dZyf
Esgp14UKEi2JKBFO5RKjybcV4Yo7gc4vF7BNULIpzroys+z/f9gtLYc6ZVnnAKYPIcugKjuE652l
dipiqWaj0TN3spGdDD/7offpqCu2KcnmSEUKBqOf68TqMZ1rFJ8MMF9ulZc8rEcoouOEBELr3/e5
jRCtjQN8LjH3uc3+YQN4kdL3WkXeKJtYIVYHqx7dmbtbBM49D78CR1k6lk2rsN0uE0RRF4fp0cKY
11pZ5Oq27zaqqpFkeBFHxTVO8zTGxLKp8DorC2btZ2t1wW2bS1ZIEUm1LmM/pvH+8qikNcXvjLlP
Y155u07m7SdcP0Cis+vfXk84M/uqw0WNns2nBbczPHkgZuZTWpyr9GDa0IVPu8Pth8k+Z///Q4j1
6CYZHQ5jQUOJNNGiJ8d6PfVo/7w9vsSNRFTV0htz7DhYH7jp1eu5VJ0tZOPu/394b7M2yjHN8d7Y
0lGN4ajzcIX9ZUMLWywzO4N0RdteVjvotZNGjveZQohWYzZpURNrRIOz6cU8PWhjqcj9ZS4vBGvS
p0tOO2s5D1v8lgyVV+F+atLvqyLR/6CoSD4ay7qgnKn9TJzWtzJV5i15cREvNWTUWLrJGSMreeH1
7x7qmuN9nidipWhBt9FMO0yjU/lgcztNfXXfTIrwqGGbRtrrsEdXHnN+sFWlUZk1hGCcy6GaWlz/
or/IPvDpUmyosjiqDElSOab/ATzlQ8yZtU8jwBNRfUyP9EBeUJU6Gl6hFOHcX/ZKCilSZ1VACjo1
mvkjZgHRrv1JiskrzIDGr7fDSJLoieRZZjJY5mQR1HPo0Uhzz9DC2flkQnbSSRSuI7WUEKqdpulr
u8FS09GKinNxqE5W2P3POlbH5LgpMjPJOiMiomKquaVh6v2liIevBOBcb4QSlHfbSjJXEvbYppgn
e5hsgImzEecE+sUcR78piCIzk7y7CIQaW3uDLBu3IzK8TAR7BskUS9lfKvIr/iMCoXpUNGnFmgm9
iOxlO1r++lhDl9PyWcT85sSC9QjpJ5yzAKX9sX67rz+RiigpbhlZGwOkc3Hyb1N2ZHvfwaKwlmQy
RGxUm9XO1gMOGLGu9Ir5+zBWXrYpzrSSeBDBUSZ4DO2ZwI3yUvfKlgVTzfx6yE8L+zY0riLqZJ8g
7Lf5kDdsGzArTD81xtHVTyhg3XZV2QcI+y1U+Mq6rrBg5HHE9WCbvpbaQwpdEyUETrIkiaKN1oyC
PBnz4bIk6xOn9YPTpcGqDyFta0WxRBYQwg686H0J3R13OetO9mtg8+JBJuSuKj+lQizj2Bw3BlCN
F40vxww057xW4Y0k0yqCpJw8SbuewjPzhnvDXETMTr9qafH59tTKhhcqVFkBjjiHYq3OV36oaeXZ
PUPJs1QctGTD7x71IQmcmt5YV4jyRUUxBJm9+qxYzqWtBfe9vbAd6wNI1SjHrXYxoBHJLebR68Gr
fGCrproskhRtqQiWohoQ7yMDmJdDnrvaxZ8hx9Cdq/fiAUcWwwMFuK+SSpeZS4jhdjBdaLfBXLn7
CIwg6V9zlT69JMJEjJTOyrEuGjKiHFySw9hUemCTNvXcuMaW2RWqurPkbCSipUYX30BLRz9DSjbu
wFJhfaviH52tg9bjp16+a32v8C3pzAgRnbYQs9F71PSMyQiG7rFKM0TIm76cF1xba9bmLVuNG+Dc
s4bFa4b/2fa3LXu+7XqSNVFEV016mdsuGHUvmm59mU03XIj+TFw7qPMqnMZO8ZESc4rwqrSpu9me
6Ri5xoidibjv+picUqQMTpmGKO58GQrzoE330JKhc/U/HE9mBla/nPa4VdE9WoLBu00VnyJZgEXM
VZmYgAXquPbfyuPMHhxVH6UsFxQRV+ZUZg06HEC6hHaveQlL0/YYWqi6H9lQhnz6qfVP8+92is/r
vB1uT78knEShrGnsJ9al8L1sMj1wkBbTZyt9HRZVhUpSrxYBWeusV3rbL+1lKyq/asZvTlGdtmX1
qAHMM7aXqEvW0+1vkU2M+e9FukhZyyHAiFOH0V7aTPdqaigWaNnQQpqe8qIdUVsA0tT6XpDU1xYV
CalkqRTRWVkNsSayFnqE3u7jzjKca+XJ3lR9rrLFRcRoLVubbyNHWYR9yWHwEHy2QfUI2PzceGuQ
e9AFUC77EiuJAC1I/tCZgl4tStmprJ9d7T7sHRXhWVRbIPToYOCBfy7bN3v9NBcKVKzE/iI+a1ip
pRkjckLL7CNg8k/51pycfr5vsfiPYlZem25jYGcfLAOLuuUDKK44eMmsvX/Rh5wkadlgjcgXwHNi
4S7IaCAOx837br2psT/1w+i5W2Z1a2ILh6CAb5dmoK13FjZFXFZHYwuXWEgFi615bHXIToEVROfZ
Kdfmr7eXAsl2I9JAmTidzImjkWgBB1dTkYPRf+WaheUUkJjcSwbHT817RBix14hSWt3qkCyF7veZ
reXrZOdhsqmwSZLlU1TR2vhqzm0F9xkNsLKYj7RfHrr8PVnNoGzYGXyqin1A4kwifAvEwS7kGB1c
hm7ZP3aszx6pkEHfng3JV4gArrQo3abftuYygSg0aLX+mdtd0GYxMvWcB3C0wpvNOy+KRDwXBa3n
0kIi5sKpG3tLNv+xhkq1XMvsJGTqVp002sSxxxjm50n/rqskmiTLkIjlShwT3fzrvgxR+9BzFMkq
wCt61elLss3/3R0+RLPealQzSY+yeAUJm86aWnBCj8vLkk2PGykqBcfvNeuAxFCsqLSAsKT9rDch
Xd7y+HlQJf3XwnkfVzh+jaWT62M1g2se5UqDPOoQUMUJzK+XFERpzLMrzcuTezb7/WnCHI8OWoSq
WQPXPEs8y9QeKroosm2ZgYQ1W6cjHRoat6HZJv46WMdMWUq85kH7W++P/DDF2lbNejaAIR9iCaMP
0sf8nyltWq/Ytu7t/x7H+yOEBIs0FB0qTdqhsTnxHWxkeZNcZjc+xUPrZxU72PVwvP2oq8nw/iwh
40Lr6byYNm3CkSJrGaFXVfnaV8trQn2/2VQse9dOP/tThKMXyq8bo8PShfMwnGpji7JTEq5m7yVZ
qXiEbMqFmsq4WMukxWYXDsbgx+b0YtTdfeEm1lRwm6EvKbUbnBTAkImKnzkpXlpmflER3OBQPVo1
DA2EZHyqj8lh8LrUz7+24V6ZdhX1yr9bgFiDxQSI4uBrudG0dBxMc8Qf6LE/mblPXoEbOEMLzTe8
5FMe9ecuKB91BUpTMh9id1qVF67mcDyRUd0f6i6olAe43Wuufcwemh9C0GrjZc5nDJ2GXWg+5EEc
xGf3NL+p9SFlby9E+ZxPfWaZeETmPi39s64qjUpWWLGs0pUO0dYF41qnndqhOJkncuhOKu3Hv0qD
10wjhHPNKjxggD+lD1MwhFAifHU+6UHnZ4FKBlRmGiGWG94zFhtxE3b9Oe+fiIpT4yo6bfdRIYLL
uDIsp7S60K0tb+XWZSiTc46WwxR9S51GAweIuKL5bdPlfHv1u5Yw4YlitWTQ267ryYqFtph8tGnX
sXl0dMPLaOK52m+0PyuOJ5JpF8skqb6yGizMXcj08tK7sZ9m5mtWmX5cQMFN/9ZUtc+NVfE0mReI
pRNeAsppapii6bgezKA5rbNXPMyBeVjPUBy4bTzZNwnbt1ESKx40TBcaOE+QeUdHiXYYXea3kF9v
t1/FaIa6eU8TyD5VQsx3SV62Was1oWEHm30cJ9UGKPsMIdK5jVxzLhNwO73Y3hZMg58dXBAZNH8b
cMbA9Pc2nBxo2ySgwW3TyVzdFHZ4a+JsakqtCx3D8Qr+Z6UvTjbgvKR7g9Y/zMubYZ3zJHm//TyZ
nwurwlCb62JtcReWHUAK2mNOvsTcDtbtmSXPRqI6oEl2ebHGQsD4DGbTvAsXozvbqfZg5UbAHec0
629rMqcKx5O6t7BQDLwb5jRzmxBn8uMu65lCrwDuTQ5p1N3TDguHE4ssmlOZ6eDAvdOk9rRuQnF4
A/qzD7q2vwyddV9uIZZclmGoiQuxhZCWYG7CxgBZ4vD2rEsWarHkEjdDn8U9Zr3o2Wla+ZOTWIqo
kQ0txL41DPboWPBfUID8WBrnW1kvireWxKPYDcebtB9nzvsQtII+q//XtOsjt4sDMb4b9Ytr9DhR
EUX6JZFtJWL1JbOSMu8KiuDvk2pF3W4yqXOgfdG7n7Nao7bjJWnf5K+U8KV8WdtG696TiZXV1w13
IM3LssZlPHqVm1lZ7Pd2k5FPWzZT421a+j7BNmKiCmN51lppGxq2IVNh5E95nu6URTQ2kldQ0pM6
QL8Yt+7pvdldV1hdaIzzAWvjIaz75BJbrb82qoR1X26v5BdiwYcCYKlVExvCLV0P1IQWgok+RU2F
05D5lZBblCBKIM2MNzcmLMbVcJjd5E6XFRYNXlZkIzNwp+7sBrgkDauhuAPhDnuLRZ3UAc1uUtAh
bNbswGP9mLmGYiuXGEQs6RADRAJEs/HWoGLKrdyfYje4vTxIplKs3yDdGHEXhalc4znIuypoLH6a
uUq6UDa8sERACBtiO3z3lCS9QGfqWDvpY5vdUzfdbb4/9sMZgE79bORxM4ZrOp9Kaz4RUwWO29/w
io+LRZy+r8ykqiCNMrUzABfgHrXyh3GqvlRdqvAYmXGECJ23NoGeD94ena2H1OhDUNIfyV3owd04
wn5PyDLTrdzGMC6dxFuL7nFdlmBuGlWdS+aWQpwypHlJv1mYXEMLUIuCGrF2uO2WkiTib8r0YWLz
Mc5TiJUMYZGl/oru83S0PbNjx5Tbvk3u4aGAicRWvHgATjGz7DHs1i1oGbb1brq4SsIIiQ+J/XgV
aUETTLMppF37iB6xABKx4bJkfumoeE8lcyA240H1qGccWLyQNHmw5CPEs+/UghXVzAuy1rNN0mmX
VgMH7/aLm5Nv6OX/4+zLduTGmWafSAC1S7daqkqtXr3bN8J4Zqx9pRaKT39C/v4D9NDFIlC3DTRZ
IjOTyWRkxNvtLZb9csF393IgzthVa+K3FZTPskfbWe54Zjq29ZjynfUULrMhCeUvCSu9xKqhVW7v
b1RvFBdGiXGKHXlL2RsWiO+XROutKR3Af3/KffevtZr7qLDXLMyG7J4S+PEpghOPU92atlkhDGnu
NxvUvGFHQeJ8ewskAegP5XIEZ93ky5LkVXvGk2g61FuYEZUEicz8hcO22bhFC35sAx3Bdl/QB2Mg
PGgc58J9laDb9UmI2ImX58amz6BkRP14fGYWahxl98o6M5iyPrpnmYhIaL5t3p6VerMkyBEfdeZB
j2h83RtLEeuuOwL5ox/P5VCp1A3sgl1YSA6BT6+rRkX+Jxv9WLd3vtBxpwWtoIYQx/uHsrW/9xMa
8O5bGMGFJ9M0+TpZS+Ly7gU66CkkloEPnl/vG15wYwDfrcHNjui8WDHRrLjXWOwM92WxxBeOX3P3
y96hYPojXWvHWzfxsJma6pGsvFRYjmzxBe/VNst0WsOBB7jooAIpPui6q1/3rY5w+jbLurWZi9Xp
rPpMPe9CTRyVWquwyuuxgYiNd37pWW23w3l1szoZvHqr0Y2a6YOiMCwZXmy623yLTb6bLUk5IHNb
yqd+daPFzL/ctThi592mG+1BkEGTwWmg9xw4c12jm8ca6wr60suO1O4eij7XJGInnqUVlW9P+4rL
kJZoBKQNNj2xQSVyJYlvYifeZHalb49sTax5v1h5EXCTvk7Tl9VSEWdIKilE5DaHwGDlsZrPCUMB
dOX6Y5axD23mfZu5FmykwupVJ1RqQ/AWQILpHmjXsXCCe9ujyyb8HVePlj9t+vpB11WB6Xqpi4id
enSajWajDEPvedRtr3vdBLMOylb9wBa6AQRA7guBfzCgz163WzVyYLO0v0yu/7ToXaI5qhqhbPcF
JydDTTJ7QR5MquKVrqA0W/YQQuNjYK+jIp2RBClROxlPcrzbtf24AvapyYY0X5ki/km8XOzZw7W1
bQyOEOvRFpJSS+Bu5lOe14oHLckvF5v2VjuDzMIICwKV32NR8KdiU9GLyIY+cr93x+ZcoGxTurCg
3tlivedoCLqHEB72LZKdD/NSkJoua5IZLrTIFz9yS6aqZEsMRmzMA0SXNsVUbqggZme9dqpIp6BC
nravrZIu/3r+S9xjzd6tjbk4S+dVdIVme/ttNse/nOaDR/C8XmhPnaHyYZntCMcz44Wec7bhfmDs
r05BEj71ZwgzxXedECLzudVb82Izc4Wz5peJszgjy9lXXp6uFzCJKzguUjq3awfYD5Rpz+b05IPn
ukUDH/UDsAYBdPLS+f7pvk8R8uzOd6mNs3pNCoj7jVX52Fq/6oYrwoNkH8RePuJVtVbtFnR1OoJO
izUAKOHRp65iHyTGJPbzZSWvl1qDMbGtj/TVT41ivQy+f5mt6U1VzJF9g+DNHsvJZmeIQ/2WP+Rs
O1V5+3UxDcVV9iqxOlz6D0ZzB3/cjkDErSrw1+2zOZkPVm2ntCjDWQMIrurrVF/cS7eh9dQHOM5k
+ms9dunOq9M4J1U2KBZUErnEdsB5b83R6hDOfcaeep89L9Y9YK/jMwXHL5meE50iFxlHb7oA+fW5
Ia0e3WXFYgPgMplknabD3ycjblz7odaMN76af90eXhIYHSEVX0E8pruVi2zfzULowsQMZ1NYZHtq
Nc2gKNRK8g6x92/ntW4unCBZW8uQUxZbGZ2QOm3xpG1xaZtPvl2N59tfJDNqwe1Xu8+b3YNRb5W9
fBq1hp2sBZG/ytC4cNcUYj/g3I+j77kaIos3vmUZ/ZR1xSVvVXSNElP9A8HGG7t2tgn1McT6YCl3
fi77QtXwLVkfEcem9zWkwrOCJWPfPLECRJBV9shs1ZudbPjD0N6dgtvkrn6lYXhtME4ZGD58A9I6
nSoBkQ1//P3d8AZ3/8/X8vxE9I9+GWZUca+WLbvoxrSzWKuNLKmNJdCr+u9lAlvjfRYjnNoLgMxG
OeMssmo/JDs5ZzUNNb+Kbw8v++mCF2eD3uispCxZB0jUd0djS6a6yMnGFo5srTdBRm/goNOpof9a
SuQDM/d6RbefbD8Fb/X0hrh7hXwDL3zhAP1wH6S5pOb35QAiOq3X3cJf7XpLdKf6YdhgdR+s5au5
lvp9aYCIUePDmtv5sLAE3Lx+VKwTv+zVOuNK3ajQHRJABBHxaaU3V0Z1UNsWyxZoqx7i+RSvqmPo
GX9XNjAS4xigAToxwetylz2J+LSubg+ylZkldulD1Kv0kTgV7n2+IDYBrpql05JM6C0qNdw9u10P
xrzGa6nrqqjTJGmmyJtuOetqlQ5But91Z8+3AjzB+GFbmOfZ4eHSWGC7oCTSuK5iqpacoyJ2bS5a
uN2gbYkHHDn3WZTjZa9rIq9SFO8lbij2Ahp6DcksDRMM2TgEVeOXAQhl7nvvBHT5v2G1M8uZrHkF
9mQXkgQkX4agXKzhVOH5WvGsJ6uniBC2rcFFqN6PnrJ9unT6HK7Wz0rnsQ8GD8vxYrY89sZnsBEG
Jfvnth1LdkXEsIG1Aqe0x5ZkzDm1vu+VluGZmHmuw5/tZdb9dN9cg36+PZtki0S4SrvYWdUZ3Z6Q
xv6hb94Qot1QVQ6XmLQIWNHGymwrECgkFHBRI//qLlto0CYCv9tpaT6X6xbOsO/bXyILOWLL0Lha
zG9ynySmTQM3A/a1nC4F1Ma5PYR4KA6MLI9NZ4yYr0IuSfZKxLa0O5aOtMaaOE1nGK/7WHrZr9If
8bpZL+0wuEdXWmbS+45MEXVY5pyQbV5xZGZVoJEu0nRV9JHYgYgw9GqnKRY27klNCJYK8MZ1D3W/
AIuDYnskt0OxS7OzmV0ZuMgkFXTtmi2sPC8qNz82jDZaii+LPUYa1o0BYdjVD3T/JyvIVysbToV2
GYYx6lemWEaJWYrQw6Jpc2rmBkssbQv6onooLMjUtDuUwb9q6CHu+zos2D18gLhpiZ2crDNmr7JN
luxeWQSkyPOw46wJAKXcVWt75Ex/IhyICD/UMsfhVT3vide6zxuzorH3w6GGSAmQdG5uXYy6f6T+
z5pvQbWRsDFU4OHf6JJrUx8/6V1yu3SQwXYbBh+nP5v6Bc8uU5BPH5wBt2fbDMhaXapuijtAi2rf
jga+BMR9yd2fevlRyzIzzhpLUUOU7atwIJR9d0BUsNIAsgZV1UHQeoiatg59P4/oOgTFCmH2eyvT
YodoYw8GQJ/DnlDdjTv9qws1rjmzA2LVj6x0A8+zotu+I/kwEbo4bOjv1i26J2PRopXnh+kUZx2t
llpG3hZjD0ryc2vn+/IoERE2jPuwuWQyk3rNNXrZZ7ttH1y2LYrbuyR7Frv+ylY3Z5dqJNFq77Kh
8QlvEvsj0TNF0iG5uIutfzVa/XyN5UbiTjp0pfdgAh3qsnSh5gxh6Z49886kUISJObCAWrNLMzHI
fKY9eXM6+5Oe2b/u2nURKjaAUa7OwAwPSZjmyTC+6/Zf7bLFwGAFg45mngMHOKrKA7LTU0SPrcz2
B3ctjaTcSVSYeUDHv3KviLPJB7EsC9BJD/XpADVQRdCSnDgiyTtr63JhWmMm2myYAXVdEvWN//32
2kmM4A80WWVbTbVZetJzOy7K797kBeBNhTRiHRTDB1LPirNEcqqJ2DJWlW2HNE1Hu1X/PLLP/p7F
mlO/sfwbmtbuc8nfLJbvYmyLTuvaoJ4JHLYWlTY97+744fZCSRqJiAgtyzNj78aB8STTS22tEttD
GEVluDXc6ala8e7w3fQbpzCDhtrANQdjRTc8JqInrBqhLt1b1lIE3uhuRpwNK+u6kDOeeX87a0fX
Z8LAeuegWF4bHvK/vKvfbLsvVHKbv5fgj+PH8EXEBX6lBuEDeLsdQDYloiG69EM/tgL/3APmPyr0
Nq8aK6Y5EsB3OzDMLUqMLqbp28gyn7VecWRdNR+MewTJd+P2DqnB0myh9ZkuYYnOQIoTeq0fmuKt
WTyFp/02xmuLdHzVu1k40XFMNYgkW7jEc6Jf6s/VzyZtwDpuxt2ZbSFVXJhk6yTUjJiBzhjTMKuk
bK1w9MZT09UnhaVePTiwVkKmYRDXy1fcJxL7xfWD7pP/Qv+iaO7QQv05s+I2C7LAuHgKVMP1Tj5M
J2QT62xYbCe1kXhP+bN9OlRcsPFPiFKnUknFJ7VfoZZUgMs8W7oGH/URvB5TQs9ZZLzaP4pnioZB
LfI/3V69qzcVwxdBGtVO64lbmMfr/rUouKm/TkPKCkUZUmZhIkhDK7OmQCj8v8/ILws+w3w2f/SP
PJ5DVMii/ut9H3J40jtbdouhs1o0eicOoo/fJeNyyca33eMKZ5EtlODp6IB3NZ5jfL6O4A1ag9z8
sntvSnUgiceLCI0+M8oqL8c68RYeAAyom4lHTrkGVMOmOPxknyC4+2YY2WDtmMItPyzrWzfj2B7j
zFEML/FxEZEBBTw8faKWk9gUd+nMijTnnodixzfFGlhmA6uEojOkUviAF0T6kU5LtOCV6rbtXC3n
HOML4Unz7WKe3Iw/LPYS8216tSwv1PImstgWgyLrQQPIBHfflyYjx/mtOGSvbcgxrRC5unq36VAV
oPWaLrtz2ubvm/WBDKo63rUNOYYXIhUydrq1wwLSjj4Pec+i2VEladdi7jG0EJ5MtOegr6AhadZ9
Wf/py5SpwJ6SHy2WuRqnc+x1M9Z0p2W/BGvJxtAt+XyPH+OXi7USbtqFl5fVIZfXRh7knashS9jQ
h703K+roV4P3Mccfsaij+uRPW6p/XCP7WxGOYRHVYY8G7N88pKosR2I/YumkdEqL+j2olEkPWvjd
nd3QYLjLFuv+C1+uOLsley2WRQBq52OhWaDSmL208PcX3QfcpLFPt51P9hFCVMqaDWUxC28NUBer
Yht65W+eNjRvDiiKzmvLVNmOZB7xstzaGXMdfZ7TrDl7TjChB+Z1G+PbH3EtemPHxXKpk5Xuqmnz
Bnjsx3J6Btl3W53L7kUv/r09gWQTxJLp4BQ+3paXOeVHP3FQrpdKV1yMZQtz/P3dyZmDq8hjDcIE
FJwuC9ujwtlerSUPW09FWCNxarEeyncTVLMefn0GpmgISPiq/pqr15Rj4QXr2bvShDwXWjrsj/xk
xGtkhQV4GOuzC4VyHprIMTaQMU5Kfb2rKc0xo3BWVLqGxoCx2tL9LXubkZi14ZRmFyconq1TFecn
U3EqyRZNOB34wHtjyvFpi/mm9//sKsLTa3fg4wPEYyFHmxOxctAwbz9dmhZ1HszZ6zaHe25HSsjh
1Tz5mEY4IjQotTn5gHWaIxIayMiLyEicFz2cgvmzqcg5JG4hllpsXKsnluFbliaHYNITRVsw6xTH
s2zwYwHfOUbf62sBiPGWkjGcl19mfrKXt9vuLIkXYlWlzraspZTOaTMMHxdjSfFekLrQQ24HEnbN
qris+Pil4gUPeyDWUhoYENdGmBC0Mh7+x0JhnZqHRXHQyRbo+Pu7Beog7+PjeWBNkfkFa3byJiBX
11+3l0hi/mIFZdV0p3HyVX/Q2zWwnTpGPhPdN7Tgwm2vz71zeFbtuZBssePSnIPbQ8tWXHDaycBb
KWkw9HqawLKDgHqiCaqAihWXpRa/M9h3S67roPXMF4xvnfsLP0G/MZ3S+WGJSLSetSgLb3+GbGcF
58XDZbZZPbIkG0mws+pfWnMPjh6l28NLNApNsStvsv7/Ms0RsLdRciRIwwWAKkTs5+nsR62iQCMJ
dmJ/3ohW8H43sF7TtofcSr0Z/anPJP8HGvORq1Tckhir2KMH6SvmzvpE0pkmvvXgqnQKZeOKZ3ND
ZnN24GGdqYW2t4BoflRs8dUXGgQHIngvAJPD3g9YGuep+mSeaIAH2HMZt+EczDGPi2dIGIRFrKo0
yC5Zf7bskSbPrGZLrSHMzi2Y+fcqAPfnwc2fxaoNlzig2LlX9jWaZdh8OMhBvDNf7N/EOyoCQUmy
JDbrbbkJgv4RH5HvHa4OgZ2jDE4vXamI2LJjU2zYAxPFqm14B02rZEq605oWP/UzOUER92In+dfb
/iczK8G96T6MxbrRNd3M7233UvC7rgoojv33QLDNuZyNtt5SvqO7rbbyxHaNKXDK9Xz7h0sCBwpW
/51hyDqyeR22t9Ke1uXZdiCZOAI+kl1sK/bc13L84TfnCap3+n7Jtb8IVBTZ8Pn27NejoiEWlaEN
T8thxufV62eLPUzDF4iT3B76+o4YYiG5yHzIkq0rdiR7traPrD/dHvd6omGIhWTe9mCDHLFeWh8s
8+eRH6rW1PtMuSJJkhisISrotUOlN2OPENU8IpQ/8ov5vIbdX3Y4nJtQ5dXSWYQje3ZrptkN1sd7
4if7xC9aSE9tkiO/L5Wn3u+08c98yRBLyXsNebsOAsOpcZ5O7OQ8lM/tBz0q4yKyERjr0Hrhv6we
YmD7RX+9vUPXA5Yh1pPtqumGscacVXIQwwEZH2vn+azK0SQZgyF2+elt3VbNhvEdEM9WxXMH9evJ
upRbWnpbaPqv1RxuqGwtLxpY0StHVX2SfJdYWV741vvWYdHkAcw0D/NlO1mn+ewmt5dNYthiZbnx
F5eYVY7ilrPkePg000GH5BlgcEGhkdDkhSLlkji92PynUXfenQzrp+cfahvUTWeNKIaWOP0fjX9W
P+Sjj6FN89HtXrmmGPf37feKHYvF5Hx088X3N9hx/3ejhQ641aYp7smn3HVAFv+J+Wfqnrzx1aQo
ZlPvxLItGI0hNtnfVf2xBbJm/lDUT1tL8Oc52MrHMVNEJNlHH39/l8H2Td2XqHGDhMEeznXnXcZN
hUyW2bpYgi4JwOAl3WFzZ+vMIvdUvVRf7TPeeMFxCeHT+LbtyT5BSPItPu2Zl7vjJe9roIO8zThT
zVgViZlsdOF+rkHtSh/GBsISk1MGeeb/GLiqlicbWzj49Y4WaIXwxkvXG85Zb7dHa8dj/l3LIrYC
4l0dDcs7I+lGzpxDRkJxNl7PuQyxB9DtmYd+tBXj5nVEjB5kok/Lar64KsVEiYuLun0g5/R2UuCH
z4sD0HZ92uwpsN1M8fsliy52Azajx8os94bLun3T5vahy31F6U428vFB73xp6aDIoPvZcGFD+WD5
vRU5KOfcuZ3HpO8Gp3pFh2LMSTp6UQGC5l6RJMp+tHCUO+7kE2PYSWoCZb4MzscyX+5cacExu6ax
CHULknpEf2krniztj9u2LbNBwSl3rbbz0sSPrqwcutj6c+0Up8KajYCapmI3ZWYoOCfaUS2vGCwI
Wc2fwSjW+v8WvmIvJT9f7PBzZ5qDfnjqLxuL9zykA5jKQHm2/HN7dSR3O/DL/9dWihKtfNniosD7
Y43Ky3gGUGjdg4PyNAsN1d1IYjmiel/Xbhu4VzALjUE4CDZPoO2ht4CciTQoHeTh2pxnK1CRrEr2
44+Wv3otbeZ4EJ9C+cD+YMxPdanImmVDH39/51s1a4ea7c6c+u33QksJNI9NFTWObJWOv78b2wY7
YwuIwoyUv70stRHvmaJqKRtZ8Nx6qOp6bcfhYrX1l9GtmgDCNh9vm5BsRQTXHT190ulYjGnbEHLi
RedGA6vdoCPZ59szHLZ4JSkSO/eKsZv7bKPDxWvyEwRC9LZ42AAgtoxfg+MH5aQrUlPZMgl+bPVk
apZlHi5DAx9D33c+O4rkSZJUi9160IDMNXfJhnTK/DO6W0+ju/6dV/yyddl5Ym7QWNYXjVOFmUq+
ROzeM+rB9doWHqD1QHHVS0xR8ri9G5L9Flv3Wu5N1N/zKdVyPyvf3NJZ3MgwS2P8vuXEUqWEsi84
AuI7Z9gJukuIhi8oNT/WmvXT2LX3hWtRvm+ceGXbRs9SQ/+uLc+5UYQt+/v26sj2+ficdz+b7R3v
ta5hqaWR1oE4oEvO/rYDHc/H9gRQb24Hs+HxcDQqPyx9b1EYmOyiLXLSm6QEWmCuCArY6+Mh2zhd
7B9tYkTFwxI0325/nuQ4EsnoZ7vAw12OSRjA/fSBm0m+fVwcRYIhMy3hrN7Gcd3AVcpSbf26Tm9m
UwarSq9XZk+Cb1MIhOt2y/eUgW+s96q4qIb7wobY34cekY2Webmk2sRO/oaWLhX9tWxTxc4+CNMW
us4dnqLDxQ6KV/tSRHNaNP/H/q86MCWL80dz3zBC4to4Fmd5MMl3t1WEIcmGii18Y+dZTs7KPdVR
p+gvmvY42oqMUXZlFDv4hgI59FDZPC2W0PwGkuHj9Tgc7MAJ+k/Hw/GdTzeGCGLSMY229pgJ4Pw4
24PfGMV4BnMHAIrepYjvE0Q1RDRT77gtA406T9fiJ+Mv23JprFERtiXP34aIWVpote16A1OisfmN
PkOLOAJ9EPnIQhYDMvCx+9f9dDtISK1W8GO37hq9HDhP2Uk/OWF1as/OELjhGjun4byouN9kViu4
9Nz3q9HRjqeb9ww4uKYrsiWJ1YpIpmzau6YvcavMyRP3TtBvaVTPQr+BE1dyGRHFhOoD2E12C1ts
daXWh15ZzUcO4xhefarbsqp/6Lxe+bdttN35uR+a2v2Gjsu+bqBG37Z0PW99CS7PcsVV7GEZ8q0m
obXwtj5pxTCyD0MzbWDI750SUt/BonVamwegRUbvJv51yvQ+Xse6YWY4VDuxh3j3wXP81RxHSpN9
YXamYliT2YEIpyL+WjmODZMDZAHojubkfkBngPViP3Txdsn6+La9SexARFM1EMWZ12Maf4qKNrZV
XTqycQ/7eHeW1zn47LOG8dTY/qJ8CppVUeaTGdgx4buBp6nqbJpjYGf5PDlxi7F3Vde0dNGFXL8d
vXKsrI2n5kd/gej4oRiDTIPGY9LcDXIxTOO/31CUNbEKY+U49N66/hncE/dtphA70H1RmD3oKVPN
fsponFHFHVS2mUKwaCqtWuqh5am+QrEnyaf7rj8iOm0uJwg1azuMT9dCNJAP69+ZfWcSLKLTPM+p
PK1FIPUIxDw+1CqBFsliiKA0C1qUDh4sscj7iVUPJlMcypLsV+zYBfwTmDSdHg4PgMNluLh4w90v
d5Zv/0CjeVtpZTV+9jzo+wPjpZXaNWkVP162KIJX8uLAutkYvfGftuLiNwoLkY0rOOTMJ3uqmIlf
XT1W1sn997ajyBIgsa/PHSrwk7kVT5cH50xiesaB/mp8sgIvMOPhzFXMQrKIIuLO/MWjmpfX2NWz
czZi/VKe93+m+H9qJavqXilbJsFBbccCb/uMWbb50W9ToiKyka2TCDUD6VpdEQ8DF37gvR0tRfyS
RT0gDG/mw6FIocL9yYppYoNfORZL02wN4vobYBmhfslj9qa9oSvywl8Vu37E1ysJhAhAs50BdFbG
MceT93sz/Nh+ss8kqk95VNznCiL8zMtGg9Eck2TsoV1DVirGlZmS2MaHdnH0Q4H4PC2bYImhTnGp
z/xt+nUAMJvznQmBiECb983JwNXO0845b/l5Ub31S87t3xb27tzOzWln7a7Bk7WHHck5udjbvSsj
nKfVsu8Fmas5dRzXh64lHncI8j3ixfU+juxcWztZf65s0eiZDdXwwW/rtR5Ds4EI42uLckLzgZJW
0yvFhUH2scJBzKrMHdEKyFLI0vxFy+plJvVXNNp/uNOQBX/fq4X5dEfWhi7e7Hwg7shH/c15cU7k
UoX3iJw5viHi1ex9ghqMD4zmoDth435HH+N9v18EqNXMBPdn2RNExcMROU67OR6CA9iQR4tiE2TB
S8SnVR7IJvoBDyPr33wJ80t38hIDL+V/aW/WqT75kSqwSMKvyCi/g+fXL7qSpI35WHcvlkrBRRYU
RbRaDViRMzCs0wYtICtmF+9xiTKsUxEXioKeez0migC1kTpoDiEDHqbomGzOqgVNVZyNwg/9xoyZ
pXqel62RcJL7ZGfF7DKWrjyrU2MCWoFo2X1VJBGgZhh7YZMKH+GOaJyhZQhSp/i2rcp+t+DKTUdt
tkHMKm3d+qK50GsrJkXckkQJIngxNHnczLK9KQVHYFB9c+j3eVRk7JLDQhdBaWO3O7mvodjod7/1
unMgeZxP/M049ZEW3dMJ7Pi6CExbcRPWwfqAWfa/d/+frFKRJl5fdTyo/PeG5O5lNQ38sMpirM6F
Dua/Or+L3/342UJ9nGoOL6tMZ2kzfppdLTCmCIxPirBzfVd1EXzW0G4Z1r2huHe8gS9u6NIli27b
omzoY7XenaFDsy9oP+9o2qN9gZSh4f3blnfZuS6yxhvL3oHItafp6l/s0YmmZb9zZOO/v9ou6LQP
NQQyIYoeTcYSm52KWU1mJoJzLvUO0V7TMVKcr6HZl1Ex3cOad9iI4JwdtKY1kLmPaTY12X6eoYP0
yCuqmfetiogUa/eBMlJmwLEvfmBqRtTkSgacI6b+mefqIkzMz0ChD85OmtpjknmxjwJ4Bbj8+pOa
XzenDrouNrPHft7D3UrGqgtvm+fvFPfavILX5qYL6HlTT2nBtq+N9mmyvHj166S39HTVhnPbjqHl
1l8zG5RXmh7OmxMZrfbRRUEvHBftpetULBESVxFRZu6QuVDnqGjqg5tWh8mlnq14aZEYnYgza3rb
7IwK9qzpj3sFNK7iFUo2ruDdc8bBHZTjpFn4AiVkV2vRCOp9VOzN4W3X9kY4f6vcYSDwzeGFydF8
UMdZ5D06L9bpaDxwFQwOslUXXH1xwPLlTTDqHgpwHYmYBthlrzAv2foIzt74s66j+5OmHZRQcF8E
wE3N7ykbXHB317X6xnThMp4b+cPZ6hUluevplS7Cw9jmNngax7jWdOrZIwDJng6hlT3tqp+3d1ay
5iJQjI5ZveoblsXuvjOfhVBp07xft8eWrIqIEdupRYcdIgppa6ALfI/rRlMYuyQ510V8GEL3bAw6
KgtwebSfR2hg/KGFVtDwcI/qSI1vlq3P8ff3h2brtfVgDDjYrA899QLWXFj3+fb6yMYWXJY7A++K
FpdlqH+D6Ou5Q2Vkdz7cHly2+ILH+hkkdQcTP5z4oYNNVTmpbFzBSfW56HetxI/WN/KwWv1zsakK
6EcCdSXIiOzwQ+EujuX1KANmTZBbNiQ2zP0VAunR0oPU4b51EVzV9jX0u+R4ukL8Xe0zXkjvGleE
i+HBxW6doyY4+0+ufbbI6+1xJUYiwsTWnM0Tp7B0QHvC6m+b/qup1GYkF0RdBIeNvAcgqcDY1hkC
nMOJXUjiBCCYfVO/rErsRUSEcc5tdEyhML3WfUBndAT0CkSELAiInO6V1bdFvmLJzRxdzEcQ4D+9
yArQSn7Ieqtb+2TfcPz9XRBAejfaW4Zv4HN/miBLyAcVD6VsewU3BeeHVtTNBHcy6cm2tyoozemx
a51Pt81H9tMFd22d3NaGHI8kdB4vYwkSGaYqG8t+unCiGuM2UMvG0GU2Bhr9thMn4CrblP1uwU3H
ks7+qBFg26htQ5tIA8Pxo+63fq/wV8mvF2Fh0CWF8PPgoJl7efDHj/v+PCkvFrKxvf/aS76WJXEZ
GsUXfmmdZ8af6k5h9NfWBRSYYvO+RgdvHsGtnvQgtAv2dS3CqSsqRZJ0LQIfowvWaPmLrjV4H02m
ojRSl1Tt49ro68XHs+ZHbXfMz7et8tprFeb5HZDeOVS1dfPQs8lODACld/BbetU/6wrkfsXCBuxT
Jfknr1X4C8mS/aGaWTZz5lJqg3BsaIOtqUkEMt06vutTxDJn7xoaGq1GO2mXNoAYQNgRaDMXXyr7
W+21mOm0Fu592yMWPqeyyS2TeVZSrNTjj/m+TOS7v1I3e+kqsOLQoHY1fVaUxa5ZMTZJLIBuaPeF
EqJmJfZAz8YCfQhCY+6rhDQl2yKWPWtHr2zQx9oJr5t/t/6pGC2FjxxuJuYRxw8/PuiddTmzvfEM
ynhJYxSBy9N6vYzNh94/u87JWr/c3verNbJjluO73s1Cs1n3mL/rSfF4NK53p/ppfthOe3R0AKve
XWV7IDhk64G1qd4HHfzyJNitZ539KNh3xRfIdkA4G8ySQszEavX/Eab9j2mMgDCNP/yPaSw/KRuZ
j997bUuEs2LPeA4OQ01PqmRN6rfs+/E5r/YZ0rUP5hZYoABX1S5lUwknx7STJtsYphoifuK4qvah
Fman3zSGp/ykuppdTZ5c9O0ese3d/pflMvScY571tMdm1J/BItuk9rnDC3ChUmO8GigxiXCSbNVK
+qkGCWCP3mmbfW35p8loAhdKCebqRM503spaUVC+GvzRJiyYg0v83twNkJEVw6eWhKRhoZF9rrE3
t+3tqrlhfMEGrLzru9zxygQPapG++2eIEUa3h76aCmIzRLW2LUMtLNcnI0FRKjwemus3DcyVRzI7
PAxK7sqrUD7MI17I0Uvtj2DuOMj5ll8e+EEOikH6d50Yp4ObT+0xV2MYJhI2Ps9aD0RVeZW4/faJ
6Jcl469m+w+zLMj0bad5VonzSCxMvKS7fQ6t6qyoEg88/Asadf36pfp/nH3JkqQ40+0TYQYIEGyB
mIiMrCFryK4NVtXVLeZRiOHp7+H77yJblQqZxSYXuRAKl7tr8OPnjF7Y13+hQwotL8nGft9fpfde
M3bj7Y73JmIczvOa9iS7mGy8TA2LhcOPxcRDq/rNaaXZkFWBKYu9WYKR2bVgOogXnEAxEfrz1xI0
l2BjDT2GhcqGMAMQc/27N17v/zKlX+w+/+anQRBlJiuwMZfqScQQasJmsOMuD1O8xnVs/NWAKUgT
Ripfp9KeMEEfdKYdvmV2kfXaXZyoiZez99voovJLdjbPOrEdRUKQxeBWo7PQN4EPGXMTNXbklHVY
kC9O/uG+1d7d3OAPUkKoAL8kwYDxbaCT/UM2Ppk6jLJqaGkT2Ew7KzwrR/iIrI6aPrND5gs7XvpG
JyH8Lo8W3Fm+8deQzXR7Nu7b5438/X/JgDzbL9/JCd3oyAZB/JtqG+0VwSO/A5iidNO1r8qLmaOH
f23DDUXWGvx4wn5tZ80LrCJFyw8CaZc5TTZy+9IbH9fg1rDo/korPEl+BBigiZAL8CpAVJh+K9If
He9uecv/bfikuc6pZr47wpsARHeYlQbllF3s1Y5Tp7yCIFmzL77P542FloLbbUhG3crBxiVYgv6b
sKGnIbCjdhbHebOea+cf06tD1jSaGoHCe2XRtwJl0cEuaHaZ8+HUOvSaZfWPmZBv91dDZStpoy+H
1GS+P7MLTduz2Rffa4BJHxtaCmk8NTjd3ATsQtJ0iqwlMw6dOzwkWIiFkKJa5DTPuyFll5Tnsc3x
DlNbp3EoHpu8/CSQ4r67oHPavkBL60MZNE+trgtQtT/IXWGlm7Gu7un/P2pz3BZSQAbb153U143K
WE/qq1hcuUkshQqNPy4Lg77bjJqBFeXk40Nr60rbdzabZOt2tykWNza4ezBSbe1v948/7gegXJHC
l1jT1o8dSMEzZphQvKzEmL3wiU/tuR6qin7igOOPBz9oLefEp6pzTsWUdcHVCTpnPnco5OpYMlT7
qyuFew2m6opx37ps5F+7rsKNDwdi/zTdNfTrEeWRKq7nf9vUQ4tUeTRdGrn18liilFvJ3NzpusXb
MnBL9+fVNsKNOV8ywwCmdH3wE1L010s5Wx1S2oV2y2kMxJNB+9Pi9Idp5Jo7mOJM6UpZgDYWnewF
Mgcc8mFGigL1FV2YEdo5BvIlc6GKpWPkUuyKrpQRZrsg82r01aXJf2wgNrLzKWp4fZjqpznXUSkr
QkruMmumWeQNG6sLWKxubHYXECXhdHc/qlS7i9xoZk5A3prGmJ6LLDsPhXOYgzJiBuh0hv5ctS9T
N0OcojouQX+8/0nF9iL3nIErukq90mKXhtURm3GxLPxjwAaNg6mGl/JEM9Z9mXe+cbHMbYMc0Eja
dt1QOSsg8BePK2HGX/d/iGJhZD2gMnWJU3SMXQaRxVuexX33CPUtDneyDBBb6VTNDS0v0JELS++7
ATjO8MXRPYioZi4FodnSLiuCnF1yB1prKJKuBzcoh8fOD0SKv6zmlQ2KT3bxDXKGw0ats8Re42hc
VjV5Kej8xir8rd+AzCiysG46cKEa8UMrKvd0NM3AessY8kuRNc9ju9zATKMZWpGU5I4OwbqgKlg1
XIqWX+YNqi+rHaXrFHu9GbU5dOHy4oVbulfn3dvf2dHkRo+JVXUBnlXjnHp4jbDWg0H6BvXpNPLK
PntsJeSuDz/LmF3Ssr10ZAl7QANW9pCmKGi9pB1ZiLJhmW0Z59XqoW5Rzr+WMuCatVB4kFzFcEfX
pAOFg2bteGpN82xasyb7qIYm/70IGKBWK9sxY5fJbuK+p4fSf6TrETlBbvsgm1cIZ6raC9Rbjpld
RUFmaWateO6RGz0swFNQjNrf+eqiDLaoNZdS3GYBya24HK3Gu/Zj64jv0OIp6Qt6CkF49NhayN28
g2sNaG2wsRa8uQ6ldQ4C3VFDtRPsa/TmUkZBPbK2GzaavCnjaTYPLv/bsXVNjoqVdqSVHjzPrkyj
QpbbxsgsoVUz1JrlUATvHx27QSWoOdfYWOjXnB9rVAbT3EevqI5SXzV3KUPP6TJ0pdOzC/PB+gd1
o8l2NHNXHIlknQGb9GQrd7N0QULNj5Z4zvhHwbJoZLozi2L2cpsusYyp70TDLtgIIOphhc72+6H8
LzfpBuBu2NK0ZZd5oVENOUM85Gnsopr0bq83zpiV5tJsU5pdDNxMc9uLgI7XDK3wc7kNFoL1oGm1
DOPsLsUxY/TkDlWECI4fM4qUiu2ypJBEZvkFQuaRY0Geiep2KYVRZMZxSCaJIM3gLKnPT0GNTo25
MHSgYIVZ5PYvwZjfezny5eBMJ2KAZcizQ97oyB8UQSr3fAGsb9S9heErERXGqRPg+A+OIv183+qq
4SV/mdDuUzV4tLpA3dKbz6X/k/FoDAzN1q0afv//G3fsg5HOXYfhAyA1K/fsdU+r8zvVCTgqFlZu
92pnVq0+g3F6DwKZwqvGMDWdx87d/3vleDP3MitzL9uPHQUolrPsA7Lwg1Yh/7WKwYpMoA+5vbDU
O882/bh2ZgiGjHCZdSd7lVfa//2Ej8JwMPC2u7RLl2xo2ho7Iy4CV5MLVIaXMvsw86YuWvyCRfRx
kBoJnehjx3oZyJDNtGH2PvNaBJeKi0OXzSd3EY/ZXkYylARchC3FzNu2+kKCT5xZ8ezWsWeUmi8o
bPMHfsER47pXFC7O4LLIZRA7KoZHuuZwOpPhCjk3eB9sfXeZmBMVw8F1p9Bxf99PBgqnkcEKdYHH
ESgDVJdpyQWJQX1R0BhkfE1/BTsnLhL3P6MykJTpU0amwV/z9FIF26mky7FG68r9oVVlMRmvsGR2
zdI0Sy/+WJwWkaSFEVIzO61zF7bbcEjZFUBjVJdi3lfx/Y+qfo8Uztzw1wByad3FBqqbesZztf28
P7JqQaQotkg9W2NTpBecwdPI90rgFw1iRsGmQ5GoviAF8oQTmQhyzH2tXqbgW2ktYZX9fX/2KrtI
N2jIGGeL7VbdJV+WEbSZaNgPjC/3x3533hZAXP/Nb6zLXOh3Z14y1twMg3XaDhNpXitv0nVHvLt1
4QuSZdrKFrPnWSTJRVnEIAJ1j9C0Bc8ob2jIrVkHsXjXSviOZCXfbbqOFIuXtHRYmlMK4eMN6GtD
BxV5f/w/qNfTvuQQoEdJrcraJ77QJ8MINNH2von+4Fy3ccf3s4p4CdogSdiKsbjyYeIJNZbfRDSm
poKq+gXyGaVIzRQv8m4iGG6lGYioZzTyP5KMrD/41fPS5iWtTZKYrMwuZBz8JxOWOtx303evKRh9
d983Z4iFj1U7TkOQVEH2FQTbkbmZh9wqn7hgB68cj/c/8/7zKr6zm+7Nd0qbQOdybMoL8JgheCbi
sn/2QJKYemgaqknETGCdg2/A1mmWXrUmUs7r3cknOfVJsjXDL9fL3JA6oNu//3NUg0vB7WZulk39
Ul6sLP+6VQY6q9dMdwD43yvbH29WsJUU2LVFIalo0OJid+Tob+sRLVAhdOuONtu+m+lyLpzxh99A
UoM64TCNIfiaYoICO9QXIjZ9yXl1mBb/yfCak9/hVO6YEbX554rVcS+2eGjWMMXzeYBixkazszdv
kTew833bvJ/4/mBtzxe36ICgImhVK9Au02X2wRi5h7ps8dBFz7Lltju3MNPRa3Cx5pP/D52dJ+w5
Z1HqEpIiJuTOu6onS+30GU3GKbgQMYc1K06u2A7gcvtlmfTjfUMpnEimZ1+mxpigtk2SheVN5AYD
1MXmadVEnGIZ5N65rmADFTOFjezPInUYpPUYdPDoQ+UFrIG0K6Sb7aXLlLpJO6cocJohWMWPxqI7
sqgShgzxmjriL6ObBUmLKnnmRshRg9mFi5t5u4xB45P5ZbSrtHv2mt5u/xV+Z9cRJJ+3eozTxpuN
R4771h8c3sTb7IaRyklyXFTcwGPhUmdtNFhT/JAfyNAvb+qAyRNIwfO24A1ncqwTqfNKs30o/EBG
e3mu2Vic+TRp9txKt+UwGM7PpfE0qVCxxcowL0NYU111hpdsszGFjTN/x+v+R39de5Q72GPOTPcQ
erN70CkrwCaPNWjteo58mn2mzFzigOnaNlVWknYLlnZlJhxGE7eDley5/psxaPuAMOexNZY2jMBe
LJRHzSAZyvpXnQdoDQWzhWZwRb6SAVyd4QNoByqkhBIrWjznzG3zmS7NefR57NSNTiFMZSQp5LN8
mQev7JxkqMa4c9vIXodzsNHHFlkGcgEv0ZUrs4KE1bhbD/xo1m0i2uFyfwkUVpKRW0Xj9cuI3TZZ
LPIBb2wvbLKfAVI/2yQNy3x6qExt2TJ4y2pAp5Cmc5DUNThEgqVZIzRUf7r/IxR7hozgoqw0g4WN
NJnwgBLzfIG4+oQGXd2pSRHNci/XTJhbjpsTJH0q8JTnhqRr99JlPBQPbhwyjMvxfX8AcQMUajro
aVrOBg2X9FQ1hgb18G4NB/aXQplkbCxKvgZJB/3daiz34+V57sw4NaDnSEDAstp/P7YaUlQ7xpx3
ZOidBPdeIKz8IQg7z/9+f3DVUkinwLKuWjI1SBmUbMcUxaDJ6WPbco4t0VHTKAJaBnL13HAFFYGX
+H55zvoyckV7KKrf93+AwldlHNcg8sH0jNxN0qkNEuggpx+B36C/7o+umLsM5bKEMBqPGG5Szml/
9ZaNf0wz5l5FVwc/7n9CsQIyhiuoqeOyPSEZRRoFffl7ntKkmYCaHzwdv5HqG/v/3+xsbgNettlr
vaQroDpAxtqLV7/uQnQ7gy/UH3VdBSpz7f9/853CNh0xdC5cdYW8UZzXDstuAWsyP/K8ibua4FOs
uVyxG1oiqqDxvWRxv9YU5MAkf+wc40jhMK4GRNkb+Cof7dPkfzRGDy1LD7V0QVlR2tq6efVbo8v9
pFit56BYwYcO+uGgjil5qNHKsuVqXdGIxaPzShPi+k0kytQO3Xp97NIlF+zmHoliKiw/aX1/hMb1
xkeQFKQUetfZWEDR7n5EKJZXxuRVU1nafcdI0s9+PsZuaYxFaNsp44f7H1C5qZS8B7qRovVxxHDd
zgvXZl3DYQGxUsZmS/MbVJ+QkjYVadWlk0GSguAOzAX5LNBBFo1+/+X+b1AZSfLUIs/bwgMeMnGB
PpnCbLHchFn2pJMnU40v+aovmopu/ewkqSvMb5y4Q2Ll7kPADUTCjtt5kyjytlkqCATQBEKL6DPg
jRtupfX5vmkU2U4G2RFUNldwfPkJsZcXdG//7FD8baf0r84Wj6CHMf/9+Pdm/qYFufEps7ykTK2E
riIpTR0lj8LwMpn7MgZl1vczTeweNU6cJkRbauJXNbScnnNgt6Dh5yU9unBtsFcHk6ZIqDL5/sU3
9shn6OAuHtIOxPQAma+qC6H2l6VGj74YNSGl+oYUtfa0oWo1217iOtlP2zbOhHRPleChiZel+56j
iFqZSbvKqsngeGhLWJWFY352Ox7auoqewvoycMAjQthB0fsJGpSf02AxIkHoHN+fuWpwaWmXDe07
2YSNy0hXN0bL0Hi1hfZ1WHGrkbGXYBs2jDWHXRbyeUQTJzlNyysW2RZ/PzZ9aW3XprYpTgheUlnB
FzJQA3LZm65YqLKNlItFysu+MGCbeRyiDY0bdl5qrnsKn5TBl9RIaRoU1EvsqelZaJDOfSKVAFKy
48WhMNdHRO8o9nUpHS8+rYqVmTQJbGFFZYVF9r1R5/eqdzAZimkDIuPwYvUTezOnWNjzFqPLMg9r
y1qjYHJZvAm7eK6tpgpT9E0cy27UYTUVNpSxmqOdr1vFJxc1LDf7nGYtHt42g8bFZvCwLW0d267q
O1LOtrcWTDADwrmw0V87sfzMNzxvN2t5cNyHsF6WLYM00SYGZO9EfWwMVR4LaMuHvMs0VwWFI8sw
Tdvhpu9mjZOs+cCfXAP9+aFjOY7uiUeR/mSk5mr4Y+OPvp+Yhf254f6hctekS3Vau6rpS0E+53mw
rKKjiVmR/sJAmRePfvrvQxlExmtWpePmnOIlF293t7JHXwmnRAezUxlGOmxho1lr4tR4EOHTT1Ib
B+axq8tWzYFFNbwU3CM0OVu3KILEhDazzYFSCayXjHSPbfsyNMt1m63s89lPqnIDc+7mgpa7BSfk
fcMrwkpGZrV+BiGNHI9FNGMk7FL/B2ThXtDC86X2iKb0qfqGFLpl7bZtDxWnpIOlQqfkZzoOXYT+
zqPbEY2ZVElQpuMeQdYXrKIJkqJ1wb5A6a1uBn5w8By2P+m44dIEFbQB/6qXbzYF8OQxA0pb9+CU
a5GXBnqvbX4V7W3Lss8gDQxT/ugX9oB8czqrnLp3BGDHyeba/wylea7bJQsDc3wexayxnmqJpOBO
tzJjGZQ7E943X9Cin+Su8eSwOZ60RHCK/PE/co43P8P3awbFO6SnGmW45rWddB3dqoGl8PbFnJaY
foC8alVR16Sg+GeGhjVZNbgU3IAZNIBQIDEBBG+Fghiv9oy20vu+o8gcMozLTtei70zfThyRGc/5
ai7JWFh5TNduiO9/QjF/Gcc1WWQhQYf4rocWD1KLC3G1EH1R4vWx8aXYdv0iqPjm0STj48+h90xU
F9IUxfrHht/99Y3T0GWthNVs3ud5w0MwQ8E+dFuu68lQ2V+K3aqpHMLrLcBbiPVMrfTvfgtCo/VP
9ye/2+CdGr0M4/JB+eyle24thQ1p7aI5Vh5/Evn220iDA0S3H1xjKXiHbKOWGLEzz3P5I/hnaSfN
4qrsIx29HWqvYssGVLzs9SNI/j71ZZuUrY4aUuWbUuDimCJKOgVuQi0HAMC5HA7+vD1YQ5AhSYbT
bdVY4ZGiEUFMKD/b9XLuSuuhN4Q/eLcdPhqDg7NiYrasOpWeaNCjNzUf77vO+/n4D77t0cyqjQju
JWbfn9FJGwvT/ziXP11cnO9/4f21/YN4m9lUuN00QPqI8s/WBsE2Y/qUjzoMo2p4KXAb0QhvnFBJ
Mzzjhte/iIO4lGe9Zvbvu84f3NtoJ95yq8ezO4ibiyj3AYWk/vj9vmlUg+//f5N0SrHm7bpy73Pg
s398FwAax+1/3h9bZRcpVs2173aaaZosfLkWFn3Ki+1j1Ta/Hhteilh3rZhtb6h4VKZ3WEfz2Izk
QNvp8NjwUsSOrCGIoB6ARbc9lMb6VOTbwZvN348NL222QtCCNjbwIqCqPrJ0+MTYfBjYojmHKtZV
hgQRvyYdSHTwDrKQD3Nt/jUXnSbVq4b2/+syE1kpnr2B5PQY+WJY3pPR/3vfJvsIf24ilowAqkGC
xwcbxZ/J40c7dw+ZX1w4sa9TVl7LwHxirvfP/U8pfFOGA7VBNVktqQDirLz50ObNX5VddOfVWB57
OLZkRm1nATVKM+KhiNn1U+MsbeRxnMwfm74UtmkVGOW2IGcCknjdHMgp8uazV+oEcVVLLEVujkdd
p85xzBxobhzrfPwbsqNmfH/uqlWW4taom0VYAY6ZgcOWpHOtf0hgtceCFh9SP/2ODufvZkZ0X1Mt
tBTGghpehWe1IBnxBgsc1LOJ4qWe+1BlKSmM2351q2AS9LvjCxBGiSs4QDS1Q8XMZcTXUAcElSTU
sEAYFHnbHNPRwKujcbi/DIptV6byyulQG6YDIi2RmUPos/ogupGFI1jrxajrWFSYR8ZybevAXZx8
fNxXoPbijGBo74Sn+QWqwaV9t28aO+9LPAV6zjgdZ8G/MzboZAdV5tlX5c3GuKR1WYDTkiagTY2m
3IB6jPM6T9uprh4iTbUsGcVVT9AqrUSA+wpl38FYa4Ztr6W1U3mPFMLuLnMkls1PGnfALdqMLcNK
XMt84FDi+X+wTJGyIGT2rfY2NgcbbcePgP/2caXNBbSSee2Xa3vr2g+L81rpjoDv+co+7n5vebOc
udWNeZ2Cz5OjG+Do9jXeI4Hk16Rj1eiSJ9pWaQWF5ze3hR/W8uj7x/sx+t6tap+15ISiQsNE08Ma
Jt6BbcjF5M+u/+xVxzbVHO3fc5P9C/svemuXolkz3zXbW55OsZWdmPtrKHRYSJVZJB8cx8znwoFZ
SrMJCf/pPYId2GctbSHAiLgEHaLNrSD84BokMrYH0K37yNJ2sS49daweI3cgv5/N8+J2oelrgkZl
bGmz2CDJtgw1BkfzdoGBrTL0Nx1UTTG4DC/qmiBbaxo0t5m+mHXcOD+MB4NdxhZthkFxAxnaG2k/
2MGtfIQ4C8b+A1Bkk64KfPhHx/EW4ZwZMPtiPtyPHYXzybxQ7lQ5rBphbKjGoJ+PHXJ0Btwf+l0u
pn3i+xq8iRqDL8Y6LLA1kCT+p//j2MvMML8sa2iciqT9NWgygGpVpfgcwIABMWPa3Ib8q+cAVH5Z
dCBilYGk6MQZG8KLJoZ2EPnrYZ4enLIUnKU7tniMNppb3zynbcT951KHDlMaXgrP3GRrDW4acrXN
1PnikMx6njp7jsqpgXR5AaxyyVszdJbih+itT62ZJXk5ddEOzo+y4aFC7e4AUiTzusxMoK+QgECm
Tfo0rlpdB7ZiWWTAyeyvWdP4MN8mliNohA6gDtb5rcKbZLxJsaYNaswY2/+KctnFet2JiLM4iMZj
AZj36xrb5+mxZCcDT/LRL+vAr7GTb2B7OA7j0xxoPExlIu+/4VdMW1XMAtZvBL3B3SK8CWqoJlUW
kiK79CFsbaSYNbX/XYovbf+paz/fzxqqoaVQJulkUaPn/Gpl3UuV25/sgJ07wTVGUQ0vhbOx2hlQ
GljbkYEwqAQ+1k9fplR3FFGFngxlRGN3MzjWnoni+qd77KEuDJ9fEvRKHc2r97l84EUKoSUDGzmE
BJyh2Q8N05Prv/S6opnKaaSQJW23rKkFp7HJ64Lz3zPtVk/z2rI7nvxwgTnLWEY626Q1/S09bTg1
CHay+NlyTfDtP/Dkso8vnYqZy1pArdzmhqOO6T2trqbiozhfyiiizoeK/VAu/Brk6XVorXAc+yu3
sIXlrwN/8Pggw4lKG21XfedgowletvXc6V69VVaXYrVfiNGAV7K5taSObONgr0hn23MzfXkoYGUs
UdUWa1UZqHNCxTyahR+2Mx6nUXJ7bHgpYDcwYOAVzW5uLvl7NT5vw+dt0vijwteJtAUXBbDmLd+H
Ln6i6nChIMx6bNLSBmyjkcCDeCiis96irkuY94vrcq9qPaUInQLTBNGg1dy4t4Z9drPKf/vgp6sj
rVcYRUYOrVMxNoHN2htzzZhMTuxXunYmRe6VgUGV2YIQaMPMG/9nxZ6wg4faaasSr0zZtoBU27A2
zHt4bS5GaIXt1yDK27C+tHF20Av+qn7EvixvDrVuZ4p6XPAjKLjznPzmQ+i75tF9v1EZX4rVlRPe
oMETR303C8XAw6XQPJOpRt7//2baLcA0TdFi5IFdefnCdYpiSrtL8WnXuTVX0EK72Z9EzM7W2Y+t
Z5Ttwu1QHFhsaE4cqvlLsbp6nrPgqQ+WKd3L2oLY1Rea9K4IKJm+zZvbaluDnl/tmn/axHxze3LY
su5YEKb5hGr2Usw6rCZiGLBbC/PjWv4qdRyaCmeUkUBeTrfGyLCqIv25GK+t+XFZX++74rsSKdhN
ZRxQU3GjXAzMGSyIn9wjWC6u/ssWkag+stiN739FYXtr33LfuCUIrIzGQmPsbWyf0+7IO6h9TKe1
eoT1b/8RUrRutkibwUKKN6uDM1yW5bGjhszQ5LuoJjCUpm5+sYSt/SS2T/cNovAUmZ0po041zuAK
urU2+oZ9GlWk0MxZ5SxSpBazmRnBfmXyXXE2wFXbbNjzPHF8bOZShHJBS3uy4S9DkEd9K8Ar8AiH
2r6K8naKx4/N3g/Vnfdvw25k+Hp/yiqLSGEJxqTO9uqRXyl3jt7wu567s890jAyK0WUsD20IYxXo
sG6B+xmXJBuSiAHwqfenrggcGcUzDgDnbwPO6XX50rIPE2oe5tc518D/VVOXwrJKWUaKGWtprUfw
d5t2XDyCksBaymRM81rlpPTghaxNf6OZloeIJc2BTjXt/f9vsgnPt2WxADi+jfTKUSNw/LMNYbL7
FlclRBm8M7sgN29XjM6P08E8NHEblSfnBbLqUCbSIWBUP0EKUrr2PnMdD+ZZfjTTM1ufTUdzKFW5
jBSgddl0s7lfGSdbhA27ZsNV2G24Go8dXmRmoRWaY2Y7IUpXx7tMRXatCs0u8b66NJxGCtSsD+y0
3dMtmvi+WTG5dlvs/OUe0pcnEpGDyUHuHo5Ut9K7sf+8qPqyOlTtspKPKSwVnAHTso7dMTv6X8wP
/LAc5kt20GXk91fElwWiyqUE4+2CnwWq1WhZ6HkbyMETRuiZVLPo7/uTH0iRLDZRmeu24p2Mv3bB
FFagL87nb/dDQjX4/rvexFvmGi3LTFwtCfEO42BGnQABmaNjoFWZRwpnYMCMyiJYBqP2o9I7Vv0J
HHphQDVVnff3Wjyi/Hf6qEEbIKLBzdVbT9NwEZPmtKcyixTD5UzqMauRm/32N2TQi+DZTo/3La6a
shTDbSHGXqwo0BlFFjcgSbYW3f69e8R7Ti9tsqZgU18QzJr4p774uE1ZyNLE4weg8DVxrJq9FMZ4
C3YRyph9Vh9RDkVTyn2rvEuP54EKQGo/BCiigPYwPAXaCycSs4QnIC4Ny5jFOnVNxaLK9D6cWj0f
VjhLxn7WJYRLXsdW03SkuEP5MqKnzQyzyxniqPy2tCE778pkIgIyniQkssP8SDWGUkSUjOdpnGLL
AadarwG7dvkHK/heWyEFzP/+OihcSAbzTAALBesWrFejbz4v5B8IB0aeUVzRuxkGTLcRq1Zi9643
WacFTXqf7TGwWPTUBkO42tOp73Rs3qrhpejlaZFDmAK+xMZfWQHz4GKru1SpxpbC12p53o2tiS3Y
Pa4tnJO5IXj4NFVZRXjJGn1GA/mbusELIpsIeFfHaF0eun37Mm0Tb421Fy42qrT67kPeOGjb7/dd
RmERGb4TkKHL0U6MeizKQwaH1NrcfG6HRePw/vtJTYbvQA4r9YIZDj/sdNTkW2pd52qNtyINm+Ww
Uh0TgOpnSNssYYMPy8+oWVufSjcex0SrG6sIKpmKqa2m1e5y3t7W/JK7oT2JcKanFC+4WvzR/66t
7+R+mY6pXR0D3FELbp3/zgcnssIi5r+8eH51jnPMIHHEYqZZcNWKSNG7GfUs6grn/5S7HwiZvqZ1
WoTE6+PWtmODiMOcidNjziWFMtifeL3sAWFnSzjkVrxwHlZVo3EuRbzJEntzxcDf5yMqhvYD3/A3
uj9tlYmknTgA1hsi1HjKrK0vqHxd0u5r2t6sZrz2IqLZt/tfUbmsvBkvIgvYPLa3tHzpUHlE1eGR
xkBsxzInU2m1bpBTvLrM7kvbZgeeCc1xVmFyGfhkgX947Vdcj5rsRJ2bKB8zhgx8AulPlTYznhfn
9lSbLHS9qHiEL3a3xr4Zv9mvUshLBi4K1te17rKwxGE8BKnlr/ur+K442T76vrxvRqfTJiYUNP0T
bb/k1aUw51DYv3nxdV3+4qw7uHURFuJrmn4NijK0i6/dI4SH+5elSAblUzpziKreJg8kvubZN79l
9olXLNQ6kiISZFYm7g20rPtpr44bTdylILS0rI+Nsb20Q38pAnJYc530qMq1pL15au20KAdUD+mC
XzB4rwu1dEcW1dhSRHd06nHXwC2stROfJb5O5Vs1rhTDBQ0yVjtYAtSDYgg2xUuhCQjFyDJOiixQ
Mhktul4nk8XEqeIel0eNy+7p953dRgZKjQ1xnWXYj7tDaJ/8E8i1zv6XeQrrJ+c4nNJo+3j/S6of
Ie3KEGUxHVrgpMjrJkx9CIjbOliQInvKuKnM5I4nHOR+1v0GwgUvezl0aR9hg0Noycip0YYUmgFQ
422qX0Ced+jX7fCYSXZTvUkXJuicOBpvkUCbYI7Skm9hTXXqe3tGe29hpf3WZxCQdE1M2+AXwf/J
IdckYmPQkf+rhpcitErdxkQ7+3qlbRdu3Tkw3LAzD3TWnJ9VaypFKTd74oNkEagWCJxbQX7gLY+h
tabZ1lXDS8G6cYcDDbygQtndGu82jq+Vjj1X8Tbpy3AoxrLFACM/mo0/8Hi4jCe3DrdP5WWPJ3qp
NQ8mil8gA6M6bGLjkm/tzUkDEfFgyyIbhLER/FXHe6Laz2RAFFRNSbkuuCKRF06iDd3hUEhOAb5y
q3icIuNUHdjR0t28Vb9I2puhAEzHbv+axQ7VBfl+DCt8LT3ORwomtW9rzCNQTMf3g0/1tf3/b4Jv
qOfacyiShgky2tmdv4KAKyzW6eX+8Ip050ix3S+mJbK+a28tXeMONbTee6wC48tyTcSo7U0M8F02
O/FIS2g0PHa1lAFTDTFz4XkIanfFhPsu8nRNeyprS+Hc0SWF8Mj+oJXysKwqCB0NIQs0JRKVsaVo
5mBANNj/4+zKmuTEme0vIoJVoFegFtrd7vZuzwsxnrHZxCZACH79PfVF3IgeuVWK4LUehErKTEmZ
J88JcYg5dvm429632R4Ml1zNxFWcFHTW7X4leLYI8W1jUMjZka43WLxm2ipGyi2tAOqeiP8j599B
eiUSv/WPkKXg2FKBUotHIt55FZ4UEVnOaA92n3krTdA0XZpMRUiVw8bKYJpvr9QtuWXJ2gRim1n/
eJNpR498et+NdMuveOlid8PMHTyG8xYN5pYXiyCdTWeMbv1vv78KAetQOs4s8R+mnKVLXyQOPR2b
tnL4Bp4MhH9D+/srGpSE9LpYUvBbUE+YHqaaVIQKmFrcZfJWXtFLOV+tBRX1vIhBOg/rbJLKlGvS
nPJ/UDDtEwE+EJcIh0Pra5gcctlr3l23jf+Mqio33A11u6z4L9uhKxAE2AjZPWMb5uCdNOkAa5bp
DwhVUTUkdwCJibzgxMn6ntVeKjcCDrXqwW/Et0MbrsKpMDC0gBuE+zV4B6XBdXoYTOFeswcqmIrv
DSvBmY5+F7KloDN9T3gH4mYK0YDJ9g1+pnEFlVrJk/0g+A2xNdQDGhrGEw1MSDPd0IoLz3RBa+SE
Y72c84sI9k/iaAZC5VQao3Cshkogp1Rng38G/e393dRNWXFft+TWus4L7BHdANteZNbgH7sXqFRK
K7Xzfa6wGv7E4gI0okP56/6kNU6kQqfsNoeWpUDLy8jetesDegD75fexoRX/nKE9J4oZ1rEE5Oqv
f+er9zybUheaxVZxU2IsOqi6YkWWksRQhkqH0fS61SyJCpvaN8lKr0MmyRL11ZJl2lrRd0lNDZe6
4ZUnrdf2wgNJTP8UQY5jHP4O5jCe2If7a07ffr+paCkwwZCKhuMtuyb/dpoSsnN1Ec9BFItxf1dx
5Gip68XWOhmMXpd4VnFUlDe5TWyGvNtD8ZEtyfjVT6akPJMU5aKepxDwS5vzdOxipYKrInDhFX3p
wxHyLQk69pW524kQaVg+3d4oLjwPULEOS7wf7QANzuk6X+Yj2iW4WalUSWLC3EmAnWH7Sx1g/g+B
Ccqm3QPlnrw3FQdXIMaOmrj56j7s6RSHc0wyyHKteIIl5XXAI5IaLvy6VVIc2+Zsa9Alh7/i/t6j
H7S9+POx96mKuCKBhT4wF/sr5qvgQAoMjzv9dd83NCFDBVzRmVjBEHDE58BJQHlxCtvpdH9ozYrY
ik8LsTBSEURRZ0ZvAZNJgfxDbh/R8oDtqIirCnS3srfgY55D4rA9N42IR2p4T2hChn37T6/us03R
9y4qE7itMftrPsxXULt94L5IbcJ+EijULe2tjg2Exf21uq3JGykmFYTlFjYIgC3cTMLhM58/Tezn
BBqoLX+u18LwCd1OK27cBtCDRZMo/hKp49z7Jw8ODqzkr6w9FODCxs1WgKX9Vo4Sg6kdTmdCig8X
sz/4FE3b8GFcyTeZ1HuXgrH32KIrLtvVFRc5avpPll0mkskz9eQHh+8Js/aTO++HwnOowq5sgHUD
3x/Q2RBeS/+5yJ+Zdwj+HqpIq6AdZ9eVCDqT9eJHz6Xpovy2rYQqvIo7hAMZ0tyaXyDbUQeRc16l
bbrGvl3+CKmSnbIZuANW7kQX3N6ScC8/2OIbn4uTA9XmQDoJG02V0rfdKlQF3YIORDj2Lbq1zvIr
GOckshju+9+rsnvfu50hwapbrdvvr4JFUfXC9rwwutB9gLR79XlsuAH6qfsDitN6LavKxUeQExOI
Is55yOMpQLmoP0+2qXdcN33Ff/NKiiWwcPUPpodQnHPv0IkY/qHcFoBwbqlh96L4KKeL19dxyw0x
5+3AEFLFddk8NuM4d3iu2E+WfCQ5mI1f7kcFzXKooCtUHlGtFwj924rCotdkQWRqXdXMWgVb9aSu
m3VHOEP7V7py7yddgw98rwyHlgZPGqqAK5DbFCBoxWNr/TCnyyk4W9/GpADPQGpnJYvnE4hMrlWT
GDuh335Qhyrwqgg2z945zhS5yV/TxE7WgA+z6AoQx/nYdignsbf3rVi3GkfA8E52PLGN8Hvd5BW3
dcOJzZTfrj72t8j9h0afvOY9Q6H5/sQ1eT2oK/43LOz1ZLHaydv/AauD863XengXJvw0ZVDTOpku
ntrvKP6LjIAvwbUGvOfTrehYfYAWyEfIpj14p+FifZYGv9AUY0IVh9WhPDWVQYEE4hd5Lq7dWVyn
H1O6n9hpu0an+6umcxHFscN1n2pEDWyK85W7J7//QE3UrxrHVjFZXbCzfVqRxg1B3DAG5akaj2HE
QxWP5VVuKCdIXTzt1cm3zq4pN6xZDZVBqWqC0oNkff9U1/2jH1lXZxtP8AKDb2k84A8MlqgDv5FY
7Hk6teRlB724Y70fD17RQxV/xbo5ENYtd7vQ6pGTr9TH8rAjHFYkClUGpQahrqtdQK5IffXFtapF
PIEox20NDqxbfMV/BQNismSw972rU2QiHTGkzGTnOmNUnLZEfmCktybdYngBHlkUyX3/0VwYVPk7
q6FhCCFzwD2cr6T71PnfoRSBdH/aEcOx/vbTKAwVD3Xo3HkjBaAk6s8UV1rwuZ3LsDoP62l07EdP
DBCPXg1HmsZCVcjVXLm8qSurferCbKdNPJO/bPe333+/v1qaLVZxVzIoZDtMSDtBdzLl1G7ihYxJ
vh5LyIUq/qpblrafa+yG79tZblvJWJsScpqNVuFXHbEnUja0fcrHPoGO7b492cXfrD+NsyHga0xU
hWCJdY1Kkkft7XFh43Fhao7U1MJDFWEFXEjL7f1/B0m4xFD7Olvv65/uEveP9tk52dfpnWVInej+
g+LDU+CSBcTy/VMThicHFLPIExvCw/+yqn++2UOVh2rMycZy1KOAzqfPlKf+F2eObyV9flrT/lGe
xmf2JUjE1/Fcng7GDZWiqhxmWU+3NvkeGdIRmE/0shv+kG6tFMcOfBGUYsJ9paHeRSwE4uYGL9a4
mYq6AhyncqMcOLHcmU6TN6b5FMS8NbmCbvjbO/PV+8uidb/IEsPL1XuH8ngVByyLosHgB7rhbx74
avg+yrsyzLHPftte3KA8F9b4QmvfEIM0IU6FXHUbs5YVmfuntXuh4+ch+hFC9ihihq4d3bVNBV1B
8pT4SEBg+hcUl5MJ/AHhF+eBnAcUIOP+ej+SaoxHFUMTAD+LFmjGp7DJp7MvUD4t6WoS7NONrrgx
g7144bhjdJ/EIPxIfbTx3J+4bneVgxhFcSD/JeLojPuDs78bkGXqV8MFSzdvJX9lrXUhugKW2XrN
uUXyfC8Lw7x1Qyve2oi2XajA0B3PuJcZcfma9VAhV7PjDhZOQjQJ0oeySgf3ykwkRbqXigq0AgO0
21s+IgyoupYT+R1eixM9NX1sL4mDx8pynQwpGd2/UHx2hOwPKxp8yQaXLCjLk7z+6OQGW9e5lH9z
5VcRYfObrqsIRq8fAVA+79cmoV9a1HTKU56YPEr3F26/v/rI3DGQFoW3A57/tJcfjftYmyqnuqFv
NvVq6MXq6zIAedlTub8M7qkaPkMq6ZA7qYiqqQWjdVvgwHWnj35/9qaPfXVwaMVTpcNnP+c3YED7
e7EK8GF+nE2cObede+MsV3mnhnWIqmW+PeDItWnAzs9j347p/PnYqijO2q8Bokvktcg0c3TBBrGA
xNeQm/hVNLNXkVVileB63TF7hxUJVOaWGsWW/nnjx25Rf6CrunpeOMc1ucJjZf1EnWM7qgKrZGtb
08rt9slx/5VNMkSfGDW8gzQmroKqOnTUspxhyk0TvEMHxK+2YI8oSRlWRLfiqnNWTh0EIXKmzVKd
vSqNlg/EF6emMjUJa8K7Sj91U5Kv99s9r7Be5u69bypN69ZFOUkhUboFUERHYNzcpKFfOYQJ3cCQ
rdZNWvFQvDtLaxfIb/qBAH2IdS7tKb3vQW8NHbp/9K53PW1zG1rAGZK+bbz21bdgNlUSdWMr98cm
lygLVN2Quc7TOnwITSRCbz3RbnNWDqFibQOyh5gzEJVRMobNmS55vI7wfXROXKPJRLX71qbePnSz
0lfxfMaWBtWKP7BXS5oD94GHZ1I6Jm2aN0vpt/EVa6/AhWQh0btkESgW8uHr1lzKsAWuuExxw/nY
5cNLADkTv+WnRbJrELGHKa/OxKng0+XpvgXo/uRt9179yUawzQPyb8z2FWmeJpTJFrERUjkm+Snd
BxTXqJyWeegYhOTb4J2rfEyXsnoYWhMXvc7KVOcoJl7by7Zk01jEFRRxy4UYyoC6mSvXTMkbJ+Be
yTN7AMiKTQ/e6p0iZqJa1w2vnF5yGtwd+pFj1nbVdaxYwjZ6bZc2PbSxasHFWgLQ1YCzLrP8LWZd
jYYyL11Lk2KFZvZq0cVmIH51uoJn3mKloFO7lAzl+8o3nGFvXmrhHGrRJQ/qTYQt9rWDWrZLHyGM
l3jhB+q/Q6XXDqoEDS/x1LwP7QdiPViLiV1f978Up283kGvnLnalZktKaHlqLXGCdKRhV94kH7j9
r9t3X/nbzkufO0GQZ303nB2o/jEKAv9gi0lxyd0pFuLRhWhuJ+2LAL79vi1onCS6/f7qo/VEexfy
uXk2CgZCD5LIJTcMrVsvxb3rGVK/guC1JFmQDXvx2PH13DpHKpK35VLc2xutobBcDD/s0HTM/bQq
WAq23dOxhVFc3B4i7k0r4xkZBKjg6RZ8ELV0DDld3dooHu61pQAkbkQAicQDJ1VaVcHF9U1ro9lV
tfKyFXs5OkEhMsaDeCp+zb2JjFszcbXw0ovIjiyOVd9LeW39Ll5Zny25iWRUN7xyguds6oUzIbA2
dH4OqUzzufhE29Jgkm8+JGE0agHGK0A2X4TYVUCLPpJlBZV9c6lW9hFPqOvkl1+D6HsFQgXr1pfU
LJ8H1wTa0f2z2++vHK1hee1z2nJ0YXtnZ51itKefiTiSnbj9McWPrbGgzgI8HLDh6AueiW+l3nQI
VHwbXXHl1mmgqNaXImuW8WQzea3D0nCx15mq4sbO5PZ9gcdO1kiSthX94tXCcErfrpPqG/M2a8WF
yb44ezPJJXP79xZ7rrmVdChWFRXkEfxPvj0Zsq1vvU1u31Gc2Qrm3Xf5wLOQ5xfLoxeXLudghlP7
5YdD0Ugty2z+7hfhgAshHT6U9eeBXe6Pq7FKtR4DKQpSsADjhv7HUvxqaDb0x0KcWorZ/Tqwx33l
WUD5ZzbLx2kNAGQ+AlPAoqvlGCZAnhx6sJvKsy9oK4ttKLUdWxTFVd1itl1QRS1Z71G0jkTWbKGd
zNuLEbJJ3rydjn1GcVkZDSALqGaerVv+cWLehdRRtluj4V9oHEvteZddVHd73c+ZI9tfeUhryBns
n+9PXTe24rR17k195ZVW1qJkFc1ACVZ1ixahqa7zY58IlE/0IhQFmUtYfOeekLC/ytrUfqSZfaDE
hd7qrbEkaJ536J74nZ1SmM/9hXmrVgurVJUKxr7dVpuEaFsuv1RozgRba1wvv+aljV3Aosvi0zDZ
hsNM8zfUxLHdyI3mZTVnmxdYwFcU/XtRCdsQl3WRQVmkRo5jDljInBVgbXQQOpe9PqMvLL2/UJrY
TJSYOXvbHFUerLMs2zEO+Z5GfZDYlJxc6p8EyAJI4R9zNLUahk7soC/sYc6quTpDEuAMNZEHsFgY
HiSalVJpCJwcDXPWVsyZFRXdiY7Ns0fleK24HAxWpdlpVbkFBM79SJ12zsZyjpI9mOekH8WBHNLN
ZJVnzdova2gBZJCVAqwbrnNhRgUMzSarlbCChc4CJvc5a/p/GDBA0MmOu0HGFovOUtpxkP9z35p0
bndbuFeXq6puCiY2uF3U/Hbcr3b4Mmxz2oGo3iu+W+tn5kTHnC5QbkIQPqkgJJbDlqIaEicStQ7j
5fQ2xhv3FbVa0wYzx4lp59e8sYKT19IydtvyYz7yRFjjuzpfO2jZjkngFmlZyHgYHTctBpFUJPp4
fyH/15n31hyUC7gkoN+8MYtl9BPP2tMelykQdFlz6hMrIQlLK5Qz2Vd56tPqHKACU53nC6Zz4RdT
d82bcAVYpFrtWdxxksCI0Cv6Eh+dIYrnrUV+vZk/l6z5AVa1rA6r65xLFm8+3+PNJs+cDV9AdhRX
y2BKT2mudf7N318bVTXN7VoH9Mr8+VPTV3VcSffiRvKp2MK/7q+3xrPVVnv0ANLIgTb0tbRq+xnc
6g6w2VNtKMpp/E+tDVm5dKJ985A7KrwffTu/r0b2fRhR7W6H8BMdNoj49AdfIGoDvqxoubRls2Qr
4HKg5zpH+WQ4izTurRaLrELa+bDVCzJKQSqs57z56gOY7YZ+4s9rjIMq3prumIf7yskUlNsEOi54
eAehWws6rs5s6q7Q7IdaNupE3/r+hlA7oekukmmI5JFbdHHY3XqXXNt0wdF95/b7K8sNKzmNrMR3
ePWXQ6a4tcaEVZ8X5xcdXobl4BVcrSaNdRvOs5fTq+dxevIJIY8k3CLD603jGmpBqW6nZQld/Ilt
Qf9e7qUB2wwnti6/7imunYd9xLe6YVlfkmrZ4gFszyRIVzmVG80W25utv0Cy0Sw/oBoSvrMKp3Bi
VOr7LmmL0QMWgoSlNf41dbNky8OQL3kwpXO9tcX72nUKZjB852Z0b4RjtSq1eWNgDzmcapn/3rGT
INSGZmiU9Bv/YXci5quIfTKhnc/0KtH4mqcccFtR0G4d8cUKeQooIsZBBBr2cQU5cn3qrE/O2ibV
/vN++NNcnVQiADY6/rDZs8DV6Yl6j4sHavPI8P7U2Y9ygc1Z745BLkXWz/SZUP+R8iP4JxxQnhIi
yg2KWFa4Ih3SlfE2fGErsgpHCEEwuNr1PwyiLAqJeReVc6Y8gsjOv/dXW2dNaqd/78zDFrlY7sD6
IOWnAfDjhv3rVy9LJc69/0j6K+ttg5Np1v+P3v9uCvk8LSJr9+1SrmU89yZ1LI3ZqB3/g5tLzpzB
zhyPX20iL1770otf91dJEzxdJTagHbPv96W3My9YE0k+QqAh9eiSRtsn19mT/Yje0W2fb+v2KkhP
6NXp8orbWXArJ4AbeYG43SZN9Xjd8it+fOv9zUGjYmfuyFM8di5u56XHVsj978z7cm0Ge6FL1qAF
K7qxypQX2k+fmjFKXGx0uxi2QhOLVFqAZgFewe2RiCFlmwl7Rhz6OAt2dXP/MuLg95vPKzG9SHVG
pTj1ZrXLwsCZmY27del8+/0q65M5qaTZD5UqwPWnioMdIL82kQiTzdr/Wpfp4J1FJQvgwT6uOecV
INvDmICbx4nHBowz9/dbszKquMoCZ5NRsVTZuntF7NFmiR3HGWK3kI3hE7rVUR6hxLbpPvYMf8Bt
eSzHZY6Xbf14bP6KRztcLhuZdxvV+u3ktMW7favOtj9kx4a//adXjjw0xJG2sO3Mz9cTKZpTQLeH
Beq+x4ZXHNkHA/yA3O+aUbTnhHmdeTWPR/8IASHC0P8qJa9mzyKEu3bs16wepos/jZeit0+rZyro
6DZWOYU3YrnFPvA1k3nxzg/4i7ublE81gfp/p9yrmRNbdNSRpZv1fp4MoRvnVvPOfZH+ko38GaIm
xy4SKhuApK7bNXnlZiRsH8CwDkCZBQKU+7ureWSqdAByHblXCX/NoqU4dd7w5IP0dF3GdCpcE+JW
swcqL4AbTHRqxmDNhKAp4SxbA2owTs0eqJwAbtiVLW+9NVugHmc/8+Ukl99rNSQLvRp1EHRrpPjv
Cvg9YE6Wk/lVL98zJr10p/2Q+Y1LTyNE4O5vhW6ZFD8mte34PnVX5OPttNzA7I0epPtDayKorfow
KFWHAESZGTo6z90eXn2bJENXGIbXzdz9bwTawU7H81Gu2RBsL9QbXrgrkvsz1w2t+K/fy6YtQyxK
WQPpBEkO2zaZpW5RlAMXNIO9HAlsp1tp6uH9PjdgnypMXS9vW80fLAA7oYywkKxZAXEaET3Iek4h
AV5Ohrzp29P/gwrABiI+kBJ72ufzue+bay/Kk9hNzXZvL/wfjACk28ax3TH9sg0uvNhPZf/zyJb+
wQbg1cvAvBIjB3sV7zuUmjeTtejW5Pb7q5AMgZi+6tZ8zTbiXeZmfdd2UA8YTZqSuuFva/Vq+D0E
Mew2FDJrdj/1ZPiIB3fcVSZJKd3wipcSV7jQiYGtj4v33nHZlRX0EpamrIxuRxUv5cVgtU2LTj02
bgAnAk/pnY7tqOKkKD60HRAwGNl3r2VePXplbxhatyaKk25eH0k/gLEIl8Qs4OkApGO/HsuxhioU
rQ0iZDByHE39/kQhEZNbce1DeH3NDeerZtFVMBo6wiEEQTH/jYSnsEM/WneESyl0/2z+n/gOVDlW
fR2Hsz2Q9/Y+QrDWVLXSzVy5Ek9e64JWv5TZ6D6LIE9tq7oeMhcVaCbsJo/yGiOHq/WMJmewUzrB
seCi4slo04A9pqVttka294uXENxK+zaqo/T+3DVRXe3xr7cRlR2w7GcEneVXn8z8LD3q3R5UdtL0
c2G49Om+ozgrLQWjt27VDBwdvlMk0TrEXQS/9QzHh257FZ9t2Ia2hLGts7xc+AdSygrQvtz1fxxb
J8VvPV4UAcVjJPPdmtrg0/OdjSPT7FpN82xtC2uDuFvcEE/2+x/U/B8Vchbsdt1aG3MyUa1LH0dd
gAKrcPLK5G66D9yuoK+Cf1063F6azskqgYZGJOWb934YmR4Tmv1WG/9dW7Jd7K2TTaF9rodnGjzY
rQuRa0MmVzf+7fdXsx8aUPGG1GszpLQjlqJN1rdvzLaszYrak8OngAniG4xXt1S3YP7qY5LvyFUz
uWVj76GWnp+s1sT7rjkPVJyZT9m4gtJ8BHS/5HWydzKazzUhYknr0m6OQZRDNcM6o4aUQzg2yLzO
penslutl2HrkuyufHSqOhSqmLbA5oBq9JbPKlsmCNkHHC2PiFDHfv1j51x10YMc8QwklFuDQ7kBz
fIjlIGXgF2diL8eGVoKIxZoodBsis1z65BPdRfu87dwUQzSI5D+YB/bVsZpywRIBe4PSwwQK6RVY
jW9sGB9EV8dD9zt0niIGqRDqGi4cmiR1qELdhvz/P8oX/6mVX1rZJnL6HZAhriM7IWCdW8WlLI+l
nkIVAtc4xPLWxpVZwcHT7AUIWBEX/9zfIO2/Uerpuze6jt3zPfOiPXEnL17KX+W2xUBTgv1vT9bi
7wAJ5hoKZ/e/eBv4z4pRqOLiZm8QAK3igxz8r0hfu8V2Xtjf4NCOW1CL3f+IJsCoTAXdsPtjQGxo
HXaCfCsGQmdomIvi1/3hNUFG5SsYw4gN1lxOmduh1FuMZf4D6CY83iqrDA0783bmIlThcVvRt9yX
054Vq0ygOxn722d/oifGe9CkPY3LEbIyXBNV1gK/Wh2xcQB/oavmuy+isPL8o+e4xWgIZLodV4LA
Li2ISPuOl6GVJq3G6Yru+aeiaZOwDU9I7R11FOVKMTK0BogeeEWXFsu/9RzWJQQeS256amiMSoVp
OV0XARCZ88yxizkBXe8SD+B/N/iF5gBWUVpophLexrY8m8eifJGV/xzWVf6wVq1zWnn05b7l6v6D
4u52N0beABb/rC7CBxCGFLG9RF/vj637B8oVog8BvpdA1Wb5sl27Dve3mn0lS5SIvjlUcw9VwFbk
bk2z9uWcBZ3nfEfPRviPtIT34dgfuC3aq2sJTJS2IqIwVJRaYu6i2Ds2P0u/fCpaU/ORbpG8/36D
dGNJA1sAmVTUP4JWXvsq/JcAah+N/Nh5riJTQzp7yPevuJvcUtosuuSBKRus6W0KVWiq52xFI0Z/
yoo9Cz/d2MXqMyrA/Er/EqcbhfERWhNEJRWoKjfU2scVNbxcfrGGf/Lm2B6roNS23EVDUNrMxqlP
gmgG2v5aw8V6U2e37kRVUXI0FxYvb9VHCZq6ayNFni1gLepjTl3xHTm5LqFRMwRAvQxoKQcWk8Wt
I0ytnxoPV3VloqazookFY1aVXvGhDcLoPRhNpcG2NCefCn3b97W0bZeD4r+znu3ZOU2i/2vnv+87
oG7ut6++ckAACkNnBv1zRubHvnoXuobHjW7WimOHOetykc8ko1S+J3v/r0DncOpFJiUNDSIwVIFs
fG9z36/ImMloQ3JoiSFAe5J2ussOxZg5doSfSv7J8n85zLlYzVWEMmbLsSa5UIW27egGYuWy5BkD
rTnqnnO9zM8TZAZmw4NNt4DKEe7YU2VtpSBZP7nAenqnwBEPoXusxyZUIW3Sn5yimKYwm7lnx5zY
S0zrpT5msyqqbbSmrY8cMmR9D7mo604Ty4Qh0VzSVB6EQPjzxD0eIknSgypPWuBzqV4Krz43e/FD
gFh+7k2tMJqTQ0WzNXxmozXvYSYX72G7dSMv0eMY1bHPTLQRGv9TIW0bzqGiEGuIQhwB4p1DV2mI
m9KzTO0HGjtScW2LNXLa8y3MOlRB4zLavnb1erHHg+FJhaO1jrfYzoQ1YmGTuQAS+m31UFXD6X58
0k1fObwFs6Y+Ii7sdIdEF2PLE+HbcJLVdtBU3f8GQNr00ucFAFCdU21Xa5uWM5ekTJaQr+n9/6Db
Y8WVwZ7dTD1OVphRUcfdBvkvJLkP3sFVcFhf7HkT9JJm216925vxuYrcYxdkFRzWydmPbleCjPju
E+vsJC8GZF6Gv5HmNnxCszYqJKyeWjk63RBmW8Ouy+Y/cVofMx0VEibyLVpKttPMIvu1tsZruQeg
RzTBGDSWqYLCSI70Mu8xc2qzH3W9pqXVv4ipNUBIdAtz+/3Vwdw0hCAY9GE2LOMTt63PvLAuh+zR
VXwqCMO1EJCny5adV1BPr29S6o7htqdbFsWf2n2f6LASknXN/sFv8x89zv2my4/lyFX8V9iWnj8j
qKEbeI1ZsSZ4rKX3l0XzaHaVx2xl5VHJG9hLXlRgDABe+tEa+PgchdJNyrxxTzJqvt//lmaVVOiX
R9mERhgbq7R2v4dmIkBHFD8Ym4NjYU2Ff0lu83IEjUgWDvJSOTa4ImhcDNzgWxrrVPFfzjjswZjv
JCuEF5cgq+1rE+vO2wi/8A+lmAosdhxqJziwBhE2sT3zwH8gLpJyVVyXkAFt42gQo/yQd47oP7HG
4s7XebTJZkih6jbn9vsr1xuW2lmcwkLYC9ynngZpFIL81BrPx/Ze8WyP433i++ucheSjY/+cpqdh
/HJsaMWzZbMvrWNj5gNgPV5fnKZ1jIVnEg3QLYzi2zYE5kCmIefMdx5o+7nf3ufuz/sz1xmUckba
toxkH8IhrDVIsbsPXX8w3KmgMI4StbUNuDEWq8ueyx6iPM0S5ceCqQoF6/Z93jeGiTu4F851Hu/C
NviwxhNUIBgek+g+6CTapZHBWC88d3h47Spqeb8ooVVbJ+4+un6dUHti4iOLyoH/a439kBt4KzWb
omKU0E3FB1nI4mGbXZ52VoV8ddsci+S2YkxRexMlm2Gr3T7Gni1+18LIia+buGJNe4kOCS9wiod2
7t+DqKOLLVr0hm3RnBO2ck6001iGNtqBMsedllMoJkDD8krExQbuYla3BMxCtel6rcltEFW5BIR4
M5tzr3jIG7SYVNep8E5t/eI637xuPTfRUzvJtC/79IgfElXNZIYIqxgk/hx6wz7wtXTiinamRInm
PaWiDhufey2yq1Nm1ySuwTvcRv+w5oFCHuHI7BEu/hu5J1GVfKxgsITt39hWB4m/1c7BwZVjQYaD
VcxtP2Xb+HulTVrW7qFFD1XloQ5NKaBVK/JMhtvsn/jcBeIdHYVbG27ZmrIdUWnQkD23WTnO8GSU
a9Hqx9M9/7x43Qdn2eN5msEU97ENmks4vCfNoehBVEa0cRlXjwYBnDBwnp1ovDj9sUctUcnQqDNu
vm0XxcMYIMszdOjBKrtTaS/i0F6jFei/hmTPK0irbSGzXaAZD0jfCALCkanw8HZ4IlQ5pssoD70K
FGQPE8BqtGufydAZourb6RFC3f9OvBtc0NesU565wnlG58KWB+lm7+cBV2UZpONmcrW37wJEVZap
R7cUJXiwQQZgF0/ogHZT3tnivIJsz+AWuk8ogbbqPciy53nxUHFygfmebct6dI2UappdUIFm7uBY
XjMjhVeCdbhso9PgjsfMR4WYrWONhqGoKB+KEHpKkOaermAfXU5HohxkF/67x8xdtxYysEizLCyW
S3cmzbF7PVHFZHiQY6cbq3qwc2AsxM/WPvZcJirCbAcUxC9AbvIANYqEhBQNlv6LILkh3/z20UJU
kJnVQLvSyzE8PCuuxi994ceLfxWVoQymsUUVZIbGrLVYPCxMtC6JH/WPkVdfh8U9OLzitn4wS75Z
TpjxUJxGHl3KBcox3VGLUe5DUC4hwIJWNba1+cbz9q+m/T/OrmTJbZ7XPpGqRGreSrLsttudjjNn
o8rwRRIlap6f/h7lbvpnTLNKWy9gCgRAEDw44F8eG6NMMYKTxh5QWE2Xuk+N5h6RtEcmaU+NZuy6
LMEu/tfWjbgYc5Zg5Vrysx3qq7t+1vVaYTSStYvMZbnVLrMzDNmZmMy3u8hob127qw5ii+ixVHO6
ucFcvqdZx4hLqz4sXflRs1Ucz5Lg9Q9r2QTy8Wlk7DwSEg6NeUDtTJEsyERv2npz/QU8b4CxwBbn
NvltbNPt29lVHE8y2dvvb2QnVGds5rPzpM86CWtMKgRfr/f5sSnKhAvHKs/MyY0bHj9lJD+UU/eE
msDOdQv+iQIAHbMOxyr4aQB0m2nzLpkmbVfBwRZZyWip9fVgFO4TY9rJMttw6TwwGjuKDZWZueCi
bR1rdumW7DyAgmHqTR/EZGFGVBV0idpFdFY+YgRox3V2nssRsCzbt+N970i2CMTSFoLX1ByKsYgd
2EkW5LB2196pGJGPzIu90WtYkWLirROmc3zgPT9hDsHpsT3ev7+D6+B/jb2oltWK15WdGaYloO3B
p+y1mHskrBts6ZNmfnAHhenL/krwWc71lA9wrnPPvxV4dkubQ7owf7I/JehadfFQllqKiCzbbsGF
zThm3VpW7GxqS4h37ydMkFT4gUy04MBeX8wNT2Z2Xp1fdRa/L13tw+OtkEkW/JcXQ4MJvo0LZKfx
Bf2GQzBiRp8i25P4lzgPZknw2N3aC8Oshv5Psg5m4C3eL2dV0gBJknqRGUvXMyvpV8LOtMnBDELC
IptQa+p8vfpGuu9TR54eq0nyJSLeqmnBoJN5hvPEVuNd4qSnaek/0F6FMJGJ377vTfR3uWN4Gh2w
C2Bsr5kRtghIda66Rm9+9S/O0RY5sRKz0eamhhNw8rFJT4tu+f18sNjPx8qRid9+f7P6DZ1fzlnm
Pg0Yjt5rTlAkBcaZl5FZqV6DZQrafn/zF/qAxuRUy90nPUZNxCGtj4wBNCNsz7Q5h9riiJihNAeW
eL37xIEssBO8bZSvZdr6VWfvCw8iG1bMZppX3bYJ3mWdih/u2qtQ0zLtCE5sm07ZGRnCdYEiiRVz
H03uz43BFZVcmXghSbZyo+rShjtP1E4xQdw+ZWBWc5UUkpIQJMKrJt6ldM1n9wn4MDA7sLQMi17F
ayoRLmKspq4gQ5LayKtawNbHvKjRY6el4WPLv6sZQhxB8bzjsBp3cc+TaxS+i0kxreviFWbo9hgN
/kBQfVcORVobpnPmM0aj0pbEwTgp78uy5Qv5T+VWGA1c287ZWQlo+dcja8lxAsPyY+3c1T0hYv5T
8KrQ5iV2MEDQGXH3HAjGI+2ZXudAuBAyW8C/0L2LXlWIZX7hrL9QoN1zdYNsoY6AieGjUXuT8yX2
+mikbmRDPwsGqz/Wi0TtYvrTdynvp053z2sWXxbtMzOXM7Abe5JaLH771zehEvS6fV2y1T07IAGZ
rCpK0/kAro6d4rfNfiN+sSs87jsQP4B3YqJV5KQj6MTzPQctVi9kOglLNY7J9e5ZH/iBePE161lY
DaPCJGWqFxw2TxpmJ+jDOaemc8STzWubDdHcqUai3j0JsXrBXW1m6IgwDKvP0mOS6NqpWwEuX2rD
u2qkVqTPMr8S3Dav+ySfvcI9MzYYp6XLvaDvbFX9UvINYqpjkXxM1pLCfqaGHO0fpJozv0gL3ddj
TPB47AKyPxG8t2smt/bSwvkyLNZ/hdGHWgqmvQH3I61LFG62ees/WQ8h/2Q9q9YDvz64Z7s069CI
O38YhkvTu8/uVH3Xhz3zdRGJ/iEFnY2xNCm2o2nr/EvCSic59vFi8sNjXW06ufcdgkNP7dDEVde4
Z/T+Hhhq7elYRkbVBmv1x+srdBp7il2RGNY/SRCKskOyQGOWZXSBpsXoJlJ53v33OqhJ8Gz0QeVG
Wrbu2UxI5K4od05fy7zxLZKFtpn5bfODLPPHYSkUbiLTm+DrDstXJKaFc9JKN7Dsmz7oQbn8JMV/
5nyZQW37eHtkShN8fq1xzA1O6ZxSi4cFOqY7b9drDlQmODoZ42mhBjduzXqci8wvp/c8VRRuJJFQ
TIy0AcgmO6+Mm6WbXjRQUBYlPVhUE3f4uUsxIvh8NSidExv/UDf8xIslXNcf+yQL53OarUMPcJ9x
67gblVkfNqOi8Hm3XECIiCk38x7sNeAXv42L/bPg6AwzcCmb+uO8Wv7q0dtcu19YXv/3+EMkJirS
pqJnnSfMw4cMqHwQ60BZ7i/8x7Bgzi8g2mTXsws+a7PdN4d2RYjXtRk+y51CxzjmqkENMqf+B2xu
s7HBzTU+J9iFKpuOHaZnJM3qT+Un3lsn8D2HefGND4pCiExhgk/HeAxmMNz47MZDuHgMI55+wdBw
uH6zOfFpniryEIlXizSqiWMudE3gelXlZXgITjNcHlTcHPc5NbEfgmOnWWoV9SbdyiPDOnnrT8tN
QNF2bkd+mfrnnP307Bejz0Day/2OfGDFF/BRvX9sdZKDUQShz8PoWe2MwNhOzUurvVvM7LhU/NTo
odsrLFsSXkQ0utN1mWNnk3mbulsxvLDq1dg1LIGg0/h/jbl3XdfM89G8NdalopHXRLQ5PNaMbNVb
uvLGTzKKTu0pX8xb3j/HmAhT/jbHzH8sW2JRIt48XeMit1vXvGkOyAA/J5YCTSBJpUSc+TSDsMpy
BvNW9OdFO1oHxw5UvECyNQtntu0ko2f3mHdhpnY41hkm/ypHOG0ueyetEflMY/T/6YAzWrf0mWV+
/TQc59P60rc+jfqgPO68bBnC8dyzouB0gCEa/ZEvx6K89ExxWNzvQIMlCm5M0ozYCaiNbuXXPmzx
Bfw4Y3za8xKZEY/iw6qIehKzFJHsnruMvCYzLD7hIS2Xa1djjBc3FU2xkl0W0ewpbfVOT23zRswi
movyXPeqy6hMRf/A2OOh5WO5woK+L+BGL6M0HP3iMv3SjpuGluNj55I4gQhp79slMzBHzbo56L4H
lMOankHf52tckXHI5G878yYwkNrQHFMzzVsP2l1zPc05CRb6XIyKkCzb4W1r3sinaZG5tY7AY81R
TqNGi+xGoRrZ7go+7GqowbAO8SEH7K8z1vdtWitasWSihdO4TsxiJBpEN+thyY71tO/wFbHsKy/N
rGSQizczjZ/cSmHo90daESIi2RdLB22p0yMYvBsOGBd4XBNfQz35WB62iGN/2mWNIoidtRjG0m96
caprg+lVuKDNxgfT/vhY/H3QGuhDt+zojbVoU9eAKCGzbn0Uo+11PvVnTNrzwQjn76KowV8Ih2yS
NmNt6XCoPiEf0WfLjy6GyEWPP0Bi7SKSPcGM15xaiMmlFnmun7IT18LHoiWO+jfjeqOaNtNQGIk3
08m+OGtY14aPBnl3vj0WL1v55glvxIPEaoqrAQaEmTWsDwo0szZUEWMk3vQ3hL6RnTd1UWmZgVDZ
WVWYZGYZelq2z6VE6lK64DE63lyqByeI7TQgH/78WCUyjQsHrJtb+dBNBD5VX636bHYj5uscMAtC
kTfJVC4csrGdG307IN0zlsjTTAh/ZzJF7iSRLWLU+7ycadIi7NrVCyGHtXxtJ0VEl6hFxKhnWpPZ
0wwbzyoUtdIDyIvQO47nvcdal4UyETKcodvA7RdsaN2e6qc6YmEeaP9ZS4C6ZlgfVS+T0v/Zvu+N
Va7ETFbdgoqSz9oHIxqO5rfhG3nfPJODfhpUOFzZRmy/v/kXGjsuR0sakmPyTOhhyj5ZqsuWxK1E
DDEB4L2vDCRP3hBk43vefni8AzK5wrkKVjBGMZ8Qs+CGryvnIQGgdJ9k4VjFs3Kd5QOUwVHjQ2xU
VadlKxY8tWR52zXbTSHm4aofBxXFvEyu4KFDay1j08JDy+SYZBdTtd77RqGLCP9knC1mjRaMIvk0
9mc7NnxMkX2sY5ls4QhNGs1KYgMJnZ2x1G91UvqWqaPN2FHkGrI/EA5Qt8drb7UtvqteifbV6iJ0
quxbu+iSjGT90MPyyvY0xqGxwR8Uou9vpS7ix5O6XmrdQDAvy/hoLeTriPGl+1a9/eUbF48nJ58n
kCHdJnbKh7Ag50VFsSTTteCKWguYVVnhAmPGX9wYnZv1Z1PFSiXTiOCMyWIns1Xi2p57Nc56eE5r
Kk62+0eELiLFV2ab5mhjH7l+os4zndBuGocg3wwea1ySJ+qe4JhJNhlLijbum0aDcjsjouTYWr4e
bewoSsKJTcv/XuR1ES4O/9FtUiEnms7xsY7mi7H68cn2p7A8TCfyGv/3+HMkOyFix92kWeJyRvhC
e4lDn5zxtE+u4KnMtnLWNjip1+6weuGYKNQvsUoRMj4m6DNkGNl1Q1NgU0W6d/UyVeVhs757Ot/+
840zNT3ghO2KNY8RiYywOmLCve2vQXlYTtWl+PpYM7IvEFwWBfyhWDDD/oamUxL7Wvu8j2ed6CJs
nDu2pXcOXHYwqhduxRdb+/l40TIzERyWLG7uERPmiNE/qXmkqtPoPrEKliwcn8PUACTEoXPzar+n
Qecbl/waPze/1kDDSLfk3frt8RdIysO6K/itazMn7jrkXPpxjayInDQvjD+Oid+FU0jD9ECmQAf5
ogpNKlGZiCVvXKtvqs4xb2BrOVaee23dXZNViS4iySuD66VhYzcWfsxo5FqHxzqSmKaIIqeD13tc
g/1U+sf4D+ap+SxXiPbu+5aIIE8wM0obMCH55mbFx7lKo7g8WAOZg5a9gITLX4tDl0wKT5acAc72
fW8cuQU+uM+2rebl0e5df5pfYuN5bFWD5bcgdidQiBykwENqCasQNGn8GmevtW1Ejv4RtczASZPw
8V7I/kM4ftdeT5wswTdU+ns8/STu7CfmLyBPWjxqPP4LmZoEp+Zcs7TZdsltWa+F+YRX8LDN/TFT
fYLMnATfbvN0ypIesZrML3UTrs3PXJUISm5QujjyGviMZFgxcvxWozQZWJFxwnPL4A/hekDUCM3b
YxVJnFhEW5XUbB0Aq7cqblz8GGy3e9XQrqA4zCQbIMKtSJOWOosRItrxC7BEo1X7KCI0Kkph2eKF
M9idUdEuc+xvhnMMLF5KxlLJxopYK9dLLTYx5FhUt6L4jzcYmMzz87HGZToRfNczUitPS8Q2nj2B
eNXo/3TamahmJshUsv3+JjLwhpVQCm5V1vpi6eSQ2iraWJlORH+1cBO0vQ7HOnseMNpg/l44ioqw
zNhFBk8dT2h0MLGRwKa8S05lFIdNOKfBfChQYlXdkLdb2p2oJuKs1niYebPVcUnpRXg2RRfRuBaw
SHSjjgHZedES4eVNpnct2hWhqPnidX9MLYhVTKeSmCmirDS9NdYR/nkrnSfXPQylceJdedDRBZEO
+r7MVuTx1PQBnSMj1s8wns104yfXzg6PbV9inSK4CpQ+yeqZCb15nFynBEOKTZuZ0WPhEscSEVXA
qpdJWUM5ifeygBkqqWp//p4mjuI0kS1ecNw5Rv8TqbaSZcs+ktFa/IIUKvycTLjgt6nhZV7cTuS3
XZao+3sd4AP6ule64LsGwGBaahjkt2t3bmA37uiXo+o9RxIYRLZOnIBllzPk+7ozWud0YRogc15/
RYk0Cx9vrUw7wkHL0OLj2im2Fpc4G6M6q52mLqTMjc6GeG0KesvsUDOjrlRULSSmKMKkGsNJ1iTz
oBJ0lVjUH4okmN3AG/atWwRJDW0JDOxkueeqHPBC124Tq5Hc7FK2yL9Z91PezjwHasmrWGg0vXP1
klp1Zv99rrkThUWwVFUQB7PV8EaEutzp/193tZsbuqFxi09DSA70ZIEDXXG0SIzzH6yUl/Wxk8E4
nZ74A61PyWhGZpG9PtaVbKMFty0orSo266hi9DbwiI3fVTEGllr9qUqSfcm+iJYatK5udYpPyDBm
ae5xjZuDGiQlrUK+xLlE7k3L4iOYrIh7Niz+Q4sx9ZHxak8jNtFFQBSijelytyW/lzjvIxqnSTCs
E43spVGxoEjAAroIi2p0TNDJdaQ85O/zbAGwgBOs7zdT4pEXqnp9JJYk4p8wGYnTZcbfpP0JcGPf
bQ4J+fTYjCRbIOKeSNy6GTVx39o8borRd0J3VjlF3BPvaEy9ecaLj/fDKp8y9PMX7PO+ZW9e8TbZ
1GKHTe7CLozhKt1bnuM7VaUQLtP39vsb4VQHziwmyMEb2z7FTnzBPGmMT1TFIZnKBc+dRwfkvymu
n85SvQP1/S/Kso+P1SIJCuKA5xrv3sjBKYq/8NT4T5f2fp9gpuEuUiGiixgo4qYD3k4QEEr7V1Jf
bRY9XrdMJcIpW1h0KNFHvmWXmF8/fXHb42PBsq0UjlknsdCFt2VOY8YCNPWs6Udr/PFYtkTZIspp
Aq9MV3eIwHWC8Xk0spohWNin1VBEMIlSRJhTAtYg3bDh9iuoEYGv1atwGnuFcNnihQusl3t67mke
uxAzt0a/prUNVmUQHRwsUAaAiWxAY/NjPcm+Y1vCG3ey29kj4NzAVdx+6sYSUz5UY4NkHyE4ah6v
Tj04Nrt0FpogNf2mg4sAuI9oyHKFAcn+YvuoN4sHfxBagk3cPQ3m9bfOTasIx9at5V5/ym1Mr9+n
IyFNXkFfU5Vugde37mdd/KlUz+4y3Qt1qLlCGBtLg12SqWQHTCz5PM66vS8XFGFPNcxTc8EDcamd
xU2fa0wxSH8za62JAvMvWb34FA6WAwx5JBzn62Kjs2M9ENYrrlSSfRUZ8RIro3YJhOulztFxljWv
rpV+KzFGMk+0eV8NSkRv0SzXSGpXMPw2tJevpv6HkoDsI4Qmuoja0rhdgBW/BkTGDBykBWw5p+W+
5FVEbHXmXE5a3mxP75e0eqroc6MySUlIFpFa1gBOv47gDOnyD9NY4GH1OmW72FKhEzHWgPch0Sas
u08/ZY4/42mvbr8/9lHZwoVos9bxVLcGtlPj71x+m/lx1BSeJBMtRBkNrV/oyGpxa4s/ZKBmptxD
r+JO4UJsMca6xEEFOxnra1L9IN5L2u9z0L9VtTfRcU1yZhhVDgt3u2jQ9GuW2YfH2pb4/t834jei
J/T6FmWJiDiy52qO+KBwfJmqhYxgoTwzrAoWsgya33LzqfeIz7teAaOQxZXtkebNsnVw6U7MgUaK
BIPmuc8rzbfaz3bRK/QiWb+I00Ivq1l6Bl71cnNYfrpjkr44TlP+7MBz++Gx6mV/IeQGU724PalK
1DxcglbZ4WnFuL+Oq4qhkp0VuR3RCJXZoPOE+PhaGN/xSrVv2dvnvFE9T2m/YDwJuxTgXgQ14lT4
tE5pgKIojx7/hWzpwnHaZOXgUg0HUk7PuvPZsvZd5nUh/x3LQU8xZBGXee+L+19FJn/On6Zdc1uI
LvKctoldJkWJVfcaeF9JF+SJ2ftlWlyy2rk91sxduwf0SbB7m2MYmj3BZkBP6VfFhWavLsdsZlUT
zf3OLfyB+7+72xqLSx0nRnceT4KlPA7jN92ynrLSCIzxU9McTGv1mZUp8r67O42/E3xgRP9cWbuO
caPrYRhOREUDINPT9vsbI11Xi8R56xk3xzy48X/1WgTEjng7K8KDTL7gBNo610XWbWrKnhtyBaex
r9OAqs4SmVq2398sX0unmNC+TC9mjxmKOno7/Dle9sQd6Fw4qIpFHwebwk4H/amsPwz9oVJ1j8rW
LThukdPajIGsvHkTuo3qNew4Dx5b/t1oiVULvruambWkxRYT1jpMJ+Na2UUwmmn0WLxs5cJ51THP
KpiORJWy8cdgeGNkuLW7z8pFKFTbdhhTamjGLV0jO32pzD15ge6J0CdLL5pkccv8ojvlac1xTcIg
RhU70H2YGKQLvjk4CbWbCaseI3ToAEw0cz95RpYaLqe+VGyrRO8iGiqbqi5x1wy3+7hovvPcy148
l4z7dlUk0cyR4OEoqfJLUpgfbG9aQ5bMriLFkcQAkULT6ssJ3ZJbwjdeVgxS6ju/7qJC+73LIkUo
1EgXXCk5xGNWYJBR7TTSLtwnWnDTrk9Y01DLuGVaEqRlFnLMCHgs+v5LL6xG8NOkTLXWISlqTKPn
awtAULz+RotbbwMakJzd0o5M5/2CHlaOMUdpp2IZl8QHERylg3x9bkEdfBvK/5z11mJO6Jrs2woR
CGV07qJXOd6V8Y6tVz5F0fs9bYvp9lhn95YOdlqxF7GrMefbGvryOpFjNn91fiR7KKU3yUJUi5c5
r/SEltdx/oCovMQKA7pn+pAr1uRI03tjjZltV6cHqz5h9GdjglffJtnqYz6TpwgOEsWIpTm3i6cq
Zya/mowfy2Y4oj3oNPSz4itk4oUAR9O4XT1AhK9zZWDgHSbHgNtbV1xjZSrafn97hBvaVLVJXV41
OgXp+oIGoQDXIaZ6xJMtfvv9jXw2xc3CclJdY2SC9D+v/91ZisdNmWjzf0V3U+1h8vlSXfP85GQf
bfdo2+8fm/omQnwb3AxHyD0o3qmr3NFhkOgKBGryKek+PJa8bdo9yUJM8xwT1c+mgL6bJdDw1rVc
F7PzVyuaR4VeZFsqhDbL7psSLy3l1XamQ8u/DvZzP37qVAVc2RcIzjokU65Z8VheLeNQNCHDecLc
MCXPSqzqdku4oyOxlNV5icOLmDrHdM6DesKzdby88IWFffzC6iU05iLkSgI3yfeIxS270Qg6+qCu
Po+S+pV1l/TLOH5yZkUNQGKmYoVrgHuxulzKa0X0V74kT1Wfv6NFphAvMVWxxqWDWi3uKzhYZV+q
+YUkijqRTK7ouBZbQWEPninNO7f1WXd3yhW8lgxapS+rXl2Jtx5jurxPVhVljmzJgtcCXVKNGYZS
XmeSBrT4ptGdOhacFpOWHcME09yxzNML7ap3GVp7H8cD2ZoFZ3U1M+ONDm8CwCnoqH0h9RTuEy04
alxNIK7DVOhrtlSHPp+ijk2KVUtCjNh5SLImx1hZRLEUxF16cbLXNCjxWKQpQphEK2JZq25rFPwa
RIB6JYFr0AP1VBU/mWjhNDVrY5qKYSivy1j9LBrvZ2UW+/IAsZSFJ+68GTkO6iL7hLkDZf2rThQW
KAkiuuiNbTe7ls7K65r8YPl7V4tW1UjXu6kwDjvxXQW8XyBJS3R+TZ9IRDGGWAu6b9bRjupjESy3
x8Yo+wDBN1llYLZqgjA1ZV+W71VWAPGuqPTJjFHwTuB4WKWb0I23ViFpj6TPgtj8TT0FLkUmX3BR
Y8zdEgG8utbxGjjNwXVTv7OY78QK3chMUnBUbnb2usxIU2u8bGXB+JpbNFf1pt4/3v4ZNNSAnJQj
J0Vyqo1BVx1p+ayPH3T6h2h/Hm/tff38O1uIrGu2Nll1LUh9bL1PPSPHuvvZk+ix/Ls3fMyuEKtv
C3PrAvNPymsbzuEaEn++9GfvuEFyVe8Ld8E7239sH/cmT7XozAt3hBPUv0bQEmwdyaOPy5npb3+k
hara7v29/mfETTLk2gpm7fJqZJ9698X4T6GjzY/+zZn+mWxjVzzX23nl18Lzu9YvnzBPHFg2dG8X
i8+f0Bt6ZMfH/3Xflf8Zc8Oq0ig6DnOlzU+6nmeA6dFq8li2zJYEX6blnFR2jW0w9PbAMOij+ZW1
k0+H18fyZWsXfJnb9Yr5WgbHHZb953kgVmTWD3SN+vvEC57cmVpZmg4sNc47nwyTP7SNn+bKqWGb
Gu7sslihS91iWexx5NeGH9mTe3Si6the0vW0oCkS8yjCx58h2QWxYFdPIzd1q+DXPi1fh1j7lJrj
FGAkSGCjLrLvP4Rz2PZiME+CdPBqVu6XcZ78mqwYMGx/cYij+AuJr4lFu7npmZtvvlZZ/c/R0wKm
d6oMSGJIYslucfRqqVM4wYrbG+mOS78EjCoWLtP/9kFvgtGyaDHLY3hBm7p+pQdt95rQz7MKxSJb
u3AWLyOYLBcTsaIf2W3WNNS/vFM1rorVy8QLPmxQOy68ceZXjT3XlPvWHJTebZ/VCP47pQMtjRSV
ojLNL6u3vObr9FlryMkGff7jv5BZjejDKVsXyzbK69DYV7s33nnxn12SxfpcAWJE5g2svsa9E9SY
NT7tGbqI00vsUzRoBUTPiB1d9OvsvrgqhJ9kK8U+xdgdii4fkTygCMvYDXU6cJAqUlqJnsVGRRT9
6ApqFKw5fjXAZZTuYEXZdLF9yxvncewi5S2H3NU7l1o4sw+uqolWpg7BL123R5XMqpCIULyE/06a
j0vZKo4OmToEp9Qraxg2itnrgl7BV4IJ1F+rNFVRvUsiikj1bmuJVQxtUl5d/l9mv4IYnFffMlWn
teQK8c+kG6Sv/Yx2RqQExxEZGl5hAi1ovtKoiorjHuDztrGCY7KS4uqWE371xktufDRQUBxUTw0S
/YjthxaiIK0n3ArrrAucZPC1AXfm+tVRse1JTEfsQKQDBq4bVlpfCekPpmH5eVscplQ1XVliPSLn
O3VoHncVygir7gCI1B/b/NeuoCW2IFaZlmdrjGheJj+c5oNZKDBlshULbgqsjak7DiYwm6YVzJrx
TONGUWKS6VpwU8ylNFk2oKZtOyxI+0D3zl6l6uW920gPMxQ53rPV0ArSQnpzIMmhfuJItEd/fs8+
F5+n0ArUaZjk6iZ2I2rtiujbQUVtCvqfLyQ+6vrnZG19fU/f0fYtwnFKJtPNl6VExQJc+N55XO0l
Py7p0CpefmXXKlv0WVZko+chBZuJj5P03XZ7Y5EbOvNBj6wgB4niYzP9W669kxqLLYmxMWl9utnT
cMaAmLHyy8zPX6YjC70DnoOfszYEdxgJqF8HZaC6Xcsin9ik6CWtlbHK5Vf2PB02soPkaj+zP3h+
jsojUOaPv05i0WK/Ymf2mdN5DfJ+awQpf/VEUuMjZoAqjmJJ9BM7Fl04Yxbn2KUsXwOzf+5BDGfS
DZ+6b/mCr08d4EzaVoPYeHnyDFOz9PGzbuyru9ki8Tt4/bu1Ix0OhgExddFPZtc/NcoCmUz5wskM
9HjJlimH8jHWtVm+FrrmN32679wXuxa1xnXWpId0t7xoxTHZM9YYrm0Jrr3ygvJ6mPi1yuvX0XUC
y10UBTFJ6BaJ3VOgvBePduW1qzLPb1fzi4Z6/i5TETsWwVDoWHqP15hZ/1MVZyQWflZG+2QLoLEh
T9u513Fn06t6pcG66O0nz6w6fuo1y1P4kkQ5Ytdig4j6/0VgCiaqw9LmU+BuXTePP0EmffPgN8lt
WmBOeGPjDd7uxktVzmeL/9wnWfBR6nVJrnc2zmMOTtGpdi3fclQsz7Jlb7+/WXaD4VFtQhBgiubb
2A9Br+3hpYaZi02J1MoLNm2+P+NwMZ90TXVyUSztznlibr+/WbJrcUz+iyc8caAqbh6qY87CLtrI
p5aNOFBF/SvTjOCmA+p23WTW/MqJN/uDuxLf04zXx3sqO53ElsQ6qbhVLLgu9+F0cKIiTCP6RI4U
/M5JWO2zHLEhcVyGFdPlCDTVHpLkWKluWxLViM2I6VQnC0uRkw+8Gf0p08xAs+i+tFZsR1zB+7WN
Akcd1qyPppdfGkPV0Sc5LwzBRxub287SZTjtBhDzemtYLNa7YVUsXJZSGYKjFjpGpE0Y1fh3T40w
O2C2DXDr/njYeNEAFlbxdkv/SfBaVjRpzGP8Uxu5R3pYT/2FgGEs2FiclhMqgtbHx3YqSXTFRsWu
SfUpnVvkblN1pUTTw4lOfukUtu85w4+V2+HjP7qLG0a4EFsWzQw0212NO2TR6q3fFBitU1hmfDBZ
24WF3l9t23RvaLb7nY4ZxZzBTOEkkhRLBE81C15M1wwXtLLMjrO+Ht2l+DW437mzZ6z69mlCqt07
QAnpWYWy2+Se+rjDgT8HpqHqnZR4o4ilQpJSuMWWBVnoyw/YoFkHUpc7sxURQtV1pd1PDBZA6qII
Fw6eAt7vLPqLLO7NMsQ9WNVwRsSFn6Vn0ziQ9P1ji5Lsq0jdbpTVPHgzUttieeX9z2npgx6DdFTg
EZnWBWdPtAzPRQyJ/zxZfuUO17xVYZwkYYpuf/nmgEvKDnkExcqr6qUbwrpCpV/hZjLRQsaM0Z90
rTIO0eVLxn2avhh7aAlh5VQ4livXmHRiQTQfs0sVa6FhzZ8aj+wrHfzTxOh2ie4siN120r9vm/KZ
Wek1zWZFViFTjOCjiTFrzFl7fk2sSwKmiQVv1sFjQ5SIFkFTiT72tWZCdEdBYQ1MVv+HrPuWLUKk
eDGOc9qgvDw43DpYPf8zoy7hO/P86fHiZUeNCJKi6UCstsbql/fj1/bJCJsAo+d/zUHyuj1dqiCD
EncSwVJ4XirnBbCma08oboldUFax//gTtkvEnXxRpG6v45HneIWFp9bT77KlUT3ZEXHG7/Vk4rn9
NTeI4v1Vclr+LUy9cVzdiePKaLTiikav4wS0uzd5gTHxwzJdaK3qLJMEtr879eZflrleYy0m9pGb
y3HV14PZGkG2GGGsHHF2H+dn/81a3/yF4VjZmk+4otajrR8tp7t1qWW9aPVUPedG/rEm8ei7WssD
MP59e7xNMgsQ8m13dKp+pnhBxbNGUNjge6l3Vjn+5hxvPgeNrJVhGHi1q5Iyapfisra/LDM97Fq4
CLkaG7QO6wQeMrS9eXYxRCxK9fH7PuHCzZijKWweoOgrQRtxYLHYQuJVdwrXkOhcJHv3qEk44//H
2ZU0x40zy1/ECC7gdiV7ZcuyLUv2eC6MGc8MsZAE9+3Xv+x30gcLjQgepQMaLFQVgEJWJta5jdN6
u9rEEAgaF1XxVosAmEIMiOYNKLSiRH3vay6BAzZs7bpp3zPtu/UMwy6eaYNp8+gtLzLLe31sbE2m
VvFWpd23VexE5SeQliaB9dIVCzg59m1gaif7uLXQY51wCqyLKAlDljrFdnRbathldCZXtl9svhPO
6f52m3iTzDT+IyygpWqTtFq4iVhaZ3clREOBZ1Je4MwzTuOxraJPPjhdH5teN31l/3UDp4snz91u
MpC3ycHL/TRdNyf60jPn2+Of+Hh1fbX1celc0WCP325VZB+syvqjLp0biwODz39sHHz5/zolWWK6
8cbbbhGNz5W0sybfl2FAkvO/Q7uF73XwRexgQ5xElX0A7+euDOCr6KplcJfJ88l263L/R+usU1px
oOgeW1xnEiVOy1pUfiOd7Yad6bVic5ygqGfS79ANfv//uySwRLEM+hbXHjLl8ZUW3LqQKjKdZnWj
Kwfl0fG6OY+RYjbL/WNc0e5vnLjOD5VIjYuqdhmft9vQVN+5lN8mFr5Vi6mWqpu5EqR13oFrb4PR
284JEumTIClzaigw6+auhKloJZ1r14a7sPoMSdfUDqZfkCbfhS72VRQVaWZcx2PMXXjrrbHl9xX0
zrt8UUVOLUMddaNADDkueWvG9UbWfVdkX+1z3AK3oJHMUUPNP7WFSKLp+74535PlOxeP4rkN7YUA
JlVmNP8SmLZnzSqqEKk8XObSZbhgWoV17Moxyac2lXQ9PJ72x6dHX+1rBDl9WHbCRyeNX1xK3qer
HJLRi1IBwODA57MYmyQghp1D9zFKpObS9Tt2f4GbIEEwEifJA56028vjb9GNrgQrXVdS5oDwfOrW
L0OebBIVeBMHpCZS1U5HKEI6cx/jRUXYV2+92PuOu77aySgqCVaoCBeetQ/TkoYHvy+yJhwNBteg
fn0VLTU0HWmmHuXfaXW/lOWU2vK/aQZTuj9+nlt+BHPjGlw3/weJ96UdFUXVQVDEBXE+snH0WaCJ
GAQMpj3q44OHrwKpKrysoCaCMn+xgjm0ChNv9U81FMpr19QzofsJJYzpYtVT3q8It6UODkvXbmkl
5F+x1fxwQXhteN7SeKqKriJsjUenxqqHEGD1rl14iHKD+TWOqpK9OyuJ8WCJS0i3PS/kvJqw3TrD
KKFbl8zBhRlH4rkiaeSyxM3RhXB0mKH/QGcSJXjb3PchJehXn9wKJPifx+BvP/53V14IlV0WpUWX
BwFMss23Kf5zwZ01jww3Yd20lU12GgltQESDlYx4f1rZYh/nKlqPzNtMgrSaso6vwqrkxKuaBfgN
+Z/7X3GBFETazom4ghHzc3RiJ5Pen+ZbVHTVCooLmtv4ncb9x4Z+i00TOz7tWgMVWkUWG83/Eu5T
9pfSu3KIlNS7Lmu+iq0qtiBqZ5BF4/Hyk8c/t2tn1vzURFNwN9W7XV1WjpSA0sN1Ru7jqib+9gLb
xNqlG/z+/3eDV4EjFjph4mR+K1meCLqHsiuIgLNVRh4tb0aVA/dXjjeAjdfXtqH/RFZrCFbdzJVg
JWs7R6RHKbPorXNYUlAaVaWpU0U3uBKus137eDNHQaJloJ44r6aX0PsN7Pfaoq+iqHqwL1WrBaMU
yGC0y0r7bai/CPu5dfb1sPsqfIqLWmxBz/G8Y38hzVvl/hdw08lV8wztqyCpCbXpaJ4ItqbLgvSL
l0QrLa7NX3nCj3VqEgvRJAEVJLUK1wmXEF0LYRgdJzu8rvn0UkvHsPNpFlcFSa1OvrRo1sQJEC/d
+beFfHmcX3TjKoGK0pu3UL9BP3XfHVtKkpHzHfkldPFy+b/BtJXutPblBMqAaoLQQHHI2/nquoNh
+I821vvwasEgB1k8n2V4JWz8PA7OcZ7j18H2Tv28Jo+N89Ga3n9COdQUoeu31WrzjBPvEwE3gRPz
Y+s2hpugbnjF9j2umb2H49iVRHa6dvOhKSFDy7rj49nrDHRf8ndpspmZ3Q3U5ZmX59eq/NZ03zzb
EWkEalWDgXQ/oeTLAuhNyGo7PJub4Jn+8EDB5NMx5aU0mOgj97yvgJIwbUE9y6nd+FoSKwD8bZWJ
sIWJ6VS3AErGDMOtYrxtrCtnzZA0hFzAsf+6+qYyhc48yiGnyoeV4ZXz7j8xWuEm/yCHRqSdILhO
mMTgP7qJwkQqAKbtvAjs1hAyjN1/ujhP7jxYdtwlLCyPVH5xKzuNJtM7k8ZiKiqmQYdcsImaZbVk
55g3ZzoFh94yISQ0BlNxMfZilQO13fAahNvTkP+qQT+Zby+WcNPHMfHRXnY31v2H38XEzEnRF2Bl
udL8sxX/5NuQkPbrQjNZDYaf0Jno/v93P+FAgSMvbWld0UeV2kN5cFqZzlV/evwFuuGVqLbAVjpE
dmtdq8VNnRZH2sU/RFFx3De8EtF+sS7BSHvriuPEwQYN1OD0x3EwVfB1s1fieQ3aonAI7B9tC5jg
+AE6fIc1Nimr6IZXAroeh1JunERXFoZQCAifAqtMVmliotW5pxLPUTGgkjFvPKvsJZ3yCBX2fgCO
pz+xYtnxGAYPVZEuFDxCIfUdmjHeHZqo/8lC97/Ha6tJpirMZbTBpcniCI9Jdvf3zJYgCbzOMmwF
GtOrMBeLs8WpbKzsUPYpePwPI8vTPDT5pW7uSuDSps2jBmKl16EWIvFI+LNZfUPE6sa+f9K7iM39
cfLpMsHnGX8K2vLK+22nVZRojceNkqHGtJkU3/1lKBJcup5n1wQA0lldCVfhRLIQg6AZ7diZ0ehX
2YwpabYdRZG7Myrh2k1VQccwsq42aPMYBxgiMLHO6WauhCorKHj5FuChhhCM+17S0XZoXyevKthP
u98W23Bw1sSsSnxNbWL1XRki47T/LiNLfPncra9h8WtXTKnAF6fxwwEMpPFVWPE/Xlv8xUpTWUHj
liruJZisapsmGF/WcTo2w6kuvOO+WStnZ7uYaO2U4d1tennKC/tn09WmZyXNyqowF7w6Ai3bc5Rj
+/IoZ5KEA7sNg316PHfd8Pf/v4vWVXYA68V9dHUt+7TkwQEfc8zjnXnsN3xLPrgcNHlFRgc7W2mX
WkMBvVxTrtHNXglYTokThG1uXfNJngEoT22xXCg0Sh8bR+czSsCCWWKlVU5oJloQS6dxO7Oz3w2u
6cSsG1+J2qmStRxkI7Kwj55bm/4VYbvdlytVBAsjs+vMbkCzkDXpxvrTwrokt0xUnfdrp1rGQC5T
ISwjqSrpx1Jkc8WvVrecAmtJaA36VRq/lXUG+ThDytGsscofFALtyb2oja4Bn1OJe53Y4qQmpm5L
TUZTAS1O7/Y+aC+jK2CrV8bXBjz+eUqL4ivMYKqa6L5B2W8LsfSOPXVwJGmxSzgL7yJmyg4SlOL7
AlllFSosB5zeEpmZ0LskLzkUgw8GXxONhO4L7i78Lk+Eeehs1Rhg653H1K9o5k1/zv7O84iKdIk6
dyqHEYHQ+nl5WJqxSlvHNmwquqkrUVw2DmcdyL2vPQWBBxBv5dqlW1OcHycJ3fBKEHsS/focZKlX
m9FzaJXProdAk9Px8fCaHKFSfLflFlvz6EdXOYbPwRiC8ZX1uyzzG75ldIc8LwSmPqLQPokNKjRO
EtBml2V+w7dA63dxhMCWu3nBcY7zs+u7STubejM+tsxvGJdN8rLeYgSVdNdbQZ0b4NW7guk3jEs/
5ENeVsS6Nk11Qdnn8zSN/9qT/ePxmn7sMn58//+7YHLCmkh7w/A5KrQSHCljYL82lomGXze8Equ8
o6IX4UqzamgvoehPfC6utc12VZF8lcxb+tZM6zaIrjGUovOgzHLLpMmom7kSqg0rWRgsc3Qdgjgb
iibJQUMV+nseJFBtVAm9F6ftfatu4isqdwd0sZ4mQc9DMx/3LatyoXW9zR2dtY6vUec9bTJISWg9
9WVoCKePd6rfoC4x84QTBFV8hQDkrRvdZA2LW+Wg9WUSh8dfoAkpFfIy9bK1owgGul/JRTdB6MI2
GEc3dPi/Pt+1TuA3IY+vk9tii22Pw9gaDKMbWtldedC6VuuL+DoH62GByt1a7gwlFffikpY2coDN
p6k+0rJJBlY+Q49iV9X9d9wLQK9Lybr4WvfhwQMv4jx5uBUe+PbH4wXV+YxyQEaPTz9WURujJvtE
w3NgA05TnFp/V3nFj5R4XeqyqyKCRY1zfioKd03WCVKtj+euSQYq2KUXdlMWI2xPZ+dvL3eOdWH/
u/amSq/ONEq0bugam2eoNl8n/4WJL37ZJ+P6lJu2EI1TqpCX0C59x4MexHUeAU6fp2s/mui2dEPf
z+Tvto/eYXnOwrrIRjafe9Fdm9DEnaIbWonSsvWKhnWiyKqp77tr6/dzd8ZjomUCkul+QI3VugyG
oYJZRCUO3HfOwjd1tWn8RYWzVCMVkD3okbzohliVB1xSDr2zpykHm4cKaRGNXEMLd+UrmmT7r4JS
608qbP+tnnn//bHH3638+6XKD5VolW07y20piqyN2zPwPwmZJQQZ87Thy6GLxK46lK8SCKF841Gc
WhnINXIoYVp2Um+VqUanW2DlODxY3HMdFtHMbYeD3cWn0Hiu0Q2tROyC4hDdoJF0dSVZf66BL0iC
EldvQKlp/EcFuHiMFl0UYuZ5YKe+vaWDLE513KaPF1eTb1RcS907xM8ji2Y1ZRnf/Odpdm9D1Dw1
pb9vj1XhLVMbhrya1vbKo6L+uayD+yeN43wH3AIBoCJcrAGHysGbluvYxdvzIJlzLElZGeaus/79
/++SGtjft6In2KnCmKZNzC5Bg7rFZBvOCLrh7z71bnhCIObCF8aypgKTVbCmzlZfrGI9PV5c3fBK
5IZ8iOqhok1W1tOpdudPgJGdbdxNHg+v8XyVPWgYyJJXEYZfxjX1cLekrX14PLRu5kq85n4fuZJh
6NwaD5Yc0iq0TuuyM2uqcJdl5N7sWk58lVtxQPq8eKGdOMI0e41hVKgLGNNpEdmOzKp5BVPwhtfa
WgZvu0yjQl1Qh+bUd1mTdVZsJ0UFdsVgjA+uGA1OqZu9sttuFTghw83Hid7q09a2rlOwGHK8ZllV
hAvowYH5ARFU1np9VtH673Xlx8Yp9uVK//6z78Ipsm0XRWmYZrSKM29sqJo1vzZ7/PbY8jrD3P//
bviyx/uF02D2YfTigEaHojn48ciaLOwrgTqRzVrd2JYZ3ZxDAFH42h1EugJhFHXFf49/4+PaqK/S
AIEIFTcGSWUWye+T84V6b33wxPLMrf5smEnm9GOggu8rcUvXRnZiLJrM78lJrlfLKt48a/tkbVWG
QzO0lpuspdW+3K/SBMWQ2HGrFg8zK3PItcRJ/JPd9aYec81yq0RBJR+nCsINMgP3JUtqLshx7gfT
kutGV47LKBfnzdqVMtsG6SVcdjL1RscybOu60ZUYJgJ04rzjTdY07omA5n41ChtpfFUFTDn9Um95
yGTGouE0jXjeL7fvLRGfFxL8fOyqmjRBlDieuS/W2rIQDt2AZW2TsJZ/t/n6sm/4u9HexXE7u3wR
wSIzUg2XdQxPEIdM19akpqOzvRLMRbe46KBF9vdr/4zH4c+9HRja5HW2V262ZFvHgIGdLetDNEeW
ZSKB5pvEua4MptEkCaLGrzO5BQOyJduKF+p+ice7lBfUpzMHCjXtvjyqcgbZk29DahkGGvrXzvW/
cEe+Pl7ZD1s6cBpUgVILI+5kQ2svy0FKXnjiq3BfveFb57F0gTQhX6tM5uXJFl+r4d/Hv6lZExUu
5UNYKsCLvMg2i1wXp06LtfraBX46h9Hh8U9oPEqFTFEE8BLlyKpePSX1sr3WnfO2b+j7V72Lhcp1
oDIc5TIL7ODKneJ7zi3DbqwzjBLFrjPEfhREEr4zDAdIvY8JeD7tzLP4T3DHBQaaT93P3I327gs6
yJgDbd3LrOzbEwTdUj4Fn+M1OId9Z/gSnf2ViO7x2iFGPuAhSOZPPIg/5fXO+5dKFxSua87moIZb
wiAV+iir/OrWOCCF4vh4hTVb8m+8QDwch3BGSHgUpGKxc6twzxCdndZddVy2MQHN3jSYqs06Uym3
4Rq1hzyKOpnVAz2WYXzsAFN8/CF3v/mgDqGipmReuIx4WAUX/G4MuDIBrojG8QxbpsaPfkNO+au1
rR78KOpZiiwIqrTPw/zXaqIw1k1f2ZJz3lhAeCNPxJbIxro4FA19Kqx9cA9fpQly0a3tbAW6sKYu
P9f58CXmfN89z1UCmbJhieUIH7XFitbncF5PY9vtg5L4KktQ6/FxqO7tY34kLzhbHCRzT6VnWlad
2dXYrca23WyCS2owHPv4/lQcHkZnNthGN7yyI3sVzsBymOusl1+86CdZn1uTw2hCSWUK2tq5LyWY
bTNajZDrRPVwMmnI6oZWorRi+YJNa6szGZHEH7vTWpgeDzQGUcFSaAqMAF2NaWaX4XMdBmne2j9l
a1IW0Mz8N8BUPZHCa9Y6g9kP1BYnCMIbEoBuaCVAZVvMkB3BUk7VaxC0JznvdBIVLZXHQzBbZdBk
ERdR0tL5eyNbyGeukW3Ijfc5fpAbVW6gjvLV6wJSZ9D9dJqfoqCJKF5I+Gvhv3ZlXxUzFXkOuI+d
pc7GFm0YOcq0U3vaclMzru4DlDAVVBRzgGaJrBJZCUavvPhnAl2t/7M3aQRrjrYqF1DohowGYDXM
mPM6ERCE3mj4StfPzDt4oWmP0vmQcn4eATCqOzSXgQFOvJWehI5TUf3YtwJK0KLxK1i28O6fM30a
0KESMAh3bOtx1/C/YaeWho7jigUmszh6S3UrbXKw+Gh4n9cssAqYcmI5eG2J8n7UeCfPqs4zgHGC
OhlEj38AxC8MkaDJPypyylpn6U6Oi4Tc8GQueBJXNImISdZXc0pQGYGYuzaL1yApL94/xfpaO2/l
OibuMBuSkG769/+/O836jdO5fMP0reZTGYDq61dQ7LtVq6xANXHdcQFVa+ZDO7x+cddnaeI/1FlF
id4qXpoFwj2Y9fzNI091+2Oo+6TbmXtsZZMNbOKHUQGj196T7XwT3mHcw9SBC6OtBGzZghaBQk8p
s+o/8y1KoZR22hdPSrgWzOFVY7E2a9vmFgbzabbcLyRsX/cMT1QWoMIiYUXbvMlqNzg6EHVzRHUd
XXp+PPzHK0pUFqAIFCZR6TcsA00SOixshGrw2rTi4FrF4fFPfJwricoGNOKuPtR2AJjBsJw9v3jr
hPzyeGjd7O//fxdF62gH20BGHJ3qn7O4ydYHn3pK5dvj4XUzV4I0n7lwofTEspCAd+my4A/5FPd1
a+Kc/jgLkPj+w+/mH7NJRiVuT9dys1nS5a6b5Bv5z6pmE1+S7heUiLU8YL3y1qkyv+HPAf2XL+Du
6PY9t5JYCVhaV+s82bC/x0gCIsE0mveaRgnYuUI1hHkIq80NL1YDloV1Sjzf9Ar9IX9v6JJYCVtI
gs4+uOQqYMP9QyubUyj/sIQ8NODjL8D74vnBk0WvVZMbNkbNSqhcQZET+1XI3SprJD116DOi+Xho
fef42Fc1JTGioqdqL2TL0Moqi6ovHflHxOQoGtCebfQWTxJd8KCIE+FLOyzHpjRR52gCMLqfAt45
MGXS34ZxrLKwiv4lBEeW7hy4RCaeZ3rs0QShqr3WTXMebvf8OhF6qLz4TxeMqoZDhG7s+1q9m348
QrAPFdwqK6o4ZfPyT7g5u3ZhopIK0WjC1Zmi25WgZXCM6XH2toPPxenxcuu8SYlrIJYFWQhB5oA3
za59sfDCWfsmJI5ueCWwi4gz8I0X+XV210PTh9e27c8VNwm76eyuBLe1eQMhblNlogD368tsOvro
xlWCehVx2POgbtHSeu+ctdFJ4jqrCR+qGV0FVYl8meJWYNa1s/5ZUskOfrWZpEc0kaRSBm3+MoII
w6syCxV5KA0NNi7sT/b8a5e/qLRBkfTyrVt5m8UbRyNPNB6mdXq2l8kkP63xGFWEzS5FFDkC9RdZ
QyqndA4bKb7GcWfY6T+0vR2r5iknd6tbglvv1Gel+5dn2gd04yoJrPflwnwn8F7C9Ufl189BaVQs
ujvzb3d1TFk5nNSovRKQV5MX++sIQZ/+HD7zLvHP7sG+5CZG1A/dBj+iZLAeTRdrkfvsBt352S8P
ZQ3M3Fdc50aImlXdmkdnf1xjuuvahd9T8g6aQUnstLn3MvTXBi14HCdGYsBzfiiIFWJwJetgexQt
r2Gxjb94m0hG+YuPaGyNEy8nyG7i4gYrCh7NnbLLn/oUeerqjqaG+A/ZRe6/r6SlrfYij6Pq/Ac5
T09Byo7Fm/X9rl9dfSvTjhs2nQ8jBb+iJKmpKcfZ4yUuZ9vFac8lv05yz65gxyqIDMg3kHSg1vyy
Qq+s4X94y58xM0SgxtNUBJmc1kV2BIszbniH/47XjLSvk9Xf9QyPuSuRGE95V0MLFeOHXneoZra9
NpXnf3uc/zRxrsLHQADbDG3s3Udvk9Gnh1CYKh66oZUQDKD5wZY2HP7oABogc3CsgI5/PGudze8/
+e58MgS5367NSl6CeMDDDgRuD7QcpxvanMNEEN+URT6smcH2SlTXFoMcUIlPmBZcMv0XGn1Fp+F5
nCHTka6LiYNF9zlKfDt5jGYZG30DtitOICY4uS0uOmMnUcCpy502U4KYdm2ce0WPBCFOo3fCu1sy
hTd8oWF8XfgqayIHa8kHB0lilF9IcXHpW2O9PF5uzdAqXA3UHw6EgIPitvH1aRbkqwTfJbQqDW8Y
GkdV4WpVPxU87yzysspb49/GXe3foDZUIC5jTXImopy8dN4v7h2qDspDe9QukZJVKiaSkxzF6Bhz
dvuv8xpCis/9WwQmkhKdSe6e+i7AHChrgTETFq+3DeLsQT8cQjxtnHatp4pTiz3fqQAZpjdw781J
H7BruQZRYve7SCxgHcUXXZxyBz7V/GY1Y31BEC/nqm/Cl2Cu/2oBAE0ff4fOSkp6KJdhmCIPGLJp
rr6T0nnL3fyyb2glJbCiwZYyN+vVa7dD13cH3+fHfUMriaBbw6jPqYe1zWeRsAZP4HPb7LoMwPTK
Lg4gWsG8+4bSsDo/EdoVz3fhBkNZ7uPyhB2roDSblssWQWsGj+B/tQLdVixrofMhQHjde25SLn/F
zROZTW3Omsys8nuNY7DYAgfIl94qNuwsHeBencO3pPaCDUiXeTFtNR/XKfBlyj4/O63jkBAaoVaV
n+X4JHBpDXKaWHGbdBJyv6jnF8GFA08gXLbPg1UwW73mfb1CPeuls4ZksWVal6YagiZpqyC2CsjZ
8a5ulYklP4l5SFZiPYXEMnixbnglxLewWNEWIPOMzvl5WOest/mpiagBaaYJbVX1zi+F3W1Ot15B
JpNYYjvntmm70c1cCW2In3tL11Mr82z/Um/s8+ZNqSV3UQzAj5TwJuHQcUfUVsbDApcQPx9Aecku
PDT1DOrmr0R41I7zvMyM3kYQ5Isc0PfFe16pqWVeE3IqhA2SB3SYt1HcSAGPF8WWbQEk2IKoStbN
1Pqv+xFla/Y8Trr5biRmua8z+DtAm3DYLHEJpmifg6qgtZm5HuiNKitzhuHaeNAH9IMv2zgZMqFm
FVSWr8YVxLHjfLnybkodMEk4jXMkjBqqshr/VzXw+nyduyYK/ZcxGo9VKT83bWcAweuGViKXNKg8
4dTiv5T2dxr2Nz/svu7a2VSVO9D8x3aRNwI6BVIOT3PZhtHzCPj+rjdiO1bRatG4yabwozwbSDgd
+2n5Xjs+O0RF88fjL9DtbypaDcVLZqHiFaNwfH/+5+DUKIHNtU/MKZIm4ukmgmSiPHGXvx//pM6R
lHAepRhKXkgrw8ediRVdRGldHDs0rPZ9+/qg2qOi1jbpWcQacJIsq+0aLAfXXS4BviVEzadepn37
mApe4703g6UxIC9TGSWEAftoqkpovFXl/HKBHQzjFt2oVUDAyeWmRREfHlteN/Q9Ob07ZOe+M4XY
8unNR05N8DbrHwe8rRlMoklxKmoNbIyzB5ymlZVR/QpOw6+uBBOP7E+B0+9LEip0LZ5iKudiy7O4
J02biBz04olbDtHpsYFije8o5+tVotOHNHFxAyHSoRwupN4SS1opgf/k85xQ/NyyGEJPZy9lWw4B
27K8aBG31eXY8rchW6rpKMA2if3u5fEH6VZc2ZvHzh+BksZF30XTajpDNOQcM2I6celGVyJ5qfFc
1+Ex9UXEINKqttO8mm46miShotpoIMvWzXGVLS1+i5f2pZriAweI9rFdNElCRbVBDYttU91bmUXZ
W2Sh3NzH4BItkyr3kiI0bA+aFVYl8Momj2oEAnbkfLjhofBSDeWxJV0STJUh2+lKpSrUbRx6i/Yr
DOV+9X4Vl/4MhqQn8otADxj7hOFoof2V+zK9yxye4EPY2KhYDIf8XB2LIx8S/vddN9Y7AuFpejvV
OJSKeXPJRKzpvuoSRfOChQklBjtpIlvVvptRFRmmPipu42LhSdlCT+kzQSnKBg4KVGqpqOoEcsTJ
Y/fSea8S2rJjlb86OHFDaOgydcOR4UgmpIlR535o/GCL+/8b3bvVYMVao90cqzHHXxon4eTa9zKJ
xTfCTqWzi4fYjv//xPDuV4o8rirQ8OXA+aM9BdFdhvOR1FUqS3sPzt+OVQhcCEkLq5MUunpUgnV1
qzmTqRt2haHQplkHFQPnDw0aOCrUUeUcyEPfQYqp6xt6sClZDEutcVkV/tbmPHSKakSVs97mY+Uu
9WUkvNq3R6jot0FYoWRzKUBq5EBEJhhSv6BXn0UymZipYUH3CUpw+5XLOG+kuBVrYyVl2f3AibM8
PA4F3eD3/7/zorFDz93EhuClEsJ6iwKclBOQA1TTzvGVLZvOPGotO6LooafX2apPUJd7PHOd8yhB
HM324HtOQ291GGfrSr81KIz00c6KpwqEW3LKfDBl+y8gvx1PcdfRZ6D6PMNtTbP1qHxhrrXRmpMl
eGkr5xiuIgOz+7+zNWe87t8e2+dDKZDQjlREXLuVgk8SXwBll6N3kGf2qQuT9jAdIahxiZtk++fx
L328EpGKjZvImG9eGeI50v1nKP1krX+WfBe+CV9xPyK8c1BWOxEjtvBf7JYntoVHCvYJ7Wr7Zn5f
nneDg62sdjC+/zJ1n3xBEzalNf21b2wlbD0AcoZmg+dLNF+l/VrLJKi6HLR8pQm09nHwRiosrvCn
Zuy8XNy2ZilTufYHbgtTAVK3qkrkOkO7bQV4g17IDFo4CvaRJKKmeotu5krwWiFd+yiGb0KuNel8
Nw2NbQsf776RSh9WgX84FzPHJaH+PpB/7SZEFfgf2S7nIO5S2wt37SyRCozbHHTINmRA7nc96zOb
ijBM1gE/ust9VBjc2vBi9dDA9NKyuT8HDTj/lpVZ2epEo+GUrVlhFQmHYykPeV+xWzz7B9HPx3b0
D7ax8+XjQ3ykYt5C3PTjnPXiBsLtMSG4gXuyzex6fO54fF4rE0WU7jOUIEaruO22HCDusDwN8xMU
WPfRQ4FTTYnhjXvMrleUEZg9oW66jXLsUygfTbXBiXQ2usfHuwRUg/ePyR7ZTXg2nnTouVq9v0I6
HPEAloLz8eWxM2nCLVJiGfUVUfcLvqN2D4IfiQmLoDO9EsaBM/uOaOfyFnXsQqAMGAnrOPSmW4Em
lFVusQj1ChFbSEEVylFeO9wcyQ9lKa4gSztNQEpDj/vnYwvpFkK5K5fdFjUkmlBlJuvfgx8kjj+f
yrJ8RUfqpdxMwBPNQqjQuDInYcm8sbxJdHynAHrbae/iXf/xR2iWQwV/VeDO8QYbG7Ec+qwL6Wu9
dWlHalPt6+NTS6SC4/IZb5s5vy+3s54YFceopqeobNIhjy6PP0FnICWYobTb+JNcxW0Auf5libfx
AE5SwyLr7KOEsz/24ZLfr0winj6thPWJXccgHxsNOfvjW2ykko9xZllkE6y48a1Lmmk6Rqw4TLxP
JmjGs/DPyBmSGvwK+0ylBDWoQiHEO7Vw2bhIxdSk7dDsdCQlrgmDiksz42ImHPfQxRE9ys5niQey
/cdz162EUviCAKqLSzIO737e/ag8igKzeOOTqX6kKZtHKnbsTnvl9BKHAI6S+WLHiWyqxHG9pOLF
wavzhDo8dbw2wfHPsJtqPFfFlEEQzxkodf2XITyDNW/g18em0mQmFU9GVwdqyLUobs0GtaokivPv
y+ofmVOdIQ1pmLxmPVRQWecQd2lcLPjMf4g1c9cumfKXfR+ghPTiza0IIjzgdRUw2PH/cXZlvXHj
zPYXCdC+vGrpdstuJ7Yz2V6ETJIRtZDUvv36ezTffehhzCagpwAGQrHJqmKxeOocMI1EmYYXi9wC
GdSqTcMlAL1JfOxjgovrvYGu9daoHoEdvJSkuFBzjdr2q83nT3muepOU7fX+95tju1qhfbLSyn31
sioGSfVDNx8iy9d9EWJWkMGkls7cVw3b3Zk8qvQh6hZVY6xs5oJnux5yr3zToeRapUX2MIyKdZeN
Kzg0sVrL8yzkkhbVQ81uwgkOd39LZUMLR/NKbddjHseKjNESPKI/59C4IszLR5nO0TmmbDZ5mJMm
qvmomLLkIBCRXigCFc7IefFYkQE0sVWET5x0+pngLNDs6euoXdGRpfiYZH1E6FdXZrOxkKZ4tJv6
uUV1vMlVRRBJ7BH5yWory716ZMWjo38eeyucgNgsjC32jAtXqaLKpi947MARDLY5d19N91EbfnHz
x7Ht3b9346NuYfmN56PbrciDN8vQhzjfoNN2bHBLGHwYdc4Bo3g0TTssBj/c8i/3R5ZEYpGWDLyK
ZVGZOq6VBV9+a4wsEeWu+aodo7jRfZGTbLGoTwsH/tS6ZUwhZWH1c3xs8oKrOoXBZp9hL3teR1ke
PCy5HZlFcKhe7ItgL1pPmlbsdXvq1K+2hi71IJtO29r/fWj6IrqrNjXSQMvMfcWPiKv9kT3XwmDT
j+W2IqLLGW1QslMYzTwOP6mFysfkqEAUErMRgVugkGJN3mNTN/cBxfMRvQCZEo8scVERugWM3eQa
GnFfrco8AU902vWoji254KUj5LOsHD0Mj0PBPvqaBjhd8IEVh/hKdV+EbS1Zu/jljGsdH6sfhIO2
e26+TLxR2LskPopSjbnX8sGeC7hSdxqrxDCbZ91+0rUl2kbVyfrezkKfV8Su6qBCLHoNIquknnCq
QrWiTxdHEW3e29l9cCGOFbnjkQ6G8tgX0F/XgGxER5WrgoC/i2Hchzf/GyahogVeUT6zq9Y7cZ2b
p2xGV1j2AcQiaQsQkTOYUQ2mv8pMnEzVDCBbMCEVKfnW5SY6Vq+uU0ZUa6NyeS0MFTb/vS3ff5IQ
4sCw2HcgAIL2uDOczJmGdQs8FA27PDgPKjT3nhqLL4j4iBjodHM1IXHY0ysuwex3BlnpRxAYDt8G
HRhm0kHQ9L73vftwvH9or7zcHJITqlrLkGGtujpqLlZcnoJke4buecLj4qRqnpd+Zl/Mm890pt8O
hEGmeTg1T96pPTcPXYLH6aiKi1gFcJHsuxgCXQ1MRsvYYtHszw751jVF2M+/FAu1G897O7J/9OYX
8MVj2dhAUBno6O5CE3JiX4a0+GjGzblVnA/SZRKCISn1ztOt9V/V5tPeCadF2ck6Q4IuKmKVRtC+
te/9EtHl8Z4FQSNIKterFwfkBBmfsNa7KKu/r2yJ2+3n/SWTbYfg+2AMY8sMCN6V28ZjMVl4/RiT
ymwViAHZ8IKXzxPeQDmAGtdtaIZoXIzXrqhWvK/bs+Jo+pcs6L2VElx9cba8xJlNrwWJvLft5J2K
hEZ6E+YX/eeSdGEX5UetV4S5DgsUo5cN6vHQn/i2oa84ooP5UV+UzPiSwCXyMrZ9kW9OyaHz7vtJ
05BLW7jP62KE0J449+4RgWdEFBHmCubxHtLm+MwEkgY6P0zFl0yFcZWcViLGdVs0qq/byq6Gh5ZK
DshLxD08ZN43WEnQFSGuQTNUqw56j2vXOyHXp2jsoCRSnf1AYbKy6Qvu3Q5d3axkYddiq055sJyb
9vX+1GUjCz4NK/Fr5mz0uhrfEaVCa1Rl9LKRBS/OfW0oRx9m2bPznD0wooh1kigk4lqLder0Bs0G
V90pSMjXMh02lpSsiopl+0DWIQx8W3ETlIQKS/Djdl4Ir3fXIv0Dab94QAK7L4cW/g80a96yTF8R
IkwWl1WqZwpTkTiriF+tOGopTjvQq6XxqA/Q3PaxwU0Tt6lGxRMqO21EJGsPRwX0UIennqbYiKtk
esif3FA701N9Xs/3F0iy9iINIwtMTav3H1LpNLQDHi8cCi6uiuVRNvz+95tjOXCzyXcLnAKjAwzO
K8j9w3JUvBZITF9Eszp+QVY/QDyozD71IXFq41no/qrIjhZTcFhaBADHgucRCZF/Dr6SqIxJPITV
0/qxS8hDd85PlQoGKlsjwYWDrlwcpx/Z1aRnhuPEW76tXHEjl62RcApXTjU2mo3f0fWX1fnYD2/3
F0g2Z8FlB9YuhrMG9NqOP/S96cn52jZf7o8tmbOIXcU7PYH8EZJrS6vA5jxGDLH+/tCSaYu41aay
Vnd0DRzioBjPHT0BJPqDBg3h+8PL7lMiYtWvgPavGix3+eSft0uRDql3BpY01uJM8RNkYUFErC5g
68vIfpYAUrJGw4W+4Ek3rbrYPlUn7xIoDoB34UlIFESKRmMo88DsTHqd0zFZnthJSzSEhpMRuafh
nCXLMTcWQavB1FQbbwd2zbXniuiJBpjM/e2QJAwiaNVC5wo0VUcYkvdPoHmRZ9thg96hsT94lf13
j27CWzMD09tUyNWLAkxjVL/Uixmvq6d4WpJ5guC9xdA5uCXBE2yWDEZqH5GP2rdW8F6n0luPU4zb
wkaX1FtUtrlP7J2MXASk9oFhme4I/1qdsLmMZ3rWf7lv2rlO8pOteBaQGaaISvVL4A6WKmfXMQVu
JTuPZ3LynteP5DN4eJOChVly334kyy9iU00wFNS9lyG3akDOjqdi7WggEoGpmebnczDhN6BzqO1D
CiYobv51bNp78Lsxynldx6FBDflKHFziu/EhqwyFR0nXfl+qm7HrbWyLyeuwwS/F5+bSnPiZPeaX
4Lok4KtLjq689d/PFK69rB4gmNdqDC5uF/ShxQxFLi6JCiI5I4e+EwPpN702lIeU2+mqQ0mqK+Jg
MFXYPJnlCI67sny29T11q0ndJ3PNX4LcZ6f7+ys5xERsKuPGqg0Ocqolf82DzyXYV6YDmF0X9fv9
vexme8u2N1nfWUjXaBZCSvvB28CdXc6KrPn9ZfmDpNEouDeXS8euQf5jHllUoVp6f00khvkHOSMf
SmSCu2GWT8Wr+RceTiL9zQ/X2AzdL9rBKoAd7EZ1s0A4d5dFN5D3TPXTtjw57bPrKFK197fVFuVs
wW8YmMMGm8n6196vIhRGbXD4KdZnD+1/RuY/GBr7KRsXSBnhNLfohwYAOZDqFX20qwREtW/a57rJ
v0LvrErAhLhFYw5VuPuflm264MsBxP6YQWBT6CaICrpE5qbC18qWzPzvbpgWdZ2NIN2yIU8djln5
xXNIF8/E/XVs7oIfb3lFvClHrjWufaKBtWZWtKvLZi6cwNtaghDERiUx367mEq7672k4NrQITCU1
ycnQuPRqgP4xssrlbE80T+rpCDYIQUKEpW5N5bWDicSwnN/c+a9moiFXVZDev1fbIibV6Q1zKHG3
vnbt8H2u17QbsldvrsEhxwAuUEhwSPJ0W+RibPxhsMYC++qEU2xGfbQ9NA/e2UqKk6pYLDF7EZqa
d27lAupCr8H20bbKcD2iRrMv//7BmxBER3QZ2yBkueIRFF2oo+mfuDcNihRONm3BW0ufru28P59U
m/PbJv7voFSVGmR7K3jrxPOS2gX21miuZRM781PHP1c/+1HhrBKfEtGoxbjQ1tPs3VlZPGdQdLa7
HyWx3u7HAtnwgst2E3hSWtdD6O9QfqwfLGBFdJVq5vtJiS3iTjfwdP/vTO+cn5P9gZUpt8Ao8v3+
1GWj70W+G5Mh7VJSU4e5I8FB71C4dg/D9GD3qtNFsjQi7nQyWmZNAS5afVclizZ+sGso/XmGokYl
MRyRgJC2TRdAigSu1LQnF9juzXYfUKc9ObMVWt6muG3JfsX+95tVgqo5s/09cFbGp/W7lYGDWYWh
kaUnIvJ0gMYSpPiwA0M8xTYCDv8riPo42EkUw/nBOPgTBO/1XDQUMR+f8a1Pfvaz82N/OuZdIqdh
xgptzVcMredfneW1Hl+7XDG0JOaIdIWAmA4oPzgIDH1aGY+rKpbJNlTwWLsPQAa0YMqLl1bFM2SS
p2FSZDWSsUU0adAQ2lUTwjvx9E+anT37wQJMaR7f91jZ8ILHFrxoWWBgSYC+CBu9Di3jPKqQV7LB
dz+7MXRGypx5kBi4dsZnYFGs7dukejaQRBqRnrBtUZS1GIbW+/IcmN5T4fhfp9GNQS6vwtPJpr//
/Wb6fs9oM28IxLWW9nQMty1xAoUpyua/m+jN2KzjBdVBM36dDR7uIIIsiDJIrZqq4oXE1kX4qDn5
uVUTJE9DbJzcqD17r+xLk0zJ8AwB6aiOlMLvkkKhLcrdQrLJ/V+igNJgqid17PC4ipao+gieeTvU
TvdN9d/i5jtXC1dIkoe1qmr0P+81gT2ZMp66t+lSJFpUREDYv3F0PMfro//Mj1UmbZFecB27rTE7
+F6fGKfmY5Uu4VJG4MOKbFQmeyPqFffVd2HqyLVECGq5Qn+s3OblseyNkK1v/eyHwVx+mEGNRdAz
UC5XlLyiRtmUKDEPEZhqWIPnzPa0PNZOHVGQ0btmFyv2SXIFFHGohk+h3OnixyxrecoqwGJ4d+Vt
nTRrmzgL6qNbuVNvf5rBK3b/m7Kfs7vZjTtNk++73MInvWllIRsA6p8t59P9wfeixDt29wcr4dqv
BEpFy2NRD7FTf+gqIxyK+dSvVeTOz1NRRI1NVFYuW739J978FHcOaNVTe3nc1uq8VTzsu2cz7yKO
CFS3xalnZRxsKfSYFF+UrZ1wlvsduJY8vi6P2ghNhRHkZucGOZWi0iM1bSEbrwDUtBe65k8OqR6J
n4VFMIVmViYDulWWwEG13Dq7w0MFKcr7+yX7QUKcGB1QhdkZap7W9uyMf22LIj2UjSsc83WO7uPF
w7glSYryPLfJ/flKzhkR5GW3w1o7dsGutsnCoUbQND4s2aIo90hmLSK75sBxutZBibMj8UYvVq6I
jrJZC4f70Gm8Ai4GkD7TT/TuI1T7Es36dn9JJJm4COFqgPAYixqDAw0asr5NicYvZq49lc4ccV+x
NLKTS8SzzoUxc/Dh4H3CCf2znZSxFmmfgeo5OVFz9uL7P0a2A/vfbzzahjBwUBv4ShecMiPOVBI9
sh0QHBcsyr5FG+ysPWugA+svRh1ExqorzF02vOC4pOm445PdLF39xWAsdUcrNg9xpOLIE+kIgw6Q
w3p/9gPtsGefPRXRh3RTBTfVKvP/y0b7qe1G5Um3Qjuc4x2h1z8UX+5vqmR1RJiWNiA79Lp9U5dT
+TMoHlr/WMYv4rPwrhVAZQwju+yxtq/Uv9izoh4lm7Tgs0Xf9nwLkNA0WUi1s/fDcpP7yyGxcRGR
5VqVY9RLi5pImyess880U/XQSGKBCMeauOHaNei8UeAiEVvtaPKqN0bBxeXVj1Y/qnKw3a7fOeYt
wU3XDJBR1/8XBrNzJ/Fz+ff2Mp+WpE7YmTHF4STbAsFp9WAFhbLWArpWTKe8rlEZD57HoFEc5rLh
BadtOiuf8QyHi7kOPtilKP82QCzCUMC7v8+SXEiEa7k04OCXbPh1csCB5vIwN/0IiMWEtV3kdBAb
mD7TWsVntadv722J4MoFpXnu748JLfA8uhsN7ovpXczq0/0fIwsVImoLBJxBTcuGIcH/n34BjewL
+UEeIDgR6YqrmGRLRAiX7ZnMsAv8iLHrn5eKfrQIOWumiu9W4nkieqtFdW0yDLzSkcUG8ySLeP7X
/eWRTXzflZtzywAvx8Iz1Kls52vffh+Ma9EeO1tEDkJWTpXJQP98ncbztLPqnFYV5kBiMyJay2u8
ikIpCrf2vHqkhEduwJ5604gypfKCbGEEH/a2eqIoC7JrS+wy7TPjW0fX4WQ5kyIWyfZU8OJi9RbS
bsiZjdrzHwy/curQsApLsbGy4cUEuTfbvZkSFkldaIYs6MVVaTvIVl/02CLPjTYHwB8yWs87Relg
13Gfk4dFmZdIZi/CtjIEzNrQ8bjbb2ivISYasxSxWTayUAzjjl0ykwKLankPG/TYS4W17///nTAm
orVabaF+ZyLMVIxmUTkUZ9exP8/2iz+XpxaCkJqzHmtLsUXUVgF5LuY5OC23hm+JBugi3iuzx9EF
9ZDdTqmjBKFJtlrEbenlZHsgosFRQ4ZvU8fPVv1xBnvlEny9H39kxWwRsQWqpNZudgSFR8Ih9s/N
CZdUrNZfewGGngCN/HL/S7KfIjg06cEoPRvY+MGs/TNxnnZRIGxUD4psCJ7f/4jMugSnnoppbceB
s6sDwO3zGmjdB/SPKw4Z2eCCS6/L5hIPWhjXtXrwyMnU4vuTloQ6EcG1ecTaSj3YX3SeXADKRy1a
m7f7Y0vmLIK4siYjhrnDnkijJ8ay/qz7UWE6kg0VoVukYdYQEMQIH+ywpCRx5/KP5aaFhZv9fWz2
e7p6czpWbMk8YiDTqvsHbb0erTKIiK15oaCMbNEcsFj/9PlrcQwhbev7Dt/Mt7aMogEEG4fW2sQ1
hJ45aH+5ThUxbv/Z78Q4UUQ363Qf1K9oyYDwO8Chw2qDYsP7e1wbC7RbxndtGhWPjBKT1AVn7Yag
0bkLU9dB/ltaZuoV3VsNXVCFn8oe7UXg1ua3M29LfGA5ZWcQFZ47tA8+zTGqyw+FCl4rM37BYVlR
bvm84rZh1/4Xn+qokweqko/M+oVDmEDmsPWXGeeNU7Sh4xkxtc3T0Hhl6FgqBMX722CJEC461e0M
hh529exfWfYZd+5Q8wLFHsgGF05is6gN0+fIsHrjpS2Azq7TtXq577iysQXHJdrUFE4OGLzf0eYy
TVOQ5IHrQEPDV5WjZZ/YN+bG16qaYH8HbC6fvDaxSckSwsdPnPuf7/+G963HEjFcKHYzp2GMXzt7
3ULbmLfInuuDg+8fvZm95TWg2DIAlB590LKcNeN0f9KyVREct1ihkImNZdfNnx9doMp9Xj732rGy
ryVq69a1tmZ8xrRp93HjVeoanqJsIlttwVd9ve10zczxurCWSesDY+93irApG1pwVa1fPcvxsZFF
1X4AU9Q1nz/eX23JyCI8i21OQwx9f9ml899NTT+Z0II6NrTgne2WOVO3v+su+xHiW7vOgWJoiY2I
uCyvoUM32AC6a012nlznYbGWi9GpTinZ8IJjcmcp22HccfTlg0FRd/yqTcn9RZENvf/9xmsqGhCN
2Ai6Tr9Gvt/G5gAN25bGx4bft/lmeLdEi4FV7sPnP2jzF+G/Pfp6f+j9x/95dEOy8b9D86wvRqNH
sR2KmBe2gbrVuzTuBIay4ODamP/9Agh2KOcLlr3RQCn1lVQX74jkuOtbIhgLCOgNSqKYfBv0UeMH
iVsc4SbdhxZ800WlC6r3NgrghfUNBEFbOPnaP/fXXOKdIg4LTZp8IQ7SpaFyzkWrp/MwR8eGFrzT
4IVn8Hp/psrW0HNyMCqobgOyWQtH50JZzSdcy6452lDgSHFnvx2btOCYA+FsMfqsvtb+g108VSqp
PdmMBa/slgkanCPuL72jR4wPkbf+ODZjwSFH06l1rcLthZtTioQ9WSpVt4+5W9g7HimKxtI2L8bV
a+dHtjhx3/7jtl6ChrLEAyNN5cYFqCY8EFybjpYw+ysw1+d+A/7cmi4shwrGlIe9ZSSjPsXcf7FN
BehLtpaCF9NtWOppDuprwDUOWRKtiruFKAxAEj5FbNbgQilkCiwkHUPZhbY7v1ZtAaXII5oqcGaR
CNDRx2WeAO69DgPN0dHdTU+9P9uKl0TJ0ogorcoygDpFV/rVNDU/akuaPZe9Nx9LEkTmv1YjGaN+
tXeuQXkpGtiaA4/Ip/LhvilL1l4k/QMze7U64OW4bjQaps+ac6LV1/tDv7cwnmmLcsueEfhMm7Pg
4vRtXI3Gcz5PCnN8b9b70IIDFrVP5rkk2SUwxzOH1p/V02TwDtE4YnjhVKReM4GKoWpT6DcmQcme
5vVI19E+c8GRJnsqS7OzacoJVK4KI17GIrm/3u+d5fvQQqpqZaWBllPMmixLbHd1FWpzHWuzd66N
/ECtaf+GcC4uKzMyq3OgrztycPy59TXLtwNZK8YWHWkezGHmSNBSs/BPxmo/uIuKtFZiL6IXmZrT
mJs9slTfWGhMRaj7f7u2AuYiG1w4Gad2nSazcEFqZP0mKOZW6PnqiKpzex9FPA/2VRFOx1qrtJpa
bpNmvh45a8vDjK6ndTJijWnnPK9Uit4Sd3X3n3eTZXogrjKtAVvrl+yN1UEO5LnqYUY2tuCvZU71
2TOxtc70NTO0U5UZivj1LsZoXx/BVxe+VY3r+hVQUSOStCpcGxZ74I6o8tca2mjrdG70PCqYqg1M
tt2CBwO8PS6VM7OUtS+sB3HkS+cc9ADBg7mesWVwSJvOXRdREBU2m4oWWrYDguOCx993aY5ZWyA0
WdoV2cKkOAAlcUcEMM54yc4W9ESkpvPIq3NggNG1fukGBR5IMnMRrgiIWo3UH3bJtfqMiJm4kyKY
ySYuOG65a97aeOREmOe/xvxl0twyDPoTUR1TsqkLvrt0OtPHImtSe3TPRcbflslRBB3Z0IK38qUc
S1Ji7rOzmL/qruofvLLJvtw/SiQ2LvLNsaBFQWUPOkxvL4BsfpjaLs7H4vXY8ILPWqzoDDQPZxdc
PZNMW6DGrF0gxnQ+NrzgoX2uGXx2WHbpmimyF/IwtTkKlCpMl8xsBC8FVNfctGJr0qHWE8cMzo3d
/GWba0gG8vPYLxC8tZ71qoMUU5MGyziEVJ9IZK78zaPLFN//gsR+ROBh3tSNRrlHU6dwLpPnnxfn
7djIwh3UzWvH0l2/SXWPQxN5LisIzhYqEIrEMkX+TMs0oWM7we4hm/fUsp8GUhBjq49Zjog95JDT
2ga0BqYoO/3OBu9bt/FfMyov95dGNnnBabON9+Nmek1a+WtcZG2UeUMyQKb6/vCyPd3/fnOCN0NW
Zo2rs3RcraTLjRN1VEInspkLHrt4E4rYFYKwPliJl4NwxB8/2ubwcn/mEpcSOTTLvOnp1uEQJ5MX
j41+svnVgi5CoXpvlM1f8FlO67UvR4SETTeivFvjcmpi1o7JsfkL/ooiUT50voN46QNHDe6UuKvX
bz6lUeCrJNp3/3knERRRh66jl8vYB1ijwQjb6ieb17ALvjTmJ4OkW6UiT5dshQhBRIs7iIfxwpAG
9MNk6Hnod/9sdvu99rrTocUS2eHazGyabj92q+DZr+IZunhD+9kejhAjICMU8Yi0Gtwh1/ej0R1O
Wk8irVNB7CQeJuIRnSzz3H42m3TVnjObJI1+pFi1T1rw3Qp7WwUBDhXH+Ih7T9xrKvpb2ZwF1117
ks/mVrepz95mPb9O7qRIVyVOJSofd2PmFyWFqRhUS/q9SQL9CXZpKoKCbHjRZzkxwN0LsliLWGUN
oW+3f/Psue/DbXbNY0UKkYTL2hqngeRLmxpbgadGHOLKyrfMk4SgQEhDR1cLaDrlbRW2BEzwjH/1
FxL7+nYALQazEVGMZmHyuof6V2rw/swCnkyV6s4ssRsRuzgQWjvBRrtL0bl5/mXvuWNffJI1o33s
vBLhi01hBiZabtsUZMxvqzH1YbbmP+4HGdns9025OQt9roEuqfNpmtF8jBd9sy6ojRuKmb+LE9jX
fbfZm+FZ3c8QqWxpuiCCMTyFDWDyXucPoCQNa6gRrwbUg3D7dDe8GFJVs+l+MXnnCBDxjdgOPEsQ
LJjNPm70RIkXUvaBF4mZO+GxdRNy58oD1XTV53VaAMwNpEXcVyqh9Hcht/uiCQ6dF4bmsX3RiG48
FcC+ZcaHDm8fHRbMW+vILfSkM5ZopkZYu2tUB058/1dJQsm/xfab7eL5qFuQTskus+uHDGBQiAuH
+TIohpcYmwhLRHMK4LL7vrh0iN0Bp36lwvRJTn2RTU4LIDqm+0t2cbTx1BQ/uO2EJk4eF1rzy/rJ
oevB37Db3M0Seejw0NB5k6eGC57ekTVNYs+ZqrVNsgF/QBO3ssBtoM8uk7+d+oaeRtcMKyVnlGyV
BHecW0iQzd6MC6U9JbNxKeo6zHQa23gwXYvQGxVHkmyj97/fLFJL87XP/HHfDTPK7D7MM5XCq+S0
+BcIeTO0VWnDUoywoTZfwmY1LuVafoDaX6KzQ1w2cMB/HfPmG1XpGBp3puxCmJkUnMVuXyduviqi
omx1BP/uUL9a270Avdp+OBZjRP3fh/xXhCI25syrakUO0/Exdih9nhb3TKf+7f7wkrX/A43YrnZG
cPlLZ0rylzLIxjjX6BgTDZ0mDTRljy2QCE1sc63JyQIzralz8X2StqRO7v8EydEg8sjZTWP2gQlt
RQowFgvOmrWl9myeh3lFt+U/9z8iW6f97zf2Y9LNd7wOwUjvuxhaEIkLHZghf9EsX/GwIzEhEanY
5n2wQSsKG20bEULfJ9Oxv9yfvGxowXe3CTrTZs9a3I7rT/kI7JSmK3nCZYNb/10ZmwYeePk7JNl1
8+Jt0I8fVyjC3J+5JHiKoESNMdAXd7B+vMdE7WZ+CRYvrOzyAJkTooKoclwyNAB7XdOmiwGWqCE/
d7UZEl1XWKZs9kIavFSQKshmLI0LDUKIZ4aZ9l07QuvhmX8gERe7G82AI2oWKw3R+pv6/aAoa78/
b0tUNB7HZjRrsMGknf8XM39w8howRXIqG1o4awHRzCGVDCsv7TmqgrjYLOzrr/vW8r6TWiJ9nG30
w4xevzZtOG7Wo83Q4JRpKVuhfEc8fj72lf2n3YQCPNBXbMigAg/1k5+cDNG65M95t5wrX5Vkv3+o
W6KysZ23bl322IBWf0EeHVamHdbjY9XMFzf7sdaKopxsvQTXzWZz7sCw2qab8Zs1D2WHq6YZ94Pi
keH9yPAHNLHV2oZpu4XWzVc3IOla2gegibvtC8ftyg2dzDqKlX5faXlUBnitDnsyLJ/ub7HMSgXH
5XlN/BbdZalbTVvSE53vxE64D0LQOjn0CRGoqGcGuur1pkyZ5yI+sEetIcAttfH94SVrL7LIBRZe
pqy2KFFU2Wtxi2NA6mAZIM9zf3yJ6YiIxWbVtnrrsLdBQaPRbh42U/sEPdfQcovP9z8h+wn7p2/8
LBgDve8tnFro3w2RcZ63QSUXJRtacOER7eJ0AyV7avq1G+Zlr0dWUx4LcX8wyKEjpdw8GI+zWHFm
jLGtj08954qMTTZ3wWlbcKd3wV46oD5/6VdcJiz07xw6by1fuAOjzm1ClNGk6TaWz1tBn81ZT52K
H6rZ/AFbnKhfLzNZ4VdzZ0Ur90HTE5AjPGmICiJysR46OyAVjlvafPaGf9bm0zj9um+LkoAgAheL
wlu8VcPQ87w+kJ7GhE+PU64rcj+JN4nKxWZfF2bJpjwdOvNH1iwdLrimHTclYsI6OLki3kuOFZFI
rhi51c35gPORfaic0CpI7FnXoftplD8tUwUgla2V4LeMZXT0J9g/0RZ0AXQnQ5sTCDNH97dCYv8i
tqo0jNUbIUuTrui1nG3jU103x/IeEVtVusVMtBbHisPt10zfvjuTFzaDSs9btjCC5xLmQJ16Alpg
G0lSkiDOcu1hqg2Fc8mMSPDdlvRMX+YS8XLR0FtJw8r/YJPXnqhQ6rKVF07dwpxKdOfukQdBc/Pa
h3E+mHGK4Kqqd6D7M9l5Su0+sQJ6qcs5Mqhzum8zkpUX8VUds3inExwlQU6jskDXyzY8Tp5KrkQ2
/O5vNycVSBk8g9UsT6e1ex3yMnaN4FNXquKaZGNFoCKarD2NVbgEkbENi+mbYX7w2TeLaseCvoiz
qkygEsw9T/MKFC+cNZpWMKsMjcJhZauz//1mdarJaqdap3laBHXsUTdZwHptTKqOLIlVuvvfb4bX
Np7ltYWkP5u2EIkU6H5UADTZzAWHrQwDbaAOhp4q/4E3r2U5n6ileEKSzVtw16C2SY8Hcdzf7O7a
dbUbVwNXsdjIBhdcdVzajAcbGIQczYUw45iBui3T3u57k8weheyY9fpsVwx3OESz72UbhHgDhsB7
m136WnXxl/wAEVkFhiKwVAw4qsZljKw6exn9QDF9ya6KqCpL93rD8tc89dpqyBLQbgIvoHHQKp7K
Ta/mYzFH5IOra7sxHdDhp1PTn3u8lk6lHTlou7u/CbIF2jfnxuxzspY+0LTape/99neu5+AKYaWl
uOPKRhd8NthKNCI6Lk1bLd/CubV+cO0IaQ7SNBFh1bB5xtNRy9Nq6Z+BNnniKu0B2awFf12htd5A
yo2nS81THdRESBWi+8stMxrBWyHdvprMmVHlcud4HcHCs/9bHen83NdE8Nded7RlIiNyJuJ/7Z18
DU3zY+ar+I9lsxc8lpd9pzX21KUNWZNx0b7x+etqrYeqaJYIqGq1jdTltLQpc8g/OTE/bWAQjgNt
8OP7iy/ZV5HMLQOYZ6QVXjQHJytiM3PcKG8HRdokG1yoSDGnYnpHceXRqFf2kavV+pSgdytXCSlK
Fl98MJ1ctGWQterSDZKveUWhoTJ9W71GUWWRJPXiyyhzp8Vvlr5L8yr16qfavTL7WnSo5jwDnKpI
ESSLJGIFkIkVI9k0xMy5DX2Tpxw0Lfc3V7Y8gmcN0+DaADB3QN2A9dHOHi1g53xb1RogGV7EtTk1
hNABG0LqV2ZRRczYov/H2ZU0R6oz219EhMQgYAvUYJfLbg/dfas3RHe7G4FAzOOvf6fu2/jTtYoI
Vo7wQqhSOSl18iS4NJI1RI9u+ev/P7jhahkW1J0oVDO3X5jH/6TVEMz5suKHNYdrX8/jw/KOz4R0
yYwKMmeBHL4s2XNRPU/lqZme5+z59gloDledEi0EGZfJWvB41bSBHcu9la3dSXRLK4eb+nNnezVc
Q22BmAsVW3NfsGStO1S3uuI1feG3PMWUk3vpj+Hc1Kgmrz0+65ZWPCb1LS9tOQRflMleZiwUbC2r
1Cytotkod9kyzrgGFqhrjTM/dra7zZepCLYhn63EobjAgk78tZ7dNhDE/35bS3yo3H8RGJaKXbPK
1qmlDWH73s+qPXvpe23c8fkHi7/aFUZFvd3+jMagVAibkU0WiNzq5t7MEQ278SwsG+Q6fBOk3lJh
bPMcxwIj0Zt7hkuy1TAwAL9s2/j1uD+YqpAsdmYPfmzqDrm/T8eTs8ZsoZOJkteknt0nE80aIN6H
H8WweDuek4cEr+PbshsVzlanpMWVAfmB5X6NrVen/ymzlWuObu+KjUqUQjPBsXRi3hvNqW3u5mlb
5FAHm157/cUCuup7DhZ3s0NTVvkln9eqHZpbjoov85tmNLMeimhwGfgoSbjg9OrKHA95cqXepPEE
Ks5MNJzVRgPZFMCdTK1/B6aklaU1YlcBZmNe+3N6FXs5/MxkHTL5Q2yUuzrUtM5mE2PtIffEqwLa
/+WtFazzz38qFOKpDKlg60SxtRTsZZCOxOg2SQPTW3Nin4oFiytufSEm9wRK/ydiJAc7wyDzKT2R
cdrd9gGf47yIp/r2iQ5Z7KY5GpbDKwtrurM7zDXtI7ZvDtMYroG6NDJS/Tzm0Uyk7toY1zOHhyKb
6zAb55Uq8b9EY//x9PgRSkac8KY026YSL3OV7lqMKpOS7VyrD5fhb19jvLKbR0P9PqFLq3GMSNjH
xE6C3FoJNJozUiNAbApApvKaYQIGIIU8p0WUXgndjMYvVvydTn7XT3/w1agHWtzALIUTd+2Qo7Ok
NTb1EkJ4109+XBqEKf1iZeyl7Hos7R/KuIpua5du10oYGLuloKNlQzCA8I1xF67TEn/q7LBrJU/j
bTWAWIc4Lw6Yp0Fgj0La1978lq1yKOgOVQkDYHnC43XbxPfehDJpQR+46L/7Zfd2WzSf5snYv2rX
jA5ja2f8ZJFlL20jbPMvnOYYJNTft/4vc1wjgdF8SI0KLDfqjJfQHJeYqHtNd7b7vVrM8+xNO8zi
QC/HlsyfeGpsMGzCaj+V/GTEVlBl864yvEigYwlEYEGM7pYCTRC3hac5fDVWDJgJ1tWYiYcnaGeK
JC3fxDwYO9+tiyd3nlaqBDrJKQUr9L32sWk0kJxtBrZbBuUy7AFBD6fRxTBEEaCSuOKGP01VITvF
vG3e423aKfCp2o+S8k/afDXsJSjS6/M0Cfh0Rof7ivA0Rqlev5vBIWneTuylwl3nWJt9t69pNv24
fTQ6oSkmz+LeBboq56epaKMpyYPWkGHb+lEth8CXv6xkU5sTZKZ4AFLWRk5L/A5GD75/MvN9uvY8
ovsRiu2XVQvSF6vlp9ZyQnNwQ7x3PuVdFVXdw2z+Kty1jmiNk1GxzpMdl9XAa34CbBjcqzUITXkL
sukhj9fGLWo+oeKd0xEzFjAty3lJQLpVh/3Clizolmb4gW5UsWXyoktcX4nAsvEtg06pODkZhsya
5jSicTkHlcuUbHqlJZ6Kru47p+/oDIccj/TJtKojndMn295C3uFieeUXpGNfDugpQRYXp2bUFPzN
7xu2Egh1h6C4Eh9zNeYUre8vi2+HLkn2WckDUDmtZAe65a///xDC5VKXNLUz973urRYU3zF/pGT2
g26Yx5UcS/eJqzf58IlWpgu9Nu+/kEYEAjzlgGtbdFPFEcJXvEYaz+WICTfiNLZusPh90Jhl4E9b
hnNdz1ZxFbXTiA7jecSJeufFxWiTuo74WheGTjKKs2jJbI8lFSCx7qu9bScno0yDNik2Cl5JFKYs
Wwp0bolTzfaLPwbLnzZeIxrQbF3FUqdjZV8ng4qTSxOE52eR/CRs5T6nCTMqfjpmXUWcBUcaV++O
Ue/motvdDjFXi/wk21fh00ZJM8ZK7Br9ghFn4Ij7NTfHayoot9zTiadyu/b+VGct5vucrpMjncyN
CjQwt7G13/YDrsfxwZaIa0yU9pk4lfSNMUT4Bd01f0w7JCjv3P6ETvqKuQ4xk0a1SHGS1peRdGE6
rF0XdDqjmGo1DaY3WZDNnDSBl9yXWH0Qv7ZtWzFUkmFoJO+gNOnwlVmvSbJS09Fdc1XcNG4hophH
LGyDdAT7Bkd1huFnthl236ywOaxRiH/ebAbVUcwV42NKO069/klUPqi2WfPA4ulU+XkW5QunAav5
nlrGTqTtSzP7L/WyqS8bIfiaW37QqrnjPEb1XZysGKCvu4ojBFenfhPN3jXEX5OlD+szMzEH+FBx
8rw2JG6+c9y1ZpTPdcpVYdAZN70uMZA9ZBNDgcONDK890oyvhMfP0zlXZWHNLT+vG+r0T3nzj+B3
8fDmO8/F9L15HMdN/ZGQjmJwRsF9n89QMOG7l7SDIRvlGsH658bs+orJZW0iZDXF/VObmsHUZAe8
cUe3DU4necXgBJVdZhmsfxrmL6gsDKINSut4e23dtpXAOLhLOWNsB9ycP7246BP0k+rr7aU/vy+5
vmJlgwGGOIwvd98ZEOCl3+/wrhKyoj1K5oS5dUA/VpiweJuQVORzImqMlxQQUkG8CF7kIcaFMF/c
19s/RiMnFfmc1q3NXB/aT70nn92PxqbMwVURz8XkZUaSQ/6pOBbZo4m7xab6PgGH4f/6gt6xfXfI
4OU6rwtsfo6LKnDjlfdhjU7+Z1L2tNhyoZga7CUiSnl5YPUYdNna+6pGd1S0s4ExD/VIiPs+WGYg
qzp0rATzvoywL4s9xtZ44xRlfbVyH9YdrmK7deWkQgyedXRz8zUnLfrt1p64dXJSbHemS8xonwxP
HMARF7Pdh9S8r7tqo/oo5lvOWV42PmXvcWaN1ptTz3HBwqaVU3HghGe+v5IOadyzioLOzB70NiYO
xKmtMG6so0/cYDAAQ7cxRwp/qnHFI32eOboqKDqpawOzzLv2yR3bp4zLHYntw5B2YWGNx6bOt/kL
FRyNtHRJGWPWsZQpfpFB34q+8IM8Lt9uewzNyauw6Gbyc85ymB/eBiKSTLsFreULT3a3l9forDpf
2+jKrHesyXsvK9t6zbwu5mHRWqxdWV+TJLkqIjq3Coo39dq6mxJzL9p3O/VA6GC6XeAKCjI1Gbho
Wmyo8ZfJ5WhO9J9tP+z6gz+kMN7oCjAjtNYdnfKdkP7DPKw9MX06BAXpkcpDOYsyYdbUWHdGNQZe
/L0Eg4c1AolmB02ff+st/uqRP1WBl6dyOPaSPSeOs+mu5apElVVcDX1SzfK0DOFA7t34ZZu8FBeQ
gGSwtRes21P21vhJj6GgxtqlXKdlSgyXbOm6LCfyRBvnYY6zNybpz037VtHTPa1LVzp+eRkWjFD2
/V2Vrw2b1uxaZafMeOvYjuQlCl14dDCnvgkwbnYLGoK4Km56EJWRJxQiMaEjrzyL5R+Wl2zF+12D
83/vza6Kmm6F59exk1SXruH7cTiLzoimdu/0KwFD411VUkozr0zSt2l1YU1yZ7LvlGWhabZR1wPQ
m9jR7bPV+D4VPZ1Saxgq4cvT4E3iPo2LB8F5/8Ts5O+2DygRu3V7zCazrj9jkgE3vjqY/F20b7cX
1yQf6gxuKmY+AkoqL7P80peHYWqDSYLF84fvRWz+3YwrHkEnJcVy3R7Md35fVRde2sGAl1APHRzu
auv3v0XXz3RJNV5ZSqQAc3HxcZtOmuqJiO9JJgIiqr3vv3Pv2FRFhIn1YRy/oM4U9NfZYkkZug6P
sjxizRSl3to74+fEosRVwddMYO4kMCHYDl5MUjmGi9UGfneacAn2vT6qLBLlDYnceO1ZTRfDVFA2
r+Y8dVPoYbsDg28oo+lI7vB4GqV7vmJQmkNUAdmewRqnivEJ189Ovi+CgdsPGVpZbuui5tncdZQs
Hv03WTPLVl7k8sWwMsz2++LKxyV+ZEkfJrwPaHHn+Q+Mn2xOwgYXCcKfb39b99Ou//8Qiac8AQN3
ASOzPLxnN97OjJPjsJpSary0itjOKpGS0Vq6l5IsgV9a+yRrdrd3rltacQ+DW5IpLcfyInPnYCM9
5eUmvmlosZLQl9PYuU2alieRv+bGA/LS21vWCVtxBsOUpaaVZuWJON2+6X3QuMkXYq+EFZ1AFFdg
D3j3qWzsOh6s7zL2dlW1bHsXcFWgduUJQrOFlpeJNAEjxhdDdkGCZ8tNglFh2iLxm4ItvLoYGbj4
Z4MHlcH+GmxYqSP/i0b4xE2qDJhJAbIhmjjdiwsCEb96xojcXSF/Jm5yTPx81zvP89Sf6NDgvmMH
KJc8tT44AOg8/Em7+i72uzAnx9pZAjN7asgF7FSZ11wk2QF1FJjJYXaq/dIDceRiIF7dGTkISPNn
nonHucpWshKN+qiA5NhspOOayBtikWcYGjz+GjMAasyyyVbkpMkc1PneNB0pTxqrvCQOSotOCdxt
DcaPSxL/5FuGAyE/V4HJEvmg0Vw9jjfY0dD7380i/XJbjTRBXYUjTw3QRN5MuxfDA/izAr9FG7rV
q0BNYchfaSGCwtuYf6rsm3g+t317QWrbLvG0I6MvD7gur9E46I5a8RT2QhrLNbA6Ad8Q+QMCENG/
3xaSbmnFTRS9mRrpCC1aavItT8lvbpVn3Ltfby+vSW5VHNsVTIMLBXZegzW+dB7LZQqaej/121yF
CmBrGCbBzA08UZJ/Hz3AE+dXw/JXIrFu81e7+BANZ4nZOKUfl5elpw9V6xwmzwi6nj9ORbq/LR+N
l1YxatXockwxdbuXsRnw/s8IC4rF+X17cc3ZqhjluqvNoexseXGzr4BIBZMfmuTn7bV1G7/+/4Ns
HJlWVS6m7sWLSxo4o0BFhRQrlqtbXAnmpPc5G+wJ+l6mbZhgIktYYv7AyrH+O2L1E/evgtSacpBG
1s0Q+viDNGk0DHOIsQkADkWmnd/X86nrxsgoojZHt6MTpMuemUvYG//clp0uL1bHgBMnKxc3sboX
B2zpwwBGE8w6KNs2bOvnNn8bmLnz2ila4hVF8D6/YqqothqtfVbX9uUldf7p6blAC0Uj30vymE13
q/NINdaiItrEQsakr2qYepcdwOYR2OWPHJcp6qxBpHTFnP9g2WgDPkPT7l6a4sLJntvJ3qT+zspF
WIzNbigAZ2zfqsYJnaQB3feykyw93D60T6cKIVKp6DYnJlmeGCDBZOkSMicLDfPB7s8m3uht+VIV
d5YHeEcTtn6/b1onGK7sDsXBla9dBU5Uft834ITy/RCgsuj2njQGrgKoE0EMFCeQxzB28tO3sX5m
44rK6E7z+skP9t0UDZcYoYQUb7EiAMyjsv9HgKZ2Ew0gpKn4j8YdrSzDTN9LAhYxp3YDMvzdJhTF
eWQ8H21vHueLIS+F8e4aX5xh5Xqk8Usqti1loN4cqmK+LFmF9wmQvcCStu1aCfEGpU3vxX15Mslw
LMQINOPwmo4rMtE4ABXQNkqSTuA2su4ya9lPZO/S8cCLJmpjEeR0CCtj7VFXozcqrm1IQQgHVpzu
0s0nBv5CEv8whBmW1srDjc53qniz8crNwh3Tuhun9DVPI4v8KuMy4ulytBo3pPmdN/3u6jWWEO33
1CTAGRwxZJZ1JzsrqtLI7/8YPVCmef63nE58Og7EuCPZspLQaFRMZfnkYGyuGtGYd1lG3+okeTfT
aSXs6JZWTHpKa+k0bTEify9CcO+GXbr2FKtb+vr/D96ia9nQz04/X2TpB6BmOPjOsi0XUDFobkpB
oSr68ZIlh679wsuVy41uy8qtviha1hutP144fzR8M8Ikwf1tU9Zcm/4tTX0QxiTZjLkoWLnvflpD
UNlPdvNk9T8xo3TFWej2riTtSRXT3J4mepkKpF1JGvhgNby9ec3SKvasiHtrxGBFevEr72glYOyz
+bYLqwo9a2wG+lpW04uxiDC1nYfFejaM7u72xjWOR4Wflb3EHHra0Iv0z3l5x8Yh9IqwmTe1thFX
BZ+ZpaBOJnt6SepH3AkCN7tbmjU0sEZlVM5OAUJTWfCBXqzqTERkl18nUMVVeKiS7QpsXpMrqBPG
TYbZwU0/0osdP8ZJFop/7H4NfKaTvRJyna624niA7LOZhVRiJL3T/yqTNnLseY28Rrd/xV6d0pps
YbbYf0EP5eSe7DqLhmJt/IRueSX+UoeCBKOCSZnxK5kqTG99QGvtir3q5KPYK7ppSbWg8/KSghRc
PCJXXOhdVX69rfmfmyxTEWbe7BRWknb00iTk4C7DEdF8xZXplr7mEx9c2dAvLdqQUniDK06Iu4/d
LDfuWomrkqNq5WBQxsVG15908kgsYkXcul1fj+HDrkHfMQ++YZELtVjQ9hbmt6+dpG7pq/p8WJpW
ghlLweiF9F6UJ040im0OhqlQtd61BhAhQiB8MY8GL4JksM8ZW4sZn+sgU9FqwGZllC8zvdSeR6Ki
93/PZkxCO7ZfLGHLFYXRfUWx0qYubCe2HUSm9p+k3hfdEDgD4PV/b6v6536SqXydrY0bmFmXqLiy
HAMrj9LBpMOvs5cHy1peoPuEYqsOqwBKTypyAeo17PxD4r9wNw6dP91azUojIxW3VhjJwJvZIRcQ
ckfGMOylFf+2KV6s57Vj0Kipil1rsyRp4SvpxQPeJWAJw6MRRUS5fQqf+0qmIthAUpYVWQkjcJJy
P8fG91qQMCnKlRRYt/xVbh9sDEhKUdEa8qH2cuz8XzabdmbebkpwmApjK0ejGTF8EN5yNHdx7twx
d43bRyf16/8/bJxNeVvnmNlwyVHwjxt/V6drjbo6mSgRdjRniVhHCA60CsgUlZQH1trILt2+FaO1
PBQJ3cxGalMVhzFu3ionX3nw1um6Elb9Nh9NvACTSzs/GVUkvG9T/dvHKJrbmqjbuWKspQd/4xsL
ggiLcWOeAz//fntljcBVTNpCi2lyc0oupsO+LmURWiL7NVlrNUiNXFQsWivjnowEJpTN818DPXhW
YgNmQPeZWENkaGSjotFsUZsVNZ3sFNfvUsR3Sbs2MUfjIlUgGh9Ez6YY6Z4/lpFZv5PsMYY+olMr
TNYGI+m+cT2XD7aUTX7JPQqdbMSPut4n8XGRf20Rmv6m2whTOTqT3k0AooIf4E13xzi9l7YdOGLa
5mZU3Nmw9LbVLaN5QTNCOEsv9FdLRTrdUcwVGgJ+IB9Lu8P3adjPIyKHGZJx08WYqTOQ7X6hBHPK
ycURJlqbyl2V/r1tU7qNK9a6JAnvriR5F1B0BlneHzBP9dGofra5+7LpCyrCbInlXAoPT5RT8SS7
sDZAqt4eBPm6bXklHS5AvBoX1CUXy2GI1tXRc0AskBR3svR+3f6ExmpVrBko3YCFFR4eWWkVFSC+
9THFZ9vS12P5YFLdNDauMUD8swfIIDFrN8yk/Wfb4oq9cow8Kl03J5feniNSDXgBWIMR6URy/f+H
fbeeRKPyIskl741wiuMQzwDRtl0rYbWZXVOUPaeXtqJ43RNHMa/dia8//L+PTEyFlMmqLJkYIW2r
9kLPzXa+TPa+WLuv6oSiBNa0Z4ucWmi6bBKwQTq7bJVnVbe0YqaO9K3eHlr+FXD/qB2zEEiSbSqo
AsIct0w6Sxa4CLtBJou3xK6+bTpJFffVphYa6LMc4k7Nu4HQHUFCfXvpq3V/cpIq3is1zL5GCyBy
ryZFIdsLrW7nFfUhrp5H8p2Ua2FVI3cV9wWni2SmQcAuCvtg0fRU+PRw+yfollas05snYfcufgLN
vbvZc58BId8WLlRMlxlPjSmHHg6LZd/N/pku7fu2TSvGuVTtbIIWz7kUVYo3WBBJbCM9JUyFdLmJ
LQnJIA9Q/u5LYt07dbe/vWvNIyVTKThp55kJd3GBxHTaoATdHvrJ3QWMC9fBM1MIUqLdYh0r+dj7
aYj3Os9ZCX6alMlR7DYhROQNRjwex3j+jUF6cTmfXZDqtGW+a3yxYsKf+TXmWSpcuRgT9FFYmTyT
FE2bdjejlDsezcRbaTP6TFWv6yuq2tU2qYvBRw0xIzt/Yg8OLlK3j0a39PX/HwKJ33vjWDmLPMvB
fZ9ruw+Seni7vfanx37dt6Ktg5niFUTExdk+9ztrbx2LMDlUuyWMA/T57uON4jf/9zcYDFCBfhQQ
f/swiecl/u6vPcnqTlYJKYvkTeER/ALMwuyByDXNKF97e9Ktregm64s0HQoiz5gY0A3fev+QDSun
+llWCcGrMaXOpdG0vYFt+6+j980FeQYVd+AgWnH/n5nVdX0l6Yv5kEsai/KM/OBA4zgqTYz7JlNY
ZslpsddmPOl+xvXzH5TT9Brfdm1If2xewPYEHk1QaAZWvKGocv0V189+WD4pSMLzGmZbdxisaCQ/
qivhNvh8V55fNAfsXP//YX3PzwQh/VycvfILK+uoECFb5Rj5LAJfN68YbuvBf9YGjricyx1mQhxG
MF3S0b8r6iVKgCdz2i0Z4fVTihkTOTUcNLvyXIwgdlzSMYuARlqDp2s8kBp3cgwcmnqO1TOAEGfb
vCvlGkZQt7Rivaz10oLHRn7Grf+vk2JafOmv8aTo1lastzeTYqyHVp7TvmNfKXXsrwSDkm57Ts3i
KphYWIVNhU+Ks+/jqpybhTwagBBs85cqlpgO5swlBe2Hk/lf3bYG3kr+xRCBFbPSbV6xWo8OaYwp
4jArMOjtBtuydrNnrjzZaTyPivAdSsdyHYcW52YWD7ZB73nsPrZmGaY9OVZrX9FFLhXm6zrLGLPa
ROQ6ePfFrjy0WTA9TyEN5U4eKOqNK6Fd4yP+g/UtmJkPDj60VG+0f7dGTMZ9vq1EuqUVs8282o9r
Bu/J0NUpX8zly7AFoQyPoEJ7ARXPqTMidNnTk/B2LF5pI9GpjmKwY2JSVrqQRpylgajzHQ57xRnr
llbsNXG9ATcrbDlvz5XbhhJT7DbJWcXz5qOTd27WQVc4PSRsDAhLjhDPyvI6XVTxvKQXqe/miTzz
h36XHNuDEVYn54xu473Y+1GxUvzTCEhlpuy8sRb5kiIdMb+N/QXkrLfFo92/EmZrsPmJusX+r+1H
Bs51x/fWI3vtviVhd8j+zC+3P6TRdxXaa0kHvZ/gHT1L40f2u6m6oG1XZPMp4gkKrzJPio4lbtoh
SAHDGIljcl8dyd7apft6m9O0FGPlpB7izuvl2ety7zTXJtgt5szabRON+b+ZiFnVYE71R3nuc1BK
iQjVoqB2V4xW45JV5O6AwGSn3Jbn2UirkJeAhJHq7Tp6DAPeMXdv9a6iO2DFhD2/6/OWM/h+PG4W
3UM9d+G4BUuBE1ahuiNmd1mcJuWZ129N/lzU56VcUUxNGqtCdElnMdOahuLcYaS6+WqWz8uyo83a
DCCN4aogXFFXaRK7CIltjBJjthzSasVnanJMFUs7+rH0k3gpzrT5p4oPrnN2zDuQHgVjukuqtVqS
TjzX4/6QJtuFx3KQNyCTzdMA7KssQw+RvfOqwyblV2G1IvYxdmxBMjXNj8l4aTCjIKtXoJcalVRn
NyyIKOXUu0jxMfuja8Pux7DKGunj96s1tqtGKkY7NHKaKtMuzoP3hNogs+uAjg9G+yJAvkr6e2fj
PchUoi7mdY2EmvgRztQEGQURwBgM5n6b9BWjTXndocDJy3OVGruOLffJVJ/9Pl9RUY3yqNhaijnA
he16xRlFvNR+xIU9ZPk5JlZwe/sa41KhtVxgUo9NoTxuB5LCa1NbteIVNKqjsjiWtjN07oyiDgow
UUHz+9w/EbZ2PdE4ZRUz67TpaNgGQ9AVr3H2C7z/YW2BucJ+xECT3W3Z6L6hGG5V21NTZdeylGmE
fHEfXDrfW3VyMLMiTDER7vZndEdw/f8H/4DKL79iH+CF8v1Cvmbj2+11dQeghNyOV0nLLKhOkeDl
57GVwbjlvRCmq7I4xsQtbK/C0iPaL6zaPrCMRtt2rRgr77wizsX1uuwWXyY2oJDm15g3mTvmyrHq
5K1YrA+SginO4fVZ0j3EgNUGOfdXcgWNuapQWlLHhcC83P8XjLeEI5i8QMhkNCvXQ82Zqnhao6au
JAMEX4qdy+OgKdH+lm+7N6twWgtki2gEN+VZ2OQZrbi2hXf+VRidJtiqYNo0sceazPDCRm7u2PCT
QtVJWNVe5Nk7ucb6pxPQ9f8fjEmizNug4IJkIftGxx81RzuvueIrdZm+iqel8Zx0DSZ4n+Ov8bm5
k3u+N7+Q1/ybDYr+JBLfb5uARkGJYrhomO9lM6Nulxm/QJCVoW1+9WFLJx8l6FJM+fS9Fs7Gm+84
/ZJPL+Uaxk23bcVywUSWU4wgQ1FnkncGq6K+X6vH6natmGwzDiWdr/dxw/hRWTvM7ghQdrwt7c9N
1lShtNJc7HSiSEOcAikg3wECdBjoMzdWbj6f791UyRrbou45hmcX59SRx97JX82kBPfk2hwQ3fLX
4PVB4fPGpJjBhJICwuF+Fm5AubdvNiGKmGeqfJA9Zo8NYwpniSt6QIPC2IKqvS58/T0f9g0kAid+
in1X5XSQFH1JzvvtA/08bJsqqFbmI2fj9d0had3ugWUiqgf+EzxdU+BWvIloNe5uf+lzjTdVfG0J
3ExplLh22l46m5FTGO3XBe1+a83IuvUVY40rr6mappYIs2CDjNs+Derl9fbedXqjWCuCauFJgHHO
df53cR6kfEzjX9uWVqzVbxff6UbEkWRAn597FBn6GuiKuWpkoiJpOxtARWOA3sysxWCtfMfBFXF7
37qlr5Hro0pafWuZjSHPrHXDyh8OabntDmiq8FlrNMHZasA39m2R3ZPGzILRH35QAlp+wvz4y+1f
8HmMNVUySM/HG3QBJtEzOCwOszHvkgQ9qeVOOL8r2URlc7j9HZ2kFOPtDLdw0/n6IumYnOxKN4dv
m1K/XCvha2xYZYYszNL0vLnBnXZpgrFh30BF8TD4ZA8i0/umd7KNR66E2tqaQf8u2uvd+TdJI5uv
5Gk6ASmWy+tqWcQM6yry+m9c586eF8TZlKeZnmK6XQnORL/C04yZx//Q2NijCx9ODs7u9ulqXIPK
AmmZsUyHpsPTD9o06iZMGwcTelbuyxrJqCBbJkcgajG59TyiUzve9cPGdRXjBVynK/sO68p5v9jn
nG8L3yqkNqnNhQ9jJc9uP3wFeeQDLTsGcsS1C7hG2CqwtnUInRwOYXe4vs5WDb5FdDYkawquMSSV
35GQDi/lqCGcLetF2ncMVTmnBjClBD8v393WF92RXv//wW/GDdrMmERtF5MVWORWnnMcGmv8fnt1
TX6momrN2G15Ihv4tFhEzaVqi52J1nSxEk8+r0KZKmEjxWvb0tS+xAPVHFoYhtWzvU3+8A5oNf+7
aNCztc2sVJBtPPRx56Kf/JxPIpz4TsxT0BsrRQSdGqkxN60cyqprkRrtp3kVZI0VYDzE7SPQLK5C
bOcmbd2pHWAD3DkMWbWfjATsGWv94xr9UYkch7g1xIgBkefMbPcDBhlnfM26dEtfzeKDaro2CP5j
D6drFocyPUmxTeVVRBRqfc3SuNhyQb1X04fq8EKuPbjpNn09hg+bFlWXD9bg4TEG8kgae5eKlbCk
sSWVsbFGs4rr9RDHmGUXz5qOaRkfTBB6ydbbqCtKRDWWxuw9jEA+t0DlHHNp/mPVxbQbx/HltjLq
pKOE1r4ZC2m4QHTVYB04zIWfhEm62jKnW12JrTFJXSdjKW5rxhwWeRVadNsl1mSKiRY+BkuZLZZe
bB4xC7dAIujPzvW2RSoVFBW35tzIAu+DI/GPNvODsjQiw6ijTXJXMVGF1ZVWVqN+4w8o1YfcMhoj
GBa6hRoPF0IVctvNhZdRh6MsV8bRuAxBl0jcd5Lh17b9X23if6yqtdvevwZabxnDce5kaHbbEJKm
CoVKO1mRJUOQGoX4NpbZI8H4bHRvrWR8miiugqEMx5bFkEP2jKALL1xq1z9WVVu+1vHEA1IQ429t
+SsHrfH2KhxK1hkTg4Rv880ianwjSOwiMtAfffscdMur9luTQvYYo3Be4qU/1mL8C4TB75LF9spj
tu4DqgkbuZBdjGuca2cB/+0W797aMX86vOSqpIoNT4IMFU9zbP4JYw6qu2pfHuzIrqNhBz6S3Rr9
pOYnqPgoN/M7jAZHhl/nSTAKvHieE3/FTWg8nIqOGrPBRQH5Kv/mLvGe6i0zJiAalWBxnCu6WP/H
2XUsR67r0C9SlRIVtupky2HGE317o5pwhxJFkcqBX/+O3sqXY7aqtO0FxAYBEAQPDiYUQ0YrZU5q
bWE9DbavI6K8diZVHwNe4XY/Sr4kES7nqpR3lu0ns9x3e9DxUHzOFUaa4b6GUWm/wnIto3XuRt5n
+gPrRrwJPJigkKP7FHd/Hub3pbB/owSboQI4BQfR1j8omTc8y7Sz+tHLqlwG0wwgDR+TCBTuRbCR
JJvsUfNZUMFnRRFDPSr6ykGDNeTJlH+5HQ9Mq9bc1Q77SCqJC9ZssSFx8/6H4uq0T7bmrn7hkqmz
PSAqZEWfi7ZW98Jh/+wSruOiWkY6vL3jQGFtdUdyerY2MVEGneiQKND+9zbFK8BTZHXkYHN6X/WT
dby9bkMSqAOhqoVgIi5OrKcG1JLd9MQ4kCw1BoP2H/d9QDtp28LBIAmFinqH6AWEtuNGyRDdZ1sM
FQZr/AsINeJlEy1y613nJSv6ZByA2OB7JvghjulQKAxojCXrGqw+mF5IS37FMTu0wdZzgEn7mpPm
NaaI+hPS12zu0sARCcpcL1bLD9lYbmywyXo0bx2HcW6cAO/WTR11qZd14dkjcheg09XRUAsGXmSB
i8vJJNG09ElaKd8iNXmXyHtVveauyPVUjiQNKdq5vveONBV38t5NMJz9yDYyKYNudBgU90sWoHy8
Xk9qyQ5xd+RoWN/KD0zStSLU0ruOZ2PU9FM00JMLJi9nsjeubibR2k3W4uCPoARXtwUzG49NDwBd
Rpyftz3W4FE6EIpFCjByusb3rnkoSYzhEt2BBf5GQDCtff3smxMQtMVjCIpz8SQHEFcVcKq7NuDN
vrNbxz91rHeamq7B0vMu3RxeQvZrn1o0XyX52Puco+4xVfklb6pjUM4PjUN3Llzz03xR8WjXOPni
ckwarzlm9VYqYMg5dMgTU2Rs6YxkrJDPkbpM5S9aiySQH7yC7DtbdX5BNIxWWS5QWSzjuBaXzm8d
3KgyMe67Lzv6w+k8e5glEAj8BzwjhfmRdD9AX3p7Z98l3A8iR5+S62FKnJxBUAzQLt4If8hDdqQX
eq8O3qF4FYf46OwCcDn6A2pF26wOucRpGz0j9oMfxE7mYjrEW/nx+weKoz+k+l3v9X4AtICr7vH0
W99V0VdvC29iEr569BvP5RMQeuGIo7ZenKPHXzo85RXhTxJ/u70P7wceR39BDaaiWsq1+u1FH1DD
mZzHbl+PCThh/7t0asfclxGARIqjx4QhKASF/+n2st9Xi6uj5mYfzDdNhDtJqT4s5NkBbs6ajmMu
N3zrfbW4Onaua5UbFXMNTMLUPERNgPGYA7m3abkR2AwBWUfPeQVfQlRcASNCT5vK6DELwuS2akxL
X39/YzGLU/AmXuEUs9s/tL+XqrhU2Y/bsg0AHPf/3vxGuB2IOfJ5AXP5vBzonThnx/Ck0Lfin9nJ
Om6xEZnUo8V9K3CmoZvWDLn9xbzq0ITDTu1oId/LbBUV0RoNHHKeurMDQtZa/ntbPaZlazcpMc5B
0TJvzW0eRvFQbAHmTFuqpWVLvfg0E9jSCSgELHr0qwPQhLsWrSPmshIV6SqDcDdgFfhkhj++3DPX
CvmkjpYLWLjMI8P5PVjjoeh8PLXvxAroWDknb/OgXFNVlYPlvkDWevBnti/X06FyDEyUQriowOVe
9j2ilToCObfFO2mwEp130hFkmf0cK3fz+mPThMfI9o6399IQFnV8XL1kkYsBJLh49O5yapoBowq7
PqnjqD4gCdywGNNXNO8smhHkadZa5nAfCXnMxe/YubOsjfPaYOy25qFgHwiJ4yDrqDHWI/iBWe6J
szXmxyRbc1AS2GyZPJymuNEnWXXEcbfY+3Jsfdoxns5mZwqQ8SnuXsoI05YaproNlb+/cEfHyNmD
E1ZLgLLnHH2w7TsClgNrz4U4dD09VZUx8DyNLdt0ksHT2OfnxhKHoJGvAdtT0V4/oQUwjItwUctl
Zdq5Pktnz36i5RAnnhj9023Lf8+p8AU92QjtTKw4+jb11OfOU3fTuGt8GCRrV8paBqKnElTyCsws
zOmPeAg4CT867Fu4dq1UPOO5kF6VOqI+DGKlFg43ooFJJ6v/vjms8yaPBrC9t2lj2QeQYtyNfbdR
UjWJXu30jWjRF5zZ89ymEbHvyVz+GUS2I/auO7l+8o3oKo4LWk9jm87kGwGkRvTRhuT3nGiVrMWt
sO9dNsXoO/Tq8CUm7LMsxhdr2NOFtYrXAhedbRJOVLVpx9Whnn93zh/uvYzOxqvKe1F3Fa/Frt5v
5tDpaJ5mBcYe2OgxcpoG4Gp2aIqtJzqThjQ/LZ0580Cg1KZ+0QNOVn2cAutpKLKXXbaupxoqsMrC
qvs27cM8qWZ2LILofFu0YeV6pmGHc89YB+XXhUy597Ho2se++Pe2cIO1/5VrLF0PiJpfpYHXHTCP
8txirvZt0aZ1az7qdXSpO17JdIybj1b1xRPlV1s2G8HFJH39/Y0veW5E1VhAK0EXyIMYxi94QKsP
TlPuOPRglHrCwQOQdrsSBoOejks9LBjCteces4rWvHWgztDaq71bgqFLIbtvKbBB/bBhMAZ30tMM
YLBAIzJD8YxiMt49w3QBMAUlQm09s75XAVrXr/lrBMUvDEOk0sYpnwOwRR+UGwgQEzVpb6clJjJv
5AYm69Scli+BLMcBsTivltdFzb8nvmtsuvsXNL+2u77JOW1TFkWnyZovqAdd2GTvMv6/kPlz2PaY
sEVEqmR3zGPSJaVFz76qd8UbV68xVcMERkgWirTOM9zGsi/BHGyYz3r6672TITSj+e2kcLvmLpTu
5V9ddarkJyf/4EYfan63dFvp6vs7+xdEv+5tbjcCB3gd9ElbN+lI8s974s5fGH3M6c3RJYX1V9nH
dvxoO3/KfONZzqQazXHzeqxtTAlqUzxIB0lDxg8DqR9xDznbZfy1nIcU1D4bqDuThrQzF3ge2aLb
QKRur05lbNGEtJgAuE9HmgdneF30ZxqJlPnLR1Sek9lpXtt5Ot4Wb1q75rcjyArnpXWrVNlRc8Tb
K/hu22yffeoo/agijTMAWJZGgb0WmE61zD5wbzihIRQk5/LJ6reYjN8PdICF//eQCUYmPTvDISOa
l5Z9AS9doqZTG83JLjJK9y/wvu9NxUBVI9N+9YMwPjmR3DAg0+I1P+aTXKawdttUVfld7fUvM15J
PZ8d8g7ncL7xlVXaO9FC579ehhnZYQlLKprixNBy4Cn22V7+DH69sd8GY9Lx+mFuzRxUnTRdMveJ
efK5ErumvEL7mj+Xi9+xmiOKok70gvmXvxSRX267wP8fLd9TjOa/sc+Cilj2dC9r7O91KZvcOXPu
UvIkSN5N9DiN4ex/HWQV28thHCNinRaSD+pb5wRD8cmXhe9jatvguvWltFyJeatNMOYF2NQCxZ+D
fqiAlUVEklUSUtGcChlgmtQhDNAO8sUKqGWl7tK0w8ErVDBgHGY1Tr9noAc9cbJVJ2eMvOaVt1wU
H4YStj07snzO+9Ljf3J7HsXpti7ez9VcHZ3ceOPCHcpkKlSQ4qpyze3u2bfrjQcXg4GEWrTpRVGV
4HySKWnlo6XGp5HPOyo2OAt1dLI/yWiqS16kC8aJqh4j/JCD2za/26UYHZ0cgL0LOSZEstY9WX3x
PDDQ0db+hm8a9K43c+AJCoO5ZlQO6uVPFfLPhXxVUbdh4Aat650cS+PIAMwuSBMc/8SC+euMuai3
1WKIKXofRxRMwQw+Ghyz4XSqWppUXncJ8unYK3a8/QnD6v8iTC/QzZuhnzdt5vJUq/qxasMNmzGJ
XuPxm5tJ5IDKXNhUpiXnAg8U6BGulLNVLjPpZv39jXQSEMoD5repY8m7rvkUFGMyj96pHjeUbzAa
vavDIbEHbjMg5RfZ0YSL4Mn2w8sAbot9ml/V9uYPTBOYhRtejPdRR8vg7E08nO/9mIITf98HtKAO
AscMY8Gh/zHv7+dofLKyYcOhTFurxXR3sLjvYCxk2oZMnlrLHQ+LHWy1rRo0r3N1oy27mYGeRHyf
2GXx7FPd4eW44KfbejFYjt5XAOKxcnTW48OqrA/B5GEmqH0ZaXUhjr2xt6ZPrP/szd4uVSbLPEOg
d0HK7n0m03Vyjy4Qfbf/gUlBmum46FsQPmmL1PFQrZgd8UwKzFN1pP993wc00wkjPHaPAICmVv0l
aK4z5ikUexpd1qNEs50ojEfwZXIcH+LfsflOya9p+n172QazDLRsnglqleVCcUqJ+kxi8pKJfF8w
0xsLFhYF4eQ3HJVt9AGGbg1+oVC+3l63YT/1roI4GMdqqbHuBuxLcq4A8fDv57zaMHiTeC17j5bF
iYqwqtKBz4klEWtokwCkcr69eoOx600F5TTUE9IqkbYTB2GGezcuEiCnAUz+3kYsNmyszrJqMaYW
suAf5Mw9dzR7rsZoQzkm0avS3riqQPZoVwWoc+xqaA6tS4ekH9vjbdWYhK+/vxXuK1HPsS1SCxTt
D9Hk2xXoQ3NvX/FD7yLorLHL0MIrUu4ItLuNODqWNtx6AzSZjeaoKkN8RDpZpb5XP7Yd/yqq6TKi
oem2bkziNWcdF7oMQYOJONQl565oz7XbgV1ebZx+JvFaMtw6A9jYMr9LlXV1i19d8dVmX3atXO8c
QHutU5KiFanwgo+ePd6jaP8SxcvGG4bBaPTmgdm15qH2XJF6ZPxWecWF2Xs4/BB79f4BaquR9hXp
8BKFAcHoYOSf+WZrvyEO6E0EuedUntNiQxma3VQLJogiOISweBLuGteE9WvOOlrFbLUy7FKfvKrh
TzF/t+df+zZVc1VwZbiijdo+7d1/Bxx2Figbmi0AhsEYfe08tUartMEg36UV2q18MSTx8GPaTAdM
BqM5qsxHwiLC8L4IolZVjQ9CbU31Mi1cc9Ii4wEfaZMDRb0cA5YfMEv5jk3L8bbSTSajOSnJuppQ
u+9TJ35SYCyyuiR3L8smJYRh+Xr7gOBsiFoL9kJikDjZ9smrQVzpbz2rGxSvtxA0YxHR2g1oOlLv
yjgJ78XU8Y0zz7R27frk22HZdgXWXmD+A3rVhfyd9XQjgzStfN2QNwdTuJBsGqkUKZ1AV16JpTrE
av5ye1dNwtd/9EY4mXIHtNmrl04VenD4EeCDfVFdbxzwgh7g77FkqLI5p4qRc1nVgAUOx30r1/wU
jFBRSXyoZVbDeZHjpbGDfTmepzlpjVbdWMgcBU7FXn1fXmrKP05q2XitN1mL5qgYNcfGEnXaNK7H
+TDVTX3Ambqc3arbKmabPqE5axCrMmY9uh2o+iBHO+nKx1ls3fkMNqP3DLQKsP5l6vKUk+Ild8NH
NFltJBom0Vr6K91KVl4ed2mWZ7iEBSnL4uttezHEL502NYrctiAhVMKX5z6/8Aj8f/RHsCwbbmpQ
ud4z0GclQbZh47wGcyQn8jA57WkEyG7f8jVHdZ0Rr69oQ0jH8D4LDkH0Z1Dnod64RJr0vv7+Jgz4
qvf7aoFy3GU+NFN3QFP5xsJNetH8lFh93FhTgwhT/4qyPMmtj4HzdZ9SNEcNZiYHtHmzdPJBj02i
+2Ge/ikm78PsNltQpv+DjN8piuuArE4FIWjVLdw6ihwP9yAYZMS+tqUtpvsWM3SURPNfR4PXLhoy
p0rcohsDK+mnqaDnJvRs6SW4CxVL2vXFKL6IuVKgxQ4zL+ycw8isrAY9S2EBi1lkUaV2Vh50eIek
1MsmdIOkWTwce48nS7McounPbdWbLEaLMAIw+AF1DfRT8fGQ5/lxod9uSzY4qo4dc0CRTzMSyDSg
7J/c/u6w7IPM1GX0t8p5pi9oUWboI8Ey7nRpFw89hhVEv5a5mxNWOPV9EGNa3u0/YrB8HbW+1Lz0
yiLHBshvTf/Bir8P4cZt0iR6/Wdv/LUMO9qHoejTOvy5OhUmAGebOapJ+Pr7G+F9lpHQy2E4Iar8
GEH5cx7QY1/sGZOCi42OKPOy0VooQyQrsu/+8M9cfi6nDdMxrVyLNcBkNYxLMIr1AEhECzvMbXMX
4jn39oYabF6HlDVzwO2FZjhCppU1uTl2m9gC08q1nIAPjHFQknWpNYlTH3pPuewe3LHYeG4yide8
lUxZySckHqlTsgNx+MHy2/us2qKENyhGh3sNIbMKP1JdGvcEszI8ihEaVlifdqldx3tlIasFbtpd
GjE36dHy7s6/90nW3GjIwLExeEUPgJ2bDMjDVL5FNGXQuA4rJ5iONOScs1RF/anm8x9HNic++PsK
DzrSK0KjUJ7H2FDJ8i/lXH3trXzDyg3RUUd6RaPsJ2Zh5WUeHBrU8pN+cTGzTT12XbEvw9bhXq2S
QgQOtpRFX/3yZ4QB5uO+GKADvaZwGIqB4UYjFX8IiI/BsM6XdtoaOmnaV82TJKyEZQoxAEQMT9nE
E2DBX4dabSj/fU/6C1keUK+TC0H1IQNLOI+GYzPsgy/91T/YCsutMxsrD8PfgQ/KF0du3PRMi9au
v25GLafPyx7XX9Cxx+2HsaIfb3vo+8b4V7tg3doO9UOCsygcTxXhj9YYH2JJz6WIvt7+hGn1606/
Oe7waus1cdeChjKgw3NR0e5lwWiLXZbu6OyrqPNWEQo+0M3sHpR07mX5Y7K3Wmbft8a/+gVbR9ao
zdpVirkEx7oeT3mImXvlPqyJE2v59WI5tdVjIERaeeGpDjAAZdmqaphWrh14aJ5w3TmANXYNyItR
xIsX9P6DfPz2pprEa24qCKYYYUA07GYRj7WKPxdt8ELDPYOLQvQ7xv+1mcWfQxaVsHgnZImbOQdX
BBvOZFi5jt+qHbZk0qpZKib3Uvv5RTnWheb+eZdidObVZSyttvaXPu28+K4sxnRQ7sWLxK6c19EZ
V/OGtA4pHDxEFOwxtp1zaS0vXVluiDf4qo7c8sPOjxoOb5oRDuqIfo/VFqGASe/rJ9+EAbe2ancM
qj5l4P7g9s9K1kmOGRy31W5auJaZRnPnDPGaaeDelLiqf4jpsPHcaVq45qRdK5uZgFAbcFTrLBkm
WtfeuafRcd/KNUf1A7lUdjxVKa2X744aMFRPeFuobNPaNTcNJ4ClqbUgwJQcHP4rXin+5YqtAfeG
00MH5RBJ2rF35j6Nx8822sDyEPwrP5Zi2thVw/J1RE7een3YOh1LwYF1LErv4gPwU417aK8QZXSu
VbxGdp3jYvk+/+MiM/XQJheN++oDjs60WrqyEsxFiJwwi9r6Y83Xafz3ts2Y9LL+/saXKh+D0PsM
QaZ1yosdZGm+NKfeIhtRwCRec1VvFrhaBwgynaU+ExKdlwIJpKs2EDMm8ZqvjnNdxI5H8RLsOQcV
8SdnuKooutunG81d49LrSdcWIu0ZuXDuHJXFL0W+D7fo6LhFWecY6ox6Hqru7aGaq7M/Y/TxsDV8
yqQbzWEnR4V8yOs+raw6zSxyVDJ/rWb6Y5dydOziIKTPACGt0oj6d6NEbzXPHuNdZENwKB27CIiJ
iLsAdjnY3alZZOL080mM8X29OfzLoCAdELX2IUxBh2NEkengWNFRhj4A0mLXS5OjA6LKNqJuh+wU
6G52nGf/EFr9GRCUjWBvWv36+xvHLTzpAh651pXiAGNgfIDGwfvpVGJnwNcZV91G2dWIt+G06ixA
JVGQZDwlbIvf1hDw9QnURTeUfQM2/LSW009bfKdL/tBW/GNPw430zHCQ65AoXCpdWoY5EDTzwgAQ
oV3SOPzrPvPXztooxIgGUUR9aqFMw2T0XK7P85vGY9KO5ry+B1phy4d45QW41Dv39dQfp2E8VAHZ
Fzt1eBSPRb8UQ4Mja6ySum6BYWIJK3em9TrpKlU0GuM1eCqwBC6YTgJmXfRQkI2mznc31w50tIgn
Zc3REGn/Q4MvgzXdtVWx8eZnkqyVnAthdWBpU/Y/PEKzOICS//ixvZWGmIRr929hL2AUKB37HxmB
wiuMzhVnp9sW+a7JQCPr728CwsTpRLx5tv/BSKi8OHZ9dhAinXa9O0G8Fm96gPiLRi72P3UfHmk/
PNj+1tXYtPJVWW9WzkHqgLaner6b6r6AobgxJfTUeqj5Dae8obz95IkBw7P3KUpLGqgfTX0BEOyV
sv7IhhO6WBIgjxJnq+HYtMla3gBi56jNrZFdZ+ImNcjG+7LYiGmrtv964cIuaGFHYobhNFdteVUg
4mSiBGOYm7pMbWQ8ppVrYQdM4E0mvRKDT1CRH/3uAYiDb7e1bli5Dhohduh2PoYCXiVLfXFy4/Ig
pi3ecZNwzWfdKJORwtzpaxzdeyuBRHG08i1orcE8Pc1nOzxwYxxdza4F5mvSKuXhi/Jf52bXI70d
eJrj9p6bgwSrZ9cQXX+gGL4THj3tU/qqrzeelYOdxp5rbv/Teixpc35yrf6AssVGdm8wFx03QqRi
OI9gLoGSJ5uzY89+71u45qNe3ldgriv4tQMKe7y01ZLM5ONt2Wvl5x0f0jEjClCXeaQD9jObElx/
Dhz1rGBsUB/+XDuXefriRVvIGpOGNH8d8gZD3DoYZtcUh0z8zNgWqGa1vvf+heaqUT7npFl1zx11
tIABWEh017nlo22Vp3KoNrbY4Fk6giSuBJh+g768utaUuP25w0BJZX26vRMm4ZrbTrHTWTmH8JJ+
r7w4cd2T6+1CCduBjiIZI3shvIzKa89EUrMA76JbmaVp3ZrHDl7EvDJ3y2uePwvvWhRH7u7MEFzN
ZbOuVw4PhvJqkV8MFfR53IU6hEJWG30TDDjYNToM0Cuvfl4e48I/hWQ44YZ7vL2ZBlPXB+7auaUK
q4nL64KwXjXWkQxb7e4m0dqBmquVwr/32TWon2k4n+ug2Gnemn8qJ3In6oXltem9ZAAnUxB/RaFo
I8U2nBw6e09rN1EZcubehxgcWc+IMCQ+RoV8FLN1uq11gynqEIzGI3YFYjl+XQJydgJ3SGiRn62p
2+eiOomP3TqUliVM3XKGR3/BHGUWz4m31BtYL9P61/D2xihDsUSymGDuqmNPLHM+1mHxYWj28OGB
e0ynC8yA76nl/4NA9NPJi49zu4sTB5I1Px3Ggg4q9pFyqPKeBXSdNfDUo+d1375qzjoMoy3aMg7u
gE87YkDOXVR3R8WDDZSB4fTQGX2Qec19XVnlte4vc/zBG88RHo6X50hulLoNLqsDMMphGJqCTUj3
ZJ6U7nLg9riRA5tEaz4rATla8jjn14Y7JwU0PK74t5Vu0op2pnJGS79lhX8f9+zsOtdF+mnp/Qqn
n2rINlZvMHgd64VG0MXrMj+4s0CLHrT8Us1AZM3Lht4NIUfHd7SN7OqI1eWVFF/d8QmTlZA4HZ18
I3cy6F4HePSY0xTZquRX37K+zBHBCA93KxtwVjW/k9Lo5IFe7vJoErK8Zqo7ef4hHv71i5/N/H30
PgTOo11+YO4WsMz0RzT3rXsBn3Zrfs3K8kiQdAThnmHEiDk64EMW8eLFA7agi56t8uCVNPHCjeKE
yXq0vFgWDUisAP6+VoU6VJXznWTfMPhhA6pikq6dszXpJlnXfXDneNZTaKkH6jrPqo03bNMkXnPc
JZ57DD8vy6uon0L+WjRPI9uIZybRmucuICsoRxKza0wfuvElZPeYyrURit93KaJTCJYZUbzNseyc
PSKFLKtPc3lviY0dfT/mEJ0r2soauxgzi12H5R5VdFo/1v6191LOvt0Oau+rhuhcPop4hOBe4N6r
aMwuVdG8DpQOD3TptniUTF9YFffmDK8H4g59nLFr5n6h/Yco/KqyP/sWv37yjehxbCdXEsKvJc8P
Q9WfwxatPvZ0uS3+/ShAdMgHlaGwvGEK7qaWTU9LyPyPGRX9hnTT1mrOGo0hy0IxVFcV3lP3VeVf
5um36/+J8JSxb/2aw5KwocMIwtV75uUgweFxDBj+vNXXZjJ8zV8lkRlrvIDccUyiS8a4e7Cm+kvl
sDPNdr1Z2yTWHHcm8TBQglrZUIVg6CVJLsTxtnIMy9eRH16M5ocyVOxaZc9kQQ9U/0imT3QL12ew
eh39QaVfBLbEytX03ek+o4cmsZbX20s32KUO/ciitm0xjqG6ZpNKMjDIi83JzKZla85a0p4FuYdl
x93rwr65bp4ADb8vVOqgj3AJ2ylurfJh7C+R/epiHkNlnyvp7EqeiE7Woyhp897Lyge/7S+e/6Np
3MuAOWK3tW7wV52vB4Pnmt5XuGZOHiZRkjuvfK1dmTTiTLcgj6aN1RzWnZey6pa+ujpjcBrK8ez3
dKN2a9pYzVsFlC+cgLGrrT40GJmwRPfK3QLFmFSjuWmF6YKRXy7i6lhXEgZJgCEeQXDp62/O1jll
+ISOAKlL21LD0lXXCrTUgcoOHuBmqmDJWH4fxafbW2xQkg4D4UXVd4pP1TVaulM5PXIMiQN06HRb
uukvrL+/Oa2A0m4jsHhBOuzfq15DKQ/dgqLxXJ/GoT/f/oohT4a6//uZolz7UlF7vVZgeCdC3Q9e
A03du6xPJOVHDz974fcBb3q3v2iIpDppS0aXsPCFjVAXXsCj0I70iEbkQmzJN3hFuP7+Rm+Lm0kX
6CL+0ObD0RbzoUUbw+2lm0RrZzAt1BihebdCF1CUxK0LyNVWsDPZkubL0rFsayw5fGIUh16pk8J7
Usb7DWMyKV3z56kf8ESLx6+HFa3vfKHtcArIcInCfe8ORCe2GhoOmgMasn9F6b10rZd2w9YTm0E1
OjjEwvtgB1bJ6jrnUeKgmhP1JIlz93h7Uw2q0cEhMms91OtmdnVzNwmdQ5P/WsIymYZdkFeb6NAQ
h0dtONf4QIWHBzm/1BlFdWQj4zeYpA4M8ezSUg7BGcAXecR44ruycXYqZt2PN45EwIKGXgbonbVf
srxPFvtbQE7VMG7INy19/f2N/FCqPEDuh4zWxtj2YfiMTsqtZzaTbM1T5wn0hTzG2R4tg0z8TrFE
SWsrlzVJ15w1WPDGLIDVuPZR/E11OOABJPpy2xxN1q556pyB3lKIUlyL6k+IiQfer2zYda8Fzf5/
FW6JZsnmAglVt0THKmoTDBwV7r43JKJDQES3lkYrVT6I4mtno3EkmdUn6vUnQbdgSutTzt81HSD8
/vsHOp/NcR5V4jp26cLvJu/71D9JKw2GZ49vHOqGvdWpctqOLUrMk/WlbIqEYjg8c7fK6ybR2lHb
DhXNm9JpHuqqu9Ch/ZSxrfhusBp98K7djDmPo6Z8yPxXt/tmz2fpzfsObH3q7mSLBVQnkwAY8kdU
HIQlkxhZVWRvoXsMEVjnyPFAY5WX1mB/ku4LyJNZ8d2ZTmiU31j//+vQ75mN5q4FWlazXkB+3r6C
Y60Y6lc8nZ6qov83s9FEuZRHFqh7UK4/0Dy/zwt2iNRWzmDaGc2fpe35ouji6lrPn2M0nwelTNS4
Z45faBN9EC8LpMuFP2BvSjuJJ//QA914OxAZrFUHRYEplQiLT/Yn2nys0CMXU3dfGqWz5zR+0cy1
jf2YolfMGHgKyq2GREPOrJPndEM/1sIZrS+qu4ur1wr1owgc9/IV3X7H22oxGKuOjGpsJGiYX25/
qqPUBV0JjTkuGNXFi3feHHVw1DqtFaWAGSdA9EzRghdE3wIk4pi3t8z7sgZ/3fM3Ry84hjJe+XP9
ALYegjJYuZzzwt5yOIPJ61Q64GnuUcrGHwDvWOICBMj6H7b9c5/+NWe2uq5rY9UiXWv7ZMjvHf8p
a16y/vNt8Sar192VBSPtfKx96ixcSubLWLcbGF6TaO34pf4y2SXG3lxDkD934uyCLOL2og0K1+FQ
kirOJ4uIq1gequLZjy9RvquKT3T+nJjh1BrX4F8V5YGUzsFxVeJYWzUYw4muw6EigVkguYf4NY7N
EVwd5x7dZktBMLVHXHJanCvX3XiPM6hfR0bVYFxypMCnpP9S1SOkbzHvmiSv2/LGm2K/bYuKjKvN
/BtmmPgk1WXfxq5ffCMZ40dALQJE0TXvTzw6o1vA9jdEG0Klp2XInPpgssic+qFl3QdfZGdnDO9I
WP5BBzoYl/19hSQdH0UJJ1bmwTQHPh26fjrxpj5PdNgIZIZorI/hpSP+AgYAwH7CXw37OFYPXvub
Tr9uq99UHNEn8fpDQ9FqGYrr3N4P8tGJu8TOvy35V6f6mOe/yXwM6o3AY/gnOjaqreJ5ILmUV6E+
Z+AO9rMPgv7rg9f29n8xxAhXy50tDI/vQSzHrn7xNIGHpAQCoNtiqTF4gA6Pwl2fcgJ64gfRTBP6
5/pKzQdRWpsAf9MHVq29cYSGllwtwhPXpnKPg+eeROG/3FbMu+OWkUPpICnfLuYgqmLURp6mEzkX
ae7djYfp6B7riy82/MD0BzRPRpm85XhDgKEuwaHKQij/39vrN22s5shLP4k6QNv4A/Otc2NXB8ue
XyzWfbwt3rRw7bzl/dKAGLOUV5XLc271j6zaGihgMnntrI243f6Psy/pkhTnof1FnMNgBm8hhszI
jKysrrk2PtXd9WHA2GBmfv270ectst3p4D22sVAYWZJl+eqKTKMjf4JxPSXRa5JcCf1Aqo2NtYk3
ztuprfhAHL/8HYt6xCBtrlj8oEde86+MLGv/Cnrk3t3YhffVRMz+q7mK+4ZiqOAjhtZHKUmGDlWH
botJ2ybd+BSV+yVaWvrwURb6Y8JZkQ0a49j37DAeJv7tWzxZyyWJnPBRi+V7wRgoAniyhUB83zqJ
WV3zu5ItUcvDxxHBsp3cUxWxVHXr6f7a3xcfmoi1vm6GkXdC/ZzqB9/7poEc7jd21CbaCJj1HMWx
U9bq56D+qvOUtiKtdtb2TYogmiQqD4ZE/kwwSlTNj5PzsZg/cZ1V/Uat532LAabr35vazL0XxsWo
fibNr2aeszwujvtUftPXm1AcR5TlRdKon1ScNKkxjuWBRZ/vy7YkJSZHEGqufb6UUv2Mw79aNqeR
/LyuD4vzNOVb47RtijHCJfo6CYs93jzlcnqZmHwgc7fzymzi1BxfV94QdsXPSo1glKoOwaA2WpRs
1mjEynmq3VF6Wv3Mg8/gzE0JT2W9s3j/T/rzZktBm8IrQrBuvPllwPh/r4r2y/0dtajbRKh11HUI
F0Xz1IafO/bL28Lo2OQa3kkw6axrENyfEvGpH760ZBesCI0k/7buJALXAPMgdyx+TvErCKfTmm4E
K9uaDZ+klVP0DoHsITgrdgm3ehAstmFyDg1Jv6pWUu+Rt8C90kn1mfZc+qUoiuV4fxtvZ8E7JTQT
hhYNjSSuFNVv7q4nL0froBTnSinMcG+zVT5NHGFsqxH7tofv/ZnhonwpHU+yXP109Z+R/CSG36v8
O0oehDiP8/f7H3TT+Xv/YaQ1uOPXIPlFpMmDHyX9saLr2wOvO9vIti2BzGQjqpcxIXEJG3KW14Fm
PQaWVjRP/eSBbk58spmTkRQEaEhYm3HFvB6yDriXjK9hQrcyektWTEygWq/CcmTzpJ4cT7chz8aw
qtEY0vi9nx9wa6/6LBaJ8xmjVWY0lJbNSS5d4XxCJh25l3Ig7q89O0XM57Nx9AIWgebq54hK28o+
yhoYYO91as/35b/vPcR8QRNOHIZrG6ifdaQAQ3AO9TSlet3qZHjfEogJySsxuigf3EX9bLsTQSVv
fcSgxnQQn6ud9XNigvLaumB1KL3wMXDz3xLo8YANTUp7lWm1hRN439gINWJX7A3e6gQjeVyLIkqD
ZNQPPKrpRgpq2QN6+/3NAcS7UTTYefLYYGBJkzgv09qdy3LeKf72UW/Eo9VOBV3kkMeQNOiKk+UX
mHKTYZbo1jQR2wcYIUsWK8jqXB//MHfyURNFHryGixOAwOvxvp3adsCIWAKDGbtyreunMuqnIgOZ
JXANUdmhler+H9i+wUgxWEBjKmLELLJ8wKDrdBWfnPx/+2QbsQqPCWtQ+134OHfiOHplOoOsBqjR
jaVbdGOi89BKHLksimCdDm+zJmjUkUpni+LXJt3INeI8ITqBzvHs2KK1wT06oCi/r5d/8vH/nkPE
BOf5c0cwSE1Wv2NFD2EvPzbAf3iLuEwCPE2x/wie1SPe9V8cjs7IITqtRfcsAu9LTIJHPT4vnt4X
B00KpxixAp2vmE+9CglQZg/a1aAsKHCUKLfc/9r3D11iIvrCKRhYEgkEKl/8NSTLC135daZjmuzM
N4kJ6gPvuBOFYDJ9GLyxOXW6qh5ix//z/votHmJi+ng5uGU7NdEDDwmQUdUisoCw5RRGeqODyaYh
w8lVkHtkCOAnGBb50Ij1QSxT5rcDJvHoXRV9Yk5aC9BR7gBhcJtDPjzU3M+WNfiQ57u441zyn1lr
dRhNYGsIH4lawP2cPIye3CjoWPzQBPVFCoQzrF/Dx0KHOlvdRmYdmTYuWDbhhpOPumD5AFItZGy/
V8wqpN3WkC+L1Zh0TgPxEzGsKnqcKu88VXEa5N1T3YrTLqM0AXyBcumITproQbr0cz7Ely7sr3mb
7CokgHPx32enrhiri7JqnzA7hF1kPNAiDUa29WJrU85tO94czXMjx4atAwo4/ErlQ6NexNaErPev
ESQ2zuQ1n0q/Hmf1k0WnCb0+o/hYOs9ddMzzJevmjZhgsxvDY2/nb1gSqn7qEHdnKso079ot2pz3
hEfJf4gYnbD0R0lqeS1i9zQzmXqYgXbfbN6LNDfRxmk/uS0jnoTopAZTANP6xePsl466c5Bv3LFs
qzcO/WSY564spbyiGJUKoKTk1rFpkWye967HMA4bvQpX2aBrqUqOwzhv6OU9g4ReTCS+64SOYl4h
r36A+4YjZAaY9Ud3Wnbkojf5t3vCG4Ofas1zNgzy6nXBhTD3NfH935RuEXVZttU8xackZArdM/Ia
uPJxLCmISOYvI+s+hMWOZ+zbBxgBATPPmqZSq7yCXOkpCuoDKNM2dGPb1tvvb3QzgCdfdT50zwd+
dN3+WOktVLBNL0YwoG6VBwXx5VX332eXZMn8iYDUtNp6bLAt3QgDYIZaR4L5itc6IJo/xZXL3eOo
52oLFWL7AMNf48ZF5ajV8hozlYFjPpMNO8TkOyov9wOC7QsMb/XjDj2TzSKvDli/4sh74DE97BJt
HtxDQvuuj5f62jjrQx0tH1ErOu4TbRzbLIiWYEoqqCWZumMkmJNNbE8RHaZuntyOkp4CEwyEVwhe
XpiVW61oN2830/6b5Nsuv7H0xGUqXBcmrqgSZbz6vNZ/hy5S4WMVbSRLtn8w3JTOThGAr15eV5xO
2dx23tO4YNgPB7LoMSkndu7AArmxwZagaWLuKSoDIIsK62slXzW4hIpveg+S96Ypw3Ejx6fcrTE1
q9LicwyKxlSFyx/3jcfiU7HhtODOGpcxoPI6gbylyZ+J+1WvH9atJhqLR5lvgujKCQnP8/rqkfav
UsvvTG6x1tpEG86aeAH44ioovMxBAkhY1/25+E3/9b5eLNtpvgjOrGTjkDCcgW3RpF2Tp6HEE1hf
OPsCvfkqGE4RiiMM0bJPWueBdivHQOyp2IhktuUbR+waO8xfO5xQRUBS7r3U5euqdqYeZrlwdJnX
J3Mgr2I8TwCMjqd9Ojf8dfaGlQUFr69IP86xwtXGH87a2TPDAm5kEjBqJspqVhRu1OTBgZMpvPqD
3tOicZNuOCkJhrWQTCGZnGVKfvtunsZ74Mc32YaT8mmOInCQI4sMfhchejrD79Pyv2UL4GbxJHMg
bYwJZWE9ReIKOsHUb6eDnPTGldJmh4aTsgZ04QGd5BVTgDBpMQUeIHOK1/v2Ylm3Cbcvx6TC+wLU
4tfFQzi3Bw0ShfuiLUeHCbNn4Daq27ior3L1gIQe0jg8h/2Xocmz2NtRhcCumjD7TndKstlBBp+7
2ZLLHxMCwdQ3+5LU0Dhfu7WaaJGAQTMuGnGc2zW69LFoN3Rv2VgTbQ9mQc0xe7y+kvWx7UcExiwZ
/r6vfNu+3n5/kxlgxBrIEUUor5QJljoyoanb+n/dF25buOGnfOoXl/lYeAekpbx4v4t4w2Zskg0v
HVtwni1RjJg7iz/wNJWt8XJpmq3OD5t4I/stWeAQNeK2inpexx9m55XxjcBrU7jhpSEGQgVhRRC7
lKxPPqmPhXLYeZfCTRB9FbUlDUqsW5PqrMDyV4fLa1c7G2v/BxjxTh5pQunrARewhiL9nT8sOi1f
SdZm85P/6nytn51z8uQ+bNWBLDtgQusx01FPskW8wUPH/1yAUZe6/8n9YOPd3bILJqxeM48uU4gP
wWacVJ1klb/PWU04fYWLcL7UkNy6P6LxV6S9tO0f7m/vu60lCGMmkB4N8G0A6mRcmngap/pRnlRW
ZRjpNp38U33KT1v6sanf8NzRc6vaKRp8BVpvBvJDsunI9rQD3L7CcN6lIO3oAo509ZKfTr6eJN/D
XnqTbPhtUfsgvwXs8Vrz8SJQsknbJNwqpbwHSrgJNzy3XHQBui9kHXrBm+Q4VviH8rUHIQbC3AEN
/3/PU/ltaopf93f7dni842wmzD4apo5UocAeAI7wO6pxTQZvzhYg2+IBJtI+H8KR9QVCxYquvPB7
s5U/2WzUxNgHRbPWywzB/V/kfDPR+pw854/eZT2qgziHh/vasa3fOHKXORkSjB+V10EEaTD4B4Xx
2/dFvwtGwE4HN694cyiig0r27i2M+k3GzvI0P6wvVZHCxQ7FKTre/xfbB9x+f/MnkeJEy7Kpr3yp
/6xFhd6VcpOCzSbc8N9pZJSyIoKtFm58Yk732SHTFiTPJtzw37mVOk48FP3kQk5ltV41WD7uK8US
d0yAPSv6AmSdvbwS99omIr2RAwwbJQqbPxn+O4N+mA1ojbti/l00PTqYnin5I2bKpffX/t4DAKzG
hNS3ONDx2tVB53X+11K4L0k9X0RQPE0k/6D5ZxVuEc9YvsQE1/cRIzToEBlA5Ok9VFU9paUA24ef
zOtzm+yZr3H7IONi2/S0XgA9xiGpNcimvwZ4Ck72HZPmHFtF5NJChYjUt5l4fpjWS5uNXbKxFxY7
MkH2ASp/RRhh6U1wyFmVde1lRE/5/Y222L9JRlqroUTajNzEuz00JOVzMAQbJ7xNtOG39VSU4KDB
0TjK5TsqIeD+r3femn3Dbb086cd4QUl3ChtcIP5cen6M9iCjb7ZinLyjvyhncZDWknI6EUmfI5lW
m1OPbQZvuK4XUKeJEmg88rqPvh89rqLKtORzyoW7EXosqjex3VPSjY4LmMs1bvr6wBMnBIvLuLGv
Fns0qUhpU9RzGCAe45198V8GJ6uGr7us0QR3d6yI5wFcXdc1yJFKJaewjT/dF21b9W073hxRMJb/
+x6Yz2Fx8AD16nXET/FcbKThtj+4/f7mD+qIStECHXAdh3MRHyO0gu28Z5nY7rpkGHQ65erq0bn8
nAQYhqXDpdnxTA1zNzlIMfO4xCx1XJv71X9oi/wQR1vYLoutm6jucAzHieHx9Urmn6LPxvjziOp2
621klTYzNxyVYCx01Bc4pSL0sR3aOVmOonHcbJ/FGI7KgqCSXuKgXFnpv9uuPdPK/eSRPZgxqN2E
dxdSjmVQ4nI19ckn3A9Fmgxo8giCwdlwVIt6TA7SwuFjUIRI8pEzPTNe4PLjbBSJLMZuYr3FKDri
9K37BHKA5dA2xZxOrHCeJ6fdQsNYbMdkIaVSYebpXKirAKlAzA4haI5i/3O5pR1Lqc6EftM2AqkY
CP+vPbhx1OAsx3Ul30SfPDWVjg4qUVsERbZ9uP3+JjKoZFjk2CHi87VYH9yyAmeou/r1tGGoNvnG
QVuOS9O4ApYUeSTtw+roh+tGemDbZ+Oc7UnHai2Qw4L7xP/YF1HzYSldzOOjuKncdzPb6g0nrjDB
NOlRxrz6oSgOzHeix0aQrf5u2/3HNby4bIkzjYNQf8dSpaEoTy55WRKateS32zz481+LePbBPqbC
PRwNUeKa8O+YCxWBq1tdQQA8H0LdlulQVN/3aMs1MdEJpv21SmOvExofgAR9QWr4e59oI0WeJWgy
SY3Dt6sdp0olFeL77HRb8Ir3Sw6u+foTNKzAM/HoA5yswqwHRKGmT4kuvw29+BvVjm9D/pPRaFf1
0I2M05iuzowJ9Y1/pkVXposzp7RRf/al3vA529cYPr3ouaEYPOWfycJOoEF5KTGZJx1V8rWV/ABk
6gdeFycR7Zm7fTMqI33x4pnW41CqqwqStCjlYd7iuHzfxV0TQC471MnH+HYBcx96jkeohtEXEC7s
2wiT2rXTk1a+5li4yvGacJ0L77yHLeOmFCPw5bWM64Ijc2nLB8yIIvGveNg44N6PSq45x9evWhpE
BZbN8Wo+pXvg9LcVG8FOOwuiA9jBrmDPucqOX1zSP1XeFjLNtpdmsJvqPnc7rHpmNCPLBbjMw7CH
wx9rN5FjXSNApo1XyisFxy3BNVesu/I41wSORcD+OQqH5LXLeeY2X4p86/yybKMJGWNT7skuQebc
Oa8F/xJvFWffT05cEyuW8LwXbY538gHkmPF4WvBMmeRnl+wzPxMpdgMvEnqDzwx0OciSnwm6ou+H
eYuNmDBv3THMafOhEpnXWe+XqeiLE6m20lqbxg2frAlhYpU4ReSKp6BOKf2A59at/bQt3shHXB8T
ytoIeh87vmRhPqYzHz7zaf37vnJsqzf8s1wnzZdxhPwW0I2kCX84+nWfaMM366DyosLD0nnJfxSu
/LzMWwng+6msa4LEPHTmJwu4Tq4DwxkahwfOF8wyIFeMHQUL6R4SNgQAk7R1jd1qzB1ciBx/FAfW
LOK41H68zy5NxBhP+EpFVY8fdD6KGa/+LG5BXOkETL7mkVj05/v7YDEhEz82O03QTovyz22lP9UN
S72Y3d61po1blyU0mKhvgRU7gUy88yL4Hxx8RSxUl34tL8ilNs5U21/crPfNhSKmxCVOW/pnPcxI
PtTnOozPEpz4bhic7mvJ4ggmdmxegjUUbeyd0Tz9HV3OaFYPxAbzjG0HDCeuk1or10VVIHa9rG7q
kxM3acm25vnalm74cFHVClBYiAcH74NK+JcgqTZgKTbFGz5c1gIMhyvupJiqgsFKC8bk5OJVxexT
sznmzrJ8E0E2ACBRxWpSV4eCVLtpxqwdxq1BdDbhyb8tZ2gcOPagUUnCtKI0XPvDEJGte65lX812
U0WGQVUCwrsco0bFH2XzChqqXfZowqRi9GyhgwX5fD4Ex6JtT968h8QDX2+ipCRQQFPcLf7ZiX6B
8PAwsC0nsinEsEQvHPyiK2b/7IF2l7dRWqFrkjrRvohpkpKKpQPrqyLBkxI0W1fxkKvy0Ho7M3cT
JqVaOnFdhsETrf1jTtTJ0cURrZqH+ztqObRMqFTDB5X4XhA8lap8KYI1zVH+1n35O2J12ipvoyxr
+5vb729iJWqa/lxM2j+PeM466lq+lrr2QcHJ/xeH4mmuu+P977G4lomb8il4+yhIBzHHqVpTHrPf
TSs2bv0WQzJRU4FUrMAzu39eg+G81HPm+/VhCbdKMDbxt096o6NVglwhcGFISzA8hj4/q7y4RHm5
4bs28UZKGFM1Tug7w06jrEBaN4von9FANm7itg02TpMcQJ62nCRu4tF0ELJN2yb5EGlyXERzLOtl
X0YeGr6MtstgXvPeP8fDMj5SPZdPAnWM+7ZjOVdMLtJu5HPBGXISSSbc25psSDyUa8PflURVYdd/
mHiqJSgoxnAggoZ1+Ez76gL007GI24vaJPi0bIUJqVoYOKlmhb8QrH1114+D0I/BlB8Y64+NWjYC
h8XRTDhVpQRK/rNbXqXrAc8QVe45ELh/3VfTP8wt/4WquCacqlGFqifBpqcx5F9pHR5aWpzdsW/S
hHnr61DUL7UPNj4Ho+ZTt8m3Lk4WGzDBVmTkcp7BMncN6AdPfEzmF6c7Ld6X+59l8UETbSWd0GeY
ildeXb//o5bhqfGiZ7fWG0mvbU8MF08Cty9aAfFJ26c9KTJ3C1FrW7jp3iTvVC1y5Lp9+9jP+pxo
DLGbdh7+JspKjXoRQ4jIGk2EpMifhyN4vpcNY7KpxcgXGx61OBSq8tqOPqjr5tO4a8wnshYTUeWu
Du3GRZTXTuSnAUE1d7/9/5tK7IN5wTgNSlI2cTMB4zq0pzwI0ETtHIje1XQL8YapFPEwyzYp5aXW
OSYpjNmMJxcMszveX/17bnRbvWEvCwv7ofGq4RKSP0AJVruPCKEoKu0w9Jt44xgAf2KnaC6GS97q
g2DdczTvKd7dRBvGwmMe+zNmwV7UGj0rF4PI/FfP28gg3rNECDcRAcUsVT9jbgWw3PWhhOa13prL
ZhOd/NtevGidQf1LoJK+SLH2TNM9EKrbqo3kjUb+6leeU1/8ZKAfaVTGp6LXU1ZEqt3Y0Pfiy+0v
bnb0JvdhHBwSfATeLsQk977uToyiL9NRh/vmaBN/+/2N+HzAK+baDOBIGucTBh0+ghM/7XizYe02
8Yavxouf93SFr/ZBlQyncqlxaMjIqfnz5LrSPd3/CtsWGz4rSYGh5QLUGqJxwX+6Vi+h0nsKkrcd
MDw251LUXqKHS+s6aV9h0kdfJYdibn/dX7wlIvzzMvhmC0qRo/YWL/IS9/w59jBmcg6+JWGfrig9
3P+L9xKf2ycYrgtev3gs8ch7aUG4lyTfFz48jqTgqeMOh2lZdnR+4G9MyEAfJz7gumq8BNGUBXWU
4dp00HgIvP8VFmMy8QJzXYmZO/iKIF7PTcCunVdlZbF1QbLsg4kZCBTeRfVt9bcW3DhZMVCqS0v9
0rUbB9ct4JiZ2009tz9+s9FATnRtVy3jpV+qTNX65LbDdzB+okGuPi782e+CL/c1ZdlvEzsgctkA
5zePF+19zdVRR96Rec/e8qWbt641FpczaeNWMrXzyNrxMi7tD4c5Y7aWoKa6v37bVhj+HKpAYWjs
OF6KKgeldPM8JvKTn5eZR8Ov+/7C8GqKnjDejiug66V7nHv2oPOWpzovL6RfP9//D5uOjMO4XYG8
JBU+w9X6OtTyDETXj32iDY/mgKGNYoLosBgOycyflnUXW5BHTXwAC1o39lb4Ad5Zm+F/vP+z3Cwe
vuvCkG2cxRWJ+wpvosNlmPNjUlevS6+PFfGO97ViE2+cx3E5KTEPWHo1J4cZyfiMapyu9Eatxibe
cOACFSBwmQ3jhejpOQAXf0zoled7GkFiKOf2t2/iwwRKBO65ZLysbnQRmNmQaPUBI9Q3nMq2+puV
vhEvhT9NksJj5TilVUKOgfrktCy7r/p3bR2LN1xW8tFp+6JHcBMxSHVBsTPM5RZKxrZ0w1ljrYcA
0Xi8JJ54wtvgS02rx2AQh/trt4k3/BSX9agPF6e/+Lk+FCDYTfXcn7TiWymo7Q8MbxUSne4Fx85i
Rm3W935a5ww1sq1J0hbdmy/fubdQFOCge8bokYTrOWT5htHYRBsOG4+NGsBnjKR/HDJXiyMHd+8u
rZtv324AoskpCMeL7/s/RLRmE05RjKMcNizSonTzDZxUquaNA2+NJsBfikFnt/7I4zrGW9Mu3z2m
PGq+gnuJG6rIof0Fo9r6rMawCxg9CX6WURU+h828i0MR/3PbnDeeG/mJP42dRmDgyzGY/aferdOo
Z8f7G2H7DMN1Y7SnVxFQcxf0XKXBUqbVcG1okza1s7HVNisy/JeJhY+ihoNRvKixDmwbjb8h2rbL
pu+WwmOYdwHbL78hQURb7dO01ZRhW7bhtrVD1TQ7rL8si3yQU5fOS3m+r3OLaPNJPFmCjrsMy0Ya
8jiC6IGBn/m+aItGzGfwuNes8n3EeVKAlTnyzwsZinR0tuqb7yaXHv3PQ3jZRlXvReNlLnyVyYke
4mk9Lu6IKTJj/RyweaM3zKYj47hti7ELqxGlksRpz2EbfIlqsvHEazF58xF8GsCnHATFeAGT2Nlx
wmMQ6LMfVVkTbTEi2rbh9lVvnFbXUaCohNPWckmbkaehT1IdfLu/ybYPMHx2KqNwWmdwGwsaPY0x
/6g872Us2GGMtx6Tbeo3nNbRSxlXCfa5mLsXLdhz220s3qYaw2eTcA3UIiB5iqfj1NWpR+sTUFD7
QoI5sNSvinwoXGwuk8FpLOVxacsX8JKc7qveohfzAbxc3UFRD67bRuGHktJf7jDuU4xJnkLpOvR5
x1FqYE2ZulFw6/kr6xT3lPpwf/UWwzEfwSPfzwG/RihGenZZPAwGnooPGPB6nMp6R8MG8lgTSeuF
K42DFtnayMOvE3cPILrbUw2D6JtFvXEqTuWstefDqXj4FJGPY8helm6LScy2s7ff30jvF6Z6TZBH
kYTNR1AqsBMQRVvP4TbphstWPHDdleH6XzbhszvH3/1W7uEWhVoMV62KRodEwSRjNz6HBT0AgPOz
i6drstkHaVu94bN5FHaDKIPx4gBr47PhVCi2ca2yiTaO2ahlPOqpN1641/4gPHEPU5VvYc8swk2U
AJC9GHS2wBjrHuNzQYQ4HKcbFHqXN/0HJBBXFBVx2ONc+rAVN1un5nNLV8yC3EM1BW8y6VSAdect
aqgoVNT+yQObTZnM+7zJhASMHgbStgz2Xk8UxGFogJz1H/G+eh1WbjorcNuYQu0i65ueVnHt1Svo
Fu/r3bart9/feGobULzlhrcY7KEbPQcWUvDi933ZlvzGnFnKq0KhYIa0YxXFuepohrHjn/pJPC8Y
a+6iqnn/byyHYGj47BCIefZ6hINxjo7NggxtZCeybj3t2cQb/ipVrXRcQEMe4b/ETM/tUAJ2Xe1c
veGzQTvHikwx6k9o9M6maPndR7FKe6l33jxNPACMh4JhqR4uwtOpV0wn6W4Rclmsx8QBaG/uQuB7
YD19dVQLfyrz8LhrV83H/9KnJebdYlfzARwVXHwNYnHAAKkNtdtWfjvV39h97sTogKFwqaAcTyUb
PqyMb2AHbaJvhvRGdCGaeIzRi3QJRJ2xeHp0x3WnaMNb55BHfoSn1MtAYOKlewjI1vQS26qNQzUp
E9aLWxk3ZNVh1uTcJFscJDbRhoNOgbM2eZz0lyRxukOX0xlDkfb0SSGqm+/6jJZTiSjTX7gaLrSO
H2MybtiIxfNN7hTf8wF1aKBtDIc6UUoOPBofQBK577Q2H/ZZNfe8Ae31ZQm4l6LLEk88fvi/++5j
0bnJlCKKEfirAO7TcwQT1j14xdaYJZvoW7h/Y99jrTF6VyFiRfOQwdj/ABnJl32rNryyQ4SqSIMs
oA1XdgD9WZ5VdfznfeGW7TQJUpiIBhRsK9xmFjcTmKHa9X3mhXt6t2GIwU1db9RS+c6czwIvtHjx
D1Mpl+KAu9POIP6fUaTazfG8jAoK89rvzTD8tYCg+75ebPtpuCfgSFT5I5IXrcDn0oahdyB8M7Gz
STeOz3IZUSIYCUJWg8bLXKCt2on8LbXY9tQ4PatBL0uoYYse/Wsg+RONvvmi2iibWG54JjdKJzSA
zhNu1zmY1dIhQa2waNVPNf+OKr7xHxb1mKwo0ndk19T4D7Bon6OIniJvw9xtkg037UBcPq45fGmN
4u8k0SRj5bwvuphEKOBYGVahcViULJfHQHjeM8qH4rjLIE0eFKY0n7iC9Gmhf+WSnfNl2Jeom5Cn
SNMoaGNcvpJu0hldWJN1lGSD6E771m4co1L2jhsNWHvF8y8RYf8PPAK2DTX8NArLyRmjpb/kGJKa
oicB88RUu3PdhpvSYqZ9PAeoZkjnNy9uLH+y23oWsjmS4aVO3Eq1rEgA8D6kjq3bf2GsxKinoHqe
0N21S/Mm8CkI+LyimWu4+PSbgzptG+47p00alKJmwdQHyC644IeJDic36V/vr9kSvkzY08RZgnHS
WDNbP+KoKJy/1mqfE5lwp4Iw6mGqS39Zg+egbLNw3ZkWebePeXPQtUHcTTIg2M0Fzxz+7P2Iguhp
kFu4QYudmyQobOEcIzqQuoSFT1NwRqE+Rb/eV7hNtuGe4Atd47XCMTrVFLUjp3WOJIi99L50y4XX
BDgFkejbEHPtLm2NW1bloIa8/KGr5hETQk5F026cGTarMXx1LfI8bvCMeGmd8Vzw30PEzv285ay2
jzCcVeekXFbWwyYrtE9Usku1BpPCor/RrjiW83C4ryzLVpgYp2J122JtERTapaqfkYtNl9KvNkD8
FhWZCCcWjbyi/q3+m6BMxclBevKhXuKNY8S2duNsDbqyCniEmoAI9ZoSvCGkhG2NqrQJv0XRN/7F
JHhzccfTF1bodI2Siz/nG681NrUYrjurCfWvftKXUlMwiKrHvCRg8NtZiTGhTLMrsfKJqss0DZkM
midNk1S3yXmfxRjOq/1KkMEn6hK2oWyBi4vpdFgxd2fZUI/lnHKNE9ZHVaCHsTeXavIxL6Uq1Tnx
2gXEPW4ARFNCTvc/5B8yuv8A2Dy81RpbHHgsLga3Q93EF+K5rZNAPXWeGqMqrcmqwREWNq520bnX
EW956pnL5quf9BHFxPWmaqs5HYtmyF9iB8j2PxzSo/GsaDG8/o+wZmtzWEkjGEdzXgUCgtQDpQTG
MzAhK6Te3rroMEkn3s/gwS08VpOMtnES/SLA21efdY2HnydaBYQEqZiAg95VvkjMt1ogQruI9shg
KqYxPb4c8hOGjny/r9T33SYxX2sbMFo0UTHjOu3OAgxIRZHe/HKfcMPhJ73wpWW3clGOs85LVPNH
mPfOrgwjMTuV48jvaBkAzOUl/DGgXpONvbunkz7GLB3D5/sJL7SsRxW2mCs3bVsRplGunoOa7NpV
ahLvDOAynblW3UX1HM2gHR4fQAUQ+0g6dijf9U10yMybeGjxzH9xI3kgi5etzR6ajhiib8b0Jta6
Sd6HLUr3jw2GyqVO0eUYvu5EBx10u/JS/IURtQLXa8vc5/mFV10GPzzg7WrDKt8N5xBtxKtYyrlp
RMsvQs7ntRszEoJ1DVeQPdkS5Bthyothl9Hs5f+Hs+tYjltXol+EKgaABLfkJI00CpbD9d2wHEEw
5/T178xdybAwqMeFN6oyiGl0N4DG6XPO42CdeeyF8yB3t9f03VMGhlZOGUXNHRl0DrlbqRMiCYad
k4S0iJJxl5Cft7/xbjq3HDXdZE5DvbRNBaqlsgkFrXdL1ezEUBZbMwM+wv/0oKoY2w7EI8EJcr4f
ygXgE3ep7G2e/xdCJODgvYttcmdBwTR1i3uxrIbNVGec69/feH5OyQJak8E/DVdQKi/cKVpkHz87
XvF7WbPm5fYavJuVYR4l+8SZmIu6svlpJRLUlM2XYJImSfarif/aRTG2ErwpCB7TfoB1ZPYqk5el
fsjp0QO9qes9LiaNoP+6ct77ihK/TbXONLClf6JZmYXrklVhl7rrQ8dW62fbld7Bm3h9mJqx+OJZ
fnIcrXz6NBA2PE+V9Q3ojD6SzmB3kJ/OxA78E8ud6yfi3ktm71kS1nyYF94ZQlZnEyUlrMRHda33
2alu5wNJvllpH/ISlOJWerIFcNnkx+2F1eQeVbgHMNWAXRkw7vAmOfRPbnG0U8OtWOczSm6oGPr/
F/SIQMNS4uohutyxXtA84m2CbliOCjxxUB7omqX1TwvE1I6dW0gaytam0QwOvGcXPmvYGjVGUmEo
Q0dGUvWrOC8yD/zQLzLW7tGiKfowmYhjShOaWFahKIMFFXK3ceM7yxlxCsxDUdHzUAAlxaUhXWjW
RIWidIvr+ovX+Cc2MbGjmc3PHII2+9vOpBtdyRKjtPpSDJyfhJ+nH9uY8CYqJm6kHtStg5IpOEDa
vOd2fBfw5Hcps4dYiB+kzQwOq9nMVM6KDDRtzjzV/mnK6gPj54QmL5Ch+9Vwez+QztSxrIltFZwS
gO1Epk0VnFp0d0Pm0m4juchoJo0ddqRzT2QUB9bh2H97VXRupWz/k/TRbb0ilxTl7O/hAW2UQVnv
wKaBhcRFA/Dt7+hWX4l3PmVV1loTP7VN4V6SEac8t2Hu99uj/1cAfCeBq8AVK8kL31ra5j6jlc9D
YKmmNRqCSdxRSAk8JEDsPjkzJC3D1K5ZNNMJ7zeULewVgoLFXWnjP8W2VX9ZMrJ2oUxQryN8Qbme
Mv6hWhfpoo1/SrbFgoqEke08iqDg7NTnZRhn9RPvu9fbpgje3zBVBIyw1qwN7JifqNW9DNjSuorc
rw4w7hXk987DuDzgxYPuwD4sdrc/qVlbFRkDt5zixBnTc0rRJOeLqN0Ge8ebmpI04DMdZdVC7uKp
9x7dZZ3DzBXDE8ilTDg2Td5gSt7IVja0Zd0n56Whpxp87KXVnNzUO20zjnK0gJzT5MxpngDZ+upX
fUjLTagS2EY5Bnh2YldBPZK7oaby6BajG9lcBqcZTUOGldU5k5IdUKKCpB44bs9O/yl3P/f+h9Q9
2f2nwv1d0Qc2Gg6QmiSkMmYspPKCRkzpOYMspntP2ypcixPtfm9aAhUcM9K6rhh4Rc6MPFGPnyaf
Gaq07xLS4m75FzimGII4G/zmPrmr76xP6cHbjSwc987OOs1b5GCvH7luSW+O8V3nocPM7tMzXreb
o9O19YEXpj5Rzb6mMmRA6LrK6NIB3krxYu6GGX2enQWKqmFtG1LSuywc1x+gRHGZBmMRiCQ4FetV
1OhXNXzvFxqlRR+VsrsE3rCvktArtuj4XL+nhDTgM0DRjF5zn8YgKK8/OibCAI2jUiWYA1oyXEfi
5h61vBe80oc4XO68trnr8Mhw21k1BwBVg6hoSDvRjPCT3+T7dWCnSTgRT+n9mPUPdRZmHjMcXHU/
RgnuqUu9gbEkRw36ys1vhaIEq/IM+T/aMsPSa7YGFV7TVM1UWhVcV4A42c+yaBpMvSya6avQGujG
Dkl9dVy/u2RYito6+dMLmf65vQ6abUEF1/A0bz3KEdlD+VjAO512CoctohRwUFWKaLI6PxvWoLmn
eZk+2Kz+nhAh9jkvJ0Pm1lnn+vc3OWMqx8CPGQExUEnONZjKihSywKz5ifYWw/uLZm1VrI10Fxo4
fZqfpehPY2lj688NrqkzvhLANYrgdUtwnJPlfko/t/a3ygqibQurxLAY0AjCxio7024JV1GBQGMJ
xyYwxK/OKsquLJiLB5hgyc4zFbiRs7DzpGHmuqGVgJXj4i2dcDK0wF/apj8TYhnsrRtZOZ3nrIOn
J0F7zuSYhknr/yIMPRWbDK5CbIoxbQIPvbRArLdhjKNhvYAuQJr4zjRzV9E1tj+UQyPAcTanH9bB
Pth1Zji6abxQlRkic+lWaCtp74Faj3drg94bZ8hJGGS1aUl1n1DCFErCvjPJODmPMd9DZTsqfXbo
mKmrU5MFVJQN6K2Wokis9NzJu05erKLcWcsX26g8p5v+dU3eZJmc8oamTtzeix6ES7KOfxU1JCRW
7pu6dXW/QIlWOld2WhVOeh7L9S4piueBjHlYg3dF2JDaue2hmjOQSjNkyaYFFXbenRqBxq1xDatU
Ql7AvwOP1B737W1fUcI3J3VfLZObAghyNzZtaNlTWFofe9DZAxi2u/0Rnb2USIY6E3FQqkzPZf1R
ylNQfiagkuSGn6BZbxV/w2qcQMFmnZ7r7AmtP6E3/cqLb7dnrhv7eiB640sWqkJymXAJGGkaeuRX
Pnya2ZfbY2tyhIrBGduqEIGXy3OZPPv2eZy+bhv3ugpv5py7AUs7F71h1lCGIvX3KYkNKVlzDlQR
OKyaPWtY4C1FIUPULYiz75wmtJZnp734RskwndWVCE6Slq12aqfnFtLA1VjjQJ4+9M5kyP26X6GE
b9sNo18PLW52y78Je5DyZ2M/SPo7m55Hk+aBbnGVHXchAbj980ye+zIVOKe11p3M2WSo++kMpETt
NI22Qzz8AqcsWZiSY14X6c6m7MM2F1ICFm8LCRqL5vbUudDR7MQ+gy757aE1aU1F37i0BVpjmPIz
dwGBpC95/ivt87ApDvUW+TAcZFUMjiymeuXzmJ/7Pv0QyKswNovIZLqiaJZWZRny8rHxpxZLK0tI
yNIYjywGs2vypEovBCElOru0kmdnWk5Tw18WSMPJNblb6o230L94hYJ6aLqBFPcxmT9NRd2Fft/9
uL20OsNc//4m8aDAlo+FgNdAJftxFcW/ce0bjvU6yyghSwcwBCRBKs9Bad07LvDcFd6U+vTScpNE
qiam/sLg5JC2qJoqR0PaECZl92rN08lG7+s24yghO7Au8XMXfp9M1lcQb/0rgk0ttfB3JVorcLlU
dVPKM2jIwpnXIZO4km+RvgVdukomZLUL7J7C9CM4LKWb3cViE58NhlZ21xKqc+2Ul/kZWPffdb+e
usnaJ2m6hcwMw19T0Bt/9MRcdWO+4NgRO+FST/ukS8LAcQznjvfdHT27fw5PWDUsvCzkGeqHaHWR
KFW5tNx2QUHv5Z+jx2ziTb1g9HYpTos7Prn+P+UyvG7xRnQv/Tn6siR8GvoAZ4Qx/ulUAKK6GZ7v
tg2uBKsY+zhfCo79laICUkd18+/tgd/PArYqmeOVPMkngZNNk0z+rssGuael0x9tIvvD6ntb+P2v
Lq/EKkqPvVgDWKfowOHnZftmNV30dT9BiVVhZYuoGElxLmg+d+CcgWDPWYJn22Ps520rvZ/IbJVL
yHLwjjNYyDSA8+0y91iMUJK29rcH1zi9KqRDJF750WKP+kr5GZzhO4uasphuZCVa0zjp4pSO8kya
6S7P1qPbmsBWmlqvrRIJFROZrZoP8rwkFVSFOlxy0oEVIQnK5XMNHZywqIJk33lFFk40AATTtU06
YbrfpQRyUeOdi/kzDjxOeRptci+2NVBZtgoiw5NsywuBxUjpzwmk/5mVbQthFTs2jU3jBOx6p3L7
vRD9kfX97rYH6dzT+TP1jJBz7GSFrDxPTdT7XkT74ZROdOPMldgN5qHMKhubYVeAeDCgR7CaRbdn
rltJJXYXsMEMQY0LW+4HUem4d25tQhhr0oKKGKtKgtfcJUGBbrkvoUwbiCec1PZWb3pSf//YjZfj
P61u15CrKzO/O7X/CUWgF2YKBfuxFId8MfVn6H6EEsFxFXTxAiHCc+MPgNdV0czlw5Qme15vYuAA
W+/102+29DSl3QxUToH3UO6GUIxcw9TP2WHTAquYMdfyZ68asgyNmt/mWV6ytfhwe2Sd+a8u9Wbe
nSXElOE9/TT138rmqS76fca+o8k36pdq4+yVbXfM2OgUflGcc4dEUIB+mrNt78WAX/45/aF3sgKA
VZh96v+tZUOObSa2FadtFdAlhZ2kwsa8y3yEeAMHXG1TJcRWaYQgO05SSMkV52z0ozjLHm2eGx5Z
368h2CqSq80JiH6IV5yn/DiW4sQyLyIyDrkduU5ybwuTT2rSpYrkwgnZduYYpqezf277rguTjO4q
5geGhKmJWhXDNc3LEoCnODsny/wrzvoDMF1PefezSEw6u5q8qUK4xtjjXee2xTkARLKNqz2olwwp
WWcddXNtc9eNZZ2hJfyj1XfRmNwFtDHsVLp5K0Hrg+TX9V2YPnP+vVK8U7aJ5RSM4Eqodqlvk4mi
X1jUrv2Rp36TRiNJqwpNK4lt4qzUzV+J2pQBAeiP7PpUgN7qJEwGlr1atIqZ4TyuyWqestfmHgiR
mmktzpZThehmpcOF5L8G8BaUhsYYXZgpW65tg6bOXdPi3DteiG7cKBsvnfNzsudwTV7qfttNUUVq
oYiz9o0HDxV2dqDNsqNrGkdJktTbXEnFVqFtCFBPJNGztOWB83HntqbiuiYEVGxV7nqMl9ckx2mz
nwd6bMf6UM++YVfRpAcVRwXmgrbzyhr5x+++ugvQBRN5HnCfaApTBtL9AiWIFxTYiaQVNoDkWI5L
WOQvlL3c3nh101diOE2qpSQ5Iq12nFO3jtDQJCfqlFd9I0MC1U1fCebamV2vTDr4KIMOcEz3ZQwl
AYJaw+2foAljFVI1rrVH1gJnHlZZe7fzI7ydGdKnbmglgNFs5noZ6MBAS1qGeUoOIycGj9cZXonc
rE/GEdfmAuQOH4dpX0krzOtD5ZxuG+V9EJitwqcYHsFAYeZ09/ToHsrDeHKP674/dobhNYZRIVQB
zVcHcEwkhByA18YJG2PvzH9NuX/DQm0VOZW5i7S9DFNvd/aBRnLP78r7YUcP7THYFYaXGo1Tqggq
1gLi0rT4SMK+O+5XR/AwN6UE3dhKvE51PLRr1Tgnq8n2SQKqtGB+HBoTq7DO9te/vzkrQ245YQWq
XuC9+pzYy862OoNP6iauRGoswejJQNWPQumKg3fzkGc5njsZL7bFk4qTquO49tZ8vubij83kH3qf
bHRIJVLrdrWLrCXNuR5OQTDV4DLhoyHBaEJVxUPFY0MdOcMsKc9Df3qt5nMZjNFi6m7VLKgKiupX
UFMQFBRw+VlOHAV7CSGU22lAN/T13PDGV6jF0JRaNjhI4U0japYVT+MZeK5vj67xFxURVfpZmVbU
KsAT2r1UyavvIMuMpk403dyvy/Fm7sFYzYCJePYJsjyHRbBjZQTlaFZURUHl47g6C46WJzGyvS3G
lwwAiAoF07CoTfgEnXGuP+vN9CsULUVZcPtkF8Pj3D5VaAUEnnV32/Sa/K7SDqGIs0Amh3b3Y/0x
cJ7XsQvrtQxt+77oTpn/UQyGRKlbBefPnwFgVArplqk4F4MT5cN4V7Tj/vZv0A2txOyYE3sROWKW
xU+N2+yaYjVYR2d7ZXPtbRa0UwHXadP6NDI/bOj4eXVNrJKaiavgqDmDXCPAV/ZpWMnRIclumebj
bZtoPFMFRrGK9bzqYBPqv9pj1M3/YD15aciSutGVClSQTZUtV+mcyEAvTUpPRZqFVQ9FIVluPK2q
FEQcgbW6vIHtJd7E0JqCB4kT8oTBaTSOr6KjRjQAD96ApV3aWkSU82cwJ4CfuzsPMTrLa/zjEIGf
XdOmqLPZ1QnexnEhbNn22LNKMn3Dm9ZR+M2n2POicjbd0nX+pOy7mRjFInjvnEBnVYWW9Bn6ecTG
5yYVKMXGbBlcMImdSEP9SxyDTmDwy20dYrYqx5ZziNbgtm6fvNztn7IBHVZj6beHbeGgBDK4Jq+q
GxQo4dwKM+Yc/DV9ZdVr5QOo+f9/wvO5eoFr5gLEvEOcXLxggh7Jd9CFLLKLPH53e/z3Fvc6/jVH
vfGfYih7EQ9rcnFANBN26/wK1jVDMLyX565jK745W12elkWfXGhf7ckC0p+GnUTgGPZ33dQVv/R6
mvfuEJMHEow7CEDs5BY+wevElV1lcVxZB+ATuqRQlwyLdeURHeMN1Yrr4Mq+wqGBQbjXJJfaJYeh
KndJx1/x5v98e0F1Rld8co7bth9jkVwKcLhNbf5kMRm2lmswumZ49eaGkg5QXWi8uKzlU5A8+eU9
LQyu+F49CoZRb22ok6a4O8TiIgIROeyQ1l+o+2GOn5PKUI/STV7ZYMaxBwWKS5JLVj5n8y5eoWVj
2Bk1zqje2MAnyuRSc/LQW6BfmZxqChv7x6YlVXtdgpYmzOuIuKx5t5u7JGIODxvPhHbW2V0JU3su
/QEPAsmFuR+yAiq2CfBcT+m8mwfTHUX3CSVU28YSUEtAJqg7O7S6A3cfExBnQPY3sQ0nQd3aKjEL
nVbw+nRY255UUUIuAnfmZnm9vQK61VViFj0/g1NVY3KZqudUfvSoweV14yrBunaN0xXWhOzOrAh6
bg8zXvxvT1ljD/XaJmfW1Rlwbpcknemu88WR1G4ZStBCGLam9846iFe1naWvJA7cHrYmqOE8D8no
3OeS1h9d3sZHWiR+yERCzpWEVmbjVyY++fcOPNevXl3szYY1QGXSKlyB5z3vEIz3pN57AjeLLSxa
1+Gvn30zvJeVLO5TuFHA77zgsmwR4ryOe12mN+OC9dLjtbvGD4tLn8fhNa29i+C/bq+1xo1UDtkK
T8PeHM/JJab1P6PnAzhSdFsoHq8zV2KXQhmTLmOOwZtH0EKFwtrSwH0dWQnZZeQz4y1GbuMLmb/b
5Yfb5riWD9QS3XVcJVqXhHgUVHfJhXTlvp6/SLar03+AUIma9VGaSMx17q/EbkNd4vKlkZc1sF8l
2VvZj3GkER5VIlKiVmod8s4Ei9A4vXqliy3fdcYsgFdC9n0m2S6vSdSg77RYJsPly76u5ztWU+92
svMrG3VweSmrj1P+CqYvO/snL8EMRtMHv8rCNngMpo99kx/dILiHFrHhyxrvVXtiUtE3TQqsxCXp
2Ffph2OVfr/tCLqRlWAmRLRevabyMgXgVG9ytJBAnGNb7laven1vDW1fr/TogDypnddIElNm1eRu
lW62Ru+yzYHyu1RTe/D9y0LsO+q1u21WUQO6HvtirkY4blOHToYmgNTeOLQS0bxnkA7lsInX/HLB
CGAZJdg0Ma1e5FjqQyKwRKNh2ie7BMRPa/tPx3ZDS/e5/6Vxtx3OVY3tal79hA0VfJH+oL9YBpSy
CXCqWVS10aXo3KTPGDbkMrhbk48T2TmlAc6gG/pqtDebC7igxyG1XOzEnvVxSeWXlXSRTUvDUUKT
fdRWF39G2ce/7gAJb3zk0GYMV1DZPfi1nI5SLPTltmPqfoYSrqXVo5rRIW93PO5C1/KefBmz0O3s
T7c/oMkHagPMLHvR23wUF8rLGd0XMYm8we+jbaNfv/pmFZiDmj6z0vQyMJyzhmTf5iYIpG4FlJDN
8fQfzxJ3xmz+l3oRNL3BKx5azrZUphLQdn28OPbAsWEOwofsVfUb3NyGRdVNXdmM5RR3XkoxNq0e
B/no2MsLOh9RHjaMr3MaZRu2hNOC4AZr6vbWea3W41qP95PwDNcKjcuoDS8sSHK8VJYoBdRFAnrI
4PfQ823uqHa65Osa9E3qJxfLAYKE2+V0sC3bdOfSGEZtdHGp1y9Q9sTdglu/poVTZATLvXcJ2QJZ
wzlLbXgpl8auZIzaUYE6WFTW5FE4fmKIJt30r39/E00TG6fOaUf3WMXTPoVUazaUe2+c95uCVeWc
tSbXKfOJJZeh/M1n9C0EgWEP1OxUlhKrImnLpZwXiWvR76ANdsMaMmvYZ+V/jMIhGqe2Ra3a8lKV
gUVLDgtlo3cc/PW0Agl92zo64ytB2/bLHENEB/f1ZWZhW7Z1BOq5BERnwlSI1wWWEreTZdcUBRlx
Cej6NHfiTni/tkzeV1tefHuq+WrP7hHUk9eelFPCnF1mmdqH37eNr7a9DGXAnKIc3CPj855k9THI
gyiLTWe/9+0Csa8//T6QPaHoq0HYWt4dacFJy0n5us0yygZr9yCCkZknLl1CI/6tCrJdmhncXjfv
q7nexCugvbUFtBHmnQdl6NdBsZfVvEWAwfN9tePFZ8nc1TXWlAqZhOmaXdqiBj0hxOoMLq+bvxK2
U7MkliCwDcihIBXKomba8sx9nbxyKg7gkDH8ELt3yr8OJaRM2pRveyDw1W4X0cZitnobl2iQQNdf
cyCwRrJfp01HS0hb/bmsDZE5tWPsInXZXKpW7GqS/0Na08VWY3W122Vy+prSDrPnzWdrak8t3Xar
9NVWlxbCu67jwejcIvfVVJ+c+NPtKHr/ROOrutnjAE7AvoOnpPaQg8B9DC1/eLb75sk2asXr7KJE
qkeSBA8QRXoZgZXaQVyjirwuMxE/alKYyow82lZaiyKDQ/ZeG/WpVUX5zJMdnidHw51B9wOuf3+b
DkAAyO3BQpZk83kYoPgASiDT2UC3AkqsLmk90bULruf4DvzU6adFsuNqjRDgbfa3F1lnIiVm16LA
o1Vmu0c5iV0r/i3c5DA4a3R7dN0PUPZXO6ubNL4mm6wn9g6KQaEFuoY+xwHQqSvDR3RLoIRuD7CI
xRmsNA9s16MPzkfT7e35a4ZWG14KgaJg4y3iwlHpIvn8kDXcYHjd0Mpd1h45qItHLi5OIU9VenGq
LYw0SMN/sSIPiazZypsHa3CWfQek14WhAXnjvJWIDfyKzU6MWtM6Wp94VTo76VETHFPjjX+1tkDp
Pi+7WVzK/6ofWWgVzr5MTZQxOptf//4mWMni+L0sAvc4d25UlM4+Xk2erhtaCVWnaUVnp6579NPy
A54kXwTa+rc5uNrXsrhlS1ZuicvSFnyXi/Zp5Svf6OJKiI5Z2lkB5bBJFeAhqd1n3PTQqYl+tbEl
CYoOtCS493U53TU82K8OP1hgD24Sz3Ar1phdbXBZPEjIFd6EAE0SVGxcECjE26yutrTkTmu1To/Y
d/JxxxgyZGnal3SzVs6+6HfoWsvGgnpT/9F30b7b9c6WlmyEv9rH0gDdmY28Fhc5xB88q33s8/y5
2Hih9FVlbFIMLgCB8JfW70IRB1FXmDoXNdHvKeFZ2Kg0AxwDjEb+ZbKmzy4Cn/Et+M6rXZQInfKl
cnLfv+50TgTz7/nGSjP0KP7MK1lZL5brUGxzxedm8aIVMgabNiC1dyWG4EhdD5QeS7vd12CLssl8
2Da0um3WsbAq3xWXQtb38zTv2yQ+3R5as5Bqo0rgy14ODexRIWfNF49KdPUYKtea2FF7VPzOLYnv
wf+KKr/YNn8WRjkB3bSVsBydfsT1BcYumu9ecp7jKVy6TfU1X8U3kbwaUyvu3GMA0U6y2gdWbsMH
oUvqT++b/Jr2cW2LCynmU1C5+7H6fnsddbZWApL7rTP7C/bLCaVM0U77YN2YXVXx65pCrzMTsEeJ
B9ya+REf/tk2aSUY3YUxOUCb5xi4/a6z7KjJBsNhX+cgyl45VUFjgXUI53E3+TBn2d1Qpc+DtZru
uDp7KyFJ84U7K4NvJw5ut6CF81Gm3mQVFc/kJGUWpDasUqd1FDtT5KB6sW1o5SRbp+vkVwSJdRZr
E7rTtUswiR9vD64xudqGQoB0yWwxII+Uj0MW9vOTt3EXVqFMfs88ag/w7hbIMT6NkcdMB03drJWQ
TEBNigPh1SQQQyfgF0rL4IUnhcEoGj9RSXolXgnH6poDaftTxtXOH4ptm4LK0pvRAbhFj6FaKYBJ
7pLlNZth9m1rqURmzzv0Q/VYS5nnFymdyE+zz9ydNs5dic6yHP2YQ3n4aEsW1VNwTNPRUB3SnGTV
3hNoFDHPczB0IZyQimiG/i+u5FVl2DA1C6qCmNy8nEbft8hDMHv7zCufhyHe3za6ZuoqekmUlKDD
bSAPVuZ8ylZ+Dhb7idXfRr8yeKPuC8q26aa8FWLFbm/z4tlJIRoNoGe/FvvCSMb5Llk4Dm8qXAl1
nHEQNU7M0HSMSD+FiR+chfPCxEPuLrveEbtids99dsekYcfW/Sw1hhuCqnSBNZnJebJ55CzPVntM
vGS3bWGuvvDmMgp8WgNmpjh+kA34sOIjqG+RgfaFqctA51PKeRd8k6gw9Fj4FYQFYLY8lNB5vD11
3dBKIBMXFaNsWsnDNL+s3fpxccZv20ZWYtgtKggl2wu2qSkI1xR6HYsw3Od066lsrtyb2xg8MYBR
o8lznD4XaRUib7auIQw0RlGxS6WV8RWsgUDGdsEB/HJfq7h+3mQVFbKE53YiWIOlnCG7VvDkzIst
arIILBWU5AVBjYsoDE7WNnTzPpp7U837uv//DbTy1RYUV3YJWrxQEnHYcmhp+4un8yd5bQ9xc4L+
Db63iLXR+EqwOh16jYLKo0ffL76lWe+Go2N/3mb964K/CdTFFlKm04rbeu8eFhCJerlJTFbnM0qM
4mlnApcfdY+4mB7dnJ9T4e22zVqJURH36AH0U/Lgk2S8a2oijyKLDQfha2p/b2nVMLVEm2V8IQ8g
sTzbcv4nq5Y4mrLM2jt8/NA7AC5t+xlK1Fb1ANlKV5AHmvZfx7b/EQemF8irb7zzI1SgUlpMmT1m
MH57vYI4VVTb/t6axm0LoOpiBxAeZWXnwG2Ke+adbctwVni3Mxshq8KUgtQTvBoxcJ1H6cfgkB5I
RD/KKhTP47E8Vob9T+ObqkL2UlgrmghG8sClle8amc77tQGjxe111RlfCVjbHX1GoWRxJG0QWvMF
cKi9NZrq9ppcr2pku2lXN3k802PqoBsneGzrfVpWkaw2QRL8/7Clb1IC2NIAC10merTS1To6luQ7
b4WE3W3b6CyvhG4GJUPa9DNCl4uTHYhdjAvK7aF1B6n//v5m5u40lYx6DbaStgc3bGO1u0a05dmu
k+art9Dq0vgBi8Q6Decprq09qP6DI+HGFgndj1MCWnIMlUNm9zLz6l+7BxecHUO98fbP03iVimJK
0fRYcAmvcnm265l/ZAU5r3i53Da8ctPlYMHymYO5SzqePS8IIap7yspqW8ZQkUy+ndRdb6Mix9si
pL2/I75JqkZjdRXCVI12PaZDRh4YDc55TM9J8uu2TXQjK4FMGxx77BZX3SmwokBMCW6NxOSuusGv
f3/jrYnfx+kCAseHpvuBavxxDTZWP1X0EjorQI0V2OQBXFLf6YxmEULFlk5SZGgVsRTbfV3MaUke
nH5OX1bPziJfrKbqqs4oyuZbQzQH9SfiHvvVjvIp3rfcNji4bmglOCuvzvOxx9CQt9kX1Xdup4Zd
6/3IxLHyz5XsloaJkQboC/FlsE/wqhpaVcCfPG/a9vDhqYAlantl2WZ1/ABWkbs8OEtePEKGz2Aa
3Q9Qbrk+arcrtPDIw9jRPavds8Psn6trqlrqhr/uZG883cqLZahEHoNAvoO0ASh6aH4gRtLD9xfW
U3l6rSDuqAxc8pCUQR8SVn4tGlNrtm7qSpBWcwvKjxz9jGTpIyF+taL6Oa9bdMs93wuUI3I1+LOM
exxD0iALwAyROv3ndAb+9Xb60k3e+dPuLK+g2Nnw+CHJeQZVee8Foitl5BbN6+0P6CyvRCtQeo1r
pw55GErnHooiPwhPTPDF9485ngpaKgsKtRzQgj3Iqfq8Snm3zvZd7S/fm4UcNk1fBS7ledPhZkWR
yuL8GE/r0xqbGq6uof/3+dtTkUs9Wn2qfkIBxEWjDyXkDLBh5Lj9YXIvqIO/yNZ7leMWMgr4kYpm
4naOU1tSxg807g+Fnd1l2aHxTDVwjRv9Rd07Q4JjzAGfnuv+1ZLuq79053KJDfVH3fDXv7/JDgOO
yyTpUXCBKMQrJSzCk/dX6N4YSiO64ZUI9gA9FhKzfchFdQiW39bQPLaOqYFM46V/sfRSu0RNByGW
jnQIZ9bckzJ/TLzhKUtNBtJ9Qw1jq3PdKsGReRAuiQoKxQDZjtl+pm4A4if2dVs0KMFcu2NgDdwD
v05Cwq6s/p1E9uP/H9oHHbayQc6zZeUuAFNn3O9eVv8RRJqGbvD3LuvXkZVTqxXUpcvGuD+P8wJ1
SGu+dsd2v5Ol+y7naQH3eWNypPeS3fVTyiYpSAKwjiza84iXsgQY8MH/PEjXREuuG/66+m/CQKIB
QoByvj/7I093kKkuz6kHtdrbK/BeFFwnrwRZmy8JbiZiOAuRlmGWiTis4VThwuVqOETofoASaBxH
Htexuv7c4C0RLLJVffgfZ1fSHDfOLH8RIwhwv7IXtShbltvr+MKwPWOCBMB9A379y/7iHTQYoRnB
kyJ0QIMFVBVQyMoEsn3eWOjbgpoB9fYB3r/NQ7uaokq4thl0VoLgBNbOUh0LylR98MO6+jzCavGD
F4VCproRyValwGI4U2h+UdEYRuU6ZVEPiPgNBHwuiuaxKIctEL3lyyLjywYXJHrJOENYGLJcP+Jg
Bq8+dcQjupzCQ6SDDC0U7EOz7mNrgSmNeBKuoB+YXey0kgTLyfHFkI7bbQe2bWCEkQ6npT5mesx8
AWY31cThCxjZqo1kYRvdOMRrfwqaWPApIyx0swjb4Hml7Vbt3xJNzAMBFcNSLwC3ZZRO4FyfLzkI
r3yxrnhR7pbDLJY9pAHYzub5YB1lAq5Z3mUqLPUJnsg+S0L6DWd5K2PcRjdClTt6bG76csr00p6a
fP5Y1YtMVV89yaL+viuimKeCnnBV+SP0sEFaCQpF0QxHiED8LYZdBY/bVxgxCzibloVLPWU85CM4
2cfh1BH0SvNI/Ln/DTY7GSFLUiaceQxukonkEXI5qQzocipimQ7C29NrcvsMw7+jsdES5KS3LUsf
I3KlKv+m9/GCY3TDmR3gWAbleyO4o/xDgIOZDrfUyG3WMTzZ403E0FDRZ6szzWOTxjpUy1dOpRy9
Q1uOU/OH1SXrPt5fDEukjQ3XDpN6UMDI9lkEpZu2YiCcGJ+AZt/IgJbIYQJNmaY6qucShvLUS4QX
9IZugS0sMzfp030ZakjgQXlTuGv5MEFEA0gUyLMFQ7313mSbvWEct2exrv1mzFy/BTVB/aEQ7PG+
3S3LbMJMQ6fLedWFI6RWqkeXj+XR8+NHtwmedUz7fdY3AadQM8OJZlZ95pAWauELp4hJVbfxCRbr
mATqlRh6Wjliyqqhy6uUd0tXH0rlbHUu2ca/me7V2Uz2o5ig0ThmIJEes4q77jFswq3qi210I87l
oc5HgBfGbOKsuEB5ezzO4ErecCvb6Lf/v5r7MnVViygXPgZR3nx2oPjUgZ2Bbckq2HaPEd3GZCWT
lkg1gdc2Wdf19RlwUfYu7ld6aKPh1/1NanExE4VaTispi9smXePQPcdOUR9XZ7jUpdp3ejXBqBpX
rGlZEEfbuV/TqtL1sSrXHbhOpIDQ8F4nmdBhNGFw8Bifmki+lNO4cSCy2N+Eo3Z9q3gz+rg2LOy4
TMH7G3fgrOuPoCTaUH6z7CATlSqLaokKCCVlYijcc+l44Atz6JZet21046xSNfEUzA5y8FD5Bx02
L4XcgzyC2U1cas/xTJYzjqHzofwsGslHUG5JsmF628wNvyVDFANRFiGjAF2bOh17Hmi4MbblJGrS
7i0MtymVM9zXbpyoQ/7oLFM6Rt0xyYHYYd71vlvZdo/hvXIMKaiwYXw58VOxinfULf5C2epHxLae
OSyea/LwlaXQrdtB5rmfKYSw4lTS/iJ3tdre1tg4pJCGDaIdxZiBb2U+gAFt/IHmzfbTffvYlthw
3LEmVYHOqy5bZ7k+1EAGnXKqN7KWxTImbNUjfax65XeZxM0SIKZsCMSZB1vae5a5m1R86I7oGjT0
4j7OZwiT5gfFtmQ5bDM3fDapidezErewtsF5p+bP0eI8oCPmy32rW3alCV7laErzOxJ32RJAiWOu
ZpDWq2c/YX8WkBDf/w2bdW6f9iotzvNE2rEI+qzg7fQelea5uOHu+o2s+yaQAfvShLFqtiClCEKz
sVcH2r44pEqL8kcbjR9DPZ4I+ejSX800nf2YPMRo+N33WYZDsxHlSKZXmolCfXJELN/1RbvFo2Fb
dvpvm9WxO81DiNQ1ergreagdHSvIqqWh2lQ9sxRDfMOdO4gclfGkadb66rsP6aB0ov1T78f6A/qK
fIRACnNW7pa6tG0bGA7uaL2uelZIES19auIhSFtWbPFsWvaxiXyNIs5m0H6N2eK+r/WviZRQbf44
sq0E9CbgAZvMxL/KsnTH2cXhC6Rf/iNXnXNMyglKcU5Wuu2F6RLoSMmPQ+yfpkKFJ+pskSRbDGdS
+C0QkSu6maDMQ5vniItzL7cqoTaz3f7/yjXrbgY/KdCMmcPoGSlwGtyUxj/puFG5uFWd3yglmjR+
Co2v3lRVyK1jT05dyP8MzfIw4KkftGzkaW4meWBJd4YQ2UY2txnr9v9XX4TTPFly8EVnjuvTdBjb
+bDU/WWXy5vcfmMcyDrSOJ6FaEq8krCJfyrAjw77Rjd8vlmmfhIjGyHY8Lx0Aq/D4mHfyIarF5VL
lYRsaNYy5xQE4bESL/tGNpy6Wpdk1F0yZmzu3nNWvRS9s2EOy940gbCxt67MkRWO2+gOpOyiXJrO
8tO8SzibxCYato0ZBxNEOGQc14hrXIf9ueo99+KG4ud941iCuAmKTeKhEg6qN1lC/xQKJ74yfEYv
67SRgGzDG867rksTDTUM5CffXc//MQdLuur6y/3JWxzJ5OsjUSnImPs4eLBiPSXAZh94Xe+755iM
fYxCSsFjSG+sLp7JOFIocaw7a0TUSMyCeVxThtIyo/NXb9Sfvak80jg+3jeMzeyGm5ZC1TPz0RNS
lU3my+kgPOdznZQbAcxyHTGZ+4DRDiGF7CLRRP6hII+yfMb3HPR6HKbzvi8wnJZ10MBbCjplQNN8
yMPnuZUffLavIG7CYUPNSlc5sD5wUMepoofVBwxNiPg4LcGv+x9g2ZsmJrYc1qDVqpszqt3yrAO3
OQOtt4UptY1uHLlztw7aG8FbBmzjo+iHZzwZ7XNZEww7LGhw8V0UqDWQAz6a79u4+Jys6nTfLpaQ
aRL2QYmeS11jayZl8IiO+UsZOO/KsD6LcOs+YjPO7f+v8qtTVJLhLDJn/tJ7h2T2itMitu7IFtcy
8bBEhz5w/fWcgdPpAa1j547VL3g12Bd1TN6+pe9aTzQOapdx8auo2yIFr8C+o4EJiAXRexDIXMxZ
Hciv4wq9Na8qNk5RNrMY/ioUStJKYlldJh/X+rPy+s+hs/USZxndBLsCkANO4HKeoSEs3ocsP5d5
8dQG7YZhbMPHxobx+7wD5wz2ZBDO6VyuXRqo/hy2Wwwoth8w3LXqIwkg2oA31rj9JmeICMdJ96IF
WBzue5Vly5ugV4KetEB52PKRVjiu8jY5COZu3F5tg9++6pU/lR3IW1oH1daGe+NPwlfvnwHNjft2
vEnbV9dsFA206TK3cXiaKID1pI7GjWhmm7uRaPHS2VZejQf7LlzKkwSH2UN9K/zdN7slEZro12Bu
xBT3y5zN1XohefUy548AUzwvi2iBmN4liYRHL+NsnPjkdoRHvhVqfIxaeVMkeLj/BTb7GH4LgeKx
6Wbk2TKK2rRdIWT25f7Ib9vmP5x9YdW3bryscxbghbNO9EMSAV9CH7UKAMRZ6UYut/2M4bsRGZPR
rzR8F09UMoo+JUvybXW9x07KP060hxgTfSgm3EdUk2hCAN9w8ekgDZj4wan36603n7fjQ5QYx2Q8
CASsVnLOSkkegiF4XGP9qaq80/2leHuR0dTwbweOarw5x1CjzuigvgYKgR8Amo3Abxv79v9XwUH5
fl+HNUc+1El1CPP4HYdy3YZ/vX1YiEyYTxAzL56Xds4a0X3oPeB56dJ/ayfG09qpN2KnbQfRf3+B
3yZdXAUe2hwKTx5k05+dln4JR5ERR37qvXojjNoW2fDiPikJL51qgFo9WOQjUvzGy6EE2sPf6jq3
rYXhzE4sSALgHmAkAXlaWfcSuVvaeJbJm1gYNU2OBwVL6M9AmAo8dqmTJD9JGGwUvy0zNwEwGvc4
3ecceAXafEgmr0jHXP61a/eb8Je47FGaytHGUqqEPfDCJw9jBEWUfaMbrut69VDHHvZ/T4K//OBG
JVAPG75l2f4m5GX2ZuEqD6lxCcmTrvxzCI7rIQ7TsJXHfdM33Jd6aA2JcxxnRRD/kNj44CZddnSq
Imb+B+oSJesgSmTHkoYPJJALzrLxPgBHZCJdtCxcWWqs6hD4v3qnAlA43myqs21Hw1WFV8oYhx3c
ICCQlja0/jX04y4RS5jF8FJOl4LIOoRZXOAXneUgq+CzXwUbK2oJZyaRH4NMiNvQdshY/JN0xYHo
5QH1zQMPRDqHW0HTYqHISLt5CG2SeoCFpE+qXwCrBlfdLTtNZPL6uVXsAAFL5gx8v9P7oZmCdIiG
6lQ6tD3v2viR4be+XtFc6qgl89vqsQ+9M01+3B/ZEipNZr9iJdCHzmGaWi5/6xnaTkgw0PlkG9UX
m+lv/3+VceMGVRef48QD0GZwiJORv3gjmpPvz/7N0V1i1kbKxou6VhCZ0YW2adOgnYNArnvPYR+j
G9smoVWDlzDoW886DrNu0A3e4Ic4+X1/8m+aHsPffOKVaRLRNS6AFQJ6938lAnJsczqtW01Xb0Zj
DG7sGDoxthAO8dm+i45l8dlT8z+qDg9lsUW6ZPuF22e9mn6Fzd45/YwE21YnPzpWwXtN3bQW3+6b
x7a2xs4RDckDkUBadZh+T6OuUuGiBWvf2MZFy29q6eBmLjMGrjkefKV8S9fWNmvjfIaGnxFPZw5E
f53igIfgR68KzvsmbcT5ukYHlJe3IoPq7HB05cWbOnrcN7YR5ueFrOSmf5FJPaUaaIRCbF0XLBYx
yyEuwD1qXAaRVWpAqQLEllCf3rpQ2QY3XFQ2KnJFgU0oQN+WAHkuumWfScyuX2/WYbDgPS1L+jZV
BCLuy87tZxZA+Ny3shTYfkB/nEI5nBLIT+9aSNfwSs9vl2GJJpGhOewAbdCHVm9xHloc3qx9xKsj
nFBja5eReOjoB0enYFl+UFtvGLbxDafEqWjpR3kbn2ReeYwYeE+d9zreKkNb4q1Z/1ggNNrGcQgd
2Ub9GB3+AZiYME3Y3o1u+GcOfijCULTM4Kc/FSMAZYzqn/vLapu74Z8krgivkqDC291DU/yO4wt+
bSMYvj22a3Y41XEfUcaVzNbKg8C6AAhV108lmON2/oDhpMk8ErePsSenJDnxvj0OYf4CxPQuR3XN
agcJieuqoOAZzmGPDXupxLzrAOCalY44KNvKnXG8IM3iHRXamnrPLx/uL+nbocs16xzAga5O5cLs
APD0aSuG5gR1iz3k25ELpuB/Z2ffzXtVMSWyvPy28o9ju4N95Dau4aSJjJ0pZLhWN5B4ot38EPm7
CtsY2kidkZNARiC6HSgmcXIjEKDq5qi6ZOfMDffkQ1B3Ku6Qhzp/LdLJkfTK+tLflZ1ds+e3dEY/
WSEOmYmSP0VqfayTjaKhZaOY1YxKJ6wcHMGzQYBYRskTzddd2cI1KxmAGrB+7Fe4Dnqfh6l/dhKy
4TuWqGIWMqg3113TwCtFVXgpcNZnhNz3cTh/ue8+b2cL1+zhaTgDZVWfV5kT6Q+0pF+reuAHEXcp
SbaoiW3fcPv/qyOuDnPoUQkA7ZTzEoQfE/KxV9/3Td/wzzxXq5rYSi6Fco+9+61U0xN36UO+STBo
2zaGp6JjJ891gnPXGOnz4MTo3Zb7XMksZ6CPQ0eqQgEsQeMOrxUuGLvehlw3Nrx0qgathYdtU4rn
dS2OQ71VPLJtGCOFMkiZL5C14NlIvjLvKNBL0BRHpzztWlCzkuEWQnjxEFUZ+GFD4KRykVYhsDVd
37CHMZiSjThj2ZNmLWOm3pqELa5FslyeWz/5FEXjmTnrvqU1ixkRlOm4RsknW1fwEK0JCR6dIPp0
30aWLWmWMXogyFbXj6tMMz8loHOo2J/7I9usYnhqkUuQQeHmn/ExOkCu/qRqSFXLrThpG97w1qmD
mgiCAc+mEsim9u/Cd76N+uP9udusYjhqVecJYOawSkvQgCLRIhJ4X+8PbZu3kVInheaHuMNqBnhO
XJzTBJpRvzrtG9xwVYeCjkChZwndD8nBFwCmDOUZ/FjH+8Nb/NVUKQDyYoi6iNFLF7iPo8pP4MB5
r4Ix5UW48QUWy5vtYwGJaNWBmgqAr/UrKibkyaFcXe7P3za4cepVngor9xbhESrdY8vaMi0c6e55
g3Bds22sh65KEgc9z5Il58W5GCYVovVzAsPfRmXQNv/burxKfokzNzwaJnKR3tpdikKqY+5CWfK+
dSyra8oVUFWoYqhncqln78OEMyS4S3/O8VMjig37v1lahoVu3/Vq/tUU9DqoRJ+VzddAHvzlc728
69yXytmiBbd4l6lcUIS6Dd2pGLJlig5jRE6rQvjvtsjsbCYynNfH+zYEWwdyAVr9Rzn8XHVzSKbm
V5Hnx/uLYFtiw4Obpmll1CMlJugcP5CGDgeIMOyRHcNVwewcS7TSCDZxn+UohYmwPHZ1sG/3mJ1j
IXSWprmveFYnXwhqpkP7kQ4P3bhzZc22MYXcF416gek99tVdi1NBwl9+uIUSt9g9MCq/aMsZo2VG
3EmU0IdxJOthLfhGOrHsSrNzzKuDoWpLzjPWVIf/6amCaz9Ht8auPWOqGlQRp1rQqs7qOAdAfz55
stjYjraZ38z1ymPHxK1JpEac0Gr/ynR+wtn7Y95t1X9sVjfy7BJxFcV5glphM37XQfMkK/dw3yiW
WGM2ikEyoR4X6VSZGuUJBNVfeNm8RDP6ZuJSnPrc22khw2GjeUyWDvxpmRetR9r5H5iWKdNs4/Bn
iTiBcUQeVEHjicTkMuX+kxMUH2LoSsihf06E+nLfUpY1NhvHciD5lirqCdDnzUPgJB+1YIc639LY
snyB2TjmKvQjo86HRwMtntqiSaUuP0ZsTcHjtm8NTOWD3nUGtKZ15MLZ8oc7KA6DFYjl4cZWsuxS
s4HMLeuuheYeuayk+Ec59c9CbDFt24a+rckr/+JhzmQCOocMynhpeavd5M2uhzhosfx76LDl1UxK
lPhGVX+rJjB21KAxur9lbgem//S8uK6pfTByR7XFkPfZ1JfH1m2KtOr1wwxBOXQXHLvEu0QNWhnu
/5jNRkbSXSCM184ilJkbA1Cpo6o/smJXWyO+xHDfIAZftevNyLe+Vk8Tx+FqIvJl38wN563zSEkw
2IDyoo5TvvjnIeGn+0NbvMpsBiNDHqAC6vTZcqsL/8nBqNuuR7/ZuppbjG72gtWrQ8cm0jzrBLTd
Cz4Pj2Lq9lCp4xxitntx8HIyWiNoqmhBA2N8WOI9LHy3oW8Ge+VRReEmJfDn5BIKncm1+0uv/p6+
ewxtOuvozlwxDx6V/F498dHrm2/3V9MSgj3DVxMqAfNIQpH17aNovxFxIsk/94e2LaSRYlkcsKQY
KIbWXxX4eIdx+LRvZMMv6STaMs8jlFervwIQEQY++Xx/ZJs5DKeswMBVFWMsspB/yqvninwM+41J
2/zGcEkBzplSSKxh1Hzwyg95E6DzFEUztpErLFP/T0eXOynoWPsi69zlSJj7W7XhKSLtvhug2dDF
KhBo15XHs2ZJvmscnQ4l87awvLa5G2fgWoURC/DCjxrTeKymvk8LPzmoud6CO9t+wPDNIFnHKRgG
nuUuPRSRc5yg/xpw97hr25jtXF0vlzmA4GZGwRlyWZmenybHl0c/kFuHGYs3mU1d1dwlS9D8z/4f
1lY/LfG4L1eYHV1z19Ju6nASCDyWgmHyOCV7VM8QEqnhqDlfa/SPJ0ApLOVLHFF+UXndbjyFkJvn
vHEWMJu5qPZ5kIxxDdar5ImBfr2ofxEZHnIIwTDQTAQQnJnJdIyHDVigbRf9x4U7P0gUqujhEqVL
CQBcK+dLdGMDvr+PLItsQphoQjypBLap18/XdYbi2sqbnXVLE8EE4HQU1Xiuz8YSbao49LWPfPr7
/sQtljHhS3ThMQ0iJrNw8NDjrB9dMr3TA9s5vOG+sus8lM5pn4HzRJEnWlyDct+aml1dHiY9B7mL
48banXjifSwUPDiJv+8zzG2lXx0K9Kx99J8sPJvnQhz8wZvO47LkIGBSW+zIlsRi9nWNYk2Seflf
NnzX0pNmJPVvkICtTljLfdZs7Io9v0ZFvZDZFJ7bhZzl/KmsDyCSSnm0RwgFgcJs8NJBWcQs6HAd
518CB73ClJ7vL4DNpQyfjXDIpjiZIe0CyJC6vfBOqIeI067RTTxTBYi29vIcicvvTzlU3rp1q+Rt
mbhrlIzbMp5p2eBxndEXGSTHZt6q2ljuUCaYiSvik4Bh0rS/anpU8YkMz2Xyfunf6y0+CktAMFFN
jjeJCdSKPNPD+hCvvpsGVZ8KcF7uC5Umtqkqg2QZQxx3ojZKLoDDEXmMhCOWjeOUzfyG4w4sB1A7
xitPUM6/idN8deSys6Loev8OCsRbm6ENEC0hef859MqHZPqdq3CrmeJ/seuNxGiCm1YvR+4oCL3M
rih/9MmUHONRitOiSjcdEsGO68Q60DHRH8qVEN/MkQ6oYH+rpRcHkAsCPtvFP7QfTjv9xDhXz6Ca
beIIXtivfzsNqG2TKN+iirHEP9fw8MqJPU8KWFN3jz09JPJWvX7Sm5pkb+0EaCKYkKi+r/y2rDlQ
nKy9VlrIA7ad3mGY2+CGlyvR+lR5bZ+NbSoxZV9tMSW/ZZbbyMaZGspSTQDFc3KJXbyT3X7Ca6If
IhEPImAbydP2G7f/v8pu1M8D2YYwfaLPXS+Oqz61xd86/30/utqGvwWXV8OrmrlkbuGDhHztu8vI
lpS0L33Sb8SQt4LUzUSGj7tzoEBuNPRZ2DyIuDhM1YcbU8/9ydu2jeHkSnptMlCfZxS8te2snigo
GTbGthmG/tswzYC1BSsP7I5WdL6IIC3a9VxIyE8vwRZq3GYdw2cV01M/E+CBeieXF16Q7hDIuXzv
jEW1I8jeFsBw3aL0oIDYdTxTqkN0LXgdehCeQ+frvh8w4VIlrwXnyEPZgENeWofJeorX/s/9FbYY
yARMqWlRPGpGVML4U0PpaWCoMC8P9we3bB8TMiWapJyXasV7Yrmmfd1c/NC/3B/6zYsTzG7Cpaox
muBbjnsJ5g5iIPwwl9DVgNQuFjh6n4c4EOjy4Mg6C2Vyuv+jtu+5GfGVLztBFRM88eJAMHZHFHA/
8FBuPH/b1sFwYzpOYQQYEsABOe2hxwTG46TW6Mgu6106oLCY4cx1rNDP5uP2zemDmP5uyecJGkq5
v+HPNuMY/jz2PqVBSWEc9AtVYOjGg/WGB9iMY3gxddh0K08MoJSA0kLRXwiIcduOb+wl28wND+5R
tl6gITk8yTCIki+DGgf5FA4UeO1d+8aEUhH0nTIpa5iGxsjqdb9oCLF2/Ne+4Y38K8Qa+ejBoxfI
S7WHqnHm41LzdufkjRy86qiYlhbrOsgOrcu8eqbTui9AmPgpDxUhRWvklzXRacSir7UDlPk+qxjO
Orcu0TKJ8PjaLP+4qJhfCh6xHcVsRB9TiWCIHNGUfeJenKb/Os9rjkJNt3fmhqMuzuiggOKKbG7b
lMfdXgl1zJv+O4LNVHBnQf8auq2Xh8qXj5DD2Wlvw0kXoOyK1UOpvG7ck5tXn5tZfNm3lIaDRhC6
5RRsU5eKdu6hb9ruPENwZd/ETdDU2jkaqBRMvFBxunTyMC9iX1Q3mbYZ4fXqNaWX5cQF2Gg+90p9
GLjcSN6WwGVipkSUOHm0YDUV839yvvwdEDQj3Le5JeaGt2Pbq1xHS1DZJyXKeGryj3EzpbnvnCHq
t9PohnfyRID4gkh6CTw/uHIQZn1qJ73F8Wc5W5pQqVyU3tjUeMZqR5Imw3zKo+6rWzzN67LR1m4z
j+GjaI/lHJBncgmU85737xbd/FFDvfH6fIvc5uUX4cVk2KYrnZ0kxL2HoyB5BqvgdOjbDv1PxG+P
4aDZIRHL926Z95A23X7QcN5y0eD/kyM+hxS/6qkiKdH5hvfeEsVbH2N4b0CkLwqNc4ff8rSbj5T8
7ZZfapkWW9HYstwmeqpbR9lOfkQupJeXeI3OdRNnDb1CAvB83xssnmbipwC988kM7oJLPpDhL5T5
li7txRp/vD+8ZTeZ+KlgGkIv/t9umrpjH0PyaSXPQNtsDG+zz+3/r3w54pHjhrcwFBbi2YuGdA7c
Tx5eFmi79XJnM5DhzyqECPzQoIBb13NzmtHs+kEHeutZ2maf26+++gCyQvNcFMjlqgrTtlj+ySfQ
9jbDxiuMbXjDmYdVtVArRGVnnIoDb+rrWE0HHg4bKCSbbYykS2MvQkd6fesDStK5iM+MbyHMbEMb
ftstfOS9nHFUAHB5OfahU+YPTpurn/s2puG7/ayidtUdmEGc4YwCwG8KHoym8TdqL29OPwpM+eTG
LTURkOZ750yxewD5c38olmjP4RKDG6uKZ7VKFS0Gb9ZOPVQhKgthQjYyu23mxprqMgS5by0xeFiS
d0lX+39xcIxtbMi3b7eYu7GuveoKgB6H/F1cJ788JY994L33/fKrFyWfaKg+5lN17er4y0rFlizI
m16A3zTWOgwZxzHLy9/NCqKjXRmlTh6net2DpQijwHxnaBzPWVavD74V6FS5Xd8/FVXgbIS4NzMm
BjfuQDUo+iH1IotPLcefLy13uuS8QsRNRY9BObbsi9+6PQRVA+4Ancomdx1e7vuId1uU/yQ4/LZx
Q+om5rdMau/bANm7JPnFG3HwHJpqPBSIcjiAkibNnTCdhIsa5piicyed1HvdRY+d14J/v4God3Wh
xfO0hIeu5M+kzN+FTXfWRX+oiwhyx59Wz0Noik9d02UO7gQlLY/BGpV7zmP4BiNFoAqajA5zlm9z
E64nn+bOU7P0+cZ+tmwt86Fj8gDpL6Kueu6jKl0rfebR74pHp/sLYPFFs4870GrMm7DHxdT5FhUk
ldEeGb3bljVCSO37TrwQjDyt4IzKxREqWIf7k7a5uPnAMXpVftNJrJ6XdvytxrhN65HxCwS0n+uk
vfHxVYeidfAsVLvHguut9/nEsluN0OJBMGAOdF+CBdGH6CCZvztovxxZcuir8diU83kVfyfOHs7q
mwmNqJIkS0lnPD6wFIINA7S8+vxA4mKrOvEmt38Y+ebLBl6I3HZ0B4yPB8Gzx2Q6x+qFEpmW0PB2
ivEoW+/g6+rE5gnk/9/jYAsZ8vau9s13j1jVEFrTpX/Vun4MUdEnXLxnLNrYIW9va998/BBtABaP
WPjXtfXfcVSu46Da8Mc3D4QwmuHt81TXOp4x8wWlrkMfY2M74UPd6bStt1CutunfrPbqzMbRWY3+
5M6/Cjkc9bAclnKLmM429O3/r4YmumURnjb96yADxdJ2CLr+gPJm+fO+b9rGN9ye0MRRpHK9q+s4
XpnialGNaZATb+PY83ay8s3G8DkviQccFIRLHUnqpU9BQtH0Io0rryUf/DlX/m9wolRMHJpu6FES
09E0uRuh3vLrZtFN+FPhTkkeXHEtO6/lAomu8qRYhfzEzr5U7+jcbvRMWwxpkjHpSvhFk7ThdR0u
LH6um439axvX2ACBbGjTER5eg1EeaUhTCKnu8zpTAZS02E3rHAbXBvLNdT4/u+2WBJLN8MaZUeHN
WPkTC69tFJ+q2ANHAj8kQ5k2dXImU3mY5LphIEtoMlXwksB3imbET83thykBJG68yM1mIpv1jZBe
xkUnG4ENNM7Nd9m53QE0lLveMyO0IP3bt0cFAEQzoyu16RZUPuIsVt5xaaqNu5jFMGZFzmcgH4+B
Kr3yCO1/hX6UC4XWe7dv95gVud4Zo7DSKrw6pZ8OPYjH8i0Ik8XqZkGuixfedk4SXFcVHvqJH+f1
865wZ7YusiRgFedRcIXWy7EO+kce72nIu2Vn47DR0GBkglTwJlr0L1CfWn+W6Pg+75r4f55e0Us/
JUIE10qFfdo1YXuBXvkeVRXM3Xx3RVWuHZoBc4fYS/3UDZFMe6ffenSybETz4TXxuolLhwVXr3bT
aJ7fLwvD4/EWoM42vHEnqSBS2VRhA8M34vNSRACr3I5I4x7GhJtxjBOEjlsVi7gMrvNaFWm4ivzY
0HmracU2+9v/XyV4D+0ZtOVBcI2T9gBM7rmJnHO0FBv51za8mT4q4gRxd0sfU3Vqa/9xDb8PxVbd
wXYkNR9aPTQyu2MfB9fhNL4jR3GMH/XH9eCf5Rklt+v9vW/9FSObQOqR5gof8v+/wk/8wf0EcmT8
SrL5K5agY7JXSFYvZXAL9Xwt0XvWd/TQD1snRNsyGHmkjcqmo34VXosyOcj69y30THlxum8gy+jm
oytQkvOiQbl3nYrPoy7OpP4zyq1WZtvgRrlhGUBYwYIG+bWojqIYznUSpPMujVN4l0la0cUOm0sP
6Xvq2rPMWVaxPWT+GNp8GgFKNcHL+eJf4+73kgCv0n2uii24jWW7mA3koDNP6oXF/jUJ9cUrl3O0
M56ZLyKECuJ7UeBfy+6FKZ42+c+SRhsnYstqmq8f3uC6o6aDf8XN+Dj38smHpBqT40aasg1v7HMc
VXOoIPLgKulHToLbYYxtMiBbBjffPqKER1NIJlyzZjD8yvhBKDyli62NbllR8+HDjWWyOOievRby
scyv/0fatTXJiTPZX0SEQALBK1CXrnLb7WqPPfYLYY/H3O8gLr9+D55vdttyq7TLPlVEPQjIVF6U
OnkyiXWIR5X/ku886rnijRlh5X+8ZAr/Nb/vw+Scw0vyD7ucgNw7jka/unEa0OOSyD31TfHg2cSP
vT3tCDAmuXd8qNDF1UYmuy3mI+3/7r/H44/7L77F0d9rikyeOTo6tJzmcWE37uYPg9kFK/HOPc3B
ZVmH9x+hUq10yuWUUIx6QPZkd7bfNh7Y2hZNGqxUrhScaMtnI7K9f5WLUZon67lHcOpOeuUqnyJl
lzOpRDWz/95C+WE4z++Hw//uKSoDk6xXoDl0sigyHTf6BPyIGODc9p3S5N5xPpul29lwak6TBiWG
rk1zkBKNen9eoryyheTWcQDJZtDoOf/qID2Ic38Ebu0/JtaeXY22FRL6rYE8JXXFM6ghL8KmvPbf
y2VnkiM3j2c10LMeXxGteBzQpQ7a5ZnyEYSr12j6LDgLl+hr2fAHIER8Rob3901D9UXb/y/yTzal
rusBmXDLnTBx3k8siMi+2pLcWD7hYp8nA2JNJ4IhOw+6YXUKhyE3lTOj4cQzOLu1E+4LvPJsWfUH
V7TXzpn3nZ2ZZNTTui7zOnXs1qBPrfD6q9nXQT0KzZWaSuiSNQ85ygrxgBNRW5yd4TFNQ+2UG9XS
kg1XVbY6KbXYbeycU5OvZ9J7x4jq2MwVy8vt5K4QdWwXBrvZ0YdEeAFPz7a9h5UKMea3XnIMcLFt
YENvoxj9LC58Y6wPmKx8f6crto3cS06KPKNthm1DjeyKOHPox/mTDd6rqNbxFqmksz36hTFVxjZW
HP06OKUPweA81phy4+iOcoogJneVk8qJ0WME30ONwi/L0UdZcF9WKLeV58ZcYJ4rcocKvZEN9W3n
g2k83Re7SiZS7BWsdRzPglLN9kNufwNF0a4Gz22/SFaaF7MtMGmGbaW/eqtApScLM2fuv7cq5P68
A32hTCK6aiomWNL/nG3p4xgapy2wmxrpqJQqmWvRzZlHN3N1orfWavvA92hClWJlucHcrswoyRY4
9sj5kzILM8p1KY9Co3JvuVhHK5kF0oSq8UUf+yTyC/fHfamr1paKOSzuu3qkDMeq/pymb7NK7xlV
ApGM01jSgokaS8+gdFsfMq5JbX4iFV7JPuR28s6e8hqgLHZjp/TGguI4nNu/hoNzzI/zpNmNKrls
H/ViM9K1dWjE8IxkMILEsMIRtbRZOy5BtdnlrnIrm1NvHJt/SyxbFvs/JRbdEUWlAclemZECQhgh
TaOLGfK5P1TZX/e3jWplKaAaa1TToevsW5wP4UjFIdvTywwfY0kGmln1LCIPZpSkYZ4VPkWdq9eN
wFSJXe4gH0nt1CyG+Yvj8MY6bCfDTezrYTjpK1uKvSN3kuOWwYrMqMItmHGoMGamwTELGI37klct
LhlsV1ScRHmJGxIWIJVJuoCXGsNSLS0ZbOugA9H1UEwQ69vM+BNZUqe7llQtvf3/wpy8zvLGrt4O
hN4Jbqbygr0JmAz0soS30J5BIGSaDhbvnlpSHewy18FXFFdrMtYr4d4qjAlBr02SP9Pla2NPx8Zy
zm7tnrPl0Uv6wz7NStY6NW6ZAVhm36wxOvZ9FcZJfs1iN9y3vGSy6AkxKPrJkAP3TUgi4IT4fAC+
QRP+VBqW7HamNi2iDmpgHjkulvvAp+XYp5PmgKBy+jLEq4tHL26bn0fO5ImG6cE7GH/bJ/NAztE+
TA6TkV5lV7dgjGttcJ03fjq1QZTvGXgAtyYDuYBPJJgys70+q7c2+zATOyUv46uScQXHWIRk0hvb
oKr/HJoodMjOVFXGV5VL31RNtgVCXJYaHgvHuAjFLmqYTS5SnB0HaoNeCb6y5rWPkktYFSwQs44n
XxGnZJQV2Eh4QRIcnyavSGPQ4QLAGoCNEaCL+1aleoBktGnUmt7YIFyhP8VfhixIl+/3V/7pYF5J
c4hssMNYjsMm+SFkFxb0QR0YwXDBKe1UHOKjofH6qi+QDNcdgEYeBnyBC3rN7FzT8/33f31dKqOn
0iTz1hqj4W/OGrj8BHrvfev+dj8yxqsdo7KVCfE5dqnnpz37vG9tKbh6BmDmtQ0rjao6WBm4MJp9
4AP6Gy6K10ba1RCHObTH2otOomTB3OmcgEraUoDtQOMB8r//vbRfd+tU7gEvjWoaGajrb6wZK/RH
edkxK5JHuAVX05CieoJ0Xm2TYsRUYNRmLPFmgANoja+pu6u5glMZDmV1ESYrLCgWA3UarnkeklTX
OLBlRb+bJ5XxB8JY4tzdTpJIVwOj8PyYGM9Ne0XT//t9u1GyzAm8E6zfqhuN+WR6rZ+lur40xbvL
+INqtIah6vDuVhuFff8lX5N3mC/tO92wT6syBiHquZdUKfajxa0PXhuV/gxGwWbeM+TH4VTu/zbd
frQn3ifPI4gJEvNtUyx+u6utCItLiXBkuKAcLoz4OeuNkCKUerkT5FBzHX/sATG+r17FxpeHgNpO
szZWlyfPTLwBPB5NzV94quN/US2++YkXCTef2bzYGL/9PMWt4Q+OqN+tY/Z9Rs/FrrhBZSiCoPGa
jWWSPDuYUmbmaFfIqp1LS0F1zpep5TbkP/ElaOLkBPigZl8q8kgqww4y1tFpRC/jHwudQo/eLAdE
Tcvou2PYF8PRBmCxN6ugaY7ZHrKfba9KduylGJ5cW070nyMbK4Nx0khqC0yvOCEZicB6AzPd7DVC
BTcKAbQ/ro0b8tQ518QM49QMd21VeZAG46IzvHaon8HsUp0G6k3Aji9oFUTLkeb8oHBJMi4ho+Zo
JE0S3Ur7ih4E5uZBC4RepoGLqvQuQ1PdeYnHjoC22a+5e0qpwBz3aD01sRcu5RjYS3UuvfJRrMMp
AmEFyPA1Zq76sM1CX1iiIZyYuAAvPBdR9si7yXvI3GE6sKF6JImVfryvIUX8l7vG67XPQRHp1M/l
kqYdmoExf+DMooHrcFOqB0hhepwLD/AcUj+bljPdMETXfAbGVGi0r3BXcvP40OSDhRHp1s0lSxiX
30fBjyJPNdtX9e5SJi1yd6xEh9VFFLPAzICL9TDNVfPuqtUl816TQrj1YFuAdNMzhvKh4WEPDTs8
h4xYJSLOiwUdSeAhc3yCxok025fpymDV1qKGcHEWfa6WvAtqAD2erYYsn+7vxg1R+4pbkrGq+eCO
yRC55o23kz/bB7LiPI3Z7muR+paV+N4Muv1BNzxBYWEyfDUXSVc7Ak8TLPXN6WOaxuGavK9Frtk/
irIhlWGstmX0E20o/3k18WvZMA5zjdAUNiDDpxhvSpev1LrVOHzk+XcMXDu0GFRyXyWvl7GojJ8C
i2OOkULUvWUDe3RzduYoarvtBztJboawAhD9axye6juk6E0iK6LDmHn/CXdGG2Q6VIPC1GQ0FYbQ
FDYmUcJNgHBueFsZu1Cb9LfxGy3JirQrvBufPnXO+7L5UFnP9+WukIYMomI8n3pnmr2bg3JS+QbE
QbGtyWVUS0sn4QSNJP+89UI/N2IIXePRivdBeKiMoTLKfHUxh9K71a6xrWzuBAdRGTg1YxiXESed
exP5LY3LYDJ0mCnF9pAxU8Ua22uK7sxbRWPfSvghdvdVT6kMmlow1BJ0KYCpTfnDMo6hTc4930WI
wVEp/TVFwFgZUc51at0Mm3yfBnTniWEs/M5xv+7bhJJJliVoPp0YIjdxnikzn3+tB13Tn2oXSsEV
ZFBrTos4uvH+zKy3uDUYmS5p297vlTgiD9lgZTov6FJy/xvIJ87/3pLp/a4ifMhQqXxeC/TbtRDO
ZAb1kPktsf1miMIERBL35a8ATFEZMGV6ZR1FDscRIAy3i6ciNA4+eR4O62G73S73hRAZLsUzA9fb
2eTd2vJsxuXbZsFMEkuHRVGFQRky5brRmjSZ+Ecd5PDPpeX2DSBA0uIqVerY9tmLfHlGm4uojQGB
ajTfsKELmtz9NPbgNiTkcF8dii0rA6Us0Ddl04ID2Vq/w0UXmgi1F11KGUm2DK4TJ6kZNP0vimG7
Yfx/whMBJ/hVSBFLGrQjCyj6UL41cRvy7/VxdtBrQiUmybLzzOx66mA3EXImUerj1o4MOv5H1eJS
1owUMWcpmgVvfLROvGu+d9zEZS/RVIlVepCBU6RfnSoFPRr0MH6kYX3KA4zUYr7r08NyrnQ8uIrP
kCFUDbgfKdhk3S3Z4eBRKPXJjvITtkP/C0toa3sec4pt2oXo2w//NTcGnINeyYqYKY/l4HZe984M
OQGlQfiDm+/03b/Bp0CRu1Q59X4awv/VWShltH3WCxkh9Y9Ywy3vNh/Tmxmu5zyYTL/wzcAKm5Oj
I7BQSUmyamO06WJbiQEo/ClK3kS6AWSqdSU7ngzesKE2ISRUX4uyOMbc1aThqqUl6y2aLDO2dOiW
M0AQ6iRYet2xdNuAr4RlKtluU6KktWCG843PVTA15kPcnGzCzlbXostGN0lH8QEyoKqxS2sdS9O9
YcJcmfj2UkRpUAy9jj5XYboyrKoiReTO285H4iJE9v9yb5Zku2AXHg2XZcYNZfD3gqM67RTOp8xL
de2gqrffwufLjT+RJYoGOB7bbk4J2pta+2+6ZOGuCClDrNyauk2SO8j+i3MH9vP/RVKnevFN3S9e
vGJVtSTJiiQ9yn2a5UFOf5hsF9sYpzKuCrCPZKWiRxmRodawmr3rj2X6dF8qKm8jD+wYwJsmRuL9
E9y3LG4Lu1tXwOaRdUmc8imS5eIWPPJiXOn/BCn96/f/ab/T+32VGiQbjimaNjGkybsJk5/y1cZ9
ZO/zvgnui0qxvAy0cmPHrDF0Ndpwhf/JHfSNSQrPIAOsRvDO13nrIpuGEYMBuBj/aI18H/8SlYd1
TGwwnQmXereRueifX0Kh7UxSvbhktIOgvWFXBszKdv12pYE96aBtKoFv/78wK8sQpKc16ufwZrDY
pNp/DJMhVmNm29sEon/y/m3bDz+PYf+g5vaBFamMs7KTdBKkspDtLFc6fTHpvjPRTyt7IZgMZ8iV
NNiJJZuDzCseTTD9VmvyfH+jK44rP+8bXiwfdbQrnQLGmkWk9xM6nEXWPa9TcwRmd4cxcZPLxBGk
E4YLHsXpMnPnODtp0ICmvtSylL7KF7StL2UhvG3LtqdJdwGfPPoH3w3xmzz6wVkUlp0XtvGTPX6O
Wt1Nwms7dXua5N4YydYmjkxxKb0xbK0vCTGuTAhN5HrNxLbVJb+2zh1LOhOyAs3YmTqQU5tr1PBa
CRVLy9V4ULKJsWnj7hLXaejVfkzdQNDCj0bnQoZnhzQ7ypHbg6TCHlv71J5aS1zqnjRBarcjZgim
x7TWXVmovkTKTnI3jrDLJnFxZo4hTcaxHJLvvHAeTTpeeUo+1sMeHr7tWySXlzdEeAA7Qx9sHEGH
kX4a5loTj1/LQ7e1JZ+3ejQinUvExfXqJ6ddr7hTP5msnPw+i65sqo7/dxvfnrPttRc2blUmePJY
MWFaS3tNwVyXM+th8bxLDnqr+49QGIVcns9F2XZsnsUFEx0O6CXw69R4V3W609hrXmr7AsnCq7ks
C4xymC6OaT1WcFQd4nKdLIei15G0q75AMmtiRrW3ju10sVf2KPgaVK0X+0DDaKrdCsOWa/RRUw0F
JtCLC2nSHo0hk2m0b2yDt7oS76t5F4Qkl+qpR8peUK+9pFEccPJk5u/y9CrYRxZVh8qrD2P+paSL
jw19sCbdIBLFd8lt0FZnMOYJy3kQImlrjJfpCy9MxsLWtUMrdC9X8h1Qtw9FMU6XJE4v9VD63DEv
QOaFjbXn8n6TnGTk6eqivjxhe1EEqHYVPhjGvkX2H2Wsm9iq2F2/lfazpDEHr54uIo1BNpLHX1pn
XMEp13/ZZYBygT8iTtZiGNN0MR0OIrf6iCu0wp9XofEhCpcr1/jjtB8X5PXQwtwdZutjMb1dgSpq
GucEehDbTcL736HStmTpMSaRrfUgJkzM8YBmMY5Z3j17gvmE7bREW7L0uKhM9O3DHY4tINip+ASa
QQ3MW2UMcvQuiqa3vGG68B4bNSkcHopx1mGZX7uWxjaVK/2eUdFtoCtYLg2QXzZ5MLIPRIyh48BZ
ueHQpr7dNBoef4Ui5JK/aO1CgEt4uuRpAXLK/F23pO/owJ6t1PTv61ohLbncP1liFEuKPduauNgx
zM6+EmGtmp2kWl0yaiOv7d6Iu+nSmYZ4Y9cZe9NlGGt3/91V4pFiN6FpyW0L4olZ+m5xbd8tpm/o
uUL/Zn7a94jtw16E7TXq0pFZMIXZ6N61Hj/Y3Xi03fgDK5zD/Uco3JLcGt0l1LL7GI9IwaaST+Rd
UXzvJkOzukpGki0PXkTBKYuQKgBLC8HaOh+npDT/mGZnCpyi/3r/I1SKluzZNto5jjuooo6MPyZS
diGH4jWJjSJHY5JFu9NQxqCVxx4ly9XlX6oWfFpun9yK3Jr9xAJF4a6vkAv+o5WROZ8XOHCUrs7Z
5JN+rM771pYS8lWUVpmivwiDmEwaOFEXnzxrZBoRKTaR3Cjdl2a0khirCys/taz1LXDbjK1OMKrl
JTtGA4c1dE4kLnbUdPOD3UXiRkEAOZ7GceI/dklIroxFzeyZjWimS+l06OAn8xOvZo0ZqM6n8iTb
BXPgezvj86Vvqd8N2SGt82ORl75J2bm2k4eusIJl7EDo52mOFiqhbf+/8B2wgiHjTrRe0jg65MJ6
4y3xAYTcmk9SmJzcAN6Y6KkBeg7Jco8pEtl6rjwv3KUJSn998xVod8tozOmCOXbBYHuPDdWxNChs
We7/rlOCOU89gZKrJ4vWfpF/KKcqqL0HtmvassnlJvC2QD6RmBaOWqBzju0kZLMOxaVSqeSJWAyY
Hm3giWhpv3XW5Wzh1+B7+lKQXMjXFambeOtgk/lSj8MfUz+PPrXmb/d1qkhc5KuKzm4XwIiW+ZKs
QyCc72XxVyaAZMT8FFQP/GXq/QKglPsPU2hZvrpoXWBh0+1hZpWFI/f8vCd+24EynD/Vc/9w/ymq
T5K80lQ2RVvM03wZ6/KNQTo/nWvfFqnPG8en9YCK7oc6TzRPU9ibfJ/hpVNt2uAXuLgYNfW2GUb3
wUkcR3M0VTqo7bEvvEUNPpx5HOCg4h7z01fUGelHWxwprzCJJH7yuOtj0Fhgoz/svvRU3yMZeTtW
bW47+B6DT0HhmaeCtJqsSWEmcgM2STExZB1i89INHH37/Ny3yRGoD00oVZyD5IuBsbLNitU4yHVt
HDRo9AGs/IH26wNIZS7ltLxhZqYrSSh2snxP0JoumlI9BKWxekJ+nxt/N+SrbTxlotfoQSEs+a6g
TWKztla4q9zpwNP9Z2fX13LRxNRXOwDhUkzJRpyqx4jZuFwuHc18BmzBnJMTT8sAx2zfLFu0HDm+
FRuHiUUHOlhBYpOHLsuP9zeZ6uO2/1/saq9gdpxa3nxpI6c6Lh7meZFkLI/GPGgyT9VmkOxmASVj
WbrNfBHzW1oIH8gfP3OswKQELVVnN8732b98uVAxpy4n9AhdKBtWNHqY88OUz4VGUAprlK8Y2oq2
0eJWyyUum+PkRFcQCmo2mGppKTcvZ2p4jZXOl2wkF3OxnwRNdlqiFA9BuBSxbMVbY26b36S3fj4v
7Zelt8/c/HOio+YLFDqWG7eThSddFzfmhUVvGvuvxRr9BcNGx/YDJ+9mHfmyIpzIrdu13dZevsBU
ekwAwcEvbIvBJwPxS+cbRjYdB+PvSBeNFTqRe7lnxyKYBFLMlwYDFPyoN354ttAUQBQ2JzdzGzVa
Qpw2my9cWECa0BMxh2CJdIPkN88hIzfgUeRu7hR1uWg7Jl24MZ2LmJx6siR+Z1U+mB41AUSlCtmo
nYnGgwVVNDHuT207mOL02JuOvyaOH4FMrXGvFoZ47nJScof3vM7ItygMBI0v1wKc7ZSm7yrPCO8v
r9K1dAS3UDKw696dL5WLCeG4Gl4ClGk/3V9cJSnJuFfPAmN1DAtM6g9tlocpeRezCdMmUj8xwOFW
/8iNPRjjTfOStbtLTeduKdbL0CdgJUkPU9WHzVRo5PT6vsWct19jBW8JiYa2hpxi+p420cO4dIe1
iDQeVrX85lxehCLDrWdGynq9dD0P0bTqJ270dhinw31FvK5lR56HYdlVa7AYcYg0yZNn0hMnOk4J
1ZtvlvjizUeUSiu+bvUPo35wDXFsmfM0lHsFsz32xfJTg3kSjg25R0b/VOQ05FF78qZlp1o3gb1Y
fojMOBVFhfAzmyEzSBDX1dVd93TuIL3x6K/LMzEOFSXljLrK+pUmRcjsNiRtXfioEmk+QaVbyYIn
tzcHbEqcKK0sCruasyPYlPfVbjDk69cvcOMYM2K4a15aWoVpNl5i5xzZOqN93V07Mgv9PBdLsths
ujSsx93pFtFMn+ehyz/f3/iK3Sk3gq/ZUJPRxQN49iU2fhju8xDriHMUgpdbwC3eCFqWnnmpzOE6
ZfnbKLM1tT7Va28J/4tt6aUe9WiD1zaa9LSY84ckyjH6Tlfue/3cgPGCvy4/ZWVbjRzLC/7NsUM6
fYyStxn77Do6r6CSjWS2pQfU6rLgCYuBidYpBavKrnssx92e+EI0gA2sjrARD420PvJu9iPTueIg
qgnuKslLFoszQIERwlie9Sy00uWM+dNPEV92XZo4rmSsRWlQB5SaM85TGG6GwZi+5bVPQE0eisbQ
UYmrvkGyWcPa5oCULWJVW13n1rbORTu2vj2h7+O+WanUKwXbZsVkNcyHmy49LZYgwwkal8aFjpvu
9YwarFy/qtgpCILKlvJwW4Cuc/Lt5FSAh5HR78PIffRr3f8KhRnIXd/OlMfMbaCMsTPwJR9Weiao
TFO0t1aWJrArJCW3fc9oQp2XHAmpaKyvY+SJY+8MveYDVItLdox2sKkTcz9fBrPAiIGGxoHDLc1W
VewieQBR5hYpiSIXR38kPpj6h1tvt6dfaIJz+n35q15/+/+FKVuED+VoIvjaaXcdkPEEhdPp7pZU
i0uGzBKepzapzIuIrCyYG3d4WI1qCPe9umTHtt3abAZNwKXqjHekzh4xBlUjFZXcJevtXN64vYfd
PzsY+OskR68pggrc9/veXDLdyCiwJyk2PZQLD2QdAVfW7HVFmRA0rL8qFLSAjTW18XxxluW8ls7X
FqEr7903bUKvKPYcTC8JXRMzG3PxadfnyFAyWhnLYlU4q5I1DgceH3BO1khKoQi5ydscwQTABUx3
xpu7aXpMFu/cTHvGAyA3lIFjvHLtwSqgiIQNh7mtTx06ifcJZfuiF4bVd4SXk4OkeSi5QDN63F1p
L9KH+6ur5CKZ7boSewYX3obAGH5kzXosqPVo5a2mQqAwXBkp1uYYVJ8xLF8IB+TBhD3TSkt2qHp3
yW4xesvBWyMhj6f0G+3c69pFvgcW9p17RjJeLhhopmFil20EV+eMgZMah7roDvtELxlvOSZdNeQo
+DqYN5kZqL6PSThmuomQCtHLALGs9jAMfMut0FnzGRcKQzitrY6MW7W4fMSN4mZouwRZCZAWaBUX
+QMzlkSTt20h7/fCjyODwLo4zwx3gGQEzzGV72luTz0KyXOu2ZWq9aVQaw12NkSJSS6VoGEijEOX
F09VmgdDt6elAA5BhoBVgJ0VjYOLTc+J/A5n0LntwoXvTMllANjoWNWcxgRV1oFcct5/SAXXeASV
cKRYC3AF51O5+RvcVZP4nRDeJ7esj15vaXiAVJtHstsMc8TKmMOuQFi3PmEecfWe4WCtsdpXyXMg
ekvSLjBZJK1KhosIYw1AyhS26d+W8Z0UmFsGKHpcI7taP9be5wTtEvdNWZF8yiCzWZAWxTZom5V/
l+UTGx4H873lnkfx9/0HqEQm+QoTvQYr226ay+F7hGvVeYw04UXhRH+DmREQ/BAhCGA7xdEbxKFh
JIhS3QW/YjfJwDLSZiZibw9TYys4Yscg6eOH3i6CyNAN+FA9YlPKiwBZIgdvaAvZADLs9xNGW2Pw
T/dXXeyhQ8WGkjvJkfVTq16R2rZW8tadnW9z0/+xS69s08rLdx9NsgyxTS49eO+nPqLgpk5jjRtV
qXbbTC8Wj4txcDsKJzG05GNbcr+Kx3eut4fceROL7CgIT1vi4N1zK/3O0+yQcRd4XUPXwaB6fclN
zNzFXXExY2dm9qk3jYPnTgdDlMf7olctL0X3huc9r0yLXNw0Tw5pDPIpgOGGwLJXc+cjJKtN3clu
oh4SKorqhFljKJa378t2z0AJKEAGkbm06Bjw6+SCKWnHOqenaLZOLB8OuwQkd4tjqDOzegO5W5Lz
o2m473vne1P0miCgEL+MI8vNMu0ygeOFSeiWfL7NkylMvFqDclA4BblT3EtaknYLznR2Sg696/lL
wa5V1x+WSHdhr/qC7f8X5kU5qP8WD37Hwg2eK5rAIdaZznzf5pFRVzU3I7dlKAV7PD6zpDzQ2Xko
qK7coHp7yXozOi6jZeDtMWUCnnP8PMfjEVMINQUHRdlHRl/1ydxkZWItl3Rc/Yz+oH3nF+BjEIY4
oTrmr/nOVEgGYXmDBzLZDtu0NZIkKCYz8fu5/eO+DWyH3VcyUbl5fI1BWRgV5nKxcFPbx392Q+dH
+Tc36cGAyYEIjQOMVtdkLgqZyaAsjNvmkTfQ5ZLVcZCyzxTjZ2cLt6r9w5g06LgfD/e/SqF7GaFl
dGhppsSxLuvMw7I0/HjFMb4TO5eXAnKUYvYP4Bgbfmn8OtTtRzp7AigjwFzvv78iG5IBUmWHtkIr
MwCVGdP0TTom9FM31ZWGDEIlHSlsVjGmkC8cB6fFREOeuX6p1ihMQfu78+0ly/PGwogShrMTsZ3E
b1u79ZsOoLh9srF+9Uq9BbJDDFSz0GlsHsuqeWeyblennyMjW6eJt6WbxPSSiflYmeslq9YgF5XG
ZavkLkVLp+97w0xc69IVk3uY8/E6T12Jike0895XhnPlfPCYYQPIWgCG5Ja5P6zmgc/2vlRaRnAt
HjDvmYvepdQkYdYVR3QahTxvNWalCGkyfMt0ByePFodevKEH7DrFJVK0fAcx8ja/WxN0VM/Y/n8R
09rWiMBHQKyLw7Igc9Ews3605iQs1vrD/f2pesKm/RdPiCzLmLwmwSYqpwc7sQOwdl8xueo4Fbqi
q+oRkgEniT015YKNNJP2LzIVt2kmfjfTTw7P/rz/FYq9+htEq2VkiiZmXWgUnyc7+Z673a2Mzed9
y0tGvPIVw2P5CjVM9WGZyuNQ21fL0E30Vr29lPqaLk4dc+lBB3P2J3XFH41LaNCne2ZAITH9WVJ+
oeOsLhuGmd700tfFrRk+gX33aiaDxswU3l/GaE2eQyebQr3jRK2LYL0V0nndB1Z1fsNmrRy0qxU0
mwzeH5hPOAWN0et4pFSvLkXGImMLiKcReBvP/VIRcFGLyvu6a8/IYKweUXHtN+88pfnHOjP/qJPm
bI9k32FSBmMl3OCUocfn4kbIfUzrytIJeHcdwlolGclmwUEWoxMY0CVnQP3WE/xj7rS61jPFfpdh
VyUlLE9cAzvGcE8x+GHoWNxGd09/hOPZsjNIPMzocC2B6+Upap7alMVfiSgLzXZ/7eW31SVfYGCq
hiFMAxDn6N2SUD9mPxy2J3neFpc8QTHm9rwa83xOy2X0fAHq4W+Ft5Ey39+Ur6l1W1+K6enQjHwg
ibgO0SPI3AXVrPuai8e6sg/gBNTFhsUg8sULB286pp1AKh7xa0Ns3ThsxcvLrmCMmelkpY1bR8+Y
j42Yi8fVirs/dolGBmaO04CuS0rGazNfh+qtWWtEo9gvv/kBC5zaVmuO1yl9WOqT6L6lnmZplUC2
R77w6yRKSngwgvvdRrzzKjEFZtTqYG0qlUoewIrhCssB7z0np5l8yE3fno9rpnFfP81FPsltO4b+
+u4Lhpyl8chweRY3QZfYYet+dPqHCbw2wxwazhuGcR5OHZpt7hfZt306lmy36DE0IR6H4ZqsRzYe
Il1/9k9Q/WtfI9kt8swqGYBOvka4wPdWUGKAgTXNgi76nvbpec1alEDRfpaj/by1/bp/6FIWjF7k
0zzsFk0WpNoPknX3SdP0oPUlUFnpW6J66CtdbUuhLyZjNJe+yt0yMrtrnHwAF/TRHOnDYlAgZueg
iH+sxvsU7Dhr50+U+NOiq1u8bj3M287mL7a4ZaZlmrbReM22aYrXmXzW0ueplpaCv5sPedLynFwN
9m1d30Zu4keG5uz0WunA8Zg8sMdK2wocd63197AULn0cig7tAxUo9r08FLR1jfeJ6Dv+3sIcj+TM
rXZZdX3qr28C5klOYYrBeOf0gMynXRq4mErRjTqaqNeqL9tXSS4h5vkMyiLsgSl+LCzzEDtJ2JaP
Fl19j35qyWcrCu8b6quXRtujJPdgemmSVJEYrsslOjXH8hSdvZPlN0Ec6gK5SlCSM2gpxl33yzhc
88yKTb9Nh/HiGAnRTVFRrS/5BMcZhzRtpuFKl+NoHl3roJHN9oK/OxuMxPvVJnqn7aKB8PE6hHUZ
xmd6Tk/bsMvONw/l0Qt1Q4pehZxACTLAM7KW2oksPIhc4mt/Mg7FRziuoAo8TdFZISIZ5dl3+ez9
F2dX0iQpzix/EWaAQMAVyKXIWrqr975gPdMzYherWH79c+Zd6lOXUmZc86BEUkQoFPJw5zVBo6wX
9GFZZ5C32w6pWuDrJf8O2FTQzQQn0cJeWf510iHbVKFQRniOvTOZuPdPtz42Xqy4POE8+daDyE88
BbH7+f4uq5ZGcuMVHCv+Uvl4TBhEJPCIUJWm5kVZNfT++5uYagUbBIG3wUqCNbXD2RXGeU5LpinX
qUaXPBedTEuac9e8+f3vjr0Wme6ypojXMryznu1tcZkDjinvatQPRnrqBg0AYTeJdzxK1vVhS1fh
LZQNN0CrrDLizStbP4Dk3BuPYFd2V5J8dqUVlNjn0UqAmf7BPO/D1BY/V0sna6xYdBnVadDJZGWw
YviJ/Xb6+qtJUk24UQ0tncAZmEfA/r5ZydJ/9oOnVQfRUmynDN4ctxS9UC620+kfofKRlU9lqkku
VZ+8p7RvDNxIjbb3ZrzzCWY9p3MAVKtO7EE1tOSWUDnhpAeSP+lb9ux5bAN+luvOV9Xg++9vvjt3
0zonFpbEH8/G+pL2GvNWnNsyBaCd29RwOT56z7WX4VPteB/y7Mtm/5haGi12FxqjrgH8/WuDI9MB
LpZR83ns0NNgO2HqVInrg792G+uzD7L/8FBwlFkAGa2yFdJVOJYakYAhLqRWcNB2JEd1vNVrcA3E
BpfteGJuRy/TDAW6Qx8ugzhJ3ywkH3srqacpalfyNPepJqorFl4Ga1oMEKe5gZ9mOWjKmy7s12tX
gO7l32OfLh2n3Cs6b8NFLrGz4QfnZlQ1peYhQ2H3MloT/GKBIBPOuoV7F3Neo9zTyQ4ooozM8mct
hjODCtpKSqD1zdj2LgM5FhhlYr+alXkNVTALJbK/p6WLNjzcHVtq6QhFggGalSm1kmF+6UwjqgxH
882q5dhTyjcRxkpXyy0YvtnIXv3mcWl+V+XBfFfW15k3NoLPFFHGXvrzamUv4DA95pQyfR9xi2Vx
sxLdQMvNqm+NjiVcsRwyJpOmjr3UKZajodchgPzuh0GXpauGlo5N3ygqIjp8ct0+D3hcFxC6ILow
ohpc9sUsT0so+FgJM8yfflmettX+Ouc6yth3uQOQrciUfBkZxm3rd1+/WGcSd5fyMoyxiObYjrPE
KtC3rDF15V/tU3xjkQvp+7lllZVsn8Y4vUyXLPZe5x/2yxzv8tybTrX0v2e5d3I8GaJZFNQQaY05
jbEZbbEV5if/of5oPOfsml7XsxmXcTXF1oxej9N9P1aEZJm2r2CZ34LvYI/2NJ6hQOLPy29Wf+Yu
tMbu/4UidLqSQ3OzW3vHpOZtKL+N5Sc0Pt0fV5EyyAhKyqnvWe4w3/jyq7Kv0/JxELetfLCNx5W+
cF0Ts+rzpdOWmGM+daZnJnlWX7J2Y+E0Tz/uT0FlWjKUsrLmNkXPugnTghLow3Rhpx7c0yL6fw1s
ojl4lf8juXqKErdLBhxf7qfqs3vuLn5c3ayPOBhA7V5cbM0pqXB6mbCP4t2r9/fMhLLqWvEuakGD
HEy6JFE1/G7EbxwRLeolINe2lZhNd83ZN6ttf5mdo4ngykWS/LweuprkE+KhcyHn+pSdq284L8ll
jZtT8JBdgjy+v+2qeeym9mYeePTNG1IGZjJX/QVacl+CKotIlmp2YQ+x74QRGWVJmagqUQXdbc6c
qAa58sq/bKI8+WO4+eyYV8sKPRVxZqM0sVhlCaKpx0VXdVe4myOVpKycMWATEWzZ0sYmiOi8WoeG
UC275MkZs0njURQVqrX+YreD8b03+ue18xcNgk0RTGV0ZRYspivawkx63j142/yUmWlslE08sE6z
t4rlkRGWVZ4Zji92R/bxrsd+lf5Bo5TRlQ5tFzHtIaKzrrPjArp2CUYdzkX12ZLn9lsnetdBNjBD
GyPK0jQ4cbvINCeBat0lxx1JN8NzMfpqf/QtFvXFp6Z7nQcdo7vCoWRcpV05dpVVMByvGmIAUMLF
sDl0N9xzvtU/On/MNSFIUZOXue2mthWNNwA7WFU/F/+p9X9YzbPhfmbtteFf7gcf1VZIx7HdAWHh
EDhYMTc3cCdHojgCs0BOJuMq12Zs5qJATAAeGo3lfeIu3fX+V6u2WPJd0gMx45R4vYXC8LdibK9L
3r20ufsR79HHXEvGUvqNZ6EHBw5AuxWw6y3emkkTLN/XxwNBoXT+WtwN/LWge2Znfd/FomzvROP/
1zxx6hDCt2fjWMFaprdDn7Gd8QxByFwoKLDNx3zU6ZYr3hAduU/GTueMM45pzJEZgY4rKl5maEWy
kD2NIai6zvW5nx9YvGjyI8Wuy6hNO8hIXbYwKNtyQf51Mv1/je4vVJvvG5XCFez99zfnMCTUaDuM
SO3IXNh4QR6/+Xiwjo8NLt2QqZFPs99jrbblNphfmX3Mf2UmUm9iIgPnAfq4QG9fgOW0zQ+WC2S0
pjl0tOwDVCICgzoQqytJ6DmCa1ZbcfzKxHsg+uLolDbFzTQeawhE8q+DjkdEMbSM0pzbkptORhCg
OdQ/HUGD2KfrT2fX7zq0mzJQs9tGo0JnjJVM5TX1/1maX/fHVRwtMkIzb/OxBMWKlaQiPXe+GVoN
ecRREw11ejNqR1NeVS2QdP7iEjNXw0LXpGuKBzRpfKua6cUeSs1bsuq9ydr/940nOWXaF4Hbi9tw
ss406i79LX9cz/v1OI0OpleyTE/PwQDe2ogG1S6atgynknVxgRbSKtXRNSgCzn9Xgzfz6EsTcgUU
eHrX/jBav7j96C4P23iwev7f8r0ZfrPysWuJJW4s/ZSBSnPmOsk61QZLabOJh8TJL4m45ea1ax49
9tQNmnNRdS+SEVmzUUyGVwtxW87k3CXFGSDBn+6FnNpLGk0J+XDfFRTRWAZoZV5tTKaPB6Ic6x/4
9anydaUCxerIsKwGlUojn901oS5YjJw1msH5aXREk5yoht+d+822LlZZueCzRo2OoBZPstx9qisX
mEQf3XnHFkdyYDbWQRXskImgt0LDhXiv8e/9kVU4BhmmaXd+bbIJoU2cy+f2vFy3j1OchnWcxwdz
ElM6aBc0ClneCgvanDouqX1alyMthcg5ZZAWrUQJIYJN3PymXeOB1v5pFSsPvaA80rm+/4WUMXtt
wOnAbCASh+vYXcSmyfZVUdOUnNYI+g4k2fh2EYTsOl3qCP3kuF1EDhKpINZBGBRBTabGQxttP3If
GwwQSZgV5zz7ytglS7/eN6D3hycy7KquUDgRQN4mwLefy/x30C0DoCo/IOD75dg/SNlzu/psWVqU
ldbZPYGELBqmsQ0dkMQaXa4rWL8ffojMkbd5eUrMrkb1Z8wBe+uiCp0k979fNfS+cm/iw5z5Hip9
CPtNZgog67xvolt1hZj3Mwgig6lWz9nFvVFM6v0r1GKcAubjPOZFE7XN6/3vV+2w5L5b47ItrfIt
of1fIj9tPPHybzTXJPmKAARms/9dHlRlXKsbUbxtHu0IphNlcYtq936+6Ogh3o/QJJBcuBh9d/Nt
/IXoPvro6q+zy0w/3l8d1diSF0+zaUythejPG4Dz+6cSDQCdock7VYNL9160JTqts8IqBXu1h5Dl
P2sdukFhlTJ0yt8an+Yr1sQGQgsQw+kQuobIiClny4YxJ6jSsqA+dwsJKfc1QytWQ8ZLsbQrzdXA
asy2/8FH8bTu6Ce71+mmq1ZE8lMTBCimUTni1k3tg/DTfxxGtCWA3Zr/rMoSf5/TmyCQDh6puY1v
H04iRgkg5pERpWdQQT7UZ3bWlvp3k37vfyRnZWsNLloxihtnZ1o/s7kOjaqJS/821XjjQ9ZZi4vp
lmHevgzi930fUBxlxJd8eLKY0QkLs6u+j/H+kOHPoQit1/Ff52xf12P4enTs/O8iDsAltEUA20Ix
IG3O87GnUCKjq1aPGg3k4C30n7axCH7SgN3mZQ01q7OHgvf2RPJikLRZVd/B1cB0+eBEVbxczQfQ
pd5YrCPlUNiuDK+qAhcy7Qx8Z2t9IeTnlGtq2orSFZFZ8sBq6nk1GpqTPl5iJxoidrKL2B2QplgR
iGqi9NkwNBmRahJSIl1BBqUbc2yva/2bc/OcB7oKgWpkybUNwkiAJjN4X8nOPcOjYcnj+7urGlpy
7GJbco9zrHzuAq+f41aqaz5Vjbz//iZkmDOdMgDQtsTqH8CSehamjh1PEUhluJXHs6A3A+RsTsXC
to0HOwvxVnF/Qfa07B1rl/FVc9umIzHS9uYGZQPuQBcagAICGIXjfVyLzYzcqbBe6qrZ6lsH2XP/
dP9/VcslHcQQ3Ji3lGCP7dW/9etfwUoP2qXkv4Bf9MSoxXBrh/4R8GsgMXSUGYrFkuFWtEiFMfew
ngx81aRvobb6NDYJc19T+rdPNV6sWBoZeeX7aHtAkzcyONP+VppfZ3/R3NoVliSz5A1DGph5Chst
GuNhWYeHes5Onqkj8VcNL/mtCfCFtwwMhfMxiDkRZ5P0J+rqHr0UybOMvUpBdT+KwUCRlmdnQSFC
Vi2fBaOxSYEI3LKDyy85skt9Zvcd7r9Dl0JpKXua0Ah1yOhlujxa51nl+MaWrOl0AmF/bDubxp9U
iyMdthm0vNMiL1Eer7OvhcAW++1zHxTJlNMbb1pdaqTaY8lvi8prwCaF1eHpN8/7OKTJRDUJo8ru
Jcct+ywVrIbd95X4MPD8shU6riHF0DIwy/VAXQ1JZFx7K8+98R5i6l07W/H9bVVcuWTVVKtrNsJb
YUEv91u5xCl1ovxvq3q9P7pixWW2vHanBsJbF956B7ymfDP7uPE0RqNaFslhRVqKIBtmcavTrDkP
GWTFlq7VvG0pLFKmyNuq3OlHm5jJ6n/yvH8MCgbE9MlyPqZ4lL2/NKqF3+f15swdSIFOKDAAJU77
NTMiQj8X3m0tv98fXZVNyXgrQawaHb/Y1x3wU33Oov22S0m4XeqH7sFBQsi/3f8r1UZI3js0tVFs
AsguMRXPxcqfRle3RirzkRzW3eZGmCmCslkn0zBEY/tY2LrOa0VLD3Eln12zitC2KOebcxGP9Sl9
sC72mV6PdlWhBf1/t7gA4b83Wu18Q9vQkj212gZEhe3IzHV2Z/RWtmHg7WU7rycabef9kTQ/7Rc9
58XHlSvc4Vb3N1hlSzLaqm5rztIFf+eG+XOA1kB0oS03+jnt8LJMz+Z1CoWmRqMwJpnPzuRCtFg2
OF4ZRGvFPm5drnmaUg29G9kbhwPjXLWBLG9G1+bY5GFQWtlvDqDoseFlSEULhoPALHEd3qozg8aD
7klB8dkyWxV1stJ2HKAPx/4hS2/iGBqcyBiKGrmyvYH1MxH+djHz4KETHrISHbpaYaIyO9VSe5m3
VuN8a6dL0V1yYMIg18sOsQPgFJFr5fXgbY3pu3Zi2+1y7UtjC7MlszTJznuBZx9dCjx5Adr5fiYk
2ctW6zrFRl88DIYO1K4aXoo8ZGyqHPAJkMsVHP1+aIiuvecFNG33Hfb94V25UO4WzmKbO4dKN2bP
TnfrbPGhsXQGqRpdLpIb69JQtoKDyuNf6Wh9RYS+epOuBq8afj+S37ipZXrgMxMOSZhYYzo4T53D
I7vwNInae3YJ1K7cjQyaHVwazdlO0p5C83GLZxr8NGibBOmgScJVM9h/fzMDozfqqihLLH+Tx7yp
T06aPWxMV+R5LyDsM9h/fzN813aLA74HJxErHeKcDWNU4WakSUtUHy/V14IuH0zKQV5Dxvo6V/Rq
Mhfk0sX1mGlKycLszWvlEjgWKIpOs0ijtOvioNEp7anWRvJbd+oD4FAbAp0XNHKy/EQsrjkFVYYj
+WxjssIJ9oXxbT+EOnycLsWVkVcqdPh/xdLLdfLeLnwrWEDv04OT1mr5dfa3a2DqiBn2rEOulsBu
5HK5B3XknRUVTDM0yyNwTnUhGi95aC9jGvpdKqJ8bhjwIMtydkzePNzfccWWyKX0jm0zyCAQqJ3S
e+6bLGlFr4lzqqH3rXrjCUUV1NwabcyochMbry021zGVqIaWfVhUqTB5BR92zYvfOoDL8A/3F0Rh
SLKwDI5bL+va1knGYHne0i2cK6C2qB16/hEylH2rJSemfK2LwAfDaN+cDcMKe6YTIVSti+S/g20Z
i892esN6i4p1DQVpjkUeuTQepGbhDXWJuAZacj7xh9LN0chTH3UvyYFz10hXE3UegOG7FydYgc+g
f4+BTsVhP5/ecS+5Lr6uxcQbv8PnQ7it5OIZwiDXriwv41wDp8o0IBnV30inL7SoAUitQSkq1m+G
A+qUz637HTqcoWNrHFZhn3IzcjoycCUPmAjv2ywC+0kV+mnxmdWlFQt/0RwECkPyJN/NRsaKgYBf
12SgIzfzMTLKwtSY0r4Y7+2F5L0WOJFKi6LWacw8dsRLYwAj01WhEL/a7oyq8LEA5O2TexOA5qFj
HIQlmEQ/kEtp1z8otJjjQ3FCLp23LKjYOOZO0uXb79nuTqiQfXWG6Zkc9Wa5gF6XZWO2DUpL+UZj
Idaz3x+pkSME/dGW7EwGXlgc8PeWMP7QWAvrYS28SQMEVJyVnuTMImNOD15DknCruVpV/hMcQpcK
mnH3115hnXKxfHUhJz+2PlgCweCH/qIXZpsaB1YNLTnw0pJ6ciusuefkH+2Ax1vrn+9/tWJR5BJ5
WzQM+KHBSfp8olHRoIUTl5i4Fa0ms1UEH7k5WfgdAeYJrznNkMVu/mUwv3tDfku9ZINC7LFJSL7b
pKlRAK5IklJAnpKkGQtHz+JhtTRHAMKwTblbefJ5XgvQcCXFUJxSwj8XCzsZgS6AqnZYOn3dbkjz
Toy43ZnoTOt6Yca1sDdNWFBtsnQC59a4+dWGy93ECdir7YRXXkyorjNEtcVSBt0Ag4YgwP97vwzn
ZoXu7yc8Y4ZrGkR+e+x+7cpNzE3aBvPMB5IQKDvMoP+vZvowGpnGERSTkEvmJF/bjQ+wUwG1XNN8
msCos7Ay3pwfjPfHDFWunI8rqVy3xzaXxXjlnjhnmfnJXz1NCFLss1w6Z3PnFjVwIUnq+Zd57GMA
tz8bpU5DS3HKy23NtSn6cS3AmWlvItk8tOKuv3zvX9v1j9mpXEKf6daawwwq1Jl239u6DSHL890a
jjT7woflFualAiAT+wwLKhtUVotHbxo11qNaecl/gd91M3DlY2M9yKeXNR/jPN3sCGyX3sHFkZy4
6Ao0+26I1KNTLWiMar4YQdk+wO90YVQRhOSmZY5bKjdEse/vfu/igwvpULoeO8Tk0jkUR4KUMRjn
aA7mxTYK/0T9RnPKKNZfLpuX/VQXS1WThFrkoUUp27Wnh22uLocOGLl4zknu+cLD1c40g+tmoo0j
L28rIvWx4feY9CYnbIPGCvwC1R+0zzyTvvxR7ayAgQ4jrFqc3Z/fDG+JcWQ9OnESt7cv6K+Lh9X/
GVS6Aopq+P33N8ObW28xf5lIYkBlyVrskJrDec6PFT5dZ7fWN8N3IKsZhedicTh9Nfs6AStjEbqm
+3p/8RVRTe5IBj0i7TKG+o9b8Rd3rk4GEb+KlkderQucCseS+5HtwQJTHgVhr2hKyCtMZpD5EcrR
1sEpSAcwiuY5unph/TZeM0sQpdbQGZ/s+Vqm5PP9VVIcj46UPLegVQrQR0CSfA2aU11MbugSd42s
ZvxrrXFXcuxDkGTEablVOUchOisK7LjfDGY4OIWIiT3oXvQVm/FHl7Kbg1wF0tcJtOmeio3xKKdd
Hd9fJoUx/dGoXOFBoe7gydRhQwxqkY82sESRi+0/897SHTeqOUgebaPnxfdbXFb5To2RZkUXrU7+
5f4cFP5MJH/Op6BuoUOGS2RR/B6F+Nwv0KXOhE6pSLVG+6TeOHTqTIzXM+5hc2FVKCA6N270PLS6
7AMrMk1FQrVC0oGMtxg2+ytAk0sJUJeAf4R1NzSabX73HXg3UekwZtDc2/IZKS8bh2fYf1Sm30i9
XUeOh2FkwN20Rsy95paOf0U1H8nFhyLPq4xQJyks8NJ6y2kyf9/fbtXIkmd7wYqXYQtTAVLnZtPp
Y2MVmmVSWJLctZzbdhMIyG0nqKucfCM7bc6QsFWnR6UwJLlx2fGabPYG5CtjWzxVxhqCxOsZYn+n
bDgmA+zKDcsNIQYlBQoqbuHWPCxZzUVMU5TUwvurryg7yV3LII90jWGc9qu987TmSbUNyZbRsCzb
qJzTUKRHoKAwWblf2eDIHvsNmAt/XPuLyOhfxPSE5uahMCK5W3lzy7wcXYHHz6LDs2oOJYZnMx9G
TXqn2mnJm9N1cHyLzDh9yPTQm4+sAlzcWvu4XYuP9zdCNQPJowGULdy1g63aXvnUpKQKB+H+dX9s
1edLzgvGCn+GBrCbrCyLwAyeOOn2ZUSVQlj83/t/obIjyYsHnKJ1hridmD60ibYyCryf5soiF1dY
2vzk69/3/0fh0nI3czsahtekmIpV1tHUsctglGGXHRORdeVWZo+60PJ2ujXZkGAHVn3JWZ4IY9Dk
8Yr3LLmjea4yEaw4h5NyacIczxF596Hufm1eEy4ciUDRhPgEjWur/my3hjfn3Gz3C4e0DdqnyXTq
zfo62m1U1Az03oCLzs3O+13XOn4L1cZIp7ZvNGgyJAQleDo9FIPzvJZVnBMdGFU1/O42bybTgyVl
RAHeTYRwr+tWvSyocLaz9+m+WSm8T+5thgq9I3CDdhI0Cv9bMPF76DZN7FB9ueTYUJimeJjjOCXm
7iGwq5NrBL+pzTSwP9Xwkm+7/orio7XhhKiC58wKok4A0jYfPID+S0DerHvXeGY9CNRcejZChH7o
Kt8OC9Nxgvj+yqtSGbm1OQ8GMi8WzHTzN/QVAq9Ff4wQTyt6H/Wj5jSnX0yRhfame4JVrJjc8Gz0
YC1LTZRS2ZqemTsjtSQPdq/rXFUNL12mjWBsSjJjvy17g8pFHXd4GieGrgyjsFRZj8Kb837iS+0k
oBTwTqZZkIvdW7rXIcVJIfc7++jnNcRiOkk+jo/bMEf1DDqBVQAIdbDiL/c7FyIbcj7trkYXQEi9
aBrsM6M6TkjVDKSj2i2MaaV+6aLfnEYsww73EMJ03KfJ/HXfYlUbLDl0z3peNQbWiBrDdWkGELm1
jy7RCY2rJiA5NDU3z/NHFxtcTsk6gbMxLZNi+jtIdaFaZULSWS2I3fhe7TjJQjcwZZMPVHe+vT/y
HyoTA01pwFMkMbXJ/8p7cjNdookT76/6H0oSaT6wOvBxK1wCmqB0HTMIJuW97uKsGl7yWmtIM48v
gZNsIkN5oX8A88jFtl3N29/7m/qHoMQMWho8zRn7pvZJ07jhbLJPbvcP056/qn/YJ/YmULczHUeP
Mtyap7kP8aQbTWn9rdyKM0lpdMTy/xCQWFDK7+ZpP4Qr1oQ86M4gEr7ZBdGMrzIfyXeNfqk20WIO
jRfMYTv7NBQZ19R/VTssuW2Li6ZltQZJxNy8FmCRGY3ldah02db7BSonkNyWV1PrGQPWhtrVzwI8
tOaaXTlhL+1kg79Qd3iptlny3cwZDKQTmZMMa3ne2BYO3H2yaB016aJJUhW7IGO6hnoyVmasbuLP
5ZegHCpAbO1jr2iOjOhqgnGDLCscYQbZDimmsPS7D+ig1+S8il2QkVt5tU2jbWZbwmd+IUZxDYBo
aVgQjn5wQv+mprqj2AVZQqIcN1w7utZN+PAaQHCgfvHozZg1G6CwVLkbuvMaI60pxwZYIjQARp6N
IJry4nzfi1X7u//+JlKAvkqkDt4pcIVKi7AxNh5tea+jXHiXEcezHBnI5RLwFdg+0G3O0JZJt9UT
ruPFv862BWjSJCSqtrK/NGvngKtl+Q6BkhIpcc0jJ82Xs2dNusZE1TJKDt8Zg0e7zXGTWRiJS+YL
br1XWvSakoNqeMnh87mG1ok3uklQ8bC3vzTrS278uL9FqrElL7cH1xaWDftauyAaneATUgxQ7pFP
94dXWICM+4ImMm7pDrZozebgRNN+Oo0ef70/uOLb5Z5oTl2+ALIGGOI6fmUtGS8ZyaATaJvDz/v/
oPr83fnfGPBqW61bNyNqkax3nBMzmAPUBYVshCaKqKawu/2bP3BEEQQWwTk0iA00Ktu5autXd250
RTfV+Pvvb8YHF/9MTahiJplVXKE1Fc/jcs65rtKmGl5y8DEYuSh2ShLOgwo3/sENoXC2xZWfalJg
1Q5IB3U7u52fgdA16efiyU7razHoGitVHy95Le6bRTG7y37R70PcbK/U+JFbrSZwqz5cctp2KMyp
6rCzeeNFkJM7EaoDcKiGlnx2LYmDmzL0hIeKtSx0nIn/400TuGbuW71iYWR8l0W2PvO7Gqjhabzw
tP9o5XY4eccUQx25C9qwSh4MMzA6W1BcOw4OMKe22bETTUZ5NQE1SFpiU/nAzgJN7as/nFdDh3NX
LY3kryubq7TwhZu4Gag31/zBAiZhFrruBdXw++9v3LXcHH8wNgtXj7WLPBJc+s2O7U7XGqcaXnLX
xU1TNA2WGwpEQwwBhsuwNLfWFx+O2Y3kqy44eKhJUcExs+mlqbOH1myuradjBVRkXFTy181w3Kxm
wknMiUFqoIE+h0OL8cNkFObJaYZ0CqktdJQ/isTrD5GKMfPLDE1xyQyEy4R8rne2TwzJ/GI5x04X
GedV1v60rAQ3wSylJxdc7VmuE4pWhAgZ41VC4smcOFAK1VptEa2MObSM9ZiPydiuevFa39sQ9e2q
s8LZapCXBmgZ8nVocdXXS8cudOPBA9YTfP1gWuFSOEMo1iMEw8gaZWwXbZptaVCmSYLaPgV2c65F
c3BhJPcd3bIjKV5Xkr4nTvbdDkjentKJcOvRZ0HuHEsa5GfrzCtYnREDhadmAsk5Ht0X+gDlWE34
f7+a78g822LjoOliKK34pc/DdCvaU90CH266LapzBnRIxQaR11nw/nNRbzr6cEVw+gOz5oxmasPH
AUsEExb/VPr2w0rH+FBskju+HX/sBxq0NHG77mntfg2LfXWdY90ZjiyuMdlQcGl8bLzJ03CkgNZD
EsE4wpi/W6yUSpgWGUgjKpqsefHYGFOUW85TXehyUEWkk+Fq5jrYc7t6wOxU/lOXDpeumhLDWCOz
01G3K/ZWBq1NRQrQV9PRZJjSVxTsaO+/9uuhpkVHhqzls1WluF8CLsiNk187HycnexDOerKn8tgt
Se7xNmaHeY2dukk1TtfV4WfPoFcjG485tNzX3S25UfIKCZeXg9gpX8+d3YNh8dhTo+NIYcnvrLLv
DBSq15JHeCeARI8fMX869OzkyLC1ouhRc/TxLlRz93tWph/RW3WbG524qMp2pKwCl3zATxbYjmvS
D8KbgOtjJ6jlfLkfGBTWLyPWHGFWI7eKNWHmekaJKKyq8WTX7dUP6LHYI4tpBMh4A2aXNCEkSNyB
4DzmD5BgON+fgWqBpOuA1dld43Dcsa3SfzAzirQ3/e2RIyRViD4yRm1tqnIol4yiwFIkVtrHHdIK
GuhKUIr1l0FqzWRPWzfkUO/l5JTbRsh5JkI2Dy+9aL4eWiEZqwbloJq1LSqmc1s/9pOFwzI7meUR
jvl9hfapvcnag6DegEYHmLutxbkneQY4PQi97n+7IheSmRPswipYxW1wMafNAyTCcQ73k8b2VWNL
GXWbukVrETRbeliUq7mm2ccVYO5jdilzKGyZNVnlBDnrpS5vG6Ff3JyFnjhql5LZ82YsLIB9aZKb
Q+KlD3UPpcFCh7hSLM2fgK7BD9wK/QtdjlvqNMztp8XY6mMVPRnPtcyFiU7+3acgaGqV7Smb6lOf
6ngUFT4lY7ksQvJtq0v4VBZEhgUBqLn9u+k4CCf7Yw0ef4hQCCPzxsxAZakf2JM9FpEBfCAYx/4+
ZPYyhqvJPYSYBcaDHubX1O2+joNOBUcRL2UEV9oZaOsDWVoyWH487Aq7xvqhIqCNvf/pqvGlA6sM
yGiYRkFRVzJiyxqvVjuE/tHTXFaeqB0jH+YeyULuzB+3LQ/FMr4u+RGxcwQzWX3CzgNGWr9dE8fd
noGtQ4fKwTRHlp7IDTZUKcPQXLAHD6TsTpde1llojlmFy8qALd/mAD1BNSZpbFxIyfRIA53ujWJL
ZbBWm2e514yTs9NuXIXBTtUaPIyHREqw5jJYa63Qb1dB9xnv/KSNq9IGoSfaCTXcO6qPl46ndEK3
CAOjerKVKFR1wfzLAr1EY+jKhap13//3zfGHfj4LVHS4Ly5mg5ybvAyGr3nMVn36/pdvhh6XyfdE
jYUxFnqCelXUTOt5Q+fjfU9VfbnkqdPQzMa8sg2XQof7YUsKsl6LzFzHYwWB/3h633w/+GudemZo
QwyK5jJXBRBH1amdDpYL/6PyfjO8MGnVZxmGp1X5pUinCOc5uJ51RAmq1ZdOWAsdHNMwAYlt4/06
nUzQyS9XqzgGtHNkOFZZ22lWex7sMuNASPGQ1stl4vOxzZXBV3jta7t0TcFDapMfw1J+Fx7VsQ4q
VsaUClSpxXGCdz7ehcb520SMsK2rKqzKVJM6KQxThl6ZjuGVFYitkh7o4jxvPiC4RYdsXsZdgS+r
zYMVLrVWaK0mxFsu6ZZ/Pza45K8kYG3t9VgXoN7Y2U2hXgow8xFyZYRJWWSiKVy40QJ77IL/4+za
eiTFmeUvQgIMGL9CUVXd9GWuPT37gnZmZ7hjMFfz679gpSP1etqFDg8tterBNrYzbWdGRkiUHy7n
pjhoSSphVu/UXSdJjhe4MZVB4o5ZkJmGH/py706m2zJKECc3FzNJICt774v53EHlHB94N3Z72j+6
HaPYqqyzeV5WX+JSI0uks1J74/umKF46srJ/yEuwskKFh48gS22134YGyoTcAvz9duPvzw1hG9T7
jR8rZlKCMLhB0iYFuXUjTyhliZLWO2RNf2hKJCgeHVqJxRWyKD4UI1mvfdLzncG/P/NE5cxCqt9P
8lHY93TC9Fj+4j8ZYNE6ZK5/6EpkMi8damBq2nn4LAD4aV1353DSDVwx1oYs3uJyQEYzYZz61YjK
9fft9dxuFn8yjPwhJdHiTsedGT6md5wPhgeBOt/6ZHX+WfJjDBp/SEn4K1sES/h2qWkRiWMp6iTb
Q3kZogKsoPnlTRbBweQVzpUbZlwI9+BWVMwU0krdbBiYc6+unsg4vZrpHkpEs5wqmGrtfbeFnol7
n/bEeWWV0/6VttWxcatgqo2NpqmSDnul7J9Xy/tl5WwnfKsbt3KWzmWzSqvpcctoey+qhGmeRzvd
gQ9oPIsKn+qYV69jj9Bn1y9fbdwCAiiii4CbRRrd3uu6Hrbf3/gu6gvkkzr0YA/8UmVONAzF5ehN
gKh8WOCZs6SZgveJe0UXVR3pz2OfHIrc/iEXUcjJJ2mBF1M99zGtGnalFnuEOB3d2Ta6ybH/OzkD
SNU8dxHmvSGyM8JLPwX1HghL9uAtur2jHKpcpEhAVQIgi7wznrk1+R+zdd0TptS4MV8xVsEtpzRR
Onbvunkw9w0KN1HS7N/z7oheHIVL2VJwbzbPNFTW4M0wKysDi2YPJpHWqEPfLn/c3pya+VERUmuz
0g7qMuABTSBl36VRupan201v5vmOj1eJsLKlGCRozuz7gv6orB8N+zaRjza5ErHz9tPMvsqBlRTj
uDgLxj4L6BEV35Abn5wkXJcjelDb5CuWy1OTcmvGEWIX/CP3jS4YsnqPCk43+m1F3qxsNpsDh8wU
BY8CsMVuU4SgdMmD1fU/tO6xPDlRSbCsiayd5CO9X6bp69Ktn2wz/ef28up2jmK59kiNJalbMF32
3clah5MwD16YVPKrDvekpElwYXJo1X1AvrP/xd00P1ZHRFTyK7muy9iTld4P3bheOrE8s5yIHVTX
diN9Z9er0Chi09ngE6H38+jSOxwqzakF41wgKqTKhV/+aGa7jxrLOZYVJypYKs2y2icmwqwrT5ol
yLKE/xKVvUTSSuWxO6aKmZohu4OQH3gCllr+1eGfALax9wGajaSyYonZAl8J2EHvs8rwviwQCgzy
CXjNQ9tUVY6QHW7adY/FdpoJ0ZWEkYguyR4GSDf27fc3RuzZfuHVJt5sZinS01SW6dUfKn9n2jUu
QtWMMA1gRJIt6wuA7NkeXiAx86m2fq5uFt2eHM3pqwKmmrEw8nW7bLpkCVbO4oLb4PoYDzavHL6L
mc2ADqP5ldfXtLLDZsjPFuiqjo1eOX0z7i7O2uFsXHhGq7DMkppELoW4SQhmF+GcDnVjk/+ucT7k
1IXsBcA0a/rDLMtH0htwents05otpEbr875qDaOWHqp9DP85ZyjeCJPURsjo9vA17atAr7qzKFvn
wbxHVcapFuJB2sNOkkrXtPoqFyAubDI07VbNRUDC3DDHnUnXNa3c+etx7OyEwSmQqhkubTmbP0jW
WseiOUSFeFmlk619vrr3hQBzWufS/nkklXkaJ5Q33J53jW2pBF4gXrUqbvZIurP6qU0WkAku92uz
R7Goa36buDeeB1X0swAsB55naj8RPkRlZTx7415ERON6VDQUZCKWvh/QvJ0kT2KeH511+bykyane
rUPTLbFygaBt081dhTWouV+G3WBVV8Af9m6fug9QfI/NWmPFnRYhnab4VNU5C2EJgBURHnR+8fP2
Gus+QfFAQ1d3jumD7snLUmO9QGHJ74O5Nvr5dLuD928Ttlp+kxXJPECohd2b7nQePHI22SuZ5Tmb
q2doVJ/a3jn00rPVZ2SSmyz3fYdCH2qqH7Ni/Chng97T1D3UwR9qHn7dLiY1R2DUaHmmzDkls3Hy
6d4rW/PaUDFeC25bqUEy8z6dIXuXrk7xfSip9UvWcxXOtjH/YzJRHVt3Fe0FKa2qWrbiQK+YcdrM
uGX/Gmm2RzCl2VYq2ish6WQCuoAYECBeAR1X70kOIDO/vac0nkMFexlgP6sg/YCFSNKL238xjeEu
X4/oXOHNpGK9eEntMa2wDs2Ur5/oMMrPlgGKr2NjJ//1egTK8lO7gKDH89cHrxuDNR2uXbYT1tPN
jOKRoGswp5kL4pCZi7AwHzpOQnkwTqtivORcjPk6tsC+jygkvToSOKAAVF7NXsXq+6O31WI3A3Ff
Y6UlvZcua8M8XabT2IEbYcnBKXBk+m1V1rMdp6noB8O7t4qaBaAmbkNEVDzc64pp57qi+wrFb7cJ
OHetNEEXlBSBP3mPnlVlARXdQT+k+Oyls1co6mKRU8s8TdaPwkjDNv98e4I0lqtC4UbP2BgRuHef
pdMSS5qSb2bS7unevj83REXCcSGgjFEQwASb+Q5IBlQkZx/MyTq0ukjs/de4BuS2UYEJXrsiyZ0w
GZf87FJ7QHFyvVd1oDmVVSAcXt59Dn0VzI+XDmHPF9RTNXnYVFsesDT3AMu6Zdgm8M3lqDBcZykg
5HtfjVUeGinlITAT5o4T0rW+/f6mdZvRHIJCQGvKOr/mJol6k7/e3j+6+VH8G2QjDNF5pn9v9v0T
KP9eXBTIeJ0Xsm4vR6rbRIqTcxzJ7R5Qd8zNOJ1ZOuRBaizOiZJsD+yu4VH5Qxyp5z30HkrXB7cQ
/1HS9mXJ7XO/Tk+smaK+SGJQWH0uVjwG2z66PXO6z1LMeiRkTFB64N9buXHNavOHvxSRYOxQxT5R
0X5zOcp6sS3/frC7J2Tfr3hUPbQA0N0evWbdVbhfUSxuh+hH8oFD6G9+5m52Gtrf5S5lka59xbTb
amBzR3DXXpCnPbW24Gd7avzQrZePTp77l2OfsXX/xjIap6umTADYZtYItpCsR2Bwuk99dt8w89j1
RcX9rb3tlUnlYf8y9huVCUCMGq0IMrvdsUHNTlLRf1nvms7gAHpZpnR4aE36q6im7lQS6e3sVY0D
URF0Y+ptRTIwj0Z46SUdhHnhdrdHy6BrXbEE7vRelyRICLG0epZDA3Uag9Jjvk+F0PWNSHO24oAb
qno8yxTPETnuiT/72CbvxE5VEN3IfAN5+NwDWim/9kYRosQuhOVBAcq5oKTsTPI9mljNIquAOpRd
eaU3omYgn8sIilYhGM8jUDMenCbFECwDgCivNJCUt/sigJpMd/FMVu/sH93gt9/fmJloOtcacizC
5LrDCciUL4md1Rc7/XrbjHXtKwdcZvYjMzpMDncQvUZGvnbKMM8PJiX+ZWt4M/x0SEarI/ASY05/
12n16uXJy7GRK4fbUED6VmBtUQzuRXjD+qATslv/0N2UqGi6ZvKNAmELFJoMZh4QP/1nYwzhlb+n
qakxXZXhzHeT2gJvPdyldL2gqZDqY6n85/bcaBpX0XTICcgBuGZ2XyzklKzuZaR7QD1d05tBv1lR
D8WepVXXaNpkLwLE1IHBD2b/VSSd7fbjlMqMgZO1qkNOyzQY12LnWN/SqO94HBVG55lL7/KsYigG
b7/lbR9PHNqWpZV+Z3SCHtZ66ijUF9kxbB1RsXU5ZCMH7qMWFom5lzQHV7SX7PpmjdmqbGZ2UVSC
icG7n0uLRFBnNcNRpk3kg6Ztx69p7hEqwG7lruAZngnPfUOl+7qmjkEurr06lh8MKbOyLMBmMPrP
//8t6zFEk/+7r+hi9JVckj6uhrp7RLqx+bVaibez+O/N19a64qRLd8nWlIo+HiGWCuxKMLPnZDwf
G/rW6RuTYPbMeAddo7iYvwGQ5ZU7MYrt09Uduw16M8E37U4ONDm6kvcxWefZ+j7kbKruloQlNFoT
uYprRqGFcO3hqPYebe9Z99Yl+W+XCNG6Ped9H4NygNh36PvYFCnOegIpjz3naNdH/YxxdfrTsXaV
EMLgrVCFsDH1Q+Y+iJo8NPmRyo1tKpS7VYWTl9S86+PS+tjAHU2tOA0H96NaAyuQwFrFNs+QwG2R
i6uDfK8C8D27xbjV6Kgg4BdH3EzEokOdv/23Bz1Zazn12U5Q5d8j8J1tqUZEpyzv6cBpdZ2ABmi7
+znH7a39XC+fzdEPEgMszpKcyHSVVvtyaJnVKGmdpLUokPi7+tz9aNhJH0grL3eOet2EKebLHbE4
Tu5X1zn5UMoT3+CD89dk/nls7IoV11PXT92A5l1D/G1X/YPL98oltUuhmKvMGrxgare6FqV9V9Am
nBw7MJzr4n+HNEhQGSzqkLxPk6+MHPOkaoksKLYnv8+xFPn0s0VVu5SfR68+EJba9q5izqswOU86
ND42H0bEiszvzpFr+ta0Ys61OzQWLdmWeGovdS5Qy7dXXKDx02okUMqEI0SEpnnyAbJtgOmdaB3n
5d8OP1JjgNGr4UCHywI85tvoGTjfUNz7eR4/HNqfaigwTRB8nBI03a1Bw06S7DzeNUeJGv/rxFhl
HUW7vuOefdleUAcb3h6y5jT/g/OiSdvRcdH0RO8mcq2T+8Y4OGrFWplkS8vqpLraRJ5cMNEPS74z
at2EKMZaueWAiDRG7aReYBfpKct+354PXcvK6eqjvs1wtr3tifqBb9en6QiAatt4ikWaee2NK8Q9
rhX5jRPrUtXydHvQukVUDNLxoCaQWQYW0X7x0muK6I4sP95uWzMhagivsb2l8XnRx3m24bFqZIIL
kp+PNa68gEbipXyV2CJtDpxavzARlr3YO123NXvndFXLdfNEIr5ZVX3sXGTkhfySfp2/O8EU2Sd5
bfYkKnQTtJ2Fb66WXZd7gnl5fXVLHyTLdsDXvXvTe+8s7Bg1aOeD6J9zUdTXPvLv62i6LvfGBfwq
O0eEpRv69vubofM5sdoaUN9rL0OUGZ76YLzUl/TifDZ/sot9ys/9ji/Q7FAVDbSOZu50YFeLs4r+
I4f0Mtjzh3U6Unq8TZRiteDnRnoQ+oowrX8sfu3Y3417ur1FNVcaNepoVhl18wxv3NY413M0dD/4
94V9ut245rhTK3edckysxsPToGTGS9uOgTkbQW2I+3GxHmawidzuRrPOavgRypaN11Dcv8H6HuAp
dFrHvbyIZnrU4KNpmutUj2gaV4JLPjkhNLBOlmvFy/z99uA1c6TGHLN0lLQt8S4R1o8F2sBDmQWD
Haf2FPigN7/dyb+Vo+/4Ckux4gmqARbF/TJGkVd7V0fFmUXOFydYIhIBeLGzmXS3TEu5IPtGZVNv
wsdAyCG5jJc08k5jFS5RFeXn7HL7Y3TLvf3+xqzTtpdL7sCs/Sw5+dVypXa+k3HRNa0cvEZS0BLJ
9/pae7GdfGrIzqNWt40UA56qzHcgFS9iA7xXzA8qiwYGe2qWg+NWzl57mXJb2HV9RYYtIJj81dyr
ZtBNiXL4WlbZzHkOqKZPT3N+oXukgpp9rwYeeVHOC3KmOFem8nkm/anrXn076mcHLEm/Du0UtZYX
KUjHbUEhda07Ho6kjK3siJ4PXPIfAUjp0nVxyvLqTHWw1g8G3XP22+XgHVNVo4/mnDPDrhbQ+snP
89oG4Le+ZPR7DTzOAF5Kdw8bpetHsdWKW54JrKwVU9f+VfZdZORd4BHjcRHARhk0NMu/jy2DYrBu
MzDCDGLFRmV9GZKiOBU5PVKOsS2EYrJkKuzeGTZKUDA3M9sNy0MSaVvTitXO9VpM4NEurlKIUCzl
WTridHtKNA7BVAxWTpQMFQrLr7NcxvsURTEoJenaILPsKRJLv0c8qrFeU7HeIaFjUjG3uLbZdC5n
68G29x4p7xuwybZb3Rs3DPhzYfDZQ5Suq5/9hS1BlS9/dSQ0CmRfk/zn7Zl6f5uaapEvmShkXdbC
jpk3wH6RojafSTlBT7H8Ag3kAN56Z03enyuTbR/65oMSxleyOCyDE52/zC2VJ3vZ5X3XfYZyALfC
yxZa+9m16PxPid8VYdOXodctVuiNpXlqa+uTQfeIgnSfoti2KGzKEj/JrkLCg3ionbmAJJbsTNT7
m9dkW69vJqqdJqfxjDS/DosHsbQqTObiGwQxIm7Jnbu77gMUq7aXQhggF8yupZuBOttt7pex3ktM
aa4pJlMMWzhlniyLl10ReChBhFN/sJZsDjjg9b7oX1jRsaAQoA9FecvJLO3XwaE7MZTNOv707qZa
JGyQpUmnykzBqj0E4FPJ2jkeWOy1wFKnQdmJwALu+bbp6CZRMX7iJoLlqUyvmc2TT/Ys/G9ZZww7
uk6aXaAWDjuToJ3PHCwRHlmBLNYoTwDFBxgtrIYjdRAeM9UCYlbXpDGKJbsOCV8jZ/Wdu5QNezmB
zRzeWQxVjAHhbzIye8hB3iI+dJUHBvvxS3vw2YaCvf/ayZjPBSid2uyacefTJglmp0sMQr+dS6Vu
9IqRc4d6lFOeXXtRPSHACspbvwiLpTOD2/tH14Fi52ljpE1ZYXpsK38eVxmttRvLai8YqnGJKjTV
69p8EH6RIT68BnYmgtWy4wXaoFZ1WSGouo57olG6D1HsnYKbKoUQVX6FDsljOrbnpYAon0vyY97K
V07zllM/NUeCfWTZfkCbwghYcSyIZKrlxKWB6v+xMHPYmXnntenPKve+3F5gjYNQ64hbsmQGt6gV
e8iyhp07QlRbFC+3G9dM+h9FxOmSrIiQIpGXdoEjm48or7k4+R6/p27symldDLX0137oYzdNQqMb
XwxSfLw9co1nU0uIu7pwqsnLrHgyIaTN/PoXgJ3myQOm2TCSy+1ONLtfLSMGxNIbShudIKP0PJD6
KpbkbOQQynXXq7WuQdHkO55a8/o3qWLIztpMSVnXuICbze+uaj/6y3XK2rt8JlGXDFDzFFdo9X5L
oEEy+vwVMlbR7a/UxOBMtdZ4ynO3TlDwF0Nb6q5Bxk8CvG3RLHCrx9X86hfQNebZa1WmZ+E/NADW
10D9GnsVS7pdolj+sLaTMSN4HE99ygF543jaJPkRAhqcTmpJ8rrajVs63EJ0KP1FuX/nivneattf
tydPtw+V8zujxJIVaa04p+XvxQWckUJPya+6U+75p9t9aO4jamXyiFtpgcIVvAIddwrr3AplJi+k
az7LNA1s2d0NVf4EQZ5jZ4pamFw6MgXbuTXEk/GV5zTyi695w6+3P0bzJFErkvnsDB0KbQHYYc9d
MwbQ5z6V88tc/naLH7e70GyoP+qSHROSzQvtY6++LOUjF8fcgVqRnDimYWWbiaK8LjlJ33sUqP4H
t9laBr3tGBFpvOTBqPrvx75DcQnM6juHZM4QC7l8Xq3COQMZtFcArVsH5fY+GhDhzBp7iF2PFYFT
e4Gfe0+0Bagc/OmVPHiuq5XKXjFRMXVkiKn1SRSv5hjPwxGOENi2KuQANWUqRYsJWul1hIbc3h7V
HIueYtQeRG9zr4FRy9rikWUu7alAOPwOO3ePdEvThVrcy2WZdiN3h7hyo4k8m0u8ZjvPF83KvqPh
wKst3hLXOeTcJ5zr9xBNcccx7Nmx01eFd+FY90AgsS0qxdvMMAIDqPHF/u4ucudQ0tiwCvEiAsp3
RQs3wfpoXl559+2QTanFvQI0VZsm1hBnGQ8gdhiQqT/2lPsD4OVNpVMWaHq073FgC3vnDaGbCsVS
DadZGjPddvnog4Qzi9J6T2ZW17Ry9K4JMGkloMjxKu0rc+UnZu+VPOmaVu7bFm8zjisrDpH5W8M+
THu8Orp2FdtM/a7LnBXtpuypGH7Z+V6qdhvYOw9NFcQ1mhVldd5YcbKwq1eK12qYLpNs7rrSCLOk
/5C0c8SM5Mmrsz6o/T0CWs0HqQgvCH20tDPgbKa8nQPX4xb4zpYvt7e7xheo6K6UtSUdmD/EA8kC
3OpkfuHzt3lAEnGvZkjXhfKCdlGWN1nMRtqq/TD0gCeRpzK9iJlDRuSf21+hm6LNib4JZrFVkqKz
8RWT+ZMuY+Duvjp1LW+/v2nZnwq3KQ0M3qPiu2WDoGkmexOjuRo6it22HiEDFMKG2LHds9uIZ9mC
HWv1uiAH7mLnrqbrRLHgwjH5bLr4gGGK2yQwSB6W7NKNv4/NvGLFXpPNXirZEHcsn0JChyFYKrpz
FdScgSqIaxzbVnQ+JqhbeMBA+yHS16LmOw9+za1ZxXEtlr+WtjFacTcML6hJPaXgM5nn7pRa69m1
/yqM4eRZe7BDjRWokK5szWdnNHsrHqn5kZnZaXLMp6kXn30icLNqL7fXQzNlKrxLcFQiZyUsYXF+
Fs4zEz/MZOeY0b1AVYiXywobFCadFfuSR9zmdyYCPIRVJ6jPAwhKXxexnB2HBFXBLguYNod5r3ZY
Y4YqBEw4UwV0I3YxhWz4mWWMXRgZP9+eM13jio2XKJpzBMp5YmuAoltJ3O923u7d43Trrhi5ixRR
2a3cuExNcunHvxo/PxsJi5a/fJrv3IV0fSg2jqoh8IQu6KMpmwuqKHrih8QlZ28wTpW1h5XTrr9i
62DczArprGMMKebk4kTZyb8rfnhWwO+syLwCpnt7PTRRFaKc4HVJkhUP8jEGaOlHRf8CLeRDO/qn
sjbCdWZ30BPd6Umz8ipwLJtAgbjW6Kmamt9O0v9O2M7TTGOHatnnaM8gKQbiJ66BlgFttsdYmDo7
flHj01XQ2MR74hqTHOOVpdfBT4EWa/PXZOqCWqQ7jl33AVvfbw6+wh3tOjMxNbZzTt3PSfvRXV9v
r6+u6e33N02nY4p4fWaP8eT94wrA1cto3SOm0q2oYsugEhZ96yE0YZEhBC4tMtkRuiU8JlV8GN52
k8NdPIgN5p0RKL6U/d6dVTcjigH7yCAip4vnUj3l1wzKlUvtn0Urdjy35qRT8WF+ZXkS8VC8xrpX
M3nK6i8e/1qMf9syburYXz7dXlfd3Ct2203EdutqwdMJIuVtXNkNGJhA7VzuceZoOlAxYnzNsi7b
FneooH0KWtqXhtAvhwavgsRW0ktJtzkCfghk+i6doShp7iyAZn1VfFibpWba1Rg4n/I4Wc2AOesD
Cimi22PXNa/Yqgt6yRZYY8QK2j6UhnstlzmQ4mAeVwWEuV7S5clWdZPQNoAAyYnOe6lB3cgVcwXR
ldtm/QpzFThTuuqSGNMJX7LjKHXNK4fvSiSZrQU7Urbgc8iSJ+j03S0p3wmk6JpXzNZtl6pcUqQv
zN7/vizAeEP6VwSiXIpj17l/k99vXCVLmTEAYoVgaIPArkSy+1+3tkS3N47OoBSLBTdHkUgTVXgu
E5eVFp8hX7On+KI5xVVsmFE4hpggEBf3nXdq3T4oJP5QKd0MdljJOjD95HT7MzTroELEGjGmdTEj
npuQ5DwREUq7uM5LsjNLuua3a9ebRTB9x29thw8x8YZo7M3zYkPbFhKVt0evWQQVK8Z8oCQcF+bV
ZfNl6tpHE0yWt5vWXAzVolQxAzBicACDBxaYpnOq8z4iy3CRCBA5zQ5uUdeJYsNe25l+KdohzvtP
c/OBQYtXQAHCkj44nPaeTzq4hwoRYwsCxTPKYBFbL0EE7DwWrh1M4A6kzikvPsGLPBpyDSb2kg97
F1HNPUvFjnHAVcTYpHAfjh9Py3zPc+OuXbynju/hlXR7S7lT+xNhPZ+NLb4wRlPaRr4lonQ6VqsK
pLOydTlJBlDm9DEUDj03sN2sSkMiXecAgbvnMxU/lvtFtZgcUdh5tHiQbfp3M99p+92pQdubY3lj
dvPicboW1RCzKQ3dnH2fwLOLQvqft23j3cVF84pVyzl15JqjeUMw1Iz4QcMzENU6IUnl+XYX7967
0IVyLiNEXTqzhTsFdlLQWJDrYl+KggVgJw7TiQXAuwfIru9liLdT7Y8AJbrbJvLNhBk8TSh4whD5
LD+XLjBI47PV+qfUaS7ZbMdZfWr9B2OQkduyqPX9J7krkvWuD0PXig8A48m4NoXHH9vGjEefnTN5
hAt222LqGY4DvAANPokbUOVay3imngfE5brjInUjV87wsVh6A7hIOy5KXMtmGbBuZz10G0wxbd7P
SWkUFYnddXzwfTP08vzByJyQ5Xlwe4PpBq+YdzXyjgMbRlDnPj+xub9P/EOQXJ+pyDDXhWRSx3MS
g4zyd581aTjN5cFxq4gwf0AF29CXJBZ98Qj9yXPf7CVZ3o9SYOCKXZeWmXTgx+aP7AocfXKpI37x
TkOGAoYhLM979Soa76TiwozSp7UxLdjxzs+qep2dIhBJemxdVXJQOpq148p8jLkYvrpZ/SjSPSo4
za5U2UBx8q9ZOw3IGdfGc5eJjajrifYv/a48i25mFIM1oRkLOYkBM9M91kkedN877+Pt/a4bvGKs
5gxyXNr2CAi7lAerLQOjpI+dkVzxkghv96GxKRUHlgzrKkE7PcZCAMjSF+UamNlyud24bm4Ug3U7
1wZ2eOKPtOD3SCCH40Keq244325eM3YVCzaA78T1p5Y/TvyZml+mvdDfu1c8n6kwMLvAhuEt9qOs
rGvuxOtUnrysCIXz3d3d9JrFVVUlaCGbwZHYmZDherYLGvoNWA3W/okZeyU2775J8B1b129OSJMz
Xog1ReTJHqLFEyGXAqfhC81B7v7SuB9uL4NmlVVYmN2UpWU58A0df5mywCQ/fSu63bRuhbff33xB
44B2LU9S/pgBENBG87SzMd+/X2NqFKsluAtNLjGaRzeQ4XrqgzVurxQFlu1lL5H5b5zmnQsKVc23
h8uXK/qwL+vZjvLIiPpzF2Zn95MTjCfvLB6rEKWRUXs59HbDZymH8DrRrLBQOfRY4QHdOlcna8E9
diS8gMZVax46N6OWBXObP69gqlvMR5nuBJDftQbqqYhRA+h5aVjSuRT5V8d6dGojyJY1wJNkx89p
OlB9xdhB31HS2QGLllmGkpfTeW2pE5qTD+7Xpd+5xb+7YQFmVm7xWT/YVSUn5wLW7tAzx0evd3b2
7LteCU1vv7+xhcFmlieW2XgAZfMvsFRBzCyPfT7/EAMJnN0nmu4LFKfBTY9kw4iJSqv6zmAyqrKd
4+xdP4EP2H5/8wF4Gdi9PY3OxZvyMONGaCDL0bp71DC65hVfkW3pxrIpnUvp9ND3WC8FmPAs2p1u
uyJd84rHGK1pskujQuH6kICK2IokiUj99+3GdZOuuIqyhsCQ29bOBfoVpzn9BXbZnWG/ewZg0hWP
kPRdLeUijYexrFEfN5lnn87xnIM4YGahX1vf6qo/H/sKxUE0qJwuICjpXEwuA56bpybf4+vSzL6K
+fSN/zNfpAuuA3S+59n/C8SZO7OkmX8V4jnYOfKVVWk8FOnU39l1M10n1hxsXDHcquhEUfnwCQNl
cyBSOYFRdA+no1lfFdxJK5o4q7EaD9ZQRVl2seXrAprpepQhlD1X6/PtpdU4HxXrCUnbNUtFkz0m
1jOt1+98RJavXciLqOvu7HZ0LzekW4nt9zdOYhL2ArKMyXioIXwQLEyaUZ66e9zlum2kGLGd2Qa4
SczkYfGaOZJF/7EeCglKVHokuomnuWrIg+niR5k8uK78WLhVaOfmp2NLoFiy180LKBqy9NFimXuG
qPVzX8HzF3M6h57wvWd3PpSyxFcohjz7ovK6vMYiTHMdSHdGfdRof7W99hAMHcp4WwzpzTIL0xPF
0LTpI1tReumuv81MFgFKTHeOe81Cq6DPvLCEOaRN+mijQu6cp4jMEm64kVfsSq9oTEIFfUJVYq3a
ZUwfeQPAc+URUPfa96nrXtMuO0OsOri97rpPUQ5ksxybBODY9HFeycW3mtNY8mfb2Qnb6Frffn+z
EL0xN2KQRfq4VNa3JnXOPrPCujIvxwavmLNwiNu3eWM8mF6BADnLqos5kF++Yx/KhmAnKSbtGGs6
4dBJH1Eq/GzRfzy2vDqjvTP5ukVW7HnO8inPsjJ9bAf32nXdvVH5d5Xs70TC/sYDa6cbjddzFdum
kC80BZRkLx2dTw6IEADZP2gJii0ToyqBxOqwwEb+wV/FOcnAdLnKL7cXWHOvVmGihCJj1xEY2rAO
YTEHDeKx4JdOdnEImg2q4kGtdu6SeibwFPWQhk5T2kG1NtesrXa2qOYEVTGhfrLMlmwc4wFcKbiO
omQz9T82sx93Tno2yxl873vPM80yq0x/DbNX4fYerhlTE7mAzFp0T9lOtw6KHbtdXUKz2jUeAKwA
XMOL8SIPi5yfm91wi24lFFtOxOx0ZDbBYN3QMrIJGBhp000RtYY9eiVdF4oxW61sbC6JczG8gYer
nL2TNw+vQ2rsAUR1PSgGPVI/cXOwkV4annxfHZqA4AeBtSb7H2ffthyprmX7Kx3rnd0gJEAdvXfE
ATLTTqfvVa5yvRB1sUFchJAAAT91PuL8WI9cvc7pKlal84RjPdWyLUDSnJqac8wxytf3GcTKlFtc
DTg5LgRXCMF0YuXBR4dlX50BV5zaQyt7pospyj73nYMvAMhpBboTO/SKpm+//YnR1yjRpnSzwRkR
Tjpz9liM5LZpz4EaT8z8GhJaMlTfF46TphMlNEJlwRKvVFMKebRzpnzCCNZw0NGG4zRPrnOAol6T
Ok10EU7LxlE124lOnOGIPDVFx4f/dGIy3k6GT/AXc17f5DmaUMGz9L7ZP07dT0NPYjQ0yD3nYBa1
n0v3SvOn9418/JifRu4ziL4ahpemgfNEvJamPXXe1XQdAsf96+B+ZTvIhgUhIPvF45Dpr20IvJJV
78up+CuT7VQOpiDPza/DWT5AHuPHWJ9jzz+1YVbGalzpNKqEsdrIJLTUl6iQplHWPnLjvL4986e2
/cpeezTmCjPg7UX0mJV3uW/iMXt519hrQGc5C92A4tI5BKRgaam6e7304gYlRLZ5+wknNvsa2KlE
XoZ8RvqAVAXfclBpXgc0el/HWhisoZ1OG5oROme4veaHITdPYqy+ve/FV1bqyxEcLyWyZV7vQzqq
qfvboiBB+r7RV4ba+ktrBwNzcmrm7XUm6kv0JeHe/fbwv62kY1pW1hqMeThbKfxdo0Xi0jHO+20W
ZruxaC6rZYq5+C6AEn77YaeWeGW9eTbWHSRs/N0yHXWGxs8qbM9gZU4NvbJcbyR2Dpwmvw7AVlku
deI3/ZkVOGFWa5An6NRryCmXziEK6l0dPoxi/KTMOXLEUy++MtoalA5jbwSyZr65zyMQI3B5VsPm
RMC5xnX2DiAXkcjJjrn1j9kjKUjz0si6HzqexcQju8w91yt3YpbWME+x9JlueqoPuOfFwfTBCgA/
pvt3bZw1zDPDlLRhQf2dzyPxWrFcH8m4lubM8L+v0YTBmgCwXwor5jzQB1r0YO5lEL5U29y58chH
b6ru3SKKR4sECJIS1D9z1pw4ENbgTznWShpdkN2M9v6vI+ITtIpNNHaK6ocLcuUzBn5if/1JPfDT
cTxTp5G+bcOrAjjcHVJeIHJF8JK/vG9lViadHWlbQxqFV3PkBDfTwOerhhX+49ujn5qjlVU3GWWT
M0X+zpnzR2GewirahHV/yPNz0/Nb3a0AS786lxmRs40cMh56AA0g5JmI8WEEXrz9SMBG2CO9HDjf
ZPbj7Q86tRora+egtOrasqOHqW63zdzcC9Od8YAn8gdrWGipeO1b8BdDfulARndX+RaAmETnNF2m
dvv2+59wKGtAaJX30LCv8ZDK0VfACTIU52Y5fFbjR9S6fEnPXD1OPef4kT/tWkWRhcoWSw+QlUot
+RKhvdnpxhSIn5hqmXRySt/+ohMrsgaJljWACCr06EFOThgLX6uY5ucIPk6crmuYaAQ0leejserQ
2i+hbi4Wumyixk8KZ0EQcjOTjxzA0bc/5IStrKVMotJVWg0+O0DrPA5LmbRgOe7UXrx7qla2Hkwk
52xATqcS/aYbdJccaQDeuQ4rU69DFjJcydkhcqr7QZsBKVpyDm96ajutjJxKV9SLDtmBg+y4p23S
9NGPAjQy8IN57l4v8hw/5anttDJw5Q2VnMxMD4sWdSzNNCdyOaul8fvvYGtUKPWcKLNBSA+ebdMm
2PrFswrcbc8++/nt0JzDzv5+K7E1QJQvspeSlP5OZX3MW7JVcop121wqek626ffhAluDRL0cmrE0
z8iODkss9EcoOAFc/vVtU/j9IrA1PNRXrjC9iGAK6FMSjYX8UTl+eN/Yxw/6yTMtTQutSRdmRklj
oe2S97tcO0Hy9uinpuX4RT+NXvhsAlYHM2+b19o+Hcnc8/n722OfmpWV+foDG9pIwnw5nVIvrONo
6s/Uok5tmJXx2nZuxt5xyK5u+bYHOrCD2DbLvS3uLmdOnhMHNVtzAyo0FbfDgEV1vB+++1j3XRxF
aVZ8r8Az206PsqwTE53T1Tv1RSs71lmmFAk48DSmf+ytvWhE+UGJe8LO9ZaeWOo1DtQOUOqrHVjA
pJBtbtv2OapDsNRN3evb630iqmVrMGgTjDSYbB4cKLWpmb6CPwcdBYlxiljXgA+2z9X8VNh7nr1L
HCRka4hophjK/VXADjWUipJQL2LDavm+I4KtkaGGthMRFWeHoaSJLJdtt9AzdnfCNta40CoDa6fV
k78LoWIZU9m+jAFADG8vxKnBV0Zdi3ZxB4qSms79ESTXgXzoS3lOu/LETl0TBbYMJHUjd+Ey5A9Q
sFeFSDJexZ13xpmeGn9l21AQ464MfX83uilxTNzb1BZxV72LhxN7ZnU2o10ADPJQX9tZblP0nm+E
++19876yYTVJaq3AzLhGbIU/3xTeuH176BPGu8Z4BWhQ43VucCHt25SM2QcXtGkBGd8352tsl6uQ
V1s6gh2zgFAfXdlFg5to6cdZ8D74GFtjvIZ8JnnU8/BqmB1+SwqHyBhsst7T2xN0Ys+vAaEopOlZ
hZh7ZEu2fT9se+dcBfPEhlyDu0Ja0U47sNWyX9ykCp00LIvPThhc5ME5ZZxTr78y2SqPGtGiUxln
5bAbcpKM1Tm1gVNbZ3UMN3lDB1UjhV0Gy62JYKqL9J/9KXh+38yv7DVwO5csoC/b9SrWfIImw/vQ
RexvAK/RdbIhZJgUIA69Orxkdbh530uvTLVd7ASe58DfzeW1W4kds+/RPgYQcA3nkrJZOhCPIsHZ
hejcaeIhWC5z7xyTyomNsoZz5QMjA8ISf0dE8dlF7wUEBs6Bw0+NvboE916kq6Fv/R12yYZnU+Kh
Iv2u+V5juYDZHbtcY+ime8oXk47euxRxMN/Hbf9TBGuCmgStK/1djZ4s2UCvQ7rO+3ZJsLLKJauy
HEqZyB9rnjbOcGHouVP01FyvrDIEtcu8oCtn11GtU9u5Xep55zS+f8/ziUlZ2aSqxKD7fnIOilOx
zBdoTlQyByPx4EwfSy1Gz6TF3DjuBa3Q2/YtmPXk1Vsx10FzM3A+NGkzKid3k0g1E7iMalUs9WMJ
jJHR70rOs79R+kW9EFkg3JfQ+n6QzAwJ+hS8vdm7WtIxCSsbhx6pHbtIiNelqsr5iYUzIalUqpBP
1hPgdXx7a5/wr2u8V+hObDQhK15n3pqNmCf7scmBhswdkv94+xEnNssa8pVNXttbU4Wv2pXFFrps
5joL+3OJnFOjr8yelXOXQeMwfAVcBCmEvmGboTfzxfve/Xiq/mSfxPV4bzla6hHCheQOMqh82DSo
QLxLEiVka54/r/SGCEVIPCAwAC7L2l4YWYxnVvfU5Bz//0+vr8ooUwUvWrCvGl/seTXox7ZysjNx
3Z/Z9791UuDtV36Aklo4w0TAghFGX5l4UJNNOugpeLX8UjC3j4ts+BBAaKHtPyNDGXOHpdwwsmE5
4ky0TL9vlVYOI1TdEWNO4SNUXqeDkqn0zgGcf5+UZGsEGGnbnnKQrYFQX3yaVZuQbEYmL98qO8QZ
/5aLAmqX9ftOmrX8q4XKuteMCJbjumgS1kxpWJ0b+4SprxFh6OPza4HjK48dDXbxMGblTodnItgT
YeYaDYZq9JDx0cHgKKeH9NZvRAwoIVDC71riNRis064HtEiG8Zm7JI5dQFB3Tmrq97UAtkZ/1cbN
qiXMcPhG4xCL6aOY3J3Rn/O2hfjIOaWLE7ZIj8vyky3OUy09hx6fUvTNRwrIge+do/A7sUnpys59
t0XOsatR59Z8H9VAMvibMLiXfpNkyPx4L8w5l7Q49aiVyTti9GuUYCVYtws3hro5GPG8hA0/GprF
gKLFU3Ft++yM/z21NCvLJm1liAzqvIgz6W2atomjAhpjwV2ZNVsyneuRPpUu+5sErOey2id9ee3U
YldTJ9GcxCGZNiXZRNhoErr28USHK6mjM6Z+Iju9ZhVccp0Vbk7K66g016KcoHhS/GiDAEBfmrRW
fMjFuf6PU5+3Ro/VpmOuK4QpYt8NYh0629K/izSNTeWAEYBtW89LJtRrPXmuB9Q7bojfnA1rWFnf
G9fLUDACn2d7r0DJ50dzPDg3YRdsG14gbaRizq5wokLH+ckwP7blsHvbW5zYNmu8mWupDaaIzijt
GC946t3GTwWU6zfajPMETTxU+0g72DO79IRnXTMSCrMI5jQhHhcs42fiZvssZwjn+Zni96nPWbmO
KaqpCW2G8Yta76MCFRmT70g0bRrgL8EdcAZBd+o5KzfiqF6WEUi64AjR71pPU8rKfmN59MVBRZFF
51zhqeesfEhVTJNsPR/PmefxmqEWqmZx3WXu9WTDOHf57n3bYOU96sXMrdOMeI4Gv9MXVbYCoYlT
3MxeVaeBqYIbQs8SU576qlVqTjmR6sEgjqflutn4GeR2jX/Bg2gvJ8BNC/Hh7a86cZCseQnrQc5G
d8fNTbyG7ewCpGmo5JmEyImDfA1dmzkODMObBWbbH6NSh0MqV6eFw/q4RUH27W84cYqs4WvCZlR2
g9Dw6y2KZgOqE6CaXVqZAJuU6qXbFMu9E50jMjj1uOOS/XT2Up+4eVa36jp02l6zTZM7gsmYel6O
dOEkclV7SVTVIZRjxrmdl31nTQZgkbVamvddGdewGSJd0lWD5YeZQ5bJ7xd2YRfmnNnrJ3bFGiDj
0p6RKpDZIYQW327xh/qbrtVyBi5xYnRy3C0/TaBAH6SmAhPou0nZpn1wZk5OeM61bC+HHULY1QFu
0ZHVkLiT81y0y5IsrTp3zp46/NagvdHFjnZm6j64wfgFegup4V065lDtmQvxrTACvGnFJnLlLmLl
OVG+UxO2cnG2iIC4Gjz3QS8WlL5d8ORFbZG+bT2nZm3l1yDJpqcl9N2HxvPrmDF16VNzN7XtGes8
9fIrT0Y6RUHh4LoPDI3NcVRC52+Qy5nD8kTcsxbyJf2IQ2sp3QeucW3q1ZC2odiToWwSXkVLghRh
Ovjuu7jlQrYG9XkgVpVkMe5DSwwEBUvS5WI7yIh/eHstTm2vNZSPwe66qLfuw6R5H0M7yyZTXgLt
ocqbzHgIH5dXrhpn5/lqjL3lXPvZiUVao/woOP4y147ZQRb5s+Azi3H2/JXg+/fv03/kL+3df8dp
5l//iX9/b9WsRV70q3/+61a9yMdev7z011/Vfx7/9P/96q9/+K9r8V23pn3t17/1yx9h/L+en37t
v/7yD5DuCchTDi96fngxQ93/+QC86fE3/39/+G8vf47yYVYv//zjezvI/jhaLlr5x18/uvzxzz9g
S//+8+h//ejma4O/+l/Li/729f/87x/l1/UfvXw1Pf7a/UcUgo0oglAPiSDpARO0L8efUPoPIO1B
zEl96kbEPWrXS/DjFPiR9w/Izrk+B3Oe6wGiA5MwLSrX//zDj/7hc8IZ/qMhCY45z//7cr8s0v8s
2r/JoblrhezNP//4NQIJ0cpKCZg9XOp7EQ/+fM7P3roZyqJsCHBZIOiPXWq3TrGpIufCHO+C2VnH
+usO/PvjjqfuT4eDHzmm9ADi3vTbYeNvqw2EKKH/GqUm9RIU62+LKWm+/bQef33yz5/45/b+n2vF
3x66JqYol550w5iRDSmj52wxwa2ylUyawW46QHWHXF74Q5WULAOkCA1jchmqlI/DpzyqVEx4/kkJ
VSZBPqFnvTbkTB7kt3NCoMnIgOo6igP/OifCH8K5pZJsOq0vJ3TyC3YOQf9rMPPXDPz0iOPp8NO0
R3AyQJVxslmm8g4OiN8jA3ozW5WhilXuCDH7OUPXHHS047cn/9fYEE8Oecjc42YFjw/31wVXMtGM
KVB0btz2NZqgm9re26JOof+0fftB5E8c3i/LDKvwQXzmoXslYtG6mTdXngULkik3XevMqWWFvS6D
vNyHlYWqOTz7/DXjc7WhROrrjgzjU2m6Ymeks3wnDcf1tnNz4LFUkNMb3ECn+1I17a6obL3PFmfe
Vw7QBXHBFgzn4QWeAl233zhISR5zohoE2dXsXLWRIE1M0EG+GxnUBuKK0DEAIM4dPgIQ4pNkQttd
Au3H4LmqWnBclDxMMlqXr2FHnQ+UO+C580kwJ5VblJuyC8Y9rUN5XZSR2owTiUAApEtIvcwkadpe
fi+RHrh3cXXYU+oNc2wt4heAkS39PmTIfIBBT934XVB7cT/6y4+F1sO+yY3aF9BQ/Yh4sIAAVzaT
IgauaPqowT14CeGQ8EOFfkGcRhPbjkPd7gc5ATqoJhoeJK+q3RDm41aS2htBRWEgp7iI/JGDPOVT
cAQwirLhKVqs6Y2bR0anbhnVKoW/gxaizke7pXypXzwZqWvjg0O67gTsrUT2OA0jK7+hP2DZOlOx
XAWEzJdzuwQMDOKQMC1aPW4CX9Od71t/W0y1i6+WwYV22uCyZG6Yhhmhl305+pd07Iebhs3OIzNg
z4g7KfVHiZpX4umx31Dw6eGev8xXXQAYhstaEhtaWjTiTKME4qqUz33U9uiZBMzBQ5fvSwh+KQj4
KG+XQ2Ng24c+2c4OcHxg8swuek3BuupP9aP0u/kq6LziENR1axAfXRSsmB6aSZO7wZ+hvhKILIUX
+mwLJIvh7ImIG78pDrjYREnuimpHGsUfrVHNoZRHDMpIvZ3mMrjRQcUviqDll73KOQQsCUCYBhMC
1s9OPcw2QwDrTORSkOBPfhkve2l8t7mkHgTXBkfXaVf1413nBEsJlbcpHOPIn8iXbOzHe51j+23Q
AakuXHAG/QgsLARSA+YQmGwCk9ZE7YZJN7ryDIhV4r4Z6i7h+ewnLCKRiGc7VBuvlc1XxwziQkEx
+wl/qsHrKukXBQWUXdt4aCEErJMcQrdpPpaTe8cbmW3rOVySap4FJFhEtu9GZ7l0q0jfEqcRuH4t
rpd0va73lS7sF1KUSD74de59LkiYPamun+KF6uiOAjn9Db3foMkf+TkuQM//U9rtF58TeSyICIHs
D0PhbY22rAeIo3tdqDa05U2ZeNFUfe79fi6SY0d+OgE4vAfwTB86G3afICQbzHEmmKp5DBB28BWY
5bEDB/NQXXoAMW186NvuZzABbbvaqguvz78dHUdiee7uW7d2riBYwq/ZwJsLV5EQRkE5ue9dZMiW
cTT3HtftY+Yyc0V1sAAj6xXuV2AhTBm3BO31aMiF6JpoQ5IgdT1fiTZbLpreBh8H25rXJmzcx2Yu
9RbEVxFCgd6t++2IfF8flw4tXz0o+34ZmRbfbMX4sqUOna7qcmDNNiwmL21MS3XcR4GRiZzU/Gr7
qt/kNfrJUaD1QGfCw+6iEILf47JlYDrGFajXTuxTtCzBbsh6uukXb/ru5MYmA4U3jnm1dHNi3Zrs
gCULUkTqqkshrQqTKmoxOFudjTPqhV2Y8FpO+2gJdTLMRb3V3pI/ysY5Mgm7Yx/nfHFwp1dyI0HM
/pmFwO0NJQ9uS58FAtt/yC9Hb1BfjC6RCxJ+dJvNjtgE7jKkBbqADxBxtYmBGW8DM1E0wU56F03l
S5SBYDFmgG+Mcena7lMNPA06H6KQRJeO46tiQ6NMfslDoz5BgLb64U2dfAbfV7BnzNhtsAw6j31d
lALuaICf7dpBXYYosm77LnAPpqj2geiHOCI+FVvwoNAhHoinYyvRjN4HnQ+AKGX9gaAj7CI8SkNS
XdPPQ1+SDx5r0nlRzxMqqyzscUy04PS403kj90U58qMc3+fFB4maLZvdYLPsPiQ8q9MmL6pnPQ0I
EKPKRnfdMFSoZ6EFG8ecZd1zT939pG2wcSAYk87MmyHvKS2CqcCtYiciYZohkkpdDUnWhtMbAIDq
JCLZ52aa5Sbnk3c8Oa7CcvqEI+PzAiqfzZDndie1oc/UGn1FokYmeWdMom3vIW02pgi4w7R3bX/Z
uMMnzZDuRNah1fOFL9SnieZXecftYSkDvQOn0YS9ibmTWo77xmFBjc53qsskDzyVaBxCOzvl4VVY
mRSwEKj3RNHrUgxi784DOvb6XdSBCtxrM3876zaR1qoNs9mOLwMgn5nXQVCmaC+RAp23yhvNZihC
sjcj8bHfRnCpLk0dg1LEjUNlgq3n+8urM/glbvuDF4usvW+leiyJAsuDdzlFxa4GuB40Q0tSOtEm
cyCUQursvu7qW+1VD4hhF2yRwU3RO560nRVp7TZFOtN+6w0iDWtAHwz9bHBob72w/dD04E5R3Zdh
Eiw2LPwkGd8bAL4SVZVJN+liK5DiQKI1LxMjDNIFxPHubdOD7YulZsYGyB1+OTF16Bf5GUrK2c4V
8H1yTC0V1+2iIaTQb7lHk74MPg0O/zSK5moGBEF7QuyA/AouatyWDmA8lXFeCpkMbtQfxjn7mA/l
x7aU20B6aaGCDXrNmysrDWLGMD8EVbnrMuFfgnakvJkq2GCIgM6rkZsTU2sTz4OQLOEf9LHDa0Ck
7iuQ1moUSAo3wBS6w73Tk0fVltvZ9PrBoa4PKaD5UFS+j+8CBbiazBadY0uqK/6qxXKPWbvJ5fwY
sQm4z7b+YgwcTKE2w+htMrskmrmf2hFS9Evf+xe4ICQoDz6NjncwVXWY+vYQ8hI79XjbRqzoJJBP
2vHWvXBzA/YuH0whXRQcQjHvg8kPUBofdh0iGxpQkLm0d32kbkqXXTAZ8P2IIqnuii6u2PRl4csl
Z94S26p6zLIytSGizlCzaxmRmM/F1wwiOwmQz3vay0cvGOeEz2HKNN8Umdgg3vqQV9G+6JebnI5X
nIXbVpCrUdPbmXXuXWBttS3y+WEwZQkdBT7EalwuEWI/zaK55kVzix1ToowO1foc0ptJ7Trhgbvq
EWQbD2hYvLGUXXc9HJtuwCdtxgTFJb0VAEncuF2nN1mNwAudNSlRUF/ilMRdM+So1sqEzr6f8qJ4
oQ0t97XJghQM+RZDVsXWeo1/yXvzPbKLdxd1ct/OZlvLfBeaOZ0WHjeTujKc1VBmENb5gfl58jla
21g+PQUkumYiQLBtPvuzczsRT20gb5U9d/lC9x61EERYHMX3kzEvzdDtBsOKBKzhqQeS0mIIrqWI
DlUut2bub9x5+VSQmqLi2ALv4c8wOmADgyAuXDF+m6qQbSIIW4jJg/xKvRuY2bsWeik+8j4zVfHk
iS8I7P1DReQ3wJm+QFml3Hg6C1EzzfyrCOdS0nfdknR1RRLbVcX1lNEuUVKPcVYMbSy88Q6RLCoW
jhhiUAnf5AO9NrzdIrOwK7pqM6jgYEYnS52cIdjtuh/aepcVHT/5Sz6n4MSDtl0x2xh86O2G6+lz
MLArhDDepjxifLp8Kje9i+qBO9Z4cnc7aHSM9UpBZJuBSJ1V5CJbuvuFoT+qQE28jhDooVB66P1Z
pFU35jsQu0NrrcrdwzK0Ih1d0m+nKrIIXIt9Din23VLVAlCGpkrIRJIBDjexY0A2euqXRCJC3mia
dbEbRgfViTb2KXkq8xaleJq3Oe4bgK2porvDpad6IFOQ79FBCQEQNKuIFvxXaI7B3xTaJpk33M1z
vbNQ156CqvkCQHMLHTWm7qGXMFwQb8g2uZqjK0Iiuec+pDJwfJT3kCtDl77ZofKRRoNP7ggf8idK
iudO+JvCtokPFnNcbq7KBnBupw7v6DjsvSZ0Yj2YR+LXO52xOa6WCP0C09z5t32v1UMVNPVrVSHJ
SeF7t6FUODOy+qoCQiYdnDy6LYzMvtOJkHgRXXVZOyPo4YBoKl6nfgJ/ix75eF80xfzSgHntWwVc
mL4YBJBaG2TzdAM20ZHOMWo1TXAxmIo85z7z+JXJ8iW4rKKKRBeIodvqUOJeJ2PTLQW5W1yQfnyf
8pzlVQpB+yHCOcS956BECIFoLbspQxElsvbIJfe1Iy6ZUll75U4lgt3JacdHyF3ULFWDRg+gFCJ/
UtKLUFYtSHMLXY02/IQFM89jPuUXOlwgV1iIjh3aMJseYV8EAWhYX5jOLCmpIRPnkL7eytap9gx4
hqtRKYqK0xCC5GdQJr+0hvp3ONydw6iq6GNXiughqgW9W0qh00BZFMQaM5pvgSP4dTRm7TNRCl5c
MHsThrWOFRsr+FkrtqPultu5y2cEHZL6IjaThkp1JMonNyzNXe/5cL5lzdENitaofR443iPqkmoP
qm2x9afJvjKoqV1DB+Do6f2PDeYhvw1J39zVnbJ7iE3aK+C6xtsZAtgEF1CP3XbgGI9d7SMG7cto
a4U37KrApQ3SEzR8tm1Uf1fg7YNwBXpoej9z0xJubitx5d7gys3j2em8z5WXCZRhwBBdxs0YQBpZ
iclPnMpkUGvq6jQ0w3LvcsmTpSTOlTOX1bUx/gDRP6YeObp1AHOZ2/6mQ6AfxkgVQq0NaRSVRjJH
/gwx+EdrvOWxqRH81E6LG7wrYSdmNvxJShRP/SzPrjopiiVtISmd8En7l7Mzq0ONmyBch9ADJB5n
NR7mum4o+lAd/tRPhbxzCqbvlrqXVTygsQo+ihiNwNWy0Uf4xsD6AxoHHNItBGo7j3Ob5NLwD1Hl
6Sswws573+ZsXy8DjXZYmKgGbMFtUhw2AqwM6Ii8klWofLTbRuFd4Or2uoe6zEs29PzBye3yjOja
TdRio5RDAX3HK4g5gvfZQyxf0pQ0zE+CFqjO3hxTR35U98i7+ASVaRe1ibDsLsnkWIQcTrWZJaIr
3zrzpgRZ/TbPverHzDTcWKE4dC4HUA12IQhEg/HOzjjOZdX2Kc+Bi6hqp068JSrT3omcQzUWard0
i7wcc1+juFu4KWQOg7gpFHkoJSVb27p5IhjK2IWP3TAGZYPjhPg3RtMqGafaHgJpWii9Nbg+8XbZ
zEXkpEWgot0yFvVGEZvd0dyrk7xWn6sZSEPhN4gtjQ03UkzNFg2ZIESOZLvp/AgEyMZzNk6T9Ukd
cJXaPh+SCFz/D9Aho/FS+O0lOvLr7dQEOCRtVKdRLniKfi34QZJBNB3KnxVAgV2e8nr5AKfm3suy
+iYM6XZmMW1S+p2u4igoJ3ieI1xpcZDP6UFggHytLlNR6+EK4oVih4o92QR11SZhIzB1RMtX2zXj
g0eot5UqmtHGq6C5Q4MGlOmW7wmzQwoxpHofkAAc26E/Xfa8DFK3Mk3SBYJ8wGFiUpV5EMstgfyB
j/Z47JV2uQqtb3C1GPo9izAzSw1wIQ28ejflrL6qcfPBBrZsOzcmiwun5g/ZjBgV23RCYDOwHSvU
lMwcDYoycnFuBD5iDE8WR21Pr/wIPPNwRyOn/wIMa/s4NVkTXmTBIj8E0TKoOKLT/IxSX3FtlHK+
477NNpOj5+6q9pR7Nze2G+Ox6GV90dCcX/n6v5j7juXIkWTbL8IYRCAAbKGRZFKzyKoNjKWgtcbX
vwN2z1RmJG5Gz6zeqq272sozAh4ujx+fkI2MqaL5YDBHaFdl6c1QNhhrbpK5rNFXX+qXSany1pGK
fki8JdGTxtZnKV6drFQVX4aldmc8yM6Klyx8VPJJipAYY/mvnRBVRvAIV9llzRKUo7bCk6d1YziR
RPJvBmpJfkPGODOpPgHbjzJK29glvPgrMCvha6cL6WMbLuljZqClYiaxhI3iUVXfNdlctNh+WKMA
moQY5JHz/oHQDFtQkqy+xT57cBSWnf7UJmLkjdWy4GkUU7G9lMatZVl6LduwdDUt6W6wwqU1Fa2K
nTWaRkfCQLGN1bzRDaoMsRfPimERqs4/c5EewH+PpBIWFwUNcKct89o+D3PdvSZriokQAhjALcXW
Y0dCuA+4iiolnqDMQlAOQnEQjbl6EOuk+BhCcXmP9DUKOoBbAGjQVmdY+86ig4D0XVpXO1Jm7OQa
s/i2V5vuNV7LqDKzvhx8lNjTG6EuDW8V49xKwHPRmHLRtQ6A0y1Ma9j4PQ1HZxWV2st7HZGHAspG
s20WVGQyUCU9Ts0c3dNZM7weuosN9krjGHMToqgtZjl+rrYgkswUFGvGNUYBe0mLpLDmWcW6dcwg
3kyEEF+YM1qZVVjEhzQD+9cyiPE7WOWEB2hl7qVVHd6hIRZPjlCiDJRuUCSDlhHStUkRfkf4vd6U
6xlwSbP+jtmO7NjH2KuYtoYeZHMPSrQUQTQ2SA9eR6XmLiwL7ddUt+SJooybWnGD+q5cdfSYCsgG
w7mefWPq8djzTG1+YAFSet+ONHuYS3XEZsUugp6XdKhKO0RdrbOiVmrvY4L1CZYx1gQF4w5bsaVp
ultiDV90bGmUm5XSzw9aEs+IMBAogM68NIKcLkvjKFHdPSSoYmEeSNFmKwFTS2Yactjf0mGNbqig
6VaPJ5NbZaP1X5Q+Wr7qydDbYSOUq4lFq6I/qZmWmsuqR76Mi7aKMG1/0BQbu+1SadM3uVLFYFza
McCKChrMgJ/0VtH3ho0NoFj5h5HNpjZ7Ue8CZZSyj2Ztkg8tEcgPOg9YXW0MizchVbelOdYbM56i
xJIotoZObShlFiURSofZpJVPrd6tN/msRy9q36wTCpSS2lpd3tPfi9p3klWObf8jVUrlg4CQ0o5y
NQZYqRrXR1Vd+/t5C/6sAaz8wYCA6csgauD/05fey/pQkdBfk40HTBKVb9XUx4fRaOV7Se/b2zmc
opdJ15vbtM0WbEAJRxQ2kZzkH6hJJY42lKWd10vjCVrbPxuN9H3WmuKRRFGJoGtpjoCGtC8VyVtv
mRr5UAk1oNCINNvElVAknK0sCfW7pC/yZynVfncUvgR9BKkChznGAkxhbGNHK1dsjF9S5KkZmJl0
0rc+ULhTIPR14aZAxA/mPDZ4TINGQx9lg9CMahGz6oYIl05q5VChu/tQDOF0Q1IR5bGiRIUjr5sO
H3hEsp6GmO4c40b4IYfT9IT1sK0JQvKUWqleFA9Tb0yzjRpL5+MrT9+xIxe2cVC1JEAxJJthwTPd
Uhsg+4ZS+pGMBqZGO7r4OgiR3/NUk270soOtqPDb4FwkwR0MQbhZoUjW2pHQlfVYg3tuVasOZ7B9
yu3SBloWavciMIOoOzZFeFN0C7UjtRXfsyaRTTpqod/lafacqH0ahHRQfs9Y/IWgVFtRsOyKNMVl
l9PX2KiE0qRZXT9Uah096rC7x0FpNRs106ayhFFDbi3AjX7EWZKo1lAt5eGzqBhmZP0ipprmyitB
qDFWwuqgE9Te1VUDRpQ+nu4XSppDGePT5so6BmEGrt48nSk+nybasOA5ooySvnQIal9RJgM2UYhW
K5EmLLBCz+kmK2v1PpM146mdQcPgyHKoo4K6rqFNgTPMzVSivasJjRDM7aBSq+pRKgbuTKpcWuXa
XRv1InC+s2CHW09vqUosFwHHjUX7PA/WoZg9oMC7eyNvYZxncOmZdUHDoBKT6khzo7hJkhTRYER7
L20Rq5saWWdspa5n1Jql/IexTliuvkjGa1xP6vdEHMA1M7bZSwYY9RMKL+o9ktDeROlkuQc0VviY
snFy9DXWj+HUSlMQoiJgLWIdH9tOQfnV6EJJNfN8Vd3uMzpHZRl5fiOnRSDB1WMtIDaJhev8NcdQ
o5tg1tZs5v571nbTbatWk9MPYRJIol4Ea5HUAfJ38VgsWu8Iw1BavYR8O1K0yIrbNf/RForwADo+
wBgH/FD6FuWNMEC/wxi5eVEUkomaJxhOyqo0Hho5Q/jbCZJo6kNT3eQFeiCFhkApq5rUHXtR+1q3
WWNWUQP2K0lMVZvqSB0VslK4zjXyly5L/WWMyRHz1OoDbWhkky5ebDXGZndw6onP2KlJMF4iT2YB
5ZXtjPQo96W0zFJTHuVkNkk/UF/tsQSzhyUobSqOJHQEGJgcBfWx/yLmMDgm4iDwSKlqvdi9rjQx
vMUc/VC0pHYLQcYh2n7Sg14OZ7sb1FW110JD3wp/AmvWgNA4RkPQDPUue9NR03WVVa7tVcvEI7hk
1swuAVN/lteSguFL6Mg94irs/kDCAMLfTH6bCgPxZhXHq2rSBq0la0bD7C1fk/goAZD2YHQk/5WK
ufqYxUr2O0SzDtXCrqi/tbMOtLgmo1UCp6va1YwuDekzsMEsrZHWHDTYJ2qa6YuBQxDLS1QiavIF
rEQwhr6XsYfQESdBQp2kVpw8GzEkasRpdldqi/GEBbAliqKj6sY0yZx2XLEzeyzuU9AaTKQrTYQE
PVZ4TV4+CQkIyiS5sTZvfC83pWqDIrR7XoSZBrFYTMGCBk2HuZsRrb4u6e/LMCxQv1rQdZJK7Egw
jFssMfLRy/tFx6IyhWkZnKmFOk6AQnpgY82DoQl7DsTyAv5gEOB3DJTAANYh+AjnwIs2QyMmK4F3
mchyI2jbLw7vR110u5zHbMKwUQBqwcjafssJyEMhbdGME2ShnaJj2XnlkUDHLh9XthOXNwDDYNgu
pTE4WZRUwhW9Nxl5okFqaxx0+oG2IDp6aMlYk1JMPzCp8B0YXfFbr63xm7BoBg8yyaxMu/wVG3Lw
5Mx9NK9gE8GZ0c9UnuUDwYoe3QbKecGpsTqNo9dceQx+CbUFJUlEyJOeEcV5pRsG3dfZkt3cQe7M
UZ5z2OPfh0N5EQ0RWZLRZz4/3Dhgh4KRARhEmqrysThaBoldUbWPKL3FtiRM0UO4KliXiGiMA9u5
AAxBZQ2CneESAGb4ixlM6qrBIlb1IDpK/FE3VLFL3Q3bF6FYPBD1VOY4oGA0BtchPNL5/MfngWWk
XLpCJQDSDJZxoy5SSdB6HBjtHFd6WX3BAfr5EFmLDdt5EF448oC8O5k3uZTHIK9qVGs0Ug6y0zmS
q7nw5ah2odPgSo7oG8A0hNZ1iTxzsP2gE3UN5bKqjaQADmt8B87BErXlQ8mq15bW/nVJF6Ayxhgw
H7BZho4SNZfRZKlvSZl4cdS/XRex2a4zG8+IYG+vmRSlzwAdlBL60BeVDYyKqUXLz+ti9t+cTBVZ
0Q0VMDlGjlTo4ihtWtE5k0Os3EVjPnTxFLzcKV/pE0fchli+OBYEEUXRJPSmGTNazwmSh6yVHNXE
mLbTWasvB5qnOIkbc4Z0PucvrslijKjUYd5+GTGuNk7dGwqcki2qDfGILGI0uUM5NlHtIkQNS4/v
pbS3DCOHHZg8Gb2yNvpZFeRVLVYUXUQ3IcUrYEQCHZ+KRkfzSXXEtnnEbkm36UuMQSLJBH8duqs/
82ZO7KWTeTQ8n4St7HE2PAxQq6KoA/J6rt5lnye6PKqSE+mLn3ZF57elItznWIv3jolSFF9jhXq0
zKk3F0p1Wy8ivHuuFCaJI2QS8kBNSuf1mK9ad8SAVJTaYtWLvr6ACX9WgTBP22jG6FTU8iz7ju0B
BFbTJUKpumFimd8uYD+BRATJke5FS7ZKN38O7XHxBzs0K3fypYlj3fde6KlAxhasQ0+Qj2poJONE
KjqN9P66Jm/Kc/E1YMR1SiXgItkh3ho7SwGfCCXHaGZXrTKvm26y4hE9HQyu8Bjh93wVYpx/C2On
kZM+WxMAZdAuLCY03Cp0cHUUncDBAihCGN+DO8C9frw984PQQpENXSXwGIwrRraqYfoAxwO2CF1k
bGdHuSPTXq5L2Y1zCBblqbIiiZqiMNanS2O5UyuISYMxKJ9j+0cRIFD1eLZg18ydCtrOe+IbpBRT
/UsOQeJhDDDtFNtollpNIDmxEz3z1lfs3R4Fmx44DbHlWWPHPKFHa18mkNYqICwQfiXzM+qYJufy
Nh1mVJDIsko0XaNEUthx6XSgA5bzDZIj+OTQHKIDgBxmaKpWinAp5TjXvfCByHATQHdKki6ywbY6
dzmAlZCmSuYKfz69oiPgySC8dAAtd9vXlPOEGdqRzwDiTCLjK7IloSuYLyUELII7u82T4gvW9JWY
pdneFXZiU8645Z6WnElkPEabJjn6RORTHW3Jxg6P1DOs2SJu4Q4JP+DdMYtn8hiTHtYYGRxaZTuh
iCWbpZ3Nj0p1MKzRQcfRWYr3XuI87L1ERgVdBmYcFPhgnSUaycVx0ZV+RPB5PziRj7AMebm5WrGP
JhNv1eDejZ5KY9lTECOVcqPA32OvpCWg8G1FjmGpHnVnNNBs3vblHbOvIqbXdAWdJqKLjNmv83Dt
p6US0SkTnEbFekPSPl9/djtvG9YKnQz4YYhh6aTqFs6ftqXoGEs0mSP2gJlGDXhY05WNc13U5WwF
EoVTWcxxEjQtujLHtxJVE5spvNnGPs7GHP3MKn8jk19c6taeGgBDMj9wZO9EaujvY0IGWH/MGGzj
M2cWM5uatJELXCWYDJDwbqmfqHmj070A8cd76zsvQVVk4HyBoQe0kB1SB10lOvZNLkJPCjRasR3j
V2zTn2PhLHaBMUdrBVyVY0D3lAWYUoLoF7M5hGVk0xd9QO86hsxQErxa74qPaIhqjlHZlYIZQIOI
yDLxz/N7TICvK+hUi1gTmj5iTvhxjXhQ6T2VVP6I+PSyJ85NT1AG0ZIGIjC/Gw5YGAMo7sQxHHvn
UGVtG7MiQJiz44KloCogLoEuYsJoepQieXkSwP90Xet2Ah1qUAXhFApOIiWMwitpXqZDkoPuYZTM
diFWRyLAs54R/AJC8bvtefuNd8I4DZ9+Q+IgvLqgHAlzqVhyBQKnFEDJGpWvuUFnThEfkqp6QX/+
7foB9+TB8qqSqGgaptW2Pz/5VCHgJQ12Wy5O1MTdkxErpVMY0+i1WtY41YptV0ItZzw7sl0bEylg
3E1WIVPDozaYa417baaCDKlx0AbqbWoX1mbyw/feKy1epLBzxDNh21M/OaIE9HVoAHSJDIn8yEkO
+5hjp+A4hk9who/xwGOl31F/kFVJ27ierqCwwcQJdG3yumsapK95c4/9QN6irn6jppyHvHcuzBki
4IeV2mSdn2utVJoaajk7stZ4Srk25iL1t5Mw39Be/RoDIcKxTzvnMkTgGEAJAtbCC4FjNhirVIeT
M2ajiUzUTQc5NcUevZHrSrkXaZ1JYmyUiM0UVTlBUucsDtoJrij4K/JG6MgWh3TfE7cqefWoHaU8
FcqGBgtGfxaKbp7T2osj2YmTrwjKAdBzgeJVLZVjWrYzMG/gTBzjz1I1S2Z08CdHWZ9D6W2sLFWY
7uRmtof8pZBfyoy3IuyTouGaSObZhVjcE+kKRPb2hGtNnAogezM6ICVXnfQ+/Yo2OWpwBF0CW0QV
BJmPhXK6Vf3ORBOwaXceA97r3Ivjz+6BeZ5FjJZSvd0D6sgo+HT4WYKVWa0jupgWcHkxNUeJL8gP
0dirRA3ihOhJAtHpCOTVIP0PCdfZobZfcWJzloamiQbYOvogqU86mJysN5eRJ2YvnDUQC4myLIpE
V1hu6qUOa1DoGf++PIx4vbY3nd0EhRsWJu9b7d7diTTmWS5DPZYCutZOS50JUKxxCM1c1zkPcTOP
F1r6R4rBEByuqYB4bDtTldNbHdHDEKxTAMPNqZjsXx4GryUEEZpIWOeuj3WCxAOqsBWEY0vySxIY
FuYo/PFVHX3e7XHlMZqu6GISxptV27IrUG/bQJkk3mgJXuHmxOTlHvsv6+R8WwR1ooRdj7GLBXTQ
zvxDtCSboBH4i9pA6Ls5EHWjCRAEx6btJQhbOfA/V8roPdxVQqUWIkc3fqBfuiOGsIBaCDJHeNIc
8LN5uNzHOvYH/7rL+Az3LrTmRDLjdPtEInK2aQ3GX9zOzG3ZKZz4oTMBWHPFBz3QrPhjuB2ewR0z
gVSdc/Ldp3EinomjjFGrMMQI8e1AXrBd7KZMnqMQkP3rx9w+2bVTMj4fWMRcBKHe5IRpdwjbo6Tx
WHI/aSmuiWAeeat1mLbdLpIeFyvySztyWn/GPi3UHXQTyEkTMKYbAygoj9dw24m2DUzuoBavUhHR
NnOJUhZNiaFBNKDY6yGvJPTqgUWrqf49X1N7GVZrkYSP61fKcFR+lnXOpDJ3mmZVpxkzpCLVu8OM
o6X40SMKOz90U7EKO8/MiF+92jNyp0dlbjmKZh1QfnxIZNKSC+xJ5hWqHduatXFCm4rzXH7DwvP0
lZdkcgSzpVs5qQB5UDZFVYFSVWNfnY96JdhyFT5ev9hPriZWk07OyDJk0qIWhWb7nL0tufoXCaRy
d1gB1mQ2KsftDYwflhF5ut0jp64w7GSGminf1ZhNt9f4F93CriB5++8WvV98bpUJgoArrxqpx80L
xmo2Y2iRMeR4sJ3IHBpFdLrVtNBVZUI7URJCQPggYhD9Ob0RDYe21C+6xz7lFir238wfWcxxAKwe
FCGBLDixd9Ep7W7GXLfd2BgBDCKrtcrMI7pbPiZ2+ovn0vasnowdIjr6Z+ihsT3rbYArBnfI7NQY
WDDkxI6KxGtRSbuuSXtW71QM81jQaYgKWYeYcALy2ayTZbIwuhbytpftygGFhYE8WBcp2wzU8gWM
yqSeHUP6lWDesho4KduufwTi7D8SGAsX9UIBRBUk6K+LRQ+lG7vhdKjfpLulhH2dnd6KnRh5joBW
CkcrLz+WKqKpoWPOV5M1lJjOwwFl63XGOYB2UuzJQmznALZP0dfrn2rHD59LYfxwHU0GCJEhRTwo
bmeBQ8VrvBG9fTGYDwCVOTISOJSu75QgDnhve/eI6EEAgwTDg5Du/IhxDdB7T0BGN6ACKfTBoAFy
PXIoyXbiKlWSJQ3lGdR2EXozHxGDtHSdalTQ1Gd6iC1MabyFqILKEQIceAx38POaB9HYCR7PhTJe
CpwNUiJ2qCQr95JruJjhtBp7a1dGVmarvGLr5UtQJYJODkVojHfAclfRuJ8XtchERFMtkI5v8uRv
HSrQZ7gSLCd9ztzw6e8Y6m9Op4e/XANDIsX86//NFHXGLnWVeWqT9x8iqv8/OKWkLc38v1ml7ouP
8pSC6vN//5tPyviXrmxMOgiJDMRFBv6iv/ikNsf1N3+UTP+FLhjQEuhaosenbFCav/mjJPovCsuM
Wi/Y/SghYOL+L/ij2PcFm0hg5rHeEfUm9AIYzS+aOd8Szt4WtO99jkGUgbj9wNvhehGRiWgso66F
OrgKaAGIfs6fcUpiDazIOSK+vnXbeXkHwvY7apFguZGlgxTVINRJ8y8y9kweh1Z36BL+FLAvuIzR
eVw1wHATsMaefJG/dfOUV+ry6DoWmgK0ji7LVtVjkrcGq4gxgonfRJYVyM/CppmOgIbHfHphXHB2
VA5QbAbG1sBtM2fv+wkDcUma23mggmXaj5y/aqNNsNyWh9LigZQu+m+MQLZYP3arMMgZBGqwZoO3
wbCioAnWY+LywoW9D4vAiALhBvOCOiLrgqRyTbFJILc7B7vTbEwLuqqvB1jNEYB1yWytxOWejzVl
2/lOZTIOCR3bTFk0yARtxWjWQe3G9+nvrTENEo3j7IE7wb6uKtsnOo17WYnMKwGpUhy2CyQCPu9N
cH6NnTyAUCi4LuYTlnchZ3NAaICAc05jVBIA6LTT6ALOjsVMMF8+WL1sgqegHL3CTw5bFa2zETQl
JgBE0WhFoYnCbb84W1rD73XuahL6nBQg2M/fxIS9hRgZLSCTmb0B+gCqscOA3hrAbSWuwPPB2991
fnYwjekUIScsG0wFo0lNsrFWJyA5EQ+J31ixbTiqF5ooR/s8YOZFNVqkhkZFcMMoELg9/nNzBNRY
CVb2sLDjYEJhuHR70aTB4EooRqMVZKkPgnv90+48FIgErgtoTLAFwqSfixQoONR7YPXxUBZnDsIv
mIOP0PCc3Pypf+ozczyCmdTiSGVzic+DnkjdntJJwWhtMnnuiFbgA6IsrTp9CFZAU7mtHlE+QT1W
A7uE0z7NdxomeF1uKnP5Us8PzXzTAfQmIUjAN/EbQDNzKmppd4M72ZE16CbGMJzs7fqRP/lpWT1C
tE/BcSZqm+E9PzLGERts2cFFEy/yw8xOMXfgY6G3Rycb84xmaoe2eC/EVvIV1gkhEIgZXrqfRmNW
pQnYG+cTXHgZ9ODQYUc2BTS9orFeZujqKAtb8F9AJ5wRo7txjraYkjvXj32p0pscKBaI6wjgAaxK
t3E/SF2qU+jX5KBS5ud29Nj72I1k1Qf9jY8gv/i2jEBGtZaBRHREnd9uMMoZ64mlCCLHQ18kV3ii
VJMMeXuloohvev4tDSwwKbB9mNq9vb6DjSDqQMxnQo0s/CcsvDbBtiais2Fj9oLvR7dE+0yToEAK
vhk4CVVFRw3rXLoaNaEs1zG19eNsx1bn6QHiFZe45Ibf07y0tYw05j7HHHQu1Qxp8uMGwpBukmNm
bfCL/sh9lztKqVEguuC2dfSl2XsFk40yjmhz2uXtfItzPYyxC+o8AZPg9oaFn/xQdFoBCz54ZvDC
IG2PUtKBwVDI1oBnXmdilOFQDIn2+To7z3gSv3TItwCAz6z+EGKcw4Z3k14TtxaQ6HEe40XOtdl8
EehQhW5zLeQCU1lhy7iipBpiMbGxPmcs7PBZsto7AHL597yjQafi2NIcxirjioABym7tv6IjkDO4
mHdDe8CwJU70sPdazqQxdzuLQCJjCnD9NPbQIPgXGZfo9AdJMztELCpS2dwTfq4l77NuT4F5Kmei
t4s48TMKVmpHFWokn2HghvEOgdzT/sa1Gbb8xLF2W8B1TR7zNCnGwsAT83nUBWjfGFWJ6HGaobAN
DHx0EAPpIBykEuXH3hQLkyN+/7hg/gWmHVH955c4Oe5aiDRaZ4zHb41lHNeOvo1+fbMl04WLhRM8
J7Jja/FSjQ21IomiyFoiLZuFGSyP1NYKZePKv+3K9RvnTDs24UwGY3+qmoBvJyYYnziAF8CmltB6
XWRFh78GKkLiY9wuPnBTwy1aZz4l8kGkhqi+oDrB2qKGQG+lzXHN7+p7H2zd4vm7YG3vRD2Ity3o
iExUOnmWYPdK/4jVmJ5kFY4Yf8YgMDRWcRFco/9i4pmguYUKTG/1v0hoKf/DCz09K4vsq2aNYsxf
x3ih0yDQzU1izaW5vv2oQVll1Sbo9n/1iSWbKMbwAoTd73tyYOaJGiLY5cYSspvfwL9RUH26q0/t
LEA8+FHItoKq0z+4Z87nZePeAi5UBDYILo2CKEFTsABEx4xxJQdgSvxmEHeZa3CZflNj7TaZvyhT
etc2bqdLd039Pgq8L7Dzcs++AKPlLZnmSUxwC2rkKAMQsetL+Ww4HXjob4dbOAFuC+xz6QCr4IqG
OgORVRUFHcZWTVNjrOEgLXYmLW4er9/KIXsPc9VJCFZcYYVaGWIGFEPs9cNK3kj1tY50t16+lK2b
64sNHgl3RHMOBEcmyVRPkGow5uX+IK5ODR4FjhnY1ODar2UuaF5XI9FpAhVdTBHdws6qEK6awrfp
dnzNj9xkfu+DnN7OpranprTDoDSYBRYbtGzBeL8CNz8CNy/93qqgkc1rll1WYxDOncrb9PVEntSm
OihjQPOmYTY3liGlHZ7aKbZWOgeTUjtYWPgkJT4mCcwovhVJ+URIwrvlzbpcu2WmoNBjbn8wwIkM
Vz3aqlu6YOxEMibzu+i878lUmUmsah3eIJC8kFTdrbcLUqDajBYLIXv+EzwZYDfoPMEhZhEgnBbq
m5HcrKVduFxTv2dzT++eCedH1BJACrTlQoccvI6hB3CQN990ruaV8eM/++AcmezuLZCohmQVcP5Y
SfGeBmeOfc6T4agwm3FWJaA8SwgR6z19BInBVgYL7cwa0MCzqn8wvMs7E2PKwQGSIQOGwBY9JqN8
pDJvAHzPWaDCrAGEuxWH2SXYWh1JLRZnwCmvkilN4H+sRGtM6P9ydQRzekhFdIJBIOYdLAUIGYQG
chAgu30AHlUnOc6HbZfAlpx3N9c/1QVeDvE/Ro7+yGNeg9LD5s4FzP+GlwP7bxi9yIor5jdC9tRH
dxWaq5g9uYmOW5mtMcCyd4yUJ21ytMrLQA+ITcm/ZRsbwQvsiDtG9v9kDk9/IPNEhAzcbDNwtDZm
sikYGB1w7dsG5uat6vazl3jg1TZ3KgfIw5AF4hMApwzw2blFbGJQFywFEs/NFglmbFU6sMoKBmm3
eFb0E9DOgx2PJ/dSxdBykz97HIaBF8JkK7VOQy3Soxnb2nQrLRwQJNcpb33B5UuRMPb12e9C6U3X
GSGKMsihXMSqPUp3rQIS11i3r6vUTkopAeeF/R9oHmoauojn19cRkNWUWqbagq9EDj2AS8IDxXXo
aB5YWjzetV0WEqG9xAA5A6DyuD52EWs2dW1uqMsEFda96gljtYB4kmAEzGQIKnc8/oPJrMt061zm
ds0nTlNZVlUcDMjsnP62MJVgdheUmCQ/tKNbxRMeUTTw/8G4/vZ5zt0kepYY2UDrV8LlsquXpXGd
+0WfJ9TdhfftYhOc8p9hynfU8UwUY1PBJaJ3OsB1NlhZXWyixiYAu+StMtle77XzbJ7k5B7rvFDi
0sB5ttqkctP7qkfclJtT7Wj92VmYz5X1A+gHM3HC/KsBdoE7AzN1/73Wn4lgjAZ2xqsFVgBsXyb0
Cmf2xXt8GRNj/k5o1Zw3dgFBwEDgmTQmaCO5sRgjhTSQK75nT+FBAX2C3RwFp8dwYPaiwFtkz7kD
CuYFjWweim3vjZ/JZ944OCowipviQntbtKqntUSRwbAm8Aw0oNfkd7h4ysi4qSWNOoLN1pNd48Sh
l/iDN/yq0P0hqI/VK/JTYEo4w+zcS2ZcTz4Y4CfdXkDndF9kD3Mi7/XP7KnTrTlQ/cYTBXO0NBDF
vVOX3vCbbJxDsxk5rUY1TeYVBcCyuY3y1ExSA9Fa7XJUd7u8K4+QTcJjJQylVsY5txig/lq/gNj3
ftts4BvOeAAg0Z4SZ3zE1K7Ne/8XUExGkTXGytCEgFpy+pQ92+0LAYm9G9ZuBID89mlR0V4/DGr2
Hsj/jty212UucPaM2Fwc7BWgBQE9JU5OJhtdNm/rRBsLHi65RfeJZyR4N83YIQX8R0YV4rTgwd9q
2v1zcsgO4cO/AYK1t9xWdnH/D9I83lEZ+5S0bZsSEaLL2/wl81dgE9EtqICtEdF24mbNl1WO85tl
DJSWqHVRbg+2t+kh/zo/C2+pC6o4MMtML9N9eNN6AjeCknmHZMySojSqJmxmsXFWVwVWsL7HSKON
Fe3uFjb2puIlo6kd6CdYsLqJX3mr0nejERWrxwgK6wbFzO+5R5O0qULAjUe7sW3ImPWQfAKyLhdE
gqgojd/yb4vPC4EuYKh/vaL/CP2k5Thxo2BjJhhoghtVTPGAfTLDx3Cn+dWhQsk5vstQ+RbB1eei
8u2oB6yzSazR673E7d7WD4DVDrx+yv7X//N7mCizy5cQEGtcAni4fZJiwY0mY6/u4IazbHKs12Wy
uWnaH1mbTpycPal7sc+xr+vzwpFEW7l2BFOUjRTayecAOw58jsT9IOyPRCZoETSygDRe/esTw/X6
gJ+aaN4e/sGQ7r5G/5HFWAwti7DUJIKFIl75Un9FVdYm8PAg2+y9f2AleEdjrEQJ0vpaDvHh0qB8
kEE3ALoizDMsz/xBiu2XX3qdPydjLEQJ4hZZBC2n3SYlVgz8WMGoe/1D7Vpb7BXb8EwEvprRwrrr
MjGb0OUGX2pywBI6cEPIH2hg3BdiqNpKDHoDMco4CrnrtU+kMvqYZd3YRwkWYaz0hzbezT0oV+df
10+2b2UUA+uzDIgCqcC50mOPVDMsOS5vQxmVXxsrtItvm4EbbMGb7gE0Lz2uTd+/zz9Ctz8/eWla
N8dxUUJoHlRgML5bnG0IBW2CwtrSkOxn/WW57ZHiDX7De3O72kI2Mi2wI8O2Mopp0DruxUWfgKvH
Gmt3itzCiRzxoXcqrMLLAsUannsuH8auHTuRyuioWnWltICgxxYmwS4k0azXoyyEppDlHF3lnY/5
oHo9DJMKDJfd1vDHegqE09frOrOrlydnYb5eMYKHsQrxGmIdS06wrWRWD2Etcz7U/jmAjwKKSFQA
FzjXkS7rEVKNBqSgVTYsjz1GIa6fY/+b/JGw/YITLQzjVG7XXphsKZeDMS4eZ6Ucb3o6ENRQ0y/X
he2AEOBdsJ3m3+dh9K7W1KYJQW/6WS3e3Hl0KH3RVZzS4+n4/gf6I4pRtmTjCJkHHGwIn5MiNfMe
rT4ExJwT8b4Qo2lTkuogJ4dObwioFgvWRg/2F7EZ8CM4VO+D/ZVfpeFJZbQvrwE6qxNIldvMbkGa
O0hcch6eDCb0ItjvR3LQr3/W7dKvq+Fp7nqTWckttgxuy3I+yA0v0tnPhP8oCLuLlea0XwfwdcNB
K26CxvfsxxgkQ+vAlhHec1NhjpawBbwZnNwRVsOgX9cdBDGFKXoj3fN1HeE8MZ1xYSEVcihiiDAa
fZ+wPy5GdqxJd2ySPrguifPJWIJEqWp1EAjj9jAY/raM+bc26ev/wbRSAxwnWDusAjTAKHylx8gx
MRJuJ6X6s1DIcZx4cyd7xwCtD5APYNEgKluWW426FBYRKaRsgPy4Cr8ncslzv3sf5VQG81Eolj62
mS4jNJv1Y9b/bI3a0qRjXfPoii4BgygunUpibLhggPas65FN5LftLbHS9xE8OIqr+Mtdfr+8rje6
PVrwVE8ryIRH5I+JTZ4yV/ngB4k73cn/R9p5LEeOLGv6hQZm0GKbQEpqsvQGVqqhtcbT3y9YM/cw
kWlE9Zk260X3gp4RCOHh/gtBMkNxS0cxRL3AyetNPOkpLWoS0viX/JqQphvUaj7EB/Ug/XuqvnhJ
oe2FRqkGQl9f5oyxb9WWD/mKxGra9r+afbKnBOHiNrvl9l8HRIm5XGbBb+Mtvqo1oISIZjSQum9C
jkpHgsd6rjxEvr+Ov/8iwb+6Ut+Mb/Ftm0YPq64gXrPN7v1PQlEsc8Mf+ia9r3b4ufnPa+v2VbXo
vSGKn/T2wk4wkQDfPXjOCx41U3erTDczOFMUlOkKYgVGzVLoonY4ZqsbRMx/FC/VgxO40kkTovdY
0ezSZmN8ah7kw9pj7tpxyreGOcK/Att4/uOmeSzxYmVX4XbreP2g/7Ct+F5t7Xbl3r2yfSEDKCBf
ZbCvyhLVE3VOaGHVYHqxEmBlJLtNCfEo/JBPaxS/K0Miko5DNU0YBQGa8yFlodxgfkGkDLRiWd/N
c38yVgWQUKFbLF1Ai/SPBHybpFy76EUkw6jDYR50V0c2XVU8gg7+bR41fn4bh6i4Pxl4MiVeirC6
5EltgY9StLHQGy6+xjMeVrdDoJQIy+HjhLbdjBMRglMy/lSJKw91h+SiaXbJKZFJuZMNvHCpO1VG
Zlr2JjASwOrxqI0RdkVFO75UWWwbHyrdiv0TCurW8DnUSssByFkW1sFMlFL7OEZxE+fHlpTP32lB
kDwgXouhUJtiGH07B4b/ecZlMPgUg10GdZRbgf6i6P0QH3xdbyKv8NXQ2crh7HQ7fZglCsNmM3+2
fbWJQg9eOX6HWCqEk48MuW9YY4qH5pzl/6RF3WU4hGp4oI3BaBhumg66dowHPICxqle13DVNrc+9
uMeowCsGs29xwepif4/CWrNvUKLek7031ZYmoal8proi4RugyMUzPGv1FAVN9LlWfMfYVHaF12Vu
A97YFFIzDzf834hcASp9PT7Bj64Qf0iK1J2qURsODvZ44Z2J4yVy5kHcHFRU+n/gEJrwrBuRxHnA
qiTT0ewac1RjoyEfdk7U5afWHzESVCDnfqXlhzJVHo5ojdD7M2710cbqwNeib1MRzDdFUuifIiTm
j6HRBsfUmkt5F8zSfJoiBecRSc0/z3ivRxszy/Vx0+oONmtKFw+HMo1mQAN+gFtIH01l9hjUkT7u
+9nJjUdtttTuW5TzV1wTLnZ6Z1dBNuO0Oo/DZohRBv2U5QGCu25qZlH9U07L0P41GF36a+76HOel
wOzS4c7Sk7iKXGYVtzIDs84O+ftENrLHmoWp4ENt1OlhGrJYSJ2QUWzmKZ+thz4s5P6ApbJoh/c4
DWMDhSYeTnZJM9nWgZUR4qUqSxnmAsqMa+aNiekQLezJKTGK4SxQnq3UqX8nWJ980EfD/m50bdfd
FkqsJBtLHR/6YcwsgDlFD1i/Cox4T8k+zQ85X66zNkPXx+0/8ZxX2pOCtjZxasOWPoLKTLJgJ5lq
1n4YpFxHPb0oArV70bFawSWh7vJajyHGJ4n0acDHINhHwPNHzGKVifWB2bCTerNixOUddjvzvOlH
K8CtoSyN6EFFLj120crHczyXZ7O/rZ3K2isQ25R9rznz17abofwb0tTOu7bOfWwrMA62tq2CHZJb
57hb7IK2aYsS9wKjmvAGq41kkzaB72+jpMMLtZcao/lkt3oPPq2y6vAFfh6+6ByoVnw3UkI64jRq
N1+sDF9QfIGwgs53eRhO02ZqJ3P6iM9JGrwkcAuDj4oEtw8LiVgqd0o/9MMh6B3DD1xLHv0fvV3Z
2rxB7N+SH4IgkKwjgvdd+8XI1BIWV9YWODk22TQWybbpnHou3XEy0fvdjqXkKLiiTM5Iz96ySh9q
m0NdsoQibIftMNwGHc6PQXWqNBWRP8zU8jQNQOBEFQa9Y4bn317Bng6Xs/+jz4YTcW2anhlG+DRU
oc2jvZDiGKH/Kp7vFEmqP76fil88damhClwAbXREPmACLVIDfBxZIXIaevoTh87Of2y+5FDIwF56
a0Ll4iX2NiUgFOxlaDiqCoRXW16GvYZQMJ878HowLiLHGiAR/EX1dJntgOEASKOiwwadkcRu8SLE
81KuRn1G/ZJifPg13/UH7OxeWU3tK5putcOzzOf+RKRiIOQwL/E7kdNWXYrdiYuzNzha2O/gvoEi
nNRdu3e8YgW/c1EIXMZbvKst7OzrLJMdNz522/KD4jk36U7aWohL0Q1wtQS22Fq74SIpXwZdTGs8
FaBGYwaJhDAUIi6tne1hJO46+/zU3ayihEUSfLZcXj/j/07qUrYMUUyM1EYGKQA51T1r86hD1C7h
KJTuGiTqIq0RwRwofjZi6eRpi/RJhZMGHpU1M4T1JlQAO6qbRn5e2WzX1gloMvjnPEkFDZYhv0mK
Mz3HurTpiYIzd6o968GHOdlNUQyLEavnwrxRItplqX4oS5qyqQU6cZWIe217vP0Ri8WD7OI4Bt3g
uAJqqnjVEwwQLphf8z3W8IfqJdHXH1jLDoNYOyTAbA/Kg/CMF2unwOm6M8MOH7q9f4KgILRpBalH
+12uIo0vussiGDIX+GTSjVMvKJQ2Rp52N2YoXlEmj26ibUuF/I6KNa6RvDYMV70JfuFc9HvKNumX
lU98OVJoNRRcZUcoUSA/ef6JlbywdBN9SXZJdKhfwp0QFxDCW3/BlVp+SQ0OD2k4SF7dFOwwsajf
LKc8H8tEbUPLK38Ckut71/kc7nqsrOhL0X6DqFBjJLpZPQnW4i5qlhCKxqo0Uuu1mKj0G1O4GXgS
ug3ttjkibgSj0X1/XsXOeHsYMFQ+pq046GqaNP4WQ+XJoZlBzVAxVXMne7pxCmvfmiU2xdkDDnDe
++Eu0IDLeIshZnmsWECUAP/tBDWWhu4Pq2CIjUe5Z6PQ+UO1ce14uDKvZ4NcHA+61claZCaW5xyi
79Mn0WeRaLL4D9I3Ic67zlu/sDp4HSYuERx4UETxZzlfQeasKXNlMMzwGH1Xdv0HQ944vjuTlOx5
b7kl6NNM3jQlFhXx9/DwV+3HZV7Aj3BkYG1wX0hBkDg5/xFjEau5Q54P5UZYVaQevyDQNxj81dC2
9I2zd54A+fJjpA9KgLjc2sde3jTLH7A4Eds6tfJGsk2que0R0tYj4tkF9Sb8q7bTQa5X1vLl4kLa
9xVQTG3rCuaTMqFWyXCyX/eP439ECNTrwX8bJ1zL1Xbb0+RdK8hcbKBFTDEHb86KPtKFA10wexVV
lUg/GSq+MMiQV5nsdqG5fX//XKCoyIPwoBDqxXjEI8a82K9ogA7Y6jLEZiv330s95HH/HSua3j4I
BVKR+9m48d6U2leJt0wWfhdfeL1wvvpDFhvZkgK99AWvSt+XR/2fOtpM2+JZ3yJuI29+Cq574Ga3
GBhmX83P0cvaWXlt2qmWkO2ieMHBJTKCN9OeGPQnGiOwPMN5qiA8TneZNnqztgOsfnx/zl+vlrdn
pILFEgoFCNs4GgWgJQilrqu4iDJMUfR99GwcMvZw8eGvduxyw/yJBMla3HMqV935qPo4CKdGaLHb
d8F9dBA8x/xGupO9HEmEtSm8zHYZF+ovXHDEQr5quZYy3U5iuYKVdSt8+wDHh57yrfKyo7O3D/HJ
8urd2gK+zHYXQRfrZlTkLNYpOYBnNvcGpkq2V96MNLwFy1o6rkoULBeKmNK3g1xMqWUnEACUMuJM
kN3pk34S9InCrW+Cfb0VICLVG38PN2vHghjGcs28Dbs4+hARUWZJY27z+FYIrCXSvu1a7B5XGUfX
1szbSIsUcMwQpdXoBr4eeqwZuo/GfeUljwVk3HlN52nJLHqdTsRD2A6mhpDFYt+VvPJ91cwj3pr9
rYBMBywW/bBOj786gW8CiTv9zQbH9VvHNVcE0prSPIRpHP6wVEo3G3AEcXEbNhQ9V07Xi0f76+n6
5lRZBIWkb1qVxanSbP19BeCrnjwhceDfTAcz/9fXI2c5Gw/ZMfIEtvxiadrj3PtGmcyvW0Hdpjvj
ud7aG5kD+y/wJuK3v12RYmxvoy1WJMcb5T5BKhadarEJwDdbGyHSKY7q4iX/CF9w5eRcrk0Rk2eZ
JnTBdEoUizQod8quGLFtFQAocLDDnRAnEt0u5XsLruX9aBfpDsGgmODR6OD5gIjP+YpJy8SPdJmP
V0wP6YRGxXhvI76vK5Jr160bkW+1kbMS9CLneN0Q4BPhtkAiQHzqPGptNIHRUTCFYKif6kfEY0F5
9SfRfpE9/bCOY756gpqWrEGcQvVDWaYAQYAiZ4DnNtdRcIi/CCBoupl2zqndw6ZZTXCuxhNjc6Br
iXrW4iNWps9plnLAqHv9pG67PXDi7fBobtRdsZt+VGtFmGtHDM6g0NAth3Ln8jtOqjUakp6K8VX3
HeUsZW+d2rv1d95Fls634x/mUmbd0K1abED80ZjhwAwZmf/Uo1P7zwT26zTslUP2MbjLbjWqnuom
v1c+Yax2qqGnrr2/9It37eI3LLelM3G+KfwGJQyw1o2rhziE3VdpH6pY2yGcf5jqaWc77YMe0aIo
MLGPkhasvGmlW18ZjENSJsamqe3nsixDT/K1Q9NEt3NXfO1G44eOL2OS63fcEHvDt2/alo5ZEHaP
oabtlGb4kEbGty6M9O2oar/mKdI3eteenEh7zNPmUQ3xco+qQzrlxyrRHk1Ybe9v2wsCM1+BqiUJ
lugWi/8430EYZmRWrNPxSdu59Cjcfi3L+mcXxIfIYuRR5VXR/KHSgNnaw0/NbA9lFtzEBYqRMRd5
Y/OINPu9NnCwxMXO6PsTfMmtLmk3XV8dqzw69qW6Qme4lhSKWivwBHhfl48rtTWGZOoT6rs088n8
T8He2AtT0bUK2qtT2duD+8/8/CfSYoXEQdqihhOHHNw2O976Acqd4ovAJybHFOyP9+p/+c2JN/Hv
VUrB8ghfRl98HQTjI5o4jHPctbcCslW5SB0/WvvCk2/+tYzkItqyNllqsRljpR56HXUXT9DDAc3u
x1O7sR/k16f6WhYsktzl7CIbaNFFBgd5AWtNjDlrtdHndCsKV1bxJgpMiPDVylV4JZ1xcIMhtcd7
jPr54qiB4lOVTUYYTUZ4TfnRS/jIY2avNmuKsZcHCtm8kPFQMMO8PD47B8P0tOW18me5UKW/+Tm7
GXpya93+KzeDo9M1tug7oPNzcffBMccYhZ4O56cQhRIABHwkiSbaD93NqizL5VokniWjQaUZokm+
mMSpmtV+zGbJbT36zh9EHq89G/vh2N+tJ0xXbgdBO4B8iWwlkOelFVcbWe2gGSmFkV1xX98C2fG6
fXEX/oSG6Yl6lYE8vAqRvfyokgCvvSCUyyUj0grVUIXglnGBCAhqvQuUKQ887aGH3WK6zV24E+kT
RN37cJNCIPovHhPEFEKaXL2UrZZdq6oNcHlvq4BTbbytTiFwlpFmC32rA6JNKyf/BdrvlWfwJtoi
3W70sTSNjmjGZgKu02wUwFA/jT3ooINxfP+auRpMVMjRbKN6Da7s/JoBzCZlBhcDpXJxYFuf/UcD
YY74WVSsVw8ysRTPjxWqf3BKRVGeVGaZpCXamGM6b/iugfqu6vqfGJ5bYbmtbxDaKDfmDgU5TK7W
JTOXeT6TivAv6lpIiXOeLT+hDqW+jUfkZQZ33vWefUq26Yt9FBX67lfirbJBr00szmcOJxs9nsss
KtCRiB7SiNzom30SB7b/2OO80yP8t86FEdfNcl41jKBsC50v5E4XX7FPZEkem0R8xfao3ZDT7DE7
XKXcXKmNIMrGaUPBR6W3suypTqFiaS0tUDe+ZfM/9I/xTnDopl1NJb7YlULjf+0qurbj0djDjRUn
KNu6yOynhk5gVhu0cE4smtOMSlJ3JxoA7cbYt9+no3gYru7CKxcGUfGf12gh00JbPOmVonWIG/p/
OitQvBJXugsP9V26Xz1fRK6y/HxvYy12PObEVZKLWNU/tgFpL7o59rgR01wZXfOLErrl5pZU+wn2
7eeV/X/5rHDOhrlYOUnUpNQPCJ0ehaJX+oKCGGsneViTWb26IXjtirueOgllvPOTpqR0gkSkgwnm
l5GD+881JXryXFPr18TVz/efaMvG2OgEKT5lRJtO9ZGOkZfcOXfSvnbD9V0hlsLF53sTS/yWN0WZ
tLFH3t7EGtz8OHsZqJJNeRj/EfqwidfdWGuqrVcD4lUp+pssz6X6gV7nFJoDAqJGAI4idI0b/yh4
ORTbRdVp9dJdni+iYvGmiLD0EkqtJo4Vod8jXGEiVPQQ7RzvLHUrY6HymN4I83eErF7U/MnPnhrp
L+RXLhDDf36DTaIIhISkdJHmSJzfXaIiYvhKegSH4Ozwa7sJnowtxpnfkrvpq/oiPF3rfb4vDvld
tpOjXfVjPQda3iXLX7J4eoxFnwXUvid4QnLxWBlGeFcWcpSvJMcXT5xlnMWOGdMm7bWEEWu+/qkw
Ac5ZN2qFhYwZ3uaa6QaOfbD1dIew7pPVZ3sVWk+XgAwK7tURWF4/vfhgp5Xc2BX9fFo5OZaJ2OLX
LR8lhexIaqVQWGp/1jt7L28nfaM0rmihAfq6B7cduOoBINvq0bxc/svIi/3md75fUbu2PPlJPfW3
wj7Y/BV+4oGCrIOzqiJ8wfhdxhMJ+Jv9bXc+gCuDeNFkbJUCPxtUUTtfdo1m9ny8OWO/2fjRrQpz
vi93jv+zG+4nPHHTLtkqbegG0kMM1rjVjE2uI56K9/bU/175HldXpeAG8MChH7PUvC1YCY0R0LNO
EGb8xCPxaTIpu4Uy7+HwQJvc+hvs/FrUxdUVT6ovOTEng1D0y4f99E3gdEaKmUXvNo9hColp7TgS
d9Lb8/b1e7wZ6eLOUhptiPKGkTrqr3IGtZvvzWnljL3y0XHJpU0ti8c3rgCL+x9AaNVG8zTxYPSf
1PTF+OL43xXpRMd4Z34VqVz5qSm/NreaxTmw962DqFD/hTjRMjkAMM4bUpHRg9K4NZe8jyCrbDVL
oZZMulJZu2AoW+txDLsqfEwwIklRFZhK6aNm1mV5mydF2e6qKlG+Fb2jtHed8Du+6QxI61sqweBN
O5OMatPYRj26VtvW9j6fkgwId6WO4doRdrlVNYSAbEwXSE7FTJ5vnbTS+moaaba3uxaVelywvmn3
oscu+lqcZB/e3wSXK+Ms3PKeqvLcVhMhsdvosasPnZvGvCWClSiXt+F5lMX5E059lpvFKx0LQZkD
t8/R3KmHVZzf5d4i5zW542Hf0llalpjtQPf7rPi/jXvdzbbFHi7DbXNbA5eERrddJZots0Gx1jCd
p1uA6oiolJx/rglf6hACEASCY3WfnNobE17KcJQPq5HEXzrfw+eRFmeqlKZqq4tGOZKQ9VGAJoev
3W7cJr+okRzeXxUXEK3lsBZ72a98J+VNKrry8eOfTieYi6dmF1M5EFHDG07JnQZ6/etK6LVxLs5H
aSjjHn9HgUwIH4f9iMV38tobXFemWD6uX0dJw8VC+hx62PICyCa7TiqLUMY0MpJqjja2lZyy0nyy
4BWYTbSiXvva4r/4iG8iLgZnlXEeqgMRk3TTpRsn36gn5VZBpye5Gw/DN8RdXOvOB7QJMdKNQZqU
++/dUd45T9Ie+yLvX/sZLOdgcTUUpRQ7cgOmedwlz91eVGqE2219X6/6Rlw8aF5jQU7R7Vfa2LKk
0EphT5ZKGih66PKnSkAF/NcSWIrm2eoqvnoaUDVBxpumGt28871pBDHIcCFSR5fLS4svsIC27y/W
a+eazU+WZYAWl7YiSjUMc9Ch0yeffCRj2oN4nek3qy/BayOxFZBXvGDoni2rFW2Q5n2vyrwCKdx3
8777GD/4RwPtNpxqZW9GhvD3WhVhLabIZt/kcIi2jIVdE3O09WODAKdf6Lv3p++i8MuCED59lGBB
xOimunihxEZVZFnRiGNGwf8w23Z3omygITcW/AxWWboX1ZjXeOx0rNVVPtdrE+3NmKo5aQPTh2cn
andVupV/w00Qcm3TTvXKcTP+Nsa/ADldHaeqQmAiEcMS6ZW09TZuMARVE8HyR2pz2jX3Aq1Sb/Ob
8D59Lji/Vy8LcRkszhnlbcDFx4umbDRIWEQK9CUJ/ynIX3CH2yR+uoHXsam1x3raJvWDphubsHJW
UsGLApSY57fhF99VmbWSqhjzLO/tp4A65ZGTZRfjRPyY3Fp7aV+eSjfYrca9cnecxV28MxFQTbIO
y0N0OoXxo9CAETvSQKd/LaW+dpjht+Y4AARo3ZnL6kxl9LMZxSFH+SeZOpCwJ0jQWtN35dM6OvCi
TciM0jg3aR8AngYIsTim2xS8TK4OA9STkqJCybtxTNrGNdQCP8nIS21rN9X6l7AzP9Vm1nsrO/Xy
7Up8+pP8BIiZWIScnwZBXiQZHiEjGFB73z07P2Iq+l7z5B9ho8E2IzMgxcpKb605dCWZPwssjqk3
W0exqrYs7R79Bfpqc9Ruh7z/plVKvk3mSPV0xT9aZv30/zncxXQPhR4NpYLARI+CZBSgPGw/Wthv
YRgKAgQHmnEvFnD0+f244s8utu3ZYBfb1jLhnUYpawqtU28o+vu8tx/0dnDfD3PtPDqLs9ifes43
pucsAK4mdYjUm2LTk15dNYpdl2nYlKztlytDM2UD5yRBwbEoSp1/R+jrTQz7jQVsxacoSt3EH1zJ
7NYW6pVrC7EOCt8K7RmTftd5HGAJWjP/kYH60wuqMAfYRm5x7O8Tb8JBeG1kV7YGRAL0b+CNCNrI
YmRG3FJ0yhLTK9X+kzMzpYnyOZ+ira4Fu5UPd+W5gSGKBhRceK5by/ZvUqtTa2sVyXFF0S71N1CK
3UyaNr7zoZvHTcrZ0AMGH1Y9bq68S88iL47W2M8VXdLhi/vS8JQMvnwcRNKcJVm1SeXwp2MEe2mS
brrBv5+b8qmu5kMhVcXGttvH92fh2id+OwmLvC7oQdI6GuoDWVIcwrK5afTVWt2VC5SGtODE0Pqi
07CIkeh2HRlVZlLBcn5qTnPo4vlGmppT3SrPqtN7pi8/26HyoCb53k7Hl8jKhrVawJXrjKsFuJsh
iCoUBc7XcpHVtWRP/Ih+h8wYIEnLNTflfbH7i47t1e/7Jtbi6KkQ65Ut+tSkRs7P7lk4m+kfBPqs
e0TichV3fe0IOhvbYp928DWNpH4dW3BAB69CwN/aSvoOOdjn8NRtNHXl1Lt2Ar2dzcUKLpsWnUef
fZoOwyaN8i20YFdCwPP91XnlTWCCFAYHjVGc4OIvPlrVt0XTRnw0Cv55HhyMdNgOU3U3VN02zCMN
NW9F3UBT/fJ+4KtT+jayWNNvrsrZ6YNadTjJo39GrFH+aOA1MdTK/LnwylXcxrV9+DaeWFJv4uWt
rztqw4QG4Yci+tbTgVsZkfjFi/vwbC7FL3gTQaWeL/USIzLvZozZRN87Or563eK5sPbgubY+3g5n
sdvSItLaiX6/lw/3MP1BheGR06+d4Nf29Nsoi32mVwj52R1DGoqfkO2r7uuI1cFg7WfjxdFrL9CR
do1fyuTn+3N5JY+CRwzu2BZmrWjln09lMsLKk3tGZ1aPCdZzGydSv/kdvo12/iI7T9ic/Ho/4pX5
RKodrgPPb6RblkeoMgzKkOeR4TVSfVSyyhvlcXBryZdWNva1atXbSEv/Kko4ZRSNbe3V4XcBpVMc
3dWy3J1SVOKtFNOUcpNYcI2t7JToPwv5pbbLTW18tqS7rv8tVTMKC6r3/vCvbcezX7U4CJK8DfOp
QXFd8GPjcF/zXt8Ve2iPnpHvu3mXrjdWr2xJYfENTRzPNEwRFtdWVPq6lEuqQTXH+KJuARs8R8FB
p9GJ8f3eiDdwB4w1h9qrI+UpJFqM0B0v7inVifQ0tIae561oVBuHwrW/CjSxswfZK68THK+cCxZt
GyAVBoL2tIrPF/MQd3rhG0wt72ngVMU+JxXxd8Wx2pWu4znhmnzklXkV0kMkrjQ4gDYtAqaWlEm5
hkC/VKBOglaBsnrZiz+xOOtETgeGFewEr8rFcokLKUrtQa296NOwFYQWYS7FcwdqSe2uEzavjuhN
uMVlgfaP5bR6YHhq83MM1M2k/TfL4mxEi0mTuxj1RI0QomrVuNpnh9cTtcV5G28l4D3uuJIYXjlx
zgKKMb+5LpqpZq04BMw6ejfOP1ONQknv/xe30lmY5UXRGkJUni+l7utbA3uqGm5gcSvqtc5xleh0
Za2fRVtcGMAYUTfJWXrqPoNkT0fjYG+Ywo1QiF4F1lxGo8gIS40eFG+aC8yJFVa1oYay/r87ywA9
7/VbVFROrb7ukHd5HZ7FW6JOUPOIsxaFQASYPPWkbwX10KwpbKq81Vbn8nLRvwJ0hf0ook8XulKq
z7mpZI3OiqyPGgIJhXXbI3GV/BK+xOHe3Jf9ceUauHyyEdPAe5qz8UrlhnqV3CY1Mf0mPupqdqwx
cFKOxmx8JOPYmB0Q5UhTN9K4lvBeoSEJNwqwZ/RCOb2W9XajTuJILXIxube4eu9SoTVd375iT/69
iy4W8GfRFruPWHNJ+01Mrp0cTAVgnYJWfbuV4R/itQ22Z13SXKQt56cm9TeOZVYsljn6kntY5lU5
TImseTaV3N6wNhgYg4z8Nsg/4mAtwb48X/iGDpBhwS9gkyyOaLsEU66Ho/bav4gO0wjiLHFRbFfc
9ICaUO4e/osNabFQoeiKlgmCe4vtH2t2j7K1qiHZ3nvp1wxJBBCEjSfvUhm0yFrn7wof9zzeIk+s
nKqa8R3QkBMOs138GNGQMrYjDt4BdHcehUR21H2cewnI8/Twxw5rraZyBUxw/jMWj7UosasqVvgZ
ArsU3CSOp9knvdpE6hesj6JTfaPt+62PFWF+6pO9Nn1w0DSb7v7CVePy0OAdp6uvFGHADctkA/Gu
0XRyTfMy6FHb3LN+/hEw7d3I2IrhhzBc3z80xEc9X9XnIRdbSU7iIKjER0BcyrXnbNPP/qE05L1V
r1ndXsDT4SswPICwtJYE7mC5qDPb6hyN4bXUzGG672zts+bNh1cfDfSjH/Ot5GnDRtuW+xrEKnY+
drd7f7xXMvjzH7HIRtS4UYMCIDIYdcEAqPZCrGLoKS73THG2M1z5YD6LLQBDfiX25RFyHnuRpig5
anNTpYtdPWxnCI3BNGylbGPcZ8Jr0Yu3w2frlwWb6i/u2+uL6z+zv/jSztwRzXoduL3XP+EPS60y
QpBPuDK5KW4Aa2vrCkjufLyL9IUONGg81MvRlBAgtHIXP3DnuvGDcNmw9qgTYulR3+M6v1219ri+
sP8z3MVpJpUoygbQBV63dXFP4+Aw46Ua7oK9oB9JuGZTe161HL7MahgylmH4LbDIL7on8ewHZVYT
tt+VQCfEIwxFMYG5yjGRXheQuHxsn8dbDNMJCytOxXIWewoL921S3Crdb7YU3vbbcatust3wufis
3tlg4sI1VcsrFz/PP5HgQOjm1bIsgvdjxx+NA51pZinjlYZX3D47aqhl/Gs+BOfHWazFSa2Ugzxn
tiS2T4c6qyBfCN3Q7ChQMGvdoCtPTRu8DTozhmAKGcvDOEVgj3eFqXuDj7zvoe8ko9oUihkHhyGp
h8+VZsbbPJNuWjW07jvg7x2sLddMI9PEIdCyDxQs8pV3h/KqJ312YKtI3uB2pkHKkhE1WxyiUWtF
sZC69CTZLg4Ib5i7trfNg4LK3C8ICMNzHmjjT3NWnGrXBXURo1NYd+gIIgkYbVJrCG+iKYz2CHsa
95YuGn1+ZN3IYemcDK3lLOKU+JjqxXRHKd5gAcWpdZSMoPmgpK0EVThTLUxB7ewxz3z9q1U3wed0
qMzn0i/HaGNUeb+VRjMkcDvazz0c5201zPFDMc3ZJyt0NDfWSvtpcibrpS2mggrRlNS/B9QlsaTR
yuQ+9bPqqI0VVFFTUX42naadBjtAaSek24uwPGJ7ByXD88SdzGJ4jPzQec5S2y/QF7WyfdNPDSqF
qj09xubUf5CilhunDedbrbaNO3z2kn0XFU2AComK4KBNff0jWn3OBz+ogOeas0FeSQq/7Z02vp3q
2fpYaH32FY/tdAtnvUe2VNbSfaEM9o0ZNcV90U0y0XV5fJRoJW7bTrO/2qWc/g7iuHv2E8nZ+ak+
7A0ibGP0PLeNVktHvTeMezzRg5demeb7udchgZd2/DyEifMcJXHnwuzIPtooUHwYg1gCyGvPHyLK
B0eDxfjTHnoON80OWYBTc993WYjFTSV3+SZsfTgtY109+LIc38TKkIaI+gTxl24MrA9S6VM0SbXk
PgHjdrQby7zVHHV8bMsxTD2tovUyFWb6rMy25RZBMz2WdRH+0iILCYxBbQ4DSZzXxWp15xRhc7BQ
Wb2XE6XextaEhMTQ6nm2idtEvzW1SHoE/Se9VLWt5G7SqNGdnpbVifwX0Lpqh8eskcN9NUXJsQka
/6AqRXwXxHX74kwt+CUjQiNxE+hJc5yyVPEEFe7eNgN/2+iZ4inR3H8ZMq3FozLwjyGc86OfVtmp
rJzxabSY7zF8ZKBbzC278IXPXNf7IBuzlyCEjxwXQdm7kmrK09Zse6tK0Eut8m6L7qdJI0Qq85+D
HOa0w6tKxiIqH/TwJBdjED7YcTDMu8mnorOJnWIN5HBxdbPnEUQyLAOWOQt4kSmrkQHfOKPQX6XQ
CC2gcfWP+qbbwctCK+f1eb6WFl/CABYxF4dtIDnZ1FTEFGmxf1IO5lEQl9R/r6BPbe1sdItK4piP
U4tBy59I6a/im30cXXsD2tAt79YAThcpGIIAMhk25pTAsS+8PdFi0ks1HMGLR8quTZSt1QUbO7VB
o0auVab7lZTv4iEn4iHKBu9aKAQssRsBtPgkyntL2JfONWKJysb4ESBH8DNOIZzFeA8HWPms3V5X
VgysQeqHuubweny93N7Up9hYnWL4DLOZVFeJv2R+tnl/ZBf5lRjYmwiLdBK9TalLdCLEyUcbcQwT
8VNfByqxavB0Ubh5jURlSghIoDm9uPE6gMqIs04W70R0m+BzF27Jm8zcFQ//ftqQ7AOtRamX2+8C
tRXPVkBxv7c9eQ6+KCUou3h6en/eLjMmAVei3qWCz4JwuXwFaUqRz2ZlsyL2zXfjMB663bSj8nrC
b859P9blYic1E4RcxDCwYlnKQOWTOukVTGEkFsLoY6eEP2qz0e57cxxv59kctr3pr8LKLzJgxkfa
DQGYqjk7bfHIoQUzy+pQ2p6RuqK4LHJ9/aHzmiNqnfu1IV6dToQdaZ5bdH8uVgd6klXhy3yyZviW
bXIHBG82baW03HQ10tG/WlW7zex+u/aavdxhiIMCwgCLQdULGuJ5BRjGPPiP2LY90i3XjJ+LRFnZ
YZcYQmbSxOLJZp2gELrMQOtEVYK+M2zP/5b3G0YkfxwP4L8/FUdRrW8elTv58xqg79qaoQakGK/y
DWj8nI/LqqIgM4vR9jrF3Fd6tUdpY2O3lcvZtrOLf+urzRJR6GBrmikoshes1SYblQwqu+1VRoEl
Uaohlpn16BrUo797fzdcZvQilgNYh70HVe0Ck9mnYyzUHNEq08CAagf/mLjGPr0X3tq5uwp4vjwi
RTyqS0JU+bLCXWtp2pjSIHY6pCRKKtBHpU1yMlmNYJERcqTssgte1khY4hOdPxHO4i4r3QoG71md
iqOZSuz/U1f+Cw7EtZ3+ZnzLp8g02FMzmYxPPO+d3XgwkCcT0kxCK3I1IbkWzQKaAqeSXQFK8Xxh
Kr2cz31o/g95X7YcN5Jl+Stt+Y5s7EtbV5kNEHuQEUGKFCm9uFEU5Y7FF7hj/6P5jvmxOcjMqqJC
IqNLL/MwZmmWJlGEY/Hl3nPPPedPqVE/69fAj7bRUm7jjXi5uK38dDQkfciCoGbwA6Cd+CP8uANr
1tWafTkAHBxLaCqjzDh3d1wQEPrZXoLlDVwM5Wsg+GePJm2pA6uL0DRlH4T31JmL2O4PpQHM+Fky
D/gbYgIw1L9/eVR46D1CgjTLWp3a9ayfHKf8dLku/GO8891A506UISp9XtmV2P1Fs3d778615ZiW
srt7fzH/dJw5JABYCr7oD93upU3cLqDxgqpvg0ATMYg9Q3dp0v10FLwyGxsiuITn0VsRCUc7OkFf
q8fSpj9UCvw3fkGY52c7Lj7KPwY5X642HVERFSRaRCJ8sHix1CZ5Hkd3ZQy6X9jm/Rf3s7n2erSz
aMovQ88UPUaTNbC/zkce4yzeH+InDwQ9Fw+nMsRcUN87w6Tc3NihYDpelNIWkI/HkbKOVDulxozk
pqemXydhRy8EOz95MNAQEM1AFwOr9py3zOHhYJcV9ofSaXFYomoZHN9/rh+J2NCrB7SHRAzaA4gS
z9YpVK8au4twgIjn4RmxKKRDy0xVsBoFG+BiDP/T1/hqtPmBX8XwnKlY5cj9gc9Au8UpD0VollNu
H1gnF6a4NA1/ULXCUTyfxQhL0dcW/iCWPcFQgjY+OsiDdFr56+oULtslSGX7aTUtGOB6mBR9ytdm
Fa3512pZn5qby7DbT1Yc7gLaHC6WG1DUs40KAqNR2GudLFzWrhhDndsqV07w8P6X/AE1xaOiwQVf
c94Vf9hw2x64HyiW8IKP63SEGbMP0wZqNvAFTe34wXblhcn508eaVc/B8QS78bxdsAVMC3sNK16w
YrwqLXJPXOS5dLgQ4vxsDUBV3UG8AVrOD9z5afQDJUmdLCpvvHHb5OswQR3t/Xf3szHQh4SQe/YY
+oE94rWdF5LBiRcVcdMa7ptxeKF37WcT//UI89n8auIzXYxOA+2WBafulHJruBU6XDk6XDs1UKUR
2P6FZ/qDk3YWMrnoepg19ZCb/TD3ee140gTIIoIP4Zrunf249DN0j6svz3MNu9qVz/7+sibxT8eF
gtfcP4ykEDL13z+q4WE8ttOEHh0Uu+YwQ9y59/ARhJCulT03SxeWauhh313sXz2PTVFmdKFCDNOT
WSH/hzAfbvIS8ACE27sVEK6VsyixmXWb2TdiglwTlPEhzOhcQK/PV8HZoOfBQa873yssDNqCKwrA
FDS5YjHaFxb3efj75ygzuwl8ZtTsz95p7A1ToSSdw1+ybtfdRi9RXLvcJnseU2GcufUXlQ+UPtDX
f7Y/O8REdt3bkDrYzfwDAsZRs/RX7v4vVOI/n4f/oi/y9Oc8NH//b/z5WcKvI6esOfvj36/zZ43e
qW/Nf8+/9s9/9v0v/f2oXsSHRr+8NNdP6vxffveLuP5f4y+emqfv/rAUTd6MN+2LHm9fTFs1fwyC
O53/5f/0h//x8sdV7kb18rffnmUrmvlqEPoUv/31o+3Xv/2GT/Ofr6/+148OTxy/9b80/z//W+Qv
Z7/w8mSav/3mh78Df/fQcYmzCkDK7DrXv/zxE+/3uQnTg+vCDPAhpv7tP4TUDcMvOb8DDEOMAHQq
QD/VfLoY2c4/8uLf0fHkw4oDoBZAiyD57R839t0H+tcH+w/R8pPMRWP+9hvAByzc1xsKjlBs98hT
wFTE5cKzPQw4SzNaUVssDdq6s5rqYTP6Y7xJpKyWQe01NLWI9HjG4bS0dKVtstjweoMahftYs8Da
h3IcdTZEVnFq/dzditylxxoWnDu38bytqxI3T3U/JPc6b0u0nVt9LTOukPeVRcivVaDojSGgEYae
0LPkiMMeK94Om7p0p6teaBtGdB1V8IdqvW/Qbi22TVWUH+qusDZVnbsQ3STTo0COt2BWnOwdgroR
TJU4OyieQEjZtUK0UoY6yFoH/lS28cmqQ1t8ygWvD7SHZ5gbaoLA1kBFH93r7j6OGvuxcYduacfs
EKjJW9id+hiGhb0qIhlnYxKUQ0ogqrgNIqsxKXea/osvUW0YmqRHBh0PSFzApp+DftCbHHQxZXah
6LJzvfEgclVmsLxzcHKo2qTgBYssHmn0DS5/GmIwujl1iLh3jW0Vq3oU0RIOVOZkNUQf5pJblOq4
4yuHBxAz7XQO/7zCv/ZhA7elvWZL5ZPxFjtqnVKbDytawfksA/wJu7qidh+LnMQHt5BmyGSe63yF
zg9AvVNfuztpk3pdVaW+63RcXxdVE7E0cMcvk2eZD1yN9bobjFjYToFCLgQkntqcheO21CWEF1Ug
YI6orHobuL21RB0NRCc4z923OUT1UewGOyQKxEOJ3f5UNcRzMuHpZk20J7NurOlHEtYgOvTSu+sj
To9hMDVHKOZMN6wKmM6CqgSlKpoK2GQR5xj4YyCX8MYLv+E9BzoLG9i1pyyW7A4SptO+6iNxG/lU
qHTQcN7I3JAkn/Ke5hljKKCk0EhQi4F3bA8bMPAcRhbkTxMpqidjx2bbwoUadGlYkfVpS6cE3cW8
TtDjM4Bj42nvKYLT2UMeJmOyEKTQz86IXsCxKNmmR624SP2msjdknCRY1XnbLApfNvdcVeMT3Nji
JpMJTPeCdoL2alz3p8HtpmfjRRDu8iKM7FNlTjwcx3o5tiLZqg71wzhnA1TPvWY49TpER+nEIrQk
5yCZH2JirGwK2mRMA6foT9Su9RHiRxSYdAhzx4UydITzH/zmm8zrquo0+XFxhPrt9KUP/RyUVNZj
sQRs2EQe9Z8ql/jbKDB2AXcWz791iRO96NCpD1r27TonSZhWQ2OtRFAl2yAIYWE/quraDaz4kRIo
uFii6ddwWKA0VX0AixewHGXmVpw89Q3EbMAHUOQw2m21jqFMdcpjzh5FVfK1Ipzt6FiGMh2wJW7i
sA/24xC02YRaE0cxZOAshaudw/BSanVtgsR8IXB57FKLD/UygF/h7VjYyRoM324fez1eluyqk6nh
FZfBzCOZZ/fU7sCVgCl8iGIkGUi9kbnRYM0blAmNZnXqdQkkH2oBd4/EK/Zl2bWbfBLYMkxQm3uU
G+lV34C8WCOJnD2JFVhK6Eh1LGktJwsC636k6TZqifvYiF4/OckgTwWTEEAWobUdAidfKyUnBnPB
CmaDdW+uxsDBZ+0GZe6nYYI9T9R53xIKmRX037e7tiXwaLTtFyg33BUAGMjkoGKYxypYkFG2C8vN
42xCinaFxpwiHbntpF7E3G3rgTZW1NQGZ421S66JWEGjyMUwqMjXvAdfAVu7vai4164rgcadVNrO
dA9O9rh1c7CjTSfytT1V4VJ0tv8hiPmwRFNFeypFZV+j47o/GCnirdODLRcVqLwOYxsDN5pKdIz5
3Q4eitEpsS0UdYNEnvgYQswf2d117nH/q3QIGkubSj2QuhUn2y9FVjNXQcRqBmGFG1QpOgrcHZim
ZmcnA2wD4fh37/TjtEVo7u4dyWFvFyRCf02mxk1Dp580ZgXHmpt4vSqCrt+FTVItEy+HVQIF3SbK
oYFchy4YPwS11aRAY622+v4zwLdhGdbecC19KDVFQ+OTtGdGHZKG0zLthQ2hpMJECnxL0qFsV9jW
vu8U2Q4Dd7cVdcKV0UGzCms3WWNoA2UJXzm3Q1e6mESktVbSrWKZNiB3rjvTBy/tCNWntLd6DhJW
oXA6mxBunSbk5WdZ5PUIaoU34cux3AXRxKWNvaQD77dFoKxhobWwMmtwyL2BkWm0J+5A7yWk2D71
kfI2SM66F9229a0NB8Qv1eA6T6FlszGTvevzq6Q19T6uJdt5nhFXaKayj3aV0J1jeSJOh9iR96PX
u1cwI27VolXe+IElNNxAb05sS3tUak+Y23rZUGlzLIahfKp0HF/nHYAqC8aY112gnSXa4+2FB1R1
4/tFD+leArkxd/JPflBNKYsme8EMWoG4aIK1zQhbkjFQ900ckSdeo9ademNZLDQpurXuO5F5MC5c
4pybPkFAooGVSfKl4waOjU0HP1+aTNUy1LTfjJbor6249T70fMLJXMh4idPRWyYa1rdYmtZdR6oC
XE9XNW4WwR0Ve2rQBLdE8+gZRXjvChQGbOmNrNY2aaZ7eDDJVYOAcCP06Cxal0M8UAlzr0rlidRh
GiSkvHA+W0MLdSEaFcNdgQLXk4EUNaZ211c3sAos++XY+6BvTo67kXwUK9x7kdWDng5UNE4WSYtv
HNhQYtpKdgMx7uGTV0X0WTfgG+AN8mwufW2gktNu/XIIT3Fjh1NatCygaQI9Gy8r4T55zKkzIbeS
Dvzq0EH+TGOn30aTnmAMacXeqoSs1LpWeb0OpaeXrAzVgeTMWif45pvaCpKPkUkgUIz2+2vRd4h3
hqFdxLlwj3UfqqOKneYFph1031syf+JJHjRXbTfKGzKwaT9UPpCbqmdHtMxgxQc9Skgoz8Wwk+P1
Ne0K/gLv0X41OVGrVlMRVwpHcGzQ3VRG3oEVHFiQF42LwC+7h4nn+Q2al4r1lOf5cwFyzSEPmza1
Gpw4UNuPr9DLzk029UpnHULQK7Q+Rnc1st6t6NvhHkVcl6WgGDEUCUhfwJ/UVjv4e7c7FnP7K+Y6
x9bpx+rAET5cUUaD5wG49RWQN/cgvYoFgGcCvfM6yr/oKB6fdBPmyyiI4yUtYgWNt2E4+pAX2BiN
aGmAfNOYoVQdH4SrrbvEr4pveZEgVo0oPGJJHHyqJO8zYzXVjUNt60tLbWieuH4Xpm0AGDN1Qndc
iziHsa1Tou3YchTOxdi04wcYwsovbOqCj3AcGOqUsZAZyF+4445C0nqXKy7XkxHDjQypf4C1pxhS
1LtKK8X+MT3TRFUrWo7TA+BhcGhAg1pydxqfwrJ3u1QoP991AeuvwziAlI1Te38iLX9ldt8lLv9M
Gf//yCznfvW3U8sUxrYv+evEcv73f2aW8I34Hekf6gqA6lAGnSu7f2aW0I/5HYr/MGaD2DQ8BWcq
+V+ZZfA7NLcB4OAHqK4gKQXi+Fdmid+BmvIfKs4AWuYL/juZ5bngSYJ0EbglUl90vIIT4Z+hDpPC
MeI7CCJE9FREmD7O+IVHVZgGY3KHZmCdwr4kTO0RUWBU7QfCl3ab2Eg7yOO8pS+mSR3GpLiA2Z1j
4/N9AXsH1wXpOESKwjO+UJRY8DO27WpbOslz2HVT6jbjlwpkwQWMMfSGSlTqAg9IV8ToIh8QENZi
+eoj/jWbv0u7v0+6f7iHM/DYChGsjvVYbZEJ6ywp3dmF+sYpjZdB/+4CkeMswz8fLJrhoVcoZeuM
DJmcg+YF1n+Bi/wBxnFPTGzbKfoKDuj9v/1o4G+gAQXVLujnnNeuecVKTkjOt5YRe/BK917I92As
Ogj41eL9sf7gLrwCL/6YY4CRAZ24AC8ws79/tNoUns14y7eNTR6YL5bu4F5xSZJVBEvChoU3Lk7g
Xg070ofQ3CFkwISrrnhpnpHIm6XlUKST1rcO+RuqNTJ1LATFKIZ/1fG3pBMkVTEdUwQEH10PUcD7
9x/YZ/g+HgAWYaC+gmGL5hk8yvcPoKwGrLwgsTY0seVWei2kPj1IbzbaQ4212MCAvVuoUfEluCIE
z6fMtmybYhHIZFx2yGjBgi1xJEsI7eTDKShytq+T2RkrKBUukdwLt+wXiSxRxddTnLpYgZ6Xo48l
7ugCDZxZJ3Sb5vVw0/a5uc+rQqWjobd08EgKc4I8nZAUpAGM5W/gMH8Iqx3M2OstyLewcvKKtaDu
s2iH+tANdvkx95MjjrA2dWxyM7vIJbHagtk5HETZfBpAAG7kwTeJv6koggCjI6QkOFegfbuVXdBn
vjCo91Gn3kuHyayYhp1gI0trx1WnfkLc33LhrWSPxvCqn1AVMeVSTMHWh55KlqiIprB7WcOd/Eq1
IyiSVD0BFUL+UZrPNpGbLqh79GLxr2BXAVgh6vPEfLBwJgcMIJYKQvtbCx8D4rN6DKorPxBfy151
Kz/Un6WlzKpnE4h/HFRP0DgPleOwqzK32FVSfqrgppUOwqzA9KHgCDvVovBSC/YxxyEG9CKsYkpj
V3wAuw+7Syh9RMH1DpnNxnWrT6AObGMqswZUZAu92utqNI+xU2tAXMGY+YHel4BpVnA1pzj2g2k1
RJuOJ+gyjoi7wmmRkUjdx3JoM9th10PM0YhlWe0anXj61lYToJYadjwNUOCwVR+jtmsXUx4OqUFq
ihpGPKMbkZtOXZe25jZgMeomEGsHmjBkrr4SbUL2tSw/6aHLxilroph8FH3+TUsgPzE0dHV9qMzG
BjqSRQ913fSr0e4/Mw7qKm6nuw6qbjWQxEoH6EemvLmdGmKnE2zSsw4pVAo7mtRzyxX4wEWGp43W
EYGzMHjSRYsedRH0+K26ahcInJdxmD8w1Y0Z8unPYI+Hazk2j4VEaZWy5CueaUytgBcpuuKKbHCH
MO1LwErfoqCBsJ/I5ZoX7i5PyIAe+fwmrJi/4H57V0KwJdYW7BqG6WtYSLF0wBLIBl9vdLXSza41
I/Jh2W0cG5lQBy0YrC2IiaHWfAUViON85tUU2YHsv4ASe+9x92pAh2OnxFIY6Ouae15JB7Offw59
9ogD4RBHdAn+rp8pzzipHRUJCNImQ8bVIn3On2paPYAc/aVWNjph1B1lE9LCaSngOpq4zd4WV50m
UIdEkJsC5JQLf+JkL/rg6DFQwNDzZJa+xg21LaLeRKrrtu7vruzc9k+KPPQ5qz7UrnPIVQdrNruG
OHfjPkFx/cHnrpXGXdjOmQNWXdcjwi0/h8K/R6ZgpYolDzXeAqx8411dQQOe9s7C8y2eAfR5VGG9
jpiG+Jq+9cr2aLdGLZiu0DHm0AJJtndVOcWYKsCRjYkekC5CJKEdFlIDeXKAw1ilNy5HFtuPo//V
No9MRMEnWAlYAD/LZSAMzApQKvrkDT663Tm2pVzcUUfcxjSsgLAF+pCXKrOFE63aqNNb6E4UG9qV
ZTr5EJ9IdNfs8i5ASIJ6FHCzdW45/HPQTNehnrYqaZ1PfSUOkMHCbM0Vu44tG58b3zWtfBdB+jDR
tXBaf2XV0cEOSbtuEhd8NCjd3cMh1QtWomnzgySOWLB+bFZJWUQHaqETvLLBm3M7e9vknN+iLESW
SQjbB4UCL5SL1IlJ2cBIsn+eRFAfiMsklEaxPzvdt8Sj9j6m7ip3fAmUkp6MaGiWOHBkQ7/ATuMF
7GiOBacKB4LfDvEXobSRBWirykw5fsNRmGeKeuAJlOgdGS3PTw1ClIWuzNXEFaISt4d7Xl9DSMKz
llZuof/MqegqqEvY+2BPy0Je30R8HBZMJPGyqotv3N/qmFjIzATfw/N4XBQjgTJBbl17hdgA+Sdu
AeChKOzrqpyewB74EA/wBBtH6HEHQcrnDXCiE7haTbSsqr3HuH+amvCeYsvbxgLCBjoOgZsk0cEp
FqHbpMKCokPvkRsCgA/7DTpJdD5A074eFkXYxBnzy42l3I/Comj1sky8CIHrQgSC4fiRIVzND9Bu
CHYtMiivTMyibTjPchHcQDbzFmwQswKDWEvUG4YQoHBRmGUtvNvakGNHnDFtBvcLcAlkRUVgsqpr
PtjFkAqn2SZKPgqljji2EjAWuwWAwHBf9MNWuhHKA84xob1YeIanQ++Tm9hrVy7Ez062TBCCoOQf
A926ciDllZoRjmVVmKTgmrlATiz0o7NIQM4Qbvfa50Mq6+ExJuIxkFBxbLjaSWNWAl9dKm+RR4AA
cgNefoWYsJuufL8pUUeOWRZNjwZFjY1AxAiduQm+xsxeWCL1rc5dmhjtl00dPSj6bXIZXwZD8sSV
wF4/HUnfBVtbl3tgkCvgOC/vh0vgdiIc+j7eQ+ELdAE4h4CBCTnos3CprqshaWWJlcBw9Ngctm4e
uQWYgpYV4d4E0BlKmwhtTZBwTmEy8hjbTKY5cQ/wcj42kvKMVR27bme1dZ20Wc+wU3IuykNQx0sQ
Tj6ZkLmn2o8+EMx0lwikJ6APXnVjso/GGYx3KU5b1JpS6tF6A+M1VN+9RK6k1aGpu0CtmIlssshC
C5su5UhXmChLJ+h7uBdHH8RIN9KMeweLKZ+KLSdRv4FDwwjg0TxEBiELdLm/RvKRQBh9OdQV5AQ9
O9+XYXc1RjbMYx2GGKS27mgSZHGNMvWAED9LEvbgN3QR9/mX0bL6lDZMLbBdnQD0fuBUbkgYLHmh
14kdv0DnvU2xa+LQ1cjlq8egayG/3vFDy9ss7MtbzxXHZOi6LSQRnmK3AhLF/au68BECMgKMAWeY
b/qTpZbAQ3dJW1rbpvantKJFmeZ9/FyXQXS0IoU2OL7xqL5u5pM4l/mR8Wkj7LyAcmslU8setnMc
FvQKXUcQgrHqYTUOPQ6cGH6IUrK0sPLM8mFYF3P/G4g3tyxOgDU7455KAqFiDuc926gN4tWTBOya
drWPLpThmlYIyFoXxvLop/LQrrWKx4FCuXXM+tpvUxtEx7QtoPQXbWLyyeLd53mYUvn7LkBpzm43
YYQom6u1ir01LDqecVxMGQmKz6YuP/dNvS4bpIv8yFugRpwiBqgIwiYHT7Doin3Q0kcywHapyQ+1
oo/eZF91JtCpbnBXNtuJoPw6McCcbrsDUra2dPgg8vpgaFylNRvMknbRTZWEG+Pye0gU2oac3ABA
NuB4P9V+cNNE3ToZW77UfPzSjwgOy9Ak6O6rFn2NF+BZcA/jAIdSdyw+o+hYpmW1D6r43ibmS5So
YuUI+wtMIA4wwYxTWNajw43xTV001hpFHJPapE3bujuWyU4hFZCtv4RQ/DOypmgbsihPcf598dri
K4qxKKqwEF+blCmftEgFqrGOh/4RVAbTKvFfiiBERI9u+iAY24wMELP0necSH486jj70Ut9ZUwsi
ecebxcCgISKnWzGhA6+IOGTg+QnmaXrRUdSsmTE3QTeMqeiHbl2H3daui+reog8IANwoZ1fIEzcG
6NnSdWMKDnyAKhhrsoq6Qcb7/ITQNMRXxo32tDhQE55GXkeZcnuIURvyUfYRWXhJeE2S4jAYPFWu
KNxuguTRtqLbifEqg5sjdHrxIw1eGOat+VDF5haRe3sFVB2pRNTv4zHIgZFbnysA46g4vYg6/wZc
PUbPGhYTlLA/le3BlM2MrlksLX29BfLoXEfNtQx7tmpzG/SvEXWlgSdNCuPJLxEnTuqr2VJyP/gJ
2heQlgxdeDeJYrbEQ/InqgxCETtADSAGdQrJjNhZvkLe0NwqX9cLe2jIOuzKZxOh7a9OguUfG/e/
hd7dSY7/zqke31FE/mfUkfWLnGkX5vxS8928xg7/urv/l6yRGY94G9vLWC5eXkN78z//C9rz/N8j
B2HmjE8FkIEGLvAntBd5v6NJBny2uSEH6twzrPYPaA8/CmdaGA4L24M09j+RPSf+HR6zaEqG9VXw
74B6M2b3r/PXch3QScEmOpf0b6aOz0kgPdUavjyN9lGn6pvxEhzyxtXPACqIMRA9NBY9kQRgYCVa
bxFp28l0gUzr1Rv+CfD2xgOcW0iUXTBwVOTiY6mnMgPdZYD3CpbA+1f/nqv2z9cTn0GKSJfLMFCJ
f1SIvtLGyq+lV2wYCb9R/1Lj/ltjzCjfKxQPKJdRkT0Ex0A230ho7okVLpvO/ThV48P7j/HWS5qH
fjVEXOgwr6H6cUyQksCa6KovLzGu37p7zM3Xl56015dB4flHy7bvAoITG2QatLOKB4eQ3a/d/vxY
r26/l2FSRJ3lHwdPAfUQTYyiM6rP6Px9f4D5Zn+yCs5Z1XDjBOEBLKqjXY6pJ8YuJUWwQfz9/P71
33r/Z1QsjvZ9Qwa8f1nSNu2lFSMy0v+ebtu/JukZn94uLQuWkL137E0NaQsTfwS74pLd1Pd45r8u
fraEI8sd48Gp3GMwhs/MqVbcWFuvFTuIPiyaAZQVsD9+6S1FZ5Bp4+goiiD8fZSs11nO6kd0eLur
9y/+xieOzlayBAVnRI8+Lm6BLRAR5medPcndNIhLbQBvDXG2kO2wrajfFO4x6d0No/ld6YoMTQgX
NtM3JlF0tojVKHUlFDQP6NSAA4VMahcO4tJO99bVz9Zx4FWh3XhWdbKqwOGIjvUCksDADN5//W9d
fv77V0s48OquAzTDTrStnUwSGS4rZV9q1H3r6mddEVYLlYhIV/QE1LuIlv0UVs6y7sGvWbx/+2/s
ctHZAgbX068Gq4GKgVOssYh3cY0TzIY8xDop+S8OcraOW8mnGope9dG08qlqh1VeuiuoFtqpTMpL
5+U8GX+y1Z3XjKhLJ1k0Kj7mYtolpS7gjzCuKPV2XTiuBub8W41l/9w3zrujQMZtaglu0jFHl8W9
X0LoZyjJ/fuf442Vdl7pa6fcAZlvUEc7rEyf6kp/6gD+ArMpm0sz9g+/ip+8qfBsOddej2AN2eGx
sVe+ACOBJwcbwGoaCXup2+vOHz8L/ikA65AU5UJOaK4cXsIChwfr03JgK5u3BykAEtx51trxdx56
t/CHtmUrv/MWtVhxcR81q7gge/yvD9mTBcAXrJEwuu3d7fsv66xP+V+f4mzjSCChoNqByCNQvlu7
Y4+di96ZyVrngw2HOh3s/BZ9KBS0TypFkipxsWPjrQ91tqt4yNumODHRkUqwc6Mx8QCwMrMPNGcX
Vs0baz+c//7VzuLBw5CRcYiPcThsBe2fYhLfvf/m3rr02bbiwXNVq9oPj22YsHVgkmTd2rK48F3e
ejdne4ocPbf2nAFMmsi9Dkl15cjxI3XJ8tdu/mw3EeAJuJNdgHsNdN4B+7dJHjRR9a8d1uf+jnFf
VbWunejYc8DzeXtyYU7x/p2/8WLAg//uixI/F7VdjdGxhkjCklM2fGSFFSxLWNp8fX+IN75scBYN
hFasiKdNfKTNxMi2y4th/Go7wo8vCKe89Qxnm4cdQZ68tog4NiDTZLwEU61CEQUS2La+cKS+NcTZ
su5l3qnandyjZtBjoXrb9f1V2bkXSAZvHHnBPOyrddX14DpRq55rvs3jqMenJLZ2qJbu4A9z4Qne
+grz378aAsRTLkCdTo6tDWqTdGxgsDbA1Pe/8Vvv52z1glfns2LA1Ttbo+mh2OQ++WD50a8dcMHZ
8iUtJmdDAYMKZST0JZjdJ6mfO/rD+7f/1vs/W79eA+Y4LVV0LExA9oFCDwHx+yQLwjw/9WoyFxby
W6/pLMAHkQhlc7tIjr5RDwXsKu283EdddaHF+I1vfC7S7QjQFVilk6P2HOuzgArWN8G98tcyQ/9s
HXOXIN72cL7EZb2r0dAIZZ0L3/eN9+KfrWBv1NyvKI+PWo/0Kh7GCRFA0T04Ttcu3//Eb72bsxVc
MtXGYvLiYxHbY7JM2hhyVw6i2Wb1awPMz/ZqgYEjanGq0IU8eDN/GQyelHXh5tcufrZ6dRWMyoVJ
I4pDR2FiQKOCXMo633ozZ2sXjQixRyITHlUVKDi46g43njz+2o2frVy/VKWXN7ZzhF4dWva9JkLl
Qhe/+FHP1u3k9Gzs7c45VpWKry02rdB6lF/YlN+alGeL1escZbkkd48olMDXI2o6EArA6TDJILJf
ejve2ekr2OBGnUPCIy2rBlQyaWVVaC6pCL7xAN7Zgi1o65c6wNU90t2G3EXlYIKOntYXtps3ds2Z
U/l6xqOfu+irAnBFrZqTJ+MDSkxX9hhnaJW7ZH7yxuT0zpZt16ErWdIaYaEw6AomUxM/E6miS1/g
rXc0//2rVRuX7TB4PKiOhup2H5jeXZFQiFPe+eGvhSdzg+LrISD4kCRcVvxYRf+Xsy9bjpxltn2h
nwjNw22NtstW2T133yi+njQhIQkJEE9/VvU++w83nynFriuH6wIEZCaQrFzLP9W+AtFymmxTMf++
zYgM/3WHBqyWQUTPRRfXhxIVcJsy52LFRA063//eaHzDg/M0LwlJYnoelvveD/F2hBpwH+rbeBPd
1LXc4fIU4aUcfxxQG873onMyhX/U8jgR1G8rspNOC7ZAwK+qCrR/a2mmi529cWm81IS+nli3dnkE
uAU9g89wmwO/1jjnGfqnfZhvBdX769NrsxAjDJCoD+N8Qi+sBbFJ/OBy1L+EK3uqpXGTqAUP7G1b
AANyjqfhRP0EhA8A8bd6xUMt3uMZEaDVbcuneNGXPenjrIGGClRU765PjK1xw/2bZKydcfHoWQWd
v0FaejnGyl2jxbK1bjg+p0lDfT/Jz7nq853nkPwublW6sp9aTMeEQMRz5C5uVelzGycoxUVhyXYU
6be01ON27kHWyRK1xjpwmew3zPQPEcerEOOUkeOBWxOHGwEIVQRGE5SkoNyPUU/eJaSpkRHq27uS
F/HK6GxzZ0QECAyCVhSc3OdoGeQjqlGCjykPL89o/31ne/6fL38Nv7a1bgSENGGQjA7bBpcVVEaS
fPrg1GvMfDZ/MFwa1RghqoeRYHDkFJ1YEy6nOBlaFBc3fCWgGRD2/wa0P0T1r9ajFHPTaJk3574u
963kHyc6/CS5PCBozdHnEZXyTLNDPdwDY7Yf5tum7Q979qtuNZcgE+7n/BwiooDsHByNkIIK2r7c
X1+Xy6HhDTv7Q4X+qgMn1OAcyZfm7M3SywCmcU6zh6wsQ1X7jsRImdWoett3AJw13TKuRDDLIeAP
5cWrXtMFkBM8dtbnaSbVrg+GQ9fIL0U5A9ZSrLmQxeT+VEm86oS4SSMDf27OS9EPG2BOl62YQnWb
u/zBS71qHQUWQMAzEp81T9qvOgTKexMidSZXFsb29ZffX7U/5rnX5IELHvQJ3HpzcwcF2+z6mtua
Njy9ATXtANxBcwbIZTeXwS+V88+3NW24eUvKAdhTrs8BHchmrrwt0K5r7DIG7+x/ndAkkys1UQEE
U2p4wyecHIiunzWiiMqfp6Z/Qr3sic4/VtOytmky9nBvYhfYcQ4BSQfsPwkHWIkNwA7dNFNm+YGK
oYyJPVCdXUcD/AJ5x30b98WKdVrc+k/xwyvrqbTuFBKh9Rm7bPicuo3eaJIEyL+LgxuP7ztKo4MY
h3wzLQD+Xx+SZX/8w3fxqlPgYDmYS6LqvFyYtYBZlgBZIT4CgLzRy5rauS1b7hibfK9pMxRJUJ3n
RFePXjjLl5AO7Pss3HY/ALy69DLLS0jJwjbAa/DkVuR4fYRvm4RrvlG6ztzMAvjPTBXDk5oVnsii
Ww7kqNy6HAReTR5kYosWaEd2miso8PEivAcFx4rDX9r4V5BH25cF+2/b3n/8dvHGPorYSfRgIAV0
aes5OPD/p5xYLWuwap6K3J22IKoE+JquEQu+OVno1VinvIMCbxPgLaFrYr1zGAEMjufLylK8aWxo
/XIY+O+Y3P+gvKal2OnnE6p2/E1Jg+TYLReu5nZ07uKEtO+UE6sVZ700+tYEXob4qjN/SQVzOyzO
wt38TCsy3nkTQGdyaNZes2yzZQRl5QSzAGP9fJpG1FIA217N36PaH77fYLmYLiMwB9Bfl23r8JOY
ACdnLuk3Xr6sXYjf3M/RunECi6KWiIbp8eShPjXaEFajWAYl9UdQzg87Nwqir9eHYVt1IyaDzKGb
dVLIk4uCgnrbQ5rgWArhb3Uq2Y6kTH8ekmFt2S1rYmZa6iTosSjcfehQkr8rZ8ff9kx8u2koZqJl
FMIbFOCgD16MWktQPcT+ORpQ+ywisL6tJRgtlmumWyQNSlSvohcxgTEnbr7p/JGFyUrQejsWo+DU
8PFo9KMehRAucKl8owEsVW0IqpF5MyRi49PpcQgfBwGshbjn7P76xNlWxfB8PEgIwWJPnKBuDboU
P67IaWhitZJ5sTV/+f2Vry9VFRVxEA2noOtRfjCMiYcaApnPK+tu8RWT+7ohXu+o1hcn1hbQrop+
4m0FgNThjnZsJQlpG4Lh7GU74qGs4HDHNiX6wiyCmrS8UKtE3rYODH+PG3BESSzDSQKvA4oi1LYP
/1xfXdv0GB7eeEpNECoVqKFXT41iqJrT4xe/UKe8Kd5f78PiFGYCBdQUdVIHE/hopLtHkvyxDdOt
COjK7cYyO2YCRYYj+KTSQZzCkLxMlXqhalx587DEP+/y+yvjhPJiTlkxilPk5T/7EmQtFPE1VPfg
HTnVtNpfnyDbCAy3FuAyiUKuh1OXsvdcvVRlvhLAbS0bzkup7OYJSioPIAc7F7na+ygnuu2jL12+
mpvc9RVFhYf7kKLWHUcN4APBL3G97bevHkD5GtszqpFQqQqp7Ic6p2qT0vID2Cp2U+9vUjyszLw6
AOO35aM6NLRYWWzbXBluHLnj4pSiaE6zc6GdGZL0UHut2l0fksXRTLpRVJrW0BnAU+LsOKCISnfc
SX+BOvY58fJic70P2wgMZ/ZnB/oxceo8lGDCSAPyMZ6blTNtilV940hmZkYqgPK7biLOQ4WKvaz0
Qb/UdsM/SGQPu2Voqx0KBhXiax0f6TwvK71aBmSmS/zJ6QAjyp0HirqGbohA8bQGmbI1bbg2b1D6
BZow9yF3ow+TT0+z7609iFgCnpkKqYlawkgmzoNfq+/gXHpkbfe0gHVqZZ1ti2F4Ncn7qOgKTEs7
uS9s7M9tU2YoEdvCWXZNC/nbRh0LENyu2K7t3OFeJvGVryOEzF3nYUCTrJ+00z7nPUqoCXjGtB8d
gy78LGn8HLTNFvXiRy9Yk4ixLZIRBpCVYfWQh86DCkDkMC3HeUmPN/nKn8zjqyGlOU3bpEHTQR2M
m6Bxnyhdflxv27b+xn7NxkDggBY4Dw2jTzr033kV+Rzl/cqLgWVXMtnJGyh1oXLJdx4E6uNRO47A
jsJa6IcBRvqUiOH5plGYKZMKfDddOGIUfS83YVmcknrejDxcGYVlbc2cySh8EgOE7zykGsKipXMP
uY6V7cNyATczI07beYKCHeWhcz6F+WEulw1bPtbQXcv7cjfWK8tsG4Gxbft5TQYc92FCY/MJ+c/f
g5QrxzKLBTmGh3vA6qRjhckp224/FPG2BBupbNY0kW1ffvn9lfGDEbEMg35sTxOqCLYQ2HL3uuQ3
PTqBENbwWh2gLmxuwDXQ9k4Jgou03FK3mHe3maWxTZclsoTOWHkow8y/Rh6qN9V0ZLFaOU1aYqsp
8zuDlVL5ArYzsae4zVDUTCayLfPPuMmV1Y+giVcCkMWLHWOzblmZciFhPdEQoeY+fFhSUC3Q9B/H
cd8nCb3Ji5EQ+HupU9I3qPKf2Qlk26AgAHf7fhpkundQ8r+yIm+7Gyhx/u6CFipwSOtiJPQY5c7e
LYYTpg6cfZsoPyhgbVf2vbe9wvsXjTQSkDVrdHNKRz8BXxfU/AS/61FWft203nYLkHH/PRDoZUc5
KVpcr3PZb0WS/uPX4DS53rjt4w2X7mqVV4kg9elCXph/wRO14l+vN/322RJ0kn9/d+yxFqweaFr2
/MHXbBs6YjsQeeyrFWO1zYzh0mEStXkyzPqBNyNICjhAv41O/JWtwDY1hksrgreX0E3rk5jrJ+7R
37oHw6lTqZtO9v8u6gt0E1d53Z1GPOWXm4UWlG8KTedP1+ffNjuGK4PzGGh7h9NTTzm5a/xwBtVC
wVcMx7K6ZkWfKhqehrxhp7ruv3m1+ujX4XMfNxkeNe5uGoBZ1kdJ3tJWoQCCDmAFWUDPsfHAy3Nb
45cA+Gqz0RAkwLWg1Q9xrveDql8SB4wO19t+O4iCYervtgdwFI5gUu1OCXg/aeic2gn8DYuXZGMZ
fnBoe1sUTQzndXiSMMZm7wFUqvH3DoKXD+FYA2jm1MiGXh+LxYoSw4tzUSGquSM9jR0QPGkAKYo+
TtcUr22tGx6sKArs3CKGD7TskXnsN2AnX277cMN9JXd4M4DU9hS643RAXiDeelyuKL3Yvts4S0N3
FY83GuxqzAt+Bl1z51XOjU0bbjt6g5O7au5OUvfycWqoPIIUZg3ManFbs3ovnkJwwOJWfOoUZ99S
1jon0PxUAoK/aUQgJ++nTXqbi5kPZX45kwkCxfphhi4NZara5AGIOa8vryU6m1Kni18tYSDD8pRA
L+hCxwrWiU2Dv7c1b7hwrQNIyboML3EBoidYstSFnN0dYkqrzYAoHa+YqW0chg/HGsRGF2z6KU4r
epeMabkr83D5WnvT2sX/cuL5d5YETH1/h6OcQxx44JiqqP2ZgsltjA/COTAFLnEuNsG8VihgCXux
4czVJMSUFujHb7t7dDJ2h0h+iSh5Kouf15fF4ndmhV9a+blewKVximT/HIblS0LAQX29bdtKGD4N
yJC75CFpwOJV3Xmgnq0i74tOb9zuzZK+BjW6NE8AfAcJB+SDSR3thxK6ytc/3uLXZiFf66m462lP
T5Cn5U9ciWkXXbSKQN3/m+dgYLrejWWOzJI+6KyFQHWm1cmrp6+xpHfxFB1R5bDidZblNYv5cgeI
WqpjcO308rfEXqnd4LbTVmQ4dC/qXhPwEZ+wDs8xcaBz3oKH5vq02GbfcOK2rsDA08/VCZwzvxi4
zRJvvtDVZH1Rr9wAbVNz+f3VeaUMoEdJWkke+hro2XCu3J3bq/+b/NT/B9WA69hw3WJqyYKCZbQe
th/7btzHoMIE3/LKSc42P8ZeXIHUrykY7t6lVxRnAbabKgTqpJ/KR3/pD9cXwTZDhv9y8DVGZQIN
iUL4n+Zu8CDbPa1tN7bGjV15zlUIbo6+OHUQhQYbV/nkFYO+zXzMUjq/K4IC0iruA4nHd5702q0z
xXyTd9DHkMkaFMPiu2Y1XefLCOyZUXHSClAm4oAEgnk5GEk1fX/DCgTQS/vbRmMNJYsFWlxnsPaC
jNKtcN/D/WwlOLxpRGjd8AB3hJ5HoR111v3ypShkvgHnxxGs4XvkWj5cH8Gbc4Q+DD/oS6IrXLbR
B4RL9pCJAfUeMIpbPaMG4noXb+7G6MLwhbIH1kq7rnvuw3KGlAhk6TWEefaQLNEHVOHW29EDGWYx
M2cl9NkGZThGSkKoO3NHn3VXnryo/+J6wzldbkQSmikjL+hc4fRiOo/eMn1CchzMzZKvLMjbswUu
7b9NKqXRnATxMJ3Z7IIerScgioSvHKSo3WMrxUVCAtKRqKBlH6+vz5ueHrhm3mhUzGuXMOZn6NdU
d1XB1aNLZLmSBLa1blw7gYHgBGpgHFQ1xVzu1JBEX+cegXDFuiztm8fiwvOnhaUTgWISqLYSTR5H
Wn+6bWYujvlqC4qAT8ynkY3nAJBaSCHGXTfvfIn66JWPf9tQoU34dwcQdekLSMJAFmkID2ExbiJd
bUhV7G77/sucvfp+v44iXYIN4qzcxdk2sXAgJi3W2C3ePP3CbozQUTcyqZGlS7KUfKw0NHjonrnv
iXgHXujj9QG8HQGhSPn3AEBW7ILLNEgyXc9Q38mf0x7sbFE5b7p5Jdlo8zcjVlSg6xG67LAETvsY
U1A6YkS8BNfIxNJ7EeOtW+XBLVddTJmxqQZdjrpB3ycZCcst6DG3bFVi1uIHZnoKjLmKSMBPoYHq
P6h4eUfHeH99FWxNX6bulRlVM0A0DDWb2aV2iaFsJS3WtNUtDpAY0YEkHtQ/R02ylld7J6oOTLS/
enftkmD7csOBQfcvSlY6mBQS+pDeigmISdkaeNHiAGY2ino+RAWakGS80k8QNrvTUI3ByXgbyOJr
Na9BsyxOYCakIKoVBTGfSeaCH3CzILcD6bujhxr1C7f6ylnDNlOGMwuRVgVbApIxIj8SsPMWzU2A
Dug/GE7sFXUuFqDYsyFhqOII7+u2W8m428zHcN5o5m7UJfhqvrTbYv7gTp+4Q1emxLa8hrMKd06h
e3qBPaf04BMwS8bgdJ8OqNvr+a3bl7HdC2i2LBrErxmQtS9ihJBwDAHE635rmR2TmSlMh6UVQItk
DDTcYNpQzx1CTuCswQIsEwSmv7/iAlWgBJYcCwt+rHcarxK47t8PXfE8QccaDKLTyjgstmmmcyAl
WTSRo0gGUrctNp3dxf5vmyLD7KN8hPRinaaZEosHwtba2XPqfh3CoTpc78H28Yb1N60/DHMlYUVM
3UUh2UXzWsrO1rRh/XgD8isSOHk2xRAMg+xWl65h521La9i+p4nHwxRffQn5S/cTwJ8tNve+fdAh
XZl7y+ebGRzZyGIec0GypWbh5rIbQh9hjXzubehaALXbv40T1+9wEjJOsbMoqD65O5JvSn+CloO4
C0P1UsRztoTAnI9yJWFhmTMzlzMUoMFgbT2c/Y5/YJ344s7+R0gMl9txuTDEs/11i7LsB2ZiBwq5
copBxnt2OVgHa79cdmqu+a5oi+5pmlZCq+VcFBnOzceJp9A5HM9lHJ1Sj/6CXOs2mAB2UvyYTNU7
KaeVAdm6uhjIq/NFiP0eAkOQ7ZIdySqwi0fVCLEB/7Hg010alRmgQSs3Q9vcGf4eVtLVoor7c9ME
z0VHX4A+yrpipHiNlCt92OzA8HjWQPSl8Zb+nIYF2+mk/ehGi9yChJ0dwCP/a4ZO0G2RMTIiAHU8
X+oW1GwgbJpfpqYYauQ5UHOyu25qFhc10fqDAOfnMKSQ8hyHH3pBobhL9a3+YsSYHmARlEMO/TkA
Cf2XccmgGeZvpQyDBzKn+jGKIsSE6wOxmJiZcMpR4744Amvis6q9o83s7LBK81PtA1m6gKf/ECI5
9z/c0dd7tEydmXxq+4YUGiStZ95KEGqjeKZONhTyh/3KkGwdXMzvlddUySJiMhLs7iGIp0MKAQYu
144OtsYv/vO68bgeZJIP3dkNWfhQx6H72Hcif74+N57FDU0Sp7gOia91Dm9PP6vuBXpUdwvqymKl
dm30HZXFg/seNHQFCcGXMHzDmX3ntdV+Dt6HTb4JxD+X856CbA+UArdeeE9L8iHCQ0/sQEMxKqOH
1euhbSIuv7+aiL5vQuQAkMOttJsiICXynXbrNdIBS6gIjXDkRUVO8lSL81TAOJz8PJLmyOfu0+LH
T3jZ/nh9vm3TbUSkAvyZLWC1/My96iS5+45o+R7SsiceVd+ud2GbJyMSyQ7So10Lxc0QGi6bKQ1L
GHv3/bbGjUgxjZ4MhrrlZ6eYf+SO9+xSett3mzxQ84wEDHgH+Tlok+olSSGGgOVeQ+xa1tcsb2Rc
YCJIIpD84uPGd1rIPlUSUqBe3oLzvmbTdpAi+HzTNP1d8Oj+h/UuXcZLcW2foNCtDaoF+h3BTagv
iHobIcF1iTd50JA7g+7uwxg0L/NQb+do/nn94y02alY2kjIdQzlhN2ZdfYynFlU81R4KVk9uKdPd
9T7+AKX/9TCMMRjeHA4Airqigu5nfk5TukXc2Jf5D4jH1Z2/0427JVW0UeRLNfnbvJO7Ceyd0eol
2zZGw92n1kuFkOClqoMZT3LTvq+iZ69MvkS8WUln2SzOcHU1zHFRK5Jmg7cc5Kje1bI9BlX9MFHQ
Wya3ppvM2sep0nM1Q+s+KyvY2jKBiLRK6Y150cBweOUvNZ/GbjrrKHl0/R46cHwnoNNw3Q4swcqs
cOwK4anOJ+xcjopui6pPNwKqBisb8+WE/IaRmcWHKNrFITPSHbikhuc56j6l2r/HTfnl+sdbjMgs
PmSY+catsTU7MvrVd24BBlvsm5z3HPjb1eyubY6M83+YqjDKIVZ8bnPfuZOyKLctKYrbXgVMoqfO
jSSYePP6HHUCZ3y32gpo4hyvz5Dt0w03q6mA2DwURs5NHPkQ1Uqg7FSGa7wrttYND2s5uJylKOuz
E7DkMKaCHr1erOzUNtsxttGWsaTs2FRhpxvOZOpB9i6eEkevRAfbtxt+1YdhgvycU4G/jt6rKviq
ySA312fd0Ez6X54K16wvBCUxHbVIqvO0oCoJRfVVdOcFwY4k1S4s653u1U5TCF2zT1MbbSJQX7bD
vXK/IO+7v/4Nf5BWb/ieWYToNS64s2IBMgbebehwX6uDnz93Eopp+Edk3XC/DAe/egasfClkhveF
uw70g4IAU5VDdLD9MWu99aonMi1bt4ECTfy+mN53U3nwhnjjV79oIzZNc5jH6TjVX3XwRcqvY/6i
2q9V9z6Jmx2aRmeL+0Xjeo7eSMS3pav3aoq2EjecS+nc0nyA4vMeHEqHccwhUDdskZx40DmFetmh
psNGDYdJNZuC9xAxPwCUDhHHh5z8VuK8eI+TP28Hr9yJAKRF5XjfqMO83C+kfyqa+ImM6ggej4+V
+vPRI/Turs/vH6qat+b3su28Og6nbdUSJ4ABBeV4zDGQNgbSzV8g+/cZIuCbhf1DSg9U0Qcsvqao
U4bujOf+kJPeMOj5+MVaUtDiKX+uFq++JAbGi/gXZSc29GTDZ2cCfACqfTNEBlZGa9lLTeYr7qM0
o4TeK5hsFbgiwCFSK4gmJf5jXsdPbrHG7WEbysVbXw1ljiAgBtGI4tyghG+DIrhxE8YKgLK+XRmJ
rQcjIjrcDWIBro2zCGALjaige1eUcMH003XDsASWi/7z6yGA9M2roROIa1Lq07uiGuodTftgd711
2+cbUXFgAFZq4B8ykcKcdNg0O4h/F7sG1YMrm7ZlVzWZruIWIs2k5TjPMHWcmyqTIXmkjXyCjNv+
+igsXZi1m6TgkB6rWZqhOOOuA+mNGwsUFrX7XvB317uwTJRZqCnAlS96XiXZ4ucj9PlOiDnuHck9
cZshmRRWAWTsG3dhcRYFCIFcvnjN8r6TayQHtu+/TN0rT+hnXg65V8RZ00q2GZRILu9diGXxyjJb
8kAmfxWwLmnAFMkzIpZpW7T6R9PpO+HGuyiZHzoefC+mKl/pzOIUZrlmDyoFwFCaKAtilXybIRtc
bpKLGPjKYthy3K7h1qx33F6W0MebhvQAHMo/zZCcnMb73Wp23+FpCUx9+VOwQMG4SX9fNzGbFZue
jvo0IiflZ3j//1hV5D5GXRaeye54H6wcDi9vX29sMn/KX19ZgYdn1DqSkZd5NN0SP/pngoRxr5f7
oegOnGjopMTJ50SO442eaRyLZu7U8JFGZpKnP5x0OSYRFACXZHypBn/N/S22bdZxat3kDgOJSxbI
5DQqsDVG0XsHrzbX18XW/MXiX03akNZdIApXZuHipOd4qTu6q7oy7aGOOMXuykzZTM6s6VwGVGCA
oW3KhN9sUQR26Jf8mE/svmTzqc3lqVH9+wl6lBCZfH99ZBY3MpmvQDfuUD34U+ZD4R1S4vpXuji3
WbMJ4BuafAJ5pjdltCrveA1oQO2HL20CTFoiDrd9/2Vcr1cGpSkC8mlTJtvpTs/k3ZzPK/HeckIx
0XshGYpedWrKFoZqsyn9huB2rBPvQD3IKyMpen0ENtsyfL70k0CNKZ2yogPCvU2/QBPmJarY7nrz
lqBs1npWHCw94EvgmWjkO1HTn15EIVW83JU9hUg5LhJpuzJhtpEYnp66/qybIubZ5AcfZwa1QwoB
WtGuZBPfjlyOCd5rEJL6luU8aztXHYKmuWxiS7qVNI/2spx/YUvITyqKw23nsmYlXr49KMcscRlo
IVLH0VPWafoQaqjZFZEctryiX68vkK0DI7YsDpkk9dw+w4v/PUmhDU7xIgiKbHrjCIxrBeobFhAO
OX3W51731dOzzCo6Vg9xWHUrnv52FHFMlCOkQCJwAyY8uxDabmIwjUFQdok312fItvDGADTYH6Wo
Qp6NMS657rgDVno7ohZhE7PuMV0auhVQux0gF3K9Q9twLtvzq6DiJqKp27hhmVvm6Ub1CnKzU7Mm
XmMbzsUQXrUegAUHYbdm2bDc5UgjLzPdpU2FS+md7z4lPtuMyy1FpwFkQf/uqk7KaQzdimUV83b9
/E+M1VmgK33bNBknpDlt23Ca0HrTFdDgJQ3DqqhiJbK/HbgcE56Yhl4wTLXqsnLyw58Bp/NPL5HL
UysK/cONOzAV+6T/wget1q69tnU3rkJzOpez0B5U4WXigRS3YFO/Lzrhr6nFWTowQUO9r5OmCuSY
xZ1GOQ1jnTc/RZJEyZfblsQIwTrhzuIPfpdNvESlMc+65KZKwsAxMZB4DuUijMIuG3Hd/T0HooPc
cuVMn2/6crM811OFTwnU5zIQSqK62x9V99t1Yn9lb7LMvImFdPWcg8Rbsiykgn0ChVCEtFTrraAS
LLZqluj67cDT0i3aLCy8AygtIHc9PBVg109G74gCPCgITyvR3NaVET00BMJ7kKHOiB7fIHb3qU6f
Ea02uX5JymTb1d5NR17HBEZqCNAQ2qAfhCUFrfkqLjfd4twWOkzxTdU5czDKas6g0zNsusDZQsxo
bb+w7KgmJrKO4kJ6XY5zJ2niH3VE1fMyuhkupx+u26qtAyNOgEqxCFGv0mUVePM3Hhl2s0ueIh3e
39a+4cXRdOG+yYMu42OVbohEXeUUOe59VzrxCp7qspX9+xromPDCvBW+x0c9ZqrMQThWz8nGAXVr
vQFUiOzHZOxvA2E6JsBw8VH9IAvZZ+HIfoch/6raeg1FalkIs0aUgfUmiWvNs9CrDwvnH4uhvwML
woqvWYKGWR+atGE717pF86L+kIrxGIa3YaWc2DChkDKNh/EGAbom8VYo8aUgyU7lst3EfXN3kx2Z
RaJlPYmh86A9v4zOYxU17yTC0ugma4TTlgurY6IM9VzokvjFgO0GVBDNRcyL5fKT5GzbFS5U+Ty9
DdTwK4yLbefVa68hlnUx4YfA503Q4SJ9VgVFsWyaCEQCW7rg9nHbxJk6X22cklpCCgOpMifrGHsP
lPj7nsgV/7Z8f2gsvu+LVpcLHbMgTPdz1Jwo637etOShETpiAjnmkLMBmYoyeeQcgDI3T8on319l
6rTsQCYUU3M15NXQDlkbD8XOIcrfNmnIduDsqr6IABexok7lQy2dck2E4+2ruGOiMsdaJE4AlEcG
rkI3/eyUvmzAvD8NTvdEQZbkfmJs9AjdL6EfM7JyArVEFxOlOXsxW3rl9Vkepvf1RA9h696Nin+6
vlQWKzBFLCFZKfyS9EPmglm9v59EtXQTSijGqk9WNnFbF4Y1gPOqCy/yqFnBova945Xy3tNirULf
1rpx/q8TUNiOiR6yui7cdD8kiiTHmeE4u3J9sWxSkff39cVhzO154w+Zh/JJqtqjy50cBTIJgmRb
fb1tGQxnHIjXzknjDZlTEfJ5VizIgC1dS7da5sjERkYxAEkgweCZv+Rs4xR8H5H6pjrrwDFhkDIB
Zf00u0MmavbgKO+d1w1HGpOVhIvt2817tyCL9qZlyOhSp7vYwYHfp3xNlNjW+mXRX12DnSicy6FT
QxbVId94YKePCVu5TFg814RAQkyvFbnIB9x7S2+Xx+BJSC4SUUvuOcebzCa8DOvV53uUBg60Voes
HFAKclRF0qUPcZtMa3lz2xgM74oA02ocHxRIyAhkfdSeaEKXzUhEftsZ3ETnRdplSKfBfRdHP1Ui
fSTzGlmXZW1NaF6jItA0zumQEVyeH+Igdzckrpf3N029CcUbQZMLaHaBrIYPFph2msptzeIV07F9
umGW+VxC5KJBUiPtWLNtFxD7VWQ1ZFoW1QTilaGaRgB9xgzPPMtX2nHsysOo/R+T1N2H69NjyS+Z
OLwuBX067y8BjRaPQGR3qP9PvpGBf8x9eZoHtYty9kKdG/exwDBUXjTK5ygFzJp8PLhR8Y2V4vv1
odgWw9gACgYGBh4hwOmG75KUHYBXvO2IZ2LsigKahCwc+2wYKtRexL63DSHbm7VK3+pgxu47xAl0
UVTfAwhDHjhVx3HUKzcTyxnMBNn5oMzsUwdzrjSyh64r+70ERfURqlXJzvO8eVvnGEc8zOPKfFn2
YrNaIQhZWTYUflH0PpJ9sKBpkeEGPBy7YbqtWAXR7e+gSsemUpLg9JoqegDCtNgkdfVeOtOWUuFu
XLe7T4j8ct24LL5oYv2Q6wtAQt4iyzvGP1EmUW+ge6l3YeSsTJnFev+IzL/aIiQr8sVB2QiopHt5
KGP2q6yRq77+9bbGL7+/ahx1dWTwmpll3AVMv4Pyw4Hxvttdb902N4ZPg/6YzhJ8fJkPPnVchu76
rv7OqbipVNv5l5Yjzi1powTNWlHxR5zco20sg2klG2f7eONEV/S5Al8bZTi3hDse0Mc+ZC+kWwPM
2zzBcGtdsrAOkkvznB3miH6rwdZGk8TdznVz2wSZcL9BTkM+Nz3LPF7tunR6bNWwkvmxGI6J4vOZ
ExNZIfCxiYNpLiDPSc7k4brd2Bo3HJiPMk9b3+kyaNuA9qfXKJwRKCW5rXVjby5qt+/DBnk3lXS/
cQgAXfptUoWOCUdrw1pQpZY+Axuhe3ByHzjFpF/Ltlks0pRerIiM0kldHhZmAqb/4pLy7B8rf/x4
fWIu0/tGNs+UEliGRvo1Cr0yFo1I8JRZ6nWHBQW9lLnvVB+tQLttwzC2Y0ByE55E2HUc0f0YJ3bs
gIEHd+FKvLQ1b/gtL8fAReagz2p/2Qj1rQk/jcVaUtjitSYGrayEjkiIaD/z+JMQ6oSC/I+9dO/6
WzdlE4PWVDAitxOXtNR0dHr6IQ2mh6iVzabyxX0bzcewW6ONsKy4CUbLe1l0fVXRbJgBAvbiu9Hj
9Sat6h+gwHj05/q2bcbEpCWT13hFF3VZL0BMsakrAcZjd87Xbt+2cRgunaoYSptjTLOEJR12+/k7
SeozwKa/0sHPJilWop7FtkxsGl7eUpmmAc3+H2dXsiQprgS/CDMQSEhXcqmV7OrqfS7Y9HQ3YgcB
Yvn65zmneppSYsY1DyIlRYRCIQ/3uuzvnCB5mEb5LKS/Efds0zBOYyXXeiHu9cXYbU9D2rzU+XBG
E8oPX7SPIiUbx7LFiE1MmhpSMaTtglespc8fdCKhwRMq+RC4xaek3Zu4mroBeeOOczclDW4p2fqc
Ta1CD2Q+/L4drGxVYxOC1qAaXaE03FxUkcaU6O7YYyPmMn9QXfVJ++vdPLP7rvHPYtAbocu2Qcah
7S2Oh7tE2l7Kmt+ngfcVWOv70J1fW285tUJuzM1iZiYObUSLYeoUmbxM4fKtp/kdrnifBiBeby+d
bXj+/0nfWDOq0RXWXgSk66fV/8GC6mPvORu3Ctvw18V7k1OCcjMPPIUAvJTJd+hufgmR5rdki/zX
Nrzh631BwpAuZXvhYKWeVvJ36lcH393FyRi4JtzM19wfGtW0l7GVr7mzPum+24LmWvIaky3Ob4up
qNqqvdRJKn6S2Xe+TDTvf+/bViPbpnqtsj7kKPPUVxAQb7xkPoNal6E/rsj7LYLndyfhC5MQa83L
KZgSt7wyMP2VOtXPuko24p9t6OvvbyxnCUgnknEuLxMDnZofZMUdD4DIvb0+ttGN9cnCwUt0H6aX
AqTODxWovs7+FGxd098NDVgWI6thoaOnsmyqixqVd1eMQXHXVXN+V4SBc3RXCkQs86vT7an8G+T+
k6rha0aS4zR1ITWKwpesDosXvLYmz1m51Cc/DfhxHAE1QbE7PNB6UmfAm6ojYdX4LJuFbWRZ7y4m
3MSYLqdjGjhufcWbNW5UC00P87STtsk14YaizVKVMThh7jhd1M4lmlf8c03RB0q852VwNtbRNgsj
nmsBsL+bFu1lAkA+ytvZiZZr68LtXXr3nMUmXUtrb8y5zOuUQNmwviwj+5Is4ZlCSxcCR8dE4CVz
3zeMWN40OhQkg8sQTr42k4omJDtzBfT/SrcuTDbTNgJ6mHvT2KQUuuVe913WXqzd9SKS7DCz+VV2
7ca58e5mYLmMwK5dKBssw1KBrb8oogK3nWjc3ox3jw2Mbmz1KENorLR1fVmH8lHLLI1aGj6W4BW6
vRGWf28Cm5YlZENS4VaZrKW+a93FvQt4tsWTahvd2OYlaWuiFpJfAlf5qJtVP1O69Y5sWRkT1LSu
JUHDviwui7OGEffHKJXD3+Cg+rhvZYx9ZYGvhrJCpSMEH03U+015qJJN5imLk5kMb+B1c/xZoozf
dmD8Qj3ob+W0D6C5qiJoG+15w/KFCWPqAd8gRKb1JdTFEBxRf8/WCHlz9X3fEv3naCrGJSi9CpDB
7FOaDMcWcNSNY8+2QEakLsaVFRMZqgtYXk9Dnb8sYn0RYGiM3GULs237hnEcea1TL1VIqotYxFkK
caQ5v8sVizNv3ThwbFZq+C8L8+sFL6guJateMtmQ6a6XbF0+N6BZSb7t2gcTph3oyRtdoL4u2Th4
NJIV95qPU8jKraKixY9NLE1Zg2cvaFhxqQbOj2qoHjV0XTfOgmsweCcpMHE04AMDOmfW1aUd8NLt
ODgAGmgNxulQ80gjMziUqdMcRBk4G7ZlmY4JoclAfS/CJq/A4MXoj0kGy2PqrHoD4GKZj6nVIEia
VbpzqsuAV4+RJN91Wz7oxTmObX7Jh/yphSravpmYHLWDu4KaPsAZV7rUv6qnR2IV7LzPrK5u8yYR
AA8xc4amB1YbVOB3LgnKoy5psLHtlk0wQXidAnU65BpQzxTFdIQ4UH7US79FIWvxOxN4F/i4D9Ec
1bpeuC8yLT+wtGNRV/rH22vz7jujL0zwXY0ourDQRd5MAP5JYJ6e/twv/bmDlp4q67u5SJ9d8Evc
/pxtOkY0xOqg9FGh9qEq+rUaUzRgBXkEZseNJMY2vhEJXd0qhzU1XpXDpjiNxFOPVVv7BzW6zT+3
p2BxCxM5BZi8qtyBlReZl4+K1N8AYIpdV/+AnsxTI6cvlcxP+z5lGO4EfNlc11N1cZbme7pWDz0q
qXlQPTNv/hT09QHPbHe3P2WxYhMmJedAK55U0OVwxKzRzlArcEKgTX7Dzmyrdv3uGx8sK5QNaoXg
uKzNCZDJu6lzXxKtTrJ0nnxKT7gwbQCObFMxTvOlVYK6CTaoSJPvIhXPoh62Huws9mWCmapEEFRs
eHlZK/VPnhcPaaJec0xh3y4Y5qs1Xmdp3WH4OsudaE17EQH4t+zqjfAFM09xrApepUR5cUNybbqa
Auhn8V51G7HQsjwmUMpxczefGJZHdd0/HUczIr/eU4otmi7b+FfremNFcz1mi1+gAByE1VksLFpB
RRXVKvj79vpbEilqXLXEQrqmWTE+I/pTWwfPpJ2/dgN5yBq1xRBhMU9qOHXnQWtBZllxqUeBhzW3
LI582tdK6QsTNIXaYoO+7QzpptRoDR7bMcI74RZY0Lb+hhdzMASqSvH83+ITgs/ZZRoMFtnOO6jJ
9jZ6uSyaNC0uOW/AJl97SYTHsK10yfbvjcOn05w43oAY5E9QVILaQcRyXFpmtsmHYdtbw3+plN3E
ZuytQC9GxOrme5/SjRuu7d8bvqt1M7VltxSXtvAk+lOK6uBM64xkg2yJJ1o+YYLJHEE8P8xRRHMG
b34ZcB6c2pLp13H2tlDftk8YHtyCZ3+pggk77PfziawNP6Vk6h96kOMdbzuxZRNMZBlZQWbTezUu
1EUX6ENJ2hAkCWUFcpXbH7hGg3cSfZPnrRSN7JCB5Rc90fUYBmw5zbSmH+cJPGyUqP5Ql0jF933s
upBvQp4fhumqr/LoVZvEzJ0iKAocurp8onP5ipaGjchnW7Tr728+09J67Pmss0vntZ9RifijBm9j
BrahjfP42mGPursqLhKiciBhkAQElP1WI6bNoAynnuqscZiGzQ6t+K2JOmWBeCzdcWe4NiFmV31j
CNjgZkKC5skH63MEHZith1mbJRk+7aIgTtoJ2TfNUKFWvveAytjTWCSQK2/iMVTH20Zk2QITaeam
S6O7Gbd3tI38rvJkBJFwnu3Lt0xQWecVXdiFtACAGRW9dfqei80mEcvumliyRQblQtqgAEq0PwUk
eEz89Icuth6ubetinMXhGJKha0UBcB9ixFRN4NAr3b2rbrgupYBei3TAaUDRXuGI2j2JSm6x29qW
5jqnNx6bVH0oiSbFBTX6r1zVn8Ii+d5D3X6fyRheuzQy5zkoOS6EZf2hSLrsOFBwVO0b3fBagJZr
tuQ4Biao03xa1sD95pGp3GmRxjEsaF1L3Pgr4ARaHbOKjx/TqRmWnX/e8FoPBZy5HwHq9lwBYPcQ
d+O09Upm2VUTM1ajiQGdI1iYbnS/o+HjgdWQhx3c0+11tw1vHL+Th0JzBf7LS1cXVZT34L1h8m9W
yPPt8S0ORYwEWoGOdEAQzi+4h5fLU4tOIv6E+D9tKX7ZPmB4LPedGRiZGfltwNJjpRZ6AJvnVrC3
Lc/19zc+NTeQ3izLaygLEnasgZK91yL55fbqz+31sX3AcNqqEyWUpObiMvD13Ccri/zZfelRQdg3
vuG1I/Sp2mx14bWz8k6B5/ungjTBUdfBcnf7E7YdMFyXpYpSyiTuSCV4iKJUZPQ3ys/5sHGHtI1v
OK9TC58B6FVc1OIFyHbwMriKXYI0vjABZHVPAxUoXI9YkX701vZT14x4E5zv2y77VIny4+01eh8d
4wsTRaYnPKBmqkfOM/DDWqqTVuFPrcozyKxl5DnqqZLzzzAVKoJUx/3tr1qMy4ST6YavDLJx1aVP
XO8YyNY/KvBGALg20Y3NubrZO6mviSSb9NqS7JrLuZIice+fAGw4OSR96UASdnsWtk8YHh6OugSX
qo/9RzvRK/imoRbkZundJCV9XVDaOd/+jm21DF9vgiVTQY5ai1firunNajz0bBR4hyZhuosSGnZg
+DtlCyQoghZvAkR9la76k+KBdaLi2+05WHzFhJKFyI+yLsNVB8T247Hrx+wAbby9f97w9LzkI042
bPbsOut94o7u4zC2KM8nDdnYBNtmG87uD4TmSzkAAell91ywH7xwPmQ1e2mot3Wk2hbJOK5TEsoU
K1Nc0jyQ2N5qDX9wh8tPt/fgenS+4xImWky6SdlpqqpLl45fBSTjD5qQ/KnvSzQ81KtGdbub7ko6
iQ0HsRiue/0jbw4pukz5mPvA3YPKPH0B13H2ERDt4kjEphiEZVtMDjMFbuayBMcX6njg/etlTMPx
CFq7l6HQO2dx/fSbWei1cCQD/OqCFHY65jSoHqgHpWvWbvY/WDb+P1gyBYbKEpjqSzKEzSGsx+qw
5JBAvL3vtm0wXFuA+gIII8QPyDhlh4ouf+u+rsHGN36//QHb3/f/f4XqaikFT1ZsAtf5wWFgEUQL
ys53aRNB5KLfp6jYkF9kGg6HbAI1bZAkX2WSAVrp+Rv5iOWCayKJFNDaQZ1PKAiL5NSF7dHz1XNd
rEU0VuIUdlu0mLa1Mnx8WTw+kdDNL37ewfeyoD0srpw3otS/J+h/fZybUKIcSoGhogA4N4DDQTDy
NBF1yLzXmr1KsCM47c9cz+B8EE+zP9274+c1Dw6D/NY2xX01T4e8G+6WYBcagps8XaFyV8VdXFr7
oQwfRRaWH3op+o25vu/6XBgZ/AIhurZ38UTOU34u0DPPyfxEi+EejdzHPYaNqP7/hj1ODXNzP0fj
UNIoeuhY59LDGih/F6eVz01ITaqg7O23eKVOgvYYsvqc+Vvwy/cNmpvwy2ydV9dhAHzJHDUsUGBC
YSjL7yjj3lxHmujh7BC9Lqdy9Yc02bliV7N/EyzlypqlKnBMph57yKX37Ilq48X0emq8Z9pGlJlA
7MIcT5WXMXELcDpmw7HzIcRDSq87iYGlh0nJ9NCOvrjbt/1GWkH8Xs1Fhu2fFpGBktqdn+aVJxuo
hfcjAf8PNDOExP2QtyiTQ8YFcnJpfQp0k+2qinATxlZ14HvocAG9LH31UAEYCqffpDyy/HUTw6Y5
1NbbBaXevlj8e56GazRD2Oe0a9lNbi65tOjOaJAG5c30EHjz/ehuXZttf9xwaOqEYe53+OPKL371
gJpX3mYSaolHJsDMIyVKl1WDv81ScIOqx4Zld2zO43wfARHCheFdLkg1oWFUFCAxyOQhraU+gPNm
eBAA7Xzet/iGl7lDRX1gCIsL+LjTr6vCG2wE6qZhPe4b3/Ap5iW+DrIku1SOk9YHvajejVyauHIj
27HEPW4k6tyvJtbTIr9wmTw3VL44ffXckvIOssPnddobuY1zHNToOFmhenHBJaw6F8lYRRLiwxur
9H7Kxk18WT26hYvrxjUhbFC5CLJHERZ/snre9UTHTcSUbOeRpmGYXSQwhMRvfk1pWkd47zrf3uV/
73XvBGsTJpVJQDjLED7Ml+wQ0HmKkhZ5Va8vq0j+uuKbR6f8BiHQ47KGz61HDsHo/alI+eX2H7A4
o0l9GEKSTJSqK0A0TPnfXgG15iPPqP8hX0f+I2HNmO8L4yaqaoLYVIox88tK1AjRhEE8s3YI93Tm
+txEVem8mhwhaXZJCZfVYQQv4l9ruWxKrlvWyeR0oUSoNZ/L7JKEbXroaP8LPTkfeCN/pizcOLiv
0ekdWzCxCiE4k+d0FNmFQrjsnjIg8x2/+nV7o22eYsSrdEbzykpFfpn74VNTp49LQUE462+sv2V9
TE62mrXNPBCSgRsvBH+98+Sx4KXK/cMQbFWibTMwAhZpU0D8OCrd01KcZ42q25wH//Bki0rBNr4R
qSjeMmsxAhLuQMgFtFneazPjjaTX4cb1z9Jkwk08ab6yCeIEDmrpqCudCHW9S5+O668wYfrUjo68
Qx8DCOyTjrcH5k/kMJAOvXFLuUuZ1+cmvpSMOqvGNsMdcWXfHJK8KlLu828TRVf7Cx8Yw928nJ0m
arQ/njluGqfb5vs+qpGbVGNl14GjocPm1D3eBhrS/Urr7GeZXUHL9Nu0smfVun8tZfn19vcsxvAf
9NyklyVxcOEIFE3849z6Ov+aoPLHTp3uJ7bxGYvLm2RjE0EV0RkXLFrSfF8LAGNaJ91FM4bNNly+
Sn0qQcubgY1EfGn7ZYkoJX20b4GM/CRcRDDlFaoNonPz8wSc5kHU7J+pY1vQJEtIMYVeuadawD3Q
pHkNKd6oPrpKRAUXrwmaTHbOwvB5JFnzyKmTXZqZgwesVmfG0w+D6248G1jMyITPjVMAbFiDLK7J
6CO4039DiOOehsVGDmcb/rp0b26RINPC2xkEii7jOoV3V4HRIxkT75Tqvjjf3mfLLpjwM5d6UwjO
2eyC3pvz3OqTn/s/agZe1cTbd300ObvCFZpr7bKmFzoGZ78J7px1I+La/rzhAX4CNnKJx6fLelVR
B51jlJX0bkKWBcaHnd8wHAG9dNVQZiB3ADHYeuyHITywcU6jzEm7Q1LQLYlly7XeZKfk/dQ5YZk4
8RKATm4urgwkPu3OlInqNeR0gBgh2hLWNdhXZucmaSVQV7SHBzpxSdknsPu9NKJ7vW1Vlrhn4tKK
oiY1C2Yn1jqXx66rx2OTNRvlNMuumzRnXI2CkRQmilD6veplC0Bg8wI9pa91yzcc2zaB663qjef5
LahtO185MWj8kyhRxIuq3tsi1rSNfp3Zm9Fl6BazWmonDrvAO5f10J+Qm/QbuZolaphsZ1SNfkL1
LC9+Tc5Vp3XUc/157abT7c213CxNprNi9VnRSSUvVKpH5UOmrWjuqsD5NAvv60i2ari2RTKcO6g6
P9VkkhcyudAz6t3xyCmfNxbJNrrh1k3VrZXrYRJD05aH0VXtMd1+dbWNbuSywapKXLWxwXxdsm8F
IKxHUNsnG/g82wYbp1quOs/Nde5AGC+jRxjSS1u0y3Fc3A33tXiYiT5LQx4OUNhJ4iJtX5x6fEJr
1AnwjTzS7tZrjMWKTBCaXNGEKKR04tErvkG57ZlP7X3Tovg38FenVbveM7iJR5vHlbBZN/LiMHLf
+uW3oF+e0rqao1om/VHy7Ottr7Bsuclrxts0r69Yjss0Tetp9P3+vhaeu5EJ2FbragpvIobwK06D
CaOn3c+B/lqyn8SLvYEfh+TPvv9/ndebLzjemEnlIZtEFvwcAEeT0a0mA9vFyDdcudVh5THPkejn
SsITrpHi5LmAllYo3T0WjhoASnG7F1UKffDDOj+xEP446k7d7Zqcie5ATbljoI8HlUHnlQ9Jzum9
JxU93h7d4o8mjAPE9AV3S+HEc5UxaFNBBxv42ekI5EVzf/sTNusywtXgp76USyovSyt7rEyuz/6M
6tHt0W3+boSrhUHaZ0GdEwgh/qjrYTzKmcRe3jylfNhYJNsMjKDleDDfLuDywt0Mb326UoekBWPi
7RlYtsBE4bE6LafUCbDBpcTl9LUNxkOwbjX0W/67Sd4mximcJ89LoQxdV1E6kG++7DaqQpa8zwTg
ucAzCafA2DPN7yc6/cBzOooFQAHl4fR1oM5TyId6Y5ksG20qjI4Tk0XAx/QCHFMZjQizR1RXu6OT
a/U0oQa2z99MXjcIdDtzEaj0Ei7eeKAgoTgE3P1ye69tu3H9/U2kKgpWpmSs0wuox1nktP16GAey
lRXbLMmIVZCEh0TqjCUahvqzu4zfCM4jHdCN64RteMOR00ZUXVCWTtwnEIUPvLZ6EqkUz5nm3Ual
xvYJw5s5OACnytXppRZQ//Wzi86GZ3TSbCQHNoM1HLlBZklalyO3r9Y/tdO8+Ln3q6T0XK3TB+mp
j/46HW/vtGUmJngNHAhiKjzixANEyCJdpJDma55mOW+c2ZapeFc3eWNJEK4UbCjL9OLT+Zi7wUOy
avCR+tmnsKvvi66+Sye5kbRZrNakQiOjt+RJSUQsGcSncn3PPbHh1bahTYfw0zZv8Mp9FUn+vtZJ
eB7A67mrw5GbiLUq43oq5CLisPbqQ4tH9KOuyjTat8OGOwCIE3R4QXXiK9c8L8JvCS/PubvufOg0
Sc8qaLkqt52cGE8s4ZcMt+cXaFc7W8BySzz9F036xoCWbAr56jlJ3Ih0PUCwDg0DfGyO7tItEMbe
aiu2bLCJWOPQNKqcFvn4wir14OdNhvuis0UQZhv96h1vJjGuYZqVI7ysUpBrOuC2NZ8bUW72zLzv
xeF/3rErz1Vr2Yu4Qo9miPbSbpzjbt1SCX3fiXE1+f+/r5lPVIDnJmRf/L7NdDQ32X3rzMe01Ies
5wCEk43I+n4WHpqCUywnvd97+FRPlscrgEhLNx7a/lA5yd3oOL9uO4VtRteFfLMhndvnql98ju4x
PEapkD92i/jAarJEvTeeM+nere7W7ltM2EQOTvOS4mVtTWIJCyiy7FOSySrySPOYzFul3vfXjZty
pwzU2CDqdXgMyogDfJJFENe+85f6LBP5AnDOljSObTLGyoFrrc7mcUnicOzOdZofm279zjMe15rt
LMqapHRN3Q0id30RJ2347OX9mUzJHdDUX25v/vvewk3906F2pFOxXECgrvBUlAOW1B86ITMZjdoP
NkzM5vNG3BViypUknojBvzscmlD95s20dR+yDW4kID6K+d4Yah4nRDJ29KQ/J1Fbt83XfUtkZCCe
CnrZAIsUFwWe0xKVJvdr1dGz6/Xlxqn3vsWGJn6Q4P6TqYGJuC3FRaTZqezqOuqC5OWaGWS9//H2
VN5fqtCEBi40Wxddjkncdx7k2JI6SJdT3asm3ZjI++YUmujAXLSg10hmEa8D6yB6ULjnGU9f0Zxq
drdvDldnfBOuQpKMZQAWijgd51fluN+XgG4kTe/7c2iC96ZVF0uOFp8Yj5r3SRj8bAA7W90eDHH7
/C00xTohC1MlqVYiziAE7HtdH4EqMJoQLzZSHNsWGxeKdQXnqt822AGpqoNqyzRuqbf1MG/bX8OR
Ab+pC53nCN/ulQUOtCZNHpVZBcCuH3b9tJFi2o6k6+Te7LHMur7RYFuPudcyQD/DB+EvOIXII3Q1
zqvo79m4dSLZpmSEj4R50LNtfVQf/bzwn3TncobSb5vIx6AIPbpRAbZ9xogis1NCUmHkCLRF+3KN
KJFTeS9dub7ucgsTHIiczQmDEIaVIq+NvAxqJr1WW7grS4AypRwDP6nmBoVaLFJ1yOfwO1nTT9ck
a82ni6x2qYz4oSnqyFXmjVJ1SEWu514ExU1GIuhnhZ9vL5LNroy9rgKIW7AJqY52y1+JYodriSLi
XvlcdNNP2uR3XVtvxClLGTLkxo4naCRxS1XxmMzZhw7kohpCs04rj4sXfPHUcFzz6l+UYobMEa/G
G9+1BDETxNbPK4A5fYE11M3PPCEsohIHyqLOaNN5ub2OliBjAtmYEEPfAlcdc9UzUPSsd+ib64+3
B7dN4GqDb5xfQEfSd4FGjYuOva4j+QTYHBqwWN8dFQ0+7fuIcYoEmswzIA08DoHzOg/AvEb+ks3n
WWXkrq9dslFvs63UNRy8mQxILQnpg/FqBCOKCl3X6V+rE3Q/bk/DNvz19zfDQ7UcCsppG8YM0Iao
rr/Oot1497QELJP5i4OOiUhHhXGdV200+d3LkpLnrmh32qlxlDC0Qg0g8AvjSdJHENA/OQjxdRO+
iqrfOM9tq2O4Owsl8Ok54fEIZqC//Gb0XrJk2UKQWYKJSRbISCDWucAEMtF/LFxx11bJH9I2r1fk
sdsADzfN+yZiQr3WXJM2SfApluGkTWT1lOaVt3HYWjbaRHFNfiCJhJ5u3NGgbPFQBQ2yCFAD+qnv
aLmPWio0AV1lhkrFkoxhXIDL4uOaeN6hdHDX3OUHJqCLr2UnVl9fAxKvQBo3R2PaytPtwa+B579I
ytBEb61FN1YJz1kskPQcqfTuctL8qurhDC7KU6+3aDptG2E4c95IpVjYspi7kFovGfoDXXQ3C1wB
9k3EyA1pJnUBol18IHc/hUOtAYBKfy6LPEyhf9dQtGvf/pDF8UwatGKEYHswMhoXICiMRTHkr25X
NxuPrLZ1MtyauiMhQ9GEcV/l+RAFtK9+ZMJtfqGZbGh2TsE4vUfu9jOo3GgclE56vGJwzmDJ3eJZ
sDSAhyaUq0gGOfOpC2Odhk9Blv+RIz9APPdj47HXcPbjtfC/sFH/6ub21+1NeR/0GJqg41E3JAXs
m8ZtB5G1ZGyCSGb9eFzDYD20rhc8ecWEB/E0KE91OckNo7OESROHXBKpIOsawnvmPPw0Kn85Fsva
D9HMR/fBTYpfbe/NJ/R3AQt/e6YW8zMhKU0CGD94aGnMyjrvoYwHnCJLArolM2MxQJOiDS29K6Hc
pXHtr+OrHIjzU1BZRGnN/Y0p2Fbt+uk3B3uWei6MO2AxniCGE/BZ92KoPixBePY7NKsGyfBQluG+
E+A/kLkh9Ra9DjTWNfgwZ3rAHeVDOu5rbglN1rYS3fmdh07u2O2X8UTJ4j/0dGqPtzfbki6aMs5F
sQ7oVFqw2V/SBVQ0kyMByOPVRyr2UXCHJlhOOz7riiqgMXorhojysD+vS+cdCg5Awe1ZWEzWRMel
qm6V9mBS01wNZ+IR7yzA4b9hTRaDNQFymc4C4uQC8dhxPqM7P04Xctck7r4/b0LkRrGWaSER7ntW
uFEryy5ySpfts06Tr011g2x1s9I47R33KEngP4hpqo6Dn+iNT1hW32Rso93cLBmbKTAuKFs5fTcf
2nRxNyzUkj+YCLaSQMtidksad0BzXsW73Nqpo8Ef42sVAwjLjeLbvw+J7yQqpkjnUmvVoOkGH/Ld
gyfL4n7t6y9pKlOEpvyzk5Z3WbuA7HZkUcD6OwpMKZB0Zy/UT1rJ1wp0ovUm+7TN6Mj/h7B0pXgK
qymJ5SydO8dpqoeSaxp1VT9/vO01tk8YmUBIimwgCSHxMrS/SRB8SHTzYe52Kdz6YWDkAHk/sNbj
K4ndIJt+TGHZf5srrX/e/vMWozNhb8Cjg+MWclXxnLbOoQK2N9JTt9XxZzE6E/AGsSjXo5UTxGxY
BwDew9ehkb+5quoocdU/4bKFrLNN4/oH3pxUvlp55U5dEPvZNESgSH1k9bqvzmCi3ByChzyHShoP
TiXPoI4t74Uq9Pn2Blisx5TuBAAt8cCdjWMcm1BqlHqL6c9Y13/dHt62MNff3yzMSCnMhzU0Tlzn
t8rzHwWhn24Pbfvn/v8PnUgwMKgS/5zw5gtZIKzmgWdVezvrcKZ057Amsm5lRuK5DryDlDJ7qkXt
n27/e9vCGF5bJnIK86AlMZScxqhQwRAVpPx9e/B/9cveCYK+4bRkrtHnmCVeDMy2PvIGL0JZcezR
mRQMaL3pCMjq2HnVzbdFh+dlLqHeV25lnpZkxASGaU1WYK2bAE+b5UcFyVyov/xq6iASANTtO8xN
eFg74moO3jQg5gIxRdBlng6MZlk0tf5WScCyQyZKjPKhBTeKDuKwH+o7X4GZ0Efk2DhtLdZrwsLW
Dm1pvZgCYFO8X35WPjvh+g/q7a+3LcA2/PX3N36nsoYLlL+9GMSZ0w+XYBdImPG/6oBvCc3Z1sdw
bUU4U8h4SJy57pHVhXso4SMby2OzIcO5m2HK3CSt/Vit9UPNxihXHurE6Chy3HLfawQxz2bdNx5Q
t17sAqKCWvSTdJ0vq9h6U7Gtj+HhRE95knYTMMO4uZyGsZ7u0nHY1xsY/oekrROZWAIsCoc4dlTN
9d953m4sjOWfm9DdBugA9Gp2HioX9Degcq9Vs9WdbRv6etV7Y5c1mcIWjQwEhXl0Z3uZ87sdt5qe
LDZvQte4UhosbguJ/anujlnW90fw2Pl3mex2Piya6DW0saZ5V6R+LPz6Je/YXzofvt32WNvKGB7b
+uAB0sNE4qafSzwqduBjnt1x45i3+JPJsbagGU8JXpKY8rT60lZpeFocOj4HoGI+4wHzz75JGG67
dmW45M1IALVU/KHufS9qgU3ZCAq2JTIcdu6mvqxWD0FtKKFMs1z5Yod8Y4VsgxvuGviL3+VdhwMZ
ZbWTGHV7nln9e9+6GOfx4qpGpy4G79MGmj3B+KDn5euusU2kmmyzCrKBA7xVZMEpEW4f0VTsrGKa
RGq4J4MCYrzelrVPI77QP7VutsjmLVZpAqH0ICq25sSNl7DjD4Pf/EW5GE/10mUHN9t6S7PEBRMK
lfZplkqvdWNaAw6V+edgDE61LDYu/rbhDceVIAdqSV268ah4cZidWUVO5l5UHhz3bfDVYt/EzEmR
rptpsqIMJisWTc0yPw3jnHzeN7zhs9UQJDyYXCzP2Ab5qe96f4wA5hL7YoJJogZAsQbFX+qidAEG
rmMb5nS5z1o272tzCE3+NGhRSH8UyRJD0vV/nF3Zkpy4Ev0iIliEQK/U2l3g9jbeXgjbd4ZNLEIs
El9/T/mpR9MUEbzZFR1CSilTKenkOQAGDrYo+CVrm7S+7LEQNQmNGkLDOXOaJZl8/nv08p9CBRvw
xrejDjURCwPQ1n24yCWppfCeISc1gZ3E2xKUWVuaRtgRUBPNK8WWpGwafnIH6h48xOhr3izjrsWJ
R+9/L86mSwHGBEkvXkitAveOHoXnbp5j7mvwv+cYPIcarU+M6UA5S1KgFAubSukc2lY3RwWinWto
2+qwUN+JeisUxznteDT0Fb2No9vjtqcKUKDne7j42bcMjEO+XWckK9xgSQAOhtLJMOfTc1nXzb6l
YDK+dcskirAslqRywtK5zpUk5EBBCbAFCV1ZayYxDt6iMntplUpKMiFQ4frwpnArd9pnHSMMZm6f
y4kjynJUUAuX/BCg6N6w/Mp5lpqIscxRqBmtEENsFGJCIk4lBQlOd8yIzfNDbhMZdbJ6noP0U1ah
SLMEdYK17yBImREgZ8sJOjDJLMmQ02k6dixTNpi2OnfaMN3bbkpNXV6gT1klNXzIcqoYxE5XTlCL
5O48a1KT7o3pZcgL1i4Jr5Z/auqeCkX+kaG/cUG10n0TbM7thaN2O0f3MybOym37c+kWyycXoN2N
zG/tE4brjenUdB103xMyyeVMOtmdR+5aQBPpv3ctXxNnXg3CbYXAF1Ix8FNlAe5RoVRyYwGv9f/+
+6st3K6rjglSL5CrsIZzyXoSkb6ZDjXquDdM9HYuRU2CtnmqW1fySiWWO6qjWvg5D1z/MLYjsBlb
R6yVEGJC4LSXF3Wb1yqplKwO0iuc64Cn541Maq11I7+3rb5ObcVRqeC2iYDLHxWR+yjTQTX57yng
LjD3cgnnxLXy7MMws/aCN5Wt65y1rhs7rdXYwNRwqhPRK+vX4jXpVyrlVp680roJZ2v9kNSuFerE
ywLvgEnuD0yILXT9WuvGJmuVnLSNI6YE1ZvO2ao5BXOEs7UuV5a+SYeWQRXbbfIBk8pFH556KCl+
8AD2/i5p6O9jS6UmE1oaejNkFIox4SSQUXtH8VNRb0At1uxz//2V82ZDLlsFVqmkLd0OpNsqT+DM
W9QOa60bu4tHZk7TQgxJOLfZGTLZ6urUagtjsWZ9w6XmztEAvFCZCOo9Vc0Sg3TkaOlqwzQrQScw
nEpCPWBYWiITWaX/m4vus9+QJ4/Id6zZKhhc+4ThWaRWwZTijJWMJV5VcvJh7jWqAqzzMNsbJ5SV
T5jIMmtaUF/iDjKxu+nWBvpd4ZaHbqBPldisZ34by0BNgJlu+tJHQSKGMXF9lqJqTi7N3afJCUkc
VsKP7LJwvpd2vY/Mg3rGsrUCUN4puvDEK7v8nA9DeFm6Ijg93i/XbGbsyHxycKjOYTNvCZ2o6kp4
dQ48g+BDeALrVr2xc97be+MEYILaOBs6tQxen7htGV5RpuhH0MkUF+3RPrpvbk22BTdZ8RUT4qZp
mxUtNCuTKp/+nlNksmi6pcNGfr9mMWM+vKZyZBsQkWhFPqWpm0WtlCixZdWPNmg2pmUlmpgEZaCe
Z5PTwCGruuuiYrKq8z00brS+ZiEjmrSgw0ota8Jk4JbGGrIbz5YwYqrYKu5c674RTxxP8yCs0f3A
Dbt30IpAHp9tqrLcz6RvrSUjlHiyslQ2zH0C9NBfFZ9vbVO+oITjUtDyDBjreWxbSMYNHx67yMpg
THhb4PF2YTrtEggW/QayBSjGoNu5aZtAtkD2I5UTFQkAZdYVmWp2ITXeP/d13fBuz3KylLqFSNzS
/il1piOFQL+z8buDvNpPVYcbxftVa9INaRFDIJ2WUVAR8fNx31cWqUmvpnMF2N+sROJJF0RVeUar
6uyyEGr1Xlimy0a+vbKYTLwYFOqJXkLWJW2IBdprZh8CIDCOhTU0SbX07OzycDnaWSABXWPhcd/o
jHQB1cJtFeIolKh5qI+6Iv8olOd40HB83P5KlDKRZPY8lijpG7pkabrImuk50N3/vJTHmZtuJA1r
fmE4edD6rmANafEJUHYq8S6t86+Pe78294aHa6U0iD2qLrHn8BPwXh/B8farEMEGuGil5yaErIdI
pi753CVz1n1XYSEiYpGtQtqVvpsAss6TFvOp6pLRmt1T3lUqooAenCG2uzNNdo3FMxT2JNjs1Qkg
z37kawDVROBtPXiuDcAIGpXfpn/OEsliUftcS/6+qjP/pIT+vmt2TYRaBbbgkVtOiwpaL4+Y7E5O
a6N0SezcPU3MbNfp0PULqEq2fsGuw+DVT5kfft7X+/uiehX2kLRIUF/5dcKYdVZyOVoj/1jb2a4i
G2ri3kABD83KYGmSkoY/UOSVRWIuPj7u+kpQIMa+X9E6Ba5GtwkJ3c8+p7eCFLfR1cMhLavL42+s
JMimhmgLODGefBTSVRvip21T21/xaEmOEBVpUPjkNBFAv+MXrp3y+PiLa+vVCBZMjcTmLuUJzVCd
a825G1lD6kfK1lu79MqgTHhbHrY6bVzWJLgmv2ae+hgsy3ffyj7rQpwHUCHj9PfX49GsxCYT6+aW
LurVQ48nspDOCcr0Dkajt5RwVmxlcrplqatKCdbkxBJVbLeoQguyJ8/JNraENTsZKcFSQtuiH9G8
wn3BIQCvdiJl7Z5RdwwNGZpDI5369F3a77xsN2FvYGTSXpq2uGYi1uc+cMvIY9bGNdaarYwoa9d0
dDInaxIAP6sIjxbPQS2eF6gtbyRQax8w3NHHPbQCCxC2IUrlB0tK+SRS24+pLPc9tVPP2KPvsqZZ
GhZt4rEehN1s9J4KZS/79lETntZl0zKHQ9kk9TJ9ygbnywCZ9F1uYILP8tZecDFQ1Yly6yLR7ZSe
SuWpDcuv1LNSE3dWVoPqUiW7BNosXwtniUeZ/06X9oU01c/q/mCDt+VSAEBQ+aBwnL88HtXKjJtY
tLDwAksDPIx7lqJ91oNkvyZwMrxIwLs2hrYSP0xA2gw6HXvyU1TjAjv2ldEJa5cjlXI3Est7FvDG
4cvkJ7P7zAXiLWyTucUzuVXkn7K6fy7cCuyTTswnsaXCsbJZucY+a3FoUbs1PjQpIMwD3p+17R4B
Ff0yKnfLBdesZbhgGNjg/PJZm/RFakW4iygiKJtdH8/22ggM56v6qZMubtOSSqd9NDi+jnIIJKK0
deyOcpz8fSmDiSEb3MCThSV4sggo9tx4NZLu7Nm12LmmTCBZD/jbpLuGJ5zbl2CYPnVT+tcuG5kE
kLMM3cpr5yYRIAGNIHH7jvsLQ8lm/jKEW2XkK7NsIsraebJl12JP9d1mlgfLcfDqYc3l8PnxINba
vy+A1ynhyCvUgCIDUXKeDmOlJXDGQ3Xc1/o9mLxqHcsGxTTa5Uk1deLSlkN7DeQmgeVa3++/v2qd
FJbP6kE2SQ7ZawWyiLI+Ty136o14sRLyTBI0X7b2vIipSVg4sIgOkpw8gDWvDi/+3mcfw4dJ5jsc
FYh14rT8F7ZAK3L9zN0XTk0WtIE0sytTNN7o1nrytV8diTOUGwjNNeMYqSsWI1OD3TWJKpruhHyM
X0DP2MdZ2ugN+68EIRNWVrMAckbSqRO/G54coNYUSX9JxY5E1Z8fT8DKKExs2cBmXVg4JyYTzf6u
R310lukqLbGRZazsOCa6TJad7AV4cJPUGo+oNIlbijpIfzwW/fw7HeiHfaMwnNgZMpplqqsBVcYj
l2DX+9YPqpONqV7xM1OgcxSWXDI91wm4pju859ZaVxHj7RY5w9tW8k3wQS4zTv1qKRILhYkXVBQv
J2eE6kGg7PxzO1rVM6Tit/KntwfjmwXw+TQX0K5uMjyTMj/yrPo5Ldg+4kFqsoRN9ZT2eOZtkgxc
8reRtxB/ScnOtMIkCZvCZqF4iUCsLuXfhYta1N75EZbiwKZ644XgbetQEyknJpzhRt0hYLO5Ofr3
bL5p/Oz0eJ2utW5kFarhKIGEPiIKON3wyGgXnCpQpGzkEmu+bESksWACTJsjtkoFgdFJQVI9/8n6
4eeezvsmzCzLRD5kzcyTtr7VGhR9NR6bNiLdmgfcD6WvdrKiWeygTbsqaQtysHLvmJfBOZ8ybDV4
HiD7tGN8kxZs1GOJtNEpk0bkMuKiVZEjh/Nj+7wdrX0TPGa5jIxVMJdJ24GcyJci5lwdfW39lTnL
rnOtbzKDBQuklsbFKZKRd0++Ty6gF7wMwDw8HsLb69M3MV64eik6GcxFUhfB2EUuLSZ+LEPSbOFE
12zk/XueWcBok+qxSDJeH5u696KmtYvDMpHmuOhgH0zQN9FWflrqrFBDkThQ1Tlwp6DHHs+6l31W
MvxsSHkIquGsSBpfPwE+1J/sKiD7GjfRqFrOqpM1zRI/nV46f7ymchG7EiLfRIk5wPumhHsZsKgT
OzTgxjh0WmxhpN8OP6g+//fcVsFEmwn1nEnq8YuynKtyO9xRbemXr6xNEx0WjHwMXAAQgaDz/0pl
/672mm+PJ3St5/ffX0WfFMxFOLCAoY7P4bXX5CnwpmeXW78fN79CsgGk0L/bh0x5OslMZMnk6B9V
I6OFZpEvf3b6L0t4EQAbhzEHOzx+ffzFtQEZbtZ5SnRpa1kxSoWPcy2fPL87ZLrZyOrWpsLI2l1r
ttUUovlWdWUk83yKSsveql1ca93YJEUJGC4UTuEBeWN/avTcX9O+2Mqp11o3nBdP52NbuMyKfbt5
XxCVpGN4emz1lU3MhIhlDSpLMuVaseU7UCIOJTvXVfnZt3IVuWyWx2xMNxLelVGYxGfuOGf10OVZ
UhM7fRmCugVwvWg28t2VKG2ilLUVzI5u/SwpAryvOY36Rrrgf6WYjs5Id2mQ+iYmLS/gcjWA4YlD
m7LF23ZIPg1QCFqifFnEvv3MxKQB0TuFzjhbcTYv43zMsROkx5Ds1Of0TX1Ox4J+EWyExZQFAL6H
Nfjhxuzz4+W04sQm8ZmjJidTcrTiqszOdyeWefY+GMeNTHdttRpOnKetD3wKJlm27RjZECCJmMW/
jUt6soMUcACQiuwLRyZEjXiSDrgtx74TjP0L5E7yy1ws1tmfRrIvOf0PCVo6smYYpBU3ypFRWEoF
QNQWh8HKTJjgtJywqbByYcVLld+8ZXjmVX9pbbEvqTNxaSkbvLKeShYvjKLgLX2pZ+jJlnpftDbh
W/asFZ0abJzE1s9eQP+pWb+FLF2JFCZey3WVLKjIrVijIgTQ+WdIxuUREcNtCJuNWLdm/XsMfLU7
j6gfnf1sTuOqqp+qjF78fDlr1Ao/drOVUGrCtWQeeMOUedjMlhEP2ShUu1peuwXXWmvd8DJIVdYC
lxIsFn3WH1XK+kj4+Vbrf65a/3uj75tqkoRjVbqgggYyMzxDW+NIp+rE2TUd7ahvRTSlH5ywinS3
RGz6EXrjMyPZMQ1e3PCDrn7S9FyAz32fIY2d1WOdwK1Ow+Iw1V+HPH3vefTH46ZXloAJ4yLDUKQK
MuFxmbfDc1izAWQK+XAdmnzraLiykk0wFwfpIM0q+LjjzzYOh53XpeTFog13PgEkA6GPMp36077x
GKlyR3LpCM9LY66aJ2u2npZSJqHaesdfM9d9jK88JhNeWi41S+Ml4GeZ80Po198B7f/nce/fhl35
JrqrC1C4CaWvNG4o6G7KuhivI7baSM8+OwdAbp5woVge6ia0D3ip27qa+fN69MZiNyEQk09k2Pgy
jRUpwMn7sdff0qk4pt58tibrCL2LQ+7nwG93R4VUugYvmc8vlTrX4ETrdWLnPzwKorvllqUQgx8+
SjByjvlxJtPxsWVWvN0EpEnV9b4gNI0dYV+g6fFpRia+4V5rC9TI6QvKwTI09WFMF/3ZY1kfKQuY
cjJ/Le/XkY8HsLZyjHDF65AuRbqkMZg9Pk5l+K4Z7LiatwB7b2MMfJPALJ1wR8KZDOOh6sFoMN1K
JV8yMLJNJSqbc887Qbj21+OhrM2FEY7CNmhtxxpZnJZp+pSXy/JtnjK1cde2MhsmDI3WkxxrkcPF
oHsimgwHuSouau9bqtTGxrT2CeNObF4AI64sGsZtOD7NYX4TRe2fs4Y+z5Cu3ReJTFIz38aFYZUv
YQzWz1PWCX3kmc2PTphucb6tzIOJGMvaYrBykNnHkw0OiLJnRTQo/+PjSV47WptwMX8ZwDRmD2kc
ZvY3J7ebOLfSf6B31x/sjqVHIE/FtRCkQVkK6Z+HjG3BcVbW8n/Y1HBHo4LOTuPJnf5y3Pf+/AlK
hai8bd5bQP+I3t7wyTUDGo6P2nzS5wXCrR6YPKg07w/aw83xYwuueLyJ+ULVjitAs4jpaYD0mkNw
27sLza8gZtlCMv9BZrwVuA1X9GtFwY+AJGhoSigd9tG8qIM7J5V9yUgTzUF1YnmignusLtgnz/sF
2NQh9aZDV78QkUf9wg5IMyNX2M8gx3YEJrYWR+59sOaX3guPbfNdOlu6d3/elt/orwkZk10wghrK
R0LeftYCT6rv7t2cKD+NAiUDM786Pmjt869ay49BTy+4V8NxI3tXginx3j+2tbxd7Nhv9cSIAVnp
FHfFdhZ7YfWErgRpeyTLB46ITMhXVDOcsaM52XL06yAKrC0Z9D/8O29910hQxlz1la4xYxU4pFGN
A+yAs4hjhfFxdQ5yJxpQ3SjGNFqKE8u8o9NX0LqjZ9kmhVDvisY/1NiV8F+mrVPlfLSrb48X7B++
lLf6do+Xr7KbLoMoobU4LJ75J63bg9OjCgWe1y7LkdM2wp5fVuemcS73zMD3zgJKm5ptnEZWvNFE
rQVW34xkvif0jVdHo8eqKA/KLV9fXXr3z74aXFg5SyPKhQFI9rPVP3PbOTjVz1ReqHce/C4W3cdm
SqOp+XsIE55Xx04j928OWHUQ4Ny4m/kDMXvLxEbIsRyReRBluafyeF6wnQgdYOAzaeb7dd/X1ime
g+pdXYPdsR9O9QKGaHXu/W8M5O8wv05jnDYw9071DZUA0ZL+T4kzCuyOyxRe7unEfRE1C0RDyX2J
bC/ctdm5+9Er8xXakwpFMQGovNor6yp5KMN8Cx2+1rjz78ZlWILKsshonPrFy6ins5uN+6KwicZT
eUFb6uc0VkM3R6wO3jmjTFBdstH+StdNSF7n5A70GEoaV/ILcBEvFcRCH7vjWstGhKol6FuDsqAx
L8YpYi59sknz/nHbK1usCbmr2eI6oe5o7A0XFQYRzYODQH1v+kN4E+61rfO+7xgRRaVO3dgOrO8P
7Ic9ivFIw+Ad5zyxbTeN6EyfUdHdRY+/tmax+078ao3yGrqCva5pTIvSggMF4IUbQKOwr/X7V1+1
PtZcQeDFR0IHEn1+KqqlgXZa1Y/dzqVkxIbUlTXocLwgLgco71gpHmdZCN3Zx91fSXpNQri5a8Bg
7WgaO938W6Ugn1PdVw8bXJelG7O9Zn/DjZuWCeq4zI8tUorzSEh4lDn1jo8HcJ/FN0KnCeir8rKV
Tpb5sZjIJx42n2xwoAGotXEoWGnehPNBa77NK+r6OGuwg2UNVyclz0wtG5vrim1MSJ814hHWtwh6
36rimAuIc4VVuK+00DexfIxltA5lgc5P9O8pZFlEvH1a175JC7fwyhF6Ai6zIJ0VhUyUuB0ato5J
K8vSlDHlrte3fMKaKaxMyCfwlIfZEXyIGjUwgOa8mzs72LpHW5tiw4MhR+TRmXE/Vk6EU/7SR6Bc
fLw416bX8F2aja1fcjRtUzpH9jTgEkHzfSv/D3HMq8iTSjHZFkvdmHdtvBTTi8PrS+ZvKUavmcVw
26Jw26HXI4nlSI+ajZ9qfMZJt8of1kxjnFHCQo+06UIvtqfGj6ymSbyhpPtMYwL5YO3CHhvPjbti
PLpyPKULOZO+3mh+pe//AfF1fif9TrvxtNDT0pOnHNz5j1fMitX/A+AjBd5VWO7Ffodi79Krw0O9
dPVpAVPu6fEn1npv7L4C75Z8IJYb16J7Whz5vB0U1np///3VkmzLGagPiG5inQw3gKA/MneJyJxf
Hvd85QnNRLs52MSZmrQTS62/VH5+awg5cUdc5zA7WZxspONrBjK81vaLruscR8ek0+SgCjs/VK7t
bGyHa4MwUmbL61yL0NyOddp+aADRTHWZ4BLl6C/jU9PuzHBNhjgphMfJuCxw32m5WVCuhNx7nx07
am2BD1cqQ3zb8GGfqyUfO3eJHa0PRe4cwzx4+qPa1Q/VgVrN+87tPvbpcKEk/eRbwUae+vYEERMZ
1/d9U2ShWOLcKYvPUOjRbpTWoHQ5Pl5na+0bOfaCu1/CfK1iXbJPKK+9CDpsrK23Z5+YiLjUrQFs
nf05bqU4NS15qtLmC7PTIrKytj0E485tjZjwOJvhdQgY5jlmXnAcQonUq6P/A2JxiyPsbWeHQf7t
7EOglyqbJKw01jMK79gL6/QL7gE2Tjpr7d9n51UwWTiQXlClVTEwckDT2G0Vj1Unr17u8uu+iTY8
HdQOI8Ozu8L7wUBwbO6no+L5FoPX2jIyPd22uNtpe45pG1R/OYr4TUShfbULbEFM0B1oDgXEaOQc
D8ySTzYY5G5UePuY84hJAMmWkeTE72AaiNbT0rrcNbAeW31lYk3IHRQDW976sLpntRCvE/TQaueX
F4y7cnZiwu4Eb0to/HEV04y9aMd6P8jlUA9qK2FcmVcTeFe6o+ghDaZi0L7fH3QhTKApDq/7rGNs
z7XNnLCrwimmYXPsi/6lqVIQPZYbMJS1zhteOwmPpV09TnFu404V1UQoAclGuZG+vJ23ExN5R5tR
DqSz+1j58pw7duKMCk8d+iXPxa63aWLysbnEpxNflIzLccgOqrOvWVC4UZY6G09NaxYy3HYSZFCu
tvqYWG12IFn4wSrz5fR4dtcaN7JqEZAaImytjKtx/GU5JEOVL27N9jVu7McWm2xU+KBx0Uw/W3eo
Iwt8nY/bXnFaE2zHq64SCI0ybircBJcCG9awIPQ3W68Ab79yExNix4lG5VOaSXhVYB9IGRyoJB+d
lL0v7DYmQX0uAeSIuLVPFJsE9y361f6iVVNn/YQRsSUozo5XW1cUbG5RH61MtIm3U1ULthroasXS
lu8pcX474fTh8VS8fU1HTJTdgtc1rVBZGqf1dGSqu44+OdpCXjw4m2ejHqHfqhNY8WcTcIerOezy
Yd3Hdl/GTeafR9ATTc34HZJ1Xx+PZs1Qxh6M2/e+Aq9LH7tBnljl9CJA6Pi46bU1a3jy6Kd5B5gm
ep8rcFso8Mv3FoGQZkXsjWx+rfeGP3OIkIsOGs9x6fj8k9sV/Hp/MNnn0CbKTpW05X5mdfGonY9Z
o66DNX9/bJuVjpsYO2JDkZy3WRcD2jCeilyCCQJ+sNHxFcubELtl6QResvB+Ivv8h4LOaOTY6jNr
8w0XWFmXZlFVkDLWLLpoYxZkwKmd+1GdqEqvlr11A7Vmn/uXX0UHxJoKT7KqiQneOOLOqeTNdup9
/LHExPF183IvPJ67OA9ZGgWdPnFh/fCmLdqYtd7ff3/V+yqvfBCokybmtqpOY76QSxZM1U7rGy6b
zhzU/soV8dwNUeGhbsuPA13cFrHPq0wd0WYibonnmQa3rjnKPTStJb3iDjLbulRfeXEjJpAvqBhU
gp0BXwAFCg9RHpCeNXiVB/1tYl5Eqmff+mLL36JxQfjSXxwojrTFpSv8A5gWotBuTlwCgqye+nw+
YAV6nh3RMTvgj0idHwf1E/+yshLouY+wC9l6jl3zLGOPd/16KT0a8DjoLfQuqCMKF+igwLfhuisn
VBP7l+qFO4vF6hiYjnMr0jOx1Nn1xZOztAfQ6u66+SYm/u/Oyy2Koa3xcjh611H6R54ubGP9rIQH
U3vU1wVz02GoEfiRYY0tfSrn4Iem6ffQrrZi3JqhjAiB0Bx27VhiBGP9t+eU77W1lBBCK26ceiCS
ALh+Y0pWuMABfvy3O0+qgwpCIJvYUu9s238OOjdS85/FVvtfCFOnufng0RYvpFOEq+adZjSiCNB1
IStV1cQ6q/G865QZPUN2sxz+FsqZu9/gD9wqE1mZMRPdU7IU74GgrweByPQ5aNIPrA3e9Q5oFwnb
9xBITLqoAJpHXe5n9DYMYK7rJWjVywzqe4831BXHNNGSQ12AqJ2O+gb4NO5a5pacZEuvoOjfd6w1
kUO9D6YxGTjebfaD7x2FLECqY78Z9l2q/Uf00B67HOQ93s2y6Iko+4VOxVZ91Mp2ZAJ8nCULKW1C
99b3QpxUuFRnhuW6YfkVRzRpoCZPImJBgPAGXSUUMYlffWEdQINzkqP9pffUr10TbPJBlQ1NG6+l
7q3oUo3i+vkWECmOpbd1b/Hn7ey/b5nEFMy1R8gSigLb3kKL6L5pAFkT5FEF2mtPhAfwqM3eF9cr
LxNxLoWdRaUuox47FG91ZG+J66wsZJMOMXeDUjvQUo6lZZ3Skn3zy/44LfnvXWY0Mak1WZRwSqZv
Vf3MhfexV8vJm9ot0MjKYjAFdQsvnLy0svRN9uFzRer2VIyoYaDc+ctH0Q2qMHNn312uiUllkI2c
RqdcboN9rjSPoXd2HrQVafuXk5G/d5nLpEgcSSrwVlYtN9pN9OI1EISAQB8/Z25b7fT8uylfJYt2
C5oLrevlBlETcVB85hcZkHIjWVzxfROPSufUQo476JufdeQ2c7D06dwdN64l1lo3dka8NoVhV/sg
nsJ19zOrOifixaKPj42/ctI2dUjDMMCRRUj3Fg4o22gLMEYw7+JZ4qcr3WvZ8qTM9pVqExPotkCq
NR11qm68DIavASR53svJVV9z1YFgRuq6dy+PR7ViM5Ml27WWuc557yLSz7+qjD9Lb/myr2njZJDN
fVsu3HJvbT/3UevM3nkp7X1YG2LKk7JJE4+GnnsTXg6SUFtABtOtt97TV1KQP0eFV24Qzl4F6sJB
3bJZHVId/nYX9b/R6i82YePGVrUSW03cWVMsdBmzwL0N6fwMQHsiZ+cwFGQjqV5p3oSd1aMX+EvK
3FumyBXUZkmh6yRbtjAfKxYymeCYFgFo2ym98ZF9nof0jBk4EVaCdzPcAiStLE4TgzbVXQARkjm4
Obn3HpXcn3wdbMSKNevch/Vqgjuv4X3ZMAVvboKXxVYWskDItgBG52vCN5L1ta/cf3/1FepoBxgz
Au/yxXfwt37M/eEvK3TPjz1srfm73V4136oqBAtvSm+LDF66oRgjFJYeSZNdH7e/NseGB1sQZnA8
kBbc8Gz4YfLYpV/Sb65Pr2kt9u0IJuYsD1qrI+3i3qrWcQFhdP/J+T46B+I6/zYPpF6hSNJ06mbP
94idy+DYY5/emNuV8gdios1s3mS0SJHIgnH55xAKFU1i+lyM1lVkwUHR7lpABHLyvKvD3N+PZ2Rl
xk0IGrhtgTGEmuXNBz/ImbSW/VynoYSikRo3Jn3tE/f979WiKjvX85pWIbD2zadZ2j9s3/8e8GDf
XaOJQ8s4BBMsObq3UU03Z5ivelk29rKV5WrC0MTiU8305N5A1QtI9uy17/KhDgD6UfnBVli3+ybB
8Go2KACdHUxCp4H1SSsqIR/tOucw8KyNT6wNxfBsARleWdFG3UAKA+Zfv7SOIbKbk9137bGR4bSx
B61EWJNlzpFFDY4zoW9D7pAISIo5amwwxe8zlPvvpQSG09Jt80LdajqXt5y6/dWDPOqd7o9seOHa
ajV8fCDBwOe89W62nb8b5+m5U+6RpfTjvhEYN2yst1tXU2u++ZPNnlmup6vrN+XNkekWddHKCEx8
Wj1BCxJqlvMNZaP+M+9lfoSwFHsOSO8fH49i5TnNxKg5jHTAhJTejfJLPfUHmtqnICwPlf27YtYh
kBdcWj7+1MqC+g9mbQ7AjS1rnOiaaYzIFBSo6Gb9xrXHWut3d3kVm3CtQoXUGEiRQarMDoR1qKyw
3uj7itOZVHOe8JG+EMyEPU7tUQa9QKXz2N9Yy9SxtYet1HVtxu+jezWKYJpzj+OyCfEjG86cluQL
eNGXj54e+434sWYoY+e2h56jCsN3btWoSRkJ0Gr+WFyqNk67f7C3b9xOmFRtTLgLF3Pg3NzmXe1U
1xl4JZd/1W174v1wyGr3VNtfpkacepStiNAFLUQXZQWLqmDrkLQ2RsP1OeqOpWiIc9N4Av0EJt3/
c/ZlzXniTNu/iCqQhASnLPfq3bGd5EQVJw4giV0g4Nd/l7+jee53PK7y0VQlGWyQutXqvpY4Zbz6
rHj48BUvQn8mrBxohcdLeu8vv5sagn3soS6CdG5tHpXXg8C1Y02LyCR4V7GG7wSs7ouax/T/ANuq
sIN+nFvOZU3Ng7+B7AP14/noBJXBJwn63z8hvfQXFevkC1AK3Ln2uvWxAYjirS7L+vkruYBe4ttW
GBqvemBInuH84Cnvl4irL5Xv9BLQ1vPShV2Dk6VxUUpntt+a+Yyc8NnJ9V7s/N/9TS/xbCp2rIdz
23yO4vYu9OsmsRPgvT65RcH3a6JTlYDz+KXRNL1UfgsFBnMLEA9n4EFIUoe8zUA79DLeDf2Xjkl6
6eEZMNZNEFuaz3Z4l2jh5asbmv0Y0af/XuqPvtfFSU+NkNT6tTvHpdlPbLe14oz/DNwmUdDSpPjM
Du2jHXsR9CGR3eL1wXyOJ+hbLnqQGQDXn0mqfPT0i5hXvgAE0C+mc8ilPneYEU2+W+7/+xt98PBL
qNuwwJTHoPw5q2psjxG8bl8YDv7PMDMfIHDpJdRtGQ1knTrYOo3Eq28C+MZdBbjlpijwYOcGdthT
1xuTYNSsUr9wTZFsga3PHufxJ1H50RteNA89660y5NgF3hQdlq0tkph+UR6BXmrQjQBP6qbh83mu
xjCB3BAYrlV7DKD9+9/r8+/HP43ej+t/HMtdGxrhVW4+V2TKae3f+h6oliY8LdPyibjXRx/o/c//
8SNmRGCtXT+dY7GYvG59A9Da8tmh/+91Bb1Ew9VTa2p/nty58QVgiLFSezoG5ijK5WswVhpdxDkM
QxwXtHfIi2TMvXqCoXnUyE+y1AdZJLoI7lbOylo7zefaNzedsPcA+p5rWsEfgd6oKj7GsvrMD/Wj
1b4I9Wmc4tbAIfBsTOBAs44VrAmZuLYLj7JlsdEnS/7Bolxi5YC6LyF9UYxneIPfgIbyt9ProQ7i
l//etB/sqEukXBMUivcaUdEKUe66oZ1S97n74EdPvwhoC7EfaSX4Gx5b2xvSNfNB21B8qUiF+tX/
RkMcA3YqzIY6uGmhy7iULtvsovKvfZmLcC6XVkLuALl8pSErE8jcwsE66MfP8u37N/iXEuESDvde
fXBp1XzmrH2t66VOBh7sa9hXcxn8Kaj+/bX3uCjlI6YJh1SIO+N6EqTjELoslOHfrz38Ip79FlDH
wGEJYsUIfCsbnmIUyT/JqB9tn4t4DvRMvD7GeTDLsTnGXu2fx959Brf7KLIuIthNNBDjrB0K9B0R
fNtVG9xy+mj89d/f5oPnX6LiYh1rdIUrhBaUayCrBh3A4kZs/td2/yUsDoE1NVrh07dwOs9HMrNU
M+l97dNfguJYU0HIzqf2LCJn0nnuEpBNPiOmfbCul6p2dThpD2Jj05lhHnUGeX7NPNm6L36Yi8AN
GSurwlb2rGjk70YMAfaVCT8L2w/OGP7+Tv84gpui8Zd+i+y5X5omr+Rcp8NW3bJSVmkDdGIyjIKn
m0c/+4Ef9InppcjdNlPcxoW/nKtZbHSPGhDKy1Wr7ssh8PYc3MpMeY29gjf6PGQlhn/Z4Ohn3tkf
7eKLCBdT23SAHNszUfYw0PnYD+3tKr4GvqSX2LlprZl59xw6twEEpQdhDmsdPQwVufXC7osb4iLQ
K+i2+yEpUZih/XODaevyY5nm7ulLYX6JcQNDkXQb2MtnZmY/hZXNkuHP+sSLqEy+9iPe9+I/9hxx
IVzbiD+ca8xAPWZPSxjdUdV8qaVOLxFuFcQGiG/RTq/4RncqcGbHAMnK//uX/yDYw4tT2o8wVzcC
U5Q2bua/00jq30MTf6bG99HTL4I9iu0EcgIu8iCNT7/d2G1HUvefEVw+KPIuNeFiH0rJ0QBX6yKo
UtUNr0qMj9WqfkIQ8rP4/ugNLs7nEvBjD8MFFHhND5YuWW5Lb/3azr+E37SKoVdocQT1AH60CafN
nExWBK//vbQflDCX8BvNwdPsYuHOtmEigVc6TDFN2CajIS9CsPUQzu0nndsP0tAlFKdRQMtOchzP
4bqT3gJfKjP+Goz0v1YlXeJvRBmXcz2h0Vx77UvD4+u+CsNPwvffV5hcxtdmu2hbus07DbZC7gxl
cAAA42tXKkxP/zc5rC0O6KkMohN40nAf2+R08EC3z/57if89AsglWrQuV9YrvUWngS1z2qqQJqqD
IqmwI3QZzfhJkvj35SWXgda0Q6Ad2CGnwA3P3Ra+jMGWLYBXfbIEHz3/IshWuAgHgq/RadQLFKdC
b4X/qYaeq/4MwPXvMxJyGWrjACASNJ+jk2+iXTSjn72S4buh3gbZt/WbRiimNcfyy/YznOtHL3VR
Hkc2MH3kA9JA2HDsyfgE/Y86g4/X15SHyGXQRQD2gDUr+cmOPt1bswH3Rqn40s0W2Nv/3bh9F3h6
KX1+UlCWAkp+1TtcEM23GVySl//evR9E3iXgjUKNHHaoRpzaMCzC5znAHfGO6zr4rEX9wRJcwoBb
H/KFDbSOTj1w7iw1Qyl/276uaDr4qJu+tnsvoTiK9YEukGtPY7v9KbVhSTu7NZm79pPs98FrXIJx
vL4FZo8N5ISQy9U2nSo+7tvWfIkFSS6FKkGkIY0neXhiTn7vvfYxGL92LpBLRGDgCUZR5qPJVkTF
gdhhvwFJkRY8btL/3kMffJtLlcomihch+iU8YVBo8lUAlJ9Mc9E8u4p8Jtr20c9437//KPAsXJOX
apnCE1xJ9AliJuWZe0N0WKWWnxygH4TCJRaKeoVW3ChymquNnpCoGmzRePviRyL/+wIgUwZs7nV4
6kca3ZPRmruqtWGummG4/+91+OAFLiHro4b4RLv14cnFUZwN49zf9ptoP9O5//d7HbmErPvBpq1y
EGilkZvFI0aO0fTEgY9prdTxn0FwKHU3tBu+hRIdrW9feqlLMHtjNWylermdXLBEGYFo2qmT8jOf
2A/EO8klmp0O81CBzYOXUt6UkC46RU31KvVwmilvEiYjmzbrr8JsReJr+VR5mBj5rfoF5eyb1RUy
ieiYs9omCx5SICnISD0Ja58tj1/KQv4Cf0snRU3bkygHe1j6SSWochqcsfKz9PfByl+C5ct1VH0T
d/w0LrJ2R7NCJOLIBiG+ptFBLqG5HP4uINGJ4ARYMTqJTThNOxWR4ufXFvk96v8R3RMIl0U1BQxL
W9dVStqqqxIGe5fX/37+B9njEoM7+PMK6fienZYaGq0tjFTPCh63ecj88pMf8dESXNRPQdmv5WZr
BmcdGUAd1PGDB9LeJ3CAj55+kT3WllN/RWVxajY0VSB+D8nYwkXk6b+/T4BE8EF5dgnI3SD7YSpS
+Sd/KMf9Bk7jDufobywIDKBYtMPG+uv787GNhUqgpwIqnC6eTUu/b0F9H2v9fRThaxnIH96wqIyX
cKRu+LGSsUlDIEDj2fo3LI6uBl/ZNIaDddpRF+RtV94xv/qxxK5NIxe8KcEL9DgQUtBo6ZIKvbtA
LW9DEGZ67CCG23xvl/WRByiye589iw7CAa1crp3hac08ZIroeSrlfTN0RYJx5lMzAlhp2rwx4xOo
hfd+EVX5+3MEFftO+lm16awMpvtu7X55oejSOhS/akAPtN+dIlGdmQz2uMId+nH4Vlp2mkTYJ7E/
7YYKPZ9W5sB/ZDrs9oKXaYOhE3q8Z8b8OKl5RZP337sMt21HXRwm0xCIpIC5ZoIJ+JWrgJ+rIHpK
9O008VOFu7mW6kqT8Fb2K0u8uNlXml5NJkygfH+aeZTLcMsjVxxLPpzKYT21xD9iDPIMJHJihumG
TRymRexpmfmvWo43E6tuHOvuhqCQ6VZsd74uDlXjyjSu6t+xKXfvn1c1gclZHz1BB1YlG9EqD9EW
HOvlNkb0pEVFfjDQU9Zx2y2anaOZ/ejAuwsj91CT+XuvMd2JQpG4wodCtdzmrK27X+9felburqIj
7hOm+jay9tE3Qw7M7oGBcQoq2pyMToNaH8ld2/a3te/fqGH9E0fRdanZlM8D+TN3BlZPDly/+Hnu
e6BCq12v+xx64SmUZf9EVbFrC4+mEE/Ia+mdg61L4JEmk2Kay2RbNUBG1fBIId2/27bgxlPBE8og
nqDv/6cvHUnaiPyYRVnf+sJewYwXuiCUPPmx8vJAiBEPAuNElZzv5ore9011F6xVnRGovB/mmng5
RlFzprqgynRNurtOCpbQ1kevc+hEsccJUKWic/YbVeZYD83wUI6Y4qI/dgvd3bu+78zJ2EbvIygZ
5BZi9Vjj5kdUCb73QFRKG+ZB1mY1iV+rn6Gx0c5EJmsWu1smkvGgfizUsiaqh682rPr+xLXK49W/
U1w+GNm+MfAn04i4MVmhr6xxQjRArHta2b1cPZpMRXPwN9cmqwaTYGj9M51nqADVacy9KmWx1/wE
NOmpHEDtD2K5h5/SM2aKLwQc671Q9d65CWNpaPD43vQ8mn7vIjgakFU9qHeXkG2IbYp9ezUR8nN9
B0wIfUUrlQbxmGuz+XmFbk/ax/5BgqCRdLra93UDPWwGYaKV66vahjXm616YkCCAB2HUlbdjGTx0
tXwtEL3JxO0JqGSdFqqok8DyE36374aXdZ8Q5+PXrGdIaL1TulRz51t7QzZFMgie/+n86hEjA5lU
ijp0qqtbmEG0SWWdxmM3noiVyFOvFjgHjj6wF53e+0V4tLZ/XfttTUkYrelqIJy8jCs51siUCdnc
3/eNN0fLYznPD7Jwp3YqkM8U/4ZGv5dtE9j0vfjbyNK+m/klzRiyJIzICc3y72Evz0sdPwvFcyXb
J6+FDYrwMqQOk2g46mVavgOjGqjYuAd0r6C80Mx/8M/fqtDFqd8XHdC6/fACtRuR4LZdJ42ABpPZ
ohgaidO98ctzZ5coD9vwEKBJCGBh1WdM1T85SOGZ1d2+hQgYHFX5bvDozkH3kwqJbBEk1NUHCEce
4SVukmIEMnhbhynpvKJO19IvkceVPgxbeA3jLQgfcKVOcEMgqRVwbLHvXn0RaB9BOnRwj1Osy7yt
uW+29qeo10coShx8OkQJgTJ2A3O5iKR9gao2shwwEisPTVR/n2R5EMI+oPViIKhOU8qKIdHVFh5i
0r/5o92SGVivvHhP+cKdZigKFfX07m6wwBdnttchBBSisulvtyo+U4i38XDOYSYrUhIH13KhcdYT
NiWN9n8Ruv2cI+gcGQdN6CauEcEB/DrqZY9CUh8wrQTWPioZtHbnW8s7H5khvhdLdT3G/YlN/mFR
poSO2pQXpn+ojL5vjYr39SiilJebSesq2ht0+wfPAMHoch6AObGKWyphX8XNOKdRpH/BYL2Fr7cB
rZ5OYeZ12x/chOvErsspardjqDjiv6ksdIeGKR0aj2QTL+1Rr0PxUEvQ5sMaZ0LVubzoZR7M6zEC
t/aOjzQb+coeGEzLhgBgimKb1cskQUKuggai2Vg4X9CbIhZPmPDfQDyxgElPoHJa2C1Vpg+OrQx/
O89XSTlqsZttOCdRaJ+rdZOJ38PquaOg1Le8rhIzT9/9fiJJWSKPrbobUrpsFY5I/UY8PWahH6wH
xlhxNHThaaDGvC8ifaC+V+dQ6giyEcK92Yo52X6FWkVKPXEbWRCvUCAg9LaUEHq9jkUWTiNP14Cd
Vdz3sAuKX3Utjoi8k4eegZ4F/+1PC8tdvcm72sLPK+jm9kBcYG6amfYvM5/7q6Lp2xytb+xW5XuJ
HvzuSfq8yyIuKki0rmpLdNM1QwIG4WYzDhuC1PkwIqNEAnrWqukGNMAimTVDzqrDKsxGPF7npHNj
jYmiKm4Ht827zkL4IFB0bFKj6/nZIZ4yOUSBQZqo4YPUhKrMXaz6pzISqECheJjRilhwnWybT56q
TyHrtxe3GrUjuEzBBH70DgVTHk80rZHW2k63deIWxt6ULHiyiSbMulas4PL7+l6qcbqvYxI0+USL
5pFt0HRputjedWZGUx6a6vYPGwP1wjuu14QKsx7XanIk80ufySyG26HD8VlV90u77C0V9gBhnSYN
AwcCmGKa40BiS27WcnguGtWcQ6PcQXZEvnlgrL5VEmBedLXL9mbrl6lNyoqJrBiLjUK4q4dsvG57
viZBL+zehbS/iiNP5WOsbDJ6s82hQh7uyq4JdhYV6wkUZpWLTcprDTUZWFIHbA8CUfOLzcy7dTEb
b+LOqBu/DGmOAcSWlyJ4gLRplHRFSX8wE5E7XOQgUTFLlKmItnuzEhcnrvfNN4f6NA3kVL5D88mz
GVB8DK0NUCzRLedyizD/Iu5q7VX1OsXlmJq5+hXM3f1QtL9YFWDdSzCrcalAxbasr66Z3M4YTveF
048RZrgJWrXmJSKL2fkbLCS7aNAZvNbKAqLeQ3DrABzaM8/XCdIfGjNs5WkxyuKRit6lUJMv9dmQ
hhbpugg/2WZ/hZZzfKvgapJRs6ImXia+gwwwO3pBWSdzuZLnylh+1YAPlZKhf6MbOU5ElncDCyEL
NopH+Eu/8m6Jz1HvSIpifkWVvvC/QMLWSYFyDIJArkx6DG0T5SQ2XUMpcqXnX1M42Sfw2ep3Vo7m
mQbLcBowFDt3MSW4nPe3HmE2adk6Hesak+ReuthltJAhwhcukZgvmr+l3HqQXtdy14NdCz53dcTv
JeGRNNfPVK7xnYEbSIrEyFLwMeo98Fb0Ghif+cUENijySsSAvk3vIwJIzomdwL5Pt6jiScEKBWvT
BkdMJKtshDcZ4BAxgsiME1jjMdIsmezPcehUCsbyAtxyWWeFaOufOha/o1EsqWvXGf8Xxd7fGDvy
dbld1zX8xrC/AFocFWaLrdlTx+87bb/5pbWJv5HiGVgMHEqFfsWOBD6MhOZEtHcDqwGZ21kMGSs0
pCpIWTPgNi07aIDTDpSNa2rgMXoamxDMjTakaY9fMjXB6KfcX5qzCWeFG5e2mel7ka3WDFnYY0xr
AiZSDWVLAAGZSglFnb4sET+Qen4FX8vuAzncrSN6ohqG8XnnT99QeM0vq1IhhF6E2FlhbqYQtX1X
DQpGHqbJQeIqjhEnT7qkZ9SlHfJOJ9NGuP5X3YSvvho1WAegexVd9AOv6N3Mw7Du+3F5wP13TErf
NwnouvctI/qGoYO2t7p0b3aavbyf2M95w3FfzL77FsErNuMdGAxokpiMlot7CDZJMyJAx6nfN7+m
pUi2ztIEujdzOjZkSZdoQPcH5357FUGWVma1X8U3EjPgPezTfsrG9IkZmU5t3TFc7YKuT0IFgAkK
wzb1sPNP4UDKbJI9exNy6PZbhZp6USjN+qG2u8Zz1SHwpNrVYIJlYx2HO7Yo2KaXhOUQ26sSuZJX
j7eAzrXOwoBgqLKl5CG+jH6bFpwjPTSB9IbIFWR6VBXKiaGzxcFpbY6unl3GuvB7CB9qRFvgQ9ij
x5WwyfA341WgpDmQwjwVcNKFgWswC7EP5y18tbjWX3Xr3N5PfClQ4mu+IyX1jmHVAG/slWWOKu7N
r9/HRDG066eWlcfVBb+V1wV57XGb1WoOT+0yfm+YC4GLCG5m7IVzjRFZ0tat3mH8r7CTBMxywg1O
wVGQyQpJyciq2nFcoDPu7HwmGIDcm3B4V6eTYY7zBr7sEl68g5u9/TDpd1MDEidy87a7Bkdipoma
/yqt+1uFLXszeiBLJJ3sgyuQ1ZGqw/AFpg4tKDMUd/Bmoftg6b5PdrRnbYryygTD9LOmbkDLro0f
PItnWj68ctf26dSKKPGRh5MmcsuPiEv5ncPaPe1bVeWOlg9tSeoMN/7ntlu6ZGnRGWj1upq7aTQF
HJwiRndjAcp2g9uGhMt2YkM7B7/KhlbwSm5QPHsDDBNmJIw+Xmr+14u3oUbPIXLeb/ydqu7bDhYF
Y+IPI58OrK9j/2pbVyT9cA7jHLoFPLEFnb6vXjdcT027XaMLjAq1UVpcEcwubgO5QgDctHWRxxPv
TgEEjW4FB9tyZ2IbIJuhqrVb36ZbHPB0FpARof7s/e3gtHkz4fr1CKN2fzjE3qLlfvPVOiUucCxZ
aIX61dkNl/WQDbtqmOQtaOqMJZEocVfACethsDjMft5KEv0IQ9kPV7FvyJvTkNKBI9DyauIFz3Lv
OpCBL4GsonULg4ptoHY3aedQ3U7maPGqMh3JBD2IoIVgYRTxrFocmhbChunoRQhPzDDzct3aDHfm
BvmbjQmEXNCAJw54BUyn9ksZdYdtVfLkDUP9wHkQ98iSJRSmoO/q6kRWfHgqY77+hPzQDEx356Ov
4As1JKIQy3UPHlBKg5an3eTpMPMt7FQT2yl9g1gOBESqLID0rdzefNwLD/BPqH+U/ti+u9BCn+Pg
GWsz3UQ2ZygdTTZ3EObDxWQxN/Ucd6eCKD9KNGeePRcxJEWzsGTDm1+1v306FjsWr39XMNGPldeu
D1HZ8Xk3iNH7M4mBoOhaVYHWdrUtv1nAo9se7hBQ3e/b6mVbI5ZM22SeFW7h140apE5chSNr2eLy
aGVRpaObw6SqAOFlwANmEoyqazG6do/YAiJTi+JkRh/2JUstrxfeLgApERjTrQVK3wLNG/gq4QpR
+CvuT8KbSLrgY6asgYyiBb6wzDgW6bSBa3Q3BxTIMDgwZg1pghTM9GmPcm7EL0HbvbPoKaoOpojO
GYVCO+5B58IN0FxhkoiWiAfjl9QWOvgZD6U5Kp+8V18Sh72HOvmhneP4IQqDZm+Ia3dgjcc50nq3
Zy0PEj9q1t9MC31mIqh+aj3EqR0GXOSdNPPDatYowaCjOuMWj6oCmIU8iAVUVdZu+QNtYPoQazlf
wyrWu4nROLhGoqDoGq3dmTeyTbuqmw8wV0L/r1LtfemN5tT7kbeb1lI3mRsKTW9BIgBUpKhv6Fiu
f3ziNbktIrKv+2C5j30WHaKWfO/GEp5ITs17vlTjSdMZ3YYCPaqh7KrTQip35VppTqiExvtxwMWC
E69IhnJun0g7mwd4aDbHcWvizLja7ofYo7e4EbjMF0P7s+5QBHXjBKDQMN2FKxpklWZDOo118LsG
Kj4NNhzvUANvknay0Q2vQXWQA/NyyARO6NiWcfKOMt/12+Z2czjgyKihWm0MOnUVr7wsCOYtrVBp
o+uzDehDiAo2WsLlqppeoEyqb+k2jHtSjF7WcPpnnGOcHJ7DNKb0TLizVUmumjDmfYJ27PvWsOSq
JNVft1g/qSO9pd7ilceOLBE6fyhtbpSEYlddFi5vQvnDryEhxmYvSDhf1W3AXHsGc/03bqxtQmHF
k/tTuaL5BE2jrtU/A2jbYNhYtI/IF+N9VZXl3WxJd5Ji814Mt+wtCkRwV4A7g0k9Uh8ZR/fdVAYp
GTXODrOYGvc7Gd/Em2kzvfS4iMZem/obRF0nw9xjqKIwp86C1Vksw09/K8uXwq3elVnD9Uwi9CfL
FfYNfTwgx2EGkNQTe2uHvtn7Ey49bOzBWI9qAmYI8/f95hGwUlr3imsfmsy9lTRIBCxWDr0d0Kqs
mDwUM/X2o9/OmUShuauw9dG5DJ55tcTX60Tv666EzloI8eXbCfrasMQpYBanjUlRwviJT8INWXaB
JKqSS+ohXR9xA+/ThgTfR1tDpq/XL3pTuEQPdfkDBaZN627qzz24QOehJW2OvekAumLjufBK6Hh5
YYlAYRtqA+ffdTEPdjBkmHZNUcKBMGx7nP9oyF+ReZtyHPPh0+qpGGf9Qo4FZOd2jfNn/BPctzdS
f6Ns6fdF0KuMVd6YAhvlX/ltA2U6wOOXm5EuIc5KxbKFWf6+C0O0RFGQdEBuJ/PUxolf9LBZXdB6
5rafoIIpXU6kqu48cHCbRG1e+WOeJxxGfCrzjRYxek1Nh9a94WwH2qRLeRuijdKKMQuKmsNajZPy
Z9fp8jeuIJD0EHNcpLgtunxWuI4TWuKUayClQHo4/y2qKv8M0pvuaIW5yLgu045Wa3lLZ9C+US7x
Bwxioje/wPbusGKQ5QnbE8SM5l8oAPi+EWY5VYLyEZOXZnklft09rnZwz72jRZnQrvaPQjWYejh0
vjtTLN+6wbEsHBqxi/taP5AJOmLI4ih6WxToB7xRmUt0o667omnffEzYkhU1zUvDpv5JRUF053iD
JohZZpPJGd61XanMYZKb/0NUDq816zXANCEGBC/ncdVAaQ+WiHRC6khg++eePGn031kBkwenDvuo
C1gXS/hFZhZ9vsT6gnybR1tdU8jBvgxlMeZjtPz/I3pUcvcOzPkWh9ZcVRgjH5oiJqj5BgiuQRIN
H2LTN0vvhU3WWVfoDM5A8clZHAVW1OJlVnrdF5T3e7+X9K6rKT86FWkFxSnYlcIMDt2Lcgpk8+iB
pNBkFQ2Db4hmBzcv6jVZz9W07iC9jBN+DafD+wMxlqixTaQdHgJdIlO4IthjzFDd1WHZnoaprrMJ
StJMBfpYxdSeHd+WHVtt+KbG3r/pAijdqXVxf2tGg1PVerNLaoupw7EKPPTRJsnZVdwOcyr6xh2Z
GQCGqUcz8JTCNfahFb/XYIHnoQwjuB8hyfbjBHKvblQmagJC9sjOdR/f0nocMRwbFaLBoIW9wAeS
nUdI1hnPPFZTaRONBjcawTeUyW+11DvbipOYWIsG5vCtj9c2QWcMhxJDaxhH1KSXIg2L4idBQY4i
c0uDKPyhhb8rBfumwzVtZu8lRpij8qqOjnswS/ET9PhP8YRZ1ih2NApOWwf7b9wM0zrGnRv5o/Ax
ErWzzGDSdjWM8prjuIXSsc16WPDlBuOAlEmShFOAOByyou+eDVTewOXCdRoXEaXm3wOl3wfDT7wH
gc/301XbF6v6Y9sP1yLQqZvVDvstY2Y5TpH3WLUBwibQ+434KJyCfFW4r1bzKW4wQ+PR8b1VvOj+
1esal1A9/IB70GFsdD70y0k09R3sPHbN3B+lU7cj83hKmhGDY+97y2C7KvhJ1t2DitUtcbpH+7A6
68V/QUPsr6zq24h5f4thRWFVohQaRrThgcVIm8BGx0m4a6Eidf5/HJ3HcttIEIafCFVIg3BFYBJF
UaIkW7qgJFtGmkHOT78f97JVXtsyCUzo/lM7tWnFrTt+KWgFRvpiMxLbk1cnRwrjo83RP87qxd+0
8+anzLVW763lnUbfvanR8VlL8qvQoEc96z3RmDEi5GVKnDTyrWzbA2AHqxRVWG7CDVGoySDjhA0M
R3usk4YQYuXsdS7XTthvc5Ie+zn9ZzNqtOqmWBcQYZYGkSO6ZZ/7Yj937pnc82xfz/nZ87wvMx++
XXbigQK9C3DuXyyGpFLLh6odji2DokGaHepXbw7QhpDNl1lzNKY44jHi/01bs4J9peNkqGwBTbK9
NVvaHCjpkqgv+It9o50Hp3rOmmznd9435mz1023qy+U/e22pv12vjyZhfXZ1d74vgr4bdh5TsYYN
0yeDU7UWbsjP63+VZR84tf5oy0Ljjhe39vWYfzIe2ERJRgXFRAQPIsTb1SgQMn85VMUcGVnxso5+
PJtVzPiHaDT06B78WpE3aZZGVG60NQY1E1QVnkAJsWrb7NMUtlkbkgdr7j8zq7j0bmpd8T1WULTU
fjonp6RNGH1yc9fSoKT3/vSdcWCEzFte0shu2XEcm6jNLaz1hVXHhqf7O/JP1l1OxDbiVfVeO+nV
YfowAJ3p0ZrOyb4e6o9FY2hg3yyvXGuEjjF+FBpAjKHeV7em6bW9MOcm0r114Aw3+uM4SALmhXwh
Qs+J2dxHQ47JzrF7Zqta3FypaG4A0XlYug7pIqMwwXBYRzyw6sQOGwO3ra0wYVZsNE76lcfrhpnu
fa3T8uz2y26pzXOa65TrjgZ9T6geI1t1hN0BIsBjkdl63IsEE4p1qz37R2nTo6YhMEEfgLdyxpaQ
HNzEzY68MB1aD/gwzcHwUzOpg6knjD2oa7EfRHqtC+9kWvatT4erJ0xS9pZf+mac7ZwxexS1QHrZ
mAWLDtKqPPFlZksbbdwG33yjc24uj8u8xqbb7PttuKxJDyaUmlqodfmP7dLdONWP0bdfOY8PkN5Q
e/RUfViDwwVNVu99uMLcab7J7n/RE8+BBDMfq6l/YqhgdlBz+69ZfTMqFkZ9mErnMO1edK879gxk
ZNMOYQPulQJ8+M2jU47Z2Vvq56IcAQrGajgaE5LurU/2oLHtftRG9/9FDODwzmyYh0kZD4aO2Rzv
8BoMUKYrZXzXDj8Vc8EZK/IlLTPWFaM0ciOtwqmHsGs8NHRGrj9kVR2rkokDRlq+zsvURzPn1HwX
5LrtzWEZJ6n8Hjwd8aZpPpaVQy00v6BE2Rmm9mzb8sGv2o+xkY9elR6Ji3D2ZucBvSdlExEPRM6K
3ZyysTonYBtPm0vAtOWF6SabaNJMPZgK/cjUxYecKycHRJyDBC4yuAf4W0L1TAinqAL4rdbI4V9b
lEIETd7zug77cqx+52by7dRAgh1xVKLd5zPA8Dow6W+sbCvK1fqeQWGAQ8ViMUYYI5rSueMc0jk9
HpKxeSu3jUq+1iOvkkUwe/O1IVF07JdHpSfH2eqZtA1WY28exyoPjNEtSVAv8xRD9j55qboNjby2
tbxl85YFwhycYDEzmtRC/dTDtEbUjw9u39uxkysjWFp120qlBXPpbnsKUPcqXRsyr6/ihZDVwJZw
QAUitSBvmL3NyfaQDHkM9WYugWNOHx2zEg+QwXjnslhNyC7ouoN5EDLM8+1m5BuURvpMvu/HrK9a
SKTqzlPGY+rPR6ZaHxA4RjaKouz+UaVvfFLRUErktzWnHCC/gLEimn0ufHMnyqk9zWuKuCGH+isF
N2exiWevaaMuaT6U7Zb/v60WDVKYiqIMO5lelWsPx87vntyNBGNkNmEtnbvOXw+siZOT73J/1P2D
5a7PbSp/EfwzBhp2fYxVGps1gYTViHxtkfgygqRQR3MqPXKnPOfRzarhoPvWFiy+mQaZZByxlwoQ
IwzTwv+ZtGTHmGARE0T8no/Tq9bUuyrZjCDXJkoLOf3VMve36wOXdnUOJKwE+JIlxni0V5/Cv/2j
L9ACvI136Swe8AgE77w4fxM3DdNy2FkSnsb2Y7qsx7TtnrVcUVWr+jXxuW0Mt/zjuujDfd+ug23U
aHdzpmxQRVEay7BU1R/DX1/alAOiWr8b334eDe2znNAxWN6LtxINbBfrJVN5BynA1MRyZBvIpT4g
JNwPabpEnlc7cSu3f3423OG5I7rJvTONl2xa3dA3x6PLnhBy7YNGL5iAnM1/NTnfyXLr01aqCt1i
Wq7O0v7TlJYe27L2D7PVacFECVhU6hmEpwtAhU9usr05U3OxWfiJP7dx4ek5kpfh17JCGdmD9TaW
bBHJGgqSydAPPpd8ZOju86ZrMO/6DVJ87zfFe1ko9BFZdjFdnbbZEV+CwqzszBcyrL790niTnFvW
5L05y3STenfiKOXy88DjJrvZkaP6d8j1x4x5wlYiQNKQEXWz+2S2gOdEftAJ1RS5ZUth1WjV2yp1
86sdBCE8q2nGfte+Ob5xb5oN98bUjToUemuG3qrSqz6ma7SRSBlJHTZl1WmHSz1FKFalEPWAxLcN
TVi8+J5+VJlXnMQidl6f3uc3Wl1oaI4ZzVlJWs4gk7hv3auFhjkk7g+erbV/KUSDjxbYY+AAF9Md
MIpjo4LyqMXHaFr4Qap0CA3iUxuXzLJJc6Wfy4Jsmt0X2yD/jrvANIBTDcpzD+Xa5jrdMx0Umlgh
/KhkSvjHlqFK8fO5+VgQBr+iaykt8Dqy033kHMwPb7bmL8Iy9QtgK4ldxmDEqVO/lon3sfHpwk23
5ycgijJa+rY5lSYndZ8rVFntWAVrnSITWHWkJDMXcW4sLwbgz7XS+BJ1UrwJNV2m1tOuTkflxhRN
PqXehwjQkx2xdN5hSo0sJm5ERoiL3FPJjWPvJpsAKomqN0Taor3oKXAjARg+e8avmR06NztwlSaU
gBMEPpOrRgXr3FLVdqdxksbe6dz11FVqfiEWugopfNaQgID5lQim7ewW9fZOifvUpAAGlho50n0I
eXsrtX1Nl/fqaHZ6bavy6kv9vW7blDFCegrPNJRPHZAlBqLRhXybySFWaUOz1dnf87C81Momktql
qjNaBhNrc1GSKJdkaKONf1beVbARE4iJ3hSByqgDXKGj75jktz63TC7dZnqwCXxLas2xpmJ/FAke
/oK+/FA5LshNKwcUOCQHwyZpewPjLmeS9pK0EF9gG+c2sZ/NzPjbLevy3OV+u8umQX/Wt5H+A6FB
XFmi2hU6XJUS1ESN7NNrh4r7SNp28unNRfVq6BWKMlGne1n17aEeyKTUB9xMlE0MSOlxhihfs/fe
xqiFrDBGZFzwQ1VRt3uJjzQQLmRr3hcoeYxheqkqe4P86QeIEVsU17RyzDJQ8zbuEkYpAkr6LS+3
0JffibUNPBnY/55aOMb5On1yjdhcY/JdKDypkgGs/KPNLSGhLCiWosWYpIozlNSFERX6Q5vAkVV9
z0tqrWSBdMm1R00lyUkm9hwtvPCAATvGziCRZtdXq3Uo/eytlsPfdGiNKG8QArSbOaGiSbodYC0T
DIZyoJdh1FNmU3wOPoqzyaVdSnrzj+eWVmAK69XWB1AHYRaH3mtFhNI/OSZ92gMvgyr6vimjpTKa
CPla+VJOWhdU1daGxjqWYTvCUkJUr48lmVTXxoK0KlaUETLz7/k1PJbemvJwVfCD9SJfagZERdbS
rMxhNouTbY42FxEwXrCgI8rCPh9QUjEgUsM5mXSobwb+x9HsK//ZT8XTnCTrU3Ffy1urLnToiA0X
A2rbnt+1uXvzDTLv2812jk7mP5RFcyyqrVJHlsry7ZkFn76pxu2zTlvxqedD40euu9hr2Aqo8AAu
X/Rx3cLZBdUMiEYAXxNUDtN2wtp0hRuhgUEloK26LAAd15qPXzno71FYOkWkhMKNhiwOGexMaLbc
g5oJEbK3CvGkuRpyQZDXu4LTS9xnu+L+RzQx/CkdVEk8MAIqIu6IfkCxvvV9IG0GsIVJNaZpZDS5
4wWblFkWNp3DM1i7Lv9sxdj2ELblYB1hNsyTRaWzxL6tjzjTG9UCXJsF1HthL66FLMvRFG2ib2dR
jqLqt7VN8nOUVj+ipcgGFy62t5dDToDe+7L090u/alRxAP00tbMnbPR+/BWp8f1r+jVDpu431KYI
p074BFUxdbWO/c1e02fTWKj5yrxEcDAwn4DqSrNG++CWLlgGpwTUJK+M9lDYTmkdgZrS59XQtWvj
1R3Ffdc5TdzLSZ4cq8RAOEEsvLk8zOWMeV16geexfoOR5vs+LK0a9Wi0LCN7RH3kXUSFuT0YRz19
6TLfeJhFCfov1rXOGQoj5O9UyupdR2HjBEYz1PzZhdGxVxMn5LfQRm5NI0MTf0RUwiTZrkUxFpbV
WJCPbXqaz6XoIYWwWq0/aSO4cailWecDIqyt3DOyNcNj585Ow5VVrm1oNTOSO+gOukzbmeCkjDZ9
0u2hQx05O+pNukZ/3QDt4SrzovtVLGDdp0zT0NP1esL8+L7aMgsslocUiX4WP2uZbk3kd+b6t6oh
oYIqM9pbv3Yucj67IjxqqujIaL+5qBmYU+hhk1lAvvkyeVmU4suzKWSITwkd0BAOd50BAmeKb5Ao
25n7j9SVHPNwQxtKEyYLLLvM1LhlC4sJP1h3zORdbUYHVlUUq3bSTBORkNVkWhY6OExVWI+2o8BD
HJnsFjUhmmCuqvPHsoH7Hzsns9gsrQ6EjcDZ6KPRNnkeCNWpb+1h9fqDxAGT7jqK9zaYndHGUC3d
u2mkM6GOPF+jGSimQhiRr2ZEDfXsBrqYd7Nv+COYEzxZPHoeIHoiaB5CQaDhHHdu2hehKObpo52U
9TkghfdPd1NSG9qs7+8VnjajJi10/8UWynyvRln8BflEXJevPlxFjr6Zos6761JrfaY7sqq5AiqR
hX2oEmmriB4W5Y6dD+p1dVrHgvubjJHWp5M6jNACH+LU27CnFBV9cM8wI/cm27Y/JLwWVuyOjvsb
iFcMMaHprB57Lpy9C52TH0yUsHMEnDBvO1Zp/qY8z8II4RXTza/x0KEIBeCGPPW0fQl991STg1qE
a567ayS5+b42o7CzMGt5RbEntdLn2GvEpemWcT3S1PL4KnkXiSfLWJx6vvt2GotulNDBBgoOJDPb
a28C0O/XRLtzu3q7qLDw+4OokE4dDLc1oW+NjYPJ9NbqoyD5KIsMKNj2kA0bb92x59ENhdUYN2Um
jBrT2wlKn9Pa8qJx6R3kOXaPawB0AdKptCeAYn9cqz+mzGy061ZtUZjMVvkNXJt9leC+KMRA/81I
KfSUaDmtLj0l/TiLEHS7wzTKbGVcQUk3jGeUQkySqdZRvI49I30D/9667TqUPd0THGSDxNSl/gj8
qfFE4EtNryB6bF/RdGDQsGtm0nFQ9OC8AkEBsNOiqy7OB8sskZDqFhHxWrbc5buWDqzFT3ipvdEz
gy0fOd4pYZKnZGo5XExHNa+JY/VHw6thxGae7ZffVeulLbXma/OZ5RGuq70wM2QsBZ78dAJc8pjj
iAFzS5DYarVtbEFdWm0VWQ0znqMGgXoWTFZTpddE6YZzEUZnIl2RjpY+J9WAoKUuTHsPFoiiJdWt
xn9gTDcyx7YR9zDFSSVBYQ3oQMeRB1A9zHb3WAn3NDDWANUhAKaPeOleVmXAi91Dts1f7ib/liO3
xXBX7TPfGWbWcq7o2lE8FPJPra03raCmmnKONI+55sEybZ90xleu+XCZ/POYV1UEc7aTJPrGlULm
02+PNKJnmCdmnxOUXxp7W3ccsLLir1vpj/NgHFU6H7AE7RPoX5SHBj1o+e1pw/3l2YelN9kuwxdC
evQSTGcPFph311xnKNABGZhO4kGRPzb59NrOBTNbqg/K26vnz+bOn9kSZWm7ux75EYpPxM7lBVL5
Ve+tWAMMMcRwqUfr4lBxQOG1dDyI7BbWUoonR7fakwViEEKK9btpdh50js0QkvHS5Ql6nWxApqwS
UK68vqHwuHSD8Tpn477I5iGCUKOnXb3hgKVpDcx+O1lZ9jEU7odeyYvXVgdPqy+VtjoB7/4DlOiQ
GJKOIgFeS8Y3bpQiQhOwhN5YMgRnjGjqUFMvBOfmUl3NnPBtVLYno1+no4m0vSz6w+AhVvaa41z6
r+D7oJe+v7OH4pB19YtBpHbo6uTKch5hVUpftsmtg9QvuzAz6bTLAqy1HbXYsjZF4ZZTUnDpWGJ4
tpLp1KeuFXdj86Ms48gK/0nF9GtyWhTQOUKR1kwgo9MzBcG7ybMdB+OfyTgztE6HuSmPFUpQe9Xf
78sR7csQ8yxvs8uHbK1lCC0olyjtUASlqMa70rjdHSpd6f+26Ct3Q1F/5ywP5Bflbh35s9vYHiVC
7LSDrZs3uZuzfkLik//N7HVvb+oRmyUKLu0ty9c/0rBOHm+QltfnpKUWCzLXecCBcZloSQk8VYfC
1f+tDAAJisnYL7R04dpqXTRrd12Y/ipQtaWWDt89jJcNqWojPSvY7P6zcGGeSAjcuSUKaLqmk73M
lMQsUAcwoRmt79lwwAob9Yaw5Rey43rfatpt6PFN3H1TYV/QLsCcI9UbpnOSo040a20MnXz+NRbF
NZceuK6BksnspkM7i31eA1h47l2Em8YWus07pLMYpoDPF4466PiAPPR7BkhsUU7lD/U14ggk3/0H
QWdUICYqmGUVROmLl22Rp8Rzr5Ur3n0SnDruGyj+5klqWUsxut2kp549SzzYExqexDEFevL5xFt7
zwZId2MtHnqFOh0HwJoPH+ko1sB17z4z0bzcFwQ14utg0B8xBnnvlNoI35mAxjVjj1C+fK2rtN4l
dv8wjGxAOTGhHVA2pkzNAmVYe0aG3Bz4hiMnxesi7CdZkomxZlVQatO/+2NBag6my/Ue00ATXzvt
YKovoFg3W89ezHn67RLYUEP81Gv90Y3to+3JE+6Z0EdqEGnT9g/O4lha9vPcDGOcyfI0j7O+z6sJ
WyOI1AoF1hvlZzWYP4NW8MGxTWYyPRijdS1t/5v4jAjKFYVS/mFtxvtoz+cOjDxqmumRKI/flkCx
LIrdIPs/GQrO+2NN8vS4SI9hWpAIqJ2Hj8lSLy7sWoAYP4B4R/Lm0br26p8U0BXmnL7pdxDUyKaL
KLOd4ywPzkiNlVQ7N5/+mFNCUaaladwqQOjJA6zCCnIsBuc4Luuda7msd4CD+uOV2cJPedFHOo12
bDXNHGxb+jguVR6b9nZJAVL7Hg9l2n1UGAJJhP6VT9tzKQrFTXBHBdAQl+ZBy4sXYkqLu8IsHpfs
kCn3gVL5nieik1A9+3/HQnsgq+4RyVgXAzEdMQfA7eL0/vZlQpO6Lv0P+anNgSF48uhni4p0BkXG
tsUFRuH7hqw3tJviofaWN+/OHNTFg+nXD5nZf7lZ8a/NzNhuzfj+gXyQWim0A3LdLbDNmgpXXKR0
Q8VuX1r/UYMvYySJTXNUfehId5o5u6nJeWxaJ+5EeqsN9ZosCPG8/Ggb844h6me/vJethX9danLx
CoHHW5aHBbfTVE+guRgcAtNpP4qyQG5TnE1+x21onTk33r3aBAm0uwB/0mmtjR87YSOJZteXOkPm
6miqMxRDwxFojmoupU9v+69cTpgERBqotdl3fEOxAp6b1OwkDx/5kA4+jPowWtN59f3npkW26ftE
MQ3dP0iwl4ZrAGf1m+ygW/vBsQFuReTWLEt6Irq16pxlroolwECA/NAO+xQIzPGTX9i7ogVHJeGq
9DNDgo+G/TB0JzxI+c7bqpKetj01egaiK4WJZMbHrGM8rH19TeidMi3/jf/ijFQI4m3xrs66GhGA
7a6rIKpViifCnY4FwxW1cr6m5XLNG4HGaDgVvnNGlwhWkqb/GgUFwBt/M1f/TyrM3dZSJ+CAqBvm
7zSS4xsXZWOj/AFKrPATrF797HTW+7iKn8r2b4VHWa94/ff9Nytrb7NzSIw/qbZ+IJEmFFJ7zLRm
TzbnQzL3WP6GFhiTmfMxP0cFakJEambiKTf4tqKeVYT3pzsMZfHbIu80EBlcWdrbc9wv9d4guGJn
CRtf1NTeaGYPhtZxWrkV0Cm6+WR+lonaG9N4IEcYceB46dbqgqPmQ47ecanbm79yE48W+LI//u4d
/59miCXGtPoi7eToierR8DglEh9IVFuzZ4qykDIrls10o0mPbGarR+TuFreuhSWp8VreFf73E6NJ
970p925bxvdfJ41zSQ2VfGaZUx9SFpzjeA/4s/YcQefFaGBG6rdipvrkSXkCrj3rnupaP46Wd7NN
HPautV9zO7K89SrF+CQazhxQtLkYnml9fvuD+u5z/Zrb/WPb4Vx1VRkuA8NP5/WlYJlprBbfu/dV
vE1Krr9LmR16DSeSXSqCg5xiOSFO/JmQUWBG2zezeT9r2uLTMJe3BrgyarFLIC+mUqrd9ElbkteG
YqWRjh/WZcX0cV9FwMfyo0KZZYn1x9WVH7p59lNn3pn1fh7BQC5pZXsPK8NxP5cRHNSdXoZuuiYZ
0WyO3ry3snlfCi2JqwyP85Q9mlTPilF74K9gZc25dBpckF55RqsRFwP2lAFYMyuw2KNd0DwqK89d
2b1K2+tK7RWGXDUWgNhVpM0Njdnkgwkt1ABqn1XouHlTclS7xU7PuijZISRm9flzTV2ECSzb+5ON
d3pxT43drqE2MHZiYWZUjliKlu4y6s6+cYjASqd/OhUYzeecBZomUX2VWC+WD1s1KrZat48HEg3w
3bh/kOQ9Kul9y8TdZ/52MLqSfP6W4acc/PQ9nMULYvQhGu4q742eRmX65ya6dZcZcPLKulr0IIln
fGyDfpp6bae04YW5ulExFlQlun2sEuO5cDiQZFL8zRkllCrt2VcbPUqdPUHBHqZhPJkNY3J4t2Fv
idB2052WO/H9TzcpLG9dXDIkZMgQC4jeJJoHhcZijR1VxvOk0kBL3TjDxzirLgLDQZlIhSin5XFE
pT/a6rSp6a21uwIAMLmuwFrV8NtL5WeyDleK+OKuetgL6A6UVECMW3LOivnH68Vh5nAX63zWkRMh
fx2qU7F4Pto9sdc1/aXlMkXg/7QyZZL5QuBnLh75qnrpjfSXjtwKy3AnUEKzFt2wy/L9fedtnbbT
ahY39uGoSMu9bwBvDn2zx+vxnPhtKJY8RPAeW4OHJNp7Btj+3HLt5tKhTfS6fJLYXhNM7wAN9cTg
7tmOrY5QAv19y8wwh8QEvtD3NdNv8AQc5nvd63PuWoNEduO/YMUI3QVlo5gsOxZ5+bjKBk1Ei6IQ
aNos+UW9/S6SNiq9dr+SD7G1uJs2gUWqYXviH/nrsw4lFbAaDYnGEeS5Qv2PeazMul8QiFpIx46w
s6HDQiI3ZXfllK9d/aV9mOoqnAUNSu1u70rD91XZF4/K3Mn7Pf7526Knu8Rsec+b/5No2mthIppA
gmRXwHzOchvKem+JhRlF7CppxrOh7zvXi1u9iEiLCpcRVSsVeJRO+YEMj3Nv6mGbJmetqC9d0+/T
BGQ2r09U2JfWUoh1/NN90aLEAYSfnm2qyaYb9lbe459a4n4wV1j/dD/189taTAeU/i3KrzFcVvmA
J/iuJcDrPCMSteIlyw+daF59PN3r5py4vSPfofnBgYRBITsupo1Z1aughNnxYnlpDTNMeUdiqDkF
sthFSN4AP84uMxNmjoacW71tgB9F3TvhLPEcFxqZic1eLJ4eLFbD9Ge1X0Yrkn1/6/Rt7yXmq9iK
V1CgYmcZFvgzkSlgUflpFXqEwNzHP1ddfDmRLdCbv+7m12RxX8lMOhBtxNwyeM2cM5ILzIhRehF4
YNEq3A1WA1P3QG2Y1jwvRJmtT8aUPOTd/JoM6SPgwRzqWflB9NJHDw/uOs21Fs57XfYLBr/JCFna
U2DO49F00wcXIlFwF8Hnnct0fOJe+tVI/1J0Tjxn1c433N9A1GcmSZyAUb91VR5m0W13Ne1+o5BN
OuvHKxJQzLF/yrNpl6A+7UdGfCFDaMNOYSgHGybVFTki+vT74dn2LMl5wjYGDFphZE7MezUiw/sP
XMyiYStSygLJvVFR3HVHQzhX6pz4E0J4HzxhBMGzo4IqM2yW4mgOEvTRRnOru5d8a+KqFWgj2c8m
29Ok4TEciZr6teOEDSioxtBfrnfAwPWxgzPKJp3ryMue748CZ+2MMEF7Mqd0hytkRDCC30AMn3VC
5B3mAqFzzptu/bcX9TFvSdJsnZ1rOZTCG+MjptfEg/awGogMA7u1PRx6MB1CF1C8pTGeoXcOO7cw
XtcBj5M5HL1WZ2iPgyHNciLdTA7g4RJCEm9hnzkDNSDX4ZrsPG1DH+WcV3r2oX6EBy/JVJrPcAwH
citGZFrzh2Mlb61f7/E9EOtQ7JkR+IVaAF1LF2pluldlHRi5810TiG+rP/dqQhQC74mXnTyOOhbm
Vagr8DxE8dAhUhkO0MZgmhxe/P49n0/d/xK/prTXAg1Xo0Bgcn/wybpdG9vzghk9Z3MHKJlHEbml
+te4Xbz0GwJA6USm9p6jnD/nk/ozKRJXFt+NtR7L6/BrBUlV9lScUmGVlKzOgfYpDa3t2eaheHXW
MVdmRv9TzxhdgQQLG5F97YdGr+lBV5Rv7YqhXXuvkRGB+7gIDAF/EBe+oGbelc3ypdyMLh55SZAK
H9CicB8ziyVZ1afBah+w/AWtnT7bfCkW/KnqkHBNfgdSJOOSVYw+8GfgcQmQKxuxytTZvztmJcAc
N7FIq4eNo4ln/aTLDHBXflEcv5M36aONNb90CqJOxhrelSbVcAXrD1y/+4yt3PhoLhs1hIY1A5Oj
w+Jl2bVxSnIbLf14zbpi128i9jQ7vu82Sx/Ij+nOlVM9+Wn1qXe4p+5/sRi0mSb3Lw/mOxHueWPD
a37/RLoHrJ8Zp2RIpKKjPmxi/BahOXkPGjqVdGYUdSVP+fbFQrj3WB/3u6/KnENX6S+6rG+uaQc5
PPw9/EKXIDCtSbzXFOXtRkRnV7A0luJ9aaZjexesZ0h+kQqcsHAPZNqunPhgY3fPvfTQqjn/X6H3
E1QuTRu6AGtKcW2a+mmhZw27OVdBrjdfi2wfJKOF6Cig6yzeW+1V32Xl/lMexuQCAghxsxNMSQaZ
jFoXvc+mJ/XOahbxYKF33lf1injYQZW34I3gXrVuer0+dpIBHamnrFi2evWuOfMLRUwf4UfazQJ8
y4K0hiXd+n2PGAbb63owN22I6qGhnSaHcZ0M+npNR6m5ISGBhQSkcuyjkfpfd8G2KJbmIJul2oMS
vXdF/4GCbY8ymAJID7wxDfWcJkdtuHVwlVgKwZmC9wgrf72Hh6As65FV5TlDV0m8DVuLuJJ5IR9F
jk82Bc08T7ch7wF1mPBnbf7rWrVvpQnm3dcHTIh/rGTeMWp4B4dNgBMzdaYx+1bZtuskJabUzxPe
xjDRGQsw5fOjQAHrmdqLwvQULpX9unDwrzTzrazp3iB5MBJVrO/64OkgzcoQDPSmU/W1tvvDzyfO
hoODgh0LBbn0Rx+X0EL/EBQUNvhLXogl/VowWFHYWBcIdC3IJ4KJ1uzv9B9H57EcOa4F0S9iBEnQ
bst7lbzZMCS1BvQeoPn6d/g20xPRPdOSigSuyTwpmDtbyY/Oy/fJ74E52N0hsdrHIsb03/kvlohd
tLvygGqZsrBkDmPb+aWaOkTW7fzgojicZ+/ZdtzHEY/JyqwDZBQ9dSH2L/S7PIAYTXnL+vycBvV7
VhnusTTUR1PgbO8HWh2MDheLcwJDU3ppqWGCWe1Ho9oZffAy5uqpSYubreyP0pevEfYyFngeOJ4M
O22j07/UG79snsbQjf8M7W2XPoXrm2lAvKFXf6i6maIPp7Xt3xkPJ9ggemRKVGQMjLOy81edE9DP
KvunwLeQ2/V5EAkKd+5QgfaojNUFZeG+CLzPzsvxSVaIWpWDTd+mpUlrfuWLHupDQ/LDmr0tVCJ7
OfnnZyalesPQ8N0Mp27nd+zO23GnG9u6VjOOYdFizvNkxG5zQipTdeVF6VQdoyoPV8vJVJfokkX3
4nmMZUi89Vcunu0NaseIvzJ6oPdAXZpRahmUXaCIkQCZ5oYJSrqdfeMacfNO0tp4c1xvU3dGc8aP
pfc6BwnNmJ4dA7WamSEPc8I5PTcKgdrkDdhETeeTDoHBk5H8M/P8jPf8LNPkyxyDHav2iwUUmqux
OSSBg7RSvjsK1W1oBDidM/sBG/Qem1jImsv/AIR9FPmMWiYZafCnh7Jjxo3hJOy9F2cs4KQZvyYv
GGvag9D61eVEGTnq5Sgw6FkzgTjJVrVmgxy9Pvp2caoHfO8xfCEmkns7MO9+Xz2j2H6rHWbyuFOu
kez/giQ7TSNjVf7Eq8jFxYb1UlLH0AdJ+C0hWxyytB3mAZM/M76F36NBDKRxzsg09EkdEc56IL17
mTK6U3CPWpOavq/aLdKwf16rKVlLRKjonu/+XL4QU/Ptzq5GqIOTQLcMeCr1R8+5hyix7VPrsJQh
vR/98LRsY9c9j4axtscBTOPyXIVu+J0G3E+FfC6YZ9hhfsy97BhW0Wmw8dpBW0NpfLKUd8xycZsa
nL7Y3yGfsKWYhIRHnK9TVb+08wCCy78ALZNrLwsUleTQrQ2/uBdxg8Y37V/wLzMEHcq9rFMDsWyP
tgitI+19+rs0f17tP/WMXOJ8fPEG/v+cTygE/vwUiaSHKJPlPp0ylB5e8BPsIJQ4ofciazaSs7i6
JLyVk/Mw1v6jZecPXaBeBhl+RN2oacbaS9JQOi0/XnvRsmjq7TgoyMKpj8tXD69CrhIbwNUChmJu
KFSz6dii2RS9BK5/WXyi1Tg/93F9sxRkOVBNEf0I0cc7dk3Fdh7CI5XeY5VUn2YYXKWFxtBozf8X
lyAg1knfPJRBc1j6o4kq3WH37Ub1i1kjLnXr4haJ6QD56zT4FUkfDDqpxrvQvvDOlzdbMLBr6zne
my3a8c7ibY6guW0dR9VsdZpsY7Vt+RCgjT60iQba4/b9Fmmm/TBKJfeVmcaXMUr9JxuiEtpca35L
WypkDGPmUY94uneBZchfCAQY6yo3yDbNOATvMc4THhapyls5ctiMU310VQVNSU8mqKZw6Xaqm4vI
WdfWh8cJv/K0e1PChqy2KCrt8S+ukPTUXArLGMAwWxSI1CYzjBTeerbfNieYKce/MJgYI3f/vD46
RaHhXzHvsxFDMLNJI8xKalTPIG6XQk98O1H0PBTAw6om5qDKJ+eUJ33yXxOSNuJRMqyXdZpnmhFS
dnYj80D3AFzeGw4jqg+2NvEPAlx9FjBTVyXN/+wU5yaEQZR0cm9MELUUTfbyO7LrP/iGWYjnwSnP
ol+GHR8E9B0qJq3g7mpjVQ0URkUkr6EJ86DKP9MhwSgX1NHKhrOkVf0d+s456XiG8YUgSo2nt2bs
Sckypq9+zA+Q8M4sJR58tOyxE/zpoP7Mq+EBYt/fMup2Q/2GX55KsQZToLtX9B3yQHVH0dmzD43H
+B1T/hvCQch2ToFWOQN4NnS/ERed6Fi5SLf7xRDJZpBxXWk948M/Dq13wyaEMq3dYbq/oBBS/7/S
4RK9xEl0HSr4rG0yjBdCXA/+AKsO9cyjDMeLyUw2q9WXqcZvjqpg53XJHdHBJUIJFYvFHDBtqma6
shgs1+iQfmydPrm9j4BjsjtYPP4WWcFjZJhqzyD1c5jFGQ4JJkYcQITQDskGntG2n7nocTR+uUV6
7ZFVrLVIWPSp8I6S/lGmLht7stlgJOqTF0+oEiANbFJDf44RprY0CP+VBNyy228WCThFW+i3z3kf
lrwLuYUkkMa69jtggn2Dh5Zje+WhQd86VVIgDqmZeHiNeqIws/ZG0D86LpVAZMGpBHnAJyqAemjH
vU/aZCFAxYvQ9FTn+ftoSEiCswyPqZ+3l6rCuCMme7Gn9xPDL+u/qO6+utkOHoe0uOJyDU7etDR0
aH/X3RIWVbgVK0xWyqtwJowzDYaO9tM/tq0DVKMunous/dHI1lC03lAqXhnt57hckdQ5M/vDGKn0
Rs5FfTSGTP3a5mzuvVkGe1Wa1j8l2yJckSHBD80eGWUELauGHEls1YTFPfEKcx+W1UdVQbdj4EvV
m8HtqeC5rgqRFStuI/g8kdzozLX2fma/WXS/b+bEY2hgQYk960VZ/V/BUJczr5S3qsMAUpXGq9DC
/M+XU/ErUBKgNAF2Dy9tqtYtlemBxBoKoMB7ikeOy0E5IDxiazpqIEQrfg8nl9HB/smiR1GkgH3G
7MVmF0bJWBJRxaqLtGR2NpNgPGzwWam5UJeEGc2L8oJxF5RecDFzjM9STA3lr3uaSTLBENmDFQ3Y
3l6zJnhstAXWIUXFbVc5pmU3iUBTllaEmKq5JhmF8qwcSHlzFd14WTKWz0SZTtTqsh3/MeZhdzJU
4TP+cHZTbYjtIRsq7w8c/luv2zuGx3uN+AG+U44eQkOSMkdWHWGfvEaNhBLSU2t0vVNsQ7DkwI6Y
IMADHvZ9Uvp0lOEzuTRwSH0tr5WuvvJO/Ec6I5hWVSO1N+1uVfh18yxS9Tki0vAceVDWXHB6UNDT
lZ8zPduroUoehgrLvR4wl+OZLXa9I+FpeR27jMxr18M42jW0MP6LyupQk0n3yFT4PkjXQUJdvojc
ntdhQWuP/ahGzh9nV9bw4twNtvgIfdRHsV1/Ik9xtnIc/3kZ/LaE+iOb2M6NU5l9Tmp6tW11930w
Ul6b1R9tkVaXRqDXrkLJiq1kj5k1Zxup/JFJ2t3ug3Qf1eKs46qLOMvxaTQKXY5VuhkqVkQbrj3l
MHDn5mSWPQJvo7koP3XZMrnfI13VzTXTmxEgtzZkvq+Rs62wcP7Xq+bP0t0eukcN2iy/23lC+2fB
kR3/zRwN9CIDrSeUMe6llctWTqr0WebdQ9fa9zHnEnEVUw0sjtU69MovEdPmOn3/GDc9GLfyr5fm
H+LNYMsEBy6ca/wr2vnRyNNrnUMNWf6lSEpqQco5SEKP1D1ogn2BXYKD2nMXhoHd8WZ45aIDgq5G
vfEVFj3DxYgPw8/7eQPppjmLOHE3AT6rJp0OvUTNBWERL0rUU/wdKlntzbH1C6QV4VMStsmRGVO8
zGTztR8G1ncYzMZjh4Lt5E9B7G8gVM79uhk5qeinkdxBmWk3JkpwIlAw8kxxmKwDlBXnsszZDoyO
12Mx1aRYJPiLOs8QF0FOs97Pg6wfhybNv/LWtNi4IeBkG2z6Zsb/b8JyFVoGfng2XuWHaXj5iVT3
8Q/cFm7dnom+T/MLK+3JMermRRRoRecGMXQbWtl96Gq9ZCmFYGTt3sTZFim2aV7inVrhm29aTxpR
PE56PuZRnRB7l/t+isxzJoLkgeREeCi9Oz/1yb+I7yZH85Pb3642+l93bNnnBLYs0QUos+nwJ9iI
gF3PtGlPLf4RZEQnN2OCtFjrAZIfQJ73fDGC4lcCLXhjEkLPZA3aPTIVyLbSbnh8C7A93OtVUt7w
sL+6usOunekc/VlpyJ2Oo2reooMf3itGbyWK/LXOQ84X2FPef2NtBrd47DE0ovkK/jNBTFVr+JX5
KuUYgQKcDN21y3sFKSQyJcwbhiJGgWDWa8P6WzfM5yxJV+0Da7r3KAxQiLnmezUZo2Su55CjF+n8
1UxbVjWxO0XsTAdUb7gvI3AKpD+811NiHglBFKtq1nONO9wMDykBAkfoCfrgAodnpGtbiJOsKNxg
bgxOgKBHoC2teZF6wuvWx/6fGjp7kUNPjs+9Z9j/eV3D8ZxkFc62gaauB0Kd2cn4xN4Vc0GN+Xea
MHwZKKBYa2FgeIpzxhGTETImcF3/EY0jtWlgxQ7ATuxsRN7PlPJWhTDdr0IbYZT5B0URDwYbP5eZ
Vc3NJPACnB0mgCnNOubOofP7h4yle1XpelcWiEPqYZ5OGhTqip9q+DTPEcJWzuUD5nb/a6jH6EGF
Q3UsmH2tI9KIeHVUPZ7sYZYnE1fdjzNIJgWiHA+zWfhrf9bYoZMgeppSL7nieJ1PNn6wsyinBNhc
P8XrzI6ZUiOr/MC2C3bbsv/1NTrNTVs29iEPI4VBwYennBoGgrEpixY0WveBT5F5oKCLXPe+k+7C
esiuMU/RFcNgRIsVVM7OL9BcamzpTMzDYrq6wgNO5FO4n4SDmfxxzidg/XGtGqi8wvnRc2ccq6kJ
n/Jc6x0/jAg4U++5x0BNiGSiykpOrss+ch1hKQMJXgw5utMsT7+1UU5Yk4ACrsehjreTq02WUAYj
gNCeFboEJGm7GO3bzfUL7oeEgeRrQi8JHdMEuUlWZf8T6IZ2vjB9apxx8pmT6tIo3uooNoIVpRY5
CVNq64dA6SQ6qgI1Esoy9E0tTCMs8Uhlj32Z5ONNNUnkQqn0xhjfqBOyZCqRmiZGsCiQ3EXq304R
M02mDik2rNmwCIrhdKShTwOmYr2x1l6dsv0fBbbjHAcp23B9cWeHQVkG/HBtzKG3jZpwHm8zs42n
CNnu2jYnE0mFTKqdSvyx3pscmZtadgycI46mWtf6yXW191YERvlUBkb2EgrGMggpyn05aufLbHKx
qlMieFvCo24uqOet1MykSpfdrpAjdQsPpfcxgNp7KWZYdnqOYMXoxv+ukD/LVam62gXJMYt+33Mx
AlOwgnSTiqbdugEdalSnTfTgu11x0WYMZ6QLHfC8jT+t0TwsEQhhimcFZ32PdIwDbZyZ21SBW7/b
witechofzPYl1jNt4QPBGnAZjdBEpQg3pm2mcmsr3BY4+DwQKbo/KWTssMBM9QuxJvirTKd8BGYL
zYMM9qsIcfPljcpWrLvEtvYDc62Tqll5jdXsRRyZb5hSpj0/zIX/QYHfFghk1hF09xW+UsYJqd9x
KIV/bRQCMmWeulJGm10JUByrh4ru9V55np62aQgaTENQ3wnpene79oYPapD8MbSgpuNg1s8VCj/2
wT5e17hCxrHDs5InWx8Z5R5mlvUlOXuussSd6LlVyyQVetGXg4ZoI1jjnwYHanpnMsOPmc9SRNfB
3fB1erW7wMAKbxVny028xzbTUJOwRu7FgEiDeRPEC4qC9pglhvMcj6I8m51JJh/7pbc6zxJU74kq
9lXCZMcxjPZiYKnLVmGJa27AG//n+Ub4n1IVZBPcU+GlcisI/BigN9onj0rwhW8t2Gp3C/4Nc8Ax
1oIt7DHosnzTO7n45yvTeMLLAM499dQmMRmVekw6/EMga5zSrls0PI9Y4pyZ1sZVFBs7FNf2Boge
AuamEYd4RLzZmHBSnAaLps1AYWfj7l0iKuEVmLXeD77MfxMupZ3bctgncK7Wnl+BK/MxPhgYSQGN
lq0RbjqbzRb2FbFpAlRkUZyxQ7EdBhvLCsYbiUUvKFVbvHxx9yFId7+bnR+rQ+DV032Kp/qQaZQZ
hyCFqAeUnjWipeEmzEOEjdMbqm4PRm3YVolMHqKktf9AcGAkTRPnKTBn+QgaoMGSWed7d/ANJsdq
7A96aoHXRXTPqDp6bZCd4M39jxB9VuwammIHdaPyT+gQy8vsd0x9aw8qetqwhWum/tS7Ca2bYBmX
uM7PlA39ESoX5bjLspHIGffgOD374RqgKmmv+d4YoJ56LDHv+YTvbc3FvvgVx/C5qcKvFE3uojkx
n1NmKqAwypkdgx7dTdIZ3q1JMfLzIQN6UbO9EWnko5PVf44K85M2LPOCHtf8SCcfFCQtKHVfmdIV
rBLM3DsvN5qN7RbhJpHLvn+Q3usUeerFGeZXAs+za2sMPVsuP992bhowKQI+uonboHsJ04B9T1Cp
eAMlcHgoRwPrjnVeahXGosNHH7KktQckDBbdSNoCqiNHYDIWAA72rNF8KpM3YQbbFvJ9WNbQwCMQ
f85vU7V0XAHKvSIKqKSXDXcavzlGykBSIHJPeda4uGRl7rxZYd/3Fe1suWH+iLVHOs2G52qHVJLV
Xyj4q5gZO536sFnu86jCZ+yy71SOX4q0h8kdrJU7myuDKoFILhRbWDa16a5nAX5LeeZGx+09lsnF
ZfOEPJo75hn/CNg0a837trZ9/xBmzck3use+jfhxwSCZDLrBdpd1zU8dyrtgyzSJDi9ZsM776jcR
uK3q+CtyAkIX9LyJ8WdwVNE8RcQYeMBQ8GhuOnrTooIjnY/289SxGo9GC4uafGbTdpizsORmJIui
GY8VuRHKihG8z1uT4ArJQ5m7Z3y+Oy2TszlO5znnCgC0jg/x3gbXMSE6Qf+U8K2J2r5bVoMKp72Y
6l0V77Qo5zwJN2nCDrTwT7NAVJgWjOKB9CHZZRDcqGmREg8vxjjRaFSNvZvSDicL1NbV3LrtsXUD
54GmIAeELFWwnipRX8aZYJCMbZumiEQTq2QcPMxlw2BGkh27k7Zh7TrLnDfMooC1db71z3Wd6p5a
VLVmtZSlGEdXWsLB6Ms+PeddTq4D/FZswPAswF/hk26TZrqDrksPgRt02HvS6Kn2zIauLEHalNVg
LISakIryZq/qru4+CpfEhp5ql8TRfrrmQ9V/ew7j4lxk8+PsGRXUadchBMBktDIZZnOTblFfNOFK
jyPoKlRtPZOavkSgLbwqe0X6DkjLm+fX2KkUuquxeZDaS/cY66KdYRjNoQeCscpLiITtQoCoXWEj
hy3Tv6TI+x1z12kddMTPpT1M90gMXGEC5+mM8sGBFKv8FTu1L9PXHLIAu7Od0c0oPQjYNk8ZYR9b
QG9iRyzVkh0gqmNQqx5DZGvtwcMaDO1wI8UOLL0Y7PvZC4ALeX7hnlpZShMrObjy1PXDQ5znxa4U
DL3VENZP7uCNvB2pdL8gG5AXYhe588Wc3dqAI5MsZEHczY7zVw+uPgAqCdbMvzF7FB56m7AcuLf7
ajPAoIR64nsMVUYsgWhVkWESXN+lksVkxSZu74JfXVFWQSpxyn5l+OpT28ydDBxvW1JQcX6DM6HE
58mC02lYa3a/8U4VKSDJAl9nWjIDzQ01wJzA01ZFbXYMRAsjI/ckhU2SjDOi9REzQy/neStMvzti
lPavxFR5H6kq8u+S539X9GxBEwTdb0PAcIvveP6IIH7jga4GoNbJVG/1bPxUbZ5xcnS/FrSBTYpP
G/a7jRoq7+5FGVjbukUQG1ZWs60NdspCWT9MCbs1KuFuOwu/OAa5h0Clrb1NgNj1Bgw3PTijSayI
mZjYnYvyHcuVeOzrgdkop+yxzwWYaIPtVRHG0dnkWvxWqdms8wnJAspkIOlB6tZogYEESzQ3q87t
zHPkUOoZSY58aqrrx0rn9lvbc13YEXI7kZj/zLoun1y4a0TD5D6RHjpeV55jMmo39QtbhO5osigm
PoDmU7tZtbNNx6BvAKzkyxoBZOiqnZoGvTGx2V0EPsaNVJgMNTfJGa8/crwea6VlgWppYme48jTn
bGcyIi2wIA2nTsSkDMeyuA9aNGt7lB6Fixvts1iNT3OSAUIZZLwZqxIppUA/VQR1uR4dKjMRt+U2
qnxMs2ZrPldjnWLPVw3xyJOB0KzEGg4zT+9VR1hQrxyx1ZKdra2sid9gvz5P3ny3s8z4F3Z5tx+S
pr905MLs2FGatyjN0W/THZwBHKDQcdkehCpUN/o558VGALyN4xZFY86H0VpafhlFWb6NvdQ3QI7W
U1VzK/hCYKe1sU/c+kk7G/y2xlMZNcHGETGqvRBEHh4TXB9uS3lTG9NRMMvdWM08nqY8qUC5Is/R
sv/Iwr5xIfqyeUkCBId8kpGztbJMY6kzdLXKJpHd7L4vrnnUlcspWe3bOllUKFa7DiOCc4pgoM7D
1lQ9CT7W6zDF6q81XZ51ZODFm2cy/u11DyAG2cUaJ4kNYnNuW7hVpv3KhlvspBLfgiLu1AP2PWPz
xxlkACcwSsiHINDybWnUmJFcnDhJElA6FIeqiWhT0PtSVuKS2Ea63TFRwlD8Ivtx50n7nAXT9+Tx
bYmAQrZ0ftNAvTn8oKJKrR1ANZAEtzO7bYK99k1UwP1x98u/h0HCy+gdEu+ran1yVetPBi+MeJGb
TI35it5jU0ThuquuY6W3NeABZPx+loDFaXCVaSZ+09WYC+gF4QazDUMYcR6ZD4EJWE1cfV7AnD4f
eTH0w/KrmNAEJ+ikU1uoPaBSlKmiOJkyedVNfs0lgivbNj8lMUEqci4JN0wFGWgmjNp1UfYa5jbv
xk0G53YlRXupObJVqJ8heexEWKJ0loc5zp8n/oMsUyfLoXqtunBYdRjOmyRBHeAyIDDaO3q2eYRN
NbiIgqIzjJI1A5Y15fQtMexP0+bMR+vrpS1WFLyxVLocnASRNb9ZIxjTkV80mtvUyncRiMuNYVbP
rFVYWUNzUA40omsj1NpOrk0f7EEjMvULnyOhkDdnRzuBkd+howEb3nUE81W4+ZZHKMHYahXJjwGh
chOiFpfR/JtomP2hsx6hHTMxQLyhMmxi88ZyoWzNoBP77m2Y7x6MJvab70bB5VDcUmvYWk70Zms2
MXN2MBzz0JjyZCThoRnxUfTAfBhIPxPSo4/86vrqI+czLvhqI43UPksA4S3PnaT2S10T1lGIK8g/
O9O0owxAsPrbRz+1/V7N4wY8LnqqRR+d/udFdyRLFzSFBHuYwCPRpPi2veIpyl2gvu3QnGeTudoC
XgV0iK0JFhhUjFXo8E3IFOuE3s4YNJfHMDH95zEdd5l4yuF2JjzhgdUdgyn9DgoTljY168CB+D5V
34ZsV6P1kTGhNPlwSZm5eAQNgCtEPCsZ9nD2uIY896x7J11AgeXkRp0mkrvm2RhLceFv8vnd3phX
YYOaedD4d22iFNCFDoiy/XALSnrrgXvw4vQa4CdnWgIJ2Y1MJodqsSXWu1Ahkkir7jVQ+TNX3LZS
etvg0JlldQt1g8ai4eFYnPdBdsNRRbGerdn89+lnZFibqZlMEJ60EgO8sf4+DMlbPCiSGcQ/jIpH
qB7vQZ3anDMmT7+/MdEQVUjAeWGHQBz8XD0u+reYqHu22byJ1S41xr0lBRoB0mdGsSCTjPUQB5/Z
0HxVjfEirKnfDsp7W55IBo84PPmjk7AeBDBcGOv70EtPpgrcY4MYqs2nZ+U/d/G7CUViFeNbtpr+
3VoSOEe4bhLl2INuFgRLV7wSi0tIQELsplyYg5gQw83sIbMbfNjyU81Zi1VmNJGm4uDwdyOvMbb4
6ZwMeFhJVqFAC6NHqKbG2elsEnpE+NBBEQqclEcqTYnUdl67TN4mjXqHW2BXpgWi2+JWL89nY0QX
+jBrUzqcsaMYMY1hQmpT9xgq4r+7BvmqS7+yPAj27D3k8/hBBODBWQQ9uQDEYPTNIhXKF6AHyh9s
m8vTkKbDniz4F5ILwBSpa+P6aGlGNqM1ivdNVcXoL9uCtVGhqi/VhvYj5fN0iG2vxF6YdBdT6oLq
jdbMCukqpAc1PIyee+qkemY8v8BL4WzggEFsLoaaG9ax3mKiZ8gjVca0zW0JNA+4OcGAyPcrT72C
4blA8z7Zs4Ql2u7VBIxEixPyLUq0oGfilo8k/eGiZiDM2JEuhwdePxRJ/g49Dcx80pW7IuUcLGKD
+rl5DCc89wUQiI3ALLP22Bvva+le226p22O0CfzEX6TCL0BEF3VLv06q6je2RvIjGADy7Okh3PGz
wZis1d7v0QbahfdIfjJ9HYRsImQQ2ccyPWH9eSbGYEXg33MlyaIiDQA1xp9loJ9PmuzKvYJh0b60
HtBtQCE2CwoPdSWdMuEHzJ6DHgne7LExoEFVbmqsPZzlROuMn2zkfzyf2MQIBAbJd1W/DpbbsUK1
uCKi5k/x9guXMV1oLHYpCwV2uDXGhoNC70Y5ICfSHvOT+A0CgbEei5QHuv2MmPmDADpVE+JMBUSv
5TxQmX8m8GCfOfFFmtEDk50nGk1GZ4FdbVQmr3L0dkHTvc8pPzE99UhhhmrbcGJUZplusTT/whC5
sK/YzHyELVEnzHdO+dgx+7TPFqU09KEPkVF2FOZ5CAnhIz2MWRhWInIgUNqWydUb9Hs4m6Qp9YJH
iMDAtEC1bjBaTBXbgwX14o7wBzjVRosggrHr5LoLwmcbGHKbkqMZhp3cVpwacDxCbvR6JMXJYjA9
yeflmwDJvyiaht9JmGdacx7FHKIBpe14pFsEB1AFe1urx0iPl4Ivv2wJTEItvZHB8Jz0xhNomWTj
RBPchoE61pD2qnAA4xn4OsMKfX7pMl/hzJNAnWmScdyXTNDCiNSJFkEGCUXg5lNstOtudnDE6xfl
M0UtOXy0BqIVeg9uxp4J6CBvdqWBzEm6jrp9qWuwrbM0XoIGQZmLUkLLgTiWTP8mHpt+0wq35OgR
neJBrI2K5spkFLTohKC2iZK9Y1iPRAS+xgv3iutuH9eIgwurWUOx7NlEqatAxu6ZNERNO+xGUF/C
MD4cNSE97/19zhUa09u0mjmGLdBUNxITR5fdTWYxBSdcSto76Zt7JqgEj1avrI4Ojip/g0Cdffpw
bYVLqccRQP8u1m7nZ+genTNPbUHWX3kvUHOsh3lorkE72Fvd4HLvbKtlMiimbbBoDYNQfmhjuk1l
wFpq/qttGsJxnotbg2rQoT7McEWSengnth2WSYu5i+uj9tJvkhW6L4Xa+yyr6bMlXPXOhN3HNWnd
bK+/p0XrnRyylj6LZIhe7NIB0xRKpJsS3Q6gcL6jiALJsWNoABHqXBX0aB3jezSB7VZs5gIH44uB
NIjlsqUSBKph8DRJIrlmjDxbP1DWqiF8DHoyHXkMBby9uoXX7Ni4VADc+S8IZT3lTgrKySF8UjS8
mPM5twBRNyjVVmGMq6lwWIeWmG2CYCHeUb4xPG5sdIEgEpfbg20eghjAO9ru19E8gEYOCuAapn3T
rMm2EZ8ImZ1rBDVbGsJ4RRIqqw2vFDsnC/9DcumvpSNKVgLThfnEq5xN8ozmku/IxRMCOeKjwj3Q
9uKtBYGQyE6hMC/+Rcnww4EU393YfvKa8I0o2Cfm0AfPs8VuDoFj61g8x5EFGsDaNKF4zCGzsNI4
OE0IrhT17oSosJeRscoJNdqDgDeupa1GfFhori1MATyduknuTDfUph1LdBIsG2yQ+MSwMCIO5X7m
xy5CNPQpaq216wZf6OdfArd7LCbvfRn+ShIaCyjxWLNheKZFdi0YnjfJfEr42lwxvOhEmytIIISx
mMnCn7Duk7Ogv8L+vcxCybANKVU/cOGlzEVFlu7BDjGFL+EkaLw0AUL4skpOIhLU4vErMwUPX+xk
bnsz8GEolU/25AKjMOBT9KZiwQF4iQ+2eIY7XsK0GllNV7ytbXyIRudYdwltQzBtzd4pt8y8HxOr
eUSPHBxDPQB7acCWAEHhM0p+kzn6KkP3qwlQizfNdajLuzPqi/RQ+Dk6P8jZevYDW32LxHmBpLdd
dKRuUPdHJoV0BcFNF9PT0JJmaxFvJybjp406/RiKQG4GI7vVWfvo5z7IfYOuifSV1HhMc3NYJexg
wyyn/yTNcj+D/XeM4Za5Zn3obNZcyf//0ERipyvT9sjRTUuQHDydIE1WCLTE3FWbognSw6gWGHfO
nrSW45YoB4ZHqmNBOmJ/IitYqTc/TjoAiT7Y9fLNGsJ3hFjbqYpeqwbJIOf6myeKOzKAUxfLo0rH
K7r18zSHNzYF36Li5VDa2c3F9I6w5cdkvLFjO39jqLfB2u2yq0qh4SDKCzJrm4G4nR33FNPVdmhr
k5Iihok4a921Ewqoa3SlCdku7jLasIT10nbUWw3hqOG8KTM3XPKu99jwy83kpeSfkXNkuxL9mMku
Rs7+CybG/3xBLS+iNU/cyf8fS+exHDeyRNEvQgRQ8Nv23rBJNqkNgiIl2IL3X/9Oad5KMxINGihU
Zd68JoOEjwvdTUscWmENt8CRcRYofITlgM5s1WlSJvHWBylPB31kuj176caP6KX97gxGd/bTaO+J
mfYeAnDYTbiPWaRBhf0PqAxOC/HDstIjxJJfEdKlVVHnH9WI/xNdgJQFXiiiYppnYlfLEYENxl+9
IP9q4WfOtBx1uPulja28I119F04tAQlza+9aSyXaOwauNwRIQb7KcgCFHuw+85k1FYW2EegvNowj
IRZRwl4KLdcxOAlwpnMChUuZ+gT7gVlwPOgVNrG5oFWuuO05tKG9869NTVyPARzjqw+RYoAbYjkH
I8Mfujs0MHlhyh4imaplvXGdsNn1qZughcKDbzkEsf67tgukY12kOTdO9/wjz1MX8gWsuI5Qcsg0
yqCpKIhBTiy7WY6pb20QR2KkSozLyHPhWChnC8/5IOiWcLJhTZop+JaNL7djuF22jGC5rFNfjy5R
Mxogf614qeJa20ZdjKe4M7p7u8dAXk7Uh1HvuYchaGEMFXp20vH/2bHdmOvA8eE69XOxhdsh1xBZ
7dOca3iUWCbF0qAmERpG/aS9ups5jzBgt+q6WfHjS+J7PRSMtoiPROUMKzI8gCea0Ub0ERUfZVux
92G5TS3daQc7mQhbbknTUFHNW7sOsXt2PYyGnE46zCznfqs5jHsxMIdxyGR6E+XRfCta3rxOC2GE
+rZ2b032JKCbmvVktGsfL7W1rJiM9QYYOlOIaC3MnmBOk43aHLAWMZLMQV5mVVi91Ml1qPofgW0B
qytxdk6oBdaqweHy4SgHhQrXg4UGcrfupqw/lpbwTlIbIF5kXn4d51xt4xagRjR7JSbnWK0uaFOS
j9FpvC17TbudEn9ed1A28c5n0mcknKVuHWTbUPf/2JxHSrGb81q6eHPAB5/wD4m+LGYTi7I2T3pg
YoDGLIu3qWAIMQbrVI27Wp8G2N5LEDON7Q4HybP0mu+WjghOgP/XDEv8V5165/jOZzskh3ZID7FJ
sjmg6MYER/NljStn1NxgTaztAZYu/hXEPRpIagIRf8i6tRZ50Kw9LBpTTdysrvqZRY3GGUXDYlDi
xDJQIhkc91jGaEYw9tN1+5himwN9Nyarvfs04QorQdeqjmfroPcuNV3XvU1dN8JAJq1Gi06FqzJu
SkZd3Asoq6tsQtWvBBkFvr2w7w/4i69q23qOVbIcjPkRiwLHgWgrCLSoOqa1dv2Ku/OfzoYbFVW0
oK2qSmR4cib/lJIVapTaeUgUjChPphHsm7L4HTVDBXdSHqY4uY0JqGjtvODVdB0647OZx5eud5D3
05SmBCu1sTMs7Eb7UsIUd4ofAjQoMotrOltXt7ThyqSfLcq8VvO2VlNdBJhdhe0MWVHRacJxibMR
uWBcLquoutuOeSl7A+26SD+alMERBlB4GJ7AAl91fIHdQbgLkUXb2R4OQ4qHgD4XDBe1eh/W5ovI
xcad07P6fzumnxRY36dDCJI0nUOP4BTY1b+zrtmE7nD1df3slDXLoPyslMdJK8d3T/anwm98FX+k
Y7Ke+1umIWBiLRrJbj7AcztAKmHY3P9CKbLJM7mHYnOpHH1rQjfe+KZk/Cyv0LqvAnjLgVQEVwz/
nCJM7lbs3Jpqvhn/hC/DhfDO+tgknU+jq50oR9EWV+Bw/7w84goaUQ2N38qc19km94MXj9kTOYTM
nODTBVX7CKfU/QX4wiwqSrPzAE/L67B1Cyrn0yiMvcgn7KEMqpUFCinv1UGWw8XhsD1L59IwniNx
JMTnLeHcM/Li363tIAxaIsNsBM+ogSDKKKbGkcPEZMydMSlo8W0zKbsprVvmrkDmRsYoNrT8uwBB
I6iVnHE3ITMcD1hby5GQIqp15AjdRaNECUntgXDZHeEdAAC1wy+cTB5YZZLq7QRsx4rIUurmxqD+
wCV+NcREg/mZ/OgLdym8fpvhKKLcszy0t3b5e4Avh+czjrlhu1RIc9p44tQLHVd/snIVsFCHerq0
rWnctiPWFIhgY5DN3prWOa6UNXUN4k0iNYByMSHH9fXAiOHTHzV8qlAil+maA2aTmJhfB9BpAvNg
kNnOXP3QaoSPTJa56AB5MkZfxyo01nUfPYmTXk7YHHAmcCR0dH2GShV/68rZQ7TNbNaw0z8jqzlg
I24NbMgyCTRTmK/SwJ5WTvlOySHk6EDdj1TuSRXj0zCQDCR7ygeqKBoBTVWbev4pZHKzGRUjwGR6
ZUMsrFPGZIErz0WENmhuDz3+NlTVM6a5GY4apoXIKChPNbKZeYy/7UIeFUYyT+KMWOT+b5CMXe7a
bNyr7pPHHSJL8fs63kK63swBZ2cFqlmLeaUHcL3bmM4faMgusTjAMGYZGIgTLBE8/Gxa2+V8rWWP
D2c24oaoSMrzpTDDFazCXzPcFzNDqy4RDPQUCpl8z/vsoK4rCiLsf94Br88cISsvS98CyPrhiHOX
5VHFYeXP3yc2tYFu3VKpAn9B+j1/68n2kvb5JRQePS/GEVqy1wvVrU5rTrR1ZSFnBbD650tjpKtW
d6nUyc6F4BPop9Rocd/RwpTAjnqVIIWoTJ+cXGa/SRSvxBxAjPR2YerubFqlECo4+a6Kj+7cvV4/
VKl3L21jg6AItqswkUVY7b0URNcnxrEhQHRuo30WCGZuZBlivDxc4bTgFZF5S0vSJUb+9EySEZjX
9o4uDLDFVFrvObqfxSSRTZrT0kC+rVYoeoNlx/UPWBbqBUobVnYwzOssfC846HphrwWvLY0uhGD5
nlnISVPYMEad4RjvbR3Ds3ZeG2EDaNWQEhC+RJRfemnuMYW6RRjBDo332cMGor99JSBKRd6zJRMi
PzpPLIyvjix/cMFDWMxyV6+KFA7KdRKyA3Q2pDD1spiveqz2MW/eyFqTP6jaNL4WHVgSw4MtAead
kWRJfDtTqgfTWlUtsB/5JUAz0v+p9YYpe/wnJ1ESFM9ZosffSx2rX2b7wcIosbAtbbBZz7x3VvNi
1OaxRnMIbAK3vU6Z4M8nvy6tTcyiqNviFchsY/lUSnOBuMOCLoQh2nJo46dnocZye/sAYwobbpgU
NBolXcTwFlj0qtSLFlsPZixtvWcSt9GH/AkJAgOvhBDkIUi+RjdmObXknDGQZHOHqV9l8QOPhJ0k
2hVzMe8tiKqTQZhI6koHl/j2y+16xMy4uq9NI+RTjvmfxp9s8neGaJWbKepwhOmbwR/uVQ7CQnmk
jlje4uoL972TkNNbqjs3zwa2BQ/O8DznnttG8ea3wWmY5Wdn6+NCaYDHMCIlxLr6AFStZ7w0jUOm
vO/syzZXrkwjue3QybT+hpHNS1E3PwXAqMbpuSCs+lGo4EnNu8jE3RYzJ2mZibtdtVe/jD5GMNid
A23+BkJhw/HFXdM3kZC7wJ4jO56sGDjI6aINM1yNwDVBk2GC5cVX6CbbrGLQiPstZHD0kyDCRW7s
/QozdS/331pI2wvHVdlIjV7ehRcHl1BDI0nXP577kgaqlfZKQCAaoL2w4nLKSjdYUUQsGVjvCiuE
iQKlowfCwAwjHq2dq8rAoc5D2JYuMzbSmE5g42KbDVH0wuxnptz37PSKVZUNmozxUu6a0weNLYkd
URsODzEIYNhe4nZSlgnuHfjwMnPVBpIE7eas1/Nn5cBYHcfUxGWAM4xIqj2LAhOj8oMiXzD9ENpm
HMBgNSZsnp9uI3f67KoSGuwwvDLfeNPcKMT6BTfUnnavHFzaxVCDB+RcMhJTF1qb/xaWu+p1ExCi
ufZ+zCQVjYVJWw2Mc4nL6lw2JCU43cUHXFlQBu5E199h4BbLDgmDWw/5qoZSQUnykzZoVqnwYEK9
tFIeNKz+kRdFzqO1NG61FJP5MsMpOELdmpTblPVWhjiE1+Avu47P+scqbMZaXeIzaodNCd/fhnRF
n5ngHi3tLWr1/JdHJMLTkVQsQPOot56F7BHSNBFAZkbUKcIb56cKw5ccrwEsJ387OIFJh0lvPN4g
GClHqfFMPug78t4XQkdfahwCwoC0QaPwrk5jGGQCdLT1mLlewSaNWzeRRBQXit0GB7caeo83a4K2
wQ+Dm7/vZm1HRCcQHjnbVdJsjBq3fxNWDVwNplx+AT7R7Lx5OFcU4BpdFm1gT8/KcJdcco6gvMet
wmz3FqVKI+pvZBmE2pS7UEtPA+0+Df7JUw4iBZwo2VLfhB2uMgMkrNNQpQ3TFmolNELjzg6M4CVA
zERvQbaPUxwLMbvbqUw2Xg8hL/PNZCXIHoxK+9DKJvq2ZvLkxVQ9BInTca3gEPDkluZlVTBjhVDv
Fd/sIe9MPCAXGeZ8nGqoPlOe9RtMgwODSqk8xM2E6VKOQWKd7Qvb9xEy5CWc2VpL35XxBHMwGJM9
60JPYnxSEK/hSwxr2sKUm0Iv7smeof7HT3FtTtOnZRcntredT/43nlx7d05ufRZvkq67opxauZHo
D9hmV7i74h8UZ/Y6IW9+hSuKtgCSiDjumZfQ1QtaDqqInTEy7rXH6daEYE5JBkGb8QozmMYKUXX3
8DDO8XgerCJ9jfKE2ZXTf8+QfHbgUQoxLq560O5FW/+ETfzwKqoSaDGbDJJ/ym/2rXrfu/LOQHc/
SdgEQ582vzxy9KgdcaUbGO32YoWi4dpYKhouBpXzToWVfHRacbaHmPvpbILM/LBl85iU/0/AVo/l
wSodxqsVajvsHI7Y0m3dpj82Y7oD7H1tQ5h6uDlleKsph+yhUaTRmIK5YJ9WMF2RvNGdo/XylrPE
nqMl/c6gKJelyh1gltZ3mAW1p7ko1rUDQJfWb6SqrIzE/WuYNtTv+aQ1aK3ilGlakuZwMQiyQM1I
zAhpGTIiGKPhtDd1FoG16qGdF6by38kt9K5IOWHI2n8qox1U+iyBS9CcFgj3BhpWTykcS5eQquoW
c4XCgd/rwtUdR0DVvB4WLkbEs8CWNsZY1ffxiA+64buqyis8KWc1I0Cum2FL1AMlkYK2yiRcOx41
7DBwV7Rhi73yU/Fkxqm5lFYrl5XTrkcLTlCEQnxhjmJXE7eRaulOn4EyK0VhmHe9QMFoKw+TsEI3
kWM4VzLObWKNGYdpnSoWpfLMXnk6bmA+Ogkm+8sJz2/JOM8cwiOTtK2h7OAz1FJbFBxkN5QYXGCi
TACL2iGcGrIqlScsmOaKOzaZaO7orROCCFFYLsyuJ6co9v5C7aFGnyKUtdV86k0g2NqsmGtnxm2k
Z0rmZkAmi6VIamv7yK3VjTc/qhYXFoOPF3XrwcLJCNP4xMa1QMwUS8HHJIaLaaMxUtfk8FHnEl1+
pOGfJG6s4m4BSQszI+kj3JQNdgig51pQv86Ecm5FGOCFEzbMqSS3LRz/Vmga69re1h0JdUj0cKLe
wSteR7r/Gw3Rk40bHl3PaVlCiCo9DD7C/s10jatbj28lkyt7HD+KlKMr958ewjO84h9ZTQ85WNSw
okIy1STV/BKNWNlMQwutZ666bx0T7E8pTf+Q9SLcGJP/5ebNdwHzj4aILa3v0v1sFUcyfLgZyQY1
LTpY92rwyVIx3yas8xJNB5Ptv9WnSZiG5s2Mljw/Z1W0L9yUo2gOb7Fej3jUd0f1KCfYWvn8Lxyc
1SvOpZy3Pi+jr7vIhJoXjAOZcWmbVFfDMjMgtS7cz4GKRtJ0C8vV9olj/QeGYidgIHIp5LgLO/tY
E8ckZLy2Le09NJOteiEGH0IOux5shLOTzx+4/PIWdWLrjz58F+MyqbXFqstgwXnUGbIpnqPqLqrC
48wg+VOL5x2DOJi13qpu8VF9VFjAxhLS5tlD+D8UBDrk5i8M1Y6it255t+94deQePidEFCJi63iJ
QH9ZGY9x4FLjvVrElgE5W58uBSMM629SPpokPqYgoAl9aIolixeUrCgYXfzuwMQ+wxYUH5BtUTHy
y7mGHBFcf4mDnSK2e1Rk6CsZmbsXePvLHBZZCuwS89I4LTscM1gbwgKlNNtceucy65whLTK8dmNo
cm8107qsPlOI4wMEA9d4H5xnY33z+4yy3EwD0DDXymsLWo3jA0wYsBfnRArB2koID4YLwXfYWGq7
CW4yoNOuGS97W4cD0S9jXeJv9+CCneDSYDSBlqUEibRJECQexQmXfBwuFEVeR+fW9j9h8Uyx4eOP
Ah8fvnEeDUiQ6OIcHHXdlyn/4dIziFrMrnGx8RQHZ2kb42Lmw040xh6IaJVvOrf5g228QP+Y7w0E
UGqBd0QBmmF4jlTX5+7zPNmaGCfHFfmZ9i3yge7jbwvlGAoyNuui2+fsY+onahoirdr5CoOdj/x1
FPs4dOmYIkhQNLbGg7swojiPSMLq07NLkch3h6xayQ7NP3BHcdFE3f4x5OOq7kqSSf/MjEs86S4m
rNac4dNnxjtObEj/PTAWjS6trXooHUcWSxLK7ctMVVI5X8R0etwIuVebEN9QUftruIGpRx8mb7mY
//C3ohIXk2lAZ6W7Gc6aULot4tO909D8KNcpByMbm/PeoUeb8Br2TIIkFRQ7HdSdUYvJL58GBDIM
PNXv4W1g9UostOEfLHpXLMYUn4WJ2RpTDO4CmWFbr5hQOjyG8TvKccTNnRVrUOtfagl0ohYgeTr6
JikQiLSbCgkGWSMrPm4gLFiPEgj5zbTfbHhpTv3l4bRmUH702kcSMiQUu2p+G/CmhEW3j3ASaQvM
ZcTJxb7YyiivCMX7/4X24yaJfrPqJzZo/C8031cuLQACdEwO9hF41pnOO2Ng9R1WZzKjgN1JEAoO
lQeueXaTV8sLdiiuMK/Y21p8nMlUpyBQ51EVmVsD+i+/VNFWkfiQkUG8Uhg9+GV16wE9YbrGKJbv
bRu4pNTfIkJZYBQrq/5KmBWxprk+9dSBtVDryr3BRsHs/VSjPiF5bKe54yGvCFlsaCkUL6fDAEdM
v30HU+EQEbz/wzvV5tOvBiA8TZ7c2nRudpWRrIxuUlcYjvo+NV4i1obrlWuGImv1qra9f7CyZ9Jc
WJ1cBe5mZy5AvW5q8Q4vpDwd+QvG7cuS12tkO/D0CBjvtcAilu+IcU3qhyfVLt2ot446Z8HC4sYJ
6t0cK4CCEI75RlgLOuhyWszOKxycfiaI2MWYDVb2bG14yzO2S/aGyvpWv7xX5CPlqcHvHfOfBoce
WAIY7OrHDFfLWjTXjBvCuPjJ04BDszYRnrHI468WNkrhYvFlXH354NojJDkEmK5nJ9i7cd5c8JHZ
MqeuFtwXWnXAvda5Fkn6Ra4eY6WQDpMcj3d4avsJDp3ajVH0Heg/OY/nz8l0dtzK1NRPueovJcB0
gCe5GQYfDEzquLuUcHgjbV7Z0t7zLLhbU2wcQuiOAft13GUrIGDk8B2N8zsffuLWDt4HuTSLkeaU
MdYGavVqCu41Gax9H+1CThIdUHHA13YaqQF55fLyG8u9BfnBa19wgvDckA9bGGu23KsuPXfmp3oK
fSsPniDmmcItbqJbVJAzl2vMavhwenlUm3tbQ6CAD91WOi675lazxd4a82s4mWpj1Lr2ndE/FLoY
wBqxVJiuO7tYsUiwrVgLe0/sI0kc8osn/8/arNsPcevCMMbjkLeoZ8OPXoVuvzr8DZfqlipRT37w
IWKuh6/xa+xMYbG6ToPLkXMc6Y8i6LsDPVFB4KbbblJ8iuMxXcf+M4wJn+4IIppBN2ASbEGiAcsC
vC4xWg2xV1SlrHofCsyEWKiVKG69h2koZCp1rKDEXVrthhMn9WEpOlAABdPbdlMyuSo5Psb+wTjg
FDfZQmueRBKpfULuHc9eu5QRZnTpcdCoYajmpq+ii478q1ow5Msv8DfiDV1ZzntGAd8qejGiziwp
vjXmPDUAtGt0W9YG9B1PPiaEImxkUWRsce1bBYFL6VutiORamZr/PYcW+VUANjnVQZzJnVGVd/UF
RVct2HEdPd2m0LiDa4qSzUPkSvu4Z5K862qMOo3ibNEZcHKOyJfVOcGVGjQPHn4dvSJckyM1dEwW
Umf+iy/TMc5ybAgdbcNeLWPjTQTt0y70I3blr4VIn5M5vXCrjMBYjnXwqV6NbqKY5lUbmXKFeXXt
DOcV76VlW167ileKaa2qY7izUoc7wndjw8IUi9pVT6jy2wf+6BeO9tlFgqIxhsQUtRJ7AEdcZ+Uy
m1UG9R+irIjIY9aqnYhD2MUc0KOD/O/Se/O6T079dKh6rONqY1N1e7007mqRdLhbwabEQo9Tu1kQ
47LjFqgzeqDT0sq7enPm6gPgCfsA/JN7OAhJau8MkosKMMUsFXstmFcC9YXVkT/tsb9M03To5vqv
BRd6GdX1N6FeuzrzXozWvohmOoa+tsI/nbBVXFDcofliDHVJx/J3GWCIXJBsWgn9hqVeTzeBUomq
dCRP3UpQZgfTwJfg+NXHEywr+yQEQaQkMB20Kf3Q/XCvB/ah6MVb6ohrFLj2wkyxWLHkfnCmI37f
+7kt9r6Mn2Qmbsnw2aH4v8XYdOR++g1iy7MyzA+ZN0cMwrd1EOxNdgAws22E2ccC1dNy9NKrYUk+
FFCw7WP9kiu2HYujsbD3s6fx96Dz5ljWJuxnMjWirWvNrOVAbHDJW9VGd3CrcMQPCYcLjsNsrAy6
J8IrB18bF25U/khXHm2tfh0l0UCeVf0euBVJrK/NlmztuLlWlQRu6M/6mPRLTbRbgMy9Tmq6Uxnb
UKklUfu8pDm8xHzydrM0Hhkuzaq4HODAMejZIWHemqxf2aGopUF28uFi118aKdGxuPFu6+Ic6G81
+yavrNqOIzYtROVtwNT83ag+dN6aQgcn3phtdXYhEZHCBEeTXfVsFPDJzpTKqqZp+h89ndccgj1L
y2OfZ+DB7vMGjWarE1ZgfYPhLHIIjzkgR9WeveAnap+cfJx/6o2ZGCTp2MC36Z1oUsZwKoEOcYj/
y2Rir7L+3DF6YeOUlKbswCBzzAYu0vwqcY3J6gjF1rVJ7+qMYcGro0Mrul9z9Jryi/mp7MRqqUWg
pzCUNnP/Eaaz6nIUOthwVI7DJ9IZhl4MJZNuGRrOdiAOwBg/uFB1d9gKXRcHfVzzVGXNhWvtawPC
U8HSKT4sJNkJbPAMi17o18u5YY4v9tQYpBRQ2et6drRrSkn5PmIoY1rUjtF8dqgsRlAFdudCIHOr
GiYw+k7ttgSNrYz2PYchM9k/bNqVy2Xykqo7E5PEDFB60hg68NxApECUOGcp6PjJPSeqmnrMMP+1
GQavjioFWgCFgyUO6vcPCBf7kZ3Vf+a0ScKEJcHP4DIChj+iuftpi73DOy/ryg/nLfcvJ2qj/Uu0
FCQw1V713odNcR9IPF4I+1FlZtZg6c3GKp3f6lijYWDx8KVQjRe5DJEBcVOqYBWKG8+EIxTONFIP
Tv6rS78RJxFOPt///WxVt6nvm6FMFyN8eFoj4bxzN/lqP/vuIshJlF4dTwkT3WXSfbMwzISJpNjL
lKBahxnjhSWAkF29W2r3F2IHvH/kwbTGUw2TKhrIKubU4pN4WOR12kdqpxtP3gz516cy52dG0WNm
Jg8lYAFKRq6rsROsSomzLavA62c2k1PPuRVQhCM+33bJmVeCrrnS8RcSAInRK69J0mDrjyswXNod
86uVh+vpQBjYkKJTzpFQ4J3RI1RJbhooNteoykLgzl2ctQdVlco8uYxDsnaDn0LHBI3kCKhO4VCe
O+JkWQM70isvVass/MlihWfAUVHML2nCYnOeQg9R1U3jSm0TJloVNS5bRZG940MaDjNQXoAubg4q
Bx5i85GeN0gvqn/BAnGJ19Q6ta+u43+q5nCU+BdokUoGR0TwOrhPZk+YK8gnMZLZVhbmsvX+nX/q
vdLx4NU9bRG5MH7zCXY115ZMybvaMWD/LxP3t9V5F5pcxtdoV8prwiYg1VJnQxizrxAX+zqUh1Qd
irV8YvYDH49ZHCsxOdN6+K04+47YJHxarQrQzFAyDcGSFe+3PrQ+rCmMAc1JuhiDXRz9HtSz9t5V
pDMm+ayd0F2qljDy8nUedws/ddBsyYcByoYvzY3xOmQuNqd0XVX/7oHP7Q8wSTQ8qpB9zSRgoRp+
QTODFmOW1r3rnLs6Jox2PLtZtINEcIj4JAAMqp61XRejEQbW1I4qsNsejxaWnDDyLmMCYz4WGyCw
lctVJdWeJ8p7yKalmmp2FrW9B32wVP87UNOkNBR+dxixXeUq+Gp8zVbqt6Wjs6T34DMivP63DrHG
W7V+uY4pX2KwB7Xxq123S5v9PzNhfVNY30beLGeOsYgsAXYZqf9/Jaulx4Jikfu1vmZb5kmrF3oM
VhVtrsWfvKcR9r4CIkTDFKQ37YvfKsjI5y6oLypBrmc2Cf6Kd2OmYOMsxwkBaizVawMS6KTtLuhf
VA/g8SZiwXGjVuL38LyLGB6hfKjNN2eN1MYz5e2KeX3UYk/1K3sPN0otVL7aMQU0CSUJ+Wy7Pzao
inp5dUHAEVEdRaysDzYlEJdqOVWlDjiqbiHboRP8sBan/mn2b+pkqzELjyii2dgC9PBcUNwwd6ZQ
/weLZJ/TQJGhHOCNh0IKCafFzeO9CAfkInjoZfXbzCyrBWKHgaygAIPeWJ2BHr4ZXLJavokac0N6
4tLZzLhqnhzRCTylcV3XMLzj+KyeUp25O/Vnlqer1Ea58WEgBFTginq+nPh0aMAc9Re2zUu/xHUQ
wMOBItntFciRsdPppAWoTdC092ZhbmDJr6P+1+y4GK6h96KJ4FiIu1fckGGCuLtxIJ0bw9kEAE+d
eSWHOgxWOoUMi4K747XbjCehbggfpLI+O4Fcgj3aTy9R+qH+S3Uo+JNT4l7ULQmcl5FDWh0YfFh1
dE+UuKyJf4O73F6y8pz8QY9vOufR5Z+6P0yJtkbRXAwqIS2N1LLkjFWrQV1uTW0+ipg5aLLmObGT
agNgGi9rT2GctPwgPLuwu1UbB2hbCNHfPFu8TbxUAJQu7p/BdG8wqudzsB6K6GvGS2ew9JXBSUkp
wAwFGviGRj1NN+ryWYF5lF0s+026/oLnmAPTVQnEYXX21elaITTq+ak1qk4CBbIBBPKVCsRTi5iV
jchkDdj470RSdF2elUP73EXaUWGFXIpJS9oX2Qo8iokENam5FJqJNz7vC2dBLIh5ePrROz/6/wVY
5+cKiWrIGLJ5YBTocL12MYxJFzI21Y2qJ+jiLX5MgMNMkzzVYcC0AW7OrS6weWKnElmOmOrbI9Us
5ZjmTPVww1RFBtFWO+6bTXNH79Ly2ii0qQQy6/ZWz74dbpWpAjb/N184DP3QsFFas7RIHFUAlTpY
2WdPHDeApGlD9opclw78K366OlfRqSwYrCPtwBqZ+6/OJzMwple1N/IA0RAbKxKmye7JzE8vo9Jx
goq8c5mdTTHOMPvz/LXBcwJ7Fx/iab/WTbH0w+5mDuLqNaj5Fc/a9jg1/KbwMG6hHkcEUhD7sEi6
GBUprCuvhB/VulhJeKhT7AxHpyCOXntaCjfLb4Of9pApveQxOc707ok+JxzRLS6kiTY7p66uFIeA
QHF772TI1htTLlTTBgfqdZLK81QDqyixBPZ6TKXsh8zi/QBjZ9HnTGZUAacW1Gg3hxmLR3YSZ9Y+
HbrgRrRvaelyI1RonNiWoEN9Lal8IMHFwwSAgbllIIaVa5G1RspUEQIMRvNLpudoFvD/scP2poD5
gfmBMWpbNrdbhw2Z0zdn9bapxhH+/V+DJkQNGf/7+ulgJOlV14ZXBEwYGHX1u+/7n72HoskB5Y/q
b9VoaUZwdJL4ADEfIMHcjm16Civ3LccXY6nbF70xTjjl70dQzdEhgGGs9jagA9zDS+gWn6U1PP0m
OoRJv1Klv2paMgotz21u9YQfQjtqB4wmtuovp9IgLcgxHlEMGFQ7zS1i9qJ2I8rho8P27BC3/cLw
+a7pYCxsC1DxMFaNigrqypgsDB37ijSt5XLKMIlHDoMUMIoxJ6az4Tc4mKbNsGtJ69mOHmPAfBjx
ig/t16Gqrq1PeO2c3bFdO6jHWgwz3FJLuQz259KQF8Y2FzK5iRHq92Y/xtsg1FFBVBSztqXUkHZi
nTmCxlXr1OKeSnntiwZDCknTPKW9d081o/wO8cBGZa+BcoLJYX2Y0shGoO0ZVm44fOMqlRnaeogw
sdKyAvGg9d7EyWOg9tAhUCGVQb8Zj4RsAlIgZrjIhsJNgY5jnUN6AGyZaOBaT+zKjHTOlCepzsrC
FfCUgvLlX5tmjGqtLIMGaydqrBd16HW9D0jW0+HAzUBOPUwYt1p5aLDMpmZdpMhaKppJ4ejzmgSj
u6n1T3JS4U9nOMYZFGL4KSFpr+WJi+t3Q2uBeITwObqKVOEsw4QmRLeuwdgzMn+NVTVmUnSnyfTb
grjPqIwgLqwy7q0Vxo8JUcxUaqdGwio0AG5vph+sfa3YTl3k3ErGlUtdVjYsdMcnWMhjyEhIYz+Q
uV4MzswQRr/oXv/SD92bGuf3uX3vGgTVI57AFLXM8IibwTL3UYtOiU+6megigTNm4LE8KFYGs/3x
YyGRIsBvN584tLGJkmGNz6XaMzsPI+RGrny4awGyIHUoKbhxyO8DXXY8DSTQKqF891pQdePFi1wG
OmYPj8KkFBbdB0g15z43uv+KIcIyz0aKygwjR4FtPvkCQ9RberrYJosNc3NWjQaIC0t0Tf3GXm8Y
+I6qQDYTw65irc5o6huKkXVEadijlqEgshI18EHlChtoboiOYEOu8xHeuVgJu3yjqc8r3KBGXXvX
u3FV+N/qwvTwvaTq4yQdoleFBmAkQhhF86enj8tzG9FZRBwfXKapSVgh5r7gACX7GaZJQ0ojAkyY
oy3Zd5TAmXfroP1gWEsDVyz0yGEVbRg1w3/CohMnyHSWL7myks85Q9SP9liWLaE4fEw1AkICdKiY
RwXN08VxxKJBVkCjwsT4ClUnWcwK1C8gZPw08jBKjBPUP1OHUGO33VvBPXTxasr6CPFNRDRGs6zy
CSSBxxCQzwYeV/CRI9C3JqEizX+G4C6wCaiY6i5runnOwFQJz2AGqVmxQ7Vap9oLhYCjazje3Sek
vHVSEmNYk4jmL2zgHwqU3nmqn0zt0EMeJUyL05VYlwIiGK2U+lOh8yWZimq4SwkbEZcwRq8Akhpl
lvrHsHtVB4paenpLDtwr1YM6txN1JqP263X0b3m6kwE8fNfYARgcbNxjXKc9wo1953Afq/DMD22Z
xam1kXrTBo9CZvQkuSfTO0bDK36h+lCOxFaFSlS1T1EnqfAVHvFQmu0xuA32+BXakGExj4r/x9F5
LEeOA0H0ixhBD/La3knqlpcujJGjJwF68uv3YU+zuzOr6aYBClWZL3nQWm/eM3XMXfPqmuyTQu1c
tNnwkvY9G3RBj4KfMdHBcDrcCyXNt1CTuadfEow/Cmnd9U3+YoTDKyehqSArh2A8nmV+Zog3tIeZ
QSedfme/5Vtwu9ErriEdvto82vqYoD+ymQ179CcoB9lyB9ERQc4ZrHsTUPVjdlQJuQJzyVvEQIPi
Xb+yuvFcFdP/DwDNkRAxAZeWprk71C+63CnF+2RGdxhdLkUtjzBBNvr6e0a7LXPg9FxIOilbfaVC
WR1jPJr6XNZikiyxbHkDPHoDv/YThttVWP/50ABXnVc8LBTnPhNTjxYmCAoLIH2+IAhOnnERoUsJ
hk8KNv13pYD61jVhBi5/iQBEoE8GvLIxD6lS4oCP8qAnEDHbXINbN+pRO2L01CVADUoE19XaZOUl
otDfaHZ8FRq4BqpLU56GsL4gsb6fkvz/8ySiiW3LI9rQ7IzFBa0Ape1EX6xB9zpz+/Rrpp83PWJL
2Z/1JFQvQApec9+3RM7T+POUuw9s/K9F/52L6UlfEb1k6ZXORF5jUSfTJsstsaec1//7INtTG3UX
Gkv6nfRlzgvt7vSwW8o3xhShqF6aAXJTljyJakEkQoZ4M7T65+gHpU2/msm4Y8Vc5MybcstFS3eZ
jmyxFTXXjUkvdzamTyDpV8Q8oPyuYWcPzKhDv0SmBJZZENJME4SvvVQ/MBPYv14Hnt+IZpkezuUW
MAEyjvG2VDuT39R1dRGMcFXoqGUO1gNYJ4wrQlYdFs0mAgCcYDNvS/EwszmnClxApU4FREDfKmhp
4TumOtIvAy8exyYWXdKYqPhoByWifUKZrGHgsCHmFeo3Oss/C9nlfn0CLYG+Hx8Qy1NtRkdeDH2B
YRYRTwzRWMr0kAG8K1mpa0ccRsv7qgpwuYrVCac1y2fWoN1a/B+lCAUYkj1NrF3AGz7XNTC/5imz
/S2cd4Q9ofK2ZIQzvnc+VeKRRWEcZNB8Gn7zZI2gutA4ydl7NezlT2N4Emt4FWOytVi7MmnfFMHv
EChI1kjmHIiu0x+9iDxptdHt1Mrvd3NhIt2VONcKXDZWvTNz82a5CwcN78KghRR0eSxYoG1KrdZJ
3zkuicjcGqZ1yFQH5kwvNHO813suXpm9AoPHgn4Qg/udmJw0eAprVgfGc/9vb1qgNbWGuwu4xluZ
hMeANznM0gmdG3Av9uBU510G/m501cnwoSPrY4xeKPVUWm/N+lVQlFVtPRLE4hzUjFZ/5AdX/qfQ
6K8pzH70k1MP0GTGWgkiLMdVMHpPyAxSI3NubfxJx3bbwkChrXBwAP5d0mj86IPqEsUoyxXUmrbp
78o2WOub1FbZgQVFVyO6KUO4247nhqBLvShwKIwxWfmFeyYnY6/315qwUsTrxj9LVvRkK0l7OETx
ZtHRM+gEt2H+4ld4g9l09ImV5whNDYBwdEZOsDFjlKP8c+OqXcsrRlcTo1y61nsmPLUPPVPXJaYe
WOh3d6AdAXliV/HPMvzOXBsgEjmLw0238bjpnoiI52OCysOaes6D/hJddicgnErl3Bvy3s358SgN
6C1kid1tJt+7pUYFPrS+WUwtfGuYNqNulKM9pGUYIQfT39Syh3M5432znaMpqBRdUJhZwEDeYUMc
sRpyJZAQ8z668Wc6kBQ5O86OhT+dK2QV7/pjzTkuFg4IeWcifZFa0lRxTutgiAEpXjX0tfXqQTtR
19B6OYu4E5GvyOlgXfSWC2OXmeazrlW8nqkwDRkdLhGk/4YBwmIV5ZBXzPDZt1EaxFWwk33/R/Aq
YN2GJF/LR29MPEGJXRemk6QTyzB/O5hiK3kW8zrlOI058HOqM/exR93S0VPC7ouUeiHuCWogN6/I
mN6TKJnE88nN+LzgV1yzv5ttNiBJHsq+0urVure04zgmeS5q33NJALQnrH2St/cCIc+EYkO086Ug
1XGhImcHP41egYXGZ/rppy4WNbSMrIZkCOzY6vyTkxY/VRD2Wwj6HegI3JYtQpCwd/d+n5ZPiSkg
36IFL5gHn+3ZsFCAoD80+ifQRmtzwHrS9QDOm7T7UWw77A+Pplv8qnxCF0wSQutgqXXkU+O4b0ZZ
3Eemx4VCak7ms9Xv8J/m3J4qvblte+hbopHC5s1JCQdpGocAt8Xc+PAfQQ0ThBO5MQoMK3xwwKLr
LbXhwLFXVd9dXda7OfLy9QIeeqUmohlx89XxQH5p+GBxdjHZxF2tzbDr8M7mufZZxz13OKUhhqHA
fvYqeaFrxQ4S0ao0s9FiWV78VSHDYVM7yIaNpT1WVvsO+Pyod3LHHB4oUs6xP+3pIa1bt7z9L+4F
b7vE/pmRN5CxhRK77zese+Rv9Wi0Z1I+XGc/OCUrLOwVHsZ+eDSs/qPC2eiNdJvLdBdQNxMwdeZp
3VmC2SVwpyisDl7ff6AnxG2ynIcg/XMT2oV4mnh76DnzKWpXZ0XMGWVYZ38icUaOgJLfG5Ed6Oel
NgN6IeqDFAYMhhXqvey3rscnh7IGH8tG34EE2rMzxf9UiQDXU7cscVFYjW/DHArUcLhMbT5S4PEQ
JBaGQeZpg4wXbDwExuIcxpx+WVrxbxb2uc+La25z9eh1rKgjfvoQA1Yhn8ASf+gjQJNZnKAWSIq8
+6nOnxHipF/OkHxMN6peqZiAPXHuzwhdGIgRkPn0/6NvFe4Tj922NqKn2EmuDvlEqoF6ridbHVnd
5NAcS/7umIohHpzvfEKiXDYskUCNmd01m94jcU3pgrmwD6FbA4VplrWpxt1CtRsV43Yy5R7lP7gx
BhkL2hR822/6yJJkHEW99BBjtPJ5kAJeq8bgqFctL4ESG3ia0SoNiu8MPU0ko58KTFgNytaiop2G
5lmp+GqA7KaZTr3D2tP9X8wslBRe8uqlSH/M6SpkSpW/a9uR1nG3xYd+K2n524TdNyS0R+2GJh8+
cjoszdb2cU4Xv7DJCf8xN3kIRCav6Bq0wypC0giFjDsKCMdAb60FEPhrgO1la9t6rwZ1cRnliM5E
jxzOd+NUYaeyjl0qgEIkNZDH2rm31fjLw8edB5omZsx99DXibZInV8GQsleKKQviAk4z8N+jlW8M
DHs4+8A535rcYndw/pBg8wa7OF5mxn+17+xrn8zLlDsTj9pwFYByCQFozGn0YeUG1gj7Q6jxAG55
DWXhqvBx+ANEjDCisuwRr7aUtU3Q03dNPA4A8/tCmNMg+nCv9NSLJgG8/l+OuClgYvVGs3gTETTE
ZY+GedNOtJMo/322TBvZhi8OmnjNSAzGmo/IpD1HACsaP1gpTluRtx+ZpZToiPXfy/clOXpjmf5q
6j91gtnaNZu32CcaMUR9pP+siO5TXiPH7B6oATANnyf+q2Ibg5O66ZsEMo2C1RyUuPiRCBfBYXKj
bSxerGmiOdj/lBzRI2U+Fpn/OMS0K0kdTZSzVY0NrS7+F0KDIbIhWsmetgltdFq+2QCiBs7+eia6
UAhYMLG7cjF3pGxmKS7L3PFILuF4XPtwhGeCVfJ8m8ywzms66zyTHM4augDRmBNWTGuaU1DDCbZp
Lnnf7XvDeyeGEqHGiStpTO4fPmY0x8Mli/t9azSnUdD/1zMgNh1EFPyiDyP8MtCupwYKnAAiRLCG
vQIyMIYbtWwXLRL2sg0oONBG+SYEHqfrFNZHRaMA3ChVFTsZF5KtBgwOEVEUVYmserpyIBU4nNjM
gfRrOhBmr4uDuk3hkBW9uMvlQKM8gIXkVReMFlxI61l2UBY5Srg2dW70YwEONjLvXVKAm4iSKnfs
WMznnT1PZ9rbO9/PSOVsYTlQe0/jNZTtNWgYXDdRsLHYfzvA+aBPrAdLY0j6qaUTXWwdJnaSVkhR
dpcO7GdncKRtZnVUYXsYA1h0o0XrD1Eqk3k+c/CTIu+yzPTGpdIThVLOH8tgHFo4omy78zokFTbL
mmuAbX3FhSPy4GNhsqA+uDpxBqvawfuF6JMKj0ntzmWv49JRxD7XHHSnCVJFZapirQRBB6p8sef0
opcofLqPKWtclPmrfIkvejMIJvfiFskpc50T+rF90Tj5fiBioTcC3Iq8aN0UHmbaZyA7D05foMFi
S820Ts4MJvZIDiSNuHWIAsB5XS1UZJ4xPWZM1vPe+vbaZRu2471gc+4CSsNUHSO6CnGTMVfnIBX0
l5kL48cN1AvMxlnaXSIfXQT6WQsoTUb1M/X11pjGkhcejag6wtnHwAIgpj+KaQRYRuVa9WfPizZD
QSheHxMpY52Ua7+ym76H7LhB4F/aXhyVeEpsMEMFbQqUSqcgYxeVCeVmZL47Nq6ssLhwk/e+TXIA
3rCNmps7k3NtZ3nMzUayspD902TicrJ2ZmhDeKnTKvycaOrwmI6WdTG56F0JKIyKAOLdmrbAv1Kq
lS63dRFh9tbRwbQFhoodxviaemQqmHeI9kB1lkwrtAcnchb2s0bmxq/tNO+HBXOF5EU1h/KthbmL
f2JT8FwNKMY6C08AU82+a3cl0WdCtR+yhrFkI85BSM5dK60tnH7dmPsugcW2w/BvKT4d/LJ6FfCi
4SNfnFscOO9xlz3z4lgcGSqPwNdZFi94R7ONL99cn5Oe7drPeO7WrpXuRioO7gOtAIAstDbpvIk4
Pw8zWCkoZVgYRDS9cdN43GFvbE2+hT4XhBwf8Oae+QM07jyW5oiOaBX5W7Nx4BO4d1U83yz6Jtea
LzbPATos8Z7X87nuZf+dKCQHpK7tXbqVusViOF5KWQwknq1ws/hJfQk52q/LEeeH/wq/hbIKVa5p
vUvTaPCwgJ1hSqAPPIZXPxlU18zuY/k1dHO18x0P1ImoiMM05iccPOxs05fVWzU5i/mnQgKaIA7o
ORw2w49+rUD273LWO6T9sxv6mpj1oXJ1UKwfvav7C3Y5PRKqR9Sz7DTzlifMXfpfY7Q2gSP2rhLn
hiWk5AVflUgcCPVgzbO7uvu/sCUZD7f/5D/kyvglJufLEdW/bCy+J459duOuc/Qzi0OHJCwgKHIL
RQ/3ITZAiND04zA1RYKeXeFSoyXzsaSSe5ROOz82g70Vo+Xu5jh7MCBRQV6ecBzb23BwLjogPRdf
ZB/+swFhbgpO3xtiwc0DKXvdYQgwidio/T+H1Eo/bbfPjsuSGTAifUYNgshvnrfRWB5ylx23+1+s
i4QhwCUVjGgJ44WgxBgSGVKyEWJFP2rWV0byssfarZ99M4+PICvpCxPSaou72Md9F10jA7wlGJU6
bD7kBFld+dWwnaIbxD6k2gw7YGS+AcX+Nlt1roQ8KzXepoCCxuKUvsWq/e1C/G4mZmOWM/JVwAEY
BqLTwPXGHflMXylyasjEl2QIkweqrj2+qm+v8bJ931dgBuhcR6Kv1jCszxiLjoDm6DHwKLSIVHex
UW1ZdiZ6ZM2RDBqSpLqAZxZ8wqpD7GijaYqngj3OuoxzcSSQ7GaPbE/e2AjqF1dDU3mFdcUj3ACK
nFHdZ0NPKkVRfCoB1NtcHvsOkkIl6DD0VSYJw5vuJxmc5GIPDKpMZ1141XMewkP0sZM+qpId2Wz9
5wkjSmF3T5XnfaWDHHZRFDFLSOFWd4/6muP80JmXTU8MlPFO2h7FTwQMngQZ4mfMCkG4Td2MfT2O
G2tjtK3Y+EXFXg01F9IHumsWsMbpPidfIklgzfVHZMcBU4YC029XqV2JFw2JCNALU341vgJvzZs6
qQJ9v4R9TrPss3Knaw6eNhkZ/7UDL3rU6Y0jNfYL7ap7DwY+KnCsvrx/9jQhkp9HumrhSxSE0zpK
AhA3jREeY9DpWzWMKZAc2kdz2F9tLzgtRX5nuT0NSLiaKaNiTFXhdgwASgOzkPNF9iyfYNBfjISX
1SRvd+owSXQeeRlB8C6L5ZYW6Wbq8w9RZ4/2iIq4Ur9x0G1kWV8qF+bdPPkH7kFGSx/8KWT4M+zM
TT7p+suGsYnHiylfsrLEkLyGc8ZHjJl1cPdqxSmx3vnQ41EcoViJgFhxCo9fTdHv2QeQfmcXT/m7
DCOeRyO9n+ZTkId0N5aT35R708k/ixHsvukVB8ytWxgRuzrz3qC1M1Ffiue8qkhWq26w9fdLGvyL
zO6w1PN3bFin0su3crLwQCHWc4OXdMa+Q7mkpFmvxyBud9FcPS2CVpqn4t8iFbAbDQvhRN2+RjYG
xdo/M+uxD67XY+avfTb8jtp6SW0q4bFt7hjMPRXehP3K668zmQQIg3k4LaL9VDCyyMt8VzfLTzhp
DRmjGLiZbrbh7HvOjJa5MMxMu3VYvWaIgS3t4tybHnq7f0siiWOpeC5UXZ1oWHKApWUzmlj50FwP
GyeasO6oXeQR10bDEWshHeN13LnHXv8hhs0b6XI8mCQdrNzK4VzV9Uc/ZRVYXvOg47JOJorcT8El
CUWL6438D1LDePkA9rrt8GQQiiDga60E3FrfnF/w1j/Ylnclm5vjGxdkFzs9A+V4/BUz+EWn4eJg
Itw7EQeg1vE/i8W9WzKe0SZnRArq6RyTmHc/oEJC7cwKLablks6saqllnJvReZpF/i0qC9F3jLhs
aoDRDpjWQDJjhxzy4ZBFvrULMWp8x22H/t61WuLVF/qvwST+mLA92yTdHjleSw6eLMxDFILxqWlm
EUSzIffQXHWVGDfJAN7am97nrrL2Te0ypOaNxYOPiDtwZMejGRxbyGppKq/IHbOdV806Tt0lYBn7
qLXM2LFIbCNKrRZYLQ2mhTDV7rqBmM2GGJ28E79FFv2J3j4GbvtjFoww2fVElNK/yOPhNgB1NMiU
WZk4PdN4SLZkQD52lbn30N5vuhK1ZY7mE888uyLOnp424ViH2YncjfQiTYrlmHDCTSLCvxyAl6eo
QGe89LBV8JISiHu1pLr3Te/JbVMuXI2JsfB9muO1mxzamRdGOiQAcyhkBY1C89AlNSOLiBzsboL7
JnmXyWZFyR9H0VkE5auIwZw1HgDdMXiUyv6xAz+8LmHq3LdFr2ce3b2SztWblnpH7+paw2BexSHd
d1afyKEt2YvYJ/YrQNkNlwynvyRDSPxMyfisBQhYVar1ELtU6zPk7mUS/zslfWlBEV/M16ha8JJQ
nHP2ZpJDrRu3stLQ33XbzeFqMSAlF6Z9lbWuVtJyXLnCvU5O8pFN/T4K23ndVt2jJFTm7BUDG3cg
x1UXzhAh2wBPh3o0QvfXEM3N8Z2H2uPYVQP2WTnd1K6oEy7O6B+WDCHeJOP9JGvE4s4Mrz8I4awI
b9+xWUggk/+rooCQGp2xV918gTB38TtASVWHq9gd10ScHBeEkG4Ara1hacZyum7bFGBNDVmIMD0G
9M34NQfDLolixp/pqcKQ7Xow26zM3RB1+BAm5m4Yig89ZTSoeQvPbWl/TZug9q/C5Ohkidb7Fonx
nJcm2wMALpNBixuGPD+Qf6uILHHv18ym39yg85YSFpWIJzguj7RU5NYQWXaPGAwuquK06WIrbHMi
Q8o9epuj47E4RR0h2/V6DtPiNNUebwrG+GMwUOw7NUsaj0byTgxJzQmJ2XboDNaBwjHibJ9/pC4t
PyGyI6PxlXCGp7CU52jB0Z47JHuW3fsY+TQubULmiy7+V5BN2pcOiWz1I1sEH2sozyNThFXV5g/w
ETntFdY5NMjKDcPvKgV/ndIBMnRp04KmK0uDhnu4fJgO6Ei8EForyUy10TgKRCm+/VYGNanJwwZB
GDufPFtlde7q6trYHobHwOiAYofWqZDVncXo2iUDdxsQdkMZ2l4ah4GPzxzZabLrYhOVzSOKhVj9
leN0R7LiswWissgMprgxxV9QGNmzldo0KEre0vpM4yToaDI4hFG0KDzQN1GWduco16bQ+sYkEpDa
xJl4vDTS+xPxINhZ1FPqVAtJPyy6Pbz1ufHOFC5sb8h8ayI+VyLAGJkTcyVFvi0szgiWSa6CanJg
Vi5nC6AhJkpNeNJdBxjPLOJPeg9nNqq/2uk4JJenxFA3/dMLEi380b+P3faUJpRfDl0mdzIRfpTH
HGB1tMz4QRhFV0Zzc+X8pPT30f9r5+RGp+nRhDzYqGINtgxle89TCtGDicuNlecVUxm6nhHH6XQo
am/jxeHJzlmfOoRHMmN21LZ/OgVya5Ou08TfEpFPzh60moS64tRDyzUW+zQma0yvIiTEruoyeRnb
8qES9r86b0gzb7YTdnySegpcXsM3hAJ0FeFyHPL5oq0l+tu3fnASpfHmEYb5/23N2FfrWPRrrLNs
GBZluldtDHumm9TedYZ3cergbhkBeFX+uHGkJ3+Yd9ovftoB3Cgmbw88TZ5oXaFSzDp8ASobdtng
BJc+GyB0zSUzzKidzII2M/FzmzTq7H3ug7IGlwCOzxIcsSzIby0ddYJdA6KIs/yvwr9PTptyL31F
BrjlNjCTJuPTXOhj5VbobkKrgTKRDYwF7QXhdeISGuAAwO2T7iUewgjGI13Ixhx/yzHIT1Pq4pyo
OmNrV/mwthar2YBCGr7ivArgJxWjcQoQMgWrAmPFvhxGkjttt6b9gMrLJNX4FmYie0xFCqUEFPBw
EmMlXmRLg3SMGuzZiYxmtPu9jA+gKuud4zNlKNwkPXEowxg9DtbVmBlKg1fk/N3484tdevahTVlH
EQJ0zzYjmbqhUjXLjpYdce6JfPCiXwBJGKmaE3ETvcu7CjTfsVYGUMupvRvt4zQlWyPLCKbRGj8c
Gt6qNozn2v3opvq9Kj/0b0AvPerfKZIEMJHhv9QhyDoERUwpNU6hqErtggRP/U8y4U8BBOf8az2+
Kvfdk6S+DdFXoGf/FSJOdzOhY6lOYdb8xgSMW9w9rOR6FUmcU9ictYdG/5tEjeGgufNRg4URkkl/
V1YvHbSO1gh3yKEMvHaVvMMzM1IJL8kxh9JSRdYO19Q8vkxglPzuj6BYzibvPbgbgW58pGHgWo+W
jYDYf5p6Y18kf75FErHz6aEasK0Wh9kxUGrrtxHdELRNjY1nRdGzoN8/imf9AflyVtF8JVVzRnTS
kQGSIfJNCvBjQbSq3Xc07RYfvqQZFhAujjol7aC1tFTANekS/C0kmq3Jk3waCxJ3WyzsZvFhoq3j
7uTsJWWSPJc9negAvUB0m/mKsNB45HnH8Rg6YIrKzxByLOYhcGU5OlgtwcJU/uFYJAlWJ5uLyIUT
gfvIz7QbgLEzSNkAxpij9vyBYbT2+RxqDZz+UPzSu9CZ+xOLEm7No537+geYUvvKPMYhzUm09dWm
smxyhIbghret4j8MXxMxOvryVSQcqPIX5bg9079kBEbuFHsjhAxJ11uLEca3QCutEt1D5oZyi/h3
DGiUhhTOyxeeyAOHi7X2w2ivFXX5fVI9Zn71yGntCCOUnUaeBtUd5244YDj4mtLkMFXujrvaGhc7
fK4nYALVqW4rfEGMXf3nLgHldb+MGNPFjk/Il9U7DqFeO8th2gPEyqZfAU4H6XUn1rB815KLjAFu
dsq1flE8+ycY3SeuSMWmS6NonZj9w+j8BJWBTkZtRxPScnUyx2vJ4IM/x25NnILkhNhjQqTh7uY2
6tCw3g8iNJmOHx1aaDV/TZ12nNhvoQEciuqdRLfsyTXgu9cpA5eHlp3Kpi3JY8RLlzbI8CMAUpx/
zY8Ks5Nh/ZbB1cvLdUTnZrAs4CqVOgxdV+I2wvta+WpcBzGNz1CmePU+bb6jfrnN3t1YRB+TrroC
wrRuyl/97Syi5BRC8gKk56lry10Xfval3Ng48l1CGeoy30syt3ryAXhYuD9BY9zH5ov+mfoXiAlu
6+/JWAY7jPqWMUHScxMt/Xa1FTwF61dRUunPoRcXkH4frA+d/sRK2i9LAu9UiZs5MXFfnjCyWi59
XxQCgZyPLf9n3tR7/ddwn/Xiwh+iq53OzZ7GKZmujX6suRuEQcIeMw+ZA0OmYw/U37itAeDKt0FG
e+EkF37EUkV4BolSaV57GdH02ekHNrAWhIEnbEb03n/1+5BayQT4KnrU8XiHBWZ/m2MEgJtZG9s0
dzmjyfhdC8+S3NybMPXMqcapw7PlDHI/LfLXypbXNO2/5gQpsEO+DBRl79MgpROc6aHtl61RFQ/p
LMI9zmGXnEo7xE+ClybxwXmTHmmq8FxJ5Z8Yim01gsYjPsOsl1dKD97qnh+LJoWwXvT5Ec3NXr2k
pYkOiPSMwGGGUNnvbYSnK6fpF5moSZ0RjXh3Ttnp0VbAH3B+5gmdoQyOScZrP9tfmdNfc6DXZZ7h
gGD6aPUPBGasHLunzQ3na7bgYsq/wUPvYowNcDWMxZPwOWGW0bmxug1B77sRDYkv+n/IXJJz72ds
PLmPVYHLT/ApR4j95GTMyrz6hQqZabta6HuQ59WpkgNvf/FaziPpkm2tREBEU523X4aAAXOxcTC3
lsq0TkYNpcKYvlww8WxNrwnRjVFXIWuCrRSS8UScQbK2JizNUCtPJHqfTEInF3qlpgMlaYZWZgBH
lrxMcrn0nfHMfgzrhTJzHI5yjg9jE297iSdSTRfLYFBvtAc5kK8cimnvLlKcR+qYNnXNW8XoZM4M
9ieUeJG6tUby03eUPnojrWk4I0I7FQnLUd4zI2F0kfnLeanT/TIVJ9EtT84CVMqLrjp0vQLvq4wU
kgiNvACNubGA32V1d7kwI72lg9Va0LQA/OFZrT48PvQC1yT0wnU69+dlybezCQcx6Jonx/Von/Tz
Pzwl33YSMP7p1hCBj5PXPDRefi9i60UOzdZkUswowcbCxE4RVM9BODy75XDOkLCbBqMKTE2rNjJv
sTUeB24lSMJ1lRL+a4J5Mtvs17Gqs4gVAZaoHuuoGnfK+OggiqJz8t6UYhUwC7PH39Pzj4ukJqOp
7ZK9C4icvjB42nw3cvz1CZAOZ9Ioe+YMQ8QWCLrvOQP+O4XejQPW3ygy7dILG45f2Vklb34UIWtt
iseob45d3t+3VnpoGntj9s6R244dB7fSFJ2Nobl0AmEd1s9DlNMxGDFGcNd2sdRy8uxVWMl5MeIA
23BaXcJeFiDiSMhq9LNslKU6hLb31bnBXRwTo5G2yCQzJoTOTGXYddh8DI+zS8lttL3xVnco8rz6
wO16gVsP8nZqNq2QeywDq4GqVcUor9TYnKucNTyu6A7jJDdRr1hbCo+t62QcNzoPtEj3bI0TsT7j
n3TMZwNKlrtYe3Qs3TohdaeBjLourBk79Fyel2l8wAsNnc4okvdwroE4dPto1uINBeUOA8iIvM0h
otd7FU57c4iFPUkYs2Lw1SEnrgj7P0QUGxY9Y70Atp5TvtOw3nWp/HbHCKwpL33EYABkZUPuSOkh
+ClR+ZId7KU2QtzkLmDolWe2xH6Mw04h2SPsh64A1o0sIqPEmYNHL22bPVIznl2f9HnkYTneyiV5
sAIqx9mD3jRsVTg9+lJeC54Uq3/r2/o9n+ZD7AGLpE6DTRMcs3F8Fkhl8Uw8DJnHEYXO1uJvejnB
LQd8DFto4r93jncK7fHU5Oll6LVcPyDbHmmqPwYHzxs2vUVr1kmNU2S5pHMa9akM7f3sO9+z14Oo
zLIvzsaoOfvhYY69n9AngmkYAdwFtsNjYkdXv3Tf+o7BPXDBLSOMQ1t7j7k97dMkeHKT8TxFjMdM
8zlpoh3J2ndgB+kc0EuUqP4Gm6G+fobiUv2OFpHRqtiYHaxjO0KFCouuQZ0azzhc6mPXqIvjz7fQ
F3eL29+6JHwNaREXdXgaWLXHNHsxEJeYVDuE/VI3WahiE+x3C2BDX/WvKM9Oiu6238drAjmYvTnn
hSVy7eZOsOP+GCuLjA58KwRIeT0a9yn/K0tJx8JIvhgzfApp9wfJMXVwgErwowICMlk4kU8bmyy2
LkT8MijJ6f308hu3TXcvEuY6BHO9hFr1D36xfk4B2K9ME2SNk7sAhCQHxEiOx8Zoz3WD4nBOFZMK
T7S4z3UCVBd9e3NEGchsHYcOHmSlk0sWUQx385TJTdSUf5Yaf6ZUXrCOkrAyDbB1/WCmCPs/Q2Hr
2s7443qut+Fmx5hSF++pEgYqV7dh/ux0LWmbDW0+NS87mp0+YMdBbQeF9liNgiFORkaraYhu2xOw
voVLsDzEhcFEsZcJFX4/vBWFNM6xZA9p2/DYyejctmofyJbEM29XRSyuSCHfqw7MTEeXzOFFJ1vi
QDDMCS/YWRY+goMx22cua4LtKrUPYfaBxjEI7yg99Jyp/1wwYehE9RE32Ckr17otMsetaEMsdl24
NDRoLQfcnF3BGp4DjvlJHj42eY2qqK7hjrb1Q2pXLuK7BWdV8bnMPW9WENl7q63VNs79R4LSAHeY
zcqos382NAQQTj2Uo7lpaY00zLIBojt2B1lYt9+n7lyW7oPdmj8lzIA4KO/iDNoxQ4JxLTsyghrG
FWZD8VHOZxU1ZwyPyN/QrTX7kRz3bdP1mF8j/8KbjZaO0KO6ew9F+Fgjqejy8gH9wN1S5UzHW5Ug
rAqMn6Wd3gUvIXbdrV/UxJD2mFwUkaei1Dzy9t2VgcdwvL1yDtf8hzs6BTejIdCbJRGPx7UzMMYv
ywfN7/vWhFhUk2a0XkYbK2TS7mw+cTeDeCWh4WT0mEsdSGIiFmT24n1AA/JdCvaKADkVD/s/mbj/
koGJbiH7W0MGXjqMv61l3Ned6nl83ZhGPGjFgGElI4KqwAVJNJIP4C/vmvtQ0eFxIKT05gb/91bj
2v2lXMf4TqNOfJIUflI2A68kCngUIbGDZt0THX+eobzp448byNesaOGTECg0DPSWi3xHo6jdT6M0
UD5AafQN52i0ilAIig+KCYoP3GrSDf7j6LyWW8e1IPpFrAIJxlflLNmynF5YDsfMAczk18/iPN2p
O+HYEgECvbtXrzMGQFGSMfZCzNSTh+SYSfvYhQPv9Ebz80df+x+OnWW7dioYrg5MtFPkMNtxebF4
r/6Q/8QYK728Q+GIXwat5g7t7NIGWnihUTeEulFKi8ZhOmqY+DjP1UyvalPz5PdtupXs1fA5tE+Q
0u1GRugOo4HEC9D4RSVy49jIwlaWUM5bbdueylXp7RMxrtyxfamcgfFB/hzq1DhkNd3tUxU/Uo3t
soeqAfafRe3QEVoX2OJtgCkmpsXOpe1SGra5ZXT0rIlmY8VdsPU58+HbGleNJp5rVc16QLcL5HSO
wuJGk8EL/RK3KK2vjp88GxTZtgVBkwkRVBtb/nwBWcjlu6NHEq5gf5AWacW5cgBw+xpgN+fgbCJl
2eLVxSOIUtbFwwl856fHZ1Cb6Ucx1VdDpD8CCjRIY/h6esibGRqpxrisZ8DIlEMj72U51V5QN/zt
EOllIfY45vXqYvBDipBe2dlD4oTPAcu9ZqlIdpzSqncJZ1Rf6EQ3IjKAZlLs5grSyNOfHXM4RIG3
0Ziw7gX3dPKjj4bNyaZcp0voORssShR1D+uzuWut6c/EfMyjiy5t2tj+ZsSETI95FP5aFnmGwkpG
7GESQY/cVWOwa3YdarblkqGhzgJDKOYhfh4xBufMTvYiRPIHlaTzmOs7lGn0+oHpEH0ei7r2iQj1
5FIcH3xoSgUn4YfXQSP0U/TbsWBJsMDGqCKCZtxTjSPQ1AJ80idnmWUxIp/s6IcqeuafGACUseTd
sMp04Ltu0OwcrTXXpo2VG08YhTu1PYcjnTcuCwx1evvQk2bM+5SRT0qekiPvTuuGD1c0jF4dgcG8
Pzdhs2b8v9FNGsS7mjEsZqdEvLYZNpto7p+brI8maXK8climNPqBx/gWwP4O5nOkF2vDynSjlzBz
r8QznjKz4DdyTSifAzfjMUdZB1vYLD1OXuakouUYCN6NmhIrRwGAL8Bt78JsBvlKbCO8DW2L2lhN
2f5O6EP6zXWJ/BgtnOy6pga4IyAxKfR9XctNxnoFaUjtNEi2lqh2GI0nTVbXLBd3NSKUTP5+CJ1d
6KQ7nAJ3PJ7cOCTNwDSzbmpuVVjo67UF6Ngt3E2jcGXWPY28YXdOgukl5BeVbXgsq9mHQhgtNJE4
Rrylk/7gaVxGVbZqZU1H4tC/ZROLhBaIuJY7T7ZrnRNFOwVXwOHq3uFmICoEA3nmcgUBaZQaGEGs
imM5p7Okn67HigmZlchbqun7yPKxGTn7IfYX0hs3pRAak0KTMCgZFY79jLLiKNqOI+H+uJADiZ74
Mj+cRWLT+oMUNeLYjFNMivNfjJjFBV8i5rCj7Bm9ZIG7kVXtrupu2ql2vODCbWj9MjtsI9WRmcSv
60QfaYb1Jh+0XcwpjoStRIlH0guipKbk1oX8UWnROgjwkwZxzcAeuula79OYS355F+yIJm0JcaIG
9P0Zv1w20lx7gcO8Ikc5Edk08nkO9zga714UMILuH1XuvsipOw5wJ3lJyaPBOVhp5j+bNnrgTJz1
Yl0t6ob7WB2yL3nWV6pjXGkNcUlNfe0g40NeX3h4t+qM/GvD66zsnpmYw371Tq7n4gPSN1Gnbwef
XjS7UDA4ba3Hch6kR6fXGGJVTE6yyebSmNWvdS4AyLpYwge/+Iypw+uH+KnjQjN381ylSW8w/SHA
/lXo/EPI+wtnocflT03y4FdrCS3W8uqxFmN3egi3MC55jMLPYCOfrRc0Oqc4ABNGjWXo/EUjmmox
R1et4pWhA/BHp0EBAsAGr3oziWzjpNWtsC0mUJAkuB7hu7G7Z/jYb5D9qa4Rr2bN+lUgjrOBk94U
PMtyOJhFbKwSP7E+SptzWVBNZ8PEx1gY4XFo0teGxrZl0LEFKJdUvK5yb+87ZXmcEg95jSnIonao
G9OHucxCWyArACo3HGKrRfbHUfhZcrojK8Av5+UMasmmzW1kZPLzwMqOJdU8LM8BUIVOrIpa1o4+
8bi2wLsJNoaJsVjbMmloDWpQQ8jjGicWEMjsDFwOrqnW2QeuYJ+27HXAFzoq86DYNJsSly1MJHuS
D8U9xQ6Grd2Y2wDHMGkp9s3JK7jty31cokw0VnJM+B5TFbwzlkQ9LCeU276GHcTbQLJlruu4ejcH
qnXZh1JopFm0tauxogu3IWKtO0BuJ8I0qbfr7XhXxs5rAyfcT1HnDbD8q25GTRvB8DCMiQ4WPaj6
55Tdkpt+t/axCFtdRzmjDt27iP7xVTwTA5JHYYo9xhosDwCin8si5WRSBftA932wbzSulioRuz5x
/7We7jA6m9DCqQzGbWvvg1y/Vm59aEocpn5JyarXVUevw8EbJ+lE/wxGVaPf6whgvopQd/3+L3N7
b5uwzicvgfJnP/sGoxLsCUxXavwzjjbHfbkgA/Q/0lG0t4RDqQh+HBxIUKcotfTb5u5yqaSRtMXp
Kg683jdtgNtNC8dlEsKI7szox8GRt6hJFg8zsaJKPDRPDRQPmJyUjqpFatc3OxVbFBeSeZb4q+jn
NGKLxJ/9wOO1Z0bu8nRxwU8iyQBoSg+aRzOQP0VXHdQG/yxeNGpiLbZWJIp833YktoyMldO4b36Y
3UY/3eD/ORpBuImS4jQ5eDSzyYQzXGHBbGX3YoXY2P1Kt1dMrlMgVmwXDp/JX6aNJa8pbszRHJeu
smbfWhS0d5L+50K/BGlEFb3g7YN9NuUUsbWZie4rURKgroazMAMYWPO1MQ6tF0p1t4XhXVWQXlr6
AGCOIAB0NmixnMHYVmOhrFTWuXRS1XQG2nRD15G1TyN1G1rzL8N8HqqLpJIRWwyihsndn9ehh525
a/0VRR7LuakrKst7WXi8NefkphvRWqx7H1b73mTMZa2eOSjR8OChcSapKuACg7OlLOgYTXKZxQOS
cvDANbnq3eptiLNjNrjxtq8ob2z/ZR0vjnkbN/6NnOTsgMFGabBc8uLUopc6DCymLF5EERwK5VVf
li92lUjWnpft6GcHBqK39DhlEmoBFeG5g8KrYc3SsL2BruKMTIkP2BH9TDhILdKC/7vI58YFe/xT
BW77OosvEyqVl2ifrgXhdMZ983SsjWwetPnXIAhunNTvuYbegGxMHldPHzoDTVqXnqr5OZKEoekk
TJJiSaPptyJq/opU+tBDFrxjw2Qx9B+iVseWONhkzdI9B5bABSSCxU9rMB/jbrGxJFBJYsPqqkbk
f4kbG5Y+4MAWzLDJqMGd6hUIlSdl1tvSyU52MP2lRMuYamoMIlzO09ScuYn1yg7uqGTdMxH2xvAy
f5Zh6Z2GMFiPzUMFdG7hrQQy9pRO9LS04S2fRnArOvS9+XySZjqQgJ6pAV5SwpPdzRvLYVOHxV/i
Z6xCandbpqIUQ7XxjzkbNNkl/QoITPyBNfVYBOba4aA/X+r1UFtJnTEVlSs0i2/F7P0noRmkCNp4
9lRzbEftDZfI2qkIHStsRZKGS21CtenqAxWnG4KGr3BFdrrwcSaQbSSlWTSAPvG8QlM3L/MDOeYE
xTmTZZrY9r33Lylr5sAoCqF8zjxcDxEofj6aMPS2dWPgJyZRlBAX7EfnOMTDhhX2m3cBr39uNhnl
wbYjKM/DcLcA9YBviQely3QiYXNCG7Wy1mrmCKN5D7XwWXMVeB7lddzYdYashQP0yBdIJh7ThnBU
eFSBR+EyW7VE0Fjc21Hmn7lg77JL7Yq75bWFu7DKxio6QeyOCOir7eR4OHTcaVoFmf48lvmlB+/a
021iAb80yBwuEUahFRjwfDBg6WkEUNfR2BBx4C1NetNXVLZau86k7b3ScRDinPzUR//ciBDpu8jF
UwhYBWsVnSE58H9O7lfQtXRJiNxfmU71yMFiCZjCzaNDhHb4aYlkkV7qz3XiLf2ijz6wMGBZxakQ
4o5YWIbN3Z8N25q3hgZUXWnehxzb8+BABc7fbMoaqFvmfgNcAzsQQ/MVCjzjMMkwpQiuiXgZfHop
hn5N59stRndimRDXSK5hgJWrQDw00u+ypu89JVsv0ngXx8VXOurPAQ4ILPPMwWcRvHJm2aK/BxmD
OzbHh1m10D2dU2mPaG0YGdiL4tHb8IFtE+NfxVG+kfk76QR0ZpqG+c/vlGecpuEHMuAiFy+e1gBG
+puiejWa/kNR5MJF+6JHPoeTCoEyeGUT2ZJlIL5vnaULQRYVivFHuCjGihZ6Z50xkk14IivJVd4/
SYL889XLLYEM4hcx3X4OM7z2g3UscqiNQddv/PoOLQpKbxBe8lDdcEQy9y9wJRMEGTr54lUe03tz
N38iOOcOKavMgvppTdOm5tXH+IFLJV9nH+G7GcDqhNi4lgZ+7GVc2jMlHNUANWOTOtorKc1riw+K
+zm5Zuvkx9rMTmBn0hx+VCQFBCmHj1vWOCTyzzqqf3WXiGepgUQE83zwoHwcXbdgfhnYW+XT127Q
iIsZPXO1Ddr4WYXi4NfUJXSUKhfVg0gtAoK7A4wEldh6cgb7ZOWgHbMpyrZyqj4TYavHpGj7tgWZ
M07QKXAWtGYjAueiamPFprfLDeb3VeV0S97mP0CMPysm1iRi5TWxDGpTaNCr4+CICf1q5umraux6
YcQjanvTqnVpaeeY2KICDoWai3g9OP5SayT6n882GdTxlvfpqkjLTWPbYmv4bLKk5GRblRvLLzm0
8oXZhSzBllcfbqB/gUldD4FH0ZH3FPu9SyR9XNRpt7XyfotDfAnnhoEdiTqje0gyLREQvToub7LF
GKJxTfZPLt20Tqgf8nzY1/AOeRSYVPVcZpPpzFR9qWi5rflvpDhNa6N7RyXeliXNOIYTvITpcLa4
Bbg1vThz2t0/5b6/a+cXlYbzT2nH0On3igAjj2QM9830ki9jehMKi1tncLMqNjiJFgHlFqFCbAw+
AzP5zYf4j8DDgrJnCmaLZN4Iyzc3nVcfHZ0ko+JrhRnWjmpYMuKQZAwYOvPLjmZYZKjIpKXEDCGj
Zuui9Alh14QUeOWupzS91mJkXE8JeY2a3yZQKKDj6HuKGwe6fjoHgx0QGxF/1QYoSY0z/5iHR7IH
x9oKfgJL27QKF3lCAKvpqaTOG47V46kph2vpi71FDlZBIFimzOHZfE/csegaaKx1wvl3yNKbzgYU
tslrz+pYuE58CTrji3Isf9GwHWYVvLJ4xENPu1DCR1N9t4C25nwFFx0uvakpsrka5YX9ni/ZUyGs
EHCFLa9trG27DhCNxR9XddZtfvSRZJ8I1dADjieDQrNlXuoPSbnONAbotOAHmIXrkejX0omoLanq
dSuNh57J3TS17FlUiIic9o1cjV+lMdHm1z1ZePVmHRjpb1x2PAgLex5WIoY+x038V/KlrYgP6wvX
TV+CmjweYA80AH4Wx6qpTWP+s2iZLKtK/vUZD1CRYxZF1H2JLSzt3Uzv6xRXV5yKNpUgoXPEX06u
HSGc846rWlwJZDsY2KRLjWno2OlfCSHYmU8apOqvcSlpZYBlNRKANcUpTkuC190Mk3eImDoPTJZ9
O2Ka4pUPnXwkFEjTEe+NZq/bwPiTZvhnUW+4h0p5cgaS64VCkZ03eADzxMv7lXLbc0wNilYNO8K8
NP/09TZPqwMl9sYaRF0r5j4v6ztzSGnk+J6d0ESTZz3pLUfkXoF6wbg8fxmj/sS8j7kH6PsY3JM3
cXBh9BvTEOBO1m+UQiqcrxPc1LYArvb03bFajR9H6z+80t1Wc+19VgGl42Cn4o8ubtYJ45km8NeG
b16GdHzVLW+Fdfswq6YeqSLRNlwpfD7gRtAzxd0/Nz3elwkngJolom292IP1krMJByY+dmV5Z5UF
T5NhP0C1bcMGZW8w8zdiKXxp1pRyC83fRvJ/yL8npuJHn6OjC++YDDMIFVrCRYYdtW852ETNu9Ob
6cZoc5xrvKX6PsVlEwttZYTW16hGYFB+D5M5ubpjfvWZ9/YNLZ+CteJmon4p3JSDi2Hv4rbfMre0
GIri05L036hRvChqd1O+0I1jEr/D27qmQdADwsc/18I3gRmLluZXj4g/vIG4nDlNvw3rYtqaSBok
RGq+zL7nKATDb1Sn2DQwl1jTz3xsRO66uLy4vKEE7Fw/YeW4UZP4Y2ne0o2yH0NTVy6Lsk5/KOp4
My13XYTZQ6nW36ihr/da2N5iFd7GkQmL6ulfzCGga97BrWlJrgeg4tzS3zuLVFMMMqqvZjfncCVR
sXOIuS2sVvumHIjLloUmMincgB2TfsgcTW6ujKa+Q/qhbcUYdioNPnobXGZUUtOi/TM8tZNtuder
zAL/OPlwCKONP9Mn6rKb68/pdIV9BTOHos4mL78ilaSLZhx5a7bfuu8+1cxDFn5OD20CvxTHE+1R
CvOzkwYvdAQ0y4HIpNYgQOtdgxnV155thjbz8REx1fwgWrz2dcVm5sImznGo533wYc0EqMQdSKOH
4D+1oy7qSyCH+7zsQzP+UL51811z3dsRbxHSdJYHKCVRHrLSt5YAPYxI9FZ+/iHs8auPuCPI6Ekn
W4VDiWGyTr30ztEBLI7oFYYnP2Gz/8xtsPPyqkJ6w3ouD3qynS9S8wWm4Eq8qX3rQ6NjppAkM0OX
Jcp9att7LMvKp0MDw8DF7x0Qerw7IGOPj6Bm26FM1sUyAy22Ko8SYzaJruhGyObo8d6VWYNcyAOG
gc0FVU8Vp47dH1/dwuwwYfK/iUBws7qES0m5dxv3zx9Rc1oeDouWutbSz36Uvwyi+tAye2u2GY+1
xRvTHbbCH6iOa15Tme4ZVldLW+byNGD/gyJMjnyEcMDVHn2/ykALli3uSDfRVoldP+t5++B+9FxB
4hMZIJNoNuCzTGwmGcn/onG07vIM5I2pDXD/GLBVPMLUT7sYpRS17JV20Cz3SGVduxOquqV2kF5t
hP9QYpWkpHJpBAQnIAESiDWqRQJba64bDjtwHnUoT+SPHWBELWFj+lqX8zaZEUxz6KaOku6CDP1S
pBRfejlrQXe9LdbXLRDXY6nrX2JwLkIUqHUNOkolyQAP6m7zqQakrWfjjknhVfPGpZ9NutXhr8V4
StH3bgalPbhYQNSGxZfv5Ee7Cbm/F8Vzg0ToTgEM+oZXJ96p0PjXOsa/+ehZmf7F0HAD+hVkNz04
iKL71WtQ/gVifW8GFJmpnZEVzl5LKp6e9NdpqKcOUyKXmcGSqVYwoX6kkh9eJBwYHf0NtMyvYWZf
ug+un9WIwQZ1XpMMBLlV9r2NBcNbNA4vmnlTx2P1B5mQRDDEUWgZxmM+Wg2ZfbZmCxFoL5Iy1rpQ
9srxucoXJCxaGZ8zz9sEY7lHzO8XlOHQ1JiA7I1Hnam6YRzQCYEjz/ViFHljz1vYEuvloDjJNw0T
QiNpXjoL86LZPYRfX+nl3c0PcOsZSKMcJa2eTYoSUmlYahV7LJO6G8FHCHfl1vV731Y/gUx/+5Yg
grChVIn25M0+IG2IolMqmxMARpJl9MYgkGKA494bdpzXC8P61QXn41hF34Co+NEq9y2zGWqLUeFW
ccGB88F16CgM+AOAhigjBVvpUtIxuzDHiamKd9ft7O60LrbmwH5qBXbcrh5gJ2Hy9LDAL0024ryn
DbkYbw7ww9BKMfOFBzmmR/Zj2N/Sfzbh3y0tsynYwbx7iyKWUUCy8rV4a9cTjpP44hX9bQq5SvtG
8NaaPZUqzJRAmFSvOGpfiDBds3I4xh1eGtscka7xIlcmG5w/7rVKBXhwsYilIecVM9Rea6hBi8hu
PvHlg8HvTQyk/daYG1Ya91RyyvChIsznRo3hbhGTg02bD54VXDgUBDILmBJ4MLloiaTJG/r5W+IR
AxytirpoP7kOnUO9O3bDVLsnGGHNXACE0CkzbZdjJp86LFBBqA/rvHagegj+taIj3UQrOiO+Ende
z4RgjkfKdcKNfhU5xgMbiA99jROt33ntkeLJduca41H3rO8RXmZvI/G2hK4qFufQ4lyMm4eVMNDs
mwQQajA8IY6/FR1VGnqKS2xIawb8hrnN/eJdAXYKbaQNF84/NJ8lOPPl2IeMKZjToWicZe98eVNx
xdIFuMiRL/NvVeMwXSSWwv/s02YhGarF58b1UA/T2ddxcPgcFj32z4XZj7sx1PdYXMpFpMBpTOUV
27tLg5q3iqbkVuvhZbbGGU54qWuUaA4KxGyOgdAprrLGdFcBmcBBwKk9n33B/EhHVVUvAsAQWyf1
CdQ55Hx/ujB+WFf7dNBu84iihpOhMBJ4I6NLDWJoFXMwbmL3Zszvge7Ty4dn0U5Xexw9SH5QEOL8
VRAyhmZx1UvvPIwhFRRsDrmRzNRY0tucHxhDeXfe8Tui4TS0p58O1i8R9RuE1xsRVMw/0UkMLjwY
CroYnAz0Gsyy3HyxRQw5tnV2yxEbc/boea/2K8J7Rv/dd8HBxHNGvGo9zs7GMf2RbrzuvGkVJvlN
c8jvZVD4kRI/vTDFcBA4jyRGAlfzV0KC764mIj9OgkDhQ6DxlLYLpnIvrXrjcKTIHLHvmwxoXkZ4
kq3S4M1VGha7X3nLS+vFatz3tlR/8x7ZIgnOKisj3lODiUlWDc0UjNwcCaIl5EbsBcbF9cKnQVm7
vsSUHwx4owznWVj+t98X96oOvoUhmb7zPMnC22Vmby4dL0uAR4B26KqOfqzOZXwAPyhWGdgk48Lj
i+BEOl52dGw1BC1IY9xsZH5msmAV51NCX6qayXTTboos25eCw1PcAgNQtX+er51m5BfrQImTaBmB
zx1Uhu7iUiIvS66Zt0xCiVMEZwCCwJNw1FOaclEM9CNrjQ0lClaRhNFZS2NDjJEYCzpBmNv/zAFK
6Px33DjZ+Jr7b4q4RltBv/eUew35houBdwV2mbvduIfMD19LwvV5K3F9QQsZxBlJ4zCayd5ImcqR
IBBMuNAydvPfM5lYdSO2ETvYej3R43ra5/iHHdk+XNN7HdgwOGO/dAUH4ZQjoa+4r3raazdrEl3x
HUxfWk7kxwkYwqhr2cbXmOnGlNg/9GLz752NwvNpvSEWHojn0R43ERIZsA5+G8z3nhgoOyNviROE
0HTIqx2oXc7cLei708RBKQkZOWCGqXk8JuRIPSfxhoQlPJtTdXWso+JJVc7FsifAvXI/98POyxEh
ZJu08pK2Aljm/FK0+LWSC94gMKaZfoKae0qo8QJLHq9LFhTecYJ3bSwvXZ/eC5KHC8Cj1H026p4b
/nm+CblDt1E2BQXCWjHS+czBhQ3sDLyiXnPfWYiSiWafqJtL024Y+W+wQ2jz8J8bp3ty+Q+AJL8P
1Zx0g+W5UPODFIYBSVJaAnwvuoQgWebbSF4NP1M+fDece535Ma/aB4I0LQoAYsqm4GAdn0pOTogQ
P2ask7hysq1tp+9RyVwmlMe67+kGs25dg1VOtbcKSgzO3bVGeUJHtrFI27Ubq6Pm8DuGXrFRFNXg
tbLXTIMIRAr34I+VhxG3ek4k70LBtcHWIQVY1E/Dlu8w0U8VpeAIU191I18R0ZDZ2ezHvrnrxFZB
cUTPBVIVeyoPRQ7woiyf8e2BitVAZyPXCOc4H6DzShzGZjhVNS0JhgJWQjx2MULXT+vhJUr7rzrG
Nm5ben6wIvf/Y8W/kaSiI+kWSVgtltGfWhKQnBP4LAr9LEpu4n2rxkOZ6txs+bk8Xr2BCTRON06j
1h9F0756qt+6ETRT3gB0pfBdW4m1z/mh5wdZNsFzOsW8K6ffTqYbzwiw86j2bf5hI5af1YoMFZdR
AQldUgNy55b+l1JEq3zshW6ecdeAlrgg97X5P3cZNClxaDN4l1FwGQL10+pynZr1m6HTY61VdXGO
giTkcpL3+8yzv8daIQv0FBZb7bHHoqa07sx581BXHGCsqXjFULGtZ5xa3lzZ40hF9KTV0XihLHfl
2bOii6UpLDc18FmN0NIaNMXAQa3pOe9EP9i+eH01F89y3qdIA5NTFcvJCf61icN0rQHy5Iy7xuA6
Nd9+o1xb5tI9GKaxM0KmoqrYGGq415HHJj1wpxxn14SueadauWvZkj+bSoMLL9XbzN2qW54RGszx
21hBcZ+G8FC3xXuh2ve8qrXFELZA/nRpMIxu8kszhQmIbZPxYhs8RXpxZwCHhtC/25a4JS4uQMj0
53DIrlHjvLQAWLikGzgvWEudpe51HsxNZ/Vf6pnb2CUf5+Pe9EzH2eaAcWN6M1eCbOzGb8SToJDW
mHAcY7hBxteKW21xvgE4h528yKDbNzuadaLVZJrciDPLXRk2omiZxgPpURByuh+RQx7oNIDd1k9y
29b5jrMphYMcZqry2uGVosKlPo8JXXqDWBFkAuQnP40xPYUSRItZ4jMYGpQjB3VjcvsXvI7Wkyyl
wein5PzbTIcIRzLRt+Bo2AxIlWZcfVyhKfzN1mNcHOCIn/QoXYIF/nawbrat/048FN8IE5nCzM+d
sE4Wr56BQa3rJXyX09WqGRuWBcWTHWcxPHPw9sPnig2hnpwXykz3ToV5f2SnZX5ICaN56ISxZfr8
6eMboz5jK3peo0nPMZViPexXslnRM3lqk2bdTbiZPfaQFmgWNAJwQkDWcvwqAuS6AB9gmkRpe9Fk
G1myL+VTdW0mbjLuEP0ppb2UbnJSUuSoWxgBmD34YqBRMgU4aMCcIhnW5yZMI47oA2sG212lL2In
hN+iGVuBZtFnzCACShPoOwxxKSYNTdIhEQE2TfbibCK9N37lJt45LZ7NHPxIC12HyATnS6uNW89q
pmbh4ephcI60ylk4RnsJ4DsRYbLajQMtyIoNqMf0gDMISE3z2eKtFFg+OYf01bGd39zjesyRtkvi
ErYH3045OIDt+1sRt1fLyjEJVONRGmrTtiPlynj9rHAdNwFdbQXMDtnVpDYl805tCsMTCe9LOs5g
rJbRZaTwvHn/n0J6yYZVmsa9qJK70/do/RYKm6lIhLTZRGsldNT/N1CZiVMvxZvqceiZA/tWV1v5
Ea3urCXBj9FwKY4CxDtDAGyP0NhST9/UBlU9VU+cNAG4tbRDglrBqIbZIxDe2Az6lS1rrljhm4jy
q22GhyqT33gZMFK0BIRNEQSHXlXNlijpSngOmjn01EtMQTn90Q1QJUiJpI+zxt4GObWZKO7FOgcV
dhuEdC8m4QEEMFxY2yKtZyBGmG26nOsFIZy7ZNurLeNhNuKLwQlBkkQv11KyaTBHvUep4ZLi1BnS
D/BSMTLtmgLe/ASGwUN7K0i4V946NKiuhfa/VmH5iCr7mhbVjSykxfrDJzrGzcHM7Oea36ATJXvo
uLNZKgnlEK2D94gmIneEsREYazkYq95LEQ3Ffp4cNqaxxXFw9kheB/1whV73BEx4drQWxBOIiWSU
lgdEj2MdCCklRAXOXDwVMiCEhJ2QfAQ8JIxxVJ7nry2v3FWBsGBrzkZ41kqL1J3Tyg+i4DfCIis/
n2NyKYL3OHhvghDt0gYgDbQfHGTVuptMi74Dkc/FEQXD6eAL0/8xBMRC2NI+97G5LsnkZg3aRtjI
o8TOnvnxyUxSQn7Dq6uKvcWNmAgr9SCCWUJFu45kQXTC+Zn0MmNs4X17qnjzpXG2++k94w/ITD1Z
07NK9ZwLzpfTWjh4ZxPdcGDsVCfmDYrYtvRNMNca7qTxhFON2Tzmz6KBse0YqiJ+znkU2kjB0itT
l2O/aVhMfIYjQ7JllLYv/D7HbEqfu7R+pcf14FQjxTfsxZ6e/UDx5k1sH2QVHMuuukETAWTrZvuY
icuTY+KWqUbP4ogO987g9xZ16aH8My4kmJWxDpItFvNdZefHsZ24wtYlIjWSJwKhueGd/S4xViaZ
9jpNwEeHYW6MyqPh6E3Ju9H4zVp24T10o31tD0++bT61cjz6LQkszUMJLRQViING1YUnMJy4/SW3
kn3ZdpSJ9tReDwVZN2EYAXxtD7fQ7BIcwSwRtNYocMSNNH/p+So1VbiPY/skzXZTRvlT7ZJHNzrx
60/DziutT+kxjS4b7vEYHu7REL8ZVOZWBgO0sm9erN5DBs3Mr16IvUY1uhycf3rRXrTG+elFtk2s
6jQWDdUvTPMZENwUuKilCebt7Jau4DhWXS3G/Ty4NAJlSUiEOBD7oXY2Rl4Zm6IbmZJnQ3rq8UN3
yr4HcXuaFLfQscjOMz8zsMr9VGQ7O4mgzMp4NaNLtdi42xplFnpnUy7O/h34FuIvJmncfy9G1vyQ
JyqXoW7/FB5GhgKoCOCeje1b15JmLc9BfQqlDbvH/zHT/l9hcOuovf6RceTyMuFsYczE69TjHhzF
0W/p9Gzx3bNdUsuS4GBsIRHhuHZ3TWee8pDTcm7OGMLgqy9CkscMl4ruCWnvt5S+tkxU+ZUP2C11
eoQCO0geVV9yQ2NCSC0mn5QVoKmVxrrPnAR2CqK61c26p1u8Raa9tyyGT64Z7LCU+/OE8rnnQ1RG
tzNle6g8X1tRtYR1RAKaLKt3smGPjlQKqL8Sop2YdgakhTk1uVKCTOHSA3CRN7w2vSZ+y1PznNaR
BJFQQhXS8qPFx00Q8mhXNpm00f32pmYrS4hOwchFNQS0WenVk8VhFU9OgpW8ZjMLvLcicoN7ZJS/
rW+dnb75/I+k81qSVMei6BcRgRe8VvrMyvK2X4guc7EChPBfP0s9T3diol1lgnTM3mv3rX/vSiZO
EkDTvhmWfx9MkKIs6Zf8Y+3Vd4+vyRLjaYrHP4Qdnhy93HERbDlODiWfYC8rAA3o3O8aqEk+wOcP
rxYPcqrwI8oBMJj7neRkzUXTpclZMUl170soqW1wtwb+j2PB2E3y/hKamFjZ/CD/x+XUNsdBUkKT
6HVxHMH2rOneUo9MbIKe9i7GkbkW36G7AlBSwZ/YZmgNE2k/NQR3ACN98MwviVFaLuWvxryDHxZ4
oZqyaVd109saG+V/N5/Rk26ceXwtRH9aEaVnskFPMm+6gogTJB1UQJKjdBTrtHOX4hmkoXfTMWll
ZsqoNENdLmJhQsCjzdKBYLJ5uUfG5W3zOE/Dk/kFwLZe0HIRQ4DiknXktuZwTSK1G4rwmI3D8xqn
ZxFnO3YyyTbrIZcWmUMNlZPhh+yKpY2y3r1yAfUKYRrJgJ+ZhSe+CnRzhxTlll9raEwBAnAMlszM
xvSFuwJMop8K9Fo5SmtkhZ6z98O68XcqsuySQLylTXZWsMDoLxxi04LKyQ8pTijrncSEIvhEgiQl
Qt1SluBo4GZb/o7DM29enF70yT1WQfrWMclETXhcVaQtoyA7Lu4HYZu5ATr0PLuAdDRtLxG26U+J
dMbj80yKwIIhN4Xts25yX94KJCyoJNN8VTYvGHlvOPO7luwxVuoCO7df6jjjYvMFG46x7Oct3h3G
WBz8qkRDs7rl1iY1rsIbnjbtNZncuNl2mkZ2a1kS/YkS+HS3yTgXw1nloZ3/VW5bCYPlCFgclOnS
x09JxYf4M6QhFGXcHca2nCS1RWR82aZGPBTXDG22VTUV/V26ROhX/Zx+jdW7X4jbJJrVK6xd3//2
M6cM/gZ21i4XNwkSvPvtWAtSgFIYf8SseUbKqHQ5bxykmsh5p9ktQZuUEy6aif3lC9FeAXeHMyJg
SqdYiDMAfGERjBfa0bFw09Fhgt/JdFmA0w78dEVuz4gH4IfPx9ppeKJpxyP9mCTKSz6juoP2xTRo
QFDbsqTuyNJF+oaeh00kTwhRMRXjh67lZKrLGm9qbY2K+xT0TnkDo4JU9rK24FLtRMhg8LfJ6nje
hqHnO/sxbamwYyyP/nOPYblmuK1jzH5dBeb0sDh5RJ5xk9YMKZE4lN9jakk0DbE7IEAEKiFUfFeW
Fh9RWGW2xRQZthgMMh1EjD6rvn8Vtg6mu6615viWDWnOoz2q0lk3QcRPadC4vZV86lTzZPxdIpan
aqMUyfXfOQXIzcSbmHWpUMWuz3sNmybiuxhbXBba4ggpq8pk7crSwvu8BCAWHtoKF9l3C4WedXK6
OEYLFQf26mCeC9OaG2FGD9OXBiYo7V83SZBxbNLSPGwHEQEqg4vEmhI3wqznFHSFFfBX5uDXOzIF
NovFiJG1m5xC69v1Rie47RCBtNMzvEuxtGaz7GGS9V2C3V/XoQ5cTBGLsMePceB8f++1H2KM0qVF
yKpO+YCwus32ZLnbyvGJ4dkoTW2HgcVtVpsftcAXb/HUNK37Ei5Or5/WaIy7GUlhOOs7vLBW+mo3
QG6OvMMzMOQUIk2CYpKN4xxspcdHDY5LOhTwlFCZWMWNN3UrKk08WjUHdNQARZnIglFt/CfHiLxi
ss6m5B6HeN299bJx0Bz0TreoJ5HGbvTX74eup5IkDA6Zz2o7haG7ZXaj/xQdY4eveR00UQsuN+e0
D9x6cBdWy8jPvlMsbdGbk7Wy+KCgd6YHpOsqSc4U6nhK00xolmNT71YWv2VGwKpvhiBJY2hxvc9+
c87Lro73Io/t8XkJPJfWmdNq8btdEiVyRqfBvDwj8gF1RsngNydp/DRMkEsHWhaFdZ4JMr99AJ5o
6xKuWpcmDXv+uY7H1yGZ/f6xrJmdeVRb5CCS5NfPrh/jrGl8khZza8S7dlNkq2Te3o+MxUpSH+3S
JXPNc4GKbFFuZMaJyVmTQhgO0P+N2wrBMpgzVWYSO6Bmw/uG1NGbHid3CQxXGTFdxMTcsTxmw9C1
ausjmp0hOSSk2JtvfKq9uTwXFj8L6SdtM0Kq4ggxTBoQW9oKHnoRpy16ONS1kOpcrfV7ZoNzw7kL
FlN8yzS0J4wKaeCRn5Xahc739HSc/KTj1hNQF1stCeOLWILzQBQyOt1EDE3h5Y510pWDTWQXDQpG
OSQ9pkZH5hWZ1mab3SuGjUUkkFsHC4bYPvN9/d2XU1I/9PYoUJS5tj8joZUBrul4w6HT1y9tESz1
E3FX5aJOjW4Vw+fFUKYW39aMYdK4ru9rJjiABWc1iPDSY6LF5BtFToTpKYl9lqs3jg7XsCNsIfJ7
uJ6NDTUS/V7BIMTyB/in+84vM9OXOrnJpaZHbPE5eJ0bJhIrNUhLwmRYxC/OzncYtgvOgwJUPJDD
sT+wwmP3HnpjkrAPtpgUm0l0MYtH/FY2VJW5ylLSBFVfLuNB055yPa524/fBDbxwjxpXca2YzWMh
cJPfOJ1rBSAv20xHctunjm2j9FILfJdjSzRusOzLJRFBezeJtKK5HmUQpO1mHuylVVuFsmFaDlY+
xcPvjKVBMK/HXlYsz/Y8o8S5eGMIjPrBypquUpfEE2nT7XXFAOhadjb2nIMmmSr4D7aYHTgXNGRT
Dmg6sgJfXpUTRAHBMDPAon3vyjxydqsT1jXj+QzijEnGddMqVQ9KJQsc8H2Mvawe0a2F8PxRSE4D
MzmKg7Xn30wJ2NJLDZEHUwjCaWF/WQCNxR3G9Dl6mq0WpSv4HEoINifWNCTewQn8jI7aRV475o8j
aTm8c6uxj44O9lE5pomHuq4Q2iqHg8vZnjIEjIuI4h3CFdLaG1beWYGBAOHy0mxHV3fZf5k/pRkD
EJ23jLNkiumKMVqtpCs2GFhTa2ACM+aaDVzXeCyFOj0D5tux/SzTBz1UNUrPxrXbqdqGymrqAL1j
xSNeWqSvQLYfJ9JXUVFI2LYxBYF/kA2hPjkRospu74BO5fkObrmmSSBrFmh4ETve/Hfus274KuGI
mrSUkPoLHkC+9iDyxZIV+kOKJl1/cUMlJndJZ7MVHRAGsFYHGoVJsmUVjT/yP9uNdH0S04JVeeuF
UD8aTrC6td7npiZBhmlJ1cCgj1tsV7EFttrZVxof9nlM16DDfGHBdV5VmgbfTkxIzg6MQwSwyycv
ZA6jFIoDz3db5w+5HUj7HbfCggmSjf3qPmVu7S3ipJMCYgZGNWfoiBaeMV7PBwu/Ynvohr4hXp6C
r+coDsZGNPfIKrPkDwcJCB+CFCsdf3nsBzENiSX/7Xpr7DF48ooH6yVk+9FFP9gQElZiEFnJmkFp
XCUwrioRt9lb3g4DMKU6DKOJLMUwtSf0GJZf6Ay77qIxrqmh6vJHlWT5+tWHyo/WA6YjxxeYvBzc
5FsYyxlrCjdpPf8enXpejTsquAZJKkhzl9jZLJsGJgQaUCPx4G2ClWEINMLojiFXf7RTtl/WKZll
g5wjG1Wf/JcjGBDuzchhCPyNCZmXMROPkmnfqqH38lPatYEYj9QDnmVvfMjl/bXO2aJsewUDqTph
jtXiwYXGO34qWwnybMs8nd4sGyYdScLuNGZy52khUMzHaoxekxqI6Z8i91NuJNxzKfG/rRSghRiL
Nw0XN9ieIfqOJyctERrGjFSpvaChsjPGHcRJRjqq8hkvy+SfFShsCiHvA2yWzXvROb3jM78wc99N
vjiC0DVBeZGBx1rLwaL0wBWSxhv+w/IZSeEScUCgGLOICYsn1oT0NoNtz88zvFBO/zapk+KZoKdZ
tCytl0EjwnUCJZpdIwI5/lBupfmHdIp6/RqwCiHoa0TMc8akLfX0LQjvLPGI7SwsYcNui9BFnZYq
IaCziMjUZHHMoIvkYZdwsOXTwlfohsAkWZYz/l+LIJXgSuH+IEcOajk8OHRzAgGdnfnuX0pWV/6X
dECuYJLzos9IqlM7wb42YGRkMclitkewNfGdlN6BgtMff4sRTdDIUJtP6nP1lN57iEZBnxPz6HwG
7Cw6ejIVx2xRZhzr/pvlCDq+jZMEJQLqDGQKzJ8Bi2HE6RWXLVbVCi4DJNihaWVyx3etqmpDwnfC
siqcF1n/FkwbgU9QSjAjGl3bQ/q75rPbMlRZYofeckaWyVux8FmimcQRHOXk/HbuKs+LXKP+HHlA
uR58OCf4kFKJCOgusxawMpO32ljSC7r0pae7a9pAnRyU9fAffZfiDN+r5Y7ueQhVazzqs89gHByM
rCHtZH0tjZcoXLBJuFXPY7Plk5jCv9wvKaHC9iL94VqtoY/dKKlL8y0XfrLkIwCnAjoaqgW6EQ1e
rgKDlydp+xtqK8FeOzgmdc+XdZOyIcMjhx8pjxZjQczzuFE3ba7ryqEgo4wJLzNoHVVc3JInEvG6
xyYU/3WNeuorjWD/kIXkZ6H64uOdRrwMzFDLc5amK0gbH18lXAQ2530y8JS6dAZ7fhpeA155QnDD
Hf80u7yrVNl60bEZcZi+RtjOMXCqPnK8P0sZ2tRkWhQOBM+5cDPmLvXE4e602GY3hU6W+xSmTqZB
p3UIuglnRKlE8n1GJFwUxQw+jrIDfa5uIpQQJs/cBZn8OtForvTtkOziBubUkloBqQ6EmjF+0QiG
l9u6IZsLRoROEEWi/q7r/hFQSEROhMOcnyecOWkaX/ywKLLDov1o+W0jYWgPvGlFfCzztohQH6dz
UTbnMLFD+xrqDsjThtniVAAZY7Mrkxup5Wj9YLm2OQCbrPAJz6FbaUCvJERE4NguCjTKN2OTTR4y
a4+/HpMD9MU70OeUgGFGj/pQpGNSP2YMqua/OONNa5NMoU1UosibdaG0J3E0+iJQYuwf2X+0irhV
uchqm3Y52sQbvoiymNlVVXX8M7pywCrFUsWVcItHxjwPLVeJJ8x0ZUh/20nl/sc8gp5YsKaP0/KJ
7jSJXstg7QWKhNYOZcjHnqrwnsTfWXwuda4XIC5U+Z3/yYmZwBmgJ/PCgeGTTHUMwDFmKRJ4I2ja
G0Fg4/xdhiXt6ZVAnrVFzruIePrl7CEkDYpgkX5XU5JTUEVBUor2mbCHzP8ZE19VJGhYIw15lEa2
fR9rEY0WZMgoJa+9tv22s5nqI8GHf1QGo9GkgH4x9m2w/4x5VlRBgiJqAFHQ296qKTYszeWJUowk
7BsRVHbBQC8IZ5ltemeR3NmZsBVCtcpOJ/Vc0LOWfJx79mPkgEQxUegJ4uLUY+D92rlDPgFPD4Dk
f1g+C/4JM3jVq/TQWE7V3PtJUbSPXVct6pDZmYbG0ozwqKjQ/AYU9sLu/yrbTmMlmZE/4+Yr8Saq
b8VlW9xhx25tqsBGOcuD74YFywOmerojbZO0DRQyFaoVwl7d1k8f2ZyEwX9W2g+5IMcpoq9C31VP
k9o1jh/O7TbtcYAw2NKWJCucdTXr7q3dclPggJwqxNxyqOzs0qeZm2HgzXBrkvk3vYQlHe0GDWVZ
HyArkr+yrmKIN3PeUGcycWrzWy8WnncK6gx/KoFC1rApSMegOGCMAuF/ZlSDD6DKf6oOKmVLOINH
nHJdXR1XeueFtfAVIzw87LCkHvfKsLqlGgwfVI5330m6zHytQcO0s+/Cq/B7sNSrIF72xpu7+mGQ
MFjblBYBrwyuPBVVOEhwuQG86P1q3ufOTJagCpZ73689MxBkOKh9qC12mOiTNvf6NmPQca/ajIQK
4c58Df25T/AR0DGt27JpiMBt/d4jRZlD5ZRWbvVfFuTZ3othxXZJ39+FU8LbRhugvjUz+8NIY/+3
0iy1YckKVkQuFvRqZ6sovqv+WbhqGT6OoTOfpZLhl57oe5uUrQLtSbYFaoO+fMjt2w5g6DVymu6v
i7GAyU81jgkvg4ubj10wM+OJqUWcNYBQu1x/Tky3XlameTuwQdWJplRBdB+Kfou0sHr0Ea/B1MS/
c5BF9dp0S7IPgrk/eWCuYS1JVKws2u8zTeNJJFB2RA7E1tfG3kZOtn3rc7gw0Kq8PYX1vMuLtb+2
hcZwu0TstTKl34BaeQ++Qr2TjE6xQUCFM2m0WhJo/Q5mFawXMxP+tVYpD8s6zohEJTEJYk6tJ36b
z7zAhCCU16xEdGD7H7lEtSImeEGo7E46BoOJOzwiTMIdi1vVN/i6YxZNHBxEuq4mkTNF6gRin9Ux
9k/vn+NyoAptAncLQnXnN4LessF29oma+JKtGXYqMf/Jguhp7Gg1Mp8+FlSwyC+5J48JOEQWqzjt
mpcG8IGRW492d8U0/NlUBHlVUX0y+9BBVQQJB/AIIb3NlOAJ8Z15Uh4TxoZDAXoEDwbQCr5e1iRl
3d4LIqAHJ6SXjHoa+uU2T1lQWiM88Y4kRCAByfKYBzjCQLFGGT9Dqw/+uJqSj9FRsgL9c8IfR634
+VgOAxoc/BALnLWVw3L1saisOTnF3MFIeg+0KE/2Auuhi61DsPiAfaZtkaj/uhpzYELqBpEfuOvK
9cXP44NJbncLgsJ8EvECJjZ9NiESphPJyts+c3d92R451Z8d9ivwQIhR6tluTzthuTvy2EzU9XR1
7Oah7OZtyUuy2L/5+jeTCMzAfpAvvc2ceueq8rVm/4WKeSHr2IVr6R2DuD4kfLMM6PaN+5Mm6DEd
e+s2bN0r0JEtWsb1k/N4K/PuTgwoIxRQ74bEFGPwsp3oSFNK2yuGBQc7Prr2fTIlMEHsmF4QAMzd
g2/jW0KKtxV9dVxA0gN/MpA413uGIkX84Vq8W4QH04BtuHwPJBscOoeVvTLioParcf9MWbAruuhU
ktFku8RAzavNSxnPP6MQctPr4MrDeM3DiUBU99axiR5a1wPn4K03xxfXcu6MRjOtuEmgw1xEj3/G
Jfm8j/BJ1Wv4TubtZ6dJVgYrkSw49733ZsmP/twferjRcigOqF2pNIIXDwx/M7lvTlq/cv6CElYE
rywfGL1PSWzvRk+gfORRZiSGygx5swUDCtbABPfKSafNyuxr8N2PZihfZBy9mF9o5LmRFNB8PIzw
5Tab/SMTZSY/f4nf2LbyL9mcRwv4sYQykrJbRMcP+jjfhZ5908YIFsTwtJZ/C8s9w6U8tHL+YaB4
hOD3ODSva2Tvejldsjo/JaycCddOomAbJstlZhs1h95HbNSaTi1uxpRAqzikwh8tRvfdp73EV6yt
l9xpv7t2QuQXmHCL27Dlhwn5xXPmkmyXsZlaj/VKSic505UtyfmBcTfxnTnTT4jyvyV2qJIUj6hW
vRIrdU++RUDiJwZpnO35UQYS0eP8t1kqDrxx06n5gOLrIcdz6gFl4GlsyeJxuo/RfOocQCDiQOc3
zAscVsJlcu5zohDL4q1GdhDo+Z4h35NtB3exjHZaWbtgIZIbASMzl01ftAez9PcAddjhcI+M7C/h
MCT3iUPLuzYj78uYqlU1J5oUtzkvlUEwwCpHzxpfI6bEvvdlwEC+F2/RPm/jrmB72d2lmG9zr4HM
j8Sx/rGndR+XwaMDDT7MI2Sv/XbkUyuaL2LdL+mAv4JNA5O927CrNh0sISWWc1rkh4xECyPVhMp4
ZQ55M4TWwQtA3jVwzNGutXl0MAfGzPGtyv88rXEU+xwqaNN5VhhMsJFQ5UvnqmtAho5lB0cGWVtz
NCsStZlvLv1wv8BN9fJwb48OwOh6y5t6blTz7/nKYYSwzfowP/uAHM4ATQBQki3N2cjp4Cbhpmvy
FwdUuT1zTmIudIzzlbfUfObFrG6pxeG5xieRB0/03SePY4F+AYnkcq2d0BAZt+js6ZWcHbKWLX6f
E3PeY5daf6Y03hYtZiXOPvDmL0lQYD2xNwN5vI7bnh26pZiFE0ir4QvV4CXKnfcVuyj/SENq4ste
6MubE+flriI/CGvemc97L6ySQF5Q6lFwYI+HvF6Ac5vZO7BilfRGfFXggp/C2UNn4BxTkYK2xdPA
n9dzyJHZdwlsF9AhYaPsDs13soCMMF+vYgHrGoRxwW7C/2arewqjrxULi8Lq0jLy5094CfPx0R+y
Z2VHt3UK456VPOXDzRhNrJaTw2px2sxsXYGw4Dw62VO8Nf87GouzzUGiw3aP+1wztZgzb1P6tP+o
KaIZDhHeNYQjaBPqjWe9wSe4Eyo6mDPNnFllG0G6QsnKFU4xwN8evwsx7Tq6jTJaDQHmUyb9tkIu
WPF+ugPYSY4Pc1tZzZepH8oe+tZUd+fU8Y4Kr6X5rD0PlGMBuXBymydHdBhQCvvgMNu8GXyc0IpL
LVWIZdy8Ra05BS+yYlEzhNdRL3uxQoxWxYCn1vG3Y55w+y1tdlT98Frww0TVsgsk35ZlPUVkqK+e
PPixe5XgsQPg9q64Y0i0raktcmjYQYTOFe3uAF7DKuTBIRTY1B1S5hvGl4A83cO01JdaBxvzwi3W
gr0xY0ZXZCkNyRIKJuzxnd96B6MgqEt9jaYEdxW+b27leVxO09ic0WG+We5XQt2sO4cLFWtSwyAH
u2A4LmcDI2gm/L6qYtHJae3x0HSzJJMdKRV/NxUyhzDC0KmK/wYEINyMfLHkw1xZ+bCauYYUrHE2
7tvQv5jbpc8Hs97H78SYv0eXjh6wtsLHZfHRI+Unf/E/mi59rPCTrnQT+SjPq6BGwShwsZG6Fx1i
c/NXp0n6wbLz6KDMZBxVfFZ2fDC3yoxZwC30bd+Yk1ztguyPVRVXl5fc0LiZmm6N38j8bOa5Jyvv
EBXPbHj2IQ9nHQwv5hNm13L1/PWeev+ga+tP0ZNhK2Hk66h5ytL4yZiGzaPLCulGk4PgxOTyiXZv
TtOGEx429Z0AmmF+smyN8o2qWEAp51QRuOGX8x/kQbwuPZcas5gJYJYEbepwJNX2Gyaye1J/96XG
2IiG3YbyaNUQn73lue8XHEP1VbUQEpPS2ZfYVewBiwEWO9Ycw64C7uNpcsSJSDO+uzlAKEoVGYDP
mcS400iwRBWfmmh8BOqzn1KiOCJ4nW2wVagQTUWb+OHRzujJMS85q9oa/1CQ4WC029u1ICS5qc4L
H78VMhGmXJiYxCGIII0YoxOZBFGexfDe+ttoYlBsvpesH+kO+dTNH+egrFlGzL1BFp9lOz7riGgO
yigrAFSZNF8thW6nxWOe58/mdDCXZuDFDx2fWovogynMgx69bT+N55iKY2TtwQwQAUd0JnqZAqp8
Ba59IjIZmvq6DQZvP7sJSD8YUIQYzLN7kYZrgoSe9f9+wRcf0NAhUeXo63Y533ebVGe+hYfCQPXd
H3MFg4I4GgcicZj/au1F1bdqhKPAicsm66aaYS6achvTW8K1vsr+0+d66ob8OkjkSTxSUAZhSxpS
RHkQcgB1X5wKWV4s5PeKii3wvshjh+gZ3nWImIqqubb159AnmCoEfS8JO8Si72W2fqoo2S+cm7HU
O5tRjil3zLnZFga7DYyAa528OQgZ6NzH6G4sKZNjb6PW5RBn1nNXFtdwzQkkIkmrEwWQPAK+sUBV
nEvJ7F0WrrAZX6AxUoi0OJPodPai6ZxPZpCTsr9k/Ivq4K4y9R3RhKb88eP+Yr5kY1jMy/kAIW2T
Mss1B2Ul1WOXTx/JGu9Q6p+5csiedP+OEAyGaLxrEu9k7uW+qt4RBxjqA1uSZ1OXQP34r2OGOkwU
mouG7li/2tT9vvVWRXwmGcT1wIcFPL6Zg6wF4TL27B74E8FUmS847ONbc7KwKj0zmvm10bKhPdib
uxS7EHEnJFnT4SDRvJXZ+HcM3ekgwKAMVfVpGWIMTym71ZNpMSLZ7OeyR2YsEAsCO/bqme0tshga
TuLu912JUQWgE9GOBKLAZGtSsHctyxBwQPTpUVKf2wb/q+1de0oC1omwufMff3SooDSTyPXAWZBS
RMJt2ovBO3eDUccj9Qaf92gO/6EhXZX/mtZySNdLg5YSAvC/1yUn7Blk6sW81myHT+w00Qy5GBM7
/znheu/6hTCdeGcq9gU4ksMpY953plIPDi7gGx1zq3kS80+i96nq9yMOSGaX20FHt2N07eimjE8y
7Rhpk68WKiT1ZfkVQdn0RXNwoH06ggSJ+a4Kg+d5DU+K91fahIesch+N3i4Lg71p+Pxl3rh0abIv
Lx1bpIjejpXhaR4xImHa82tEz1XN/Dndx7m6t4ATmButB1488AMLeWfKwILntECxF1IxVgNdK2Gt
W67lTcuR75T5fywz9+biNU+LKCAZ8q326BrNM5rrt0D2OxnQYmYCTrm3NX+eSx8R0iUphTuTdxQl
+m05J1fE2rzf9TEWI0My/xhiH2QBdyvIRIqrFwX1yTwKLDrezXFR8vYL+7Exw7ak30NeN9XP2I17
y3FwORO9gtiLkJk+urYkszRKfxNNSlETHHIgNtmwXnhjDpp5qELYLRJGJxwf1AT7OpvvDPygpuSq
rOpoBwGacm9nfh3hu9sUPb8doh6U9+aV4C+xe/fsSkUpDhyBlwvv9H2ZWdDJi03I0rnGGmuCYkGs
kBjWWDw4IXfZ+kr97VTTAyRkWrx667UFe8RsGxL8xuyMWGEDkjE8qswIOfxZvJpzTebxkWeZByFK
nD+6nh5kH1yDAsVLczVlrrlGWYxixwVfaT5pqsMVJhymJwYwl6Zc+CmExzOZLF/YWc5RhodJ8lny
cJgfl3v8FEzRHaM6gJkuAYfmm65+JwYvlcOJ3T019bSzVufWjh+dOj9QEfL4EToExvFfkaLnkJza
b4+S3+ruzNk59OHT6hQ7U/VbHIktT2DbTW8dXQRBYUdSNw+ZG78Q9sK/2uXd5CrkQzbnskvjQYCF
aWpCvXyaJtOSy7P5o8xLZyqjhJKlZrZmyikqwDIHcqaEy0JC39Gk7LtiYrmasNio0rNk5NNF8p51
KaYpsbXLvwjfz1xMOU2vJfwLAo+raY9il5jdUG49A3tFSLyuzq9PF4/C+Nu39IZPJa7qozlenbW7
krfD0Rh3Jy7oc85dC/WeJWx3iMgGktr+8LFEx5yCMbiWjB3zTcA4LQA41dYx+6PV/Q7j9alAhyM6
Fh/NNXOthww+Yh6oJ8lly3LoZL4H1qF/yiQgWSc7z27xKWBoVEgEWSAfEqpE4wznqQuvnEK7JZUf
ZuZA85w58cUukltzIJgj2BYBs8f2IUgKMlE48pSpOpJ1zyShgi9oBgwsIw44XY6gnU5Funx4hLSx
MrpnHfpkGrC2omfle6FI2LuuYjBV3vtxjbwpoleYbya5vPcuenBGGrNc7zM5fpHUe+gnRHqZkBc/
bqjDgnPtWRfFfRsrtc3W/N1UUwhWQO/08l93jC7WdO4hdoWbJh8PQyMfiQN+4v8P+byYRsfjeDvx
bxr4+9DuPHmx2kdMRHgmQAseywqqIfYAQHnAFNbkuzBWcF5Q3VGUUnB3sizZHwfyUbAfUYFj32ZB
fERqw6Iru9p5eh36+ot51DFU/x9TJBySxrxlZoJ6jX5DOorW7qmiq3sK9V93Ts5OxEI8p8SPtX5o
W+XANRfnslsfpDs6W3PeNtHw7aT5FWXK2YNTkMTiOWyGs07QK4FPPRTMIJgtbj1p3ZvRoikAq1Ee
2dqA0pgZqyUJ/GdXpXeEcH9HCat7JLgcqvpNZexyes1a0p69ezOpcXSwNeUUJlgSUTyuQnlcnQbd
HUZgL/YwEyhw5MUlYZZ5wwh9t3B4LI1LvFj5hwXQOYqGJ1ZLN5HtParY4lbX/wq2AbpwJ9I3cxa6
dvceN/iymTxNNIEZ/BlTgGRecD8k7Y9pwyfuS1Y1D24/3EG5I2mN91xWzY6gli360LMuWfpHVu2x
SurfTXnsVe49gsVbDo/rPBU/tZXdQ8S45a87MCn6ZHm5DRkhABX6EXRfvjv9qYOM0Fvb/28p9GPE
e1x7bn/E/ElWIZGx+Ftue1u+1xM+zUAcVbncB2rhNiF1Ow54DpPq34eGOO/itMEpJqfUzi+BEI+6
CC9WOb4ixryykf07gcr913NPGMYIIeO6MMXAv4sajidx8g92314AKC17Ep5eIQm+hegFN4O7PjFl
3JaWh/WtvDgdkZhM5l166B5poRl/eF5GAmd1HGloDbq1pOQeeqDulhlCcVNlxfTt9OTFmXke5z+Y
gzJmltcGKMcX+xKnOGsEcpgbLwhw3iZPeYuftaf+KRQiVwt4rQz2jpPudItkJeL3IMF90Hp5IcCM
p4ZCVcxN8WjF+G8gXly7weBKAv87t/yjHhJ8k7F1g2Xwtqnr22QuPqYRYlHPTsGP+GObjGwn70KJ
f8Li8+8wCbHJm5cwVPmr6aiqyX1KeVqkIo+CPfVDP0wvwHxDxP36zsyUsE8xI6A1Nb0RUlb2KvYT
ODjeFrkyX+cKCEIIfRH3cjvUvzQQX1ZHRFJT/xmX4ggZD2quYnkZA9TDin6ZQu+24zAbXC1uWmyf
QDTbQ9qPv1aoX/O4v01C7y5gFDRF8X6hpxOV94iT7oD+c2eenEYAafa1uHr2InZT4/w0YflY5N22
j6VL0ul67zFGnLKUzZzam94GEvtnHozEf9O4+n75t56HrWDUOY0xPaF/zrwW8aMEYuLAtaYa8VEb
OiZ03HFxPEIFgVFFPPmSv8+h65CjXb+rAqkQAoQvtFsXrfl6o7IgH2iUH1FlXfDUvE0pSV+hBZkp
0NPBBClAIPKeEjRCTpe/zmj5btKJKQkpIrhwhr7YqAwvpGx0Qq8YEw3sFL9rXL1X9fQpg9DMNIDK
arbLwI9zuiP/N/IJ7bNmgnPy5qcO0LWjaHgNyURBAYMnCX3HTY5kAIcbtoha3+qFZRv6NtCLqvlc
Qo1U+n+cnddy3EqWrl+lY18fzMCbiemOOFWFQlmy6EndICiJgvceT38+qHsmJDSr6oRiR5tNiUgg
zcrMtX6TPGd6CZCoo4iZijJQ0QIfttGPscU0qc5PMd7QrSddK8NNEYyQpUEHUfLQxenmrFkfRg4z
xDch1lTDu8KdCnCyRnVDtI12XMuDem9I1euUD5sOxSogWk707UFF4lVI2xVwt92AQ5lhRU7PZkbJ
mWQR1+EpxdwXKaGNaWFgKS2pWxSt0XmueaoB2CaWEURLvRe0eh1PE4dVoCWvZRM/6y3uuLgTQIMH
uKKXKKMQPzGncPjPa+hbTlkiXBmxJQrUFDzEvkwoLVBgqKVHYA8pBpsVot4kiLiH8e44cCaPmaQ4
g2E+Wi2ZZwuOq5Sgq2LIdwq65GAyN3jkkLlM6PaKe0vqQ2uLUQI0MJmLxxpOVLMDI+Ku5LQA8BbV
XBl8BytzfIJwuKHCnzwCnnEktgqSCbTrr0yKb03KMSoLD4ORn2T8dmoMBKJWQw0JdvNIgp07TKZQ
2nPZi+X4MG33QdfdYkViLECgb1t+wVKU1BYy8OSkixOoY+tpX/VcNIzC2urW0zFryojBpdiCXzh4
guD0GRnF3kqQdvW3ndmyKqKNGPcbhaP11CKzD2srLTpVHKczYYDKZ+0achyul36LFf3oqf1G1dpn
tVHe+wQlfSsBIMwRpLG8oweTeeKz+gtvhKudiNyxdYMIPxWdkPHCCXyT4FzmdkDdJh2mFnrLstKo
tk5EdWbPC84xpyFs/VWm5870i1Iiv4XIZW1T0dxZKE+QiQ9vPU7crsmx1dRRISA5FepcbUhl44VY
LNt8ohkSjVC3KZZmJZUHlIyfm9JqnBShMtje/h47iniBp9FrILkJGyCV2QoOH7kEBMOLdVg1KWCw
MD9IQ+ltAFEW91wMQicJfE5pjX9slHxXicEP4pI+ZZCrezPQ7aqV2o0fJ8ZOUqvnGrFn1EOEnRFj
xCYbwU3qBR9Sqz+MooDsA9zuSUkRu5u31M1jFAuLQyvIyL9XBm6LrOQj2ce1bxQ3QuXfTRIhpRm/
ofO/CYruPkYyA1PA20J13zOZGzGmVCCeXfE5MpXHIcb4r+kNrmESLiDTOgzlDLGYcYM9JqAcA9Ug
yPvLXkThlPPMI3bqmCBwvRXr8a7TrBMHCTLCqvp9LCamf5Pel0HzUfmd04yIEQeaqaxia+xOUy25
9Mhna2QRGoYE0n7Z6u+M51vcIDYbIezFhRePduGdi/Ha1CtcETn6r9XBPRWjfwiD4o6gtJXy6tRQ
6Zrytwb1IF+MUwfLgBtBHikJyjHG4uEteypCsj0qszUZREm+G+r6G0wFhEqUD7HwD1WIjKISKFR5
lXgFSg/EjUmo8Ud5g+U52welG5w1Hki7IaaID1IE1bg3kbEkQbERsJ8eqmEHfWM5XcmmmdK2w9r1
So4vONZKMYz1gYvC4IsPuYDMgMZtbyqLgO9JFxgW3SWUxmFXPA0eBG02+7CjlphEcbGpJuH6JgWf
J3feOmn9YyRHdlI2b2kaf+PNHkqdYwgeJDeyJiL1W6+quvgRhjghkTmQ+miL3vVt1Co4TuWcMyIJ
qN6QGopTCGCShWwrDv09PH7w+nyqhm+vW+w0/ref3IpK2YEmw1W03fQjaTYWsdoh1+YPAvKi0cFI
fY4n9be8o5xbBb40YWcAEaDwRjEvrc2Tm4rHUqmfkoayBHD9V0HjLNxTJpfYs2FTOG0Kk1GtN6kF
rGpo4DMADFNuJV3yEZL3tiaHlk5GMq0yLSxRm204nTGmV/Mrj/zZ5I+ARtvGxfFoWXjRlOCz7jF2
XPsZohwGt4skxLwrShB26ULiHgwMO/XVO2IrpUhjsuOCIICeURXgclCJXGJT4x1YJLwa62tEKmjw
dXfRp9Ns6BBq1dseOw01zrc63ywvRTMpti6grWfgERjNd/5OViP42uJrMITfhUglqRFJH20YAz0T
NHxNikFeBDkZZiFhN5tWeCT7J0VWNnJOmkIyezJxYoR5BbKvPolySbnPQ/297ouvFGBfg5YsOLjL
28Az9AX0Xe3QSikZximzhMEgnjfFc1bCHJHMhmCggieoERfTi/rLKCv+AmjQTsDSMJX9O5x470lS
uBBbAg0RFqHgEh5+TBsoZnMJ5ZCYLFqeJ049xGut0lpqqt2TjsrJMtLCYunq6AFLBtRt0EDfU9V8
rThJu01ypMD5BmwOqr1e3HAEvivROCSbINSTJhHgsOkMO5bDF0/SxylPfddy0/RbDpua3nWrtmlu
arm5lbMWRThYp7DSHunlrRwUT31skNFpMSmzRLLFJBhjUXpRK0DENeUMy0ADFIyhwXEofQmN8oGb
uqPDgG3JdbuBS11AiJ9LObj3hXDbBNb9QFVr8AW7Erj/lYJKbEfDlKoeKjE5LLBQ1bYqHsoeESIt
xIe4BmvmtsZd3GhHJG5PqVXuBMHfUkw9jtgsTdCPG5San2EuIfjjZkcXWU28w/Sl/NMlLbDlhkwU
4LvXsNI24K5v0tRAKyx7H4n/jS6+dZpJ5k88sJF+aHrzGFBVWAQQDFpZH6hX6DduHDh9SJnZKFDg
oFwWxgiGZdVTWao/fs41My7sWs4MZMHFU68oO6ultAAKtl3qbYWpYehC/Eu/hE24S2LhkBkSMIQR
XkcTJ2Qg/MxGZz1dcLW9TbAJAfncP0q4pi/Ezvte9Fi7KnW8hHLGJ4vCsx6l4SoelPcAK+ejSaIQ
7YeNB3W/TzPwIhDSndJo2nULvTvzQMzqsoy9Ypruq8z8kaYk7pKoFcn6ijC20MfMQLBYYffY5Urv
NJLynMTx91xG0rnWjJSJbVL9Kn0bHphOrxtgjXsTSf+2eaUUcIgMeTsM4YlDj38C1tvADm7eJLf/
Xvf5WqpEvJ/TLWF1J3TILgFXQVAt79mg0gq/ps4AsYkhaf/coJCx8BNJ/ZobfXyb+h7k6W5kZZsC
yocmKIATNgHmzteQORwnoXc9iklBml2EfVFcYtI1Ftoad4byvcsH5UeIdsy+DIr4MUZZ4lDA54pW
KhJ1IJNdwnQlNQypFlH1wI4mHB9TvObsuvEwI0Fp6FsZTG6SeaANb2aU5UBhwN9oGHCgdO/hf2Nq
wMAM130g7neTE4RwS0Ds3rDWoYDNan5VFTXbDcXoPQoG8gFyISCx76OLiQpOSCm0QJ4apK6VPddZ
WS+kphVeh0rXHBwEPUfjTRa+pW8ZjJvKStAs1cGagNOHZ4jmA7VsTnjqOHzzrY56voQG6wuZVEez
gi9i4X70Zo9kE1cyiNS2D+dSkpq9R5SG3vicUVwIu+oWxdGCaB4O7J4lOhgB5cduU8PFRe1grRfR
baqK4sbTq3eo7N9CUuQQUk84AT+T+/tiCv0dx4RNKwnvgiU/Ngl0urwytb081sl9AiHvhrcLHtqq
vcfEC3nGGOuCGMEwS4e3nkvtEwsk2ZScGKAPcDQlYYQ1nivjY2EFSFySibU4ny9EFa1XVCbvLAUu
eZYrisP/oZAXWe81NsWruGteQJ4BiNLHG1Mt30JmSt1GLwPZMvhvz3IL11dOnMJMnVjTv5gmMVGf
pKlIxyNkBMYzptBAxbodQXGzIeDRq8tYBVBtNrXhYITcNBVdtPs8vOll9LLyDv5Q2Jq3tYY1Mq5B
kc91ttASfZfKIjdsPUVRRk8PXlAWuKkaU/5OKdBsJTXrIUUd4KAMvOe71Fjs6MapiwuMC9Sj6HrQ
7MCloIgiLfRKvGeeQKqPNNsYufShJEUGNOTeZSiGE1CRcMNxV1b6Q5Cnh1YsViZSXr5JOBLL9gGp
RYeotI21/DHR0y9DX99bvvxWw4NCt0TamVV1JFd5h7331qWvOhNBkzaJ+5OG9xOn6FRd9OTMN2Yn
rTQqXuRMNAfhEWqVJbwSMRGOtZW9pqA2aggELu7AYwF8Ktd4HbjytWBipcZfR09/aSDkqcTKwcjc
Z2RuN3kQEFPi4TaO9CfD828bOmmBIMeIGg0GZBC6gScLj2KjPeo+wqdcc560VjTXulBgaM0v5NZj
VjSIxuQFVfJhbdYKhSFSHFF87CvxFiK3I2XmgYIm2X9T/BHqwqYHGQZIkikM8o7kL2di0pB5o+2t
2LUgS/g2VMFbU8g+UkEdD6GWNquoJh1i1luEBhzNaBFzg5VNLaSAg+eWr4agvqpD982qKbZLKcLZ
5aT7XpOiN8VViOooxOrJcS17FFN/Iw/jBiWgOwkg+BI7pNNYo2pCySldgIDmdGgWOXqPGjTDJLgb
VJCLvleRex2OQqGh6ymU32MdOGOXbGIdEiGZNxBOovumlp1DzvaVUHrrCy3ANZeOE+QHAaHsAXe7
DJdEBOX3g0oJfqoyq1IochkMt8wbqiO1S1kI5GHaocehkEpFnjGm3gGUTCcLlcpUGDHIDr2noKfS
GzTlASnwY2OOkK1r6LBVRhkmKL+g4jQu0958k2X9IcfacgF54DTJ++SDCBc3sTsTFoGRk+QddOw/
LIdMwVOQoAMGoBvrAIF6lknHBhFKp5n5BSY0nhh59YZgyD6K2sc0CECW+nuzkL+affWaisYjU/il
TShjqa4BclYgMgzG7T87VGYI0jGdtEsey6EzNpD1jJUhofvaq+UXt0qBAoSdCGAvp6ACVZLAKLwM
pSLgGYDcjukixvnX3/7zH//9rf8v7yM7ZfGAFPLf0iY5ZUFaV3//S/vrb9ixTT/dfv/7X4IM/U5V
OYyK/Pzb+z0cTv6S9H9qrxPHBEf7nVYefT0/WhRfi1p6v/x09fOny/rvTycjrXPJLuRdBfUaaziO
WxD3Fn/28OmTfnn10SJH2A25TAkpfMv1+r7J9P2fPXr6nl8eHVQqUisxNpQWNJuNnynpRoGibl9+
unGmV5Tfny5ICYrYUYnWdYzgSMs9XYwqu9d1ELku9UQITpcbOtf98u8NeYIrumEZyTuvam6TTj2G
ZfaHPST9/mhkFRu5z315p8YcHStX2AoxtkqX33uaHp9MSnk2KXVkm0JZNqVdlrhfc7mxffIGZF02
BkyQK22c6RvJ+v0DIoGlZilGs0O1NkaiFytTwvnl9z+zqCTz92crCmIqMrSZSeT9A4sRZTUOMTrm
RDbncgvTW37SQ9I0tX6ZoK1I1SJtMmkX++ZRkcZtrnYHxXBJpmfkpvzNFPWgI24vN3dmxkqzdUx1
gbtxoE1pL+TgBxRaucaXQgFOPcG2yH+43My5MZmt6FKCBiqGRr5TxEwTV2jDpoAZ49FY/dnzp3Z/
6TXV0Ki+ZGW+06XoR5wibYft4JV3l6ZF9dmQzFZ1HzUmeQzsnbWw35tJDaqrQgq/O6RFvCzkEHRX
67B37GIBBK9LPSKJ2Ej+7Muml/rly7xCIWNtRMMOJMwtcttoRefVlS87N/izpW5FdaarSjCAo0Vi
o0xXZQ3rKY7sAn867fRnHzBb8mLLHV1RvGFnsN4xriiDdW1i+Xz56WcWpDhb7AaaYIVcCf3O8IbA
qTUlWLbKqGwHq26uzK1zTczXfF0Y5OOabtcQFCEpI6kxyE9QcaMrQ3yugdmSZ4THohStlsN9TfoR
V9EKzWmjvrncRWfWnjhb4qbiRlUtVS3maGBYe6vHs27EROXy08+9/PTzX+Zn0EroiqgFL18L3tGo
tWwdDH7hlBUH1D9rYra4IzOsC02pml2Yo+hZt9JGp4SR5NHu8vPPddBsfYdWn5RdKTU7XRug9rWx
gCIa2pWXn/4zcn8SPsTZCi4R5sJsZax3fkJh011PwJ4wAfnbrbJ0tGEcgv0CshStcyNcCvW4ZD7A
TkODNgDqKq9EUIqX3+Xcl84WvAmbEP8WPUFlTbxXRESz1ezPDoTibJkLXmVGrVcWOyo9vc11CsMu
Zbi2zD/fFUk6/D7LkDrW3FaHLF27LgjlgPKd5yEtBqkOtSAweVn3RVDwVJcj07oycJ93lmTN1j3e
WKOsRU2+w9rUWGQaCq5mhxLtnwyFZM0WvSkZYF0N9nQvHc2FWgOrS9LEWl5++plJJ1mzRZ9WahtK
KGfsJOxqs+Hd5PTfcN7iKrU1/Tu5qm9d/5gN46oIEK4wtihDrBKQ0ZWXbypF3arU/S6/y+cRAhuP
38euQdoxaVr25nAsjpEZb1tXus8nhdjLz1fPTY5pAH8JQaYsisoQatluInCKiHimzVAvkecrzVtr
0HJMQFQdiQFSzF6EQzFkedQrxxhC/BaVGvSn0zYiM4CP2YeM0AuUk+KHDoyJpJ7lxVrqriPTVah2
BY0VPtYju8526Ma+ekJqXyR3h6hUgsy5RdmQsqOcW7QypK2Fprc2hr0DnVktHADoGljMXvmKxFKg
n7I8pyjc51nuoOcXUBLpkNht4WmIsoH1G3piuGTWfj/lJWMPqliEPwRI4heQb0EA7LfDwtDDCQHG
mLccxSatv/SpHAJwHcdOdeG4+khsYSk8FO17UiAwgYVZCg7pZ8//5293zOrnnfNblg9l4Pn17F//
4XxkN+/JR/Xf02/979/6/Xf+8ZhRgU/mf+W33+C5/2p39V6///YvFKGCerhrPsrh/gPRoPp/bsHT
3/z//cO/ffx8yuOQf/z9r28ZXTI9zQuy9K9//dF0bZZEJtH/3rKn5//rD6dv/Ptf9//34W8b/J3/
RlXd+7ff+3ivah4hqf+hqrpmmAidggOe7iHdxz//RPkPUxUlGTi2oVmGzuJMycX6f/9Llv9D05CS
sHRR584uq2wWVdb8648kTdINy7Jk3eCx0l//8/2nf24z/xySz7MCnwU1UwEB8ftaET2QaH7Zivuk
wu18ciiOXn7piX+1dC3fMD15tgrRAU5SmLjiXgJ6NeoYvkWqPXTulXSG9FkYmZ4/26Vbo0YNIarE
vffe6Iv2O8IwzZfmqfyqgUokX7TI+SCk2F78K3e9z8LK1CBD8VtYEfNQbhDZ2RfeaBdT0tD6rqIE
CTZyFA6CRNKx/bjcd+dGZbYvp4qEzhmGm3vBu6mrk0EF8PKDp3A/P3tM3zDblTMAdXKAwu++bqpV
h8CEpd3BmaeSee0CKZ15d3O2NQcK2hldwbsnz/2hpsaCtPqifMG+NTrFm/wLvPOpjvD98gf9zBR8
8kXmbFcmcLqDmOdorzUJNWndaQNr1xnZRova2yaCWkT9Sum9DV/+hm4IX5wfIHHdp/DFOKlSkk4e
QvSX81rEdaj42nf5lSk6bd2fvdr081/2IbR8zNbIRHHfa+HrAL2iZqIKAM0xwHIGz7zSzLkOn23t
UtxKtZvR4b7/RR1fxHR7uWvPPXcWGtAsRUm2IjS4QKD99kdfPV9+8Ll+mRr8pV9AMfYIhPDCDcyp
UMyWSv2STbpjFoDY8Erayjgz1c1ZfPDqDP2KeISkonyYyngEmUIZfVj20dH0J3YA0rIRYrFG0yEx
p8C/ineZqK09qXlKotQeqIKDKLM7kseA55bRWG2blBqPAc+qwA0G8fumaZ3EE+xATY/4LpP3oUzo
duWmF1FmxD3aAoGpmMwz1F/ykFo+lZ02Xvnlcz+8mEJg13G3y6KnqvqS1+EKke2bQUxvG/b5sO9W
tWuAwOtvuj5CuUFe4tNh9yQXJK/GAat0shq+jrvvFMEhX7PEDuIYS3vVuB1R1haKNyT2Fn0ZOGHw
LQHdVpsknw2cPOSvo/USAlatlfLu8qCeCcfmLDqmHckhcwzFfTQ+6ekT15UyuDJffiaRP1tIs3AY
hm05CcaIeyqFi2RE8az1f0gVcg/Gh4ajS9Fki75gaaNRE6Cg1oCJzFM8W8V6G0SaIyfvmjIg0APP
GfqIpqmbNJL3jRGSvgHi2ctAGMrV0LT25c44s1WYszCbVl7R5CUzvG0h9bS7BHQ9eo2LlKtJVr6O
nPAj1bgS0z897xLUjVnEZZn2oyTU4l4x3ZchlNa+W1Hx/QKqZTFaAqptH1Jo7PHLvB3K7qZNqD7g
9Orpxl4JanB/wIYhl+Fa9YIU45fCQgv6KeQ6hQuaM7otagDDG+jVZUuqMZPNZRhCF6Wgq76p6OTo
dQPoGgmpBF1xfIZKjEOQMFukwaMXYQGHvLjcc4nVMQ4UHzrp2TWhD0IEyjA6SyhvXu7zM+HKmG0E
GJU1XZPQ59CyF/qIbkjkXH6yfGZuG/NALsVjnwiSuDdk3JnNZqlwpLHU70L4Bjg9pGLfdg9qcV/j
6xC+StUOKAXiMHiQIetRgrkNzG8j9koJmOGm6LZhcBcCx8pGrMhlBEsuv+a5DpjtAwgKKgWw32HP
oXnjqfUxFL5dfvKZgG3MdgIrCEHSUGnekykwswYjlGNETTwzd4oeXEm6nOvj2aaAGmEYWB27TS3c
BjAV3VvdSq/0zLmzojHbC6gltFE1MDfKdbptt8omvFVPyn2xooZop06wHl6qa/vO55u+MYuDeZyn
IZ4OxEFBXIaADFoNkC5eXxI51bH7s2hrzCKiHqeAUCtaqfsXVfgQmnti2eXB/jRVMIWTWfDK9E4f
Mw+Sg7DvdhCfVvl63EfHwAmWud2tkblaJutub15LR04980l012fhq7AKE2nvnm9BkjVQBXw7azhs
8arUn6W+P2KpTJH6S5lBekNwPaSEbx3d6DmIkJsO3GUAzAYBw2XTFpP+hSMXsh232l7TXUSSDFuZ
bAxTEKGjtehcY4kMwc6rTxAcsWV4FKHXVck7qNyVmRz0cdImNPA/Zeteq50+wYiubAryNNs++9BZ
hBK4lSeoEYv78OAerXWwCx9oHOh5zfFY+KElC/GkPnQHfTPV5gERCJsiw2JjBVZETxbR18sDLE/t
ffYes3Cm50MF7Cihw1emE5+Se2TWtkAeN8qm3/d7z4aR4oRrf4Xn4FpeyweohsYS4m16J24g/q4v
v8eZA9p06/31GJj7boxIuz5y9awXXRet27aFSfQVsYE/2xL0Wdwq6nEUZDdiG/ahw29b7+Hym5+J
h/osVmHTEbLOOY9Egcx0QZvrVUUCVjYRBs3GK0HrTDjXZzFLVVHJDUIXXKT3ra0m084rvXIuGurz
EBWWeYcpjbhHGd+ObryNvgxXwrJYYZ3jgI9colVwZYzPRHV9Fqe63pfwNJbRG67yNdhI3GqMvaw+
XR4H9VwfzUIVfK2yUgL6CLgBIKZ8CS3eBje8RkBp7+76g7QO3o0HUKv1IV9HdrBLluXmhNTmVtsh
5mp7W5gn34xdamvL3lZ2xcG6M3bFo75GYG0ZXunxM72gzSKcF4kueGBr5CYFM7HgAui6C627VkQ/
Mx21WVwRRRWr9KHkpoMpmRE99uJJCyaFyHEpd9+vdPXnMUObxYxgUJLG6Gkjb187IcE0KLjSOZ+W
U9lvtFkcCLK4bIaGOFCuopt62xzJjC7bXXxvsstc25bPpSW0WSzwRyRWTJS2CHpQd5YgvW7upw2t
WeGQvhYOun25o842NAsOec21rrCQ2O52+l18KnbWut94TsDMggt/Wz9dQwacmfzaLED0VomYHChE
bkUImlinSr+9/AnnpussPghyji7y9GDPA0sCpOSYJ/eXH31uD9RmASFuhqBru0mA3MG62skc/xYu
vW2t3W25l5zwhsu2HR+59q5rJ1r7x27/xyMzixayVYUoHvFd8p3uiMfK0fbtHvW+XfQoEAHSp/7t
8leemwM/b2q/ZjgS7I3qnK+UnfrQPlrrxE4cawnL48bfc1tam9cWzxRCPtnL1dnax0mvKouClvq1
se6O+nKw23V5cJ3GCZzcjraKE53a+/HJ313rxzPzTp2Fggijx66saDLx7nrlS9F9XO61M9NOncUB
ZB0DV7eIkl28Uzu8ZvLb2Buu7KbStCo+66ip1V+GBF39AtdGtorB6ezxgAfTk3dEFOSgrtM7kgLC
4fJXnDs+/9yrfmko9vwRkXR13E+qyvGiu3efrX3xZG7TTf8jvUHLPfkmHcsjfvJXptu5OTALBD6O
YalR03EZ+BN/CG1xklGH/15qeA1gBBZPwmypcWXOnRv/WXjwat8NwozmdPG27Z8jyEeXu06dFuJn
YzQLDnlbFS0AeO7Zi3qVLL7jnMk/1M4WX6WFv6oWH+RNOKv0/He6eIHuyj/mSufgki/4Zxk7vl1t
qs13DDIWyqK78mJnJ88sciR+ALcsUsa98oC1wrilSmujs2tXr/pre58/yVfuQucChzIN8S+Tp8HD
oylUGup2/Xo4hg+g78t9dJB2OI8/mffxMnm53NnyNFyfdLYyixzKKBUC2F+UX+xym56Uwy2w+U24
1k/afUWPGjvLCW30Ax7CO5yznprNlYanBj5reBY/kDeQ4Gxa/f55j6KQ3S2fnxOG+Utio8e09tcw
f+1gWS/iRbN6e6KOs4x5gauB4MwkU2ZhxvTTzCwyuni03gVjYsyjulmiCBwHq8p7heWnwloJ6tPl
zz0T1ZRZ3ImkUnLb0mC1aPtkgOZ9ktKvf/bo2UkjKbocJBKRJqTkPLqoYQz7NNeuHN2ladV9Nk6z
sBIlroU4OWd32RSXX7+OLLp+WeSI6S98+0+Aehz+lGl2/jLhQwWdZ6gtxC7EBfSVrG4v982ZIKXM
QkmNKGbqooa8V00TMtgh8L/82YNnoWBQcL7mJMmDcyzFt259Je1yZp7Is5VfKk0SogE97lN/H8M9
E1K7KvorAezcw2drvVS9SrGm+GUiiigjC9QGd2isX9kQpgr2ZzNFnq1o6PSdh4MCJwK33YWavvQt
0PTJpgGeL0USrtNPmHEusFgA/M9SNpCQk+5jTN2ELdrky9EKYIXtgsC78kbnXmi2xoMmyASl5IUa
69RkP1ygeSCYN+j+IM6Z4kHyUitXN4dzjc1WeIuXY94k8bDXkNzdCcEXBSHA0XyvV9M1I1mOjp68
xZwGBq5nIM0Vx1yQ6Fpdno/nhnYWBOBhan4e86lBsnPjr17zivDPnz16FgDqiuJqM01J7JOWLvbo
SXwfwG+4/PRzG9DPn/+y9GNDVwAF4pMso+8rIF05tr6dTfZ/uItAiLErTn+Q1JDIepGHBo1O/Ic8
z87xJOtU5HtyY6HJ6HRLwU2WCqs4pCgn6FvVV6707dSHn0RAeRZEUHKuwAmx1n2RqlG47YdrR52z
S2YWRiA5IbNf8ujMzlf1KrtR7fLB2FRH1F8Wjr8RDwi375JVfgyuxPNp7n/yMT/f5JfuVsfMxX1r
anG41YfHEIshHSnZ+ton/VztnzUwCzJFWA6pPkXGjrkeqHdala36chMCvhZMdyH4lWMp0VchRWpa
Gu1E+5Eaj1K3lijSBwl+Ld272arbyLsJoqM6JrZcQ3pXfQeB920hGke//VqqV44/53pjFrJKTPus
Ci7WHjwYPPTHNPmeSJABJeVKyD0zd+ZAemqWTVGherOXEBbq63ehuwJDOXfB+JnW+2UgY03DdE1M
hz2GAGukRw/YQNj+CkvVZbcq7ZcDukhO82fb0s+D6i+NjRI6CkNOrthoWzS6vvv1s9v0V9bXuRDw
87z9y9ODOMe2JWQUMAa21V2+LbeuY+7yU7QJbHOFRvar+Yo6yXa03cV7sLqWkDs3OLNThyJpY4mf
1bjHt3wJ3XJpyvWVcT93bPr581++qYgTU1KLjOGxXQfCzNKwNcdd3OSOaV+OnGebmAUPC2uESsdk
kW5DEexJfqLcbYur6kF6sq4Mzbk25kB6ATgEIrzq1Aaumi/VHYHXHm1UGq+3ceYmIM4ihhVGEGcL
t9+3bJUUbkJbQE+mSwRUl5EKRwd8hXbzKlk3+0k4N5VxMqxP2pVPPLNzirMQkGu5V5c1iIWWICW8
tWltm+W4uTJGZ6bYHGXfhHC6/a4nwDj9GoW2lbtyGaXW3r1Hq2bRXJtu02b8SdQV56ePgTtAltLO
FA1u8UFccZ5ysLRalOSvrzYzTa3Pmpk+85dZ3bu1x5SYPmeZropl4hjLkhbSq5P63GjMDhudKAR5
iZQX599Tr8lfCv3dbavXy6NxDiLxb5h7XfnXgncxhi/MN+T/cT25k5At8SrvLivAmBaIzd6wQy0A
9dq++dFNZmlijyGuuLCC1PYkMD6PYdwui/QYyI95fzdaaLMhFSc9DiHAB+AnBhJ4fdjbAuYlkFe3
ZJxuvQCd+00jQ+EaNpUnHAVoy4OBtIXpo4bNgWfcDa26FKqnhM0C8wREghDbuPLxP8lon43d7BiD
xEJS4sE2TZHBKdf1ClT3IrEzh8riqlhFW3OhLLVlScXjcndL52bLLEAZVhAUgydSS1QT/OkePB+X
H61Zx803zIPRl0bGr/2CKe2VVfD5YkMj5vfZiQxb7abwwPemgPMIMtrXknmfHxPUOeY/CjoR8SaB
xM9iWCprfCf24wI9mqO5wkBwqe5RnhG2d1e6bYp7/z5Q6pwDYFh95LkarSFIbA9LecmlO3OMe/HN
XR8OwEkW3cY/Fl8vN/f5igNi/HunCUkoDfE0LVI0M/SBb4NIrUCbvvz4M5u7OocWK8no6RgfTnUd
iOOrcFUc/Vtzq54SJzkKtrU0HG+p2Mk6Ppr3/gcn+uxK8J0i+Gf9OAtWupqnulyO/V4C16ki/kFx
bNmVj7H0Q4Nwf/n7ziwrdQ5AtuJa4dZCRnkaq3alLq01SlQbnNBtNI6cYgtWzwn3+fJasv/cgMm/
D1iBE3xbqnSoNJ4MgApioeAt3V77nnNzfRYmIoBNiR7xPfpdv+oPZAO/5rft5hv20dvqNDz0RzQt
15c7Tzm3YmcRwo1z8KV1M+yN8D0OsgO6jkpS4TT0aOpPWISvEZ1byWWDr2+Ngrh+LEzo6pq+DfBn
w3J9Sz3SSfxoXwwSk3ZY17iu6VZyh3frKim/+TF+pulH32MVdWPItoRm44iNVluLqMWNKxXlo8uf
gvjP59NtjnhGyqvFppfsCsJ3q9HDiQo3S6w8Vm38JXQRvyq+N7LnyANC92gwoR208GMYo9akeo1s
VrbNkOS0lK+RHGx9yF1KXq6zjMOd9F5hnBM1y75GOnZcJoZm12GHs822EbxVl4aOX9Zo88M7bR8L
8WRFsa0VD6LeLrz4OxbMi7IT7/tBWktefuchEB7F0lrEecQH668L+hrBL1D5aHgHxUmJsHYU1VUV
vXXBHuN6OzCxmfqOkPEqSjNK1re5+4JtAd6CiFiQnEcZBCGIhZm+SUK/zOtDmu4wOF9Mkt0IEmoB
IMwaDbt80cDE9CcXh8JcKh5gifhp1E4GWrj4ut+EeDLkiYX+4q07YEbiqXaERVFjPgfeDXMSpaTI
rqraVpqtWqXLGFGrxKw3JiqdvS7Yoycv82LyHid7LD23vnmCS4EmjfFH9yCShr+vvdFHSLWYUgFm
dWj/H2dntSs5loXpJ7JkhltDMBymG+ugmdlPP1+c0UjZMRkZUqlVXerqyjDtvfaCH4x91L406pVo
9ff+kWqe5aEA8isNIVSy4ERFckSkLEd+otwXg+9MKHOHZbYZzP/WL1LNs6jvK0kBCWMat3n+msV7
DaahMbz+eytciCDmWS5qSlE59wWb2o9wfyxE1yweprpydDTN/9sVziJ70/UiNrGEwGY+NtWbnqyH
6D291hSQL0Slc8y4DGcVmhEhED9yd3LQvrEFu2LiFC8CT3BwrV4OLpqETCMiF6MzJkyojF15tksH
5jmEWkJ3VElKrh7uwnVDRXwqGwRHYB5ieeW2crXlK3ZbDjORUyksXFnaF5/6LPAPitxpiBzRLXVG
d/KCbXUXrTAetj8NR14jDnm6ou8Qd11kuV15JVwtxC+c1P8fULosaymvgwmpzs5FtRQ3eF68mKHj
chdPaFv+e9lcCtHnEOla6HqV5hJAofZlCF7F6sYfRJtBD+mBZtcSVKH0Kep+/n25Cwf1ORQZieOO
LhcdmixfGh2mBeg5gvy7liZeeGnncORuqopcDZtpa63kpbRQnXTRr7RDvipXwU5Z4qHm+YfkWXn4
99NcyEp/CRZ/lH5SkioQuJnXiVF5QEBo1UaUC2D24JGvQiXAXzG98p1+xWj+krmdI431Imp7+OPz
1lB2JueeYEnwGG/ySnBgTC9K62MYdmaEqk5+hM9pc9YBTbYbRPKLCOeAaXGSps0HLMAGy9N6jM76
L6P391gcebnaLmsO36bT3cyQvDTZDXlzJaO5QFJAZOd/T4hRH3PFBKu6NfTPkyxDAwWzyWSnm00n
Dz/MjhMf3nBchjgK3cvZUS+/BBOHBmOC/g03BYsgOam2tCWxkkbfDP8NTOwQRxzTgy6ucHS4krFc
iHLnaOhxFMzaahnsqQD9BFu5ihw+1ep/+3ry/76CWfWDghztVL/IG8xdyYTxSNx1rgJmGKPNK1Py
CwfmOfgZUKSZGgPdu7J8QGtrFD08sKJ5MUqovq79Yv3vdX/pNZ2lqBighiGq3wyK/XVVI8BFhvPv
X76U/Z5DngOMc+tB4AkM4U2v35FAtODi1dZbWqyN4lZuF40PFdPAtOBpQjW2DaJlEaOpAOVijFCZ
7JtDKDEGMZAOgGoR+t2LKrz7je6gPOhht+xYZnossoXmVzCHLEdFqiJ+irXJ7sit/v0YF16QfpYT
taox+pMgzltLpGniL5jD/PuHLxAuVP0sJfLT//d+Sldc0q+gfEw2OD8dxjtkgeZDvyEXdpHts/Ol
ehCAfyrHemF61pVPfyGAn0OTzVCKhe6U7XXpj98Mrl+ug+7m3w936a2dJUl+C9c3rE4hzvzMixvh
WvIl/VIM/rL9zmHJcyti5GNR0NeSjEVCYQf1XTK8ZdIR6TwlCU7o5I+8Rhp7Jfk3afl2q+ETg+nW
44SvSHRISyxc35RqgkCFVQbmrvzNmMWlfJJjE5xg+kH9EC2M93SoHEhOgE1fxxYLuRrPlmVTLeMA
PTkLjrpVOJHZuZLudLUT/BT9Nqof9IBSze89Aam5Br286dsXUOvbhPWtpDGIcaWSfHRb5ntx3uMB
2k7fbb0q1YUkvOrJfTTfCE0TLerhpTIjrOGKJ0uqboQgOQ5q6GkoGuj4G0jtLutXhpHcaqQuTYw2
5kJ+qPXXaTjG8fPUeZCxrPheM9/aelfrbtA/iw8EFCodXCRNfWFO9Gmxn+l8pBHAJrJB27sIAWHF
x+xgP8dbFdj3iG3SUceWTN/HKNW1iukqKvL6PUwq32loyAcfyBKi2IEmRfswtFvkBfFIj8obXuJU
7hD3njuK6+BGzO9nzN78tSgcknwVZLuyOk7VfVStsYzAJ9QdcHkZzcUYr1GWNGKMKVDOG46JHCDA
+5io21L5yqmM03g35/dDX7lV6aonRmLzFZoeDu2KajraaBzw43iZpPwt1J9Dyr5GuOX51e7r34v7
ArYcobn/PQJiORUVrKRI0DeNx+G3RAXpOD4njrIEX+21S3WlXSsGLgxR1RM5/s+mdDON8RzNpzG/
w/iIi6X3xkf3PT/rrrVPbsaluQ038ZvyGi6bK8XahdxLPcuVw16JJZxHSO2Qz03xLbUnamEjQCFU
RbG4Da+8yAsR6Bci90fSFQzK1JltyFjfwhNtyh01+sjNp//2lc5hZkUza2Jp8JXQ8F1Ph2KTbUay
R2upOPHWXE0r/NiX/77WBbaJeo4zEwo/mAuTa2Fc6WYr4XlYgvJyTv9pnNnG/9jObcl5zBYYVKwi
N1pgVurxFwWH4P77Ji68TeXsPEEzGQc7rC2gl7zWamvPIwY/V+un03L7W9w9W/N9oAxVIXKah7tx
wSCLGYwPKNFyvuutdUca6rH9HNltIVaYXvTc/RctMFNRz4kcakbDqxi58CBvEms/B1cW+YVRvnpO
26ggkoZBOLI+oChapMlRjDgr2jD0UhWS0mF6GOZVXN1jdb1X5p1gvArapzSDxhTXYfEU0GUVxfoQ
5hDtDCwomic0VByhNlFbWapKfSWRunSWnqVovtjiESgBrsvG3taChRhc6WRc+OFzxkY1o50cQ6vd
Trj/lBNWUniJ/XstXlAsUM/pGlGlJF3dtPNWWGk2rissmI8T5hEY6zYC11rT509+uwtf1zrH0oXO
zDl9A23gXDVKWpRQvl3rBdfq/5ueq263qHbGxlw0x3xzrcf0iz7/y444p3QkSMT+X4xlABKZlYQ9
/FuN16DF98/QY80/SvUmskq7To68D1p/lVv4COCIrl5Gdhb++CjTjAiUk+61M8Oj6bPEWgbf+XCw
DXxc0bwry73QHCwZK6cZkTHY9n2auFM67+YaW2gZlwYTl3vBUUUsjdWPTvwIm5tZXUA1NIKjphzC
iDTjmrTGpSVzltdZujBJmX/C01Z3arilYXhtwZziyN/e5umKf5wFcT9KiRqwyk/L5URewavSi92C
Do3PtPeElEVXYtkvsZTb+I7CcPm/ASXUc46JoumKgJURNZD4WYQ3eiFd2bkXmgra2dE9mWkpdMhl
b5XPSXvuCkczh2XwICGujnLflTd3Ieyfk03ybgzEoZlIRkxy0on8N3/uiRT/3siXBkDaWfQJ81DB
cEUdofpWdh0aW3VAud7AASjgIpX5TTcaa9aWmqtG1L1WTsYgWIOiTVMLxU2Lf/uEl3t38mTA1M79
921deLO/I/A/VssM0SyD9ThtTdTjKgOe8zOqoUFH0hiX6+T+31e5wNpSz4knweAnqiZxrNfQTZRF
e6yP6C3a1RrrnWN2hYl0AXivnnNNAuTFS6XmKvkODNjmNFsjzWa2RiNyIayvJimnT/aXLXbOPYkE
YZ7ihExSecETfiutFP4KbtNj9h0fshsS/dW4F1fl3lhbrvBw5R1eWJ/qWcgoFIw1hIKnw99hZyxO
zLd+hVOCg1q8I6/SDS7Svvfvi/1mqH97xLMogudIV4Ydj6jXX35fOpb+aOI2VuLkYqAgb71axdqK
aXXTa1PDWzNEuiz5Nsc7jSEPgpSUiuJCqxGZHx9lfaME0E3GfYGCvtVMKGm/qG2PavxRECq6SpE3
5Ic2f57lw1zchIanop4iLSc42E3yEA/vU3ENanN6gL882DmgX8EVCZ/4jvlJm+1DxfJM4xoH98IH
Ogfv43eIfJ1M3qgrr/kMCwLizlU9wQtcOHwa/jeuKxpmK83p109xfVzMi8nD1NhGbtVBlsapAQsN
Lshb8oH6d9aQXh0lX3pnp6PmjyAhl2rQVtEpwcMarmwjB2H2KwvtUlg8h/RHfqGNOO2cIkPlYR7u
hc64QhOZSULjmvZBI7GvnWuqXBcKsnOgvyGSqBkFuCEspJkl4pXrMimWriHnL72osxg/WlOK9TAP
k3UfuJxPwTVkyYX7Psf7z0JdW5XcUTSstQXIWA/k6zLd9g7dPPuHseve98yrNItLH+W3OvvjgyOm
T/dbTE6XK3faC8xoN2eqBdHWkxfNurZ7T1zQhGae9e94cwFAqJ6TAjC+mxrFiE+IscZ+CGyQOXz2
Rzyxrp2/F4L2byf+j2eKOq0Wsb+dtk9vgn0c7V1px/aVEc6FHvNvZ/KP3x5Q8JtTld8WmQEG9vfr
4fEaOkq7sKZ+53B//Daq/4JZomyxHfBbCOKpsXUpfjelDj9TC9u9fRPdUn95ZjE4ReljYgMWCBMr
fPNKZATtBknKKb4NMQoz0a7K9lb4Nk7vY+Vm1bTVQdBrY+aVkzUj5Cl4pUS0VvuNloHHLuY2sqUo
LJxkgANd3Fu6vkJefKXHmj0l80IZ2mOf4txgrIJ6QrlvUjB76NZ6QA80o4GX07yalWWYyIsx1B5U
iB9Y3eT6qlCuvaFfdPFfQvpvxPzjDUldM2bxwNt/eft4CLzv590mtO8DcJNXFucpzv3tAvL/xr9C
tEQltCKWzstbZN8tl8vd48/Xv3/8QgImn7WI1Ka0qq4PgbbMljtZRyN9wfXRC9MPNf+a5yt9lUvx
4ywwaa2vVEMF6yTHga6c80UhAByJmcrpd+n08u9HuZR/nZMGIoCl6hjzIbb0TO3GnnlXMyFqkztX
3tYFOLv6G7H++NaJ5OtqcgJ+IgTvBH620KN1D0c/dQVPirGsLfGWQbaNHHvkLDxFqP9Y3fze0h+X
FhpR01WMEbeW0nqBdTJpu7LALiQOv3X4H79cdUM9ipDdt4l/b47o+Wp4lKCodeWznJbpX5bvOQUA
4J48Sh03rkvLYAF0xMB85T56kOeDPi1+Mmv5Hztnvzv0jweRjXkKgzGAY2ggJUvPRyOJG/1rHazf
4+5vT3KWiGR+1WDcxAIr3X6BLeCa/z51Bm0V+OOAlgdiedS4qttuatjsyOMt6FHa74hj84z+lRd6
Idr/Fjl/PKUw4dol+EzUfdNnzCG6kXI7jrDVQI4NLD5dxyJxuopGuLQ6ziJE0BWz3jfgA2RlI+Pn
nuLpZwiPgmA4MxS1LKvtCkNMrazdOBq9shVd0e+dPH5KfPfKEroQAaWz+KHoxTA0ERGwdV8+jg93
N6+m/Xh/ZVP/Jsh/+azn7IEau+XMKomBZe4vtYCGhPQUKvFByV9E63ssJifB11hFxzhXNa8EOI3v
to0lm6DJ2I1t5nBwrRa9WNibivSkmiPcurUwfObxXTL2r1bo24mlb32p/xj696S5B4sgQsyOBg/p
bDvuzCsl6G8Z8f8/inKex4QA+X2/tIZtrDwpAiqB4A18TLsz86s3BDSiVjWijxIuXjkrxAKQhi8w
3CXmR9amTHTMw99jWQWJEDdYjA4bqZQZzcSruGBswUSJoVGVz84ESb8tx6WOMGCplLbl31tY+GnC
Mh0EV28lR4qukVT+fkRBWf3f469KwNspks8ziTXDKcATHBxlfiOYs33ynkuM+Yqsm/rXSKWc51Gc
hblsdVxJrZ/SEA5/nF+rMy6s4HP2SJwhJ69oNTW7dKPJ93H1KmM/WaOxOkzxvg6/hXqfNZJT98tO
WUfy3b93zoWD95w2EocaGgUxpVOGPzBzH43IVN6n1hYzsyunx6VjVzz7PpNm6i07FNk1u3ZHd7a/
vz/Jbh/vr0CI/v5V1HPSSF3HTZoq5riNLZ8e1F0rXJncXxrJiacr/hFJi2CODH/4vfNT3h+7JJlk
DVQadCx1O/dS+0Dx503b/yYxpYpnJ0iFpjY2oTT5oiG1xfx9HB+L/yZJQp/4f5/GCjp87pRT1aTd
xcpjPD7q1ZX87cIZIJ6dAU2ZiHGbzojsSEd57lzTuKvzwP33Gr2UVJ27LzQYWEyazLFNC512cbyY
V+YJd7/8fH0MPWEdHIWba52lvz+Jck6+qLOpLnuJD9D2GwU5/HRdyY9XnuPSb58C2B/LqY7SukXI
mVlJJHjioNghRu+K+FQjOjLnvVN3WAJH6H5F6sKUvqxKxTWh2Mh9ty+k+Up28PfdopzTMmIzkDAf
p1QXzReheMqu2e1c+t2zXR6JkWQFEg8nl0+5sg6z1b/fmmz+BvK/HFrn3At1UPMsxU1ka7H/arfL
lkgZ4lso7LDuYq4yvgZ3VbuotIPqO9hhloktUFiONuAzvfeKZhGYN0rsyuDYwpUQ4jDlqZ2bKu9F
tUx30aoY9lWy0U3XgOtgLTvTwcavDZYJ1r2Rjem4YlE22uBBpE8tcPxiFcdeFzqG7gjhVy1tW/8r
7G3hw4y3Tex2qi0/xphTywtr2mXWQ4y4yk+FH7OBqoUHiAnTevk2/qrVx8KrB288DtJLSXeJoqdd
6j8VGDnwfyg+amslPsZ4jqNimJl2I+B329ROdxjaXWo6vcDT2RUpQmnLgNRvYg1MLxgJaR3cjN1N
7ttld6CDiEFFqnudUi/nolsK86KK5VX1oOCefhso4kodkSuTil3/NP0YCj7mP0AM5ZfWGhbCJzPS
ctql+p0e5GwHckpHm6e1VH8aVo8H2a5En63YGT995WEVlsab+GYIwAHilO3Oa+MO5aCqutH0T5E/
lslejU4vWrIPGGmmSPUJd2auLHPtvbyRb7tlXHlsiPohLlZkrboGIB/3Wpyx7ZJkpXlT4gUGrKDw
rcqT+WW8iZsvE3103+XPxeBqAN/aQE+yO25sODCBCZlXY1n3gIrpCBMBGeMGyPg6Czx5wAkXBeHv
YbBcy3gZ2ZaJvAvouc3aUvpJyk0ACg/9uYX2JRVoTTjyR7MQd2riGLex4eQraydVtpV7AzqT8n42
nKC/Haq3ZEDzYjeFt32zrNuVUKPZaaeyW+VuNHu1sBpum8nO7oJF377MgZeG2MTa4WsAGaC259Cd
C3e4y7fWc2UeY8k53UG1xKNcfRnf+tCpBW+40dqDiSYy3AYZ4+J+lQ6uka8lyzXUI2hTRfMq1dWe
/RDJ7+qgTlikLAzLLj4iWO2zN1GkJqsBX1NbltAQo0Ui92tzXLS+g5rnULnCIQUqbTk4/rXFWh9X
o7UKmqecFZRsGh76DvxpU3/6GZb1NkoZ1q717aL4ws5mEu1uE4Fud6f8KWF+05IAPvk+rqmYA+1N
9VhW69kP7Cq+bei7mG6Min1mx8kyL3Zh4vaS3ZtPNI+0Z9r24YuOul21nDI3/mxY/AFeIm4zewxN
h4I/yOaxJf8Y3NadEzYurqZTBYjFHVk52p1lYM+5BEzE/xSCO20BCinMHAmHM8kNMOrrPf09fUkQ
uTXWg8H2W8k/BfIfN9jd22bC27CDZ+uD+XlQO4bmQC7zrXt99sae7cRH2GnNQ5N6LFcZhaevYlj7
fOvUtl7w7KoqW+z29emGHS4QvvTSV9ms5nHpP+Eahjdps8RUNvtO10a0FA2HEVHydaJ0Trd8CsyJ
2S1au2xVp1IQmLkXZFvv3Fp6xOIMR2rik78yw28dZeoi/BrRWG1Qm9AwnfX6aCEXHSbMThU5A7Cr
cCGIB7V5ywH/4z+t7QN5iZIBAkJms6wyp4IeYzHFPFS9g0wEa2jojmXjCBBy+HckDIocf9F0JzA/
znqCLWNaNCbreV43vW30riklThPvRvkW7UZNWBfZrWKihXZshm0Re328Tm6Dz9h0TBqEiq0qRIGl
tjP6BbdRYoYVuEq91gj2OOrQat2aimMyYa8cWQEuDbHH1qbVFB/UZBnrX345Ud5ue1Cj8HfoNFfP
J9NOAkHzkipu9zhmRCDH8EEfofi4UgykvxciilCmrb+jY0+gEb/1yZG2cW2f/txz/9U9ZYB+ZyTw
Pe7LOop7C59ryZtbJ5+eDGUF3yn+MLb4Tr+wBFoFIKJN0BPyRxHJzh/VcOsjzr1qbWcrVbD7z8Hw
wsGp4TsUm+Q9PBas7GRlgQgYnaH18mSjGssM4/f6OOOorL+lvt3m9iy788qXnemxgkw+3Bv1XTZu
IgHZ9W89oapqU9ucbirrsYcNoGyTO2GHCcEDwjEO/2KiO8bplCSFnV4yCjS5fJ/TXakBMdjVtafd
4XX/HH5N8rYaV/XX3DnscyTY3CHB8i8o7WnSnLylE1uyxpXaVsMEChZSkHXniobiDBoJDHu/tZiZ
Yg+E84AXnY6GprYlBcHjIF80+GN33GjaEQX1epkC4+si4oU82rK8rbH/6ZNvo4oOKmO1iFRe029n
5PHV3nf0VOcMfk/HpdpGbttpK2AEx2xyG9GtmDZ4sXpf6Yc2+oySpz7eacG9H9wH7S7yb/1s2UGw
wmRy6g5F8VgmB9lcZul2nDdF/8Bx783Vohfd2vKcTjv0wj6bOifASjwlRDTWTp1bd7YOVYqSC2ci
3OoRJMeY/5jy6yx9yP6raS57/3XyX6XuJ+X/M6Sl2BVeVPSbKb1JfC8zdqHxqcJqKDeFDEI6+CIn
CcXO9bk32STps7wsOBawiMcImTi2lSIefIrxtMhcyXxk5LEIsK5MOIAN/7sBWTIipNsB0DQfZn+f
yOU+nBCTS4BtJfl67u5EReVOh+U8FksLocZ+maKvkS/bMnUKdVirKufIx4RdcWxVi7kr77HTdvKc
Smf8GIRmTWvOa3nPHPhCs5EqcSWO7RIRjXWTg5uyMmcwteUo1s6U6uu6+/Z5dliyuKMfU8XaSv3Q
2gZqFKkhOV1H3FU1/DF0uxYfMO6zW0GxfUHfWdGNph4N8SaViDccAoZgIqmSOWGk7ktTOIaNsDJb
+AbTA+7xZhpzBrU7jXUwpJIrjJh6Sk4Y8yBo0mblVz0mpAHpkhmRY86mq6GgP80osnHiBr7qBiTe
uQY5TRhsCaRpneYLqTv2A/gouhbwd1Zl8plKqqPG+qaq6eFVpj3UfCo/cwrlLRLABqeFbXS9ncmd
bQYcs1rlKPUu4Zmt7F3Nf/JicPtOXhomK2ZWtnn02yAzUtlretJREhO9e1CaaGV1b2F7tPItJtC2
mklOPOL0Zb5XWQn1UcK2OXZTM/bk2lyUyVMiF27U3Ypq9RwZ/ftkGSwfYT+WgQyQ1kTPlvjGAeDX
3SoWUycKpFc5V5hkB0+BYtjpyON3ewWuYRgIyzLzF2HIZkvsIEgWCe13oDH1jIQcT95VuVON4abg
D8pt7ahVuNRr3xOC5yKrdn3sJclhbh4U4S0Pbwc8yCIYmTUeodrIuSltKrE+NtZ6lM0joxUPERy+
41PJAk7rRzl8DnnmfnjUG2M54epl4kuv6S8hm1QOc8+CF6xjvuwrpTvnEmjsZBny477KgSouRWU5
NwdZgN92+gfSo/HbMpFWiWlilY1Lg0UTLSgeI+UtrxH8R8RERKJI+EGQxy6qW0k4GuNbV361Gv6X
qy6r1217WwafWDPbfnxfGMFCl9Zz/SZI36NhbMNTAOz3pc4v9TmzpScj3ErGvmbmpClPgjw4kzLY
av1l+RtzvpOpWOmsqMKuNDZpfyvAfCgTp8BI6OR2n+J7PgOm9gek20cgpLrkDqipJxulfJ3iG1Wm
kIDT7mcfXUeMqFRbGH/G+SDHT71007ejPQiDGyFrlwbjulTIDENCl7U3NEzvYhTupuax7zELJub5
/VcaHGqYrLCL+p5Wn7lvAP+KBVKUEhM5ZvPFqT0e+7nTJPdtoXoVqLL0lALyBaYx2rXd0xjfZUic
pzupBUS+DceILX/6Fh3xyweOLzyVjK6ld2xmsmCXz0+zfqOOj4nwWkBnFj6KCNuXbVo/69JrpUsk
APtakhZ19TogF3ea+k2V7/moucvfYh3aXad+N0G4ysJgXfHW5FawB408nWxZj4Vt3b4HveAWtWo3
KdphorUyeStamPFCjbWoDbsMUNJc5V41V0fLpPvIJAA3kXDdKsmy0NZWdrSUzhZZgkE0smc4lq1m
KQyaIxvDIiJMJoSO4TRGNO6qCfKGwQZ5K0KQJpPXSf3iFNmnlB081IcCZWysW1YFeJQo/En8bdjB
736bxJc42mrTU6pwb6S1TRAvg/I7i2+HcT9So+C/244KNk+7KiaeD7yPGDuwaTOQ+8gY8BZB6RpE
rsn/ilWqRk2yS/WjTOjgIZKN62KLPYelQqUe9rL/PKrHCLmOYh0PMIuyo9pJ9iTJiNkdUzyK9Gkj
CcVhUrp9JoyrguawPITuBCPaiENXKma4oROz9bay55I5adHclSRTXdPSAaYZMycf7Vitxs4zpI6U
GC8Qv9plw2DL6qcFMsaXSq/RRrs2XkNgkjgFumaL1Qi+8LL/Po0/Yg6STP6UpbUlkV6qe9Q8Dwo1
i4o6E+PlTduAIS1Hpy4Lx1SXgxUvhrZ1JGl04nSL5hZ86YmjBOqM/lwp4aKvRHf2v3SaAClpaqGy
o8onvdrkxVNnhKuZWkSkv1I3xXE4kcbbEe+hQ+mHy54Som+ZNMuWE5Wyl+ntvWmE2PSobETZqahm
53ZYyWm10NPWE8ka900L8RJfYZN+Q9wyWiRXmMMlnVwr5GyfosewR3nI2iTdXpvYNMNIvrxvx0dr
OFjZqm0QcI6Dm7QJeKonxBNxgKDOj5UFpV6i9Lto9uH5gyJvhB1ldMAkwVgLY+4ElemNTONAqVJw
KotEmNxKVV86ztGMNoeg6qScU46L3Im07japcSNMMj7PC7+5UatkrRvtizoULp4rNPASmH2NY3U7
ZRopqj6ncklyVE4tmmaGEw7HsUeYnuOwo0Y28oo6q79pimyLPa4tW4onxHBu9NERYSfO492Yhcu0
Dri8tOlVY6VW82Ymwy20m7CWblQtXwqVgptVt0lylXKHOrfe9mQhULKAKlfOHI5ulZnrUUfiOCM5
Yiai1pQ5cuwCBRCItvEJE6mINBFEV/FXaSQ5rdDcdCaZT6XvIyOHYR+urJn31Em4T5pOQ7ctyE2q
TTBKJCOxBBK1StGrzDeqlHtjK2yGyH8ah/DFGAa36VNHTTo8hFJb40SXCsPuCnkdQDpQJ6IRyF80
GdIgdRrU4ZKyPxZKCZS35e5KZ+6IH4NvK8qIYp34ZAnVy0BygKka/ZjZbjOC0UujkKZGmS1Jg4eK
yco4yQN0T2FRM6LZlolghxV6FsJzyj9RehyV21eZCFWlS799aotok6b9q2JtxmmdSs+CoHiasLFG
r5JTd9IVIstj4ycbqzOcIfyMaWe0mYn1l+VmqbUqkJ4wjoZCWTgjnquanpwolJ+5YyVITgTiqqee
zgJQXJa+GCO0x4fqMBFqlKFZdVrvhjIiV5q8mpXcDgBmVNPCx2OoYq1o2bcZkBTPxvIUBjSRLliR
MKX2k/G56/TnoEGhHals/16rJMdI232mhjc4Orqm/pJXS7M8hcJqhTTfsmvoGDWT8ZAhmghRf68E
R76WHcwEEN5GU1PHK8HCp36SykMNB1UU3wp0WYR4LCiKT0O6LyMCBzAiTghRqpCjRU8XVhBTFAoG
HreGHN8Pu1omr5PNVe8TM6bEy/lq5fyYF+RmzbzQhvvUlL2g+Gzz+Z5c7F5EJbQZLWcEG6sLvMYF
tnygww3RFntpkY9r3+rQ0xgdbVhnBjA5Y9f7PSHQcmT5tbISr7N6xzIGJ4cAHPqjbY4/Rgikku6V
0AefjazsenppIeaNFpZcrSxssHrllk/WcNGiEUJPz/WHmOwgEq2jP8yOZO3jbCf52lYsqJ7b74rq
yxdat9dTZ24paEaVIz9yJUOByvmqoiWWi06b9LvyJK1Bo9Hyb2t6qjirr1Ildf1EcYtqcBAGW0Wt
bHeadjTCp9CabE0S9s2sOmV5qAAHKwsjPwToPtO4tchFoydNvZ3TVya2w3RXlLodaqm8i8vEjSVt
Mwzq/dQrB5+iNynSG6TAIYO1dnLK7mfprfaT3+S/TYK9kshrXe9fNGQZ5I7ZqzAE9siKlErytPKm
ii1QRRHg4VPQYMt25SJWhYWm9bc9wG2uTLsUDlxGfmv4+yKkgos9qZ128lA7opRi6y5uVJl2T0FJ
Lgr5YoSOp+563fT0kkNinOx6NlxpoNBPkLkYdWL/cNTqYtfQlTXoz8xHMZ7WPfWOYgkA+ipHbLXb
lFaClZI95k2JpV6xE2Wf3ou0MZXqIKo6es6zQJZkHGpe0RB8W5RdUoLZMYdKGd4GJmqw83qkQ6KQ
uYV5um98eor0IYRkYzCmFfMOSRKKBp9JQ/42lI85J8E0USfImpcUHzGWlkO5FaVdSjyc05PvJwU6
8DljOzJvVIFSZuFdGT4rSLbEremImH2By7Yz410pDm1PZ1Z/b6TaM8kChZSMRWPuaiFaI+yacV00
gtuZylrvcttQVNtofkYqr//D2XnsNo5F6/qJCDCHqUhRVLQlOU8I22Uz58ynP58ad9DQaZUuzqDh
7uqCJZKbe6+1/kRhCiEYq6aBeNO5WHXlLsUhoRTeZRkS5yX/L+ltrTyAStoSA1FCnFbsf7aSIRYU
IndWf6xQtk1hl6ZorWCdlzLC3XK2LRUfGux3Oq1YiQUz6iNhwezBdKz9d4Jzbocuc+z2oV+uAp3+
mYK+kxIXINGWo/R3ZNClGi9RxsHdnKSytQe1PTMvT+uHSmdyH/yYBtNnER+JXN5EWu6FPdnKTGDC
bGmkv8K8ii30MGW2VopqE4qGhy/Og27suoGahhxXXvqL3tTkKMvXbZ7ZHd2KPCANHub9PC5z6yOX
mFaIzLNLHbcn5olR8NyR8qnlH2UcejpSnj72katOjja8Fmxz1hi9CtmbH5fsuo+9qXpZHAM1RNRh
f2rsaXr24f5N0Jcy01Yh2SeUa3L82khbDQ6M9qGJezmiyWaRWVWxjEN9oTb9YZ5/I7+0G9VyfEKB
xlJ1JLboInZ7hntWGOzEgYM4H9i9BdSXZHeq5SaXGEr1w7Jim4uydB1SoKWQ+LKGAYQOjtePTiYp
lC8aP7Gdq8RdhoS26E03bV67mbzJ8SNrscr1H8oIVD9/IK/YKaKzZeqMlcKFyHSzauOd2YvIaCjo
RZIwxH7dqgnUC3pu2nmrTexeYs34eC6qorhOSMOM1T/+7HuWuTLbmqE239CArToy+7RiCruI7EwG
A1XL8EDbNrq/qcJp0zKujEzZbdV0G1egP2iCs0Rzy7FjQs5SDptlUYy2YEieRmygQuc3onxXzXox
EFg5quA0ZuSNmep1+rPWZE49B04rsBGUrTMO6kGswE7UT2Fm0xE6hzSZFaWw24gXMGnYDZCBc+Zu
jVItQkV+lpv0rAffJsPX3orcAtqIwMlawzIzg9zRcgo+87c2PtrmLQ4v/Uv6nivRMi8wpNC0Rcjn
tI1xyrLYEZthrbXDJmnMfUapL+IyxixhW2ELmOQDLVS8L0UoS/64ai1jn+KbIQtroTM3ha84FVgY
dB/HGDHEpX/t5QJMgVF4FvT7OccBIghXbdu+i9PI4Dp5DkVrqVg0GWqpL7W2/mgNhcO5Kx2JiUUW
jy95H9LkXXpBo4+8TJ1pLXGaymSkeyKJRjLxbfFTPwe7puyD1ZB9DHK+GuTGnTQyIpNlICThQhJC
N6UXKyWE1fqmmFDvlvImLrYWR1crHfN+V+Tv/fiuNp9DjQtH8CbNmAoydtHRZvmZ7ApW/h5L3BZp
QRB7wngj1vNl6C/h6OcAeslh1CS7ND9L8T0CwK3V1EnaFG1gxQz1W5jWEaCDzNMzh60/biyoZ6rX
yBEti2obffnTpcOy4OXCU7BTT1ay7Zn2zQienxL1pWcmLllvam+RXItPQph/FsFom7rETDL0phTM
ShylVwKdl31VnyNRfBpxqJIj4VFrHiWqz1yPllGLlmE8CNKw04p2letHf95Jmen6ifwnHHZpv8+A
vqqq21ui2diDXOiOqtWPAYmzIKLPxqxRNM6/WRYai0Z6KUf/T5J3vHi9bPf15PgcCxYDCETlY1Yc
SkbZViJvqNO4DZXb0BgZCZl16TntEy/Q20MRMpmm3nQIQWV2zhbtP4VCigTyUWfHDZVmKbRQIbQa
3KEGEWtSXigQDK1m7q0OblAXniwfZ6BDq3RN6vTeEqvF0CWQmsZnLUh2cZ9/mujpx6RzQ0teT/y8
/DfRnq7iz+uKn22IaoCfokCHzzbSEfK50OttyTNpo1yz+661db94maEsp0bwFcbaWuipANnSOjFx
rQCxC5N+LI/AO6LPsTQcH9cCRcbcoWT6rzP7ZgiCU4mTBNjBbPEtQzqVTe6o1GfswrxOYZYIlEjT
4srldBqbDYD6GruBCxppmRNozLjzww4qX41TU/YBjU4ffyPzLZi+cqDQppHcVitX2QznlO5LDT4L
6VhhvW31y4l7WQ97CzBIbX1HQQZkCq7BXy/nHwWQzZon/K0NV2O/EvjqZCYscv59qjtmPqQA7zPN
sBVpdnIqTwIggOqyfJe1f/r0M+oqTyGzsEWVBeprMmPraZYj46ikhzz8DDgqCB1ZhPp3rU0U4R1w
U3aWAt8RBqrU0Y+eegM8rswFL5vDQ2isu3LN9LoAtRnadYN4KRgeaoGiVTRfhQhP2GA9l14sG6tO
YPAQtE5eGUsd/FGKvwcs96zxPLJUR4wFEvV1Uo9q2j2Ycu8hhHHSDCuDiBdcAdyI4heZk2xxqTqN
uFtKSSwvhFJdzEC6UqC43bwWqQSEdNMP234QXXGsN6Rjrtgahe4SxNz/6ux9RVN6s/QU0LRwfMUa
EbJT1D3RQ6h05dG3mZCiFKvfSn/pF9UcGZ1obec59/LeZPsUiXCajzi1SrZVx8uRwEZ27F3RJkeC
P3dDk+xMffbCiHXc9147bIWa3lSL9pmurKWOZB72yHiki5+rVadqqxnzVqKDVeWPAHylPCcTpdxX
I32hWwoAICRllyS7FjLE0NFrPkCj0PWj1h0q6gA5GB8EEBoB5C+Zv+Pm1ZpeU/+HEx2G4EHtvS5E
qPyggeBZ/lpPdjmOsBBNa4nmSXqENCDV4HfVoyk8mnDKLHEttJtxOCb1PigParqXwn0k7cXpm8fk
iPW56SKnsAJ3iuJTWHzkwbSbxRgbCqQF1hS/D6VIgOS3Pr1VSrqAP/lYaExKqmyZglYy9WMCqJ+q
2kAUdo7MdRluxArUl07XHUyCbsKzXuOwAUpZJadyFBYXlGBGPYbZNUXz08Aop1M2rFvfImohOKnx
qWRobVXPpaEfu04+BVL2EKieOHglf6XtFe6i7vjZL/b9NJC7TvxOpuKryd9i4TiDylhGshtx480i
dRWynVgoyIRyn5qXp0p2s3IQ8P2HNtE9J8mfkszQOWCiuR0S+rq6XkuGwBsMRaDK+k0oQWSZjc0c
HC+no55JwNg50qTY+uyK7mFUa+rk5mOsv63qrTQ0l2BKN7BAzqoX3TznVg6c99WE2XEOLK+5FFhp
7pRzu22ykAhgcyPRRKnqT8FOSApzuzFEauLM2jTiwbQOfYxGbqAmEXGCDkuMSZQnMW9tI9fcwa+8
IH61SP4IYk8tP40GjpambBLYyEKRfXH8g/KA36sReda2uKpynK/2sXiWzUf910hc/UM3gUACm13O
YL5EZymka6nyqmKbiZNDJMI0MFSnCLbrqmRItc25hDF+1PwfOVY/kvTU0NnJDyImYi9UJr3squKX
ArVBpIdH7afL804ufWATTutXDuL4ebbg+nDKBPFJGxZ1810ZnV2mnmx56fQpGY7wG6puJjy0idce
cdyUTSpwe/6VILkQe9rY+gOnh8DkMIWjYMelS4IVf0l+MLnH5JRDVGIVzshrObuep5XJ0m1s2LKB
sYcny86W4qU9rEd0iwAev7PPJHUpDF6iKSs1j9mscepYdOpS/6oUeRG0tn/uGbKU1kuGZUFJsv2S
imoud03Bv0KHZei2Q74oFltgUGpY6s2EUEydAd6rkLhzesHbGWI2H82nn2zldAMpW0t2TNY64D3Z
304vBLofTOXYwYnCmqEwnDDadsNzipV9skxRe8V2KZ0E8XFsKOQwpD4GxaYr6TKYldpSgtgCU7Po
tRfWRvLF4c1HV05DFtRmLP8EF+swJidwm2w/JKv22cR6VnyjJUj0YzscNfrtfil1CHu4Xvl5pBeg
MhepBSyX7TUpvLbcUVr4sCQSGy519DB+FP1qfjbLpWo8pZod0fP+Nrhq3jOVkG7R3S5//i8unxoG
Td0N0N2mTf+UbIFQIE+kW/0cnsyt+EXrrh+sO/K6W591RQqNqaWoU/gss6EV2Ar5HfLvPwqL/yLW
XTFCxSgSC23iFw+b6GBu+kf4Mv1X+To9sq4++yMlfCUupD9/Z/LdvGdXLNF8NCIZNJeZjx2vZ2JN
s02zCh1gtkW4NTFjvCN3u0EYVawrOUCQVcrYAmZsC4GkMZWOhN1T0sGgCe1pg86TOiaFqexm1o/p
j+dqYgjJ4CSE65IwQoLNykuk3iNAXyiQ/3Gbry11cbLS0vhy3dOqWLbu2wPojH35B1jEOYiL4z2p
2Y2Fcu3r2ieDbiYFz1PMDqG6aox7ypZbj8688Mf/tdzNWaduzDJc9vYihIl6zVR+e3GFYUU6F7eG
9E4gyK17dU0jVWoz8WX8RHoydAzcgRXzEPnxoirvBU78o7v7r8dxoef+61oiMWiFPhKGreE/jJCd
ukJaCfgpEKq4MGVsg3r4hhLHx0icDaNSRt50v9VygCs4wgoptJN18TWWowc1EM6Vz9i0LhmvlTs1
u8MVvuGrophX+wv90SyGATTdmG8otVimgozJPmp+8mqxkWaf3mPCGXaPvXYeYMxga0zzB6Q9RQuz
hHmHNqFST5K1FKXW+fsbfPNbXe1EPJmCoZOF0vAfk/DNReMNF96lfidpebYfBfs1sNtVuLHufeR/
KxSUax/ZimTzphFR1IHNUgS4WGsjLR8dYwFNdJ3uLiavvLGri6iqeWt/abOso/kAL8ilklj+/cJv
rv+rrWso6sKoZ77FS+/AwVrNyACCxSNpB3bhlvadjesW0/naQdYYEkkVLH3cbiHdLcr1h2w/ACEt
QvenX3y/qgtEB2SIbA4Mv74s549x5y5fVtV/vBLXjrJGrSbVENXTVgUYzNLMI4/lDt/81pq59o+t
EIbncxdefDQBvBfDxTf/nVzGQwuzNj7IDmDTotsa6+S1f8/u2ADfemDXtrKhRYsc9BNCzCWcX6dh
v83sb31RLg6t7d1bnTekYcr/spONZMHQJgPXFBVdpBKvOFGhpuROPUI3KnraKbVYa4mwq6bY6wLz
W4MvqxrJNvV3wGWlsaxlz2Bk2vzR6YsjMgNlkIxG0ncpp5EIGyIbxkNgUUmJPX6AHzPVlJUPj0Et
L6sqwnKvoHOR7tQEN8RUxtXmaMgxGPcAp6PM33VQ00GB2D4FybvcyV9RqdX/wFF/f6tu7cTXLrNT
omV6WrHsegfbALv36NG2sdOsoiMGCxv5wX/Aq92J91VjF1vBtXbFnfVxQ6qpXNvGKrna5ZIaYbuK
JAljx32zjzYVniWjB5/Q+em9bKUuTN5v/bUl4HbaXvwqMJJcpSvY1f/H9+6qAOt1XH2wlR+3k9nb
itGGdjuDKP399v5zLf/1Vl9tWhqqREnRePM0Y2IIcoJULapPHSSCKmbuoDI1jh/n+B3ANSfLO/8K
wy9QSo4P5nAX+ksHqDK++sw71ebL1A9mvEkrC3oLUJrOfFnQyZqKlj2CRYmxnP4oGN8K3mJ67xQs
3rx41nx8ADowsfZLhRgTAkmlxVsbwVPaWeJXFB8jE6nNozAfu54zJXyIjFdCcyGo/FTZ8GD5W0U9
VID+sqQvtAj1qv/hM8eV4u6kG9WmNMxFEgG9pJ40hX+S9JOkMlzmV5kCIDbdsVC9oWFTjKuKUo90
rY073Egr2CTMN6C2pk6cicuo+VEnYTmFqyF8zudsVdJcqcLoWEF4pyS6sTlf++uCJBfCgChsO1b7
wPcG+d6hdlll/7E+ri1v5SJQQyEjs1BbQNjjXBsXPFjnvV6Iiz9/X4PKrS9/VTiqWC80Q40YOfBf
RagRsM+LnCBpecYJQnetbvSarnZVEwxvGty+jF0IhziircNkbZWe2K60dFqKMowwzIDTonqINfVV
GcqTJTJVTfWjmVNLCz8msbdSk9m6IbxZjC/pV3cGYIff3vMqv3Et8uXP/1U4gtWhsR97sjHD1SXj
QWnNOy3Crd98VVcZgRSpSmYMQK77rH/K4E3//f7fKKflqw1Gt5RiyA192CYwqTOsxgs/xHIDv8pc
dP7+EdJlO/mPZSRfbTMiqLrFjRm2Ipm3MdoIXcRYsd6osero8JliaBl6rYEoXdzr7mxut3rXa1dj
QLghnxMJU4KFtniriKbz1/7aWH6blBPxxlrf26NvlRL61ZHYN02R1CGf9HJJdv4CSDmGzvd7YCcu
y/rOXbz8sv+4idd2xzX5fUmW8ZLDzzDmP0j3Pb0e7wwQbt6sq/UVNUNXV9Jl+1pWnyUePRWpRdEq
9wZXddVdfPSX8f9JCqroVyuO9gTPpJKPGtgpS0CJVikW0nBHDfiPicF/3af/tdjmLBM7wrgY5toq
Vd0l9CtffP7/WPHcehZXm30jyHmTjjgaJAvq8I8viVJ/XLSL7/dLWPQ9qe8NdbGiXfwb/rWdJHrQ
CH3DpRQYS5krjKXYfkebf1Aa49LzWlN9JO59Y4hby+DarFMfmsIfLjfv5UVjKT9gM3T6fmW3xaXp
ntz7RgGpXW34WWdalupn3LypdlPcpQ2YgNXzUDwbIh5a5r1e9NZKuLblVGMBI95UGbe46lz8I2nG
cFC3YRnc22JubJ7a1Ysf94EuRiZLuXQ6++0D7sKeQN515cz2GcaBE+7vWpreOAD+cVf611rI6siw
xIJ2heBDB5jXTp1iNS6+YaU6spO49xyfb13S1UYga0EtDLIMhKV0nhXNXlc9jBedGCybvx8HN14e
7er9T2RxCk0pH7dw5/XqwtFZyPod+4pba+vq5e/EOFQEmFnboSrdRH1LtOOkNo6RBZ4IJ8Qf/Xv1
3q37dLUFxKk66GOCFw3HFmkqz8y/keOEdsbr+VqtfWXEOf4VIdhd56Abp+i10yX4YN9NjcS7Odmi
HTFf6BmofJ7vJnvfGKRce1zqalEEJuyL7QsVPMAHQ/bvYQS1I5bv0hnjmvYsIObKIWold81obiyH
a89L3Q/8Wrr04VHiJVNs+/qLVHXLv6+1G2/NtdGlbIl+AXcFXzN9C/I7KXcO41sb5bWXZTnFGrgj
DwPJgCssZjd/CrExVNc1xnKaPa7y5T23nhsrTb1c27/efEzPKhlHXK5BftfNCvbV4wwILKDT+/tN
uvUErl95PTEDEOfLTXqbwcmV6SIgO/39l996Aldvu6JNlRI0uL/FqRRBSVedAjb433/3P0Xqf5z1
/5h//uvWBBoq0s78f3ZK+a50qm3jlY6/UpfNqnjGZHo9uPNGOqIBwpE8e7g3Ir51NF8b1ps6UenT
xGUpHP+Kp3ipW9gnBtJ2w+YPbcOGhrP1T/c+0Lw8jP+41GsPe7UdNCuxhnErNojppMmJIR+PwS4O
4BtGP6lBLLaIoBIso03pPPNuiVpAVyCKIKoOznNaHMbkw0JWpjUYDcQYtUcNrbfu5s37CIUiHITN
LNcAxXtVwAC9zh6RTyyTKYVPg9RGMpYmcbLSpXdXiWsZLrnFOWKEQ9J2tpIXhOvBT0lkG8u/bYfk
Iu2tddQPi4Iv1IW7UIHhoUP/nKHBGp9zhyu9+ChAtJkSgiNgAQTwSUOsoCZcBXoh9NqLqWoPm73Z
pcG0Fv183cE3mQXkIc8WLNLM+lMUpPmJu5xBmRK/+v7T1DeLbqYT1A++GmE2+PX31XZjJV9bb4Zx
IEYJjfa29J9a9F7CnaNEvrWMlauzxNBziE9dgL9Z/a1Ask3r4yzDnjeyU5cxN0+rjdpETj8FiKCN
RaACD0+Q4pogelLwIzQvhTT31zga6Uejg1qpmdsW7bYWw5U5RctUyR/U7DtBJNgMrUu/t7wEZOSa
1zS7xPwQL3TL8Q/5cn0G4Ry5XU0HGDQ7SdyhDzKKXZX9kidml8qBMMYK8TRgmAwzy0KGXDX+uoMj
0xrfrYi7o5B4KY957AqvsQKIXhnq+V9Jt+xWFxYmugy/JvvQEB01/ZSDj5H6XyE6ZBjh7kUXptRw
aPVxnWqwox+LTFuroavOphdWh7BY56P63ieKh6UTLK4MgTjRyQdz6NBEQCyXiuYpV3sHP0u3R5bl
5++GspzLrdy/GprsFHD0jHJrTf6imww3Ik+k241VuBYuLF/Eicm0VvKNpaaQUjD5SGc3Fp4KS3jM
OnLbwedD4isHCT0/hhMj7C1dcdRlqWE94QYoraQB/cUQLDvzY9Rh2tYI/i/Cl2p0U3NyclIqJyX2
0kaA0lqdE4Q+/qR5WQnIXip2STRch/JLqT/7ZC8nezA1RMl+jFXIl5JJyxElpmr+WuG3iul7eaFH
M/vI0aFbMPBTCEO+iPiqWrVG6Zia8VMqJOCY41KM1UXei2tEtY6fK8vUyJcSU7wex4C843TXMxg4
0LIC3Hj70R0K/xTPMkaz5P6lRAIjwukb4cWqZlsdC88SHyp8VYLYGanhRuEcTqkjzpKbts+BemqB
4esJTrL6m5fTehYhIOu9XWDNrcS5m3UoPSHTjjDa50Rbxo3+1BmQmwQejPgu+NHGR8R0UUnXGuLc
9Dcu9o109Os/gzitxAZ/FEO8UzdqN/fXS0X5r6ME1z9JoocfcLKHSyl8z/O3X/6E+JCGobAaegUZ
BTlsZrYomV8a0KHVOVtO1iW7StrkpLFl4qYNfVtOeI74TOS+xGAelwiZ5WAdhaqEdMZ8YP6QlMfa
QAcvF6s561Hxg8c1h7bexIPqDkG6zGqGrz2sIhmxnmHjRbqt1O1ckbBGYZGUHm5ZGyHAOtfCNFsn
RrOlPcsNe+o6W21YBExwjRFlhwYzJXLTrHdJ9fIt2QlDSDjdOxbCnir6y3J61mDK9NlnIX/5sIID
6HI9q+4kjWeV3jysHgd4PMmAzkIwCQ9Cm1BobtLkD3Op7YKIcHS4nUSyLwLJsvvcWPQlFpZkrdWS
YOtoE6cBX40mPuTTW9GYRPf465R4JTVq2MQ0Nxz0hxDCs0gQ05AoZ6xeB/NNkoB8RhyuCsXVIc+L
cHvT6KWA+l7UZM65cYU0vfQ6NJv4ejuG9WHNiE3ATobSdCy9xumk3hVJSTrroOxN2KMdogZ1euiz
rykPUPV4WfU9FrupfglF065kxS3MQ9fhrBUsoe+iWJJeRYHtlYtvJoHpuP6iRoKTZFy4GP0Kbb8q
yuiJUFGyeZtT3MGjEZ4VrTlNPbmOseGog4kCHswgeozFw9DAoRJmr8e8Yoj6dSyMmPYUdp3AObLW
WfFo1dWyN8PNiJebelBHNFiofk1JWF1kNPokLKT6KcoUfuSrJOTkjGGmrpS2cwox20h+42r6Ryme
S/RaHTgapkei6KVdtgwNtMu6as96DZDArlVAZtd/2953sybBtYVXmGU7qtXJ0gBtyS0KYNWJWeH2
WoRO+EOTEkevf31MS4XCOqTyn6rEuaeEg0bqbzguitBaxCk7stGtZ4bsiBBtqTpeiIx9896m2aEW
f4zplPBqCAgNBWFvxe2+lJCnjctMfdPFwan6z8Z8yDtPLPVDlvfrXi6XhThi8YAjeeSxH1sjljki
KnvDMyqeQaIBwX+LA9z04bevqy0OfHhlfOn5HoUXJHbFFpPHtvgWqv1Q4jfMtjIXSw0AXPTTJ5H9
LQlfkf8vZYG4e1R1WfhkBZ9is9EDKhiJX/YkBdDZ+sKrh8ZFCbjUk18DNpeO5ZRZvPTNVoNNVZr6
+5xACo3iZZh9hGHt8uleVz9l+mXbM1i9UEATZV0KGzLXcAuaHJMqKol/2+ZEBtJyiPtFW7qaeMxL
zhMZXctPrzCzRORc8UoNOQrT1rJF/EtknIo7bob+lKQrM/8xcq/uUSjD/p/TL1kgx5UjQcGccc6I
MIugjaXgK/1WbnaGlePogMhWR+Hmd0+zSLYgjGF0QDHSm3SApaVZ597YNhDbkcGVEWpHTylHV6/1
fQfz3WjehDSBgAH1MYcym2OWNGKMoUe7OQh+YhWFYPcSjyUF3qvUQhTWSi9ruJwf4gewLmsfywsZ
Qf6TjccR0xY1YrKFlnDIvF46j8E2CTIUFxsro+WNcq+FoWOM0rqczr36KVZvE2qUOfyydBXfDGCV
TPdULPppMRZCUSyDDrK08eiTHAqZOTvWsMEU7HVMuHjilG8jCZcGGc1M3z5DroVAbhTLIgl/UklZ
1805C95UHClbH3Elu5zUvk55hktTsEqL+VtTAxgXxo8pWQtBa6m4/MXQ+PD4C8GRZeQO6kdMp5an
UMazcDsF9XeGKnLKMmwyEJYCtH0FQ4ffijJhHQhdJGVArqM0LjTuaYscJK/Tx7rX15p1jNWtr0jf
gBtO1CRbPXeVCGTsqxYPcvUqSu9GF57COEOzne8K/buATJta1aoO3iu+gVK9WAkWo36+t9oAoSpQ
S//clU8a7kZTbiyHWV8GyWXBlttRggou7/v6S+43JqTrWUZXrbCxxwmyg0MBd3zsnqPiS9cRXrfp
oZ6fauE9L2YHlHIBPuzMPay9PcYUi1EifLad7NRCeGw9cXB6IlxdfWJv1vXNhMvLotV7DjnJjckH
jeRo5Ys/aggdKo6Bgi6+3HBodOupSuovxEPugJxMZ2PISpN7NDPQh5Oazb/WlLlyai4yOPA6TEfi
SGxJpXzGxYuUVD9/K7QPeRz3EeZPShA+pREzmqZnPNRD//R3QXn0sRvQNTIYW2XdwIss9rKk7aGm
cWRfflvOG9u+1ZK2HGNIJsn7bFKo+NKX0TTeUMN+j6uNj4JP6xFyJgmy5NepEFxpwNRBg6CSA0VE
PY5RIcIRYRtoRKqF33e6FPNGO69czVeLNuySMgSEqliyoTy7UfJUK/55UuNVA68ykjJumeCmxkNV
zrum+jaSz4BdQE51EsUxnOifQviQtSk5Ri04AaKONLeINIdtfZxRbQ3zgcMNdum70OGppUX2iAuZ
kK0sMV8i0y2J2VN00FiLOCP0ChnGazUP20RfFhlnq9+2Xb02QmYBOMNY1qfoY9RT9b9pPkBhXOvS
ax2/j7RAxbzWovWAT1jUEsPO8cKbPUUvPnYtVpE/aiiE4+pFK/FiFOdFVKB541CthHhtdsY+TpDM
XnBsR7p4ehXoRd9lCfMaA7bUaDe+yQNAcp3WWABNhxhkmf1osEqnhixdwPGrP2ZmCqLmFogbrQIX
KN1/9oMLnRpTqkRzOmEXiQDaZoZMz18JsrSb+mBRQro1zN9p/JMqO513TZjOQb3VELdoQuEpcsBp
bqLUMRbRuCe4nW+H20xxilsyDtPAHdKvIHorUFgI/i7nqsUK6i+EXrUClElfY/1D7U6D9aNAFw6k
zom1ehXz0jBCE0rKbJSsUTJsFXMl6HifKeIuSg8pG6KfYX5rDg7icKfsTy0qzBiKtok2K5BXAm4h
J6NBSIy8BS84YriNs8KD1FOywWMkIwg4J/VRHJ6RCBn9pjFxDCBxc7Q+xJFKL/pqe8tRZywA4qMp
U09/p32Pe8mLKB7D4EtR9/Xw6leJm6ZYWLHPdZw0aoRU6kRQLJ4wA9ijR6qPE+JCE6OAzaKWrcwQ
0Pji9N9bCXyWOnAMUiGFOFiyBa2aYWPJkmvq/ikS5GVExdfsTXYzSzFQ1Yq7NoOT1VtbGaVy28+f
qORoqA3HKF+K5sPST4J1luCv12aJUZf6mpb5h6qmiDffU+Lc9PEIf52VzBaY0zmz0JqgR97/pCKs
xNvyomXf+KhglEje+igqIiE453mFlqk7dor+GIn4+1iSE8m97Usn5G+LmmrZMny7VZ8VuA3izN8W
k52vnJGPNOmpxYyEsdwktEx6su2gCo4gKfsE05G5dLLyRSnPZUggPLvQJVPTY21W8T5nGpWfjc7t
wqMgvMr5ThsOzXyuoUqkD3V+DsaNhHWw9aonWxMWTfUZoLk0TcshGaGMdrGEDmE8dQHyHPPowyfs
hVPXelXzEGDeFfTFyVCD55zEJbzjZFQD+FVoTs4llVisKBgTvvjE+FJlZ8mK/zOVxwgDKRRnFTyI
TPr22wk1cD/RGFBGWAel3Kjhqs55kfCiACCuK6z+yC8M7CxxQl2zzeZVShowQ3lpwdrQynjV982z
KTRbqdNhAeiYJf7SP6dhs6iRgoeV1EK7xCpFY05uYJxo+hsEawgeQ6q2zpEZjqgWI6mGUgRnKNpg
t8raZQ8XBkpJElArx72nd9a6rBOswzY9hhnkUwrqshhTJ7Mc3YjoDMRLKLEtQD2x6qXfQZ2nni8Z
Z8F3SdpHeOBQog6ZhbgqwuvAbUc8ghmVtewg5tpMNn2GREwHfp9DRC0LP/xscjzTsOKLKfa6c6eX
bj8k9PgjuimI5Oi+0oeof04vJNRoLYdLCZNHWcLSBNWLpJuncpYWI+sp6Sh8GLHReuOnibdoTkgR
N7gsdBTWAGJl+IxVl4PHw5rIpMc4/a7ndURmo99AoXmpcnlnmj2GN8pmDJ6ElszY/2HsvJbcxrJt
+ysn6h194M2J0/3AJEGCJslkMpXmBZFywIb37o/ud9wfuwOQuqSqaFXdCAkBlzQgzNprzTWmVbo+
dJAUKKKy7WUOk1495L44afi5NsZ9OyYbvHk3Y0/F0kw2og/xobM9XQ68VNk5ZCymGmZERAe+v+2N
V8kEy610a9F/iobmJtBsap6WPnfWo4CKWTvZc9PouyQPvNDvjioD8L9+WP5K5KXNOfefRv25ZQJp
sbnG8k3mcXpsult59ffTMfMKr974W2gpD3QE3Sl7Wnyu+c3ZK5vqvj3Wl3Sdun9XEv9VOlmbn+U/
fY5e6cxeJ0N0sNvmyQzo9ElV2lxpZp4ovSr+NmuyOzvFH8D+UvqgOCr6qhFJ9rQV9KV1QcVxzSOs
Ipzg3vG//vXR+VUg8afCQzU5JZ2NJtZqgGYile5ghzFo8LclzV+9/p/qDnpsd12ZWFRP6RJqJvkJ
hmw4cmPlSyXTowYEoNU9nVwBZcga1P1UcU8P3sT4N7HSr6o42p+KE7jp5qav8PNrCpiiKtrJpPUG
u6KvOlv7NIdXurkmJw7cz3BV4umyrTbQF0gXMmqR/0Z88av873J2/vTry+YYyH4xIBtSgS1mjGbL
WyNaqDE8YaZrX7wEUPU0H3Zj0+wq3NHrrNwkAER6nolSTyt5FcFiSxgE5tGdSTzZNl8n+uT/+kT4
Reb7z25KtR8pQ9PQmawJkIHlChbS31yAvzgFFknwT988mxTZGmf1kYlmVQUj1pIMC8Gv/PUH/0Xp
bLncfnp5AuwwnZANEmLLK784hBOVGVwzcaP4m3f4lSD7z34ukd8gjTY0vkEcwDCRIZcqe+rNQCOC
R0U4Lp6ybprq29bsLwopZrtKtu1sKC60Ndi2dVtAeok0D2zJKpbUL2iJdg0cQUpMrk3hZDTeLVXe
ZWO7/uuDYsxlhf9QSlqaYn46KmWIHVOrc1RC2szbQTvWVb5xmt4DYuThwszoLdtk+qMYxScjtMGT
PBqt/sHJrK3tJAdQeSlG4IOGLKiF6+fGEJhL9WsQke+NH8PQcUeGkgrmZPb8BBBky6GuBTWhUwNX
xpfdSqtcM/lojW+xQXKnB6Y4xh901d/iQHYXQMHm3kfDzc3sk02UQP2Yho881p5j46mSPv/1cfjV
yTGv/+kwjDHtvPT19AclwU+VEL1DMzCqlyT8srzBf38a/if4kl++HdL6X//L8qe8GCsRhM2fFv91
Ep+qvM6/Nv87/9nvu/3xj/51/96J7Gv+533+8Ce88vd3Xr83739Y2GSNaMaH9ks1Xr/UbdIsL89n
nPf8/934X1+WV7mNxZd//vYpb7NmfrWAO95v3zd5n//5mzKL+/7759f/vvH+PeXvvOxznv3f/1ML
DtW31/v9j7681w1/ryv/kBXHUS3Hsg3FmFVg/Zd5i2P8Q5V1VbY1CwcCbXHQzvKqCf/5m/EP05Yh
7tuObim6Zsx6mzpv502SIv/DkQ1ddmxF5VVVSv3//nR/+IV+/GL/lbXpJRdZU//zN81aOil+XB2m
qaq65eiabDqmYZp8yD+eHqmmyJlRRubJUaYH9xQ1D7mgT3SwXiYdfvzgMICQleCmGGlCOmKgo3Ge
JI1yDFKvnQc00GhohQQ41sN8INzCZ2Rjosbfg3sjfLDmhKbSCerFUpntrSZTUyQQ079nl7XLJEvs
bJ8n8mc7dUAOQRoEkdJXxV62RbGPat2thWJuh64izs1rke3LebLMDYaR7oVi/3vLspzMb+iEOK0l
hvXJb2sQQfPfLut//TI/XvrX+3x7iflNf37Jefk/fhxVxwdrDCYJuUxPq/TyfZfXWObKQLJjSnIc
lG+zy4ssy3/eviz/2GzIsTxt4N+dekveqHb+tW3U+xUsTA1W3eDZjgxvQb0VwU3AqEtpktjtS/3j
3d4Gr7bab0gANOsjeBLL3ZAwCTar1eg4d3Bx8t2qBEq34n6d7jzSGsHWpc5suX6/8gy98zzPNaJX
0b6lIV0akVkDGS++mBMF+n4m2CnlOuyc3R21mw1F0WB9N7+fCI27zfG4UutytdpuvRXNiOuVt7p5
bkd07N7GPiadj7euZl0d03Z1qLArtyDR4d1gDKT33vnsZoq9O53p4L6eTqekeZFoYpZjKihZshOZ
o7thZB9TFDY+SdBQTtDOO1/u7jdAnKTLHZUt+7LaHLcw9VN3tSXg9j8CXMPWyAhu9mgd7DHbrDak
vuL1ZrVdMZ7mw169EGLp/L2DoLiOxdWWzNd4vJXolTCxwIlvPPqxiFZeWk5HL3DUe9Oo1+xfTfXK
O390W3Bw7unkRtgzuC8v67ZKVkV3qHqdprUEijQIKHyDNoEFx57Wecoyk3gdweXH1KMYWcH7nz6U
gfNCyNS9KoX+CTpzcWeLjq+xWZXDC0LD+aNebzc39B8yJVq5ZxfXiFt2HqmAOCMQUll78o3008qz
DfnsXjn0oKnuOK5vb243DnzCsuzddvDIHR4xabPWZQDbu3bds4Mhk/t2InNTbfPV6bAeyTiuDyIk
4URWjcT/sUYjnFgfw0AwEFTTDaM7q8/QPBrHlefJbbLlx/aSoDq6LWgevyMGnPaZ7gWxr7l9a+1H
27nTNH3Xt+3aQwkg7WRLWvN8jMOtpVfrss357E118Lxg5YapsXa9sytX+p17PrXRsOGksIMTJIUD
vB1cLuwOUgAlT5wlcN6+z0eg4OIszPbgiZVL1XLjns+nt9NJTZ2708vhAP+8JzcMLayMD7550KFo
rceKhHDlOc8VFJSppYnD47x1bQgT7vl2aoxh7769ncqwuD+9nNo0BIHyVOcdNUltm9rgJ40Pinnu
tGlF4bujKDE+rSAaNbut6/jahjPLy5rJdW98mTJzebEkIXXgvpxm6jfVxr6G4NSGt8oGpziGWbZO
wKnGlK1J5b77Y/ag5M+AIKkc5dtErR9Wq1VmKg/e1vNT58WjPg3pvnENqD6clnESbd3b2/ntxE+5
NofKdQ/AYlcyIPM2fYz1vNrHjf5Yh+gIeny3MYP4YsJ8zRPYCG1w0WPY8eD9JPVx/XW3w0Rpt9s/
7jeDX28C2MuZa9HA7gcWRTh4XLpO4y8QJysO9gG8YhHBNwhpqKE5wkPE6pqUS+sYdxDhQcHZmUqx
tYwa4mvFfWr8cHdckQkYdpzfIM7Gtel/QZPMuSTH+/mg0S+b5617cl1ZNtftoB9aUR6zAIRTFV1z
v4YDbQ1u6oNZonCwltNp2+bV1pLfuRmfOViBUA7e1ePiUWJj557f0A2JPReEkZ+DQDvRVgp8sQkA
0UJDibC2j6OZ/K2s3JurmXATXG4OgRsKjBkc4z6unMuU9xx1q76LzfmiTzBIm5zxAZoU6P0CJ4S+
Gwgala1GwU1+tduHWhN7b3X1avqTMkusufEVfcI5fgaO3T8F5ivo5P2QJB8RlegQ2O9WOvCNO4BS
0Ro+JZx2/cA5hoHV6urqevZhPkxumtkX13U5d7iQXUs6l9QcuBthurMSFFiGABjZUN58J/8cwi2e
01f8Lyvlw2qb29UDF51ETN9zM1NH5+jybXWFk9+zHIUXbsxNbGA4TcLRJhvtuqekq/an04trD9FW
vdO4RZxP6/WYl7v1YY24SycvlW4mVflg5fI6DbnFpFrxAQrrx26CBqprA5ornAWGT4F0tSTt2OTp
1ZtFGjuOT7C68SuqYK349U9Dq/KWby+ntZZhuCFNx+656nJX61pSckiLclFrd6HWonmpURxFMeSN
rr1ZpDmDfFx3K2oUj7nJFSdb3VmpJ5tHwDGumpfV9uhpVbNfXQXwae/qDpm54dIvEYq456nS+LIt
F2O+C0r1NYukiwQiMOvlV5h7c4cM/AstjMe1VrQnQQGlMJPnFdWU4sUDV9TdLw9TmE7zD5M0txOX
5AQXiSt/LSCgqZW0qrmPdrmlrJPpS0USy22j5IXPoNEr6XrcN0tuWPdnnqLW+nR+YcASu+sX/q0l
lyRbgpoidcZsbdXtAfTpaeKRX/bFen0akMit1xUl2ZZydch5wG9EJ96axsDdel1rXghIo5X7I+Nv
RzNuJqnHvPgkRf7rZCEjGvPu+yR0enNVz2y/2NAJdBQlzfaQNJnMc8uOf178fZdvW3/fL/32Cjjv
rewGY5Ul9FmCxG9zPyKpZVnM4dNP4VVahzPOdo4Bf4qvfuy6hFdUHwVZ4CDY5EImNNTmd7eFT1w3
B3PL3I91y6LFR4hXP/ZZNn/76x+7t5nxUVeSdlPUrVoflni4N0z5++xy1Hxys9lOCCrBqq7ujKoh
sJ5j4HASHaRBK/B9ghkUB5JEv30oinxPxStteBoRXi/LQRM/hyVSw8ExqFrwU+mMOPQHRS4opqRQ
alVfpx7Z2Nl9nIPqjbMEWktlSvTpKugMy+lUtHIOX5KCJoBQbvhjQJ2laood6HvhZjCM3amop12g
j91dUEj6o1/2ytUZr7qhGY/LmixEriE3Sbxf1pnlm2zn1b1BRZ0653TSQdadQ7WvYXB3qI38vN2k
YxofRwtfFrm2PBmFa72yccnbSmGEE2SdTIi0oL/FfZJgdpxnHokqHFGbEgTpOJaeqbXhY9oZMfAk
5ZG+YVhAiHxXqhNoT81BCCi/idFkT1DiwscoKwfGDU95oBj3vqJSiLIT/+BPun+o8u77ZFnnKPlA
dozDVWpgaaUpQE2ngnIz5klg1vox6J+pZ2koUbJdWTAWSlOze0wM2QcqTAlZKgRMHZvHSRlO1v0Q
acmJqtVXXcJ+K4rS7oGHobOPZAEtRjjxe2Q/WFXQfZQsfFew9h6PsnBwm6Hqa1YlouIsdm5AAOT7
QncelyWZJqPHHkebZenbxEca1EnOg2z1zs2OIyRPtXmM9LNsjMYtcez8TtQ28rhaMm5NkE6bCV64
i+LNuClKoe36uALzNi9KdqYcQ0I0EEiqa3c+5jWT1jwYQeTqXYOoS0CedOhvuy6vZtrVq+Krxml5
qyk0P1dhCNIO7ydJV/lxi6AHjDVPckm0G+62gZuL7i0YauN9npkSy8Drr37LzcJ8n5gZgnJ4zaBS
4AxJdSwS5hmSrX8vLF2jhOuMlK+m7xvqeYPearsml/aNaWFHkfnmBoWecmwbXT4OQDmPISC5UZOb
y4yZEkb8QRRhelEnBcL1lD93I65toyzNJM+UIHvozoOlaRfLHqYNNL1yrYpIvyzr0OxYe2HCxp73
aNOMwlWQ39Bl3CuKkB66PrKu2tDsJT/KrqKsdwCo9Ht8pNV9N5THxPK1+2WVldnjrg/D6G5oxZth
mMOzqBg/gb/oz5DM5F1gIQq1yjzcI3o+lglhBy1MwcFX9elo15OPEjhzHtP5VNVLw4ICbdwcZ2qU
dRMqkHgtfjU/70KGJCXIt1AkIZ/EFJjC6XCH50WnM8L7vtX2QME6uLCttCmVVF+HbQOLsi2UZ71u
CdB8B61gk9iXPEtL6sNd9T5h2EetWg8eWsuQj+Wk+Igv2FAo4kA90Xmy9AzdDvHKiL5lDTfQuKlS
GxzGSKNoLVjUKaeci7S/z/vauGWNpdxGd9lSp07mdSPeqoY9nBUnlO6bGM+QwkEG00sW7HY0hjcn
an38ywcbf4YSkwQVTqpqFP4hwYj228SHbuXZmr9d1uMCGaLqA/PWheZpcKzkrkq68Q1wf4QwTw4f
zAkVkKnhgj5YXHp60sHgHRAydqUWPraTE3u97yMbMIfBdeIsdgfuzYQiTNo+ea2s0tnWVfl91bK+
jlDFTEGXbqqKSghyXM3aGDOneez1Cp5y94a+tNmZmSxhnCs1ykn0z0EUo5VrSq+u7faxc0LcvhxT
PnVDN11rw7lJtWa+JuborCELBns5DMfnFiQqt0/rFckypl89OpM4aK6549SUoJviUbWlblvmCNDs
ytL3phkY2ATWItnlQWznaz2AztATiUDWHba1kpWnH3Oa3P68zkj6dDM325tbo6ZWrxVZcEibbkSw
WIxvSu6fGjMGAS0aeORxXq9jH3eEvKIOhwoTDYYs2rOstYhv/jiHEj9Zaykim8opcYwP5eGyTJBa
NSewnO6MObp0QWzuemFSHnVSjpzaZjfhx92manz9FJOJAr8MvH3Cm+ceK0VKtp2yynt98lQujZtd
hfaauozkLotl1cQULm2kM63C2RXL+JQDNow3jk9xbjmuRmS/tjbd10VtloAp7e/HO0yRlqcoPk4p
pfKrH9Y3rEyt18gE6Y7a6s6cQuM4SiU+YCKpXZJU/qMu6S2Z47Q4aE5WbabBPoyNbD/mLeqJuFUp
qA6ifDUDFYVJi7RSLpNHxkqp24M3fskqyD19MZT3JiL6Dw2uGYU8iBdN1OWhD/3+Tm6L8ipJ0/sw
JVeFijLeLOqJBuLyZerU2ZCYEV5cBxs9qm3F7Zzsk27WPSVruz9xPxxOy6Iw8q/LqmUy+fawkzpy
jNuolgXFWBUgD9JdGiIexLygjQ2sVWE+LJscwa0xhOO5lTNzHhSpnwpbDMc8N41HgEKFnJaP8DZY
QFxn9yRrEucYxX3xrGB7qfZBedNjKuFBnJ9sM8+vGhmm8iNYxcILMLcyTV376gzIijt7+CQxtoSD
7dQMmvOPjQRVBE4yjX79l0RFehGWeXsbjSHmSa5bhxHbVi0A9Jr0VmnsjTQ+91JUeGWKfjY3MRfp
GRplZoIMLlFkHPZI7bn0SY0XoebxWcmprVfdrR+t4tUWGA+ATh93Vl+UrzF0ZCcqyudh6He1ESW3
NFQ/S0YcX+y8LC6VfbF78hZ6iKaFrJ1kIhAz5PZL7Mf+DRdecyWlLW0TrD0ErfaxrbHkUp1Ef5ZL
AQSQIGnf+qX2XE3h3uom3BfGcN/Lfn3Wk6I+D9okzhH03nRINpZhxJtQtbrbaE/qGkoWaDxNdDcR
D/bOntCULVvBFujIHwJiJxkFsWQP+XuD/ktXU+uzGUjhXLGXb9Gg0YZDbLQP0zE+BxlqFkuyXVMX
xXOXtM2a8y3DbItFJ0rffRpwz3Hc0k5oOq+RGu51LQSGSTswgZBSPcyrLKWqTmFrBDtULpq51SQq
J1rXKccpseXjaCZEKDVZaKW039OCu39/MdFZXybT1C76PKf22avSRNP+x/pSQxgB6sqh0UT00qOf
GQ9h7JufpUB4ga5Orwhu8XCQQ+pp4Hm9qPNnby/ZxyXsazMZ1gthOTTHeDhpA9eVriP/WBYTntKq
Hmb7ZWmZpDwlVkM0jkgFqnXhyziZkElSt7DZQKnM5/XYzyh40zSOPK/zZwpp61GukpsaZDDrS0QW
SdqOG8YF2nFUaComVKjcACkknqoCejk9JYZaKMfMKbJbgRIJmldo72q8yW6VMsQ7ScNUwRwaF716
+lxpiINFbspXGXb5Ps/lDsp4lnyQKsmrZFt9MiZ40sqg9SuGiNpTitGCNWEaZdVGVq/zAjpLECfO
elAwmohSfySIUxEhz3PTvO7HXNDX09uP/cKp3E9RtPvTDrk5+xUM5Ot7XTnUGOAhXYFdG1mNdULV
jcxtnoxqZJ1y6S1PSvkgQJLdldRS1uQ/iQL5lTmMRQ5AZxjfKzJ/pzi20lvkmMGm7AbZXRYHDXmw
iUjMM+hFOC8T7jfvMnWSn1YpoirPdrnW5p0s+lHuAr+wt+TR6H6FsLFTNKm+lkPVXDFHMyMJ3YYj
gYILgD5YVVbuRokBuVll+cb0C+uxpKR2J/zefC2V4VY6gfzVUZ9aGkz8wowfusipLrmknJbhy+9L
mtFoT1Y9WG6gM/xWVVpxByfJ73zLGtZJpIwUGkX4GDuKeJi3LqOiZaRUDHRlLHss65Y9oI2AmEwq
THuzmBYgBhWFHBxVxsCXZcygajRIDEUTHJeNseCanyRrIgXLiCKphsgtA2HhewbzklSQjNGRPzVv
AdySY1DJmCo1ivShLipzW+h6gTULi2mSVWuzqJMZH2yfjCJEDCTCXUsK/7XsCkC0Ud8ec3+cTrLT
Exp0jvOmz+42prAZCvGwlmNEeVnf5FcnTbWdJY1gWYWuPLY9lgd27YvPDiZy+ihy1/AJBXJhFOi0
R+3KlSZt4jbOTmpvzchgX93RRN3esy7ftIXO9xE0C2YW3F4rLs8VzDlvVDq12zoNniQiRKCxbG2S
r7SC5XyFERK1Df3X8A2HjqQ8hyMqSiwlWme4zyancrk2GYQ0JeLOAmfBrhgPdUEH3DLRtKDAfy6i
db8pjbOQ0+wQOKF9nPr+aJU6xsrLYhY3x0kjPVUGNCAQPd/VToh7pN6o1unbrJSAT6SvqxLNsWpK
mhQ0mvhOy4Rgh46iaXbEbSlCCexix1An91fmzVWuJ2VjkFbfKL1dX7UGx06zIoippkp/6DJla0yN
+hSkmv4w4i8bKe+6Za2bPLYOYgzz+6RTUBrWyPA6NbxKBNrnTu/UJxlYcFqb43nKTQt3Uv9DL0sP
y/Zyvr8M7O3Me0chbqx9S04JpxRdkj/ouADdMzAFMNhPKgYjnbFhkPPc5jqK0jkGmczU6BGSdwp1
yDnaVJvsTKJ8I88XZDFfkPlgGq7VVvD853W+A6NRSpprm/ifMYPCpc4EjCv6QawHhmMKulPtg7EE
9ygaXT1Evikwhx99n2sSl+vEknZIkuQHRZGSxzaKUezC0hbZBMXZlF6DSX2SFPIVOSNS0gd0NsQp
lgh8luUTKJwiKfYGFzNTsJXJmy+q40sb9MOVq8zpirQAn7QshtVbLBcZSkx9fAjqw/L3y4SiTHlX
GXUZbyiRrtUiJ0gL8kHbNjZGW0ao1ue6rOpzpnEnI2eHDDxoznhpyDykpgigUJ4Mys0urP4BZ4jN
ZBAEYglTbZZVFiCZWy2l2Sojg7pRoeqvID9KW7pBqJrGhWGtAwvDgoRzRS/wYB6rMj0axmif2jzH
lZhb5ntJa4MUpNFnvBfQNtUGSdFUqG6WMyI3RpmUF8aclwK+5MWsxouNPVuK0vKniQxGfpPZJSnU
sjlzp4k//2GGhEDybU0/c/tloPPSyImklppEhwaHk9EVPVylJO2ipIMbnpVfzfmCXSat7KgH02xc
eblel3WNBli+qChKKrl0ViwdZ/N5TGH2GJoEpD0g0tQP31Z1+IoqhAG1C6GTaZJ9G98ieU1U/RDa
U/yi82QKtfGloVfhwIAfRgvxJy5mydwnFUKsn0R2GKJCe06p4LZ4x96yEHOQ0JeMnRmHGLYPlOIz
KRkNyi74WqhOSrtznmkYLCOZsS1dfNSpV8H/CF41dcRFdzmDnTLdFTNxTK0y7UmOK9tbFssxy+9r
lZEB5nQPU2pXG6upzHXej9XDj3U24ttWi+m+zA9TnGUXRSkd2jgqkGdWpLpjHqE0IkMXzjeAyh7n
y8eq8ns5GkLXUdRPQpUDfFbbYfQKx4io4jrmvSXRUjMloMbnVVMm8wANB0hyBkzx2DLlQ4vu4zoU
40dbgqK0LMV5k7vA8ZS1X1Tho57Z8l4tUAtmJjzlOK465Kp2evEZWGO/SFF2/sDfk5wDNlF0I5rS
obSVkz8Zw2WZSHo8XsgNXHLbng61gHFnjAkWf8NMb8ucfE1avwXKTWQWB8FrgqThnKXO8KGLtw63
hd2o0L65PP7Dtvwi8io7LEtdkkZnCVce6drZzfReqY26TsawO+hVFF27gkbBZUNeI57Vik6/RHrT
Mdxqqg09rf1pzMKBARmTZZFuPwaojMpdzSro+DKqXW/KxWtGe3zYWrjWSgCgVUfCGK+rkvu6pcmr
6qa73kzNmz43My9zP9b1BZ3BzWiuq8QKr5YGEb2aiuDoyw3c617Lt3UT0AVcKxYuwOm0L2S6I3RL
usvnQbxq0SQftXGI7b0jHsKEDkvsWGiBjayLmU/SaUajctmq41uaq485DUg4GWIEsmTgzCVOk1OH
UoaBw8Gkl0c6NJUXEQuL2DjNTwwt8E8q4Ic7qR6DJhbNze6s2ahWdF9oDOdJ7LuGodF5N0GJEqXy
ffJjEWR5t+fJIY2AcyvgTvpYvuNl8GmZQcnw00zpJLeYbJHStOLsq6tmaLmBZvXAVRfYt28ZH611
wqNDBsDtu1j2TNVIvW/XviGy4J4EXb8ZqrzfgMYs7hsrOEk5eXIqPnu9TKszUSLDWcZoa8PuPyQq
toBqKKtPRR8gmJbU9ttDIJsXQ3B06MbwLSV/hJbufiBz8mVsgt2YTv6bbUpQV8lsIROyLoFkZrtY
NTJPDfLu3Eq2oG8qEQzIMfgJJPQG45xCXeakQB9eGZJmGL8zl5k0K885pLtYKGLXOpl8GA36srjf
ji9mW9DxOvXlobGH8SV6SKugvzrdiE1NhoBAhHTAxh2dIJIux6fKZ/goO/TyKyXBaedgjofvX+Il
mOY+hjVNukY1PbYyJriMX5M7xejbjZ4Lwi+g0A+o8Jc943Y+IVXclkVB/6AWQOL/dnmmSuaFLa5c
ameqTwBw9MOAMTi9+fZBnmMmuXG6YxolAb2B83LaSM0mkRhaDUH2fXMRWDdDQ7yizeNhXEvqc+6S
QSvOUlKMGyH5AFglf23Wqvk5KKnnhtNEprINyY1xcdV+pz1NZQ9yvWfQVGO792SnmuP2fUueSe9o
4+BppKpToK2sstDvE2DBa1VnwOwQ/fbN9DmnMH1uMRX1pB6e+zDxEGxqLtWpdMYNhkd0ic7Pw0gR
4akKu+CkGAbpkTnz1Bq0XRLXvGs+GVYEs8FZBtKzdyTtjSiKFl45TO770caW/j/M5Yn689b8PdRx
rQc0jUhrAH27D7PSY5iiHHOdUgEeHA2SiMSipZWgrRrFk6yJ5JyIiqtV9LgYKmGwntpEPTfCFh6J
8HrH81q55EH70a6wiLBEDIA+66H7M5cZ4AmLfMLeq2tOYh7s97gPun06TnfLsH9JACzrVIkSlPhU
zkWfUknqg3CwAdTSjptPVGOD7Ji0iIQo+XU1SC7kAdq7uiQqaSYJL0vLJ40k3XVzJkmXGuNxQEv8
PYG3Wx533fwcrBgIYqpdQAKbn4OFXnYnayiBKSYqTftwSb/yjsO2N9vhZKsKLMZCU7w+H5yzLsz0
Tq9q2bUFN8zVslLGInL0+33ayHNnLu9eVSP8Vi2QiIHIcSVtER+LxqQWxKdaJmHSbLn7tV4pNZjW
l7a566w623A2ly/mKdEdskLRYxOI+BjzjDiR66h3xtz3mtBd5cl9kW4lUZmPpdzlq67vsp09ptWu
7WSMeJLIPxL1dh86o4c1QOrMT5+wpDXPMR3Knm2JdDuEuvlIGWLdFdrNFoH5ebLseSCYfTQQj9+l
Ce1PGZkierh4TuKdVT4vczTzVM99x/1SijQa6Ktu9tDhYevwt/ddHIBnkDKel3VtnDqR95QfZdve
TUnarJO6IojhpAanrbwCm6pcv8wB/I7qRiepqeBxEJqbvtKusGonEBazjQa04ZdxviSlovqshBrW
X2XwpEy65dplLHnoq7NLa6kFbuu+88nq6fgfdVfDtGdDvain2QDN2DKHtMSNmzG7X0IdIxZ0rpAp
uhvhEB4bM4KCwEuuZRtBdWYWwwnH+PCAVcpVbi3JFVjpfChl81xgaOgZU5i5uqEMp9EOqdbMYzhz
XgzLyEugTawkW6bTa0iq17a9LLWGakgNV8KdZresVoz/uLpvLzZJo4dMzm9dUolrjJMG+akEcZva
7zKTpJKZ6sdhksIH8DcRqTOZhnOjlT5UwLQ3KSHldlksMqKuri27gxFku053wkvrY+xLfc/8nCDD
iHEGfdcTw74jFx2fO7ts8K7qkbugL7392FelN4aHdf7uJCrFZnK1ByAn4WNm0KBPXkldZxwP6o0U
fZw0LLdTQh+rI3jGGT2l5K6x6rO2FIbHaLgXxmGa6x9mKOpj+a0yMiEEqrLufgkcQ13V8NML8fek
jTLm7ldWmwEKzIbEp3PQe9piadvEy+Qg6bSAooyl77K3MY4aeWaWjl/tlwcxwuya02+YaDhDE2ZJ
Jgrt8ppLtvPk60Bzk6q3dokaFNTTKH8OxuCv02lQt/2otBdSG6sliP0WyfIM8dqoJNk+B7b/j7Dz
WHJcybLtF8EMWkypZWiZE1hGCoeGQ4uv7wVn1s2qes+6J7gAybgZQRLu5+yzheM4Hhi60HfROKUT
jDPmPEkCBpROlviMInkBkBif5RDWd72njyuvzaLPrDBx16PBg69auh9oXchMOhUdLZCem8OTQ1aN
5mrksgY0ukY66Y/zMtBFBy7YAmfv0iwj2z5ZjImAhtdemfxW7606qLfaCXjpRHbdraew/OBbZZka
5YN5mtJcO/3brpUm6P/diBi4ZtYPzL76F8Bl0tL0HIrQchkv0+HY9H+rK0Foaj3a412TW2JTGy42
Suqur6yqOpl58434jhmyIAywSpbeQ+WGSNbRuTv2gzPO3u3Qus4SLhSf/z6UQ+rCIHufWnr6s2Zd
Ly33ZzE35pJv1G/bUdAuxRHet7mDqNFY7gSZ+UyJrGWuvSzxmpub567pPv2UDX3M5uGqmsTGD9Gw
ZhpWIAvIRrn359m/r1MvIUSHBPHlJeoJ4QbkY1iVRxwMuAx6XzxvlipnIG/qsYAIoa5KORe7yPAM
NI1eMu4T530sSaVd2SWpEVNS/44xn5rIJfqeyJLW3Kv19zYzeNIY3edpzJxNVMjmwS+SeUe7XRI2
GNsHhOpIm1U1MLZ6ui0XiAUH9enaOG5/Gr0cQoBbdRfGgMYhRvu1UbVmrk1yByzOuuHkyCSntape
Mmcsns10WmuNQ3E5UL23RZuv64j4KrmAIODMFnGdy+RzmMNHu0oF/j08YXqOeyIiE8eWpQ4ii/3P
ZWho7XNXp+vgn4fUD6hX/P15ESGFhDpv7ILCcc5M+PFBsKrXpMxLJiXLY6bbdfvGQQvrOEb0RM39
iji++qwY4W+HFtN4LQskLRokq5Gge6ftvkNdJiKRqKlnEUJIbO1BHBAKW8+ZJOGIhdD9Ifv63Ngi
+hin2t6OFunp5OXuibId9q4p9YcZvc7KnOr8h693qFQD7YOoG3sbZ2O3c/Nca49sT0ilFmKNooaI
sMMmvbc+y2FsHht3OKnfrGqSbCOaNDyVJs4KMVYM6vEADggTSqSXmeaR0pqtbohCcrJKv38Wll4/
otV8DFvbeocmmB6NwV2aH4KKbBe2wA3m6CSsM3ajg/qIxXIZ9/a+BJPZOgs9pi0ZW6dRcFJX6mAJ
CiVLasTrKfjCci1k+qgscY6aCFcfLUqfmQ26AgkoLEIkFxzBSiOLObT/Sx+i6exY05dCMf+/oKZ6
xom8O4P4Md70ZdjMLW4th8pLKfxaG07fcvXPWkBzs3E7g6Dk5SG9DdN1NWOvFg6Jv4+FoR8DD35H
xVd7I6xm+IiT4piPv21r0N6sauxPdkmAmbqsNEjJnU1IqbqkYJNrqBvOwfSx7tIab60NS3bywuaJ
XKKSHCPBOI8Mx6cylS+9SAgYnE1Sb83auHownVsMUDy9iE710slpWWUe0iEgiGmKcFPwhjfqjPox
teMJ/qpwD5GTsA7Fy7VtQRrXfYErK/6PYZPVuFCL5l4d7AWzy0NM9P553Da1K24DEQQvOBll3xBg
69tvfxkaTBWyfxE4EMxJuBqK2KFeESP03HQek5MqQBonU7h9WOmENEqaYVzcRj/FfWA9aMVkPbSd
V+xSy/6deTialEZXvsKPRf7LJnQ7U4+1SXP02KDgMVbgQiNMgJm/7+TaAOqiwZe8x6PwxfUDsqk1
6f/AyXHt2aX9m0S3e09q4+c00d9oqTdsfRPVb4I1/B0sL5h9uSk/XdmTHz2Qd2/og/PWII+0d4HZ
4Rpkp3mGfN3FK2NBgCxfLx6E6RCUOVOhV5SJrBXTXRfr5KPFU3hO43I+qcfUoQnz+o7c40mz651V
gIBnhks1mlLk3YVtspkia3yIRDGtfRGNJ2uyfyDsip9bkktPTD2trTDot4bmmPCRInjHKIutkzxc
22JFzGdmseq6a4d8J7TK2ksah7s8bUJWBqh5fSnmvbr8+0TsgJrxQfyImhkz/2zC7nKBrtRBds4G
OH3VZ1JAx6PcL8NZXOuxk2e5ZAXDG3wYLNGRg2gc1RVmJ7hgJRgfqB1PVOHRjgPGqep7qDnaEYZB
u9HaYtGqFQlGIf+0mOrM79AvVKa0CWWm98QS7NxqeXiqIVeEs9HgoAGwfEOXh26GlUratoCBtg7S
Kv5i/HEpUq94A9LLDmkyNHvHKSSR0SIbH9uoP9QQEdl7DNA+8m6rQ96O4V3m5X8OTZ5mu0gQG3Jb
lJre2jVR3D8NDFqwXvh/z8oqRBYaj8aBYarMN0Ec6HvMBF4BKhacG6K2rz2IwIfLw0litZgSGfpD
MwoGv8L1UJ5qyVM2Du+R2UG1WK7QNo4PMTZc6mr0zF8ByspdHFf2xSe5fo0j+fRt8rxvjVfLJ6sW
9qVmbLGWDnjLrUevci/cGW3fQ6iUmneqDbLBl8o2c6Jj0Gbjc6pHyc4qG5ydjNR/bwJyPRRitjyO
tZ93GPSrkTn2nXrDewslouwmZ6Pw/MgFEf4z+ajc6qjexMoOv+qRnK/b+6zeXVyvrG2h1+1alONv
4Zvm/ZA4mIaY1PZqQ7b4uG6XaMDCrYUJ694AhduWU0jm8oKkq8tsJD7bCSaM+5Kw/yD5AiCrpnAp
IKllcGYvwtW8h4Z4WDQorvO976yfDlvXk9NY1kkreHPUDzjG0sXHr8RfX7K6RlMWVNWRsK7kVUbj
fd3783cv6Ji2yyC5k4xd78n51Nj9GXHHXp/fFUN6HXLX+rmcaHZ1O5mWRwY7vha6tH9OnGjCcRiK
pp9Rh0WCIRJxdhT3II2uMEW9x9ntypcEXzgGlOV7FYbepXASqCHLq8w8BwmVzDrUD8XR2FLf9nhE
cNx3fKxHN7OjY+vb8ooHQwUw2MtHN2+zzQC+90pYMfGuZRZ+K0vzccpH/XdLdyJhGMH6094D6UHU
sgOSrcQ4PXQ6zjFF3vdfaV3fB4npv45ahsVrVTlkTBKUqM/Nq4NcxzSt8tHs9fw1RardA+i8C8Sa
d66PvWhX1P7Lv0ka/4gG/10kaOj/KR31fN+3dfZKywIKdBjvLILpf5OQ2rEQZbvoxqksw03r1c1l
wocyXubxlmZ5V2M5qDP12EhLSb24ahbmgBY6n31u9XeKR8Bd/VmXVXLO8EQcGuE+zwnru09rvNeJ
zXyuCqM5ByM34GBX+pLF6dqHyAeKmlt/KwZRUqJzRggJvhtiDLZlI/515sOMiOoeQ/9cbsVYdp8w
/6ctiVXxeUobOibfPlMazSDsZLksCOBfbkyT4S2Z+jktdghtu82dveY25Xs349tgdjC56rGQ7xVb
r9tG+StUfCIKUEHNHVT/KfTFXWHL6Gou1dyctf3BXuAG4eevet87X8vJkPrBYQ6lva/kAA7a9VhY
CPmQyPkH3xztkuotZnS0bAcXKvEumYfpW6B/lNMQfyaZlR3g1VGN5sM2nHT72bdprS0THg5sdVJs
HP9ltFlSYRnl50bziAFndAfvQ1pozLxXRVp0Jli7jgGtRe2o8CNXUxmb7xChj/Hsja+RibNTFJsC
R9Xx/4r2oL/h6/JXcuq7DgqBQDdMw9PBEFGz/ufXSYJVQKFII4KvK3MnQ1Pcj3Xwaiyo7j9XCmLW
WRhP6H22AwOS7eBlmM4H9vQylQ+k8EWI3N3+ql5Z5XhBtqDwAM85u7vWmz+9cnKvBbod0nZAIYwA
Lh++I1R/9l08VPkLNjsHS9Rg24C6q85AsIVyxMMIuI7rTcSK9qTOUtH9OfNz41HITD8Mk7P3jPHR
TeMfCsRUqKVeyE2haR4WS1IegoAa3MNgJxBTe6dIHZUrv8GhbO+sBfxfrpyF2FHA5dto3jRva10E
b+PY09cvH+oQnDPbCbdzkdG6WQvTOSwCOMx69thFvTwMQ59vjNwlptQKIYu6C+LcTnDc6sqIDopg
XMw+4pNk0Og8RY9r0AK69v5AHGjy6qOKRw1CSdYS3/XhaLgsDA7mPmZVkSjC1y3clREYsTo042y+
6R4ina491/qUchPl9s6rcjIAFuaaOqQaObCFT7ekALNs9INThTbIdrThmkjs5No0/ZFWWb7HVqZd
W13THq3ObEzUhXgHjHH2nk5V9Jr1tr2XsBMPgwdDxOwyvto0JOGtFrRtAcyVwVkE0E8OfWwDWFcI
8bve1u+SbKpfmJHsMRJKnpve5u9Perxb3KS5V0OebgzPNgS5FXX/TksgQhWNDI63sxBC4AQBU3jN
vLO6adpHw1B9mgKP6KSYX5mwY8Wt47rDW1Z91qkGjT/CkHgRh/QsPnfu0l1YJTXx7avVql+h8Yvh
Ocr0I0mm3Te/wFQygvqO7S4Bt5AZw0ObDQ+aBo9satNwV0wYSmpDEED3GvaDurv/9wWezf0/PRJ8
1zV0Xbds0zFMJwh0VOX/scLPDR6PyJNgRSOLXPos+PYg4LugF8FZHfzRp5L9e23bw4bF/vuYZl/V
ggVoqZ/d5WP8FUeud2+wLX6mvp2CUbtksk/iqQDjvDgW4yW7sUuYMxnVs18Z57ns003bdc7Zjuh8
Ox234GXdqyyfhYFPDbFAeOkKYdzT3vsrQ6TxlxWHD4NIvccc3mMQe/Wj0KtwW+b7GBAQVMGx3R3U
X5BHob9qhftGG1beuuQixmXCXC5vPbTbdBvYQ2DhuXmE/cQ3FVrNK15o2UqkZClPX3nK76gbuPHW
CKANy6y/O60gCzoJskfH7aKDA7fTLVC+qSmCKsJtE/fpwbH6nXqsGuYOsrptU6+C14xIaOalwPrn
Sv02y5Wrp8aTwpv+eU6195hprIo0YeUbccwUmhHeo0f0trMfzZvSb5ieDxO+Yr4d3iGlE9fZFBFq
mDpisKAmaW0XgFzMwSg/bWm6Hyb0FYX7dpH95lpFf+oAdTZmkcH4XoC2Cuu7zKn77/zkxzCGHX5n
Wbhzl8lFUfTZRWjj79IJfSK4xWWMpnT9FxrN9dIEzOqL/Q2w1QGoXRHRpxmRd3WcxDmWbputqrKB
8wkw8AdlMoMOy9FsaE5TgqpcgRY55NrVbXrQhcZW5O3i1ckXj9AoRv99t40ZmF5VleFZCdCcX66E
ia60NPPqpdM62BGa9e5MTXmOsJJdp1VNIeszVNPyx4aUtYvm23fJIGncR9f+hEZlPExaiNmfNdI/
5Xn85mXRoeuyaXf7QRFP+t5Xq9+saUcYkPg+sQwK+XW759mC2pUWYKE79t70aniwM1tN2420kpus
hq65YmKMANwsjGIn4IZxJywfkY+4Wm9GG9ItrEhkKvy38IvfjQvpMp9KbTU1At+RYArCfT/isq2G
Z6b7fvuHHUjdSABSBFu5ZL9aSi23kATXQdNd1WW3aWpjOCHUG3ZeVPzWChSlwLMEjt/+ByZTytU0
ZeNDKjXQDUjFWIuNBzPu4+0ktHofQULZen047SnL0o2zfCWmsEsetQRbMxCTlU586z61l1bXnrGL
CcVdglsNXWAVvmmVqI6YhhIIH4u9+gV9j0T02h4XriG14GzZ4VFHm2LiOWvlFUyUfw5sby+FKPOV
GZX1sSfQgxkwRnhzEMUvRcCiqwHVP94GeUP/SXBp/mgwyjk5gDS7QTJGmsPS3UUSab9wxvy97ID8
mM8FYDHmp6oOtagVO8cazJWjhBFGokVrFHhYsgejfTctB/Rlfw7SHPDzWg9d0pxRT7T3zUIlUAff
6c+9RGar9xj3BlWk7/TWN+6KvEB02Hol8r5A/FKEnaxEwGl4ubkPKq141yw0TE6IeUOvw2BTBz2b
f05MCwiDhQgyhnG7d23MAXi8uXR0ES+VkABaoY7j43LpQd06QMCa1q0j8T3v7GKvSpbq2+0t8kdq
gUrPL2k2xBe3dKBLOqX1UnlFuYL56x+k1oXtsexE/Vq/K1JqPuNy2WEjja5LvtuCbQ3egMGEYa3W
/5pyTN0ORkOIQR2P7lZdSoQ1YCQzg8CbhG6UdbJN2k6ydHXWa2lO0DYlc+l0QOpeJ83WZQa8V/vM
OBsIDb26O2d+6a/bfLS2flFHV+n51gU7TkGu/bVr5fn2h02Tdd8UWLdlFZQZxyhuV1Habhj+zG8l
FvKpkPapqSITgjkc27WqsdTBX6qtNjf0U38rD7HCU6VZ8hxm4/TTZvC0ci1yiaPSy5pPmyIVZk2E
J3fi7AClwr3nQbvLZIguK0WSuyZWq9tZtrFVNWDkMVUCjPiVpXztHb6SRwi3xl0Z4BuaT93w1rfh
78of4uskMCTa9YwU1ftcos10zNl7EcSSnmU0rccm6XbFPLWIkAv9IwsKRiSomdy6/XUT9qRYwa1q
weKupHPspM+1Y95nIrLv3QTHUg9T1W2WUhv2mV6fQ2Ed+bu8n5rU3/Wyqt8c+x4ydoMKABgk1Io3
o65e7Zgmo4Bb85EWzXsfABKycKOgZMNcBxHX277LYyhvOh6Gblnte8/wXmOAGbMIkQ40tXNXuz0q
huZzAKS7lMs4hTzLH2k6l0fYc/tWTRgkCMysjeNx4FdsOhiEDEHdcyzFt35hj6lDZWCF3ZUO/zMW
6CUUtlwrPYlZxfIZFEUtVTriK5gIXQcJLoqullejuahT59pMIzDNsoxry6HTSIgY88fWbPJrVFIa
Ncu2U7lxfqUbTbGsBm/KMqIhBOTQLS0qPVtqr7UMh9ch5Xtgma7cpAubo1iwNXUI2vTL7orm1BI1
y57Zjjc+ueKR+XIlR+a1WQ05RyHLTuHJ+yQr1nIhKTiNbB7N2J83t69dD31i1cFVn7Jh+kBi2h9L
A09mO1sqnRgeBYyIZh9YVDrBUBQvqIFivB6NZ0WIR71drsCYp1PAdhAVnXyv3VJecg/jadsT8l0P
fXeXorbaJZZ3oQALHoQDJF4KtCfqTAwDEJxkgQ2bAo26pK+B/uo865FWXiyt/1Wk9TYdu/zNsJth
k+Wpe0lzzMFrslR36v12k77CI5iJvNpTpYzwXuwqmGd99Kgjotv+PdNryzjctqqZuRGWEu6LIswo
+FIdRFB/6ElWXwFXDl0UFT98A4FA53bfZZaY53Iah32Mz8TJ4xa+S/J+3oRxxQyzQC8fsUMbiKYe
YnSJz3Y3BTsXCtyfmTaQyyYOpuHBsEX8zBQp2HkTGrfBMB4irC+PeoGpiLr9wtzaazMVmqdZBMQ7
un1nUvtg/mda7yOysT1NVoSEiyH60iOcIpGXpwkhEnt8Zz2K6Gcg6urF7T5VE6ku4vqbM+s/S5rm
S7LQaYegcy+u4e9dZhPXW7U3G7+5/+UqWfhtih1c0cfcVt5q9olSRkV2GxMFLa7xEcbbldGMP6r5
fpha7+dgmRjbjJOzviGbhtGQKYLC36/s+DFfbtLcAx71DGvcqMsO66jDbaUa7JUGCWE15B6qqaWA
cIdja+Y+05qyuyOeZyhxnbHHrLrgjek+OXb1rt6xqbPYozBwu/SYyT/lbXl7PCh8PCrj8cM0ummn
3r8KP4rBdIvXsoyce5QyXxO8wlXolc1DJxBSNon75uNgtQ0b3bjWepee4uE4jnA3PBQUTzUigRVs
8/HHhCmwxoLwQsptvpqceLinFCzXBB/439B7raJk3g5+Xr7oqJYerDJ9q73eeg9BrWFl2q8hVdyu
dql+6gX5iqHr4uXOZaElPb+3Fh+mhR9R055orfkkCRknNyO7qklQwViZirazd+oyDrBhxUCW/NBM
Q9QokvdIj429jdXvfsyE9dbJGvMpNJH6SDdeOA3zp3nwAaHHeuMo7kmN7W49tQTXjGlPqOoIMlIJ
XO0g7J810bLOtGa7PMM1+b1XkXfvwYgHIiuMWKnvtvr6CzNGuCsH56QYHqaVkQm1vEQ9K0XWPbCK
UkjXr/gDNA9tAiOazORmgczc1sjuphLCboZT4T1S318dtmB7KKrzTpGkPV98hlERMIcJUAnmxbMj
5fTBHvTfr7InPbwmc1wj5nYBBFOUzvM/Z+Wg/3ns75nAqm/LmvbndWWYyqu1SPgsq9h7cmxOfdpE
d7NB3yPzqnp3jB7dLGayOpvGFfJLdwIIZIjbNsXHTedYaPLRAMG29bx8132+jEDD5nGcfvBod1VD
Yabv72LwsOqfSgrgjD9mTYuK5/UyKYwzapwG/eNeXapVvRfYyOjyNYFuffZTWbOu5C/qjqjCNt6E
oUu4jJT2GSEKg+ylSRZOR6yClMstX4ntmJPUIwAvt4meZ49jDxtOnanHouWxeXlMnSW+2IloSalY
ZszOCFNLjH5+UpetWUGtTi1cgQQqrIUoiZFiQ75AjqsT9sPov0Zcie0IE/gRPYae+xt/wkOVTGPk
D1WAPDpjdbqt0RP8FUhG/bOySWBc+63GEPQSQeh81u3O3TM1cNfqycnKweQ1Zg3VQHUlIqQE7vxh
pWH/Je3JW8+lad61zBrOfUdqRV0G9jqThrHv7LnZWLXePORZle3DYrL5Ik/2CV22trfDMbvvsR5i
EmE2L3pg1GzbwcrXzfjR8gbzLIfE2hADEn9p2YedBfGnW9xjeuc8t106kQhg8iemjv1s5npwdjP9
Tbf77aBF00kuAzp1MKPe2Iwkthxmp2aso89Lu461bJxaiC7Mm3J2qplvsZxXK5MRxmXGTD2Kbfd7
VY7rYSFiQeLG37TSbTKAQtqUpEGEUrXDRq326tA58n7IQqCkqd3d+lYpiWK5veNo+pgoePE3n83u
lC17xG2jyMcce6B4o+qKqAdML70Zh07FnEmW6ySCJlP67FF6rEdfZjzx7zv++5QP3DIpyjYbwt1J
pMa8wuxoXM1JWX9EA1pdwuq813TCXr/qxMYyRsgvKATgB9rkXjjVp0NjdJiT2N9iBU92sLIjsSCu
HGutecjazHlOlkM9h0+6Zo+X2viemPiGAGVUqzgQ4qBsRNRjmV3nq9Eyi3sLJcU6tZt2WV4Ie1P0
mBm65Zp/BtOvLHPOxgIvtcBLg/T6t0yM99xVGPrE04djlHIPqXTYOamfbMe0zE5On22cEaYh8gVs
yRAHk+fgk26eL6wMPp25MOkYWly0yyU7ixL3zWDVxvOsbE7h7Gv3VOZsTxpf4OpKUSbZMtuSr1C1
bZAefc02csFWS7KrOfnNvfRx+bHqJZNBONRis0YCuQ4DjzszfmLrevUGWX2CehjbpgcL0pjur4el
5OsIkTCioH6RbqttCBHRN8WQv6h6YZi98n65ah1TnJom0LfONPKh1a34HsZ4VPuD+bvDpoj7kLyT
KiV20ZzCn4EhibMxu0/ewhCxlFs+DETXqLUgizADh0cAAS80oX4adv/VM13fMSWmB8vh5Ggx7ebk
VdElRbT5CiVjC0YUHztmAzujp9vL6157rKHFwQy0krOGEuiiocTYZVZUbn1Ia3san0sv4+mbZ7v2
Jksb8xRbo3Hie5atEoMtu8SP4AOvAgoVq+/emaA1IbhBOnj6xYWZfDGpZ0l7hMpT2c7VKClAaqb8
OEsg8mgil/6rAiZjDmxdmnw84ICwKUVwFE5r/vrPkyjyLuGQxhtNW7pJI2+vQQH2InCFPWVO/M3l
nzgrHglx6+2dLIqj5RPeY1pUg2GMOFqa/H2Qb5qP2c0OlBYZaSlU0pHGohaJaJuw4UDG7bqrGHTc
/JezaHlMnanHhJjmjQ73ddP1eO2TM8dKhfmNt5DWHedaaSF/ImKzDlLJU5qVcKON/pqUONap7caw
9Ds9SIbLZPnzQ+68u3j3bYUpnGe/IinCwbLsG1Pne5xwPbGqKhy5UdisaDyfgRzCjQ8h6hgQKLHr
kxD+5VLoDynBUiCnQAgOLhgs7FNnZOe6tnoCnNA5mYwoWBJqsUt66ymw8viiIAc+8WDbRQyvYDhh
yW7G8lhYhrtGZjYDZA7/1hk1JbQl1yb6wWJ4XMmu+WG39mpaJBLY9362nRu8RdL71TkGjI5ixCRu
oUEZBcqcygCty7Lbq+O++BrhdL/hkZJuuW+6q73I2jSvTEk8CzZp7uERX8ISVbdR60/zsXaNGepU
/4LXBVEXaA/IxGnyJ5pf95T7ExHWBVl/pvNuWa+DMNNPqIDpwZsic6daZh5msJ19VrirHko6EATB
YXx0f97UlExzL8RWnbQIqXw9oOiwEMCAFGrZZ6DJu0Gm3bVhKroZdP13HxvDIwJd6AUCfJrFBjUB
MRw0aJzN6gxJ3v6GXSyDk9XNyoXZzO9ibGOGoYKUg97Vjgo4hS4HZRrGyclLsaZyMglwKcoAD86C
WMSl9fRbU0JmwVFNlanGVPnH24YTGb51oFmA9Aq6hnak6qg3Vo2Z0GKzrD0H8QAYDeJdBjDBjVT+
UuLSpq3Dw1ijIzCXEWCYfGv82rjYYe0cysp/UpKoyGRsFHmZXJcY7R/FmHcYZ3BWmm57aJ15i0oX
sVt0kNz9L2Za+RPcIQ/0tKjTyFn9gXeypD2JBj+oypzsI8ZTYtcMYbzLdXzQEzcXD0Mb+ec8Ro6U
hjL7ihFaZ5rxZUNDZsu0hkvQjOV9MJT5nyd0jy+kXZ2jpjNg+U/impJaBXWyZQ67IAhJwUwvi+YT
dhMxjJwOo/PmgA1S+bt05X+dQA0/JAFpKHaXBytla2LXFSwnnwiiQNcZbuZsK4QWuXu3IHnMLOZr
u3Bz6uVghJY81wn2ELaPl/4M80j1HLMXDTuzd6DgLi1IZvniWfiQ1RzoaGNYISnrbQYyk4t9qDCx
b1WflJXYzVld0isbJ2PA30M9lnR49ykEyyyilkwjWNlM5NPxUZ90by2Sb+rrIZ2MzcHv7eLcUK7T
ADOlRq8nZxQAKy/mQ8+d/imxfXCp2bEIWOIQIq29ayScHJp+vGCScUOeFWHNMJhuZUrPl+Z0u1Wt
tLXQWKM5W7CVvyiLE471KrSN7uglTFZJHkBRtmAfdWwP59htUS8t5gDgaF+jDLyLtiWUMXjWC+yO
U77HqDlacL8pil6wSiDFcEFP1LMMsAmxSrWLZ/n9vYga1JOGcawawklKdJ0PYyrjjY4i9mMqkrdI
lNpdXEGxzYvsw2z04HmuEuTlkYa+jT7yG5lzKyBLCW/T9veCrv5UgcPeJIYKEaqYd+M1iWrQD70e
HUY6vFuePDfslG9G58ParYwU8qcsz2oxRJh+MrM0+wbshPbUiNBitvm9+qZII3e2lplNt3tYcRCx
h7pUvWNehoUDS6k8H8IohVul5nRSs+5IjSO3ehm1xea4i/u826n7t4dhukpMx1v7WjdtxrYFS4Er
saiB5bfWJHnPFP7m9mnhgs//JUBXvwrwd2DDzYd3+NhxCZ36VlBJONM3FV4tZbLVISOSM9IdEy86
KEKEX5jFduxC7UiZEr0tj2M8Soik5r1LaOlbp29Z0Ezt9lzHSHhNURjvHRYL3th8Fy7OHUhI3U3e
DLSCsU2G8GD/XmJNQugPP6esJVGOX/mlbkgBuf3WBqng2GgZ90rFg0IFJDFbyMsyLRk3a1DiKStK
EzReUXzt0d3FQyxf0SF3F8nMYR2WzjthPsGTJsZXDenrFw4K/31SlWdkk6t4dr1fcKCx80oYUteU
ZQn1z0/Mnr/KobQ+TCcpGa9N7TOWJdXWCuzuXITaociR4om0ca9xpmX7gr/6qiX2nzOxPBYvz/73
6/BTPLBZviZUXrsQoeeDjEOYydUQvboFYxIravTPEvlphFz+Z+4Z27IeY6JcmrMTQrmHs0NUc671
O8elkCJskaavouf04ro9UF04h4i51MMQMgl1h8D+XiQ2PWfS/aIK/1bVRHILCVWeWjm8H+riw1Lg
ozmMx3nCX1NdEo6F/ZGs1qCT41NjMRIOqzH5ETvZum1k+EvT5MdyYfmZvLaLBUoVMhZtHOkeTGQI
L03Z5UisaZWwUYHoYZjfTQ0QJGqWSKv0EWax81mV0PShLtRPWI3JXUZXg4l2ZXSv3SLtnV1Lw0Kl
iO4VU01x1hR7rQkJ3+zKeO0pljh9/03j8kd0Ef3QQje9G6DM3YiOVYmPBpVedHYs/ApIa6J0Hu12
1eNedxc2fvV4U0H2In9WNgBMBYKrxFlQXSmPAcrAa1Zp566EFUd4W/Pa935KsLGP7S22Fw8ixzbE
NplLiOh3yHD83krjdK0Y7rDeNqbfaJ+WhScA85v2bIXlSwbxi/CESl950oi+CsN4xbu5fvG6pDr2
xRRugHSgdfWS5p3tvY4L8+wvY1p1afXN2msce62UlsjQ0PosjKukMWlrijLYTmm1w7ceMuPfJ1Jw
SWal2cc498Od1gzuoXFLf6OE8no7kpsAznE2+qMkueTFGWgDvM7XLmp4bi2X8fwEUiHPqLbzF3iI
wxambrxTl5nfNWfPQdcyu8W1pj5AgB3OZ1zTyrXogEEsTAC3bkE/5WRYXFj1JcFrJt8Q4ZUcnak7
0ri5Z6PVYVbmUGCVSkEdMq92z+qMj79caUWub7UwJElk7i1sIPvmX6c6t83Khc4x9mFxynMTxSE7
2jaKQ+1lihp+uywsfxolWteu/zl43v8Qdp69bWNdF/1FBC47+VW9WLIsO7bjL4TT2Hvnr38Xr/JM
Jh68CTAQSNrj2BLLPefsvbbxbLf+dbSD6TP+hXpZRk16VUuB8aRTo7vJSTvkImW3HuZuRaqn6tEu
gKJ08+4shIeY28ILm2EYdLKXTZwo9/LMwYKhYD1k/qZYGtNUdElhygNSy3V2Z89LaCf9ccCKtPCZ
PbGOaR6tMPL2dd866zhs9TdiefqQ967RFRhX6V4O7OWLZXvTstMydyt3XTP176su2VezicnP8it4
bnElP3st/2WQPeJauMpKfpqKIIO1SuHP4G+HJEadrg9BtS37njmXxYojq2txykLo6yDSc/QJlLUZ
oOlXxWd6rfShvlMT11yDk3jTlaD7EY1bzNlc5q2aXkNk15+1gWkWGjh1r3WTsnbym2HZmPtXsWvd
N/6wl/IN+SKUvF+mBdk0TaXvfs4wJ2QuHc3CfVX78x10cE9xJ7Q1eFPvalouEYltY74GYfk2Qi/7
Dg9nwSRhfBvoEazVqr3nRqbfmsambuWrQtObpTLQcupUE+3rBILFG2fLf5E/ZHwodwSL3g9SAPDP
LgWUt0tashsrt7Hugi4jZVYblE+515+cIVgoQxA9Sf/yvId5IXpykmx/e7ZlsOk6OpX7PKzclXR8
VzBIafQTE1nQC1slszvCScYUieX0XdIZzJjgiA7RpYDQuoYJ7pOCNcsn7Nzb4CRMgA6P4UZ+r3zh
w9j3VVSczYqmIoQwOrPCGS61qe4Nmo0I29iLZ5haXVsVQGiLcK+4PFfzXVyk1ngOyv5SqJNdL/ss
2uSORUS67369IdOk/KxqaXA1PijjIb791vLfHu2pmQuxiAKn6k+3e6qf6OrFVVVcvLZbU3Hxz/ga
ojGsfPkKTUT46EsHl+m5b50R3MuzQKp70LDD4RyAeCIamk2M4dylgmOnaJg7NNr05xilDub29NI1
AgiIbbXAGVgZar6efWbARxOTxxUiiR1mX4I6C9a3fGwR+P+qh5uqpZeEhvIFuD6VE2DWVU0Ju5AX
B60FGpba8HOXaaS2L/p8oaKlXkesyehcu3OPjj8m4Zl8Ae5CylqNFs516i2uq4i4CBxyElQQChGe
ckt9pR1s/3Td95NGdvssYWCEF0BWRtCc5UZ3UaJ+WP/aGuuov/iw9NYjRhfXK6Czzt3GLA7OqJPE
MUrykW4plG5WPA6qzXkmDSlmYRltfqEy78605Do0YWVgURSIHC51M20zm3i9OIVgWoo2ffMBZbgz
V0Yx6NwqTmdfp9QrWaGCEqmn+rHDvX90WHUujW4ESGVCWE19VnU+2JrGUV6TXv9q5iyGzRRYH7+i
ZNAkvTtxqkSLLOy9XZ+5/jHT1GY/zluKwRPFjxF2yl35BfktZF83e1ZQwbGft359dW5r3n7A7fva
6Rma8Jyd69cPnj4A14oC6laaeksz5KOIMGt7C+rVdmfi41k09Bx29COJCJtn3sZobUQ4+Ve8Ef3j
z8bmwMjZtWfPZHv+1yOUQ0px1Uja/h76JesYbFJGh2FqqLFOBSmCIcUrjQ3sy0d5Q8bPbT4IaId1
UG7kVR/25M+pbhKtuy7vd3rcRdDVWPQnnXh0aVdheWnoffR+/UOCKYz2Yibd9E11jX7B2v9n77UZ
85e4H8ErzP20juHJi9lE7+RrGD/AXhmjb5/An8MJ10193adOi/YC4X1vcK6H9GtPUnhPJ4CyAkpx
HdnT1mpFvavmll2nd8knzWmfm8lKvwaT87XvrRG7fY0ndW51p121aZmHLSuto9SUB0WWrdVa7U/x
/C0u/Wgu+zQ8RWN3dL0w/e6nw5ErPP1ee80x5kO7uR7RuK4qglxvSJiyKp87pc0uiPeJDgSKPP/e
QzE8212VIhTxrz+xEL6AveQ9MMUlSJDp4CEqzAxaCw+IZqQzGYRmujbd2H5VG0RMc5844VJjoZYe
FdJKHxVQUtAVmbFncYLx3meImp3i0M/ANXZALOZ/WUS0qB3mYIobDs/6yOo5jq50WXHqiZx1Nj1j
L6FAZm0WnXwna5/KXt2rU6E+cLk/DVBp4GbnVFDz078og/Dg9Cwy5H0mhG0KUJpJn7yzqxoeiCrp
tb01Mxp7wy63ESiX1aPXutpLoIXWyUH8tWjmgS9+AXtVEcDhGjEIY9QMj7k5/JCrznmJmTbIzdHQ
dNuRCQ3oUw3x9fzkDZQ2Ok41AmPGLerKDIdsOzpYIgMj2ctnmNyzeH612qSdbK9TQByPUFFMOo2x
E38RQo1/OAmTZ7RlmN/0SxV5zhkcCw5A+Lcr02XZ6DQiPOs98+ZgIBGFuJmi0uovIX2i2zcMaRlS
vDN4/u83wN1joD0Y+w/fpKgkayTN//9T/vcN8veo9dQ/NU5wpNyO7no6xYsS5s7nwdCAZqjBLPcW
06PRovacj0eWmqxTHUw1rlDjpY1hJMzH7YjpTA18ZctQmCxV/Kbr0VbdB2CvW3lGhuFU/3zw5Qxc
emRvlI5znTgQlCl9tZNQaJsilriL7QpP9WipRyMk9NP3nOSOxqz82BWTrFug9P5tdxJMzEySGKxy
SO/jBAFYNc83Bq06B5mt45UAaaPrHfBK37st7mxHHbdZkf7cTUnN3lZN8z6Gnr2wfBGiUXH8JaSc
7rNw3JewDYbv2B2WpUerdJEy1IlLFlPhOLzpraIf6xn3MJo8JEs1dwAwhB7VMLrQzEzdl06Yp6I0
oUW09otIIveT26g1UXYMWjQuxvs4ZHIaQ+hfDrisDyVUlmXZOtnVdM1+kw12fBcgVDwGXl1veTPM
SxvHd1VGfLI8ncuK996e3lSsbp7b3Mklwa3msy2uZzurAdT4C7Mwmme9HYpDGUFMowquz81EkSVH
Snqpw851J/+I3jBet/Ms0iGDujQNWElqse4ye4DOxQ+K3ZZyPyTtHql9ipY/CZ7lFqW+/3OLipvV
PwSGiupdmZDxBkh8J1noTn2xbDSj/qZ1SHBxcWfPU08E+li8iT6niYviujsJEGVKvsYyj+uNYSRk
rDuAKc5FvtSus5LrB0fv8/tUnQ7+QH5wPdCdk88XDN8KNZHzBXsTZk75VYtiQSEZxWqmU+nG+u1c
mWijwj4xXkJQ5qPCaUKBVB9CJ03ujaFzlnHUFu/Y2lYSzQOmIVwAaRNPvh4bG9A8y9Txc5jys+/W
GPhLEqXLly7l7CYtMQZLsXBjuYJwJnZxk8OybXWcmUPx2IRx+lWACYXXAJVknFMEOnA3B8+0q9uN
0LKK8DC1+s9d0y6RV82e+FAo70oUxw/C5BdWxor5Vc7SudVp+qMlsxDE5qdwpolNueIdgEFgv57v
3HnNjDQmWFzeaQNX++owvruRBrxy+kzMvMWc66FNPZXwgDFDK8XaqRCY8VCxtkQrT+a+oMjCuCOq
jRjo1t5+KQ+xSTzQGZU/WpCscgx/301yGoxKTk5PEYRvmY/gQYmm4OdW7p54CnUPTDjn1DCvuzfd
SN1hxsxIANdo1M59MQMFQVQqwSXWCmUOWnx1Z9e0XG/nZmQtudIQC+MV0Dt7/WfbgkF23m8+Ilc4
to6RyDIE7mJVZlX+y5YGnsoSuuWVB/zIL+PoW/2q14mdyWjwMe6Nl1JTbEWa8sAcA81ohnE7Egyq
SvEe2g+0guyNiAexREhvnNMuGrwNxtkIecVvnWQMpOZ6wgq07S1kX3UcgiwV0VlDRffdMqNd3Qbu
G6PRpwmb4Uku9OB4uofYHd7kXtC+uYPpEXvKVMVGj7+VHySYSLunafvnN0YTzsd3RreJB5yDPjSU
V441O7D+9c5UYNxaO/bUQ0EDdVXrBP8y7qATXFjQfQpx0K3WvpRZ8uTzJ6cKZDlpVkFSl61uSi89
SexTV9QrqQMbLKK/I9YgT/m0ZLo8rPNI9Be5FasB5CovUWk7IYWrUsLKtCqhg8iqbEEImHvyABUv
YpHVjzaE+y1IdY8Fp0nrlKKVzDB3YmiojxshonKXG1GxFt3krPQp11GCTNPLDVBV6CNhxRoSXGS+
Thi3Z6m9/qXCdpTkmqlVj9SjuzSutxoNQ1zllGLea5xaXG+zPPYMw9w6kblF7aQf5eRJNPCekw6E
kU0dkRt002fCYUlrAYICYeFgVs6xos+hMq12d7MAOFh1sC6CPxzN/pX8B2M3hOeb/6UalvRYxFpq
V3mbuE8xDNRSBJGVUXyTv1hn0Myb9zRuSPRrZhMaKVjBVokjZ+u6Wbj3rcC9sNwjgwAJ/sKQbA8V
tC/mumgnfwoW42EVB+OGOXeIqLksx02vpisBYgcBxkDVISpk1Ysgpo2J1CSnZBLqWQ5jqhL9CNqw
dil3J11zNre2v9lMROJoLS20WBuhLRjqM56EjdS4mjOOf4LRcRs/DBGur5L73UviZ3spHAlp1QJx
6JNzFJYki0R4ZyZ6dJchJWtI8guj3nutaQE+FkZqL93I75THyXUXGIlVngd+vJUwurJRH3VvZn1a
OokihRA7JRqsnVLlARZvBWqtpzufi3wpBptsE8rqKKkPxeSmb97Qkvpk9MWF0/4VD0B68Hr/KBkt
3F/qs2L1z4g6XhNWvce8Ct1l7GXOjsTLaJ31nb/vZolFDs2F9Q1g60a/yLtqk4qVYZN+IttkQM9W
uqaHq0kv2h2iA2jIBkOr2y07d19H/NPXScT9nd4axlLY/vgmNOU1g057adX3MW7d+7BO4UZbdAoR
Gbr3sY1CfgHz3V8amUrYuP7z1iE08a2wgugv9w5nTqP+tzmTtgT2MFczQBZwC1E/pFWz+ptKxLo2
oz6Pqzdu5laK1SDutJlxZH5wbDKC7CvMPg1GwpW8scSB/ykkM+nRnI9X/xxPOS70KNwXCKaW9WQb
jy5R6/j/u/QwzfdjRAjDzkjVfgn/4pGZ+HvNxrKbXGeTyxlhLBztjot6BlX1wHqm9NohlFuY4xh9
xhdaLXzdK59IWdnLvZri53Y8sQv9wTRIqyTf+7kbVGffN2YfrOfdzFXSreZBnfoHhlHmqGTdINZn
LoN+ieeXEirgWUX1W4gG5GcH7WpRwExnykxg2BhPxUrmcsDpgfd3m2DSm3DLLcoL+0uf8dy2sumb
AwPs942pJRRp/pLKhq3X9oIVq7LqZ+FY5jf5nWI0FSg9Ef0lw1nV5kzXX58xfm6habZrqaaNocZW
Hff3x0PWNWrRNs2wyXnabcXYJFvmBM4pH5T45xafHFMdBXP6XCmTwkagTj9d5V5aTfouqSbSbgzP
WaFWJDRsRqoGJi+KO1jHCH2Ja87Qt0l9L5kNrnzi7K8xntWl4anVq+qaXwBfK98ETSkXTyTtSZJm
B78uv7Vu+0NXG/NF9eIvdSYIyhu7Bz0Gn6e01XDs6IYcGYK6G1hTw4Pmxwgro8J6Nf3gObERc4xW
zrNW88RwRIOfriq9Vsn8SVWgHt1VmgtjA7k6Djrshz1VqQiaqzkCHvUaco42RZG8QGPNV2ETYQDC
tPMgeyDyWJFrP1zuukd3DM7BLA6XI3VfTZTFratI5wstbKTr2yw2AmZvbIEfgUnw+7HbV31TX5QF
vsjBREjKaTe+ZdHXyNDcV3Ma8p08DLb3bsoi10K9MCyYjyczYVQw5mNrVPSfW/LYmFASugTV3SXm
xY26+LFGIf9UeSoJdx3TE7lbp6wY4fDkaxVtJnjR7hljZLzo1dx/k1uwm5TP/9qK6XA0n2Wb0597
nbLEaUqFXBE7s5EPcQxTzl/y4j+erxjGHcPgP8PmaS1sy/ngTvV8ozIaSphtkobeclSL95bZw6Of
eO6+ISoZy0WhvU3D4+TnBuCNGUBi0TXTSvT9Reern4dALO04dZ+9qjEOE+t0Cq9W/RyNxg9SioHG
wfk+eqPZnhxIs0ymvfMQDwOMbY9VcpxO+W4EV6IwG9splu4dNXJkj73ZTiGLDCaregsDF5PSY26X
yWV0yFKZZUfyJeyw1g3IELe9Ul3CXtjnZHSsdTghZEN6EG5/KhkKprgErE9rrRiMnTk3bmL/ewaa
6cUpavOAWYwyjrQYfZ7LqGYutozsHTpKiGqomR8o6NHlhjRFy7JUL7dmYRQx4+SWSSAwRpdDXCsn
F0TWmfqkWfQxpRhajDkUJQsfbQ1iNv7vZFsNZvysetmDlkQ5oVllSjWap6s6q/N7E+34vjbbaJcP
TgjdIn27WTM1PI0LdWpf49nckKvgt5wQvbHcpbguKcNaPsIkeCFOakUh03xKEss4VSfO/ynqT16b
rRvZM59fepwCqHfnyLqfnU806DiY4POuWqvZp1n8xsIdbNhMs6+F1j4QfyNZ9lWk1JS6oLFIU1ng
WLQvcvwFiMUiOKeAnREwXfzz2tv4uPR25qcn1hpDoPmxhPMhT7ulGEpDa+z2ZmdYZy2aW66Vs9VT
PbgY0uJuqGO8vaEtQz0s1soQvUpvhmK2AC+QvK7oSPvLm4WjLCKHZ92sIE8ZlB9vUqvbXcokKY1B
VvlVNaNiJ2FWPszUuwjIkVTfVMrgYyRhTEqYwopeHfZ5s1XzdV881XE0XaXcFmDcnAwUjDspvM0o
cRBPppsh0Wva71b+Ugw+IHLC0w/hvKv2ydWuWcZZQ2k9/vkN1O3fHk6O5Wp48g1TE+QFESunfXg4
9QHD2aAY80MR6JcoGIlxwrUO4qTF8Vzq0X0+UQDYgFFZiZn17pfHUs9NeB4JSYm63xFLa7fnXyEs
/UxvtXjsbfWWz7/qDXNRqJayicD7HKzUuObKMFHVhusbtjMAobVvC53GS+lM04UrvN8GuHxXMhjg
167srDF+yJd/fifUj+cSmam6rbnCMk0e1Yapf1iLlYPZNEoc2Mc2JenithwalS4EvTNnfo8R2M82
RNsWWV3M09fGfQyJZZ0BDXpCigF4ydWH75EwQsQXqr+zrFI8sRJ/ikkjoEOAv4j7BbOnYZPOc6Zg
5kqFpRqt3Dh8qxLUtfKQ/KIdeMQm8j8FUzsPoma3ZOcUxV6qqEpkIQsLAe+xmZ81UY/Kk0k2RItU
fM073977PhlerGl97JpQHwlg8Yo1s9JsVc3At2rmQSbNgiSU8SKPWAN8OPSFLxpWzMOvQ1EoUKJD
0CZeICNvfoS4jbLBujMq7U4vykPdZ/vMjZmj/iPKl1uKMDe3O23EoE2qyP0hye+rox/a3FaErX1p
7N6IT6UZfE4Lt7oLjOnnCzlW5HsMFkItyy/XhIviVp/HfpCm+Wt00T9GluYTsNwsQjgSPgLVUFs1
ZkDAQmXh1mvj1yABJlBVyvs4hIhlqi2l9PSDm+nWnzdGjiiozs7paI+gOpn/mX64hMVenOUgEFk6
+YPNROaAsNp7hrFEKSIkvEOhCBqVfOZfh8wpewhB+z10ORjUlBr8XFFjnjOLtrJsLBKWOJUUzC7i
pBldiqfLISOcm4EZoCIxIt3b8TjEoqC+3/pq7RSHOysV1GezicV2y+ruduNHQ2OuqwgTkWo+S+1G
bpGyI+/7SGu7v10czu832nkRawtd42ZhuzOayPpwoxUgWhpsQ/3GBbK3S9VqM1ie/3mKHR0c7GAt
WlbkR78pPsWiHo+YHuoHdBfJCmVSvqpahbq41OpjM28Vk1YtWV7Nzmh2HZI33KUZjSshlXVdnUKA
CKvX4imdXa7+UJRb0aXeFmO+cspcvV2xbIJfXFm7EnjsAp+P9xCOBCWDsAmvXqsVa4jaVx9g+n7y
Wv0QmAxs5ZY8RvWtH6L5mD+o6YKeZkM3ndFD7pTmqqI3zznfvPRm7L0pdnmHo8uLvxaZGZMh7/cE
DqbjifQJQDDzQOz64cuiwxLU5pBB0dSZu8xzwNlB4j2zfCvXTTH1T4lqTAvy/aovEFa3QRNeFOyj
n1ubFsmEVMtCKLNg3O5e6b13QIgGc9eS4irliQo6kFWWBjVsDCQm8qVQST6MAODLLmmMN/FOKhlC
+A8DhRO1vrcv6AQcxiB0qaR/XnwxtcQ6r43iCSmw7hbBUQkD7aJHXzUYLd8J/PneZnH6MgwWS3to
qJcCk+3WrzCt9KgrdzWZCEupFJzUhrRuF+NF1mjJGhbZt6Q17HvHcH7Ior6C+rTh9FqEYU95mDNT
GzXVO2S93u0xsrGlYbSgwHcWTg7gwAIEKvC/fkHaTAtjwggLK6LbERuLaofBnkTKh7NTSoqaIFcp
h/m43JPHc9TtEzZxGyCAx2x5ljPVwxP9/vHCMou8E0aAHkTTnd315lr+nkzgw0XINbFWzFmZmZRI
ThmwaUaR4jDA7iF3Hd9Zel2ZbasWY3IHZCpYC+BCu7bFtyx/tcit+3VD/2oZNXZK0yoY9skhB4D5
UwxW+KtijMVTRcjhImydYN33HpaO+U4oX5L5xmgOvfWXa9r4/dHPJU0TV2iO7jr0HQzV+PDob5hB
qmpHTEifqsou9ZwYbZT7mHFLAg1j/XCU2S2HN8rLwi/qlAkU9gohO30/YmuhN4KwWVXd3QA7EegT
hVlSlz8mphoz7jF7kOtz5Anpg+Oiv5rX57pirLQ2ss56KMCQRUG8kUZKihztkhvjcNHCSrvYzAtx
mh89AFB3biH5eBlSBUlksmdGQMIwxpMt3qalXSiZjPa3wrCU+9t2gofozwsEuRT6rY63ILPpggKe
Dji/wkz1+Veb125rwjAZV26FhU3X0EgrgQr/JW7b28Z8RPQtCaklpuZ/vl6F9ctQWcMisvGtLLC2
dZBr5lwlOfYpvMFeRXqN+DzpvzeAsr52KrP2SNSfxmB4rnqMYld1HJ5kZyu25t6UWRvbP/91/z0b
LJclkaMJi7OCJdCHv66xizo2PN3c5o3N6LvGBuPXIzGgwxR+9dfS0IMIhpzeIZ5OdW20J0/U5XKk
AwENWGsU/STvN0GTfzNGlreQfciLuC2DM6e7y8pRrBRfL65yK4OocVX62To1b2WCYaRsJACbMBEQ
ZOYynTqmDHr0PSAvbSU44x70ZDzQT8GbZPYprPI4ek0tAjyzzrsmhq1ccg2ydFCEr/Xou9uQT3Td
4jh8DWfPfjK7zf78xn1o4XEZ2UKFmaxbLJ4tS7Pny+xfp0WjjBjE1Bi5s7zxZoHOvYv375NaoMVx
y/FSmGYL/r94RKiZ3ldt6D7Q2eA+kgZL0LLtmjZZfwosRNJyq3L7ZlGJIToM7StTwOqpq/mrHB+d
nVJu00iBfTDhtbP9eAJskryKCWxDOpk5Es4US4vWnzrPW0kvK7W5vt5L8IWsYzGZW9wM60dpQxBR
cGyNOrhHK2QRvEjCrFHn5dWHq4aJw5i+1hBEMwQiSwugysop8ub2czviDIjGjln6NnNCiqcdwbS5
Dzm5ZY1Zh08Wo7an0i6/tkGlLW+4ZXP08GFCjd4qha9gIuGmWhixBc6+1+66PHSAucflHnVYtok0
pq1yAB4mqrb2rCpfZqrdHEgr1Beyq6IMTnWNmI4Hs/oUaXH9l6teVpC/XfW2ZtIDoR6gdadpHzu0
agciNxpojEPXKO/SbBzubEwbty1EWtVhNA0U6/87VGhZtagiP4WA7FenPECGLj+HyfB/JA4mL8v7
Jpf5Zqv7ux63523Vj5Wx25No8m4ZOVod/Omnjvzd0T4184s8OoFe2WookxY9k4Z7bs2uFd/LdbE0
aJoMP8PC3Nf4jw+j5eq0gedNQhpVpB4eLXOh3SXToL/nno2XcXK/efFcmSTJ+BTYob5xZipV6WbK
2U0UZdkq0PpD31jDzXC/TcH4zdZKG4RbNK0SR7WODFwIJc6SK/Jr6wjW3jpWBlDNhVUYRI8ETDzt
mERWhifq4pecz6nc4XZMNJegEPV7VqBoz3sneCVDuF42WCsegwkfn4ow7D7MQVijDamOKBzoKY25
+5c7oDU/7z580jZAako/OrWG+3GJG6Wuz4yMsaOqtcpWsoHMjuhoQ/R0A1RrPBqzoJqnZrUSUWQz
j2ZXmUo6szzW13mjF5eifnJn+VaZtgN9+Bm6YwymvalalijdwPh7pjh4ClWmU3qb0RfiE7TlG0mk
ifUf0awdMFBb37vzOG4Ix/o5CQsahXBLvwmNOEGpJ7B8/4AqaH6QVHNcsHyJeus1m4x2k0Ztuypb
hua9g4oTbNB4hh1VaItciBORc5y2+RifhIUWYZj95K7WoLuAZgOzFwcP43S3XZIi2R3T6WuY9e4P
Ne4vo6an77nmoxnDf/lMMGm4yuKifzBMI93oUd2dYPS6O6Dj4V96PfZ/+ug29bkNME83LNc2Pt5o
acIqGoi5eJsXqrYqS+xXeaTm+6i136OZ8C1f5HEQRsrw7DgYP2avfTsgnRmwReEo44aDnx0NDwA5
eV3irFmWuAteXJ+lui8AEarzrGg+PhXOOXTj+GAHlXouCXs/27EmzmmZg9uKfSIn5y/IY/KrZjZo
p2S8YicXe1vQ9/FnL44BTqrH3gegmiSqscoPZq95V6Y53zLVCb7olgO0CMvXQxupT302EkXDPPkD
p7rH70SwqfaE4dvdZu7E3HAWKAD57Y02XvXV4Gxl082wibx2MoK75G5kmOOeZDCaCVm7l8Vo0eLq
KJUoO5e1VpyruG4A/PjjXy4qCav9/aLSSWUQDsNxyGrcRX9/OlY5CnItV6MtLt343M4p7m7l6xtQ
EyR4yOsjEuGbn+kkec+ql8otvrbdkzQ/SvNsmRY6qkX8+3oT0w43jBPPq/7gGWGyVMzIXyGNAA2r
5toCslH44NSoST3Grr1gnTBgMHiJXdLPRTYWe96A4oXu/1tfFeLe7FWmIAUQkDAU0RVQ2LCIGQft
5a58QeYPUTztLnaaNMscCs/6V58DS4V/2hIIeHSaODzL/t6klpyddG82dBiTa88TeYZSaVt/sJNP
VVM/A3AglQBw7X0ZToBGp5bFA6f3i2znIiCqz1IfILGWpS4uyJ7UvdyTx2kU8CBsknab1cwyLXTg
0gIipUF9nr2FGfPmPh9ddYPabVkDDrjGpfXOkiI7y1lqoevv7sQaOvDNV/EFz6fx7lYkhGngng5B
idMHlvZfRmHmPDn418ngapR2Jg022JeGCdn4w1LJr0ojA7TWHvRNYTePkaJCo6gd82iGqJXaqcNb
UpnryG3a1Q2wIPdRf5IEpltnLNKzqqm111rUO/dxHW8qtXaObpzQsO0grXhe9iXIA7Idh+FNGvNm
zMxQiOGrrVkGIiOH8K8xXgMD1neNKLpHqh/UltGUfq0R2Y1B+oYsIkMJRDzbQE/kcdDjq2J5yier
q1fKBO7Ma2LOp97JoZGSCb+VWifAL+OyixV1bw7Ooq90dyc/FVy0zsZImKPL3YQAlPvy5c+LUPnO
/f7OWo5qqJRbNiv4//QuTYbgrmF02uGWKBKDGVuWNmBXpESvbu4r32uXFKJIg4Eqk73jYgaX2DZF
2Eg+1T9bRkE2txe+3HKzy0SPkT10CefyD4fEw4Nsnbc8n2gHpwrueZXEYHKhF34vfm4FHMNYEq9+
BrgPBDgHZh6unSkXbyZQHFnlEN1dLv3SKe+bLrEhm1TYZByE25YqMqAjE2HsLbQ9U99ZgQFrbn4J
iIq98zSfzpHu+oQtA4SEhoeyyiLd3cqGOzmZ0IdRnDQrOt1GE8JZ5WmYMF4mKVvFuXwcfIKBbLjB
iwnkwbIa7fiBroyz0/DXzlnxzS7nkb8aEiW9yJeiS37gFkXGqdSwiUBeM/WK6vuhAfrDH/9cKbl/
FyQq9XzRtBtCUgGRNjFMLbNRjnZcPIuBxMLUrfXnNJ7HPlnJ3YEpu2XH7sLk5r0wqRnuFToid22F
HJSkIvf9z2eK9VHG5dDj1qjvbJOVjqWqH65BtasJiMCXe7C8Pr9DoxnCsA4Xjt7Ulxvx94Z0zgfV
PkpUm8sY65SYbbr3bP0uS2jHjrLIbxMKNYsh3eoGx0wZJCBdbMSqzs21mmLylVX/QJYQuQ90sQYy
Z2iolgPaUxy8wN3Hm9tf7jbzLp9wtRSKWa1F6eirAFXgVW75ahpea3q9S1UNLgUQpBuWmFl/fIH6
skYxO4LH6HqP1VZnLNuwqO8whMMLsXL+Hbrwd8UABwhq4zeY8O4jkoV2l5apuqUNbZCYB/OiMTTG
zDONU+rzrSxS+PPG/i9lo/kRy42YjicjzQSNriql44cHo2W6hLwnJNdjMiV6wkife40ED0M7JCzN
fZr7OSA1LX4viph32UF04dh2ComE5oJnZuou93D2hiUVeuGsWmcYX1M/A/zIouU0Rm5KoYHgdV4g
OkP8hkwv2MlFoqEqyf5WnGsVSRVjaJAT0eLnSiFr+W2HTE4zuX1y3BPoLNAKc6+sPGT6nf7JszMC
a+Pgh5zE/LOneLG9tLDXHqp+co5Th2hS3vDkS1c2G2ii3fHPZ/N/hjbMryzNslzDRZtIb1p8aGLp
vug0XfHqgzpiaoo7fbyObbxWZ7RB1UX9jliM403PJrTxOaIy3ZVxuvKstPzsF+FnP64/D2Puf5k3
qJWgayRahZGJdFhymVjbpzmRmIOuMqOddXXzSjPvIeUgO7kqXlofB+5b95pKzBsx68q6K4W91TM4
Z4Lxy9UEEbDDRzTtmha/XJgZChxOwkINnUWm1sSLbOj7Rc6/tTVNekhF24tFZzvWXRI5+UtgqqvM
19OnqQ82o+CMnVzTfc6V71GLRW9CGk2IDsE9JUjQKOAhVswk4doE4uajJPOkU25MNmqPeQtsc/ga
J+GyUIrizrQ6dYPlvj23Q/SmpfGw1/XS2WRZ2oB0LO3boFfeRd3h3VQNEMKE+j4NytH3Q3AcOVw/
oesYr5RrDB82CFXxqjllsxOdBy73U6RCKeXbmCxGZo/pv2qvWLLVK1CWYdUK6tG27tAHyu7JhC92
PVnedBGK/+6jj3oNYE8sON+vuVb6z3bhPNRzk2zon4ANfo+8SVxC00rO6F+Y/c7r4ZGracGic+kW
ZMwiMP/fPbzOovYI4vhOGtduHrZKBNPaBCOwUHQzuiij+Vn5P8LOq0lOpNuiv4gIvHkt79p7vRBq
GTwJJP7X30WW7qcZTcTMCwFV3VJ3NebkOXuvXQfWW08eJ5b8FnEk8Qj7EZv+2q3bSbJWJsuoqJrs
otefgQydI5JITMT9sC3DQiMhfMpuQS38dW+YkRNOXm0w9Vq0i8sGXr/+HxWW9UeFRTOKwgqXim4H
jGn/sYZl7KiZjl7me2smJTeQX+YeO3+QNsNtGhrZ/JrrmBGDYBb3msAhZo92dWNreXyGdWXtCjHW
TzLA5Ta70tpatTHixHFhqRbkAOmahQ6aaExTBLBFZGIKoF90j3YMvuUvF5pW1rtK53yUhptcWp/o
G3tmjKZGU60HV62hX3hSBuOpTYkn+fiPe8KfARqBadEJDgzHwMqke56/PAL/0pEbJnc2nCkxTiw+
4ruscrsdoWUBwRReu8403cpuhKW9tETU3+LOj0GnINeNq6hcpU2n308Zo2ctEbS6i+6+swTzPK2N
v4XNt0KX/VpvDf8wFcl0j3BOnMom+GI07XRvLRvZ2sbhysJFvoXOrsXRXJRvUd/OuyqoKA+L7ibj
AXW63pYan1hHt/m+2BNAQFUnhOPiAR+6vmJ1oR1YYA77pc4aXRHchhUsIjFZT7ZTNI8jDIZbzKzd
FQGVTbCSqjIajn1gp5uqrrv9qE+4iIv8zW6rclfP4U/UfQ6ZH6Ru6ARBHAy/luvK991VMWnIVEu7
eZimqbqZ8+4ujuWxml39xYfzeGLFm6D+Abi6vD5NO6fR7G/oB26Hrm+/E6h0K4HzPvkeH6VsIE/X
mWXu07nzqIirLgBHhOYyoambsVL79Bt0srGOl8Y2CoKx9OHoa/jYoxzJWdt04boLfP8mqeb5l0nS
ibOKTJ+Oswp7ErefuC3QMX9rzWUFUZv9dyGT8T9UmtafvH6fk8lkQ2Vt6uii/hB4o8fvXGI0nGPp
OR9AVxk790ny1M2olLN5Xjku8yoT7cCNAJq8CVLfOGR5dDL0yL3NBUk/VWil8x7upblLUn2+4Vn2
00zFT80cP5Vzo58y/7QccVcEAYo3SvPHT82MCfz28myN7Ny/VGAhIL0hHPr3S8ZRs57f6we+F/Vp
YLj8cgbrdOvPqrDrw4ixeB6fiOohG8xh7m7M9Kc3Oj7krV9o4zaayv5e+rO7Tju5jhepdmBF1Qqv
Q7UvQ7va4SmZgYTB3b1GXuEczNY4A9qNVYhQLP7T8qyOe6eA7bEEcPEUMXYeMoJ1Tn22s515vArb
ax5+67nw/HXBiv03i9txPytYLQ+O7ECGpINx5lIZ1y4jXIDwl3YK5ucJ3/tKrXocQHBtaV2MPrfX
ymrX5OQIqDWw5bXkSqaB/5L13mrU4ixeOf1W+V08Qm49LvYXdzK/lHCfT/bU2bfaQsqpErs5ONRq
QRisJ1FniNhcpsm4gbg9ws+NRDsS1dQvt9PwR5D396Wrld6BtRgzvTBwuHiTmlDcIae5NizYHKau
LVLYvZwpNtSXzAYNeLMSZB4OlfWSTsUhNEi+cfuUR/YyD4Buc6DFe/T1sH+DnfNDZHX/HlL53Fce
xdfybRORjRc3SytW1qO9NzIv2aqUEHsJB6mK1yl04nsltvR1t93NTrTBwZqvw4r0N5+2ELCj/oYG
EgtsbgBS94GoJ0SRLezxwbA/3HQKPrlunDUawGOsGRLZZS8f6qZ9qexuhPXw6+WrOivTNcS6qzoy
yNhb2IF6MI0E1Jawv5oRxDObsnZIvhq03mDUJcK1sxSx9dLltByJtHMJm/2f0nP4nMYFtWUEq2Gq
pifVuM0wPsuyGQ5RJNz7VJTrscmm29TOkAb6TOB89Dy3YS35RuLI43Xdm3W/c1kyrCJEhsOiX1Jy
JjF8itCFg+uk/slv8xkh28QtGwAPCR1xmNsr9fhIg2lV5CwqoGfbN1SD24gh58aunX6nPJYzM9Mo
FC8EDz2r8tQn/u0uL9NnrWl7EBRp8NkvhF6qJAES3hvWRpoa/QabUd/t0pyQpjbzPq2mHF/KyRc7
iIXJqUiN7opqrzuZbuaE2MXAo0PvO+sx68Qj8DBthSDc+kTstQ7MST+lWq8haKI1NHVadUxlQgaH
6iQ7en1j6HXwaQS7eZb1SWG+ln/PNiL5KaL+yHrZZhwoB2MNUxqPhTtXsI5WA+rnfRHb3iZgZXJB
3Rl8+kEhjqrp14r4rovJKaT9cFQ5OW5Ndk5Uk+UthXsO9Lo5akn/fF2iLD9MSQFDk3Wud3VJ63B2
gpOaeqRlqZ2B7DyB604vIs+JflpihDytI0KlDbqDjdf2SLwwqHGOfn+Zxp155ZiiP2luat33QXSh
pF3jCI9/CFmu8IgjP0XQsRpll61H0/M/A1H6N8qT4nrNPUC49lJSLJp4FO6V7iKbNUiVGeL8qhnz
z6k92U3hbjlf0mMQdf5ehkLbUiUVrHcHogZQG1e+lj43Pe0XQ5u2il/bLRk2HWMjIEsNYPiZCiua
uIeAs6Llv4RPoCz9URncfin7I65f9GRgxVn/vERZgZzQcOsdJPfiOKThr5C+gRNqX00O9PZUZBep
8VN7RjtdSaPIqvduN3Ee91UuDurnyAfGNkU/FiA/wvp2ksFWtWEB0a68duKS1FFXbgyZe6/X703T
EDzPMDAFonTwG0+c6g4pLZD1G8wFmeFEezIlou5YLj8ckdrJmmlj+1ra8lMT3TEqi+51MuX/v6y+
YLAOmvBS5sLLlw/UpRWsQzctbtXzUm3A2hCcG9ZrX1pi7zetc+AcAHQmo72Ha3Ob9833LiULKe+W
oMOwf9SjD7UgVb1S7k9ES8QQQPuWBFzmktbLiApqLTxR7n+lnyBn3Q6ERJzShuwXEpmqR1bou0YE
PZ2eyNgpZ0tU1EQfeahDFpGaiKXLusPrttK6m42h/Qoj7gvoqP7Z1MDwM+CALObQdukxRK9sRqyS
OLHdkA3N1lgWBxY8m7UmE3ILkNReLT9TPjHaBSOGt8lB4xvBCH4dMQS+pATK46EuzmhWEJCwKAUJ
1zZ4ziDopCO67DJuSGBYwHPwzfVFwAyBvF6RxD5dCF05XwMLMDYz/zXKkYWm6W7pyo/QxVnIOUg5
j9DS4rWC+Su8f75jNIypUxK/4CBsP9PRIwJ43NXgB2D5UCDkuDiZlfX2jwDADd04nL39nZd27jFc
NNExWsizV8+vHaC3Vb5o8T243VQK0YTn4/8Zvy4LxMv1M7guE123Ix1JOR5C+MyRndWXLDNFuPIE
ussu/dkZZnZSQm2HZhg3p3gDy9jYq7mC2hBQhOhueU2Reb2O/n3VFNewWFTlXF7Lsq6Jwuk4IIBd
D2NXk2nm2E/upDXHhlpvLXuHNqCZfNhpfDCapvm57FgGtYsyujE31/ckDPucYTNwtbnyNl0PYIxr
u4z3In3Jg1hblcsCxGBKi0x0PhRBpr8GobX3k8j9XnnV1ykV4XmMg1KgVirrVamjxVLIArVX1tG7
KPRH7uvz2aaW3pbE8XzR4mHtmM/I3KeISXLFhMndozntDz45QCejR+3hKUDcZNcXME3Bzg9jkAoW
dFwWGzbFRmiccW2A6rasNcoQ50Vj7n4DYNAmpgQf9NW+2EM/PMuGH/w/REqGvvTBflemi7yCyTCt
SsM10WrQ2v77Ys4LUUoPHWn2WMoIvl0AS6NVoj4t3C/jcpQ2ITZCcFmrq8q7bnXc3YM50dlj1EqU
2IxsbQbHaKPyVng93bdpDLnzSCgSZZBsFkHFkq8wLslOc4I7RYgSSsmyNy+vKZVg2ULjYeDn3Q4J
3F6rL+/5mJu7mgbZdVlk1d8cGb+r6wy3zg2hY2ihEijk6qLGaglUTkIm/31uB4EYNg0t0bUuCKtW
5xxTlGovK+h+ZYQZSvmcMCXTikOv/lDrwbLeoiBzxsZAUUMWHx6+G9/N7NXcNt4KAdzEhKWmVls2
U3lTZubXtK53Xi0r2kq1fr7q3cekQy2wjFKLLlWrjGinyy7eOgYO0+sAypzg7i3Oa4ub9doJMZNa
KQ4ikYbrtIlM0qtHm1FsuJ59hqCroPBWuK/xhceDbdwGmU+wg/+Uyml6houWbWqG4bdh2ninuWC5
lNpIIICYJxulclUaAYwVxX90XA3r761vdSrZTJ0QOJm+6yHn+PuplJJONZJDLfYwgcFG12a0a0aP
T5DQhke1aVrkwd1cL+r7ZNVq+ndFkQUAAgKPYKub1PGsh5lAoiiKT9HZQ5B6W3W6uCVIIifhSCdC
XYLzk6AV5pqFcZZ3R3K1a/iqPBfw4OUroRHH21Y5z6mR1LeN4Km6GwehsdJDnqQ6uR2xY7/Go41V
rmmdlvchmVX3as8UY7mGCU7p2SWEt8AIIROKKPRlL5066yOuibAfm/6auT0akwbyNXlXIpE4aO2b
WvpHsxyamxrDHzXpMkLx6Tgo78c8xuEuTLN39WZWo9LnNuGul5eMQbd25eTmO9UiHcqYot1w732P
piIw3vLWZm28CSl+t6rzZtFMvIyhDTaQJPT16EmKPKstb0OvflZHaqOPF0OrR2xGRJCVhREizQbe
jf0lfyoHaGjXuZWFQU3OTn8KXVSeCTrrjeH42Rsg9/cI+fBpphu8nZPxLqDp8M4StqBdAkF28n15
7M2o3jD9+Ez8hjiZttJRiLFXmoO+H8QhAXNzuEo7Y/1Zny0fjlOoPU2N3Ikkoi6MeGpZM5TsBED+
SmEFwlI3dmmE6kIdpjBz0CjeoPzyPqUW4tij8vr3BbthLmOa37dFTFoGrkLcL66O68U29D9aEj08
pm4i7WJ/9dHzpOrJBAZ5lFXTPozz4b20TWjl0xJalxOChQNzV1e11mzhBsAUyrUnmw9sRRpg8N2p
Tp1iY4XLGhhl9h0rvm+jBtZhAsX1tYIFpaapQzI+Ml0W74gh4TZo5cOU6ONdlE6fvxSCzlvcQATu
nN7dO74jDuDwUGbBCWcZBQeCuccBSGVwZxAItyerkyBVeE13WiIX6+3g0Ao3XX9PhC9t97gqbwj1
vUVmXj/T1svPM1IA4roQaKRxdEeayHbCz3gzLacVNxcyOePEPKnDmEA35lG5BpeFd0dch6eZ8KdV
VCJ+0FV/gzABrp2BSBQ7+VESR/bUW7HzVONAyyHs3+EN1rd1IHAptrFBRHIBQsqkmcPdodR2LoqU
g1qZNl2OUypova069B0qXbtqQCAEX0vEDjArfu2QdvOpMbjc0f9l8aGW1k2Sj4x2sqfMhHTvLQDI
uRjucSfUL7RtzUPu4sYek3Z+rzNnYxQkwGXMsS8u67YtAoLkZCdh8GKG7RXaOphDR4UUPMqYsVdI
LCSZVSju7FTIlx7bDj5zHWwV50LUW9G3vq1S1A3N+ECTKT905LQcZRH+19jL+7uPgPOW6b/n6rrj
MoREfPzH+LFtGmlpui72Yzrqh2qxkU25x4JbjwkwUq6y3HQOrqdVH0FtdkfZ1TbglLK7a4TIT11n
BrtsyL5bTR1vldQKoZh5nxiUTTrNWJmRWKyN8kFORc0AAsntnGfljatVwSId4IMN+m0t8/rdm91o
37nxTexbzs0coAUBN2M+INQINumyJ8D1ozosV7qOQi0df6Cjcr9cK1FzLt1nbwLPVAXje2cj6mm7
9hKRFvxsjDapLxYcVXfRdcT5eKu7KdZUYWE2mMKv5pKDO2BJ2aWu1+6JJI3WpDSWBwWAs/uK1ONS
36OLIw+ndrdq1qZpACjVIYv7+jyVFuHXnnmXYMp8kG2BAwJ+ptr4ndbtRCVQsS+vkYym/cfj9A/d
q/pLMrr0llxhPh7mb39/mjbxaOkhI8b9tQQUPnnOVmzKu0yftRPIV9I4uFgIZyTBO8qG9kb4yf/v
iaHZi5ff7//eU18Zjc4jOFkTGzlJXlrsfzCfbNZVl1NTdWN/QSfPknYZ9uSh8W4gt904WtJcZJSc
VWBpZWsV8LV+vDVIob0RwkN4BcNG7x2dUD87IiUsii9GhdsSIK7PqUQgbAbKE/IcjzT1cDMi39+z
8CUg0rGYYrUTmb1gCiCY5Nlr23f2NmuNr2OJ2aGEpHqDqcM/Ag2PD8Bkm3tcUeHa5CoCj1S/J4tE
PsvIJqLCyA82oXHbaxUWQ3S6RvuIojjmJhHNGvCGDRNhmAtoKFezAz0sj8LyPNCk2MoFVGTjem/I
ANHscnrh9nUsl2iGf3/QOP94ziASYMTKgJWRkmEp4clfZilFkYeuFugzIic881lToCFbtDJR0j1K
22tOJcO2xYqBTFVv/V3dQqs1RnN+BP1TIgLVQLam2pEWKuWr6vl4QwTlIGnh2USwlkw/eqx9w3yi
ABqW+7S6WdNKefEqkTIqW27s0QmR70BTUffuYoveOVX4I1XIM5E+zglyUnwo/Yk+QciRT5DAH3tM
FXTwgUG/sv0G1fWy0r/CHd3Sgq8PWHdh6jopbHpRldCdHQv3CX3Ig25ixxDn2iOcJnR6efr3T9hy
//kRL54qB7CajZZcN/94lDe1TvIavL19EHvR7agHcblKIv8VqD51ZV45m7rPfKxSlJmJtRd6O646
xib52jTpX4DwrI6qE9XmhC5EkgTvl2zQtYP0NP8ZBtJWpW43FIzHkhlyHICikkt32I5Dcz8NOSm6
fudMqwXbz1LATHTnwGopWkHhz3aUXCVios4B61jVB5MRNBYhGuGRbCwI5WA7iJ1C0hUs3QrVQ+G2
sTOjykB6T0ZDT/21ycM5PDOtDc9q7/dG+i4KO7vSt4M7hJsgQqZlokqiClysdn/ZLdC0cqkSF9tg
MaKzm8Gf0rdXd643AaxfAjno3N36GSXKWHnRFmFHcGGNleEnYq0xRGQYy44yWd0l7BJ8NXxKJOQE
U4Flm7aZqKi859a1D5A2xaEfw3kXZ4W9ZbRjvahDLeUwNWS44q6H+XtZCZJS667xggRbxn4U606V
Xa5KGopZpCp5Pt+Fbv6o2vK5dKe7KigfI6+f1vnYgaMogubcuCahfSIPPsKEG19jwrsYcVoYdZGt
PZaAN4mJBSopAQeolQmusGhFq4d219/eVGFVv79rWNBxAM4f8rF5xcWGFVHE6RnZUkOMRWoeBCOQ
81/3QAzOSuRz/R1yOqpcs4lBDlinX7iR0wdH2GltDS3Cs2uorPC0d52LRizB3qxFfLRbGT3NTfp6
hTG1RAGli8ST3KeveKzFY8KY8jKPpr5uyqAmHmiBQYiO4mSMJwwyBqhuLAEjqFQJBS4Wv/ZA3R5j
pzz2oyX3TpSON6hp5d5a9sblNUluxGSG/U6djphPTO5Q9XiW48QpY9S3URbomyjGiyIWV0oEyfW6
GJMkwkMh9aZu1bW2fkl9ZzgkdNrsyHmeUPU+kvKa7qxxKM9RakEWz/xmExaVty/A3+wvcRYMX1C1
mVsMqfigkIipTeq5X2iitfjjEkQZUF2kmF/NBQGZWua8Ayl5V1RmBx7UOah1l/jbUQqG6AGC9sFJ
R7zpQ/TCalGek9DXr1nysif/Vfvia0F5KMqe5Te2W8BNy/FUm18p5gtaJyFUD2ZXeqjt4oH5ZQ4+
8qymPTy2yLsmNvsIy6rdXv9oDYsElFT84eWygT8PRLyhV65eE9xx9kSTog9o55fesdOnWKQpOWM/
O5NkCXU7aRzoSFezlh73m6AZJSFp2fwlTAmZNWr5ylLKPqrXW9PvuWlow061AVjMbwpaDLfqiGY6
8YZB2a7JtjT3ieanNwQtrT1n7sw7R/TODQHYV9vdFJIfWYzdMkLz6dEKezyl3QiRt7fWkuzrJ3Oe
t3Pkz6vrQoAzaDxNLb7KSWN0myxN9gINT1IN/WGwFy+/WVQowrXoCY14uJkLP92pD24MvOer7gwE
3rzWIpqoJd6oG82uV+EkyjsGgjSpa6nvFBhVbUaDOIqA8bV03elC7Y/xdzkbrqwjO5lZ9HR3v0df
tR75274xbegZXbX3Ityuv/0U1Ht39Qj0sAdmsLdz8pKUoTnVO5vgO+zhytGszHF8WpcEc/5q4H4J
LNL5YpmF950lIQ+DIfzoQmCYyy8c84Ef1bPSyfHoWIYIjr7PHUdPLNZqyp1F/NxLVI/aClXydCn8
JzXBG5caakGCbhK7dzYyrYw7vdupH0n9DGqTYUr596ep4f+hq8PFb1CMepaO3nXRfvwhCJNJXCZ1
p5nna88q0jOcS51AgECntb21Wf6RD+mLLTGX9IQHDV5YMhb3VimtXVZQ5fVRiViK83uVwEu8uG2d
XTxwzpcSnrTqj3RjN92K2h6Org/O3fSkeGgjQMje5Ohnj/v5FQih0j9amFmbbqhoyk5meoPwfqMG
KiAUQ69Be0Tk000puvur/D10mo1fDPLsUOxsp86UO5LRmA9GTnT0FgisnzTdIXIKVm6xeOCBZn4j
F/f3jpBes5Pc0UmRC9ITS1Jz7fX4xNMKCJFXlg2NAOG8ugWKvSgqfTy4ifvK2QMVaIrLJTax2Vut
4Zyy0G93jH6Llyn0v/tT66yEBE2iezkeeh5eCB4YfNnLwJKSdOvnVru/ThfSAPJTE7Z71YSv0Zsz
GBKHtqh/oJSzd30RgDeJPW2FfSQ7X4kCCiuwbARpCOs4JVztjzdaY7rDqIgvERbfTvhcYWqUbWoE
sw8T4MrS10mzhwvwVlv+a9ba4Y8wntYWEZMnAiKNgwM4WZ3w4BfrlXRj/Skv5EelEcXjaY75DnoC
OjxA1a404s0gqSCEL4ojzmaXZ2ZBxxgaAfITLAYjyBVppNF6XmYq2CLdkzpUV3EkbVLBS4xyMux+
KDVAnr0YDlqZLs6nVd22HzQk7ZXSo6lNiGD1prRFxLlkaDvHcPRVM43Z0VDZEo3IHqElrisivO/V
S51DlELtSEKfw8r4mkf++Nq73U83N/KfORmPGUErA3EfM1RAYM69RUQTF6eatiNSWUH1mI5aTI6J
emgQYTxsaMCYW6xrRyDaMYLIlBbu8vslWm7Q/SAgQv26PsPZ/1hWuvYfja1FyWny6HJJHCPPR+mX
/7LgcEMHkoAbjLRQ7WmrauAqKGpA612579rG2aFTGdZIGJ+mOajvTVFzKg+HMpPRq+O05sNYueeS
2carGIpFXOhjNFkOTZMhaVTMNHyr7Chk0L0NiNbdBZFd4uyxes398Cbm7ilh3A9LtvV+1ifcfGEY
HtVw1DMLAIVz1K7tz6l28PIV5r0ClPzvSK3U/3c01vKjj6L2vkilcXCBUWyVcgLIX73KjOInwk7S
HgombtjH3AuOx/kYlzEnm2HWuNuJfAtres7OSC5D5ZGui/qBWWbmIhwq+pORTtN/NBfVSOWvvUX+
BLbvmCz8WPZBLPujRxMOcE76YibyVwQ/lARcbVTsu9rDBbYL0MAlpevZBzTBUWjg8Mv0/rFnHL9S
EYyFgQON2vfL5Pn9Jm7d9qbsE6zbeGPImQ4dNP5Q4HvUIi2JnVNzgTAQnYcZIJSXy0tWmsiXzbjb
qmrIzsLXyeq9WyQo5ovneK84YOFDiiBHzum4qzkGRBtPJCr6dbQe6CKTsgcwLzMe62Vjmj0qxNTW
d1Huz8V6TF5bjLkPOMT0x7ap0wMhqA3PyqH9ryHWP5d4um55SBHhhFo65IU/FIldhWyqiGqHqfFd
6ZvzWxCHy8MCRY0KtZzI2dsjpEHMTfw5Pa+qerOC8CP2R+tOGLH1Strr5BcFyiykZizWQQUtpXSh
R/uwzeVr77j28ffrcavtpq45xg20tZ7ciV1kWkQx96RUDGQgQ5MiLtCtnrqi758t/DMIk53hEpte
/5wNjMzqoqj3LlQ96NB1SbQRwFrkQ+G9oF664ZfI1hFS+wNuPWMT2ykIKweIhlhaqOnYtPf4YHf8
+cVaaxt8Vxbajr52zxOZSnfqf9XwrK0JSTSP10MXrothFJhuuvHRm8FjCC/3vjf2Ma4dcR4AAWzC
5cwwar+5bhg6yEtRg29M25Y4Y9jza2EGzSN4+EtQw6YhDNVYtbYHiX8Q82FgdECTz8kPCkFq+WG/
qaspXaX5hPuopbdaIu9FTmazwBnNLLlYzjXsGXU8z8eRhsY1NyvrgWuZ4U2ehN96uzdf+jy4pzkl
j4X0vqlzVr3/v6M0t/2tCzhzL93IpLOMi7JbsjbDZjDhwE3JnRxMCtlmaVMEHms/v3Ip0kpIZtPg
vWhxsgviyvhwwZLs7EaX+yHydHBrjM463OHMsSDgDxM065YkVkSvH0GIjjSWJkoOWtmHzAc8gdX/
3kocwmH7PMOJ16QH9bUJWpjEmaLHJnWPWiumU1jMwAmWE20s8vNYV8ULje1HOeeARq0i+5DDq5Jc
iyAyqfGH7KCB3FxeLmxQqoFOHJDrV9ahtr1qq4pqo0dqoeOHuk3Rmj+HPqohs+rf/r0Q9P58jjjM
R+BamIxOAh+g0x/tya5qtaYfU3i7petvmga10vJ7SJIQdvYQhQew7vZbDY5YXUhl6vx6vcyidEt9
1O9dF5+oT3rIUU2SC272l9SK3+iwIDZV73Z20lBtS/DbZCYz8t+rMQiXmLUSOaRBAbj5jCCBpzjZ
LN+k0DfFEpIxhvpFIBb8Qm6vXI81Z0UeEOKWOJiWetHfqxPIGfIb629HYxiVp+tio5wWYCpTwQ2a
APGo9iCGsKweEywDqMgeo2Uvacl+zQNv3CjRyzyjkEnNyTmqllfSlcHBzuiWjpI8SaTa9wCPgrux
BJanxiaqAdeMm1AP9Id+OYJN0q8kXhyCN1Aj/PtfzvLNP/92DPrpKHOnNC0eI/+gusl2nNqu06Kj
dDWMRGMdPENt9XddQ5XDqRM8J54Mjo1B6ph6l6noRJh6+FW9yeTXfagXF8jynWqDPmg14+2joOpA
4C+vzwAZptq1bq/fE5S0J4lTPak3SV5Fo0xw9V69+/t/V++2sHaONpiOdedzK5mHLiArKBsecw9u
oVE+qU3jZt2GlAkPKjmvpSO98TSqDvD6xfUrzM7P1hVIiet3VeY0X7ImfP/9bww8T2FhIEtBLC6e
WPSlpyYT00p9ydilNw0ZZLde5z4lJkpU1WO2yYU/1nqGCHCOS4yVlf1kuLO7UdK9vtCogdPAOw9x
aR6sZW9cXqNlvyRAWsbB7tOj2xqhe6IjnN8z0XT3cecYayXlizuCavrQrxC86AVPW50onFCn4cAQ
FpGY1pigi+E/1Ubw0Pdpd+wWNWXAz7YiySrdKXEl5r51z2Pv3R6+Ol44fPVTaW0izP34EpvphPnk
FayTPOvkRD80i7RMmvJU6HfRYpwh2zNc6Yt3lEfWoXa5Coi3N95QuL2oSSUgXJQ2YvrEiYEAPoBI
IMLYwjFsLXz0nHgnIkbFttEQoftVIPbKW1u0MidvAAfeFJACulyqcx6cOmBmX/Se8HePxwPZMOBQ
MQ1qu7wocfygDPWS1N83IdpRGcYueCX5WrpDhFSnQ6JRhn/dwyryj9f+8nVLd0WK9nlqy5J0ML50
oOdxHfS6bnKWrsw2woaMlUMxWsTMAyIAJ7iVdDuzG/AQsMFGQL9xlhgrIx04lQVDPWK2Wboz7XjA
StTfEDJQX2coZsU6AK3WO8vkYuNU1fTe5v5R0xFGrsupPl67N6LT1hBiinVlkPUjrLp+s4g1XZTA
i1snxXbbVH6y61KTu06mt49qoCf88J3PNzyrl+wZZExsHKUPKUc1Q4do0hDU1y3nA1rGkkfssaQD
S/+q+S4yozXxW1Euor8It+jFnbvfezi4vE1b6/1J713zxek0uOGAYk61RxbiQgqCsMydlpyOXZ9b
1er3ax70LKCsX2UvLep8L/io5y3TIXpZaQDpdNFjKgFMGmEbEUQHRD7BSk0yTWe193ujN9541Pz2
+hW/X3fXXCDaxWxiyHTSIaBvsVKqDatyfdPPuNd9JPe3bVBtHFnJByVNi/uYniSReVjOyuqNAbVW
viFLqu5aIb4pRmTQpfExZva+qadcrOnBAXDP9Wrv1MjQx3SqP3Bh5JwmYwiW02/fMhOB6/J6JUJ/
i8NgYywfmR6+YSqWz+ogH99oM+ToUCtip1Bxp9o40YKl8Px9GVo9Kbfqtaz1+gO53jX2YOA1gJ8Y
Kw81ZclywY9183HtHqdGW6xEBe4YpXH+6gXJw2xU+Qee5UUQ4OAj4XKcAaPfd1gN7ru49YmmZcyh
jpZNNQlnrQUMqpXySQsxs4ArsFfXcx5VXk9LbDIetdL9OfOo/cwmcjamMCWOYElWLGIy0/Bhrq/n
corOru7rjrlOb73ZPaR+BBvPoDjkvRGGbygc4d3z2qYj3TPLMz43FJV7C/gOIdzLx2jqJzLRyudR
6tVNpmEkpyGgVS6DT615jsHsY3Rb8g+ygd/ERh/MYv6oBi8iTn5dBtdxwOi+ZQi9hIrvVRbrjAAp
j3r5pFqojq3tWlF5ZIjKakc/O94QSPHrV5lKe6mxT0FczF80rByb2WmDjQNn+DDkLv7irHJ2iige
2VW38bPaY6lg7TMMmT+XnThxrzta/GtHvRUP2sY06lUzfLN7IGRIDYB6Lpusy7xj3oMTCZui2fLx
gTNT2BDZBdxdzR6Mc+lBfeyy4ejkmvWWFgjAm9h/CNFMsN4i8yUdt23t+rdqij9lRXUCZ8/Qqfew
9Il211jARedFDavEpAFtqdP1hLITcR+hhXsqA3wVyFu4mS/zO3wI0VOhHZoaRD3i1YG4Iir7lYhc
/zj2CMh1YB+Nc294Rfbr/tgbQq6IjBXHlut7ZeBLPKZNmjyhc5eXcG4/AsPkElPvUnUyTitcu/4k
Fg1g9XKXc5vch5dueyt1v1ObsFsWoQwINqM3fq0sM7gzKezvSIk0z25RX65H/3s9GBwy/7SwgWNp
7tQnpmc+hs+4aCBL8QECkU9XYZg7t21UulumhPm+I6hrWStmTIlu6ZkRtKgOheBxXpK3q94t/DkF
AoweRzjZXv1uo1nm9+Nimh4jZg9zSzi3iaGGZoj44Ul4EkP4Y5gBe9WGK1/K0nrP08Y6Joi01Rnp
Yuo79i0tQ8WydG8tiJ0Par9shX2iJ86zRoEtgxZRs2g0KvBqPuld993+P67Oa7ltJsy2T4Qq5HAL
MJOSqBxuULJsIzRCIzTS058F+q8zU3PjsuQgiQTQX9h77apIj9bKj3UDzpSpyFkNVqBpZtywkPQS
0Xq7jOk9397KpoGoZSHNZDs5YStjpuisw8bbtFytHzbrsDEdACvkg/9w+xu3T91mVt46k7z9AzdT
y6UbDXhqNz5hJ28hWE173xtQ/maSvW91Rj9PkGJGt9/+c7KUenpqa3qBRDOXl7LWKbqEvGtvqiDT
MvXDrXRoTKu9S+LrkOTstxEEsv4xXeL9gl5ih7CdDcF8zXeB2Nv2JZsWj8DGqat5DjeDu476XmFp
2/dLitNDFlbyAJkiQDEgj2XaTDvTb9ftGpW3IbUvR7CDaKZZnf6pukpnLtINPqz3rm6PtjE2j7fJ
6/qRNSE2LKzGObYOmWSuT6S10zNollaRbP+jZwQwPRkHhbLK3e2QF8bRTyf32e7sD3ST2a/Boeif
XLjOiVGNR0PLED80BYZePXhvENzdunWvLplLBsG9F7d/2w5HgrG0kH3rUr5MfsLIBeWCnGnulWzV
lW2d2jC5kfu+JNFkaNL78v+jcft1bSEX5NvS6Y63/35k3pt4uf6L/SL9NyXvdfCC9xQy6z7DZADS
apw/RE6qVtURqxqzU2eCW3PUZ7YI3VoffutJEXW3VNISE2btL913rGYPumRjPsuxQNShsWJ35KKF
t0eecQP1wbwHsTMRmeZrWATSzHa/PYb4t6Xz7fNTXZPbmGYeBzNeKlugsQyC0n1kYoKNi8eMAjx5
Y3/dftGozgmbDO4GrTHOqY3OoBWLdskK4ro9PbcekY3EVM/kMk7tfCWRAUOB8JG5930anJypea1c
zAihXXbLSWgleCeSU56GjnxTpzfyJ79rN+oWcmIv21tRnoq8ftChKd6ObMJueujY5Fv9K8rtzMAB
3jnibk659Ih4iKMy61lP35bBfraGp4Bdd1ea49zjlqpngGzaRCz3oqnjzR2w+pk2jSXy/c0nkM6S
sCJpHqDBP9y86WCHti50sa/OMLSow+LFUZtdl0YBcFhjILnZ+mMiSXa8/W5xyGKC6ksofCB/3S7r
KiiK+yaewlbTyIQC0vTQetryMMGhAtK9xrpIuoq7POmT55aPnExq97XO24fRv2JzMMmH//M7FAVR
6aI8XVdeZzeuRFhXHVOpMglUWEjToNWXHQS/mD2OnT+g0X+7XXC6mbo7NWL+FuYQvNbEadUmZJIk
G/+uvyGPbfqbiJnPsIknyLfdNs5sHAyrK/7h5GHB3fsmJkUjVepoq65/6h2i6eYg7q7/YA1dLFZs
az1FAy7un95gC2Dkv7MZvkoc5PUVmkPB08CfMUyZ/iuUq7cOu2PIhNMfnrxczJtBN5ZHt1IvTWrN
Hxyt6T4heiQiRyc9VG3JMgjzfmg14AaMbL7P8v6/X5bRwj/X9PeLyKvT7fPoDv77Q8w7+qkyvsH9
/3NY2NLqL3Y3tOgsmvvbTMTqJ3pw0xqflADzh+U5OYm1TVTkDu5h3qnoVgjAJb1LyKnBRokV8Lar
uP2CuVREKlf4mkX3DZ3HetWJP7ifTfVNkySY7yHHwH7VrBdopYBQpKzGhqCqCDms/bulRRdkYn7d
3BivTsOMxmi9JpyWztgRDmK/0k1EtyEVXaF+bKT1ZFrq538WlmmrN/cewRO3ZepoeP1/VE+71Rgk
eTTbMUFfD2bhmmeNgI7tBJsiUklcRBK38G4dvB+G2EovbVEOJB9oHdk9xf1tG3P7MUvp8sSqMFe7
ulZGsOiWh1xv9bPQhnLLCuPtH1Yn4dFntM/9ykJwlGmwEfGGe/x25DrJXG2V+dwHVUfyuTSuajFQ
6uLcv12tZdPgSsshLUw2NNHEybDRzdZvaJL+XTsjg8SdKlO3+piM0Tw3jhixAsT6Y044JUuSZIv+
ZtjftBUxQoLNP7JpnAwnRY32v6IYZGVQtHfxvnb96XgbTvgo50o8sBcdtCLjTI3E8lU1OExBHEo9
NndKWheztMETCkFoQ62HTaWBma3AWjMQY387ug+2+BUofGx+4pjbLHgKBgZf/pjjiGXvWNXPmRFc
GGE+Tp40IzIm8WN1y9NEvJw71MGmLZszwzguDXxpwKTxmA3uvLVGziQ1QWYeL7ZGMrbMwPGNklkY
3ISij1G9QMZDHG9vkAQydwZQEmKv3pFpRrgqjrTI7Lm97Vg99y1SjckyVDj3D4tJbouXt2Knp/RV
wjzMmeHszIBEll7NNrN5cVCTD+eUr3KZBF/XL1EI+MszaX5YKJogmpZkg8nAPhSjciLRa++s5B9F
UYnNMAkPlT4DYz2pftcO8HU1s4FJgwONVx6WMCnDJLOYwcwsL6ue1imdn52gJ/aq7BEEjCbSN+80
2tZ0dFqXJXFFRiQi00gPrMdUjGXYo1+NUuxE0USmRcjN/FJiVORWxRuqRrwuX8r8QqlZyVzszIpA
Ltu7LAqIPhNOkMikCIcGK13yWWtix70vaM4HjNbv6+sFAzQOqzRAYqjP9F1MW7ChcG45FElsVcej
F/NPbSRcTlvc2boadoUzIxjU5Tao22cOnp/GALlkgVh3q5/VLm8vJArHHBTD5FWH2m9PhKZ++a17
z7I2zLkCjLG8OJZWQuLRUG8s4zdjs1DmKNO7klX67CwUajPkvs5JwDPM3pVpwM/YV+915l2bzlmA
ESRnyyjMrTBb7JPeMCK+1q9Bq51wsWp3cpiP0EwSimdDj5Z5eB9olAnr8k66LP84klt9tLBVujZb
Z/mcpRUqb2XsyiV+0ZZSbmx//aYsd8f2gmiGCfG5zQ60whAKQvtNM6wEIT04oCYmQVDW19wxjWNz
1zWcZfmCA2zKsd9SaFZTEEReDOkRTwoDbtuII81vnwtBkprikdZl9E09/KnB91vALrEF1uUu7ma6
IQuir2G/VgPSP78lx3XydRFmdWdivXNEiK7s09Fs+4KRmdAWLwQ7WPKmxty7RvYjawKkBbG/sczK
bWGkJzPtnn2zy0LObJsUieYdftBnWY7kSrTMBwA1be0MDxHC9ZZpPEd5pqsvq0DNnTIiGDInOVjt
8GA4FAJ9nz1VFoYnv8s/Yq3a6TOyUDdrZiAf6xTxh4jSNFqymZ8D1Ge+GB9TZl/U0v6hkhn2rZc8
2uQ7hLbH7Mu00p9ONkWofEsL47pcNqPs1KmvnLPuzxKkSH9SM8NHc2XQLkW6LTwtiEz30o8UVdOs
/TGaRUbUQFenH4jqdtW9D9w2hIiGk8vDejrkTViMy+++13/30A552cEX+N1yTFbZ1pp5NY39dXa1
bFPGqY5CDqm5Lt54MD8Ys5ojL2PUUfpbX41UMHX8FZRdd8whdIZF0i5cy0Wy6UXVb0c9oxXBhzFS
aul9/p4zvSCt26Kgdfa5bB88r3jUDPNTc5eYdjB7A/WEPjRVIMqK3tvlJRvxYbZevbrIzyLL967y
Kbk6jdgbDbmWW71CBhKHyWUZaAahT/jUfmnlWyXpTbQEhZaW/C7TMaeR3d048KXN7Mi+U62j72Kz
+oAD/WArLQc5XP4ZrLbbpgKGiymbvYiXvew7cbGSjz72tgtGmGgBxxkh/wpL9FSQDuiuFrc41+QK
7PRJy0Mn4/vwJphiVfYQ9N1Hgexs02riHuVxHIkXjGrL6xrLkzZ/LECEewOpAwl/pDOoevrj4+Xf
LN01TZ1vXtlWyPptWeILEoDII9pqq2uCg6V/hgz4zHupTm4aE2KdQLNwh/K7N0xep2EPFskeivRx
5AuoyXisk8B4REF71BFPbbs+/awkqRKTbn3azuyT7h5/9Ikn9zJteTRZjPs6gfbFGfS7pg02rq3z
7MEfgjFJuShpEOOYtDu4/5kiaJ6fbLTMGqMZD9E+y5zDoueRqP3dbCw65mOsyJhyzgJ+PbrE8VnY
d+2YD7sgNt4s5IcQDcZ5YyEHjNSs7XTcDLsmVQPSXMhKokrPxSrJA5KPTmdhE9JcpR2b2znpPAJh
UYwTGcbl1/5dcvG4FAzyhwHDbB+KIa03juveuZ16rIWDe31mPlq7H0TADoxgvw2N+HA5qhrtQMam
xqa7HbUXMzc/dJkWYQd9qsNbHgYtttM89l6MpUF74LO+y4LxpAaq8ZkmfGjm4eLxuoUIez5TYlBQ
aSGhAZcdsVrJTnUsn+M4jP0ZOguzw1BCfI3RRlzcsfgzmclTpdvjlo2EHRb6gJu4s1iQuwskdqt5
EiOSRYEDjn6FBxDvluhQFRj6xu/r4g5ByJH+lRiwTpobYFtm2Ofaj+ssT+ViXkcdGzI7sjeF4/t0
z0j1p66sK+a4+Q7SzAZe4HdlGVw7ttySrJEiuH3LRkxI84xXK+YbcxdfA8gxudgTPxNTP7eNKrau
Q688oa7nBbhgf2Y74kV5RS83OjqH4CRBh1f3utGgE8Mty2vJ85WbKOjyi19zv0s4zKHTJOmGEMPP
akUel8DqeCr6wL3jR09ncm3ULIMsGkHMm6BGk6tQ7MEEkBLRMiADyhdvB5o1tORJxHlyoHwChZKR
cG80kI9IzgAzLP56HUCdLK4QYFRdOC4aMpDMmCJEv9ek+Wyqsd6hOgeKO+kgzkAYeQVJqHZiGNs2
kdyneHO2SV5sigzjD55cnAf2AJDGXO5KWX6WKrILhylT2fmPTn9pjc8kLlvkEBSJDSCBrB+3YkBK
PFLx+HTyOcZaiy3yISfEKURJSP0xflhjLkJHZN6dmLprMykfdrJ6Y3g1bBZSOUOCnMFDdUC6A5PS
PhkSP5xbWIbM3E8CwTdruSQLLXcMtowDRdRrWbEz13HTCJfDjysQUx5QUgQPReQvLCybqt6NcZ9u
TFnaYRWMnARG8atnJMeWYxIbV6u/El5gQ5MvdqYBLesdFaKaBuEXl3vddmglrdTaCswkMXGPmM2s
jwyhgl1y6VtLo79MJPjO7tYDhMOTK7kQMkwtIK2/WRlAU2kdTjgmkhMbhc1oL6eCSSW1OHN5p+ed
r3kJG2tVlZKprQNawzHCk7fpxiOxGMLLrygCuuMwSjLfc2hAftc/TCj53PUFl7bzkdqa2ngEIoQm
Gs4Iv3A0xssbGqpLguBwO87c7YPpfg1+ctKYul/IVPlDWwN3c5ESzQSvXKDsZzbvL0G6emR/TUBx
IvA75BYEwdUv+wC2ByHi7PPu+rriZO6LTea7I3mZVgaFwazJO9NgyXTqfaAaL0wdNSgovcjz/1Sc
h0WVEcRqIpCfbLQVTV9SHqWExWomUxSB1TSxj/AeiZtk3yRoveCK+DnD+mbTKw5aQ5o9j92qifSS
krjwXlobmIePnjZsIWVwY3a5lUWYxZvN1KTXrGjKd5g8BOa8KnT+TOFq51APQOIBEPDj9QMOtQ5X
uZa8JmX9kc9iV/O25ibWMjMGb5nizGHVEAXaJPZGn2JcZ+vhmJQLCG0iXFGE74D7oH3A83Im9aqm
X5qh8fv2Wcjyt5+zoTKL7jcDDP+srN+OVqOZT1Jjw2TtTEE1RqNd3Sf5Zo0IRbBH5eHsYPvfk8oJ
BGuswlHvjP3Iymu0XNAXiljwgMUPhDke8UmIxOWMfrLjk4F2n0zpbzco7zQStgYn0x811Yd9q8k7
rVQ7dHljuIBQBXzp/FKeTmzTzFUaz7/xVR07boUiIKXDqbmFXfOOvd4zjHqOApYBlIWBldWngWU6
mcodPrXi2dL9czKoLGw93AJzML4VzC7qeqfcg5LGrzhxSRplqL7zM9vDLfhidgugZ5Oblb0b8wz9
qlxjM3UUDv3WybxXF+tQpFx6Fw9ngGnA8cQGtOH5xdW43si6P/6ex/KA3TM4jD2wFzczLx4GC9IR
WBCVSxUVjzOUhkkUX52Vnrx8wYVFzbOFw9fChL8nRlW/Di17cgwRJrvYbesGdHp17x4Fc6wnt062
84B0eaGxWipOm27QjNCcPWrYqv/pY5IKO2K4SVPazS124aTnay+sM0RTvYOgI0U2cCNbY204j20Z
uS3uiFEMC01Jf1ap9j6z3QyFxdjP0oljQm6VhWVZW+swyTtZXV3u3Cz9dEdGUCA9r0ECyQoXsNz2
xqn07DosJfRGUpxeA9v/7Kr+A0tfZEpZ70sne42LRosGi5+rcpIvV/pPCAlAhslu2kyylLuhti/4
S5iqa8uddIeUooTCN628fBcgUgn7mOc/Gbs7DRhvKrr7UiZco/pBzHm87S0oXHpqkXgLCDcKmK5u
26pLdyKmDQddftAL8nlzlNFbzHAhiaMsdnSc+YNwVGTEgRmKCZVmy8MrcLCCF33z0aWIY4g6Yy/M
OuswVNO1zkj5Ad8+fXjNbx6kHLIlD6yOzszzEdFPYCYvo5uOa3IoY6uUXe4giuMINpMn5vjSq/6K
sdbG5et9Giy7i8Hf9oV+FalWUg/9bpeBvXoAUUoDNxfqJTdFXk7Pea+e5oq4Cs3l+FTZpja8Bs9p
hk4/ffMn2J2LJVkM+2pjl706OVnshfEgEGcu0PgEOQS9FBgb6A9FGQVpo29t24RXQFvLSUVv6QXP
jVFPx8R3clI8/Z9J4EK2prR/9KGj2rH2OSVIGWy7psjtk2OJ68u4E9k8RMzNp3CBnMSWp3ov6DVC
gRFOred4OcefcGG4aHVH3+iZOpeo2EmkjMOA58XCMbghdyPfF6ilO0WI8lC7NgWoeAywwFqOWG2z
RmR5OS4OncrC1YbQ6qxmExQQ1oZEBUdmMP0Jk95fo3ROUqnvSSWsTWl7o6oAlaktxk5vK/B3CUGe
E26Zo60hiPfTnDBWDvQ2aP9Wc/xjxB6lqmFfEdYVJ9YGl7FxWdgOjbcNAg8mZK7ZeA61bdIt80km
HqvsoPtrOGcaTP+Yxv07prqnVksxytjymvB9uumEyblpzNConSrKyvZHFHQfk6GjSnSdnYXzcsdh
+6tjmTasSSlenm7hWFiMi/9W3ehtKOOTyF2an8A0tl4K9ltxEq1tsIPNZ+sq473MmMc5AOg22Nkv
7qy/LqOHtcN/dBNPUBrGlMClRhaRep2y2ot0c/4wm45bwunuPa0uzoi1Xea0y2M1Z+eBIJhn6Yi/
kiHr2fWINAucklpQ704qztD6pMm0DWbCGCw2GUgYtHvTIBqA1Iqv2RzLfQ0b1zPhTiPv2U1koGNX
1bdaQ1RBbALFmeRjoaU2Ggn9ZZgU5yhXeuhoU8H6lXVhIiQeRecP1IdTod6yIA828JBjAkZ47zQr
jiACVCQw0UKjW+H1GFHMdo218+RErlG+6fUR44D+4kxOAyDvxONeMISCSiuGSQ9VwAmsOaHTcdg6
/S6ZBmvbNP2Xr/+Fcso0aETgrGafxNqRilWkbbAD+hw2avpTD10VAQ6vTl2qyDBMvfboLikPI6bd
m86iiERvZEOgRvPe1dMSLeDpQkBJT4SwUSgsA8yXnBBTRLOvmil+MoamYsh7AneQXXJaoCq5xCUT
yFwlJ9ogb1u2IM+DKfkuUOBFpmq5nIdlT5ZqGAfjA3dKy+kpU8SgxkuPhGistL1rdK8m1BO8z9xE
tma/pjPZ3WWuP1X58isdli5yy2xfYdqIBnNKIrHOY2oHDPKg8f5rRajBGArnVEu3s8YYLKDr9HT3
2ybghm1Nc/JGIPVAYTl5AhdxrDu9jIxxaUN+CJVzwinoho3T+mYI+Z+Erh9Jbh8N+CPzHbbYibE3
Snc6tG7RARuBCDS6jcd6kQuSv8H0CiKGwZFXjswE2E6Q/cDJHAr3QvueRIFlsJ826jOr7IVyhBsD
ePIF/P10Lo1mWzgJHBdAZmESe3U4M36f8ZrIHJKgCS4oX2CB2uAOy975CMrlmotE38rAemgcRmNT
C56PRDZmbwEZd1P6hAbgXFv+Ax4Al8lh8O166rnzmmsRxBstZkln5bUe2aPOHJkSIgUPvx1q/UeZ
qJMZ1krAXLzKkI+/Js3bMglgKrzUKN9G8NvwuDaNBi+6JiW48FINLPbw7LHTC/tGWZuCWhrlk6tH
VoeNr88/RncuaUewAoOH/c471T7aam+3MFlBZGOtMdepiQkk02cn4JboE4rxiPaviyLcMZhSqRLH
Rj5YK5nNZ6h7Yf6+i/0W/Vrr4sgXweNiLUDsxjgLA0EfD34ER/lmmjhaLaKDmav8DL4cMJnBNSN4
tVo1aV2K/qrKXstZpocgdsKmpegCoV9t42BaNl4Uo9uNWpd3JwuyF8OAu5NNjDL06ZE9OhUGTsg1
/+R1kBaLiiQZ0Rg6yNuFgFTjEY6wAiJKWu5VnrRwdgaluezpg8es6l8Xz9obsmkuyWB6jCCBvE3t
L6ADMpwaNyBFJ5aRxxFueKm9rfPia+g0EjeC164ArmOODV7LTMZIoFpU83H+e9ac7OyXaKPXSGIy
kna1VnwCGNs7i5veJ3DtNySRZoja8cOm4DyGljHXeBqwyO6wWVaRZdKzDuzpI4PKNPSJZzObvgLP
GFBbG/Zj7xWcGI5od+WYfRVt/Nl4/WNOAnkHz2jr5W+zMAjzERRL85LupK+Sh6Fq8GJ4ZFvQjjJT
qaKAascEotng6LtD7hrpXfYatFzUvkMvWQIZjxin7DPb3rWJajaGr/0pl5Jkp9E8ZhbPPtMRRz8G
NQgTPeW27+ydXBEv4IkpuGr3D+A8eWizkXRmdCyA3VdNbUWaNM8cXOl/S98DmsZcHefuaPTaKY/n
HcPIPw5hnFEXtw/xNDdnQ8CxGjVfMAjba3nR71ABIuX3vZkQhrBzgmI7CshlUypW6yq1hPkuWuAt
pHgQjFZAZ08rebAaNK9tsjVnl+pB8aP2Oj8YMQFtYb11QXV0hP+WOXQynZFiQq3Y8QsHKVEQk8Fk
fTa8WOGg/HVO/SoKcJw6NgnIX4ZzaHvjOi7TfTW5HGiDY+yL5o+erf785uCoXnuKYZvtASRuFxEz
boN3DH5oaxX9dKIK+EzmiXi8BPmF30skQ7yHFTRQ+GD4uR0+6Eh7Uc3ZracDQFSyOALtzDGB3WsG
PSizY28mX/0aLdwG/l9duocWTWelzN/95B9MkZwKxLIkMo6nBQGmu1rR/dzOd6ZxSWdqU7+yOl4k
NBVj8dOaARe/4jZoS57zBJluPMG+SuCeDYG3ADhTf9RG4sncD54T7/3aWAsmjH5VDcxj/CY0Gfz1
XJxVFX8SGomhDq/+Zqnsq20gDU3tegljb9rKjoUUg41fqWtix+18Oj1p74Q/xXeLGHgi2qAVGy1j
o3uNewttp0wgQuVwdbFqk0KOrGPR4zvHT945jtOp+TtUIBCqjBGCrJYIr7BByVMz5YiXp0YwxVCd
cgm8pUo3HTRTbiAA2HKWte1gX4lS/oHBqyEJGRif0MmSLypDjIXNUbKVQz3IdmS09CayqZsoNNMf
fyyHTZInGk+5DpmWPX+LVPb7nh9rlLDlEHAQGfLKRN5khrbP9FHtEXo6KD0RHE9ssXGnajW1+CXL
g1dvKE20L2zNYNkdkB2xiR2p/Ma42slzVTDRVogSc3Z0LyXLKMBhXLP0vnscU0fVcRUrRapQq/e/
dB/QFSOiTwXjiXIzOWTDkER1x8NyicXVQ691YbRAdzRQfXtby5Utt5xnbePGgJqbEd2XK3rJRbIi
TF97lyIlAYTIRbvek0GwzbLhER3qAKAKmKg75x+SyjJDD3EaDGO/1HUPnkycRT6dZwQx+r6tacst
RSiuXotnN9+Vk3hubR2fC8eguxBBIJP+4jaTfVxG/IDweveM+xmuApqGhtzsyM55c2TymuugVJdx
b+fWH7vkxJPzYegnULZjygYgNtFFkTBmI0mzTbPZIrp/qiTCA2gtD7jZ4IyQyyyZnuPIMzGzAal2
iMDj4pjjTey4XlgsBmMFqzlbpQmACFMtdhMm6T19x8AcdurG7hD7A0uVCZGjOQ7NyUL2lc081c3a
P9h+8zYb8x/53qRDjMcOi6kUJkjoJqiQqlfVXQJ9ZWnJqO3XklCvLkbHBHdJCjD2JqKpxWFcJhtU
qLS9co63KnBQJeBO3vXeyZCgbJjCr2hg7j7/x+vvnRb7e+433/Zk/iAL2dU4EsJJyr0/le6hMMnP
9Sdn63olVLXE3Ztu/GJ08yHudXuHTYwE6uYOLHq5A6JmhwaJw61ufmkBrb/vX4i+xG6PAi/SG+dV
lO2CS7v/mVBoyqyAMTyP/bGzy00u+NbpG3llClyghNGCvfjJFU8426S8J2bw3moYqVZO9dX0CW0F
2uNdJtVxUfeQJWKBNFhPdozAaXoeJpJUtmDg/DDonXctmf+qhqVVHpBVM7vDhRhLUJmSnL8mR4JZ
ylfieCHzNfpXU7MoRQ/NkNQRCxaKbyzCEECxyOV6P/FOImsJuueWG4nKwaRSsopyM6k/jr8rgEe+
4k2J+lqQFu/N73aDyrIfuCKtiXGFwfxzSINgk+BJ3Qy5/SoQpBCZ9sGO4btum5bBCTmZMzOVar8Q
Uo6Xh4blri2qV7dDlx2M9hYNNfLU7Kuusp+VqkZJ00eIWRfELMz/p6mesfRCIYd0m5aPI7xd5iNW
ujMAWlr1YiPGQx8GIOQcM5OKypwlTevvkbSX+9LV9xDBoZS3LM0ZVbG75zFks7DrLTtqKoaPQVCI
LeVmmKXcFHbNXQevQlJBIUi3zPPQMzw2Cx7GPXvrjBE+g81Wrgr/naZly0NgLSFNS3rOiAgpYQrs
sjr93bElJrxifcRnvMgLo9RE6NZWR5xjgcs6Tyw7EpPNTm6Yd0YhVVQG7qmv1ygOVnWacL/LEbAZ
06wPreVyMnwuGpSHHqc5BY+oNolp/gAa99ej+rVedxho6+CTmxhCaXePuKKSPfhMFneSEf4YfAJT
rHalWTZXn6SGTb2eOZnsd56lfZte/U0+xd/K/rYE801z1JGti/aZ/LCNRvYc579iKa7DemGRE/as
f/bKbZ/jQG+ODTACKy6HQ5uclSzEEY0QY06tdZjg+zX/LP6diYk9QZfctfo9nDNFSpa3SmcH3h9e
CMdV3W4u+5de10i10xS3VrwtSvc75o7czsJ+WnLZhBQ0R980kijt/Bdv+VU3/i+21S7JBN9xv5JS
R/UEJJu8Z1T5AIdZ0Jdho4NCsoaHAk6P63H+NW2Yl75Ju2iRAc5twkzTnPd25u49U4/vfdk5kCq1
P2Lpi13u1CcGz49N7+UoKvQ3XWl/5LopbcTocCqv4Hl8pxFKAg9Xm3ZpUbq3c28x7rIRb03tl2lZ
w6X27Oa5uU8xg5xbD163Y3Tu1u2Zqzh94lzJTrcikk6qTz/OHitEh3/rHGJt6jr3/0KGOx5IZHQp
BETl+AtK6sZOCdlLJ+t4izgZ12S/G6U18LmZrCZnKXJLQjFQFFJg1AD4Zv/DTKYGrSWdmsNiQ+Uo
s9sVrVS3YtpVDehpxM7Fk9ERgrDynJCNkkEyW8229LTqPm/Ns+oKdfBcp3tSCXq8QKNk/PehXmCh
KdFEj5VQPAE0/VDLGH6+JDXnf37nx8Wnq3doIdZ4xWpYkntmR/c6E+VVeopiIgmq9mx05nwHQ+yA
+RgNhOfNu6ny8bz06+2CY/F9nircoVmTXEC6Wu8+Hl/XgRpVogXbt+RQHRocK1RDpnmnaSgZsxvm
dTKtgz3n+l2J6lABfr2rfICELMwI3LOgKd64isJ9YChmoS/y1oDwvq/2jRwf2pWeN7poIz3Tr3aD
ZcOH5ym38UxSw3U9Gx/o2+F32gjBbtkjtz8wXbx/As/AdSpndPBx++IJB2YKRnK62wKa1O3rEO7u
3kH/0raj0VoP84K8V1oJrwmbN/MMd4uLGkP5bGRrWDGxCetHjLn4Add/mbOwAReSHVQMDDH2tWIH
r1r+o8wU3et/r2+mDceqN7h96uzPjZiCie3fRzcR+k2THg/FW9YsLTUn+R5VTppOVzpfMtXe/v03
Y1+a36W1bE3DWH7JHP+oxRH1rJBa4Hbxu8ukuuqMkHALNPFMsghcbYUX1ZSUWoCF7L2lurvC1p0P
C92IWENWhGfgSUtH79KapfWAKpqeF3jUtskThNlG8rsNpPdYTXbOA514m1rJ+Wv9vBLWtZv1d4ya
AcgifP7OMPY7razif0BCq6UGHi3xWSnDeNDsYj2CsTZz5+ac88t8cMhrXbXv4rJIEFvsTfm4jCWd
5u1NGJzh0jO2ux+6ub16cU9PH2SneGB2mZE1vf2X5sAGCtwP/LdcXZLJ/NJX/udiT0YUp6MTqSaH
gTFhAEmCstzKoa12/7yutl7Sr5rv0h0/u5skX59KdtRBupyTRlultOjFLZP/yevsU6Ub+QWIT7er
hKNt/yn8W+KSrguVBHlX7Gsstnqm5RWvLQJd5NiZfmflsEU4ArP/R9h5bcWNrV37ijSGcjiFygEo
wGBzouHQVk5LWVf/PWvJ/3a39z96n6hVKnBDIa3wvnM+cwMw5TRLx0rBFsbAwO7z0Tc7FSW3eFm5
pY3qHugr4rBL031MtH2rxZgoA1HRdKX1vUldqRVZWFpolQN1VLOsE8VT/YpYN94uc+28+SZrqgLw
g5XYAY1pZOT+Nh3C9Cmda99Hc6XJWj9TIeDP+QibdqNIQRRrzroedGczG4N9VlbyCZ7ITHd40rUW
9SdNuWij06iiCF3S6tb1g5iRh02RXOlEY3w/NGixWATX29QDe2gNXrkZg4mYltKPHpy4jq8oXtqN
Aw/xjs5LuKnrGrJiFX9lsCD1ynSnPRsOtAkyl8vBeDx6cfEApvVX0mIxW3/B7yjuZupNGz/xxK3v
kjfNtHBe4WU61SJ3d0awDK+VDt7TCd3+daVVdWMs9g2aQrpdpvWO5ysG2wrNJpEvUdOnd8bkZfts
XORGHaJJZKWSd5c+LX5FLkyDnC6WGF1jzodd3aIrWsc46z+vUc3wG+vQjOol26rhy3DN6gjHM6CR
JprL+tGPIpjOZkW7TUp0U61ml0ILn+i8nJmc8CYf6oLBQOiXB1hOPxW3yssQOXsBTxkeaIk116vd
mlPmI2y5duPQn8YWsk82sxoxevvgGHBF3aXvXsPhbcCZ8bh+FHPCPzn09HtAWZ+wCXCWesG98KPu
0DGOPAp5qG0qRdaIZme9htFtw08Z7EkCAxPcBuIRzZa19aqGOvrEAqYDZfEd/cM9Y/z8YemfPXb8
XUpmXeV06Y/A/qHMQ268fB8ts3nLAtKMRxkgn6BuJMtFtz5Zk/PFTMTwoB5vIhu+OCaZBV3gspOa
Kz4WN0zSo+YwjqgnVPPL29TW+TOhkvOT11Rfu+CtjSzjSWWvYhnZIE3UjuugP47JfKOuPhYW2sTN
WJku/sUOlYEwioc5jl3YQkAs5/wEvliKSLp5paB3pe+eand5YixH/xdrvnbsXHaFOG0W4jw8xDt1
Mrxw3x3ULeZLG2AFC4q6K7dYrqPFmkP23TvNj74FubF8tUT9AouufUXf4GATdZytup48pHXdfU0x
Jmy13JyP1UyzBpyCODpyax/YkXXyx7mlB2joOXWi8fJHIjSSOPeut8jeyADzMGuhtYEIs46F7O76
Z93/YjmW85JHhB8P0ZyzhH0tAed99alIbMounC5j5FMRZiF0UH5XZWYSiHbRv013aWzEO4Vr0xBJ
eEgXt6u9wu8MC3l7Kh6AB21j6JYUIIbvZjQHx2aGrI2gy72VopEpC07+rYoDGuFDfxuT3rpL7YgM
QrRRly4M3TeMf3fp0E/v67TgJExjYZ6m1Frqdi8KzBZT7DwqcBrl2/KpHYbvduziSJO0xXpmx4Gi
qjcfA6Qu29b2jduATd2AuP6yyENIMhkLg9I7tQO954l6fz2J7lkFZPdBeulSpm/1CmqEAPwnsGi9
LrZxCTKIzTNRP/c9Iu8HKx+Max8OFPLlG9mS7msrsd6JyoTIutjFIdG07E1+p/oC9Z1lgBQs7kaI
UVPyPHjaVRlPtdbWjylx7BsVOijQ6GwGfBcarrtNp5D/CrVp9kgvk6SWfXtyqAwzQW/Lmu2wxOa1
l54qK2Of4yVS3ziL4Yrf3bkXc+C+QSw7CCO/VIwdz3guxXOdLxc1IHoi946j0IqNTzlg2/T87LFA
PkgPLXxgfNdeIDQcnLoGVtySpuTqzQAXCusI2XnVnSNEdPUhu49NXL42Hf35vC/EReLdX/O57bcl
N+7OCvTiteQTOCe0AFLb/6DBSIyDTG+oZ1b7SzbdVLJDrLOqkzVRewngcc6Eks7RVQc6+AW+U8bP
OjbbGFz3F0PXv5RNDgCZYs+DVgYn5Sxq7PCTOQj9beoda7swSIdO+DVuasR/0m/YyjGvAj0gNEvs
UBbVcANzMmnLqn4PbO9rQfXvZ0M0jTP8dKzy1aTX/V6wr9/oVjCCO4vcs6MXcC8REm9Xl9+6eJtj
9ynS9ORBUCuVcvTlNUz9+a73wuFb4Yj90sYtKpccDooZi++w63Y6uFqV/I3Vzd4tXb3s1DAyTG5/
F7uafqXHUtHfh3xgSRSShUhgpzzDjiIjaY1GfZvaF0qH6BRQwcAnQoBPYGcLpGJSoDPboYEepICa
3Nr4lXxJ0bvNxPpCTSxlRkFx/T1MOGH3CllpR0O6jQhz2vzGWOqOZpyGwBgPaRVNZ7yyOd67SyVR
rYuitg59kOxAyLP6sPSRFWnKvEWv87MJgp9mXJ1fRV3nFwp/X8KUEI//2L69OcsOVhmTPimv/X4D
V2LW0ueu++l7g5EY1YgcncfJzti9RPF2av3HddS18galebWk0GlJ83XZVr03XfyeSQ6cwDvlTGju
oSE41Jabmj8jTENbFPlbH5DwKonS6jpQmWO+4KOhy+O8kCRLVy+i/KZWmWpt6dp7gh2I202qrzOj
5b1thskTgEDjaDgsQ6ow98nXkgq8xemjvVXD5WFH+Rp4dLJHvdKPQW4Pt6Bzf/aWK4ky2ApQMJXj
WUUKiUFzTv4S0ruTQSZ+beNVgM6GKZeaFpXDQSdHxpJ+7ADazv8IPQycP0Bsvu05lith7RZWcWzg
vP83EJsw6krr66Y4rozq0bFbyuNJ8hjh1ich9v+d+ZRe12sk0m8C2DCfYlYEQZSGn/Q4Lh9p4KBl
jJ3iNkeFS5BCgS5r9MPzwk5qay8TyUtu5on1ImpJ4zhTc0l0f3rShuZJpyt5Xn2OPWLcrW439ob6
U3+nE9m5vBnj0yQTBAZ1yLOFBS96LZkxoK5n82xd3Tj4gOE3vXiVke3sQceBTSYhxF3L36VGWTxj
8n6usuTNdoKQuEuvIHuOM7oQ5f1IOsq1Q3IJdP8QNVbxqg5Ji0ozEh6pfvKaGeruxrGLbRXSsVBJ
8bFuRVd1ZsbGW4Pt8zro/Xumj87DYA/mJ5pK7yOKbHTLgDUK4Fm1sXjtva9jobSd7ibGoHjtRppg
bvteYSrZGUaLSVgewjyxH1xf5zf2ste+Nz+XVVtnWw9PMloVHNiJntE6EkseHv6d0mOo0Mu/U+IC
NyB8wtUd9tuB4/h/gDbT0rLZkzv5OWr75hPjgmREZNGbOqtsUql+n0UBphc//qogEz2qprMnfFkf
ds1PzB0tMYi2fRfP/sXsFqcF1TESlhSNPcuPxtyrTK3EHNvHnqzlU2ElL2oaVFOjCmYkRCfc5wV9
RmtY8j2AN2SukvzRB6QBzUE1bcnk0C+BPNA6N3wij+H4n2J2a7vFi8UnMfvfI4+tGJAUxEjGlymZ
XdqWXvwQ4pR6Nur2VV3XI61kt5X0x8wlPNIGLZQlwX5up+llyERzG9v4Wc3us7ekxz4xbibrvzs1
jZIdyaaejNIrDTSfIgW67du6oLISwEr1IVpGWnXyl53GEfNpqjWH0SsfhGdUF23U+reScqKMFaC0
7l6SiuYKNsrdCmJfbeDcTLIKbASnpkkf7Bh/nYoLo4PU7rE+ZJsCx6Al2EawFSGyy8gwM7ATYXsG
4XAoB2/TLDSFAtwvd6HMQ670BNsAHrwdAkm0oxFiObSxm7KJxaFReB55GPz53Vns8r5TLJpc9z48
r6+e8Nu2l7Y0mo0ykyepFGwSZKol3ZOljdgZFpQRldXG33R0F5VcUNVO1ewH4X6MSVA/oE6MGkIp
YWn11z6pxhSEX5reo7uGLGAN3dNiNXQ7Qy84mGXtP9qubdybljQz//u9b/3BmOXGh5AI0M/QyV9B
4/YHsd23RaIxdefnrvCn71Q2aD+7rGANzux45O/tjuBnIuvNN/zsUxnnFjt6Oj5CYDBd/9pjZTiX
2sYkwCKNO46zuu1+na3X5LuluvbPr4sSFOWDRjWhKIn7ZhENQ5qY+EvWDo///qvaf0bf8os6GIV1
uuq6j1XnDxZkrA+2i0RlwO7keceCmqGvKk5FS3+eFgb+K0gaCkZU0POrCWp5dVJ9vOjVpD30jn/U
TBbXS9YT/Mui4BH4yHLqx/6lSaCMqUtJhHe5W3gY04EkF5tqqsrHMAYNTlKFN6zUcERI4kA7p+5l
8LLx0owZRg4h9Pch9J58Yq5GO5w/UxonCSArf85+dyjdMnn99w/E+ZNNFnjElthSYhk40Bv+HPYM
xy1CBj6WPm1A8ywQTMHRXHynN32cykl7p5/+0U4wwGUZuPPZJ3b58ywhVqkjjJNXBz89YYibhZgc
JonYqXrz70AwdVYAlpFb1mQ7u57bbB0yWg7W7M1oyFoCdBaHudHO5iffHPR9twRINeW1uW+Wsyh1
50h3yfzEfUnVTp0eolJUdLyq+DJ0XvuoxtSonyXSwzqrwZVsacCDmLdOo+Nd3BaYvr60LzQI0/fC
m8YtHPSf//5x+v+fjxOhlukaFgsN5Jt/rDLCkIV4bBnaaU1btDs93FizASw5q9qD2hQZKU6FXKvg
Aww59BphuXvXhrs2ayPltcWXAqO8fokNQ3uMs2oXs9d9SeWhRAuKlPBdc4P6UgPArAQxCFAmU22D
FCjYKAN6WGJmMHQ6qlrfn1oPUaQttzx8fbhM+ntWJtGuN6eTqkWJAQ138qVmj0dNnOJ1ErfPU1KG
N6dNfww0BnZMB85+LKfw0mEMWs9Ahrh722xraqIs8xDF0+eT6CzhaPx9bcDEwDsWOsel2IZG8BYE
U37pZQvA7siF8Kbk3BDTfCWGkOI9jqD7LPWrd6+kx2A0utgX8mVjw7BBqxexfe7KOw9TEzXUZINy
lWJXlEcv8pUqu/AniR7aKHBJC0QPrBaZFHJR96vB9d//0IDh/lhPsqw1TN3wDcuiPEoD45/ryYnu
66iZfXzmi6ojA+HyPHQxKOks2I2UrXc0ZNX6WwTjJz1dyncSjYigHOb3duxwjkIXt9rwQW0bkXUW
sopCnddnvp9HY7mP5JzZmDqxUYC279ZYGhtSn7a4gEkbc/5wHeOR8bl4HWe9OntD+lzr4UuOlp6i
OYeM7JdrCM4H66JcSHUdEfe4bbSdOSArol9YPk0qtjpzzvbo8yUDxmrEDZjX1gAsApW0gCQaEdts
0eWD3vsYQzoKjiH7hZ0f118j2hAQZYbwHC52eLYj8zjnrY0QzDaOws8L9J8lGdezVcUvSUrMYEiJ
p5ycb3RcQwrjHSVZlX6ZWO50NeCVq6e/ty08CPZ0mZLwB6YEGqS2xu9IBuKtK1AYhhBXKwNxiAJk
mP7SnlTQDeF72nnBGx46ko4Hyy/aZZqhbcv8lEe99hxXdOVo8D9UNFdfvTiIz0SlT5uktsJ3AlPu
Q6RUH4gRCNcy6XCgG0guJaxxfHRVffc7vjssqXEFjntGucfawar3ZCLt2c9s21Kvb0jBH+bO0N6W
ImC7FJvU4Mwkejc0Pd2j0vZJ++jjZ8woX6tl2sUSBdhpeEg6dN4z0QxvXVzuknFE1KLuYrDg3ETy
ziiF72wXGekZ4UQ9MIq/K4j1ktLO/h83+3/nqXuerXu6w/wOfzRQi+e/b55SQxdUSErax+R+4r5v
Hfe7URm/gBb1RN1uyDLC2JZUkvbi7HUlrFTM+WM1ei9Osmj30UKH3+i4zUsxGI8W3bQ7VX4ZUT9s
p6zrsZBHb8VoNIe+d75ViYEUPpbRq+pakPjfvFr7aagu4AoKKtl4I0Gvxgtgsz9u/Yk47BZjwHMf
Np/tyZNQbJQpXdxh6pE4DpgWr5amzdAYYkKSOqS8DulZ2770w50R196+Mwt/z3IXAkWm3xS0R08q
KjRa8RmQfLyN0IButBZ2grCS+KXIUB4A8uy24Fzr58Dblap1Qp0GQWl3xU32Fmg13tKCBo2JbPX3
fDnXfXmgje7Yh949gNTjowxD7ZvrjYJWzExSsz7eNcSlIJLMUWHH7E4v6oAVgPSGTgaOxCHd6hmx
cQvjRYD5/88hptrER0v6Ye3m4d3SaF+tyaB4LO+nyPW0Sz5FG/UEJdPMWhrdMDJtngzMJLozPDeV
HjyVwzcUQvh8ZaS6CBFNd52PiFMrHohWDHZx7c53LIb0cwn7Wa2utbxtT3qLrqiWi21BkNUGU0pE
iyhObi0DKb5IcjacJf20lrzXTTr70TdwsQKzEW2g39wShStpg5a9GvM5hdL97ySGSX49fIDgzhiH
6JrotKBns3hS3x1P/Tkd4vSiXjk8gP/jUbH+DIQj39UDA0zAk02RwdH/2EairMhca9K7Y6DZw73r
1XjTqzkg456c71OLXJvtV743ZbNmCpbghi4CYpG7fFoOVrfAr8Hw+xrFKak9leX+CBmJxzZfbj15
inQBc/soGXBSz5I/ebURbcKoaT/bjfhUlLb1U08/9eHymFThUT03ukf3Tp2547IFAgowOzPRHBte
/SXMbg2+vX8fLbx/5pL6LutqCBqGp6PIhXdr/zEz0oKKbZKnpmNtjNdgIKmh8ozpJBoLynItkxqg
aOwiIeKdynGAeZFsHL0fINTwrj756D4Q51ypK2YMrnZ+dGbzQ4GpXCtGAEqg0DDB+xowyaIkN4L7
35Qtv8HTkk9asFVQqrxxfz0XkfSRIh1/zxaDbFHEj/JFOwywPjixaofPGN4pnkrEa5ZfPDbxgg6b
m/er47Sb2CA7AOVCzPKsMC7WQGb9RpguHYt0OejjEYV+fLMr3JhNP8sqqyxSUq2J92nmASASyLcH
qXGN5cssSNxLU+jfW6svXut4orTK2knSl7vj0oQop0LrQR10d7HXM8f3/0fhw/pzxUrAiSp5UBuz
+K3+DBhBbWLmJXKukwVhGXgTHb1Qsz/0Ionve4uMHT2uWS4Sykd7VqtPeozeVS/3BMSFN0brZafI
gbXMOlSHvG//KlB11FofdkejH739qNPzDfCQrHHXWqqdyyL3fySLcczFPTmnGa0bbIQNOFf2BF3+
Xmb0apPCGjdlQWvw329Rgy3fH8s33/cAEaNdQhVkOP91k2YobnhODboV05CcADyw6CXR2qWBTA1S
1Du5d8fNwMGc8F+sMpsQMcl27MuZXNaCqF+ZqlOaKHhh45h7u8V64jvtuCPeUnypJqTMUZZ8w0eC
/iPwhkvYm9kTHwTN7zxyP/vGI0yRiZAA/MhNKbApkEpAXFhA7q488IMT72uFPxRKSl/6+5qmxqMK
hFwmdqqw4ylMT0obUquUr9idCTabgksqS8T4bY+UpZYPK2yX+0H481Nl8PTlYf3Ugb66Hw1tiLc9
2tWdei0JRruwbfG5jSVJL0mDj6vv0jpmq6JpoFHmnaKitSnqa4bu5KJeQkKJ9ouGgbGuSTmqhd2c
4EqgGA4nSAZxBK9Kp3m86PUXt8AltHShcylDKkrrtOWHFfY+cmq+gjS46+hTfC+juUd4l57WOZFH
fgHg449Xdm/VLuuxkSignbqGE80dNyEIxMU15qfc8qMXxiG8PYNIqcCy9BSx3l1RHd2QFVCfbhzj
H+8iSLg6pUtxXhP+U+U688nSXKzlqVGf/QRRwdUkrmdb2HF5XLTB2ltdGzw3ORbRuunMt/UXSZfp
I566ghneQN5BKgZxZLa9XUSLbjUbidxexHmUm1YVoqwO6nqVt+ffl0LSj9YlTu7jIAMD024jy8Pq
hAGC8Ea2VxvPnpO9v3g/RZ2Hr4kBZsvo8LJjTw8eBmu6ritju2v2yJQRaXipt5M84J26dU1tfoG7
7B/X6V7N/EVEardbhcBFkNPpjMjPfgA/UC19HPtxTvPpe89a8E6fJ+QKiApOXU5KqeYb/c0eg/5a
sZzDUAm+Vb1BGTU+WY09PdGB88gxGGe6KNIyGZqyIBgs7SN1toJVpU6CNf2JtHf9Hdhvakjy5ZSh
cUlsZw+Ayt2sN0PhWJAfXJw2xtBG22QKiUSyndF51Dwa79HrumKJyRJvyDvHvRndVe2McKSgqR/1
B1EfptpIXhTTr/MdDPp17B/UzVwkOLjipD4PGWQKrGzWgWZS/zJ4UIkcgDPM0gCVscKESDjmcmd7
Qfhu0fPupZog1u19NIhrzTT0I0DsJ5/EAbcc+AVyxXSA51u9BtxfFfZnRUgWkIFPoVl/qFd6lpiH
lGBcCohCg0LS5fssdtK3WWtuUa1x6zbFctb7LDhiNyHEnM07ycXOTsWyJ3K9DHWBTmPwV21Q4Vc/
rCVGlpMgxLcEk3RfelIhs0mj1q8SFtn96Js+DMSKbE50t77rDdYxZia0e7yX5DZhvbupN9jedkeV
+sRkhexL1qidep7Bz5TzA37gblMkk9gEfTA9dMtQuBvd665G7ApkdMTNGN4C8Aqz8V2YDPYqz+vE
W8OT9+aOrkul7a+6ImcUHstFHWDj/Tqz2Oxe0LzTSBAPKb//Jh0jnNpU/qjyYrw+8+QguwAzIbVv
JvnQz/KV0jGqV+iJNqpbYQSVrt4bGQvukyQO94PWi4s6mN3AEjsDKEbO4zZhUTu40KuNJHcOJWGN
BIbvWzN1znNgf7gSIKlQklBbAPf1m6pIu9dFW4gIt8z2tTKx2izybJLX1LtRXf/MahSBw2w2L9JP
ZsoOAqzdhoZAg3GVBDxt8J/U6NXreD50nR28W5N61KjRPpo9bBFqM6C7vdgbZfK5cGfYAqOek/k3
Zc0+lMvf2mydM+DPq1oVlUbbX9mnb9TQqQ7AOhCDNKG2bew+OVLgfP49FulzDl9u9v42PD1DGCwh
a4MVz4OI3ELPwN4ciK9marbrx7h+gurDnEdbXDz+VosWTGwgubWao3ryW5qR53XA6QLCzdSGQQQ8
mEmY3jpHt150ML/qshcaICjSkI2KFWlg0Mm2jBZ9epwBz24NWRPycv0vE5HZNaiXa5qn+dWo42Hb
jhVCaUO2WRtkLUB9pCWwuYyd2bx7HhYyRkdraXHHhXho4XrHG+Rl82e3Q0INWLW5BAgimOEQYxUU
zrZhHudHU8via2u23wzAKndT4oKMH0mnQYRgIcgT02X2YnPrI7W/rVRBTQuf2iDRHuBp9Tuis7QH
v1sIKiz1RwU0TXwnOkcxWsnJcEYc9gikF3lGiP24nqlrEebg9d2pJxhUCsk3v79YnU1J4WOKGSS9
lJRRX48/d1NuH5KUrYTSnuJguJ+K3sNBIVH7qM01FKxgimbqPHIwsIoJAx0G2hBmgNnoVzXCKIh1
XHgEWbKIj5xUpi1I4MR/zqZFGLTUB2SwzcReWD/7zTyu322YrfZrTZ7HRXMgIyEigozxiloeiB1q
Nve4opNDUyR/8cG2z4k3RbdK+1HGDew6qy7dfTvj4QHFi1GawtWmyrR9p0UbNfb9/hkj5tCRTEa8
9YN2QNXuPhIxI/XIwfJFTNO6SGoimDfuVQWi9nWpPVLcfQyDEMK0q7lIGCKEZdVQ7dMUxYp6qQ4T
/qPt4M3tFZ/+uFj559Q3rXPYwvBqCYTYZ8tCgJv89TIjia9djXrRZQxUl2jV362b3WrBhhgJdFPs
kc1HVanCYpXYabI2sFQrS8XkFS0Ghgyu3Ug5mAmHFjyVXbmDxhvCDKtn1kvnWlq1pRv4pvOYn+C8
g3rwIubqtZs2pERCqWFAHQhqPUXmVF/WkSF0zr7rjLc8H/eIn4rvfNLWHTMPQNVa+6o+4MQfMSxr
rX/nIIV6cL6ZdmWe60lWsmv+QjAs9LM+zF/VXw+NQfcskOxuZp5Y5vW+u+ophn9ZkRvN3Hy0FyrS
bdkQnaOwz5qV5Ff1f/ILcY0bPz3FI17aOtGJgUg971LYJ00tg/w23rMprDfJkgyfJZg47iayVErL
ule3cRnmzFAu7H5hkGUflkcdf+vO7sb5LY/SR8jaWIHGyFilmSHCfb0B91V1o/VA5+FzCv/6e1G1
X7F8Q3k3LWOHrnkVVqdVZ4DjxcAtp5okjo2XCk1dTDT2MQtAQLeLZ7/Mafscxi2GPqncipraZjxK
dOp49rPVmwRIJSEY/mZKgIO7nYaUyCEJJ41e6wLXYYW5jfsJtOp6JzaAsfSgpayRfFBWvIcCXH2w
Pi22S2ksZw0+CXpfEB61PPg9kuf1ZZTr775LbrUVso5ZU3eiiWQYqy5m0B/C/FIaxaOqI7R5e9/M
k/U9rlM8Xstc3Qwdsl8JTGX0u8TfLx2I26QsyBgeMOyIEvNLpy35JTTEcqhrMHsdbWMUkig6Grls
J9+H4oF9Vex+t8opcXvd5bdIT2VUWCDANmuoQUdG1dbHt07fPyYdUYuCauO5ttjiXaFI1mj1N8pS
zgUwFnnzcjNWCXKmfIDMpxYh5FLHxpleBpoBNnzR1bbCa1aQhxVZtnMdSn0Nu/PMIToVZKg3PStz
skDju8YGuuvISZ2V48OqxUnZtN1FRYCc0wqprq9qqdkBskDw4PxLUFxYvbajcgx+ytDfCw0tXKV5
wA/kHeK0FuHEyfLR11l/D/0zOHSzN0GHsdhiB8urxd14H3UJbnMiqva+5XhXm6F5PUNqiAFfKc2n
aAjvJbDjpW00cRUWsbOjwWY6sOZrQ+9WlUghItjETyTZFpSifbYh3TwGmrit7yJL709+3OInVuIC
pSZIe9bMNvqPnZ3083nwMyBt1jDs+UGf1Kvf13+/BFSMvHfRI7RMi0vGoDpCNwwJF7FAuNFBn8no
EC2rHHSAfIl606kDoBdzE57VS5y4xS4ZGNbbGT6zD7gBd8WDOrTuwqQYRxqQYsPs9uvrtMuPYQ4h
s6uw0OD1PwNuE7dOHqKsenGj2T1rc+E+ZdVBL2r7OJO+zC0bzB9xEu7qOmzf1HU7JmOlbhzSjh3t
NOfa/OoVJr4k51nQ7jj+vo+VRqnLJlZx4HTozWePM57SI1C/CCTrUtx8QdPAAJXzVUB+XtVjSxk9
xTM65q33A/5R8xTKhmcg25yRUeh3k3Z0+4Fwbrl8r3PzV9lOFfDclFaaehe1SXjU6zZ2P1cGjhcT
XwRCgRGETOW/gINaEyVatEA64FD2AeEFcTXbXSiYhyrO3OZbhQ/6SYw6Ogeeylnh4IuoYJmPiQ1y
AX9yGMX/fAvnVg23jYu6WJgu64C8I8+rrlqbp+CI6MuCwceeKMrwlDD+wV91jjYz1wMEK8a6Vlbp
5EM4qOdxaWwLe+i0bOMUv1s9DoiBPZtog55gUkBZTTB710JzbppI61vCpnYSZfMpGZ2XtTicThYW
rEmMRGv6yf1vUY06+/2G6gWra+QkP/dVTXpfEnhXI+hPi+uXJy8fegow8v/nwO2+mr433s1z8wwQ
vNv87a/kRzrKKKwR8m+Wh8P8lLAZvVhp92hZzt51x+ZRjRlhRDXIs3tW/BNEnvs59vbweptHJsDk
Xqcbjw0BXvoi16PgzPVnles4jwjNqtQxTuqaCS/pQUdtoN50kiI4Z7Pz3bSBPntW2h7nuTJeRzDn
u4RW5Va99D2RQlMto3v10iTF5JFiNY1kw2BtCkajGNlrTo7zc6CxSYg0ORfqIMK/LIdfLJZX/NGh
dp5MD9boE4ZiaJQ5sQjqu80q01vH8zr8JExomTCp0CGFLjROAvnCnfoQckyYQNiAzKzjaO0PtwoE
za9PCPzo+lwUIJcRyEZI4KGRKxcDnp6PunVfiQuKl/EuLMLmrUXLlPSm/rlFmbJ+5xB3wVa5k/yG
TowDW3Cvvl+9ZJHe74Ev9Gd0j9EhsodzPEfaVWWcWMIsL+40v6mSJcDrcTenwP7+dvMb8ZuYFyiw
zTSiXWM+aBzTuSaleNRIPbwUiXhc72V1W6uDRonZF9pnw7AGMgL5HsNEwbDM/U9d8+c9Mi+pdywb
UNZuZqcEjTnxHsd789YwIlS6b939mvtyzz3HUmESQWc5Trr2pfByg1gHeU1QCLrvx8Xcsr/HYxSL
+JiDIEeVoSI/sL6Wt/yiztXVuhggpp+UbqO0um1o5ZBzC/+T+rxcgw5O1Y4wMiJTe0um/JVKnPsj
gGaQCn35BCVms9Qs0gbdCw/WgpqpaywYxDShM72KdktTRiip5egCztEF6zHDWpEFA3XWxPhiRBft
2ylsH+yqgDwwi+I7aBOkjz05OIPgDyhXCuBRfKy7+J3VPRYHKCk91idn3Wv7feB1Yqdmejn5104B
IqCNicvxZTDmQN7syY2KdzGwl9DG93qJiksUEymsvicUwxYmZ30iqWrzxxCrht247enzEmIA9Eps
a3uutpPcBfbtWUzJAlhjIkG78h9Ct7ux2+HxhaYDlWWkk4TJB3gMW5S7eNQS9v7MwsqTQ9r4r2wj
9E3ayfenmwCqdVn/AUpsrGmj4JWasX2tO0z8hMMeIj6kPX5G54Z1Ud1KE/XXgxahFuW/JfZXsI9c
sFvoZOV40Crh/hVHzSp2VhLn3lmYkJVPTCud7qDuUbUSyuwQU3eGm9fEGbZfC8hsuMsTAc7p/4hA
hPr339V2KbzCOOSagWuZf7aEAqf2k9G2jkueBt9I9IDv2c599zAlPIdDAKzA8jCRQ+jaF7htMeaT
ZWex1L9GLImliI8eLAEpXUpBCt9pIgQDaenOhyrgts28vDjqUX01aRc+qUvUAuud4TRf2jmYT9qY
+08DcRGk6M7BN6vwfqh/FbxbhK0BFqtT9Sc4f/SnZQ3GdaH5g8ndTqbeU/XoyNodcQcbPDNbkqB8
DGExVuCMGFCiZAnY9uhLUX8gege0Zq0DISqd5SkL669DQ7fUSKz0Htz/D81342OqR55cVBdPQJ0P
ZAilP5lUOAH3RFXa3/LN3anUtGmvyQBfVV6KK/sLcWDNUe1vrYp4b5/ORAaUA+69xQBtxfjrdeQZ
JC7Pr+STvPq1EX/TworSjl26PGYFXd0Cr4rtRfV7VpOqnteQ4KZxqd6rlOwVDWh9FXktYR7svO1y
qJ9meKiamLVLORavVqybn+w+e+61YH4M5MDbZHQUyIZCbcX+90SF0n7pug5rxTz/5c/Zh/qBR632
dhrYzvu68j5mIGbnDj6l2hlb1LX3YQp02kEZnJTV/KHZfrIdC30rMNJuHYpSyIRqAjK9bLd2B3L9
q5ZM3t53S8bQyu63S0EG+5D6xRMBMvp9qe6kCS7Lsw97L62M6gpf6jNWfvuhmduADRMoC1++/D/C
zmvJbSXbtl+ECHjzSu/LV6n0gpCFNwmTMF9/B5K6rT67I7ofmkGy1FslEshcudacY3pMJxHAx81K
/TRfhm92WCIy0fKLmUJjkBr4XtUDJanZ34Ux9DLcp59uzy7BCRM2VjcE3raSOlC50qLbsYdE/KtY
1O4VpfKT7qAEdeNPoodsuso0PBo83TAjwh/JUF2sMtNuhuPxXwPsu3ilsMhVZVAvvyZoQJ0UTCMf
Prx0gKxYgYXoiKLay5ko7crniyUvoMOG56PjW8ZOOSrvVZrp3glvMDSS1Mo3MJ37r3k67Qp6whdD
JxSghiNTbTSdMEQaxQ/KMlQPvk4vdSTcUpKEC2JcXyuZXWa4xiWsJL7+nPlFBUZhpEbDUjSf3MxH
nbA07DE+7A1U4we3hS2guXr5msVdu6KRbj76M+k3rYTlkUK7iPwML3CKy4B+wfwYkWiXMpaglW/N
r8p6Ylgiuc3TLI5IN7nLxBTuKGbgJDls4YA0YKBhxUn1BLsskAYNsfZn6QeragCEsCYZKbvdp0F1
46/Q9awix/TegnJ6jlgLb1lGzG/feEdPg/8cDV67I/kE09lS7KqHiU5Q25z/xwwy+I85eQAqnrXQ
sk3dD+4jyn8T1ZCbTYSNYQbH+4pXm+4Ls39EjZExfAbtYqPNp/DmpsaffwrHceZZBrSWvWddRt2o
nwAuz9dqLC8pYQn7tovMfVgPJqdHCxNyI5a8ZcQDmjBekqRLPvRyaSfqUBTIhdszUgJeMk95cobP
QaGGwfAhwpmxqpYfJw7iDi3CIWNFzQRx4qkfWQObXEuf5niiv5+3dH/G1t3NofxMEpSEkZIwwdwd
kywB79usp4xIZtxd8XxppnPjuMOrnn9Ubm48AIwBsbKEEZqBgJVMR+HkCCLpsGrXWxVONObNc+QA
+ENE5F/SUfdAKPIs/tcz3IrZGsPPs+pfqWZ3m0as1zVIVWGYN6W1GLymPUzcgI7f/2RqT0uA1CFt
i8Gj3Fga/YxMNkRlBb8R9nH+wXCG1Tf3W2je3MqxUgul4QW2nbfHUYxpetknqBfnix58C2g7q8jO
kny2nU5yk95r7jaKAdCqZxoZrIQQO+7WMusPPJfFSS6vYo33bfh2a0MJ0hcZ0vIX0peONjQGSTof
xp3qQZlFvah/8LXp6KG8P7iF+4LhFDXStlhDoKZT7WTwJuDv0N9ePMp+hnWT3/YRWGy+EW5eXuGi
BMYZ+PHITRkEbynj53WM0hYGied/NyCE03fwMFQD/d7ClfS299U0tQvrammUXFy+yY8p/QHmwF4N
Yv7N5BGdbtfDnjMDBEUIIFa0KPOn+6+YOQJ0tDr8iUzIndqItYEeeRm+a0NavI7oSVeynOr1RHf7
oKXV9EB3Zfu3Q+TEqGFY4c4Q4NS7aWl+q8c2O4/LgJeIw0Nu5fbKn5EEaRmjCTBuN84k6ID7vWpX
/H1QfYzKZP4et9I4YY1g5R1BrdIvwLPwP253z/1nDUS8tus7xMEYroM05h8q+ybwpgLBjHvUcEet
9bQSBdk4NcAnoQMeLRFkNoETX5yutG8JE4Qd0E8wdhRHt5zsIECi19iqh8cozz9UhKJlpOOhdSsC
AqIcXKml01to53CLYj14gcpurBByht9JyN4AT7J/M+3CU+echYfweOYqUwpQ9aDrA3l5onuPLOD2
3hgMP4BRxFno/sT2DMCUxsV6JJztaDrkPsru4HMuf6gtM3hQ70TBmByKYcHP1t6jiOabCmeKdCJp
krqMHrwlNx11jL5m5AcwMhwABizKM2UO4cu2Lzbdc8qz/Es1IPtF7P3nWe0z2jS6+dFgyrGbow77
YJbkD7kD8SwMHsI0iR6sbLQfbLM8djYjwX5+Iz2je2J8I578qHqf3BHYfsU1WDURHP3WY+3pwFjt
+2b0ri4Dxivp5nQzQyOb39uiqSEHFuEFPvoFGmzzlPnQoyzbTi5T5C6bIBO/3rQfvAK6kxaedbSr
auQYdFlwm+X0rl7h2j+G3tBusrLt3+eqPce9F38fNRfETB3Mt0T2WLhm5+IsNAkX6PWFROHpD13C
6cRrMPkAi9DZiJtWTcWOODR6CcHrJATVI2ZhSrBGfMZB+723ESG5upY8Rh14KZNTCLjmJNri8o13
jujkpWZqdW7LItpLIjafKyfFBR970T7ORXNIwp65sORr14zf2hiGr54+vIZw7JgBVeXBjfX2I8zK
3Tx07Te7xdOAn2o+I/Gqnx17/GWT+vnNpueAdJY13pqjH8lcXPUukBdwycOFoITxGJoRM/UB1SZh
LksaHTfoSv2Zvt3j5Gs/RRKeYO5Wb15jD6ck4yIObdiRdw3Rf787nX/uxcjdPAspWeB7hoUzZLl5
/20vLkIvCkn71k6BH8NawcDbuqX+Y3liheb9iZM2xYfd1984scJjMuQtN835CCXIXvOp5xeHz0id
TgSay2PKIGJtOfrFt+nlqQp+quseaWfw6z7maBhMOrpsnjjOR1dcXVTDCfQlp29e1O6i1UukR9K8
NF4hTnZK5GJXT++DmY7fm///JNPkO/BqGKQAp+hMU5cpgXCbzbuc6+6i3lIPqoQTvG/XDMb8II22
/+Nz9P/DYEMYPSabIEATj8XG/af+cSYbDrlbfk6b8c8STevv0qT6SrX97ziEiAiAVdA7dfUgyBjf
jSAfL7YIzHMXv/VJYlxomZW7Bh4lWMVSe4q91r9iUzoOxG8/WfMQPpVzbxzoO1PiLO+phwgr01Ia
nxpysq+z4VKHQM7aiqIa35lJXlxCeo2uqx/EYmfxpvR1Xl7VGvDwChUHRK10ufPM1EePgSRlMQL7
nZVccGapRqlq/oZF/RkbnlEQJuDoT8WkA6EpPecJK3HPnJFkn5IBCkKP9ExnVdxmqHOoXYOMdknH
zzh2mSbHUidDhLw8uDEdjzRJkQssPvIMRYNB3uwfH3kUpBuPWHejPIrFrj7O9Tbqvext9oOT6CCq
57PQ7/0YX6+/tY5RcjqAW1Jp3ZuyipcdW4jHL9W5GtBmeN+rhmedlfIsM9HiqmfLTzkdf/eruPmy
vH3/A8sfte3W3qSpJRiGmqzHRf+t8Qi6LtEPPiH41PZeNxztcuofhWzW6hOWYQHNi97+YyyKWyqL
/ufyZKbpu9d0MEyzrPieJbxm5SfU+urBZ0QQhol/9azKg/M49Vu3/G2eaATbINYcuU5seU2TFuxX
zUbU1P4ROy/zFKS5NDWsszODg8dH2BA7tpwoCZTsN/huzuQL/ZpDxJxFlf0mAu/oDdqP0gR3kUeE
wDne17kHwWuVvY/rJCB/xdrmdfFtTrKUW3WjmTUhmo35brbuMRUGLWzGok50gRP6I8LJuiuX8X/h
xj/7FC6pyKjX5RScuHU1gjgS6O3JLhEWWsGR/2IdnKbBTPZNZeOuSJls2Yjm1iFzFBn2tJALd0vy
QU+aH+ncE9W/RPW38TDMdbsasg5fef42dMFLUorTISPlJJF4KdqULIQcS81Ul1sfZDEpopYh9h2Z
inUU7aYCWjg6lGabDW/QMPRN1jflpSdoYtME04o5drsXaMRtViBS1abLovHAtd5Gz4ULuBS349Kk
O01F/Ryylewg0FxagR5jjCrz6DhHw2+Ci9dYJFUtrDIQvqfYl+Opz8rxBHPp1aVeYpyTyI09kOBF
RmMc9XLrpuW4kT6RhUVmrBhbHeu2/SIcXbC2zpdawNnI0BYI++dsJygi9K+28QjRCyYvzjoA5JfC
azlETcN+6ryffYmvrUl7CpaQs2VjQubz5pc8SBkUxjTSpGEfq2hiohvBa+MY1b/OlXOaSiG2nmti
R9F+NobxSBLjaoKq96CH/RUC3dlLmYXq0LbxcaGehNC5GjTYsEE0ncg1OAdaQjpKw9CTxX+PdYYs
osY/QN4B0zYGGYc0HzUb960v2uvk+i/OYGLpKJ7a8rfOxCbEiptI83OeMpfEXHhoYCkCm3z0voZW
ay8cCqur5sPQxxdfbz4G5WJYjg8Yf8YrNH8lIDNqFB6Wn5vvbTbdwKX/SEBpPGY+MIvan3X6Hrp8
ScvhhDWIxO4+67bG0mXzU4gJqNetgyc7mGJB9xSHVf1EGNx7UA633Bij01+rH0q76tzOAOH0vL5R
TRQrpge0VWhYVsWtlEW56eZiqTNW7Lib0fpaWISIUOWWU7fxaEgZ7SbMuc86ey0ZeYV8ZSMfV4Ea
KiWlY/nfJF840dFjJThm6p8rL7gxMl5DXUl7yD3UaEWUb0rWCp/c9eRrDfLDsPpj2l1ar97H9S/b
IpMiPdjlg+4eWv8Q5Uy4kUwV+m4cjxJIYx59mXuYf9FVC15gtObJl6H3IVWCrUN1agZXsMt+1m6x
R/Xw3c3kNOm7ojkZoBgtnwBaXVu58zvp8vCS9Q+Mvt9LFp4HP3v2KyaqfU+UKHSPYY3s4znwy+gc
9s7FCPXHFAEQjDYC34zS33m9dbGIXRj9ZjNz0D+XY7lE0xS/op6I9SC04wcDXXBpfLWGTjySXAWc
iPIqHMjkk7Bd45JZv53Jjwbh3Qzg9VmG4Tr2C2dPt0WeMvnpO5CIez98bdqw2JIl9DHBs4/aipZA
Lt8k9MBr3hNhJXzvzN2nH5NYF/smMLgl5opNQieGNmqcQ2g66Rl62lqfWUamus2PZGyfu3I53pMe
54s42XEqrq7uZD9Aj0dDXpJHmP3AmIbIZBt0xjdUrRz6bOIOcqKOd33+yDThSJyrfcyt4lsWfHQh
9Dzf7n4g7oPjLfPgUdXawGX3nc8+nIHiZaB+Vg5FkszgnIvx4LpZfNFD74szd/R4Gc2tHB/SsBWn
7sl1ZHmYs6C6YTq0t+lgls9FVYOdmVt9JQvml24fBTvfsrEOOKhD4NMihq4862al4M5bO7fv76mf
4jNDT28tfu3BSpH9DRctoDAK3JLQXXeQKYrTkMK8Tei3JO3w0epEU3qoYMZQ1J/3/yt5af3BMARh
QJHDzlDVEJ/geAdtEB/ANhZr5fqyaziBSE/Cgw2jza1rD/g15CRT1yHPOa5+rSu0MW6zTG5abdoF
hQ9PE6Dehq/MumucJih561R35l0DofxBm9ncQrqyTBdCZPnuiKJaz+G5c9IjiaO7n3aqhdeiXlYZ
uhlQz+Cp6fLQP6jDc0PruTXBSN5RDv+93DSMxa/9f6gNRqDbus6BmqM1sqx/DBZMqmCXaTjWdchw
K+Xi8v3O3WRSDmva2PH5PixWtTvqhwMnffu96fTPmnx5PjuCFoZJG69DMGwADcoXqXccnT3t4Dgu
s5TFQQnQm3YRMOVPp3U2Pa7ud6TDV8XcElb104ifVfECyQczYNtU52DUg7Mw4KkkBUlRoTaFL5CT
s31d0+8b28A5eFl/SpXLKtKrifGk9tqN3ETgrb7FYJ3hHU8+ehB9RmmVFpuC/FjWJT9e120ZHNR5
gkt5Atcc/BiAGxA2IucXuoJk4ZDQ9DIUBCsK8aF5Buq0wkP6iaHyY66OsRDeLU9k+ziZ1SZZ0GG5
AD2QSZ/Ph0FhNno6Z8XehUxPMYok0r9Z87UVI3K+pREfpcS8NzMB4GWJSiwQVzVvanLxTRvA1yvB
as2usgu8cN7oVSzWLjKwax91kPKk3z6FgtybKeFUVxp+/L1vrjWBtvTRKKToERAl+TUR3K6qnQ/G
P3vw+jdvtNqbVG5PK4+6K0TI8mEkmCXvcufFR7b+XDjyqJhuk2jhfhej/Zzn1R/VzH+//HDK//Py
cxwHwqtjM9xyKAiXn//bsVE0WAnhxYhzERsjaRhDd9YKwyzOOoiLu102CJNopVfNzgFG2vVueRKz
Yby5HLOH5odvie53lAf7wDTQpy4577BeHztoP8+DgRGqW2h7km55b0eb8dIsKqIeXeWbf1IFNjCa
dxDxzpkBv0etasKfH6kDKUJirIBBe9P7ijiHbWs21V29jXNBx7s9LHbfigC147g0CemDCjLyyBxk
usG+UsUnF3/bRxJDBHBS99NsK77vLn2nGUwQjZ95Dx1hl26VsfPFg/3c0mgXNVrQyddJ+FnEU6La
jTGcrtyG+uZppjjkhE5v+drkOQGRcK2zZNjIFuFIbbNPm4RQ4rcZp027oIsMLbymblX8MREn5XBU
UkhPDA0D0uG7s0wGFeNDvZ+78je6R1ZWBLpKZKmmS+pZGJbZAZwRP7SGrGKX7qJNj3Dha1ItbTPo
ANjwfse7Mqz9s5IOKoV7k7hPrW1jVOWoySyZ2Ucsav1RPUuXZ+RtfiFWbJnqtce7pBKA3yPkhfxm
kszg1uA46yExtiNa6Hhrm85vGy0LSgwQ9NpiJgu6nAQUCB3p9q7EnWtjumOqSDdH6pdgBkgiMszm
JUuaDAWCgTLHfoG8o+3GKSTYb7kDSN5ztr2VdGQnu/FatY2xY/LvnHvgVoshC+R9tFGtdfRp5QE9
Ms3ROCMWB/5ovfaHsHr2Ir4QLY3Hi7D4PSfd5bxlhjulBy2gma/yPP4Ki3jc3deDtPjtwWlDIJtw
Jm7K3F/Rb3J3w8jC6dGb1vd+/5qQCssMcdlLwho0iOtGwHFYFtz7vAyEhrOtgtjF1pN3J2R5h79f
cBI5zbYJyadTszk1pRs1XVyxZZMGw7jOwFe4DpbVX3XQ02ULECIgeLoRyd5AAb/JptA+SgwEp7gw
/zxrc01j74Z6vLRi6hFO9QgKfYV+pHka6vhBA0d1VDuadHtO6jL+DKfqMsRej4qqKc7+nH65fw7q
5RgPiwH1qBTWiUPMpQOR8gxYrH4Rcnj1ZPMSjdF0iLWppVlX6kwEuaARpmzVoIoruH5u8MCFPnZ5
VmdZg5wyocK+tKgyWyPETRe2j1IfgtWc1MGRKq1gFKdNP/+asilqtIsDALf8qbAQNpH0284XOByF
R5FjJPyKcfbuj+Y7BzsM8l731r/kXK7XMXL9FSBGY1suL51CfvHzYbz5XmJsPD3QjzWTqnc5skAt
CDrF3lRbQFrF5j4QyxHHiJku4o2nJhgMvEuLzyejntklKcCk0sP7E5JQMooy3gyukVyUyU09mCF8
sp5ecsayxtgkxm3RpOHGmQsLBpKdblxqELUAYjzrT/fFDHcAuTiO23Ht6mxbbeS+DFATOcqYT04F
PyJgznHwuNx36ST9M+Te7qIn3sJQdrTnYcldLNuxedXSBM75gJPPNwHod4BTN7FrESq1rL9yedlh
GSFCCUTYMmcIi3wrjdk+B5ODQbQZjH1S1khtpzrBOdpMFwV3cmrnFmstrSBT4mjmYKfD+mmLXd4j
QatYIK9ZnMAhEHF8oa4yH428Z86/TPFlKBeWL5oPaJcloGX1RCMeu9Sl9YSEkH/fosNyDY4KkBFP
g+cuIS45dssoQcWrlA24x/NLqWucZGTKpJk8vjfoUm3uAeYmFzZN6SetoEXm6sm/fkSAuZO3r3R9
+lcx2MY2JvPhiKo8+qgIk0r5p2wCI81PIQO8vaJBKWt/KTlE1AFNqJ4u7iIMLMbOPSMWbuzHTvOv
k9f8kTqyLxK3ZI8pgG+uFQqpAqqzfwkXySctTkqdFkgwCT/UADENz048SEqR/dBL1D+DcatbrGff
U7/0b0oBWqeD85ij7hiYUemFW+yVoRZxZYxtXbK20UolmKZwnu91Yj8x7laE0T5nhNyErXFUI+2R
wCGkAW1ImlFAU8lAzPpX92Vz0lD7qZObewEJY628LWqZ5YjSPqiBpt+M6OXocywSLvVAH9anhwne
4+97qdfmV700CbPSlkozojkiyT4HLcIHpT6tO43570+UlIniwTyjGoL0raX7kr7Hn2eJ/gjm3D1B
TqQxQH7mtUKit8B6EURmL5HNMM+mw3hSaqUO+/P9JefLcsMAzdgZeEQehHxXwse/gkgr5jJB9Jhu
66p9i6UExs+G/NzYm8yoUFbMDurMbhzlJh6ihNdhcwo1KW/qz2ZYDHaNS7D3yLhWsVJcP36qmaK9
IO6V57/vx0H6b+/D26833J1riyYz2Sl03EJNZDv1+9vLywAFwk4pA0PdGNFlPIX+8j13RvU1/aX+
KrOwyj0ZpuO+QjrLu3lt0A6VmnXJk0BnBtLQcmfc/d9rRsP9jw65bbogQk1strbN//4xB7SGmN4f
uI4TgsDhCAzUPucR+U1LxybxRyJsAZcitIOUg9so2/hW9OcliUraCQ5QueLupfvUvinJES+KJmrf
CrqSWnu9Hyr6ae1ItiW755yO/9CA1OLvRrsTz1ZWPfpeoT+ZVlMAY4+PWjZmr4aoTsCt7IMVSOem
o9TfhDIe3vR2mfmX4fADlRvCXzd5qaCiQo3w5wN6rvBc2SGITGiWD44TwycuW+PFWp6NGonEjQug
Vgzuu+IZdLo4kSBWEopaOFyAyObtXr8YkKmOQWmh5bUh2i0PoR5+TMut31Rt+5RNc/Qo5585x7KH
IUF4oiEMWd0n+arAC3pjVztiyfJhqEhIzCmfI3l3rA3/ctuSz30yLcnNW4mq/SSm+moSrLgpIyIW
ejJwJlhGfBOqgabqiCxsUFgO0SlzWeT/wueUGSNKln9w7D0BreGI+H/7b7kqdYBoGKsyj+PdoMUw
TbPmOi4YG3Q60S40+nlzB9k4XQ/JLy/mo9Ty/WhFw4u3GOLILWa0xFngC+1JEzPKGed3yQxSpxtc
dM61KDude656hQplf0YjXDFMhRZNzVrfe8k4rpW2Xj2QFEUEsEMi2d/3CC4mAU0tOA0J8+grpuYJ
0Zyxs8H/ru2eOM7G7BLYZQi7xsGB2YSsQi2LLWlfNKfhPRpDdk0Kwo400g+uGoj2Ns/xtNTZmzF1
v6oFZlE2HkZKZLb//Z6y/qMLYJsBBFMGTrA3HJz0//cYNiUNEgMaBSchi4va5ai4cESxWd2J+71b
M043oz8vo4wEMYNETavzzlXgH+4u+H+9FMI6RC7Yk7Iwm02KLuUaLw/qGau1x1EY9g3h8urtGbhu
7wdEFsx59hxzgLsgXXyqAwdY0fJgj6a1c2IOd+qlVqfa/2L42f85wYRbGZi+brmu7gTOPz6DXjTA
GsbCOmkY/LfDUJYbe3rz2jrdSbU9Gu7v3EknLJ820tycs4kV5EiirfLrZLTHlIPeXaldz236VMUO
+UXPjvfsqTqu6zEit5OxlSU2FSMzrkh0f3utgFsYWmTZYukQZ8cK2m1jtuGXwN66rXHIy7j6Aj0H
IVnFhCJrsvey9autKt18KytWJBfNJKYu1Cmyws/SDbfhUlGxLwuw5tyfs4DekvXhj5EnaRAG6kmU
7XuyVggN7rDuOiaywp5QKSYeFFbZgPEoyKBwgWe219MwtOeUFJUNvL1xD+oQUpHJtdoQnr62/NY4
QwiyPiBdbaga/Vc+TKYdOt4yAftsFRm9fJWxuHW6u6AgfO2h9XOxx4TzoM65mW3uCq3SH7pooQYi
n1ubIL8eWmKzooW/P1potGAwUjksrUezxVM3SA5lyrQ6hSVCK6vvTn0faN2xMuNii4wRLE5nei+V
jQU7OjWG3exHQ6JO8osK47tv159z6OmHCJfyDjZPeFPPoiwPNjQDiTO1AnMdwd8/ulrmP3ZgBV2n
SD9SgHjJSGqH0HD2T8ZblVXZ1zGy4Iy1nCdsh/A2AOPZPExf4apdkN4ZKJSSEZW/pp+yqMerl83N
I0QMvE1a237Qr/zZzbbcRwaouyHCsuv6jESifdBoNYW4Hax54dfC+6gSh8imf/sjee+Q3VX3Ma3+
5QvUyBgjUrC2+H34au/zcuSFqh2Co/RbA8ofcJfzwYEtfUk6UkCMZNJvAxHPjzNCBiJqbWZfdCfp
ZDX6YQSJh7k3aJ6KpI8PoEyze5sKhJGOYHJwcfigcSlY73ZqCzHxN85wOcklWFoKpKXKbe6HN9Vq
MNDqXHygd0rbqryKi6wWbQpm4zD6xZr02CywI1OG9dHAuLhRzddCQ+yTcOwVQk93SleiHmSiwSPG
PndU8NEqcedV0pUBJ2UwSzIEfU1sqo26j5dFBQQEI8tBJeSQKbNtU4SWirU959MpMDTn2dHz6FnT
G8CwAEpopC9iLkpRDzb6Gkr9q4g97TyKSiP+0/e+jiV5XPIoy7R/Vh6NUsZYgprZXTl28dNIYcht
jEU6dC+VYf+QljIil3QCxPsKLB2aQ/GQ5tVZlJm9m2yPs98iSKCd1B9SawmWoxV4GcJJHBBsiUuM
O3vrQS5QdXnkkuXqCRcjIekH5OMBEGBtJs2D8AjUMw2JrIRBFlqB42QmGn7R0Aol5iNM+HKXycCz
lc8kPBmHkdnxijv+p2KSy9iUiN3kdFWfU/wrtFzmiHD4+TS4LKgRzJ1YfKNBJ/qLO4xfc1I/TthP
px2dxQDps/s7MT3n2OJV3VJnRRsx0YstdHLjY5qc6zgKLAZVrgkeB9UvJ0KQRwHYibqsfimwqeYm
7nV5VZuRdhjw1u6TBEiXl3s/4z57tXEIvLuO+TCQd06WmmHev1ajzjgETYZ71as6egXKReQxXSnN
KMzdXxawOgDm4/jRCsu+ZJWHN4vgv6su62Fj0kA6DDNX6Cy16B74IKf2u2hRMdWt9bMY/e6ojhk1
/gf0xHzGseP/8IMqPPScFP8HhwcHwD8bqIat4ypadm4HFs8/WVGdJep2bur5xAH159THw7nS53mt
To7wfPV1nllfQt8It2pbr6zMW/U+PZcRiNCF3D5WSzMp45M6Ao3VDLMjN65ZYGTfmoIu3+JgNhb3
e2Y/3PdB2wUI4rZpvP57flPPur58B915uAs7yIAb6dniSFGKD4hX1da1pmJLFmwIrDyFc5Ik8SsA
irOcgGlNTc83YViET8lxZ05zgOkDFjRDVOd90TxT6ovPsDEqjPFYaViWOZIP/bx32wQLppK9gItn
6SYNwXRMsS76sXtWJwFZEHIZMbo9IgzuH/xQnipD6+msS/P577Olk+w3njhx4v5jqbybLdXr0uV+
W0Qri0V7wT4q5Z8Y8uoQz3a/Ui9VJEe/aOinxHymoNZOc2oG4KsTb9/Cv1r5KBa+kp1D+mx9S2eu
LiVZifykI0CDorYVefEisCMvf0fm299KX2fqsbwKKzs9Sd9+V+6LiKpaRgG6vCBPNq6/jLLDKYCX
HVZH7GAMRJc9bnKRc85RSf573/jnkLX7pn6QGZwkyBOlg1qZZo94hz9dBRMZxKjd3xJwIvtIa+li
RU54m1suiArezRfHYnXtjfwwGujc0yHV9uZia+CAZXBU5WXcujeRp7A1WtN6a2g5rG29dI5iFvVT
1WaPEW3yx2gsdcAjV9VAV1WLXFrpo0CYETeavS0W+an6Aaa1NAS+o/rarraaujL72tqxvo+sGsL3
4kfl7XnCAdbKmgYuPKODXQ/4uIqJa7XR5I8gp+J3V67WS3RTYC3XiQ9+zEufrdSu4Xen7UMRMcL3
0RwT9Uu0RuhMH+6gl0fVf1IPrQO56U6OTGR1VDuK8CZz15kGV1T6rJeavDBra5/nmAu48twfIu7b
Z6vJzC1UYmedp/QScynCvb0ow4dMXhIYx6sSkcM5tIP61BUavB/SeVdWoQ37Ptah+TYCyyS9gr3o
tiqWq52m8aQHzrhpMncFisv96WtTtYos137Re5dOdaSVHyZq7H3rVNpa7+Zur2lldiN/ULY6Ys+h
2mu9wCHPEePi1Kb9boaIdLzhe12G2dUG0nC67+CWTf42XWHQelNsHtW+y7C7P97Li3j4pWqixLbW
Xj7lX50gfoo7lJfpCByuMhOms5r17nXCO/mZa786hXZRXyhIIwMbbvyHX3DvBdUszXeVuCryVOHX
YCfaSNMsDwSnYckownOnpovwelpgaUuhYZjVQPm4bLctx2UQyUWzU3aRUUpnAzK1vkMlIumx96KF
UGgbUcMQCJxm2qom5ZwW7s5bXrIAH0BYBFeSiOJzCKR3o1rTpRnftBYmpGLTUGHXFFs+N9BEFHmU
hb+qfpyWypv3TSgonkSEOPe2u9XCyVrB8z10Y1Phme4QAy2u5QkA2tbs/PCYnBQ+Nmwg8bJ1MTGk
Vtrkkab/nLvM3Es16pJJzB43zmf1IbZ++Za0CEEIaevuThs1hjHLjtwPPNirwZy/qr9ILPboqOp2
LoHlT4XIXofZqx6U0r/MkldNzJ/FqNNqXn4tVaKVdby2Na/KthEQvb/cMCN+IEvHvCS2iVBnGUhQ
tpbPfXwy/Vb/hM/s79OyDnbQOI1t42gcIghRxTFv9Q+q0LwPPUa+9KNadiaRdjtKjvqU5wSkw25p
1q5rsOiClRpXkHWwt6jfBOxzf4GQ1u6HuihOvpwqyEeuQakoDcA1xEq2Xv8UxgJX4iJBnjojuILw
3A16+srwKrmqu9ckhGoP1nqtVjz1S3illZLVGBwEDuInSGTDxp8jfZchPzrnXkn7t+v1nWxq8n3i
kMsqJzbRbAbiWdpguLRmb1/gf9PbG4FMKrxMlJmvVdsH36vJfa2yXHtB8xSdZhyqx8rXT5GLkNG0
+ghhQ0DapyHjS57OyVrFLxrjPG7HgTWjNcZvdzlAk3PhWM3l70Mfpv2BmdetmP36WE4pPa5Yfmdc
gpcA1x4AM7KoNduk2dzgJ2XFvvhq/5Qc8ra+0lVEQb6vLd3bQFXktFS7uCZG3RdAmXT9LJzst2pE
u0nDaa72p8ds+BXYtfbdpKO59huSFXF+y6VplDbRcvfkeOrq5gzWnQsE0ra28i0XDDxbWoX/ChBK
krHoKMoyfYpgkzYGGiR8K+HCMjG1L6pACSwiRSuS9s4VR1A/yZpX4VeIAZC3rfqQIHbb/23HY/FQ
E3PERNc8qdLEuwyB9C/UFOMpGHREg4t+1s93Ve4YVwTgLlkvcMFiuWpq/U3F5Vj61CELGj40jpOY
5JjVeMPYbCf+QUOQ2ZsGEPdGDHJLuLH14cZVdTabJUtIVO46cypz3ScEf0809E8Fd9Wa/gNoVUk2
i3L26jPJoXPclqfO9uX/I+y8liNHtmT7RTCDCKjX1JJJVSSrX2AloQJa4+tnIZLdNafv2LkvaQCS
xSKTQIi93ZevGFKT/4+cGBDj/7M+tHkIHIcyqY171F/olf+rwR5Jo2DGFfBlG6TA5AiQAUIJ7Efm
9C/Mys2py60MDZXV7DUyXw66KPoXKAZA0/XjwZm7xQKJ48GP37j92lsTJC+C0oad6c9BaZivMhjJ
LSJ49mSKKLmVeC8Drxi+STQtpLj+TLoGndlMQajrLA0HRPIqezu+qhuoWbaOadx9LwgLvOj53O6Q
LfU7tecpUPFsXZ96HSlwd61IOgZrx29IMAlza6OaVHUB1i/IzXCnTvHI5AiO/Fd1a90XabW2KZx8
XiIllhuN/Rtiw2haq0Wa2xExRY/OxAK9gLZpX5L23kj/NSxN2DBCePejaLk2W+O0DnmW+jEMds7o
hjvFHwF+8DuWDqoA1UhkVdrCwAKjluZzdA0jnbpA5zugnrAghGnt7uYWmIf6H02abqoJmPddtaHr
5236HnxfVCffBKpNL2lmiCIcDXHlfO1S06VsvNDcsIDdXyza4psyYJXiSTFAGrHd+97cSl8+1Qo4
Q/I0w4rU5e2TaMN4K4OGRp/l9htMWDzlERCKPdMcpiPGuJ0KO7RpcDAYsZxSenoPtZUdpV/A8GVf
6hH9J2Aoj8NFDB75a82PHvqiTd7HoGXrK3WG3aW8gNntC+EQeE0kfKYyLB/MNvC+QvQd1rntNk+a
MddszQMDcUdynXnKDEWPmwewZ+ql8LA2e4UJiJP9cD3F3XXq+UBrz9nGZGrdsDq423BZbfz34qja
Qv2HRMrWgZw6LjeGLgTAmP98hDAb6XHiWsOZwWEs8uDcEUzz7iFIWdBRuts3ByaFleXWKb36Noqu
hTilYGgvrt+jXkwNOpOkwhBx7aUveAfJiG4KSQt7SYtejgo2ZYVHhHttswgf5s7f3adcAyv50CSI
M2N66W1lRie3I//ibnoYvAwNMdEFFOLhFjAFrqYmfUGNrR2oZYVo36n+KyvrmLhfWaIaLxkLw2PY
NOGu/PLfPycT6u2/BhvP9yz4zToDja0vH9h/flJNX3T9mMdMZmocTwvu7ICf8Kmlzn5adntUxNlR
jzkBKGGWpY+W4/7Mlh2F3sRyp8/YL9VpJqlEiTZ98ItBp7ppfvKnBzdBuD93NUbc8XvG8v6kqu2l
4Q77rKFlhvPJ25jE8W14BqOLgztRbZV6I34anT67pp6TP83LULRIs0TnZy91s23CCEBMVlG/WRpH
bR/VT05z3zsaFpVA/FLmqbGGbN1YUbuM2DYS88LcpPCBD6Tlxps4NLuL3sK1xWoMzz0ai8MdUVD0
vcOOBVBB13TpRgtwtuQujSNDpgVV9Mh+KfWsehnSjexl/Slkwm8NliUZYR1bprOlcrtwr4h/Mhsf
tgVNr5XrReauMDLiJoVNQzJuxDdPFx94C83D4I3Th4EFoGzx6vbAfwxrno+mMZSHuoOmwxiZbKDy
yY9omN+oSjnPgRZ9wMStL+olwO9wP9LMoNnel+VU9MS2RZiy9jR32CLccNxNvshgMmIzVfVjJghx
5YcxCtkaAX0pgt9BbuSPEMpiPAdZRr4B8a5OXNZbhAuoXT2ruPbuUB0bU15nrS2uiDFqTAeVFm7N
CldPPvfwaeu46i+m+bEwvKGkt9oK+YKesa9DVrsNlpAvEXXBCT4UCjnO/rw4FqYK0NUVDgl01kln
+CtpGUTstoKtiDbP2AS9q0HU6PNsz9azSQyJ8gk25r5o7fY2YMpfmXmXHpRjT3n3cgLobp51mhwy
KUtzppzfJ1Te5WQ9+2kgnyw5Gy8iafcm8W7vPl63XTmb7sb0+kXesLgTcVGTg1SigNOIwcAIk5Oq
rOhsoSGaLXhndjV5Yeg3jbsDNrzbv7RSh6w61PMRfFaoVWJXL/j8HLnyY44sJM/FBY1//piVwLJt
kLOsvNmzLwo5z8tAUDdl+2Dm1V/A2MwvuZjvZ2rxq96T4othXXLNf+01XIxOYrJ8y70PSnSC1j35
eyBljIfYoBm+jIT5Is53A8AMWt3dk1wnUoRADPXWvYsU1LFxPx1j64N8IPuZQNWr6RbuF/4szUFW
uiT8IY9IAEevhQZ+8U8GdvcLxlD6JUGnsAOdryF3pxju92iI806LN8KT1l+e4/KMtAC+ZBPuFanF
ETuCBqhiTdNwABE7PqqX1mI7nLI3B4DIjrobSzzws8cnk0QmUXX/JIOpumDmZQ3jCGChNaN78B5a
hnWOXBokwoab5eAJvqP16f9SOexviq4vey/Y6DbkRwtW1TYrUWtmiMpuWOO/TF3yGMJ7+27g/stZ
6Pxq8uYVOIH3Hsj+cSoQGpRunZ3a3imoT0TA9Vj0b9VYpztT83hfZ7BcwUo5bAy7/Qp+BulGgw1G
huNezmN1RbEz7sEpV6jtuYbLy12LAOCVjuB/H45udf3zxRqJJnvf+F9f/+cLbKf47qha4dhttIwd
hFb61a3NUvep8b23YnFP1hC9FtKCewAH1a9bjAUnLIN7BaoRCeVo3/O0RwS6/alNQm3bRpV2Mcl7
W43QGNdMvtNDMMiAUPqW1dmSYirj/GDOKDnSMqsPRdt8hKkd/JrceN1BOf/B13hYIWBowGDo92rw
Yc39E05UdphC8m7m9pepfwfpn/4MohzGmhU18BUaOKZj8CSqJvmaNe9S9Wnq1tjVYSEP3RSd7L7s
dvdgSTTg7A6BSanPv02YVftAjodSmD/cureOfyaoKjE2gQ5LIkFbdzPTIjnWVdMcEr0yHv2Y34sq
KXOTJaKNtVhEklo+OTDnjk2R4Teu7G66GJYGs6miM12xHxnRh7F2glDqXMaxth5mFEk8RsKGd1Sw
lHKSndLaqVWB7VbaNW0bgx0NnM5SvKtvIIQJmHHKGvOYmc67NNPt/Q+KhsJbJ8HSYdf6s992CA5N
lOurPO5ZztJtPkVI1TZ3/o9EPg3p1LykBrEEkiBk2VnJSy7851C3gk1s5PqTOsqzWX+aSnLEZWdC
Mp9LCjHwO8FallAM1HlGrNXWtcv6/t1/j+j+PwJW9Ou7Hi/ywR8E2MPuQUB971/I7TSudyxTI4eT
5Ro/Q0m4muNX0wv3Tv3Lt2kNJpOsH+7T1UBThFVBXByzxd4WLRlLoGiWyUN8JlDOmXao83lcsSzQ
X9qSALyRkv2ZYJPoqhkSm8pCiKxkDLOIxEZHFM82HalnOROVFTnDFy3vRLMbgNgxRsqVVvnWu8vf
8pJYmb8ynUq8t5O1qR23/uQp5rTzjuVQf691EV1EiO0qECQAZrNg64FNYxXksjyYPby7Wer1xrVk
elIwpQpR2lzqKNlEVr4OMnuPTdl+14binT0QnmLrQBn+d8rd+jJVcGQdGNf71s+/zDXo06qiqCjK
NDvCg8wfDB0HGeiB+AMvPfFi+fAaztp08+NoIRLEH1NuaLt5dMedtZwas3vstI522pwRYT1D61wa
oX3n7UsbhGjkC207FWZ3igCCPxFo89smm9OjHDts0GvduhLwlzUC90xMr3v04no8VCXEJhgz4fme
CSotd5M1ntj6idA/l9aegbxFlmywMx268KijnGmdlmivuX8VqGfeHT04taZ5L2PVFdDz2QOzrkb2
e8HId9BqQcXcuJNjfAHcO14NmVmrMrLmjXCIzlL+YzHl0D/tvgceYWzn0P+dscLEwRYXBw2r3DEW
Pk0EGRNhEM/uhmgC9xRaJNxDKEiuNbaAt5FPGSAp4o5FLW6NNTCBpu0fPToch5h8yoPWde7NGUd/
LWoRrOPCzFgDQWQ2C/2jMur24OhVt6vbQjuEBlEelt5NewwsATETxJ+o08SHs6Evpx5Om3gudw2Y
8J2cTeu9FgvfNxPatRPzfMMsfwLj/EOfJu+pTMz4mjsQslWPmtidR/o6+plUtJqaIlvRT1GoHjAO
BG43foljrEeZX35tZTTttTqY2aij33YTIGGA5tvnSU8g63ixcdAX+JG61hyWbsQ9V5suuXNAUbP0
px3kdXnDlLsEdjMe5Y8esWzbvG0dAEadvaqIb1rSwOsTAF7UhkvMR51W5XPc6/czre9294fcQQ6p
1vOOjmcio+lCMuui544HaH7TuJtwiK4no+1u4NPlyS1A2NqeSUmo4NfzJJUc6NPyG6MwlkHIRHM8
areyhqrvV7QuKex4W6Macuhm3Noz/soiIzApDGlHqqMobT6PEuB14FwxIJZF9FWW2vSgbAetzL6G
vYWYdEQeM3aIHLMweBkhTqyhXvrsCLkWjjZgeaWzR5Y6rHs2oMU67IpwHQ4FUM6hYB9aJtNHEuO7
G5ux3DgJiJ9FeEnewl9ajYBvxnh6TFw9+4LP6dbgB/3mAJpZCx+nWtSPFVP9koIQZ7W+Adpmbosw
0N7INVqPg1jIQVXz3OU6KcdcdvSJ7I1Gmqu+jZud2ZDJMKU4fhn95eNUTekZiMnA+sQbvqKb3qri
9b++gq11tc29FRmS2V+xJDt5io3vbT/Y6yg2UAgtL4Ra2HBzecOxbfIJ/IzMEwnEyikMxB3l8GQV
XruSRXe5l8BF4dUw6WZ6LXYaXGNnPDN9Ns/UQMJrC9cPUQCPXmxHzl7dZep+49cotiHZkEOCkREJ
RnNEHVCCIZ0kAO0p+JBNfeuq5Ns4ivGFqMmO71Mar2XXTVtjnvNrwyB46mQ97ofgTWoPd2VzC/Oj
Mjwm7OAK2usqJw1l4Kpg1IS8EtOAWqqw58gfKn5OO15VvtSuInfXlVI0m74p+f7LWtTSSDTT7THa
+lY637vNUhveMtedHnv+1PTyHZPiR9ZusQ5aj3nTtNt4OQqXa+pIXQvrebgBKt5MGS5N1axXkFd/
7tOjuqYWNhFapK1lBvkhigsm7mrqH/2+Ck/Jgtcl2EEHLYCp3WiTn12JqRBbD6a61qQ6uJQntGGd
pOyGUJPJTYPnhVwV71kAonpjXZ0vlTL9ZNWDcbOh3KwZndwf+WvbGbihvWA+qs5pm9GgCnQXp8ZS
HA6T90gSu+xiiUz0dL7TEimpBDjrYgxBke7uHMwQ3cqnfnUxbu1IyQhgyXAJlhc3yXkvaQ1BDTHA
D5rGJ9oRwTP7Xu+pzvwHGMsol5KZEUdH0+ZWoPCdoTO++qn+nILjew6HzMGNx4Be9qEBQ47tWO92
NXEmhIQFqdFvtNrS3q7qFa9z8WhJyKJ6Gr43QydOkySIpYRIuR98kR08SaQRm87fRoBzoi7s3zMH
crmyvJV6oUMExzxckpg5M3JYIFTBYDxWGiAZsoqj71k+PmXaizW4+B+CznumJ3JOacp/FLWUR5CT
9ibJtRgX7pxh5qG66ouB5DbdJB4ogoMxd3nxShpLvouywjprAcpwJLfGVtce0dzHFw99KGCN4cuM
bZFNF9RuCtvXhjXnVR39eak7Lz/KXlxFnH1aKWJPz97AhN1c+Fe/GkGxFDbcNzSPDdCWm+sG6dYs
svjC4r24Yp9xN7rAJF4W5ckQ7CEoKY+reCjp0ZZBdChHKgougpq/kgS2eGkQrbmkqhAwkj8nIhIH
l4Xefs4w6Gslmya8Hx+YpuWd0UuF3Dmb0QwJxpVgBf7OWrJa0k5mAt72AXfgg6ZHu3+VVr0xYdQM
KuDrTfeczWZwywzHOKOHpuiyoLci+lrcrIQhDgMrNlY22labhAM6x3sTsQ1BcdkZAYxwDzzX9kuc
9Yel10nHo3kzAltgre4oQS2OrQpR15/r2AF+DdJ51Z0Msvms+BlmudJlUuJHrX4RAVnuM7TQ+850
P/4Yyb1YX9mFX71T3tqY0kjf8yxDRcXaY0tbb1i7lFGIyvzHOdVa/S9IP+jDXKhWmniLe9961PLp
82Usf1A46G61WYj75XCwq5VrmbAVu7Y7KsET5XwBzTEotndsb5ts6mKcnqkQRS+JHcCCWN7U2rzb
hMg31vBBKVqFhArvqxGWoXKi0bUzroFzaBM0FExB6RXvAPFvnLlSC45lNL+p9iPmcOAfYxNdU5dW
HScqiENddnRkK2kR0tUw4ZFkU4ZGCI3UHlMpSRBWuiNvLwOR5IpVayfVVkmmnRhJ4QqPPPtFE+st
iZzkFiwm3L9fLGxrZ4NiefBCh9f5OeUwxVwhfTIoa2ufVlDn7ntzVkzm1qYQudb0JvgLAMjeHKLg
V+xXDwS89/tAsk5TuLXQhTvO7m3eqRg2lus3R3raYdTQutijkR3hfgy3AQEctd4peIp0H3sMJgj1
gviz2AnX6ggk7T6v1U7Znu9r3nnSfkZR9TYlpcVgiujcaNkwq1Oyjrq1iXA1HyPtomQYsumgzyur
G7tU/tfQIGst87+PuXU/6P8+WN6KbPYh0nb++r+/LopLJKZtTfBKgiQVfcJcQ2Rtyu5dVB2GtDxt
LpokHK3p8HIXTpZ/GJ18GCIeKgEDD1KWNm7sJClOmS76DymxQPLUGX7qHbKMLDnN2USiK96TrC83
beO0x7Yry/chzQjl9W1qZnq9bWvQBQPShiy13uMhti8qPUedJizrVmGns7T260sPOubsUClfTj4D
ImmHDnkIyyjk5nwmnAaLGq5UzzRXqq2sXjqzDE9BS0q6UiBOc+edoRyRNBW7LLfCcSL/iIRsJeMv
xaEn4NYTjfeoAJd539NHM8NHFl7TpmfHdyaxICT9J+5YoGEP1eIeRHY9sAMH+FaFY31WvrSxHNgI
64g73bS3vvrE0HiL32ns4XjR7skvflchB1q4lg24DaphkINbYhiiuB8uNOO1jYjCV6XdqF3vt5W2
3o6EihyCTiCBLzf9pu07hGN2oYOUikKkwXMIU9nPnpEJ0dywb1Qn/O2/jqI2DO7XEnVEyXNTGnNz
4GE7q/tP9I12jM2Zpclydxphcmin/C+nItCV/2IfLdWexhG32Eld5jbnkHfSWoMkCg9JOvBXrjs0
SYPnX2e8Ke8WMqGOQvZr3r0Uynm3eHbmUdpw/VrIZ94zWK5gE5bDNZlo2awyCWLfHrzgDCMM0EIk
TmS3ayflOkpFuNfbqLwoN5JVtNMmy/0EYVZdHNG91zRcEHLx3P19ntgIooUmAGnPL20fV4/qbxQZ
erm/b20bWo2L/Cx07OHXctDE9qgOSFYJLkifinuAXZ3lzFn/RNnNs085oFxQOVwHAHikl9Bc1VyW
BpAQJU7rDR7I9jmbYrmFJi43vaZDzEma7lfQpKQZmc2PDNbbOtZL96mH5r0XkA+PVglmEduJBWxS
D/dDb+g7aYnfs65bfzWj+5ve0udBnFvcifVjOIOKjQr6Oqr46+S/BrsN3vpkni9tiFVbXfYbiAx1
DrDfk2iRFkFVi6DOQhrPoTfeQl/flUHFMlQG6aW29PQCRI8RO9JEv0m0MoQU1rCtD3pIQMs2V/5z
GtCmfJq64G7swu0/n/NZ395Db7POyldtN9dHzc/XysoEa755UWeLVi3NfTK4RCjHp6E385eg9EuS
BgwyYEqrOpZU97ckTrNTJZLZX17UUSt67prEwHokVZXN8/vfcDefZs+LAd1m3A7mPrXCjWpZx0gn
oBzH4aObw0lU6sEY1Op66HF0t66V7+4MdC32jVVtB8axnLRpPZm+dyVIeH7AxUhtdOHRmhlKyayk
5RsWp8Ukd9ZklG8KKrprU4u0+w+o3vABSlUBC7UlXkqBHoeyMtYOZr9thFhQ3yeWc27qaOp+gRYr
Nmh+H1zddPciFcb5z8tsIzFdoSAYKLcTxqNcL2y3PsWR6tQwRXIIfPlQG+NCEs2BhC8WItWpDZcj
s+2+5CU7z/tHhhi4X8U5Vmtq8AgAFkaESh72rb4E2AZj9yhr6yXPU3ubEXnBrY7SI7e6l85r529s
uhIaLIb1EADKfNAcM4eJSEpP21cLQST9jsIveZ5DOKfF7BDNQrrLnt4dUdbLDCnK5IzS0TtPy5ly
DrZW6J6yyHnC1Vttpghy+60yw5kyduKcbeDcWyMhPJ4iNwbc8uN+4xhSE+z08YMkhBNv6wpYiMLF
q2uNYQAI0HGsq2ZETY2h1WpxbMe0P3dm25+b5UUdqWsjju1zE3vUnsPsULntrasDcVI9C9x00+Ps
RwP+VbM5qMYFnyCrRYHQtZv5MFnVdHd3iuGV7ZUJZ6/W6HralwQEBNN9Bf9n3a7W8hiD0nM2NufF
M2xRxrzeJxlANHs4t6SZ5D/0Mvg5J57LiGa834cxdITOd4sQ2HC2/B/dgGnY6mLrlerDtG3TWR7A
KB39OWAH0znEKen5dopE/Ro4jjwY/uxDz3HsV7u2PtSTQsv3m2gm9OsAjC6LHWefarq1jqclfKPW
k0NNYewWxYPYJwbWBJK8X3z6PeS9ld0eQ7dxiCVVYAMs3yowu/QvNg+7CdKi+v5tBvSrsavxsdSp
1vkBaDKttOKvy1fo0/wzd1P5zMeEftiYkLNEcfPFQl5pRam1dcrGhLMV4QPMjSZCRDO8lEVoHDJk
rR8Os6rKaySAABuBFR47fTB2E7vsZ8uNEQ4l9nD7LGrTpl6xATmonypKMyBeYztdMLZCMV2K4wOK
Fq3wy2NsS3hx9aGtI3CO4QRSmu7Eyakokyf0krHJpmOlfZ+r4VffyOhtiv1629QiunazZ1FFb+Oj
2psnI/SBdtKntZSTt70r7kSK0Rk4TLWvqoA498VnY4IwO1dZVe4sDEd34ZmOrXpLs46NK9GE7yBw
R8ptClGyBDW9oDnx115ov8FCQKHG4u6VqfVbo4G7kp3+oRgEjS2/axFaCcPy/HVaUv8oM/8bmlPn
ZxK3+w5k7fvgwa8la+2lqMzxOJeuhc5WOjgqp/q+Qlf2RrBMO9sMgiOxU9FeJPWw76dAfso4K9hX
hj08qf9WeU3CYXkwDD3dV2KoX+POeeiFeetcP1xHmrRYc5AhVBbGnt2qfJASyV1p4+JuFrc6CNj0
qk4nAtXOXRXXa2aIcGsHeDFnAPdgcMbya2QWyb4NLXNDRGaAOB7AsCMvn4vwCNuibRT+rYKhecvj
otpbeYBHTAyEUgBj4T8LgJRHAXgY/HNInwD80/W2dmgH7Rem2ubJqilMLhlYfoJu8P6dR6H3m4X2
ksSe+W05aLr2fqAPdoLpsYAsXuzM3jG/zF2WPS9nSkyb4AfBdRE9BkzdeEmb8NAsg5lazqprddeX
O6iDW/WHHtoieIzNaO1NWrC/7xEoibsPRf/qzMC/jWU8VZuQwGjqQzpiEAdnZNzk0M7dL+FX/LlU
7nOh9fU2czQfTGD+FM5hcYyXUBlaKxQBlygZdWQUIsXI5RnrdiEq1aFhHe5iY7vbgaZgkDdIqsZt
BlZhMQ+qa8B+25WTduYxJN/1kbrLc2b1zvou+SZSHHw7DCpQTOMWsnt3G3yIBoTg9PejejlKA8GE
2fbibazHh4yO9ReGtu4wlVOCoBXE7f3zp4n3zQVUFOVd+e7YpXuF9VrS0iQQIBuxg1JpqbamMNNT
MGkkwtqY6+lvrEbXsh5NiJWP6iiZtecoJz9LnVmzKA7umJnVd510p51Dj4I96bNq8qNVPzdVn291
TSPRSaflr/xedtFq19pA8aLUsqw5/bVkAbJ3Fy16K/EeFMJewnJYNVT58CPvBZI3zJ+7mpXeuoKV
sLnzRSSTB/++O4dJigieXhIQe2RKkYIyvN//BoTQiv2fqgMjtbuZprZY+/prMpMClkQkDQ4qITnC
FYkwgG7RUoxM0sLcRjLJH9VRAZvpEe/MASvBvFKCBNoapNyWQq5REJOLB+MXoeYCqZb0LFof2ao+
wSpeygKqNtC6MRoF2zgSTTXvm06ynFruGQF76GQk2g+FqPE0kqLt+ifLe21VApEmnxw0ZbhELlgG
zSF4e+6BmqX9MtlWsLr/opRSaK7k897UMw+IxExWbtGR5uySssTeq2hfralFd8cwgkJ9c78zPiW6
wqpXFs0SciPYewaZVWIln2Oq0aP1TiJjjuqf6rJKJRs0ujjBwjNVWmBLeMPh8zE3+DY6w8bV82sX
XSpVwNRxtr4XI99xcljQQ3yom3he35Ncm1zLj3ZcvfvpoK8d4ha2qhPcgMFFXQ3Q8k/JpHGN8NIT
iJG0rJprSdDyvdjkRx60tMg+Kh1418b1cSQb0c/Mj4pi32OZaqQANMFDoTf9lZEXzIrStfBorXJ2
j1B5Ebg42NHgCTHRhkk+7UsJdk1ZCU2bXhFqJoN6scdekUyqmzoiyWk6mjrAntyvfveix1wypeaV
3dFvmqXx5f55NdUrRaf+kNBzecLs7i5dO/vn1mva3/fPTS++zgZRPCLr2Q7oA2UMSjK+6wxbR/ho
t5fOE7uR7DC6PavS5ZSAgN29ha53DGA49jfqT2uzyF0bndlcxqJdjhZdzoDlZO2bHYuUxsdg0cy/
00ovr8S71sSjxlQru3L6i1Hn3R9dd5PC0tygxISzK4iW4DNtn4u0Gm+FJNmeGOyHe8fQyaHpsyG6
RGFk0G+v8Oj02nhOyu9JYD/ngdUTS8juVwuL7itFjqXmSfWqo7dIXdyu/JOIYiSJASz0E5qRPczi
0V5lPJf39hLx0eukqYoD7Pfmoo7Ccmou0XJtXq6hdP373dQP1veOC8l00f138lNCBfuEVulkcDsV
ojx0lmk+DLQsQWlVLvOUCNdBozlfpTW+inzUf5v+a1sifZcM8OtWo3namfLdykLGH/UMROGIbWkR
R3WIkddN6rBvCDzrwdOnYB/Feor0HsS7TfrzhZrlGmEt4pJKNgwpau9wyolbvmviy3+OMHrpxy4Y
9nn5XC7upjlyxtfQeFa2wmZs1Yl6x+sHEy96UR20PM/2wuLUkmVzU/7PqAgHpIpLi8YWQ/rkSC3f
R1M1bkWld29Vr6Vb24isPUmA/VusV/06cv2FhcG7rT/mqzKcm+uc591bIojwkZH3GLS1jZQQt7FN
x3+daCwXNEnQURukv7GO2W/csdxtgM13Rmuy1wP5u9WHzH8rq+41l5Nz0ZnLd0KC3GkXJhURtXqv
JSv2UAMubJqELSBPlljPWIm34GqqmzprBn04FKG3N8fs+x8hiRbQuIjhbsqRlUdZpihQdLOkYhm/
Q2ps3rFKi41j2PFDjYni1MthQE8VkF/cN8/YzVHXIaz9DkphXY9D8CtK/f2IvnVepH+ZkaLFnrPq
Ylm93IHo+FkENpFFYd1DZ11MYCm7L82qrG2ZzMZRlNlP9S/H5Z9PZvPtrl+JpwJNHnBGY6fJPt6E
Dss/bYYHrl68RY+LoURCXwxwztWx+WhCZKEMRUPOy+abM0TiQaucL6wX4M4uahs8cVbdBw9qvIyz
ytnYQUcgURaY5y7js1XoMAUMkw1F7ZmKWJculuJx1Db+wCYhJAAS6Hs6nVzahiuYMKg4mw2kxPTR
Cfp5jeK43WHnz4NVZSD/EZkLo85huDAJILnf8Pcb29im+mw8TAzyq4QdUXr10qwkv76FUOuiXY3N
JCZRaMZLjbjpJwqJlZeH4WXQKnfjlrg1+zSjQbPMN02qPVZx2z/57VBswO9h33dZTiR92G6Uq6ma
3FuW1emrui6X65k29cc8XPh4fjyz8u+jo2204tUqIWoNY/y9qEMCcoR7bg2QQ8uqOQ4KeqiFce+L
Zrn2MqpN9X0TVPDgXAyosnD08zdFdP3zIvt2Ov85VUcTzlVMB+gk8yCClxqnBOv2qyJCSTwRmVt/
Vt2dgQCcHpI7iSo2i7Xcj9cx6khmxoJCqMktvYzw92F+tNf9gFhUDa5qmB1eXHvumQrJC7JEE+16
PaCQsTz7i3TygMAsX0W4XA5wWxraB8Q2EhlOYJBj9lc1ePw5Ve+iU/1815wAtZp9RH/XaKlyxOF7
F0AjrUuCyIygD9/JD0vB50IdV+/2Mi+3Go5epabWCnDtbdUpsW0o9i7plKvIJzAzbO2LXdjNDXzX
79lCMNMlmthRwIa5vqzI/5Q5bCaLldWYw8GroJJQBCIe1wRls5g5VXlNnRGEelCGTnVGOe/g07gw
ku6iYF38PNGxWuzBBPBYZyC4cqMmOWFTXw218UVdp9VGYFKhu2fTnkxqWHn1xO7/ho2wfI+bcToN
0aSv7eUUx4W+TdxmI1oHrVNuAoQfipGfnR94toL2gSeI3kbYYf8zgnAvfX/lLmVulL7Y6ltGkqoq
6kdPgCkgpBuDUa3VTrsdiCFnVGBJlVqptquqLlvdk4LtjgmkzF/waPZHrBxwKuAMv2RTlx8Liqk8
5sFrXE7BhfEtejESW18LK38Wwo/wmkX1SR2FwQrI23SDX0WjeRESarIQq4AREOdcAuWxbAlo4Bd7
xTp9zpfHcGy9ryj/E2LlMw8VFQYx7s9zGWUtthS3vlgGPtU08Yr3uBq9XUy02E51ObSiz9Zh1tPF
NHPjkINx33uRxW+H3GBl0Jpeqb0a0uOeLlpFi1sws6hSZYfD+MjuNuAPAlrWWare6lS9BL6zct9S
auO2fU3/eUpsApB2kF9BaXfOt6LUICynpTj5BROL1o54OtXMFKSefMg9uzqneQU4G2j4mLE4tv34
qscteGDxA74Km9imj1d1DMQNQvEH/snsBxv9b7ZGje5+q38uYWoKhsHCsQiXHY5wK2iLKSaMtLN/
/Hfvwv/hXPDF4qI3Td+y2QL9iymFwkqjbkdtpclfYi0u9n9axHGzTENu8qhK60JrSX9AOwxjvqYI
w4ZW9Q1UB+FfvQQLxsIucZfg8Bp0O+NjQKDO0EQHWRe/yyWFSKnN1PW77mxMLjXNm1NJRJq7mYF5
NiMLuZ5i/MOQEmuWpa9Fzd2VuXI8Rdb/MHZmyW1r2bbtSsb5R15go76RmR+sS4kqXMg/CNmWUdc1
GnE79Tr2BjZ1j205nv0iTvCQFFWYBDbWXmvOMUOUb2PurAubxblNu+6RkMnxYEYu+8L5qw1Ia2Uw
DxK/WIppOLDNAuDC6eBkusPYVSaEZiEmqQHVIYQRsuNqg7FB0bVLJgwgHlwW90qEVLiE5r0DNb6x
aweo5jAwlUbsezPA0/Q2JFGgwwftuCvN3FrQnKzvrEqr7my/67e//8QM9a3ZBByRKgzN1jUVjqoh
3gRlqFUeW7qlVweFHskWvSHmCC8yjp6bT+ewLzVaodMEx74LYVeriPEm95VF56R06KoxAxVmHcBB
3pU9/iWjC5ObuGg/y0ddZuCRdvrPWeQ9onDMnzBLTx2Z8jRq9nFZjV/y1v6AOae4+Kg2jiFVHUN+
A6uuroUbCzZgkAiY9Eh9DlM5PCszLDpsfPUgIyggr2WZgmm86+GKdfGwD7GCr+0uuh898NOq3l/D
WGvNZqta18QbOlpxO6YTwnP0MbUjzL0UvTUNOdjk3JVLr9DtOZuWBsfkzYIBUsejPnuMOiVcCiL2
9oaIMvBDZrzshN7cdYrlrytc91SrqJZj7BBnk5DQBYKr+iZtHPURByGF7jO0D/WeMYz+To1w2GDY
vp9VRwxO0f2w1lV3XNu+6A6QTvTSpJVgYXpAci82FSbmY0FaCn5CQzt1pmcdMk08aGmZXepR18+T
AWye9evsSf2xkeXKBuUedPH5slbZEXjAALJdRBxn1g8eiDKrIqrBnxultYL1UBfLUDPBG83rVjrk
lL0GZF4sR+ESoci8YQnyM/UDy5jrjh9TMwb9ifPmnJh+xSQ0FptWmZS7rMGprKvDXiAmXoedTdK2
SBmutF3LwMXSvWNv4Y/P5ndBUYL0nIle3V7vqbNwUILA3CiPd26J3zM13GzRN/F4rlLnk5vV1Vmd
knpYWOhgz9fHbpMdU5HAHecpeSOuL0HfUFTGyZynmFU4bIeSBIgoHb/NA62jPeXqnTXEO/mxZHlr
bnILiqXf94QWBbp4yFV2KYNjfr52elLSyM6ibrGUDOCCSG1Av20oL14RvQ+c0nia4hjcZ+wHe4vh
BQEwzXsbie9XpZhJ+qiHFyJfFKRshou6D9aJsLoXT3DRd8YScU+NMcCNIOUrSrnMVBr9cel8GuMo
PJpRHTJv4R64EYYcHibG2b+oA5M9jbOd0cltHzNEDVW5LNxuKxLryQTjswtgUumrAOoaaKQZv5GZ
iGA6oyRxhMyhNfOtsIcxZRIZj6V227E47vCTkTosaaPzQ6OzulVHpNdNaBpPRunSY24dWHXkauxV
Ne3XBiLa9ZD36jlso7PsmMkbkXnaulBDl/F3+k4SgcfmUFRD8tmeqIv06MheO3goxgbBm9v2i1ou
laJWP9mJpa8mTzWP6kwHLbL0ydTVhukGPe6xaoyV1hFoZOoV2q7wixyZ1jYtV4tYK1Up80vtw+4Z
FJc1xkxPzQgjgunV166zy3ee5WFCjCbnAMGi3BG3qHGiMpFh0HUe1LTYDhj+kVtFODMBHB6kAymt
231OwPZDX1FyQYYI2r0j8j2y2AilbfUooZuaddsFiHUlQEDepErwVIUwPYFVXChAUB03DWL/+Z7f
+tmiVRr7JrCae8PS+1uJbPCc7r7PVbzNLnL6FGvdll48QSbJQP6zETtrfnPwWNhzqIiBuO3abgOn
WJ1quuEZkPnPYcWKR3vZvO1yVBNA4e81i26BN0JjliV303P6y4d9H4nVdW/uj1OxkNs/OgZzWuHE
NIFOG7EMOJl6Wo47YyiSk9P2+4w4JkR6HIRFpkynG7LMZqSi5S+vWh7hJ9NKmlytnOJFa8byyu4H
0IGhzUiQ+KUZ+IOC60/gvyQzvEitaziu1137WM9vZSIQsrjWweegbZPcvYm9kmlEOH4scO9tB5NY
t3oyzaNT958MZ1lXWf61iOEBpEOL8jdJjV3E2nOtj/SmT54oSgKSylFo8LFgHZt53vIG1SB9GQLH
0Gf1/aLNE/W2iZr4lhEfZg85tRoRx+pddgnmlbNgLnfw/fLJV9tmHyjOZ8R34BTmG1n1ty5xPUzF
YcJ5hb8y/czdRimjV8UI8asBTSXFACXw7y/0ZNO/cZW6wtZNFW88pDnXcY03F3rLFANhC5g9QlsP
D0PebYJyvPHD/s4fSVA0eT+DlFNCZ6puNdl0sRC679NCNTfCbb1LHit4nYD/M/WanuS9PFTH673g
7+fkVwfe8h9e58fZl8mstaPt5uNpEGa5rGarE+9osKzMLD/3iuoc45C9IA3AtRRLJ+YI80iJ4ZPP
2ukud6edpXliJR+2OhBQODlfm4rTUra6m54dDEm31ZW6Q1oIDznBkZB8TRjfeEiPG7ZyZZRtIY0N
F3lDVkS8BHftsYbhD2clfDU70sdlylTT3ojjEFn8/NC1SdXOYOTTBQBfHuGp2UlnqWP0/j6q8uZq
NM0M40mrwny4y9B/v/GAOrMbtIIfuWax6hVGUsNB1FmLBu9VY0Dfae1abUt2M2o8TakF4sp0WiHN
ivdXQqbwNdjmM36gDED9iWq0uVS15Eb4dUPYubeIqPcI6tD7BwsK1XKqfYjz88+TWbIpaQ/LK0ZC
m4Mzs5JGF2rL+BjQssQ/BtrWdhPCKrNArOu09tYt0fArqXA25kD1wE1en0NyYS9G3QdZwlF+RuD+
401DC6/xmvwgn48qTs5scNR9MNWkavmz6noe+SSCEHCaVcWhn0c+ZRPeq2kLWCNZUvyQeRJ41VHJ
dPO9C2lA+ieS0Mp3maWQ08qFdZGWeJzl1CdFwXuMeudRUUKjWUfzMcRZfqs6ISUXyrCVLEC+lyKy
MhFTMx1pivgmG4MrDtwYQW9oefK+6VSkT5M5XBQjHi8a4fIwPsBE5xMgOiFyTLPzV6eWkpOMyr1i
KnNLqovFiUP4YqHpnqbhObALEm5ip8HiWOv3tld9i/EDnEDsqauh9u5Kq68/5jRKVvAo7ZuUofFe
KD2cyLH+WJNzu6nnpqteAevWichkCxEPWzcAPFHnDpUe/qQbxVXjDwYdpFmSDZiImARXIQ0jD/Vz
ggh+ZehR+dQV4YF0L3WTpalBkYve22JYf+UEyIcquUqLwYrofdfimDd9xWkYQabqy6fBYsxJUnG6
CepaO6hKoa6SwIYB5zcfKggT27IHRkBmV//RqMOVY0Tqc9uq04ouqnocG9boQY9fxQBJjxroavsd
+zQ9Cbbi6JTTifcCnRn1mrvUk+x97M5tOSqiV2JD7sHdqhXtIexra0Wt7+4kQVPk0wMXInwpPgfD
5jpiQBvnH5yoxndE6Ml3wm+apTWgI9dZy7GtN8TMUap6WONyCvbJPFb6/gXgnwN54LZxCzRpgesy
vnVUiluCvouncCQhxW4LSomi6j9oBfVzK9xFV5mz1NmN7ow4OajzCHk0K2tWB7aLRq2BRs7DlbWc
unRI61gGlzTEdfgI0C8CT0VXMo+96KKgIfTKE/rFfJkNfbgyZ9MuNFaMjQhpa5MhR1RvWmHsBFCs
o43o6OaKMUw6MNgqcdjXqzHexuno6Db2L7yI8TlXpnSRDC2JYkwfdr6NtKkvh3TnKqQgMTly7ZHO
c2zOjAT9nTdiio1tAkjN6SCSjHm7Oj3gfSpWOlTaFdhNjJipiiuphWw/ZVW3FlqiPtUsVXoxq1HL
ut3k/hz7zXaBjffIVbCaRc5NkBa3QckBhj+PTLy+eaQddQU3V2SIo+9Vz25tra92/aCHtsF4J18Y
QXq0HRh1cvOJ88E56iaUpBR+/q1fE7xd4pCXuGofOuXRU8X7GhPFVXBGsml6O7LpSYmvMpK8eJCG
I5rYSz108gf64+2iMltUeVJxHdQwwkQbfJJ0Nt1oPvYWp1iuPEgHQ0kFqoq+evBJN3uA7rxuZyuD
q2fM+FoXI6faug9WDzhlTn31inw4+rbg/LJtMmDndNgca9exKgOsu/RvPyTz+ApJlwpSkfpiMSrO
kjgmfYU6BTP5XC7ZXtechnE4USHe5JbWfo0IOpR3civfNK63SmKRXPRZvBeCl1Oxzl6QiIVYamfo
K1JrWK2YpT/rFnp+dpgfOgqsLQzmlEGOH21t1xiWyWR5q5iK/Twy3Tol4ADXxO7GG9Lm2t1gCfo0
Oi0QTroNCoEJAwEvY93EdeSiSsFree7nHIuxtZqjpRiQHv4eQtO1sY8akdY0dxTEGyPOo6Iul1Lb
H6TaqiMM9QUXV1LYnGO2ckl8qHUmmsiHKR3v54PtKU/LZllmYAiUkm5TUc/uDXWMEAZ9EIJJjuzk
039VFnhGitN1kMzJTm5ht+w6vbo1NFzvTtpUT/Keltiv9+RzPTJSLrOfuKZ1dx2bvLOwyO8M5n+3
akMlpkBlnuZXe4xlzm1oCqCFqSiepBY71av8IHp/uLnWoVlqt0gH0AFpIsGp5ti3bZ9dUIy+svEK
w07POvkHQoZ5GSEu+Inzbk3rQ7v0cUOSz2AyBgddt0IGX911whMXE8pZNXpg9/2vUgLjq1q/jnLF
XteTbTww0QXTf90vRuggwpYcvKvEo+lqRA8MEZcSjaJF4xeK55kAS5iSUrbE48zSADMQ9W3JtuQE
O0DbX/cJvmhwQVZsSP5u/ftEqQpHHCRklNmoH/ruFyR20dKZ9HaVmEAQx8AxL2NlPDEHGz9OE9np
XBG346Q3u8I3x6X8m+ME50ntc4Ta9p4yelrhyU83NJTLW7wccE7lCHSY0k+BZ6NWp0MiB17ypibU
kIWJVpZ1UbmaMoYex1Pi2dlaqUFQ4ae80N7mqqOnZy8JjRvE0saN5tO5YNe4QT/tnty+X3fhaHDK
+ycdM9rXHm2lWXbl7uo7q+YdSGZPn73RiK+ZyubfwcryOUcfttdpjltOXzwPHpxcZy3XqJfETIP4
ylv9wnBy/f/8GRXUj3Y0x5syqumwzJJ0vzNOlZ3fK0Sgvsvq6HmMU/E832HwqJFjiNNe+tbqfGUT
mnVhhEEDyC+GPXHjdGCmiIXlCK6rvrv2pGOTOD5w3/lyrHrviQH4BbtI7aMEuJ2MLPjWjM5noZT9
QVRA6uWIQfUDZeOg617Kh0nqUD7Ps4feINQnngtuPa2KG9sbtlOSumdZWapDpdAKsyHcGfqzLAxB
RKV736lbCJd+8YFuJQlVEGV3RoTvTzU988aoso+115cXjVjvRyQrq2GWwQuPK9I8X3ZjvTzCofL3
VjBtOuR3RyNsx6O89/0mKzOxQjf27fdbL+3XeC4xZ3PpjGkNU583YT8DfRqmQqZQyTi8Cpd7K+qW
ah7hHBjCdEfTF3uqlBvgrye3gw7EGcXOgTrAP9SGUa0Ab5gro2reW5reHLNeP143xBRuJyVzM4IN
7Q/yM5XvYpDzlDe5HzzS6Pbk4mKGzrD8tB0S0xnfcVXBzlLYENAerBgst0Z30PowvKUROKyRlYWn
shLkI0YWxhD1RvSAA2WUOqKtAW1+px672rFgfVSIxYk0XMLnSt6/3nu5Qrnm/dtD7BWfzKAeHi2X
MxwW476OSvN9mKD2mjECUREM+zbfZJOmnqdQ/yZ92MX8CLkYSgfk6nEC1VoNfBP7mXY05w0IdD7c
ebNhgw2vi78bd0Ziu9p95yn3UW37y8byyTGb9zx1Vgz5dvBymHE+7QM0oMy/4wWS6eEs4xKM0gsP
VWfdR3Ec702YZGucDebG8aty7SQqA7aeDZqu9cMpjLK7sGnQJWbltJ8Cm3SCQLh78lPJscQUsR50
HSt31hxjZ3im6C1Xms/nWNbFDjYzU/75yudao7Y1GWw/tXSlNjLiCKRMwQYCvBwREJxzfXlrx/A0
S4znkwVm2m+HTyJhDmin6gwZZpWESZXW5R8mA0L7JSBEMG0lrsB1DAQThmQm/8C8GyZKF78jUvQq
0g5z5M/eiG0RXSRRlaz5rgxPsp3bNh26BTVd+LUwCYRu7a/dbDwaytKiF1UNe9lLAdpGnOEQ7fIK
zXDU1XdS361qenryLfWC9OSs46DxoT7fiCTKT5pbWasuCsDYy+XQLEumdvqEfLIJl/6smi0Aub9y
LhRr6pfSAJFiRTxJF0SA4XGP+31nxAFDClpV9dO1/B2Z66CSdYuVn1fDWeaeCMckJzggrsGsTYhG
MxlKPV+naU25v6rWLbzVR6lnb/OpvopWTc9ubsI+qY9ap72/0qr0qa2PjVddGGVqhrKsnUa8sxsx
wCOJ4ew7tXEcDBLU5HvJEKBaDuQnbuQ1Vd44n1718XTr1hOcdnMMw48Ddsxt3Cj1jtQ66x2opJup
0xAAAYpuyFpdpNaIP1m6sGyDLPErzF9XvBMLUYXZnFnFd9GaK4kSLdGoBL8ZZDcHxcqb0T3yxpnv
aaSAbDoG95xNXb6Ke2ideGLa6jTHTazZER301nm4EmQJafXPCKEdioO5bk0Gz3n1XBoiUTbyl9Bn
kD/Z7jWbdNJwW/L0RSjVCypK7Ui6trqBF+ssXB1MhCxsk0E9v2rRXP0T3I1w3XtmdXPdNRq4dpkv
Bpj3WjyZKThNZ1H0KBGvl7CQkTRqEGa28mZEDHq0CuDU8qEZYihLq8TDcdLA9Ry0ljp4hrHPN/K5
pMSe2TT2pwb1+l4bNOPWs7XqYI7Toz4/UhvfhMfBvUlwPY0JEljJh55HVXXtyArEhcvvb/1Uds02
LEjGkQRDTrhLG5kWedEktgP9LhRMb37PRBGtjm5FaO2KNFlJ/Y5a+0Bt7KYgPGjm31CC7J04f4zy
dR7r2Q8DATkf8BUK76gqreMQCHhHgx9fFKFrNymjKxxBzGxfd4UN5xQQ7hqL86pQpv3vL4bmL6R1
gCy6zjLsuKpDYuqbayFMUkfL1ao+QIM7xkFaskoH2Ijme45i1DcTXfgV7AvzsSlNzAIJ8GwkpdZj
0gTjdsrDcaXND6HbZsexJyhHzVuLrOxA3CZNepbfakdDs8yx2ItbkqaYQOUDGxe1aQ991ukfKV0v
crmVKXOGHAuVFe5EF0Vl0TcbsFP6u8LXhuOE95Rprq0+MetiaDOF5m3UV9qlUnofnXmhPSVMHMku
ACF3LTs9p+w+9NrMYUWVr9hsJvUyrB/0PBv/QK7/NW7FJQHJ1QlxdE3NJpnx59JCpKHTGg6062pw
k8cQzkbYFlRmkVYSDm6IT0OD0Fxry/ghj/BxlAORG4BqSQEaHPt1/0yd322GdHpiX51dLAUjm9Pd
Sk+tVEWjdhoXQk3IxzPyg1xYWGhsjfmKerwOrbMetFzsPyo4rL7IO4h5u7pM7pm4mEs/16KLLgKT
dbgSu4bE4Rfdaj+ytldk0M/txJHG4O+PNWumsv6EnHTxTOmupds2/7dM/ec3pzUd+rUV6RK5xmC3
aD5mPU1iVln86bBFR0Ta8+OsRtSqtAwrQ9/pTxix3+PsbelHk4h87RXQRjw2JSY8+ZAQi/b6UHOQ
d1tkXocquYc05S+qTpbf0CLlkR0vEwhlHBnVB6/PlK0SsZFmrBjuMNGZxk5xMourJA0QV4s8kujo
fTim312MS7fudah+po9iKENrjvTsY5onLfUWQc8Mfkz6zaQvtLr2pROGeqd06XzsRspzgs+kmKWC
Md8YFJ5LGqAWb9COyS2uUxVkxTuNsZAdJh1I42YK0mrr5vUfPgEh5rf454+AwkLXVSaEZI2xv/j5
I4gKLcubSvFPo8Gfl4CeW3W2k5ziUe0vQ8xWk31L+Jn3973iFAWBbSGh0qFd3emZ2XDBVl/kI2n/
9JMCg3ehwgfOEBqo1p6mSHZXWY51iEIGXT1DtBTV0LfMjU+FIAjIM/LnQjnnQTvrAkf9pJDO+Nx7
GAFwILaPXebEa9pfygnUwlLVCnSSpQifGndWUxLaMLmooR2loPOrtDOdCLYF5ZayGjWqNDlYr2ex
oz6P2EWbwBKdVToCaTu5gLzYG0IFv1uv7QIduAEh4PtwtgixfDibJirUpT2LO6Zh2qV6GdzB2YDJ
oQ937MrE4got/F/L05J3M2GVaY13dl4/S6xfNAlc1dh22Fqjy8KET4ykJZKjR7pYEprufQ/vb63h
n1oGbZ/sc6shamUelykm6Ac7NpAcFJtrD0vHdDk0xlXKkQbGNkmxElbtQvR6cW+rI4ol5Dpr1DXB
572mh/XT1dI9Rrazq+Z2QGEm6KOVnshHG4YNEOhukcTMNghqPCTAVa58AvpB0EtLfN5KVrqLuqm8
nZx2Vk67H7zEWTH+A6U3atneHluxjYTm3VuVjQCdSfHimrKiCCT7+uA6RD06/r4EfnsZ7dmV0tOe
xewrLs5w7Gfy4tDDJpUviJ37CGQo+OHYG9iJ5caqDd37hE/qKOPUZLqaG2D0mGqXxoOm+qvJNuEp
pJATUWh/My19j74ifnaJG14GjV3fV1a2C4epWMdRa+ySwGweiiHCSG1wqqHfn4FP/aUyYfQNqlLd
tWRsbIvQAT3pT8qNnlXlqu3Ci5WxlyLHbFG4ISS/GdoqV+Fs1KZ5lqmeVb2NN74aQmH6+57jVPeu
qG7qDFZ2Z6toh3uv3XdtZWygZyygHtBgzZAnz31kX/e/WlM83sI16945Ftk6evJoVsZBqheVmmVZ
I2RjrY3FokizzWxCOEgfl+jIf1fpmR9ksyIzmTJVVkToZ2Buvs9+sExb68rCqfL9OXnPqNryaHTR
XlOU/Bw5I/bKLLGO1636768A+i/cbpckMiROLhcZKgv3zRWgcKx6sprJPQLhz9aSZeUy9D7oKdN0
KfqRz9mNtnDtfZ208a08m+VNg1ZuF6sGsKH55EbP98goj8GzjS/iGNJwvvZiB/OdUzji+kzR2B9b
r24Plgyert2TP7FTZPwEzm2IS3r+kN+KkGRfKRtHbQnwq6gRfStge7vUyHYjmB4w479/L9w5g/7N
UkyN4DrIuSxZZv28FMejabbomshJHNy7MeuYl9B824PmBm9rT6uw1Jp3XqoYrJaqupDPD6KwVkCy
mn2aA1dyG6cDU1o6e9nSlc1dadic+72VYhQf7Yp1zPY9qjILIQKG4eE2gjO50Yp2AHsezJBFnvNT
xF2xw5TDtut3GcvOWGfpg+Ol7j0xzbu6hT1B2KB1nFQKGHoOhMDglWWDkuakm8/Ku2AS60htlEOG
lx9LS4ID1PkWzE5pQ9KtI4R0JAnQ3mRQe+lCK7phB7UM0zig481T8sZo8mJtm+i4vz8nX5KE2j6K
JrrW82vVAoJe77ZnKQTQYnv4FMdscqUaQOoCPI8waQyrFO3Iqj2BtIpMzw9qjY6sQUiuViZA+zkc
Rd4Y80EVifSj6wzqXkRtsufRp1g3bHUV2i9dTXeHLo7otkOszrsZ3D9mWSlnJSwPvz84hDNDpX8+
OkxN1UxdI6lD1ajOfz46uhDtXDXG5cn3MmMppXUMuL6ZZu7c6inQqyzTUI251Vsgo8GBZCQ6qt8w
rx8cysSVvNcnEcBIQyU+vKseDNN7ff77K77fi9Fx0txg48WVNNdRt5HmfmoKUCb4Cvu76u97xmS8
Psfc47nQo+kgcSsT4hUowx0+PLXBq2RMBfDWTjs7tlUAY+WeWT5Kg6mVMJUPvSeRUNPNhWiU1ChF
QaQRJUi8Q0QMm6cXbJQAFsgOh9yMV3qORkVugv2YnamcRXQeYdB9G3+A2VzsPQsz4dUUlKuuxiS5
zrcYv1HmoTHb5p4jzrmYc+pVRk+1d69QPDEAnGNGY70ojzMLsC+yYV0zLXpqx3jdmzl5JirJO2Oh
1FtAROFazram2Ki3CT2X17HNZI7Buqrih1bKpsYUZWM8flD6YrgtTWe6E2H5UY7N8yFu10hJlV2e
59rq2q32J0QxaaptEjUL72UtkBDT4UV+AkZMURik1ActcO17AcPhLh+7GymDspyJ+klmZzPaoDSa
R4OmYBhUKqWyycNcv88FTBhKLhLqgczJxCJ5L2dubCYEtMm614qC8OCrBKvVvYChw4oouDitfpAQ
D+ZzzPpyTCxmHW6q5kCbiL7zdGyP1HHjjWlBL6ha/smk8JAJHmJvbAIQ4avZo6XAaRpB/fQLjS7t
zq2VaGegv2blBS0sxbwT//oVEb3mhutGdgiIblteB69wGcm7V/HiAyAjbGGo9gGj8UMWEz8npy2C
MwQHZOEs5Y68Nms+qiZUl32qPY2up25sEbGj1wEwTtiO7vDUgK9uUZho0ZKUhuKJqqo4q0rC5176
DNpV8zmptXfSQ2DRTlzqDW5ca24ZhqrRbbIQdKbSxePDm3sZKG9dG9QT7/9FWsFbPoBDLbJn6eeJ
DMZljhaSTDg7e2JnJKvboY/paSZ1ERrbcTfZ4r2ue/dxk5vv7CKpyKdOzF0Z8GYO/p2WTU9Z0AZE
VtIjyUwY+yNX9N2EOPUQ5d6+G/v6HBJOig72i1wSC2G/NyOru3+dePWdsrPshWxiYuhKj3FRwpfL
cnLCszP2hPrdLBYUcx3uVjgFBVrRCU8SJax/ln95SXOYkDPmv9J4Im+i+cos71n9Bnmzcrr+q6R4
W96QoTRtdbt4sVK3IoBEtZbjJPxhoc7I9OtdupCHzOISENAgW10dcYl9MV0gsh1GgF0lhRg5StA4
YJzJVUdCOqzoTinDeCkldUEamjs/588rUuMSpYVz//uF27HerttkKcxzBUNjWRTO234KWRtNLYTn
HhKYVOsCNDO9j/ylMpHLl15tP9LyqzaZocRH1Cz0+Vn8V7npDB8xI9y482utpj6DMzM/BkU3rsIw
C25smy0xiMzyoOsUo7POUtfFcMHfNNO7g7PVIdBARunhZuMDYUVMt9fFsSDMa2H4wGD2kclxXccJ
X+7bde6UGlFl+B+LFOhTVe5Fayd72Uf8fqNpxHZ3yLOWVF/JbV6lVP54UxYMORNG+KYGLLHyg6NR
A5man6OopfWld+O2ssfqdlS0F5kkA6bU2GJaFWtNIuMBNAEfr9zVWCTkWTYG6gqPeb5Kq+fn78zK
lIRLUxXryQ6zbQqYc0WXIdGZW61yN6XpGGD/tDsN0crsnhdlP+zx4nXX6F35XNCnNBhMPdiYVm/s
fv+xa+KX7jyjJDpoLiRLFS/S295G32hJj/fPfb3oDfAUTihHv9qOYZ+1oHFXSqwZm2AclSVt9ArA
Cd3yQNNOlVmXYKsnf9WRAr1lNlysTZKb3pVu+PpQ7q9J5GULdyWo+oBaB8OmCzQPYxJaHvip+STt
IbxDT4cdPZrSL1YX7lqODbXIn7ME03HiWeK2VhTnBKIZ1T5K6ft0aLC1JH68J+hDfaxp+Ks0zz6j
J8Ae2ubD7eQ9ImyI1lLVR4AaCw/mF89KyydFD+NjO18vqxRnB1S0cDkYrYqhqrIXVx2LMJMr5o7Y
IPIuCMfdjKQ5LafeTHZsXlHwmWRYpXFXHtK4+eb7orwFawUq3W4f8I1QpM1xD/JhB8r01KXWp+sj
4tEe9GB83044OxI0OFtjSjGPpLQuiI00ttb8EBt1vqtQIyzlV4VaeUuRJSwCPUwiDT4yAb26vS+L
IdkGle/tAIqxUdStjgTOoLoSmlq8hScwdfgR5ze9aPRdV2EFQnvkn4s+JKfVHPJNGpCLZKXKRrID
nbI10FWMtyGSb5SP8/gTkOZ9r/nDO7Kr9zJ0Hm0IcRC6U2KrFNcO7399Gf7bf8kv15qx/s+/ePwl
L8aKfU7z5uF/HvOU//41f8/fr/n5O/5zDr9UpLJ8a377qu1LfvOcvtRvX/TTT+a3v/51q+fm+acH
cI6Bwd9BXxrvX4AVNPKv4N8xv/L/94v/eJE/5XEsXv79F3aUrJl/GkVs9tfrl/Zf//2XNitu/+vH
n//6xfkf8O+//s//JC/1P87PVR08J8kv3/jyXDf8DFv8U6OJi8TDNgyN685f/+hf5Fcs9Z8EitPQ
xDZimZZgd5eR0BXwTcY/LVvYs3vHMlWCY/g76pxUln//ZfyTdBlw7N+/76///QN/+iC/f7D/yNr0
kodZU88/+E1DFVysyYRZZzutGewT3l5sSt9rrTJX/Yd63Z2sZN8jF10Vx4DNP9BQwqGJNVgai35F
y9s65S/Rk5GutPxJ38SIeoHELNNlqdGIY4nPdoa/s6KLEV9U8wMQzUU/PmXJc1vd2B8o48L4PVeu
RS42Qhwpc/vx0GXEhlkX0yQpYkJGZywM0JjogPslppRlADGp38SEb29Zm3rnFKIGyvemc6fBbukX
FsDrdjxEfbDwFKqota3v+AqnlIovF8u4usBynHbrSluOL+K53sYWTP8VKp5ZM0Zw5sLcmPle7zZI
n/INHUX4KItxhWs+XiJomJI1hp05F6FnQTRWJEEQsmEAJULQ68BQz512uXP1h75/MbsnxOj7mVKF
/9hdkqlifSjhRmd4KDRajOeh3/X5rujiHeaShde/16ZtWx2Kpd6rCzW6TQpgjzQW9jabM/UjfZVt
qoIrRIn6h9aBJn4uMq6fu6sxC+bgFGI++H6MP4vsNm3TSPMfug1/3TKDGr/wt8ai3BvYShb6dQn5
aQX56UB70zX+5ffNRc8Po+dAb8cwT/l9/VLbGEtGXp+dJxr3S2ULkc9b2n8Yo+hveiO//MI3kUtF
McDiSfiFyV4sA0akR829m8ONdio6VYrpEtCEMZwnfRUuHlGkknbcZB9Fx0Ru0S0h8qs3mrVBVuB/
mSUs8XQqjb1JBDafVdDfFS4GoNWf/mztzab99c82dcMkJko137a33HrsHLUR/kPTH/FI1isn3tGv
LenhHgjXGNdZuVSdrYFdd0VeEhKLfvnDIva6Rvz4UeksLj/2DX75E+Yl44ePqiVP065d3rlhgy9j
zmlGYQT0GlLZAuVwyaBXbNiyLyc+xRpMJtbG8zBu1GXEDJzdFVK3dW+swmXs3sbVaiAkd6OHu3ij
d+uxXnYxHjr+eOT/aGzvIeX8/h/wx/fwzbENQc2k8WH6D8Zd/n5cd49wo5ZBsCBqGKVxssSK9r5a
hiv4CF32h3dP+9O79+ZAd2e9kwHc46Fcd6tpZW/Ei94skGh+9nbpKdgRMI5WdqGe0lXEfP4Ph732
tuvzy6f35riPlY5YYp0DSJgLmy1gsomKW3yKTLgJvRBbfRVtBGWzsba1bekfVTDD8UqnVWCCmoEx
B2JkUbn7KVz/X9LOa7lxpE3TV4QIeHMKSytRovwJQ1JVwTvCEbj6fVCzOy2xGeLO/BEdddDdUUgC
mV9+5jVlIPYLK/ZjGVTDOxDoxim09/DENMcXQ6eoH1A7QKBnqeJAbeMTIcXe+HS85WW7uzHBUdi2
7mXdRlPbfmihRT31hT3BoEycw7I5OSD8xS2gZzHEbNxWINb603PW2TqG1MRmnyJ/wPm39/h/wuf2
U0IJxgZ66SQoLdgnYNa23i2wmQzvks84drQ9usqpbeyb9SA5xi5iIOlQqIkfiI6tOw+6xQsSn0Ll
Il6DbDpCPB87hU34CT2gZX8cHGj1d8YvftQhQKN4ra6wXPxE3R9nX/Tvp085eYDQNdSBTCx4LR5n
9afajm8P3skH/FX4uMuA14AiHw6eoW7Z4pP0iKs4tCxiPffHMjY+8nqLGJEjxKtMu6t1gAl3Sb6T
TVs6LTXpJaUqoyeQ+6H6ERnPzfhUBBYcQTxbkYoyot+TvtOH3aQ9G+PLlbNzMR+w/ok/c/v9y+HP
hWL2E1Tmw6+v4CxEL7EnOPFG/Tx541JK3di/vmevBJz5SH15ZlYhnj8bVe6PqN1Jgdy72VKF2eYM
JwfAf8xVTgBPV/j7lQpXMzcsEOTkStjQfw69+GF8X0Y0HnQDsAdhIwCzJzuNutJUh50Y177V2w1R
TT4FWrur1sI93mL9Wl1Kd9adsDIAfj+ijuidXhjGecJO+31SmZfRebSLz5EkxLCNHdh7pCjv4UJv
mo2peMp9+6C4unNQ7cTtbWNLsTm6gBxu5YXplw+ii/ro3ryXRRuLd2UZV97PH/svE/xLh/gsVujn
UIPsmIqlWfGLp9s+c+QV6mdIeeDcXerP8w9cHFEI9SCJOakbaa4+uVO4omQsH4TVgJ+APb0d36sb
2U79a10Q6fL9/f82ov6X5f5lU7RykzZyztrkO6Cst9UDHQZo3MvUOaDWzGzCHvbJ29VNcDZe+tcr
ORsvKU17UHOVx1IfevQoDCyDOfs98DEaplxpbM4aG0UUYtZcKVFrTw8GAlNErsiF09qYXg8rVvUH
xA59NFaQUFMXo3xLPql2Dqhtsl9AajbYlbt4Wo7yKn6fxQCLIMEHV1ogM+HOTq1u/TS7e7ndoiic
8IW4ay2GyT/aqZuMwE7B/duG5iRHJ/W7dXctP7ycr/3z+s+SgPyIPXEyH4bWrTM7XtSB4KBKSwhT
nNxNCXhX9uKl7w0hDEiHZlENWWf3VtLXvWBCX90ny84DC+lXS3lROKbTukcumMwVboDY+pmLXTgF
yTwHsqGdu4crF/jF9OfrQs4iYIwUR1nMv9zEM8UudulKIT2d7Nlm6D4NyJPH9lZ8bVc7VCgby06X
teweV9lb6Ms38cGrNsaL8MqswlFhEQdIZbnGa7pPHlPJsTY/vzXprFf4d7t+XexZ6CyVhlE0+JJ9
/QcOHRYWSN4Ktq7ifuMAj1JtaVpMDudXfQx99ebK0y8VEf883TiPmNjd6cdx/mbF5rgctoclU3Ff
ZI8So1396tMu7UmZaZYOYNAEanaOPGlwNNQqky/TbA6CFyHCUQDk+GOegqgFpuMO2g0KuRPKI4UX
Jffd5CHaYPQBkE6b0o7KEZCI8YgkbXDIHeFNHn39VrcRVDNOGJI66UMNMrtczzAL/D5KHx6pjRAX
ekBuRB2sh+6xWmD0Ps9oRLeoFuNs5OCSQ/V/asHuP4wORwVPdEDJSshyIxK8sixXS+2ZXuNg1nT0
wH2CYs/IMNR0EdNj9WhYT4Q1zSlG+Hp25871Z5LawwZVihbPVDv0cL/67FC0tsvG1YpABu+HHZbX
b9VwA7nYNrrbEHleKsV7pfX5j2Xl9jClc1xDAFEUtq4gMvEhHP4I4aodHrr25hA9iOKVYyxd+kYm
OE5JwZWQ5sfZhhTCWI2lBtJO7Q1efQO2LEB7fSM5qGmmduheDVSX8u0vD1TObu32UKZI/1rcEzC9
/0xu6oF2fKaFUMCFKL3njRGUbvt4h9cd4lLHa0bi53Covyfw6/PPNqXUdyhDDn9/MMevPuGGYiMV
mXDzm/bhwTgg4G+Pt8k7UBXZJW3E4PRNliDbbxNOSf1x5UxeusC+rmc+s1/uzaYKzQiIWbinUafQ
vLaxM4Gr5zZOvorcSHIwoEyWWEPMhbfgRtufn38xpzD58IRwPCzl80MqquApp7yA5Y8r1T2I69Qr
CiCMrgEYa0/1Je4nZodANTxU+6r16OM/Nj3itBDaKYIJDS4rThFUmHoh0WaDUP95gRcTi68LPHtB
llRVSAYjl9qsuGhQoPbjk119jLcYUmwOhC6BAaUN7PLn517aKGA08HXVYdNJABi/fxjUvgxUc4xw
H007iHUnl8oIIwfFrQo7dxIGjZKPcj2SXaMtke/W0GNtsbe7alk5kenh5oo+9M+LunRcvy3q7LKT
Ogm+WU9IxX/KL3wmZVCDN1wbDklMcLiBGHnlifPrPcs5vz3xLEBISNDpU8wTW7dYCi+Vf1q0drys
l/1d5F0tLS6UM1+fZp5FBzTs8HuVeOlIqtHmGrfah3Uf0wGQnGGvf1jL//T3mWfxIEN8Mx5Hngjt
sJucEnQ+dwc83Na2wH0XbhVcvRkvVC7ffuXZli7QRhWSlmeSE4p/6psm6NfKWw1m2Dddc4+7/Eu9
S2DNk03+/DmVa4+e74Mv4WZEFycX558LWmRy8ptZbdrVe0/dHV/Bky3Evf4avdToytpTsZS0YKR3
BDL/5eSEr8M+Yki/Ham7wwWWAOaRK9Y+YoqKQrE9oPZ5cozlzyuWLgTIby/rLLMdIvP/nsP8D/rk
xEWqiofuiVkOKoKLufM3tp72lPOuTq9Xnn0hXfv27DkJ/vK25FTPqhOkN6prRlrRa+Fn2Mk52tt8
5kB0PmWLI/JT/tUffTZbnG8pQ0IVTGWqwPBAPXvwgO4jArRxtD9sydQeTTI1kIe73G+ubIhLzbdv
TzrrfzGv7SSjT6M90334i4ymEZ6Z3MLFwvMA3dcZjmSk2ckFRuQKLsD2K+/40pH/+lPP4qyoIwWH
AWm0HzTE9OwRTqyN3wtFuOKmG5RZ0KbmXrx+FC5UMN9++VksBYuq61EH3bcPPQjoNagR/3SwDzgt
HnQwk5+H6g+zQBvLwLlDNggB5AEcSnI6Sgq7zrUUXzoh+DCC/M18QfEb92AzduVFxe2aPtGschOk
8rVPNoek85D89Y2dhWRMZVKjLflkjXdy0UH0uQ1fwPAEljvtfv46F2/BL8/SzgKy0uf4gp2iiPp6
RBkAFphvTg8SA53Oj/4gtoQkIOJVzoC+MSx6mxQ+txPNPYWLeNgdHFQV/8MVnQVsqAanIUtZkXDy
G4HSE9ZgPga5I70Vf9B+R6YNSUPbcjvQbFBcV3MwlRfG67i4dl1djKaSCIkBYA4jw7/X9Zf4MCmi
yYyY+CC+pU/w9yPUbPfZLe71VCCCZ6V2neDN4U0QjBCRkB9RUblFAYMOkn981rYYYi1DB7/m1M+K
+wFlDgsojauEK6SpModf8PPLUy5vnX8WfBZMJQHW0SxPtj9ZtuzIT0eo5DE3Xv2oSn5teDhfI9XS
9HeotyNh4Z6e9EXkaf2yWsV+FS4AISREvt/go2Pw9w4teeVqS/5S1P36Vs+CH8J7h9DoWeTRhfVs
Unr9odO8kOjYoIbS4/PrD0tt8MaF4P/8fv6SIf59tCxFUg3wvep5NtBmlTyedCpk03CwdLHpqe4K
t8BNYKjt8A2/4uW0MmE52IPqNBXNnRhBwXJVJe7PK7k0DyM6/bOSsxwBkmsb6/NK1KBdjtuG5ndn
Q23Dn2sccCPBQnDLyLN3tKDbZN4pWhUOI1dHHT3OXmQ5A/K0DFz9an5XeOEi2bEaPup99AZG8Iq2
1aXx5LfVnqUVlTTr2UR8MpTtMNSdN1Fr02sPSr+WvdDVvZ9fz9UPdbaRkWytOJW8nv5z8sPCHQLm
IX13M75Kb9TygEjp5BWMKU+fqE2nLpc07DDzWnY8h9qf9svZVkWG7IDRCr87K230zN3YO4SLQWH4
zIhb6RmUOK1Nn3iuU5K3rpKcSb0p6sdYvwIfVi9nDP/sl7N7vNEmq5RQQtiLudfA1nWqXRdMxt2R
VhiOhYfDH4XDO+iSnaJ5lk80O8eN4IxxEJt0WOTcQYuYlgpDpcc0ZeK/KeTtieY4yrf8JEQW2/4V
9Ll96h+wA5UBh+b1cz/QJMFh/drnvRgCgGBoM7dOhT3+PfEatCmsi+Nc9HlZ9B6nWHgz2RzKYBA8
MV1KKIfcZzBbj8EkL9TYPSbPpX4PIRWpOIeZJf7zBfiEqCSyXm19XsxY/lnc+Z1oZGYK84PFwR3l
nQJG/OxPa+oxBdKfTa85clMVnS5nuhd+m3tss+LIs2gzueP+GByZLF7bhldel3Z2Jx7RnFbUkhWJ
dyP4dlv2Uk+40ZeUMbqd3HS77K3YXnvqOQDuv5LUL+/hLERFxiDhCMNTW3+ELrONq12jrw8IOzoM
oTzMKSZQmbb5wnHEe0xyqpYk5doI4GJNLH1ZxlnsKZpeHRRh/hy+cFxOmxg3VEaOKF5TxbhZ67fX
n3mpjPr6zLPw0x9LVFPnLSDR9cBx57Su6ROSOjv17xwh8n14WKFykEcB/b/MK4Iwe/k5Al6siyQM
eqEG6SA//yb2X3KPJMsEUc6qaI9VRo7A1qu05FJHCVR15iI9Fhb1Z9ji8Lio7hlN+sbDlQXMn/df
se/LAs7yZ+OE5CsGxRExH0kclfEz9gJB/qAQREI3u7LHL+daXx53FhI0KxxwTW/Ybe7JWESHR/2w
T487Axgget1Gs+3etWbZW0skclFMsDwMlxTWQ9buoHKZdy8o4xylRVm70SJU3AOcZEm9i7LloQvq
OUTnbuGoNyPqbcqVXviFxRvIi8yjEl0yYF+fHVAJsYK+nNqMeBbrCGi3PiZOQL3pWNfCW5ZhC5Wv
DwzIjf63ctyoiVe7DE88HNYEd1AWjfka4YXiSV7i6eMmdCu3qh7kDmVRLrrBqYTF0doUQVa9XfnK
8+n5/pWNmT8Kgwu064x0/h6JjyaCWkXUZ5TAhyA27HglON3ApIKRuWMuRGzQrrws6d/x9fsjzw5X
dJAnjKZ5ZO9jjgpXYPEX0tZ482TkuBIXCUIn//Pt9f2hZze5jrmMjg1OBuAJrUl5hUAMvrF9hPI9
+KPxFcjxkD31pq1J96d8i2ItIJHUeLLER6kmA3nF26X5VVR/jliP3oZ+PWDnmb2o8uMgP6rqu1Bt
etFTJ791rOHh2p2kXc7AZORdRU0jJJyzhyILt4UOzPle3oqrw122g4+KUSxSomj0ALYow22xNFfi
Nl3R28n2I+j+ZfKZdHZJa4eJEyyOX4eH5I+k2Rp0r5tuCb682cmyPW5mJIGteMebOHc4b4Xpnpz4
MVyWyWNGihMhB2Snd/2zvusUW7sxE3vYlkHqGNtq0S/afRngE/ry2X7MpN/BViku+NNFlhLlkKBa
45flm6WT7DkIJuR3ZdnqK6EKxNaNk11uzK3ngVKzjHcDpiWzVrdrlj4GgIhTAQS0j+vyt9TvhmGB
ccxyAhBgH9FYANAC+eMA1h0ss+RZxUKqWpLmB0bBzIT6xSG+4W+TBwdiGuVZiTAS8mRJ7GOkbQqk
cNCakR8e1edKxOyvfD9lcMA3w+FP3bEV6mcmzZnI46nzThX2WKfPFkfRfimoAaLAwK8awe746wGk
BTmRC6sSZYHexMmw9Tg4HZ0BPkrlSFUQ5Sl2Y2gkB5oXIwqMBauHtIfpFmukLSg1Tqs0WZ9qfMrg
yzsmikWLAgmNHYxr87VYG4YD6FH9pcCJNgF0I2ThIU3TMwl+13+xAORR8UbEgdsGYHnwm0/Bcggf
jKwyqpgbPJbQOPXMTcvP6F28xJp4x8coE965ZzXIjSMBt1Wy0e6y0JFU0xUPWJfsIyz/dCwpJzEw
4tbtPpPqM1MRI2hIf6p8qWyP09Y0b/vqExg/6NOn4QV9wDDzY/UeZkQLZMNIhqBXSnwrtor2kgNn
PaHP3ZxoSB3vNf11NH8TxqG9SoYD6glvygrBU/0xiW4b1Mta5fY4fRTdrol+zdm3iGKy1u0EZMnQ
0HWz09MhGQPNeuDdoGw1aIpzMkM/PN013e2h31rRa4SJ04x2nayOjg4ChOOqTp+QxmJTAgaw6yBr
nE53Ct/oHRDshz/0/Blyxx5Yqnw1/m4eTffoVZAbH4zKqWBiByNiO7CVPQAabnVCw9PXq1USreQY
eXEGhqL1UE6qY4QLsKXlqbELzJxXgHbEhRbjNEztK0Fwv0ciu5kO9nECUaS+yx+GvJ7Sm8G60+qO
tus+hbV/C0FEXsvjJklvUgP7IPMuVN7LBAkUZa+oz61wn0seco84GPQnAFmokebrpn0vTjdIR9ih
uo3He6HJXOtBxNRPGPia3mg49dHvG09GwvEgvSq94XYAprCh8yCaBk1VOrpKt2UoHJDq9lH9zEIy
cKjnJ9pkMbpYTeTWFWN1S7HrBYgh8YbcHMb4L6ukvs7XOt6VHUqpkZOfbiUZCIe+LFGQl5eV9Ts5
lK56r9/gc6vsKg0PVeJQA905cQfQvEm/nGWsU9LuGKpJy4IYUhRwF5HY99AiambvAFuPUmxWfqt6
suk4ZXL/K2oQmGXKGlLXNB/R3TSivYziip0BFTrhqfq7Se86+bHTTWyNO04W+59yrta2x/K9q6eg
0nZJTDQD6Qlz7f6UII/+Wz3RlR5sWXrH1c5HZDJzjFkc8b5XnzWBIgvf1reufwJMkiB+d1qVxz3a
6QCV2bDlhzHYfT+31xWsqOKn6PBbr/Z9/n4cnCJrvDa50g76W0Z9v9zZ7tzrpqwYmoZL7ffLfRTN
I3KMaFbqb5ifwfTDV8vGMwEcaUJGNN1Graci4yNBIUV5BDqfjfNqj2u8S74rKRtZ8EygcblfdZ76
XhtOaHnAALM6ME73WeefHNCkOYHbjZVdrnhlfSvA/60aX6HXK/0JhyDONgRrYH6ucCVDlS9mqNrc
mgMwj4XGWe4CcaYfenXCCcd0qozo6jMfO7w3f4g0FsL/tjm7qTqp5sggc8B8sfmkVUFT1ZmiheUq
17qpF9tvXxZ0ltmMqEdbSilFTF9612LMVG3xJhlMJ37H2dBRT8vZc92Oao+mXA4S6Y9QBjKx5Ld5
pcK+XD5A7Z4VxqAs/M1Yv5QPAm4iqKNqc4U9e99hL039ckArsHKP9Sr0kDbyhDsgMNqD2e1x5Lk2
irr8deDR6zJzDrpHZ5tPK5tUnUxrfhlDS5OPGvLo1xPYVBR1sSy6yR0LJXLpt6C/zulmshgEp2Q+
D+oCwffQ1379nOte7I4qEK9hBktQK87BELmKWU15EuZ3Ui1HlkG2M7tdBtLoT5aNFZff0/bLPD1c
0m5Ct6Tu3ILxt4R8rafIC3yHAsnTSVdBecjw0e5Tglx6Fft4rmf4t/T+stJzFMXQNVqdYYUJanjd
zdxIezDmcXOH6A16bS54Fp0x4hPhLT86ReIX6S0bq6TD29i1sLJ0MC/khb9afuGmKV/+P2a5/64c
NIxfwRSoFnuMCfr34JJik47cUB7v4yd1pTp0oxZkhG/5MllkHujLKz1IZT4858Hs6/PO6lFpqrWh
7Xne4IjOIQDlxzyXBjKHf7DWKIAgI9XjKJcHwqcExdhBhCVxK/HDbN2GZLKgcbSapR6RJ7IPFWWX
K2TPxKYgooN57QCeC2P81ydEBmLuXEAfPG81d2A+ciVi+/d+WQQHrL0WBVjv7vXwKhU2w2Aa3+KM
mhoeDy5XTylgSdq/IiAdDtuoDsBPVeFWcpBXbxQXLXJ+tvAioBQLSy36VQ0L0crphmWP18Ye8qXu
B8Ku/730s8aPJqJ5O1RhvH/a9i7LLGNAbCPVQufGb213o5SY0+37aStyc6YI5dxwQFzAwos8Xk7W
Fi0a53QKhN1/vLKziG9IeqTmB14q1PXVcfKNxmuaDb6bp845GK7QeiNo4NTBaixZ62COnvKlgTCB
spKKQDJdLXRol8PJXl+HPslzQDvfoEx0dRGglQGk5exARFgQno6ZPIeX4/K4Vx9jfFJBDQcD2Aqy
l3jJqzHcMvIkp2CuHox4RANfTLDi8SXq/JhGjzN2V4YeyqXu4dd1nR2cgx6X8lRyFRiyY2a/S8ul
IxwcVt0jRPPYLSzXGrdx8di1IHyew96NU7cevGZcmUDY3M6Vqp04S+3P87bczRmPorqOfknkm/U6
6rZyAWcdCfgrd9jFKPh14WctIbGzOoy3/95hEzc6RxcF4tw9KHdqAiYaWyBf0hB94rXNAC/Mv33d
xUDzpX5FPEeqI4jvK0FCNBqHZ4YE14brF5vyXxZonk1Ps7LMKznli9de89RSplpb5biszMe+daXE
M1COblYHTByejMwZve5Oj15OFARklIwQQHTrLgZSyqzX6SJSjlde/9RDdUJIkZFH5AnWDbre5XGJ
nMwml+zIuxqmLkXVrz/hrHN11LSiaDXe8ck39TVWQCOUiGKPGyKNRtC9oB9xp0n9nvb2MeCIrWck
5K1MDyD+JZSWo0rgLX21uD9sMnBKw1KHoadvrdfW2IzX8Ix/U7p/nzFLNXR4mipGLt8vHTWxgBCN
ZLQT4N/qZvRM9Y6UFo2DWW5toF6yMsgk6m2ZtLbpjjXGY16dkqg2y2QlkqeqS/Quj5UfWncp2EDG
+BYg7gpXIMckRcQPamrehPhK0+viQAuXxf9e+FlqeCjpM7RHFn78nHlIES09t4HDyXYugyYQvJno
WGp4tDoZEie9g8JW6oK5gaz/cxp0sZUEuRSeuojQjXjeWe4tqT6hwD7HKQRwHQlvKMf6S/1T13AN
Eae+8sCLAejLA88C0DHMzFrLOhQOOls9AkzytMg7AWwQPFw4NC9vVwPKL8uZiyVdyckvAmDmnwm5
Ujfpq51tcENri+Ko8+LL+tMMBEDARX8TueNgfzaqN4swOLi/4KRLY2+BIfXPv/0iwOLr48/uUoQz
oxryI48HHw3qzJX8+EgB6MkkuGjmQ16Ypej5/Gi7HODQE3MxDBnxpbXh5voU4PK1G+Fiav51UWen
iLtdVMuYD8KVE79HBxuqe4H7c2Jbid/uLRx5qFY0J3oSfRRc9ABNXI4K8vvrge7slVc0f/5/nWlD
0ZBCVmWc4s/C/Mikvhrlgc4/Q5XZqWwr+Yj54Y9zTCo7i33NACFo4SmkwtIi3f1LtGRVYnGrLk9O
2izlWwsMdrulyCcXvLK+S2WmCobXQt5MxHnzrJAp9FqMppBPGCP5cquuzGyBZk8mONNzKPs0Awdj
iWSqcGOgxeyjYzfYQ7JAHHLaENOHK6dJubac+bR9qezQ2whjUe9nRC+XoezFXuRmFeYkTzE9y0K7
1acXMKzHFhs3Gm52iQ35MP/Jv+l+C16x0ILJo4vpFjKonlCl0J/VBB9wL3r4+dVdaPVTDX95dWcp
kQn+Ftn7+dO66Y35m2bKtrUbFzLOrzYoHJyHriQ78sX77MsTz2JNhrdGXODdAs+Ytpt+oysPNAm7
t0O4HNMUpk+gVR4iLGOyUSETtZ5e2oyMlO62PTwZKdwaA/U5r09vrhXE8zY+2+amqmgQ2XRJ17Xz
6rNtThMevcXMqDkuC79fdL4QzEnzz+9cv/AGvj7nvHakZxhbjZnPiN6Z2s2oFut2+VH6GEunf44f
ceOIGNg+C5abPk4T4nOOcWMBvJncPGhQrH1EnzrFatGu55LDPlLAjIH8Sme+aNlfwQFLITtqwIYu
EHTfz9TjBl1FO1rAwQAyuihWqR953eRm6g1ydqDpaNBTji001Ejz7KWnNdIbf7fd1WByoXb59uvP
wr2EythRjHnL86+fh3CnZ7qdYbicul2df2iiHZcO2ovxI2q4+CgB6dLd0ce73M+zOzHWXEP4LWvb
U7KGvfrzp7l0835b3NllENUYQekZi5thNI3TUPnxvjf4pDI4B2vx8+MuhXlTRRJXhwCCls65K8IY
tQKK4Zpwr6j3UheIiDcE6QqCTK5+AnSEaXPconYKog6sNz7WWJCJR2Qvkf90Y/fap5EuXcUo3Yuy
bgJ71bA4+h656skQQ63PQqq3Gf3NkANSshYIhHRQNI+IV8iKPY+IHgwshCvygluNEU9uH7KP8DH5
yDWHDj4maJ5O7EBi06n1hXQT96iAvUqGjRgSAsLk1RrbTGUvrhFFUqqgEoNizSSkwe4+mPuAnghp
MW/RJD7dd5qjWvd694BHhAC2cQYAI+tzAFW00QLFKf1si5qx9ZrdxQh8Ftwy4nPdokroFmDqjmtp
f/qcJBvujgA7Qr2v4Uh/kv2LltsrsJZxvwuRR4NoPdu440IIYRmzj+3s7gElFRDTZro1JPvw2Pr5
s3nXkYH6zcpyI6/cw/ytkO8s/dMoeJP15+cdcglb8e2LnCcCUyOW6I6G9HBQ5IdxkAbT/cwqVP1k
NSzyK1fp5QPwZQfMsevL3cV0sxWVhNgEYo0smLY+l9dhQcLjxf7/BrX27dedXdzSkJgSVs8z0NAM
dAeEd+PMQGu8TwKLc3+lXrUu3MymhhAz1u2SpSEW8/3XtaPRTegVCvexsEmZmvRIHFWfJdtSXpUI
GeWBme+sgoLPTTInHuC9OwDLChVEgqszjW6DUvBK5SGeEGPBwj2wmlvzTcY89UX25pFr+NjqdzqD
yzlfz+qnaVyUZmCIXpYuGKDpQgBuF7EWBHOfBjfK4RtSzmxitIuMm9roXSFemPWyMl6PatBYNnVn
gqvYyQ+lDWBV4P+MuNqbFnkxV7ezxj428HpTPFNR5BPnAYr2C1/Pw53lV8h675Q4GCsP8GFxXERJ
wKyDGcc1INKlLOLbez3LInQsOzQ55r1GcFEh6njoxjCUCwwQE6BRPvP9NQrHJR0eHjmr8cAPIuU7
y0mbVhFxVGayUyJY4U7HrYoM1kZY64GM3b1uD0/hOr0z7sedPO34BKnsmi/Rn6NEZ1/kTWHp+zDj
grCHvul7z/ywXuuFuIoXTF/6/SwEQUcNIjPG8eoSd8hrnTJtPrnn2caXH6CftSYKRYSGopnE/n32
IG2kPfJBrrFICG6tLf7W77iR84/OUQORsSeoeFtxi30rOXEg73XBT8x9uZS2vek1O2ubPNPAv9V9
4rT5evT4QTaUx634Qe9ow/QKyAtQeKN1aGYN6PlcS3ovtSS/fg/97Fo3Mk0wtZPFFijt0cmUzeiF
jQ1JpKYteWe8WOvEj1zj4FBGxxtMaSBrYRoOk2we2CpOG0RoD0reVQLVJX6yqamaNpsDWCrwjO+H
fhKOpdUlsnDPuWiBop0YiS4k12JIUDpMUS1vojKJIJZFPuAJO30X0MYjATvY6T36d4uco5yGQZr7
KHUfmZMZ8Krz8ANB7XZGxKAOfv0uvpQmfV31WahSG3WUTsiO3ovxMsp8TUX2aT16uYfMh5NovjFt
RwtVjIM9e+/S9/n54rnQ2jOkuS9O1Qdz2LTO0nShw9JO1MKcuzN+KiJvOq0tW32X7KNpV5YfZ66q
2gzQDLsuyC7HI4JXOF96o+DmoG9QkqfYMvDRXqzD1v55cRfyFNBccGVNAgA9pvOWQSu22jGzhmwf
4y922PbNQvZkNAHCTTKPzsr8FkK38jCYC0rixMuCRrsC971wfL8v4SxVmmpLCUMVuJJsONlhpdTu
qLsmjuLIsGeejJCOCAYUya3yEVUOlVqudpFJxdaKu6FanVp7HBx4zmpNT3emxR/2kT4fBmQLTlAZ
4TQG+ubgD9Y98JQ+ZFIOoHO+GpOV0CPdZXfJrdqsU7QpP+pnjDiuYav/cpy+R6hvmLnzeihE2IF/
uhkzZ86YUvl3Vi0Ezm+/TeKghybeQmNPPg8n4OYbcXrstUVX3SNLrZ7uygg2HdqSarnB9MBW7ma4
Wu6Pk1uLKOjoEZ2CQYJu1D4X+l7TYLYlPeRN7GzJNrM1fHhaTuI1t5ALCdW3H/Wv4qvvT2ot8d3A
AnXkOBHyNiDq1GVL/1SUHXznrhV8GEVdivX0TUzuKwUHxLMsrkJIVThOR+G+zgFvlfjDHVo30/FC
lObTZDmjgCGc/iIdVGfo31vlt/Kp4X0s7iQVad3MtBX8tcDSo54QblNxgek54DhzQK7I0R8PlArq
XCX/ykZELqq7JH6Ppe1fDnMKPIy2r7SyIieUn5rJP1nePLeii43SEZCbz0jjtHSxcyz/NPUDtjuI
dk522xAupTsvr+9EHAYbhDv+CrIc5YC/Jzxss3iZjR5SeHbVJ/D1qdZNc3tMyDMW5mERyhulSIB2
2dVhLUafg7YTwJioAtYnNNj3ehL0+mqKIzc3N/qMI6mcFrpjEoSVb4AticPQznT8WKn6TiuzuMei
LVPeBeOurN+M+lkYPwRgpGZkkNw89+KHpC5FCXO0X8LpUxk3afinGH5XyB6302hbzTrikAg4MfUi
YDm8z02QQ6hrDU+nDtlN62EYAzQshxT1qZgf1PtH61Xrd9HJh+AEDbwsb+vWlfP3WNvpeeFKqWVX
yUOmbTGgxkctp+ZGdOhpSNapBpdOeZtzWd2vgs7oIJHvUv3NhGCOh8NRWquHV9N6Nc3XSt6L00fK
4LOg6JHocAAixCjL1rsdXc/czytXN+96ZZ/md0L5jsQ49hTsCAT7ReiXxaJPg8rcKOHvBFopxm/i
i3kQ7Pz0J61WNTAkuEPNPqk2UgOYyRGSdTf8sg6/TDl2uvbPKf7Uk4cS/OEQ34b623Hg8z0I4gs0
FkO9CaUP03pQ1dsWFZX8Y8o+MtnHhOWY3ujZtoCdeisln7P63mQhMLEbtKA4oLUgPSaHK50TY76q
v0ckoJVc48R+/FQwVfl+lY+qlfTGUAr3w2ryIemjXf2nMn05vjG0VZ24Je6uxp382pMMt3PfpBnw
StuLhWN1T4r0fpIyttQKONKMZOTuGl5rhUBqp0z3BGUrFCsBVZJuqeHCDsEwR73JSj/A/4rYmKKB
CAVPYRAMBHHVQDpqbgVUv5K5hziyo4+RY1AtPmTdgyyi6H+j50u2ChrwpOXxDQWp1S2YOSFXkwQV
XsBQGItHSd9oD8YVoRN1zrf+9apIekSZni1X+Fk+dpwq7ZB2cwfZWIpIEC+TFAvExRHpMU9bGKTo
4TMTjspYaSC8sCfSN6PyK408OXq0pAeUO1QLDo9sF49ht5OEGHN4PAXWHfTjOoDepOGwGszCG1r6
VAO7L4DuXOX3XJrKAKYFHQXKyTKZ2X7/4npUap1W5fMoJKU+WkuMsZkIAAqZ4e672dDjeWLIxFK5
Nmq7usc0cnEN2nDh1pgxvf8s4ywbkg6d0CUJVNXw/bhEGORV1zaoomzn/qCxRBS5uTKOuqS68O2J
Z/WNoZ/KyRT44UPk4MkpdI5ouM2NsrDoR820gv/D2Xk1t4112/YXoQo5vBKBmZRERb+gZMlGIHIG
fv0d8Fd1PonmNU+dp+7qdjdBENh77bXmHNM6SK70K3JuKZmvuUq+fvKff/+lBTCa9dgLWfwfjdSM
giRedED9Yxwh1WExgFjjNOG693FdLHCednDHbs8c5uPPX8/vf+/4ZYnXD1XUZRN3XNwQnrngMIYm
BNyxTse0gB6Ex4ccufkQXJK3OjFDXqjnN54A//1GsTn/tv+6kotKr2l8Kxhr7od+X79TIDwZL/4b
oWZ7ph3d5j/w03GFSD0l1ufGa3zrMfgzvfryY0SDbPYSETrchmilTbvmblrpTPyb5+JAch8UpTku
8cY6e6W+5nEnrsoSDWUOrbo4MiWVqJ11OQxPrbaAncmYOfRqAOAPljt6qoeUtuQvDJhvsu2uKSK/
ffTFuafMYqvDC8D8mGmbtJQSXF3Pk7/X8jdVf/XxJEQPgkkvdquFh7DfdrPzeyvFP6R6hXou4OUH
oFOk22GoXdroierJ6oMpPw/ZrwRd0bla8Y/i4UdZrQ3Vm5DX7s/1XkJBrO7kyKmPEcwdZeHvKc+0
E+3Dfz9O2rVa8Ou9vVjRFCGRO8vk3nYf2vAiTqvssTmVT5PlVUcL+cZ9jPYOfXixUA7pK9suurKT
fKoK6LjOaDyVRJDA/DsaT0W1aF8pNFI8d6U9Zz29K4z+Q3QfhN0uOOOzWZmlF71kr3SkJum5eM3m
TqiCXOmnle3Eh39/t+tLB+u0TgdZ1JAAfF+trXbIyQ2xglNa7xQgxwLeGfpB0YgdzHTCehd2722x
qJDKEy/uojn9z+nZqM3Fvy/lmqaGJACeXlPXACtdHl4aa/AjaR5pz/LKttuJ8r143nTleqToVxxp
lbJsmTvE6FQtTiztpTOHxTW5G5FOwE6yGKOPunxichKwzyluYrlCvtPEbai+QJENzV3crc7yjcXm
2nTs62VfHk+CWoh8M2d2mFeL0bT9zE06u/jsEG3ri0pwFFIKh18gm0WFV/HcLVulWoQGNe1a94LY
Q7NQuH6ooW1e/vuOXl+K/ntHLy1UMtmPtWpwRxvH1xaSue5kdMkzA4Txb4voZ9ev/zdLwp/T0eUC
/EcGIUI1FPk9vz9V/jkZVC2vGO/SAx8SdRFVn3jPUv+gyLtSXOfiCu0qfVrih180eR8F5K7iWHEr
1a3IOY/ElSnfS+edKe0tzZVSO9N/R8XvVFrDSMw3seOzl+DNgEsXmxypVnHjzUYhNIApHUTzZ9ju
JsOpNC9Bx5wuQNqx57TFtsxczVyyPVv1eiy39bhvmMwtBSLlsq3QPGjB3sLpM74oyqM5x7wNZLC0
FbyXhZSjTHeTWxMseV4f/3WzLtZPf0ixkiWYAsGJkG1CLnX9XgLIyIjH4HuqdK5QylMfQ0PYxMH9
2G6QMiGFiheN7GXYU8KNmsPbdsLwJq/h6jPEZGnO6viTSHax+PniOBJQxPmGST2RCSpgNjdxmlX/
MdIchBz6OLlzh+2Wiurqjvb1gy8KOIEcLUPBcnI6x2ua6TCh3e6YDsDY5bVlh0whSWHFP4JeM7jd
zLvW6/366RfFHOGapTCUeMP1efVhsIb6cSG/zeL86QdZTPYtytufHfqvx+C/N/qyuzxqE0luFd9X
fwJU7wwyMg2nEY5HSLs8o43pQTSTUpqadi874JWDZVqgwUt+WCjx7ej3hCsi924sIdf2vi/34XJ/
UKXEHFE2Qb/wyDKfe6uGq933TvUfJKr774+7/i58uQnz5Xwpnkg7yfty4LbPan+19rgLteaBEkTW
H4LTtuWnyLVi+yP8PdiTuApF12eysvVfGwoHGiIzK/TWo3gNLEHi1v+8A/rFIbYUiFzRNJAFtesv
fXVBKh8QkMD2Szr8eeP5MJhpSPVuwq7DK+vru8hOw4cIGl7oZm6urftZ3b4MawB5OJ10G18LsdKd
iv/Oi5xbveBriG46VzKdK3H2qFwy1qNJ0dpOB3BO/FllPUXCHU9Ut6SFpx37fhGpqCi90VpGnS0L
Tmmt1d2MKrp5CrsmnPh6HRfDySxuRT2X4R7XECMLtEbIx9NfFWEKjmXaChNKVrFb9b96rf7/+qkX
288g5bI+KmNwssp1P8sTspqurbRUdSh08VOE/VvQfxbiYa6TAfHQhsDCaro5uF9IbQiQ7Fj1mmY3
8gw+yvUym5vGS1JHOh9HrWA4vrFuVC9q3KB5ZE6lhMdBPab91orX2lzL2REhjF5fbPL0vkz2t+b+
2rzq/rVY4LbAp2NpVG4XT6SVT1Ewys0fKE1tFrYsggmtfvoZ445y3Tii3XFtGa/Krj/Li0l149RG
0kvM5oAiTXfD3vVdpbFZXK1wi3bTdKvXnj/1o+HABAMWuCqpt8Swr9FvoXl6jSaIGDgiNqr+Mxmh
Kc+BFPdTfhjcsr5PteepoPvnttWyV7CmAQGdhVu3lsnr+9GXb37xREVJfVYEpQbasdG8/lcnzjQ2
wW05FzD9eRWBQBJEeLp1xr46MDWQq0nkVhG09pc1o8/zsmgLtAOS0zjhnWwLP0OvsynlO3LuHFwh
tzff6z/zfz/0Yg9MhKJMzbyEPgsz6+xJM+UyzTacB15MIAqUl3cB+R42OuYYp93xJlTt6vL/5Vtf
bIOqkWWEruWsIx/kMjig3KAY/RHXTHvBYeB/Y/2/8YX/qMO/rP+FlanGoHOXQczGwZLE77Sfa9eW
EwCvFWNj8khQncOKtKeDQajTenD7z+ldtGgT8t4V6laDUfp4G5pxzSxDKs3//Bh/+ndfrq1rS30Y
CD46jekybR+i1OlHd5SIZeUdw3N47LKjPsNuR44mTohLvEeJUQ6b4fyKnMBUcQ+fEuXxbK5lazEx
MfpBlt9Z2JsExsfsArwtt+hVV7txXy/6YkMdp0CUQhV5lAQ38bwaXs/+qWGO4+KhvqtZBHJPXuc7
fzwJqUtlGWb0B8npvV1RXS1wyP2ap4BolTB0fN/bzTwzu4Go74c03ozxqfTdnBg92vP7xNqfKy8k
rKRzfNC++lMKOTxdCxr15XBepP0Or8daWrXBr8wvPJ9yXcJ0PFWzM53Kf3icEeaBss20NWv0xK1X
F1UiHRTezWIe5RWKow30/5LSSzMMyHq9OvfZIqFp2h8V41hG90azqpfNigGokw3Joi6PirTWg0PF
gNz10x9hdZcl6zA/Gcy/Ma0FXoObeMHKi5BX0b2E0MDMTZFi1uTRuejftcaLU4YwC6weEVCGiVmh
GS502tw+FKECiG6kcvIg5Co9BclunLys5ult1rL/s+w2mnQ05H2sLHXOK5rHYcfQvDxckrwTikuT
HGeSJRBG+Fgetg3BRBi8XwbCGsKF+TBldtjbob4yeCFM6IvxXqKGn4znmIHwv9/bq8U6jA7o5abM
Af5Sb6ylKrEuU41rF/6EttNwrVls7V6+tFA2jI5iuX3hiPxjzoI3yx3zWpnx5eOtC2WGEI5ZJBl8
vLpUiKiAy2TTeRtIdZBexXBVzCadrV4RB9ee6s5pjGPxFkZO8pY+MCcddrXoxtVmJLtj6MLnJvxR
4y0l2ElxNYqihFgYp91PLwK2os5Dn+ORmkNa98pM+TZJtDkjNeu9yjgQV54Hz424qbR7YVpaw8qY
3lvyLiU4PqSQCwSQrsFBCLDwc1flPGUtodgdJ+gAyV2BnZhcpeKhAfGsOQTSwbdDmk3QuY61yfKE
fkU0o8J59SYU/mrD/Os9vOgESWKWGkBEhAdtIW+s16JFSGaxr6qvsx4ovv+/QIjItv6fZ+aP9OvL
ejoGNbHNGSNWzKzujAH8RFdrM7QEm+p3LEK36vibX/GiaqoaCThpzWMyC1m7u7jEPKjD5RhRii0s
nsybzdH/z0fCikaJz7vxp5D78iX7aIxkU+nnJ1M37Zn4g3Rx3Tqw1Vbx9rYK5OYHXpQMxIyUWlEP
wsNAWotAvQsn0bMwhQjkcLksXTKqohtv/1xPX1ajlvLfL3lRJQTGgK/M50sSJeP5z/W9sqLFe2Di
RBuueWLWBB3EvvGhV/QuGs/P/3zq5YG5LmtpSBS+6az8bYufk4A41Ek+uiPnaIJkP1hap8dYd8Un
ki2mGrU0Zt87KggwR+Kv7NRCmx+Q8J9guaidm7E6GZu43Y7TZgxJUEX0yqvaZKA89GSRpj4Sw7eo
/t1kj7J+AgPTxr/KOFyclddi/sMDmXAkE0Qrwb8fscCQHacvWVMAMFTlKmW7IVwz93dCSQzJR7tn
os1y0j/lyTJPiJLfxMmRvcp4gageIHqb2UXZfQOWCYVZ9XRWfnbNYFdC55l+vRCKhKDLRyGjM2S0
npXkzAwxuJzZEwlIn7dOEoTeaTKLu+FgTYAnFirNRu4StWLdv0o9s9BgYSR3Qb00wg25qVmdsdwx
SWY+U+yEnrTgPRmsWbRppt6p2dIi4bFBBFG6zbQ0JnI8Dwgcb3QBoIL9/UARE/pH101KGB6v76WC
kLWtReI6U2N8yfNASy68JvZ6KFnKtnwKzgTWAORJ+eu9eZf/Cu758SoowzLiiciTdRunS4NoM7AY
hwwkMbmm4qWGZ+Loli1XBE0husbkCcLRku7a4T2W2Qf0h0zYp8VdYa4Mj8Rm5MUrCaFSehAS+0x4
TOoqWA30e2APCkp4EqIM8uCd8T0/6MsCs+JaJVKp/gXN1HcQP2eTM4CaoV35KUqn8FlTvVSx1aOx
TMetIaIUr1GPANBpNuawLcqD3gBHfw4zHZ7MzpQfKnKN6/YkVE8p5voMqXQGh6cvXU1zSvXJFB+E
6LMr3husy2eKSYwW3W3E+JUO5WzwN/ECS6AFLys3cZSjdvDDWWNPB7kdF8DLAqrtlbL116Nmi0d6
j5RhKZrAW5Mtc16ULxaXbx9+saARyF6YBJfOLYQuBKhu3ut70bBRd6foY4Zj95FEC6PfQlupN5Ww
sFaWbDP8N3b+fuTwABzEDdfSWlP4V1X0VKDLi1fSSTxEHBw9895fBlucY+qTxAIAzsScbRvnX0CB
YiK6fmfVTwY4ykF7CHA5YOMalhMMIiZOwzG2Duqp2UD6GR7kY5HfwXrxa7eFrPvcHFRqLo9hzmeT
LfPHcZe50tNTAhz21gJ8TcrJPYKoixcGOskf6duXXSbqfSluLKScw1wUr+u5xh8Wrbwh1c58FyRb
1xxosBhGiD8GxUCLmRSuZdlsmKUVk63ZeukWiOB411wkarf6UdcwEd8u8OLUPrZqkRHK+qdfYahu
YBbk4q1jFUGFWzIuIym5RfssdAvL8jDlioxHHiTfDgwXEhLhYoM9d+bPa866rRvKK2RXrehMg5Pc
3xJ/wQL865FjHKZJGgnFxImC0/6+/PiBdpbls38++aVXk6+XPxclcdDrrN3I8rKSDpmBn+VNL4Gf
cOhWbf0XKkHezdhL9wLDKdgceHcc0Gfx0VxjhdoYLNa6C7dnfFSe6beJ3SLjTtvlCVZMeiz26srf
RtNWFw/l5JnmWhLuLP9FAKOUSW+W+nrOH3vxOUjQn+tvsU6T0XhmcuckImeAsbP1CtZMcyArPQSe
ZUlPKG9c30LcQp74kNI+79ZAu6T+sxLYlNu7HJWNsRNB8+iyB5prmWl7onodZteLwXwcQ0ZEIGoa
U7sbhV9Ri2aoXyRgnko/pJZN7BA7CdHHq64+ycHv+vwx+qyh1UvSbCP4aOFGUNdmvy60Y1KfRJBp
VrIn60UW1kH+pMT3Z+VF0eapGJrK7PcE6iJfhL+VbJP2C6tzCEYNITkoC5HfHDKjsMqtZ+ZKtgEs
V9B+ROJrB+tJ0oKdWemrCalYQyDKkL7q8VYMVgCkZZXomhVEK/9TjZb6rBvaWsqa/1uBdkruHtth
U2fvfCfr/ay6In8Kh5I93FfmSTxZ8Wv+qgoeQ9tqdJivz7Ij5ElIb+p+Ub/1H2iiLWPma+UwmEps
6eNdMXLXFlHsyvpKf9T28sf4gWCU7nQD/U5/4u9RgdGZXQTmUzmcgOdYE5qsjT68+NZRVme3smba
JIYopOkgxmciBE8uX4iFYpsWw2JXMpyidxRxOZavQfrWdttY2/TYYM5xvlDObO7WJss++/FOL9ea
tu3jXW6sSvRS5imKnrQuRWvFgLd7T+WZQ+ZYT528Yhn7gV9WMOwxcBp5lUs0lbJDAnfM9D8C1QmH
Xfp6Hg8lvHvmDb3dCqghORw0x778IYVerO0FHh69W0lDvyowg+lwI3xOWCKawqB4yqPRG8QJ0aCB
G+KXL/wmynpRtKRtDUDnEmPOS5QG9JNDvvIlesQ1AdfxJxlpdtVgq+M0X52PCQd8iOa2lSIMI988
EQEWy+xAJ2v8zMrNOBJMaCSrIkHLK2AdwvJa8OtPdGfo7+Y6Ms15pDKCPy6oaraZvmxzDo0rgfYW
KGSbRZu3OeBCHT3Hi7qpz0eZ/xL6wVNRbqPSmTRHrpatQPDRFtK+X72geeLVtFXcowx95W1TZY46
fbBXG7KXttsq+xnqL835EGSvVuhzrtvW6hwJEUasKrD2XlN04bX/SBTvY1HY5s+5yWBghthFk+lG
ZKQYd6PxQ/cfz+dj5HXiq4Z3ON3LeA3G7i4Lf5vdtDwbe1Du0vgolhuuokhyt04ey3xNBgqKx7UK
eVitU4rAg8qTnUyvkbaEvCWr+zx+7I37Emq57FngxvzQxWBoqks0gl1/7w87yXpWjF3g9Z2H478v
X0rj3hK3A2KAJrpTWZazjRU8p+3T0G3z+rdkDMuECMnyZ0/Sec7u5LfvRfAuQavrzrFddk9Ws/TN
Uxj/qAJaNvDRx86RJ0B1jhyxUDxPGMgmc58qWNbUTZ9uR+tutF7EbCvS/FQ2mf8zDpd9cF/V6wa1
7YjC2X9XynvLejdph0fdk1Cup8Ad4ZwG2V1FpHM23qnqNu93RXpslI9IWRf9ojQP52it628+RbyS
PWEqktp91a0AhZbFZmoZS8fHlqN+ODFK3k4EU2lEb62y86EINxH4Dw3a5w91xHffHVJ6A0oAkmrF
r0o88tCqi+wH7Q+lOvgl5ENWrVM0PCvk2+ae5AN742wAtEkuCIV8EJW9ZYI2WdfmIT+fxHhjQDRI
HoLmkAUs0BpepvO9xTaxEgSIn67R0xdoFpLsoTUO5ySBZng7t1sLDvywShSEf7QtAocVwfab7UT1
KpATvaOF1KBkBn8sbHP0oBNGcfJL6Urhkid6msE5FB340DHOT4WXzf+Vqz8k+UVo3kBHLCpZA2/g
yLD62YCQ+cKfFKAIu1P+lHWPEwiP/Cw5NSVVhlsEqx7cVnps2o+A9kw/m/FNDMTYEmkExIepE5Gk
6gvB2NXCNqX21vjVFoyf2dXA8kmA3BHrFi/w3urhozXufWKWjXZR5gxtMGvL5YvRrXFQhdK2Ej5H
00PnhdqZICZhjcwzNd7EpkYrTbUe3ck9Y7lTwre0oqWh3MXwyM2Tybdv7xPNtsIfRn5fkYmmzK5C
Wbx1iP375DxXGirp6KglZQYL3yuNWlZpOnVhcpJOLRMyjL2AdVmKHMgB78Zkx0y3WYpu1WNXpijf
P/eiHpNbtRERRyYndS+zybrJJ/LZYYEnk8w49hfON7QRbx7ar0xSv3/uRWU1iSHWMDXic5eja6E1
OtR4uYC8LIVXalXqPyCLyZsiOjoS+/QO3Xd28g233Gtbc60sgzchWcQ4VbqdTKAC7CHrlw5Hh4Ee
C+nm5n36+yD6/XovtBkhGehmM/8+OJFaN1gVRzoqvBIjXSomYys8fDfaGn+ftb5/4kWXXIzHXra0
gMPtiASaKbhsIwO2JHQPvF/SMsBUKOL1xwf3eOOj/x6bfv/oi5OWOulRkil8WVl3VMRMgLQMbe2b
7hTR3F7iasSrQOIbinfUaq8xrOXI+z84E79fxcXZP1AM/ZyIXEVDRYaNm4httiHOe8i+ek+sV/FI
Wow47m7V/VeG5nwyFAGTmt/C9nHx/ZVW7ENfj//wjA/kPj/WbrbWPG11fsr3sun66znasBS98u5/
MV76o+/+ftD9/vEXX7xJelLJizNrwUf0QnWyCR7iz4KFQHcr+Q4O4uKco98ST5X0EhWU8v6scKfe
YkOp7tr2I5AVV+VMMlRvmvYc0ZWocZiEGE5RfsX+BmotKWsrdVr5mqeEvdMQFdSDS+2o9EZ61gBy
c/9UCJuRgXnuH/zzBP4UgHX/JFqHsTPsrHICGiDAjkk8UmxFfvY1UJDBHmeOGOzxdzXDaWweTMC9
vfw2DjTI2wdlOpjLsMU6gtPh0HDkrPY1sqG4d8wAuLOhbHxjK5eHRt1pcyOmvg913T6PT3X5qy62
IFltlGDjc2wwbWUf6fzqQW6p53G8JOqvtvhsGOufyZH+oRbIokLfluSd1pPssNTrh9j4WcU70Twp
452ir0QpX8jRi9adouyQh9bC0nZleOwB4yJ9pLqdTc29tOVYX2jbEqeAwX5NScmGTkvQrl5ATZGo
F/0qERrSo0sXwnLYyGtg5GjttsnP9m26B7UuO/mOXOeRB5mepCcep2ktn2racpT/vyrfKVbZcww7
kybDIv7JoaD6Gf7sP3DYNL/b0WuYLwre2SDX3FbUbiHLzzFyBnNkvKjhtPdffK7IGhfpZ/kWArBv
F9QG/HYwOJAJWZWnmkvrvBHNtaEtit/zymENDmfRCntqflTjp3pkI6/s0n9K0Gm3G+w5+d2wVCnf
oaklq35HDG3s0zlINp246iZ3QNryJj2Z2Fa35zdDcBmlDZPbcmB5D4EPPwMDJV7sHDmdRags9n/L
FkNHRslT46bYtSHc5pVAzeovLP5r9bdV3DG7lYMlfyYE3qwvuneZoGiZyIolWczncJk1npY65nTI
o4fovJOwVOHveSd8uDok+dbK7wwKS7SBfrUq8m2QxaRprzrpXlRdpGK0/WwIwkRtP0XmzyrfZuG+
tp7EkhkdRiOiT+I1J1o8Zrmw0Y0VJlE5QqS57TD4Ue7KPCILquX4RX4DzgdO4W54qH5j/5tSp8J0
LOYL2rHI4c6fYjMf7vt6lSWbcTiFIuyvjkPsp+AfGuGkVM9YBovz2idoo1kXxOTUa6n20FBotUdb
sGpxM1WOpGymzEXiNCUblEPBnNMR0tUaFjId5Ud1OmnAp03nLN/VVCqB8VsghUshQNy3Vgpd6Zil
oRSfUwaObZHCC97p/rLizzDY1CDJyv5idkL8ew/5I9L9vojRJMTgrSsWrRNybL8XNNYQtFpYNukJ
Q5GcOqLLuK3SSIS3tcgzu/su22TTqtXcvFuKKMV1D+jdEaqkXYd2NDg0g0iBVGARhl6S2GmFt+ym
YUL6e5P9fpXztv+lXzZJuSi1Yp2e6pF0voXinTX6UUvm4TjgK3tK3UJHVkGTSU/3Gg5859+36eYF
XNR9Sp5WYx936akd7QlUilcCJqCA9egYz1DwEZ6hZDqcLzHn0u+/UXfK88/wr5/pov7rx7oU+7xN
T7TIJ7tam+G6xm5OUNnrXGfgzxErp9E831h1JoqAgnE3J8FNxenv5d/34ua1XNSEkViq+jjwyCj0
beMVvtzWTdjzdLAJtiIRleaIoJJxjTi8gaODS1kwtux7kHMQPv77aq5MsnFRAydQYSAboFgvfpk4
LYtMDrP0JKyynfAR8cqtpC0pVp/iUQaJNa5zbyoX1l3689+ffEVf8v2TL36TPBwxUdQpn7wNnom6
Nveh4GHn0Aave43eg4fws1kH2wZLD6GT64RWHQ3wxKOfJA8H8VQYLA27YE069UFeCXecpvQHoBj/
vswrR4fvl3nxc01jpHaNxg2aZfrd5/iL6B7b2mfvFllIs7Ee4OYt1RdcsCsP7Nef5aIQn/w8mYIk
T2f/+CQ+h9ZetVon+E8IYUJZJO8gwFTBcqKtUJjrXlxSSIhq6+bEBfTqK/WPIO4A25rjOuREmdde
pMMT8d+t8EHsma7NLQkVTdudCUlU8n0GRylsJhR1yi7poKEvk3NNKtgLdt0yJTRGbedWwCoZxaU4
oCqIPib8VtNKCJ40EZ8bG6+0abND655x2YdMTjBPIEnMIUCVNfi10Uus1XMJ/B2NseFJLHbT0W8e
2vNJgR3XMmRoNcKFca7mOFd1K1v4zWkYRQ9jA0z0tAuY/T1i5EdNVM/ufiwHKsOZzlw1mmRr+TFn
MyxmQDyTdXM9kJPAQS/HQ5OqYBA/e+FOHFEFomXNPue8C8lRuchO+W1IgB6EI7/1IlXO7mAA/05A
104/5HPnBO1D3G6U8y6OHnxul9y9d+G7nB9Cih1D+VWlP+KitiMS5aPwEUWGBj+UdMdiWdv58Nh0
hyggRYE5Sdou807FkMwkspEXIjwpEiX1mROPc2ICVhTlOxyjvu8hvA0IdCvuDOslzxdmQBPUbj9r
zOnFKgV65D8L3R4WfY/kU3SYTUZe+GTsFBI5Ee6K7yVJtTN0fxuIx1i8S6Wl6Ls6NABhHZmeTvfT
6PfZYJvZ6gyyMe9/1eR5olMq3DaCIUwprdut7FoNcoHk2bTurfB32DkK6W0VIVvmsk7gupx3qTKX
OTlyKnkZJ5tGXE/GNuQ43z5M0w/GQca0qgan+h2Jh9FcWdNqGBGW8qVZaotdoD8EVMJ2BQZBaldq
ArsCfQ+YFmoW5VkT9ymPZaqDepLf9B5eLITWwPXNdZxHi7xdmgbG7mW5m9CA0ntcyv6+gYTaUzrX
zWsQP3RQNKgrpGWu/qIoDbPlBNeXueoon860pESYysymBYEX4jw3nn4F9euZ8EPqJI0ueLAEH6HI
G4MjhVk76VCiTp916iQ0KEA3LTqlrpI6eeWOkciTyyOCI1zaNgLT5Dehf9b7vXi+65JHKLfZChIM
GUQo2rWH3tpIVr5Iz5+CvmnA4EonixdhVFHNIMolOLTcq8DF3VhbxOU2llYFE2mxWVbWKZ6OvfI7
gnggxLS6H7CNjbO8Lq7hwgka/VgnwMYUznSG5j/AFYIkU5tpACA/okg1fP3ggm01dBTzhB/EL/ZS
Q71GFlewT/29ARE3XarZsZEf51a7nz2K5vItTeyBi2tleyIEXMea0HuplSwGkEXjqNtmxf9w/Mnr
ACSTuo1wZijZT/TUBhDj0N3Gk3ReymSJGN6N9XreNi63+q8r50VDQQhQyVVY3VmvWRnM58wLkNlw
VIx2xPHOTROG/Yb770/9o7j661MV2ZQIEfiTSPe9wupAdElRGAEjKV97lsA6WbR0Y7XIpIRVnDL/
bKc1E3OpPwVECzSCJ8eUha+spWHtqiyIxKhDLJn27ITibxUgwg6A56bY+mixHFSvHFSJVQkc6X58
5e9UayM8KfldS0onX/C8CBnkbKjj88XwW+1PcfzCsWn+ZQoDeOEi+Y0fCaljahfP0zL7SejPZjgI
m35HeB49y8SLnyfDjsBO60hKgT8N5c9IwVRdOlnojQLzJAfCs0VCILi3mbMqtKtaXgW+fKta/Lsx
w5ar6DKDXQVepnbxE5rCZFlpw+Y38JTP267GXlLZ0QQ5hSweI3eB3QyuqDJs+QOaYyv7dbO0nz/l
75/0v1dx0R4pjDivJalM6T84WrvEwHUuXHrHLYKEFWkvBMHkRM2rzEzCTVfAr15h6c/gKcClDADf
jOO2x28wCwA7V8xW/37krlduX+7SRf+kbypLSOcSoXaxqgw06nqeDztgXsZckdEZJbW+sJ9oGuZo
EasbhdEVLO23X0m/ECG2NXufpPP5WWu3CLX7iVA9mbYkE06Upo4pLLrKxpLG6UcjBpbsBiBAKVIl
zSaxYX3rkHFFcPv9gi7OYoIVtZMhV+kfMw3hXGPjBeFaDjdMpiXIel7DFGkkn9qlIZC5hbmNk61g
uAHNfs6zFR4kb55dsY/f6vJdEW99v7aLE1gelWUrlTxM8+NMRloS7rQSUlLHYDf8qDMMoC9VtlQp
6IS7yVUL6ImJraU7WAxgN3B6MgG3K+sBGbFWuWF36yA7X8A/nvZLz4+WD7IV5hwRA4CwuYtCQe0d
CZiwQwlRMtjBtNu7ueoUuP1VL0Pcl3hky9HvmEmnwu1D49WzNRIP0g9kLJVk4n1fU5V8NDJZ4IAA
YEBnx6ZLRI8oPypoGRMHjZuqwkLhScvjJZKJojgNCcZBhwQyCQAV7SNXCn+luYPSOsjWvLfzufvG
W3i1UP9ykRenGBpSrY47ZT5Znmfq4iAdKLvmKGCymebsCDh7kGwkpjwgRJ2WxVN2NUBnNxbNq8fK
r3fr4pySTGctVpUwxcxJfV0e2IEhaeyNGnyQWwIyJWCTqCxWBVwDS2Z+HRYYZoO3j5TXug1fr+Ti
7NKLSohW8cyVYFZcF6ARCjZAIuAQmIUosuEqpW/ynymhmd/sNVyxePOqfflFLnaPqdfTFGNFSmoG
jU9Nns3dQMHOTBT0z5wn2mamwpg8fRNX5U8l5xDnE/nz7+fi+s/xhU52cRWWMKW+LArJSQtwmOc6
ywrzVUgF4l5a0KFD0t8ZHvzRfO1jRwMV+jE2Wzg5huHeOk5eMYiRXMj5HuuSJjF6u3g2RnmMNH+a
ktP0IXnNJ1MmaZvaZru2fKBy/kjjDuHscZJdQV9W2rHSlt3Pc7lOOfjbje7Ujq7Y2pxBbjA4LrDq
umLp5smPhDrnXK21zZyNYFFX70qMsvJKP+/15rCq20NsuH7mnBVmtjdevStO9O/f6uI5M3MhUZto
YH6zV7D9fYTxU47FLcOqhKt6MX7QrwzoIv4mI+hMLbYZ15yniAT/JANwc0ttrV5ZQb/d5ItffJSy
qbXEMTnFNLap8wijG1Cq7Opo30xbtXkWw8q25JUkR3tJQLkycWYwg2Vduc2PcWsiLlokaz1aS+bO
RDMx7ANgsKVxbNsNy6wkrePMoZGaaRwGqIbokhnGsqcorLy47Rb/foCvaFK5u6ZOiAtRR38HfxWG
0E8yrCfM9EzzH/t5SjsfGia3+1GVi5uavmu3DwyQMXtloKSrF8+oUdVlFM/PaEMFwzboWCrJUm5t
JyyZVBVe3y+maM0cW/QYaFvTBrOAINFSsMVFsb91PVfSr4B2frmei6dLK6fETBNxno6ldA3YCMMe
g7pCnMIc0b2kRu7OREOsGSfw7DvSelSO//4NroAhv1/DxSP1/0g7r93GsW1dPxEB5nArJiVbzumG
sF02KeYskk+/P3pjr7ZlnVJjHaBR6AYaxSlyzjFH+EMl6GlWKfOWWu2XvIQKJcjeN9TlpEULCFnj
sEWBGt+P5b7acE+TiE7ahZnblIdS5jCJgKCD/N64ZVKhCheKcWBEQ8kAZsu4iC9BWG3ovQjLJr5r
BwoI7cwZNU/cBbxFQ7MszBtgbh7lZHkmSbFhfv2CwfJhZNWMdRjxO/pD99K8RC0KOba2URyCyI6b
qzV3JapO/a0weEr+TG3UIHHQeTlqv9izaIsiXhq7/SV6AQqZtWhrkTNUdzJhiMkQBS3oQsWT+ktr
/2wVTv7YPB06m0HFJLiDDgyC2GUbn+mluZurwf7aZIBQO0HkHEykIbp1PNkN/isMrpQb8LCNpw2u
cJ91ZPN07xfCpxV6QuKAHJGZkqxL8JGUUkg7oXN05uWdyvBlWcFaF7K1hNPGUYavq0ziOZzIG+Yb
OsK21K9pJ9l1dynYwO+U/w0EGve4dpn65xrVJ+bD7D7FQGJHk/jDPNp9dT4pphnKs8muaHOV0gOc
j8FMc5Lx3fBRwKMFB1PRzlo7EBBF2DfnXsGJav7HGo6KMMUwqn6IlPkUFtD5Mo9RrCdL3qi9aT5q
gi4AmcBWz5nEnEoi8JyTUBdVId9igPgz94yQwBHyVk1vac/XJn3KFV3RXHuopnU1B4ADnZPQ7UAl
rtL+LRfB6Po45Dr/Qrr4RDX8YylHGWbfBZLViHqKNMNF4yo1l+la7rYN1ZYF3HbwB23do/dq0qBM
mcjN0ndno+HJc/ztfRxF5wpkiKWVLALDF4bpkydmy4PiWca68NNhG5i7YqUjVbEIACruy6WRe3+P
hadGSD9ew1E8znsjSPRAS28RPwc7FF1k6jqHNyIqi1m2mrQSVLe2bCGe+efu9pOX4WxBiDyvrhva
Vy38bYB2yMooLWasgn4BRHhFh9DWXOFi1t/7F9S0k5seYTw8F0FJ0YH4ufniSbbqUs/mqxd0GkqA
L9NyFhOjpeCAc6efu/vvfuG3Zx69XqnPmkRUeCZbjA7lAtaJb/gowpBAudaVdU42bA4eR/Ummtj/
/Maj4FIYpZTnFeCTdFWuhAXckA8VV96VfIUCM6qPzvSgPqoZXfEl8MO/76UT/AEi27eHH0cVTcMA
ygJzY7V2uipwD2+KbdHQKyw+LFunWpDXpvCOIKhMs713hf2KJGxPUSwvZAQ4jXU/rESyY6JPdvAA
nZ+p5k6G/rn3ZdE+NkzLOHo9htlMeh6aALFSJHi2wKK4vwI/d1rgsphSNw7KpntzJSDy4GfpnVws
zzbATgxN5e9rOHpLSSZPo7E3qBp2k5cBPci8GPSi3bjWO6Xd6NaodKFMi62ukqxBx2Qznfr8kP1k
KvZ9IUf3YB9KURA3LARUmqWj27oenCZbg0G3M3+IvHd9sdf+6OqXkjsooXNf42Sl8W0BxyZtrbJP
zCpD2q2gvaqjS6szCdsI+XWCN8Q6Uy9LAPOI0yS2uUrgsbUPMKUgWGrSUt0WkMsxs7S6/6Jl8/37
HOdWcVrpjNWt+W7sJF8jZ+7XeehkqT+oS4gAlrZOOEjADrrkPoMjR8sYnXCPDlKAhss6s87t2lOB
6/t7mnP8b2GybcVJkSN2bboCnvKcoikCiBg18s7J7urFAUR26U5//n6aTwjyGT/ew9FdnSeqVEQl
TwU7XM8Aoa8yO9wpy0O/3EfLlkYA5kat0+Iifmlspi2MqchwMYqNbQnbhMiWvPoqARrBCMqbcYD0
b6bsInAU9eVAtuPIYBbyDaCU5g8dHEPx9g1q8EsR9ELowSUCDX0+CMinLl3FgkurK/Nw/rgkalLG
Xn1Ab0kHyjOr60t30dUBoGhB7b2xAjQPrRrpdx23yJBcrGKyw6QKVBOZiIxJ6GFxDUo5Gc4Fb+3k
h/62sqPbItJlo9YiuhvlewJ/kDmbnizDftuYm7LbdNBhBhsk+uQl0XUhTniCvY74QPRAzGRlLeZz
JVBUl4HyHE+3IwJp2WPaPWEi3jtFddUzUdSZfmKSMHHkxeqhQzw6xeYjv8LyvXoI8s0eRnn7pPLp
6OboIKGS9qaKLsS9naRrQ3eh7qUv2JKFy1nyJhIXSnrdfmn7w2z11BhQEWk+XI8Foje9rSRLS1of
ip0RL+El5uZlv5bTl8RwD+SaEJmucX7VrYvnqbw065UMbDmDbelDNQP8ZPnZsBGxg0J6955EGFZm
vET2sdAcZNhmJVBhblR2n3t9axrb1rozh7UurHoEJJGHpsXqR8lKcsVlGfumdg8TATRTQq8V9Rk/
rbeQMCwswxBeBy0lOqHEAHmHCzGgdVVd7aXbIbzLE5p79YMKCMLYgFA73CIcgt0Eu3O4ioInrfzM
3Wra5vcxdJ3q9u+n8PSN9W1LHN1Y5rAn+9yzWdsnbHKwL2VcRNVu3GTYmNuy10LixxOI6HPmwfPx
Ps4kvp+So2vKTA5hV6Y0PmVfpittc46vrFf1Hd1njgF6q5F/5onndv/RfTTV+0SSDvzUClz0U4Av
TOyNhSe8zpo8Lcq/Cz6tcCZpOcF0J8z984K1o3lL2h2UCsGwOUObUZupI4BU9eHP0tBt7+P7c943
pwA6PFDDmlmBY2l81YfformcDvoeI7Tslo3V0VYvnLp20siPrWUnXIZYCG8ibhXwAP0ao2uUkGkR
CfAZmDuySYFoYuKcYOsOJNKNMIaPzSf4fIAYldS3xB3NuH/RkD/9cf6z6q/K7tuqx+EQ6pI4Dw+l
WRkWBQK0thUIXHvabZKLWWa26GConPs855571OlogLelZTiP4+DPyYvhbrwv/L1fM9pl9ytu/28M
sU7Wqd++0bEfVtgGjZgp5TxXAtjCnBQTSlAzKzTlY4ZtAgP7xVcary5NQLif9bsEFfURBPR/dSYs
xTJlmne/1LyVpM67pgfVxuwBQM4dHbvbzC5m5w36Pqg6LiwHOs3fn3pq5McW/eep8s+Egxy5Ug/R
/z01QBP1ATKVxoeGKekVTCTp9lMoB6vJF9GfQ4uu9HtEDcsbqHZIpz+fzRVPX9r/LOkoG+mjUk4V
k0Ea7C+hcVGwb14GzbfIAjV3gu2BFy5kfgdshJTCnu1tnHnTLWJ+yVOBcAukcsBRpSdAZ7X//rpO
1tCqiAAHFtMK9exR4Krb8JBkEZMZbe6ylavZq0W/mi4huC5nmavpofLGzf7tzGPnevU4Qn977HHk
0lJNzIuEx6argYLShco+MA7CDNqxYIliUQpqX3s+N5v7Msv6/VxyEZE2Flvy6Eqif5ZlYfB1OJD4
xe1dKnby5MrDEtZkne5ifLRqB8N3nDac/A/G2QCd1MGuaOdkSNLvhYUGacyx+od2zq+ANgEZjxS/
GVHx3t/o8pXWbQfZz+p1FvkgWrSKKIeV3GYP0Ge83ic7Pb0DUH2WNmP8CjemCsrFxJhPZtylW0e/
Lekaywz2VfKf22C//1PQH0sO7qTtCojXbDLZRjKilN3usFIMUPuB3X20ug+m3qCrGrtqzEwSfAOm
AEtd8uRwXfefmByBKoMMVTrS4RM/Mj/P4qUAubSqXqma/aShD6nql3iC222LSPH4nKbPcrjrJmYR
l2FpLA/ZGjJGpqwTFGpl0o5XbRc+WLc96fVnGiwOkx31T5V6B5HjWu4c2AWE6PRxLBnbBIhPoN6H
f3H8Cqw+Ux+wM5YqIrijq9CR3En3pnKja/D09D/5gCBI5Kc8Ed31abF/ghVnV+oS9mq3A/UNoHfk
fx2G+1h97qEy5cOrwTHrNN3VGtqpezto7hDxG2CTWgb8Ej/hPhdvsPGUy3VNOyBnglwhqJDEu1q9
nMKlFW/6cS31z12zSa0HFWb5VHSLQ/8RkO88J4eHWNUWefrmhJVrHj5SE5NQB0WVTNjQ1MjeZs0u
sDNv+mX3ViaXjbZrDy6q5T17Ew4YCKrCEZ4nZOtpj8c+7hjRy8CQ7gUoJ2m9LtrWn+gDI9AzIUL7
VfTP+wpdbFXkH+DAR/tK6vUmSUIVCuYauKKV7oyIA2E9KcKrFr7VcOXqiUheL4Med8QVHu8iFN1L
YcCWig6FI9h6twrL64MiLYb2Mg42WnOVaO918EjK7QTpvWg0qMF5YBPLm5F5MNQqOYgxO7lBlSgb
vBZRC/B1e+V+Sh+6+FksVkgfIIsWnVX6OPtrj3LHHKKiFSViQgnd411ghFe5tV+kOcJYLCnr8eC7
ntrlPvQaWBqk+/oNhCM5WxPIm9fobiCqA5jdhsvcg1OMIvpFPi6MaZW07oFNJ1K+BMxqwumxUgko
NlyIqluLmsuurM3NIC0nDg1TkBLGiNvBBY8UQv/8jf8ehOXTH9aaNc8llab+UVOxL8zDIQj6OWAY
T2LqxsGqssQFZOIvN3kz3mDDo/rIswo41WEzDcAKVOJoF7fn1fG+GqY/QvPXNvtnNUcF5B5pvA7j
gOQWNyoirVMGME+UeVVvYeEqc82el2sV0qujhBcBgtaAjII3U0N3qHyVgi3QBUrbszfkqbCqSIql
aKZG1ns8Kc8rvF3Sg8BbAm1JN9sXzAV6IvVbb++ZN00eaM/UPSz16cz3+X0380a+P/nojSiKxAi0
NRMuSaKjCakoR/ZhlVZunS9nZ/cuor9VTtei9AbA9+yNMm/14y/y/flHB78a0lRSBCO5LdzJ0zz5
tbumx3GbQI84OAYATye0Y3d/2y015+9b83ehcfTTj06hHpdWlQf8dJz5pnYdGnDprgUq55xud5+C
LpMIGCJq4PBmrftqtqwGfLQa+2tYWyi6JksRHZH2SdpDppOv6+4tg4kkXST7m2x61OwJW5TZ8O3v
6z5xpDS6s6KKEA2u8MrxZhEHweqHZgR3BHEVPRfLB9rZQUhkQjEQRRb7e/1OeQEMzMzxeuwXmbXM
gpW8zP3k3M797dTLhv2+mKP9E1tmMnXyVM7C5QHpZWYL7wAXN8ojPYJn8U/0WdCvhtmBJg4Agibd
AV4GAX7mY/5u1h6t42gfSUaiDmk8lLdatwDzIa/nflqy3l+DKPFpB66wbUILlInpvyj+fm/i+SVQ
JZPhYl15PLZrqsxI21orub3q1WxcjTKLFGwgOs2sDVRj3oXP2h43JQ5T6cXZIcqcP/88Qz8fP0eX
b7VnkIsDnmlKeQuUA8EoMXdDzKxHlyH1xMNB0aG38by3R3Qy1wrj5ap1KdmuxXPX+O+68Osr/PMi
jqJ9Kw/YmKtSyew2vpvg9vWL6jWKnHo7bdE9u6X60J1sJY639aWBOobPKTsT0b62/9/extGOjPpD
FCdMDW8F6+Ig2siwSp6orA1aZWhhi54KycqP1K2IsDGM18IEOz7Z6R1dBm26FBEfEy6Sm7HYmOH1
TF+BAMTO1W+k1s33fpVuwvo+J9VG1K3uL4XuSqht+TYyYVVtDfCnd6NyieHHNuyeK5oQI/lbZ/fi
js6dljpWuNPoSVjRnSVhQiLiOSC+7nGytwUBdcyviX4eX2GEwrwH5ov6OMUbjW4eoyn0LYXPffC8
J5/t5AHmLbTFZDEcdn2BXefTNL0K050AmOsKJ62/Rx3l90XOJjNVmjKKqnNDHR0w8jGsL029nIdX
g1ev8udS+xCz9eFy/BjeuhlvDwV0TFFBcnVrIbz0kq9c0gegJXuluAX2Mc1ji4M77nKYNcVO8nhm
hadOIZAPpFExQgP5ofw8BmqQ7qO4ZIUy6sDNax/fMC1RGdjcKPgyLTrdxjM+Hf7EvadeKTcAcgGo
Q3bAzwt6aoRH7KsoOf0nxiHUh8RNQBrE/6XVuUZAi/RyatAV6VdS7Ffn1n7qCH9f+9ERThggyGLP
2iOU3jxJwUTFBh9MXjsrdeo1qiIV/9H5+B2Ol9ClL8xn7bLx6noBBQWsiXKNcpLkHxw0U5eQxafn
ULILTHFNkHMOk9sz+4Ga71fUYTBNF8SCiGpa8nGZy/a1tK5N49vxWlkcbM3wh/BGj6InK6DzfYHu
yh80fCJ8hLC0qKVF8knOWo6e+QKbBQ0Yipux2fbvubRFmVjTUWVt1qZ4PRw2ovScWzu67KJUe3V1
12H9WEFqbegsX2XtFoYFibGoL7LajoRro1zSCBz6K/FwgUx5Ts2oH1ZJegW2pjUWNTlVzPpmSWv+
P+wEZgZzhec0cELk0A6XXeqW0DMc5Um2KSwvBKR9Nsl9e8A7cIFgymO2JD/HIo4/8bh7nT256TI7
6Rt6OxOSTI/GJUhltCoteVHJviLPaZSOVTybvYPE4ioUhqU3UKBZHhDiFFE1k/WAxnPC4U6bfYyF
z6rDhWLCVRtVJsR/XDguncKM0QbgjyiWjpNWtShIjMIlbvF7zRkTV5LdcLpu+ctC29xjnjGuA0Q4
I/SZNMS9PvtyJUK1AlGJFBoOTte7uFz1WNPKETryOhMR9JHQn0fn/M7ovaq4qcKPLva7GFEvR0Og
sd7UMSJQK1YAzkNBMeiOl4odIHsvGGAbb9rZK9QuKzt416O5xIBEL8GG+xTWcHvNTbUrdqgF2/qF
iVHvA5wT0lyF9OoKwSmgwIE92wvLnRd+Kvq21LcdWp7B6Az9EiuYSIdL5kfyZpA3iABZyq0QLpNb
4BY3EI1kye5nz8V5QN4yi8IoEpficVVe0vtkIOLoN52x1jkIXMTVQldXjfjeyG5NVWttDdqkLngt
+AuOaQsdSlt2alcbBiEOUqClEw9L/nrqsJgWGVSiBhSZtGjvrSsNc5IN9H2wgKjwf6QvI7JAsQtc
rH3eays4tcBSpGg5LrtHYVvRJ7WVVX4BhhGmmk3XBPWvDSnlDHUgNOJF7pnjLMhkXoYPdbjO7cwB
YIc4zHgteJTxUYIY3YInVuZCFd/HZNfsar9bVu5hg8RdCRgL7Yr84ktSxljdKi46njgD9E8x6da4
VB/NDa4B7aK9UDBY+UgwBSZdfBmUDRPSkk6g2tJFUjf9tfUJwW2kl+ljUntXXcnLZjl4wrt2K2wP
y+q29PFuLP3CO6zEyespTb1khVwj8y6UjGHppMuh9ZiC8GlBUEF62Ape9JF+lGvZKz9HGMbRWrkK
bpIdRtfDC0qpWrIye1ZTeEG6JVeagaezrIE4bkQMNFS7gN0fbxlwoc6C3CIQnGIdPOAyaYtXARLD
l80qdxN8dVk53TAOFPipFVJj1xxz6HNbi7+sYna/95kERHa0hL7oyDepX/qD36y4s+JkOeEKK12j
9P1S4qM5w2V5EF2rfIcdKwAR7ob8tX2VoJMuaj96aa856o78FL2iI345LCsqh40EFuAegbBb2DDJ
SncqP3DeyQhtvjsjtHXv1m64Cv3+jbWEM9MtgTZLy0xbzA2/K7Va4mPoWoOt5A9JsE2RTza5ovrq
bVb5nhBF3QZOcw9lfBV/Nq0/ZD50f8zDyO1CkIXSrD8JvUpHhoCiHiG6amHeGTxhXMj1ElSyiG5+
gTF6doV3h2flTvUe5RvGuWh6HEKnfOjuEECodSd8L/3UF86Yvf2GNlB7GaYky5jpoV9w3O8ZoDwW
hdTGJIrokfRr8V7B2oWJ1o6yRaVtLlxwB6uRW990f4BLvomBwxCfU3iBB+yZu+xEbvNzNUeVYD2l
Qz6FTXzLzTRh3YUND7p3dxiYmvcgnRkID61Lc0L9UCukSRYESiUi0YHehm9xhNBF9dU7TL39XYqD
WugAuV511pm39nWl/kxtf67zqJFOrY4qWcFbU0LYcQ6OuPo6VxbV5B9kb5ZIxv5ucFOKTvaP4ouP
5wB5X7P/v6zg2DkCTZculAfeVI2zjI86zi0C5g52i2yR5LV8T1tHeTbuWu9gOJPT/1GHFWP5jEOO
+KuNAjQoYX2LpmPsFk/oHNWVLaGMkLuwP2U6QqieOOMb1zEBWXMgiZ/51P+PV2hKcBLmaYR+9Arj
Kgjkri5i+lFou31ibIQs23WPH0F0ydje7l+IMHa8PvfmfhP6v3b8fx5sHM1RhXQfHjIti2m0oIBo
LroLaSO4qqNcMytCAqa2g8kZszPV0Im6eN4y/zz2aD6Y9UpVBk0+Z2nJ6yxtoG2LtbSsfJS8L4ut
8jluyRraC+FZvvl7Pn6iT/Hz0fLPfHyvSkMuy7zqfFu85lfalsOTID65C57LpXYd33R31kfsdo/x
tbrZv/8LXbGTKeq3H39cEUSTlJYT7xz9DRzVrjnIE+OfBUDDEHntq+mGaEl6ivgOnhJWtSAbuRDO
wFb0+Xf+PjP/fIKj3B5DSLFQcKNgy01elZOVbZhHHdK1AmLo4GSokkprcVwGr+GXEiChzrrq3mjY
Q8QYrrTV8I4lHOWqoswyIugwJ/Wm+LR2wyo3X8gmkwG90uX8iw4LgpJxr72Q2EjQoKDup0zQ0VfG
S72kqGn9lo45aW81PDYmkWrDwdvnHpEeobf0pduc6xCdbLN934FHPQExHIupztmBs19S+WdGUodo
Rox3h5fxvvuoLmS68PECS9KmcQtlK8AmRtjoqb+IXrSVfnHAcmQ3PPM6EGaQSz/fGo54VjtZnb/C
377SUdugM8xonFCh/6Jxig9GZ5dXsJYYcF/Lox0+iL1jbeMK2+f4QrnKtya+s/Nn+Zo6p65aIEA1
u6dX3BAYX0NQBBRdLHr6UPRu93gw2zJB81Nv3Up3EYBSl//Ct+nUXjOpzyXJsAzsRo9e9hCORjhq
5f7rV8w+99Lj3IBCl9TNL5oz99Fv7hExbebqWIgR0ZDUj56WNZKJqyklYLxizDm1bE/6PcFnYdhq
k2Obvl90I9NJ5PmXqbBFX5laW6g90UFNAgv3Ofk3sXObfcIl4ISBo8UO/RKM5+e932o2qkDqtC1o
vKIkXLoog+SFTZJ/LjyfDFbff8rR59fL//sp01dTFWo8sit37S54sGiu3hhvESPZx3E3fJKxa4U/
dduYxFsMF2ei5skv+O2dHvVZioPZJ/uGd0qXAoVI5oSuCtcocWI0kjRfF5bj/gG4WN94Qe+jK6oV
nra/OjSbDA3dWSmwf/77kn5DgI4+81F6lJdVZCo5S8qfgIX19sHHT9VONxP9NFu6iNxzHc2Tc5rv
X+Polg5C+aAIHU8cvAH8HUksIkU4/1EUI3WCRkvt0jOb03oH+wYbsx40BnBysZUeLN5OOJz1UflN
ivr5Eo7vbwjejSGPLGme2ck9SqUOKWvoxqQ5aM+aKPnGOz1cFZSowx+9f1bVy2L09wVpIxlSgzj0
24RR6oymz1B8gsZ/JwmrenzaC5t9sVLCtXG400phUVKZd8PHpKHmfNbZ7USL9seZNY4SAiWr6mqU
+B2ThYKfw+tNoLXhEYu+Jw0nhA7UO3TykmKHpwW2fIu56saSzD3Xrzt95AxRY7MzGpSPR4NxkSOl
W3y90QNOC242cp+t0TPYH1YmCuMbQfQr4MWulLq1Dzxf9bN8VQkbHDMK0zuzyecDfhz/zW+rOQoA
tIIbK0lZTbqq4f+9Tg6+E0rhoCcME2zNZboOHueKejw7AzuVpkC6oJWmmaamHeek2l6UB01K5q11
cCWEalo3lnDkxONyGB0pWR9CHwbmbFMyz0RJZaJuV6rO39+APEeW32/gP8s43uFGlA9mG359DxHV
C8phL8E9aWKQkptoF3tG6croDjNKtme1DvJ2y07+aHDQEDc/+C1dIwnVZx+l7rPx+dT1/O0dHW9b
NE4avZN5R43bbmmXqeYTeOSDdtlTVgOzHhbdcyQ/m7PR0xwLUoTXV0bs0G4ugju6Pf/V2Iej9M93
M+ZQ/m3u0u4TpRYF1hShlxDDjYBzHa4syQ3DdSJ4gBYS5KVymlBFsQbHiAJzgfqC//fvppzeuf98
t6Mst2vCLK/R+ebVGPE2NDcmwjeLrLyJ8qcqv+kOdyMqm+pLMFyl403ZI/vticIuQgprfzEziWKa
NHoCfHlZV46Jj89+kwbkk9fxnuSwQhbCjUgjvXNDu984ujmmwm3CA4Kpt3FMN2nkvisTTdijy6y8
a1523QtrSXbQ7bIREMDVDwMAhwY2MjSjF/od/44H9aIt7ImpwnlVhZNv8tt6ji66DFkRrUmj+U0C
fKfgR8Vg7sLX4iLAJ96G7hxkNrp0X9x961xtenKPf3v80a0XxnnewgXbzwoGZFI5bmjWzTyDR9gT
jAf9vObx3LjsN92Sb2CBumEjG8B8vy7/b5s4lcqgs3Jjf4sYCQ1ranXmM5v84FXCBxS7dyF1DPq7
n+kaQ4qg2XSgzdNwdc6A5rfz59E65pfzbR15PbAd8AJHs7p5zemucW5scaXSF/6yHKXnCLDl8u9n
5+Rt+P3XH2Ww+36cZljpnuIke9UbLxq8GTfftDvErVQPnXwQNXu6weiVzW7UFf2/g02T/sw6Tl0B
39dxdPv0ehg2Uss65uwCB9/IBgJ4OLjtAW39difKt4X5EIJTq0y/17ycesLVWSJnIBH9pqftXb20
iR/HG6jZrd9o61RYRudc1E98JbBZgDg1wAeqqXzd6d++kp52Wpuaavm1zh6kLdpNLkkYBR29UhvJ
alRI0Bo9U2mcSEF5riFKiqizSX9pMx0MPCokhRF3iNquBsi2/qM9cj1SI2M+lHq9HxLy//5RTvSK
fj70KBzIUl2OTcOPRS8zX4EnTCwnev/KfRc1hveCu6dQtXx1O7erDNE78/x58/28kH8+/ygexLkQ
RY0kfwE9ClRC8S/zQ8YIvYdyvQEP5D4E7EW33U9AUMmr/7/H60cdK7w/anEs+Pmw4TVPQMkNJIGj
APzvnFLG8GV1KJ9lJ/dDdSdlr2ee/vtE/Pjx+lGeaiKeOpo5X3zwuorOoYfysQnfx0VHCZl2boYO
SWtnby2VT8RWSEE0YaWf1XU7+Q2goVPcwofHReBnWGrD0Br1BnxLMi4Cw0EKdPILv6woqzvKj+ly
eB1eaF0JftBc/f0VKKeebSmSjr6HDnr6eKBd9cgYDGNTUAoe3PGhMLzc8MfJH8plzQsQMbEHEkDD
/mp8QntvkNctbwqIKdyg3q/2jvaB/hUjrTa5CpRlRXl9VXsGw4dHkJxyMKM96979+6qtE6uGsQ2F
FKohkIFfEOGpaQalbMtb8wIBBr24sg6bfXjRaSVS4zQAF80GoXs3902b6s6p74BRRcsqcRhlGhs1
d/YYfjrduBCAXQDLYhDypCBrvWh36S4DDo2dk+Hu7xU1tSVz77TZBWPRADsgamF1pSJtqaC0kz0N
b+az0l5OhRPcoTqMkgBdcRyatoWjv7UQEnBwUT7UrfkGZlfee8q4bhNHfayvp2ahL9t7de8xDcNo
MHuYfWV7psE76R6ZznTd7JrOlXHFHpjFPWbv4RMjSLyYztZrypy9HQWBH6/zKAglRlBUZtqXs4ax
WC+0d/VzAAUK3QC410tFYmt6MTqHz8V799QgJIz6YH3dEptACnjgY7+Ej7744jIaHZc1Gfzey+Ck
Pf/9w0u/sydd0UTRFE1AGIr89Uu+3Q1FMOlNsK/xaLuYDdK3COIslM2wad/QhbxgU5LBeIfNOdDR
b5a8qauqbGoyegngr6yjzEEUC4sDxHORXnT73qZ2moET+HG5Q0HleC7hPv1AjqOl4NJnKV8KYt9+
aB50esCQfcD8E+RdpG1zdCkqZ3D3yQ0ifPa5X3iiMuMX/vNA5SgS691B1nqDByIKoz9F7dMBEN0B
7+NNqa/2hd+xNbO7HrCNXGwNxo3R9mAw0lDZMCqm5nqw0pJHwKwLTOrHa1Kp7tOSqjNJzIlO789l
HoXsvhb7urL4ECK90cPF8FbjwMYK5jZWszB1u/DnHvABPRMSearbCpIO2HnYWXMZgnKqo9GhZzg8
uXnho4paknQZ56BMJ4ZYrBPUq2nhsyiRV/yM6fuhnMxQ4HUWGp3ZhbUbXQHOaPU6EsjHrUrzXIc1
E6Plklx33S4JQYF08iIFlo9Edb8MD7CNIFjFBVyAwKcaKOFgBzA6uIo9FO4x0flDh0hxBuWyDj8E
iCfyLCuMBxqIrrh3m2KlqYtUO1son8jn+XGWMk8VFEwKj9GhhyyIlbwph5tK9cbaawFk9H5DA9GF
4rNAlHWywYMmFmaSMxoSTeLzG/aEteh8Jr+t4iifVYeuSLq0nc8kerr4bBoXY3hrYLUiDQ/g3MMa
qKL01I+E9Wqd6ZfoJRbgg8wAAck9NBLIHiEq/2Nmi/Bk0UAA8W55YTouYwClXf6mD8UirLZZbthy
v+tF0CkFUlUYatwk1kWPgm2ZLLGK03p0zelTpi7wEGzRe+uhSSu7L+8z6e1QuU1FsYn52fgx9l5K
663dLycuh7q+x17NfMx155A/DcNqVtpBRhJnqpkjsjXQvwECKITrpnAwHWQ+r7jTV+vuUyhvEqh+
GRqmwwqrMFXf7cPe1vRHNVVds788gLg/3AVve0+LXT4B/QkF+ABCLuYigkrD6S5WKWgBd3+YmUJZ
hbj1qmW8wwACjop3thn3u+2sgyYmjmIIKzI8OGoi4J4kKEGGJVY1XcTtGqUV2R9Tt7I1606N8Dg4
3IXSJjfQScfTXrpouicNF0vLSa2PTL1AbgngzZkMVJ4Dxs+77+eijiK7kTdxKujsojnaEUPsavTB
LOV3B5+BO9gb3OyQjO0cFfUVjK6EGbe0U87kYdL/Ytl+LkSlOoPKZZoG6dhxkTztcyEehpSxSr+p
jZUyeNEKEW/rFoeH5rOUnFDbdOBBgTduTcSu0SzKMTCq4B+KAMNS+glMhMz9qg7d4cq4qqNldLH/
DPYrRf6AuJiTXANFFS9GbYEDmXlRvLYt+wu8ktcVl3vTzgii8ey8UtOqXRbiQn3R6qVqAFuLSjsG
Hog/iXR9SD8LHhgJL8GIvN/VxDTNRD0isW41YxVjCDehFx1m0c0h/Ui6+2RCbQ96rbEUi4c46hxp
Ml8s6UEo7jRpG5YgZMRnqVql0X2YfhicXFSxYAGk6Je2H3r0qCaftfRRpnYr/0FZ3K+DtZn5chYh
C+CmT8pViI4HLrLxXfiajTteTvEZlLbERE/YpNu4drpPqKtkhtNti2clotHmbkTkuVrN3U6w4ug7
Iy3pdtemjky4ai60YL1vFQguT4mEMfMCUlNGaHA6O5queGpwTboYIsI37vhGoaAthOopqBCrNVZi
/NhBKcgaAr+6KBQVr3qE/RlItvmzhu5w12zNBulBAVY97uifSnERmagj3ovTRY8vpHnZSXeauRsY
A01Xcr1hMgnMrMPKzK5oVRPvIB9jqidamadIdI2Mlbku8bFl2GrXt0lJDTXffOklbpVdeWGBPupW
jRMsM3+8F4dFENoVvS+Q0mBdVtNniLYHoJhyI0BIAW1UuXBQLhlcp5bT5bZlubrDZIxOib5Cc5PO
OaSJ7gqI963wMl4VWOct0ZEg9wpv5cXrwcOSiOoxwcJFgj53o9D/p1s51TeVE9bLXFtUW0l3RC/G
DrZgHOEi4Dw+cXMAUcpjPIR8nV+Axjaeu8gU7OS7Rtz0axwsGQ3hOwfImb3p6bd4omDEifz63f7K
+uwvCY7aZ/mQPlRPTHTSgm+DKL6NMJxSPOhb+Qq9EERCFtNSXWl4+Q7VZQYb41p9Y8RFWpt6SbOq
hUfgruN78z4M0LtfGQWx82iT13bzbGJzlF+GqNbvkcggDez+h7Tz2o0bi9L1ExFgDrfFUFGqoKwb
QsFizplPPx/7HGDssmBdDDAzaPS0zV0Me6/1rz+slzvJzBuOYhyTETtfVH0DaSe3HL21M7wQ4EGl
/oliadhb3YN5zO6Nc78aVxan5YZ7VX71ruwQuXAHEzxdvYDIFCSS8tHhape/1M1l9MFpHDJhpGzd
zxs6MCZjMOgYvMsv47t+Areh9rLaN605DNYqlM5WWW0sAVbWUJKTHJMVSDQAc/0Na0/Do9W/LvPS
B7HaJuNzo9n5u3Q7g8EmsVNMp6ZCpQvKa8CrZ2gSPSWE6CEAOfvSoTIIjlq1kN1eNNObY5sWVR63
WveQvhWtm0HNtG6HeosNfxS/CtETHHikcVzdlFYDxqCNyyiet4qnnWpeg/d//ZzAhXuE6yoVjgIL
q1nm2+UErXQ7SI4Iy03G3sIm24hB9zitCCDN4leiv1aNJN7r3Mmw/AjnDYYTBo66ggumJ4IqEB/Z
vaUIR6Az1WhZvOK5/AJIEjmuDad9TBonvFCNNflLqhluYhLlftYP0ALNg3isvyQMsca97hhrgqq8
4B4YysrciTtMIkUFWwKL+jHfl7BO62es+yVxrTQHPp2JyIcGg73mw7DsbjrxrtBAKpeFmsRnydye
5zUa2KOjOfQ6iTAn0ulfSMotRk9vb/pybQYfgXKLqSQm5oYrjuIm5AQYITQIIcEKj3lyLvOtqNxF
xLidgxvhLUPSy65NKylmFxgPsO1IuK1iJ8fSTiCXuHdnvBWw6NBQSY8fPXdSaOD4Y2mNMTlO/NAu
cehwU7hn/E97q8XtTeDDqILPTrWMd1SkPFnKURzXQk5Q5U1vvgQRiaroEGraItNP7EpIXc0in115
0oEUh7M54MBIadNvq3htcRIlxMnmbN39o5xdFP0siJRON4Z+5hUThx0hthFxneQdVH5/Mno2ovkd
ahpJkmjLC2eKHQ27HX6m6YPYdhwfd2qOXhmf1g2ZRfYMrdKMbvXo1Ki3EiKHiJK4fCKRgP7RlpXl
eZMsv+7GNXdQ6T+HfhuFMuYunaM3BEHfhNAspfkd78hVQxRXiTl0Wbrii9X9MnMKSxRHncefNTvY
Z2uZO8x5STptbIsIYnoEKVVPBra2K8ZdDiGWv2fCLAnSXuh13GxrH5se96RVj5BTjGxLg102+7kD
FN+kyTl9ErfKWegpfpzC+uLBNYYbdyf90+/tCtZCbRcDRrsrPNEp+Yto37WOUe/ZHcvoSDozYK6k
kllxw08blLuahNN0Se985naZ07Mf7U1hW0UfzGt8fxOPBxLsR+4F/Mz+kWBl3aLw6k5Vf8MHHuOP
ikE2XuPlOoMy7aZYE5arIXbw1gwkL1Md/nOh85To2PWbSlgJOTW5a8q3nX7QjPsqeZ+LXc1NzRic
m+c2z+1Au+Wn812k08IUHQOUD8hiodTDaH/xGXURY1dhNj3YiLen+FGOT2181LJnSbyM7V6aHfMz
ffI/TdXB0ogn6PPHYbNq20q9NeJ7v3gbFuu1vN8ZdWs3HARDQxqfdmfpNRlh8kmFTWMhBe9PSn+L
x8Uqws+jWQ/zLhQPJGwlIUlc+XNAB1DM65koy5RhoNmCCBpHvT4Z6qEP15n6Ypb7hngKoV/30m3b
bhQSEZLAq1ZjuB4VV6BwtLykcyZ0A/hDp/SfNn2IKewagdMIfh6gip43dsYmp4U3QUN0tQmdPrTJ
zLAFKCOSDuam0+Qqj4l06oNnWbxNSpSs7XYSHkIRJ2AHlhn7K/93ZoSKHkJwjM5px40RbuZwMw7b
QL/BexPXIkf1nQjyuW4HOkZP8b06HioUQozns1XBbiH5lyo5M5CpCKwJrBeJ3OiOSDe7ndam6bXC
ZRYuOq9emtyKwn6edh30eKJmJbY7nHHKVzW45fhZrLFgS/chyGG3XcJzh+Q+pytF4gQmR/D3OKSE
M29qzJox+hf8i4TJBosMg19m94UkSSsfluWCnBEN2xAPIyw0+Zz/wB7n57IHdouPMsts8H+uGKQl
M1gy3OP+06IuDsqdNa6NeF9MH0W+baaLotlqBZli1aA8aGNADLuUiePp7bk/py0l5L7uMq8czpX4
Xppu8y71Z2jtRn6ZGc3U1BNoSYFkcnjNB52NRSbdHOVsEuQuJHTKI4iW+o7/WGodnYNywf+m94Vu
od3QcuVUMPWwUhH1iw+xAGmO6gvfLpwC5Kck36jZdgo0drZfrTbZgqSgdhno3fJ4H8ZLCi6+AgfG
82WwmYrd1H+OxkQIPLLEDdeYh1WrN2ve8WhqnSrHIaT/7MlG9Mt1WIHpsTt2hQPZiT+isN2qJyO7
JMUujtepcYg7ykd8Uam4kKEm50zZaPqhar+EQ4pmLGj2k3GurQJEekWeYAb4G53SAPWJK/ePVUqa
+3s2Oxb7KUZkfulCH1LYIxTJrc3Huic26R1yhakOXqs6urFipD8OK1l0te5eOKDPyNgtQ+vRvBTz
RVePGIer/ePclXYTkap0G8mL50AJjx+yXCt5Suto/bZXHdmg+RjIWmSjItKczTF2E9ZKcWQxUsR4
i8gfQqSi7MYoHwhIUMZ1XXiAJeJt3Bwt47HsN1mxgSTJmzGRI9IclZhvqoQUxEnr74tqHVVrEcI4
oXKTM0THqnR9GHqi8dIp23lcx6YLj7DoPNSzqXKLRVnK5TPTdDQR5qMmoBSbqb8rePbKUeWlEZH9
tvEtDoQs2s9WmmYP/WebsYmSpJvh7i8nz0FKGji8jA2DwZHfy+YLabHey82XHN/8G2ZV/u7U6UUN
agCRobn6F4O5bVv2QvG/QSnRO6RYb5lP2rVP0NVByWkbuhvQWRcFQDV7BLvjf4A7FfiawoyQl9Ql
16AzQBKcRl3LyrE1H8PyAWmqyMD/hxGa+jcmzGIxfsHMaTH0vub4SFXdRLUpRXc9M+2sPOnTkVuD
b7rU7OiFoVFtSABfmD2+a1qu2hJO6hShPSavFuiq/zF6M3EytjYvpFGLpCmmfSLSJHRvyskUH7XQ
W8dUL+pFt3btvDWs28wgVIxAmY7m1UFfEpcee2LTf/77QXxHUlt+kqWJkm6Zf/kk52oGl4er3CnH
zsXwX5BwhHMFEpsw77MFMkhW8oCYnCTUPeWF6szJBqdK3aNGil6CGRe4H273d+NsC/NwuBSqgm2X
djWtCkRBbEY5j+5IhsIkosxJPwE6yaB84EqWuAAmFQlJiJ5q00nufaa1xfHnyek3wA3+xcgwDbKJ
MP+/Ht4JUiQrcZFFd4nBWI6gLCIq0vRQtJ4fAb05aXyM2nUi3AglmiTjlCseWhlQHHv6UbPwzVzi
z8UsH9RvcD2wOGijzmKW02EJ9eFQJ265h9xhtxY56jsc7tUQsDlALzPj1PUDjvUfc+oaPlIMxoci
jmYo9q8A5ywqe8wKeSysIN/31nYu6TCDU6A8I6u1jSGAP9iuFCowCFZ9yb/qHhOK7IlwTLhgawpc
lEcYeaj10dDvOcLiB76CdU5YdbCZuyOV7WsArzZ2sb7akzbx3Gzks2YcwvyCFZ/Pjm73+sbsH3GH
UUjY/k+Fi6EfAjkLpttK1c8SYaKqtk4qR2ScXt8EEF9cAsggDNWcx/R5jhY5//6IvoGrF5gYNy1Z
EnG8/u9N+u3hZIUw9KnFwyF+U7xBn4sBoZuXvKROVDuM64iEnZxgYAnUPhxo1FyU5D8sQ/5un/p9
GVfvyMgK82Z5YWPMLrqF4AEihWXRMnfkqAwDB4+m2MGqc4IG8qFoODjKoEy4QDP6IeIDsRQUM+MT
mte/79A3DgsIpBYNB1i+bP6FzI61KMF9C6I7AfSC5FIvM/cGkvpgPzBXA6olacQR9VORX0ppp45P
yXQ3Qdj8ItMQCVngvwBQ/3tN+jJ0vH6hf1+T+ucnVbTNYJE8hi3H5LaJ1+d27RSP1Ookd/r4abxo
/pv0WRsbUq6L8KaYjwIC25bQZ2ID7Cq40fOvQEQjbIujm6swfE9Z7XHvBjYKCqBexDiLoGSoOL2y
SWiS4pOee/qwizAMM9lWNrJwVkGO9GprCKfc3C8eTcOD0tAyH5Kagmxfv0FV0FzcNak4NGesT4Q0
K0CUyGrpcNEm/vuufPOkGECy9WqGaCjKXzzOWAut2bSs4i5HsLkWApS5BFTBWHglggZRn5na/udI
orMjqPtsm32q6DsJU6BDT38aw3+z6/2xmGs2ZzjnRVFrLKbxT8iH8YTQnZnU5sWBIWEoOzrkiGLf
u7Fg02o/BgOZy8Dgz1fkz+tfDQO1aM6qMDSKO4oOsO3UuAzB0W8IU+f7CsriRinGO9kUXKhmM8LT
io/toTfOAnrW28RlyIM1l48yk16C3rUBSwgZl7waF83tbvzt6gPFJTLOR+UWgSO5NuGbBe6ZPJRL
pPM6+xygyC5NQbWfeifxHSPYif0XRWZZYcVoecNd9IK5zYChqoqJe/na3euhk38t8d1YtWY3Cu2Q
SiufCzLc5F95xj4wwbbICClnfFUhtR23i2+SIyzUsH+/TN8yrdRFWa+IKiaY1wpJMZjJoKIZuDOC
EjMP1OnSSiwW875usd+0SIqnmLv5ebz9zV7Ik/vtyleMg6yE8J+My5vjWjFt7vgUW8eEWLdqBQf0
nuGTcj+5Y3NjWee6IW7GndIeYdXXqN8IGNdW9TlNOUqGJbnnp+G7vmwtf71Xv61u4Q39dmDMKY74
YhCWdxihdQA9/g1lZfVGir3Urydpo4fnIXrGLksDxHsc0m1IfNDGpEqOdl01Mza4zV79LeL9PbBw
MqwU0e55qjBpLgjp0bSHK19xWzaYVbCu3fIRuTJhTdYpf62TfYA3EhkwkJ8VDbh8J+fnFLDFRw4e
5UT1oei3p9CB7dBtC47jAAH3v9+M7xghClk1OrMobTF8vCry4lbINDmOyzuYuZSY87ZD2/aFIUL8
QlsaGJ7xhBYMV0C3q5wJYppFCCVG8yAUpGE2//nTkiZyoBPG+yQ2AJ9Xw5NFeuznv1f6/Zv020qv
psBl3kZpKf+3UiKE+3bXyDvU+eFnssFra28xOHlVJjfOoKSsBmk176SdsdN+VZ61o0/ZhIdI/OG7
+kZ5zNv925quarE6asbQHFlT/yxC6sdsC3vu2sEMYtl2sCVZz+sQYDneiR/zl/9Mo7HhBoWvYBfS
yfhBHPh3Qh+OOb8v5+pjY+gIQaNkOXTHQr2ADPoDNXuVbDLB5bNvt8O6edBfjAusM1CVY7vXD329
KohnHffMQ4gUkx3Ah7X6Azf2P0r99ZemifQwIucZCUlX71nTzP6QLHdqoRF41mHCR+D+rN2VIL49
79m+ect0TycO5jDd5LFX31U7BQ2tsRoerN6DwMsAAHytRFZ934w2/67gC/GsHliYtGH1mL/ne9m6
kcXHXtwpzW002MlhUF31bvoc1ZuF+kzmFIYWtE5uh0BcsqvoRSUFehzOsvxWEV2MqLQhMrgdgDiw
edlQ0yYfuG0ue9UPZY/2d5UICZAtGcsTE4Lbf5Yov+09hdUZQtZnEEIhOBGrNtf3KmMfEMe8vfEj
nla51SpYZCiacaDfa5xC5jp+i9H9UNs8KPhZ2hPuIz12hl6+8JTwZswPMi4DZCdrd/0ntuFYlzDK
IjWPRJMVBWhw0KZdNj/OvJggUzsNpBAMuaF6mvoW7/i9BUZh++8Djpo//ORv9MN//GTrinqU+YMh
Wwk/me6ctn10EtKdOPwAHBz/MH1WgdsgY/X8PVPPxmZE+9N+9+MSriqJUY2ttknShXOcCFjQE8PA
jDR1xncphtIS+bigYosgg8TYKAULkOeftty/iQh/3oWr9sBoTKOMuoQ3mTn7K9p2+rcigsnk4TKv
T+ukPCTmATIuzijEwkiFS3YdfQuDO7Khb7K7zNgF7Z2/l9xJdiSM3W15/xOFXvm7KmeVlAooMVG3
8w9/Ho3QFoS5r4py8dKTnImZOSRLXr3PCVnmrjw2Nw0JaupDnhwprecnGswnM/fmi/ZqAhaAXSy9
FgAqVem7ldwW2padr74pAMiHG0u3YRoITrX59ymhfXeiw9r7z1RWX3ycr5atqXpqTGWJpwC8Cc6H
VnaMyStTT1PdBNPVcG2+TQ/pcVgHF+mD5KfGEaavkKk5oDJwwqaTCS6/BNopvCvWZuvQRLfiKrkR
t5PXHQCiyeUzgifssdO1Nr+NA+GrawFkjMMPF0zTY4LBF1RSBQvbn9qCb8/rhRGpyKIo6kSK/vn7
rGpIrSKGwfmMGzPAzCQuGu6ZA5GZkDP0l4g2KMfFFP9quVkpB2lF5si9Na6KZ4aYXQ0mCai9jTKg
PIKUV8W97GkPi9Tz309C+e41R4yDetgE0VKvqbuwHYe67oal8sMbE1cabHV+1YqrPljvCtJb5cHo
yEQWvlpSIJiWLBu0sMZZnVhNuWQq5U0Yfqfnethm9VPBXGrC0kbZFPpOVdf/XiyBgNy3P88nlIPY
kRHwJqr/n7Tz224clnWhD8HUX2pMdfLAfQ7NbSmdqjbmJWL/Z8SaSK9qhn5GSh4H8sZFJjaTdKNn
ToZPsArsL07Y9JZfhXo2u4Rvw3La7qn0P0RquoI8kzzT7EB+Ha0Pw6/d+qTU/r2Sv4pQylIVLnG5
jyaijt8tJDqRRQocV9PwgUpNySn6dqPxpxoC3HTslzIhs0NTJra9cXWdNG515FU/ddqLTFMYVspu
xJc2NxiuJBdJHr2moeyXsWpqAOc1yWYOCwZjsNFPhP9hoxRZ+6z9lAum7/qLPr9F+v0cPBA8Wuj3
IvYG836qTylSvjF8F/pnQf+VQZiyIP/O4O29tcH0diMJ3RqM1pui9CzV54mBd4t/iM5kS8ZXWmt3
BvLscA4Rap+mdG/4L7nopNpb2YRbVIG+whzLA4M1SlubXDgGgnm72HbWNhMnYXzBhcyadjKqBRf6
VnnIRKccbQOcl9HCaDcHfzURGsFAzsVTRPRfYgM00GtEkLhzm7ohZs5VuA6LtT7uI+GtNvYTHwn2
HSf52BOc56/gNMWP1Y3hkf2y0dbZqVAfRzQpXvS8IGI6Bj4wNZEuVOkrh20F8eIkwsm5zbaYvK7V
9xFbBvNpak0mc6eIcbGU5J7auBoBQ61rAKXhQmo5ldua25awTygEX+ENhG/8S8aHpoIE9KDk+PqI
oLvFsb+MbzKZyzYE+xv/nawQWA3a26zsQI40GDbbng89vZ3HVfC5rD+wLX2Vy+Aiq7nxShCCCaI7
RIIGY+Z2hzldPT6U5Pr0qx5zbYlE+5Ty3sULyiDu9wEgKog96xfG00brSSnG1AxbXE3et2fhVYYc
tbA9d+IqXxdP2R3GT+V5/BKdyccE/bYTQ3hdm6GFiwjL1S7JgbcNc9/Jjjv4K3XT4VVgPrVvowsb
owjdWriddFfs4ehDNsLrqTjlhjM+YqDdMmuo3pnRvY2TmwI836Ejzn5JXPrYH9PPJTytX+lHxcAb
Mj202SZFUYvGiua7Q3KXEka6QcHJP3bxJfA/ZvXcYdNbdJtFhrwPkz1G0FDCRke3p4fc8rSDVbuM
1XL6TZ5pueenCNVXnBLXRhVG+I9jvOWP7eK71F/SHoa0HadOD+cYnR3URh//s/98wNoHSShpKctl
DqyvDN6Gz+rI0OEBdn8UogWwkQb0b+Kqf+BOaeQ7ukCTuokJ38pAoYNlgbAq5n0ImwVvd6Kiihuu
RmvsJr5Hg4n420QCqjOXcCTpRoQ2DJlmBrxAdoeXe7oRG0fMbKX1yPhjqAyNoiVoFs878t/6NWNl
+Gqiv6KCyPCDY9KBhaaM9Cp5HskFfQ1OuCk8dHdhhlFV1FAV0eOxkOCelx8MDddnyArruLYVcy9F
G1+w/fgisjkYT2Bjs+bwwHVrU/W7lj/lb2OSFSByZS3iUK8OPGLV63SN7MYUKPgcnEtIo4PnCEEL
9ZeGrZ65Y/UZXxlUfMC9Fa+JqOKA6dZAMdUR30/CSmZjn7SbpINsZAuEJeH58J+1sk5A8DJz38W8
hphVBx50OuhF6gd/nYF1X3JAcFw5xNxk8Jq1zzR81mnkKvWROUP5IoQ3c0k7INwW5vLXc2WCdAqU
aicG3Xi5J5mXj3wtwo0E9zFwpw9L9YZhzwRpLls4Is9l9ytICKomAX3EGz3NdKz5o23PPwuknSqK
serV48KSGS3sbJiy+6eQOXJnLe5+sXbM0xsZFg98Yx912gT7Ge0ShgkyITrBtu89Wdrq4ypyExR0
QuGwv8VoHbuXmhljSBvc0tKce/FdjB8H/DFipl7aJThri8/5ksfHDbJszj2mJUy24EXLTLSx8saJ
HrOzaQ+dQtv22L2HL6Pwi4Fqiu2MCIKOZ33lKupTCqPdZ28KYVpUDyGmAwIZvxE8w1/hsI2Du8Wi
EyK18haKz12xmaz7dNrlcQw54TbifVvmvYL/a+g9oyIjVGL8Hj2a1Z2JWqx7LDscCRObET0OfXAs
sa6bknPDMFzjL1l35S6N94Z+aBmh/rsq+AY2w0wMpJxCSwEluhahjFUf6nGk90glZm8gUWkV30Vr
uGzLBohdyxPtwY+pgkv5f12J/H7RpcL9rRIp61rze1PrL0tosW6nxA/5m97VvSX1bPyJjvx3vcxP
XJIERbzCVeV6phqpY17XUjRcNPrIHmfdbj1ulteCz1z+TzLxYwu2dA5//cDfLnkF5FSl2kVyngyX
cNs9KoeFn2rYxrp9g7mLy9+P11tK4n9d76pkTs0xM9WMn7g4IlDoqDtTp+cE1hrv2Cyhz/ZuKB2h
ftk/5Q9KS0f7r2tfITKmNsM6Cfit4i4/Kft2s+hS5MPPQOs3s68/H+RV41OISdvHcjhcpiVZcJXs
EnYMfQWxEzQq7Hel128o0/6z9GfvDN2O1tb99wfz30j4r5+LYsuC+89I51oMkzezWRtd319yqCHU
hRzveCJz27sIOS8Mh2MeH1N102tHTEzr2Fv0r2XoFcGuL5m4O6rTKKuFc5yyxxCT5sI80U6GhrHb
M3VeTVhuZBeYPoFY4DiwbpZSATojok04fd58Kr56B7m7SoLBS3Jim1/sJv/9K79xX9ORxOg6Q0YU
iX9hpmFW6FkFmRI9SnqPunxssXmt1iYZ89Q0j8mHQBDOj2C1+t13Y+I1B/8BpsZfCs6mmlKtl6Xl
spM7t9su3WApPZAnXWwgjR0ZvIakYVNEQZqWHEGx4S5EveMjA4f9gwwxwI1/1eeL1w104tkeH0Oo
gBwY6lZk6uaSHU1Dm2yzj/YXxgTV+0SGAja423/fwO96rd9/yNUO18SlUkT+NFzUdXGbY4KvrMvb
xX3035dRvtPWKb9f6Ap0jLQsEyPSlS6F75J5K556ENr52NCKpiJqFEryFFtG7bno3sz5xkfnU/h3
jfAkycj11V8jMLJfnoLyV6S8QMhXiAcsBpK0IxdbrHXLyFBOIXfW50AAPeJGj2hq+ogUlWTrd5ei
ha5rPncWltt1vhYQ52SIEmBmrduK2nB8svzdRH2nQeQe9GUejPnPogZr2m3SZcehSWHd9atJIGKp
MWj4O0xqc74OhjYFAej4LATjtJZIwemAAgXlV1b+0hqI7tLJehblfNUTbIhFoT3Iaz94rgpY5axz
omGpoWIuTZkEEmo2j9iq4fcPLS9IUMYiSdZuIKLPuYuGTiajmHRkKmlHVLd1eTHFD6GeIceaq3rc
mrSaVnBPwmBUv5BVJKS7PHxGxFQkwJEUthRR+fSQxZDqaEqznUX71T7TaSpuyF/gpMp5gjTRLNIC
XHHNijmDgxepsYZqWRx4ORmkwEtPknX3IH8pdygNKP0X36iesJK5PRjCQTBtg80AB6npVD6yj/Tv
yh5xBkagpWO55HjNC7s7eMGO95cKX1pclRDnuEC7i9H1ik5ivg/yY5V4Gb6dhiMVcFo5naKF81+F
jt7BLVx452nF2SGexejVai5LzrqxrfDDr72e/0fVYv0HHZJ/Lwi4CRcwDPynUUBiWby0cPiL24xh
hYQM54W6PwGfyt3OROxip9gPRA9I8Tukyu1zYDIeeq3Ct2B6ykmPTCjypBVsTyaNqX+rNJ4krafk
Yo77OKLwXXimMoa3wp0AIiDLziLinlwT+sE+Fd24vNUVHkTznsQkBUNKNLdmcMmR/RjFr14694Se
8vrTdzWay0AA3pNElxKO8Ddvci4orWXc7rOdGqz9+JAQ0tnQ8gp4NIcXrsVwXPR3NU41gle2l7B/
IDKR1rR/wKaNv3wySXX1yui+hm6aXyT12BkH5G/RQ6F8hRtdX0fc+uAQgMivxJI2kfpOpphFcLEL
x51f/HBeSd9uqTLh9KqEzR2z9j9rrVD26ziNzeEiQZhuPLX28Ix6ldkwNWq8nPcZA7kfd/Jv60oT
bGxhYQCPGcuyfivxwlySUl3r+kvyWN9nGwx+bBrE3RLGDXBooyb54Yf+N+C9Pph/v+LVlquYVZTH
GQczYyG99iYUSaCjq8aeN5ZxXyvYZEEnA5/ZT9Cm+/swZp7SYVkS7nEGKXfVXbyW7uD7xVArcR7u
2BfdT7Rb0OgN2atY9rCt3v+9gavfVW6mromyZFKggkL/eZ9qYQxytec++VC6KgxjDgl6uF39MjF1
T9YN0YQoG9MzfmkNMx1Y31W469Q7PdmbjCxjvlo6YRLP7ARD25TB/WOJ0znv64pdit5yHG9kGAPp
KRFeRkYu5fRSqG/h8BI0T5N208drTYPu8JwmH5L69OM8ZDl//n4q//v7riYBMMGNyUp4KotRS0ve
YADzAIaovfiEzRjFwDa0nPH479v6ff3y2229ev3mKe67cnn9YJd+yNq+3OYe1Htee+wNIGx5E/Zt
jNpAsP99Zf27ctg00EovPQe109X3ZmhTV4cpV471jTXeqvl+IJgbIwxSsDGOT24r3Ni1W06icD6U
tZsSe3by5+dkfCHuKWs8WBO2BoPiPw4MgkMo4NGvbj6Hwhob0mlNejBJOTbkZbMDsSvTbdNuxsBT
cf4mwRHcu3lRCT8DSWzR/ObEW0SfMe4v8DbWjeH5lzq8afn8HcNRfzJB+YbTQ+H428+/6gamLGr1
tOd5ZzMO59veUW14g5GXwxQ+RhxnmbAV1Bu4NTYwrxzsoVxhRR9xEnnmT5vfN9PiP1dz1THMaROH
bc5qEjaExkO6jAWp4nHC2KASNLt+slaC/aK0n1Qid7DIqLZARaVlSw8S/H/UBeIWdJJ81B/ts76z
Kfj9XplXs0JRT4d8iFid+ZqAdLntqSDVDwLu55KJs0QAzXbwmYubGJbFEXfBY7fHBOQDx45HTnXv
p8nS95s2eSALQXdRNl9tRlLl523gsyA8EAh2qUmeDDAyRLmPOcbQrxgQ/GeR/+9P5psxMU/pt8te
7RFK7AdWNDLYYdgTTS4qXySx0aP02bnDY9V6ZXaodXeQ4MB+itltiS/GvgSSMjzZdAwMLdFIMb+Y
V/2pORev/Xv55G+Mc/kWNqsYRJUiDBdjpmXMEgik+tC+UgVgb2upLzBZdTSi6qHLS7sFPHsEK7NK
r0BcyOQpZo70wwahLV/AXzuiiYujsUzFUf3/ueMrozIbWTr2FwPot7jlyELV+DAZe4nAXuL2HAoy
fdzJMki6+prYobzoUODOA82mhNlMoMG5LRIhUF6IHfOT27w/GfOHgp/CUApr0sbtAAiRNPV9ivLK
UYqU8IsHsrmsYJtm4I7o0/3+q0w7xA4bBLZrbMgl/zGcBnzzMdY2iHMkR3GWnjkI8ZQwXSf/MSj5
uxbJErHcZQYriX+N+aK0tmZtZhyFqkVKbdGeHdI8VYJYbbwUzbPpDJ6meYa81hiYYe3JDvETcPKN
OEBX6OQho3M/SSC9ap/SrtOGtJmX48k6Kp5yaGVbfRPezfOyDTfrmhGVbjeDa24JB1sXn8HoGcVe
BsshcQC1bUGaBWJu2EwS6lqn+HHG+B1WZuH3R7IzJhzQKP58XWLUd7WEDI+TDB9Vbk5RHpp4nQt7
vzhYytso7LvhJlXTlYr2eMOc2hUjJAFuODpMaer13LsF05MIgn2wI65RZEazqPIcTfKkz39/yjy4
v99ulY1DxUXc0A1VvrqhGGKaQWLO48V/IHUJkhUHX7Tpst3Y3iMQl9SDjoB2wr6IvtUVKeJFtViL
5ddAIrDaE4Jm0gXwv5P0WrbIJj3VFtUVYtmWacVRT24DYkCGs1LsZpCI6Gji0WSeC/OQoFxEsotY
S2M+LWV31PXGr4XVQkWFwg/hnw6dZpNSBGGPoYsr6GlR4IQCZIjUJQyEBFgbnQUQvE9eVbmVMiZS
iku/K0CRUEjhmVaDdS5ql/wI3062/y9sj2wP05as1QSUOWySJ2tA2hOgkYNclh0qRNthcK9UX3Qr
WvvRjBLaynKj6l/M2Pz6JdTOFsgn0SlkL7fiD05w3+FVqmjhUKGLRD1p1+Y7nTkWvi8oixfOku39
QuJz6dRPwatBSo90WOgp9/jPPBUITezuGLrCybf913ncz/Qot1DszWlNOoZCs0JQQ5o+l7SoU31M
zG0RrDMMyL9wSe830xbrFITn7LiG+QjSnY7rYfoQ+1+W5EXdrdWfa+ErJ9YAYP2H4v8b6zldBauS
RFWUSAO9hrGlchobK1x+pWHr67G+LxUH6SPC6kbYNsVxBqxA3+VphJ9TjKGF6x/LYffD2/9NMf/H
Kq5akGwYZrlt5cXFxVgoAVApUwgwO8RiYbQFmIIEv4IXUtqjcjd0t//n23D19cmdj7yoZwHibkp3
GZ+/TkqnmM8Mz48T/rSphxZfhZHqsm3xOIPsXD39cBe+2dj/uAvX4LesalausAh1CVqsqWVGhoe2
pG1ibRO5cXXXJztB3pn+WjOdcDf6X7UGUeYnSvB39RU8B4KXoS/KhnndW0l5SdKiIC2vPukfQ7IZ
+3WuUHHzSHw01IHq5toONiXzIQamL9FLryNLgOxeULPGtz7wUEmNraI0xU9Zb1b/vlPfFct/LPCq
8FH7vJ3HZYGj18rMdG2cywOWZ1sUok18m9bjKu88yEZBbyNIckgn04o3NTQY/b5YTh27890Pa/pu
A//9pl11Tl2pNFqR8/RImiFZAGzdhvsZMrk+oN+ConhftWtZwqnpjCldsur7jTI/F+2tEj+aoffv
1fznRXZVLP1xh66+qFpKO7LruEPzkSiHIEKQbuMilGESHthihfkLlbIQH2cs7EhOWJmUN8WS56VT
0JNRtwS91P0p5BkaKGchPg5iCm6ZbKLkhKJJH8iPxbiCUBV9uJc7jP+1NRaBqNxxTQA55bN51p+Z
PqcWAtC1QDbBuf6FvPF/ODuP5ca1bNt+ESLgTZdwdBIpyqY6CEmphCe8Ib7+DahRJTEZyXq3VXHi
1AlCMHuvvdacY1r4xqPfeYsABSM5zu8lYzoyohN2ouFTTh5wdZICffRRHdSfqPH73q024q22svan
Zx5kSB5Sus9JYUv4JAOCssSDIm9Mrmb+u17bRl92RLOZ86GkuVfEFyF4KlCIhvdBx7vpQ4rZ//t2
X/DDsYwqCmHlfC4kDZ2tH0FYQKKJvz7dHtUCdu/Ji7rlaUas5MNDXBz67MVQXmXAMZEf6yuAUBmw
rqynSdvvg2vL+vx4zx//d1Td2cs49l0oCAnkscYNkGg89o3P6NRCLah6DMK7fVYf/odB04WaS/0O
dzq7DSfRGqrehKM0zydVW1rEd/WG9rSfuVjerrUMLi4D2FNFwmlFFaT5WYlXnpRG7fOOmilZ0yTJ
7aMGEntRwlrJXJlACHZiuCScDExffplchPOM/WUkZE4Y3AG8UK4sTBfMMICk/ntF5ypWAp4MPZpB
UskqXtJUYu1Rb4XkwToyOO3dGY4DkZ/20YgH7tq6fekY+uPXz46heT3piqDx6+ZrHt2ICJ1gSgvs
YWhpFDtG7eGiAsnog10Zp1yQzv78u88W5EDNq0aNeRLqqw4jA3UOPYvIkX8fT07nzcnoxa/pKXMF
YGOYRa98fX/LCedfVwAFz7uVfN6qDUvFEPMTv06jql7ohtNqLn99Y0Gt2coI/GfykquYtu5pFTnr
4EhTAbgS1Wu3FK+iXC91T35cz1kvp9aUoauifjwY99ZLnN/jn9PI6AMtFzoxAiUL7nLgFSjVP6BF
DcQipDaWG9GwOQhV+8nUllGPjVlplkGdenH8KalLuXw7WRTLc7wV/5uzrNn5S/zAQMSENTIrlEEB
4USzZQyMgE0kftTTaCBz1sVfn9n5OwNIJ0136G6jNQqgh4QtwJ1kiHHjw5B4bOAIMIR+1/S3ymP3
gB3lkyXafB9x2aCsodDG1WZzwFdSVloPyc5MZlMJt0JqtBDv58C3j5n2x1CBMchtcgBykx1UzsrY
4YODhh+D7y8GnWZg7n9FyyMzl/BiUVogChoQnpKJZW0tIEpv0bKM10cUdITLALLIEbyhkXKMax/t
VyV/vlgaqiRZ2gz2/Kt7U7VhnxrCiccleKQflaY/SD7ayb6jO5wRcKnvTe25lB87keyThfWaAWji
z6DIEEqvDFfIVrweZ0ldbhjAzf7M+EpteHGD+X6NZx9YIRR1fbS4RszfmCKOLGOCSzEhOj1+juNK
cHuSM5kYIld6oA9nq/2+azdAAuJrZ/+r13K2uYhqYppRxVGVW1Q77C/oXmbDfNH9QkVw4uwX8Lbn
sxDQrksv9EpEjZ3TyVdWna/Dyb8e3FmRM6m9lNUFNwUwngagD1nSg4p7/75eFc2jVkl8GRQzAq5Z
G/Vo3rgDcYS4zXzUWgZYNkYaiIaLlZ7uTEwjCnXZvDknIe/asIRXRBnx77Xqq3b++5pV9MSSbFDR
n/Uum97IkjCYD1xrjpWKuZoiR3gppdvBsqOBPhtRJGTN2uqRBCL4KIuaRgAUE9WlN1VtVS/D1OIY
6/LArH4pPOSbYVHicHfSD/pcqeJMN9WOo2i+gJ8Yjf6/L/9Sl16FyP6fyz/bYjKrz8D4U+hU2qK2
FoSx0ySrnnTT1lBqgE6WXZmEarqyo1OJNguetBznoMpZuIFQdoGEurYnF8oas9PGqbbGo+Yrrrhh
JYb15aPR/ag+LL/FuJC/43TzevLyJLqbH0xaZ5l9my2HVbae20fRtT9vLlD+ejosA6ICidti/Paz
aVRX2Sm3OnE8hOk9nYkBONmWdino2zRb5dqv8EC0W4bMN2O0ar0ctW1DOImX0nlE6EELyVjnTum3
n8qb6DEEz8j8PD6P6q8avMxiQJf3UL+l24pmCyoUf7xFZ1/sKE71e7Swiq2ghbmLDpptPmuf6RaW
NPXurAVVNVemTXBg/UYG8H8pFw0NgzysD8x+5wDwQkvbQAjUkVnnQsN08zQneiU7A6bsgi5LvZBc
dXlN6nFp1qQaOrRLQrR1qtWz8k2K27zMJD4F1dfGjSXe40ki/SCwT8PmZK7CPeZs2a7mHWl5rXa8
2Pj49uPnlZqcTaNoJvzJA4EkMIxhE3izZPiU+KO41jMvim0dAp8D0Ci4hSxz7QouTTC///nW2acU
yFo5pQ1X0PFSWDuMWiDuqm1HmCxknppEtVGydYBqhQMhroYe+4TDtPAkdNif+MwzmvTIOsr9jClU
iDkDbIdSdBG/yZDu/pAvD4zsF/4C9ix2Z1B3IIgy7yj78/5Ax5AUmej/MD/88Ued7VNjxGeFPGk8
1A5tPeKz1bu09IfUD3tQy7fS9JqySgEMHrFdg/e5srxee6fOrUmA4lvj1PD79Ogp+qXVKfNnIV8H
TqdCnH6cXBQwpBeHsCmvfUbz6vDX6mHOeZ/m3Bw/t7XILIxTU/JEM9x3sBn92NjkGf000+mGtalA
ntZphK5aaij8bVfFA/KlQthAOQDFX1JgOJy9UmUcTrXea/MXVYjLjjcbateSbi2oJO+jmVHS1slF
hcGpX9/AITkuKO2uEwouKQ7puf/3Qs5eg0IwulwxuBOq7sBijnrfAFCmoOBYBTBGMdPJTpd5ADcI
iM4JKT1tzdMTm0Vy5ZlcZIV/v5KzYqXMC3XIVW6JsIRoESKCWXBETHI+AKY+T7hKJaeipQuLUo4+
mS6XMDkAABjY8d2T+TipfrBVGSgyVUIwsEALYW5V804Q/phxRev2mgfwkjLtx707q2r6o2zolcK9
C27KBzZ/P1hB8EZ1jrYCx8O/N/SLZ+jv92feEb/pTWppiktgEyz9RyKR6RZAFjuqj026EdXnU7iu
9C18lHLasXSUB5GOfpRsSmgH4vsUrhLCupx/X9HVd+esDdoVRdiVBVc0y47xDA3VrTY9mfl7OsAH
rO4NhpZ3Eqk0EIe6zdjvBKeG75gAcbtyKZcr3W+v8Vk5EA8jIDFtvjnGSqqXkXBDJxSMX+ye+qUO
qJtinBlb57N5h7+MwaH8p1UWAWZeVNfi27T5ozlfXuDD6DOfhc36S7H07VH1WXoEL6fPHUZ6skG2
1m2h7fwTPj81R3HfPKrFe+JUxVb4lFnkAJ+ebsv66xLx1kQjUQ42HFhdfK+zD4FkkyN1COtx2D4n
si874YiBrCRnfI4mEmcib7WiYZJTC1dLsMONJy45fkEkbjnjBJxZr3ytF2/49z/x7N0PSU0uet3k
KCYt2uCGeDjFnxIP07cGt0d14E+CBlfw5IKp9gLkawhUTuvh9HsOrPv3i3jxXPj9Ys4+jW5QkYfL
BjkTzRZ2tmKtuaMhCShglzHcxU48sY/md0W3U7R1l2wT0uIJrdmQIwi7AVM1A0UtBKWxHxRHpu/X
PIvCr/nO/ftKL+Sj6oQkKdjFGXXSDzt7TzO9Rr/VBuPhdGe+GjsyhOwRhaEdcNXYcFjQPpRn+LB1
s4kghf8+IjQ1nOwp7he1q5I/vgge0Dq52TpBqCA64w1nfdCMN+YhAxIJSG1Ah2qjtc7fr/VOLwRe
/rz4s26JGhrZSau4+NE7uZanvp0K33jhhodLD2MTdVCHbySZtlEKQHhDPKk62PwZIRWN5B+LTSU7
1b5A49FBIzTcsb8RiKTSWeE9OH/0FNJdwcOoi6sa/osn0O83/qyEbaZaySLdYncBgEeeRLOcYDQx
lxVh3Ro3QbSGMFTqnFSMtUGsWU9KDhEa7oAd1yfo4e60PPbLJFzLpifQglegP2U0S2tfiO5U4ncm
jkTXVtjLX9l/X5evf/9tIVGbqar0lKum4xSSG4xfSV6LKIzdHsuhR7gBnOsYXe9qMN4RAJvLWd0b
ylfzVy9W4d/u31dB8/1K4igPW3hgFCwGIl/4CyuQnLTn7FP9olA7sGb5VLlzT+VYv07dlQXn0gMk
QYJwQEMVtb+dyKcIvpI1iyka4HV2sVTnlo8TgLTt9snwRFjSghnuyYdG3TL1cKInfKAP7UGXF4+K
ZeeBb4AISJmTF9GO3ZCpjtUhBkcj/PTvj/xLAXC2/Ju4ukXkcQYH1C8d57d7VVrN8XQc0b/EtJ/A
E9JbHkkpPaDK1Cpo86u+vleHdTrYFHc71ctJGnGLGJOmG4SvcbgV+gejvZlETz9e6cQY81L4r2s7
+4YbLK+10KNEiht6/4wtsWKCvod4NyEfdMDSuqzeovA5AKyJlftgpinHu6P50MWGrUDo6PettuvE
FwUttlDXiw61Qc1SCqILJ0ha0axxcKXvGvFPjRIeA21SbCZtE5rbo7KCjCyob+XwJAEuceVip83b
Fzkr7xr53+TAy5tUfE+Kg5Tsu5RDXcxBd+q9bvhN0Tesh3xzpNCR3wTKrGST0Hs4bbvkoU/2kGIH
tvpc2OT6tbn3hYkvKXOAHek2EIchntXrCYOkXCnD2e3QoesT7ugCE7UFOzd0qSZYNzAWfI7IH9kD
Aa+Yx5nVe7XinHfVs6f34zLOqvVISI0mjwSUVXyCnuh2PtEOwW9k/n52mMen0es1vNIlefWP3zyr
y5PgVAwF78yhQqNHYPzRnSeStN/sfLqd+YIRNnn/yid04Xz040fPygvFbFDytlZPBdXRPiXe+8gX
O6NNR5rkTkoOuytpnpjTN7fFpYQnlhqrcxrmocurbr6Lt30mepqEmit/MUurUpRO5mzLInGrBGxF
2TUu2ZFRORAYQIVL++taqXDxvjMtk3STTrdO5f+z3i/KtopyrZudQrNyrLGbGSHaLsI96kDEfddj
s+Ynef52ff/Fs3o+afRCbNp+/sX4QE/STjxzpa7oHK7GW5anX/9+yJemYDOa5D9/4VkxlIRTahTj
11+ovSDvdntMq3scxHaDS6W0qQOuybculYoW6Hm4kvwyINKz36w6YzpaNW4iYOsYfp3mtfxVC2tk
HI2xoLTG9IKuhhRvTXKBlkcek/nZEcZYXNO5oi3+46RKFrOGK3Sqlm7ov+/KV3TX+VNQYSvNfWf0
k+clYiOHahxU2TyZ5AWP12aIpdcdIJ+LtEc+9J3xZ3gwYddH5cy1h+jVqW5fwWiZw80UkGzOpDyr
zX4M18LgR+PNnAn674uU51fhr4vkRqq6hQJcPN/iBGbLQ1U38/w4aZZkQT7jABVInnc4mLM0oqiI
PNRpPum87vEGmHlGy5vzC6pjBFi/y2Tx7yu6dBi36Fj954rONraqqKOkKLii2SDKfAFHWuyrC8tn
QHBV9K9e+/vPyklTi3RJnQPfkCE9nY7PZGkRUQUeG9JIe1sTtrLotHfyMagy4bV6pgO5tYVAw4ph
+PO8JaOhQjxhYR99DnLQXFt7OtKMCvVFR5rKieAn7yQu/sDjEBKMNE6f+UE/992vVFaX2pvf75x6
NugIclPOFK0eDxgPAWHS+JobGURywD7LZHfS1wMod9v8TZ6L+gApo3/Az9ztiZnI8X6PNjNPw1ho
750/p+xROaNlQAamgzAB2A+MXyjmv3XQbrL+BlWJ8CX0IQpG3YHZE6+9m5f2jm9vwrko6qSNmZWO
PJveC5ca2fBM18MIasadyjh0DRJyNWt+u/eOsVHGg1hiUY0ppZ1/v5IXcNC6pZF7ObcZJQjdZzvn
1Jtxp4UtLVZr0ZeL2fGpPg23nNm9MV+ciBuRl5mwwTKYxXwsJ29GiiRIQE0v/BIX/vt6LrVcf1zP
2abKkZSTcsaNUX1zrePtT7x4ifY6RAAvfrCa2BIzD+/q0OJCzcnvGmhmdZlA+3OBr9oc63bQOMUM
hMjb0pxZyhSZKASfMPtpZk9jistbAqM8SbnyEC4JPb7/+Jec91sxnncEoec1BxdxLTZeOroT9G3u
dqS95K0/M9Xkrbgsk1shvsUO+u9bfnExh56kzZ0gFNjnfoPgKHetqJO9N+ca7GXMvqZDkODEvsqB
zm5OvtwicluSqBKaf+YunrFFHpB5euqpDyf4IQkOUxu9ftffqojUknSv15uS1uy/r/RSR9r6fqVn
pWWoHY16KKr5PkXiba8f0hSaFkAiub6VOFoBn6ZxojVvEC4MX52e6wIvD9mWovyWxw//vhp1Xq3P
95fvV3P26WRJWo9FyJqERu9tLn6k3lOlDRxsGKJjase60w4+PTRCOvLM79tx8VAwktHvDXJwpcBT
ki/iuqm7E5PYaXk8upq4hGIURtsEUV/M2BPjaqWmJKotQ6/tV2myDvFuAi+tN6y/2HZYbCGevP/7
b7sAZWNZoC04Dx4Ijzu3R8hmEx2LBtHJMdlagIUqOFP6+GbMblb1TlpGkHhPZLJEBbKs8JmWWkDa
moeg+4VddEayDO8CFlzU9M44x2Y1+8StKjfiBd801b3wAN650dcI7wxx2QBmZLW7OhOcC6W/n5AJ
bYJiRUeTzL//9l1ppiWEhsWbPay1ez33iWcpvUnbYU22CTVBc9rFh5MzWiipRMqCq8HjFy+ADGYs
hTJyvvNR6HFkAKwniBvm7jPbVana1sRn4mjpLKbCCS97SbLG8lIra/UqQOCS9tbSvv3+2WpahsFY
gQ6dX1EIhD2ovyohbAwGMa7MWvS4DFRlPXNZyvfjsnHKt/F4r7GV1r7W7aZxFR4fw+FFQRZfHAHd
hziBvX+/a1/l7M+nRES6zIlVllh6/zq5dCNWNaMc6oNYEWfMPhxa9yfYRgaQ3Hbb5a7JRqhvalLN
yOrF43yTT6+TQaosxXcJ9+cPpy5ww4JkT4xahidduQ0GH1d7dNzk055ws9qE6LBW65VW3G5ji+IG
RntoQT4ywjuCYYBBgE4iUTC8aVSqgtA3AjfSF6XkE4oWKg5kLzoJ1D7mLKifkndTvXJ8v6DzomPE
s1IIQmAv/joVfHtZ5aqP04yz3WF8oSFj/ineaM00T1qzGjlK6UcXt9TsR1NuIuf0iK/dKVaG7g0I
Oeo7ozuE7SrWZxTW9R7fBdjhj2v72kK+XVtihEgc2kA8aDtzQrQL2ZzsQQMv9r6P3erQ4F/Itnxe
MVnzFTnrGCOhqM8rYvMpw7kDD8SCCPCl4HziyPenl+gQtU+heD+DvyY/QXhk4LDanl5G8LXxS32D
8pWC7nlQXFB9wh+oVwFxfit6LPKrvrkuVEdZ+9dywV/JBsguqNIUO6+FAilvg0qNxEOYLC1yvXI/
vIXnOBW7Md1a6aPebfX2Q2aBUzPwu1ayOAKxN6oEkRyKYaR1y0RwToXdzznrkJ6IKfJA6iEXJI8q
PHlWssIM194Gz2np5OoKRwQWRxzZ4q6iT6kJz714IzUM3LPeHvWHHrOCdlol08p6RZmn5BtN3YSG
WwnxgjXFL/Yjyb2Rr6Jl8SPOUJXXbHV5bvicoErmdycSx545gA3C3IQ9pjcaILDTSmgWHaEOkpeJ
i0mkMQOv1meS7IOt/IMyyHgd5lE/Bzhxz4yVrLOY3FtHUXbDL6haxz9RZU/aQo0d5U5Zi1vLr5x2
ozrpqopcFac/q4hb0z4j1gU54mK0nGMXLjr+BikgKcKRoVCXNjwtbLVQ0RK3B/cFrsu3aB4oPryl
Q8efSA+cZYozLzv4Sv6QCDcAsxu6BV1UOyQGKVgOhBYfqhfljvOu8DbEt0OELgbWR/Sk1sa6A62m
O1Xy2iMH0ZEMATmkO4FUsH4jCXJbwQiU3lgA5fuKJE7SSAUORRBb/TC+FXc0cbn7i4TAN1sz7Epf
omEZDe+LHj6DEIaXQHelk5NwiiKW+Q0ZRfl02i0Usn5KckM84y4QICTO+ZJlYNcmGTK3CuTZwqs/
q120MV/mgai2SJK7Aq5KT34PEKaSgQnQLjP8jRQzKtbWadknq9KAsMWyaJvCMpAIOXwOpE2mPJ4S
Oi4i1F3h0DBFrdhVUleXXszsadQe5UnDSfFW5PvQcntSOXlvQrtRF5yS4s/jUro7Ppkvox/dQeWV
yS8doF2gJ18If6ZoZXEsClcnXOKvfeiNvvQ5cD4mtEwEkrZGcnQvbjWB/Bi8seUtr3OFRRcLV3Lg
vY6xjmIdC2+Hh+BZKbc92Q7JU06KdLeTkaOQAY+MdMCZ/IEvOrux1H3asqLsy3Gtmg+j6oTtbd7u
p+ImAX+Tir/0Bjspg9v4NhBdyTokALvyBAzcbuD5DBBKo3ibJksST4FnHW8VkZAnmiROF+3IYRzh
/hZPpXWjig9Vs5ekbSv9EaJHmcgSg8L/xmwfE+lJq8iYYsfwZG2R89IosSOmL8RCwZM3E/v4OD5W
3QJUX0pXk97z8e0IV0ggvHpVtztrWMsA89DR0YjVndB4KJrb7rSU8w3/2Ap+niyrZtvHPJqboXiS
s0+9Jl/NWh/FP4K2zYcPNX4Y6W3PiWN9ShVFg7up70+WjGcP8YPTEihGfFWwlA+GfGu2ROI0V5nj
f/cPAJIhYdWAkgGuOFdU1b0ZVMrQiAeRzExf1xfqZwcekBgpu+OIoq3k4UYkmS90BSY/CCAcjeEu
8jqqGVszXQFnZA8n8SFwCVD4d9Hw1WH6WTRwWpkdRdCRzNlS97O0U9SsrTXYX4cwd7QX0T0Ze+25
3rRu8aBO3ljZwnp2iyszuoYAln//uvb3afHnr8+37tt+qKlTEUz5JB8abX6ndJAmCJfZjuXFEb8A
3kpE2S8t/zhN9zImK9SMauNlR2YE7gmPI5RXU9lg6yt84hXjV9pS7mijikirX7H2GaF12srOVOAK
zjcQoq36dgK4V2R0rqpfEC5RxiJBryl/mP1ZZInkC+nTElxgmsRzXG0TmJdehu/3+6wnOQVFHKeV
IlNJIskM4Q1V6UoXV6GALvO3DpxT+zwRXpAoWBHmbrgT5a+1SXwwtcmER/FOL/cpFOTOtJun6UV7
aWAGITvolDsrFe0jup2w/i2LryfxVdCiRW9gGJdWaYP9iYHarajetbLlyPKrkRGXRiyCKC5M1OXT
WgRfN9wcMdF9IgmK06cp+hWizkI6/FvUt6yOXfAnIcuZoLoqfrIC8K2SJyCME2SIkqeDRkLuKX0f
EDloZCMzWmWr6EnrGpRFYTxZ8k7uHtiYtDuxWzEVE63PmLRT0DZOzdMcifzjv4kd+pwWdix2rP5k
84RqImnJJKZdgWqJHSvwi9PGNFd82imZC7B5Pq1hmQw7RfYUZEGvxeADAzVlt+935YTSzRZhFG4r
tlI3slapuKwkOrrpsil+B2SP1cTq2IjTpng7sj9zBiaKuF73oZOb9wmKbvblblkB0GQ5GgPisp91
FBuuAMEyXLajj2MsH7dB90Rfr6s3meoQ2BcS4C49hpXPihdnN8ZDzvw5WajKioC8kXA8Bql98Geg
NurpXvWrJqa02WQM1ht1NYcnmpV/YsQ1fYiMylt507ETk3k9ALNM4s8m+WXqO8hFwwNEIulNNA8n
QFd20PsFzEuxVewmciFhJuZGtXzhrthqrrlPZ0N94JTv01InLjr4OB4wd6HrJIB+Kd+W6xm5CwZI
eJVuRxo2cwfvF7m/O8HlSL3vb+f/H51KclLyYBUIwFw3IGrNXFwYN5QAxSPkzj94jfnvWDRKv5ie
w95HHzRJOgyug1pAWQoMauy76MhnLNrK9FqOj2Qrc0pIpOUQAKv8gGtGwsHkdnsk1b8JCVydDtH6
2hp06bygEXOgyKquXfB4C4HZaRKjxxkTAaB/lHnF3BRmMEsL7M/pThj24+mpSf3S8qxbXt872Vh2
WL0jF1ZrG+4kxMA6NQTLeQTV66bDTHKlSXKhtWVylZiBRR3m4185UEZU9aGSVRLNJRkEkLLVWZoJ
zvF0x2QcqzwohM4fOOjgorruPf27RfPz18/Ov3LBzhYotXToUbI+tdNtU6MTbfmKbiQVRI+DzxNH
YvICWBc1+TtluyORkpvdT9ka0mv/ZmXPXXqAI0sfCbpLfWUnkS7osLhEFPDIbcBQSPrZ1Dbi1lkB
lhW8lejfMSGG5a30ET9FPRfqCqQNYcQZ0fBKPv4ICVei1K7naKL0lUj58QQkwwe0lBnvEeotje47
ebutic0R/BeorISSRFsY3ABjAZguZScKRABM6WvTzvZK9m0INJHkMXYi9BTr7dwJiVxuVm6BHMRr
JIs3CjY46USA85spwGHdAH/vTAfikUxqgBD6CcnV64pY6+OzuhMVWw12p9BvRUyLPmqwWvbxdnK6
Q7Wq/uosPqr1gERjaF/E5LHrfAE1UCmvJxtsQCk/zIKszqYfJuRuXvwKOEodJ97Xm0H7wM7TNKu5
fx8dVP5Oq2aJ1PjPuU9GuZeIF2NDBCJ9p8A/Bke1KJJtAKEwktdV8Us2/TJw8TshZavsDBuXdZPJ
yyi5Gz70l0G1TXJ2JQIQej9mQkDGSnUDQ0C6KzcGsAEm+rfM1VifIJil6OjJHg9uzHvJJeHar6mq
r6ADLigYf74gZ03P3irk9JhO0qxim154hFKxQPvszJa4loREBq07Is8tDm+nJSGpMKWvUb0utDq5
Bl7EGdHBC/klfPle7+iJNPVDKh/aD5EKHykYlkwjnH0MRvxWiTvDWhVl6pjYdaMQfObwIo9O0kuO
1ThTUzGMN5OFQiIvrC/Br35NcLZgFqTLFmmFdRcwkwpPG7W+mboDAGULz4y+qqSPTiE93vKUiZ3q
JtcfG+Nm0N3k7lr//4Iehr/QZEiIfgcE77l4okhTwbLiSv4azQXi0or8NN9E2WHSoE3f56UvGnsq
XeQwgeABI1wk9SGo1v0RFmO1CSpXg6u+v1Z4fYGqzutcPKAM2BV6Y381x1jhiRcPau68Q2hE7mUc
l3E/HTLdJR8jt2wLQ4wjfuLu19+UyTtZLv0WxGnjNn+sd5xrOC7aygNJRhRf2h8VcCHdmp59VpU7
2IH38IgxtvOl5Ai8OVyUCy3cJw28F081XX2GuZ6sRSKuCtoVOexEWXcN0SfFDIp9W/iZtQmnP1m9
zeI7xXg2w+0QbtOPjhXtdBda6y9/srSgx4sQI14LvCWEq0mW2+ZPOmKc67Ocv4drPEsLx7qo6Cat
nLNaNU2NdjCqUabrau3AG2yiHTHMdvjreof1ggLi52+djXQ7Scsp8/ktmofYFwm+QZFAF8M9NUsR
yN7/MNf+u6n88yfPutp1LnViUJ7kw1wRQ5RxexK/tiEdQT5M0yXkjaDF0ythF/1m39uiZ2QLbbak
vAdg/XOvfVI9kQm8cs23Pg88zt/V2YFjgNHjWzofGsTaNJmqySpx/OBtnU1cAG/4ZLQjp16HJBxw
M0xmEez3FGdMWM2lWi5RtUK7vxb2eEG4Ad1Jlnh7JQ1D0NcB8tuSlXWnxsrbfP6gA19nAeorP2Tq
75y8ebTdEpwOMWa6ci6VL52Tvv/s2fvQx5XY83HJh1TyO1egU+EcEeKYW5m2aOHkqTOa5Hrb4viQ
+0AlGHxoKgwctxzcdrRBtFqwvlJ7KK71l+d94q+nA92QIkNRECmenZjNqCjzsQ6kQwt73+3EldYs
hwroHVop5Z3IvHZROeqHWDsWoFFsqw5Votz4Yru5Xpl9Dez/vhpeB1Gi0YpV9ucJGmmqIg9mJh+C
nvXABzFMAUveY0OD1bzX/cqymwV5VPQLE15kAsZYQpQFlvzOzsd71JQ6Cl8e5eiLS5JB7qfyUR62
TbBKB0yBxDrAtVtwRwVnwgctkrBw5VErl5YZvDH/+RPOisspFoRJMr7esNGRAZpYxl2K2Or4XIxI
uxfyusiXyfGGDxGarL6UcJMLc1e4U8mzpcGHi6o9ENyNs/qo7/V8FY5PBGsaV3Wpl1aM71d69ugz
TejTvklYpD7mBIrkVz14zSvWUPEm3Jhr46UmQWViHmaza/dES5r7GZaeavs8s+HTkvIxmAyAFt1H
hsYLjUwMGtaRIb5VKEJvT8eXQTzU/fLfbZYLk2m+YUtU8KjAof6L8t3JybFisiYdLJCKxGtDjqPA
iMs/6QSmatqNYM6lRb5GoELnfD0MPhbwjpyriIbr9BpVt/WE2NaLWzdz20eKRDr7Y+eifOxOzpWL
vfg6WGBukA/QNPvaKb4tOHU1Vseo77lYUkfQpcEYCsltcGksRtbNMCdaF7fjfb/SNsq7pSwnxFs0
UwSsCXas2VjXJyIpqLZ7qKcvMhK+m5hZ3f8QG3zpVIRE1FAsyWKBPK/mhDocjDAR5cMkEFPl6Oka
qSJhMEQQqSrTe2aj8xMmBA6yMptHeWR1osGNMsCLPVjrS6jqgHOX5IfMKML2GpVOu3QvKTeJAqcB
CYV8/vff7mV4EoyxhBt0oOPZOqFy1zbLDPAHLdxJeaqE/fBHYmKXk3Cj/M6PG6bUxNdjQOE2947+
BwoC4lZmA1l32+JRCTzN2qsY1OA+r7Nb3XpP1LU1rU31KdcPY3vADmu4xh15SFa5xyQ92ZySY8xL
b7PMjy3qyl75daw7W/9mo5QKF0nmQZyvxgZvvBWKsXpI/+T8QcRbELsDGrEud3q2ZkRFhZQs5NPj
pG7r30cF6R9RRU6cuZCfYb20sJGU3SmZW1Rya4c3krKCCy8syAAx+jmZUpsJSx5nsZGubI6x2G7J
gfPEctXfjeS4mI5GtArTQ0Q1CDgqnEYIoE4mXXgW4oU+ORgfUsEOqzkF6djhwF70CNeutXKVv7dM
lI5g7jWDMhdO8dlWIKSdLhVlht48JUzcycklqe566BN0NF4shXEOfAnjtX0WVzyZBiNmx6eymciw
EfniT4voNt+3/mlJHUFQsCy7OgQ+aTHAI/+UJTdQdpG0Cdu9ck24Y8xL/M+n+PPSz7aAUxs1iS4c
6/uJjDRzVwPDr0G9k0LkVxmZTryvA2uRoH/QKjUBqGC+P7H43GmYtCUsABLMoubZGp+O6ltGFya8
EyRaXcoBxjecp5NiS2uJndhaCJTcd2C4tXV2iMLFQn4BqzbP1g7l89ztIqkmsO6a6SkoQdH4As8z
79ed7h6l1XF8lOsb2VpxcrXabSndVMBAVJdhoUea831Q38uQDIFroZ+WsQH//59h5/sEAQ8lBkIz
8+x7ltJkkiKjqu/1ZttUpG7je3/oJj5S9kb7+F45cfsi5X8M6ddk578LL/PpRvx7gb5wxPt5EXOB
9G1RKQO5mqquru/FNUdY4yOdVpK4r8hvr0jwHumw2s2r4NKaRz40MaqtPk76MibFB12cQ4sYtY2O
pNC9cl1/l83zdRmMMyC+zhKsn9d1ynM1KfO4vq8sMq+Rr2ObcQbo2DmehQUVBTCsPnCOPWNXVHDE
7MyzFqF/r20j9WsMN03/9O9rulA94whE3ysjnDHJyjw7QimMmtocQ9I9042w8SwODqWnoN9xVH07
eLDrWmLT0MsSFfPvn77Qa/j50+cVtBVoemWI9T39DiF01OS5jhdmvRBQQJPBPS0szQ1kfyS4YKN/
Fq/HewLjPrvXhiNF7BGPUBTbRMLOsk4NN0ls5TXAQINpZGvcHd+6VeWNn6a6UilYbphSSSWD1Pfk
+BGmnrw5MkaXr0TSftWy56sEBilWN7YyHDdnNzPJ2mNeFnxko5dpv8sZBBNaDge2MvINOlvIcozx
Ppf9jNSycFcV90P1u1HWAfFuAYM+ohm0p/a0SY521qxabLyzdshwaUerT8y1bWrlzE6o08aO6LrH
omyIVLptrJVY/tLNZWzGC2FdgtOn85vgFmMGI7nz2fRau+KCd9D6UjeTI8+06C/BU5uIsIpEQGkq
C/NzfvStkzeRHYqVDaEgKsFglO2BrAEOPUbVk2y3LEgya6sddWV2SzuAST8DT/v/kXZeu61j2bp+
IgLM4VakqGQ5yWn5hljJzDnz6fdH741TNi1YhTro6uruhS5wipxzzBH+UPr4RKxjpbQ9+tuV+qDG
47pQ7rzyKPWPYXWHbUBdb8Nmq3rHVr9XIJZerrXPKJTwewzALXOexFW9CFyqlRgRwnf1aQZwBfhY
6DDdMYeTN2bt1hEgGP+2HBx+ZZ0ziot3SHaRMl1N4nUo3iB+gi8KXdbyhkHdxJGBvR/aA7yQYDMW
f9v0uSuYYpGIB3d8bFe6ZjY+hLaJj5zH2M+IkaL2r8f6oQBEl9VPKCk6gcQZ8K4rDdU3VhBG9wEi
JpNbVE+p9ysqDiJtSUhul0msoPvPXHiqMfPGNMP4OhNuUhGbql6pT+0+29E4GshOcJ2rGNiNAyki
Kq2a+oRM9bCdaBV1V2hIt7OUy3DoipsCJZZZSnbSfvbCtVdcC5QTMkgr7z7BZy+4H73rssW4o9nH
6a6o1xnafzrutINByx5dSC74DMNReok9smuTWGMAiGJRd5vHv5MmdVCfbREY6VEWZXRuPCIN+wNc
RhXPrszTbYIJdCXe9MpTWr+o1YsBkCQA7YvMVQ4wZHygLalhkvJOUpbvy0RzQvUXyLFZOfSkmbeD
dseMp99ltNBy/6D1fNvsuZLvDBw0EwmhQXkzehvgDGhrUej9KWEaMhyfDqTR+OGAJfG7fZbsquGn
370UOmhvadvd/SfrB3auCZBsRnGKCJotbpXcl8oijOed2yORfECkewZ1W1x0gFpM/yCh/U9r8Pvo
fWbe8/mxi4yo4jZhf/DY2WmgLN4SWpKMwjZo3tj8WMMxYj6sq/sHeXuRkXVud8LqUKgY4WAC5/78
mxtRhbwcWfUpfptcRKufRdgy1WpwtKvmJppp6KfBnka8E29amfYAyhkW9Qx1z/dv4YwOgsWkR5K4
1BGmIMH/vBBZanLSQhaCgspMjAK6p1CPrIpb0GEiTGJbPsGZRl8LK19nJqiNEAHcCaqCd6EuPcPP
ndei6hxm/qIT9nkthldLg+CxFowtGFp3L369oj5CwvrVulfuY3+TQzB4kvb1A8i8bWyiSnFpWHk2
n/i4iEXulQZBT/7DIgzk0deynW4hDTkY3OERjDVitDbvLwkYnsEwf/7hi4/Ql7WhTirPJN80CmS7
CJfE2l0fGytwX2O5rcbfWXfdxk6FCLy845XY5g+QW3/odtfylQG7ycYtLLdTyWa6EU8Ow24lv0o7
BOPnCAuu0UvuqCs1YXvpLn2ve5ZpAxJyc5FOB8RYyoDGsjkKicD6obole5qpGwHJzQjgKtarWHRf
vr7PtLR4ZR8eOZdqH1LkKQrjvkq9+foWDEQhnH6yYQdNqDabaw/qEH1MdBNasABrED/a6Kgtinvi
1Vwjl/m26xwMMOUDgdOHfI8N99/8hnbIhRzxDBHg8zoXB72m05JrFetsHEtdhz8tCWN7G6hI/wrL
iW4QYIuOZgDD1HnwQP8H6TMuxEsESHPeQ1++EQNu3hk3IiSOzy8s1yxZVThiJ+j26JQV7cYiFxkO
zfSsNXsk48qVlTtNuRcxWKlwuYlvIO8X2kY21qp2W2DmZvBir3X9KgP9OO2ADploacC6wjkZUF20
bbWDOMOcpQeQtxsQynpxna6Tm5S0j3KS/5t4nYLG47p3rTWY5adItoV16Wh7I91L4jYh13pvt4vl
MS/vkjfgnz6yfrnoKpqTbdAM0Dxcoan9fEYIUrRpBLqX8qP6jFB9jQTJiHIdvqkX+Rxn4/WHt7e4
LAzLMAfP4u0VeCCgy46OmZv/HK7QncOrqJgRTkj7NBzaNfuMShjhsAB2vPf3Qrz+ivxlP31YiPb5
M2pTLVSlykIkDvR0nPwNZmwGLiDMoFdqv2qAVN0HN+CwflKVN+Xs3qw9IQcdvc1aPsna2tWALFQn
vYkelT8XVnf2NSHUMquakYtqi93eFykcW3GO4Bhy4LZsK/pmtl6vnAljZTx10r9gU8MVOT8Ij2qi
L7fVbKN1mH1zu/0HZSre1of1LCq0VlZ93I9ZD8TKh1ZfdRgiHI3tPB0tGLnRtkC5RGXMAfr716Wr
5AxjDR19ukQm6SfslCVOXtSipgkND/3yamsAAQD85ARYCq5N5cQUFb7/ARgWmTkwnr697eVmhaF0
bGy6/KDYJXyVi/A47dz+wUoVqq6qMHPSF/vHLOuuHk2znDFX7OUicJTKEZ/G6/6vZN4VpLhT+EOr
aE4qEtBkmuqdvBrVU4NhRL1R0Dhox1V4XV15m+Ehv8sf9dsgd9TGHkZ8P2Z/XHQKIc+i5ToKjuIj
vEMDb411QhVQQO375MEofsYp2v5PHeKIKHGVqAo6LZi47tYE3FSCcunvkm7dBL/9S8O2szmGBRQT
zxqNJsayXSAmguZ3BBGyvvl2rxnRNO409LYWUNXSpVTiI+7H3pFhE9TlAFlZksDevPPgEVmKcpmZ
fu7MYNjBcAnQAqIcy6xHNEahzpTqlFzpG8MtN9V22s9OEbP4x8U9OQeqxTUgizpdf0ti5vxl2Nh7
UeILBi0cTCeQwpncMj9U9Us1njS3V9zyNXJAXNGvvpqy/TBf4JQBcuoO4k5N5svT9Wv7+6hxLuWS
RWTZZy0A6euELfT6aPDmttKU/sh2hqsMfwOnxG/R2M0xywp2KurlEDouXM4XH7yI6k1ZdVyJfkV4
yDCjpmOR3FDGO7nkr2YuY6qvU7cEbqbs/stPhidsynPhQ9vqcxiPRj2uS5ltCM4ayR9wW9CDteId
tZEASrUxFrp4+PVzH18SGXmrFFsmaLzPT01qIa/DgqeqG39LaFaRePDxkdzX6rgO0clv2kMW/xBH
jcJ3GzW5ow+7FJwG+raCLf+18DihpcafJesAm3CRK/gnlCbQHMZWgd5PzWaDY35jpEn16YEUpmsC
GzW9AprmFRET5IcS98tRtSFpYW3Yi1eDcvDSuyn82zfNOuvBaIVrS+tXyauCkUjhoCmGV452mxwv
5d3nAjQWIP+8j0USGXWCUYyCRTAkBjIHI7rR+qZphQLRr75bixXQcBhokEYSfSX8xQtDsfs/qeh4
sKtw2IP98P3GOFcKyDK35zxxwb1n2X/2a00RKsGY81rjRdDWCb7rATwFoDPUIcrKwo2E1r2tvU6T
Uwi42q5FxuIereD5SgvzG7DEIDyinQwetXInaJB4p/UPCFOLppvlbl/ADY5A9F4YFMnndtfHpc+B
7kNKLsuFEFSpSYZZX+FZnsBQwd9zEwNH89fWb4RxamwBgDtD80HqBesosJxA62RuQqQZKa0KVK8v
nPFzCThW3jQWLB2VCmXZXeiaTpWrgRc6B/xMtTEzvYvwO8QjlYnSYwxMajZ8R3N4rYbu8HgZQWDM
x2oZcz8uYRFmxlQYhlZiCXNrrtmp2JxusxvAFjg0DXQ2Xj04g++qGYO3Mp/QKcKJmrm82084ia76
VwHyk8y0Brxcv0v7NToCkX704+umYXb0k+MawviYPZDmn5UG9/CZRFJ6XEOtZ8CG0xuKFrTm91Vk
z9bexbV3QF3H/5299iqobnbZipIxT4558qIqyqqk6RCN+6J10FJSED7styVvCtVv3bkMgzpXzH36
Rou4VBjt/32jcg1TZ5ffsckfhHaFkENMV+4tuA1+mD/hIJRH4xrMhbWKHyiWMK0SX8xm4+OdsSpd
VN13wCfUC03xcykDpjCGCECLsMke+ryvm2JI8tzS2ddv4A689DR5N3VIBTWTHCOoDw4Sp70A6+iY
opEH4nKlRbddfIvmxMX7+0wZ92kxy70UDlUfBuyl+g1iwKpCKBgJlfjqSAOJFcm5Hbi6eMB/AOqA
d6MObniLBmy+K8IEF1Xr0mDxDN0CKzRTnKUZKS6hLn9+O1rdzAxsFhRchdfWC67mBZ49qWvBffoj
mXuh3OO9N3eJ81m4S/GvshMyS2ZxpWMLRdeZHBEkll3oryAMpGumpNN9Gh0g+Sow68QbLb8NjS0k
6OENztr4oBYgLChA4cs/0EsW653+MrryDqnX6pe+u2+xaMHCO98aTFRoyhYMyVYG4DLRQaP6WCtb
DY2K6jn464sITNkN/EJQ108yzVsBkfl1ozwnTHGM8aXoHxTtdkyslQXoGvsAC96a5+iXdtiZufKn
d7iInF7RJlGb8g47FzAzbIzQKcQrLFQwOlsB1M1vZsTxc/SncAXg8fqqeVLgpCHq08XXs6EOVMAL
F9EZiilpsqhooo5KNYT0xa6XujgYsD6rT5AKsMSxTRGL+nWANzHarG/wWKaZxuyvmeob2oo+z0/E
HksGXr/1cuchuYD315y9NZiYS+XOvKS9Js+15DKqflzg4iQovimFg8gCs3CVyI5M4oYFYPqcuflj
t2VsChe73cz+CeXN+Oivm5UsXRloemMyHax9R8HT0KlHJ74kb3Y2rSC1VuDRi9hUfsno69Ayw4RR
jJw41L+I9pA5y3uF9s6wBq+KH5rnDAP8UJSZe9lJ/dvWCIl298CrMNrC4jmw/n6fWJwhYfA9Pyxq
scckv5AkxWBR9VpHecbuGjuLH5OGXI4L2W3bG6GnMK8PY/gEbsqKTyDsRUc/IK0jBu1KSE+ajcUp
c84QVUxkyqr2RxdemL+fDbYfl7nYdvE4yr0c8FU7l/lyipPC9AyHuL9P9/QUf8CqTelWUWVWoEMT
5HQokqRhf9HN5Iw85/y+yM1Jk5FfWI5CxUEuxcHs6pNPvwxNbxVnOEx2V+JrsVPXAU2t6d48ycoq
Pc6DTe8KT3VmMCs1Oogd/PZb5uINQPwWdlz2ih+EGvwYi22qrFpAxy+hY12EYJ9BoX1e86LdIZm1
p07zmmf7I6m5s+hUJTcoccdPDcSuHvOdWn0uc7eje+7tC+skSA9gNhygFU5ISJTdRL8C7oN5xN9c
M1YRHSXwFu3zxXtsvhaWp9dg5ACXBCw7wMrP1wZeL3KXZtW8VLR85xEM01Y0G8y9HzsClF5MEkJt
3Y7XfkrkRotL3GrGOm1d5ZLc8RkXHwtPin/WsogkU9GNIgzSOT/LTbJEiD8BjjXrMNhO2DbOc4/K
6St4cOsZRFY19Aeuvj+e0rlo9nENixRoqCdJFMdm3vcK97kbadsBm4gNP/mqd+LQkasjc7rovTms
lqfvH3/22NGww1eXoIU036IeteogjILk/RW066RZ07QDsU9ZhrpGfUhR98xu/fHUg3y9wnVcQmdL
TNBJEOxLCfv5N/HPUpYSQ6U8lAX/nhN2yZ2atUpItFXlADJgjcLRgLbXVVw7voYJj5/vgktNw7On
yIBNjDQqtaG0PPmeJHZqmhT16d1eiwQrgJOASYOGOWX+GGI4kKDLmRIBA3WjNhsjOxSIWbTx49ii
1wEfz/aui3aH6KgVHEp1mmcupfzYRL+C5D/AuNm8mgQCBt17FrxouQaDZyjxGHENtniebrTibrTT
a8OVfnlXBji4WSUtVaHskjBFK+3NwjSHmseHNzV79gCuB3ZuX9hO84n5cro/LGoRiLQYlcssZ1He
3xqbW2bS1KhtsG3kX7PGNiIPTBViu5gjvIPkiXljtjaePqjr4TeCQYCeXaqsz2/xD2tabPFYnlLT
EhMSVRi/yN6iJgs9acWEby1om747wrwAA7tKOWvM4akI9fpfFDtnm04AEuB70BQ2aQ5/jnyyn5h5
67GOGhwgE195XYiYTa7DBp8E2OohAiX/YmJ2thD++Nxls8NK8rrKUiJMUaw80NA3NP+u1XW+0XBH
/OEB40LycE/eBpVtWpuoY1prkdxvc3H6Pb/qr9vDZNOaEmKcy1mUMtKEGtOgPs12cfUGUd/beJ+5
tJRKOtKARlfdL5WqJbvCc+CGtCSuHsyb2XW336rizwZrY2MtAQWlbet8v3XPwF05TzpTA2QtZbbL
op4prL7wmsmf14YQI/X1BrHUwjwWEno+D2GMViUONzgsHTV9b6AhlsBKJVRh92bItqbtEZCG6paG
qxKxnpZLbd1bN43haNohBi1CYc3kS3wFXY9mSpa/JQz9xRs8xziGFErWSS5+q/FJk94iYCUobYzi
OqwOyCtLwk6JYMhg52esrPqmGNGtVK/76AZznIsf6cwN/R4ByYKgyVjLF1HKYanXLUjIuXFiAiNC
dlLf1OVj3v0I5QOa0CkzvHmAkrYHDdtfC7H6tehhJdE9+M2FeuQcXOPTchb5q5FTJLJlqlNbuT56
qu48A++jjZJtizU5TEOrlgGgsdMucQrfC/zFdsWDTFQVmG1Y6r3DNT80ttDlT/NCrJC1sMPkJIc3
hYN1juL65rPe//J8VykcDdTqOnE1+PwK5PSt6TBFcBtlwywkb3ZW5Q7rXL41/VtPhAiepQcR/Pwt
xPbv9++5Y84AHnEqWcQp/ctNXo2wEGXq11PmrzvI1qBL5pCLn6nlGLD51/Oc8M9gM/TCJJu0ink4
ZneX6sdzYe7jOpbXuK9kRdoMenXKE6exVu+jDTv/G27mRJRIA6rvcof7XOn16amL01vSTShA9dLR
t25K2gzZDmwqus7DE/Bw1TFnI993VU1O5mRXwrUl7cJ2byY2YieOtQvrC7X9+X37z/d4x6l92Dxh
Z0gV0moViZ2/7dDIY9viLcEZpu/o23gJzuN+pV9Nf/7/dsISrd4WiWyEsgZanVP7NCT3MRzL4EYs
0Ej5X1KuIuKL42h0GYeVL5Db4eTleZvLEV8S5xv/yxlCt/E9wWTstEhTELyfQjkaqlPNbkSuprmX
4isBWQaowVzGge0d42tz8pwkdJJ2DTDRGg9pMa37HqZMkAKhu8bDhl64ijxcvcuEowhQXbitoBSi
YVEE67QEX5rdpNFz/hZwtRsr+U44ySMG72uMK7bpXQGyK970KHtVmyo9Yl8mKRVK0C52qYLvoohR
GjsCWNyg3wZ+DkDCvkGnwbLWKFqh2yRnj0X4QNrneTDMZ2W+DBVMEA/TOqj+VsmOOqVm/s8d3riY
tANnFXUf9Ygw6jZ+fRwFLId7RGqq2hmFn+30nEjbsdmaqq0Mu17fSDQEpF+lSQf20DwyDdF+qAiV
SfT0QGRgaAGeVrnkHvWONvvycXSM0OeMd27kfU5J0qSJZClVwXUrIvptT/DVZhOrPLTDbcq8Oj4a
+V7clb+NadXfBk/GnbWpUbL7E123Lq+Fu+8J/nnrIoMEYXKHosk1g4at/mheskr52iu2RPpSQJRp
OppMSBZpXNN1EfrxRknhmELjlxHZxzb0ZN5yCec/lYfiZRbilzpgbJUJ1HPj0RwLbw1s6oDYWNnG
QFt+uptv20TAyNmRLtq6f8l+Py9xGfqMetRaq2CJZsdYqdoVbg6CEQY8tTW9gl37kKLA5laXHvxu
ovjpOy4evIh+AvOXoMwUHozjRjCc6lClPXwM4m41FD0AMHIrevzpgR4Qn21mUMcpGjHmKtRdBCZQ
+oyaLdoothW6kSMPG0vkKCLkAIZsbYIJuEuS5yZbQ6B1BEZMylUoHE35rcneekA3qXgbmr+SVLVb
ADz1C56To6P8pEPvFOqFRO0r6GzxYxcJwZglfYbVd3nSj+F9N89td94DP+CJrrGyHhGhXX8fUKmm
lkFsfqQE74GNx39ZBjFEsQW1r4byREc4yeG0X6P5SCGBQVKZ7EXhOUzVrYKORN6tzDFdoT/lvYX3
L4HsqG8GJFbNc2cWfGtX2roxt7p0RKdKutKuys7B+i6DXQl1DMPq3iWr3KnQJyBGtXYuO94LGCPU
E3yoj+PJkjaD4eTyqjRSx4ceABL9CJgCN3DkicYdIN6R7gkiJs1+DJyfaL+M5lYy7bhygHNK4S5v
d13+nIuHCHdmtOSkfF8lBCha5a2ju9lrcxeMTiPv2vQK6TLRu9MzTk3wSrLQoFzne4fOm62k8+cS
i+0H40JH5Os4cX7Z/AsajmHAi14c9CRXqqKvQQWYjxbkDdXVFLuYLWDddpPB71C32SnGXwPFX3Ye
ogGmbSRblWJzdGQAZrv4DUGwSxywr7Tpz8t6P4Mf7vNhHAmWvVCepOpl0LelR2GruoMzQUJ28JkP
0IoRnI52+LCv0Cv0V1wGqRPdZ4zXpa1cg8DeByDnZ9Vs/f77Lfq1Kb5Y3SICRDKgAoVe1smC3UXz
vd7RrbeFe8VhLxZuYK5U8RCba27+DvuslbWBmyahImQ42T0GPDO6oxG2PnTJSzCPrxOFxdoWB9aq
uwLhatAWOdc1cnHGTsT2RliLebCSEG3xbqKQWvhUQqmiB5jtMmVLfxVLL/rR4ZUqOT0GfgPX+Q+v
fRnblw5w8ooZ5aXSR5rvuy9x9J+tt6xP41ozmlHiGyNq6e3FGRJAEvvcrOL+ECe2+nvm5SPqZXjb
77/f11bk+zuyMKjQNQnG+SJNKvIqnzwznml691J3aNcFeJhwX0fXQbURIRX87t60N+OpCe1KxCT2
Yvft/Vh9/e3/rGDRuqmmIc1qEY5j6KGoDqKy+z1OBBb/2AzSSvdOPcJEvvxDSV49PtwUwtJviSm4
cqavHQfUNA4lHJEOtOZGGE+KcDPC8PHvxOa3h3OZWr758OUR7miOQ7uXmp2o/ZC0ra+7AiNdw/bi
dfno3w2zZGQJmbuEM5gdJf+1yF8a6y4/ohNVD3uwlqfoV43O4x1dyUa+IZO1+GdNdKNmXwB0nh3p
dbBLPJlJ15DbfsL80PYfEMRCEQTZT7l/1rxnbkpsBn9yVuzgTkNTHubWg4/5WvTcbvz1FN/9Nl7n
QZZ+CNYlycQQ/gniZkW2lIkvQ3ujPwN6E51qYzjlGgXWIHY8+XEqrjTxBfehLPs15i/RnXrdCghO
MnZXoV7UMJVzxyLvneDItOhOwtipTAdHmlWu3yMNZE6uZaBsSkB59Ugbw+JmVghGURUBSf7ZYH8Z
qfC1aJu3n2KhVqgZigJe4nMimFTqUBcSla58bJwitWPTGY+z34I2KwthfY4e9mXtqy/toMVT53zq
Q0jNGkEsqoinFr/fzYcNBHVn4ee3QQUjeSSXq95REwEIyt106FZo2tbe0dpb/l2IWW05nBimAb8d
tujHVdLLv8DNfRnRLta4SJGzwPeNeGKN86iC9s9mLquHrRc75Z59C2Rpra4aPKHRJLC5oqDbrBk3
U5Hs+Q/2xoVAMQeCL8f0w5dadPNqGEW1On8p5idX8NaK8Gdd3kIbmOtLVHP2CLtpiO7Vu9q8f7f0
+X4BX+djixeyiFS1oKhyPLIAdTMIe0hFIn2ueW4Qox5pbst0qz135p3U3ibSrxzDiJ6dPXUbcdhU
4Nwqewjx5F1bdhXu0O+kPV3PooDHgHtJjh+Mbicmd6K6E6TD7N0YeLey54Q0eC69yXlPf/cmFwGv
izVPF6D68iYRQ8CNw0EH39aOWcmhnz2gLsbYL7Xw/OpoAM82BiTXS5R0qIllrGfAzqCRGzcqgjz6
hj7wI0lLhniAA4XXtkobIX2kcMjcV99/uq9Nkvn5YEAV7HrFrxhYXeib1ALjC724z9ZAyJvEhSFX
TG49ODVMNcizUYerQ8+VC3XbWxvCOipuW6AW2QphfGmddQ/fL+prk22xqMVnKOqqDGr+Tt+VVCVX
94awp9vmYQfWXFHjzRMEyAYWnmnNQcDpJe2xpAFnOBwike4snXzhlYTV9hGXTqVVMdyp+hHzTy+C
V4aaD0aOF6eYZyPXhze5yFFF9GtkDds2DoH8xgU3jjYGyNqfyfEjsMWBXoFt2fh7MClz2wtS5uDi
OilhBR+Bhn7AUhQPeBqHEPUGdK4AvuKJpFz64GeD1/9bpvFe13wIsO2gBlmgssx3y5BY3MU6kcGl
CGGmHSLOdS2s3mET4GEo9Np6ixKeEG1rHKvRPLcRb48pTP4F/ezs4fuwskW+2gyT13cRX52Oi7Ft
MCQX9pNTKU4KP8e/mmieRPom3UQe6Lz7QT806TornspdDhPepCrF1DixL07/z2f5H9a1yFXTIcLS
Yo5u6DGDTQRoBo/bfBS9EyjhwDbwyphh0l3lGv6xtHZWtK/aR1JR3KftJNhlJaPklXfRcUs98ynZ
UqB3LQRRSFEX95Dem5XQdrywWTDV0ZSnhGYa6Uzi+vImZAwJupOhrbX2BdcQj2W1w1SgrRzv91S7
oADTv2lIE2zXZ+gWOEW9HWuXqoXa/xn5TQw7iofKv1ORWwEUqcdXMxupJovZNPqt6jkWet4Xyur3
JS8C8KeftLjKlDlG6symTilnx1rV+kFrNzL5pg7bZw/hYHASi5ceaNvEcyoUyduNrt2nBClE3jyV
wfAGUeHK7uf+/6XrQf16PXxa3eKe8zK/G616fuGuuvchPD/NNyzOiDg1QW9ZpU7odpdkZb528Wct
oRmizXyMocNSazMRtUCsZJ6aSXN/tKiARxCZQcJApInX0cl/tGzUAoZ0XYLrQyYS3RQ7mhGb8sUo
dybX+LSYxWFAhbhrR43FzJMguGNAvyQwu77D1cG5MCfM5hB6EfQ9HaPk0Ix2DNWthzLvjia9d6fZ
ZLJbS7NoymOC6cCP7++Or6Pdxdtapq1R7nWmyAIxQhi0dXVLrhGETr1SngN3I/+h+xZvucnop6At
Dz4agdSsu7CPv3ZRF6uYd9KHKAtmwJch2FUkEobxq6nvaFDji4ODQbD3IuYNhYOalS4WqwhHHXUH
Bixwx4yr/oRqfh+7Ou4C3oygF9a+DMzkSnUj/snZg/gOgXoZmmO885UGXUcEqddif6Hlci79V+hr
gXYyZw2rJSthVLu0quLmfz80bEriHr3LR1Sp4VPudIx7GcBecvA5F2s/PvUdj/HhvY3GZGWhz1Ot
5h0GxJQqbx5xQ7YS12o31QNNTDs44bD1CkpAgbsu6AcFvxMdYDtaRG4T7BvVkZtLgPazsfaf1/He
iv6wMDXSfbVQ+aAJPWWpujOM+7y9VyuAx0cNtQjEbmztF5al6xh9N/lHFZ8Yh0rXNcoPGBRsDPS8
EEd6ukRdP5crfXpjiwNpBlYsSQFvTFuVJjJp2njoYhokxzY8ZrACplXeHVXMgkTGxZ3tNeWKMQVz
ae0+2GLiE11PmkPaEXBL1bMxZGBeabnoBKMt9buRCQh/fCmMfJWHnc/Hh9e5OKVmqaZ5LPA6G8QV
0eg9lPIx8A/qOr4LnJDjgRz9lQJcHRMxovlQPlbj/mJv58x1IyE3wIjfQnVTZLT9+ZhO3OudOuni
SRyPjXU01N9S8dA0exF+KXVLcWiaXeP9jvrrOMU8rCQ9ouwQxqc+CldyNK6E6W8HElF78KOj+lPO
TsDsShlzK9eonLK0+bus3NXg9wuKU0n/jf4bchFJdD8KJwbpk3QtB7uuPVXmfpJ++1TW/O8GWcNZ
DyqDivRMJGjSlVhihLLNvZ+zYHBCw35E7FsLIb9CE/D2MrcPLkGl8GrUV3SGAzSMtTWQaGEiBXku
6M3GA9y2o1BcVeZVFzk9aiugOWNsOexGfx7bQyhsBkwQoGpWRyheCA+jx5WMsDTm4VYHGi5fJWBp
J+L5puw3XXLIDJoVr4N5qLJnIXnOlL0MXizYiPHPFBqKLjxC2KpK1/J3KHPl6UtbnSrlFOp7pS5s
4Bu4VWbDXgmRUH/+/iL4Omy1JNMwUHPBlwjxj2X7rIpKJRNGNTs1c1LU8L1owKO1XvwZH1NuzHiX
wjHqrlL3ooPX12Dx+dGL+qXtR3mMJyWjPwbLQ27vhWCt0YiggQNaZRXuRH9jKXf4vNHnZ2R54fY5
+9NNVJlg0GEi+oXY2SS+VVajlZ1ULFog29Zb2bbcOVGVjFU1Qv8wUY6jbWjjkFVvv3/xZ0pKCa2s
f56+yOH0JJXFaTSyk4/lgn8n17+l8kbTdlLoyslmim8AI6x6WuNrYRMZ9sBAiSFckG7Z72ZqD6+s
7ULm9pVKxWbAF8SSJEnBrGo51dTDxsJRpoJuoAFPr6AFTNclmw8hQcPVxBXkGWjAGX9muV3zhoV2
Hd62yJzRWMwEuAO6rdc3CfaOXmNHzW05l5vTGxbxKLDEGzgeljOinJhhqKzGeGM0t6PwonSGG9O2
/v4Fq1/T0PnHsLcVkb++8MJUBe6ebuXZSdxIL/F2OohQmp8ryJKMu3Tp5IdPYfhb9+5luWdwG69U
x9rMYdTMERi1lXKlZI5FFQyYVZzD+/RjqhJHvDPRcVtFzaYfj2q6jX+VIrsD4l3vBOIBvz9hJbjf
/xZjvp4+J/yff8vi+tLEzmoULctIlCQXWRO3CmlDJEdJ/mnuGqb8GN9WHk5m8jpWI0cp9ujUHoXg
hyf8HUiHTEHDL4LE+/8USfToJjRXBvNf+iY/VMQdpnID73h6HE85qN3H8qYtHPyBUAxJ7qRH8OvF
XfbKKCFrNayLmC9steZG+NOjqHFfvdRv1o0Yb1Ez2sTZxOd+C/y9hu6O3P3dWv42QHyDsU6oOMLD
JfzZmbGmPGus0ZehPUR9t6g3eikJcjXJ8pMHNI5+FIk/WX8Ggd7tkRzkWHv/wjftzOXMY+HsyyqK
SdKXgiOi9TsqeZ3TExJIssRr1U7DbaZudWGLZQguhMJeG29A3itr2v54cAxXRf4TB6HvN8dXUTWQ
ZrSlxNnalNt5SdBu+raX4rIqT6HqZpShBiooqOFDWUALGrU70BWKPT5FLyKuHCq0hJVXrFby7XTt
J65Am+C3dZTpJFZOt88zm+mRWTqjtApaVwJDQS4L0RbUh/CTDoIrMkENnf4Pd+KY74RuPUVPVbTJ
VKRCN9//sjNViizNNG9J0lHa0MRF6Z6khR8BzeKXvcl7fICOlNwkZsp1G63lP8nsSmQzRd72z1Nv
yxkv3xkvrOHsZ/64hkWcNsW8tVItLU++cFUofzNjC9NJpVXl35mO4l313fMo3FniplvDS2FEuYkQ
HDSf/tOrQIdAgYeuIjyyyMESI1f6OALEIfTQEm47zNIgr1LxvKlrDKpSKgA8Zdy4JxzL6LqX5d0k
H8WtiBrtpaHbOx/nczyaP8w/q1kUbhU5ZzsUQXmqQhzC3NRC/Hqf08JvEfcfmMk4pX7wIMCjlGsa
dP/9dNtuDNMli5pbQPhFMOdCjEPkI44vmbhBPY5ggT3NbdKmK3QRNBRBCcal/CumDC6rTcrY4OIk
5Qw4hl8Cj57dRYsIg8bP71WLpXHQGqM4hU/JQ3I7+bcjjVSynfEgSkczWRlYOOePbbQpAcbMOgPW
JsTHJgE/ZQtH4JtXpvLLyNFfp27HX46Zox0+f//19a9Nv8+rXKRKppXo0FG04pS9iNpK6J/FaZuL
xzFdx3i0m3bTrawXxdGe69bJdZhKK8GaqTVavpUQh9B2HWR0OvMvOaYCBzpfr+kxhKONACYisr33
08qvTexIEheRjXBnTSsIQi/tVaa74R+Ec5VktQ4O6oGs/raLboXooCZHk2Nop+hBCIf6l/Un/HWp
zn1PPr9ssw8fZ9EsLttsio2Mj8O1R3r9c5acZ54oRRZepw4DcDaNROPC4NThViQ3wYUk4nwE+mcF
71LnHwrarFCCSJ9YQQ9mDfkLlFlwQZwb1W7ZrWe823CDpC7mLVRgoX4jwTS0sfS8WITNX/ibV7Fk
yOH2Pnt9W8UJAzzA3DC6eGbgSM4M6n3XZknEo6hvhzfdHVD+uchQeL9Gv64ASzaaiwy7l8FY7ZVo
FJq+OGHTbjWI1ewxpYkCgM4PnkzxBs67+ZVouED5m7D6rQZHI7UlGee9TQT9H8hgfQDh0QHua4kB
1IdQle14grPtVtfGgAUgXZ0VnkE9SG9fvJUF1R6rXZRAq5FXqO5pwbExDv2VtE6ocqUb7bePvQUe
o6hVnfT7/+HsvHobR7o0/IsEMIdbkRQVLVuyZbtvCNvtZhJz5q/fh73AfrasbS0WAwxm0INRqVR1
6oQ3hAHUz/qujOzh8O/7dwUkIiF+IghssgbB85J7FQRoRfaNlB8VZZN1dr6qQ7tu3Qq3LeUtr+8I
E8z+TatT7srhJAvDvApPhr4njqXS6+go3krTdzGGWV7XkR3gahM58Y3DevW6qLBPaUeRwf8A+p2F
WWKWY5Mfsz8AJjFmmZ+h+qGwj/x/pG3oZU/jOYxuicG4ad+SfLpSUE279D+ff4niS9ryXHtKOV3X
gaJmOfb3xE5reIU4bz7h+DPN/DucfFvo8zdqlyudOD4cPqYpMCVEr+MiV1DDiXxbxTn11J0/u/cR
kXd8x1iZfFwy1zWSeyAAHNJbZeTPidb0wdgRagbNGvTcvr8gpdEEQaEOnI0H76G4q7CjgJxhlRth
Fa4U+CmTIeh53S2rpX/jXbhSRKJIJIKyJ0MBh3pZvbc59MUg7ihh3RhLeQsoVVk+F9q93z8Y0b0Y
P2bZIWx3SOWSudkFTk4ICoWvYnRSxo/pwtTCpglulCtX0EAsC0VovEL4OX74XqVqM2YMz6bUWPsj
FRuYYNIbtwMVAtRxOIPDSPBayzMesRuX4GpqgjLOxIiFJwOg//vP0TW5XstGnR4zz4lp9VVOFS+T
g/gIR6aafRqRKxRPqveawilt91qwHnz0yaxcdmbvcNWesMaSsMxmuviXwBiIgP7+4FQ3ePPwxXg3
Rrs1HFAKs3bZ50+D9JT7yzhdZv2t63z17UEgUJIpYiefk4vX76wKUROmHYrBlmBh4VCY2FbvhLgG
NbFLhhcAE4A9IJLjqFS6Y0Ze721KaYPSJDaANyLglQwEl3NCC8r95OKX1yuVW3rd+HIegxVYeOTr
PX/Xh07KEG0Th5sG3cWJob33ahfV1fI0iTGlli4uJHNRDODpQfusbqxJ+vkm0pBEE0jBNMfA3/n7
Ty1I2cyUQ9aU98BAP0zlT6tsq3Q9jtsJirsGjG2QF+C6jJQ6OJh0k620ZAHQCPvSVDl6lnILbH2t
XPi6JnUCxH5JGEa9NJs0ZU0RvpgvGrq5WUGf8TBzxmEZ9huSKSl9nayUw7kJ6ntYd+2fGajweXsL
tXDtKnxby0XfVtL7NGqnMYHiDtmmo/Pob2J53cPMhOQodRZHH/yXiq/jfWonbgl9GaAOM9lJgnry
kd40HqixeY3fig33Dr9DqDoWJ9AorQCfteguNx3eZxUG3um2ZuW1F+3bN5hOwJfdbItaFsKIb1A5
Zb8ZnI6RBn4fPiKJEbKrBx6y/KRnn3RsFJ7W0820S/jZRZIknn1Z0wykHVTjoj6QMlkMjDb/q1iu
iNBe+KRJslOA2q6/YNEX88/dU5HfY7VB3T0QGuTaPSsODsU0iUroROJz3621cjMOLyZ6qIObV7+A
iEf+0RcOuXVeiqdxlyPWJM/HBc4IRWlN0Jb2XdwIjrTuqTW2PXPmO/Cynv5S8ZBSNsUrQ/h1fmVo
RrEX27Kx0O/0O7h03m+6QWek4VCPLwbo2IYzRK7yKgaLdDxAKBlzR6j2KU1O7y9Lw5wrDJHJ8mlT
QPshTUidAh3mIt6G4cHQQOliRlBEcF88uKAYOsZPmPwFDRF03f1Gdm+WL/z9LTzz9btEvqVomi4h
tXsRynOofNgIGYDHEbEtly0AekgI9NeYqA48IvmT5n1qmjNpz/VvSrOu6sdat1AOQEfvxrvyvyxG
Q38MINJPs8tabeWkrEB5JgOWs4xC9mlwQLrT+AT+pK/P2rrJtnp1n9ZbaaEzp4GSioJUh0vijaX8
VCBGP0bQ/rOUi+p7lkVjHEtAXvGoFf4YymIsViWOwpMxGOQ0ODpMYWLnjKW4jU5UNHPO8joL3OY3
XWU7uzWmujIfkkg9JplUuhMAtC4yoDQTw6QT8kkkrfKY1zye1UOTo8qC96P56OeYW8PkW0W21lmJ
vy7KZY05YH4/Or24D6RlajDYau3zr1vX9wooADEReuxMN6Ye0qU2mObTHBsLuiajeMprk9Bbzet8
jw5rMQ0Z5tpRxyAnuwsS0a3VubDS5sWqqa1GXXk8p9a/H6wr/XWWo4PPJzExEZO8CCZ1mvspknJT
glwlcG7qDljGcfbsmVulvJP8YzKRz/EzgLJffHiAlTHT6+xQ3o48qITi1KXdTFuksQpvE3kpk6li
XmcHZMAi9XhmTo+pkCtT6QOpddL0xhe4luF/+wIXfQhSlT7zDL5AfPIw4rRlba8/Q921dAEwp8ro
zb/LgHckwat6y+nqChp+2j0VeIcK0pZe7/fHoFHNBFiJl0/0FcbbOKeKtvKAvdF9jdzFUfqkuYnP
773vgtsZ5gCyUnLfKUU6A91BiXpyz/aclnZ4eqP6+KkTyJVUSDoxwZ2GaJfaP6MqDee+pU9QIJIq
zodq2wEBr2IgJ/1e1xA+yHfUjh7OpwrBO+rXG+qv8zZ8i3FlTSiS0X4KPlKBlqKdSAuNIOcvBWKx
EtH5eqqzpdlvCw87V+yCSAhXGboJf5rXfKmkW8go3UJfB5sy3PXokZv4pDL8TIZnBIWQtBvg3up2
VT6Ao8alupUfh1W4FyP8UKzwPbiJxblSEmFGh7E84tbQ9X+gIiShkGNByY8zGkbiVngQDvoW5Ye1
tw71hfTU7ZonHfO3xfiuoCW1pU76oDod+VWTNTAAJA53FU2U3c1C/tpz/mVll8iJcxfqoxKxMo4P
cuX+4Jg8u42l/fH+6NBzEHJfIJBcLtWdnKBmCDDSmv1R+Y3WIUOfdereEra8wtpByY2a9W8H5ydw
KWo7WazzNmfIrxqukJAqLxonLO5l2MaVHcCghlCIR0xkAbvPNmP7JqF2X0GdoZ5PZWy7bg0Cr+Zd
X9d0kXcVhVJEns6awC91PCwmjmXRIsXH2SkiB5eL7K6Ktz56IrpiB+0qu6VVpU1t9Ytu07dduXhT
RF1s/UKilzFbGq5iqctstMIMmcsnWpiSahfI+vl/6vZUNYjwx7Ld8s6WyUONS5SA4MgkSCqndxAI
u/JXWGMS6tfrPn6unQjxjDPgaf9sDdKWyq6Q+W8eKPlQvtIIsmRFjPK0xaQpEVnB1jiEiZPRtC4L
u6yKuRdjuYk3x4jttn6S0ZKuokeG9Wnwe9Y+1rPPWQTHi+AbhZiu6Q8339tp9y/3Bs9tvBAgB5u4
6H0PhMmZWo86d/p1ZlgEy7mFylK+0qxBtfPh5KWMsHPzFTp9/qiu2x4ppu1Zsz3vCZKQ3dx61q6+
ChrAXUHClEJjVd/Xk0dCXHVClh97pJormLAhnl1Y/LohM9Qd2g3eHWSR7iAjJ/l566z+7dD/2I0v
n34xoJHP5ygSo4RnQQfEYRf9k6JD1DpjdZXmTEje9HA7RCtEitD7azdhfqAjpuPM40YyziM2nTGt
XKfVXRjBzVwb3UaTQX/Yie4yCTdAc48JtiQ0m2vLm7j/N8FJUx32r29wkRYE4UzuUjOaIkCW/85B
9a6CDzjErtjT37cUH9UIcly139M2RRgO2jCw0/mkEycjE+CBMw55dWmcDkQJJ7uhMPY3S7pY3yS8
a6K2TCb1w+NIDbzJikSly4QYuvkWBw96v5Had13dK91STCwcwqEg9Q+LSr3LealUN1OfRyRhTVJT
WqR7PVgY4iLTHRRAxmHrt8tKYlS1klOgMPhIz4XI9rGWVt0EyPpjVLiS7OjlAtWiMsGk4a7UNn54
UIpJODItns/6A2erVcEi7VE4AsL5Yix68KWMPQxHmkFommn2TBmsHjJAUm7iiOjN3FD9lXonuk+Z
uaiHB5PEs9pVv4cU1wyU572aoDH7NP2bp5QE/eePbOpISENSY9r0Q+hdaypd84QeOELOiNWqEgST
0eGTDbcZHOxxZgmwsx0rLkGNzxYTSs1wabXrvq2GT0Z8NKLl2X+Tqq0nuGaPQdESNdiZ7ioidkvt
M3BJk7CnQ/ifM6Rk/GvyxxqBCxazjUqXB5SoOsSoxJTZo8i5VxwQP81b+ho/KN28xP1RmGOxNd7F
eHJ5C4lEA1eIcNPBUQeCinQhTR0cjVIrnQSfwXHPlWz6u0Tcs8/+a4pQoDJP8oVOY1GMHwzcB1sK
9WX2ITRkLUf09XG9M10ystaOu0WBeEG/xok+8abW7IQ0qA9ZaGezp3G0lBeFjFacZ6Wdx8+iOs2m
RKhBaP4w95KtMYBz4mEh0C1ImPZQwSzAe325YL7QH1LY6gxpzLmxD1fJy7hGq4DrA+sGiWxgrTCB
x3V/CsudZgBDVyoSQ5IvHNEmzawsORhY2L9Ur+1gR8J8QNGVpr28UsM9XzpSlkmwLuKNOmzFHrUd
8GLJQ9hb5F8Yfj3BtKQqOyTmPNtOuh3S8vyEpeYSJPwhv5O23rMYO5IARA3h0zn/y2f/BdVn9S3S
YH9j5wgfObbX1b36JJ/vzW6nIO6X2QUmJcjnMXLzoEsg17FTRCev90MGMEPF5uQWSOlKIoe0GWAg
E8mhqdX8PbInJAGZFLUT7oRD+tvIrOpTP+/iXf5cI00NPxegK5GIpBYMjLHDGsROjvIn7OM78b7D
rcrVX2+9f1con/iPfVnVRXYyxm1wDipW1VlwrNfaadgNg5v9Ml7BSXU2ZGYoNxIwP1uCdP/47yLu
Gtzk26dfZCapF4RaH1XpkYsKiUCyFGuiEnAhnWExqVW0cyCD6q1u3rXi8dvnXlT9XjHosdE06VE/
kgvVtBfnAZUqCiThon4HtSGP8zpdhk88g4t20lFEm6R2zVWzrmNU6M+W5PL7LAqOrjVbeAd8/zC9
yKwGSTrmA7faFNfSgm8LvkgLME8f4QCy4Pg0aXaZ2PjO9YOw8ugyWd7H5AwUMTulcfx24yea/s+X
D9bXA3KREqR6F5elyif7p+i+3dMq9H7jNMZrE5xwml2iP7DWXzX5143PvZK0fvvGFw95U8hmnBp8
LiCxM1NCoODMZlsaRJ6lOspedf9bkUtsblxUnAhufOWLylxvZN2PBcYe5nQ6jF+1DxHNksa5VFoi
8tQY6URb8tl1sZRQVgrn4RJ/GpuKeRW8CStMuOVd8wKZiS5h8F7nVtosmoX50CiO/iTfTVddmMPU
3IprfS3t5QMSweh4Ee0I7efOrjBd0p1mRuI7Q6p4PsxW0quhWoDuJH+p3edM50FUTsGQWQUjWkAe
/roD5omYAuPJnWlsmZuPGUZZNqZdqrFPX/RmGpod1dfgwbQF9/yI/KwzQxNonn6Yj+cn5eCdHSSI
x9+0ODe3JnvX+my0+xB5oVujgQ2+yLO1LtTO5QSHbBcYD5/EuYoiSf40Bhjtzk3FbfBs/KODeLMM
4EC2OnMpDZB4CNOVCQvqRtvviiIQhijYH4DTVdHVIpX4Ho3TURdnipZgijncG7o1Yd26o+DdG+pL
a7ilt2buGWvCHNvTRth545LYaElYiRzVGMLJ1NWndLMSrgAOU+pEsKuVRTk40otHJXmaPSm/W+xm
fWLJGs0LNI6IKfG2oQKDumIB1Wfus9f2UD039Tumw47xMnwA8FZsyCudcl9mdiMfA8xQohahge4P
Pa3RXBiDq9N6XJsR2qB0ZFxj060iKqz8Ttc26V3zKMe4WDYMqu+qxqnRzNnmb8V2IgSDJFc2+fgQ
804y3Wz3cW57gBXlpRhukPmZ+R+J8JYNTOAON67zlTrr235fhBE/hA0qeew3aeSCLniJ+AvrdMLt
zPXD/4vo09UA8uUXvgggoyEEoTp9Io3S1C2EZWVMNlMVzt0MbLjSk4l4Q7vNsE3DoZt1o8EnX1uA
KSgKdeU0zr7UJp+pAdQSwUzocu+BmCoPGrBNrIttBYwNaeHgDG8tEP0PpqsD/+LINqwTKygXZ3Rx
Dbc/z5tHphDW8CLSrpA+MsVRE7TLmL07t0o/Ywpql3H+62ovEgHzrEhBrKAvTx8n+2MawMUxAUDb
ei7SHdzmL95n6q3H7jiO/bzPHsmcjQHfcGvWYM75oLcbadgl4TNfTjm7YMwo5DtvI9a7ASR8oiLp
sWWSg4TwXDd3YbTym9gZMAzQuYDRsvPuVCBgCK5a54I+P3+MRpVbk5+CS5o9n7G7RKQAKkISb9Ps
Xi5xAlkgYUDn8lGSD72/2wbKSxA+6sKbwewi2YgdRUy6rqq1Fi/C8qVNf1d6PJeQlfBMDL/WYvrb
C7YzgFum21IAFsqi/WuNbdzUSb32pJgC3AAGrEAcLsOfWeZJEAl6ctT9g5zu83ptD/Whi58jcyXa
xa92I7vIl0fnpSH/NrP7cpif6TL2z1OQv92UuhqOv6xHvxitxiPabJQvqGpPHB7YuJIVL1HMn1lZ
vjgzCsS12AmNpSmuO7u4955nq/pVCBZwUtLuRjBWr6UYeNjLGgaQ0k9j81YxR6RRm+QIHq+b5pKG
YQHEm7CYM0tr20U+vEvJW9ptM0TIvO6lr+/aYFES7Bo6wfdqv51pDxU3WkOHEUsEdGXNtEE/2lYg
7CJ1GdqCkc6l5hP1qTDdJITznsduVYV76O+Ble6IpqSbiqvB/QJugsOjaRfium8dQ7tNA/qru/fj
tn35yhcJ6DkSBnkw+Mqm8h5sa4j2DaPHXH8yk/25eJHqN6F+arUtMOT6fCjlQyoe45zDi9Zmq0QU
O9B2hPW52lfNbzm8j3qUaYa7lPM9K5fV7Fkipc2KgXEzAP3idww3d8APj76s+ltDMaQ5mMqnkH/q
KBT2+Wsl7INuLUp2uJm4xcIRsrNSLSt5qxenM17EasA7JD3MME1THa21zD9h8us87hlf+ow3sXsJ
5FdDRqoG8CoyLB9p5mIHozLr9A9j90sfn0LxNOiuWR6S8EkcdiHRrHrL5A/NgFOorSrxKOeYr/aH
pFo38lyQnWSgumVGGCUrXVrmEJpzF9aiFt6JBzSXCnDS4DZQ7nWFEa8QW5Y2mEykT/9+u67M5GQw
YEyuVR1Gx4/cpQl6USjOZULldi4ehdkW9L+8gOrW/TkP27q5L8yTLy6o0iNUVXLw60sUsFA1bxca
aZp3quu90f/WaIDeHA/8bMJ/W9vlRU6GJqnjrEh45cRFq1ga6IHHonPoL3iIxJ53ZfwoJAcpuKud
FuA3Re9GU1CdhE9tldG9jtVpqVpqs/r3puk/L/XUxMRSDF1xAyD9xfPbDyK8sURojqaxQ0mhNd4T
ZI0lxuKdosxfyu7ZcP1N4/bvHRJRc+GpRzPNKvQ7Dbv01IeG8dLbUTMnUYge/eXZZshBn0p4A70q
Y85Cy4JmOlYbSxV4br1HKkcNHr3wpEVu1N61SxoGCbYccE3yz6D6IEcL5ZMsrs1qG3fPDYcu0Z0a
rWFkqBem/KwiPN8N2xIHmGLZTJB9hj+npnvxm00mKCiGbLDL+fcuXWGf/m31Tk68QM5+sIQiHbOG
MtCaY00HMmVosvaHX7XhJt0TAlqEQgYWPe00+iYySKpHzFgrTNJCl35LsDsXf8JmGU+cmmBtxLt/
L+7KmP774i5yNjDyo1AWcnMcaACfpa2o/EGbuXCMdqVXG01YUIYImM7oIEiqOYlCbw2yU7qx8ZpE
D/9ezN9p0veI+X0xF+eJaW/W9IXaHMdwqxUL2noM61OUIEcnrRjhYJdNmDpD1l807RJIsznRrNaq
CMtxLVoaPgiT4jj2ON1sz7rxdFmebzM8r8AIv6/zonhMfdWX85JN86tDkXz6qcMMU5ptadke0Ozk
ZjpBcx+2DmJ3in/qlAN4AkggM7tv7aF0UWm6ccjkKzFimif8zyG7qL2a+jz4mJtyyOzptktzZUTL
YN33z3Q51cL+68jBgd8LqdVPJMkNar1Nv0Bvk2blSCfSwpoQnTvKU+wzRRIGFty6cJJYcCQtRlTd
boEPr18NefJjZiCh4WD5vUILjVHOZdFsjm36OquWSb09D3i1uVBGavGuLJb6O09mtDCtylz36KRC
+AcXG4VWMVujWIhIoHho8eANFyF09xub+tPRBLtF4T/LUy8yqJlvdJnS6M0RuEM0Ga43b+MC2VL0
3NMV6rKKFRRLXNIMGhbO2L+P1QFFJBFBidJBiS9XFwPHUXuGo13b3Xnn586/b8z16/tlhRcNx86L
M61SiC1jtymYa8V02ZAKDKpdjwuMw4AgqjZZfycSVrtFCahJQ1+rggFXdjd26wpn/PtuXVQXgpbn
fSQbzVGUpLlUUfuj1HSS4Yb49wp9ZMjNKT0K8SnwNkrpUOmMQMBqO9h/9BY0qZIgLdtK+QAt+MA7
0o029N5Cd4tRmyN3MnYPaNf8ewOvIF6+L1r+fgIDo0skccZPXDkdzXB41jpz2wcmArCckSlNeGP9
JVzN3vHaoxccNHAwbpBvffPh/wHQnBZjCAo+Czrom4v45xtp3AvBrOGhH/A2Fh9zylcEdPLXs+2t
BgYUlb4VzXvzadLxj6vH2L/z4XIYyn7kfb/xvF+ZtH9fzkWYgxAazMzBw5liFYiTDDK/Bo8EEwAw
21KEi3033KM0JNWuNiwQ3qtWkmQFa+IE3D285ArxJsf/euwlUogmwzWmaBc/mFD2Qp3J7JGQ3gvk
jZAZtGrRGJbWQWRM5Tnq6IGdRO5MfOoZaBt7fOp8NGeLg4rIkJ0rRLnlrWbTzWVdJPtd6PtpIwbt
cSbYcXWoiRay99bbigOVqECwzR2aldEs9XBP7XNUih1ycjHm6sxIGYlMyAD7xtGegueP1/TLTk3Z
2xcwaK1r+aAPfnsk/Nf548i5nldv8MbHwB3LB1GxzHaByZAJRWOOGVpvLPhFFz3W3d0kC/CXm5PV
mz7atT4xDF7qLcDZ9fj1ZY0X6YeXaE2mDGxb/2GWS3BaOEqbzOYnLkI7H34roa3xmDIkt4dVTE8+
fr+xS1dzWEPSRdj8+k93OT1p+nOnhi0PZ+cUjK7P0HF6++8EfNIwxwMRsTvUpuU7Dx1d/DQcQXOw
qdLRo6FswYulaO+z/PnGuqa7/uPX+7Kui2jaowEbl1LcHsU98jzZ4IjiCWyQV22NYY5khFCRWlje
4LZILgBExjqNoEoFbBx7sHuL8IX2nydSq9nJeWpL3YKbXtHnIzx8WeHFTZzN5Jk01Of2SNvFfgGR
1ZxG+ZQgO0l0+tCGVYQptbZsTpDjNeacO9Jb7CFz2CW6pUrZ34IQJFbkepGr3yn78q1+aFT8N+gK
2T6eUe1Cf5XvEau8EdnkafP+tbmXt7Uc89io2NwUPijN/UBlewHIWin3tXgIsZkGwbNCouR4fjZp
HSPOWayCYJ/Fkyp7ekrKnVCvvcZCjZAZnnwvREtZsqRm8e9joNw6BheXOM7EGD2eqD3K8+BRDBz5
vAiRygNo1f9qJ4h334L1dYBF4vvtja4xu2vJ1iW7o/OEOuRS0aH+trnFt8jVDTJAVfmiHIGZ7GGN
DQGenwiIzNHo7Y7au4cLMupe5tbPcwdGe0neFzvBZ7b899e6QhD7fnYu7n2U0jcZYs5OtIV0EhYf
Y2tCTVxnb3E174/BR/EEKCUEaR0v/GHRmMhYL4yS5hnSdvPGdDvFEh7BvAU5BG4nuXH7rrCjpvVh
0sI7LIo/uCTN4J11dF6JCvKBMnR69wqrVV2p2tOO0DYTfbGG33iTCjR98Z8n838++LLWj2fFYJhB
0jKKA2mXrxIaZDyyydRJr5cYCIFha+M5kIxbsfh/OWr/+eiLXFJKyiDoEj46yh+z9NMbV8a4n8Ze
HYVM/B7n0AW1Jb6ftOOY8o8o9z5FL7p/MqAYmmsdIYQk2FWn0eYVVkVL7OkZ5W9+v4tsI9xo6jYO
7CY80OnNsG6uH8Qe5Zd1Js4buuKkq/agrOR2V/XbRHi6ceB+wkm+/aB/FSO+PIZSJzUzTeXLwYwg
pxJdtT/K5crX5vFBcqR404kLjnz05DVuGG/x/Aw4f7Zp38Tl3jpbl+RIJVZnVRJwtkCryGdaOsoJ
6whExACmnc9z7aVc564Yzf+9A9efWiC3AIJpwv7gZCZKM9O9rmyPxbBqF0jeKT03bikPuIZU7syR
km2WbbE9g5bf4rv2nrsBRDjnxjKmU/TjgH9ZxkXorc1Zr4dV0R41HLnxPuo33b32olrZ/ramrnzr
wy6iZ1QbmUkoa0Ha+0uIHIWTh7YiLGUIWQFYH8TUZYY0cwaoyoOxpi2+D/aMjqhdRGwUqDuaYhmK
d954NOOVENpDzKAXyNSNTbmaqn3ZlItw2AVFPc60uj0axnHET0foV6jMiTaTcGWZn18YR1YvZnMA
vUJytqsjB+Gq+P/XRECb2VQg8KiKchEBkpmpx3U8Tkdk7rmyLb83iOeIboYHAfJexCJMnrEgaiyd
O0SPSnrNqUyyX5mJ5s3z7CkFqt0cUM9IyLSz3JbbFV63g0drfn77571en39Z70WOJDN+a82hoy4r
D/EMMSRXFLcytpP9gja75obLEZQ3tr/iUU/XZbpkMAgHWZUcsV30/MrJKsMWFSJ1TNc2sVM3ubmn
P2duBJ4va7zIkjolTM5nsW2PIYAoqX2C9I1Tt8UyKgvSUVvS7d403Tu8dHqaOJgLp4YTWVEdWzMG
JDgyog+GuSz8LZFU0+leadEwOLNFedGJH5oUIWj51tYLMwBunSJOHtaf/z6f/8s9+s/BuLi057Pv
SZ7W8yXUhYQXLxQ9FN80OCCnyZRUwexdKj89YdeN0I66NwAz5E4kVL/q5tOP7mpgWlNjOvb0eZzt
VHmRCMdq/N0t1cd/L/VqIUaTFY8ZWJfmD3e1cZTDM518uhB7+SMEhWXr+T6iB0xgQ0zbxbO5Eheq
PlcYK8hWYtfBUtMPCKRrrUuD9kamc0XtHoVecP2TzeMVFkZrFL5cjMXUYPDcBlEWJcWLYJ2W+9jc
BNLdzFzGyrqDDH1qj+DSkCXKtbUQbqrXLMS149ngeHhLiJFm/FB6pKLzXp1XlRPBO+tsnFBIBGnu
eK9atSlpkWBgVFKmdMmL7A9zBIlExQat2XarJlulDPcwXrFubPq1LBWuCSRiVcTAXLuIs4GUR7Ug
ii0E5mR08paWjeWLrrKrIgscymq21xuAXv8N8dnFoBA+M8MNtWX+h7RadmfxSv+jLG9t/tUOxtd1
XcTVpj3nhTwS0ErflnAkiddjuVTGHQqLNMmswp1Zg7CIgoVcuIA0Zylp9UItsQ9zqxAz7xrK4c1e
7bVZEypI/9mtaTe/5CK5JvfjGEntcUBis96qWjXvGAMI5ckLYF69S0U6byVh7lU2kEwPW8JIX3QU
fJK6BMag51sdQZh5w9OgHKNhfatzcAXVwJn9ssCLxo8WDrNs8OXp5xwJ9KkDTnwY9nr20Ep3iuAG
NDR6aZ7ID4yUIXevPONU91tMrAJG+OfqcDbv8K9KPf5sXdhFaZsP/VtiZ3tJcjzzsWz2EQrGVnKr
oXxFxOz7yqeH9svWKppSVedCmNK88C5VtpK2wUMnLZc4qADxReYBnC+5nSHN+3bdyg5wH1mfd1wq
GFmhi2r88Co9KnSUS5ym5nCz0T1U9tEdWtXeIomQBp40D6XzXstXVbHMcFteVdtJqeFWQn4FtzmJ
e9MKpBfI5Pxvw/XLlzl3SaDFvdJi1YEpwzMIly56NtY1sBqnXeamPfYMwKV1nCxkKyB5fAjt4OnG
1b72fn1dxEXorwO1EHyNRdR2jWOLFq70YZGMK/IAIEtDcR+lFIwPPWDiaah8P/v0JylTKw5OYvJJ
sx7eFbIfxVaYveb5+21DkavF/NcVXgSfug/9UJE5rcgIOzz9Jo5bHwEo22wOqvAMdTw55p5L055p
UH3HPGH4xb2Sy02drhVqYDs/8PCyVADT2W8UDMj1pPks3pQ8bu6/9/PqzPTrai9CUhcYcjoW2tTx
Cg8mtzi1xWate3MFNDSymyoZuDARlgeVptxTQ9RKKU4evOw+7zcYJ6f1MoMWXciPXn4/037L5WOc
UqZgg+iE/bIGnYozmrgBXqhLq9TcmEhqRL9QcO7plgorqDiKiMfoDh/W/BTeiyeT9rvmyKGV3wG/
4XWJTsRAfJ381pLadYM2YYgBUv5SMOYNXQXsOCjNYBUBp4jQS18KnjvLXCS/bsfKKT26LBe+btdF
rGwis0n0mdoeuweQkWcevoUAxSt6Tut1Cx6PQRfqQkwCLaVYFs0qCQ5wvhAqnWQzCsm59ftdnXJ8
XdBFbAzH1Gv7htMWrfJH2gJQvfJhIxrL8IzAxV5LjjXKR4WFTGuED7FT3TF1s8Nd94HUw3i2tXLZ
oafq8h/5p75YaAaCq0eN63MTgnJ1vIYeLpRCRdAMXb7YPL8p81nWmzx/H7VdJccZmGZ0XiagnKAt
ArS1aW2InHyQquAzoIAhipYbcGJXyiL+SM+uYi5u/6h/5xg/ftQv67rYw95oJHMMWJc6x2rQyH+3
OK4gzLianHqRqVLncAuadC/M9n7zfygcrtbCXzfm4pkQMWTXkmlj0mHyh+x4tQYnpV1hIApzxo1m
kv37087u+2glW/1dhawjnbFbJfm1Zs+XZSiX80WtrJPImPZBOWDk55TlHu/KReYdJoOOrl6q/ZLc
Lv/l2zdnm9daoF8/+6LW630/PtcDMy3/pNCB8wEyu+RuxYnCxM2HrUdHECXTh8mANz90wrbIV+Jn
/HrbaUa5vg0K0GFmX4y+LgJ4GuFDkCez6dHOZo4p0OAjWHXHDqy7bCwT9H+JLsXGN/gtkOjpH+oR
5fXxt9Y/eoYz1laq7eJghZeSR800cdDA33rDvS9/mtJDUDAki5xkJP+UVpM67YM5RlZUHLJjpe21
dOfl0Njucs3/v8DwrnWeQLxRjkiSTAlwUQAOsZeLseh3xxi0HSoYzFZMFGHmZQUqEGWR5eyzHvZ5
eVBqwMYi2iBxviqUm7MW9Voz5OtCLl7yMo/UYdazENT+Jds0d1r7qxdPxezYw/KUtwGOqPWyIEZF
0WvTv2YYplkT7U94iIZ3BshGv5aKN38gb26f4VAnGLud7Th405PPASXpkwlWrFwymXyUaVTMXpvC
LSGRnXfdbKPVgeXLTwEaDx76n6Z2V8ubbtnegttcYcLKpE3TX+ANf/KDw7SJcKDia8qyI5s7vz40
bHljNX96sKWjBeamxco1v1cYz0vrs4z54BI1KMRQLXHpfxqovKL++tjhRYWAHtA5zOPOD7lCAlRv
ggR3sLscTVsodd1jIW7K9ncrr2YV06pGtCc+TYDt1jGSFVtQndh8zzX01s7a3CsfZtlmAos/pQ+B
UyH4aAlo65bQb4t0Nai/GmWvoD4r9v/F2XntNq5l0faLCDCHV0ZlW872C+Gyy4xiFJO+/g5W39vX
VgkloIEGuhs4B6IZ9l57rTnHDKrU/XfdcalXwqFYtOj/GXCk/wzCvxeTxnQax1QFQanQdwjU5vPU
bs3IN6S7XHSxIB702yNGRHWX4U/WN2O6ONB4j1gUcHR6le5C5u7zXSnedcqjABmqhB+yU6/GGc+v
4dnmoGMhYBhHDqb6F5gskkur6/tOZHPoCH2ApHxaqLOLbRZ/as7pNwi9K+dX89pvnhVlsZm0TTT/
Zrjl3SjQIsi2ktgaIkfdFl7SEE+gzb5uMNZy4gdiKJQVLvjTB990X9IsDMr3Glb63EuCia2eVjmj
3sXw2D2WW/StG4S+MGMwECSdZsfh/fSSYklVvCPprdWzbNGMKhY92UcY6FZh5EnFTmK284QzyzM9
zPfCg/xMZqIGrLhfymoAE67skUctuzkn1e3a9dHYoG09nFyDOIfXrgUvbRuvxHWUhT2tTyRUPF7j
LF/ayH88q7MCo4vGTtQH7huIRTchaFhczGmQwDJna+EhCvBJoBn7zaAGuNW1T/1SrwcMACQVRIiE
9Z4fkKxexOClpfy8n/PO2qMvBsXyxKpabw+PhWirld0zubFW0bL3WFjdARQTSuJPcbr2fV0wrCo/
LmZ+x759YMUxV0ZVyUXEG00CwM9B4wjYMOXjp4COXbBEimSXGjYPu++2p8GmoEiJOuH/kXroSblz
4CQKZQjE/aMibWpzB+m9xTMQzQ6feFM/j6+C4Jo5capeRaB4vZTqZcbogGxXbc3UkpfLfJtiRyRm
4bglBXOAfkp1x46K7TSYVS3tCqtCh4NX0T3+sZOFVP+9TpcCre1IKWcIch3iSCdxwmmYiRrO2ko2
4ugpzco8LJSjU6cL+sNgzg3+LvBJ+oMWr3UMqlhwGyS6POibU709WTcVE2lpetbRKffKhn08FDyV
wG3kXHuFTvoRI9DbYVpJ04egLGM0kBvht3hTTTY8EmJotfKL/zGMPo2ZfvhIiGsEDZhva+FOgmJG
Y5dXXXQQEsf1r5CGzeDotwPnUGCRCVw3B5+u/sBv0uqLmekT2Wy6bWUb0V57YlzV38XgWIxAe0rX
abML6XUoOHhtKCgs0/hGTu+cBhtjHZLc1i6Sg98XNIbsiJSERn6wwlup3YzSKuWOhtsWX2yzRK5A
ayvHw2FSb7v0cVUYCKpBj8uuERefljhm2Sgkbd1IJCOzwixq7IUFxwi3agx71F0dBPXk1RsTnL0i
YlW1J8rg8SY/bSHcs/MahIMysgDoTE/VFxR7yh5I5YnKa2/1hdIMqzp2BgwNyJLOPQ2nrDyq0Ynx
Rzzt0NCPru4Yz5PujsctGj0NA7Wj017k83fSd7nBuBJSTpPGQ5D67xzf4EJ9FtKr2hb9QlcCTqKq
yRC8JcKSz4qq9iDUYdYop3v5rWsAw/350g4O76Xkj5ue1NAZOI2qVjc3SuIPKoEXtxiR8VvnBR9D
bB/ZxDB5srnLJHwlFW2/+7jbjcrCujuk60jCA+/GMBoqJ21snkSFykhC6EFTKF9KR7/V5zh1PHhW
uq4P2wKuH1VBeDcUSwXmR81rYBN8Um2j2lMI9XwtvSpy23ZX5A6OvKxrbTSVproao2soxD8Hu7M9
1ASwCdFRFxG1W2fr8jGrhrHNu4l1Ge4s3++cKKlJd2O/02KPyCCdbuOjYeBPlpaZeDMozGjD5o0P
q2x40R2Io/kitLMkiJvKlRUyW47Lvr87OsNa+ZSBrihvHSfW1DWm/spuLM31/l9XD0EOH6Esa/wF
P1fSXpWaqqwmiNcoWPheymBOxz0Me0UMZvs0zTvyoicBYOJ4zahygZqElP3bj5/NlEpdTjic9vw4
eVheBIv29FZVbxMTm2WyUGrFJU2gu83QlRcLPVrpmsNkGwWFgnNdLB6qIENQMmmPMSPyYUlfpAn+
l3mhKat01GFxk951/llGY1hoTSJN9xXAgw92jiOB38vmlpn8AXBH6pmfH8AS462CqWOZ+NpAht2/
C8o/YNC/npKholWUlblXfHaGjrLDOEbH9MRxgsFG49ATzEYAy6kveHor7zIk+zA5YuYtruqbois8
zWFKB7pOwJb1R/4H0C0HRk5+L9Z+kbFKHAndU5XFtYb2xb2ZCQwkTon7Rj/k5xuVxqI+1nlyuo/S
pYE9kWHwq/7YgxSbUxSBaDBlw1mEWIlLVfIA9oB35XZdOAZiezKpwQm+YhZ09kmaiVRXxzqa7hM0
B5a8kaVVhNCZaRnAMlr7XlEuJ7KvotUovp44bYXCh2U+YK4Z7xDP4qd0DjoRL5vqzdLJSnCAmXR7
vOjFtaPCpSY6ECowVHNYw99erZMQi3UvCSM+XkA5jY83H+JTYPjSWthxnqPp/Cx0t431anavBieK
1GIR3GfmU9motlg+1q7oa0gaiW1OAKmHrhZxcnw+snPJbPoacYCxeps8DV/mNnwEAJ8ip0ux3l8d
TF0484KKUgzRNOewh/MPJT4pimANLCVjSd7wgP2yMraHwIILYufI1ibP6ClYSdiy/hy+J41KPLgW
XnPBCqaYuqjOQxWZafD5w4/CdpRqeZzuJXOrE+w7EZROLbGax7hVhcP7Wpvy0uzgxy+etdgis4qU
SWMZ4z2j9otrLO3AMt12r2o7dkHDa912A6i0r8mrq5xrWuaLi/j3P/lseRBavTCZGE/3tZc/qO9C
6k+P8MrAjjSesooYm2iL42N8zc9y4ST3/e82z1pqNY87Uua/W1hjRyX0xdU2EvptkcQdRhFHDt7X
VpdLp6Afv3m2XzEPPfS5wm6rBtDFDJsq34E3HHwASHF4vCkTOhVhaUZb6koL8dKo7sdvn21XbctD
DnnD77WQM5DoGeFyJEGT5WROU4XL4sJ2cliLUxfE5WQ8z91oAh5J5UJLht8PRtvkEnLrQpife+bW
Un80cc9c/wjmmux8w/j2RphnNVt/Uv9vUWKS+4AVumDp88LlcDsHgaYTOvarT+ZSJfH9J8/OZLF4
nEp02dO9hZwfEm6CIvv0MMdrqg+5nWke21J2FQd3cbvR2ZwJyUJoRdjNz+3mNBilKgntdI/J0VP8
bC0t9NfJvEUrM0cKTTvC++xQW6ReiGJ3dfx99fO/VLd/v4KzP3yMNEtIjlxB7ys+m3PmCV5s+jH5
b26hrec+Y09od5u/HNQrn+CfTtJfz/nbX3+22R40SHhKc5w/B0LVs88YjgJ9DpLLl3K+YbD2lXuQ
INj5j1gsw6dGuLv24C92Br7//WcNnU6vYl0X+ftBRqkHaCpUJY6KMp94FYcIZV4+yIXjYrg9sio0
hTu9QKQxguvv4KWBEULS//8ynG38xy5XCDbjdnCYzyRWiENOYcQAjQBC2E4D1ZErHp7m9cpEc6X1
O0QqFjQaCZXVNmRAkTONnJet7CnCDnd93n/5ieHiZI+0qFHEs7U6q8VKV8uSt0XwoRXITkTfIbsN
yydLfVKdBumW24BzYqjLThEUzabvb8jVSULIwVcnE5cqJRNs8LxlKiZ23J9fT8waXsipXpCHmx9m
DBedkxpg30O3i525BNGRl4aOvNQCrXbE4zL7PP4vsHSQIQY1I5BWxWR+/PMqtIrkCUFXZ7QEZYL5
IuT+UN6G6VLz2yAJFHpMWBDZxlyAqWL6BiSrR0JGFwjk3bU65lIB8eNqzr5nq4pkhgjafE9URD3r
aAUlbCM53bIg5edaYPKfsujsE/7xc2ePYBxaVRtifq55aaEUyOTIko9O38NODGe4Iy4s/dSzRUoA
XLmezbofVWlH71XsdU8pYSQLCa5SxdpzsH9DsQPm/otGwZyXtaS9Uug22aoMYr7CzoZBoOBwupPD
AFoKKiD8PKoH6oF0cGQY1L996WLLEG+ErbCHqAY5xnTSvVivAG20vxLTN5I1SbW5sPx3yX5Jp/Pj
LpwtIuiGjkXSchfgXTBAIA4P1UjnpAenejDheasYAOcBjhJUcmANnF5uPasGrJDbpj8tMPxDEz++
/vuqtAtL+4+rOl9PEmW0CoUXM/tibCmpm1rZM7opkS+cbqCCE7XnoWpVgNdkrgaLlNAYVjsZaJWN
96JrvSwKZnQdwPoKo6w9Pht3GSn2it3b2lbapZo/6r0tWjdt4RM+leYr0NgjRDVKt+llcIV69oTK
aNHM/WC+Dt1tm+/D8bPmcRajbbnCFZfen0HoX+8jjaiZsWJAlj+rsAhSaKU+5ElgDuo80eMAoQ7e
VHqtxvDqodN9qVu3tT+GjyOqnYPw1ClrMj1ISj/+HisIrBVES6qxU+7VymOVBXRsSKjF86zSEa7c
QqYrOK0gYLrWuJVMFE/LdLyq/rj8HUMkomMNIU47V9iaBj1+oTHBTuF6X7Zv2e8jrT4Hx+2MfBGW
huL++3W5NOqeUyr/+4tnBWKRHpMkN8nNxDUP9uLXzED3jEV6nwTyh34T3TJtb43HeIcgYHUN1mte
OH/9+PWzVdRMCzUuVH594CUMFLQPLOGQBEHxhvj8aaZxPYOX7UaXORyHx/irzNd65o7gPH7Xd/r7
8V6I0HO4YnmXm/um8o5ICpnUp2TR+wfNbTFBCXYHTqlbpDl9SoDl5CLjjNqlhH7lTkQ+aaAjq+fM
0QA66e0mX6QsQQePKXHR2NV68tMFvmPIX4VvWp7W3JyEQCs2DZkl6XrIHg7draXdWuXmJPtCtsva
5/StyD/E7Ib+37WwcfPiF05TEwcoVCFElT+3nqSN+rYO2QAJu6B87O6AgGySXfMQ5ouT/rsH3aWv
K4xAlDETXE4fshWtMqblUuHQarSEmZIIQXIVY5EJ8k/1vdxPoK3KO1qNp3Adpp4SIqLZ1SMg17Um
eSKI7MLpRafk35XejcnFGF5/iNqH2izTO9g9olscbAolEKNt7xQiZ0Zw2Xt1EblxwIip1pYoW62T
g1w5Hd2CSXd5MzJ0qdDUTi3J3v12ItBOWEYxMcwO1IrrfbEL9T7G0P9/585e9uiYjUXf8bpNoLPF
DKWeXeTAF5UgXhwxmKjgPktfU69u0JcU0sT3MG5WSVj5O1sl6uO2KGKe2eDgv7caGr2IBG1Ndsuv
qLUBm3fwNGcQ0AnFt74N09uqf4opkek7WY9Duzw2fhR7lfjWfYqLzvQhw2gQ6+H12tfK4z8m2fP1
9NvVnhvbY2lo8nBkPc0xksnBLKGSpF8jGmkPcnrYL5rDizyt4DORA4VrLJC2UKlkYc+OEMvvDFzk
YgOqrrHcsMN2TlzpMiVPVfI/8mZ26MO8IwBFzLbH/Nex3w6mr9hpu1LCxYDynj5Q1/sneTcUT1r5
mBubHPRzFr5eOwfJ82b41x8qE7/GlyQp1h8s0behnBr2mhomcjGT1TkBxp743r0nC/ovJWKP7iYc
Vpj3kSinFONhs8j6wEocqf4zdpWnZWE+OUVxB9HkaoNkLtn+dWln1UVcHXvZzLg01E6u/qU65SmI
OBdoQfhSRD7plM/Xagfp0soif7sdZ7WDagzClA/8Zu9bH3QqCJo6uV1PReBpSMbndgVFvpsgvfHF
KriyFV17GGc9KXbxyEpDfl3dsv3NiN0Ax03mHKVZhX0UX+sZdpuuaRw6phIcD+9XLuDaLT8754jx
qWjFZr6AIEPyCQiJWfVjRoNaWzX4V2cM1zVtwaXzH2EH/30F9bOOVCsSDDrG1Gtz/3Ew3Y5wg/EW
MoJgLONpjZr3RMWCIySoUKAry6R+C2EiZebCTB8VgtQfk+5Fr/fwhGmpWuhtnFRYQEBqu99HwxMP
V8peZV4kz19MRaRrpdAoB0ZwdpcES+761hDnuyR8GKnf1bdx4rGGKf6Y+A1DLuegORbJfpzilZss
fRpzbIC4A13YUKKbvIiLrMLCcKN2t72Ap1yoOEAs8o4IheDacfESNMb6drnna9lh4pGq5mk+GoVB
km5vsnXi4XqNMm+Q/dx6JTLewr7rykJg50yC5WxjHiG9ZmjRHeVTWpJ3rxLsQBRp/1u8qme5MKok
AswiFFNU5wL2rASaNDk0GguQdYxQxDnh+o/Yp+EuBzFfITWrIxuL6HM+4mdEgpFXna6vHegu36Rv
F3F2flQafKUKrz/PtNU5G6yKz8JvQIP0WNm9+OmQ7vrai8aFwGuGRm0eOMfiMiORhjHvLKX91XHy
a53icAcUPKkyZjjW4n/4Pr/fqrNjpxEdj1kqc6vmT6W7a2LQL9nWcvLJ1j+Y+y3iFR6vf//opebH
j+dztg6bB3hr0mkq7uXARBnr5M0qbgNak0m2O3G4LBZT4R+wWjd70W3vaZpB6jaoEwWEGzfXRgUX
dyzmFYQ4MbIwWBx+Fn9FrZXywRwK9MW9q+BbIh9gBDgAkZagMcnTyJClmwfI2K5fVIR0MdkMI3FY
xW8QOCdSTE7uyD+Z7ern/+VOmSJaRlMSCdg9ezymKkxFInFp8RIRGdUg7+xrvYrJD1eXsOtJ0p2O
cMrt0ZxDuh6jgSLmtolX1fba7nlpTGuhFv3vtZw9NVw9wlhOXIv+CEGmByTYDq9G+xyxs1cbYEbd
Mn6CwCR1vjpbxkXcPBFNN9J+ODncU5NY5bvRb/XKKzLESdc6Nhc6kCprKOzZWaHA85w3w2+Vx3jK
GnXIjzN9cU5YpzyP782DtWwmPH7j/gBDJQ1M4K3SKyb72V/eBlPlSvLkmTle+PRJAglM2FPv/fsx
Gn+fybgyPMA6qLsLWNxDHhVZ1nLrWi8mi2ApBoiOGOLupXaZKnj+4e37Ur1i6T/ESzKC85tkb4CH
FxyagFW/q3+TC2NP1lPWuYpx4ETx4JtxzILBX1qN0OLvxORTaZ1j7ZHvfiSLBZJ17Btb+kXwMjrJ
EX9pvWfRVZQh90MtxKbBkEohJWEXJqSp0wTFUrONYAD2u7J4ORhvp9n5dLCVjNDp+67jENE+5/0N
79aVI/OFDXC+QZYhSgbpDejLfj46RTwN+RCyDKVM/ImKU/ttA8Qlsy3EZb9ihFHZgECcGobguO7o
4hxD4mPtOh8WMKxUTLtw+xcZhYW6nBRwmpg3dYDh2rivsg/9esTJhSKDSzZ4on+WDvm8gxuzwZzE
jEUsXU5PBYz1YWkc1yll+LAIq80wLEtmLbhEfJLpMDzFNzye8HYeerJHegUtkbVo0lwODuLdiahH
ZdHHq0H+FblXneh/7t/PAgM7AjljGCJ5/xT9bIlLeuQErQ7PUJyWuRlMX8YHygESvszVwasRZ8Ot
WIrdjV5zThCehixjM8e6kO8kY5vgZimI9AQgC62sg3X8OXI6XrdvyYokIjYL6ljpfYKB5afVrmh9
JdzlWJAr4R6cpcqB/UDPQE/eT/VnlN4V43tcejBHTroTG7eDeJdYviQsouIPyHfw22Jb0dTifALS
7WiLd3LJHI3MibfBcEJYvuIa3ZWk3l4N9bnQu+FGcacM6hvEC+dPNWr1LNHa4YBiYeKP8jle6tJS
qV8HHEKczQYszIzuZFtWnzrjzqxflXGbB+W1GuuCj3K+EM0SLRHvy1/ihbCQB8sKFQiU6UoPLOCf
GoPdsEfT/FRbm/zoRKuP9qOods1pIWQrk890eXSO+fooIW48rcvpd3TVdnrhOMNlGTpBCzjW2S/P
XiQ6hYZSSebhvk6fa2NtHv0GnMnsQzuuUIOiRhduCoZfIQkbi+v+8wsRA6pIPB3c57lOFs9Lu0OY
am0UzfVK5lOyFB4hJRWaPcu3KncAnOLnJfhSAR+k8Azd4ajvWfSRVGQLBMGIGlXFNbF3ln68DwFB
eRA/IpejaqJyDA1Iyq3w7ZSrkBCwa8mrF3bQnxd/VhLGUjjpcsGSQYCHOy4ZSg2vibVRUMTV0X1f
eXW/D4UF8OzDskZptc/f6RMttORJihZlf9sBFhwjcgl92fTTYSnKj9dW4oubKBKjua2CyEg+L4ba
ODOFbo5EKL8kfypco14RjI6zjcOzq0sI0W5q5bPB1FZ4Muz7A9oapKqxwAHkXrOQ8Q8kATnXaF/q
30ck7t236zrrM+VTKyRTT6bFPPGXGUrcD7XtJ/Gyy1B82lbpGnfqAyrP6bM+viryEtmmyBQLTu9x
Nb1ERKqgRUD3Idxqt+Iul1wjIabVMy3HUtyk8gzwt2OAc8IAkHQ1WPFCzcv1z5M+pDFzPv3Zh5Pw
pTdNWM59gOmw7hlntUC5W46ht2K2M13hkUtV3gmQZ3GxVkXC2XPmHF27kRdkKj8v5OxGinIlj4nU
FLj1B65AVO1ehJA+1sEJuWv6PLiW4NX3Bqqt0NjBVrt+Pvu7KfDzEs52+6wuRas41POhIwzUWWso
z0yDkg/aBdfdAQyRHLJ69St12IVK/+cPn32AQxfpZdjzEPR0JRwDMNb4Qbzch1AAUXR20Ld2ivRq
b/0aZa90LIqfzk8c1ViSHBlDycZEUm7TmjLNvto5+3sK+/Pqzop93RKVZjKquT0Flg1ajKMmjP1c
ODlG8sA7PlPDI4Xx0gpuo0syYhPfxmmgX8uKvPiOgBlTLPKgNIBMZw+oLNTStIyCA9qedncpLnTF
jzQQpfbpmVGcJ/spChbG1DRzrOXweR3zf0HQoc6ks/9ewtmjMq2uGyaZnAHWytKOaRIqTtsynHQ6
EpWkt/ZD/Ih5WjwhpCUbFSP0Ylhf24YvkIN+XsbZM2lKoSdXljsBrNKL4ZEe7D9KAgdjDI339RxX
d1VRNd/e82rt+99+dtJSDl0j0DmYO9vk0b1apl0HCPjd0UsKp3q7fnS6IB37+WeeHZ0smKZxFPKL
DQLN6hYjjsXQmCOC3VOV8sc2mJGX121AFwvT73/qWYMyGyYKnYIfBk3NbLXgWOmIxKxJd628bkss
g958Cjh6fe/EL6RzyOmvY+XhMomf8Wkv5YN/pEvSOe2jWtuyRcobAmkDvhXTpsAkrYMU8+5WmD9t
FwaWWM2xeoVMIICba4G67FczgM2TZddMNwRcVU9zpAeDMzvdHImMkcVACH2C+/RwE5224XAjhQSa
LnAANaU/Uv9qw0JuHXoT1/bii8WWySbMaXaW0Upne8ZUW5XUjSk3x4DBvzFPtIPs8i3yLO+wARrF
ob/V8DfYpFvhyL7Sprm45X7/+bOdwhKQ8HY1P28QcDLROpZaN2SuqzqskazZJTOpe1LGT9lbeLyD
Fa31Aet46ksma+Ycf0aMpZ8qOBL31Zxr1tdOzqljXIfmdkaGnxYk4IrWQkGb6Y0pzbBNeNylmZdc
o1RcmIrygn+7lWcrWj9W4UHuYr7jlXHfbAx+L0EPBlgOLj6Sd+fE56UQm+6KmMpkOzFxD71xaOJ1
YanHax7uhHCrl2tBWFXRDphQWDrDI88fmmI37FPrIeXpcKrgLVRulZrxfng3Kc+y5MuhtC1MYoOc
jHnmzHOlmHe62NOVjXC4z4X72QGD9TdyjqdVlEROz+FD5S6X8q/6sI/fBhgDRneT3UicLI/rVrwz
pV+mAEaU85d2S1bgqDPutYfnQ7tW1ZuiYJaoBfBDu1/X+izS1RfjbG0uRVEuhjaZj74HOZhOb5GE
dmQDFzZutuVxEwq39XGjSntJyKF68P1KdBflwsPKogdE/QV6+yakD0XtTbXf/U761xqDBwg8NyyC
k7CtrEUXHKKl4AzmlxJI4kLIP+toN+I5MxYdigQ+47VQeqOx18L5e09fFGX2m2KJW0qwbw6O2d0d
24V/VBCiyQLyF4tTVDCF7CV3RbbsUW4cvOb9xAudr4hbZYw9/jKovT7MaNsaa562+CTg/2tdpXo9
uSwv8zHHQNxJR5vpYXFY1eBIyeG0RncwPoRoO+iPg7G0kkWPhbJ0tWxvoYQgZEawWbQS/q0VGPD0
9Cvv/Iz6g9tiLiHfWDWevQPcoHk7kdMHkc9FhZlrMInMlPeTVtuN+KKM2KPw0SQWRxfd8qxwcRpX
vfjS2eG1EuAv8yr4E2Kssa2y7uALPZeEhXGT5pBaxXvDWJIhdwLHSZLHF4437GZH4qDJaXrgvMWh
38kEgsvWEFtlumg1gE7S3A6f2SvURPM4JzZcH/GcHwfOL+9si+wLNVNUk8tTA7EIIKFKoT0WtoiD
ekYe6iYbRSCSo/2Qfuk39TJflDfNI6lMAJKl+rGUfmXRZlAfk5th0a6l1/SxH8kQulo/zNfxfSv/
c50amn4D8SO9l7N1J52OU6yOkzhjDxLIh0qgNVu0Qb7gROJ6no1o0lYq3NgiyveqVvkvPRXNWlEn
Wh5F7uza+uNa+tYSFVNSww6qbN5LIH034DqeTQ+vYQu5hkZby/SzOe50Rt6Vh+zLYLV7Qiqm+8mH
+msiOXF9zb/6l43sP1dEWwOxIRlx5+SByCqiKUl68165KTbSjVEQMV7vhqeC5KzPSltSckTjHGOG
nYxTPcORaQQ2sERRWx0emuG2aUDOoWVxmtbpanx5z0binzQISR5SooK0S1LjNJyONnHUh3aesua7
eK1BxzuSqf1VRpsaMpw9PqZv+nPIevDWsc7Qo7onwWMgPve+E21Nvbf6JcxPSbAnri7EkHa66zEG
X9Punh+G/twQOir8R7vQ4o8qOu5TnVn3xcs0Oda0S9Ai8FrgUr+J9hN2y12+tirsx26GjJmF4aUO
bfkA5J5AUlQnVrLur6ErjWtXdfZ9DX0V1mMfW8g68mVGxwtMxzJnGb2pB0QHATW5SiRLToFKwFQm
B2FMNmzyFdFUOYHDcwrCv8jZ7UATY5+lknQrDLnMAcm2Hh9rSGp+TpSfXRE1dWSRdUzNPQlODMJ8
pa3JjHbytbQf78hzOBqzim6oXTg5CfHJXVCinDmhCg0ZKdxO4btYvsrx3TFbHFGnut19Xc3gq8wp
77N7lsorx8g/g4SfH/V/mmD/75GdVcut3mRTKUfWfSdsEmVv0FgwF+hORlbDT1iXshRUy2yt05Ym
MAEvH8xcT/gtC36KAWRRm2jwq7UGm8ZWw21cO4AhGP6Ft8TaSoNLmaQJXvZ68LsjSXm28ClsyAzT
Klvftb+ie5JD15CmheXhuWOS6RBneKL6HAPlivDxr9PPLAcWNZoVeGigzP0RtXxbPrIwk8yqFwGA
eMTKYK+nLRQ0i+mm3aQLuF0kvt39e1QCbuB8xTz7zfPiohpkRUgM8nUC4z5r0XaWZC4yndmg+ISO
NHoWuWPWLmdBH+/N8U3fQw4XD26bOMJH9g4fAA5eQmDVuG4ZPaNubbqAjOIOExr/FD1vC5J9wAcG
CCouZnGcCNXva7zRBltE5pjZFam46TI+7aLjpm9cTuMJGfMWyG/7ZBKa9EX2GiBXMrCM6qEobvB/
H7LFoX+UmkXfBcqwbgEZyNa9cro9mYEWcdZo7dhcotmtCGiCdOV35e2xWSo54tvyNsoWU7aSwpWR
O6W8gjRq2IcvmNNozgZ5H+LPFuK7+Ihw8Kt5SZcpQjS5vC2pG0ynmJ670w0UcD1dSgRP6fr6FAXx
rWDN2tkoekm6ja48QEUBUehqEF2aZdUupCgY4i20lzRxw3g7TuuDcGBV3RtwUHts3Jiwa0f/ilWn
igLVcAFhj/z1wHpMdGs7zVqCNJLCZd4GJjU7Xu/ud3Ofj7RTfK3dDrXfvuefXcCkplzB3dLWJJ2R
wyjYAYeDqNoqx89eZEO04YMEh5v4MaNxuECktkBRGnXBf8bhioHlulmRPAJQMafMFdxM2Ev5srYW
Rn+Xou4IzV+WvKribdN8SHjygasUwazeKP3+8TD4R77EVXsz9E4vb0GERFagc6OX8cJ6qpm2ZbDk
RFeqnyhg5BYD/UztqtH1vqdPxuP00i7HLSesPjBfmHGQkuqp/UK7a18VfOKbfo+oFe9pf7KxDCZh
oLXMsINe5M74CbyxD2go3uTWrrab04i7xD55KDJrolSY9MMTiL1kCeXrNVLt8IHCivlyePBzjhOW
3T+li5LLzxcCZ4KYWGts/KjeyWsZ3PzEX3GaOJw/iH79mT2gZ9P2RjA+WUSoxo4JSKUiMoVEDbe1
bGHLFJH4tTuaSQGRIH65RGQmRh5aIJKsxlW4SA2oKjROk4fT0+ldBq+hkWniAwNh+ZIlaAqO6Isb
IK/vMQinft2+NF/JQyEu8pwpPg/Yq9gKOpvvrgvxK9gZTz4hwlVNH9vSVt4GBKJdkA+PBVA4zT/w
eU8LZa9+NJDdo8Agj+Dg6ZQBhBLShHg/vUe3EwvdRwQk5ImejxDt890k+NXT4aG9zW4PnN3lDbeK
/eGgL7Jl9WRtpbdsOXH1r+b4rNacpOq9nDMHdbUtD1loCOTm8uQX2ALSFxGfvHFW+mydlinfmmzd
APmzpptN/2Vkz+W4FoBsbCb3uD89GpzSAt1PPTggsxUg/n1tEbTOBSzn6+5Z10mVBf1U86AfGA4+
5dmGb/bYQBUJjJHVo1lSjZvtZu68o8tP3hNAyRBqTzGUWpQ1Mf/NuQzwDptTa4mODhdUCo7ZW8oo
UmtfcHinXcCuTp+n+qxX0uKY7eVkzVeOY0hfzO+F+AHtFA1UxZn9Cbu63y5NqP1ykL/nfP5IRfKV
OvkY/+yj5jdYZWIvfuetJFb8+FW8493vn+rDWwVbI2YiVSKRP3mElnQC2IZfHH5JV+1Q93/pH0Nv
l7GblTchge/mkt63TBqeb3zxxjOqwbSsV6uSWernvzcb+a9TBHuNRGXOIEmVdOZt7EXf9jfFLBUz
b/r84ejXT9YML7TjD7oZqW260Tb+UudXMf0i1ATxMtMDgieep2xrXFMJ/oWNmx+4ZCoaOT2mBVfl
rNPTa0IUxmKXP+jZV+Oz+Ktv+abZhKtsXd3jIsic8U6U7JPhcLjMWJION9ny5OWetexZNQJjCE5X
bs5fp/w/14TiA9ALQEyyX37enCkypGNqcE2UL5DbdfL51rVmq9vCusH3UJYw1Ea7bD8qfZniYSDk
PLkvhFeYYNhfFeXNArdwQMEQbWcSTNG7PYyKOq/YAvdZu9Usr7I2Q77R0ERicQB33QdD4+HZtF4P
wvpa38I8b6ue/0FnT7s6FMkBJFP+MIir0bo59c+S6Atr5MPibTtA44t1x5IFV1E0t0o8c0jcaPiV
1b+jks8GqEvM+2oZ+wNrv+7maBN2vfXchM8FUfIi1Dqhld32uAeAllr3ph2SOl06on3P1jHlW2FY
Fdad/IvB2SG6m+TNn66q20MNMIk18LQ5kobM2u5TwL+jreV2xXopBCBQ5LXKsT+1Uy+n6VY9ju8F
4GcXFzHSDjpD+dxas5qnttmDmvIwWBR89O///lr+Mt3+5/4Z8CEw1c+poj9fCEXLDa0ZJO6fM6Yb
GgBIkjoIG+tE8VMCw/Q5Prvsg4ziYdYiU7P++wr+0lycX8FZbShpVqJ1/4e089pxG4u69BMRYA63
YlAOpVIF+4ao4GKOYn76+egfmHGrDGsw0w00HNrmEUWes/faK1hTehnzQ++C86TWEicolWlMPXkm
ysOoiexM3lC0lZldzDMUzHFM2GOoMLMZwzgUE4p0OBu0JFBsXviyGnHPdEfDgVT+v1DEfiMC3i76
5j1CEmqUQS3+vm2sYZMUyyC8BACimhfBleCrFawnpsKKspMrm95P5X46cUQ2UAVcKV/EYFnqnnL9
FIltTDtCHZA2X3/FybYy7tzi770NOxH7kGlosKhkINP/fslXYSiTJEeAgdOonx9UqgX0V+qvejpY
xqoWT6b+OpIlswul0pWw4GFEVDtT02NavDQ3ym6syA6265WQ4Y3tRJcW5sLS2PcY7HxhWONv0ooo
Y9uyDhy2ERYesEcKIrxHDlmzBOda8RYN5aGc7IpDIl8OiLsyjn640pv8jNHN0z3NzG918H8aOuRd
hqrzX1H9W6a0JEyaokjRWd/n6+Iwu5uSBUnwkC0RvBg494J89G9b0XxBDXtCzEQs8xsKEsVqWIaN
EZ3TtfUaiW53ad+yZxRv1P/SdIAwiju1IC8KaQV31ZA+muF09XcRG9EkCEdLrRdBvpkYmhBGE6K0
Z6+NZ6edBGB4LUsrxfcKLKqegp/1S7mVH9WjeaR4HOjM1XCpgUAPKe6AeC+AiKb9WQxOif8xTtsy
etVwETLqkzpR//NHMJuVTxHaNf3qlNJxONR3Ldu/TcfNm/txszWHut8pU8n9UI7mA5IgrK5UdH4U
JF+qG0Gj0nMPF90aEy5yAZ9Jn3TN7f0A528Tl9t13HT2/ZSXohayDhnZL48hrMYOzXS97o5IT/Md
Tqni3lxg/Z949+Yt3/fX+SbMVQiWgbMdzs3+Sp7kFEpxGGORtbKaTYJDUAv1yM0tL0MN6ckkIRGJ
t0gwBGvdrnwnrQmTg3/vsd9mv79vwR+ruNkABi2bkqCJ4nNXrUXMKF2NizuQ2qBYSAcstUaVvF5G
gliJ0TUlDOqVezZz3+aRt4u42TODNi1qQedW4IdGsYtoTX/+DTYDBzL+Qre9oBptsBiz703d4BKx
xX3bDQwQStPU/0K9Skorm8prGp2pdqLksQHwSDbVhFLlLcNYfTCnVSNNTigL9qRn+1gie0FfMyLE
9SkePT9+0aUNGjE5Z0KMfqAOGf3srmXpXYtPDU4xpnAVjzGpZwIxPxuS9MLrChOoq7whUi+rYnZe
EtAAuTL/ULRnYSLO4UPLRdekq3pt0Ypl4jpMzUUenc2hdHT/xSyoGPzGw36iZg2qp3Ia4vNT0zf7
dAqKtGgCklDt+iOGADitm+IoAhRUl0jaT121KHBBG304b/xYU3+ZZmYPFkW8dAq6d3l4SsMlLlZN
5BSiDd9/RKQDt55ZFfNZQhRy7Vi+DA9aceqFjXSFErwgET6TFpHO1RwIqFPhlVjHJkuhd610TVtA
SzxttXKrKJsQ3ViET1gwPXbKjw4XunBviqee5qC6pP6h1c4TmE/6GBefRAyup/31Ioy4bO+yCq/U
Bal15iV6wurByQ/KErCww+n4IRb35Zua7GhDhfLZ9zcqtyNgKhUXW1HHdhScpPxM+IU29VR5F+GK
nC9DsIT8i2LP59vmt5pNfNC+BgvdCDSyIZsxAgyb5eGlNVb8xcRUvRraK6QtmqfwAczKFBflpgqX
ChMQUDw3ihyU1ERdDnA+lwLx8OA0Yf+WmXAqYXI80V/6H8R9059DVaMZne3cGGw71HZj6qHyqEdC
uBYRABL9KapfYssbNil4CL4LeojsEm2lkTrDV3nofpLWTtaTABxKiye4vjkulOzrqn1k6yB+KuSd
j7C4grH6VGZLpiifzVbIgJojG49y0Zu5R9FjbZseIsSDfwRKwMLXsimhoIAOm9EjH1h3KiIoO+S9
Nj8Hy3zVj0PqqPr6dyxN5e+Vh1qbWVjxlzHuBeUVxCAhTvYLWMLYl88J+MClrhfRmmA0poWFm+ww
605oxI4R5ksyZYGWuv7KeChgXAYuY7EMBUzhqMIy7z5NAdnpS1s8DYWDqDLZ94UHMNMBEivVkil0
VwFUb2pYtulewaIuTR8khrSD7yQgykm/UtL9nKRSQe004JGEylOvdZ7IzA+3ZhvSqp+42U8JDvaj
7BoFMbSkatsYfaWHfqc8p3iJWnbxg71ocLH9ZJ6HWZr0VFe7pHbrcK333mwoDXMO5BDpuHXAu9CU
HPMV50NVtcfqmJULIbJDdTtUu2tDgvZCBVb1nUp56xj/9Xyu+lEwn8V8JRluqC6SR6XCsHYxZy6/
CJ89U2VlPc6gUvNj9Ac2y4uOz15N/rifo2iyOSPIBx1b0ty2XeOk4yuIcU8JGR3+fXZ8r8/nE8yU
mGUYRF59Y4eGUWgpbc3OmZXPMdMsYVC9mYpfc1xVmwCuttqhm8W+7WQAngD6n0qXt3JwuRvlqmAX
VXhXlz1oM877jGaVB0u9iP4DSWXp3gL79/4/lzwfBn9AAEUfTUmkZtG5dsLqUq6bfpkEL7nu9vkS
p9nISQUHwdhwSYV9zfMKZIwjtg2AH9u+5PiwlH9bUWRsXFjOR66CybWCF5B1oaWk5/v3ev9+PFsm
uibmet9Nhbu6xmhYjeMztqQq2YMu4oGyxAr/kMTLhh0Zkv66Tz3CGGwEwg2CS9uX7wjWvjFZf5/P
f6zi5q6NwzQYqsYqOqLMAsgx2XsxuU3qCeYSGe6YMMdbXg0bQFkvvaFAgbwynTBboyuivNe0S699
hvlGrFxBfL1aD2a+Foljv0Nh+evdMpGA6Tidw7o0buq5LBq1QMWG7syGrdiRdLRCpxEPpWcJW25d
wHwanNgALNN2cb0rcbpI76U0a3PxeltP/LmIG46TGfsqbgoJR7Xl6lS1TlGdCva67EWkC6yBdGlH
zcOYrHgnnPykkvWL4MjE4ZMnrB0OfbtPu2AhFzu1f8jwKVXVxxBwk7jJptqg27/CCcps4WnePKNz
I7jX1uacSYWXtDqM1wsnWXIsrIcRz1NTzwhfi2kgUUjIbwU3Ah/NdB/e/dxzpfivz32jaqw7VdfC
jFerfAXTlR2y7hli0Cb26kVF3mytr9KKiiMAO8YDa3Bk2cuy9745WqOD7JlHWXMVu6e5H3Bodwpj
3+GpXNiB4GTNeoLwV/xQrBcsCTDciE65ttfKNa1b60zELNj5gaPZgh9wsYZ1/dvX/9oh4R8h2qzU
uzmSc0367eMiezaQPcu6eMvwndTUyGWdZw2vHMYIkEp6p0B5NEdluBOWc+VBoQ5LFuJdt8W/9i1o
8OleRRNf5t+txR+7WNDl+mhG3GrlyMczPrq1hJBP4aA8zbkG7Vp7bn7GD/fer+/YBhv+n9e9ebSn
0ZQaw+Az8wR/6eiZ822juvFu8iaHxJwXzA8CBD3V4lf+rsO8/9R/qE6oeTpzFJr6EybAs1O24WLd
fg9FRyD3t2/kj7ty8wCGfij4ecJdyb5aEnyZPO9zzVY3ZF/+Cn1nSvcdKvzO6/wfWXJCujqgXZPL
HeE6cBDz9Nhp62rYV+3PxGBYE620bUrGkvKO27hibgY+Fy50q0G2lXdsGs/K3gR5H14ALajnan0B
apPzGhvbIqMdX0xz135kZqRacxdlbKY3QV5qmUOxw9iDOQ7c706fRyc9ABYSeJFkSOAq7JAq17w+
JseWjO9cpzR6UphtUbqMxWo0a8fsSEfF1lkvvKpepvuhtxm3kHenPhYCYYCM2Ps9henwo36VQzt5
lo7JO84QPo452Eyd7sXNKjNi/e1tmGOUUEmR53rLHxJaMTbjtow4IcIT7kKrQHUyicNTRPGKTa/4
0oer3I9cAtaQSCEVxKLX6+tljr3mYSh2hAGl9RMvLIY+yDWEk+mqyp3z4TvuzvNriayRqgXbj1vX
3r5M5JmWEZ17m5Ful3kDrIFRLFyR2Vu4EepH+dR326JeTb0TGluJb8mO8A9jAhicQv0gBY8aLQfK
TDt9Krb/Pux/iy1ub+Kfy7t5vbJujFMcHefXa8DUPRBxMiNwCYgty14G613zj2m9ztq3Vlw2M3P3
6kzVBnKR+pP83m7cGQO5wnuJ0bKdltts3AaE1sNhRGtc1Htf/yVcn2Mc+fz4HFS4xAZADdNHpx20
2B3vQQvKdz6BJcMqm23GVE2acQ4emj+2KSsula4NzeRcYQha4b+xDuQNllaTsIE/wq5Z9tuuZS+3
h8mLNQ2b7kPIENZ/141xFVi+9zM0JNsU+4M4KIuMyapSrVpwWzXgl6fWDqXQifU5I6hHdIeiAtPz
zqf4ZSOy4ndBPNTXixWfpXQnus1F/oLY0u2Gi/WiNOQk2tHS/BQ/lYfpix4vuWhfMpA/xo1X76oh
vV/1P9T6qBkHudvG7VN+1Z0rOWcRHILIWI8AljQvPc4BnGpItVAW0Q26xrhguyvPzUNGLYxcLFKO
1ZWedgEfwGzO0wc/zGDUisj8Fzkz3w8otzmScJSeMcHoTPsW0qPRYgK10H/2+H34+9Jc1h8qjlLU
oZYjMGAxdxSjfHY5w2B6oXXrbNwJ5DhojmiRuMfk/lAifmc+wJhfPOqyw3n0ewiKVgZngcGumNkC
175p0YbclisaaDL7sNWXHdl6isJlWNvy1bGUTYNym5dmetGZ2xGHzfwbI31aHmWPxTUfy7Wyj6pf
wowcujO/XRjLKveiaNlO29b4jNUHjSkfQ41qJfLnu11K5QMGoMG+xvp8ZaAuypERQ8+soTv52lcp
4nJDt3XtljXYALbv4Vkh0nwqPqbmqeek6SPg0NFBgozo0v9kTDNIT110HOPl0J5yyY6mV93YaVAG
yVEtvES3K7bSagERnByOoNVgkV8fUJT1yUJ6J46HDd7HpPAJw3XoZVm/116U2INnqBAV2O0xfm5K
xvKnpLSn/mC09SI395JGZv1qVJiZH3vzJEAEeZOvngCHhbjLRxYqcwgKezo2Ykq6clujZRAPV8wx
zDMM9Lj+JQmHSfppgPWN6yh6F3Fx03aWb8KWmhz47lfZnpgWKduonLnnhurwmFTTWfUVT8TUigBy
Qg2ERSnylx/F5pdmVnZC+CpZN7k9lqS0fCnZmwpvTIxfg/ex+whLTu8R/putG57VroN7nZZxO9S2
0G/hn60ZEnSiOUPivy//6DepGUxCcq5fqy+GCjUc7IZdZuNnG3V6EouliqEat1DwGuZevAWMBUhz
EBZpcGbGacmoG+12k5Ru+WE8VvJG+BDfCG8hen1Yh6+pbCO6JX89pgSq2x4vOxQymCtWE4bDU7iK
kvdiIF/rS/VXeGSDEZnYj+DX/TB6EDtW42P6kCbLTreFfu3L75kJlwZpf7LMMFuKDIQ4eCZvpW7v
S25KOngdcGKjSTbD0VaaYxBRQPB02MHLv88B5baDuL11N5isJQWpHMtRelYetY8rlDm1mvOj2oeo
c+ocU/sFTMiJRdqhVyKAIEJsU7pgSZVT2MUmdD6StUkUz6nSdk3zrAW2Bo5wbF+K9+zemfWt6uLA
0iyG2PhvqhIhaDebvJZKYShq4nSWum0jeEazTMF81E9Sv4j96anLYXHR2jeQeVzARBmmvE7Cul39
ijaWgV7PaXx7/KxdJj4zDuUYDjRRvC8xFIhXb5M98zx2WrIJaJ2qfbFuEb7SBK2sY/Js7PC0fiAt
l1nVyiSY9Q02zGgXqTeSBvJTIRLgekIHKozvU7EZBc3xod1rbMj+V1q9dDw7fewK1wO+ZwVAi6Ks
TUdrvgzp7YoOEuMedcGgpXnh85HEFM2ZBYOxELGmeJ9ZjOtpqZYPXLEPnKLFoMubYKxNKPWZ99ny
D3FtpW74Lj8OtTeeMLSPJG8CaMsXQvwIBxeGCiQNtSvhdvwymk+rgvzpk0ayaa3NIozWPuPCB+Gr
SVEs2mIHLwxjGIxFCC9ZJg3JA+ucrjIK3SlzU57LfCOp+zK+CMNuErayvG2SY1xtkmRZjEuspwz6
wSDcGKULD/jKhoAwpkDcdSr1TVpAooo/BB8td/aKNDUlALUglYCRNLhkHjid/NSIILkf4GxSdBk7
tvO9JEEy/iWEHp3YmByayNPnkflmqrBZnR01VMY77FlhuYhFPM+i1payhSC5SenpxblqfrbqIgge
9Z7vAphuNk7kKlGP+2dnT2bkRD9LGEg4Ig58uWhjbHBQfOWaYIHvQdv9YJAoXyrIb5kHRT8+mI9X
T/QKL8fQpziDcS58sMRrug900zPKRfBe1Z7yaFxU3y5YlsY+ka/DBJH5DGNzjOmdzWsjh1uIpZNT
qMeruEhpSwXgSHoIt+4Aeb2YIwWKl7oPgLz1zcAWTB4EBnwl8dJrAfUWJw9kdbhKeEJ7PKGJrUOR
gHjQOKq8gstrJg8hPmD6flKdIF+nJFN169nNK150hmsi9hmIglgB+2Hp1vS2CYghP5nFKkLtNL0q
woorGYSVgiQG3VePq5wgLIpje2oYh4duI+8tE6hyoYNRm26R2GL2ICWuDpRDfLjq6EhXMC/vJZcr
NeOr1u4FfZdD3MNKudn6bIqH6MVE1RE+MakKkP6ItddSVbg6/gbqR4rRF6PMDnk/RUqS/bKuAJbS
rpE/4VwIw6mSV434HPjbNHZhW7bZZ0sTImVvikDahfDaNVcmCweoBjwU2sK6yEUN98XtyiewTPMs
cdjlryZ++PG2aL+u3bMIFNLHdN3qvpj1CEAEsy1f5fNmO6b4dNep9FvHzS6nizLpchpOI7r4jbHT
9uZ4NdXpPEKlb9Zy69TiTNOByLIJ3UfTVXAGZef690kg3ba0vy+riLqI8wTGnLeE/jQXoqq4clmw
5bmPXeIAtZRQj0ATvmux9w0+u73aTf9hmaOBWJirKSR7D5jApjuCJ5Yobtw5GiyyRx5kN3fnxKw7
H/T7kcf9nflQuBPpMh7J/60WEklPzayapjNmH+1ykjBVH90rqak2kcfZuveYTc2BB/10HzW8Ba7m
jy2pSE9Vw8RZ8BbJSRSFxrChnppzNgyTKmSjZWu4dFTrzHP8KzNPXV222h1wF1L1Tdd8e+UbXFXt
AwG2QDnRjyK3w365YjQAhcVcD2eFzJxqgeOPpq5z0L8u2wOw7NXLCF3tRIZeOn0ULTQ6G0fJnKYE
U8Trid31QsbkMRwWDCqgCQE/sF9iL8suX7vRRqZz0PY40unBZxEzIDhZ3afIn5uwwDiOP1rcduNL
oB44+1hCZ83HXbCeN1dMmXF6HbEhaxz9EtD5vOZvgmn3HoAOYH18INsOUzB+3CoM0zZTuRT13dSc
hmSvgfGhbTbcGDul/OQr+IS6s7XhJLnX3g5fQC4I8tqLJ/xucEEzzuKJmZ71oHwJDzGB4RR+bOM/
CqxTNLtmO7THPUN6Z/qqiQGD4/mUv3MzlNiejEXyJGjLiGkceRjCIlhOuM/ZfJ8x9hluj6Vzz/kM
0yJaWp8WI0xbnR3yGEq4EX0hI5YvmNiFm++rxp6eOC5PwZd+5gyoVgRhIhn8GDfyPnm3lEWqwurH
VODx+iLlO7X1Ygtv3HWbMGp6qIYdpwP7nuAlxSbtVrmxS5KHtjnl0aEcvIidVMeTzinHV4a1Sdcu
sCcQ2hXegKLo4n8i0OyWtv6Tkgh1IudJoc3JZhxdJLpgJeoEyUNOvmFYePJy9vVrh53U7hO21GIX
1IMjUF3V8aG5ovy/N7hXbkHQ2wf4pshPzFyK5IlXB7ocSPfkKObiIgk2LkcqLALbCpbmL1Raofex
jkgMFzYZrqraQf/RzWwbKNvBKxAMjHTfroit6PckmnCSqqL9/7DB/PmS39TUV13I9a5jpbNf/7AW
3inocUaEakKAwAOYzhlJHqcz9UF+b+h07y7Nv/8HDqJ1nRoU7G7QfyK4t/b4K3z1NyGixY3CyyMu
Mjxo1flhNQ6+BzHbLQ/9ZcRQs1pcj9UpOlk/i3nrnb1e5ywyJs6R14rvd8+be1vhvE3/sdJM0fLa
slhpb2OGw2AiGBGAdLa+yE4osmxrXVR3QLlv5I/bZ+hmaCM0kyQn5vzNfExefolWszmE6WSvpGe8
CcsUpdz1TtfyjQn8+5rg5tBcSTa0lJvndrCsQQqzZDrjciWjtq4O81jlAUvvSsVczZtAYg7qMQrw
MIST3B3qn/K4y4lT0o7BY7W683DOl/sT+Ltdzs3DKQhS7qdlOj+czNdiW1oE7jU6sHfTTDyXxHC1
yeu/r/lN8Xl7zZuHsqjkQoZgNp3FByBwbD8WQ++JFIKH/g0PRUVzm8623jHB+BG/mI+m6o4S3efJ
rBwF0jnBrR8zwddHjCuswuj5zvL+9iSqBpRE8pxw/7kd5fXWmOWVHs9PYoij4+DUn9eftMIdbywZ
pcQ6fjaWoz7yZF4CW3GRHYfMk/BPbJGerYy1tP73iv5aizFwMSBIy5pJzOt/341G9scemewEOqt5
BulzNvrcw8wAqGFubPOPf1/vm/fR/AX9eb2bd3G6apXcZlxvtsAhRCmFFuYDWGqnWn9TJ6aHw6f5
lK5VG7Hkdcmji5+268cQjSHqctaHRO4yF9O9imiwwpuMl8SzKI/fBIBlIKtm0bd3vrZvE6LbRd+8
zDVeUWIYs+huPEye6AYZEzrs6dT92D8gYjKd6K1ea7uK9Y5HeI8hr5cceyhU7XDVPlLhIT8Td1BB
7+wz8t+KrT/v5011K4oMKMeKpWmJpy954lN3jlYbkanPAWWJDQxs426W41YuuX3vjf9v++ufa7gB
S/LKyvwiZQ2zqaI0bFVa1sOwyttfHTobjXzQd2IO75mTYiz7lw0GUbJmyai7GZDflNeNrGltEXHd
5nVuX65L64xpoDadreu2sy4JAY3jFSFET/zirhTPVybGWbiqlnlyFJNnxiSOOjIB25QqTfK0y9Lt
dVipxsnvSUvBwE4RwDz6BnRnr4mOWXp+8pxdnxKkfI25EYO1HKz90ivrjVrYzCcsL0HNMO3U8aGU
iSLtHKmHxgaKeUFf5kdfokhpqLt69qGOxSKKVsGMrV69sFpZ+Lwq7bYs18a0m6TzhCUZ4GugA/B5
w2fZL5k48bMUTWW1s7S1AXWtyS7S+DXRzjaFCl5inK9XC8MK7Bdhx0RA7uRT7ht/CZu27GxQ7Z5M
ZugrXm2tZbzWc1cbvb78RQxEqpH/MBAje467JT9pQMUzqGOeRKIxjPy1jOTvSBROqLuYIJOERp4H
eF2xN3Oo0j55qPyedAG/kMVtjvwsc31rX9Rrv3LSrw6uzgL8YQlNCsi4juwCFyBMzYh3haEGyQt6
NL8IFVheBp9xPv8a5EOTqHbw/OwUdfzmwvBd4aF5wzLlqTU+lIxQPPE4DdiHYjkLGO0jfaR3cCBl
jEzYs50qn0zC01MVg4H+IIwPQuKqxWt/XVY/1BdMJ9rKlYwTXpKFvhzizzYh7eF5UrZN9BWCAIgo
sh7RuCk9GA2wXskh0U/Tsg+qfZAe2YUyDKDLOPm6hruA6Q9Gg9DyjhmU0l9ys2LoGmlvY+yJ5LHG
Bs6CuMFAaLsmAEfBi6QzHKLqRzquInmoxI9E+DFUbzmDjGAn10stWU75e3RdSvqLfrUJZiZPoN+K
NEyRsen85xAGPbrqq5RgU7FUhLNeODL4ssr/McTPmbouXu4N9b6Ju+YdkUANER89Jo/off57bMhW
kiZV2olndc88InOICokyVM/zUbs0+GF2QBnv1eESjA2XkhZDDZgE4loN0a/9yHn4EaPvUQct8UvZ
hJ/ZIQL49ZGmruR8SSIMwoI5NSdGu7rurEVwIBcZi4T61O5NeasxyXAlB/1Gc+ku2qpYKgfhOWuW
sKsz9WzVu7R8VNRXo33KlM9MPPnVRcy8Olt1osuUAjojJAaQtBaZybBh8Jb+lAY7C3f5T7A/oFVU
qcLRJGhizSiGTHHJ0T94Dq+kedMpPQ1P1NUgi+K9EcO3+eLNrbVujL+JobwWbYk7CnGpcIZxm8Z2
BPdS7HmgGwwvs1loOmBa4rbGw79P52+UqP+5Nv6HkIZ1uAg31UA1yq08GSm7jwRb2iGr10ggv82U
nmn8hFk4ZHxLDGC0zWwgMvk4EzkaQsJWZPBqaICID3m1EPVlRCxWu5C1Jajhvxf5u0i6rStnHzEJ
/Q7+2Ld2FGU0+WUJ8HImSDoEdRU8lMfRV44c9035UMV1rp9rZCi9Qwh28iZipxS4ETYR6nN5SRld
7qIXed9+5RdxctFc56f+fB0W5ltgvWL1H/5Q3zDaxqfLyphMVcC6EFBRszvXPcpYe3biEHjiG1fD
j8XsVub19XrNCM/bjaGBVdAFzl80biXlIlHsH6R9+5iu6sP1ZG7Tn+L7VP/Ea7kCc7Cc8W5HKM4H
/ve7oyB9QQQDFf/mUAybXKqjIpTO/QZg0//JtNWQEBsTuL014CNe1wZq1URcS+0SonYlwRYbX7QI
UlVx6OUfzbCVjFUYLKtgP0qbMVuG4ZljiwTveEko90u7ZWBb9rgpzeZRAbHI2E58gM1u4x2DB+K8
rRTjNy1akN8da08dzl9sufGHpG/yBLOEcScHgOCPfvKeoIxlhGgVrv5oPQhAyeRBzSxTB3w8VNZB
tK2Nx4Cc624b5kvdWKXyEp+hGDboR0aM2LiUeNz8tRE+RM2e3OHE+tCD7ZA7YBwm8AfN8HbQLiLE
72BbI0DC72HRuP7F9+Sj8FAe+KvEVXWnFfvmEDK/SAZkPUUkutP6lkVsSlMTtldJPJND1m8Yiw+v
4pf6NRECfKVZ3g0BA2BHDIGEzXUFV4bddkbUm498B4XAh//kVZu8O8DvBiSqPpppj4IzA4oOnX5k
DuSxGSkc319WDs0DvbcFEw/EwQufIdwxRxlfxWYj/NR+KktizFfJq8oBCyhhjtRom5pulEAk2J3k
/FbH6AjYTxlRvd/rMORbR8D/uRUGlC5VFgkHuCmek84UW70eRTqM+iJnzwYm5JgKCwDNnd2+Fut+
LT3lP0sgv3Yb1G73FN3vRf/WeMFq+9+LuCmTTSkIylxkEQCHy5R2b+EPl9AzbAZrSx9eEsvY3gMe
tPmj3b6LpFHP5hMKMrRb/lAm+Wkm5g1XNZZi6pSoPrIf0cCxbsvLydO/sHhiVITEFHLjMm036rNM
x4dFe+nF+HzGHv5c5WP1JEbAo30B495OfrU/JBiXZCabdJCepi9g7gCrZMfxPd5A8DjD+oiTlYEX
Vf+SvoUr5SmPNqrJfM/mXQ1EBwMCuFXDj39vzH/tRVDagjXrTBTYfLgdf+AsY2QEmSDjBB3MesW1
GOONyZEug/7ii4/ZeysgsIOiEUt7RAspMatuPYCEsB/eE8p+Y0XNjx2mfHNcFgJAEq//u5iA0UPr
E0kM+mDSoiH0ttsOQgt2Jp22TAoPK4YJg1VidJZJ+xr7cN8VZhAgJhIhBQ3eeXiEtw9Ywf77Nv0N
H0eYI88JgdDLsYP978oGRRXFMGC2XM8hzi0CynCPl0eLJhE+LdSZJc4XJP8wX54NwDtXZGDLyA/a
/R4WnRF42BmwM/4OpVBts/eU4CF2CY1vV/9e6t++0T+Xqt3UIrXqW6gKx3mIgKFXOIvwGwxfdWxh
dgzBwbSwybaxW0ix/lnowkan6WzWmQdX7653/182kjk0fPa15p9vJ5taKJOpFTgYKUfSDcqtiJAm
2dX+emanMqgNCu9KqqKH6GeqkOk4ytVrNYy77hli/eW2WDMHBJqqjlbAuK1AfNMnHK3j2RoftI9q
AGbyrqaTMsfGwy3bBK7OUH2BPcCkL3CfaOuL4s5WzffK8L+gjP9dyM1DXhlZPV3FQDxDycYqIW1W
o+YRJSmtZNB0WxH3k7xEq23hO+/cvQ3fv5D/Xv2mWkzo+rWuFGYspy++wuteua4V/0krj2SVxg7T
cRVDG/rAR9lkg7uus/oSF8scYQHuAHce1b8uZp624Tcu6fz737eqL2O1lrRIBFrD4YZ+FpMc3BBU
m6lq4HJWAgXa7IHhcnrWxsXwNiO/wuedVcxX+e+Ozy35YxU3s69Ku2bw01nFTB/OoTwdkHBj0di+
DZ/pkY4a0DnUF3S3bNNoBtZUAOHPewfPX2ae/13GDRKcDXE2BWVMe7aMgtdrso5wiG5ci/7FDh31
EzMXK1m3FLeA77b4cm8Bf0HM/ruAmwdTGLLWavR0/jYw/ZC8JkpnsmRfbBmfpLsr40Df6U9yuIFg
YU8qIakYml/9JcG14Qx0NC6Gzt0WlBgzVMud+TP//qp+02L/9VXdPL2KmrSx0OUiw1n/IV6j9Klz
G/ZdiakO4aXk/SGduj5L4CM4akweUejykpc9ZzgflaAfxgedAe7iQNu95Y76oU8Jvn3L6Hga5WnE
0yUjwGjaEQujtdvEPAXV2SQvISMOVXtM2mOcL5JfhBJipFhjlYQobAFBd+sfI/Rupi1sog8QxHHZ
jZt6WMe0gcR8pQedlnU/T/TCRTI9K8Mav/yruUGuV8luR+aOcBkpxgEeRm1dR5tsgtW+ivLLlC6r
cJsrSyt/FIMDEVG4VBsoq1v+H0+jcN8E4B33Z/Dy/HX/617foL6ZmGRpJSbzvY5xrlj5wWuKJQQf
8xJKBxL3og20AziakFzt6UsK943pmOpz5i9Ncr18915V+pcue35ADTKUNQWe1y1peqyCJI8rsMJ4
zV5RNm4ezeHOjsCY17P010mfo9Rgl9957H630N9vxf+58E0lmuXdWEixAli6l2voR8uxf+vALtH0
oBjE9GunrhELQmO++MUxfuNZEL15y9Quprq8N6RR5g3pX8u5KUb6JhvrONKns6+DGjG+u9qqvqWJ
7mZDoocA1y0QFSBkRHwLZeUrZEdUMhHCItsJtwm/pGaXfCafFrLCdjPgGqfRzXgI+wJvOv37nZX/
MuLia+PgleFeK5Ks37y0YzN7VaYt8538edCx3iUUiwAvy21yjxgZlQ8xs8ugkqBVIbj2FQV+ixmN
9VjkkivAJydNS3gBX+KNpkXFDTuDOlba13P6Q3gdkPBBPeQ1+8ncPsh/iPpK9zdS8ogvF1ZVykOw
K1cW5TUKSmI89BViCSQPLfXIwnyc5UwXwFNXbnA9sJPHYal9aTTgo41CVNLx7NggHy1X4dFY4c7S
D062aVboYc3i8r84O6/dxrVsi34RAebwSopUtCXL2S+EXeUixZzT199BNy7aJQuli/tygO4DHNEM
e6+91pxj6vtwNdyIz0m/SgEVNX/MezRlsuIi0QObM6IuIKak/AUlciV6lYvCTniP8kWtMEBHFYiu
QLzvDBvd8HhaGhgNbGQDcHdQF2762xpdQfI8HnoPoV28iLZcrAb2AiSLm74gsMoQXWJ4If4M5ZZK
osSrSIJXSO55tzYQTzA01YZd3Oz5v5N8FVLvHfJoNkB21F436aNCKgBmTzF/h52Bwm4i3al0tXwl
9lQniHKtlFjoTW+6FQv83dxL6dwoxe1FhsFDd4cauL1PaWv+IjinhAyG32ltTgsrWqrKCnkZ8OCM
kPMAy8WAstBDm2R+0S7TzqPrpEfOmAN3BjEUueYJLUb/W4biA4N21Is13lPhBE71lwJEbdiZ4T4b
lj3d6sl8KjQHAP1vdbKLeo98/cprOy9vPz4yMpQhmJo60NCz7Zj0dL82ISMcrdD2b4yX4iDe5Hfo
tsecbZC+vO92qZsdS2KU2I9ZtRfFWtrhUbcTjOwMIq410bSL3/23SzrboC1BQ6ajckkSIRnCfZO/
agpRTDSIJtys2OEFXHvuCZ92cbJNTuf2qTjo07pS/pwyQObowQmfwqkbb6yjvoNz5md7gNB6s+zq
hKOAl2Lo2RNViYBHsY38VjQfOzX2Ut5buYLNYQ/GYsaUB54+MWnhuOX5R2N9bc24vNLTCLN0FUPb
D5Gb0tciWD+ODdYqWQtzMSSjGDIXNQFMt4HT7/8PCI551fz5wP/7m2dlIC9f1NUnaz6qUD9AjgbB
uDa29bzRVav6hfSW4R7pv4NDhW7qIbwyFvxKh/xxAUBZOC+J0K++YDHfjuJxnxfTKJSEMu27F+2X
QeAbowzMXK+kJbeMlHn36OBCPGLX0dEkLdPYjlizx6WyFR/LG5a3Y7AUHuly3jGu3xhPJdJs6y7b
GJtyR2zLClLOrbVWV+0atg0taTfa9NtKsU3CJsXnlpx1iTbjoi0WaJPjvc4w7hpL6YKA0ZJk8rbU
+aRPjNVZx0HspygYIxosKr3BOUknW/BnIalCmozOdXFSHUZacwTJ3P+78llf/fWzrdyQM0UTjIoW
wy8omibwgMf2MURXGD4NfyQnQuv2clpkV5PGfliqIA//9Wefbdr1KWxPdcKIoEYJO1Oje8QC2t6M
Fy17E+4+/85v3gDj9VCQxTlCWJu93pEbl8Nsc+4jhfnTFu+IHM0U9y+/dSns6UHKpt0OT40muif9
JjDefGwClX6LQaODTNwNr+30u1+Jx3+vkBcPLN8epDmf7r69r0Pui1k0cCv1GwGJO/s3il/QZra/
UG7VuSxesZj7NttDeR9c7RZ9EaHOvxeqDQKDuLEY/8/qis5vcyvzuaOMDf8w/PQ1LzaZ980+mXzZ
rGBHaKj6g8+Sbwcn1adxTJ6n2+wPyvVXJrXE0Pnbes8hpnYq5NbGJmJp6T8bc3dt5P8j3uvr6Suy
jmZDlcloP3v6fl/XVXBq6S0ztBgdhszmqjk096WDK9FpoWsh5w0hHiJu5XbpsEpm7u6/n5h6qaSn
GfO/V3E+ppqUsDGDmk+vdot19ttcDp61IuhO+2N0dvhS4H/eNXjiw00nHfVgLVVLqqbJdzJElb/a
X8iAZCCQNLFcNNxOC+yhtNWU4R4LiYg63bjR4a34T0Gwi/Wlxpj98fqndLGV8/3POGsb0LiVpnB+
8OE6uFVHW6Mrz7BnG9zBcVjoe4iQdFvJ6PB0D48rps8bGA67f9/Mi+cj2uMk1VAd6Ay1/n799SxI
h95nnBpWC52gXkd/ZC7jf6qgWRl0lo9gBuujjgvMFn/7nnRXPRlPxGi6EIGvORwvNOxZXb5dzFlp
ULShIp5K3q98WnX1Sk2ebxDN2ekGzctv3m2V5qMNsKXDrmABlGRubtFtunJQurhvf7+Ms0+y7806
HhQuQ34bqMXnhCUuYT4pW4bDlgNP984kQvFKz/OCIurvP//srKoIkpRJE7+b7EbBZQyznGsFTWN0
VKGZvtaovtjD+/53nu1hfRLIZaLw7Ids3xsLxUsJgKOAH9xQYnJTPmgMbU6I8f/9zl393bPdq4xP
YllV/G6JLqFaM7qTFvz0nikz/YSEvg3o4Paheyyfr/zypXJYwQ4mE2s8N+nPFvteKaxwnCdCnDmt
gXCGIwbXXsMI0EUks3ia/IDbNHBMcyP1a9zTV8O1L7Xpvl/B2VcfxEwNtGmY6wbGoLK6CaqDZPxS
CxIHbwxxN+l7ybprERBp2ND6mxOvvno0640wrmVQWiRFKkBqBscv3FTbV90+Au8QDOlCpMzAxHpt
0TcutTfJtyR+deZWUvL8vUIIMvtWUdbovMiFLW8xZPaPMnmwd4niWs/xnd+5JtQfKbVs7YPg7Jaa
Kx09pdkWXnuLz66+6/wHgYOSvoQLoO3qYyqtBPuDhiDYS1laCG/CHZ2gePLi8T79DQg6D3g8VI3L
Wjqa6qPUEgaC6v2gqmvRqGhxeyVJBRiqZK+QvVG7AfdTcbqjkfOs3+JkCT6yZYOPhnnKv1+hC2ZC
S5rPUkx26MFLX8v6t3ohlc0GdEszHYOIAO/oYVqk1rYJXXEufwi3Mh4k9XHiXykeYzB3RPjLpES9
ByflKHlkk+9J07FDSiFYO+pDpObdqrZY5VD1lfa1F06dP6bz+kJFszDH+mLJOF/gC1PKTmU/0G4i
zg++8C+NGa07EO+LXv9+eKHDcro174CRBrfGC65nN7qvPsJ6S6iFGnxOyZ2FRQqED8fVJb2E4k/b
oo5a1buRWVCH1dztHyxQDnjOsHpJngCFsretQ/FpvcaSe3XHuvQHYYtEJqKRNGp+aei/PYAuDnx1
HPmGiaNPqruqW4qoIHt0dbdtdBhOr2ZIm1J7a6xDnSGJRA9JmI6jGFAjEskuh99xehOos3es2sR4
I50WD/C1PWT+Ks5v+/erPFvL2zw2isjkKtUlLwdqpJhknUXiiRECNZB/236aMWGeEWwkpHzOpFwp
ky62+75fwdl3q8hlneXRxOrudcIGDqYsolHdJdOWFxXrSLci+3NaMLHQV5rqBcaqXHcZbQClXWDc
KEG8n34Fnvr/Kbi/X9fZ6g8uosymE9flJzgzULN5IPHX/W2w6SrMORxnAH+wBtMp+iRe0sBLeFWr
Mu/g50/HwFxL1a1AUjDOqp46twpB77mGYCZsqX8w+HtpQ+bFreBikXQgBAaLIHm4NknULm1AhoXz
jBOjAYDq7IfFop6GOiUlOk6XWeKYhlOazkleoo9sKf6C2zy1JUKMmFT3XoqfU1gpygpXpl7Y42tP
i/Y3LiKyrSW4PnHvKjxA4CSRI75Kb/0vFCz6XnvDr7nrAevDRKZl30FRVtcJLSxY6x/WGsMmgDTT
pPuBiXSjhX+S3sW8mDjX4mq+9obz+0wGkkEUEn8to9O/9w45N6LMN9jtjI6W4lF2+8fQo5Qs1LXc
rWMyaZbqdOsHS6BWaKU8Mdz/e7m+dAXYDHWTpq0Mceu8AdY1yAWVsZT4DgXAjpT7JuZIm6arN/e9
cd7OYrM14k2SxTfXNs9LpeRfP39W0SZ+YY6SRR5feJoHO0Jr43ZiHViky/6gpHgPkfUlm2vj80un
WlghsIxIYlaQS56VGZOSVy0mGYkzEmExiHQXxovspCtp29kM9+3mj6IBJ6yW9dWMoks9gr9+W/77
oedyMUTmLOWrYSKAkbRsqX+uxluUXQFiCCpbGUym074RUMhNh7ID2AfRBo08oKSo/Oj5FxhzFyaR
CS/KEtbgsCmw3lEWmnNxqCsoJrDrsnyavoOEQww9rb1SpcoXVvC//oyzT/U0lG2X9ZF09CF0/iEo
pvvVAYlhqVgIx9mzbh3F12mVvnUrPO1r4Q13IBA3uqjBIpYcGr1XD0jSBZcJ8g2+KJTnvNHa+Qel
6YYgR9EoHWmLAoEQjUUqEhPkwNaztFkcbcI/wuJJDkjFklJ63fSUkhQkhutIWDIvLBCnIddItgbv
JGNHtXkrYtW16vsWYtD4WwHiEJaLk4zI4aPDI9weQubZpPRJxEKiovFXmAWLfDHqu3nyID6NykGX
HTPdR+nnqVpnBhnGC7kFlTHjOFVCV6yNvkr3BEOtTAfmcoScT7HlTflOpMzToDiIpA3UUIcJQqhl
l67RupXkSet8dEqomsqthW0pujXKN+w1GZmBp3EXJ3c9KZSrIv3o4l+KuSPOTwRPpt+ExIQg7ILz
Bt6j0+6jcifmL1RX5U4J1u34W4q3lukKwboZVpb+PNDRBxdDt15ZJhy6Ti6SpixcK9MS2mky2Mbr
6fnKqnRh/4GLBNoJmI8BKffs85TTUg6FU4ralUW32ZAfj3ICkxL0GJBngJPvxQUNWpGW5r9/Wb1Q
zXP6oXDCpoU68Hz6aMihohWtOsvRukX4CvUD+JZDdjCc0YadFyxQ6eWDrX+Gr4hsyhnR4uOSVho7
Ku8NONuJY4zudLopJy+Pd0ng4VIovjATpUZ0un7n67BIdxIk0XYlFwg0rtRWX22ms13FYAtFWTVr
HH9UgCQriMxaCL7X78QEem7lDP6H5T9GZFhHlW15nCz0GwsWec9MeSRol6lYIzlqpnnBrGeLyNfs
b9r6LQxDRoxYXDlrKZ4iOOKEXM3NkcCT8ZK8hITFZDboU2zMRGaHn3lMfjAjProCti/ZEmrJjfIe
nlY9XWdamrwxjMLzZhtEXtl7Zbstu8FWur1Oq07U6Do96aJPH/yjK3aV9gw/gLn53Pr8Pbz37ZI4
nGX/rD340kZcls+R7E0dEVePlvqcUnyPre6p+oZV72Q9SDls3ofo7VqRYlwoUixI2thbpNlDfj7q
VMQm7/ukG44EpmuByzoj/GJiSZmN2DiyNjHGEr9vVmLjyUwRDy3kMYBvGeISm8NC0OzN34VBn9ez
3jWdtGEDe8YfSIx0FlTZqeFS4Fs2X0mgjCUPHAqqBTIwHsffvuKK7WxpLnkbCUx8EXfweoQTiVFE
8SSHLmYilfwK9L3ZchLlGR9byc38T/OkwzbfKjHMg3WHBtx3Qo7CJbZdYaWxmOReFWyU7KgodnD1
a/5xJGEpRrduAeYx6eWeg7myMJdqwc9l6IyKqwVPlfneKUfFupE5MfuHwtqcppsAMlIFaMYkk+3U
KnDIP3z9hS6EusQcXQEfEyEu+3PGFknF9cHw7zSx307wkdKDxoprgfgIJAarVKklJt/uTRWhZDGh
wz1nDsuKxSQlZIBQBMeYy4qJWPKtQUuF0Ol0IbnDTbqGLcIm6vehU8/4CFl14EAbN9DE6DBl00MI
hoLUDOVz1j5MSPDHVyV4iYct0ndHV5xwdAkzmrv1q4kkBs3p6DarTzSjxWrdVzcn1CtsF+H7dPyq
48fstegnW61eKhUGiULgFJuCDF+R/0bAuHfRpcvB3/KlgQxGt81gMvSkwOY4KWyCNyLsTIpTrxt2
hbqK+nAzRHuhfA79reXvzJFQU2aUjnDHBOYRKfi9rr4XDcMY2W3yowpr6rTCwqLJaE0OjfDZtwdk
8dO9Bhz8TqAOWauyC2c7dBmbVzrWEJUR8EIhJ7rZRxLX2a3/vQT/HN58vS0WiboS6AvNOOui57oa
i4HZ8La4w6KpHzo4uHj55lhLPpbsYIANeZwnR512pXnxU8Qw/7RhGQjFOH782HdKP8S3poryMate
gtoLjvCwTot5hgOU4bb4APzJMoXkEvAYeav3PoQt4DFUxtbhavtxrn3/WsbPLuasTqx8udWEaJKP
Aw1nzfY39AAXIs0Q8AdM/hhi6bFjvArdtbvwNSH48cuMKGcnLJvIOR0jt6pC9DNFnoXhxR5PXXqL
yYxkYUf5Zb3M2tKpo1Ni4huipkNAiHIC7lmAsIkpMglw4LfDXaJ+zP8jiICOsynEOKGYI+jM1aeU
XYmMDi9Zi05zwOcX8Yklt1pjhyCaNNpY6rySjZ9D17ix8iK1hMsFz625y/HXSIWnkKeVvEXBx5Tu
GK7pluOTvnu61zNXgJn2URzU080Ii07ZVDDG9SefV6ZrVkn8Hqh3SjEXEjeRsYz7PVu6Ag9PRDKW
QmYrKhin72a7ay0RzoWyENtdt5Cpf8LUI+7UHUbJZhWq+Ke6qPRliEHeoEXRfkjE+AWgAHP1QYQx
izVPllXg2kt6gpj9ZMx1FKTFb2v2XeDnkxfte7BtyYwLvHZpMU3r3DbYGtNbP6JCc4qJnDOmGjrf
ernX/FsMk/DniLT7rQB6Cm/kdlhVKY5luNZZdSiK4jYOQFAU+7Jx37UYs7n1UfEv24aINKW1mxix
i8Lok2HPvBh+iiShlTDCu45hf7fMKhTvJVCtXxIBIYDeEqzAZLj142eF3kWvaG727NfZPXIBjfp1
PQoY37JF0VvvefUyd5Os6r3Xj+JiE5eLzCk7D59cC4gzWYmnRez1H6AXeBsqL0fzaTeP9J/sOQVF
pjnqhdMS84hIdXeUlsTGsfuzYdGHgDo53umya+WOWrp1dhOHy9Nv8aG5HYhLDlyi5hysfNbgdq7k
dvJLsdQWMola8WZMFuNzb2yQ9nviLwQuTvaGljy1KXdLpH8LYR36O0tcYVrCBjw6wj0J01/pAt1R
WM7wr97uXus9cRmY2WYxOtXychBmewrKIgbbTmSh1xy3Xe9Q5y+vLIjzh/6vz/FsIRDyQaqUls9x
piRQk772j92qAtswMeRZXhuz/Jy4SrR9SM+lfrQskVX47/OpMLR6a2mlQkvglN5XyK0UeJAasdaP
ybhtzHXcHmNSFKzHQTwQTVqzK0mMqNFeOk3pAvbqyzWIMhlqSejW/l4xC0eu7nqCPEThPSHK1P+P
U6hYXusrmhdKDUCrpmTxR/DP8/ZznYejlWaiwr3qXVF8q2SOw4MDPlxEFROOOI0++/IWM4fKCt4G
d0qzydoNxlrShsz+sdS9Eqdw9uJTHUG0zG5U2NKxdoc3V2vu+vE91vDS2nm8jPT1ZL1R0xmQ3iKc
zOOmKTaj5AGbAaMme5DYID2S+nkEN9L34Xoi6Ks/JqXXxNQOKFA3U5eBUdxkRIbVn0HmhQFp4ovy
d4tlunTGasOsQyN1Aod9uAujl8HIl+Xs51R3p+auoC1mMHBUNik9dOmWr3X2mtKpmk5XXkLjx5GM
G6qzKauEN2GOOD8YtWKht6cgUtmVw0MULit/NR9TZwui/i58gLRvGo6lB43Cqn1WqPUj4LZgPMLt
vI2yyqoBvsSUSKdtYXkNkedIuypX2hDAEuwZVsIdnIVuUD0Jl8AWvNFx9L+YRHy42EJusOURow3f
b263R6vmbkTskBsL+S4vVrMUJqAX6pj7GUcUIN9BspVzpG6OzZPmCIMzjFc/lS8Gw9mXic0WzQdK
Hpj5592zPm1r3upePSanWZbVvNakX29nCjRL71vJWHpYMKrqQlel8LYxyQEaUu6aD46S1SvZ8oWx
Lx/LgaOt4Wr41reV9gDTeU4s6G4wUz+kKSI+pNZrdM0i70rNWnltgflpLuXZkk0FC8ugB/hDiKX1
uSolSqYiAo5pLgkbJX0zMP+cbthbS/0Z5CMrthPBLA0jUOrP+egZ0ypP32Tw6gtOYSgE6n0FVR6H
DsxlTskdNlP73wvhz9nSfJ2apcg0dizjh75CUhv61UyeuE7R6dYnCRiFoD76TKFDbY1kvQAvcGJo
1nrBgaHwm9gdhnFD+VrHe4xkEqK22WH1SCrV5Ph2viBKF+vjotxfHx/rP46JEkMlulBzITU7H87q
WKWX6vo0ZfJRKAEs2i05BkvNY+0Ii3UfPeUQgeB+CcpebW/8fEfbSFXuhQ8G6dGDYj505oPwnC9j
R76HM0VCFRWW36beFD+Y5hN/JjEXE0dvYoLIBso3s2ZT98wGuqNDIIwBdWCRRIdJ9jr4ssPd2BxE
KXcS8cVXb3rxI4x+pebDpD5bKG9rzn0qwkGiUKr7p1aFBeD54pXminVhDaGs1gya+5bMrPTsjpjC
mOm5EMvHwlizOVDS0x0075CxpjPThVDg1s1U05NbNySxxkBMTzIHJkv1PmBQuDLc0evyZY+Q5mPk
uzHdFKSYtuSgZDknweuUdwMosUMhhfBN2Soq05rT60RnYJqAF/erttglAv0YUFWE3Swxe4Tz6KAE
B0vdycdFBefbWTt3uPazugkXxh1KMedkPCSz32EHD4vOiq++V9boFMlSDtM5kDzQlmKz4oNfKKAa
USQV2oG2XH+ChnuSFx0tlYm5m4YjMOzvcsStlmYtwpYKaG4rqbdGeBiyK+oVbe7Bnq1PqO+I2wKL
q3CsOevRCoWv5IXPDRfNW1V9wf0340dK5uHwR4j5yRHPoLIWmarAutTFF0t5LBuoFuZdAR0u3uYl
yHmxdtKlUTl6f0OL41W3/V/hk9jOVNLTZ8OXJDndLQN2ghA7LwnuJcC1Cb3DHG4HEGqyFRRD4jS7
6/JjVD723dM0vOjXUkO+Bpv/+mPPZgndUMp1Kkf/OTea4p5NalQ3Wr1KY9YJLbMb4u8wy2tQD6Js
TepOivouWWTyUvVt7VPqXb10WwgVAEh5eupBbW4r/ggDMOqNgsSFU3CybK+sal/toh/XPQf1zUBA
+FDzV/NtYKtJSRWNVcJD2mheqXj1tIE/wuI2vo3v3HrkF7i1EIcaB1lZmuBJauMQ3oOOeSprV0yO
Asg3ARxlUbtm+tGWO7mmDC9csmVMXtIqg3kSc8gB23NT1o/WyQPeA2ARrlHJMeq2pz3JzEecdgxE
ptiVtMXcEsj6u0579iGMx1HBLrzMaDOYOyM7+tCKu+gpRqiukPMRscVlIeXAv5f7n818FlB0KDLh
KhDd1a9Byrcbk0ZVUeVyOde9SOl2RXufK8sAXrekEgOd3ZmgUzguaW5i7IHv0VAl0QrntWG9JNqr
0lhOaB00XvMEY4256PMXYWFdabZaF4pzwyTed/7CuNjzNU3I1Hpsg35+60ZXU9FrrFOakA5ThjSL
gVwhbMhfmuCpCbZl/pFYmyTdlfKNDBOaPtO6UXeyxe2VBRxxsEZQVsZLRD4K3RzpFnt6QTIAfnMP
I6HI4QR1V0HTZqunqN5M/aYuQYtvSUqDFQ15aYcmjvC8CbkEgo+G8ahNqjvcrKVcHAVgcCVNKnQz
ZrnLIf8syPQJyCZaFJIr1QcOFZPbKZwwT/Ywveul6oXRH8RsTJOim1S89SENPxQDM2llYgVDxrvy
hVcxvG3iLQOpKxuGfGn9YjSJmEHEqk2Z9fenIXVRLY+KPN9cqD2EsvjEli8hejfhduiI69qArsQ7
2JSHIVyfhGWe7oTcqT5zejLZZlxxZ6+8lNcu6WyVEcI2qLtEmi8pkYluZGNCPE5lDp599qdgFpsH
QM/6TgTt59LdhmXCknqq2NM2RuTywP59ScqPmcX8nRgQwmSWD838Mrt/+07MFE/hEMfqkeS/AilD
8xH072p+APX/ZOzBId0kC0whNgRMygZT28nGuiaTrXrC7l3OY27Tt02JriWxTkvrEF8jp6gXbhr6
frggcxwG44ezJc6Io2SKslA5FoI3t8uNpSE/CfUGL8WCjL55pZo+iLG5g9BlPba8oe5pxeaMHyBc
0z6H4PSQmJuTAZUeQowXTU/ovjJovsuWsyZzRa3xJDZo410k67sqPDCZ16RCP3V5fOFwdRjUm6as
/UDMB3oe53JHj3b2TdKnd9LktrybWQVsiZBnWEADL7z599O9tIczn0YRIpkivbhzJb3UB0Gc6sl8
HA9NsOPENrILxNs0WdKHMz1S51Kd9qBQ2ZrxJk1emy6IJgZDSpMuXwLKQv9GvVu47bCe6PynsLX7
dVx6IFU4ksXvKRuDo0mOpS3xHZBXjrDLPi21E4AdxXjx7RhuSCMmywkuKVtBgt6conFb951b6wQm
Ecd45cvX5jfibFM0+bBnHRkVI9qEv798v7C0PtNi5Yhxx245vP8u0w3JrbIrfWQkj6hvBFhbwnPf
rgfjHvpTNq4U9ZMzmLZSkXqrp62GR4t01zmmiLi7TxV8CnG7o8GwXx/dMKKzd+u7OGCMdU9JIBq/
9B00UJ9qcGPom5zM4YWM15CBaeApkrgKICZZxRsn338/4ksVAFIbQ0Evp8xxNmfLXNFYRaGIkcLQ
sXcn1A+K/lbR7lf1QzQxRvZIHlABpbHQGRvaktOW4/MQYybdR/G+yvma7wEVytGWYzft4bK7tx7N
vf4i466eHJoD+Kqb/tF/KV/re+yoJA7EFgeK20ST7IGJcagSBwJ1/BneZtweSnr9pMDQfnwWP/AZ
zGhwp9qVNaJnZinpOiVBMCr4P/99J36KCuZN9NudOFtdS6nu5UzmToybnGyOXe0a/GRGgowtw0VB
NG/uOBE7g0uXOQaGzYQxQP0bgPvi2dgmw2+mkVc2+Z8qmbPLOlu/AglcxahzWTin7vzNtOYUBxLZ
ctGZ2qjk6A2hx0qWWJWFKzW8fqHAYMHhvKtz5FWV846WifciqWJ+OwxITtn12jaH2GaR2+aG5aus
z3NHbhB5IZx7GDNKN36z4XmT1iaAKjbeMm1iUvBhnohavVOj31Gww0hYpXed/FEmhEKfXpuqcbt2
gJyIjBEurrEQpGXQmY4qbLDCxyLhjkszvZmIg8jd9k9cb0vgIe7Y/RlPe6141IZ2UYofSrAiOGoc
SDXmOfnb4nQF33OpVWEqlgmn07SQa54Xy8IQBp0RBfOn4kuv0tyCat2ZY8ImHLimv2JyeBo99cGM
aK4wWGN5ckuDaGUO/LkNRaSAXe8TV0Jbd+pW/5+pzV8XeCZs7HzjpFe+PxethE+wsKr9ahbN9Yv4
d+ZGd6Zhq8d/fzXzWvhjrfx2T4y/18oER381BcI8rglWuP7cLyfp1TbRT2jO/BV8+50zZeI41M1J
S9nFYwkagC3NBoy7DiUEYp51kjxU96FH0uobkcDExXqpZ0V4CLGHgjRnqFqNrqjA4L5hSyoDYopt
qblN1cXgk6hTo7mjCsV76CrvGazD9YQ5mOihNlpU93N7DKcHxxkP6oCkPFfGLopI9sWLH6FyIpyX
Tkin9HZ+jZr+U6LGX81eT9dTkVVFO//+LD9lvCPMD3SDIgQ0oGQ/tJ/xsp9Dat2RxuX+mjxNvtA6
4gWn1cqAmcn5+VueNUInWrEpHys23kVh4o8k5245S3uICHtAf6Koy1iwJ9/td3BMQnAMwUKxmYlw
KBif8Hj/H7yTl1ai71d19morfWXUkm/R0FrFTya7saGsx3270D15BUf7GrXop0hvvvPf7sLZe13U
hqw0KXceryaaBht4pmzX77NM2F/4KyVeobDCxD25CXWife38efnJf/v9s/c9z6psFEK+K0abq5oW
NONf6Y1OsktRMKPPRcd///enfHGnUWddiS5Z6NfOYSlmmaepeuLJd578h1gCN3SMZ5pUM5MD0ZBz
yhyg3Bai7CsHm4s1+vdfnp/+91PEqZ5kJTXkr+bqvHBRV0jVvd8/qPk742B0z7cNRQkCXXZh8OCE
ygCxPT1nsgoIgXarvlAtTzVuAvlg9Cvwg+266jd+eZ/L2KHy5jYmw5oiA2ARKVJo5bonpB+6vMpP
+xPa+2tr8cW6SpthEjIiT00778BmHQJzvdSYoCMeK36Bbewh6eHb0rDZMlAvNwxd+Iug+wO/ktek
XIc4q1AWwZhqmOi8qc1rPGwsZR9B638oFxYW/9OheiKoHv0NiaCuL3onau3d5BR25mLABOV9iKKl
fBvu6j+MPiAxIBwmD+ixJBLqeeTkPnP1S9gkEScYGAcS6SSFHQpXnujFvfLbn2+cuXkmVTt1ba3O
T3Smq5NR1CExwYVQoyQ0DbftbnKzsltrM2xonLgog15h0NXZqiYkobEDldsQrE/qOnIEcYGlxK+3
knq48spfKvVZVmeLnQa36fyAUyZRUpbxrHPYV1iwqW3KdYYVHNn7QkQ/Wa3ngSt4vCvFpjIPMs/3
ze8/fPZ9S/EgwIDjKB+zcfru/Jussad9B0qzIQRNYapzapclyeRycTM/4Hnod1f8Me3ZH54si2yX
p1hYQM84CrC3V5FADTMwrwRfX5ClzNmriOIxIMqIU84OQ4Lfx0pQiCrl5wBNyo5geVk7bJxmv06o
xyOEkdR+8PrJYuudWase/SYumzPp9W3gwmtFoKXFUAPQrMqI9awYroZY6ipYaUfxbXQyYgxqUh1t
HRE9VgmQ4UwgydyKbIGBFrmr/mpAwb+Ygf48w65baDT085WWO9CvGMrDt7y2cl+8YehGNWsWkKLy
PrthqVwZQpCp87DSUIguXJGUCwu3JwiQZqrdvxJgQogiyaaKj7bXbhcSdslYmHPZbeCf45UDhDJv
VX+/aiosCdxQCmMP3Twny4ncMV2PDfUoJwtJ3unjemqWirkGUC0EO0aI8zPN8jsjX4vydkpfeKyS
tmxVpC0YGYqHAYjrUkUQUX1OpktO3CS+9AzbWY4QKY+oYntvOP2Zmt+F4gXeNWzmV5Xzjz9AO1tL
Iq0z1bTSVfbCAhw1Ag+a6vS2SjBR+WlZwaUoe44foEcxDVnRViw2QblpBm6nfPz3inHxDbQQB6sW
M0u+4LPCYGxOuSH3pnocLI6yLvALU9/WOgcPWnCqsJK71YhqhO4Eh9hZTxm0pLEAhkG0uswXceS1
9XNfrNSPKnFHdcU3c23v+Rr9/rxh/73Gs8Ul9gPgmrk1zyqDbBkVe/DrYrqRoMxg9DvhnjTcuLtX
oo0gkV1vq9lSdXPoMKdmg3hWBs8Fltt8UZxcdk6oOSPZ0cxdgS5qYHxFJOOV7eJCucU7amjoWWWm
dD+OVoy3/TgRuGJh1SJq3SiJk60ZRzjBpmc62DhIGwxndp76KLcIB4+ufCWXn6vJgFCRUJ5oX//+
WwmS55OQ+TJ+Tn106OErO2Ug8Dm0k2YdYg5c99auneGgTfe7w6nC8w85DzjyYS5AcDyjsx5B3ajg
ZD6jHrJeaReFBy7+3++fevFr/u91fjVkv11nG4yaMliC+jWYyI9x/4hSS87+jC4+RQWHOrYNAoba
F4TQeJEygi60BcE0SAUfVJNTIdPHuHL6Iy/s8KFhPwn3KNyScS9Ki+h2hCTJeRE8f3ZjRk4CwgwW
mV8/z7OpaK+t//3nXOhr8uC//Tlngh/f7LI6S/lzEFwGi8HLdbthr3MFV8s2rVfTPnIwSUWf1z6S
q78s/11zFkouFXITaHwkvYushXOiNzL0BQpt3My7bHtPI+GawgkKyaXl2ETcRECz/FPMIp6EMO2G
UDsCfu1JLtqfEL1C/imfagSDjSvJC5WdVlpnC4Jy0G5E9Sqe7IlXMXaScpPKL612X8X7PmR+3N2I
wirCXMFYRVjp3XoQkez0MrpjJ5ocBUwXk9JsoTJ5DRf6ep4rN8kqi1fZtLY45iIsRD8O/FmBOhos
+vZV91dNDgpnRFIBXArqBpQrjA8mo0toym4dbhSO2eQmrqfWS+A8Oz5aF58J5ksgHFELqw94VNnr
SNXjwKQuR81hZBOcDgOHw+RJejMN2MxO/+s0IfF7mQS3578PfTew020W/q7eCgdVeBe7ZDup+ep/
GDuv5ba1bIt+EaqQwysSwSBKorJeWLZkIyci4+vvgPvhWBTLvF1d3a7Tpw9BENh77bXmHBNNOW2d
vt8ZWRAOG6UK7fHI452umQKShzX/RrZ/l7qgWZEblJ7abcVAD2305Mmahr840xqyG7BF9SwQKcSB
Jl6bsAeLHQFMJpYEQPWwq3GdinSWyFrhbRleKmk3FBthK0Xww58oTccuKNNXILkkVTWGTzYiOSyi
9SgwdIahy/Q9I45af0wzlqpxM3r0o7Z1Efz7nblwQl/emf+eoLPlvSG3aNJPscYSIKleLdwJnQM9
esJ8eKv4oAc9RuWHk7YwIm7aIHnuNM9sN3rNLSu3i3uzuL7nfC9ov17UWdljkShazTmPNfc7ljfm
fFsjHLprHJjORms3h8iJTGQQEGRcedrEKmO7G6PYM8iXH8GmIxtpHU1zhSXwWWJmfxr5NR9CX7qW
5HVB5P0/f7gOKp6a6LyINMER10qG5AioI/oTCWmsJ/AEVT6gI24d01rmUb25VfTFf3xt5bm01eBP
pxhjsAgH/Nz23Z7EJMrNk3owyps2qpx+3Crah2plrjH5UMExXdAORXJdP1XFWpDX9URuy4jfBcxF
X27E1CfiTXGOBUPyBwpHkjc5OnVXZeAXpuDLnTKXEyzZxt86AgOb9amM5aWQqDMsZt4p9zvw4qiL
yRCZ/Yi8eEftaJG78qc8bA3yOZwke0EgywRhS+xOjgOpwbjcqg9Yaq+cor4TUiSuz6QK01VVVEAF
fV3Da7zKHL0RBpLJCeTXVcaHWV3o/YJsY/eIw3WS3cyc/Cf/bRfhqYb/94TY7zS+5TrvhH39RSBv
4NsCr/GryuivqP4Zip5ViHJlCDNyaBpox405OXmyjtRPKyPwt9xzHleTICpB1r2rGhMSQixEA4E5
z/+NcLyRaSVXUNfqR7U9ZEnljOO2GB8wJXB8gRvqFuF2aH/2CQFd2G+CYtjGz4MHyIuhwISOqSBk
2h5xCcBtk6DbxnhnX3PDbfPeSdZGHaQEi48GcYHvJkXfMjW2Wp+k8dx4SgSvAvEQr4nLJRWRlooR
aM2OVrxU/LYM0tilnTDdmvy/u5ObhKpzRJAL15Ff2WMeNuWw9gRCYkNvLugCKs7QbvryN3R+rf/R
HW/0+JAnTyj8/U7YJNIqQv1R1muFAp5Mlz53DQFpKaFW+UIDBPKkLYG7UK6fo1JwejRieIi64kdf
kwwMW2laofbr/PLRAHXdMFFeEWJZ2plHRMMU++0Q0MJUmDItQSRwrRLhUHNiNp9PmKr9+UQzZtUR
oGzHx+1pJDbSofmgoyG+1si9cCj8+kycLdlaZ/S9IeJC6lTyZGf3hLo2e5R7MuX9kFxb0h3Ju0Um
5B05LIJN0/ObbviNHs04gkL0CYb49yaif68jKXXZRpZhBqJa62y9PjbHCowATtOEs9Mso70ndsci
FwK1dWXdmsfQieLD7MfqW4kfcdpL8RMPnGU3e91ZzgrC5HA2tKIBEMjzIP/SbrLsdxr+mBQS1x8q
WJeJ2w0LeUrND7mwFn714+3U2dLJF3pXR6dc+C0TP/KT93W4URN33pfrcd/fCK72NiIohARrDMiU
b+LTtj8Gn7K2IRVYY7nBHB8GZnL/73uifS/NlvJfYSFZbLzfzHXqoJe5lMTL/CSJeNlyczsOa3Kd
0fDSXUheFJKE9HrbGrD310VxK5wSvCPgG+bGK5tdLtwxfVKdTN5jzlCa7dxuTb5Wd9wYCzyx2C7n
C1IN5/qjBCAq3qvDdjB/TNJzl/aU5YSvTr7QENk1dGS8Pcp+6caCOwQVknInlO9r8/7qgPF7D+zr
tz5rrc+ROiZjxLPZeHRURDrbnsC3hBeCXcZgT7aV8Qnv9Mq4ysFYHvuvB9WvH322VJZllY9FkS/y
s3ieAdNtsdtRaBH7ENJ/c9TVfELknQ2rMP1ECewxu1Ft2IisFlRzKWnbikD7U9U8uQoa5cfV2M8L
jXgukZ1liX235G/6ZHLrRjUXj4tbH6QDPjBa8ZNbS4zrIVFQrmifhfTw7wfxgtj464eenU3MtB+6
yOBD63x10pxRcicNkLPwIhKQNNV3uBFH4YYHzWdLBlr7ngB+OZ6ClN5gBq4ZI+3AxLZ8bsZ9+5tY
KuYkU3Cc7Vi0aa6eGNU6oFIT9cop+sKh6uuFK1835LwjV72dw+VZgidQEBj9GRGtuWj+YhIVWFC8
ExX2tULggmuMz7U0htTMyfRv1mmB5ClBFlRWs/XsApIBP+aM3LFyp6KfFWyMShmgjsEhZ9gQUTTv
5ArVDlrbDAFp5ZXRZ0t4+0BQjZdyeB+e9bFx2shw4+42E2m3E86zoDFvh+Z90fNqaE8HIobg6WOT
wJEGKKK6baObZX6N/KnGQeVMTQAK2YzcBkKIaTdoKKbNMbvB9Fqyy4y7/vh7KGlUbUp+F+ttqDYd
vnLa8ggq2t9qgq3F5VCETdtoQRQDVkVC0vfr+W28ixH/nDa8JHXn15ximINZv0wdZpH53PICH/79
TF5+Ef66xWdbWK+ZU1y3+kLrCIn6gQwTuVHko0L4KDxxC97zvRqudDu+Uw0JVMDzCE4IVw128rPn
SY6nthtSjQ+l50II+8OUP/T6mpFKFLBCH5FjoCK6syhR2PgpOweTmu4aWEpbNsPzdervy1g2jr+a
LkqfRlbby9JhRLuKLtEIZkRt83x3pCrSVE+f7OITwuHwTrkWqPLvggyl4olc07R+n2BVkryTdpnb
GDsSm01iikXhUyKP+uSY8dag4UJ16Ga/eskfQptw+lN7a0lbESnME9TIZvhtvdXZaxUGhHOHfnXT
/opvq9M7SCctDJLullbNAKut69D9XfsNlsXm25cH6bhgck0smWeVQlfpx27h3/FOH1fL3j+0LML/
W1KSVXPteHRxF1b/+zzprN07RWEZEVUlHSZqtRNUCFeS7P8NSKz9ED3Xw70sHJp0L5weOtRi9VA5
qrmLy8OgE4g22pPmWmBt4rdhBgGu3cp40IX7xk1OH4l8E8EtUu+xNJntw6w7OegvrA/m80gsNdMw
HWAZkxh+rHw+pCZOyNLXOKP+bKdVWbkAGpAA7zthe01wqi3P8rf7rEAfYhalcaPPZhuGksiJFRPy
SNfdOL3KkBxObqF5swLt0u5oSTxgwM5vTi/KDaak1jMnn6oBg0GKRxDr9ijQxVFXFgfG/mEiY7NF
l8DB8E3jZKBtl438d+kXjvF2lPgPBoG0V9IiiCEwFIf0Z919yvRpeIsVZnT7VNjWP9kwrO7x30vJ
BaUVUkIZ1t9iUvmelJK2kR6b9QjlpN2oNC7zt2rN1urihZ9+tkUgdjcDXQNEXx/qOu494L2rJxzo
2N0Eu2RMUXlLbvhxW7RXNrALvRXO5IxtFZFdRJfO28BqZcWcJ0/KISNAjpc7q++VBOZ2GOC+BWCO
yPYXgxHag/GroPkz3dQ+o3jetwGAF7tbE37mXi2UpAvPxt+Xdd71TRI5Mk9Ko3AQF26nH91q3PLc
rmrgSOmHcDUG4+rnnR+saVFk6tgimv2I93EwVgFzNW0v0d7qW5/k2sa59vz/kdSfPf9fvuOyDv21
yKqpJmR6PCA2LfZHvlu+UhDc/i7L33DwQnbW9pWkoT7+ofH1m0BW7qN+1SGtghr1mL8LnrSHi9Zg
CB8nWIaLfedztBBnckA9dvRL5ndBohG4kurtePrEgjliBKe57fz78b60UyKXExUoMqaucL76+kWa
qp2LGGfBUtUG3arkJOWqj2D7F6XCgk5jenENW/OnaXV+90xpWTbw0aFaPduej1pem/GwCISRUYeH
3h1qh17nXsaKHK2p5YkZI1itr/aiqzcuAs7iTWj9nqlZAY6BejuaXv99I77HSMBCQq0Ml9KgzQYW
5uuNMMVhPBKBJi9MYkv1JL8n+hdv5cTA2j9Vm4G1KN8mOfK+zl4Ohfb+bcBbQKzzIqzkxFFh4bGV
dIXZoCftkhDO6Nls99fqx4uvPX0kujXoXnDunh1E8qOlJKcCtUaiLPu5dNwkuk6leCeId4Q4+Uph
syGYnjhuenLpa3+CH/M6kqP6XCo7sbk/oXyzfKTkHHqvbMDqsuF9/WlpFcJoI+RTgdb2Z8D714tR
KxLNv7KXGMFPHkW/q6Nt21TQFJNVot3GpSMff1vh26C6E1udiPrYl0hyF1cWj4FET9+hXyi7Laxl
V1NdKJBUlEd2C1FdcajOAKyiq4VVFXC+Lg3yPe7Sa06BC13Xr9/i7AGVjCFppWFg0deDDknwDlUI
DkKvA0LWoGzGU76wiwXwm25xqq68lBccWl8//uylrCx1zi2Dm7hUMeaP2DvexfnPU3I79TeET3KS
RGaD2mLGDp0DOODNWECgoj39jNj5e8a2W70IiF2IbirBplLLfmXacjsVTNL6fXkNpXTBgKKLMgW3
uuRWmbRovr49Iu6TuCgBgiwCPK3fm8O92N4SaaZwgOFhXB2zH0Lm9l7tD4G0Tur33Hob3yTrAG0n
mTbXFmhlqXLPn0My1lCJmxTlbN5fL0jJOkmO4nbRpLVrtoQeskKzylyCPCvTV0V/6B5Dxk1lipGc
/DpvgjKh7CLpLQOWkIMtJjCaxluBIoj7S18Oe5R6F3e/1fJl0LAWMbQSrStbuvG9fiVhQ1EkzDyS
Roze2X0EUhEN+cBhGpcM0XpQM7RDpPxmxByK/PR+2ILx2Ci8JGSOZoR4n9xa8ORkLVp7mGeq+SC9
pulaFMEEPUg+f7SI7AowzN9Gon16ETBh1jbjVvGBhSGRNqZFzl3+a8wjMCKOqSAgggRl7iU6ZjBl
wRPkp3UM0yRVgfFbP4x5PXW0JR3YmrJbP2QpZ3xveGGbSKcUPao7Kvaxos9GgMntUQ5UABO6F197
4i79wPBzEa3glFFg2Z1VoL2QTu006eKhLe+t+nVUaXlYvpneFQ91tBErH+9GgUV16YI4jXtUwF7Q
lVhBTbarkdaz+BTin8Fnulj8FjL2hOdepOBG6rUcceUfM2vNlV3mwvIILQKOriTS0PxG/S3nfJFr
p3A7Z0rZjAYj7gnG2VRmdLQWIQF9bgJpGfV0w2M275rl1LKl+X/yUY4ysoOlcXoTzTUQ580o7Om5
uV30drXRtmx3Z+8PF7qgNkXgaOgdv74/oN26NBqNJf6s1rcE1nCChiXzPkurEXf49bbIBSGILv3Z
foHIm9/dWX1YaCcesuXMXgk37SkYzbVkPuXVc9R4ivRLzjy25hYrmUbCevpWpI+VeosuWiTmavTH
6LEiQMNN26CmULLGwJEkOGnBES0iZmKIJVd+y0u3iBMBEBCO25yDlv/9r60uSpq2O9XCgo+r3Pzl
5NfDexUCN0i7Z7X25xo1MlmGLjqM6cAAsVVuOS9Mn90HCm9lw/tU79LdkZfsZJPzvWmBu1zdj5ff
6fx3/Psil3Xyr4sc6eAWCPMgw0y3qfR2PH1EjqkPOAJPIglCvNdZMMu4oDI4Z24rMuVxDc0nx16f
toYCVeOA7bo/APgivKK2nmrmacxvQcwxKfvDR1tDP+lNzxrWIzMCF1ZZeq1MvfhwsDIu4zMLYMk5
VWPRJpRiP4kHZkfMQIUPMjzJsEhyZ5iDjs5X7XDTvXR8i9xBu5sSxpMTK1NQMEjaDLonJJ+hz1Qo
3+LJSNUgUu/rT84GL+I1+sJ3UvYS3vjXtZ4VD/UpPI14+whV8esfGfpVLUacsLX0G/P4nDQv9fio
8yRPMZwBDT2i1B7k1hkdNaN0c7V8VQ+Y7i0iTfBjkTNMX7ufcI/DkKi5u5zZmEqwVJgGc9S9mt2i
PSiQU74ZMy8GkmeJNmyfeLTqWtCKwRBfgeFe8PIu2zySEJWZJmXe2ZM/NrNiCqdRPBQgr8iS9/sH
s4O4dEvoL7xjtvzRbmhsRD7yRhbRcnjQJA+nroQXEDyGZ5Qe5hPd8BrhMwzXDbuGtsLoAJotOrqF
OSPlYzjb7U8nuJreMD5Y1F9mu2rLrdl6+WJb5LSfbNX63shXi2sLWlbLOVPE5Sg5JSCHIMxv2DbV
3O71wJJfmpJB4ggG/kdz8pDeuUIBouxuUNZd8kofsoluw94fdLf9hVNAeRLxvEzWtpxdIbGnl5H4
I4SbAA+cNv7oIM1tri266oXd/8t9PXtZ9bIKu5PAfW28NNsoApu4Le0aXJt/8sh9mYcFQz7GNnX1
QeTWIoqbggGSDikLtgIuy4kelhhCIC+KTSz0kcSipzIHcVqRW6j4wvr41NQOTRu987G4Ov9eEuVL
2xuHp2W8rS/M4LOqq5k7zRwtKMkFzzL/Rta96AOQz8ybRdOjSD/+cBBywD8rgkzr3FeD/8dceymT
zle9v6/j/BUUu8zI+o4CemIWlVFGc7gFhgjTk2LahVamzDfJc04whYweGJX9Gobtv2/Gn3PYt4ug
ObiYeTWgBWcVyhBrJERkBY1YfyK7Hs4PtwIJAo7bZBWvdHQbSMYa4Gow+pSr86rlXp9/PBAYlaWG
FhFH7a8rP/FZWRgOPEzqEtQ+eV33MeQbFUx/6eXy22ytejMQkgOWVnByfo1/prWhJGebk/k6CJuT
ctNrVBofQ7Oqnq6u6BceFah5KplmgDdwhZ7dnVMuF+VQElKSCzszX2XTHca0MkjpgKyoWSNU7dkv
4WF8pMxmRDQ2PNiGdg8AJYXJMWuiHZLMVuJsxPDimemjRCDY1QD0C80l/ctlng0cNYgQnSWRMbIc
xSTw+9tFhrAYK/PY6z5ZJK6UFZcW1y+fePa7ZZPWSrNFLJGMUJ1ghbR21L1o0xQBCR27gi/el8/E
PLaP8Tb34vvooXoZ7437CC6esLxjP4Wfc+tIQC2yu0bZpvMm06iZlsS0emT6k9/k3NAU5Z26T4ko
xEFAnmPr5CUl8l1SuUbjWLVnbcdHKVCPoE6JByHotP8UxsNwDMp2orYHYdTYx5M3zzdo/wlDr0ZX
G91kCupmdcruJG2fRcFJ3k7JLSuxlmwZEpjGPXU1HAhbVUI/LtRdgtUi4fcuVMmGwlAqQWTsssHR
myudCePCA7cwK1mckDPp346okqHMYRfDZKMFH/7gn688JGAaGtf6UDfjq7A73RTvvIg2aZwoC9by
qnikhmgLB9FqM9lN6RJtdFogjqxntc0ZQkf3tDwODNsc0ZVBmY172Y85KFGioKAHDvrUvA0Emuhu
idQFsl4LftxpLNs61DUNhRqElem3T3LQECDzqDkD7Kp0he/y5cpqdEEfhSP/v+9/HnfVFGmjFU3O
90+CAbCazthe7p6E/uEYryEuE+Nj98NDNmw1zsTjbapt82625emmrlYJMmvBljpPAUzLFBeCCv8U
qOGzZxztJPFz7Iam3whBFZTana666Jn6vN2K9dOwvL72KQh3Ren2P3mN0Q3ldAQcsVtp1GcTL/YC
mSGFPSQoPtxgYU6Z6eNFeIvvTeqfmvYPA2yiJIdHi4NnwXyydIaTJ5z4LEdBXNmsxXGrS7AzwWZu
e14SczUMW/m4qSYvkzby6IMEjsaEVcYvpW1KKwWf+4ID4eTrmadgCN3Kcq3ab44b7E14m+j5ITrW
fkqiLd/B23dKQPEuA4khpgIhHnxVm/48vdaMFnFXzm9SvlO6YO7A1/K6Ue9BtMDe5f37t1QubG+a
aer02VjflW8K9Gk+ZkZ5DLuDZsd74F6H6hXwqWTZ+nu2wosEM+J2dovKJkg0WKgLyWGOHJDJzCSh
40u2eNt9LOQ54hs+51W/GGJuJgYwByaX22vReJeaQ18u92wNnfKTEUmUNofjzf8kn+1DSMf0ls7y
r4woahquL7hhxpdjYK3gbMR+SHSZaA+kp13dlZet/2xb/HIxZ8urNYl1eowSXgOHnLJ6cGW6zB4l
Ovozr1XXQvs86ttoC4rTegYILBy0axyDCxZCXkUTn4u0sHPxCH3dmtN4UTp1dXc4fVgkTvrFTmo8
QVkSLtvckWcH+yywieJTfaKuBmoQ082lrsdWOdtdxiAgCG/0N8MJ8z/FbrUyZ3+4LUqnrGDkDy/Q
5iUiaWCAFnb8toh+XtQrZqsLk4OvX+KsWA3NMBpwpHW4TllHiVlD+L3kT4c38iP9tCPdIRJ8rrIE
/zhovv+A/928s8KBlMM8lY3l5gG3K2afJGQD0OwK4KZirQiEqKChAntDOiI76PMNzA4p4aBe1PvM
sNuX6o0zuasc8F0pkoesq+SsBJ0mQ2DOmMU1w1VWsxiLcF6KdQ0pssbhOTrkQJHqp5DAEYDvq34B
MSCQUr52frzU2frydJy9LtEwd2lY8wWrV+tWAJhY2onmDeE9eMTuABbPR/fbBUSeeLXTB2m7YjS0
ooO1UWW7Jk2TfHo7/5Bfup88BwmnAew8RAP9exGSlxflX7/D2YuUzeMUobJYXqTTTnhFtJ70KOHt
PHYq9NG3zdPRlXJ7uCOEI6FGeybgaV2M3hR7crCMAZvNddPdBVHP16fyrPJXE1lvozTr/nj86w0K
T9FDFs0mXb8uxFttwHtaXqEtaBe6LF9+srO27ZzllVqLFbxXIOSqFz1OEKHpWjVLzjDBKbUYxLON
rUkz7fS9fg/feRgr086V7TH1rKOb/uKYrBxM+cVoln4QrcHuA7cAOuuCP2Ln/qQywNqCycmC43y0
m9irmUFD14ZOs0iYE0DrreacQndKHmPT//fPfeV1R17xdc1q1TwtTxU/d+t2ppNzbIAz4s6r1qt+
ZAfZTv1rlfAF7Tm/pSVzhMFlxSHmrAcZT2TvST0fuYR9rFI7epSdaY8DxMr8jNBxpoHNim4p5Boi
OQEznQz3CNoJ4o7M0JtR4VOKAmJYh7wS7HbJ6nitqrzgjf16jcuR/q/+mtTHsTov10hjiqaM8QAi
e4pQeLOWTyPzFk9hUeEyO7YXdMAqjNUfMKv10FMbL4fRBnEXsNj2RNg6imjN9DKQTk/XegsXpoZf
L/Rsz1HpdMeWzoVWCldXqY4FCndylMkXGz9aAsxdETQxFRZOFDwFEtBDm1C9WPOEbKPBgp5/pSEm
GXuU/XC+Mvj4cxj+tppYC5CYGfT3Bp9YNlE/5wWPl7U5jt5R9Y1k10xeonqIauheRJA/F+kI8ji3
g8yE7XM3w6lrbWB/HenNskfVCS4d3owBkVnyrfg+FVbGoaMH5WhYFfRtYmyTwlVM9zR6WYrq/If5
yh7aPCYM8mCP/vuduTTH4wH+70udLUaDNQ+go1kWBkfeZHfaruidU2WXvWsOHnsUz8PwZtKkfDHQ
+xv2CKwFc2PukPjwkD8Oa0pe04OLRiWkLJ00G/vEnBAlayMzil/kq4Fmy1Pwr5/hbCHLR05JSsoV
c8Mf2/XpNtzkzvSZ2doGnypUvODft+iCkAj3Md1EJFtM6mjvfn1/+sYAmDUc24MqPiYMtMqTL2bu
a/vau0fwfvaikJwD+Y4/MRHzm8EGCdq0Lh0wANpA8Ef8ZEjyjc2U7ssMxjzrpTU+J+W6tzMSWZKg
YxWuyCMQaC0wKM2Ys9yJ8KFMT0vdIUWmuIk2nbHRMUfhEbbe5v7xKtNVFr/vlwbAJhEvnSgjJDhv
mlaZBBs6rMIHMw5yEQcz88ffzXyjpKLdHzcNsjiVDOGm/AzzBqZUR6fItKeUyGjttRoelJbYxEDU
3WJ4KawbJXrKZwTdbqtzeFfIX3ivm32IKQH68JT91o5+qIq2FgPZI4qmafaNAPOvBk8QpPQUCImk
1/yjkLYW1ixUfmkZRPV7Jax6Y5VQjqb+sdgqpyVb74j+RNE/46T3SBuy6SGJykbHASjcCpTxOpGO
/OXeOOAHJHG2au6pDmFl/jhmW7KI5dqRdWwYThWRyidvlWmHKK5iTN3i9VhS5xLBwZunu9qKHRrU
twRfX92pvNZyekijO5WzYPph9T8lbdF+8I80ZuRtMWaATUM8PeZ0nYSUZZ52IuYbeVmWvBXxekyC
LHmIqVCAY01u+MR0SQ/GfDtbyM9IQs13R3kPOBr4pQgjPNm0MkzhfSMRoLCfrMMorrLueY4fTZrA
arQ9Nhs+SSVrNPeyfFV1vvIiOB95b8/izVxsZ6hTxhOo/GxlnDAmkxQ9c7zBUZZDpaHpDx/hWNsZ
T3berlTh3ZDuiRboXNHXH0qBqbSTkmtSPYr6LhU+9f7RpKE/MaU8Cnh5PRkqq3dKXtspkNRX4lzz
hdEaoyZ1TzRYAQUrNplnsxsNwVF7F+PbGTNy+jPEQjQuNBRcyt0d+tt/v8YXVjoeblXhBQa/hyDt
rCgfjl0ddqMRPii3+mry+jXxDnDkrdaD9DABGd4mH63oSpa/kJjBJ3LYfJiedQdE24uFOkz004/8
M9liNAdbZZNsQJlT6QQhXC0rvnfZv17rWX09HfO5iYZj+EAs72qWuZyn+VF80jNb/1GIbHhuR7og
jTKkrrQuVIAD2n0kB9cv5YKV/OulnNXQml4ZQyFb4UOyxqo2YlR6syAkAgLGtMocHcUyaEGnrX3I
u0q2Ai52pZdwQbDDJWgqEkKI5t8Vs+KYjtYghNED1lfMRdH9gvjbhAPEZ0atGETM3x1pe/Wdwh9N
V5h9IfcLEGluHG8A1MeybzR79ZH+CplZ8GEGX1jFHwLT6pgoAxpo081S9RNMYd5JFll7137QCwem
L1/hXIRbMY0qBSWJuItT7Wiv6B9zu7vPPmomUZyVODbvGqK43vvb4i3FrWUPN4Vi19kqewhrpIJ/
lh1OSbl5E2JCoN9Uu9zw/8elfj8oLJfKPJ1zP6Bp46wiUDPjyI+RRQ9MeHRaqquS5kPyWtCsrXdW
hSPaVy0H6VmO1TJFvzm8VUsAh/3H683IzA/zR94Mo/zZkPAcNbZg8o5ceyq0i+/IX9d5VgcU3ago
TV5EvCMZJ8rSZnbCMEr+pfxsVCDGNmEzKR1OOu/DzbS/JW6maNz+UxGcWA+ROXoxyG84yFuGkHZ6
o1hoUcC4Exo5+bJrVL6a+MfaU9Fc6KuT4rf5M/A+20mJxBmDiJmMcB/WQVwHBJT+P86J4vdKxzDw
XlAUy6hH5POHRpkUZZpKE5eduAI2UqCRl3FyD1vcVAKGxDKjHPfi4UcWQu14LIU7neVdcmnYZPNe
O61PmU+qQqjbReuV3e4oeNwgnriidWpcLffWIXuZV/McUJBkKCZ0O76j1RlVd/3vnORK/MbsrBwD
YOPO+5xuBhIV+pe05b0O0yViBsaXHZvFhHfLh+gceng8KmsrU4MDUBTJiFvUIS6bo/xAl5O/CAWO
FmrX8+bZavwc1lgsmm0s/BrT++hFuSe70Mk2kDrNmkCaahfpd4rhDUXQJnsq7HzcxfomKXdzTM7V
rznZjgS9FAHNztPVAdWyJ3ytNQ0iXYHFMQMy5W97xhTFeZVZusCAira6/Nt8D3+cdkAEzGdly91X
bbydycufHkKJJnaj+5Bc1KPbcJjHbH2to/FnIvbtgogBBLwPQ/Kb+Crv59MiVxUOPZHFSHTDVZO7
ff2YVbfH+3ZtbQcgGbMbP4nrhTxyp+961U81utP+eNA/Fg3REKC/+3m6mdYhmKt9RtD6Hd4XvBFg
op7mFSwVxn6KB0BgvjmtUlTYRJEzkfwZkB853I4gkjd0+u7+vT9fUNxyr//7audPezUnel/XfLVm
QzrCiqQizBHpNp5W6uAo+0VjC6dvHyerZdc7QeiyVBuAAqlHjTMC5M+uUbcuDLu5JIsjPENASSb/
4Wvlb+TUclbLJRGtmfn5xHCUTldN6cvAtHola8+NPYxNhpIRiQL2IWQ5JLYuM9CqOInhSiebl8rA
75RuwEcseD8mGO/tjfgTyt6xCLZqeiN9lj/n4qARXlVcaYlcvql/fYOzDmgadcJQhjzADXJhXLsc
9W2NfL16pWIUJWTvFzB6eGHZe7OdAuERH+j0Ign20VjuKkjOx3//ygQPXXilEGsDxFscgN9mvk1j
pXnXizzB7WpKCBjwRnMFJIZKXjLg/noGhMjO1iQwBwTJ0D92oRcopE2x9D2Y72UC75hAeXsgrMBa
W6T9zNuGICzDP0prEn2GedWMQT4GKgJ7JBdKwJqOcGPeCCvCQspwP8zbHChGLLoZbcmBFoKHgBef
Rnhb3sIcV5DkWyQA7mYMiSe/Z/TCCY+5gxsF4y9kFUG9myevVJ2SMn5TnlxrXifyY4acGFTFsyRt
plf1RPwgkA4or06juryoLu6Swdfew8iVb4c7Y9ydNBtFPZPRjFISkhyyCAkNTeSR3liSTGHYnFuS
MIDJrM/2NHpC+X7l91h28/MF5e+f42y3r036/FEzC5ymCaRCDN3sFf47of3M4GmRmI7vYoCtFqnJ
lY++9iScbeCtYoSMVvloBC3magG2ZTFcO8/chY+LeLlLnY4lqb3S8tCW4vnsK1u4UVhE8Wt/R05p
ejSEhirPiydFwrWfPUDXyKenSG85DayVnj49VmmUFxkiUt1AlkMXO15yNlIcinX9zpQjKoKhB42w
i0jLCPlbVXGN/9aeTsaDmbybtjXTQ1YQSRLD2CmYLG6n4lVSH3LlSYUjhOonOBEN2t7mcjDGsFP8
sNxP0W0szo4xv1JhlEhqOvFnS2jMz3/f+gutLCDEMChEUH34KtSzloY0JIOkx8Z8MBY0nj8cPdL/
YnLjnGO6OpH/VEsMhEke3YnG1rKCKvGXKGJ8Ik403GntAwZ3s3lKEaocj0E97XnUx4omP6ud7B+1
9WjtxAlbI1ixGNj2gSTQoOu2U7gDOXnCYLzKYOtf+WUvaOK/fq2lZPyr05l3yjgJjTYfOsIWwpWq
uyeBM61bPBo+Dh85kOIXacD6lACliVb/vqkX2pcL2XnZlJmbcU45O2B2WTLRZ7Bmpj6xuFarfcSg
DCTQj0WayvDHTo+bnuwbXuMCz4GNOQ7WPJWo7FXOcHQFQDKr/prn8wIr4etlnZ0l4YDmnZ4eZ95w
jLfRcVk4aUL1Rz8dAguOUOnQfaglt1739/0TDRklcQvUcQBAZa8Rrxt6Lr2Af9+osyNlIkTtVJnc
qAUVJciunG5QHqxjcMdJxjTfH2TUzkfkM4Qb/vtH+tPCOn/5Df4lGSZBHxR2Xx8RvZZbrTD/3I0B
88d00+yju0q8k02n2c+PUrfl7CU1SzHUfNCyoBwWeIhfuEvo8s11zxwLVToCCrioHY8zRcppdV0f
dmnnXiDhNGeNBc14Lh4fY1LZ9Vac2bkXLf26QTZHkLO0DasfufBbPf6aaIUZRI3gHVVisJq6/i7q
mwJud3vba/vYAnZxsPKDgInm33fx8qO+SK8h2UDv+1Om/vWiZadO6KIqXKTXaHER3jTuHCGXsEm4
B247vAFrIOyGVE3TJfIeY/HCWy39RO7cZt5RWo6aOx+fOcpc+YHh1VxY3klZgLGO6pNj09lrmCgF
LOYsQnXP09XepRxk6yeSiZmeZ4tmA6JgCPtO9/K5t8XkV0cjtQaIJv/UUy/rts30Jla0N4p76bjq
16a8GgpS5j2ekCNlyioqHJmAUqJ8jL3cfRAMZhcydAuprJwlD5EGOUYr18yJgpPXBuS78FmKDxUQ
C3GvHDdpt2OW0VI5uAQZLXPe/v9IO6/d1rFt234RAebwKgYly7Ikp+UXwl62STEHMX79afQG7l6W
fK2Lc4FCoYCqWpqiONMYvbeeO+jbMD2XaGih489VzVPkmUXnfCZEW9/RRBvciolNuHfJ09PGl6FD
lquQAJo+tdVdmr0kKHcEOLbG8ZkL/Ks4lrNWdJWpxlku5biYNcNjph/G8vVYWPC+hVXT3anmblSe
chjIZbqJrd1AMvHVKfdTBckyQQACQhaJjT6XEvTpGCahxJucVE4x3cGF2hbj22Ow4GAPsHeS9CFL
moMWHokTBS/8dFVT8UOjDh/fdI0m7EMHbnT2Vqh1bwpyg2StdmtsZiw6DT4vcYGqwcTVVRBCZE/d
clvbVv9BxQn7pL9RKScDL7FB99QVFc8pxXamSM3Mp6B5taaB6PGnl1eZsjIovRCSc7Y0dkNsCE2G
IvLou40r/DVHV5q1pKQGHhG91KZFm8u5J9qo9rfaTb/tPeE5R7S1IT5KgUjoJGTk1n9Mo7Vron6J
7qVomGey3ShUfh9qUhejapsHFunPu2FQqeRxVUeWnC1NoMFgLOZlfFOJC5lfaI7Zc0qSyTkHnZDS
YalIPKQniuoF8B/S6CXSPJVjrd+Q1OQAh2rHfZZuWiQ8tbmWw11V3w/iFgmWVTqwCCH1gPkOHTVZ
KlwtSYaY3MgkD/Dw0Q+7ReAF9+mDAJmPeYECVPoj1beW6KKwLshO7Bw1fkFyU90a6UoM5rF4J4Hz
2JJnAKxkD8ckYw7VKVpE68D1Nn4nCBdOFqEqoTVruFccCf5Q6NQqC8iwNAvk/ibz99EmHJ+PUCYM
/eZoEq6b38jNXdhsA+VBgbIsELQi1C+xf38ip4t/CjGCCyrst9grSRzsbbKzTuWMqFkB2E1gN9z/
7yaciXLnWxA4F+K1PtiPGwQMf03HhIXB/cINWtVVWgxcE0A9TpDRV1Ge9zdhOK84c7rlHtlgR6wM
ZKGXdgRF6uKvVj0rWeXNMx53TDnX1t4fbAVT6CQNJEnhaof0/vvmCoU5MTO9EDnu2WO9AM89KblR
DMkz7ZmIJaOxs3aulx9+sPM1UHHjLTBq+kXTq84b7SkI8XN3yFxZcKGoWhYoIDytrIO4Jdzos8F8
68bNqpdXWUcxPHqQMxHRgsm9eqc3JKumhF29mNZSvqp6/UGdOFmBFUxRMmc8wmy+fztLDftQ9pED
W9SRrWWHOlRaDDkT1IOoKdmmbDMVFDzdjeJWO1A2zmCrkJhQ7HABXWNI+co3ubrC/qBp/z6ys0vc
kcC1uDUYWe1qzzyxAYvcOCPstialcFLcO5pB+cJrXYMiBAnUq5pAyd01GKcyna/PD1f/PqGzw1U4
SG1YcKfbV1PncI7TTo1n8up0T0h9uBiidR0s1W4Z9Xf8nAWVSxBoTo7AHvs52cLiSkFPqS9OlVfE
K42kNGcyQUQIUalYAor6/RTzg/qdx6bT1JWkSap4no4ciw02kZ49oePCi+hwXnBMp9Et2hGMO2XP
huhMBssichuKple5DZcnFSogOAS5ijJpLi4MktpXsZn0AsZ2FnEy4LHwRh5nD8MAAmrY/WrYckDP
o1myPrnTWMwn7aN/iIWp297kzniI5lyR06s0s8sfkpHJbNng+KAyn5+Sj6ivDbNsJr4bNuZZorlS
Ywe3OpoP6SPZodtaK8v2GU9g50qOtj6+AE/NYyqRK6EFouR7eNJFVA7aBhVRh4dVxg+0U5utoDxo
2XNg3BFdMxSv9Fm5CU0nm6nUQHxyXLkE8HWn+0B9S9Lbdlxp4Yr2d9a5Zu4E454LUvcWlrOBmd6t
cuvK0faH08q3r/6l7fv3aFuUWVT6fPXkBkV5XM8MeTZs/H4XQLLVt+E+4lqLecQldqb6SDbXJtEP
SQcMwDRwZ4GyvFzX+843I6kO/H0p7ZRq2VbgbF/MzOWv4QUcC22XNxV9CyZz/EcnuxlW2tGLA7sc
VgndeGlNTak50toAo2FtKD+uzAWRPs86Ta+T02ozy/BKOrbGMizt6lUm0Z4AymI+9rjiZidbnCXz
HvfwCaWSp/1B7pORNka7xMRhTMV/55tAkOelseLdy2tbIUidgue16usPKsrvD2KqH/3zSxjxafSz
UrD2Yusgr6L1R6oi6s14E76lGxieSv/ItUxqPclHUkOU9EzZJI/xfTXMyIfc1DdHO96kjRN86Ecn
kBx86BUtSqyrk3gtyuZfifBeMxsIL892yNtbgYfzGJBhUa1Df1HIT78vOT+QyL5/p7NjaBxPEz7y
rT31zeJmsh3lK5QFOGrfqd/fqHY3H0w3KDyKtBVcXeIoTvPp+E+1tp5FlSc/y6FD+tFkAHZCbdaQ
bMqR2RjQIaTLAKjutRryD1Vwxmwp2BIsVZKpnJ39DoMqmtVgWvuq9yCB2uljj0eIztoGpkNx8E8I
VVuDbhQShfs0WBGG26Oztx5J9DXopaENOqAOGF+RqfrY354imywcYV19FKvYU8FtkVGcLmVlKbLG
XUPQ/NB6/Tb8i75CX0bZ2OnWvoMfIv6R7swNPXVHfTiutH3+0LLuvoOZOtR7be3f6fenClqfo6QA
/eHkBHY7P94ppGfZNVqnat7hXLm25kxP8Pu++X2I5+emOq/8tmaI42FKwFLdYBe7BIgvlUW7KAoE
jNhU5rAR5Ccq3ve/v5M/r3hTHVC3cDfT8f3++8qNlslVGvuoWGwFIKB/M8VgHHkkUBzoHQXIBAMX
f+fkq8bM7RlXvv8XeuHy+/93BGfnF/FoRn1LjYo2mwJVGyGVQsq80/rzYK9tpWcabslUYFygPEjo
4XK0ZFlDYPoisQ9+1Ds1c0vR1eN5vouP1D84Gc6KdY5cpnVqaxX5a52Y1XZZPEFQxUrg8xlisSwj
L3son+C5bI+vx0/YHcioEzKuYIM7GpVo5MHxbHw8LuUll0B41Ptk0T1jCymfwYe4wb3q9S8Bemfw
vJFNaJ1+okNmkc28REr0cVJnIZyf3IZTl+ymYJErP920BP724M6mZiOIWtkNkb8XDfv4ip/CyR9o
NsjvrPIYfKYkOyI64mtkg5+X5v++MuaZ0rZv04xD99HfI3bsMcngNno9YT6zlgk6+5bgQrvrCFV1
zX5VwRwvaITMuFqygJHzVG/8VXZPqcjB5d0oM4HBQ3zSID5oc/7/W9hz6rPqkfr6BlKr0za1spBD
r0ZWx0WdvMyOrACnfsLv8/sD/eFSZcro3/Ag0fjgjH+2PrdaF45FxY2wI0xTjbm3QF7M5mK0RNmO
0gRwjZhT/Od8lq1PxyViKKu8G48bWZuQvcrn5AH6f6ihTJ979kN/G9dZEZdbSTXKTervzU3R2BH1
7PFt9G2dvHNncv30t5puC8trR+QfTvTfn8fZ2jC0XdHKIc+jxFUmzmnGqS/6bfigux1HMpz5M2s7
oWdqCFqspNFju5IWpzXEANF46ADgrDSiTtAz2tkHhzbjSqLil/by4rmo5IeIGqSNC75YV4ax3GM0
+nJaBMhSaqd+KR/IT7wD5IasoU1oQjgylm538h3RSsTZ17xdu/qal4Ubqks4aDkw0yqWzyuiTauX
4wh7Z28lf3IUb+xj9C9bjPDmtlL+ciEKi3uFxOjYO/mLIHuHFSFyRbqhxG7jzVI31qtIhk7jheE2
+hRF4CDI/yj9PYSn24gmprJEMFEf52xLlf/U/WFSQYbWdTfxJ7taDUSn2vfMKZn6iG22u6qQpqgU
UjW4T/Cn6ffKbthW6SyGOTHjDBH8STIHhrdfOGPiytoiMmz4UCKFdwqBvsMR2ycIc5xpAqFKCK/f
omphYWxTN6c/v0+8H0wRk75iivmhSsj1+uxFywapMoSwt/bDLng97utbrC6xwxWCRizvd3u0wVVQ
sQuuzHhJ/mENReyqwNRSwQNZ5yW3RjSHGuiJtW8MCruPY72qm1dLgG2QfkrFvTTeob1RTnBY5rLv
hootNDO6ZQXZoRRp25M0Swe08jPpjx7PpL9opnJQg38ozf0dPVLg41m6KKpN+cV5zt7qYNGe1vFH
8lb+rYGQgukXnFrC2rqATkrNCpMb3vglwmClnOvLxqs+rdeK3+ThJFJMedASN4roRK7KDtiJuf3y
0ojPSeoKws0AKcaaHDZ4O32O8pM0HbqfeYvqE6U8QlSxWoL67Wiph9tOWlfGrsgWfmsn6yp1ZcXN
qnVy3HbKrcn5/x7RqcZpoMTVBQPWzaVZvUUZVTJSKDpPQ+PpnAmGWUoULxYe4Ek+APR73B/PYf7w
+zvyNYfOJ7siU0LmBVG4MZ8tzn19NLQmba19ONzB+m8Mj23v9FwsDU9+RACGuCk7wKmbCF4POfLc
lTznsAaWt1lRFpQxf8Gu6Rd15Kr81boREgcEUAWiPPYxIA002ZHZs0653V+JuD5U/mBSj85EiJTs
cJGQawILHR7Ka78ZG0cDsljOxWL++zf9wY7IbPjnm54t9/qQSHp3ahD3fpkJqO/5K22RVHSmp+YU
6PDQm6JR9QWxsJjyHg2wM5spmI/Gio0Ttr2WYyn9UBL4NqSzCVoXw6k/nTprf/L+Aw/FAgBDk/pw
uCjm3TWL2dcR4uLHBi/Fg8CEeNGiLo1xugmX1l4FZGfeNuIc/c34nAUuOPXYv+O3Bh4WTMWRqc8K
0HaIKAfcasYSPUGYz0aP8/ONtggWdHDSWfWMoHm8AavwpqpOQlC6MItKt8HEuy/g8WwzyhbBHu3G
GK1kXvV8Zj1UlXesVyI3GwJWvBYB+Wog81xbm73Xcl0ImF6eWTotuonMjpVD+Gb4d8k+WnNnAMgf
PXFWpJC1IqIZ8boieTWnoadgG4hX1rEfWnLmVJZEv0/iE1Kls9+nzE150FRqZdEN1HnwGZM5IqNe
upAKB3cwfAWStbmmPYPMPa3wIU32o2KcS40Tw5pq3fH9+CanV8b1Q8OVcdFqpUkoAw07L1OfsmoU
/PE41fAesXBzlV8EyL8f6a3dcCVf5WDvPdaaoZs3xmOfIrJQnooKHToegW31CY2cUNhZlGCEDgic
2ZfNB8dtDRmYepd2f3+feV8HvPPX7t/hTrvFP0WHVEwKLeoFc5+TImhu2+ONortWk9lVum3Du1aY
m9W6tBwuSiCksYKMnugmZMSwlp5I0X4vey9VnprcU7DeR3cJfcdm2ZQOLY5GWHTRI7uy381BPUu6
w6WKqrUfzPNwroasPsTlfrRAZf8XKoDvP8PZ2tli5pWNNrT2whp3aL7udrhTlqd36y3WYHreBA9s
CTkEXLL9xJnRz63OJl1IXAjvvz9h46ejLDJ8vHKaDrjivOqaNL5U551h7g1O0Rrt1kWgPWvlIhSW
Q07oxKMmIq7nxIan3/I9iu1su8xdP5vro9uKXlJOehQS7kPZFe/Sm/GzkJacv0/iEpd8n7qiMa+y
WxWLaVxsErSN3KAHguG9FqxPfXcMyJVuU05JT5G1G9XFCX8eEHxh3RYrbMxmOBl5hgTj2dT3y0Ri
Mz8hjSo4ViP3WLplsgllb9DmZr7A0My93GjvjRPLlCcB/9VpM12DZOmXaAhglVSLabjrxA6eTyNZ
U4Na6hVzrw8brT0I+pIElDJehHdTnSC6j2fdulhF6SxZCUvTnaK0FY8C4WRhZyNj+XnR0lmUO2k3
y2ByYNIyZjX8AGvmm/OEcHFSSAqOy+QrGFSRtI2Qk0JPRY39n/9oeJ4W+haBNKjyD447FYYQk/g2
4J7wJ51MuLIH/iDm+f6Nz2Zip5e+IMeyufcfJqJaPWdfPq31pUgrf7LJigsf9NC1K7X2wz6nwOVh
tdIUoGMXPaxA7k6nQjL30raU5k3KpWa8g5Pwle6CmDBH0pUWr2P3qQeAXVaSsiyFfQ9nHE5AO4s+
eWtO5KkMU1KmsTKSVRndCA/x0v/byvPEskmyS4/cEuMOX/jKIo7DuqfVJSz8xgtA5/MsaYpayO8c
NXdrTEP8Jlcm4U/3JoX3CE4ZVX40FGeFgzqKBcVqTXOquHittaipntC17G2BSyXtDglttSsljvz3
hC+aTlfDwiSO/PzdbijngK1+XxV+OoX/O6Bz9Ec5JmPaNgzIFFlhZ+EzSjthcHDPKcUKdURBxe5d
eOjH3m6qxdQsMBdsW+EHZFW//dtEK6o2w7Um62U/nr0LfDgoNEXnjTivjYVDNKhxc6z2VuUWxjJP
T06S8Surn1oiUHBaSvU9ShELiHYI63At9yutmKvG3BiQ165k+trKAY1499cMoCbO/2TJaqgWReL0
8kLz171+tDMB0ofrd+1cpTgSkNeTO+YNtf1bZarF70KkoeikTHfsFqcel/Zg58SQITqX+g2isSDb
jc0Wyejof0r0XIt8j1w7lx/G9FWRDr//UJfTUlblqQgsQqlhNz8neo+4q0Ld18qpIkC+ljwu6OL2
js7N0YZhIGGod2Vy0nTveIIFdO2ifdnr/Pp8FWWPiCQbEfz3DRo3v6l2Q1NRoTneJnjRNM+q3cHV
8znVr/g2tbXmvQU5BvPYKG/S0oFDm9Hi835/EF89sG8nha+BICVTaCJiTjrbUcW0zUq16yoqlJXy
SJ7X+NfM1jnzHZvUf7zLJWGDc6qRRrKzTM83XFwyVb6qc88o55HlVdY9fQtpr20ybLSPp1U27P33
2rPm4g1iKYoFAF+pfaLp5+xz1OeCvA7pxRiQ1D6qjXBn9UiNZprz+1e7vH5MX41kWw25DPyW84tW
l0u5GWVitY99d6oFayf0x24Y3g4KTXotvteoAhznjWOay6Ow6gmj8nx1Gfteldypa9oRx8ffh3RZ
cWRIdN7JeGMe4io9K5F3R/FotYlcQSwcXAPlU9I8We2toa8qZWE0z0N1e/Lf8H/FtwmCFn+nqwfN
WImi4OZInNr7hAJtqr4HWJXT1p0Qb9PVG6GK6HQmfQhMDnlz6yMPyaI30Uefu61UctjQxcgPQX2A
HZlQX2Zp18oHCsPHgI5LCe3vynt1qdeU4eUQuiJSi4e/ei78E3NL1v0TEyyNnhp3CHYSOnVPK9zU
JLprfCv9cKaKvNzsgmb7TP2mGAlyugdNpUabUb8Z+j3Q4t+f/2Wv/GxUZzfSaOhytc/Vch9L8zG1
GwiQi0zZBsNqMom7IKrmPE1tWQmLFATC0Rsj98oQpg3/bMJ9ezBnM783JT8IYoZAES+8a+YQkPcy
XJSZThUFcJ1uW07wduVDL3r0vGwcU0HAGRpz/BzwQGSzIrYys1wQb0LyIwZv4niCv+ER5PNYvR1O
iLKqbc0hjB6td+rtwLOG1v59HJeFaRkpKEMB+w5VXdKm+uM/9xJxQCgaxVW1J3zuqHMPcoN83lZO
Ey8RhhGYjJ9QWpAy2s3/xtreB0ER+iCSF4OnPcIyLOdl8CdUEbj9PjB9+uHPfhW4IsBwVV5a0gHP
ThK6cWoJxaurff7JIb13ulctJV5gx8Ym3UMTWYwl85UuSrwtmxdZv83QY0NM34eEIJ9mx56WgQcG
JwC93bhRuM530tPIHDboBQz1jYz0Kg0OiQqCcy2XL+RXxJQ6AbZkax2cVOiUuitiQ83fVBFebbFU
4+0gAr+rn3RQQwNFAs2YddG21DeWfidiGg1HwogoqmA9i4KnvvDYX6FvXLU0XXk2xlmbZBQlcTDx
e7NXAd6gcwrl6Gt/SIQN6ngyaCMvGvdS+DRl/Nn+rBIxaKG9FvLXQZ9LmMgxFird1V/tMgiICwNU
amppXwHN59UC2Rr8IzZPJNgBxXG4gaEtUQUJWD9ZvL3stG66+wDEOJalqrrBACn3EDkL95og+4e9
hpHIbDIAaeG1np+wVPLSlC5JJ7kuOaf6cSnxcuxQ5MBYCO9oaeEC4rLVr4hb4K7CDkpSXna0j/ey
E63S64nz5uWvNo0IBSYOiR90/L2eD5Y0IiCW58Y2r71c3JbBLhRvi+FQj1tReMJboKBDE26x3eXl
u+ScDukI42XGyZUNxF8FxfzoUqniIHe8s3y71u+qoye2CzQKFTRBwdYI/E3ugxjqNzZJWwOFj6Dl
yVhzuz0ViwDWrmA40zrfRROYr6HoLDn+IXgvUHZVdxmEQJLD8S8FkxySCYZxqdVvq/DQo/aswUiR
oSBoZGU9NyQxF85Rhak3G/BODqsKzX9wU26HdfiAYFHmxt8tjs41j+4PuwaPkkImrV3aMxcGulMT
NLoZxyKoI38FcTe28K7PRoQkKOwXEwS2vCOktsJVg1L15ernX5ZzdAnjLFBmYggR1ZxvpkKkHFvD
L4ddC0E/nefSKkL5iowiqOhQYXXo1ya1S1RoCaFlC9pE2bI4kje/09sdSZJo0hogL8Ufo3sg87eu
sadNN2JRcUTUIy7pn+VfSoO0JxALtUso6I/Dlp+s81LaLRmEL/BO0oy7Cxxru7s73hefVBeb/CHg
Sl0RJT/FpGlYYtA4hvZA3zFyFcNWj7cVvXb5MOYTL3DoVmGyUb8gClT2j3PKGgioT9RQFNI7pZBe
gLJN8lUrPmBbpBZ6O8abwvSQhdMLVuutrmA2y24HIE7kvnGuedAxVRK3AMXEf0+jeXmaZ2sS0ZCZ
CU5E/7g5hMkarY96uoMYqA9vA1yTtl3oEtsOwWiloaDFDJEBMy9reaYymNA4zrvINjp8vxxSqUUH
7Mo6aUpy1S1kKkpEEg+5FyebU7I3wrtO3VRq6KnF09G4B0bDn4admISiK2faywbT15tgTshfiqMX
G2g1SFYcnpphN5VGq4XkbyCcO5gUTovKvKX4Dx+UhNXDsFCO10oZFyeXs8+e/v0/m3enp4HYIBne
9eZW8FciILelku4irwq9FNBS+BrlboTaUQaQ9fv+fHlfO/vss2uKcBQ63yr57NpFTttWS8mTAQ7Y
cARpl4ZIcVbKa5Ig62CfuVa2utxnpk9n8utYe2mPnmv/0VmUcetXA9XGccqFbl5AbmCzD9EMFaRT
kk3ril5mOvCNufcSf34jeL8/gcvSwtkYzp5+pMdWNRqn6Qnk8p+6f4nIHwOsV698bY20Cs35uEv7
jeI7rTjZ1s3YyxvaYkBPBoMuKCkb8ekQfVzd+y5qTYwMtfR0sjS/coa+vxcqm99JjeNpZCo9KNwn
YEvnmI6UpYGMUl30lmdSL29RsW1K4gE3QroKmrWMS8TvHn3pNa6uiWKvjWnaHf95V7UuMkI1Y0z+
y/B5WkoLwc4WwE1Hl2LDVeny5Q5x9gjODvV1LkhGWnw9guOefPCN4dt59M7aRYBN7sTaEuMBrfJy
Dhfm6qIwHU6/HV6nT6e7pCH/BXx0XgZL9Ox0kjpez9ZTgRmYTmgtoQFVitsg3ZngPxW5DvO6naeN
Sz2ZMphOU338X5Q1vo/kvP6lHGs1zRQ2KhqVCAfwN0vAoRDRjhzri7W4RbGYfUZvOIFnoif6c62c
gXd//32uXLqzz4Zxds1OCczuixMP5OSkryKdCYLS7eLp78kVQxeXU0518P/7Z7Cmd/Kfd+6opWZY
JHwqNztzF2oU2e1jPcvujgvu3i/Grb/QDyCcLbQ1lE4RbC6uHRUuWZFn3/z8gtUcuyEU+AGK4Va0
jWciP3s05/agexMMaBvvQJX+of2Eu4IzMa5fYtNoDTRYttO73OveYmnmEzHaX9G4XOrzzkZ2tn4p
eSmezIiREUPecsM6vRvoP99x8cx1h3ZHghEet4mlc/PMF/r+yitxZY5YZxtIXzR62k0fj4MGLTib
iP7Z8PXdYLCH13gVPBBTT5NErBdQ+FIv8MT51f7Vz+vEf2eqdbYs5c2gC8aJUajzLln1pAaoMxV0
qHN6a/oZ6ljgvOAiSKF0sRb6xu5qcMD06l+uFZBwRY1D7YWvME/EKk7NYtjJ5HcjsKiXJaAzNBbF
Ded5yw2kzyhekNdjxyI2Jw+wAHnsGTAfbn/Eb1dXbt7/l/fivwM6eySZUptKazAgGnrZMjo6J27R
WFSDj1TwKIrAgkYreYsvEDeIQ+DGlRdj+vMvHggkBx0fLdqr8709yImrC3Q+P0IgOiDvg9Uwa7fl
7j8USScilKedo0H0IAReXbqn1+63Tz+bFaHeNF09TLMC1WrtjhrzAHCBntvjAmAaeDSK04QrlTdm
tkTX/fuXv+RbT5NSnbK7+LuO2fT7kpWVTdmmAbYAXKbSPGnnFTYWG2ZdvoRwL1K07R7r7LX3nQBc
pnAjdvfdaZvg8rbuQwfPBrqAwcWwBg8Xt9sObqVueQk6Ud02wr+Vcji2j3o0xbH+rddC5BKW9vtX
+Hmt/+9XOK9OSEYmpWIg9Du8L+qn5IgfSr7oZ/Sqp4tZtUfLqusr9QqU+dKJyZMjj4ggR1GHm3p+
JeMoRFdBMPudmUBHlu2idNBh1LQ+CA45ctThtnsUlrWxCIRNk2+IRQKA5fjUhxzNy2hEoe5DC984
ZM0W1MU1AMTFcX1SrxBpfjy86hpqPgxtU4D92WYoWfzIVqv3uwIQA9zWeFEBxyQ1Vd2gvYKvQ9FP
e/k/weV/RrJlZC+76raeXuXzV306QOMGoUZC0uv3d20YzCxVG6nfHfNbxPb9Wv6kGpHUO7mamYSW
KG8druFsL7Sfxfg3ngOUVOo3qeAhdTdStxGBigw3NVe1K2/QRXFU52pPnZp12TAk3ELfByYaqYp0
nX0bTWrnGsVWfUic6o3lULBRn0nzIHRxa8bLan7ELYJq7enKCC4fzVRcwKCEgQtH/9f9/5+Tg5iW
kiL7X8dHHEqKRLFlJoOlWEqT88AfD7WCh4xq9NXV73L9+f7JZ6uvlOhRpoh8snTQUa6sOSoEulN/
FE84bxv72DzLswLn4/oaS+6HrVAmDXW6ONCh5lJ1dmT2A4scw1M4nQeSdpZKhECMzrBpUL3Ky6mM
kLlNamMQobxz7cpyuWgAnqIxxBxWMc5dJMYUjXrqTpKcHOQ5i5wWP2gySHUQYU6LZGqSnE/7zbV7
5KX38uxjz562GQSZnudKctB36kvwCFaT7YaqnJR4oD7bd7JrAI2jOt60h+roZriHdQcWnXib1dSW
UlxcqzpYx3/UxVXD1sU++DU2umSoWrSpuvB9FqipZAmnGhgb1FQN2G9DHTzXeBAWm4CdNw+JMFeO
D/VpT0Ciym2CPkG8oplQBe4wLpJm3uW3Eo3T/lCKm1C5aTVI2sTxrBt91lNoehT+TnH1n0blTFzT
GMXbzLzzPfFZk+bD6VnqHrpyE2agm403HYls55khTFz+qVTekUzOgvGuohhTAPc49k8ESQz9UwgJ
tbmvt3iWh7f8TSnw010rfFycHXk0LKDYLGVgMxdr/dCPalj2EHbEFZQI8rdRZXaPw+Cy8D+Gz8NH
4Gpu9pqOXiYcQvjSV8mLl7Plawi6TAaFCsXrvHHi56U0dEqcHjpbqxZH086BK/Ag3Ybkb8MWEf4Z
DglCqX3aHa8nP//8BP778WfHlDbX/FYQheRQr77E8umtRKDSy/gUPFAzvGHGoFAfH6VNfhCf/Ntr
7Rnj2uefnd6bsmmtUiX+DkquvzIxgJcws9ApuK05bzDKoUBLF1L4QAoWCQXKiVOruKnl3egpp1VB
I79FZGOPXHnu8Lvrhdftq8NxEhOlD4o4K1AWAmxVJ8J509mm6BmJqwLmJYcTqhBBEP3M2B91Et9w
wlBWpA7arkdyDoLZcEf9Uetv6m5nNd64p7Hpb5P9+Bqi+ihvovTWJAAtSR4FWIz9nYQXi4b4tsCf
W7zB6dTrjVLOMqJoft9VLl16Z+/M2WozJKXeDnWSHtLPLnWHVRyviIFOZ/rpITHckd4UB4LH/r7Y
Sk899VmBXhsX1hVhrTVuVkR81QT8LQjQvKdCbGRraw7vxw5dRGVL03Kv+TR+fstlVJYynGoCvc52
4jzo6mMu8ZYXz+pctEXXVIHbkqPFlqDtQDIB8v/Dr7LXluK1A93FTjg9rX8+++z2PlrsgkPC0zpx
NXyIn+RN44qf1hG+Ka7vnO6a/CBhukCoALa0AyMxy28gHU+EH8m8UVnQYnF27WigTsvut1PT2bDO
luWmqIW0FHkk6hyCWoqHYgbol+xz85N0zsm3r9q6cBA/xQqyo/9ZGhP8qmS46tZU7054X8lWkVYi
dCuAmpbTtu8tsDzVSz3uU8caztdWS3IX1XtGpkecLztr139cd/9cih+mr0JKmkamgUUT+GwS0w2t
I7kLWcNwE0THB7XeD8M2qDxMtxXSIQrK+A/+9k4JstqOohmPtHmBK+srwOT5wtGf8qUkkyEAWbQQ
sP/6C0NdCZO2zBNCu5iZpFTCtIbxgY6yWEsZto/b4E4ieAZ5eQe4elZglETKojrhh7T8fcL9uL3D
tOSbcb3mdDGtYv8c4wYtKvo49pNDo81kWus0km+yP3JgC/nCOEGymcV0wZhaAic5JLOzACOKYY92
c5PgjAxKN+cGHFAVygy3sRz/9fcBXqoCaf8T8GDRfycaF2vY9wF2itK1vRQlh+ymexSQw0QfYe/1
p/sSaXVh4CkOtkM+ry2Qhc8NaJkYPMVQ3Erhq36i+Q3y9K2u7vz8cEr+NP4zu2HstosG+6vdmAsd
sbkuLuPqvhRvochlw/JofMbCjvfC1UmorPmJRKep6Nwp/AxPVbYqpScJOU76qBZO+BJufv/Gl1Vz
w+CyMSmADG5k5Lh//8ZRHsvjUIXRIeNsr0Einpqbcfhsxbb+OD7rq3wVUyMdHUF0pRd9dgJARVmq
+oCtoz2kh/qNRIQrY5pWku9TehqTSUcPPp9Grvz3MY2hYQ5+kUVsZpOFN3OkdXjITMo/wZy6HNDZ
9Ka5mQCKzZOyHHbavfFOIsGVUVye976P4my9S+sxsawKaDt+aMi7RMp0aM/ueULlI9dR9YPGAbRA
wx28aJHfM3uscEMXwXwWn1OOGa9QQObXbgXK9N1/ezZnv1cgctseuyI6lGxQDhnnr8aBg6jkHRft
IfP8pUg6A7D92xBj0a4z52jPk3w9rqyHkZpV5K7CjV56GHmwi+L8uvLQLs8hhi7xo0k6axji77MJ
JCZppsNqiQ4izGQ7/Tyqc+FIwqobxIsRo8bgoWSh0ErMFh1D+pg4HFGCyp+neKWSkFLNZhVsQdWu
dEd+s/6UV6oh6nRrOn9+FKyghuk6ut9zm7h1bFRDyyCSmpjgjIUfbHxsxSdH6NfGcIBO66pUd8YD
mQJ0samKkx5Lb6bnqIJoY1iGJqK+NYcfGdvfuGyBKtdeka6EHl3LjVZMobByuW3K7RjsqvRggPs/
7eO7wIY56rTC+zFbCj37j8ujQVP9+/P/ki3/9vXOpk6Yptax9Due/3FJoliKORKxjGmr8YIXWH8F
ht/ErghNWV1WeDbd/PW4Np4gpzmFOwze8BfvyNB7pvGgHhQorG67avKZ/gx3ifUtt0UBdgKJVP4E
UQjx7V2TQCkXEnhWJIhZXOh1blrYXL7P/iryC8sYJJixh5OxTDWPqgM1pP6ZmZeR7vNpBI615aSK
1ACAKUWIRxC8qHBPJMdXiHHf29VoW6v+Ft2Peau7vz/iS2Xq2fimask/m5gWddpQ9nJ0mA65bt45
IjTFaCk8/w9p57XcuLJl2y9CBLx5haMXKVL+BaFSleBBeID4+h7Q6ehbRVUUu+M+7Id9TCgJJDKX
mWvMYRcc5MPhgKdOB9fQQiwGedbF8+z2LL3yrSZztYrrD80SQiUxeUrZKjooWHPt4UFp44mQdfqQ
7y3qjnboM0nKEAA4LQLVfXWnLdNHEJ5V9DiEHt6ChkjBZqnBY2OiydpNEOLCmXpdeth1mTDEb3Qd
/3rb/PZurwfKM6ELaz3n2bWSOwKcYca52g2fobIOEda43JUbeSUbqzZf9GxdLlbdxa93NWzLdb3I
dpAjbrzNv52nv6/o6oNJusvsCMOKklX1FOyY6ZCqe8lcEZj4+S5c5FDKySSpvuRu+yQ9Icr8sgz7
/1zG1WVj6INlAFJOTsEOFswDHsGxo35eniw/XMcQiSGzhd0aLLvLMNdOPwqrW/3zv5R8+O4MRVXR
3sICupbe6pSi9ELjSdB60fx08sAU4e+m2qWJy6Qt1HbzoC6N1b9/OSN+309kip7c9/Rl8ZC8ViEr
tZAAR5Li01h7o7SV62NpvjOIG59daVa5esBdg8kOEA9RcDnqTz0guqds326Ygkb3UgZOVD3H/T0H
dMGmQf+CF0+5YKOjJNNxwkJJ/HaR6KtarY8QZ8xxPF8gkMH8OEOauGU+l3CT/0A5VoIN8wFEwU/+
hw2i7TcOw9iya8jz7Z1pYsAC22gVjov+vNYNFDvWU0Ju/OMcrNFu5dvkXcLeEn7KQhVdJXVRZEWp
K+C9OSxw4CzHdWl4ufhgdF5jbdpi22nrrnw2DS5sl6kiTF4DEuIBeKZL2G/Ve71wR2FhsWJhMSk3
TrO/xRN/PP2rHFiR+zZtGi0+tT4HCKrfWsPJYbprlDUJRiThYISvi7EOnkiOJQfvR+RLAChR52m5
m2AaB0wPUS62cLXoRZVPRk8WGsBYPtyqcnxXx85E19+2ytXVcDHF9px0RnxqTGzYnREPn6cW59b4
SGW0247RAixigMdOgYrUFt5gezfVazf5sngXXPzJcIUFUc9SDG4cbNpfgsU/VnZ1KQTFeDFiWYlP
Q8kmBHgBJ9RWBQ8Ndch0T/uRi06IQAuO1jMlEak5dedjdF5ZEhMhTvhLPgyv6e68wxm++qVij/wo
r4pPEOL9JxijOgY3Dueo8MXJ1/vFJdpEOOGWTr4vaZqQq6V2C4c0dFMYibYITGN4EktGKZcW2ob/
e1dsfg8MTQHPmGlB16ggq0+lKW/M+IQBb6fPMJ8aZysXF2/LerTEu0G4602STDrWaF/plw/LlGYT
BlfvmcvEX4cJMxP/KhIHmIWK+cIYPoLYt+TipM0uTOcL6yGxnGSDTPX1Vt3nL3m2YcgiZt+mTgT4
DXtmXtReTJo6PvUo9nTwtb55WWaZnyjbMvPrdo1/ram7lrULSJ0Nt4LXjI1fz9ymKz2ANek9HBPj
XyrXK+XF4g4fW6lGTLTA8E+uVxlmHA8SgEplbhEkMGyYOWa7av5EmSk8Gl/d0mRnKSfhZzSuGVv+
96H6fWiFF/TbL/x6Ar/FKEWZtFUidPEJFVypMJG6DdSNiuJPX/Lbzqo/aC8XOm39hoLXKCGJcXBO
DQs35Ww8z3W+NnF6C/9GT9+WgTeUuzJZatniEn5oxVqQ32JzHxb7sfM1bxYTMufGtLxqB894gdSI
/4Ql/3Y5rwzBnoWXt2hVf4vCUDXTkUK2r2DbdnUUTIGWqvVQxFhqIWw8QA2jKOeMS5Nre1w04oZK
wkfnTl7u96mXlL6A5lC0zenGo5a+15941L8t5PrLbwz9nBUlZxLTSapDsgNu22nceewEVCjf3y2J
ws0/eRX7lYoeSub8JzEXhFLnnxfwANbxw0wZx+72ZnX5+9D5vJ3+32/8ehm/bacWw+6o1M7xibdK
t2U9AJx8Dt9MV3iflpMLI4xOYPEZKF4yW+MpDhaXhCk4uRgJk1COfqMWqdx46NcVAnUKxOmc5PEp
oRZBb4hzQwWZ2zlz+FujevXQVFk/NLyrYA9jytne5e1eAQU7HmGzY3EDJpMCZfUhQiRmpyqPluzL
ADP1RZggCLvtR/BdmXr1EK9CPNEqmHyKeWuDU6zqQ/QB4s7pnfFT9Tn7Fsx53ZSb/X2nUNsBZYo4
89tYS9ZOkZmaZ8TivuIrsXt5nJbzFA8Tl7+MuWF6S6/xXV81/8rf/uLVr6xzTVSipIyo3QQL1UEx
H/pZ77Q/gXHX3ATintatZdr602UnPUN1ZXCD8pjf7zCITrWaoVm01vvwZm8Rtd9fAk3Gy0RG3uap
t+v+eiwIBTTzbjbnSnU/aj1mbHCdQVkQEaxUS20Pqo/SrxTj+VHY3VxXvS9jTxOfR7iczMcR19Hk
sJyKsLMCpgg3TcaAx4sB/efuEOEgZae0SafH0lqelYWR+wMirk5HmL8J5//Ow+1vUrdZ8KM6mr/o
sKTQwzcTuh11GVzWwau6ClfUuERySM2rxTcNEln7MMVOJnoX4zjm61r3uU/GbD2lywJJPUEuKpO2
e1RwYESf81KtpqdxV6V7AxeaBG23BgWx8i/Sh4qpg3HA7yo3FlXhd9OmvrwPLDI8ZO1Ta27O1V43
l2azNCMcYRe36brfSVPz/oB5yaTtnOZf17jFNijasjCiU2YuFG4V8tDPROaRORVS/dpJtuK6gPSi
Idfmd3noMKZnqLutaKsPzYtwP8wKIM+aOrLvHU6Js9cRwGrn3zfoFyj8qpDCILAM+R7jDBZ7VWcr
Lx2skUlkH7+ModeiRVxPL0z3lM0yUZ9421bkFcJjvKn304+z+ALiTD4ob8a9hiUxhpHpluHFCKuy
14kjeprpVGWJLJ7qoT8shW3a+f9e8V+DY5nqOp8fH6AqXn15el5fBBm/sJO+I5I3ABhhjTF51Trb
0x8icIesLX8kR1m26ydzr9PeutfWZ5fTLxmdnJEGAtEf/17UX1psrMek1AZ310SPf/UYrYssVake
xyflRKVEp0hDMUla5PL95TN+go5PMndugY17RIdgTXsQIHvj7rIncIJWwECBlq0B7eGBF/fO2Vr1
jd0QiIWLyHTL95l8ZwFg/veqvw8rsUnZnqKCCyG0setU2Oy1Rg4sNYajD3HCVj6sj4rJQDtP3Rob
WHhZy+hd+axab3o/r3I+V+iXpSMuw1Ms3cjQvnM5WYxKQZVRXQVYwbVRn5jHoxEZYny6rM11/Vqg
CUekTTHPci4MeHQ/OnEpMh74pD52u/yxpttQMmbM3Nl7cadEziStawrTL5fLXYJ45Wf7KQM2XDFS
PK5qxuwbHKk9Eyn6QWJgdh5MufUt/aXmis+gzOygxpwrSsY/K2amNupNm17ik/52fsrvKkxlfnGu
FvHiguyZ+a5ww9ckPob37UZ+KHCgtOwoWZGWB7SA0JtiCUU7KHPUF2tt+vpzkS4wQR2ZQc1fsl8V
8z2FM96QhX2X/s3P3aLsos+TodiJ/rlqqe9zXU0Ggp4RA4bQTTAsQ5OBHTECXcuO6Y4YL+djv2/e
sj0DyoXlDynx9CbGW6dcK6YfdXdtstcP5oP4M8H85L3z43qHjfUFhwTdViVO4+cxS+1efc6T+39v
4r9VCA28BTAXmWeqzeskTZClXFBVIToB1bVOMtZV3awEUDAnh/exLyJYmqviQEiA1UFrRwxGY95T
+GCFq/gga450PEwL3gDsqTR/E3tb0O2Q+OoxLV2AMVAw5WV2Bg1g/3vlX0/2+uw1LA1BHm1umkBX
sX3PdHbX1m18orXRsDKuXWI8nZzMvtyl6/TxcmDWCh7TfEjg6Jv5huF2zCq/mNuZoYpDkbQhhvtS
Rnn1jYP2by0ENGhQmESRLY1S72pjlNpYCpIVnb6cdgRjlYBcl7ACdyM2R+L2xTbfyItim95RO5lc
BOZFuULIPAHCHdnZfjx4Ad5EEWKI4jMKPJHKEYniu3UhNHJq0+1+dif5GbMg7ZdROefAnij74ahE
EXRY3orZvqNz2ekWphlIeCj7ffs+h+o8iIFURSdxkRouLpvaCfgdBShYG806ftp1n/l7d14MrS/o
+27wFHUvaOt2HT1hkJOly6pZxe2qij0ZLiPdOZDZaLa9OfHa3erg/DX2/321cz3xt2QkGMXU0CpW
G7KZu7mPfBncAkwZVmJvJTP++AwgNXi7KKea6gp2vpYtqD6ibY4/NgrWCGZMRjofkeN7shE3ekhb
86iJvowpAY5Rt5Sd+t+qQ8SbPGIoI3iRXR0lTHQ3pWjgYYrdR557NQ46aboc4PJkyXZojiOinDcV
+UiwPpsODgqiBxiYNo193tXM4+L9o/h57cxCsWYnjm5junBxNQEUsxupy0hbDFDY+T335xfaoyWf
A0ZPhJr6ZsKXB7gDcCAaArI7UC7DAZ4aaIiOmhCXhBE3GwTc1R16HKZLQ22pIGvHW/Vocer6iSes
zjfigu/jal9b7n+eyFcT6LeX2EzTxSy7fHafDRZ1uDGWcwqZbazdeZsetCfjF+aTC+1WsXm+af48
WcBjoRFDyI1H9DdKWXqp47DXBKjvKx2TrJ/GknDJNfdGzmRavbBuC8PEb3/SnIXQ3CB442DBdi2e
zdNSGKup1o/5LOpQPmWUWEj4IhnrrcZPpEPWrc/CSdKPcnBi6kLVKfJ5YuPjDiQDxHT18ijUs6u3
hTpiFQKrrVcWwVCZqt5U8LKF14lpNolJ8wHE1Zl/RJRA4SoSXoXSrUzc5/gksSXcxY/cSr1t8IWQ
AsqIWVw0FTGcNYZa0mYRPKfiFqKNC3QcUjdDxStDO0VsAyV+GcdVGi+SYd+CBjSpSd+p2ramOK2g
M5n7JNaCOF6kJozDYfY8J5nDeZfBibVeong3DY+KvEBNa8sx86cjNbL+JZQOtbkx4rU4HKpglcGc
zQ9J/LO4JfL+LhOaX4NBd5zA2DS/CfnDsap6U5z0I0zyLjtFCw5vnEUcaZN6pKPxBuD05S6/lwd4
xZUzbk1p0VuL7JUS8n2o+PFb+0OSl8Y9zjohnyvk1MGO8uXlVPlNsKh6p78PfgzRgtmx2/rC7/Xl
efnIgSm7kkB/27h5HJXGELBJBkdE6EN3GhAOXlxR7wS7TPWseDsxnoHlG3R80R17LFzxrqn0Zynf
TdSEx2kbRCutWjP+mCZPwNszpiJfijvwXxvC88d2p06cA/6YLgC89KUfF7vGXPfDPpkeavkF8xvY
RFq/N6aFHiwydR3oi7xcRVx7sGZvmiSp39L1r59M4MLdBKfmmtBl5EZoSIHOT14baFP4ICqHSkK5
0u/leGVGTk5GziFY2GVhq2cnz1ykOSU2RrAyqSGENvkWCBNaxBN+QD4nZO0JC3Ujds9yj0sfXAj4
L075djn1x4sbEGH69VEEkri4aRr4rcl19WOukrM4i/OB4VD92Hh0d6CE4SCsE4u503lP97YofENn
zoxRwGWHnc+d9Xlu7y8MkNfrIfEjA62BzYTE4t+RFkM81weiSV7BiAbVPTg030rhFxMRU3Y+a1+f
hdcIwGV9SfA1Yit0YHfdMwjYZBeKdmtALvRDrpHQbfr3RDua8CRUX8EwurxDbJsFu6TonS6mUg6x
k0rztNdWxqv1EDyi/xCDQ8JVlINXD3b55U2lciHqmyICf+GandvLnpHOPhcT3IQT6NZeJY2xo/fX
Ml2K9ZJkPxKeW/C0hwARGxP8ELUudqnZ5h5QEaP6HQ0+pArVB/zO6a5aiW57j4HUxbNqf8vhCaqL
Dh3WGBN8cT9dqR/CwJC6R5NFDJn6xBiRiADWSPIEptw0Z8HwKOEFIp7Ss12kS8jN2EzisPNi6t50
r9HO+ehW2mgzMUq1n/sV4m5kntCtXebxFVsCEGEDK+kXPLOlvDmnjoUS9lW+UQ7VvokB/nyL1+X+
uoiTfhIy7Yj2+BKvxhe66VwHgEea2KG2X3YYmzsV6ODIVh4A/i4Ud9qe32d7B9Rpr6L8LObvF+UO
UQtVAnDCIx0+GJ6t+1FGfgmXbQMkzy3v1A34hlnk6WmKi/yjUGcY7QVs8Uf3M0W9tkQn17nnaEbr
p5JT3pJlGX+5TwGTmbqCfEf5biwsXQKjAdWmHcEwz7IQXuk7HlMCTWF2Wf+I6lwxHulKXZhgRUoI
85KdcPYhoFAfDpI1lyjuFkECn3kxGnSAF638s6Ntx4uidGw6YuurxYkZoOEtOWHwNfBe3Qn1z+eE
SIkZ7tBVKh/3IiXYjiI2r0vhKfrsNOeyZ4dHPHFUKuEixuB49hc6nSPYNMyiA2w2mZ18nrSH0txg
XgXAjLGn4HgrdZW+jzTNGwI1Hy11KKffZvasZhKNWtDVY/hJ2SWUkCxXGA+/NclzrwJpkF4tNm2A
nCmCRrAGF3BO1xXYzFNd7VT4NSVd4EZ+VaL3XnWm1tF+cJVvLOpb5xWsmPOWYiO4SPnUvRJzYi2L
4plDl9xdyhcdVgGSizVQCkYPmSePDG3KvTAHKEAi4O9CqnVMDe8jNLg2otNicqbJaZplTB0gPoT4
iCjjB9E0rKnenzameicb27bzL2RY9SnUHVnBVowOG/6K8TMoXwmlpLUOYFKxFy42xyXuXGed++DJ
SA5txAGyNrTnsqUKVeOAA8tbs9tX2bCNZh9FS+a9BdVG2kg22b1kT9ShKN450mPxq8VpoVykP7Ak
IvUXuluJ+rfyCC+Lt4S+wtRNyiRXEpTC7M9pR7f1yNgtvNn0KTyGm+SB/ajVa/1+wCpE9hj70R1N
2/EkmvSQhqf6sgXfCMpaV7wQSBVj5Omy1/we57dowak0oWE2fQt6nnqXSgy16+vyFm/2u2D2au1X
95puFem5xh38yI3BbUZBL+RcnvxcXRsNBjaYbG9QKcPHK9oTxh3VCEcwQZTmN1guvkdP7Wd25G1b
n5LpTp/j4DYr/Rnnq3Pl8cZUQKYnBsEH2NzGJsVx82mqbOkxRaEm282qXFNzc4Vtg5MW90a1am61
Ur/XAudfKFPBJDEWyRnmMOW3TMUK6lHXGXABXBRZi1RaJsw+gAB6mp5zB5VBrLqXeNtDjq2dGa7h
xPXiDLf2qeDf9+qNo176am39kcLM66GQOiP0KVBeKyyrQteZdLH0I/5hAGgzsoG82GBZalU7Y7q7
4BV0IeJ/IZjL1z3oEzgHBQjShdYsFXkrnPcGNriOlR6JQcjVNVfGb3QJKW/NiErRgJd0G+1Ui9te
pHlfvkQyR62bSYlNQRxpdm2rsLomevUiGbg65n5eGR6uK1o5+98xFQH5WPSjadXiuD6mL+Hg8aTU
gyS9h1a+zOMt0+xVpSyVAnH9SXIUmHeMswl2SVg9N2mBfi9MxzgMmwtdGuySE4d6v0ZTt49m08aq
etaSO/GyFYpjhXxMvAD/yu22fIQdZ+cyPn3Vo8a8dGJ6feKBqWsFkHU/GzIrVUERJGCdxRAsYcSI
tZQ5Pp37jB2J6C17UIMHjeA23Ay66klPHJe3ZbzfG3PzW8SaWKfODDLl65b7fVeZbWlNgjnHg8EC
GaMvqyisUUQgHPE4bHpfuYW8ledv8dvO+e1vXhVOhFAPFbli51wWMzWY4TmoQsXqIg0YHdiYAGme
+GEdU8Lk0cML10uhpxsPEkEFyqUbkeffDj2aFTLOZ6jtucz//Kzy+W6vRB7A4Ei+5CYglVE6zSHf
OAPSMA/PdiNLUtx2XOc35Dr6lcZUgmqq4Yxu8exn4OtX9+e3x2/GXYaniJAdRfVFV5FiUYrpAJpO
uzzcpfIr3I3ejmjmw5CPF0GA2WNtyxux8SIINrQsQTTi7n5eSsappR8uoHNIFpbuCrXfw5xSOZwo
gi3CU4AQ1EkJwTJfyvd57Ru11wvLNiU+cEkkx+6YzKIRr8PZ7VeMt/rk6KT4CwbEi35pUE6Mb/z6
6wra/OsxUoHLjcRWQmd79ewHRT13QlJnRzTQ3fnQafx9xzg/DMmzAh86BTyYciFDD0p83R1e9NFv
NKcSlvBrlcxrp2VV7aDntBcXTF+GdbYG7mwVlZ9tiP4Ln7KbhZvvEgQ+GJqGpEicw9a3Yy9TqrbS
UlGnckP5ixzXNjWXlE+RPsTRlr4KID+1mMi1OUnJPunuMsZ2CvQgGCvii+kQ2k7SOz6LSeB20U8z
/GmeH3Pr6awdRIBe/WczrCjKpqqbGl6WPMDSCsXNgPwTV9WeYX3Q8AuzeZ2gY+XkGXhpyA91sqJT
iyeo3z6eI++i/LycH9T+FBV3onynlm86mr1yYZoLiYpbybhdesI605YY7VTrxMupnDB7VGEj9TU0
ZmcUwhTNN8XXCee7ClHOBe+loryXqx9VkrotmVHQvMf8F4UFRNjHs0WH5p/EJL3VSzDdJzhhGJ44
IPONMcsbVEe4vBgYrkvKs0C7clzr+mRnU2lb2IJc1syFNocGmZpiR717nhCRWL4ueUXnNsZaDVxj
eJ3A/obLofKKYand6LN851vMb5belooVsjjvxz9PAilpukQ3cgpkObng1nj4j+8E1g3oLzkPgFfR
CTJfAixQ5kzq1tDxX8/i3xdwdS4a0llPTYkFyPe9Gy+rBUZ9gN1MWssJjka35Gdftc3rc5jxAwnZ
ErAswvM/f3A0Tr14FqgItpmTCodJ+8iEfBfrpRMx4d04lDKcut4IJKapajrmQwh63Y8PphbaISVh
Y289Te8QMcsQu1RhXR3wBPGlG+/luzMHORYiOei0pgod+JodKTRpFo+prh0Vnc7QNuFkaAWfkoQ3
gZqXlnKyECa3GjxCAIJ57Mq3rYidGrV0x6iX2UOXLuOknlVlReVW1bYr/Uu/KwIXOiLCnJNuLgLE
zu+42nNe8kMieXFRyd4cPlrSedLQs7GsQLIj+H+07ss76vak02HACLPbkE4JC3yTAl+5HxGtx0Ty
vgEwFYkqof1R3qRMIEa2AVF7N1JSpeduAyxt7kb5FHQ/DaO2W0yq/+8X28xIoAk/H7E8wD/fbse9
X0zdRcXtlZlaizzIE9+RdWKFC9PyKUSzOmc8+L7jF/fr5jzXvHmuNhfB4YwMwLeN3tRVc8oaKk0R
glE9jtUypnqhb0zhjmi8gXDkdOAs6K0i6OudSvUwBxnfp8KNRRfJKBbZrtXdqLhf3zUi0GzWY6jk
qNw61vXXjbZCKaSJ9YiLyzp8H6n6HutDS5W0kVaUKDC6WZYgv7zWQ+XKuARWaypD8ugkXvvRqX81
P9MHhvsV4LYSw6TdAWVZZZ9veeH+LWX+Y6FXp0B/EYYqk1mo/AYohf5X9xQ5WJhcwlWsPZOszlRE
jZSMe9wNZOb0CDQ9tb2zmv2/t9D3fhzPzKDIC6uMQd9vpAHZuDRACDqNlAMvvZdL6hndOjdfTHEV
qKrdCQcpQn/iluyvU+f0X+2i6lf/zPul8vViAA0F100Zk08OktY59qTJO9eeJm9MXMRubPlrhcIc
T5CRMESoYCNsfOs0y8G5t/q2xzUx9Gp5C0wvMpeZ9kvOniMSENFrRKfXF2fIkL03UgUBk7OLkMIM
sh+5MCmRU6Hlz5iw4HvlTRvtNrR+CJ+Zej80q17cqxFO5uBL9e5TUd3cwP/C9ILaCd676jm5pW/W
r+pp//2DVKbESPgIOK4+Ij1sq3YqsgzYMfNHRrMskIjJ0m5q1xN4snSbVa+xsp4ofLfaL7P5KPVf
Mv3ZrnmSpspNqT0LOvY1ByGmFtnbQEPSrLZ7Zhir2mnyO7mxZSYYR5dz05hcMfmIu72OX1GxVBg+
QB6ggI+3sQDIGL4gJe54QKcC8RwFFkeloy+D4Zc/tP5otP70ZkQvEw/RwMerQ/xT5NVa5UDM9cju
84FvPWWO7RcQq2V8y9Lh+jr774eF4AhK0iwzvEqQhUq3xmposmP6SSVpBRlj/NEyLte7OZen5FfD
SgxXTXY34QWLQcli8AM7WUrYfHQ0Ie545YG5DvOH5HFSIGrYqrIrb3Jc/hbyq+hocHvE0WB24/7z
XG4r+SImwZAS8vsjKai1ltWXCfcvTidbPB/0aaeF72ruKePzhK9oTnWTL02ZS3rCXCETwPHU91H1
kAZ3CteUdgSPopF95yeNkjYBM1+kjODuDLqepjSJtWeurfNrRXlyIPwrOhFzNvBl3RGpIF5xmfXj
TLe9z1D5vUnq03nyaN+MMM4bl34HTh05SVoDD88x6NpREfGmYwfUolndZZMdKq4eeYO6NYwXjWnl
Y+iMi/KpPjJFKe5n/9P2XnFiIoZV9skET1FuNLqHeTSH9DJJp7g0EOAU3Q8F/0Cdjt+sWc7qj7b+
KKTdEL3DvpOFzA6xX0WPEx6iI3V04X6SKecBS+qhSojTIRw2JibTFxgOhmvUR7Vahe263ah7TLSQ
mdF/TxGPBB6j3HSmESteXk3Fawh5nHghnO+IgEGZoZBv14g8bM0R7vvCtUD6t9CiYlpZsZeoDwWB
TvMEhyY7xBAqL8MNAt91jvGfnUwvhAa9KqG4utoiJkgmwxJMtsg9Fg9cRe9KZEuVp1GVeOs3GEXz
LCyCliUrrk2n41d9ot11kCjRNsGPAJ9OrGNu5GvXU3Nf65o1vPT/iJH1rzv2t2yVcCKYjFLKjso8
5Eexo/0oV0mwovVlyN55oT6cPxDbu9EmMV3NARmZZ1t5y/DRRludb+jRrlv3/1kNRKivqTn8C67C
V6qYRdkmenaU6HMkSyYMms/JLw/Wj/HHXDtQ8k/rnv6xf2tUTP3bsUyy8D9/+arYqDCSHU65lh0r
z1wwZqJjBsE0hrmpDJ/ZbDlfK4jJSNzBN+M8rWzhF+bAPkUIUdDFXKaZcv1QYoOJxXyxxfsZQHw+
gnPTfgCFpfIgowa/nFJzLWv7GG5v+jNVf6RWY6cEb7nxKclvl/5/IYu9jj7+81AJ2GZ1wuyDd3WI
GpIQNUZlZtSDosM8aj7/SSQtXiVvJNEWHJosvuJJumPiJ1L5qba8Ld7W5hjnt+Dx2yquY9cg7MVm
tDLcN6SXFE7rtBQHBl3C++bx/Gb96MAf1nOrJfmJAfCsfcsqd+K7x6YWja55kF8BNrxjTQq3CJ0i
7jb4RSyKym6eQ56mTQrZFLbwGkf2YIJ8uetB0ZduZ+FUb6f7grkT3flfcPCvSl/fftjVhR5nXWmp
uZEd48/wvVzlXrInNoHed6cvU/8WKuq60vbffw7dIJERHZjr6l7fikknt0GG7ZK5zjHQmPWaCD44
SwAXQoPP4eQ46ban2KM4KE9GMiaubm112dyKzq7T2/8sxlQURabiozOv9efFJ7d63VoJta5klR+J
TJChhKOtvxqOsQAhNiH4uJXi3vqb11P2td5q51DnAYjrKPe7O7Gy+8BlXkp4PK8Kr9ZOxe4W2pWv
5C/bF1oEICoaKZA7r96yVo1CqzVRjksw3knUva1lKu2BcM+snHTJmAq9g2O6hXXS+DiuIw/YDaUd
/KxQyBTjzzHfSdIPyBdWuxQUh0DgkrtI80sgHo2KPGodZl5f4gG5wJWjPaReuosd3l137D4sba1K
m2Nt3uvhTJQOiAeYhmxOKnVomd0eRijofpHDn1PFNmWaCK6Wv5RoT868facmZ4VNTP9rP7aHsN3n
/c4sNPzn+Avjp7BI1jXGvTpo2ozQKbBcU91jGTSRgBcvldKvJMSZTfOslrrTi4wMZ7ITq4+SWNr5
8Dm1b1hHhwHrvazHC2DwMwYdfG/hZxEtL3Jqy6Z9ewLlGvky7z6Nf5gX5H2hMLjafWEyFIJsZfnx
izUs7SwVh5szWBSNii8zW5e7YYe1KsrjS8rNvju/XF4U3QY2UKvkWNuuuU+1XzhkBau4XEEFvhm/
/uVs+H2FX/Htb7drMkhmlMnn/Cgw7PrRE9NfhndZZAJcwwjc7dtl9hHhw6cvMHFSzIeme9VjbFaW
AU10oKQINu1MY/8sI1Oys5EZcldqOyDBvglBuprltv9OEK+lMV8PlUIZqBoccumFX90WnSjh6xaF
6RGj7jIHA2X9oCkI06j4Uqf3Im4SC0OCVUR/w66I2QwyQlvS8DJeYauCzanBtCPWZV72jHy9fRp6
u0L3eT/zmmKfYQD2mH6mg0P+yDjUgWHsWNl30iPWaJjHLRvrRhL5pZq9untwbyDuQqGnz6nvn8dU
beQZ/iFmcrSY1H6QXBJd1OpkCNUCT2ySCoc73AvO7pRuMFi9OTN5PT/xn4f62wKuCgBio4dCC4Tn
KJI+Q5BCd5t75ar0Ix8daa3uE0jIwQOpw8W7ZAj+ISC+sknjwU8JWjVHxreZXvJNQ6T5bf7ryVy9
bS0xEtNIWBjSbQt1EtMxOH2ESwW55nu1qqgW20wahu4t1dJ1IeLbI7mKB4rgrLaNwjuhHUW/KKG3
geqbcQEAt5WQOmL8ITb7zMC0E1Dz3BsJBLt4TrfJ0aCHAOt2ciccZ2nKBdVJRVQSXn7MfXfcdC9e
QLutrJE2v9Oj+/cXcj1s923lV1eBZFYpIGee2XBP+yq/G1fNr0BzsJXh5PeYn3irTuXulqz1b7mw
JqmSSOVtLh1c37U0Qock1XQ2MSiSrewY/vk+O68U6zUantoz4rtN2951fG3KMVdRkngG2tzMFh+C
wA1wmex2NIfKZKOarwmaFe0gWxwmjiiv/v2A/haizAJ7Ee8bjMa+NSCVoRt1Beez44yIWbGZTBzJ
1wFSlZTrK2WKKVEXKn1iXClnlpHmTOPSGFZduc7pO3MqSNHcM7u1rit5z9eL+31dV1+hqfVpUeLN
e5z20wtygnm0v/SNH4KwoQw36ihF51kmCVivXb/DVrkAqiL0pCenFyukGrc8NP96MOEOOYMxDJLC
a7l/mLZGHTd8BMHb4FV3ypKDoffQiSp3rYeufI3QiP715ZmUw//3W7qeQvt6GkxOKSiesIVldubP
Q1Fv5pAuqfJj/MToBj2e9K7+yRS6XsBcXArojNB8UxRnfB7xveVJ5RJnvKheBG4tL4XirhpPdbqe
plUqHkp5kfB/FRwmvopuH52/IgmQwf2A9euN8/xaN/Ft6Vdz0fVo9ZOksfTgrXcFWNg59l+I79H4
edGrtoWehbUebap5hOB9EPZo+1o4B6WjA896tNxbD1P66wn/+9O8ikVqtSm6PChz8nt5jUxsq+HC
MdgpDBGAzz9jfFCBdUYry/LJFjsy+3bJBwHDIPbyR2SDtEBm0dODFu1DxHIk/DRwdhNziBSG3tUH
IdhEPRxED5kCKtwS9ASbFa2DUwS0VG0x9CPFm8Kt+Sscl7rmXio/7F18KJLBVp8QM1EaBzZ55i8D
x/GREeYyvTp8oRAeCWSsHrJHJEwhM/3D4iIsomDT0EFPwWk/Rh2kocGLaN8xtn+oeo//WUh9yYsf
8NHd5LSWmEBRl3W0JPI7i0z8YTnqlMJS6ldNfSqKI54XWJfXCsvpDjQCk3tMKEnZCgciYDlDPYVf
EriKZvNfnJ3XctzKlqZfZce+xxl4M9HnXJQvFsvQiZJuEBJFwSPhE8AbzXPMi82H0uluscRgdUzE
DsWWaAomc+UyvwmAjCvVV894buGT9cq9BL40yrum2wpxZTG9uweZVjNHMC0DFM5FctAY9tC2Pjma
BV8U4Nq6OnUPdFrm9rapZpPCwk+bBtfNNES9Jvj0Xm0+jcr/68MvQpJ0DT+WNR8eb6utXBu7/rsT
z4Ob/EFB2X2Gj/SkAIcjAo5D7aKK19BmrsSB93LU3y/hIgXwM28Mwj7P7oE7ht5R4thS07TAmtjo
VqrcluGNHt4E1rN0bwdk8vx7xf9c9ytOb/I6xOpeDFSckQuB7Rzbpzg+mRCn8JK1m0OX3bfSm398
xeY7tRgPDUQxgPt3hODMutcjLcuyezBCi+gwLoyFxcxe3OrGQzi+BMV9RSHlLluos90yRH4MRyrE
rJ2pt4Z7LlBJqJ5RtGBMIL6MAGNof0o4f7OBDno8F5BXi6+df+9Ey8aah92GtvHH96BP0fUy8frt
HpzpHn+rDIZQer7vxdm9y74HhRfOk5tCAfi/TfRdax5UCzm0bYA6XDW3wA+L2aH5FMzzO/7xocA2
uv0ygFMc2pUc/v92xH89X+eiC5eGTXOWPb0vXqgvHcS9QEfjWU5Ft/OeomoB81Ni/QZPEvEhjqgr
z+adXtzv79eZVuxvz6bxSitMEuo6c8/nZ9/kIW5nMRVnsojNrU7GlwZfZIno3zz15+qDcafc2Svz
OaQ5SbTyd2p0LLo9zrYjeU68zp6vXOAUzC9fHoe2A+Nm8l26PLaVOqytsIkyhmjdwv1J30oPN315
05lPo760sr1TLDUc0GPwEMtimAPPbc2JB1MF8zTYOsiyKDvlS2w9C5BiYtX366pZ9Ndmfe/t7AnJ
BwYfiY0/tC5tJEzaJucye2z+VvpyYEhmLTg89GAFcdBs4T7e4T9q5hPCnZYVfQJTAX/k0kZf2PXG
wQZkjiBwjgKKvHPFQrgr5UeJfy6stmtMNu3c3f3jsVrTMJcUl8rzIiPxFM30o5brRXpy4zg3uX+n
hlu/Ogl9TxQZwx1srtH65P7UQJKoN356KM0dvUxHJfV4mGRqe2Z/5CBzHEJld5SMTtajd+dBVHen
W5tcEPs1wCLPv2WSmZErQ2tJb3QdXuoMimRlrYJhhQEfRxU978o/IOxkK6usuEtLYxbVS6nNBoA7
cP16qK0/wW5LvNY5re2VeHBeU2eeWZvA2no9trYbRLNv4jscSz+jWeTJeS835bhgTerWOmINdJsO
IZkY/MVX0OR2injRobQhgeNeGuPqF/d3hvzSQVsTK/Za3yw0Zf3xan73APwdsHZxAGpukvf5QEMN
nbIFvo/TNN8yN0R/BE7SZlYuAJ1j1oemBxab8elaF/HdeuH3C7g4BBPXK5NYThfQztwpawLoATS8
XZsim6EI3jh3uvLqLduFDmMwlEseksSXMHgolS+NmAMf/fiRvJdggmKDoe1B6GNUe7ES4cQZUZmM
6VTBWMVj3D/EKrmAvojocW3TRfyAoxsQj5/O8LXJX2V+RH3JrpfG3N7QkU7nqPZfuaR3guKbS7rI
eX1Puq6sVdrM9A2NW0gy5vA1aejdt9TII2VWzsAb6wANR8K577+UeJp4jLrQDgB/iimZvQzTNXq/
fsPwa2ORID8rjx9f5Xtr6c1V/pEGB4ZPsjF1pwMgfQt9fBqVOW59PlaBLQ7PWbQsbJQObpTh5n9g
7f5OyPvt8+HkvT06yrgNy6bh80HiIug5UP4uy68DEk2TLw3umatJQAjIfg9FCCDlZ3qZ30x8S6+u
oUv1u6lIscGcuXQn3Ulu9GJbuVVftv7Q0hvPvxjkSbF/dOVT3d4mKVTITSt2anOrfmv34cI6lAgQ
mEt0r8YDMuG6fmibtT2esvgJUfQ82kMpTqobDH2jBdDO7x+/tfc2ILLZpgnSgmr9j5mCmdAJRFk7
vi+tWV18yvsdnrVQLuCpxJ+BE0IDVmM4zTtwKgEgKdRjeqwWkXHZpgMeFMzDZv/u8/+vl/5/B6/i
9Cvu1//6D/7+IoqJHBs2F3/91z56qUQtfjb/Mf3Yf33b2x/617F4zR+a6vW12X8rLr/zzQ/y+//9
+Ytvzbc3f0EpN8K/sX2thvvXuk2b84dwpdN3/k+/+Nfr+bc8DsXrP/9+EW2Ozd39axCJ/O9/f2n7
459/04n87f1Mv//fXzx8y/i5uaj+7/95/etH+9dD++OPn3v9VjfTr1D/wTGJyo1GBe/h6v33X/L1
/BXd/Me0A8BM4M2MFg59tVxUTfjPvw33HzYoCgNdvUlgj4Hz33/Voj1/yfgHhy666Y5FlxLUtPf3
f97/mzf132/uL8rZk4jypp5+8Zv8yKGnoEJocADsgEPUwWG93YVWotnBqCjBqTdx7LWqOF6WPvC5
XtQF0AJvE4h6r+c66B0HDHzBbFsFkaCnnDZaR6UuY3rLvdUcEtlHKx3LNMh1x4EQOJ3SR+4qwk5B
CTFy4+tNH/xUioadFGEKWvX3FOL2RnhRsgydolmHjBULA2hgl9yo3cn3HCi6idZvFG/McEu5xqN4
5/aZ9LObGE/QbtamIPVb/loVoe14TRWcVD3Jt61WISYQqOApW2gRw150lQtoCkpQmETaTQ2kQuTA
Moahqb4YrXtjxPqu19VjIB1lphZ2BlICpMJvi+rfL+33l3Qxa59ekoYACW+I/1gu+sVLakqBc6iT
pqdERNDZMstYmV7iQLGQ8OPL6MkSQE7SYMCyEzqU6mXxKukGMp5Q4RAGJepl1SasCLNdacc3H1/e
xRxiujwWju4xrgY0MT3Ntw8xjPq6DPRanHrNGw6p1Yml08vvGiEXtwxBn0OB65VU/q3g4RztpkPi
QDNvihFEH/uSyVmJz3Jm64dBF7gdR6suFvXtWBTBY0EiVcr81ayHbh5m/U87hfHLko5xecfI1+uQ
w4m9cgeyxFKb77Sq3b3qq9YuFwnlpdVP9SMmyfCqHQRknP6uagNywMFh4GR2ylzzApobo2XtZBIg
zTUGOHIb7s+Pn9JF/+D8lJCZhOQB+dwjYblYaplv1ENLfn7Kq047OH74zak7dFOMGsKWMYAN03Om
LlWabawiNhaRcMQnz0YWyUjSSY8lWEpqhJntgDySUanMmS6jdGgr90Efx5uPL/fioPl1uS6qTTZ9
bBcFnIszsVar2HC8Oj+JzBBbds5CKjbcOzpb44BwbubT9lBTxnhDbewi8Iie/5gl/k8t1cSmdZ9k
obgopqW70SG6xMxMbVvCbJiesd15z6ahXe33Txf132UJF22AnQBEjrQ7sGU8s96uxEzPlHqwfDD7
BVlpIGmRFdW4bdUa7065jCw4HEWhiu0Q69pWKsGnyIbJ5Gpdi5qa8/LxM7yYf58vB46qS2zVCdaE
+LeX0zha1qaKJY+DDrxWeMreV3CCqpVUZe9GkA+LnlpZq1F48NN8mQeAX5WMtqHH/60bpdXnH1/S
BYjofElsV3PySHemw+UiXfbL3g2Uwu2Puhzui1YVh6Acbxz4jl24VvBvgtwAQ9NFeNqoOufWA3z1
Je5i9y5G6qdJSkI25kHaYKHWIVG5q6EzK9aqQaIiLRxz7jZxD0J8VLEZyqxrkXDaJBcvGI4kCdB0
BvKuL1LrTA5BQThUUVpiLZnuxFRvacjKdGPVPn3RFNcXze/TfZGgSGG4S11tIFdF3eOVB/l2HHd+
kEgpQgSchCQQB7sIeprVBi5zMfOYVHbMjBiUcgDoG63oLj4kReJsInhmQAGDcZeZOKyEXbYSha+s
C9tipmjKI3bq1JfyEAxjt1FiwcPrEQUIM6QEi7DfKvF4UJSwoB9tQZOLYvOUMm35+EYu6oBfN+Kg
bzdZe04CABcrolRrL5Slbh6dxoa8FHnpcmySH6OC2mHkwesLkm4zDKJ6MIzHsgRtFfjZ1rFo3I1D
nj3lBgQyGcCDtwpf2+puKBcfX6I+DRgv3vr0mOHImVwo6dLbfaTaaWIPWgSSUOCj5ge4UTWAM7rS
OuQJqPbK/w5aTGxJriLkMEA6iCLfB0N6rIrxS1WZeLH30XIQ0lhWNSZPnZV763IUxW0YkKdkqKOc
N5sZ0SgzU9r0eqKHS3yWrtzKtCo+upOLfl3rllmXyNA8Zpn9OQgjNIbjKwfNhZjD+YXC+AaFTT4z
ye5drEyCWVy5gasfdU+mJxEG9tKUGvlBbKLPq/lw00wfQHJYfpd58Dlx49fzv3pKWWAsGafzIIwh
3MiWaK3IeqMG1SHy8TOoZeeBe0dzOgDBnxl49Xi+NdOkJbaFU3ybNu6mi1R6PXG2M2OMsTh/N33g
fW4M46TBd7ktHT/nd+T2PFOMx48Xivbe42UvqhrYATgrZ0T3b+lcHRsjFp6xcQRf1zzFqvegRZoK
oR+iQTdGpEZqo64qEHh4KFXfg8J3Do0t46XwBnOmO9CexpwZ/5XL+nP9ohA2mZ8CJ52chS7PgV6Y
XhS21hHBWmvXWc02MtGnIqWJVrafMN4cbcqrzt9ZBVre0wGlBuY+syLs6Q1cJDx1iA9mlGydYEyu
DMnPDJ63a5JzXoPbA47Ew2jyIqa2bSHsMTaj03n7CF8F0OI2xlJJ+Xhv0NSb3lEZrzqiXFSRfChB
Cp3PLN8ZPumRLfdtid5kYWvPuu/6KJPeCd+SC89EcLourH6OaFyg+pIWNOkfHzU/J1o1KUGdWMOd
4tDSF9Yaa0XnLvGaF4QL0PtMEn3O01nKyFlHWutunai0FldezZ8HylR6wexGxXwa7l5sltSSpoIH
enyqpYsSjhs85jagRtI3cxEafroO1fbJrYJw5466v8WSSMKwN71TEF9bJecwdvEiXBhhkzAR1wMp
822YC+NGmmOthyfTKSJsrrJ2W8AIi4WYt0nOadb2m4qGfpiMzrHONeCTWRFqEJv3feHWCz0ebjpb
I2FUzXoRgWYTzRc/99Rbs70r2jJa11a/aEv1U1rYcmm7OcTO6Y/R6Iq1hnHKMqz1eNk30X0OcWDh
dN14qymdOx8iZFm6ELNRgVjMrBVRvU4K45GJnHbADXNWjvZAasXgsI3w7DBBdYQqBI6YgqpHBsLB
WXyvMDDpYYfp1vgpC42vWS7BAdrJtzTKo0VUafu0FtohBM9klC022zna6UGb1vOk3UHQ+9Z2jXZo
laSc9T2q4iouJWFcfvbsIVh1UR+sx0qjdxRm9l0vnU+57c4jfNuCps8Qk0qPSgCJJvTrUyvQ5SPF
uAtyupODqh3iRiPRMcuFVXg+cmmtNhOSGW3muPdB19Fn5c0hkjaCIzFb3kw8IPbXFdHNWJo/LbWi
aPBRF/FCvH2kdQWUfi5EL9YGNY1nO7gC8/rO9hm/Rbass5PK7FmnXiGtnZZ5sLlshFtC/Yer9i7n
1ZAAUBqGrReX2uEcQ9wWy+LOVq4EjHcyBtebSNsO6iLo4lpTuPvtWgIvHQ1TyujUB8DktHwSKJpS
1UKqN9QS3eZ8Cb7fi+2r3vvqum3R3KsSbetl42Ofqh5GAc3KT3r6Vloyrq/s6T+KesPFghTPWlQj
Eb68LF2QbTVyWVlA4eg42wM+6RkiJlWWaSjWlBXkHH8Z9pwLGSXKxhjTDV5jKECZEXP6DtxB4Rrf
w6ZlCYtCQzoq3Dodeg8fX+aFgOR0TquMpZidcFTpvNOLae4YO15hNSI6OUb+rGS5No+mPLs2zNfK
LoPHTFHQOFZcpMly7V5t7fixKapHo0rzQweWyFIyMrTpR1z+aWkFotiUvlYshFfqczOvPoVjNn6T
mHwag/OYFgQVOZi3CkKJWmCFu2wqRI02RwNQiH2cBUt/rNFXcSiPq3EYFxYk6dyQEPGLOHusoxzZ
k/pWLe3hrnSqddu7TBsoWUDkY3TZx3jzskyvLbc/QzTHuYFV4FRLYU93EaItJbaivm3cYzkdjL3W
a4cGqFjtjeqSesCBctFRj06xJIv17hAU9rNQB+jsJc/h45dm/HkxrkpFDEeQIO1gevF27audp6eN
q0PB4PUuSybTjiBfz/XhwRC9iuPJsGihZa4DvWxXcRYzhlIsBhFRvAwG+9P5fQ186zbXmdJZJuxU
U1PSLSrNXtk8VRhLrWsf2r+F0aPi1VQU51qn1jLEpSJ9r3iafyuBOO/OjQQLhZ9lpOlXk+5375Q6
EYdGZNK9y+JVmEkehlloHetAMNiOfA6aYvyhxyh0u91o/HrsDIOWrlfdqIopV4EGf6+2GAXpdhmu
1R78aeSA9LNb9EuN6VQ7H22Z0pkLL7G3aho+m21yFbE4nZQX0ZL9RF3m0NabFM3eviX6aYWdKyRy
JIu3qojwla8iRj0Du6NN0ffyWpndJgatCHrNYhkAqfbgU53TmiAQ7YIhUrRyFdW6jet07mbwnHwF
zfq2SIm6qXE/ZuaXoih/OvTEZrISziznRF9RXYC1mBZqaaJPJ+SLWUvv5lzef7wU/2wogSy0mFxw
gwRhCpy3Nzm1FmSgRPoxiRtSgbFsv2hpEiyRhgGcO5r+zmSqE9xwprtoKZHpIyAnvE5di7GAy9Qy
pqgay1pINXoK4iFBPhWB7bx1+2tZ1nvvw0ZXlm6zCQ34soBT1E6rKlXqxygt+lXS8sgCW+mWcej6
OC4VxY1ijs1ML4E6ubQtZp6Vp4tAquLK/r1AhE5B16UsINmlNKKd6l7kWFIv9VHpUv1YawnamH30
s/FqY2+sipppu5Vq7qx1xnprRPaymlLCZGVHZYbguC5ndu0ylU4qca3ZZryzXl0uiSpXxf3qzFr8
7USNyqEbU4whjp0DzSArquQWiTytj2DeCN2enSOchhJdtnTMMbmVJb0Ek91lNcg9htUP0ZraXIuA
XQilpeYrnTUlYr/XqyBaC9X9qWs6UtmOYV1hpb33QEH0g9lmGoW1xGViUolQWKqs7WOVaZ8KI7lB
LwjXpyLwFufd5HbNOCsbihyizKuwGYsXkbk9l9tp3T5gZgyRVlw7XbV3lhxhGq4eUZpofQ7kvz3S
IYgVM+sT69epoTuFvxaO9hMJJw81qlBdmFM/pVBgHJ2bbeeMScubayfGn41UFtkkq+hOoXRafm+3
qVJpGM0WrnVMEUtaG0qy8GNjG1sKRCCFOtwZ1WFVDPW2HzEVPncEBcA7L4CbSb3oLN1M92cOlhX7
MFC6dexb+lIdin1uc7EW9o6WKZy9WZPCfBxhLpCS583ClTNpwqIBTIp9cfIajLQKo7BtOMkQ0JxS
Pqe5QCbVVytnG9TmM+e2Aaoze8l7Ndz5ro49ttQP57NYsVz/LpehBn2Vo3kcTCzzvFSudRbrJmk/
I9BkrkTqy2Vdag+UKcpKiVv1RmFueeVG3jnLpmBpsj4h1lnnruhvi6EwjQyjRMc9hqqHm9qgdI9t
bUOiNak/wgy8XHgMJT0wc9DXzkhOkahTrbMXUtMYpYr/bNCKbpOjEIcpiGEn/UHuHFGfZJ/49x9f
8QXk91cTh3EhRwb/wYW4SA4Vq+l1JOFM5Cfd21IWxlMjErQ4Y93aFe7dUNj6zsgA3EeuTaKbVDHE
AwjxMjfWplIYs6I1lZugNdV70O7nzruRjN9Tu41PPqZXi6Rw8dXV8nTpdqgHT50zGdGIVjWfFkVV
yl8jkdiRMI0rI9u4U+mLN2ABOi/A7s4l22yy05X7npbU25MbhDPYeQNxn3eSvdHyLGnptXbU075a
RUPhroQqb5tSjdZGhzNemyFnUY9IHJiTCWsQ4ggydGCehXWIFIGiF0sZS1LLWRp6jc1MQVIf6QNC
uBgFEwZ3mjl6cz3y802LP12tp+OvFnxc2theE420vHg5P7G40neZA37aLkEGWZMxfWhfI6y9s8sM
Jq+oq0ymvR73/jZAjO6oOX7CLWfFp7grkXDz1HYzOKFy8EdgUJFi5avOFwbIiP5r1Lovo6Jihd0z
jjVDgwaB8xKhP+94ItwFqXxKKxPBs7HE7mPKjDvImxV1NUGj/BZpwaotEJ688t6mKHb53mD9M3Kx
oN1pl8lIio6ZqZQa5+o0SONtwUQulWzXx3iMBsFAsTVFAa1yUAPw42pbqffnCtG6V8xkODUVsC+o
GtrGiWxnm9dZtlA6sA0IY9x3bWuhtoToEedIfEsXFZ9t9AyMUKGrqTcboj1uIB1TsDSMycSYKX98
f+91Fm3XwKt8gleAM7rYjx7T7UDpY+0Y2J8JxdFK1SOEbACzNiNkv3Ca4dCS1ZAVls9jnnyq4ta7
a6esQWQtegHXZyFvoY3nEEHHHvwA8iDImF/27axeNfQyT7WjhxZzEI9yZ6cBWraZ/qJ1LopBtrOI
iiH7tXksbI7UJv06jGzjvutqNOb7mfC756EBu9y3VohKNw04BeWpK6vjne4Fj83gYifQNqbqF/l4
ZxdjGHuSSz13LxozPenoCmEVV6e71sdiWfgI/6WZ9zAoBv7vaoBgZYjAWGRfu5Y/uwNciwvDjNob
ZY/Ljp/Xam1aKbnOCEmhY9K32161UsDz1haA9d7pTeD50+sMzGTcJHoVL8IIDcChHvFUHGtvUyU9
mP8x99cxab+Tmf1aa9X02oWeN/7bPYXUGdGKmcdE+nenO/nt1Bo63+uEDNJTaCu3XpmJW2X6w9GG
U63at+d2HKoSNDPMStmFbrcoBx0jDLMTkF4HZ59gHer3GtJDadPMvZYC/lcNPTW8zlWlQoQBwwdx
URXuwRpqbeWkrf7sjNLcG33j31kU1ImnLoRe2MvARs7VHiIM7fLoU+ZlqLbX1Q8vN141DvG1alTJ
sjjZoPL1xlwWPqSI1NYfe4NaVzJ2XJhKXTyqHQaDDhTd2aAPKEtUEZSCiKi1NRx8tbS0CbY0BNOo
Rea7bT6do39hYoqrlMFKwZgHYdD4SROZPk98KMVdXhX7yhJrABRySz6nzUWcdhu7aKxNUxT+zrXV
VyOnKK1iULymGK1dFdrVPizlQREFD6FvxL1ATwWkQ0zXo2i2fWllS8vtjb2s4XwoIAtObWC561QB
pjbSwkVTp7jp02aTF6dKtfsb184kZM/8VgrIg2ksku3oTRa0chgPZjYZwzTtpgu7eGXyEYBGHe35
3IcB8WIieHLqolxZRU5dbzVr+JrWUbvuU4emY1FjqYiPALg8C+ZTHxo3buXdDWoO9Qg37yEt76op
+PbSQMq5PShJGjwO4/Oo+uy0BJtZv4O0RP7b+52+tVQL9y9X7kXrh4vS65ZSF3IZWMjNTJtnZrtB
cUhCH5+MwP6hR/dBg0bKx3H1Qsd0CmIIi02oCBQdTNM+j9B/W+OBFGZqmqk4BaGSo8qZmDtVHygK
zdveDuKbJgTohlXnrtEC/SiCEn8/AZ63Ne1gFQnoHqJKcFlBczTMlAdvRMtdJR5GwAwWZDczRzrX
WA3v1DxkJypVpM6MCTrqRTizm7QcUyUuT33VNngnFLcloWY3aOgSRxogIauNxbzMo26L5wOCqeru
3MXOWoAvVvWkW43xNETh08cP88KriIc58WJgAjNjgmKNsenbgBEmup5mbhvfMUxdIH6DvJCP7Lld
KzdOpkMa89qTgor5eT91SXXoR538Ygp254jnpMXGNovnlDiywvdG0tOAbVqpQb07f5fQZbYh8cKy
JveyZeI7/rJN0AxN4cjWAVrtUx45jHp1m0XVvd2ZKPXbiNv4KVLZmZMcy3SoGLRV2sEeEQuufH+Y
aQTgK+tKOwus/R48SUYcB7AUbQc6dSTRb5+Fo/tOYbVDezx3yc6ZfjHgfI4PZW+BA3fLwQOnLT63
qDxBMRaVexvgRTI3JxxBnhUPSe1Ed201K7U7xGYdL7I/hWH6q+s2xgKakRccz/0s1fwMFKDZnINr
6JOnayVxwI9rFARz1JcCx+pvGvKVRa3b2V58k76yO4+7OgumcOxUuJy4iHP3edjv3aBD8nRwxE3j
Z3sGletW8eIHRj2QYGLm3EODKVrU5M4RxvrChJ/mys4+dNKGzD8GL1If+odBdz6dsTuD+lV2ze0g
VA/Ae9vhACu+AKZ+MSxfuWFAKhYqPt+6QEcyYXK3i52GroeBWYzaMcvJWiunyykWCDeKbQj3vQoq
BF7GKMN6bNjJ2DXWNbZxXnGjoalOnqc+nddH5mEvSJ39FIsK8R9P20aRWe7Oc8YzRMs2la2e19b+
nBwOWH93SlvdOrTkkmJobmUInlxEmB8CNVyVbfTcduVedVQIvNWAsncavSrOY2Cgk1Xl6r50DOeu
UjPtIOqMZqMJXBRAiJ3jcmmVSbhyBmNP2VyDHfCcpW70+PWFxVwG0jjWdUAaZY8M2zqMLLoM3cDp
t5R6gYjrWJXH800NPlOlIJfKKgfoluWs/q7Ry4eIbGIa4WpWOM2rRuQi3P7bEI3FMmiAdehV5s0Y
CMyFYkdbEjqxNd2Axp2buirXiy6/RXqEFhiCxf2Q3prgrzZqhGunE2pb4FifZKufdK01107V3Ldt
tTm3FUPLftSBwj120SuVpLpycSwD7csKlDn7OWhvFVOQZvf5MafVv1LM9DYPhmSX69dylssygKYr
yGTgbeRYaP1dtsctT+ZDrFXq0W9luKkdwBVjgmgoJJyEfZczbwjrQ6VR1nBEyY2b1ua18c+Uiv++
86c0mw8HJ0Ju7EGNvdj5bdU6Rq+PR0Op0ahJDfTG/cJbV6QdM2CpJZxl/B1+RbDIZJowLZjzSJpG
vDWLiNnzYIz0tS5hVnwco93p0/+4OoxMgJlziealupQjtaJxclM9ZqnfLjNZKgsvV4svXRc4kD1T
1LxifAUsr7XnfilekPhw4HoynMnczLlJa3/XB7q/atoGy18j9/AvTVbSyK1lJ3vodZ2Cn5BPO9BN
ng2FoeZ5vBnhGy6qfq8a/bE0FLRNK8TsjFpKGDAdhJgBgRBRu8WX8/8FPfaGnUEH26DfvwySygEH
9BICmFyFWS52DFk2TqbB5UqqvWZjvHVuoA2hflKkUHB+VpRZTJOX3jjAYjNp2ZyuAZf9ZhiRT6gf
/VbrNurYqiscqueBxmj6HAVKTSanKIzvvE6SjRZZ8cUd0/C2y41HoaHE2xXNZAgK21kzkYhH7wSr
+kLGG6WsZ4MSQbDoLAUXGO0bHVF8u3VjPagKVisT9NANTXRyFR1Rb8RT4ghuUW1VwZXXrP+agl68
aF4y9SLukdC2L0G7ad6VSdDS8z5XxGPRh4dS3ZzPC6v8Wlvo4bdOgbUS/fpZ0QwGDu3Ix3VJ8dlF
Gd2O0wL1ThuLuMA5BIb12fRphpwHreejOXWh7hpGQCuq7+ulljnGcsgxwenl5Bw/IAoHb8PEuxS3
gYynFh7HyHuF4FougfpgMpCXDprUQz+XrSa2dVF+U8wGFWqAftC4CnpAp1axjuezM/MzhOH0vtsF
TboJkhJPw7G7UyZ7C1nizOi5mPN5HYS/uNPWvpLJ1a/pVUInOPTjdp8MZbE1Y+xyz+dk6mClGUa+
ssh64SxRwm1YDkl821fFkmPaX6hdMdDsKr9HwGbRwuqLReWkP8IpHXYC25gjzqivZdLlM2RpoYtX
/uv5YevqwNwlDAK+Hz+3iP76Ive+W15+ShXU5hD4XJAQL/Mqg+8F3LKy1GhPqa618yzIYPfrbKTA
wl+ydoNV3uanwBL1UrgGdonTcCfNOjZYr/CTw89CKuPGNaOXJu/kvrfcV8VVVoOf509pg/6rzW+u
YwzVz8dxmsYYAVr2bBr2IwcVoy/ay73tKGxVPf3R+KV1Msvg2VGxQTWA7pzOTWHdaxEUUr3upIM/
mMlQfcy6Q+P2w2fdbzkbJoPGrn11PVKwHBcnqQwv2RgHW1uaP1rHI3kAAr4ceLbbpsS8wDb9YR1E
SrGMayVejmqFn4I6bou+3obmSA4HWf2cEbhJrB20GuwqtX0MNZ/yibsH/8Ah2Y5VcbLQ5y/75kmq
uIOdQ2s3gtVw4ckHQ/biCAAaosNlNu94Y+zD815X02hc1x4GdlaBIiTsyDl9VW+ZauCyJkgBpVnN
L06xbKIrjEAznLtU17d93n+z3S7f5UHR074jfjZ9tAa6czdUcDS7tLJmSoULiEhQNQxI4peQIdNK
OhundXiuQYCicHIbIG6vFfVdy/hdTaElNpq6P2dmfdl58ya1u7krERQPY3We95q1M44M2pUV6BbA
J5l/o6tKwv4FK9uq+I1UWvaptLAxCU0fyQ90Txiuouueymo5gvk9OCoMeRsGd2ph1af5YYazCnrj
eqyoawi1+FPRvjNG34dN3MFqa7T+2Ti5XhYCw26QX07C70YGq6xv6nCriDRdZrW1ylrTAj+mIl7l
0K5WaWOINElWYTKBgTQsltGeQlU5m3AAnsqw3rGaTcU5MlNqpslRqm5ZpRoOEvFIjkBJyVTjOY/N
CtCO2y3Pq7AwB4Q71fBF97mUJE9I8D1E3kia1fuxie+NsD8YYHHXo615+ArSjgso0fFxbkpkFJrh
UMj0Fh6Adui8Ix/VPeqa+aOvJ3a1PT6SlxVLDH7HFK0DjzU+3VZYNwoaVaRafdlTnR4s32ufE7Cm
c2Ma8ntRHNwkzcYIi2gV9P+PufNarlu51vUTwQc53JyLmQMngyiKkm66KJFCRqPRyE+/P4B2neNl
1/a+3FUulVeSODGBxhh/9L8HDcUUw1w7Bx6pBxEbtxXWcvnjNv5MA3w3R9cKBdApnq1PMirD0nqU
2rymYm6PGYI+JFQsJo6lIDvKn7L7HiFYicO4OK3osG02tEq2yVkuN75X5CAZq7odOopI16L/Eyq1
by0/vVMyu+hMIaxbBIArCLaiN2XZiKOurRH8y/6WcDSFBoHDPPeGa6K+jQAhPEb8gnMPVWYnDpmb
H82WU3eQ0XE97NZlrjTjY22m5cUgVrYpq9vQBC+5UvVtHHwFCBSIbRKnPXaDp9wka6awuVemz+90
fRTnub4vndQ4rjO0Ml33SXfV6/rP4EGXLMK+RM4Fc+aX6Yey8/mWdfF1rM1fo1c/mbVMn/uIa1Dl
OSESZUIy6EBFqJOh+Fp/0qoznH0VAnDPPeHJvZ5v62FqUk/Vt0V5Wf8tkVd3Ky4RCG/e5lPnXV27
fjWdzHvK8+hdDQLpdCY/0KTgbqaMpKpSkoXthpCYxKNqhNOlMONfpS/rTR3RSxYhQtqse90KerGk
NvswTngCgJRCc+LWIcicO+lQ5v5HrbyKSnHiLDxSysxlV11PrCSxbrHM88eqW6oPyYhdf94oIdq/
RZxFM4D1bb1dB0ihGrWRJVv13ZsDMk51gIybxNRzOU0vZuXX+7HsbrbHDxGmrv/ceeT+9Oz2IeDn
a5GY38qMtvi5t+2N6RrtUYxkAHW24Z0RyIOWmY8y0NE2MSCoQgXlOqqCVNkSJcrF5USaoRVPWTv+
lpI8aCcr6flMy1/IzHn6FxTWVdTEo2ag5W/R9c35m6XChkAW9zr17ReUptOlWQu38/QSxLqhVzDE
9DUb1VF3hLPxpFJi2VXNYaxMTDy58dxEJZ5HF0O2XQ632dXhk2GMV8aK5sQl4uU5Yuzyegscykpe
fUn5xibhUj56mbxVgfdHl551WYckMfQBJRvleLQLWT2MxjeXeLr1aObhJhvF081TwG/BsRHYuzYm
4inxr5N03ZugMHBTDhl28bThuvb0u7meOviS+JbRwGFKrL2xr72823c6Yofmt86kR8bXYOSHuids
u53G10o48Ze8Kc+WDrc50nRKdhT51rFzShW3pQq3JW8PDAjNL9E00c2tgrvUA5/rvZmJPe0Ofbi8
EE2dne0/3FMEiMajIJawJkw4xyUuxqPOyRUfoAlOsvbOtUUuqeNV9ef3EmSyO8Ty2YlKvW+RNfNG
OytrikFzarHNUFz6RL1vanoeHgnaH363U0DPm4mEwBmeZomQAIfCdCkkj1NnCQpmwpPb3axoTK9J
iWE8zlOqrcvqkf11qwpqaT8PJ7t7qhYpwkiB1spk4FPs6OCJuvLJLVMy48GATFXfT9Ho3oftb84C
KtUwLj2tzzXbzzn2TeqLF3fE+uj5aMYejfk+dilLHiMK3Qs4us9jiJfe8lcdf7sWyrx5nkSDoSWT
upkOD0aVYPofxo910VgfvTlICEPQdbNPdZGeSHzudsPw00/YdsL1Fy+jIKzeJxVp7XNqpqf1tEzS
PmAfN0kbYMlylH9v1TnZSH0B9qI35pCw4XdyugyM3LyrMTS6ytpDwQSnOcyt+0lZ70UkrZ0xUIdY
8WWmnT9xK2G2lU4j9n7UegdGll1fv02LVitMCF5HAPUiKvxwXVQd1heX6t34OJasAkgntmUbZztV
MBWyAeKJ3PQ95pwVwDLb9pJaIeCVOVpYNIfsOrnOsUsXs87yOBfZYrQEbRz5uc5GH7dYY2CHa/e0
XivLHXiF9LW6FlTunFq3fGmx65EjHNdHPx6TvazjknQgyqL6ktawAmnmXQXnFlvDeEvjHzQKIPeb
ooE2N9PdmF73g3nytzvythOLX0mk4jQJMhVa40Ho5Gse6n6Lw3R8zOvi0UqJGBR1bdzi4lKXTXey
8/hjpkX7rF3qkEfPt3e5z0NRh0m7zUsd70Q0TcgZO1rdlql7TjiFirmndTVTxJlMp3YYrPu4JdI6
E2oHu32aiqT/MoABn+aBXCMl2y9ReGqRdDd1/ppmFjEgqhZkTAyIJN36C9La8lYRZ3GoBDUVYs5/
KeN1tkicEIgy7weDhyI1QhbQ8JR0BukKUUzKzuA+4cXGI697rmLMAL0OSFgtjIP2g8O8CBWZRYhm
Tg22+sXqZcZdy5HNMo9o5N2rDOcUd8qlEmYk9WO++NQkPPXts+pNYzeUw4fgHjomSjG7e7zdozJ6
lzjXEgTkZ3Po9OfqhiHLzzEbtcg/9y4+0F3v2c9MVGSYymjJORhJaODseBksbkNtzdFBF86mR4+0
r6tOUCAbmqfaLKlfloSUDq03Xr0oPxbtIPdZBpme5mb7ZQ46uZ3dmfSWriaQOxuTY94QxVRTL/SQ
hdHLiu1ZTkFnQVYORIzCNPlzute6cR9NshYyp+S/nqhe1QqFLSfG81zMP8s2ZQD3ZLKV2r8b6BVi
45jTL2mHHjJP4oyfzj7GMaKtPps+jCn5AOGKzvlYskuQQW3GIR47Q8hjTx/JhCzv0w4UZhGR+yyl
C4ihdrLsL3F+1RpxMlf5R5zZz1nsvoJ49/edO34EbvA1xaZ1aRljDrqK7t2IOPbMMc2rKP1XNZak
Tnf4aXrHrbnQ0tkrZ3qsQ+pNyTRI71OZ02siPky37pDi1+au8uQ3y/tO7P1MLODJaGJjmzr2l4Ck
5UMu5vrFSF+S/liFZUpXgq52g6iK5xYn0xx5ii42pkaNS2kzuNGdtYwDcU6sPug9jdUL5O4tOvw8
DylYkfnnxp442aPXVuQTJU9p1GdXAwJ2X7s5ckw9T4cp7bxdWyS/ojDMjlWOD7cZIoxzsWUvobX1
QdXk0BauNZzXeydYVKmId4gWb2z3kLguWIxQ8VGZzm9hFP0h9sp5I+P8aS6kc04lT0Jb2d+ZW6nn
XITKYxi8e1Oy94tx/jJjKwpcSz6m3B+N28/s5Ixuvpe/pSM1vaGR5+cVfAgGaJY6pUdyktwJZRmk
28mtyO5OwuKei7ZNzPDeqMf8CVV3gmzzkQOdfs6GOJgJyLe0tLtHKcrUkOTFDuk4OFcC7D8orlmb
1v3FLutfttdED9IT77kL87duvkNpPssMt4On3Pie1dyhTa6D0K8v7TgGh6Ky9KkUYXAUWfpMNNqb
53nTfcdetcknXXEBYNfXL7AbvJ8Wg+tT/GWYQnEwjBYjEJjB/foVxpRrtVM13QX9I8ZKgX8mIB23
y3/0oaep56YVd3BdJB5dau/tYAHiajqqXBwJrJny1M4So0eF8UqNzUOa3ysjfC+yMH+2u+oH4jSx
dadWH/GB3dSUWvdmGr3hwd90oSV/UsRxmv34Da1G/jUcoh4OY+/5afukTHNjcgHvyUW9fr4/6W7M
OtpHkmaynrNmxBlaRJe20jZAifVNuvqXzOeYuirvEbu3IF2snPauN3AWFRrAI7fSt9wVF13aJF/m
ff2ksWb4ven/GtyBGcnmzSHa/gXdAN9XP8xPIfaOqaUUI6LS76b8IjirooChj9V05mM/xzbJV8Yg
2ueoRGVyGJJRwDcFGy/vvas/6/c03AcQMO9eULz5vC9cNy9+muZ3PffHWjr+ezv7b42IwieJayIM
hCJMwyAIl4dqP9eki8V58R3oMzpLPO2cKMV3chLyE2d9d+h6bjIapqU75tehLEoCrei2KI3S2eeW
WxwiyOGrM7mfj5PWBjXbOr4uhrFDAlGwQ1RfXpBdRxs5PtW5l7xLa6SQSxy0leTnFgb1ISMDgJbL
wTmbnmKrYb/5aprV+5x5p5kT8a6NymNVckXdpAu2kyJudQ7TBqSj/ZjSmM8lJhN0qn1Ti7O7DTUU
da/uRIovQA0tJtokCi45SeRDP9LXYTt/xDTWJ1j5ErKCKNCkiB+IOLX2adcVd1D2EICTT1VsN43v
Zm0wMhH8avdNdBoG+ygY5AuMpchOSpu75M9c1I9T5r0sfi43qfKtKFuCsvEqKAee3U8phrSNX1wY
3hJAGpu6YlqefgVoqw2mBCOWp4ki1b2fioshRM/eXFGRVzkbPbhfWqykD23WHZJi+E6xtXNEZDcQ
fdD+qFqa50VQmjdeT/PWng6eTK2NX1rEyeUtSGVGRZRTxftOaLUJM5bncsxuk9V8cXU87uGN2Hxk
cWk8+1tWRmRrC5+OzeFhjommkk36ouzypSld8Icun3aOwIYCGNU5bCsFYJ+Z3vdmzhThU5XRNQFt
oU140SH9g8Q4YFCFtgFP3mYV6qbZqbddUgAdLvUDZBO+Th4FOSXNcbsGntHD7b41gIJ3U8He5BrJ
NisoLy7Gn3rm0R5aMi3nOb0ZifMnkmis/J05Ev/uiujQ98Le1Dx8x2qav1Zj9BhI46PRKtnaFr0z
Ki4PZWOJbc8LbGfMCHYa3HTn0sRgyZ0W9d7zCFq8NUbb2oK8c++ukckUAsaTdent6LWwo2NY0iqH
xdSEamZ1nTRZxRki7z4hstiazPtoYn11/A936Pv9RMHT6CQCzhjpTRiNBz/hnVXbFrZohrIstC6L
CrFg6VqYZBab3KGvGidBi1e1gTcxOHqirqm3YCfVzgyo9DO8CNB2/KOSudjWvSCMtKWHZJqCK/6t
57weAPGCqtoWAbIpkyY2IUGkcLeUx94bUYqXD3F4bpIEu06widq8oaYoJIghnunDi2gczLaRI8Jd
KIevZRj9ASUEstLfKfvl+8glScihd9YjkbFqcMS2KLOrVAKvv6WYdEPxytcjD3M/ffXS/G0OxmhT
RnzHndETNtRs2FahHHFiRobI2b5HtCqm3vG+fNba/ZMHzVsSW89xr7dJ69NzYabfswlAIYsebf7N
jQxje5861teeHIqN9iuqE5vkEA3ed7/1mv2EeJYQkyY8hYT60XeT8oO7XMEvcZDAlgbVoxLktGYe
1eu5WRxb2xC76TuTBHGnVlAc9Vgtls3neKagbUqm753LJFiTIH105sDY2621Se5TBlN0NWLYpZ77
gmumAuahbWto9EeR6XM7wn+buv3j9z3RfEGP50U4JM3Iy+jLF7Nc8qRLPlSA+n2w1wpK6yks84fA
IR1+HOVWV8i6c+b50SbSJXTzs0iNlHtYUcozk83p8gNaAMQX2NjfVpL1F26FN7dTN48c99oiOB2i
6NgNEPNYJsj6lReTHPQcFJz2NL3j+bd3hL10xy1ZLOYui8azzQK7R7fd7lpfdtvZ95ptFMbBNeNT
1fV9m9vumTRtfUKWtwFjO/gGVHZt1mKTjm64Kb3kx8ijtROufzUqo9yWoqtOWfRsjAOrj6YHStHX
RmAHs4KmjCh96E0Wdi4m2WsDDcQYdvwYzW5RTVcfwckUnecg+6US+3dUWBBz+PG09n/HVvJRwdZg
w9iNZRx9VYXERugV0TbyY2+T0SVJkF54maz+R+6gHhkkTTNEk1gXKQd0bzVxbm4XXTtPXjIQiqiz
m2Pqt+LRTtvh0YBzkSB7Wqb2qdXdSPOTuGUGbp+iQE0wUfO74VoMh75sCXNVVryXroMPLy4Idk+c
92TsxVlFCRNCnd2xZ+mLto1nb2jNr9Lm9JQIXm5zH198Z+lUd6kNx/Qf3olq+DUasry3zB9K+L9b
Q+U3PVE1UNiXwKLkV5S12kXgWaeCq3yt2fzzQDzP0izOU+cmOGW95DS4DdlEkv5MB3Ih6KVEcEwJ
dVZ6wWMSJuimRxOgu/lhOfNMGqnCMEzOEQ2+VRg+rb/UIw0LXQItHwVV9Pn3rMr98GfTu6x/qxEV
sqF+JnTfrr279ZeAnf2urelpCENBrU2kyEV0o5+ZlskdcOy0rQFFdv4Is1e57gBg1BID3BONmAb0
GffTlAF505FYN1SZu4SLD4Ek3GaBCtJZAHCzJ8Ns9L8St+u/wrZFlGLFhTSuq6ggp116PxoRoq/p
mSCL85Lws+ljP9xUiOYHo/wT+xoAifxEHU2P3tzaL6Ec35oG+38d17CSLGSTMww3w362rKQ6Yqgj
HHtB/lfFmzbb6OSwsuCC2COYKNij0teGodqptrZywlOVevVWUVaVhLr9ZaVqbzWSHtWmrgjOCMab
y9scjNkCPqWDG8azjKr+Wzjhb3Spuhum5gkl1uefANT4HNWkaYSeQcCDT2avp7mNdT4dZKaRldEl
B4NBduCgH+xG/+q8pr/0pd4UGC2Q1jn3XTWcS/o2GWXl11XrVIvohMAJlnn5FONgfAR0Y+/xCRKf
Ljg9EhF+XbVT6Oqdm2mmZK2AUVwjm2Srxn/DC2eA6k8XYdqP2KanaztU82ZFnKsukbeQeI1P/T5U
Spt49fOEHXPD75R+4n1xilBrysefFYwVfVk8D1XRJpB6FJ3EEeFwogj7O0raYfOAdbeaDXWXTyS5
e4Zt0eWtn7N8lmf+T3FUlmMcWLig5SHIujm4eh1kFaAfbbdNK4stGRkYSF1HXYZogMmX89mEs3MW
e59f13tVNa+oVcEDrPyxCwi/9mldQ07Yct+s1F/r1ee4s/w7L4zuhyhlO6xQFNWuZE73O/ptlw/t
9CTrUhCeEoRCJoEh3Sem6uKwEoN1mH/X2CY2jud4z4Y0eIdr8vIFc2frmpeqYoJfbDfHDuETbClJ
WeV0GIQvHwCNLn4bh9eiR56SLpMMLbor5hmPqGhFQVlAXBKh3ijy1ok4EIehq7eO1fVn0o7gY/zh
uQx7Ji7dG/gPFqBykVLGrPCEYous7q+BcwsR2zhWoC4Wwrkda3ByQMmBGTFQXxFXAtx2ybM1Vgdj
COhvc6YHrmjEE0zVm5XM9nZ08g83aZvDakFZL14c2JS0d6V3HBM3fvq8ekkePlSlfjRnVrE6zZwX
b8xPw4LrYzy+Tw4G3AMvGk/dpVVQ/4B7T66Gcs+D19XXMQfNaN1hOJaudk+iRQDgOvMhqMpxnwqf
/bn4RHRrhXjcFC+qGL4NRhfB5bEPL/dO1cgHpx4/pt4c72xFBFAmfq6nzTxX4TWdFNppQbm1oNBA
1QEisM4iJkr0ILW6PESjvoObL8lQp5K4jVtynWOSR9rkIRyL/eooz8ddNUWbKCnnn6GcXrKcr60y
4vFST4jGV6jAZh5/ai2xZ/ZdDrx4Rn0ogbLuJ5eFlkcPEDyVQ7btCnekwaLD3WIGT2JJSut9gBVt
7ArzbgLOOaxUGDo852plxeu4ZJOtClvNJdo0ha63oUlx2Jp/kiLbSgaz363PqpUpj/zb5pAIxCpK
24chTMNzwg4uAiweI/6G54TEalkN+Y3gkXjrJAFfrOejICiX3GTcD3vdBiEP8+wc17sTKKE8gXht
VlJKKfMVykIfVs8D1YvhZpaVtVtvE8CecCcAXmjnbW34txErrjn+zgz5zS+d775FVYCi6ORiBPXF
BuYdrXD8ZELR+kE+CNzzmy619nHBh2fJ3nC37pkh5jenwA6bLzZaX/lHikobGmbJY8pKjYto5d8q
OqKDWPw0DFTyyw3SWa4i/D6q71gcyz2UQf0jKFB/xHN07BhZnicPR8vUfXHYNk+kzFbbMWmCPWFj
v1qu4rW2Z7620dQ+AHXff7XYzVbHQpBaza4zmwdZiWS/ciDcp/4+Tx32/wyOxiUEzqjlMur6j0Hf
vK+AljuXE11IctzECMI3dm0SUR3S5O0tWgxUoSRMOCXVpdZjAI61FfGcHOw2hhdYPuOUOQuMSi1t
Q8ljQ8LLJlRchVlR776YpRJnKg9eWcYHLiWkNrcHOplY47gaye30c7rRervGD1MQBmNB9lpg0aCF
ozwZ/QCTKpKrp60T8N8Ak1CCFnnmjiM1ZOCzIoDcHZ9HhOixoniwvxplfSc8RMfLjx6nwMOyT6Yj
cQBy35cpOoEGx7/tpeRxqBfeX9azF8OYJ158pnMnYoSaKiSYw75e4PZ4JrWvt61TZuN8phdpJRKQ
I/z2m5FjFGB1JXVwn/80gBd2la+C5bEjFNrC3qimijEvDT9f91GYvc7KZkAGNkanVfUXIuLubJQK
W1KuiIhBGHYA1J4oLm3EuQJoJBBt01VIceOwgKlFi7ya5IXOHzSo0TWikOMUGJTXJ+b4iJD8MZSb
PAvla1fPfywKLc9t6Q+/+2r83XZefgdFtFkf4bkp0ezk6vfo5+4xgoZ4zHzXu/NqKFp0tqkl0Dgj
24z89C1R6D6MeimwG1x4jhzfwSfDVWecX/ENrdfGqRsfU1omtiroposaQv8h1SmD13Kz9AgznzSP
B0mM6mvTkTcDc1FUV2Ay/YCaLT00pIu0nMQikOZdwWtTREJh6y67Y+N1/qHLKUIh2Co8+QbtDJ3d
8/XzVjx2mKx+8x2xmYWzOBWxifZf/fRzjfZc6yO5gyc5Ouk11A3U4hzcI45utzLp+mM6uYdA+MVR
FuQ0o5icD9jz9EYMMJ/Ktn4jHNc7ft/4XMD7Eeyug1OZAMeF058sjspHswF/9WwfGiudHofa/jWE
RXpna4QllRLmnZ+TW/MpZZFl8QWhmkSWk3mITAZnPs3RYN5byy9O2/qb5EtsAsWHeYKwmBdGHONM
6BZn4ihU/WOaoQ/sZg6/zmy2FmL3V0gMZ9+NiEMs7nuq7Br1nDSE8YcRa5/m6c2S7/ZQ0GTvl+zL
awqhaghOF3R9BAYXqKUUoxrVdCS3tD5J5R2duvNJ1PT1GUntflXrIhs5jS1/VoluZ9VFZPp3OXTy
pDpYkgLK4hxQWYBmjMjmzNuNobb2gYNOJpYtqQGyLncxL5ZdKShwChPXO9ozjIuHOnqssSmIkVkU
JeA1tPtnKyHCwrEzSs/qEOhzJo3JcJt7o9ff1leRLfpiO8eFf7ay6VTNY3jL631Aln6OfCB1a2gO
oc9DTSpNvMy0VuvdZGZRPdf32TaRfU2Qj/22+ogJ6ZGXrpmwBCAQl4X7ecYhDIPkdNJ3I+2ptKu6
eVMkhr73RfjmkaXdY4eBxE1fp8QZH1GhXifHvWZSPPJBcxRRYlt32roHXHQ3ASMfTDs0FMvuPmMN
rwO4YkoCm+2cW4xKnn9eeuJ2ednan74EzT14H6kau47SxN3HACIxqZSdtABbPUmGYpWfofuQTRnB
CzdrfoSQpKFE1sskxwhJJCAscanHnZkocqyU89w6hnm2O2cn/Qy3smEc/RaApM8tdURw83tWApuk
vKgyqOEx1LeVg00cN9nWgZsdopLUlKzSxnlMeRUqRJsXn3F3C2rKXrnKK7BVXylZLNWYUP7nRaSs
HCstI3bY+RJa0atj9uZ1fYH1lclsLZuzP4Wff9Q6TEcyu0M0pI51mcSbVda+fLNw9ihrjPZkzR0k
iX2uhO9eSdVB4ZN09wF1GMTByJrKgNI9Qttly/LCAVYZ2TL20wE3C4KiGtZmTnm3t7/1kjhR3LUs
YyIlYCqYylMhi3ETVHJZTp7UomynGe2nFQmS+K2qf/Hs2NqozhUnNVhsG7VJs3zJw5J6pOKvH6CU
2XjHAvSpDRZ4sI5jgEOtQL11MmTgHAdcHMQNYpaRRnHwy4LGCnBYnkg20sLTS3OwjB749nYTVo/r
SppnoZGeMQfNi0rKOMRm/6qX7WsdkhV++pPj3RwMvoi1Whshh9OTTurisyhA5Bi6ooC6kMJTepvF
9Vk6ymE86b80yq7OWTegZ+nhGyWI2fAN35F/0mEy7QOOv0G2uBIIeLkVdINv6kSUBwrj4xu3kEvk
Nqox706M4gxDNtzNI1KlnnaT5YDWcZWxm3jRTgfJtsDRcakjm2hQpkrXGvtNLRBKDyadPHPqZk8p
/ZQcgPSmCv9IUPHFS1V8TbLsPc/0uNFuOz4gUYlzKCHpJ3SphEu1pRNekjFBkeKYl0xpQN66ucWj
fWf003IZxA9hWSAj44QtvK/e/GR8n+2+5M06XIop4BETYPSevhcBQfraVPo4qfiHH5A7of18F0dB
eSpn7uzOlyeXR+0zRyhGZs1+Bl6tkA4qY0A7FYcoPRCSmrjWMKXfA2yiinAfq1KGX9Y9LtK4sn04
XNdbJDZJ/S0ukuC6xnv54QDJZn0RJBZtnX7wUL4lFlMGsZ/4BqtTasOvoE65WxUQYjTK/fqytRCT
naJBNHizvImfKvOZilF4OtKCkHPAcnJ8hn7XPfPOofrJhPI00sI9Fdk5S5fIMvGzcjoyyWzWFbuO
JVJ5qr2b/YBR6OLPY3vw7YJqYLt+YHeNQDss8rdkchzRq5E3+1Mo2mz+e+/Av3GKY/MNCJIILccj
rvsvURKqZbKZZGs9rIrDPIvFg2llJFZe+gKxaduzuNFGd/IVoX2VTSXNqjqwmjw4hgXA8yBKC030
xsNzc+UL3bhBXL8SkYWvJjG+tGZq4bnHJerAmGUM6bnzHxwi/+4zkD5rkjSyuP0I//lnd0Y3NiA9
dT4/mPYcIG4PKgJWZH2LFdsPGTDgzTGUB2pZUffyprOs2/dNIllWRvfkiNg+TK0z/tBkZJxPS+Eb
y6z40wXZgyA9+80w/HpDuEbyOvXS3NpZ9h+k/da/JouQmE6O+xos8q/xYmkTDX0njPBT2F85lFGK
RrCbWphEsyqK2JDh6/EszGgECE4WTetucrf+j9Ei/xobE0Sh5duR6ZAJYAd/iW7ttSY7p4yNh3U7
NCq3+VZBDE1OhRW4qhQSjonCmJH+dCNnCiitEUSFdZWm9hHWYkRwai2v0BipdtP8LFLQsdwfF2VQ
u10jbwjfCjcqcE/YRfXzf38/r70K/2yR4Of3XHMJDFjCgf6SL8KuDs7TzsYDKSP7ifPzQdRUt4T2
6J3WgQNsZ5cgHwaF4PCMEsPYr1s+xTSwcE1wMTzvPa7N/ViRRmI2jDD2Lomq+rUic+5QBa9R0zeH
acBlSO5fuidZkvyVmlOqwsGHmtCq9gPK3XMssxgNaUANW9aytVThf4ia/3c5MCZgy1KXExIb/NdA
GlF4lT8Eyn2AAWLnQ2V8P2TzZV4W4XXWW79EQRY+wIF1zlWo91FKXBJqoVVpV8Ef77thPjsyya4V
bSFWjnJ0qJIP33tf9xGzDeV5/ZL+Xq7w+Pl1/KXN4S9/+X+/ypL//bWv4Z96Hv5n/Q/HD7k0J+i/
/lb/K6sfeJr+zz+qFf6l+uH6Nr/lyM7f/tIXwX/02fsQBn9bvu1giSEnGhIP0D96H1z/b9iCbIua
DtpGsKoR7PD33gfP+xvniuVHFpmkHmcDp+Pfex9c828eHb+Lsdei68YiDeAfP9w/fYn/vvfh04n3
/549H1FPwEOyNtpZxL6urWf/n/Faj1NeZq7tHg1hqIGFJQAa3tglESV3kYMv41Yh9XWuDf5pmufL
aCG0C7fO4I+FmJ+GOstwCBT9xGpmaGHKwzAYWt11PqPlS7jgy5vEipvy1NvGrD/qCuvyMWOBjD7Q
DrXVBVFSGJJ778ZT9thogu2gFkURRTsPQ4O5E21Uj++E16LsDk0VW3sbfylPPr4fSAG3KKuvaeuK
/sFysgZfXE8M9VMihrK8TC7Dx9kGz+i+yWluTZyUbTNQ1IigCk8FYfzOb5xjRrDj3dmm19gORX6X
z17sYCFJDf9Uhg2TGi9UZBIvY6yqeUJ6ZFfTL1DzlujzLIHNOsCh1M1Lk89W/14NApZiQ7JAmTAy
xLWRB2T2OJK8WJWPJjS/iti/gnIM30yvKcxdq/Ou+YV+CSN5WydbXdaOj4McvY79S7u9Ijsw9huU
HF5fVSC5XWdCScTlUOHhIhhoAKxmAUmQ3ua9anoQjdT3pyubk6oYsFHF3DJh2NVVRGMj1Daoxqz2
9vWYjTasakumxLdJeZlHwqvTqPqomth/yLzmA2GHMH4Gae63X3pAvG/I3pyIgHK3gKH13bSMbZLj
zUS/1UDVoUeeSDnDaDuOUchNoVvTvcoQxPzOaMdpoG1Sitg9zrFvia9Ivtm7QbK8rKfVrA/kXQpu
MUIyJhX5zhivQ3Z8tNwprg347sr85k/uHFCjOaYgJ6GjsMBCVXjnuXM1qI2VEfzBapsEvTMzRvfI
vMFfStt8p4KidE+JRrz5XHVuB6pRWPGotmUyxgXM35w8B9A6I21aJg0Gvm1APeAz6x2PYosyxNGC
CbC771QIruvOid+8Dg7L0ZXNzZ2fUzdu5j9wmRbodzxJQ8LPqaQ37d1sxn3kQCRYvn/7L+rOY0lu
JN3S7zJ7tAEO4cBiNqEjM1IyVeUGxiKTcGiHdABPP19U97VbjOYwp+2upha1oZEeUC7+/5zvhAJj
48EgPuxxYBeWC+gg182D6tI2fmXwqDr0YbnAqE7ObDq4uG7UjKxVQxTdJlUXx3cFuFD2SjNAQ/QA
/bKQT3iASuGX/g6BsD7nsNUJBCRrjIYnN0iQzWO4pUVhrcqxcKizWE07AZyoHbph0K7MICPCg/wF
f02JTSZ+yKalQe8v0skWeuWYho4V2A9ReeDdEPn4RM3q2iLJrw6llaClm8H8hFsCRvzs6mz0bo7h
aPmkxlhj3ukdfRS6+yu6SWm6Q39SoQzSQ57fOwMN5Y0rO2D4KyLYq7Za9Rp51Nu0pHOESMFgnc6S
LjczWHKvQogiuGT3rh1wJu1I3CD+ZuUlY5md+i6O9I01JKqA5EUSx9vC0qhZOL2sC6lYsxe5pvca
2s8FjIL4hkibfH4S7WST+LKAq+PyMuU3e5PEqkJZ1C3xZsYNAMy4ymf9IHN7zkLqkpVA4gFAJfXw
PJResmnqSoNYHGU5v2sYmfgVHU0elBWKyoHKtxi5jRqajmddc31ngB6pk7Ji33/FWjlgkuKtyzFF
l3O2c2UroOW2/tlO4Dgh+kyEPANVXM8yeX6zVCWpZ507LQHn1GgGCQCnJefedXksgIUmcBuKpzrK
sAHUmm4B1jGGQsCRh7jr1bpafOvBK9pp3C+LUR9JoqQ6LPiJ7XFl24pKkvJzsxzaBEv8wYcv0FIF
p6NXbpymO3M0rTRAvtxqgCGbcaCDcQeFhXS/aRrOdvdZsHvDfpMK9Tbaha2/zeU5Mdwiy9xBPmAV
VbSZQ5FmN/CgOW56QBLZpcUzIBjDd27NQ3M/F7HqmmvRZ07V3SQVq+tT23G0C29146UdjsJWxTY6
CWK32f2L3E9mRLw5Xv504XT/rRFZGbxUtqtJZGhtXN1NYlT9NfUW0hXLxQs0B2AUEM6h9aOs/cB2
eJ7BdJeqFFBQnUz6SQjNfm3kIPXuB4Ul8OS0Xb4QYeNlhk425A/YF1FWCSAJdq3+aH2jluvCqwSt
9LKtmvd+bgf3WkqR4o5RPvOI2yVALrH4es4e+pVfbFFgjMVrx5cV3VKSFN1L5dq4xP0CxeBKh+wf
4HoMeZwfZBti+9ZTCQ3YtUJUmWj1cVvNvlcp0J+jGJGeZGG7HkePsiL/C2W1GsvYQ00mQ3wxdzMq
9GBTYQjDTm58lOpjOgNuj4sY/0vhNNV1vZQjXWSfHi07Ad+dUIOPoxzXOQwc3W544rN6jOe0DF8j
X0/OZnS0MW8gnezk5PmjN9x7NcaaPSjZoaXg5tjdyQO6+iMzgwNWye3AxGAQreLoKgq1E7MTITiq
fAiBRZanOXFTlFlxMpUHjaS53yVFQ21mmqp+tmnX4DE4ygY9xykO4mF4bvK4KNY2lujiu0jiYn73
xxggtDWe20q2saxiHzqgsDaks7TtWrmNVlijk6LYIPe2o4abpIppp7OY3r7gm+jXpRBZ9COyey0f
Kt8pojtfhW590+ussg5dR8sE8EeSGed5Kio5fSjk3fnrHIkmuIpSLNe0463I6p6s3ptKiiJZRvHQ
TecsI5Uy6yknVlmZl99Visvk1Jsma18Ld64M1oRO6bd5CvH4rf3J86gA9bIBmORwcLlOywyZZ9i2
pPMgfGurtQtUAGZalbBE4itv23oFzKZSjzgL7AWNQ1Fn3z0eEIYoL4itisoSwTMOE6+d1U/Y6gDO
z0irUWEFi7H1dxXOszpkGF0n1p9ZmduodcsKJfYcu8MaUUAMXWkqvSVcFaOOyztl6cXfRFFRT0gd
Goi6q4qCssVpzVLmz35innygqciktQqrnJPTJiG/Jz+kBm3UvjnvbPLExJSuahm+1HY6EnKq0ziW
p9bO2oyzz0Rfnh2srPdeqVpn2ASm7HASouE0hA54ltyb2jT+oVZFY19FmUdRSQnIcvNmiv052Yt8
8l0q/Fk7/GHSqBzX6K4dNru4w8MNbZXiFUkbHRKjF1NdGS8pkl2/xEX5bkrWN2g5PqjneGJmPTVF
X5F+lS8tHoQomfJtTapG9iXVRMrf2KZO5T1a1CpcyYJIYWLPIxgOWzobrrnnrlWU1Tqbv7nK6NrM
N4FNgDp2SFTcG8RpGJIzauOPvj/iYaNDvugnfyjK+nGaJgJZhnQK63drEWX1SkO4SJ/7AEXDc0hW
QHeg1ex2ZN72RHK1mLxpvgbMTVS5EMPQs5R2J06LJ/uOa8r6D2w+wXKrqk6KQ5NEltz1dpl6NxkB
POaPxuBF37VSelCNfIvDdVqNoJjCpVrMsejzgSi4Qma9s3NqthzXYF8d/eCEoqTh69NNOUpnMfqu
XdA+HTo2SsO1CsYOUXBXTtKn4IoG9103OWTwdaamrKVJ2Fvde0jRJbtPY2NgUC4ZrKVlmQM0TmUT
pd6P7kze6FYtRvh636sKNeZujAKq3zNUNAIvTeCPZAU0ufavSNT27PfYUZ1zsoJoQqglF+Gb5STr
sB+XbWQSUqxWhe3V07p2Xd29AKvIigeTpMHyB23IxT4GtArHcj30tSHEgx1WdjRsQVvgjUESnUSQ
zuOz77RQo/CqKWPdp1VmgnunCBx1aE1DRrKJ+YC3k5iQsTZJG8/fUG8qfdsuA3lGDjI7/1bkY4Fh
bHBltjWGGZT9UF9PX4wOlP0RtBSM9x4rLbIhZsjhW+DOtdk30AcxOEoiI6Ktpbox/5jTdIK/ZhZO
a6iNZi7uMC1uZq18DPj+lYX/Zn42TMbNLp6duF8DVFbJW+MIO8GgCd0AbbAuxzus+F606dklDsNW
s8REB/bXWj42mSzbp67NgvDasir7vHcwfjMfHJk18paZK0BkPAsBQ6DwpBHX41Jl4lh05dh+69wO
VqybDCLeJIE1eFSnIl0erM5NfDYenB4qRf9haqrjKJYmOSxDYIt6xaG8idcmKFzD7kzn+JDnCWHq
2ZE7F7dynibkNX2low7Jt5D2UyISQihWLnwhROPV5NJ70Hq2230WMOU8zuMSobcMbYV3zMAtYfq0
I+YP7Qd6r5tReTdD3g2EylCl7q/Z8zYFWt2lmim1lhwF7itOXOZBkOYWUSOcaGjdwN8a0ushHWjV
2qrsM/aDTrh8aXoFp3P0g8Y/0kAJxCnEXrJsnJwd8UbnVdttxixvIC2pMgYCQ0ZDaB21X+fhQ0ap
EUd+OTEA8P+Otn2fEthBMEdk3deZHMdNp4V7l2ZKmmsj/WzY+3gHm6uSTOfgLxnQQpT6QmGsXUph
KJ9bnUl+dFN2zhYsS5W3yHV1J68Hep/TMc8Xe8BN5GLgVm6knQ+btm7+xa7CTsXraZmJCkgJCcej
zLrMeWVWTpTvKHL5xY8JyUPqr6aE/uOpjBA9b8uOTMgrwQJW2kcQNGX6NnoAbnea/U75YRV5OB6r
JPc9AAR9m7v0XhVdxlMyI2h5l0FV+6RUTotn7dh46/JKjCALX1Urzs0tM/fyLOZykV3HtHjdJn7H
JbIsB8ug6apQhLj2ssua2Sm/ndt7abuyismo9KbuFADEUx6UAisSWgIfzZzywhMGkSw5tKMhVsSi
6QSn1u/mcwurani2m16HBNnqgLV3wzdFaWLlGksCuJCqOodo5P64GNAFcU46ztibOfURwlsVXTwO
32X3TXnMyFdx3aTeF2vxs+BWyaqYPhLV2v7XydXVcvSrpAuJ0Y2nQe3RxgYcRC18NeaGKX1QYmWh
gwV8PSfsobBHd/VtZjW8kG4+qicl6WWvWb0j9Pechou3UPC4mg0YoMj6ktd+TuIfp6cYstUoCCVe
NLX8WyADcnzHSBZFR8LOEthwMquSHVvJxttMLWRBODZjRkh4qAqk4zQbm3pXO6XtfaUTZx7xSLI1
KtFA2E9RTYP4S4PE/cz4SrOUg6EnlPtCxLZy2J74gfJOJp06u+TPQ8f500/bDEhdgCiPnBqqEY+B
x3EWzFG64Mclc3127z28yhwbOd+20Vd8zvk0bwH3+N1d1vPuHCqIs9OhUyIz1DLmIb2tlRmXnT3V
sVwroapjl/NiXsW+5Zf3+Bwi82pmkcPdbeqwecV80pZ7J8Mpeqj8IvZO2dCNCCUBtvV7Zg2UtZmx
JpqhfKNmU4V9gZoQ9RFOMLw+dHnNpJ1tB/RGfsfJGVcnkqRruendLNosnh9vRDdWBERPfhu8dNin
kX7FYh627Sh6JFp2VgqEFgX9VEpQI9tS6BjSLw9NW4fL/SyWJdijQScZj1I3fgzq3GQjILzQVN2w
eQSDxt7azcLBjNymftFPm6Ufnf55cRN7/qF63ePSS+KBokXSUgCCADKa7J1sKMhynNeWyjwUrd1G
L7PXqBADbus11m1pT5gXwiAOmnhlQmO3V6Xnzc2mmlLgWySzLb68cWuqD+jQXNNCwglKvBHdKFoa
sthgS/fPBdXKsi0zyWRD4pzUXbD2Ekdq2I+t5VNvyh3/W2QtUD9XwDrttiL6eMhRO8H80IQjF6Kl
F8zy6fcjbMOx13jdSUibHysY0ub7EqBq3PSLHNpjltNaueJMjMeXDwaBmLLqDiGZHnDDgfqwvYDA
5cGycg8dBkdI+dy6VttfZZkoy5fRwd2wbkIoSB2mgCrqik2RZ0s/X9dJkOT59VImleq+dLLM6j+D
FoP2JinKXiHObR0F4DgesAjWSPGp8OwKAOrVYWFeq7YTmtngFaQ/xIImrRZ9pLAVNDQeM2wW8lCT
Yi3JWGhgZcGQG+q2i99E0YC3ewlgpwXyit287UUvGdFJOvkGqC9AAOGRpO7xzP2xHR6CMpgSEty9
MijhbwSzP6SPcWuNgI+bMKid4Ls3jaoJd2bqVYBavPApgrjgPOZ6HyheMZSZCKSbZA3FsxvQsyHt
w7+ylA55AII3iISbTJEguqmnRXnzXvVjEqVbY7tdAB8afEwL44oog+4YdUAU7wtX2J1eGf4lhKLE
1UTn3vu5QAn3KBx2RV6RglvT06+e7J4p9hC0CQcGDK7WEj39reT/r6r6T8G8Fwhm25e2dNyAGr/v
nvMtLiCT2hqILyDlZEfE5H7kiLxzDoDTpkfnoU1W/YqK5JpYz72/SV6pUDnffz/+BUvun8N7Lq03
QJdO6F/0/8iHK3pOh9kZcoOfHW6A2QPBRhD2+PuBzo24/24WEI7MVdJlJFAJdLJgc/Nz0zYwwsO8
4BA6wQz+Kl0XGBKoEmxbvx/n/IMvx/EgHdOQAE/KTf15HNoICnkWmoqEefiGIzsxcOzs78OGfNwo
s6ZjkqD0+f2gF0Dovy7O90iCCQkXor9+Maj2RNlQYS6p5PusWhPrZE8dPlZo/9Hd4A/YpGp++P2g
v7pSUrTOiETpeixzP1/pSCpUx3TKHcVDdIjHqd7bg6jnFXNTfMUnpJ7h8jYvvx/1klxrBzZk/fAc
iGFz3fIyibANRzhuo53t1DHcz+laMvlvpgOEjFtn3aq3bEVndJ19cocvX5+LUd0L3QILRmLFglG5
rq1OeyhinzTlL28nI3jEaJD9yx3l6i5up9VlnMtNW+xgHuMTRMOhvzTj5J0iO7KmTTvMyJbApun3
39/QX1yZR1SBJKAbmokML9QMtmciltGh2EGoT65zjpdXI22wT16Wy+/8fHU+LmDbk2QU/tvLUk6B
ZQZquzu3FPpH7Mv5O1gkH1tBiXQwLpz4k/fkV7czFEhF7IAr8y/ntUUMOupdFC1BGuX+G+gx+lgT
ZBN/Jz2+lnWscmBJHJL0/e9v6CUq/vyGMpGCZ7Bdzyfj/uJJek3EXhvL7U7iz86O7o5k+F2/SvWT
te/ukk395+8HvPz6z+Px4XOh8Lpp115M4ZT9UV0OZb6juzCRVIMVYyS/ssrNPfUk3KuOamNz5c6B
LR8tzvnz63/0Axyf58rZOXB8MqI9vs2fZwJEeqxMEwt8yjq4Qp9/cDtxwJH9Yzh3LcfmQXMY+P2Y
F6/tP8dEwoJPMKTd/Jcw42/N3wYXRlYs0uwgnFdbdivm2Leq/GSUi9f2r1FAAjEIESaS/36+MleW
gRhTh000AXWrWfdmr3OTsj1GcCeR+X6yelw8yr/GI6JBICeBo8v7czGeYXoRjZqIgiwfFMY1jr3i
PYi+U/Z5j4S8T2gifzLxOBfE2/OgZBo4bARQ4Th8Mj8P2tAs7eMOsUl27I/DTX/wVmA6ju2+O/z+
mV3sNS4H+uuH/O2ZTSNb3JD64i7w3uhMvyAyuqvyZkVc1Yqk1ve0AKqVm0/u6eX3+M9hCUc9P0CS
CLyL67PbvKcSyfWhHtv6OySTm3KdnKI9jvCN/8nX/4s3BhriOXQOgQyL8cVS3JSCA5LLsSvOIvIg
jG6yCD2/CZ80AYBfQQItyycXeJ6h/7blcHxWQmDXkhQmdlH25ZDzFAPoDr1lVxkS6klIC7UA35R+
8i2c3/XfDXP+GX97em4ft/gUcoCBipOE7ARNQCV2TqZfxvyM3zX7378unw14vtV/G9C2aykyh1yt
oKPpFVHCzZFFiDy4zXr67VXYfPn9gP82p5y3FDw4wW5UIlK8eFEU+RNppQQcoz64ydLqFObVJzfx
10NIkPv0bdmMXtzElMNNiBN02mVt9B4UZrqKkQF+olA8/yOXT+pcxiA4m4Giy/TQJecMWzfMWnXx
mtMaHfoHpMCfXMlng1xMVZkb9LOxzoOQmqGWE3r6bRxe/f6JfDbI+c//9goAS4FH4/BExgjQV7qI
1/MHBmos/iS6+JfPRWL5JKYTg9TlEkYH3M+7rJp2SSCao1BFfmd1YvpPJ8C/9qz/Pcp5+v/b5Xgw
fsMEANzOhRNz8FhZjnO+hPckt1gbLhNKqrAVith82SR51x1/fzc/u8iL91u7GZxJhDtgjSWZmA4l
to5Is//JII59sRupywX4eMISVgo/2ktQzlddQO/196P86sWQBNKxvUJuRkrmz3eyALWW6AiHZ5uO
D4iKtoOTQ8dwP5E8fjbMxQODltwoc55alafNKrPt2xQO4go1RPfJBf1qsvv7BV08m25Km1GgMttF
OsjeRpK6VzZaBbKZ7HGfnGsgtYAN+D+6i5dq7FnrKsmKYNm5Cvcm2ZbWsGrCP34/yL+tiLz0f7uy
y504YuZxotlv7xx7IBI8uyKp+Ols5OhD+cn1/OIFD1yarMIOHM4YlzthIgXrhd73vOvauL6t4Ekf
OhtDxu8v6BePCk6mpGZDjK5HaeHnd09CbRHtOM07SjzQMWfSJ7pE9cCqIuBwQ4FIP5Svvx/z3zdp
52O9dDgeojkP3UvofteTbzvEI47euNm7xXtCMdzvNk0YbYzbbMJxuvLFrg+r/+zge95cMG54Dshk
f+9cXuyUN2WmnbLf5e7bqO4a3XwywC/u5k8DXKzy2oo9WKwGgoHyDg40zLqKdi0RtRrUZfjy+9v4
i++Z/KRQEgRpn9WpF7uzXgwJ3B6uJrXuezw+Vf/oUPT6a5D/SG/8/yYmvtMf1Ze+/fjob77q/y8U
xUyA/3dF8elr3SEermgOzcfv//t/8aL+l5aYINN/8NEQGeGz7WHa/i8pMS/WP/iQ2JtTIXA4yvL8
/yUlFuIfPmegkAJHRGHSjvjc/yUldtx/RJg4SSOVIcmt0v+PpMSY8H6epFC7eudzJCaEn79lsIzk
rA+EVzcL5CQ7qqenAKkYJpTaad6TXhS3Yy+yb7kS5jaltH7jCsJHNlm1NONx6aezeV5KaCbDnBBt
WNvnTENR1R/09HHy2uEZ7dRUQhGOipTEypR3TAcPzZXXl/6TBnr1HKQpZbO8cmuMafmZNJGU6G/W
bVIXt+B/5CtII3Nl55iA3KgYbxuCHg+dt5iXwHdzRWwNkpkVGoj+S9iGyVPEhvzUpsGAlBHK+YpU
wvxb3NDSsodZE37gGPHDIu7OXVdytm8GcI63KDLDx4WFNUL/1/svwZL1ZpPopnvxZkXEgD9o7wse
f9ehNSdpXes0HL/oAsc0CYY4SmGCdacsbNwHN44wcoaZZx+CcopOZHaEr3NoAEKpMLACuJuxdY/f
cPhSuF360uCMffdMbkC7Nt31ODf0ZpFTgtWQvvlSubh9gB40I5Sd0lhEn5A7s0VBEmDnHwWpQ4h2
b9J6qP90cy55i86v33voO4o1lv5gR9Pe29Y5arExdEqwlVj2I9+m9RxV9S0cCGc7nPXRq0UEk1nF
lXbe0qkVj3XYei8ubAg4JJarVvM06ucltKaPArDvNcoLtR01iQK5cvRVaUqDUSW3hy168g7Ou0Fj
FYNbXjdDoh8LXXnIycry0KL1WRfO6N3QISVKLev7hwjBA9R1LI+ulsu1mybVKS2Hs/yy9FwQcUMV
PbadqG97D6QQzY0xJcnAxqNpGV6xVU8zcTfYI0BmM4QVK65bXmkaY5uctsxJaavZNYUHzsFy4RxO
KL5WSFL8CZSbjo6DwUgexJP3QtxEcl8PIn13B4+VreGlG/0mRrXQZQpnB+jAqMqaZRVOvfMi+jL/
zsMRcF7mjKDBbMLA5zVBfIhRzmyHKkRJIwVb7J3rTgFautRc+zTL1xia1TfwD1gVkRbFJymH5KBk
4ezPn8A78kb3hOq23EgrwqTdieQWjlqKDoYovqQg8xFVmLIyLHyw5ZfGV8c+nawf7BCcj2aZF0iz
UTas/KglP7AsvNsgLRZyDIJ+F3npX+ztNLsugrS5ilCLHT1dzhiCScugUtedo0UinxfC9fUGA7N5
h3KYvJXaGbeLK6Pvdkhn2S3j5gn/WXZCvW4/k7EwvqDQgyZniuVDEXhqHzJgvlvXNcM1PTiEzwJn
AhJS75EkPvtrWNPnWic2NLSibfIdeIoI/7LMDrlPPuaS2RXk/a647XuVXptiNHIfEExKiCzOzudu
AasxAwE99D4y3NXomw5d+FQossmiWYWr2qmAlfVG3oi5MzdnUBo7vi67k7OP6Tvq9VoCKAxWqYn0
19ovcZf7edjfI7FnXzHQDNsESdgdZqjU9wa62lf+uHkdsjneSztynssZJn0re3tdFtjJIfYj9LXb
0CG6hgcW8WHeCbciU5E1+C2H6v2HIA3jQOG7JEARLs5p1IO/JcCh22B4dEij62149gjH+GXjIfBl
d4eSZL51qO6ufdRD18IAjV9BGQhOCw2XjxmNR/klroQ8wr1Ynro6L++X1FX7ZiTJkYAQqTfKTHiF
mUTh7uvhfeJ8cis1ahWcEnK6j0IruBZekK8dm8DyHprH/SBaJrzYbfGcmk6pZeOTN7fvndJBYc+L
vyMfErccjsvoaC9h+4h3hcwxAmsRmOnipD3Hfa1of191Wsp9PabphzLNeN/pOXvOdVYXq6wn5jBV
42I9jqXjvC9VD6Cl9tsqnrcF2qBD0WH3Xkc+gD81RwRfatM47xE6KDT0TaWOARPdXU9mCoKZqtEf
ZQf8M5+84RYNQd/v0SUG1xluuROlVeGupiJrHzBwkWYrJ+eLXhJzyJ0+u7X82dxpkXiv8RS2Fn5S
r3qqsZXQL47RGcytU+38nFSbc99TwdWa9J9mTJZTVRXRw2h546oFVLbt6uRNBHH9hVROwi+AHNxZ
EkuNAOn0PmVjBiimcpKbdqn8b/AIxbYRCNiFZzU3eG+AQ+Ju8/Z6bLNvWiuDvb4v1zU9i9UUz8QY
wI7EETCbg5qL6BlxBxASqXp7i84rBETohI9NEeWHYUjJHyYz7+QVhb1r+9y+1UGe7B3iBcA4100t
Vrmso+taTXIPhExtEuyJ35uEHOeoDdNXhw7HFodK8yVEZPhRiyXUePlj67mMsRLRF2y/QvCfdrB7
u40/OtUJeM94Q5ImdUdakFejmgz5CEUY3CTj7DL90kLYG5byP5SbF+C7yJ+iGCpseHchFhVmWQAc
Q+7P4JGEuMUSDD2ny2twQOQE7JIJCBERSu06AHueY4HaeNo/swkS8EmTVvdObxUffR1JtLsp+vuV
bFygQ3LoglXljwQo9XHoreBdzk+RgCNMdrO+UV0wHgNAmg+OwoobmlYcMQio+1Y04kvg1VwLA621
6PBP9AS471m6s5OI3AQ4gXL22lZLihrHWl6F74yvHR/xo2skb+2c0c/H8mM5DwlgAdCYaahesqoR
V45bt19TvhFiTntyPGEJxmtCZ5CGSvzACM3b1s02RROLK0tZDeJOEHuZpYZTnsfNtRNa1V0zBlG+
iezJJb4nAa2JWILA15xAiyasy5MnpvjKz+zla43C5khcbMcKWLvvhFEJSkC5eWuy1L8vVdkeyySe
ryYNJhOmbUHiaR6MjrMWrTXg1TzmaIKL5XsxZZvkeln1us7WzSyBCIysu5lFks2ihgQalme9JEg/
vsFiIcGycF3iauOsOklrdrbWJLFFVjlE62FoYGAhqOxeUWZZpwY+60EVFmqBGHAEyW6eM66Tc75U
DZDgOu6Hcj8XwjqAcHdPSR343zq4VCi4WFbvQSmX12FY2tesbNkfaS/mp36O2Kh0I3DEOplJuC1k
fJCFh5p86twb40BgaxOyI1i2FqAx0RRBGYXruw08hz4kbd7wFqljfrL7oH0Khzx5EnM5HntbDW9j
PM9wuZr4lbWsOvqLPyQrtNAWcW2xFU/gZXrItA2iITBSEzIRGcY4o3nVn9kxZcTyIj7UpPMxNySB
uW/7qt20FvZjIyAnAN9GP7tKS40zWXt9s3HmMFuplh6Nm3fvqgCOWmSJffJzF3M8uRQoMM8s5SCo
1WtX1vNr48rpyV5G94k8wPQo7DyOVuitArWPCvdrHI75gWzn1yY0cJPR8aQ8sA32ic5d96J2nkI7
Z7rVbkG4VvkVcXKJfydkf9En5xCOytOnxUK3hfTeHQ8dBpCVCniTjHDrcN3jhPuG92l8kFNYPLt1
Dr9GeOGNDSQdq/WSx6c6scM7l576ph3j6c9istIX5GScV+26G4Fze7P1YCMjvelhMnQr9sjTycsg
0K+aRSI8GK0Ua71oBrn3JP6lVTW26S5NHBs1jz1v0yAHUtf7Ut3UwTze164Tn/RIdg9SKJuMhFps
Yzfs8bFVhtMyiqzpKnECcTvKs4ndQ7q+QgSFhpBGyMqYIFijwOvk2ljgf8u58B9mmoZcuWEjFlcq
O2rwJ1ujk+Y+lklxHVRqvM9A6d7W3Lx6reHM0btA57suXXd+Gf1cXsNasU6kLC/fqwEzFblyCcFn
WX3tZkmxBaIvHnA65l+FPVZExZ0xXa5DjR0sDEAL8NAtZLTccR6QCLPgzn2wrghePgyZG79MeD1b
cHSF9Rz0uTmCeHFupmhe3uZKll+XDrpOj7grW2ugkwfSjWASptnIyxQN/tcl6rGetrkFss2avvsy
zO5Y1IbvoSFwqk2y+kRCpL0PrT65CtqzDDcGnrM1UK7eTR3rI+eV/ml0MGw4omjvOXrJWwvxaoqv
EAQkbqN479Oiy8EqTdWhHn2fU56cvpku9n/gs1UPA3GUTz3es+8DsSo4J6zkpK2QPB9FhGCg+Y4R
8Uavc8LH3Z1PUyTW1kSvYC7YxV4JymBI4HdYPfHr28BPynuK0d2uSqR6HpM6wcUio/0SDvWtkyX5
V8+3PPRvnXeHAK3aFJPIN2EtlwcMj823IfG8F9uZ1ftgEuu7r1tSLAN6wevaoUDVRrhDk0bAE8vn
kfmUyZxdVkOou2DrbRxwFCs3E9kumCf3Zp4tm3T3ufGuDfas+8bXvMDcG+92cSznqwtAYp2EYfJN
q8QGLAMffT2XoQXyuh9vFQb7fOd40IsHeBQGnyZ0WrILPTbUQnxrhl5uJuWgBKR9aANmxqXbS2go
0RyMT8xOLocHAlHTpCHRtMzaZu3XVfjDq7X6vtDOg0fNW47hNajDjW23xYsMdH0791F1F9eYbzqH
0LB1WLBjmoIl+MjjqV+H6OBw5cX8dTc1EjNMdc75GqY53dqSjMxYOvOEGweUlljIry0iFiTdspwV
aRpKTl5l/0LtL7geG37kDUeurmAUbR+MVtVuRuN0h0YeJ6XyiS8oyoEs09YmLI+71W4L2acP9VRa
/VrknJZr25I/Zm9gZ5JX05XgiHCF+61GEgviNCxrh6/MEn/2rdu/nS0s24YoiMc4HLINomdiP/2l
q69q7Y13fVo2B3gPw9UyYbfAMwIZMJ0X1wM16XjQIPMJaN1gId3Uk+3swnpx/zT5aEtciQFsqRkW
0gbdcHmFU2T4ASiyl7djE1stxGw8VGwvrUaEVMUd8hoBep8TGmTQ5e9z7uLHWrol2bWC+d1SfrGs
vP9D3Xksx25tW/Zfqo8b8KZRHfj0JJPusIOghfceX/9GSqoq6b77SnWr9yIUUuiQh8xMAHuvvdac
c2TjdjFwqeY7cenNE75m8rIZ0ZaK3SLJe9hg4R5YsoojGHvyx1n2yEYaVmyIjdADelMXROJkwCvP
srCqKGeF7SpqTcIBztCfxLyd9zOg8I6STqVgzsc2fms3MfsROTR8pOo4sJNwYuOALtw2hCbZpa0g
vgpSUj6k/boS9xU1yvOkZP2DmS+3oKcyIZNe2wTpKlTEvDrM3BLmEEVD8Ek7KJPp6MhSfzJt5YOr
CfJ/mRSp/84I0vhK8qwk7V7W8q8xrtdL02wDk5+2wylcrrfwp5x+hkrO/oH5sfG5rrpw0owKj/PU
6SxHq7EVnxGr6SEZ5MRH9Du/JFvNxQNdEJBqMp4mttHv0kqj0VFmEcM4mQAxjtNyVhCGj81v0TrZ
WNJQ0UU0lIqw/UJyWlIh5vGvJK+H/dIOk6uNRvVQTJynaepzwoFonBx1OQHGSW5Q+mFua+8QtDMc
5Uo2XwRJar6yVf8tar8cMVGNM+dB2mjOVLaYyiPEx6mvRR3w58Vot4+cvpruNyupT2Obagjk8mZc
vQif1PMwGsXsyYvSfo24GAx3jOe5tFeTnCAOxZrCzLmrlqA2KEFAGRBPU3LSec1EYXkodZEUjoIk
KMmWMdDdCxpi2XwaqJoyZmz4hJPRfMW7GkFOr5d1P1gKSV+QaixnEpRSt3sQ2NCzUlU8KtWilzwz
pfQDLKR4UbchboM0zoXB7tKo/9aNBeU9N097mpfCvFPGnijEJeHI90VTa72r1WhufUHKdXZtSEbE
7Ep58xb1tFSctE3Fw4b8JCDcW2xtNZ1a2Y2NLXoyq7h+y+Dyhn016U9xlJW2hBD3oEk5PSTA3/6Q
iijtkxZH1Yp/96grvfpmFh2N022clhcCo1rZUZAo3BXVkoAtFzi3cqyKPFL0NGBymM0fiwWNtTsn
sSrsyd8qBFc1l+qIONQKEeUvzqjP/Vckz3D88C6oaG1jOdDTTvOkZZafajIdHAOZyCvUmfx9ihJY
YJYuHfVSgkK1DtP4OCs9oZ5k7py7vmnvKNGL3okbZXGstdzuG0md7guhlv00qVuWYnmsfDLZ18Qt
+0F40Ip62y9ZKTmDUbeevhhkNehzHvlqPhluqRFhva9y7OZpj32tJ/4uI8VVvh1ljUYjVr+dFM8c
tsYhd7l8pCNqwiVvzR+iuoUfzUjFi7DcgvHFCKpoIYvDV5nTK+XAf7OyEd2EIlsJLH3FcxYLemAu
2npExKXs2DDZ7kxzM97NJWnuSgJQbbkcha+5STlti/B7yIZobnn/gnaVRkV53XBufsOCSX4pdF3C
OM6CNZLTT90q152qGttr21VkRjXWggtBVGMdW1G+noZtjh6MWtff5k5QMtxspbKfOm36qErRAlYB
iQr4Z+Nw+IA6jXy5ENBEL403jFn1k1uNFvYzcnVqb/ktV8xFcrLJbB9TiyddSxpQctUaQd1EaOWK
0RznqORGmqX4JoG/YVhzYkgnHqbCxNtqJOtQ7T9ISg4TiV5kYeLXoSsSC3MoJFsoLzQP7U7WrSBW
iuqq396tMiPHtomhIcFITvl7kHbnkn1oYEcg54GjI1SP2nyVlkH4VrdNeK+TadhFMjvzwOJUc7fp
UVAq6P1tlpj02N/QxI7ULfqvbuJ32CZiWK9PctwncdaYJ8mI+g9Bqum+YSFS3Iz22o50zeU4Smay
W4E354EFEmp2YIdoXjluEFOqQou8TR3IWBVEGr4Qm9I2hPRj7JV562GmrAM+tLiYCbckV9hvVLl4
zQy9QxY2Akwsk6g4rfWicV+Z0nFtdWFXk5GxiyuzCsZMrhZbtJbhS8vl1Cm6WE5pCWhyZ+vCRv2z
FDUoD5TN+yhehQdeQxNCdRj2JozEp3XbRBoGw0CslUzXZGgAqsrCcJdHjUBVFlchsQf0CjUILU2c
zPcsrLNHs6fYzbGq3EAcpFyKcrvH2ED8HOL/F7nvq5E6lPm2FFe1ozDofGxSuXoyNk6XhFDA9xDy
6b2ZCT6LKCRCfPApsY8jpZ9JZy1E3QoAkmiN11XbMo9pTe8xiYiJstNJ8bRi7CUk8oFPGzMAa92U
7XIJ6rZmqP21bLIRuheR4hSp3HckspzMvulDq+gtryZl78RwG7DGDeA5pYTzLpmi1vYw5SVUmDQm
JVXWL0WN0HETBuFEC49ZUKlAoe2NWrIVfekeW5UoNm5lM6bchpCwL7Cx+TPJVQerjZRrTSy35GyC
iNvGtHoi7ag7JpuRVakBprP6rzJWc52TD3673tII5mwRl+lrbqi7DEe+ANWGcD0yKCPjEcpNfqlr
Qwpj3PDEkSdYkHKwkM39zJ35oI4phqBuJiMzwPqWw5JYBeUDRJR+abcmeyW6Rllsov/0O44utTcs
kaGHWt6RSAKcfHxOV2F8bs1VfyTcgGS5ieyqh0hR28VnI8wj10yX4dVQSA91DK3vRE9N6uxJmTNz
TysHSI2RGylB5HVBImguCom70IIGwdWBHValAV8vxEySslNiEd+1RecSkFYo4q2ZZnZ5mSiZB5g/
xn1ikRJqG0IWnxH3jgQzrCkIk0UtZISMSbNgfQH2UzogWKrCHaJ1EjlxRIJ0xPfQwv1b+nRwsF0W
9AjEZv1cQAOujoyfmS59W5Nbwk+cqLr7tlpCpoUwdgsyWGCMdhHK4iERf8QG09l1lhdTd7ly2VPf
Y0+1s0RAWcSKVMycO2lIp5817IctlLhVBQ9PdPmdzpvSnaV4i1Z7oAs+f1ZVXBmBpK3UCXORLd84
uLrCHS26wV7BhSRROKY+dK3o1nndhm6lLKkl43MRMQD62Brw6ALMYwlpzVEPY+3GzNNrAWYPDRo9
A/9QySlFtKFWdtVkN+STbDb7ehA4XsSbbOxbFYevsg2pD+1KT1n2zUH6iMi7eRBzMjZwxsxXKSao
ZCqGycI2S6AvaUTJulfIm3nrmiL72rqRtmC2dXek+lIFxlsYWXjnyKQxW05NE1ugGinDju1uPKWa
KFOw6mM22D0b0mCbpZC8Ava2vnsq2u9ZnczMGweBdZUohV4lmGhqv+M5nrKAfCd4fiQV4MSnQ2eT
Fs20TtSKd4jJK2NABgXnETLWAUjN4AhtVfwYpjpc6k1uThx/tyARO9JbO54hwl2QN/bClr/yxlRY
1p3izpusXuIuJndQzMYXbFCdn8mbSOKfKQj7Egk2g1rgD+pSj+8Dg9NbQoWcBRVHmne6rpTbTDyK
H+KPyl81EKvLiK3dq0h5/lwHSKtNowu39Oc5OeFAi9xEn/X7UYNN0wk9pdzQt1jEObBjNJ5r5aFE
EnQdFl0JetUc90mjdzrxg2b6qst5zcwBoE0trf2lRMV0iGSdR33OmXYx2XTV1jA9zRQa1kRpeVoH
ZsYrQej7cR70XZ/EQlBUaeeTpaE6nbEC5sAtu57ljMjKmeMbTg8zW92kgaLr8rkoDzlP9XUypIyf
C3xY6bKGw6/iwP5Y7nC7tWGaVwSSpuUtlmfolTDPhdjL5FF+o/i3MDgnciAJVRxaUT/rsBOw3Tt9
qgCozAUseEB1NvJh8kHRn6JNW2uXdNjyzLZsXPR8S/AS9NlwNwhMFo6MkTEOJ6wytzBs2S1raiNq
D51gkVk9yQ0wGVJSUuyjBFL8ItqZvqGxjDjwRJMPLeKKcwDvzb3UJuR4Z+VYiPiHl6rhyi2q5slS
JbH6xMUkeP++iOT/IbTuv1EcnYK7BfHPfy0fub6nFTvkO7THv0TS/fEXfw+lA472D6ROCroROnkS
pi40JvN3P/zP/yHoyj+QnHA4l1FcgPGy0B7+oSWRzH+ISDtNi3/xdfkWFve/tCR8CQ2J9v+pJZFR
jPwf8a3Jj9eQ0ZsKvSJS8JCJ/VVREhnkn0wiRV/vlefNTRzmsIF5tO6zUHyp/0bp+5tg6f/2226K
uD8pSg15IQdp5bfF2BOcOKz8xCWTNKyPqzs4qf93CjvtX7692yH8Zr1CWv9P8k6Znj1n0kFxW685
TpI9O/LD4EZBtYu8vrSNS7MbXMnnYBAAM/USd7BnXwkRXwQdJq0h7N3qzJTdpuVnF8+TZ51TZ3SJ
ymOG6LFngvV0h3PnpC6Nsz1+6PjvlJZ/1fr8foW4cbgVVIau2j9fIUZpU8XM5HaFQHHY0AIxP5K6
7q33gKRcIUzPh/JCqlMAPMA2rtajYp+k12HHmw6ss026ZWi6IPnuvxP/9hb7gDWMD16hVxPQzwx0
N97Vu9u7JQnZUX31tb4jH8ebHBiuDum7gy24mUM75tfhiwiLfeG4qWv+jbIO0+tNvvTPt8dtzKlo
NxkVMY5/vT3EWUWusDIY7EZnlAPStlvQitFeX09mw+rlwTariPnzZ4h+rvpeRHb8Lu5hocOlYY56
KHaiV7n1CZSD6tADPZPQBPRK3qdhH3RMwXaQl971t6gA+kD6/2MpnXoAjatDOSPYvaPOIQxFKz6S
x518IY5ifCG/4dtmDHoL2baVC3/CCAdUbSVDNg/Kn1S3tS9egHggjLj3uj6kHxebruokryzW6ndP
mRwkDXWnPb8RJ7oQMU1GxurN4m5V9qrFXeNoksPXV9QBoHUdjQG93dt678fSac6vREeQx0GGgMs2
FoqFOw3Bul4UoMuyO5+xbLnaedjnO+jUYBSbO9oljKO2F6N3ptDy8qd831y243QHAtQhqsrLz9F+
fqK4oRjyhDPfXz6N3/rdFpBXbxL/TCobFeWZEz/cUdLUzXQX3Y+kN7b30ug0j2PqzEH0i+yp13Ev
70VnfR4b4vJ+2uf8oX0oSY5d7fmnc+tw/GkJBjNdAJAAYvXK1fBC/pi0A99L7WUw9umBDy7K92bE
DOKd6w55ZuH2y5HQOAwwFjSroAlHL469SfXJzsEproML0oOm2Vmzn5ehPiLI2InEWxL6j2O7dLro
Q7kBtO3pi6RNTljrKWHAVLrYThVhbxV+3DwnNziua2BZVz3kC53kx6YzuVLpqO/5jdRGfgUfqSM6
tIEesDmJbgPCaeOYba9eOZB/F8ZVMPSeId5BZxYurKKt28q+JtpWaWsxW7qj1qj1nEqBmuJJ892N
XFSeSQnOBy50WPQn0j0KmZdhWzN3GSPGTz51w9zVzRk1OshDnvN3bScG4j4O63uiSJztwDzSIRwi
Pk6hfKWCmX4gfo+ucaqeF2/2s+vtG4p3xRnv4JlYghddIWX51qkDbBUSrrNT6X4SP0h31V6u7X19
Gk/rd4n0zI52M+tE5I5PyTUlNtrWncIVzmDv0ImF86l8ai5QY5zYE7z2JD5lfuFPYXYp6YPRzHKT
U+vNnupgRvMqP/rFUxKH0/ilctNQoAPYeB/azlkoAbNBfqs0E33GfvWRrnib/DiJp8EjDh/5CJEu
tQQe3o2zFADeRY7D1pWTr44Dg5mRmu4pVNFaf8B2s4AT4A9BDrqi6gKOqqxfcWszaUS/sh7NO6DH
06HqnS1c7O5AL5nJxCMNePEO47t8TZ6pvWvFKY/VsxK0r707eCt3l9M8b/vief4cP62nkaQMljGO
gvb6xQ/oMgeiotA5Q0Q05d7y1JSRGLEFPkcDXnJAo3qv7UnuSh4KnfOZPR+JXeNOvWNUJGm27L9P
J3rcemiGe9kXApPVN3loaHHYMF+SgixVu3uuCf0/IyRpqqAuHXMM0iSI4g+ZbMRVza+avAYE3WvC
8Jwy9hXI9VyTBklDHnTrBUJTZp1BaY/zIW8eY+ui4++q7c1LRI46d9X4VO5QLV5ZnAKUgh6V9WP1
XoXy3eBlEtyFV4RZjtp660Db/kAtqrrFqQ3Ll+ozH+wsJL3nqQ453oLqskL1OF6z+9iPHuRzTEVv
zx8zrJoP+jviC8W2TW81uD1pcA4P5IHA+OKm8yY0L6d6ICv9NHmaU0JjciKne232WsCM1/JEgcUe
tcZeQ4XFSOS7Lx+F3bhXD+WR/H7aevfl8LK8yeF8LLzhHQoBJBD4qI7yMPuEBIzTTr5rK6p8Qhg/
xyA/FG4e0Dpyid5h0ulr1Q7JZub03nBUiOOA4Lr69PooEfzaPMYPosdKTRR9CPple7vtrlV0x8Ph
rJfNfCOWK+hfsYH50v2DxNpbwh96rI8JDwjxZtf4u7jkT+0+4/96dzlMxBZsDpo3tuHFrvytdyIX
vxhPUsGXoSzcgV8/007hWhV24mte/Gi+mhfoAKrXZbv+KLD+OLmfBYObv8P1bFcX4qXDzbW+0JF5
Wy7tQFeTubgNSKd6SoI17E4r8bPAgSy4b8fBZB2w2AYtTk0OTQBTgpACDuFOCQxEZe+V4Kkkmrq5
a8x2cd9W96Qe8vqZFOp2ZGuO/oKiE4TMMb69kpPk5b7FaMLOf0xJQfH0XLaBKHmoTFfLz0wvW5z8
Evs8Oi6YWheOXkCcAm54zWFMJrjr7JvVqUXHmz/nV8sFsLmbZDZZw1Vs4RrJ9+oMsMJDf1SWDIHR
JmU8kjr3qk4PLtDGsJB6VxK+luwMdrS9Qn/qOOIaEFPcOjm3s6+qjsTMcvZaOl+tDeVUMDwTTOHg
KJJbt05m7iYQtwfLlc/qfRQQH5W70iOK1tpWT3CFJ+QXeCd3vUZol0MAYFu4yhwsGeGNTtsFnFmL
dG9KjknWEOlvLaYzv1YvZvdyjZzRGZzEszQn/1W7UKEkn4UTmrMQhc2TcgdtBipL/E7AfSbdVbvO
/CB80CVAqutI2XhQYZNVALOd2rd2Ct8oXXs+R80RXxRPtKFg0uKwFSTitvSL0JZ4c3M24/W48rts
1YL5aUvPoEtG2Z4v0rfxrpREqtqzyxiqtW+vD+QsMxTmk28C8VSiR9+bD7n3NacLYt9cGDvZ60fk
DZTQm1t61GrJrRgbWYc+ZWfalfsYJDPQMdNFJEUDJfkydR8M0CQ4VurLo9uyV5gnTb9AvKb8Gu/N
Z0l9HuW9Yu4E1Ys8FpTEUXBagI8ODHYRlMI+E0vq2kQ4NXFg7ufofNMx9cdeum9zSIHnGP6PMpxm
ATXffaG8GMknvB054FZnNHbXOWzqGnovgnl5DlJ/ZNclWZOlxs1bL4+PKT2ZZ4JOP6wAGNxz95yo
j53kcesE5u627ZXBp2rTl42cIUyd6ll4Ev2lsyky3ezeUOwqaA+dO6WfpuiQJ1RfKOQemz1BVI5J
JA7O89ol0yy7xLbhGS81T5ubuOxs1S+IMaxkxX75rgId+QlruK3KDyQz8bFXm4o27BtcpHEQQ4ON
9SZbe5AEnpqD+LqxOL10ZErQlKHQIrFrBy95lO6SZzZRtlEetsxRYi/vj5Fo9407nLh+f+Oi+s0Z
+p9Kec3UFQlPHTbmfyrlmxH3fynITNnBcpL541aP8nuUsyXb1FHBdmh+9YwAvkmPhbjdVZjGbDyT
CWUkwqSP+UVlY/4715r0V8fVH2epG/wAt6xkIbX46wHDsnqS3TL9t7OU6omspk7qCU7yod0TNBoM
5yEwdn9qCtz9/pb/HFlzO+D/50PNn37n7Yj6pzNvPCH95vituAp5xaYDZgwcbrVey80WR6TCl5ab
iaGT+bM1z6y8t6sExTh6Vs1g4YHrmofb88UIQC3t8W9Ol//yOqkgLQCy32aW6j9dJ15aLDSlQWHK
c3ue/KL0xR+ZGg/ryLHyyYUzqCC34chcEBiaH51TdwmaAMA8KbF/82qYMv+LD+vmRlf5wDjqSrfD
8J8+rD7tTVnA/+8SLrUbjpJb+Mk1gvjmiB5aUAwX3hwOfnLH4erTfEYzhCr6yNEv1HdKOD9IB9Hr
6WBQeImLrf6YHXuF6KSH8g3Jfs0kg5rc0QaP9BlYsUK/422r9tj487NquDlPXula8cO4vCXzITuC
1FSo2T6M6aAxLYi4Z1JbT++FCbk696/xq6zdseQY97YpIDg98E01I3BytZWZKjMOIRytt4kMQamE
IJu29E0EFspzJBvsmqJNd5JUeQeRHXp7uziOexHK37XZsejVnhkA+l79KOjuyOMbiTVmUK/vtdCo
dq0T3UGBLU6C010k4VDkTkZ4B9W8zqrCL3d7Z27e2bGILw5utThsyjaMya291/fYHvTYsSB8vUd7
djAw3Z8zp5Sn9sRSjdcMiBU0IsBx5EPa+iteFhMTSnkQxH1+SvdrC2zANsIRpT9FjhZUGBwc4tAc
cbJz2bltmdf1EXQWFC5imQLLQVQzvIyK3SNUvqjc6PNOa30t3VlOb50MJ54Pq09nejeal8RVqcpU
gOUwhHJ765z6GEPTUl3rIWd+6uRHwvEMP8vDnoZOchAJfetPUAxf8gZ6FurFU53XXqzO9OWfkzG0
Gv5xyzBzQS9LDthu4kXOrMCEppkcufBpA/YBCqC66O9e+E9p2RqrcraLH7cgP6rEo9j6o3jZDgUl
2+2cLD8K3gZfyu/6o9zc345blbjTNB9yVXboAmzSX0LhSJ/NDpeMrwZL4fShfl8fKCDiMjDuSBV1
q3Dy2jv2VVfZFU5JbNd9Qmjl9zY7loRuMYzavaLupXcAV05Hk2bxIKGHMeu4GBROYqP9Z5iwnCgC
mRdTiMdE+vOWVnIrbVogQOZXO2suxU4OKMnE/DRVx+RJPLS3SQxOqM7VtYe08JuPW3erZ0iH/MlH
YwuDnkG+O6AvUV1ZsbcHPpGW1r5hN+A+eXDsJayuZNMMX3GY8dt3FgPmE/ftTvgA16kded7ghrbK
gXBEbDbM5Jz5jszOByW2I59TK1woPMqZkwaRzzbKFur112ZPEGzQaH4TJpfG17gxPjMUxc/0ZnRH
33dHzvWYGVLOV69p2AbqrvwmsU/EjjPepXTmqOHRlWMh+1WhkLM90sBWl2Pyq/WUGhiwiT6G7uzH
3+uX5fEkcU5bfa08FNlLuRyq6JoVrzem5pseaP5wrQMeFdK9OwJs3dtHHzNOeardxKPx59EoxgkQ
wAdGm2FO6KET1dZklbKSA/5Z5A3Y2zNhmEilpcrJmVP9tiDoh/qSfRf7Oezj423e/aFHTi0C3HDa
j/jaPOFzuedY4xUn9noCQGgFuckO7ZVfXhnVHCWfT6V7TWtXF70UPZuBeODcSIcy4h+nF7n7dyXt
OmtnUQEKDgy5SXes2i8E7l/eBj4RRz8RL7bXHnXLlX6V4keaozvkSEiXzJ00N0P5GvZf6aOMCptn
YNf75bE9GnvNQc0Zcpw4iBdyCGxGk/NBeFwPKP0dgq0CLAouWX1U3jywt3tr8zIvvtJKy3b1+Wu2
h+BWljvYOD6gELpPCmff2/43H7h1h4BKSfULjycjs38mnidOprvbN2o/ywk5vzOGFBiDL31Wn5zK
65foAd6oSyUXf6CUQIJhvMpB+jESuDW6ZkV46mUvxLsYvZ8caM/9VXzJvmsveRw/tB+dgrt1UIh2
92toOnTi6rDK3DEc7d7T9/k7krEIdOK1OVKYN0cxGA91uN4bcOG8Ob002Wcx75ByyYfmtKKNUW4F
Tf414MW0G2q4MNvn463gVCM7obTVbOlz+RU70Ufq/9FP/bd8vf/tHLsaFdt/PXI5gSKri/T7L67d
21/5fdiCwv4flkxAoKYQPPE7zOf3WQtsIINgLZEJ6f/25v4xatHkf5B8By0IHz55VL95ff8YtajS
P7Am6UxHSGthhEDMxr9BAFLVv1aff7h24cjdKsQ/FTVdNeoWosPytCoaQtKQgHZVUn3SLdChXfBr
pWb80NWAcG74vEJg/1wHjmII4lNhdXotGRsRnQEeLfZSbKks5kSKT99QWleVDhlaMGRVWk1aVusw
wy+M2hWZDtKtNRUoHY4cC/DJnWmTWk6YaWu2HT0/ptzokaN0u6naREyB73neie1DNi3ESJEQP4MH
hVyAu8CpAGh0X8N00/7QMJRmQaV0IfgZOddYroSBrsloYQrM16xGCLy1A2rpYC6S24ljW8StoLQy
zJw6WO/GBs0zZIZqt4hrVFzKLqvUEaKD1YmKq29RTAWBNxDupT0IejRItibWk+JDX9Xa1iFMeR4n
ZyF6UuW0r+DVBRUsiiLFy2Qo8VNOKHH7tgly04Afk5Uif1ZjdVXfYmOKpDvkC1p1MUFBWgWtWlFm
em9EmibdS0294EiurCK5S1dNW8+ID9a28vIoaZiNEbEsfOZM+r8QgK3YpKsM1bYk4p2gOU7IbTDi
jamPqiIXqQ8HWsoPSj6b1Eo6gBKEu425JffmuHX0VGMTSMppgzJQYPeswDG45WQlXYsTG4jAXb2R
r/uRppi2vKbrckgdU2nR9I0BO9DNqCrpEZ+2isVMLowWyTPSmNjrmrRYw3GyxulOiIesCbN8arrj
VJRaaThIaTtB9BscLDKlF9HweeZEUzW2VFIj0gzUqYJKsDAcnSSqViw+4AdwjgtWPVFFq0W+fGCy
3hhISH0eA4/ouzQX2AGlRlP8hsm39AbVoE98vQH6kDrNrKyo+nUk18irVVBs/BBrQ1VBgnN6wolP
cth5lQqVnn+P4m2mDTvz3Hh62c7GNROQc8EvEVVQ8WM6iMInVrI+at21VYQSN52ctS273LDGaAdq
DXnAS0NccZuEvOgpfUTCNCIBSXEyMuXrJ2GqXC5SM7aOaawK8m4zq+G5OPFiElTNIW0glcNeSJCX
PrA3rtVzPzarqoUK2jHjJ1lQpNM3rqwIhUUhrfmuL3VJuHbo5Tjlmkm5AK3O0u5N1FuTrt7aj+rC
kEnql/gZvoA2HDcFBUXrzmLUp49qKa79WarJbpFtSyNZBWwWOZXNjp8FJxKtUyI9QPDTop0pkou+
y9HPYNC3zGLsDj2a9PTdQmXaPY+z1vCcNhhDVsTDUFPG2+OqCPkHrmmdHDE+LzpCNyNn2cJIzhIF
yaAewXCATpIZ14KL3ZKiYWn5Oe7FuDki+B2rX4k8oopFHSPn34WYN+avUdSapnYS3OrrW9WBh2EH
htgjHrSonSmNm2mZz3xXr+v2wi2J4Zega8YnWCdGArMFVhg8RHmRgvKRVaw8dYI56hEEvCJ7WQvi
5x5shpp8IEQxzANuNcU6LQbR0l6mdiXEq8wc6hFvuHWTtwhCUmBiHJHgH5apTISPpQc/gfZWy9ZD
a5RJEhKPSxZ5FmlpGQhSpkxpkM1o4ued3IO4CHoCw/QnFMJah3K7SuIzvvdkflPmKZ1PkrJ2IrTq
tO+UQ09kcO/o6kg+zFAVendO0jiWuWXnkXFenWHQ1uxu7TvkHjhvhPEcz3mSnydsS+vZbHJjnuxU
HhGeoWyUxAUnsaRW72uizN2xRSxdowcSq4mJG7idRDuxYmViKAxaMda2kU7Ei0WSSfw+TW0yoo9D
PJFNuyxyql/Vcs5ZjyNhWkc4u/WmrzyNvUSFTBIOfdDEWOAm9WqzmES/1eqw3qngfZpzNOnidj+D
iZupHLVZn59lnka6uk2Zt65SrWqFcgY6p0+e/Wweh8nYLKfYrBs7Uu0jZfFA+yTTPUjlkRx8UwUu
4gOLS0uUskmXWz+iwiJ1TKuy4FxS5LjLGrtVuTmouISJ3qOISlw8t7itMDKYq2l+KzebGI3ybJHe
+mQDP711hpg+dommx3dQy4b4DN5xlvZJRCjEURF1NERKj5T35hW9MeFysWlfWBYpynNYV62XCsC7
AlDvkvqDPgs5Izvsqi33vTWq66klqeAn7qo8+kEZXg2nRp/X/oDHOhOva9whQbITAE+lk1hGw6mk
MMZa4tgrMe7bJsIC7/SNzRGdnaWS+aovrdQ7RgOczd1M+Vdaij/IwYqPAhu3yjh2lqTqjrGY3Hrt
hG+OmWYci0ASWrLXnVxoDHKJamOYfFg/qeU2yibCm1D7WG8+yrSv+kuEzi1nZCDMXXpIokHfHrfU
wo3fF1pS3lmIPpOj2Oviykai9hkdyFVZi8MMgHQMER6OtKvljEnPGMm58AoyZywyGgptYr3eZFl5
KFIAQNdIxUFh8GDNLYOhrDB6T+2mCm9+EpeoqMjVkCojnDpZKF38c0r9oHB71XtxrSp4uoQIGA+m
ZS1x42Z6UopXwsNl9I6jNWeBthGrx+BCVNZTtPUInG0qvwnrOlBbzuzYtvK0RVuNl7FwERtO25vR
aLr6q0e1pb0Vc7pJBxWhdOIveWyUIHHGOsof6yYa5gN+ZVN8TOScGDUMKI0AE56Q5+IXdswx3d2y
6OW9LpXy9InXpLFOyOQErmw5EV4IOnqsb45aqbootSTHNJfiVpd+9Ujfu1/FBNgABDT7ZEPa4aIj
DrflFT5K76PX/Q/yzmM5bmDbsl+EDiCRcNNyqKI3opEmCMrBe4+v71WMuPdRaKIqHqc9UyikApDm
ZObJfdZWCrnTo6Gd7uo8pxZqE9Wqllzh2KaaOGbjZdiF29gCIn8ZCkPHEh3nxeZ+aKiWpxSt7cjt
O7JMSQixMHgYRVMXr3Jnr0dI2w1uzlVBgpdZnWY/pw7lskdqSgh2Ir1KaXD7k81YoEOMiR3ZYXTq
xZWXYNJiIv8FwJAoYODDLBrjXXo08QMar5lZ1h1qkWIDsMWRWnGaTd4AqA3WDaq3o/V71KAC39CE
fUiEamHdkpLLisz4i2XVkDcbJY8m7f7/d/UZp42TB6G3hKry2UHo+F/+5yAkLA3qF9go24E7+x/R
meP8n6MzKvBUzjWmdTQ1/Y/mDPtUTk4I1eByQ1hGcvRfzZn6f2zDgEvs4OeiCf4zOqv/xUnomFP+
n7uB/5yDgFr9ew5KMwK/oxu168Dcmbitl1r67DjGmYw7n/3pz8+kbDWWH1OWB42LvSPjN1tVOLJr
zjcVDrbjpWdYj58f5qge/vcjcjWguC9EfjOFhovsbBckzhko6783Bv/TPrPbCaxVMtn3LXlMwQ6L
LBhbrPbOLIbLybqh5PVMtn2pG46A3Q/HUUtSVxuYZeOatJGXloglptWYVdsPI/KTi49/dWv//Qrj
KPL68PNOUOrsJvl5jzyhHSXrRL12WCD1/O30AxbeH5jWvw8wE47eKene4/lBAcTP9RMPOUcbXHr/
4/D68P5jID3LbgpGaRcNuxoM5YoEgr8LHSoWoOkp+9OfIRZGkjG76+gmS4rCqWqXsppDJDZKtcl+
Z9/jbYjwBW3FiuKyK+9XC6HLxEt0Rcpvg4xiRaHpma5aasnj33/41LTwpAirunbLQL5ESv2d0qGV
hQvl6S9casnZfA8c8LQaC6bLAbVagU65Lc2WW4lBe23j9sykWXrIbNaTB0jGPG9qF3M0iubIKU/q
yhfPmAt/8TNmMx5Yot93XVu7XaBuxzJwa9Pf9xmX4YjBT7eUcZx7n4RGYzb1YZnp7M1pqqJRkPJT
guvvKQ8CyYb5o0fJtCb+xkEkb7W6hEFUTlygayp+t1o/XdRUJnBpoPnGKzpv+7uvte26n2IV0lqq
XkR16iO2CAvrbexH59FpgBQrgxk9qXVO2iGkNM1gQz9oDow4veGyHhv4HVynhFpOsFBcyvnICJVE
HFogHMhm0mlrG0NziFsqAAdlSteTmhn3YVB1t77uBBcUqwy/w8SwkTzawLq5fRDWN8VQ8isdyft1
PeCMtCqpF37GeWe6K1OZPZ9uy4VpJWfhoaaustI9uqtw7AczzK7bKDrTTQtjTc5CQ1kbIpuGoXaF
Qd0D+sWmf4rIuMOA+9q7Hx/8YUK2+kilkUhqt6UEZk1uBdDLmJ6hxB4D8CdjbH7VOxW4+6XYLrnY
gv92wuBPkE3XeRX+iRXrjf3hkwciSjrF0+lvWWis96H+4VvULh4rpyO8QRhZB8Ofofmjy/vENM4s
Ywu/P+ek54mRBUFN8ELmiUMUOuGbQC3AzIVnhMnHKPhZe83CV21SJAU+r0aHrK85mHMZtwdXsPlS
88h53JoocmwDZryt+VvriJTnHtrCralWztkCLM2EWeAacAKk0jkiNEJhxQOJiwll1JMzY1U7xqbP
2mcWs4QCjQyHI8YTUIltnpl4VVgmilGrhDqGxfS6c9TxwqzK8FLrKt0lNWQ9SFIUZ1bQpQ6abWTi
0azgp+W1G6TGNayNozUldbfO1/YZc9hmSKbMoIC3dlPD29VT/oLn8S81UK9PD4CF3jnCRz/O9agG
rmglI2p8M992LdQsOzkzco/x6JOe0WdxCqDsNDUw9VwZBdhHA+9YGajMqV7d4EFxZv4tvf8sVqX1
UGlcZ9Tu0JVApq6q6EzDLExs/djdHwKHl6pxS4a5ds1MXDbx93QYXD9SViSQT7f8UvMcv+jDA4pB
l+mop7ULt+aKEuFD3vkPw6T8aBMq+wPrzARZaqDZDAceOxlByfAsU6oysW/7FuT9/44s/t9dtj6b
25qvsFpDSXLjmsvbKXscIMStci4qTrfRUifMJncC8CaSI21U+lz0YhTrVUEErmK87av48fQzFuav
Ppu/GCInbUAmxPXyn/igUcL7nZPDmeG58AFz46VQL6jBVlntAHBvI5gMYZDdjeyTHIRvp99/oYPf
lV8fxxFQLIxImGZsaEyVOzJtPNP6Cy1zLP/6OELBgwny1CwOgpt4qV3S16uWW/Svvfds5kqpJrpt
0jTViB7KbhAZ1ubv078tjgPwk9jzLjj70Ch+3FYOhrAs+32M6ls1RlQoVF9um8CoEKWL4B6j2eSn
h3ngPq5SdU8itt8oYJX3ZOm6RxtF4dtod/5lE9XdBn86E8mF6W8ow0xd39O6y0n64ooK0+kidKL6
TNBcGjCzqDCGQdwgI6Y30Yuwh9yScn/ruBmh9LP5WmgTs5DQkp8U3jghsR9fFPMt0CaSiNR0NfaZ
gbP0EbOwEItBTJbdN67iYeVd3Zg+etYxIgc7nmmmpaE5CwzZgMFARKU1pbmh/Zo1uXbRmIB+KfH3
/54eQ0vzahYXhpZaRS/lEQ1wUQTgsnTedKdPN6d/fqGNtFmCIuO6TGpxjEeoddlpI5bGNTciDTcK
8e70ExY+QJst7bXZVxqERcSk4shsQECjdmd+eunlZ5GhisY8DiaSXKaCqCq94cpuPWlMjlF+rYPn
EkzZar0vfJ8hVGtc6ns4yjYrLQjPtP7C4vtumPchPthccvcd1fJuWf3UAJmOzXcdRGjivfbWt9PN
vzBE31XAHx5RJzKtu6IgjzaoG7OlsjXK7yZ5zn/n2IufRLj3ItcPPz8pYQf3I0W5FPfji5fG2t7j
LutZxTV+XzSQiBrV4/6Ce+czC81Sp89mdYQao7Nzj522H/w0fYrZTM/Aw9hXN2VJdcXpZlvqmdnM
1tpAH6k2r92s0lahCoTaBMbnbCJjWNfDmU9Zmhqzue05PnAs4bCvENW4gpT5w6n67MwXLLTT3Bqs
yMIkLTEHc8P8uZPPXe3th/bH5FdnpsbS78/mNX58WOgl/D74HiAcEn1bdbxpCw+l1n9tc6rOJnjJ
uUmCH6MXGgxkI+CzMObUu3r6C0/2zHcsdIJ6/L4PI9hMfGzMVZ5BEr5YGWH7M7BU9/QoWph86vHv
P/y2PvWK2R/fP8pvA+D8cHrXjvp6+scXhqh6/KAPPx4cuZ7SITbVlnooaq4jtWcbXExomGtff/ra
Q/R/H5JEnWb2DglswypcPStcO51+VkMFWaXL3uCffHEPr86mNQTlIc4TUbtjD4MG2AP3bxtgAWdm
w1Ivz+Yz8olhqpFd0BPGlXT6Qy68M4N0qZNns5h0aDDmDemiRvG4gqVqyKi2RSo3p3tgIbWAoca/
XaB0uDGiTuBsHDfRa9clJRrUipoDIIqP0k82RjUhagiGyLnTuDG9gHOJGYXqnbN7+TxXps4le0rR
OUUI/9yFPS3fAIaAgZ1SV+LBB/L+nCHu5z2kzm28YNMXShWxE5FWbl8IBFub1uvFmVb8vJPAWfzb
iAg2oMQG9P/QZ5dpZP6NM+WxtNqH05209PKzie4ApYb7NJHd9+F8c2jflMVonnn3zyf6u5fKx4kO
kdEY4cmRHYtQwOuvrBurPODwJhAPUTt1+hM+j+fYs/zbQlrfCmcs7NJtoOhsTY7S2yS15L7plQaO
eqec+ZoZ/+I/p3XVmc30qU/EGE1h6QZGeciBgcLk3DtIpEZf2UWDsXXC5MWqplXKbU+HInpqq1en
PBPQ3v04/98dC+4G/35njNH5JOKJAswmLicgpHFESUDVUXuYOz4KBfjo1OylvnGtywIBfyamdAu5
trtEOWu/JrYRf4d7Zf8FlZ0igmzEHexJ9TYtx3Q7qmpzwVDmKAmSZoPKolm1svvRSb08REhY/45R
heVFiNpwq0zV8AyzTUeF3qm7rvfNZ18Y/drunem5KEXgqiNS1DM9fFyZP/vyWaDKKiMEOkVVOBfD
vEFePY3ZeAHYcp+N8d3UD9dFkH/pcAfv5d9WLowUXH/kV24YNuZWmMpfTRj3iaX9bWr/jA3ywrw4
Xt9/nBeeADJfNkHlDgaS8hLU60Yi51mlidgnR/AwyLT4TNtpSw87/v2H1dZh3Eg7VCmT8n9GQqw8
27iwICr4qrwIONsLH/4JXZcCuBiQ5CB+WvfIjCWFOljT72pqRRxZn5lEC+HMnoUznXvZrAgp2sI9
wF/5ehNvMgUD314kZ9edpS+exbQ2soKgBXzspmmjbMMh0fYjJgNwsUz9rh76cDe0frWF0C03GPpC
JrDVad8ViUVx7IBddJ8ZbpwklFxJW7wIwZ+c3rTc0/FqqQmOofhDh9htO1YT0D83qhUQHIoOMa0e
8BtxJv3M1nCpBWYhkXNFmXbhSGm+Jgoqvb0CtC762CPq3uz2MjOqHj2woZ3p1YVbcNxM//0moPIo
TbOip3am+e6L4qFFMmXq39jKH8wucUHy3+K3drAKAN85diwdTAngY8Ly//b4JWFwtc1VD8G5vg0R
gK9Mi6ATAzU0sBlKXKOMz8zvpaaZRVFwawqwWQxigjS/RV9IaUh2gF19RLl+ywh6pzt56TGzkOVV
vWeaxSTI/VlQexwlvY6UprjtQTyvS/Q7YEW0Rmy/9DRrFrSwN4/rMVKFG8GbvW51JbhBrltcpZpp
XFmZBelAAfd95gryOFA/CcfWLHwZDiYgKaYp7sDmbq9a6Xc7BEB6+lNmVb7/XWXn9tdV0oD2VCPK
tbEP2QeIAvatr2B0EJW6tpYKtWEt6YfHsjRDd9BFdhGAx2d71CvbxMu8rSjgH5BMR5l/+pUWlh9r
FrMaHNcyZN+6m/ECVK6pQvnrwecxx36tUV/GtdzXHjQLXHqtZj6zQecuLrox80d9Ap0jA2pOqdci
t7oxlPhrEcKaBSEDJbzuNL7u9nG2w+9sm+bGTuPkgurwZsjP5AkWZsGcelWnXpXogSlcLziaJyOc
X6uTiR6/ib7rQfuzh7p5ZgosDcpZBNLB1VdJLYUrMewBuEcdWWOL3emOWfrxWdBoQpLbQQMmUKcU
4CHxp+jSQUbwxVaaxYrA1gBAp1xuWKEzQA4p9LugdqqDWXqYGg2l9aQPdfbypU+Ze3paCQRhBYCw
23tXYY/WuTpn0rywDzdnYWGSuAAaZtW7ClhfD4a1bh3rnVBni7fT774wnI5SyY8rp440PDHxdnM7
zVA3UY8X3sCpj9qIxPs94dPxpDqTo52Z9kv7/Xf/xg8LdSCrQk+jEv3MFJluDYb7tzf01bOJXd3m
aCyyx3mxWIcwdQF0cHg9JIMegTnHI5WaJMp39QjboNPfrh1HwydRd85i6Gso4gFubK6q6srOi8XI
9tSJcIoYUr862tQ5ADha2T/i/5h124Djyi+jktO5lPLiG8xiRiQxdtANtSGdQk1YVz9pSbELI4rg
67TeoFMW6/bdKSYe71Kl/X36wxeirznby5QKrmhVg41vqlNY5eRhflCm8VigriquBTiXqhQ/eVBL
ynxPP/H96vKzpp7FksSWQRqpRudScpgZVKQUJe6RuazWbePBv9IVGMoDrBSH2lprcnsHdHGQlQjK
SqV7pfridxPqAFvSIjzSmGUMAzilzjvFgXHFxrrcsQut9x6b4I1lYBuVkjzaeoqZuo0ncPRzivIZ
nqj32AeTcatDy6XMN2YXd2Y0LexB56pFRan1ojGVxi1CA9e20iqqVVKqKuS3sHw43YwL8cCYrWYJ
NWFDrHjvF0DVdcNBFdou/kLoYxzn2oC8UJ3psIWvmVswF7mfK3kxtu6ACcbeSv1k30pq0bUsOpcQ
PY7xz4bELEYnnaFSOBIAmvKNN90ardc67L+Wq1TnYlvgluzbKqtzVWjNF1naWjBzOkDUZVpfh14U
3UsMhM7s3hbm01x4W1H/ZQ9e0KMJqNPbDI8vzAB8zgf1NIEW5FRwoUovXSdm35955EL/GLO4LQHJ
94oa927BKXcfVaLfoA9pd4Eu7TNDQDvOzU866FhP/HFtCKlBioupIjwaCRDfQoZDjluL7/2KSGTf
Kk6tcM4Cc/MbTzOdSytM+yDxjzrsJVW2W62rqzPr+cJYMWYRa0i9WkdPnuCoKvDwI05E4fb0nFr6
6ePXf1iSnCytJi+CORGq5kYrfoVsc772y7MtzmRVedVg0uJyT74Jq2hTgBg5/dNLgWA2dzgaKj0y
KVimntVtG9OmcnGs0x2uvsMtZmb+mXZf2B7MtYS6n+bdoLBxyoSauKVRsiroSf4g9RFuSmf6W5mL
6vH0Ry09bLbbQYfb26Uxtgfg6hV3/0f51Nii03Io/s2A9qEcOtN+C9NnLlj1U6HmDg4Dh4A+As/m
d+291U7qMyZyydPpz1kYWPLYdx8GFuknozSGojskSVB86wxhrEdMyvanf/39Vv6T2TlXrWKAmUYw
wttDSSne1k5icJ6t8n20VWenjRKcaJn4uxgT40t9kNq1cXQ9yHMGOU5vAGY0mdx32OVuO31oNk6i
UpcWasE288xoP0acy06/6FJTz6JINGUUuhqBflAy7IdAO1kKtZdK6fZl7Z3pzncBwWeNMYsPbe8E
9lhhckV9AjwKKoC2ua5kF4IC+qs0zuJXJ9CwhY6bwnmRifRucSlSyd9l07YsyKpwKZ0A2onwvroc
2G1sKYSn1FqmWHdEZgZJ93RrLO343lPRH0ZFEhe9UQfMXJvb8kuT+kIIa5amQQ8JLZg1Y5Zu8DVo
15mICh9YUoolmeKF6jkN5FI2QJ+1VVM3hRizsDv0XitebK8WzSbJYLCvNKWCA88d5aVTSfnb9jke
rPHGHZ7NrtUSOJm5tvGivturGodqqglqsmxn+nBpnIh/p0tU5CSRTGa/OVnDBdel101YEdtGazjT
9gtBU87icaAmOVmqjhnTU0YZRcK69nXZ/CjkMcUhYmNzuo+XvmQWnI2GAv+WOsKDR/zfjEM2vXj6
hP2rQQm8e/oZC98y1+B2Zpb7QURrdY6/t3pK96FJTuu2q3e26M7VwSxsbOZS3J7yTydvayKypmBn
P9RSBc5bxffBOAHQzfV8O0zQMcH9g706/WULN4xzjS6CI730s7Y9RNqgfLMqmZNA1yPoMmrab/1I
Ez+woYXPq8W9dmMr7fjFpJQ+C9hOmpbD4AftwVL6fMQBK6oubauJjkXqMZGRM4r8ZhfHPFUcIQrZ
nv7gpX3WXNd7xIjoPl6qh55U7YjB9uURHGJuWuEDja1qmQC1DKtLr4uqDepl6IV6XuDqkAEA6zAN
PDM/FtbfuXRWcrHsdNw2HRKWgBeMG+LNZJRyHeZHqLgXVluHrcCZAbzUzbPJqOZhAIxDmw5RrMjL
wsHHHK/P+sII/WMlDi66jRfEu6xEvxVofnTmG9+H0ScrxVxbG7W1CmrB5Of7YNgWdd1cp7WTPuIp
hWWKVRrdOjc5OaZFZ8Fdae1dhinMDyMes6u64JbFizRvU/lqRp12YD4kISXCaowTiN9nGtLCIblI
Mb5Z4c82WJCn6uR5CIPhefQc8VwMhukACTPy20zJp7thsvKtEaWeS4Y2vh4bH09PCCge8hCzXzc6
zhgmzr0Xet8a11HiObszg+7Yzp+0g5gN9r5vahU3VOMQozS2sD6Zml9CYggGiTyzj0bY48axc/tp
MOsChIRR23eZkTsXqcc+7cxcn+EN/5uZnotiHZrekLKVB4qxIWi3gqWQNS8GrJOmk/+bXW4Yb3A+
bQC8936018EBbNNUUo9XFuDZpqoLnfUACOhPjp3m85Sa+Aa25QD7OcKIHWcyRyTXuDWJ771i2zex
FyaPVsPMoVA4cYNQz8w1Pmvpm42pdr3JlRbLu6GNf8ZNkt63nS2vpiC2zlTJLu1U5vLrXMF4UHbd
dCg7L/vl+WVzSFUhKMpVJkNdUTKu/DDMPtoWWqq6fdiKP1KPw2uzn5pH0VhothodTLyTdZCAFC5z
BjwZuU8sVPV7q3HSOD1AFhaYuYbbS0Xi5ex7DiqGodFgP6kCDJ4uQcSALT39jKU97FzOnUWWjgWv
1A92riSdW2PMgq+sCIcL/LwAPZlqr4A4MfTnOIX5xALqq0+2U6pPLOM2PvVBt7fLmOy03UgHMGMB
c2mlqPW4RcwNdUHx8RIklzV+O/3G7wPzs2kz281mnRUkuHOxm23ycM+duQUPWFHSB2uEH944owFH
QQrlpW8nuedCWAcMiFnp5NvaPaUU+YVuNdUVBt/2IelL7IgxpBu8VaxHodtKNf8uRhHfexN+cACh
8LbUSmpVFHOiLFD2YRMeeisYvtjJs62gpxzjUY3zwuTrwy9LH7OfIQSkR2s0gkvyglAZT7fbwpbo
XRT/Ydc7wAYpe8xhD7o+KXeOVLXvJczZV1LxpXJuNC2FtNmSUms++KeWCvSqq3OxBnCeUIWwbbJw
wDM9UNb2mMIKzfI9QoELu8AFtTy351uaLrM9n18WuZk78MapPqWktyjvzSHYV9KZ8P4KXr7Uiu96
hA+tmClGaJpZh7rSwhsxmzBvHKU5wedEmPq1R8xGRN159TDqUtsDwsBDo6m1G+yz04OVh/6ZlX9h
LLxvgz58hT9ZgVnYtbYX0Nx2tqWWuy6YKpcC/+7MuF56xGwksDtLmiCv1H0et4Pr1DhqkpdydpWf
nit51fT3i71PYsFcL28PzdGT3QSk5Zcx5sm6bF98tMJbq6+8J8NOY/hnlcTmAVOwhzKwoTuGflj9
yqN8eqwApuwdq8NjgTp9XVsdc1xujDkd9pRFgKej4RjVVdIHiti08WhVOyxTk+tEd1S5o5SBfSBE
LcjafcWhlZLDBlKrwGTZAzRnroGVFKTrAiO6M+pM/VNYlXbovAjnAyXPQbIEtcSooZi64Uc+5ABA
8yx+BkRh2ihI4VHhHDH1GGG0A0TcHuUKiIoHL5XqfcIieTUpQJujIg7+hkCmtg1GcmyULV+5bTks
skoBIWs2ba2XPwbRpPFWzVUFon2kcQNrqOq3smhGucqmlqpnze6eiqLyrhUr0r/VtjFdjW1Y3Rax
2h3d72SSrMNJV3BdL6vusrDM8pCKKrjmJdo7v0B0hOJbFYcyPv7THHHDa2kCclvjjD38HQ1m/GqI
y8JaJeaIHUdChex15nvetQaX6w/mOiysatC01zB2mttBy/WX2pL+3i/roFglrQPjHCPc8JeSRhoU
VBG9OpVfvFhjlt/rja5j81rU1rqtBuPKAE0EIa3WfohO9FtD6tL1Ut++kXGpV5tB12GM61Z073EP
/hcyBLd7iX0h/dzHVbzAIwOhpXUXjE3z1Bj6+KyO8tnzdB+HPQMalm/F8a9CUOwT6s74IPANv7Jw
9mZT5Fv9QQPGtx042/7IiQ8gf6vC+9aPpgGHGBDZo5Ok9p1Thkm5moBr0MBcWV9UdS8Ppe/oCf9K
hdDlD3F9nYxjfmCN1W89Q4d4E0Or2QaGFuFBAdUt2rAPgdjdKEWyA08oLzwx4lwlqV3Y2706bQwo
hd9p/+gFx2QHU1uB1GElOSUDzo+d+pksRPMWjLUXXaRhodsgn9sR7OAR47WaAt3CAx2b5WAVsS/f
9I1jB/vIl8aVToL/yOBTvSezz4tu52mhd31kGt6nOu6wK9MYsZhRxqZuN0IOJm5V2agDtg6FGW7z
JK0uGtyYBowe7Oaa/J9NtaBI1RXJkNHeMJ4gadc2fG0sGxndwAOLvR/iK0qmaPAuw9oLv1uxaRym
sveqlRiSal3FXQ+5dXCcKz9svEdAdeZRFeNfAgHsLgGsxQcRZZChetkA41fSygakGnh4VVMqlNxY
JvvhyGuLN6ObELWw4VZ2IRZ+xx7Rx9/CLJRnRKAF1dHm8bJrqDZBk4vfVYPIYxUNeqyv4zLVn3oz
rN9Sbtl87B784p6K6uiXoeneJcMujPBl55gVN9K6xmIvvammItlXtYVrZjzavxDcyrciDFsDIvM0
uZVpQbHWBgwKuri2b1NyHN8aLZyeZQjGwmL3/ApXz3plM1E/C0yQsdTqkROuskFLHNQWURaskipK
ilWIn/mmsxy5V6ZQE9vWlLho5EkW/OQWo9yNGgDsJvU1rCxiDfsI+mV6EX3Q/mkdjB43RheXyaqm
cOyvEuHFWxcDNH8rzF/Ji9T1OhvV9CKdZPczt0rMPpgiL6HqKRiuFO21EkjnBUrK8MemTGRXda1q
rqfR124s27YQC44Te++28P+0vmiAQqDq/lEPuY0Coonl1ho85ymzknpfheqRGdYkl0qS2y9TF6a3
fW4aj2HSYVNrFa3zaHeOAbgwF82PDH/HXRMMPYnKTD2iUwBQ20NkHUe6D+LZyT0smH3DCS9zNdaS
A1U0lNYL4Xf2ylLH4dJJSbhQfjfVmGIVENSpm4vdPLaLJyOtR5RQPmE0rpKnaAitagNYK3z27Km3
14XnZfteGadLtdeDci2EM8EKLhXsW5MAFcNKVdpaWVlFUg+7QNp4+PRlqoJfH9Qa6CKG2xEZhzR/
qT2/8/dJCxltgwrdfKqcQeynwMr/2IbTbA3aKlrVCIazlTXm9Z0ZY6sp2Dz/cjyr9dZ2RiwokqD/
XueO8yuYtBE0teYNTwH4kOsaU9nfU26IBxG22bWT9ASDWmsr8tV2VN14RRpeid7ETVMr9d7aaDZs
zE1lON1bmgxkTj294PVpJ0DsKP7p1YauxJ4kTs1rYXbTLsyDo4Vanf202tiEoZmpJHwaf0Ts0rAi
b7x89N1M8JarVMNuoPTaamtnSvOYmhV28TQTnsimM0y4m+f6XQxObccaIW8zNk2HpKgRnsacSwHf
dWNBeaaR3qOnUt/ATcg9B6l8M02xfcvaPN3Ydol81E9xNCFrsK4xjz7E6ZhhBBuEV6YWqYcJm/Ot
mcUY5nBxfTlIRdxGWYffV6dq+6AB6grYrkzXbY7BR1KiHtT60Q45RHAVqglUxWvUixgfp1Adr2Kk
YNGqsEW+C9s83XCPlG1DEzj0JLFqA2WL8YdpmBeJI1hVzLR4csyhGXe1KRrOXBZqrZYsVX7rBZIh
blYe8MhSxXi+6LrGA1sXExFNeFPfNY2VcqXb8fRDhDYAUSMYEFRzTwvUNXEqbz04XnRbhCS+kmnK
sZ4uUljZWqG/ZnaR3eQeAN8Vu5VxY5SWIXGjckycaHAdfkg5Od3SWeGb3vhRvjKTpr7ROzW0IWpm
zoEjlP2aGg4xHNfY+sbOoVWuWg/m1zrxKvMhbBx/q07adF8HwjpIvQjZIAkDI66Oq9sn3x6zbz0q
OLQGhh3+gR2bPVWFlm21UamYbkX90JV9eBcpdn8xmsmQbnAcxRmWm7rnakydteLXyuUAynTbFZ71
VjuEf1xGkE2WzMAdWOIWEi7tJxI7BLZH2W/lcZlrj5q/G0qoEawAR4oxyOMiYOcGlrk55gL6XYup
KyyhxHlp414+VrldPzoi81YWBN/XrDDinVqLwjWHOt7acfWm2a3xox+FYuOhVZQbqoakR1MG6oMJ
v/bGH2UJ/9bHehrLZowJ8OPFPSmRbb6JutFY8XzndjI05a4yRem7VV4bwyqUAxhBw6RnDtJsxC1j
J003Ua6301Vuxd1TaOI6+w3HZc5l0lMna4t+I/qeW77+wyuF+U3hPlsAB298uWJ1xR5OGCq5HGNk
MG9g62jWymJLesBbnLr+zhlSanj6pnrLLakUj9ZghW7QVumvlKoX2FC5h880qymC8DQLhqOmXyOM
d2OnPLa+CqEU/UQun5QC2vC+kxRDrMaRu6EwLNttbTTt1tY8+XhEr27SoGu7VeH06nVsO9musx3q
EpyqAHszTTU7o2FEnuKkY/DSsV3eeaJTrqtJse4txBmgneNoW9vlsG0wPsGu0E/1VWjqxt/W8q2V
xlvtw5T8st9lxiEamgE0taNhXWVbWMxn6UM+hv1TRQR2rboW17p+dP9tVRm/JnqY3XZWWD57VTG9
gGIDwuxr8YVhVeEhwfNhrUeZdgGGU+Oqh7XlQg5l91aWenLvR9Zz2TrBCyEyPYSRopDdZ1HKjTz7
0Q75dJOV/bhj2fa+lY2PtWQT5pd9bQK7nFRsfUJ7EuySbGfvtZ04yEr4T4JTxJPGQke8GHUatMK0
ZGi5VhsNDXMXQ8Cbp4G2uI8H2cakkjlcQVwc730ZRpRpp/n0gJVOxTGmCSZ94xDG/4wtESEa/PxP
30ajtxrG1si3eqtpG2ka/WWrJvE2LgVGTVZaFZh2eRrRIrCrhgRm4XHYqEJjmzdOcY+HuW2vhKGU
F5WaBXtFVQPyOSyIqM2yMLwAlC0uRhm0N2U55fto6AxcJnAOBuVro2aCYTp8w8gGW5EixFiAi0ic
vXzNfsiHnklgdAVWAc30NAVG/KoEg/otKTQHFVTRZFhb2vZDAyb0wlNb/SpXqvKiVbRuyxKFYUBR
ywtb6al/SyNPuMelAUvHqrk38YjfspRGv/26Yo0LemXdhAKHI0UnL+ChDB+GMcYqI7LSa00aijsW
3rBNjqTfFdGhuSrSBlx2MDrFjTEkyS705ASPoK2o/m7Q/gaNXdxWXh8BygSCcAkasQeonhcKvqBa
8GA2urzU8UC/wsHbuDSSQNzCaEpwEJnu88ruDjbl/I+hEeJxYgH+HVZUP/YAxjvVjQC/4xjOSeeQ
WkHxJ+iltpmKMfqtpEX8wopd+FTWOkAONKnvRc8RpBe+fWFH/vDctFa/7x3xfyk7ryRZliu7TgWG
bwY6tGgj+iMjI3Vpdev+hNWtqhfuHlp5iEFwUpwYVz6iaY3XaII0g8HsvtJVGe7n7LPPXuKsykk9
ziM0cBZzcoVpsc8nCA3V4ARX5HxwQ2ZCsxVkdb9P0ggPBnNOamW5kKnR+3Oz9VXVmJtJacParJkd
/XRmw7/JAoJ/SZjuD1U6X8XvqQU94ffmgrSUyue5g14xep3z2vlGsaf9XxKmqOsBGnn7gXwCIKUW
DVtyvEDlrhlKlvBWRjx3XK760uZG9KvNDOcQiWyFtynMudv3phJfIiAHFjiVm52CYs4viii8YziP
8jMKpPErytSSVGwlxS7ivT5RX1XEYRWReTM1uX2sLCCtwdUjwxp/+hTaon5pKey4WYK2Pg1Lw56A
0evE6VcFQMmSB5dXy09OeutrNhrnSyl67FXnbmy7VhaQ61enUNSX5dnNp+ourQXjtrRzrTlmc86K
IUEHCapCfuSrdjc2icMACEVIEnvYEePOHA1wEYzcsR6OMzucCYrFCrcobEmlW92aLZkiml9ay8jv
21B3W5n77Y1oDZZwhzLaYQK1TiOd5TnIfJ7F3o1+gksewJ37pYw2fisaazuqq+zW91ZVbGsu+owG
2up2jnSm226yBUg2u6kvOl/xrZRZyTPUWYDMqlkkgmr7UeAY2zV+md2nfQXHhrrxphvD6dISOnuc
3Ej+AAewxHXusFLhwAfxiCbad0JYcWF4aRIJRpKiTZdd3Tfr3mZasXfYACRNelp4aVYESx67vPMr
JupZTq63afdiHwZRsWwmg0Rfk/zxo24z8V36Ez0o+2anTCnCfy05P5aRW7HXWUMeThfQa9UUHvxc
zjdLMLkmG7i53FetjkBGCsGimh/wgXMnzmRo0PH6abpf6tS7N0ZJ8rntrGjOS1jcVhhEHrIhtU6t
4eDzyWd5kzqefed5qvvySk+XN64O7bto8Qc2AJ3Of83Hcnh3Lcv+NXWq300yqs6c3niU4R80RD7D
SQDlNYpVxh1H6me5kJQOnb1VZzK3PSIOJLHCLrfm7PT2e+FfQwkypM3gPiRWvtt5WBS+9dJDEBhl
dYxmVB+qRC/yNwRbho9mTs1KIHlUHVg5X7dSlfqR7iOEh5Bnc5IjvO7oKaeTl67BiSEyjNdyiU5u
UE7vzWpkD1Q7w25VkbEdpsK9WYdO/ED3dkXcWVGXyNTLuWMFAzAvZT2vr+R3lw82SGXHc2/diGRu
xu2dS4pvVr+5jq4OzlCMNxmhyM9iRoom4tyzk0quzb01+dWSyK6zbytr4tIMbOOiRdDufd8cjwNV
14RMEw13mPvXO/Rda0u64vwi8buCQQ7L6LKYPMccvi7hx3WIk6YxAjZ+6vyuNtZsTCS7WMwWyb1t
CLhHAoX/WNdwiMxB4zEBuxBPwVr9KhunfuMMNO8mFLRjj3nx3qOCeFdWN8Rd1K8PYaStxFVp8DR0
0pi2Vhs6MaWB/xLVCrBEVvr5uW7ziXm0xH001F6Fytg5t23ZmEkOeuGBG8Z77JVNUAl1zvLGUMQC
c0M7F+dmrQDs1Jm1G/PB2k9O6RxyuKznojPLBzlKUIAS/qsKq+5czJUVexySW3LJOUTWwno0yrJ4
zL1afmUVOfcQDtZPkp/pib159Z4mladEvuslIbjf2oh2WT+pJkGTz9GURLgTExe5dStNI90Gfg2B
WffstPMaPmlR2PS+MAomlkKTqrW7ndn1pIjDHllv87DKXg3OQREvY6320plBs3bdeMdi1nxPTMEK
e3SuYWe1DXVXjh7sCx0mhmkNPMHtKPcE2+O4ysvitjP8jEM+zB9n4hnhXviueh3CWZ+1GKynehx4
TyP1F2qyUD7LspxucWr1aFOaFNnKpX9mzowUVIFCFnNehgdVI85tSlHkz1FmjJ+w5btLumaNACrB
K/ZmiaBhSb+cgnhoHKTCKXfHuzal6o5L7g2e30DuBkvkbC32gsPFN8tzoKIxPBuOHbjbpnaBNTku
h5nuwuLeGW0+l2f5LyLP5GHALjRuOgGcIzUGuPFpZRxKcwDmNBl4ykf0vItC9oR4VUfz65Sb4EaK
GleO1QXeLRpv+kRJZD0W9lBgUOupgZjaW0kGQYBEw7yHH974Mv+J0Ch4vXZKo6f5KtqbNvf0Vphp
YSH9TFCLcN3sEf+0cSb/MgoSUATBr/ma8O9EEI/ssXMe/KlZorvBMMytpfGRPzvaNyLAoxKKqHRs
ByQFIf5ofJZj+9mTHpz8Q4Jv2dNB03Tbs4sBmwz9cEDc64s3y/DdGTKnrLMXdvb9Zqtzw0PNzVN9
41/b7s6FlVcxx9ykSOexkCySDhFr0DNzgHOji2uX7nnw/mx3ujE6jyzxoPe9xCTwXl98MwXFnnVc
nrQwkR2k2dEFZlAYm5QHdWt62IM3E8axJM/bENYZ9/lN6wVp9Wg5sn5JW3SNbdCJqNqqBdhOLGqF
xhgRvvhVqh7cRCW6peMXhKxwaueF5WNnMZYxceAi8u7dJK4kZf8awy9K5pNOtE4SdlaZvqD7ySlu
AyryvW/O1XRiRgKaJZum0vhZlw3DMXspd1zF+iu0pBu8V8oZrruyjQHOsZSe2jt+J1jmtXSzHrWe
rCfwga25I6Qjn1iBqQtYc3bHfdyJESLe2tl3a9b7Aiw6+aYoYdp+nL3c/7A9KoON9hZ55/oWf/h1
gecbVtWdkBJgcc+Lti/r6lUJBYoTkROa77ic7DSltwEXsQtJTnViHRho5rMLeWjjAlsoNm5h14fS
NdIkoBaLzdAvaBDr0S430Zrnu75bs0dl96rddLzQTuV1jjb7nFFdsxS70fKgpmE/GG7bQPT+ATEl
A8G3iC4pXd2+98EyfCO09ju7T11iZ5EWdcbEh9l/LhGJ7Pyc2zZcOj9bVlZfvXXbjVlBbKaPZHZb
yHn+rXXn6JCN2WTykFbydq2pgqS5YoLo7UzsOd2IoiZMZ6/V6gJ4VOowTov8WYkcW6mDc+VGpc34
E+9gDpep7R5FqHqEv7D9XvOeDM1Rrjt7VvBzHWW8cwg2IiZzd0ombeYn0YVwiALGMj9dxRrTOg3N
t72S14N+fIK9JK5AGEolX9kXtzWWbweFB8JhNzcvg5Jip1sQ8oMa5WPnIuAGWRWeUG/0J7fBhD7q
dJwr/JHykzb89kNHuTjn/gAKYCr92t64wpp+YHRxBTcheRxXix4o3m5BxhvZM/lu6AFX2yNUq99I
0OIEqqAzWc0ZWSE6dXY4ljus4ubTUI0cVmnY6K2Xyh5wrylg0a5pk1hCQazlr/vYM9u/LLhcP700
yPgmS1wpkzaGcNNKuz9Vw+zsertrkGJShmeVMZ4FHehvNmVXgsR7vQoXJPEhC8MxhvJRfxqQIj58
VYtTY9TVByn2+Scrhv2h1TOOzDQFXzMWvR3+kznt1dLwj8abf7Bjp15kpVHQlXtTzrAb1wEwrJrX
f2ZA8n73Kv6jL/AHCxIuu6FMyVrfE+DcIqn5611pZaTI1NJadiJt3SNlYP0yrktxyFguPkWWWk7S
p95tVJFRFMBFja0JbR/jxbix/cSwrKc5q3ZzCn56+sxXTCtVhn4ucGSRB6CL6FzSEwL+2YNcIvD/
wCmRrDNhoIW9jaSO8f0kAZnjdtE8sLF06Lr+JkzDV5/3QWPDaJmdFqOp4IBlJ5V54MOIirCi+0BC
Km04sAfx7TtUw02TIuQ1iHRXG9+VszjvmmaO5bxeZRig9NUNfdLGGBE0aIf8VAO0Bmpd28csReJT
3rugggu8guCp/sWH07k2wVc5mpcqR/5q8JmZnEIMemIDCOecGjt3Mb+V/wK45WqBPgWLhblbHwCB
8PCTeVKUiTc8FisjNrO34NND3Bza+myv63M4Tbtyte+ABOxS91Skv0rHuo+86d3tm8+5vtMsTZlV
t7WK+6n4zU2/JJosKu9MvcGZYSERWMzBnGnr9h1IRTLoc/fQZd0lC8bvCrJiazTxyhPlpQffahPb
2w82wlj03KPWp2G7LfOHXP4wdBpb5V0xqGfQO/t+Zc5hPzsQtTLg9jWyzmK9S9KBG9Wz6+/v2rY6
OpLlL1n5WxF4R3IcGY3oTbjm26z4niqQWAwGzeyBIKxdi0+oqbloRsx8PszZrkxmug/XPk1Fzq4Q
w4hx/uVY5r42+2PqzEcVdhcU0k2Xnez+R73oxC/yvQ3Sp5wh8Ea/xuorNYdtW62PLXodglAsSGjp
v5lQIFCcB1uemukujQg7HcuO6T2zIPM8D6++XQKFoi1bfxZ2fu/QAk4/EX14TXJDATFzpbEts/2C
y4k9LKzRPqFL3tGx5gHVlaNlLYs4GDCbjA9dUW3b9Bs9Ih5S71J6td4PznT0ecn6Ji+UzD+EqZII
Y8/u+Fgh36XsqrHYw5doNqZgKBeNhzKY75H5H1Y533VRfWnDNDa6xt/U1NkIcmoHeW6r+/aImlHz
xtnVKLHiPgp/o1DZeBOSlW1sARrzokYEitzYpVU3OqIfpNwaoIhLd4xbFvozyWEY7hmWwWyNltPq
pe+Eo6P79XxAb290+N2xEKjDFRePOT5bZH72Ct4oKO8q8BCTjK+1CXcsBiYro4mJYU0ALKbFAtIh
2eVQ4DaNp84W87a1RWpNxV7Q6lAW3cPn23mARTPxPASWQZ9aXSqX4Ky6/ibpYmMsP8cgvDObhzq/
H0JQYMXCyGbdjtNKsdWc53DEG+3fpEXKZXKsGXmmgGCnrMKB9D7M7gW8FMyw8VAMksuPmVUz79vy
rXO6u3ld363pYnHpaP/GXO799nbIIebmOu6GHwD3PlKjOg8G5mcnOgW2OqkOk5vGmbp6SVvjS7CD
LV78uHSyk+d7v5gzJ797CrrbwPtVRCoxPLLs9S9BxVUbzk7m1t5RJQ9r+RyI6cEeoSwYBBXlYgsD
h0/uwhD2PtcKO1uJkGMSs1CUG4KHN4Pz0qRgp0Ehj94vX37NNvCzYYPRAKMmHwwJCvVH7tZ8JkNt
Th88I8jieWl3qe/E6FA7Hb1rrSmW1JvOkMeJvp/5eUNU+RQBOOJ1GvkHxi8HTIfb3GwPXv2DIvE8
Z+HeK98LG/e31X2Pa3nwF3maQsJX0tKKhzBF5PrRtuO+oFwY6nM235mrfu7am6ozEIVujCn9qWl0
TJCljBdPVRDFTV3dmLYZ26UD9JpTbgH7h7OymsS2YAiV+6xF0AY6rPTJob8zFuhVzW3ELNd23+cS
nRwUdOp+Xxe8TDZ4jfprLu6ZSW+toHrN8h9uZsVU/Zso9IgHWLYpI0XB62GRzdkfxpMwnZ0Omniq
ys3sFckivsOOX0P4UavqtSlssG7dpsmmywLpaoNZ/NSIKi7GMckLaKyjvXE6c8vRsG85KiqnuKNK
+7CqfGcLXt30kVwS842BOSaww7M/5ceU2AcnD9a4sO1YFDyhs3/IGgWrK/25qOey92NT+jEa5a5p
EYs9QkOC4Zv1mSNYgljrcR8VEN46loZllKz9vFHOmzllR+EA/7brew2aC0QC20nnkVd+yA4kydK4
PMW+hZnVOva+aD/skZGt2gnwr21OMxPihsGo15iSA+4mK/nSufzMBXqA+Ww3ngld0FS0v7h+ujfJ
CAZ906ymM6g3RLLJU7gmOsy/54Ag2XBTgBO7bdzSvsWthBysTX6FpvY8UltE+W1Soj4xqyjhYVbN
I+JEtis6fgImEYqVinXuzyypj5fZ6D3E2SadHkuRqZtRLBaowZzWwopkd8rZEq+3U2+Lk2RYCho6
yAodu4vMzmvndRSWvY5OKI9WMl+peFGV0yxbPRsu5MS5vympomMx2CVPJgkc3sZUkrE95Cz/GJne
K+C+8NKBdrtDzccB7cEzRWqqPkZpHFRrXvy5PHaZUZw7QHxr3OMcv1/qcoCuxdoug7sxycjuT9wg
NDcEQqIFzS9LJK7XJ8pik3XHtnB+aXbuz+Bf4drbnEy1xHHERJbIjN9IU7t1GdYGVn1Yg/5c9xat
hux3GlPZC3Cwi/bKpMMvQbixfyH2aUrWSv7I0gLJH3l+uDEZkg/kJNx283TH3kiTzB57JWpVT+Df
HNoNmOH5uMvtUZ3rQHex19rw4fFlYZggcl4xTiYBGQNPO4JzHR7yKMRRVOPvAWf04i2hv83VNJ3z
0L8pIqSCyuKAKyL9MgnxJrvIRCmvjLjNxm0ZQoglao6nS+ZASPWbZVtHWQxPY+heEByPTh0YO2K4
f8jwuu5SB9yegMWvzciGhRHUMLtlk2wSG0t1Y8x3xyds1ONk99t8GA615d4HdXXb5tFBOsa2Gc03
3VYypsk7WQRMxla4nKN1eassspsko+oh0NFRCIy4YXuEFVPCILGSNqRuQRVzcrWTYjiHvXeu0HHD
oqvObW8Ck2+Xn3KY5y2YoZMY8FkJlZ76Kgc5ltkb4oFe0jXK4sLzvgCRwC9fh4hzqoEjW+mauFwN
opTCtlO7YK3dz5pRCVLcIA8CcRaqeJSJPFH0WVyPQ6j8jR011BVGujJv08oRIvHGUZZQtIVdPY59
EZSxEboYVHuLOFujdpqd6U/0x47ol2dwbtUbZMSuOVupXvz9uLDsy0e76jtgy6VA9a2rXREZ1oMZ
Ls6Zydm40DF3XUvdTejTZqS8+hWkTk7gfq3a2M9W5uTjqn2QuoUR7lRempewKegQIyZiWOmdgckQ
/uyuD+3HYSCNU9seoHM+Qczzkju7IA2n5kCfPX1Y9nXjR6tlWDZAEf2tHTKv9/N8fSF6ETS2MU1R
F6t1jfZ9xxxwE5q9KXcolvkpx5QVEzjAEVKIqy1FWnnAMZt13RlCT9EkTIM68mj4relPZiyKmYDh
kqi44JXYFeEKox1d5MLqrckt6g1d3JaiZRXHYki88TRNN0nNUvO+PlpVPpWMD2dxo8ZCHkIxjo+T
0fN7DCa/8U8uxhQqmoic8w1o57zluCxQzQHmOQy2/R4Rx+i53vM2rY8MsuARjo6dD0c9g2WInYUZ
B0c1nMIdQ7212geqr4aErYbvoDDrp4bjx9tGC137rrHp4YifvPqL1ow1ly2YvArbvE5nsa2UF9zh
YQZUJalgKDRKp72UrOXEE76BboOhA3OsJhLQ2oQ5Vm4Gia3xmlWNfYsps33Qg2t9DGNLzulikHfe
W2b56HnO2p7KMiryDRMAItEK1i3v/dQaDi6v531Ej3b2skBSs+BEP+nAXQlytsboLAiRA2PbqRfW
vMI7PIV9kpXL/Njwh5g3jevODwRLj0bsl2l9V9d+dOeNwtoPvmkmTTT2h3CwKH+8xbl1+6C96XoA
htU86yfZWSKe3NV8mDIal9jkJt8hB3X7JVu6ExFr8lz6v8vlLQECYdj535Oy1GNVOcGtpP/9NSN7
JzV7+PxMNtqrfS0nHe12Yh81Itz7rscrrLKHfhcQ2bQvGc1y6svlNvXc7oyXcsBM1DW7zgwiEnQ9
xnhcA1j9qf0Dr2XTLgry5jIpFwvN1Z6pjqG6GrngKYcJKwj6VIu2ehpznV6yasp2qvSLcy+z6Rnb
Xbrj1Y7d1cxznvTJrH6jvim2Y9n/Woqx2aTTcD+HtaCsZ7HUM8bxvPjOqaskB8XwkNGCbHyB8l4g
R26tJSB0qpG/WUtzk3ur+Km86WNFwNylJslNoksfbXtsaWPbd3Jps5iBU7ab/OHFxNkUh3nRM4+I
mt2go5Q/0YAyt2LHNnk/TujuDZvDNdGiejUA8B36dPQIw/KpT0zrWPe+sx/xqRxsxljbsLUxv8IF
YjY2n9MUB1sbmtlNHUgRq3Z19mYkv9uUUwlW55vNnI8fV9WsXUeayGs57dq0LO9yaclLOKTXTNuG
gX1kR5gk62VbGsu81RlwUaujEh+a5WnC//0VBWX4YrDzsp0XN7zlIVy20ujDOK9UFg9VMD7NTSiP
UUVrWK9DGK9ZEDKEdPwkMFX6mBIQe3Z7fA1q4rfiFFVBKeq/1WNnEiRf4fvBAvSeZrZxtWSsOwc8
9M6uoPgxaT7kJLHGuGHdbUilPbo0nvglwo0pvRU0ODSmoDGqZ82Q/WZQi72HwFFRxKcCGwwjatbj
rjI00yimuemFwaA82U0/PcraIFozCzO0kRJbQp95yDLT+r00rMixKvM2FA5CW6X6p5rUNfze5bqH
4T6x/tgbHPbQtXBClDfGgA+snEydlOjfxynsnssm48+ixKMq5bod8lImzSBnIgjl+NMVeviBozEA
otLeqev5gV+uiYmX01tfBOyeFc0PvPYB5iNQeq1oMxirnb8v8ioi/pNfMm2Yc+tMjboxO1IJhsrx
kowW6c7sInEZ8tm5OCiuW8KNMC/x3pvVc1HlRYMI3lmlwXC2ZyDnT2/o+2XcVnoGdB5xqxPBv2nt
Ced0S6dfZeVvRWk+j874MFveEJModi/H8dPU0kmo6x/go/mkdoqVPcmqTMiDlC/CjEifwTu68ZXz
UoRB9eSCRUl6K9Dbeiweho5btLSdcu8hau/7qH8GAitjpH0klokDm795myxNeeqGMTxOTFQY3euP
KzZ267opjy4xdZtcdL/MdlzvVss9RFjU91Np169WnrZJ368WSSA4EyedfUt/ZGRUi+5uGSzzUau6
AldPWL+ywqMkvBMrmEgTkxUCUouFYl/Aex18JqoM4+pDNVgwrObWPQRW01DvT68dqTRMXhSlJjOw
jdLrGQX2dpZRyC3mjwc9Rn48pUZ0W2RdFnO+YUtrjLOMpmLb2FCr0vo7C/k7hKUuL1jS2UKJ2vYA
f8jeubUV7is4uOfO4BYB7TpvGeiAds+GO+ow/J3tZVacJeDDyw0S8Reek+6eb/4eBPFNZfVlftBt
TdGl/CJMgr4q7xB97Dxp8nnN4jCdH7SLFYrOq3lwvHX6opmweYHUfWDHVjbqj4zccwwCQvZHINBj
0uLkWZPZD4nTL4Pywazxa4OcNr77liGcdAr3cZUl/OQ5M9hbEE1CHzpdI7qnY9TV0dYpBRVx5Fob
G68jbidL3M/e5J8znoun1lyXF1rEiv0PPRJgipnG+vKbgCyJNu3xvMr8XtTfOeTdQ6lpG/NBrvuZ
6TQXuOXGgNV/zDZOIEuY9M4RxdO5rApMCF5rRq8zd8OzQRH34vZVt1PWxIJxZlyTeYrpYcFCv7OV
yFLm5m3/28Da7RZALxtvy1znHladqTxPXU93FVU2n98slXp3M43Vr2+YI3A2cJsIx9ykmlXKDrsv
yl3NQlOXWo+iKcuXoW+Dx6EP6p012/6x6w0O18qwz0L43taJRk6jifk4WZnowK9UXxEBG93VtIrg
tvxk65CwhDWaAzZZFh/5xtIpGJeZFqDKFcFWsqef26yV2924C+sAh1qPHqeHVx+sNXVic3bNG5Cz
/oOV8adLogpLB8TL4cCMuN0Ii9/5tRsb9zau9FPDCIoJr+JViAdfnRvDCl7wzpjIEaZENzTTof3h
mLX7xWTJH2NRwpqhukH+MvIsT9I2Mi8GKQEvJUTrGy3r9IOhlF/txgmTACFJEk2vFTO3ltuE5SsU
9BYXQdhQQ/MYMwmGuzP6cVDBUUlA2bBdsTbYMh6AJsrupmYliJH1OgVsYhbZtJECKRH7C4mRjTbU
ngVpWGhTuGJIW7zGPwxY1WJbyWBTczDhLjD5ZcdGFaS3ug0KhkJafvmKtmMTZrU6l9rNPqVmzOur
vH7PK9aWr4YAUn0Ng5mqOUl94tphB8arr7uijpO3sQRAsdU2OAXEgsW3kpxgsWrTB0bNU95LJ7gj
Rid7XdZKHYdFDp+DKKwXjEne16ydYGtc58RpltW7TLTTPb/c9qlQNtdeETl0GXmptliSl80A9vYK
HlnTfWYEzlaEBcy1wvdv2Wq3n33DLV47z/STgeyGC14I560cqvSH73vOtw5KDJAqd4omdtZwHTdl
L/2Lb9SRSFIvDD9tHNxYxIL8vlqdIfag+SUyTy+eqtZfE46Gs8Ne+2VNA7n1vKlLtJSc7VDfmfwN
ffFZybF496Iw5DvIpnXcZWyoUmmPRtbdD8o1y1gFg7FQ6uWKbBaFb0PP2S8JGXzbGpXc+UFgX+ao
nRJT96zElPo3iWrBBQKcd6OZ+L6xjozKxrn8GIIfZ+C6HrHEie3glW0czXOH9Kfe6nThJZS+TVBI
aggFB7ITs0fhByMbHPO2pCVPDDbZNllRmBv+lluSUDRp56TdhmbAF9DhxW/H+2rMz0bjNxtdT6zN
592OoaWstnriqqlpTrbMdKNkIGDhrFYTlT9vX6ox3Yejcbi65hKG+g9B2z4SwWeRK1u4yeiuXHt4
D3/hcd4K2f4ccJM8OBC/anu+0ErgdtGa4q75cvXybrvYNBa+Kbulrq7drRfml3RyL6ah910BHzRY
/BPevsTL5XdgqQMmN5QhlGNWmjT7V8cpayAcklF21qW6Rwg/2IEqLtg0mo1Ic0pau/SRwXkKmcEz
+ai0e1MYP1tcIrXxWgrBRpli3zXPrhwpuY/S5meg0iTr3YvEeLeZLT86D2zEOG20Z1awHyFG+XrZ
c0KFe5vtbtTDnVNIutGSW9m5M+Cwx3NF0c4Ax+ehXvfLIpLOVOVNPw7nzLAjb4+0qn94HsvJ/2Qq
+F+s0VrXhc7Pj0dZZf1f/2z9t9SdQLgGc7UXw3ySBkacsXgxBI78obr7v2+4/ldf4g8b3LUyATQJ
ghxGkqj3ztIvO5clSVbUJuPRy5a/5R79y+f8r9l3ff+/B5n979Tvz7pZOjqx4Q///LfnuuR///36
Mf/nff7+I/5t/13ffpTf/R/f6e8+hs/7t6+7/Rg+/u4f1yXSYXkYv7vl8btn2fPfOeTX9/x/feOf
vn//LM9L8/3XP3/WYzVcP1sm6wqC+u9vOn7xd7imq//Lf/z8f3vj9Qf465//5/8ovvs/3X90H5/f
xX/6uH8Hsdt/iUyf7sa0fAvPDJ9x+u4HPrll/cWKWKIIAnDqVnSNeqvIyRG8KfiLZZuBA7jdwbJt
X7EQPRao65u8v/iRZ2LfcSPLZX00/P/hsP/jaCRiBf4wkTYYW9QYdEgh6dQtshG+SffTpwKcFI4P
aeh7rwyOdudw0Vc07kqwuJjd12hpzBb+GYbx95DF/zQY59v4w1OAyGPXU7D0J9WYOMBpzpkCs3oW
ldUZRWc3YrDGhFsmhrMMl9BjP6J1ezYF1/GrVfZr4crbdFT0Ctr6cK/UUctAbg56IsgkReMOm+zz
NLpzrMTyWgxLHc+rymkL1aMdZPWj5QItSEEkF6N854l8dWZ5XEt1i6p3FEXpUnZ306Eq+uxQdoaX
rGE9JKrlm+T8/PbC9Ehy3Fat2X279Ezl6oT0pee2HG+DMg9YPRbzhsxEA/XJfG8N65MMC6IDm8uc
5kNi4xWuCvNpIdtyU2v+b5mGf5bK948TYPjt/uEAYCGBlM521qdIYZbSbDEzt+ZolfZjGrJcG+EY
bCJn62OPGtnmkGlzWRqWVKrgWF+du+6MTgpfVwfTh022GeL9eGwsJOQRsBz/niYaFuQHXMfVVF7P
93ybu8LfNP0lUrZOWAiCBLvqkf9MxsLasm1buP5zYBEhowP90LbB8T88g387hf5UjeV9LauBw/If
J1bw4/5ho599LYjDRqRPSzrdE0V3JuMM1cfLbwddmRvtalLHcKmQUeWPXEzM+iWli16zYeMN7QFX
3U422ZO6ZsZH9ueIerFf8Q1tmG78cGru6dbNvf9F3nstx41tUbZfhArYvYHXRDqmIZNJK74gSKkE
7z1+qj/i/tgdoOr0EbMkMbqjXzq6HhhFIzIT2NhmrTnH3PnBj4eh9cvpExjBOx7iVw+C/nE5iNka
YnFXcWfAiHVCbWdE/Q1JCxvsSueQfhkSo0cU1F86oT6KmMzuNFjGgPgLWScurLXZHVgmS5Y8uvSO
dnCM2nVkfmZlW6Td9BnU5ZdrCtf4gjcQZAX2Dkk5vyVgPOPQiQN77bXBGdlR5zaD/7WyGDx2fp8Y
0d1U1Z3rBb66NTvhVnlxyHOtXyjiM0b4L/EHvJwLGEVTaP3QUEHddWmxaOl/WO1XJKj/m3flEmHD
zlvQ6KmqnTkWhzIpD3WDerkUU7O0Op1auswaN1AFhR1T2zBm0UgFoUfNMr3z0zqljRfceH6DVB1T
qY+IwrAIIZFJ+AXvzp2m19s8kn//efz/EmGmWpccmxFkLlvzvNpZ2t8D7gDT/9uhthxH1M7xw8dE
Rfz5D2nz1f3FYL2E2VjMhmEatuVOy/srHdu9KFMukb/p6F5VrbXvVYzOmP4c6zOa4O8ekEuKk8e+
KRsS+FBgu+7M0d5HoJMo5geYZXuCjUL4ztU4KA+x37rhGMEyJMBeFWcMr+VCqRoSaULEqPiamkXi
q89R2VKKq7o3J0fKmQJVdC1pp59gYH43GV3ynjDkK8Ib7WLX9N2X4t2JEDoFE0hLErPlv3Zhtc2b
/B5PyEPAPOXaJioJPaABQHnQZb1Z6UhGlw3GcMqJWOgttKdi3w/hV4R1534syAB0dLTimrKq088y
qd9v4q9u7sWiMdl12QemUe5kUa59K7+OzbkwQRPFEPdV4N9M8bSe1F2ptxtP4PcFQBN2za6V6Ast
5aayyy1QbXeIyi8KOU0FYeY4GlcKFCFTHV7b3ETGGh5GK7oDBqd+MijfSX2/et0Xs3+WKQmpQU5J
I8pYZXgikTXp9mFqyDCZ4rC7dnrO5f44oFUaWhCiPaINgbmu8WiwJ21P2pvmC3J0yMpWKG3Ysm5x
uNFqJSJjYXmIbTIvNXAUJRQ4Ehp/uveAneXR8LSHMTdeHK3NF32cbNo6fFVrOHq+U52zQH1FVpgj
kBj3dirbZZ91DwVatE+exvkN/uqN6x+XDq+MGxuVerGjmuSKLNyDmN+lwvm7s6gFZe11XD1zP/fW
ZKzNqsHFIdZZkn2WbPW7PZx+sSRkNhVWnTG7I8lOdZHbpS6zMQUcrQ5OBZsOh2bfsjBwmlW5eo4N
8ysS1MYNW5mjlTKquZszFy38ZTJaPNPtN3yHiI8trcVoSe3fTLUWg3TFfSLIKV0WU3OLx9pfh3qz
l5wYaZLu06Tbm0qGQCoLqOUFNpFadulgztFpifbxBgk8ZVD9dcIMzDaOBmiZYg/QlKle+qmJrqRG
eMWSlVApVM85pGlwPdWL5RGVVVreCa2yuTBy5brLmoc4kU/E931Jwuxg2/nWTPJD6hvbIvBXQy+q
dRmYX/58h/XfzbcXq5xU694Wnd7u1Bn2Vvvlfd2Z5ZIcHBY9Q8X4gixpbaDkYMw3MAz6TF/RvfOX
LNXx2maj4jax+epQk1+G6EOQnPqUW5pmV7F+LqqBjfOfX6v5mw3CJSqoyxu/7Iy226lGf2jS89Bd
gyc4mUayz9P2Jh7jlSOqg56WkBaVAFlkvGnldIIJAIORfQ1kG4PSNnbhPJi+V6P1VU7NGZjPPs9Q
AGOmy23VhVizrehFJabPO/V2kY6DNI03cf4yCnFVYiRxR1mdYyH3elWfvDRbKfptIg4tu1d+oVUA
65FrXzB7Bcnqz+/+d3fqMvbXQ7/LibtjDVYcc2MA3L3Dke/DDMKZrNmVdD0bqz7RDxPwRRtLPhO4
Qjt9lse/hlTft2Y0Ueykjryq1VKib7DTFTwDVAQmTap6hP7xyYudH9BfTByXkC1ltDUVk0mzi9LY
0rFWjP4VtvXxWMe5fPQTukX5/MypRoseOOeU5aOOxFbgn/GIpfUisILwZIdRe9entuJOpHgcnS7T
QV7kjZtjdlojnqMJV3+yxRHznParl3xxbB0xQ4eK5eS7mjrWcjIRpqAOFltsMhoVN/qMRlA0q4rd
M8CwvEfZlNkL0VrxIiXFngC+syy9G2uaXgEh+ggl2UoXCTWrATALBAQP9o1pOnSHomaVJDKhGKir
C3wHnGkkwJwyRsNUa+GX1vFPDeU8FziRuc2UON4aeqkj+wVXmAR8o8QfR9makmnRNLRNxuhseewD
540kWRz5MojrbTcmX+wqOIW9tinMJD16ZsDw9eG9ZiuBCEch6EylnyRMxLlYnVdVN+/z1WzY1J14
auKGLbZEAw0tpKFRnvQr6OLG+pNB8pu557JOpZWxaDnRFjv8TVyqguNFXffwtvoUKWPXUInzMby4
PsLPVQNbAG1JXVDnh3uQG/W7bPMpHqvH0LQe+zmta6JB2/mxuKJVGyxHcpGWf36tv06rU+F6f1wJ
6Wwi3IiKZBfH9hMtnpdm4LpD4Ho0K+s114OTdASRbPIp1YMbrCbNJskrpkRBI3fKtIBuZHiqU+11
jMLzJy/qdxPixb7EYG4NBplR4ii18EZDnjbvl/TmziM9IFBE/2jp9Lz1YrRWgYY9PIyyfpuUyg4v
ZyA3zClWsZioIB19bwo3Vev5nzxOv71gF1sHvRslRhe14Eg79TznpbOgq4SdN8F9xfZpuIrx/0tF
3IBrVWkENZjDhaWukNZ07pAM5k3Q5lCDiNGktqDmNFIQO39y5X43P11sLDTUdHTPtG6XmTG4M9T2
BemCuU+fpn2uunwleMrbzFwbDYguLbj95O9SZPvlJHOx3NJ9VzU9GfudF6J3iT2aRnNNLLT3gWcv
PVOliQyEzZLLGMqGF3kPde1RUwcMbWSWvRicYT8ZLGko1z55Sb85213GWnPzrb7UtGEnu+7BiBJA
rk03LvJ4OHl4nxckuAHdjrO/U0XuM2YKI8jvTGoBbmQinTYaJVpBV0HlhoSewNlXchQ+yef4dXyf
OhckP1ayp1EtWmVod22AIY2ajv/isVlGzKJhJ+ryGqtXqS1QjqzDsNvHlMoaCm0xR+MKmajbaYa6
7eyuWI9dS4KJTae/8UW4NLTkbHXGahLRFyk538Fqw6XafFIe/91ifZmz7eFml05jt3MH7sGCtraq
o4F4MTQfRZV+0eLmpSd9GFmruTPN5tWiEMlagrEKJdR1KgBEhGgczFYaa1K9mgUXQXezgeISDuXP
ntFf4qO5vBdLHl38KVB6q93pGtw0R42OWglghVDOb0bZ4jXP/RsQOw9FMj3aZo6IlcVOItBdmCmv
rjSs+8lmuSq9J1mxGWv7pVLozQ/r1P/p2v8x/EpHP//e/F9Q/Nfnte73xf87WjWv+Burnwv/7//m
n8K/av6FpE/SZ3SEbtMD+J+Ff9X4C0sZt9IhHFTFqv/fwv9fCJL5YUdotmba9hxv/p/C/1+aAMXF
t/godJ3S238aE6cfW6MfvZj/tmp+LpJSvv8wu/GyJPhM/rhjS6Zs8xJOmsZ0cUHgZnTJpmu0Xvib
84VTB+OGNvYKhlHiOpVTrgUBVoshwYk22MUdZNt9jURqCNEFGNa2VCyXfDkQVe0St+ABbVOz6BDm
NwnoTo/mk1+JrciT75ky8CtKyw26ckk6lUF1Wawj1mu3EwnQJHM7kbxAvisabBQzEbwfBL/WBj24
a7SpW1v8qRCzgqNQt5nW0AXOpRJjSJRXaXUXIwGKi/QFSzkVNuLE0lBDYKBYWye1r+rqTdrielQg
ThWqzm6wW2b+14h5cBFbKbwAWD0hnp+ULiRa6HVjnitbvzXQHGSZBUZTkjfaor9JDvOLIUBynXjK
iiPLcUb0A/KkOJ6ubC6k5S/xELpeaK/HFOnPYG66zLy1rOJZJPld5kycMBFkm/CmsNKe5t+FBt6l
kvvSIRgo1VdbpquMuk7saLf+7KMe35qSLoiSrCB2L3G2gglYZPJhDK9849wozdJmQ6425wZQwShc
zjZXqkjdPLC2g3k2LG+XBNtSm/Z64N1Duso2ZYVXSenM5GoMUG4NqLIcO6NCZW7nu2u3Jwhjm9wz
tynLXpT6ywlOyBIuEyxTvXkOqxEpS3YgnZE2b1/gY3rL1TcOxmtFSw5q3C0D46w6aNdSNNTGeX7l
aqG5mjkX5GYForm1IrwTTXYax/P8pfnWzP9w7MyNr5obrU5W84tRoMbatbhqSh+phHWL1uZ5/vkO
gF5pKs+xkiK6aY5Bxs/SnXFT7umEkMsGSMKEXi9m78Locahq3wT79bHH1KoJptFzgjMsP6uMvflG
UB9azQNi9kZYUnGzewd9oEE86uyKjDDbzs+JblLG0eQapcjaZDjQzN1ITMu48eYR0wLZwa3gYjxq
EPMyE6xBJFAS41hu87lzJSCO8OcrwoKV2ePTJSuB+yuIeQYZ77i93Ezlb1SMsAwxdrKCRoAAEWl7
d/Zp+nNkg1ycnhpNXGdRdyzb7IUF/1B7YtsO8l4Lgz1Ss6Up907Uvo+JuPTXOamNuRweSxtMLeNj
TJMj1ReNEd82KSq7cFVV3saw/b2fcOfhyeQSHeuYKzsVAhDiFjezxFo06WGy2RwazXBk4lqHyJ+b
mbxk814zibHL2lgVd4V3iVpu1cb2er5r8x0FFroqdQR0bLsJeXDhA69GvTvOT0zRtsv5PjjOQJ1c
RXKy6pg0OlteJYpY51p6wDGyGopgPfrm1kBShzO55eFo6fkVqn3l2dldF/G1zFlWKphbwQHaVL7S
FUF/XVhubiornv0yn1k1wp3HDp/miCzj9myMoDvyYO+FYh3412PcQW5KD1VlX0VmuQ41FWLH1Kpu
KGTOw0B2Ac5xBxouLrGY03IayReQpuTJwWuL6i0z87cahRb8Z+MgnPRAv3DcwCtBLuzhunJSsQMP
/wJjF8chxOhFgGPTQD26TAVaGQtIjBZgBy3mRk/eBmtNz6+j3h7cKkA752DsRk5b8AHbopaVrlcU
N7rtNWgZrK1e9m/dZNC1S8Ti/Wdhx9Yo+2BsZOjbzJi4dacK1rCnjrXunLMUZwrVGIsADvyqfqgf
c60SS2ZDNGAjUB/PZ6qvUagNHIrRlJ8y5iZccfq2q9MRumRo0ZYCeFck7VLOx+wyxJA8v8n319lY
u9LD2hTg5ZIJPTQtReLdd9l3kaXZIlH0I1b3cKtYwRECxBfDTrPl7KFYIKbGKWyx3LTtzhZFsXYm
sbSbBlC4EjpEjwVfSqjhEcXmNaDa731HBzAwdGUTAuboktpYgBx6S2pcaK2fDahIYDfWHRJe4Gqu
0k5ftYno9mzyn0bKWEu/Tpe9RTkttDNCSS3+2uBgEoMMQjUmB22WVOE6j5OvKdDp1IhdsoOfiwRL
cjoc1JBeNAUQTd1TZL5S9M/6he+r9H8LIf+s4rrNWVeojsW24OPmWwktx/TNPt94ilyPJVMuM4jM
UxYTpoqMihcsStm9+Wa39CTCVuczfjp6hF/sJCABOYau6aZqzduZn6UsRio6mbRxvkHtsEGFvsM3
1rktJtUA6+H7esz6lXivcfFtXkeHWoIjAvoxVvqROIBX09Ieo1S/VYrcgOMNJiW5LXofwpHVB65B
Gb508r/1jSJw/liacVNP+nKeoHlsZVSeUOdKEXeoArAPtOZm/iMR4Co1ve9ADcy7hWQxLy3zpOjD
IetYCCjVreapfL5Q5qSstNrcqEV2F3f2vWXiFytdFWG2fRUw2w6Me9MUV5msXKpkssteemYlAW5Z
dvx7JrpCF+upkfitfJgm/j4iWqUakHyGmJATNGd8LmN/r9qvoYZRmDkwGs5VAkyUxDetzxbhKK+6
5I1u+bJq34BabzgC43hMTyJC3aud+3nTxXIg57oSv8MU1sbzkkOPraXo8zvHjr8rhem+bxU0CgjG
zh/EtVP31yWjNplQZrUHXxm2QyWGRVU613MLt0ppIMXJ9x6VmGNsYZVvoWz4+bBhJ3GlYSQ+gi+g
uYPsD9EDlhd53zcMLTv6HvpYYkLddH0P1t80Pc4bqZLz6byaDQmrcZiufKhh81up2B20ycpj/p6v
lMX+T4IhsmvIRNkbStdDU2dfcmsi0+Itn6xrxbbgpnzWzv14rv/xzGAkVIXQeGAZuB/HazcEdZIC
vibFeFTRB+soL2DFhwIaAlxaJXz76Vzwz9775732hcjmxx+UKmuoZdoabuKLgoJah13rIxwh3Vde
t2G9D9D3Stvc9kr8oprGrTlhxo6rpc+yMS9+WQzHkOWMXfInRQ3r4zHyP68FiKFEVqSb9sVx0ql9
M7NDQeZ5B8Vt3m6wEx3j4tRTRBlbf12GLIn0QXOxU8K7JFB2U3xQjebR1NNDhFPZpG5tJbc1EcW5
feXk38aMPW+/7rFevY/KAA2AsRFzpHoRb7x+VyTyugS2P2jmtacQSGE8gTvcVgOF+gYJsm4bRx97
GY+dQk1esKmqWRv0kYpsgM6fYV7znEy9W2GYwFjFI+PvGSMU1+4KZzdvnn0P7A1vYd5t//n2XVA7
flwyx9IlRzbJVuY94vknqV6mwdTo1DzfzNs6IJB7mhHbHs6jCX2vK54Y1n3yNhnIF3kQvU3rP6tB
twQR66oeT2P1xoMuHbALwnvfzg2RuZ3nZaLp2aCyy9PN9WC7XZRu6ufSHJbtWK2GYLru694tfHM5
/+FYkde68W4xhI7wWX7EhUboP29yPlwiRTMM86KKA81ThY3FQsJNmE8ceHDQTbbLHCZDCWeZQKh1
UuA94GjWYr4InHSvW292zCEleFvAiD1FGmQq76xWySFhBx0PPOoMrvdbWJznWzafoJIYl3R6VYze
bujkWrWOOvWqwbau5u9SKoWB/9ktvOjC//PuBMJgh2VKk+8F0J9uoVEoYdZbA6M+St7qnI0MQUzU
McOqBUEbiKvc9HbsZxeSgxbzH2Ortf42Yu3GTDkXREzpiNdBcS/1tl50RnIoGaDzpJ0P88CU+6JM
138ed+/TwuXazg1BFWcKqao25YgP62pSgoXya1408/58xBuUDsgEqquUhgPTFvLYZZwSEQvAG3tJ
IeODAahZdeS1IZlEk+veDCF8SE4ez23IA9iKo31TDW/hg+ehGediT5y0IrzkWn1G4r2an/75LN/H
wdGrgsecVXOckGo5zEY0JBoeasEBdDK22Iew33OkC1AmhHLdMEh9ja/l1nrM6+f5afzzFXlvJf/r
ipAuokqTDY992WpOxOTFRprkm/kqzMeBeVuucxcsTYdn9KY0FMZQL3Ig6y0XBuEiImZpPpHOb5HI
oT56mGcrG5zXrEhqObN98hI/duH/GWlS2KZh2GzLZgHpzzfNwmFcjRovsRgIEuY4wqrgcsXnY+F8
Bi24ivMZaBySQwS6632fxpnTsPbD8FJyC9/LARbTICu2MrrzIWmQHA/9z7qUF2X/+bWamJKkFFJD
OmWpFxu3iSvXYWfON0awnxrjDClqlXJHZcVBi8W+98etrvZuKDearVBFBmvutcd5io2ba5PUPKPM
Pqv2/3s3yYvi7hqOxmvTzYsdbV/qnjJWFqOePRdv3J2vXCqVVUn5gHblaj5vM1rnifMwFTkUEX+v
9OKTcvZ7RubHsfbxdVz0bUrdH9JSY6GMJxIZ0xo0lbXxsaUq9pn72Vsa1Muv8w4yE+zh2O7MA9FW
xLa+jXHTGtB7YgeXEOMNbsOyml7y+JDW+M/FDTRTxvJO1m9D3y+bcVeIt/lZsmMKMEW9warqjrW8
nqWv8yM4v9mOId2xYWit9vF90P4/Xbyd9Uy/L97eB6//3/9IXrNvVOH/K/em88enr+/ibBWdteEY
0pAS7baYn+Mfsm1H/mWYnLQE0myVmXn+zj+ybV39i3GrvZdVpcG8zdj9p3rLb2M4w4yQqs4OkPnh
f6l6eznLIOzi1Zk6HXrDwKM2P0Q/rWc0XApnGpSGBmLiuFmIP3nqRtUFpZVfc9a7bpzyPBBhf2NB
at1JdOmLjoTgRTx54nGKlaMfF7s8LtSXoUENo+rOOrTgqEOt9BaqVYdbte0emjDUEEyYQAXGigPD
FLlTIee9Ywt+RXHKl/iuj2V3rzepin2JCCjQctDlqz7HaBYMxwgY8S4eop0R6PUNXOGDOVTRHbAA
CzYPqUOh1n+iTX1XZf785Ar2L7N4nmYp8wdmnY8XxyIlr8uSAB5FH4WHVrTDMUMj06jKsQy6FsIH
PUXyPcZTSPm70Sd2dj4zStyQSWCZfUvuepNuKhKWYB86410gPRhQfWOvf7zPiFCepd3bPqb3KqEN
bypk4eGrHf0hYguk9HeZr0fL8f3/6vzT8Of5Hfz8DjlC6KyBliYtXTVs8+L2S0x2smvnA9rEBym6
4mBEwRYKm7KZ1PBJs83iy5RY+xx+K9bhqaPQij+y8soJuYnhHy07rTaQlQw364WOT9T//tPz9ItD
z7/uggQ/oNsqBW9Gvk4z4+NdiB1n1LOSBrbmxEygMi0X9dDWNzmkmAOICoO9f3MjOmzNRHYQfq4D
Wx/T5rUyMvLLLJ1GJVs51BL8qDMGJ1uUzkMX924NdH1Nw5OY5pgSL8w3z42tbDw1g1pekbECzivS
FoMy2St7dNo1nlTzk3PUu7L44y2wTMl5jmnAFoRLXJzpilizrVFXKd9Guaot1ag2Nk2q5cuqInaz
bgW8OekDFCBq+pxlg3GtArE6WqmqwkINLDyy0XTF6oq/bOi+jZGW7qvRCeFUpsW13jBiZePEZ+xJ
awg48V6zdIPCA4kGIJ/949hFYk+tJI/XQ5M7+1CPs5MP3P6TPddFfKekO6QzD9q6qllYWDjGfryP
fkneSW7HHbAOKjs+GXylEdxFVRTetbk2Lf0RlF4PCcsf2q1Xjs82/OFv7SRvWh3w16QW1EFsMPea
4hn7yOuUXRDCXvpkuM3n1g/3Q+iWThtLUgVj03z5SGhOhkKmAIdl+Fq/KrSRXZc/dKtEiSHYz3OA
CPCmY3o0GWsg2V6Cxgd7wiMfKd1w8gf7zYeRuvvxiGdj5mwA9nCUoICIa+Fasfz6tqW7Vab9hHSb
UAGdjDvy6ZgH6oFop0/e0eUcL+c+HzsgZz6QOaqc3/FPc7xeOuEcmtYhJ22yg4WQaAMalMLaJNKv
034YXRzJUGDBtZG4PZXEQZJqOxztKbir2vVIRqdBJE0NZxqjarAFhyM2owaQsbIrdlOVdScL6OR/
ftnGPB4+3ghWQIF9SQUErDqX1cDeCiodxVC7ARaeXSsGGx5f6Q4evfZlWlK3Vey2eghEv9PVhAQF
XTxWZHTxA9mbp2jlElC5dwhassjycSxectogqoA/ayn9MQe7ty+RfASCuxFIUaytlF2104tHfSQL
JekoAfT+VlNa7UEjyQJH8D8+tw82tw/1nH+PNRZwwbNAp9Y08G99vDNjmE7FNLbVxnhf9kq3xEj4
4KRHaujamX9Vr8Y4o7FH4tLVe02cCI5FNPr2Lat0uSkzG9wB7tvhU0n+fCb8ePUZ/rqBL8zU2aao
F9NSlsvJ7A212rDYm1d9CuHR75t6F+hAfZssNvaZKK6IF8y3/pi1S2EUz0OFEHcYEs8lj6dcQcF2
huLLJ8Pi36PZYidFI1zyn+PIi229LxxNa5uo2Qy9jg1bi+rbesisBag6Kx6OQGXzwzghKoPEpY3b
HKPcAg23nkt5m0NY2ScxfAtAsdOr1HA6J+BExszjiGCN0CpLkJWFDgkMeGq2artU7CHnX4+BMZwi
R8+uauJ4ljhscGPJRH4zzZtxznfQp+EYiERd//nt2gyGyzvhEEtkcVg1WarFv3YhQU+PwyB+aVM1
0GqRI0qArjldokKNnF3mJZiGh7ugaHOsyQI6gRwf0zggVKVMr0QQO+g3TsKpOlTzPbXe2V9T6E69
atRsledqv9BLyAhqNz6CN3rGrsta47Ow9KUNjNmiL5Wq2UadmxsYBjpkrlIuwPDcpX2jXlVEvpk0
6xakZkmiBojAiXXqGxzL5LqTcLXrxkahq0dHKtBnuuvR7Fyfm5fARMOufEL7ORpIEYdAufF5Wshx
iFb4uslzMbNvVl68RLLd5rpzA0azp/UfHGCpITuuVItSCmm4GdXSgxwsuob6GMAwRYEXpWW0JgSn
wlgfEk5DTUgmibV2Qv8UYJ9eWGn9zWmUGy+bqG73aC1hAUDbWDrDkzKO/qFLlW0oexOV50nLOzAi
cb0O6hjtEPpEMCHgbuxAOw3Kzj8bmXLTEwagl1SF2jH0rkIIpbRBkyVAR9fosE6HuVOshI6tZ4dl
cFpOAu04WYXzYEOPB9xtEUjWa6PS96QuLuocx0ntq+ECZAZVGx+9I60YLlqouh17tUyJHlA+Uemn
INg6kJ9sZKfBzMM1wm6TRX0Oc/zVqxADhtTQMwxgawNqbBoBU5gwiOfKg2o5b41Gym8OjIcym68j
d4A9udS19gkyj+rmnTkBOXC+JijENB4YcCx86OYhF9dk/MjswZbe5Ho5/Ba9UuiHWup3gioe1aLS
AalVbhHXgqcEurwv4mCBA1OF+okOfwQh3qqLpDD3ndrfq4HcsvqehC3BX7d0+M2ofQ16ZydiFFzW
ARZPXZtLmo8GuI+8WOk+Q9gmxlJm8Hq9HgzJOA/6OfnLb1/0WoV1aHR7mcQTJ5I1ZSeSFQO4DTyv
NdEVBKxGBC456kLVlPvaRHCqFWFKSLXxhYwfzSXudKEFOA384HYc6RpSBEHAbyIR96dlDi4Ke6Y/
EJ0LF1mrYtwTJcEu5vBUz9bH+qtJQpgLJOupZDLy2uolNJtDhcxj2YTZQ6n5L3knyTybrjiKrSgf
p2sAm7CXmqsyL978mLp0OhCVm6i0dBpiTEZkbVnZmgANwes4gI9LElGWajwXeMkvQYfCUDcqPPMO
jICanTOJfvs0jAJC3LzrgFewG4Y9WZToYAQZS34b0Pj1G3qXplxMWkUQmOOmdtNtwbgF4BX92PV4
LLdDs1LD4jrKZbbBH0ugnZie7SRu7kX6GFnwLzSgTnRk6UQ5z5kSPlkmyOc5TmZBLj0hueIrO9Jh
PbX+EVTdqVFA30Q9sazky2/JhbbIxxyo8k/1hjSAZgVSVr6mRzVUg7c2zfJVWxNRErJVPlCf3EWD
gIPR+/pN01Cn1Cp1jiFS1FNZEz5SZ6p1XzcpqsBIdVu/qWgYsGeJK3GvzRMR84ZyZ0JBWNCZkN/U
gPa4iMK3crj1qjnzsx+CXWwU4tlSzySVj095qGt7NHKEGPaGeO7CoXTB4OcHT+vMx9aCHcMSttaa
sNj4PlgdNHUKSQyF9oXszoPSRsF9OQbyYDR56Q6+VL+oJTS5utJLqI7QKGvP3o4JHUpbklbsOdXt
WIBksJX6CXYcophqeiYkXUPCYapnIG+mO/Q1WgEInqGvXwd6X98oljqupyR44JgAkHa+eqM2vjr0
225M2gMn0sEsDu/hI2SW4kviGzUgo6b/IlF5WvRiv/YSTANwqwN2C5Dx2kg2Wk9/qW18/ba2qWhz
7xZB3pDYMVTKVexpb4WV7rIwsO57Kz2+HzGQzcNq9QFS15R6BWFrIOfb6jD2ZnVAiYTInnOvbp5H
pt+7ukaqmQ7GsojzpZUjHYhjmd6XRh3dkga0QksWr9tJg41i2sq9gj0iUPWH3LavWpEPV6OCyMCo
Veep6cMz63zzN/CXLdlgxM/CqiXiL6W2wcmWHqgwjhNK/w2konyrt0lFgAFDv0f97ramJ05AGvNt
F8H3Y8ixyAWweGJbe7QLLXizoK6TNgj22TYpuPq5Q0VbodxYpTI/Ot4cvsTMsFARy/TFgGG4JP0L
eB6+DFncNlkGoH004zUoMshirG7rlqhSohCy17HWE3L0lHbnsN25zxTl/P51u5469EDQOcvAB2Ot
evWNSW7mTY8HeZOHWIsCB96pElvJQSo4QgKjOemwNlxOT2hRvKo59fPXSvYDOzU0nuzJ6N2kyB38
6CQuJ/OH9/9DFoHL6qcvkMuHPsaU6J2m2X4SkJvV5IRQwkD658PkpAQV6kAh3r+h6THGgzwZYHFO
44HxPh50s4LtnzvIhcLG379/reHx//Hd/34KAgUQew+B2Fn7da2dZMJyW42GdioaAz7Y2DZXUWxC
D+36ir0A5nDcnMv3XTQhWBwdiixY5ewOrmOrvJNl1iBNqQ95EMoIZFlYUNoh4LOEVkPEN7R2qFER
SgM9vMXNyX4nTQOsQDDBKq26LRTWpPc97eBEP+o2ErLksW6U40A4yBclJuUQhhEEEAai6hFd2EtP
3XDhDeh9iYYiqV11EIRfZAusGBqzvCerZKF1Y7tVhgKxoWpnD6SVtdCnTpr5gAq2vjUta7oG8LVk
h0hHfVCWWJei44/PUPBk25SdQJO2TBaKIKyY1EFxpTQs+50UFdJey98F9CmMYCzhgcI0XkubgOEQ
KOgSSlO5f//w/m1t/hm7KuudD3ifo+wi6FItpDkV0OECK5x7ldG61BJOUWs99fQVgD1Ekj1N9Xca
9PZNmWfsu4V1N8PkaZBDBegLLp3u+MaDbqMy90f/Lh5NkgimHzNRbo4o0OkTrDMixI/skrMVB7Jm
qQMqe1Dp0GQKzQ7hQHSRhlEsFL80vk5Dtyw4IZ1BjqGnyNji4oBoUPgHesw4i+lFWfpMaOAEkA8N
Zxin0jnJDbBth7S+1Qb50Asa0ARkEpuUGT0RZg/T+/GhVuYgVqMN7gySIDEvYF1NlcLHGcR04+Uh
xPmGWlmriQ0Q1bu8cKqDPVmbHITNbUD7YedZLBERBvZVMMP2FvFI8w1wEpKnvOyu1Lp5wEg5nfJG
/dvUyu9da8Q3I45eZHamd2335FINtRPctCgJV11hqLvcyZM7zdRfyDnDLAiBZCs6464B0/sMT4MU
gUo7I6jVl0PR5f8/W+exHKnSbtEnIiIhsdMylJc3LU0IqQ2QeA/59Heh8w/vpEPq00cqQ5Gf2Xvt
O+Abu/9+d2PK9jxVhKLGApySB575vSQIax7jMwS0kaLcV09TRHxhndM5/Hw7xgXhwutDl/As99n6
mnWeHohKB/fQDu5IfUnAXg7c9JZ26R+GeSMgcb5jDan3KfDFU2WIlYlWUKf3eXCWQCzCvs0k6aID
hryoeBLm4F77pr90pq/HlRtHFLC9dZc5/VW6fxwR6QM6N/QvjkofEh/wn+z3nTEkD6MjV1duemtt
wo4sSPsvJo9hs9ip3MQgSe8Y3vxvggbZEiG2dP/YpBKBoaXoG2p2ni2nxd3jnLrzU9fHJ6IF0MVJ
F5bRz1MXxZReJ1fCNnR7F+eNSLa6OvHGWO8ajN52hNN6cPrSvut7375LSsYq64E6BgWJslyoL+MM
b7J0kMHWzVS/2fn8gNMaG+1Yqmucnbipk0XBF3ZpomMAPkxOHXh0b3oFBdbdAKEuG9PjAzPFeXRM
MwS6XVmG/pgE14kq3+uT5Pbzh2Orh//GCZ45hhmPkkKdD5+TiPu0JRHBHvLiBEn1SxEOx/Pys8PI
lG1rDmZLogojwhsuZ4EPO45PXRP8Mfr2nGCUmSRkk8jNj6AHpq3XtH/yZnHu9Qw3yYFKeSqj5Zma
Pr/lNiRZqprrz/ufWeKfNd1qr7feWpz8d1L0CJcXeHfreJkqTm7E0G+yPGs+PDNdjmZC6qLqi4QR
LTlIjj07ROUkEuGwFYUxN/ldkHrtI3UHeqxuck4/3/5cnj9/Z2rDPklkK0iIopksCkPvEmJ3qDvm
8R2hOq/JHPyqi3Ceyv6M3g1xwlTL14rP9H/ftlW/alPyx2ki9auLJvgv/89XzFRenaL0Lj9nsBx8
k4jKprvMvOxWmjzGJkDTmADiOJvjjdMEyXN9L9fiK5sctCctKQsL1elFFzR7RLOZt6JZXpU05MMc
RA0ILZOQcQt1e2V49utslADP0tF+nUhN3HZF+r+vfv7r7b97cw44+2BKEHtSyeL83/w4g6C4t0pd
hUlVZmwgSeEKa9uhBFknjwtYl00zZOk+R86EzrkoxH46pAVFBmx33ss4Ma+lKN7J/myPsre8W1F3
3g3rnj5VMr95iRxJSFlUhUhy+G1zVjCyoxW+WWjlB1HdmQ37JctOQX9lTXX383fW0PrnzIIwB0h4
VkvzUbB84uPUx2yGqiJkmwKmfx28alIgt6WE3pylQAvMoiFCD2jMsRnpQmra5m1nS/PKHLYjBbf6
pCWezjmA6Q8deBuUxPFdHqGQccH7ktb03x9phIL2Z05OPWHfhLP8/ZmTl7pVhxk1UUDF/Qz+pN8V
HaA3kapzpqflkxzUcvffFU7P+Fj2BM8xqcHZ1dT+mU5ckaP0XuWpcZc1xl9RgLM3Ml9A84PZMBIA
SGgB25NZwBeKlW1uqibJuTg6NiqzA2h9kjBvMDYcDVZcd57VDdjWXGg/q2B3hah3oRJJusv7QL8E
uXxssseg6/6Qge5enPXoykYbAHG5AA1Z1UUz7aFaaqALnp/cSgjPqxYFs7lAEJt3CcXJ5FXX3E5w
Of/sIzISccIeUPd9Hjnwm5LR2TQMXO80yxLfdmfksVV9VIPh/bLHv9hk05fST4CbklJSZG0WImrW
Yd53HJMmRyGi7nVoSVT7pv/Zd02+ilZVCmkiIuENtexm75hrLx/P1d2Yi4uvgvI+h/N4FozdNz+1
QuxVXjhJ9dA6uc85OMU7cxqnkPDB5TPHvd8V2Df7ynlV7UyCiCx3ojf7a56M3a3+Kwj7+WZ8gARm
7K8TGZf0pdGoHgYcehOus28OQb3zu+CuatJy76+3G6Mn5Vjk6Kpqrsce8dhI6VbxgRzXh4qJ7/m/
FZ4Fqrt0YzzamXqAOgmAfF0+gXm1iNiwl/3EaJckc2PP22O98nb+NWLHeS4BBlGGmme7FbT1cg1+
HFR0SvyO4+7n1RKTnq4tQnqc1svzT9UptA/DRysk4xliO7Olou29TD2xQx63rZXrUI2mggHMBRGV
5efPCzgBq7+WPTLeyVTlmXFnB+t2PX51mncYRkB4w0bYFEUz7vXPFNpS+SltRje6AIveZaZXwd6f
u5Oy3ODG3uMNt3bGHnT+FtLonsx8sa+DsZB8Fo9b2Y7toV87Wcc0qnOh/X/j+p1mDAkTtyNJihHE
OYh454eoPY1tZ9zNIv8Tgf496gTP4vzzNv2s/P67dKJqLjnkW3vz86Nai6TZZPCjY2zL5RNLTbCb
oW1ubWsWH71roPSPIXSNyXDvBKSokQf2TmLXrlBZ+RxV8mmckvYgkNOHmbbkO0j2S7L41B5G8FJE
+mxNZHCQxz1dbDkZb5Fd3oM1zx+BKS37ALkLnuYqu9hlPTHvUO179g8ca8KByKatytR3k0TqnEAZ
3MdV4W/ndfL601swglrQlQ8AP3PuoqVRyENtvVcuzeJkus1T0LXqSLTKS8kdBaNs5JxBIlbYonha
YFXO06L16eer0vf0CT8EfoD1KwNVOepkHe1zwfyrwURNdqbKCWxpxsMoBvToawMp1/OHXg4+OcPc
NH9N5frL2csBNa5Z/3Ypo7RYd+epd5drMJDWg10brHAQR+apR+XHdPMrJaQef3ranrD1ptuSW9Cm
gk2GVYUeyi16kMlwXQ9JM7/+7Filkz78HEE/f0ykrmMKqW+6Q7tYZfIaa3c+pB0T2okUbPhnHqGp
PbJktzTIall7f895IGY1p4uhXfFREoStR/BH2vnylGsw6mXn3KMNbpnolJ+8ivLeGDN3gzY2p6lR
7odBYByOH0jUGtH/fsqnjVpv8pIrIgT0TtQLVM6fHd1A3ulxmPO/fopZgGGuwdBA+WETBJhtYkTJ
MY0E2F7Qtqyiy6KWO6PywNL/fBWbyNxQtu9rz5rhNht6X3MYfQZ0nhV7uW+VWR8OLuFj6st/OAlE
WKukuwrSSIFfz3ckv/SPDOGNLdnemEor2onJOadpVJCnYVNWLcV7bSfkXPn+uPWHdbrvBckutc1z
lbfuPmvJlQhCTxGpxbzT25JXRjxjayniqF7ISsR2PLxxk/vylEGkqYQ43onkiNHvyY+4yiOPKStM
TYa5JmjVYwJQfysnEWzAttDyEYszuCkAMo7onSlpRJM4/mDpDPU1SLZjIb+Msp33yRKdsnWgISem
hTLOf2u7PJt2tvMtiGoZ2zuiUkj+MXy9J8UYbaKRjJcW3UmVHEU5EsPQwVenxEQ8D4YcAfbBCwBm
YeDHUh3l97OxWFuPkSinN/Brc1Lcw1fWOceZwhBjMnBLl31TR39rHu2+EVgFZqFg5ObHzGz9bZsn
6QXL8CYIkoStwPw8yfq+zQ11NpHRRmNEr+VbO6ffL4ZgBzLVzq5hN+UTcpXlAT+T+AGGcevNKYtp
IhneLsGyc6HMwu3KvxxBYWMZsbnr/5iis06DQ5ps13kXsrTaiI0CRWC7TcGLm9FwGCKiZJgiZOFC
MnxTF3tXoCCu7G5ixM9kRXnRtojbkXJjIM/ETU7zn3wRkC3YjsypVe699n2xIIhFXPGb1mgOjjoy
YQGusIu0aLbOMDDGzfTTEINsLi3/lT4h3REXXOz83D3MVQEJGTHzxh+7Vw+VhAhm424CTpxibif1
D8BRSapEmnnbxYbOZKXfNL2fUUd8wyi/CoMTSSj3avtBh8DfJUiX/4+2a9xH62nFVu19TC1ezm5m
kVOeWvKj3xoWCxuA8b9ahjSHfom+nZ4MbSdlyI3XhlgMcz5qO77WjvN7Xjo2fWl/CDKfEPuxA19u
ETZSMOonqBWejOgP9WKFlmVhCxxN1HNon5IAcreI67euq8M47u8627JP+iRy/61IHdwkBFkTNGQb
B8Okboqp4QInP9J1/1mS8gh2m6DPpbk6dfEuXX1ZrOWDQVwFNbwM4HKb4AIP8ZK9RcXwbabjsjO8
7kvZyatcB+eY/6LQNyycPwPeNXKbw1QQNg4rRM3RcpCLZlPHS190UXcA4H8bVfLNTuuZDKz1szJw
IPqRgRNAZr+4ZUa7tIL3Y5BWWjOu1Wb/LyYHaZuQRAeYG0B9/RfCcbY1AkKvHB919tCjOrViwyBN
ILhV/iRDzN9s8GaFgZAbmlssBzWhMB9T+wWcMXFu1rB32vpDINDvNR4Ius531bb1xszaJ7sITv4Y
q+elrHeeE3w0RNJuKiEeCyJG8C3+c6vQg5nOzJPd/uw42VqBKjx0+YdYKIl8JcMIDryK/Ftsls9u
S4SgptZJ81LvIhoXs4qeichgTRFzUC1Ttprr1llMUrw2rZ2z0TA/DeUf4qmcN10O4UolEbQVfSIq
/stf6QJSsumrYhtEiWw9sg2ik+XXzcHKyUmJVbnvc3IasoX2fGaSE/LysPAkTw+riQ2Ra+gPZl/8
5uNN4kjW06H3w4ZBsrvNPabu3pyfMEZ9nHor/pqRlNAHI3EzmnTixcB+jNlOG2JvNutohQXV1oM7
juYcmHHNpMMpfo9W5+26SvzqybAEBlOT6mRwdrFIS8BWbZMyO9qzd7WY4uy6VH1YmUuebFl+deKU
yHzeDorMsKX8M1gtoXnkOFO1eCzKLHI3UxxNASTh1rKom7oRsIxgHj7IEMZav2VaZNOgpjjWsleC
YHIJBDouTkNJ8HfHxgjulRFse/QwLJLI/QMYcZ/UGOFiyY0pzQjdMdbtHHNJ/NfTM1DHbEcq1UGT
JoY69ml2OEVr2zpkIsNiyZmMl0tZNoPb5WVpXMII5wqPw+8xVRFXJ+GzRdPcxyAgth1zpF0Nhb4V
qyO0mNorJAabpE2HoF5EmnspidXwp8W9V8G9SYCYWJNRh8HhlYEBZAwGcUZlQ5KbJM8Et5Xh86xp
N+9WD7ewuyNJ8n8cX32WIi0/5mQlIwzZJl+y5VzGywL6YTRwsdBvqMR5RetDyCp50QVvxz5Yqd8W
s+OGUG3CZ185SJZda4641Xo6mLY71lVtPE4tCxg/IyBHpOmM7tz/SGeCIZt43lcGm2GvaXZeoz6n
pG+wf0OKHEUNYySxP3Nixq0Ilj/3w93supx2DGJddDuVXoyNM43qEAfsJFldTm1L4CQBetHI46Cy
uwOoht95oqKwcM0HMUZ2UxW/XQaRRAAwTtH2Ap57OM5D+tZiaUh8S2/jzvtoldVtWhkdArpIzUic
FTZmJDGRyerJvxjZ9/4cQ0oq3SyE3bNtDJ9R7FA/xKg9t3Zwl+aTuCa5hSlXoZWsA+fQeFF/5II5
6dHYtWnbXYTT+Pu+nw8C0Gq9iOCSG8XNrXN5v8w9lNVpw9i4gxc3nXj0gP11ZIUdkBdlJFWo6/nv
YHb7ER66zKbyRNMI/9SIzG1kqyvytUc1BDtKXfNARq3e8szluVs+VcwKWcf+LeChg4eNjy1BdYac
iFmbGdkVy8qndeorEYo6TJz56JVZsMsTJNlN/1lwg4wc+k3p5WxGgplZemGd0zivCcoZZ8rsR9vH
N9F6LtHQmHP7ur1OLBX3M6IroCf2imdHnjVgNDWy6Y+ydlNiMNEhBVOV7nCdHLVlif3JRrQ/tK1L
yAYpnZ2qockE+XIqBHumWKhQN+phtgJyF+367KiWbK1gZKwhvqtcjozqmc7pnC2rNaLEkwBRxy54
6zQvRNqq7xIEKVpMhjBGuYO3b4VLA+quK6atDprHYhXKEMFwCSIM24mhcJbEYKEDb9kPk/lnwgQV
BqMA65tTPHfpXxGZD5khjIOs2FcnisLP7iNanNWZ2Ij3mQzjnb1wqRr2vtPCRr1IyUfQEJsahBa6
QYOTGggKuYBBvrs7RQoRgoWFA3ZNb200eSqcgJjOOVVa1/wA7XfiVI+ODSHcTkbpX9MK46WoX1BL
XysdmASc4EkQMaUNTp01ySLxJbTH3gCByqZuZ1h/oBR/+ZYkqAcFG9p6JkQLjRJBLfYm0lkUemMR
dnT9m6QQbzWsrW0apNd4wPsdjF67m0cyjonNKA9uPQ9wE151bc5P5QsTujcIbTcz7OOeuj9yHvsE
L5xLN20vFicoNnnkGl8+9m3ulN1FLQz2vEEc/JapP57hwhQmBjzrtQ2AKFqw7reWxa0XLSro5Jir
qEKf7GB6K35ZRvESpwtBzplxcpLf6IfeqekRTO3r0rnaq/bNTu380YSLgO7Ui96tEZx3nS+AAaZ6
09k9srAi/VjckTgJ1w3OlTE/xg6thwuTAMc+iC4CynyOHIFjg0gF9lkRWB+c+dWuzOavxTTDNJA5
ckjdbTDJs0cc+LaMiA5EHLztcdDuBjoNkgqDDUfkkaKU8lV0T3keXYyYnNP6XvT9h8EcDvObhhzb
YYjLHYsBC82oXMuaivvtoTOrPsy99Bz3ATnSLV6QwuspMFqfNcXMgHnqkC3BpI0zrgMVd+mefV5z
tLpvXwOkhk6TX25NRf6qMutkX0CiZpJrrUsyebZsDUdCxQfXi2haamyhnadOUnYvDFTcLVnw/slw
nQ+Lje02YxtEXuFC2p74JWRBYMI439cLOVAQLOFPRgRtO3DlgmD090nKMZJKzPN18mJxyK7HDRNT
56nkUjo2ExckY9FfbpWBtIom96ic6qlN7IkZEjhDFwTD6DzNljNu9ZAUR87QMLbKXSWWe0X+qeFM
1W12x+tsRuLeqajraE6Ij7aY4GgoE9HgEd1YQcSram88kre8QAzoYRb1wHqNbLxJEgnjsX03l4gL
DRVTTWQaOupNs0xQARZ4GCb27NJb0XnjQfcGKfPwDduuf+9JfXI6/zu1go8iRk7iqeAEhHKNXA1a
1rnT0WnTehukOFvhsmPklN+DDiBCwdk2ZuK7cTOc4+IX0zV5k93INRizgsLSRylAji930xug7psT
3BuEip17y/7nNC8ZVeuxxVLECYituYyYAw3uEjaW052mRqeAPs+pL3Ze7KNjsiyD+f0UGmr22I91
IjSN+DqUAykXCHLSr6zCb8ctiPit2nyz/DTEyklcCCw5FTU9K0W4HqYxcxySvM1MEE9ckPe78uQs
kE4jxR6r4aNHhaHBrqcFwqtAo/JKvuY4Qo1sTUAA6wGzK1tNjbgvhdIEd9Anx1o4/wwTXahD1spm
mEtvt/4VUuZjIP4CUR1PsRX3O9OdoUUo0uLlOF8dGX+zT9m4UWUR3PG7cys+AOvPs5YYTrcJ0sEm
jcclOksnJc74Dio0aJZVSSQfCn9AkYCghN3LSD5am1ym3qn3/UyWB9PdS4CAg+me2o5d437MOf+w
A42fNB9LugR759r2xEhFUlpAcGLito1/IxsUUqmxRiVCweeesl9iZp/VUnZuda/vs8z+k9azGYqB
YXOTJMeslwUhmMXfWVG/+PXCnTWatv1SvKJnUFsESN8guz5BJb45EVnEgaid9XO+J9mb+O1yZiA9
HUhjwjXH7+coio/JOnpOLO7z9hwUOzFQ9KY51ai1YuxiomMkKGW25BYf1/JpUVhvA+C4dIjc9ZsO
5HfDv07n36ZDpTnFSbwLUDdT930gJCUEj2nGtufFF7lB7T+znucOWFGu11MfCikMMLWSQUxdnVLz
1zBCy7F0isdLlhlieg5kbXxW3dhsggYY688fbeSgrBcwKNGP8Zbl88ZJcfpgqubSq+vjOJELNeWm
g/SQHULNWNtxx78IxiH0mVrS0nhcTB6alro9Ov00HSWalrWi2sQE7lCTcbNitOENpWT94e5c1oRN
sDB40vM703jmOtapExzmVUdJSuhNSI7SFDLUy6aYOtYs2rAkxROAW7+xTRhCyErYPzBgt+TzsNRs
5Y5F6r+hIDQ8VzBTvuvXjX6BbJICpz8ThsqPUHYbRuatlXJXrjfvUkl0FBExCWkjiKMOIk6Dwtw7
OTjsbpVLtgbHb4WRGRH1ZzVMzd5uwThWSoedx+duSqKrKOqv0qxIYGDfQwg6AluJwEsAvzuepsS8
r3w7ODQq3Ze0mNuaT5uYxEE4OjuSh/ckrFqjOdYHWZtrycYBagtij4bkjzSblhCs5nUonzRz4pAp
XLpZivqsnPyNGJo7UmOTHVrLV0c4u7FYgid0DTQ8kzotNlrOjJxmJhyYVttKgCt1qSl83F6PrlwO
077NJV2xTMawLKp/qpkJ687nNfn8s4ZBk0e8QE1rSK5PSflUUINh0vKItx7ouRI8TeWL6o8NW/En
nUdvgWCjGhFliuF152QR0zx3JA9SDtU+LT1vs3aAO9vMb6YWr+xCxwNBUqi2Yvsw56O1Uz2L5hFv
LXtECkCM7WlZUVS4SLtcMtpYcW2LIT5M1bwQoTS4Bzfwv1hIZ4t1VGaJFsUIHoKcLwxN5HgbZ1f0
nex2VL1z9UBl3B7nkirWwnK+OMZzWwMRBcr8YLT1O2Qc7qNEre2qSn0WUfKK6g4ej86PdRT97tTd
iLYcCrLPM8MysUFclo5cdnk+XGDxJxAGzNcy8P8FU0A6k+9D+Yao21fmruTssKV1XYqiv46cUYSA
4rBO64BoDO9zhZ4mWfxsJFN/tRLmrkNqPcYjw2DbXG6Gv9ih0SKdisbhxBXaYXn38iOtqrefyn0e
E2ZVc1/cO4n1LX3xMUwdSmmR4I8vCVkSGcln+OjGNtkrb4hQNXLA1M1j2+knbfWbrukAKEqXnmQh
GaRLnCdQH5igIgr8SQIjnKuRjUQlR6rGWe4dP+fsZFocNNGxnjPvIpB46rw+VO3wa2FiNsST2jfu
tWsca4/4eQbEEtXHBd8IVmnzkIim2jhe1z3/9bRon1msvAZ1Sw5q4eudZ5ikNvVsEdM74s3NS2M6
r12LbrKj/CZl+hp0vWJUnjbnjsbRKYKUhLzmolonOw3sjVZjTr2PbMvdmxMZVbRCO8QKULUmj6kT
JK4DOYMoqFkWV1p5LDf9fZZaFpwdJueyk//04JBxFSOIqSn0VdbMsN/ihyUt59Cw+W4FO9LpWCFh
I91eOB6ZyR55tHbCXNjIzikHLncHI8zwpIRO8pGhMzeC8tkK0P5EscyP3eA/VqW1sx0aORJvm7BX
0zsoXBqivvxjQs/bupHGnOskR6pD+i6sRYNnHEseyyGZDGpWRD4n22d/MWZPEaGJyCNaznuSmK8T
qLfZ54BXvVewXzSRImXtSUcGwnJGddpDilQjYqtyhvRL7t+xjQjFwude+ohdPSvPrnlRkPocSNRp
sCKqDucHrf1XF1PcI47oybo+lf5wtJsIIzERg1PlDFskKcwrVb0cmoBZ+GDEwDepd5JpCB6qGuQD
Xgpu5c7RXhiREelYMmZY5AV96LNBuIOKMvlI2XBhgTyEY+u8V8RpIgvzX3MLVa3hajoJRrzzAAo8
HsxfI3GEucvh2AL8al0/3qpqjvei4+FUDuMhOx3/JgAt8VpP95g6nEuOqWDX1M2y8x3UmD77u1C0
WM50ooih4ZLf2L3zpVXUXfDdHxvPWCiuzQdkVIxLs0Ufi8H9K6T1FAS8Q9nERgjDCKGyl7zeBBTR
97k3/XaR4SPllJdmHNDC8ta0XioPGqfYps+J+XWlf1h09hDZzlNPMOA2F3O151khQGuSiSKSJrkr
V8hUzTY2IWkMxTaMvxRfeKJf8xbI1RgHzIsTvWtF0WNEtej/3VXrFLhIKZeHoe6jy6yj+yywQtPr
XKYCJUmNlfuoh2mLNmE60CeQtg1trLHgGshxAY6CzhXtxjsV1PgQeMgGam6umYkQnrwJ/dKTxbve
Wd6mUULoweGPWo00unhy9nVEaumElj4w+odY/c5yWjJ3PKqa7KNsVK+I0G+1wxy/UdXex4x6GNql
OnUD/CUaDX9btVyojfD8Z927YQYchHDS8syo2nqgOvHZUI5PNsNc7J16ek9d66rJvNo4ZVSTAXer
ZhlflV0cahF5pzRKkPADCUK6tVOU75yM8o1LKcHnHL9NYFTqVM7A/evsNLVi3Ct+xvQ3ztnxxVkS
HL2aIjULpoS1wwCs+zGr9R0fVHHf+Hw4nVGnlzx47ETzjBGabqnlPtJldz5bXeZA8XIpjeB5aTvr
DmnMyWNqmvbiHyXEbSH3iHueae8sOtsNcScEveNSOoNsxAgyQXqw2KEFnrkd/Mw8zqR6bKSZuC++
H73GJcZs3c+/MibMIRc9G/oe9Luojks1PUY92ag1J/HQGsZ2wEpcxSeRTt0Ft+Fj6TAz8TKhT2WC
MLZT3ke10rVH43FekrNNQRAWlUkeo+KzbXca4UnCJyepd0g2SQyuyn+UBeQvO8FLi2Ke9ih4860y
5mcNO2k0vyIL4HzSyzCT6CIW3ZyGzst2MxJYJr/z1gVXkRvA5ZySUrvPfCM0kMS3MTYsu3pa6sRF
ygCfeYiMHU16esHms7V37qB8hthUiUsBF7OyMKi6gWZUPHgzYz9EwmueeVKN3747GtQJjENl3bxz
OX924wcbAftLDw+ytQuUM451qa0vLzOXEBMTuyfPuTJMbHeUCr89VzYbtjV/RnQOaFFoEMpYPPtm
fUQIQwPlEdQjOCFHYFhkn/4CZ7bp26I5zVn1p87s55IJ3sVw/LD38ke7q7qHbrjZyLl27Kwfi5aB
4e9paZdrPgOC29TF3G4TUO5rGC3mmzR5gGkECWWMqzMoqWkMNqQyk9NiO/yo9GlmccoehyX1rMZ+
rYzYI0AkdOfuy+0q+WBM9GU6s/hfc3omJxxgmyVebe7dJP9emuygUpCijHshBiXptmjp6LtIZmHc
jvd4LLnsKJ41++146d4REzy4RQew2EFm0tA+nu0YuVWpfaTgI2bAdDJO+Effq+VuqKvoobDNYUsG
7ldk5Qis088qch8x7XADmvEO0XGTwVsrRT6qfmGVGp/ToDgsRgoxxrHQjH6nLokO+ZocP7BlCMmy
w5zg5y9N9rWao1YVvawP69Yp7vPfON1Peb9WRMUAMgNzkJuCFiwSLrmplte88a7d2MsTMIZN1I01
o48uIf0SqTshbhvTJ26AOKAtFzO5s33/gG5p59dVyKM0Q+nDEaRmDxdz/hsj94AjmIrLhheIeZFy
oQB12VFF/YAgPcCfhx0b7/jFA++yd+uauYr9Ubs9mZ51lTGZLQ6UBvFW2oa5WyzvMKRjFdp1gxYj
q8bnuSGklTS0vGM2jN7yu0pZiwR9vRxxkXWsaEjKkoU+mSkG8TTmLFw44LajTO/BSuzslPX3aDyL
TKiXzvgykB5vshK/zeRBkJyJW7V0Ti9UTdFWDANYuIpfUCyC8zEn6kUvLDZY525LIZKTYw0cQ3Nz
5q6IEwG0/DiDhSie2/RZ+yxcrIL1he7ZMgbBhQBuA84TTElTGE+MspJQiuFVZlT3uKVudpcb9+4f
hqZJWI4c7tl0ZGHCrqcEMsT6LmE30XQBnwQZVL8M9SS1xUV01/o3lQ6Myk4ShHDAkOJgW1yFCAod
SQqPBL22oTj4C9VgG60yCq+gcctTDtPCPCed+wtMEVvmYtx7iz3SqVMlYweLM//mGGzqhPLjnaNW
T3Q5MRHzvgyxVOc4Epeh9Z6DbKl2dt1/Rbl5Rnmm9z6JUPtRvVi+ctAKrckpgbfNKJNe2iW9aVXc
tRoPSzcVvL3IZMq+NM7FgAqeC/wfiKTuYjb5a+EnzgEmxqeFQGNnmGRdm4UOo5F0vaD58iyWc5Wy
kdUKf2SUw66bRM5f1HYZfTyYGFUb13XxbUn0J0zx7muPBYXn6rPTMfom9nA+2+qNxRgtkB6nKzP2
u8Fw35jQ5CELdOp289Wb/tYoSt28OPsJ4ckDXf2BFKa7OD46C9T+3BS7nPUOQVerYpc4wKKwF3iz
OU8IoZimJ6LB4CnIMFksHy1PMpww7dKRBLrdO17/xloxDbOaXn9pdy7QnSQnA6Tp+wN3EbKcQt+N
j709v9JT7ZY8mjAO2tyxHPNfn3lXtmh3sl1eHSsXB7NiaYJFkCseSGhJyvoeaDwDH3TZNqYLO9GE
g/f0/44NHr5jcDw2MdMOuwZGNYtnqBVf5Lre5ZVHfqwlAbOTD0AKyZA6L1I5Z2+Iv0zkRGcv525o
kAoy6fyepNlDr6hcxMiMGIHQi6uIcoob5iaiaqDVcSYYriLBYm+bl8Gu6gNJV1dpy/c0N29Bxq15
udZN/aCHcTm1LbAwrfaRTsAvL+oB5mm8z638LhlAHeZgp6BRXh2YxkzsWNAbBrrcBdGoaSWfHfrm
BrQKknp6fDZBt1SPD8NslwcYH+h0IVhpR3JPmuduTwXIc9cIe9OZeXFQPQG2YHlaPqLUf+yV+ane
lOBfi1g/eqn3mrnzcpjr5gi/oTgLDcIlQFe984Q61zBRxzo4ZPi6sMjixrVi/0v3RF3R1GUM8+Cb
Wf6z5enHJVD/xv/j6Dy2GzeiIPpFOAc5bEEwk6Jy2uBIGgmNjEYjf70vvLQ9YwWSjX71qm7BhoAS
OVxToW8DcvUuhlah+fdm5i1R5rOujcH/VxgYiZfrRVS1r2tuWYLCoZmAGxMkiefcLqwwVTZMhXx+
643p0pHr6S0nwXduYrXgAT6k6G3UvET+kh+BBUScgXw8p+wI2Z5ut6DbehqDpV2qgxLZHwYRO+Ka
rW0wqw4bqb9KEsnCas9aRcQTMxyXpyx5hROFoqx6TInDj5ofwMruHdbZPXvgXHeRTyp3m4kc4QaY
BbXbYU//xs4t6QcxL2RgX4RJd3j7apnTLTCNW9WZZqiMhH4XSVQ2WM08A64mZKeXH3fix9AXipWS
uSWRJB2WYvPGFP9Sn+SQIBqMPsd7oWES1VXwIWw/2S8GDrga1pToH0Y7xpPSg/KZTyaqY4fhK/aX
vWq696xAnk37/N0p2z89uff8kXlgLWMxm52ROxHFqEkY5O6DUsNLPhlvDjj7cGwLxrf0LDFLaGn8
7nvJb+VIZ8dH70TG89x7GBLb4KWO0+IgUF3Ahq2L+jhAb8M1a950c6Rhm+wwMmYptbd64nGox8jf
GB3J56e43g0oQMlCipZfjeVTriMDIGKpdx54KOPXNdZZm3LU3Grf5uVHpODF7fXC4Dcdm1IcHzyG
YePTwt7BMP1amGKZxOKLbL1/LciSyNan8+i46a4V2U/l678IV59ZUBzZFottRZeO2UzXeJfW9l+d
4Dxn/c46NX7k2dvg6m0kMiMWoLba27VzLcmbdo554kAOc9dVG+ZzFsQEv7SEFUlgMid722zOthXb
NnsdnpeclG2HtG+3yV6NHxQQ4tFckr2P4X6TzN2uZT8crS+BJc2XxBxe+kx90cnwgw9pN2TtLalF
sJqRD26AZtBYf3GXoAMm1tGf4qf1XZpJ936Y/wA0YBPrguvCXXiGN0sBBHzjoXubNJLrgMZAJZs8
9Tgki4nPipMjzMtiS8L3wYUWHgEFykM3kK9eJu7JDmCjIXZcYfV5sdseDDPqs+dmE7IsqfeKKxY2
mXkTkFphiZQ+Sx9zJduKngPED5Vpoia4qAdLYW6roSQgjDZM991QRRoOGkRwzHiGeEkNCMBc3R+H
dHS3U5nOR1P8Iqa8Lq77T1X8WRM5jZDuJsaeyR4FXMJ86b3sF2PtZ2Ui5UxgYuk//7fwZNvoIrjV
qSe2riSXmg4uwakuTAYhbvzPb/7oQoKOi81YMI5ZBj9BkkZpsdXWAOeAaCKrOXRs9Ust12npqVCX
yQPN7/IIAZPeEvfFfrADfaVYfnvkTPdLCrCHRqhjVkwqclMgtTTY8xIMgnC9a5rriBNy90MGMeK/
hSXyrtFcSJh2eYGXGzRvA4bNSGVYE2KYAuxwMRMqYMJq5qwctGs7g4NdFhi+lXkHhwDIb+q89R0L
9UBbH4n4NnriV7zp6nPOFuJQ3LsOwfO4GVlyQcyFKT82hsOygMuXNSGipxaHcQk+MoprbrP9sPfm
+lBYsxGyuGlEfhzgEVdNws9UTYBCAmpiIcREI/7oSc//SclAbMpa4/h1dp75iJHAORuCXuNRv/If
JPs7yqziIdFYA+u3GNB/k5UzF+mhiBZA+Z2rAApQHGmW7xB0kMbUNx1oNq2LA2IB7gDZ9+faYbwa
+fjs6Ze489kOHlI9i8qO53M5F07IxdsGk+7+NrH+ZGjFV81hzX7MeBqJSYVULpcQDOov2djvQXVo
WjBnaT+WUeZMn5BOgP50eEPmGM8NgKjrXK7aX05DhLGULbWIHjwJ9kip/u5540EF865IMMUweR6M
pMke7Gz4yirixVYsfuMle6ozy2brah3bUu/QwwdsXFixQ73cm2Nc32t01hnFj99Z18HSIr3knmTk
GH8Nc9njC/VO4yPz9nVscho0qllEpRZDyk1K6haYAgyPJ4WEDLhr2Ml5Q38qTb05kBVLt3jfX4wR
uoOy3KM19KsWfZoRZSpLXvpe2ncB/t6ctPfWM41dw85sSaqzQYKKYzo+yeCCphnUTXrIzfLWWnzz
pVI+g7D64g1InqLYAWv7cZx2RitjeO3M/Fg3aO0S7G2ODBu4wz9Z8zTKGcDY0BH8G07ebFwRx9m/
zilL0LYmPhQsYWeTBk6W4rkwsx32opdyYO7Ih4G8tMajoeyCjSD0zFLHS46Wmb7N+jFdt+ut0J1w
zdyETZqwvtEKPcwk06uvcLTSrhoBl6Pw25iuNsc/brTpKxXJhd5NlVv+RqM1EXoYxa/CSuONaxZe
ZE71WYpTaY/JvulJucxWs77SlR7Biz7PCta3Yc4UPVSEep2e0jdr0jdko+4cH2MuqgE9l+O1nOs3
3dX0ExbbO6A74N+c5slVWX0cdVyqaFGEjeZX4bE4xYA6bvvUbqNYj0tMC5A8synHN4avGo/qOUic
4JA69VHUaRwR2I2jmjryVMfFbCWaYIvrPMwda5m4bk6FlPdLs4rq/H/DzgGk7HPl9xoMfGmunZ28
wGklX3v55VbOrSfZt+sVWPDUVycbTAP+sPRiLx0oKcu0trNX3lCYNO4oOl415I6owRd+6AEIMISx
HljUVoz2tFkgm7Az/cEhsPf9ttkzGOM2LEkyVe6ws1XLB5mMJvkLEQbmknHyai9E4jjREjFuDNKR
Wy/4LjooEpgoz5Ykk+nECRJ2ZezLpNiUZXzH9JjtYq+cOGRrupTXgEod7+GOndlNd5RVTB9mVpPK
Oomul9HM+5Lgndy4liGofem+CmP41atK7Dj0GC/n+Tlr6buwSopV8ohXiMe8LR+M2D4trX5tO+6f
QZ3vSbl33NMtvimiOfqCqLV6aaeGhcbgQpowrPFqrVVoWF3We4abRU3SkFrNweRq7keOgIAopWN1
z85UK8AK1oNbA8QIB4V80JxJ7K38yZsGph+k1C3+iHuzGSCKuPKzXbrHEXgh+7sJ5+Eyb4dZ5+e1
rq7PgG/1WYOBBH3A6K7WRMNTU8MLavXDUKb1Sw/lfpsOy3LlSfo2+v2wG9wxJUpTnJ2RsMbMB3sR
Yl/nPnQWk1sKjxcsTra9X8a63/ga/3OR57eixmAXFxw/mASnhrSK79jzaTYsyv6al1krc6xewSX1
cElO/o4WIeMy++JDa3G02jo/DpG4GnGGWzcfLb8sXzlWnzzVWuHMSzk51FIvzV4wkrB947rIX6PP
ebcEGcJmup1iHKHeZN1Z9CB3XoptwbO6KFtKfINcgGL6miFS8BZBZG2lB5M7+IBrxvwaUIA6zXyF
Yu5fdZ+9GpTLnDZsdj3qPvfgtnmCnSbi3U61dBhiUeN3WwWnKU3ijSPg7Cyz9E70MAuMT5dphWMO
DrvLUbiPftWBeCwkt+K4fnbGvsF4Dvm75S4/BZYfDsYI8/eHfBFxduhMkZcGr4jia150xJHWkh6R
tjhMg4/gUKgHMyXo4QfLt7FalKVsA95PiiKJFJwZW3+ILLa41IlxL185ygtuXanB6faA2lvfJs/g
doeOZPCAitEWOJFdfZ/OfPCy9MUADCXHsz/j2ja7lggqV8nKdk9x/620YLzMht+wDv7j6sPi3qpg
RzXu0W/4xcwNQaHezF9bYV4KX0PyXRNyenuaxTPQuuQO/zSfG3K8kyCUgLkdz5OsDKAU/GOnQP4n
Ax/QRA7mdah9QHB0B9UkX5gc6RVtc/MIwmmXVGRJwTrcccQGx8b3UpSUgpwMd6bQzRFyh7Tu8c/k
jC2+96xK4YUtNS9YR66mu7AH0JItROwMooEC3sERpuL+TzX+tI0z98XXMFYU2Gb54jPvPQcaDjAl
be+q5SmGXRjYBjfJ4i7F8BZxCygxcjAAO7X+42Nx6ibta9BxVfpjKyOijlxujS/YUTJ0a/PqVoSi
m2oNU7AfF4XGDThujuwVVO5wJ8/WHVLx6hZLyVzNB6OZ0YEm5AyMcDyPlksi3WzTOLWHbnIeKoXN
tl5w0ifyW6NobuOP0w880n9o0piiLHvjd7G+WQBknmb4H8Gi3zfE4FO9fjcMyZG+7KTt/cs1DKtY
t2oohSNqOA4Asy4Vl6tTX/aclbE0Q1wxy5D+K6YYNPEQf/tWwL8gtW333RAiQF85m8obC+Coa2zA
TXl1h6+BeYJ1ZOKTrFv4pamW+42GmXgXx/2mWUyXnGgVb8YJDpZuJE/uLMyDteZxWl9pxEmRdGgk
waoDJjSUIJeMnNpw4vssfmMmcjhuivgs2uqyXSQG+nRrja578FR3jePc2aY6d+Jcdo+uRgEpqBsz
HO17wEN0h4lf38/emmDnTCPcitDzwEDl/1q9fspEVyAVFL/ZqKZQi/U718nI6zsn3p77oDbv+1p9
dUgcc/WZs4mapnzb1d3dMAzPKxafPMGFu8N9lYzvOd7QvtfRAt2bP5jH2VxvrNK7JrQUjDJ9WsM4
dcGwrBUk5OrBxeDZUJDbv7sWgZ1SKz+myUDN8PwfU5MRTrrtnCanBPeNJoudyGVU6gt+FlJzRqtd
qHqeNhQNPBnDtxz5iKVizzb2PVfaQ45D0ESFtusXqPtHTJHcI6kkmWvrxCo6GukrpCTH8cKirE6d
gQmIQVorFyYsqHzChCZalHmUIMQyHNPPoJUaocDgZvv6ydGDf8ak49df3rR19TG39nJ0Ou8OOXwf
94gEhuQO4NE/vcHytO+0ni8XQMTSZVkciO5xLehLeRis5deQu6lnK8FKjtmN9Zc5VcfSS+R+TpqC
CZqQopFxb3MMfbMOC6OiqLsyivbge1vK7WgKEoYRTbn9HVjqwZsVGFb2g3ywZPOYwL+y4Z3UKHe8
xbkpWRTuapi6ULTsiLfNbplEf+BGNked2vhtv7qIjh4t5kfg+Al5BTVEut15m3Ihj7OYJ9/zt+4K
XPZtWC7ZcNFi52pRkwr39MnK++BS28GT7LlvUcXyRK3RxRy4/uYGL/1gVMBJW/NjqjEeJ3G3S6ZE
IdZTzj0i6PFknR8KHdXKC+AbUpsT2RRa01oVRIHthE6G07mplzuPMl6v0l5iW147f8D2QpwH2TGs
+praEFtxnkskltblpbLM4CEXOeOSm2yNRFvn3t8+GS6J3o7nXp8gQAWoaj8BUlUEiJQe4Xbn2O4F
3rzaNQ0GW31iJ2TM4r1yTBIGi0muaZa7Jl5+e9DDLL86+pm6CmOHKp5LNuk86sp+Zzr0ebXC2HlW
KnnHmXMUN+giAXHFVc6egpGIp03xHDvnzpG/SApfLXL+1fPSLYvDH6xEf7mEplnWwd5Rv1XdvyqX
CvFZUe1dTwSDm4bqIwKw8gpt6p6ziVHHYRbvx0Mv23PacWlukmFDOOy5Ujh8KHjIxHguFtA6M1sa
0g3sQdiSeq4TY9g3LmIgE1A4zq9aXFwmZTbj+HNZq2G2ccFOcb/VnymqEGDgkmXX0rOy9zXc5ixL
EWjVD9dJPRrXBbTXApTIiw+ETWCJ/AsxChRZbjCJs6L7enWJYzMPh89YcE6S0m6ufjFlYeGRKtRr
XexKWDumy7fXGe+94JJKJDgM/ICiBf1kDkQfEw55l1DMEcPIHcw1oI9JQVUed4FgrMSdlsqLtkht
5zcYx3xKc03MB+RgfPqc7Tc3BjXEF7f0F9J/w96tdgg1bPjgArA6/04H0oy2n6ah4WCgHvEGVbm6
FL1Z78bCPnUV3XHUtEAw0tklhZbW6rT2sPMoTMrTDM75aumXy5ioU89y8EpLY5hwM93oKfxWvQO2
4sxkg0nA1HVy7bkfMNu8qWkYo1xlgMKJiYMATFk/LtlRzuY+E+jUNXP9JtHsOVKRNSRcJ7Xk08GU
M5bs+YhwRDnf4qAwihMXYU24FMXebniHUNFFPAkNkA/LfuzMfdEKElhlPiNW8NBLYzKfg3EoEbl3
0MWIEuKI1+A4yFE9Nu189F0NGkuu9mKGhUO+JzBGLG2Te9VE8BYwr0FBprzN7eznmq38kmPFdDUy
W2k7kl/Am7PaHD0F/SZbkHzE3LwxYO/cLn0ZArLa6Cm0LEycq9I8muxuyT/x17OUY64vHcEuHRMZ
7oA+aAmIFTGnLJ+CYZkItjnesE/NJzFVDYXyxkvhmyhBLjioqXKvKUVbsOBci5a9Ispd3JTdYPGx
5gOQ9uANDYUDus2OykDgHHTW5miVGEf5DWHLIkeXY4BYhnZj59lKzRq+Ymc+0MP2lkni64jD3Nbi
+FL3Adkzm+hcZu7jtuSm4aHWBDmugQn8Dx6m8jmrLNQoo+OibB4CVaj9QOgdKvO7VYzDVTk/5ch1
mVx2hgHXK8yHiZUmrlnvqZKWPPDL2BapvStqPguYNaddayRwwHj9mcQedQNPUblU+zmevrJi9pg+
PoyEN62zjJ8YL66zaECrLuqeyqQXO2FLQDToX2/G6AWEwuoWxaALgI5VPuSgoWEbmtHDOfuRj5li
x77iRdnzp0eDDr6p7lEVBhtiUzihn+iY9MpiH+ti3ogBVaMa7SSM0+wt4/uhTguABfiIxwElE4Mq
vwRB64Mr4d2yYaWVw7tI81LhutiKZbTZja0L3WrB4MxVT4n7fqxvZaBdHVOuVn9UxBq3QpF4W37U
Fe1pXNypbbeNZf92TOd4RoHZC8/ntAGfHgUCySaW482N+2ATdyXrcpol2QgBlzeycDIyn0kAZ2Lj
OsxkOCxVsxzy9KueVMyZyDHm84d1XBXYkpInKFoscW0WoLrn/WZ54h24rIVFxpnj+gFGt8A/MTaF
RiIPI46jPS8vsPSJ5Rv2ptUoVIRmtmQHArEegnT7mE3sAwRdlGGaY07xKOKw7enOJTqPh4kQE1X0
O5kUT5yXyz5TE8mKfi3SFOZqQDq5IybdtmQqiPMqi4QB2FvqA7cAzEhscCy+fAN71olZHoilv8kq
aVjf98tWN7N8TVuDP+9wvRHqKNvADgMYC7gyi5ocpslP628BFL3LPH6ZMt/DryywjtHvPhoz9rnW
KqPBUKe81m795DIzlYU8wOoODWSjqAFlHzaHdIXemi6mM8OA99Ig21QeY083CNb8FcG31gUpkiaR
DomzcVvEH685saXZ54nr7jH5srtzgqtKrEOquU9dIE3keJ69zoCbNrbY+voifwxc8xHJm0BPBj7A
SmsOHnyRmE3rLL4XXADJpEv1EDccuU1tDqFICnmZ/PlJW8Nf/TSY3Kt7RGtN38893FgN5wyBrKPm
YlVrS2PnuyqOjIQ/zfDXrGQQ6t+Yva9L6UdKX/Z9QIUqt7iHJtMgyFRr83zG0l8iycW3WU/rZwZp
v2Qkl/kETw1PkD3H9QlVEMUOBnvkziXNWNWnq9OMUrgzEKP25FiBy/DQFDs5pZC5l/5OH5wPllqP
BLyzTR1IQbaL34lZfGZ+3R1bAjBpnvwbZsLPPDB3hcHRVQr/OMyUIGcKm3YNYm8TZ9QbL395hTrr
oPyHUjuyw2eXWcXfugQW1WcgXHT30aLpYNMMw1XE+IgF7EaKQyPdw+Na07G5DUoXr0qOKUs+xy2j
mdcIngM6Kw3XgQqQPcdmd2TjejMANmMsrVkBE/ZiF5LdqtGD7SxmSBdzzFjG6qZzjJh7W/aNQzS5
4E0SEjB9oVwWcsT1IS7t+ywlKO5+GgR6t42dLatkfeCqGYTKbSvoXNprksxUNLO1PaKBRs2aKtex
GYSjBxJaH3+Bhoqtj9dlTK27yU2vVkYCEuBoaDOacC3NfCINZoBP1No2icPUO2XBpnXma6lADHNS
/oOn/mq7Cz3CAxk/o10uVQMkWTg2TgPPftewjGw9kf/5HhYh4G6SWt4T6oCCSmrAhLCSY+I2LXs7
3kAWMmXiIqzaDaoZRYVjGt9bkOPanHw3C3/qLpzyUjsO4GffOgU5kEF93VsMNDZw/HoZWjhnhSqG
5qsr7Egn3kRCfNvk5VNiki8pRuy/Xvprdmo3A6VH1T6pKsO50VLskVf5R2mzgOisO07JcYud+Hnp
xh8zNXauj43ZtoAVLE5819SDdVAl7xvhd++tDj6toRZjJRLkHNYYZSQkEJ+AMotFsoeNo8Ekw7Gh
zfGGntmneBrB/BroDH6rAF/2N2NADm0riH1O3n1bEgaS3Tx15D/CpTSwFzPGAWXANKXdBzhwN20L
EzkrqpMNpKLkROfKXmNT5nlrJX+c97jd2766B3ga9Vb5THhmU5radPKGGvaeWPFVuRGCwSY0x7c0
SBCkg98hkQhwioEDwZesZpXgIG8y77HxiT5U/YM9ImkEOVKKMdLkV+Q5w3bGDsiAzkdhq91qh9I3
3hqs4LToQjEkhweOKhB8OMq2ZOdHkjOY3buixDcgXfC3t94lqB4UWfyGSAVWFXzfDKWiwMyVD8RS
cLCFWYsigWzwYlMGYiUDGN6eEKpGiyZ+N6TkFj4If8mFNbmVmvaDH/fOEcvPKBlC8ayaUY4rmNo/
FxN2c64C7w9vFo8ju+q3vv2qCL5EonK+6zzGOu3ou7glbKI4yMxBv5Z5/JRP8tvxGqJqKmSB+NI6
dyCS8Y03fHwIT9+GHPZoZ6TBrm9Odk0elYXURszwJNJS3nkz7gl9iG9DpeGpKbKzkYH3K/z7dGlw
vfjiIeOHRQed99VqhmLOhEpppTyELHc1dByk8LNoqJPnZK5p6LXfkNBrmhn7ekE98Hk81taySRvC
epAEXsp57PZjQFNAO6CO2ajGkRPnnxO5oI2doVsNhB09b0WmipSsM4iIjY1n4s7uCPvQjuywp76R
UcoR0rgckB7tK/lv6hrFhZzVhnudap7HY5x+dlPHenM4aoyavbI//OGvQzVk+UdlIoe1l87Nxl6j
XsKC/TM0xi03tG+43KEIiPmBd/8cSU4uK/SiWyBuO84h6cczDzR7GGWkzBnuoWhIXs64CLua9hGG
PiyV6XJeGC+7RW081CP69U6m1f6SK3h28C70c/7TeOb6lzmdhB/noC6Ca96bM4KwtRlk/KksAroM
In99Ql2Q5lv30iGnURuYjjy1MlIkVNUGLMRSPnml2x0dGGNh8h47/AlqE3Fn+/VznBLBo+Z7x3Lz
5rBVsMBmuA1EHM/MXsFHMAveFBi3yI7tSODTQAeE9WLVEIGSg8d/CQnKORgAUBd6+xdpECRYQmDj
35zLewqbkSgT41bmDUGuMacOXlxLqzyPOola1UrMRPKuKrnogUHaNUMH1B/fjUwDHXFkvqhafGto
ayURWZzA59x8buwSQB1Go6Eh+MBmMkyS+KOcKWzDzn1JGnGL+UZjDB1aO2H2prwm4/kviJVG+Cg3
IOWGqKSXBCd19uCuBAgHc2wO5KWwOVR6yiK5bhg3eA1voM5ZNCXdd8VToFsaiiX1qxrb34UBPnPH
tRpYBrwo7m8wZ/+CjEQUcXn4SQEyshN/15a6mwN9h/XyNMBGDcrhfcmmFAoxzzljZ7o+NdYdQeVu
9mg2p3Aa1EALIWW6b/XmWjcVv/q2Re8tH/EGAIeRXFVFvM95H26nbLwnznMvBSdk2xoaBQwOCXp6
E4iQejpmZvQstjm8LxG8qUenorsTnc0AwArQ3Wv2GkIb0nduQ7eqQLXksfYc9/5L1kz6ttHneEue
grIm/zSk+tFeXo25PxaBLxhUuJPoJgrsEs4GuoooYAi5OBRB7N9zhXlw0glF12MomcejArA3yRao
vnc2DfOWEgBI5xW9b7XP5dxdG636Rj1+MLtzGRQvsWxPcRGwh0fqgeSGl/htpKY81axDJ6ddJ1ld
dOZuaWl+4NvAoHltS/eP5kFumOT/03T8WprhGvTYXTp7W1jLcwX/wp4xj+kGhAfH2VZmjg4kfgJt
eouBzOuGxhdzGNTwfJvV48TZNucPBD+OqJdjWUdNve5oaGxWIr1qfceIEeOKYaulzbtMLae+cF74
jb9kaL6TRkNtA19tY5XZq4upA0oL54fXfEyUZEY8fqFVLTa83G5661A9IIQyv2YLpkrykNJXU6QR
WRyDo6tUhHM3KhPwbxUfU33Cvb0QU3GArrJiX785vSW02gdXGXubZEHytxMkTp/MW+b77+7kfcZB
wq01HX+rovo2en+KsiS96fJjgn1AecimVP4hV6W1cUws0YPz7g1U4EoocjYtOUZln0G/RGwb3oKh
jVozZfFxGN1lN8fjS1zW92k2HQaCNm7n1Pi/mndSjrhfrXfwUtdaT35IcK7nrrNnDcmNlu0AtqQ2
YhFq1dNns/B51NVVZ/PD+4w/MQp2Kl7ytY5TrOwcGGBEIxecADOHlaF9BhII7GhCeejrmrycbHm2
udu0aLc6birOxKPywVxgABJCeywz2O74yk9ZuXBByY03TRs//v+FDyyq8WNhcc2hb9gZewJzPS5a
HDwmMhRZQZb6Ly1FWhWBOE8/pP3fAo0lyeonWxYw98JsJLU5CVi7tofsNnIE9GSoOYkjbVwurejQ
ZsgSWyI7ZgNbv/WVHsv0M5/Ey8CAFTYdAaT+TnQ/JtQk4jcUNmb1q2EPB90ng2BjEdFZkkb9aAIw
k83JLKvHvs7oxfYOyTBurMni2S2fbMZ4JnLf3JW6/h1jqsKFa9FiOnU7hy3mVVrTBccSHmHpjAjQ
5UNdw+ImTYqJwda2QEhYpZPhaXBpSTnfx31J3LVIrqIbd3MABKYJtBctY2Hq2TarKnyuGXWU83xc
2uZmA57kFtfvXBvnxP8Kx9iVH7odb4Ww7pwYKxm63pVdz3cf8AEY63fFtqnsew8KUJDBrTeAGxTz
MyutzFeviTOA0veSV39dBLUWHEyK9zAM3nupuyeQOIWDNW9F3JM1+J8uZ2MJnY4ycR8yMeeUAG4s
J/hNFB+YWrbpxvftH62FcYBG8JIzumwUu9YcWKPVX4XpU6nR4v62rOzOVbu2JSszefFTA04GDZkB
SsT/qFbDBH5mKqZnxdy0cjqwfrrKEspdKh7Goi0irZreqmflUurOqKB6iBaN0s8c2TCV6xL2H2US
rGXyL62oHirXlQcve/Tq6mHUKVZY9k5mX+3J/x59cHaTTcDf/qSAGClw5h3tWPgFecNWU/VcGFSX
Gi2wlpxKAF3IqOmMF+mUrGEbyBN05Zwcjc2nqMD44hvGv2M8N9IYz67LUh+S4hxZJZc2Pt4YE+rU
OlkUtaKyDh9D3xx9nL4QYamXYdMTHE34BIu5gDYBixwaAxerUrf/zI5fD8RO44IhNKyC+dzOuGOg
JLlh5lgHeEUX0xq/sF9x3xTtbzM/B1OGmo+Yhbmi+3PzBEx2PbCCfupQdTZCF+qMTUSX5j9Hm454
tNkJTkpiYWt+JQbJ1Q1LjzXTQ8FM7vF9YJA3WJSUa78fmrz/v9Qsrtjz5SFdjGdTTcluIJVptjeO
ZZz1gtti+y3YpkeKx9m2Q/3ekMz7VAuRK9KcgZ0Eh8HnckqGNR6mYVP08cW1YCT0PscFczn0CLEv
CtjLFF1lHIf4sor4T9i8JbAchvOEppmM7MfiHInabU952zpAmIDHzKb2NHft3eBIbc/D/CGb063w
nJsm22FraNrnMhRnaL7vDhdt0pXSY1z3rnBk19ItKHrN3vbH62g5pJFKdY7H/hL4OCZVq8hAECUN
C9bpy6jv6CrgTlGY37NIeHBgfMK6QbE6N4tNVfXT0ausay3p+2GzeuAVyHVGRdvITh1rdVwzeO4M
8It+l5rRkh48d9hzYhah9FqCjMCZUj3+85qyC02WaXtDY3ZqZ+Pg6B7gFqUR2LaRsGzpuXf6cg56
LO9iTiPLghjBu4qvgaeJG5JOlBPfGPffjyozfhvLLM6lNdIzI7KNhZof1i7Ra3Zlp1nXlj23PspX
9IbINbYe22sxP2c26h9IJGzZLByM5TLxzKBwqSdxu2m1tLxig8RQxMYLGAKSBs8ZCls2yu9cKuOr
k/RpUQjcjne4M34J3XzuOnJRVluspviVTXmzyKKfPJMLv+6MrGT8cSGz193r4zQhy3gqgoD/p+Zp
VyfMhlZtH1l03QbPfOKNbwATNkhIl+UTXJDv2tD3kCEQlkpv2vY8SEOV+emBaCj7ge4OGg+XUR3G
HSmum6/ddD2GDzobl35Jvi1V3KlmzLCNUdTJYnsz56w2QJf+2DgmbO3QKwqOyLggLWf3Xc/ba2mF
2qROcE51hv5mXOu8XPvP0qcXN2U/z3iCZbo9agR0Q7eo9X3ji/MwF0diERtlaupuioddiwrMRZQe
457TISkw61TcTmslUWur2EYVIJhsT/UblNFhr6icYp/FajHRMBi0jR9ZVXsjLfCsfI07ycg6NbOF
2tbinjgluwEdn79mDbzqDdBe3tL4wUI6vHAg2c57rzt33nIbSNjR4yGzqBePpreCo1C/ubsMW5sF
IZ00BtwC+NZOL29xUS480KYjYZEap6CmbZZzriEVxPm4yTrgB13hzOx4tR9M5RTXuZ8ChM3WXi2C
ro1DvfyPsjNbjlvJsuyvXNNzowqAu2Noq8yHmCMYJIPBmS8wTsI8z/j6XuDNrrqS0q6609LSpBTJ
CCIA9+Pn7L02Y4NQNcnegfpH+gQj0REW5FJLinML2QsOCElsUZ3x9ezhWMwodDrLfowE2I9sqOWm
84Jreie3qrTFctzqpXMfIpJbdmAqCR8tkTVjW6A2QOHTl/ZKdxP4NwDvvVIgcUADUbk1+HIMCcXQ
Y+eykmADBJAUjRnSqmksjcCK3dSI1rqBBzjJr5K6R31r2y901E28oDF1j2wyms+MiFTugCWCqNOr
o6jbYBehW1sEyGiDEUscGVgxVvXybJkA6si3NCKMVkVmH4vCwL3j0jNwmWT0cXpjOrjactW95qhm
Zy/SxdhP905j3rRTCSPD2zS1U2/JDPw+dv51P3Ys2O0TY/Qbo29At6lm6Y0i2zomgb7QjSHg8+y6
fnTo0D/1mGm9oDrnvfuIkhYmYxfIZbFkZmfTGIZKA7sCUU7efeAloDHG9N5yychDJCW5D7QlRV3M
j3PdDXNassCwG48W3E48C9KB62kz1HfPskSSH7DSIhRXDFkn7bvplK/CpqAOvQrxpdgZZn3fsUet
Otlcd4FHE43mf1/3GHorA2ea/4ljHKVR+NoIeC3sjfB+/OaOMv+DidZWldFhqPtTSVoXlLL4nQkd
V0N+2kl6nTZ2ySRoekVb6G80TumAzaIwXLkQRW+Ux+Su8neJM3wow++3Ug8ejZCrG2gPelHC51bu
curgj1UQzxai1LqN5WYcFHH8LmYFZ6nC91pvbjJNEMaM9b2xaPWguLLRitoYS3IXO7xlvnSad1HV
3F0+M08keOKpxarnJ/A1RYxqpmRuuAhpF6GsHW7RBUHU3bqctBn/1RMfDRtezZi9GF12HYT5zFsO
3znzPWizhbrUnqd4OLPkEInmMaoZBX7NgR6OyYsnyGIs36MyccpPy9Je2Tohm5rv1aT6TWNIngoz
2CI3fcpoIKQGkqxMa2FlsMaVCj6pau9lM8EPYczp+c+GV991kiObzcqAMRppd5h81mUCsp4LVcWA
wTjx31eQYDwnfIEpzR3t2ijtkCY8V6HVwmcI1006N30GIFC+le4LeSoLHq5qcLYZoFQaRA290Yjl
AE8g45g7PSwvlNvYq9albChTf2OJ1F/ajvcqC24ZMqO+Wwzu+VjSA3WxcOG2mj0nOgwvHGfY27kl
TpATKnr1Ev0smKk24yShxcMyFdPed1CwdmnvbhJQX+N8Cirpw9mqeLHsnsg722OF8LxtN2E7RvBI
zcvmAv2ZvsY0IbEPgqssstMVPRbYigYphoOMnwhk4pMZGQcX7XDd6MzhlcP+SGT2veExbhrZRxb4
X78bkmgXFWISxx+wDLaVPd5a/rANWsQF4+QwmboJOIRuyHlDQCGjV1NnYDQV4fM0M/Xo/HGTwiBI
w/io7JbOOo9KhpIxdbo9g6rbqidIT3b5KbJL1J/5lSsQ0TL8wjGtf3isYb0B6mayYsS7DmFdJBEf
47rgvg13LdCeQ/qOheRZtNhgI3seETATBME4eRuWQCu8IhxkX5k0cWnG00zNu6eZ686gf8GScGeD
o6Z4oEHnU0LEHmOOrrBm1YS7QVd3zcFvW6bWKUkAGnjcZf3kgUqXmPU6tH1fB16HGHOGvbScNLqE
ZvuWDsG+LBoonYW7q6x+WMNPnEGKNHKYoPBRd9mSqKz3NjGhZtEhAB1mPsedkCg+XsLYmDZOjYuq
bJ7zsHp35x0oEJMAHDtdlMlLwoyKjC72RpvO8Bol1DVG20G0K5S7QD5K0mVM+eELA22Gk1x5/gWR
M4RUTRMTebPeRrDzDX4KYxG1N+hybgCqf4pwXyXoM8yYVrhuKrgkTX8wmvPIzUnPjTcbLWyeaY7r
dkqnaeJkEtQn5OoX1gSDuzUNHA/UliEWCjrc5lvOwYuHpm3o36T+sc4IS05qhcMjTYHlaciH7XS4
KQRskURKAC4N5ZaP87ekKIL9C7R1HsginwxYS5YAWyJMYnxo6G9FxGen2T0yr/A4uIG16Yd3XWB4
16K5/SkoDF1LY66uWItGmdwXon+upgGFtDMunaBHRjUQw56gNUEDSOmIMRD2XUhKxqCQLNXNMYtD
fz2a2SOW8ZWFtGbZPqJ5f8wggMD/G4JV61cXo8WwBvIX+MOyBcfN0Jl7nVl7aeMVgJaJSyZBvADa
YzvZcG26+eTEsVD3IGE7Lj33NoL+G9tyl1fjGv1qshwHM12xWvHSFcLcHBtRI4tdRdOG0pSbCmZZ
X4XrtC/OCgqOEfunIMhfozKmbquKdwhZk3TVWunRAxbq6YjZbJWYnECIUIajQlzDGCFpaVUjlrpG
t13mRHwW/lNF3ub1gL7ctLRzXXUf+MSnDbO+ZtXIK8K601U/+q/0RB6U+zF1sFZ7D3Gcr8uOyBO8
B4OnnWyd4ZxBISVEc6/r1blXAee92Utmet3zvGjIFErgGNi3SRRdW376rgX6xwR4cSFiBlqMkxqb
mbrXmi29uEejo1GWgAn2wv7exIi/GspxVyblRwLKbJ2J/GxXyUvrhIqmaQyzkKytVayyp3oQFsCy
+k3R1EVB57M/UmkpugdO9mjYQb1yLDxMHVLvcbwnQGyghIr3wfBqsA6HWXeD7+8JaeDBm3vylZm/
eimPRCWth04NbE+aQ0AmJ5JI2Qe/fjRnRfiYDzY4SvpM85iN0WezBE4SHWMk3fqUPWYu9EZKkrfU
LA9RxlDX9BhaOXxGuu6YSx5Fsme5TUnqTfXoKia1hc4nzZYO35LKQdlzyu6nMEMqDtJFivAsXNpw
tZG8DsF4NdRptCBzjrPrZM/GrXjtNbhURYyMqbRYE3O/3sjI+iCoKNsGWOLGtNmNDpTXscYpQp8f
78ddKKAvdvm7TOGC5QaOjBIdmN3qKyIgIF1k3a2CNcIc0jl7ffNU07kHg2MjDFyqIrQ5dHAnIvgP
l2Wjp2tk6t7QuAtapt8LQjzjrCuII+HJprBuFh0TbTjlgqsVvmdUhUjlc356Ve1qG3gqw0Q9yl7N
muSJjnyPUPuoE6g6dEjWhsUoLi86LIQ5FCEbu2Xd9+8Kit7XX/pAoROtgMINmaJvSi6AL4uTRL0C
jBkdaFgcc8GRPx7ZzbypeySMcW11Bh7XskTly1uLAa1vqccZ1ifbIkPbrwnnDUnXKqppMQmb4wgN
pwFeABYlJoUcO5hBiemNzMolOi2oHG71UIFJNuv6c2qY7s9vVBY40fy4eFGUCKtJss5qmbd2c3FZ
1UzvUelrjk5LGxezYcN5jOntJej2IcShTp/fsC6dXQ6OH/uDwXfHxSlmRJ+Yh8BrHsb5lX2jTNem
0uyV3a2gECw6c7rNsfRAr2Muyk1xSEFrjVjE12VonAPOEBiS90rAN8Mx6+L/EVuhSPHxi0+Lk+PC
6nkPkY0DSxUXyYi30O5XxsCuTBWOqsRNlnohH3rk8bQI+2unYm5SXTWD/4LHE0KcFO8d+ShTBr7J
SxWqlqF9BASzhinGhksTT/NqsTWJmfSqmarIaFr3OVdqZYF2VGJf9Uzvgs4WztQeTGSm+YwzGB6z
d/W0dJG71kt9tjh4TnZNAA29XvIckph0yW4O3glxgm6Q9i/siaMtdZHG5qOOpViauiwY4KPk9vyc
QWVEl5ZBothovvndFeOOfhMEgTaQG2aW+LLh57gMEhXQW9oJBiRf/Ai1DB/oC4XHstv2mXE3iQ59
UzPcqtxatV4itm7lpuy+cNsGwHp+hlPUKiCnqPigZ0OyVBS0khV9FdLM3LrTtaUpcsM5soMkBzSK
fWAxkOgDIoVP2Q0phqXMHulGjFeggoZFNb1UeV9ssE5W9GznDvL8SaXJo9sj7veaeUKJVwev3SCX
mKS+w97lZByJdTUw28nzZ+Hke08nRJj9ZOU3vDufwAl6ZugGfMgqcFdpx4M2QgnJ6RMp59Y1DiTc
weMggAg2fCSWk16tdIh2iybE4WqyDECleRbS65YdfWfVcu0Nu3nMnUQH4k3pUpk0AszpjRDa6zGa
ypXeCgjRjDu1cmSRHr6jVXoLspK29xAQB0GDqil5py7hYwQdEYW0lBjlhsHfl6U8xxH5tPQyCePC
yYVKQ+H6DsiuqrLpFRyN2hg94Siy/yz0vtj5qIhyfYI7I8s9TaaMex2TaIaoCE1R9VYzx1oYk5tt
WNM7DV2d8JtLNEMQiZi0MXMOR/JHk7654A+XdKlQoUG+Zu+5Kop1FeP+D2QrgVmwaQMiReaT+hRs
F6VDQ0zmOAy8MtUYr81io8Tg06Z7HyLYXbjzQIJ4ojuRfW/aTDGtJp0oIMoPLSBk8GGNzXLa2JXL
1BU8FZQka9kOE54KnqQlMVf9OhQcVVx2MXYoe1t69z2dUdGCCAnvRevUDGLlrYnYS3TBus0Q9NCV
fUzK7JZzCWpYrgLZUsNoz6yLzZdvLSLqZCxgHGBrQCfbGscwQB+tBtbyQlEPW3TdqbU2w+RzZ7r2
KTWMNam8tNuw3S81kxaubtxPqb6JrLTYpUJAs+rUoinIXGdOOy785oKoXbR+4WMbcrKYvM/MrKkf
mqXA73ek+fJozSh/A1/OYmrydzqkb3k3K0hNcNdEBKZ4ATYIuNsEDXg4+926gYE9x3EcTvViTJhw
MZ9wep5Pn+MAUntSuMEU4PthPmjMVqsp1mhVReF1EsFUNnEoL21ODxzX+gwGe22cy978SCVPoJOO
ZOBMYXkSVmLv9AlDmFXgIDdq1Vw4rihPWOTOWoRz1sqZV2WRx4SWAIe2hHiejiw6IyuONTJUxtp9
Tyu9X3Vx52xb3wVM54WvxF89VJ3T3vkT44rGMa9NL+/umjaOebxQ8KJg3HMS7B6Z7F20jdbQ6bLC
2wiJrpmMHdeyh/s2OUwSKoCRpWlucScPL0TYFuukpkVCCO+zN0en9XYr9wpoADctNFhsjhexFdXX
aqxpNnazwWICpHDQrejFmNroo4r0K5fsqMdsnD7cgYnSWilOYzb6hnvf6uamV3N2nQFcYhLCRC26
oloLrVGrzAPkSmyXOGBLKM4T4wTbZtJrOMGbF3cUW2Abzvxir3OGrWvq3p65FCOpiBBbRqfRMUf9
ewzG8TnvJpIPysbZj1nkWgdNXHxFQH39jyH9p/orlA07LlJXq/EvQxNaWT9SkAeTz8zElQpIna3R
ydTbiTHbk9E7NU4YoAdeSlsHRToNG4NcTq9gthmF+TpQabp1uv6zo5uw0ybhXxoaWJFKYiNOSnDE
8/8Vm5q2BXF5WxJGfFENaXyRKRrUSEQTnsQbz6l2njHh42jlVhrERqk8P3glEVWjBXdLk7AaTZ0I
Q7vU5A0LoLoxbdNd+mFobsiBiwHEp9VaWmN3lWRudxUB3wTk5lHb93OQYCDmiuPro6HCKLbcSvam
Rb2/lwaRt2Vt+YLeI2xgL8m9iwJuCyY8zvpfEcqZDwEv4/s2pDUWV94IynnCb7KM7Wb+kgRltsUc
HWtouCIfKXzLLEblEk7qnxd9MuV48aWREbYdX7kEgagxGHdFo+2+kkCrjNTt2OzwWdsRx0w3uOyV
Bfp9/pOUE/C0uMlw1Y3gpw2oSORoPMRB0KxKofsXRm/NG1ICeNc2iQOwQ3zVJKPujGRGLMyBxWLO
8eSjEceAD2CrYPLQs1c2O3T8xMYU7QdLm250uJC7UGoohWhu+obDAbVCkDtCQ2S+E2V3o3L9u/Rc
zhtabRKXhVWqfZwUpjWbWHqrfTT8oRScITfGnJnq81c8GY5/6ZtBfFHXiCPngE0fntkqrSK51wGp
wtFAKN5QeB1EkyJU0Wq/PMl4fGhk5h2aP+/ddPamzD8qxtG3K1x561vxcClDEuis+c5FthIdRxVp
V8lQPSCNHk9RWoeXthMznRBj+NYzYVmEBbodRID5rgvr6iKDYofTgJ87diBjU2wlPWUqoGgBVoPW
H4VHFGz+fPaho4C0N9Ah0RmOWNZ0xqZ+d/nnW4Tq5K2/YiMN0y8WEWKBjZ8jBALp/5Em5vg4wo7Q
iwH/rYsepsYvcvl1I1aqQhwkjXTH09yh8hyiPXMomknWBNZFtlgj8+xDixpWeT2Qd//zp8yPEa3M
V40HgqQyfwafmHmz6+vyww6EtU6JZ1oa/JYuFoIje21GGmlVLicMkLug8p2DMt4ZYgyXoyjSixQ8
lshVfR2Y5u3XZwTkZnZd03kgtSI/Trqu7mILAVtQGM+dnTerROcYGSIBlM0Fd0SOOdP29tF91FVy
TYIEn5eMCDxHRLgw9UzdDQ0xfxLSLKJ1j1ZUA24qSM2lhSv6mrAFmiKQVx1RHipop9dpS/XhuOUN
JpUzhbp1yi27uS85ggZpsZqMinmzYkIHR7U6KkdPjoRDgS8aN0iTAX8OY3lrkWZaasVb6LrjU6lb
OqOWnrQLu12HtU+jPxniCyVKGjCyjm5st7wyO9ddG7qX39D/xBtALO3Kr+er4U74InUfnDen3SXi
qP4SH6mG54GcYjzKwbnqnZuqI6urqPszZEBrz5EdcVbcF4/p8N0LprWEVTLgvbj1PVfdWtLhwKKi
F+BX+jLSOAL7TXnlGNjvpYT5JJsjpFftOmPNnEOnmOlHJtAbaWRHr/AQ1ELUuIIVqp98jNMU/pNY
gM3qvA3RQ1e0OziRGKVdAGh/7zMR7IcKs1Jh4VXsfLKbLPzcnEfh4Om2P77gKKG0Dapt7sCC6yp7
bY5V+t4nUG1BXhmXwshIlBnKR6x+ACAjGIO+Qp4f0ZK9BfFBBICWRh/MDrbjEByqprDuS9S1ywba
1qmP25tZnbqOu76A8oRd385zEjVT+DVfj0VvxuHRGyf92Gv6wLiGmEBg/dw0nXTP4UrDewSS3Ymv
6FURL1mp8KiChNxGB+JgNZJImAjJ6aO3L3JJDY3/Pj00NFsOYkRME9zptMlAIlvVcir7cm8ru9pm
BcRblcmchRJ1GUjpLbNCtZtix1krn2AmDGSXrcHhJgoMlnnMg5ETQYruICqm5kAQLA2BHtBfkHXX
A8pGEKpIZcIoozkvXXJZWdQRL2pXAmOPEvESbvZlTCD3LiEGBGFRDkRDP3asF9um6XV4ntO10POe
xxDdZsiwdI2GmYephwTQDxMIFddelhVBvDWJxOvBxL9l4TaLtOpkxyDlHSS4IIghNTTtLkDXDlbx
XIGXgLfSr3ogGkc0XO4uZh8lY47QErTqpF+G+D3YUUNoov3RgVIKMDyJVykjLJlUhOGYKT0RiKu0
cAKSbAt7Z5JAmg8VRW3qcBTqvPvWSdeO5827k/emVek0o7RolrX1eirVuRKuvzUtVy3cwtzaWW3v
mkR/zkz5QB2RUroWznJyEAi6JqRewaOBMwWAbBfvUm7GLPKNy3Ag0WVErc8wzUHQqV+wtuWcy5AX
ZVr4mrJDqRpdlGNQ1nd1urW4KddR2xjbPMnRx4TPzMHCBYs6HiUMl5Cnb9tUewnn9W+sxaljEaex
Wl6PsXUZjAz09UCfVqLTHwTdqiXq9Fn7ZceQFo8oj4cH3g5TQdQ6OckXI+xO0pXkyc5GaAvWgVMN
ExjJDx0gfszmGDpFCAZx9cgNnoOVH8h4n7DkZjhv7FT7nmtwCw1VAgHpk2adgwEYGpSgIkzILen8
w9CFzwWFOuJoiAaYGe6HIoc7PxEYGE/fByO1iavkZdmdNvAsvBWi3UvdxEo2Iz6IDwv2od7jKZw2
ud1zbGfstNTlwAivtOeOzFJ6UXXhkvs8mBgbHb08l0JcUvDmPDXVR0W73k4UXTWUSIWlYaXmy5QK
HJKtU3s/GQ7y1vJJ5t51Y/QfXo+JtK6tF5eDW+yoCz7RZuvJeGcMAvm3PT4AwiIyNO6vtawr92FD
eGU3Tyub1KBfiyK4ohHcKNI2og73AdjygNN+fW80ubOG25wT/0rZZRnF0XGcYNspnThVxiNwY9DC
CgYUtYjpchbpigM90RLzD23K4WEQGofkxJBcgiondo4QcjI3Kyl2U1bgmMmjrUiajwZE1tL3z6k1
NMchlMWKMc5R5hkJED0DI8266GJo3d10naZI/CtjPBSMXbduXD+Mpnn4eiPxBGeGeIbFDYWLfull
RrqSipBH0kBZJhZhgrmfliw54HV3Y8dcZc2pIFGiCUjL7gYzfrLCnn0gpujBAAaxEB24c1ykhCiO
+m0kxueam3jVzL4VO0LI6NAQQ2IYP5cttdEco6Jiido/uBlzvX+2IgQv2Xuk6AJ2McQte8KobOn7
WOseSBB7sEb2y/DSAYANCLyAyzWS08ZKPO++T0wC6AvPmu0pBPStZxdNGb3XNpSx0djIHruG1NyH
loyyXcGihnieUUiJYCNog5toat9kRVOLNL9khUv4OVM2JrHUOFmjfm9pyFA5SNHxyZMXxI7WmnhA
VbX7jOpgUeY0hHKT3pUHws1RCgG0Q1MdniPQtojmbTRPh3eaV73XOEn8Ub2SOA8xpf66fo4yUGaH
5cYVOM9qfte4KGlI2eC/mLt8PWR5Vd4wQ4HjMaUkS/B+3EDfZxm6ZpWOB3qx3tmnd9RY4WchOUO4
nX9XwMohupwziMx1xH4EvX774z//+V//+T78b/8zP+V4Y/Ks/ud/8ff3vBgrAHvNT3/9512e8t+v
7/nvr/nxO/55Gb5XpD99b/72q7af+dVr+ln//EXzu/nvn8yr/+vdrV6b1x/+ss4aYpVu2s9qPH/W
bdJ8vQt+j/kr/1//8Y/Pr5+C9ODzH9/e8zZr5p/mh3n27V//tP/4xzfDll8X6s/rNP/8f/3j/Av8
49vDa9a+Nu0v3/H5WjfzN+v/YQrbtXTHQE3rWu63P/rPr3+xrP9Q0iCIWaGRVsIwv/2RAToP/vFN
M8R/6My3XJdGlmNgtVPf/qjz9uvfTH6gMoXD3Mp2EF0Z8tv//d1/+Az/5zP9I2vTUx5mTc37Ed/+
KP78qOffzVIYcvSZ/SpsJYRwHN5f8f56BmM5f/X/GtGttRWIxXu4UhuxSla+XLwPS3PTbLV9dBls
/3Jt/vX6f30959++niUsXs22pO7aP75eoZMVWaQ1dFuapizd5psUA5T0GIwsok8z70iaZbPQ6rUm
4qPR9Q9571tY7KfvY12v0f1da67zUEmtWJRdv+2TeH6EXhKN/KHA60nsNAmcSJ9EME95ZV5v0hb1
hGUM0bIpnXA1Ru1rlxtbgNQd5vke+1mVX4Vx+JkxJz2Uussq5jQfzkz/L3DnbE2yTLek9gEp6tIn
Lm+ykrqPC6sxy22iyVsPVBHBgsiSjYlhSR3ucESQW1xzwjZHOK3TROaq6esUNTTylnnMmbUIEza6
gChhqGA1CMD2AR3bSYwMskvHWFeKonDosJJoeU6xV2R7y6QlnFAv2hR0Y0GRgn4TYlLcw52yjFMP
Y2OBdmPAl+k+eEbAIWZ4D0R+miWbf/9RGvqvtw63rzAMi1mRy+z2x4+yjdCzdqPq70PXfDAQ1w9Q
nHIb1rBL6sSgccm7Z2CiDS6sv39pbv+fb1rDxVhgSEc5Dha/H1/Zsol9hmwEC5QEacTtjnEaype/
fw3T+uVFJPwHyTzdcExTWj/dqdIzic91wu6eKgK2r/LgzmC5pwSC9ecrEyNx/2zW+mdedTvljt9F
H9/6uo3MWto39Zh9z2kPrSKMJQscWwGbKjASKNZMiQr5FpG1u8IDLjflSC1pacMpxkugRvn097/I
vJD8cLUE64htGxgzpXJMVpofr5aLfMQWJFXeZcfmKNfDjpi2FY/aAkLNxvnNR2PMC8ZfF5Q/X42N
T0lduea8dP11QUmNIU2qPjXvEEvu410QbscHsmDaK5DFXnhLC/FE3t7JC7Z6usmx8sab6DeLzM+f
3M9vYf73v6xpVOMdINXCvAtgFUZErw61/Ukb5w4o6O3/58VFPWig8mCZNueV/OdfF5+JFIKQnvvh
vV+LY3iAQLMfN+PRXxZb+88t+Icd+K+r57+5J222I11YgqXfMvWfVuts8DVySZz8fowZLhse6gx8
iih1QyJ51lqSIqnxDrKjnDIt7i7prXwn2tb4L4OcMtTI/XPclvRY0gMqrk3XMdccGv/GHSsmVlrw
3gBkWasheeo0SacBzcnS7tGJ/P1lYwf94SaZrxqXSxeGdC3puj89wFVeTFEHTf5eGgcyDKEOZOu/
fwVD/bpI2HweiLbA7Zi68/Mi4eZOaqRFU96nYRutqOVPKeO5hSXrnVGjCvY9tZK9tbDH4taMsUy4
g33GSn/XAVfaYynu11BPQX1M9qdnpvpSn8CuhY23TjomS+SuMmxyTyZUSj1ozn5t3OSaWe1FKZ4y
PWt3CTyovoEVWjhAbcJqwxCW02P53eRa1/goM/iZGBLgu3KGe5M0uC/xj1MzdurC9MJ8F45MGREY
M/hk1GKO4Y2VNnTpkuuopY3nmfiNvAigUWNHoLEEUt2wKi+nzNQPjduSJejQtk1ksW96ecdWNl5O
JgKrakCzrEMJ5sS0zTsTro1+hqfzLhz9Xg3RmXZHuMTLfUu3kmF2wNUxObfI3L5vUmasEhIBJ3Pr
M+9xnYMMIV6DEdSCE/We0Gfg3YNz0qQFTksVCyYlalcBkx81GDlY3OmRifwNPJG3C1Sezvb6zZiH
w04rUD2ZPU2HpEkuURbTfxyIRoJ9We2ZJ5ucEXGW3DfQVJaNi5mNDOIrs9VuxqK8qm39ORqTR9XC
xJhpoYanrd2MjN6kscYLy3PUZ1l3bwEzZt91EEZmK1cMHzFpzoM5wvmktV3V1RWpYceapDipa0+T
3iQnhiO7Mm8ewqh7J5gCtFNL1l9JSwWtcXShuonhaznAGyiIoC1RnJIh9Vj76QNwzAeKHrmsjEDt
rdK6ITgLa1QRtkuKQZrEUfLJNAOeJhOUlQfn6zeLxs8LMs8aG7RyXCpJR/Iw/Lgahgxk9dia8vto
3+zTQ7dLj/Ve30WXv3ng5p/z14V/fh2pm+68HwtDOT8t/KqXU9uQFkslicTk3G9BTu7MO2qZfQp/
bWGdf/OC/2YR+eEFf1rmwwipj1bwgua2Oo7reG3stLV5Yma6GFecyEiF+d2iYv28l/JLUphjnlIs
wzq+hR8vZh/mhlu3VszA1dYvMQYT5Rrm0VvXNBalCHYQre/iC6z8JQhyzoxe9OTVQwQ4JtZIFCAq
r8lI9JyI74xT5zOP0hdrot06VX74ogt5CbbpVKUamGrHaTY4nQgYcHyKqrgGwWYOGp3oHpPY2PGE
9fLKz6onsD9kLGA4r5O7PAgOHGhXzOJudbLF8GhTQWZVH+NXVjYuOhQtrjMT9d36JpJegQjFyPBy
OM09ut0LyDM0L02FKdsIbt1wfLYSvb0TjTjng3xFGXfV0K8xcvrGwiBgMXlAxpYtHItK2htdg+Ev
S4TeR4jJTdK0USuCPwonhK2Jru+yEG6K70GhkYG1c/NGbl29fBxzlL8gVT2AcGhFt9PgrkribK4t
mjN9FkOv1N1TXWd3bZmGS3yJktk700pypRfa4NxWnRVdG0haOyS6iQ0sWi/zo2EWh5p0N4ZBNDlq
hItIV7dV3Uyb3kbf2Mj6yArf7yoJhDywfIUbVpAC0PdwZaLhhnbhjcxH4O5JcHabyUZro93SZQ0X
bqSddS3fIXBRy7or9JOmtxUyMQTwvg34vdQjDgFMuCZV1SsW3Y3tV8PSTeXjjBZJHQkajol1opJs
lyW0o6yJ3jAOCW2HLw4DjpGZG4TPzdNU010j0YsZt4MbvQns8hQo5y0y8++JUzz58+YCHvBMU9nC
dgCRBdvNtDJleMtAQ99GnvHQFShL4xRjdTyzoTRaAuTGEoNo0PxKSTQEuTm1o1iWdXplFrWz+ftH
1vl1iXAp/nX+Y9qKZ+jHpyeJyQA0Wje8x/lJc5uxFjzeordpjp4DghXQA/3mFY35gfxpVXIZM0uG
DBwVfqk08qTVk7y3w/vxgK17QcrhilHcxtqwAv6m7DR+rThYYk0GnjrrLLi6n6qzrvf9SIs1/57+
5q5/ae/T+/BSP4V7lFtX1s7cgWnPf7O6/5sD/A8vKuZT2l+K3dTzmx7kiX9PZuY2XefbeOsuoQht
rQ3jj51+9fcf4S+nPorrr24FrQzKN6qrH18Pv0SGBCIVd7Xu3/imvsPwBGcREb58ssYPRFNv6XTU
QD3//Qv/vI19vS44XOpsaRm/NCo0VQ9xW4fijvHNY0a+l9OfXRxkOXNXRA5LANKXiEp+U6j+cnnn
l2VfcyUNGqnb+k+72jT1DIlyadzFzrJbOQdQohu5x3KyRrEJLGT7u7vIlPNT8Ndb9uv4Imyg4bbh
stX8dBvpE2772lHmHTmdi1LG3wsjF0vHQ32XVtpmKJS3StvCW4MtgCcWjwfy4FCs88sX9fDQ2ePW
AcOq3PagZSlKRdKhi9ZZVhmzijwRRwhWLHx2LJcEu1HyguIs+uDgEfIFMzzeEM7pba2ALkLX4kGN
E2DPbpeM60ZiXEzy9pT4+V7TQqAhzYrz3pq+A+g0kPEd+8VaaeZTFCcAOhUDiJs0LndxTlBsJwMs
PTjP14TFMJMoGSpnoH9mNPPz0JDTG5Jjn8XbGtQAEkwy7rI2u/JsUihobrgMsp0Zt+G7HWW8f2sI
zViKST0kAhExIfY7JTugII28DWbPpNuCecsG7IR2iI4yD17LhEM3aqFt18TZwYopDZuGIEU6FZdJ
b5Dy7JB5W9NNaWq3uSh0BBWtynZQT7rL0iRXJccQvDRIaN5VNQWvTldo0drVe0C3aR8V5mmoyJqw
ydxyrQlyhp4/ppFVbXBYgB7EvEuMuMSLJmS/dWvnhM5dLlB+dHDVK9q20BIkCDpH98JH1LOkJWgh
V18M1ZYwCkbEafseBXZ9bsvsYQBauqCM5sZQHpBQGeKC9PRPDNoYAxpQT3Z5lbKpgddAMTvk3vh/
SDuv5caVLdt+ESKARMK90pPyElUyLwiZErz3+PoeqI57QyIZ4unu/bIjTu1TMEykWWvOMXcNle8G
ROMiHJLXQjbODMXFXsYI1xXHuKyxygjfBNpUGXiQ9IvUJEYileSf9wwNsKL9om+0gGiCNNvkluJ/
ukYI8EWt6rXs7Alkr6F0brJHkZr3/YQF0zq1emTOAKVLADksARpAedNeMqTfNcLUaZRTyepSQsIo
4D2nHgLZITSvQ2m+5Xla7PC8u/zXaKUzLX1rNHs/RIilyz58kxQLuzpGOhx4z6IMSKukaR706IoQ
Jl9ywL3X8Do9OKDQMNq5V+SB4OMisFqR1doapzGMI0raCP3yGFuzXqnXUYeIsST+ugWPxZzt7fQ2
fTZ6QtlpkG8UIfQrwg+2qLuvDIkYqBLT7m7kY8uJskORV236PFiLJshvRONslU7fqCp1I8fHjmEY
1IYK800ZkockRxpnFuELNaibvoLeUYOKwKC3jV3OBFH11SYq5ugaYjWNGlr2xWVa5dvC3amSrjye
KYWeRoLXxsS66ZtFQ285wRxlJ/nWKAh0q50KY4qwp7Uetp1KKBheXUOeWYlOTlumzXwmbSkpCv5c
GCRoDqGaKdMWlIMY4mMK8F3VnMegfmpkcm5innb3R7MkNYT/V2c62EvAgECN2XO5eqGt3F3/2RgL
fwWD9sOdlbPihtYxEV/K4lwF+/DUMc3OlFJVzaZ0r0Ii+PmYEd4AISpb26vkAzFxAPexWAV/X+wo
4h8/nT31BaRloGmypnPIt1VdgyAJ8sLUqKLpq/a2up5ITnM0sMtor2Mwgh5Xnbnm4e6FBzPR2IAy
Ni2HcsrBShe3bEnNipXOxS+Rdl+iEdugEWd+t8Mt4OFVDg5tGBo9hRUePsHAPFkGa8OzVxYySKO9
yur7ESnP76/yxDgxVU0IVTM5uAnnYFgiAgkVVR+1fZHC8CpJ0MZYRmqloW20sDxzCD75Dr9d7OBn
o2anKbarafsq1ScIHSSxQL0kVvH+94c6eR1Dp7TItsQ+2pW0pdo5YFC1/SBeKh38M1kbaDLOvLp/
p9mDb8yUGoBRaTia7VgH31iOLjSqOLTtsalgqxqsd5NjJTpho90NkQNEZZKHDPQlJwtbPcgbtmik
kAw0tokgwdMBJdhEoQXsCj0u7tM+mRUdQsyxUKes9+bi9/dytAWfhhdbNd1RpU5/4LAI0ZtNlI2e
M+7VnbokaUZdNn/thfdqLoy1stM5kV6oG/vMnvjE1tTkUKMxGdAM4Vzz82P1LD0brMweiUeBAezF
JRrKPHzoDNQyuPPQmDbQbNTwqs6iMwPuxKUtDbwf545J9H64Vwxki2MPLsJerkuKO/Y2u5QrFPPn
3uuJ+chipCGt1tiWHu2+w7LP0HbH+DGIy9rZBJ0sSstEgBE1l3kMjLhJiVfvYMUuK5HUUyf8sfMG
jtC+vKzNht/Abv/+/mOf+AgsWNlTI0iqpjwsvUcqdBKh8hFEyqUGEtZht3HmlxUnFjWuQemMmo9N
Gflg9gjkSMqbiKZ5GDtHszNu463/Ys7HjbeGLzQH6nbVLwSlJ++KsJRxV3+BgUm26gIKgTpTLv/n
jywp+xsqR1lHm7rJ35eFkfUw69J2pNv/DAyIXJWQw8+ZheDUEQ9GM65ewcpjOIdnniG0RcfGddx7
tg6oJmjxV5bTJz2Fe5cEkqIpQzbisn3vrPjLdvLmzMxzav2zLNrfLJ2S1srhKdNKMgOFgz3s5R2Z
8LNgieRdmfd30eU4N1fDxpiKOecuOv2YB9Pdj4uKn2838tmUm4Q9cNFy26yjq+IZ9POM5MqFs//9
h9ROLEtsHwRT+LSfULWDqXXU1MjtUMXtfdiUVODih8rpp6KlQt2KeD1wNnQQyKbBEglpV8V2G5H3
sPQdl/jX7ouh4OIDln8MJT/T+Tw15r/f2rSEf9t7lKWN2Eyxhn039JQZy0XWPYl8G0+uUmX9+3s4
eS2NLiEHe1rJh/VUp9Bze0hJlqozBI6WBFVkX4aNddWRAsiJ4dy28cT1qE8biCcEBg9VHnzP0A9a
syB6lu0HFiHVNPdWMVA1zutX/Eo9BB1LnClcnPilbZVJit+Y8zzOoJ+v04u1sicRbtiPqmcvuorg
cTNRqpWRezuQAdGZUXzqCVkRDKYsyb/1g8spzZhisMyGPbv+i7AKV9QScAwqg7VI++idqIHxzFg+
sQYhbuEb1XXBZGkcNBhUQxS15ys9a1C9TVdoxFfTGtScm5ZOrEE/rjP9+bdxGTtZavlUxvdwAAmB
3g6PwTKZG5j1Z9Nnmr3EVBK2v4/Po/ohnydvchqZQtq0dw9e52grXoAHtN/Db16S8jEv/gbrZGuu
xPu5a51abGyN4alOKzp1n4PZ3Rk0M6hzo9837JIXvo+/M+zDcl6EIKRdXwMg469zTX3kAE1Edy+v
iFz/wkgjlxrzAgfQ8H1MYm+J+Xtt6iAzvcYfVvg8ahhWpBGnstkHlYvSMBv7hduTissO/6JtlOhJ
kCe8/v3lnRr5urBVaTkO4tjDj7sS6MW10FD3DPwl3Zo/canuLRAHs9D0nn6/1skfit2wRA9v8s+h
kMlq1aYIC6Hu09JVsWvHf/UJPx/IytjZFtZ77OyfCABWqSlHSmeE0pWW8XjmLk7sSWyETZoxnTam
w9vPMdq25NM4daXuBxvRYxSaN5pXIabWRoSqYKhJpGocddFQ44FROjYr4jm0eUg3Y0bsGYh4G/Lh
HBO8f5cL1/7ffEKWqdKjQ7DDcehghCH+9as0MsZ9tdSfx0W6CF5xCb2Q3vZcIgdRFmN3ZvY7tZLb
3y7pHNSnsSF1XhtyyY7NUgY8dTluPuA0I0ife/Noob7by99/BP3URPH9kkeTvAqPybXGfRvbza03
oexDt0HaVrdPMm+eRE+oRIr8CxKavirVSrm2ci+cF7nyt1FD7aLC2AkXpXyh6rzDDH6VlZO6FoD8
Ah/9rWIX1UIZzW6OKeJBl7izGXqYQoUOtkt9DIt6P4QK2HXyNI0WEqLQU9jvVXxXWM65A+7pp2Xn
Jzj5OFIcDLlSuJ5UKm3cQ5/DltgjIPj9ff77Gw72RXy/fFNTF0Uc9VAgXdpVnoz9PskjUD4RsKOm
aqxPrx9gyI31xjIa3C4lkq8Rb/xKRvrjOGbRox3SvfQtOmlpCW/Vq5QGIIFzWVg+RiE851e62bxB
oMdukVZbkqTwww2BRTYHKB09FWcmicNXJafpASkIwiSEkxSkf36dIwHQqCnCfl8E2dxVcG5oZys3
0ybx+8s6vMbBJjIJCX0hzbvf41l5HMEGISqYoNybvCpnMqNEVZDwMTx5TjTHv3ddpt3u999rWpKO
7kDYZKezc9YwLf58SpXOgma3Srd39eCG+EPwVgT5mPkCi/oy47D+++V4bycuSG/EkVySLdWhwoBo
C/JLQNXuK1tgWkP+ofuKMyMaz9x0HNCWem6955UO/dCkKSCsyN758I8WWQrpxeMYsiPtThLeozz2
pa1dyxJ0HU4YeqlJtjLwARutUBfQB3XyZ8buocdtQVRjn1F7dzDmYZxUbWAwXeFepwGgp4Kgma2K
3/OqnJBspuvZ+JYnwpQnwiWBoyU2reZDxZcQNu1F05kfLBk3iHHk3JcVgSiFYl3nRq0RWsErowkN
796Ot03S/wHsBMigsh8LvRVLx1DAqcskvbEC7U9toks1I61G6Jk8sYv+o4dY+EdDIUm5JRGx9WqM
9606d4vwq66yYZPqrkJcY/QsQ6Bvo1XcAIEk2wkBwtwuyje19D4NfOLG0D5AySA9xknEzjH09y7P
g5lRJg8CJw/G3pqZSkCA1nXneQzCP+Rm5s9ZSoHIAYI+M1XS+nQFH6/2Yur8PyDqvYP+xUBQxuu6
CwBkTUj/qGWoKrR+5gFd/pXTRyRhW/1XV+YvEFiWFkarReoPDxxIIAh55iuxE8NcV5TLsYIyr5n1
VU/w4Gy0uxe9Y2dSRvmll0ENHMllnXc6ldk6yQeID/ViqDISq4iNlxGE6NEAfaW+aIEeTEqEnFT3
JFipqf9UGxpAv6bchnWF+8AZrmQTPLvcV9qFwJhLYgCUcNjWKeFuChodoEY1vArL2IYEvGIkTZMJ
5FttsepipR7w2A4KCMi2/vv7FzHNuAcfoINCjx63PR3vDrfgQeyPPgTTdu81pofWFxLwUJJRJ6PP
3y90Yj5jswMSRkNfTl7mwZdeEcFGmMXY7oW/m1IBVTU7t3yfmEx4AgyAVEHAmh4W1DqqwFrl6PUe
ZNM4F7IjizLBpuQC1il0k/6aorTvw/SzWqMbkChIYiPiNFJ1BDxyadDd72nL4SONOghhNYD1bOhv
fn8RR21aqVGAY0q3YK+q0vj359/OBr3XO2ncts2/XQbI/zmZkFfW0oQjbq/8nThTF5qOwD9/YYMC
o81OymJze9QEN2qjchHaVnv83heJJNXOatqbVifiqyqVu7bjAO8H+ZmJ/eRTTpLa6ZAgrKOBFVlN
kwnPrjiMmGvtktg0Gh5EIsxZRtbO4qzc9FDhPb3V79c7qARUJdOKkEYFn9F8x2/5EhYxtTavmie+
Zs2CPjevtJLwgVzT6mVkBe+1RhXaC/P2wrUy1le7q3e5OaWShYYyb3vpP2aQrBdFCCDZsPxzw1We
uGUNXCMCAdMSwPgODqOD5RsqAMByTwRys+51Nhpl7CPXlNmlUYQqxGtJWyrrn6H4E6WOE3phF7U+
TwAhsF0sZ6HsyBO3+0d2PBM4hzh0R4luakusKqND+qdGoMupuoGhxj/oN1+ZTw+bULB7qyeo2DXM
P0bhXaXTc+aFbSysyMx3nEagrrjjF4Q9Ot1+p8xVrTEe8zQIcceCQQdo9EjwExQiE2OAJYKvAZ49
St6gfFRI4wT15u0wmZjrqoq/dDfNF0TRP0PjIi5R0Z6bzn5pi05e1dWw1VKbPECnv4PTdaEg+lqO
jQfH2AB97rmEmMaTmhXmKrsx182X0QifpkhBnTRhz4vIn0oo+75gGxvW3hsVi1uIzg9lalzY7fhl
MBBnGPa/VCGj+VCA3TVDcWWJHFyGda2GeLYGW92biG1d94bvE2y+6J6cvKf5HXQ3JFDgS/bRdErX
FDNJSuoMb9+z3uJgUB0XBkQItU04sO57xwJDlbfNclB6bdm5OS1j3fyMcuUpIOx9JuG/M70C6Iwl
CeWJIPyn4vwzI/HhJtRZA1nX5qnppuuAIPdV7CT2NrRRPxmpc9k4TBR2STqNqejAB9mzBQU8pdAy
Fh0SGFCNJaoCUmKJ2zVjCDbTDfPCSd4M55XngjyBRtmwoO8IcbM/1EpVt0Kw7T0zyx1vtOj50Ieh
xcCXeVTx1vVeuqPe5PQ8ESfP8OGuzC1h0WsiJN/Pff3T4nEwx/EpoDKntC6owx5slkNEcWrOP/tw
6+60Tbkx1tryP1BNnXooJm/VFBJbkHFY06YnX9lkm+T/pm4xZxSulWU9s9ZkBq3ONjKm7//wqb5d
zTo4jsJn7HLEITlTKFSvZxN02gw92r/LkSRJHu3ZKenMFQ/eY06uRQQMK6c81v2ZTt3+HHxk6i7k
ol02+4Sc5WiWnDnpnPrxvj/m9NK/rYcitBNXQWZPH8zb6Jv6YpK81etzJaujqgsrhP79OgfTbdoE
tmgsHs6+QqC9ItEQ+4O1wzx2djU66u3997UYk6jrVBCm01bl2zMZSW/neDrzvdOw6V2M+2hHHHyw
RxzVLongmjcbMmEIKHk589k5h4Ws6co049Fk4VqzsHv8vLLv54AAxjLfB6oOXUoPXxuNyI7OzB+Q
2T+HfUV1nkLTAkMaEivhP2tqArX7n8k5UB3ITqKe1wnIdacZ7wCpPejKCPYaNRE1OiDm9JgIx2qD
eSm6beDa67g31ioYrj6Ve8VC8V4O/+yu1qYV/YOpRfAQ6vJDUtDBpSEvobw8isa9HpThb1xQ386g
IHeBxVnDJ42TJUKEzm0+oMcllXyC7j4Oznhbp+Ia18Jlr4TPToT5tpfXIrDukabeONrw3DmITQGQ
fAZDtrIU8wYGooVzXl65ZahvfD9NV37r3klp3neNuOyAkM4yRz6DGtqkirorypJ4HhWLtGv98fz+
BTfVfa6NW8TiX6Y5/MmLuqIaFFzK1A6XFsmSM6JGga4F41cYuGsSSwH5oTfUO+0Bs99VMxI+Qs5b
Vw00l+O3ocM/mBsXbYXDQ+/fgzL7IFVvEwa4r+A6wu3nIDUK8QmR04RR1SubmvCEWeb3AYGIOuCI
XL/N/Nic9RmGvbKHEA850llFDqsevN2mSwm5me7arhARqKn+SBDnZ+kCrHN6vOhq/mVVHsiZUrkB
X0YAk6jMZaxpHL4t1lklu/BrPAUh6QGDYJMw1IA+JuwS4QGQeGktgzUwX9Ih7eZO1d2Vvdi4gQuf
J2lfBX+0jKTjz21yeMLeuOcO/+gtfzF7T5jD1XiVSihGbcEjhMN77eQKlNuSMJVEQ17siWRVJrid
C6epHlpLaRZVhWYwdjNxhQCjmOWK9UfrHSLTejLE69Jjde/GHlCwglsdQ6SdpRyvdeLjqJrGS9gN
6SO3TioaC+rcNWGz4pfzt5i+3UVeWs4ys1GwBXXyVzdQtvWSQMKU9WaVQ8KA+RTbGylK0Meo42dW
YVsfrdlfOKlJ2E8blzvZi/ZMs/zEZ2yYggmEPZKFu/ZgsgrzCkSBqIq9rH2CMtXxTZIOTA7UOlSJ
GDszaxwfzljMEEIhFUJCcbR+ttDUbABCxX50J1wt6myAKoG6FpWFVjF7KCaKd0v2q1Xe65NVvIii
my4o/uhGdX/mXk6sepZhcBsG7VyNm/o5gSHK9zUAHvl+6IJlqcMNLMmdENa2hGfrgKgGROPPkFHO
GhL18nSXEng55tnb7/dx8gf49koOViU3r7oRB1OxB6F+ETTx06ByEqc0jqVKnpEsnFgBf7z+gx97
7POhhb1W7PPhKYbcYIzFvInSBcpazLGbrpQrWv6r3x/wqK3LSvHjqtOg+LZGFalSaEFaFPsoy2+L
MdoPSvNmNNHWkK8e1K1lFnX9PGDWHYmz7mrAkhCYl4QSvOZSew00649lO2dUA+de+8Hy1epp2ADU
KPZON8y9HPMzEcXmOtHPnMJPjnhOjLZQDdowhwt00AS+bVhpsbeE2MCcvvBH4+73F/yvRHuwfzM4
2NHXnDQQR37Lus1U6N1RQQejW+KbHbekWpOK691xcllof8De7bPFsHGviTRYUgkEam1sf7+JU0Pr
+z1M7/vbj5y3bE8yLSzIIKo5FZlb17ZhwUfOzicXTyqkLqlNcwfa5Mz3c1yMMQz2IJMsUKerdrhV
9jUFmZFq5vtSdf7kslpFVviuCYMyV2uxuAfz3x/0uJD143qHm+W4CW2Keg5b8wohIJufTxWyD7zW
c6rAI48y340pmCfxhDBuqCP/fKUkQ8O3mb4bvdLnpdNtDEglRh1OceMLCVi3Je97QEWa1cplCpsc
Ltji94c9anP8uwfdhkxgIGC1D/VExAUURIO6+R5gCm4jgqYEYnnDI1kU9Bcbkm6h4HInAuTOIvyv
U8rrRmu+4jG/GMgNbDwkZmVHMBrq26LptiR5rnKz2QYEBQyDssoCeeODu4qH9M/vt35iXNCixnPC
Vhxt1qH0tstLIVhv8n3sNwt1+rrVeN07OYCrcu5lZ7qIJ0bFj6sdzOJtY2hxEjAqBsVZ+toT09oq
Uz9/f6QTcxbNJhOrM4QK/ehUmCEcxjdWM/RyONIDqHYOgxCEGhiN/6crHQ7yIiv8zCg4VHslnMT4
EyLwrKHaXxjxmSudqt9NHkmOLw5aQQqWP0e5T/Z0qnVjti8HvMe+xA9K/mZWLt0+p6wRrYOR8ISB
uMYAoqBbbCbAqUpix//4idFWoTsymUOYyPSft+EQPuhZvRPzWWfrsKjmevMnqMbtUJ2ZKE+MFMQT
jsFUbauTE/vnhVJXq71anZgyLRkBerWsWO86tt6/Pw/zBH/Rz1UB6TKgBgzf9LYoJPy8UFZCP8rG
JESBidlBB+tOdz1bNuouANWjlTAySi95r0BpLWKDGk6Q6ZwZlaS8zKilJekIRqro7q3EJ9pqtGGD
6ySaBgoeGEDvKEusDzK13FXqjvKlCsKJ8G4sIhPDRRum9rr1e1KNaufWCGAkK5G/oFpNQkZzk8BW
IxaXeGM7sID6AstYBV1VzlvZrlNlvI58Ora6GoDUcmE6joTOC+qVofEQDSUs3JazErPVFEHozRJL
vooO6LFq8GmbUd3OjB73de9CXYJO2uIcqccHAz72Fvx1BL+f9PpQISvUpWQ/T63G+8BIUGC05MB1
M5XQRt9z5lnS3eujGm+1OkQmIbsbjoHGbGjSnjZXQxijcdnVUxJHPhL3xSHWty572T9pmnst26Jc
lqZbcsAQ+VwPWzkjdMpYiUD9Sx3pD4hyfCjeyqt1QOGYScAoO69+rt73mTeu69iPoHC6N9AxL+Dz
huKy4NQXVPO2XtM6GzZBXr2i7IW4mfV39PteEhm9/z6KjidRUzUN9hWThBjJ80F5wQutQp9i2vZO
eTcd0QyVUPD2DU4AR+dy+fvF6AMdDVmWcowEkN1RV2Mr/jlkCePB20DEyF7twPZ1FTAtxRCvnjtc
CDUhjayIrqpheIBddRlq7WsVaW9EqhPUF1dvteU8xj1ZRGFOA5JUrdF0SEDlXRKwANc9CTJIW+Vz
2ugsnW5hLoQGYadNSCzsScZwy+4S/0RwQ84DrNq0fjM5si1EhByiJcihcSU+fB3JthayowntFcE8
2LymbYAkQumfB9VNANtopF0vWqO5FaF/lwz0vGr7S3jdAwknlEqhyF3EpBwsckuFUNvUb+NQXOh2
6a/5m6256pvvhY5lpjNG/J99ex+xOBNmX1R4WSIHvUXBodQR5IMYgnRsRfly2xycj2PfUFGcxVoX
zWlBbesI0GvbDvbcKcJmAb3lAVcY0gu3oNdbYFtiWZ8g9+O77yZb3zU3vpHelF0PcIFEtw3sn2HK
4XjuFHIlChXIj5nLCyK/N3xc0RJ4Ft2dRCDcUSeUUObv1ALLm6w6lyBG5U3xZUlMZwEysnfmKkI/
gmoGihcebiz8xCoKEQZTP8JOAJuNfDiXwTLPur+m4eFstuplHSPkr9vwmv8ymDWafu2K5r6o0G6p
dfBuhXpGb919SSMdurIKKrDH8rDqdIkypZJ/69a6K2KVuMQxrjYiMpJllDiPrjlOMGDtKVCHdk7b
3N/pumJvYy+/GRo/2bZt1sxdoe0NtQ3WLjgccr30166yTBbf+Nboa/LchsJZgur1Z2Uc3hR4Dlbd
YHmL0PG95aRpA4425eoNIWSzKI/Ehj6ZDdRd/sX3tUwMvyBCTI0v0k4jU1zoL2Sc0IQOEQyMlkdo
WGF3M9mEZL2MQAHDvFlg3LsfzSHFoCjseWVQRmuraGPG0UTKu/VqCtNJ9iQtWIqiLJ8IHHgxTXqT
NrJSBHHtper6H33SPGaSQAq9A7tQFB0t+sKyN8QZY/fOc2KdimA36L07I3KZMs7I8HOCGHG1D5cP
/vNtWI7XxHcsmmzKH8+WsgzR+EQwzNu6n/duRE6Zkd9YCqtCS49CUZSZq4ZbPzCLuS7bnvROqlCo
aiMf/L7DSbQX8mHwsVyXSmqvCkMC75f1uszsD2/wNhWaNbWtNPzf5bUf2dfSYMegpvSwHJ1vK5HJ
eNt2hO/JWO5Q2Wz61sy2hWGDrhv7ftYgIqNF1q74vf+O9FaSyiE0JY6GOSCOFjqk+pEYk+ypfe05
cKFpiGJ3VcmcCo5S3zpECRLzDrS59IMBmKddXWVm6s37Ub11dLk0fNx8tdnRUCnci4hC8SwkKW1G
ORRAVhTIbWK5nw7BuvPR4zW0eSQXmcvWmdhnv/P6y7pSyl0LX48aIhRab6m7/iXb/BejLDVCW5KJ
fdeTDxGMvrGM+2Hb9wrR8a4iMZMML4EybGMlulNUvil99OMpTcPYOB2xqM5YiTWcEmVthd4G27lD
oE+1TIPu1nPyJU3EvxZFM7wZF2pr9Mt4UizEeqmxw6/CZxMD/rqzcmUeD92d6ZXsLWqEtGReE7iD
xp8uzwYyZ7yEaNjN/FqPn4JpmS711dg7O63BC4KRdQT5pOurCDaPNzBf6fI1ddJHg6fPqpFtgFAI
qWBCIZIuXblZJr483U5IEyu0BRXpi9xwXhJ6d7N8VHw0Ze1dE2IR1OmUraXZ3KRAMN4ybBIwnIEv
sF+wFrGrtEuUhu2dLLW/iZ8TWBh0DxQ9tm1MRLCR+M58EB3iGmeo5oAeiBKLvRfmLKp80ClmueYB
UAbtPNccb+tLxDUi1i5tLJYgPYlvaBy+uCIxFkE9KUlK+hi5w2gaWvHgKvl1YVHXVRIuplX5LtNJ
IwFusiv6eK+XuNnyxme+mzxZrp3fkhL/rlbyU9USAkWSsF1IVsRZRMl/kRbeozPGHkF5rbbA/u3w
29KDRptCzCxJQHDmkccngfluq80yGQx3CfkYnxLBAUul8M2lKG19GQsc1Lh8k0USlbsY4DTe2eaZ
4ImMkQFnXSmLV6c3tZVhJ4DCoZimpDXfhmF5W5vG2jMSIrSrG1tn+orqTKBmqcNl0pSoZYT15Gpi
443QbLTsauiq5ypwidc063NtQHGizvJj63DQlu/4YFVfn7IsyBwnRGsV5wiHIo6WMEIv8tq6CuPg
rgmSBwgz87b811pYawWjgGr2aizQ6cGM6rN1Ypvc7gdz9TwKxvs0pC5q6fIGTdGZM8epEz43jYIE
PweS6kOTVNEkdESLIqMNpnxQaNTe5YszJ3qVmag05wy7M6WiI+Up53kLUqKBURMTv3QOd1gRc0Zr
cIQMieMIQwSFHu0hvVppMdS+lgBkqK4l+A3GyWziLvW+MhXuydDT1r9v9/7ZOQ4PKBDyptKr0EAt
HtxLjCSI2n5OIqIPQ3BmfeR7BEHz6Kpl1zcj5VUzZvpOX+ZrONP73y9+LFaZNrYoRtAiqVRXDq6d
YRsu/c7nuKdJQkDfPd3CCXwnE8649r3ndqvfr3fyNPb9ggfjMyWxzsOFF++j/mZo3x2z3hWet1SY
IujMAwVgFvZGyGzDmV318Xnz5xZ++vNvhbnWHaMyUtjCe6jUMCpwNurnY1mduczpX/PbUeGgADg0
XlSAHovQkZozM0ArLF/U6NY1jFXc0GJqI1pG/qdVGMMy8TnxwHgaBDCrpHAuEKfM4HHPerU6U8E6
9fiWwKoJVxShwKH2BeSgO1ZsRfZYlCFMDYskz4AgtOeO26dO28hKdQOgFB7Lw26CgWoxtnUj2msd
rONx2OpNTFuqnyuIZuI7gYJjCJ/UuD1TEzpRPzEpI1iahLk3XXuaGL/9vmM+Rk6dadHeGIhJzk3W
RD7rIhzWCVvOsierJYkggvhbUyu2ZBIiLm2fYjU/UwE79UVZiOgtlSohESkHdY1uAAhCGgLVfUvL
Z0quLnto0w3KfR3AVuy/NlKcm0GmZzucQSZ4DiwvamJHsxnLWNJKWs97bSiXWg3rpQ0WmkcSa9G+
jnr0ooWw4vrusq/dS+CVb+Qs3XmjgWSnOTf+p+c7uhe20VOlVEfVfvCdmVqrOCP06L3rZlvPIIdc
75OrruuWGUR7rck+UKaycfA3ChG7VvNyZoI58S4o9pgY5MH60Zo/eP9u0tWK5XXR3t8SsbpMF97O
Ado87+dwpef9Y/x4zlNwfFo3f1zxoOYZe2qNDLCNWL3qbbU2t/XS3/wHYhj7xNCSgvKDbeM6VWEJ
/RziqadrZTTwbRmD92CT+mmV0X3SWtddbm0dWL0zJ46Ryso3O3CRN2INpjJdrM3GXZa1s4sRbBkV
NNlCXPR68NpHeTxTXPcDfNjc7/KdaaSfAXIxKuqQcxIrWYVNRTBRlm1SiTVNNl8iIhor0D0iOd3b
SoyXaM23iVIsY0MHrg7IC6+scaG3XbskRvquENlLYo+wFmz7FVXfQ6tWa9ky+RQUGFPNeEpIXvJr
cDatiG4IHfyKuuqqHAmIsILXgmPwDDOND/0DpE6iBN2qzKiAKlAZyckMHqqBTZRM040YK/7nPrgH
qTfO7F7hVGT5tz2Kslmj2DedbCbETfreC3auUNhyco3KLyclaLwGv0uRT1L1BHo5dmBmXLh8RVLs
FZHc5WHzbMTNnSOSp7ZP7nsdRBukmU0S+ddRWX2mkf0qleQFtLlC0Taz7+w4eQBKQ0ROGsdLr+jp
aw+czDqOFVmA5KIw009a43u6KMXGiI2M6op/LX3ntdSqh57kOMcnEr547gPjrTTJqMwyVMljpnfz
YqzUVeIkK6MAHzXGl+Ogl89SQP+Fos9CbgcXqq9sSYIn93YE2p6XdrXRleEiCuhddI4YLjLcCCuX
LMRNGZXuUnH8jzQCvVbiSpkFSXKtKpSFkAzgaLO156ALSs5VoYSGZodEiSL+yGX8RQ7cA9vIYU7N
muAeL7xuU+11HMNLsPUjrzi5GnzMLxAyidIExV5HW+JGrvTaQoPnaCEhuSaxx9SR1BBkKUFFLM/u
oySlSeodPdAu+xJ68Bz7dcG8UfaECIwXmcb21BP6szA5OJI6Hq10xbjxHe86HCgsduZNKZyP1O6T
VUCCF1FT+mcfS+fMgnfq49fRp2Hxn/AYh4aKeIAv4RHC9/8//v9QCXdiWqVOiL0bJwUtsMPrBBVo
oBRNNfK+yd+IRWbjLLuVtsxuzpkpTz0SEyediAljeCTrbhK2zIHih8ygk24LB8Sq2tZnYVYnJmpW
SYESXqKFF4fuyVitGNWp4zxg/iXKjoP7OffTCVWYpUKcQRSNGPv4xylV9Li4ffx9vRpXYlmsyydK
KhODV64mURhZo1dQcs6sQMfvzxIWHBjIyuyA+Ml+TtMRYL46r13noRS9gbILKVQ8VCtRCQ4ypLzK
mISO2A2ufYG9u1Dzm9CDWWb1tb2sNOr4KnHatmTnEgepvpGTWa2AeJhOn8Tv93p8qxMMg66xMVFw
jzYrRmq2QZGNzoNiwqOIptRgOXDg63S+xBRB2FTPeTDIbJmppW2fe1PHm0Uw3UJAEWAx04+IHF7p
FDaJOvZDrUSXUTH2c7O2X2yFCFUSu4FOpW+VRbCDVJNrktnPSeaPLw+y14QgYGJ4tY5abr2RV4NR
F9aD77bknOUrjWmsB9qj046yE1JEg6m0UdW7tN///uKpGB3tkxDc/LfiBn7E0QedRP9F2nlsR45k
afpV6tQeNdBiTncvALikU4WTDLHBYUQwobXGS81DzIvNh5jqShL0ILqzN1UnkqSbw2B27dq9v8Ca
KU887azKUeSyeJ9iBbAVtisFCrj+LYbKpzyJrrJ6wK0uTG6ESO1uwkmtqZ9OOJiyrxy14iKTDr7G
Db+axSAx/605QYy5iOplN1hjoPJsefux15/yfjDdQhavshAhtmTqkZ5Kr8BLfDKnWAexb9EQFvxD
aeSnJpIQi1eVb5bi/RjKYlPInYyWOh7tuox3KOeNAydHcMdS7OxCUdK9NUQdV2jqKKD2fja0r1wJ
mLJbVyOgJtH7FqYUvDt5/DTElK8ET78pjOKYzrXP2vRfVBSVqZP6+PiK2LfUkfks0c7CU4iyIdy8
2oFTo9iTbjzBL3pEieLW4kLjRlndOGJpfvHSZlMLZHokwWhJ7nxvbrZrnY5xX7mdCjl5HBL/m2Sy
mBDx1Wrk2I1QP+lT9wOTSGVTV9HXtkdpcwzEm1mzRS2Kz6klYu9iIeQpysic6Q9Znz8bo3IHsRIM
vMSK4TinQqcF7ig29EAyhFVXVsv7xTKLEsxAaAtkyzvJi7lfkI+W5p0jTM0do7yvb6gR7xswLsVT
Zg+b3JWvfq72pN8fOgyLpgs9WjqolCbeRrJ6aP0AwQfkeyzigTkbA2Lq5LuFpcRb9OGgLcvFCyTW
zB5lc59mRgSRzfq08vSXv4bBiU7uK1Ekefs1Jl5ki2Ked85O0V2xHa4otTrDE2A0Z01h8eJEQ2bl
5soB+K4WY1bNmCGO5p3xTNuWxXcrmTapoq68z7VR5kT/1V1VxGk6FeXUO9eScmhL6Qpf3/u2WeNX
z8Wbt1cxXt+rh1kcRNqspKTTOT5DtN9pRvgpFUUAutAocTqWvhLoV46T90f6mwF/EXBePVehl5Sv
tcw7l1jI4uamPH68ElbmbVlcQEqjzyv6CWd6PK5MWV/vzxJUov/ZKPLbtwMth8w4qrxzYn4vAGGL
yKlPSDl+PMqlo5eARTsAWBH35cWiLgMDtEdD+iPK3bWvqefQ7FBBNoU7+mbfYxVSYq83N6axqgJy
ofgJL00DEWRBeKbquCj61VFB90SnXGCc9XtvhzdRdihfrI2y613RteJNi2/bSo3iPWYHOzigaTws
NQG62m8nNa1ykF1yGD0M9EodUwvw2tIPQKEaCum9vzK5Fx8ReAkhA4kRHYOdt8NV7TCGXT2ED/00
bn0tovKhuYoqPnQmOoxeWdhS3+/TNoMSat0Pkn9QAOXT3Lnz2zVIjTIvmLf70BRB2M7Sh+TVlCXe
fhkyDLy1aI6i8iKA+fA3mA7e6NLQfEoNBQtAv662QT99Kmqxu/J1A+6e4JVIbSrZvqlUGc5ume0G
CkduIOj11z7pmmcNR3ibpwGH0Wj5ySzC6DjUBY5hSpHeGFOZb/JAaL8MHf3pWM7aG8AB5XUbzTY4
Xip+KaRa+6KxDouVyX//qufH5ZYPnEl6D88ShKaQyyQIHnA8PpDcxC7Vtx9Gng2bjvTgvx1LGU2X
WD2cU/DLF4tZGgyvD0QmV6Y3boN22w+BDOKyWa3svk8X3460iNrAnkce2PQfvGsMTD+bh/AATviz
764pXL0Pc/NAGtx28OhIvsw/fxVG0zRsBp1M7EEgh5Lx6xabBzFbidVrgyzq1AqVkgGrBv+hHEY3
p3GvJ4Kry88fR7kLZdm3z7J4Pdk0xVI/+sFDcsASvrpDlNkxNsjEPxVYKfwXDF4uNJPejrh4TbIX
DUpasCBmeUzDtGMqWU5jj9yV8RkWXO+vLECA1wCXZxrQsoUidYNRjLREHxr5rs9PVZ47HfYhK/P4
/mjlsqwY3Ja5lb9XdRSsKJCnPvMfpEkJAU80TKWRPEwYDLga/UjAB13lNObwFArZdOzGkCoepwiu
3GUJSxIncrWs1nCxl7a6AdkZMySKkhwlb1eqr/T5YCSR/5DrIZZbtR/bsdf4jtYOh05aVXCcA+Uy
kCKgI84VULwWllFd9/MusipDOPdkwVBmnAjFbXSXT6PLFeCqXKEJvPMrIg2kp/DneHNgf7URtb5t
zQxKzLnbTl9gkGYoe7vhht7vvnWtI9SXZjNup414qo7jfm34X+ZLHz3u4tyosjAmFTGFc8ROPQmJ
RaFLAY2gNjRFFR/1NSmPDKAd3eeq8u7ytkXK0iRjMds+v5465aUxqsxJx17d+GNwVwWgWFXfUrYy
Vih7mQXnU65FLmOs27yxMT4dD1ETX+u1eYNMiNt7PFtVYlGZo42d6FX1xc9DYW1tX1xFr6Z5Xvuv
pnkUMYelqcE0/zB3qmNdTXvQvELmdk72VNjNDV9AsHF4yTcf76q1gReBVugaqYGlyHpCJBMlBpr9
VGNSRfnvn4gUACAmUGiYs73FNhktMQurwhPOfho/1239FGoiFqL0QDqhfvj4meaAulg0jIUYGWkP
LIBloVCvg7RMqIee+zwCA6jimZeXD+bYILmajud8sFZ2yYWDRCKNxL1asUzFXHYlmtHq4s4YhHNg
xjb2Qyql7sB7+vipLiR03PyoparcaPBE/nXOvFojbT61SWThrtE76bOyBZgXuSknSbOBXgFS5hGs
2Upgv3SSILaGIArjgUp4F92yXkMHwBfO2q3sqGBTbRhhM5PEQQ2l2Akrb+7CapSoI8/9kfl/lnIa
tVbjHjTp3D3D4gZ/69iZ8iCkHCicRqWWVnbdvKmW6+T1aPO3eTWhsNURIRK42ytJgCD2+AX72JWc
//IQSO5aqjm/tUX88mvVr+VS8dCCGU5qYWzzWF97RxcnDfwghUQFCxxzca8Yw0lQe3n0zuN9/Ye/
T49UYdCwM2gQwdsOrsa9dQI5e7t26l98tj/HXUqXeUgA9Uwvd+tOfdAbcS/D2l0JG5d2FsSX/3y2
pTx1Oipeak3UPUCCe8P92HwRzfu/sK9ej7E44ox+0mI/YxkAvABAKjscqi7lAkvHBhBQeQPtPQWP
sfbe5nf/bvm9erbF2hDBQMqex3ubHaFmuQKSFDu7mpzCHnbFbo2WtTaV8+t8tdq7Yr6n1Awn0E/0
Qe4qmSt5nz6ezAtrEfNV2aRlQvP/nSR2nbTWQJfKO8Po3Crt1aQUVAg9Z8Dj6K+MpM/6xrNr4xIw
NfllnrUVIw0Z3scWVB7bmJ3Y1UA8SsGaZtGFPooJQAg5C9r6Ip2CxflVjBFhC/fAs3cdnPSduKlt
pBEEMB0U4vw7aRNvMbtb0dF5XyCBrEHJEzvDueW9rFJIsA4UY+zY2WXwpR/yF8CcPv1r/VaZhGiD
m+ZLG9A+DiGEfzy7FxYLgp5cJbHQRTRoGYjLUPUNrQm9s6H9GOTHRPmqrmpNXByDSq6Ioj6YlaWi
fpj7PaoxlH8GmqbOINuzLBGWrJETA1UQkU/Hp95ev1uivfZ+58lozSP+NqNk0AZ8uxVSvTCniS7j
2WK1bqB5k9fG+R+o7hiuYFmfKUOrDvwQyambNtiWdTJclZl0SNC0sWeRPOTU2ozee9w5WowIcSL5
rjbGYKulT9GkUTWP4p3Z6f0GcdtqC2Kg3BR4U14Pqczp3afBJrbGK1EXHisEykGfNptMiT9FdfZH
1yqeM2bBN87ju9pPrnSl/2KO6s8Cuv0QZLcjkjVjVF4lRuxoIcD9esTRIQ+eukY+pfBe0tHcqB4O
X0pW36ohHQNEzkrgB/pVPQ5frKmUnVCEPlXnUOCS+14JHdIl1WEdKsi8DMPRFArhWhnh9YmD9K0R
h5PvGX+EgxgcNHRDkeiVY3dS/Wuj6jq3nI3e/b6Tv9L49r+nxJkdIGGAJygJPRdRjalHoD6PiUkt
JgNrXyKyin+W9mjmPcJ28vCMo/hoVzVqDqJV4LmCJlE0CD9pH/qbJAGtqqn53s816PpZcGjCfqNX
oDEzOH+7XO06/IFrYdP5wQ+xEh/DSL0rPCQhUt84ZbTWHLQukToq9GOdRb/sk+sYTa7a55hMLTpE
k1geB6nw7aE3dl5ScEHXkXEbJYKlMMk/rbIMji3uO9cy1m2HPLBoCmsyztJV960qy6OA4btD1MPv
QslAQNTlV1oGQL7HGuqtNkyOhGX3tey3uWvig7WdKvN5avDhkcyYUq464g8p1cEmy5P+gDyasmvF
4SdfE6MX67oO8uY+6cIbcIxfhyoB8z2aVNLSoyQGu8YooFu0DW0k7jZfx7x0qy45d3n4AOgaFySo
1A5C9KMNBNi1qur7MAC+7RG7M8fHeJr8bVVOnxTImnYwgHmoS+kH9ARIpYN8O+kDzpvRV6nCHLPU
eQdpPhT7HgHyrZ7jjGYq1NO7Mk83Sc2kJy0yEdo4ngxwZ1jR0ZLLyhGAc6VJti9GQI+n/iWIK9U2
PE2CWai3Ni7W6VWQzUsZRcNtkBY3Q8IeqSn+JXVDXSYqt1wAs+0g4T4fRp4PsCVSbCVsDA+tJDE9
gr+Ir/uh++mhvWRnZtbaatx1u7QBVGiN5rArtUjbBux6u+mmwM2A8SDSn+4CLfaefb2v7sKqHjZW
gmZZUCbStlFY5FY0RnsQxbotq6V1hP5FKxrWkZ1KgEHUYYx20GYbO+3oRXoeTlPVoNX7PpC4H+eD
ZzooOw671AIiDXC93deRXDp0ZPtNS7PzkFvZ5OoBYwo9gyhloH2ZRC9zkxGLWlyv69tWDKMtPqQ/
PcGilkMHAHW+SmYmZVpfIdbJuFvWrjfy1YzelwHI5B1yq6iF5qrJSlcGxe5F/dHqpZdIDL/Jk585
qj9yYUEb2PEGGRaJ1JmHCfj5FpaMCJi/xnRwCpA81JvHEXaI3UtPWPA9ha3/mEiIpQzAUrYIfWAw
lJo3oteekzB8zpVmK1hgkQbLDNywb751HkJSkPbsqveezRK/U6bFESzvZciwj67QBBkr2J66FzzU
QYuWyyS24Hb0BpJUdIR5BdTDM/ZjWj1BuQAcEMOYMAfwc4GRd5tGpU06KkAHKlxT1Uigle9p4zYk
gLgyEIjrrkkw0+2LFxGh2utYbKd9ZGrlV19oRjsJa3MnIYz1GFjWwacpcaekg/Wo91aINkpwF41Y
U0pCjJmigaHFD8nSW0QS/P6AB/ZjNBMqagsogw4XyY4yplaO2rssELaVFt6KLfpevtk/gNPokEJL
853oJ+WTBWJt01sRUjDVsWkF/c4YvfhmTGPzk1rICLeoebVN6gHoVilAmFSDI0s5fxZKgzpHSq2p
9TyKHQIS1qIwWtcosUwdIgbdsO8z2CpjnCdO2fnhZzUy0l0pKvhTqXW6qXsVNpMx2QrGx/YIMBiw
GyorJS+1T3Al9yLgD0Hz1Malink63MIg7gH4C8RUjCsGoe/vodRva1G4syqzBaLNwpQo02zpgek0
jMWrxhdj18gqtNyyYo1nfTElg44+w0ygtJKcvT3FE9/k5JMF85zMCZkjPsmbehdtQe4j/u3O4sn/
hQvxpdTh9aCLLLq09LwpRgZV7+Nn/djuPLe6ys7dHgdzDNLs7jrbCSf185r90AXpjDmt/vNpFzkL
hrzaxJXLPNeb+FmcQZ0bPXMGFKV4YW5lT4/jFQYUazJnl6oOoEPmPAkipvkOWEvnJjQ6oGbcUvoN
4IBdtyds3w+bykbzwDXu1kr/F2oOiLCA74QXDdrrnXtPIdSBV9c5NT+z1XZIvwiu5VfDVxyCOYvR
LQJQNMI+HkaMlOMGGiEMwq02jTqZlf7z40T4wirjXk1vklSYZiFeSW9XmTji46yHrXGuZy/7QP8i
QQp1RrV/qor2Z9Fh8xNZnrVLpbE4hUGM+H4L8jTz4aLGemadZbBkPwDIKmv3x/f3b6DsEiV3EHFI
OS5rC0ZqBpDgO+Pc32eHjEKhm19DxyIMInmZu8Mjb8f9eDbWhpx//uoOaaBjhPliY5wnZTxBhNqP
arhy53l/K3j7VIt1jrkHlTZ/NAAFUdIudDp/3R7Y7kph5sK6nscBdYXUO2rXS0RFj0dL34AaPreB
A841cADwkqK4+RcQM80GgSfBBRy69tLed9DeDrsoNphh27a9VBvnRuEAQ3JpZpYhOjkW6D/X/nSX
CDJyLc3wPCrandLojx+/wfcXdMaXcUOCmsB+XkIOR7VoKi4DxlnrLTItO0WCt9en2Qp9Za1cfJE6
bkiURUGHLouiYqmWpUzwPjfm94TDpDY+DdOXj5/m0luUuTvOoh5YbLzrK+uCWel1nBhnkvq9r2zz
HZZp37zb/gQP83Hc159RDPt4zAvPhd4jMwdcVqIWsFigSamI41Qp+hmzIYT2BKeGGjquA54u7LX5
2k/JAV8UsLXzSfRqrw2TEpiT1MjnlPD+SzxQwLi2AIrabRRcfuSr/75cIeU66srUGuZr+Ts8KsL0
4lBmo3Se1R/Brtn5C4zUg7IJt2uV3vdRXpZ4NKSK+H8TItoirpphreaaNinnUaoKpxvwX4R4huaH
OZFLCcJnadxEAl6ghL/+amiN8SDWkeqKRnP38Qt9tyX4BqgGKxadeiody9YEGCjkmqcMXqZn3mEU
cqsmMqQAS9sqE0DQvzKYabIf5Au9CZ8GujkMmXIuu1NEwzCJATz6W9jiKwHu8lP9ayBlDkSvls9Y
5miYd6ly9ork2u+ahzhCZFzobgczXQPnvatTzTNoUD5EaAB4x1IayKyGtALNq5xnCSbMLYddjXsP
PsiYp5dS7foBgBfJgFCZdA8fz+e7XcLQgM9ZSHPv5V3BUVVjRCKUXj6rukdPL9433ZqJnHJpKgHG
INzFzmClLHYipG3sNIRIPuvdhAai6chFT78Tk9C96FEfaFKjQaK9bmxdCT1kJBRjNwTPXRqNjl5P
PydtAPdvfBfEbqSklXS2HLaPZTIcJiVCUqSDtm95Aa66pfq9172nMfd01+vT565NcMxNuTZVGWRz
GaR2kWXaphYbf6/jWXMtqOnGUyh+9nBcP57ad4FuntrZKAmJW6jeS4IoxPRITrtEPqPDee4b5Uco
NYhmorj58TjSO0cSuEOKCoOCSCCBtlweFVPRCnFZKjKxALHhBqazA8jgZ98rA5bwCKtPZaltqs4U
bKPuD93cGILj/r3CtsTukuzQ9oqOeWV3L5jFzKhSqL6NAeYSGWZIVlY/SLmc7IO+uZLiYV8F0ufA
yx77bDTdoasmO6/9R3B7sVMUgQeQ1ceHuC5vjEDCbLZvFUcU621vqboDbItf8PU72RvRGs0fjTI8
6FmMrKegM1Zh3StUUqYsMQ9URWobTUfsekvtB+Q0jBICsUe4RbjK4uFbOqFdlMbIfANWHpxOLE9G
rGLaoKdfLR6x0rsnKQnv+qi4L+vuWLfyZ1TVA6eU2+9G3mtOXYqnQrV2sVp8ytr+RRMAPyTq3kv0
fdePSMDpXryt+nHXJUg7mKL5KVCLrTwVf0RZc/IM4ZCW+WOU1F80L/xBNcOdFLnYh5lE0zwbn32x
+2r6FnJ1ooZFQbptSuuOy/K+mVIuzMpTabR3ozULCOGPFPXBXd9kh14vpO2UwCzvQwpcVVWe/UpL
EfwxfO6Jwl4iZAB0N9zBK75Y3LYnLh9uK6Dx0ODAEKkog06qcRPAD7iOpTzGeaHM92NSiHcTUpl2
G0bacRApQFHI7TFdKamo4kZIXUDt3EwynaaRj+3UdJu1xUrcfNO1gVmnqTou6+DYqM0vzi0cu3Mz
HfOJe1h1sK607wPb/lC6wi5BwNMeSnv16jfnhB8NucgZx1LHqHpgSBx5dpILhxJFu51yr27V/fjZ
+LnyhPMTfDSc8vbkQOkH40iD4fijJ796FMsfPQpjU3OXAWNPA8OJBy446rhVojUznQvh/M3szj9/
dWrpJZbSvsfYvnxdDbd6//Txw70HlMjYsKno9sEg4ka77OMIcRw2qE1PZ8zhFUehwovvidMIvv/J
C8OfdT1UaHYYJwl9W1NQJujodbEbdCCUvrgtUiW0O8tHA0XUc7epwG4m/XEwVeFghuF1NujdqW0s
4jn+jLs+mzBUbbzKwdlc38mN9wdU9PBJRAzkeogpEytBvnJ/ujCDOGyRLuJxpyvv7OY8bF8z7JGl
s9i0TmHcJ+GawMKFEWYk/Hx1Al367t7pi1oh9oklnqUUyqISiT6SxmgIf/ymLo1Cfq0AFzGAey33
WR6Z1qB5uniOiydRo0T3FzIH+vJ/DrDYVSWMDUPqGKCYtINaB1tz8lYAhmvPsNhJSKmLXkFyf05G
eICRCHUjU7L/4UTNX+LVlpkQRTI63RPPRvishZaDM83KCBcSgTcztbjx5H3UIOnJTOl9f6pjGarN
kF2FXFJXMo5fd5pF6GEkDLbRx4E5tlTwlD0twPNREwmu5m46Bwf5D9VJ3MAtPiPbYz2jurXNt8Hg
eCth/UKK93rgpcphmOtQAeDKncdxI47pt85PPpMMOuK0IjZ7IVVWadFwp5MpcL0zjy0jswnxFoJR
FjzWjbJNwxfRb2yyxIyG3ThdNc324410YVIVDYQi3ExQKBDcFunrlPW+pNZ5e9aL/iTD52nLsoNm
NDSomiSG2+G0SiZhRPCXaL+M+YCZEuXnk1fSATWQoCPhzbeoRLVHQ4uabeXnifvxl5TfvwCEH0ng
JQwlKeYuMVuQQbq4pyJzFoz2PjfQtovhTjtiJ1y1nVUB5IaBVXbFN7HKPQhRzc4Ky8GWM+0Q+PK9
lETf8zra50F7Gqf0OxpnPkeU5+0R4zqaxfQI2PwY+u1diVsbQF9EDmkFrdL53u94FVdgykkA7oGo
LvFSTZObgzmlzTkMte+VWKN/WPibUitRN0KTZ4wwhQ6l9J52y5navkTXgE5lHeEl1Sqn1NN+fjyv
F78P6wyyPJH0HTI3j1CUbjDIPHtZuhnKu7ZPV97ce4SozCO/GmIBNvaCTG9zbmEgRAGlPURfEjff
1d/8jeXgWeJMz9kG/xfUxI7Zbq2c9gva/jZgMDgAcbCwcGiRx30b/BIS37KzxPocjbjHJrUR7TBm
+VyEdCBTSfB3JlJ+vlLg8hB2e5qpTidHzU6cG62SUM8GmNKTVjQKFZzgSdPqayXZFam6p/iCgGRR
oUVG1uMMrSw52CYGblyUN0MuvqhxcSvnDebEkvqCn3kOsdXfBXrR2XUhnK0xTp3BFytXlr1hX4xr
Tnrvg7I6a4xQpVG5O8nLlaanokRPtqzPpWdeIWO6AVS5m+Lh08cL6H2Fjdf7epzFMSn4cSJNGePM
BpXZg+TOGA3B8bbS0TjiEby3Hj4e8ddWX77T1yMuTk2zDaJIDIqaQ2DcxPvk9hbO/1Zy4w3pZuBC
66ThoW3mpst0H++0HZLIxyLeBN9SOLo74c5cOf8uRNC3czDvsldHbNr5nZimzMFsLKPu9KP4nHEo
4VDoCvdgKFyUCW6z3Vq1/f1ZwbAAsC2UoaAIL2H14+QFRTlF9dkLI2szTfpnIUAOiq4pMKchEeyx
VyIMiZCwySNM5j9+D7/6B+/eA7ViYLsgkN5BnnI0tMYpNiuyl6C4jhCBpbWB4189+uFhCH0wFxg5
ObQON6NYfM09QABsx7NZ5McOHWIl9k9BlmytIErsxBR/EBpvOZ6ehLjWNl6nKDut7+UrzcuqHUTL
m66qQptOOYZ4VFC0pLhR0yZxW9HcAoe4pycfOn7dfxI75TjmwnWct3tkba+11j9Yk3VSpehOipon
NTW+M6GBrSXjbVJJwzatqh9TD/GmqIhFctpMe3XMlIMYtnul8ALK4Ia/Mn+Xdg7lYdS12H0mslaL
2NSYmdiUnlTBMDOwobJjUPMhMTH4FN+Jpw6I39qCuTgk+lmEBKDIFHMXl1MV5dqO3L86i7t605yw
Ep7JJpaj2iiTtgcadtt/jvm/fgz/23/J7/7/gqj/49/4948cI77QD5rFP//jOvxR5XX+R/Nv85/9
69fe/tF/3BYv2bmpXl6a6+di+Ztv/pDP/+f47nPz/OYfm6wBJnPfvlTjp5e6TZpfg/BN59/8r/7w
by+/PuVhLF7+/e8/8jZr5k/zwzz7+z9/dPj573+HTfVqx8yf/88f3jyn/N3D8//9P/3z+794ea6b
f/87fbl/UEynhc51U56vSX//W//y6yeS9g9c41CxIA80ZqH6v/8ty5GaY0T9H0CsLGiCbHkdb2je
H4nZrx+J/6BbQ61IAQcIPBpxp/988jfv6M939resBX0UZk3Nt3l7xxfmngmwSQjVbyNZ50umIA6i
dCpO0u1wMu/SvXwXA727ah6FlcRzXt9/xo8/x1hUnlW/Eocg9qWTft/eBE92vxW+vprofz7Om6//
tov2r4/+lYu8CsSGFYcQwvho5WR88k7d5/yUb8Xv/h/qyi0agsvlby8t0pm+14xmkmvxZAIbuzdx
M9h4mVrucr/LXEvr0fMNEcs8NioiZUjoDbZh+sa+zL16nzR+5lY4ljjTkMi7RBnjGz2YTvg+6JtS
KUU0azvq/VLQuT68mk2HVDSwki7Y1gX6A0UdZ45vBBYylUWy7bQAxaIBj74mpnoXJYKBpKXWUmfL
DSRrlHAjTWOxDWNJuUfvyPscd558CKIh+hYF4ELwA/Ieh7Esqdpmtj7dT5CoAJ5ZaN2Eg++kJUqk
foMxvAfk9QCWW0WSqoq2TZ+Bf6700U77InKsvMUadJT9XRH1leMFTXrokejdmjCurtPcA7En1yOa
y318RTG5OFtpp9Chr/IvQTE1O77mYGt5W7+0fVhvvEhNdxgkCTZqrFh9Yz+q7AUzq3dNM8gbUTCK
k67nnLUFjDkqLeQbU5VuCp8ycJCD4jOlMN0ZYj65YzWqG1zo+yu1CsQrNbZMW9NAxkR5QfbpITg3
jcbkVLMoVKR03o0YUAs24Bof0GRPNs1QDPuoaIcH1RfHWR4ZycNJhXTTCN6xAYILJDUyVpQ35mV0
YXMsL2MAeoy2HVnB6nW4112qwcrs5LZGrX6bHf65QeZr1qsN0rTJgH85Hy8bheNXL2OfOaDXVu7p
bxOTPz99HvXVp0te23kVbsInLoclwqhaeVuphRMXXxNFshXjKkNw/eOt/vZe+OdQi5TL8jItyAUM
JlKkoR0/6GT04/3qmucT9rhPNSvXmN+9j0WyiWpZqVnItZ3ErJKvwuZ71JvarijlDkCeNl35faE4
ILDW4Ou/e0GLdBoHLC7BMdobiV5vi1Z1M/8+Tb58PGkLick/Z20R3rkxT0Et+/ACsVxrZ09odW/O
aZn+h18+dIj+eSgRriTsv3uURZyv0TkUJgzVTkKEsp/1rfb7jdUfPn6UX/eYCxtlKSEkURySJMSY
T4rduPHVbbeFAwQxQ7tBFfSgbWsbGOqhdbl3bcQNCbEtbgfnpnStnXVfbs+pnR3GzblyzJtjApyj
vVo7337z3OLihABBm7VRzTeDhmpn3Y3VUY9CDObjB//Nwv91Lr3aY3jGZ92kRSzI+gftfxdvN4Tf
v+DGdv54gEUH/l+LRFzEiLpFabTGp+Bk7vw9qDV7sGPHIgopR3+7Nknyb47qJYO787UkMC1G0Xfe
rn3KDhVk1dwp9t7Zesz2HcbDBWW84Jqz6LDKrfndqIuw4ZtiUWcc4KchBJEofB3Hw1TfyRVe5aEj
CvV2oExgrPE0fpdOiYvooRuklF6XT6cGXbVtrXr1Do9ty06iVLBNFFuuuqDVbYt2OPWqxKMwIfo7
Iyn6Tx+/zN+txUU48bMOG7uK521k4MGefKvExikd1N3HHz9P26VNuIgntKCBQyfDdOr7eGOhQS4J
K/Fd/t1HL6JHzP4uUBqU6SpW6k9lQDi7kJTKbbrMs6PK6rahWjc75ONNNPAH+WgEinT0qrI9BF2f
40CgV7ZahpEj1VimoN8UbgOlj7dhWnebKJ/QxtGxXQ7xM9kElZl9UvtB7E6eid74ykNcfAYql/M5
+WqvTqmgm43P9OiF7JqDZjfczD+e+QXu85+7dK6Kvv3swUzaTK2q6TQe+xtrmzvaBraRU+0hYG/+
EH7ytMe1VsKv9P/de2awORl+9SCIJSZNO3FumLvwSqOqc51cITB/1YZOdicx5PRs/hBPw6P+ubnu
z/Jprcd58fhl4GUsGsw+iAIGhlCxo4Zn0ypOccEJO8sW5dtMXbk5XIyqjDPvn1cPiOklftslszkZ
GUaL5gChwIv0QxEVw1GKs9H9+LVd3I+MM6+UV+MQEIDtV8l4gvyDg0H6R+PVN9Wq1fnvPn4Rbyor
UrVm5Ojp29lL1E6EG9VbA+AuxFr+XHKLYGL1XZ74mTme0k35TdyYX3/Uh949SLb+tE2PxhVGBjbc
xI25z+w7DBId2f0hOdjmuu33+DuCmD8/nsTLaQyzuAg7elc0lugZ46mWvyKj2+nfIqzqhOYKiyNb
TO+T4tzBG/p4tN/N6SIQZYJB1oSwyWkURTdru+9m5N9AY1nhiP/uYZb03NIXlQinONKFLb7bwvOM
30td+bPOuffxE1yOpcjHL2KFjDLYlHb6eApOc9mn/1Rfl7se99SrCJ0G61r/Ut5BMtgUTmvLu/QJ
HSAbuN3dx8P/ZgLNRfCgoCFmyUgUDH3zYUy5/JmiG6bqSufsdx+/CBGaPgVYG2vjiR46hvO/OvC5
/BXNxGplBfxu4S/5gJmRWQLIwPFUbbG732CxCv5RA0tv2JM7q43SMXIwLKH2jOjtIQHwobu7+AA3
xCmOpDFwhJO/cuTyLhcRpEOSaEykbDqpNF3dHnkkt4owavhr72oRQHyUeDlkWYwmykv97UhvL4ma
lXmcj70Lp4i5iB962llpNQnSCW9XAFy3af7HQAmyae/k+rtefdGTNUX7BTr/X6FqCeNIFfz8PJOh
zB3Xc9ffG9uQLFY5Ioh2G7vZEXPLlZAuz3Nz6bEWAUJtLTPKWsYKb5qDetTc5AG/5mPKaSw46UMG
FgdGxNG/iw/+A+5mVzCwVsb+zYwa839/dZx0QpFMGWrUJ/2onaarX4T0/XRtrGyty/kr2LpF4AhL
L+g6mEUnS7Kbh+GMffZn4UW3bOk6Frg5/aVFtyyE5xSSsCtmlCJ81NFyy/urTlxTCvhNBmEswoPe
yUMXpD55pPwQRnjYPSvmNukotuugT7NPHz/C/+PsO5bjhrVtvwhVzCCnYOycpJbkCUuWbeac+fVv
UXXfOTKP2KzytAdEI21sbKywNBFTcPoyEZHbp3AzQhfEotXDwFbdgfHVLulB96h2YLPg9W/Nt2+p
rVkEEBShiSsebY3i76A59cqe4DWlgf1baLeDk5E1+O7i9M+jQQSThl5yMf3aO1f9VlvP7GQc/CO8
Gg6J9pNPEPygTSqjUvd4HD/LqN9sJjqLEQEpRJA60LmidxJxA2yyy0PE/RbCyKnNddyOkOHDnTDR
4/g4eFcVqa+44esNJzvgZ6/9jWnvfvc3ZhkGKntxJ0x7Wjy5z7nRvPPO8JYJLD2GK5F2aRZnUUPo
uAbiBWhBvfDGE/TZTy6LzbWnye+v12AbziIDLUnvlVNkgHg4aJj7bAdLU6vdiEZ1COCjZNUMHkaI
SpsB4gRxryc/H8+guHAeK7OY4ZZQ/dAitAwre+8Y3EWruOZGhdf9wcnBVBit5D0+8zuF1XdyUM6g
ZDwD3HrXti7zjxMtr7PAG7eLTXZbG47ZA9h/zgNlloNAwXCABxL+FHScwcAGhvYIazZdw3HwyoHC
gOC8KhK+lNEps5CDd7cMgkJoDLx2UhqKrl3zu5gYkO09rLFohIW49j+Yel4iStKjkRYP38lWg3h3
ZsdWbqUGoFGGYkwPicOm3klGsa91/wBUw04+D/aP2MyfH8/1Yk/noQjM7Lbs8Cfg0OVw5m9qt6Zm
k83a2Tp7Yf/vvM0iEPRj/i/W1VbBpn7BPMJQnwJooHAQGYJVm0GsX/7KnpxWwze7XpkFH17re0+a
Jq5Lbnl/V8htcF1WuTt/2KyM2MJFc04m8UmUdnAi4/fePXvvrvDf/tPvqaPcuI/sidiVNd7Bkf79
uLUZeuq/wzcLMp5bDWopoTUBEjLK9uk66pBCZlfgkJG58tYp0pWTB9sPwUiMyrx7kP5b8/5YGMy5
nGkICtGolWg7YpKZ4F0bOlQrCcOMefGffsmzGFMPkL5WpnUHsBnUMezRAunC4FgBzHViJtfYqHTP
qkxFlx3R4llphtgXZ3AA3gUjs1zGnQCw3aEi3LMMgq6Ph3tmTvrfvzWLMpIYjDVUKaY9CQau1e+b
e8vaLSxG9jn4ZwkLgQ4BJSEyqzu0B1n/J9u7p8ZK9r1Z247Ako1gUFuwcHM3O8ffeNYah0uY1vA3
a1ueBaUxBg5DmrKG0vIcgJDNxh6d3IwgVcMBeKAdymNwll4BRT74tmKremA9HpWFFT+Xcclj2NqH
JRIwmnAOnwewOInNKosMsdVeHzcxw5r9d+BncUhM8BzUyuhco8ND6lTYvNWZEOl99swXFCLs3pYs
Doikare2tZbuhHN2LfFB0ow4NCnjISFjvn3nMbCN2RoCyKKR7luJObLfPF4bKiM3VaihFWZtPPcw
KYNuzMZnt5XOL5wE8ixq5ahxZoOIf8KfUIg1FegD5if4gBiAP25ArtK7Db0UZ0B0Do9bXGpwlhy5
QlZx/hRVUBFkWnFt6kxPc5gv/kzgv1o2a8+JS6e2PAtfHKA3bT9Na8Y6MzlG20zfyBdTMGLztrYx
ls4waZYp+Q1cw/kcjUTaMaNQlbPcEBo57QYAU1ZJt4Beo3qtlLCU30qzyEUBHA74XsXYfZDX8QkU
0Vpg5a/Qyt9bPFKd8sTwRwZPsFu3kX4WL49nbLHZWWQCxhy83mmNlEZyHf7AlwZ7358iIg+QWoPo
D6AYtJTKlSWykARKs2gD7HBVe5TyeyJf1fJHwJ3hms4ed2bp29PvX+5a8M1Jgx5Msf0YAu8NX9uO
PE+WuP/29VkogYupS/NaxgEN2AsPEUWa/C5h5f3460tXqrnVek3CCJJIGBhI3STQizl419yKDtKN
ey2xZ++Pm1m4XEizkADxnjIDhhkbZwCAWy4BZO1r4XWctFQ01bORg+hJiDtq3ocrTS7lGnPAqUvl
NOFCtFncacOCY3N078UhPIHAqhrNU+lU+3EbbEoW/Kkcwcm3guXZjVE/+0hMH3d76VFkrq4vBuE4
kgZLo/sjG+4BNx/xNTzDOWa0wdvJ/4jb/Ao34Ityfdzgwtn2mQh8WYpgoMTwsEd7gnKLq2ONh2T3
V6AF5uPPL5WWxFm08FMaj4GK1XJqb9m1nsayeo5PnZFsxj/a1ruldotFtMtMGCgruGIVp/x5TUhl
YZ99Yqu/dK4UskLuYglJVvIGuiILCt+CfdZK1xZu2J+p3ZevF51W1H2G5QLe07beBGamV2yqo46o
ofrv7++cA303c8qD8pX87HMZfJMDfV5Zv7QZQ9BzaHv0CGO598O9NDq+yxJcUr2dcE5+FBJDjU7v
TtyL+0K3tYpj7R5s5CuE8NuUiQB0wckFbmt6cOj/iHcwMvItHBBko3tRaswDPNxXlvLS4M/CUBaO
Xj9Q/FW8t5nRU7ByECx9dnafgtcg3hpqfJbSn3wR6RH9gLbQSnCbIbT/k4Z95kpfxtejaUK6z+D2
EVyFI7+BjLLMwk0YMNdMn0TgCJ/kg3qSmPesGDFDYoQyxLFAJmzWh8wiNridK0CqpavjJ9Pvy58Z
NRjKFxUW2GACSYVl5QOgHluyDXqI8VvUq5MP3YLCWVnPU/Lz3dqa5SpkAOu1x4vynjJYPCOnHiG8
DR6gpRjnHLaKeHNmmqFsWwNDcfBWlvSMIv2fIf8fXsxQSYQOmNBmC2k55BIC5wSBHh1hkxvstCtU
6Gx+J7wJT+QQnIkhXcqPauf/yC+4a0CzSbHgusq91tvkUJ56091Jay/UC7Hxs3DxZfwVUjdZE9Q4
SPE64XuTbhsPPJ/MlFpZWXALiagwz2pAnxSHnkeE4gW8THdxwvD6WbCMwqbYVaBu2MmJ/MopkrYy
zfy0Ub6Z5s/T70uvchC0+aarkGx/SPBQzQ3y04NO9a3eCo2dfHCuPsLGc2W3LmULcy2RiMtVf3RH
XCj7woBHANioMEwdK8bzF6HYZ9HV116yJNTF8fnxOl4IEJ9PiF/6B+WJMcsJWhQ7OFpNYna5usmV
1ULcQmbyedJ9/X6XJdAAxPiV1uQ9Gjkhsp/aaX8SU9p8hNfpYhTbwo481avF3KU+zbIhKen8MoVp
yV6yB7M69jt+F948yCDzW8WCa5+nD7vUfjx+Sy9PcwR17MfdmEPVYg/J5SfPE+55I/4uKF6C2uJW
+OlR7iqbV+Fj2RWmF4/XpIJSa1kfwmi4hlQ6Pf4fS7tvFo4SQJKlBoJ3EJU+NoHVVm856KVV268E
nukc+mYfzJHWoEiEUeNiTCn52bb3kK7JV01797sPz1KevhWIUJAcNweUheHLQMKbqt01YdvC7e/x
2CyEjTnGFhbXlUd7/PcGYpQ+NDg7kZhReOUL6OkDbqwl8UqAWgoXn4nql+U+1kQJ3QyrAXXnU/Ze
bLtn70LN+F19He/tj2glUCxVdz5X45d2oLFUFYmMUZNs4En28QaiVYZqjOB2tKaC92nkwPCKZ9wu
f46dyODgyfJ4MJcW/Ofl/UvTLemVhPfRdHmGC1gLcBBKX94Pek2dfit8iO9qzVxpHcK3NHuzFIYv
gz6Up67C/+AUoeQ3wuYNmSnKHYOV24HxRnWIO5lrlfal9mbRQ2uCoXPhXgKgabrR2BNMIPZrcOyl
4sNn4P8yeJJKGhkG2zjB8Eo9HD0Gd0KnBxxVW5mepX06iwPKKLRE8adwRI4q0Gdtu4aLWQKFzRG4
gZTVnTeF1dbKtlBNOSXbYgtldIsc2127q+G4153A6zT9rZSwbhcWK7vqU6PomxgxR9jKbdXVQOnx
e0zIK3gQHAMmbXTtSIZ6iDPmDoH/AB65HAIGAZRPUG/MmfcGFWyvMYcdbAwLo6jxHjXE0IvSqRGc
xPPKdlgIvHN8Lu1CqIB3GPACFt4WBGE2uBFGjFy1Y7rTLoLRHiA4a5RrAPWlPHcO1y3KvFQL+ELs
s/u4j36IBlxYYoseRtu9wbxa28S4sBxrO3hLrJU+Tovnu/GfDtovq3aAV2vET00WpnuJnGm2A2Ar
+kP3j/GMm5bzlxaKSOgjcE54RDLUy7tLvUm24ksPT5loX5q1kzuDUeryNgZ7uHM4mz79az1wjtmF
nGUH/WlkQLJoatlTZntAccss3/Xh1t/5K9eThX3JzaJKmnhawsGEdK/UsOaY2AvxSultIcOac/x8
+PFJLmjLe6ISXWlqC9bTZts9uTBfKGuZ9SmFuPHTPy6FWXyRPBdCllN0hDoiru8eBFaFDZBltnp9
3ML3yZv6PxhacH86UU3xTi50JtTDjSgrILK1Bmpc2D4wafp7pcUFSFBQGcf2McfKbF/pSdhG1xqC
etFmvPh3OHseoVScv2cru+f78wTk3b8bHOQWhWUunO6lxZaHELYp44H+91pJauHOAOXDv78vkXbk
IUo60euiq/ji47UrP8Cz8CKwX4+n5Pu1q87BsjAZ4HpJRfgdOvUl8jMziNvL409Pg/C/kQWisn//
eYg8SFzBeyioyaz7A4XyrRvr7crOWCgPwr7g76/z4G+BMU24/XjqT+57uwFOPD4rz93V23Yd4+0e
5F/otY668vNxf77fjJBN/LtFV/EgQhWhxbYBS45BdaDdZpCn17PzmvXX0gaZvcaEKh/7sA4A2sDs
f8Y7f+18X/rufGf7cdRA9wwVKJiexFrDtOhF7FfmeWkq5qjXHCr+Wt6rk0weCnDpk3oBJc/da5dW
d/f8ltipmZzIk7vyYry0K+YQWMjU1zkhaK8YToEQmLL02sfgvvEJa6JLrmxa8kuNUiYNK9i5hZU8
R73ywtgGconhAzTiWTqXh2L9jvl9rUlVZ1ucwEA0gWo8t/eOwz08Z3cR7zki/N7eo1NuP165S4Fx
DnqNSw2euGnM7/2NZBbPdEdf+020FXKmFKjdwYna3xWnuHNUZJVrBpkLwXGObqVeODYch1GrN1Md
55m3YwdadmufX5qUWQAY3DbsuQ5pBdVQs+Fk3dWY9LOh7PGYLQTGOcCVErHS8nhA1gLPDlB0WSSv
XOcXnkLB8f47kGTyWBRRh1ODkgP/Uz50YKyFzNv4FxdG4JZqaXsgmP6p+Kyqs60/1CltuQpHyHS1
AijFeTw8CxFljlbV3KJTNeJiD4IQXA/3gcClIlkr88wk3P5/KVSdg1WzpC21LqI4O7Y5Ht9lcBKC
bf2UnukOgICtfEmN/FQBiZLBFZsDLFuxAsMHPCV0xru6q8yG0c3q+8a0F785yeagVtTvVSj3T4VZ
oFBSi9sKdoQSl/sEhd49qt76YMKYcesfFadzGgdi0oZmSMBdyG//NtqzIOF2UtslU5WDwAW3IxWM
W37wgFA+/vrCRp3kC74m6HkHA+iCZChsMHFPjsFGZeS85ha1tFBmWYDSwNGlL/DxwrvIQsTgNGSI
kNp8/NcXgsBcTXQgCik10iOjLD+AnWBF+aRKcCvZaPE/LvTZqd+5wOfDkBKxP0jgsbGv4xcCE6rH
f39p5GeRIBraMVNSfJwS1RwozB6AGeggJ5CqqqEE5W7U+JWEaYE4AsGqv2e5JtQVM4qhCvegEFpg
OWdXamnAC5W7zupZ/oT0ADUm5dz/8d769+BUhXp5r86Pu7qA64GRw9/t914Pc0Hooe97i7s39+bo
bcUj3o8g75Ptwy30ET8U4GnSK2esXZ+WMpM5flWpwEKDqCwq/MDzyLtsSy0kCLsA70ZwenuDa8Wl
ttf05RZeeNU5MFWghQYNCYRa3rq3FpL2Q/1U2OE1OEA5dO9usr3vZJvEQgWltD09PPKrGOGF02oO
U4UvKoxTQxzwgeZaQcnB9yZeOa6WPj2LDjDtyfI40bi9kN5c8SPO1hb/wt5VZpEhLxqXVhUWhNsZ
eHcZIM3ZXL2QgRn4eMl9PuR8E7eVWYqQ5B7kPWBEtOcN6XncCM8cnE9s9yy+THkpCjeAtw6AnkpO
iPW/DadJsX+kuDGsXUkXNvgchUpkqJxCtFra+2Oqt5l3zONcDxEGhdQ7QNBzr47Xx51dOKPmYFTI
yYEvKKOvRdNjMLNmU1eRVeedVSRBsDKiS2thFkMarqhlGHIAX1U/11AvrvqPx/9+KaefI0yVnHQi
HwT8nrv7T6JTozrUm1XL4gPO9H875+ZI06xSGlpB1WovKVFuJG5oRG1xGKvuJubVtXRrXWnB7ljp
kfB90jCXq2tSyEfXU9kLxiAXOYAnV1M6VOthShQdYwgZssiDi5AXlSd+GOyCBBZsiFai7cJddY4Q
jatRk/McT3OcDk2q7e92m25bO1y5TywsgzkMtBNyotSkRFmtfyHkNfVvj8dsIVeQZxEhE3t/6Lyp
Upgf6vGXBg8zJXx6/O2F8jzsdf4+f0YlFORUwkULlm6yayTP7Vbc8jCzHnukOyuNTB/7JuLI02L4
UutseriXUBjjoY7eWpRFLN/wTrIJLddC4Uk7xyura2mkZolDmPJcwkkR5hcyh1HyRkufcd3KdXfh
BQr2nn/3Qsu8isMSwtdh33biG4YytIREIXHKDcAQO9RrzQa3Lie9A+K4re+lHT2tgj0WYuYcxCmo
0M+SMh9VPBZDVxG3unu6U/cBSJhTJVzTA3s0IQEOkdg3upJgL2UKcywnRC19bFgs6XjTWq5d2bBs
eAp2iakasq3CroKpHzC5+8d1Ik1n4pd1Mgwc6gkp9icEpU/qNjq4KFecyTVmvM69aOdh5VRYWCdz
7GbQFRJcs7DoSfhDbGFiijfLZq0OsxDhpFlmUMWFkMEAFqdBroaQzxWOYe09Q5zWrnvJ6uCMxMFW
USZgbVZAFY/l3sXO+LedJs1ihVtWhTyGuFdMOo3VtTkkh98wkAN1QHXag7+SNS+cqnOIZxLHWgCF
MNxDuXhXw+Oh6lFbbrQbTZTNSk+WhnEWMzp4gE9vvhO/VdpiN28Bn2B7YmdgN6wZA3+iTL4JTHNE
p5BBMJhOCJ50M1mnTY14Jgwu3yQDiCabg4n0TthQ27vFdvhMz2Tja2xAdqytdXMKHt/9g1lQAZAC
r+dTNxvA2SvYv0JdnYGtpa8F34VTaQ7gpAWF3piAskoNo8e+Pqp0ZRMtFWzm0M0SptEq7TF4xKmY
+zlLid5uQf4AKXwwIuiBPl4LC8f2HKY5kjHWRAGBt67MCe7BRtzGg3N5SV4eNzDFl28mYY7UlF0X
RoIUDcAcFXqR46U//BvEFLKFf4e0ohSkIMjw6Vb4Iyt/Gtrpcr+yeBbC2Cdi7ku4lLOsJdGAb2fx
NkaVqS1++8Xzvw3JLC9oRwl2tDW+zQXQ2FOPPZcwQcQjt2Y2gPE/bmQBPKLO4ZS+ltTFwKOVIt/V
ySnjASwkH6H07AIbpXhHIdvmwlMyOBRs6Sp6XWl2IbbMgZODG3hJ3qHZ8dYaZJcdBTO42Lwtw2bm
uEa1W5qd2c4ufYUEXIdbgdcqdpLIpqo2e79bKzUuxOA5LJKklHqwjub2yeCZ8AP9VVDJSmmz6TVp
jYewsC/mAEctCPnRK9FGn1eGH793vgp1WsAu/WPXrt2eFsZpDnFMAzVp6XRe5tSRCLBx5EyhR/t4
qpc+PisRNmMUu3yOHqR9albaL4KXHl9eO+oX8to5eDEtWlJrU/AGD8/O9yNrd+Kx1UG6MwFKwK35
cScW4t8csUg0RagTFc20VvMuAec7QYphe7Py+aXEdo5YdEPaSvx0LRIG5p+926DHp2irGPQV/ksv
wistwW/wde/A67Gm8yWDr2jMVt8UllbZtEu/hLGAz2OIzqD5KOx0vtgG7WEEBL1Qr3m4Uu5fSJ7/
B7IIoc3OD6YegiNaHHHKQsocxa7H87P0kPRJUf/Sg2r0/u/mp0aw8mbdPbXUG6QtTbVjjTFua50+
QbYAzK61+usC3UmdoxOb0R8z6E2jR50BhdDA4SGLwGKOCSGDsZAlOGVoKFCTsqMzmcLa4Dzu7AIo
ClK8f0+XkNZckAlouf8ACyYuDR7oG18XTM+WTrFF9PAOMjZ6qh2ipwiaJMhozLVUYAGAr35OwZeh
1gIPuvIQh8ATiPcjw2yOlqS7EC29eQ6Mot8iezg0BwABDWDu0yu5jCULUS8Jd4qVOZCQLZj/+/FI
LFVnPm9NX/6L5yPSCiIiVwfn0dRqd+OlskQ9t6vtmtbA4jxPge1LGyUvRaovA2yVHLXXtMVo6u0e
u/HuQoY+3hV715JNyXIBEAO9ZGW7LETNOeBRSMeKC2G/uFcD4Q+pgbJSB+ig5enH45FbOLs+04Ev
nRpQE/YzBQOnnXxQpKr9GjZtqZz/qfj45ctRB6G8UML9J90L7yifYme81B8wGeFYvm/PxSF4xhI1
Axu633uhdOJAj7fym7AfVoZuId3+XCtf/kBYSVUZwvxrz2W/FJiQj80aWmHpMv5Zwvny6aEaC7+U
UUhvDVAfwhbeqbr7izvTio3bcWDeByTCqpdu222VteLgUpI/h0D2lHDuMK2/+jW5F0CUQ0X5QzFE
w93UJreLrFVm28JNaA55bHORH4seD+PNlYCjz+AgiJM0PRSIaSv31oV1PUcuNurQ8mNQi3ulKBIn
AcOXcZFEGd8mxcphulRQm4MV1UKBWBKPFei9Q4yEmK0OVURPf+bXXviXAjA3CwlFkwx+08D3jt68
a5iz8Kn7I937SwFlWNS04QMXQNls2KaHzohhhmykhzVx8KUBnJUXIiksE3eCfDTaMQ7f6vJDC8//
FBPmoMSK78N4lBpuH/M+GzkQQHLoeAuMpGu814UkYA5IpCEtvUHAzITFqZd0rn+CDizzSaqX7lEJ
L4/7sZDNzMGJpJDyoFER22CazZLhqaGSTuJbAOYXpcbjNhaCDDe7WqRjzPXpBEjnVI3V3ciKfI31
8P3fhw3V3+eNlEDJiXMLETeynPxQ1KGDlXzoWV5a1rcqJgm8YbQ1ievvE1s6RyZmLk97VYN2azsS
3XdVq23fO5zU2iaQJ+bcL9mXzcdDtgDih73A3x3rKgg1j0E77t3y2kErCMSLvHkneFaDjoIG46GN
WxmllrJY2gr7gEstX1ozxPj+vIMdxt9tuzVNtGZoIbCI+4guSx1l3iDnlpdFrlkkwsrSWzgh6By2
GHAiHKEi9JHs3K3wB141+2BL9cGKj6XDX7InWH/cwueVEV2avVkwCDQIfqUt9I0b3XM4qL51Zg5Q
qTdJoUBwyH9H2RESmaXesZV1v5Bx0Tm8MeNdlXd5OK8n4bjtm/jkyWBZIiYxiACbcpvsUDME3E4o
7+NQfyhE/icwM6wT/55BlUb1SMVu3FNRbI8yZtTq3c5dy6m/v0hCdP/vz3c+FHs9vxB3qA8Q12hG
jWvNqvRozZDvKg7cj0JqVrLPqfhB6Ti4Jos1YiRX1ntFlLhnlH27Swdd5Y2fBQVeB+CHtoGpbP2e
RJqrMrjVAJOpUFK/ScEwRFBkjmnKslYJzRSGYO7KhXuhpAMLu7+7QgJaRLUMfUUON2LeIFfeSQ3U
Be/FxgcOiKxUupe21CwEDqlK8LALLGMt+sxTnoY6hEj9mYxrx+xCIJzDN8OWENrLUMRMmvcx22Sh
orfyqUHaFYNA9XgLLXRiDtmEeRWNPBA8YfWwa/vfWXrig0Pu/n789YVUhM4BmvCOrDmvD7n9wOdA
/1aXaMS/lwuzkQLdrUNTC5qLS/rfydDdHre51KNZpFNLaO/zFLlJJoqWq2q6Cgpu79csrvmVrfj9
MU7nqM0xr/M+4tAExIeuseVtFKc6r918lv7/LKaFQwoDkglq3NQfoacwKXUizW7JysVnAe5D1SkA
fM3hFVHL4mraHRdlG76pNt4VDvwG1l7bdhefYPUbMAJBneSXtFu7knzWyf+3vE3nApFtHgGeksLI
cTz5+xPcc91Jko79NO6VE02GYRDA59gL0QHp/IViz7Zjt8aAHIINtyn7j6d/QCP1gALwGnRQnoLB
d/9oyi+/DIOvEqEi1BP32ZgTMPcSZScFVQTtay26ZiPBqdgjDEaFqKM8jHQdwuuJZmRNsR8z2fA0
+QfhQtGI/QESl/XkZwjPXtbCJtgIs+KZF6dyXw3XFL6Ut0ECDJzGZWC7wIxcx5M3zADbi0zbGjqZ
AbTBIn8XtdGrloROoIiG6A1233hm7jZ/kpgGrNSGghVVGxly0AXMS0qQWuvEIcogM7H1Qn3MtYMI
dQwCu7JDPip/fLegepEKdCVW8NLSqM3Bt5UqeSpMnREuILqvjyBzbjQ5BDeMjoX2M5VLJWWeVEOP
L2pxLxh9Dw5+YiiEV7j0lFB27psrHYfknE8WMQXqYZOZeSi3sFMW+tEegtQFg4bCfdtsfCjMmpkK
/2mWan2rB2Gj1UwUI/AseaFCL91Ua3MTLDUI+1TCcBuLOrGSykMBkeJ6Nfg+BG9J2p+bIhR6IxLg
ccMo6QUBmjZS2F3deCCOhk+9QVmUZxLna69tNHJ2NsqCDX+o0GPwQCl/y7FXwFhD4D5QjQYEJscC
gCMKEDxGiuZTi4xdzpllzPdXP3KhDhVAaFoMEbD7IdKoHfhV8wKYjiSYYZv5To3/QvRcTJvfvBCS
yMxHL5DZgOcZ+Itn9a0rIv/ak0w0tLry9DwZ/YMc9rzRSPy7PyoNHo3DERaa/uDieIYwqshCv++v
ODL4n1IaJlRP1BC7K/Oj8YbUN6O7PPOa6wCF/IbJndscJRKjiApCenZugagE/k2TcLaIaY+6WgrR
bDjb8Z5JhqLTFbFvjFCZ7BuLgLMyxVVKzEYigCqEVN2S4NWitwkhyNQ9datVvWAoagwCvwaT0CCF
mK3YDK7ZZ/DD6QJJMStJzi9K1AmQkEnSPLE8LsR7u08CXmBUI3C3U0oufm9agnQ1LTU4kKeD7lcp
LphpBu8mSauGXQG7BytTB87XGyFBg7hnRb9ULuV3Is42WKRHmlmAJcL6pkpsrujCN7eJpHOtNvkt
jpJRJ1DW+d2gtHdJ01HQpalmEiaJdBTzVnwRm1jk9KT2mxMNMBJeUHDGUIvcJutA9kqVuLKkmM+t
0C1jOP607jVpYK6udZm0wZ8J9SDG7tV6OlgK37SQ4qBZYYquF1g5AcStGlFBadwRhooc/N+YH7qF
wfnFuBFrCiVdrgAcNB6EIwcz9ROcr7qLEFTwUfVdqHryMGqF6AoSETlSTlrXFICLFlx87dUqvceu
LG0GSINjjWTEHEWvw7qA5GLp9c0HhRnZaSARJCx4HizAJKHaC9ylIz12i2JXYlWf+VTNjnEAH60s
ovIhDSqiRx6NrCwa/Yx5eQSoKoKhnslIUahUucde84ud1LUliwup3hWYEB0gtdYuYCy8BxUcYrYF
Vq/pUSkDC6kuJF1wB7wruMGPTuVegiQb73EYcRF8wascIVMqA4hogfd5CEGasNUGvuDd2MH0vqui
mFFBEBxXVIkVwMH2XMMdOdc1f6xqSytBQ+JRmC4z7ylqRIooDYK4ALMDfzCKEfKWmfLutXGrFxSv
C+Fwa+TaKSs4EbuR7haAAEeuLvb8YKXwIWOyq8FylIbjjQ/dxqgaDYbFnOpZCZ/avuc7RVPr8PYt
9SFPf4xY1SYCM+SJa8+RStmHlm/9B2/+os7VqJZVycFXxMxq4CaqpwXXY+zl9rcadz0uiAK2ahlq
DPOhJ0HW5CxLa8SXmthKl5SsjPo/qZyVMBcac7Mc5BOl8YVT1BBBcjBCXzG6tjCqCiXhtNLTYNDF
qj4FowrDNGWEVCX80LZSCcSVMupSFJ5iP9vDV3of+O2d8jCCoFL3GjRwH+lJ4UQdCtuBBzfDsCug
eVDmryUZXBR9Alir9XBzzUuWxcIRAM/q3rZ0UuvwaqdyXfElUslByAeeFaJiNhAaHgcUDmFNyTdZ
a/kZNaOkZ13f6ypiaOSHB3R5V8Yi7HHEjgWxd3Q57i3rOVy63NxpveYpIhAZCgGpjBR+lxXpjnjV
ti2wi9X0Ph3HseJZrib1pt9xqZ1wLsqUAY/DnbpmiZ2owynPKlAjy8rWLsUa61yVlHPYd6OJE26H
cRHtOCytgOSmEGtb0sYOPF5MgKFMtQnOYelvM6yYoErNQZG3sgd9x9E7lml3HAJoX3qcwfWBaHp+
44Ql+K5QsGRlwHcGzCsPudj1kFb2FZbVpGctrTjmVmEExRW3OOa9C14zagc6bnubWAXQSuNPAty4
GPFGG7EYzG9FB97MSapoW+QlSvHVxs1VBo1cuyrKTy83uHdqx0GLaiOkrpWoiAIdgOcOjtC9EkWR
LcLJUFLGcwF1/5FlYpSzoZfvoMPIetFUP4exSI9R24GI1Cg5BBwCaP9rrUSeUB/DJm0yR5XUPdfA
RxmHiA+kB0hLQRyXrGn4YSdHNbBaAkE6qw63tMpK5ne1BrCtLBnTM/Kr1uNSkMN7kYlZGNpc725I
4JutOhR230mJwfHCLiWRA1HIwaARdr1biQANopA/XSYLw9fIjg4U+dxYiTYtlAtfC1equUaepBBN
kMdtQTPfaiZWjNs2r7QY3jgO+VTQlo2edsEhgXhm1sYmrPmCZ5FL6BYiHBBZLqsRxqow6e5Iewm8
6DaSNLIo5oQykZecUQGvEVWxyuIibFlaa9C4yge8WUKP/+DKMaxcyqp+F2JFs2DXbEtBbsaCB31o
wRV0wkc47cKkelZo1j8X42jHbm95hIvfiEQaW0YhTPcLjtch7w/FjlbCo1aLJEDM/h9nX7okKa6l
+Spt9Z/bgEBAW9/+Afga7h77kvlHFhkLu1gkQNIbzXPMi83naXems7zTw8fSrMyqsiKDRUhHR+d8
y9DfVA761ZnrvwkBJT1CV8E0bcTMn5kX7AsrWw/a4CUmaHH4UZmv8wAWf5h2i6YTy54xa1twvkE6
6qyq0FEHJp37fM4PhFOA09qy33Tw8cbxv/SS0BqwYgI4ziHpdQe5qIXrbEtrDN5hZNvB8oyINTaz
zcTDmOLeTtPcGFVOcdM16AM2w5JqWDMxmSNW64WX06eWkeuQqiaJAOOqwu5JU5qoznsjjf+WzcBl
d7nmyeiwORlm1GOzkJUxDfLbMjcPHgxutVsu4MAhNr4UIB9l0QRz8Qme1wUiMOZgxTNrlfsCshzE
nhfKFWox0DlLfeI0i3ZuSMp1US5KJwCR5xlo17fJmL09zYdhGlNeNcs66tHFqcY3Oy+3tWYHi3VX
pm73Dl42Es5ClOqOOaj+IAO8962oSHKNTcEgL7Fhoy79T92Sfp9RL2U506nOiER9HBA8VWygWGht
bBbVG+Sz3oYAcsxL3S/F2Nhp1kb9HmlIlkpnePcVUNGjm5alv2zLzF1Ytn+nO2vRCqnjYODdfRsK
/4aUbdrRam810RVVZpN7yFZDEHFDqOBy8TgWI0C2fE4mnNNjT7r9VSUFvDFn4DeyqTvWgm6IsR48
k6+YPSd67BZmoAump0WoxTIq+yJ26byHFrcHF0hwNgR8IQf/wbNkuckH+uDV7g7jVSMYjauKR2mu
yrQJmkVBoqXpIaCt54VsEUGQuiPbULFDZgFgK3AYUZDBgQjunnZEE6cqV0biYfFF72BIhWBiTyKe
5h9Dx4N1AefKOBCMbAPhgICfg4TWQAXrgGzv2mu7ZCjEFWmq28GadxEnEv6SwQEix0nWKsxnBwkt
alpI2qGchKSAxZF0vk+WWAUFLHsdbFNw3ZzGPq04Kjy6nN+0asEkK/sX09ZylWvrxlHB42gDJZrN
7TKSUwrbirQZScKzLAEuMvUFTDkiKzHSWZAJpnlZ/m5gf5hQp0CZW5hDl3c/qIVr4fxwXdoUzWyn
XHok3IaVrOKMeGPKXNBUOgAUqs77CATGRHna2lq6XKkmeBde/9RU/Xao/W9TUB/CAl4S8F+PQ2da
TJVAwiry2Bv76xK1JG2gxDPhpFgLYJXHKE9IKNbBTBZV4Tx74DnVgwX4AMnM0goHvdJAdy5bVWVJ
UeXXg+ZF2gaCbMKc/iDKVcAfwMGUujgCt9GdN7QuciLPS1We31S2OaCesneos58lJG0zTvFyXC6Y
AyulyHe2HYxciTV0cVd7N26VwSmuTB2JXbV1v3f+vLdUtW9IdztPHK6N8EPXPwZMlkaS23z6aAjQ
fwDwEPJdFm9A8t5y59VnHxabTNz50T6yrY3bg2DFP8YpvOYWe2qH5r2sO9hcVnA3KovrjDo1oMUa
/Ke8ReyxUaYX7t3U9zqlk3PcA93MT72M/oAtxHCYewsNcL9yQxCdp/LOO+7vffO9so5Gs/2i587C
2PYqt3B+re1buNVuLbTSuTz+AnXiKLMPQf2OiupT0dn7UKtUkeLdNeK2aHDGBvhJKpQzB/3ecQDV
WrloCnrjVwHM1VS1qnD4YBG8k7QjtzOxt2B/AsDZ0DWf7FSxOg1kv8SjJkpmC114KWjnS8+urr2e
rJXoVx4PII2qoxUOeJu6RWoHF63uitSVv1JazsC/Ybq689ZMZVyVJjahkAncwlctfwpmWO5md7PJ
+L4MsVBtlEjw5a8Lu93nVbXIbLYkYLzCDARCYCH6nS00Ah3VxqznK94hEbIekcmupeNXaUfuIKAI
/KZTLapRvztMIdeii8kvvmsk83MWHFwFQi4xcCh/D/AvbpHEr8k3bG44kGXNd8LG92b0vw1mfKIR
eQLGNSGW+8ABn0/LYdxShtJD299Ck2rOusRj+XVW6ptWstiio504EilXnmNJcMSP/olif27J5+CV
j24e3ttNHpeSp2X3NKEH2kyf3vAixkfRuQCPPc/RjV8WC8t/0dN75ctYDfBZdB+GAdYLIUiyFeAA
sNiGdFnxWGZ53COWdJ1OdB4ttQGiXY4fuSFvWRHuZ/4KubitLsk2nN7BfT443ZD6Ot8Hbv3aRpZG
8yHYVZofFJDXYIqHP+C32y6zGY68+F6zhr6Xd6gyt0kDB4bkOP+L4aqgwdrxXJhgeT8y8mnoup7k
Q1s9Ftx9GWDgUPgobOB8P8FaT4Y4jYso9fH7tn1HolsL/+WP14NTJQjSGyohDtUWK5wIMILbgPgL
2KPBO3lES6SNo9a+DRV0QEfKN8roNJskQTgCUAmCI1OeLVpzaPWdcPczWEADaLsY/CwHgEhuYQ2W
9JC7FJ8We2jdW9bxFNIJaQY1orK9ErO3aSc8G9QGMvEQFF5Sk27T9MFGiCAu5291bl6dNo/ZgCzN
vzm+3BRhY2wW2r5HEymd6nA9DJ/BNEB/VWLJF+5iVtN1iJNffpSswOHKq83ON/6+mlFXgyNuPUWP
fhSkYYkMlqHKTH7k1vxWYWtWnOGvvE/AxBa0STWYqYUANQsSSgNo0bY1x33En9FHv6rqvYdzo3Ik
VgYgFY1KKTqAIdqDQV+n41TcctJsLWGQidVYjTCicaqtGXja2+Uy97+1UZR0g7IS3zzb3qff8J0I
5ysxiPtRi3jIFeQ4lbVmrty4QfA6oeaD0LJUc3CYfEzr2sQWTm6dgiWZhFSb982p8aQz3IWDl6J4
az22sIn/0IIR38tuoeEtxWpAlQf23EzFQ1ZC9UlZO2Y5L47EQXN4Us1rGxR7Fzr0uaapJI+sw0Ri
GWZPjqS7aO/hz35F0EgStdxlvfukC/0dhqtR1y9BfF5Ib2v17UvJ3HFJcEjPJEMF0cec8wlLmtFZ
NRmATux2kh7SC+hcxCiKPaGwCFNfz090Jt/xgQ9tWQcJt3wrcR264JPENMjptDNw9d6i3JvHUk3x
oId0tDXUQ8atzD/cEV/Mz/InjgnDoBSL6o2EAjaZNhSLpxxNmociMcgTaph8U9RrpgZDHYxxX6Oz
z2rYCjiHuTk6+RQLb65R/IR4jx5iwU1cT4fjJAqtPnVhJeSaNlUKjwWAfEhvqAs7buS8U64XfhOC
MxoS1Cz4koYsmdv51rI6gFR3OTmUvF1ohvrZ2CBpGePWR05O7FVVBWuevcLGdhWoatH6N0HToa5g
J7bzoUi5p1Gx6nm3jqbwUcLpdi7Uwhqa1IP2kw/h1szdWwzff5CJN72VNLqRNdD7/ivOsKgS8L1v
Dchrc45uMvL2YgY8t4fTndUnfkNRCmtAIA4Q5BDoRAE388zuV1gk+9bd5tX7sYwDtOCMusM6CB2A
+DZdINLQrROnuRH5NcPKFuEG6F+IOgL9CZfxysbONGOCFOWb4voxzKC7HUSf9tDdKxtsiWmMUZza
qnB4rWBAFWFU0XOE/ggOu3KwH3EwalI0BuGqRZqrIGMDzhHFmJKavBgU6FV73eOzjzOUorCUJxTc
8ceZ56jtu+uiHZ5kI/Hx83eLF1jYsDwt+ydrvB451OUH5kMitDzAqnWv4DCdAJi7LKIahJt3x8fp
1OmfOttZyNqicZZZC2npbeapPpYEaXvVDlcWq8R66t6LUm/hyrKoCD8AiJoUrLhtvAp+ImjQMU7u
Idj0La/FLrQjFFsqP6VwshYhzJN8Ou3diu46PmcbPkCSYJq9cO059jffM/2iavlz2GQW+q53NA83
nl8t+tFG7gtBNbWejiaPLU46cSvypLRvnWB8tUf7jbXttx65exz6/EHNs3fn2hEQnjdTv51Qy4Ui
+CqoNsqqF+woR48+QL92O5UE9AHejpsQuHCL8VUmodWScTvWM11iTj860N9WKN9B1TwOKsdeVpFw
X7LGj1BQGD3LXVbG+P5mcnEgTSIYEEJloSjCz6YbqdwhK56uexHMN7qYUJAOcr9+Dqs+fy08C4WU
gksSuwKHDVZZ3TI00v0WKUjlZ5b1HJCcPHJb2zIOg4K1wDbaCDSCu5cwH2fa6uFJLxpvalBRndHD
je3kh3lWMXoXACXczjFC5gVQwrFn1dY6a/nm/Z9/Wa6DljrwqP9DSqSFnVfk+mqnhod+2tvDbRFe
AnSc65OdoHF6L7d1TVznCmUSiB/bxB322s3RFyn8Nr9x5hYFwhEQmhllSthIIIZ5/UdoIPuZ9A68
eZOv27pn3vFUeKRHnEIz10GRu9g1+a2LOCPcS5CBMziSUx2RQRJqaBD4qCPODBXsoN/MUDV+sSVz
kJqg04DWm+Pf4dADRRFZl+9/9lInvd5RZGUN7Duwnyh4waqgJ7EpTZQ0rc0vzI1zr3bS7uX2EWVR
W5A5sCe27Ak2qGkMyU4MdlbAdmlShyKoacJ8RJJpKi7BpM+0sU895tQQ1m5lOr0bTUPHWFWlXmCK
dvcsL6zrkQyXQKnHsfrN5A9OVpgtTWX7VJBd5mdbLs0D8GNPX3+ec2N3gvDgnM86GAP7SmYdvQ+G
Slzj6FQ6aZbT6nYSUfYIoAuicKQ1OMVSXmI3nnGWC041OWzLwJeFa3IlsdZi2bX3HQUwrBXkPRqm
zXgUbMNMbQXftgPcHMcGLkNV9l409bLJOE53UQNM4YxOnnmae/uN5HazLiNxQXvizNc9VdQY0bIs
bW7xPR3puKa0UauymJFhFdpbdKGtLiAtzqz6U/kMNoPnGVRRu68MmeJZuFdonbxb9vj89Rf+OaC/
mT2nDm+udvrWHI2TzDJakjXq57HcHQmQkPRbWfFDCKS7l9Atcl24DUWoZMQWoPbdkgKIDJc0EFFg
XpaiuLsG9ybOgTPi8QzpiiLxEOpfCfx+5apOQA+4RunqUK9QityxGCqx+So8cnRW43q8Qh9hCReG
C436M9qtwamCBw2R2tAWbwUOboIT0spd2bcqLRalBDl8ToskWNANujCwKPNSCbrkx7dHqD4ukZ1e
0Sa+JNh/hpYS0JPoU5ixUub4IHPirWQagdp4HCIKCV4U2pZoFi3zx68/5U+A/e8+pft3RMcwR+hj
HO/F9tY93/wo0xv9NiVOwheXNtoziKxTLY9Iomg/uDrYsUiuxr46mKr7qFW9MpFZG59f2HTP3eYk
7vTzwAUkzgNQxryFi6N9HBlkiMQWiyqT92SoLxlknhu0U3kPy+jKprMxu95RiTd7iacfmwoBJQrQ
dv5mowA9spWDvaFuoIamLkTWMwiqU8WPsUVLEgfIGdA2mmJbSCzUfKMJ2vs5NGdw0G2482eJg38c
5F+APsTWvlfXwIgGKDkZ+5Vo+PSZt68n3Zn45B/j4y8X7zQhbo36EzhQ4jD1MMHzXFTDwksL+dw4
He/7y/WDoAmRX43wLR9aa2OqwQf5oVDqR9+HHupCmf6OApe7UBTYATsoym8AWWULCrwR6m8onHqO
2y97mTtxF6IbjGQSOt618VM1mTCV7qC+QYpgXiKj868bAEVSVoHU0XmtnVI59hvjz9m2DnP7irRc
LVHSNfus5+E3z+0pGB8QxnouCM3SwkTBrrYK7xPm1igBGe3bd0Fftp9fD/WZLedUMWEE7aRBfUHt
KPSkyVI7KWUxVxdG+sxAn0omUG9UWXm8eiSTxobC+gKHUn4XegkKFF+/wLlbnCR7YTD43dC7apc5
24ovWjiRWZDSvkITmZoL2d6ZZOhUFkFNQWggKaB2U/UdQNwKh8uvH/7MRD81uxoEVMhxAFG7XDxI
Ab+2N5N9fH3pc898msA1SmFq4ZlVC0JkdS/1w9cXPhNGT1VrcOIcjOfmQDoOAdBLWwg2pxUUUFv2
aFXuhfByDhB+Kl9TDD6FUjLu4jcSPUkVFnqFkpVczSoQe9rl1YHpPNuBGK3RuwKsAaRJnpTYGf8s
STrVtiHIEyepqNrpQAAHoK8q0ay7Zrpw+TML7ycW8JcYZFGg4GyV6Z3V74ETcNUyjFZopn39kc5B
hP2TzY4MbW5cY2Nda1SaxxKNPUJhmGr7V2iF7yZCDqzogYxjcH30UHP6+r5nJsepmA2gDx5XvsJK
mYMj8C/6DorECkTta990S1K1z1/f59zCOUaDX0ZPTMxrFZkUhBAh7FBZsQ73GaCQf3b1k82NN1pl
EcPaYeSWiets3A7ln21tP/29fnnwvGGZmYD62nku6PboHk7zGIf6QjQ/MyynmiCyGppO+U27t4Vm
Pzj2l33QyOzanxvvz77wqThIjjK+Nh5v95LlIEFLx1t5cm5WmRV9s0vUpbtguFSdODeLTwVC6Di2
9TADkgqURnWwHw2glEBp3KpHEl+yVDk3ZscF+ssX6VD06oD0Kvemz7IWDU9WpL0DRYxSdcUlQsDZ
Nzne/Ze7MNdz6jKT5d6vp5iI27p4CtSVhY5/JV6y0KQ9qRLSXiBRnAn+pwIifWPVnjc0qEcXYfU4
yXzascDLN3+0PAj5+7vUHLjCmg/4KuxQjzeSoFR5SXnhGJ9+c9w4FQ7RoSMnXePJyzYehhSddIHC
jRdLGo/Wlo0gaVzYe8+UIU61QqpCVuB0HscIXnksLhGuUIYVqPsj3bzIJT83u07icNfbede4Ne6S
z4lLVk2gUnT3vv4QZ17hVCpkDnxpgeIKON+TD5BrGfs6RWktA4YciFH+ZwN1KhbiA25dZAZ3meqE
A8r3rkQCnfmRgXuUTB9fv8qZ7fBULGR0cjPRvm724wBZW7Md0BkA5Ee4l0ii525wsswDR+dDUzUN
AiLqrWrvDnOsvG00XUiLziy5U8kQTwKADCU8vIB8ygEpmdWFtXwmwT0VCeHlLIg748IedjjUhBcQ
z65u7B69+wvb3bmhOVnPEGXpRm7hDm2ZO5umLhZjVUD4AJhsnILaC9PoXEr3U6XklxDI6cx8oOyb
vb4F/beB6+dH0y3dOQaMqagTYHKG9sImdWbV/WRY/3IrU08Q2Jytcp+he2hFtzN5b8f7r2fquUV3
sqLhOTmXJu+rfQkgPtCTOPRlceXGRKU9EIqXaGpnXuFUB8TPQWeYAwOHOfcp63dBsZm8C8nhme99
KvSRO9wbaDHi0irHhuoMEBywQHCpDz53n74epXMlkFM9D6ibwtynLKC5JgcN8BCQhneOxUFUyfIi
kW3TJAYUyLWI2nIxYpdfjEyaVSVDa+1k03zhXc8sy5+M2l9nQtlbgMl39V7OfWyaz0BfyN/PTeef
fORfrixyXYd93dT7bgT4DOxiwN2ArYvHN/Yi2liZZLpIq/r9pvhTw+GXW/liAgKP9/XeuDIZg1eL
XsnwQng5N89OFv8IvW+T06jahwZy+WgY9+VrPl9a9GeC18/Z8cuTj7U3WB3H1ZFLrVr1OpIbZn2K
8NUomuaotX89287N6JPDrs5gdOb4Rb0feBv71oPwahyngLc2l7aPc/PoZNXbdVEBRlbW+zp6q8zB
ZQ9/9OSnMhykHC2rrYFsL+cMOW2EVh+4/1Gcq0bGRl3yvTrzHU41OKJR+DzMMEARkAAPkBICIj5A
jxt1r+HCNzh3i9NDU28sWOgCdgNYo2iv4BtwE/Gr7lVe0Pg4c7Q81d8ATIVnQYFXGD+9hVmXT3SZ
X6gM/1xIv8k6T5U3pq4tcujh4do+LF3EawdtUkFi8p0k2bdwnbAFRMy//uBnJtKpPRhACRNEDzGR
JDgNMTydn2t9SQD+3BCdrOUcaljRACWCvXmbHpwf3Sd7iS51P85se7b796Qf+sf/Gn4bw28d6M7/
7PZReukUdm5YTlYwAw6j91Ve73vHe+sQryH4s/yzET9Zun7rtDwvOcgjvhvL8na277++8O+HhJ5K
agAQM2MnxYURdEy4GQ8UXsWDvTGvl4wwzuyiUJj5+6g3DtrYaFliOD4rk4DaVFxh8ZI711tA4WjY
5h/j+uuXOcPvp6c6GlVvOSE5DlP2qt74W/XpfYpb667wE+mswje5d759fadzw3YM4r/sCVY7q7nQ
uFGFvtjT8GDd2dcAvEMB9sKx6OyrHPe6X+7AItGCPNjWe3zw9kAgY+anTZuA5DV86gePpaWfsufs
T293nNO/3A7bmKvrY6qWWxWLXb/J1rSP+m9C8Gjh695Z8gaNBCrB4K29Wi4mPoxXBViVW0DcWzip
mUumDL9fRkDg/v1RICcoHZ051b4XIs5DLwZ/4uuv9vvwTk+FMjwqWkm645XBAAEX4yV79NF0BWb/
0hZ7pkZCTxUmhD1TT1DEAP5m1QnQg3UY18/uW3DLXnCg/fo9fp/v0OgkGjie5U/sGOrtHLS1bGrh
o8Yye0trS/zZLU4VJqK+DWw7xy2C6LpiO1EBCzpccqo/8/yn0hJNLsixlIPnzyDCEn1vggWMiS48
+e/zKHoqLNHaQQOkzFTtTbFj1ZRO7ZBw2JzN5u7r0T/3jcOTxT9EEDUpSY0tKk8BLofieQ3GtVoE
wxJSJXMeA8X99a3OLIVTOQmPz0ozjvzckkB2PsuLVnzHLel/Jgs0PFnuqi98KwSEYo+BUQ/TTQOX
nyym1/K7uJ6+ix9fP/7v93Ianqzkxob+IBqOiPy3zF0VK3dI1Wtz//XFzyzm8GQzVwWLWMHwCqpe
oooLIH02rmYWF2/dpXzh3PCfbOguONuebPD8+ng25ger/7MSIT3F5dVHmmxX4coAU7dmASj2BHb7
D+Ksii6OvBiM/a9H6cxSOzX9AiOlskw1qp1TfbeRLfdync1Pf3bt042ds9YDORfdpXFn4QReWcBP
vvy89r+/qf/IPqBj+BOjKP7rP/HnN/DXhyLL5ckf/+uhbfDPfx5/5//9nb//xn/ti7ehFe2nPP1b
f/slXPhfN05f5evf/rDgspBgVXwM+u5DjLX8eQM84vFv/v/+8N8+fl7lQXcf//zrrR05ygJ3HxkE
L/7614+OaEz32G/491+v/68fHl4b/N7DOFTN//5fgCPL1//5ex+vQv7zL0r/QeGfaYcOpb5NouNB
Yv44/sR3/+F5URRAUMcLfD88wjZ4C/uFf/7luf+AZBqloFeEJApBDPvr30Q7Hn9E/H84boRDGQGl
FiHT/+v/Pt7fvtB/f7F/4+D8tkDICtzy57r+76gS2IQ6vht4yCY9n/rOqWZvaQGzPzBHLHMXKzSZ
oVmAEpykMJ+LPRIZB+L1Cn2KQSgpoc+K/3fNhF0Fcdt6uliAptgA7z6yDmIAMNCW+yF0YHRK+kiR
6wrmeODqEdCyWVhl0Bj0hBc9zaKb2wWziZ72kYm8KWYYClBzbfTXbgNngoBCrFSPqmM32TNkzoqQ
ue1H1BspljXxoyNgzmJrVelO3k1t4Yot5HCgXhdpiHbdV56xUL0cpFeyFJQ9tCLLUQovdkzUwWKJ
lJU1vzYt9SWYDC0nUZUMnRXwm0ICML8WwpE28HdNibItg7ajvrfzebDWPfx1zTUAI/O0cnsH9Oei
caP6SYQ1oAamCO08BSOhN0vd5nbZx5UBWXRbYR7I6woy3rD8iHr/Mc+FlkAn2MVdBqPxbgcyH1KD
rmW2/AhKVUQbCkS+vwVPwYEHKtiyR2S27vka6hfzDLuoUnDIovRzDipS3UDLM59AhSC0A6tLezwh
mkHR2wedHJquRvdqUys34GD8ZuV7lc1q5IkacY9y5flWpx59aLAdQ5tvtzaEKlACyhLfMQpNNjiY
lw0ILF0Fz5gpt1i9xQCpEux8ls1OLGyvqdVzNVnO3C8kncZi1UCrJANNdjJs2aH1wXbBZBXVtqpV
n6VzV0TeK/PN6D8ICxwWGVsjbAkXWeN4EUSCWtCpOKC7TTJi6oJOJqPBXYxgaPs/oKtjN1vpZBUq
F9I9qseMhYXYrzk/tIWpvOVgK0dtor7Cua4eQSC473QvIdhInXaGWqc1T7EWWGXPpoL9FhAilFI3
XGTFMIdrSLQwfx32NtLlvCsFAGj+ZBfvU6YnC0l1EO06O7DuIT/RbtjUkOKzQRe3SMU0yG5ftJVN
DnYJsapkBKG7SFSB6yLHHOp5JfIS5oIjxIebJBib6LZXtt1sPNoy/zDmzIDB6o4thCLcij2j7dxu
6hySo6kPB+kA5vBeBRJ0WRHoGbi24A64Az2Oa8IasvlQ+21XprUs5ru6cujwUpSFmO4YDgv6lth5
Vo2LrqYqh6hQdFTXKOwI5XEw8cbUYo2Y105LFfqRAzBE7X2dlf79oInmT11ZEtGBTeEyqCbpMD+4
kWoAqjYQndlYIIyG2xZzjl9lHS6xnjw/VKs241AyGQFkDJZzOMPmb9KGHQU6wBaLFevM61RY4cb3
3NqBhEsE/mpGQU2IGWq4eWIaTbPEDgLdLvNsNHypR5xx4ir3zHMjbdCCINAiFOgEdvOsqyK88nsW
BpsaWiB840XG4LSXeT2Xe4YeK5xrTSWHATTiMQiWFBILzcrzQGxZkFpo6MQar5DrkpUdLOmlW0+b
wpkcqIo0XtAuooBbMg2HKAcRp5gCeYDwzcTiHLRxAZJK5EbA+IVSEWuZT1Yk8abGnfqlX6jpynVL
P18aIlDvGaty3dgGotqIRgaC34LyNcWsOpqoD96+Hkd2G4LRsOOcllgMGMKkyFm2VENkbic3dIOk
pJz0aDlY+S4bw+kxdG1vP06RqheyYBrrooKExVyMk2boZUZ1cRh7zwMhhga2qtM5qgEhg+bzkS5x
jY4JnuWq88NO6qsQn0SE1yQHYfYHFDQJ1PckwMv72q8YVLw8OB94MQ4f6GBDBa5CGLdCl5NF0Njo
amIeDzct47WbZp5db0QJxsqyqqkNpgiGbEI0pgRKWG4Ai2cL0dwdbHENgpK9plLLdR36/lvnRb4G
wtTrIRxksUJHb040QtVw6Gg/gAAHmg8ThfvgNlNz58I8BmLM1Eaur+pRfp8y0F5SqD2gC9fndQ5f
CIgEsDSbO7CxfHCo3BsbSpc33C3ETWmwVLDJ2fljjs7wA5sADEfwzLNV7njiBcrCZt1Vw6TwzcKe
Q7uJixdvtkV+3wd+F907lNXvc493WLCxNXuXzMHLAJK6hbkB8nwcwu50fNN91eprq4sg2SMbmpkP
2nvihgV1k39DwGfPnSggKaD7AOIwNDCDACl4zA/G9Y4jj8rN9450drMgxQAqB1QFI+xzVemsfYiu
Ir8uIGcSN/3Mm02ktEs33Ti4d6boRhODFjgj6HPfPdJXS2s3M8/MqTIWlH/ECPUZHIu6aeXlFRmX
RSO8dPbL6LEruftOVAhJnIlEAKwTBK613Q/By2j58iUMK7Dmf67gieXuXVQ68n6Y2bCLFFhJjELK
YwjA3IrzXIH136HV+9KXM19iezN71hfdNbBvQ4sJzcLt4CDpbrDvgg8V6GCpaS8/AHsE3KTTzVvU
1LD09e3xu9+rYAstP/HgCGJtgKyFbEQJfdnUIULf4gfA6sFqaNXPEbt3i0rchzMAdolSTK1Jz6d9
3+XR+1gF3r5pOWIpM/qowWE6+xbMeuj6thP6S0nmT9jBe2VZP1zWdd1GI+pldszDJsRZMqJgAPrV
jPmVUxY+Yyxm7JF+LcsdNMIgS9Q2Q5e4IThuowUmdg6VM3TCpJOnGiUUKx41n+6HhujXUNQeXln7
PwriUblCFGw+5cysYW0g+2OlVj24yAxQcighyVXXmGGZC8ijQ0Ioo1kzsrO0nSDLA20SiqBMdMSL
FbIM7C+F8codG6W66lmLter3En5SeQuJhoXDm2xISVd0D6DWR/PCt0t4zMPgGlEbJqM2LBum0LwA
1kxBEyQ2HJxpZXGYIagxgAREWLqPIdojEP2jun6WCJ/3TRe10MatnR8RaWAFCFYXFLKaqPL9WxKB
MavjofS9/8PemSXHjWzZdirP3j/S0Lg7gN8AEA37TiTFH5goiej7HoOoebxx1MTeCiqvlRTKEu1+
lln95M28mWIw0LgfP2fvvYa92biTdjY106w/1JmmbEoo0pbqz9i6G9JSgE6a81sY28uTIcLyqRyW
WiejBUuYX7ZQDnHzzRGaWZ7aFL9ZWE/lruIoY3yK9aNwKLEnvGfmai0WOMxyRjWbrTLEvRnZ1jkB
yCoK1sTsxWGS4UiDrXWTvvcjax3H8zmP+f82xCgtqqBROY5HT/RkzOPXKTLqfrfGYdwFkez644gO
Y/+2yAkjB29dVOG9lpjtADHSyjIMHvOiPhl9wqGs7RSGdCfO4vti6QcSIwxF0I0YRf5ka4YeERla
2taOa7/M390kHLsgIUZ2udESx9D8dl5FH8i8E/bdkoZO6Dtd4i5elTdd6cdGqKeflyKxI88cHMBX
Wv1Qt1TuF5gys3G/FO7SXkemUXRenqkxO1/LVRT72TCr5qu7uKLfGzSC5EYtS7OsXotrW34zzTyR
F9VEGHIQDZXxva9KgTCz1IfKq+bUTfcMYwmUT/mX8V1TEwfmk4JGPboaWWZuF9cptY0gtiLf5SRp
wWyBeFZ+7vpZS+7taG4cx3PNLmW7749J5anXZ6IzQVfqU5T61WqbNarpnAyjVTcTduSJuiTQJ8tt
gw6TYnafmXNp71Qniu5KucImdoCsumCOR7d9knMWDjsxGo37UAGkYSHKR4MlIVbFDamBOdUwv/pT
pg+Cd6qQvEdfG5VHxSFL+0LubZJSnEtqAsO4ipash0NAjUzAU4rS54NOqHHskvx8VJNCmo7FL2lZ
Uned01Yitt9CsaKTuBdMRKVt1z0soGvDM4LWS/x/LxPc1qU0lUFClk3HSRrytHMWLX3TMaN1A0OM
xcXQ9G0wpUTX/HRe/vtA+vMB9GSc/eNjOAWbHGUtXbqnKg2OSpCn1OgGdlzPFySrmDfzIOZ9k7pc
fVmE6kXMnXVmjpr+iqxwOisAvTyJPrI/5Nb82njhd+HgaAqbmoojN/7qk2ZhaJfOkkvLClofY/H1
ZbKf/SFYfSJv9umW6mdj3C1fkweLLGo4szuMD34cfHThTxAd/Bpcb9d1OI7bFsTM0yFMpklba8pJ
Bh0Ajdc8EtGTaYdj++RGSefyVhIp5RCu8smx6hqDADkAg1FUe2lk66dEqoaxEwGE9206CPe6WyI6
Ym2vkzRTS6P9PFeh+cFd/O3C8awIDkmEvtDlsE5FmqweqUV6KvGGhZ5bG/zKaLfWShMOFQy16AcN
st/fhPfPs1yDJ4dPPb1RtVq7op0ln6dmY2dF6Uj82rpiOnajHfDH3Gt6G4uSsMddvxYD9cQS+pSl
zGEG0/7IbvBrz/THM0zvxGVK4ahjR/nXKUgm8sxcY9cNcFXbD61M+oOdifKpX8vovI7X5CaDufGR
kPAfPtWWpmHy9XlJ7dOLnuhjHiqpyHSY9GibhBAFbceUCOVIueqiuLsMOXlkH1z7X/urfFel82YY
ji5NiUn5dBFaYhlpZSScoNfx8i8l3rQcdd6fV4VjN/KXle79Q0B827wIQp2q8yK3TpUIOY3DbsR0
SuQcBT1ZY1p115jxpzKvi025lh9d0X/8bpardMocy3VP5cxy4YKlDh9LfldAOMcSqQ/W8N/u2fGL
/dcnnMqxVW02hAPyCak7uv1Tsc75nZFOo30WEpKUepm1zpaXHiN4v/z5kv72iipdGIZ0uZ6WrYzT
SH/uWCh7jOdBrQtqkqBw8u1gf6CV+IcLiBVJWTp9S5cu5fG+/jSZJL+SHnIpcURaoSIqOW0oyqIq
+cglfOKofX8KaTQKy7As9ij9VB1QOuQrWQsMQVJHg/FiunK/Cq+9bnbRd/uT2pRfkhvpFdfDU3Vv
f/6IYXPcBk6eTiFMXgHD0F3dPbW9jYPSDNxRtKrWl7S/x3Tlzc25JdwPXrWTodWPbymkK13l8J5z
5369nIlm5iuZg24g4FPBhdoj0fG0XYvZ9M8Pxz9+I6WO7WR61fa7A/Wn+xb3axdOPfm6FaMmAjtD
ThFVop3lZTfs5rRdP1DHvasJTy/hcTEiuPz4LJ5OFVt7baRu8h7Y91NgBs1O87THObst750beSUA
IGMgZJdN7o3wbf5owPKrEuDHdf3504///qevq+j/xGbLp+eHZA/KabdsyU097z64qv94/376nNO1
UmCvbrvh+DnAqavNsMO2RC9DYAeF60z+2p/v4rsE8PSqItYSOhES9AFOJRV9tQjaL7pD/SJ2xtbw
yXHw+3Plq2uCmrzM1/wPhfO/FaV0pKzjXaRgVILEt1+vpa6kNYg6ZSu+LK5EUO3qfXSI76QXB7ik
P/iG/7CIMQ6xbEc5Sgjr1KWF7E4rGp2IRCe/D6kZOTttwvnrny/j75uPQUiEZYE9OT6Zp8UFoZpr
mkarRhAkWYmEZxMok4ekQDJErsON1UQfSTp/XzYNpj26UPyPzl9Ols2+SMasn9poe1zNaFob3szB
Y2t71WF6oHbLdoiW/+0tlgVMUOoSQykZMJ2sLVO+OKFr99FWFWdxeIaRZyPr4WIuXWzQepC7sf/n
y/p70cZxwuXOucIkX8Q9BRrZzuiG4ZDGW5IqceOTe4UX3w6WrRWktx9JV//hXTAtHkwOMDoLjPt+
7vjpHR/iOAonlcfb3te9PL0z0fDZgVZ7MttLzGmQBIfN5NFM++BrWr/tDqZiMMdgjUfUFKcvoT3Z
E8NTurRdEN+sfrdJgvDgXNg706/uiTD+4D6eiI6Oi9mvn3fy8MQxSdnUZNHWvM2u5NbYF97XImGj
MILjC19/cBt/r2B+/biTtTPJk4mEcT7Oic1NXZJJpOTWTK/qwX4Y5L/ngD39cvIUUMXTVKQmHrat
RmQaDX0/TO/+fL9+f/d+/j7y9KlMzSGe8ZJF27HuHqS2XNfT8vTnj/h91eIjJMeC44TV5nn8dYms
hAXxgHHWdqrNs2RJPYUYpRy6D2rLEzXp3xfrp885LtU/P/KkcGsGnS4e+ajc6Z691V6TgDY31JTC
ZxBhbpa9++39y/09e//7BH8y5T/5x/9+ov+LCuC6/l7e9+337/3ll/p/wuxf8Oz/97P/62F9/c//
l/0++j/+sR+jf9v6yxBKsLoypf/X0F/+dTzbS6rxH2oA7tK/hv7yL8n6D+qIOozi8pi286+hv/2X
QQ1oMKg36cWwgP5bU/9flihmAzCbKFx1xQ5qU2Ael7CfHpS+i5UTW3m8Z7SevkX2kgVlZ5oPSMKH
m5+uyT/1d476tv+qSY6fhepB2Pzm0gFBclpaIj927VTYyd5aEhivGmcEw5860gPBgbjVEVtRowlX
6aw9am5TMEPKmYSRmpdDyfjzL/Przv7jdzEpVQiDZmW27RMtHgMvOtulnu7JZd8llbUJTQLnotUk
08UCQVhGN23HsPDPn8rx57drgGqWJrutc2aQVEq/Xu9qrrqJWD/GjJnuLn4VAkYh9rclFOcQS2UQ
2ZqM+XIfDZ1OiF4Uin2Yk6B7bzI44pVFizGVG7vq0UI6WS6/llIuxfNawm+5Ngi/M55mvkQZzHYu
Ut9uQl3tW1vX3LtxQXZ4thar82UcK0isRSQ6nNEkDRp+ZcpqOl+VNT7qkjE9yeetis+diHk7mZGj
ZW5ibQHYwGydM/7olpO2W8MsU0E75Kt5Vo1GdVaMIqRSV31DxMhYkZddG+0xBLzPbXtvq47cTQjm
AGycjoQlqCsGjIaI6FXtao27bACYp8MUw7tB/GgpdJwbRbSAUidtH76Yq4ZuW7gG8cKVXXUB/SD6
K/R5930VYiJqykhfN/EwGogEBtMlk3AibtNn3lETEDfaxIc7U9Z4Ojr4dc+cjayGikn0gINmYXmM
nSG1z3S0Hv21yVwq8/ssA50yRI223FbGuHyxtcWmhk8jK703ybyb7zi06fM+z8bodXDpd102S6ov
u9WaEOH2PHuOZ+Cic7xpchoi8Gcivj2ZgM45j9gOHkK3Gu54ZI/phSKKhGeQ/xaR1jxKbM4ksH52
mqq2roswG15mnZS0HQ+AWx4gZxZiK2aX6W++lou+jQrNrT2nQnjj1dMoSb0dh3zih+mrai+VzOdr
MTlLKjaWSIDvOEVMdogQ2TK+RgBDuvs8XwZwRQONgVJz9Au6ET3J/hVK1Y3TpIm56Yauqn1TpeWL
ZeemteFNVpyeJkzfu0GFvXbgcdYdH4lV2HF8zKfDInisz2rmHKNX5McEnMEkUX9DXCSN5MGJWya9
3TKdjwppyNas0eMGfZxV/VNbjwYKxE5zwmBUfQhobpb6KO6rsVtvXeY2lW/2eBvI9bT0geTjKM7T
Q97WYUXIoLZqmjfxMH6aVWbl9/PqurmfpKbzoBfm9BCaXfzsSn1urkbmogRjZ6oOgypOpMnWnJvd
U07kdYwcJBfhrRUVRXuwZ4Fy0YqsTN1EKRpsFqm0U/euOxTtBb/vUvBwDmZ5qyWuq23FWMFJKM1o
vp2ikKsf2eVEdO+idaFnaGu7BKMDUSsYOuLUSJWY4BDlLeger21h+ni5Yq6LY8btwmDpo/7CdFqL
gE/lELUs6GnG24zMO0pM6RL+uo4LaZOp7NwrDjfRLRTU0D5oQ5PPZ6NVRzqc0lrVO+Lpi2lfR7GI
gwVDwb2Y+4mWaRFlwCs6uuQXmeTVDhiLmXS9XW347uqFbP2mjY3rsJFy3MmaUSsx8OPyAtNlaLaT
WMOvcyti83l1ox5sltUgVa2QldpBuxrxZ6XLydiFzIePBxxV1wy2aeDu+9QtwTqVvC5XUKGaMySX
CzNVt9Rv2kGOgUYccnSQzL7aXcccrb3Jk1lRukdYmZbz2FEZOZ1pM90PzrRYzyF/VD5lbT30G5mW
y00m8/rapbcX+zC/xbqN8tz+0rsGGmA19jLFGwY+CoKMaVU7FGc6E4DQWnpPmxcEBi3C5OiG314V
ewb3mJkyHPuh1/ZM/6v10NeTMhnIKoNP7cvnRKUutNa5H8yraa7MT3ZTgrLQbaOUwWp3KzR1aVZi
M0f5DVSii4KAE3Bbk+smB6RUyIZM5GjxNi8mbQj6TI53jSs0Rvdx7Og7MBox5yeF7GqnTQvO0KQi
gZ8uv2s3NyRomvZ5RpeOqMBm0USA1GXRDtMclmT7L/m33lGW+WjEdhxeZEbXvIxTLZzdYEIZOrdM
5pVS9aM3OZlJXmuuOVeNscx3HbyPiOhGvScSVa+bJiDso27PKtFXO8GyTiDKki3ORZVXK1PCsnXC
czgneXcwxVyWgVy16pkauWegRNLX6K9GIy/R89HJG7ElwAioNSL0QVR3mm/kxqpfkbR85GPZaXKk
ojm9be4qjVv+GoK2WoNhGvUnHtpx9c2BMmRTLW2zXtFRSx9HefS3Vc1crzdpsxr5tas3kREMMoeg
oqHqhTJqqJEVqXKH9LZZ+hkSgpsmL4KceveyhjlVHIp6crpHa27cL64+dRNPpl0QzaqN1XVLstIS
NIPJjHgzEPE7H8bZMtinWV0j34EqZbK0zzHtO14bAlEoE+B+aPKoouzc3VwySdzaZVesZHQBc+EF
qSNuZWWUs5ci9+H1LtT40rCid74ZO839ECWsosqNLQJYEZ8tm6XA2bVhfjulx81jaP1KxO2Ib4IJ
aXfpmsp5zCNLxb7ZgNTayKzM7YMjrZygXNp/rM91SxhntKy4LEob8jlD3oi5q1nZ7ZsR16QCM5iv
iHIf0xneXrTKBkXHmFnbgeTm0J+hMJC6tMZruLcR8E6eGzukZwxRQU0y92KcydIbSGHONl1aDUwr
8tpw/XacnOdlrfQnFdr1y6jnKHgKLTUQloVWVfgZZc8XWzplu53LhuTemmVfblzuX7xfs0Y0G71j
vbvka+jTfhq5afexHGe0ajMqn/lmNN2k6Q8RuRvICYjILBkJLfVRfOjV8xqLZRersoUYYUSt0gK9
hT5ZbJa1IzbV60NXsiRP6NCKdLMiQeryADFrOjQoPsJhVBtANFJEhD/3sQp4TVXtEORvD251hgaG
YN2tKzun96VsANZjPzcTyZMG36aanMsJXRBNQkqwdrh1a2NeiRGOzVp4drtGRrttB+r0+g4Ep1kQ
ijwwHyj3lFQ0dz6VU5dU660IAbDE1xVPIDa/wS4Kpdn7gisC5sL8IUcLicaCWmbEpVv4s3lUrdVl
b+pX1oA6gcDnJux9VUYy9kVhEtXcMQAfD6Nba+3DBHlYQp4jwmzb2LNb7ICFOfbWQchZ7YcqakMk
g60cptt5iDXQFKPqJufgaj2b0HyU5ZGson1yOqIaoXgedXvxNCRfJjkh/kjelX3OEunVlq905Asg
zSA1msoZYNy7pqhnnAVgLA7bs34W65d6yHkNikHEAu/zUVnYv6sMK20kbdm2knDeadVRiZjI3Cl3
rV5LcV2/qxUHPS0JNzaOKkYSzpNbXqbIxSBmzoW4W8Np4O87zOH3Oj/gqIZUC/iEoh/7wZdxHdKW
e5dPshMhUlyyzuoKzFfItR6Ulg3jXfYuvgxFoV+3FZfWb9/lmYhvqcD6aFx7cO7vIk6INYW2E+/i
zhZZEVCs3AhrNJlHESgaDAS2mYna7qqDcBkdMtnk13VtEaFmyBWMoiWqknxxNMUOuzjzZeKJzCX2
oV4gQy3yQYw7e4HmBI2omS7Gflr0b7Mcx6uIhG0fkW30PcmzqtnxDKJydaIaMXNT2umtO01auHO7
zJV7RdC52E5NSxHIauYgifPmvyW0RzltP9bYOax6KZfLGQva9EmOVUe2fS/M4TD0paG2yp5L4AFH
sW6/WFMddO8iXrQaq+WPjuGsFSXDUelLY9ZJoYp1obgHw0jICKqbHC6C3aIEeeQWox+2e7m8WMOC
VribusXaa0PRDQfZxFqKNssoUIMVBAgd0MBUZu6v5FEX/WOtgOVurR/aZf1dyFwi5U3sXbhyBjqP
kAi5D2it3OK4Ddk5ADnGuC3KKZuDHMSEFaWeqHdT5g5u6nXzmH6bp8EpgQ4eldbwciHVRQNyIX9I
YiqnYpH9GceHEhnvu2jbeBdw9+9ibm1CfbRvtCRJ9/Jd8E3sdSbPUL015r5C4Gx/SwXIFh+NNGJx
R6uSOzFHs6Aks7Vv6buw3M6tkHGp0QA6Y+1xgEuYsECuJykc/LNu48SH2pjUdMgbg/Vt0tdV7BlU
502w4pH8yJn9Hnvxy9nfcQmHt1CPYC9Qv80jugy6yOhG0T4ahhRx+0yWG1WRZQBisGKtDdK1jsAJ
UJghX58UI/JiJR6RbaIyr/N66pBlt5Vqdxzd5vaLClsdVqtrmcPlHFFNnYXx3FyEi+zehF2inx8S
gh4AVXADf/QO/rfP9X/xf+h/7HT953/k3//PoadqgEv4szvm7z/5o9llCOcvh0OngXyFHHru+b9a
XvTA/sLcIvC/oOW13s0sP7W8pMQBQy9MMP04Jvr+3fIS4i+gJSjpmZcztubx+XdaXga6iF+6MPwc
ml38BrYOxBF5z2l6EZLRkvjNXH1qpfFtQEUqU/mg2Ou93AZzECb83YR2Fk9DfMlB9y1uyvCgawtA
U06uOB7mKt+GcXGBusbaJHN0FmVngujqLdSS206ZGhrdKhg0dL8thKSwNnYR+NQE7SgcPfNWdXa6
MXvHQSzvolBcwF7KSsJdGWKATNquYGCzGdui2VblSpeq0DfjYowwsvSDuSN1Mt53sX2FD2M3Rx14
GSUv6iyD7FVcABWG8ZjPnd+lEE6FQGsc3kSuu5znWnk+SSvIdevWrlO0ppO41eu7IjayrVllrzK0
zkFW7yyAonCmbhbayN6ssZq4To0kMTqKtz8bo3VrDOIuGwyDTkBXB7Ex7Ek5on5e4pthqm9kYd1G
efpKjtrLahPUVa03i5OknpPHB6vTvRbI1MYgmIW9L/wqKdHCnFW1TGJ4MTTmaIHoK0w0yH5Klbt0
WQOziT5p8Bqs9LmKXHIkaudgFtqX2LAPYsjf0u5ZoVIdwvI+1cVVsjIK0az2QBhtszEOFmf5pa3h
/OhW7NdCIbWoLqsqwaPdZK+J4Tx0i9gXsX4FSPQeGSETv05dhUI7MyKpgADKz1ZZWxsjuzA7Y9do
8ksTdS+aMB0/xvnhzvGbXsYvRbJc29CSjBV+qDlZPkf8YIj5euDowNbO+iP41Y1trC95ET4MKldH
P5KPBu8tjJzPTHKemzJ/C81a9xMnf2hJI0vjF8B9ylvGrvNAoX0tDDijHTnztT757mBA30i/RYmA
sJN9ynWurH7UUUM5jWb3us+K15AoW5/M2ZtunTkwUHqhtZ2vYtHo275yrlJErB7uQLBkuk5p0uDZ
sJDdKqdCRQ0eMFVLe9ap+q4Jr4ZkDNlZtZWzDVgKPStp0dFb8leVUbCjuR5Abm+gMX4tJ+jKgwnG
NC6njWOZt7Ahb6s5n3xnTV66kWOlZet7DrqB26/tAX4W0u8cxWqz4TyVBYbiJ2BfafitK6rSyXqq
ip3s0mU3kgrRtRKlG7hVDZZkMJoJyJppj8wV/TbIeg4KtWdZSPOP8nlFYUNM3a1ra2fRckeHnJZq
nBSeVsVvpRa/tU3yfdgnNef9Gr/RQNOqWmbHtwquNiSVu3wuD5BuO96r452LRwfmTIOhuLxpk2yh
RbO+TtIgJh+fAuJgg8uTNBdOkr/Zrnkrt3ZGzUnre6X7ybZMT2NZW2tDBBmR2o+V4eZnc8jxSIvn
fWHILUtWvMnG8bInwXETl6XwjbS7JlOT3PYgMpfH0YnFjjaTw1uxPMcP+HNiLHmavo8cXrpSz7ZI
VoEhxHdu1fnzxH8OgbiDyJS/FKP9APIv9ld9egy1nKOOT+4wRummvE32nQgJHZ/Lh26sdpVMvuWJ
zVKogA051oFac7+mhRfXsbqxnS8q4mkgS74hophItagWt5OCrVPX5oGd+jar0m+jOPR9eJs2ODym
Tt3p9mrvcRIVLA9+1diPJhc/WFb9Apvgru9djQ5RVkOg2Flr+aAU6vZ2ac5LrDaBrfgYzh438XIe
Dt1lIheXMWF546Qx8PHaKCEj8ag3bXJl90sAr/YRp2EOVyx8CJv0NZsQzY7drhx4Z6qUG2FXCImx
ip69PzCoxIK0FY9sdUCy4Lw1Tp+CionPIVvd6NN4yY7jQZCle29UkN3k57BXeIxCTuJTeQhd8wis
ZOXpetYAOcudW6Z31mLg+hrORJgwcjdYjat++N6pjtMe+f9u4Rx0p7qR9A43WlXejHM1BY10Npjb
ACJWF40Yn9dUXZk8uACP6ue9Rftuo40KV0ol91Vf3c+LAI3Vl45HcPtL062P0Am22axfLbr5GPZs
FctUvgNOaYC1rpf05QVDhXLjqBgfIwkmx40q8ehaGik+NS1SvivoRtYdTULa2m1SQWoVxSetAL9Z
lxYoAwmkDt67Fz11cljOekDFDhQ2otYYAcy5uxGODHLqvk6/xKnD7qcPl5GTX6y1Iz17cR86s74x
jJn2U/GpiIZv1JRXUFR11hParcQPelGKicZslszDwGHgQClrf5C+bdKvykbpZW11o9UDsRE87xbH
eK+ZzREGTqht+lbDk2BXV2RpRR58WKzopl5BDqLZ3doVivKuUBsO2d2GYt5fhHFN1pPyWp03jMDG
tnrUCLj1kqQm45xuytiiuO2MO9VgB8vAF8tovqLf6nrIc6RHRWFP9ee2cC6M6Up0cYCL9qWgLwK4
x74n8C4kT9Evi1J44TYcisnXobVtlMQ5ZUBo1TUdHqbVvumOeSg0W3pGaz80EyT1OomzjT4s0z4y
u23Y6O5hTu+PWeCHusYHatesKPzpLq/CrR4iju3PcIFjCnKByNpN+1wa7bMx9V+VufpU5p2XWAMv
bbls5qW8t9u62cQr0qVIjNd2zMPgjkh5y/yJwFqaUoxyEMRvaaKDLk0KB+8jMDKdZhZtesQevpMp
HFSUSvrK9meX7TPdGz/j0eX8/AXQ/FsoFzhFgpNKaoB9rF7teuyD2JaYJ2J5Pit1MI+Ptb7i5EBg
EGJmCxZZXncd4nBMc6+z1V0aKdsWWl/pme6XLqpGWnhI/ld+bHzEPvWTtSvj5TFM0re1jV/GavkE
Ea3G/BPk5fLojtPl3CCYSDXoFBFr7pQVziaatlWcX/CoXTQFP5QK8wrM8Tnpv9RJc7C2hFtpofko
bZ9cnucBp8LO7R3cj8WeCdIj/I/HulPMw8jW2+h5xxF2vQKO9LDgUNzPwCaNqLtWg3PBDkyn3gCr
litzgNLKs+gsTuo3epXgGevTgJboljp55glhalpwOt7LLNnX6WQcuqjDJdvVh4bezQxVdS+wb4E0
C88XyGgGrYWAITXrktCv3HhrLhUMcTyggRlL5mx02ye2T/ypzpVVUySmcp9F2pke1fduUb44lrgl
CTJtQthkXSM2Iou9rHHBeuKq9iIRfhcmvIyJfU/ivqXLrq700JC+Zvd7NtFNoseOxz5j7eCnclQA
I9OnOKE0um0mtVVpyvsmOkSuSc9SWW9Znr1NQ32IQFPSWLY2zdCbnosvklniglnXtM7qMH+p36wp
jPyI/nKQ1Nq+So59dJqVMlsLnxG79JT7yYij1utXcZvJbx28711iAs22UngI3R0NSi8aj1B1jY+Y
gPnOoXrIoBq2wzVd3GDOax4pZhYY7DyKx30vqgNO6ftVVDfYvV5qw6K1mewX+iZk/SSv0cKPazny
6gpSd7M8aiBsUzbydIY9mu7nETb6hGQeX/sxn1eYAI3t11Y9E5JxVqw5C3LK9kb/6Tv2OugfTcZc
2D6Ubv4ip/Z5JFaq6l5tYT+4hfs11OJvHHq+RZbBlgNdzadH+XUy+/MqIfl+SmPXV2BmNm7CSx3O
5U2eLY+LOe8GB6hbnnm9rlPgjsMa0EWBhV0240Z2UFhdpX0nrfjgTNZ1eF3kJtwWrcfDVFqoSooX
Xl5vkqvXWGPqVQ9THH3TsKExjqkfQs1+kXUMgbI0ocTN3fM81aSJFs99Eb4Y3PtV8hDokeJFshcE
oPlNxEf4VTWcVQZaALr4z7KrvjmpPh/K7k7LItS9RnSuNWxhQrZfR56SnZLjDR14uWEVxFYYAxfM
vuVz9Eaw9rbvo29rW/D1ik0dGrdmzprQ9OlbEZP0rrfDvqe9vWkYT3mHJzGHAFmTfchJI1QOC0KC
sL61a+2I/Gs2+8oOX0faJZsGmwZqQB7efDnDZfZK10H44/fQTcgA0NK394ut4R/unAjb/0RZSl8S
G+CngYx89Nqf8V+mrpcl+aGQLF90mx4GeSzP9e4x0dNzeuzcBkXZMaQsS0adZF4EjDKa2CTKhcOi
rtqGYmt+mJbyU80S6rcNKK9RyXAzWIAl9aVHK/+YmwLn6tAS7DKBx9b3Y7lGZwKH8o7Qr5fmYlqz
CWMYJVfa2M6mmxn/Um4DjQW1yfKV2HW2S9jd91lK/k+qleuOqeW0qV33Hp63252P/UWDwsLvtfyG
gkD4Opzz1mpHBucU25Y2P2ZMCjermZwzqrmqwQXgrrMfaDOfOzGkX7CHvGuXJlUMF+Vb3ouvorm0
BytYG+xvlEwFOzlzP6dj0NxTYEuR3fYYY5G1Q1GfI/G1a44DGXZ/b+jmR3mEFi4chiom7X6V1Rft
qByEDt1zUTbPdkxh7KSPUcqrKFtKxqZ5A0pRORzpmFV4FAVcaWM3RF9qkz2OclnRnac5OBB5nMDX
0JNtmk5ctgQvq318kPUoMPP8QjXroxwO1QLYLx2rFyIFHhY37Tz6HZAdrcGHG+2PJbynrMNNSb2H
u6TiOsWbuplxOjQrjFcO4WVCCFslpeHJpc0CE5xwpNSGPcPCVl4/LuFMXLWiemPezmnIgnSWjkfc
ma7WDWcDwb6ditwO7LEudpp7X88uKUtN3W+QC9zqqb0lgON5ltOEPzJ7marlWeK6UGW4eMdzPZiq
crPoZCfl7f3kOl8Sxs3JmNCfZ1dJ4uMebSWvdEWfsYdc5AUp2nMvMfqGs0fjVGycXoMTbSjusI3L
0Wnf8CPuiMf6vLQsBL1otM3a4SlkNVZW9K2qs5ehMy6X3vre4jXwdZWNQdFGDoYT+5ZU15fewvFX
FQLCoQC5RuBeifgknKmi4tB5WO0eGk3tPkaKwDyRWIcyyluP2fX6StEISbzdTOb/5+7MltvGsiz6
K/0DyMBwMb0S4ACSGqhZekFYsoV5nvH1vWBnlWVVyorMiI7o7oeqynJaIgmA9557zt5rU4DoBrFt
g122a4OtZrUMamaTSHFRZljrBzLxKHrd1BdUVstOjqOB8UQR3ga+us9C/dVQxn28IALqTq1WoiFG
q53uRK5ZVPAUlMNIZZB2iSusgNTKWRKkYfIXg/qxYIN0OMlBvZuCezsksCdAgcF0SjmWkrw2O7b4
MD3NQX3NeWhvT+YNc9EL8tJIg6SQS3y3ioiij1QUEQVju9BkIcA7edCaixEThNKtKyA020g+Ic/d
95iy/sdao//P6ECLHA/t3Mcawe+d0wMnxi8vYVT/0jr98aP/ap0ai/IPe7ghIxpGnvazdar/gRNJ
1lSciSa9U/FTLSj+wICFTH2RjpuqatBv/VfrVPsD2b2iWNhj9MVcqf6d1qn+3bbzs49PbwIrFP1X
TTDQM1V6u7/q16rCMlRJiWvmOZxfa4+jzUOr5hY5aqbC+TB9MfT4WbLpPdoWmjHBBjglJuwOOa9X
5SCKrRyeUovpnYjt6ybEay6kact5I+dM0u6VqS92KgFSg7BmanLBCk3adVvlSDXi/gsemCdeRnZ7
GBCz0lGq0WhI5kp27V4+BGFFZw6CiqBgWZZdQYL92q/hFEhK5XW27HR12+2kVKO2V6aXDH3ZlnH1
rYL92bWbpnCVlqisBh6KpRLurXXofCbiXozuJLEizRJ27zRPiEzRnhJYY8SLihMFeukMSvJl+U9p
0GRlmE+jEoZEyeg8a6KZlh2+wDA4z3r+bkaQDEdkHfOoHLoWJykABTD6adPITXYkV3laDTXVJpPS
mV+kc3GrqygubnL7KxztCFNleJibqnLl8h5D4kZO7C/5/GIHOad8DimdRf5saBT7nt9SmnNKLm/6
rEzayZofA2SPYx9ubAT/2Rw9RyZNDyvPjrYv34mQWkNqsg0hvY+cuZ+jiXC3BLWBnR4Z9bLX1pFM
PzNzjZETeS8VT+as2rSv0rO+aHnTvvhaE2O7UjsLbQ/MNNZScfrRP6sEAPasXYOBelUtf9+NtMFk
CJVZDDekyQtSniuSfvXkGbNC7uh+uwKJdB2YPTBnOoBm1DJvV6OLTEgHOvnL/h4/+9QbSjR84cWe
SfKlUCqVHdrJnVmbV2ZPDw+owy5vTkpBRa+KUmzlNnVqeBbrygQIrWBf92oIViJQNmHUo5+fZ9Lm
dG12zDR+TUMZ8M2aI/ulMfWqI1Pz96K/K+biGcyAcLt5uldhJriZzdNXLRsE3Qux4cC8hcOy6pKK
Z80YL8vqSW75A46uT1gAnxI1PCMsZaXL2QuZzZzsH2IoZd//fdNj7W4CD17UdT4FB38mr1vN+emw
Vb8G/dV010md6mi99PK9+6SP9VWfKjxQ7RkTCRr3S3+uDL92inQA2hTrwx3ST3QpoXHT5bRCwbCQ
Hp8+SSpVQN7MiEKGWNrQHDwfJHaeRibHrdVrJ26Hr7qRzptcEneR8GcYW5rhlJVXdCNw0VqanCC3
zs2G5MWUE6ISNYtqLfkq89iJig0wo1KoApu+Z3nZzRKasqA4GtJ0p45XZd3bTp3Er0vDPZl4InVJ
v5aMC9tOCGck0hih3EMmF5eJrZCXoj6mat5tsHZQgKFhHlTxDHmR8ORiIHY52BY1d0ahh6cpRz9V
4115B5+hYPar9St5NC8GST1FS9NvaR7YNlXKbCKtqcq+cdQSfE+tcicDjZO3LYKGfjNvAmMV5dMk
exJBdHxOBwN6ta91cyS3vnyKkyzeGiSNgkPRDiOImrVoILAUcUOmWvdQDvpWjegpzba2C/TIK5Jp
UyIEX4WBvWEo4o4W1WCQlMItx/yp8bnxRamvTPmWofF1wwWKK8pEObuMxHQ+68E6z/u1ZVDt+H56
7ApsiOhDnrU5u0pQqJWZf2+r/Vch0tCNBPZZdhEPSJq8YpDEyIU3l8MpS4hX5nDOwplGzyaGZXS5
+5Aw7swYHqVQc230KMrU3gZRf2rz5CvV+Y1CR9cvOFfJpwINHtqRItmQb3IJbmtdlhwgNEznIFS6
zVQPHnKS60LOmkVxnDqd1u0QvqQuZ4hpg3Cxi+L8mKdwYcwaBl1Wm5SralTs5SXuuXA4yu8k+upq
re9AQwSuFuQwqVhQpWwNbcQzm2ijT8ppEskjoI41GeIXyHZhS9Qkt0f5q14a3GW2JD4lXBtYQfQx
xt7RpfhZi+Sj0HJPA6+28jNahKCcEheN5Jk0ZhcWgi8EPbIrBXmBnLm9qOb+KqpI20WNQJCWGB27
8x+6jHfqo7hg7BNvgYaxINaoYflTux0K16rymBavTdDPJK5J+ms3hp1O6wTUxFjFR8InZTSuy/Nv
1RSO4LFWASmwdML8s0i0yjHO3M7MOQGmNcvPYnLv4Zk8siIsJ+z8ZCdcvFJvgnVmMrKI4vRYFxNw
ME7mg0KHFVhF62ZHFBfPjR98je0AfZecsw5QK5KVsMnD6mHpDiQsekMw3M264WniFLAel7LfbNHN
P3Fy4LCcWh4We5q2S5cQYNx5p1358rdJpwOU8oA6vhS9+pbY2r7ugXY4kkDu5uV8r42xty6x7F/M
0rAyqRu0hCzcwMcWWXWrqM6vUhajbcIAdxVedVaK6C3gzS87kAoui57ofJeGIKRoGLvwAWDFBYxV
R3PLbZNXhcUtyP3xDlnqFgT3jDos/NpHw1nfD5dhqTqJwri3Ndgge+4A5jB6EoIOmd+w+grYYXSA
M8XROAFjArRpaA9xm2+VVAcfUD7mRnvHzhCuCNF+SKzgWU6Kp+TGwo/vmr584koFLvrpeK1k0a4u
ueCJQfqAxk6l8WMioT5IBPihzCBgHSmUW2fmYyGr8MYi2Et+Yt8VkcWR0uJ8WdIs3IvSv28lVLL9
mGVbS64VwmTag0bPA/HhLdLYykksJM56zttPWMzxkTRuohWjK2pWq7Smz5yausvsVfPk6AZCGxnS
UUX3YtdW5lEzFsSUmpbLWgwiV+X7FsxMj5wY6B08pL1eKZhyJ/NFVni6APfkkICHo2TRPTREAodk
MF510f3wlP8PCC/+L4FFNcVYLIm/Pzo0/3Vd1l/adHp7cvjzJ/88OSjGHwKbo4zP1v5TP/EDLqoo
yh+2gr0HTYWgsuYM8C+fEf8GGxFeFPovloYdBT/KnycH4w9NhSWxMCxkfJoYe//OyeGdAfpHlL0u
i/dE6prOUT+JzgTFtScJ4sVXDTdT/VswOVuJ1B1RIowcLrrA/sThw5nnjdvo5wu+M0HC7OpTFe2e
R+K2W/X2Vu1kqsU5YuJePr+5D39lafrV4fnzRRaByRvblBwoQ5jKweQl3dUwC1cs8AvdcAMYXv34
7EMA6yP1UAMypeXhtG2+Er7xySdUuG9/+RGXj/7m1VMjU4gtTyRPjgcMMktDQnKKmr25wVPAQFKk
tBYisjdDNFbZMc92n3zu5Zj38xj483O/sy9pNnaGvJIaT2I9t4ptW0ee3iurAO19J/eXQ2UezMRw
FwGxP8arT172V/fUz5fl6Pv2Ayf4IBh7VoU3jWv7ojtPL9r7MHTyO1DF4Scv8qsz7OdrvHPCSUqo
ts1c+F7ea2hDAMbZw3ZhYTFnIX3dDZllfPJxPnp6lvv65v6RGCPbUM1Gj7H4dp5sWv90/tGR6kF0
CXUIVcG8Bch16PIbXWtcHCfrT176oxv47vxuzBKHLSZ9nkgV3A2X7WBu9TrYRZR+OnVa2XBFxaGy
2KUM5ZNLuxiC/+qpeWe2s+xRgu8+t16yUAYH29Vk5Lg9FQFfGbrsSC3VVTSI7T/7kP9Bz9blyaoW
bVX5UF5H36SAthsOmpV/X58hTZ4/fS4/uJrv3fqc/mNLS7QKaTNuA+0mQ6mO1+z740PEFKQ4p5K6
jRJrt/KnC9wHV9N8t/Yw9G4b+gYAAXh6Qk1xM6W97CbltloeWhajMU6ehzq6/IdX891qoyD3DlJp
UuGnonltbXcQEbJ+v0IuEF8ilHAVX3OzXl1Z/DMTxE+emnf+/X9/Ixfj7NuviaQNVYVOQfW65cGU
VeRSeAQI1vDVp9CPmJv7TlM/RYqCKnze9m15mUXqlgMg6u/Pnl3zo3v8fu0xRpYFFaWTJQ6yRoBf
ZjvdROvZjvfN7NNU54DYpPfw5g5+VmmAU4L9HOookRpXF8yVmlLhDJ2rq7Ffgv/oilHHRgyqMRRJ
jBN626ui6iqO3DqwSWpnZrYfLCXaZCJaV1Htstp3bqWmFxzGifeTGHuoHAKyoaMTM2RM5/p4BZIS
Jtu9CYi7lafbOFC8MbLCDd1BBBnd9Bjl4UUD6zcGq8oEUVyOin425bprxWm10TJMmdXsMjmITTM7
D/vclThmZFF4XYTNLlAazARKtpPNpNpgIOxQNOnnOepcvKBOWz4H1pPSfhJs8tEz/m4x7sJA7jGm
+J7iV8/LM55bmhtpbDC+6UaBeaBERsOhfbZifLAim+9WZIYGdiqq0vf8aBdXD7YdPFsSEpaouzRL
bti85pBwRdKvBcOw5gFjQfuHu8H3B+/NbiBqa4wMOfO9Kt/yWjod0ZKHfNkPAKtfhVgimugqrCYW
LppZ5qeQuQ921fce6JnOaAbwwPcMGll50q3y0lqlqeaGzK7tuDyI+dDrp7y4+mQl+eAqLwrft19o
oWU95Mg63uceo0Io7fWt1Ia75SrHBR5V6Qwo9qWusAcZ6oGhpO39/pU/2NuNdzXhxIE2aUoj3veW
fagEE6SoPzQ2pkVjOpT8/2WD//1LfVTwGu+W50IeyClOI5Vpn3wZ+vLe0m8WtVQXNLeWkbNqA99r
55Uapp9t6stT+hf769L+f3tdx7mpc6TTCojT9iAxj/OHKwt3eRYma7SHh4jV0J/Mi+UQrvNWksn8
bJGGKP3Bi79bpUUzGRrOl9GDaZ0M9mJX31hsDnHBtFkZbTA5BS3llCUqSdpjHiaHLLUvYBkrVX2O
0e8w4w9OK/+xJIRYU50mTLYaM8kK3o7U7lRjYzWYW/dVsymKwzSzFG2TeiNx95QNliIHv/dqUncT
xTb8VnRmrLIy7dFmF3JnfR/ZF2MCI4QfmuPdqFbDlTYfhvJZMJym/Am3PdmytgfBBDXiaO7memeO
G3lcFztWRSnaGpQqjGInNDTJg4aRMzv44kEXV516Y4/3pXhtxV2WXyv9NtG2vfnatzuz8frGk/WN
rGyzZCeTRT4ub7oJN/W4Vfqd1O9CZC66p4c7qdzQsFvF32UJCPhK9dhbEyU2DjsHzPgu1rSLpO5u
YrU+aiiCOn8+p3lzsOm9dvQRjalCBTo6WtRvks72+sAN++p8nBJvjrVro2633eTJ8nwurHvNuO2L
fBtN0w7CgNPwdW9LcYhTfROCRg6t8atCHwU887WdIsBtNOtVygFeNtataM+JOvC01Lixtfws17KX
1g4PZjReKQKafhN6U2OsQwAPuP2gOyeOYktrZWpeBsna2GXOMKR24Ud/meXFgB6Fp8iiLT5PrDni
Nkvj7Vwhj4q5GFJDRyrGhC6HyQ1iBG8Z0abfQtpOWPdXuFUb/zUKdpB0U9tN+wlzljachYtASccq
UujLCGlYFYOxqwKOK6jxxjlHEWTtB031AqlcZyq69Ep28Kes+nKg1TFtdWNfRenBKq2TEta7vB1p
rdD+rKJ1ySiLOAkQ97u+gYk/5heoeRCtCcoTGaVnQStr64/VcmkuOC3dtMm9lkz4hPBJIJKyKJXi
qyQbXsqcMXgub+y59EzReSn2TCOV11McRythjudTZCGmGq+78qwSg0PbFLFgggbIzIyzftqpcrQf
AlT4ozjrJuN6CMxnC+csUDO8uuouTNPNpOvHFgH3dElWPbIt/YQzEvd4AjXR8Aa52+qcxLVM2UnY
5XUBQt20dkZ4mU3yetG4WW11iLtkHaqPUunz/R1PIZiCVQTWPUZDK5Loi7CbTYDUdm4YlskPrKyr
xDSdPLokSOizPfqjheZdIYZ9qaZT1nVeNXlzMxLJ0KOtqddRaLn6cpB6zWIfiyYllTHvsYH9fkEX
H9Qiy5j37epq4koQDDR6z4J67wf+WdDyBc/6TRF/90vyPKeOaPD8lueNjmctQwQD9puCTzauq4lH
y7QcM6hcshYcGUS1jPbRhGHRZ5VT+Lu4o4JE6Zpps5ui1U7AVAi01vmjLFN+fI1QQtM73QyKYI/E
NWBJW79gckKJNsIO6lRGhfYp6JHaXCVmhwi/csybbPiMxal+0FMxllvypkSZw35Gex4knhbmjD8O
ZH6k6k0uP7LDwMQnvHzsIJ6S+hKMzjhdNghebWpWmVa7THzP6Mm5Mw7xCqs/m1/k2qp2pJQ6zypj
fQqTz1DC9kdv9N3xViginCGW1F42oUtnEzZJaECMtUVx2oor2T6v5wSxDgpd9VSrypGRp5fk4BR8
8NyDiZY55z5eRupZj7ibh0w9gKneVyWXOaxBYjtdJ1Z1+qC1PG7PXYUkPfW3TMhWSQXQZKHm25in
k9w1/HwT8hVvemT1Ot1onMM5XWQi7JiRYwQRq6q4yYJ1xDQs03AIaC9p9rocAXRDRoa9SIQTJwlM
Zi7JqhXZyqplOvdMc9sv0vCkBIMzqMdSR+0KnaTVJnrNjKfqU9ISE+Kp8QVBGisYhzSGeAql0WFu
fCzux7LdFKq1sVBtRnHlVIPtTHGzyfn1taqTxJGSvWIwrHjM8U5k5o1g9xbjs8mi282fmQP1pST6
q7rlXV+AjB0AGo3SePHRipUtRieZGBPjEocHfET0yomnt9cdmixSgavxsQpPegYvBm3dZEBj7iwn
bZsb0QUbKz3EgdskJFPG3w9Z+8GcrvVqdMcqdAKCETQ/IVycuZLWOZPtb+OkvrCT/BhHBWEnTBMN
ZNVI5SDyu0SswIzpnIY+3tAmTp4E66qfdwLVZ2zoCIyyfWKbu0St3DhjX6UBPlfFOo4CmPmBi5dt
pVKO/H4FMj+om5dwqLdfP5g6Ct4bv4Z78eg3TC0q44zN+yD35CQFSzoGSvPIPqmd+Ao04aaTt6GJ
rp4blwTpuVZXXm9UJ6X2BI95PEkXs4H1HJNQE4p7NWs8I2jXqGoBIRSIZCH+5Mshug84kzwaTX0c
EBHhNN1pqkC9/KWzc8dmL52DxB0naYsmE2EDsIZcupDSCnCagcUe7VVVO1XX7RTIIGjws7le4WFY
G+14VpqdN0XlLmr9bZYh/eV/0agxQzZQiHRufFehTjSWE3NxTQALXjgdXwEukGg9ywnQDMsdGY75
TFh+f5m/B3P/xeP4HuZaBCrtcMYy+6gyXMsmY69s0DojPfX7w9RejBJ/nFrbMtDdqrFvwYKsqLlW
Kf2XarIBB3zWdNA+uuPvDhHz1PtgehTJs2IbW0qtHeQJfHeh0KhbIs3n7pkkw2NqDjeU3542X8M0
SKyDjuqLG7Kyq/ZUMzBGFgD32UUzvDh7WOGy56ybiTMw9szUHD+l+rTaq7ko4r1WMTqzd4Putcln
gXkffY53JxOzFBA+htTwKl8c/Cl80IKthasdqolAIBsbh7wN7lRZOxTjwYAiM7eoQj+5nx+9+LuT
CZogJbLqntEDTc4J3WCVW4eitL9kojuElYpsticKI1gvN9CO00PNDZWE/tnrf3C+1t8VLCkmd0mt
kWrHmXkBjeigIXj3u+TSj+lbQ5763rUa9Mu5iO9+/5k/qFXeU1HrRAK2OU66p3CgzRmAWNblcqJf
mhgpRckQEiil/9O7+64skKG/WItYzIuN6tZgVdb9dFOSBhHaB926ybDGFDgiwI9cSvp0MMP5oHMC
+v1H/eBMr7/b6vsqV1DZqLpnYGkcMmM7d+cTabsxH7NJfCLZPu0nLzfsrxaGd/uU2s9TOLecEKvp
QsHMGVvZrcxnXK6s1EFhfm0q7FUK2lHRaG4egdlFWqnHn9GKl7ngX72D77XpmwIsRwzUatpskTXB
aVIVbjxpjpKgG+B6oj53W5KS1RTEGEVHwtv6/TX+8HXfNU5SIjBq0mMsr7FLSvqH5btb+XeNalLa
zAeFS2/kkjuWyWVVfHq9P7i1C0Xx7X5nR8D+daaS3tgRH0JLrsnvrImWQEzXj0iElYGwK6bYtN24
C/Y5yrIxeBj89qnT4suATrRWCxd23ieX4YNvlXi3iqWVFnV6x6m6TNUvfh+sG6EfIhnpto+mIpMP
6J4Oiq9/dtL5YOEQ7xauSsuYjPal7Q1q/Ix1ykUdsK+ADbFeWRpOHQzLRXEfcQz+h/d5efLfPF+N
HgTgvnnCifPaRkJ2Vb10teEBL7Ibqs3lMNEmLhG1b2Up+GdrlViW7TevmYWdPg64DKjV+wMMoUPM
BKjjG7wsi1ZuHmQGcAr77Sef8aOr+m616nSU+HUiJI8oosOyYBR8T0cAGUsTkLyxlY90XDSKq+v+
j9f8W8KF/2eCZ7SqiJD5hvxet/Bf12EEpO/LL5Go//7Zn5pnW0WAAKhBcERbMNt/KhfARRCGynfd
NIFK/IKL0P6w4EeTpUqUwX9onqlsCEuB+AwZXGf9+Bu5qDCwf1l0F1qEAN9M9CFybE5e2rvlyFD9
lOTCaL6dyurCVr+JSd3XYX6Ka+UlluT7wZxfYl07KFaw4bcdCLhnluJP9/gt+cvTtRqHW/T4607T
z+DQYKVt6O9JZ9EcXvlzvwkwpw/5sNXT6C4pyBu35GWqFqqO4UOBoQe47qFkOSDXaPZN1zg/oPHk
dzKuNTtJXfhZ1fRkFfohtzCWIKHjNCNNKxuQTmg19x3TXLsovvUJGrI4Lhf7rH2jxcp1JlXryJDQ
SiKpKiq0RG3/SHLfPSv7RddqR2JCPUvBHG5KN6jWL/yMMYEF7LFLd50l7aB7PmYchPOCI0GZvuQN
KamhivQrS4pv07D0B2hCteeVXdPcNOqbZPQ3IsfRpkcQuGR8E0Oftk5VX7Wmcl3k9JXCMXnMqP7L
eDyNEQ1FP4RcjNmpz8AtKuM1QNdqVZPD6WBMc4ee06kxSLcckAcZx0xnXSz7cKMTI5Wo7ZXU0EAl
13bITNRU83MSi10jylMXDBiFKiIHQnUjhL+zS35vUzcaJIXhumrqrRp3dxJ4U0JjXtWhuEoVLmE5
+tcZpm8jJS9tJmIT9GFGI7GrQG/Km0TET0IGMlrj1kqShj/1I7SOBczWnuxUFYzEqqoyKvXqjuQW
2uSWuZsMk1cptM0glftWbTn68m8sYZ7HWr9T1aZjJ+TMhQhxmQHO2xgAYwUOwiZgZ2mzlmPmASo2
UlitfZgBNjebSwt1LRloi1mHO4xc/A6e/f2gQZGUpQu6jYc05vAbSsquw2orDfKLTmgoDR0BMUNV
dPTA9ZXSGTey3Z1L+k3almfF3LhIEukbX0ZB9JgrKL6aJv8WVHxC29rE5DQS8pt9mzHpEJE6f6kR
dnNyaznMMXcpUgd1WeroQ7sdWjFtxni6t2Pt2GZin0iqq3fBJRd3hax7m5qSvdI16bULcc4U8zVI
Wlq/U1O6aSMxILW+5OoEAzOHYYYYkSJUwvQ1kCCfbypF2ilQAfu0uksUDjtmcZfK7cmfu7NJza+U
Ai/zUGR3qbmylfFEfm/gStJ8HfbZtrXwIBaaO4MbdFLC1FZmec2+3DtGSMs3FPEeoBaoqjpdqb6/
I0l2rYfiaKu0Qn0MBG4lkZ6n9Bh9eYJqFTl+cgJ9v6a1D5Qs3KF72HdV/a23kl1iKetoE07qUSF7
fWX61ilSXKlcbkZfr03An5LVg2Ggld+b1fa2zYdj2A7I2jv/QuOc6PDNf5Tidsv7RT46vaL72/aq
tCN9diejdoya+NEv5Sd8kmuLzhEQrRMwR6KeB2y1RYc7sKqP1SBeyl7bNxGGSVv3yjb7/kaDInem
AdCKbr0modibYAPrtDtmZUDupXIUdvg8yfqNoimHvBfPfTTd+gy5FidGKic7WyuvmmS8liuJUN1s
N1k8YpIIn6XB2lfk2Mvq+AQE77WniwB9Z08qyEFoZ10738SF4SXwvSCVbmGr7sdS5YSxQHbCLQhJ
5802dfmjov8liezXQv/PFR9CEWwg9jhQkb+WJijiIj0YxvkWzSlgAAO/a1U+xAqSSCuH1lMGL8NI
68g0NrOfH/0h3JO1SSuodxk1bD55N8ur/Tx2/Hg32LmJoFBMmvHvh9MZWqGqqmv5Vo6nwhnpgBmA
fbUAjEGZ6Luqlxj9pMeGUNzGvyDs8inDFkvwAMnY2inzu8sB92WbZ+vvb+xvVTUfCi1/4b1/+LeW
1/p3OPz/jpx3SFZv7s+SI/9LzvtZkX4lhfjbWx3m9x/5Ucto8h+KgdQSEohFbfJdUPmjllEJf2cd
x9llqmSj6UsT/V/oK+sPtDMLwUbVIWRR6PxbhSl0BJqWauC4gpn+3Q/2N2oZhffy6yHGlHXF4hei
ICY3xZK194LMeRiDkoRZoNjDEBySmKaL2vbyYnnPXFknNz3X4mrTKHWz1m1GE8Rb0Nguw2TTVtjJ
tdZGrtyFimvWy5lk7LWNmunY4qO53RuTsmngnoAk1bKNYg5XNtLTdTjIJW7W7swgi8MxLSwWI3hl
fwIZQIlxWWvSrjWjaYtLzI1Luz2rH6iiDPA8qgt8yHehJ5pOC5LVsnLX0nHZNv3oEdBe7WXd3KiS
H2zrJZC0MK176Rr2KOiQBFk6X+aM5m1a8c2JwYCUiF9I/3W4T55NAhfB8ZXXYhcinbw79632m9Bz
aSP5w95X8q9FymTGGssdfvuzxDQS3vnwWFaMoXGnG3N7Y7T2yVDaOwy3K0UJ510R+wqYjfNyxjpb
Yi1opdp0zCq6JSLY2HTptdQi6oCCQuCrYOislpt+ZAevVHwfJMxStSjTtJKlhANJLS7TLrhQLSoa
DdIWdoBunRf9FjvyA7aoR5xnwPKkHrunkrvqDJIUKeZDX9Yt/MzKqYN03uPq2yBGmNf6WE1AwYnn
6dR9bn4jBiyYw3At4B6sunGnWPVdFlsmRRwjSzsinUXFvCD18k3H9rorGU7hWFVdM/NRMOX1V8X3
r3Esv2oaEvaimJ4rq/0yNdPXKUw7piYeSnhlU/ujjm3YilY1eDI6wyZjlH5f4JOBE0FRhT9hgRJs
8PrAJZAx7AWtYa9iqc7dDhiKVZI0zF7VF0shM6J6lTO6eLq2keue5oQSFVAIgnnbREh/OwgEuQFP
WLWYzzGcS2V2dBJAvS6eGQ0xYnCYwMTrEbfOrggC3pffkLMYA7EaTKbUsqEumgJQRio5zedmCerR
tnZtm6kusS42JHnz0qjA7WDAfezJHNynprWhg15vdRVomcTHgjSRbyLJup8mnMZ6gxRYya0VzHIq
c4kvklDLiRmMXlI5WMkaaGq0aXV8JLEJ+pZS5bY+BiI6lFk+e+SxYuuL2/thHl9ieZAuMiC78E5G
mLuzGh9kiJVXwu+eRAwrZ4y/ABSGoTlEPB9247b5hJZJzc0NzGwUD139kLWEB5A6UMmoxPwipSgb
s/saw9Bc17YrT1VNHzHcZyfw+TKUAF8B9FXPV+VUAJaSZEeAG/CyXo7PtV49IX9Zm352pQzDHTF2
eM8jHPtqWmFuMIsNYeEx5T3qBKPQjkrZH+uqoLDurnW9pUcdkbirGfAcEmM4mqFMzW5Ye40R4yaK
9L0E+teTO41MGxgpg4jOrbbchKN+E8LCXzOIg3PaOd0CjjSGhsS5nCXKMtN+X6Z29+O/2racVuZk
4WRAewUg196peUE5Fd7RbcL/WDiYJF+7rLxVgugbwM9sG/c6JlMGbMRbWdROOhFaMsOirKYrRZbx
E6Eu+6EGCKA2urlO7F2HYRfKVwIratj6PPMrPKjMdcfWTakn5hJYPKBaZ+qC3IXlusYGRKxszowh
zIynZsT3aCkXhR18kXRAfvJ4nJWCi5fKX7qqx4YqynX1lZOkuhoKoMtBLK10WHPnURMg6dDv/K5+
Ng3cgRFukqlL9qbVBnvCOTzRhszuc2aYyrM6O+hz4OWq4bjHXn5RgpJnwoGdXjc5hJLFDopQcSwL
AiFEMoUBZOjQ+UTJm/qc9Ro+2lwmR0KdPB65iDWhkxBUiT0w/Iuh0dlNfUfUK11Brgiq6KCPfbNq
9ewmVKMnGDNOW7SvgzYXrGCJV6N3ZD4B6UB0OGXmQ1q2Z2oQnKLUumNDCsAblMjU+C4pvP9OM8gy
iF/m2O7cLA/JO88BrtNleFWxWa1E2x9VkcCKccdUtjZaJB2CaRk6dfajpY0TvP9WoLwxmzVyzHYl
+uBSnZPJabSk4giqdo4IlmgGso33uYDABfT2ocEH6M9ZsNIyQXxJkXC0iVDCtOGNVNzC5ik8P6j5
USu+SMmcB/DMIaLva1SMM74ewP1gb7LXMVJv4M8Y9hhcWQIkvuY/CxnNd92rBHSwZrZZehCVHbmi
rDi2mikZzTiR1SC+kboUEWiG00sg/AcYjuzBau+LHrNSAkZn05TmXdkT5dy0OHhFVeB9ZZE2liOV
kPBtFcVl9y0YysDN0oFMrE4DLNGTUG9EJCFMavso9cCA+iq5qWb9xSzris5j8zSiN4LDzqEuiloX
RMVNWUKqzIZ6laWk8Yaa9jAp+qlriN+OhvLUdvWtAR63WKoFH+PcmO2laARMJxg79awSsFpkr9X+
m6Tz2pEcO4LoFxGgN69FV951VZt5IdrSe8+v1+EKELC72hlpuoq8NzMy8gT/Xh15BU0yBrrIessw
pnTdlUXNkHdzOKqz+F2nzVbnh9+yAhevOTJebzVfYR8dUpxIMlwNVYFC1wLAycU3IEUfVSeu6QV3
1o4hR1hW5/6QjS3siNj4MhvVV1aQCfuwI/yIoHK5fNUmumrdumMMIgNE7mWiYUen2hTQdhBki9Kp
q8LaVkrDs5oxtRpZ0zLk6GWeFCLbIuMWyctFU1i9LFpjO1WPuZFktrj5f+otPdnM6ZgCiQLBrsCD
ZCXTqFaba2APQCHqRs0xetExK/n4yJNR29dd7MX1VemxWOlIl2moDG6EHzUVliuc6zPb0y9QpdjN
hgQ5YjzWhxkbnBQGrszZq4yqDShMtsNy1VbUwIYDVO7aud8Sv3HruvWGDaO3so6/OovdbWlS7TCw
nLhrhJ3K1ZNHjAdDZdwOWYSJQV5uob4MbkrH5ybs7G8qJbe41eUVx3OWZkmyrSKyx5adbdmUHkIj
PdR2yN2og5NlVt7UiV9SLPw0S31MzeEq6+WP0sR7tgxFp575xuPmIizVvYQz6BTd0sMR8NMa0zJY
qXXkWV0Lvo4k6LZSt2xl3Gq2PPTyFiDPgW01qNQEpmzZAbSHwnRrNcnYshV7m9UqyttGZW3H4BRW
9IILPXcIGD8uxlMIR2MDUPHPasrFY1iOh18PP6pgcHIx+V0MikvTFBLO9v4ezuhtZVzOzlIupjui
cDpxVtZXMxZUZJAx2KpJ7AHS9GazdRWxkXfgMD09gB9oaFSCwpg8Llo7dcyQ1GOcNwHssQuXXsOV
BlfHCLEC9iBLULOSnzSLWI4U53ivQYPfdJ2+iRph3OqFQVZEiU+4Hj+K2OJPV5VPRcLqxTVAbSVX
LF2Q3DInwk9ZTOzkgh+akWsaSDN5/WV1r6Fs5raSEHWvAKh1WI7sa7aDE7V8phOurmY0/vRCvDMQ
i7yJXdsNrASijkN7IavFDgqekkppwT9e+mcfVw8MUR9t+jZlFDzaVL2MRUwvLX+UvCT41cffpdhH
emdssl4EhWDFP6xRR9sywxooJLwgdZKmAGLn9yoFN5GU39OkMqkFkIm7iM3/eWphzEh4lyliWiAS
AGsOcmpYbqpInW2RgaYCtoG1WUgbwbgFclM5iQjLbpKWDgrUWy/L/DUeOSCW+pEJEN7FYhx8y85A
kNsQFGZ7oD9YgN2yAT3qG6vo/STU970ybuRBFGy8Ip9ikth19RDVgZvB7IutDjdpCBDVNHUOCNDI
Fyjg+OmW2JsA9/smP4MtijBmGwMyVzh1Gz0cEbT64FuSlfwAfQuWTVo2zjhF72qcvMw9k7+aQ4GI
HsFr5IQvMS253cP6XVhaCJ9G8mS196iFEL4mUfye1evYYEKa2gnSZzu+JXRpnLeq7qZjvWOw9BaG
JlB5Ib2gROy0BPQDDB8wZU9Jg3UeEqjdtNyfHfl7TpIknqAPJvv+4b2D7O5uYoHyMo4H5m0xeP6u
Yr2PZHS1gFikizDipdQNcAjDhOA7q4lttwnN2IltQcTlOD9IH1swuI/HUbHSi9Dobq0MxVWrotdO
6Kf9okk7lXRBD813onLGuSBUpJkW/DYzmqCtDZRKfTx5JFD89dZVteavFZBZLtmjh7y2aQ3wjGFW
vopygBFPSBiZ9loHRAG/F4RkFsGrRwLTybEqBb3abJ5R2wOVqIfGttSLoswF8sl0DEPlpSC4Cv9F
qGympNqtXosx7E9C2HfuMrZA6thVUXoyPlI2seNs2pQN1c6wWJ+D+J6kq5Fr3Qqc8zj14irBC5iD
adLo9GRteB3q6Drq/cxSyfo4sCbfjSx45Ity0JJuu+SsaUUS9W95/O9XMJ39BcHiVgwP1Pq+mKAN
YZQwy3jHIcXGgFIV/BOGHqbHDtYnckiIPfH7emo8XDeBSmwCzCeAjiL4IG3+7S2+TqvSchiWyiav
SvTQMMTVhm9bmcvez0PpFMqlYHO3KpjcWt0psvRiCeidJgDRTcUUHtodp6CiXQgs0DCA07h3hfUN
1f9eN7CXR77QzVhRrwvNrkow1IppJ0EpWaEYi7bNWN3G21Xw28rhOYP2AhjanDqSHDAZ9RqPaLYZ
o3k/dd1exX0IGcJr01l1ZCq2jRUtUJhWsTQAZavk4Sf8CXuxCFLKGcRsFP7WrlKKoEDF3zapT6j0
77NV4G5SQB50YcZVyY8ihfUR/HeY9r+mVr+Q+9BupjyiP4kenW7cJm3czmO/M4ANW1nwM8kPcFHn
tCk+i1E5ppZsceaugEoNbGti7mejrHyKNJmykxM6EZJLDjCrlptNoKVvmSrYTR9rCNcMd3UD3DZ4
ul8ECQ6X8jVA3LGVmm5HSrykJcNeaz5oRgOHrYN7OaSfzDdh/eu+vEAHC6JB9dos90GjPCdT+p2j
SSdqAxrhUnauaJXfqYFFXjqZQR47rarHDlrzu94SsdAm+QO+37oqbrGgl1ChpMKDzYWnrmPrjKoP
KU/sPBaDbZWK484cmKiaInOfGrJnA2EsomLAjO/kPf6opBj3Y9L/5HksgHCOHhFPAMvHcGGI2bNU
voyxTC0bQKXdaCIbP6NIU8MZVbd40buUs26KYHHqncovxYEKQ63mILfVII12oRl4Zhp8q6ZS2/MS
duxrHgdgHl6CEbbMPS5HweVUcvQEK2hIISnBJ0pl6SYo6keJPZcuxu/gsCGsgNQLoIBDo5BiJzHY
MTVQXPUpeFW6DioD4APHmOprLlSA4gegMFl0EHJi2BTIvY6wWq5kNzHE6Bgqyoug0DLJVRa5yoGG
vdoQEPcXLNFLUg5unOIokcUSjCtxtBMeEuJ+7ga9omksjPvCjRD0F2GOTnTHmyU8RcJbMArOILb7
QrNO5DmBuJxPSGFHa4TuhkOQQ0zsHtEgVRDXTlETaZvBqi9qg4aRZMwZQO5QwFwaIYPnKxYoPS0E
StA1QDSkeJ8l9iIb+Zb4wJvSYogfhNb0wphJTXuIokr3ioFXmpr/t4fSWUjUGeRyeVmK0MxKJPX/
oysoHUeMvvwy5ZmOe/iZBtEcee407QtKjeZJGZ/jGKwATISsTYwkZQfp/I17dj+r514DnLSwEZTm
6nti4QGdx0Z1Ez7MfNJ+ojZW9haSPGE4QDRS0RUj5k5SKOJBopee54pJUpF7LL+zyiFW+UYHfwBR
4rVLFNFX1RnthCbemrXIbo2cHbuK8ClS3nxQnOyMM/HYWIZ2pdDX4YIaK4epBy2MU7Rr9VM+F39M
/mpXbuaT0kx/UVY07lBPx3TW8eE11l8hfQdV+WkpIlCo5VuqEsHOu/QxqmRjL03nGmJWeKXIG9On
vAZwpqpORR7TFdcoSXesDZZgGKTMsIn1tN9PsnjtcgGXU3gJq4HkjtzS+AyjfcSGk98G+nccUJ3O
dND9UuQIcqPsNJztvEFs9oX3flQfmpG/s1aR+BJnQxwcAPAfID+8RloMYBrjpV2yKhQEGBq1NZYQ
JOWtgLmX5gOPZdfc1HDalmSizc0cuISqUBkSUGnTpP3lsjDaCz1KmgDOY7q5uGEa3ggvtnZ6KbD0
b+27VPpR4gl8HZppmI3v8VRftFJRNkMqverrdFfvA4TGdPhL48RPc/3JqsJLwxaPN6Nseqh47whP
MNTnZdgR2mCLq6pg5fiUQtm4FGzj9iMOanFiL3KqJ9bReRTp3/mRMmLZVGzWCNKk0tWBB/KYxc5G
qTdkKfIIdcJlkCizSJPZ5RMw8WYGB5bGkd8Kg+QNGSDFskzZucfTDVCUIHepOy6zIvutgiJIZNKn
OumxSzYRLmJrVLhykA1T4IgWuqyjmWt8OBAZPRDvfRVQXvGybjLCcWI+Viu2JE9bK+Kp4UjOpP5e
s5aUT8kBmMjJBOGwJzUOmn4HATNJiVNDxCErrTzoU65tYiW8DgFipyijniGk22LJRb4YbAsli3YZ
QmSVpAb5QnLdYNKJWdCW1no8OOAAgkMsfOQVKtFMOIJP9tqdTDwI9714a/jh3TkXB1s0wnfiRVm1
QYV0CdfJryW6ONbDgD0qJbKNFg7hQuaxs/QZH6auFAeCM9CeCgu7nqFkO8Q3zOkCvwRlmGwhXoZU
GD90PU8veqRjCzfMo9rM4FJr0COZOq8O4hhVZCLuDjjPJq8j2VVxF9u9iHpcxFkNmYVDRhNA/Bhh
1fihNARbJpA44+dTOGQ9c9hLbiTG+s1gmWOVFgNXshOS6CoD6NnHvEB1NQungKiwJFeLHVaTBFmx
wCFdvbUdzUFe12c8D+fSJFB5tLhYWHO69FL0qOZscFqtOTCDvwuZnwvcWtIAU6UNlz8ZoI7XaHwe
WVVDRcvZuwwtXE4N4CJCRscdgB/4xVHtS5Nc22O/Xg9SfosVTfJna6T8Ld8b3avF5GEVXe0MvTQx
vRHofNLRRqVqULOye1pzQcxjfUCqMHy1b785e+0AriRIUpRm4HJ3YPX3QZNXI/k7x1HhBIX4ejTr
VOYy1WKwkhRTUYTzohDNwpNX6WEpU2ATC7ejqH4Pqljs+kb9k5Ry3up9fViA87mT0DCf6UMVz+A0
H+euPwxkcpCRSY9nmhOoTljUUzDHOwZYeymP7sQhti7xqDZFVK0yHyphiVkqC9dzZO0UwvLcKqyw
u5DbLjc850UxgY5iXSMcKDUFYfjsI+zgYvhRz0g4lbhiNUFQtbraEwxqYC0rL3plQbWKK2pPqACW
EpKxy1qqDUP12pTB0ejBr+epNRIEIx0mYioArdnEFJFRSkIsQ5zGSeMuxqWwq2SAX3oCs6oTZa9e
rF8lJhq374XET2QDEDu6rdBjLWm6HMNevM2JkORM0dYiRO3tMbZoJaxNq5nzeVR6ijaclgWUIJrv
yV8m9Vr1HNKKNe+VuOtZ7EtcuUT4hPYCvq2jDhVzxbDBeGdNDdCqhQMiS7DGCrJmNLCyQV9fk8VP
SY9yWlLQDlpX7gDx576YaAIssKR1FpX+EI71xBtNBqDUT8pWDEmtA19G28QOWQh3ViZGRP7TQr6l
kr0NR5gM1QU1deL5Z3hT9L+i1ABRT2LVozZwgDKTlMM4K/bkkB6gkwKGU3KlOHwapzSHDh5bJORZ
Ovh+/A5LSBKwheLch2YDvZfve8zHgE63fZ11RLI+Fq8EsCVkhC4ek1QqxbV6tOjBq/hd0erMmfTq
l/Cw74nnO0hrRiTBJ2bZZ9Ua9zlxA7jL2DW51BGe00286PtF0t7rTvZmYiEFQl03pjRDpFZe2wLO
VNUluqOUeJjmpXqJIuKqISKydJJ/TtF32ZAm4mjdxRS/FvOYDJc0vYBYQwVAhzE/LJkU5xiH0zWU
H3q6x/qeDseRYFOUUgNcylbQ70F9TrcL+/76CwuWGR1raY/aiyLdjehoMBrQw9so+/xe3oKBqZKk
3U3zhZDHjdW/RSU8cwpHJhUZt86iQpWObSYldLKFU03MvmqU0i+rvpf6aeldpbwV7P4yXUAQ+TAj
eSNn7QY+/UhaRdDaqEquEjyXYDdGWPQHlIbgXMT3FhF0fJmLc0ZAKOV4Pn8XKuCp5V0ZH4X6Ys7H
Xn0GC+Q+GPjvcfMo02hrLf/0kWGefhcIIV0OPbkMk7dYR707BBaZD3HHsin+pH0dHJaYNuVgNe8N
e1oQCvS6oyInqSJ354DUBnZpO3qxt2isPUv5rdJnYrKjmh479J7qKuoHuf4Wy1dD+i0Qj8o6dfX8
PLd/ffcsxdui3sPqL1FfC03nAIlYxzx3xb8o/CJRmNeIjNYZcBa4rHFNxND5K490+KHlX2LwkOWv
AAkoUJ+ydFeC0pMRK5Pa4YceYvK7mWpJBKQqmh1zSMX5gp2Hx0zDFV4gw0t8sGvIueCs3EZBhBg+
zlwA/6TW2nTxM8fkY6S8ZZTjk/5TCM8y22nlTjatjUTH3x/SfJtAq+vudXecrWtQ8oCfTPmJr6xW
jwULUIJd7NPR48MclLduPEEDJHJkpBdmicQjdX0ieD3cFeqZ37kGyhmXxbwMKEQIAaQLkSC0NNu4
rrfhUDlAzIkmLXAG/evpRCVpJKnTAmZEf1EzzBb+aZzuIuI/oa42WaG2inxN77eRQ/3QwZ2QzQAw
SGovGVcBmpNB7wGBMWP9jQoYQscnbgkqUh7p+mOC5hrDrpMopSIjczsWc1exfeWqTGtqN5Y84rxt
bPYZL4E5d369hGjIfrJcMWKhrFHLM7ZfpPdOfo8oNi5iesnSa9b8C8XIn4wj+KB1jxc8BhXarLhE
YyXJYYjP7JOO0iML77nGS4o7U/i2BskB7TGUR9ZdtenB96zVDLVftho2xkR+FxsQy6gSEYA0Wb6H
pPaQmtEE/It9kF6KW6ghUADZXMAwjg8pOeT1i1T9M5OXSfzLsz9J/iEHhxnKv4YAkxCxIVP+RCaT
uJlgZc7j51RXXLF8JlzosDs2OXexFD/XEAdrX89fphrbEdOcdAmI84Kyqv+bx6uJoE4SJnBZDj55
/puopYF1kyx1yuU799sGi1/BDLvE+8hp5hC4TNoHNirTov/p7DJBDZSeJHqYj1j+HOvO5WNkTkzC
8w1oSWnsU7TEJXklI5y6g1CNmUd+/MVP4sbTj0mWKHxzOHUAuGfNC1VvfcorvqT1vWw5czr+mcQI
O5KYlwZHcaI0g36qDj9BdjKap1H/aea7uYb5njDuVfOlkh5JcQ6nNzX4bPgsIhTqyXqrRvlQotv1
KyEWLgilVAmBrrjxuCPW2b30JXy0DSmCmkaVtWyqp8HMyUhWCZRNSdHYyvTrhcWGJhE4DebWkb4W
rg2sFp7iz7H7ZAbvom1tKAnU+2ywv4raXUWse7P61RffJoiAgV1zgdiexjIfMD9brBTR8mYSn0JA
AduidsokkmKL1d11YvgZd38ZM5EMf6pcfw3NtkMF1mSiZjh7TA20igFjfWKlrDMRC+4ABFO6l6Ad
bYU/a8HhPicjs03KXLiz0roBHfP5BnAS498aPwjj5ZLYivOARJ8rqJCV6Folww2u5hBDH75Zt+Rt
UqmSBL2yM8ieCQ5KygsefNaHGQb1fcWOICNnUpnKJYD0SLXEx1e3NhHTtl5sZ5bj83lNyZg8Hjtc
IoLbY8xMk3wXg2LojMHR+4XPrtZaIjsiVxSfszzvzZHELUqnknm/2s3cbIrT65XXKW+4ye1I5T1H
bWBY5OpqY+vcqkHZuBEM+oEoshayAPqEk5Yf+Eqe6lC45sAudegSqOlCXN819DyQihMk/+qWd6zB
5nFv46TDwKcw2ibAIBpxOn2EGi+xMROszSoHIkSWvmojrTOm4X+pCSyKIBZdCjahhvXlZaTu0vHd
rX84GbStPB1ntgFHZoB5/2PFB8M4igkxm/8U3uNy+CHN2KZTswWsJgsV06x23rx8zLCE4sWrlZ2w
RHiTE4eHP0yxX1e9Cw9gU1ofGNU3JU3PwEUrcoBWLN8S9YdW8iVHtk5iICRACKmSa4XYnIj7IHvE
W2uELMETnrX8Gt2JK8vuVuRIH3kjy+UKCs2ACtjEvCjGueUTmaz7+v9jstSMiYM3Zf14YdATQKVu
u56EmQFplsK4ZP/SIlJDkE/hdFWbl5TqNaGUsn6a/sPEl2yq/NSMxuXBYB6KP4jIrizNbYtHCmsj
Dp6fqiKTlvwe8UtUPyFdRxXPjx7ySAR/OfYmhaM5QEbuuR2Q5yhDYXDzgMd0MdlS+10h28yimcfn
Xt2ggwNsTiXVK4P+JqYk0MTLTeCqYESCqJPZxEK7aqCs5ewRQxWQhOmcEkBl5u/yCHaMG4dmBJGY
gIi92AonjTu1xRaRDbjya4wkGWJkCOMvtPZhUvnlMp5YU7mS9spPkpvPpEy5g9Z3TvYAofpdhQAm
436D9zAB8K8lIkwwQIghwbiEj6SVbhMVvy2H+MQO9LHso3NTiXsYQNtgYLoqvbfy10Lad4fqBqja
t6b4EBAWlALCLUeeonny8RLws46uzsq9ENX7ShZtjWToMWKoBLBa8vSYbMi83EUacCw19WcU2jCj
0JHVk5lbN7MCAtGMP2M/HwSwBCM3dk+e+4Kfjs0+uwNkUFhnMx4vJh6v0oRrwXwynBbfGNJ7OlQn
ORLI/46vdeCq8sBweBB3ahvcdUvyDa09dyCkXbmSTiM6Xa4SwNHOXj/AL2H8py2GHQeYrMQCQrIE
82A+SonpTdMqqRF4xDWj5yvuu3xWIG1IK6RqLzp7yaVnJPbvtWwwLc1PRdsewzo8GLXhKmrnmxF6
r6m81ZL4ARX93LTqC77Is1pofpn9i7P8S1u2ltGe64rNNvbrI+EgJeVBjhDeKUwzEZRymC+vsmpd
yZb/m0iIW5uAkypIV4GxaCa122zfNfW/hngX4ITnYgwfGYt/VXOvdeO3NbnywxEVLDmFwbyT2NZj
IFZ/ZhYqMsdHhgyIS21lb69n+2h+EKRD9/YpIfkSxwkhlu95V6fltqy/CJVEeFQh1J6ngC5m+G2S
Q9BCAwc27uV4rCwES3NfZLgmbrO1a0k2Wl5iwuVMP+vuifwgaEZqj036EqvfscFxXlaY+4+D9t7w
uuQgPYhGgg5+WPDnI/uY1T91Q6rf+C9Uz238WsB5iBkKZwKiLYKaYDOFQ1WZKBb4h0a+6OZJ2m8k
X5I/0GecnADVILoPxW+1wdDGwD0nHUaGd/ikWpmu4rAvxEui3JitYqlnDfwC8wx7lL3KEtFfNd2q
kVvKUVJXVJ5J+4+3moP4pGwsxxA9+ZRwaUsszyzK2Yqvuosy5YftmVfJX6ia1JFBOYZSPJ9uEeJo
YnsdRBK7OWRT48VQwmcrb1XjkXEA50QR98pTbvYSAmm6kwp/7H2scfwnVo4rskGbyHcSd6JHO1L+
KelbQ7aj4JbmFtvBkuyi+pW7EhN9utEvZn0iVMQBGgFHF1TNHjgOd/uJ08W0fM40W6m8Bmed9J0h
nWCGHfyajLFupxRu4pYkNO6SEKeaEztL+sXl5QjRuUPAA32XVSfoePg4XyprrzOxlvF8xPNRiwwb
wvOmMNyhc4QfmEI6i8BtxV3wpQy33GI1yPiXclzEt1UyWOOHRHM7Tc9xOejBzpIupEZyY1yp+E39
0UzEmnxM8guc+3qhD3zkwkesv9IfNUDRxO1sPSvK+UI6NeSRbcjBjLdM9ln0uPMn9yLtmqcnGUtq
sp+83o71g1meQXFUVbUx1MVr54tow+gwiNjz5ulSVz4xDuPwym9Lld2sXQrzaoqORuTZfOlJRHQw
g/IiUKfn+8TV7EX2Mp8Hp9jF0XFiSsl+k1J858sv8Ph69DL7OWPC+o3YW5XuUQxhYzNavhKBydjO
2r2nlnqG6s9IMpD1pA5nN+dDl8667gvTg8NYNG+GI/Dc/1RO4Ios5Ow6TyguRn0K+bPYiG7ZC/+b
dmf5YfkLzG0jlR86wvjkdQ6D4thkCozSzJXdV9+j+j53v43A4oIjqWdt2gvEO9VeYYc2j3mfn/r+
IAa3wn7mkL2VfnS79l9FgNqwq+J9138PFGpGd48DIvjwwpnDS6Ke5HpLAASfv2tIOKFvk7Rbvwo/
9UaMy8kjmv0sXadDB9PNfKHwtA11KXP5IE25jt4GjxXP4rpQsBL6RR3M52A4pKDZcRlsGv23AG5V
XUOKxd56k/raHoZbS5crT9gxsSQJ9JA+0aqboT5qFgPlLXMcVmZeu4Cwnm1OKOwqUlh+9RdI4L3W
eDf0kXh4C9bgC4bVLWsvt7RBBxcvUrbViJdkHKdDaM/420lm8wr1b2leg/Y0RW9F+7k+acU0AnaP
HNQEKncGXDb/LUUJIQtycyDrB21so21+cJXTmLwX6nVZv7HTqF6qcmGpll26SxteI5kQTMF15eAz
bE60RPRNJf/aaetd1Z6j7tzjsByPpUiS3r2rJoaSbKFhapzghI27Wfgz8GI0Amp7/DMKv7Gfsr30
MVNh9sq1K7/XH/DjKsqvTY3PFovl1N6r4lrXO4Npuy9pvmkxtDw0zaOtr+RAWO+4sQeL42XXCq+R
w4HryMOJfpGf+Dxw6qb9rXVUZ5E+yuAkN+9YbvD7bTp8+1QuHEXniEW93h/NJ1h1kndfw/aUoB7w
edmiM9Pp3+dmh87mZbTFdbCLhDOfQjR//jefZqZH2nTwacpHhWl8kr2Eyl8we8O9b3wcodl7idaK
ZtUdYovkkmkTsMVkdBTS8TXQ9vE6lKGnpkomyp250nwP4oc03CLOF517r8fARsFNsVfqgDeIgXNy
PNeJekCfVugFcZSy/NP1XzL5nf3eCm/9cpg3n2LtYm2gOdmb7YE8b4YS70PqBy5HK3Zzr2VA5ZS5
m9JZpu1f65LzRDKnimND0Bi7tgw95TOQwXE+CtpZBySQ0/Lsa7rIUf2hVxLZzuQ06Pq7GfqViA+W
4eHByFj1Ppbaq8JK07KdCn+yzlr0Fkl76O+bwR29pTwkpY/nXxouGU9opL2lzTq+3hfTCYSpXQoH
sT0I9M1J8h0u3wUhDYL6tjrHaVBsmPH04m+czulNCba95ax2VH4ACO4+5Z2tHYkKxNDsadhRF1N1
i5YbXCJxjMZp/TSVJwV6GLtjdVGY7g7Tc47gDPmfpO00VG0+u+y+PjvkrLII/fPku6vC3YD9uSId
2NYE1xifAF2Jl8NS7Q/VFWabIe3D0D9f+amJBIcj6omZV+DCrJh976uK9251Mfhx45uu4JQ4ltfN
0m2bEnb5Wms7qznnSMrWhjpnE90Q+Gra3o1W/mNAw7S4cgxHKh5juefF7RgFafs+PU2xDxVw+MZI
tWEFwiPRZNp8mY7K0PVCGd0SRaYZl6nfDgoy+k6wXlPLy7JrwpUT2kHutUc4/hvRw9URMA5yEOvo
rZK1mOivknG0OIhxYK0r4eUuzRBrL5OBClLWG0V767JrP5wVCh7jTVeokCxn6Dy1/ug6ylm0dh/D
yf/VkJYq0Rxeew0Rlo5qKXuwTatkVdCn+XF6UUyXYzF7GFRU29BT2OYg7gMHhQZBjI7DCb0Gx9lV
4jRID3r3kpUuDTtNDHbuczaR2f7ssHZhqKKV+Ar4yIlaKeVPKQrOJipcr+0h+pvznQN+nB2Rl1zZ
NeYrDsaJE6M4dhCmKZXGY66M9Oyv8l2LDgF0qIW7jdcDJNlaavTGh7AcSrfMd4tx1JJzxR9tTjid
DxMXRcCBNXN7sMKMV4m5LYZPOyVHJdYuy/Qwor2Q7aLsrXuljnEby+WRZm8Yehx597tU9NTuhcE0
KqBi5zP1DOqFiKFO32Mwr6t9EW2JbphZUsjPAi+MxgvCIF6h9BXEQyS/5NQ7crEdlS17JBS9luzz
MKa5h99kKA8AkUZrv9gpIoCPKYCHM+aTNQZeULN2wunHmPaWcQwLWF1gUdTQY6YCPI5/JCcvxGWe
1ZRKGJGhZW9qlXY2O5VvWNAt/djWfspIVNkq/I8EW73yxem7IJNKZr4jBgfYcCZ2CcdIersmmqG7
9KzL6rgwWlqs2g3sxvxVgu9JfutkGu/Y3OMFZBx1z6dL52m4sVkpFXFWyfkB+0jDz5B9ECqyIc2p
ZsjlRq4Q/nCV65rfjl5Re5CC2xgWR2JHw6c5vomUq8oqlDE5UdU7r4w9gt5pduDo6cq34KGmv4nT
PPpspxdhORnJ2+z0jpa/rEXc8i9sb2bECMZLHfQ8d673cn6SpXkTjRe9eOe41NT9+sLrwYfYI3/o
/9YXqu/YP7A1bLZJC0yWm1fXeVnggWbDmxUdM6D1813V/g3pWkPWawr1tZD3WnjSzQvLUwpMyuKw
2MyXgxNtAlvGDPM7LAxvoU3IDXJW6KN4mtxmxXJZo1Ej+YTZkDI9c2VnbnyqQZaOzwHHCGga5a2k
ZdQY4vTxZe2tDOR3moQk7Kh838b5ZFYvE1/2NJzM6Wj2VyU59OoWharHf5J7HW8WwX9zVzPEwtnG
z2bRQAd/83CLecLiYCvXO+3WCNdUPFes2vIBqiy5a7sQXtgwfFjDTdvxNsrFnpRxO+uzXdv/rtKp
0H+ky3evMg2ePhgw2Xp/pu1R5Wcl3LErsKPEU+ms+9Iu60jr5aAo90m964QP6++q/JCp04bioyNR
efyXCLul58DsNmNyacczBy41rkKLIjsRk3kSHOdrEN4j68Vim262iw3Qy+A60MVLR5rBNthPuBON
6E1kYOqg4CK0F5dlb5o+mZ5lu0ODtkswSU7ucGmsB9AcX9gjXitkmSymch9muP35BPq/hHpvyyxV
ZpatUVW8EnPfZQcoX4twruxq0wuP0Ivc/3F0XruNW0EYfiIC7OVWJNW7LMnyDWGvLfbe+fT5GCAX
wSLRSixnZv42HC86PWkrfDLwMiuPNiwregpha1rHBF9feSmUXxUOIIEnGCUgPoTPsnVT86Ocj4uo
33nFT6Ge44mO+onEOetdKXFJZWviTWj+VCKP7mOItuU/fdHg2tmIBgPertZolXAliMofUGIvDrR7
Lcm1wcLK/1LtL/eP1kRsgc2whhOIUm75f0bwq6vrAd9Zt00KgPxLWF3KeH+fWVLCIdeYbjUcNXFy
GumH2nEfdmxa/kUJIP6oVIhJWloZjAxgBkVCrZkknNZ8TQrJe/keKrFOkFmc9Ho10JJOyVP1d7Lw
U9eULo7M/Er7UFoFOAoCh3wvVzcyNylRmU47OqxVbPL6M4IcFoTrXGXQDNTpRmOihzy4dyouHDTh
IlC2MBwFcd+XP7P3LgIZHCB1CvWqDgoLAv5K6xz3/6r0qhPmBEFoLUN9BbjMUf6tpKio3cnuGXwc
POg0pkRMfU/pSiV/oIm3Xu0ki9DGz8ShIU9LIzhg8HJzlGvBbfA3srYS9LNHCyeDzpo8SCIoKt4u
GAm2VmJZWOoRmrcdaFXTHtLi+f9GVPS8uogowAZHI1Qgll+Tg5hEiaFNL6GLttP68JKfuLy3zZfZ
LFt9Gfk7RXn32RutUge5SB+rKb/zwJYmWzIrWRG0SupDn25V71iNt7j+0crPun300p0bohDnHq+C
ai8p21CbNSWBzXAPd6CK5xBtQvnI2jmk/R42F0YgPwc26QlPTR9psZmKfW9sPflbWZDv3qEa3VcO
TZryj2WcbhTdZXugWnBmKBeZnRYkFiwgje2+YmtB/Sd3e7yeEP5vMocZjFud7nRkJVWFUKv/DSvT
Vdp8Efe/TFf2xOq9eMFCt8ewROUuPwZQEH+tryxrI4cXFdVJ7t8wmto+44kdOCL/w2A5A9iPeup4
Y6kn0GLx9wASO38NbocUuMkEWmf8TPnLF869dNEkdqFzZtHmY8dddGDG0rRKcch4s+gmOQfKUupR
4P/oJvuCHWJK0p9Y5314TgMIVZy7QT7H1q7mYU1hU2oTtHbeqKt08Zb6bcy5wlZ05dh2D5OnI9dT
Mq0fJptn/ewuQFske4YCZHCU5cuonxjzaZKd0WMw4hNL2MAy/EjVg7WOioMBuEgbjOCCBaycF1kE
rFUe6GBybxcPv7yX2fAhANAxX2vGeSTW622yD+2VhquxWNcay9LI4gCFaPelfGzY3fZOzTVMRKUc
eBOId6jEjemdOAM4FUYMGix6mqevgqwKpfwn9zvDvLXB1SwOZBFXBRvZATbVzwqoVUPDwygnpMyy
2icLl/GXnrxhx4d1/tLX1yOzXEkL6r9bcOmwM13dQlZmHABsyuVkEE7oGsWxBZKUNoV/QfCMTFYC
PH2xz0NXcAItDNsvD9ZFMBw03MIItg/l5VbV/v8Px/A1PPz0IxoPQfqv7I9zk8w2EjTVPbrM2B7y
u9avYijgILtaFBgtCu25y4clb2nWjRX77hp6m4pDZgHqYbD3gLc0IMKflbuVsFXTVWgeQ4kud91U
X3KInOWpym7ZrWrr/k0EanmaYyTdBq/hhSnSYXVjH39Oc+IMZ6WR/PRrXTvBYua6iy5ZiTfxh54s
52sOYRGaV8wsdiCySgWz5rjO/Jve/TV8V+qGLaNmAwQIdIroHG31tPhjH++Z3t/FeNNCy4wL/as1
bLNBMvMpiz+07J26yNs1NbSINzBzeLY389MssNpn2z2EL05zjaVZ0kmpaTIV8rpJXSRnOkcHuJ9h
TUNGvEiA+WZKboH0oleQyG0Od2O+z9ozuiWo23tnMypWP632z1QASuBKZgID9eLANmTlMv/FIvxB
xDLO/ijkN8PawxeTPTMol0E8oTHnigC5zKdss0SxjOzqy0DQ0zRflMHB2KXWhg1eAfzPN1kl2Dfm
8JkFS1Sh68iSs0MKSypeVZX4iDuAcm6gLB3OmA1D4UTSKHaYMd0XK+RUHhuxLzOEVMafgHW6ciis
Qy69pOzlHXKQg+qSBMZSQhlZT18RfKxUfZjxU7BORrOSx0PV7UScHHTI5Br34WCnZH/wqiTBISp+
RzXkCj4UoJKk/imxclqgtVa11xfkXlCxvqhSKBWf3Hbd380zXnLs1+FyLJ/z5DyAt9EbBGCNaMkw
E8obdGUcq9uKopcOX3W0ToEShOSbCHJPRj2DMadlDja27WLkjVt3w4VyzYfNlbNakklq3Bl28P+q
i7Zj8sn9hS+e5uNRa9ZBfinYVBvP2U/3eDqh92kkJ5bXOjbrbjmGywKJZPw3xumia/cz6qIF23Ym
A7xDGr7qdgFpJtLrCN8VfxyXLzP9QpwMHbnLy1Ma/OgorIbokAHQGP5HjcJdNf4J4iYnwQdqL4BH
oVMR64MoX0Pne4CyxF9n1+Wz9natbTief+ri5VwT9GmTgg1NLRHmHOjKn6d9ht5Tb+8WIZ3yukl+
Gp/uiISVn6n9EgTEvxTy4H8se6BZE7807xZgOJ/RgZgto4zyinrzWYDp34Ca7SzaMR+yixGZ6jcS
sIVJkq8BX16IFB6qbdqHzjDcwOXzdNeCQZQrz88XGivOC56bkKP/WEoZe6UMO+WkTtgSZuCs7uh0
PXAPI50lF++ZU2gH2kHrLo5PXawWZrSvENtwzJU/fcAW9+K+sdpzU2zlALVN8iHwuiLaZYefS2pj
U6HO/IvndZceazcy3htSJQifsyOfx5OPF/xDr4ErLeVkqZdOiNH50aHBL5eYoxg55udtVL/k4pbW
xzz7tdgSzwpcZMs3UXxp+Pk87cKDNiD6kX2+cHZt4nN8i6aLMVDCwTnXw5jj3nGCeeZBwoDGzQfN
568vZNgQYBJk65x7wz/UzNCqwJsIF4topUr3dgaKRDTT3RNlF23ByQiuoYiTcIMHguD7S+D8JB4G
EQFiFgsAR3ziVuLRQPE0DHMyj4+b17JJfV+QCBGbNg6GITgDDDHl6gRcMm9XOu14j6GQYI7xICmc
NfyuYefnr/lNzMWjaAHhMWvWQKbx+Kw49mr/qHqbeeSehwTKBA8iNR8gp6achEQlkR4vvaxyMwnL
yGOjDj9ABhXVoZvJAyOE/x5Z6268IVVeKMVpGjk0kPhumAtYe5ixUdFwC3Ofzi0B2oSiPemUqlxm
h+Q/YHtD3pXZIdXWAUZHUe6cuTZ0bIAciBOTrgN4g+lmK6bDTFom+l78IuDblusr0l3XoqktcOSk
vOh0aIbOeoVNwdKECv6Iyx+nF6V5KDomyWVSHE35PV8JQ/lQ+nvmf1bfoc5u+54SLRwYCTmpBGkD
7yM/Y2EHOPl4DyE2r8tI8pZAgJNkMHj4v76yrvC8xsnnlO25bhHMUSvDACx6BJZ7o/8s2SU8Luks
dIvGeiX1R7M64ntExWcs8L3B7qNVjI8VJt9mOQjbcTsKqBmKyjYxo8cYhdTwwu2d1zuQS06vj0AJ
FkH89K2LV90gGRwd5XK37kgtOJgHq3brdt8Yv2n4OXyU5RkjvjmuWewM6VSgTKjNi7ob7izWmD+l
o4diTqFTsmQ6snlh71fa3Ibxw6OFiwY0BzSvGbPzqlz3HOzzfUdcOGN7uSGi9vwxDKyZzcXQHqK5
U8N3bv9kPYPvCLww4FI+lOJGm/16h4BBvjIzW2KQThh3DP/k6Stz1405z8+jmr4F5dXqb1T5XreV
vR+lwBWyAP3TnvJ01bvHzOd43ifwsKLDvCFJcfNb2G2jwWnK3wKPERJ3KmilIhIwD6RhMbLlLAaF
zCMbqnKozYS0leGypYH3dl50QXE3cz5GvNS87ejqK/RuIpEq6seQ3svwrUANo/23eEIk+JsJFiSu
eM0ZvivWlTSZdkViZlfSvsW2LV1Iey5CN1mq1LyPnNAKg6W2OrCZOFW0Vl9Z8ZoPV735ligw/UVu
eLNYtU42ILVdpm/08ateTQ0kWlw0EbpZAuxDJNCxwLFgCywq/W2W1Ij4bWBhnVjwZfpMyfraHE6B
/FsaLPGG9jlYHcTB90QUX8LRNaa507Gdw/deEvkJWkHodJDYFoClMuL0vvvehZZhMuExcExhx202
Esw0i8mF4l0FHxZ7OtCHg06C+nrGbVhWzhCH29nx0mESTXk5WpJa/G3c7GLUdLF54EwU8bWPvQZh
8E9G3pPrHF3sXTCIz/dWQ7wRoCQVp0HgieUa5jPDcc/tUJ4tTEQ461VA3RFd8A+kmBEB2gGbigpi
k+lKPoYHm9VpTjVsEtI+MgKDtpJ0URk7Ve9LKH+qiTK5751+GbV7kdmX+h0uKSja/7MM+JdGeEwW
HePuPAu0vaZh58Om1B+dRCoctgh1eCbek8zT0npbwqeQfGalq4XILtYD4YHTipZ5jfG1Rrw0brRV
uxSQnyPGwL7BK/D85tDV/lABwpmzfgOzVzvbqEbcX+wZXiNJUqunKjYO6j1t/JznQpyJVnWa586y
+qnfMSeIBqQ1oRWq8pNSMUPysOyE/CqVu6T607wjWBQJ1Wp2UufSPddas6e41U5pXKHfpPJqIuJ1
MbECPwBUsVseTPKfXIa25HdLaSiRpePxnO18iJYaBclf988Tv01rx0IvTG4/mX7kyjDDhJy1OICd
Wf4D6hdNrmzdBxRpAdVgTjSQt4ScODhY5GcaLlXlVLQHz+cTkaZ6BOHioc9Y6z0z45pIFQvoACUg
yBzr7LhX9a0i78wKSH2FKE5FL4vTHSRRSW96eFd6Rjv9HwwVsRF/d/SoxqfVfYfab18i+9N+W3os
0mDs0aN+wdyz2o0ZeTWu2RIwCSs1gW51QShprogN6pCwa+Li8GhaNn6AsRlwOl7Xoki+YWdqjP3Y
LaHpJax66M/a6agHV+6pOUHJ0RpFVubUzSEZlUX5yjixhsjn0nXLcvzTUcQkoKxle66Y+lukd5IJ
EZt8VynRnMT0HjqavIA0igYpVD+gX8s6u5rOMxcWfTTCWym/J38TURClBc4xwkiFmHZjTFwWNjmR
RJVma2jGw+eXvKraYPsSIOmuFo/5B31QjKhEvNUdxEqx7oWXFMAgMz9kJHjMhSrKORhfeu60BcaB
TAJzH92Ikzop6UCSFvWTS3JN4K/B1cniCqQ1/dR8Nwrl0gU1Z7vP+MHsNGthTTSVEM5Rs+eDVqG3
ysj6Tr4SDpKFhzdNIcbLHrV1/TEw0qpLAG5L2zU03+HZwK83aQeLhq/EK673W2Fa0JzZRrkDXNH5
LrhibPSnNHbqnGXChOGNrDc6z897Qk5HWn6U3Py8J+eGl4D1NyqigPbk3+a6POtN4K7kcTPf/NZ7
1qSghTmTbNCDUBCCALJj7WR2eVBqh8gA1KHboVTr1kuc9uQhlsJHTtxMu/WyF4eCoqzk8DHBbbCU
m0vpiBYQJiuHcuy0TUGL6+XYaV9kIzDsIQAFzJxdLzholeKMHc/Rkt3cdZGtbLd8Z4MKjTjDnsgU
m0XYfTVbk/jhOUE3bP2w0F3i9tOyeK36uiuGRMmKwrpQp1UW1yu1TiFkZ1IPQSscUEaWD0GRU+zI
jbyoKAXzlKW3lp3tMSYBjBWCTs4/K2jomdjVKrJ3egP8DQsCZwYNKUgoo6/y0ljJRBRqH2KE7uG7
rFYezU4DAoofi330KAnjxm4C0uHmxwZEUTA2XyZuIDn/1aVLOR2IbFI1egpWbc+i1ETmHqGCLs3W
TlbAdl20QhqmElxTQhpv+CtwRFfpuVK3E5iuJVL99H+MDqiVDF7czrw18dunLEAdaGc/OTcqmCsa
VbxMgfFVYtFXMKRY488si+pbl9OZ+XmZC1tSYG2eycI/sZ4+HG+DdRuRJQYdVBrzwDnmCMCuijDv
PdkWJ8JulB5VVdlV9S9/KeVdK5CGgKTpA00+8kBtSjbR/FYBi4kmmRAxb3nEup9zFcAOebsOzKwD
Ic5YB5gILVjZOfG+NGDHXgO/BzU1tomGKHWbcZcxFmd/XiJin1pL3m0+TOcv6nyLdQWhw0YiaYKl
s4AMUUahrkrhuDlLebPVnFSjbxlEXshPP5igJ9BD2c5Ib3Jq24zOY/xQpdMIyzzbSQLz3ZCNIARn
Cs4UDGtf+ZIEnK0Vq7qWyhx1datReIQE4Ij9LZz9BND9JhoJkC1bQxI/A2BVWC0aW14WyYom3R21
QwCzX8lPXuJ1aR1b/bNCnDGSERv5qMd5RUaTLxmNvHGhi9YARcJb0Onhf4LsGwKiVtd0D4IHpcTh
koibetjVfAnJbumJv8sZsjN2is/QVdk9o0RPvwD8pOqXsv/HmywmDrZqWbCT/6m1e2tcNC9biUSz
FBjrKpafVVMCDNw7uAkJ8cHYBVdnpPAOh9ogzgW1ChpdggKcwO06F41W5QB0NqveelYRQwIbNi2q
Xb02NK5k/EUTGU7rKTjn2sFPIaN4OhQ6Gmtif1RR//MRZJvcwTgqiCj89Vx/GWYb71ubtZS7BmyZ
yxkh80P2IhoCeAkrvFrX8PmFnrPGnmC3QropUP6b+FEUdkZ07CFKYAh6lzEoZevOgnnM/OQMXAjT
gygWGcD8TDbd5AzLjkQkXnIo/cnJZsxtF4/M94zIkhjZEd3hQGsotAezfTT81Elk9+AikSRGaMvV
RtbCAQDWpTBnGDtRsc8mtCb/ZDZjsCqvOkY4QgQqZzJcNcwORV4t/v1V9Rlils96JThAuvwxWocY
Z1p8CxBemag39HY7n9ZytKQcLVTJFjCV4FC33gpRQ0Rd0qz7Y7a0vN9cvM/okFSNdFbV0splt1Wp
BHw7MbAligJxukG+NzpAwEufidCay1EGiSYc8i8zXmnnsvpspWTn+SgIggN5jpWN1MZaduNWJsQi
uMihIwbHGWLDYzHrY1BGriVlQT/mhukK3DHgj0anG3el8VkDAesRwTXJ1kKjbWYPdsihnUoHJE3e
ld1raArpMA+yedHzTZ5c5SqzW+kaGwbENfoTRPO9UuwI9LQZhIKTuqrQnK/lZs9PYlJxW/mQcgTW
9JNy8laSb49YjV8WzP5/H2jCbcxsY/EpSVzMlOAVR6JFz0/zudHkN6vczxe2iFcGS2U3cwlI2ksq
Xhr5WFS9Y5jTJmA/sTGJbjwRW45LoJDzZU/tWryn2HC9jBCAUqVpQhE4i07V39EdlsSkpzhIp78K
FZmhbWr/01c+KgTPcdMiR36Jyheis/8vHbgSildLJLN03DC3Kfl3iTmFBAsBZDr0oPHAlgbjOTaX
EJNRnn4Yup2tePWKe9v9CQiERoV2iVVYxaN3WzcGfMNLQnYWdOmpKMTFoF9VcI3COvUAGeUz8t9Z
y7mPjoQzOh0eGS97QhbmUGESnZC6S+sqI5H6ntdbKboE3VvBFZ/7DZkSJPdIjdOwyRG/iI2WSQlX
ILQLedRJX2SLEDyk0pC+jHZlwtORwZblq6zdd5ec936uj2xoWGDtcwYg8dol/ENatG/WYurimkQz
k2GutYPoXma/evDhJ58jToUJ/KjrP6KBWJ/xQvtg/UnilzgeK3QKxZ18INSCa5Nw17fqr8LP1rz8
YulRbr5xIakHs8exHq95fCGYUm0Hp4UNDdGXd7W4LHUwhcWvRnen40jJHhQASdgC93FYLCHjsOXu
TKckaIyXmHEznrYEauTil2WevOiW1CcF4h3bMmYXpjMRIdbN83DGy+wp3cjVhs3FLip5hKqxujH4
6S02WGv41GQcCVBg8+M1mtpWJdtMN33+WxQX88TLWlCU4kghNTQTga2xzHAcybM6gcH13kcFC128
VOEwY1aWjg5qnhbOuNgWxXTyahcp5iwXEmT2GpIJQ2roZT7BDO9LZHsRKFY82z0QaTBmGDRXOp70
iiMwiX6r4TI3xEMKgFh1QA8xLuAXXKz1V9h30v3hvws6pgklw9FC+qCz/YILrf6W09nIHhnmx5J9
cjUvfccJmNH1YPEGIKUnt01CVEnROsi4mUx0F9wWgXEVpyMrb1KgpB3KyUreGrijYBbaX7N+Qfpb
GN8XdHnA/zUB5t8mZ86BoKpFU+7HHzBbQ6X5rZ4V1gRVWYzI1fQAfrBMnREybR4i9fod8IunGg5I
sGx/2pBBhQUObQzFtR3O2EKTq9Li6EDdiTaQtFsaTvIYDAhh7VVZRHxwCHYl5jLE2PqWOuNHG0t+
TM60lMuzh+lojjQby39l8U9O14FyM/kmBfAt/kavOnTKAWsg1Y13BSkowh+52DAIEife1P+I4l90
kLdkASr/LNzIevVFZr8frrV8bTrz3hamoEWGaHcZb7IBYdEI0PP/aTaAigx57QqY9cItVFw8oLZs
aYakj9I8herZd+UBaGQpVt8SAS9J/T+RquVb3RHsFqbAVZ2CJKIKnJqPdckhAz+IUW+RmIdZZ0Go
GdIbmhzcyeCqAz3JRkNWleZbEUtwfKjrcyxt+35PGDB5SXeScQ5eeBk4VtkzaDCwmDToFi5CWvlc
Qu7aYgiDRJfAu/dTvRz6Ozb+RQKbHzR4caEhliHifNLm02WyTPl7/yw3WAb+ax6EmIKibK2sNFcV
ll60r4WlQkiuyTRNXMkyAMADMoIQFVuYR44t2LLcdPPg9ZCBn5lPmPaa8FEWzzT5BDdkUe087Eou
hU/H7wsqI1X8lBKuSad3IWmvgxCd9cs9zUVS/bvr+D4zF+y0Zw777vrvVHlbRLqNrnwafYK61kL7
V0PiRdoXv8SdVzztocVvpn8FfHEC41M214UNr5i44hMUQ2MrRfAm64bliPGivAXcjzJciQE5yu+o
+xUR04MBpcqt1M8tjTdXxEmUzXBNVZdDDdBoOYjrvFmL1YXYONI1P0bAj7lXtOQD+bx2XN8QjVAb
dXxX5OaKd01hq9clogdCk0suL+HJYoCCKPj+zpjBXVX/x/QKMhUMbgJcFh79dwNFOwkDNwUjGZqG
ZPxM22VnPYLoEQTvRr8J/TXz9qNIa3gaV8Ky1HZsBm5T7Je0X2QgVUDvOhNnC6cjwO+obiHtWWiY
U9f6tTCuWMykqydZvPY1qUHnIngr1h5wKy+3c9DxD8sviO3CWLemjXXgaOVoY6ac3KykNa/NVOMq
19gTdxy7K+kipvksjL1Cyh+EJ7QSFsvpUbAKeFijbtO0Dw2QSyt2Wv89AtyX8tlIt/MPpx/rs8ss
5SPBt1CPlQKocGW1C4D8rwyV2qEWs1yPjWEhvISNM9xE5do+zOxDaL47t3JTINO4G1FSYhJj0lZ5
TkMCW+OJWDj1MA2EjjvEwzQ82/6i7VdWfICjJpV/gw5pIF3bmTvGmMEMuKUvAClOQ7JGI8VTroXn
GY2fCAeg+VOCo9yO2K7YLotNXt3J8skKcQRsFSJiQDibK/GxgLy3CHRikj+4Do4AH02H/zc1pyT8
lYl56oS31a0RSs+a6AzAxux/vRSEWfsagPvRAqoDaTMUCk/7srqXdNDUhYVqxiJe8CCS1oqkRfiK
s/ktsSfearpNB1gOKYMT5O5M3bd4upBQRcI7oTsAm7UN6zd367yyW5V05kMhCnPvgqJU5sCYY/GW
Y/CdQ7OibHd8QtL6+K6Yn0AkofQMX+O47IWln98j0tCjfz3xP+yXxp3oYpIjgfQPlUa9LNY5UjHt
E+wKXVht0ZsGhwxujHaHXLO6OiBE5YUZCN9QkURRwXXxyL+RqdGXdGSbyGIXxXc0/UbTH++fY9U7
H+hTbtdAvbZETV4W2MBoAfCRzqHtyXrGPHmFki9RO3RYy5mK4etiQnpXpcISFLprfxaTSuy0BrVI
9Y2cfJQVR2aO7jk5he0m1/YlASyWd5yUC19POhhI5NEcsD5ThFGXems/M78FBA1IhF7uZJgJClow
40DlQ4Wp0qJvy/zpO9pmzDO5SyZuymZrshq7A1LMTntlDaVafJAWxZrXtRIGc+2S5FVfHQgRQKq4
y1bI59VNuY5W0OzNwVCqcy3deVxg9iNlO4v4Net4lopzIZ7E5AsSCfG5wJFtxLse+L4S3qNI9yNg
jaSwSOiMS/PDEDZke+KIxmy86xUTZXSHwPifqm37+DLkdhU7qoLwGaPVkH8nh4S+ma3JxDok1/kI
GKNn5x1q/dNi3aiFGdJRJZcAGzBxfltWncsPU/0F4Ig5elqeItQtKEptLdkyKswOtBUUt/XiP1+F
pAR26Hjz5FDKChk4mxi/Qc5jBCBATreQgFVOpPVq6crYMOjnS0TH6VvNz/Lb46i1dkglx/ACgrdQ
JOYk6xKHf3WyU0KXdd4wLH7+SBH4TwMHekl3DOKLNJX9Aj6ItvHPg27IKmzNOHtV7USST7Bivzge
+gbpG+J0RCYOFEMkQ3LLbGKqAC3Fa0bTpwwozfolgZASGBxX1Ge2vwrdA2EFlfADbaSjKF9WS12Q
KZOLWvvpQ25wClosLOcOY4z3EE5O+ysiDZxhjPGfwW1qPezasJe0szGXHGzfwZMeL+mBVo361wAD
zJgn5QMHeg0hTpgoLCYK9EBem9696r6t7JcVLACgte0m48Q5gNa52RRMnn6xGft3q5KPjgqAjJf4
QjwXC4JI29x3qBkm1MG4elRC8cUGLNKvVr28CYm3NC+x/COZZz3FV0ycvlmBAHvsPw1Br6WjLz6t
6t2ai3Y9rvthT7hOLK766dA5HezFVZxvLT1dR6CBmK1FDMgZOxjwkzsA+4G00lay8g5/IdVm6kb1
ThPNYnIbsWX4wArm0uzcpHnOPhc/ReHPMl31MPCtQYYmASHcsXegjOpNZ+yScldG18j/7Ho4At1V
iBjjWnv+vukRpwQu+Dc2F9YcuXQfETGMnFT9rtL/t4V4HEwQYMD3twy2GdkUZYBrjnbkYG36NUK9
JHLZrRh655hnXTxE/ZMh0MxdQSeAA1QQzCUfmTSSDVtgUFMhqga1UCRiySmFQvsAWbf1ct24JZbG
HTxfhzE5ZhwiarhB7OBXnGC55AQXhPFts0tgR7VXTEUIxB1LtGeJY0SNCxrBidM3NHzQbMm9J/EC
XDXPNjIC55YEF2bd0MJiQyRmhhQdNU3F8jxjXQ/LIcpmfTKhas20qc2V7n+PSCpC4UBJSdKnHF4B
4JHFM13iVkzpdxZheTMbBIRkLNcK937NgJ0Mn2l4KoRrG7y65BjxbtTTHoSjXvfrWl3N80GeOCi9
uvIg22jas1Wm/JmMMiyHa3r4yGrHriTyibx6rXeyq9cHo+XHlUtP2HF2Q5HzbCYrS1x+Enq8EADl
eSbB2ReBvwkI3Zfcvn/0wF19h1zDP81ZFop+tHRi4bYxeXkEaY5e6hjyK4FD1DgBB7IHWJxG8/Fs
xi+5/lSX1gqh1CxaIZsfoBONFRB5JO1GbdtV6Bf11NX467HTwiuDjV4qpuyp9DFfrv1+C/xhCEe8
xoBcPHIkVUQ1UeLIqZp99cCDRdBh1aAmXsbKsW6JxOLgWk0PatHc/Oig0zkiRbEKIAX+aLxwKefP
aMP/VTnBb5FptubBuCIgw1JjIf1pnJQF3xNxIZiYiPxPD2N3Dttn0v0jMxDzAFvFG94zdJW16C2E
5itq7qw15IofvGZLH19dyMvuKXY9bAptQwH5Hy/egYIaj2NxJa980NuBGcxPnz7nDY0bEndSKu6R
A/eANLI7Zzq+VYH1w4scBIyZKLrRNJJzGuFfNB8Nc3r/MU/AfXdWjDOGwHnJS7BStb+GbfFgKxIT
xTxXp1igINOIGvFGCFxkLZn3CCROiGkbcMbhLWq+Smy4ymrAIE/t5WcEwJOsjOrcQebHMXCxpzo8
B4U7DSw/gh9b8Aa6wwAXC/uh3ljvMWs8uuRfWdKUB0ce816im+2GxVAPrDb/8tHHiATI/oramtlp
rJjUeqe11rQJQ33HOcnxzAuAiIz8OicU7KCAJ+c2YqMs2nKVmHs+Ee2QRCAlQJb5bTYHS51lTJ4z
KmcmHBEGEc8VvcYMCvrB3uIhmFtDUh2dqqJIED8SAuN2+ZUcQRJIjml7G76aZMXPV6MrTYNcb3if
y/wlMFx21U8Z7Wd+ykRYQIL+gsYgDXY8X/NsLbfHWDcAi7hc3l/4w26TWYIljJSP4jKoEVtOAltA
EN6ezf6NRUFApBGNqyBe3X1jNfspp/pLJkeIINKW/t5E703TVOvvTskWiUHkAbPQ7AKg2Y1ihClX
2eQAIkK4Dl+zgOtbD1ObXO3UOgXx1kxfA113zZa8BjzASp4z6pBBFnMltAgzqu8oJZF4fQuH+E/k
caBwlTfAY5z8Sfhkvc6it2LqGFYFak2I20p6VVSvOmMM8S+qRpgTSVU+5vK55ZwpMCSQarGNsAXL
HbDKNSrvsnwXyr1k7iY0l4rs0FalyVdGxz3x9KfatYAEyrMXfLOur0WLxll0EqoTjSgig+ILhl/b
sMu8XefWDlgsQyIFltr9KiXQgcYiIbixSQJJmdvsoDiGBSOApGIGrrDGMpa3D91p65R1gDyxMQvs
Cx4N/ZWa38XwlUGcLeAiavDj0TEyA00ILLHCPeH0TA+6jhepP8ynPEfebBbOKUPjuIffoochJom9
PvKSXZGBsuXMqdU/TJuzZ2ZgX3B1CYe/FpkkryuRR2Fx44y2ldrAy2bRV12xaWD8S6f3/JagIo3N
P83sKf8UKx5uk9Qf9NIVHXuPy9yO+11Q7egTxgaZUgd4B541h72Oc66e6zkCvRvAeCJd5ik9Vjnv
CLcKQeN9RATFGLv+HIuMmgP/h80fzwjJfFO7B1+RjtH7oSrD04zN9rvGe7gaEJ0Aq3gtAMo60nci
D8RISUNSoeByUizIv+rCmxyeNUTg0oZ+ucc4iDqKeHl9n4dwPte5z4lAdD5moaf6HMjOq7O1qW5V
5ldU/Ig6CdiLHOQs2grwqETkSbMy+Ks2PxMm30jLKfwXWjj7OGjKIzoUEesRQu0sX03mDlqz77YB
JrdZXCSw5Wc9D2X0XiAImBEZjXdZRELsCegflitbQRW0oiO1zqv+zAkkUZCTy3ZgfQoVxgliGURU
jtqAGHIIeC5YFyDy+J8j46MlYS78j7PzWm6lvdLzrfy1j90znYNrpAMCaORAJII86WLsnHNfhG/K
N+bn25LHkqzSuHwwVfOL3ATQ+MJa73rDV6B8eDbu6W7k1hjVM+2fC0RDDQ/t8JB8UFpqEGjNPXPx
V45SQUtmpSKNFEecZC3uJhkDDf+TMK0L7xERESaoW2BcTPOov8ioAxRtm2IiFeEGVBTngLUZ7VFy
lxIylnVTbZ3SxEyqXaTj0tbnZXQywy14It7JT71rzYCXeF9MXy9Ddon41Gogz0jk6q10rkfCuHQd
+gcTwGz2TvFoQN+w3Na6RpjoABOYIJD4O1B+4IrTuKp5ltKfyaDzTslUnWFK8aRxdA/5kpGnsC8I
f2uTJ7Sru35cOxNZ2dSs8nPLxI3mAhR70bWbSMQvmJzRJ1s6yebDY/DvHBkKEJjiDJue42yUZ4zo
m/Rgyszkpy3nm29AdpOFmDGi8/49i7DmlvXukKvl9+Dc2NAUS68+6NysNG3C1XCuFAcpAqZQiAnV
MSoCykPCDDOEpXGrHGmV9AQFTbsIEnfIBYe1W/BEn+wH56ZGGk2Sgaru9PxIq4WtHRepCof3SAR1
m60xJhBLTGe2z6iy6DhgjXZWWYsInMYLXClCR8gQYKMvzQWAq/E5Gp5b4M4RgYVE2KslDCbSsyyA
Xs7fvrrIQHwBxMozNl++RA0Tf7Hc5eLoO8fYu9XBR97VBLO5B71DKwBAZZwyUJa4IAyB99JO/N/w
WSN2I6gRNmpNBkBNz1rCAKe7R95XajuDLw01bbFESzQuoW23w4c4WBtiHYLymEmoPsisyCgRc6hr
pLvs0NyauAoU5Ves3Uvkx3ezfykteNuYbmjTq8fIzMi+NIvZtDrND2qjPFnjm2hUC8twK/XZkTfg
G9YyXjPvaGa6Wzj2jLrUGNbD8Cps25KYHhFKue3SA0B6YsPd++zuobFMTVo3hZfVEjfAKUGi1lVX
Qb/IMPM2/VlJ7ZY1b6plYSzGR/Q4fN1enqMKHKiC6O0HM4VWgrF3s8loTIj84I9yd99YbsyXhJ2X
1r8aygNzHnadR5MJFwUqWnsGuX6iyeOAMHDx4qPUVBgN+KrFVrAxqRnefiOi6SWSCOP6SLEAH/fE
ymrjKyzT0l6j9Desi5+mT6MP7Cd6wvTdDz81gez69wAKZFs7aPIZf6fHtH1ui6eaPIEcBwvxp9G5
IDnQ62s8wh6jFhwbzFpC2CsPR79YNE6mdRU8Xyc96vJrj/+RtSxLnEuxGVZcrdsTQycpS+ZGofmZ
cKaNoc58+YaRLlyWdK11lN7li/mFoF7Hrb8OSQiit+59mUVTzwkwmwksCQRFolxT5Af7UNRkABjw
PrifMAYjdqxAhKpajGHgdk3RW6H+4C7iVbu6rrnSVlP2njJwMrSOfwOMAXQIpZ2wmjMYGcViK3Sk
647cwJzsnTcVqkFofJrRm1c+jyMsXsqrljpZXnYOcAqZbOhvXkL6xbLHafiJwWc7xzqU6c3EkaAH
h9Lkqy9exvy9IPUtgoeoNsVR6e69mI+sxOmoMN8Jeuiw1g8wCmpK2CDhU/0Ro+v3sIv1kmYxqgQT
oEbqOFm3XQ+fn1rr8GJ5yVyD6MFvcaNAhn1Wim0lzwqwGMtfSV9eSQVDLpk3B44Zlnm1ziQyiP3P
LHKoiSFJQehvV/XcARjdizGYg09CU5xy/VsZSFQjU0zvlgE9ujcxdSyvsb1UT3r33OjHPJOePnPM
qNq10DGpeHs7L4B2T3V+ZJdb6rNZdVjmgaFczGIzEFsK5lFv0va9xK4tTXO+J8zD4U0SKpcLMflC
FpTYrdHeEHwIDfPmhdm60PDraJqHJyiAjJJ9/Y3JBHa7jhBfbRi66nz/xfBZwgj2pE8lWwkAGPA/
iC+jqy19KqwrMV5ifB0F32F/Spxtt+wj9J1micCGTuipsxbgQ3W8GjhlI5NSfxkqJAOf9OxAy6NB
b4HAjMUCrA+d5RvaHpc2SBdURwjzjILwqLbxCOTQ9SZhB0bFHR5VjL1Iz4zheaCLgkYTv3VP2I98
AOmRHVuOLnoePIFOmknjWn1n2iNvwHfl1h2JOQ5R+EFowyKC4oyCg++9RXlWCevw4iLRdcjyVlMV
FPsT0ti73ODuv5U+QOExkQnrs59/kk7JS/EIZxaqNDw/QdWaA1Mi/ua9SL8gwEExIHVJwkvq6MNk
YDFR+9YXWnAxgPaak5if+gAnQ7hzks9iuv4V7wuQXQcR+XhLzAql+MPU1j75UQWXgvJKqRytx6U1
HkBMHYY/0zIwl3VyynRnphk7vOXaCYyL0moZ0J0qdeM6XT83Sd+11RPyNkDvFEBMcIPE5KhLeeYn
uPa55FE3wr8KN7aAfrmZ277m27tK9k5KDrhdMPUUYme01/q2VC4q5NMJqLAqmkUEIUhlhfiLCPcg
1i4tWMse+D0h7F0RH2XPC4yrJMioBerMphQN0owmmhqIsUEkqOfSJ2a5EOLpgJgGp9D0LJtqPz4k
zxjwJ3iExAw6+4vg8YHnqDGuJbQcnMdCgFUzw6IChk2hcQFGz+nTMyWERvpN+IlLDFd4F1vQOWGn
4wTF8xV1JVgLsWtzqZxTri7yfCtwaVIqgZcS70Mt2fDfw/SCOy5TIZw0Et5ImT6U8qbQ19UECExC
EsbFnWC1xcQ1Qz24U/nD9qHBsVrL33LEmcWOie6Qfxs1Qs4lU5Pam1wvfYtltIw0fUzpLHa0Ngnv
TMLCTKTFmEF1A4aHsEkVzLCanJvXpGGFvqJy8fwmYIJmBi804ZzlnBI4cg2WPFN1ajGSdmJmOr7z
XuSfIUVkvW3MfbrEwCtbE4/ndhZGfEsxiwOKUQBfRa9HxjHHuIXNhtdAFVRcocwxpGWqradmj+od
nTDztWKPfRYaEDNfZMLqGUuEnWRCtXHbEhODTYLeQzbOAQog3E4hlDqzjsT1ODuXuGYwMAVKq601
PlSI8hf1uG0v6EZt2rDEOmHb/uS1W9AlAxGSzVmziqBtSd91X6+CIp6RMwauA6McjQZSh/zMwdKq
19B8ZIm9VvkCIwblLE7gwmVb7HQZmMBY6qwAC/aTat9DpCoOg+czZ3ccpk+axXmyuk2zoTsHAVbM
HzZu2lmtzon0WpQqpx1xB7LJAfMY6xW4U2gfNS63GC+DKv+U7aPcLyUFmvc8th8VxXDbssa0He5z
bgl2R3noZoS1LtiXrtPeo+JCJAVOeM2swNFzipjD4HWzKrJ970jwR0E5MecqORqxc1478m36zeIS
N4ruHBkVjR40Ig5VMRmHWGoJ51R166OInUZg4Pw5xCLVrlDjIp1GCSLvq2ilyRYL7CumBZRwnamO
5vCoM5zlHsy1pQhCtv6TaUTbAEACT4X+oy8O6ntQrLDbwL6da4BeJMcaz62lACBsh5Dnyeu2r9AE
PsLpxMhwZHBeczQ6IdO6+nksjnZ86+2vqPvs5WlFOADFWpFA87LOhs85oGDLdJDbJV126lGYEx+i
owiAsvKXC6bj+/O4HaU5CwKHgajWhKvmvImUhWcHKIueW5dqzzvBBE80IGtqegYPavedYu8SZB95
+CphAle9A5HiHGcQX1yAJjxbT1+jfcBRLVB+DDJcnUskT/NweDPwPm/2kvNjtHvV3KhoAry7o100
6YeFOmXnKIb0s7ZR3R5VdYGQUEMfrs6t3l9rCUUALETCdOcYjoTZUbNefYUdDotIHjfSInLLaEkj
KS5U0dXxzuGDLSTvMkHcqDs0WfD1DTFubx6y5AqRhCptmO2rIDVKjHnvUXpG7FsoAyP0R6ruZAui
D5Ya22LoOX4ZC0FQImmCKe8aOl04y19VRpJtQDTok83EpMKQ4U0Od3q/1LCGTMMvRUOIrpzNqmVg
hgpqvA5MiablsCqXkDOKFQvRXPfM9cPoJoCzkWI0ZOxp0V7LEzRaHZeyxi2gBmPl2ySAHSHFpdmA
vN/weJ6FyqGXAaEAGZ0Bh4OLxU2Qs1QStHPckpBpKMspt8B6nPW44owWPZCWuSijhbFmDVJC9Vps
uBO6cAVIH08vdY2Z5D7TnpP00uIlEO5Q30ila7DcGecsnCVduWiNMLOnkqiLS0rHTLgPwrl3PYvh
6q0K2m2FRckMaI4JBXT1Af9Nmro6umHuMuQ/A6iIRZ8hlCqNCtqXzm3ycxT2nwHnUlvX23RcVeSx
YfvT2JzdzE285iOtPzvzHMz81TB9BQEZKqgP4oVjvKewaKvrb5+7LfzAVlxAlJ320kuoPbaQGAh+
AIj8DujVbLIu20NNU2Xrq7h4BMNZmXJ23qZk8UXdTvEfU7C3H7qzlqdgZ6rVwhmJxHqp8bgVA2om
yRy0wi5RrmFTmgfJgVgrnNx4yL0wfhIETmZaJEhRRuLM6b+npJdVKfVNa1Kd8+0QoRcxoAhcprUG
cZpg2TGlBVZ7uAqg/kcL042nDhZ/zkSsqFYgRobq6sx30rYiMzsnWBHks17d8AVtF3xlRXkyEGjh
lm7tWvjnKk80pYmXu6uMLUIIw29s9vBdZx3tqHcS3QvuyILebHdLMW2pCIWsDNYh93+lFMBE/VMM
Cb+Gqeswk40lNiZ2T8CBk8ujwotAr9c6EYX5V6VjmyFBvOL6mlgSmsW+DHRS0qXVJwg3MPMCC8i/
2OTo1ofg0TUEcMAnAYeOm0tMseQb2hNdPhars1pDIOwjIsIXpB0gYNCGEJbQdK8ajKHhWcMw3CfY
ox/uFfb9BYrgtXbPMR6LLoYKDjee1OJZoQcvKBXitwnLQDi+1J1wuKv7RM4OdQ44tcaZ7kQrvVoM
zUkXgwhRINqvJ15Mw1Fx2zHEVV8dNhmKOWUlBgcxFxj2j7ZxJxCSefOWeR591b60iZufl/iFCuTC
0+lqaeq08ZroW4YPMskWV794/X34yCNsz53PSnKEwwPtM98U9oKJ7qoRICgGi/3aO1co8t1M3sK6
beXnrF2Plus1eEuuSo8/N8cPAJRJSzaeFS+N4lDQiwyaDPvZBX6d8MvKdh3PM0ALiDyEpluZy58J
roJ4eOHwvReUDUUY1AcGXD7v6iQHa9hv5N7FeFfYvUDOhKERFOREvvhUMN5zNRKzukqhopSr6QY+
Q37SMAd95zyikYuCY8vWq+MPq/8Mo3mHcKsGdrhWwV42z3XxmpXwpZbC5LB3qdZaZk9l3WPFhyVZ
ucxtF7+qsoB07nreHjCkj980obUOmTQjvtVkDrkfYzhPPXYbEkO9D43hh4IwdB1bazHTdrFATYZ5
rVaUDIDXwX6srzZiDbzUSTz1WCYYMyS4SGx8FqK+r7kGF/h0Bu+AQwmDACI4kAxB0+fQ0xnnCoub
YoNIJmyutXIY9buFWwXaPtihsbf02bAdUN46LzbTsMnCuz4mK1N/y9Ubq1NVkFfB5BQd7ARVqORu
t1Cl4FIzTCtsb7ErOTJ74jYVLdeEFqafkRryNKoflYKuy22LZ4fU5lC9DMq7CtekZm+H7Xwyw5lj
v44UgjGhSSvP2zTBXtNfFf8Z+1fZ2xT6PjE3UbI3w7tjXSGwtXhUvE7KGjJyEFxicHzFOvnsAG3D
si6cSwCs4gOKGp/MisZqLzU7g9IZPwnZWyNmLicytEbFzXyoR/oIJArrUnrYRKcOqBNdgC4dz6OK
sNu5TkOUQJfRtfsgnaZpLekPFTJMAnIlS6C0yeuQ3wu6rXyLaVrcivqiC/wF4+dZdRugC8v9Fw9U
akmR2GbQkWTM6yuyIOwQJ7D8Gsg/5HVj4Vibmy5YeeUi12c4VW+whUxg9+UwOE355GFy26wF8csz
j2F/mCCaGMssfx+VxWhfc51KfM4ly4TLbja2spMvGGGq9asWXtX8NmHFxYBFWob6IsF7GL7sgheg
2G19TMpfwaGmhAC/1lvmfNcpSPIIPd/pPryAnbCYEgI6Xm1sCcy5nLq9iSiB91l2aPuwcgDhivpz
UJ0GtFMwNTuYNLSRmA2b424gtLrCcgRgVWoR0iO4ik7YG/jtgJZ24VgPJaHk2gcxii00EjkeGjbS
Rf9dV38i3muPAE+2PoBaiMhxxZ4vLDz8TgkMJcDGha2tU/lGUOTYnDB+ro09MNZknshQBIFFS4XX
/W/idvCT9GzmCTPY93z8Smj4zJSoDPkMfRYuTbvPvGY2r6UHRkmoRLL8LONzkt5b62tiFUhU8Kmg
MPY3+AlhSKWjbAhKjtW7oNTZWKveeElyOPFYZijHTIAhPSYsRbfAYn3u9Ucxtki1dBap3yInJFLu
Y3CFS6350HNxAdh3yrFKgEX2erORGiptgdXlXyniFgp901pxOIiRVhti2Hlz8ETlUSvTI22enLon
KIgBDed3EHAZOEC79s5rtuTQ8G3p7VI09er1EKR4BOD2z1+MtR07B0sUD6/Go/C5whKrEZOGpHyq
AciS2pg1XCuRcQDhGTA9UvrXNDKeEmGM4f9w/eHzM0Rkk6R3rD/9KSSj4WAmz4n80CdMvoZrtJH4
cP0mJ8GWIXZFSPuO8iooTyNYVkOTm5tfDsVV7x9+Lxygv2ar+AD5bHniLq8JVPTB+874WD0W9mLA
3Uh3BvclnGm7hNpCRw7O2qlPg9IBNGBecUndatiXGWlSLl0cx1VLafUb5mvnLbhHihkeRriY7Wxj
phvM6r1izdCDbNSpOFU9fH5uQrjXcfKG9itNIGMvydzxdPFllf5OxwMiRPstzjufURJPTzWPirJS
6djQSSM6qfA04ODYq/K3AIIxhquih2YfONtqTETx+HXeVKSUdf4IJOB3TNqHz0RHaIjxW7CqgKud
rd49bN6Z8hCjSUucncYxsGYGfbW5TanWkD/Xm17lvBOKywPLZIrXTJc42DARoaIhLRcwZ8RKkzwb
SIp4DN8RtGH2qeDoZHPkOKDV2UaRtzzwfLiTnwYVKOCpPyK48FT3e71/n4atUhHXuKAAtGWAOOIe
GPVVPX+7/yl73EyXgDxeCXuRAdkmpmAYtgam2rtpgKdA+Qy0CVDiQDJcWeuALddd8uTbUC5Dt8D3
xPkGebXy7zI/xuF5MLdju2yaHUz7Hs5gDQdM2g/61QEGJSCuvupsCzS50Y8iAwDmwE71fcou3qfR
z+2QSfvODk4gJl22SqhpWkCTkKSg/JMYW8bUCX0UcyBdh5KIrzSDjQ4fK5iN2A6k64jQwSRw1RRO
5iYivUR5bkbgInfKlogOWgkKDs6BUKa0WwY5vL508SmMXkeoI3UM4DB1T5VxaCRIQdcM2gOGfjkD
yovIegHmkZpzOW6FWTtFz0BA0Yapn2XN7Yqp+DH0z558b8qPWjuH6pcU4pUO0b7YxnRfLi8ZRCcJ
vV7VLaZu5eur0mLbxrjF770M25ZbUsKYRKYJZt2t2ZB4hjEBx7IY+9qxfgwU9BWmLO0SdQbyeH/W
iDdidsGmwsbCls8dNjkcRiPozMErcERem2R18/0MTw2aCVck+zbesMoIdgQiYgQJCIN4V915pDzI
+zCEO0pMibWy1GskvTgc/1jNCrrhWgHVqwc2Tb8cCdOof/SocCvmJea4Ys6RojrsMQdaqd51yBet
TObOMu4lzHr2Vvg9wYfrCncYWQazophR/6ElKpI1p6/pfHhMJqObnbgEtZjlhth6t+EuDnERwIcR
ui1kMKI3wvC9xO0G4X5f7sN2qZt0izvEqGZ6HuoUlZag6rlZ4BZ05xZ18nhr0s9e5SK2DLomYQ3F
rJ9qKyKCHPQ131vdxUTBXlcfkrawB8HThOxS4XlhdidThUkTHUqdpWWj90QYtVMwB4hxXEb7iLQa
6yk2nQcXvoNSr6/x0aR90Ml16CBIIgXB1kVMHdOjJEVkMO4GJiQtWuGwuzW8/clAxznHt6q7RTFB
qECBNRZ9k7XscNAul92wwYzLj9zYOrcOlQ/1hYKyBBVgh4dYABkTUYuxx743tZYazg9dt5O0a9F+
pAaGobe+3khjQnf+YGAYoY7hfkoOEGEbbW/Ar7HOxBAwIOk5O3EeT0OWGjXJliAXffysip0Nwlzx
sJb9sNWmfTEcR+lTEqneH4ntgt+TQT/JKz16h6tjyRibIOPGw/XojMuc8zFDZKAh4HbuZX0Zt2H2
6AEtwKhl0HcWlNn84AlpYqxZLbhA4W+AGCU4yY8vvCjIB0a4oUzr2P/Y+QM5aQsCFnx4Dgt9k2CQ
ocP0cguTv4SPBoVldCA/02LaEfVHa3geylve3zN2TF3gbDR+SBYujOjvk/AzLRY41lp8Z8HGa1aS
CjRjfdrm2QBWhEdOywB9hnjZgkZ2rgbnqX03MG5RlCuJB421zaeto230rJ7Bk5Xr+QzyEFEyMuR7
AfliMG/YR4xrWA0ZlAuCXhpIEocCo14fuK6gwTP1ey9fpuyTuD1R5fTaSuJyEraCEbIc5tcVY1E+
EuP3zL+O8c20PsSWBYuNXoSOmvjHWUm/wrAIrN2ozpWxVdRngr8mcUagkbFyNwxfW6hWKTd8S/ef
BOCi4auoQlEd0Pzicea3MC5+PNpsXC6UQ+e/pON3YkbzPgRkGWxC944GmzhfDBhqJSkm4KfCwKLY
ri7jeCbZNSXAI/7gG8BPmyCHnjnNQGOFKg5WCJ6hMDfNZYLRNv+KjQ1dn3EtPg2FTZjuuifWmII0
9j8cqHhUo9DdWa40RHwplYo/jOUBe1546IS6UT0z5Uj5TK3B3NkQkRLvtfeMM29ac9qtY+dW4rSF
i4z6VWX3gjGFBZ1WvtI3FphAMlnP1yzwQn/h3SfhlhR09mk5HPGRbhAe+q8pEWAeLspMsa+Oj/Id
lcCzhtoc81sxRYk+6/6bx9j2J8vehulNdpaAolSbdnhO1ROPypb2AKSBj7HHPnNwtd4jx5TcvHwu
wXq9fttKR1C9EfTJrhZZ57lSfcbit6W3yg8cxQRjgwNDFq5qMW5B7CwWjo8skDNA++IYpMP2iUkN
57WBaWr51KrFtkvfJyBJJEn+auqxV9iFxl0BTmkZMPSY86CJs7jBcE07BDGWAg/J3KR+DhhCA4Op
r8akgcHQgk+ER6vU3PpuOy2naMNLJ8NNVF98QDwohNcJI70So/21qp8qwpK7b2XcedK9sI6js6uL
ndk9M0TAFDUeT6H6bcQNO/C5qs9RfVble5Gdkn4eg1NlUBrn7BF/ICPiR/HuZnrtue6CpTStMJmv
ipc87mi7GGv5mPciImmYAWo3Oz+P9qkA8Y/SZxUMEh6v/hHg/TShoQaWx2f/rZvW8QRpaUX3g24n
ly9ReRCZvAZJcxO4GlUVbGZclhXYyx1+o6vWuhnweHnKHKdJupGHk6ocCPjxo5vuTUunKFw1jgjT
PfZQ1zUQtIhKgdfgdwIcxfoS9FHlKgo3ufGepNbM6+2DWg90hhsFc2xtbZRvGhb2ji6trRZk3nou
mX0XiOW4/ei84LoQ1ctJwpS3/+mkM8ZdenAcoZkg812U1aXok7nU2Ay+2zUwq9l9Yd4H+Sru3BZs
vMH8axljuCRVDRSmr6H4KjR8IdxG2yYo6MYRKdaPDhEg879h5Use0vu3rnhtG3BgPjqQ7JHC3WCq
BVMuXjrBQ8afTwUdpphcTJlbRbsGxy2brY3NqGXSWD/7dKXjjAHFgE+yvpYVmosYNNZ7xlNTiw/I
AOpql1gfukFUCjzGZDcV6948lEDRsvqIsQ/Bew/HTm2RGB9ZzRQLdBEylIPHLeV8/Dokd8XCRR2t
m06VP5J9x9hEiYBkodEr56B/7dWVM9AL3eL33Iak1XDqBJhF1Z9GS9EivU+IjnU4JZYwBOq35BJD
ZrIryDtuyFs2Ku75CuLPZ43vaoR4aMcBVBSw/uBccsjU08Evn3NMkiSDlkh6S+M3mGY0KgWIBZQ9
UBiH5AFmcwjsYCWU0UJmfiSXCUfXpifVq181mju2m6J/LwV208DFa8+YHGpOB8i84+7zAK4T6rdW
e/eAwSZwm1nTM4CnjQri+4gmw9va6apqV6SrcClyqXJ/BRkEDQ2Gh8oyVF6MkUIxPrc4znBvMVr2
5YMQKWZQRZjVsslUIHYi0V1h0M29Kc5XH86+4NmnxjogmYICQtvQI5978y5UEfIKrzB8bpiH8sn8
4dkcNkX5klOYSB0kn+FDUGui2iVMEfSfq8GD194D4psQxLtACH1fJGGTIX1G3o8FnJXDP9rn3WNC
JCWBprYcR95w0dW7ZV1yGTSDZ6eAyHAAkjxaQpRjpKQfyCoWNgEeL2s5DeQcSMjCJYlQgORRS+TC
raP0JZ1eGFYfpnTlGwWt6GujP1NTwZquuXunydU57QPcK4B/Aoeg0PepOobmhsUkyOaKj4rb5Nol
9cyWyByHflqRL86i1RphpFECuf30/lsVAt1C0E/BlR3XIQCATKcbnLVofAzDhsbN1o9S/9yPX1X5
7oTfHj1IaZJdYG2yAnnHJefn5Id0DgbPMt8cxFVxi5kEVCybcOs3B1l5BwYTmBjR00/KOhc/97S5
o/vEnMWQ3F6kSoH2Q68ZYNIhARYxE2FiFT1+/fHvf/6Pf/8c/rv/nZ/yZPTzrP7zf/Dfn3kx8uaD
5h/+889XjATy9Pe/+c/f+ft/8ed9+Fnldf7T/MvfWn7nh/f0u/7HXxLv5j//Mq/+13c3f2/e/+4/
FlkTNuNz+12N5++6TZrf74LPIX7z//WHf3z//ivXsfj+06/PvM0a8df8MM9+/fVH668//bJk29R0
8/fD+suzEq/x118QH+JPv/7n/0i+6z9W7x856Zb/9N9+v9fNn34puvlvumwbqmYYjmHJmvLrj/77
Lz8x/s02dcUxLcvSdM0yfv2R5VUT/OmXrv2baciGajmGrsiKYaq//qjz9q8/0kyZv2jZqmPYjq3/
+t/P4e++z//z/f6RtQTVYw5Q/+mX8+uP4i/f+u+P6aiOiY7OcSxTNR1VkWV+/vl+DjOfX1b+2+jE
VaJmcnUzPYaLpbxNdXNekNOQyy2ZLSYBFHjk5uPxbx7VX9/G374s6SP/5IUJ0jVVW9cdzVbtv39h
4vTUsmm05hYQ8x70kDsD6vjKHcrADZ14ISU1fjqwS6UeUo+UwX9OkF8IC6+wY5icC/55SjyxLljN
WEvUer3RB9NVg/QtmsZFQIuZqd05qmQyvFskgw02KRpkqgCKx4Qj9YeSGpgAZzPTN57TJL7mxUdg
Yz5RphBTp0Wdmtdo7IADyVmEri3ThMdDvjYzAFgHw22fWK7IfEXB82aFZ0N3aH+Y60P+hwfgiG4g
2gWEHcp1wpCXDGZsebpgYtCVK59ly4Sqsq9+CkhZFa+h32yrWoeTy0XAK+jCQzh9oWFNZbJ4EJiP
mIyPsY6d5XDuTAZQWQcAElX2oU+sa2Eg5iZFUbxg3VTrri/pjpi2x5V97B0ybK0R/4O6yde6isAf
LX0a7axa2KXVmMob86GVkA3qTFVNfTGEuCwxKMlkj44KGCrzTXgG0zrr0e5J0ZecWRzGFrA4pheq
k2jM3IuH43mLaYrfmIyMDSheyQ2nJcNdHiRA/W5hka0nQ1jOcT8rlBQbw0oiqt08GKm9Laod8udN
RiNLzvLc0hwi4EoAkpsEMlMU5jzTUwQP0sLE7jnxDrGztOAdJWY7/y/Wp8IG+8eNocqWbBqGrbM5
HO3v12dZl2k7KLg+9j3GY0waBmMbMNyAFE3isvGs9/EPfmCa2R/VKLx2ODcHDga0ONfEiXUIGeao
BvqxGJSqwTe5lEjMHF+gmD58nkfS8JzzYhlIBuhKM8+mEV7qd6B05N7qKytVnyMx+1cxlvIYwZeY
k6Z5cgisdVv3lFQG/y8zbYoA8FA5MndJ3W9GA6Wh18K35Xr1Bwxjybzu4XkMTbyY2Ex5Hs1zozvW
hPJlDUb9VCQyqQszH86aZGuYnXsMCspTEkAkTYxlHLASg+TNsmFSJ0iNmRrN0qxxgyRf9R3M3xbL
MsUCzB2L18SoNlMXHyzVwBEdeHqKVo6ZnlJiLaNkOPracCzK8uKQUJMkEgmg4WnqjkGYrzRHxY0W
+jmlHJq3k8UWHgL9EKuVa+nDvvM/dYu1n6YnH+VNFWSAsvG8VMj4URpXS9K1ncGAr+xdMHmb/5/l
oGgOZ7Sm6ppp/MNy6OKqSrPerG+V7FwL07lGcoLt1IKk6MXYVo9JSb7yjqNMGY7hYCyKJto3MGGL
KqdyWeY6U2pjOEZYQ1Mq7kLbWcg5omwKTLVQ9wV8gj4rTiTxXvVRdNHWrpjKdavx+OVsTjL2RVKG
bcVAyRigUAFvpENGmCDQPbMhUMYlh8bC4/Su0e4Fmr7M2OGRNW69gNjfY2Hm8BmI8h7g3FTRB1yA
Qd62db4ahpbCn3DSrL9XNoTHVuP9DYs8TNE0Al/BenBGZsQ+hysai1FW3Y7g+xIpgzSIr6M4dUC7
0djvkTTNhsLcZXLMVmeY2WRI3eu9r3XHVGvnUY2szRq2KlGLUaIw4T9FSo/wQl1mBSy1RsFGiKLa
a1mnuXNgAKmb3dHrgQvjL8e28D/M8IWglbBBD/go0HH4bjZtXayUQdpTs0UBEukmN9eFxtXlSad/
vRZEFfB/nQyKoSkK96VjKaq42f7myowsTDKMsKhvpp+scvPRNhxXvrH0R2NW67iPSLWradnM6Q04
VnwXNfEllncqLGchkbbbgJIgfIO3zAoCTFCJ5iwqYSvpynQY0gTFU12I/VVMRNdqlQs0vvJMLE8c
faVUL53/XHjwfvL2hbTCtappt9ILP8UGQ4i39LnCKvB4j8zU1sL1QnvBCO/pXz8F6588BDhqlmbL
uqqZFCF/9xD0RC0tM54aIHcdE2ADemeB6JrkyQpGw+BF/9WB/E9fUDcMjS2oG5b2jxtQqrDHAWS8
YfS4MdLcpeKdaw0mMv62KY2bZ/XbsTN2Fd7qgxB/xi9Oj9V9axyUDjsjy8sW/8Uj+McSRjM4CWzd
VhzFkGHdiNrqbxaCZsS+pfVdf+vhN09RSU4bYicOn8lkDgBDuLNNcHFqqgTDMktfRaoxr7NL30CO
BQ9N2YpCqddILxVslwhXRBuRWUbMJjMh3//iFFhgGLvLg/IxZNkpynxUk2hfumydOxDiuvxk1yDN
WNiEBha5Eyre0phloXrTo4qbeWY2DESJAHpJWyBUw9kEgkmUaLuqNBk4+F9pCh5N4Lc9tns5MeaT
QXOPSJ/KRDWHY03UTEk5mCDuyydlETMshGU/YqGRYSk0ZGSGeONd4XeJWixe/RQ1Bb/0JCX/i7wz
S44bybbtVGoCSHM4Oscvow8y2IqN+AMjJQp932MGbyg1jprYW8hU3aJCLMate3+e2fuoLEvLTHkA
cDjcz9l7bb42UvtSC5vmZnBeJGl/Yk7Mc+z93tVgW2wqQxhSgFVx9PlFfXf/Cx3/ShBw/20Nznhv
omLx/nrG/9H55793uPm3/9b/i6cb6bJ14w3iKPhvTjdfwhQK6AXnlLdfzjb//C9/nm2k84dh6rru
KEspZTvson6ebaT5h5CuYvHh+Uhp83B+nm009QeqfZejjZSOsISjOBH9PNxo7h+mK4TNicDlRCRt
3flPTje6/HWOKJuDjWNK07L5s5TSjXmb926ODLz2ZlOUCcfqtN+72Qy1pluVOaF2m1lsYJOxe3QU
woKmFCM9H/zH+ZDudDiJk1leT9GLheGtGCMywYCELfu+eCPIHJAch/pzZQSgPdu9wdZoaN21E0fp
uaZcH72U5P3jK44S9TxrgjteXIJBwhqbcdeM56K/nbrCvhq9CNTVUxlWLhrGguwcCpItaeT47JCx
t64vV1qe7e12B0s52BVkq69CDxFn50YcM4i40qvMuO+mbdlFITxnnziAXC2SCeAMK9O+9isyqUSl
CMOF8NDhxas1/a6ZsCyJJLnVWltDR4Rb3DJLSo6cNMoAQ1nfUmBt2rCCuqSuhVej4ChLQJBR+NCG
0w+9IEINgPz5YKIaGPwh2xdxNaLjwjpplbTERPdYJPGLxp3cdfQCmuQadzhBJiZdO9ukUqUa/UWN
WGayTRN/K7BI60JS7h/NK98TOYXsLFxzu9CDd+1S7wI2oCLZqSTAEtLJhSfD+JxVeltz7kYJRdOj
dPGEBIFABxbrYlco5zxusX+0fVwezKS716q8XA+6AHJlPZbsllYNsjXHcgbshV/fvTQfnHOdjyYg
Lxuna6GbhqWbRwfsnIPM1KmCQFEvKtdtPJXboptKvhNVvc4TlNUjIjtNzPAADkrnlioftKZjMQvd
+ykYe2x34WVcAiwRVUn7ymyspT75/q3DllhvenravUEabUUfhhCToCNvlvStm67NfoQ4PYjWUPGq
pgpxVqTpovHxE055FTxqV/VgL6eo07+MejPuZIrjpVEIhREE6Zq4GxPSpNlXM93FDUqr+6QXkgRp
0uiCqEC6PKVyE1EcwDoGLj5RxhMGb7l0jWnp2EG0UjL3ls5UykVql6h/JxvxRRMF+GK8dMPcnLZj
4DdLdr4wNrVni4lay4j5F4GOdNskRYpOYuxUQW/QGtQD7Ko1ITmE2lyz7RmPrQZ6uAQEzDazQHWK
cylyoBdRV1k2ib1NHPBlys/hSUbqTB917doQFAK0Fs/avOulXIkaFcaL0jm696R24cvsgWOYpG/a
IydgMYTfhiyPt8K2syt/8PHcVebGjyX9P49UeFMj2VQLrIcKFdMk4EFNLjnrLCPbNJqlApaN48lC
8mwMnJ4mKj6wLMMQRzd9DurW4y7uaWPk+Y+p9iTVXrO/0ro5Nd6u145ejtdG0lW7di6p18PbUAXu
Ianh2kfJdO5ndKRj3a9JHSnERTD/BQjLWy6nmGJxdyjaugb3OopbsO93URV3PCEAD27mDJCgArTZ
ok8KDMKSGMlpDHdVYj0DUD3oVTucK3u6ExWzJy4yuZ8qbavc3lnYZprvBm2WqhbS3HZJ1C98dAcM
773G0wSppE+eZA8vetKA+Qe6dlMFA1IYMm3oSS1re56xGf2GNko51eNkXWojJNrGdYxVVwpONdEF
VhRt79vMPRseSeRiHc07/ptJs9edT4HcKOx4KYD4Lf3yzova9LKPTWujDyNhjPWQ34hK85aUZa7A
AqlVp8tiXeSIIAyXqG5/sIkEiOIRisBs3p6FvCSarjMdr5XWGVf9RIBzhLMgybz7sTHCi943AeaX
5HP5Uu/WQO7xoznglAItpRXlwQiqMlJgYhtfvklDyw9NoENumd3BEQ6ACHvhhZfMtJ5EDEuvMeVe
d9L0IexDcHilWjV1S8dEomCsR1KUdKWeHUOnzl7Dth/rvlzZg8b3IS7R7hp4QCqn20iynC7cAudh
0loXvu9j0fV58fGQQUPw7DXFNqiRejNtxoqydU9LtSpNbDcTGF2dN3Uh4EhTvIk8VP74duyWIn3l
KfOWOWWsUerRCKl9sfHRuwzKs+7APsH1gDEGtUOu0gxHKP0ma2fa6TYqSv08mf/iBtOaZFz70I7E
Pc3VqNIx0/OMY0vmZN2F5UGUtRKEAmmQn4ckvhKMs9QgBmdWXd1YsVobTlbtuN3fypgeW1TQQe3i
YlwGigUm0RDBZS2mcqsNklUc0QEOjdpcdBhagar5sBBYRum9I7yeqFYUdUT6YdpslR5fAN4cN00w
gIMcL81p6DnLmesqJ/GqKhodiVDTX1kEdLrp/EWLnWDXeZ2LhkboiGwIhoj02QbhwkZteDShq9SK
O8xr7LZYY8k2p62zGnrughJafymtWydTEO7NRzAMUCGCJIVD67/WISKmoM4u9Kxr2R8YLyOsnEvj
VrVZTOe1XDuGz4tc17ui6yBJWeTFZdGXInosS6CvnttYN84EI9keKe3UE82FGKAfy814rkJnbee4
BJw6fS4yAzyBKG8atzdQhkfLlo9zNdWPiWlep04EvVSvk1U3c0uCYLxPpGLlMceD6GZxosY+pMXR
5Iax2GcpDrduBpWGpkFOUhUdPMd49jC0dtEw4Bzsn4R8KGNrY+sTerUglQsps90gZbeKfMIhgpgu
XYlQazEFfCImSfqOk8x4Nfh742jVGyMg/crX/AMogKzlBVSWCWvbm+ZkH0VGRdWR5iqTZWcRneQQ
pBpLIKqp74h1ECPsritvH4mvTUoBQ7MQb3lhmp6XMd8CmG60sQx7FTSEWdtuhbzRHUFitja1sNyA
yzjp31sOvItaOAa8k6ldF7OvwcvnnmM1on0z4JZBYyry5iLOh93IwXvR5RpfiJbto4OXyvDjg9Y7
t33YU3cJHLT9Ef0oN/KukFPHERO7sJxFEVPN0up205sANBueMZh6VK5lAsvTD5sMQ29rL3IgeBVs
JfxwlVzw7L6ygQF0wHaW3wFUjPYbH8RpH6ecx6XDVlJLaYIbOqG7Zv1VJSRTN7bxJZBEo1cwLalF
U+Q1qydbYeuLYtB4Ez3koY02XmBToewT5KVYQvOeQs9QDMuQhW7nFNr9GBNTm804F9WQ8xjBOimy
SoFiDcyVFuqrLotpDnuXWd1vjUxigw1i8Lj5Ra20cud4LWzzUE57t/PhRBsOkrmoaM85U8PU0dnn
xR6NPJHU9hZ8S72p/SFeDoJuWWsmBRKWFAZp5APPMyzJXraltNgOaOoGEPqWDjYp16EJDyXawlLX
cmpmOU2zvOwuqPMQWdZK1KcIc2RFKVk3SCTI8G/dGiP5Wz073Mq47FkNsGJ4SP0ddi/WvCTZXU5G
Suje5npECKK8dksZr6wGj4jhmHeFBRiGNMiM3SaQS/Y9ure2g+CqTMdDMcp7Dxu+aIFvGCguY1yy
+irU7TsxlgerTlGNjQ7lNyum044ZLNDsbaZ45rZA41dU4WqoPFw4kNZK1x/3ZogFKkOWUHQJ+LoY
sXnU4MpO7fPJaw9D16orCyN4qevXIkMJPpkHO2LNMsCATkbbciikZNBLnSQMak27uPN3RcBOb/Ll
XeYRw1DbKGf4iGxl7Ie4Zb3vWWb1mxTJ0+Tp2QU94MbGM+MHN1r4Yph5v+oC57tOv74JooUeTxeF
JcCF1PVT0+c7kcZIfRRf0Ah4se+33SrAwt1jJvf9kFq4LXXUv9mXJs6Gva9m5dzo7uNBw7LeTu4s
qHAvgD71fi53VYm+sJvqC2oT/npI4bpMI8KhVQrNlEgYya45mFxOTUNFiA4KhpD05czoSJ0gm6Xt
EFAqL8gujEyD8BfdO3Lk0JNCwi59LLVOd2nqtMnI2nCKdTIW2UrPkm52CUfnSUjF3L/YRRlax8bF
TpXc63KEJbTSMJhWEJCXLCTzJ3Xc55reLrKRNcTRm40n2HRHfrGwI2xEZW4ioO4l5qjC3Rv1EHFP
5hgV/KsIIcK8xr3YcRfyksy5JsIsaAff0z7J1prQWcpS7RsBlBfMt7CE5qLX9i6r5IMnAXCYGLQr
L1zFRfqihcbK0t2VzCAgjm2JtstynmPfR3pRQh/vsYETLpfkMTnDFk5/Mb2JyDh3YTr5AYXaALZb
puMgMmmnxfwD5ZC3YMFs+PwUJX9txnCKV7pDocDQHZcT1G9dyklYVQKJrUPDEN1FauuUFuZQGmlW
kVDxa5/jOeVhLFnKav8uYFfom2I9dEmD+p9NACqgUVcxkQRwP6uFgVQ8DDgLDxyP/ILPyZ+/9z+q
Gv3/2DVXHG7/fUnpH/+neWnqv/34x9+//+Pv1T/+Xv/t+9vf/iybZfxN+Eudaf6TfpaYbOMPMVf6
XMnh2hYuFZ6fJSbD+YPas0OJR1DjYRv8XyUmXfwhXMpPri0o/NCxYUL9rDDplKVsaQkhaOspY64a
/rMI9vM8/5f+4eP2ufyzT/2vIqQStIQof+mWzdxWrjSPisBeYljukGvhjWO1Fwr+ChlJWbQNIm07
CZCywLZqCktjH13kqG6z9KrXHksj3wRhVp5lZbeIoye3DF/0nCZaGhbLNJ3uXBC1RuTetMGF9F90
t1iUlke6z7ho8JxMr45DlyxI73RicsuWqlH5o03IyzmXgnMODgs3xMfxfTDBCmbfjOS5xnzhjWAQ
u9lani5TQWTwOEsWKeggq6oNe6cEvriAwtLwliIpcvlfwHocvrTUKxooC62LQei7pbMR4nf3tXZn
wEpDfnQ36eVBN28TqDZnfPlfXC+7cnWdZjGHzcq+yhp+fsJhj02PiTAJYEY0vIXsBWn+kvsx/jDY
+0hpPMee/5rbHFS2nCgBiN90+sHV7x3K+oFamTUJBhjJEOpV4dWMGxr1a+lxhjAW1Ywo7u9UctWD
vgB9Z413hXlddAAIerVXjg6YA4hN6W0Kjn4UGy68WlvFOVsGG4267iF0o+6QJ7SVFMiU+Lo23uoJ
SWIGY1OCp+OMGNmCmPh4necdX+XhAJTzMAicxlW0EQXwSVhKhSTCs4WRldLE7iHwWASpPdaDed/4
LproNtw4HXltJEpIvsde+bWzeuYCwmnplPsuyh+s5ptnA3InYcCo4juqItsBkudSxtprkfNPmvQ1
N/WncgpuKHJiNK/olWoccdw+Ju6hZTHufigrWPU0dWdbI06F8toIIet0b5waF5TytgVSVasrnhxP
omUDTtSVF4jxPCRvWZ6vDQT+JumLbsGhlm7i0Geron0yR0KUfGIVVLIs0a6O8qXg9zmJt4gKg6Qu
iDXkqll5xwkLcgwH2cKGOoXfv7qUmCYb+pBuehuW2H/ga+rR1quC8wb6KeYCFNmvBdUNxFES6m5j
P1nkCo3kJCQ4Nt4tQB+U535Vv/z18prICAw0KDY14qOmUjig/ChRZdz42aPAMa864FQYCyrAbX6T
rVr/epbnfT7or22j3wedS9bvStJmnAWNgK1yY4HmibpzNgrgzE91rGf9zPG69P7S5l/xbpSCs0Vv
RFya14zrTuEVM0fENHe+CfMkCEGTEgsDxMABsaGjQ7C/2Nmz1xmoO3Wm4ms0+jte2v/JtSuhhG2a
89pN5f/9r3KtQXZVrIc3bf3aNXc6p8bIOdGg1Y9q/n8uyea7QY5q/paS9ZjpMrzhEhWe+1V/CXZs
CYhKe5ZP0yrD03zWbj9/qr92hX8+1XeDHk0lW/MROsQ8VTvduNGVqQ4Y/oTz5fNR9PmPOX6sZGXN
fS8HzZh5NEw1VW0/GWN0Q4bckj0qdANAILiBNrzmeB1JLjox4kcT6f2IR9N1jMdkqjtGVJG+6Yqr
0XFvmhzDD913R2aY+KxVhVgo7Am4QGKtbBx3iDZCABNpqlZugiQ+o4Kb4wc/8ds+etLvf9vxJK/Q
xXD2Jclm3a70tbUGWGecd1v7zt3Y65pkn4O6PDHmR6/v+zGPuo5aFiun8xjTe8tRyT/1t5zeNwh2
LdgIuiIMPV1HnIRPPYe5UfDZk58b5O9eaATr0tXmcYe1vUe+vWnXOuSDBs7851d46gLnCfFuoLBw
UkcMPPBYfqlcvr97t7j9fIg/W7OfXczRrql2clMFDmNgtT6j7PAVLdOC7BieWnTDTGYiE/L++aAn
JrI13+B315VEVqHsZiDEqocY22MhBr+h4uxA9ziYbkYWw88HPNKQ/bUmvJsq1tFqF8W9PeYuI5ob
PLGUb/ZwoThfnxkLQnRA5H8+3kdfs/fDHa17ZeUICYhmHs7fZutm26+pZEJ+/HyYE/PjWArVm+Uk
S2RENz69Uhl9j+wO8EZy6ub9Kvj4581jXz23zXT+/tfH1fmqFJ4URNDsinRh3WW7dJvfUH4MFwM5
isi9nvSH7iYGYP359ekfX+B/jawfTRQabFTCO0aWG3yH1/oXeAvWuXaL7xFcHxy/iC7p159Sg7/6
6x/sRT64XilmMa4taJdb9tFk8ZveHlzNDlGiMkH6J8d4s0jmDuHHqLY48Qw/ukbkjcq2URDrijP1
r3e3cE0X4koRkYjW/9DXACYFhfUlCD4C1i4Ruoql/w2MznBqX/LBkv3LwEeT1AgTNQ6EYmIoGkmM
L/wFO0JYam+xP9HoAesSwGwLqeGntMrJQT3oQ71ttZuxrk9NsVO/5ehjitnT682Qm+A/cAtwNS7h
CCxwPyLGW9bX4GFfT06uD1ahX65//k3vVqEosLvRSLh++LEbk/K4syfk7Yw+3z23YeVZq3ztr8lh
lv7Z+Hhy+PmSjhZeKTimCtfhwKOco0vOrKhAtcG2cB4+BLAfrziCneUXFFCR67KVWIpTX8wP1iXG
REdrOTbte/N4rsmJrUxK6IldUF3UxrUeKvx3MSyHfKGlz0CnzoLSuxG5ATLpKYMZ4+K5n5Ji7yfl
q2lyDo0foVSum+jb5++6/O1+oO9FhW7rltQti9Lyr49jNFRVjeihr8cuRZZNSHtpLieXUzWtbMrd
9uMI2kK6gmzc4pWj5z5JOEmHCLtMNIk5jT5tXOqNTkguaq4YcEw4nIc+iXSVhiYw0U7teea79csT
nH+xFGJeFF0Dk8Cvv7jwRlhtnWVf0zdfQWdY5j8/nOL81Er/21w9Gupoq2MnVSWt2rSv+ym9Esah
JybAYcbkDYGimQLnYp16JX9be4+GPHoemV1GISgz+xpRKqoc8q2CFYSVMkh3Tte8RDaeyISOhPT2
Rh+/SrB9AtT6EJm73lEPn88O/bcbYJs09XVFcce2lTyWejrVxDJJO/rai38oCvShnLOr9GTZRuDn
vvfa95odL0IFTGZg7d0fQ2dt9QhuPH5y18ZI16aqJk3BPLV+/zZvj37Z0aNxVOYnYsC1KjR146TV
vlTjeT91l86Mb6F/OqqrUSkYePqNDcpgAE0U0yg7cYN+W0Gxr1DzMiXFNokM8mg5oRui8tRRxrUO
Krn9VjsxNgjEfyZygRoArqJUDvHBwV4dTuK8SQE2auFTDhPpxC/5beLYtmvaLkViE7OJdfwiF3mU
ZUbc9NdBZ65Nf6BiBZFddK81IvWYWOQuheMfWERNBBCu6C629MmjFoLhAP4UW8WJHzTP1F/e06Mf
NM+tdws9OggNUWTRX8+7MYRGN+E57Uns4gDU6uW41MgVWycbeYsr8fOhT92Ko51TBXcm8jxAIMp6
ageCjwqKdMPN54P8fsr+9fqOhU19Iswhlv+8PpiCK21BtIuxIbIItg4UU1Dh1erEqL+tfkejHn1L
dKGiCYdLfy324XZ8YzotOHUtSBjcn1ppf5/bv8youYb8/gFmNMSGsOU29qByq+FVpSdu4fyOfjJD
js/yiPA6t3Dq/pocBiDFVOpglsdXOnDSE3ftxIwwjzYdGMxC6RjctXo14p3ZJGz0SkR/8IzKcIU4
dwE1vDx1Hvnw+rB6UJBRynCPv1R9o8NLMCPegAQjpglMEbdm2T+1IFI+v8APr+/dSEerYVdFTi2z
pL+WhJ+4EWUf63tJyevzUT74HDAj3g1z9HFycifwYk5113O5YVo217Dd57c6WMJxPDOfxidCP3ac
9F5PnclPDn20mmTdlExpxxWaGw9bs2mS8Gb+MGEPIk1aq2sCon3COnj38nDvdC/BtEJ1FK9PbQk+
fCne3YKjtSWoMTAh3+yvIdcuEvFi9sOphXN+r357LRzLNS1kk0iEj74pdmDHYRb8ubBo34o1TCxe
ceMHuHcShk7NUePjqfOv0Y5eja4e0xG9Un/d2aCKDXJFHGcToFsZBHZ9uu4RkkJvgLoOFNgKonVr
hTT3p31noW0ciBfEQDyTooN0ZQ53CQIJLAB8+V7HEakp+G40B/EozieXYD+yPYoB+DalcdGmqAts
PljwfqJ2xJ1/ctZ8uFq+u5Xzxb/7Bo3NP79B/aJbNl+gOG0JB1oUt5KUxhMvx6nHdvQOlo5A/Gzl
8xrTqwWOt5v5vEwYlL+AlXZ+6iRz6rkdvYuZZjZBLnghUrROfmujEEDcFJ78jJ+6rKMXr8pnmarg
K5DsQoRkZ8FaLdOduYbXjU9/ebLMd+q6jl6wvrMaQ0e0c00ej1yUt/VN/gyjh6jaM1yvJIkdwqUP
Mezr/+7xzQ3Y91Mlmcak9LxsfnwJ5Y51uMdEdUZHCj/Iim/5iT2KfmJqzh6A9+OZbqz8VPH8kl2z
aw/s0QCQB9vmQAbXqbFOPEM1//N3r0GCKKyQBmOhigl/1uEQliH/pA733xjv1LUdrWBKBIlttn8u
1vpaOzO29g44+1m0PV2Mm6fDJ4vlsQ8r8rseiCXTRdkAEO0NyqIzjtlnhMzNmL1HpeErJf7589ly
YpKqo3UlLa0+R9zdX2uxDssDxzjgNuWeGOXjLea/li91tKSg7Vb28Occ4ant9aUrV8PWXcFRT5iW
DWv0AU7R6vNr+73FMm8x3416tLKg/zGbrOCWlj/Irlulcg0I8gyf3zWAvUfnWr8+MeD8B372DI+W
GMM2KoTKfPCq5bBMrt1gaS+QSC2abVJTmxmxtK/0VbFx9fWpV2P+o4+HtgROG4MCCH7Go2stVChb
eFXddRwMS4yobAfJ0aqwpmHhcGegoDz7/GrZ+300JkNaePwdk2H55+/eRk7LoZZNOgGMyLLKwDtU
xUR6wlgu5Og8FM2jFgGHMm8LDo/IIq+TUu58BFBeCCEgt9YlTZberrYolVElPAQoDgNBnBVx8Ug1
R3R4WvHFHUlkcgUyc71YlrghCbFFmlDrh9Y0aNDTRKnIp42rrV0BBsNux1ZKOaTcVSTOsQJCDkIk
NHBKVGcSIy+U1BKebI7uW3FTugHg4PBWy7sIPqu2s8Jwg57qXDev0OHCwHSXAxw5kwSAShZE0AAX
wkQfBBfV6D/08HQwbJzxHhH8RBrRFGx5bJsU7oqBMkALN+WYYwH8C/1pzgxagrsaGy8xIocOCnHW
xBtKbdCN3tCpLgaUV6nZ3rcNQDXjgM1opTnPBdrCUIxfptS6z4PxLI5nghrODA3WptGQThHcdqBO
7Jr85NjAhqpWhbaZ7O5CTt5OTwUa1+asQmvrJF8riIZ5K59jkhGFW20V/x+7wYI7euaScFWB48eo
xyiUzaFSYq+An+6y5bdvMhIgBmBoiVPBfiSFpBgXsjEgotmrfnTYbfVnLpjVCUfyWU1kg/CzBY1/
pP3BdgAi4CMfVPGzlsqtL6ETeYSGAP5v7a9BqxYyNVDZ3U2DgDHWHZL4lpJLEHmcqbCkcigYHVhU
sLZcIySORmcqSO0qgtcoCEcqQrH2egHdAM4891T5JFDqWwF2q04f0qq+z8t05UDqS7xvZU/qJDgZ
L7gckRZOEbRQPb4qrebQEJqt+fZTMFeonBd9bOF4g1mSxD5O/Mfjc+aMG9T90C36TSW/tSSxOuQx
JxEsmzl8TmxTp7uofH2JMmHllogECTJowOoUxtdU668y0NSUmxYpaLQUgkw5B90CKtRwsJjhk0+K
DKp8DPn9olDVJidyZohv/RYtvlVtkDWeAZ6DjTUAGU5CUOPaBlX5uh+qt4rQWaRLyEzvY+3WJtvQ
dIChpguhhwioCaNyIA0E+s42IkhGqP5Lf6WpaJfMaiMja75msDy8wXqYYtZr44qYi2S6GfT7Vn0T
EdaFJD6g4/rmt4SrNNauMvR1Fw4bHZFuDuDNBZ6faReDjpJfZMTzPgxZe50Ifd10DgJoXLN2/RA4
7Rsa0LNCGykL8iDSaJXozjo19N3kZG+iwktm1gdUyjtJzqAJKLNqzK07ZhsPvUEFlKhM4P7ve+tR
EcGkI6AMXnr/TTffguirG1AH10Bu5aRNOQZkfxLeFItTKr94nQ+/kU1gWD3KfkRSgNyl0y68OShr
9rebWCCixHiyx9fOXrnGN732N3kOqd9rbgcfJJ90VoYD3dEmL5RFNjJeUk2epc60HsybhlZIkeVL
KymXbqZzpqM436llNQp6/JMqvnTdIQr6dW+R4O0F5/zwINhHtbNSMRBLlLr4iX0IkoS+qJklDv4o
5gBTxQHy1nqrpkuPJcCpPWRmAi/Kd82+zjgpB8BWXWs62OZVue7TZ3wNrXhrCrGr6H6VTkIoycEs
z7Eh2sO1rR5sKtyTm646B+50x4m03+vGsEmHdBUzbT2FwLu/SQuw4PeNtvYGBZjsSpQXNvQr2GLE
PA7uy+BfhtFlFD/rHtKp7CFLXhrNhHyPeUc+hRN48uw8MN9cceEQw6ruK+8LHsOzuicxSV6FAquH
TzRFSZpgq25bVhdVDwu/sHmRHjwbfURGNDgMVocNkWUQwxW2dzGvHBldy8wAAPjV9A4RFOp6RPAO
Zrghx8UzoTXYLM/JqiVTWwqSgTDo9eLCFBz1Gw2sNsaBFn81IBKFqhvZ9cbNBS62G+IVHcWZtc9J
Vo3gXiSLLA6W5og9Sa7IgLtk/7FzZPyok9xTcntzvNjtiKeKIIaAKmXvwkBpCJNHepUbD/hQzyZA
5qO2V0YHTg7ONj2HkZAZ2GxT0MFmq1GOBVupXjJ77+UP3vCUAh/Upm9ztpSWXCTNdTKSAeZGaLFW
XuA/G8j5LT50Zv3gxeVTjXPTH2HKlvVGj77G5bMLcVEfmge7vMjw/5gpWHaEQ057mw5iM/UNMHjS
IVgzw5rMFfO5x/6BIPHS7M2vrmWsWsW5PbrJoZ6gDy85S0unvUv1ehkGJGQJDZVzsplAnBTEodhl
tiQAdR0XAykg7s4DSCbgqCew9PCteOCtZA8z1/GvqvJWIyqhI++6S5786Q4fzqIoWSMQpc9BWloW
gktnnovkUqPQpaJD4lB9dkiEBTVU4igiBsGFdw4xMxXlOp96nJHeMpcHY9jHqL+yJ1xPmHR2LlBn
86rgk+HKu4ZMdTEsLERxGuLD3gUoCfiGzUYNiic1jN3U3Qw+Sn/8mmQxx5DK9fzWVAQ86TlQpWVP
WFgn5cGNmNIgjkqvvWjjOe+cFKcMHhHQVMyGMGHXBl9luyGJGSnp9GWoBExSaz87jQqHiEYLnSTO
ZLy1QoF8QfWpob4bibyisblM8ukswKHvho96+jiSgWK0r9MEZFxrll5t7WR8leYUV8r4QRUcjCBR
aOO+j0r8UZDfNXPJ0fcAMgwEATxfH91p8D2gmCGwaunO/ZCLVey+xvqtbHldNBpRLVpAfC1mTY0b
PX3qn+vFva0NsEgvLMJ4QgW9Bpx5w+8eEhJg6H+a3SGo4VFnF6kZ3HuwP0Qa7jUJTM08h5W6qqmo
QPLYxoGPeekVGM1G64Lbqn2wDJqYYX5fByAdQ23n0fZonWmVe8N1JKe1RX6PNON9l762j8a3Vuft
H0bwPOnad/uN6J8mQsQk0D+N+TPKG7Pxz1tiMLwk2fVdBaF3wjQApld8M3vsUGxJBi/fYw7kyc9V
h2KLmP5ywMpZSbKtydtt/A2WhLMEz0ZOuF0SvhHGeZbCfhjvrAoeXwrNmG0c0Ixs2rCl2DSI6rUL
gYvQGZ1Luiyrssc+6fhq2ebf/IDQICe4qOW4123+bTu4HAClxM5rXjrETjaXaG4fUzJhmsrYirI+
7wlfMtl6ZWO1SP14F44Sl6ez7Am4wDxwZmXkKUKoGmS6ThS9XxreirVBAgvCkr7KYtKOs3qF92hV
BM/TOKwmA7ho1CzlWJAajvS3b7ZVYXE2gtWsdprxisvnzAjM9Yyf6KFszfasZI4QZsWY+ueWjq/D
IpAS6WAYNaC6K4tNVj6+KfGia3dqctZRcBhNNECGxcTMFnmEQ2okuhw3oEFlh80/AaReQIyicV1O
Bx98MOvdUPL4TLHNWvfM84fL3qS8ZvsHC9F11u+T7rXvHgKgkL5/5wUHGPlnjfpuG5ta3Hk5nnGl
LfzSPdNCEo0QoML5cvHUtzlAUac4oFBeo+1biL7fmE27C2ONFYYMPzESp8z6E3wruSFBdz8GL5Vz
mWNjIywz3FGu5SOosGAHC9mx4WnbLTaptduoBRaLR4UrunPJCm/NbYgIthbFIiFTLcMmks2e9EJx
kG+WAQnUlQcWl+TWbMj5NhXLGHkIfy5Gpcd6Iq+9hl7pdwvFpcgh3nSJg1SZyB0Qkd1ortIJCDZu
TTLqhP9o9+zmjH5vyC9T8i1xX0TzJYNNXJn5Ok/fWKZWwrgaUrGbPAszf7P0rX0ELTSlkTemwMka
zuIJZy9Hrtm/ZuGJ8/BHxQX6d44r6czzv6MzKWrDtCoKp7uuEaDn/lubpQsHDuLn59CPCtmWado2
Skrl/ib9FbUV4BMTnEJB7gJqgAXdn6o7zXWe307X78Y4qi0TyNo4ZcUY7Z6c5l13RYwOXqqzaWPt
udkkfJ+4db8rzqhdvL+qo8JMkJBsbk6MiMNl6W+NJZKzLbjXy2ofXhm7z2/hx6NZdH3tWUn0m5rX
bsJ2GB36ITUSIpIxr2aBW7vsCXjcnJa3/am7+u12vhvuqIznxrbnNyVltWCHhJ/GgL9zN81GW7Yn
5sYxtEG48218N9JRAa+UduANNSPNGgui5Q7ePsX4CKJ9Q0benX9wD/GXCQzd0jzDVfB/SbuS3chx
ZfsrD28vQPOweBsNOduZtsvjRnC5bM0TNevr32H1RVvJFJK3q3E3F6iGI4MMUsGIE+dA1QHsoZMb
61zQ4mKYAn4AiAqQEYDRnBdL1KrKakvOuxOYoxwB0yWxzoPn0MruxbJ+m2DhbmNiNTnIPbqToVFV
HOEwgRcl90FYbrhUplv3Ab1DNSBAasAJoMVS0Mw0UwTGZgaA1BQ46l76o0rBGedVT8oq8aBquAJL
1lqDylcAkWR1J2+4hb6luptmAPeDgSDA/w3mognbMRXjuoYiwE3jRvfkND6C1RU6AxvxozpAD8Zr
3iI3f7R+XHd78YKzdFkEBl6nUXa+p5XpW0KYDP1pVALMPH51moguUsRb3KUqtC4BtiLiEsUZZRbX
JFKRh2nXn+LQx5COBiLu0mkxP6RL0GqPoAoH4hEjGiAmlD4E9f66k5cIQ5wh+Chr4D4BaRdb5jMJ
xqQxe0MbCtBwcvIVxBYBi8aJgQ6EE+/SNzSDn68bpQVhNpRnNhUa6rPSYuqDfjKmKxtKEMZILcgu
IuXHc602Xq9bWtpDQHBMhA9GzDAEdm5pzIcGRQG1p8AXSTtIxoM/fF43oS/ZwMFXdUVTMDLBTqfk
CmlaIsEbEbmzAAJG0hZHBVrx3Yg3YvFLqg3oXoN0LgFnUQKSFXLIrNu+Ubd4q3mZX+50QNC6Xl4Z
mFgfixszC/AeGHdWgsnyTrMbHxBHw7Kr3Hd1qULNpoCCeOnpU72Pag2FH33XGxBVFKyVHh06mstZ
qQspdx3lJlkHaFR9D+WHNNlowlOlPATjXmhzaPbhXVuH2IHewcS0m+kKKJs/yIZE8i7CqzDtE+gA
PUQA0urKgHfH6GWmYkOBAwITL9eXcbGLYOiggKJrqUkmXeZZUCidpMYhBqxOBXLHPg/XAwZzFah/
gCmgjqV93u2slqzG5L5uh7UsCyDOAA/4mDe8E7m4obNfwvQzmkkoKEgSgA8VU7o9mCPiFSDiHwES
z0AQMQjV7GukBekgPAJ4t8pG82BU4P6DFkLhS5vrC7P0aTEM1cRkLcUcm8ynJcEo+IAfhBAG+Usp
vXbZ03UDi/kB0jgRzLca8JXsFTBagFbqQ9ufBumAcq9T7WJ0TyFSG99qDr8Xpix6hPzHAsLVElU2
c4y6bFSSXgQ4AUPV02huQ1TqLasDmYgAsU08kKcnuXtXqk0YQGBOhgxJhFJ+5e97Ec9cMKKL8S6y
xHVTBNiNLsPstwWGYAUqvjgxOXHFUNyAe2lDdMy34cmL54ILrYutXoMAHLCnvCn2cW95nIVccswU
ZeAhAEQ0wKl2HsJWkjZSCkack/qW3MrQvUTFEuLNUOUBEn56xxxDv+e1hhYv8LlR+qNm56YrKq3w
87E/aWYC4Q/di8L7tla2IcoDMQTsBbFxpxoUyEDBmDlYDjAsKuF5FEtAomSjy1mDpbt9/nOYYywR
XwZsfAIcyxEdQIJBh7mX9t1ecJJDeCs5aI3TeVqwQl43zLPLHNpQ9POiRX3oRKofGSZkyzG60RNl
VxQ85MulJYwxA/JCG2Mgq2PDt+wnIQZAG7kervl6H+iZV6rNui5157pLl2kXNQQzOPSigf93vrNQ
OcGgv4akUkThFsNkYHtwJ4z9taDsJTI0zoL1dYOX8XtukFlDEILg+1bDoN9ODgE+q1B7zm1GP7jn
n36YADDp93tOFdmBhkoVJ5JlMKHpYPtQBRtEOTYh4LhLUk8TBt5dTm/HC3vYI1UFsAXYdia7kgMf
zMSS1VKcRu9F4GxBafRjcKVDjUdeAugLJq6VNzCIBJBWWCUrXvp6+TGBwyDqwiylKQGAy1zfmiCb
/mSGcLi6qxM06aQ3Q+IlcYsh+W2EfRuUkxGJeOZ1QE5A5wzTolDqQCInACxog54O82fQWJCgouxK
2+shs/Dao/4BfU1fPvJFdi4pgUECMKedFANlFmW6DyACa1QiWACbTQ1GnMIgmE42bQWDiBzbS/Gq
SCJ49jXM+uBLcn5AdG3UBdRJuhOG9u0bwdY22gajCthUdBFf+eCppeCd2WNH06xWSNWgC/BsB0WH
2f4cSwyYW1AGChIHVanVdfeWIgcsuhjBFVFMAzz+3DuwCA5VCQKSk1mgG/QQCbuON+C3FDdzE/K5
Cb0zhU7wYUIY9tCUvG0yyK+j4jHwHq+Xjxx6ApHUSQqOgKIyeXjrxzkmQM3uBIoFZ3zPV9laWkup
nblobnJOw1JUzG3Ra3X2QdRbqy+KFrZkjHz4FYSJ+9frOyPRDzl7q8xNMIGX9w1oVnuYEO8gvuyG
zmQXNwJAIMiZ79UNb2iZ/rkLcyZewJgIklWknuceNWnZJr4P5An4ibfKhk4MQu6SOzF4Oe6pY5dM
qn8hS8hhWJiJmKHpbE2/sYFoK9PalLWani3gOhtUwxzla9yiFu3gFuOs51Iczg0zWyYY9ShrHaYC
kKqAo6HeEll3mm29jtbjEYSY6EEFxgdFKP4X0NLLwsq518xmJtWU/gVk9W8GTGqjqhHapWRTaA8y
GGdUVsHv4asRa4GUCZdpuUPDNsLo3UpeFa/KQEH0t9ybdenzD80PMKJKKGVjiuh818dUUsEUgeoW
sAnIjVG3R1McaKPJcIw7MHPQvViHW7AyGe8hpOg5e7J02c3MW8wjXS1J3BsjdGwheZYJnrlT9pC6
EO47cKl9jKvGA1veLZp9P8sbMeAFxGLEI9rpY1DBq4RJfcrJnFqf4uVQHACrLPVecP9CcINpCvSz
jrmy1qDxhg6jzY+J5ZMws08DdnaHlHkwhU2Jk9DvkmTTud1WeTY2dHYClVP50EFbCoCjdF1w0qPl
m2VmmDnqxgC5gWLCUQdpB9lmFEjndLt8D9rC9XDzX0zRLm7zzCBz9CaxaJq2hcHiS1HAKmyrd8iO
3Hjlg7nN6XRXusckoFc98Ou3XGeZCG/KQCNqhVVWjoAWueSEKccb+RVCMQdwJAx2zVvdpU+q+u2s
zsQ0pqx8yU/hLHpmaK+urb31oW2yNR1XeyUeVO8Dl58CLjywccPMzDJf8rLpJ2PoYJbOdcge+ONd
fzXt6NS37xiHPzi4GObQkfECL4ii13nsWhImGtHrpF+LYNOukRLdWF52MA/WHQiPdoabHtBZdcd7
jt2lSxzfdxFU72AGxwzpud1GRHJYJ7A7HdG8ByzJMcBO9tmZqNWOr/1K+QJWA4j8cs29q2iewn4g
NaRJyPEpkzg7wqJp2Ng2KTuIehV3gqauDRP4uzzfTJnkZB3o/Cke0MhXUD+EHIq+sgBf47i/lHZo
0DbB8wYjESqbrgnjUGWxn3QnVItRj1sDIGIEdvuqPtBHL0Q87wR3+oN5OlibWaUrM7uokr6N5cqA
1Qq9neq+eAsRydAheqIjLtMjGDiBleNezzxfmRAra7DryhCDxCMf8nqgPCagz3K6TfgFnKHoQr5E
pOKpvNn7xQibOUt/1szZqZbAtujj5d2nQLIAcaIa61asAW5Rt9d3k+cg8/1ptWZMDVTlT5JyaIYn
oX27/vcXqp3n+8Z8YIopSMAfDANo4B/ML8UFcwEQBTZACTRc8jfhNRE5Icpzivm2mEHixz2IEE+6
9YDUH5Q+vHBc3CDUKenQOvgK2MduoAeCCaUKnAHIFBEdGMfHsDwoqJVylo+G9cWB11RFwiypIkps
TyhLI+D9xp4uH6aOb9t19IhiOVJUZ/pMnT/o12K3ZuaYj6QPQqQukWHOvwEDwSbYBQdoDziNA94u
W/euO7f0kZobY76KY9yXgl5S3yLId1Q/NcurC/e6jcVn+8wIO0fS9r4sQLiAVgzMXQ2ammEnrOk0
qMY5SYsfeQ1XP17oGM7WfivMzQ5t10hCUqpo31EqpG5bPtCyy+BITox5xohbb1mYWKF79W2POVlC
MPV1UeJboGcnBWgTopyMRrKTYq9XjyIKn7mugYHzrUWuw1nU5Z37Ns0csBwcvZI4/HZVX+tQGH2T
NoFnOcQbXfFgPSVuyaUBkpfP3LdRJjYNoazadERf2H+DMGewB05cdJRVdNutIO2NCYXh2bpvbONm
XCkeYJH48skv5W3qlY/QoefFFW8JmOAlXabLgDB3aP53rujlbrUOj+Vz5aLo7JAd0Hmvw4mz7MuX
wd8rwJZloKlgRnqI6Qjawuy2uUsJUppddTBX4553FyxeojqeY4CkIM35He6zcDag0BCrYoenf/nV
x4Bz+fccd5aKC+CV+dsC/QUzC2YQYERWhDt4jx50J7tLIKB83znVVroBggGlpufrFpeeAHTIA81n
FXVZtqANzkatVnKxOYFAUHXqBvOO4S4t01twW5RQ8vU55+SSjBN1hrlBJmQlcAznSF6bkxxAGq5G
817G0AUOD0DJapnbY1PvhxHowwS0t/EALCMe21NFnKge7yYITEh5f5NaIPmIhs6WBxUK9WH0lE47
JRvuCshzBFl9iNDggUwX/q64FoGOiy1etC8FO0hvwVOKwVQ8VJk0SGoqtRTEHn4MrVOBznsUHktV
ca5vDz0y7LduboWJhw6ySdOgDc0JDNal4yfE7rutFvidA572W628LUMMGkAX+Z+bhWyaApQzcAkS
m1OHtVH6eP+3pz4EqCzFgzdWbvVk2IZV6CT1DdG0Gxm1fE5wSEvuIodXVDAJi5A8ZRbVapWyCdS0
OTW4tSFWtxULQwTmth9QA5B+ZgF4QtFoD4PuvZcgZi0E8lHrA2+qo9UYoTaVqQBKQu8nksDJDmku
AlHv60tD45PdEQNvDWiNoKp5AdkYWkMuNLVuTiM0ssEx0otf0GSwVRVjbv7PMJI5EbB0xc/t0Qtw
diPIQgOWXJB3n6ryo42RIWaA+2AYSvF5mf3S7Ta3xCy+2UZ+apbwzNLvs/5ZnDiX29JVg2Y2JthE
FIMv0CZVmcRAP8MTMwF7lg8ufRNqhdAjUWOAoGWA/a/v1NIJBZsviqY4n1CAY/xpIAgFVMbUnLQO
4Pz6ATLucfnzuo2FXMpElR4tOvhF0ULMNy8sJRWsknV7aqI3HbIEQ9A8VBhKGlIJHVb/CKX3uKk3
hjXw8u3LQIRl4HegxaUhv2ILw2U6BCB06tpTYMSOr8tukklHUPTfWCjjtzEkoUzz47q3l7F4bpK5
u7VKABSra9GVmFBDGABUn5DOje998897BrAEMnFoMtEGKMvqU4ODy2jLAfOcO+ulXSc3IK93qh/5
jo9ZvAyTc1NMzliNrR9pE0wR6dSA8UoaMxsCXryrjZ7T83vj3AyTH3aq30VmBTPCQ/qjtvFi3ltO
vyq27QmJMOfS4PnEbNTUDWRQjb491WDzjfaJetDa1+uxwDPBBD40ZKI0VmBCRriNmGQQAeKwIpNz
iBcey2frxuLFxHoiABpj3fo7cphUJEXFWv8BmiSqmrDCvBkg5B6PKWHxbH2HH9UDn1+64tipskmd
yy1jrUaBLaf+KgJzgeojs6+0taxIn3+ynhZkvlHFoixs5yYrzHUmutrAT3CHJMmnAZUii3CMXF7x
WEx0FUTwk4EIl0UVdGKpFP0AI8PwlZb7xnq67gTv7zNnyWjyOB5jXBB+m9qj9ixXPMLOxZ2ZecAc
o0gcrAkC1Dg01YlgmKmENngXPbfFmyVgiAu95+seLUBszpeMOUrmlCuylsMlIOtGpF8esh6MFqXu
tAcN+w5siO20Ku8iLu3JQh/i3DJzwqA24Q9gvKaHGAMg9rDyv6AdekxRnZd/wG7WeOC59AIutnqh
Zn1m2WBK5eHYSlYUwed4W+s2ZNSzXbZWf2jr2l8jEV8NnLtkcZENdHpMC7AQC8nBefB3lpTEll+2
pwLS0j4kavsK8lpddxvJ4UYaP0eUMXNIiYQCaHMoRFAA076ClpQxJKgrhzxKEeZyA1YDkDgUc1HQ
1hbOSS2LAojaDO0WPTBHTSY7yd5yHrEhzwhzWHxiZlYWmNrtBJWTMIWkh/Qw+jw6Lp4VZmmhjgsp
K+A3bkcJRND1B6jxnBTN8evHhDn4FwvGnJIwFf0Q66ndyphyEjoVIObnf25BAvWqqWNTdI3N5moJ
IiZhOWq3JdWdbi03MXkaJktLNTdBnZyl2oEojgB/TtptozwZmDrpHs3+6995QX/CzERkqQDUFzAh
QuYvfa5aXj2EBs0szfi9EXMfmKDqNL3XxkrUbtudupvc4WEsHMl3ae8Sl+U7kDHQhfMUDARzUg42
E76wzATaqBWFaQmSdmtAsgyT7eDoF33/ReqhPdlrOzPVHiGx3dl+b37WHW+Qh7d3TACiLp0n0wi/
A+mHnJ50CC4aCScrXQry+doyF3LkA7begT0BkufH0PpBCt7A02+QBbt7iG8ZmryAqxlskE++qBQ1
VHlv8dDXHrSX2m7XUGb4GRxI7LQf0g7UEHb2gL5Oy317Mwnq7/2b22aiX05V0LFBROgWt5BDtvkq
dMm+fRldyCZ6PMTm0lLOjTHnoAc4PW4iGMuSZzyu7AwT/tdPGlt7vvCHOQlRkEMIaRS0W5BdecTa
oHBx1/3m1sq6NaD41ok3k8RzijkBBPh2wJ5xoesNYBrwaqzX153iWWCiXBSsRgSiEMsWQBHUj2wh
5JA/L90f841hYrzIGr1MfWyMOh6DsLLTRoc8GKBNusXrVS8d2W9TpshkGSZwtq0iU1NrkKdAKMGh
WutbwwtkOwDMQkTctdGqbVfXF5Fnl8m0u0zRclFDYFgJKIOzeJWFqp0KovfvzNDzNrvqwxEyzkWJ
s6whbfRBGF6DdyWPG869y/NGOTfTQfdbLQqsYmz2jp+2dgASuYGzV8txh+lBJFUQzWQfJ43um72f
hPptDY2/RP4Myfv1xaJhdXnxfRtgFqtucnwnrEC/NcCljrEYZ2z0Dbzx6jB15QFCilm86wTOcVoO
9m+rzNr5RqmmkEuFW8UJTzLwCGYgc+/tLog21/2jR/+af3SBZ8HQQ/OwtHIsoNhpd1F514mJNwWd
GyC3b+XjdWPsm/k/V9+3XzRmZtZqMdfS0oI1Ao5hJ89WaIusJOjugcvJk4kru/kbSMR5fW26XKyT
BhCelLgcYEU2i6+IX8eZguUUJHv0VC9eoTgPIdpgLaL9FEBAj/9UWQr/uU3mRgwJQqeSYVPD08w0
HdVLoOQk2Lorv4T3vg3eFm0LllvOEi/F69wsc01GBJQeTQqzVf8OCcBNDrabEHuZpPlt2Edu1Kpu
ZNbbP9hYdNd1NL1FgHvYczgNpBIgsUq9DW4J+QHBLwqMU13/mJMnXDN7weV9qpdCd26TOZpGAYXk
WMV1WaAXIHVUG+s1JIlNAHyuQYl73cWL/QQ+GIhycFaj6AddCeZIVkM+ZlPYVse4oGn+8KsaVEcx
RE6DY9GMIYqGjoqLjivt/IRgulMI1U6rjg0R94W5T7voXpIbTpTQ4Ds7ENSZmRVm6cBZkBpgY6qO
KoG8tvJSKZmNgoItgEul7dSvThI4y8ezyCxfI5gaCE2n6tgR/aEoPiWodEIe2RUk/b61wEElVM71
DWPf7pLKOMlcbcUIWMlUy9VRyAMnlIDJzMJ+A2FuJ5Iwg035ekJMeCbhWvXJ2tDl+1wanDyQtlUz
rAfQelz/QReX+u/fA0ESGazvmqQzR7NHU65WKr06isKp0YhdGuCyMI5tzCvAL8fQ34bYKkk7ZWaB
AezqOEHGMxi3oCHypvDlujfLG/pthAlUSPuCL6yHNzJkbDFRZw8gRsqbL72PPUk8qp1uXzfI84qJ
2UotgjaO4ZUFahY12ilVuTKqx+tG2NrWf4Lm2y0mTse8NtrBopu0M5MNFJomW3pOHimInkwO2qiY
58P8oQMt4h/XTfP8Y8K1GtFyECL4p6O0Yya34Dl0ApWTztA/cnnwv92jP2L2AY5HrVchAYiD35m7
svJdMc+9635cvhXP49yg52BmIyBdQGoafrhMVNPxRzv/RU7tmo7+pHbU2UrmxvJaATesf8/jhr34
KDDG6b/PjFt9heFhle4fVRYKK2jeIzRDUMJAslXnJBa8LaNnZGasCuJBxqgRtiwGcXe0KRvDDvy7
6+vJ84i5NmQMFOsgIcFyKjLAK2J/p8h3ugLPeMI+HHdY+FXkq50QUHfqMlgV3duUqhsQOHDOMScE
WfLeOG4FgYh0hzpEA+hyBOHj+opxLlqWshesjAUmn2GhsspdlTYQgW5tiEG7StH901fpebiZzHVR
6HGsaSGWzOzB54HRbwNUWGpw2/c8wSG6zVdOrslcD3U1dpFKrwe1ATWTjDeBJLlh+urLvwBvdERQ
mBLeVrHM8f+5DX+DLQApuBDGQAJZgoyvh1HIT7j95AwYfxFAAWfLvxqPvDc7kIc5YFW6E/hUyMuB
8m2cOV2TliekUWB8iN+lAdRLfcn5Ii+nCBYdZzPQugFE7/wA9wBHJKDorIAN932w8if7em26YL2A
mCoooZCkYy4YnGice2MhQFFVgBQ10jy051m4VhXoCdEDpF8kwgOfIDsP0Np1q+Hp+kFYuDrQLwHJ
BNr/kDNmMVSgrhasqMZBiJTK66PC6bNXARSKoXDSpI6zmAu3x5kxZrtSdaqDUIYxleAY5BsNpHYx
IuW6S8tWUICETwZancyBU5N0AI2tiit3fEvAiWbEoKnm1cuW9gdd/r+NMGfNhJS9kdOvZATu/r6G
4OfwLE+fgcm52nnOMOEX1mgYJiGS/apJwLT9swe7ao776vqSLZwjbMy3N9Tb2VdKkdoA1MewoloP
/XATNCXHAM8N5psbR70hFhGWqxGf8/a21n5hg/6lDTa6zCIUhk6h33Uot4N9uPRLWwk+ry/VZYFC
wcTfbK2Yj20PhQ5TDWGmcUc0NbPaDiWQJWj3xlvnlbkLAuHE4TX1OeunMvVGiJzGIgZVqmMO8QOS
3hFEgy7yAI48K0zCLmkYD60MnJwIF3gxODr5QYB1ur6APCPyeaw1VpHJImBGx6iQ1kreQ2I7dDDW
6f47M8wtUPiWGaU9fBHMdW4YYNUD+3j5/O+MMLeA0GWWSipsiwXCwySJ7SkitkG16P/WsT/99QX/
n7zNTkWUN/X//S8v5NhvkElaCZB3mCEQhjG/rD0Vv2hX6bu8Ik73+UffVTSPMVEr41mmXIxwa9NU
jKBPRiUDGN6qeygmzmfnMm2g48B0SBLcWKICQa3zKFCsLEmGJq6P/YTTWnT6fZobPyVhBMtA6KWq
D4U8AlpCLf41hRUAleqqnyxXbvptn42HKAMnUAnBrX4bG9H6+npf3Ib4bcDcQbgbs28Ac9IInt2G
bRH0shlU9VEEpBj8LmhuT951E5dpBbWhUs/p3NcFHDsqBCW1ItgANdhtfZtsho1/kJ5Vt3W1r+wj
dwJ34F3Ci36pikF58UFhw6bVWtI3SZ7CZoAWnVB+mLxkgmeAOdpVDlBARZ2Sq68eHZ40MTgZBM8C
EzZFDUl5RYeFuCxAxfxqgmTp+s7wLNB/n21+305+braw0OU/tPHYBF//7u8zwTX4YxcPHd0EPHiT
n6kh/UsHmG953at5RmS6CUPkEQAnarDW/IEPmFtExqjLqsJSXrXmROrYggkL8h9C+kkkXqjK9FNz
9pah54Pmo2jYYIj897/PtkEXSZP1MamPNVp47nB4k7+0FoM4+QlMb675y3gEYVjmVuMKGtUOACjg
Pjf+xM3Zb5DPQ6GDdEHeE/yGCZAdMQf7cMLV/KIBe81PJqDHMYozI6ypn/4ak/KJ122azCZeeh9D
kaqauINNNMAuLYKcA7QyCsXIn3vl91OlYEi8PmbTm5kAX/lL45XIFs8Q5f/4ywQ7gg/5C6yUCqcM
CViA7FMo7v8gAGcGmEQF0ouDpiswMAWTnQFvX6e8Y8RKt0qAXuMTCMI0iusCCw5zUDMzGIjsT83R
TJJ3vJ9OYhue/K7eC0l6LJsGkx6dC72ybSA1nuh3bgZ6NYitOKPRuGWVfEJb9AXwpcdo6p9EOUXX
IQdPIWQy6skC4XDHKx5fPP/pD8b0IsgYMaZy0X7o/S73u0nBD1bBs9cGYBwfVlUu7VDn8uT8zQyT
rSyEnAfKJXYGZgENwF7Tq+BCT81Iq2qQNNIcMUpgoMLQbMdGXJmoKyvK8BQkMZRKSxfVvsRTwQV1
PRDoZcYGM1h8MdADaD7tvJwHszwVJFN8ND8mIbX1GsdUNzcqCfalxkn1lmIaCqSQ7sGEqAak37kl
q2j9SZiK5iiJjROY01YdeWPCHBO/V3p25wV6rA56UzVHtdwL5DYbfl1fLN7fZxZrBEDRqtW8OQr1
Vg1iewTJ9HULLPry96GZrdLvf5+5EFeNOqY5Vglt8OmQrqZiU8Ue2CHdfptiaqJF15iTEiyHwN8b
w1ZK0Gw0MGqF+LO63GkVWvc89UaLISPeZc1bP/rvM+cEMY3kLC9xwNBCrNraGUyLs4BLl7OFBVRM
SEZbF8NLeU4gHwsgy1Eb92nTb6bkSSFcvj+eFSZFKHxi6b4KKwRcEqgr5SvJerW8BuOegVM9+BBG
TzwMWWeczuXiAs68Y6oAbS8pwNYlzTGH/gIYYiGAwQkGmT6ELy6EmQmmCGANgQC1CphQ76r38b1d
Dz+z2LVQdLcrTLbc166EYiQmnUD4LlDZJSj/cDn9lo/B7Fcwl4WWRPFY+vgV4052QgiE2L5LQYyj
S+6iI6/LzVlW9t6oc22AUi7Ota78UAqMWAm8tHvp02JBtx0BCbbYCzY6TTaLytfj5jgUVutkQ+pW
WfE0VlDR0J97qE6ZavWpKiXn27JwtDEkhKoypVVFlZKJF93q86K2GnKsjMyRLfIqaC+FsW587fH6
vaXQq48JmzNLTNj0mSU3VtSRo9oH4McnZB1lve8EdUzsUE4/wIWHkWTMMp0UOf9KZPlpzJ5zMSpQ
vVBvZFNUPdkwvTwqnyCcfd/myAP6UYCKTJ68p9Bt8kk2rKn4lN69TFGzEaXMzTMttaHugkKV7Gkg
xC39kHMelt6Z4DRRZdmQFEVGff78zhL9IkkD0G8fCUzvohI4NYqn1W3zBQKFvq3voffoFpyDvmSW
ojwwfokXPthumeQJ85cQ/5CQZDYv7Xv0Hp+KXfJWgin+S7dsyIshc4fQDXTV//n9eWaXudlKpYNq
hwG7cnEatK3UPXYJzze6ZEysnNlgotIifSpYNWzE2+GQupC7CKGepN1R/gvzOeBOGCycAgNzh6KB
TgAmAVmaW92PZAV1bHIMW8n2wUZYB/d59QU4JWfxFu4RoORAcmkgn5Iu0AeNLCXp5MMx1Xixso1u
3Fw/ZYtRMTPAog6C2ginsoUBSqkQbbR9kbiBlz9DsGwNXCs4FxPHcsc1xyw9vOyGzc0yeU8DTuvK
bGC29qSVdki86LOAIqC6AWG4heREXqWePx4waZmbXmvXnAbgwtd2vqyGfH4E/bYsM0WA+Si4GTqM
Bx+UfstxcdEGZrllyBqbaFSx502M1d7M/nLxhWwTqEYHnnGr2jlm0HHMY4888tj9LlHK6K9IM6PM
YZPVCsIeI15h3arZiroTHzNnuqWMX2SXuKLk8XD6y16iFwdKEyBsWenmBsQiSqDBoOmfdO3BUqDl
x2PPXw5S2vD7jxEmy8t9zG+qAl79xpHKQBQ30c1WPsm/KDmn5IW7wgSV4PXtWzx4M5PM7rVCWQt1
Cr9K/84aNwpkpq4bYMlFaF6Orfp2itmqpO8tNMVgQbPTbbCpwRFo3U47KojLIytbuq5kycT/MDMD
WgbmtEWRnODDhuJQhS50oVFqoIMVvNRlzlm1y7I47e/NLDEHqwjiNNdK7FQfQn8a7NqQYEPrBTPZ
NgRVbQDUIsg2ckGFixEyt8t8U4u4jZtGgV3Q/w5ussE83U9lkzlkPyFbqMHIG++UnqszvBT9c7NM
YBZIbRXNoOUof4dmQjU8QzaaEyc8G0wkptOU1cYIG3TwoMjBEAp5qs/h3lgDTYL2M5qPju80r9fN
LsU/zU10TKhAL4ct9vlRqgUpZISPFTRQ5Ohg8jgheAaYSPFDjUy+CgOif1CE3vZ1Xj94KeUHc/q3
D0xQ6OoQdalf0oJ+55an9oZqofduBVXfaMVrB/L8YUIhi7pInnQYG6oC0JXC7nm4pUuUGz1cM3+Y
SGiQq6rBiGPcraCTJNgRtBweKUGNCh4LcIk20DD4ADL0mfeaWQzBmWHmqoq1iIhWDd9E6NMVxfuo
So6Vc/dr8ZqamWGyODUr1DylzRAKvpbcxBtCV4M0zFA74qlfjTIydXsoEO1cokOeh8xjQ4gFMJY3
MA0NWR9o8wxYwZsJTPOlV0NiY4P3qZuueR8ZnlXmTSqUhAhpgTPQB5UdCfdl14BDnDcGxrHCjrxD
D7zVYqGojwmSnQHsu8VXyptlu4QPnsfm79fcrBBTQSG27k24En1BnFf5odnlNoP8GV7ZNSgc0YJd
S18qJDecnKuYxIkbhblKRr2B9pyE8MwDkIGNH0L8rEYQJVQI5/PGW0nmQlEEcYj9FisZSk9WftOp
LzIvIZcXbQBnJJt4oRoX5aZIT40oDeT6qPfNuk/GRzkRRQgKmzd1j/nwsrlX9dGxoHXXRMoubFvH
8CFKGEoQVUazW0ndOsF1UBVeY04/uzQ4lHJ6b/TZ0a98x/KTz9jIBjvIJvf6F2NxF9A4hjQYEkFQ
c5/n1Gnh610nmvVRQnLRbPAL7Vb/0DNeF2Bxgb7tsKUVLRiaRsthp5pkjB4rnpLuFLHjvFB4VpiU
aQqNtEljWBlyEyqDH1rwArFvTg7IM8IEbkJUM0/BdHrM6wA6pdDJrl+V/P76viznRtArMmS8WClz
6vnGECWpat23kBsB9BdvgSD+FTrVWkf3BM18O5PdtLbNvbhROQOuy+59G2Yu1bGBNpMew/CIgoN5
iqsP7nHhmWCCzp/aKrQITJggdkLiCTGLHbF4JeDl0P7bERZiK9V1g1FWWEkwWTiMPdSkC0+D/mXq
Dz/+3W6xuToGHAaCJiHCGzQN7+QX7a1CATk6xE+Dp4ElUoA6JAaieeMHS00jkCh9O8kEY6TWbQP8
ErrgVWLLdeXpybguofQSK2AkG7QfmfBD1Yu9qJfb6z4vFQMUNKskzOGjhc2SHkEfM7CqTCBHsy0P
WRjeFGA8yvAZySCbjQ7Jk0G4PBwL1UXQMfxtkyX665M28NsxRGzmTwWpNk034MNoepbeHKog3U/Q
iO1JAc7beFNKIadgRY8cW/6A+gPI8akkC0azz4+k36hNOMkJvpaSuBW7d114EmsNhPWRExbP11d3
KXjntthTmJTodEqA9aQ1vgshaEb7vQgO45KXRC06BXUJET1HtOjZafNkqGVCUpkcpVI7NMFBtTBX
ntaOadXQMOQBHpbgSoaCuXaK2IExdnjNAA5AV1sLUfOoQkjVUWx9Df2EHDSVBXLEX+HXuOobT/uU
UU/lZcSLIQtuZpDaAQ18gdGtmwqsEoZCjlEi70KDrMcIUdqvUozQDdZLNvIwMDyDzC6KQq2JKOqS
Y42UIIAuSz+CFzkVnHBIPKGavKz8x4MFSOlQJv7bR+ZuraK41ZMEPpKucg3omdcKWGoxFHk9Ppeu
cIgFIuXBMPslsK0ZW8UYfKk+tqm6rqq3blBWGDldXbdCfyx74lCeEjEwgOQEZZDzEwfR9sosYkL7
Fi96lr4bcr5Kw/JJ0OOdVhhObIyO3xib61aXjsTcKj2bs6x4sASdWATdklB4A9DQLRXVCyBkD6LB
XdH9yYbNrTG3Sh1APr6r0DGJzHgnEQNT9gPahpyCxNJ+Yc5etUxJ0QGyYDMjVBjTOJzIUZiGXWuh
qmg2Tt99Xl85nhXma5SDwSEp9IEck9j3wumAHjxI8HgPsMXcCGOh6JaBbh6FWmbJ4tEcmzLDkhlB
A13CbQEsiFx0ITS/em3yAqqt64Xo13QPjRWkYCSPyErA3Bw4inEwkmHEfwTx7smrMk3p7RD8g/90
IcDfhWVG0EKbCCT85yEUhJNp9cSKT5P01VYHYkJcKuYlopdxem6EKV7o4jQSeYqTkyCC5Dd5/X/O
rqtJVpzJ/iIiQDjxii3b1f7e7heiLR6EE+bX76G/jd0uii12JmLebkyrJKRUKvOYuIURSaCYPP3Q
eu5cn9H0x86P4vlg06f/dSgkYULxFBhMhdBlFL9mwYq8wEIqcz7C7NilnSGFXAySW0WNHqQ4fNC6
1jF8FWbWBQ5F4/moLMi+cWRVtDb25cY9H3u2o6RIbbpcixJ4T1qQm5UPxV1bmnxT2rABV07pTWP1
0BWHuOj1VV38hDiWwJHqugwvufNVVVCvFppMjmEdCn05uHZlQmJpamxDEnMjrik4LM0S1Xg0pKSp
FSzPZinWVc1j3A63PIK5SFCYQZSC29T9i60yqdeJ6FoaSC1mW4XJNGa8z5LbpDYsBZYHPS3+8cUA
kNKUdoqTK9IF6rnqonYQWsykMgYgSEA5w5oVdbH1C9nCv9p5pFnDKj9waY9C1gB4P9xIyJd+6gC/
TkE8tv2o5EJ0K001EabnFhDeiZkO+aaBBLDftZ4fKS56SN+NL/+9vlku454Ki14KY1J0IbCwc1Zz
BdOPrivV6DY8iHCdqq22tzJLbt3Jzdv4rqCDOJSe/nl92IskBqMCYY3ihgEtUWnegs47Q4w0ww9v
26y5TQpmx/Dk0drU6VRx1xHY08Tv10e8nCggCqhgEyRjIIoZ8zo2J4kuCzqy36CWTZV3ZiED2J3k
Tt98pVpgNyI4Vo286fCgqhmBKxFOpi+Ao9SHeIz7xsp2uzg4P79n0lsAZwWqj7Nj2vhh0gUq6mT+
IJhi+hxmg6loq/faRTQ4H+YS7qm2cR2hUjV0mEmGgiaXbqkvbkjo25S2x0CnR5oxq8KlVSdAhcm1
XQz6tpQVL2OKU2gMrZqn619jcfKQ7QcuEaITUGQ4j1GjJhgU1iZol6SFmfRHvXkzVsX/Ll52mDoE
nyGoLirIT+YdSeg0qSUHge6Uxgo+Ymo2I3okCR1v6162K/FUUQlOxsL9KJAtKVZtly7HJzJ6oXgA
wQP38l0C85ZB8Gu/PRWdsQVW2aZD4qgBfNzTwh783tZK4cSq7lBFgkeHdCXlvOwSaOgRTEoU4BOI
yN9noXnIlMyvdL09sfCp0kNTikqn7YZ9T8FWq5/yXDumqeDSpHQgzgR92kdZhwEoIBPDUQ9XO/0X
t/30cwBdwMlHXxoR7/ybA2CgkT6kLdpXuA7Z6IZWE5rBTiOWMgCEGPyF8gCUUFdqTwsHH+PiwEOc
FDAfY171Uuu4qPuU81MfCbGFR4Yb6OiDt/BlC8TXXInsMSY7kfN7JtxCEN7ECTFz/ERSc2ss3q7v
/MtwPy3Dr58zhcZf4T5iSS/UScdPugLhzy61ysKwKDo4Lf+jZpoZRiDHSZkVJKuFnaUNqeqAimkQ
NgEYefYFulpMUklr+amB2mwJzhV8kUHnqey6HUxVTOwufZP19CSX4rZrv1YmPiXqZ9keJq4BtY34
i2QB2tbnE09HTW4EKKyfgjfqGcREA9OdTDsCiJ4G6MOtvcwvu36wGwT+GfMEuOoS/MwKicthlvBT
W2lerkrWMEwbLht6q1MGQMBCp1eYLcdqY4J/c5cMobdqYDVl5eezlgFrxqwxe+PSylSVYrHzVa0C
IIk95i+pXRzVmzw1wQ4zWW+mT2tOL5edd7zJUEvCax35hIinzPk6R7o6wjQEBa3JY+95EtyjW86s
8HnAkFj2Y2oFf1a+7QWyE2PqyALVCc4mXWQRcg89dODxYeFOajeHPaZYph4p0P8pUjep0cZDVa3g
3wFZKxlePOfhmAH1ToQVELGhuDPt+V/HSSuEOmoZipVjkntGn224VNpGA2tvaDpo5WMAT/uQNt71
CV/GMowKLSrgNtSp0TEbNQiErAs7vTqx8kWrXgcE9esDLGxeRUTvBOkKaDwTned8XmJEKr2gMjqt
ehGaRqumdsOMmyQarbbrnEBUc5MX1esoyVsAYo5yyLZytIKOukjTsLg/6MSfS/oiTRvleID4Zl+f
hJibqqHtSYkqsLBPu3jXCLpTpI8r05425/lxwYhI0BQYh0g6mQeJRFRSfGlgHLjYm61+07PQ1ZW0
sFROwXYkldvptySFjksMHUGSQoEoU6wore2ANFs9/+dZI36PAk8ocAsMGRqL55+hUEI+5lmK9Cns
bpIQN0Km4jVM8GpUA6cNURVX/A5KT+K9kfJHiYy7jJQ3qi5sWuhemiJbs/BcXCGUinHApem/2a0u
9RJvs7YGiDqDJUV6K/mATNRrRODpr1x8B6TmYI9QPIrm7y0x71qjUAAqDqAloo/faglihZFsk/Se
AQx7/asvnSbya7DZK72qiyFVywgsAUUzYduy6WW6cmAvQVbTVgZnFHPRYLIxTwaTFuBMbgBWTxlM
gsfebSiBPKRkF6Q2tcK30lKaKnIHmAmm4qqr9NJJQjJooCpH4Fk1z8WiNhn9slSbkzjBK0ebuXCP
SmwUV6x0MH0YodgjmjpwrmlMWTbzf7PEv8efZR1VL2d6JytY4jKwOulTEz+uf8Olbfl7gFm8GpOo
UaEY2Zx46qastPLmuY1XosPSpoRgC44hVEXUi1eDRtOUhgMWkQUIftNZBFGmz79gsgAt4mAtBC9O
CS9jHZICkLOek8yiDDqbeqFhSm7+GIhObQHFwDfcUj6oKb0F4GC4gausCuYuXWkyjJInmTqCduUs
5rRxm4sB6vyn0qkdxuG8BWmiU1GagkUP8XczJQ+QjTeVTWQbdrQG5Fy8eiZ/XARiCAZf+OB1SqK1
YEA3KIVOmbruRr3lw8E7dNg9tGIcYLSK1UGXYsBEfFZQlEcZYh74m5aPJeW475CA59sxQ9XBjN2B
oRJj4dIBMcQuHiBFtVaDnGLLPNChegVnLJQHkCbOFhsYfNHI6gBxoYDhE5SXi1GyEmOX/XP4OyIQ
MOIwyMNFimxpVr9FR9WP4G+Eq02CfvakYm1AkCdZg6ZcAnCmcaAN8B9/5wt2bk1r1qd4Y0AUh1Qm
aDY3SDot416+14+tndz2N6IJupdhCysVjf9jZFSo0QeDYem8pBEmtBIFtWlO7Q7StOkj3bW1aezz
h+od1aS/2WPLzfaxeWVfa+y8xT0LViWB+8TP7GefscYd3ao66F/Gwwhrr2P4gMCamv4HMRNbjVdV
yRe3DQAu8pR9kgvVeFGMGI0g1XlS8J4c4tBU4VwTwYun+1cp0YT/QUceVbMLYDXrIJ0cZh2YgRt6
J1UAwsl2+VXtFbP5bp67Q7jPX/Xt9Wi+8GjGMupQzIT9LUQm5uknlJsgPVRgft3O/wq3+XZSXdW2
/R19VEzRFQ/iZu0bLoVb1ElQE/yRcppTKZLel8uJgnCKlBdFSB2ph9B1oq3kGgujgLMuThXrqTY0
jzNarfBBTvv21PdQroUztfhV+f8YJjLJjGpEBMwajf2L5xB0QZmqJhSrB7WmjhdmlJ8YeRVXcWiX
MP9pJGBBwS1Gvf+ixqWpGpVj0cdI1mANz/o+2CVQHwluYeNhh3dr+PHF1aMErCVAFgAgmiWfbZWl
DNCu5kRYZDa4HJLkqVTWcIoLyZIElzasGxAE4A/PImXV9q0aFmJ78kNiVmpjqcFtBqBNSxQ34ijK
VCuCXguXD86XgUf65HCNsuF5li/JOablS9h6QW92RmlJ4Zrw1cKzHF/q1xizDAwIMiGPRoyh3CU3
UEqwRxMgz+Jjwuvqb8zTgJFYyWAWgtTZkLOcDHUYvdM6pT2FKGeXcrRBuXTXa4XX5t0KjmVpY0w+
ZVAuQdfporjXlqkcaULYQtHnXRHAYFM+a2XNR2MpKuGhjzoKzIBxZ8+BJdIwcKjIZVMJUf3obcVK
dvhgmq0fOxsWOqfKa9/XMpOlvYE9KKpTmxsi5bNF1GrJpwNB2VLig5XizVVnK53ChbQWRVH00NGu
Q7tlvt37NuGkk4X2BGzCti8NSLNoTtuUbjSEFph63vXYvjgcJHQguY5VvMgP8q4e8zhCHS5CpVHV
vzTeOUapmQ08xoN2Dca6tDFgekMMadKwI/Oqb9OkcttB4u2UjAAZGq4Ie1NFWNl9ixsD9haA/6D8
JF3Q8OpyrBqxxyjcLd+IVZuot9n+J0Kh7ZvtrdaY6xLhl2n6tNXxnIQBMcX8ZlGq1EsWAWErn/K8
9vyh8FCfcuMh3CXyfVCkD4rcu3VPVs70ZWw8H3Xarr/rXRWJWADZ0lNcvYhKvCMlqpkZ5MD8o6KU
bpukzvXtshC4sOlFAobSj2He/F4uMjXLxtyXT+l24ksnd75q93sNYkiQgB3QHxQEc41DcYnpwh05
CVfAoxSaSGT+9uqFvukTA4MqXrBJnPhByEzDkjYV2xlW4yhu5ZVsp9rippNWYeQLnZPz0afA+muR
5QbO3L6O0Turc07lJPzCdjgxzWaEo7Xx5XNXVI/Gdq1kvbSlfs96dg8V6IqqPv3vWUubxJtmSjZ0
7ZNeXgyYH3IT2LVJkOaYqzBmoy7nNBTkHz4M3HktFWLa1MmsOrcUE49bR9xUwa79t0v7a+jZ/lV9
RR2HaWlhIQBqR4T2q1n3Xl55vrjnVmdrbnMExSIXUMFdOTsLYeJ83lOw+vVdQwHak/6AwSdTZ8lO
3UY9+v5HbfdO4UIS2t/k7bEo7NV0muAPn78yMbCMkjyQrQrKILN6MUhbPgMETD5l34MVbHI38/T6
Vj+Kbu50GxAWVs7s4kb6Nd70e35NVIWuLaEM4w3iLlYdzk2lvkeBGHYNhhUxXJf+XwWVeX3bW6ND
N8xbE3JeChuT3A0KpwjHIp0X5qczLaXSSE5ULV/9TN23QWrhhx0UNm5HIfayBko4fnjnk30R7Knf
WRokyKtmnf51eYVTVNKBHgHNfjL6mn32Mda4bzS1dKJHySXOuKljjyi3ujXZR4xgFnuRvBXX7GAW
3qTnw86iSC20PG/1SkIUkVzFSlGqNtl+ouBmrqb/iyfpNJwxaeOJIIrPD/U4KLqfhUQ6xUS16+xd
kZD0Ce8JW3tCLdRSMdIP7E9S8ey43M0ByRStJz/hcQof2RG2zW6BathqE33h5BDI/E0ACZTgL+pC
LVy6u0ZryKmqnamXVVgw55ZMmVm6lzu5B43KlbOzNCJSCAL01lLbUCyHsRsShZzGj2pb3zV/Wje6
9c3cSf4N8UtDhe3XYLNwyFIotekpJSejiby20E0BvfCar0m2LZ0AZK+ocClwAb2AagaCNuZB6ZNT
PQomiYVd3Y9319ftMq2cZvK/Q8xCDmRqGRL/AIkJ+Rz0fSnHNtc7myhPAyql18daCuRkqrugvwtc
MqgK5/FNCJgo+F0pn+TEHTS7OfCtDpVGrmA/2EJoGXejEzvRaa2d+4MSmgVyDAzz4KmUh70/CyUE
XshyzBMZxZi0sitj2wzg11cPUO5wKie51WqnzaziQD/YgIt0MjmL7/7N/X32K2aRRVf6gEpBOuUn
IUpqpRVnhxz2ncwJ8AvsvDZhCxBMFrarROfFnfRrAWYrDxCq5gcjhtYg8gmemUiStY87Jc7X1nj2
UhYSvcgDijVubGVwQIj3JlWU5MC/i8fAqrzVZHMhHcLFDKTOxLXDG2/2UfM4UItETMhJDhwDirSh
F1qRQ216mBSJosiu/eNUT8lOq0MvBRtwqlEkEimki+ePCBnZPNEK3BFTWyjZxG7zHukOtyQL7Pht
Vqw0dBfQJ7AABFdCBiRp4kvMHi1DIAy+AM1WKFxSO/JjLxkzl0n1lrQM/B7U9khp8ardhjR0rx/a
aRXnn1UG8AelI+BwIA5wfmYjeDQ23MfQkuhvxfI1qCpHhibz9VGWwtDvUWZhKKB1VdKOSSfsITcM
Qmfgf2IwI+rsLgJP6/pgizehoqHCh+oAHp9z9GQEucGMlYCStX2PUnfFrQY3e6dFXhGApz/WdqsJ
jhKrlq6w0zjwlTVd/J6/fsBctWXsCB+gdyieRgo3WdEQHnGBwMcFGKK8spIyvm3i+NAH+pYZa3yN
iyQT4osKVIixeRWKkzP7oEpLwqBtwURh2mCm+nDLtXwfJbHHIQ4slYYHeJzLYWCzsugX8WEaF1kc
BVgfrdQL8AVhDB8YSE71NOVV4tf4LlgE2jDbSdpEsKM1FbvFif4acLanQlqqcFQCkDDQmanEgakx
bUMVYQOHDcuXC7sbQGyi9eP1iZKL4ICJYoJYX2TLQFjPYq1KxC4uEw18zSQ/xtAy0soPFT0UTShN
I2hKszL6t1ga7jJCgaSUOoC46GPZRIdMZRuwoa1O1zeVoO/EoPQasf1UZUCtFPFe50W6cvAuLobZ
j51HbR7C3lFCe0tX74MgMDvx8/pyXL7KZyNMn+nXoybqsphJvlKf5BM/oGufuoITeMB1+ub4Vm9T
J3Bjq7HHl5Vxp318FrimcXG4gWtCz+Ai2RjlasSDuQMGBCJZrCUOhK49kEDf45E2JtzbzTYPN2Lo
P8SydO+37UpmdXnI8QOgtQt/1inXQUf2fOKtVJbCyKEhx0TtQfGNzagXdtYcRC66LfgxsN3tbIOO
XlE2zvXJo3q2MHsQhqUJQYqEeB62R4VLbQFJhFMdti4UKk1/yE0I3sdodUkeJ59x8tll20KwRrEy
a6Vxg+wjC5tNYCjm4O95tc04EhI8RoxHqbwTEuax/DiKt224MSZYqjyYvP8DTVSRWkNlqQ2268nQ
N77QWkK8z3QzF2+H9yq8Y90mDVwpLkyG1nt702Q741NSPzPI+CW30JVU49QcjXcy2lCyMsvKiQVT
Ym7QvcfV3yTf9sFbJbl925nQ87QIKbxaAva0e09pZLd9ZqV4WJB8X4qWAtcxhZocANn3tHoXqj3R
7gXsuvDAcf6kN7H0avJcELcH2qE0G3YjJubQ7+LcY4VN/CNJ9xDjE4edwUDTf026R793R7YpdCed
jEnZJktc0h1rCNcldx2qEaGbVhbN7SyyxsQGAFRnNyODeekmIN86CiWCx/RdJVaQwbO7Zqcl98pD
GT7S7FvKXjoRfwo0r5u4KW2fbCX2WBebXPA0loBo9gavONo8Fdq+xkFpdhKLbcbB8gEVpm6oK8PL
p6N/BRJ6eqsfQh+QlFGxK4hfyHD4rlKngnZtmgCRhnkiyw1TZqLsbyn6Da1fI+EYUcEetAToemjA
v8uGY8CXTsm/c3oHiwSzFU6tcciED3U8Er5TAuguCpmr5mBsxzogXcVDwmT8nj+o0DTizud3OXmR
ZdlNwMjo+SvrqKnrn5WRe2Mrm4LITHEYt5WKJ3zQWRCXc0TlE3BLs/aJqdPByuj99fNw+ajHWYRt
iSaBMwG67rwaqkNVO5d8EXJQcnLoWYySq0r+tJX4ndHQycqt1AFXL0sHQGCfeYPeGIu+r/+Gi3R1
+gmoZuBVDOw8YM3n4YCDg9KihQmoRBNZWhC4auKb0gB4P8hN14dSl07/DzsEYvvI3OZPfaOjgwGO
Mqabn/JGfWYjBDz8T7G84VIFdB5xh+iL11AnldBMgHM6D3tLgdNPRcRDWL1X/RPn/GiE1aYcjr3U
mMoYW0oQGiYwlCOkOYg1AG7F+VMxVjuSyX/ZqEHBUjnKFNAXo7JGSdrosLnts/xhJLkZEH0TaTlo
TZps0qz96qSnoiktMYPEbCIc4zhBGf5PpDS3Rk89NE2tVnq/vi4/efn8Tvi9LrOUQK9CXo4jvkGq
Ca5ebbWod2I52/hJBymK106nliBRMygKFwjKjVoWz5n6tvIjLnLd6V74FZpnP2IQ9SChMe4F1Uze
GKrzmRPbEJCZtI0Ci3vUlC0RgJ21LjCcjpYuBew8MCVR3AOg/3wLCjrNOinEVdwjaBSl+Ffusq/c
yHAuH+vpG+kQFpH/irFuNtBnN/TWbJR7PbkLtL2gHis9Ppb9YMtBveHNeB/5D2qrWWMZHIlSf8LF
zJNK3c16mFxkmSsGsqsVop0TlJxKQON93S6UDzgU26CkgVJxDMadhqKJIv6V5MNIHwqEhEJG3wCo
qaisjkL/mgovEtlGoouKApQ/y12exy9RVlt6VziREFllF4G1eZ81zPHL7gsi3a8FvWkH+Aa9JCOS
PiG9S/SXfExtdCZsKRHhvpxYanojD7rL2F5qOrsTFSD36atY1ZacAW0uxw4d7mHwbmZ5+C0Ig110
0Mw3JFMdAicSGyzM3za/G4Hy9ZXRVKt3bjhx/9gr90p3Q7qnjn7EyurD4eI1Nu0dWYbs3ISLRHfz
/AuW8diT0UC6NrU4amdwBHQ5+r1hyV7/3KB0ENhrndTpT87PzK8htWlT/crffB+wvi5EOivuIjzq
E69zkbJ7/7zYPk0N4nbQatZ0RZ4/ygQ+qDVpAbmvnSbw8keYFENXVTuoaBKjM+itlmOWHiS/Bpw/
wlin0ZK3aoW1BNZjtHVXBt4pNsnf/B5K78fAVldy4cWv979T1Kew/Wsp69bPtCrwQfBOH5j/qNOb
sFyLLkuhH518cbJWAwZ93vhWm1SneFz+R4Trx0UdKCdnqrqyr7UlXHo8oM0HIuJEB7zgNqeFVA5+
C/5A3/zVBclsYJa9EiyXpjPVPia4DJkw9edLpnI+pihB1KempJtRGzdFyO4SobUJjzaUS3ul1u0m
T78lP0GjAmI413/AwhQloAiAPgZuBiiJ2SfjTatnaohdKcKlNu5fpWqFjr9wvCYWBC5qBQ4DFzVe
EqoaR8iZBqC38sToi7S3smVOL98NWmEpSmVpebYyrYWdeDbq7A6CqzmFeVhcnUgSmiyGpKkA1xx1
c33xfp44s9iBTiXeIEhDRAlQ/POvxwlU5/A2qU7pAebmmmv8RSfayTw1M0OE0G/+HMESvDXFd/Qg
1tAFC/cs8KFTAoRwCQzebOsMI+mDOMZpw08AAjiQPjhmaESPkvJUhx++dPS7v5ombBoKJaU4LjyV
lw+xTk95TOzSiMDDpuIKauQ/SP/5moC8K0GRHpyqi1R0YGmXlGmLpR9Up4ykO6Kkr9Go4dnA9RP3
P7MUNpM18aJRP3CYYKQFGEG8yPFKi7/TtHd5LLpFoJuJCl5okiFzrzQXtAWQPokbqzFsnei7ZpQb
bgyWqqcPaiOYdZQ72MhoYFWZq7BPWGtYFTRHyio0W/YmxxAnBrjdx7NYTo6k+WrKXWColoYvJAlf
AruTh8RuBWQndWlqRgaPTx8N3+RDLmCNqeziHl6OCt8O0aHyW5MaicWZ5uhCtBljY4/uMZicL0r5
JI1s1wJOylAHAGUNQmPbgMeWyO/rgZt688xr+baCW3osRC5NIZ6W5yD+sV1I2ntUmA9BWQZghoYo
3oR24I+mbMDWyh+s2uhcSQ1s3a89kpf7HFd70WlbUXnK5UcdHDkdzbxIBtpONiw/eFNht4p+pmDI
nwLWQ2HCJu8VuxRx4RT7pvsoIO8tkvxeKyfnV+UwJGxfwIJcpxtafpbNTQcGtC7A7V3PbVaJ27RK
nMZI7Z6Dg234FXY3hEnggs0V0Vbxbqrl9yQFJybkFlMh79H5N0aGytv1k/fTSrnYZQBh/DSvJw7M
+cmTx7I2uFxWpwKqNiTalRp56urbMQECMIn1TZZ/VAW3WmVHwDKDV8sW6uxWIgwO3Io3mazZIcUM
YmY1kCToEmfQpNecwqC2M0foV/nqTdTvU6jKCCVKOepzVCFHans3paMZqXDwCwYrxNiwAHfjAELe
EbTf+xs8H8yUHzKdOODn2LwLHCFjLk+PTdyb8JeDRAAzxw6bDgTrTkygcssDbPXQZoJxzAVi15xu
9Ez8S+MjtDrdQRY8eQRnTeueSN07YnGrJxG+e7nzh9EaldoUA9XUWOFGseHqoXropfzRCGVPi/Ot
D4Gc62v/wwq5WHtQ6ibNbzR8fgpDv675SghzxiH6ccqqyqrHwgJV5qRho1Rq6kaMb0GxaNHtkUOY
o2eoyBh/lBE0/hpzZG8NCS2hVK1e35Dos1TuoFICxru441HrBRG6U+rzUCA5gZFvlt0bDCmreB9H
WxHCNK3qmxGeT2pIn8Y+ujGob7UFqAioKlZt+8dnwp06pscSD4CxV/FK+1bGfQokUlEJUBrUgDiI
oZfH7RgxQxcBoqk9XRX2DdF3qvF1faWWnuUgOwJ5KE90vIs+CrDC0lBBRxwpmAbEkP4eONxMttBC
fBBWE9lL+yEQmGXpByOEB8YFXhT8bUaGGpBs7gqnrjLpE76JspOBKAkBO/MPwwvq0aqDRrUK7iMe
Y5U1bNKjOKzcvtLSpY+chgLXADQPQLPnp9PXpLyA8Daqc9AEjl9qD0qP7a1hofHQ7iaRuBYasKoZ
TwAQ8/+D51nIfYGq+J8fMNcXyIdi8PPpB3C3D7xoU3qZNSF0XckSbVTj43UDj58m1fxYoIkFDSeQ
mUHDnNVDxyxvo0SCFw/ItZYuHUT1VAsBcjYocWbqYyjJNoq5bqSVTu83ZhU8agKuvkKOd1l8ZL3m
UhTycuxkHup2GdXbqHzvintSfkZqYGkop3Rwi++pb0LM1FMpP4Hip0X7EMdjKP7GnVsC7weJRVdk
ylbTxgdq9HeFf8vU/BsoDDM2nmTjhQzFPkE3gsa3GU5oD/ZxhZppVoPdooJImWn3ATsZRmRLvH7w
2SNDHTEQ4sc6LJ08SW3KR7MSnysN1sYQaBRKitP1WcLLsvRLi/TJKbQHg6Cg0h/bal+z/Ri++Mw3
w/ClbWNb1V6SODMDbYeO/NBsu+AjF2DUETxrkE+p5ANTTh0DnXPEpLld9fcppDSJfkirlw5lQR5Q
q+GFF9YosEZ3ieRG0rFIoLYpd4eeZ2ZjDFD0jp7rsTfz6lBouD97BR5wSrYb4BkwkpsmLpxRTm7r
5LGR8H+Ib33p0uarZbFVZvdBvAv5O8+xHMgYWCI4Oe5jWo+gGj5SVHrLjG20nDloye9Dwi1aHWsZ
GlqPY4faRvXJc82e6t8hisGVL0I9k28befzLIGQyVQkpBEaCFbz4QgWO/LS8NBTiINwyO3VxVMdA
nEZQvkLCK6FKoBaaKcIznAN7cD2yLRzwqQGE8r+Byj9q8OcHXOpLvY2pNJwqAi8cJd7kAc5Va9zn
IZpf8GwqU+Z0Y+X9i2HxSIJ8EJDCIDKcDyuHPUsbfxxOGYTiVSF3k1g1if9QtWAvAvlQg55r1E/X
B11qdAAGDU22yWEJRJ7ZqFKnjVFeg80gN/HjqBU7Jdcg9tXf1IbiDGWJHE1z1My3x1BZi6QLJS3I
76C/gvoPspT5c1cuuiQzwqwF6qBz/F2xo9t+Nxzyu9X6xGLIhHkigqYK/tB8bWkbMLlhErigO91t
IeU+ePxP4lXO5HVRK5sQeOzPlZVV8L3mIRO8M/Cjpn7thfpNjqchpZHRnKCcNqZW/gMFpLdR4dLS
1tA6JXupWwfSTrvzYlgAH6FuCTbMBbtOFXzJbypYwCGX7hxidTftMbbz93wDi3blA4FW2eSeKq99
zKUlBscObbvpekax/Hz74vo28k4GfXmqbjGQLcKH/E9tI+U5aH/AL155ei89EJFz4M9CWgNAgOnn
/MrTJkD6SCDTfGpUJxcbOw8Fm4fjfTd8l2TVyG1pUSFlAtg59C7BJp6FhCqBiaivN9B1gbkiyw2z
izNLila2zOIowF7D1AaI8wvDmRSIhtRPakDqEXAgJGMmEkZSmpVPtbQxAZ/XcOAUVCHngJSGlrFi
pEDu+3g+ooXa9V//YuvDexEiIJDhmMRnzj9OXTDG6x4yOKhyJhtiGa604SYARamL9t5bYUfuP1Za
xU74NeQ8KWoimki9As5IRQw71PFSjA4hspGMdisAkIWb6GykWcTUOikxYELXnkQwU0o9sOTwRdOY
l1XpykhL+wGHWEETHLgLcR6bq5bUoFmATCT7o6X33SYouDnybOW+WxzG0ADwQDaPouPs5FZtGhWK
NGLpeGXK+XM43klgAa/siakqNY9L4Hr9zygzsEKvEN2oVTDMxB2UYq1asyYPOP8B7jheC8vrP9fH
W7jE0SpEtMfFhnLqvItW6aXs1wRnqYP0pypmT3IMuEpCbKkD8FjLv8sWrOdcXPlkS10qjIvMAdWr
iR842/ph2ckqlAAnWkz+WEmmtFHv0RwqzOam2kHYbd+tkuaXzvOvIedPVqj/l6CkYMhuB5UfMArg
ZhN8gbL+IVmoLW0yaq62o5aiPZ5+eCRDww5ko9k05SoneIDDswG6JEcwP63MQIuHw8AtLqD4q6q7
JCMuD+kzp4MJD8xDlVR7JFMrsWxp7+JnTFkEoGA4J+eRhoxyi+YjtNYIjBUABuDVVxysIPgW1/fX
GFNA+HXVVFIkUjQa0bcBrhz2iCmo8tc369IsgDeaFAmhMnLJU09pmWYZZHiz4isTd0mUm9Vwd32M
S3bAdAXDhBF4QDQwL3C0tZxzIyRIDKLnzoFD0MNIzdAlW7iZ3IWbrLGElzVyzRJ+CAB5KAwAT4Va
8jwpqBsfmq1ZhEPvjW5jbAewDZhZeMYNgC2tNzr6c4dSY2AJ9iobYiFOn409CziF3zTUp+BHNrZo
lTclGveW8WfqS3HUVB4hV29lsQui+trIC/sFAyMFw4cEg3yemhCIniohOLSnNBGtGM+sflX8aSH7
ORti+gm/tqSRQZU2hcbST+3F90rdSm9Bd3ATr7RFfWNkduoYdn8rneQ1Rs+0bLM4jj0KtSDgskSI
OMwSr1BOYc8lq+WphH0zTKFNudHsJDkAxSNzhyfP17ftwtEg0AKS0V1BZ4zOyeO6HA41ON8lrDZf
yu6lkR/Hfu1kLK3mJIKhQ3eITCzX89VEH1H6L9K+bDly5MryV2T1PFBjX9q69IAtFgaCS5BJMl9g
mUwSOxyAO9aPmJ+aH+vjlNTFAKIDKs2DTFaWVXnDHb5cv/csFqFGjaY+8Eo4QHVbcaet7oYRAPXA
I8tIWEJHQ7HYVnbXx7ek3aGf/zX4rJvT9QBfSBGCk9GefEXzlEN3QP/U111Z33Yf9AD/LI/eUMGJ
Tmv94QsbFI4h3NMbcvhgX8zfukpuxZaQ9fqxqWRP0tItXB0eBznJfBqlNxSnBYETAZmK10GO9pi+
UxL2sl2b4PDEbb7NOkilmvLKefjZGTxfZODJ4gcZQJvCi2We+VQNjaHVp1rHCo/eUqoDONDtSgMN
qLr3xYRBvI7AfCVHBTtpDyRH/T6X4ehppocRTpqSEG8ztOOMEWW5KHSqGLApYPZp9ZrXTWILeunq
wzdK6UqWs1xJ+N0ctYedgQWr8D//si8LWS+lCU/CI+/7sOZUjoDJJvByhPVPnqw1yZZb8Tza7IRr
I1RMAdtBNJV8n+BNUeaaryYBRc2mU6F3NAzeVOg3jEDaoYH2kdmM3iSW2wwMTpIl962Oxo7SmT+T
qNleX9fLfct/G4qFwGmL6ADPLuawEHKxKnXrKKqZhxrDLqwKp1SMlTm4POF/hJndzUzUEhK1CKO3
hmOOik2hzy2JIJvFBLqOa8KWl8Jx0gJeaLxDP8/uwnjoJoHl0a1UKvBxh1KPYTiqoD0nJu+eoAJN
0uE2gVxXl7LtqOlePX3LxtJvyLBRw+ZGa9sPrVtzMl9edSA4mniVAFyiQIVmNtnVmDVCBfTkbZ3q
vh7/ykxcAMCNJmTNaOhCvYiHMrHEUdFY0pryODWnrpWj21EF+ofFHQqL+ZaayY50atC0Y2SnWbrL
5UdVKNbOyuUbggth4PktQbUItYbZOCF6DSE+VZxu0ZaT9pybFrqZMxVwgLA1R97WK6treZN/Cm9w
UhrPmOaPCKOJVDVv2uk2K6itVvDVEh7+7DY5jzA7/VNdrBq1odNtqI17PVc2jNwxtBavR1mSt1CE
woXN63zQYVlUS0pTL+VWK0QYcAei0+3Qx1eBlHMsiIFmd9U9SXxI2q1FXS5LHhXfCwpieCLM79VM
YuMg9Yja+Z2rOigJudYD2Ud7pGCgHctuW9rjs7y2SdfCzubUmpQOmtYIK93qm/YIKGO5ldPN+Jrt
RDeFo4BtQubmRq086dfKPPPk5/zewoihgQqcl4GMZU4I7VNTGAyFTCh8SK0jow31ibqSNkzeyz5z
1iVXLy1RrleJWNC0XmBcSM+glCGG4+2Eung+ogXWrZzkFxp9fFB/hJjN56CMOZtEa4TQU7kz/HrT
bOMfE9ydU7iJau71KVyesOfB+Ax/uUHFAhWwsYmn20YnWzEE3EFodwNRfaPLnjpJe7keTl7WoBHP
RGEPRXcUwOcnukanqVKpPkL5bXpJno1bwDI8CN5z3rbpUjc9lonT5DZOGM5H+xc6m5d+AWe68P/x
xvNsxFEcC2oIUPXtZNm03Ej6G9d8gBx9AQqe+AYUxB1Mwq3vLA5UxZE89cZy1xQuL+SBSK6//Ai+
zL5MuyRQLKJKmm5xbY65LbnyuwIdLy92my19Qbe6MZ0cFYzMB7rp+idYjT071XWRMlQZhumWoO/F
gLZwAast8EpU3c5LjC2pTCeGS7QDI0h/jVF14bBQQKkGQo2/i4FzOh+4VsdymA7RdJs3mp2gipdC
JKg9GNpKvfoCnAoQ9C+BZsla1YE9C5n9EarE6S8kngZHq6Im2n1kd+Ou2sRP+QP3RoW84PP1Cebz
NzuUEBnSW0gPkLbMuZaJGgmZTpLpVkX7MNMe21Fy42JNQerSMYEwhgXpViykRREjlOACqRu4ytCW
Tux+k+K4B07Mg719CkW41RLUhX2jWhCy5/+Tl2ctjSCyIWthfzvEhW0KgpflJpAPRybCTwIttMwE
usd8kZi1tmAvTOhZ5Nlm0TOxNUsm9LfxzngzoMp1IvcJLrXxVgiMffQyAIl9Wr1N+St09hnPos62
SSwYBpPg1nsri5ondtWRCuLWEBS/igtX0UcvlCAnLqOUOlrg12Sb66uIV/S+hofFFSQlIPeMNYSS
/ryFlqS6hmcgELeaDOGzFlifULfzXHPbBF9YT8xAl4bvTNFfr8dd8L95YAslXDxTUUlCufF8hxZE
EQaYh3BsseTX++qu62zLh4vCfbaxvBD6MMre2qc38lZ7RTFJ2K3N/PyKnf2AuV0dL9tJQ48fwMzC
nsadAE/c62NcVI0/Q0DcGuVxKDZBF/N8jOpYDnFjAYwLZAvXyyj2EcjQzAZeXfRlt9qwNXVaftzM
PidHrkJhCEk8unWziJ0qiJ0eQvV5hEtCJGV3YQoNfjGZbKsvfKQbQAEqwcow54cthomg4O3ieSxD
bXp21cFrBlKZGagtQG27yU0FOwg7PWXEAXJb2QgbjhS28/d+cpVf10PPt+w88mzL1inFBRBSbrCY
231/P+XPoTStfUaeCS0n9Y/xzbYomDFi2BCMz4LK4b7yC92BE1jjwWtiy+H94lr95uKE4pjjVzcX
zJ1Vrizgs5pSwrDI5GWF5sdTQBQGruBanf3CHoAK3B+BZjlgHwpyzfj8kcxw4uIuDz+uf6ALxwuI
kDiywfJCGWleKdYoscyRr8ciT+BdW+x7iOgQ6AIqE7mPAXQuQBdMxWjlscCX+eyLKRqkW8HqArVr
4VQhjk0Hmh2MDEG1/DkB15krEJBIxlNrfEy5YF8f5OL1jGWIyxFauzDgQXFmzuzsSFfnCQMiPi+m
HZGifTPFaF2LdjexexCeb7KuButqgvgVe78eW76wOLm1MY5KoNVBpJqtlbDKKWPRCFJZbAZi0m/h
xQLkbqIcIRnkJaTUNooG0M8kuhF4fg6exHDlBEJ4cmBvcRq03tiYrQgtmKk9gsLg6DHUMAzlRSXF
8/Dnb1mer3B5Prw8eBt53pYMe422ViQOx1Ix4acsJnZN2kcW68+12QJltstM4w6MtXdDDR05VEEf
be6ShgEeFOe+XKyZXi5XqAlQEPS7+AuaG9tjKX1JkeE+QPooItrR1AqniiLHHAg0lLYE3gtT2CF3
x4uBronPXbgaoHOnoDaNgxo+IvNpSIta6eO6bY9pXgbjlB6apr3DCeslIdKMsfb1FlA1mG/3Kii4
QHjpRhXgCbyCfV/eF5AT1AEjR13TwktzdgvjaDPHJBvao15HMCxCrVqZPChRuXKhQX2APrXTny2m
QpgRkC/u9wAWADR/Z6cpm7K2bsdwOrYhPTLFldgDQExgIN8JueFd3x3zg1RHDxMcDviQcS/MxfEz
yGEzhmrSHs3keRzRSh2g4tVOkKVeUwhd9OE+Q0ESiNNGjKWga0Maama4i44iuKRQCVBtmqvbvicQ
shh3Gn2oibxBx/R+ks3nrlG8vgNh+0VeVT2fn+n8h2go4sE/hPstLHAgwhQXVpmxYy50LlbPpggr
9/q0zvfMZwhNB0CYpzX4v/M90+SamKTRxI4E6MSq5WBRfd/THmMa/KyzjtCguotIubselq+Mr6f6
38PCuoB70+oLUJsYtWjaQpoaJOnpORLhOjAkbsaer0eZbwlEQTqK2iD3wF2CghIrFLrIihkIi5of
dY2LboqtpdaGRuWxTfT7kK6Rti4MDFg5yPSiH4bX3LwAWg99JOZMo8cBKP0o0jckYb6c3V8f2KIo
AmEe1Hbx3VTomi0Z13HDBgJ1+OQYQelJzLDZxfJl0tpvRSXcEAlu2MpwKEeIHkt4fg2yI4qnTFe+
xVS9Fwq2KfXiUOH6aK3ELpO2d6B8+CfPo8+fiJwN+0iDJtW88c+6mogCLAKPUWkcp6zz5fhoDYDc
5742FYeoeFmZk8XU8zn5EpCfIF+Of2kCSDbNEZC5NLejHEYgLrgjXIst8vSd9KAE1LKTg3kXbVqf
qwxCxOg59erXcrPaV+d3zdkCx4WAS4i71cCUBKj48x+TTCBDm20WHa1agyg0YLpxVDkqBee3ftZK
sBaa7jQU3Q8rtzYiNKOuT8ZiW5+H/0xzvsyFXor9EFdldIwjw2+mGojYHIShxpssPEf1DsBkegdR
N/962EWJAR8dw0ayCyFiA7Wa+aOFFlpnFCQ6ZproDomyVQwoQQAB7iM79dOs2iWt8aaqMeS5RnaT
mOiLa/raa21xbuJXoFuK9j43NgQT7Hzyq0qsK9qaEF+QINIQAu8cbq4P9NL8orsOpVA0EdE/42vx
y/zKyqDmMM6LjiaMs6wpec7jKbN7qbanSTmqzaZK6WGo+5XTepFr8Pn9Gne2xq3EGBKRIC6zbMB2
Kl9jgIgwEcX6mNrEhahFDx3AldW0OEc/o6ILjr0MvOy8ACrlaqX2PRZzPYJN3ybPWguvX1JvUpl6
EZQVTUg+XJ9g/onm+wcfDmcoDlMUj2a5XCj1XUOSKDqOjW+ZzJVQsSqalxK2F9GQreCHLpwc3KgL
WsSQV8c7Y7ZZsywejFQVhMCUX3UVZAdiuWmnrvSq+LdZDOmPKPM9OdaY3WhAlF6617vSNuWPvr4V
2ApBavGE+VwjX+LMps6M+3EQGeIInWVPmu5EcXIjh8VrUpuHQdc8XYywagS66fBWuP7Z1sbInzhf
9gUTR3TzW8SW0LeOocOXJd+7+ldR/mmVsb+PElBclGwhEj7PPdOkARZfE4Wg7eJjBDUZ2NL4E3DG
MPl2Sqr7jaZ4VCOu1TO/bYvH6wO9uD7R5jSAj8cKnZdsocMsCwVRhWDUor3a/5QGiABBWEFEkVqS
1g60iwv0S7TZtm+JHhYskoVARAG+raIHtVTBDRHWjhf+eRZL9Euc2cE5ABKvVaEiBPmO7bL6AGMf
cOxcYQNN6xR4JbNZ2RNr08hPni/rRYW2s0ih8x4AaGIrKlhjuKJrOIzH9V2Sru2My9NowusKpwqU
o2bJLizg40yAz2pgCuSO6G0MLqV4J9SBlb4CTOWohEH+d/CMYgoUEB9jxg5ROrpGgqctXSlsrP0Y
fol9GXo/yDRpZE0IMnKqmptRvmuztXLeMgvhMDAJaSKM6FDMmH1PM5dChUKJ7qhxTo4E3iHkier8
IMnEqYRbKYN0E5GdakI2BOGZ61tk+Y4CMx12KbA0xk2pLCjiep9RdK0QXb4X94pfukjDXpttdrA2
0LVCYzleGe9yNSHXRBsbhx8wr4v30pSXijqkdX3sufJRb6Hahmb2AH7wCCxxxNae/sss4Dze7BNi
FpPIMGh9TDUURNVmP05oyKWRU5a1U5sRnASGhwkc5OsTe2GY8CoFyQ8JFnhQ8yTLNMIqKXSExXsY
3N7Sgxuhy8TCM2KAmML+4c+Gw9oBoASsHNRVUPs+X6hW1yfKEAnIniO404b3ZhgCD54dCjq4U5Gt
DG65Lc6jzW6QPhvFSiCIVg03Rb9LrVO6BulYzh/eurDlRFGWdyw+sW1fdl441hacJTQlYBroPTWy
plizwUqC96hiEyvyrs/fYpUAaGAowLgDWw+T2flNVSUd6OEGGYJcslwwCFOg2o3RSWJhU9bIyplA
vLiKJHAyVw48vv7OjvNZ5Pm1AWhrqMH5KiggoaaUgk9jfaVrurjweQigaLHNgRlf3IORmvY5dDUG
zOV7OOAMj/KtVcGXcy17WqY1s0izweCgmbRORiQJ4kkJnrlDnftUei/HF9bXm5K2OxOoB2F7/etd
jAsrCxQWIZ6zNFPN+xG46TAfgr4HZb+e/NZ8L8BULcW92nxLaOflQLRN/cq3uzSxYFGifGFyie/5
0Z32pAe7ioedJrvoYWwVD7YqPQ3px78zQN7XQvUQzbs5GroWhVoO22QIGuWj7ZC2yYBvjQdl8nNC
fSOXtmEKRaghWWnGLBjjuNOBqQDj7xOthpbC+cFCjNLSGqroAchO38OphLs8+LXpkKI5nWffIvV+
NMSNFkW3oj4hnzMcmRq32ljcima1ydv3FmmJJijPtH5JzMmNsm4DMKNLkHcyo99dn6fFwQTjL5wY
6Mdx8+KFqxRldQGqkigHIn6pmLxr1ilSVo7aizE4FwZfHei5+asnG6iE1FWRgzYK4vKprx575ef1
YSzXlaUrOPUw72jaLvgYU0GFAhohcmCET4CmuqGQ+213VCrVvh5o8WhEGR61D6wqEB2hrjy7NoiU
ka4sGzXoqeKppIFLlWoDBWEXAL+XcIcDYGol5OJg5yG5wT03PeY03fMFFbfRAGhiqwZRTm0odGwH
8cAoYKemvJXWDoZL48O7GKVoGNEBcDkbXybWUG4ycVH1wAYCFCO12mkU2E5SMz+2zF1T4K16fUoX
3w7j+xpSPh9fUbS6XhSRGoj5iSbvhfU0ZC/YMyvPgIthoCUArBMgVwslB6jnZWzq0FyumkcmsSMl
0Z1kAGCvjcn/Z6hZ/m+QPE1joGaDqE9uIjq6A3lua9k3lZVjfNFcg3cOqGZwPkciKgNINDtsOqBv
gfY1cOmDdDs8+nput0fqDFsaqHfQy+WCFGVmx/cQ33Q49SS9XxU2vzixSExxk0CDbeG3a5VaSjoA
hAPqCbfVo2APp/49PikP0sba9I/Ge+xZ0AVZmeNl0QhDB88NaxQa52DNz549vdDHpVJCPdJkiddC
OxViEO/SY6rHG0UNg06Zjpg5O5MfzD7eWx3XzGGP15fuIgnCb0BXFTAunbcL5yUkUaSZGLNcDXRY
UxsMHr91faJjfQKpPoCTmN8jD4PQwhpR4dKRgP4JmoK4w5fWhmmt60kJbFkgMcXRZeYPsbxhaPuT
6RQSMA6vD3NxgGOYvBqByRZxcc9v7YjbKBLFlAOSkM4NaX7Q2uS9aaU1Qtql0wfqViKeWJA7BYnp
/CioSWEORUOUILVyzB21k0m09RCFMnmANWDpjEqzto4uLV+g1xV0VOD9vbidQnlQo2jgeTNEGo/m
ByS8YgeWYi591QrI1jvxA1SoHHG7eiIt4NF893JPJs4mhyPhfF4zXR3zcMJnrPQfY1sd8jTf9FH9
0EH3FrbnrS2Lld2j7S1L9Y0FjlOus8wepGbXkHGfrnWal0/b2e+ZnVuooElT0+D3iPvyzthm+0y1
5dfa5ZZ7U5D5KPCvyRVcWlrYPMg+gNDh0vrnX7ykdMrh/K4EQiZsKXuyYFZAIT705xcwKBGoagGD
wA0nz6N0LalrNHXloBdOFWquk9HZaV3+G9sELAVUWlG/WzojjkKjDzla8YExlk4xvqY6Fo+x9pUu
rVcTVWu89VQ4ts5vaLGOIeleRrjHWI9m0C8Ab7y6vK/WkDGX4+Dtg9c4HCvmnXeLgs0BqTYlkMTS
iSsITKXPfRk05drpomLyz95zWHUgdvwz0BznVtGKyumAJZCSW8ZORP+4/vFXBvIpfPzlYVwmihDp
Wa4EcvqcYlOpNMxsCOEcoWa0ch9fDgXOgcLfHQs8XVHXapLgWgp6UbDHtHGtsPCImPqEdStXz8VZ
Q0MK5DmcXACGnC9pM2lxSkiFEnAj0yFF07NcibBsx/IPo0NmC8cjN0yZ7RpJH6VILIkahKC0nVpP
OoxBtFW2ySbDoxsWBDA1U31xm24aPzNtoXTWUNILliI/ITlSEGKyyLb1OTxL0CvByClyQ+rpOINC
m9o95GgkkPhFxR7fOnjfSIMNT1XDhmzwv0Hn/fwFCI9KKZdfnL8jWWFQNWorTEJ8D3k7Nw6rX03J
PG2UdinJgUYafaPqbiEGsk9FaG9WcAQpNBjLqq0EvQ4RlgXjGjT082aY7xncVZyVBPTigpEkMqJ2
tYbEI/xuwF8PSj3QNpB+ApzkUB8S/b/gKvMv+Odcup+/huXr/8tWCjNVg9hJhnxHTt4aRYf0pL7p
R8WN+8qvTEh0dcnu+u79X4ZqYIx4zGO4s4WedUmY5yKWgHTqXozRV3yI3wfmLsaJ9FR9Sx/iLZx2
n/ubVZPzy6P9IzLfgl9Gmw5TW1s0VPAwgQrSRueaZxz++95soYvffCSP7UF8Ed3mX6CRX8osYYjJ
y75IqheaLJaWG1AxwBNiBDAwRLKVpT4Kbh4rU1sf0+/j9J6wZuWkvHQZfwk6VzcG+5AIGnrpwWCq
zgiB47QroE728/oXvRgFwCodtxiUAeZd5smI0zCOZSUg4CKY1keSo7Cxxnu4cDzqQFShyKTgdbBo
fhYVaxoRlKzAghoqntA2+pQr1/1KiHnnM6+lrFeNTgn0uvKhkbkZpJU+0gKDjsMHo4D1PHedXWon
hHJixkpMlaCD9RjZt0/xbXYfu4kjfBfxoMtcGB95sg3TCbdyw4d65Tq78KXOws+2OxPkgUyAggVl
2fkR4FODCrU6YY17tRZmlvWTYpDSAuT+YCqpI5HBbuIX01hr3Fx4M4FMiXUHDCWa73NMmCapSm+a
SAOmLnYLiFAMorqtdM0Jq9rGSFfm7sLhAS0WkAfAy8blNaeS96OYS62Ipwxp4oeefUtpY6PGKsfJ
rpdLKNe+X99VC/cW2Avy+0DjPSJADObIJFpqJd4PMQtq8BW6Xb2pnq3vcGDGBR2uQSTl5drnEElk
1CAjAyU7Hx1Jp6gqzZJiYUJwsnGFg3xff+PS4UWQbcKDgVa8y7bC0+SoiV09yG55L96UztpFuDwm
z3+HfH5E932hCGmB3wHsna838MMafkFU2I41zYmK0MnQdNWYuLbzxUvjR4YHyhEQx0jCZmWy3IQ8
gWQoTYCryVPU2lXz/K5QtyrkMHH5e01Ef5p5sZcVVD6MXWYdQpLYMvlp1m9q/paiIlyw7wzgKUnb
RWAN4Z3gdNqvCR1wJQcnFmLv+m0zHuFwhqOrvK+HAIbodhF/U6N+m1SDXbcgMUx3ZfRNLDnRM90C
uwPUHI6HYbKz9lmc2LaUU3+M4WFkirZJdFer4Ngw/WIQl40gW9N2P0sNtWfLB3PJNpufcG3RaWQj
dmU8xWXrkuoBwvMUAsXRsZk2LRsBxNF2o5FvUnrfkUMa8R9n2MMEGRCkYo0iOsr4IElvOgmKVHVV
KJEIypNen1T5TYOYZannPsDFfmqm8BKDuYtSQ2sWEPhhBMFH2SjE2jIoWxb1cBIrcdt2ypPYdDbp
IfxBoOjVQREjyTAOwFoKJ5M1rw3zXSa18CuZ7FJ7iLubfMRfIIpOg4S/R+qoCD/VEbQllONZ4kPx
0OvxbIo/5P7ZiqE6PD3Dn88VcjgijwX0RG8GePcIE3Py7nVq96UVu2YP6d0Er+Go8gxWuor5lPZ3
ISSHTZY+CeWvWvS4gnEKQLZkpHanPUMqt6bUrrpkI7YwrQAJpDW/R+DrA/HnEF20jf67BSC1CUHz
lqlIFT8GE8KliniMafm9Z8mW6I0jWicVImaGAOh1djJgE4F8t8BJmcHyaIRit4X3WdFBE9n4MaUw
uGiLuyKSPSG+YxGmZBxtqRA3WdVjpi0IbJb2AM+h0fxous7rtWkL5W6qM19BC0IAqjAGAaj7ISix
H4q1F+evVg6vyyzzRArVUdRliLDRxOog1c+tBXvIBgqmWnRoBW2vpLEv4DkABMsjROphApL7FoaH
Wgeeq9Feg5MGvGAOLT6j3uaeBmFRpSVeblV7Ciw5mv52NSV+WtVbFP/sQXjVYCsaK9AbZfnOIrsc
dkYyLGPaujkJUulMffxkqN1WhAwp7WBZjmMnbJ2Mvg3FvRk1tg5NQmgQOaEJ0GSou3kmuG2s7+CX
Bno9RJVRq2TweLrpczfqJjvUVSh+S/fYDVoJfh34CiQdfa3XvCyEhVUf233R2XDqCoTqPWcgpIHi
SLPmPpdfEp43Ka+xyP8OaFMzVAEaxThmVvfaGx32T8ruiaq4rfhUpYVn1RCcHgovZDdMhY5vL3kj
nMdEKxDECUurdg2jddsUNm9x4UuTYRtDYdeAwlfytmvhSWIxn6n6pssLrzKFDcAudhoLTlJLkKKD
lixoxFL0XOiybY3iLo10L6lew+xHTcCoxikyWD9COKLA1M0po49IhDJtkr2gJOBkSr2zBtfUd5X0
nTQvTZPfJaJmRyV91PIbWieQ0U78xPg+1HdW927BbgrD/XRBDC2b9UCaa79GrGC1EA45EFuSAqYH
vAKzt7a/0aqnjMG81LirmbaTkt7ushtW7JrmXZ7eDPouJ6/NFOiQ/hetjwmnDCkfC/7UgwyQObhd
euxbwSXGniCHFCKQl3PtboSYb62/dw3MF7LQgzA1ztpNDfVEsw9vLOGjVyBxqKqbsD4ZGtkY5inO
mCNFjZOEa14QF8rUMOJF9RRAA85Cm1/LkNPPBHOElK12O/mGP22x+t0W4j6ox+PdsMbMWo03y9m0
RM9qmCFBOhdpgOq0G+kZS8EhEMjGOfJzlQ578Sb8Mr5Z8qYlUSiiFN2gA9G5sCE7kn24gw+TWx7V
g76NvdXC/zJdPJ9Rnnl9eZbBz0axRgURueKn5muoSOS3bMvFTUN72IDJ1N+sTevaKGelEEPOe0Cb
ELNRa1+ELhBba08t6Og8f/uyUBaPLws0sEHAh0t3+j65sW7oU+iqLtwJnNDOt+U+vbd2a+NSeIJ0
Xkg4jzpLZCIaJmLFlyefTOUw7ntPQhZn7qXDwNXEnXgPrxQX5lpe5uG4hOzJRseRBKzTCBMIvIDT
beb321UnjmX+jB+GtBkAEzQeUCQ//8qCmVcxA9Q+UDfaC5xqFXPbMC/bJvvMQV8rsckjeCxj7KWW
E9/k+3YlfwcHfzk1mgoqGOePcLEGvg6/rLMmTopcTUR00sR7q9XsQq3uLOUbhX+eNvnTAGalshva
vYhCfAtgOODjKEpMNh5Kx0n/aZiTp0DluxB+TfFTS3sXUgeOKcT2QIOhfxdxuufIR8zIcMGlepL0
n1V+rNtvMigdudE4jTrYqd76A5Ah40BsLj+l84SAdm6pApgtJslmTHNvIsaW3yS4w+BZ+NPoAimH
fR9J4bjAU4xQDTKm+GbLbC3RNnLawBXre2XcNxa1J5D/ym6nK2OgCZOD/ryYHhmo7bV+13OXDvS3
q+o+Yd8N9S7Mb0gKEq30XgnZAebNQUZHzs205fFJaA6cUmjCwapTh3uBdilu1/6hjsUtrWWvEZ8S
TKPVsE3Yql4NG0ij+9GlKXrnEL5o3qPhnekvxfiSM0i514Jnxb1NjcINq6c6eSwkgFFhvlbCoSvq
Sz+Vw48SwAgmjW4JBEskbtjInHgA/x58sUzaheBySjL9bpKjAl6eCOsfXc/3sXXKcqzswZerx8zA
/jL2AomehSY9FJL4mjCwyyWorsPwQGDlqRdyW4dlkDjGrl6WQdxUN1aD6x3sN/AXnTo9KJLqFuqv
HB2jLOy8OkXjNS3dpoOgG9T4RenQMohVij9r5KNmuZNwX5WKZMORyIHpw1iEN3mkOxmT7yzgbqL0
2UxCLwVKs8nDPU/oy/xpygYnBAO+lx5l7a0bDYDGn4HO96mxlfRjZm47E9R8iLYTw/SyEV5xECau
X0pDQ9qneiXeK8J0k8A3F01Zo4eeeeqNeGjTlq1gzz/pgbNzBW1pvoNhK8XBEuebpy2oUVaThZVe
QoV3jP0k7nYpA1QMkNhxfGtqyw5bvyUhPtYdFCqcgXxX48eo2HPTTOUDdR3b3FrCc/QLlinp8AxE
Rwa/lTIF7cPsTmPENrmCBY8ZU5lH60PZ3kr5czk8RtaHNDw2LN7IPWwqaX0Xx6As1ZCaBHZcJ4PX
5U7bQw5DugcyYdNqrYfN7pdt/wSkClxBMy+Ksj3k/W8IXDMsscxtEkneNL0aqeIKsJLSBw6oj94E
PPYo0Q4tqbgalZ2Y99P0lOcT1Ed1Ljf7XSHsrkwoXC0TGPSKvk4zmG9AFBb5nnGK6xvahJsUOKQu
KvdKFO3khvo6HFSsnkJbQXU6AZeaDgvgLnf/Dy2gER+RlAUa8UKBwakjdso1FAhPEhZfj2OY0GRC
AWP+vLXqIRl7OtIgZAaI+QO+UeHFtLDL6ul62eLCZa7B2/J/Is0e8GmITgrREEkvR7ttfrUwui21
NemMtfHMLhOJmkTFQwhRBJhFCIJbNAGJFKdHneL6eC5d4xgQADsQEgQgQpldqIoZ12YCZdgAR7AJ
fxKegBWQLqrdZGdtgObbAuS1WbsuL+QnvPADsKIFlNACxkXqdsrqKaRBE+EjkedSerk+LuXCfcy3
M6AzpoWC6hz4pAlxm/ZhzoI4p485S90B9K4qYidjeJO0g0Qk1+gtN2t+5PnosZSCoExuqGA6yVSB
XY9TPh6+KU36qqUSCMuj0+ofOVBFoML7uSS78vBO6nDPIMo8qIIXyuqWiv4Ai6AkfOuU56ijfp4S
v+5gCyYmm0TAy/r6IC98PCDKwfz+vPYh7DtLZpURj58SvY0AL/7DAAVXxcexecL7Y9jHxxAlFJgK
hp57PeyyMomogK9BxQbq6KgWnp+VglTUURlPCbrT8LCEb2Qvjp5E4V6MMydq1c31cBeeCOfx+GL6
kthQyQJgXsIo6w99j/sk2kpbts2/lROMXGR7vYm23OQ8IFfoR8N6KRamTKDSt7KWoJHCtn0B8kUv
3lD92/VxLaNAGFFGdx+HlmgtRA7USe8yLVSSIIY7tY77ORN+jMMaB/ECSOI8zOzEwoFZiI2BMOK+
/sHgrpC7EBZ2DEf0i8ruNutFzuXm5oYgOCMhbalJC1RM1nVMEdMuAyqm2oigIBlisbLyl7sbIcDs
RYsHTdZF8RiAAlii12UW1BQFObnyWsVCfaWy6SCh4Pf0T/Xw/3gb/jN6B80kH0Gfpn/7L/zzG6nG
JoliNvvHv91W7+WJNe/vLPhR/Rf/T//nX/3b+T/iv/zH3+z+YD/O/sErWcLG+/a9GR/eaZuzz5j4
Dfzf/Ff/8C/vn3/L41i9//7bG2lLxv+2CMnbb//4o92v33+DJSA8eLE7/+NrjH/8C8cfBf7b//d/
83f6l9N7mf3I2ov/7fsPyn7/TZLVv0IWESAnaGJD1oAft/373/9E+auq8X43oMP44DxzKgmSld9/
k7W/AlqAgjNAZ9DPgTzDb3+hpP3HH0GwAPYtgKYCnwn+5m///I1n3+KPb/OXEjVAkpSM/v7b38Ed
fyQAAviQKFhwp6nzo0Gb0NFKuvS/qTuzJL2RZDtvRRtAGebhRQ+Y8Q85J7PIF1hywjzP2JQWoY3p
A6tuN5nFLt6WTLIrY7dVZv5DAIEIdw/34+eAxYiyMynBG+FWCBW7ddvcNq/y6fhVvTFv0OhjrfsA
qMPtJD32kJ/exvfZzezHHnQRL1sYe6tPW+XtEmQn2UFG5pRfitcyqhubpSWTvYrUYDrnXuKuvu5I
EB0XUDPqnn46eCLnkNwFP6+uHLRu8RCfZK8L1nPqbE4H4ebgqY7gzWdKz5EQbs7uSiHxVYTr8cVA
PXWIzuYuWrd+E+qn9jFBsktyi5shyFZ7ukpuG1Gx9jW/ukluyNhJvkK9QnXpY0SIKLPNS3E1wu5G
PhmwOXY325XYP1Ld/VTeZNEcQrIDxWKJexDC6WSemvv4TrgpH4uTdUPeO+xOY9h7mYNsR5TSqS1c
tcBw4oh0vkHq9prekmqOD3F6u3iO7yZ1sdeP1WmMVM7ZOV+r+IP9JfIGN/afMttypEB3M0/24q/6
If7sI5X07TJUTwr5BrcLDu5o1W6iwffEu/iyngAiBBzaaXUbCUOgwfRRs4o4lQb9mQwUQQmNS+fB
rXxAhK5y4kTnLb4RIKYWLHd1OPOp5aG6T/09sO6nDO0Y00/vF9dwiqA6TVjYYCaPVQebO5Njim0U
nk75iQPyV+lU3BWf5U/wB4YN1zG4lL+eIG9c3NE2nNnTTsNl8fXbJlL92J69ImhDLKhLNf9i3Me3
22VzKWf4oqs4tU1y5zZ/EC/V5/1dJ9voUSSzI0MIPTv9DRV4T7tRbqzrEBWP7XPtddH6VYT3UosM
t+JLsrv0PAcySBUtyr3RkzwEBq/qVXPLIFaidHIBimePxp0R9YxmOeQ1ncLfi7v6lME1mQeZK75Q
LjzJ5+VFiCp3c2UuFoKYTxk/b64Yqg/VWYmm0MrtTXLMG/VBumMlEi5kiP107BORv32ezuWzdJd9
ZP/wzhzNoS3gdKCf1EDws9viMb/mF/lUXvQrNC8P+dVgB/SXPEpP9Uk9D78oMZPP+CHW/+dWfxMF
LM0kN3rTSdeNzA8l0dUfjyKyM4RUJ+yWa+jdr1/HIPPJT3hl1Ebk5j3R25zRFZ6UCM5jr3pN71BB
d0SChtE/ZH9Ep7DfZfCWU3ZxEBjzLNPOQsntI3aYXxBpEHLnnzLP8FhFTuoClCHKMvwC4rHORV/R
Hc9qcqqCAo7Y1RntzDHdKljD5l47S6Hg6W4SID8XgBTn9IfC4OAMX/aP1fMcjuciKJ4pK61glLbb
NrRY/dB8zecHAQctvFOhlbS8MYzfp74elWcVvEzsNs/me+TII+kmgUeBtXQF2OIVEUexp/1BezC8
wZ9PxrUywiSaT8mlPAMe8wdfvYW7qLkzeXdsw0tqS9c10ByJ5U1mwIl9NMxsib9/nezSeX1f2p9q
rMIBp9xszR088USIaX/+mvP55VtW+JAFMJ3c2ezK5Zu8IdJOCzm2OcgxrOZNFwL2dTUKvPQ8SoC+
J96c+ZQNt5BOVk84Jy+sOLd1XtEpizIHvTfSoonzGRt+UQMeylU415cdatzJW5zGm87WHSrI/Fbc
IJbgm575oBp2GRyYAjmAxMQ1XGhMoPYvvRo2+joS4PM9xi2v28fkVicdQ1WRIVGTBY/AFoi6sPFU
Tj+it7oF+ATZ7W+goXXBS3m9uziqI50pJjkKzJOkD2nv7/0tmHA1gMjtyp7srwkeAUpOD2Iqt440
13LRwCADyru6UATrkDvGk/E+AX4Df+XvJO/ZqEok4IGOCJaSjWcicxU/GNFkK7YcCGHLl6Sn9jlx
J+c7L/+nB/3eY0pIL/+LffQmel8oRVKQN0Xq7vp1x5U1zhAI9uh2CKayL0xumD4f1wSkgcwsQxuX
lCdR46tWpsICtfZY4IAmT+PHgxH5XWdrPoSw9ufaqR3IvUEkx8HMTBpw8pWnLZzOE9tw9Gf/2LLQ
b7ir+8EEojT7uGZbsHM/8Qa84uD1PvXkY9kcTpIX6FflCnGupOl8PZD8PjJPMYaqh+S0xlyVbGHx
w3Qqo+MLh1BnjYlOdbP6HT+lGE1SHvybvH49m8HkwUThHH9iBb0e63kINbfhd6qvUfGg8kWd14QW
S0JmmDxanJWbPb4cqEKUs1ioHXy7kZxAYWZ1HwSwJoE1zFJeHvGpq+nQ1Gh37ybuTmb56NwMS+uG
ScOJKz7Wiztnb/jNa/7E9zOvMv0Osad75AX9nfmU3MrL+Kc7RBWnQwNNONaUcFc+x57pdVzS9pXH
4rSUZbaPonjQaYIGfx7OHWtHDXZXZ+bgX3H0iHKok0HDAijGr3mcFsuU1lz2LJTTsmMGdGQQq7DQ
XdGbXVq67M0ReDLHa8ecTTYbLEh86PnCEhjjwn4X2QhwXbAb2XRRjQs6lnLjWXxOOo4Zds09QFLL
gdsuwajH0XE7R6gEHcB5C7EEPD1oygMmiHcIaDv0bhMek1dH++/mdTltTMfAVZs8e+KJIA7aSxoN
J1ALTLgeCLfHkzbcDb02iwVreonfByXlo8eKqwfYyoKrna8FF2VxuSlWAdbgb3NxVAwKv2RWjkmG
toCgLmb1UM8komllLqc9LieUz2Ogh3o44pUzN/asUDhjg87C3RIOITJ5/jGWSpR37JHk4M/+tjAl
XMXCheZOG/Q6rJsl5hLH4xnsvGNJ1NQwphDduyDGuogssRTjEXt9MDLFxB1Oi8MaYF3ef0+jxtM3
Nw0wVyGwhx5Xl8Oa02G7RgqirDwRr9x9tCIt6n2ZPSsHabCElI+/rVT6BQL5hDRs2Pth7CxnKxrC
NDi2w8hbwE3D3rzjDiD3c1NCXUy0I4RpNH5SMcOgQrBVZUAnN0vmmLGFqc3cmhlVWAa9C64CE6g7
G5qv7EVPvDefl3v1BpvGs65c6Vq5x3y3bBvKtSHhr8u3wXsLVgSrB0Od3fnAS+w6KI/5cDLeg+o1
GxJTHyw8l+VG4tOH4Vf4TBtN7IQYWwS+1plxFOwLwmgxMK/aJ53tK95vgYmLQejWbV+FoMGsNXxm
8hoUfoioCQNWDM+CDTZZ0j3zrbBSDB9VQAIJ4ld42PswdpHP8FGacxLGliITKobGPeCUJZMMv9Rp
dumw/2bbxG8rfPUlLNbheY7dujnSYYZEHjU7FbxrbLfcemX3l0FjkQhYTd0BVmPHLpl2yqFjyjQS
7hxej0uZLymxxWyvNiLmD+nn5uaY6u6kcaEl03DAmUy39SxCcjPIn2JCbFJZaN10cAwfB/8u2M+7
fq1vq/vtyxoegcJIZAMUMOzDo4/EZHdJvM2i+ciez5xKvCNdUFyTU1ljpKWQX0+1X50K+OmboNwu
Ap+7Xc8dINfhy0FlvPlWoFN4IwgS7eqZxhiAqFyLL9jAjW3RZ4GBtlqCzqEB6cqpyAZmQpTUBK2P
kDoRFMEtcU7OkQK+GQdiUKZFcgXOJx2c3/zzofz+jNILZwbLab0jbmk9HpC/Xaeb9aI7cAy6o7d7
VjASqK1hi7gXXy97CqeSOFJiB9GUUEFaifoo4ghi1J61m/hJS+yRH8RH47nTn7fe0y8EYl7qV6td
BSZHCS3QFcrTXCLTYrqWpz8BplCj8RxHzTPzy0KB7u924hRSn+W7BbxNa2fPaoSG1Fn5oH42n9S7
LGB6eG/+mHA5+vvsi3XTn/W7Kki80kfv/gAMkdV3knvBE7w+rAJcJGHmEYdKOwrOSSB48Df5FZFi
wp9jzksVpUYEz93Y/jRSuNdtLeAPNoou9h2x6Wv9OqC3snnFJbskDeeayVeCxW89wrxwKF/VLqx7
m8TvB02zYYcafpcfYzTdWSf80DzxZpAAx+MVjkMfYRg8vKxkkzlsouMcZn17bhZfOPj5q7qehQ+E
pyxAYbjE4aFzmTwpiS1HWR/tQeo3yB3k7yXWw6eVhxh/Wqggr95r+s0ogPGyD3pqrtFwDE+1dVtn
dQ1uy9od+Y3cI2HoTNitfosaqfIyRLo7lVnYnLk4XoquFci+JAX8lc5Qe/yKJLs3onXfHGXZ5En+
VEVZ1Hvpza7569fN772Y4Q7MQ4woFcevjhEQgLdlti0IxeMqbNgzzFC4l33d7/zjMkBouTlsc5/L
h/JmSwLVb3BuR1hHEIRZo13eaUMOolfDY7Vj1gGfeJWrsx8mznzIJxF41gE+hwfH2nVeR0fB0XLx
5Op2p2V02qu4rJwo9Ai2j8W9n3bn+WseHPHsMV3HEWS0OUIzyIaLbh3xRcBG6fZ8oixo97js46Iw
KPCNt9zTZucYJKJzDgIyf5PwO3wzftHA/m/wWR1x9GQLoBRwahxGa4ydC4ECbtQ87oNJ5xga1N7I
xU7uzoW0QCdb9wgHLYJoKGk90++eGoy/FZXBGvRc/g7h7/FO3K+z3mrcgBpaJ9bRUxcxXzilxRve
7T64P4yyie/NvTk4KII3G0caHPmXMaBbE3N+zDJHAIwyYcFlptz+dSBiFHwQi17uQcdFxC/afIAL
JpDy00g8ZTd5dMTY6FxkvmxzAlHdlZuRiRHASRFbHl6tBPbyK1AILS//Ivx+k45F+CKrtqaVrgSp
RJrVjuKtGuDXvc/EKR41uA0fgmwOBwAeABLpONmZXBCZI2xagQVUHQtXp9lHmEu/fVjeHfHWGqGi
SIYDPCVeQSKXRGRq0xX9HF/ja3+xbvtI9uZoCSQyHBYRK8z6LtBbfzlp5IyGd+XT5iXhGEEsgjPU
sdgi1p9ETVidqA/587kPa/6vuxghL7uOZz06LOLkm4/zcWzjCueX9WW17wycUBUMz9SBb4dr/jh8
OdyA9HT4t4rkTeFpoYR0ASbm3jivNo0xtKTjDw5TBTsk/8TDzuPt4FzAOmjhnto7L89so8OqVfQ8
QoRyHCoPv2K6/VnAGkquedK/SgS+h4xKO2K0czhvFEbE0YSHS9k5WKJjzGQdwi5gMnxAb5wzhiNo
9Q+ntLLfFkQtIBTl3asb36/+Ed2A4zyiZlsGOXzEBkf6TvZaf8CQHROBL4WdW/cbd/92O3R8EBR2
mCmeyIAbUfHOTbSfauV+0NnudkMqa8aij5Bt4zINMgh5HUwkiKipPnLrmAEacrz5nXB/SIko3uop
p4yjvobXnkMcc7BhLxWPzcE5CxgisZIZrMQ/vX/EkZZ78CoeMTanBe5B4WSP5p51117Fl/weCfNM
JNTLrwcI6TAiFFQSx6kIwloHgcWMJdi7x5pc+LnnqHXezon/DBO5M0W9nRK7bXZ5v+pAb/rDgITH
0ZbDNXuWniuOgBgYb7k9QsSJ+OcI8RSvoxUrtdtT6Ylc0BEYrkzcFOFasSVHg8AR0rWEZWRyCOpa
5N44lBjsx/yb5cKOXeJP5U1yt7grNulIOVSYmZpo7JdtXdq/2q1vqqNV0WoFAoLGNf4i3aonC+F5
4mTivWfxYX/UC1sGUQ6vMEGqiWk8QkvJr+8ENEalx/G9FmWP2l1zJqt2v38qL/z9a3Fj+CDACDtN
dEhbP72lC8o7oof4LjnVj/O5PUuBctq/NuQ36fF1duS3DR5zFukEhuOFAzRhDEfjCFWpgEOc34fb
bUmsod8hHvq8n8jvuUOE0/SKU8MSyS7VZeCIeX2Pc8T0u+JNgcHbPQ8SjUi+k9+Pp+qCFyKglfFl
sT+R5OxITejhEFmAUt0FAIfdRZ2vnuntvS2RD+BEw3m1JvOm3Mo3w9mIOHp7xwE/D6zwW8Li36q/
PDUV//ux0vJjxea/X2njaobm6/j2XT9Ua/6rlGcgPtJA5v3r8sxD8yn90g//7ZK91pR5+vHHEs2f
n/+zRKNIv0FmQFUF+IqJmhSe5c8SzfEKXf9IJB/6rwBh/1GiUYzf0CiAO5MyIKWib3WdP0s0x0v0
ZRzlT9g16KjU/50SzRtOUuhaQNcc7SUwqtD+KZqHTMl3RVyZ5iaatcrmPqm+5urzSs2zLwawwtg8
yLOaPnGaFNdcYlJIctTIen83cz9Lef24h/96BW/2chqPhWL1XEEHWL/cV5jIOQiaubtc4ZPukf3r
7rPpQ6WPMExLtiV8/n+7hH+oN75kRdZ++Zy9/n+w0KWj5/tfL/LHqc9qqpHfr+1vH/ljXQua8huQ
SlqFDmZ30AbHlvljYQua+RvNpIAdKUlKEHocL/1ZfNR/Y91SIIagTWXhs4b/UXxkN6ApAFAT3Qcq
pJr07yzsP3p6/1l7pKWZSiYb7qh+0l2kGG/WVSLLvZ7TPWivepc3gA9beDQGXR9sTbDAWpp1wskw
V+L7Ym/7+60x2kCtFZEuQqEbHVMq29tGWCZi7NlMWjsVjRVuwBqcW9Hp57JM5UjNu+lW04bcWZUS
FvJVXaNOqZKwKHfjo5pLybtuz+f3aox68F5ZUOKOMi14cRx/Fa0CnapyK87SKlX+YHap303qTO9L
k1nXSupap8va/Sp0CypaUL/f53NaASC1NM2PDQj7ndls97MxTe3JyPT8g0z9nDrH3HQDnTvmEHSJ
tdzmqQ7LMIQDgiNZ0/qQ9qrsJVmFsL2Z0rmwTvUMp5Q6uAqiOI5VQsyh0F5Jdq6bjZeUhhXPrNXl
vK2p1LpilawhBLBEbNrGQdOiDVM+eLKZrrUzn9J1UFGniyH+gz0Lrthm7YN6EhZIBrOeJEIqpc+5
vI+dO+rGPDu7UGFtSrNXP5rzvJLwbPaUPLauw4icDMYk2LO4lZ0z1vVe3KtxhtTYmEB15anJGFf2
Iiudp3W7WDmTaDSPijSsQTtU8yepzElcyTp5vMyovSWni1NBksepd2kJc7QLaUUaRdTaxI1eujpx
Bkrqbrm1GJuxyE+LqCT3U55mQT+JyUuD1kbESARRibK/KydN/ZjNk0DefWp1byuG5Sy2qnZNK1oc
07wWmeNEeVHUqo6speNsB6k8fThqD7APJp4Q6jta3tMlP3W1tLi1klRhuXQQ3smzRZrcooFDqxfx
QdzNjDAn2Q42V2ElFdGYu3AajUKgDUEQtSDfN4brcvNmz4sqaGQUEs0VDdlOasHRl81+TkulPg1V
UX/ou7j7uqy66qTCup1WRdrvrTwp7hGYR4FdpnYvzuri7HOROXWlJ7S+Lmp2N3bNeA/+qHLY+8QZ
Rk+DVN2l5HGqtUYta9yZgbyIaqVT7hVpLN7F5t42NrSFZSCMovKhxOJ7zaSQBRjF7DRVhYX46Lhc
UqXSH+m+aE+F3JGRmiwBWkxD2u6sqc4uKlLDF9Xc188FwEhnFZCDrcZ9vR0KqY7A5e1RXZoHhnmt
oHtZkRxerZxS+JSXv5fKrrvbkiyubinUvGh9T87DspEnqorhollLi7KIZZx7QR40u7eq6oRkVYI6
fNe/pIZYxra41dt5n3T1pdPr7rNcr+WDUFtD1Jfr/jhA0vMxL4rGt3JTdjtFH2angGDb1ZpZ8OTR
oEoCmvWi09IZ7q1ZSLbWmRqw23h7NymVUl3iStzeZZK4PcbCmt+mnWSkdmIVk2rTAS19kLS5uusz
U/w8LgnRb5otq9cKU8NJfSiT34W6iRu30gp2xYELcQVp1mp36bAtcxWPt9ra5+e2tmh4oydRAw2u
l4luT8Ksk0OZ1eK8qbsWZKKQ3JR5kuQBEBSNfOdkUQ/t1hxcwDCI75NERIldnopbDFOVczbZDT+3
UpFzh9Ji6xQVEJpRdAZ0VUUCdKKoAKJVA5rHqqgbl0EqsvfjNCbB0mgLUoliAiigb+gjMmKhf7fN
tfokqFIH5COOpyKkCdxIThtddmAnlFq/7+FwFx6Tsm0Ff9ZL674zWuteFnvzvThMmeQm64asmqAk
aNQk9ASDh5Ob5ymzqg9TnmeC045FD0xXMTLOjbOktp/WUc3ZKbuYsAf0deofK9miFDj396IOijyp
uuo9UhYT2U+rax/VuNbJTtBZpDvID6ZP7ZIJr82qJ4FYDLGzmyXreEt43NaHbm1VD6XRV3USHpa4
6Ox5SOOXuZaUhMenIF4DaDDiSvovjbgU5yxNp3O6xq91ZXpQ/HCR+92mF8GYSzlNZnRzp4Jyk+T6
NRWE806LWLTlSVmAr82E1tZBnTu5VT0IoxD7gH1f5U4nB6huQ5jlwrs8IcU3lZ1r7Tn9nT1QwZoV
5MdDvdwLddGH66obD5W8y2ewYw+TUSpeL9XqRYLF3tbaQvdzuPHgda9ziQR6Jws3kypsAcsnvWkb
E4NXqU06osTTd0G8W4SQ0r4td3oaf9DLPnZ0dSGXbUkketqhDYUN3GLfNZ8KuinstqK9Sk/6Jeit
hG4IlXWw9rIIKQZaR1u2L37ctJMNJSG7N5nTiyUZZZgUJm0NEKdFY0Ehb+/DcqWSsFbvdhi9pL2p
AyErLjoLA/UHey8LmKh26Rml0KvcLNcET/AgbT2+TjcpcuXFeMkVsEjTAced1yi10lBIqrOxgdie
0hAM/XUT6rusa1kN5qT7mTmek6K5MXo9PUtZz3kON+3K3LwnZJnlWA1UjL0QrMCwz4sZ36Vy/7VK
l7tGzSNTPdoDJRpZS3EOk6q9aEkfqFiMD9W4CW4hwdpLKxya9QlTbWdi3cvv1KY0VFavDNYOxRB6
4KRRql7mbBRrb487lNBLuUsSd5hLg8ziKopBVqYlnZvTbiq2Vu8KLJqT2ONwUYMmCZtBlhVmXZZc
+qLbWruCe4mqzDoDOzHkvP1o9u38VM8TQhsLJEzLZd0Xth4sHMNNpwkZqUq9Nn/PKlXz2jo33WnA
89MYXNYdelgFHMu5smjBopqZN+oml67nc363SMNC20fHFrT7XKL1EESt5Zl7TlkRhWGsoj6Z11rZ
VHtJrfVhtoSys4sFgQELxo0nddxrxDzKnCzuZDUvh368QweDSO2j0hlQV3s/yUb6SdqYM/bYpBel
6Nc7qU+SF7014nfAWxEXzpFRpkPAXE6KnGmnZlSa1BXacbhbS4XKXzvRP9zIpOBRN/rSlrW1erjj
/P2+d8JjIVZV4XY9WuJXrcdCOU0mczWanKKhaYo5hOhqmiXeZlXlQ2FVh45Oaa3NR0nZ4sSTOm24
GEWmf41hkRbpH7WILpRMMJ/6RcgbdyCWHdnb8UDniCYWJG7GPUvCuNUL6yktlqZiyxqdZFebkX/Y
02TPH+qxWTpHT+q1ceRe3G6TqdgFdxbUdCE4EbtLPKrLpwKj/bJ23Uo1YSklKrbKUNxuZoYcusya
dhfMWu3oSiW+LGlVgOnYi+ZlWI3mBsHmBkFY2qJelHnnNvcpH2/lJK5Cc4xJtukTXyuAeiC1kcsi
VEea8GFH7vIyx3P6qi+o+jnZkIyFPce1de2avaajnNt9Uhc1CWRjomwx6vqNqkCPoKRT+ipL6epO
/TTeGqJh1E6SChIrJ56tu1Woitt+hjZhH6oFwKEipJEyllR8Vb0NjJ7kW5a0RphJMh/PyuYFFRmR
MmqiqS29zT231wx987JvfFLtda5m1ZvidthKcoY4tgbF2XRuvbSvrHc42wFhQoWDw5jy+ORRkm/3
Zks+yaXRRJUiUePPzDIbXKE4FkObxPtLbVRD7QpL09JLmysyieFSKQE4jHtKAUhZ9peZBufXpDLQ
U5J0eqP3QdguY6vo9BQttdOIck91YZG/sPebg3Ar+TyI5norKdoYX1TOLrZQbe2DMHXCqUBA+ODm
ru9aIuyw6ffRWwXZCPRiW2g1iI8gbVNx37Cxe6rSUb9WYwHhnN143K29sP7IBvxb+aR/mSz64aT9
/xvqV+LcC801OZ5/feQ+v06cgIofTtz/+Ngfx27D/M2AMUNDTxS2P7JJQGv/OHXzChLpUNWICHrC
aan/89CtyKSTYNeGF09G9cmS/3no/padAlIP+yWUukg4m//OqZvj+k/rJ4hO/JhHio3cWJphi4Ok
XK6Djo0X6dxz0rn8WMxlkMhgitQDaDk5WWZEaM98k0mUSiFKzRTGg3lMT4kML4NRykAXzKLIbU2q
gx22Wnmp5PN6kPHzg6cM9e+6Mj32qXkxpD4oOuFplfvqKpl56hjF7SLUm5culM3VzVHMB1lLP696
XNuaMfG34bnI609dpUSJJeXumubNhYm70aXhMuY9HSZmj3OqcpAcaecninHOJygTdlS0XNrec1ck
SyVZm+mkZelZY5fbQzJ8Efr2wSohyRipjrZF5zRtdl6W8WVGnzne9LBLPxsWpDu1CI5FZANBMzHm
v8fp12mogh0/uaSafJBJv2TSbXfIGarT/KrFI5XG5plj+2ctX2CwVOR7Sdy9DbFAqxnyp6Iy5Wuv
FeJp1bbbLekFb0hKyig1eFRzGz9I2QyIb2zgBJAXZLC0m91QlhMA/hYuLFR61iqfYf7s+w8zvA+z
vG4IjsHh6BlZMxBJajr9CImugok0ZS+Pe5rijE6ltLUP5t1O9+DNBH+RzRw+VcUynNRc9bNu6c7T
3jRftjhrnytBzp71Zs9DqREv5VLSEbxMzR9tKf8XLMjP89b/BTPSdM79rdVoli//83/8kIP+9ok/
DIaKwTgUYKBelaAr+q5FQNV/I86AkPVQ1yYTJzHKn1k6RfyNLB0UqtDiiDAQGliZ/2gRMH/TyE0j
aqhasCCTiP53DMaPHXWYKpHuKKSFDjUwsuBvGwUkchxSNS2jS5DpDmnjCMMdrDLOPPyKVVM68n3/
zAf+MRRM/HQPHVnJv5B3wtmqxOZGlgvNOTWxYAJp3FWrL4j8OZ1C9X7PnKqmIj2CyJNev3si/4ks
NzdqQCImkxMVUaAk6/6jfSzKfuoGSe+BIiUg0/0uEA70UoX+tL08zUEBdul/Y0h6+RAggMz8r8JN
ZpyKLf121EsBNlb0GTgElwn4DLgAvD6+EPW4vxgSb/ZmjlkV/xxSelNN2GazWnKJIdWg1ajBZifd
bVQgD7Lf2yVoefNBe/o/HPNNnrcfhmSXNMYskaS9yq9AkVyLmu8UDf01gR0jofL192P+6jZxp98X
TUilLmmWE7q1GxAAZQzbIv9FF9qb7rpjuX7bYCJ5bCj1pW+vf1eYUVO1NSaZUoxGDPqgAhedP1L4
DowAMhOb/uxfPDv5R0H6PwdkD+q0LsoHi+6PNzUmih6Lx7Nr6psE+B0YzD6ibKq4R+09Up9ime56
h9jews94MhDjX10DEcrb5cMuwfAgTElJTD5e/+6ekeDKelEdwXtaerjS2s1hfNtEL85BQFiyndW/
5/Qq//3DfFsCO2aaEoGJRgfFCtQ234QuZdkKeR6TH8opaP8HtUoFQAk8OHX7X4z2V4v342hHC913
97hDP6MoaEe48ZWchE17+PmAU5S23V2GqOFg+8sxf7JciRmphGjwj/61o1EeM0XkrMiT3UkbALLv
k+gXd/WTIb7xWzCFEP3+Rcm7by0jXg2OPHtMc5d64AF9QBxAPUBCWff0g9I084sxjwX5o0H/g1Pj
P8Z8swuVutYzjt/sEDt7XcGtzpC3f0OmqJ/SkAzwAMzpl8/vTbnyWC0/3Onx+nfPb6a1WY8n7jSN
1t9hi6B960BXolnzBzj3VyCHY/X93V0eM//deNJi9ZrWcZewUi/2LhGmrUk07bFPSSFZ+18oq/zM
7vxwf2/MwBJrUNJt3B8g+D/vL+b+ABUqDq0Xv1ycP9t+Pwx4bJjvbrCdpTHeFAakQFRGBzGwAO6G
8Y75/HUT8S/He7PdR2mfhjxhQknemLQW1H4ME2YNHgaUxa/H+9kqJZUO8Sbyq/j+N+4JchNBl7YC
7FA73agqHR2xeZ926y92oPKzdYIENI31B9kNEc6P0yh3DZQBOi1oQ0mjhlJK13FfQH4PY/G7yPkA
lr/Uyp2dUDAy5KGkQzzP3DSZgLAN+8fRUmVnnqTbcmeVbXCwZWyfWgiMorySMYuabpNuaB9eHqVy
Ow3mTtJJgxFMztXTqsOpkx+lq21RWrseaAHP2lq0a7mgfyKGC18oa1KxkklsVSnlla6xXyzcn80z
sibH9vxGnv7m/otiEVb0I8Cto3JDFrP4oIzjy7jRKPoLu/OTmaawzFkbUmvk45Q3O0Sdq7UoDPEI
cqbOET1aGJeofZFvRaClm53KPtwwD4rX0g/wi6EPk/bGGPww9Ju9IpWLYnS9hPP4AHsBXXD6596b
gVlV7hL+KoD8iU23CPCPOjpnBP7z44paR1Gfs13FL+aVUy+yW0I69Pc39BNn+MMQb0w46S5TIr80
uJDEO5oO09B8D69cov+KtfUNA/i36IYKGSzIjGfq8tvtoWgNpTJdw6zR7JYqVL2dXg96WhQO4x3I
rmR67X36wVLtEoAdEKu/v9OfmZ0fLuDNrRZqqS6JyQUUQL/pTaK5C5Bj19hHp8KB5vvFeD+b2u9v
+I2f6qRm0GKV8UoYuOj7AgfoA/6PwDvfieAA6yC/T2gj+fthj5PpX1Yo5LEUV8hCEE292Rymtsfi
tBtYc0cj1Wl3DxAzzaZNm7Io2DoQ7yM+VxXb+ABe3VeBRtIsS7+VRDPR0fyRehrlxPfzl5b86rvs
7j/DP/7zhwHmCU3bI8D+1sz6nc/ZirrbMtEaAFCi4qXRP3G0N690y/2nfI58bJW3+5Yc2z/GexP0
dUuulMkWg7B4pHCZ2YrfvRr0UNB03YfCFSDpPWSGXwfwtsdyEEAX//1z+V/Uncdy5MiWbb8I16Ac
YgqEjmBQywmMTAGtNb7+LWTV7SKDbEbffqMeVFmZZaV5AHA43M/Ze+0vdtacfP/5ASc7ayVLCrUA
7MKaRfT5Ckv2qjiqWKS+H+aLQzYnbGoCtgLo3tJPySepkqZeTKX/z5kTVfHablfUk1ihZJqJ6zOj
fbVCEWYF/IDc5b+qFO+3DtpkE5Rg+USaI0k3JlcN3abCp4HqGG0mvb8EpCVGz++H/TyqJVNfJSXM
JLlQPl0XGzWJ4szgXlbTlWpCHpjsM2/RPB0+ThcIDJzAOJOwbSAH5OPKGwZKN2UdI1iJ6igyOCh8
HyKnDaNsMopucqqfW54+f9TeD0m14OOQcqJ7HGgZsllhrdrpbsFL0c32k5Ugf8lYpasAQ9w5OP6X
V2rPGrH5OQKs+DiskkD3soyiWVSKtqvLERtTVuL1EeI+VIsF4LtlIjfn5s1XF0tWpwYMnVwKC6XZ
hy1nrhdD6RUsUgV2dX03YnFFwb63UXyPq5l1PXuM6ZOemTifX0JiKIiBNC3SdYlkPFmSIzscuqnk
ayfopjkVVV2NQN8xi5ZKIK/sWcpkB96yMPTb72fsV3eZYKk/AUEqu9CTb08bG+pg+j1bXq3WNzAR
H7wIHXds3KhN8MwzQL9unctLJjmM23gyjfkMzHSSeSZ/Ih9qsOFaOYnaRd+IdmvrfnnfTrrd7tqw
s6AvaG30qFSl9da3o9iFYe695OqIk2acQsdQW6z0oci2ZWxphcuWq9olnrhvh+TOt7qbzO5vq7jY
VKF8zb442ZdZsjPybIVYsThYJrBjQs2zfZfGub8thUDQ1sYmpvNhspYTBL9lT+1vMXaB/xwShL2w
q/x+MO1qYUyoBJGNpbQC0nxH9xQPiA+CYNQkuNtatPFCk883zXsHHdoN/KmE+MVw1zR0DsZG7ZZR
6BOdKpqd19OpMyKBDqTrfqCFOEqhcvDCOltJtb2K8/5K8qOHRE9jVwqhAJDdzQsuA7fSBGAQs79V
lQbamHzgOTpWqS2iimC2Kr41PO3SMrPLuFdvWkW+ieoAY3widlVKLdPW+2OUTS9BHV15ZfWcePJd
FmhIprh/TWg4FPD3M/XcIddodDwLa5beghapkp906a9ykV3zRbnyy/QnyNJwIRGpHcS4zaVsHcSw
FiOKKm49+a/0IS/pPmRg0+sNGsXjqBPomqc0qpMLaDi0HXGfG82SdNm3Umo4QrRPmZX+UMgBU+T8
RvjTzo9ASYdDey134kYd7FUTGxIqM8jokW/9Eta4K7UBy25sAWwo8eM1+X4opnUzST/MsaKDEtZP
fWNdmM1AmlkXcNt91W3yFBJ0hdPQD6K3oJd19BOQEDvZRO6nozLKimAxau1907UriPRLusp4rEPD
XwSlhCcyL5dFIt8S0Vg6eQC1fGoP9YQIUATeVdzojwhi2eRohPTIQ/pUSsWT0PRDQpjDgjZT4CR0
3hx6wUBb7B4kJpLvRRIF+qofKtgEUf8Ykxy2VsoYHeQQH+oKnJac9peU6g72EB761HKQbtyIKru1
+OCR3wjpL+jntriSOo3a607d+zdeZsJZknoJIWR2E0IQ74ziPtLp09Zp/stD2eKYZXOQTC3apaUa
uK0ePNYNmiSjwaNltD8Jbz8GpUwkjFbe+VH42Gg1+LBoVhZAdz8q5izJEMBUEy9y+lG3kDFRmeh8
nM9qmuSrhEBkROMTaoW23UVN8aYoebGyBnJ3wkjFcBOWGOMybsKQ9BlSThtNgFGtR062i2zq7juQ
b0FUW04ZwRWXyM2hsz5OW5row9L0EtxrTZYuOK6GSFwrHjR0xE2Z9f5SF7Px1Rpx6HkhBOGeWZmO
9swc1OJsYSpYDWtRjKtu0vOj3494KswcSIDeFlffr7qE6JwugHRc+MSwDSd6EwbTyXd8jM1WTyu+
Y0oEVXsjwnhAMxm2is23vG0tDd54nUIRDW9Hu3kepuwl6FlYEi9+y+VYLNOi2CLge4u0oXQ5QuzQ
c1xpudGvzUY9lKLTIEhmK9/QtjMD9yi6wVsqrXnNBh1cihWjKWML48SFd0yN9Gc+NXej5gEuarr7
wVauaBJcdSOG2T5N3FLNNkprLIckwDNpZj/ozEaPkanVSMK8fKUSF7pQiyI4NDryPbeo7Rqajzmr
fEp52MAO7B4KhBgk5BqYzcsKYE81pCt7aiBSwIpbRYNYx63ROszE8FA3ontM0rJ7rNRIg/0zpsXv
smo2dk4gWWeXjpdNv7sBUAosMT2bFky1pUiVl7gkUaZIN8i9jmXRZY5m9q+oTV4QW5Ce6K281roO
KwHlPNewQ2b6W541t0FB5NLU+ZBDeqDSrbQowvZKL+MoQaBSYwzzUsBFcvoUCfWi9obLvCn3gUh/
V1G4RVux8vVq77Ey6DninDbao4FYC7O+Vb382ETzagdfvs+fcis9mqmN+d0e7tQpQOzXRLFj9Ppm
EOm6hzsSGj9KldWt0uyFXDdOHrYLhKTr3m4cNfC3jceuL8wwp9V4TBu0mp0GLf+RDxk7CGxx43Wk
4zeVqsUQvqro4Age34zoPYVoD4H/FlhJ49g6vtVwcuPGuEn14TZk9Z6EvUcatwkEnJro6ElA0O0o
OIR1v66RtVXTBoVR6Ai/3TSZze8Xe0FFrivqGz8IHK/+7dsVBKpslafjNpoNIqbkoGVfp0kvZtr8
cuxbV8l2BnZeMxkePXayedaTLPCjGvK1xCKCjmuh27ytirzwazZ6eNwz4Q5TfRkBPK7TwJUDMFsy
SgBZhPtYwVoszGU6FMsCGVpWi3WRj4vWu036F46dd0LH9zRJ6wmkT0wDw0NG3SmI2zN69qVx6NRN
4d+ZVXpQ7YOi73EAmEsx9Pwf+QX/44Xh2QucBG7DDKnzp1Tgt2Qxq4N4Saz8TkcIaU5ryS7Xog2Q
E8iuJFX7GWHJxI2kYjVNuGCpjUmleYF6CLTqQNlEA8N4gWiNTxXvC9BQLyFmK413qF5d4b1Jw7RL
0fgK6bJKf7HpWcQ0KEO8ODFemMZuH0KEhYEI4e8CrilALLAetAWurqZYSp5PHQHzsGy5U4aJYbzX
tPhXG0L9zjBpUvQvvZ92ZV6oSruwh7cWllFV4p/W4XyNlAKKh7yol0Jirc2hnwwWfOALW6ZuAMDZ
7H81gXyJjn2Vt3ca7EoxjghFtaXIwo0dp3cF14/i/In2nxMQ9NHj0uleOtQJuT3c5mPktmmzQc26
Dql/hkN57MqK8hxSei3bDB7G2LS+k6MHMZQrremWttq6opR/1aP61oT2xCYjXUxK8ZihF2wGsFui
2ZNoe2mo4FFz31yJtHfLtnuOrMIVFu+40JDtFuWllr7V3fBLVwsH4ehinlgaOnWiXHWLw3bcOFkL
eWQ65Gl8IVe/6hwol3TsI38hVY0bea99z4QvXjtRr0rrWq6uuhA6c7IziUiZiIoFshlYbxqLYBS/
qBEsMDJUmjhGmnHZFq9J2IJKBrddXaHRA8PQEo8R+aHjjSqqr5K3UraoPoxsaqJY7HvVfjAsPg/5
Ew6WG4w3+yr0FlZU7QjPWIyG+dTOW5NQCRZ5IrbFcJmxN8xSZUPzGT7QKO7Vrlx1RbVW9Zu8LZao
uZfQQXdRbzzFU7UkbIrFvsz2gS+/2bzEQw/sI1H2rYg2QYXXWG6OQ1Xy3abbOO0U3XOTSPw2G/Nq
lCdXqL96gzfMx3UqW/AnjGg1jeN1rHfIG6N1PMl3OC8QuuDJtfDwGs9TaN30hracoLQWnoG9fPit
NQBKoBgPPWymQn5gg4rJoLL2Kl1kN1OHRSNAGZf5qpIbxwqfmvIhHyHrVcONTeiF8tK03rE2umVn
jNs6Z/tYsWXPkM74bPZ6202Y1WWTuoF3myJrGawnv/MPKDBXRdisif1d+0ZzVMv+R99wr3sJTSP5
Ioc0qXrY6VroUBbfFEl7MQ7lReu1T3ZRoSvv8euTA+20iv6gGiBO7JDkivGmtDLLtUo/crOknGbB
kE/tK2xXQh2XSdvt+6Ze2iMYCrvbNqW/sXwoWJa5VJGabhQU8mEEnnNAn6xqyJANjkEFiuGyUMzd
kI+vVYwCR1dzsYwE9TFJjJPTDwHwHOEDLBHddaU2r21WbkMzuRJsBFq1wV4thXcYM5AlVdEPQwu1
H1U5sLvXfRXctQIgq/S01mUx5mNRSiq03QHBAkoBFR+QS8I929SqSyN6omEqLQdvwPVrNLVrFGrg
VF5kHaKpkxeKWhi8FKO+pK7BScGMtkqZXbVZ31yMhB0wTb07fu+2UkW3EkZzLTWgPSIZN5Mz+kTn
GGlSb9vSAgEMsdIZbIRXetn1a53QsJUZQKbMc1JiGuCKRtHKi5R05lVXSws1lkEZeoiXzUhFx2FZ
QftS92Z8oYg+/+nFESc2BRRE4isXyh+VfDBdDnZ/U7RSuS49ub/tbLnAJjCYm8DPmjUR8SjTtHHC
zh733KY4/2XAVrEb1m3f9JGuZeGq6fjuT4qaWmuraSLN1avSx8jCLe5/8k1MjGWfmvEqxO5w1aZT
mi27XqQXnSj+yCuDlkZzW3qXudf7jyPRtdeehwOMc3W8z7B4vBQWhPVQGcpdNunYQkyDXKAqmmjW
e22UHeS4Vy7MtvQPWY9mmYya/pjpuRc4YaDFF5Ih8QLZGNoOfZyP13w0ygZVrRZc6mkwHQw7AFI4
+LY7dzc3rZb7x6L3MUKNvcIipTWjHrt+x1G1UnT7yGRVkMNlvrpOZV/1NlY7moQC1G11zfmdfBUV
w9ZeyozmSukaD2r+yNe4qqv0mFTSL1UdsvGX1sVTviJJygvWdm1UqzwhucLRI6r4OyMpqslRlcwS
Tl9WqenaaWYMb1EpLoQ2viJ4CXFaK7qR4TJJvA5pgtXiUBmbHsV3pPaIc/36GIgimhzErR4CaLvw
r7NeSpFPKES0YGb1xWNX++VmiOvQXs9OtTNcxC8KopY9exCJ90L++UnSUJaaHSkWCVhTxmmro9Z3
wFskgb3O8Sw1LbCNpClXUeNf20LS9laUtrsyz0zn+8OI9uksQonNZq+PlgsV0ic6dFWJtOu0sl0E
SgyJxzAeTEHaudEK/OODgESCjsa1YhgT/bDjEV+GuKOOiVIi5huIzJBirHNkhBuhqiw1abKXGHKu
8zyblZzTAy4qn/wrRN1TGMFgD/ptjLx/E6p0j9jBArgJ8jfTL/RdMBnP31/dSZDc3N4hT3TWqqGx
4n4bJ3XEprXULM9VgPr2ZLhWoVnLIZbsFzSHbJSHAGyOkUlHUihehzC61qKkX1qK9Lshacuxjc54
jYeovkJNAHpH1/CajVd1qvc3WpALN8cYtdCHLNi2gfVSaBPsChOR5ZmL+NwlAMlrQrfGsKqQR39S
lswKqRdFMaGWCvHD6Ca+qNry68JtgzwgQptAnrtWz39ECtu6PJBRX5qleo3u1lyXklZcm1UNE37y
q10aSbeNPwDtEJqykbUkftN8GOhqFdxPSnb//S//3E/Bp45Nnc4awuTPKStTHtYycUj0U2CizHQS
6agvEkcC9+avpMOZ0eY66Ye64jyaQK+HX9gG031SR5UHK7RqkdaU/b11R6DlvO8EwTLSvolMN9qd
K9x+qvifDDj/+bt2kd15kqZ6Sb1QqSMY+s+gPBde/XmdOBnipG/mI11Ouoxr0tflq7IgpIKoN4gn
+krdCO3MYvBZ5HEy2kkfuVTaNjcbRoO9LNCwaBvrynb/aDxgZTynq3NinU+l75MBT99PoVeD1c2X
J+qlP8QcQ3oc1elaw+CXhbf2MDjaGJ95o74c1YCiILMiEKV9clONLkUflPPcZoZoDcpZA/9UwaL8
30zId+Oc3E5ySTo+/IzT76pt+xItJFdbz/STmdYE5O/c4/tUWJ/v5rvxTu5m77Uk8rBRon2JNWMF
phb2DjgtoE3+2Siw+SZ9etveDTY3F95NfkHjEHMwgxnZPqxeO+V5ltKfuYOfOjJ/rghd7Nya17TT
V1qfutBkXZpfaQCbd4G20Pbd2wTTCEnZUrsP4fddq/v68W89138kF/8/aiXhQfz3VpLDa9EEr8kX
VhL+2l/KcEv+lyroYgp4C4oJJoHvzd9WEvtfPArLoGXDZ8hAAPJeGW4h/Ubla+iIx7X5S/tvMon8
L/Y57BBnVbmiAnH4T5ThBAN8mHj/Jkqjy/444Wq2MXFXltKa2iqBXXURYzqId1kcbrMCHlMxBM89
DQUJV5k+Ks8UYAlDkm7atD/gsd02lMvkMPrhxSlFEi1/VhSs3unwXFHTci31JdRvta4N11F7rVYm
lTkl/e2l052kjk/B1N81SpS5nT0tJpljid4UhuvXyKFqLTjmnr8dCHLKK/Ip7cY+tj11b9uM10kB
RiEws3hRjPVqCLpqF1fGAbYER9K2cKfkt80v9vPw4HXjS9Iom0In52tS7tTaILlK8UADkrxkNMJt
IhpcVXfjK9VTUBuzMfl5lMNfrR3sR7Ul30NVH6Nu2rSVvGgb6y0pOShpY+Q56DD5dJiXkUXceMmJ
vAhuh5JfUVuGU3dzYc2Ml7pZ3eSJcuf7PUwyQeFD4yA0wuo3k3jX+yENh4FtK3EwPtGgXcpRoqFs
y8a0VwNjNZbdEbVw4Vgp2MMw9H+GYQDytOBNlSSCYycMhV4JaIsaZMahh8BOCikdRz5rwhkYG0db
IlvLiLW1JJvBfUyZxw7t58oTPaktcGnN6piFMl2JLAYpZ8XBahxHMPBGs/FHMqwGubkzp6Zfabba
wY/zc21dmhNo/jYcDoEg46ys+Yx2Kcg9u+0u2RiJnwPncyfSfgSwKjaYpWCt+ZAaB03a2J4HhrID
LVfIV3Zd4RBHO5tyYARzN5bZMprvTe6pJIrGVhI4dKh+B3G+7CJ2yn/e1v9oXfqfGeH+79hYbD4t
//2KdfWavOb1hwVr/gt/rVUIs/9l8r4TXDKvLH/MbX+tVQoONhBKcGhmpwOtFj6Wf7tYrH8pJp8T
5EgITHXDYOX7t4nlX6Ty4JIj0F3mr1riP1uqPm7c6cMS6YGAQZC1oeHxON24k4bi8Yp3095r/Ue1
sNd9PXkLU3sd88LRCGRrlOaeAn3HxDMe8tw702k62X/PP4ArtGWgOjLulk/a/dJW+kwMkU51mlzQ
sloXBSfgjEOOGWo7xYNDp8ar0vZv7XzcEghLSVOH+/DueV39tSf4QC//fB84gdHL/EuF+in3qDZy
2YcDo+8NCB9yAi1aDe5x8q3KSdvZme3KDXux0HczQJyepGy+H//jTgXnAicC/j2fsme9+6n2zLBU
YFJpW+6TAtZZlb4CMFlWtXT3/TB/XCz/7IjmcXSDqWMicFIRj5yalnRfwolPPWLfx48KqeHkDlMm
CspFoetXU+xd9F65NWUWx7z9j+/x3EpEe8RxS8xWzk/StW6K21BAWVGjEQu53iwy+s7FPn8yFDqH
VX/EMQxCB1rqVLnfX/mnG4yvVKY5Pd9g3hxxsu8sfFEkuhFVB4OWTadCZZwIxpDHM/Po3DC8t+93
nCGikaAtGKax38KB8i3A78E8c4o8N8h8dni3rbUbte7ZVlSHXuwrk/YfjtRpuPj+hp0ctJgq8x2z
BBumeU/0aV/baEM+NKZH4Y2DsQ5EM762UJtPMF2tzQgu/Mx44uNR9e8BqTUxSaiF6KdmFqylihwT
tn0A2nA/tcR5m5WTQtCILGllRfAuU+Fqwa9UwLlKuushe+qk2pXJ7GxLQu2KFMEVGpl5qzMhaqnQ
MbcEOg8J3aktbRZCFkaU+nqhrEVmOSIFlZoasIMbOgtaNuzRfFwKMsWJ5FvpVF8MvrdBCQGqhMHF
R5YKdhTaqzIWu6k3VxKxhWHRv9Qkccd0aabpJh+NXaIQs44MXW0Vp0QsZE3ybop/ziCujvJtj1md
mm+l8bOLZqPqvhvKvymz7+2gPNBjWQTyayUr66QmO92ffntRce0pxetQKReyIF218p6mlJiRnu6U
ZjqsVrytWy241pLXwW8dSAlr6BoLm/8e58BI8VBLz6VO6Cl/JWw1xwisVdJGSykFHO/lhyH72YzY
CNphayL6oN638ONoG9HBYWFymjpap1MJVinaTNH0GJBwbSv3lVnsCCilu6v1oPCH+CGTrX2iafj9
y2ET12W+KOX4Uk5o4pjF44jmnORuFynM0xjFl0nOBmtq0J3H7WVtv42deWdZ8KrD+7qBpaI+h8OP
PLTcXPk91UzDlniGkv5P+yT79q4DBq40RHzKFPPbe69rlgYwmFx6iWPI8/J93lvbjFp+ISfb7yer
/rGO89dc1VhINARiCBJOlxMwSNRMS8RaSQ0XJjVIc40VH3/kg066CtydNj3mavCESfi5VCdHbtut
Lm188asn3F1S4h918yTo6OnwntglrswQAD7NzVKG4G7AfMOyJoCDBlm/jqG2IwwnNG4gQVWn09Te
Zr6/xJzNQwbYVI83qQZCyktdTqhHX432xkilwpzaW7WWbr6/+NP8tz8rg4YmZM4ERuJpnBT7hoqX
oTdEccDttg496PL+KpyR4ihXPYQyAfkl2FHOBs99sUBg5WCPwi0XFmiij+teEZVKZ/UdgcvNJkAj
NZ2vZX3xXD8McVIO6WUvT0KFIebAZxY9Ii66x9nilm/zRXRtnLmV8+fgw+dYkZFxy38+Sax4p7LK
NBG9b6A6PjTZS0SMdHWvG0/SFC+6Ck2fV6+/f3IfSxV/Zu2H4U6KgUbcgBXIo/YwMkq+7UIcGFXt
BE3pRGddoB+r9p8HO3laZm9whIM3dQDrtmxt705Wj6ZMK5OuRpg8Z6BuJYRWI8T0769S+eL7yGXq
ICYslMFs6T7OE2IE+9QzyvaQ02OszW5tC8IqSM1tDKK6atVp8vIY01XVza3OVyERyn1YPdOzWlRt
/fPMr/lq1r7/NerHX9PLVtglatUeZi9zWP8Shwg3gw6TXXkN6+fhgiyeM3dA//re/3MH5mn+bodQ
IB+gld+0h8GEblzP38uIT+dLOFzRIV1UvrTJ+4An0tMb6Ig4nPCUMy3U/iA4OVfNtCBGctVkuyb8
1XWkbo+IQ4kNGq3DEBNfQVhbmmmXaQqkgdTl3J4P7tGyjOMNzQpSQiNXoTPfsYJFtewOHfEoAxyG
cV+28tuZO/zltOZwZVosSOQDnuztxprNctpm7ZxB80N1C8Jt18Ree3jxKnJHxFzJ3Mp88KPFudTZ
uZz0+Q1+N/bJhg8UGgLQllme/878JdKuHJJ34BJt0Ww45y/tax3VQuEaP8iEWNln3RFfzvV343/a
C1ZFD7ivPSjoXSxgXfX4KDfBmd3zx3rW3+/yf42iySd1LYPyZhP13GFAkI6ev8UILsLXmpb7mUf5
/eVQ3Ps4cStJEkYBVuFA75T0kQSJrTOrRB2wKLTZgfMn6yhaksV4ZuCvFn4Uj4KSIdV2rNQfB47V
dLKZte3Buhgf7LdoASWS3JHuNSP1B57/8vvxTizrf9/Rd+OdrAroD3t76qSGVYEmY+c5mlhWt5Tf
j+yJ5l12eTcuPB1RCqaa+NJzN+c6KeLcJc9//m6RCMaakz9KAySRvZtK8lJh41ZovzJJXarZ3oh+
xv5T5hFJFhZA5NRNp4O4z64rvk9NuEwB0Sp00HOP4iGq26emIyqAvp02IKMzYUkqr/MWeKpsd+zI
n8gnlzdl4XUKyFYyaEqkw+GyNgunsDU3wFtkRYhC+2AlQly0dezEQr7vh2PhP0bysU4vfOkyKnZ+
lbFtb9ySfW/BZnZMzx19vlyy3z2ck+9k7OulogxMhmpRHawdPa2Ff61vhznI6Fhcz3FF30+HcwPO
r8W7RyFnZdmnetgeUhmNmor6LLn+foQvX6x3l3SysQlUE1JvyiUFf3rdh15HIRb/VfkDXvV1auqX
y8S7QU4WYjbLdQdwFol5ZvDaEseZPIZJhObtzBM6dzUnq67dY0JINQYaSdVubBCFLVXU/8U5236/
JpysrdJUSMjNeEHo9m0UoExD/6p6/ZmD75d7wH9u2il4xCo6u4A8yUqQPYOZcWUVs2HSbTABOWrx
HKne7vupoFjz4vJp26lSD8FRgwNtxm29n26ROZqDVBrNwffLQwgGtwpJ4VNjJ/GSFQaKRTesx4F1
SPLYNwG/BLCn/OriH6SdA757G+CHlNlD6V+OwZXnP1XWtkKJmhkPo3XbSr+HwPrpDXeGeEjF0UCo
6oWHon6e4keZICSI1kE9XoOxdUI2aHr40Irfo4901ZaPY3nsK/vCKG/MlBwRdbrwC2JpqFDVInOG
ACpW0LAdbwWIOlhR1NH5rPtKuVLLe1weadVuzOz3WKL7m5QVul2QlwgoOVq1vbeu+8cgvGzxHIj+
AN/pSvNpSBQXo4X8kPyiodf4Z5eMmtMRs0D2XdebbqrMMF2BborYvXa4s+LUqYN+qVW3CFOQa6H3
iTJHjR/COHOS5M32joO40hBeWxNJDfGFOtJ995Q1yrOlKQi0E5vORFPd7KPwJhjjDU/LUawfXi5f
FOO2z65Ss3uUYqKDGkqv8rDOUMaVdJy9kM1jFjolcYR9yzbOxwCyw3rG9RGuJ8ifCVPXQ4Y4yIRQ
9ddmsG8lnDJ1ShcoW9XNr1Q5JmLkSjykk/FCSNeaOewF2l9vxITe17/jdFwacXaRWsSRxdEi8WO3
NQ+5QjBqUCzVploHDTk/1C6q+Deyu72GdCr1HkNoRHZyndSECiIorAbPDXUEV3BULT3elhmgol4s
1AaFJCStKmldmsGAyvqNUl3L9e/WMx0Lkf33U/7r9eK/Jrx5sn/ppEz3+kk0B4MvTq/8FNaT7j1/
P8bXazjmeusPF0o7Wfwmv9eaQbd4j+XBSRB3FcXN9yOcOJT/vWn4Z4iTZa8QRt4o83sLS2DRVGwz
85eovNblp1p6Uvg4epLTNw91Ipa5N64pChkTYdG4o0KI0qB08ekU68B8UqLCETLBRBDhsvwHagPX
Y9+vd3dBQE6QbK9UnxdBfQqym1Tql72u3U8Dzp+clyGXH7+/rq8PbDOX4O9bd7Ie6YExRVR0mkO9
RMtpFFf1Md5ZP9G2LgaZTtjifyYP+KqQwQL/X+P+OUa9++wWwGvtEvYLu02ViG4sRT5hY9lmcpuH
kSwZJAnjmWd4ZpacmvkHvS5CHSfPAXeho2qPRTsuvr+bX8/1fy5qXvzfXVTf63odKF5zaHpSMGkd
q8+wRM+8UF9Vhz/cupPNYx6GY6lAaT54F8WWgM9f6YVN1BD5ksfh13+sG/k09efAkfdXpetxJFBi
c1V/ch5rgsTNZUJmGkliZ2EV527h/Ofvb6ESR0Emc3F2AnM33Bi0ptqzu8yv99//PKiTLVkxBZlv
oPhn9gHj8VdpQoKWcaWtcU/pK41WMkuh+/83OU4WKSlu1b5o5sdWP5Qa4vXqyhjPNUE+9fRoHXyY
HCfrlGnkRRnXjFJ7BPyqbrrD3baVyUbZEpd2cVbENK8Pn/cz/9zJk/VDDQfJNgqmvLj0b1ilbsNs
0U4umILa5Ugc6qSnD66nwQES/qokmG9XnlHLfr31/a+fIE6+MK1Sh7k/zEuYBz5afVI69SbGMpNl
r98/wa9vrqZgSzYoQANH/Dg5Va1q7LGjZlgv64dZQSVv/wrfDkhSPYeL+3qJfDfaySTVtWjMu4bR
xC3R2CFBfW5IH8gKHPVpXEwUD210kmfJePMi9emJvhv2ZJ4mZQvdHavtn3djIiYV65ZJcpm6ygiT
1858us9e5cmE9f2pB6PKcHBxHkLitKbNn5i435bTExx4Hhf35XR5d30nM5aNAmpvkwEjU1pJlr4x
1J+ErTSleuaF/9zxnd/Ff0Y6PV5khhKqfcUDnNt4iIkujK22brfp7dm38Mui47uRTkooiVd0JYkY
8zPDGn2Id0TRb6sjW8Uzp79zr8CfP3+3Pmeyh0ImpkrUEd2Nn6Gdk/7+YuHk/f9EtTj/9G+m45+v
4bsB5bwFm0H3+oA5kIhEZSH25k28HQ/p5Tm56deboXe38eRLp9Uk4WgpF/dH+enGL5xQYlLb5Kt+
NUtANUJAL84yd868cH9+1bsrbDJ8PNE8TZD6F2ST/vBf0L6DOaeXhyGhJOvyLBLqy73Quys9WVuE
loedDV/skB2quzJx/A3Wwj2r9WyJcOKfWCoyV1x9v35++a14N+jJyhIChg0KnArMnVk8HBMEG2zi
s6rhc0vKH6rTuxtaZ03d+v3fb0N0pS7bwbVvsBjN6avLuHG9m3MPkVr3mXl6sqyY5ZQHWsCy0kN8
SP3+oPrNWrPeguRNCV/9IncLKvIJGH1NuZC6LHB6+kCpjKtUqjc97WGiMThOkx/RqPpqqpAjxj91
ejfRLgyKY6f+EB2xEzVyvBFZnn5bkbIWlcEmbSGy6ftceZ7GnzSZllF8k6G4a8ansc3f+izDwMNE
6seFFu4tm2M+STDTZvaShHG71uJ+m8PO6hNr5YWEL5o6J3vcmKjlakMmfXevjxx6lCvbCzFUAunG
zmz08q0WqOu87l7UtLvI1PrSN6Vn3/ZWwG7caSAZcrZVB5eyoT1mdXKr9I1r9tWuKGe7I3GLGBK9
gpaFXO/TNNznnr3tfJKB6S4n+U9L3KmZ52CqdAr6IFFzF9RPRMSskuAtxyk5Dq9huS1S4uJFse40
fEXxtK+H+D4fLpQuWQxYNrVpP8jg7cYXOP1OCcEOGAXhWNSsoidVeihw5Lb/j7QvW44cR5b9IpoR
3PnKNTel9tTyQlNJKi7gvpNff5zqOZ3ZKHbi3LkvY2NdZooEGBEAIsLdu68meavqh1TAYIqR7FD/
sLMMT/q08tQO1yg8/I28cIEsPBTa5Gjo3JlU3JApx4gf2VSYfATCtHZB1rUd1Plr+awqBkktQJys
Xvk09YdCezWk545C7ByFkaAFyYNY3k01+LbxIjRysouXKgJ4FqyBQKYkA16tyHJnIrEVQXgH1BmA
c5NbaHcdMAqPV+L8PS4jkYnmpdrsqPIvsw2tQhHvyjpxdIhPjdrzCBaLQIV6yFw5odx5kJ+xaxmQ
PuFZGQEcnCDIkpk3uDa+t1Xwm06Afc8htIfIDdWMPQRbnCgbXgA4tfsRzSy1FDMrTIAAkpsD6YNt
XBYuFFy8FnToGA5zepQsMB0KcCgK1mJzSwP1Jiy0jQQsuxSN7tiXlqIM4MjobUlv/Xoa/URogLt6
nyHFkQyxHZqQHOkVaD+HUDzVFW8MQWMb1/uiyHZ5AkERIQFSdekUy/Wua987FRXvIH+XyHgSAdYC
dB9o/8AqtOihK+HELYCd6ZZC4kCA6lA3qxAtgiy9qrmZCtq2HujMTrfMctOb31WFMhxoK+vxJQGh
QQmFkSneCMGGACU6a09tdl/i7RhX+7x+IBruKsV7FUU3UBSyZQDsulpB7YV4phy4Ex73gjLd9p3q
g+PQXya+RkiIZbg/Zr8EE15Gf00zQImZAUr4xnDKstlXFRIEBlmI/iJWT5L4CeAeBg5quxpRysch
GODjo8MGrR5R346iukvjuwCDMUWoAiHWWzWo8zNTB3uaiv6X4HfdtGnkD6N40dJbI3+blWOegklg
m0A/LEhBc/JlzpBwRT2j0ZVtPwCSWA8bQEs2dZDeTt18EojiALD/PJiJVVT387iZwHtQyAuEGyUX
DHaN5W9Dhv5MPbgiHJ+kvpjcqxT6DymYTjAfQu5z6lKgnMfhoY3vZtSp0d04lnPsYlDCC/v8tsd8
dt2BIsbsLWmCyn2l3inms6BDmkZwtYfyAAb++ZAohR8kb1NxTNrPKemPbTrvoLV1Uwv9K3S7Ysg9
iuBymA6yUEHwQjEe06bcZmUEopbZAmkV3ie4k9HXHMy5tIaU2ozuHWhwjB7qIcJwW5rlNjfzt74Z
AWkO90paP5vkISYAAeapP1dfgV4BcFf/AleHUzSGDTp8eIfgV8UzNE3u8+b3gP86piOEqTJA4Cur
ApdMhQ6AVgKCVZp7ISOPZqoDHJZvUiBjQ9RVU6099dDsUOf7caEJqKAWi0AmbXFXYvgx0Q1URYNu
LxUArDfZ+4K+DAOAk9sCCL3CRyKEfMmxKTEVhTIsZN5e5il3oKKUheWTSkzfRCto6HyV1lYyPdEe
3TYzs5I8uS21CVEa7fMKmrhA3qc6ClTZS0YeUow3hRpyVm1NGFufUSmPAIHv0V2O4QVz/EhlNHnv
02FvIAV1xK+63wqkazBNOkjgIzN3oQ4uGfmhKR4KiH1DDbdPt0kXbCA8IOOeE07hHcUIvep16jEB
4bgiJY5cQ+a5Dbay+BEYiOZetFoI2lOABTHaY4KuBLphWSa6nfIrB/GF/qGmsQdGU0vKQZJTVnYl
fcbNU5fdJ8IBp4ClYBatfwhArTRNN2qQLKIrDgVjjKEHVlLVXlcKrk4QyAucWPQm5SPtAxtjJHba
v4nSL5J86hHE6xPqjsXN1BhIqFsd0de6hvxRSCa+/zbAgJtOIOsChjdleq+mcdsFb2V+iLVt0vY+
CLJnnPp97FDVsFry1ShIPmkGsSKUpctTFwh+geMPPCHVdAoBbw/VkxBDcwjic2CclXPwVRign68j
d4KIpA75HTlGCsWeAuL2DnoEfLjBm0X1VW5LJ5QIuCgOowCBel3fSKCMouJTnOMh2RRek1bvcqAA
pwOYUw8V80jDV93XYMUh0VagrTNPUG5eRLdK2abh9zKl2mDbWmiU59B7a9QnYZkpNT9leLcuHSQR
GIUB6Z6GFiF3GcRfU+Umlz/kunCIgnFAPCgHpNVqE9ft07z0NDuw3Wilk9JtX+oISbAmDODwqJ8w
duSYUX7QOohJj0dd2BdisEtNpzJ2+dSDkT71W/pdw62ldEblOwH7Bboc2TGkODXqD6UEx0WC7n+e
O6OOvgZYJMfJk7MPGcwq0jA6mM5zZ2QwNQwPAmAjQE9g1jAA4xnYNBrQWcR3ELt0SIef3IDuFyAH
Qw5vzNxwNGjUzbgMoLltSULt9wumsLwZ689oyL1pUY8LG5fG4qYu1Z0gGFujecTRI5iSMwG3Dp4q
oCBiX05w356gM46aIVjLSpwIUZLaRbXw/hyB4d+MICVMB/rQ6s9K0EF+pEOKTXdkgtJ4BUqJKHvU
GwqWhAwzepUjiyB/0Kd7cBy4amRuizzcJGXyDCjOXjaErRnHbj1KBwJuj0iG2BNk52Tl1BeSm47R
p6FrB/B0YYjktQAYYgLkHSN56H6APiLrdL+PwEiUatMNQbdmNPRH0FjZgzpa05xuwCuF+czxLsay
w17YSlKAmeYhdyNNtjWQDxW6P+CqIyVvIbpc+aB6eRsfAENB/gvtWdQ9cSpsoPvvgwaSKemLjkxj
zL9jTEGk8Qu4pkHxAq4HYzehZ2uiYw0KJAOgGyN5BFUcMiJoNAAwVrA5oPpAxcSnI9r8NLHrQeS9
8ldriedXzc+4wcVrYzICqkGXrTuIu9jA/Im8GTelm6FFg4KsaNXP3Gcq56khMa99te0wZj7C4gDZ
+vSt8TN/mWnK7qrbmAvk+5cXP774Ai8G0G75NRfrA4tdPkOdAfWSbfdReiBMO2pYW+WV9rDnFb1W
y7/y2diy2RfGItqANIDCmIaunaFADEtFVyvilmaWp+afVYWzHealXwcS7vHLohY+fTAG0b0cOHN3
NByobz6FNuBYz7H4AExE+q5vrz+D/+V9ejbOlBHbFIpCEqTH8A4eIweMWxvoRxqOMGG+G6Y9UNsW
UF2/bpW3s8yLvwcYhHaglTkoLSalxN3Q3jbj6F03wl0a88Sf0m7K0LLF9Ntn96FugOj6xo3qEB0V
T9vQR5ShOcXf1ZoCkA0YNoTsDEZi/+kwEGEW5KDEcEWynQ/U7TfxVvCVPbfCthpzZztsLU+ODGUc
KOyoluYvVVEE+b7HlFnuTnuZ5yFrq9KBMQJew/ih/fznqsxslJTJiJpDroW/kLvQYT+OCviXgNQr
C+Ik/UnFsHP7gfKY1ZD6pqOAziwvkAkE/DJ1hznH/5cx+91xKoBrfqSD/s2UAVr6Ey4Tmb0E5Xel
xiO0fKHhbTYa3z1v/IMh3v6r53RphfFWZdZmMenUGpW4MbbwugUf31KNa0tbeIZaplcj+bQ34D4F
NNF08s/rfiz9jNWxCUInugI5IwijySxgRpN6jYZgLjvg/LPM8ZVQ1U4M8FpluPaZbo17MqbBl4Op
QeaAkqJDqi8AXeyoOYkEzY44x/cB924oenMKfdpSB9ihgmB03OMpIgU2wRh1gYuCEeBr4UuFISpE
Bu5VOMXrYBEzwvZ+VZNkCY14bFGFF+iL2k23kOH0A3ncybm4paBwi0HfRumWjK3fU4Af8dQIH6tg
K5LfIV54MxSzBvxGqcD7tSZ3wFj6eETf6UXxJiWnoV2wmZqDqV0gEx/bNDwkqOSOPd7yJHuQ+2kX
aNAeqmiE2ZHZw9C7H9X3Wm08U/GjmzqvNnExmOmDEr7UeJ+E4WtZ44QWcfCm8iZfhl47we3CTzN9
FofJGmbQl+Pgj9sMAIISzyfNX+hGDUm1JdwnhCK/aUUF0IfvtiSbBvSO4NLDq/ahhphuW+JW3aSu
MofWABCRUb5BevBmxPRHFH3hIWcbw2eOh3ZAWnvG8ISmHOXU2Em4gKiY+A12cqy4BEUrAEsxj3ij
C4U1xd8IL8zT6n7SLI9N3UnL2Q5i1erM2s1RGsCAro2BYgfYTzxB9mmLglm8rwIoBcmxTYXZgVqM
Q+RXk0q2OO5HTQYPIQqO0Ocm4Lwa5d+qEnsatqYYKfwj24fAtClCej9gXBcb4lBhQZPgxqOnroS3
AGhkLbk3LR2TfZ0ob3PxNYGOa1t8KMng6YL02jUnOWr2JX2d06dAfRpk6mUFtLWhjwnOjyMEJ0G4
Je/6MHNIempCxTaAZjab0AcRkQVBY1xBB9QqJNx6weOG8UO16TmjaasN68tYYlo8QFcqqHMhlvCW
8PI7fQ/8hPUJlPBXccufwF49gy7NMUeCkc6xhmGLBtcjaRfsGhsdpT09GJZsZwAS/B/UXdYOBxAk
G8AQglsEsmlMupaEAaSZsChsOld0Sy98l49gydsWXvKucg6H1QR8YYxNjTUgo+JUNQcxOFYhyOAx
CgaFpesJcK0/cLki5hwfZEGOwzZvDmWWQEpbswPz/rqF1WbLpQnGK3pK2zYUsWmKn320jmjrXryT
7hDKdn5stpk3cIFuvFUxnpEmoBQtmqI5aOU+0G/78JuzptVz+/xt2FZ0UCktqFjxbRqXeN1sjYf2
Dmk+drvn/pf4lm2bJ8jH+aAxBEcXV2WI4xksQfmoCEIx5dhRcXjupH1mjK4aVJwr3uJefxyMF0tk
ngNQ0qoEpExcTeZjB5LGbOGUVLeyoHFc8F8cREc4QZoG6gDMMweHTRL0nbREFQiCwLbpIzO3FsVj
B2SPqVVb8jdfAmPdR85WmfXpc0FbyEA3h0hINrrcWwIOZI6brO/h2QbzygkiQwDfAmkwNNGc5h7l
LxsgLrt0wapqGfvqca7wEKh93huAt7bl3y9eV1I6KYVsTM1BBgmzgIJYHfIGXNdT4XlpTCpMAB6T
6hgfrXF1q3iYbpZcjxP0ODzyRyRW1yMTYgDhD+YRhYlnzGLqs1q1zWFSdmIIldGIlwfXz66zCTai
yyk1AyFrlsNkQaXlHt6j2LweJEumDzZI6vOEIlad48Ii4/ZGUvZTJ2NROT3Eem8nUJZs9aMZ845l
niHG03uRYqZYhaHWoyi6Wokn2OJt6GdbYoOEyI+96Ca85Uqhrc0q6BfrY5xfm1XwjTfYURl0gAGa
kqDZxuxwhjJeaYHCw9akyJUL4anrOHH3w5z9R+66MM34f6QVNfqC/eKcIzicHWhbfidevQl3WmLl
Pyp+pq0R69C70QaFzE16Mz3kNxgR2deYQubq3qwm7IvfwwSLScK4piaOCy3zReGU9L8x+8lLo8t+
Xlv04gYXQU8kBXIIHRYNkXZb9TBp2YFpCpQ2VmDluxztsQ0nva0VVy6/MHN5EDNN7xbhCGyz+jp6
oi075W38Ltj5Pjukx9Bu7zEw9cabA2Po/P7zaLzYTuZGgZZf0ucjHFqrD2r8oargHgSTciaB0ibt
vKb80tr3CcUk0ewPQnXScwntOcFtwQQOSle7J3gbqJYu3NFkQtdQRzMPLkJFH3ymnE3ipC6VSV1Z
UY19rNTLb/3qzJOQ8TBGHAMaMxXXJ2KZzj02Iy4e0QeNVF764Blg8lSkB0RpyJI+cHeTgNcFj+Ki
ibdMWQR78UV44w5ZXPfkhbPl0pPrmEQCXXKxEkZ2YxIrAsnpCK7k+wKaURwn5sSmxqQpsQRmQDOw
vGg7e9lDe1feJrfxjXZIP8pjvYtcHVgRzp7ybDL5qYtNPc4DhKqh7jMKUJb60Gen6wvjfTYm59Qx
XpToeMBG96DSe8l4v/73eWtg0k3YKqNQh0u6iUZLCh/D4tbkrYF3KrPEnSaaOUWk4eMkW+G1flsu
T4pFdrgIONVt+cxzPN6eMYlFoOCzQoUfR5bwQYvnaQw53sYzwGSDKRlbWVo+CtS+bA2dXhliBNe/
i8TJyiwQo0t0KaQNFrFo2amF1T2AwQNcmK6BLsIiZjQpVvddYF4YNZPb9oQL6E7W8BYTnwTFKn2u
tt2SIK4cTKwiVpi1od4B8oIHoLYbjn99RECzT3zxrdUmxsWRpDOpgyRUqSDWi/es07nLsBtIAu9i
W94ZkJLjDUlyQkBnUkcrktYIZRhD0xLInFNeQOMkf73+PRef+3P3IFGEVjLqDixlC21mUY6henCQ
tRrkG19S8IWhqPuhA+ViIO3NyXSvG1wC95pBJggSfKukNscGgkIvRv2boF7ZElS8Ml7qXd++88qY
YNDq1ijA445gKH4LaOeZFDpD3BL7+jX0byts2y4V+yrvwfu2tO02uRO69WbyNPCmNpwOxfo7Fkxi
//lSbLuu1lSTAireHNJt84FmuLHD6AjkfyEi4eeNlT1VbyAZ4XytZZOufC2JcXhVHZJUnH6C6y8S
078mWHkvyh83u2aH8fUKlVaM/eBjQeUzfBkL1OrnLTjjE8fE8kqUnHcY/o/2mRO9Sw/XPXI9a543
dvn3i5utHGeBYMZ4zkrFgLr756T/d5eos4XFVS8sJHKBsa4ah1mnS06OImoc8PBx/3KWnW2wB2bd
S5Ckxg42rghdWOgQClbog/HMW6BXgEEqnG3jBPLPQXGxKFXqxnGcsG3JGOy7sAJ6F63qptw3xtP1
D7QKtUcLC6Ia0BfGEASzf5lR95E5ZsvaALtyKThB7AXfLx8bT3zFDQfp3hX31Uu1CVzebWrdPc7G
2Y1ViQztM4oqCzC0wDUmcWdfX9+/hPbZBPPSkQt1bjGHhVQFCt/+brSewDt26nEHlm1MF92nNk/6
8F8C7mySScNtAZqcIkqxqsfJxvjIIkIIcqzeDp/AFnUE+8/WxiAbb6Xrh/XZLJOUp6wiQQQqZhzW
qnfzv6zIP83q63v6k5n+zCh/WzKZh0uYQIejQcnloN2Aa7DHLRj4QFCguQRH9+xoduIBjrJTOhv0
V2gEHps7/gz5+mXp/COYx02egx5dAVn4QS9uZ2Hfqq/Q8IBczzboFc7Wrh53CoYQTRH8FwCM/DPH
1AOV9FSEm0YB2m7SrQzpDlJybuWrMX9hhEmVWi0UNWh4EPMGsaN+sDrjIKSmLxLqXP9+ZNVTLkwx
MR9loqkIi4Pq7S4aewjz0q0JfYtQeMjA5x+Po2NIt+0irVMTXvlx9btdGGdiXikSpWoklMCjg/wZ
QsPhy9xX39m3ti1/B7jUFnfkGSWP0NE4SZX3FZlMEOp9r4Y6DBPxOLbo4cHq8Juztcuh/UdoXKyO
jf0+wJQrSLUPMzT62gmEBQtxffDLlJ7xOLaTcRHkOeSksjAkt9Wg18P5AYsvXvsBTBaoQfrcCRFW
mWzDB3KI3dGCEo+NKaxlZCb8f9Wj/k9J57xitorRdkpqdnjzH5T7Gj0GJ7+FFPy3iBbsoT2B69lq
n6PyENjm5vpKOfGiMfEPRZdEFSfstGw8j+PvKfvIMGwqyhz5+fWS1cX6li9+cRaL3USgp4X1Tbvo
Tgb5tEU+w4dFR5feZ8/lBnPNN+0HJqV9CRwozbbeYcwtdHgfdnGcK9+VLXYkQQwC0qVDK+WKnSpQ
eh18rQBrQZajWDa7ccJZ+HqT9mLhTEIq4lE3msWTxtcOygXZ/fhiONMtrlcL0AqNb+GN1zjlLZJJ
TJpMzT5ZDmtDex3K3IuHN7OApu1HZkZ2CGHO6y60frG7WCKTi8Al3DTacv+Yds1H/pU6kQfK6Kf4
S3JECzyVnMS7noF+Qgb07BBR/acrETExOr2FObMkdoGBVWHIHZoTTg6QOHbY8xkT9FONdvdyp4vu
6id9D01H47f6OeJonr4XGHXg6T6YNV87E/c7c4cxDAUzDBZKZpwlr9+/lL/XbDJhGpCISCTFJ13Q
iOqh30LcBPDAfA9uNLT7x+dC4A7SrbvR2SYTsgONZ0PKIpQSFpDcSKw4ONUmBNiHgxY8xcMnx43W
U9HZ3pKTL1LEbMSSkUBl+6A/Dm55RyxIzeYHqBalWCO06dwaMCMRwq8Wl5prCcI/08LZNBOkNVDA
GLrDpy4wIJT3dyXGiDir45lggnKWMeIbLolW8mc0YHCx7Bz9OO6ILezy9/xZOWa89zjPJBOXQVF1
oV7BaZYmveQiEYBAE+CKI0hr7W7zf3DT9WPzvI/M5WCmZkqF5TbZiO1hyg9lEtm1iraeCi5IzR7S
3A1LwSbgu4FQpJm9pUAtXd/o1UX/NNJNUI7/QcIsqsKciiGqf0L8ICVfBibnrhtYpeMDLBCt+r8s
LHFz4adpaORNriCjm2jXG367hVo5AnKZfgic2oVU+X36IPyuIclgCY7CKZ2vgq0vzTPpL0poKNYF
brhLO2IBW8eAl2peccsb311/1J4Xyt5JmpkC/4xrJp5CJorPgA6hvgdJaujcjRsTmiolRJZDizoA
WszUkj+I6kCY6YGz36tOdfEzmNxnitCHBtsDFuwFvu4N77HbvsxH+lR5EIxMvrmNW44Lse0XsYnb
Ua6WNwRE9HAdM/fhfZf4ph1vR7e6qx4xtTy/XV8lzyaT/MCoEmXqMstFTGqhXGeloshz3NUEe7GR
y2+4cFzQsYlQPIeN3jNfc5D+vVE3+/4Ln4yFfWmKjVHB4Rfv9Fo9SC/sMqlPAIgPWiqYsRKqbYNa
iJiA9gtC7dd3kGeFyXZ1m4pNW6C1EErLNOG3CT7QHJauW+GFH9uRmfAqiKLwZxOTOzBsbeR7cPjZ
0H/nMLDzPIJJM50GAfYogBfKXeJE82QJnepxFsMLLSaXBPUo69DuxDsLIFaAiezUaVtLPsbbwTF3
8avInS/nrIptzlSEVo1YoWUwh2gv7cH5dH1JHC9gey2Adw4oHMELWn0Gzd0jxK+sCkO1162s3+rP
Ls22WRJJGqH3iWXIFlSMfcnVXyIw7sZ252R3ICaDvqZ73SRv45gEgVHroR1w0T4Q7ReNKrvVeI2z
9Xv8xaKWn3CRH+TZpGCEgzdUv4ujcZKeK3vpc+t+GqJEGzu8dwrX4PIxLwziRgRBkxIGF96QBXOz
SIO1u/hOcqRNzCVEJZwEqDMpAjqJalcuIZVs6yfzpZit6h2imb+qT/W+AgdLcdt+x7WPeffr345r
mLkX1cQYorlFG3cobYzNu5iDyx+FDHPJlnkD7YDA6u91xRL3oSPfXbct8yKCySNqngRJYsI2KIxc
ZfLb8tRIfgJh2q7I7ZZ+LLJLBdRfI0mzpFb9CGucqhDHIGAnaIxHWpWnhQUwGmYni35H6b6Uo9cI
XFzqd4sZcdlo3Ln8TAPgF3DnduWYOhQoWC3X3GpB7cmnXkr966viLYpJXDHEq0JDQBY25g0NNQe6
3EAA2teNLH/kj1fBOR4MpkCLIYxKEJZ7wLRoreeCDaUZyLInTjkL1qSeYmMCRYDpXLfKcxZ2HFSl
aaenS4VtEXtTM7t+qx/jnWDr6FbHd+RjvknvIzBicLaUF40/jJ4X0TgIba3ky54CO3rC2C5ahcu0
wYIOwPwUf359/RuqYAcFN72s/Ly/L+zFJpHUMkZGw/tyU7etDUy+N1Neyedf9vNsh4l6FbzktNUR
AIoPigkQPnuAkQJPU2ygK+6AEvRYjmBagBS29V9eJc+22cCHSrSRBziOVLxpBUvJQfOLOSxsKhAm
klXfDHuuTd6+MgFvanUE8fUl2dizR8GY9xSD9K21WrcHfN8ZHkUL6JX/rr0Hbbv//ZxMSM5xDgXk
ZZwTehpHxVY3HXVRw0TVFAQXgSWJFtdj18/Ev03+iPpeeBCoOGJjVOFBoyfRzfyJp5gnuHiUoAkL
cmB7eCq5o8X/EibQoAU7GgRkWD0FaH03vRDiNptsewctG5e60a221W6nw/jMHyNdX+PZHHMo120M
gt0AY+hiMm2ChjhK+cJJOOu3wLOJxaEutjHN+sAcl0bUsOtSq9KspfVU75XOGpz8mOzT+//yy51N
MjEJHoy4iGWsSvEx0SbZg68Tu/+l28VhcLK36RF8Ei2vULkeGGejTDDKKIpC7xBfLpw1vy6hbCgD
CiVK7vX9XOLrz2PjbIaJv2qirToNMBME2hZqgJZKcm/GUV/EJWheVDvCxeO6SZ6TMLEXQIEtgAxM
c4CoM2S/37Xh67qBtZuTAYVugAR1HY7PuIgIDeVQySpwOhKQ2xYfcvpYg+jGBA3AdUOrlc5LS4xn
mJ1kCqTOUT7a4UKRzVZ9l7njBgT99W8IHXjTY41qpM+rMvAWyPhGOClmL7YwG9fQjtehg9O99gk6
XKf/z/Ux3lGAWqoXKAwto9nDsQ8PoEvRBAu0uiQEgGB0cRDOhyF75U1rrT5aLreW8ZKGFnIdqTC9
HPDaD36fJDaG4CzJA4CLWqiV8d7+qwNpkBIEkEbFVeoPiS9Rh9ynMcBzZFAwReQggpCFoNlNpBON
QNVwakEjNg73CZ7rcczrvqz1aC+tM9mTKIlUa0PTgjgmeUsH2TaKbgMWOmsGQ3hNcCKDsjptwbEF
TgcSfHM+9lpmvTTPhA0GnytIEmDxXQTIwZhASKt8g1iiX86D0xS7QDzo6muV36TzXZgPVt1wNmAx
wOaiyx/ARFMPaUSVBAVYZsOHXkWn9CHSOQ+M1YoIkMPaIuKmqhp7X4Ug7TimZYxFjmAH05vycYAg
mBo/JVQ8aLHpJpG+oaritRrv5Fpu4H8u72xa+ufJFWetWOtK2uIYGU6dP26Wm1X6oGx4WJX1fTwb
Yl7fBYDNRm5QsNlLyOkF+JXC13DiVHzWA/RiJxlvDap87jMw0RzUObKF4CM2nkQMF5MQIuSj6gpK
uZfDbwo1OSN4aOvmGIJLPy55swXrXquLUKs0TQX/889dVSpaiXmMPKH4kyv8Sr3Cpn6P0oZsB7/i
x8j/r6Lkb3ss9EjVs3SCvmB7mDVyCJVmo9TPqdpujOCZtr1LZrpperyYJVAL6q8COCQGHmX2+vc9
/wSmxqxD1lbpxAxx0m6bbnD0+k5PQ+f6QnlGGG8letlCyg3BKMSiPQdvBSDPkIvinKDL1/kzJs5L
YVwVREm5CiXK9kDGfA8Qr0NiKC8FmLTLHmv0mxPoyAfj7F1f22qzwCBns4zvViB9FEQDobg0myDa
U97JMdjp7KVr8Axqay8/grZpyuzJm5zUHfbdRnOv/wbe/i7/fnGPHVNj0vMOP0HsIZgwJ3YQCLZZ
8KJ0uQpc22Amp07BaMqRuRyj4H5KyWCXqJ724qEya2tRmKkoaEZJthFV0J+RrZymVo67bNX8rgKU
f0wZWli838QJWVYrUFUAgg90/KY8+BDEQ0Ygder0YLVamm6Fa5KnMgMcXu8s03xtDMrZed6WMJca
KQSYLxYQPhjftvWsvYlGw0rb05jD32D4+ndenby69DUmQRUZNHalAeYGTXXNegDf2XCSyUbL9pWx
0AG+yB1UNIzPUeB+/cWPr3x9timmm8E4DgS2JxzpxQhWMvl71IiX9qpdpoFTYoJmSC3oZdnNVLxA
u3IDcUa/H4rt9V1Y/SESnEhTMBb/h5RpP1JTa2KlPdRVYUGUEoJpXFAozwbzXeU4MaW4kJCxNvWh
f4IApRuAmWKzPK6rrwFsk3xdubX9vVgW823lViAFjbCsqLrV+kcxeru+beuH7NkAOw9fx2DLFHLS
HjDPn4HH0RHdxjd6V3mDRsjdAFJLO7mnvJvKj1/84TcXZtkTpjNpSEu0xcEi8hhPNxoF30lJ7UQV
bC3C+OWzqYJfrd/pIMRUv4sekADdFkHSoQO+koNgs5nBjIHpcxGv1rxS3AF0uK38KEuCPcqnDlzG
qu5DgskaDGKN5WQpKShNqOFkfelEtAI7ybOYIPuIjWNqqVPWlU1S0N4qvZdr3SbF3y5BAhNoOwGX
9MbENOoYumFmbqNIQu1K9RJl3MagYx1kkGYqlqljALci9ijE+yzKXQmJMOtau03x33BxqcApqMyp
A5o7DI9AgzVDSXE4zNAd1XP0/zsK+lH0lBvc/Q3yaODRD15ZVdoV6WerfQdSaIvTHVYTNCEmmVCG
HI7JrGwHBbIvDbWzAH+gUexZyO8L7ZQKL1CetvIYs5jNgIlacF7q96ORvMyVJ8oy9ISOBd0Y3W0x
ObSHaK18P1So/RHRSwESz8CXWDSVPTagbwURj4g5CdD3mQM2pS2LZ0nP3ApIA6MSwKLVWKk8Ow1u
ajWq3ELhVgJ4MAtIFEGtNe6fkmSyxKL0c/WXgHE3vaksVX0sIH2rVi8leYeQXmuR5lGS38pYtsA4
B4qX7CYPa0vqQXBUlN4gRm6zDAanit2Z94MR/hKVbQD61GGUfEJ+STFoMJPCuR4iq5NPhiwakiKb
iq6yg/NjFXd9NsBXqyl9ovEuam/lPLETGexdqWbVcu3nxmc2ACZGodn+lUGBmiCWonn2higBOR4U
kFN4UjHfBUZ7owffMri3e5DIAg8KDpi54B0JqwfgxU9mMlUIxlKRVshUwU2T7uhG3QvgmrRBoTlI
VvZFnlHu4VaxlpP+j5i+MMrkKrMzyEDLH6OTG9lPlW96qZPdlO7kVU+9/5yD8JBzvVvPX2ejbNFz
iMhUlzmMTijvaidlAaOqbueIGLbLboevacOrjXBNMrlLUxKamxNMlp1dboeburPiHQXdsUWhIKiC
7NkGH+nmuhdyrTLX5UoWtQmYmxaTk87soDyyIfvM1t1sa3jjM1//ZfX6eLGxi4tdXB/zfK61YsQq
dXBOxuQ1UCUL1By878fxVHk5cy/MpIreJuZiRn6cfqPtDl1eq/DrDEQLxJ6A2d7wWsfcnWQuxmpv
GFUcYycrV/6UPVB87oUjOcJnfgaHwltu1We17qIQIoMnSJPAn/bPRc6CWBYhSGJ+MJjyYYHCgFh6
V3kQ1uDVH1YvKRe22NBPJ1MdctiS8EaMHGiMyx5oa/eKI8ybeoI6K/REPO4SV++8F2aZ4NeqmHRK
Db0v8tkfEPdo8Gg23RU36CcfZJc6poPnh8AfFefsLZsAwCbU9lqC9YaTpe0yd2maRzhrvHZBqXDO
gvV67MW9hYnCUgtLfEpcl2oHempP5ZLg7BjUNMkx2rQ+gFtHbgdrdWsvbDKRWM+SDDpvnD8DGJDd
7MH4DhEcL3rhUEhwLJgjLfJru70JUTosOQG66k4Xxpn4jLW5gSYfFixVEeCYqpWXEmdTVzPNhQkm
HtOG0iZQEY8B+G9rqbXSerLmRuGshPvtmJdqUhdAq6XwlMbtC2Qa6laFDa5qvUEzMD9CGsCOIDiq
cC/x6wuUIdCkKLqos3A4kVKBtANE5PR2q+vEDRVc8CAfeP2EWHeTsxVmeb1QiUFbLBEIxl4t2qY5
AqIpbT39HLlMqrwlMRnNUJM0mhQsqRBzS5/AnmHorkk5yYxnhcllKBFlkdrAiimdcNdO8m89fLy+
a8uf+OPSIp13jclbE5Qk56CBIF3SbEJVtoUJA7kSJlZB/A2ybSWI3esG1wPqb4PsHH1MylD/H9Ku
bLltXNt+Eas4gQReOUqy5HlI8sKK7YTzPPPr76LPuW0FZgtdfVJ5S0qbADY29rjWWEOgXt0OzUvO
BCNf2yWGzxXxzfHznFUZxi9XNZ/dtfIcHoAZapl+4cqvokzwZv2XnknjDGIK9EPSJTii2l0x8Nau
6u4l9Mt9aANcELohMBai7eOMYdgtaqfSdftq4BqigQGuwv92QOsXnHkkcyRTWq4SWgo4/f7GQGxz
WYJArdn672cSUCtFUFRhz+byl5Y+SsWzlJoCGX9j7T71jDMHSwV+0EGGkFiWrIQWbs0KxzC0/WIm
V63+NnUz0q2mlwKOKQ7uS+RCQdSzM8LAyysRvvO2z3WmJpy9yAYNQIkK3LzOUbxpD4j27NRZLZC/
reoa9Eo++EHmyPvf9pkzHzHRQzNQYRHz8VXTM7RwPZkghbksRKSQnAFpFrNhNYEQHQkKQ4vsQkRC
KjhKKq91nzN96RW56LseRyk3nRNnkTWDv6Jse6tHiqDHsH2rB/4oN1YBAuN0zO1i2WFA2WPo61HH
/017Kc/b3laNYXQFFgyOhCsdfasqGiPhaf6bbV1xkHWQnwLn7c811woG8Rp1RBlt+Z6DomOhw7/S
jk8J3D3vhlBFkx4kVE3rpDJSl/JJyWPBOjbxVyigOv5/IdxlX6YeAHbzAM33ZlsH6MQUWUlkDQA8
SywNM0sr/hrgkw66l7iZX14Np/ax8Zkz+6YTwMcT9WxvW5/PD+IMQ9tWCSmNCedHf40xsLP71Gom
UUvi39z4TzHcjS+1LsjQRYDM5V4+TE58tTaarVOjNYAP4WqJIeu3iy6fISuPuAFy6VI118CuAfCX
pTBLtpPbab8iwdLvplu/mXflt+h6cSeA7N6EXvivZgrOU0XcaxiYprkkHb6gLF4y3ZOW92Uglowh
TglIc8D8ncOXAU0OtXkDrjLcY9A2VOEuDt7YYDxfvkHbZuNsO7grpFbSRJIQH9MCt9qJZTcHz4ji
pb9WWsfZQbZwZKCoAdeiqPS02WR4vg/c3SrLCOgWC0QPnoZZK6WwWGunJ3nfuUiV33Y2hZdfW8G9
KFjaVO6zNXO3rU6qJmvWFL1evy2Yr8q6Dqjp+8s7KxLC3SC0AKtjySAkBJ1bZN5U+crCIuhV0Der
+Z8RtcalmcqujVS6hkWFujhJoh1YR0+TGt8FWfQyAg67btAY3ofXDMTJDeltM/2ZhZ0dxschwugl
KBuf1aZ8Afgn4Hyrx0j9LSeRG4/FLg2+B2Q3Kr+DUHVHGdQc5NbsXuWls+ouww/h3UDGXGmrayo/
qXXvg/1jB/4vNEm/F3Xxr3yVs6Xy10aX0UaY44Fr3fB+dlWUIEBC9JpZ0h34O5A8KHzy/fIZftA+
f3H8z2Ryt6NC500L9ixE1bZpBQdyNezmU+kjwL7CV+wMH7Robu6bu2UnWRm6f9coHxQoK+HyPbHL
m8GFGbvD5bEUm+4qH+ACL4UtaiT9MFqXvpO7SlFR0K5RoQb0ST8oj4uVn1IbMCpvyQ0Q1sFxD/GF
W5wKEJEjsdO+iL5gFfD1A+B16KqhMY2fiS+Irg7AFUL0CnbfofidCSEFtzX9UwJ3/J1cgaR7xIuU
7IHb7Q+7DFmNfi8Gwt3kF6D6pyTu0A3Up826hyTpCmxBH7BFwyO5ajAu/ADyTdd4SxPLrG3qZQdJ
zKki2kruLM3WHOKpgnjMUD/Sw3BT3USejgn/+kh+0td/AKSwaarOFszZQ1mq5NaYINF8CGM7uNMB
qRIfSj+138Ye7V94ivUr4SSLaJ2cgdSLNm2WASoDMqNsvzg9xid2wAwDOLqJfKQ94NqIAsPt5+5s
qZzDwUZJG9L4Y3PzBYinrS+BW89SdTR7T7aBBjckkwPF7UUB47qaSxeECzPGuJ/VoIbghLwbyu9s
jq20epwk4lw2WULt5UKNeZCrvsPg01rr+AbKRrzeh331MO2mO5OAm8dNrmhrd760F23uuncXlsjP
qXVdpkWB3CHKR2GwkHp7Lm/64DFkTwnCj8vLJOt1/yKMKLouI7GJHltumUZDjGJRkXIclcKpGZ7Y
xmXLjNaCdzqBXRFcfnL82BoZXEnEO/LsFMCaMcn8noZXTRW9DNmsoCw3HKiOLB/oyGWS7Bg4vLoI
eb9mdJbpZ0q9NEtRwKscKpeuIqmWWQJ1OVcOXfXYTHBStdMHZ9oMPoF6tqp6dqToqWpMFzytlfSY
KEe2gP9D+l1MxKqzx764apR7ExOySu1f3pNth+pzT/gsdx+MA03XcKidkQPW7RzsQchz/y6uVlsZ
4gVIXCTXRdnf7fTOmVzOCQHHRR42I+Rme/U3jMdd8iDZH29ga7VgcRAmClYLfOHwNe4tMKmkBEOJ
w58P1J/2tY1ZjUMJgE8VQBJ4Yt3LG7t5d8/Wxz0IYI4sNAmafUTfCiAe7CJr3CA+KqMIlWzbPJ1J
4mz/bExQHRPxUH+YbcRDOxO1g8TpdnjLvcoynwF/Iljcdgx2JpOz/gtDqd2sVjt8xAq9MUQfNyQC
8BNGGInb4GoAj/fL5S1df/TSCXLGX5lKuW86nGDSK5Yxzm6lnTIk3C9L2e56IjrotFRFAQEUZ+6V
KDSMrK5X/23EhWhtBsg8h/mlJ+1Fh7e9pE9ZnIVvmEGToK/giutvbf8jZPe9HAsWtPlmnq2Hs3pl
oimF0mI9SwoUhUFxo17kZ18WofB5JKLlcyxVHyIIZgR/ErS4XD6VzY0C4iVYG8DLRTXuOlW00Ee9
wtkTduqzt5I9lakgLtpEwqNnMriLZJhZNFXBsjpROJDv5Bgfwl/Ab0ewkOyyO/N7ATwPMcvGuv9f
1PpMLHeXwgiwiYUEsfJB83o4qY1rHjpfBDOxbXENouBt0jQFpJn4jrNknx5XdRCNCC5X3HbVjuz4
EDhABj40Flqk9qK5+s2X/UwcZ2+DnC2jOSC80KbIlafvWtXZivGNhIFVN519WT22z84kOkO5Tzc0
mdvEpCJlWoLfb01J7DHl9NJem7vsIXKmO+KDYQFom27s9Tt0D16WrK6a9+X4ziRzVqkt00yPUEwC
kdvo1vcBBS/2qTNusnf6XJ+o0zqSv6Ck21rkiaUuKEaApIaQ1/sHYcDmo3P2LZzpMjEh0MKmADLl
YVKtbLCr9xXeZzTd1kErFmjBd8hQgaE89kT5ke0n4Uw2Z8qSYs0NTOo6Djm6YGqlBI8Q+5j8RLkj
fOvQSiISumkVzmRypi2clCaJKfbeQOuYEnyPQXJvjL8un/D2xfmU8jGYcXZx0F4xsJJo6wkPjmoX
IFy3cj+GYcAs3X31JBog2rSmZ/K4ixrMC2m0ZdWo8YUNUB2lEiitSAJ3N6sxougrNAFygFGkUF15
WH8KNm39iQvX4mNTzzatUqWuLWZcyFUdVAyNSO5gKwfJx8zo4d8VC8+2jDPdedHnuiJjy9S7ydHt
+pA4oJL3J+RUyNNKgPk/ro4zN32p9mqXYQOTfXkdXwE4BLHgSkAGllZLKE2g5h8+/NleggW+MKsK
17pzBicukPLGpDqGxhG9+DS2xsfgqjqJ4NQ37TdmEFVMZlLd4EHHlbmewmWhGPodXoJa8edSd9Sq
33Vl7spLIHjf/8aMforjTjCRSqUJZ4hb5/WA83FFD8nj8Dj/KkO7/IEkGQoZiH+Jre9MX3Ez10yv
JEdE+fE3VuzzM7iDbSYMyFMWrHifhk/JmmLeBY9tgsMlszU9I/Fb2qIgeLu+gGK3oYOjU5M/Uopn
Bzz1k2KWESzM5CW3MkhOQcYNO309PyUemlA9hraVQ7TLAL5gg5+yku1K7NNvatnZR3BGYTbNtIgb
GPD0udn318avdZy99Za1rjIfc6d56q9EKUCRzPVxPVu4HCi9gZOHqWPTqa5A2F3KR1KJ0De1j06Y
L+bobHGceqlYWauFWFweBm7DSGWlRuOZqJTldeRnsmFnKZBOq+CqlIjdgZE+1ZJDF/m5fBUAoIPl
smUMBHwu8WEmBnglg11njlbcxyDWLC0TlC8GcLlKpfRl9UcR6VYwkzvotM0q1VPRugzWY4+ysbDV
Bcq8GF6NTqS0ABjQBBm0ttCp7OgsAc/qfUfe4cTZJnuS+x8VDGaa+5Re6ZLsyWZpkaF3WBe5wQwm
ahm47wqIjdWTkVwnBDAWIALvMreOngz5OLajLZHI6tDANWuLnbSj16W1LQ0ziMg1iwUAIpoBvR/f
TfVoT0npxgAM75vrvFUtEgFQO4jcfkD7uCnRXTeXTtDON5r2jMNDZ7rf0xF7iAQuwThO7hcKriYd
dyxK3FFR7aUpMFEWolkAQM9pBOr07+Ny2wXfOqnz8u4mje9SrXVoS31F/RYvldXOFHVnyWrqxh1a
A6yYDQrT8+ymKyRhOtsz5q0ITDzwY1qsDh2CVlpmaO7KLMK6XaqT+yJq/VgL7ai60WUMA0kJRlFr
ZlV6g0yztA8L5QfwBU4z6JHa/qrtYntE24Lepc6CEbiuAxBI+QSKTUMDEPbwrRwP6GDfD3FxRZZX
MJKi4GGRcXBVBR+Y33ZGtyvZq8qYo1W/Vjp7LcA1jn7G9Y+GjRgeiO2KnuQYdJpktAwTvnfc+WHR
78PSOHYkPSymYVF6bKbETVr0h9STje5VP1Dot6gE4FE13MQZ8+gS7PtmedakxaZpYccVXoHylCbF
Xk0NN9YndylNIKMjOYVkFaskvzJkp1IaL22b21DycjRVdfJVHzcWG92pwhsSYajqJiyeTemGGeg7
jprrXjW9Ms4cUqpO1pYuHTFW3GBqY1HQ7HlqcRWmGThmGGom6MNui30ksX0bJN48ZB4pr1QkPRa4
uVX9RufZDmQNDul9A7uWRcSSDL+qUVlC2dAsMWhOaq8OUVVF+3qb3i2E3Kf0OixKp6aqVU/laAUY
5otr5g09CDYqP2ZA2ZFuKBSdqh2gtFHPAL28jAY1ujPAd8cosUL6lCiGnwD6nuTPtCqutCqw5Kj0
k0azkvBGUvGf0u+dWsAxRmouxm1YmqeO3UuhTeTAq7XXsLpRkMerAQkx1/ZIf7CQuC19TcZTBVp5
fX5ghXKQQSGLhPgBrap2ibu1YHqkTamdLTe1BmYhsl+iHIjKtzNE1vJhpj+19C1VnotJ3zeFp/al
GwE6tpQsIgOeqAGAChz1IoCf2VJr0HGliAFSGobhcYZWsiq4aSqENGEDQ6KiewOAQSzRMZVykxrR
Oh8M9BXmgBHMzhWwui7OWKF0bHpBXCACO5CxtmXjZ4CFJjRxwwEtw8V8WPmBVf1UB6FHWHgYzNZJ
9Lewnx2QcOPaWOFUP2a4rXEY3OZ0PJkLSu6yclKKe116iUtmlSriyRmEMJ1qa+x5ziiyn7kFEKOd
2TQOaQtnThR7mYlj5nmCy17soP1eE1WnXkWU0N3PS75TE+oL3LbNUPvsFeBed92YDSTK8AqYDwMs
I+yVJZ9il94qL8zF1jktJhjSm/w2x4mJ0WU3feIz8VyoWFRZsoQyXru1t5EMox22iJMwyFFMa6/j
L8Nw8wFpwuwUBT81Eou81s1Q9Uw+Fx7qM6kVff5viLZmAJSrCF3GtfPRwvciyhJuz7ecyeNCQqPK
QqnXIa/9vc5tgPAKXvnim6/ZTQOuc/M6gP0qbYaRZ91LnXUs6VWlnvraAs9YCA62vfvEZIzBrOg8
szsJurhjy0eKAEZnlznjaL/1TnHfoMLai0LTdW1fHY6/pPFB49gBtm4OESFMuJPM1JymeOwB49Eo
3yX9uzrngo7W7SiVfgrko8Z27lsjwvLoib3hsvuxmz7134MbzR2eil/CfPpmDHkmj3MX63iZFSmF
PPmggsckxLgDCiKIumxD8sgBSr343S9RpKeJ9pXzGIO2zZspwL5maWBn7Eeswr4vqltrsd2G9bXe
SVZMZWvAHFgc9/tu0O61AoDg6Y8EfNpt9pZp417TJN8sOzczO2vGHDFgKnZTHO6XFK3a6EZQIpwU
EPAxeeDHBNhVde2q9EYNfxHlLpdzvBbEK+rKMRbFBQCwddlQbbvFn2fJeatBmQPXZs1rzOrs59pJ
BopGqhXuZSnbme6zI+TM4QAokRJd0NDRFNjWMuJzs/cNBUOo+iuV3nr6GncV3K435A0FK9xGsziT
zdnCJMvluO2gPhO70U0dZa7MGsEYVgBEsulRghwxZmWoFo1Forcfgc/N5aygFslj2q+ZibJE7CxV
NnDTvKkobEV6kDHFRpX+kLYPl/da3UzNna2Xs4WARymLXsVeZ+hd7hYdWfjxKmyZrUq/ZbxDFFo4
YNZzoqAhnh5qqXD6Tj4oknZtTkCvH09Z/p3BKSzKp2F5IVDSFihSkYmJjTJ0Ir2yp16U3BR99LqV
Z+FZgUslaRM+2jR9Tb0tdDS/JfsCntXl3dkOuz93hx8WTjrZbFoDAbDuY37VsOsfgSN/N9FWZiF7
egJwXOYL0cgFt4zv6puySJPTCbdMS3Dbx2/aAKBKU8Q+Jjp5njmLZVqoZLhnxzQDC275bULHmjE+
ptHLrHwvtd4iGKiSesXVInRvmk8awsgU4WCtDd4gRx6QvK1Fwgx+aNXhfc8SBBzr/O86y+vmen1K
A8UTnIfAyn5ka84OvqJaI1cjvjk5Lh7xAAxiL8TvXkw3syYXfRan4gexc8cwLenxsmzRqXC2T9PU
JgoXqII2eQxIVNVpEI1mCCzAh99ytro4a7tQW5/KwQMMiZ/6Deh5xU1BopVwJm5pl2Kaq9XEFbIr
Ma+ZS1fXBYlWwRXlJwBz1hp1luM91HNms+xmZM9D8T6VlfNvjoWpQDICWg26J/40BREaeqVcCtF1
G9wU2mtSLruAaafLQrYP5lMIZyTBzV4HSQ2Io1b7HlS9N/WIrkfAeyC7UqDXU4uRgzMbgfVZNeqr
q/YplbNySyJJc51LIMhGYof1TxqkXV7Xtib8JYFHOM3Mplq0EBKy9AfVR0sNDoEuar/+Gw/wUwrn
ARYyKwwCwk/UKf5T4MNEPKIaA7C31SE5iMoU2/NASJX+VyV4INPWrCIMKERoQA9OxgLU+KgDZ2/o
swHgJNXvME3tAC9GVr+F6U8FIePlTf2bR+NTPucKRsqYq3UC+cVxdEdmNw/kda1oIjfWWATzH3an
W2KQYfWyulDOQMVBknWFjG1u3Y9RVKDmMXdaKxte6IisoeBG8BN+7ajXRTut+Wh5Qo6DutX0Pve1
U0nwIpC1MkGSLCF/dnlrRfrKWa4YJDSkUHDZh/okjbcVHJCQiMrtm82ZZ+rDWZRSHcK+HHF8CR1t
hS1Wj/6rbvlVA7mgBjp/giGsZK48KReNMK2/fOHCU87MdESLRm3BdZSRg4yHOx3drnn6muP6V5Fo
TmNTGFPBZAVNpdi4Pw1nT7NYCoCMe1yAMRKGN3oUujkDIAmih5SKECo39eVMGndylADsex4gLepU
wEOl1xn9ngImokzv+8RwDWQLDeBUXVaXTQN6JpQ7SaYrNfraEoxDNaCp6E+NHtqXJWwq5JkE7sQ0
M5KXOsaygOo1E6QPi+uWCdkXVwP5RS/OpHAPAe1GWWpmaKTuhzsZQBYwJlDCwY2u5F2RCC7Z9q4Z
CuZ2kZAAeSSnGAGYRpUJL3c1HFTlAdZbcCzbDwL7lLB+wZmfMxE29GOJmpp2s1ZFM6f0w9MCKpyV
XA1utoAyRbQgTtOzkOWzVEBcp4HlS+tsfXy+rAbCFXHqrbVlkiYVzGHR1dYo54AdA40HuUnZA9F3
DClKtHzbrHgv8vZgluDQnEZX8A2rjK9a8rmrnLZrccuyUcc3qKaNud4I/Mi/1pb5tdisPaeY3weu
3aH0MPcoTLpsa+inbO4eNIYuBQHGij8qwSDD2el74gP02ZJ37e7yOkWnyV+GPMzIDMoxUIgrFkF/
xZyKIvHtuuengvJhH5vjMeoDyMiOA/igbNSAHnT00axQxQW4+VAFqnbopnGR+wCQd3AVi2Eetk3L
X1vKR4Fm1hupoa7H6QNtTPEUR3sFYlA+ore7edY9EI0Vh9QTJkcF+8uHhUsezlUh4foTudvr413T
HzTprUHg146xVQVvMA8AlXsPjG9Dd6MCzq5CQUupYWGrxlKX9rY2VTcZTeTPm53anKQ8B2rYQzUP
AjvyQcRzQeP5aLBnjZYnNbZoQd5CQgVObd6lCSN3LbGbgFh6Y1i9WdmlGdtSXXopGXaLAqaiZnBK
Ci7JLn3ogsJqwsoNx3A3trJHkPoYZtmeZtRVluMCyuA87HyV/tSP62821EvAgVSMD3n5ktaSnc7h
FUElENtm6fOhYh0KXW8qco5dGwPE2rhV+tDWlMyKm8JPkE7Js8Rbitcxvp8W4CIqgNds7rVOtfoa
vMHZYpUd2lKYfNMuvzsE2VWY2jNgtS7fo+0X+VO/OCOMhtUEqVJsnu43+8Kje81HOWonBEkS6TFn
fceoVbVh1afp2+SUjd0/SdfGPrtKB0t5nq5Rw0Wh97YUWIm/sciM6Bo1wTlLuaBj6EtjlHr4UhV6
UzC4tssP9Ptbule9+Ns/AGXZujVMNnRwPytMQdfkn0/aqNQ06tdEUQ3nuxvsFbN6ulshfdLv6Hi7
E7cobIY55yI5mxvmoHgclI/mjEw6rZ3jYKon94Mtoz2id8VcwZt7ei6RM71TPMVpMkAisCWd+h7v
9hNQWm8CzNR0T9lJVKrYzANjM01MRegAH+dNoNHrtMiGj/6i0Y1Di1ylfu8NP5sfhS16wrZez3NZ
a3R15pOoaaDrVQlZbHgYy1c9LN0Q/T0yE1w7kRzOuwoAykKSeU1dyoqjqr1VtbeaYbp0Eo2tiyRx
F1wPk1kfI1w8BngUMzcwJ1lZAUFuWTSs8ZGY4g3xR7wL+Geq6Tz8aBaWepHLKKh1prnPpO8KsjCd
UR+i+mUJeyvSA8vU9L1em6iFwyhX6Duw9LqxAvM5CI9kQHFG021N1nalVF3L+Ww3Exrcx59svFJy
eQ9FEDweG8qFfnANbO0yxcgNNTi7NHVppbE8GdDbFPj5IfK09nqwJ3fFZshiQRXs61lAmGHi8hCg
57OPm3WmXUMLehxQrw1HqQX8Tv8gBwz9KyDBer9s1L+aoT/lcGduVkkXJhLkkPlhGTBIlAuzOZsi
qAJuRR2Dhf/paDpbitQAfTWel+HoTJ6cWZU37QZ0oS3wjSwZhIfvIhrL9eb9qVxY05nAdW/PBKoB
iBuGYhpgddhNs29thD+/Vt7T6r47ibzLDRv3pzTOkJtpCGAfBmlzMBzAYWTp5rHsK68uSy/XskOr
vI5ZYGM+1ZLH0VookH2rxbl8jBtt439+BWfb4yikk1njK1ZImybMPig5tPvaUT05vQclD2b7Yqd/
/wdThdvbTWRq6IQaJo9DQUmqRmqK811JudBwh8b/CqSWq8TU+Zfb/SmNU1i0eJK5lebhKPtwstep
FtTiHxs3uQ8AFun8g07K9QC/qtOnRO7eL0VqZl2M9XVOh0SOP3j6jHHoAswxFFxu+95TbIL4DU/a
/7xaTpX7Ms3jsfzYW3RSXkf2Ou3F3Nop9/pR2osgFL+6XsD3ojoGCkFVyr4wLIXIfoSI7/sj0Z5b
6V5C3qy8v6ypW4ZNgXdlEHTiml/YcJYk7OOckv44y49qfaW0gIMp3tH8/m9uxLkgTlH6PIjSroKg
0dYje3YNuzdvmWmttX30OMePEfxmJ6fgNjqiRUg4F7j+Pq825/I5tQmHEeSZOuQXxwIDvjNYSMFV
h1HEcl8/TqcC2CWXd3Yjjbye3ufWcspS0l5TuhgS19GR/Gcke62NtoBgX771qmXkXu5Jox09CcRu
K82nWM4A0ikvp7IxVrHVALqsD6GJA6a3dbXFteYCefefMIVs7bCqEINoOrgkoE1/2vl0JBgYrMPx
2H1b4B24+V3kFWjHoVb6jl7rB/GYxkacD2YShKjocyGMAnbnT5F0GcdGlbLxaKYe3PZ9/fuj+2hX
lkeoFrMR4NuZO19NP8d35G/EaNebXsjZF3xpx0kas697QOlm+3g3Pq3t+hNW3N7Ku1L0kH5N0mC1
YFXTEQ7hDz+rppZFtaDfcsRDupSW6gLD1R4O9VE5idMXW1qEhnFGqQk8I03mDzMOlGBMh/FYkaOU
71h8avP9ZU3d0heQjckIDWQ4cXyEF6GpFd0SynAsNDducjvsB8EV3JKgwzWEl4M1EP4prGsJGIOo
94FK4bbLHib95fIK1k3gbYquq7pqrrZT/nCrzzwbOlR1rcRDf6xRgY9Y7ORMR2lqctp8cQYhdP0a
WnwVh0ddMxXgS/HMZTNNDDaOdY+XLzQAp2XVBwX2xEHECNhmX0VhSlSL+5pkUGSA8SumYmirOnBq
0BkZ7VUt6jGPEu7+U9Fu/wnMxeZJYSBE1XRUgWV+KKSmRTMn4dQfp5vJg/d7TA/Dq/x98WVPc5sU
foRoQmDz7M4krl90dnZVrMStVCx4+PTBIph2qZD9GthDh2c900TByubRnUnjXp+lTvRGk+f+iGQ8
7u54DZjzh+FF+aFQ4IbkXoKigCBQ3Xx/gC7x155y70+VIagjKla4vI2u4gw37YSZPXT4YlNBrmuA
oVURoSNvjNtAYUAgj2r+GvXzEydxLP33mW++JY+q3d8tqa0gcVRpVnkYrtAO75S6LZmwkQH8Q6rY
6lX8JglpUzeyK39+yOomn50v5ik01czw+iZH41B5+Sm2NZ99XJJQPKS45XSfL5vLCqhmrfa5DGnB
j9W1qU/sHrYZvsXko21fYNY2GOz/XBunu+aUSGmcQhoFRfZeASPmfK3scr/1YrDJGz16mzAD4LD3
AokWoV6tsQtnhmAPNAClyQSEYHzpWAnRZUxKcz42mequXCpgna32hYrZTIKWa6sEVZ6i/WR1vGu1
yFMxWFR3BjIYyy+jWm7UvAG/ybiPzPFYCNlCN94txVRlpEUB/8MYn3Jq84mGSzfj45TfsyTbcji7
vSyga9mwHX8I4XRLnSJZa4xlPi6d6uqJ5M/KD9LMz12B2wxOiMuvzJYqg3kNmIImaojkyzPD2nKR
20SbjzqIIIayOCnjdEXz6iocC9Q0MivJALAEeKCaodU5m9qTWfy8/A0bZw7RCqjNmKKbBk8p1ZA2
mM1GGY+yinmkNL7StMLKMtCQdicGhoioFxUHtlZ9LpJnlZJIogWyoo5HFoHbre07J4pMp5QbF2yJ
Ns3VXwUmHkL01umx6ncYn6OlKMe+oU0a6BOYpoJKAVlozr+cUKuKW1majwbr3QWtkVL6IIeh4D5v
xGDIcmv4eeSxiMLr7KCDW9pMmuZIY90xpQGE5ztdbdA/KsKg2JTENHOtC2MikHdY5JEOSdJ0zbGf
F7BVmC4YHyxTqaxROKe72iDOSoB94lMU//os7SwPKRal3yXv2nHFR+t2Kw4LcI2SXQI68vrlso5+
7BMvEnRnmMclJvwjHoYnawOWJMPYHNvudQAptlkAXpzQb0H7mkvPoDVyk77srBWwu5WCWyIjXQAV
MpfQTTCSWdHaTSmAToIec/0DWrElH7x4AtuxlaACUBBmihWiE83gXaosVrSgzmZ8pbsGor0f7BVf
Oax4MbEjxovZwGACMJECuBGToFMECcw/H0KdTg2dqmKVh5HvfeUZNsZpgLC8Agh0dgNvoLEORWq1
onhl4/ZAMv5qOoPzyMcrKKrPYSZXzQewPx59zCgAl660p3W+DkSZgC5Fg7+Xt8JigLqlfeeiuRdS
waB7RGcsOmmbYzwursmGezkwdmiasKtEsqi03GZVZI0VJl+TUxqhFbqJvdQEjkEljzu9KF10hti0
x3RY+BwBdak37sO2O8VS+m6GuXtZeTf61ted+tws7phyM5pitaqb46QBFASEN2mlv05Lc4jNyWsp
2HY0CfXydTYSKZPLwje8/DWMQYFmbcAifOTOGJGGYepxV1FKXOHsRk/yxaXEjUfkDzFcUrTP2yRu
lKE5jsvsSxgiXJbDot3TFFhVpfEjxmTj5XVtQBhhR88WxtlvmQDTLOwgsQk/8OsKJ/HglwFXrf8I
0w2v89ntJCgWiMR+AGWe+Z5dZLIoDLGfGJHt0ZTpVrh2pS2BYMwBoFxjLT9L9PSJQhrB/vK+9xBn
QRzGEKsS+XZQdI+uRf1hQI4NEdTYPS1UcMUFiqNzjlBgmE3Q93hPWvDmSUl/nUndqRlTp0n11zkK
7EG/6oSYPdtSAdizYvVq7Asmi760WRXCghpsduTiIV9aDNuGdl4/VuFdjhpV3QiaCjdFavC9mKYZ
a5n4TyMKTGnNDBi2VtJe66Z7pHH4o0lCe4lBIleot3ohvc54si/r76YVO5PKbe9Yy52GilBzDHu0
BJWhqy+vlyVseVm6fiaCC1xQ8wqlaoGIsYntMCcHY0leQ6NmNjVA/ofxAg/gWM9srJw5xqBdoe3n
IHAEX7GR2frjKzhznTAzATstTHVVgC2MSN0+D+9SiTyZkf6Ewe+OXtPGcOe49YvUSAVmYvPeIEWE
zKWM5AOfRZT1uUoXk8L0SoGbhM1jjygmNjAmbxbOGOunoXoSLHjLEYPP9/8i+bQh60IDAD9ScyxG
1W8LfdcEyb26BHZX/tYwmaRhyjfK39O88uVxshiY0SZQhYUmHmpkeobf/+Z7dIXBoaaI7Pgu/KQu
Uug4vgeN8Bh5ZzcY9CuczKlBFSM9GcwK3wlm/DG8Khq829TxM8ncozAFWlxqeYhWrXVs6T1iIkya
rRStjnf1r7VxjwASPaw2JKxNTuZ9rKrO0t5I+V1tBF6Y/u4j5ub0OZbbnz0G+QX7ut7QLy4pYSh/
KkRFNMrlz6TZLM3FDOCH7PXf07tyZYZWDEhxII4YXogXUNT6tv32nEnk9tNQm7kB0Mj69izwMIN1
6MlOdWuw0LHf7Kk17hO3lYXppk1nD2kfov0fZ1+2HbluZPsrXue56eYEkOzV9gPnzNQ8q164VBo4
zyPw9XdDZbskKq94+rzYq04qMwgCCAQiduyNq7f4v88eMo4lfRo6jhVkXaMNvQPRNGvCjde5ZWTl
JyLIOMeRBc8/orYJDuu0tAsfckZo9AUV5uJBKg7n6mbGQzz7l1n8MLZVbGbE4AdoUoxt8dsn+anw
I1eYBEw+s0H1vJ1iObopPhhcXZ6kNO7ViMJg70WB+jScp17pJPeibiyJOn0F+pCNpbplcrVSezTX
m0oLkw0/M7MYVNr8r5xmuOEi+tBNla4v02g5rTNwnHbghGjtDgqVKvk/t/kg3PttYa1Uoxa6WlAG
C0VWQcxwcVnE3DFmP2tIUBcSuB4qcxfrVuJ9vy6PLssPdlfRwZSTliUqLp5pfT0biq2XaM3eDHuO
W4Eam6h54ZK7miGWFIXKORY/XwwXtRlISu7AFrWxDo47EHBU/tvMyoEMuLlGOA8RRV4q1ym1maed
4JLqQi2pcBUnC82HIdhEGR51lB+srpy0NNTaMhmwalzjNYZtIIEyvHoSOeLt3P//Z4yoqqOuLjLV
qw2d1mnZov+0O0mEfpdNQGyaL7YqwUvGaNS1BeFzFxggWne/XynHKpZYor8tr3Z2zGNVbwcDO5s5
PYjZoYsIN4bdDa7rx5S4wPyIi0J8ApAVMtZ8D0KmjX14fB39foTVOoqnpZvLHOGO0TwW+rmcXhnW
3ffDPFZ7+DTM1SIyhgURHYENkPM8cBfUYpcASjxBV/kGmrBAGUHh+nuTW6NaLaBCJRovK1icwDiz
hHV629IN93I8dfN78tacxslgdSWpYYM/A0F8wU6R+HRlaAy40x25Tfb88fsxbb3GtaLC1EI5WkVj
IhpKa2qDHK0HENlBasqp21OogvR25kWeNgcbdsX0fDnwPgxU7NYPF1iVV23R9hjootiA2aiuTEDi
LHscINUJwPnRBf6vyPeqbx4S7y86g/+s0HXiCJyykNjUYH52gAl/ZxSFQimU5yHoGyQbgz168H0Y
q/j8w1jHXGsWOUHAVMUgOC5Mb8J1cuN9Hr3ffLCx8jd5zkoFBKoivO78AQqXHKUTUOvbtEoPTXnd
LIan963fLEDjN7H/vfmNraGtfE5dFiaIdCwsWzS+SwXInI3S0Ydl4+QQP/Pdoln5FUiUjgXNYCbl
1i4DTD8Hk4aWg2xr3uIP0MVvfWdr5V/0XmcRIE04pErN14DjK7TSHSPN0bAnYrn1EsNwavakmPm+
otAEeRrlPEyHPR9GW8lrt5tVt037/Vgu9qI/1uMlSHwCNToZjTmMxIdgAOPxEtBFciG7ZEdF6rRg
pZqq0wJi0Q1bnLFMwrgm4Ti9SMx05PrMaq9kQs9ltUOuE6rfS3kyzpNQsu+m8PtJ3Vq2K3/X8FSh
UQ3XkPeJrZEfetRtnFUbTmCdxZqljFQLWoxP9GyftWGSFZ6ONA9HR2WmlV5TL7vvh7TlX9dZFlaC
aAqcqLipgQEMJevC5SDs0Wzm1zdCVAWopU1fs7E51iksDby2lsGw/aWQOTGKSdDTDGMPaj9ASylP
FOCK0NxU/dmYPV377HSmTFIaNYNVw0wcjWTnnTk+fP82j5dDfjsdfeXYGq4udNbxNovdzOFE9drh
pQPFafquDqO/9ECjtj602xN7ATKsDGVUIP4S4PhjLLBuVNV5MpapiAXqzgbJnhyCIdqLMs/soOqE
IGdwNHRWu+CB+/4FbM3syu0pXJ4mTYWPGIs90dH0D5Y5Jd9KHm3N5MrrTTMbM9CWdZBW6OzYuB01
7/thHE/RfZjHla+zTAnIKAYLohNmcalTXTcHkE97OohKt+66W8NZuRUCwqKJK9j0bXk9WhZqvMXW
YbhxTqwLu7wbSFlzrEv1FAh0j51lPn2MZi/xI39045cZJ74XN+4W8exW7E3W17REFdkYvMhsJwjR
R5QkZfPQggR2sme/3c3JofBSqE3vp1PprwhF4HZqatDURmTzFWrbkRxJBBPm9UDzU8jctl4dCI6y
4oz6jAZJbm8N+fhFB70RuG3rEEJaSyGlZBpiJSIikpq95sYIy9fq5+QUZ5oTdmBMDDZD1qO77oPF
VejIUC2fegMWo8Yhg1PtdA+U5KPfzvZ0r7vckV0K0g2o3m/sk6PL6oPhlUvtRoQEtQrDUxM7Zvc0
9o0tqErTraD8aDD3wdDKr4JyRyP9pGM/nojYFFJ97jMJEJqebvZyipf1Jcz5YEq87A+xKZLVoEyI
36dP8dFojYSll5CAqLfS8jzYUDxjKN5Ghy5AZ7QqO5G2k4eDUoPM1ZevNvzQ1rhX/jTVOw485fvD
TC4/QTMXer7HXXW5nQA7Gt4hEw8ID6QZkDn9PO6MFmjhqOC6J/1n1IbVYHqFKXs0vy5AuLoxLrEw
vrzk38bWt7p+6CVTH2EsOpUdQXCnyLb+KKAK3ANlLAv5Vn3wqJP9YHHliFSJjjLJ4WR7T/Ejagt+
k0cheNzftI+pa832Nu328eDqg9HVxrRioKUGsIBBlk3pH+KQnBQuaFxuGvWRe/N54m2t3qOe4IPB
1YYcgL/T6gyj5MhZGshtgNPOIYQEG/O3ZWe1H/kYL2XSYf46N7uJAgNMsTNgjvOjOSKEk930ATyn
tbHfCh2P2YX8ia5Q5BzpF5H0VG6nOeEz4osxOlFQ2s2hEtCNyuVfGN9HO6t9R5cyM9MUdoQScabZ
lQviwAQwLDe5m11QcIx2Qdx2O6V/FDry0fIqtollrpdJBsvqaXXC3eGlcDXZHkz7ly5qepOVdv7Y
7LF2Ylvbug1svd9V3NMRM+slOgEtWAbMadHJdZd7ERRZJ8SyDyBDQK8fkoNbKbqjG+XjqFfOJ0cX
OUNPATbK6eyxpwo5HrzqM/NBsFtsV+2POQOCyz8Brh8Qu3XhJJNA/FAZC7YJVaDuJWi/N2nXjtqg
hFjowlRMus530jEbyraG61bRpSXZ1oFAWkByIt88z0J6H19vvcQtg6s1yxeiIFWGM1LTQeI8zjap
7r/fFseOewpRlnf6G/ULy4kmF52cVKw/kZobtKDZqtba1LyCoN5WvHpsHX60tPIvCjXBrZvB0jSe
SfmNXM3eFC0XtPk5RWChYs8SiASsH0r52rPhDO1Up6iEAebmfT/gdxTO+pz6+BziOT8EA9xk3Egs
Ljqc7xX1qcI9Lse9jYPYMMreFlraiYVGI1X1Yv1OBiXs0EbgvS/PDPR2xm2Lwn0g17nTAOtFuoNZ
J+5cBkX+qLAcrbqFG0EhgC7cxqXfW9hNuqhuNKl2DFrtku9MsKQb9BZk7fYMLs3vB3d0030c3GrB
GC2R8n7ASy5nN7ocILWTuROah6oqkBGR/4lwXJx3373OlXMrwdDZ8VIGf8Kl/Gb4bVACsG3gNo5d
vt1Pc/QW93GAK29WFZGx8AbmBj+5iQ/pHik4G8zysdP9idEdX7PA34M9QbbUNV7XQixcWuqCtVLj
krPs8gFVKevHxqQdiwip+h8r65scIH+6OciwAm4al7uNn113obY3w/x8s/VyY0Try1vVdKRVhS09
gLbf83i7HCQwTNcngnVoOl1aO/Y3j6BjoeHHAa5ipnhE9j2Pxdb3kxfdIWHm0kfjh4XLN7ppE1vZ
ultsjXIVM3FBV1oLr6aWgeKrd5Vfx7tfCjegf/c7RGrAXd9ukSe8HwBfN8PvmVz5uGygihWneLtK
g9pXeUKrc9BhBbU+2n15NbayW1vuRM9j4IZTs4M2964qRAf1Sa62gVmBwqcxYj8dHluNuKUMVYeh
PlS5vGvMdJcndP++9P77efmf+LW++PVo/T//F/9+rhvWpXEyrP75z9P0uav7+m34X/G1//zZ5y/9
87x5ra6H7vV1OH1q1n/56Yv4/X/Zd5+Gp0//8CpweLPL8bVjV6+gvx3ejeBJxV/+2Q//9vr+Kzes
ef3HH8/1WA3i1+K0rv7410e7l3/8QRBu/PfHn//XZ2dPJb7mJKzpXtd///rUD//4Q9P/LqBpuDKp
OBQRksKHzq/vn6h/VykguIKhnBATFc8//lbV3ZDgS+TvBprvAD9X0BcPmDA+6uvx/SP974SqumyK
mjpSCFg0/36uTxP0e8L+Bjmkizqthv4ff6xgOIaKHATA2RqoAChRYXG1tBnEAgsJwm2OwDRUoAxL
4eHBr5IdWAiQ7Ye38i/rH6193kf/Moa2QhNhlYLgXHz+4aysDcrmYZlUJyaXZQR5nzpgqbJxaG0Z
WZ1ZbJaUOGFEdSCOgWN4uagBVdPTZYP+7LgZDVOhWwSNP6sXB1aTflQ7mFEK4NlRIAZQzmkHdWM0
RycIKCmsELQ8ACe+inspIAWtJteaowf5mY5Oeh7UO/Ie827mAI+NScU6NNCGgD6i99z1h/mRszmq
FrReOP/WDFRG7qI5OgGwhjvMXU7LXHK3pRKEH/vt536ti4921w691bKljnrVkQpE9aPgur77fuWt
DvqvJlbTxSIQDS89JCpmB3RTv6AMgy0JueM/c9KvqCa+2lu57sJAZ7S5vL/KxV044P2ts9hy5UzN
rg2oC2oPj2kouF+l7haUYHOwq31mqGpiofFbdSZf82dR8sO1QqROiMMkp9psfduav9WWk5O5Iqaw
J2l3BPQP06ZM66ps8vV9ruLCnjbQuIRGEeZv9uTL+Az8bWc9SiZlwBFy6DZ76P3eLW/UkwaR27ZS
2Oeo6tcDaIDCWAANApqyTn7JXWpA9DRTHajFKtBYGbtrNtTZvlQyC0wtMY33NVc6uyHma2xp3swh
KD1oKYSkJIM6dWE9W72WBRFBSSWOcIAySz8keWk6hMbLS2/E1KvVLHuEoo7p0E5CsrCv5FBihLn9
UMqOlFDAYWhu3ShTxIOm1C140rR3TMko97JkPEQjGJ0UdPqNJov9QsY9oRlbLPIUwBaam9lFsaTQ
g8TfB7pVJM6it4Vb5SMo8YmsOXRJd4CoF7tlBtPiUNPu0ZzT1Oe8RNFYKwsH7VZtkDItOYDjWApj
vTPvIoP+1PoyWGKwSSHdy+1Kaxuba/luzDBLRUEuiw6KVLk2dnYftfWeFTEP2laDjB4IoJ060WNc
ilTkLKspPTEKZQeVHXTHNpOrpK1HM3mfRj1OqDx9NpB3caYJPLFyn3gWM8GWhVbvM0PWnpJR2hWd
5SuRFFZUoKTTC25SJ80kv7OUoJ2lwpGj8rovC8UnZePwCTo1Mb1n8QAxorl0Y12enwDoig7R0Hn9
1O8mszXswozuONHdnKuHhE1nxIo0779A0DiqzWgpTtv2Lxkb3khbousPdfZ+anf/NQNzB7aoWHW6
ovJYtYRSPEH1F/zF6M05SbUsdfu+djozue25bjopiU8aTbFsI2Og09PKF0kn5//VNcaMJjtJcYoe
dIU001B3NfWnlgKzWtUg1Bmmsdw4rld1il9rXqir4sg2TAUyKp/P698Pz1UDNODliykeSiGLZWd4
TvSmSDaczRtVGi8RQ1ExpkEMLsIoGWdhi1FveHLhTFaHBUDPJmIW8OuqUGz+/FD5pJTTbFXEiX4o
F7NTEC8Ndah/eKJ3qij20bMGqvrtu+Kqifr9bXw0vEaHt32VDQWCGgeNaKcqswffDFC7tNHcsM/O
qQsPdCK7yE/vF08kpcaw26w9rLBHXx9iNSUt0eKoaTH6cQ/xrPRKnCuC3mLas+cWcYG6yQx6JCj4
NOzV4azGhdbWSkNQgX9jNXS0IHc/sML9flq3rKzOZ72B6IgV5QTr+0FBA/MEraYtIOrGynl/tx/C
m0yJLLnuMIEVPEljXGXJeTanEHa5+n4sqwzt10laLdFx7pQCRUectgg1ztQ3kIyGwLnssekD8zkJ
lzey/5Vh2MruHwsXP87WmmO1hFD7VEYw3XvkQUcpszgswCeP59thxjvO7ctOVJG5pGDxEK2Mn3di
WihZPdSwVaDJGS0IBCDR4gJF6jC/E6VcIQg8vKVB8/YsGA7yHYjMDx1aDFUkiWW39BtH2yjiiDf7
3SOt8jlxvgzA4FjQdOyXoGRK2C80oGiGNyfceU27HcewVsrw+wk/Ev+IaPk/L2I13+g6B3QzglXD
uB2GUxkykP9XAxZuajpIIwwQQoHF5/ObRkCSiBshoh/Af+cXqNJ9//urRJ9YsaKJHdOIpgjcN9cY
n5ryxizIojtIkZaeIBURBCZJ62hogRXtoFup6CMLFRZxiTVFczUW0GpIekb4okBXyZFC7otEH2Jj
3c7OgGoMN3nSj7hNC7cnLFKTWsjnr08y1YiiYZAnXYT/ABSJ8Wm2fg2u7xB6dn7loVjyF+YMDc/g
0REVfrru8CXlaC2xApMQocrYbdltdPl9XXQYkqqqKHFR9CytBd471oKyORl1x+gvLeOmQOJnY1HI
XzaTpYHIEWSvFNwvUFD8vOpSkk3tbAK+pwfMwziC7jD71Adb38b+OXJhgSWkQmRAMCwdocZnS4Ve
4q6UgF573Dcnhi8i+vgEwFInA7R0a2I2ra2cRF1E8hA1sKZfCjwbOy2DHFIWdr/TD7Fb/tx4jeLh
P/ukz4P74h1mhceSojks0C9/YYWK8/yUvvArhWGXgUfcQ6SEisxWAvHIEgEp0XsCSVDOr+/zhCeI
bmXcy9TkdI7ulOz1+6GtsDvvbgN9aaCfgPOBC1lvK1woiqpZuOqAxdvTW6dzzUD1eGg52Ru0U8+0
wAiiUBU1Oh/iQWnjbTzAsXdrgOkJ6WDRA7pu21fHLtMkDY5xQK67jO1uxxzZIT5uLxGkJm3tHnId
TrkbzpD+9sWZi7RTE5Bd6jdASGwtrSMxIsgVPjzPammVUd2YXfF+7Z+99mr28icd3ObTYCuQxAQk
vbjv0a7R2WooQsTuNvLQB7Ox4r4egmiewFFhgREVs7veTTMT18NWwV1hR3xBD0XAQS1vc1Cv4ymw
0hINrscE1RvuCOuX300a0D0aAC4jguHOFUe+IA2s7tCyIQjX+h1pbdVtNkn81gNcG1695Sztu2Qc
UG+f/F+d8b9ItjeDKXEGfdy5azurnTuSPmnQOSXj1Kh2EFwqEU8ZosUMmuWg9dpG2Kw3rDCoo+qM
3YoWAnV9DPNebZQox21yqoxndBkDBR1DE/n7TXPs7X00on52tooVKXpsGWJ5CP5uSCjvBEX5JtGE
+J3129NR1kaOFEfvF9IfatRmqyaL4rC9QGTlFrCEFtoFqG8gS7HN9nRstoAQQBIbK5/iPX4eFxrz
pGXMZgWzNbnNTX0lWnjy096VfTrZ291R75z96wF+NLhKe5VQEYwQxaiOebvgLtj40CRGHkZIzLpV
KKILEOY71i6xuyd0EZz2B3UjCX1sBxIMFgRtsuBXWm2E39kHGTXmQWQdKNIPk96+NUhHfL9s1q5W
rE0KameCHg+R717Z+p2BIAornS7tqN2J7EPZqk9txnI3F5mJ721+OaphVPR/g0paU0RssIoSx2oq
Gk0qZFxnBINX5iMXJpR7RcuJdDNuFrzFGllN6Sd7YoN+uCJOLK6SMQMiyvyxuLJXZVCFEdlvhQC0
1O/A/+HG/rbI1Ds5wme7liIywpqGog5S4atxypORNGOUQggzU+7bzLrgg3k1DsZ9l8o+HzU/k0rq
9kV/O0myfD5lxnBJiCQfliwNOs6RoVMnJ9Vk6Tyu2eDk2fyYs+hxlJvGmdvcT8GNLjNQvXXDvQIx
8SG2bpqFMSFKrrlqDDn3iFsotSPdF1AVEvFaCy9XKssj5Felg5W0V0o+eJJUv0DGeTdQGQLqen82
ILT24zFZvM6oIbhdJXs1qqewKBX1PIaIj9OUQJm2ucHvWcepV6Gy6LZxf6vUzWvHoeaQjBoB90d+
NvV15E3E6ABAl3LQHNDmwRqg7pqpgFdYtxMtR9TNO+u0nrsaKUuA49X+DG2tMyhhwBtTls19ig0T
8Aqi3FaJDg+jgM6pGRZWo9lGgaCgFgKbjEZF0MkW7sV53PqzbCz3VS1bZ9C9iOyCJyFaVfw+qm64
gQts0YIJMLZeCoVnngRpeA6uPRs8SsxOK10P+zS5rBmk64pCa05VNb6JNBYoA9QuIIk82nED0O33
W+PrSgUIE/tR1J8E/fkqEZTlvVLhf8AY2P9U48S2+p/j/Pa9DeWrf/lsZHVUJAWJkrGGEV20fqBj
EFpdDoQ1kM52ksKGrodDdJyEkddubsWv7vyz7dWWUMchq+oBtpFrgtq9pwMAggwK1NKNQHX15k/U
ob66uM8mV7vfYBY1I95wR5KSXZqUD6pcQyT+bRqG57hVd9+/3S1rq/MKnDsz4kUMcDJ2tLnSsOx1
8860goFtiud9PYs/j2x1VIGTr8X7FBMJlHuivHs1tF0BVrPcplAjd78f2tcQ47M5MfQPbpTLel8Y
wpy8h5zoPg0GXLS3I9AtM6sjSYbQi1mLPRAr6blUTEGPAkzfourAnCK5BOUCROofvh/al8QFQPvY
eEjEyLohoxK0GlvXESUyaiwS4C1gOVTC6j66XjzlTg633uOR8++zsdUITYDA1IHB2OASC2VLQXIA
kn7UMP5c2fL4Ovk9OPHGP0wcgKVSFZuwl4E42SQgZqIutREqhrqEPMlWX4uCYPDLiftphFQkIT5Y
lKgCwTyWcSdPkx89Y4/ZYOpuDyw2JH0qBd0YtA2gwMghb4GeOinVr0zQ+oA+KrPVFj5fZT31CoDl
ckUPDDkK9C7fz1F+mS9VUKmyYpv9UHhlX9S7Me3y86qal0tQ9poe6QuOOha4AWIgtlw96cLGlF2S
0ftMqg7S0urnvLCY3db9cmXl+WHmXe2QSc88KI4HZd3iR5IxVEgD3D/PfjSUX/WE+hSaeHpCvWGc
HNTv4Z5NdHQxFTK+E7X2UwL+PX3caQaKX5aeX5VEA71YfMrayc8HcgAN849aHrNQG0ELO5Cwz9KT
Zi68KdPdJkavSF9CCqlYdFeLFpCKmuVkJ13cXjQc5007pEk4yczYkTHJz5QMhcMYD7urNN3jU0lP
VFPw6s1qFZK5ToI5khQ36Wc5HFvI11qLxC5SkO+conT1k+n52YCOXK9rCfMlCXrdySRDYVCeLyo1
nTzO5nkfkUHyKj2VvYEnDJQ5vWHrFd1J3PILOl2QOhKaJWYT6n0O9FFmmUEFioaLITdkHy1gLDT7
1BtFYU+KytSpUevLRNHPQPVPRRWwq4AuRq7NlWR1l4tCYSlKho0oHkZqOThMpeCsHyFFby683mei
3JiLwqPMCFIvqEWigrsrRXEyxdTbsyhYcrkKxtn6OUvwvrUoao5xJe1TLeoDVZQ8pbGLHNmsUx9o
zuFWTxV/FuXRURRKCSqmw4RcUiehu0MhU+GCuilxMlFircvImxk/oVLuDHl8lsczPZSGMTq1qMrm
oj6bZbmJGe2cRNRtLRRwzSF6UCt64M1N1mrPYNrKnHmIIE0R88oes4upnw6k1HigiVpwtqgAFtAE
XRIVSs6zZkV2zmMDNeAqcYpWe0O36NsoSxcx9tpjA7iP16S6ZZvzcjK3aX0SiyJ0L8rRklW/WaJA
bYpSdYWa9dy3L11p3oyikl3XiKqiZvDhJ14rUe2uKH8bJa3wSESaF3T71E6lNp5eNXsGXTeDz3uT
DOAq759MmZ+1i8T3ZQThVKb71jz+WGYh6pdig2WHHstgTIHii4oHcOXbpVJC/jzxJfoClCHICVN3
ITW+NnlRP/u8WPYGYU41a95gyYe46T01feiaJdSVyEEy26vBnoW6rN/nKJJZ+S5PCw/p9VMTS28p
Sq8bIzRY9kHBmFeOSljLiYej8rrChh0V2Skgv1BM9RB0i+UOcXyq6ckOlFgvVSIdUoAb+6ILW9K5
rNJAV3TFVZ7ZRnzfDZatt+fyAFCijpa2tq1ta0GeZKnchuWo2M7QDjKlyGY6yI+Wyk8SdhjwHxta
3jXEBBCg8yPddGuUw+QhvaskdhbF0E4bR2dp+EU/4QDAGmSx5Cec2XLOL9OU7rSa+nJ8UzX4z3q0
Syw11LPnNgIKYTYOKISA9bfKvQxa8wlwNnIPvsfePPC5VHwj476eWqGSFTu5bd1pvDYTKwSbrm+B
ZmqaRjstRqyyHzJBWwXqPjp2B9pXbFMtL/Ny6myQOmX2Ump7ldRIXWRe14M+42c7KPu+751lfpOl
+3zOHJJeIXoNOvDD8QgYlfLaSA0XxQ9nGk3U5NG4kEcQfusR74FrJBkDGWCxcrK8TAKiHApGHQct
JNrEzf42GbKgrmcH96YwzvlDNyPFL0NcwXzgLe4fHdIPxY+hicMJoiRlRNHuisAOIFlw8NX2mNMT
OqQByyI3mQi8qhGYGlgAZoxhMcSV2h/QswpVGmWAuHLaI+SFkkkE0qpOoC6zNMyghUfVC1W/MGkT
0Ln6iZlyEy7B9eRI/jWPak1kWzXjME9miAAqMjKCoKmwrpO2PAUfol2Z+AnzFb8+e5nGH7MUobYk
mKm0CFfeZXlU8uTcGDRAsUFJG2ZNMfp0tihQ/L3sqVVtHoZGT0NOhjhERQI8SNDY89lQ1jtttKwT
rjHjPEeJ0CFqBJIIpKB2hUrT27jJcOOlSm33KhiAxqgdXAQdpZsnypu20MJJ+/4wNotrjvlF1lR4
Ug5hW5Z3uZfHGeZTSaQrLePZDa37+Sar++58Asf0WVmnFrBxSVKey/PYdJjXCi2I1Cj9aMb1CfdK
aselBfXFmQSjmreeQYzBoVI6oLtsuC4U+rMf2a2udI1j5X0IRcyzJe3ii7ltz6cBX5frjLqgpjhP
4nEnkUpDx2/kp2wKEjM7FTR640jDRjJap5Gi88IwnlgcPZTReD2qolkA5J6OSspdPZEDsRTwJZph
VBZvUVx4eS8DA3cxmRH1OCnvchr78mBBSoMs0CsqQnUE8MIycIgAh+nobYIZ0+uzxiK7btRmtJEZ
L0ubWG6ERgEg+adwHNu3iFTDDjDP2WYS89UC35Jnedcr8Q2mVIY6YXzBeuZBEwr0e/nBaOZDk42J
Q0kCcEiaqFiz3VnW4ZRNKj4FjVJCH5STndkNb90sBTTV9shOxXaian6hSK3TLqL7ANKHwxztUrMK
6aSGmqSGCQM/A88iL8/zoF7mXV5mkG3M8pNEA/wlqg963Kawmr2kKgOJ02hhj5rX8qg8pkN2F8+W
3enNncyBaweT+N2SUnBCx695az6wlJ7NinyrLtq+LqD9OGUvZKSJzdMRHiXnr3NEnwlhhd3xqbEN
rN6sxedjXnloh/AatY9B8JBeZHrb21U8eGYUMySd230M9lWvrWri6l0DVk2l5ABIyXeSoZ1ENRvt
qQbar0hw75nqm1biYEhBHFEvl4oWK7uGmaU9G8thopVH2uF2iCN0NraBZVphXuqXytTUds0N7uZD
tetN9TIajOceDqHCClvq5AqFnVNFGR0rjk7x1z97ybpK6uJsnntfMq1T1NXuVSvbq329y5fsjFQA
pqrWTU4a04lM5SZVzJ8jm2Z7HoeHtpIQA2DF2FlS6KFlRJMDLY67RkLUFIP5UYmVbKeagJpy0p9p
BdZmQ9AO2SvpLkqYq/DptNBxUPL8tsjzx5mpAVtwwJasg+Qq8GJj+RpL5lWXYMuZjfKMw/uGlphd
EB+CzrIxE6QsmlNFRa6IoRlZa1h1349tvGMW+7H07KaZtYBR4g6U+UxqgHSSMq9aMkQDWQUeNIY+
lMKs70Ar62IhOPW8uJZYiMssvVYmvy7B5uGmZXemcfY8qstpsSC/omustgGm25dy+SLLy96iqZdy
PXe6vECbshbvh2Q+ME3bY0PsF3M23cjgKCA3cJQ48u0pAhf4UOg/W1q9TnBLtlmOjlZrOJhafgCw
70SfRylEXsjnZup2DJtHkdIMkqbsxKLgKk+WkNLytsigwZAn40GRQNtelwGRitPceCsXnEwDaW6K
nofpJOEu0GqTbTUqru+mb3TjT6U17kw5fk5ioNQaKsNpadIdSUCjaxZsPy3aiTXXp0ncOtls/CA4
ffNWe00nRQK7G3mNZPbUj9mPOcJtJ1OQUzJq6VabwYmlVulpLaIES6qu2zF3EmpeSGV8gIx57mYD
KcJ2mHuvxIruRmq4EgIfO+7UXWTEstelhYxMVAECjXm8y3CoSGPld7N1ya3lspuSC73LflRjcaub
6Jk0cytcWHNQi9wrZc0tUnqIhxLnu9oDeAmlcaPW0ZrURkFMdEevlHscJpU/KTBqluQORffBJgPQ
IDybbQiVn9IquzF69DIlDQ0WvfTrtLtD8xNYi6r2gtdin/PyCq7+pKokn6SgE5wspFyL6sBaKTAn
81w25Z0CQgQ7I11n48SBEC2b0Gwid0hsAGGD8JZPUZhp0wOuAj8ZSYFXVPy86nETq0ENg85ec7gf
DOse9WhXgf68OtaHNi3Oh1b9oc9kcjSzyHB+JQ9JNpXeUGNEaS0FLSQf61EDYJhFfistk5tTxA1L
dWil9EkZk93/Y+/LliNF1jRfpa3vOYbjznbLFptCoVBIKaVusJRSyQ7uOODAQ8yrzEP0i81HVvVp
KRSdMWfmts0qrdJMVXJwfPmXb1E6PVCrf2uh0uJjn9V+WtAO1AvmeNnIvNksf6VTkq1GLXl2avDE
WRflOCtY3eNYj1FPNxyG63XA445cZesGU+6XWgLE66R9B0rUJ528FfUMrxm+Epr2PWPp97wusKzI
e1ZAG25wuiMDRqRE/THK+zIiUJCNWbkFSc4FvlGAYQjrbt/lSgAMKaygJrK5BeMbMMXGiVhXrPhA
vw2N+TIR9SDGakCWld06wnwCQFPzNVUx3+oW8+a4eqhcWu30mLwb+IweGlZRlpU3RAImyF27gPdE
kUsEnnFbn2Rrok3riKa+czWJOkY23FodwBhDP6VrTXOOpBidIOPIbBmXlR/L7LWIRR1xHQGSrLFb
C9DhgjZPwUHN6+9T0hubahATlvMMa9g0r28V5joAJoMfzAydVmQO08ywzwDZS7JfpSmecGo+Qdhm
PzfpiNPB3utOHpFFqyjPs3sDQsKJicQAkIXAFm00wBHZU0a/L0wNV1TlPBYGlX6a5lCEdfp0ZfUw
Z8PBfN/b4FAI50bHG9okS1djzu+SOF256Rj7eYYAs2buAcHnyipBEmyEdtRltwNOl4a5nmQ/zApL
ceQlv5dFXuaeri9x1Di/6FAQ3RMm7k0+bQo6HsA7ZGsFJRI/NdWMow9Bqt6h0T4o58FIxTPtrICN
686csmA268zTwZ3y+1wDzraEMIowQkMl0Tgi53YcfWWo4SZhzQZRx/OQzHcJs/uQas4D5eU3hiuk
GPV1ppybvBT3Wm7ddy7WZVXfpWOx1rL2ORugTmIa2hTUI/sxMQSrmW1yb6ybI9XgBx3PkbD6e3tw
dpzJte7Eb93g4KqE27VRoE+XD+WGgK6dpwI2KroTTJ3YljVQy6nOV6TCPTLz9Aamf6fS7FY8tTnu
qAJ2Zrb9Aq3Mu9iBmkxrZ4dWH/OQELVg7lXq6Vnsix6mFVVTb3FM3tSyieypP9Uxe1acdN5kGwgU
KPSMnNHVPbcYfrCG3Co3/QHj2k1swj8aLm3pbO2h/hBMuojGOqH+3BbHoaY+vsaEj5seHCo2Yzlu
hq5dsXK8GebiruZuSBh0xnT4fUuXbSBe73oxBR4BweOD6conKGAdS23YO0s0aPRqm5L6FYSum6lL
N9Ls7ksOmwbwjGpE+zDTVhp2VTkbN7FEGmU7K1R4j8IdVjltwi6hmySZrYB35h3Ev28zZ46m1Lkp
C3HjDPrGwg3qTSMWWD5XL64t75GdB8BSlJ7mxs2q4CkQWQw0t8GNeou+OYn5lI29Foy9e68lRGA3
JqumZNIbl3oCQ7LiA0yMM09hVhqdb0wHFZDBhUs34XkWqtb+VTrO2tLYXdvaPyR6Vb6MW4DcSV34
9TzBGA5BNthteXw/9wwf3a6aUEzoUY12426SBtg6SAa9o2GzKRv3huvG8NQu74Qoq7yJSwGpqEZL
Q62H800s2GtfyX5fzoP0QRncNn0jnuHRXXr90meyseXDGa0nsHiACx0h/mYm8p0n8rGd+yngQ4bk
b4yN2x4lvUXPTHmLl5JfLO0tsjS6XIYyS76coqyvx1Au/bAmFrdy6ZBRHW4S8E/X0TobC3kf14a2
cziLX2FNlPjW0m0D6hU3ztKBS5deXMnbaSXRnjNxU6do1zlxt0vRvhvQxuuWft6Vgvblmi/IaWCp
McM6VxSbiE77sUfNV/nmGwvFitxaUNvM17C+iK4iZM55FL/L54tdHrpyBJyNs74VbaRVztyFf0Pr
jW/awdlCaxMQZhBUnpD9h/izFkErfEBW0Fmyv1+rOV9onBmGDknt35457nmrtUVFyzEgV4zV+zMH
Gcf9adTXegQXitrURHuA4kgm9heib2cDMj240PSbAEWA/n7QvMMNOWz8yh/vzW0djkZ0HT1yqTXB
YHoHiCikCxbZgs+19IkRXtuIMvEldT/ZLdCfRS9N/d94w11oz30a66w1mKS1mkYbknAMRBz0yaUP
WtNGRdjr7rcW2Jjq6c/r9EKzB7U3+HdDlEFfYDKfXy63aUdiigFHWNHVEZi4K7Ept/bmz8NcmkS4
+IGQCRwiUCvnjMghMejs8N4A5AAGad/lytkshvP0R34d93hhM8BxBvoPgFADyHnOZSCkQTEvBsCo
vlnWx7iW0YIMX6BF17CAl1pJ4A8a6Bgv1Ev7HP3eJk4Rtw1AU8qnv5Hh+gYyBWAqtHDgvLbJLnys
T4OdfSwtsYHLU4ygAQglyLUWgi8N75KrGKMLqxDjAH8I/AtOL/OsP+bOiE37Ctyohek2b+KNW216
fafkYcGZN5Faz2V9pbn5hduH8Wx4rbkokDmuyc4FrUvUtarUAbCJ7cdnYzsHYgvbwFdrox/0t/Se
+t0qPeaP17DtF78gsAqOaQLctyB/P+8AUMwAtuwBcFq4utLnh+U8oXt3Naz0J/eaI9KFa8HGDofR
KHCdunGORRsq5qTpjObqwrhb9JDF42LN22yagD9ea3QunfVP+BcXI7BldeJc1gHk/PxqeW1MsIly
ZwjKAARucY+hInVlYy/Tcz6GZRvgKTBIdVvnjVtXDFbfVSDCQUI0krfmDYQDIidoQwVZ5/550ZcG
xCBCReHKwOc4ags4TBOiDwCfG6DysmURf2hxKgtySybFsQyRhE2xXQ5lFSyIzKs46q+v+HmkMwCD
UG3LK+v3SGa0x74DQXJhYeBYDnOg0XwdIvXX9vrXb/d50LO9bqGwrs0tBq27J706qDG+9uW+7PKz
CTxDL1hioDOkZdBUhNYSelpBDGGDHSIqvBLbQWr5mi/1xXnEqWJZkNcH9e3si6E2m1MddmBoSheB
k+7T+Z6qJGjJOqM//rw6vjBbl9WBXaaDCsEMB2v/8+qATY5uZlWHgqaf/LAAH6QR+Iu7AqWMXbV6
G/2xCmKv3tboV95Ab/XA7v/8BF8CIjwA6Cu6C44C/pzz2pJSc7t4ucnT/KVlqMI2d1nzL0dEvwdx
AKBZuAT0/PbOGBvTCQ5TPhJmsSis22iwMAA0tfvMt4/Gc3drvVmGx9Z/W5n8jyjFv+NU/vClF9GL
T6oU3o/65/u/4Z/VjxmL8i+di0XM4vf/9091isVinkDIFJG/hSX4T3UK9g8wmmA0DWFMOKZDaOK/
1CnIPyASgBq4bWO5QDkTt+5/qlOQfyC4Xs5wQM8tgovqX1KnWH7TpzPbBNwU5mcIx0ANWTQ6P2+O
WqKaEfOk9w27Z1GCNneIUAAkCg18axdZY9A1lQXlJ7NEh91AcWxqjbAUFn3QBhNIDqQWJhjwvM3z
0Gipg94X0ASlBcs9nr4S4z3p+whU6GCaTH8sUIIizhpGqgfLhRFeUqPrnkoQSjuKnBv0ITbt8il7
SmUeKElFRManakQs2vNTwlQFnXBtzVO39jVDFSGX0H8qJhtFnBEtI2BW9rXBfrUjATWhR0thts3v
Ja9Z4JYInJM8lWisolWD+1/ciZn/qNPWCTpQhD1W8jgcHQvGohC1co38eSxFlExZOE2g/4gpRFyS
+aaN8pxMQEnXpQ8L6WI1d0j0Ja3R8RvM4ps5OGryek0fYBykHqX2s1PoC3GiHTMjMClIYOnA033R
Ov4IdGY+8kBD0VXTq21lGZGRavvcJgdD0LVoazQK4SSZyk1iGKvRRnN2FlsUarUgsTWot6rKOvJC
wNuvTHXUWfbCarSNy/LkaVQl2beZA5g7gFbr2n4Q7KcOMU2rB3AaNDBLbrR4TisvJijbSOPUp4rv
3NKd90nGIMyINEB2xc6wUKLrUwmtVlCRj1M1E08AOdxEH/bP3V+xwkf9ki8R2LIckdchU4Zgiv7F
63tURpW7oh5AAB6D5SJKI7YxV7GHutvu79v8fw6ufzeWffzfy+n8x/8q3+W/PfSt6N+l9t5p/o//
+N/L3z8eYr9/x1+HmGaTf+gOjqkFOQ3qBP71n6eYZhv/WCiG4GbqFDJ+v3/0t8iOQf6BU48tXvdI
v5BS4qH+PsbwI4LDzYAUCn4xHDr/JZGdc9/LJfRDwQH8NooEFjajZ3k5OooKeoKdHWoU3rzzQ2K7
qHd3fjzEfpnI1SThP94+zGKtRLmus4cR4LZWvc2JCCxteKT0oZdo2c7JOoamU+zyQM7vYvhG02vy
mWdMUBAyz54Vx/7HYFXrESwQYLdCfQsEnh0l2wLOWPmti7x0kWC7Fj1eHfAs1sJ0mQ1sLexQhoAb
oQALZeJFH2WQ4GtV8HG6lmucRVx/v6IJBTZUE5ai19mlgioDGSqp7LAL8sHTf3XP6cPCI3IbSEou
9Cy1UYd5m9/GbwacpDDh/oflfOkcWd7pv1KRL09wLtHmDBYANu5gh1WVhXOKrmWiecp6GOUDi9cd
qvaDuOlS9C3bd3Td4SvV/D89Alb3Qu7EG/+epA9JyQijuzYxdTs0260pkXAVsGaYuUSjDuKlnfyW
NN0TKDWexuCabu2niZuepuS3P0/F50j7r5nAvY7LHX60oJqeJQ96i8KIa83YGqUeCagJs5qhj5x7
CVzECnSO/zzcWe7+dbyzaFvXDI1NBsbrohky5+ZaIQh9QT9u22yGFbrvdpB7wx6AwisT/jnK/ntg
BE1gV6MEQ8/JtNATSSjw9HAUET+n6lWZv1p2+vPLLev2fFWRD0OcvZuWGUXVJBYsoeSz2+irqgZy
FVGA6uEGI99ZDmWSobxyJ/4G6H4ZFTzAhbtrQ6dqWesfFtJMSoDPetsO26Ffl4iLpEgyj07dC4AI
pddY7kG2L2Luw7F2wiJdNOoOsnyirVgZGfNbjujEzEC2QGOteYjVwziyb9psGgGU29Ar6WdAXBoA
3wDjrXxTVm/oRG00qLooxh6H7m0mcTQb3KuFC0GbyIlbTydtWObVRp+eOutJqXFLlGgBS3B2LSp8
XkbovZraO30uNM+Yh8OsaS/oKexrjf/Q0vQI7ZM1Y3MIBAu6acUa3YSTStJfmQmf3445V5xML55J
5LfOCnQh7S+e5pnq5qYRhh0KZ74FYQee1y815CMAgQrTQoNXROyplCGsSw88m8KklWvwBw45gBl5
yxjQdg8AEx8Bqw2FcQ/UuJfz6sq3/h1un39rA6uXMooP/YVZCkHCBNh4nNXC4BA7KzzEvMCMybUF
43lWLFi6OxcCxV4MAFQr/Q7aF0AnJvStGsCNIy8MAaOOCsvYnhq8BRgyW9nN0WhAIlWOuzLrHwfQ
oAe0qBPYHk/X/OsvHTdgIyI5gc6BiSLQ58WaAmutSdLbYVycIKRAur3l4IHasC/rKxv+d0H1y2R9
GOtsO5YDq6TZY6zhDc6LG7qG15YPTJK9H6CAAaS1l7z++QA44+v8dcgwUPahdEBganC+F6FmUiCS
xiqivQdU5YqtxgDEfR/5gg9dWvN3tZfvrwUN5hIUnL8qQ6HEBgccRoLnJoKEjGOXQr8uTEYE4vkB
wbdnoFOfzNm6n6AeAdHIsQkGB817/kjye2R9Ny2zto58iccqNPU8hAk18JnCs+UEK2oaznoMIwr1
SFMKkM7KhlZTNvEgS8HuUsDnoeEtOyhdof9bGVVo6Y901neAp/n9LHtovKSaV2dIvZTeRFZq7B3O
kcyUv2a4qWY4SVKI2WQ90i7TAhZbjTur4gLIqf6108n6ypf5XCT7/WVQ3LSQHFsUMcc5J3uwYm3u
lRWH8JuImnk9J3xbu7xfHvGQAtkA7Mmuz3YmUGlJBrzdqy7ZtwRn1p8f5Ldu/tmnwoOAMobUHUoi
5/dQNo0DyVsShz2QWwY98pr+IkV/xP2MQnZeICACgFwSfTU68VZ0e6d/sNrmSUgQB41kBwDTfdGN
92Qw7oYEbEx24k1/X0zuC9p6mMyE33dV/R38hNKbujL3p4QZHrQsoqKZrrLELmzoT69ztskkgISj
GvE6xt4+LT2UJBTaWkPIOoY0JL+WoLVEO9W7ahfwuar79xdF5GQxk+LSPV/zIsG1Svs5DoEd9gtq
rRZMcAbQFyi0p5w85DyFLke/08zhSmn+0lpa1EFBQULZHOWRz4dY3GpN3mXozFfWQ66/TH/LuH5S
cf2Y5l4IVYyPv/9sTjW9RPumwO9Pnc1QPbTzwSqu3HdnmfRfs4dO3qI+Si50SJ2kSZEWmUAHzGYw
Uyek7D2BrdNgyVDRyXeBEgODDFWMJ1q9Evf9z9vg0rJBnYpASgcqqzAC/jyFNONAdlgzKOnSDlLY
tlZpHwj3V5b96K55gl2azo9jnWVUhBWJWbUK6NqGrFrOw4HFUVVe85k/U2v7a0ohsGaCRGzaX9Ma
xZUxJM4Qhw3Es7KnmJrP0pTwrZiBjoWZZvOu95Do6Dede6OTMYKWG1BHb2NmXzljLr/wPx/kPLtp
3ILwDrSfsCOW38c/9RTaKmL15y94KW80oFtEUAhApxvmPZ8/oWVqZDJ7rJyOjVFNXmcBgxDahYMA
HKPcTj1YWHoMaAqiDXno4lvZkWvZxIV77+Mz2GfkNS7gRV5WjRv2FRC5zAqz8qdDRz8r3iTqcHka
KWebAVA9VLdVrK6EYxfPcmifYA1jCSMaW1b5h9C7bkqoRRQYfozLBjTnSuzJqJ5Y0z8MyV3pGj6z
yR6h80tOxw0n5QvXybNb52DNqV4FPaqDFkFfykh9bRYPRis2rgOoVeFCjN7i68ScHsF9O5Gqe+B5
/o31IFwM7DalA7T98/TKfF7alZA9XJpzqC5/0atxZJPY84D3idW9gBwjdKa9OP5mT1Wo+DV1j+UU
O78IPw52ti2bIjao21MtRJDajGHBX9r0WGtXLn5Dv/RSuCGQZ0MjBynS2UcqBGuNTBJ8pEx/zDW+
n4biHQjV3tMa89HN6VHNcxdBnfYJOY/ryVkHypU6jTcn6a6mMvZb0SFLhdaNlwP0TOJ65cz5ZjSs
k205oQJVsC4eYaB8WyrUjxvm58bkgDAtnZXdJ4WflHOYO12gRP0zKTdFS3ZSb4awTqxTD5Sfcjax
A/z0rECAyUJrKm6gk/0uyXhyOlRibBUVvIj00ViVlgoaM/s21rwOoAu4VWQK9fy1iTeyTzwrPhod
AF71CPc6ArZjH89mZKruNsvnmyorQimsKhhKBZJYBYZYMdB1Y+Op0yoEhg7kOTdoNYi4UxuUUOum
Hl5GagQ5+H2eVeVBbluBIesVBxkqZ1lkzCLKYkyCPW9LQ20Ai/fSfEY5rd21QH9Dm9aDk6hvG/1p
onOoQQOdjYnykoJFmmz3mQZVNXHIzVfVx5tE0l3GRThxsGznH3kLBRZBPbBigO4rEEq2wEkqIC2P
PAOYXsLkoWB3hlAgJtRA6Opba5A00qoWaGFm37GpOGlJ9lbNcex1egL4cHUHIVk/d3NflMM31dTH
jLdPsZWDFegext55An9yRJMMRZnSrm8zo/82VdUcdRoEuRM1PUN6FH8pjJ8Et38DBjSIE/SVm3ET
lL15y3QYGEwWMPNER+0cXZpdG4Pj2hPrGeKZUWXIF16qeA2oWqjEAGJO/iCaMrKg1AqUJbDVXQvr
mlaBzFGOwFfbseGpRtb+2Jv7XhKfAx5dxSyyUfcvU+Rq9XDPxum5s8fjTNNbxkSwyCyIDm4tJTyc
evdWJ9WqzpI1L+qItd1WWtl+sOjNqLU8ELW7y6mMGiDRCemPbdN+Sy3ynajyLtNUJBcHUTRFFLop
I2iBtN/ORfrdscs8El1yJTq5FGB93LJLV+rDuWrl3aCzRLrhlKCU0ElfuypoDBm1C+cPwD8oPEPW
BDfYWd2kN8pGgWHhhlktIUS9n/Vb3RpOblKehEqA40TTC/jgznwSQxuNerNpsa4pa8EgLsGYUysT
s0xAkYMHaODMGQR0yZ4bLvRCiFdlz5ChwioXT7ZSu8GsbY92cQ42Qv3EK0ji5IPt64NaxbIx8aG6
I0CWQG/bzhtaxL4Br3bbeqJEHLIk9jWSov281JRSCJah4w/S1HwzjKBJAK4Ckh7x6lLfuOn8ROFI
QkAyIiLx+NAEXWr4cCYNEp7sWrfcWNabPj1PqolMype0TzvZdhE5ZhqmifEsKh6A7AoKQV0Hmq2t
pr4MIek+Qw4k2w609IeM3Bap6Qveh1VNN1ox7ATImPAHOvAxvTVtxzOz5GbmBHhdNJRdsBwaCxX1
qrlFe+s9LcQateFAsXXG3rX4zYFwTmLmHhkHj6YgWGO31F25YQaSB/ta5nChTLfELajzLLgv+7zy
GtdcIvikiD3BPTM7QHeBdE7VT7DwgnxeKfdpHr7/OVi6uNYAGaIGcG0EHY3PCzpFsVfqdhqHkJXK
7KexPKWox/x5jDPV07/iT9NGXglVMMS76Jl82jUNTdCr4Aj7Mh1tV00zvyfmGKDE45FBA++PeJaO
PitAvaMbRzSZHoqpQPtQeJX1CwxRu37NuI4PkP9lS/Ev5TOmjS42Q/8OIkZnwf6EnEJzQSQJezJ4
hXyR2isEVa68vrXs1/N4AuI9ULNcEoovBV6IRHdkkDqCFyjMJii9gj59L5PUl03pMUNSLxXizRDk
rqzwgxo9ICGKoEbaTUWyK8ialhK0hh9w+EVFg+zrjkdu8ubUwo+BPU5gFkN0WMESc52BXVK7blgP
VelR1YdaUntxCylkwY9yMnzwr1ZEh2+y6lDzTTywWx5Nl/+aCThV/aHHfzpkh6qMfcfdxpba1jXc
yyUNMlaHjJ+yhU2X6p7eHjXOt4DTh11V3o3gWs8V2dCKgZjyIE3wNuCkcWUqL2YyS58MYDA4ESDC
/rySwLrvlDv0EHSGE1+yq9Y9THKfIEDhL4ol04Y+sg58xSvDXtqXAOKg/7UIMYFW/3nUniJd5cnk
hopxz3DrNSg/j7P+MIPoMVnsfpzBr9a005+3zW886fm6QcqGowAKivYXiau6z7NcWrhsBkhsDPER
PBCYuL8MbB3np7SUTzlfZ+As+KLAKmBlBbb8rEmvy9Sh3Qw1gO1lO2re2GeR1TgoeohfUk9xeaSb
Kul3vQXJotb2zP6egHA01H3ktAqfNn3pkfgqAHFkRq8UP5e5+vpSFmBFi3ooNBk+z6VGJ0HlOMZh
OeZ7puTaxqYo7f5KwnBxGKD5sNsuOVKmOYWsE/TGwyG9Z7Hwlbol9IrG2qWiqoH2MSDHS6vMpmcB
PFjLNBOWjMO4f9S06nFMrFuXgiUBDjmkQHDR3bIhDxvevJgO3D4nC9EXcCOAjrV5vUZb5MpbX1qo
Hx/oLDxp4xYEAh01r+QWdPLtosq62A5fQxNeSJAoykDAZTLkmF+A0G3nxE4LEleotyRMVesJ2oZ2
B4zLeG2oC2+0OPAikzdcyIme46ATOJqj5YwSidbWwOU/JkOP9V4P3+uxfqzNeGt2ZWB0cEz78+a7
EOhhXBMYJ0CilwL252VqNhWhZc0cQGcoUoYb2T/9eYDLL/ZfAyw//xBJFpZjdzmQtCFbJWuIgK9U
xKJ29TfG7b+94X6fiGf77eOLOGeFiIqP41SlCUouge7jlgPrFtVd8Ed6SD0t9hgq6O6bTbcDJ/Xb
HAKJDVfxnx3woGZ+1avxyqyeF9ekU2XAZdtOWIHZ2Zv3COf+/76bY3ye1ngcuQNIB46X/L6un02Q
mP783S5t+k8TehadW7kAx7HQnHABli8ygHk0APLkNSsWDGEFRfU2bB8r4mena53iq2Mv8/th0XSt
W42sSd3QFmtUZqbQjfIASc9aIf0po/7N8uawW5Ur4/7Pb33hOP300mc3ICMdp2NaYxVpLTqpK+lC
41H79edByJU94SznzofXwwhO1ej4eIaF3GWqAkJBiHH7lTG1fml0W42wNUuHbckNkEZPur6QYjWo
z+gAIDQhbcHYjedQN8aborlWFvrdI/vTVjo77ruKVuAMYvb7Kd8CGXhvzzWAEI303Gw4utOvqrC/
O2P3EPfNbZs2G5vn6zIF/378ATjHGhKIfo1gt+9QzZj0aOzcnaPrq7isIfEEGX5mr2fItyQSKsSw
05hwsroZZFHLAymmzVxWq75kISc0TFnzc2Jt6iUlTG0AcvQoaJJOA4cVx+H7tKXrGGoJZjdsq7xc
mcjVs9LexnUblO193X9T2sGSqxHCAVe+4bLBvk4SEFe4HhCknbcgJs0xR6PEeRPvu427K45pVEDa
lUUFylpXMUK/f92X4cBNQ22QQMT9PFfOOC37fCmhQzPSq0GBK5z6NJskkI6+hhRINvfCQ4Aa0hqZ
I4FvSw+8gMmqXQbqZYU6lDnEh0VTcrKQVqOSkVbdUdd6L+6a52rOj4ZiByu7LxJjXRj1hrTlOonz
g6PKHSCewnV83Snu2Fi85bPNfUhz6agzncw+uYPE5A3k+z34vHmZUfosHgKwG8EbHq9EVZe6JhQI
D9zHwLqhxn92naRMTShZ4uZfCF5zAB2/1IO0reeumqA4pPs/f+WL57i1xKWIxAH4XRbBh406jbxh
KkXPMs74UTjvamiuZWaXEAWIqxdg3KJmj/v/8xiUTc4sFUUfCOIzEmHtVNkPs0FuKHfQRoaqdC1X
aWa+wDcHZcNd1s8h/HZuTE0cQbdAwkxu5Wjty4k9ItnfJdSMcgNCZx09kHrcJu600uIxsIA0maf5
kFnZyZqNPaHFQXQQvCge6wJaFgq+QajYTyVkTlCqgybtDr09vx6GB2OGgFX5ILP5pLIOohtuYA1o
H0vzbR7ql8G9mwp2tCnEALsSOj4u+MMZD5x2kUlDsarNGADE/MFVbGtbUAOqi+5nkYRoW4ogc6F0
NcDw1LMKDE8hRFVbEC9vJYp2ZN1DhEwrp+PQjbdZWz6nnRWCXQ1tKAtKRpzC/NUkr7HZRtCYAoEW
Zts9OxXTmw4xH5Cd960l1wZvgslEtM9/i6ZAZBV61ry5JUYX6t0QCKgJFQYJ3PTU8zetBlsrzlem
DvPjyfJNYAkUsNSsyo8k2cTGFuYsvnLbkOjFqtY5ikwVJCS02zk1T+A53PJGnIDLXVrMZTDCcwp6
TJmWrGC9uC/4Go6r/pSCewshGwIBLxCTt4BHQS5rOsag2Xcgo3caJE2H2J1REYQcWV3gqGNxui7E
RJEcNyl0vWJwnBmowgaqlDdZdpPDnVPrqrtSNie3gbSQ851ObJNX7q+2M3Ae52FemafUMT2whgOh
T3eyIY9dPtWRnMdwnB8do0dkxCI0lo6OnbwCJLirHWdV1GnUxbD0FhxPk875AaY42koRdPGa3t5C
AQV+uMQ5darKt01jI0ju9Fczr0OURrHwXvUqeSYZpOjoUN+k+UbFCcz0fpbGO3yYQ4igQAdoA3XC
yC4hkTubnpXdadO7yIDDAwF6Fr4VcxCrfxZAs+Pmwc7f8UHbNiJfV00OV7IJHMxanOa+gR4HpEN4
vsrlFJYGvpBB+VJUDGaywNYd6CclAGbFd8p0fjj8gVfQAiDF1oa9WZL0nkkykKV/tpqIBCcepEFe
NL7Cwt5V9InnuHZF4cfFD9EeAadbAakBXUagLcxdzHVol0HwomFRk/+oEFOD22KGtTCf7bT77ibj
bdlVoWahaJgmK1NAypVBYdKCchM/NYvALHtTRbstC75Dqf1pENo7ipuPWqqgOjvd8PYbN3LA663A
zeo7keHBZA3VofnRLNimTqC9u8BBzO6twJGhFfkdwXSmiHNLSHLlprXPdCQxoyVCpzRXkkL6CHXv
rog0RbfS4T5pAANpxgOtH+BnDck9gz+mSo8aoPZ5voNCQMRRLexjGJ878Lc1H+ZSCeQP0vAmN4Ug
iHUazfnUJtP9BMO9rm7AJRVajeqqsRtjtoFsSAC0SFRhHkXxrCR5mUx3b06DP5qoh9Xz3RwPnqIw
UhhR4YEgNHCFm84ungQUiIHDCA0z36kpPupGcoPUF9+PQwKmWNyj85u+674nubinMRp8KXTPCGSy
yrx4FhpkjxOyzeMhLHK2Wk73SpuRDKA4SNP6zszaYyXMrdahKOnK5gA1zsdRgw5gsTMtpwpoIrZi
gtZLmzxZbX6ba8mR9HTlwCJ6yM07xeIDHeEd06ZhRdxT0b5O1eTZunqwSu19yCh0nFhIipcGVegS
ggZzZsXobkExLrb3XZJ/a0y1Smhza6bzHaqZUWsNUU6JN2gWaFHNT6t0V20qIY/0OJY9oKsDoCyd
Zm+0HkqJ7gv0pt+cEvCTAn0rBAac7sDAChIK/RU1b+alsyIQOE5C7UTSr6E/srYUTt9e389m+jM2
4g2wdF4uoXPTAK8Id9+2t71xkY4Zpx0KlJCaRyne8IYCWDeRBcxtIzqVYTKh8J2/jByNItfpABms
NgW0OBI4+pVIGkZ4hHJwKoA24AZ2VstPOoFWvPuci3hnOAuwjx21JH/O5Fttt8euNoJ+IBtTvv4f
9s5bO5Jky7L/0rr1ck6EUZwEAwKcZSq+gATgnHP/+t6RvWYKCGAQUy3PE+oJWZUWzozce84+Q17f
RoXYqlHs5snksNXxRALFpwx/DRkrT1IYnllInhjYOqq9H4KrmbOECnrEx0hvYFKdrniVaZBTz3AW
Shp1rnEbKK+N9a9ATc9J5Lk/NLyaoFy13TMNiF0U3BtZ55tLDfFiXkWDxckc2AryrgBKXmXcFqCf
wi5aqbbwNTPwcFA/9jIBaIC+21RzUFtsmdC9eKz3cXGfVk9tbIElS51ltt1uaTHs8Fnsh1DzckIx
ZaniVVp2hWrdlun0xpe65OomttVVkKs3iVmIU/vZQz3qeIOpEGFioWw8lK6PjlxCsXq7U2gGh0Xp
1qFxmevEiOj0CQ31QlmmTb2Ul1o9X/TmvgE2+e83Wh9HPzp3jYtp5iSUCpq0L6K/bftT5bjvavOQ
wv+5vqMzF1/BqJQ5IwxD7Qy1eRZKIL1F2MO3I7paZbMgC68ZQ183eIMNFQCd7Vfhb6OEqt6jasiV
22Y0HjQhTu1q/+5aP9187ZBwbBKkAVYZLcPRrrZoZUyYcRiu0DphRBIQUH8LeCAyU5CUDHstVtd2
n9Ob7s+pslHpVtEnlFl3CaRv2aQdLui2W3eCIgcWYiujEQ1Eza+7YFuG0yoNDAfMgxReQFC9sXS4
Yfq8SzSxR7a40lkoK3bztQlJUHquht9j9Nxb70RunoUgptJlpJyfPqRp5SvQZ0yZqMrGOgutxZt4
YzUz/I0S5cTe+294yg83xT6q6LBn1CaNjgoTQvkn6ZM7XQL/G7CH9TpRik02qHS01PYuHkk7Y0NU
mdN9MHC1eeGWcrDRCdGsgmqPut6RZ9iTwU5C/S0nwGNby1UwklWJhdgah8XyO8rp1UsYz7rLztbo
H/CXVudLTYAdyJOcE87yywADXC9uDgg1jnTEnbcJjBUysByTL3uYOPqYPf1A4Qx67DR2+2wTAOLZ
hzOh+q6KbSimySHqIEEgcxcp23bcHfqSUReuKkhBBfWVrnmAxcM83W8OrNNauZKMV/CIjui25uCG
E7PONPisHf7SlutyNL0BuV0trRSzClwtrrfJQhBtW3n2lK4pu19K9tQ5I9i0NiRaSpB10k4XkFDR
xKvAVybkpLCTM9OPmgnkKxsRWfL/5Qf++Q0/hvXbZVoVQusEvd43C+ucKv9PToY03TBqIsI/ZGV8
Pkd1RT5JOl10Toa19TfgjJX/FoIpNALycE/VqL6rFH0Y7lj41A/SYgwLw6VAamYhNg2rmyL3q5/v
2/fz1sFiquIQwcd19BUUJMiACaaUWL9Hdxxpgt24HvehD2jT6fzkIv81ngeXBO2uT3FAvjv8Kh9G
Pupg1DL+UXDHHExldsHh6JenNJCHOffTF45/kBmNJOjDERtN8OdHlsuNRKIgEshA/p3BqJ3tZieq
ZmvEy6nbeKhZ/TTU0Snb6puZacIGVn4ZrJHHefFe9vILHUl66sY9eBOoShDayH0/9WJ++6Z8uMqj
QqpOCLHZzNxHwoIvFtYZ0gULKPbBar7Mz813GLonn92pMY9W80EPIzsyuVy5aSnDALGsH7V0PnFp
R/k/fxvenx7g4Wd8qI8Anm5yQ+IBhuxvb6215JuPw5b8a9OBpufHO6J44Et75V0xec0DHlHn/8E/
9+3W5cMNPlraTSp+VZAgmpt3/82QOURv6TuU9t6pNs33nyM9WcPUMTKZx2W/Igeplwc8TIoW+iXq
MkAFNgfi27mnQA3Teq1w0NbBMhBPDLzV/3k6+PaLoRQFnkfFqn6sMDBFMXU951Z/KYuLhTaKJlb2
8GsCFP7zQN9+/B+2S0cvrVSDUsrYINDBuLX0u1mu/+0AVE0PNnki9Og8fRGv2rqYU7jpwifEB0kO
ROTo7V9eAiNgKAJTg8L6a1t56tS50VGcrRIQ2Hp9rvWvPw8gH+beT5MK4iWqkGhPFew09t/S3ofX
vyXqJlPnIFzFvb1WpNGz8DQMU7U3FkAnur42tfi8E38y6vU/D/2lg6CReEq0JtwC1BzWMcml1MvZ
GPU4WiVbye+hXB3y35r1KVvL37Ly0RV+GueoPTjOep3ZPSpe9ZL0dSd6qteHXhr5MO/FLvROXdaX
t+7oso7WcDPTe8UeGM4KR7dXLlL75ef7duqC/nr5PjyyNBHWVHWMoK2NneYOt8Vlt+l8bdWt61/i
ZCPwy7Lz+YKOVQBKGSLQSxnOnruDFFP19XJc6XP4aCsS8UzNqXXu8F3+8MCOq8kkK6TGmKXRymTB
DqPLAXWcTRx8ehA9lL9AzftTfp6Hui8B1WuCeZVpiffzTf6y+BwuGqmVpLIRw1R+1D+Smh7VIyQH
pKmILqwCYegjWPkTE8h3Xx/hMzSuTY1TK6iaz4tPXYIuqyyG6Qb9nNgNIMStW5btWRvGvmTcRk2N
WbDjtADg8+cr/Gr5PFzih7GPLrFXxn5KVb4/bbb/JHW9WsaJBPpac5QmONeUfd9fDQSSNBAYdBkp
cKSAO7IKL9X6yjNb3NWzLv2hnBV5YdNna7UkW6GSzjhlu6p2i2Fkk9r5Sm82QoIb3ccYNhHiXNxA
3u+TtSkjkanMux45qhZMa1uZtiPHclfJ9QJApribReS0o/DqvnjGzALD+9USHYzQXY6veDyAkMkj
DBYjxbJmSh5R1q+yHMebKbdTV5IopmZds8IHTb+OQnP2+PMt/NoE5RbirsboyX2k6Xp8C4dGCUct
ClemMdxHqbSu7W5FtIAnmfQDKDoW3cOgQzPPyLiU8hupLrZZfynrIwc9Urdmse44o5nJi9aIE8/3
uzdY50iOWPDAcDkWQg0QyKpoklmcKJkvIDFHLd3a9Snw5FcswuEeQKPDTkozCzPT51c4RCmcWsNE
oN46jV2mo9KZ/enOeMs8cUH+xF+XpL6WOcFIm+JGb5zZY4v87w8zn3/H30/tw6xYR1pEoihLpdyh
uSIIL1llwfvPD/zbewqHQtIPztkv/CM7KuNEBiu80tBALjiQk6zygu7Eog9S7JsZUP8wztG00Ovz
2GcGGwtcuTRdlD2W/oe+iX4v6eynTXFuipKv4oZP4BxAC4iXKblpaarUQ7dSyTWKExim9W27lBth
4FmdQZlb3b6fb8z0bUSaKM1w0ntjH0zBKoujYUUaz20MxyAv4l9Fs2ACiHvhBmp2ZqDMbeb8xswj
MgcKAvskb1A0amrxLpMrZxGRO1ic5DoaYd1Fled+ganYbo11L5JVVJpOW7ZuUdNjsIOLechX7HVc
qaXgqCSdb1R4i/mXQHFvzNYkCshOIPUrsG7lfdao6J9R2rqwlpttLy8lnCCo6Vlo1Wt1nm8zsMta
ZjItGA0JhRmF7bB6bacYw0LiDahYPFs1M68JKYguKyuemaj4S8sydNuphG6dRNGdKbo7We6u856+
9GLjhya3kUCI6iFLIhTR11VnrKO6euYHFc68DJ0jBeZLapnCy5diO5bmpd1lF2U9XBG7hLFVbvAT
lki7jQ0c/HWaDOc4jTZD+IaU3M8j5U2HtJuJ5kK2xU7NuEsmGe3LS4VgAnGjp2F0KPuUQlHhItd8
lAv9V5K1fnjIspKphmhJCe5Ya3wVz4BuZOeAp/0yNnyZHltdQUnPpTeNfnvbI3cJ6FV2z1Ucv5Sj
sZpw8IN+9qIoe7Kbl4NdYInpRym/oAKBO9Z/axWBVEpF1QqSb6I6upZ5FcLEfqr3fX6T87RbZu28
61E7WL6VzFhLxi29Ncfq670Z6H6XDnvwQZ6MlmlU2nVV/8lt/ZroIL8jfYQD3m5qQ1+l/E66/NVU
VrdpQbKdJjv6pCMhEwte3zF2Zhk8Il1ysxNulgCFzOqXPJgwbd5qyMmM/EkQ8RIMr3PQU1UX6yBH
OinoSGHQgZe1Rch0JdelXx6wGJO4ZNd9pkTzXm7s2pmryMeydGUs7SbvwnUaURDTJZKmU/UmQDNE
Cfy2RYclQWYKzPlPAd+e9Wy6s1G1cyxfSXhrXaM2XbMj5DQI3xUZMUwiHjSx/KHE8suiGN7gvzBo
WS6Z6uniRbHnnVlLbj6TcNvnq8oQZ2OpbBQQ5sjZVhQR3EyWaVLtdBuEXbIJIC/MTXmrquJ8Ho1L
3a7dKYxWkl55s205NUtKDe8qKMm3UeZtBeepkhOX+EVcOcoujybwWsWmaiEKyrUjlYuXd/t6RIeQ
ThcLpdA8l9eSlrg5b002v/e4CyoCKWyilHRSb/LIONNoW7XqXaU2d+ZQPrVqfq7kxj2ytafWzm9F
3W8jQO9NDLmTaM+MjUyaUQauFmeGIp8hQs5TKtNt6TKbPKXtkzyByg86D6bDNqtH+qOaF7PX6EbE
/K1wzZrJATcEpv/VovLB9qOjdO+V9hoDNFcy9Rz8zk6iygmhxDGG1F14eD1nsqWjwdNPaPRHp49L
el/JmqzaP4nFo6K/nOOoWtobM7BRJaQbJZQcUhReND0h3Io71BFgEhT4fDrSMQkp6UfdT6I3U812
KYkRUZ2ttPE+khVnwr0kVRDqRXk9TI0/5NbehiKWdaSFoFKo6uuesio8b/Sttrm2CwvH+xJJbklr
OTGa7dgN60HgYRflrk6G1TDMKwUUeJTal1krEa9xaZZ4abNa95cG5YIBvKq1ELAxD6ElvpkQfjlo
zs57acHb053YT3x3rrEp78smVX5Qbkdr0tgYOlvtOVy1yY553Y1JIfh5dT38Dcf7/o8jHO2mkkS2
RLYs4WowzLV8p2pP+OOMwjpx7vx20/1xnKMDYTSIrLeDgU4FDYRRAR5Ksb0LtInpjzYta2rb0KOc
4x1t5e3P1/gVXcM25ePgR9ulWWQpiRhyuFqS5Tqp+t1gvWnxdKEVGU1kYBpiI1XzwzD/GUUO6iAM
3UI2zxOCRVSz9Cey+1A3n7glXz2oGjvEA7kEAfvf//+8iRMqegJ74uFW9uD3wztIl3UpBkCZMGO7
hcg/2uRLREe9uLCzyREmuhvsJ+ZOiVLPxKocGoSPoNayHmwSCshzgXCrQHAYFVLAAqTjlnXVqykS
GnqqGIrkMDjxgn57az/umo7en2KWK3mR6EAxEexMGIM+v/ksvDc57ScXwwMeicfketyUmxPPVPnm
xf048NELJUdZUakzA7e+tW5ezcoLfQGulfW79srLU0XtrwKyv1vdf7ahR+9Q3tlGOBQJogVV38D9
g4My72MiF/oWhUnxpnMYkwR8HIOpN7hOjJMIvcOtPP5UP1zxsTnc4IwzSlMWrixSrYuyfE9iDj9p
/mTO1r5e5HXVNBsKZqVT5O/58NQpLKv5yLKvnFUFxK4UO+iY3v38IJRvill/OQ7g0w/VrGPN8mDP
iSUlJmceh/6JjCZm26/xjJWaY7uVn5+HOTXy3FPOy3BN9t5aeNn/5EiPT+lg3afVQfD5508pqdvA
tBM+pTnp74qw8Dgb7cIwQ3jwkIx/MnYoATmngTKeaDYehbBSyT68Fh9GPpqh2f7O86QdZuiCOXTM
X8g0uCrVX2EXpJ4hDWQPYkyTiPJpyI4hASUJxZVAXpYQ9CBJb3HWCFIXETSkD4aaXPVS86qhgW01
RHt1dq1brUcs4MMo6RcT2Ndo3I+c74MOMVywuHrXn3UJcgACg8pSuR5M/QQy4yuM5+gKj75wfTR6
EtY54yHwyynOh772y/DU695TXcUhI+ZSPjVffynMM6SlqDo4Oaq8X4IG0lZLJ53AKL7t2Ycw9Vht
sLRvjc3YnQxc/m4BPFTkJYV2Euyfo1dnqtKO8zyVngn/84KPOkmviwDf/qmp8jBBHH++Hwc6elNa
c2irUuZNSdMt6GK3Nc6z7M+Iw1pS3jrjQkjRiTnyMAV+HfHgquPTPLjrPn8VhK82bKoO76atQ/uR
IIWIJ0t+Ncvax4C2T4iD/3ky+G6/YqFGkCHLS/qX9IZYz1lHJ25m2VwVgekGiAN/HuG7u/hxKT+6
pjJRaLJLVD6gWv8RA4m27b61iMmOH60+fhzkyp3kfysy4XX8OObhqj9UOdSuV9Ta5KrM8IqMScdK
6hO7sK9i3qMhjt5Cocd1NrVsw8y226ohHf28OItH7Q9N6yfKfgT76qAwlmsMP2ihSo+df2HpuxSj
v6xHu2A3jPIzcg234/hQBPNdWReHrS0M7PxyruNnzEq2t0AXmxJwhRIhPJ1xYjNw+JFH79unDc1h
yf5wnyaBVpnQYJ5+gDmZrwkpaam8/PwCHIGN/864n0Y5egNgEqOqD7lVQVTdj7V4bYzGnwMZUrH8
PBj5bkGKOhUmSko1RvsfWs5ChmRXdRcNWpclJBq65gwfjw/GgsCi6Vqyoa8CmUw+BQ6RXl6NS7FS
c7D2zQ411i6W//x8DUdJGV+v4eiNKsNBasLD465RmXrLtrzn/LRGBGk/VOtT1M6Tox29XB1WdBsF
7WGPNnjhWb23PObRteLRojvxeX4zAXx6OEeTHPHehFAeppyZQLE2ephPNmK+2W58GuFoOerbuQmL
josZd3wp5BB0m3EldtnuZELGqWs52mHO6aQUdcRIwT2762BdrVDk+OJe+IeEDOU8XZ3qEn+zFnFt
Nl+iofKtHEtRCKw7ND8ZUVUfJPzJNkcWuaj9imLNz2+gcvhKvn6r/2eoYxmKTo5TOSXMadJOPI0X
5e9iFf8mzFV/sU0nXbcemny3vQ3OGnd+lKyV8lJci5N9u+9njH9+xZGQQ8I01SgdrwuoYVcTN0X1
Co/8xLV+d/Y0DnRP0m8UvG3HchGY3Em3cKryl5h8mEMabURaFgVZA79ArnderSWrA9vOQCP1833W
vtm0fxpb+TwnNqESFWbNc5SQVAdmuedIFhpEpKmXS/XU5GybCYaz68QLo8iDGX9GJOO2JgavHCTY
T+8VZQnJuDxkp/fm6FdqcR+HqE4I6F6kyu+le0po5ASCHMqv1eraTEwaS7pBLR7hqBkYiCrKSIEr
qT8E2diRQdbnuzLofFB357WBR2qQocVAzdFEfSVh3LMqywmUmVDYxf35dnzzvD/djaO5uwd+GeJe
p/Ed7YVG4MVZPFz9PMR3+9VPYxzNrTpa2Uw9HKtno91NJUHzM3bD5N1I51Ue2U86MbxTXBdOG/yK
FHAKZMdJWraR2Emc+CmnLvfw5x8WxEizA6GWPHxtPSu7WdwWXrKqTAdR5XnSXHTt6qA1Od0O//4e
0CxRAFqypz3uDyXo2aSsYn3BnhDk6wkSqiuTJWSdV6YXt9tk07jj2Slp21f6gIZf/Z9hj9tBdquo
k3oYNn4I1tOd8kY4cEbe1OBKJoBbhwDy6Lftqa8/3+dv9rmfhj2aRayC3OumPKymS+hpojrPZtuL
CARNalaheW7W6NFOGfm+WR0YFDkP6AH1K5yqTBIUHrYSIusONoV5Uaqy//NlfTuCQUjTodWpWccH
azLCIBvBBlmZNWxfIu9IN/15BApNX5cBDHH/jHE0PZGSiy3IZIzU0Cu/Jvm2Tk2nEI2fayTE2Klv
hdTppOcSpVBkTm9DQ0dqWaa9DXKDyiTnilVt0r5ObttB3Ajd9vTqPox+m6m9B991PoEWzggxMJb3
DOl/NtzI4jVuLQ9HGxXztzaIL0NLuqrmCuBp4sBXIl3ZWGnqeJ7RnXFxtL/x616D7AlFHD7B+NJK
7EszF2dLObhaE26WIsVPUKyWot2ExrNMkAVDo1Oe9nlOLLNZxaTrQHjyljjPvCIiDT6/VEfbt5Zg
pcMK0gr1rk6AxVuIWdXXIcywhGXcBEF8bbXVoELMZnQ2RrB9lAoep3AaBWVE/CJV53ONYUNqLvTu
UWo0J22eE910aMLcaGGy5UzkDs1ASnZ2oQfye5tZ+CoWZwDxCa5t2qgGfqBE7UiaSJ4GclwBmm0D
O9pmdqqg19UTPwj0xyktMXJpfjqHhpdbGoHU0n3cgj3Lu+e5XChlqulvAoCVUXaUQbmY2qj0M9t4
6uNEXdGdV35Ny/QuqZXhR8pgOJhgIjqA1hbFw4Pahpd63J0VtrgZdbJOmUKd2PpjQhKuTJKaIch2
1q1yyNs+sNaa/sps5Csz1/0WpF2K4cZMxo09TduaGC5HWHhGwbAd+BuzVed+BAlMyqWNhseUiNLn
IM9f8BidT4a6VTLlerKuwBT81ufKJS58rZnDnYXdZKaw3pMsogeUimc0ykOxpte1CXTjAguTVzat
L9LsvK5ukzb4naUYkoaX0Jo8KQRlGthOLsmruXwIW0BMOm0d3cR1XB06bPNlC34sbc/t9NKOklXB
Q5j71jfjYd1PpG4qy1lG2X0poj1daK8hi9jkjGBBWg+n4nwapevZwhOi1mdGea/mubtEGVny3eCY
IdgHYjXs8qya4y0hpp7FEUNfQnfM4q3AeBgtwUUwPuZ8YdVyE0rB2SLtI21xY/mqN7W1lVzOWF4M
GGtj92vKgAFMMHtJvqtQfh9AvYPbwS9pYYTpi3XWhed2t22ITXaKct+osVcamAETydh3Gs0z/Vkt
HxM5WEtpcz3V8apLMvJSgrN2rp0WqQRinzOlrC9HKW0JgJdkRzUavHHRU6wkOpnc0wZRitfieulw
yAzFHTwUvyJBxkDOrwviUnv8cTHgvcA6mP71K2GlZIQvTp5DS5GrP6gx6BiR0mroaC0x75nRhSle
aM/Qz67pUumPlSBra9wRxepVUvt7tjEImtIFejZXoTWM+Wca85UmB+dm+NCGwpuLq07Xtk1IIO4B
c9666RKzedJxFkuPh/6U1NVOQy5AQAZ5NO5KbVP1zyHZ2hkLZCyBeM4L/iW2SdH4GJX0vAe+HaUl
VNBiShzXSnQHiLKebqQ43k4jbQv2GY5ozyVibeWocxRbf0lDc03k8C7pW1exqi1qCMhxMAh72M1i
JyJ91aUhUxX3yCC2ykhVT00Q80eVM9obLTd+p2oFjvCi7glOpMWvp2Tz4U3/edr/rpb9adY/2oZZ
DcrKiPLwKtinz/GmXsfriMQKqrOJn62j9c/DnVrHDn/+YRdEQoUyWQtrDPQX3XpMx1MpZ99us0zI
3ai+EYYfixqLpNR6OdbCFUa2FuF+m/8O0hN7uW8vgoX+wKLEJPC3D/LxIpZEaZMSyeYB3JbJd5M8
nHgq3x3J+Hv/GeLovDkMQhRjxRDZloylrez1+2hl3IV+JDv8Q3L6FQRJjzo2Rp58Fd72brLtH0+V
C05d6VGjA2GApDQaP8OU4Gv1xU4tK+/nN+LbXYeNjByVPvvT4yDZelH7KI55/8Y5WXdLt6lG002q
2bWM339H+v9JQP8hy9zV/3sS0LZ5Lj6G/vz91/879MdQ/xNoFp84Jg0iwqSD1nN8a7v/9R+a9p+S
jkQQnADMAhnO/z/JZfZ/0ocGw0pQkMR/LTFn/O/IH53/Cs0kHwZIaBP87L9JLvv8+iH8JOODkj80
OEJCmTUP9Z8PH1o6zgOktwkpR7drsABkyskg5f9mI/xT/fg6yNGJwUhAcEg5U3zRFI3TzaW+Ccdq
uciEqc3eQhCw3zYoZTg9hxUHRalZL2ZmoQgJp7VWF5riDoo+3JeDWmJR1evhZrZZFgbmnlAl3Epu
oZpAUOA0n/c3YWpyUi+79HIs1WYbVDYbAXlZLmbCLelx9HqD995M3+dJimj/oFyEK8Vck+YGAdbC
2mWBra+1oSdhje4Qcpcip8Y+jW6+jJqbt9yoQLa0X6gb1L1VR+omA8P4xzDy8WqhfG05cgxBhc1+
fTt2RrDWI3O8HhIx3AxK0K5qKZPuRNFRIpajJjzLZGN6D+UI6F3f6SR/Rhlaj31YCdW8MI1q6Vch
DrXFq3QVNL1N7NlzgiVaY8elLDdZsbSNa6V6PoBTqpUJZIHWgvXS8ywz13Nu29jVO5GTVFMomXgM
8zQKPFXLiTOwk2BpVtAtYvEkIfpq3EDPDZJ2I9ocDwEyLSa/oZCfW0MZENEVlnJIgRdNoLGG22a8
7uUApJmyjEHjl1advYcgmUcHuX/D7t+aQ+kOgCDbEDet+J+FqmswWYClrktvhqivxjetrSLof4AZ
ZgRbegTbMtPbJK+9dKzT9AF8tUmMbWRpNaSNaMzBIhpqRUAj4SFEEvV50gwbC4M1XCljxiMNjaYx
Lxrk/tkmQuO7eKSXt+CJ+0ISb7Pd6s2wamcrkAlOUTvUeet+njoLAV+kDbt6LEIdWreeLleq3aTL
uuTMOO+TKk7V/KasrVBntzyiOZAcs56WwsFqb8AzYB9U4pMApJtLlpNOQyqZKypOIr8Iu1ZgYiqT
Sunwz4ctNv8iiCdGs2jm0ncogoojVy5jFqzqZnkWxmwLT4Y8wskj1vKweyyKzLBeixK5buRIc5wj
9KlNO5V+B8ZQWJ5a4zpwdWOOIWc2Sp7RHA7zNh9RlXOM8OGXwkggbRg1UD7RWpo4LIZNdd525Zxc
TQHI0vUcDXbzCO2hH3yov7Z0R4iHqZLIXCTt8LZY+Li9oTMqrdtrRpoh1esMhEy2UzYR4Qx+GwyS
+WciGKzZLQV0XMuhedsH+JX7UD9XgqmYbnXRNKLyeuBm0/Ussxf+k9pyh4o6XIqkR4TWpAOfYJd2
20F02joYZ7r/VVGEuc8JqqhfC73R0FBphZTMm6Khof9QilLLLjObc91zYFiDAkNc4lYkbXnTj4NV
xW7P0m/clwL1/b3IxVDfzBmQkrNhtsLWj4kMr3k5ytCOancY0j6MCY0hPuEl6ygacxxDdGz9GkQo
l2ei5dVuMNmj39pWYxN09xYvEq+FYmFgBh/CFip0RRJk9XWcIbwMnSCKzOa5leNKwVUH3ANSebBI
cXSWAFjsoovC6uW+J+RJcL+FV418GNJ1bYeBKFb9VCSotNq0rHrDCUO9VcgF1pMMHXmE2rHicNBV
I4i/zq5CTmgITPtS98p8tjufKwjVp7iyBORMYlj8aCxfyGMZVMntUxtrfip6QAdpr0X9qwjzWnqb
oV5Jd5KeogF1x0VKYIAqfDypY/FlR9AZavzqCNlzdVRc4oEO+tvGmpnq3WLMdTHw+bRdzJ+ZWVFs
Y47B8SWku0jekShmHMJ5hqKyJoAnksJ1t1qfkoUhJqkClpv2FucvRYpVONZFuig4poeYwPpIGsL1
VKmViqgMe9ljWGtmMgPQhYXchqW8TTEIxxJFuMbiKDC2ycTzNUqFI9E0hY3p9kafAQAO9HBKQfKr
EwI+Rakj45Ui1ij2c1W2CSJWFU3yWSAjKLzqUvixnLsyM+xKRyrVgDmZk0bK2bRV7A5QdVua8eMi
S0zcc9vKKOusaWvSsSPhE7dOuCVeIZm2Kbp+5IZFLkjCGYpF3GP5NcodAVGxDBevU3vlfEwWUaxz
9hfFAT1Eet8+qucEF53RmOavjPqAnw+m0G/KrLeWFT4BRFaQYTrrIQ+kCj+0qPPppta0FOyEWYp5
O1I8DG8AJw7pdhHGRI5do/XkZKKM7D2lb6TkYUB0Ob1ViZGU0EzTybD2oRzO3F1V4bOUY9MafKlf
xDI7SR8cVsJ0spVdxkRZukzxuQU22O5SLNXasMh+07Eeb7CJJ9NlnPSL4RtmQcmHulKjP/I2h82Z
FCVSsdPGbEgIW5LjBgBQ3HSXUSALeavlcQgbJLHDnmk+iRWKnAitITAEkilBK4vl+BxdX2hs2zLO
xE5Kikrx8kET1FXmsao0V1J7oXlGoVaoKCsrr9ehQu5CYkXhW6en4ipSBZPtWJdmgX4nH7xumYK3
AAg6b3sMmKYvFHAsQQT9fiiYcccIuFewyM19rEfBVtPCHDbEpJR7OWHaOO+qrIRQbsyd34KOix0J
s1brhONYU6vpVI6/urgmvpT3vxBR4xHEnd3DHUZiPi5auIWvH9xMZJiCgVrkYt3Ax49cCKtIciXd
aM7smliHQqor8jTaqXg2qB8qa5OoLncCNt+wZZGJZi4VJPPNSLZ3opCBxeYQSpkARUQYqhIRodeb
Jq4Tijp8xXWlaFBRCVRIzNbaQtYFLNKJbMebiK68Nmr9tmhyOd9pg2H16LlFYW/quJyldY+o/jyv
6+nOmtkTbzMj6kghrasWcacJE427odTQCcqw3wZNIu3ZTmBuB9ChPopQW4RvTkMgwx7pE+0hBsQp
3RdarkTkyJbzuzXL6rYq+EK9iZigmzKW8q3VJCJGZLhA+AfR5AVDbDzZuGl2qF6ki2gspj+60s9X
jSYAuuQAX3WVYMtOt1XX6JZhO3AolFBeT5rX61xMzEblAuw7xOG6TQzHrgV+VbMsNkqizdds4BQw
roOxYfojAS2dDm2N0uhI2TCwkMV5uGHWiR5NHsraMMdpXekymuuDaj/TEMOmy1yt2ixVEALX/Haq
VgcATmBTBYNvkZxJIu8BJEzaRi5C5VaNC3Zd6lwoNxWJRbsmrq0rK7SDBxIikjO1ReOO3LzpXM0y
63Uw1/p1US2jwJPCP72OYCfWCvoVWvfIgmGKJ2IXwtrpwywsfXtWwTBjGBDp9WK2Mkp0qwnfYRfy
iWdSZ5W1kwSsF5vE6Grqx2PN88yD8gXs8EX8X6SdR2/kyNam/8rg2xOgDZKL2SSZTCsp5aXaBCRV
id4z6H79PNl3MOiuHkwN8K0u+nZXMWki4pz3vEaMKhLaYj/2nL1Pi1j1z2nOWj1cMyeJlD5iWF5f
195Ymrxq276vOfR201hgleX1TLA5r06N2Vna04CBoEcksp3vvUzDYH2eoBomrRGJ0vG6jZb3QwhK
htmRKjhrx8VhJj200w1GO/5uFub8wyo1sevrZohsghpKKIRl/6wtckbi13ZpvjGU99GWZU82guee
C2LQQmWlX6aZYJJUayLI1iW52Ab0fGqXJBg6DY+KTp+q+7asr8IHyw6wWbtNc9PamRY09yIpf2lJ
9bMlIWQH22gOh1ZmbzES1Yg9vb5TLTmq+NTIb9fCTL/sibyoqxXbebsmOqBUHfYmZoEZ1GhNUYlC
ZetpoonEVBOcXGafyexMd7nZ+AZlBDRr0a043af2eNBaM99l1Gcb9h7q6xGLnSJFmyW16cmey2eK
7PKSN3rx0mmANwac7HAeCJpItSUOnVYES499Pdbewr9KQ8r6Mc8d8h8GArYWt91M1y+gN/Nfjub/
UMa7q700C1qEbh6czWrPczC6AwT4ZbQ2k9P9gPJ+cNwk6KApbOImTbZCChWV1vI8GD0kkW4/ZtNL
2/lNNMEBC8ZZijd3KruTgd1tZFdd/6ixEf0ocHsD3JXPhDAU4DF9lh5EYz2ZKb+IYFL3UqITQIxX
rw/KWfN9rRLtWXoWFnmAwJueYQY7Zq2d6dT9c+fZ2a6wIWnpvng3+vUprczHHl/L0I8NH6uvOvKq
az2SzbdaJYk1xKai1WosaNKflBRHqZlfVkwuhk4jhUgjSeuHoXbfeuocZHgDe9AbsDgaIdK4x477
nyyzCjDQe8BvHVO+iUQM4xP/zvuuQPjnGWgHZRLWsX3J8Clz1l9EdF8yw79NVsLxsA5jKww7rcJl
TjjfWaaC3P5Ic+i3HLfKmY9EWD2X9meWLJt5zR+AD8CFX1cfSlM1fWa9/oxA6geLL2qTIpAdmyfo
bh3fL9XNJKe3LOFcrtOHuWveKBi3dqsn1LV4BuDK4snbQp67vgw056Nnu4vNw8AHZvoMVt8Nrzs1
2rdPGMNcXGJ32STNN5yesKDQJmVE7DsStBE5aL57JMggT3dtRYymg0PooKEcXFqkM9YjldUtpdqp
U7G1sT0VGnpyR+v0vup4Qjmu+pEXWjT08miICmpk2Z+WXnvOy/SytMZHRUBLTCinYeH1EvflhQju
m8wyI42WKFagr7XVhpVd40FK5meAihkWtXaB0/SgvKvVzsI+rjCdIbGl7pqE3c086INx5xnxS1sv
712m/sK3z5mC+jb4L15n37arSK7WqSgwfOxppr74EFL/SGaTwY3/NuX5VrFnOT6bh5Ee0pG0Kc8M
ZNYxf+Njw0xuLJ7ShmTXftc3/bmZ2q1Q7yJ5rAx0JO1AZ3KBjByVpss4cLfg6F32uwklkZ2+5VbO
c8VbL6lNEII0qgrq2sU7ys4OB939aRFYUmo23eDJwzAXDuY+6SVP61Ey5JTVFVr3N7H/Uer0fHag
CQFZ4wOCTDiBZdRpHdYJKZAag4h1uPR9t8nqS7HAiWBsmS9INdr8u6IGAaY5j11ME6odm9GI9BpV
mvU4tbxJ6wIyTU7p59xGffM0uoweDt6YP1queW77MVwhZprJo6F3b6bOR5zgIF9S/uSomqQmd3H7
nWIrm2bOGBjDXN3UHiSPXMnNOrxYE/c3If0B+0+h8NgyMOkhQs3+aoucXatzk80yJsiPB2Rh9cNk
7gG/tgO+4eakeJzrflrH3Uynus6knFgvmi+IvrYPnlQh4ynm00lAAshdlzAyKQveO2cWJJftIj5X
Y936ifHYLEswZE/rrIe5UnssHSe7D4084yJzHTRTtq+pmBIf3Kla9zC598sIWpDXgWQm/IB9+/Qs
OLe5SruNjRvscuMRX6gFRHzj9Wa2sYycRUia/TmlhMHc4DVnqmo1DwZ8XYMwgiE2j2beBOaA/5D4
GVffxjBE1OZhm1RbRx/RSGW3+XwwFnMn5gUDo8tCECZb2yaFL0HjFBpoXPOleIDyvzW8cZ/3I752
M4GPJtwZ1R/y+tp1l+gEp2RrkoPU5fCikTDN7CZ1Wm2nLo8DE5J0h/F/Tnfgd4w8avy8/cX+bnxz
b2PApHP261b9MPZiKxvopK2j6OM5HxKOXxZOGtsRHSc7BJMnNhDb7A8lwNEmVsM3ANMmqeKTk4qN
lryV0/jJdBh/0OZuuBoj96cCYQcVWSAmI0rgeVlVir/et2GOK4I4bOia+EHoWDs3WpTqYtuk7VNJ
txKsJi7OeWtd642vVrtXYBdo8MmbMcqNjZRc1mWKKzREntmqo8lsyAWZdvxkPOms+2x5aubi0KWV
Dyny5DCrtNWI7nuN0FJFMsWJEj6RPSCYatRFb9wAb+BAG2DZedi0FEJhxIxQfio+ZmwJ006PekZt
ICVJgEYLoDbl65pustmL6lrcNYkNk2wwEX05LMvxTHJhSAzqsZPiSOEfYa91oIjZO7p162UchhxJ
lr4bZw6jZT1pgKy+P8uN2xGD2qzJhoIT5modtRUQgj9ItEREL9XvRmnc+S16Oyxjbc0+eelw02lD
aKENI5ztrMkFS2o+1KUn2qloeOPSRatujFHSop0h08VEwohL2YQETy+myLUq6ngf9TQ0qeF6drtP
RY4ArygJaRYBWVuXrKJ2E3AEMuZoo/9lD+WuH+68sQsAEaZr0I+PpD4tdlPpBpZ2nBJq4eQl13kc
FlWt9Sm8+7a5pctN7C7KBCog69fi4B/rAhg8jrF1XnmwFmk8K6r8zntUNn6Dw6FUt31lbGv3go1k
19/7GI3FJXG1pMQKyo/BxEwMILsZH/r6a5yejSWn4KiP+Yhe8DZGwAaAg5Xoue/TDe9l47A6LfLO
SITaMnAMBY8PNl0Q07B5mn7fsMJrb/hVdvY+caszo4KzIYaTrubj1CHa4iMgQOksEzdU/Pe1WT2m
i3rVEoqQPj02pBOwHW/nuNkObradrjoviEFxFjK5vtGrZZd1ivrL3SV+g4d5FaYZe0Fa3MVtfu6u
EhajehR58jmy4ZeLjQBqxXfJz3iRY/M5Fu4l7ZYX2/LRRZVsSn3yunKCpBAfsOXrcVGYH3y1RhBh
4du9VMSFjdLNgnpxYVyYT1k6nxKHPzklI6nfA7kw81Ula8wFq+LF+8vAbt6bppx4PI+6cHaTC6ur
WW/0Un4rzYffQGyP0gam4+/+4p1Kv/tlaHhDKRxlNgk9lG+296PQrh/TTWdzhC7mnWar3dQMZz0d
7zu6sVL6O9LPQtvJ97lUh3Lycf7Qw9rkwJjH+TXT8h9NFgNW6FtghFela4+Zw2ybfGiMKzgiBg9Z
eqdtjSm+QMHNJETooqNJeqNqiQZGmLLQQEjtAVKCOkGKOY3NTDOUhr2p0PEDpxNluCYBF907fD3m
1ASdl249/bFOSMAc7afeSh5j57OxUVWm4jCocVeZ1g0YFHXMlBLWZjyvtv64OMaL5U7p1s0A3L34
w+ONmi1erp11LhMn8EfKEDndNsqhrCuoKNriwXTnnEGrA+3Id4ZN6WZ09Ku57wtta7aQe2LjmW7r
muayg8nezs3Jp2unPavihozz7j21zbsYe6VWHWcLSNZJUipd9yYr39aKlmtBCGoXLKWeQ9ceL6NT
vlYzQfa0Da+FtD79eDllqfGQThj9qf6xGda9tg4EzDVbPx2yZ3Lh65uxwk0vvdKOlHrDvfcpz823
eJZ3k7IB/dlxfGk/G4R3DbO6LT0dD0W1Ha6Oumt3s6Cy73z7DC3hlie/M3q1w3aPU4UkeEYLDOqD
Rvfv0hwOTtuv7xrvSS+tnfDNy6QpMqPr8zx2u0RB4mreZg7WxsTyM0/vfSNvNl2XHGTKKMtEKQg3
+270Bd6iPimUbT0fzGWogMYqcbEGG36JnnTPdmN8pGN7h1HpXZ8Y5xVVLlFrIc8lLLSfVQMReG23
Vb1tBFpjhlAzse/kZNZj9n4VKjnFh9nNO2+edszzTs3ahxJuhdc70Caqc4znSlreuOKJczG0pubG
hR9k5T7+BEggk/xcTXdl0l5wg9kAF+5yGYMBj4FDRjZcooCorojTnS6uuY+9r7pD3N2QC1Dbt+T7
EkzYYh1zbbEE2Py0nd3lbrHj0+Tij71aLHPl7muhTTSH5UnghV6JAtLZEiZS3XVqOqa9Q9k+R2LU
AssCpcGGul3vfK9/XDT5RBcN+bbFjRD0l9jFWV9AQEG3UzeIEzZ7Lw6SZn1WznCrIRHUi2veGjYs
a0qw0PxdukdXwwoMkxBNI/NxcI9Ock0493Q4i8+lh5VGCU4TwED/VeTD1hnrV1/ZnCSwS7AVKfJ6
uw4oEybru2sxV+BoMdtDq6mgTxmqCbYL1SfbirQi8uOjhcjv2DrYXRpighjMUxZUVkfdQVntyp03
Ne9u3Z9d3w+nq340DelwZ2fYFs0vJjY4ufhHJYZ7S2sDndDBpSuQXCS7mq4+JY4rn4hgwMC/p4Ua
jWKv1nOTdRHRA4HuYSG5iCjrhpsky/ZZ7oV9RgiVIUN3XX4Oln24Ap9G9eZmbwk2Cwwdd7VlBb1+
WzbRAuVuVQRJ0sFL/xWTaAnJp6iHwKycqAY2X/jkxzShphyP+UoB7v3EQZ4M5PZ+5ogwoH7iUxLQ
eUW5ozcb0Iv3a6aZVNw4JvM0mAZUIV1Wt9LAghkVK9mCM6wLxe8m4n5XO+kOMd4JnOVOjM7NyFX8
RgK8jBs85jH0xgDDJqgiwztJ4W6++NvaqgJnpMBCbKUGY5MsQLgr/fdAfKYZp2M02Mrcuvq3ShGk
05lVvRNYGcinKiJ9qPd+huC7a8h8YyYKT0mZ65bP5gB7yUPG7Ab5+DPJfwA6UiBfyLANlH2X4HbR
UebyUMFiF3vfXZ1fcc8HEvf6QPebsJjqMMH/o/bxFsFGGBiuxa3VaOJLrXZX+/guzYJsOZQeo027
Q1b8nWp4QhNhO7vm1mgo1/nKYVziYQACTMJIhT7ZHF7b9iPvfrUAoHHLHqcTf2g/1ViLaHhrDIye
qt6LWvu0mlZYwS+MsdCdOWrM+DP2f+j5l+98a84uY+t3wXvsXrtJi2zvlQen2hqDxW4/w55s6ktf
4lXg/cpxjZ5RT+r9HszkzKzwtPrlttFhWc3pxZZfkshHr8GtMfbO0p/PxAsGbX11zWEAAOKFU8Py
hmkfJh7NodDBXVPUlEyi1i+TgVQ3L2wZ187aC1vrC7z9ue9B5PVtWpK3TZHQxbgcpYhrTPDN0t+s
Yj4p/7UbmaXDI3Cn12Zg1NFQ3ZcwZnM2FIfnCNPOvQcULpsPaRaHYp72DAs2eQ3zC8Zfwt/W5SJ0
ZLKlCD42RrJpKv2UNynJAUhPjOpYYyVLRNIxz4zNpPgU6RJag1mpU2xd0w6TgaoKE3Sq06NjyUPW
EniWmluFhbm2ureW3W+bpTwuIF/lkEWLle8G98p/CNVft32KhQyva9qoXqE7n0vnR0JP0PUmO8Kd
anYt42XCJE/uAu6q5yxrRBiXLHdf0tiUG1zMw2ruqxOD2vdSkzCX2vidhJ6nYulgEIz9hyUkx3xN
Kl/arkSGju7eg4s2tubRTp2z7vt2SLtb4JvYQ5dVNeYSfurvHMN8LAnQo5TuH+aCpFRR1Wk0pwCS
S4ZQtvNpdJxO/zCcKTQ8HInNtQyY16pts8ImWPP8Bp+xD3aQoByb42Dhl6V7i82yatawhoRxsdp2
PaWJImN98iuqw9kIKoNGnmIpJfBSZubRL+3HUcQ3yRT/8CsWnOpaMFhzceogNzhwTCVqbIVTuacb
7GFy94m7c9wiaW9n067FZrQwaDkYtYbDTqvZDVt5s1qPZbIKQvRq8WueGX4Ijq5yXG7wFw/Abj9G
ZjWdK6oNfohE2tKnEjO9X/P1ALjy4kNh2U+5/+2XoJtxy9Zlh1MFOu1Zxr0+t9eK/L2jRyxneZ9g
N5JBYFh0cY/bNYf1fLTXDhSeWmHCoANK5sNaNWeDFNLUw6mlT4dINmxOHbznLHa3vbc+GenyKKYc
M/niK2nsL3zVvoTyI6GGu7RNzhaawFKNP7v8e15g0JbjzYLHCmZGPaY7Wv6g0xLkXh2thh01rSQ9
qqdzjEMoMFFsfo6ZfX2Bh8ye3uYif236dygodxLe66TaU96ZTJHn07TkX/Ha3DPDu6KW2gswSSQx
BsGq+NqBOU8G+rtAxkBrll7uEvhtfaxudGxdJrG8QtMFznfnV6RBn0bb7zt5DQuBiqSXkCTGvS2S
rVt70VKOdxN7QzECBxGz4XsW9Fo/DquyfYUUgBlWSXW6iBHsTnPGyIA9f1zk1ZwbssdGq7AUN4iF
9vlMHD/BzzJuwoR/0+JKLQR2BjBDl75FNT4Oe61djoyhgwnu95AMu86wgFPfTJltVZo8CLvcqrYl
wT3d+SO80YFfW3wTSLWZNaot/i9zaHYMVblLj+3Kv9OsEnopiQOyCC1H3RitfYFpgM1IclrqdN+Z
4OO4TnHDAZvhNmHeK6nDHYwBkyK/N3pjnyXl0dDycEygvI+fa6lvuqVh7LZOgZmCMMUxZ3SCZ5Ut
qr3DKhlXh1hKfNHK5Gzq1Tvg6S3R6ZhVARbCn7dUBuTq3FUpZnOSWepQW4HNaW6Jit1IRKk576SK
t6PmM8LO4J0TABI/8bCgSup3S1VtnDI/GSVzl6QQ38DQoEDa8FN4jPhI0hbFeL/O8YxpDkNITvWH
KcfmxrR+AIMcMWBCZuB7Tw2LEVjAedaTlrkkLXNzTFU2/7xyTSFZgLdhD6qZWqQWIlozNwslfcFu
9BLIJQ0BKnyOQecwKEiv/7iW77ws4BXfvOmgdED+HTdrYzj3vQs6keupAXotP9eaPVEyC4uYNl1n
NvhwjaFRreclntXe64lw8t1R2xOMEdZLGjXK2E25cTsgcT8lc2G/xtc/0AHAkGzPFFU0lAV0LKFu
MNKBKvQ8WgnUb5IvGoU5+/or56OCdfzkSQ3EIRM/bOCsUJNgfn6FD0mSOC+DazyOS/bZSyZz6bqt
dPPWYJbbgJULJx4Am6x1zgPfU2WIvYkVjrqFYQB89zg0igLDlbbHFcKdqPRt821iJB6Oa6fjpNSd
oXtgLFSjSyhim+7ETUprQ9tlT8QSreUUDMNgTRupj/Jg6st8ces0Ps7+TI5Yj3li1gmejQUAV8xs
Y1J7ICV9xB3N6nbkVTy3VVaUgbDAcGUlmUQI2lG8qjiQp1JtjDL5mhxn3sdF+VqaUh6cdhrD6eoo
uMb23WrJcWeuqt8h0MvZFYtHPB5q0IIeqfGSlIdeSgz3ykIFxNVCNyNX5MO1FuPoeHL58J2aSL95
glUVl7+UWbKN864h2He7cnKs+w5Z6KUtsHDRLPVt5DBeVn/FlavC1V3ze/e0mBqMOGvSn+ul9oKs
Ft/LQKU7sBDC0bHKV97scs9PlmAiKcYMdq528GIsyD7dDwZm0EJiRSUBoo3SuVf6scZ2J3TNmUE9
9Jp6m/aFeYMapb1b14xOwknJ7AKjz7YQwq4+XybSKgrDKM3rb0fKZlsYcREKqX7GNTqIqHDb54bm
kRzp9aK7UJVC0ou8sJb0WUPsMDXRyqUEtrTigwuj6cZtLKzq6SDaZaWB0z33wRupmEdvOjFN63Dl
6umuPXFenfys26JNgQLt5oGqlfxe0nnoJsl+mCsnVGamBbm+Jrsiu3Zb2tKB7hjlM8E+4nZ1Uv8y
ewWvZELyKcRCjFl7re7c5L3B+PqsDaJ8LJy1jYzYNI/kSyg9wl6LTLKZgHuC1ZlA0bdZ4dr69d1a
W8hVBzGU740bP2pkOFFukRmxczrhP4HqvzIe0qJiKOpN25IQrJmTfZs1aItmvVu3jnK8Dfqc60jT
l2TUVwgVcteGtijBNL2ZSoEjitfn4IQ1OkmGz0+TrveULBOeGKIdSZcZ5sWEw1gsdWSklfUsynW0
zgNzq/7WyHzVHRaAV1gWaV9DFrPNVXpZkMs+x+xNn2CthEDGpaBaT2p9G+eVGD7HBnypDldtTNbk
EJtQSV60op1j1Hyz7r/08Hmy52XtW/uomzl82c04JixJz0qgCzAQn6jAy3Qw83uR6Ym/90Y/WbYC
GoVH/polWbkwuhAndjo5YHeuqsl96ywrVxHUEkXY0mo26VaWNnEUdmGzj+buNM3bQvOzM7v+oHZN
KRaPcKsrp8RUvexeO61DXQaIts5HWCdNF1V6VS1b3eidc40C6ViYlq6RYzd1nwV0Ef4cYIHoLFgP
tZeZD4SudYhX6LMg0mm7vEbrYltOfEOqY0GBkqyIchwKuj5baeqSuQ2quNMfdbhim8KpUrQknZ7+
iIcqv6cIqo6uXRI2N3DIycpxdgUGJ7ssZcy42I0XzYWjbQVPjQw3OfEcu7y1o4pwqitY2UaaFQ8B
cQEUZqR47QzPN8+mtwLK2wrdzdRVTOyvxwV1tHlZvZKxXIlKTQxW/u0ms7VXumeFAt18wXGHF2Rp
ecsvhYZh2IzVMDxgGtjce31BeUuO83HxwDHrXGtAD7TaeM31KjkY5LvDWWzWfKvjJGhvV7x6b4x8
nEMYZjYYeBpX285mpA9INxQSpULqkkpe0DdmNIDPKpMMyiG9UpdUYlPmNJBuinp5lkkddHD/AvDh
n0tddOB9uf0kG1Fc1qz6MrsUa3QL+lZRUBTAQk6wA+WoEdWET/CUdgwtu+JhdI2VAnw6znFvRnCK
19BOCnJbiunTFyBGjsgrAvMgJ8cNtVIiLeO2tK9muppp35VVhyaRXXOvJwL3OW8dI98TL3AzxHts
+evWKwfQX/aikLmWBTQZl5fZkhZlNaynKTFXjzAMKFxdJV7yZrYCuETpW+E3Xeio6knRlWwcSYOR
Cn7cOLY/1ar3T1oD+uwN8qlOuvyilVhr+tCQWNW5MWUR6GmJoSg4amMQCdK4KSLG+Tjq5GwabcaA
qV6Z7cXFPURe4RA35Bvfch2MXQ3m21jQRbtZEhzmOw3OkcRcbnIJ/RqignwdSi195GPcIZTmrBsy
PagSckNwxv+Y7OVJ1BwbRp0uxxhibdSWDeFgcv7SSmkGqwRJaC27CoSa0ab5sMUchzdOrNFfOVGw
3BI7O+ANur7JwsRwY4I087I4A/4CiWPtcmbjoZUD263DvbfkLyRXZIR4Ls/Km+J7rU7tPEB3kG1z
Pzte2UujFZ9FS1U51m0X2KZ8kxWpx/y177iMPts21odVZwEAw0MYsuZnx2wlmJyEKIrZvscRZTog
arM/kdt3+16WqBxhHKfAo01yxtXyaRiT8VtHDICwC8MJAINKD2K/bO5yj5FxaaI3IrVsXi+ZBJsi
X9PZrVJ8u1lnhAhoBNN8NaALzO2XmNQ2LF0IjfGsEV2BrnT3HgZh+hNO1kdJDwfC4CXDt1l2082S
zvleuqmK+qubmFPYj5rW0eJBX26yiKznYYXDXU5zODEqRDEzGi9mghtlbSAtTAyoJyEZcUzxC1/n
hpVBiFzb516x13SX5peT9iWJY1wGpnjis8xE3LyBiVV7w8un67T04i3i55zDwzbj0b5gQAgkVJsf
pSE92hG4pIGKBclhDNi85L7QUqyhVmQRJ3wWMKOqTK/ARumKrxkOWlQ30c2DJxTRVV5VqqCoLKYS
7aVZR55fPDzUpu68Iip2adGMnq5y1dTnMJDbptl1cx7sqb23jaG4enTOO6uHd7CYRXMUOrYvRkei
VwfpN5RaM2LC6EBe8LSf2jzgsdkWReDK5s5Yl3nrJfbNoDOnie3W3xbFoJMjmzVRpYwG+uMAFp8b
1Rd5PKjhTI53JQ2KY7zELLddgkmiEhTgFNTiEO/Zpm4cpb40iRK1wchzyUg3XpNE7K2ufUpS7+gt
Rf9Egk2+zeoWttLaLfQKGsp0NAGv6yKB1fpq/pZVxQS9dshHWqYhA/z1carurzDzon+qgc+3KTVF
Bzp92zQV+86zPjglnAttvBmJxJ7PxpCsASykai9biLKB0+RYkrE0iyNsKBq+1iM6rNEBOAwgXMug
bnXpNEJ7vNbMCX1RPaYaki8iiNrSNA6yh+6+KTrGK2lq28+kpNGYTCLttyomcG9QYE8V8C8bHr5Z
FXywGbr22+J6/HeoaCjiLKheYDvgh/tc68SNtsJz2aTQYX4y0XglRiqHGJOBxS89ROclITWrqkvY
S6ytWnwtqYs/I54eOd178lis4lQ3lr5ZKiu24Zb57vfV5+dBLTqze0uJYEIJcmytPmdAwYnias3A
rkHw4WoY3wonSJQMjhWa9YrD+wBKBUiEDnqSzec8Kn6NXcM/nL1aZ0q26OWtSAFjDNXdeCkua/2s
0CQsHp94m/jQKJpW6x4x1WhfQMoJhKGKDXB3n4JWymuysEaTlRiTddM3/penIODVWVofyhEZtxrN
qyWxYR8LKNcUVqksbwSL6rHVWtBWBU7RtzgIJ5QOlt7d9d58Tsz52dDS51S29rvmtvIrcU2osaWh
IRyRth8YxdzsMSmmV6kSZUBiA8lFa0USM5rcPspHX0PFmi5P2FN0d4U7kp4p414EhTSflDsO29o3
ImeW741wHrU1+wZq444G+35tvK+256CJpwuQeR4xpzUn+oQY6pZRrDAi6kRPf9JEX1nsdQ/dz6U7
/GS8Zv3o68R4dmMSgXQGqJvcmol8bTy8iRfZRWqKkf9i5nfoWo2WfZTJC2mgveIw1KR1dgli1Nlk
7HFf92TYXrOt3Danz4EKPWm+/YBIE56/GecHfhCN/uI1tv0HT5ff5LP/UY/5mKpRMwvHt/XfLIik
5Y+ubbjFNh26cEULXkwwoMA/WkS97XCbrxqmszgJj/qhdw+mH/1NyXf5j07tf1SqvMBKGfr/+V9/
/AG/KUWbQeqWM4uSyKqenSpqsT9DAxLqURyAsd9ovIr/5iV/U4VW6L0bgUZm22+7QxWNe6F7Qbdd
t8XWPxTo3Xtz/4dL/lPW+9dj9kyBt6TA9eiqFv2nErBvKaeamcc8hGNoB1W4Tt/aFmdrnIlWiJBQ
TlQo6Fv/dK//vjD+S45wbEEIDN4h13//Nwnisvg1MSlcuN+KY/yxhiKQB38JWZ9RtV1OoHb/H54t
V9H1PzWJ/7zqVTT7t6vqOjmcCONxHQimrR3gCOkcyl0a1Ic6FPXhzxkj/1ZackGB0BKrKcvkf/95
QTcd9DQrNBlO2jYpDQgXzh90vv/+UA3dcSGtChOnFNe6Slb/fk8NNoH1UPkyBGh4ADfb4rC+qTZQ
lOBL/Tnt/LeUJT4Zw79GuAlPCMP0sHP85/XmVKvcERli2PLR4EEflffxUbu1D7CJxZ2/gwR2GkEi
H7xb/08+mf90evr3tVHV/v1efb8tYgbAMlSB2MHtCqo7IN/8OSbseDNFxjYDRDuqExYln39YKdfb
+senc71tmy0H7yTL8ezfVspsOMsg20WGxcF/azDc0RVRO3IzBGmk/8n45jeXn/99o3+72m9bQWF5
eZ5UXC20Hv1HlGYoGbeSODQ8HPLzElZbfe8c/nCL/1qT/7zF32XBZgYY0SqbcdR22oogBZUE/qSO
2lxFaW6wBkZQR5y3f7RKM/61Tq6Xdqgx2BTwI3V/u9/Mbg2t43zio9KPBqXnSx+0gRawE4kT+eQh
Q/U/LJzrX/n7C8UT2mNKxyzHtq8/6W97ATQNtUDKlqG9m889MU1TZEb2/k+mxtfl9+/LeHw21nWx
/B6uqMXI99KSh6py7VYONAdxx8COnB/nT5v5v3Y3HiJHwv+51G+ro5WjIFrAk+EQrZETFdcT5NCG
U2RHqHnD8vX//b2Y/7eX9vfrXX/P356gcEtrnmtujUDcKL+dQyOsj+vrTHp3sp92bQDgcOpbLIpt
slHigLIzjs9079Op/YN96G/+i/9ZMH//Lb+9zbKq/xdpZ7rjNpJ07SsiwH35fkrUWlV2le2y3f2H
aC9NUtz35eq/J6tnMFJKENt+B2hMAwV0KJORkZERJ86hatjwNU8HyDb+FMqBNHnX0yH5GGzur/uN
h+LeJ5WCesKY3ymz2efp6L6g9tx7O82nA87lBc6Rh+hOO86bdhcdl6gfb54TT+N/6pv6oi0tsw7c
JOpTthzaTzAqyX54KrfzniwXbeWdyEyWI/4tD2ZeS1zVtmp6hrRcz6MMV4UGFwz/5s9eoe8Cp3H2
ahYbMFADQri/v+K/J2/vuT3pQuORC++MYwW+TimtsmBAhib0dPp+34rEqf2Px5ybkTLMxu3VUIGE
w7dWw6bvV6d5m1Rr8+/QIw06wUJpd7RgV9mnYPoYfeDZTxK2yOZ26wixoxqICBH/3sSHz45QOvdK
kRvsbbPJioeMdvOh2fV79yN9ehivQPwzAL9f4sC8kTN46plZOdJPTUYNQyPcNhtmq9anrfs8/SGk
4zTulUBd39/qm4fz3JyUMswnzz7lqGwSasHwbsa99qdxDNflOl4kR31Ld6685387aklBMM4Gpysp
fJMO5e4+yranH9Y2g1GbOZZNBnxuBayy3QHIW1jlzWNyZliKhnPRQg7uYRglJdAtiFiooR+EjMxG
C5ZuZUHn2ykFATXTk9gLsERJ/pgzYFqH7VbveRdF+Y6Jn4Ws68Z51Mj4DDRuHZSwTWlhMSVqVWMa
1jfm7CWLh7WTeeFKcxaO/Y39g3fAckRO6RmaLh37MLdDuCpibpPU+eHR1F+ddHUNTvg4GfPCdXHj
2F3Yks5+oaRWq5klN+VwQpne0qd3kHwZCwnV1XfS4cmwHcNxuJJRvZKTGmgjmLKGc8Nrc8iMorWq
fxxGWsFhjYpzubp/yt7i8IXnY85zVBO2RIZXXVtidVHcvEY4CXOzyQhS5T16YANW9FN4zHnlzg6Z
+Ztsplhap6NU0cG67CrBXnW9XTeoMxQU008PbSZRE9QViFLrP6AOCNZNaXTbsa3BzIJ27CCwAoDb
T/TkxgT2MNqJDNHruv6dWeRdWoYazeXB3k+OOb5CP9Oi6RM6S+m4OMbXi3UM4S3QUskP13aqwfkF
tkcEKz4LQQwGA4ZVvVF22bZZZrC/OgNve/s/c9KnjJkSITOmBewkGtLd0U5hkJes1b//Da9TKl0c
NXTt6GV4ui5ni1R57MFpkO2B0WS9LT7kn6a/QBtBH3bSN/EOpk1/ItFguIgHevGeusy0AnW4u/8z
rjMc8TPohTuupoJncKSAPU25BRmO6Hh/R9p9W25p4/jGO9gG09MaUkNf96c9Il3ZN/XdgunrD6uh
mQq1PWUf643o6CKpLKj3WTZAfz5ssBNcrlb1UajtGZtpD8Njvij5ccsgibnpIBqJ0LUjPezKeZ46
w2TLmw0Mjptoa51e0IPZ8I6lb0G1f/sbKzw3KPlSnjcK9cY3g8PG8OONUW7iNZBCH909IAoLPnXt
ulBQgThGxZtpRELRZZY+mp0zjGlHWBhA/Udql3wu0cD70yvihUO5ZEn8/SyZibLToEcnLoqyeA/3
ke8N8VrNkoXbT2zP5cnX4JJwQHBamueathS7U7WOQg0dL79O8qcpgFamLux13zAqAoYEcOc0fy66
2Ps+JZF5vP/tru4NFNEJrZB2aToscrLEMzNRlD09yjmJZQ5Hh1G5Ng6GBQe5sY0XRqSLsLD7srbg
rfRPbf7V9lKQgH36zajchc91/ZgQqyGmGSZqLpBdSRdGMqnjWNLf4fWm8MaO1w5PCW/d+KnNLPGa
vuq/eE1c592SVSm2jKD8kDvBarsF1b0z/OHJmv3utRmB9e6KnbNGHwwoC+i3DT159Qtkxof7n/H6
YgZsTuHRtQ2PPrIqHYlepQsGnwdHgiY56qtQlY9F9kwb5wQIbqweU1Vb0tS+8VUvbEqHI7QguRoC
lg2h059R+TlWvwSF8f7+wt7Yn6XDcWFF8p1TDjVYnvAMTpVm5XjtU5C0u8FWjnHZPHWDia7R9DUP
ufXTbqH8IOLktWmTi94g1FC1vzz9YGDQfqtc+CYseocDk6tbLSMT6U2m5epWt/wqbuf1VHbt6v6q
xaJkyzygiHIouKmunPK7qhJDscKByYXE4Gi9A8j1gSfHIXLUhZvxpildt5EOICPQdcl53TiDbktn
KnVgWm+FWMiPePK6I2034KtGt/QUvjZnqDp3kiVKVIZtSLHOyrtOLYCe+Rlwjf40mltvACGmqIxN
AkPuFlYn6f7yJtZJyDQaxpwO0/Pe0pOzCG4lTpMBWqVcvda2JhVAcCSuX4IN+G/KQTvoAKxpO3wL
3i29oK7fbpg3NRXJdqpYFuXySxdqQr2NSwTUCA3jVpSTvO5juhVaEPp2DB7DH8a6fUIzfuFGuX4O
YxeyVs9WYWZ0DEuKB1rblG4UCLtkXfG+oFvN9PK680UVxykeFytIwk0uPfbSoHRWjHmy47J8W6hL
7QgoG1gbnt/2ttyV/eb+8dCvM5xLa1JQCBMX0sCUhwHDWGxqA5/bQdmMUMhRqqs33k5E+hwt3lWF
OEO+s/xEXYHAn/vN4lZf36CXv0XyaG0EaBgrzCW1PpC24+iDNwPfT41w2DIIhBj3ZqnQa9y0qato
LZieRqdX2m3GMYCOQf3M+s0jSBCVxsWwSeetE0E3vUY01J/WdNjBr7yLj0A1d0rOhw8+Am3ep8ec
oU3mxtftZgLDtFb/RVNF/ALZH1DHQo+dK4mmmOT4IwyA+pQ4ga+kvdGvq7lRVb+kFwHTOyDvJW7Y
2+a4+gEBajyhJH8XUSCes4AaCcSECUKGs/XNZtDlvt+9aV/Jq3JRk+Yg2x49RmnfsxM0YH3iivxC
63ZmRo+PSpMPU1L9Imr6y6XKRZOSq0MjlGpmiMnm6O483rBYtP1xzXzfv0tnFi1KDg25DFrPBiET
jtGNElC1e+l22U68INLptWpJoZYc+satYJBEUVDgloXQRd7XdjQnJcU3ajWKuo1dutBHdYZRgghK
3Tak3sBUzMLXvHGILoxKO6vA7FNMDSHLGn8q7scakPl9d7nO66G8PVuVtJE6GB2Yhvh0DpKz4fBj
tt/1ifcncwXrE9RRCmD4cjA2941elyZ1wzA03pkkgipVGulCn+IpaV3qzfio913fhEfIU9JVuE58
cJP+gjGxBOlAXBgTgfrserWFzKwLEuatSQFmggF0NXkgJVw7u8LPqqNhr81tQbMrfV00Lv7jV8Z1
03E02rYaDMSXxnk/FAF0EIHPrDJwoH2zY8j7U/u3uWXOdLmZuGROqhr20P/UcK4RwBDEKp+Nh34P
8T8t2vEVGqLfuMHxnv8tTopoupJDWQXkmhDP6O2jaF5Sr3zn0I1O/1wsn4vffm8rpQPoBrEztsbb
VgoO8ZxusHkwnuAP2WTbYZ99W/Cbpb2Uzt7ccLFlE3uZ/T2gMkNuAlLL1w/T1+K5fdX++D+ak05i
BwUMtWCWJ67J+QAfyRoA90dll266b4t+KQcWDh29JfTkRO/SoEBx6ZcQxMJrGDOx3PrOKoA3lmEj
0DbeBrinAsk/fPlMp+0W1igfRdmqdOMWEdrEbYRVhu322rdk16/M9y0FknGvrJn08YXwJlPJ39p6
sR0ix+8325DSmjxVPJc7+HLFtT6ZPXxsru+8B2kGeTMzBis6iH62+17+TcMJnJU/PSzutBxhZbty
BMi6zFKhOgI9MW/RRN/Arly/7z4Y+2IX7iDT4VaGwAUEqbqKxtVS81KcivNTg3kQKpRseKYJBVnp
jFaN4laIfzr+qDGiusurFjBzBNMo0uw6MLuFLywfGsx5PJ6obZjilpSzvjzoFfiXBWjysds4W22v
Pndb0eGK/oU/XeXYtEXoyYqiguFZpFRSuPOUMh912LPfwl28N/bsbfNiU035E6WEfsMUgLWBtxC+
qwcXvq31+BoiJ7ao9nZ9mvgdGpHQg3sX2lzpG0enanIbqKN8txfyOdWnrvAWmidXz7S3tZ7ZkNYK
YowZCTTe3iqmTDrNPBXFbWLm28q3V+aWVoHLcOmiB129T4VlXSTJpJOw5MtYJ0i6Y0AqFqzGALWh
H0Uau3YrphbMzNunttHNHXRfQ4QI0qDzqAisvgO8wrhH0I22ue9dL7b1dR53TvxxVg07/qAwS64y
4TznfgLLLipH2lxU6Gcg5+xO66bu63gh6bg+CIZF+VAoaYDANOTuawu82SpQQfLT6HGe2nc6VMNh
ER3uH4DrKHNpRY4yTProzRw4PpgT2NRROf4KGcpDWny4b+fGajSDKiJgPs+ikCiizllSA5C1nUDT
2v4c/pUzS6sJbhvzH42J7+P/C38Wz/9EiQs45nW8Fve7R7zEv2lJSKtRvEEtTqZqkjqhZLWqYpr0
8cZmmHVlr04fYHX4GcHcx8wFidviq3XJunSqwJB3KVLQpj9um88QUT918ff2oTK/ZEm7QtjlnbZB
dAX89Bz9YMzecT//8h5frF46cUVjUN4PWH3en3xYMPZDH+4h413/uhkhZWy7Ol1B5CYuPyVV9SzO
O8Vl+lDfTl29LuAlUcKlgsTVm4ljTJGFGKVz54O/kj6mN87tEBkx7aUtg9jldnwQxRYeTB/+3fe7
ERQv7EmfL7HapoVo3fNLODfb5GvZvP7Gxp0tSNo4hTG9pAQf7IfpF7t+tWhJatPqvo3FXZPuzzIx
4rrOMdJsRp9iRbYBpfJhLukJGjxw12ijL0lr3rbpimjriG+li8N/drhH0xtssyLzHNbRJ0qCm2oX
+fOOSfitvoq3i3n8rYNmndmTMt0T060RVMbiOcZr+r2RraH5Ebk8tRm/nlbGcXg0Nn24BhG+WJW7
6SZnxsWPO1tskKGWAfWueLIUf6tr0Q2MN+qwSh6T5/nncrViyZ6Ug5poWp0s5ix9qKnXrvfeVb7d
d5lbBlBIpK9pkpIABL5cUNoz3KzYrud3GQJvjMQUp7/uW7hOKSlLW/ROqRtzkckXcpTPA5yJgwfa
xto2u3Zv7aB83y01pG+5xbkZ6ctMaNnRgYftpdE+WZO5seFTj3L9aAz5Ko6WMseb23a2KGnbLCZZ
s6Rx4JzahnuHka6V1qxJbyjQ0ih67ZMdQikLoffWRoLEt0z6GKQrb3WKM9+bWCAMUSMYwm0L9l+g
UWFYXtzIq1K3CL2kxXQT+H8HlsNLl7DjjPKKzvBuv3WPosIf+eUDkoNbnWQ0+XLfO25ZM1XdIwuH
58DRDKnDeIJcKIK3Ew/fGdvE+ShgBO5juzG3VvNa7xYf5je+HOhsG6wSKHUKY1IuUsWNM0whg6r9
1timj8jorYBNwyG9ETYLZvz9pZAlnOHyVWOYqnhfgNlwGRSXlmjUMwP3SeH5CUOablo9Qva8jgR/
jV35XZCus1bZ39/WW6uEvZ5wbFPMUWVAljVqCS0+/FNHJ7QqXovgcN/AVVUMLzE5157ruTzIyQQu
vSRNulM49CcB2FM3MB9F2/xL5VcHKkWzv3S4r/rQsjXp9pxTRBtmYU2Uima+WYs2MkWx6at4hJdr
j9GnpRXe2sPzFYq/n503E9WnqtexKQpGOiUVvfOVDZRpQPrnP5lLpp/nL+yqWIfsKoZD2d2g0ybw
LZc2gRSkTKrx3U41fSZ9k28DP9ja75nAA/oBAeuCwRtrtKitWNQ2QYbxLr20l/RkrDMqI74RqnDK
MUW7qXol+UVMBF8PX7RFV59yBuO8l1bCSC1CzcAK0DObQcfe2CSRMiz4/M3XzJkVySM7RUnZU8/x
TzDKQzTTRQ9KhHiEGY7HoIF/5/63uvGouViU5JJeNrttc2JRiRpsg1Psq63zPjfiBTdcWpXkhRPU
5a3m8Eab3QQJE3iSkLucknHbN0uxcWlFkjNogZU7gY6p1LSfmeSs/biq35lGvxDzb9uhMUF7nGqP
PNg1Zmgw5Qwq+fPk+ExG8xJPoZluDNii738jcVVJx4lv9D9LUq5Y5Q5IICGnHBv2YzybH5uYCN8G
JwuuZPuH0Wiv9w3eCPUXBqW7M7czFtxjMCxOxdFVtfLPZjgZX/DM9AmBbGRmErV/AL86frhv+eam
nlUMZO9nXxpnomIw1sFHiCbWkW1t5iT/476Zm+54Zkby+jpyujYLMBM7tESz2J+CZgddwHo+aQtI
lZux6cyU5PnocgVu4WEKUq8VoFgmwxfURJf2TPz9LMJPoe5UY46Faob5q0mOeeGsslO9EJhumuHF
TOUa2C2NlUszJ7UqGi4v2FBUu0bAWus+VTpMEmJU/PX+57m1Z4ZKw0u1bWpflrQiMIX50HkRam+6
Nn7v69o5RFqbLyAwbznBuRXpWOlt0/HIJPSBdUHqufo+QbkE3U/FJHG/EP9ubd65LelEkQeTO+nY
0loo2pSJy0nxygxWFSL9b2we2BKSbPpfTBZfficTAq1SExF9Uv6Oww8Os/W/Y4ACJaqaArIjfZ38
VHpQpGAgjVXz6M55/R1+qXKhEHZrx0yoMsX4BsmmJblb1gVVCdLb9b0Acer+czY+A1f8jaWI6gw9
e6qUPEku9yqNorbo88IFSQ4Az/44gn+4v1m3nMwCb2O7IJuYipAiTZchsBRMKB6GsBmt63r4DumR
u0YHE3SxglLSfXO3ropzc1K0SYNgjsYZcxPTeE+pltbvUEiKN6Fdh8cUNUcfwfdsYRdvXRfkXhZt
ZRBVhjwoi4DRmIfjTAAqymCX1uG0TlOl8D3XeoGLZlu2mvVqp0m4sNhbe8vbgKF5kKqebUtfz+vj
0XEqFkv1pgDVE4Fltkc4StFO6x5CM1UXMsBbPnlmUMaR5pVpjG7DQoPRnnZjXjEPaFrDnhmHdiE4
3dpTnne6KcrAot176ZmTrk82JXzaLE5r72H9hJvfiLrX3MnTLyHERf7oZchKTrG+sKvCReRsA4wY
Dkvjzria1PLaoo77nrzGNgIdqk8bWkdobRZ85pajnlmRWwPNXE0htIiOD6YRGR5vHFdVF/c7VGng
whhOp5VHkvN/W5ocU/JUPdlGglGrHQ7uEP2ogvSv+wfwpov8b/dkiGbjNcY4KHy3U3rKtuUpR+1T
75VdmyANdt/UTfc/MyWFFjfRgzxk7NeHwn83dBXdiIHjXgxfPeT8Fr7XrZeydf7BhNucZRmuNrYd
Qs+ku0Vs/xVBRvtkEU8eEP47PZXFbDzkqHIyaJMAvZsUcGZOWx4cTzEWunI3/ZManGXr1D5ceYxB
HSjfZm/E37UZfrKnNjpGFmJyv7G5Z1ak2FIHs93oFinIoMXqgzY45me6Qmirtl64aYY5/nTf3u1V
2UBRoScS2tiX2zsOOSy7DZeq5SXv3ZN66FLnNzJRm3fEf01I+Q787HU9isRgHILPUMVra2ZPpwU/
uemUZDogbxxCspwl1qhPDePMvlmx7q3iqRo/6KdOPbheY9er2LHNZOF1dPPEAQ6D2IN6ItDoy50r
0syNRngjfCYo6mM2Axa20phXn1plCwOCN4MyLUDGAGlrYuzSVAevPvyrFnWGVrE3VReO0J6mwyZG
C+agp5nQbNH0DeQ7yoJ73GpFW8Ci/2tajpdBpyLCiBgyoCYXcTE/J5NcFbvePor57wG4ZjvSEnTd
lyW4+80vCi8N1UYVNJUML0CMQlFmkVKUuTYd4/rkbOsByRRznJq/vOaULDwBb54EMgn6MJRtQcpc
brKjp+hYJ3xPlQJLBmZTH6vfcRnTAYajMmFD8ndpwoiH2vN6NjNjQOJn2Q/Jd9SOrW8znccFl7m9
mv+ZEn8/C5uFYauoDmPKM+0XO1fQwIDn9X7suHkC3tqMAidJxL+0AV9WBo8Gbgkddb0f01JB76gd
3jPbWC+ExZvLgbVCo0/GHLclxRDmjipHbbgFulZ19pAuD+sZ6fiF5OdWN44JNZdWiyvmVuQCYp4Z
CMFUJWaO9i7ZM/evrIIfCMyZK8TnGd2unYXvdHMP8Tc6+wLX4kkLqwv4K1Sld/xaH40POoPHfuWW
xmqugvD1/ucSUUJOsFga+RVcXBbx/vJz1QXam7rKQ5qsCh4iL0mOp8h19+Y09u/RjA2RHq/6HTyw
6mPqeEuZ19XMIwwg1A9pZ4GqtijlS6ml2fQWgOkYSEGxUr4Dkaw/Dbtwo2ysp8FH8nBrmhtmXzfR
cYm84tp7TEaebZV/4Fjg8F2uXJszB84+XfOn0oT2FNLs0IBKcZoT//4WX39N5htoBvKsY7YSpPml
oVk/JbbNxInfqVPQ0zNOSneFBFbQr0Ild4cFcze2FHtitAx6SYerQboY6jmjWFtpul/7yTtz3e1g
phW0LkyyzruOrrWH6I0f+sr2/jpv9J3EIAfPSzAMpEJy2tBNI1S5o6NDJzOtJyCTp/fu47Q1NvE2
3P4yl5VpXlqTthV2PrebW6yZT0q3ip4j1hhuvlsvyQ690q+8b3+nj8f0I4gzWOc08UKXtjZJsmpG
zNIEDCA2tYAAaduvxZhs/gRGJPvlAHduTpe7XKY70caKMKe4zlPrKUelWjj+NzLpSxPS+WsgsQPR
gol+2z/SGoFxvGE6RYzgdPuAf1/wEfFVLuMNICwI7GiQmEzGyofBhHCfTmio+ypnHe6GLVy32zjN
0fYF/gi/vaPMa91wjn3P7yiTx8ws/p4cRL9U/UcDvCPz8iW/vY4ExFgRboE60aiVZ+jMuMoNK27g
EX7qNhaYxWytvTN2tJ0zfz/sl5rONy6US3uS50Y2ovHQShu+izSduwt2JdNW8RopCKjrNbC3v9OU
Elxo1K6YDGHUSn7BD1QsI3hXgGU6/WFCq8NaxPbe+LKwqdiCcYHmF/fJZZgrBjvpJx0hcf3lyd0B
16LrXO+z3T/48/71X8Aub/QwLWwyKU/ZjGlrT7Kp1ia64aHCdBXgnOaDwEyPK/UjEp6EOeZoD8W3
Bf8V2ZjkvxcWRVZ+lkKhz6aNIXT4fvroHqcnAa9PDv/glqNNujOWzssN3/Tg5wKdAysjV4h0PtU6
0ezIwB7TPMjIb6B5eOtfohPCcFS5Vheh4TeuKwitDCggHZN7SZ5YsMZmajNGsUk+HK3feM5Yj4ho
alrwYJ3auFnIda6GZ4njPAI18cwUOFM5poZA/GL1FBERjmI8wj3Eh2hf74DPLO3lrW9HaxbSH50n
xBUtIE2WMHUi9tJBXXd+Dl7iff4+eLReDIS3k4NA0C522ZdsSmd9GE0tj4TNHlRLGb4KFzUP2tHe
Fu+b8Xn5pF8xBRJCeRsB7AfsDSOJ3H/OENHQ3KHVQBFYtf/UfBa9/fkh/TJsRUZV75xj+KMGZb+0
1mvHwTBPCEHuRgVUFX8/OxpUKLruNJQcxhbk0CozvFrdWPXQfilOkdWt75/EK2skVLzpTW5Fyggg
2y+tqUpbVTE9cJ/0LlmflMLY54yxrrVyVJcc54YtG4IQ8cgACuvKoY0TYQ9uE5CHHsrklc7ZBvGl
FeK8uwpx6m8i1MTL87FXAVVwf51ZlVbooQ2H6Iuw+ijmctUNkihPzmbYlnsGF7gmkvehX+3vb+t1
EidZlVIcLYE92Juw2h3/uQyVtbVJDv9yjbocTi+tyVClNG1CD/529W0GWLAtFj/FCquDuVcOzqeF
tS18RzmYRiMCFBF0AMBP4A//ED/YP5snAfoyoSDsPlY/yt1SA+w6wRIrBDkv5roZsJaJM0z1FBte
YquMvFjbZKN80H+Ig0jGuIN3+P4Cb67P4zSImXJYZMRlcn4Ca9cBCaCpfhTTodylE7IgQPNVJbX3
Ak2lbu7bu3YWaJbEC8oVDT7gy5JBd84s1AQNIsx/GM3UP8S0ByPF+2A9LpQMr1YnGRN/P19d2dHA
SjF2ys1tE6WoAkT7JFoqMV1fSI7gjARaCREQb1NbhPQzO90QIE1/UrFzQKXbeRj3PSScFEqYSj/c
38Cr212Ycly+FNDsa+RcVKaT0/GZUBAckJz86pjugktcXwcQNhuUEQjIcAwQMy9X0yqE67j15jfI
1QxHmq99YlLmbe6p2zq78l2McOS2+7iMK74KYMI0GTUZGtPITCpcmvaqVtWLSWEjCzvad2IaWNP+
MoxRO2jV+Hp/K6+949KYdNFWdqDkE4g2P+tdFhSiDFkb9Wrqlr7ZtdNzotlJmh2CWZQpp8tliZEI
ptgcEUVAhD+rPyPf2XRwQxmv7esSgOiGNdCp3NhUeB2BCpQ2MUmDqddBDvlFm37KlQe0iPamV67D
3vXjGV28YmOPh1IBrVefolVjf76/r9flBAprrBf0g6jTUAK7XK7Vp9Vk9AQVwdgY763mo/qa/4F8
nSBrQDL4EDxk+RMUo4iFLznv9fWAbaqidApc8aiQFl/04Tz19owA7l/DBn3OvfFO1Je7Axeu/xuh
+tKa5EKlUSlDE9OWDp402LeKXbAvDpYgTFwEHr99tot3hNjVs5VJL5fTbMQmwrsqWW+8L0uf2YyH
sYBJbUMAhXrcHuxtpiDjW+4RTloaCrzlVRfmpdyCwasuHSqWqn3vfWsbU7h31tE7fSuIlRc3VpyI
q8VSXGSEjI8IZufShdzMnvvBZbG05Hb9QbwMTb94FGxq/2Zzr8iOKC6A1aFwCLExxBcyGi7jnndt
Zk+4loytF6z0v7b5sz74oy9oMGNIL3rAXPNK9wcmHACzL/vSTc9lYAoGMKjWASNcLlmrajvNVH6C
vmsfEb3amT4g/bcFozG9lKCKM3i5wczSO1TdiBFiDFI6Jx5vYLs26/kNyxs+CF5lUZweDstZvvCM
a1N0BVXghBr9wcuFhZqdVa6DzI8bmC9aNzR+wQRYkQ3GurLsb7P+h3J6vh+Cbpj0wNwAWREPG7pO
lyYnxNyH05xzS1rhPgOuHJi7rD4d8jxZ65X9MRqGpUfp1cUM1seAm47at87AoDwsjKSL5xSJOfGI
EoMB6tNpm6yHry4cBfo+OpKb+vfXeCNPvLQoHOos67AiTa+hd5j81oMmIN9G2xbZBT//LJKpfljy
mKu7+W2BPPJhp9MhCZH2lFA3FnSYpv9UMhE/+hl2vkf7DhEgPw3X/WuwUXe/ygFmSmaly6TvmSPh
6Yo4cOuhiRsh8kDBXfOjHE1Q5piPcWYsnY5bS+XqhLiOgj8JuOSxY6iplDTqCQk9B82bAMHwLKxX
QRntFV1f8hyxcZfnA/A+cwkq6bTDEJD0HadqGBp0WiZfGc15nWbWsI7Bcj+kqEL7eZUgyd6baGTH
6Kh5q3Q+BX+4Tq6+LLiTWNTVz+AdTl/YI0eXh5AC1H8qRABxp1N+qLTgqKfx2qjzr17MYFfzt3rK
N8b8Loke27ZYOdDre0c301ZoHS3tiIjuVz8F5BCT4RrFX7n2aLY159cZJ1990c3tXG+sH/mhP4gh
GIMZYJjn1V120P3oCA/SUgldpLcXxql2vg2+k0UJ0h05WQu9OXUSG+Nvo1Iej8t/VecRn1Wyw26b
LoVIkiQ+KH8/O75UJ7XRTIlR8HzArjfuExj9vN2/m6y8vuB4CnG5OdxtNvP2cmYdREODAmMj4j15
EXMUEaOc1ao4ts/lx2jrkCMZa+cnV9vpRf3SqctTFVf+Jf0CKVcKhzBqzJZf4L4OnKUX6LTWsGkd
hq+MfVsvCMHD6b/0Ma/rvZJVKZEwMwU1O7FuOOBh8Gp2jrEvH+oHYyc+qm0fHWjSFk7S1YGWbEqp
0mhlmm502FSP86Ox/2ciTTm2i3NU11sqXjAwoTE5ArWIXJ0w3Bx10jxW/bEcvqMQdzAD+zmZfhkE
yqsMNDMtSfHKvbpNG92czLwIZr+ipfKTzmj4RxeZ0SYJK3enxEazNNVxnWwKiwRfqALhmIWX+fJs
RKVm9U7IgxomtGIlGixQ2z1au2B1eljONm9t47k16XtpCb3JbkACKx+tVd61BzUDiWMtrcq4PvGX
q5Ie1qda5VmrY0ew9kXr1BftDjGtKBqR7ZcMhQBrl704+5Nff+uP8KpsymM57J3hEwnEp7cJKDLP
YPPL2jQMhp7vtyvd7Qoabo1h8cuUvfJevJqcjUc3ndTlX5Co3f66JEk0tuEtRkXk8ut2CB+GIBmQ
fGSGsjiiDY9WSgAnADX8w9Jdfp0mibWdWZO+ruHxbNEjm1xwax8t2kvlhvbrut2l60VbV88WyZb0
hZXcA6FWYUt8q+xDR1Zd+cauOpz4bsPDYqlmwZ4tfbepHYyBJEZU0+yd/saQV7y2e+/F3ia+8rw4
eX3Tg6G8hlWThixogcsvFzensZjySoX7a4vBjegsJcG++ursDGiYzXm1EEpvLpDiJCyTNAqvxmDV
xAkjZS7Fu8w8CvEO1aKCwJA0I44JM6LzEjv79e2Pt5wZlLzFRj+WvBCDYhLW2Ce7etPwJvr1Io3w
lDM7kqckk3fK4pSdRJ57I1574wd7FbwRmnnLN9LVa+/S2lsB8yzXGKOiSaYSaxra7EehslB+g9/+
q+pn28Vq1/X1d7G0twN5Zgz+oLbpQ4xFB/uI7uWhXdkUffT9Ut316snFqujpwBwEoothCymjyGqt
zHUzos4UuBlK7A0trFNaomd+3wtv+AR1eGRVSZt4/8ivSdtu47hxiVctOtZJiRwpPKSPVptF6zHv
PpWD9VLYvCinbliAc9y4mZAiNPF9FfE3ZvUuz1uLCGlAhwmOSfXjqY9WbfVcxdbCIVsyIh3qPnZC
Z0JMwA9yhIBc42uptvv25C7BFq9RDDyPBZ4JaCQJL12/y9VEWeT0QW6IuqAQsYvWQ7mlEgqliLEO
K185TB/uf7jr7I+ERbzHyeehLdMdyUPUHAgHxNzizSp05KyH+Ng/MPyKO6LM9eA9L51r2SUZIuH9
JNrSwKltXe775YGWmKMoPDT5tzny1tWU7e6v6ZYFS0WVG6YUgzle8fez0wWbcOBEIXrJiaXamT/V
qHGslaFw6u19Q1cFR7EWoD6McFBHMa/gbp2pK6qdxuLJoB9bMCbsXtSuRDnV+Ss7aJtyXT4ttYSv
nOTNKlJ8Nk8vCuYySPlkGX1onShMTUM1r2svsF/G0bP2nZ4+12n7lKIiunLKCX3wWuPI2cW3IYo+
Ona7LUJ76VEsB05L5f0pEl9LgGAQVZF2OzRyteippdvJvM4PYFQgvHONYS3Wrz4sQWKuP+6lOXFU
zz6uhgSmOr+V7sdqU4Uvk7akJHn1EGRFgEMEa4bNumBqujQxjBBaKSi2+FFkrsIeJVfdXdv6NnCy
dW8Xa8RmX096f2hrd22OzOlMH4T2NhOn8WpSKgo95cqZAiTK1RcnzaKHoGgX4u0VWvztN9ImFDgW
RBNVkRWcbYNjFGbWZvzGAFyQQw80W0OAvIcFc7MuUfJTvyHwsVB0kKOgbFP60n0Xh0qpEAWdfFUF
wBAiZWul7af7h0oEnPNHv2xF+sCGEWppH4uVaS82yYvrHIrqqKa/OFOLGRyJCqgh6OXI1y43MLbj
vujJvX1nCB/MUnswbWVfMY668KVEpi4th9tJMHI7lGuu8NQtgud92nqq74UwedT6D+guSr+b3WZF
f+ilKJcQozf2D4OsS+e6F3Wqy4V1g9F6ZqnQF9A/lW2+LsZjNMXrceoXLsWrR4rYwnNL0mV1SkY7
twVaxHwRwNR4k73GO4s0t39dZpVZWpaUDVaRmqmnE8aKeF7HlVqu0rI/qGbxbGeGf98Frx5EYmVC
vokBFyaQiG2Xe9gyQmaFSiQgcKJppe3dQ/RZ6PEgPfjt/2hLWlhcMqKQp9g6HXjqvYinngFZd/6y
TP524wALWkcdlydiABK/XBawtFYrSirDg/6i13/22ZfQXboSb32ncxtSqhSmzMLZxkmjstMelC/W
F9iVvQ/9cfDN7WlvPrRPnrKqvixVlG5cCxdLk2K2F6RwUJmYNfL2SXG0VTAuPu2WbEghQ+v7rp0t
bPSIUgrkEEKJz/ZB8Hl5x2o7PYx/LPjGreBxvpniF51FeZiI1DGDVdRP0EgEqfh3+GDsx3YVPllo
Yvxp4Sfufn4qPnrPi+pFSx9SisOpNuX2oGBbYJYAOPjdDjD2zkHCwNl5Rx16+3C7iJS6ucfi1nUo
bJNSSFZzyz05Q4WLpofpc9/sBdtpu48f9a+5vZr/GnfpcSkhvaLiFKf97ab/j02xE2e7nFqzwYw4
NoVOU7MqPxYfmEh57HYzphvI/LLTyvjsPpyOw8OS3966yC+MS+G6nA2noCvG8X8sPtcHNIhRpvqI
vupWO8Z/pJ8NZmFMZ2U8/45rWczTUayE9UkeqguRPq/UFB1nAdtqPozRqnupXtyfIntrgaqbj0OL
ZB3M9r8MQBD7TemeyRgxY3RV1leSEYCRk4r9nlCNAvCvrNxP5uofZaxoURbr2qeo59OyES9h5mFk
kqm6qe3YmcKZXCnYoTKfhCtPXw07dOM346Z0H7TXX2fEs1TwJbytaB3zMIDh6tKpunw8WVlCy6qy
85JJIN1L3VVnNf1CUiauosv8Amw4I/mM4grog4z9t51CD0+jTk9qqND8dJvHps22qovX9ugQ6bkF
65v34b73yM99sTgqzx4JFCS2V8j3WR86wSM2+Sm8XcGqt9IRAGebGsb21A7F9K7zmuH/s/dly3Ej
y5K/cq3f0YN9MbvnPGCpjfsiUdQLjKIkAIklAWRi/aX5jPmx8SR1j6qyYER3z+u0tbW1jGJF5RYZ
GeHhXl7YiNZnaBIOZLgEImtka1nZ8wsN1SHgaFA31wBmkWE0qTvnjgE2ApTLvw/zVm0s36tXU5bn
nvDUinS3KDkUwJIKVtCrZvnQl1KR1VOikodsY21VQEvMy/JheFpLqpy9zTHNJ8OTLpwq7SizhGFB
IclQicoO/JsLDQiRd66+Vp/stba886NyalG6cND63PeUwmIbapt8l0eogQkxYDwz/eZG5X6xXevu
XXjOntqUXL7tpsnYc9gU7kAXsGqREu7C7tJFlV4h65qAa6OUHL5Cm3h2xLZJ98D/z5fZwbt2IsiC
T5u3fP5zevV3BeXel9LBkbGQpjLkRNw0cKJVSYNj6rbfrMb4WfZO73seWWvPXvQHKJfC5QlNMPk5
nqdZHHPDmAT46Z6ZQ+kbTgbSIPbVpOUOAfS+1Ynjf+wPFk6I4Nj9j1FpCRkhtmnGMKqxejuhLGR6
+wIt4jnAJB9bWli6E0vS0iH/rQIfBHdHJnJNTfe1GqpkZTQLXgUQRNwVohiM60kaTdpWnDQ1mUJo
ijZBPHCOCn5jb7UOpAcfD+c8wBOYHzRKguMR6yXfEqSPjdyysC1Yr94RhHu+kdL0oJLyE2r+bJOr
GOrHJhdGhz4iFbSZGl6lZ8V70LWYaDMEJiYmT2q6a+Yc1/xaUmhhmUyUInQgi2AFyWfp9sN9NRGX
I0U1QajIjECDmEQ88e1XIYBpQZMkHYM1AN7CZB4blUt0KaszPsUwSsHbXVcXLLHR/30Tuy+6w3cf
z+Ki10Ijj+OCowKJIhkCXE1x5TklQQV7uip0oODEA9iLpv5pDly/PeSbtbzfwiEzQYEgunrEha9L
c8pbr6No+pjDMVN2Y1Jty0793DtV2OXzP9gjiMGRWcJWwXmSLh4A8BRkb7Et1aa5rEnebbK5mvw2
1tfQ9UsbBVOIIOmtI0sul9nqDAn6Ga64aZmv149jsSapt7QrQGmGEw2NCiRFpECszkHLplAKh5hl
L1o3PQwgyMiUDjg76/sUu/9g6t7qIC5AYPhHch7I5xgFQj7QYFqC0zSveugHKI113+bQKvwHmxDx
LPiRQH9xTtQVz4kzpPnb1QkYZpBH5uDjjvbpoyAbLbb92oNUhDpStIk6wW+DkvvNE7vqi/LN4BCR
LxoURkS6O7m1N+0n8/7j4S1t+GNj0tNIgy2z62FMmW8rb8PinwraEeu1XOriFjwak7hRj55/WTzX
taIoY1iW04Zn+7id19Zpyecej0Q6ul1LSrMVIQ5/HSIt5A+FEqIfH2imOYJq9zj7Kqrf2sobb2X+
5Mslp+4wtSLMsZvMHzQ1MqFp0NDHJl6TgVj0hkcDtKWsT19MammJKtIQuFuxEZPI3bc7oXZo7pKN
9/3jnXHWgPEWTv1eM1vs06M1G9qpgZoF7JnbZNc/KNiEmMHGdyJjq2ynvZBO0CAAGHDoUWxWH8/C
/31wDOTkcYVnR+GIYzDfQIbvBXI3yNqxsLbfqtPrUigLCcmTGNmVNpBSgaZTyUG8VBuvirdvC7op
Y3WXeXNQtl8d+nnSoNXAxqCqrc3Hc720dz1QSeCRhcsH2LjTqa5iE9VP3UM0lDfITYCBhH4pgaRy
/Yw3LF6JvRZHiuALj0uky5F+lcxNjZXRaQC2sG5ntNKAi/DaoV0c5JVWXStobN1yvYNShdojWaLE
SAeNKLWkabWWyRTHXl7j4y8ieZ8acgFl0lhoeoZcnF/HTRUpRen4XWond55exj8zTa8OZaLr+38w
4+hLBtQV+Rmka6UZ75Q0R+0Cr1qTmSFE46OkbLC1+rVrXuyakyHiHfLWbCMSbQK8dmpoMKvBsbiu
R4bytSwyt78oeefdeVptXE82RFd2hQJ0yWPScjW7b73KI2u389nuQt+8ELRA/g0NOciYnH4FwtDG
UIlikqEVYKavquSpqW1AMHSlff54Ws+dFOo8KAqj5IxKtyjundpy7VTXY0udI8ufQJSdBi7PIROd
bJ0t+j6nYrOOmzuvkUg2JUfVNdacJlAgi5LPfZjsxIVpX753fv6FvkjxaScLitcKEvtIcoF0BmhH
KdYxM9fN0beAZMFbMR+dkQlc4hgIvTPS+KvJy7Mzgn5I5Kdd0GWjng9c/+mMqmY6gcA+a2CPQQLV
0n0WkDDfpnEgIGRaVB3AmBJ4e3ZYi4bPHYVkW1pNqk6VllqwLaTd3M8NhN3sS7rvbqedt5JjO4Ml
WsIWWhYglwzgzhljVUcYmnvKtImKSxXZnyoERQEJyqL0M6r87Gl1GO8ERAPU5+Be85EniYPywiiC
+WEavIBc2VeDdUi1jXs1F/VNChU6kG4Mr1mq/W3/iTIjHndA4yB2F9jX0yXxlGTqAA2to+lQPRrh
jM4cBuyZFaTRKm/D2XY7tSXXk0onqyjLhjpyHpAo/iK6t9udqyGRK1riQey1coCX7QHxAJYaAXWT
ttvcULckKuxpN/PGodhs4D0FF1woumMBtl3tUT8LDd8G+NugtMfm3vRcXo51VHVWCNYogfwE3UdY
XpFv8UR26gZP2dWH3jmsRDIr5uEoumEZ8zhzMM7YCYzvfOMCDO49aRs9Ak9WqA9VoEJXvt7+ysz/
rxNtKvbv/8afX2k9tVmScumP/77KXlvK6E/+3+LX/vPXTn/p3zf1j+qBtz9+8KuXWv6bJ7+Iz/9l
P3zhLyd/iCqOB/ld96Od7n+wruBvRqCiJf7mX/3hf/14+5THqf7xrz9eaVeh6eT+R5LR6o9fP9p/
/9cfuNyO9pr4/F8/vH4p8Xt71r78n/9dnP3GjxfG//WHYf0puFI95IMgrgoHgG0w/Hj7ifknIiJs
AsjF4CKDYvwf/1XRlqf4JeNPNBEYAGcDZCDaEvFLjHbiR7r3J167SNDh7hUNrwCY/M/Ib9+9+fui
LOuJ4e469friIIgCA/7FbQ6OKOkarxMjbxo04wSJ0VITgVOc/xyVMb8ntqJ+GfpqnvcK90aExC48
WVjmXn1vxg55gW4307Za07kAzileB/gQnQK1dbXrTDH7b1469Xu9tnp0qEKMd8rLES6ltLONArpg
x6+0RNtRy2YHsI15FkrynF4koD+qo8Iw4+c5tXMapnNs1mFRNs3o9wZnehRTpaGbPuf1jkwNe+5Q
SEH2xON9WBlG7PlqFU+h12j5FpG2tUMBIb2liVuGfd6VoPuv62fEquWmQrfTvlEn/pJVMWKkTEvT
NMQ1WFzobqIe+oHSS5N3FvQvB2gaBnU5Wq/tqNAUf1cBVHYGMq70WalCT6uznJpdQWpC1/x6pl23
VSaq3eT6pCt+ZsdD/6NmXUyDzjDqMqqVdr5VO9D97WPmVUAJYEMkAbULuL4KmCl62xuViSux7kw8
T2rTyLZg+E8KtGpXeeWPxpxGE+HTgYEDJkhiNQv0vu7u2rwH+SMXEsKzwRABE28Cqod41Rd9duPn
oWgZFOKKdhj9TrVp5E2qg8mt8ukWEM/RCzirnNSPXZZ/9+oYBLxZW6A0ZBsMzQKY6No3klIJjXRu
Kj8trTn3S/TSlX4x5YkVaMVs35cdzW46wXPgkjS9Ji1amWxlcJ4K3eAbJ+nVDUOa6pFwDNa3xulH
n+TQRgDj+XRZUgN8aEpBh8AiNTAUcV0GFsD9zxCZ8S4dJWnvS5JUPHLMiTx6rIVU/Yy5DEENbD6P
We/5XmL+iBOq3tOYlltXmewN05X5pvcYv0tVF8WCnCjjdpgZqX0y6fxSge7Vg+plz1xRp51ZaV6k
dGr3o6bxd40b9EodG+suNtL0sTG1zq8NHvvWBCnBPm7TbVwR3F+eMQJ9WQ56xGNL8yn41oO2JJlf
a8Z3HMLKz+0E0LARKmV13w2+afLPnjZQNMHFiT+0MQtaI+vCdnAKX2/TJ9I737scmerJzi9YB1oz
m6XXWRFDm9SIjYiU3cNkKY99QXI/52i2xzmo/bFv6KF3CytUieXtcyTJAlKlwAp3juXXbqaEqMNB
YkY3QNHUzE8mgxpGPc9KQC33W5rUOK6TAlLbqS99ZWbfcjK/Vl2W40jNhs9Z4txBDC7xG8t7pEy7
APX7I46h4cPlPBOL4R3WzQASYl2jWssZcHB95YMp/KBVOT5XGTrwkmatr/B2CLimtb6VANvUJsk3
nSk/2s4ZcR4zKNNPCURb1Hh8nEen9EmWfeJAKkasJXzXszzbdl0KwinPqTbczBLotubOJfeMxKe8
0bcekuK7qhwcfyrx7G17wwxqr8qAzot5YNCmuTfUuL6wiiHf4DRAzJg2SE+prNykBi9DPbNvdMhV
XttIi6B/yxtuQDrA8K7NvqQZGYKiLojfO6WSR1OlfjVy1m74PHS+kyHgClAGnCO3sqwwTYb6lbRd
x/yG2Gi3jEdsjK5R4CKNqo3yru/8JHGeJ4MOvpvH5jUEZUAqbmbDTp+T+bUwW7gpBI/hxEmx6RPK
LnPOf0JpJA010yRXY6X2YdklUBAAC8Qmrmx+0AyKgjnrXkdXHYcAuP96a0/1dM3svNuV3C6uOgPl
NF/skUPcOPF3t1ZiDajEDo2KaWs96SPtLL9MhinoU8KirlDHfaqmnzyGkLQocmc3pq3TQV6iqn2F
WU1QO2oXmfhgX22tn7NG40gBWv4SDPD1XVm5DyX6lC2f9VNbBpB2to1rQNuNoM6H4rIx9TqNNHSX
PJX9mF/og5dcoI2GBSX4pqPcGPNQd+rsU5ZkTaDnRRnMIJTymTKBr0aD3sXktrg8WOnhXA34AKXM
vkIxtbrs+KhNWzMm6d2sx2O6S2kMpJ3P8CSrN7qSm/Or0asgMqKaRe+7JMmQpNF7r/2RYTkiu3du
tR53mYWPONggGQ4UjTdBZUxGoOkJlF4mvQ1Ge8yfMlarV31OQcSmZxaGbubT4+AZ0HfXUyP10UTH
LX/UTBKOTl96hwLPat+qXPvVg+Har/UiJQHRhtm4MQY90WCG479lMo+H3gJZ131TV9NVMyk66mco
209KNNIyTw+5rlYEj7dEz+hWU3KDBO3gJmOI8+FZAbEy7x4MsVW5o3pqpZ/7PjfhnfS+U7XB10C8
aAcqn1w9tOtGQyuVORut35c9Hky225OIVBZZq9PJtWsRlCC6QRES7yUDyAQpdK55nsd6bkBHJOhD
9aW96S+SK+UHuAf3IPEHUU+8htuVUgmwKAiMsbgi04/2XCkMKim6/5TeGAPqMVDXDWnmM29CahUn
YKXpQKazgS30VAADgbwY3tv4v9MIveU6t5xh7gNz63wRnanFBZ6eN38fLCMsASoD9Cg4HiwQgUrJ
IF4mIzEUqw/e+TPGXbLvQtEFI9hGV6EO53NoQZEWMndQ80X5TuYGiUdzMCdoe2FcxqYO3W1yITrd
5kN/6EGNZ+/+fofW2wiPbUoZP3XwKrDjwqb7FV3TuAH8/A5ybX7ThmhpD/8Cj4SU9zqzKKX2Oq2w
IFRcjgH4/zYZmB1EUr4BiVz1TYjrleGwy/ZawIN6iyTy0cPiV/h+LP8rPSnPbEsJL6oYM1RBMVq1
NK5yZu3b8vPHFpY258kiSimAOO1NCKa9LaKoCgn6v2HD9n8BOSflwd8GA0ZcZA/FUwc8BKfHoCfA
EuR9PQYCuqGBbbjeiObB7BYVdIDQ62Adw7q0dscmpcElljPzfIZJMJUjnYbm6I29qVe7z/SldTqy
IxdPdNwJLeWwI/BxClINMVpSkdcJ9WgYA8H9WwKlAn6iAGxgTQpgDA0LXIc+Vf1/dCzxVARoDoSV
QjHndJ5nAypxk9qKedY2NrIew4sQ1vS+OkDmgFF1U+NNsvt4Gy25giObckNcDlhyp7/ZjCGpifWs
DAU5K3vzsRk5K4s9BCYkhDCoYIJjBdDk07FpjYGMFdjBMDZjg9C6CcZvefA6B2rmG8AfIRxeOYIy
5vLMpFj7o/zKAAmBIoGjg0lQKOotYjUsMNI6KGYqd9bXifqQISb+tFvFt57P6ulopUsqRWZnxHUp
TGf3OpoakaljX5Awu2y3GVRLzW1xpe0/nuI1m5KDda3S03MgPoLM+eJB3LuLsm5lFcVHHCWe32cU
xBxAzIBuFNf+6YyajAxj4njQBAHH4bUCmuG5uc7zlZ6N8zOJycNFCMJ48LuB9+jUStFZfNBVWCmV
p9F5aPjKtb40UTrQQ2COEyx1b1v1aF8wQwX3fQLFjIIPfqvc2ckAYfu/fa6E9uNvI9Lmw7u3scCz
PQVpHPsKtYPYsgOlWRHXkgsPbyuCSgcIorAg4A+VVqQm1GWkREvWtOVf2n23FbebfjOEw54c1pA3
S8uPXjvRLIFkl+tIY9JmpUuUxJgDTpPAdaYLZVCe5jnFhW48fryZ5bz/28CObUmbQI15m9ZcnxGi
JDsLWEFjK1h7RQF99bSe3294XB2NSzo5c9JnptbAlmhW96hfbUZwE8/B+Bl4h2AdNLy4ascGpchE
c5pW46YYHFpq9Cg5WNE7w5X6F1gG1lZNur3dZGIDq2GsmtmGa+Yn7hRfEw8qpKhZfLxqYrfJ/sHW
UEZBsQ/eXtYFmMpp0gs9U+H2yutu2wMZ0F2uUz+KrO65HfTCI7lqAMAk18nLfhoRwrZq0IZ9KEp8
zRYCP+mebFAnAFmEMcPLdk9ptFqOWppM3GFIwHrgxEHW99Q35eM82abDVWxLrwsYiFuQwwkp0LMJ
i/CqjF9RY9zEkUuCNUD9kls8Ni2to94m1YjObtApKLeN8goujI8Xb+Eth2bTo7FJvoRPdEYFGgYE
K0ePiDIoHvqddufimtRM37xMo1XqLlHLOdsxv23K8Ves1bnXFG/zKVgbGEh6hSC7erHmuxbPnKuh
2g5GT9T45JUbzcbhDoWsfHUJ1h+/u1IiobgDMGtEDunKFbYY7hxbkxaL5E2WdGUl3Fd/mQbON7OP
7JBBkTq+oBW6Hf21ts2F7QFOTUAJDGgUonYpOcxqaOtRcQc1qEc0t3QvVmOtnO41C5KbLCHgzYcZ
FhJk0XLvfhi+rOzABUd8MgbpdPXIX+Z2O6p4sYkCrAC6BV7EQiEsX32ynn9F3P+/EvYH2hmP5v6s
EnaH0lh7UgcTf/+9Dmbpf0K0CV2pJor9YB0zsA/e62CW+qfzBuFE/G7hJIl8yK86mG6LOhgalfFG
xHEGXe7vOpj5p6BfhZdGwRoAI4A//kYd7KyNC4AZ1OjAaoqviBhRjt4y5P3UzpxYaCG5yZkH7tZu
m1pWQHmyRV98WDL0ZHtt0PAvbn7bO196iBAy/nOgnt8jh5Z8Inm1pc6wOZrB23endfzkl8JKFY1O
UBMDTZ6B6Ag0+VKyaNKd2U3bDF2/LqjF4hfe7O1xtTguHZF3Kxg/6m6CiUBmBZiRT7V5i/qJSUgW
OPn4mXB9PziEhnpTFYFKoK4ETTffaNAmM3VN7jc6BZ+lRkE52/Q/Px60OJFH/lv+OjIvhzeovZPl
SR2W8dPAf8bFLkHCMXbB+IjE9se25JhQGAMKGwVYzXy7+aULaqpapDo1j6GFBGnRPR7r++mm2bsX
w27tMSX8szSuY1MyyFyzgVNCDgdd/hzzNnr17DeNu0er/vecO6gaW5cVGaeVJ+vCFjqxKm2hzBy4
2hVJE7oV8V2L4qH8YBurD2PxMfLgcIxQRjZAYonNgJ8fPYAK2wIga0hZ2HaB0I2IQysiacAjkCVt
ErZybUhB4duqHVuTrsJCy9xC1WENnOAb1FojtoGM5iof+OLuOLYj7Y42blD27uI6pMR7oC2Qvqb6
FXeJ1m/aOCoQ1yseSCwHVDhqO73/eG9KceH7IAGeBAcNnsWqTHcCytwMFW2dhShu+SQFT61R+yCw
3+S9t/J8XZxP4Nrg//BAPsukdF2CSzh3GUCx8UG7aHfTRgRMq6GudN3/GtJvO+LnR7tkxPOLN4kq
7GCTfHWe5guwT0AgytvSjXc7N77y/eNJlGO0XyZBx+Dg8SBUuE5Nmk1MJmoYyAgLXsRsJ1i1TB/t
OCJDvJ51X5pJdBNCuUhwTMJrn5qrJ2PK2075NUJQlL1zIa52Hi8daxs9CWiEdQ00J0jDSudU7ZvG
o1Bq6EM8GMgXEgIVjq5CuvcO/ZYcqk9rkfXS6ol0G1pXgBsBw/Hp2GLHnEEQgHuiLp4rej1bqyRG
Oj5B9iKoi2DDI5rG61k6b+pM3LEtMg45H5HNB7DhLtuKvUihrbGWGzWXDtiRNbm/Q9FHUtIJ1hLd
ukrn2QxsbYrqLi4jhykpOpC6KG3mDQpkP2vahGYBOFVuen6djH7ckEBRUQgoigClM06QviBzxOIn
cFcFc9kFgFmSwGQ8UrVyO/TNdjCLvevMBKh926dVf60UN9MY68BP6D4pXvW43LvxzA+c89TX2iT0
wJGSGB2wK9/AlHPjKem3KfcOqJoHMUASHx+VhXtX8PC4YDbBnkJK5nR5AYDRWiWL2zAlvU/MzwX9
onInpMm1TVfEspd2EtRYUWsw0ICCnu5TU03LUWhoQXijcRbGwLygvrhy7y0EddiMv23Iz0CPxQbU
zfUGJ0TbmMh8p2FvoLfQT1/j2/bC9LN9d9ntq7u8Dr0aCJgV6OfiGAUPowblH+C7JE+AaFpXBgs+
da5MqI7jgRY/f7xgCxZQITVBPSsUm9BRdjqL7TyamTcwoFinOlScR440+8cWFrzMiQXpnvUqrpC6
wBwqOjzZwHx3JDui9SvXuZxWF04adhA1wKuIYF+aq6zGGy2HMjWiMDVA0ymJ/fJ+jpEGiUGCDSLs
+lYP3afpYs2lLQ4Q2hF43wpacTnyHzPszk5P0VpIIN41Xk1ZEU50//EsLoURJsYolI/h1M4q2u3M
UhWJFkR+e2IGgvTeDPM0HEKBAS3XsKfi8EhO9MSacLJHlyzNSdLlCsbEbGsTG4avAMPW6l+8eT+b
beCkHHXuu4+HuLgVhXShiaY/3EbyVvRq9ChZbQtO+L0BMislWROYevuIs2EdmZD2okoKR+GEtWgU
EucZIeY+x6ken+rdW+l1YwMaFOQPfzfL8745jwxLzoqqfWW7MWmho9lF/SWUKAAY9168bRVlD6uJ
44UrEKQa/5lJGRgPIniIYXuYyWLffRYJM9By34v8FXtI/j6hxtvBO7ImhRF00vrCJjnWDVD46fMb
QjnQvgo+jRbAke3Hu0SuL79NJe52aHWi8HsOfii0lqqVjqk0oYKq+Nqu3Q243ckqxn/pXB8bks5A
XdRzCgRqGzKS7HN6OVl5CC+65reWtv2xGenKrBPdHSvhtwzAyvXAAAW2cj3dzjaYFtCEAzSApqzN
4dLxPrYpvtPR8QbrYs3iHHcnd+N9XQWW36H8aYLxmIT8ogntGyQz9hkVpChQzPz7pYazVZS89djb
g9WlOIkq9IH34q0339MCiU84bMBzytVmETGN8tEHL5n+Jq0OzmrJIM9jMtoxzoS+La+nK3H+BO3p
/Bkgyr8AFJAzre8D/G1PDgxHpRg5BwULTgV9mUCgtCc3vW/6KgrNEJfLb9YOxkIkKujQ/meAMie/
RUtSxoYGYfpJf6wy474r21uF9s+W4jx8fAZleMKvwQlVBAQNkO+QjrxTxNQzE+wfnMHC5/Nm9PZj
e1W4OwuU2Y+IuZHERlYZoC9QLJebxt3FaUgAZ6veJC7XA3FxOZwv7+9vJB3WEri3tPC6Fg0w41Vs
TReMP5us2tZzeZiTp4/Hv/QgBB4KV7HQd4cMlzR+3tht3eojw+L+h9Y50G/FK6O8+ZtQiLfJPjYm
DY2M5tigBMLCzKifgPnbQCHnq5nqtyuDkmoeZ3YkR4RGg5jMJgYlyo0ZRNHbnaDTq7drJJpnHSbi
xhBwMnDig/MVIfyp+2Fm36GfiYuzoQaU+cN19dBf1DtjQq+YDn/nm9/Wt8ji7X9sVpygI6834OZI
Yq19z9N197Xn0xmJpvyQkS3EFpAjiUoQsqCbJ9+M/VoAt3SdHFsXO/jIemXQIo47DYjf0S8yCMKw
bX1bbfqdmYXTa3bb36t+dbVasF5yC8dmpZCnG53cSF04WnE7t9+di+RA2IUoIxf3osNyV2/Ni3U1
rKUbBoBI5OkRrWJDSqPVnHZMed+95zCgDvCmyLhO0704qYj5oVQItkTwtp1OKqjcFQ7NmxZ8597k
T4azmfsu9b3OWouIl94XNhRY4WDxvkAznhTCKZpZVnWnvMUdTQD6MERVRRxyX7tDSf5l/jHsjO/V
P1GbBEsKEKWWeEVB8Fk6ljRLCKkJMgwg8AQbZLpBVy5SpJ9pOO2yOlpxAgvXpOCP8IBjRcO1I+Oh
1FpBu76e8nDadshmZxfaBX/yQE0EEPi39W2ysH4n5qRARKvVClxsSEHpaMIdjZdeQ5a+/7s0H/A3
J1bEtzg6ejE146JWEh7Wmf2tzYuNAb0p/+OZEztNuoBObMjOhbuD18Opha4OPOcUb8fsJlbHTUb6
oIvX8k5nFARiSJBCQ54LSQCIEkm7EYm1JjYGR/iyd0web7aau/Hui2/lpbfFLVtEwxOYmLXaH8aV
tMSCJzUE8y/4RUTJB5vzdEJrM8sJbxkF83SD/oPtnN9DaD7MAiuORCm5hnaD+nVKLtYlVRYuD2Eb
/KEYuIq6lrSYedNBCTWlFCMXfIlN0M0CPldeuWGD4hv6YMvQTZ/XsqXnOxWsQTDsQEzeRrpUuvKV
FHmvZkQav5lfevKIrhbwY67sofOnwKkN6aZXjLTrlRTTCiK9INfcoLaG/0cTkjfpvamKlRomKu9r
4Xzh7Rry6zyKgCwUgDYCZYYnmpx+VTquNKWt09DT7yt3a1jXcfV9gCBi8urgHaGPe6OrVga1tCdE
KyM6JIHxEViK0/3Yz31SZy6yyhYXDCAR2RBAZSE77myhshnmgHF3q33ZMjAFARO6zo+sSs4rLXlR
zjasKjtzCwIXui2jFKJypk/Zju3tC+V2Lde08KxAJU438Q+0Wc4LOhXEeemglsjV6ehsgNHIzJEL
itH3hoPo569Igq4aXdj7J0alGMJDfQkNDUWNcN+ALk73CRSEYJBpL5yvrp/u+Ba6BN7jx/50IeEl
RgqkJa49HflJ6TBUhapkaNWqEY5CpBSNAAJDpUFUZB0+dR4jnZqSto8SuyPOvJhU8knFzlEJcKRe
HaJbNFoZlfjWp9fEqSlpz6ggB641NDdB6OMzTkcoWLsG+gh5FqE4vvooXNgvCBsgBeOiyCM0biVv
WRTDPMbURTNgGG/TwID0cby59bbxRbX9Tncfj+6N4eF0dKfWpEswGaeSWAWsdX2/S5gbVlkRTFoT
OE7ETR4Uc+YXA1iioOulszjUmBLRKnsdJoiIqtmVow+XVo/guH+AJ7wDC8qlqzV+1at+Pw9RPqOb
wAEF/tCB9v4TsXXfzKpAace1YP3ci50ORLrgzDTNPbfBQMQLBW+hixi6yjoirtW30PmGEJaAT4FO
io47XbrIe+Dce5rBknh1NfcFQHvVTqRBpj3awla23/kFYwPn4rqWi4BZQ1h+6iehP++6k2HjiQf0
pW8W2n4ACCP4eBcs7DlYAZINiC90YJ1V4Ia6zvI8w1vc3Cr8ILJK5SchQ2nphwTce8nNqsXFcQmN
NXAYAssjxyM6qeM+1rnI/RePepRFSPSCSXjYoBN4Q4ZdvqFZtY66PF87YBWALgLgEoz3ELg5nc48
nhyqeWBiFXopycXbY87XDoCFoT/KXGNHFYtzerhOrUmHS5/KVLUoA8II1uLJ10INtIbTs5A/VNFG
Ha1Oq9h75xY9SFGALFlDxvV0fEmdpl094p3uFugrjgMS6AehKdWKdoVkq3Sf4sf+0FxOlyBrjtaz
hOd+WYz4t33pCjDKBs37BK87tcUll9fB5CBTqBthUq0AIxdHigNhAiWrAz4rnXevLN25jSfk5zu6
Zek8+cpY7fo899sK1NiEbPuyydDzylbipcUh6m84b7TYQW7tdIrLIqHoqYdhDw2vVj/66GXYp6C3
6hMzXDmX504N03lkS5pORauBz7CQ0PZET3WZbxw2BGb9iHb6XkcbOX9RxucM/eAf210bouR0TE5L
RRHVCKt6jq12k9huUDQ8TGNjxfOI83a2X48GKF2uLEshPUHxROeqcaM12iUd1d5Pi2ZlRAvxJmbS
AKgGOwZURzJHFigveqVs0b0tEF/F7XAt+H8Y8R20YU27CsI7f4GrfdHbHBmVRpePcW6XGlBYongF
roYy6neC/d9EJvsvaOUt+dTjMUrOLWtK0ODE2C2mU1/27hB5oAz+eGcsxHin8yi5tNI1BzobGNLb
NXuBTNxW1OGqu/Xs3+LeOJo96YSDq8hJnX5AGKRe6WnqW2A5cIs1xMCaFSlSnrRc0XIxaQ3bEPOm
TsxA8cy17bd4kNEqC6SrhfyzJy2NlbYs92ykhITKBSKG7bvwSXGwVuKgxaN7ZEhan3r0qhR9TyxM
vT6cZrLtNN1v6nnvmiuWFh3wkSVpecCZ69mVgeQzUHFoF+p3xpbty83aK35xUx+ZkdYHXSA5yRkA
FUP1s2xTv5yU8OM9LT7hzAeJBjHBq2yqMsCJNQaU2XJk62lbqP48Ww9Qrd9nSPLaTXtwYjts7fSf
HSQHVXOot4N4S65uWbHpMb0yUNiOpycyZl2A3PtVmlWXRFE2M0lfSpcqe8bKnwMHNUuSxLcfj1ss
0Nm4j76BtFUYrbR2IG4bUuVST78kjPs0hxCPAkxTkq6dgEVfeGRN2i5VplFGHEdUuPPr9+5p83YM
tIBcqLu1ytri3kSDKGBNqPgA1nR6RwNlpZvKaIl4lu+F5KTYm/pu7bAt+o4jM5J/Nxgwej1mMYw9
73sz8+e0cT9pbrLWDbUYn3sugLZ4EgIqI0fLNVWmYegxeSKQVL6UyB9MNzOeHDwoH9Z7phd3xpE5
6cyRkpEOnE5tmLQTmFKt9lPpWteAyN1nCpL2s+UkK2dwcSbBbwX+KyCk8B44XbBSmztVIfD1iqZ/
pxp1fK+kUdZkKyH5mh1pxfiQDUTTYCep6ifEqqBLyn8MTrWCdFuAPOCaPBqP+B5H+WsnpcasdrbY
gGg63I0+QCv7dIdyygqGdyGtfGpJOsWZ1ZQVq3EhCwUG3qpRbD6ij2zrgPOtYqBqOiCgavWroXl2
dOBt1+/phawaUodvKQvHw5NDzmxzhqK5JU7bEIzgrGRBYwHBlSHQAa3fnftN2a+B6hfO97FFmbeS
NehnGF1Mb7FPduXB3c8HISlrrXjIhd1yYkYK9ZPGSVW1HNuwTJGor3jAQBcDVqKP/fDy/KFJHw4e
RJxnbcQ5nUEVBHIgLKGITcuIBkqg3vaio11o1w87+9OKSfHNJd+va0cmpXNQpuWotuRXYfV3A8R8
VWzX1mohIjkxJR0FpTEad+zwJDSM/0valTVniiPbX0QEixDolfVbvW9VL4TtKrMLEJvg199Dzdxp
m/qi6Ol563B3Oy0hZaYy85zzUy9ToMpyz8ykBwa6DSdyKTn9Ymp1F8Zeoai0/loVhHsO8y5CN9OB
9sNR2WM4+897ePEMftrCVUAjKTFi1UYpYdFhyw9Lv7THGdwKZcuX+P1LofmOtixamevn5qiVXV1J
pFlNdTSN3OGl3MrpL4RmbNtfJpZ//8lZKUk38bZBmWKhNwEE9haUrO5820AQOubbtenFl69XRADi
0oFsguTgr1bVJ3ORqk1EtOjtLU+xHON7nnQo6qkYrPPo35gi+PW2+5PBVTibtM7OqwwGNebod/qd
9q6hnwjukfk58bhwLKjYZt4iW6O5sWuArYM5s/+PgCWo6wK8ZhINRS91nZaQCkwrSYRXwPJ40k7/
PjSn2M0OykbD7zdRUmgbf7G1uuEapFRAK2fWsPVddfViNzY/Z+U6K07LJCqY2Dy9vm5nhhaErI90
BxW8zUHDS2f383pXV583M80KyYTHxwaRFqtmm+3vSzYsNFcApIKggb7Oo+ei57ZI/g3lotRRfw47
hkmmJfjQnYq46212Vy55T6R90IcAtydG5lfZipwgvKIUeJMsJxiNDufvw8cupGKgn/7L1Ooz2qbW
GZ0KU6R+AptCkM/gEU6toGwVNwXP+H/v0z5bW30wm426QBsbkSi761tgjq29LJ4b4K1yJ5kAU9/i
Abn89f5a3spjU1AcDhzDLiDbs70OJH48/vnnJV20AJlvMBxreGmtK76kzDRWzaT11JTrbhPbL01R
PfzZxqVQAP6w/9hYrQI32qwFHWEDr/sW8B/hs4MIt8bKLjRrFsHtv+ysQg7H5zE1vlRXG507elxy
tyUVRLcq9d0otd1gWN8TQm5V2e1F1jxVHFJEXQqmUsiKFM6QxQehJIcqsh/UST1GJbnrO30X5+RN
iugxSorbPDWvRdSdh7i7G83mW9wPASPDez9q96XNNhKs34iyFy/1eUUr12yKctBTDAjDM7QgTUa2
XGenqIl2o6j2CWnO5mgFpipCLHEX29ouqqo9Znr2gyxOYk7PUWbt9Km+1xUWVBmCiEL3at0FUw6q
Q6IeUDzw6xzK6J0dJmoacPwOM1H3VjRfSRAjJ9q0UZi+mIV8XtNyWj7Ft9RM2nIY5HIa7EN5WAYr
CwxvdVfbw1SXHoaf92+NLs2i1uJJgvfMMlqh/5wdsETC+S3BNA+Um61kZLn/60j6aWnrZKS1kKmC
srUDKNFkTqr8qJMavKb27Z/v06WU8bOZVUKitnKQ4PNGzmObwp0VSE7ZICylTXFXE3vjBXXRw2I4
HYx5yIF+a5lAZSvq9ByXakh04qASeO7LZnRAjaC70ohrN8r6LbbDywv8y+ZqgVPBmsGUKDnVAr0D
Q9tPrX4lwLhYKXJjLy/7v79MrWJVraYkBl4JgKTSCiwQOdV5+OevdWHODpd44YuAejSqWetWTBXF
6iSXptqvvn8u/fGqwAOQH0Em5MVsB85QMN3/w5ntr6ZX/qONIipU6K+BMtZtl+KI7s776kz2cXdQ
g8r7GwoNF4M/9BIAmsUgrPHrSn663lHf1mOcEBR9bIgB5gbZLbyvViv0g5VGHupBYQQiamcQ/K0p
2l0E7uSNDb94DTFLAv6RRZti3YHWY1HTVMGEqP04eDMgk43LSseEcAMFw8oyPcP2W+P4GzbX+Pyi
XrQyLMS4qo4PICU52ZW+B3nOFqb8l4LX2sfgWQVeAqA0MR+/CnI4Y0PStOivdXV/GIbmiY/kLoop
6LYHwAxouTOLMozicdeg3LibLSR9fdSeaqtzrFl/AllimDYQVRt64VTMSvcKoCcKNM+GhB/TfjrH
vFXDuYGQUpmnqQNsEwhjs+Q0CPUZzHln24byHJipNhqHF2bQl2knDUMDv2jX1/MxEUupKmoUXP91
UCHQmTsgHHYMiF5A+mvLWV9wbBjF0dHrxlwo8J1LT+LTQW2KFKJsg9Z4UVveA3kZpLF8HGZ09RX5
1rH0aeNULr/vtw8HIlCA55bK1zoTB9G6zUkDPo3oLPbjI8akEfWaG32zuntpI3XoIP7H0jrf0uzU
xGZimJ9R8GUz6wOTBC85q+7AF31bWSDYZYoVsFzxM0AezHZ+67tso5R4MfZ+/itWBxX7Xka2QGYZ
mwHEtuMdx6jv4IoPgheWv/TXNx8eS1z40xav3J02GDPKy7JBzaG4AWwrGNtqv8iQQs7iQGi9L9yN
j3rpsf55katkxhJgZraXBCPZy9RZGMYGJwJRgA4liwVmtDnBcMm9fjK4RuFYU5HkaYlTpIf1fnmq
dodqr6MKhs7ExuIuhcbPppY/5dMF4XzE26rADAoVcZDJ3Idm5/+2fdYq0M8N7RWJ5v2vlyIbnPRg
P/CnyFnU0C2PPG89ES4mn5/XtAr3kNzSc8lQYiChGZg7oJ+d8pRgnAaz7lthaOM0rln87NRWIS8J
W7kDRZ2Phewu+7AdzS0Oyrets38pZYLwI6YogQT7fXx61hXUjYyp8SSA41CsCJuePQhF37P+258/
2uVj8R9L6+KyaAYD1xrLirUwwdxFo/34s4GLCdOntfwKgZ8OXgXWcqVZLPxiTU4dNRw8gT5V6Q6Y
YvGBcYP76H5utau2FrY6jL3ozbzmeGy3eXOiHIIa09ZM/aUs4fPKVsev6KauVkwkti3t9wO1H6GT
5NSZ8vLnHbwQ2hAA/vpEy0o/baCW9XSi/RIA+nE/0hHCFTh3D3NtB3M3bl3iS4vC2wCsBeBH0NQ1
pn9IZwpBD2vBjqkuJ6f4uExTLS8tKxTKVeZASWWzdnZpiZ+NrmKc0tXjiH43nghcHNrG9IsJWYkZ
sZ1OoUCdio2C4cVw9tng8gd92tO2a+ZYCOwpuhAIKJODMUAgBJA+ZCcIUbppsOV/L/WuMG7418au
wllGoFeQZCCGmd+zGwAfEiSyyX106oPBV8Ih/Jfyb38U52bj0XfxCn42vYprA0hBZaPgicl7dxD7
Dl1wFaxCyzh46goRpLoz1z/Qv/o79cNLvuyT8bWHAZuP6JGY4tUC3eE9Rf0XVMIRR7q0YGl1EIpz
t3DFeSsjvLRqAxAQUK4BKIQZ8NX1TATEYIpYR3X0wPIgwZeuz2V8TvFQg0hZFcahFkGTGKDIerOR
ceEWLTAQJMAg4kWra7Xj8zDoSWXjY6tK41DMOxTtXQy2hz97hkud189m1lmvJuuksQx4ILACHaoW
UjmDcZBJEyQTPaUA1oCM02Mk2Vtd+w+uECZowaRkgdJC+43Tk3YA0KFTjmoWHLoRcPS4QhsdKAY5
PTH6hbsVFC949C8GVxeo1+OaVHxGm5kZYdJHu5ZsagZfiPIAA6K2jOY8w7Tu6rsJLUk1KAogzX0d
fSvIAuOOOrbT7heXsLWgCzglDOhBTMCG3JEKKfXVCYX+fN829q9yvoYNzAL+NgC2t0A0Bl/3kgPE
LDzocOw3js2lnfxsdxVRhE6mEYOIODbXWlDfqI8c1C032p0JqKC4qr+DmK56/rPNCx7+y1KXC/PJ
4WYFjcohBQ+NDSmu1LbcNDvolXQ7/TrSC/9/M7YKJxWABokCWSRPMSEhVEN4kTbORDRHdm9qom9Y
u7ybC8UPqiQYwVmdmQz6NjOLABJs2h9jjBGShnt/Xs8FCyYmVEw8M6Es/ttETFdERIsmcCTWEJFU
LagjbpF7XwqIYM9HVZCiU4mR5tVRHJUu5ZBPE3hsLdGJey3O4E7/IfylORizzcN/ISx8Mbg6g2rZ
tUo7oz7QF1dRYtUOHTvfyFBArpKNAZUL2/elNrB6+mAg0NBLC6bwlHbtNqSd3PhAl24yWp34RiBH
Bxp2TWSXVFaetrGN0sp+YfVq3BQVXKhdtSMEwG1n0SPM+5scrAMQETvLb38+H5dqBF/Mr1xjEasG
Sjgwb5+ll7i17Sz0EctLGeIL/wQWS7+YW514lvZLj7kGv4LIHSCfnVrd5+UWFvDSmQSEDHSlv0AT
GLv56jMw8q6BKQ2rGl2BylXQhKzIXeNsHgpwcPT5WW/CeKtJd4E8AosD6B9AKAbk9npCMuFFzZKu
bj0tKd+QvECOfFrYzsS3osKlMETenrusvq9Y8ywrY9cqIOyuy/e2K14owIWOmoqFMrVr3VYBE1rd
Zu1u7oURAmtr7OretrxEKw+ZZTY/o80S+OWj+OnvX50FK4+ZNpULBydGNWrVax+jmxqH4aZ4AnuB
px/TwAZJw5Udb0txXPDy0AZAPRNaPCYYp9ZeHmJyvOpgu/XFXntQf7YYPY99fW+E+cOvd144gAAR
k+hbF/BCJWVxvyBnQkj9HXZrziwbe4rOe+snNzUe59FuqaSUGAHbyuQvuJMvplbRZQZjZqwrqEtp
VrRHATRztLzfwoRfmuH/YmX1QhFzOU8VQQnAuiah6prBoo58U4DSTcIl/x1ex0ujWciTbYKU2aRI
nVfXekYfylJSmFy4GLQTMJQQd0EuUg2L4gdAqip4jNwN17UEllWVj+mLngRmZFDiX4N4iNnxkRcD
CpfO+IEp/iC5BgtuQF4WbeR/9gz7Ym9VF1AmLdUk6fHSO1svvfQ08IwX91COeqz9EiSdmBC50nJP
Xv0N25euB3DHC9sxKG9/6x0NmHvS5gRrbT6KvXqIQh7Evu2lj/w4HLrjwtgNtZrc3+L3uhBrGQoI
CyAdUCkMIn11pCAxNlipgd4RdH0AS71PonapyX0tSjdeJJfuBoSxgItdSPGxnK+WajLPXUVgqcQA
RaOjzg9hyH9yYj7ZWH1BGxjjtF6iD2QHcTX8OHONHQYqVNcAnLquQTi3tYGL3/rtkH4yucqOWJdB
lc7GsgqUCkZIsNZEdRV9kyTw4mX4ZGfZ3k9ZcpuUY2ksGJr4tXgYHhbVLdsDOHbRMcrxTt4SR7iY
OOiYnUJ6iSa2AbHdLwbzqoQEIoOGYLYn1VH3EWL9dB/ZezRpPNSJt2778vvWG4kuIluU7y5Iw9Gx
yGVijfWvlwdxc39+Zj5xNLd/0I+bcgJb1lark2qV6mkEa/P7khYteMTiufOTHb8t3E3Oi0tn3wBE
D8vDo19lqxZUnUPDYxHg9rwJkHAN2GnFZ1em30MroQyYp26xml8yiBmfheMJ73j4la8fb2wUqH1h
ysxL29cZEqa6mW59r0sHEgNZDAhtuCzEha8mqkzrlaHEYB0Jq6v0jkCTaZk3UyuktJn/N57EFw2i
2gl4CgXF8K+c8NMNQNpkt4Vh/QtWLx94YO8xp3BNoCiTesp+swNz6WYDff4fe6sbB46Itkc6U2Mc
FO54GSUPqp+Wr77AFSPi2T7/aXobDuzSsfxsc7WpI0iuZyQyi80SLwUwLSnu4Hb2Ilb2N8jsLi0R
NSgL0wq4d7jlX79hiZufJCXSaFrpIFtpVKfs5RUVxdPGui7lYGDWwAuSQexKW1Oc2qnAYR3txuOn
KKxBHdU5i3THwmCX/fdzR5ZKAUgFmz/+AYO1Xxdl99Y4VOD59OwauREPFH++G4PyJoYs4WZy+Xv8
/Gps5Uc6vSBkMPHCT07Kff1AXovklAXLR9MDtdsDcwD09kHZlFj6/YJ/tbv6clk9GC2+Keyy70r1
MaQbE2kXksxl88CKDkkvANPXbCjtBL4VO8cu0nN+NXvRE4n36fc0lO7sA7NtPpIGuOnNqPP7JYfZ
hWRbA3UUJktW64qTWTFMAbMykJ4O3dZd/nNRlUFbg/vgx0ohdLdRA7+4lZ9Mru55zgbwZk3gfTFN
dNTaN1ndbZz+3ycCvi5qdatbO46nOMGiWj8DrGF5gUDK4rj9/rgQtGEJH40AQKQDyLfK09OWl4ke
oWyY9uTFHMXTBJaq8wiyTHeyqwyai1p+hdHI2SlNPTTnAbMJY/3ErXnj/FyYu17+ElxBvDdBNbOO
QLQXitVrAB4kJ9Se4cDQo3c0pwrpvgNZXovXCnhfNF+EdWjuKTrA+dvGti/P2a8Zxdc/YfXczSGi
lpsS/SrwKn9oXu5jOKjMHXbXQcwjRNwIJRxRGGMoCw9fd8P6pWO1iAow5NfomJFVzG/yMRrnGNZ/
Uc+8Q/zYSzDC6QrfdjAzcK/Eu8jfsHnJG4FFaBFNgAotcvqvrk8bo65RSthcGNdwbU/arttNtYOr
+6B6C76QPybhFG6YXX7teqNRFfkloACZm/WlLaNmylgFs8oR4PgBKp8DgJoHAg9fHNlt+TC40l+G
0LRNqMvlFWPO3AKagGH8/euKZ52mlp7+e8WJW95KzV2K5IukAj9Pjvp3qIx+j9LYWsgL/7/RldNn
lTJSa/m0y6Df7AHHfBYAtOtB4U87ujVfs2Vt7RINm9tTAmu/QI9O4gqIpQLXttC6UNWx9htfk5i/
R+uv61t5xLLiUdumNveKWpLRtbSiPLRmOs8uQqvWOeVQaK92kgKL3ufUH4lymCEEQFtMxmfTriT0
ZLUMuXtjMDfWp0CpStNrjEhzlUob92lb1vvcHK6Mdjoa3DyyVlzXXRLopACvi32ddnBOZLTciMbf
tIERF86rdNq5fTUKec9SLbDm3q8rTP7HmXSLoTsqKdQz9ay80luSO1KFRhGZwYop9GubYJA1FdPR
tArIP+fRiFldvGyENpytkgdCQL8gIfQ6wS9V2jRomilG67P4QUWVOSbmvw27OORGeeJd8ZjZRqjP
7TlVLI9L7ZTaky/l+COLUFLlVByIpnyfi6paUqo7nnV7jfGw5cWNOqheFIGdOErIW6pgeJLQ7rGy
q6fM7FW8v83nJOufzMa6Z9H40IzsNFlpoPYjiKRkJTDbOYS1Zdy0Zj86Sp6/ZVEJtFVs+z0r66CP
50AroYWhtS+mnu7Nvr0e7Ym7gtLbGPNuSCXpAVL0u3aaAHnR1TLsFH03qvmtTNg1av1HrRoOWQcW
wITvQGLFToo2nKI2/cAjJiRF9lBq/UFCICLRjKOS48p3+iHi9hM0DR7wvs/2k0x635rw+QwtO7Ke
PkcTfaSsO0fz9KLPeexGBb1LisTlBrhJ0oiC0SC2b8CFttf7iYR1pCiO7KcfYuxrHwDT61QbT/B8
IZu57cgxVsKqiaczleTn1A4nJTUyFFb1m06Qg2LmlW/W8oFWMfTc68mvVHplSet6ajhOZhtUhfKk
d/a9iIyPwTDsUyyHVylKDUPONJxwlByjah5tEb1aZhSScrylPcYOSD3dJxKTg90Uzlk0O+Ys7zIG
Ac/WUnSvyxQZ5DbdCZuf+y43HBFHveU1SV+CsrVSqtCe8mpXJ9Y+qYYfYCM82UZ+PTAOwV7lAAj8
4ObFdGUmnDplyn+wIbtrs/xN0ZrbhnEGwdPJbVRxrcX6e8GZ5nQWOUd1d6W0/FlJ8WJWkldpTtes
ZbdKx47qbO5SA9RyeoozVX+zejDFz0NWhpIlnjRQ7soKsLrKBqyuBd+pVnUtzRQc7yJBXXGA9hcK
BAdqK/eDiE8Y6kfURjXVnfp2cPF2eBSxeC6ayKEsP6KY58UQ+xgmiiGNhD+MrHoyYv6DGHxnFMW1
DmJAV+qaYw3qvao31U1XFOQqKpvszmJceUkjLQ5qe9wpRjk4kg3JnahjH8wRN0XCh2NHxxDEJvdw
OB5IB5/RRf82cdNtqNo4cmKBKZ8qE9BzkJzcdtauqJqbeogFVBUy0+km6rd9ehZ1didr8zEboLrD
dTE7aWs8qfHws6/HysH2F3ctlftaVAEmmoM+hwom5G1uNBBi9hZK50OFicvcKpx+5g+UPUkrcsco
up269g7/oWuL0VVSxVEseW1Rfo+udGD2jeJqKW/uRds2jslnfl3q+tnmidemlo8pbq+fp1Axn+b5
havgVmMdlPswgV+rieVCBEUhRjiBhlBDoDFA5CoxIWEy1ygnp2oqd1IxXEej4sWWRezz+sOYx25P
2sTVoWzriaaOAOzTZ6+2VXCWJ33stX11FdcLS0Zax+6cNGnQ2okrZ/JqqpXuFmK8nnvoqHIlbJQb
ReldZgkH6uV7JhUXV6hDo6dwucr6UE8iDDRUYClhXIcrks8iVXHozdu2adB9mox3g3/gV74kbHpg
dHzOSf9AwWgiePPezzSMhGk4LWOnHCR6rmlFqhsxKC+mE9lJ2rz1JH0VkWli3DVGLZZwFwDoA3AY
r4S27U4rk4+GgIXMqN0EroJwREudFQBO0BBh4GSo0dk2PhSMrkOq2vataridWXwfZxCdUSp34Ldq
+800T616W5dqkJmIKqXhTGYMiqX5bJRlIND0TCG4645Tio/WObWc7jNynsrCHRl12xyEa7Us91k2
DwhQ7VUPYpWqx8hogaFxJd7bmN3YERy7ZG6ORMlwKvrYUWO4/O+0zl2h4MnFn8Yp2VcTdBCi2Qf5
XtAO+YHHloOs572RMt/zOXcIqc27jiLjEpoSxGX8zlBrQslHHd3e4G8Rz576TDzmpo2R58zj0/LV
1EAMmI9XHo3c8psycqyRHSEs5puKOPDhDsSUnt6aj/qUXIuljkrNm5FPrhWljVORq1Q+qVq/60vz
SS1nRwxoKSLk9vBX7MS6t7xX3QwZfpOBrVqW6jEGv2uJMa5OQ9YSH7T2O4n6/azlDyQHx1rSpa5s
T538MOk+mo0dicfvKtRJHJXIfZNavaOi1IpH/XVlzw6dv9VDd03b8SEr9BuW5R4QtnsuuaOMkVO0
1M3o6Pd162pzHk5x7MpIdYhObwZRhpbSnsx5IeGDzoM6uTy+S2OsoLDDFoMBCh+wkjnodMNXs7s4
6fesnD0LP26Sd918tMf2LUa0dHpdHMsq3gsKjkCIbFW54ff5dE0iakPS3mYuyXH4cN7RKgEZslvk
2ZnX9r7tSqcuix06jnvZ2gIS0MqrosMTt1bynuX9fcK11slzy3CoSm5tjf00LQ7Vc0vvQrNSVM/U
ltVGltNxluFwluzGGpvHhrFrc4ifgHt14hTttb6Xzmzxm45ZV0nP7gxJvkPG4MVM1WCIRwSxEU7k
XdgYWOfEN8c+KElzC+phP46VRy6GH1bUIpsB3x/ssZClZZCYmQ+6z8DWknOHnGxQqM8n6iYlcay6
/LAH+sgVPDSBfX5KZ8F3ZkmfktbeFWx0GopmiqFihm/YgVgy0CrmNQrbsb57kka3aw0KcAXzKTBq
YTGNZ0gtf+/nzAO05BmqdH49JK4y1vdgMcWj3QKBRVfCSSj5Xhn1YzfkZ7US+3mW0pFV96xr7bvV
zMSbRiCcbKDr3Im16MmP0g5Gk9yYDCHCzqbUMbLaNyL13YqU3gGc8YGo4+DMkzywJL9iUfw4GEjt
pKW8TzY5lOn4rEzkSSvkaRzBkWPKUDeKO5WyIO6zq1TpD9qMEls1QzTMjk7TbOOzyNJB5R1qO2Kf
E9tLSKn5CKuDO8ukDID0gj/OCmOHaV+Ol3N6SuxkQrrdh6mVnHUxhtpMBi+j2R1tYh857V2fcW+w
zEBSQN+0LMzGzBmJ4UFJb9+WEWAPAD3JJHHHfL7XcvUags9X1IhfdF4fFdkdqxyT+yUGfiYC8Dcc
ZlCMWUir4Z6VonB4QwKzYCHYMcPehLjOYEGufs5B2yqTYFJn8GADYVHFzQOqYvI4iSYPSEZ/ckFP
Uymus7m6TcGbKYvscRmZcZCXv4lS/cnmcZfp2VmpUi+dWyiEtzWgtrUfN7U/tnESEqLi4d6k90ql
+wNuAan6bwLX1MU7IA5r3fg+KXS+thlwDtAyQwqgn2zUNv2WTkC6doFiRnftUL6ORHuapcgOJgWl
Z4vP4wgDYdBWqDcUpmvo+dWgCepkpfQMU+4gN4JpoaYG/pIZgDHG8YtBgT42aZ87k2YIx0iUNBTS
yNzYGi3P1PsSsDmm7qwk/y45goGcdMCvW2PGnxDP3ijT7GFGUg/szmgeVTXWHDI016VBzqzL3y2u
xAgyZC/J5AluhQnyFcdUbMOx2+7cUPA/0b68ASlUgIt5Y/AppGrfOgWzH/SJPygkqZxU9tbBTtBj
b5JAsTLQrVVq61jWOB1LdQZDqGISdzQVQLQy9ibmsWqcsW1fEq3GiUSyKbruoY1z6UEYDRFAqyJs
mAam2QlHFpm+FkjEqVjShyLBtiLswElTq3GaSHnote6q1doTVPO+2w0H2/UANVXaAqwrBlNx49G6
llriT9Q4ABtwVIx219V1QKQ4Ginb4x0QFGZ8WtC6saVlO1PmcBoCpAQ1tR+MqWj9qh5fM6JUDtpj
qO2k5o2mzoWTaF0G1TigZXWIBSx+LJIYeKzLs8zLNwvcGGe1ng61CX4rxhCiVdwuJ63ZqykiPaBW
Ik5ZV37Pjfx1VGbb00T/kRvRky2HEegPrSqxSQZk6iYSZTe8Zk+A/9+JbH4wKXkegfZFkjzIzuey
AOmSPWV+nKTHuQdIzqpqL+nIj0a+aRxRG8xWcOVqRu7yVNUPfdGrQPPWxOWRSlw5dJ3XdKT0maaU
XlOYftnzg+xRY1F44VlGdoQGdwMh1QY6mSOBv1P11jUw1+QltDqhkRtw3oYmTe61FFMxuXyvpnxX
Wji58WxAeLriZNezODYcCM/23+1RyGfVFJln1pYXGwh8cUb2bcJPbVzdzlaF3m0ugqyyTI9pY+pL
BndTz0oEdla5w4m/Vwm/RWwFIo0bpRMhz6v76UpW1jmj6BPZNm4UCSbIFThQQkQi1eHZNmoPC/GW
Du5Ct4jUa1UhH2akHXnOfdtIDlCvp/djlcsA4IgYT3ibwGXn18UgBe6B0T5VBr+F7z+ls/ohafGM
lz7oFKn2YvPUB6MvZiQ6yL5QrgY0lj9YAvkKJu9R6X4tpRa5iwTgsTZt5sciSt0GMFQnH+kPrTbI
vhDGu46QKeoeD1ok3UI3QHQ+W8dshpTZwDC5DbVUp6itR9RrXmo9eQAWvwizofoOgMiVaEQJFUOC
sk3V3YCIvgSb2XxWO/VDNIbhlQWO4ihROIlFdkypPFlFV+wimQ67So9/DHqn+bMOtDYCseqMvLrT
FfIoOGovJSjAHN2IrpsmVZ1+6lOnMfofU0o8NWJPFVNux14antCbCSWRAoNGMkIRFh0ndK4L6WLQ
apeqKBW0po1kUBaTU2TkNq+i+2iCwqsxg/QSKHGwk4MmF/+PTZGptK9qRvGsavtwVqOAQbDZsfsy
hX5W8VYYNfgX9WinxdV9EuXfBgU4fGm0BzZmgE3bRgutgWqZa6jf8M7OncwqqaOoQoaTNoZEKnto
nj1lsXVq52k/yn5ng6dfASTuWOrWu1aqyo51tXB4ruHgL1yPfVq8gfKj8IzBeq5FftvUHXUNMn4n
FXxgEyGQ9K0CYCNm7n2doo4i6wY8W01m+FNvPGjKkPs8a3XH6CPDSXKj8TOC8zZWEeYKpiC19SPR
SmjCS+AeyBCWSCLB77oz0+Iop+gK8qQQSqmaBn6lnVFJ0MCRrBCOn8WGG2llDWYomjq9jKhfKPGj
xeRJ0fFbW/pY6e2bOnW3rLL9vNNfQOS+H5LhDczIB+TNZ2GrtcNGJBEQNn7vhH5nDfNLNmD3jJJR
vLvGnZq113NGhNPHFnF6G3M74D0G0XoyvNI6uhcpOJQViIIHhCv3GNhQnVjOt5jbqPesyBqHlOSm
67s3u2xvU0METFAAjgxyN3Tws6LIpGOMynuUUnjlNKhpu48GxaM1Ws11OZwY7RrUgLX3KeuXLJpn
3tiKkyzwGBMU6yd9fRNxDsEsCqbaVhsVX0wMcxt9d1ZjKAsnBAMooJRDRl+dU2TTYV+Vuwa8SbNa
v8Lve+Oc72ZzOOhsggROkr7ks31XMXNXztG12iu3JUVqIju864yqe0qL6j6i1rnKhBqwdH7VhvQF
X+U67vhbmqKlxaU6+UVnBxEls1/UGnWnzjY8xdZ+4seJp5XRXugDALJWghIsUlaISwsXt/9hIdxw
o1HvnbjszkJaj5B30W8jYgPW2tPOIZWCDmvRpn7d2NxBXnswla7wc1oEFAWTxOy9KC2vajBCSaoY
wN12d0aP+lyWYGAUrdVpX2Tajd4nO5pO3mzVSOqMo43bEiSj/sw7sjN6436McSANsEnTxo+L/+Ps
y5okxdEt/0pbvdPDJpZrt9tswPctwmOPeMEiM6MAAdoQm379HIjsiqq8Y1Zj8+LmOELgOA7S+c4S
5FsM6H6fYiBsDemSyETf3N4ubspRPxPgOXFZ3fNQ+gfkNp4j36cbuwF0w516H2tyQC36FWSC57oU
RQIseNMK2b64MKjt2vpBUuu77DFnbF3N1o1p4j280ptj5QLig10Lw+AxOGgfaV5xhKmgKd95EDap
04bPCrlQ6aBUuAqo0wIdHR5HO4aHegcshzK0dhQ914XN15VNpzWURwBHaBSt3ZKVKcXx99yvj9OA
YVyjrP5QD/F739NHz7HblBUDxjba/VYDO8CAE3lasih28EMGbNPLx7KJyvuoi/EHz5ynQHTsMe5a
usqcwWxYieGu600gl/LAnLWqnRuf1mtbIvIpws1jLVV3ihrlJqphUD3pNt8EmMNc+po+ydJfi7a6
sio/xH3WpB64oZ1iaYN4GPzrEhkTWOXEGjfi2kJ/udy0sb4MHrDVyHkxtb5rHP9CXLlrQ+DQWYkY
+GDt1nKvO7Xn4PBm3nkerflF8+TV/Sp0ps3Ahruplpux9C/R1G3g+LwKZH+lXO987xsei5iwY64U
tOvINylxkeyGeYwfNGlQOJhlTwgfgqqgAcxDndciox92aIDTiduewkWPoIKe94+RxDzW9u6lrQ8h
t46ObE/ehGEeTkfaN/ka2VmroOp2pdNd+lgmsS/uhENghWcwXcOjilU1blUqcfjYg0BYlU+lCOMd
LrFpFcI06jIUuppwHynniY0yIBGzcAIUU8l5YNONI/5qYy2v2mf4cw+Kqb9j+v5f+I5/rYD8UrHl
nExlNcuiUIheQX1r3cCNDjWXfj3QOwJJM9v+LQHq76ouc6nrT/yWfHRtiUnM7JfiprAf2+Lbb2df
5ur+b2kLf7evXwqFGrgAHf5TUyp37GaOg5pJ4fT6t2Krv9vXL2VY7hBFrHlfcxTxdEFuxMVfnFn+
/zI2//rD/VIAr9sOVZW5Hkj35c7bZavvA74VPH7+rtT6N1W5X/VVzfSfX2tAmsmcVIpLcTa4wQ+2
mb79/MH+1/fxv/IPfvtZTG3//d9Y/s7FpMq80L8s/vtcfle85b/r/543+6PZXzf69434YPdafXzo
87v4teVfNkT/P/e/etfvf1lYM42B8LX7UNPdR9vVetkJjnRu+f+68h8fSy8Pk/j412/fecf03Fte
cvbbz1X7H//6DdSjP9Un5/5/rry8N9juf6v3b+XHP9p33v0o9cf/2PLjvdX/+o2Qf2Jwglo7jEA8
14cw4Ld/DB/zGs//J5xioaHC5NwFAjivYVzpAqvcf84hb/ANCj14tuDh9ts/Wt7Nq5zgnxB5EYyA
EBFpu+BF/ecE/OWn+vrp/sEw3UYSg27/9RtYF7+wWlyYXTuzt7EXQToQgWb7y197CvO6dXwLEy5V
pVMFHC20WxgzuAA9bc3TDsncCJ5zEwck2TRw26sz5vee1FbiyT08Kp/d2rnmNWepI3u5iWVItnHu
H60wfu7CDkUMJ9uXMpMpa6aPkfZbz2AkUd8QyUJAAYhBAGxwHCqMSoH6n3Ndg47RNFcU1R6bMt66
9Zjo/oDbsU5H4pSrVZDjZl295325RnR0sxINkADRksuMPvN+kGsiS3SibsjkRklkF2WahW6KimZm
sTFhfr+us5EmNhSH0un2Pul3degiYWjtZ8/BeDfFKI55CF1P8Yt+dypNgWo5K+1nCOdh7Jzp4XeL
CQQ1hP5LVmbdDuPGox1Mr9o2+UkV/TbTFSaCYbPyAng0Iqx7EwoabeRbX+bgWljpxHmQAqhsEu17
wDAJP3b8u5kxcN6PaSHxHDRNcOkQEx01L8L28acQL4TwGN5hPoJnUMUBlqYusY8EiRaIFIJPvjOK
lHiu9yZIiVEfg7A+VNeftMtPZWvbgEFikkIGkaWYLm51jxFzZYFibTmpPbQVhNr2dgjz+TH3Mcer
oGiD+kiLkRXqMObQUPeIqVAV0D0m4GFaAVmBJAXhO1VBMVcRuxUNR8xk3PdRQyzfX0bbfyhhrJLu
4I7GUt9yrnigPrAu3mgTnTpt15gJEpoUUl/CenxLNmOjzcrxy7cVbFfhxTDAn6HPYwtCKOuR/iiq
/BLG/GVi34nQ56E299JD1dyeMlyF7a0jVJ4mfdhsRTB0ifFQX+gjBygCKrl2WCXlLirDZBZG3Yak
fixQdidnI9Z1ONx2tsAM3tAm3RiXvYjcO46Ov6WteRMMkHYQ0GutHQp1LK4iDaC75M5hA4b+N1EM
W9uEQ4IS+bkV7tkncZWAVuXEmB00GkiZ56xq6V0NiY9Zocptjzkxpi8TEI0GMDWq22ZW7jRuDRGb
AOBv65pudde864a+RBC2AjPJt3WZA0B0w8ditOITmAsecnB5v5J5sJ/wHAIkdvUDMwE5DbZ1tUMe
wGvMs2ffZ802cux0yiuVTLBNv3RmZ9UYmXO9jVuZ+k7nHcN+8Fe9zorUoC6Uevm6EH2bcl48NHZx
VBgqbxoFaKUb6wePF8D3JMp9GsU3pZHSBZ/UBF58Yi2JesPgCGComIYTbzrgfewVsVcLtI+CJkkF
u6lo2W7BM4Bm1fa/8Tj+1vr+c2mgKvAb8a4NnIG871VH92Pl/+5l+bcQsaKTs4v7o/S2vTMkk2aI
XGaPmSzXKNQ/VJj5jl3SQEQEyC31ODtOruHrjLuvQVX+4HpEMU/iTOSEP9Sg/wwy2pTcvo8DSOEi
eo244724EN2vp+wHa+Jw1VD+PjbG7O0aOiTHb+0VzHqmdEKxLXXs51ZvwO343gXZD+XUG0KKx07W
R5VXwUk0agfxrrMKYednMVynmCwQWE9Zl4raehMR68MNq0cLUN2tbzfrSFXF3cTG21C0HxkLhvs6
998GYyHolNCXnA2bXg8/LHeKt4S6OHSj1iWFG1vc40Y9yQFQyCihlwoB9A380Iiu38vCWzlCf1BZ
h3sU0GDvmrkTUlpfewlcIYBALg0mcA2g/u4oD3aT85gRzDxrGGdRhcgpe4qfZZYGnJCdM9Z7N4jv
B6pvwTC/wCPw1Z0QDRQL+QrNabhSlgYdSFa7LKtgco0oyrNfbprK5tueVPaus+v45Oj4ZcL/mAa3
NI7fNAPbF/ptjakUJhQE9bqD090ELMpR2ldkPwwoDQH4AIsGnfpDFSdR4+W48LukgD56U3vqgZco
cFE1bavZIQSxcvxIiycANGvOs2mDOEDrzoxSXQZS72SQb0DNmUjmJmSCY9YQNiC3ZEdu03CjQgeR
WgCxHTU+tACUCs2A0miVQ2PKokM1WUcbhS+wan1QIZCs49YrGMhlx7pttzXu1GHe3kE4Sl/9siOr
RgwsGaEfWhWmbjcMUNg2OBQ/BpSrszE+1ErK9UgtdyMmgDHTwJ+isCWpbY/If7RQ0Yh5ewraUh3x
/9pSCxB4Q/wMT4kRKdgq+yHxjzoNRKpkVUXNveR9dhx4CQmWQ6bEg8Mk3CvcrRbnfuzpwS8zPLIU
SexaWqtR57BGiikQ8xyptnYkN6S3kYSX8+E0GB5tqMk/qD0OJ4PnDM9UhBNhICnrTJjfRuAh2UYM
h2UJun4U43p+huYfCExrqb3t0PYKK4/xlHXtZZqXfFSs9eAGLXIVrOlCnZHv65kHJUlnPdk492uf
9d4WqbvWk6xQ9C6rEHXSeVFH1l7UrrjL48J9aBXOdt/+CPMe2cca2We9LcbT5A74Pl/LnY+CZzWh
KlYWOVbbirDVsnpZzucPXQHgUdXtiYevsp/649LTsv6XlstnywuI+feN8ljSeZlIlw2+2i4tUBCt
umR5yw380HqnOjTusMndJtqFnm6PLgYiR5Ao2+PX4vJu+WxZuywuLzyuLx4by21TmZS6FmIw2NBg
CFDYGWgfXCBnlrv+qaQG1CHX1Mcor9i+mFr/VFuWf1reNQU5tlZZ7Ze2w7zB57tYRGuV23KLJNaj
O6nmewEObxKFogDi1rv7cC6vYyDDnrNQnrQJmu9BbKFg2bLqDgQOVKvqHCESgwfwgk/Nc4xSuj93
JCcAlbjFY9YK+t1nR4Hdi2cw6z47iibciqNhyu+CLm/SQkQ1EIu3KDJ+9jA4AyS1sg5SlOTDA2Bh
9oI/CVADmj/JCQ82XzvdDBezl6L03PXE7Xy3LHrSunos96+BGoOrzMfr8nGuEKlpSpQ7y8awFyDC
cGZqVghlI3eiarMzaXFpKlred9Ir7huAZLCf7OGeNn/G5hYhWiwrl5exmlBWmjx3tyzaWZGdAfB/
tlg2Wvrw5xauvCWBOnkIRE6cjGNY+p5PBf9AtPaYKKes7wFpi61t9xl8MTx+k0+VlQJS7t8mAg8L
JxcfFZsenY3shfVkZbiFWBHzTiMR9amxfGctY7t5QknsLZgb93g695g1vE9Z4aSx1ea3hrNLFoZ4
RIM3vW0bq7nzoTMBACNRCLNQ7g3cw7InCqJXEjYIYiF9G2/wgIcHGJzRLxiWIAZ1rO1XhKccQjry
D9yxr3O0zrOd2dlMbFRnFdvTEWPjYlOUXD/Gqvx9aRpHQxpILr6ZGKMNNdXObTba0Q4JQGxXVcpc
m5mrA61z+9Cx9mxlCpUl0SBKUDH2SLtySMs46PewrMFQILScFb6hDeYO1logXm5oWeabaF5sJs/f
+l42rZa1IfPtvaw63PnmbUen9Y+jwhWArLrmcfA8esnK6XVZqTGdu82hhl62NMLu7/F4SZal5UVF
j9M0ZvdLa9N1uz6M6XXpCRbyT02AUfGyTvZUJSYrq9OyHR1qTLFQrfr8AmWIZHPQVovd50HIzl8X
I0DvpXFdtmqbcxSslsVQRfUeiT/4LecjDmjJj3bmAc6bv61XleNZUPUD/1Qf3CUPNMia4u9V6BzC
l9htPl8gqmpO8MYFkQb1zD+3IVURIid0bv65pcWvVIn2uGzy1cPSAmSJ5hRR3NCTz9Uw7tgMVfX+
p51+vl02/FOvsgHVy+KDh8QWHIo/xtjr/+huXgXh79rQ1oe9GHb29T2WxT9tXHq52jGG32/e6mvt
14EuK5aXr+/CatQxUfnx06/uPw/mq/XXmsExl47bIK/q4lJSV+5zlnvnUEigoTKA+UUfWZjnaVpu
LREW2YF6qXC0OrdxO6qtxjByaw3wu2xDOcCS9Y+t7awUKQqxDOyaP9YsqzvX28ZSOYfPLmCpE+xd
R5xCsE6nFUZgHmw0cRB2i78BxtVuCrF5NCVffS9tLJO/IkhO7OhUDWrb13V3QlUk+Vy0ss5bG0l6
PMvkBYmy46khrboK5qury+TNgGv01E5SY6oQdbeZAY+1xljiujSjuXdlXYW6RFd0AA5lcBfxOjp+
LrYZWGVW7B6XDZYuKdhgzO/G42eXme0+hYVsj0tvy0vOihc92s3PPryhfzUgo322+DysKnjLnSA6
fO4lpupb3gnv8NmlavIfGVdQfiwHLcfuA0M6/bNxFORgh1YSw+U/vmYs4FapQ4yTfh5U3dPEBG62
/zqqAVzRxHZcsv9sMxaY8wP4sffLIS0NVeSDpBSUw/7zwBxrkkkeNurnNtwdW/BoouZP/cILpkvm
0dznZ8uJCqQZkpbTePfVd133qIqayN999t17PcbQyHjdKdeAY9k5ESoCjulBr55/K4KYuCR3BvVz
mXrg7oF+13z2+fkLahknQ9SXP/sMBkSft6VAcEddjjeRwihM6PZWmNvCR5/gKaLqOF8Ydi+dtHSr
YMN7UH7CuIfX4XxS+dDA0nU+s/BggitG7DnbSXobawKB6fOMRwWMtsCradtpXC8fVe0IrraXv+ow
Ymnst/02FmG0ayRs5QhmAKPTOSCTQ1QHUmy7XTbKMGbfIks7Q0WyaVOtON9+Xh1ZgzsR4xfmOR3G
DmX1+XnbBf5a9na3Ah0V+BcmjuDFo0g1Hy0AHv8yedMK1Sc77doQ9v7z558XbvnYAn3AcLL2Nj9P
N2/DxFIobvqZWQEg+9zH0hxhkVkKssrbAE04Zr84X8vnbdWUK2EVfFPk6oeYrGG+JldgHYubDgLT
tGEe8Bp/zRx59Apd7KshKi6VaLYuiqyXzAbXERIa3IauDvii13ysUTyetAJH6XXsSXcjwIBb1vcV
5TctZq0yWZpGfoXSqJ4uDeCorWUY9uZfLeby2ybQ/EawJsUlYq66PhlMYil1Tx2CF/ZscMV1eSlg
iFTBFHjjIWE6ceNCXgO/mk6x113aLt+0w+hf2sEEV5sMIEub6NyDEhKXobpWWbxvuBpOQnOxzkLl
rmQ47Qibigv1BnLNpym6xQ1I62BcBVbor5u81xc2zrjX6NyEc/4xdlwgGJk7Ox/kdJC+gaxYY3tt
3dZLzRR6G2J1/Y0H7q2lrX0+dO1Z6MZacfBM1m1L1Y3OL13x0s9biYDfNH2mTwLMqRMlfMVzB8wW
rHIEcK1cYagHhOQ80nzrTd4LDEwgKWow5POpb7aBcG71QNkpyONnS4hdaWSz7QCdlUSNAHOfRd2i
ABxkwQGmvGnphPWumugPOrrxjbGqRPQhiMGBdWgd/erq/DGyc3LQ4R1rV511ceOqvC1IjxNSTu7a
jus7HvLEY2F2kINd07QtXlREzO1yCimNGlBk9Tyvl3eth/Le6IlbpXOSYmRsNpN0ratjNgVG6FfX
pcMaVF+yQkSuc9PCyqY2gl5LnpXXLrPpleA0Ki8AGTDCz1X7bnc1w9inpc7rbYE720DHMO0m4qxD
ggeSDGr3853OlLvGlUr8ErkuY8w3qs6RldF1cBV04ikFTg9rNgx9WNlfGeYxUFjKclc7BtZfOPdZ
UKJsGep+17BhBIu5RhpBPeNZ7pxD0NrrpiE9CCLu7371NMq6PvUS84ShpW+d4u5mqlW0dWQRXDub
v8eQpNW8es3GvNyDDWPWtInCV6qac63GatdzkAQAiPFDNkSJbKEc7JxCJj3UPyeGRwN8pgpMmwly
DiB+u5RwOVYizM+Byq3ZaShAFkgJSZ9rVIrJlHXySqe+h+rxrgD3ISWtcc91V2SraaroQQDEfi4g
T/K0yN9ckHwAh1budlm0yJa0KaLznJfGB43bbmHmrqIhe0VV+RTnIX8YorA60dKHzTiI6Dc0BFOI
gOCGEZ1RtwVY5TfhCKkUqbT12uXA5Us95mdIaivQjcY7r+jIpqSj2emxgEl6OZCnyIGmwXZ9AyFM
w7ajrujeNNFaVsXONCtXwRfV6z9YlnunxpbeCc98sh+lv2VhJ2BaSGT+7kzaPWkvO3Pk8O6WpXZs
+co2DsjLo7WO+ukD/uXWRsDS+FTVZtxMPaBk7g83vRy6Hf2cq2M+P8yTeuiMUTEuQNeswYfrgHqb
8fTVhi4fVjWsVDuMZ/7YtgQDCI3n5a8tlkUpfUT2jnCM+VObad7Vsr/PvfgMkikwu9++Nv619Vff
rgVQue3rw9LL1+dyQQG+um5C5iDT0aGrz50s+1uaf7VZ3lld2O4rPP2+Pv/55f/6fZbVUoX3IL9F
2z8d4NdRf24XmhYoq4979ufRzd18Nl+6+NMxmCk6DsPhT58syMr88utBQ5ynUAvws/Vnp7/8MF/7
YAKJOdE0/vgfX+ePTZYewHsI9mYXRj6scdfdtGWwuzGjPb7b8ExPhPHHeycT3iavQwBoPeQQRHQz
7wdUTGrThOekOwpmfdPd1P+OPnjQ+h9FSavEBt7xWPKBrYOptc+sbOVBZHTcjpGvr1HjwOnX5cOb
aWErK8vh96AAhbnJ/HcPD+AUgZD6zo96JP80HQYqvvBPxqv9dSeVeWAj5kB55+kfGrZa/bzzoiie
oqIvXmJv4gjznLobRBBHOwaPqJ3p8f9cVixNMEF9/HnE8//Ab38QVoC4Q7LpwUB4sp7K3D8tOx6q
cpYYDd3dcljLAUJ7gdoB9kknepQ66N9wS9epr7W+Ll8R5vTysHztwIDL2Fe9h5obnPzDKCQfToaS
Stn/Pp+3CCnf0Gzb3qoch+FiVdTsxyGrd9x39K2jXIhL4oq/8jG//TxLPgXLoyq/WwUIRiDF9ffK
03JTShYf2zyIjyFMYzZ9yIb7ToUYnoKF8x1ud7AMxhErGAeg5IU6Wj44IP/W8qD8SHy+QMICkVOm
vT1wbrq3J7W2A8YuzCnzvYlrgiyrTqS6GsYnGJqKVde3u6hwnJtGVQ0gUh2vWWX41sqycOOHSqdW
RsCQwnxWOxyxX6TE8P1+dGL1XnNq1q0iD4Vxsa0f52dQS2Xi9YOzZb0/7fQ0tJuwD61DME54sQHK
KA3vNAsDtN6xyhNl1k5KRfFA7NmrCeVrSQHCaOVBuAoiJrExe69qr0kRr9meSVQNd6UvDjZ4Momh
OYh+oT+eiQuaz6hiMMFa2zvTAWwbabh/Lke5HqJZQgqq867pKuepaf3D6HiPSDQTB1mP1X01TfUK
jNytFMzc4ZEq1iDye+cDr7IHdzQsab0SAykG6KCr1ROYtuDhhciojKcAFTOMvqMeYhhPV499TvNH
BRWNq417MgOKjCDflnH84EFdWXbPnqkhD2k1T6B/AMwZ7yraniJ7uKn64dEh5tJ71pFAkAD9m3yL
6+wUjbAaBCHYCcdHgodfGo/QN2QgcJmWg4aZG0yjkWoTkG+9hUqli4sghd3YNWi9gx2Bp9aMAYQu
AtlKQf7QNa8OlFgo/8YF5Lrwe8UgkteQAenh2RHgdHrm0ljdmOIvDotot2JJFsYrQCQs8afwyCGQ
cI3wkgYBKhtFodzpWmiHJILCQfNhqVHkHjom3AO4jeC6sD4MYfaEP43PHlHMeeNdBD3bgBIhHx7y
HILMECg5bSroBMN70K0RFe9SCLKcAw/zS98A0x7hc6erh1CEH50G7UsCkVubxsJPTBjYWGJHBuOj
kDjC38bNQWH1d9aIwQNcR254HNG1i7L0IDDCGTDDTJsxfgGEuXMGaIGGCMXizEP05zBgdlV7e6ci
+HWJB+aVPW68qTqQjoKVCgEftKMdmbrVhAlHQkrngtL7dLHPGsT8tBMjPUs80fdOCa/SOjKY2IVl
9Wy7GEUNGUPQizg18Fo4EWINZx6I8dyYBwRQwLc6zMVzBfMvBD+1cmvllrkTqKMKzkGidFBgAn12
1WeCgBbH42dVlVcxWPa1YJlzB8uwI8n4lCqPoiIozdmA3rmKYGSUSD1YUxKUzD+jGrnTzIJjqz0N
3728iZIREoFnMO+PPa/Cb60DcUMmMW+h8K5PJErxuwCToiQnGPLiTmitOpmhYgdW4m1tQUrZmzyF
l2oFwjJSF0Ef1mGQfZPgoMkKrOKCVG0aBdq7jRC7shNk0ru8cNm1L+nO9YsfcmLVBQWAYAVxWbMu
bb/a5gw0veUUCYGiu3Fzvmnmk6UtDNJUn9XHuofuiQs8YaDE2tRMmztIUVOJkKJX6BmsJMCg9N6Y
rFlLNqD+0cFQWVTNNW9i8QonDRArqlLtR+qzk6egOFcYzFLIaydPnXKFWBowTTY0sO19YVFyyCtQ
wrkA5J4pVPZsAmstHoIQr4ON14j6GWNPaEUm/wCYJbwLp+K5AgjzllEVgUuYixNMcP70OQD7l1rz
bG8LRKGsWN/f5pNiBwYl1NkHdXFlawvT8ghUzNb1w5UNejmCwQg7ZCEAkCpXt0EXnKzcQ1nGzqcT
wVz72E2PLm5RN7EE7i9YHB4k4+VNVeZrEOBXFpwAHdI0r3IM463hgm28eVELc+1NkK8Mm/jO8aDN
rLq+3pkoz66WIxJu7GdrnNTD8lJPD4HB8DmamvAoSuo9ZoCydFUB9YVxJtHwg+kljHTtsN9pHwzY
uhD8DIEXSKGjOcA4zDuh3hqBiMAjQPxZUnpD9oxLJ4f6z3uiA6i8JWuak2VB5hmIsAPXUUBj0uX+
rddBV+MEiN70+Hh0lTscxWgNx7aoXnMevAhUNwFdZDP2Ud25dkQh+46gYwtvG+TZ7o0QxUEGM2XD
sYI7M7Oa8azMj71RmEq64t7NjLkZekCRk/VaeU8eY/cehGgoQ1v6jlOSIiQS6hfkLW2Qp2K2bYzp
YiVsG7fwzAY71HzzZqY/zFtCqLuVBWWQDPeoyL+QVrRXPNu6hDzL+dyBAgOeBmZxO9247uei5Tr7
vobkwDfqBMmKOjlE3aoi4idvpMWtB0WYnjB602s9FcUDeHvi2nhmRXInu8PTEXHwBCG8ZWjfWdmD
HVJ9U9TueCGYfw2evMGx+nurY/ToKF1CKkZQ4e1IvwHfNUotKF9RKrhAxB2+AtG6DYSSJ5Ex+IL0
Z9rm/QNVpH8YafnQd/LAfVu9TuR5osR/AxHEWRNS6gPJRHsHZT1uQiJqDpppbw1MIk9QSx83tMqs
tQR0cVxeRsqqYwd+aeGmTTCoG4PqzBVTcPc2a28Qo9Zs24h7KyYgeJV5/kAaPbx6jgbNc4JKd1nE
AMuHZeEKaYHWrfGcTQdfyhfQityNl5NqL7f4jmZv6ixao1RC4ADBs5TnzD3DU9k5B7wAP52gZAiN
nzg6GgBXVJPivQYnpJN9uA6jLF/TEV4VkJmRwwizuBWJQRUneQZOA/Mx+3UAe7NMwVLdgUhcjxM/
kFgDG6ztvTZ82rRu0JxbD7p2guleGnoufC9K3KydbkjzchJvTHSwClRW0qH08ICTWaYcsqk94aTa
Mo0qZVb53mZi8KXvKMLYSNvWUAxqf+/lJUwF4uwhDMTWageYPrR2cYlADwDpYVZvQ7p/pYJmKyMn
PMAqE8ClYWQbJ1T8wr2Lnoh/xLUxnPIOQQZxi+8ezbc3UOkfUUq55HHnHDMBT4jBrTDPZ1UDysKw
sb1q2naR27wFSBkzMUuthuUbUwz06PMh3Htab4ZvcvQhOq99dbFRNX0f8afGmAYh3EOBlAhmg0k9
IhGxmqAGb4l9EfXR0q3esVDfNmGTXVphk1SFsoVpJJRAzHdRiCNcHqqCVztKNKgFYf7ApdNfstrh
DyWwe+CWkPc3gc/TBorcA56jszCgqnZlBLunyR37o+UCgJp4RU4Wohil8C9VJuENZkJMl+L4QKkd
H1pK4u0g8ajEY1DghhXpwxBBUNXx0U9q3QbfI4N750aqtxhOLE9VJ8wGiLr77jfht7qsbiABhQid
vA/uyO4Q65gnUaHatePnHCMicFeCGDRvEulo10M1HwxWfWg9th2iCsYog0PXkKMMR5hB4DEYl++R
AJ+goVW8avw4cTzDVoPVWwdhdRhtBlBvJEHuzxIBqH67TperQYctQCyBFMaugMCogwDOHQcK6MRD
iEU+gmkeZQUet7H9I+pRcQlYcJu5YZn4LjSi9mz0UGsrvp2Q29aa8b5iHt05BhLfYfZUyFsFx0sP
yF3RQ0rQQpTVaxtK2rgfEs5C8M8UzJQ5z3/wqSCnbIJaL1d+dwY3QyEvdjRHlUHUAwqhvxsKT99m
lQXtVpGDkNlOGFzNd6eaWl6qYVcTpBZsNFYQcxUb4wT/h6vzWnZU2bbtF2UE3rzKe03vXoiaZTCJ
hySBr79NWvvutU+9KCQhZBE5TO9ttM9RkV+ELuN1EeUMnJLFjCKJFEhE1hV6bPcc4c/TRhG8eKO9
sa2c6cK6rBcTkco+jxK5NrM5/JzC8rG0kM74wptwXVDmcloXVx1DrR5QA17rwbSuzmwEy4xFNffF
/JuW9uPo+xNKCyCjZjfn634TV+14HvGNrOwqmrdF/YCk/1Ay5XgwrPSjt9KbLs+zNq1w5JEfGi4B
b3wyxm+ATf1Db1T6HDbFhV+ejGNI0i8ako8BqN8fiaM2flSfpRFn56ARzqOylL+c0wCFZptbR9F+
2px6P61lFXpqWYFpWDa6mta1b8kv5nrw5tsGmPQcra3wLdJh/e2m6UDcoaYNuFRNGCctalqs03Kg
4IfdBthhPtAwVVgVwKMwEk6g0HJzrc8Ar74GFTZvRCMMMk3D+EH0CZkUmtm1O8bFoimD4tgcxkzZ
rzCCMHFWNNzMYlUpIzh2RuRjCanXodF0h9GjXDU++eXPEhXbKvaqnW4MCyGT1R/SQNNCtOYTNLX+
kOPcNvok2IzdXOztEGRA5Kf2urSj/tD1pTo4joeqo6ZhdLuVa9pbWdLV/Nqa5MbXP1xvoHicKuQS
PA8994JSNK479DxYLF28Yck4UTFvRbBkgbj9oXKIKihmiA6d28UElaf4JUxH7Ys6OOXUVJZS3qw6
ZTMc6DsOVsO8qQQdp+uhZUTVZ+lkOtC8lDuzQ1KHqSiOwmKFP2toZ0KZLI6eY1RllEvDVWuEIyQK
ANxl5pmLOpfmIotRnzVdvEQ/vJowNBfjjiFGzaJ2qxQfygb9CRQTNJQGos+p2ox1OFFciREYxLsq
OrgcWoHhJOvYbJh76UUUvuv52pXDhy7RYbU/nCbFizThAC4ww1tvnnY3NrP6uj58iNLySonrO+NT
jgXlZWEfKcIwe2Aar0kIZqm2ViLHwJJnll7UVXPJ/ZF6iBNvZ1l1R8lrtKFOFhHdYk5U+lCa83FC
tr7LjDzZoDoc8Hms57LBtWh/2wnLg60hbVb77mZm7qyNRNZHMnKJVL/xW+R4/WD8ZA4SDUy3eOnR
kaicX69v3W2XmTjGvqyhQ80hA7nNBxOxpbqq9JdRIchsvF9l0O9G2aQHnJBhZn0lDDxM5zyhHOPv
sDwxwTJTn13HaXIo/X0QmgP5JESzYYgWRlAHS/KAxzKe/W2exDTsrGDXeOnbqHK9DYmyl7no5ao+
jj5bfHRLw1xpjrM4WRk1mvOb0tcMy+csyP/4SH4XpoXTrq00yoUifWoCu9xMfrSNnXzcdLHzO0rA
e2A17tcQERA9l+60VhR+lqEZFSsq7dExpaCahJ9j7K2l2+g1c5NRfoFf8CX+++59HOxsq6OU8adK
WMugwT5X4lB1o7jbWOkRo+e5c816e2NizPZwqMiFVV2Za2LsedG4+po10kUra13N4qZkJb/pqujV
DYbgFFEr3nv+uJ1Dtzulnf7/FzSjlvGgqfFPRnVqXQPDnt+B5Wh6tO6BoViYuMDjx0SGjAJ246fd
Hjf/hiA8XdR9uJ9bpCOV9U6ofU3G9FgI+Tz2zPptoL7kEVyZLuBAVDpiRFr4k2bPsWs7nLSt+TPn
j9LMZrM2YsNEyAoLoSv2tWRKY1RctJ4MJqZWycmKuzfLsPJt7WfkPreLaSrQmur4Evj4KHPZbavC
eGugLvWJlCuXziL6nMLHfpa/OS3FkxBk23JA3029Vg+UhbsY5YxXLg1h/87lVG8sQuJm0VP0P8oQ
Q0yg6l2Ea+A/96VzaB/vW70uTME5VH9w8VX7lEXIi/AjgyyrlkbqhUs3g4qER/G3lZVkUhmghC4M
PtDbcCbI5p07NKfYC5rd/elCv3D+eeL7zfvF/cX+fnGnZ6hXXDYIbfnf0vBzlkwcXonJUIe5PGQi
zY5FQxGxKj30N5B5j9FoT4e4u6Yl8n0sFaCbdOlaa+VYel/kChUqh3zVl7/F7V2Udr1JKrfel7cv
OQfBUyC7NLIx3ozVuyOdgxtkWOJSSy9homcnRZEXP3c7MXa+bo8RekcE4BOlfJaqFS1We5GXgqnW
bc4kD2+4HdKFPEoSIm2Mh5oWrcxLxPcZ2mnhMRFY+RvUG+6yqzkGDfU4DN3eQGfdu/mKihiTfZqg
WrrtRAhKVfvIZPhkoZybctj3F5xQrmEqq203igeOKpuBJca2yutrTrhpacdeRBOSERLhTTf7H/NE
lOkmXoAd1F/07mQuqqT5ItATx7ZNmVHQxTuEqPlqrIp+PQx5R1dxeDfC8neQxtlLZ5lvTlA01yiC
ixR43VY11a1vbHPmTlDh2JyWfZSYbVqGa/L79hDWGG1tG0tLMCJot/qNLMtqnXCsHKmsGA9aUoZO
Ac9+J/DJZNyHb8rx5bazEopsQShforD+uj+AFA3Hopjz52oymLTUYM4ce/yodOR290eYlMSWDsHe
FdamIO0zqUoXvvz2q5UXBda3lTKvgwOGVldWRZcaP8DyvmcMHCSf5+STMnAGxkYnhyjR5VN5+zj3
RzRF/zJblXzFDs0a6sX21mXtfYXV9HB/AD6JfpGk7fjYh9F4cKbC5pTi+Z+wPZa939rflhrnpUgI
g1iPmnMiSI7uu2byZVJB/SN2S7num0EdVUaFvxO5+8+LmzI8xJwV3iktUMGg87GbtQqeMb9+35/B
NprfRTr1zyyt5d7BG7WZSXTffSn399cugM8tDN8X1xuU+VjqJlxJyis/IsoCtzcXT3a1ykUbnVzZ
2hcG1DHK6va7BEozXjJvP5uE2G3uzPLgc/Z4RPVHqnfbVYXJs6jL7hUuQ7xjKL2/7d1+fh3bCOga
D6BfwUkorV0Oxqpjea/8tRzn6TOKkpWfVepFlvEHJxLwXhZhRUhOjY6uxVTfEYkWdAbqYIYnGYid
1i+pH9kr7Uxg/+xkp8pJv0eR+opnj5FtqbtGdtgSnln1RcXhj6mHfeoN4Q8/0AVei9a65EOboC1s
hmXMUvVD+NbBTr3hrQxUvuu8qt7qUWYfmTnjmuYBTa2TlcMxdUo9vsGkQg09D1PwQ7rlG4lH9uIq
CnlhAPom0bP55fXX+3YdgBWIjT47onXInoqIovc/O6ZY9EsZBo92wl/B0AXJ8u0Zrfo1t5T68lNm
E7Oi6X0+ts3LmCev9+0hVgTYJr13LdNZnHqzoI1/e49qKDZmHPnvFXPNt21hJbu0FOZbFIr9/QGB
B6sQA30AtSzyL0baSKpMfC/8fNc8mtVrhSZ55ye2TWLZFZ8FSdl9zzDu1UqNQ3pymzE4BdD/6iK4
lHVbPBec8Z6buXQWIgSgcr8ZBoQBvVX/ut/658KjbpE183D8Zy+ZpIc4rEGyWoNbLbMyeiwj0g9O
rMXzbYr3TqbEoqq1//MSgUDzKmqyodsjaNR5G9+y+9X92e/3OUCPqjZ9uu/jEFWC3sK6f3+APwj3
UaU//33LbrnLcxAyrdmMR04q/XtFaJxiEXjWKMDwKfQ06Yr+ve6n9Eic0yMr5maR1bCZGg+1ye1m
xBkUkgNfaos66V2VT4HsizfhJ9618wRUIp55UDglgpkCx30f1Ig1IW2p9/d9ZG++MvlUPXRuofCr
E6XedgpKWZ/h1WkCf17I9LyClr6DaeJ2MzftfFlXBins7XUb193GWVU9N6QGT4o21H0nD2PcMS4c
xUmRnfwectxsGiaHBzvFoJOo3g/R+b61da4ZWqA3jcjo2kTz1/1Bo6KN5t1KyPebSU3/tK+S6Z/3
Tkzx2geOfnDbvn01p4kgmSgg64bm6AXBvueUsZ/FR5G7T6mjmRUjPzqatKeI2qOsw2CJyqgnSomN
86w6OsipT0pW8OFSbdFluG24X/v3gogdlJ22fToqPOR+kZsjYrz7VTVVjM7KZLL9nzv/udoIqtj4
Fvb/7mg3sLxWKr1In5qDLMxx/OfdgHQkwFMwIAZgNYv7G5FYFKdFUnTFjl7W5/0+O7H1f3ahe+Cu
61sgxukRXJ6m3Ki6FFBXwZEdc5o6WyKMN5VrUnq53SdrOgmq0fGqNAEKxnQaGXfm/SytaBOZVfdJ
V2WBnOjWdiqMkxdOyZnqp7eSEDEuLSsaB0e5pHBkfCkDOkBktnSnYKW+O1VGcUQAWvJQYydzuWtg
P9pVDR4JuO7KUBLtmhv31/tFpNv+qp0y2baqdP/eIKVlbkQHHOqvPaoA+2nGm1veN8TIt6/3p3K6
CtJ+U1FWv73G/b77NeZEGOuodMy/NySz36wbgQjnrz3CLMN5lmWkF//3qZoJyXISRLAybu/+vvV+
UbZICjvtI2j+vxvmJMqJl1Wy/mtDNmDaoInZ/r0BQaG59DHyrv99+vs1Kt+cnsyEJuV/v8T7NWPE
S9hEhJJ/bTB7tJzkdNRf/rvH/W3MgXAWmlGE2/uGf7/EKMeO2tde/8+G+9b7HpMBbC1podP+9VSI
iik5dmhK/33w/VpnV8DsZnv+e4Nu9S/fS5P9XztIhFvQN8AJ39/snDjrIR7OnpXZKyv0PsoqS9cx
lUXkEINEUG+ts2nY+i39z3rOglXcUOcvu+BRFx9hbNmXEdffMueXETGou46aQyx1vO6oMJBTGBfS
7gh1IVE9/7oISTSB3z7NcKBZAba/3nKcpaHlAU8dosYQEA5r6CpIPg1V7YbBOdhObp3Glup8+OBM
nfXGyJqXlok2izpMxmOFeB9PcOtC9QQ7Ninsk0lOwwqn3xoIKqt3tQMZ0656aZLkVpsmDVNyLYQt
4jNvXqNIzIvQ762lq+ioBrVMqFkRSTdYSYcBEmt4XPrJH4sCybYeGuiZ+jFO1WNnj6iOaQcCL5Xt
CprRIZsoWDCtp0zqRRlod81xdmg4IS5E4u01zu6khYzhjLIC2SM+CGV/k7G/k/1/W1SuGuoYuavp
gEtGMbQwGElk580fX1KVY3iwjYayejEYYDhGZUzJP0xey9+xMtSrwAy7KGPK0APz3U2xTAzWgT4b
szU1C4y69qvMJIDxImdAklH8GUqIU2Xy2lfG8Mu5UUD8k6EeYp9F0E1FQuU6EItaAub0Wtid2OcS
gkvVmFeUNvEqkccsruJriYrDwmLGOT9aSKBJKV8ycDwEygeSp2E/qUuWm0ayELRPBdYQWrYLvol4
opCRmBWfIA2igiC76z/Lc9eZllyscjTt29gYwzNH0MgUg6fQgfs3ufiHp4AKlrWJawELqUirNyhZ
QdHfHH5tu0iZLpwbRfanb/y1UFC+I0b07nPKakvFKn0x7YZ5gghWUUUPeteniX+CuVutxs7li+LU
S/8LyoMpbz3VsHoMOM58s6zerAbTUTT7Pwwaf+jpWyT6AcvjdL85GckhFwGcrdtNU4XZjl4DHIzb
rlJE3YbUsNjct45BGEId6oPtAP7xkOQMeYqjHp66QtPLx/Ze+X5IH7siOd1v0rVuAJUZ8z83jTC4
ueLD/Byqxn8tm/yPa8zu+f5Yik8/ct/tLvdtmd+/9XWWXOHElUgiwG3jm/SXeeB8O2l3beoBOCfy
7T73y01dW/NN7suoqznprHODy31aRI5jLSrlpZvcpB3/vw+wy3YlK3s4oq20zkLb8M0nb6PBMFMm
THdVC8MqxFGqwcVyIqH/ihGrRf4dWgHFIHokjBleBiK4TIO84iSObyqIaOWzqq+SgsJ5/sPODjNM
1DmKLoWvDql3cvvsEM8uPYc5XGpK+G1rQdZco4V+DRv5SgEWclL3JwSHaz4Cxw0345Qi095STwtp
/rDCqLoLzgRMM0e/Lty1ocJoEXT6vbbUvJZZ9iApXy3CkIpFoILykoMha8XrUFIoFuVz1E1Lz3HO
S01kpEuB3hXPdoat3efN1YG5mKTEquWjr7cMjnkr2weRszGNdJcm9UcmkosHdiyMs2td4TBGBZrU
wj2FLV1gLMrXviO7Go23uk6jxex0/VbGOGSL+N1zRfRQFemfdhQ0XdLxmHklbMG+YESC1SyFE6pd
Fyt3jSzgJVXtrywZoJ3W4bbrhyer9Dd2j9hpLJwOXCet8qZyvaVTRMvZLU5ZPa+JiWCFQd11gy+j
CFGfVznqHY6huX2WESEN7LpLWnsGD3WBJjiJQUzlbStERwejaR+YB4lZZ3DSxcLOdQJSP1nB2z/1
TULvSvb+rkos5EnSOsxYSF1Q+4DhDWOF1/rXxCd1svjcQT89NAMYybj9LBhgl86bwPntj12LMbuN
V3Zm9aueQo1CwQxVSwYLmOIzjdAW6y09VyMtfltqSTjpLiJVHqN02PiymrftdIV04KwZaAoN9TlU
ol9l80izqh9xYNS/w85nLBQhFCGE+TPqG8J4SP6jt2Lw55MPCb+Byr/3DBChjVetVGR+V/Ucbhs7
XqQidtezR6whg+CrS/V1RKEFCtvqmYJJFhol4bnPJ1qVE8CwNJBgtKvmyczGxxnzMVkMVbYoZrBG
rBYlVpiHMsl3LuX6RRXk87Ian2nvYbcT1m+s3PYltKtzZzTLKGjFIaMzSVP11XR6b2F3VBinkf7Q
gllfMXJExDaJyo1jUq+9SurlFI31MigkEN9+GQdRtI4UvHUDFOC6nM31WJHpUDrDHLjQqbvp3GYl
svdKyRv50v5VG/HN2ozi6ubYtX31PffNU5R4b7kZ/ezpwgE2NLczExHQJqJATdTKdXiSzEjHrRJz
RVvVGS8ykRyCc6tXc9LXrAczOt0qPN1vpcKqz/dr8X+v3e9zB++j1QOVIZdur8zqszPrT/wpTAm5
3Rpvz5WUbnW++aY2nVej475tuD/2fu3fi/t9PXowG1ztYarodHoRcnEf2dfZ73V39kSyHLzH3tTO
4f52zLLLV8IeBHh1Xun+nmINmQN48qchtkYeF2ep63xdtSJmukDlww6hF9DS3tL+/DhmxndHF4Bf
9xksx6IRv/EwL4zYwqOwd/i7Tn5VPcLurx4R8Hun0WNURSl/u65gmoXrIBMB+5H4ebfvmCfCT5h3
K0kJY5W0zJm8t9eMPoY4J/pdbrNaGyKJn/zbfbVImf1s2C5qF+OVivsIeiONdrkw4/MY2r9cCg4P
SHWsnZoRurn+HD1bbrMXzGvZFigwb+TeQSwiqYHI2PgbobSB25SwysqfYREGBwNk4qVMLXtf6fmx
7X6VRm6eUKLW8wKPiEeWSBfDMkuCnjgnNKS08TWQJclWZevZrvROpZxmhWlcEzlMjyDZVrjlR8YL
9GBgXe8pTk1rDS2CBHQWq8kATipzVezTtOnXhWzMTRjfQlrfwMoqVLa1o6Zae1aOEjqtc+IiMT7r
AeO8U5dnoWhP99Okn0z7Mc2Lz5Ei7VWEYf2meqDBU5k+3W+lyVb8SabWeejMib9uMOUPZvM78xtx
bvPkRU+u2OcYg69lb8nVbUTvZzyMh2JEa88UhXZvidxcOU3crfwYB6HBx1tTV8R7HowP94ueoils
afOSjG716VfuG5K8RU1Cb2Wde+1IMPE1+cFBGIZeoyehSRfVzofpzZvQDd+acfRsesopAXoYSWuR
geXcy0Yz28WaDgmanCOGYWhxQzQE6xqz8UKLOgIT6GSHMe3B2gbENokHwad3wdo7Uf3o5JwgUA9/
Jm3Vrxy3rh5qEBDgmWmHZNj0lnVA/OYOfv4TB+TZNtPs1VcvIc3UCy63/jCWaN+qQl5062wDyYJY
h272ZIj6tbKz/ETvsBmfEx+SI7gbx4EsOrrYPhl4/adJPcCIN60TRD9gtdppTkawKeOs/iiszNhn
wxXxTQxikM8FDisFmF7qYzDjpmdKJaiSwIDZQUa9dceCyXWy6x6L2o52LZTXl4oPsFFq8mFZBhez
M91LpFPj1HW2XgEfGN9j1DMmAITQiePfTpH/NsPZfK9s4dHjW8FrzU8FnbZVguRsPzQR3EOE5WtF
MXVNX9y4FBQnafM8tTdJV0EvvHCq+LHp+3UaVcPT7Z5c8dczXPWJDUieBdVwYlQlNq50v3RtGqe8
rh0M/OQYiDVrxrmc85jc3a9dniURAedLs6IHqKOrjVTLSKfqO4i1B2LGxCUTdG+hkNWl6xngQ8et
XGQtbn0gEpj7wW+vxyF+Mn2/OPgQ3vBRxckJlUiwj8oegocXLrqblqzVpGSkCkzCg1x6jJA7L1Ec
+wvCZLVrE6vYxWkzru2cGunUq/oHjIy3GdzyyStgNDZ5qS9WEhKKVo+WmHdS5/6nn4pLx+TsdGHM
0S4bzIOPauiF47+i12zDZUzjnOEnSp9Ko8x38e0a1vQcJZXO94IOmYhRGyxFlusTNPmra8h+H1Uw
YdF8+7uxpfKXd/B6jDTTD5XdtrhKVbkkaMmuaB1sGA1e9DBKXtGZhVgbUs8HdMwhQzCYHDQh9ogw
gW57JPOrsbEkxWI5Mc8BB0BC2chRXX20DXLL1Omi00jLfuUHeUCqiLGuGYpul40BtK3y1BeS/8ht
VehvMqqy/9RJs6dN5b7V/VcpcVYAJR6u+pZM5zSd/Wl+iBvGLRRFna7CdrYByobdPjbqfgOJ9BMe
kH4a6lNdedkn1gFzZ7l0xV1Uhl8U1DdBHHpUjXxAtKNlPXkOaTvywn5rxvY7rIn6qUn8j4LeH3IB
gyiLJuV6kj4TasrKfYnoaldmZ7ybBugW7fSQs4sMdrMWb17LQTpIlA24M97FVLtvfmp9uj52EeaI
3CiU9spFJbsd7MR9JsAjBAmzs+9jv0eYdFHCuYy6sEDNinU6DR2Kqsk6T/l58BLrC5+j3BSKAROR
1kQsTV/sqCQARa/LZOcTYyODGOxTm7tcFNnThKf83Epjfi46eufd8GK2TAn3QFEbFNCGanau94uw
aE5Bb4VHMPvZBiYQo17mtHkQuiebg36w930qUUH1R1TZLzUwSaeMrO9MWdGjd8nQnTmid5/vF2lf
vNu+dbIK6T9lM5rqvgWA1ZgICwwFVzu1/H0btP3aTtJ4i87efrWL4LHk2t5mmNEhMIbsyTExnyWw
5z5TtAmxmQTfrZaXMbCjR4jDf+LEKTZB4Dorj67pEynBL8PDJdfdtKG5Ln+Bc5m2hW5faAMZaJcT
7OyO3JPM5Yfx1sBgYTb3aUTrJQy7V6dN3I1b898gGsOWabjWW+TZZzU74lv4Y7/oY5Wiy8UPsohr
aSIoNdOHAOCIyGx01928aoLOemgN6S3uvJMOXWWXNeEH/Ft3babePmjR74zCYpAzFt7vdPzVKrPf
+/gq934e7uwklO+OVRtb6RXzGqvIpr/pGgeYOmuUt/6yVdbBggR9BvXfdaCeYWNZBkupAdisLWV2
4rSBNN8MMO2AHLv/lXTsvHaTBtRws8zScohsysxj3UEAVQkIZpmpVTxFzbN0s10OLv4xyEamHLpF
9hJDlUphXBwmVA/n/Ka2xfoiz4MxLmlJLzAYX0QTBx+VbQ/LKgfeMqQpQ3p7sKmkmjulpwQUChOS
ZPCcz251Ca1wzZCKeY+no3gxS41QXEYPCRmCUm26Vnl+YAIedCSs2665SU1df8i28Q+xrREDVLRU
osEYjmiyXZrVrv3UVBSr4mbsDkEf6x1g5H5R0qBYWGlavJkAyQ6mwYAMncEyn0v9E5Nq3OrwjzIH
uhB5s+14m2smkMX7rA/Ueg66ANT2xaYzfU4YmVKS0yJZauAvxeG80b71DOk9PmJ3zbYM+oqXMjVp
SUCoeRjDWq6mActSkCqaO0Pt7ZDzmGtKvUC8xW0oSM9hUiI2R/bsr3BQlQ9dERz6VNES64ZkJywB
8a7L8r2+VSUSw3gJMA6smZAZPg/q4OJWcwI7fuw9Vb/ZVkLOhXObk9EkhPdZOP4T03NKmXz5aPWp
Q9gZ9YD6ZgKyYsaz6U1WU0ScIb1spk6TfKSFPIfljzYpm9fMHtptZTDq5H6ROJ35yxU7efPc9IFr
E7GKcsOMIU75tDpXmYOg9P5fvt8cqtZZiyQ/4m/KPzuvXdGxdp+T2j/MoWyOvajTRSXSnG4BBhSc
NMX7QGtn0K37u/PTVW7gf2FQV00AbTwwK9D/KVit/ucKylmEu+PWzqbuYt4ucn0TetEBBEcQzLdV
2d3fryGkWLrxJC6ZnzzbNweJ4fRihR8BPWpjvnhaH3M3D6/SSZ84zJDPMCT8sewDTBUKSgrSuBMp
grNXgkF09HY6hrpUzR5x0S+sU+mT79DTdyzL5Wfp06dUGMGlYzxa1Bcr9Eo+qXGfb3pTGLj/A2vj
F/zWdo/IvDaIxNF2R0HX7BJRnH4MDJq+6RhFx/fat5LhYwnUl7o1DuiP1M/p2E6O3kdqpvwz2OZR
evO4he3/7NzsMjrqKBJTZB4sVZ0m5rmVlec+p5MYr4477euJcnPcIS/ETGudUzLnpRyFv6cD26dh
9COLrXhts+oe66Y1H1wkLQs/Vvq7i7JrDhR0W3MEL/MipFpDci8ruanjutsogxrurMFhTanxkgw3
Xj/ZSrAamY2wN1wvOuIhFisd+8YnLfZ1DhT9jWFt+VZLce4ZokfePXqfWV5hqp+nn3GjrcUcT82j
FVGPjUY324YVrk2Gqsu3SKnx4LeEKQULr2Xl0UfPSbbQvvthaZ2vFedzYODQFEeozHHbCbrWKnwb
+klu8hp7dJGmNwS6rfbSQ0iufL4HJSinJkP/qjr9g6BaX80AY0nlT8xRyjBJ9UI+BUYVUhFKDEoB
ZfETnbx9uV9k0ahOfV0h+2YxiJuoBodEZNg3udjNRo/QOnZg+KD5RFoSoWK73efa+ksRRT/A1j7l
Ze6/icERm0z1EiTeoYk6HCq3i0j4lBEHw11jtlfPymNy5qT6C62PW5Blnn2dvQMnp/8/majbaidH
KxOZW6tygDOmlrvw7aA5hnkW74UfkM2MrsmfenCR84RNn35kVUuU1oz9srtNBsissD/YHWBxVADn
+4UW5UcXlAXU8rZd+n09vce3qUiVQxEiHOXVlZG9gTvgn4OexYzgZz45EBrWCiQl6sVgXOkygnHY
jx8VJP11VDDtTrdN/dZVTbkKWXSRqlmfcxel18iZ0yscr3Gnp/ZHenMewcjuTrVdh4tY99EqrrLb
4YcotuiE3k3ljCt+rC5T7GQ7kSmGxQ6RvW0SMN6N5t87dY+2+6wmDLEWg9geWemRC6mUAkjurEI7
0ldnKB/oF09YBCGoBx4iben5D3AOV7nqxVNpmmvR5dU54xROtX9PdInwnEVn7QT0f1wBDBDH6vJu
/DHqnJoGgHoGDxIzZp41PoLh+skEtnDftpgrEjNKQOZRKrbtgtXen+VJtSV0dP5QM3aIjbwxXCmO
bVyyNNKnCf+Y/mEbtf/cFgwpKGyIpWDv9Gcllwmq5E8Uzj9jOXln08EfWqIpPJcDI/MYJinOlYm2
yK3Hdl2F9itf6LgoGsZxVsxTKLpoIUTqX2/27EOmutdmtGfeaMyfzUeWFhqWeQknDPRY78LLPFYd
6zdGAbTIESs9rFBEJdMDmqZ9JdxiqawCT9XNY+RANO0SjLa1E5vf5FWsYAw+wk76K6aD8dBIBqCS
OdTHImufGsOIUCEXl7HU+tJ2lb1FM0eSQdhwLEANpGaHECkez0bLvCi4fDAOR/FLH1UyPbicwt6a
gUpzmcm1PcTNi0h09GBX8zONzGw90Ny4ZNN2rAAIUwHSj4VRuJ9inphnATjwSRpluykH0PgGUrHV
mKGqCV+SMguvhkv9Dxhw/sjqwwgMM85YcBeT4qyj4fGvsGr6h47oinNPPj3ZA4IMQxRI6yILo4DP
jIWmJiihoM9JXkw2AkF3XAHrsLe0uKoHP7J+jrmePjLmngYy/3+cnddy3NqZtm/Ftc/hQQ5TYx80
gI4MTVKUKJ2gJIpCzhl38F/Xf2PzgPLYJJrTvccu1y6pRGlhASt84Q0djNRofAr98qbFiWXVowe2
7l65DpMKz8o0vBW+MUT1ZfgSojj/FAuRt0aiQlzPDhR2rlX1jqohIgAUjOBNZ9o9l4Z/hGm8UTMS
DhRxkMnvIHR3X0GMkiHlwg8UL1Gz87x8rckRlGHtm4Rw704yRW3VSqr4UFGsQeZ50DZUKJDwU8oM
B3f40gWsqE0iBz8rtQq/KD19lbalhGrVNwAtOXfqoP1iSoO5yfIc5XywqHZZaPq2EczOKeBAblrG
vM8CfCcmMCpWvRGlHLh1qX6qCVRyPvM3yjCIVBqO4eXlQdCoIyF7V+OtQqfRS8mBApSyJqV+9gY9
x1Q3151EEvzDMMnY5wk+JoRAhW77uNERsC3nY9V8VorMMegevNSmsZqS56QcggfaY+j3dRzNVjVC
i/TFg9w+GEbu2/SNPfv1mCWxpqBUtl/7QmyOvhL+mmQdhvHnwKA+mBpBc5dotFLbyXLTphHWaL62
SCPFVC3pibuFR4UZ7wHzPh1THH07HWpxi5EZsmHrxJzdwLKpu9WsSNrqYzyQeluPelvSDGu1TSwO
8r6Ypi+odiA2VDBPXyk/C9wKNgYRGpX0UbiNanzeapPmbQGPGNA9tR2hQ9ClVj/HYQrSK8qR9O0/
m1ah/sD347qrzKNflK/xaLgfVGnbGoN/eP2PYiDWm1nFVaZV6o0ihy9DX1YOaM8ZtzfACi7UQx7o
xfH1PxLVWgWBixvDAwVp+NjVyRlGfYJYbrwAyp9eqMLRAzy4CUXk0VCqkZug/dqgm2jR4miEzwYC
3HgmT/GnLNwr8fS9oSTP3a2U1wj5HtMyyF1ImvUxNvonVBTCdSO0Le6YrB1irUM5u3Sk8Ign8IbH
MVCGY+/9GLS2hRTKNSQpQBXJhFfWhCyQ3pfF+rXeEmZV5fZqYRyFiKMTHioCvj6KVBWY4WuA6PVq
JGXC6Ui/TRFM29NnA1uStLvX6Jhb+DpulAbYbiOuC9jHJFE5pew6fNYHXd/mkI4osdx7Slv8SKkg
O1VTSpxKAjJRaBdWEyQOmIWEcNqmRLYdqFKvXWUK5Uh99n02Ir2/wtSkwIo6qEQZCUScupIqwQlq
HIx7DP8AWQUFrUmD+pU4TjspKaJ9VpopKVEmHoQo2/Y6TGVNuS5aYMm+ZkQoWefkc4NJbZ8Zx4O+
nqC4rUmu4yuZQjhyTvkB+p/n+sz4rs3S2A7Xk1Jh7KE22qe+0r+gTzS4RcJNkk7FHb26klO6/err
PElCErDTm2k9EVHTtO29badVNyjUZA/JmFc4nMDERAj0B8E5PEervIbjwoLVcOzq1foB2DnurtgR
2QLgJbT9whe4jB7EUzFAJnYGGLae9clE06yMCUMgxqQ/wqa6HfWp+BVA2pErz7+D0RQ5KT59MgrE
3zPKyfibCNGxBq4wlKV5lMuHyRqgXNaGel8axQ/ktzclVnxbJL6+mymMawGU7r3/0GY4F8J6aK9K
EVxyq8fqGn0gULRCTvDYokgigp1FYfNzn8F6Hrt2hvVi24OImH5TV/HPJFB+hEqoXAX01tZGzb1t
VF65NfVgckyrjteWRLOD6B/hR4WTTs0euxltaJi1tCPk8latJ++zfiyfMTH8ieBr8jUz8IZCsAIc
i+ehAlzVIS7W8bPiQzDs1MBwU7TuEDptEavqKAaLukXfv7dmp2T6nZDZahTVxaCS0SWphrXZSbJd
SQrY6Aj14zrztGPQCdUmpKqzIgNoVA12nml2UKSQFu7iJqwoqJQSRX+B70UeYLZ+va+oGoEkQ4Fy
5R1qhJj3ed34h9f/aK0hb0yYp9dFl9Grb0brMIaFdZDmX9XtJDpGhdIox7kM4vbLhEDRvgP2y6Wp
+J+SfIpvxFT3QFgFw73V8ppltSKeiVtza+bxeIhbT3VkCdA4ykdYpERqctWYw7Nfw0X1LHzcYwOz
soYFkkwiYBH8bpAXlkDdZHyvEOmkW9B0AfTH2IUQeWitASZcKh3rwYp2+gj/C+QqymuakFDdMQ5y
iWgVUs25A1/DWOPjkLsgBhRbqDg0ZblV4GGAbhTY9Vk9m9YZqrKls/lNbtNDVCv+gxaBdqV7LLgj
NCy397DNCRNNW8XI/W+JYPGd0v2aio4UulHW2jMdwOGUae5jcqld0HmPOZbj3BSZATNf/Dn1s54Y
/CRN7Kq7SawgJqQIMvH3aFtaw4tSGVdF33DV+tJL3ShIIiXZsMWhiA4U6yaUJUQV4S+LxtfYz4QD
iqa7zoeeOJRsaxpHndul/rwX53Q04OPhLtkJwraRSupEfY7OgO8UpUDLbqB9r9Nf1YYnQYwzB5GJ
0o7CBm1DwEOFSY4Pud9+48fxD7uLt/YWyuyF89uwZPbvgHWnKJqiS5YBUkYFoLLwd5mSNo7VHpyB
bGnfaIVqCD9E+oGciuNyUvWtUVuB22tEjxAMg2tCcpKMWm5u0DSbdtQ9f/o9E4oaOXILTT4Qbm0M
ED9HcpLwWOX1epos9bsoQyoOUMvGNK4B+GJNttXj/FBmsLbaKBavuTrEa1PvfsQaHykepIG8Vs1x
oQhuzVLrj+dnLi+cbV5njqGjbqmSKCqkjLyZN449eTXh8gZ5nLu/EAhmzcnuJqE4YvdRrCGz+msr
S6RdhvJsiqz9XBxB7VVCiiIIsSyU/e9ZLSZ81zwCr+lTkYW6g+DWYNqlb43HUNdIScfqcP655w+y
+GCGYUmyqEmqrgOie//YxE7lhHxDTtQ+XiN4Ju2zMN0NOI87SoxINIX+yZ4SM1ydH3c2FXo/rmpI
2J+YCBvTF5HF9+M2kZB7iRqiPjIq6rqntiLF1NYkdHIR2dk2kXbBpGd2TFoOqGgkG6qC1QYqS+8H
jCVMl40gYKKoTe4wqJPLu0BqAbqoXnbhpUqns9NoykjkZfJcRhcX20AbTKzCI6K10BuCvZiO+XVW
j3eeBNtFjXP9KGdWx3Gei4+qSqcIzK3SdPoVrnFPcD/E2xjzglpQsCYsYpQTaNpcWK+n393gyNP4
CLKh6bK8eEIF70S98bCPbMikdrDBoBel+R5qIeI8Cg0Tbr0bZA6i2/PfffbYWXwHSJ4oiuimJikg
xxcDdwXYKSJFhI0U7pHhi9Vn2SfOQnp1aogETqseJfOrXwjqg4UujYcAGc4VWOs1ap7cl6PcO6mG
mfDrb1tU8u8VQ/qEf9yF5zz9hKYh6gpXtEVjR9EXG4M8zQraOk3teopFKjxpfsXOeLEqA9KyBXVB
ggR71/auADI/TDAbBdo8uVUtxQdybGuNhJF037wUmF3U1H7X559PPnmPKmo9kiwzO+weWdSL9axK
g6xJU2rTyTzI9Flx7SmsXW4Eslur2axdFuYboIKJywRe8rDzP3liig/3GK31XqpvAOTXN7lKUWDE
jBTNWOxzpIxoMu2VZiUWcbKByargTRi4XZ+uSwD+z0ZZJqh2xWh4xSJ4/zkWrbPBOT87aWmSZLBE
LEs2WCQa2b60mF2ui4UFLx+RwxpDRbAWgl//xMHVoWCKwbW482OpfmnllVzhqxxq6eds9hmmoHB1
/kmUD55E00WVhapa9N+W54ZMJp6GEkqeMQK82Knvp0ZEqKEXMTzxcQRCjQojCuFKF7TmKrKyb2qd
3L5KGEyRsIYoWWw8ikH4bBibEXepp77pUfBMuht1ogGqT/1OHpUAj+V62hd91B2B7GIC6Aupq+Id
lColECjoglYcjTbCHkDnpdjfof954aW/TuXdEanKSOdJEjmabBmyuVjySPHRwZyLTqQGCFawwHaq
VW5xB5iwI/WEB6HuXxqrVLfYlq3zcMatG3CSX5EV5tB4tqgENCnl9FY1d6MseTdqSRVqwM9Yk6xL
z6svbNdkFonOVatQTyHg0JZHCT3IdOLSoEKHYWlukYxJcXcv1dG0ihFNvuk6HITL1Ii249B8orfk
HTpirI0MjhPXoCf8WfWveYvKk2zog41G6PdKCbFG9jRU8jzMaUD8UhBWik0y6QKiZSVWIgnV2hqT
HwRGCIqB4dy+0nTbpDFI/odilzZxALQDybKk4wsOBqoUTWxOh6jPUM/MfG1dode9DsoMjTIVrTIf
cNOVPlpUAJUa7cMgiHZROE52hmXkWkqD2b1a/9zlXYLXZvecErCvvABCXWOZ4OmE8CEwexGBPWuH
gkFBzXmkAdU/+JmJ0IkSXlgp0kmYp4kK8m6aNR/iXB+Ly7QGHqeJYZDaVLNVklKPRuq3kKAlp+36
o0vEwJa0Pj34nZQBAMDjtR+VWxFrC2DfL0kqaPe5oCi783t1eWoosqZJIqe2RC+eB7MWpwad1lak
wEJLbyote8gZvFXECRAbHFQT364NqDE436O2nabxWoRrlfbTSxdinxm23Y/zj7O4YuenIZ4i5MCw
jBe1fJrCipqAXlJop4VkIqVjAC8F9xoBQIIqN1ex204v9ucHleZX/2YTK7IuGwa3giZD+1GIQN7f
C5oJZ6+wQB3qKJbdeVM3uKQxAaob9BwVofue93K0Dah870o0qXA8Hy5EWtIiFP79CPMDcJxwNC1j
Cx2laOxvitAOv8OQuYZwLn7qDWgHUmN1V0ORuZIewOBHQseQu+3vjtf517BYoDyCQtVWFSVVQ28D
1a33b6HWjKqPRgQNFaH/6dHrtC1MBROZbX5+oMU1PA+kISiscnBqBFTqYicEY4jwRBXBsTAizPzi
z60IW3tENaNC+LkULcKa+llBLfz8uB9MUNclXdQURrdUaz4b36QbvUjGyVkmrAavoM8yzzAR4oge
DL+6MNQHczQtkzBdk0lzCDrej5V4ukbKTMusUPzRzst0OGq9hqmm/0VMuycVLNN1WUfq1k9eCWue
eZNTdVoJpjd+a2V40UqAVp9cpLueYscdmFXTutKLENpEPUCt9Xz0LvK+deO8s6BYpBsMSiy7kELl
Lk4a6OBACxEBW/tmPh56QsDRx/05n+UGS3MGJCh7DGLNG4QeXbqsW6PRRJXthpo+7BvHC5T4WzWI
UCZ9ZRdjxASmfGhnAZEjPikjBaq4vSsVjmJZhpmU58Lken6ZPNU6iulmABpONmNkl2LxRkv06UYo
kunCF10EnKwkqBG6qrFnKQxhmvX+LWdNZxZRHQY2gggyfI7hzqhAH3bm59QE12rRp1ld+LD8i++P
CmCQ7A6gt2QBJ2tolhoZsoAgRio7wJb9Y5e2jyK/Pj/M6fJRVXJMojlJwlp8ObEojADJAi224S6S
50jqJ1/HeB5zsWnVeK7qd7ZQ5zcq4JMLEzw5gXmlJt6dBoBkgze7WLhhKxpmFwMxKQRMlSwBs7Jw
8m5APw12aMnivm91IIbmpQNwETPOn1KXNQW4LPYlpKyLcadRRxtdRjASGBrqRAb2hnpSUByiwnrQ
mwEEi2F1VNA4ibOgpG1XWd26GQqIYyFQqiGoj+e/gfTBq+BO5BIyYSsy7cW10GXwiiIF+Z6qzlKo
ZrFTAibbi8JoIeBl3o9RKO4SsUyuA5p0WNhrnTP5Jb2kPKc75QnaGu2mQ9gbdwjtBvs4HacVAqDd
9vyDynOQuViUBhvBpHaEtSKZ+vttkCISRvtV8e1O02HQpuiX+GY/vGDmUo2KiCQqRolFg6l4EIv1
KtcQDOD4K+0p8p7dALMsu7I82cm8lp4U8qajMftwTlhThoIubyf0mAjoW35UBwArtv6FKOR0H/Oa
QWVIIshgprKIotM0KVoLRPeqrMZHaep2YS1DNtGbR/4apg7qhXPj9CbAS9YgT1LJHixdWyw2KQJf
0AWjgCDe8LqLKd3+W7tY1zmfXmsFpkjg/f67AM0YKEG1vp2bcP5Gv/0yQkFBi62Ciue7QEAyxxfN
GB81OhjnF8UHU6RooPJWmd9poN83jekrEmU1bpn9fFClYght6NJBdfrlWHMqRUyJSphBBvR+ihR/
w7opgVAYk6/sEbMVaLkHuXek35XhZdj8/L9OyyBzJ91ilRNNm4tXqgWQKaLGohWFZsxKKETEibWe
8sLFmc3hzvtNxQFsmrpEWg24czlSY6RjmEemt6JOkT1k1JFfw0HBGG+DoFfX5+f1wWjmXE3ULZFD
FyHt9+8xxY1+BE01q4+N/bHFLb2mxBYM2H0mZt1dWBzy6WlLDYiWukK8y8mmzqvnTShEihiGatB4
KwwSVwmKR3bqyRjuFhGYmdnspdJzae1laLz14pDcDGHyI9HFG732qqtazqkaGNmtEUlctkbx3PXK
lQhEOLf84HpuZg/JmK7lrNbv80avV+ff1enlyBOrcyZlEKZq8uLhvZGmj4ELJqreSemKAm7QaTh1
zivOExfl1BH9WY9XUe6R7bkYqn/07nTTIlOhWqmdHB6z/oEEOFNYdVHrbYxRfH4N2jId2bbI6jd0
wb21WMkPInDonYp4zapX4x9F2yhHbIHMC9/yZOVQE5YkQ6WeJcqnRbc4jSyQKBZG13l7w8t4bfJR
+jAOBjyhC1nsyZVIcqLqmIGAL2T7qYtlKkxx1amMBtAaqK6nNFw5n4vUXyvxQ68TqkC2u/TCl20C
9CipaclIoFhzSERs8H6xtkXUCTqIm9VYa+rXHFCVw6yjKysfezcVgfxHsCpts02DZxlFvTryuelM
66lsquIKSE59CLNPmJQe6Zf4eCWsrNYLUWYN9Ot0KNGXmRCnOr9GTxM6HtoQCZn5H0t1meQMrVKb
Opi8VRsUqOOp/d1gpc1WUVDssaBoOvpQGOsiAi/ajCnuyg+xVEUXKnEnlwAPAdEXV3cuVdKRxWmJ
z69JjqAQ0s/QFPCCd6Y4U74tM7oQgyy7WPNHYjCFicqKqJwExh45fR6V9IAn2uy79hco9lz19c0E
J2I1pRqStBw6SA/3L11AXzylgLOPjC44WHVzXTddS5kHcqI8IeylpmWzDcQgOxaSfPD5UEeOFsjM
aUsxANpr3FnjN0ko2jUOXHg5ZsWtPlN+Agiu+4oSlRpkInjxOHsIJopV5GnSfoJE4F74zCehF8uS
jgVAaIv2BRJ479fmCFsXmc1+XpsN3GNdquk8dNjsWOqt7ku7oUilNV6mGDhKFCRJcAOQxcoNjMb4
Th7DY9FY1+efSX6Nld9dXTzUnDZYBok2EeFiw9R+D1864IBsYY7tMkQPARV+M1sMnypo8SuKeTeU
v/11H+rmipKsdIWwW5C1R7nV7lTFutXQPdiiCI0Qchjk95y3T2FWx+hDAgKLvC+dXqXOMOT9gyLi
Sq1FSnZLJQ2Jfd36gYODfEc1BfYxYGQtwgGpnpAoEPttMYKcRZgPXTFT6bdp1ZkEpjPUqYVXIWCi
3WdO7WFoiDCW3YMX2hY+tu+VhsNESrx0Uw498vUdHQ4uZ6D/nVXcjrLxM4PbfkgEZDm70doLk6e6
+CJqKzMFxhd2pL91kT0awnViNOmusqrA6elvUbOvv8JRSG7EOMQk1fCui6C5TgNDOMIaxQOBrhMt
dyrLMltIRu6PEop5pRRdtEcD8VYXiuqn05f9YbL0aQ+53DqkRbABTg9rTBM/d73w1KKHeNeVZXhH
z/6XgeYb2KB9ElstdizgTXSEXG/zuvdx0TCHdZOAt9aUaEYyF1/6tFWhM86AR7Xz92YXJXYFO96B
ogU7T2ofg4TSusAtvxVywI71GI+PQQ0jYWzlOyS+X8oBD4gC0+u9XMB1URUDUTxZ9feBJmj7yIqN
FeJhUOypVhzlWfhkyvKfqd/ku7ysK1ukAIXCM0rnuBzKRqWCh9cwL9Dy+IpDuIB4Jl9DexI+pdmT
Xk2pq0eGcm0W6dGcgSlxh0E1jg7elQV4YZIU4ZqSwzr2ZdOupVLcNCg2X0dmjIZ5Pm7b2HxB80/f
qV1EykIRY6DDt3qVv44QyZQnRbvtZ0UR32jLb/7oxOCsD51YHSEC1LTse2VTJED76oBcSOy6YCcr
Q+fkVL6oDYPPTQPlWSjD4JMY5KxU+JqHosRlapyK7lYJh52HDAl4Y2tCgl5BlqU1pVvFiL4q1jig
64ugIzhLB4EJ/2C2cfk5qx4DJNDtCOLktVmNwVry22pbJoCVTQkFZmtK4ts4qb9paZbfWrH+S9eC
/K6pUQ7Omtt6bucVmfjLSEPr2oynLyoAQWDbMNWk+jqQBqw4IgAKbY5m9yRuO9EYHxDCqSGreTZp
mnftjSZg86D6JgRWgpV6Ka/88loJD9A4u6OEGs0xrVBaLEFJribTCraKJsVH0YLpUvfCpTrfSWRi
mXQZqCzTMiVDWF6BNYErUsIG1AQ8+HyJeL0MgOGEooxganLxCjotZTPenBcYZF0izfn5ed4EtV4/
FaIuE9TOvnEDqBuqXB0RiqJXWysG7AgooLQzLv+boYFtW8asRy383GkZftRC9v38ObyMlTj5qP5J
MsfBXMlZdhtxCkwqw0MBCoErNLY9VMAjGc8L4gB1A1MaWO3gTuHweH7Y5VtnWEI0eui0AMEoLOEk
kSmE0PQZdkKcoU9NTt85ODYpYd8DMj4/2EnpnNHAX1t0e7n66T0uAkIvCeW2xsV71WVtfkDS1rsK
JTykxDYdncxE4wBZOGmTm2BJZIU6oQCl98IlvLyD52cg7iADVecKwjJ3QmigDfO8RResp72Wp0Sg
fm6pv7OO/3ge/tN/yY+/78/67//F75/pxVVce83it3//lKf8/7/mv/PPn3n/N/5+HT6DqMl/NWd/
avOS33xPX+rlD737lxn9H0/nfG++v/uNi8ZyM961L9V4/1LTJ3t9CuYx/+Sf/cO/vLz+K5/G4uVv
fzznbdbM/5qPceEf//ijGaAkz+Wm/3j77//jD+cJ/O2P////0rD63tR/+V59//FS/6XFeezkr798
r5u//aHpf4VEKeO2AmFMEsmd/vhLD2iLP5H+qs7xMkuJH6AFQxkhy6mJMbz+V/AEGqAX4kuOE4mn
qUGmzn8k/1VX5jiHtrehoUpl/fE/j/nuc/7r877FYS1WEYOCzaNdbQDGIulXF6cHTspDPJbIn1Ym
QlHtjSX9X/ERr0MAIBHpt3EwmPocrr89oMZY1JkZiHB0j90JrbX72IW6aEOQ+hlQ5uRWdkYHdde1
4bz5KP+Y7dvZLYuZJ2Mvpme1SuuXKRxWBGkcTyhWSOLelhsoZptmhdTT3jtAt5ykHTlts6kvpAcy
H/BtNeVk+LmO9Gbq+uB7xTDIqpPDsl6ptNogdvibvl5JW8HFWue2++U9FfvhER6Q8Di/BmTEnehC
sry8I06eY3FeociuTuYkqY563brYW2wEN+5XqHyuFBfUgT1eOCDnT/omFP893tygYH0rM67p/bwx
/k2Gooh1+OPXtYo39ScrvTDEsrN8MsZiTqllBQYcNN2hvbTVtvEdbbXwGl8TV12bh+ibcVSO4Y/z
62lRgzkZc5H3iFSpasRPWcq7+S02W22D4N8m2pwf5rVPdvr+SM9ES2VnLtsCwlTA9R8Zp3ZxdEbF
zR624WZcS24vOn9im8wZ8XI8xIx1Yy4tkdQt51VAWx4yWXPEvbef5xXugi3q/OuLM5u/yv86EqIo
i9w8Qe4HiLuoOpUDD2c/KzjUcJHucCHb4GxhG5v452AewHGu1Ktqc/FA+OgL/nOmjL8AXxqJjHdQ
bAJot9GVtxVn/KWth139WXGmrb+xroVqDZp8nT7UP7Td+c/64dgaxen5vJ1xS+93RUn/ycO2WnfU
jb9Vtpbbr9X1n1g9H77jN+MsDtyBhrcu1ILGzmh2iQOB+Ri6eAWs0EXYDzZxKPBt23OhS/b/zklD
EvTPOS4OXK1p9bxpst/vd3Akp7zz3dge7N4hz95eXE9zUn+ynt6MtzhpOgBZA+Ad3ZFup3W4lbYe
81Q2xkaxK1twvEvzWyAWXk+At/NbnDomnZUull7f7XAFJj90Lc7xyZ3lSC+fA5dGW+zLUEygJk20
sca9si7WKd/P2pCYriynXZ1fnMuYdjkzZbEzI9oXyZDxJnsbe+mjtG220x7bkId2e2Ek+fw3UxZ7
UEeKXc6y1zWS7UQ3cXIbq4oHeZ2vk021vjDaR3fRmy+2PEunIPI7HYcd3qFod5R80DI7Yty3ij9Z
e3kVO4ntX7gmPgqq3g45L9o31341jK2axj3HaRVucQX+FgrTp/PTujTE4ixpsY8clHlWIk7eptxS
diwvHFeXhlgcI3mEVkBG8AR9G14GooUojFwo2n14iRs655GoqeSu5mIMf4KEmA2W6uDW8tCXMtIX
kgdiNoAxjdDDEXRQQOGuKh3Fi39OuHLIUTKA2xcMOy9M3FDUSLGLtn48/3pPA0ciVUJyFEpmsDsd
/vefUBm1pKUEyc7bFFfYy+4wat5SY3FMJ5Sc8bZfT668LX/ornN+5JO3vhh4sTlKjNVrNWdzhGq+
QaQKJdrp0lY/OTQXY8wb9M36lKnQa3iFUzNzR1fnDKPZ/IV6ta2vi015kC4spNcSxLtDejHeYrEK
Kg5LU4iSXnbVuxPed93Wu8qfWkdfxwS8oeO5lJkujXpyzMyjEs3MqY0EfnxxeKItRsfbI9SYr3ow
bPEqcEJ7XOPZ/vLvxNjzcHPNB9CEQqdusekzLQ6EWmW42o1v/PBadfON7nQuGjBgKWz/clQ/320n
rxUxCxKrGSUvLjZPI5sYuZic2HMEPFID2HPZu80Bfvyqd2jhuhgvIqujri5euycX0+tk/zX04pqn
PQlRq27na75zyhvpQNVyZWzUdbTXL6AWTs8IxoIjwYc0SVbFZXCKAoLeU/qZQ8bRxb4CFNIKHq9T
r8udH/zA/IGXe/E6/GiPAJyXFIWsHfmJxcvVJgWfLtx3X2c4B4oIZs8x1GDT9dgl34x/Z7m+HXDx
SuMYq428IgZvHOlJdoEtHCsXuRMbTPHmUvt0rh+crJ23oy3iprFsFHGswVbi9beeiBIxmLqrHeJR
e36d1vbirT8//3K1vh1xETl1ypRaKsYRDpS/tb6hc3sFzczpVsEXdWWuREd5LC7O8zQDnxfPm8+4
OATSXvbkUppH3aWH4inYjDZOqW60xqvhKSsc7JZt+GGDY3xG4GCdufHlnOcku5qfQVHAzhksJ81Y
HOkYret+ZLBP5U2zQ8SQd91zCv2JePHDr6oSys3FHGqCi9kqOrLkEQ4lzBYRqFXq7oJ1aLdO+WmO
+NEGsM9fVqeJ6jy1fw34GlS+uUk8CFQKIqc6iWOIxiTHT/g71r/FMcsntLow3oe7kkaNSu2VqGEZ
L0hoyGXQipGJeIKx7iZrAQ2VVbybo/3sEVT88fyA8ws7WbRvxltsyqDsYKsavNBop63nlE35Uwn/
h8OYALM0UEWiIS+GUbBWQrPl9bvBZ978zgzFi9nSh1uQuiENA1kkRVssxNi00qChtuhoGKLkCjR/
xLpaMXX8MHHPv7jTdIKVAR1Gm1sgFIKWY6EH0FtTxpfKrvxtf91s1VW2am4uL/qP3t3bgRbBDAbE
GPlGDPQ7q5731nwNXbzy5gN/uRTejjMvzTdL3UcXb6I1O9dkqBzo2Bw+ihoLHmcz1kTY2LH/2P4s
LpcsPtrUmj7jA3XYNkDl3w8cKFo/+C0DQ9x1kp/FQ7CGEUilJNgmbvqAE/qF+HA5U9b7XKYFWEm9
Gvze4hShTGqp4BnQvFPUwoE15pSy19pFnV3IBOcj/+0rhSs1l5sYjoABIuHiSsCdKAzatJKdaszc
wFRvojDGbVoCRUrpYNC2fsciPb8wTyfHmFCWRPiM4HmWaW7W0DsNrFB2ivFhnJ6U4jioX84PsSR1
zhywd2Ms9lkD9ySt2H58sd5Vv7cb86j/FB+A72J860YudQk32BRPk3JhcssN/ntgYiGQu/QCl7ys
TG9kuUMQ2cG7cJ/pmzr4XEaFXSE5emGKy0W5HGmxKEe1RuA1imTHu8bYoFj7ruewNRxjI9m5011f
DrA/nJuloPFGKAgtdDGikSZI+JvMTQi+hzWKXkPmJJbhCJ5/IStdQq9+f783Qy2O41HL5WFCa59T
39wTddqjW6Oq7YbbcoMFqx19rg5JQtdCchVgbjv5cPG0kT/aGm8eYRGfSYHVB3rAEiqeRtvfthvP
6b+aD+q62SBVc2EfnvQHXr/mm9EWG3GcJkNsM09yWlIlfBlXaHVx2eGMsS02l4PrZeKyHG5xwEgY
ogBnmicnJFtBkW+MokucKA8C24C/McXRBa7Th5v+X/NboloTvzHqpueDtlEQrxCn20x9h4ZRkl8K
UC58tyW5X82qpBHnN4kStCusEBbbIs5BamSuEYvfnN+FSx7mcqGa89O8uZNqX2sRC2ZPSHWPlsik
oIml14gMTak3ugBRUCZvaus427I+m6GZQk9MxC9jEBVIUuLB0MFR3eggo5A7oza/UvuYZa4EpZuG
6X7SIEoWQZ9cOD0+PPfffI7FVZqhEBtPKI87VnKX+l+RarfroXA9a53hJoeF8PnXdBKlLtbb8lgE
WdUb6CxIjjdt8aABlCY6CJXsOu1rKrR2UNxgPGvL/mAP4a88by4tikvLb3F0qfL/bK95Uag04GLX
jI7INtrDL3zEnSS/x6TNOT/rS4MuDrHcAqAgBwGXq+/ZXv7gY4ouX7rBP7oGZPTHID3DMNfV5U0X
Wa1RIVLn4ADlGiJJ8iX6+kfTeDvCYonD80JAuWSE0MyDVWyON8hhbP08uPC65I8OpbcDLRallsDq
AjQpOcbt3LcIdgioFnwv1Htxsl4huL2pr1J7bhtL9rSXd9K+uknXKNNHqz/R2PjwzXKRgzumBAGZ
7v3WbvFoB25FbDTuzc3kKNtgbTF446IWZcurwA0u3HofDggGgdAPTD7g//cDlkaFEEo+zx9VXRA7
8Hnc8yvyw31ILv7PIRbnvhVpHvu+lB1wbK7sQrf9Ij7MrSHFHbfdpRjl4wmBnwb+hG7JK1//zeE4
+mJbjBm7Pm+ABZXHWZn4/IReg8VlADuTdynAWSaUgsXirL2k8K1AkZysUpu1mSsGtwt17rvE7/rH
QcmkwukiXLfFrDfWQiaW934vpuu+U5t92Qq93bSletD0ska0sy3devIl7OBzkudUlB+1fKLaJICl
H/SstHNrFrPKfcnpcmw7B6DTSALHuSMbWB7XcaK+CJHfr6hP9tqFuZ6GX5AmZEO2qGRo83Z/vzwm
RI2Ae3ZsDFSaW+RGUu1HI+6kXrww0EnpHaTtu5EWL3XIoYsbCu4Vva08Bz+Lq9FNKYcJN83BW/dP
wb21N7fJnf9QXgqDTs+a9yMvjgAcpfBAFlPJSZ7kO3OjuuiU2SiuoAg7V1TnVcpmH76eX0WXRl3s
dKm38NcoebNp/nOYE3JZdnuj2J0f5cPvxxIFpi5axNCLgFIQvairzZaGLM73kpVupLReNQUQufju
/Egn5f75un27Kxav0UiiIu6G2WVmb95Vu/K+uJo4Uam5bYpfY2sLm3Id39aXuAfLMtvrsPCkTEpD
FDiWOiwdnqceJA2JWlR5g135RqWjIQMiuBicn77LmV+AeBU0N6Bb1qI5JOaYaSa+JFHQS3bqnbfh
dHas/ybtSnvtxLHtL0ICzPiV4cx3nvMF3SQ3YAMGMxr/+rdIv+6ckKNLd0UqVbVU1dnHZnvPe63Q
eXNDupcxNop22WHNPl8M0pH72EAJQDnR8mc9OrNnA4AQO0Du43wUxX6kPW92Vn4DG11UeN7GlSq2
+gF0hV6kiuE9UwIbH2L4EIWxUpG/6CkxJEJQsUJJfjnhapvANnNLE88EXCIUDNJOf5+5QM3PH0uK
MbLP1enP54HLPpO2MDxamiogUyqYAweM0LY4CjRWZa0/fC7monPC40Btca6OoTLw+/WiC5kAekMa
kfqWbIeb9DAELWjkA+wEhzxcG8m6dIfn0haPXgiLKoyPI6xx2mfWeo+pIod85g8qHVAFlS9/ebqF
8hRQZht+34gMKgAtpp003sWJBn4GRt+5BWAA5QXEa15ybm3Mgu4cf3z9/DfM3n3pLDGo7GEGEqUJ
rJD9fsEjGDUTjH2bUaeXckulOy+wGWw78XbHe6ffiNIqI/S0AHI3rZV9Lr6ec+mLcBhIUD6Yy/F5
2V7mJw+kjrs5NaN7kjyQ8L+aurv4jYGXhta2jpnk5boh60cMGlka2sWheUh33naKSSS2KBnGIupi
dg8Aly9atDbjdPGez8QuTgrk5ww8IBBbYPyn3eZbsgUO++Z/bljN9hYv5T/Hm49/Zo8EAI4VAXcW
CqJIdctQ7VM0kpsY491o068Wr//oA/5LHsGmPFq6M/LB7/LSgVraQGDf5651mQb5riMRGLYiQGoC
6T6gPPSf19s3l78ixrWwvAQeuz/bj1i6a6HTETHHl5xSzJRjZqVsQEmRxhqXz5+/kj8K5/865r/l
oeH5+zFLt5JOllqzomqvHDM/NrqAxhVm8cLPJV0yrIjo/v9g2J36XVA10JaoAiZBgvrBOej0Hogb
n4u4GAqcy1jGctlkYsEIl2duwdF7zA/OLd+ZWjBnUfPsGxg42BfAaMR/KXdhzPOCNySBI41Mu88C
DDVvzRHkMiKlbz0xACg7Hqxp3GWZBaDt5tbpDPB193XEXBBEOnTfex1gdNegWC77mLMrX1h9VwDP
AFcyZ5fZ7TwgYO69GwPpHDpnm37l+16+fCwGwLYDjgUI9L9/YFkMCcX+IgIGdD2dg3cAYggGr7Vw
ukXpMjQj72Xd+syv8A8rfyZ0cUQwIqf4C1kX5RXQbTk2ziowzqLFCjg4K21XnMpy4/RnCexngkyw
eIq8ZHFI+I2+SOZaotwYG1An8s2wa2IF0tbDug26aFrnbPz/hS0OByhKYHchLMLbpJjgzLc2Rh7W
xVzWkzM5C1dpAlY7tzEO8fNQRfr8r0NhvbnaNvp/06Ke3+GfX+3XwRa2tXN1NkwGBM5NNADZsE0e
DqERyuvhCyzemmbOpuUzcQvX4ercAMD6z3vs9v7XeUL05yQ1vOGa479o5QBZiolbx8Zm6MLKmbVt
0a6DBdIc+7oD39hU8zt7WsMWuPzJzuQsLB2SOLB0jbObIN0PLIeOJv3mluWtVOUh89LnsdcPuTlE
k9Xd2nrynrDVCtafHxGbJAg1sJaEXWTzj3gjHwYFtAY90o78VF6XgC47UcCBP6R39S671g4OoBUC
/O0oHhlwwYP2BrSxa3nKn29k/hUzkA5QJbG8Pv/7s7CgBRelNdiJitze3RlANQyavJHAoq5R6hSy
CEsfsB8gKqqDtuIrhf6LwgGLhOYeYCGRJP0uvGssnXvgDIAeJ9sec2Ygs9j+F7HPXAz7XYFxyF9y
7IWTts3RonYDBqV5/gkRSeigVPAElqvAO/l3QN4Op2O708Cf9kjc05rnvmD0ZvEoChK0Mh19afQ6
roqyI7aK7EAPFfo11ZMd+1sUC3diLa2+qFUzkQaWkICSZC9skcsnZmEbVUXVjykGw/OOfogIBCXz
qJAWlV9XPPefWTyOdiZuYYmMznXKBokYold54hsPc2UqHPflZm05509H9bughQ0CV5pRMxQJgRDG
skD0fFOobOuZWANu8u3Kqf40eLMwWCC8CEBoLWNXkPwSU6le/bSv7Ns8RjqPKdBvWbxqXC9/sF+y
FgdTfj/CgclZN9FtCNsQoAQaCligLd4ABmEt3fjTwP5+tPmpnL33WkdUU+tERbJB88kjYSLRDjCG
6PMrXBOzeNkMNJHtzKYR+YMIiP8IDLSgRDXucykX0sTfTrMcaJISu5xYyFHw8CAH0xKQov4cyOk3
yua7Bikb1ulXjnZhXuB3oQsf5Q4AzG16CAXw85U5BVbY3aLae2Wis3BbPBfvyWt/Mx29e20FKeOC
1/pd8qxLZx8PeJRA+SXQS/sG8RKqrN7JwTCes+n+m+WJWfP+sJrEwqyHjlk4LAf/Ls1XAI5VbPiX
1QSSjBmgqvPhI5U7+PHc2XBllG/AMbRbs5iX7PVZ9XrplGzeaSMzUdltU4eHY4tRNRex4pjGGJcA
ziebqqB305XrvaSzZ1KXbefMpH7RMDwHw9TCvjTDFhTI1pithFMXxZyVdhcv0GOeMgtnLs0PBnCZ
661Ve2Di5StvYw5ul18PkcV/KsiLFzgNtWknHuryRlsDgoIMd4VWyRUhFz8U6rcYukdDBQM6CxVh
jfCGNkMXqiktAMWM3dEEp/hTiR2OfaYV7oEUIBvvgM2wW3n6l2IHDGlayIhRq8EY3u+iQU/to/Ph
6nj6w97q5/HC6F/jk76xBewS1uH8yLlrNuJYX61a7Vn3/7jdM+mLj9iO3SCYQGunb4J5KD8lzvMc
hfffZr+uAdT3n+Rq6HdYP7eSAXCkL0dqHJbVzAK1SJQkt0lzOwDm1nM+6PTt85v9Ywj3Z0cHo/EY
x5+jlZ/hzJmVARSRAH8KbvZfHolH4qn1Ys+KSHvkzYMHM4du6nzF+q79qtMbAAm2FqglD6um9uI1
n/2UhX6J2uKAiCE6IifAFiJwE2H2s4TkbnlcX621lJaQY0hPccVn8ubfc350kTV0KiBvDhRnZ5x+
yUPsHsUYxXgx7jBOGoKBeUcC54o8jiH6yTdrtu9C4Qy/AZvkqLqiF4pZu99/Q0L7thjUpKNwxh5F
NnwAaTJkN0NA53XLrPqRhkXMV7efL9qLGTIUg/u2/wfo9gASrN5IOh2wVXlg2V+bZC3juRgHoxCI
7XpENPjH4nZlzXxQd7Xz7eohHHVA0Zcv9yTWj2tf8tJp0BkwfIIK9myZFpdYyNYClbAeyfQJHJ1B
56+ZvksB6bmExWHgMbPBYb2Odo79lojXfJLbpgcFqbVGvnLJyP40segmIWX9yRhwppQYq25q4YLO
BzQ24hpDwCTAIqXcpCyxYwKya/DFturWQxk5/NwUXL7FeaPqp+Tl9KVbCGvI5ID8zMjuqdvFpZHF
n4u4FGQg/8PoMcBHZtDj3z9U59g+1XOUNUuDbhDLhZUpAg7qHL9yQGnz+Lm0S77XAh2v5UM3UB1e
vC3WgjO0Y0j7Jbb7MYYcAm84AMLRyr2tiVlkRblW2oMo0AQrCh3URUMMbGWQyXYr3veiCp6dZnF3
lkom1joIWDQfkONeYFVfWJ7HulwDFL4syJtZG+YR8aVHIKD0HqiNXmarvXgTWAzbWyaygK2q+iWn
Ppft/y1o8WyBKK+DBggnsuu7pnwqGKinLBFSQAH5gBZ2c7ALqpWUee1wi4fMAUvgqxqHs9UPwkYw
aT533ZOqpuhz3buo6Wdnmx/b2TMewDmGqAFKYdjfrcY6SMCN+fK+bdGDyfv958Iua+Cvi1woOkob
WsJLKLpTfVUtmDHbLTgs/pGa/xKyUHNH2JqeORAyGE3AUU1R43vp/+8lQcCNnt3bQsvLvuONATLb
yPaexuzBwRopuKb/8iiLeI7rgIStAd+D6jfIA4o34cP7e/QvpSxi8r4zjUqbm1M8+SrweHCuAGX/
FSkrCr1chu1sQPe6NRTNbL8BVSmY6BYsvaHk2j+yP//5/j8Hs880Gp02TXNL2O7aee7GH45WRa7c
ZYm3osxrB1pYhU6rWCFSXJvTq2AcMNNdXyXlF96vzNStPJplfGKMxAOzGuQkwLZ1neeEVRuRv33+
Mi9681/qvISVaDvWZImNKF7Y7KudQpmlPPh1vys1/94tvFjU8vvnItfOtTAGbPLBCj4PwHByq+Uf
pbuttDVI9tl6LROis1e63InyuObbpIcVTXscCeCrhapX9HrtGAtD4JiiEpqECD+7t/JbQKMFgFle
0ek1IQtDYLe8cZQGD1RWP7S+jIA4GAANbOUoK75gGdIZiQQQ74gnKqqj90MkU1i2rxwknLJfUbcV
ScsQzuY+0H0ovr3JacBtIxTjPtGdYPSRwKVixcddLMgBV9VEtR3RFTKp352ca9Ncx6763DJVFTD8
ghl4Z97aZPZmiqqNtl/LES9+sDOJiw8meyBAlvMHSynSCufF4ChAyx+fv6CLt3gmZGG4SWabRdJi
HE863yx51QN2UVbPBuGB5f2PSHE/c9CzK1w2KzI7czQAOMLflfZJM9WhsfLd58dZubNllw0zCzkG
eiCCtyzU/SxAuTtAveifvKVft7ZEsNd5nafD3MzrG7qxTNTt87y9mSb9/u+OQ35XurxqQQBI8ZpG
pQLboaEOrMSkNlYe7dqtLQI4QXNOvBKWu8uwAu2IYOiAgGqu9SbXxMz//syreihsVdoc1Y8gY5U+
2ODr0K3Lf/RtMNaFOgNgEZc9Kc9pXEVzqABlMki7L2lhBY18/Ccf5peQxY21UDTwZ+LGaPXhW7vS
+t6uFW0vxgYYhvv3ORa3NXVVmskJt5U1XihB695ddeVDUT18fpLLBuCXmPlnnH2UnIBtwpqThKr4
MdQ3Xl8FTH5J2n221lK7/Pl/SVpYUL3mJCfZiNyRPNvyue/GIGPfPj/N2qUtbCYFbkFpafNpdBli
NlN0U1Qkegi80xWHsHaaheF07doZrAomgGI/owJzCgMZYYss6/MD/QGQMBfuMGP7bzVYzvi2lZMz
Ole759KSkO/iAKbxOLu2VUiLEyqVWG9fq9St6MRyZzrXa+UOLrTbB2N9029LiR6XE/uE7gtz8/kB
V77YkhYKs3SNn2qz7bFBxNw+52QEAco33V6h8Vz5Xv7ClFq8NwCQju/lZepogtK39ofdWKoVi712
nIVhsAgjXVtDyfF3zBXkm2lyIyL6QAxrPcL5j/ojMD3TjIWBkCwzgEE0p93OcO8qdvQ68vr5x1m7
tPm0Z8ZB1XCfJMFppMziZBw2hrzCIm/8uZS1O1sYBjV1bBwqPFqLPXjig+dODGCuAJij/8jP/XpL
C+vAk4mUmpg/DsFoEXUjw+ABqDhWzrP2YRamAdswiU9md5pixYH031n6+PmFffo+MdS7mPoYAAmV
mBO+fG+9gpAlSCVmlUFIbPEvRra2vvTp15kniH/XAS+TXTpVEFbZwGu3HtoB6NfiNDja/vNTfaps
EGT+LqipPc8ExI4R5SBqMjVz0/hAB6ybla+zJmZhCDqD1JPyoG22Xh1KiqVxh5xUshZTrX2jhSGg
pj96OhoPERdXCkj3jQ8Eed4C9/p9cu4+v7m1TzQf+eyZTq5ema2LUMH068AcwYpdBAlmrquVqaaL
bfr/OCN8ooU9MKgvkIWgfT1DQPTX81B3fmr3wOrZpqtzwZ8+IwhbmIXSSFPPKvGhSr9+7xVmVrI1
npC1i1sYBM11MHtj4iO5JgbSqBn2ICRMdGSrjf+XarcwCpPSsf6b4jRF9SbV9wnocipfWYhZUe3l
0EhfF3mbVNAD6gFmXoENWZaBCfj9z9VtTczCIvitA+biAremKeCWAly/plbYgOTh78Qs7EHZKHf0
apjR0gA5mtUFvEsiN1/bT155qD8T/7PHU7CsLId0vjTtxaYqaDEjUUO33XsQdm8+P9KKvv0M9s5k
dchFHF7NgRXzAgV2PxtEZByLNoAZ/FzS2qkWJqHjuS3TubEh5BeQZARp76Ee91J69wSETf+7LNvA
nATwMEzMti5UO28JOBDmD0URdGsMfSfyTThoguoP+VoP/9INnsla7nwN4M1glYTuFSUP/OzNlNeZ
/ThWa+b7ko6fy1noONiOszxLU9xfIeStSSnQ+igItduxWYMFuCwK/G2m54Owbun3iFNLkxMcKQdy
tLKbCOxfQc2eP/9Ia1KWbq9vNTAJd7g4rQCfMDwrK8MEbJKfi7n8fX4dZuH2lNUaEkyRuDfjMGWv
rpwCGwlSAd6TvxO0UPC08DNNWrPSGXe0fCG8ijI0HXjirwhau7j5xGdvVi9cHzxwuDjbyrCB+9Wo
bmcWp787zcLXNaLNvMzAaRL9ykOPuPJ/yJYGFjaY/k7QwuNNSdViGAzKZgBSsHXBIm12YYU3S9c6
0pfcN1hA/qPWC6sA8g/qDRSS0p6GhurAGbii0vNvXSZAZxKW7o60LE89GxKsEsRX2p1rf5jJPaNm
QDrMkzsvn1/dJZN6Lm5hEjyhJFgJ8Y18agUZNwIrbwO7+2CeHrJGrnyoNWnm72rnif7/c/Ap7yLm
o4nyQ9mvNL0d19rEKwq+dIBScOjenIETmwUtpYE/WBHwsFYOtCZmYRmY01LH4HMumeuBllZQbvTX
7LXS7IoBWg4ZIRXSvN7EadL6Whr3xKexJW5I5cafa8OanIVZsCVgp8Y5vtcViEzL55E4gayPlL79
nZyFZfAAn1K2NeTI9lWz94NqtmP+rk9q5Txrn2dhGCyRWKJocW/OBGCalAW0akOVrm1Rr13bwiro
2BfwnAnHcWsQZDnXjv7Ds05m8/BXt7bsFKdpQ0rwZyJ2rC1M8zKQQGGQebzN6PPnglaubdkpJjM8
ijk/Hp6888GL5wK9AQDFz6Ws3NpyGnXU047UBFLAEBbosZ4WIKDG2kPm/p0fWjaKK9qDLG92doMN
Rjge6F4W9Z0Bv1f8g5nkM2u67BbrI6U94ELwTpM2nOwxoCB7dbM1ICwTdL+fu4klbqEO+l1fa9M+
ajjACq7dlLIgLzwsVxiqdK0Qe9/yR6MKAkZmL8sVyMV7/kViY/QlSTzrNsWUGqicgWPZHRmU1/QC
1/X4FRU9feyKVlXom0wNskbgVzlGMHEDkHCelwP4YLKE1wNBXJZbPg++RlUu/C/MY50ZTMy0tmzw
+L3bptfAUU13fDCScGgmu9tiQo9dJTIvEVKX4FEInEZ3AMmrkXuXsmdn8I6OGMa9DySx68yvJxlo
vf+hg5gsZtQB1yWQl2LgaxexmbLhxUqm6rEsgcqB+v7UndwJ5wr9SXhXsld7maLVBCcKglQJ2o8f
GmXeN8NM2z22qIpdlSfXwvKajVS8DLzBxQL5KIFz2nitH9e9ae9zbvT33NWy+1I5RwG0mi1pcuxI
pA0QfZGLRHUBGiqfdfi/JV6yG4lyAxftph9ZpQigZTzh46GC4RSkPKbz4WS5/y4ylaFOlwxiCKmm
2TyoMxCDg+u+sfNA6XYNLMoyKXccfBqHfCrYtqybcivLqQiVYfcv9gDCucR2nRDQffdNo3pzx21C
+aY1PA0MdzWz3bht5six8YmGz2hnyT4tXHUsDWvaIo8CEV6RpoBimHRr22t82piTBD7kMDJ3i1lt
77UBF6UJGnQPTOlTZ8SYu2muMyry0EnEyTUB99Z3yb4cXStwROocU+6zMPcIgNVLZnzp7REQL4yp
R+gcdKMvvF1Ga/+pG0sYSpu86IVdHGnrNwD4MF30A6d8UCLopEYCSSf3xNOUvVQCZOghGXutDWsu
6iL0GlUfmNdWas8co99ZqedHpUfBxyfRGqPAwLu22lqi65dqaeRmBUAhwVEaNh5zAzDDZzs3Eemm
TkEaVJZ2fdCzATwJVLBQiAzbp4YECCEG1o0AOLx92FspqCG6ooRNRNsFQVOB6qQavZBOQCTSAZWr
gWupVGmEbGhDKysJUJR/NJtpZ/HiaNRjaGcyRLV+w4ruOCkKyskqRjEjLFlxnzXy1Grih2LpDL4P
UBzPFNcNBfVg12a3Pu4hzIZ0444qnvwuLNokslO+l9oQOS6LjNp64EoHBZyib4nlNGHjkKuh8K8G
UryNst9oTs0PZkqQyYrpdTBGIFUgacI8U1e5dmxIUF/mcPsGL0KjtvdKxzZhXX8dlHzwcgq9A/Wm
cuujTkDnbimA6SRuZuKC7Q2QMbclJafS1wBhBOhIIA62rbsZDcDfNjINKj2RUCysKkPnP9qkjLlJ
XrElHpsZwKl5/92UeR32srji3RAwVl6BznIIpD5A910ynXivX42iwNiSCgFYTgOPmUdzIt9TO3/j
Fhpj1fhOpvLERRe6Dn8fwVGKwKKJAXJ2cBs/MK0+qA3spTNAhUpscKjcu9F0H3Q8SoIN0dm3hb+d
eoayT/k+YLbD5VZgmjy0Jn43Du23iWebJDGCHM1Lkchjhj81Tc19IY2dLOUPR+dfXQ24TWmXbJPS
SYOumu6AQ/bOi6YLqFZsJDdMcPbxg03Hm1a6N3aRHkbM6jpjtsu8VgVFroEnp00DsKnuqaOHzuQ8
e12xtwf3sWL1CQiokeIzKkOlwLvpH4uEAihz9FB8I7oIikwLSzsxN7lfncqhKEF73yU9BiaZE4IC
048mJ6X71ud5nEsdXbfRQMNNNuWOJUrXcVEFkk5qUuMKfKbkpmdAwSJ8wKC5OT0JM/VPvVtxeGtu
bnlq6YGl9VcGtZyg7ijdCMzmbZXQ42wgVjh4aqOhThhk+njjen3s+M2h0s17MaEtW7ZTfTD87tX2
1A67fTdSTAD8RT4flTp23EExgJoLTGVYi6EIC9DAm20OcjE/f5tMf9/n+Y8mKYaodt0iBp+LuiXG
aAaN5j8x2opr6BegK7idbFsqjwMl9wT8nKFQ5kfVShk1krIQez0fjqGJoM/TGjNrPcAzseKalQM4
obCcacMAJOTYW907qtKvQ8PyyK609jBO7mZQQMpOjbgTzb4A41JEWkCfG5jDrjEm5DIK9EOmwirT
InM2KoUsN5qmiVAH8SxYmvUnmWRbGP0xgMWawqxMiyDrsnqH0xhIXHwRCK3c5Z0c5phl53ryXRpo
X1ZUB4U8xp407LMHMrVOicFBkqyN7slxCq0BWaMxHVXrPLhDzqOusF2wCpvVPsFvpVUS1UMJBFIf
FCT6e5OOb4kJHjmdOw5o25x7USZ3Sed6cdOIjdZoB8r5Hr2/73kCcEcDFKa2iEnVPpejt+dMbBS3
8kgrjLsxF5u66K4S3m68lJ40T7813M5FIdKPWe/jBfJG3iYV33OV7WpMoXVacmKJngV1a71irHzf
18bBNbUP2XGMXnZyj1lw8VL6mY9AjgHWNCGB4BKQbhyTHdPQHEpsTFWodo6tGXc4KgiFMCwzR3pt
GiGXiau8C0BXe6urOs5SEnoc7BFt/YQi7L2DDW94l2KmYlGxC7i5yEgL7I44bJuP5RhZ0OjO0DcN
iGVDqqOdM5BbG0S6LPce2ZAMESu+O1axcVP+jE3Vx8RMDn1BUJUq5Qfg+b7pqjl2ZfKoCYtfeQWY
JTtzSAOZpQ+S+bc1IUGZinfqut8lvgts/nMr0yZQQ7cFG2WJuifY3io/D1sAp2FPGS+74GaYM7wE
MTdn8V9iTbTlsUjaTddl8eQS3DlcYlJVJ8AUBbow2qDNreaoi8oKwBlwGOjYRXnT6kEndHSOKvso
Bu/UFOBg8bwnNfQv5cBePZd8AW+tG2WsQbg2PQ8k26aNB8AGApqcAcORGZXvTePGDkcgT4kJ5mqj
v04A+ikwy+ak9QkMtrtUWEXgmunOsForEi4NS1J+ZPV3UBdtiJGCeEJErZcGfdJmB5JZ0ezlDOUe
Ggq/LdytbxjXWorgtCv5BlBaIWngbr0mC6iPeLIfvW3dJ0eeFkfufvNL+AwbISmm0V9Tqzz2JRKa
tGu+ipLHJdh1X2Ekdh22REPDsq+ZVCMcY5GBzBoTnoiC5bXygKhk4X4AVYyOisF2tGYb03Ufhsyr
4N/GIcTP32XNAGszRdJrYgES+3Ioo9qyQCeefenbZp/1zg4VZTNoM3RmAKmwkZWKOpNucmVW4ajZ
17mZPdeGfM6q5os7ie2YTt6BePMetbKPFSjedjm3n+pJO2Q8D1PbPBFMTbiq+q4UBRW2cWf02heN
M1RyCCij6ZC4EYpWG9tPIulnIESvd1U57STXY6Y3O6wLbsDae4+R0JOeutuRV48um24cu2yColDb
kriPgiSg+U5tGYumj3Jd7KnrwEOTvo6KCVjmZt5cgfXi3mTTUWuSI3UE8oak20gmtrwtIyvhQakD
+4JxuNzu2CSvymxejERtKl07an2x6QANI4bqGUyeCCnbaTwN3HexWcLGHSX2fvIRgVn4j6Z6CoXh
IBnRoFjUH0JLtM9WajihZQ1Yn+8pDKwyjnpdicAn/iY3q23vpUgcki1aVlkw+eMtBUt3Ug3vNVRk
01oWyA79xDq4lcom7DDwLA/dfLpHvBiPufXc1BkeDzFe6sp9n1jyoflqr7eIgrCDjj0L9UYT8Twq
fdtiyX6atCIEBWgW+j7/UB3F4rM++mj3gNaMtE/GJD4cMm0YMyS8o51h70mdXCL1sCfdVVUVjw2y
VnC7FwHT8CmAabmnZfNdIJXKJ303MgKsugptXidJrm0NQEZGGSuWHTCZfNWrqgCHrg3wJjJErl++
tW2LlDQDiW9umN+ACJYHRYeZ3CaDwfA9EGcWxq5twbReuCd9dPTToJMHxvSoHLFgq6nmTlHyVfQF
omQJnZrnWhJOHhw0gYOiZW9TbR0ACLQzUnCLV3l9lwq11UpYere4cwz3B6YINojmQfTiD/WO+1Oy
MQRDksKdq9JHtqZ7oxs0pM+Dn5z2hehAdjzR2GTWzumwNpo0d77wt4ZV1HBQbXXVwrpmTb7L0rYK
uGOEustuEE44Ue/2PxKQ2hRF9kB8udWrYoebvc8q07jOLXbCCmw8MScuay3WZN8HCDoBFtpgIVyB
bLg3xEPm+TeWQdWG1OOWJ5W9c5DTRdk4XpNGNBHN9BvC7BLdgHZHTO8t8wXiPn+E7o8IHXQ9izRt
2nY1S6POFaeKtObJY8aTJWwnaAZ2y239u93pTUwk3+VuuuEePWp1nbxkAK87GcrUtlXtxEmu7bAT
9a0m7bBDn6cCATiYvmWBy4IbKGI917B1mKkdujIK6YL1UhXaXgEeIRgdjFJUKd9Z/fRlmIZ5T9s0
wl70d7XW3ll5yfEuHxGS3A+9/mFR84M0ZQOsa3LFzPaQldkT0Rs/Inpv7VObNPcY89+7PqxK16fh
1CDALavUjY2p34PNeOdMgJ3163vTE1stE6d6rHadU4DKgeF7K9QuO6QUm4mwqHKKe55b/dYsc/IB
O3MzThbqGUOyn6zCwbq1KkLgujRR4ZAtdsq/ecxGwlHuJS23LqjI97wut207AV+bwcpkwgunog5p
ZdNAluQ6q7pHk7YvZmM8tMp8bXz4+Y4krwCp2BLkoEDixjiDrk9X+N11rKzsnmkwLShnFGFFtO3g
yCdOGaDqjQZ8unWibWWePzdyZEFd6B9TVdinMgOtqJkUTYglrI+pVnXQUfZd5AXyCnOLLbMXwxlB
V47qd2MfpgbRngHE18neTchx4JvdO7PRQRJfHbANHo8N9medauNOj0LwK8d9suZ1Qn2KufeupiKg
LUwgCjW3lHU7lzehpYNw3uYh4njkmeZBr0EI3LYy0FP8dADJ0cxRUT3dpRa5KcqvemPXgeMXgV09
tM6d0x+tlm85/iRHbVzUy+XkRFCXmGgTFhcRaxSPTv3WV28+2ZujPHCrCUFaHrpYIChNHpseKyO7
f+rQGemBwYUqQ9XcSgGurKSV4ZR9H4zaCITzNFRlkEhMdMgHNmDyYnj1KrBcOYibROwn45Oa2D4z
xN6p1aYYjV2a+LcKFkxOdxSxU1m/uQhxuf8K3tMAy+xBb91OJQsnZ4//lSsQiORfp8aMSQ8zadko
ivEgrUywYSSbBr6LswRVhuLO6Oir6cmjZyHjmBrrrnFR/lb+k4mGSFkbCE69aQOccQBfpYfau564
Q0KdukhuptCDiNDykV1W9W7sx6DL78BPcSJd3l57PDkO5YcDy4YbChjGnSlC1qHtQ3cCP9swhrS5
scfHMbut8O2YfEuBJFJmj4BXDiZR7gs6oVh23TIeDDVy5d7F0DSQs1vnqRHfqi4P1bDRpZ08t12/
bYQWYXEtLsAGJziqS1em9maOp575G8/cK/RIu+SadF+4th99GlrJDfW+IB+l6RDUU3YrQeERiCbb
J10Z6LIf7zrm8qBIEvd5AnF20JaqfdGN8lFHi6UPDBjbuUphSHqvTBfYPJ0PUrZkvEm6HK5/xNZH
Otct2hu/jota3urETW7F5NAAQHD/R9qXLTeuK9n+0GUEAXAAX0mKkiVZnscXhl2uAjiA8/z1vVjd
fcqb5Sveu/12IvYpQyASicyVK1deFsS4cKzWFX3p1SBoyxpBUO5OLYQV7elW1w9y/Dnix/V1ve0G
KK7j6MHf2mZ9i1f3jas3J8U143xDMalRSyHfjWKZbeh+m8fXjqZft8NJDc4lsuQnaNcFUmAiX0Lu
w8Q+1gA9er4PG7gdA6gVoo7Sth+jDoZg29WDw+VThMo1GGReab2W1uSNVJ2mUN4KXh1jJ9k4jv4Y
6+NNP1m/OhpedbG2iVAy9icqe79k5ITxD0HKMLpD71rgsPIpq0cCJWJYY0jKjzynJ2YcRTa6tcDz
I/tIoeQrUbeSQF7LHm0tWL5S4zaXqT+1OwjDH2oz29dj+j6hUdCtU/mOJgGvmQAVlT+E/gxt3a1w
unsTQJsp92VmbnkzocSXYw6B7gP8TbwkfB2a8lfDKr8ecjeU9hEu12Mkao9OZm0wJtkvkCUNEKV2
6nAPguEh6SGDa43QF0nQ0j8lcAMi6MriRzIl2yF/DmPjLrT7U6IDnVHqFwWiVNkKOCh+pgHwzgWA
cicIroKocFxadG2jSjuS/g5D4d1RjDPU/ABi2V2lNU88RdvQgCbFPKwiV/HxqR6jq1FkPbinLZwR
JMHj+tXUEMpYVLxrbf7RwCW2dX8aIIfuWmn8glP7iRYuFwOCEVnU1yIRP7IeMX43gL/KUcW3SZ8g
hhcXTcuBaaJJxdX4O40/DKoF3ag9JJkqXYjkTEjMoeEyN0cQ/Bk8u9Vj1j+T9heD3CpSe3nNzPDZ
gf4XUMQHpL4ui8l1ZkGSCNXBVrsEhPwLMOpVR6764aMztKNM6gcQ1gObvOa0fyzBresL+0NWHyMI
5cMAyaQxuhkq8pgk8JhU/gKLIwEuQEugU4mn0vvBubWy8QXaZZB7ac2rltgvRP1gY3FvdbhofQOA
G103sVsVqUvzJ1458MWtddtMyVXpOB8Ov044/SlCkL4HE6oxBAC3nT4WGWg2mDvsZhTaObyp7qCz
fmIR9M2sdms2+JOOZnzETXGNC3Toq9Iz0l8kiVPXyoqHuEX62ubpKcW/GOv4fqqzO0cLb7V2vLUB
QOmInQ1eAA+wgfvZjrijMJQEUdE4ICBtQm3fO5WXY25F32HAZFns6zg+0KT7STnSLOjLFOjHqgCY
AjS1TwXgOdR7/LaYYTvHjab8eco5ij4AeBEKkI3e8qsyrXxzHDwMkhYuS8Mb3RzedfTyuN0UXmXw
X0L3SDdtJSF4TvRNVE+nQWhX0STvHWf4qWSNZima+mNTQfzOucfwvdtCVj/SEI21YY94tQxxifDx
pseM8p0WoWpQkG5XGuom5gP+dRP9Klpzj6AidzV4Eg+AIe6IQT+gFHA7Gck9Ma9r9Qtz0f1G7fQC
rrAXSDUKabpkjAORA0c2+CMmgNoIVLIHPPqenR9SNVau1sx2XfaHhF87QMwngs4EJTtvkAmEZEUj
XTN+DNFGIJFEGKR6GaPBH0bnJ2+roGb0Cl0HW9XqGwQl2xGuLIsav5AkSAryJCnZos0KBo/gxAIM
2WUXUG+Er8+8NHa2MVoyaSJ/5ppB0dwzAukGpothiKQAOEmRR3Ss84Ss36YufLdq+gpEcJs2MOdU
DQHG4+6btBfIVvFA9qm4TGsSpDIaA9usEK3K6ybOazfMRrqNTIw2ibqt7cig1qnjArq/sHMR8N4K
bIfvm1Fd5ZPpNlN5yeM4qHLpFdPoc2e6HgrzpgQvclJSD0gMtF+zdtQwHnTkfXiuk11aOfKSa911
a2UXTMZIX6p72cQvGuI7tzR7zdeEhCx4iQfUIoc0x5Ad1t9047AvlD4D4cOLZsRI1HEsemPdiWw6
EpMdsO4pLydEqFx7SEXiyxHTkFLU9IbhUeRJckcimuwrR51ILfDqac2WZnHAFD9pcbnHA7PjDd+n
deLrVnuTz/+2bBD9ldL8oXICwKNqbpJOtgLKSOxomcm2aWhQtCzQNTPodQhsZiTQmeZFk4DUeHwl
8+RHlNuYctVDPzaVMLhWI9qmZ8OTrKb7DNMtDpCdrbdRR/MrXgJl0GiPbkUZv1gqN4OcjTeJPpKD
pjQVpI3C4KECk4YLSw2HOBsGLyeO441F955KVh8H1r1yBM1BOmJcjSiBa6JchLbuWgVDmwFVJCrf
mXkzAChGibJIIrEZekQGyH6uNV5i4qQxykDQpN8aoKNehJ0TYRCRpR10c/pRTobhOcIa3LEpa9ce
ebQNJ5pB7RMkrqozoRpdj+wKlbPwSgNot8OrWN/03LrhqGddhIx2F1Cumy4qM8IkzykintNUyN0q
FBJp3l5AmGe6IHBj6M3KDO7lPP1QjVP7lhleCcZO0AGbtk1JE4AiyLepQcurcho/+gLlTEyge9RH
PkN0JvUoS/tNYqV5MEZdd2q7+sGGSDuafSa8hKXsLwVUIANiaAnCHw1wXzzsBaq28BwYOqBmzliW
msaWca19gC7XzzyxMWXBjsRFqqO8Cc9QIWkUCjElq2aQc6bIdGLKTjw180Mv9eJACy4RV3IAoR3Y
wygmT0DEMtMzQye6Qz3RuswrTX6MaRVd9ww9nW5WIzKVPO1dQuV7Bd77Rugj5snmFlQapLrBCKBH
qXpou6rkA7HjgWVMHUViPHRjdlvGKCGYSX9nE/wJFrf1NsWgg59tJ8cfsZwwb23iuC8KtKgS4u5e
jzkfrp0D5wyNzAZjZaghvGPrTpBG02UWTcUp5rAeRw2gQeOnbCdbxhhNpICV8ziKr62hZy5VEAtF
MGI6Jx5q/KmOdDyYIS06DGovanbfGhnscNLB95I5hqhLXKQmdvSNM84fE1HlHcUtuRnj0nqjBLlo
mKaYVaATEy39yUvMnHJvirG+4k7jbMuIqj3NnAY+vM+iwDQYvS54chpC9i6V4wSRmXEXGVjmZjZD
URCFNpY2LeIylNQAJfXXbUxAFG3RwY/sZCJBJi0oPuFZ3VADmA8NJV7GAhSEvKpv8z4O9zakd45F
1/Zz5TY/RLTPMAOb88umRQ7E7ZidtAyggGoLHdL8TBiXAtXE99Qoq01r9z+6Cgzb2LFqJE8YWVVG
4nmKy9jNZQsUFiiPD2F0OPlJfdiNbj1DZ5wfRqant0YExHFEzfkAQsQQFMApnwrTqXYQPnmKbLAL
oOBmhUDw84zvnbp9qkiqA/wdVOonKNpCohsmgZJJOFxXUehsLWfSPMgIkusukekGrIf6rgop5J6n
ON3Jqa4USvAGEvcmS4fnTMuSF3A+LvOkQ4wtoJ3sDqZoNwPqBigXsnBnNhA8LAjcZJK2r6MANYLA
2jfdaCDgHIpr2Uods/iqm9TUD8rAG68nGQZAd8g/tS69T0l4YzVoAG7Cu3jon2HvaAbt410oKXJr
VDASKXe0Q/YelwBu0gYl/gJ33RXSeUh1iBFiwMbFaFubIgSoyROfZO11O4mTnKpyXyoMDh4R9bYI
9WIkNPgr+5zQJzKQPW8o6lgJHqEuVmzXkho5px6+WIbzCBJm7gmeP1i5jupvLA6RHR0qDtRijKJd
0tGnKZw2mVHuyjjfV4BciKZtMojV+DSvTRd0RLg73lVPfaPteZw6oB2RY9cSIHQULeOs6i8IxJtc
1eh7VBKv+hJ0AMHAbeAGFsfQl9ZXg11tUhMbgKN7aTSmH0DL6bd2EQ1Hjcgn4MIbBJJuazsjqnBN
eFRWot1Is8ugUoHUbJYTzLICtMukpM1JoAS8VaZVaa7Q8aS0Iik9ZjetrxU888RkP4P5lW31yGr3
yUAxzD5FNBDGyPeS8Y20wxEM+b1Q4lUDmpnGg1ejnE4STAJtj12nX0pxy+R40Ml9BAcG0v6r1jlP
E2ZweEVjPlT5dOM43WVTNocCwaFW3ETRiFKo+Wzrww9HoO5vZoEhn4nGgzGpgh7HDFVEMAgc/dhb
dlCgubIzMXYbNK60PzIkcDUqyhza6SHqtGBOaI8tlVsUufx4So8pIJzM4VeTolfQ16lc1tLRTwC7
N/qPwkhit43u8s7I/GH2HlxnO41WPi/sTRL/cnDwKLIZG4PHHkqjYENO27boIX8H8bIc2L4Mt7x4
LCsB4aDCzxBijwiviRH5dcV3GAuJ5IdsoB1xEQNp20GVjLqCc4xsZdAgzjvn58DjO6ISDE0h8QEi
g5uIjoVLCEapovSfgXaOOlEXTPPcTEeP4hNc3ZNpP7ekoi61gO+r9JlJCV0aTXh5iGcv+WjjZxuI
dnYyJvBYYj4+Ij/FJGjXiZAxlL1HB8ygIrbhx52GZj4H1f3W1Z3nyHhE8nyamNqnHcp6XPNCu3vM
6qjflHWN7Ik/Qo9ra8wyTGosLsoaGhX1qOBvn8au+7BCciEwmcDlyWFEUQ1aCfvULpFM1HpACXBN
x9rnOTvlqfAgBnZbdaivOmrnpPbP3PyhwdPEBTraEBnjUnpZuMVYWH+yhzQoh/Et1ezbMmwmb+gf
ILSOQgAoKERc8bzwWIq6TBbfQnB5OrSsSo8kQQoRldp0iRmy1uWol1sTOtio3v0cTFL5UwTksC+U
4SamdgSM/qEnA/EafPXdhFqsLXrHq/S+PIRC50Eq4jbobCAedaW/kqm+yqMQIQuZUKsuNMD5E3hE
SNk9XUOxc0rC7kKrGO4JYDmzjl5jSo5gN23qxA6QXuNlCFEAGvrhplQjwHx1bzUDnHV9SyHWCfpB
eTTasvIEwWSJsfgBgjYq9mmPrpThCmiA5mqJcwwrHeNDDP7Es9m1dy9FZu1GipK+SDAOKx+a6Bo4
vnVPG9G/gZzW3Vmyf8wlcpwIs77cDvSYi15vMLExR3hTqOZQ2wXUqNqZrs0VDDzDJa8aoHjdbUjy
E+hT/b5S7XXUoJwxR+mQo71D+QWQEulRyNYQcrqZ6NAQn9+0uX1Rm2njjkqC2tM8o4snMOPSH3Jj
a1ZG/2RYTf5DCeQnWSlvkswxfGdqNI68cMDIUxOvvh51Jwm+HVBGa88GOPgwv6bIBuG9KGwR1q9X
BVAxx0RBDG6zy5MU6ZZ04pdU9dVOOqo+MppTdNHLI/S/H2M5RofIMe9ppmKgLDYiz7Z29ThVOyO3
KDAeCrVLm8/6cBWoFGalAUvXgilkKGj2W65CILbSvkPiPQRZUiaYW2m+WjpKAyIyo40tKAqcuSP9
jCrDCyEmupEonyaubo/M69KsPhFETruMIVxwe8OCv7Ihb+bwEoSETEPjMO3MS6R8vWtGFuIacMsQ
RmNkgp5tWnM4QH70DgyZU9L0tcvr7k0P6+iybYbrKUR1NovsO6oV45WEyvXVlKEkHjEb5AkwuFCt
aTcjFU8YU7UJVRPAI34g3QR2HHaPwgEeL+IfOUmrTZYCW+1B7oIy3/ia9px7NkKyjaFJZAUR6m+q
5Tcg4TgAN8LSNYbhUGbGMZ76AF0zKjAsu3M1EldgSylQdzQLo0ABTTrRR5qKwdf12PG0CJhHZbTA
3gvIs/dxizEjUXVP9fSmc7o3YUSbwsi3Nk2YB8ESfdNPovM7BUeLDoD7rpPYXicqtAJolZ8b1TUh
4YXpjFWQK1MEAhfnyGX0FmlAyUxN2AGJkEKgrgFiV91aXjekD3o2vte9fVLO+J6jPxxZpoGZGC3u
dKeo7soxc9wBGIWrzMbeVrUtgBDFGPze4KEAe+JJV3iYc716lYN8aGMs76CCtsl6Zw9lw85tMNj0
pjWL2nXAKnTB4sR0g4y98QypZg1AvJ6sE6+bG5pp5aWIbcxarAAL6AiY8X9+AzvvFdKMD/VgGLvY
5IeuqO5SICxQFywaVO7HA3h6F2CxHlifX6hWHVkWHQ0wu4Mi5OVmInmymTqAo1VtXhLMmkKYET3n
UqAYkIA0qFdoUm0HsKyI+TI0xf1g6L9Ap2sQBDvAipqPoS/y4qC6OiMxGtls4dzgj0696aGwZiYD
UJIcBfpTk2tQzL3VNcC9YIAgurL1nyno0kg+/k8aInJtY8tAtZVl16Yx3qLU9gqRCPh1Zt0PzC6u
Eq28MQl/RMCmbxRF7UlVJZDJMeUoU4HA22qlPOZKO7AaA7rpBDBOMedyllISWjFjpJkXIr6GSENz
XQuUQAqUIuA823c9NdD0Imp40CJ+x9CtA74viqIR2ct8iDwU7z5qqUV4wBq2EcCiPWFX/YsdZmCu
Fxi4mHuwWDi371G9F30Fg4USptJRy7bVC5t+OCD6o3zraqP4Xj/GUp+yrEeQc4BKYng1OALZe++k
gV5YK6usdAHRRVvBVOg1Y3PXR4biUh+R27atVpQd1sjxi5YCFhsJ5GbBJC9R+w5N6Y/TCRRgV8pv
ns1ScqooNFqzmbNug2lngP6nVWJjYaZPJVc+20pbAVv0GsmWV3HXgvBPkTop8ymjg4eUbcXW1laZ
mfOfWttGPQ6lObcVyFZ/AU32QmnNpTT+je7PJ6o/Y/9cpihT2wRMiVY9A1k44o4J1Gfe/Tp/cdja
bhYNRlFGKxhYgrbkrsn8Pg+7YJRIejFKFIl5k2U7xqJyB4a8tscAw/4A+nMG/qhTXI6GWRxIGM2w
McC+LKmjbSqK0ms02aJgBs5d2jLlSdmiLlKDOG/jaYW/G62tsOc/WvAUbNO6O1aVlh0n3tTHyEj6
C60DB2CKsyYIWxu8GWdgqGKGIKNjzPj1+S+w0jL2+wN9Ok6RoIaPYUf4zmIAnXFXdrqLKoPbynez
1r9poQs/RQswi9Meh6ol4OQzGzDMXZInK6t8ebeRzXCodeMhIIu7nfelUcU9VFu66bqs3iYkW60N
7ArI4flvt7LQsmGoEMiYJo4u8JGjAwODwEHJcydZAty4OL/Sl2b6Z0vLjiFHQ0mQauh9i5vYNyX4
HSiaGqW2sqG1ZRZ3G4gb4N55jOTAlG+lNloqgKWwNQnntWXYP+82aTsNjRDYjRaPdxgHdMLIxF+a
odbafdfWWVxuE4pEKmZ4142Yunn7Sgfpp+Lu/NGsGcH8Iz5dIOSsXd/p2Ew7YJx2cy/aYmPod4rf
f2+dxd1BhwVF/RFWDQp2kRSuk/3oUVDT637FCNY2tGgeRLZW03aWCAIUUuWXGQHDNb8Z+OP39rN4
5Fst6VQ239IRdceJ5SCg/8jKgwHQ9/xCX0YTn+7Owh2g1aVJqllmloyPoVm5JVia51dYsbPlE2+o
piBajRVU/jNmyJM5qgX2985/+bpj/nbBJwfHEtqjbySPJfmlgwQXr6pxrpw/WziBCAIqACRwazJT
ej1As75+QXu5a0f/RiXI/HMyyze+6qEvAGgb0SSAnNEEsFS/V2SnIx363gHNJvLpjk7AE2qNYktJ
ug+j1EsKcFHEz+8tsnAEox3pvdHM2u39rUggEWTfgepyfo0vu9c/fbH57D5tJJoSqvIMG6nBzoia
/FBNQLOB1Y2sxpsQKIeueIM12154g4JSNP2ASehbxcegvxflo/bdD7fwBELUAGUEliAYvFSp0iv1
n0ljBec/3dpGFm4gAjyACgSOpwNOG+uOh2zSZdHKAc0H8Je8wJ8DWkqNCJYnoz3CFdT8JDDEDvm1
ImCejSsWveLUjEWsPyR9lSCnh8BEZN5rfbgrx/57DsdY+AEwkVA7m19pc7qupxsavZfywLuVW/Nl
/Pnpgy1igTJmeWGksOhRNB64keh1ek2S2yi90ttf5y1g7WwWXoCFTjK1DZZijYMY960AH85obkxj
JaResTRj/u+fLmlWmHRsitkGShAHchRYQJSqHR6c387aMvN2Py1DQHcD4wfbSVHPLNvUt1ASEpAu
OL/M2ldbOIB2VEPjpNhN5zyY1ht6QtFbBICrXIvW1hZauIEYxfZWn+OOqgbYywBror/DSI8tW8n9
1z7cwhOUejNmoQC8oNfIQBzl5gDsavFw/rutrLIULq6tJNHS2doqiDzoaEcTXe8m8uV7qyz8gFkm
rdBIBSNglmeiRuckFy0aiL+3ysIVFKhVg+6AowGD15VmA7YXCO69WHFqa59s4QvarEb/YAJTS/Hn
affCIfoxqn+lzfPH45gLNwBWkIlpJNhMW153vPJGMIzA0ln5ZCsO2pz3+ul21n1aWP0sKaJGAQ+a
Av6NMavhe+eycAFmOP5PTDiB3RtLoBHUb8GpPr/K2lYWHoA2IA9RPkMx1n0dvrKhXvlWX958Bo6v
hX4G2+QLIwZ3tx/jWX0ZFFr0wD5TcHgIeTHY2qv5pYF9Wmhhx5luDn3WYqEGqLkZWv6kX4XVv8qi
P62yNONpShJr1hMuw7vWROcU2gMdGa2cytpeFmYMNgxmc82q5WR8GgoMpeWd26465S/Pns1jDzGT
09KNhYXJ0kKLSwVEgA0DGELapaX0lTkTX5/+nyUW5lWOnYZhMLiPsQn5hnoPmU13ij4oqVbM7MtQ
49NeFg8MWsN5D64ZApoO+JaGsc3TozRGP2qegHME5y8NmU/5r0jw02qLVwaT2uOidKDBXG9IID21
j33po7PU1wO2Gd/j7fn1vjaH/3zF5XNjqVazpYXNjaivlxBhaDHLqejWpk6sHNZSK18zyEjoLMLU
RWDwgnJN5YODSiwN1wbdrK20uKtozCU9yofAzYmxUcO9br1bjgLNe1wxi9+SX2dOylzcV+VkUWIX
sHGL5AcDpN9QrwI70S7jIoLQYviShPU2K+wHdPOvgRNru1zc4tqahiJCSz6GrESAENFgxN+YcW/G
a0O41hZavEdNGYa53sA+oDDroes7S0M3sq+K7uZ7djj/jk/vXgqmZQgUHbW0zkaDaOvbY+HXIHSd
X2ZtOwunwUrVtslvkekew1WGa9AQPIq6ZGRV/vmV1i7Wwmvk3WQya4ZDMITCk9ZbjZJ6VK+EcWvb
WTiLNITYkDbr9it2P6HDfuKnBHInE4qP53cz/6Eztm4tVKBbq1eRYSLEsnsKpQi6T3W56XK2rTjk
NJIG0VbvdBsUtr/3Ga3FG29jarZZh3AckKVwU/Skm3ODGFSVzu9v5bR+6zp9Mr8SsqJqmiElgX6W
ttFdRdAb8a8Ur/74dmvhMYaiLZtofhXHDiMOh8e4Cv3OOMSo/J7fzopdWAv3EA8lwzxApCqgentR
3boyubFDtN4033s+rIV7aOOynmyKhUqo/1Yol09QOW/q1/PbmX/uOetbOAdw0/qm7FFs4uAxNGbq
G6B0n19i5ZG3Fo4h09t07DOoTZvmu9FdVdmLoLtWzo2J/y5s/c+Tay08A9D4oTN+h/ht5dXRD5Ae
oKB916i16SRre1p4h6iWpQExGii5QXdzQL8+FEXcuBrBo7seycP5D7hyg+yFhwBrKevUPKVk0vaG
jMAAgeyFVJvvrbJwB3FjOolBcYPC/g2tNB7DKk3yzUfPpv98jKSVC8MqsYoG3nv64GAITq1dCoio
nN/NyjW1l/6gx1tk9ngjRAlfsLfrX7FxQ9FQcH6ZtaNZeAPDyhXlGZx3MZN+rFMEXYMyXnmKVozt
r7nKwo4dOr93trwFebDKpqDnt3KYCdK35/ezttTCHUS9SiI2f7YC1AihTqH4OUG6ph/RyvWvxjNi
ts//ZjL20jE4uuqheAdbMKHbUaSB5CVkH36e39KaJSx8QiljjaoKq/RJCNbAjk7x3NoNrvGKbPta
frGcCm8xcI8JhDZ8Yyt21UV/ijaaV/qKutoW4759tQY2zD/9jPPmC8dQJJABoXJeUFyyUbrDcDVw
5hblXQSZNlDkdt/6lEtUIIFGIq1mF9EUVx0wJwsd2qF1la8NKFg5Mr5wEpDCwEQX6En4LZoUSPwm
0NjXt9zj/ZqO6cr95Qs3MRlo92rm6o1RoBMSHa+99Uv8K+1XZnEMVWQOAPqFBXYG65LSxCKaqhFs
XSq0sU6t7cnE9s4f0NfX989Ki2cJSnOdUYEC7UfRJdQ73K5tINL13icPiPf/lYf9z1pLqkUobDaF
c3oL8RGvrI4Yz+Zh/LPU/hUG+efzLZkWVVOSdJovcAjOAHrRANyDb0ofzn+6L8Nw09AtjpHy0GVZ
OKOhVEmVQrjTZ1azgSS1C4cOEWV0bKB/OEf5GDN4Vx6PL83805ILuyD5mNttjdjLMW/H9FTS2Bf8
tm6GlZP60sg/rbOwCmgoMdOSWAfCza4z8yXj21lF4/wHXNnN0hklvZBWOksCQ8kJLQHHxiLbOH8q
K745v9CXXu/PdpZeKK8LtNOGM+PRsJC3QE0svbEZOhoZJHZ2BSTCzq+38vmW3mjqkvy/w6/eeJko
c83qbZVK8Pu2/OXKP21q4YiYhPyBOSO6+h5d4Rp7ZJi8kJkW0HafbuIAbaybAf8TTf0TpsPI9h2z
JiDl5gl/bTzv7wt17rcsgpoaile0GWuMCuLRld4or9eLbdmgDJw5aNXSLXJr0Gw3xdNtUrbvFh8C
ELDfir4pfIeAzC9K9HeUWwjcHvs62Rp9cVeoDNUwvnJp12xuPrpPuaUauS6cmWWbQsKDZqlLKkAc
6h7qXStG8HuE+LmPMv+Uz0sRTOGmcQTCQokJzLEz7Wq01jodQzcIxIrmrhw1Jb2XNo0/VdGRQ8pt
xbuTNUtc+ChNjxMogQm8i5Ubbi3PgTAcz9CD6Gte9sveZhvIEfq6bHcYVf/dxRfeijeOKo0Gj3J6
UU8bfXiT2Wvmg8zvQZ0OApyjuYHYwv+DPX45rshyoCfD4KgcuhxMMkKdYVJprvvoowqwfoAYh140
GyPQd/WTejp/3f8vy3GG+bC6Y+M1+OdJ11wj4KmFE6YjkcDwIHWpXAjyedOm2c5Hv/Jh59u0NCyb
UEKZoWN8/dKdYeNRPiKH8GnLfTslGyNcGSD/1dP2eQX6zw2BHexA5NKZfI1cYzoS1B7nezpPwLD4
bQS5nmi11valqX5ec+HPbN7Jway1CWcmdt1VfjmiDzR19SDbjDsoJv+Kt9nl2qf8yh18XnThuHLL
atBNWaO5L+69WJ82VmFCkJyhCTDbrFjJvIG/jw1NB7BJtBD99hef/IGOtgi81ELHIGESmAGSF9/e
iOPgGYEK7GstWFlvPqTleqDPgk9o2dRkSzOx0RXcOJYJ5US/8zH7HbrKHiSYfYhFHVqgHCtWSb76
lp/XWxhNYvG803OsZ2zHRzMoArILr6tdHfQBerb23Vbu0y1bC4n+zqEQgUGpyIEuusnQmbW4fA2N
SVHpEMeCCMZmvnzyzrlFF5s/f1YLbZwr+/zr9i3WW8RGfSOg1SPRTRwW8ZaU5tXoYBLW+bP7y23P
a9iEWyYhnNGlqUA9JB4KAnU9GXUPGZLEDea3QzMB0fnKSn+PGf29FPIMW7dMhy/BVjRWOS2EN0eE
ERQ2oiCTZ2G8deMaICjDf4Wxp+XB/3ela7Hq4rJ3CS0VVKVH3+yf61liWxxKKf3zX/HLk7L/bG1x
ucETG51sXiQJLWgGpkHeXJxf4a/AcrGNRTRh4SHXkw4rRPSKOC946wdodTrQpsBDnzdrN3ptQ/MN
/ORBDAfT/vQCpgcZuC36mgAXSAwiR30Gcd7vl3TN2Mlf+eFih4sAAprxY4H0EEsGzRHKOO1tbnup
r20at/ehyeFDa6j2w0O1XTORv+OnxdLLi13rgwJ0MPij1/mTT1yxpxdzyJJtzZVzXPuwizstoPnB
Q4qlCOS5lNkfQHJYcRt/u8d5O5wSG2R4h9NlQ1SlUs6mGHd69lOQh/ItcYFp6zJAp99m2hSFB6Fl
Gy56darvl7v7tPJid7RLSGWgJcAvc+vVQddeHa/1lH19WH/WWNKn41KAiiF+767zxze24xcGLKS/
b9YN46+H7Z9fcsmiHqWtIgw7nD2+7jX3GVKdFk8MXJhbeOYKEfCvV22x2OJVE9M8QyTHx+vNQnrJ
VD53tQYRihLqf9C8Oe9P/g6CFqst/GJsDJEmnd9b4yb0JiF05zqQ6FKbOWzuNhEEU4QH0c5VI/k9
d+Uf4cK8tEMNrjsWYWw5aka2EeRgSzwEkIkjV3aL3uQgvIxOvPfDG24e0ovqwvidOERHheQJ7d6F
2tjxbthQX27WcvYvLWr+LQinGcJcc2G1XehAzi1p8XuAjeb73Es8tpW7dA8x9pVH8Ksz5tBTsrht
Ygzfsq6pG/rYSbMcUQosIBDRCkh0ZgwqpeaY+yPe4jVf8JUF8zl8NxCZ4c1duLYaU1AAumFEeb2x
pp3Y1Vttg97FXzq+6S1KXbvzZvWVE8dHBP3Hglo2sxbvRsXT0Ewp9tfQZlPl0HXnEgztQruPspIE
o5Arse58NktbgniMTnVzhvuWDGozziuuVA75sD69LAUUMrRp2mOM2qmodUiQMp/Z5B29w9nKl/1y
p58WXpakNNK2DtEGn0PR6bG0ROeZ9fRml0S7MEom9qVm6CuXdm2zCw9hd7U1WA1cn76fTzLZsi0k
w3Zr7+FXMSE3de5QtFSa5rJWoCDV1dnZbDNqfKQxuxATBI5Sm69s58vL8GedJSo3laGsmaZjuo6D
CnVU529mxl64SDBjUeXb85b5X6Rd15LcOLL9IkbQgO6VvqraW7VeGLL03vPr70FrV81GUwWt7sOE
JkITk5VgIjOR5pzd7H2jFftI6ZsmSQwNh9c7NHuXwMTjhQ5mh124udmSvzZfz0vcC4ZbgczXisU5
bRtwXQFhJnk0DAxYYfWHlzbtCyGAsiYmoj07noohNZKrdQrmoyry1aW+LXuR9/DZyz0NTO//VwaT
e3ZSnozNsgAUGJIwIqEdRcAkh6oY9FUEHvXRB2kSZ8zvD5/rTSjjSZYhG4dWiACd5fWHFptLnuEs
3yQbUByAokcph3eSu5droyWTf5rNRADPioBI/PYAyqG/vFyvHZUPHmsjh/HIWaq2Rbgg+q3fFEz6
JW5/Qm+nvl4twVVdkLAALt/XD1poJ/e6c94kuadKD2GT109KseaigU8JmAZvcRUncQvftDuPZrvt
Zcz7irvh501ZdoDIHGRNAMznjPDTfCHuHHwDsN63X7U43gfcvQoaWGlEohhA7mF0q1SlAWw5PHJk
gHZWa0FqwbsJux7rtwhdZJqacZM2ZF2o0++Ez5U6joBLaY6TgA9YyBpn8WA3wmyEMRFmGYdYqWUI
K1IQr8WVl2UkwuhD+iIXkk2xqjnGcf4AdZFxWJqiparaTEAvg4c0fg7+EB0zG+RwfuENnZ1gL93n
WeRurNkoyaSh+GB5PVKEvKRbgD8M7NUGIL04WI5uvC9Hdd8YPhkNEpkVajfpoT9QSIpBnhwpMN3Z
xpwekPUBvKQSGzv86FsgDfunmLrRk/GhwAWR+xXYaI4BsqJGACQ24PYGzgti/3pvpDBOcyirBhAm
+ILa5eq1D5jydzA5BVA4S4FaArcdw/t6jM8cwakG8FE46YV4Zn+v5vfKcjz/5XgfjnGXoEsY24ga
5SoDUm76UedXBTZN+5HjqnhyGO9RLroA5Bl1xpa5fppmzU6jh7Zt7aLovPMafSzi4/1jaIaoy4qh
6uT1PbKxxUwkU6wt+uzE7QGX7aH2Ihf8c5mnLlZo9T4vKd83Cx1NCqJgpEUijG5mV6gtOOGpF1a8
+SFzK4K2jAv4JFoPBsciqqUPHCXpxf0Q5t5kshPmIjBna1OHTLSc1Lv4BUyvCHCti5XQ1QVHlsOD
V9h90RobiYy/FE0jFdMYJGL0sT6Gj7pX0dDmaF1QF45kq3YMjA6LJ3f3DmzEMl4T+0GISBVudpe3
93J605ZA2TRuOce5G0gNyQDbtYFGjMn4yXgsQyXRYZ6jp3ilI51Cx7QBnX0ggenMHD+yq9JGGOMs
QXUX1VqMqA0+UuOKwFatYq7awBxq5Z/S8o0sxjEaYpkCgBD3u3Nx9yzYpp2GTiJY1DHTClzBaznt
a6fKqiyrBG8cxmmFkhYRSYNlhsOXFjO/2IcFGLXAizj7X+xNDOO4wnYYBBngoHis5d+rY+wUNrFW
O3kBuwM3ed2tnhrGmzTmipdTZSzFgOJRnHu0htnZShDfF3ZvjT8nR/OaC3rrUDzhJA3K7uPgTTCb
4QHGohlCCbeuVNUkEAEzeZi0QbyS9E47jDXw7cBV+iAO2mALk5YcpxEDdclSZQEY+r4I4dRfTY38
mK3RHQzBtJSl0q7KFgRHE6jnrLCoQe4npCJ2VjViq6Uu+WhfPyH/ywDXB1zOylAFW+sF8EpJybdk
EeIDyRRwxVTNjz4lhRt3FUhTZlk8xrUEusdskAJVHUROoNp36wYcOy256ho7CzQTuIKqe811FU+9
WANVtKOLxcP+DuTZKsfD7gasjTjG7wCTDsHegN9pzcc6boDIS7CorgLGXXHOO5/dRNREFxhcqTI6
N4wlN2uk6HmoASK3MWMLmEXOtNYoKtcX4KDyxkF7PC9vP16ZKjbIJF0jClslMwRUt3UA+1OfkFg5
WCsPydFE90HuAjpXwi9c73+8jUjmNM0eVAtYVJ4d5dq8TgIpoLe1AdWIQ2MV76my++020lhvvqYS
QDMNVD6Ez1F3kwCPfWlewpyT0/xBKzSCgaSHohzLta1WrVyINXwQrWwC8pI+ooFcb8UnMKrw5zA+
TgohszFFGa92GIskmowzL8Bc3WAllwZ91FiUY3iJP1zaTREesQkOWCWwPHrFg2onaJFZ6Gb+y3ti
+wvoyW9yqw7Q9XI74BKaY1HZXSpdp+DHjReZt7b5enZsgrOVxIaRpFiV3MCtIH7og6v6Eniw2k39
DOYrn2Z0gt265rGMrNHPvOHUgIja0VMr5gXQPQeMySU0pkUCZnL2TYqp12XOKjzpOxeEhv7sFXeo
lmDqZroR73tXdLST4Ax26fNq2bvXdCuZSbjmGaDf4OmGFV9gZ1FzMzf2aOugiX3QhTnT/z6OQs1r
oypzSbtVrbIS9MCOsAz6RYjimitUU8sZSdm9NaaEO4NCvSKbLNAMUBL0VFCQIBB/eqqRRWKa2JJ+
yuj5RNy0dc8VbIUxuZaOJSpDI7gyklktlzHQP6X1dsQ+TTCuNSdk7HY6oI+iqqiVax9eHl3WyAKh
JRJDiYNG646Fr5Sgehi+VmFsh5ECFHx3imWKvRucd+q7em5Es98uX9V8KZDn9QBjzzK/EUHPQBkY
OFWT3euwkcO4Vj3CDK0EWgvEJx2jKMY0HgFLDu5Vokz4imIrKyANFwQP65o9x3Lot/rgEjaymW85
pn07izm+pV69GDow2LmLjH/4gnTzHc0corP7FhjKnaRRg0dHISP01SA8PBOrvOpRMTz/vT7uudLL
prxJYjzp2CQTcljEKB1wyX6oG3mAzEcF9ZGq2MjIigtzTkCkVozz6sgzcrW+aENOUrV7oujuYIpJ
0RSJbe8YSxwCTQI33pSKW4lUNz04gzmK7qU3mN/TNAwugQbi9V25CRnhmIIgnbYhesfwRTfH4nUc
OlhtLKIAW5Xm5+aQu5EXg10vDBReSXH32boVz5xzbRp5F9MYXSwWLT2XHoh+Uvfbgtd575uOcFFz
q277H3ejMxO89FUB++DY4LkAK6Itz8IevBpmxKt77X9A8HyY+IJIHZmMwOzyom5X+FJ0dWwh/5FF
qcf5fruehbyJYA4wVLDmBMZvGgABmX85OorX+Qj+lAqjwngR5pQvWl/tr3lZ3K6r2QhmDhGMOIWO
NgXihK6/ZJOXN+nnxUChFJi9jgj2KDXjOJjdGSpzI5L+pI2t9qDuKdsMl5KOdqBaKiPoJpEdQ83F
07xBcPhZ3R+M5e2Ambel0Zf9ZAgwFqkyjRf4BMMDLD1w/iQdRGZSVIAnNTPrA1YuUndehPVKrubm
J+cz71gSJqyIgfiPuCyrzGee5bSOUrmlqjdPtEMT3dJktn5CvwTp5HLiPW335mjeSWS+bxjnUyaK
qBNTTIbpc3UntAfZXQMAgYA6avDz1UXTPii/8S7Nnk+AZAMjEnDBOhKR9585E7U41+uCVqujAAQS
wYzpjNbF/IOFXBI1rLt18qXaank9gJ3ayDvBTJQmeAbpxhDB6c/Pa3cf4ZE9p0/nvyQ1lw9R8s2G
TaaJosSDomd5R9OrHt6uD1pMS/NHEfbTU1UxdQxCSRoy4/eHOINio+wJriedlU4iK7bnAMwuAE5w
9Z+0srTwHMLO6WmYuf0tkflsk1aCZLRBKm6I8gL8+Fpy5ZD4TQTa8fNnuJ8HbEQxHyrFC0yUf+Wo
+U3hjsG37CB7JIg8nlJ71+CdVkxGBYbacsxlvMbj8FI7Fu6hsk1bHCwrO5SFY7xuevCfyDtniY00
RdcRlkHczkZlSQSl5WKSySkMFd0oeagc0CEuB7PEqv75w9xJAHQN6T7KGwYmcNjGYVyspW6AzscB
2+qEIooBaHplBIOsASybZzLW4aknBvfhRu2PuQc6nuSabBq6JKFp+d4+2zUjnU4SUPk1lwNZp0tT
Pc2VDNaQDmSqshGMcDdZCkKtxD6v8N4LR8d0IJAbUHnVcePfi5abFdRjIF7BFYxvgAkU1M8UaSYO
4uMU8J7kXGlM0MKGJAnrX9KKq9Kbg/G42iGmSOu/qOTs2c1WNSZYoeqnlOYA1QoQHeXLBXiHw250
OQdIv82Hb/d2gKwPA++UoCr96wFOT1Ql4nTO4IDK1Ypd88ALRXuxb6OUyTgWdC/NFdn25LTyzZwn
yKQynQdBRuMnqxLa5iKevHQPVGdsok80LauSaHKAGnrbpo1l5A9CoQWgMOKY3542W0mMPQB1tF5j
KildAAU0f4qinPN99owAiQJ2DiSTbkwy5wWGExDj9cLogLoQDDndYzaYRwDa/O+vk3cJAiNG7Lti
pDgYTjZlNyIYJ8u45ojYGxd5J4Nx9GJeL1qoQUYMsPDaokWe6ii7IK0OKM0fZtw8UNlY64/speZm
73th5p10xkfFEoZEtRGJCM036dR+dCxP1YGmPU1w/k7t2t8mv6NWs0ltTSHRCWiWZkdFaANrdB5U
wnLRZ9EtiFB4uB+7PmmbTVIL2korMYOdZQpaI7UtovSBkl3sAby4DfDqQqPwn5zgNqVjThJb/rEm
g3QRKR2Ym3pMYyc2uIstI2jAxcXdHdnLfvDl3lJI5jjbCk1zQ8sh76J46g+ZCx7sye6PYF3xal95
yb6e/3x7T5N3ApkT1Qp5XJcWAmm2jPa5h9XrWH2dJabDB9F9PXKXqvZvB5qiBsHAqWqy5ZBETNdK
M3Cq4nFZ7djuHuvr5pGkluYY9x1WpC/MIzhX76Pr9QXwnedV3klkdbxoMXGEUhpRCOMx0xT08maI
qykek2AN2oA+wWqfmyjsBZutHMZfglitBS0QEmZ6Cas7egnVu8Q2/fYK9HX++nJerb10aCuOiaAY
FtCGRkLmtTbV+j1JNPOqm0XiZr1JwO0UFl/Wulo5MeEPX/L3YbLzAmVBAOe6aJNTxcTW1TWoL1DO
thvfdPUaKyASdgNNcCb/MIpr7XrGPmfmdBwXxPmgH+DqWq0KC0xbvb5MlKAPJm84tD5PzF6bRDdQ
9MUrFn8Ayuq98yESeBTzBVfll1ctnR589g1QuQEf8DSfimPsZTZ6QsVBhqNNtMQZuO5W3o2RGBiV
DXQN6GjI+x9Rp1KpCh2uTudmV+tFplkqNrztJFBhy+QGdJsBfSphibCxKQ7+Q4PnRXzbnSKP10nY
szi0UgCCiSVTTWKLRE0/jz2YC+H6gW+gUxQAc5Y/Y0T+U5KnkVUvDQ8gYtc9bkUy1QSQVEoiAOEw
TwFAONkqrmBqduyJh3YB9C5AUTDqxhsZ/4NQgJbKBGyM5oc3DcnBwp0CQ6HHQaffNRsT+T8S7CiH
n3p7CbgYLHuJlikBhxNz6ujbsvY8EiTdaYQXcF6/EMyckV7juMC92hBq0SZ2ObCTjGct45tANFi3
WlihYNDr/c+6GmKvniBqLjVyImvbBm2njY4Rhtlds4KYssVUL8d37Fny9jcwDqsdJxAfTjAf/EeO
mY3XUzWfMHr1eN4v7l5bdE9k9MF1FVNUTLqXK1VcKqWIB5tig/x7iIHTORkoN9KSbeO0uWXEdwV6
fARLeROQiSg9r42B87/IJ/Z/jIrnKkIPxrpMJr7Xs1IPRQ0fsiqPmdq5UTlfx1pvC2PsKtXwaeqf
KA+mGF5L4IZNu+TUVO3TEILAdJWADXAbhbkfg41NKI7t+un8Ue1b+ubXMR5uwVAnDgElQ+rh6hta
whJvvlWH+NSiE/k/k10QkS7E/z4L5jIbUd8K8GeT0ytddhLSGZTnAKgDvSsgUkYxljhl2N17tZHH
BP5VBI2GVMHoI1QI3HhK80utWYyL84fIk8JcLWikio0EB63lWjCnh2TmLYG9blqxb77twTE3B7GO
CANNnzLDxg78ZevUo0UXuCtbS8HYielRgr348ISOz63g5259GXm81Jjq8ecfgTb2+0BUreqqFXUM
WxkkF9M5ib+WoYf1GSBMTipMFTBV0czru+w6jd/fkIjsZTaXbJgWGv7Eazn9hqFPEHvxvKPMUY3+
/eaVsZZgshbDGg3rU0kxt46FLR6Kg2LXR7BPctwg7xyZgC7OeYOEH3lbqUx+XA2BuYCIeFhAc1lf
1XPpNIr247yJ8g6RcUJlWKFELuAQF8RQWb0yQDYESKLzQs7fA0Qy5hAlPZ0LaqQEOLuohQ2ExyzD
U4PxH+E4ytpaZLjPUn0RjvrLsujXUyn/vy40fNZ7ReIolJVVhyLKepXrt/lye/6geGowDiMGonMW
K/SgetmO6VQj0Dl1nvPbGzXceFvUS9+r0YUmJhYmiDEuyXG6y7FFtfrad9WlT8v1EVzSTuupB809
rx3HDF4zkc1dCrWm6VoVYnUNeO9AUs17HuHc7iPkzR9+mI+IBQBngBoeX+h+/dQ9pTfjob+WgtgJ
vyuLUx1Qj9Cs3u6xLICp+sN5BTmf77VksVFw1aIGwGVQsI0flfxhId9GlQMDyDtDxkUkq2CSkhYh
ygLkzc1i/8WEAv1/nHHnr3WCjRrNqClFRK0QM2CGLbr0uZqLVuTTRrpxSoEh4Jw/uD9kGwq2PwFi
IemshyBKWRuNAF52bBmhNdj567OB1qD8CdiGQfnIk7f7XAHMyX/FMe5CkUYSSfI8OWYy/yBlUdjA
EP5UTM2CGzdrF2rUcGz/D3fuTSTjOtQo1JNMRbaHCH0Bjnq39NAYuMns3IqvZE/GlGLth+4/lR7Q
0fqtKuNSAGFOpqKhBkMmW1Bla2kfFRm4XuCKxdKfLfX5Ia8HfwY++FQbB1GT7Ux4Of996XkyFmWI
Ega/0CvB+5CdKpRLpMB6GE6OHk72ojyn0f0gLKC4987L2bv+eMLIqmqqgHQSdSYnGM2c9MKMrJW+
z2S7dMbxZiEWtjP8+Zje9bYYlLaODRGrni55Azc71/+dcCZXUKZW0EZNmLCZdDthtNa4qrpnjoJU
gQ8niRFeOnqK6ieLXZ/pTdgUM/IR5RqjLpfRUbzW/cgmAX81aO9lCH3eZFFftPEDxQq2zTGFrPwi
9Cd/Dvqj6dfYqefBAe09hd5Joie7kTS0S9V0JYyUXn9yxPjHnf4cHSOwY1vTJzzJbl6fHZ+nQLyt
Au6O404f75141h2INUgDS1gN8dEjtZMjFnF9xf2LQuCO+34nifECmIdX8VVxpAvaTDf5DZ3zxJA9
BqMH+S8nlXkiGQfQ94AMKkq41hH0UceuN1GvrmNeZWTf9t9shUkpUg106FEI26/W66W+qMSbvuYk
X3+43L9lsIsKXdw2g5nCStKD8Gl+mPzhsrocT/lzflJvs4fuYb7SnnNfeyTctGInJKI+ogGOBV4F
AFmMgSapZICiHe/TzjUwLFy4katGluqaeFHJX01uQNz9aBhDQFUAo6Pm64XZXAhZTEtA6aC5IWaS
CyQmPzJ5Jbu9zhB0epPB+MpQ6sRUXlH8psO/dNUKy7bivQ7DX4KcN5ay1655J41xjjLKR6C6hzS6
JQToLczoRY8S0A8KL7+sOM/73XizUY3JktAaypC/QFgV15dLVgdT2162sxuH4cN5h8z7UPTvNx/K
xHynVEX4ULmWWEbyI58q+7yE3Zu10YUxvaGcM0mOVPS5skWzk1UGJIekmdaQzSMnudxJi959I8YP
atE0mHoOZQrTxOZPfiBVcjJjMKZp83RIlO5/z5cxrqGhu4tEHXsijGog9cizIsJnMsTM7bPPZjX4
5cp77uwe4EYKo1VSTMIsCLi7OlBEhRNeuCq5P/+N9sow7zRh/LogGAMWr6EJVoQDnZSObFxqcf0z
i3vbCIdrufyuTddlcy8AYhWIT/aSHIW8s2YV/wq+myURsVdcBkYHt7K064uEQTxpmJzzv3MvC333
O5lgEAJ1TwC5J8YQBhsclcndcKVFqJtHLjk0Tnql/uy+13cGxhK5wDK7d1LF9D8dX8eyA+NuqiUt
5vj1M8yqgxEgWyqBn6Otlk54Wu5+8Y0oxtfUraRoRYev0TqI5zWKujad+qMLQSlgZr/Izvrjn+ad
MBOBIrqEpS3U05mzlfIRlEwiGhLKiHbXmmLkWI7RB+ficO8trryTxATbZAB/zKQThPRqcIxYs4TF
dDJ1cNVSdMO+sua+cJsqfZiI6GbFs5lVFtY83FTHUiaKxiEJr5PY63LVwlQVwJtaexovxvB7pnCh
zOhZf0hY306FnbMpJLmpAARCcyvtKFjpt8jN7NFGjSvCojQvBd91xxtpjJFFa13qMT2ZQW/cfh6A
G/uFc4Xo/+KcQoxxofvVhvUKhVRrdKQLCuKTYys0PhUer8249yzGh9YxPI9FVx07mu+jS6GMgH3M
UKaW/eRK91Zgmoz2alPAm8Lh5+G7VxTYjho6JFhOeG04boJZXrZ1EWcY4JBTME2Hr/xKcU/ApaIC
dx0DmhrvMHcjzkYi45vzNIuqqUc/TbWwaKbLFjB/7eJytkxXul3prlligQMs6HnLva9UIB8+40Yy
47GNcchFJUfFUNHqDK9+2bxMo1z2a603PiG0Lpamz8LVNDTRAcSemPiQZvmkd/H3Nl0jN8rBT9YY
s3Q0zEhze7Xog6o07iXsXXtpYUp+ncTYHBuM+LqWJ0zpdfmPWIrFm0wZP4dzW1mjqtQWkRfBk9d5
sbOmyxwlNkpHJWARjutel7y6RuOWmIvmD6WQOLOpRVauAm0fSHOJ05ZmbEfDqNnaqoj+tJDOzlvl
cYqHx0YD2K9c6PdxWs7eNGXFoW/Dz3meoqTTlI09xV0HTh4dbxGhBbtnj/mKYpLtMBwHK6s7MM4L
LcDA5bWPf6TN/LXu4v5YdoqSWKMCTnVV0NHhjjJ9shTQI+WWuk5qYssxCLNaM/siNKXscS7frjfZ
fDXGx4KcKyr7ekan4bh6SUB3SldfOUZ26vIXu3bDCIWLRf6Nfu8HFC3SdiNp8HIaauOoml0gzOkR
TCKcLIj+5o+WqONRgRxINtlt9nbqunkF8YUjxLqHniAQ51Xk/VVsx+Vkr9o6WL1SuedPcv+qvwll
DhLhOSsLWUXfSOiOUTR5Utg/4xF3xIo3J6vcP8Y3UUy0GsqFhLMKJ5YUmSuKMLq1tASs7Z/XaNf1
I93+zzGyr8Ncmjo1zvG0HkNE3/nrbHKObL8espHABJdhLYQxVLHKRItLdKFZR8GcjpfwIEb3JrEA
LvKmC+P35axZzRbwY/D75UFDPQQAySc6bza6CxABfP602e5HQtqCOWbMFCM/ex9pML+RGGaMQQMd
hJz1l4WACINH/c2TwdhcPtUFcIph6JgY7y28ZLxayR514KlyTIEniLG4bhjQR1sQoqvpSytiiy/0
l+n7eXPbj81vJ8aimEYrCFngG1+r5Jjpog3y8KG3qoN40dMOOU/ebpFqI4+xvjLX4ioXoRQQ8jGD
DeIDZB3TAajxwXnN9qtxG0mM9VVrIqhrC+vLL8qHLOg+59+6S+FOcwY0imitSrXnBtUq0RJrRzjw
uij063zwhxvxzOMdRQlg1ktQVA/xz6hZmbG4/RBZUwFeJezOJNjsG8PU4ai9m9hRJEqAvCsmkPHf
X4FQrkQjLHEFaGKnyg7QEi5M6zMyaT86Clc60q7WGq4lG8ib2JrKPB6M6W4g2PwAatab9EsaCmBa
0DuYtg9gobEEgj2NJRj6wIywINVxR3/oSX486TeNmexLAAbGWFPPjIg/A2Zeekg9wTVKa/KIl3xK
uIMC+1WgjYqMmzFr0hCBqkinSoYrmjxPXnNorcKLuKQSuzEOE7REgV+DP2UMSSEFmbMQ9cI1yteD
rJfAnu2W7LtSjdJNVjcJb6lg3++8CWQsCNmgNmc1tMvj0mmlEHx9QDJK/wExFdD1b2IYO1mUuK5X
HUkQ3S0b/DFQ/O7wTyCi78Qw1hEKKak6GdoU6bOs3lfhZV5w6nS8A2PMwZBjDQNZ8DSgR/KLQrk0
2xWsv5/P32yeFCbuVGYY1jEd9tGUB7V+HrKLSPx6XgT9sh9v0tsnYSKOYkz9LCX4JMWIyFl0dWKl
0cI5rT+EnN9SWLjVkqZShYYxuc59BbN+DTkEIae/okNZvDHifX/0Jo6JODpZWml5BR1TBLfsgKmc
aBbggaxOfqnr2TarkhO4uRoyoUfGJFEZtQiqFAHM+EnnK8PvdL6yeaCDtPzV8V0dKSIFbRZqRGPu
Ui2OsUQW2AZdPaaEM9062r0Frh+7tXo3tCrs446CheVjvT0uPPKGfYU38plLNmtTVg8hnty/JsNL
JzoqYKSgWcTfTIa/TnN+MFTsHyPLI7SkwNy4so1aTWkxpP26av0k9QGAUq3Bra40e/ZAf1YA4jOx
i0N2owJrXj/2Nl6lfnYjrHbf2v8G3f+6tY9FWVORVJZ/tNZg0GWGBZU+t+tD4YaHpUSBSPQqJ//M
28ul6rHqU4iA/wpjTBr9737I8YB0ZrV2TYBwzq1iJdI35NpW00iclGLPK2ylMdbcoOMvhCVVTei8
RukGSyQ5L9ndNaGtFCbMCV1bZJKEyQLij4cSM+f+CPtFhe8wY7tZOKS82slegrYVyIS5OVHJnFdQ
C5Fcv4rkJDkOADW19UhfLgxNe1YwsQnMZExDE2KYHFe7m0MQipQsA6kI1VZm2lCQqqQYhXhyBAxV
AnCuuAXanL0Y/uz+zZzu3kckeP5rBthEwcTD3BjRKKKhy7Dr1mXEJqP2BLLAu/PRYy9R2YpgApQi
jnOVyRChAz9y0F5i3fDN6usscDO+XWUUgsSOqCo2jJk4FSWJ1FcjVcZdfi5u6UzVHYXQTq9abHMW
xS0fMH8v+uIzY3tbUVFaZGc/FCEUSxmgtE6dd8/V7OW1dKvzYBX23PhWCONGURXCIHXSopMkKX7Z
XA/C9xEDLWu2eqhS2WNdHc5/Mp5WjFXIlZkboMqj+5zfSf4UShcxDx6Oe7GZ2BSmWFKtwtclEwAC
jlaNIfXuG1287W3yFZBQ1nmduAKZU8waXW/k7lWgBCq0xI00uw56gGDR4aQhCFeeRJ4/Zo6RhPEE
WiRIpLxT0Wo1T9Qoc6+PrdUqbB1hQAdqzd9Mt+w9frZejLl0WkISvVlflaVo8pm7nmKAcBQXFLRl
OAm86QWZE3qYq5e2a1qG0esiZnIF8H9MaCt3qLu54yW/nPN6kc8EOjZVrMQ4MtYQmw5YN12vEiw6
DOH9qPeuCmiVzO+cpOnQPjqZ2olU13O9WAsm0PgjzbveenPMLGi/qs6KEg44ZuIr3hhbjd0HzacV
RGapm19KE8+i9i7mVh79DJtHdFyqcRZTkBE8aAeb4PGe2dn0ikUaIZXJH/GSdnhpBe/mfGD6rcQ6
KgwcN8bbFisFZDNmGAU7sXOAVNCD5U6I7NYIt4oyUbgeGw1kBLAnEfXB5YkABv7wLX0yfazuPPK7
m1wVGW+URRk6NQqGpOgAR3js7PlUn4hl+mlAHx8yp2q8F6m26jG+CLQ9ghINmIUP2+qxM7rrmmiZ
fd7h7W3QbXNPNhtG8rfocbu+phIK6azGrV8T8eau+iJYUDGILuQXmowuD+mdvtiVed2lF5JNE41/
Kf9sNWYckiplKyh3cFNyBfPXmgx0ntjWYwmjirXdFY0zJpwz5l5OxieVZdtUmJn8BSJFLSg/rXaN
8AKCKVt1zp82z2LZVvCUpUm80rZ8hYapepcPR/CdurQCVKLPlI1/6YI4lsQufY2GPso13aPWNA89
P0vDnjFHM04sMRmnMwuFOK49RNBXVfot9xJfv1RdzerQHZBDmxep950cAEEBkKCZhslcjlHHEluc
4XKoIVr7Q51dgd7zQIaq+DfNDIwlmkQEjAtz6w3S6+NkYvro9b2oWZF8PcZXOcrPFPNnAhMZv/D0
B0N5E8qoJyt5hUQVPpxWYsnPV8Sm1KLcZ9F3Opapplxgyv1E5E0kk4go8ZRg0Al1gLiuPpWCctkM
9akLh5NoToul1GrunbeZfat8E8jc9nlelSZqqMC8OamZYOMBwvt4PBnM9V5jpcj7mJoJzlFXLgQJ
lBpe4wNM2ZPb1PlFKcDbYto3zt+asalHoYdK1MwITMBZtubm+zAEXfZw/vR4JsKmFUWbpqAahIlg
Q/OBVkGrRwFVg+SBYonVvnDgzSjvvTAkLCdgrFzCMJlCz3qTVwwhqUqF4mol80MlqX5eV0FbPYkZ
uYjl0xRqPkfDXZ+yEcjcvFXL+0aI/1MZGg90CYPG2+qguH8Tb3e/2kYcc+eASblGGl2c6aWbtTpK
w8VQct5Mu+Yo4RUtArtUFdmFPWGN6j6S4SXNfrYwU2EDeYFzajwRjCNulUEaUwHlLSkKF39oldME
kFAOostHCnO4QvRJfytCP93GFmpjMGpMjaA7FVvVk7xY3dMKhOnoyfw0+Si/2Lhnq0ucOguUW1qV
4HdSeIoy5ihJTamX9OEUjXctUk6i5hzvsWsQsozRBwB3AoCNsb9lidQ+qtCGk/NQ8RqxvIjL+mY0
5sHhWPpe403aSGJMj5TVnPYZiufiEU4D4/cGVn9UX/PEEw+iZg+XD7BCb1oxfr5TQUUivbK4XHbH
xcYn9Bp7FEHBLX+jX6q65vNS7boOwB0qBpJNEfsv780FrF+krjs0UpTpvldzqx6OKSGHKvoiCGKQ
t7z63H6qvhHIKAkOSrlD9Y0e6PBEwcHGZ9NW/fROtQE++Mxzjbu2uBHHhDJdGMVOzqHfgP2pKIpQ
wuKi/exbI+p9qFljmclgLvbaT20GAEv6rFtc9QJjjW7oRH75kxKgCI7qtI+8Rx2Njh+e0PKbSOaW
64Oq54uMU1TJVPtFFxNvSZTspasHDVDgsRivrgEYxMwCeaP2VW8UbvpFLePcT2BuORa38mnRMIGk
Ay4TjEAgtIRjjtqaAzO//xDa6Mpc9sisRRWbPtD1Orurb2rFagE4FDuZPaWO8b35plm0LBIDh+AY
2osvnsbH+VI+gV6X5w12b4sC4kKgqugUFuj9bWnUeszSFT1B8F36mD+I0JLAI96fXr7pozO6aMzY
8e2kBLe8XbldG9tIZq5NqstRUaewY/RIDhpBKV1c1rupWh/POzyehsx9GeVWb1RKzpKT0R0m3UqH
H6B7tyR5tBK8pxuOvN1ND8z0/D5SJg9MsqHopARHCiYfTM1JVuy0gepjPvDEuzS7vuBNFAsClA/z
2IkzQmO35KewVY9NrfK6hPQ7fLgVGxlME4fI0ViKYPV1iCpdC3p5TSb9uk9mL8obP16a+/Ofa9+d
KlgoBCOqBOwyxve0nVobQoGmUZ3bmq96GF9LsFBYmUDsRfkuA2Agb0GVK5NxPl3ZAk/HRPSdkmel
OWh+EmTHPhjTQC5eFg8whT6v/vDayfhwrqoiyeDRFXXwzb6/eVMdaoWqL5Oj9ODsuTFA1ysDwUGF
x6WNWIKa4SUhd9hFsfF+cDIu0/vuhheAC9EtAB4KfD3T2kEXS2hquqzauf0Faa38e3Msr+PYQs0w
tYTL6Ga5GB5AXz5bicPfUdp1txvxjGGNGVGGVMaHBlJf7FMw8VcaCPRjW9cwgdHXArLqL4q11IA+
HPxGLmNgwjhHVW5O6F5cRqrXoglKZ/3KFA28f+1oAVXRlGV8a/TPGDWxn2sOpQmu5nJRr3IKiRw9
nb8yu15gI4FRaAFcf4RXPDKeWE2uq1wxnMroEu+8lP1LshHDXJIEG2wdwYLU67SA/gkdi2P/jFag
V4GfBBB5qcURuPuhNgKZeCzPizirBDckvJQ82ikfrc6hDZnR5zfOuOoxQXkJiynKgAr06/n+SbOl
4Jd64xMqdHz19t81G/WY0FsCvGtE/vZLIBZCDsPtcInRv6vyOfTUS+k4uwBivxvuWzSDJMmKeDO8
u20LYPgC+VgyZCzRMIajJKIyluP/cfYdS3bjwLJfxAiSoN3SHNveqLu1YUgaid5b8OtfQrp3xAPh
HszTYmbTEaoDsFAoVGVlwjWn3TKBT03bj6chAIM2cGn0YfwGhiZFf2mw5aO/hkzD/W8usO0v4HzK
nZK1cyA6ESiYiQJPq95Iq87sn+CP+9YE50Ugzy7UdYaJ1tjlX3Q/PUPTOD8pULor7qaQ+NMJg5/B
dOvu611Zo8Q+/QfEr7CEomOfDQtQY4AAuawAwS6hMxvZVU956ner9cbkXY0AM956/UFBhPtftONF
SdbGKt+9n2YH2h0VrKZGW6teSpLo4Ci5+mGt6ShLfESZwtYYF+mypu0Nq0hY4gPyU60JSu3oGp8I
gFMuQEWr+hm6mmX0k4rwP8R1sXlThyuDFhEU2JcXqm3UozG0KXuHaeQmcw7RRH424BzAaJv6TEcU
5sjLoN1CwBrKNLInvCjRxCSPrbGZcwxZcgFkVNum74g7B7QdwYQSQTjYB34+y7BoXT92nbu+rqPi
xIHR5rJsWggj3lrnoslIFs2pbNQBl8LXngfgaW3dG/dJ4IYmmrvvzksXriGYuX+C1xCsZb9A+Njf
/gIuobHW3LaUdAFJtukNGpSnn3o0dRjT27JC6O5rOu6ZqOR/UOeQ7TyX4meLaU0ZqxaanvltLrz4
PNwXz90b/SC3zafpU/NUB8abEmj/lF8ldxTb1j+iC5ORMh3gnFSeitFt7HKeNWx7ddOgDlWRmxhi
aErYQ7vqOGD8Ubtt+h3BABkUPMPrxoXL3tjmPnlfjxhqLYc5iCsFnELuEKblAQiQb6AgTjxnnL/l
9iJBdwqvSd0FtbDN2NBNlYvYEEjLEpBl4Sv3Uwee0aR2nvPR6h1kHwvFDLNaHOIyUVGnJe6e1G3k
JU1uhYnZrXtTpeWXJB/Nyb++FaIUCHSYjg1WWZTuLc73TGjHJi7Br8oQwTPrVq1rSTYiqk8QkM7j
mjQAhuILdLFmIhVRerTT+rrxtKV9SkjzUrjpO02co6ZkP5xO/QfdTRn5vMjDCLszQD1KiMVveEsK
22kafGVU4W3PrHC63L47dmb/0tsYMb2+kcJ7CnTmKuqtgPjYP/++qbYqSZRrCho0QWRFYzAYS/M0
2zFeX8Oo9cPZMjLjYR6HLqAYKgB3OxLeyNdtQrKgqNrxtgLJd+bpVo7RAVOPUkntRLQbBhRiUd8D
Sky1uKNu9UO7GARIoAWMNmrVBEMNMeoiDu1eCvWT2eKu7MLQkxHCLAxmwOhtEr9oguLrdMj95JMZ
/mL1HoAH/0fyCSR2eYymk60dxcMM4+2BtlN6sPqm4bzsaQc54AjyEeqhs28SXGHSmQhh7WKzvfwd
qkfWNAwTTKsntuD+lSmigoAPtQsZDwxh2SUfOre22N83nqZVo1sTCltMfJuRKCaVZxf+CpAhG5EH
XOdznHsa8EkQQPMZ93e2YvV4CL+mz6gDgJXh1xsxDjopsEUUUADag94t5CYICEwvfxxV87lYWvgZ
KGj3uUH3VZ0G7WqEdtTf6lG/H4384IArwistUJnWEfGNvgElcXmO5q6TnEpRpIe/g/9Yx39/cg+b
yWIi7KAvXD8Y8QvAIXulPBruPaWJr5VS+ixR2kh+diJQnWAwzMvVj+nQ92DQxhMZ2YO3JqCyLxhW
2j1/U1202ed7JkWR9pIoLjTLdl3TILln8XRLRUz1WWsQxZv0pk+elWJflBIQhjCMb0xwrwGTJjYl
Cx7/nZHdzbPpeKARyEKHRa7GyEFF2z5h9PA0lEifrp/rnzqIvMMDDQqWEkh9ggyNiycYI1GpOzLb
gN9NL4lfP7rnIiCR3zRB9pbe1v7ilQeMP+FtwlKlbq/gXVDu2sorbofZz17Vsz2CwlyWSYhSZ2JC
ghTNQoJ7mfvecQpGjYloiHTqsU1+aGgPAad9p9Nvbg7u/ev7IAwyTFIR5D4AoENK5tK7rIoA2ERB
fAJq/xsc/L19x2b62wf9IE1KRa+/jS0+lo6ZRhVFh602xJgZHpgh+jOe8sXcNz2CSXKS9byEPvx7
cXwE7RbXnOoUBkmjh4UTPWpz8712NEnuJ4pP23VxwdNJSLdC/w8n1FY9R+8+lDiSpXrsq//hrxbY
ENBHQ1rFV66WscWUjQuvoMN0m5jOjhjRoYnbMswc7cWd48NcuTfD0EA+u41v9azoguuuItzMzS/g
Vjmrw1S1JTBMkM0OC238sFTnqTSGvxoMgaKhBhoTED+gIHrpkvpijKkxIclqVkRxkANki1cpbXpI
ptR6cJ2q3o1aOZ3rAhmTp7ZOfNIi9G0U2rWhOXarV9hjnEk+sjDsgwELeS2I5w3CHZSZ9HSpTQSM
pSmUAOOvVtCvDl4ZJeg81TQy0akqj300765vu0jCChSG/4L++WKF6lZRl7RIArV48vvuH8d4gFYX
bh/3kBk3VW5jan7nomaTj7FP53W/GkC+Go8q5kanNJV4gcjXGSQKL3v4IoSsLz8OyYc01keWKJQT
eLPi1Q0MaqevkkUzZ+Ld3bBAmojhAGie8m8IJWnVoTJx6RFq5P6oLGk41sYncNsC4ZKR746RhWo+
AV0wRu+oWuVBOZZsFEKW8Ys+Ox5WjFWRINPl12uXeTY5DVBgqX4qKiN0itqLi6/VsnokpZ7WlZLv
LQr/vw2iHXG5wTjmTmXNwHG46PHqXyzlzmjXG9JNp6mKJR9TZou7amay1gOe0njOJOttNnTfoYv+
MupWOKdV5I1ZIrEnCiHbtXEhpLcUG+cI9qIC1Bm1urzVjb6zc3BnXPcfsSFbJSj2w1n55IW60zKo
nY2HcXp0odyNSaFgnY/Xjeiis4DX7L9W2N83SXMW6ZWeEFhBV6j6zhDk8RfrNO4zSoJfojwAwiQd
oKXxsT4qpzyB4tx/Q54J+0fb38J2ZPNbRh28LXOJymp2Yz0mD+mhuy8/Q9L7oN4rj+apWtG/UQL3
YD7IuI2FJwQScBZG6kCpx6soVDO04JBDQuRpReoEyKkdgvq8Dqs0g6ZCV950aZb5aWv2++v7L/zI
G8NcKIqnPpvTGYYtozlpjvNJXdtzlHdfrpsRQoVNDV05yC4QVtC43NrIzZpsYCeSAUGNeKf2XrFz
AlbCU9czawhcNyhe12977NRuPmVtQoK1B0t1kKYQCNVAkNmOJ3vtJO4rrBGi54ksk9EsocZwaQeD
ZKVDF6QUyc26m+9YbxzZ2CcITfuMVSaCyqQMICl6TW9NcidGcdwixVwbvNSudj3KFOVUPdG4vdft
TuIdwti2WR13IAqaFnFWwVQMLSfozHsrSMVpBJB39J5psSTgCDvIFl5KTBvUcHBfXG6mWwJ11Bko
uBaT/Y+rJjuoXfslUqbAVaH9M8d149NVea/G9eA0UKiLTA1F8Wq/2CZEEoDiKZrzaI0PY28+X/cn
YZkQACyMval4zuESu/xtLWSPiqxNVwyiWJh2OWGC+tju073xPAYpZn6lPBqiz4zAC/EWZLyuxedK
aeespVnBYF8cjLnYO+v7AMbeqJE8IEUnZWOHb5rrXQVS8LlYg6Ffj5SC7s5QsPEyaKXwpGztcPek
UykZbe1yRSWmeIBwyikLpq9mGL8QX/Xy++iJ8Vdf/2jCpelgIsNwNrSneURC1Vt9NlGXBnGP6WCX
ToCOgqzbLvW/uJPdjSEW3jfRRrHyIQbangaaPa37KAWQrbRqY9fGhiSzEZYzt6Y4P0y0odNBEkbB
rjKqx+UmP1nH+oYAwrnD9CeAHWgEyRB6woPpEtfFhDvkIcnPv2/WRwFTq/towkYq4K+do7s10lUg
O+ldPJSnXh0yr1pLf2ncJ5KX50nJzw0loaF1+5zknzrMN3muYYap1srm4kT5w/ancVtfJUs7VgaO
CWNVqmtALso9G8Av+h0T3ike+6+yAMy2mM+rXQv1ax1aJarOD/0X6NeVEA9ZgzSKnlx9/bSs9Ueb
RndRR/x8VHbdvN5j8EEWHtldcs0ud4fmbl10s9mvSJWg/c1aUaUNGcFop+6q0AYNknxsS7i7m6Vy
16iCsNeNEZY6WupRT5xnfU1lqYGImWi7ndwXXPFOTRfI9SAwpIfmPgJqkKF3i0cZu6MwCWGdHuib
QpFd5TsPGlF6tYtr5ivdzRowziXy9JMrYFd9l2KwRM+vrTXuni5XYi0phAHwufQTm9hcvfSWsS6B
m+HvuB5dFDZdxgGHXhZzns0RrSZrTMcZ1oYgvxuORRAFGaS1mSTH8FnuGMLbaWOOW5zTIhet2Va2
Shj3IEatILNrVqEKRtrrQVzoghtLXA6SLePUgYJ8DeLhWwHO23T6cd2A8JbYGOCOlaFidL512QW4
ODcDZdLL6vw1W3OZzLSwCrH9RtxpmtNhpk2GTZv9+pO2iz5loLFOwciJF01YvrAufuXLgrfsS3HH
S+2XpXMm7B8En72ky48NtX0XqPE5y3bXd1J8T2y2krucCreEJloGJ7SW0L6vXtwdvP7NftLu3Fv9
PW48JmAPKRD57LnYSwxGPWq5qO9x2YXZQk0767C1xXHYRXvL728hOOBZ4FDydCBR/hKegaTiX5Pc
Q5xEVTWkExbbQ2/NK+szm41W/MFzukP1FSSCAHZBbR5tp1AWW4Q3kANuV8i7oofL12RH6NRYoGJZ
A1rmnu1+ISooSOqgGdIwsVuvtqlnzzJHEp+T30a59WaJOepNBKPGiC4lPa3FTVFJK3XCqLlZGhfH
1DXCrIgFK13QYyoZ5bEj65RZmMvCzKwktggr9y50GFVDh4aswwPG2hoyf1pTIbhotx0twbrq7tQp
DacEDYwlP9H5jMmLg5q4u0JxJcdFCJjbWufWao7aCOYYeJCxH45Vv3fmcEVjcPnIAsWPdv1Ndmj2
q/0Q9/vl85AHuf4f9NJFvJSuahHLxDAokhpe9ztpaGHZIzIopdFSr1uTwqvjKIyi5S4iy86Y6l2n
6A+jm4LDxJKhsQVedWGdC0/rpCiDY8QrVMenHZzaM92HWrElD1nR1X9hhotMdhGtipYhyM/+L24K
vQZGdgww77efNT9/ux4JBeFoa44fYqxIQ+bBzNaAVMB4mm0QZ9JJB0HedGGDC3nAsgBsmLAXaR3F
+0zp2oM+rtXDYjvVA2R6s9emaNyzUfTKeUnGogLNr+NKXo+yhXJBwVoiF8kIFtpo8QBexx4NP6M3
D9e3U3CHXSyVOyiDEeHSKXBM8fzxG+ufWQHN8wIIx/Ry3ZDoeXVhia13k0bNwJRWq4v1tOEYgs9q
Oa5n67jWIbQ9PS1UD8QOZXITorwARvHKNy0DkGoeijNZapQXC67oPpxSL8db7tTsBh0w7m+Ln/U7
ze//6XD0DVmbiCUc3IviwjDb981qrdbttZq9ycGg5dP+n77RAzCFehE5QjQilOwt+0rXrHHpjztM
09wxaxNGAoDF2Mffm8OIxjAwB/eFv3xctyeMLJBAgS44Zh0w6H65uFofYgeE5DgfzV3sOr5eAI6x
TN51K2KPcQGPROxEfUjlVqWXqwP+IHiMui+OS6AFrZ89568MIKqFKyrasstfVEmBqC+mSTAHi7k5
Xu0Mk2NxVrs9RSxjFPIg9wlGJuYUln58VPZ5BUjJ3xmF/gCmKwBVQo36cjfLcqFlYWUUPsoWmWoH
xrU2gVKY6HsL3AsmxlSNp+ubK4oukHP71yh3GqFTQOs+bQAmblAdAuez0XX3102ICnsQZMaMKmq4
kKDmR47SdsnLbgWE2sBsjntm+gJ9QAP4JRuU9v+CmOTCHBe1naQcckpXGrjOq9nN/pDJ+jbiTfu9
IC4k27SOE3epaTDZ+XEqXMdLkP3I3J79Tv4wb7eN84dm6h2aU1ihDXj3ml2yM+8sDVqxNYgWpXed
zBrnCE6ca9PgpDRYhzZqQP9tFC/V7NqBgapioHWxEkIBuPJB+9KESloWrzQio9dbFFpt1x1Gtr0s
7GxiJsihByfusHAT1eiqhJBTJLEgClwa6hOGBbEVlC65wFWW1qz2FNVEBTCWXaw/W0s17sbi8fpC
RO0uuOK/dn4isDcrQYMfCO5qhJ3EA4cVSEHzFrBAyzfP9b56m0yMTBF/vl9zsBVLA4p4H39b5w6C
Zo82tVYTZxvg+uFBzTEV5wQL3sLNE33Owv8QOEUX0HbB3MnAvhprBmrvIC80SA8MY7dzU0v1qA1u
oCJxQH1EyeSTuGIDus1UecTMW69xEgiaN3bcnOpSkXVAJV/7p1rL5iu0ltE6mAmCaxu4B/MHx849
1ZZBX1ga/cdxhTsBcWAzslLupo9jkld1h2+9Fn6GVpUe4pq6L1+nAxvOUW7nY33fvda7GEQEEjcT
5amaAwyWAzErTIpwB8YuaTm4BBEPUlRA87sR2KyGosBUATk247SGZddFB5A+PJERIuW9dO3Cz775
AdzaqYM5jkzBif2FAW39tfdRyzY89LXQe2i+u8r++pqFvg3sNjpZEJNEbnoZI9wCWihl3dEgUrr8
XnEqiD+vShn+hRV8S6RwrmuAW4SzslqpWji4uWKtDvuRMZb9RQqF7v//WuApl2hpABVatQjyTvxe
g9GjH+yHbHKfri9EfAdv7HD7RavKzrIRGU30GXfJB0ancx+YKPT6NYi4TPvkVMigSMJPtDHJxQLw
ElvLYmLzVOfBNd8jAH2uL0p4rjcGuAuyNOngWhn2rm2zm7qqviWd8yPVc2laLVsJ+/smgJBhysoy
yhHVOvD0YPjVK4KyRh2q8NoJkEAo4PqyQy22aaDYhjQUAF7O9fokTXV0a2mwjElg6MCTyxgyhS92
Dc+t/zHB52WqUXaGDcJ1DEs6+/6OFbQnbzqBrfrxP4iVir+WzUSIWPeZ73ANJEKBBA0t5NTpHZoD
qccmpkHE59Fv2d0aDk/yeWXRq1Zzf9vkSh+QTgcW30D+shBQmtkDvauK+KPUyfeilb9TRFFQB30I
5B4xGqnzIKwxjVFMjOEmxn5EYY0Nny4+FK0RA3OIQck4xoRn+rc9zLJcuqXek7EmDVxk2ikUApHt
3g3XU1H+PNJZSN9kmF/RJ9wa5IOIMWSL3RDw2i/6Xi8ANMlVny6frh9rUckQgj7/u494Mlyuy1b0
OYpi0C/kVjcdjGwoDn3aL99wk0036VxqH7OVYByzqsGHN+qFjyyuLr0U2qNvkp/Cnpb8pb79KVyI
MbSBaG0Ep1122m4Cq6tvnUCAEy5eA97zwbP3VUjjm7/q/lzsARdyLKNTlp6RbKit8dy0g49kG+OQ
KE8OkueZ6Ixsl8g++ia4zS4t3TmDFzXO51p9KcvzOhlBldn+9b0UBbStHS5H0KohwuwRxHnGNvso
1fW+kWuGSb4WVygoqQK/6OA40Ozy8mrwquWm179lOspKubTgybz9T9+AwrMB5gkWYy43ri6BY+nZ
rcC6quXnBNy0q6/56+3fyRLDHX7b4vwwWzJlqTKkO/bzFNDQPc+GV3xd/BnlZG+5zYPseysRM2AX
zLXlcR5ouko11BS3Q60oexMzWp7dJge7mcCelennIS4+17WRgOqhHySuIqz4bJfL+WQ8REaVlVhu
CbptTJKkZ3Iob1NfLfzkTguz0IqlBIPC63BrlHNQK2onF+TbwDQA56B4ANDkYTHuDA8ZEhR36fBw
/UD8H3EOaERgkBwLMIdLByrNLk5UZnBeDqPzsdpOaBWQg7sfE8sD4ThUxT7muT07g2yuRPRWAWTn
X8vcQRmBcuxys8LNX/a3edyGBqp3GX7J4qDQpFR3VqJKEl1hCXZrk7uLMwMEfVYLG8aehkyfeTh/
76dHDfo5KAaVu/lQQ2Mvf5ddWsK4Awy4ZqCRCHJAbq12PNsqGKFo4FjPWffNiSULE14Rm3+fW9fs
rLQe1QHrKjtovWiLHayAp3iZCX5zYpROkHTQm73uO8KbWGdjBwCtAn7FLUp1OpdqNl58Jbjin/tC
qcIcDEIfejvLElGhKcyRAV1lQuuaL52XCH40afGaa8b6hi5Fij6ddSBmM+yvr0m4kdAMIA5Gwg3o
HF8eB2WlS9+0uGuN2bL9RDPxfh7LGztPn4vOrbx6ih6vWxQu7Wd2jRoQhlW4XRxy6OeYHdLDbjg1
5muuPpjd63UTwpO2McF7hz3l6zw4mDMvp9yPHCW5UVSl/lQU6Kd7VI+X1JsXLQJLUTtJIriIrMPF
HC2+26/1cW+IuLHXghoU7Aq75qY5tnfzXjc8I+wZNFgJyb5IfbcMzE8T+MLms/50fe3Ck4eL0cUs
EHC7fIsOiGvVXAuki722lgGaabHtAz8aD5LDII7cjgpeJEzIaaiBXHrOTNwYg03gBesCixGorgcr
UD4Dvw9pUnqQ1dWEfrqxxt37qBSinOS6YCFz6Eu3As+Z9CU0Oyvik7mJd2UjraALc7SNSe5opMRW
KBiMGUf7cEzDFXDO7sakP1jGz7imEnp0IHqWhBnkhsPrX1HYvcZgp2lp0H9RgX+63F2yTLFZ2qgM
l9aqnIY2Ls49hhm8wpm0g92WcThl+erTmgz+aFaV4UU91aQjgGxb/8hHfv8MvpaqQbybEsaAp56M
H0wOQKu86MMK6i5IP5rYj/9itBTrBcmVhvec5posemwS4w7ERXmG/jwC+1s6vbj4P5WcELZ1/Jow
qA9ENibfIXnDOe6QVIqpxf2v79rvh8O8Sw7qQUaZI3wpEoxpAhvGBpN55Wvaj3GTsHo3VEVAFZaG
aPQ20OlDe348qgeHHGW3hsCkpoIPADJ9LtDV6KRd7p5VdTPRrVoN+s4GQbr1UKXJ99lNP5QCksFr
0t4utvtGMBvm1NkdqaMv6ajFnhZpn677759BHsMXKMoCfcI4N/gqR0q7ii6sLpoU2m3aAUpE3EOV
Eckx+TPQX5rhPuU8IdhaM8goJ8vpcCCTh8KKZ4Dop0erq1u/H5SDEmfE+/9enQ5OAxOQeRPC7Twq
y54iw4ycbgrKNOke4jazjlniumEeL60kK/8zCGkXpri4h4wjxexOOwUzkKqACrzmWRUmY7NLwYL3
N6tiJVdDB8ckP1enloACaRDqCzR0ETBW503r54JK8o0/ryesRyPERgfbBUkG56EdJiTiqMN6FDXz
5vQGNVLJjglc78ICFzkRBrtuXbGMtrK8aph96Gh5sSIj4BC4HsxYUM4hIDP5gyeq6muq2No8Bao9
jB6xgY1vjeJhNIFPaYePskvDyFkaief9eQ2y7fvXKs8TZdM4SzQyTQG6HqDSqAPQbHhF8eYqnxQi
q1//GSgvjXGny27VUVlTjBdkR3OHUfuf5JjymSaxS/xeE+fiapM6OURMcZoKskMBxnNKQ8JGIjTB
5KpdIKQRirmiXZ3bUJAY1wkcjsrjOs8nkmiH66dHZoLbrKFSe01pVfhDeaoS17MaReLYMgvcPs3W
GitxCgup7uxVdC2Wrvp6fRFC98JkLYbZdNC6G9zppEWflJoOp7aH2rm3mtqZfbOn6U0Sq9SLhiVT
Qe5RyOZahUd2Y5Y7slY0u9FiwKsbTLMtVoILiZ605sf1xQkew/Dn32b4S6kgMXqdCVan77UdNJzu
3eJ2oWBqeU1vwPvqOwDnTzEolH2ZoqcwimMwHIkc3o5/TICZdosMLxmmoIdc8Tkpuvo4Gi7Kp2iI
0yMu6Vxy/wrANFgrno6qC64ryJpxyWti9NbaYMaMoXh3agWVcQ+ShnvDy3XPeU/OMWQF/WKPCRfJ
JjM/v8yuLg0zL94kcFHdWGMW9XAhF4DL/qu7voMox5/pS9wXIIABbbGzL9Nzl8mWLLaMZjDuZczZ
8R3n2qlStVaYF8VP5WifOvVQkzerBV4ifqrnOyPXglmZPdYylSyaHb0/F/3bNLfotC/teE3hWR2Y
gAgmFPLpwwaGSA1AWWKdShmrhOCRyXb5t0F2oja7PMxJVfcZYmbzrvruewnWTSgVjx3IMB3sPCZN
Im/ug+HHGs7PlS97jf18pP+xYAsBguWbmKTmop0TZUlsZohFKB+xWiEJ1kOX+/FjC+LP+TjfGLUH
5BQaMI1sr9leXjPNhcFiLPNpMRDLWcWw+CC7EeICCxjl9mpQnQDSeZBJbwvD02ax3FmK13Jy+kKb
grxMvbo8gGUhmlvZwWH/yp/rgo4GJnhQGOEnMWNtdQvUeZF+PY8huD0BuBsOPTTBUCkBBk0Gexe9
FYCy+9eexd2Jy1q21ZosyCyh4b2LD0kB6KIbOhOcZw0p41KVuo1kjRbnNqlRp3ndY40YpwERxTF7
LzAqAmx4vlP2zUkuHi52VIaTBKYQVD4G9+0cClpRJaqRMC3Qj8qWmdwlRqW99bFWHLQu1cKxTd+R
G3xt0ibyFXCtnRNNHUPbzl7WmuJ9X8d0t/RLfWuB6+sQN61xvB4+RP4FPguMx4MkECxO3G/Us1wd
pzGZAitF0g3EUNF9M0dD4mCihHVrhYtRcdwTUtcpOhnFdzPDwBYBRb/+pcjdPR3erFk2wSj61mg7
M01Ngqc8r0VD+36ILMhqBsO7+W7jlCb3FZ7aEIoPJnSdZb6li2Kwhb6lClZR/MfXozLLtNqJ4GUB
Nrb36JUCEE8C43EOwUwWJLvqjDnvKcP8werru+kJiYzlyyZzhdfu9kdwwcmcIUulsh9hP7ef1LD3
88fsXvGbcExBgmbtoHl3b8paGsKd3qyc858yMxp3sHDlMj5XAwxg6aMze07QB8q+3LlGINtrQasI
ZT+QHIKDBboTGDS5vH76woxnzarwijuXn0ALslfCXPHqLGTgI6ZFpWWoT0kc+P+wiroGGAVtGwyu
l1a7fk7spcbmTjuyMyMvP+XfsUoCbF3sD7eF4dGz9nH9bIreQBb5bZPLiFW7SEA1g9ekbmHiIX52
QWM4GeAkiDxDLzy1+9q3iX/dpjA0b41y+bCrRetcs4Vmx+aoYaAzC5YzE/pKDhHoUWVlI9GNCngI
ymHEdhGAuH11QARpFjbMqcV+cmevVBbJioQRzgSDtUVANGDzVb3ZSlM1y+ChTZuFBATrHpnqcIb6
p8RHxIZQv9BR54KAOHcUYlrkumoVWApyoTauH3W9CCc7kRX52b/DX9agodJ0FPaAj+drJfpaZW5p
IpiivAAi7gRCANbxFzJBPf/lF9qY47yw6Yq6HooMGUjxbZozcFVEsrRKGD43Jjif0/PSQuIOE2wK
m4XM8jWGIGp7BIn7TjZHJPbw39Z4urcY3TszYdbUE2v6zmjCziCPXBCaITOr+SXYYsLrp0p4kjcm
udyjqeYlLQaYzLKnrLx1V/KaD7cmGJZN2vtq9lYlucSkyBvBUYZhSht8tCY/z5g26pLQZgQ969JD
fXwZVYgqTY3vNOCJub46QTtG0xGJUf2FFocFROplcNSUvJ/jpRvx4FN9NSyCfASldB/0R/0AFXIZ
K6hwaRtznEdijFjvFAJzKomCypj0gNZuHNI+P0oWJqpJgF/LBNaDcRDyVDTEAY2HWhhjkBxnkOwM
aeDuql2a/0wcB8gtppo3PluRpx76w3XbMtNcyjTPTZGQmmBPo7uhVnykzLXXuq80f6mbSYYPEIVh
UD4YyABBx/JH/XXEYF1hTeD0SR3zs4vGqYeZColIm/DgAX0IWQ1MZEF8nHMTtwMh4VSZI16qBDUQ
sOz42VcLA8XWDqMofvp2fQeZG/BxcmuOc5Ol1dw2ZeYiAwfA/UYyZac6VqApoBFCl7CX4KqE+T4k
aUDug5cpxgy4CyCbrVpfLBhkQ0TgrPSWG+2Q7HKfaQQy5VGgbkMwr8u8VBRdUM8GHTNaL7hC2XnZ
PMibfjUUwLF/VQDyOtSG5yUK0v16WqEx/e+sNvVJfh5a4C56yZcVeA/KS6YKmgRATGyevSOvzGVi
FVuo72UvVVW+rJ3sFpeZYFWuzRoTpR/bdlnHwErME4YOEm8xs8frDiOIK8hkAc6GpBBA9Tycs1mT
uaIJhY2qP9VtFntt72Re7w6Ssy0KmLCEFjljzNTRB7xcDUUXsNVjdrhRIWM1GwIQxP+kr+VXefYq
qAFu7fFXXqnlpm46+ohRflDPw2K9X0BXTd9T5QkqxmEN6aAhPkWjHLcv3FT0khk1uQ7v4K4+gxId
SGD4xtTX80M9l+aNki3qDdBe0pEmVjbgTjwjp7UZaSyuIT4Dw7RSu2SdMgK23T1r67JLdTVsoipM
q+JRS+sj2Lq/Tnp0U1m9jIlC5KBoCLJXiQu2EINfJ3AuKrWxxVkRY2gXML22lNyzoq3cmmBp1OYM
9EmuZiMkTwNzbo2nnGrZiS7UCkbFklGoy1bDhTJzJOtsjFiN2Zj7vJ/uLLV+vn7adNly2G/YLCe1
JvzuAjbY/HgFMYQaEM4gN732c/9UPwFadbBv1V3+kMTQMAzi0UPs2oHV0PDtL3ICCNEZ2e4u+7mb
n+OUmb6W4BAN6vlL0jYg98QI13o303UvWThzBd5Nt5a4WLaqI4h5a1iyn4c+LH9oUIArT3FoPdRZ
0H/ENwMk9UB7BGLE6QkloZNsBlS882hFgTQWMYi/qNTKccG7ZiGBaibtaKVVG5hGkgSNuZSSy0ns
SL9N8R9Zq0qyEnYJl3i8ToOno6x1fT8FmRKu3N8m+A8XAWTMmDQCN/+MOfOdbk77tXubpuVhGu3w
ujEBhlMjaE+xVg7aeXhPXroJ62y0LSbtgl5x0P4srZPdrqBYMJJDkzev8NWG3mlm9eLMy+e41GWK
A4LL/sI+5zxTk9HVafHtjH18IGem1Z4cdGn6KbyituvkkjWTVPpS9LDDlKoxRu+tb4znvz4i236T
FXWEXrLZVC5VIyBUnpYRm9rFd2NTerMmGwCVroe7cjOFLFD4Zt8t7D8BjXpa9wvK2xmo0xX5pIbw
iEOVGpUiMOdACOXSS0p9md0GEfTni5bckHO6L3C/06Nc31HsEL9NcXvXxeM8ZBZM6eTcaD/c7IVW
D42eAJJCPce2QhtQX8khYDfNHxEMmE0QIKOsgomsy+WlrZUqeJ78KkGgnI5cPr9lOlU1aowytnTx
pwP1vONYFnRbDS6GFCO4ppcuYg/2FMLlXhy6gBWipokJ0n3y/W+6EwQALZT6UAhjj53L1SWMfHhy
YG8AB7+LCVJM5Rte5bkUFst7OZ+UOKhsLHLfkCjLrLj6/6xwvo2Cb8ot4sl+PsgWJ/SWjSXuGPSr
XZR5quB9gvDBAGgEvHDdXsapLzHDY/eUuTEnNd6YmXeMFkb2SBZeZGhXsb6rjWYzl6ZkZd/mU7fi
5QMC1TrpPXf6bICYW+LuwtO8McM5YBSPdUQrmBmLxFNM8FJ0w32KyxqK5J4Gt1CM0tO1xaMJpgON
9P1v7DuAqUFoxMZFx+WWpaUzThjsZnZE3ZdAZSNFQdb+wVi4ZCy/Yl/cGOOyzAlogdLVYaxbKj/G
jQ3yg1MMJvOmfJ/N6YnY0+26nibHRC2Q5pLLXGgetJ8GWPfwptX5VqSeD9TNkxHl2qy1PMByPDd9
GrKbBdy4g/0EahIPHSvPiifAGqu/mPEBRAIcYLpGQHICzMTl2Z/MxcYEIboLuZnvOtRZ4vZB/X+k
XdeS3Liy/CJG0JtXurbjjWb0wpBGGnqC3n39TbTO1bAx3IZW+6aQNrYaIKpQqMrKTCqny7d9IbmG
8WBF0m0a3PVm5XI+89otCLooEGdA2ETFDpzbVps2ryA0QqOq9JIEGJesNib4QGC+/ibiiRa6Kodr
iIYyNpDrwGuaeDUpGGBkspkuEOYml8zOxZhfdoyjPoycyaiH1OmhGuZYbZvZXQGVistLXVkpCH8p
UhwfGNaZlUptO8iNEXZurug7jJmDun7g7CYNmczKlibYOeuoUQYyUROTgkevJYIE664lox10qDvB
XfWJ20pdCRN446JwINOcGkqu598vS1NZy5IGua4uY0BLntRbULZGt0ox61eTEQ1PVTDmmHnBFO5N
aZFxHwZzrTlSr3dbIQOEQzCN7KlPFNGWEzHHbK4W5b1Tkz7bxnMdXoUgVNMArohndMrBXLpRM1Pc
JJ0G9oEwmwHHUKRZti0pyzaGmOeA6omNY1oz2aeWQX4oWY5oBcjtcNXKLfkSpsVbW2b966Qn4GYU
pnQU7Dlo8L8HO62wAx/HdJ0khFw3M1iSI52SUekK3F+dw2zXh3od7yW8/GO7GptAskU56JBO9Vpx
3/ZG8++hdCeNEVA3o6r9iaVHN6JUUSezdSNQG/hZa3X2KCSE4xMrdxck7ZGNisj0UdZmrn89CkgL
gu7W1fQfdXZf9s+ieldaPzPFE4q3UIo4zrDCWQemo4VB5vYX46zKqgEG1U12G18bfvFQ7IIKyIjJ
6zYB0DzWxpg9dWtswBXe/oGw7co9qiINBPhdRO3yU48s7cymN8cOHK5CcIeWa2GbTRs66ij7lx1/
Lbxj0gcsNxp4XFHDZzxfic1yKEA8g7UKb6VPCSWVjbE3DzG3tbjWEF/aYmm4UQqSdLGArcbDLO+P
+oYSEbVe+KPI7GhLn9fytfL43xbI1oHmEWI0Ugujya4GL7Yf7ls73MWP81d+yWItMz5bIRNxgkEb
hLaGsWyX3qsO5R9JN9pG9Xvw0/5N1n9mjcm2BpJIeT2crNFef4WxAjrAIHnF/u9y4jNr9A5Z1GPq
sU3QRzhZy24lm16FFBzU3PwBGffafbQ4lSyfSg7FkTILYIsycfW3+V2+oaLVNMOi1Kpk+zdZ1tnq
mGe8oI0ZWruwKO7FZzC6HiivsOpLT3wihlPZk70Kl6tjApogmIFAMtiiGoWhjvKvvpnyh/AgbXW3
9ebKCSy7/lbb0wMqT5ldxk6CzPKvCAwobI+CNkwKW2cbBYYmKDLUMegvGd5nYqOu4GQPoCO9kZwp
h5bZXwzCnFtk9rk35FJDKkAt1hi8A1ywcGdUTQwnfmx+8F1yfbMxw2CCE4gSIzEZVWjG8kwsnRpE
vv5KRcnJxrovDpbX7j3jTrrPUULJ7oYvuifvx9uqtXk59Fo0B4vd75/ArFkwMPmjhgYusAQphNnZ
UXuv55y7eN0IVaxHv0cHXc65e8ptYxkBgRFi9r5UATmvPEkdJ5qupKcqKGTpHJqKuSKNObl9qxHk
+EhPDanNj+g/65ux7eOrshdqt8rn0oW21sh7gqyljrQAIKPlS0ukTFQFb3omZ0nXuUKB2pfspM/J
belXkCke71t4CYpGwpXqQyrb583grwWipWkmxOpIyA01h2mA5RDziOiPSKJ571m6ADYgLK0woRXl
BuD+KDag8cg32Zu3yvUIZmUQxHv88ENP2ydjVDYQ84QSbn3mRRX1ySzleovanrVTotcWOEM9gQSs
y7l417YOE1GYqkPmRgnbzw8kSMdyimsCAu9Bs4MNumou8PS48KHWTtyRIJ79BXiJDmH9NsnsYxl2
hZXqMFllMurBX6W62nBWRX81u3tLE0w4IVEaj2Dq+3UzUSLM8aDloHL6RbOrDba241jk7SMTPQbd
HNNBwKJo1kRHB1VQmKEn6k4+Ha/VA9e8L1Xe11t7O2Fqmc7zAtwHEML511MUAAPUFlbn+CnY0JgZ
O1r6IPtgcOdigdeWaKBiihkwMMMCdXZuDGwLZoLyFGrbWemI/Wur8Sa0VogAce8sIhdjIm4mkATT
NgHUa5050CGeAV1kkBfHld2U+lOuCp5mZk41vQR1/RqFL31pugQ1JGsWtnWJl01yzIYo4gW3zwcK
TQug7QBQ0DDwxqoY5nlYiXrbaO74Njm0BEhpTMhLfpQ84DVd3vTJ52vi3BzrInES9gKU1Fxd7Pdm
OW3zTHusW4XnJ59j9rkd5vyMUa/3ioWWMh2YztzkIadD77pD9YQGP77NX+cr0Ra/FE/ctPjz0T03
zTjMXGc5xpQH7X8Ok/ht6cUYwICw2k3CdZT174dLl0oQGp/o1YHDEoyeYEPlu+Y9u1W9akP7Ml3n
VJBg5mOb1z/ghz0mrFp5UAGFCnsRVPHIfQzkhTpy8NqfrwjsINRuoSMCcUX84dwfNVCf6VIJG8OQ
fI9TcGVGEHWerB3ouF844W11/yxQBoiYjqbM0Oe2plxup2ZMtNMIR/FjfKDE8A0mR1JIKVz9wdti
dQMXBlkPaDI9gi4EtDyuxiPZRzd1e60imMoo6FVfkp+ADluPPErclXc2FEFR51eBSdclNCqZZU6j
mSmFRf0BEqxXp0EH0G1H0IXj1frXFrg0xVzwpho0KKrpmhvqk6+W9V5S3gauiMHnVPB8QUxSplld
UgdAV9GnAxDtDqaOtp0fJ14++dq+3WSbDhrvTjDbem7zmNdWlwhGX+T0aJoDS3y+m6FZzah9mdBS
tQYnlw+DDgGFnoOlX13hwgizQolAbaPD5LcbDmB80J/j4sZsG1T3JIC/v3Pc4DNUBtsJtSUTzRPA
nVgqOTEyNLmZZ3o+0ntl22Mvjb1+4NMarvn20hCzdVIHnehiUhA/BNLBxQYJ40uhEhBHKPRgM8vy
yGOT+lzAO18bs5GzZfZmYkwasPpokWPysAZ4/Q/0gVZPxWIPmVASJmUrp5OMD/YcXkuAhkKrxMtq
O7xqMOhB22rJT5EHAlpfnAZBFgD9wIbKLK4hUWIkYIRF4YDe3rT/L2xkPoPE6mkE7hUdJwwwAb51
fuSHmESjgL/GrVZ9m94HByXm+Fen1+lB/O7nj6rf3fCTsxWYKD4fFI2B2JcgAcm2QfJwUiMjCVGa
QPsVMMpTcQRkwjSP94cDd4Rl5TOi/grlZPSy8T4xmJdsXzdtMYpIacNvv0ZY8vEkOTn4/XN5n7oF
emzcnvaK/4G4V0NvQ7TomCxjNGwMI5aLSD2VCaBU4vfoxA5H/of8nOsibH0YYkftBgWaUpWgK64i
Xc/dN6v4xokkKxfqmQHGwQ09wuxrZipuBSATqIaQUFIwvQA/wJjvHxSReCtiPADcM1MYj4biCltz
I3sGeEXvCyAaMcpn1/JedstNO9iXV8mzybj6lCi9Pg7YxUaEltX4Ghaic9nCSi2XfijQN6GVDXj0
qUuwqHc2xAiLIYxVV8TcGFW8J0/mCRRa3/Mb5yu18XNrzCYOeie12oQFAW4HZEpm5/cUxRFuhKvm
LbrGJqJezcsU1rISycCMGkqA6LEaLNGnOFjGOEk52CaP45EKA/Q2VW+TntsNT5luJX6dmWK+WC5b
kDipCtXNy2gThVfFPDu0ezU1kh0HpX/56608P86sMUleHHVjroE7wu1UcLxD+8dH/cZLwNKmjv2+
bNXELQvu3MzqqVxsJxOjZznujUKB1d6yrXpb77RtsAO3Sf6CZh7ZWfu5sf+gprpypZ8tlv774qRa
nSFWQ4qtpakYnfkDdLG05W6bGLb1NAO6mPvdtrXuicFxw3UnWayYfvWF6TputLG1sGJanFDczE83
+mOGI4Ry3Fbhce2sewleWmBjRmKGRPrcHDhUYh03IV2pZtmG/f9yZA3B9pb2NVWQ4SF01g/uh03W
M8s6USdqswlHWxUOpXFfG7MdpI1TKU+Xj+0/LJAOhqImjzUy+xmgJ4hKIIzFkxd+q54nr7kuHwKA
L5zpBb1/jNI3t/xLae3KBQsP5uQwHo1qBFMdgWhPIkjQGHUTAG17dSOV4NlFU/7y6lbdY2GFuWNr
tOpLq8LiSjJroGeUHTPi5mOrnv9hhGXF6eQJGFCD+mDRO1XyMx7RmgedZwTVjEHbFRVvFJWzKhah
ogzg1Lao0wv5V8O403Iu8RpvScwJDJumwqMDX4eyHDTX7cP0kzjmq+Uk7zPQA16NYZ3pHi+h4J53
+NcP5GI7mbDdiWWHsSfY1m5ScBV2dr1rNjiPW/VVxaQQelXSt3aTcJoZK/QsuA5NDBWjPYWigMiE
NKKP+ZgKAorGmHoVPeWgQGaxeYIWNeoQaBYnXgIRIJs7s02Xc17ePbfL+F8sD3IuxpbiTndoviMN
JI6+U65GZ/RQi9/xcLarfkfZ2VACxHwE27QZEpWMmJ1BbDHLvVGHXhFWtqY8XPa71fsBIxjQ39Jw
0avMoqK6z8ypCrAoZDNZ/pOUW6N/GOTauWxHWXWFhSEmjGDuXJiAU1Dduok38pBOTqG2d2WiRbZp
ktExxnZbdekXqRGOQWRcKYUaOUUXvwGT/gbcYO3oRvMaSOMMqvjg2JFotqkYsJwEe50kmTN1mWnP
AqrEIWl9swCnll5ntaOGGcS19OG1EsV3JSoHu9TKXV9BRxrnBawv2qCUm8ur5S2WiWagmJnyHnOP
riLEL7IiXTV5mHN2dD1B+9hRlqZIsCJrkFp8Ntoqbq6LGwzXg5ND8fQvPOzmus8tbDGXa4USlUxC
nP3kiBRU2BEP0/XHYRM9mC7idf0OZVN3OvB8gO7TJ5dbmGWiW16JBO1GZL5lkjuDFbk1iW2p/krG
K60/qGCAUovt5U+3nrYsbNIwsEhboHkN9GqBNxJ90o6P9Nlee/pLbYNdxVU4daR/2FhMc1IqWJT6
mY3NhFBTOgiNuNaD3h7pDH/41XSBI0u3ZAc94S+yK0PYmhu76So+7+yHXWZn20FQhViF3Wl/GuP2
A0wB9/t0R68MyxU5OK0VTgYETzq1+r91MrsKHnIxi+g642fzLtg3G+O6UuxislNIMGQeuBi9RON5
yHpw+zBK3XTxKQMxCzGqDqPRDoB0D3WQq+ZJf0X2DfhGu4m+BqFt8VkveHvLpPqWGIrEFGG2Bhu8
iq5c5Mdokek2pdkIfW79eD3afCyTvRClNhQbmtZEsY1bWId6YuipO1S3EhRi7ujErrEb7i77Cb0Y
Lh0g5uLotTbXmjJD4gFi0AlcxbIVeXEUOGMGAacg9i+b462RuT6CUIyTMoa5LE6SWwwqyrKT9ErS
ceys3bqgIqXFNEzig7OEOTKRMlfhhMiNTopim3p17KfCBYD6/fJ61vK2hR0W8qoAIyFbBe5dda59
K7PuRT14VOXQlVrrAd3KwU47/dtlm/8Q2j4OCrM4WSg0koXYROWmAFUj5QBTvoLRDq0oAKd43Bc0
hFw4IWynSMaEZ2sl9IS4KoZBSOjQ5he9oIL2D0La2o4uIgwL5pvyIgvaCl6gyc9ytC2Kbxh1dkMD
Ja6x8ATe+edFNLa4m1pVlBQt7EFye6d8B3c3BUhidLyn3Hky8BnD1hA5x5PjBixNFUkUIa8D3Pnd
FGOWtEbrTRMm+/I54bg2O8Nj9XkUW+BfdxNBvKogMGHO2nWt55tJmO4SseMclDWXW344Jly2ppaR
vMBGWmOCoX8I8UXfprLmLGqtVC3RKUpMeoEPD7wG5549zYKitB22jt7rw+gqRzzU3cq17tTYlgvw
c/OylxX2PVT+FyaZS7YgY0y08ZShgVjsFqObcwSZP9RBMF8WHcZv4+xQ+SHBrQ7dXwzqUTYtPJFO
zOsgFzlfsFZLwTDJCGWmSq6qfngFuu7+8kk5vZhZH1/aYG8BWQzqCRRQrjGjcaND1VY0boGmcIck
8qiO4CjqDulMR5ji3WXba8cGA3sgywQqRP2EN5uFoDOMGqazRNhl4BQJB3ljTZ3738wwF08ECiuQ
HWMX1byxiy7aY9raFWVeaF7LGZarYUJzoCa1PqV4HlFUKyVQJ085Jr5qj+YM4GXhnk2OQbbXMCVd
C00JGKSFwX5XgDkqBtJSRZKiH4D+4iS6nK/FVudqlUxzUeFrjeHkKcbgSuYdX+aRHulPx/HjTLCq
P0OoZKToYSU0nTq4Cmq7sRsncvVbICvrCqfQEUpn9mTAAXk7uhaaTVDxgz3YAH2rSTd8kWwWaT8b
4YR3A4LZQy1Y36r0b56VpgJAPhC5GrACjEcXkS4Ts9bg0RZGAY3JjnMe+9/qq3Jpg/HopqozpekV
PH/i0ImH0lGq16IRHDXW7bj6Wk/EFdPcNixQPTfK+2VnW71Ul9YZb6usPFMhrYveDbjwDX+4glal
1iJOU6VlcDWMttj7PODx6pdbbCvje+mYzVZEg1hfvJBaslWDJ1LIscByesxBbs7ZjE0t2sq2imjf
NrzMgP7IT0f/YxEsdNMgohLLCV7osaZ8CVShsfsgv9KF4GCB2N8OCsw1j9NVkGivl7/ZykgM7pmF
ZeaWyzQI3BjAc+JiNTfRD9lT3BRPHguTv+SlmG7oC49iPlTwh0q2tDNuea63WomEKg00ViElgoYV
c2hxZvsKMta0PEGjJ+1ydBs6QYIqpCNskm2y5wW09XxiYZM5qno+dbNRwBkHR3mBhLxLEDufqYCv
4oxP8U36/fI+r8AUsc8Lg8wx1Q2xM8y+ofuMVs4zrUCOW9Xu3KoHiWPvFNeZF/qmk+3Il8um1z8x
rllAGEwTWlhMbINikiqPBfZX3YioMiko1ym6oxeYnCubx3g7by3gsjLj0E319yF90g3BCeo7qbuv
QQQS40dd/kGr/rT4PfTfF7FWGaqwbif8HkBRHQkwza7Z/TcLTFI65KTDeCA2GyXTvWY2WznhBrvV
K3jx1mTCOUB0ZaUoSC20h/A62Kf7wJV3nS++zKjBDFvdu7wk6gSfIsTCHOMkPeaPzCiHuVqMnFbJ
7cyIoUwxblPxTQOQ9bK11U+0sMa4h6pX6FaheOf2mvxTmpTCFmbeE3P9XH4YYemlxUFoAJjAK7p/
aWMbSDPlzbJlL/ZyR4dHmIoTfWvxbnkDtheNzmyTEDvhSemuPquXb3kmALaCNTdpjFRK1TC3Mofg
NJW1HbgxPEDpJwdkCRM6Zu2t3s7pbgwm4WUILVxwWR5x/OI073jhG7OIyTyOO5PE+MaNN3gREOey
rR1DjzLLDmDnMTBMd2huxC9A4NmXv/dqgrf4FIxLmnFeF1AXxxU3tLVn1Z3mQ+wiOpiRyW160Q29
tErGOVGwHxW1wypPkdDJ/DIGcxumozy0P3VHePxvS2P8dO7FIkroQ8qIj0VxVVZvasN5A6/fYDpo
+DFyRZVCGHeJigiISQVnqPVnsNbqjnQIdtr14Iu+4sh2cpdtCMdD1x9vC5vMhSJWPUa5aSNN3QT7
6opWZwwUg8oNb3Xrkef34thKUJiPmhooKr4XaAoS0jglRperzhPimxy55N98rQ9jzDvfDHL0yBv6
kqJdoNy2rGPE65r9w9aduMM0wN7YprigFgLB+xPPmcDCyEB6LHLtGlWH255EXzPIJ48ExPpFBy2l
jOPj6472YZr5arEVxslUyHDxpm32Zaq27jSEeLWpA0/07wQc/Oxov22dtmFxz4ozCDrCAcusy3m2
yRBdpT25K5TKcAUy63ZQEqh7Bak9Dfp1Z5HdrLV3hoFsqNWu29R4bTr5sRoz3Ub91kO74SA1Otpu
hmpjcMqPEsVEBjG+ARRHgAiuX2cthc7G1F53RXeTjeZzPJqJG7UVNBKG9D0xIpCiVjbUHJ8mM7+e
jPk2I/SXZZKtCDo6sqGa2HMOlac2KonfExVNaYQgzkdYfybpHzvDnDJVMFpISSHp1RpwFCRfqvi5
iIH6SPD2jN8tHdVpTfPLQHMK4cflA77aMwIPISWuo4fvdB8tvkosGXms9cg81c2Q7c27iNjqPkLW
O6JRjHeS5FXWbjZdPpxo9ewB8WbQcXscZ2bVvVSRBvh/REJzIwXg3hVe05KTbNJo+unMLWwwt2kl
T5KIE4OOdNbYcqDYZH4KQO04ollzeSN5q6H52WIfNUkdUjVCilKn1SbVb2uNeAYenH9hhQK36cA+
er2MFWNSu0TJ4K+1dpTKxBXVwYlEkbOW9QO5MMPcv0g0oqiPEWON2HgJQRAHJKvXKNmL0A6SF8vl
JtYklItH85CE3U+jS3m4DLqQTx8ORwMoYBAU4HScbyeVJ+3HnlCYImUhk2wQktHZbAMVfxAh8sc1
1k6KhdFPkOCCbwcDNucGxTiAvIsRaa6lzOCr65/lQLQzlGZsYAk5Yy90+9jFLW2xUbeGmJuVCuhf
RkPkSXHZ7Qgx1M3ls7KaBizMsAJUQioacdCYtCqnvRl+vE8kpzXv4itlA+3Bg9rdBk4qcKuBpxGT
C8tjhyaAmwvzAchy2IUgmrjVfG0HzpDdfEDlx6YCNeGmf69yJ3hJ7NTl4guoU1+yzzh9kLdC31mx
5pado28ojqjddm/qGyoH0DTh1QtO4s2XzDE+qVZ6htsm+NWhLVBPe6doogB9m8rrPBCXoWaIH+CX
z9o04z0POkQHhYTJDhMbTiRwe8b0qF76QYz3KnWgl7KF4yUA+maHFZT15HTAqBiQaUqRO2hK+t1Q
8qbPV98Ly/PGZNJQBI1kucW+U0GiNLSHTfVVOpivOAiY1FH9yk88+bswcE/cqu+Ckw6YIxE0WWwj
K6rkMSkUGCbZzzgZwJsUenN4V4a8JJdeSZ92dmGI2dlKS4lJahhKdtlt+xCdJsjAYPDIvx1Xq5eQ
Rfy9KGY3yzLIpbnC+Fh2rAGUeTc3tBPf29WbMt38Yu7lHeW1O2xpknmbKFrZZeKEGKiSBOjwayN9
6FUOZfRq5WlphInslV4mXaxhDwGX3gTvEtiHMudKxjij4ZXv5XNwk11XP0QbNPmcMgxveUyIJ71J
gkyiX89Md7I8u/3wpA2cM7Ia2xefjYntSQMFbSvCZyOj7ip96cYVZwdXmCborfj7ZLBYrXBuh3Ts
YMIEScFm9sl1fA0qLXGDjAMxV/IlV4sh/hz5qpsK4Nm5E32qrMTD/axHPg3sjLgvQdrGXjBiCEIp
rUSgp3hROrCjhsTpt6U/gGhHJk6wq73BLbzwlXIXKTsrfe4JhmqgjoH/Tqvs+IYnuLAaChY/iUkq
zVpN2gjSmW4+NLckS66LqfXDOfX7NOM8s1cLRtbCFnPPtAEg/hFA5GjaWy+WCaIxPxFOMghCaNee
6EvQw/UqaCH04T4aPNG0YwAGuVPt6xe9rqENjdFgypSJsLXIPWu1BpCd/pBfuPzGERIHBCCnYjXG
mDYtilW8Es1ajggqf4nqW2J0BTJX50aLItWyDkJMmEfDBX/IoaTRerKfYPCA9+RfK4rBlnpSFsRo
GNurkvuMZND9BdYa5YwC0guVTQsMk694REDH+9/zOwCxo4CeTsesHVqAdIhrsaGqhnpwHE34siP5
ihpYbpOaR4O9Eo3ObDD7lzZZWlogo3OJXgauLhedWwYCciNS5B4nE1y5t85sMSc1j6y5UMfTt4Ja
7Ilf2wSNau2IW974zVorQxbB+gEEIqVjF5k70kgH5BYBbIGvzusDmyrlld78PrmyrX6J+exUK0+F
M4N0oxcfS9BHXdA6GKzd0RViSE4KXuenjyjS4mik3A7f+mmE1iNeJWCdxLk7Nxg3wHs1swZIy052
gCtGHtDa+S4Bb2ux4R1FrjXm2wl5L40hHPDUzI8PmYsBWkd/sNDKB4T0lXNSVq4vrOtjbUwyawRR
kNaRqLpmln/Nyuh7m8melViuAt3ShogPYTXu0yC5j8TqHhq6N0pv3Wfp8KBEusv5LXRlTLZ19luY
kyRbvZCN1mnlg5ceJDtxe1sENQjxrcTmbvTK1XFmjjlH4FEcphKTr65+F2z6R0PEmv35i47sVfd1
yQEPPelsKXZSnzsOsOqgi21nIvicSGpSIojjKom3xpdfU/sC0JbiNv9+eVt5X5jJv0ozyuS2VlRX
rg5KetU1PHAUbx+ZNGtKAmiiSzCQycOPXA43RmF6nSI+l3rAS4V4R4TJtqq8QnOABhvzKr6fGruD
rAYdCS23wuhVmS+9K454ojRT7MmJMZwd2sKt8Xh5S6mVCweVzYNG1GqGqMav+MWtTEezKekxD1pA
v8wlM0zcqUlToVGMQ9KpD8JsfK+7/Luip98mJX43hx+X17RWGFy6g8nEnTIcRS2xcOe26BALNhiV
RjtOr1PlQd1RZDfG7jQnn+/j9sBbKC/msfCXplYHpM+wTZXOuuvmK22/U2zpmAJax2sA8z4fE2eq
UrLGPDg5X7sDNR7oBunyeDfj6oX/4eMmE1/aXs2IARpZF5Jch0pVnF7o9wXaeZwPt34f/g7hJhNL
goiIpDGxHDrKUd7SCfPkmQIJagcT7Qdu3OT4IKvkl7ZF0JXgZwXPSVA9UySw7jau3L7QC5hiCP7j
+pj4UhtRPmOQkHqb+q6CDWS+1m0Jfa0IcjZ/MN3AWx8TY4K0LM0KXLcn725vAB+yR0fZo4RmFw4X
CbLCDyBDSBQcyVAiAjUBcwHrEM2pyNDQ637wtOO8lXEcFcxucO+cdUt0HMyQIFzNVk0wz2T2stgB
6S+n9jyZj8O4SWXhIYrHXTvPYCN5rkMIXCg8uaW1hhfW+GGZcThdy6rREEasMWy3mRrtQ0E/ynUd
OpXQ+q0Zo9Vlhl9UKLPYUZd95Rwg3sIZR5TraVYJwcIpZZREVQW8X7h1nsev58I6Hut4IoPp6BTn
FqlphIJyMMk1BlFBuAcdOdVL8ehF/bXpHNEnbv7Aq3HQrft0RywsMscnbNNMUHRwWlTQiVS63C54
7xaeBebjxZ1CVEGmFrrULot3PeHIqa0ZQHlDg6QYJnzAd4IlLjYt6KKyFupYB5E2BruLpH7p9eb5
8hlYy1EsqvSl4In3mQxKSQwFunqZ7s596FjGvNUs/aemNYCv8LgP1sL+0hSzX1MsFU0ZproL+dZ7
VTUOsa4/lHnPqTutVd3BoPWxJOZUa5ZW1NIkUvYUyY9eRmIjFfLjr6kHjQ5H2eBJFAHUQAfPmu9R
ypW65K2TuXb6EjzjIcGWVhkGhuvMb6evyji4lz/catlhuUwmfSUQZIgQobCdmxPX401dei2aCnQw
qTH9y9Z4a2KuGqkHDFywsKZimo5Db6AzG32HfNWPy2ZWEhBUbcCNqwAAZqks4hDfNCqD0pRPNwx9
nitgcpb53MMrp16HYym0XgPSf/bhahbtnCmJjuHKfXDX+uQwOOVO9fov5aF5kd+q3Z/wQK1F+zOr
TCI5m2NggPdJPrXyRgAN2y0B6aB84DZ+eOtjgl8epZomNKqMzKc+zm8KqPGuqY6xcR3uoIXdgu/Y
lo/8FtDaoQQrH6qy+HhgN2YFBM0ACmJSAsPJboLGUL4Jj9petuUDnwVn5REAiQhamKI8SZ9MkcQc
1b4fZDdORhtSVLvQ2JXao9VibLeseLnWyrsUhBQWGHhRPwJglNlRtSb6nBg1XVi7a+7+n7elvpe5
6fFa0n9miwmUzSDkJNQbnJOH3qWEG4Er7oSr2UtATsurE6/VTM+sMeGy6Sdl6sVYdg/qpj9Svshg
5xlXo0fzZKh1glXuspOvDfDoKogGoOIFemiUas/vtaSVgh5ywDJQWdSk6nQbUDjSrod3qpyKbu6K
W2vHrZCtRDHEFSiTQpkC80oas7GRGai1AMIBt4mAFhzlYzU1j1lXcu7tVe9bmGF2tEa1CNKovexG
UenUemybOTm0Y+3IKuHt5UpOjiUB2gZ3A8mczATmMNMSYlad7JqTCZ2LYsifpahQb4yoQgMkSvpj
OfWmH7VifGyMFqwtQik7JBTT57qaxLvLn/bzyk/SjwpSFlBRg8n2/MtGdUuIgg4r8L0oR5vILZF2
tcewDh5TueFdgeuf82PtjDUTWhg9ekCya0XNvaaV12U6emYl/+tFydhiQzrRUika+6wzJgsiP9T1
x/GQBMYm7e/6cNrl9cPlzVv3e1NFNVUEHSFEl893D+lq00qxJKO4P3m601zRAme/tzaFV1xx31er
J2dhjX7LRXaZKFEyqhGs0UYZRfebGOwRvBqtC9Dg0iEfTmK2fv+BkNOEzA6IOdmCeFVamCWlFnuf
Ft/NnbKxNqEj87nlqCMzyb8OVD1I3zS0LUC1f762FPIuUprmdIrgxCR2UmcrPWtjPxC8xPW/mMM/
s8d8uZGklVKYsBeBPCU9AFvndn5m/0KZlk5z4Gzl2slfro/5dm3ahLWqxIAFS8UAmL68AQ3jLYpF
r5wjSa+1TxsJtik8wfE0/iRTFBktNNkCpCxIkI6TFzkUTk/5hFHWu+O3m9beieDS/22PHeDWyDDg
t2AjgTQ8xjU6qdDYuOpB9l3d6n80TbrmBpB7wfA3oH+Ye2S20uiE3hJLeDc9Kt017ZmooImdjur2
DwRZeNaYpD1TU7Eq61BGrzC7rfaUeVfZkMfWoVc7ryC1lk0bOnQ6RUriDzbucy+Q9GoISFFBa2EX
7ON9vdVOSnc8xv7V+3xph4nDkHduraYrZXy02R9zp5ftAqQix3hb+L+4hYV5p78Y75AGxYygy60u
0IWwp3TxA1gcQAdy2jKaLOnUGaruVU/5DvvbzKbdKMqhUjvJXrjtbB6GnWeYeaEPIjj+shiZjC49
RmPjSmDXiYPIzsJbq2i3Uc7DDq+BYcDa/vubavSALaK2OgtWWGQEKYynvcxHkF87xLE8/aE7Fl7/
hM11L4eAtVBqIGLTMpxCRfEYg4aRiKlgSq5eQXdyeAyCp8sGVq89NJgBN8QUlKqywbox0tqwQLeF
h2wK6adx29ud3xzpCDefjHclcoJYVdexiWCQReJ7vpzcKnsrKAXiStoz6V8H9SiCLZmzopWoCZkx
TKCAXR7lG1aIQayyrAk1i6ACAY1xBLFMuo98CiLWcDx8OeC7AM8kc+NFVlpWRA8IzsXkFa8duDM1
CJtjqBqH0g5BB+VcXuRKcDlbI7ORihLKqgxVHXe2QsWWBeNIJOtbMEsA6ZevxFQOYWp48lDNvN1d
OZGwjGcf3u4aFCEZp1NLw5zj6X9LFb3pq4UKD/ibm5fAFvaBCYFSXh9GXonbZzYZt4PESi3qgLz9
ev6NdvHQfpkA3YFK9da6pmxG6V26adxqBz4ORPLxsQJcnws04i2dnoKF909KFyhQCSaupbd2IRF7
nCfv8nddeVZbaCjhCS9BTVRjCdKMylDA7a0RV+5MN+3e+sjXytBWdaAJo3+fxsAWPFED9aJkKcxt
mINGZLQK+EnUPKpZbmvtvWEWnIO61r87s8Jcg3PaqZHWYUXdPr8eZls6WI4w2v0Xwxv31ZG+Nqdt
J9qk5GzlWmQ7s8zEzq6ek2AMYRn6i9vUC1PbALjPCW4oV2cXuBMPiEadjrkIlwZZuE4lx5FOBpWA
VuFnLzzKamPH0v3lA7JqQwbgQxFNkHaxjB9WPMeDOeOjSeVNEb7q/abgDQJ9fkbKmOX4MMF4G0Zf
+qCcsIyyV36KegEZetXa9q2xbQexcf/tesB1oYCqj2ryoWHA+NRIjCw04rB0Le2+G7Zd/BSOz5dN
rADkqA3AgOBZmLphVb+I0jSxWMCG0tnmhgIE00N9mwHIP7y2iTPcjg698KDbKwOLFKBFkiWcZZ5e
j+dng9atgJbU0XKC9hgTNsX/Y+27duNWmm6fiABzuGWcGWVZlsMN4cicM5/+rBrvf4vTItT+tM+V
ARmYYndXV1VXWEvFe0/IYLDVoLiNDmLhVh2InZMH67HzGzQoLq7ide6CkJQCYNPOPbW3u9j+i8rl
ayNz+S3MAXdSNggxeSvxNB71U7I4w8cepaerEHjPmG+47x8k0xNBbvWJG63SeV7ugwm0V9A1nFH/
0UR3aUMjPUtkLSn7czm/etSfpxvhNnPoSSPMf0G1s2MFLgUy9qcGRHEHmA50DyDJbJ6Q1r6SAnLM
+hU/5t8JEC+lMTYnT5pI7XNIUwPFDwUTNK+5TbD8IxA1k9QejRkouvfv6gZD8gewMciQWkjL6szG
Ykp2GjMpp3WKzpnXTqD8BcQCAxrNt1/evlSvY2+IQwZfIexexTw/JTe+EBDBSyfqyDWpYa0+dPIk
eqDbBOBdaWAyZ53MpyEDZ3EeJQrHbb32wpAMhJwzZelretRqqqWiiMHUFEu17mtrkdlhV+n22+vb
yaVDDJCBEeXIRBXInORUDVJstCliSPSVyh9T30J2VPWjz39R2qffYi/FRhYLpaFG5Sw0YfLn7PLC
z4ZrAM9NqxMH7bXsybMTnSw0nujqs5h9BE8Tv6ln955sv4ExUERV1Qo91ktgPWtoLzeYAYT+iH6K
KJrP70C/99aaGSMEpWrbpsropkSH9DMAftHgFh+mD/z9PaNIv5YFmEYqaoHKj1Rqo6xSFYZlB/gQ
nKX4XByGj6pgTxM6hQcXiKvVF6AReY1XuImbOwqat7JHYjozviA08vilk500C6kWcpoapg1fUzSO
A8in1zWi40Z+rHFqvwpCQGMimn/Gu+s9naKXApksiyxkaqNYEKh8MB+iKwVkn1KgnweR+AhhO9H6
pTTGEvWm1ADaF9o8+5LffzD83AUQp2NFtn7f27k9oz9msafvmMhChUMA5Rc3JUHK8/rAX3aYMfpN
YU2zYcXY4RMcPsjcRrvzDWQ7M5wxL9Gzc57I8IDtCHOQCDAQSl+qV5wtTZm02N7xMyG1NE6ngsDj
x+xIzvAzfeByd7wO0C7ksdxK67xGkdZAHtYHvPQO7y/wtAlgKAH1t218wxKDd1UXL8UyFkJQ0EJS
9RBL8XR9N4MFUMMEn/wXpD07fvRSFmMdQmM0BjGGLPlr7wo/aFNjVwYEN/jUE7sFCTXvkbmTH78U
yUSiUdhpeng+RT95JGbo8VShEg02cZ5rea2dl5IYc7RIZO9pcZ0HACrDXw+Zk1xrQf0I2lv+WMZr
S3spjp4UG+tXWdm6jBasnw4Y6QMIvV3zugGmBxDD+Ld/Z/oO0lBaREc6JnJQa7iUlkyamDeV1blX
BRrvVUeyq/h3EVAyRHO02elv6l9CdAg9ToT9OizYygWT+KVcrdFmpS0ht08bv13SK0NKfnFigtdB
z6UM5gZUbTtL/QwZ5LNAG2X+qh5MhOuADAI01OCCPzk+oupoaO5f3L/XofOldOZO5FNT5osC6eQ2
BDt21syJwPTXY5JVRHb+gduat6s5/54lCreXeyrKa40ZL0iksjuC2dQnJ636VgTDzUt17pTCL9fH
XIs5L6shaSCNJjZWN3eN8V7Prkh3RkLi1o6iehBSbg3+9ZP6Ui5zPyx5TqRhgFxD8Iv2m1Ldp/kP
jubsmuzNTjIeOBp7a6k0yJh9NPUDVtIxu4+gFHfTZ3T0O+10N3xQJ/QOcc/wdWx5uTrGGwP69x+t
IZ2VZ3sCslX5oKOJ+hQFuS05YWLXDZrWg/LUPowNmkm5DnLX4G1Wz7hjtaxFQ4mxetJcTOTm2Rk2
1wjAQdiDwkTj2IJ9j7wRyBghI43NSUggUL7BbKIj2LmL7iKvf24x6M2P6HYyDBebfPYtGxM7Cp3U
oIeQVPez5Jc/AQAjjKubABvkYHkUCKj+fFuH10v0tc5/mt8j/+EnR8U45uH8oNl8w5JMqyQW503G
/BHMQ1u7VE1bHdEtH2SRW1HevzfUkSPraOhgX0gWupFbHbUnt+jEB6u7VdX+Nk6549z7yvOvGPZx
VKD1LQv/z+wp1+UdQisahVk/8gmVd159dJAvwhgLL7eABe7b80FOmJnPvv4BEEIN6+PwP79jL0Ux
5rwaykiQ4hAmwQC2V/upBrzhu1TiZTWM/W4LeTGy7p/VnHMC420RjA4RUmfj7XtDm83+MTY8zQFi
l+qQSPmPUvFojIGAgedbIKsIXIyFfeP2skDGdC+rogoFqaAa4LBOSXAembjidWmRjbx8TlweFWO9
07xSs14wO1xov9Mre7BUL1G+Rfl1NSacQ6MdeksWY6/FpZy0hOKnRTrBMaFdV3Y4arHvjF52jTHH
sdT+c3GH0+DRoMRcf4IaAou0dpISE23LqUGC+X4JOIJ5+8iY5V6Ni2aiq0wvCMWsHGnyU/2Y3xG0
HaFMdveRlTvidAvQE3wJL8Tg7C07ICUbXTuKI+SHsflcNsZjN2JemrNIjllkYUfaNMwW4KpQ0BQd
BPM0ip1t1W4TWICrG47Gr7oGYVj3Mfa4vn7fBfx7sOysVApGkz6nSGZGC5Ng13dgkhQwoIxOGK9F
EolPubEfIZo6CoGoIAMK6DJC7KQKxlLGU+bPDGr9zwxqfFXzOZL2V/cii7EtmFSWkMCCLA0zdDTx
Ovwi6wwmXHTTxiduWxEZ4Nc38UUeY1wGAc1gKaVp/qytB/0SBmxpxqd/TO64w+W8rWSMzKJ1s1bM
EEfjIH82UkP/dWqLh5gHa/R69IQM2svSGCNTZ3mhLsp5aQme8jQ0v/jLtXjgrmr/NrxIYmzNorR1
tMbIxBAYS/xFO+Q+wdCIx8mXnPgwBvFJfgdLH5Yno64pAXgQjKqMVubVGJk5beWCKAi4OwV6NFK0
1Lmr1wfljXT/9pXfNSsbcYxiClEMUlcSt2rp7RgXVxJXF3d1fyOC0cVUmSRjqSBCDLLnCJ09REmW
XAMK2EMAffzfK5mXG8joYqvrgyplOLWywRusEIFbJj3pEa9Ey9s4Rg0FYwqLtURmoqxErxKBYNN/
evto9l8Cm41j9M+cjVxuJWxc99s6LNAGojgDsC8eAa4QtEHGAy3jrYnxceKQwkipENgCoRrxia0l
XKxQjja88mNRiEEGyucCLO9ZO9Sin3nUO4r+WyA83f1FXWvXOL1sI+vUQhHElyim0zVGUucbDXOC
G8RTvhX8bPVulLCRRXZ585BR+8ho5xSyetcAr2h05qWL/fzTlHrZDeFf05PZqv36hpsE3LX5G9mM
5RBMMVMVjAOeh0TCExHXjzalPLq7v0gc83aVMRyAxAJ6MWVUp1N8L3vr1fxYHBXqvLrh3WiOWrJT
v0tt5ImVQBQwTOyqPBkzL6zkSWBshrWAOMkqYDP69qYWw4PVzkfOZd7fL/R1oXRigKKDESE2oGdC
kx+djnxar4tTf0Xv2/axD97RLn3uVBNlCwVADYOwl1ooa2mtV9mAWFWsAVgW1sYcVOEqqDbAZirJ
KQCx/9AJTXVIhaF2MVSdfBQGrTGctxe998RBR66sSyizgiKVsfzjjK7+pDXoiUNT4T3aSInbiFsy
2Ts+wOjohIMpqwo7FlKGydyOE944agCoV2m9jfIDoWFRxq8rR9vCIFHCR5ygI2ODrK1Y5sLNS5ML
i4nlUR981T3XfhF0vljZS2hn97lXBuu38TbzeU+6nXonSoyb9TJ3r4nzXi3M83qTg6i54XLCEMz5
aVylX96FD3MpkDnIAawxqbVCIPUISsgYDyrCSbRb/KSB+NCpea1X5Nre2lrmtpi9jC4eCwIF4ePY
9vZc9k4kRkG3LF4ag4sllA5v6+pu2Wa7qcylWY1KV0cVIinaAwGL3yIJVn9DwRojn7m3DndqfsN7
1e2WHLZSGR+Po5zENPxnZyMUh64tHw2fXjJ5cnZLvRdIePjRBMRefvFvz2NshTP+vs9rRZ0NKHB6
RIbFtkS8uKiwLDnJ5zrgzo1wDpVttlaGYVST7LzDQNSekDJGpSoBkOM02oL5WU7sXHQ0VAJ/Jp2r
4PnHbUneLZRtVqyRld7450hSzAb0R3RlDTtERw2RSU7X+YnrjfeeKVtJTCQA/dUiI4ckDKodu5v2
sPgYw7PjE6+kKnOsH9szLIm1NqEnjtZEPcOxo425P5t2dkvVY3RFAkEv9huXpuVb/ZOsB3PmhbKn
LcEAvDk4gYBzlXb1CijcomoRECzb+R1JsqbUFqURro276NBhYKc1bCWQgegiKDYPgXv/6r7Ie9W8
qA3/5OgJvkpC9SXJroBQ/EeVAcP4IUZ7uPvfFsl2My5LmlToiiOb+IexUy7xol8dIuzsPq2cd9pO
LypM8GaNjD4BF15tRspOdgBBKOFp5Ea1+wI4GsTXWQZ58aiGznAKb3IuocJe7LKVzTi6sqkHte4p
3ftD9MBMdZAKG0RtMEz1R4ED7Lvv3DYLZZybNlpjE1IOqvOGZ+2aOnnI1Vi/8fx9X3lnuzTGsxlS
15VFhqWR6sxPZBC6zygs2fLB+sILZLlrY9xaGiptFE6QJgb1EUHzQTnjrlBvB791iKsyjEeTlBZN
pbQ24SCedI+aCAsPvGwfpx5DZrKPDVXtd8EaXqoq49MMIEOICZXMCEZheEge9HvSltwrModra3at
30ZdGB8myIUS9stZGK5h4ZjSDQHaJEgK5aY754fpjl/vJa14FZ68CGU9mRlLxbos2Nm8tWxJL5w4
+jm3HzkWhrM01lmBhbsZVPR2uL2PmVvkgkJXK45AcPQUD33nqZP+4s1m8DSUnRKSDVVcuuasoQWA
iCj/NKSYqkEyzys//tcLwfquYRyzRltxeoRKWQBudTCfG6TzMbcaiMpd8p2zpWSp3jo4xrg0+ZCD
2APLgzwMQQGiHyEPoIgWjJe1SDLzysc8RWHMS5LNcp1SkScH3Wqo1YcIVy6ZudUyjsfVGMPSGQre
4zXWFd6M18YhPJ5zy5/lM24btwlo9123UX/GsIzDAIxD8gdUKdNMu6zt+YPWoTD+Q7UXd83s6al/
RoHcNyO7nu3/euk1xsLIrYLMm4RtbbwKKcUuAOVUeC096HZ8ILpsoMQ8cjSHt8OMncF0SdSnOtbc
eZIfLW4HjJHZmdwUXfff35lf2TimV3yQQ1sXGnVd5Mf6ScOQ0o8BLZbi34C9cy4FywWZ5a0+pOQn
/nBd5q4UOuEX9an8bdAAeTCpnBz+rmHDuB5Qb1F8fzUZ2M9jhGk6DVOP6XxVWSIiqCUV3PecGLCF
QcyIYToAflzG+qpZA059gBQ1WLwCoTAwqlYk0glOuQxi3pjE7qV4Ecf6BKJliUpUQiCOOtWyQAmE
QD5wkzu7iriRwzxh2jIX1JWWlWIkoEYy88d6whAGMImQF3b+2x6y7mCYErR2ixBGPAQ0dxKDeCD8
gKoVSjvSF460PWupyjguE5AJ+JexK0I3ZU2jrrjWVim1jo6pG3cU5N4HPGMETJhizb3KtOS7ympA
/grSbsfsM9FJsxUzKUKmXTdZPz/q1vxN7CMMuXG+b++IgQwAUDkTYAQAfbvUqEIALc5qLtSLrf/G
zKkbenJQP3W2ZMc+aNfnB/QmRvfSzYIewXe55q10xuhh1FyIFG3+k6DQwbI1do7yeB6oD/TQ4RXa
dtCwQBqyWS1zfwyrUQASiNXG6KBbbhbVlj+Gv5FgI8iH2I2/hx8W5Lrc6Wn+KFp+3nAnRXejkc0n
KPTI3jzX88yoF3HAJ9Cd0p0eI0WgkpPvqAmkrxzu3aIDZMMDgD9gckICCpHKTvhondzk0zjBjUqy
04jLMVY0t+/Vu1YCjl4uJ3dyCPpBw7qxJMWPx/aDIsi/CzX7ucjrwxwK9yuy4nYt5hxjtpc62X4Y
c/Zh1IRzqI0dJq+iyFtAqovpkcy4mnsL7C65CMxmqx7CD7OaFE8crd/fFLqQoK42kbq+PARA/RkA
fYHeEUs9OgDxiEC7Ck7bBcMb2gHQEq9SqzEfjGPPMWHy4V/JZAo3x98ahahnCyT3vnqiZEaGoY7B
Ne1ztwcX5Gd/k1/E0edsxEWJFmtVCm2T1jl1ly4cHFUajrKUXs2oxqp5dIVG8vo9Nna7SvKWG7FS
t0RGpp/v9eLVNUau+qsZsyvdvfnpfRHpVhoTkVZtp0pLgkUC++f7kA6lPU6WbstwozxzuZcfRzYe
/RWY9gRQBiNKHlBR0TI4jzO6A+FRkeFAHy5g9W/IZRV3lstj1dytmm6lMqEwwLaXqtdUimaQq45u
CTydnhRydIsWdcT43HCYDuiV1disk3ELfTeNQhZhnVV+7v4F9dfdEKAJH2P7KswVpHIt1a6r3Mhk
DIJYVpGWp2fHnN32bhgAPuKE0joC/xXc0LYEQAfeY2bfHAPTH8pAwKpsXWmO00pKVvhnyp72T1RJ
/ZE/oxSN5iteMLAzdQoLDCdLsH6mLBvMropZHvVdJCMY+D27sjdgV53JWTAfKJ6Q5btujzQOkDjt
8C15Kh8BUR1ox+Q55qZyd4aCLr+E2WspNNVSb/EllM+YHmNM6AMcz8DkE+ivRegzjh0DAuUDWO4U
TzjKN0Jt89K8u0qGwEgBjKYGXjHGOLUShiQHssKGhqHBZLENrXTftvS7OrURwRiiVVMqZcbj1EXf
vJPk1k1vNXZfzu8yeJvAgrELZRfpayfABAHN6Un1ohPqOyfKTmc+/3buGqGNMMYcGEljaH2PRZXx
cIVi3T1A8tDBDnLoYjR4sLh7sTneGqZhmToqkexEeIJHsaD30p+X1HzsgB41XhkejccVsc3rwt2/
jxtxzIFFoJdL2g7iANaYgGcXFc+fVFQGqgwc8ruSNdvVMec2oEXIatfz6iYv/0L4MeWVhkb4+uvE
TervKuNmbcy5oQd+6dISwoAV4pSEYjsBBKEdvLd1frcitF0UY2aqVl+rcYCcHFFu+U87meT1N9wq
NW9FjBkpkloqmwmSaPSt/lk8Asjsno4r+zlheL5w6488mbu1IVUHPBWAUTXRZPNCQ6xEC0rj6P59
BoJf8qg/SMfOM1sA22ae9B1A3ASifI0L6GA2zXoAJbwzFE4bcHWV7NMrJ7n5Emaf50YFwmCPL+k8
5TNlaDNnPmkBXpIYVM0dwX/Xub6snNltsR0qoWghr48Wb03G+RTFy1FRk8AAPSya17+tlXg9LQKQ
pMOUk+DYNTpEfCNhCtsCqullSLcsYyULOiycFRUOnhJjsQaF8CQA1ZCzTJ4kJkQu+q4CGwUktZ/1
QPS6h8TTU+CshXd4DGBKrvya+FZtc7d319KB7BSjwEB300zmcZjLVVzPlMLR7uZrtBrBCwpfaxDi
pF5yx0Pk3o/pXqSx4G7NUBXDUp+jnQqZ8NJNHsar8UQ8iC2wpTD6zNnWveotxmFFDejxeAcqzAFG
sa5gXk2hJEtL8L6H2kvu/4ppcfdebCQxBzhYSqutIyQBieBZ/UYva6pbyhgZ/auM9P6zfiOQPmjz
3Oga8IhMKqIZ9WbwKHcautM9RTBN0F4ZMAfTEQ3JXn4NI8VtTdqNYjbCGY+1tNIMMmAIH+LfZfGr
WVfOye3eh40AxkfJtdzrCmbUXbM0nKZvHXOt7UHv7FTLj28ryZ4ogL9gEB78VohTGYtmZpmVihOu
npF/nDuMNOq1ry6z1xcdz0nRT7HGE8griPeB106z2pdnhnRYV/WmhXbuRnpSzFoiTrzsmzRoLeJe
44NajKBW7rx2vFmH5iFdikqwE0u9qtB04YipipG5XPkF8PMTSPushPN9uzthAroVMBnAYlLp/zcq
tYxqZupaiiHSSXswS2m1Y8X0zTT93ObJ/86NY4m6pIhoaUCHAWDyLoUB1h6mFSQHriomjqUst/o0
P9Wy5mV67759wnvauhXFbHspCFpvyCGeV3L+OMzhqTQWjqfYLdJuZTA3Ah221dqRjBHTlarT3s0o
TfU2oDIAOtoHUWmbePGI723/0RVDklRNBrkCW0VRyiROLQPF4BEYfaeCaEAezTsLAM7a36DZ7Cnx
VhzjMqS+AXbPBHFN20dfKnC2XTWSaHidqg0HVcirJ1UNxUBomqTCH40Fo9B57rS5gQqkBMILv0pM
zAob4+iva4oWvwww8mvdoQvi7XPfCwpxpYHzg10hlg3mUzUhLAZ50Fu3ltJbZbICETkFV+ym2E4K
pL8mHXhLRnRdGPrJiCoreFv+rt69HAxb+6kLPW2NBju14k61afc1T9Lnt0XsXdnNYbA1nx5kM10l
kAi5tVv5m9I8Z9mDpnAIHvdiXkAgA9id4BmB7nx5Wa1xHao+gRi1up3Cz6b6KKS/3l7J7uy1TsGt
CTGoKDGHNWezLi6pRAghsw9wKtlLvP6gPCzArUZcfW6OSd3+y9tid8/oRSqbmpbkFRBJK6B8hBI8
gMaxk3/8NwFsCKKIpWiFEFDonadiCFGPOb5yt29qs3MKY0rjtC7DSMfOgVQUfVPGVWvBatsqWsVK
L/lQ6aAc5UasZDRZX6aD6BRE4aC+AmTvpUp0ulVE+jRSi7zkKyAaM81nAriknoYK8161p4rvWijI
LaGIuoauaGYvifI46ZKud6Nn9ZROduLFbu2ltyaY8GS0+ghf3tUeBuBTC+yeigV6FEYrB2CAlMbY
Y44H+McIs1C5MG4pzJpAZsoriO/QyCIbB3w4TVGxs5bBnGRulVM6rDlKxFZneFnc3c2mokbu2I1h
oHVtdYqApPE5zeH8bdValKA2BT1oyuWmW9TBF7L8ZGrLbJvx4NVt911OVHyqrn801jAJrN4AKLtc
iJrTT6ZyKlaUQQwtrnUnNKraKYXp8W3t33MWlgXYaIAMAffoFR/rEvatNsHo1sNkq3nixnPuqJqr
pMdJfdec9lYafc0mgMErR1F7EdJg5B0QKl/XdyPSt3iWjw6/P3/HdCBe1ERUUzDnr7GjAFqqj9jq
qHetpu/scQEKTawm7tsbKO3s4IUUZk3rPFiaZEAKYBtaW3a06wGdGB8E5xFD/VbQ1bZ08zewvzsm
/0Iu8/CWIh2aSIMhwNPvv1txax5nMdc8jEY071ASSrUBOg4qj0D88timfl5BT1AP7gDGcjP+HRfH
FQgYiI47jWe36L6yZsvUwDlBhUGCr7yUNYpp2SHyAOpWV51W9L94Qt97SyE6g1Wh9CstgTmDs90s
Ip71osv7lmjGeoGaeO2LAaJHX8dJYjCdgBYrlOBdwoTiFZrpgF6JQ3mbiFmB+ci2nc151qlpjF2V
UEfIotmb9NTrh++9+RwlwdDyImCePMZ21emyVEsBeRQBl25zk2o3k/Uc/kR50dHQGlmjSxFfM9nj
FxGZOcPj3JS9xz4CPXQTgNEHS2bUqJPiHOShw+DOISoJUnudIfB351Rx1ng8Kmt1W7aCrRZt7SzT
6r8tfeeaihaA1lUVFgGjMsx1ydMslouhGzAv1qCFYwTMrDks6iE2hywo2gKA1hqer28L3QFeB+sH
WIxkVQLjDqLsS22uWqUW1KnBHOGh/Axaba/G1IH22NuC5RSY0fxOFTPCc1Mqv0zdVuPpNHl5Vskw
3YrUERZv6Cw95ZDGfTi2DY0B1hg+ADKGP9p/4POru3f2+W4tPKNkqy7HsiLDwlMjy1o4xqfwiLy5
q15L3/4CkGt3eRv3Rf+/cShpWhZ9pUMcsp2+TtwH99k18UX3TuFHvvy/00jgPDfyyOVs5EVpbSpg
5AOw5FE9QVe/dTehKwUrGpn1g/LMR+baez9sBTKBfWxKU9uFBbxLa6K5t6kUJywM5avWl+aVKhg5
hxlnL22FN6qkYeyJWB3ZGS9BANp6lM4tdhTD2OAakixMPHmLDxRmXwc3x8/eSXw9RZUQJCi5XYnf
ufXPnbt68Q3MqYpKroYqfUN61E0UIpWDeZ94RMQwyDZ1XGLAAX1YDeo+DufC7hjJC9HMARdLkQO+
e2xda7BnN3bSe8kGrlyJ9lUwnQ0OpgBaZ7GdMOIiT+wZiwvZzFlLhdWEAsmeHOtuhfASNxa46d/J
DRkBFQ9MW7zug0nkC98xzhfCSRE3mr2MyVjMy0TCgQ17nZ3aq96LD8Udt0KxE7hcSGJsIrAnjLUu
cLozlSUxR4OIPXWiYM4B2ge8uQfdSz9yD3bHUkAqQIUBRISWWhaJCIMOhtihk+gcesb5de3nd4KT
4EG0iLdQaZdHXr2XTN9KZCMZoWgy1NuH9jwnLGTXHRRp/kQN81Z8Q+hoxSeO8nLWyJLmJUIRpnEH
iUg1uec1NjBP/67x/4NExtwPeRgOTQyJLQL6VL2GwXAAbI7Eetmcd9V64qyRfpFxaBe7ytiGONHR
/tX2pKeAsMpwjrichP6WN7c0fWr85Ajc2dSLOJt5YEormjHEAXH2H4iPLkgBVfojvlW8zLWOvPfs
XhPEVtzZPm/uYSik2iKRODmgZ3sTiIKdlnYdujrgCIi9oL0hzFnLrTx6RXUwFL94QfhexRtfYaIn
0EC+2WTDhrlGwD+LmKKmXT7zY/wBD62Oc8B/xJ8hYJhDvRDHWN2wL6JFDbFozRYdvXDHpxxciBbQ
SsU8EL+B1OihQFOa9rB6YupHCjr/nCEDKhzXTJCkt76EscFLm6AgXmLh1NVUgPDgiupElE9Yv1V+
8YEfMu08eC7WzhhedFAZci5BIvVeKgdiZKfmel7qYieQuBDDWF20vonL2tHClNyVx9umOI2m5JWd
zHtn7HhvSUfrLhibdAkhL7MgNc2GrEjQQ4mOSXf4pp4U37haj+TAEyepbOm0uDIcmWhzB7bphcae
HohjkMbQkc7QWQMIxjsJadyGGoehtHbpA/syWHzdb2+4bmzHEOHV9iKLMX1WPoEZd4IsWmb/NN4R
dy3lMqIUmS5uIxpvaYzdk1WQGTcrxMVhYYNn0B9V2Skmy64Tw4mFB7xB7FoH6MFyUza8jqU9X3ax
WOaCDnO+WEnTUgeM6FSS8KcJBo2p6vJpGZz5b+DG9zrTLoQyd3HQlHzMFyyZhObWUTUBNj4EkXQT
KSch/5o2X1YZX0LAqlqQzq4mHnvlizg1rt4dtOpKb24SHWOivLu0q+Gbo2c0fF6zamzUGr1OZXSH
QcPJVVZttLMlO0ZlobvFstQ+xw3x1I25v2WdjVY8YDNoLnUtbeUTMJIQFZ7hMUuH54f2sv0Xm8+8
l2MVSchWxol/Jvbi6ZYY8ygCTX5SU3Dk8hPWvF1lHK2R6JUR11ghGUKgLSi++YAxWD8L+lP8bASY
BeqdCtjvBQ8sZyfo366VxcqheFRMSdHC5PMg1J/Vsjym4V1ZDE5afu2WyXn7MHci4At5TKJpLTNr
WhvIk4XS7fCUUDDoOwyF+7aYPZMPG4g3HJJLVAi4DOkLZbHKSMURDqXstNH6JYrAoGGIV0r2479J
Yo6ua/IonTRIykYpCNXfcjjbEeo1ijRytm7PW27WxI6g57rc5jGtiZSEWJ2Ak/sX3nIP5BMJqn/3
jp06B9eRrKd5B+veoidOrRFsFMYY1HL3mHX9PaBnjLssMhokckYbdK6W3VbGO0a08RGmjPIN6CzA
gXh5gFaXZW2uw84IMeDswoAacVuwaKFgjZQR98rv6guYmlGKNdD88KrAF65NYa5otCCPlhySE8xM
7CdnMCXRHQP5U/s3o+HkuV457RexbIXPbOK1UKlT/jxxj7wkeHFVAEfRXKPxFH/k5V13VWgjj7l9
UR+Gi0LLTI/JQbrKzoCgKb+deddjb+QwAYKZa+W8SOd1pU+yl7vVLU0TFb8WdPt+N5B0Fd3pZ3/T
nrK74RP/A/asmmGqKNQaJgZt2AJgWISZnvQRWtZExTWk67H/MeSYE9XR46mdrIbHQL+3r6gSgOsY
aUYAHDGZ+8mqAOsuVBjr0BW0BY1XEXgr5BGEGWN815jLfbK2z3mRcCzCntaakoX+P3RXGICTv7wk
YmuscikXmAqonpcKzE3ybaKkh7njjqXtHehWEiny5mm2lFosR3LZuXXYX63aoLggD3sIq/6TJVfH
fDC8UbNcOUojuyyKQ2ZmX942s3uPk+0HMFHYYkaYmBGwVFVLgxV96fIS2W+L2FOarQjG5CRiOnWZ
ChF1hw7D9l4C/6K1AlREKm0xe0pFXg/I7ppkNNtT1Rh2jrmNcZZ1s6BkCPLmm7mX7ShXOG5w7zEr
gwlNlkFGiAQQ29VV1uMUZo2ARMyd+Ds5EF5VJJ2xZCUPLXgLR95eCvVCHnNMch8CmSGGvPyY32Oe
Et0STnOrALQWoB4xSILC5OsZ0d1J7vIDHzBrZ0tliZwG2MZR7lCYM1SEOczjMcErSK58y7pVR4kX
je6oyYUIupSbqxBJcSJnc4y+j5NZeID+KmZUkE+gxMGsBsLE1q7LYIi98XlMnOaeX4nnfQATDss6
XgY9Wg3cscKISthPNqKdHytg2Owi7j6b4ex2eRa8fTn2XiQXy6av2iw7NuU6HxpIJQ9JGdrIQx/H
jDRBYVeGVx7+4A4SI1B1ZR3TE40KG3dLMCKPMnGuKu+YyR5vPqYcC2FMCnyMnPwA8qIdo3z49nr3
JZig8JIMUIaxiI5juehoesYpD/IK1IHE+tw1fC7WHbOKTX2Rwhhw8Fx2Y1XjulA6i3JN66E8GJg8
XQ4x5wB3TcFWFmPCw3lR40iAT1Q+EL40wW6Un/rFBlk24Ay609v7t/dsvlgaYwnmbhyWdIE4wi4i
50/t+MbN7Oh+5luu+MiRt7uVKir8CgDq0fPALE8W5RGXMmwRHfeYigF9IXDGCAwwP/FGHsiIMFEb
TMyLKGZpywSaeG2AqCSs7uMxPMHo3ORK9PD2knaCChSjNHBjn/km2aHYvI1rWV4sWlF0kM7ZMTor
bnplV9U3chgljEUABi0Z5PRukp8EE9IIQHd0lMLrq6vuWsOwBi9ftbuHG6HscZWAMJ0bCJU68Jno
ordmN60k8ow1/cyro8Iom6ECtxE8royYrs4jVWkVFFxAPKEiXUIv+dyOfhLTxbsSmrizL+IYzciE
urYkEicHNDs4HgbfOPG7e3bd7FYO4+YqrY0bpYSczmvKQLMzu7sioJQhWK+HQHBQtqzuDZQiVg+1
4A+8w9vr6rtYJ+MD5wTF2IXk0zuivCP+qciz8FpKb+NDHZR80KD9gwSjqw7oBhhMZsWloi99uq7/
WMpnQidDf8q1EIh2G0Q+dxBt15wA7PP/5DErrJu4SfQJ8tQgPBUPpDbEqpE/8JVm7/7JALI7l+d0
iLx0ZiuQyFACkFvXTBbjMI1RCW72KTu+bU12DbIMBjYRVOZwaSKzg2qbrCI6p/5Uj4g/KFpOgAzu
beqLRPUehMPj4T/KZHYRrK7TNC2QSfNoQM3zO9BSI/ntwnP7fRBHR15+cs+uyOhQROxHkLAGE6aY
UjLX+DNqcn3u4NHkl/310MmchfGksPFHu0jgz8Msbgeg3e5TZj2aVeNwNm+nLE3NM+gpBZkxtdBf
6oUUCaE09lrrFiFGMNpBuNNjxW+G9LZcSt+sYlfQ8qu2xdwAWng5wvfu21Y4oy3aFEVVFuLkyPlM
N9VNNXrtb5qgXQ6r5uiPEk8/d3KgmA9AH6RmgNwb3OmXyxUyaylUEIihRwvpz9kxRLss7eiU+rXg
LOONhblBUpp2utFAFctz6rvxEfrwFeAmg63BYt2tkEl6rJN8VHSPsSNdmZPTnwipVLblTyMPy4cr
j3G7amOWykzyyHDHg526wq3q0hyvLgHxllfe21PZ7fIYT5gJkt6KOcRZ0jMa7noTdYtC5qkN6STr
b1EzhbvVQeUM/tvLQ9SNVJ3Q14eW5A7YQWkNkjv5VpzlIImuSsA/zZggMqLY0yl9qJRHYJ44kxgD
u0zijAXsfQnSMSogoTHhjzGeyy/JezNvW2D4uLUy/6oU44OW8GaxyXqxi8UkEp7XKiaFQPR0KQJJ
5lGUSiRkQWjiV3N3Pzbthxy8UkPe+W/fRzJbrCjMeWI5aKUzTDZRuKS9OWdWT7BFAHdTPwiKbJv5
czKlj8qkuO06eW8L3Nu+rUDyj5sXVtcWdb0KA9LaKwbB0sKZZ44N3SuzoDsZL3UMdOGU2LaUxaoV
I5qwpuVUXqNceiv9P/a+bDlyI8n2V9r0PNBgX65Nz0NgyZ07i8V6gVEsFvYIAIH96+8JSurKBGFE
S/06ppasy1hMz9g83D2On7MFm6JLwqD+orkFWN7/Tpn33OQcl5I1aipbHCYFwgswyMpxRZRW+10O
WDoEaKRNAZpMbTetZaxLxw8Cz9Bxh6ytAbngy/lsuN2nTYHiUh6OEGR2XFameKpbI7VegmQDYIq9
aIlcD0ril3aiKqnluhbvc1JeurGVUVJEwBIk2nVZyD/6vANXuR5uE1pfS4rtmeASB4G6F6LU39XT
MZGAv+VonNYg5PT5llo6LudfTWy5sy0FrH1uySG+WmWUR4jTelY8PVp2FqD/cQ2sKJzn/Lyc25pd
X2mBgmzZwZZ62/tWkOyj5FX0oatQnhysY8S8z8e2tJk108HV8V6J1edBHE9ZPY0UAOpIeSgndaPq
z3o+XHPVdjVukcGR3TK3tk6UeOEUuiBxCEYhI60rrpFpa7n+wlQDhAAZe2w0EJ3Js9MLrCTT6KAA
NKNEbjf+iO1y45QSqRJoCnPwsdZ3mZYcnOYJ7ZR3/RS71ijtW536eZoSsUdWpkdsu9l6gKoCpUHB
s+LgUe5y7QsjZU5U6WhzPAE4ifapve6lL0JpXvTm88PaQ8dStHthUMzQ2WaTci2e2hYGxctKdWu/
9RVEhxsi1EB1pIH7tXb1hSm/MCjCmzOD3LGjyGlgMEMroUl3o3RjtkB8DMz9fC6Xkr8LS7MQN9Sk
gk5iaDJEHlDVnYiQ4449/Xu2nbb5EzsCT5/46m+52xL6uOpEF87Whf1ZoKaWcpmigUEApAQnkLaN
op1w3GrAArncryWb73fbJ3tn7rS5NbS9bmiQO0nuJBvETtA+KA3dN2lEUsfv7EdQ57iWCV328UcB
PxaWKeFowZrAN5GnLYGSOpkAapUd1VXbg4bG3rZ86Wl0N0S9m5naIcm6oDDeGJe3miYBkxmt+Acx
J5+NYXYgbYMNzEowZ6BqP6L0tkl20ubfoIRfOWfzJq2uNVPVnt7XRtRxjC20E92OdEJr+2YdDbJ2
zObxXu3ovdZMWBt5ryQEZTc0Nf2OCdePeDHdrOXly/MI6ap3jJM51xI3QjXlVmaIJMHeC8pSdJld
qavF0oXbWncMBzEJ+qZhZXaLZonFnZpPjceKcicr4WNs871cVI+fH+WFqA6tWcIhApTr4B3v0meA
B45Xo41Lo5AdZTPUvHe1WM3hhIcI2TiVMlJBc+dk1wZTVlzygr8yTDSHvbdnaIjXL223idFkph3B
tiMhv8pr6KTXunGaQAHpGWE4PX0+1oUpRe+LBjiGig4UDPnSXpLLU69HuJJQ5VALUhQSCybGM49H
jrXmI5da3pHF/QvKP08mOxNicbWA0Q9B+0UU1t+B1uLhmT1Ebr6nG+bnp7UcaxXGPks64ims7TiG
2XckuQfyTEYge7EJd3kg+drGzgMR2QLHcwiv1qwvnI3zMc9xG8gdaO9ogLHbJcpj09epkNGaMflZ
ed1PjU1ivSdRuUYbuZTHXqCS52FdZQnlw3dUcu834wF8sb8JNn29PglsOfvt8320VHs0HVTf8dwu
NtMc6NjRZmxUlf9ex6IR7BUbQAsAsJQDQ4HN2F/l9BZjmLnvC5uzzZvmBbOk+t3mH+jyyIfAxTu+
vJOvhVL89LwyzqUDcz7OmQ+KwfPRA437e8UT+PJ+E92KUXY+LIpGFPAWrIOAxUg+jNQ0RY4JKhC8
o1weUwj1FUkbYxMJsQLMbr/pnhoyBlZ8KhCpqXcro1y4sOBkf9qbucA869I24d2/MO0CRZ89ilFm
+lGs5RqKfnEpzwyKU3QWp5lK2lSNhQGOgCm0bHKpqq2JUi1di+ejmiPZQTk/Vpr6PirZHa2DGJXo
f2i9P3bofzqPczooTY+5mXEMS6jDy9ZBlOSlOwvKN3+ewxV//v6Jn+yUdzT/2URGVQrgjQqL4u2y
0vYA7P/R46Gk2KbWBm9/4G3bxI8lqL7QZBmsLeWSu7WgUiW41TQ0ks6Tas65lQK0KL5CeEuPeE2S
jgK1L/RZdIlMB+SxbmJvI1el5N9AjS1s3gv7M9cnJVaBPtZKTHq+04IJ0H20xN1O0N/rvsXr9MwL
FeELe8JlnE15W2ohb/N3ewKlphxqPBYroni/++vH0kJMgo5VAxU04FMuLWH38sRmdY03/CkQr/0C
A6vvcqBuKUgU/g77Fqh2EGpZqqD7mrMnjCoIUrCBa6+LfNTUIY4N4s+23wDkzTsC3gZSsnVhj6X1
O7c6c+tRWueVCm56T/5m3Jcg4RpgkzSGuL0CedsT4/vKvC449Ytxzpz62A8mUn+MM9QPxeia0OUW
EfrQBpniUVs0uXnQdg7WYgOxXrPDihcE0OSC6NgBO8U82qvSJsE/eLIeKzVonTrzk65MtrXWdbsp
UeJdbaajuzLahUc0C0xS4LlBaURwuF3uoiq04ipHlxSynmYXoa8FaHX5a7xVDIRAa0NcCkQsDeVR
NF5oIKqYs7mCZkgraZKKJwshUVVoYE8VLWeKDx0wcEv4K6Nb2j3n9mZX18gkLVYy2BP9vqq8FezR
IJP3aQ5vlwIHs9aatLR5gBSz3uvNkHicJZGRESoNdPIqgPAyYsivLAzJFP34fFgL9yNeYHAGAb8V
soozI2h94lnUAdwgcXR1yDWx7RUK06VhgLpUgVtRDBOb8XJXWAWkxLQJj8c0fZTb5JUVGvKcavP5
OJYqoda5mZlzbjBA6H3DjP3Yjy6jB3tjBULqyQRoyldMT3oTGrcpsv1V7sKF5AoPIDhxSOtQfZuj
6vOSai3vcQGWcsZcPG0928V0U03qPrHGNWXRpZvYwmKBvB2nDDwVs2MWsb6OeiyVZ6FNGiq+8GQT
WoDEZZS4sRGoJUl2aiDyjuogWEDX1YqWovKL7zBzMErCaZhXCvAcVXZQ5C+K8WNKb6ok9AaegDft
ZNQGmdKrvESemV5Pzj2tjRXM0eLGOpuH2aXF+hb8jRLe7BU83dmREUzKtutH//ONtXRAzmd7duxr
i8ZVrWK2nXT6po7SrS7/He6Ei9mcBamgtMqbbIANAZ6KE1An0F0TEkhrgcgYCjSchAeIVwApHqre
OrfA50PUPrydFbUZyRUmkiVIASK1SPyepebL5xP5+XIBtnXpB5QQaJmcYpCmfSVNkueET+BT9T43
slQtBfcDns6Akhblh9kdb6tQtFAMhOK8BnBRphvdduVyJHY2+fyLaLKpTtmGHUEcd6uMOCh4AhKa
QmvX09KcwhWg0GIJLO68Ao4auyyFMtqFoyjIczDGc7b9fKjvKPP5JX9uYnYG44bFuAFxyQMPnPl9
LdVHNrbTsSokiDNKpu5mk1N4E8+bjaWqxzRHBTUK25tEH57CYdKhftHG120KWYBUsz01p62vt81V
F9raTkJrl99MSkakOOoIL6vUraoJmgyaGQY6muhHMuRGROKmASWF01EX4c6BSSAgmio8PDNgU8iQ
duEO3D2txyw9eZOi2vR5JTvfW0X27MGRVl6CPky7geodAgIFVTzQIc2vMy01WpsZZemVVr/hw006
tis77GPcIUxoYFjBqxtY6+eJkJMkdWxnePbVNybglJDcQ/njtdhJ+9SXvL/+tAVzOoo5IFtWsJns
2SobMZuaOAYBUcqTXVkyjfAxu2mZAumh8irLhucyR7upYfuWUW01pxndqqUrrvZj6iW+hW2DGQkk
X6AEm3moqRpoNxlqiUJsvYtSFxgNoQaeuI3v7JPX6n46odUVsgQUvMvVytv+x9vm0vpcCAnACW2y
Bq18r7MZCRECDJCS37z318Koc7N2fD+m9DCJ/4HIBg1JaLKdRS0OLQYQjzglXqvTG6aeRJ926Fko
OrX8Vn74N67UD9nezKLY2mfZntyzOmJD+PsghVpws+2DdvdvEGcLT3vhOGaWZgFEp1SAIbewJGBa
GoTDTWR60B3b0tu1zHLpPBpgmEXtDt058lzfCI3Y1KktmFLpa2S8af3D505QFdfvxVh0cP6c+dlZ
EJA4dhnnzjstQ+9PHvxgtNef0WQoWUGo3qd17LZ48e9iYiiPkRroYCLEo6gPBRa5udJLsGjLRNeu
K203gBoOBH4r8cPSU/HFN5wFEEUOqLIhbgKBpBe16bre1NqL4wsqSUgAgSGP7sps3fBCwoI0GjBD
iDuIFt7Z1FTALPNOhedw7gW/DVrqdq+D27z8fkzXTozwALOFEHAHrAX00YCPmW2qyVbKumPj7x4C
VC54quHgJVzFtS+NCvRsCrB+4C8GE+jlMalNNeGQRvp98ypY8GxfnDp0YggFJ70hq3jphRIpBvbT
4Gz98ORe4yKHwd7t/ewAZPtBcsEqGWh+DiDuyq3+8XqBCLmjAdCIVBpuZ87Uyusm71Ud5kRlDz1e
bnEyPR2jazYS6l2fH5/3+3C+aufWZkEZyLPVzHawao1DRNelvaPb9MvoMbDAhWsnYWkmz43NYrPe
Br+yFmJoqMYCpUGD4cnGFSKoQdO/J+no6GgJtJA7Czq/2dgsFYffrgF2oU0uERYlZkgcoA7vgEZs
CZ76IqBy4iElfdi3v9XmYN6OfZc9gz1HPmb9lN934ZC9NFFoPK9M+4dNDA98fqnPNvE0sQJeGNep
tJ0CI6jQnOFMICsTWs/y1tqttkss+WFA1zQLnF54JjNnl0vdGgbQKjBoXJc75dieUvQtHiEsJtiu
Uh/0GFMPmQby+TjFmb/YXe/D/Gl15hM6I2dyx2GVld0P5Oc3g45iogQKzM/trI1uFiMpeai1o4X4
IK5KAuQJGZW7/8zCbMHGpnQgZAMLaDEgeX2vo/j8n1mYuZnJ5ImJjsASGfX0o2SZy53o9XMTH33L
bD1mUZxCM54nv8dRSiCfqoEUruELmBQoZqLVKuTS1eeAQxm6TiCQBVRKHIOzkCZMk8rswxJJ0JfR
fVfj9Xr06SGTFcheA3Q/BJpSm89HuZQC4jEf9PkAhqPgNCeiDsdSScaGikLdFKhIpuuSuvQmdmMZ
PYn6c+kLOnK98mlGMv4UWzfjdhWQtODrLr7EzNdBNLIYeqBF36uF7E40MHRutqtwJUq7tbtX7O/L
c4Z+ApGVqLIug3J/tndoBO7FboCYhZxZ+bYuqLLRIjt0nRQqELwp5ZvPp/jjeZPBdiNWVUbJC0yT
l+ta1noUabXJvWnoM3eCTOlV6pThSi73cfsg5QGuGOGLAUw8/r00o6K4W1u5JVB9LQgl2b62BTnd
1bS3CfALKREc9r214rSWBndudTa4pMHGohmsalZB8pyTplmDtayZmPnFVs9GJRxgYlQB2eJXEHpd
GcRHRMRs7mYuMcp5HXUWTBjEyvFGFrvNPUBi4NsTjGVXUYhGwAz6ruFaT/BC5nS5ajNXKbAgYwjY
LfLjAajlLwWIPzbN1nIH3zR83MHr1JGrNmcHoM1lhjZkbEhpK2LsaadsQ6D/tE21m06St4qJW1vA
mSPt0SnKtRZjzBDTd7syhiPN3PJLSAQxm+2vv+h8POKC18RBHw86JnTZme1K6JuNU293uB5a5TUS
OhUxVNsqs/SNaA3WL2br0p1c2pptT6ssHGDPe1x2kWWj27eIT3JbQgKsiV8TxawIZ1P3lGpx5f9V
v4KkG+gRUdYGM8c8SqEqq0rJNEtPnoAx5PptZPEV1s/FOxATCNwuGsbRaDPbnnJp27QYLRFfv6dj
hEH8TuyV/bApru01HyZ81GwunXNzs53JxoiGAL6LtKhFfmpt8STxGAai6TcJ2PVavi2W5jNzs43Z
hWajMQMzGDXMh4akn1gZsfXHz9dpbTPOnIs56oMlKS02SNeQagSVG/uaGG+JspYyLAznYtfPFqvK
k46WBnZiWY9up0xbozFP/RCvlLfEx8xmzUadx1TRfSUyr9ll7dhFGvEY40nTIkCpKxhrOpCp1Hex
PD7HCi6CzydQLMMHg2CeMQ0ADi38H/z8LDBKqFF26YjUfAjYVQExqDagwDWu7YaPqiOCDenMzsxr
SJXVgAgaduhRQbdoAWZVk1S7ZlWM7SOv4bslVN6hC4d3uHl1X+1ZnkfqUHrhN+faCPIguuNX1GOu
cdWhRzWEyHeHG6ABp2M6kfQufBq3a275o1cWo/35HWbLOIRUjhIbyWyS4JW9+1ona+rly8NEB5Bm
YeV0vM5eLpzdxeEEoB1qKpXX+mwrzrRzKO+Rc0AP/mTeiH5+Cd0lh3xfiedGtKs6u7WX4cX9evYt
xLE52z6lNU72u2RTOFryI4+MamcUPDyWmh5uItO2X7RaXd1Mi6feBrc2HjQMdJvMrBZq1atRZIhC
CPtS7iyI7yY+A/ZncOuX96GCLG1NN21xTdEOCW5xgGI/NF3lAx3VCh0kQDLAZSOkgFLq52dxaTJF
372K6jY65uYvNWUIbqs4TUvPpAfZSL0yeyn0K6Xo3TjTvc9tLfkzOBnQkxto81fmGneVVVNZqRn8
mV48CgZxtzOhe+20Rb7iYZSlS1wDLwJIq7FVPwgO9byf7IIOUDX36qODtgsXUUq46wARi1x7Cwpi
zc39KBC6nmv5yKLfAQMlupLArwXJ99lWcSZH7WL0GnnRlQg9p215EMAM+bCW7H0sYMHvnFuaXUVT
3Eo0k2BJi7xyV0KuWPpSGihrKGBDVFbD6oUi/YW52YUkh+ZU01RhuM6LK2HNOjkbUVBdDRyEs5pf
EShwItITGd0HSFY2JrU1ZhLDm3B010P7Wb4W3OvCVr9dXbClYyZk5/D4K6Pb/j0VO/ModqKoYD6B
tbBRXeto36quDvHXwpV30xihZi4D2rd2uy+cPKHXo4FaQ8gezR+VCry8NFmLxzrTQgHXdja1lXkp
COh0qdjEFVuLxZbePc7szZ+RpiKph9KEvd5VgiIiyjY51b5NHDTMbf86cBnFFgW8RLjh4VjgLy+d
dA2G84yHsAZICmTYMl8CIxlwiRtRf7CDipIWwdP2cwez+FSGuoelAhAFUbv5QgIMZjqJnCE087tj
ugNTaDBtHV+/d27NACilYO1aWHBpgJkhjjbxHx0YwsthAr3kGE0bIpyd8isEV1e1FJ8Ytx8/H9jC
5XMeR88hNmU4mmaiIo6G13EeQ8b6rdHznRky9YnzrlorjC8cPyDOHUHuBqkex54ddGPsKiQJKhSk
oe9kYQ4lQY3MCEipgXJfLRd9TBNQutHA1OCYGtS450ehGVVl6k1LnHYF6g6ozioHPGLlQnod0MQh
2q+WCD4u3IXJ+WloVSar6CCAj9aHyofXM3sSmtm4zyv0D6xcRx+XD8agvY7kFZsSt9/lLimYyQGH
sJnHwvsYxEpda22Z+mWixt3n+2Qhv4MlOE7sFjx9fWCSbGhk4k0Q+xHV/N9bDwUqGPUODbov6/HJ
4sAMC6AD1BrRnzC7fwZAg5CZC3Op7hZ6HYy2Q9ra3jrKX68aiZH9NDXbkmmfFUOXwkcXSuQ1Y3hb
GclKYW/BfcAG+nU0iG6KAHPmtOJx0Oio4H4TLjLcZwfRaWg+WBsNtAjSjt3/jQv80uIsom5biLeV
DQ7a9CoDxolmuTd0Sx/jbfe25qoWwpJLW7OwhCuhXDkDbCGZ9JKDeGKXTu1O3v6N2/vS0mxbWGnS
dnb47j5EAMTd6q3ZgkM60N7Ww62PlzeMWQBwIi4Xkd5sWFWHO7PQdeap5ffI0tw4WYuRF6JJmABb
ouAu0/CKNDu/UWQrEysNhoRVC8DAVioktok5gKq+9HtPPnanIcITgvSQxIRm3trSLTqrM/uzW6aU
Wi3hGeyr/Jjkr2W6C+nXzz3HRyiBKDqBsVNQiiFwnnPAmT2vNSeP8Frlmyd6bI6IhLbV7YQr27zW
TtpV8tg0JML2bL132R3UxiBtjKD2xLbJD+358++zNOTzrzMbcprUpVpJOO5j9jQ0edDUCSSHtZXs
5yNuVoxaRZUdiCZN1e3Z5skqQMJVMWp9M/rDfR7EopiZIE0Ij30gAs70m3VDT6uiIUue89zw7Ig4
uNDbVBgWh1FIkKW7BnVb5y5znW/JjeggiWyy1nrwMS3CcEHZD44d4KrRoXh5EU1jb4r9zTwlkStC
lQhSgMAOgEU/k0mrZiSFCOHK5ffOVnUZy8OoI3ARgpXzAypNylsjoTpuv95NH4rDiHq8aNhJMqIl
ZJT86QHHyeuIcWp8OjwqJzy+u1Ug0FR/I9JH9ykQgYItU8Rss5PMeVrLQ41thQ5pdS/7eAaEiwcR
ceNnN8OG4fiuN0ou7eVzo7O9XPHGkacQsYZoz5cdAR9LToJuOSRwKdDdICrSULte2dwfodLY3ACF
G4ACWmBrmG/uLjHHum2xxxqPvnbeCb54h/LUTXUwiAl8uCaTTnGTTTQcbJWMJCar95sY2nztz7/C
bJtT1nSmwfEVKDQ7hQiktrmafP2AWslaWWjpRJlgvQMzsEjk5kFWTBON2RNMRfKzwm/j2CFqdKXR
ldh46QgBXimkcdHai67ByyNk22YNQ++5YrLNhzD1mKbtQnl4pXX2Mqr5izO0kf+5N1xAIIql/Gl1
toVGvYjLEeG+58jQHQhj8wunLHIBA65Im9tXnZleGUb7vYoKgzhFZnox3jBIJ9XPo64i00osnbRa
nJHIalKwRPeF16eS4pbTsFYmWF6In9915mSy3JR7O8EMyRr1ongkY4YEN8GTpbSS7y0UJDEtkP1E
/UoWKK/ZYmTQSS/KCmvO/XLnqESBEm22kR7bHi9gpZ/cUIhbaW69B+2bK6NxNUR6nxprcePSLsd4
dbTiIAyR5dm7A+DAaQuS+NGrfNFAlvmRH526vXjmX8fEfqwboKvpp7H3MO+sWDHgJrSmCmzGapwa
P5oqlo92yvNdYxvwLmpTbKpGQwvg5ztwYVFBQ4AnOHCOmphrcSzOrVp6jdcHXgG2PJ00GfQT5nDH
qRQw/Y9o579fh/8XvbGb390D/9//wZ9fWQmlnQh78fKP/3tKXmvG2Y/mf8Sv/euvzf7WdflG75v6
7a05vZTzv3nxi/j8P+x7L83LxR98il6w8bZ9q8e7N3QUNu9G8E3F3/x3f/iPt/dPeRjLt3/+8spa
AM/xaVHC6C9//Gj3/Z+/wBWfzbr4/D9+ePVS4PfcRDDnfH+hyduH33p74c0/f9GMX1FSRKkWKH6A
u1DL/uUf/dv7T/RfccPifVS1bQPdMcKDUFY3MX5J/VXwTr2rYYIlRxPq65y17z9SfoVqBMrL4tkA
nVC4D/8c/cU6/Vy3f9C2uEEnRMP/+QtQgZfuHoqbAJ04guNbUDuCledyl5hZp5VxAtqShoXSb4ya
2ld5iKGEyfLpMLVxyHZOpk03stzRvVwPyZPaF+BNHtL8DfLf6sZyeJgCnTZo6FFoiz3jyMiOamm1
p7DqzYdwZMq12ij0KedQ1wCfA/rxidE1GYiZ6dhprtPV8VOnVhDfRjZONMp64kz9faXhr8Stdaej
aOJpndS6iVZ/NYuuIBS4cbzkWc9mbB1xY+36qt+kXbOXU+d26JOrtlW+gTzoDXzsL3VN90xt/SS3
D/GYnqIGWFvW3hlhfjuV/UPdRz+ARyHpZGzAXwgB7uTYquo2hxDq1OWPlkofmAwYQBdeq9RCxSjz
eamBRicBL6xzMpnylRrJvnO0UxbbV2gB7InJpG94eaIkScavijE9OmNdE8tIvzVDdWc0xZNpT8c4
sw6gZ3vO2PTUwyWghW5Tpv2hl8IAZYm9XCo3dghls3w0CY0iC6SDtESjRPQQSe1bN3SbyMksUrDw
MdWt77Jj3aCzYl9NekhCOj4qo/0YNnYQKdIB3BkJURFjkEbOK8+yaCApg+eo4FRq2BjoE9+raexK
sbUpo/S2jQxfSvhbF/Uv1MLDEeeBRDs/jTN/GKR9VzJS5bmbq5FXcAX9U/0Lzw0wwNmS143SvW12
z7nNd3pZViRNoo3c862aqgG4de+NHqxmUi4FtTQFOZV+S9C3gaqcdJOH6kYu0h10tbc0ZjdcdbZg
7bulyXCwaHNiuvE1TPJvkDjeqYydxm7ah2PznOjxgRtJMOnxPVfjicg0e5Fa5aWOkiMt+Nckl5Rd
JzlQsLGhdqDkkNGAZPEe99GXTsHDemkPAERE6Usi619Bg7YB2GdrF8o9p+13MzRuotbZTSDfJipc
QsSUW6139noGsSM26vecJ28NxJGpmWGV6UNYjhukgddWDRSeFRk2KcwpJpbEKUEP0xfDpgG3ymNm
lK+aJaUuZeVGtfT7yo53Y2rorlNB1bOJr1Nu3FHe7/S+CZycYrjFrh7oVy4Pt1PTl25e5Y+SjjaY
rH9J7EQncUe/QuZiKzf2g6mBSS4CsVY/yF/CqrvCrfGEXpHXXBk70mcTqK+Z+gIw5hVF5kwSqvIA
UqM2gehPtIOCte7Kec/csBufrSQ+pn18NMcS8VptPjYpH4iVUsPtHemg1OFtW7KSlFF4iCc7J0YM
oCbO132YalcFs7dFFgZUgS7L1AVMBaDPYLtOjr6UnN0n4Jz0u3JkXlU18QPrkfU4DLu1D+t4o4YF
mBdUJ/MVpX3rzWk35dExNe0b2oSZi81rbJWhMm7bECrvuB3jjSNFb1Ent29hEd8aTap4tWltuypL
g6yLngerfG3Gaji0uclP2M2qp6sxeBJNXdoksq1y0ju8uW1UabqGglnmKagbR05cbGhfASHaIQPJ
89ohWVlM+0jIMGQdfWgKXm7SkT2mPELzdLEZlKo9hKlTBW0LAQyp0vw6VmPISzu9azitiRIqjzZ6
WD1rg3qaOKtdlrFvIVdbV+sLFDtLDWy4zniqa+XbZFpPUJ2KfNpO4X2pOsdw1Guc7lB37dbepXH4
yofqqlPZ977rXqdWe4jr7kDTvoJEara1qXydtvaPXhm/4ZEhfGGsoW7fAfAYcgPtj/Z3lquTi7I9
Gu1wSfl1DT2kwc4bd0Q5G4g2ZCStcV+FDdRQCxoeK470NHHUW0XLVL+qy8odcYkFmao1wdhMeMEw
8qs4SzZ1Sp/N3HChxhW6nZooRFfDimQVOPsNDcVPc6hbDDi6jtVBR/etJbtOGV+N5fSFatlVa7Tb
juanSIYwn958L0Kqe63BXKtHCykNHUyZ0cn7PpZskpR9F2RJMZC4NIujhCCaRGm7Vask2wKJOLqS
k99reTQQra/A7ZHzqzEtVTfj7XPd1pPfh3rmGXlYb/sS04bekfqoR/SUaF3t59S0IdiHX0RvdHSs
2+Sac2rhmKMNxHW4TX/oEm6cEf7NNVo+unmf627ay/2p66avugUlX6PTIcgSlb6ZcuWKhkZ2BOOu
emg7lNInKRqDVBljgndupORTW/ms0RmJq+ixKjIJa6EmQRdPQZKn1JNxZxmONHnSVOyLkn+xQfm3
leNKJeFES8J1/YfZTSlKYmFHgK/tSA6f4Y5T+gOETxnpJYYnpky6zWgY+ZJh79UkT4gdh7WbVUrv
t6n9nebtA2cysnGHJ9fopQGVYNo+muhoO0DkoqmwsLJ1V9p8ODEICb0NrBufmroy3Z5XgHfgLXYT
NfKdA0UnH7642EVl8X3kFAhYzYnRRm6Omwksko+TpmPN4kzWBiIPPVgMJd59G+pcuokr7Wkwtd7P
JfjY/yoYKt9Sp4FXA5yqUtfsRhkLb0uNAa6qdoc2Qy+L9JwM5XgaSnTHtwg+dOxCNaGb91Dw/6Li
XwSE+b//DDs/BMXkDZrs39/4RUSM3/g9IEYf56/oggEbJZpGUNBB7v9nRCx+JMh50founlihc4Uf
/QyJQXqMjNFAXRchs3hH+TMkVn/F66EOQSUb2tiIpNW/EhKbl9kaeilkHEy0x8OlmQix8GkXeVPV
FpJZImcLBiXbAbS4Ke0WLRehq9OYqL03GHeqBSKFbLyK7GyrFHwTDwZppg4YR+WUWmjXleCzxi8d
7lWFVy4dHGAzICvf8G3Ibc+WpH0JvglH+6433xwLu7Fqt3YcPZVZ/di2kDeozCCK061Syy7tXStl
AYRfvcZMXCmU4L1ATt7ET5EOymKz9iYG9si0IAiKiGRqEFxEML5LNWdbmz00KU3AaBMIEhlFhACQ
pg9AL38Nne5uiuNNn0g+uHsPprHRMo00Rea1+BwF1Dlnu+CP5OM82bhMSD9O7KzKgGpjZxYhr4Om
YvtyhJsxb/Q29bvKCD63dPnA8NHS7I2mrMosHkosoaPeSOpzt0re/HEo6C0Vz9VQbgCc3J4ZqCwJ
6qxpX6MT+wRhJrew76cM13zomjrJ5IdIZbivemJX2VUZHzRW4BI0Ade7bmw01DWFr5UZgV7enkuG
Z3ZPLYDvsvJlwMaJWUg4uukj/H7aMFd8VlONRwe9y2YDcXPtVhpR+2WpmzaUIL/yx5L5POWk1SO/
1iiZpGxLEc5q6BigyUHja097s3c3McOYAOjQ4Yzg5Q11tctDAkQ1miT7rg4QxuIbJ5vhNY1wR7dP
Leu2mULdpiC6NWCMIaGYlFwNgxBf7/OFXlyHs68xe2IsUMA2xwjrkDqIGRyHjJpDFKAzkF6v7CmR
CP+si34c8aycwkodKp/RALegTR4SdBIaKUHUujKiWTfIn3ZMtEeAoQNMzHCc52UbxNolyBUws1x9
iEtjl4IlL+/BAVKUGyl+qp2jqUxuo+9rub2bpCsG5ns+PakOnkCQ89FSJiz0w/C3sFvjfRBFsY9T
8POrzWp3Om+HjqdtHcgWWlIHy8vA9JC1IMKvUD7j1aYzJV/qoru/s8g/zc4csiMNY1h2WOTKzD2D
gRBaTV1edkEecvdzUx8dh9jWP03NXBSS+KSMWpgaB0p4DX7/YoVdZs3CzHNAkF2Glg0s9OO32nrg
7Urv+fKJAIDHwCg0UIRebh9BuFymFpxsq1w342trYXdEKDCHr5/P1OJx0FCZAgDexJ07Ow6J1ThD
wWGnymPiQH6z/SJP95/bAAhiaceJ8hgkk6AO9/4YeFbD5EYE/FeBHVeAEQqcuUEJhUaUq3bqJHtN
JoOTKiT2NJG26IPERPb//6n70uS4cWbbrdwNsIMTOPxlzapRVZYs6w/DttoEQYLgTBA7uOt6G3uH
KLdKru7bvt+/9yIUCCKRZEkqEszh5EkTlEMMrp/zLBOOPdT/YZP0mA5dFNTg3e0M+dQDYxx5KSpy
rBSqQQqS3bhfGznZcfnEMlAl5cUS3EmzgtKjkTdz3mWLvCQrE/nqdliaXR51oTq0/nezejNcnO+X
D0YJkll66OHxovlFRFr0ygQERy0M561xnywxU/WmJQiqw5moVLjpC/z+Pp7uCk+NARBBiq7YKl4O
HF3lVbmJpUQJmI/Wt4BEqufKsB6cnq1zs1u3w6osUWHU5Ae7+NN8SC3xDfi7H8Ttnz2iLmiydm79
VWsfhlQ+drn/g3XhnBqggrLqRczMC/pCRQGj2xb/uIaiC7io5y5SqWkXRmgwvAhKf+4NpxptKY3h
tc5IhOjCigxkJUoVlTybZcnBrsIFbpETb7ND1ti7rHrrYEKotf/YVt8ztYrxbpz+hKEgy9hSyB2e
O/G18L4n6rVzP9dZ+FCJryTlpxgATw/kF64M56hlnStU4Ymp/0sYLkbpLYeG7ZUMth2aNQz0aaiq
ZZWJBw9oRg5Wsq6amYrt2Tgs7VbsptvFSN+qFO/dIFuBZeURX888wDuzw5uCj2SeCLIbqf0WdHLp
BvFlkEk+S1EHFCVWtkPPboSZXC8ykuHg9MOlrIZ15zfA815imkfhuOU2+JOqdNHBJUPOY8vByuKC
Ejfw1iZSOsP0ephSKOi45wsyA4oxmppySdPAvfHN4Gw+osjJRWaxepNQSjmCQsU4D761obHwkmGR
htamat2Nn2wFnjLi0w1jXx2HwTgzl/ifAzs079u9a14tghxALKNb++C7qLMSHg1A3qWz4ILP2z78
xPtjQ8Bo7s3DEWV2MPva7ptNFzWro9A+iG45mCfTpaBDMWasoWcU/S5BlTCXJbiZnP6FoUmxdNDX
SOIpy/hcdElUJ8XSZn0UdyH2Y3sf0n5e5fYUPz7Uvvs1M9lr6qpj4YmDUMO5GYIdhymL4JMVAyVG
UO8FI7TtvnduGPECvRUMMFf4T4jQRIKin7X41o5/Di6dmWU/cyVbg+IIhhC89rq5OKZYJN3Ug7ye
01OX1mDWfrNiN3JavA8ta5Hi1/fbGQynlTt4+D+UK8uDJR2mBwliYSsTkQ2iOzXOmWUscqp2ZZ6t
a7vd8krMqF0CJ1K8lrgaIsKLQByFbeA3iJjFoiBpjwL9MUU3oNmgiDyvX6YGnY/sOSfwHSq+7gyO
G5Iss/IVdZ6nuHMW1HOXYhjndVLO2pbtg+Ay2GIRm2RmmP6ql6DdJ/aiMepoMibtZoY628eak80w
IAI+OpsMDVLSuljmnjEjZvzsuPXaYwgg4e5X4RgVdMHHdOFWcheO/jE30IFQIOZeckTl4Pb3vNmE
vooMcIwq4c3qXM2mvzAL2ovXyFVvv/ZDsmDFheRRhi+nHA6NKE5oabihBX8NauMRZH0PEhB+e7Rm
LAHe19gZnj2rGI0a9crsbO7gWyBTQ90R/SsIGK/iS1uKpYUPsspy6XJEM+N8WTfu2om7jUxDPML9
0u3Amd4kUSbCRWCeYGjOnUrBV1BRatizkbN1YsxVMuycADBAFw2wEEOndfIZebCVkbU7bv8wJYgZ
zRMNO0TXEdBGDdiY7EiaPPo2op/VK7GTc93JTd/vEaCYo0PlwsjyaLSLZZ0j9lFsCtCSCfSpdLDd
DUweDMae6xgAB4tua68/oshmr7Js3RF7FhOUKhr5Jm0uqGJc//tb8A7LBIsQTq2PH5A6BChUuWfU
abD/c9YJmAyqfGA2vABglsBtMxOA7pk2yIULuIQ2m6OFYmR0GZpmAEAb0G3Wm3sJW6kO+pNBn2vm
/eZX+9vr+e43uzO//Swochhk9dLjwRy0E0cT3UNs1MuQ5jnHdxk2fNm2v6N0/pvpcfepd6aH0zGk
8pqyXhoS0Bv3ue3YyrV/V5Cgef5+sXanj0FaDBuzHYAgcvrjP9ge1G9QvWNn+OP8MvI6D0QAsLa7
9tSZ9UIY/lzIcGENw3EyABhtFqMN2gvVbfsqeEHHtChH3zIbUbAR0fVua7fljACqM/noJh5sFoNA
oXOf3MqB09iC00XNReLPK/ONUIQTRuS0vOf23KafWtQFyDBBPNJCt19UXzlwCXuQyCEcRwAQMAXi
4e5LGS8cF9ZJ0iy60o1sG1+AA1YTbzzUTntyfbUMnD/TLDlRozlNz5xn9c8k4S8GwtpEJae8CRd5
yPdxXyzDZHimnrUIwuGxKe3XIlGzwDp7ieJoIiuXfFSXxkCFet+tizF+BlDpJW+Ts4JrYtr1yrDt
WQ5vrPTZD1nBYOrQ25dXyDOCU53D0MCLxEF7pZH+FiI2Wen/8s1pF+vDN4ctMK5HM59uy4OJPRHh
fNdYTmGcQAW7Hv9j9dw9IAq/wt4bh7+xjP8WPwKo9hqMmopmALL99b5pqkCS2sWnC7Fq0m5Zbugh
5WTXFj/xM/9RgPGT4Pi5z6T/koH/32XmV3+KKafd3F/q/8GkPOpgp4z4/xyBPOVf2z+/dv/11v3X
SuRff8no/zz5PTuP5uTmVMWrg40/M/PkDxRBoBIJ0PYQJKOTE/VXGNL5A06PB/wKCrzAETpFfm5h
SACR0dYIgSEELv8Kj/4MjF3hEv+clUcPh1/uYB9ZecQykYSbOqKh7hdJ/l/2nrSsjInUDABjgvgK
8o323O5MVO2045EPLQqpO4lUS147c2GOR5miW1NX+09B4j3aTtfB3+teawd2n1u/Gao5Z8igIC5A
vnU134W9y+eSpQ4SLt0nbGvuyiqsPkCQJpVrdLFEokGk/feyh7sf2cq2nmQRditCquJADEEeevCH
PknK48jMve45a0KOon2Ho9aHdOYwS2rmRKVLhiBCeqtfFrBdj6pOUVCp4KPNeDWUTy7L6zPpp4pf
n4p2JjzD/NGyjixF7hTdvK5Q6IY9R4VHK8/enF4FUZsXFXa3vMRrJu/mNlry7Ssk4r4gGmJ9cc0B
9H+m1T1kTmxeRGbRWd6jHoL02zxDq+vRX7QVOD+xm1djux6tYJ+DkY7DUitEuPbTzlrnQxLM/Sx2
Dx4HIMswvC99zi5uXT2m1uQd2eMpbrxk7pSkONYu9WYl8xrUp/U+uARh1ZbfG0eROSNUYV8um40F
gobn0kdVYKPgidYKu4MszFcJsNoT7MJLk4zgc0bb6B1p3JnldBfhkIPbOfOGsqWbqlOYpS+GrbKo
TcjFImO8UPjXwzlLyMvgoRFaJ2U147l7FAWctTDuV42J1y9wRgYYL6Q1x2+SLW10uNoycJycfTtu
ERWO6d5xRxeeD0hZ/Qq9oII2OboKmfEYafGoaCt7pZ/F/2jb+v8OB+TiQf+fN5z/89/t17Yxnoq0
+SXrMZ31V9rD+wNcuxOvjBuCMGDiG7vuNuAU/wMk5qikmVifpnqn993GB9gHVW4ObBAkPHDGz63G
Cv4AnSPqtRCC9VEwCZq6/2C7QenHL9sN6idwdSCKQIXtT2mZ+2BObrG6sIaM/Fk5Yk8K03nCGxvk
+FSFK6v37KfBrew5V3W40qtmYFjXVbsunOtqnmc/V//pXH0prfxP51rh1zRBw9CkL6utHoI8r8ro
Ng/lWG39abiTsUSVfykazc4rWrlOXFXvbkNehh+nqcuNrcjWYRU6n9FwhO8Q405mxjStxsIEHTfw
L7ZXuZ9tv33LinY4JhJdrChdCL8GbEAhdkdK5HVaK/zcJ3JJQgbSlcj0lYsGeirejmMVb/WRV4Yx
WksmXh3d5llsOQ99z6JsRADZ9WE1t7WDrk7BoKytzC2/WuLdM/X4xJx63dEQsfmtzFK2Hplb7Jii
YpdPAwUvyyw3S3d2t6CnekCoC/yxZWboqJfYlWjzNmQ7vZYDx7NIQCq2SJKxn2LbwYE1db9Myjg4
0OlISYkwfohahtJaAd3VPIdmZZzaXGSrzKACqdReHPppQAUhBr8a4WsWYKpvh6QrEU7yOCIlSbhy
2vZgJa06JKXhXiyRNgu7j5NlLWtyoUh47JOyQUabx3OTmqQ/ZxlrHiTavwGSjDayeXvG39GvCxTM
X2V6YXpWojBlyUZPPQXn7t9O0hfKCezoWojNIB2kz0jajdshyD4OWlbavvywoGW9WyLBrr/zwAFW
oF+71pAfayellzg2yKpxPWtWux69yGa0on5o5JzZQ7uqstbZoutR9wDC134dWFV6IJJ5iyJQ4mzL
wJkRI6OfsxxBjkGG/bYsKnMubJkDMdCwZ32Uvx81g5FeZbcjH8GrNcuph6R6DWfbL8gqpHGHprHT
fCh6skp4mKx7CwG3XlH0Om0GevFlVqxV3VfrRJrBuUTbE8CROXujEp1zKspf23i05tQ10j1p7XiX
OCg4j1HZtRSdSxBrihM4KIA8RrjpxbLMbXGgIxUH06/FYZyGyh8IfJm6XOqFOhiphecGKwZFij6o
yu9+h1d6nL/ajA8oAg8roNkwLYoenrzwlfHgdOIVjyf+oPdpXbj1YwMeHUfxrSKtU0Vu5lpbVuQZ
is8yAVDxoOqr8LoOoMU3r+R07XO47wJ0PGDeNFgAnq/vRsvlPvNj4JWQuw2Yn6vnHrCNyKzSJABo
LGmRISXgaU5INp5CReR1AAwFZ6QfJQlgVKKqEQwFjdJJ5nImYUKscj9JHwWQjYg/1fx7OiRryTr5
mTT1wS+qVTbtI3rArhdvybSP6CnXm8ltji/wCFgHYt61xYCFtPgeeC1Eb32iXpLY3HmN7b2hxuri
KpJ+5nDogLiK2U6omu9TMMRfVftC7ZjLxecPL8Kfxu3HrC/aONy9XYBABvU78hHIaOGFdc++5VtT
yx6PBn9mXooYSZgx1DmG6RQx98RDm8GSi/Th/fxe9cP8b4f35zYjku9GK90FHGvzqauSc0VGeeRp
yp4EXGfe8FksYEfl09esBwQGXexhPNsVeXuVcxuk1ZFeDaYzpKHJ+aF3O+39DH2+lhNbJU6kz/j9
Z1RFPdmwxWUMahB09mJ4TO263sUeZXPiteXXJOsfEukkz2iGlm4QrebLpA7Kr/22TZPsa8NFs2xT
IOu8PGueDYNvOEN6XbUXmajiZHgtOXPa7ZPR715GRCHWCn3sF5bfdi9FX6HdWd3QI0fZx7pOfGtm
1ajlDeuRvvYx8ErcNOWuL4LxwrPq5E/yJpB0YXIVb9Czs/isEILV8i5kQDq1zF7FPKOvVnscRum/
xGMBpquudhdanPTupmVl+pSEQbttXZXN4yFJXx0EsX5z9wVTdvAWDECBN1B+2PGmEipYOLgVsf4x
GACm8MYzvfSNWZmTpTO8upiZqVfXVAAijajPA/jNOXcqwKtcjK9mHnozI2mbnWpG50wT4/OIB3Zp
gWJ+PuZxtqsdM0MMu/55pGVGwE9ZoZL1nVzrwt2QTaT1bsvMq061U+M//g+X0zKzYauSdo/g1xIL
2XXDzmwRR8jqgCGmr5KX1mNHf3q4CZCpFSrDP2tVG53Urqq9sj+oCnDTvaEryImV3PrsTcABq7To
vKZtgqi/4RqqLE5BN2zwSC4H5jJEYXFk5m4GIvaO/jz6dfVez5BoYZsJnPGrngga68GuO8ATi9Dc
GaP6OISlBbyKV2/u5DfdLC5RNjGd6hGxA10hmgRn44iYzj9cTsuIKI72kMu1PlVfWMvvT+OheTay
CdkjsmWs8vETXp5shoQkwOZjm0ZpGwzfUPSLeG9CQb2ftQB1G10a8bSMWhLWZyvl9cwgxZPFJDva
1LSf3mcqTJynNK2e7J6zozXNpjU9s/Gmumn+r85T0ye8X+X2eQk+Qc/e126fN63dZu+/GSlyf5OV
KZq7WyndB2XiziRBETD33WSvZfroNmR6IQF80UPn2KvePylTGce/iTVPQZePDzJ8J0Q8QBSB4MiE
O7knvSq7Ufi4e4M3I8ktgiQaCGkX2qUQ1irvbOOTniAkP5DS+FSmHtDE49ee+9u4Ycne82rYE+/T
MjZhT8AVvq6GqV8/hsmIFgzGmqjK3jlunqyb0rR3ZDpyJpk+0rLbqihjY3XT00dDOpytQqW7wQ9h
vbq2BOipbo7A7f8c9ILoQgl34i+ZVlHYnmd6oSQ5cGX1dB74gH5eRmtrxTAbw+jfd0tNJvdhs5z+
x46LYDeQb6D7gWP562YpKVIstHaMtxQp4lbVwWPgM7ZvkB+f6V0TZtf3rnCCR5iX6b56lweQN+/y
XiGnLip7nMy079JPww/6Wu4k/vc8/prW4Tlsc9VF2ECtXfz+KF+PJpmpmmrBUkTMQ9qYUJw2Dr2s
B/1E6yOtCAvEjVAyjStq4fXigYXETYUWF3MD0LxLlWcIbPRhsa0mx4MLx1xR00nnemoWQf7YWuw6
E5OGg5hOlEoutil5VW2OXNZItnnVNsfBHpDGSzP+vcJXxGJPvnK4IoubhkfeYvLQ9IG3Qak6AjiW
hxvvNi+d31hc3q8RaDRgciYMJegkAKJEP2v/DgOSIKZmoIjHeSNFm8yaNAWB8vsA3l78F/W8bV3s
pmWyQLK0ebiJqgKPF6jsnIVK0fvcSDMX6f08AoNis3fHzj3Y06DlKXPzRTgC6Xy3oFdlmMOztdNF
24VGuxEq9fODKXo2T23+UsnU2hBBmmMju+YIIsDmOMmF643rq24GsMTR7bJt7/b2k7JFePL9dFsP
pfPkZGMAACE4HwDTv60108x1h09C5OMC6dpqA25IttVHbBh/HuXvR7fV21Ey+GyL3Gt9jX39Uij3
0RoO/raLTUSOQOegwwrKIIlz94QBwWmyEbDq79lYzAEvRBv7TlXwWUw4LsCk8q2eVmimFZGaISek
YCVHevlOkQXU92dXda0kp2tozZu6vqSe6ksGJTnmtsOXKWvHQ+o6pR21cd4dyq2WqMEZD5kW+yWL
l8lgyijHI4iymOkMvY44VofiCiRHFZiLD9fln1ex4FdHNbLVC5EsyjoAZxAKt+qdxUTF5/pQD42R
x1uegPMRi+bg1rsPyje1cVqhKJrdGvkiLUtcTouuh3GXYmP1HUALm1zsm6IYlyWsmMhHNGKvZXog
8LVkpA+Dwd+V5lhvPABof8puihRlZdcraFlYkvA31I33sf3p6QzQFQUNJgJzYiTWbXI+GKTUp3HO
RrN+y9pCNe7CL8NlTUdjnwfVqTRkv9Gzq8i3kCasi26cJygynOXX+aSt11mWjg+DX2/GIjD2Dqek
X42h+HAZvaB1U892560YWtRV1MCOCmV8IXZxFmWNsg1EyMbWn/AczknaRfWKGDE6EbeFeTGpkotC
GPG+Kk22AVC+2gQeRa0brCZkQFl9cXjBZmNDEyTWizOK2szpii7qTM6BQ+uVa6Bcrh0q/t01zVUl
h/El7Tli2IY/PFi5F5+0Rg648iFnjKH4eNq0pv1Jup258/WmNVRjOZWH5Mvbyk0RFX45WNXQ16cY
nOYxlALIKkkvbhXSiz109hzNN5qllr1roBYPFT0yPldTAIEoCjRLHKfzZppqWZr74NgMYfz7OuSQ
vM8LuOqPWlHLjJCxubJY86gXbtfiOnJRIDtsNUb74FZ0UbVBcegSiYDIdOTbXByQTSBbC0jKO7nW
0IvTmVr1dhKZzqynM98vqzW0XKshpXO9rBbdnf7rZZvwdz2fLM15jX01EcVUPou7HWzYLtwv+P+4
QdGA6FeLIgkVI2HZGt+yJlu0iF04kVEH1dwSnZzrd8TtXRL0oTwEaFqGl0talFDV75SRO9U8U+qn
vpbpM1Wq5KH/jhtpuur0lrpe69frXz80Zf4PHxtYBtTiI5+G3j9T061OV8tvMv/ggt8kScCzU8l2
bmfPJHahx6zNySUEvHXeuMJdJXGIKinlsa1X2ShdmlalJcllOsGNcRtoEYKvOGFQUY6ioJW2UI0w
Q6NdEoi1niIpjkRWbom1OQXTafzXqo6831Z15F2vmpPy3blWZhZPgg98o0r5I0YP8xM1KVjkp8FI
+jdVZhboYTHTi12Q9xtm1z+41RQn9HxRc4kGZfhLuCi6JQM9YT9ZNaxvstloj+RYjWa39RsCBucm
Tl4b35jVMXVelAJZalKJVSw7OsfeQi995dCLlclFmLTGUYtkKgWMrJLOAYzDFtcN9iJsUepAjbSf
EUuExwqdRo7+dFSSBLVinso3twWZhe6+MtRMq93k+iJdW/QfFhArVJFjGjA2UA+ntn1dIbqRwSZn
pTiZhoeSP1++jL0olqCEHFcg2Rtf4k4cvS4Yzhmlv3Fe/F+RMiA7skAr6YIOywKUFeb1lIH5sOl3
QxzUaFknv8kakX4gpqUBEJsryR522qMgPC5nfuv+cHoabhUz+wvCts06QzfKmZ7qoS8/eYWqznpi
p7hvwKoXL/WUWgXZJ4w86lkXF/2lT+MfWY6yQ7s3ygNiqz+jViMoXMQwGNsPsao8COmS9nk2u+k5
OooVdvGiQsmskT9oI4yH8HeyMjcBVYGlJX6dhiNauLV+uUTai+ydXFx0cF8PYH06JX1dHvQMXLBy
kTu+t7hmA1jt3fSFNTqzHgbqg4tilrk+4miY+aka690wxWm03B0z9yFs4+BTG5T3cmcw8TYEL9Fs
sMwk/o0lB57gO4cUvHCo/nBM8LO5U+eGu+80qOymHRtPfGvGIZgXcQx4L+8OTI4ZWs0VVO4TUcu9
PhJZAfK/ujnA12jIg1aepnyI2RiFzjk3c1BzipSvyzCkD60x8L3PlLfw0dnrAjsK5bJpyr/6XG7B
QQmAXJ0Hkd9n9ps/jiwqTHKwERPcI4hfIMIVjMgr4YVUKVRyRF4+FqcCiXbA/lYdj9ERvrez9E9U
MYNpZqR8piZD6zZ4NG3QbgXDTQZq68i0gDtA5yxrEeLt3p4FSu8L1EVyWzqfHUbB/oS0/4bkhvO5
9YJdbIflucvH4czaeIstcMqDH31fZTv8KtlOH+khUAB1RSjh34omt9ZaVoc9MkR2Yq6uLh0ST5/Q
oTNe3ZxA7Tfeptrp0z7hu64WaQ3PKBcxQU1gUybj9jYo1Btvec7XnLf22nESVKvfVq9znyJh5cVq
Q9jgHpU3zLuCV3tnmmlRi7cOWnTJvZ5hj/kp74WZLkcGUMRNplWQw3m1urFZDYjx1t+YYxaLoZXe
xik8uF/lmHzhTgESFC8dt2LkxWerRqH+JEdnXbEZQQK8QGSOfnFEg1gUyGiOLi+8R8ttn7xJDgJM
ZCtDGa8Kwwe3tT1ShTLiSlrjtpeDdykA83hqxVIHntzG0hMdP3JpQKcVPckntaT/oJaky4qFdPHv
4QdUmf3tkcLeCMSNj27MJvH+xlniDEUZFsr5ximeF981g50ejECxZTWC+eomc2mL4nUbgfCrTpHn
5g5PHnk/S+veTbU+Mcciyjn+JL9qL9RQaJrXhwiMTsMIfAoqFeThJvLSxozQmbpYV7Zwr2rU8bKl
ZzbBTMucAR2ySYXybjMM5KyUDd+gEj38VAHVsvCcEhndaVoqgHWzNqCwOjFlY4F8oCjbSE87VDge
e9Pd61lGlfiEPrF6ogfu9euYMf+UhOl3lJoXWxAKJOvOBWhYp8DGyf68k5mTLPtV7yYzCDLX11zb
3XmdE4xbMoBjDAXIX7qMZ89N3xsLy6Z4pYxJvPeU2c8BdTa/TA0QgLvx3n5VzXy8fdxJlVQ9yB2k
HFZBTX1kXnp6CKahQvX/zjTR7SbN6cEjFfrb6VU9HwJ5gBfgbozazkEHNOmEPaETB0c7c+hYoP/s
+3mVYfurPAAOoKI0PzqqfVVoC/PMPJhpLkfgRk/rcnBXfkaLhZ42dp4unGCIV1flPKYzO+/rrZ4m
RvUCirXu6CW19UyzZga+lj+7uEMykTjkMpIq3Zee9aLfYlqE3NwW7k169EXo75LMPbujQJ5T2+MW
VyboCBERvBnqN6tcr6KsApiCybK/LYCNVGyklQYPoYqx+7TdyB6qFIz/EowDzAbzXDk2W2caEtR8
I2GIIwUGAex2IZCXf4n0kVbTGnqqB7P1m20cW80KWXdQ9yVdAL4F31kIkaYvnhDoPgvq0H02JPFz
OB6p36cvZkzirYqLYqandsjdOYDMfKOnYBTY9oUVn1nNvgAz9TWzRn+eeLF8CKngTy3Nt3Xej69a
jn5n8gGUTf8o9xFTf0gNR0U6HSo9cEDoqc6J6myoXrilTW+yTrXrUpkbozGdfWxSscTLz0TSG9Pb
EL5PAcXnEancdKVXE7i+41W7rmyUoaSbuKycPQtZtUikWyzQLjzYS3hhUTIAiwa/Uc1S6sXbHvHl
p7KL8bCn1Rc3A9KO2Xm7bJRZfqlsd5/izX4JXBpeT1eT2t3pvAPcfZLDVHIXJGW7tAqMD/AHR6Cw
iXHfedDwB1gC1rFRFr4HgCbGAtUPRMFKDLoETCTdUypjdElBDArOAZKNc5kaAOgzJLC0DHy4yGD4
T2EnflEryEs2wPMBiYIRPrrjWSG4J2ZWWBhzEDykSzSpoxczrOJpsZqwD3Hv/a4biu6H/NGfBD11
AIiUZ1qAYYI69C626XOjqPqiL1/L2O1nHPbX1uzTogYzoYXxegymFrLt/dKc2RRthYleuiropetQ
EzB0DIBjI/mJ2kVe5Nd0QjlNA9ybC+1yxcIrUdHd5AvtkHm9+LnKei4eQzyqGr+g8Qz6qGu6p9rv
0s1NfoNCDH8tan2NibiphebwxFRzFiADU0WWPmVMLvyeqxfbyvFMpdxAhKMeX8JBSZBASnrIwuGq
Zii/33OJEglt8MC6MJcxsVDfNgXVtexmCd1F22/Kd+bU3fR2Zbyn0muE/XZRW/a71mHBMZTtQecl
eTo8WmCk+ezWpFoA79nuQnSb34HPgqLkjfGXxqkPaYM0DXh1ESAuEiDIY7xLI6tsq6NLYPsONsgu
pz/aaQhfN2ONrM801Wo2oEy70uoLgFtRa4J4ID/d7uVk5E99Kc2H683soK5/7aAvRKRV9NBONz71
BAjohPlwk9909TWvD41BxPV6TIzprFEUTc5Vnp0RibbQSJ6EizIk7KwHdCV/Vdwdt3oWD1ZwirMX
PdHnUD+2N04bNgDL4Jx/uo4sMvM3JhaZUIO/pNFsgAkBLA4BMprafN97LZnMGh5TUb621OYPiELT
fe6GyV42I3pCwfmYk4YUzVwL/2lZL7Ql+dI0brnVjmYbHjsv6c96ktU1OqDFAV3pqSE7a2+iHvHq
5GaZ+WclwJPS1wEBAJekM9Q5oiyNhR0gtVUJ0tF6BDyXdZ9TuD4LAdqUeasAAibuYPmIljufg8Jl
D1rmTeECNhrIE8XVSs/U6HYT1g7YpqEvsQMK0bgROGHcxwCAXP1LcRuRBzPz6EJ7yyADo49IZM88
kQwXrQEEP9JwRS42elr5IHkZpkCPnlpODoaHLB1WuauKXenKeQtr6eCVI2LkVYuoukXNAaVpRjuj
QVd4c72EgonXsAzc9RiinCJJEroWY9HPE7AenVFx0s+B6rXOSTb2KBTEEUp5e3CQB/be0Ga7n1kh
3pEpUuk5PRFqI20yDc2UJdRyOH0nPVOpiXo2Fm4DL/NPyui/6K2jEYla9iU6FljgPdt2LfNQ1BU/
trls9hqy1gKtvKFhjYr6aUvXg8HjxwxN5vZ6dtPQkDd91vs1tEaayDFy8MRHt31Rb3a21dB9G7/d
ifXU7226R6hKT25bpt4f9Vrcvd02S31Uufu+CWrvML2syoChchMZ1wf4jQDDMDLsTQvcC0mQS8T7
aIp/KmHPHXX7iIOF4mvF21OYu/EPr/3WA2YPFIRVLgQQhG9Na70WXlh8STIvmRWIdz+UNhxq23D8
/WgzH0wfrb9PSSM2hZU9BlmBCh46yfRCEVw8ChuwN43JAZcoyix6O1ndQnOyyJci7Pe4Cx6DhLrf
3w9ykK9pCfvr4P9S9mXNdepat7+IKnrB6+r7zl5u8kLFiQ1CCEQjhPj130DeO87OPvecui8UU82K
Yy+ENOdopq7OIWcr69k+tIvoaGWtBDOtQWpRBha4LlNj7EzqBHWXiFWpCL3SPAh2wh4odPSg+TZv
/SBdWGCgr8zmAKtPc801GILRugaI7fC1/hH8NlbY70Fa2ewX+vbWZZG1JA5gloqy4hHjX8C0lG+S
TgL5DnL98Alod8QG57RuUEIgfILDY0QlHbromoYduZTkFCY+JOxq4m6tqMJLFxSNvcDJdQ8nyHBv
wq9LU9tr5RXZ9qtJhkytPchUjk9O04KXQACi9e3sBAdG/zKgynqJrDzEkWoEn5L44D9WUd6vsjq0
56bbnwbSIctx8khRyKzzdUSLGBB+L4bWXjPuHF6Wh4J1k05Rgy8PzALmbZCQ55oEP4YxKN8FmM4k
BowPjHO9sepmeGMWsBSubJOFRlJ8FvVV81BZ4Me7bngt2qh+qHJJl7ZkbGU6PdqRc2KBOjt1mqbU
AZuvQ0Jya0ILumv7IIWJPFcMFLJRFfci94rjWItyIQLgcVd1a/Ml5Sj+ZQVKiRDMR8XQ3JpGc2FT
9+ed7QYVnD1QavwaY0Ist+E68qHsx5LMJbPBb+guo/nLAKrbOal5fO6nu9ql1hyeHdDfnkLFqmGT
NKk1w+mFgEtPsaxEg35xXRROBvIsejfZp4No5yVSPDX38xFOCjY0TAI3v5lLCgXYpE4uFpLOtw66
dXtHN9+++r3Gj5ZKDHB+nea4dvs9qgZYDMwIAGbrQkOXWqXiexdAbBfGadWBKptAiVGrOb4p/Md/
GCFS21kp4b+AAFHdUuQ/PRwy7ibKg/S3aOrDTgMl52lkBaLwVzT1QRqcvXMkcfdFJfOLBGbu83mr
oXm5HpAJ/dyuG+Bx2fb7xAdgLxH8pDvHggzgZLI+9o8JZK1utlNui6KynvwyGA61VzgzNY3KhSLr
vM7E0vQWoBwuslYAXSwABDEf7cLU7OJ08rfDQa/6at0k+V8/QZ56MFVLWT5rWeQdhtG9SU7GAn8Z
Wiz7EJU+R0XtzVxQLjsNogqWXdKeAwOqaCA4iFN4h+T9tK38bCx0UK17F5W0JM3xCgsnHz+XlRfh
9SWgsJY659nWtHw1fw3NnIBfTEfBnWEaahMrXvcC3IgNhevHEjnydgZ0afHeAlzmVMk74RFFhaDr
7kERA7LvyPEwCMfZE2s2yDk2idbiE2hS0F0cjv3dTglEhVMoU/5q9wcPUvhj9cZT7t3w8oHIoRc/
mkxLNdnRUiVuJsoT8uL0SfKZl3GRBJ33EipGprNPu3iBsnOxNiH1wm6dU+IuzKdB0VvviGuRWQAh
z1XvVDlSmjFKhUkTHGwflZUGXglQmOqyNzx7195h6d338AITLvdWNq3qo54qXDhNr1tIeP4khcdn
WILlQzKm1lpmWm+AkOlvxQiOoxmSM2RbgAL5VigLf5E+A3jN5f3/yIH7/2EzOTGTIZU1SXnBAP6f
ZQ0PuM7UiUXxjUIbPuxreXE8C2yzzmU70bJ6BkRNdzNtgrQOFv1CwuUKQ0zH6JE/Zw2Ws9FV3FkP
QdjPSnBOB4hjgyn7dYPSOr96duoukY1CRZh4Xbs3l4QH9aoK7O+jZbX7MiUDeGLEbff2dDFDTOiX
HeaZ26/Jv80xnzPo5vW/5zcdU9uvfquGugTvIbB/gIMGMvVfv6+2sdtMcU+9un3JYekEEQFv2k84
08XciazAa53a3Q2i0fnWtEFshRxVHaADdYB2TSxIQJhGyWh05K5HDqwnOAJVKQ6joXP+4w6GCe5n
2/Dr7v9/nHIh3RWk49rUKQMAgmeZj8SaORabMPVztjeFSRMyqDX8Fprer8Ffc7sK3MM/Bn+FaQsb
5QwiBnN7cGD1VVXVOdJsw6fivrkgX+/N+cR1RgI2eyjGuDyH8BUBFbR+a5i2ZsAod1fwNNyNYDhE
ZpHPcC7wPKhz9OFPBsEt/LV/hkxaM14M+U44WJJD0QrIwxYl2NxY8q1scNYmLAfyaFWkvJYuinFA
jkFP1eMvtKjaTWZJUA1MmEOXBnbi+qjyXj955XvOx/JFFWW59/xo+mbjo8E0oIsqstud6dXQA4mz
sgFg1B5wnMBPYD7M5hRmJdNP8Bn68WMV9eVVxmV9a/vgxNMsWAZBTrcS8MhFM5AAJQ2RXGg+YWRZ
Td/wcLzSqPIePDv3tiF1slUb5A1Uit+gT5m9/TExkc7zf//+u+FU7f/9+48UVehC1QqUerhZQDzs
n+vF6GHVtOKQP4UD9iJP8F/yoT6Th3oFOTzZy2QP+TrIxvb1NUtTf20i047KGmkmcbsEmpgYBzYN
Mu+AgW2U8vlWw84Iuhd+xefElc6MJGO79fpguNXwHL5UoZynTaFvpqmshn7VW2W3MKHp8N34IWwk
YJ/TJAJyzqHNxruJzGVIYEtaQDpn1QPyu8xd8JbI2MIYVybjcsgB48MmM5s3dldAaYL5zwMItkig
6DuQdOm2zgm0cPo+6CY0zDh3wSFfmIf485E3jzLtqrXvN3tImriTWh9f5/HYnn0UvT4vgvnuzC+C
4reObBpiZpBphhlcivDN8RJQU2MBflyfShSnYlbvu193jekxMQq9UTSHNOOPQcQAfE8DrcE+dXZ4
+SMPYMKvNqpnI0BMB9NS4XV0/EoZdG5ao8oGGZAsKrMdGCDWU5on33ys/WcTye5c+FV059D1vdqg
CKPsZD25Mhv2tu3TeRNI6wkkJboOkWptFZCTNxBwSuieWfm1xR8EmqDBg5XjUmdwO4tFXu9NGxfx
uuq4Xie56PcQTZR7q9L9Pi7cSMy+YnP3NSaaRpsQx75ThiSz2zvD5vMQlyF5scsScTcwCgOcMHd+
JuvZUMVAmmuBw16KVPLXuKACA6y18hHbA8c/OzQI5mGDHZQ3heZig9R7Ln1xndCmO90ElMy6niXH
BipNfwzLayiff7LjYFHi71nbZGdzKYeGnSJ9MQGygUg7I7P8VMEocVuOikNMZhpL6FR88h2kbacw
xpdpH0GHBitOfhtAAC4qVVxMJELGUb+g02qU38yFFyhxjeBXYXvxd5svMuzlRTTnrM+OZaN/tknv
3VkoIhMJmnv33Bp/i1Bz+4xa7rp3xpLf+vpJ7h2pV75IRTjugiy3d+auUwMUln+1gYfpzWwFYVoq
ixok70jsvAqeWcuQyBJ8bHPv+OAp8rwoQTLv3W1Ua70duCwObpSAj2fp5CQVh0oXSp1QPBJ0AZ3P
7l4GNZklCnWLoafvOc6TP4LSwdd5gARjTvMZLCRw6GgnTXeWwpxRF/LAayt6C7P2A7bW0UsZV2CL
C4ffK7DEFkkEMtJ/X1D/xdyNYMEHb5xpUcViiu4/4FUsTDKw31tyz7rEhhr3xMYVEMOCYmCxM+nr
wQJTVdh2sTOvXtPLaftXr+0Uf/V+zTW9bjBspVuJ63+abz7OTMhcIIyDpnH1vqwhC1V2WTn7gxEQ
SsDBcRju4chmklhRHquD79J2jvOyuosGOiZpHCooAoTQCdELy3LPvk/F8xjRcTeQaqrIIkSmEMpk
qaexSCIMUwKYd93Vx7FzqucA+s+1rou1DLp4mXZZuAH3p14HvRve5RjczEEQOtQZOO6Q6slVEGza
1K6hQpyTO1SDbxRUqU0aZJAkGuqdDdGj18ACbJxim3v0vdLdZzCXXMZV2D/xNnwyWe5fQ3kLRTcz
FE4B4O1OQ6N4eK6UsBZgTJKjH4GWvHAKcKfySu47KHgjfaPT6OiiBHv0OhW9uXy8QRu7eLO9+p1k
Q/jqCQ5FB56Mz2CtgRIJnan7QEDC4LErH6D4DBsTiSSFbXX9Mqoz/1yWVr8CLjQ7JY2w14P0u0Oo
fLJxrSHewT2S7zyrGrZEKXsf1XW10SHIgDGFkqccBDmJPIAGWaTHiwtUKEqASt7KvCoWOY26x7aB
KlUJN8YnLFzeTPLBeaEENtKtUNY3Mo4v+J80P7ABOML4hLwHikPXqcp2KYo2m1rhv9P7ZXHWla6v
pajfhtxzXp3Utxdt6tQ7CG8Pz06hZqadD5Cya4BtWw0psV+zNNhkRZQ9Knke8HBvofeSbwSo0mBK
tXSOohb74dcS6thMvusasmwylOJOkyJduYHl7bu6TI9RGvBlYdfpM4POjoJwz7sFTXgpA38VVrm7
0TjTzCuPyRvMFbyVJ+1+T4DdxoKYihVkoyHbwHMsl5nH34J6XDmi6fasosWcMBHtUfgnnxcThqjG
YQ8SwLtq6oCzu2pm5hZWB7g1gz5v42m6143lntHfPsYMjih0BeEHVmxdK4b6r7KbU2JTdyfDEr4K
QC0+AvAI8UrLL9+97FWN2fijxIt5PjSlfXXrsdxYuR9tfCuFOG4GD6sUOhtvbdrMzZwyij6ka1d3
wX22kvjq7QMPzGzLKQkA69mAdHRj47WY8x1Wwwdqdh/TxZt2Kaa9keMDkJ9/NX21oyoJnXWMUokL
aktB28/P+H+2mQ8x/8LQFy/cA0wgpFGwAMg6fZR93Z46Hl1cK88eTVMYdLsWxeSzPTVFccNBoKT2
2nTmQcQBJ0MxwISxq5GPC9c+sfN23g79EvS6k1eM3TnsrO6hy+g+LRjSWE5fbGon8Jb9lNUCdRoS
am7cnmsPQh2uTH8bJjWQljx+9hjRG4E0HY8VMOtuHTWHIQB2zVxMyBlU+IYgKBdIH3mXxKnSS053
oOYiX2maLBV88+wYpiambQzxoAMGUC9NL3YZ4n+IhyLP8M8NegTCSASUJ0qreDgdx/5DW6v2Sj5W
eeneUf9EMWaFtVbs1BitQ+TdrvX0Ih/jeA3a5l/R1PcVTX1mZDe91od/jPz3PDOynT7z17/wax5l
VrNWTTnOkj5BOSWRCuWV+GC3PTCTETStTIu5aICi1lZeQIrgnx1tWOAUYBLFUcTtRQwjmIwFALJP
JTc84NUpaJKNiczFb2mwxkLRzJ0gUwwIxEjO+zjS66x05vBciMABlPGZaJrsqJdfaZnHZ9Nk7uCW
0i9kOlp4DfzdgexWsyp5qk953C59PrqXdNq1al7DSZpZNWAnZfCQObm9x/6BzTR33xrkeR+pE72P
nZvdG6dXK9gaODsnYdCF8b0MiOG03YpKQYNsgPCB1wU3AoG/BybKNeNh9RyWKj8EErlBEw7AK2LV
CroVfEPEsx5daIk7u7AS8mQVJV8gJ+WCbVJBcM9RQXVKm+XotICMtpa1xVaiW/YcJNi1HsfvgQsD
CJiEdUtkpqO7FO7NQ7H1B+9RQhkqMAIADQo3hYdK+n8YgewmfN4Tx12DyOOsRtGhqOFyfsQZWCy5
sPkT3mU/wRNI3l33VXayvRRgFvubhDQpjk5wTHdJEVxUUTm7HJmSJTD3wYstrBW02PkPB2KunyPw
09u7iTq4hBFYe2yF384zzrAFnyC/SKnLeQHbob0rAHIB5pRakdp/QuSSTKYHqofDYKd1ihQBnXVW
Cz5omwdQ7lDuR+r4J6SZ2RtUrtmsBxT2ORJ1OcemlD3qnjqLBP+ZS0HjblUCOn4MMq43Qwcoi6Z9
tk+GoNpUURUdkW4sVjl8aq74i0GUwUNBWac8bFfYg8O+q9ZgArmVt01tS7+wAe8AMcTImSfNcQDb
Zmba/aQdF142YNi0cA318Nswm9WQlZtWMEuX+LQu+GsYY6B4s/gDr3YGKwRrBRGF5jWF3MGyCKPs
0OV1cyoclsxT0CzfHCiPpHb4g9o2JG07FgMZFbu7Fi5n+GHd+plV/MRDFv7gRfFeWqp5JHUt/tfW
N/hDVgBLVex4PgS3IMMX+KC7/TOX0A3MIYWs9B1onfjW+E+RJ7HwQi5jF/QxGAMFq185zSHeZ3Xy
3Kvauw6uA2kNtMPyZtlrtcjAOpp7YmBbcxAxIW0h3vkVmt6w6vY1FdcYhjaHxKGTqNwgbkXDmvmA
bMerx8crNbjcONqKgNQfbSi+e7qIni3QD+dcOXyL4s9H17X23rJbFG+k0N8yUt5aKAY9NFN7BjA+
/K09/a0/1HlSnZWN1Ls50VdstKEACQtBc943eQEUuIYjdaESHhbE79ZBZZezOvDyNSl67CxBHEet
Miqbv5LpRDkLoKX7A9x6UmyQ4KVxMHGSVuqQDoFEVWKAL8g/O8yQUISYYgZ2cTMseTTcOz+8GCSh
wR6C5V4cpiYLpIFrJkgBiYlILUChtY8R6eoljBdwGLJtAQkQOvzsKFiVbhp8kKi+5UlkvUBQAD6q
eeNcRpDVsf47yMX9mk4TYMbMdPzmPqeHQep/NBROBp5Oz9JP1IbQoTy3oBXMqjQsX5qGdisYcfE1
9GLLl4yErzLx1YXWI32IQek0zTouow3EEyDxM00qNU5/vtskBz+zu2dabXwv4S9xJcI9qsTN3ISD
pR/ANjvnkyBQ2SQnkgf1Y6q6Yq8cr1+Y9rRMzwDV1Y9epxdlPDqQTIP6addhC46d/AHg8d8vX202
6dTSrxpvZoZ8dZgQSFG1BEOPLErV6sXg8uIa12W8xHbDxouS9mua8/qQ1rqCYCx2PhzIhb2HB3QD
mxYJjRDuQCuyjwBfHvkSuqrDrSjiZC6isr0z2MHNBpgsvdhZy2Y81953N5lqwKJ6b0S70ixJoBQc
rKMAWNSZp5MZDBWhOGxXKMIkpPshU/oAzbYy/+gBptiaitnQoi6QSHa1p2paFdFdgvXtavpQ0fns
8yZS/K8+U5P797yYNXCgVaX7yR6IfRoCVBpnG4PABDfW21UiAxVx4u92KbFWvioEoK74RsqH2E63
2ManHyCqbeFxR1+RC3GwUAzsVMSFt7MhbbPiuUseogZVbApplvc8nOPpJz8bp4b+sVtat8lket1h
M7AbUsglpTX2m7Vb6NeqTvc0LrpjazNvTZDJmyHxmX4AcspL3/uwRPdaobj8TCQTizqS49kjQm9G
zxVbKHP6K2YVEHDNC7oqstbZe41Dj3ZXF0uAvtizp4on6ADId6BcVpL52XfNoNshQp1dQIzASlOX
2SZteu9KMpbhWOwGb0R9w5YZdIOi9NSRGppCOAi1n+qTauIrmA4ggv668x09QN+ggpGaDsJLr7rX
RsTDSx9pvSKlj1zjBMTqHH9hSyt+1IWqD+A10bnd+fQFDhWAq+HrAQ8yhPHYHGWbqluTdN1VVezB
Nc2VV2x4pyFKM4VI3iHzaWU/ykDJE+oJ+FUIkJG+QFIj1QSVZopc/i+wlZb9woLk1Nk0kZLQDcw1
1qgVeBD+G0C4SEm89kWLlcEurEXrSPnIwiGc2U2vvnWpuOb4dqQzAS8UxiZT4Vzstdenb93ogHSe
Uv9uj6fPjYHFfmChfko633sWnTNuJIfksgnjuJdzy8KT9tmL/5aCSvfpv+d9wn+9+2D6jASxCwS/
E8Mr+I88uqNGUKTD2npUcekA2+R5c12P/dlWnO1a1SQrkIOrx6TCtsR3OfkpgAtMOzzEX2M1WLxb
DeF2EINXORXlo6ihbC4qL/wazm0oUpmPLsBv3H2OnT46mNgkbdK580+idjlKQOqLYt8h4/vedM5u
kBVc8FoYW9EuLy8+a9xNhXPHJq2c/JKCIz0PrSr9xsHITrEpN5N6RRiyoMBpjMBNuNNKIAJOH6Fp
PnOn6nwGwatHplD8nVYQ0/cr0mz8s2+aB5QL+R+yMoDM/XlQAuPEgxKFDTgd5Hr/FDVC+ibxASck
jx5KuwsmNRPPBYzmATFjawDF2n1kQ695Zm4biXJkN10+e0pfx3PTqIoWlchRR/OUB0CShuPR4FwM
HMbc/YGJ+SNUKtBQNuhCfwOyFLSBZA9HL9TTHojjYtMZ9XLvWDU8MlkIJwjIPtwhVQLLlukXzsUB
khrBTzOJWxSTSC5Xtoczv5nUMqjQ21nk3UkhsNUvzq4rsp9SQe/cbfGU1Gk1DzXAMGD3fSddOL7E
TtfOwWUJbrZmIIEzGh673Lc24B/aW2az7BgALgCvSWXt4sx/yhJkyQqAbA5I0cV74EPzlcVH9ViC
E4d3pdLv8BfNOx9fEODxgPfo87ticQB5/OavSUiE089JOLbWvyZpgxRoINXVQNn0c1I+/UvTsenz
X0pcSz3aSYgSCQBA696P+bIEsJM+jV36HZww56A8lu9GkcfY7CLL2CbYy7bDkG78KQdZQ4F+FtQ6
/sxBQl5qNp0376IIFsoGftOynPBF9B/thHPvZDesGuRTNlGQk6m59vLqkvrshROeQB4NzPS2dZ8h
Y5icTJO5mDDmxQqJ9/zwR7vfQmoZBhjNstQ3Jj29zyYBRFRAQJ2f7r4upo2lvdiw8oAVKupxbrMf
SjYBjoskODhTBpmEwNO6URke3D5076ZXSzs4NPFD2gzt1uXMe2ZjvEKRLnywB5Jdm0w9FBMJrPLb
GKZY8LO2RtdbWhJ6QJVoyo1C/n1hnlon0uUm1pH8DE0vD2F44eh1ILqPYDqaDQDqr5DGCdGE0Mqd
Yw385y2pfnqaWIcW0vZHs8HNnBUldn383PNCy7uDsnbv9gskp7GdYVB3U3YO9bQ2A7oaWzWcMtMF
2OrZQeQZfwjG/Pf2Eae+oQz4wzQ+kDx+9d1DoYHw5x04tkxmS9/8RJSLLbb+0UJ5vb0JxwB/AA7X
Ud510bFjWXW3unRpzpm6lGLLkR+eK+bKBz1kArZiXr4yhcKEcW/GmR8fYCTqPZf5RdiOfgL67PET
BAOsl7cYPcteYW9MdjyR1jHqOxwv865+CTp2SadcZ5+LXcjL4FWxIQdQPKbnOqHJNrbadk3T2L8V
ZeHOImBVfnbuymftRwmuw2tZ3ZAMrkAi/PvGsv5s+b2rBHoBhkS/jSnrjrzCbfXJlByAfZlqRATp
1unrVLYoGbnUSVemtwdNsq70WwQvW42zeoI/5xxUgu5UQAr4ABdHCu21lrxK3izbonN+8Eras9hh
47XAJglAwDBaFVTFd971j2ZEwykOrLS4d6Ko1zIq6dYpZH2TU/LNjCDQHRBBr48Ca9qim/RGmumi
bJBp7Iw7i8jJNM71YY5GEnrzQpL8zgd68tyivpiXT4UIE8TFfI2nvq+o89Lfol/zkgRfxP/+9o9t
8u/3/wS3QeUHJpDOv3V6vMBqrdQe9OMY7xrLUXJLOTBJcez3i77KYUaiQYwwd6mEf8AK+vh0kbfw
jlNdn6wkHCYBdlfg4SM3sa/9IUL13H5khMVLaBmDN+t3+SpMSmSFJ2ixARnnk1JRB2vXsgZhjUJw
Zx9iZX0ifvxURsw9m8iefDThMccosjZOWCY7rNvNIi1J8ArG9U8CoNxVxK11YiNMlzkYZicdWxAv
ZsM16/oW5D/5M4BS7WuDzBqwC7CNzD1J57QpLkzDkKXKwUKnUVSdmpgkm9xR7bbB6ZTjDLnUsu4f
BtceDwWV35zR7R90XbowS+vTVRijqiDwrvsZh+3Mw+9uwxy43MPE9E030IHjPhf4faTeQjlx893B
0w4nCPIMjeRkDTpwuQ5rWBFnoTgWgPK+FtxbmLqS3UFdSqsqu5C8viory7fDAEuipAQXxVzw+gRC
saohtzbxhCZeVf+hXLxvUaGhdfwC5zcIbXp2s4+I7s4oieFVKqleesFQrxpIUp8brE5zldTRKlJA
FMzA2oaikGTkFiX22QMM7rsDwMysEhUEnIkQOPDoVWVHz1lQ9m9RRGHZrJp2CRPRfB02tjPHCqCe
4zCkM2hZ9z9S0OGbtFbZTHqPfenHH0FvXXEo3nSozi80AWNBM3fedU43UzyL1szv4n01tMMmjKxd
Mlbl0tFgsRdtP7OBrn4eS3js9MDFrapE4gRedmdXAL/XAnT4Jpm6RCi2vqPkhJwNgVFxkkUrsEG6
XQFYjGH7YcDftMBSjz1oC8VhgEHi1Vzq2nb2FgOEb2piltXMKY+CpQgq56iIBv9AiZchEpc6LMUj
ULmPThMXZ4go2ffKcp6q1CEnNxftUQfNBUQAQPp5nuMI957bsjzYNL3F4HVvU8KpDyJ25R8sJKDj
5ZiF/FWFyBoL2EKsTGjp8BwJHA9Dt1cnGXbDLLXK8tW3crpobJnt3VgeAdOMgH+GwpVh0GQx7mpo
NjGRpWuu1V/tppMhiYl0zTTExFDC+maRqlz0ib6jMlKe6yK/Y3fSnmDMjidpVM5OqbZ/siOs1ICG
8zWSJD/x3lVXHvXecRjIJij8jM4hi4aEng8I+tRp60Rd+4GQnRjZG2qMGKGgkLCNKTSzPmMKRdyZ
BmtylgxwAxfILD9hGyOXgN7jtTaFsOWDm0vsyC1sI8SKxkLPFQS0IXYUeuX+85b4Esck7LiiuZpa
4ct6KyLXmmfqJFQW78pWX2rYYJ8j3q1x+lz6cMyslIMdXt69KT/oL2MHzXm3imBESF/HBkDfHCcd
LfP2Q/kPKiLq3rIsPtTJCO5wXYBWwSRIJDmWdEj4JRtbUT4TeJwv3JLiUk53xHcuHIv+3jSZzr5q
+VopL52bEOAmfrKc5o2hJFy1JHhsmN1vVRvCtHkKCU1HZN7Y99wqw0doC6sbl9W8mCJRgbFJ014u
Bxu2OeN0AZrsr7uCef26z8LvX01fw77GxmAUo7SBf/3XTBK2e6B4P+pERLuhbvNtBBtsUEIHvqG+
kx4VpfAqbeCfjFKiXnnCq89j1JBlzCHtoVR6ifFm3lQwjNpDj7jbZXj8N5JW0cGDUurK1fZ4HuoO
ZkUAf9zkyCA97Sv7UcCfqAmAOohGfoWudb7p/abZ5mncnTWVFHmvonl1k/Jo13jSWQFsgVO23/JG
wvyEePzioey6AZDK3vRCsnlduaDbIYu6dUJ8mgqs6ZUB5+qIeM73EAcL127C90jwBwd7iDl8iO2L
8qwlxEXEhw9SWYa18DXt8ROqjFWXoKRy0+juFOFRWjM3gmNRAKyMTSLkFsLMfbaD9s0Nef5Rhkeg
NCGwgIf5EqL2/EoyT8zr3mlvkHuRcLyDw1g0NPs4R00wgRfxBQwjOS9bVALqCqZtVVO82xmOWXGJ
PUkY+eUK9MJqP45ecHSBI1lksXJefKWPyIFEKFTGDpbsVWuH9XeaBXCcjux6hzQlmVzf38GtwEKJ
qj1OxG145a3M9x5s6pcR7/WJx9PxJQjeckekoGV0euNknVzDQiy+Q6DrKnWZ/ogBk5s5Jdc3zX0F
hHljr5qyl89IT6BAghF02jhHdcWvroI3ihzajU3SYkvGONw6Y14d8Ldka2134Tn263hB1aRWNOTx
RrtUH0oBOD5snJLHwPfbC2mGHQMzVXlq5tUo96ZDVxwpZBTXqCB3SwPuSvG7hM8crbcG+iUhbA6k
SNRB0wjQr1ZGMwlN00fb7subnVRImXbBPmj6Yu75vdpK6aTLMXLKVxAx3lF1GS51DGpH5WU/6bTm
BgwONL0l5tRFHlbDumPb016vh56Vt9RVMFCqZPsjjBuIeUrn3ULJorYpudfwQ1g6DnuNdCMWVenF
Fz5dQLBXM1gc2ZsktFxrhkSQsxgbIpYwx44vZmAch/46yuFn9tUGYS/wWwIsLNOnmGFFMISX6POz
Pz+sCJ11ClRDr8ZnbaXZMqpEebRSJADBD8T+ufeKQ5zH3wjzYriP43ydtQ+j59G5O7oQrI3Bcm+S
HYkj5yhAUJmP0NcG9ASi+HHRutuyL/RZTBcK0x4Os6uuoBuBk8LCD6X7DLnT714zDB+oz41AKmOj
gtN2YxUclrRxtVTIfWO5LNJxZ8FXIvOt4DpgHdnY2soXRR069zBPySZhVgmpzRLPq1O8AAhTLMao
xYbLFvowJkCPcC8gqzz0BugBsWoV2ZocqlrKHkpK8iGoCN+Ytq+L00Z/D2kjF3k18n+0nddy5EYT
pZ8IEfDmti3ZZNONoTQ3iNFIgvceT78fsimCapnVHxt7g0BlZlWBzTZAZp5zaP/ibgRGwqZ5dZuh
2eSOGX3tIXXf9ZllPCVeyCMqvRD0cx9jYwYiACCB/h7oPAe9GjZz1J4HZFI+WWSoPmXUmTaAssdb
sWmZYW/6uQVUrLhPsRE5v1GLQgVh2/qB+xIY3CVHuvpdVZTpROfpfDIVkCYbH+7kaFpSE5UycCOY
IK8UpT8PakjDOu1AS+OySwI8PNGV3kP3Z9jbZHTrvU0PvRVGFCSDLLpXyzG/jWY0p91SVXaVM+uU
9jz/ZXKGl8AOzmCjgxByIIUES9Idfa0unsmnAUlWqhwcWwts3OauCUht/cUupvg8ktcgFdLWX5Ky
cB+8xPzM+8f+PE+geYCD/4EQdxa2mBUKVvEUt6t6CsACEBdHXDX+Q1v+kIEdhmhROkOyc5x6fkqg
xkKnqh1BJhjz08UG28dRT116L5YQcfC0AEeKAgcMlnKIk61q5dwAL4yAo+dU912Xvp2lyCXvoY20
oPkampY6LDGXU76JeF+lKnKw/BKeawvKSUUF2p1pnn+WA28D77YDaWXALXK2apsfgCx+bivUGtWC
r0XuYJ1nbR4hR+GVubVqy3kWW+sWJz1p5psidhG3M0F2dalNFX6E+1DN4VSppgeqTsaTOk1oPPph
8Bxy1cfJmdIbhUfLSg9m0GjTkkJ4pIN116P9w880nZteqYPFic2fe0B957D/dTIKCq3dVB48l8Rt
GSXOqfEb7sWWMy2BPudilLEcWueBKu906Luo3ZM2pURRgoQclPRnPwmTb4gJLIwoSvuV73tt28Z+
8IleFMQBY+TabJU3RZR85+GKAnxX07zfWfy0LEM5DJ5OV63lkR0A14ZLHx37lA87ZUj1J6N5icwG
YKNqQ73i8wJDiQBzsurV6a1v6wP4DU2JtuVMPsBMrHQXzYrxLIcqBBLI3VZ30AL1zVa3KBfVo17d
jmltXuIGTXugoGffJ4XlHcp46RN3NPPURmRaPDisP2uh3bwMzbBRIWj9bCJ46yWq8rzcqPtdo70a
dKzekyDwL0OrzLJtPA3xIdNLlC/zHgWMEvr/IxRMKbXY4ofrxwXKAcNw4rMW8cRsjs8WTBrbyUvn
o+X57l1SK1/DuEheBhCSZlc3n4NpqlHqcgE9tdpDGSj1Z88YrG0PRzXfsAxRYfGPWk9qxm/9B6ug
qQrolv+Qx/av2jzHr0EW17eRGlIR8oLk1QYtszeHJroRL4gIqBtDs6R7BS8yE3AVJ8on1TXVF34/
aGPBPDo9uMWwsDc2D5p3jjLTMNhbxo1lNOkOFhEbxFTSQNhE9xg4cPtLRioB/QoXedRlaE2qdiwL
ft6VxLFIsYTQN9Imupe5utcHx1Iru/1lbkfTGb/25PmWYO7wmkMx0xkv3qQn92dOc3UZ0qbFD9Y0
qgcJzoeU+uZoQt657KsGSb6vOxJjl7nj6O8cCtpIOrKy0bf6rg5d/+JN7aaD3yKrbi5zo4HCW09J
SP6EZA6VLRXW5IgYz43leP1jD/X9IYvm8t5N7ug+iT4rDVq46vBZQS78c1aPX0FReWi+5uNN1QPe
VIxxeOxaKOii3gM7pESIwS62VvtezfCpXUw9ZAUPJsVmXy3huY15YqbRPDy5g4sy4BKf11EK50ke
Hd183GZOPnCLFzk72qfTuyAA+A3q7UdOcup7WYb6hi4P6zFDXfwmGt1T287ZU2clXzo1CV7BI+sn
dC1gY/bGAP3ctj2Qa58O4qV5oEEqPvVO4i3M+lPWFP1TELnG1+57U2XBjR4W6q4crBrGELveNeBW
j01MkRNNC2iQvBJ1kH1sOX+cpsupqWWVvv0Q8OHUzLTykEykDwLrxQeE+RV5SirrJm28iBZ+NXi3
PftpcZKRYg3mYxxMLzKK5xwGzHz4IaOaPxr4dlRRbq3Cr3MNd5A7UqOTVeN2Ng4+nSm72FaMx8lX
3w6mcusoQ/C4mrnhL0+pH3yRoNWemp22DycqxVeOIojVTeWDFliDJYR8BM868JgN79v5PQ+MVq1p
X8DDH6KhnX52Z9vfzS1NzZOWq2dVJ91F7/TOhesF/HsdbqNFBUUO6Cq9naWG5fLxzvkNd9A/Ea/2
fpYWmbcfewAlVw4JFu/QKcEHL2Af5FfsAQ3HJfd6WbVpUHVrZhr3OkDFJFimOT9BF/Z2iLlVOKXL
Qc5Wxxq3Oq7i/kPIuvxMQzx6vsvG6zwZrjHrTv8h5Gqpde4/XuU/7rZewRpytXwTLI15V+6rndZl
1ou5WmYN+d9ej39c5t93kmlylVo/VYcujF7WP0Hs6/Aft/jHkNVx9UL870utf8bVUusL9j/tdnUF
/9Pcf39d/nGpf79SyBxq7g6NYgtBCLd20fIxlMO/jD+4KEUxK0/dt1mXcWeigC6rXMaXCR+m/e0O
YpSlPs4S69/Gr7uuMSp153m/ej6u9P+6Pw8zPHoPZszd+brjZdXLPuu+H63/r/tedvz4l8juLRgI
q1o0LN9f/fWqrmzr8PpC/3GKOD5c+rqEeNJl0yubOP6D7T+E/O9L0VPf7SYUfjZmPDUP3Rg6+5qO
+K0Mw36hDDDzhs4dvPRoWVu1cv2d4jaFfkwbRP2a2uOOcnFL4DgF9MTRvHIPSL0+6QWaTTtxB/3e
NFPvTM8vCDox9bOX3lUed4GlXupHfTKcnUlRCQXOakuZgdbLRa7tIuYmum4i6QZmD0pPObXGOVG2
q9Cb7rxNXE2rFJzvGzEsx0363Y8aBblyz9rmWZYcqUmRj1Kz4oWuzBuzytsHyJbyF4Xsy73ltU/i
k6iKT+7Bs+txByw8f5EwPUFKLCTZcpIQ3Ve5Rcq5NWVVCUjLgh4uM6ZZcNlEHP9xdx2xb8fSfZKo
f7Ozhww6bBy/BLlBBi53h/NMJ9a0seH+OMsYsclwO6bem3t1mO8htqkQUoyEFMPbNJkrB4nz3lex
qiQ8FCbgXa0E0WLUMVUAOZUDWUJIStfxh6DEdc90X07HD3PoPP0j/IMVcsXURX9WRa61gcId6Tf7
odci50HOUrQr+j7vzld2boiiHfenvIeuJoxteN8nAWwNf6whEXIoebyFBcruj6tNzsLU6W+AQf52
ZZdFysa9q8vZPolTTE46HDL0qW8rbbDomaROiJCTxUvkbHO79i52cYpdztYD7XX2nQxnIcCTU5di
il/Hb3NlWmNG/i4y6hbNs2w80ALQb6N41r0N/HrN06bSSJIgaqTwrqWFmrSdPR5ir2ifhkBtn2qt
dE5O734W02qHfuuzlbUuzxqEyiGjHflgm0G/nZaZYrvsISutRtnHdYLpso841HL+KSvq5igwXTmD
B+r5Da97Bd2FhM8rNxff5Vwwu4LehRaWbod258HLGVLDPamtYaTwmldZc1IqxebcV9T6T+etZtSo
LS/hflv3412LyvcmaPps18TGG3Y6UTrPJbsBOno9GGUDWSfZfDF9CLlGXos/iF3g2B9CDcUfZLoA
saEv2ESoWiCcRs7aNABKN6lr34VLUwQKkeq3rIAdaBFSWCNQadcgDR6yrX571fSTZDSfH8ToLGqh
4F8tEiC74r03CE6ju9wOqBwtGUA+KS8RVVSIK6HFkwOE7Bm6cm1/Ic0rhU96iWuphl3iaLUY9rCe
NFDHlc3zwlBwiNo63oVQvYdbOgVz2kGyeDf4Xv1cDlP9LDZtsXWAupHDIUd7kLG4r9YZ1fix6fzg
treb4b5Xrf7eG6gQb2Qcw0J/5+oPRVeM+e7iIPlEP8DodL+EiNtQuNd7+JeDcreu0OXx21pXtnBZ
z9cfrsy2Gimo2o/P3btK6IfflTcV0dqft+QQtA+/MJefHUqAd5cYGX+YefmRGfxI3QY0PW1B+MGP
q1AxzdLodQAXdswXsTk5pO9nk4jKrWNx90NymXFllyFP0P2Rzv+fmqFz5w2JT1BTHiDmzIyU83rI
/eZtaAbtpqNN5F6cYr/M7UHjbIO5nvfrNLLq/q4vK217Ybs1ARwCgxogAzSNKKIJWKv2itP8bExd
Fpza3Bnu8zjnwTRqqtt4TqvbxEhd9WWwyB2oo5tvJaZeAhNBJEwendEdVTfykA9ickO92HIzOkAP
0mhqtvV0G77i0Zlv+JnTHgGz6o9ylqEDqs9Rd17tOtJt95luwV1EqKfSVLvRxtI6Olw2ED+M64G0
Hn8JXd+7SIHE+uKOTA+qyvfdJLpZthwLhZIMu60XENZ5c9835mW3D/Y8reiOQRdvmPXbOY0qOD6Q
XfG6DKJKxbd/1RGvCbts+MVt82FbA+p/8t9jI8OZr2IH56eabdIKPuVAowTQNZCjpV5DOikPbgz4
moaLu7IjMpJ0OrzZCoBVxVghsLLMuEyWdYZwSepVobtpFk8Nj5m2kxXtMbyRkOspy9pAayNY35kh
3sKqdqnuOKP9SM96vncbiIb519m/2iE4ES2pvod2DK+H1aSPVZ2g/YuY4cEC5/JZYoWu5c+xaj9b
lGlofVD0Wtk4Gj9JghloUD0ADJMwXNqIVQNeNfEK2kC8jkujg3hlbtFRh1Q9w/Tqrc86W5M6+aZe
VA7I15OBr+ifWofirRYlKvFmBRpKtUlDU6PB8ut1G9NPm0eISkDwLGerY7WFi5cODu1ox6AVJE4O
A2zMFwfYjV9nKnzzMFBEXSfIFlcryRYTbCcwQrOwBK97p8tF0X3VnCvamgzHLPf2RDteZI/xz+Cg
ED9Sfw54ASgWRlAND532c2VpNFmV06epGMDnKUlKJTzQfnZy1aH4qfrnIJ1VBBB5wy7TZdW8zevb
kXzvf1vVH3W4MRQFNStuHm+twbWOmt+DzKY/awN/WH8f6VHwGpbzbVCR7W/deP5cVMV2XIjRwM8V
D3qHalCwRAFa5N7ZRmNGvF6iV/wpLCleWRJU3nAv3shUPyyZTzmFYtZw2+JXSgopFQavoIPe6V5U
CMdvOze0D2gd2V+VOXqQ3+E1IqXx87aMHOsQNhakyybsVMOmnq3qKPfJcxwZd6aTb6/ulQFVcgc+
q6pxZ8Vv3jebeKKm/uCZRn5+NpdbdQo+N0bRfEoW+UYjTWHRMZtTqw7K8PA+pCganOUw584t4Ojy
bCuoErJQcdNobvQiB48GjzKhF09GcFvo58ps74zeRAAmm7LxmHVDz5csE2Y+/y9OlrbbRX7pWEBF
h0hMq57KtnPOEjLp/vBgu/NxnaDbc3LDNyioepkAlNnattCnX2Iu+87JY1kU4WURA3rHx3Ci8ClX
4dCGj2y7b20kVg50Tac7epuGg7ksPytuuR1RRfikpDs1Rkel6Jrh0xTU+jYaEL4V20jH7T1dUb96
C9+rmKrChCooU8/OYhroTj8ktc1d5DIseeh7MayfxCfhZgyO1MuA7LSqb56mzP8Z7pDhzguC4W7y
R7rQ5VQOfL0rCroW7wHXUdW7R2Jk6BdtUG1kDNVZtNetub+sucZkRTz523W2rGvV09t1XJaQcZk5
n9WhDo5XIXaj8osaeF9Cq0ZJpfPMk9srEb2Ds8qpHNax+CVS3A5UWW+RMrbXyItLQilITFstgGdE
gmQNOVu3RJtAMbZ/u5tE8owawjpIZ6KqN+OjA8HgLh61ZC/D3gux9cb42LuzsxngoDhcOfwh/TWk
3nJ7bS/GU1hm2l2d16mNnAqLjO4nfSqHh0APWpqTMufg8WT5DKl9vfHrebiVoRySzn1RzT6+l1EV
x9pzZ427HAGhx2IZeWYQPAPMXKdUsHCcu8668admjrZe18Iy4GXfNeDf0RaOl5mPiA7Zn0xfNh7N
cDg0UUafUlVvae8ZnmtHDT8BBKCv0v8kByO2WzqILP+ULja3oVF1nhXEXZYh1fruMQ/0U2V6bxP0
nhYGCx05MQFFy/bO3EMbu8TTe5vf94Xz+xoPNJD2LhtxsyWg6qtpG/ThdCPDuS07mtHsaCtDxU2N
l7z8miXp226wIlWkL23n1kjbhK6bwiBp4y4qfXCJxvxlcbCDYr04iy0qLJqI17F5awCUg6ufAH+Z
JFEylIMR2TF9NEWwu3KsQ7RbzENo2fQIfjU0F52cyQiQSnEpNo3w2Fs0Pu7aoZkPVOGhrnej8FmN
3E08ldlfvDLXRJJHYlPDDT7JfMD91/MlIoSc9hKx7vC+vzjXNWgKhsuXJnQPqv+DFcLhldQIRm5s
wDtnV2n3IDMCiASs4UfdxsEpXnqsNxLd2ZGznUJjfJJDC2vqufQbaO3b6Sm3AXlksZ8d5ZqgmEaS
warvLyOXMlqjWOMmkZfj3StXl/2NNyUl9mFut8wdlpcuVxPrhlp1AMIpBXqTlPWJdkG4pWiAfRnD
bRotBf/FUqixd7LH/HdxXYJqv9unlRvt1znBUKSbqQ/e1hEHZMb/H9dZ9x7/79fT9bO6NSwYyqrU
Mu6LRj/2sW7dtr7B/Vba98b9VLEMt16pcZ/aRnwagQCjCmjci2kQ7yVGwitAOXut9cCSLFMkUtaW
oTKiHrGrAgif2qSa9mIU92VHCR8BIe0BX9WbyI2St2/pcqLPZ1OaxnSDJsYe9bvI3JLUME9RlVm0
bvOd3wb85CExwdiT73fxk8uZ3H1Zte3N232NP0a3ZPmUBz4gwaPbpe5hLFoDruM/bOriQP8OZE6t
X+w5zDsI+S4hKJj/1OtWeSvzxSQTNN4+O94p0KIs88Ux9Jl7b+uTcoizETzHUN7TK1Hdz5pV3v/d
UBwSMsFqbdcz0Nr/e6yslEbBd8eGEa22P5WKoWzlzKRp5XKWL7YyVRD/e/f+exxyoApdwSQz3XR/
xY0lQ502XiWPaJhd7uPEJIc67IMPMtwprQWpb0DblgVnzQkAn1FfNs2MHufRNGhgjj8Zi9nPuuQ0
8Sy9laFVAb2HI0mhgXkuXnWNJDxZIAhHl2Du6C9rzNzTPMVO+CkArPTKIeFja3Ifg8KFnaH3dixK
56XxbbRT1yHgkNs+gNDkqDTexRtAVvYc26Z1D0X4+DRDk2JNRncHCdr05JscmkiBBbuK9J3Tl3x5
jbGd3M/u2wSZJQfXSC9TZSTzRyuJ9w6tNLvSrVJynd10LLTIeC4BWu27kjyZaVlI6i02XzHbbVnY
zSVEHBMLbGBmy0+lPv3WBZZ2IjVsPENqelLjUD1rXetG2+J1Aiv23C6uqWuVs2aPN63heBEiz9l0
ShT990ukCViL7nSz2Mqe68WkAVzfMc0rJT3sd2JPW6/dVkh8HC9LrRcjbrnA2EkvF7IuV7xqXuLc
5rEeQJjAg52xPE+6kdLf0OoPbkvhkX6zGrVppu9WnhclnJ5vIiGtv8SsS6yO1bYug9pPvJn5nKJ1
P34lhfYKoFL53BaTdSw6s7xpszr9DJPfLzqNjz/+HDBGCF7UAWkZoQKaVHAyBkReQgaohraxs6vs
49BchhIsXgleh+K9mlvYtKe39Fhvh84yzllCP9Douz/R36r5p0CDLh0QDyxfdalMpGli80xu1zhL
dDO2u6Q2hrui/T0tLPMUQvF0B5KUf1WloFMJMrSoIRHDihr9eEdKSLzTEiJncqgbQFIXz/XYjlrj
ZPc/kDSzwUUvcbKcjEkidUChq1M8BdC1B0mfAYPmYMxaqNyMFQn7md+RbW9Vuft7mprZHd3AJanP
KMvuGjqitonja1uZ1Lipt4+6LuLeKncU84xUL6j1YQIBuOjcL0NYo6ZHL/Q7pOS9N6+l9vXzjDTA
GQDeK0+dxU9dFs8brYj8166jHUnri+nVryJr47VN/uo7yA4WReChotAoG8UCs9sZIJooG3gnDS3m
C07bjGP/MtSE6gG2mg/D1Su4uv86N02DaOsMPJK3C/rT6GiPMepI417Bc872wnZC+Ywu9oma4d0Q
VHuxjbRczruLe5mS9YW2r5cVTABde0/T671bK+UN9CnuPgG2+7OexF8bIAbPal/pj0NWpRux51lv
7jKVNnJvaeoF/sytmfaTP1ftiRegQakkS34G3dZsmsDzH+gFnF9KpX0We6Bn1SH1TYvEGJtETXvo
TNqJWng2X6NvRhiPvw5zgFwBX2vPfdnON6ifVDeqmQUvPA7SQ2/n9q/RN72F/0QioTebnu0YWpi3
O2v4JkE+oem4g8IiBQOVkjWqFwyfGIEapPtpctIz3XjOY14pylYJLH7N3s+CnFSp2KL3s9V7OYvH
4tzlkGNFgf0ccvd6y3vReJADIHbzwYp9VBtRDtxcOWQ4xf5zWWburcSuEfC8kwmz6Dnt0+AFcr/8
k1an8d5XafsvGoBjsVKWW6t30h/tGG9ncxq/BaiL7ec6+RjRLCWSf40Qnqg0jrZZFKImGigAPnKo
No+w22R8ihQ1fPRFVTz0nJ2lwgl2kQwP5eHEWRXGA/ANSmTdeXCGdjtvcYjXS10+NGl9npSyBhSy
PNN8mLasTQ14vGvqc7tI7eo9CV+j8sqXicbE28FV9MM4l8pXMliXCAPQzyabIB6yYyBROfVhbSFT
RyruO6Vn7Q5m3fYFHsXpAe7zGyPnsrdqMRUHa9KHncTKwVDT71DYaXcyqrpoBlPZ38Dn3jzxcLnt
55qypI+Ymwjltg15uMIgOzI37fTF0fOdQKChR+VxGDmVnaCcXd3RNq5tq2cAits01HrlU+RP0x7W
/cIGKQMtrhxCW1VPirUc6DXP+BbhlN5aUwdS0P2S8d1IpWDxSPiCaf+n0zxABLIGDgvutZrG52j5
vobsy6KGk1o81gNcyH+b/TY/rJKeM323qPtVaAVOzo3Yr1U/JSSPjfEunUJzM8PCsZNAcaxLyVmQ
NMf4famrsMR9VDwta6IjlCt6vGsza9e2dv5klSkPmmYSH2u9TXeNHvGkqaYA5zsVnVGz/mUoM++g
9+qMFAH61KJdLbbW6+ftqIzNszj+0aYuc0H4AU1dY2RKWjfDtptGbSeFx5Ug+lK2/FDHDFEvOvjD
8EWqlhf3hTv6r+eX8qZpIEl34Zzuis4+9EX3xY12kF9uLH1Mz8PU9+E+UYB6OvlfhsmCMs4HMnRp
3x5l9B7aLt9j8mX2bpcVZSR2iXiPF7u5CCS9x8uWEup9sysImMqFtVoORenb+6av581qk7OFP/Os
Fx40thJjufASgtd/m9e6A6AgiRySCimtIXH2RZV8jFlXbCFeO1KN+hW9BPtUVdbD5fWQIaxXwKJ5
Ada/iCrbJUxMbu7wff4+9TIUz5WNjO93P6irjaYP6r5p+WYTdoGyMX6lob5/DGgtpodV2wgHQRNU
2b1pwhMqUTLJCXrYFxYq879Oapvk/FYq0SINpW8zB+5WJhMaUsgzb5LSHs8yDpDHOfQTpUSxKUvM
x0BQ13u+rZzLbHGTE9aoLJJ/o/fagHgo/s2k8nar5JPxJIe57Z2dMzTBfrXVwOsoIarBJstVk8di
pNqHRThMDmSr4VutyXnnow+D4yIcFtqJgRj1Nwn4YO567QCdbbYV27oGOTn6nhrHuawhDjvXvLMe
cKu5bNW970cXUHqYZ3O4dnDP8YPSa3+7Ll55fAxKs+PN5+k3MChBCbOItkJqWD8begHO2jEfmxwV
esQh6+clQEwSIIfY+WiS0GUizcrWZeKf11qX//NaU9H+5EWxdnL1cOPYVvMih1grULzX/O5N16Yt
IEXSZ8+87dS0fen7zHvqs3DJUaElMwToq/oq0ZcxiStq8bn2Fu0Ax3kqeJS5jl73kxnqsr7YJnP0
nkbWl1FXaq9RFr6OSeQ8jwO3e1VihLcyFOiONzt3oNCas2B4stgLnmPtTgYSFMJMD5bR/BwtuB+x
E+0fk56uqdoCDLbtkM7baQ2fHJkhMSCQ37Zal1q2ckjiIrvNxWhtET77NTi/ZQ0V5NX9wDaZt1S2
VD8/BGpIkwV9+k9h1j/UczrdiUkOJaxOR0SxdcgcCSPzCJd8TJxq0TyQKE51qkYzdlASRnb7Rh4l
EvmJk1M5wOHo71pN0zbymCI2eSyRs9W2zriyyQImVb+N6hbdPgQASssQfGEfSMMAizq3tZqixLDQ
iQF3fSMMK6Z6b1k6FJk94oIHBfzkoV4KpHNSZgdgBsmhWqqpq3cK9B+jRgcNJb1oC07J2V+1yctQ
vCUlx4t3bZOXdnqqtOFl7pXjstTiTWbeyWgbkt0CRYSm0de5hKnL12D0d3vN+up3+jcEmfJHcXat
voEkT/9cZbX3MunhUcxhhhCfMYDDHfXI/joWanObq2WyE68VNMo+8GLqaMsGPtrHlw0uS47O1QYU
Ez9sELmNe4DKlK5XYC7tvRUmW4akXWSYWTT0TZq+TZP+BIGne9/5U7RrrCj6pQLIMevwnyIEZx4G
vbAhtSiSL6NSP0sADZQOZBeB8bjORB4w/KXSeAj2fPOndM6sA+IuvK0sWOvTMYMfZulZ6Zdml/Ug
thzhFeht8+Nq96J6OFQ0SpLnQhzsaqoMFWmmXOaC00Uv6n3h6SWOeDNZXVCXm27Rp5CDXXQkquS0
jmnBapfD6hbbNAfhbh5IBInjeonLOmVNoZgs9M7Qa/t+PQxd35z6ktald3tAN9K9MUK0t/vjFMhh
PzcfYoo2Go9J6/3SB2PxAFeyfq6Vgwyghkbm2V6Um8VeZUexi0XO2mXOkDT6mXub1RwgKAmnHUXW
Py36Yb3V/qdFAwSx+ryJXGerg5xaninkAcTyXfs4jsk3Ma2Hq+cPgMI/IfpFP+0yk/4y/RDFI9ni
ZbjGOstqVRh9uzwBiffyPNNXw46GJvcuNrKKlE5ef2pSAHyqMgNGySoHHuHK+TzZINMhrPkdCTv3
i8b3Jzk8zb+f47q+0w0aIdEvMj7xmg+bUGnVX5X2UXS+ljlWpb/N8TXFv2+CCGnupJj22jBtp6zg
qZiM9reW7+dND4nLY9300HmoAU9fYTZ/axy4H+CLnLZpA5ejM0zFjopK/Ejr8Xhru5Ny1J2meHY1
r+LJBxyW4UG3vJCHTdHwNPaN/tPVJK2tFdhWzeK5reE9cCfduTUHb8pQneAGEnxQ7RwSKze+JvX4
kE5u+iMxEpCU3L29wK9ZgzElIlRU42s99A+SP/u7iPc1/jECEJu7zUEB79wu+QIvRfYkjQ7dXqW6
9dWamhoAWPhZGiqKULVPIxxblzaHrDRo9UQN42CMsFd18O0eSyPvt0Vhora9dELEeXRZVOa3O1l0
oltSFpUeCoCdzmXRTpu6fYxoCa3F3KaozvAUqFV+j7YBTyCIk12GIlIvvLEaJnInMKwstztiX0x1
rOb3ssT7OmJC0HPrxIrGywx9v03TI8ArSD6C+9nWk8dmEdLrwjD/0YV0TLWe922aVX+X8qB1ibBa
td+ENOl4dNod7CYGQPWeT4UOoHksylTDgYzcJPnT1WjBg43MpcKji8ymaFNtdDgflh/kwN4V40x6
bcqyx6yES1R0zbsqHmmo+qujthWeJRZHQEbtMiPpPd7FiyOIS/NeN+AhPo+kqrKiUZtPb/mdwXCy
w0iBWvTudn4/qd/b5BWl0OwHmT51G3nT/KDR33QPgB2KsLeAvI/2darQz6fE7nFqu4Olts6dPfmW
syNdkhxyiBTpMkJjXtyRojt3EX8P9EPoVaZA725THRC7/GW0We8Nuv9fuxGmj9UON87eTJPw9W/i
7cWuR15BZ2MDF1kBvUea1HxKl5ykjFU3qDeUjS0E7chdeKU2bkw7a5GMrYzXhspL3ZKEJDnwENZd
uRGWTXhWoLRS4DuUoWmb/z6p0kya8/LpTJKqgP52OSjwVNJeiH5GO/9hWxwxMmUowgy0Pan2foLd
uNTc6j5upuk5XA75aO2bsoDdfRnJgYZ/M2q46VwsXtapjx21YhlB6QgfB519SCIHd6spHuvsbujV
n8UkB7vziltX1dvLzCaqw9u8tn5Doqe7g/sTGaNuTHrEQYtuCxG6RY1pKMm3L0bxSKScXcJlbAbZ
b3mqqvTLJOM9j0zavpr7YSO9ltoA+ob7cjwylhg5kwMsafAWJPerGfreuNuUXfc2oW6Q2K5m9THR
HaSMlNZz+E5WdF65rvb3UxW4uzgxps9NH5JHtbxnXaWXKxxL2ENtTbkT5zyoKoBKhNbF60L/dINo
tb8Vr8tPzdmenO8gi6fPFlzQn5ADKOq67rZFrTxWA9xiEllYoLOrKVdvZR295qPTWMO0F6/edMNJ
A+8KGyZXRB9H/BTr5UmWlQg6ISHsU6oXGUU5RJQ8clb3sho5qw4S+2qCRstGb9RED8/Seh7D5lD/
4gNmpeARQROFEunNwBv51oBG9wwqm6/mOig/V5BjbNQBZbaCF80n4RMgF9Ts1CAeb7ogp+Fiyany
OK1toyisYMVjmOlFaGzoZkjO/CjB11KagG0U09nFbaxtUz/7U2DoIALgV9lBzStUgJcSnLKU4Pyl
NJeSA/L6sX0QkzjtBgIb1TOHg0SIw+4gcpL5YlsX0ayOHt2sexC72igDkjRoZoHX1+7rrspvytB/
9mfFhPpLKK2CTIfISoMjdfbjHxm/5ZCrLJ6w8ThFCyY52GgHb8QIdzPhcnoJhboy33cdZSnkqXee
9xoW7fS4pgAmxQQW4EfKjSQOxBE15ogQdlPv+II1nsSR6g0170J7hSAjPTlFkfPF5+lHM+u8h7JF
1yCzIgQV/HneqrUTv7aDW2ycOfO/V271MAwk5Dfj/K3kgY9XtWhBkPTVb4mZfbWGJP/WKfxrwS9P
X3geyHZhnjbPXV+QEDAt7eyG43wzBU53qlRvQJVX/8vOxWh+3NladlbC8qGcCvIsRfqNov3Hnfsu
+RqXmbqNc7N/nKP8AIkZbNyzqRzNYlK+GwPvc69LdMiwa3cPxb93D+a/P1FHR1RwiNWnBEKzrdNU
5U9W070uTdvM/x1qIyqdc/Jd0RT1NeidZKfzoX8KUl85gt+OT1ESN+exjee95c3FZyf0IYwOTe0X
hDTeLkPjMhQ/CH7pDJKAV5cxzd5fLiMy3eJPl1FzY3M2uE/ediOf52pAvoIiRPYZKtji2Wj5WllG
pqdyoJcv/z+sXdmSnLqy/SIiQGJ8rbFr7KF6cr8QtreNmAcBAr7+LiXtrra3zz1xI+4LgVIp0UMV
kjJXruWNxZlM2G3JVSB5t6UmDRcTsErUbPkwD0ddtyeXeigKA1BjDlJkb7LjVc+FcwlLK7/HUQvA
hNa5QE/AufSRDsJABOlAtiaKNOpXc12B5PgChFF+74bvwyEJhnxi7CCaYHfmsWvt94vUdyng767R
A12qW27cT4itZByBU90Dch6o9ljmzgRL5Yp0HWwL0QWkQKYj2GChqWd+JzPURSEVo71Ip4a8imkc
j1Vt3mPfEi7jqgIf5qjs5thrBhW6sLbvsT8GGXQM+sfdtQPSCPA2P7zHoVmXbXgDuc5uyRE/21Hy
LkvBfdU7SAERXTP1gvM62FHiL2cT5Hh90Mu6YbiegQOTEmIRhsrflrHV8BXpvVvaCE0Ff0vC7iQW
T3fUy8Ditmh1b90CO9OpFqrrIAm7nQR/ZMRSq1ujaz4ShS316da1T3uaH56/j4PA8OxZ8YajkAyw
sFA54zptwaFEW8B5N0jGIa6gE6I3i5Qqp8vsbbccVb5IzV8vwWiM67HC7lcJ9yaxDQ6QQjy+Adi1
qrIgfRnjpkKpH+zETZvGAZgs6my2+6NmGPPD8U3br/4Ws39g+6bwDkPsZdCM7XRpU4ZqEdXFCLfB
du2NtF/utRPADnRaLLJcnCMLC1fbKlRajN7wGgRhtBp4zvaU3fHKu2ka5csfXspLdG5xn+EEf2/g
n9ZxF4kLP/bslV8IJDi1MKvicrivR/xLKa3RM5zZKL02cMO7z2yTX8Cyszaw3kAzxemORobzGinV
sMzCdo4JFBFpHRvIvhSApgt5oN42c/YjaCseokjYNAeZe0iLHkWOOWhKjjgY8EhpvshFmULBqhOX
aqxr0O8AqFTzWFxKEPeDrMVfTgPYZ5c176FpGIbeprbd994Ux2oaSqa/jdce1OmhwG7tQJMGtQON
11b6V5EzgblX2vURv4qcOctNRzRH6p10Zpx6kR2HswC/+bWXvk3UFB77PPZvzvRdw1stPapDEXvD
snAD49GIxn/djQN7t6mPuz/8jARa7oNshq0sUn4Qgw/SHf2hBQ7iYayG8eL0LT9U3ZhB1RAfzgZ0
3xynl092+jCHv/xVAi7QqS+Va64r10OACCQmh0kKdhhZ664gCc8XZLt2/K2JWAKrFzTu2s2LyV21
AgrZf3RYev4MK+6q9TkkvgxL3NIlL7NH1K96QDz+MtEdeN2CJTjls3VJeplkrBIJ2hTXBwXa796x
ANg9c79dzXyM4usTcq98f4LnALulWeOCJYtEtqYRV2fXyC+RyneGAZZNVC8lizofkk0LlU9oyfls
105mfTZ1ptcQeXAwO0AMdKYXK618kIg5QWahhm6r9qCOXNo7CzVk8yCUF3crCXGz0ZrCM+RI24WR
BdWXtkI60mG5OORhX71Aj2y2NyNUiiBIZK/rtKm/VNirWlZZPvAiBFtRPgJprO29Ho4KqOg6vIbk
6iVyu2eIXJQraO+lF2Ui3EJ3ZFPaNmob3f3/+BklwguFCa7pYRDWMuAT6Pb1G83ZTv3YvtpMjIfR
BGaZrGmWW8tB4Y1SCQ79inU3gQQ7gAiPAYK8TSMTa0tCF5PHz45Vmg9pPqR3sWT/kJm8/Ng3t4Vt
j6/aywy8Lc+BhykN+4K9ZnGwHLwEkI93LmQrhVgNKHK85w53LgmEmlceUNdb8qAB9ohwpxaAvZBN
D+hdsLfOcQCfRTFAfOkarN3iBXDpZhf2DVsLHfryYHda57O9xLHoTfv/za6mDOqzdbgQg+jOaaH8
Tcr6cl0WIn8CjSG/gS5lsBRhmz8p0aBo2Yu8hRGgmUwhghIV6DHJ2eLg8+lzdabOtEqmhxQkZBG2
Tgo6W6s8Ktkj61R8r7xW3fSp65sIw7ntvsJimS2UFYU7m28tR8r+H+owStBdHXI2tPvZHbJ90JuB
CBXQUzVYWKZqONtx2b20K3ew1YtpyBaCU0O2oGZUdZph0oAMrO6FKmkFcQWUslAzH6BgFjnqgsx0
cO937onM+OuCoSgCyL1KG0zpQwUthxDMDfV61vgW2mO7STOc767LLaIj2biIESGBFsCnZZhW2+vi
Gw5rXdT7yYH6BCmwoHOCzMu8VtNAhhh0DDKkow12d5whLbXpdZYt74b2IZ7CTduJ6JZMnelD71g0
/1Afma6DrrbfB7XDVB+sTv1D/v/XQXEHtBjYHvCjddJHnNQbboMkAtSjkorX38YmOhgJdpuXImzL
xyINf1p611V7TbzwsZk8gU6Qz0339yb1Xp0RsZKna1OlqDizsqheBcYutHVl8cD96Q6tiOqM+7+2
uFcUC5W59QMgIWzp5ILd+8waN5CVbo4gguv3SkIsJ/B8eYv4Ml8ZAEw8TTWENMaybr75tdhJC3jb
RQk4N/gJIBSa829Q3hGvLvPYMkW6bZ6yNzTto1e8T6kmAJY65bxPiZLyY4TPbtxK9WqUrAc1I+5G
1OAtoHOgXguJZ9Kd0ra/+pV8Ak1sAMLS5dDmYkPaYCHCKifXA8VFDeLkNTWbroFQOLQ2SSlMBBMA
YDnzTh92khZzEcDAYpwm2Aue/AKywQvc2CHWnwWkOuabz13/i48JwM++n2K+iTrercTkhbs4CMZX
D3LWnSqrZ2mVySkDQ/RigK7HK7nFcWrswBEMnU3bW1SsD26SlIVbgWLFFQqT7XWsKvyvq2zqVrzM
oPtB7bG1O9CK2PZ6gKgQdEHdac1Nbwss0z+hM0Y74q0H6Kq9pbsP+9VE9smxZn+iuCeTowEjA+xY
VaMd2clEnf/V/sf8+Ix/+nl+n59+zoAQHR9zK+ZsAlS1bSzDtfGB/HXpQWQ7su62K1LwvtfKR+qi
SL413AvTNbDtiP80HUhG9IDZh08JhF4SD6owCd7S/57qavmYbh6egNLXHXIohGs1BLt09KdIVsvA
8rMN2Ug7oQPz6Vll5oL3DLzYWEq5HVk7pEbNGTem/MxeONLvTh5Y5p/imr8vwEn17jbDyLRb0Jbd
Cawh7lP6y21qh3/N9rsbDS/DCP9iF59+PuFgDAWm27ZyoEnPa+8+lrF9D7SnQv0wPuilecxaMFuQ
p7R5e+O63AdXIsOhRPs3UwyqQ9GA65Z8RsNxF40Emo4hxzL76CeAfdn59ARzNbtnKpyOoI24I2+a
dgjw3uJzcsiUw37wgFqxQyO/yaCD+WxWSEmEXhidqAmqv22Tt/HFgCLdJR/5atQ1rmnGGaqeZLmg
5jRZ/AZkzObcmw0CQJihKG6ol6YUENw4UVNPOWbg5KMpC9DrZF3UnpwoBC2KESBYIZaM4ib6Ipsc
MHHIwR0pltJF1QRNvDjaUNNKhTowE5pFfS2Kxwh5o4udzaEUcmhqUD5fh0tZm8vA69ZWy6FSGCXB
/VCjVI1ptdBK9aCd8FoAjbse7A//9lB+e2gGLPV/eAA5hbC4Tnn8ZQ4P5/fVEHPow2PPkrM1kDgI
qbjcxnXStPt9YmyISH+2zf0g1QfJft2ABdYpDGvr1DayEgyspsiD1UePmkiZzE1C2BCmRihnNl0x
NR+DCK1DXh8mapHrx0CGcoSjiFBKnbDytsvSA+QHvQugwd7FY+wZZVzNCSSxHiTLa3+N+Pawps7W
M4LTiJBVqzvJVBTZufQyBlZajE5jJ1mjpL7Z0HDflBZOos23ebQeBCmNLeD98R2ZTL/HpgrEz1v6
CYbe7w4CesAL6qU5GHJwhcn6ezKpykAFkfLSG/oRoK5d7x3mmgCA/PqJQPoD1S/jgSytmUP1afoW
JnG/owCcBEHudqq7ag7gqZi3Zyy099RJHzJkYyH6noh7+oCJtEXZx+/DZV5VK+Ey0DcXqb+LsQ4A
u+vv2qDOHx2WFI859kl8SIfbqOb4jDvMXjpMyBvqBEJ6uuEgSljSgI/heF/lIHEdvbXvlsmZ8wuB
JhgWoRUgvRPYd8B3n9ZIKjdqiL+BBver20HfB0QjwS4XUGP0ssx6w0Dqp4FjZfgrJwFoplgZZsJ2
jobgW0Y93iAtbmnohbxHXthZhFWTbXywFijIIL12aczBdpohg5FpJSkt5aLtQNayT/bf/ZEzPLGg
Ed0OpcsDIKwpkAo68vdHDLDy4mrJYyQ0rh2fgoUNRQI9BVbNIsY7vO9LcGmo8B4qXuG9ayHLgu1x
sO0hY3sPjgDE/F2Ufik/OJIHCxPrbui+TqPjJMssEK6mD/8RespNlo5mB270lORLc9CUTt1As08/
oe4Zgrcd1LvDHkVv+mSH95ILGb+o3VGzYeZKgBX2KcbJA9uWf7vRUtE7UNAO8vavbrWejYDMH276
HDPPRnZ6qNHZ8vpQmq3rwajcpwrACQiTbdspTQ/QBcsOuWXY2xEohFuhSsDYS8u/dCFC1zVzyi8s
Fl9ioaofdQK9u9QbxIIPgEA3ovzRBfWX0RDFl7wuEkjjpN5lZPgyV4bIbiFQ8f6U2ho+P8W142SN
PFgD+uO3mpvvrDFQmlYHYLaII+aTGdqQM63M32w0SFNw+JEFiY3AX2eIvV0gElPuHaRsIMzj2Bey
RfK1VXb/oCwsB4ED2eFmAhfW1R/SV4A0ShO71MZq7ufLS99OEC0t7TtnHNw915tVF9iNjZWOCdLY
2LEi2T4A7fq7cRaPJyPXnsna3g/S9/8pU/NoguXkeuO51mwJft385lMmwfgct/Ub7ZFpt0wb5bGH
2LwMzR3ZVeDfCu4D+5BNX7oIsgPX8C6FgbXdZhA7t91oQ5UHo3quIihVQCrCWsXIM0JyLpnOPJTm
khyc4Dlta3spChSrNzLKlnIyo80UO/bZAOJ2vlgBE8dA2us+DxHeog5yUZBbWhb4km3I1qP+b2U6
cQRhuk7e9gp0Ia2TDpuykPj71aWBAKQc99g0jq9gz/UgUekY+043GdvUweC9VCCvOTg+1PuE1o62
8slbdhIU/pNnFGDCqn5UIzfe9I2fVu83FvhxUwlBEMdCdrGwMuu59tt2JTpp3yoL2gJpE+d7JAzA
6BBOwbpiUEVIrLBYZhXIdyItT1fou84H2htAHrRNC0m/ZDCt9X/2IUe6JAnYToT2vk5GdyL/WhRt
gOMWP9KRsy/FdMeM6UgyZGnCxjvdRydM6msYPi36cPrR97+NAx8KWO4H+62BLMMCxEfiInjob0Yf
GBsFGsMTS4J43dXSei6N7mteDlAzj8GDh13dd9A988WgBxns1yCAb4cTCnoSMGsa5vM0DPMgyKrO
g5oSAS3ATYywTw9x7RjLbFLJEjGn9BCFA0jaqacNk/H9lrqm1EQAxcmnPR+QQCt0WWVpoBA8tiC8
Di2w+BiEYNAwctk8GHZSLctKircxV7eeg1qvRa++9tJvf6Bk6qfwHf/Zyzh4mP3Bvk09M4XukxR7
/GWrUzpytpa2711YIl/iMNpOOn9EF1WOAbA1AnXj1M440sWpM+wtykB98vnoFr4Y99RqTSjOt2Mw
bQkSVA7QKe8bRPRmhJCGD4GS5e826YKBgkSpyZn8ho+xhDqi+cjvP87nNNij+2l7BP8GylNMz1hd
Iyy9bT6CJR2YGx2kKWyAAkvHBVWZRkfrCw0Koe20vtqmJDhbxluNY/c+9oMKp2TTGPA3jFZzc1C5
ezuqPEHlbhwgXADipFhfqANMduGCO4XYfvLGbnnVjFl/ujo7nib2TqvLJzcIucfrwckbcIG/gCAm
OMmycviiRTxgF/DwpWIsPI8S55YV4Pcbl4OBbHZBzdW0SOLQwNtlzFfAE0HU4Pp+GlhWgcx6TS+m
luz22NnnImvzldLO1BNmyMAtTAmAYCJn5z9efjR7zrgFskWUpWu2Q1fTI0asQF0m3ZpEfHjtIqOy
EhuoPmAz9BDSwPvkJ3qrFCtydGIL5UG88viO2Wq2zTPwsbppINNmi0Ve5ZCbsCz7Lk6n+saJ22xX
cGe8nSAECY24pP4yQO7RMyLjh6/qG7dk3lvr5cOSBuVuUt+ozALzSNCNtxxTzoNy0z3RG8Eu2hvE
iNx5UAhc212QjGsGhb5FrisVXF2pQJdqqJcIWgUnbisLuBp9tAfXhgD9FUoPQMj47odTE5hLZFUD
b46Qz+JjsFnGagt9NMgbI51zC8zwcJunqj4xFwr1kuUuxHdAgWLGzbgvA/OeWq420R14S7KbztXl
CXooTUIdhRGlG7MC/M4Lm+J9liDL2hXrEEmNLT+M14WNg+aQMhASXh+F3BJ+GiBobmi2YUxuwiSR
ZwlShbXvq3hN36hSf63MuLhAyY0dqdWEQXsq6g68f+ijS1Cbau0CcbFOyuDdhsrV+7A0/Pm7iKra
4lRN/Jb86asI8ni5joSq19eJVCjvOGSLTzQPgsOg3xi9BEEmUKpUmv/KSuOfUiXendNDvFuGYK0n
u3Qdb2k1Fjs0UTE8sURs29G3vmTKgpJ10YxbckuRQs8sHOybqWf7/zTtxIxq4SrQcNG0eaiKPSdY
YGN0/AZVg+E6d6Z2Qyxk1EwQW//UFLpJlGVmU4fra2+oEJQwi58RloWnHppCe5nit6SmLRAtL10f
hQi6N3E0R6SogEvUTTMB9lBqmn5qImUQn9KqTedmNCrzFFXGj3kmZDzOSVR8pVYkHefct+azN03T
U1vI9taAjhj1CYuLuyYLztQ3ALl414wcnAF4Ihg16ntssG5CEKw8xcZkAFM0bqgv75n14IIwkMZ1
TtdcxjZeUl81RfGjm/+s8MnbqgRY9y4s+ovKixS0XFl/cDW5E2DD/CZhdgUtHfBFzS6opqm549xT
KykyBgxgbG2o2VvAcBdpcKYWDSqwQV8gQNAfqElTen5376XJ46hpT7K+SR8MHbUtKmFvscHoIXcj
qt2A2v0zuSApI87QoNhdB7S5NLcoBACCQk9Cly6P5TxJlNf9jgO6vADDRIBUduUukjoAmrmybWPB
DEdAZEsGK7ubwrsqK8M7VEtmNzHkjRYm+dQMZXZF1Z2ply7kPO6LIHLvZqe0wculwWdgnjcNwJRk
Oml0cx10fVahH2MloLAN0sJZoeAKGJIgMtnBwR/nYy+QqxhobWp/Wv2HeMzWnYcgeNWa26TL+hsX
1UKXSDj/iGTKvxdmgMyBVz7loEv7m0PaeE/BWFazAxbe/qYacejSM2Q4LD144JFZxC407Qsrqk5e
ZvAXJjdTmMcvVT3U5yGOgNPW5q5QYpsCOL5BMoq/XAe9N7FbTxDJmqbyMK+MAwvwHYlFifI+yCN9
unQhAG+iH6Hyi45Gr610B5l374wDT8yHYEWWgDHsc9Ky3IZZATU8xw4g65rJtSNZ8iRzbAXjNmr/
KRGrMpht/5RIY1XemHxxWgQ1MuCzcdLucDzE9ntvVQ2K7fTwEGI38/DJN5snpDz6dZJht99oLISr
8RGysbFcet2ZWp4JNoWpTeXSGi3gO3Rv56v33ihCuXztlEBM6aEf4wN/KDZmAAbTGBTWiAWgEL7X
NSoZB60KviAX5O19cEXhLNB7zHzr1CP1h+B2WzEeTAcamOmBLRW3TMNjncXj3tNlFXXrF2dH31Ez
ckN8T8P+aE3Q2gYLB/gZ61IdyY08JiMqt20HstgdwEfd0nfyGhnP0ZhrA8IsKRexZao7q/erM7Av
BtCsSJ26qirx+ay0OOmvETxKg3sQAoLDPLO/e9KXB1qcuiYOzpBB27YCK/2yYVG/AZNes7pu9fQA
V2XtgUwKNH0b0+cASSM8KhN3eAuzagfiHeOH5VhHCJdOXySYBZYe6v1vwZtl3Did2d+gvBSoTT3I
c1C3mJj1bhpEeTuFdrFIx0KcMl2VmsaARytIAs2tD7sjnUKucpXvCw4uxSvJDGCh0PUxOg/sqmax
p44MH691mdnI8bMQSq6dOZ5qMKS9dD8rZXUvERsicOSCFS2oA/4iwf+1SSw1bMgJrK3vY5hb2y/W
dzvKblRdxPddzcWF5RzA+MwEfVWTxJdMls0Rb5wv1DkJUZ1AUX0qBjc78jHNVlDGhcCibgYdVsAF
3dIlNBK8wnTPOKTo8SDcqYV63DUZe+cbIHHZvT169TkDfnTR9oH5KprBWJU1K3bUTJGxgDqmekot
fQQDznYhwAzzGib1AGyF6e884ScHVJ26S2yHFl0q5fOUR+JkGmMAAl3AACAk266M0o/2pW5qN6nd
zKgWJ8QroYkWNUiGAYW1ApWN2FPzw83SswEsBm40AhVMzTdUdoBhqyq/Bi5i6jpinpiNAtKq889D
UJRHVMS5qw8PpCRQApAotXS1R9iCUp48oElUfo3q9znIw4DiHLiIwJGMF5L50CKZtp5q1IAMZW09
oJTeeshksGkQpbwljzxOOBAHwbBAdAo8u17iTgu8bcYdOdschdlybIC5wlAa0eg5EY5s1nappnxZ
ucZm6J0vDJpauxR0TItWM8M4U1gdqAmRGv7kdPK9GQ1jvIlRqrwaauneVAUEw+is7uK3vpGlild0
kKdeatJp/epstyo8IKiTLCir1dotqIKTot/EjW8ApJx3e2lz/2ACtTVnx9IQlFwDMqw0gOyUOmvG
Id6OwADNM10H/DknIkVQJVylAtselgHoJvI+vQtSrGjD5N3XYQETMASHgflvV1OfuJBEsHO1jNqs
S5aeyOUqMdp0M7eraNKc5THfzW0rxOJbl8WZpihzN70bhw7nQz0YeLt5/gwltiCpG/ZZfMgjlR6x
23m/TH4CsM+fbVFW/SFvDmSnEW0YcNComkQ1w8+eBptPfQjBYA+1lDw02IJsju7Av79cFgBFra80
IHSHMDrSqEDaiTi/TM7oPA4SMJkxvu2k4TyShRvTDvQR3Z3Upp6b9SKpOu9AHgUyEqtGQgmtMRoX
OyqUSsoaHFI0VEBKdo9irGBBTZTEWuf/8iSP191dDIhLgyx80GUOKqWnOj+0+hIPHO1uFDkwQ1N+
oDvqLu1uADkxH8Db+DEmInfqJ89qqsDn8+ct9RtNX68hpRVv7SxKV3wEa9Iu19VhFT4nK9aY6tQB
gH9ysixdZSbjh8Etf8gw7Y6W6t4vUWJ3R7K5Pvj1HDs7UOekPTqwNSCO9uFCPQMq6EDpDF613Li/
pqmm3hMHc6y/yI/KchtpBjJRmoouRguKSu1FLXKlgZNo54FzRuvXXNfpf5+L7B9PvM7Ffj2RZmZF
wQ+oxcbrEy+jOkXlLSF4/Y8mjjvsKWnxWrn2YjvxuUm9SIiLjDUn2zHUaWAy3GFp27csAWKHbPOt
D4DKLrGsPdnoUrgV6pn1BWUGICl9ES1OEODtkt74ZAB+7yfGS9XW5beC+y8+PgjfQAU93wBPOt/8
1mWGg/cMqYy97i70yP8yxf+7DyTAUOUF/u610znOsR5ce0FED7nIxKaBTu3MDsE9KLtUlemcW/zK
z8x/jCfGX/42KPRZM7ND/HvQkFT8JeJ2fFQFii+73Bju6NLGXgatzOXVMiEQd+fGekOeCi36amo2
y6KytlaMM6qrrPHT0KxbGmFdhvOUvQWuDnPQQQn9BB3Tu6tDYW3TEESwZLORoVw0rVeAGrSo1j1q
6nehJ7Pn0Zi2Rc0AatV2k6fB1a6i8t3ugbFtVwNf9+yUOEN+2K/+v9vLGvVrlL2aE186ewXKS2gy
j3OyrAZt7bELmsdr/izrWb3tHX9YXvNnCilMRGFjf3NNinV29CWL7OFAptkulmWIijLKuU1GmB4F
rx6vj+7wwtnWtRiX12masP88NXWMVjZPTROZoHK+61y2nCxUCEp3QmAwAyTlnFWuuzQamaMOYAjP
cw/eUOMOdS1PubaRX8NCKCgCQbKlGeaxNMHHLArsPiho0pN+XLA9nWe6mq5z1nG6xXrjHagTOLCH
xMm6Y48y/tWQe9hx643MvPPAwleNNlKz2uSDZ/qmzEZQdekmbVecIkKuTYXpgWyuD4IDgMJvqXN2
0/O6SIVvrraC/bxOa4z+52lpUGAgmJUomeIchW0QTduD0Zo66dJ+TBtKHBXGCruqoTWcXdViZ0f7
GT8CDoKatJ+hpuv3CoVISE1cm9SLWjZ8X9KjH+HU06OCeBsO09egxZEo8sz+CEJx7PGo7Wkj3dEl
DgtIxKbNloaGYFnHsqGHUPs6Q1iC4J/3zcMf9nnmTw8ZsyBeeH6hNghx9LvBiy7M7s03D0KsQejE
3/Mu6ZfNkPhnCP62R9B4oJxwLIOvVn0iBweqxMvSA6d8PVTVqYCOyIo63C2HxtQ3KDvXK7dW8SkQ
UX4WE7AHSG3F31322FfW9JWjKH0FHdtCb5vDLVLEiD1ICHdizR3fctOWizjl0V1RuPaZOnAEQG2F
7jBQYjd3VAb4l0OGOoqh3nuWALWioyFQg1QPZFOtA5Td2I8PNSKDGx4Z6jbMBLu1GvNe6k1tglQS
tVRriI0BxnwoAkPkMfI8tkdUZUdFLddCF2pC3dnZg/x87iR/stNlRGpp78TuzZ92PS3YoY19abU3
n/y1nR6QToY4oCBn7vxjOKp3kT821fzjXettyA2QyOIwVdn2Oi0Dpv6U+GpZG3I4uS4SOgMw+bd9
iOUahWbxg0wDwH5LKDYMTVAsLduqXjzZoIxPNdmb7wMFoFTxPUhBnlS43c/OLlZpmnvQD31AMijB
KSWTyyrg4U+kzgDjztJvQ/wPavTqJ7vrxrXAq/FYm0V5sJBd3Uy+jU0lyAcWUe633zmLlsaU5T/B
wf3cOaP9EhgDgvuIvJ9dwzR3pY3SfQ9nsvuk8Pulak3rbbT7nXKt7KfpTftuDOo3gDYh0AX2Q6+T
C6H66WKyItmGdp3ua0+mt7YvopUV9OoNSPrtWKXZD3MUr12WjM+9GkacPq3iGFidfcQ3u1x7vVe+
eB3CgdqVt9Mu9nxxqJvYWVZR0oEC25GH2LemSyutC3g6nDdoNEPNKbTbI/TDqgfQtH0jO34ZRGX6
Wp0K0NbdN1IASB37KyNAcR0IMKOzkRfxqbYEDvuc998aZ+0mcfEd4BrIZGkHJt1xixpKsU5YWtyh
+KW4K0MUeCHgUCFe7+R3FrTX/EWV4yeeslsyoYbLQGZaBVwsBqO8iYw22SgN+sC/2rhnfhYvEDZW
e67XvbkjRLXAFJZ31BJuWJ5yJk7XQVmJVX8UMUg8PyYqkDBe4cuUbAyCiGBD/T4x+XjCkovcb74T
2duk+TirtBsPbb4oHE35NhO/zVfyocundjVE00EC69pZ/h4SNgvHBYtHmfHzjFmYII2B4ECyIYxD
VDB5QoHGM3WSyRXWifH+3V8C4Y40WeQcjMZ3lkRHYZfNaxnb1gND0Oz4F3tfF5/tCWtfnUy++9cA
AC2JvQKfm9cgTNjDEKGaao5kFWEv3/ldkQQ5ei64QQmTQKVqOfgX2qYF90Ro3+EPUz71kGS6aVHC
vWlHbr1OePFGnSe+YQkDfYpMjePYOdMtVKp9EGWgIFmPRE63fBr0SFkiMBS51TySHJwQRWA0kgNR
cdslEB33fo2kZ5oeIIo00hG++SoBPiIH7PRQexGt86ixH4AQTzb4ZwRHlcbgG4Z49Q2XvEJeQHCo
hXcm9Kg56FU5S79DumgzVt4UoSZRrMHRZX1PbFQWAjGbPDuTqVYBU+y2VJGx7ae+3bt1Ox6RZ4f4
uFfWDzVe8yjP64sv2EY8hinAvQvxMHUNGMMqr9KqIvYXaZjF8m8/29Txf/1sUWV++tliw4DIrq79
otItMch8Kblo93Nxlm4CNd/uqexLMuMBdSRyV6k0VQtEVkEhR+E6v/HqNY/BGDAbXaRt1/4gjAXS
2AVOra23GSBmthRDiL86GWUZY42OnOOkVbwGfSk609vICGLnXjVs+eAVewOQkJNyu+FEd3TpkhIM
ZaHrrq4ddR1+i6UZLvLGGzY8ifjO9yrx4I+6pE0fWoE8OaLEs3ohj9HmDPlN/oTqH7WEHnu0H/Aq
4de0/qcY/3xLThOcKAXgJbGzUYPAsR9sdCOCu47nowYlzNa1hhVLLtuF1QIZ2AMW9Og6gEjb6fRK
bqEJmlOnqhCB63HWiOO2PbfarY9Qy6eH/81twDd/WwCKCBkrr3tq8nyLUm7k9fDN2zBHTNtcN1VW
LRPohrykRW3uU+ZCdtyYzC+mM/wYk8C/Q6J5uAWbNirWtT+3AncpOw+ZKz1t3hVb8h8T733aEnHj
mylHZTuotcGwu/GBGVsiuxjv6GhLzcpMkt188NW9qNiIPzURy4x3SW0iE12jutQn4GoUO/3Csnpn
HRSBeXQI7YpFonc3KM+4e38i1GkOUYs4TTax9ogiE9BL5CCqPkKgM2SbqEJReekNakP9dDG8+Gvi
Vmw7FKxDDQsucRH1p1LWJUr5MwcMMr47LMgYl/Ldh7tdt6ykRPZXe1NH50UD+C+htJBWSN5Ca707
dSoEmBD6Usu2hESjSoHmR+oet9h5tRswvrULH6HJYUHGRvfQnQ+kzK6svdurvbIYqD/m3o6vrApA
wwE7AwfL+EHSFw1fIXFqUxvfOboV/qXiWQKFM8TN6YIcVaYQ0v3VbsEvVIDXnyyfRlJ7SmMLmuVL
mus6BkJCCMXrC8s9vraHzM3OoAdrNya4wM+VFfKT2T1ZGu5FFzLT3SQUX7rJWKxj7FQ8nEFC/zhF
+ZJc0v+h7MuW5MaVJX/l2nke2oAkAILX5s5D7ntV1iKp9EIrqVrcd4Lb148zWN1ZUuv0sZHJaERg
IZOVCQIR4e5kG9ysgn5PwNe3EaqQPWN3EoCmT+lsYUCV7OBOBzrzY9FkYFKQMGI/567J2owVR/ru
1Eo4HErn9bCjNmTiIv+zNw15K1MbKuZ5KvjyViNNJ1+ZEoKSVYeAUZeF74cI3sgKeHmUk16VIBzy
/5htCdVQc1E5+aZNjR/kgfzgpIzDECo/AcjTG2Szn7B3/OjN/MW5SZ2V8J+N0PiELGj7bBngB+zs
YIBS/BCdyyHJwL2kjStAaNaybAILPp7EX4AxMnvr/XiNJMUMuR8hhGuEF/yho/Jb7svmSzUgbm/I
gD1gwaPAPVkz/B3zeI+XVgsWnApofideS7xc8XsQGZ5F1A2n+dSwtXEwK6ypsrgEkmiqoYPskJk1
gBavx26wCS2A9kCH8YLEyyvEOqtHNRbuCWDBakl2Q4N8Ma+C8i727PHeFT3WL1OHAFwBiBjl4siB
L35SOeR0O5Y9+/lYLXow8p3oMHRGemLT4Wajou50vRSJtclHJIR3WX2upZ8/u8iCfaiVt2RWFSCv
ZVXJLHkWfZM/w/OK9MZCP1BDP08uyJJSd1Sqouqtz8phHgR6daBVTQL8Dqcx82lDi4mo21MxGcW4
Qi4Q31KxUQXCg3Bwb6g4hF6N3VilVvZ0UXCFhntEN+wl1SISbxzKHPQWVKtkG56bBitUqmW9Vd3B
ZXClSixdw0UhBrZLDcMewbYcVwBkVIcGiwO4ktLYO+O75Z3pzOiKL+DL7naWmYtxYZVeCwf8ACZ4
M8XGMIUy83RGBx+qAAcvxOFW/F27WzfqQU2o2634/z/U7ZK/DPXLHdyu8Us7qnDqTu9b89ELILJs
QCUkX9Dp7QDiD7HK7aJfQCghOd4qnBCU9GWe/tmFyrdqNY14K9LZrxdIGkQkTQcsh/88TFD+dWN0
FbqT2Xi7KhllVfJ8Ibl5HXWIvdt0E7cuVJyb0Cl1KYroM5Q3y71hh/l9A2lIgVDQKZsYO+lQDAJZ
IIZXLAfLfrd1dBbFGwOiRudh+gUgN1rXm0rHwEr81Zd65BGy5XrHOt/sIwN2e0wwE9FVbxUD6HU6
2cWXTAVYmeugleu4CN3lfMW/BoaXCsBtcHh3dO1EZ9gll2a0moeizoF+SZwuuJuHSrRZrIPQKOcm
ruFebJAQbcEwoQ9SM32Yz5ykfT/7jY2a9Io7CX7Y6EeH7K+zm01Ow9xGpYqbrQRL6DLi+MWD3s19
KFoH3FQBmNSp6InYfdAWJLS72LoLphYl5NV2QSPaJVWWXLkPOfwtadmx89yp01AKBIgHni+kiGa6
zu6UbV9Ak1K+FaO4GJIVb1w7l8DBSQaL8qL65IQJuJlc5u2dqn+mhHRKQ/enXHR4Amb7zUQtyJ6W
4x1Q5gs2YEOQiOgeBHr8GoWRc8GEtKYSHYwRbM6J3by1gx8j0tcgI69wy3qppAcWAyf1j1XCp/18
KV+av87iyHy30VmbcPkSBEOyYHnqvMy1/paZ7mOsdXwVQsRX8F7LU92MRzJBHCK+NkjEv/Mwl0E1
r/eX1KxtrwHImO6pFR2aqt7Fdt6dqdSHUXytsvxz7mRg0phGJlNfg7NCGpa/v9na3K6WKmLxlppQ
RaJTgC5ygHjIRmMGJeRE/YbHq9tVfUfb27gHA/VtPN9OrL1j9sjXMhVuOMpHdeSyuVI3+kjIiyih
VFp8GN0sQcMbzbdw+wgxdpQd2L8uN1PmVfe96wSn251pxwsXJmgSgUnFA6O2tay8hWFI58OnKi0P
aaQW6KqoCR3cERwgtVmb86eiQZ3Whehemurl7bKsydTOKJG3fvukbdUaB6a6L7cHBwcpeP91sr/d
XZ8J9y73X2is+W/o9sXkdR3u5uJY8AMYNroJTNPtHQsiCUae9q9R3TxZSRo/RZBsPDiMIUN3skPP
zjby5jJiHY7kT1VvGlAZ7VVa8GcNojtqxKRlLhvJqnNoC2NliDxdaAjwPba9+alrhuzcTSVZuOMG
uSJgTi5d87GSfXWvQHrVqNh8JFNrgtrLT/3wSLa+9YtdGuZsOXcQlv/YmxtPaxNMnEjRw7q6jfY0
ODhx4wO8IuaCitTBxZfFkGZ/JVM7wpWY9G21pcGBNklPkZ39QZV0u0ZoHhHC9e/mqzd2h2yzUK5p
MOXE3YXx4kLt6eBG0WseO+aJSj2Wh1vPsVrQieADjUbvX5GpsqJKMuWQyFzwyusPVIzHwt45IZx1
1IRuoQMyjo2PZDAcaLy45ch2dAOg9WAHX/fYSmJP1YWfWWi315E7+r4Yuzevc90vkHYf1lAEHHZ+
j2KgjRVIt5CjGbnuqahSKPABQf0FPIUclLhpcyzaEKlr1nU2t1Dg02UJvhD4aJbvO25QqO3mPL1b
bn6M0MexzYrFh0Q9O6ohJm7aDwZuu/C9zxS/9ln2Tdc6fyoQZNvpGhI/8NK6T1MDCm1jDfiN118N
ODm/RQIJkHHHf8R2ctckg/Wio2aAHqiVXaUdtltVWv3BK2UMP0XMwBrI+6d4gDJuBoHO71N3aJTy
HyG6OymcwfiKehvPTvDVSBggCROOPFQGmC3MGOCzJOg/QaMCXM6w35p1E/o8cR2EEeFQm5tJYO+p
GdAR76MNU7PbaGH03SOiA0geD6D5BrzDWKTDW+oEyC51rc+QHS6RlGimu7pv4k9ly09OYQbfgOdJ
lgXSoy/asdg5NweE1uwh/PZXzy6BGAX1zKWPtG3bZisjihAg8rPkE51lvozns+43tt+185nJMG8W
yYc4myHt4QhmsN2HqN4cYxPDoyFGuafw2lzrIEq2FkYJmMlfMTpqTKMkZb0jex8li2xEYPdStEWx
laAf+GylxcxnJRNlrmNbVXtkIUGcN8lnPiuspWGPGhBoW67xaWqv4CcDSg1pCmLIwaNsFZ21nnLn
l4F0wYNdBvG/KXfLSC+8UHtHN4bsCFJl4vySjgIBF7NbUQXihPklhIagvYrGfoUcKu94a+YNItgM
fuIsew40Z4dEjaNO2/Yp6KxsDZayfjMXRxCxcVnhliynfdKdOYLANTlRJR06B4RhAHVdqUSj9bH5
Pho3u/fRfNvwN63OGni8lBUviDML8kOnTpnVhUo1S+pd5KbVkop0gJMXxJx+feGli4TNqUUNArEl
n6REyPabMeYWU4efx/jdVewS2q9FC+7JYODFoxGbR+Jm8KBOuouBtVr3048CGn3h5Ivu7kqIdj/y
bjwyiL+uMTk6x6D2g2WjRn6q49z+xECXPtPW6Sw/gIWyWPnImvtCzbyk5CeT+Vtl5S1A9fIb/WLq
GsIVJXwW14ax5tj4rVoxPw6/6fScl7b7tY1Buzo2Y3hgaZI9Th2pvopzaOhYSBeyw1ju4wTjyNqS
bz4cPkHQdN8QLe2WLXeD+1iZJsRcR7CM2vkIEeX4va2AIouGHGO2MhE8bcHQC+4PzlY9ndnYqnaZ
VnAX4Gyunc7s4FU0PVTcFWBC0wGkmNrf1kjo3YqGIyirMRM1WEaA398Zty7mmWvpILQ+8aXNf4yg
GVa1hNOV/pZJ0EZXKMtNGlz3wmXiawKuXYgpdl+tsWdLHUcdtPT8btfI1tgxRDrvOkDCl4jLjS9l
35+IQ9vNwN4Z5t1XViaQgwT+wuii9CkD9B7QbZz5VQHZUEzJT0ak3223WjrLGKvXXVaBGYhjogRE
Iz3QLXsySU6yrF7nO54+iixA9kUt0kDvoFgQPbtpccpzw32KQPh0wIwy/Qq74etkTxjeFlYQ8IN0
QJXys31EIGORm3W5w/TXn7Hg78+jkB30oXm+ja0iXJSshwgB1ThBOC6aUgTbvBuga2ZAB0G5k1Nr
Kt5sTpwMO+S2Vdd2OtQg1kf0AjYqUsXNltdOvSk9q11Slhvlu2EPfHW49PaU33azG040bhlyhxcJ
0bTelK1cu7oitlavM43ZwzdM6y6LhbEOpzNfDu9nZPtdLRJLQZ+DXMlthG/PQSF0sKlHp3iuquzN
hpfxLSzrDRxx3Vcz9eIV8qeGi1YKnj0zrzdZ4sillY3GwlOpeVLEiECOYioLeOSwzvEPZKKDM3mR
6QxhCmi5FiOEaJG8uokcDbTyBLijJC6ygQAA+je2PMORk1/cafrNtPVijQ3bRVxgSi6MPt5zZuAt
UcbQQG9rn0NMx4zePPwqlCXFa+EG0coUIr24MVPHYMzrda8zDaw38OJQ83zjdfpjyNvmSQVhs/W8
PN37qYBS2jQYtRhtKK6HtXiFaz9aec6YrRymhh0oBClHnQ5ulpVrzxHWmoodwHsP8r0Bt8VWpinS
xYfmccw8QPvjMN0jpgGAIRQerlAGebeVztnwon0WyPXvNCs8G6/aqXKcQvFOFrAVUhY74xHeNTyF
LvSLFWH/Y4Sudoj1WniFQeUJRIrVNYAzZrZRkSqQ3d7s7KXhgACh5a31DBh4e+BWMXFTK7gPK0hD
3IoSBIp4rvY5sn1kSCvpLuOJYRxSrZ9kXfmPjmiSUzvE3pIYveWfdp3bySm3J3kmeODX4PJNIEpY
LPCzNb+Bb0Mj599K7h0tB3C94A+RiLB9ZKoC4dA01Q7Be9s2AKOxbengITBBXq09BLKwNxy/cgZl
nl4PnyEX826nRAxwZM52aj9mkbf2jREYg6aJd7wLgw2CHIjrqRHzImLlYLcBKCROkp0Zp80XahE0
Id9GEOdbYLGVLmfq+cZg/fa3ZSKeR7wMKBmh3J0lQQ0XyBrqZ/RIdfWxSLXw+Hd7ev5l2P2t9pe+
t8btNFSpDL0d/fHQDQi6Qgq9PPbwAGyyyrQfM6SEQeY4G99y767oO+8Peyx/2EKpZ52Y2Fn6vXdC
Fng199FpYayzAUgl+r2xgVfbyAhy+J6mNZCeFjzddEjc0V4y9nrDTN9w1QXIJPZpCXEfDuR1J9Ma
AsWDfkdi39pBkwFr8zZ95qxm+J52FbhpUnuTCCQXh3FZnAGCz9ZIeyo/VY75naCNhvyOaSt+u/Vh
4RisDE+8aIk/JqHWkGFcbm5Ft+7LDeSRg03i+P5JDIBeif4zZb/neQtpusAbLoqr7mRpbGTC0jNf
63huYPePrDcXiBaUyBDBTyLHChNuYV6cSIYmnYpiKlKt3QLbSbXYK1rPVPu7vrEMELlIMxCoGtkF
ywSsKyFAa5W9OpaaYak52btKgjBgaF5KrXL7h44d9QA92hUYbv30GvgTgEGHJzB1C/49A4Z4BVoN
fmcUUP0bDCd+9pO8WkNJajwD8pUcZBHL7Vjk9r0dFWLZChm8tFb2kCY5/wFgP/IbXf0WlH92dwKN
9I02tkDkj3cF+BFcuGLc9CSa1kP2QP+Jfv5kt3gmt05RzepD7mCl98B2H7MMwkg3QaK0CJqt0AHI
cEcIEt0qzIJD8MO4B4MNmKgKZO3DubIoRdgdqdgM+XuRoId4O3ysHX4uUm3EAA/7t33zETk6ZZau
QG17ErWT7d1pgYVsRCiyqTINzlSmw9TEy8dsH8VOeDKx+CQ+g0h3f3giD+5l1/MHNsYXIkOws87e
Im002lCrIR3/AErPv8fadm5FZmuw0apP0Gpauf41Fvgr5lZZXciNVrW9hocSCcJ9xT6HNrjh8Lv2
rllQg48bk/8ZGBnEoLw2gNOls88jUsUhjljbD01eN8vczPovkWu/tq4T/2GVDbpPcSiRlNgqsfhN
uhBa7X3BIMjm4zft1+BG6QaESVozPHum8ZoYHp8XlG1spqc8Cl5pmUYbBAWU60LZbXygxZrL8R0E
GL5YE5sX8Xrp3kvORoVXxcT8Rfam14B2THbeqeWtKdkh05ngxeCWCxD2jluAZtLPDuTFM1MF31IP
MGgHXGyXKAm6iwKAGqkGTfAtgjSAYODesJzQ2/7cMzbD8T5L7c8ZVjZnUDBlZ6x6szN2INFO9MYn
ZYfh0Y7CjW+l5WOSRO29jB0ktHRQBu3hc1lWHmM7qjVa0Zx8X32da9kg32qAP45YHGHXIrkByUt4
yKgtHUBctxFdZtxRKSxdufrXf/3v//t/vvf/7f+R3yON1M+z/8p0ep+HWVP/z78k+9d/FbN5//Y/
/+KuspUQHBwWwgX7iJQK9d9fHxAER2vzfwUN+MagRmQ98jqvHxtrBQGC9C3KPB/YNL+E69blO9ud
WBWApH9o4gEwXK2dN4TOET7PvrfGat7H+l0QH4FY2ca0wuqEaHdINRPJRY5BulXEKwe5VL4IhjLc
ziqDcdj8VAaO+BIgEea2zIhiEa0QjUkhEAJmIjr4sffRRo3LNFkxfMcPkCdG9ux0EFnan+3p0EdN
tckx6YGR6c/apNJfQKaf7kTLsGIXqayQj6TauQn1pcY0ANQU2OKfHz23/v7opeQS3ywhEIOW/OdH
D3q83OhqRz42XTjsEAT2kTVljuuUG+VLFSNoMi0nuhE46FLx6p5aSGCeANVmSBP7fasq84xDGqgP
43Rsotmwew2xYuMgRB28JGFlrSI77s4OJDGPZQGejAGxqU8jSJ/xeOXb1BT808jxnpoyD0ojfjKc
6GdmVsOdDiL7wLmFOReQBuc/fC9d+9eHwxm8vng6HKkhUkjx88PpVFwqpM5nj/MiXRYCuPycf0KE
Ir9CUba9Aqr/TNNhWGfGhqY8Kk6tkK6VXYcCWsVW4L7CB6zXUqQZWNMwMQVZDbEGIZovlq7OzrRG
xEvxIYtY/lkYBSSDig5Nh5wfa+c+MPLqHon2GwTsxWM+semX4LYF3UHsHckGyrB42xTgf6Ra6lCF
/UZMvPzwmkG1tgo5cHt2uoRzKtqPTgbWfi8D5LH3wJlhd3G1rD2gCIPmEdr14vGXtty8r6W1V1Du
+GVpTwpzlhbuYaok+bmx9YFO6uD0wPKXnUwe/lF1bvrUTAd4CotKRCAAQyENZbtoAT08pG6RPVna
rDaGOeZrqqXeXZfMvXOQ997N/kZeWGxt8Sb+QC7fNs40K5vNhipKiwX/4RvB3Z++EYIxZeK/gGK2
AxiyY08/pw8zFWYWawCVjP8o8IqCfBzrL50JemXCGYblJ9OtrVdahHGj7U++8PqLEbhYohkVpCCj
+EyqsrNKLInHzvKwdFq5RVEsmkntLUQSILR3ygjiMnF5pE5UQcV/a5sH81nsbetaIctmsFWyc7rR
PDKuzCOd8T62y0UWDsi2QqCI7biK9rfqv7WZDbzS2/8w9/w87U8PEwRQkjOpXAtEdK78+WHGQcXM
JGXeg9PXA0KxqbswgV+4t0LDRdJ3aq7bxM1ecibWtNalFlUVAKXX8Q4MtyCeRRixUMAet8WuRpxh
mmeraXb9cADI6NxqiLehAZmh8QGnkxnAneaP2bKKTdC7Wiy9mm4cLsjZQhUsNd4rEJ0J4SUArbvB
dbaMigJcNp6bXCXyXP75qbjO375iNneYcEwLlLuM2788FayouJ81iXxgkMs925NgBqhNYqSwTSq3
xInqyyha9cU1lGOy+kC9nEPQgOiSyQb+PABjFajkiVrZcwbkwfWyWdVVZICLO62XlAqYC9BzQArZ
P4opYzDyt44unM+3VrVEdprDIN3YTa6hwotAihEa/o6KerJ1CgilYLD/ZqN2xeRqmhtP7cg21ApL
bW68VBO998LxR/6IaRi6IpYfgalLlnuqCUtobHkVZLio9kNrl9c1BHK5ewq0NX0Fhq/4OhWbyKrH
XSaQqDLZWd5LzBFwKoI1BTt+EPYrJOMLtWhrt3+0JgBJASAyQrfYKU2lqa4boKCUNHDLQSIs8DPQ
O3emt4e4d3HRTQia+bHxjip1viSZbh7IlOPVtUoQw9hQkSrMBBAqZr7+83fEEn/76bjQ23BNiAu4
gmMXPtV/mIcGl+F1N9jlQxCYk9c5+xzVVfgt65B06PWS3SPyEyI9DwnA4NcLvhVgxEB833spEFba
QDcVLBmODJ9+7ulWLcMGZji5qREC4wouFtlFFXxSoKulogrHdVDo8bENHLCK+NkmnBTxitzIz6CJ
RarpVMQOo9kpZ2K5mYppBfLRUol+R0UAjd6HpCKkkNchUs3Wysa3nBBBoWfV63CUzQfoNdDiWBlV
1QwcgqNq3CccULcZei1SEElACcycoddQm8vvPFt8gF4Xfl+vdZfq+RJ0nQHAHOR9W7HzYlmOvkrL
9e/iFvjXHiCeF1tbUApnLD0hQ8F5Mv1y7wWF+QJWkWaDOdXbUrMoAv95gVhX1yjkO7XYQZBd8ub1
Nqztj/AAT91p2ELnPlzxxanWfETeKKQbh7INnsC5zpGfA29d5dT7oUZEALACZwn2i/ANy6dskY6l
9xy3o7XyjD65y5AbutN5a+1pJNEgAngbqWOp/+AWPcDJ0MlqvX5pQTQOzmlgk9V0ILuommFdC1sv
TTm+26iC2vXoZTNmz2OocAsRq/pO+fCgZFynX0EAfyBlyCZqjqIf3RckMcpl5AwB8BOQT3Waytz1
IRz2pmXbuAOVflVhfai97BlghviOYTq8DtgYQfMCAtcib58Q5/IhZ+fnT3k61pAJKNotFWWZ6H3d
InGcihBhtu/rmm0ibedXeNjNVc4S58Eq8+SOlc7WHHrngUx96DUrz/LGjT3ZLF7WUO6Ym3tdkl2s
ItuTsxaiQWA3TOSeHEYBRcgmW9M7yI1uGQDhWCwpULe9GJl5DSsBp15e722vKn+0VvxqR6MC5rX2
ltim8/vStOstT2oD+UAj6BqA4twUoc4ffjdOEu/7tCi3cFi067KFJF4WFg/FhEZBGiRUkicgSmbk
EG2skww/KdjoICAcQG3liFlKhSVi8v3wReX5ahzy4TmKAdBQpTQRa8GOHatbDoBGjhfpRG4okmIF
YFF/6KqmQgSua7v4XEd5uaxN5l7BTxpsbVWEUJzJh1NswTuPlETnUVoIFMg8UN+AqVonqc9/+No9
tg0iMtQd6QDulftBuEVC07j555nQ/vVtiVUDZzbDi0Gapok55eeJEG6osrF6o4VgvAkXa+chvESQ
AdBN3buBNnegCoNHhGwttKOCpn0aG1lC8AYs+dIpzGvUZlgPdGX6Pce3Esll/POtBXL4fQSqvXDn
TBQrxLOiQbKK/U/rrolURU8CtnQGCUcI4y79uk7ndYSN7OOl5kN80UFj3VMFQwTk/p8fg/nrunR6
DIJh3TD9k5J22B/eB07fI89bMX15z2l33AlJip88g/IxSLzgBrCtEXyZtx994tsr3tvlr5MB9SgS
JPnTrz8owGeHSFm0/Odb5uYv6xzHVKZS+MspTB78bztPIE1NCA2G0WVe0I+eU4EJ3Q+/wiecTE55
sO3E29L12PZPM73jKxOpVH83++BtnM3M1uFXSG3cWtdR46xEWGbgaFqTmzN13PDZEuByyZP1ENQg
DkbIY5XFZvBg+OX7GYQQ+KrTgHlkvslXw3R2a5dBIu8/bMdp/3DzhAi807EN5thY2NLlDOWfv87d
MPZhNYp4N3iAeomlDVGWdoTUtoOFJhxIzkM3dhDUnQAnnY7vkfRWfbq18Aw+Ij5k9YvO96DaaAHK
EPY9pJwCEEwneOcABZoHj4Kl5aGbaqlIBx+B4EH2/ingDFpVf/XPOhEDJ2ya31h3/OfvgDV5F37+
uPjxKgcsIdxyHGCyfv64gFqkAyJZ/m7GcNnFcvbIwLfvni0/Q+ASHCrVdIhHvwYPOOztkAHTBoLq
RSzB4ujrFsR8zIHb2rfs7QAu5wD7BUB3P5Rv9YQJU9V/+Dbjj2RP3oAPH0YwC5/EdW0LHh6u1K9e
LAZV39wJg3qb6JgfNOTCl8gUQgZbJ/wvYeqCAg+J58qpgJTkfbggOzKAnA24GBGADrPgi8vyBGJH
Ql5MxByeU8RFqVmWi+zoB3C7UDEXoKWuo46B1DHEarlvigMiZt+QbBX9SIsLFo14I2W+jYiUp14m
quElPIP6gXtJs0lZWZ6apHUOCCJ326bi4z2w2f4KU7n1eRqnbbzwxzi+j2MZYHqUCCYWxcX0A7xA
wCDZXpBof1Z+nB8s/LrNyT2kwUDl6/NoPFfg3bhQKzJTcdDluAP6+ZXsZKJKOgxt6a1MLPuX8xXI
WE9D1mbfLnSW+VuyfbiYcpqtHqL6+MGWtll6ali5El0JvUnqQpcSAH9traRKP9qojSGqfNJAa+Gw
+PtdQ4oae0LF3C1WWuXeZ2BBTIAcg4qjCXymSrIV0H6WOEWFBXd9bHqgydNGe6RyrnJ/2fhmiNXt
sE68WkJVbYyHJQiU8UaRTfro6MA5j9y7kzxAaTLpxDMXdcMEtEJEiviNz48GT3/cWnSC/QAJtoOp
ncdYL6InAnHOvnEgs0xjuNNAIE4HaYEWZ2rBkzLewTcOB/RUSTY75mu4roL7+UqpO2zSYRhX8xgh
VrzRGN051TasYzDFTf2sWmVr0zWd9TxC7pVXG/qWt0EdcwxXAHoWWxqVj4V3CRP/oAQT+RJwQChS
FN6wS9h8ncb3+AnSLZ+pOY3TI6y/aECkeaCiFyg+oXaQ1zndAh1KH3waibRO1MtXvrGrCvxN6K7I
ZluAIyDWfaH2IQ9BzuGZwYqezdB7X+28Dk8K3HCYY9qNFXD+AKJH/mCPoMKCnoS7bqQIsmVvxAso
tqRXaoIcAxsQNqiRhpaVr62IN1u3BZtwnbwmXZJs+pGHe25Yxadk9LAAcZJXZEDWK9nk1hGqo/2D
0bbfzNKLX5EXhaVE1pgX5bvxHVanckEVmex/tKVjXEMvj09j3SQrugA840c1pTPm7XABVR9o7Hv8
KegiifeUF64N9tU+2SZF525rbhRfIL29HFjlbaykBrTURRjHaI5dVCL2oOEMXGJ2ifZm7DBgrPHI
4Hlki6IPWbn0MIl5pp9dqdaUYbuS2PlvqRgYLvKZILw6D1XhO1zCR3NRrmaPEMQIN54FRx4Vy6xi
d4A07ua2TQ98NqQC8o1X299pNKdwjC1EdsUSu3Dz0TJ6/pDaR6qbLRmQECky3uZbVUaTHbBngdTK
dOd2gv0VSEQAG6rx0oQ/9v2eJ59ohGDdlu5D54yfbJ6933Mn1R3SibP5nqevwwbcBvmarpoIZLCP
joNI+nSB6UD3DX9zN9/XP90zdepr42/37McVCPsRd7trsn7TGbHY6srdF4jNAYOmCyR2GC2WFnQ6
JLpC2ipiIkXoiJ1LNcrIgVbMEsi6zS0bgDoioXyotk15IdMYHTKqN16oPsd2ACFpsjHQiwYnOp2t
RWuxBVLtvMyIV0GIF4AdP0Z1CTxHBZY3LEGSR+Auk8cyhSJl516pAZIG7DUDlGpNxYLF1gM6U0Pq
AgUwteqCLtuQrVYIFutwKRp72OdtsnzvhnHroEFeji7Bu221ySPzRXM3mHJ7a5GWg8bH1PmOxtJj
457xRLJ2WRbFkdpR18rvIcfG+npPtqxn3Wng0ctYjnqv7DJZwbMbbXnTiwOLs/Ts9xVW6v3Ky4q9
inPIW7EsXSRBMfwRjJskc+ofQzJ+xw7a+qRyBBeiysuQEw7iu7Hm2FhajX/tPfDIZK2VfrVMhVgx
OiFhFjudxnqNhA0i/mZMH+jK/ZCLQxT1cg9qwG2hJOiFrNE5NlHwh91ZJcKkBsgtpRLnEG+NDS98
E2g6SGYPcekumYecB6NelxzEHAmyLF6Vzy6g0J7Cn/DaqB4POUKiQBBa+Zuh/e8llF2/yJ7FS94N
3mMNfsoVZBgYYB/j+7WB4i8Ov1w31L66Ag8B2FwQdJ+QJQyAs4mMgp+uB4lu4Pnyuti4QwEGc7Cf
bypwgKy8BBI6WWtiwT205iuAeQuvteoXtwbUPgBr3I7Bl/HJ5fJQptOolWsu1QihI7tvzbssjBHL
oZ7wRXpBOTx6rlkcHIhJr6lDmm1HK1JfAS1JIJDT1Xuk6aun0ZX3VD/KCD5ds+wuQQH3PNCN0Duf
rpS6Poi+uPOEn12z71kQb0qr8r561WbuaKt2bekxP5gMHi6I/H2ZbwRZswsjw4OLsSE4W4jfLPNp
QCQuHfJQZ59GFQw7C1DwTdpo/RIXw4IaGDbwedDuS48gXyofXAXxKbpULQDerrFquPeRA3GSYMBc
UYUh6o2LWfOzVjbfKlCVboO4Nz7nHH/56ZqguCtXY6AShHCR8QON5HJ+XDmE1RfId/EfpAGFGm8S
EaYeVYSMHziSXppR+tt+LKodVEiGT2MOnZXpQccpeBVAgJme5Wi4SMGLrMWIV9IzglXP5QAFjxD5
BLvcjyEbNge+Ef0W4E6AP0sidDkRwVCF6TuPRg9xzultWhmReCimg0qwtivtyFjT6zN0W1So74Hs
6/mFWqThuM3B+7OkTtSqRfbugOXkmUqy1y5UNzq8hvPc2mKZax6AoFo4yIp5TrhhXGO/OJpe63/u
nRwPB2DP2RdZVSbSnFjar6lWpn6yMhC625PzEZmkP5JCsQuVphEtZFE8Z9OIoKcDsTr8l6LEdf8E
iycB9CYBCjkh91SdtGixOm3L3tp1jr6zpgpg3QAi+1Bt9MUOk77cj/+PsvNqjtvowvQvQhVyuMVg
IieRIiVKNyjLltDIOf76fdAjmyqv66vdGxQ6AUPOAN19zhuqBA87cFnuObT0v09nYeOys0x/Rdq3
0YwQ++6HnCCYZ6Qb4Yhu4zJH7mtDNdMNdox7fXCNawvf5GVpVHExcvX2q3OhkPCb+jx4lHXihTA0
6w6nm/VibYEPqZo8Z7GXvZAaJ+AvvB+9ndGm926+1buWn5m8UWuWf/ZVp21Boqtb8M4GSlx28iWL
FHubK16JsQ3FekSSPRRpdZbFydAPYNBYRZWh9alYqm05F+mXSDRkMlZTLxbS6RfcEtx9o4a/WpNs
SgMUm+ajbB1U5w+zFM1NDlWi7WKoMBayuroTfHmT98kLsz7JD5Wv14cy/t8fSrbmRB/lh1JQ+GSx
kNb7cF7Us0R5PvCea7EgAe6H7GQeYgGyy0NG4DdkaKSEBNjXTo4UE/i40KOTvGa8drLyfAnqLtqy
pd8AS0o+gQNZ3gzQ7mkHO1iW1LFkiYYauyy5mnE0FjV9lLJqPhtROd5lW9h5N/S63Jss6ZH6qUZa
8lECVfmlnxztKtuKKP+uCSt+qIarOMyTGzHHy+MWapP5PBvhWWqDI7Da+IU3AwhZP1zYl2gWaJn7
JFsL5nlfy03yNLIV/3eeqQykbR+pb7bjZZtcvXR2kx5JjZWvi+0k+1RRtUAWo0ztLm4TvjuqHfMr
xqc0mlEbk41qx61Ko/VORauUr1M6lLsiIUQvW8fQyM/tzBvtMbZDJ8XNXmXXvECqnEA9C/f1pqIf
hy2ODxnZdy7kocBwAv2fNWN7zQysBbI01wLy6+3VqvH5BZTDaSLAWMw4NuwelbXwaKpb7Z7kg3kk
9DBjCbdeQwUIkhv5ezOK47SAUUccsfikeWN+rWNxVRVNKQGLLmzYNAM7obXVitvuKZxBnIV5XX6S
dRhdfbNyHSDWWhV7I6bx60ZolheYNVgLetny9mX8pAGdCgXmjrIoR+jVTqSD+iJrNMFab7aydCfb
xJyOd8Igj+6yxzhheN1XRJJk0SXsiXD/8LI40zekcrqzrO4UYI38QIeTLEZtbcI0gi4gi/IwNvqr
0WXZRd7JW6BXxMxeUJb4oPKgWgHeGwE/lOw+mpO6NdR+2PKmqXdFVzqBHDiUmvIy/nj8tW3tLcEM
2RxYHldZEkO/pVmy18VcfJLdrYLErK4u+q+P70YmeyDri5fiN7WBLwofP9rg7ISyt2MY99RZkdmK
e/qokmfp5OxA8k0XWXpUYbhB2nCa9hBqfw1H598AOj4PG5QOjqKanG1mwnOYQcHeh8TNH4ewdVfD
hfDk9SUyM3mL3N00Fb/6GV4/7noHYz9PVHEwppF2IZ/dXUAC5kE6ZeLP8CjDzB/tqjn8z3Y5nqk5
Z/OXlTuyXE5QkyJ66ju4+dId/aMoRXQ+ilCHkJ9ZO0NTpDPL77ePVjm2BZYZNJ46HV0yWLfW0H7K
lLDtCiTamsbey5Qwq7bLjBHBS8cqVPYKE+dtHtErjvLR2z08lHTtbejj7tkzvfo5M7LPEglTJZG7
c6rK2/VMnaRk/dmGVgnJuNx/6GxlSpOfBduWNI1FBQro7y5SYyudRB0ghTNt57FMZ9/xiju6h8lR
AqQedRImZU9dGzzM3fD8BiBSTSig26rLPw0hZbGYQHYLiDPo/hlvshWLMQyO8XXI0jHaTRFxukoZ
UdPU9FK9iNTbamTH7sZ6mFG/uEd59X3Wm/QkS7Le7fVfQ2WdPKi2MgUzm7abZaB1HCNO/TQ77fBq
pX277WrR7sa1aCqac7STKN7I1tJMvFvdmCfZKKuqYQg8Q9WeZQm/HOR557x8woP996up2i6OGvsZ
p+zuRUkvvV6Mz9pqfz7mpNC9sFN92Sbr7EjBxioeCQit/WWdl166ptfPQ5JfPwba86T6svivgUZh
kRZnEHywkTDF8utOckCSF+Gh1F03uxasExBd0AhhRc5BUQr9qQhH+/86Y4W/05wQ9FdH9IhIGlGK
lYUAPGCsB+ssS/2kWE8YY/whS/IA5H/eJDid7418RKh7cKOXgXjqOlheJow7ZX2642BoU1S31yt2
wrLO46iIF1sAksoKPCCXz7r8kxJkrQNT2C4SqPz75CFpmqfMMJSLLM0jPNpp1D7LUuOMw7kp3WWf
kTk7x5HAUXI9pP+cWbHX77u0/ip7ZFr9q4cszlm2scwqwZbQ7JCghQS0YFnre6hlX8c6827q2pCv
DaUJmBVBWGj65ejdIBv/GgHb9edS6dB1rOw4rBAFQ1vMZxP1y0VvX/IVpuDwaj+0FWEU2UHWjasY
kAIW9jGoLRXz2fF2hXOxrWljp3oMWLowr/IwehM2bHjo7gYMldjQ0yDcFeg8ry0m/MXJIKQm+8lW
wIWvA65sB6msVXg2lii2+ySFtTwNjX1fNsjy2qqE0Z9gPuHfC7yECm/UP32cRcosgmqtUyJazdT7
vfWj31RaZ8xuvotxrL8SnCUdwtd/Je+qv9RkI2V9gwc9YbO2OqhTXH8VbJPyqbI/Dz0LHiQ42XKv
9R/DC1xqnhqg2fdOR7FmwcfpCxsJBNDXs2atk2eyTrbKfuPQiH+3ut74a2zZhM3GG4W+VxYDklwn
EElCif8EAGUrqz7q5Vlpd9Gld81271np8mpm4UXBpOOv9QTI5ChPMIV/1DgNTr4PK/KQb6JPenFS
Gu2ehewhYvnNydPWWzDrceeRAAnfqb0eZIOx6OLk/T3C5S+9PqhADsYtYDyMJdDLqduPbq298lUq
+zGLikAWsxaksUXYxpfFdkrZprFSiJpY7zeGou/GMUnADjHUA+Ho1zx5T0pnaK/ywk1SE1hdi8Lm
wl5BrD0kwotO8OzeERjbVkKfrt5KDkonLEJVKwoGWE+kssPONL6gGIakYZpXG83LzC+KXRCtVYoa
nlttfGmq9utsGdk9Iv75+h+DFG1Wg6LU7UuBrbaiJClrpSCKQF3yxASxPBmXgBnLPtiGbe1yRS/2
Mxhv4uNMvrJotCY7q3XylcUOP9XNkov6eZ4z86RnnrJBBmp+VxFN2gy9lZ8JuQxfwKQVJp4Jspeo
TAW6mTe9ey6ivQg+5WdjUGQvOfi/ehkKXJBCswXRkHT4YioXeYWq63/dVhb/dVt6tdlY7mpl1ALy
h/n145AY6MFV6uWjJteYx30wWZumsaqzbMBdpLhCfu/PKsK+70XOs8w884ZLmH3I59rapWQ+34em
DbIVs5Q4mBhEVeeeE5Rgb9OA5fkDzMTIsEnSt6zufo3UwvwxUnbI/hlZ67nxGCnRTlhMPs9ld4jx
qvijLfYTglU/G5wo/boa7DcLlY5tOYzxpamV9KlRJn3nWXb5iUgLuS1nMP/sl96Xo9Jy/tqLJf7S
EYwPQJWJqzBJrWoW8TtIsOlL0oZiE+VZ/T0eXVQeyJylITOqUrXvS+zVaLa04oZc5HB0m/Iri/48
qCeTWBTGS+g9ze43Fpxgavv452p0ksJ6+1rkmrMJSyu+a12oH1w3tQ+loZEkAn+PTe84fTXtEhsb
5lZNCb/2TAi9ZnnXsNbK1wEKwabCI+SgeWX5qpKqgu7pLZvKFNXrOI/qrcMtkeeufJU9rMk9RMuc
3WWV3XjtJnFdcZT9l2iw9nWuZYFsJYjfXZFHe5a3klWumAKsdvpnWeqE4cE3wsdEXjuOG2Vn46mM
NCwfxo6MEhBs9U32ncq8ueaxBeM7VgzMdOL8ldDVdciK8psRg5E2kfQ5Na4LtnaB1NFq5bc5nFHz
7E1+FHh5vFfqd9ld0cAmTS4Le1lEl8Epu/FrafT1AWe9dier8TENOjPJ4VLk+rHURb2VFx0U61Ty
ML7aRQclzzCPYMjSl7Q08e0xAXe3zoA/VTmETIU1czXR5JeqA2Uk5gGSVzGmGztq+gMqXgoJ0rX8
/zj4can1bv95AS3CBTTpStRXVsWGDmY/ehZviYYYWa9Vli/rC21agioajUe3pph+69a52e/dbBZL
R5V18mWOpSU4ScS/4rTz/NbR8EvoFvOLivNugR70Z1X1xM22a+Ev60uU9cGw9+BmbGXRri3y8AQK
zrIYGm9DZHefhdGY1ymPUtKYXGywLcjEPRKHyeDb5Pz/hM0eqHpBcAJg01Oied4308BNDutE9QWx
lmE3pZ3yFHp1/wS5290ZcaU8JzOCbwKO9zdr6K+6HL+kyECNcfNXVWBRMTndiEIr3sNV6BVXp5r7
IzLW8yEJ2+6WzwqqwliRfCZB9CNPBvEzUg+WbvA5ak1/czN3wo2GZ09ZSWZJUmt7mAH9qRMLbq1D
YW1jtD9f1fVFwe59+q7YLVrWxMTwixwOqaGGh1lpoqBrdeOtiDv3UNUEIWRxBlJ2SJU0eRQxOTUO
utemj+IY8ZTmWJ8FapmYb5k6kS03ioL5lWJnJRNFu3x0dkhXH2qMFB+tdhN1B4eI0GOsKB3WeZnA
anAdW9lkT9pZw/5x/VTQe3Js45Th0ZpbEEl7V0WFcm31vCo+RJoyP1ozL1T20aCpj9YlS8I9KXbI
GOuVG4dECJbgxqPV0nB6tnQEx+WlRKwae7VDR1UWmdu0/dK3yBasY4tpXPa6FWKast5XG/Rpj30b
VK25PbZu1R3CuXjDe2iafFiW7UUe+Hp/nSXGzWmX6fzvHrKbgPLqk8jL9rLYVpgMF8LCNGm1j8xN
3b14SwfOqApvTL6GgziKHe/qCPFTWSn7yUNUJt+dGGSpLMlGW0F/ss/HXbKO/+iaZMSisoRc2Eed
POt09VUvsDT9uHaLM+uTK6xTG4fMeLJbmMC5rdHKCeSFtZyXjx/DHs9hWT993CwssR+plfKesiH/
7f5QOFpEjopkK/t+3MzR06PlttX5o76PlPyEdvVneeePa8eF7m4IjGmPazifQkeDKrrarciDEuO0
IjxcsueVVfZ3dZYJq/NlWccq459Ti1Qa+i1IDhhKHqgALM6PU9m1qzLFFx1+fLLlf1yuy+K9Hkak
FtZbzut17KhnVyTL5qy4SIx4+lZLXNZm6OB6o+Yd64hfuSzaVuqwbxLlRbW86HODh5us1ybXONaN
yjIW8NW71kIFs1vgzqCczbecaICsT3NvOi5ighwoL44tDzkScIXEQFjQaqQC5KHqEu/crAdZ7Dqr
3qkhRHFZN9Y1SWpy/JWv6qpJZCpxLonTOZc0a4PeM5YnJmGT2NjaYIfOsCXwxbySFqyzZUfZosXY
Nq69xTr2o16eeaH2a5gsPsY2kXUySzRXv9dZu59nXTkDachcM7/Iw2zGCFatB3km62ISRgE46Gbz
rwakxiEgrmNl50QZ9rNalad/1csecihp8nDXsFx+3PG/bibHao33nQDiGpkj9JuN4bxTV3vEeT2A
6/p1qKSBYgat5GhH6raRxY8+oxGpG9VTxr3eOolvaVaMoXQTHZ0qz/ajiLLPcZg+S0rJ0oYJP4vu
9x4eYPT/3SNU6i6Ylw55WA8FUa/vCF51UXHWVWdrGnjtflQ5WYI4wkf5Y0Sjp/3BKOsL9Jj8LOsf
nZ1ZdYIhx9HO6vvujtY8zBYTx46J2IlHuq9xDthSlX49W939UVkV7R5A3yrkSl25Htomi7fssdVA
XubRoDn4x6SoaS/qauO0ejtNyqxusizsNx91iSsc51EupXfTR5OmIafqy5Gy8rd2WW5btDD+dbn/
7Ditn0C2yIO8oq25v+o+ijx1TOyyj1vUOMLsUghogUfGZfKraK4uE26MZHbKWn2q4aaohqAoW/qw
1fsg6hq4lXzLO1lpN/ZqCjIbSZA2aJ8aY/tSxyrvEj12jq6XEi4Zm/RZd99lm6wBcZocHCKPm486
28LHIy5g02mp1bwIsAIv5YvsLg+Z4bFsV13ncQ9ZZwo1QTREtAe9dMeDlqtgYPI8uxCMyy4tsY+D
QAWiDktt5LfrcpQtsg9Yzg489oCO89pbNsCd1HblYCAZlmf6qbTSoX0Ncwx/rRorPM+NPuVWPH3V
cjDrjZV35KFrTOmyCIBE0c6nuYZUz8IxuiOkiUGjAgMzZevsj7k5/wXRfgMJZYz8rB/BGhkemCUT
QYEs7l+VkCTeYDRIdzhIb6tZmhyVdd0Fd6ncGtM8vVYtYPLYRllfc9Pj40oYnRJcCRF87Hn8sry4
hkuOiGpXPRmWTh7XmbOK7NDfZXkmD23clgezNRB7iqKL/c+B0Brc94nXWh67+l5126+y8aP+X32X
qRYrtu0/r/ExVKTucMKTbyuv/VEvzz7qlsqNzzGy2esn+NedPurkh0kXpJddXAj/6eoWZryv7QKh
rchqLwjDYlTvRMZucvN22yQL+P382XMgcipl575WhX6vsF+6qSRSX9teW/zF6bKnYcy91yXs24C4
i8P/gFazHe2dwfJ/q69Fb/XSXRQgOPJKydBo+MaIP2SjhVTQS8jjwpr73KRWhQ1bxKOO9zrHcJWz
JQMFlkGW5Sky6eMJROvK+5i8tzzE5zubxqssQeX8lBfqeHuUhElgy53uj5LtHPKlVJ9lyUuJkNjo
BhSG8wX8ObThsVtu8qADhN0WoaECUaCuqM1fDQ2ISixXXHfbqVZvw/BfWxBV8SPeUIePK9ToBNyS
SOyLLMaM/p8rQ473toUB+tLDhBO6U25u0R6z7x2gm7tZOslhNh2YZUMFtGQ9GERFLjnW83rIboRV
KXW9Ee2NZplYnlKSfZPY1P3GjqGrY+9z7zFNSpTprMbzGOREtr6jwlNr9vcGpb1ATXP9bCiVc50H
0mqyoYZtjm+n+nUYLTicS/cDQpa7n9uuPOWYNSAC+HGaAM8+kdZtl00S6eWp02y8uyYlPGLpQMwZ
QqVtNdWrGICBM8M3R4J71WvOAmffYIUdyNYccuGlGfPPBKOzbtOPi+/2cftSrUlVVGYW33JwcRwi
D1MAGFLYivSFemq1cHkc0mL8vfhdWewcoV8leiIqBC9lPQuXUvxWlA3/qsvWfpVbYEErh2hLt+Xd
Yh0a4ECTEGQ85lxsHaE2sGLj5FmzGpgwdVt/bwf71ZtU4zXtJ/OQOma4y6oh/KJAI5iA0nyvFyRH
i2HuromaG5eJbOembqbiNsVCbfdRBBOtAOWFHsYYHrU2xSuy1cO7vh7YNdXXcSWyJYT7t2BgWaS3
I64xNMpuTNE/CF8nJ3kNeRB2DAg82kFLBZcmzAVvc6QMTWP+ZlQVSpsk0nGF6pN9PIAIDwdLXBN0
HK5lLdB8bUObSATFjwaxFnOzA/pkYML00aDYVn1RAG46dYFybtE670YUorUsGufJhlj8Zey/22t1
iAfUsV+Dg2QJah8Ec3TQ4LqigDUquKPayhnysLkdo5zEz9og62SrpbHNRaydPsBh6w0ahL6SL87N
60CIu44Zf1fn7KWta+W1Atp1aBdT32V1obwXlrKRHWYctoO+Ts2zHBkWQHWk9Qo2Iy+5ppLf/WUF
0VkZs11q3BLb0m9EJMddlCs4iPxTJ8+aRNSbNZyxm715gEPIzmiYJ5cfJmPlwWoy/eqVr7JglLwg
/BzQ33Eqnb+cZu7TLevubGvC4As+RtXr+MioBr+dQ2cvG+RHCcE+YOETITK/umI7UPGVvhWfZzzf
b0OlRT4JfQLOzTLvnbp1trKbG5IisE2PeXdt/f8eZQ1x/dZjvqQY+nBHnGi4w0ZA6sPAJ5lM0vmj
vo8LEsXL4rIdpJtsSDNVPRNiPcpBsp6/F9GHblxDXI5xI9tNhH107S+qpb5LUZ3E26M74PxQohb5
fs2tPjutYgeDB77OiER3bHGMOoDMMm5W1f4azX/0HfTwTyPqf3C56PLQ+ZMKgM4qTSMsXJziEEPP
D2lA2dAN063IUjXQMw0wcOteZg1VNalIlQz6PlJj9yJLsn6tkr28RYT7R+JXL0oAf6YtPlWzHj4r
+QsgYSgv62HBkilI6ineySJw0dVGuZ73dbIgbOn251br5pu15AhZknXfQKlajrIxdqZ5hwtzsZWt
+N1OT3mBD49sbXIUvWZwXLJRVsG0AGprzjdZskJiDGF7DtneFHqw+k1nq53GAKA0yACkb2Txw6/6
YXQjy9Pap62VbiM9rVXHneBGa/Mn10W2U1cwMmXJu3xSYPWwmZje5rUkq1Rd/4xMbHaR/Vt+snts
4pl11h4uMKLnQZgE8LmYB5kCkQ2QYjo2Onp8xR6LJeDE26fKnmfVZvVoxhfyUmrABxqfkbXTWdj6
vDefp2aoAFfq6WbOZ/z2lAGXgP496izvnp5sXjbPDtzubJ7Jtma5szeJru9cx7N3Zpm9V0mlANK3
lY0gPXkgHXtECDh+9kJe7hocxW8ugW6zQ6FZ000DjQtzusozxQJuVFcIOOo2X2uijDn27dUqeuxt
iD8xSxOKJXLGlDyqIW7HbWgGbqkTxU1XJPnBmZ5nb10ReUj7RtwfCYy5PBl6s2ze9BiWN/IZJ57/
yQfG9meJxN5LpRrRMXLzr94Q/SGSyNuHseYd0lAhtsV2mFky5le0vFnxnO3tFc3gttMxaSr+VvRz
3BibYtPyZ+Sk7hVMxJ1A9iANQZ/X2mtvaN88TXd9FURYYPYh0U7F8RuDBJE6A/wZo34zjDw9RAkK
PKc6bLvQDFHvnqcif06e0NcXAQGIRMQW0LMD8bSa2oBMx3Yce+ZlNUueJmCLvii7S084PiJi/1dq
FUjM1ka3jUqt3lWdkvujCcBUz4YNupIAneKvmt0vf3R1v8e/8Ngu1s2oGvXJa8G2MjkNWy9uCl+L
559h/0dToL7M3vcHUtj8L9qvqAzuE6/4MuSASfSqh4pbvuig1fyxwVxeV75ERbqxmppppe6wHxPm
H1nxju7XzuA/U3iY5k1O+0NlmRBY5mfYAPUJyDG7E8xefDMZCBkoyrjRlyIDYGV902N9AfDNmtKL
S7Ghw1fIpNuqYIKdc8ym6iq9xjbI6iUib2eleBRMZb8HLfqHMhbFax/+rJHQ3UNCe1OIjrJOWK7V
RAApj1fBqSlj8licQNX0K3hM/pKlRpWJ8AIQyfFHlkTNVZsNzNCy134YtDfDOQ0gKDdKKF41eCFB
ibJBMPEOIOJpHrEXv5rLdCqFihNXml/HDs8nDYrMdkn5Mkj0DvsYPOkpjo5e3W0dHfPEsGywyDHH
516LGxafXb2PbUQHh6G/A/0IzGYeQSGbJ610FV+N4xykXf/JWUoSlnO5BH1YNCeRjMemB5uL1BKp
WeDrSq8exhGOWWkWAF/BdSFbT7Y/drBQqUgTdT1ucQOuDHFoX10HmDOuOaKv7X3Xx2hnxurGBgEp
kF44LAs8BhMLIF8LC+3EttzdjL3C0j1sjsSwfbPuZlAc6inxBPzwuo71bT3X7alPEU6/ydMa3lvm
/9a26CoVRWkP+1btj2VFoAt0JKPkVTTZ/LhAhEdQEup+Pi3jHrJHAdvZbHys3id0NJb2JLxY31m9
elP1qj4BJF94wmIXuxT2x0E7AzLp9fkHc5UNTWbxnluxqsmzMvCZ/aKTrSOuUESbsHLwoMrcv17w
c/qauGzgZqeO/UL/rtvOJxH2vk5O7xjBVd06yfBn1fL1CG+5V6aNgG+FdjMZ+LJYRbIH79ZkaYx+
MMartngt4qXeZj1A5Kb/kTtolgDUdZBNrartosTubWjCY764yqcQgd9wjp80o38rrK7coVzytSsy
ZeuELV8ewo6o/wwX1RYDKXwS1Vpbfmrj4VvUmB1KhrG9T20SKtXY78KhKTZ83vQpz6e9F/MPySs0
W/TcGi51yT9Ly8RrPpLX12u2LqHYp0m+WwgoH2zRnvO8RNonLd/GSt2I1RsGn0psovBMI6OZ7roy
PDcVqhIpD6OqDfcq1N5j3SFU0zZPKvuNTb8MwxbmonVSdEUQs0/NYyYQuWi6+qfQytLHk9pQm5+o
9CT+ZCZYk7cZhqnRc1cY2gGF3ibqrQAF5NJpP6mZ+Fybaux7xsTW182vsWNHu8YY0ReOwKY2Xn7U
NRYJqZu+d423+H3qzhunPVdd5rv2bPvCKzB8zyt3V5LuufZAFpuo7a6F1RPNRY4EMTV4WJ1Q0aRs
+zdi+okvBuvdKCMYWYScbkL1DmOG5onbnkpl/uE56F9Z3ldrzLH/NMZjQebJjwXpYibnaTNbwPlK
3XM3hKGnAzuvjOwaajZZXj8lY8c72J3MHeYZut+vTp9Gpn2G0D2BXW3O5ux6QVINeGekkFPFmDzJ
wyCs5Ins6FOWNzbUYTsHxjt8clMIFkSW/NxW/L5rfiaG9dka5z8bvSMHFptnwNhPFSxEZyaOaNpu
HaCD8KXFbHTrFNkrsuLWdWK697smaw5V1Ob3fAaHp8T9s+gX3+zzbJuzqAt0iFmIYiU4fGkjWNrc
3vQazsq1LgwEgdz00ORudMaWJkTtx4ifFi+3jiErtZOIU+2UjAYMzbhYnsokHQ8FIshnoOHGXhNi
vgxxHrGYhdYKPKbeDSPGiOSatG2VpM4976J4GzWXuofWYwqbZCoGkGhnsCQuanwOY8R/NysKctOl
KnlzE0i8JYT1ahsedoGLqN/a9jAoNn4DReK+dSTtN41j9ajtx2gM98CAjBlLJiTy1S9Lzc5Jq4fy
XanJiXppNx0ry7QCKK+t3/G6fJ8smD4xvJZ3aMUd4GSwD+BUcf3rhfHOBIazIlSt98nuezx8hYq3
poV/BnGR9whBFJ/X+vhOPJ0NW1oP75oXDn4OSurds5BCsha3eY9KXhHoGNbvUMgmRLWReIsU44Th
oH5Ff9IjIOGEgSwmYtGvhQKLaIrfly6tNvCSTDDdUberzYlJ1jRPsc2eOIzM4doh4npt+VufJrfZ
AThjr8wEFFReDtUyc6wLa20iSt5dWRrltUv5l43mZrD5lEgMpUh5TyMayYjC9JGxRkFR8wEaBew3
wkHPnkxtYwMZ36mq0mKc0v7hDhkpZrRB4PiXn8jpzLsBPZEApJC9wQ3L8AfNyG61NTr+LFJjmxIC
9g1r2Otl6uFJnoy7pboOaT0f+jYJrwt/i5LYZzCLb1kcijuB1N5Hk4opq1HUG1LoKPoVy902Zybs
spk3BBJA16HcTWKKnaw6JP0GMkO3M1YT1L5INjDi05s99uXRW3BaRdoRD5Zq+Vb2JT4j5bKvceXb
zpX3GXBw0DdjAvGF5z9cQPzOtSv4U2ywIRgOdwtobcfehmkc+WFGoLVt0MERnO6SBMqQCNH40sbs
bivpVV9f3VFG4MrO+ybo0Q5V0GFj4hYQHwgIoMUaWpveyx1fzUsSkUwPXRLaL2PlEVS38l3bG5U/
lgQ1Si9ygxQDOL8ls7xt48oOZrcZTgh12JdEaAk/ugXcQku4TDN5oRYsoW9OmZwLowaka5xnpOm2
gzUnT3A76j0Lf4tPdkM3rT5oKGYIpQ2fOh5VxKGqP01n6TFiE9ZhQIomjhNCyLOjbbsuLPdlJLKN
mby1tlbfo3nSfSJq33h7k2EexXwqLH+Yh8qP20i52VXbXyd7UvyCdP2lFaPYoNnMH656pxjrjaIk
zJN2zZ1oN+CGHuBP2aBAWVgYaDuahjI9mpc+orSuqqVX6I07fhLTtWvJNmKj6J2i0MUxNXcvCLnv
h0jJ/MFVbyYBna1hz7Ovdcqp88o3IWznXHTKj2bii5oszbiYVV1s2zn9qzXA7zSIiuOccy/7Jjln
wzj5SjI7/oTLQMe8jyoE04pq5yeMvMPtHOIeJAaY0n0YYrqGdIdwlB/mZI5PZgh8a6riTdxP1qYV
/E76Ss9PihiggBoERuepPLrzgDOIW9ZnNMeuasOWygAqYmCJqGO5AViWFZnI7adm8nB0mVg8ac3Q
7iHZbuNJgbJWi+WQW1kLtLJ67dryWVEBvCGw3e6dtv2qiUzfGI1m8oRlPHyeeVv6CZbcEh3dCNei
NSbaD3G6RQ6aFXykzYHK7qPyYnGCo6SSvVq+ta0BVo5lQcBDAYcCn/XNMk24D/Xe1ywsTL9zBmId
yDRNGdrQrX0jVTpdJ0CGaBa1u8yNPjuI1WwnT8fNVGTbZYpsNsMD/6BhEDs7CtWtcLLPGAJNQU3I
bIvkqrrNYtCEpRIhtKJX52JCD6sNmaJy2zR8B0m4nZIMzqbLk24jwnhPDC47pUjv2qpuP7HGP2N2
2SFjntwNTVP2FQ+SH873DADHmCfiuWU/G1kkmg2XvImAV9LVLTtWtdFZ6bOzq4xo2ueVrQUJABtf
uMjJJrdITBbLm3bY5CAkA+v/0HUey40jWxp+IkTAmy1B0EqUSEqqrt4gqkrV8N7n08+HZN+rjp6Z
TQYyYUTBpDnnN052Tbz4bFtuG/RI5JK3LtTdCB3vIBzVg/GLyAl9OFSaMSt2A8LvYrAr5LxSvBjQ
U9+Fixp0jttuoCvnu9Cz6EnCOApQefquobsTNEM33bWCsFAB+6bRday+PA/PUgPhryZM5y3mj3ce
lUuMxf1B+DPfxQpOF4uxdXIwMhFBOdD6ToujSYugnR4WwHzm+CMhPgPP1VfABgJq71t/ZEqxaywU
zBuUIECHV/2tyaFwGSQCPXL+7QyCPp/NZaMykzYHrMHof34iszCd4zS/KmEj/FHVwue4M77bJnl4
MdandMjiY7nQXZsKcK6KbEbtnB1WmVBPz3jvbjVc6Pym0VBEqkKocyE4paw79XoJyGvO0XSMmk2I
wOpeVVizjI3VPgpLgIIwqwJrJNu6hl4mdnA0McPIIKQOQmGlPhcpQACvOWJ5OZzmKR5PcuuriGxz
OBUp0Ck4NYzUDuF28O37pczdPQ+3Phm5Wp9s4l27XlSXBbHfE5JI4pQWLNo8eEm+vJrbkwwY8nnf
kGBEhuZM9MLdEOq/xJrXnrKm/GjdggBKaU7tQSQFS2QPVrObL8gSD8tpMga0zJ0OL1xbK4qNZaHO
opfmcVRWQ7x6Py+iPDGKlCyC5jCwhurDTkAF9GNUcX1CLR0+u4VZ+UpSJayl3PAkC6avzEOT7GIR
dt+FitqexNCilzVZ+5bu8NSqGdjFhGnppmmrtzTrf3V9OTzuldyStykRFtrnSyhclF+GeB+ubpRy
nSG33LW6WvPxvLdtXc78aAp7DqeTHb1Daqrp6AINqX9WF2RlPSf9MMqo1PxObbJj3wsS7mKrTdlV
U7wUN3v+MZJvFjKUKEEwg++6MPTppNYf0LyMVXfJFLoLJHT9JFvCYpOoYbgXeXOYugZhhRJXxDQ5
Tj28RIXJGjDY2TjJX4CYB3lhR7yTtqvxqzBc4cvNTktqlr+hsUl6QJRIhUD/fqtKj6XVZBKvwZDq
BNBBP8VwzP3agcfW/HRF/pO4i8udDdGQG3XLZXVMHQ8sbFCT+CifVa3P1aldC1mVhYmYB6/5+ij/
r90hRvT/OHpyvG63TDHBxXKv1ZOP2fJ3FieD35mowgW2YiIwUmaHsSk8kjocENX4f1duilj6smm9
Fnxm7DRA7ihGEH+75TPGU4IM4Kwp/VOYD8kxVwrk3F8GbAJ3QzJey7B+yugHTqhk45BWFz+Qk4sI
lHfQtAY8ZoX+0qENTzhccQMna5UNwGjSCVEqbmFTlPTdothpU3R1yIqFxR3f9fdWdY39uIYJVMsq
TnOETGTb6udFw9pmDxHBuQ8t37A3uuAli+rNkzRI7AfKCCLlOB2Vys74dNzlEi8IslmO0jFrIs7o
Id7QjPkpVGN0uXuFaRVkrDO35ogWjGJtBFnnjTID0nINfZN5kXlH8ais6+zkVeKTh40/DaDVozmV
eGvqab9NSJHpU+9dplgYe4LKNawxP2UJsbXarnpRC0iNI8soP87rdDPkUfVipWScEbJCtL/cQ7QX
W7IwHkch+GzMKNvicaO7IvsD1H97DsvU9LFELredIpqnDOEMQ6uUj5pudufMrXvM8SW64p1JTtoS
/a85i/eO6PGe782748TVnk+gPITE0T+qMkQxIVV+DKFZ+8jTjiBG4/yiqKx7Om8M6jyJf0R18k4k
yceB2/w+RvEVQVTndxETT2Nc0EvFfslDpi9llDabVsW2zezsn0TmXWIB9FGO2g8HgiU3UoNwXIYG
ohXRkm0VddlRR3F+6xSmOKBiKvaC1MEWlKaxFUrfBUwft1U9pXu1WeMdHhGpkkhrHw/2BaA/doXx
eCvhkxhplXwPldqGCU4yQb9ntVqt5JUkUA1b3LpJ/d532h/l1Deok0OYJNtPHgavltRNPXSApnKL
5nJ2jdOsgNyaLXRSQb8U+bkp6ulsrdG7BajvZLTNwRtb5R3r6yD2DEKqMPa24ZAHc5RG7yAFf8YY
TT2bra68GaqlYJ+hToE7FCAbrSrZ5e3sfm+JX7eeC7a+C5czgc9om5vIKY1kkA8o8m9dlNx/dN5k
+E7maC+sAIxjWyfdvoN7dk/MHtY7mfDfLfLBlpd+thgSM5/WjKtX5fXqPWIePGOMr0YTEtpQ4vJX
Xv9GViAhR5rUG9Ha3h20cbiLEgfCcCPw2BKZeCHE8Lno/VEscX+fut69DghbJCV4Zoym2z1K4HRH
Mv+d82NPMuedkUvLN1/1x255pGyUdVnIw7/O/mr7Py8hd9silP08YmXKMSLyCftjNTV+bFYTdsey
LrfkeDMmKgfJ+j82v/Z/HS7bZPGvNnkd2bZofbk11HresLbL0X4ry5pBdd1UHaYwhFP/02qMJhOC
dX+uANkN8GP7u/449VHGC2lAxVJ2URY3J1nU6zA7mRXiY7Judst/6qhXM4sc06dq0aObpal8Dm5h
+ICIoptsqwub3j01p71sk4UKN11NpvDp0VTY2WtEN/Z1Uo9z49FEzf/RJneUnWjJ76xax+vFH22p
0m00bVSPX22sOH3E7I2Xysy1IHHraG/VSI1XSmNd1NpUL2HhJQx9c/+jdbWPAiDyXVeV+STCuAhs
DIiu1SJYPkXLBom36nsC4mKfYgB5IDECaxl2IiZ7W033xu3Y5sRSwvLZrsbuyUzzvcsYe8bJkymS
yPIjzLF9xpL/XCLZukfc5b1sc+cC/VANFJZddCuR/Tz1c8oMX33O5v6EGEpxxr03xlIHIDcoKhEY
nmZjelKgH1eJH7GD7CQ32rsT0H8u+1b9jt5auY0nuwxUob2Sbh5YYg7INFbZ7HeoG+7NtiLToyLI
pOkQ5Zh6b7NxVN8bZwIw2mcrm4JIUo4/FBZUkfFHWn8a3dCxUgbQOETWh5jMelvAnbvlCSIF9Vz9
JJa/nGVTG+nDxcuLo6zJAqJwtOugfm/l8bKtH/R3zxrbJ1kbk0qQYZqf+37xwKn18bYqsulWxmEJ
DTaZAiWapptsSyomu4CjLrLm4cp5TpriNzI0fx8gZqSqiUqCQVmvIYtC/yuZrPgqL+PVIjmqWBdu
vg4YB+weTKXNj7Kt4bt96pXw4nXk8Jdqi15i9KqJQsXEM1t2jhut4Qm6bdkWWcm1KMmgyiarGkHd
5tUv2a/LpmQSi6/Wmr6X1XTpqttCVPxxhRILbB2gksS8SpArcNDXtE6dQ9rRvyLZ8h/Q7eOQTjA/
18JvX+3/Po4Qfwkc0tB38npfB45acp/JxrGyKSYfBafqGclA82jMq35Ok8wb2SaLsVKr534tolQB
zqkvYtV8gprz3x1fB2uZcA61rr5+NcmtJQ+r5682Ny1+q17L7KdNvI3bdulzpZMyjjHrfWx9tdlK
D4ig9U7yCIUM0+OwMmryg6IDhul1VMfT2sQMRS3694hAUBAyZ9jJqhZXBW4IA7xrx+re4zBcQT5r
rHA9OJni4pDGMaDqtTrFQ41jMDgTpJpYe8X2u+Hl4NsqkwjzWjVJqh/0DuR+Pw32+1y20yFWmLHJ
vfncZYe+rZdtZMKVH3vbOYUtkxI7IzqnKlqMSFpuvzljyRLMiz9kzSq07L7mCWQtcUP7zTAtVJL6
4iqbqiFiNlHU4klWQUyZPh6O3xt0Hrb63HhvVjIqSIIlSmB5nvumMTU6qCWTOlmtkHpBf41JjjzY
oLt4hcFwljtDEB1v33Re69GfFoPvqq5f1fWiWc90t/e88kkeiC0xc7plwBkJ48KNbJsYeYK4Q4XK
Y33vJfUIiYYhb5YDmxybXN0JCXeuaZx+hC7iG7YuDk7e7WJnzMF+Rsm+RC3kLZqudd0WO0/BGDqf
Vt3Lyb4TJLBI/mpDUIHKeleykehUrn4boozRfSmLd0ubF+b59HKYxuTMxQ3nLBLozuiI5u+jMpNs
8cIP5KCx4JgRf/YGcy9rTT21b45xpHdMAhsvSwdU0MnRdQ/6VoYUdRnG791MJCtvSElBo9EPWhk5
fkxOYI3yOf4I0iVIcnPYEcZaY2Mu0/nivgxG6Zt6ER08fYv4qPtqr34wstDzg2EqL0bZfht0BSse
t1le+NHIcFQz8eqctYtiQItMSR77kV1DNdTREEQ1q/rRl+NrGDbqG06GEnGzaU0vvBfEtbKGubqq
NNyfRQNdtBZyK17nGHZlPkdllD+atDlMToox3tIu/1XbrnHosLG4xBb6cAtT3HPRFH8w9+5+uWZ8
GedC+43Nxi7zOovF0ku3iA0T8pIcdt8Dl7CyjYe48rdoxV/HZbuJ8MZ4N9PumADk/aUVCMMprzk2
Jjfdrs4o85a7SiNOWyppGbhTWpP0Tr4x6Wv2owuRIe69GH36rH81x6olEGAnv9r4hxoJe+912orO
L93tohIjLNO4wjjbJWirgoy1hX4V6VS+TUO6sgvz+CSreYPeKKCJJ5j39ms4LOShhqmBq2HMr0lr
rvyytNuBCk4PXYNGiKWUB+yeMHHI7fZA0K8NzJVWzsrcuDH1588LcpAkKLaAoIJUIdFPUivfpHqf
ELyxN6Z+xXXwFgl6IIOudheFeoXbdwnqS9Hqd93p0awtyqvFau19FK527Tt9J/chfeqdBzy0N7P9
OdA5v5ux492LGnl+LDLeR8tYcNHGhHndNyMER6wZV9O1pqK3eGtGIvdrbSRZfCtx4pU19IDrW+dl
uzisrfe+ajDbLYu93Dd4lnp1wvbwqNVmc+0ncTTVTEXWQj9kTS4uxVr06nQWaa8TrqFWD924G13F
RstIty+zrjmseZdiQ0QHzQDZaKx7UosxZlmKc6G39kWdNPaGSy8CM0lGBGvXutwlCxKY2DyNF1l5
XKpoOoukakUYtZjiwzQWhCW7GMM012pjCEMoh8lqtf4BkgA2Z6+wZ7IWwImozr3O0cJVxXGIl7dH
Ve7R2no8JVZ2KfLxD7NKq2NBxOsyjs3fBQqYToCvXOP/a8ekevOzzk/5OrY3HM3YdLPWbACQIy2y
XiXpCQbNeopggBlGL0bmzrt4hEyp5Wr0wpcEScAexfK0ehjJNnmcizXQi6y6jfkK444ow3r+V7to
OuSLWltBlzFqmcqF2jZewhjGKUWZ9iUAYyiWU16TRF7bEpPeEyGgCDiH3b8VVvleh018kTXPW8IV
Wokj+bpz6lNlr0x2ykK6HN5Uu9SfbXw/QIz0gF44ogGWyuL4LitxS44JvXrxJKtaD5QDMl6+l9V6
KdNjOHkgh9czkfEsXsSUPP6wbLKtxU/aPLrJmlVMhFgnNFFkNcH7PbDNNRC9nh7bVn2Ci2FvZDXX
Heu1hYIra/L39ZF+yO2ifZW/vVhxXrOVKvhprr97BRYtulYHslpjLs+rWeJ2I3+bXSCDlCIEtdbk
1ZJwfM1rQrwklkmtWVqp+krTtSebZAGB5KWhrzar7qDaZIYizD/fnblaNmkUOT8AEJ9btvCk43vq
LPEXcYuPhUjo93qALkJSPr7j881Qz9Rwg0dnfQHBkR/qyg5PvSHicxgqyYE8ZHmoEPF80Yv0I0ee
7bNfnJu54NfuuPVnWVQ2lsvZfNJqTI3dFPQNsZ/k80giviOCz8JAi9z0ks9lChInis6kSPfpLN5s
URob5DiBb9S5/dyLoRKbotF4vflSx7x4kYVi2/kL0VAkssMfDgqP/pjBQHenhnxa1IwAroCew6FT
0dgcYLF4/XwGLC+Obdf8xDZTOVpasbxZQ8NrN79q+MF/4Lv2qxSuT4Ie5e463MV2/LsZiuwlSRN0
a3NH2UHTVz9qK9WYtPY7zdXt99jekxLLvxlCTDtDSdLAVfJzpHi/mK6rJ7NNfptJ9XOYY5P0TuMc
NBCjZNlcjLMQGpvbNEeBCfKDFxvZnxNJonyxXKBIDclKhw87a2Zvq8eklxqAALeq2hORT0n5YXre
lynmL6gTkyXQvjUi8g6WR+YT4HseNDHymKYDWGkCC991Y/hk/enC+r5MpXYz1O4EEb3ZkIWKdmpF
RMxC7pLAy0y8V2Vu3jrGyzz/qeN4Ylyr3nYPSzEgfzgDUG594ozKQVPIq8FpanZw53XkQULj9Auo
h3rJiYBt0Veyt6Vdrj6y4sjwiMSmHX1vCre9C51Bmyb9xSFxD7jbiYmYUijmHD/NXvprKTFdnCe0
c7Fa/EtAg6l73cMNMOp8a4z7K8lbbW81VnyKrJKofFK726hUjQ+Qnz8nK63/MlHBJBf0OxmGBvJ3
TLC+qhGHmPphoyJSd8S5b7qplZa8NqBUZE0WjdVrO4jzBMfWI2QR1jpIl9k7h5BVbsioaMD+0gPY
iCDFi+Fl1Ez1vpBaDTydXLesWggpXooULfh15wi68D4ZkLFne3ySTQbsg72T2M22czPt7o1GD8oT
ANFak02aYSH41ufZSZ6wjj5Hg5GZuUtyqLRwVfush/sSAmk1k/oqa3hSRUHuhljorDtnVjbkq/uT
rHm6NtwTJQch4CBJL9t0PEKOo1fasGg4QRZMSnZ8GtiLridErrIEWZOpoBE4gll1+jroZB/Wncpa
zBOBPwXSwFEeQah7OoUVKlBfl4zc/IT4avb4zUUyVX7iLfclJdyxWJp+70Ks0co2PuVFzEhX9elf
dm+jK83c6ebE9i2fPms8cd+IafqLYc1Yk5TGWz3Xv+IMoQm5jxCt6iNO6R1AjJpvtoafoTJ6UyCP
LQ09OjXY1Phy76SS6cF+3dqH5ivjfQ0Ypl2Kkxczg4CKltxkgThKFTRZWAXZf9v0JSk2UeMh3m3r
yW2JZlBeoYf2t7nP48S4u9Vg3DOh0OmDaTnKaqp4w1ETwEPkIdpkG3cGsMUpksfxZUcaeUal9WCv
pzdRuwPuHiKIDretUQbnJoss7ejtumk+OlHq3Hq00S9zqkAz1wGgVWYEOxpHmr08mIhgfEVLjjVN
2Jc+qN8u4AbNAcDmv6/XDn9VhRIGMPsBRmGbcoNLp2Nx1w2PqmzrzXbbaoxnsoaJabUXDQC7R1UP
OUsU+xDgxotsmg1BOm9IVWw9mugu2xYRnrSSD0PW2l4ZD73VVhzBH5XFaC8vNeCQ50cTLEgcrSZv
Yzhl8uq4fOY92ln2opsbcrtkio0pusnCU+O9WhniImtz6HaXpHX3lZ4nmS+6NQrcNs5G7q0SRvnc
0gmddVm6+2ozvOy3p6oMemPdXbUEVtlvB2/RuVNvsuA9QsFjJFv91Raa03ubqPMTij7qbYzC9KnV
7D++DshYp6C80XX7rzYXu7J+fly0GycEK5AR8q3ZXp70JH3tZ6+4MAYWF1LopxESxEnWMMq01Y3c
9PL4pvVmf/xHmzzN6qqfbR9GW61uCkA+pXOVhdsSJXQgBMBQp61WFUC65GLaaZvBUb23aVjfw6wm
vOalyV62FUlJrDIFYh6XVe0vTahuePfDozzYNPBorVApNkzgP7WKHVZONxtEQ9LeW1HfegKFz+i9
tvcqQ+TWjJXQV6GD4vUwnZ3BHLkB7IyBT21JpIKU0uz2ri5t+tKl7lHulE34jGkE7zvvqC1TfVnM
+Wy38cjznIz3zpzqkze3A6igJSqe26gOyjpQ1Knedp3TbjUrEgCPwm5nKobzPGZQNNIxzFb7sQAf
t2+dEVbw4censB6frTFCsT0mJwUv4Wc4pDsrRvAgs1jpVMwAvFprDnNifwq3BMHWHtUxgjmhxGC6
1VHf9sxB/I7ZR+nhL6QXGwFK2J8TBSJpyGgus33gY2DXm2DQVWU6gZh411on2UcMCAS4VSDpgJTH
UT+rAq25XlMMkguwk1xln8/6B+suOhvQC9vaUC/FkB8xo1aemqGGHjtO7rEYIcAZxnvaTSnLP5d1
MmjPYozduygs7bSQ0Sbe0RNMNKpNUS49nKmNOuOkizox6dsFNwCvHrNNLxgjWQw/q+NVizvvdRXh
WyAx2EtjwnuMjCezS9WdgjHKpko+hBBvZIS2Sa/Vu8ru3fNY4AZDIIDNr2KZUIC3jeaMaNk3EBYz
LnT9uKudGB9XXQ8vY/nJZeITcivGBt3nyXdMg8xtpWhPBXPVwprVq5Fz5akpxNlCcDaKAYkUCpaL
mQ4nb8kOnTa1p3YI2wD7yGnbOU70lLut2Kq9/i2a8Q8AMTUEkYCioYr6agH/uDa6+a6kSXMoUGt8
QiYRXAljSpB3Tv9UVxVREn2CvyVCP2qW8QkgwWFoEWTs28wv23rvFbN3LI2l2ebMG1hamfHGwE3L
b8fhYDUrIjAatMCc7GwHQPgnUk0/VjPRg0mW3OdujT5wuMFHnY0IHu+N3SnA9bK+P2uU6CQA10JL
ghX7YDDaGzZsG/Vnk+kLvDqzPU8ADY7KGvAwuqucUWvrtJopCq/RQB4kjxFmKTMkI5KpV9/14sdo
K5c8h+eLOIqfp1fQy38J12hO5N9URsKsRXNNPS1Vo91MGB4mrz3pXrudMvA3TuMbZZw8DWUTnaKZ
GUah8f0uMb48+VAjtzetb29dELJyRjQpnOQdo14mmBkxVLtp231sLz9dU3WfZjfrfUKBfUwo9AF2
wFuN3JLtHKMxxhEigkyjlZiWVe0aKfkGEaD0pzT57Ioal+zEPDCWjxmIFeSt2h039K82xyJmJgxP
9gFTjr6xXgmM6JsUdNk2TLu753ZwzNwO9zfVqI5xSz+YKqYvprHz64GYQFu+ommqPo1Joj31a+GY
GFY6kDDzchPrURiYA0i9WNNZoSjOQN9rdUGUZa4PKGuXVNGnQuYBJYYERSFCGb9Ga6o/emTNGbQP
Q4mNnePCadIjciDqDD3VY3r8HHUAecSVFUnvk/dsavOCrXmxwQ3gPU/VmD/vWCuEertALn6ZPQLs
rT4sZIWjG8IqDJ99A0IpVAdw+Gb6NIO83GCbxayCReGQqXB4zJ7gtcijne2t6rPN+Bm5YYFAmQG8
0dVzQAxmCfAw3McCq0Ydwvxm0KAy9b8nSIMJsN+g84DztbZD1NnZmGWv+ghNV4FaDSCUBwUDFk1V
kI9ELyaKQhILtXtfmuU2x3b3RKix8MWwIIpW9C+wl29EmruNhZ780Vt0UKB6aB0d2z0p4eidlCx0
T9aK02nS4Ufnek91QjdrdgrdWN40B4HCEhaqf04AUffNMPyJ94EBJ9iOAqXOlucJr6Inh+BxtRKI
o1y/5457Bv+wMMueQ+7g9OfMqp3oRgR8KU0D3RjCTVdBoijShkBFH5lk3Wrr0LhNtbEyu98DXa8A
xXkWoBsGgx1k5pNTkpTSKzS3kI6919bgEuWptG2Wpvt66c392DbeH7n3BpdpUPvwl7DbLZx3xlJv
hcgovxJj9EuriE76HOGP2KjdlpW6dxgBnu0tcKDgTkhJKSGLtwHCvWNVBD1Uc8uc8dmbrek1n9Ao
cqghJpMFvRm9lYVin7+KZqqcR9Vm5n+0Wyhi2HxdrJC5ozdZ4BjdAqBn43m7MAo9P/ZQX9Po+nyW
zBtdjfgUQ9M4izYlbcrs4zMv9aCMsuWkCuSbEIq6amn021odoqDqPKFbLF9GVmcMxGuxiueY5aw9
qWbbX6exXy59uvbc1Lw66q9twlS3afN9HTlq7OcOjxFM2FHpWX8MY87Mw0o+slxH59CsXi1jtndz
mbD+XovQfRbeAA+t19KgG66502WnmOXBKQ+dZGtUEABgYydnyzavemTA3vBm3ijsHicQV8T30mBS
2qvAoJLAHouzYRU404qDxIDZa0YaqjCwRNNava5AYP63UAbyRSPappWHXYYRI6kV1iA15sLrCbPg
1+Age74mAhShB3qIrSuGW3AkMAP14FhHI2isJZoWVpwh5xIaeUJQ+siLWp07c3lVYzFD7Qjt7Ywq
jb+sVWQKFn80eVhm7gI0c+IcXsmA9KTQQBd5ZnUGkXGYFhgpwJUugzlclR7/p9JMs62OiabwJWYu
Xgn8FvizwJmWEk6BcC9zrmlMBYfixSM1d0q75kMAN3rHawO0YfUjnpL8XS1xifH6T7cKeblllMBZ
QwWt0Fnp5LxQjudqz7JYGMIAWHnKNpRHowGOvVotSwWwZwhSYGlL8yQvg2vlW9JG5bFIa7rseXC2
GHYDDyGlAAiuEn6FYlriVDbfhe2bdHnPkwaltwUogP/atMs6/h6SI+FzSoD1kIn4I0YKDvHR3YK1
3NZxZgjuK94IgPY203i66P/mip+P7V+sa/pzPxX7dm4ZJkEFZg6W1moGSaiHx9m2Ryf+XpW18Q0J
eRQ555ueRdYhn5SbIAiw0lvVfWOuxgPpn+pgHFJvjsnWb71UeMc4sS4pqTQ/15FV6tUS4T8DxLh9
dk19edLy9G1WWaXGTYSMYgxleDVpakJ0bbKOvwcU6OOhABEV7bCzSXiD5arth3BEvvw1TI52B7br
Io2tLCwETPppbcXVl/nYbavc9l5hATgv6vImQPC9GoAR7DLqdk2afauZGCBfmQCtrEmmyqrI9YI5
X10A0FSUfTa4MfMnIwf+Ym3LaDD8pq7GA+yI6m0w2+4wwxbxZVXPnA68cWvhF6p0z0yX+X/6wd7q
dfS52Mqyr9JcnBH+eB0FYG/TtbOXCCmXl6jTWjLDSGE6o5MHVms3+xoauBHBzlAyJOYKft7K1HAn
pIKdmCRjFW0cMRcBq+gXgzgHvfi2KF6GGLDYj9J+w7SsPxYrZqZecXUxCIuj6bwkK260NRb1CDAi
XpGkslj05ENRjDBI/9sk2+XhxfrZtac64r56PXS6TVHllBLo2ekgp7W2ibbhbsER8mDFb2kHUiC8
z12U7yLovHZvwC2a5jtC5agb4nn30NWQGCGJGypMFgxu6qDkvQpuyB1DmEOSnH8ubhedwGVZImCy
yi+Rm/KLthq4ZAe5mQkiSLCw+PemtgLt6/Y6CkK1sl9WSCFz2eJUjcCtow6vh3CTKdoaR6A1AosV
kFX57ijlNlMjHHI/zXECxbzeuG69otz6wifaWqaKQEIVZeMsiqU4yCMTp+fOIIsY/X1+v15EHqXF
6rKxnSLfyl+ZoTVNAhbhs9XVbx916l4qjDieD8l9OoLh/DWsz282E+dQokYtc8CyyOT9l5spS2RS
WhjfyWpRNPu4VnT8Z9bfVIL7jPDOOMg/KX8Gzstx0kyIk4xN4NX1pzwvnyM45utjfDxh2SjxUmVI
1sVaSaNfbXOtD3ukVvBkAvTxwP7KtwHaLRnqecnnQNXbHxIPLIsJGPXQwq8jnorkSNFMNmZEjZPT
x7tdIJPeD5xXrEZ/jjAXA6+LeaI2EqK7Puvu8tnbmfsyEffZidagW7emBL09pu6kt6pT7rD862M0
274eGthhHQh1F23l45JPQ27VeHxmG7kp3wIr1kPyysPGq8byhK+jB/pMbq4FRATeDWXf4PVO3zJl
AiACMGeshjEC/cemPNvBkQIksmuUp8emyEfQUHZykH9v7jpi1N027bNvYtZP8s497hLU0k1l5ctW
3mt5V7K+Yv3fa4ivrBgA+UzkGXJLtj1eB1mXhZHjGNINMRBNRB+n4SYf/OPVlLfm622Qe1oin5sG
DPtW3gr5I/Wx5f70UaX7RNCZ5VrNz361DUHu8nF/zdIZBcArY1cwG+Ctu2tN2cO0jXelgOjc68tN
X7sOOWwXqe3sRSRAAmPHt1Ghc6KE26EnZGVl9b/+8D9+g9zE9gqyux7rjyMfTw81GRxKR0Pfyi5A
ju8DcuMHG0DWfMvh8j5u7gNO8Y+v5h+gin/fQYM0XpXAmhTdzohLTQSpG/+pDIUafN1hOsGT7rhQ
ur86F3V8LTCx3MnfMobNS24LdYdG4yj8roif+klXgHms/dD6Wcsz5db/2+YNtUA4IM628k0Y03zH
FIaly/oi6DPSTiYc66/XZz3AbgQHmLo/IcF2kG/wPFjTYSktliVNUDoTxkfuCq78f/+uXeXHMAYr
7JUGcIUVkPL17on02dVXAKNR2e0qb0P3tnbL8k2S1a+2iujP2iNZunCC0GkmMCv5qxMp9JHyeFl8
fa3/eEUfm3K/aLzp4HWmL9+ExynYCuyVj74jQSD7Qhbs3R6F7uPXF/71Lss2WY3Wt1Adx10HSG8f
O8lO7jPlyy6P+Dr/36+grMunJrce58j6Y/Nf+2X1X22P17ZubPvvrgdbORL8uXmM4MptcuAxVQ7I
bbRBOK8Dh+5BNI10FqqLvsOHgjw98wL5xCdbxxjUeSlFf3WYG7A+fNKJWAi1wmM7u5aAUqZ2OFsr
VlXM9bWc3GFnmoKpRKerWzWqiN2MCMxsSPDuJO9gKVe7SFNM7TZK6hcH8+KvBy//qqw+Pqevumz8
ek3+dUo15f1hxH5QvoyyaNfuWm7pGfQlM4XzJO++vEgFnnEBs8JrN4bQ6n35lcBqp1Vu/qN1co0/
SgsRJbluWXANDiDVfbcll+J/GDuP5ch1rVk/ESPozbS8V6llWuoJoy2993z6+xHsfaij2OfGP0HA
EayiAYG1Vmb6XLAmlOIjdnCgIeEU39BH6kvQEu4OjclWXGORiNseTssTiHLZIw/xj3RQT06oJTt5
7M+RnkNQ5jQHMckozNo1mN0c9tyNn3nzF0CrfwHKT45iQHHnRY6Zvp7QMGbQ/Ro7545YnD3HLLuR
+eSiebZLxROxTAayIltHjlt+n1r3yqYdAN4vVzFPLGbSaPrMJHZibFwDuJAAlYALeCMuWWMl7kA/
KrrgWwNyosGL0ivGduYxE4st4nWL/WBbx4HAHPy5e+CRcBQH5jpBMWxeXc27qEDxMnxuqjJPwmCp
b6UWaTsxvvhdrhn0x1p9GLW03sm69iju6nJrRS5tmp+hNgSrPstg+gdC/neDtkwckvj2i/K8sGN7
mqNIw/aBGP+tkpgp6Pw67a4QsusHQtOKk0DtdEFTnHgW/uR+ksz3V9yJZY5Zbgwf6N8x8Ex9cMqN
AUAaWgxLQ+Ek4yWwmcE3MARucy6ZuDPisfZkbI8G4cFuhm7IfyZz0WGZ0Zc7OT/Q03y/XISlVeRE
l///UKzVetBL12WqFz9GFOe1+FIWublyDJD9YEELMYNY6EqNeZDRWBRdxGnnJZfIorDJqzZn8Wv/
DaufP5Tid35YZczH5qm9JizggkMQeQw+9GL9inME07V4TcYMOpi1N+jf4FrBnuy30SGrfF/eiu5z
1p2+oAHBII0Xz+s48aSKFd2SLHXDmOByUGCKVAgTmxZh4u8syRwlKcof1rLzr8/HHiTOtc/gdWvJ
V4Sn70y8VOMavt4MJ9QPW/wQvTyptiofxbJMLOpETiTz0NOyUBRxBMF57QEAWTqLLktR5JZkuY1L
3XKOT8cG6UsDUQdzGHOmmDgbAgHSgyiLN48rHrGNn9rnHz/mSrYKpE7+sIwUt3B+8sbvHkD7o3hc
A5h0CZqe7oHfNFBuiCfl37Pi6HmqIiinOth5vPkMBfFAiixbuE+YEAHwEK1Lw7IHFA0iWfqJYuf+
7JQyPc6/fnqSZ7DH8s7M65n5YRa1jpo2+E/+896J3NxLZD+XxUHzqB96fT7B56MkBcdGbT4rI1Sz
Yl5ZVg/i2H+rW7qI1nmdLbJLIu7HUhQ5cdz/HPXDdkb0Fh0/nerf6j6N+ulM3jThIzRXNj6IvukV
R8MZX0UxzntV8cKLBFMK4ExgRGzeJzPbkix1Y4ImKPA7+hS1RnbuJKZbMfjS9UOLyLq6R4QQLvj5
iRYvi3hPlpdlean+Z91ymHjvRL9/q/u/DuWO6QTuz0Ki/fqNjUIby9ppLSw+XEsy72SX8gdbxb91
/1Q37yemYecziHE+9ZnP0EXORZG6P3Lj+GsxNYg9qMgt32gxhyxFkVsWZEvnT3WfiqKf20IY0P5U
SigRoswEyMfLie+d5a14hOesqBXlEVM22+qkSHaqkz0t0zvBVMDGl7I0TjByURYzP2shD4uSkRj2
bDpyPaMe12J6wPoPJWsFM/BfuNo8aZgyNgQxu2T5CAgT8rfNv023y6NgiU3/0md5DJa6T4+LKIrW
3qtiTBY2SK9OHvVNY6nxuBb734gAA8xFUf/s1V2wm994cVGWZJ5Wl7K4XP+zKBqWV1cUPQwpf6dv
Uf40gqgbk4jYCSXiNVom+3lhPbeL+7McWaFVwuYtORoYRrTJQvJh57h0E8eKRCwMlqLIfeonJtGl
7sMfFy2fDumcQtqO2pWowHsJlALVANEDS7mmEMkxfbhyFPHqJzF1uUmUJAdxZfKoTZPDKFurKrGM
g3jZlzs6v/sfjJkflgpLV5ETtzfIWix6c6fZyJVakJ5oYQBNigpXdjc6Oe4Y2FyU4SZe0dlOKZ6A
flTD6k28yH+tWqXsbZHOxnVS4RxM0+QYQREMShzQmkjKCm/laim7hifBf+Ybq3ziHbZGAwEyJuTF
8mGoirfXVfcsMNsGDoBAhrtGXFVxX8oEKJNaZM95CM5E4MnV6QaPNaQ79WzP/HT5xUX9cIvmret8
1cWeRWTn1zzAOTk6+rAVV1mcdknED1iK4sJ+qpt3daLlM5hz6Smal7+k+r66NpHWWyFjiFScl7qv
TRb2ew0iwK0KYpYi0DMISLMjOpO0Giq+M82CpmdqdRzCPNUoQrup9J4CJdkr0xhyVCbX3Cvrleg1
Nkl/kMZc38htQpBe12WrKuBVF4mT2PradAjwVIgpusSRvZMD30i3UAYhuMzOfotVkqjhwTpWqlc9
gMnC1wxpLMDzxEK9KJQvsds/TxHtXzxoYL+Avyk3sMb1sHJQFHUJhEdJhHui7GGBCM0i/hI6FsyC
enMdQrgQLMIWdiq+/b1juOM9Lqqf4B0Pra7kr32qo6oVu9/SnCV5iQ78yfVkIsWT6rl1RuO7g7Ue
z67r4XBQathxum7lVWX5tRyJ6WVLnr+ocmyuYdQhvCqAtkvOJlkAHVPymBoF/E2yvCmgCIYZKieO
GyHG4tZPLZiSEBPoUBTwI2VfZWZ+G4eouImcSJIss+A9S1OIhTHCG1nobfIC+iF36N51nGf7Wp6o
/BK50JAjgYljMxmAV7bLzi3MQlivZQCfmouQqAyD4aZOMmKCnLpjP1xl9olIDdxrDsb2GtavoR2C
ezclAF2CuytH36DVlI6iKk8Q6YZ3EVauDOIzzcBbY3n3Cjbsu4wn9B5LirIe+t5jB0FDaDqEVsUm
1zJFUhQN2dXQdc1NiRrnYZySMiFsz+TZAl1Nj6XBV5N4reQWqmgd3hl9QGyu71V4YdzfQxSMt7lE
NAfMvxbP3HJ8ERjOAywzwbrw6xW8p9rWUgx9MwxVCscbwfSZpugn0yLUmbBWZaOaalSvkIKHBgMF
8Nzx80sB1O5STclS5PncRxk21A5qIxNsWq6e0lGPtbWia8pJJNng/VOZtYW0HhxQ7o4fY2yG1OC5
dQkYtc2+fY+69E3DlU5cOHB/3i0dPDORiUQrZAUsMe34G3fnVz+N1PehiohWgBDn2esTwq7hwXoY
FXzJxhAZ58JO25PahvUhjsPsxi1QgPzX8peql3i4kli/ylr7XMIadLWD6KEziwroq1R+CVscRxZk
j1tRFA24Ql+gX0+3Zb9qEe5YDVP3UIkR5QuJ5ZqOw4NNlSUBu2XO2Hw42Ei/WfGon8VQZaUrN8vx
D4DDUOpMoEXb8cEpNssvqL3oj++P0TxuqY31Q9XU21SG1mbtIrHceskTQoUjRvusYq9s6meAFtUX
sOftDdPxUZQQ2q2/IFoHGCrpIWuaeog6S8s/HxTZz7INHxeqgQRqA/vBYjFlJRB0F/jT2kvZYVbO
Y9hORIMFk8URGsyIaDYuhapL9R6yTWUtiuLyJLE8faosYsKm62P2PYEuxbTQC/dm/2f+O3GUunsz
K8GcTdcP1mki8pLBQZ+eZ6bvdJhTRFYkhTeCcF/K4mnraygkP1SKZtHSAO7YdA8EzhCB53Ur4rqQ
VMgLJiW1fCtLzz+0ZufB8e4X3/J8J9rDzi93sQprUzFKFgZryUYtHHvgsfIC79JMSRfBe2Jr7v5D
Q9vGyMm8eq4ZboEwhOe8T9AwnBKRE3U6u2wkG0wY1UIlqNAb/B8dxSFz7+Xopkcc8P9ySGx3xFfI
yv7zMHWTQXL72N9yGWvg+tOvE73FSYYsV6tLXE84CtyOulGDgIWR8hpMSQrBxFUUB9eFsTBwO8Dr
cohxfWrOZZjLV0snkUNB78yHr8GPzMGhjVXFzwsHTYxBkk7Wq0EoPsxSovXToaIoTlzDOnqwIAKf
DxVn+3BEourbJidA43PD9KuGPATs+Dhm5luMPCmRS6Mdn+uhiM92HxBwosC82ST4GWW8Fdso85Un
Ofe7i62WP1JfkZ86M5OfVL+8NUywN3zTIF0gHeTr12rwf1llrZ5NQkte7YShcObk1xg2g9egkL6C
R/YeRKOee1c3C827aCNSeBsDqPuSTj378jXqFP1ZcYPsRYmOogvfnORJrirglze/jIdL6ynxtZ8S
yP3UbqVHJVmzGlfM2UTjTUXRB6ApjhzX/i1HHeqlNrZLkEvxa+KU8GgrWr0WRa2tuoOGauom1w0Y
8Vem0bRfkLGCusjo1W0AoPK1apFFkMHr7Sd85SuhYPnGTFz90COZec/N/pkQmubdyL+PdmV/NSS7
PiV5AHWSqTbv1UgghWwZ6R0SHbh0/faPZ5n1OyFb6mYMURE3K/dZIfgMDtu6I96TXOjX2xFpWPDC
/1QBi/zb+KlONSyiYpPxkndOuUWvLYdhzsqeE8kwT1XcDHBut9mzCmL6C9LvK9EoEcb2TATGV5C8
8lVUmW6Ff8Hu8r0o9rBJHBVniNaiWIa2fh/x0omSGLHp5KsM15sKIvrsDSNxCZnha+cSrhhg0aUL
C5uZXjG6h82GWDxoPaGW3RZuZ51ES1u7zlZXOoPnDrWT0WXmgTAmeG3lol2D8QlOomgFskmYQtCe
RdFEiAgdSNW9iOIoDd9tvvk3URra5M58nd61kPget/cOftBJj3FSy9fABUbsu8hVdWlxJ9BnC+1E
+5g79UsU1vKZYIXuUVVrXpUQVvkisi+ig6iHF3GXS2VyE1Ui0WE5CkwADGWjIriaoR6bmN6j6B4C
R7un+mNVZTu7sQsEC8stNOb52Rys7Bw0gOUmsuD8LMkkVVPY0MzKwyZ0WkjHzaB68BULKfDBeIYh
LH6XjcLZwpuZH0QRjA4h9Wr2mus9lJRaSyzB1E1pB3cFpx9RNWmPurJcEyhexO9EUSd74PjWTsX3
8W4a2jm1JeNJ9xPrmkcGARZTt3qQfw9ESx75tClXlnUKakTk7CkZldhdY8GriN/9p27pInKGVP8u
WlXZ/9vxak0ATGOGD2U/VrdeKgiXzmyo74jq0vkS/U5l90XvO/O1snr4gVI1uyS+ZsJsXMRExHXj
17awH0XXXosvZaA5b2WVyhu7DI1rnDsIsJQlbCnwwr4AR/opQX61DbO1TdjQRc55qew+/N4oBIgZ
ml09OHrjnSTTivZB7MtPsKqUKzG8Nb7JuVP9bPAbEUakh/AwDtoBm20O625uPDomnOO87hbElkq6
ipIygxkXjqpLzpx6MXN/07pqeCohJ//bMPcRzflSC46E4Gdo/Dfy6MnhRrT7xD1exGihZVNpFsAJ
C0s/zkXRrDpK1O94tYO5p6eoj4YeGXvZ7MBuL0MYln42CS8/Wb4hbWMlU5Gl6qyDQbzvEa2b6qJo
urUzo2S4D+i4bNparl54G2VCf2zrG2vnR7h5pD+V82x3EUvSPjN2j09mnek/wSRCFqkzz/P08dIm
kQVIxRu3ZVGUt1Cty4OuFd0psGsDdV83R5agseDHIliViQ9kpppDi+W27nvo9S9RoEu/JSIt5xMl
qQJVXGb8GuLuuy9J1ptiVglsx8r45Jtwg7NE8R6AUNv7ZCIVlyU3PrdxaOwxB8QPNlAgYpwrA/sZ
E5npjv47E/A3wIfSL9VDB5noJFbYLMIjz9Z/JzAjq0377CHNUdVf2oaYZXiKq2enZk/YtIXyQNxG
Q3gOCkvgrqwNxjXXPaiqhgZVb02UBnKMWpzSJGeRs6wSFyAUCNcmgtYF/ZovitU5z2nsvClDKF31
1nG4BtD3ln5cnkSx0WCeS62wOaphCzGVwrrs2OSEumWV7bx4ANJXRefL17bI3ZegHN9Vw1NvojRO
EeCWajyIro5inQPFcO+i5Lfevo7z+Iueqe6LO+JLzIzqKdcs68Xd925ivYd8Kvd1L9d7q+68b5m6
L7vS/JYTkYVkTlEeOq/L3pC5W7dGYH9hH3lB5CG7la4Eeb4HeKNpfWU1100NQYbHGWXdCcnS7yE7
GniJIF7TAu23kDs0IFPzLa95WTpUWqltCrMxdh2SgrdmSngwhk2FNvJGFEUDDtvsVo2obSFZfSbY
iTN7TUF0A4KjK2x32U2bEhMq3rMtadfUKsYvWAHemjwYvg3BFOhRg+eABwrKvVh9C8du+NaXgbHu
p/pgqv/v/jaUS0t/13YZh/C0deXZEL79M/5S/7/G/+/+4rxq0YHcdvStnhrhumPD/ph3Q/moWrq6
N6c66DLKR9GQsvmd60QXiCKrx3yq+3QsX07orCRnH6p8E0ViTGhLp6jkHU9G8rdORj7aSfXd0k00
9qHjrMoSvIGXP0hJbQCYBPPVK2XnbS3e9U0Lj80m6ZXsQSS9zv3K2ld1pVTFVvUj+eIVAPGYpEQB
hnb5Uk+JKJqaBOh+LifFpmW7BtfjP62ifimKI0Qd3HbnNCCgbamaR1rKMZPe2NsPOZfre4v8B4xk
znsEnomHKk+PjguWVO2tL4PZOt81COiwFjrdg2HbCI5G8K1ksRzgfQVNDPD4WOXSTlOd8SuMDN2+
YVRBePoKLOsozuEnhPO1RW1cUcJ2bm6j4Oiaxka84kHlqr0QN2KgOqBpO7Wq+5Na+nB2T4I7QlFn
Ftcx/AxwLpsv0SCSFq7urU2QFUj01jrqsZ5DrlO7j4kVSY8QRDcb9eAgIxaNI5wuGtwxkJBb+ool
CLiYsC/3UpG0ezZ/0OJrfwq9/gbFSPc1CFGCj5q6fQiqVjnIYZ0c3T7Wb76nookh5eNr7Md/CDpM
/nCwjxz8SdJ12LGQ/n1ET2av9Y13K7KqesymRJNZHvoZdIlTB02doEgVIRtGnd+UGFw8lMnytnOy
5ib6i24IPG0RjRwQQIOcJpo02QmZR0u2jR49yDrQVaviO6RDCEQYCKNpjdzv0EErb4bXRPsCaM01
SgBVaL0+XiybyGLQ8ebZSrrgmEFlfHb0wDhi9shOzjB2p6To+6MkB/k50TKEfdw2uESVC8VTZ9mX
KB/Qei0xkgRN5O7CupZRYJDLne1kPUBXSJchgGrv+CfybRxazaML2xO8wcQOMuMQDVS07dPYIPWD
uHP/HBjQIzf6qm18jFJeJr9U+KDXfi9rr71tw+UN7+lXtGfaVREM/dVFhwoK6jTeFIMfwIQFfxzf
JgAfbjz+iCp766JH9ob3uoLXJpiw9mPwRCzpn8CUxx9SpP3A8Au83PAwlHu2uktqPs5up+/baQQ7
RL+DOLAciYeeDZU5QNJJiMmPjLhEtdG/O8QasAVMujPcqP29REh9YuMfIV0rr44xNFAh8wawM8oP
SaVAJAN5X38LYWthUd4fUl0Knl3JsW6WAppWCMH7egvkznC7Qxt3w5tusndSFO/ZznhTlCHNoA2Q
+7eAAMCtl3ftQRylhtGx1DrllFpKt8GWmJ1ABIVsVafIYMNBkMOtV3OVPkCIKLqI3IdKc2oRlZ9b
lu59IvgJOcEyjqgrChscGg68dYJi4M3Ia6Qca6l5bRCwPPWunEBfwSVJ4NvGbtmB9JiKMNo526HO
0Lmciqo+AFrSjewoim5cKivQieEKkQdAcqbFpmBK1NRH7ynXh/zcO1GBggU5kSx9RE7UoTRO70ol
RKlLicb6Pxw3QhiVA1D/r7FF8cOpLXQEjqyEVh/qlkPE+fsgH09J/FYNvv/MnOuustAyjqoLtqJN
tSfZsdy91vnSeky5zZaThXezyA6iJA7SNeepbhLnahjSAeqi8eY0FZDCOq2/tr1VrLTO8r7XnvQM
oMj5pSvKLrWZDuABX3tKqgZ0gJS3ScI/GDMeYAcJfxRBGfLZqeq3Se5+HRlNfsXOfZYhcb8CFCiu
qVL4O+hMx1Wky8V1aRCtLLD+9tOR5Mlqay03r4TIoNw8jSAOER2XYmv21srqSnyW/znJp6GlPgIv
pLqvMTGqEGZOJ1kGEMW4kw84v8LTxu4k69L0HgJESIei+CK1PhAS1brrMDneY3OafZWMCAPdt+c6
kL5IKsX2wcJUcLVkhEtCGar/uTjVodTdXYMpEXWEYCpbdNHwgkytS4PoJ+qKUk52eocqgCjWppZu
A2hhNk04YN4vyh8BwAUnk8t3xRuAv7X58GrlbNrLoXKf0jFtN4SKtY9qE8KGafXJg61BqhJC4nYd
jLY7ZETVwuAYELOPbNXRiB04QaZZvLPk4JbGcrFL2OveZbh2sRhgvY6NUsKwniUv/Dp/jc3b/hqZ
MKAYo65/Q1P0za1i82duuCcZQ6YHEw64pqiMWEq/ZHltQt+HkQGHRvOnH5yLm6bZT60Kv0s6Vmpm
SwLoiRoyjBY1LB2qBQNKz2RMuhe37Co4zdlAiNbe8vOznwAFFK0pEp4Xtx2rlWgNYz9B8xJOOdE6
1GZ8KyX9WzSNhMcjfYjL4km0hbqNzQmiJdbkwUNey9ItREmIvGeMwYPIiUROvPdRlYvjUiVyqKH6
mxAdn/mopVW2Emsf4ohaiTqr8qGbtCtwp5CDrpd+y3nkLrlWemae3FGl7xiiSgUS6amPnBwXkYvz
RImVs2M3ylkGRwVmPVD28QhVjGgQSW/DGrSWpj6lJA3FbjlGcaWf+ZjDbPefYT50MawQDJkYfBmt
RaZj3VpDvpnHFc1uHHKKDz1HU5LWyGHpG810AIJNw0tdCUQQBOuHA0XDfErxA/1EdneOrr/OdZr4
BcvJByfiEXStRj5Wfr351/+09P47rvIr8eBtmH/DdBVE7sOPnX7c/JtEy3zSJk8eQohdgYrvjdqW
z9nUTXRw9RIzj8iKFpEM4vKLrG43UDd0Pxw8Qlep6XasNpBT66trFQXFukTAwguAmnlV+t3IqgEO
PWIaW/lo+u64t5zmN2G5wyaGWFEOfrZqhHSkbqJH4cAP5nTN0Y/rX2XiOjvWTGcbCtOgUIONYg4T
la3z05SQyA6blVQykUM0q0OHbzvYGCvUrewyemWfeQCE96JXrbNqee3g9RieS7cguLh5UbyewYD5
wYgd3Vq5ulgh+MuCqCcMOtsY61amq9/9rLtIeD2HDEnEAQqGfHL4ZRJOhwi87wEcMdtUJzoHkvJY
1pF0l0O2vDl6RvfCPeusRZCXm6q6vgUmFUfXuU5BxGU1Zl1yXI7ysORtkhLKJXRTpbtoAIP2vR5B
XBV1C5RzfKqKpyrWu3vHQqi2SrjQU7bk3UjICORlIT/Ee5FyRFZQyEH2oGgsmB3qftUDNdUd4g2N
+NYqPQpgUzLE7mPZgeNPsrPldQZR/yQZ1uI1GLN+p2ZwjYm6FAaG/YjKGgbTf+qakYUElKbqvkBF
L7MN9yGZEugonNwq7rUJXVNcw4vTs4a5j1MSxFp+sAdrWIkiM4h2D2GjADBUzVVLfWXqXwOj1k6i
ypYKFV6yfkQutMq2ok4kmuqquIngbBRdPjTAmKcN1XxiUW2oGf7dIUuP4sSizvW7lenU2qYeSjzW
048UjUEkp2fDhIBwqjIwq98sS9p0nh8+Zvk2AxB8rxUleMRn/qcPCvfYKdoVIvL40iNWdReJPcL1
D62VsVvq4qFNEXGDmT+SpVAC0uhqaF43p8iIjDvGfmM+tgnM7Zi5qB/5dYWKls2mzY3RGBqN3N7P
ZRSSil2ZxfqaOF/a/dxQz9PiOazsh9FhddCOBb6iotHvjhNJD0Zw9qaCFoR/k94o3xuslqdBj6dt
IXgf1P8IzFj69REsR/HI1CsGsuTMRLsiuCN419zybNjMT9SYBx6xxvUKVuTqISsT71HHSPaohtlT
7nr9WXQTCUsydYUsUH4QRdFXgWV9YxREjoujRB2IihhIQnRlD9evHdlz7nGqOXd4uceTpjXfPLeE
JWSqV62kRUkqXLmhDfJfdIMB84jn3r+KHqz87nKgaOdg5PnLhqA+SJ5j3gGLWncUxIqt4ttoGfSj
dRcNSg25p5zjnBFF0QBhin4rYhaMKG9IMMf6Na5kTVu3AfNv1BqXpa+P7RQxs8rax2oR7uyBiAno
LP3HHDTEBnmWaKtZMKOtrbpwd5qjwRwOf8sjVM/Bo15XYEO1CPtBjz3U1mJEhSYtE5GwdhlRy0LN
Ux17Vhu5hxyehFiIOzH1uRAP/81NRfj1vqY1Wn5oazjE303SKi7i0CeRQ645wX99qieUUDOFMIqc
SDoRKDklbGoJnBSVUNc2e0fF492HEL5kw7M/B15Ncd4yy+7yTVZHzCw1u9gJ+LAkrJGBOohyIlAP
rZ581SfgUTMhacrpJ6BNBPLIFPgjo4DYDTZIjALw7p5EohZ1PyJwVE78G//JqrHzM4hUODCqFNpH
0dy2IwhRkQ2hnYHyPwpxc0Ccj9MOlr35itkDEiQRPCOhbeJCFFdxbobs5TxZZfZwnyB3AMIM+IK+
lQZNAmLX/B4a/ZcLW0ScFfse+a+NoTx56DqesqZ9s7is5wA5sF2t6N/8QXe2/RRVGzFM5pyZcZKt
+L/L1RY5cQfwYflb3eNaSaikneVG3ZSRpx9qhNpOppblR5NNQlSE5UqSm32nmy8x/9owehD6gDpk
7jCPgFKyJrchpB8lYxOWgJgnUFo6RVxb080SuQTShm0BLQjf3VY5VTBbeIWJo0vLYeKL4v7y4cIA
Uea6mU4FhaKlrCUpcbH3Y3ArfOOnnvjSVjMuWVf2p8o3uznR9KA/uep05ZLhW6KoxQnIb3Fy0gLS
cZFNbadVtiIrpFdFTiSR5RZEOzmwYUyx89kkx5JrBQAdFh3/+mDljpUegwQigAkjOv1NkYg/vBSb
RINZRkE3050wTOMUoyguRyYwpyJbjxi80sQaNsudEc/pUhQ5R+mQtwLAy+SdwRNIok1hf0tiNLq/
b3TjHE2x9+I5EEkwFTtcHLsxqC6iKncNxB08m9WIkDVohaKBKbXc3zbLvsRKVaI+qqVgwCbU2Jy1
GrU7RpB8AZLnmk78EIWOjIFIRDEMYCFWAulPyZKyOyMMWa/GympRRZHC/mzZ2UZDpqvO+mHlJUjr
+uhTb2S7YBejyu4e288vJ+6flXwi1mU9gm5shuAcUPoB1/lWTVpwo9E1yQp/BUcZjtIx9y8msTBX
z23W+NurVTckt0ThE5E6hbFxYFk9y0W9ZsrIcaFjWcyL5gjdwLS1HeVH0PfqYexQEDJtNGmtr3VZ
pzsdJwxR7E2LFkvl7YIaIUo9XUltgn+EMMENH1wmjfBBVxVzPSiDtHWlGlmYVt3B/Q893fii6fEx
zXPsd0gSBZX+XnQFmoVDvIN+KdgaAP2yurn4Ximv+DiCTPazbFMByPCbC8SvxJOEuHQlGderF2JU
AUu1hpQt2HXFpBFda0ThYqLAOb0ec7VD39iuNjkUFZWNrbHt/1QWF8ZuHaRSOH5snYs3ROE6QGDL
TUMZXlMkSgMFc3UrQ3yrhbDjI5pZtH9CF0S2TCTVuh8Ne+/CdSPl9aFWfS4CPHSBbnKldR+seNXp
xMV0r449mS4RgmQ9Vv2y+HRPc4uiwB1jmcc02mvSABBYIt6/6aQ9K4pxjf/xG4tnf2sP4PdzyYzg
JiJMxx5Ze+pgc2zo0Qjf5I97qTMcIvuxhwLpgMdTvhBMi3qGjQKDnHKjc1C6YOYbD8Jg27NltLYa
Hc4pUE++9Kd20ZYp++v0BKmhWV9jf/xt0LhOKz6UBZtsyXJvmdr8LBLYkVRe0bXStYg1DR3+Rt9C
MUcO9Q0G0UsWVSjgmuDEQHBvYswJmg4ofIzkeG3WE6UIXMurXq2/unwvNrC8rtBlRh80wYVjcy6z
cAI4IcZ2TVTOAKOXcW0KaZd4lfs4wLg+FvaPPEZVz5O970Mr7WqbjWCntJtpAdiamn8mVm5nOP4v
CR7WVdajTaz045tTYLDAAKlIvy0kEuE10oKjpmDJc0L5EcYFe60N8cb12+dBsXcI4RI+4hOKJeky
3lZ2SFL0MyqUZjcWfbMZ/DjfSfarL6XpyggTd1vGKfaZNt0ZppRdRp8BuxrLYKAoD14f1lBTDsdG
/s7O3187g9Vum/KpipBqLdHrwp6/NZ38Xalb6FkgSLI1RI/r9pWIXA2yo9Bfo+KZrFgNKusR/tWV
g2Dqqh76ZBVa/sHQJXnVQtllhvorRGKFTpAkNF8x66NC3qQh6is2jKGy0hwUzTNoG756Tvvd9YoS
UqfsVzi+jWoE+Vrs/yQ4N9lU6gsSii8t8ZJ4XWBL7c4OlKmTb6PuG3uDra0fGguTGUHApqv+wXwD
hYn5HnbGLetx2sfORVfplijdVZNZ/TOnh9sW1eE6ry7u2CAgmw575HlN1GVT/zD8QDkbe/VzlDbf
lAZBebke7nrIyr8ZJ7reDEMg0ug4+nRm6BSSyYaYYYgNPZ6JdZk1EIKF31su0qrMEQWWNOmY9yyy
fF0p1vWeay9vYguDP5ICZy3flYnhPqJtWG9x7YTrvrBezD7ZaGnDRCBBQxvHb2jcxxvFweFdlXWw
qqrkK/GigBxr9tB9FKCXRPSmWSIkPOnEEhndbyspfoXM/xHqNHtVfW1NGOiKIAJ33x3tQP2VSdGv
JFB/VoWGWGAJM7/MHgoL9z7tmmFnJzgLAoVYdjsmjsgfvDcFK2ifQPbXDdmTHBa3YjJUpcPkiP2t
VRbSCx0/2CdUtmr1Fbx35baXzAnunD+0frgKMhNryRSoW3j9MVP4KCTECJmQ98H1wqxpeutQOZZJ
8GARiLHK4+yWRNmfRLOORWF+rwI2Xr1+9+042ehyfCBQBXuQW6PX0rng6u3uVKNm5kFVvSmIQN82
WggjT9dGG1NCjV6V6mElGWm/cTXppw2zke+2BKIH2lZHVEqtLXM/9OUzMm+4oRN9jxVgb4xYMv30
Je3lnY6q9872TeKHiVkJDB4zKXtz5Cw8tWvPtycOsS+t5sM2Hr8OYx1v4J959svxZ9abX9VseGzN
tZqYxc70+usINWdkwjxXoT+pmOY1g8bazip4BjMVj5peHSPXJUzb3HeBtLEDtO7fhyD/5njxs5k3
l94kplHuXv06PlTE4EQ9z0RYVzso2aCmaS8+xIEEtEGMVsbGJsrZgUvlRit5P2GVN+JDUWUdRtwB
zjj4oSENQLvCM74Ndf8NbepkZcXSS2VDZFMH6nuVRD//H13ntdygsnXrJ6KK0KRboWgly9m+oRzJ
TaaBpz+ftPb+V9WuOjcqCyNkS9DMOeYICjs9qx7f0Zf9QtuFF2tt5iHZ9aJ4mpCRB7lePlQ95uUJ
PkxDBqOaz+NRECK2KRkDwPmzwI7aecMAEjO1dhf1/YVMIzIEPfBx1bm/rWixpuAOS8Y2Ue9SYPmL
gfJCE4rIS11i25QfzE5eMqx5Fsas7JXw/c3o+Lv3osWgD7ehXTnaHX77GWT5CXpETI4maex7QjHK
E7phKHwutukmV2QVguyACnf2t150h0xXbz1/FK3fawIJA6fP/MVvtD0r3yPksmrR9y4ffXQySKYv
bXPTpWo7luG63bZKrls+FhYJOn9mh+OC2V5C/a+wAnarUwJKte3IU9NbgsVG/5CVeH32VsY8Ra5V
wtWrvPA3z4lQzuCnybF5dfruYPrdfe/lAXkOl6qLPuyCvhEJGdENKn930dTjT1oOAaMZUh4E0Z8z
5wYTAWzjJWVDYygqmnHlWToE434j6DN2Pt1yWZyIHm2oAxIdrIrLpX91OkDlOffGBT485zwd20Xt
4gioCwhHVhE9lU7+W3Vjsyi6XC1rvycxEtFhE+u7QfcfXIsicopxzpbRsLdaquyqDz/6jutu7s21
g5m32w5HC/QO55RsicWdo+VMQ+sQK1G4U1juvuJBCNEpAkKzwA6bweJDdvkYiTyZWdCNYtmbro/g
3/MWQ6qKZfHYFnhEDZmmr00Lz4a2SR4IgO9CvO25wVFJXvwffez7g4ERGd2YvfXC7kkTE7abfv8h
OpzGJy2B99J/NK2/jgYsRduEjGI/85c5EEHDgCOHGL+UusbFQxFWizSoIxCBXtcLEOtsW8yDtyNk
8tVNMO/hDt4P1Y/RURtPisuzxF8nTQ5CK0mYU3goppwudfJgsPwsUSfBaiK/Z07qQ5SUf4SMxgth
9IyVrOew9QgqkV8GznXe3KCSMEgECxOPfE557KN671AsRp08DT5DQ/JFsLo6IiB6odZ+8RhaBHZ0
zYowx+/JpgPIvGE8eT63GmdaZl5/TRjkbu4QIJW2+KjWr5lZc3WowGlm/WwPxUgxnmcL4VGDOTm8
jSj5G8Czu71dXh2y7BG/t1E926VaGaY9UlgRmpG4eDs4/b2mxmqXaNm9FVGQk0krTVtuLJCpup4V
BW08bBBpW61TLAGEnp04+sLfCu/UDM5ebNRcAZw02h+g32dSZrvQsUaSgTumlaeiwsYMi3uxyGHb
bmc7apYtjpi+SoN0to9N78NN7X9t7Y6o5UNCMKsEhMbwEe5dVq2QMt6ngxBrXdbvmCzc9XLG8bm8
WjR/1ILg6tE3EOuX8XMlXCohOFAeIMGi1iPqzjLBZhIKuvQ2kJZsoiFdFaQO4h5nQhVif6Y9FpCD
mshsd8y1sKYnU3cOdcoVGPMJZ4JQCaaSv7YbDsu8w3G4WMWGs0mc8WMe72DOPOcwUhfkgtSrwuBz
Ikr8hBID2shMv+6gVeqmKwRvv2o48125bQHuIW9mu9eMtUPg0cK3tUdRivWAwe11kSoX+KAihZog
UG+u7nKkf2QsbJq1xzrwfYitL9PRpnVoDpglIyHF0ZD2NM+xt6MitH3O/lJDO0BhQmxijH6FGr9L
YjySMuvPcjq5cEbgfhvXJNZNIEQbe0FTvySebuIq5y4zUk4Xms9Z4trmJ4DLLxnK1X7ImFqbDO4n
oooy03jAsK9YQpVBQGkZSz0r7esLVgkY8dI0Gex72UbY+NIa47h1jcGjDkirAKu5FveU7i01auyo
u72WcLaVjVi0efWc5hI5knOHMeZyLqmfVeeT6gtIsXDyeKNIHMe1cz45UNgr8TMZ/ndVzOkSIlvF
adpfXKne3VZ94yS6nacpcEzjoxwTG7dkhUUv4otwbGz8SZQMmIPolXgcMvfStx6yjLQ4Dl7PAKXW
GWT776ndkWhfWE9h99ALHatuPERJECNxR3fD5RjLY26LgzAcLt2oI8+JOUaju+eKrmMopVrGiX5P
4MizOZCK6fdyHcXTQxzaA1xA98JAhQCXNMSzeX7z/AfP0SCJmFcvvqIbg65LKbApMLGvi5apWS4n
XGyJOV8MTc+8Id5olTzK/BnbPJ9hZ7jlnAyaKrZWY2rQiQ0Gu5qJXGmmYwXeXRth2AnoB3eBbHC/
h3Mi3ZWq9Tctzxm19OYmHPHcG0PC8HJs0Gq3D6Kh+45rqPe2taO+aGVOgaHchU1VSfelznq2o5K2
cR3OSalK/MAoB4e3IQ8h97UghJsra8sIPC/9mdz4LWZOOU19EWgD3oCpb047d3otRZKvQnOTCwbS
Eh0qGtRo5ZADU4r+LZPRFaGm8w9TvjXfaQJuCMxKGgOklbw6bZMiIp2c7HkcuXvbpHqvK0XJMTgd
Y8KW8XBMSLTv+ngo/1QhGRlZXJ26KF5bBIms/WncV5n5lWsIduMU5/er31DdfcNIemYgXq41OCqL
mit+5WsuvaHPpaRUe5LT2scFeJqA2+Fz1cswi3BnK5EF1igRcqZaaYv2Lw/BQpLkpwzzg+5qmJqn
FclCoc3oKWm3MQYbC0hL7qIpzR9lYTuVPxuOKzdRaXy4hrZ15xH8xIfNY1U/ZYnVKX7dP/jNfFJR
q3VtxqcZy2GcfbMsIA0WF4L53MREuN6P3E25FBEcyk8oMVC/hz/yLU+hT8RywhplEHReDO6Lb4z7
qcGMBJ85suSt5jw04lPyZWGJckky39xo18jluJoOua3j+p7Ifp0k9Gk6tX9VqReuUWggkOqvy6Gz
aqJpw+uYgvcRxrfxjlih58wwtSUJWJsXhKThQtUh7KEff3ytPesVbPvJLXqqTYip9gzjjOhqpBP7
PPNpU1miQouCl2sTki1Yb91Ar3nXHfOjNuBSFXAmAGwfSj68hVTWRcszIENhvQ3MLY1IDUvSf65+
Kn50iG3xFM3O1sgp0EVEKB+rExUATnv0sJ6Jd2vdWxCNcRIGsLr34+hS/bLwhkx+FMrKMR4uuaBT
cxr0NKkiFkXob3FDUMNkluRBqScMSPM1HK771B0OjBUQ+mn5SeRRt6QJPKirc+tkPRqfkfQ+3b59
aXVOzMx+Ifvi0XTkUkTkFBIBjAs4QbLTXdtwtSDrgiG+bS39re/sL80dwJVhurUW2XWpDhiTcv93
58RCMTHs6v6U1fiAswBAg7uaNxvv4bV59bToMONUiKX2ITOdGeCu/a7qcV272ktOJPHCjS0VqJLC
W7dhM4ScLVQxvSx9pOJCX9givyvD7ksKJBRxP2NKCf2p6R/dXOytwmkDU+upqST0ex2D6jHVtKW4
5vP2vrFCCk4UfVp+x0W8xbjirknitZ7ZP7HXgFM1TAFJUiVKMdmYU3XKHAJFmzrfVQORqb1erWCF
f2ZGC13UJKHbTlZpxuA57eC/hRLjYHvFn7Dv47ObSEjC6iA1A38nx4gXiB5DZT2EHRKKMPybpfZk
EiU0OmX8pGUfeCZKezYDLdJhYynzNOE9trQ649vtu53pJ4+lYrKOAvCnC68fdpx/TMbwmkl01aQt
4H5V8j8n6jRl6lim0PPC6JMS4pNg1XjhlsParqaPvrrq8nRu5FrhwwicS7zHTdh21OZXpHLcMMWL
l9YENKsnJgHwJmhC/OHbJFJkrTwUOXFKpf1QeEowQdfe50gd9BoLaV8eTZZw4Xqbriy9oFCY3Mlu
lajkLckbEfzVdvVtW/lXWFVwLc3yUuDW2LkFi4vTkLZkd9jj7WepViH58bCc0Gob1R6d0aOpDZDT
Uf6isthOClvCmGzQNNUB9Xo5cDbCOZ+FtdSZqeLBFaEFkSrQg24eU5ISk2w9R+4eBeWnI+qPfJ7P
Az5fjNWcI1fIq5Ph1qb1S1+WcDC9aGM2aeCqHsKxRlpUOp8QL93hWjtvatta2dgbcP8xyKPMA8/k
6hpmfdiS6YCLPjTw0esxWeefqiz/YXQBb1zwlIVFRcdZLI9W/tKLbEmA6n0Td2/xwAj8egrOExFT
EEv0deRwoqCfOM15uAERfwvd7gRyew4xyqdLQIeW18aKFKJ9LorHLjbfi9ERNHoxZS16Ks/H5Ul0
3Bhl8nijCkQ6oAzgcbWlG3skVPut6tJvut8nVKDdDtt8MpXncInu5c2uDk0VvlMewMeIKVFCgPqD
xiCnMQhb6Sc7W3mFuYVlBKyXThYlQx2RD6kdSrfSTvSar2MBtjv37pq8bLksbUfR04/+upixoplF
nm1lc5SlxoCAA6y8TPum711MaCFEEnrbcdbQTRZYVhKSFY1edDckiqYR5wRm+1pQpTaxxZO9mdrC
uNNyJlg1SgQmES6NmhfryDOMzTT59Q55XLJoJjKYRsMqHrSpxTTezdrN7ek/27ChT7ku2zxcukg4
MOKvTO5VHWHjblGSZXBNfxrfPJFgxk2AheOOU1D70650kaQjcvpwwJENAf/UtXpty/+zng0K1V6E
IH2Y2NPavMx5024GKvRGcQ8bGgDIpHskX/iz7/Krsou7z6ypnTAGf+OGfy6ZncGUG5/wyLjXtNDd
Ul1E5Bzn71qPoWppUdo7yvgNpcdFQ4VdhOGXlYo+ACLyltgGCN/CxFmX/E8Oy5JX3yXqWrLF2j52
4fCF7nfsm99DC317YhEO+3CHEzMG6SBWnW+++hmm3/a6mrRjfX275DqBsRzoUwrne997wT8P20NJ
ssQsg2FKD7PuPBTVuUrFsEhz9Sgjps+55+2aSgBpuufMRE3uej/NaGPiH9X3k51f0uvowNcKYMOx
2Qs9UkHbWFwRPinwqMruyMeQyzqqR2b43ZLiWnFZWzs5CAJ1bLq3rRXFArMJmB26gyOB4VZ4omaW
i0Nj1KxSuzo36fA2FtegxTEdNqFV/Klkbo8dThsR8LZu0ylbkc8NdrKYD1jWyo/1t2Ryj370Z7YW
M9mGPDSPhrNKPMnymD4W6iW0EtyFPHq0OLKiBRLrxdjh5TCWY+D5Kb2za6sFM9VNmujGa+azWuMd
S3cLxDIW5EMZyV70oC/OIE702E+OXry2hZevtEYkEC2iNzxGkLB75gY1kx5A9GAZvJIOXWKHQA4B
qfrgCnuuBhOxusl3bF6nrbNGMKSdZRuCTHmVubeYha11z/mcUfIXCqgyHBiuYKGCxJ2Ju+pGejiN
3CVP5l6QOY6Boml4MnIMAXULy5ehrKBVAVjZ1U+W1ni/SLXNJ3BmI7f9nSl2XdH1iyliMNXOgE+u
m332gHzcbUptISE9tHkZ76J0uBbQ5ruNxGUBWhlhdzI293pRMFgx7a/yOnoKP2oQlsDINGrX7tCC
WUKTbe4ipIE9xcgldDgrZQnY2evoTobTgL4ugKNSrXxp45I+MfZwrok1fQ3il8y9Yl7GCYMzQrZp
YlwqKO8WY5P1l5rM9GVLvNHVkH8PLn+M7DrIe3CbEUcNQwFrUktVu3SocfzgjhDXIgzqPtGPndLX
BTXlYnJRTiczieVCP/uVsDZC7+s1DpG7uU7dhZPJVWwS2DJH3ByiSLR7Bd6eeRDc02x8cSQkU717
ZmrG9y9nqD8gsmHSpnd5CaxO34pPbeoQvTKs8WLARaKWyaFzmZ/WDaB9ZY0aolj8IHO/WM2dxc1Y
tW9Y9Kykfa0/S6Rx87CzM1bSPClfpDNbW9csYTOLcroT7XUm1ECnIX4DDp+bNdS1OXniaDdWIua0
0JRAgN0CBHKh0WY59kuRN0XgGjIMsFyRcDlRvVZpQGSbxADqekme85G3yCYuYStv7EAIcc1TqA+2
SF87h882NDpnmyYZBCYue2Q+L43Df1zbvCV6IpCYyGFZYyTjeMOr7dsQi7PigNXnuI/Kiw6Ewhkl
FyHfyirOWuy+24Z2j/c2qmlN0MjA1Jkqy2XWs3K8qgzSaNgKGnfihQsiVnshNwyLLTxi1v5wLGPC
W9DKfuqO6B4KM1wN6fRqKVSXgzs8tyFaT2hAzUYSRMMS3Z3HZGYn7U+QEgSsE31VltMvXa+/i5ih
Ahz6JsYo0QRs7lQ/+DfzEU3p/aD3GuHTHgqYwSN2QyJMqCv4tCYInUnYSE/CpuRMtkPs1riQUP1X
RzF1LDejNHcYlZQzZYXNOScq42eM7E/d/BvG+QfrGcItMAq36/u5dXSccUJw6PAT8y1eLUxnreco
KBgZ4l7TIjIB99DUcFLMmB1SfNJ4WLWx9u43wlv1RkPgWpKVRyZ/7iqfPdLxBDMdxl6BblDp0Ocg
7qVipa/dYOwjAjwxsiW37V1qhdOdE+rMNmh9hISS40bluNbwgoeH/Nhpub5uvHs8LigM9ellGI3t
3OqgwmPz3A1MRBzVBWYk22BUvkGhmM/89dExbrv33GFEZv2ZQ3Lv0e3TBHNXHIYRqhHtQD8ygI59
jZp926AbP0fkkWglYdaEOy1Vq/005fBuReR65eEx6+FWiv5HeQD6VQoED7vyqQMUIO/Nx/dXOoAf
1vMQ0h6muDesEOh8alf1WuxO+9EluqBI04smKtzz7YlTbq7KRQkVZWkM9Hzu1RO/reSvbqmvbtCp
WBy1NVh7NlfTbVXmX3A3SK/E/ZR5L52x6TYP/EcpZ1WcAr/Y+SbGAhey4TLT0m2hE+jchNZ93frp
Xdlyblv1MuJDXkyVDz2QIbhR+/Yq7pQ6Vd7Kgj279EZB2kb/OU3lmTtsShVsLUSFfK4pJTyQaj2l
V8FuR99BaBsE+bn6SRFZ0Sqkj6buh0FcA73GpZ3wE8BJHpX9WTooc7VvsHb1oUVbpq861k7iNLSM
2eZRfrvu1ZtF0Bo1LcS6gW/F0OdN5M/tObk+2KBvBUzau9smJ6+JMgJ5qDKH/7a9RtCE47aA/ggn
12QtJVjd03xc/JthWlY163BYGU9pn6ScB/pri73E0jBNN4isrec49lLM/muUxAKVG5h22RZq1YQ0
MoVCB5EumrGsd/XYPg1uNW/M1EpWQ5OfRihjzI6ZzllNXm+4eAg29voMH+GRWS2TOEo41lhU+thU
gA6vrKbtT0PlPeSSD1TO+aKojObU+V1Fhvfa46bvVXiydIw3cB07N+EEyA/M2MXjl+oNXMRdxvJp
b7xYDszCqv2oapxcUHRRChUrv3HPBROxZTWLNqBoXYVIBwdGrHjmXIM21G/aTMvQGTriC++yph/X
GH/DXAxP/hwdI4dehbZsnZlVHCgtA48x1J1B/gBFzvjLkot5lOvdG1ZzqfsMGMaJXvKJ+afgvhTh
IN1o099IfnAaWsYpsa1h2ckiWms5yQi14f25NhzNonsZuyFcCGyQA3fSA7edWJ+t+UeM3raxiMlO
/1yHE3Qu8u96RFurux21n0aIkZyivbKq5yaDTNFxcpntEzqOvd/A8InCeBUmDS4evblwffF9VZxQ
iONO0vqmFYSmezBhXufMX1ZD5Ox8KD93CBWfjWvMeFRpTNtLPgBX/LQ5Ykt0RCXg63oMPUxt0vzJ
d5hTmy4ZRXiB3DnldB4spge2CN/jexgorCpBqOZVb0LdH5rj1Gf5BlrGbhrCM3EhSF/AIjJjhKrj
csxoml4Laf8283gUoj9TpWJbHO+zkD04OzUIQe06Ez1n97U6Y45ydtJYUM62BciJta3tbmeM5KAX
46M2zcaxhwtkwgNel8m2aChxO9/6NTOrX0infdXKbgbnyrgZ8LmZKDNrSE+NF+87Zmlgbp+m6LqD
QVhsGnvTWus6f9nOZeCLmLMlueQ4MwQRa33ZbLBV2sGZ5Fae6Sb6/uojd4gTC0eLxGntN7L7z0xk
X10Tz5z95kbVfC8iIbyQvPW1M7cfkQUImaZXOX3KBM0i48ksvSgQWJSBMDCxtfmYh2ZYQ3xihb1L
u/SZ7//B/Wqqxl9G4AXAtID+ra8vNEVbZUe/Yzs+tKb7W+Xdqze1j0whwsBMNXzyXYKzfByl6pB2
QBhX9g5zVI3UYEdAySbywFv0xVzT8utMnd3Q2mOU9mWEygtqCU/sOs2SHfJ8OrV8SezObhgdzB/u
JmvauFxBMio3BQt36GhvVp/8YW4mQZ7rcVPq0NqQv8fNr3TbV3KmQKNlea7F2gi5c7Km467sbwsx
4H4sv8zMg5s+rnovgVKni4pcBnSn1TV+Rpsg2IXGj2v+MtD0VvHsH0coaUtpYI0A9TqpdTi9fnw3
2rOxSJP4WJUaqZVWcXBQq2WyLjbdZOsraHM21YUKeulsDDVGuI1VNREs9YPJgXFY4/LPxF1DUxqh
6CTdMUZ47dcdK/xmqtLfuKyvplPdzpIa/zepnMIBxaG8pQm7ZqBN6sWYY38PshGMLdnjnp0Yq9GV
T3HV3Fs9QRDYVPNnJEtVwHX1QMvRe9tHJ6MVqhmXB8mkE1xlZQc89S7QvzH9GysmViNDjJFwJ5hT
m7rTqpWqzt2sG3tZDGsltWhZZxRlVbstpUHdCiacyIRvb5QrL56PScECFMa1XOlVdxd5BLdHOrEL
MI4MX2tXfq4hVx7e8rFZNUNLCdBF95pB0a9k+RMx0KtTwij9SEuW2mR+Ol19Fnq3Lfx8WnUG9W7e
ZQ54kIVYKMeRJVT3XWR9VWIfWaya5AS6jMP+fDgOpbCRuQ/+Lxkpn4BfovZemKBsRmLg0LTsLZrS
OKKMGCPzjGDlHCv9nKgetoexq6K8WBvAA07h3I+mf6XyUI5WNUGKE1zXqjFf2zF5gmFJOYoPld0N
CDWkc5Kz9Rha6YNgTVl7br/JmnnjV8ZdyJ0csWjQlwzIiKZcpSloJImdadIszHq0ltAoeeZFFDsV
vJi2ADVHy52U8WYajLXbdVQlgI0+mQWLSssPYmx+wnT4yVpmFem8MOqHvO57Lhokf2H5ZsbOTzLa
v/1Q4tdvLi09rzaY3zMvmzBWqOnanfgLSJaBfSUbwDPtbJXzU2y7L6k7bnXT2tUxparWmQfsd5B7
CDg6PTdEu/X6xeHPENqq1ituGFhDDL5Y2zV3WF19NRLbwOxLWIIctmwHqHtxXJC4vCtf59BfNtMs
NnFnPPvksNa1/x73V0Z8Eh80BZECoh0pEMV4sAtyT0sTgLvwnnVc3PqwPGN4NMC8Gh7rASymixDD
lq5zRDhGoF1YPRQIGRb+PB1k7y+T2SZFiV2YmBwsfFIYs3pr22seLLv4bFqyyjTdxWsfQpo+PPkC
eNnykRXY3qPqDAo2e8mSywQajwRouOI5I6ATuQn2YrbVfEq9X2qwVGtSQ8fEPDuGS2YovoEpmHtf
hdvrLY+5wOssM3shYok2HalPWNuX2mpPdjN6AbNG2m5C6xZabd3nvdOuJJwe5cF8HLu92TMNjhin
NNo3Tg5EPYKtLlSDgyS8VNPlq1XMy/PcoC91d0DwrI2JUXFfmze90b8UOhAYrkhXRfpGQ9jd+g5F
CYWiQq1yHQPiJ5VgO6FHE+AA1W/YftSese4bcehdFz+UimTIjDUbQwu3BNDsu6OqRHc0yqQ/AkDM
jPWUtoU+ohatVo27ohXVQyq07IG2+vrzbUPZon/Ep4jbphPiBRnGkRE0tt5u/vNrdtTGYUWsYX2+
bYIOwBzCFu//HiRVUco67o0re26rB3CY+gG62GOlY95x22QR73qqfX37zw7XvXICTNf8tfHy3wMB
pKPSV6a2u+0H2Xq8jDXx9dej3h7QlmxjBJWMrfnLbttap+0CGHY2Ni7/3ZYnXmBg6nO+7YF31wTb
JQXQtjN1FuPwnwd6u4snpLr7n+2C2gArHcVA67/7G7WDi4U4MCc1T/9uzolWO0UwjG4HvW3Py4no
qdi+pxdZV2Yd3qdkej7VIcSpslLd3e2p45fZNQNuXiVj2j/5TZTvzRosUUaq587ReRcyEIIc+U0X
SHc8Kp3F9/bSqfHbIIKst7s9TXM/3SBsEMt/DhyF6kBWIaDZ9W2bHNe5zPhn19tbeX71ytRFHG/v
pBIiG+fQiwAk2F31dbGlndaC29ME5elR+eZzUWv8Hbp+tmqjfbwdx+CVQBlNfbgdyJaQ+mrph+vb
b7vUDiY4vahq8vJye7DzullnDZcWVllxHPROideFKtrg9msYzeWFN0y2DRnMrOLXfYpkjmFdMdT6
9zhZO430A3IDSGGuu85KzkDs8bpUY37PCP7KHKiqCxZ17rKMkuEhw1Jz2eKq8Dg1tROEqG+eqL2a
IFJO/tKBvnHd2eo1nvGzc3PbfZOjLRe51pcfoql+CZVFLtnIV29Ii++xksgGU+tHzhDZc6/860Yq
ioKZChOOMhj0ioVj1u/DkYpm0RxAq6DkFrjQCCeFfkA0MeXOwN5zuYmZhfwyiNhb3Vz/5I17cWH4
fyUqffdk3Hzq9ARUb63/bjK7XWRpPq2TKiIaxTfqC2Hy+GrmLkvQNXD5ti3KKiSVs0bxM9T15fYL
IzJcFomwWt2e3n7RJIBDaZRrlDsc6p/9qmhcOVDMlren3fUApWt6q2H0cNT7v/cg67mEPs0czVZ1
GQdz4+przTJwIb7uczu+z0xwM9b28M+fevuFbMN+I1tmWrddbscfNR2e/xAz7y9r+Gwo0rfzkBEX
yQj0TFpQse1rOyUStIqPXGbaqtPG9BETgyRoDLv7KHLtZNqVipgRX2YvjP/qwv6E4O2/Ksf0iEDu
kM0qNwdV8eu9Jktr75rKW9O8Dlz/hclc3BreVDi82SVWLrG9Qj3AFzRn80W6lfM+OmYZRJGaH3wj
Kde+U2C3U7TDHex+b0Nqc3gm1rRdWnWmv8AoTDFMiu9rPXuQs2merKrAaMFyFKMJZoF9FtcnThwG
RVGZnTJap42F18Ixy0S+6WtcUnLJgKvI1HTMbKvbWBJWgRQM/3thFEejn8wNzjbR0fBNZ8OF4h6y
DCFAyYLLVXYnIZ1sKqT9W8tO4wvVCCWd4TrfUX6Hr4Tz09GHL9oumh5uuyb2rIHK/HfXcWj/Z1cL
mfODTsb3ZuhsVt8+e4Q9lR7IPtuoEG9T3JaBM27bADw3Q12peKWIC11Wjc7UL1SXwmxJVk7DeWUm
s7rcHoiXdQMLO4n17alx3c8YUOJGVmVvKpY2grtTsGxcfaKdmdTjP6+LU0BlzwybO4bgPzNpfhhV
gfTD9b/vKh/bG3RKdIPetiRFBY6lQgyMLuFi4Sq8hLQzrm7bVOmFF6p7OPo4bjITYr/bNldZSzVh
z3R7puKwOGFRtr09ux0IfZq/TUnPg87MMW4PtrBDgpu5hv7dBp+zYZTrmLv+//Zj/rE0sbY73zZV
viexdGu2ZUOE+pjn3VI3FewKAJRuraWC7444yHiFGhE9pjZnYFlme3a5LUAEuG4Em8yCf563dYMB
HzjuP3venmKcD9R0ffj3ELdflHbUnR1G6nhOe9jAqPZshJO+vQH3Usv5Izgx/z8bI9vRt5oBxH97
4W3H28PtF+hQGQdfXzzPFfTxzHd20bUBrePGOg3gP+eoqKG14Br4AWrYMuSxy3uzwqjCntHjlD0D
R8uVv9Is/UsSIbzxa/D02/bC9R+x+9Af/Wu5W9fIYrS4Z39Z7ssKVyh7Im06nGS9um3vYzoi1Vev
THFczIlG4lVTRpeFTeSsEStt37qcTYvbj91EcqkcB6zMbW1/29SkGb+9Pf/nx9vWf38/+AjX8kL7
+5/tt6f/s802PWNX1NlKeWCo5F5N+9ic/vOg6+0l6flfZwFfvIhd+81IER/oVVZ9MLT7sUXlfGqu
fOkMo9sJxxIbz0jjlV9YuH7gAf8iSoPxGQoPaXqsp5GBL1OTJ68kXhJqzIIJK0Nbtda093DZCqfU
WsIKZ/2T42mq6+J3qjD17FvzLbJbHQZp6dGxK+1OvW5NY8BWVGd0v9CVFW3DQtJad0i7PLP4rHzj
nXxy7QHD7HIvTWwGE3eGkDD267qo8tdBZ4g2abmx1pBwfThhwAGKVf86NFF1Z9RNvtYRiO3KPipe
vGnaAUbKT0NZJaqnMNwX8ZA+hCL6u73dbHp8g/VYnt2yGE5hxJRhvL7g+nfAoGSmlcINlE4kNthJ
fqVYkh5vD5Yc+2Mteui1tofFgUaXXkOQPFpmIsbFbR+0nNcfoWmjgRP7/zz9v0Pcdi+q6rUo8nL7
76FzC1qw0IZu1ddIA8Zx3uHb4p9uz2SGAM0dsL2/PU0bWCzQU3fKa08uA8Fu14KAwA7Tk6CsteZ1
+n/knVlv40iXpv9Koa6H1dyXRlcDLZKidkvenTeE7XRS3PdNv34e0lnpzKzqqvn6ajADGILICC6i
pYg457xLR101ytTyybhQtw6HpH7Ok/QBmEf/ikXzvmU9+lZ3OpSsLMDBPr8schOawEIgkJ/S0VYA
vyUdQMiYgTrR7VN44g085UlcLjdKFOZkqViEWEt78+ZHQ5wIKT7I4Cw70t1X4b3QYSOuIEi9M/Vz
aS3rAohvP+j1+qy0m3lrfpm7aFO/ebOc2EVqH5Ava4xTOIjCOjPhdaWw1InSO0QUZMhXTjg1z30q
wRftJCEnWmkafZhWXwnphc37IbKU2JUcaFfvnfk/HSScJbRKM04QhjjJt2u8H9/7acU3i2vUQAq2
Q9H0S7sBh30dxGl27U8hRyhWYHW+7TPrtnFiUmBAd5CEg7kiHyvRNHelHFU7uCwPxMTarQitCr0x
/VjUBpKyEXhygy/ibm7UULV3wIEUK7EAJ9h0SuFlBnjXpFGCu9DPDbfoEEeQowEeFfROzHM6qG5D
qt9eElA2Vh4Ib0vqa/5b1rEkVapGu005lwtANt4NmnJ2iiiBQARS4IZspjtwrqOiKdrNpfJJnBoy
ESYkO2JzRN0VtYkWc6uhUOkcG8PfUZ5HYDQMk0NR69XBALFGCb0KX0oj3VRZpN1XSmHAqQiQA7mk
4UMhkECYOhg/HkkttSapbp5fwIu8H6kzYtnFWMtHaktk3I0yue0TGEoIeIanyPfRjZKanBJJYnj9
qMvbiDkCOEzaUtGO8h3jW+ONqWgcVJ6Pa8SxcsoT7O9CUTBuh0myCD3eRVmqple3/mVcpJMHQ2uM
0p5SZ0LiEtWtaVcGgn9fTC/v/ZpKzfG2EL4eMbc044hDcq/6WBBCbqfG7YJIbK91pT3fFDqaFSFC
b+68Ob/QQTX09pqV/cQCQnjoo8O8jw6SSjqQDEi/9q1WxZm2C7Z6llT7/tynbpwmzb0cRq/zv1pS
voRaf/4c8V0lmT5idDEdYyJVtFWnYxKDnEIVqfX9RZnKB73/pmbvx2RWIi1kM/16TKmDS4mTbAul
ytpKzWhtKXlS3+plChJllAXLmLmhwg2bpmxu+vkti2DFEdpwmQxl2mJSoMLjw1V3UfPpUXnGR30M
EGFYaKLJazbt+HhpkhADYFCvtxeItG474Lheh4OyyzM5dkMtEh4gyV/1fAs/a2F3VOteeYC3kFEW
r//U1U/bq3npqp6HY2GFX7v+dFb1IuKxnpcxacRnucqUO9Gvitug+24j7J6lTpffWyTru5afjyms
ovfqygeEcik7nMVrcWCOhfFPQVRU3fltLCEIEE4vhRWhMGleieh2bat4itfmtxkatAKeqj/unbdR
hq82F4WUtTUKm0wLtlBGVC+hVLyhKi9s5v0Q30mezjuldDDRRZ56U/SzssXcq9WlVlvNHep57/x2
filNjVqZ0UaLAuWMr/3nllEKPrVWdd6OjPPHgJ/GKhlIzElpmR39TMqO8ztWofcNxdTNx/7BD6SV
qVC4nw/9sS9o0699G7R7F2gctMgOm8F+ftEQ+uR7lKquUaZolzQt3O/57UefeqTc8XOfuVkXNcRa
OoxlQmCGwa2A+Ps2yxqR/PT0VhZAfM3v5pc6YO4CnnRefOzrZHMs9x/bsX6Jl1GKjtl8MBRHlJp+
Og/pSoo0da0zXJnUyL47Bwsnw87GQQRfU8DVQq6vs8IjQgbZMRDP2bFMRgOOuK841iin3zesmg4B
v4+9haIYDpVWxZkPnF+QVs6O9aqaes476h58mM6Sw4OnkeI083Ch3LjHDKFczJtQmXKvVlBamjdl
FcqoAFdzN2+GeugwQcq3hSXLxzhVb+fdfYh2a6PiIReN2fhQS5R6CSGM9dwqaOIVTpqXE0bZ6k2d
Xd5PbSVqu+2jtkBPiYOoeIwuukLEo9NtSQlqgrkmKIceX6UH2ceZ5M93q053yzLsvKSSNDx83O18
ypi7TWsEmktY+t6shJ4yXSybPAAXPYmlv6ujT3rqH5tlfYaJZgGhmVvnhsuQMLLP24mYPSVSkq3m
rTEttwyVUHwSybUi1rrQAsPwiLbb4NTks92hNkagTOfU9hEqOOQshbBO8jXKDxXyWXPv9wMN5Qx2
ujQnX4/wqAl1eARvFhBa9KcY/4sdAvLbVhjMB1Hm8qM1wDqyrGPZxXf1tDuz4NlUMeX0po3Nh6FR
IptEfLibWxs9whNjjO8DCfR0o2KxM/SC+VBBGltmVTQs56NkuScd2UbRwRIS6/4S7eZLmkIn7lB6
pQI4XcqPIgq5VSZ48+YYj08XfGfRsKqL2zrw3fmSVkNtTLrgfN12iXyvwhqLQ3PfJAoVD1GEXIyR
1R6nbGPflxq1l0jSfXCh6s04JipyQ9+aBwEMw8chl8tlZBBFYl9jalU0WCfn7iY4t90NRkukDhPA
oX7AJpI3GMj04/NHD6n17/pISfZzf1xPak/pIFrOm9V0wqmKO51rPqavUs1GU8TyLEXzmnasroYM
vj0LAKD2lcCvVUQks1X04PP51J67/DMeTik4wWDyGlBh214aE6J/H91pev1iKUL2OfZl4C96+ajI
Wuk2KBPuyEbq++IilXggWcanSCiduWtpUueTe9G8viR4w41iyEyiVf31pbC6xXw9HZJi0unls18A
VRTKgcWYEGvbGlKlm4e6+QBwYD93bSL5qTNFOIiyLnFTZHTmz5D7fWkbxFF/fIaYGOr9M+Qpa6r5
M1Swhu7CrHwBvtst/TJWl4kYX1aAA1JHRtjjbt7sqjhz5LMo36lN/bX1YgXKd5tiLJcrikbpErYz
dRJFiO5FfNIdcRSrA2D4fl1Kcb1CNhkdUSFMHAPdvMdx7B6AQKtfzHpbJ8LlrSkZJhAhjyCUc/TF
8qtDTT4zbxFc6JXsuU/Ls4deVor8XdIXOzJzWEZN737abBF5xmZYbWziAHqXZT/CjsAG2m9S/ZBI
iusPQrijbGTaCXlXd95fmjJYIIjO2U7RcjdveiwjgpYjFCvE+MUazPcT9GvFUHHVkiZ7PcMQd6oK
FnTaKqMAFE9eje+NXXWW3KrqUCSYGuYuc6vVyfmWAgIq+hEFKpTAlkkVaHuV/OZen17mzXPS69sL
5pLz1rx/7iGl1I8o+hgoU2cR1Pfp2D7H4+ispcszrjf2LMAO0/WuQOj/JgwATNYSOItZCN241He6
ZcY3lNPP7/uLxLBbSa4/obYB27z7jNo4cxjwl1NQqP4qQDrIM89JdhP3FDkaQew+K71oIwDdPouo
NjnIOEoHpFNxQGuTcDmUQn1fidJdUMU9kjoYZY2Z9aBFeKhEkhHv2qLs8QBRRlT7x+BIjAEZOwtO
0Mr7nSI3+kmbXlQZ3KKWn8Yo1CdFsXYPBHML/w+sZaXG1Vq+sKz46N/WdbgUG0K2ed98WHcGhT+G
berNm3ODGFZvyNZrm49uBkgqo87TK8ib+ikp/frK7AT7owPKMizNovH14zS1YpRec4HUNx80N7Rt
ODhxcvahXHCieZ/UZANm12G6nje73NeXWViAhhDxxrEC7cEkpNv2FiCAebMex7OLUo24mjeNOL9r
KHcdIVP5NzDUl3XTag/FGEBgs66lIVL3lC6Q4A/EL8CwRC+qCkKaed/8EoZZvYNzBW2ZvuIlV5b+
pSrWTZc9gQWGem75siOJZnTdj5l2VOWXltwCxBnsKtbImEF5nRrzKo+vRTUUHZHqkDvve2/wiydl
lKXtvIWUona0spe5+7wn1CRxzaL1+/NESS6CimgEtzK6DiJpUz8FcKjez0FwAVy7vDxBfjHtyqIy
HVH6l6YBKETv9eZjy/fft+axakDl4qOt+2Hr23HzIPet53wcNaf+Ru6pVU8D4Lee79eb2ibBnb84
zhoC0I9Bvw76Md7DbIz3Wuxft+nYrZBjifcf++d37/vKgYJZD7KB7h+7s4qRfjFv15fuNQkA5uPP
sPdTLd/P7+aXuhzRVJGTFgOxPxp8SQyH77ZVI1zlYpBuoh4fyvfTfJyhq4XRlaJJu286//wyn4tF
Qbf49Zd/+8//eB3+PXjLj3kyBnn2C2zFY46eVv37r7r06y/F++71599/NUA3WrqlmrIiipBINUmn
/fX5OswCekv/KxObsx8NhfUqRrKmfxr8Ab7CFHp1TlU24p0GrvtuhIDG+zlYIy9mDVeyHsMUB3rx
5E9L5vO0jE6nBTU0s1uL1N8mntfamdx1TDDAa+cu84uZlqadVeB9y4UQ9hYLFUwCkmUQxeqhumjK
+0t6kQ4qQ+uG2jDPGrUk9QAqv/AEKWgXH/3mBmpuGGjmIZLJRUhSVMtWZWb2ey1Lh/38Tvn2buqB
ckrGMg7c6ZnQZO/L0roJ2/xUhEBpfXX8bsvKxLV2tsbl3z95zfr5yRuqouuqaWmKaciKaf745ENt
BMcXhMbnChvXvS6n+aFvxeSAu8X0HvZ2TX1j2lO62ogzGbCNAemQ6eXr7qiykA0sa38vUNx0UlXU
ELwZ6pMVGhUSCuwbfF0DTip2Z1h9f2wXbfVaJlWL+8z5vgSufxVSDb8X5fskbto7BdLUdQyWe95r
tk20l3wohvNmIlFUGRQB8fzpGA3ugRskdQV5v9XuwVok9sXIku3cmuXxd+cfiu/OLyjium8riJa+
hOup7zeIddTdnuzz3z9oS/nTg9Ylke+5oZoSlC9V/fFBt2ZmsmANsjcyIj16MTy/+QkHqcVD1ZCy
gNiHWt78jD+a+xxZ1DrLNu/9znULUxgd0c1ZvVQ70jrwYWO+cKk+tphmTjs7c8IPz299X53eGvLX
XoWmv3Ul664yKKw1mlWK25nN5blpFmNNPvyCQcxSTOV23aaqeav50nFuT4lyyJjLBUxOXz9UyBvb
dWdenv06vh3IMd8yBvx0wgT4wbVoKQAN7SFBt/SiDcfOMM67ti/28xYigePx6/7uiM8zCnxdkfmL
TkH5EZiL4vjqRxcObdTs/VBZUCvnwvpklUegPM5IhyBhHw7Xol/ejoMkYfDWkUsym+mzBMKjYbhj
q4lPIur/K8BC+vumPoaHDA7rjWJiEhTmWophKkf/1VmnwysFLYT5q/FvPwx/9TwcvubFWIXBuflp
8z9v85S//5iO+dbnxyP+cx++VnkNSOBve3lv+eE5fat/7vTDmbn617tznpvnHzbcrAmb8dS+VeP1
W90mzR/D+NTz/7Txl7f5LLdj8fb7r695S1mUs6HTkv36tWka9iVRlyTDYi74NldMF/naY/oUv/96
fON23n55a37xQGR9fvvlts1e/vokb8918/uvmvabIusGDgcqiGZV1fgd9m9fWySk1QzLMCDAyYbC
LzBDEu38+6+y/hvFXQUhRYWSmqz9+ksNd+drg6JS+9cNA+EQSVd//eN5fJ3W3v+R/800p/40CPCr
VyDNMQLolqhYANV/HAQalYjj0gTwtG+Kao3KlAQMEvc0OwGfH20u1oJYXUqwpuwdDTXddpPmZJEh
t5fgEW2EwdQTDgQLbYdkINIGdm4LduXKSziYT33Ob9JBo7t34Soue/fiZA4ChQ6RIoI1FPpsBETR
pghX0VNb2mitnW1kFYBD1AvY+Q5M5WCFijg6LSv11LoC+LclfF6H+CV1w1OwRUhVuGnSJb/Os+6m
BxlSIiL9aNg4YM3U+/SkLM925MggNm1rm1I5sEfuhlSzozvFlegCFrat6+nOqLgqq3jbfml2YWQn
a9GNHi/Li4PpKRGXE5Es3iVLLHuPoeVYC/+OxJPuYvS5SnVh0a+aven2pwGzvlPVwzJYoKSG63NO
cENkAjzUQ+/K7DYImXuwMjbdNYqIizT0RirxazCkp/Clty8ITCx8BKTSA7mLUz2sR2DEVKyig0F2
X3xrcxcQegGI9zAsR3eSYD0kS38tuwAnlgixS1v4xgBkdHbA7fWMJTaONiKnb9iDjHfyJtwWawyq
PAC19fXlgSfD5YieArdZjXuoqOAh98E+30A6rS03WjZbEyEET7aNB0SNQT0tGhcL0w7VnGWw6r1g
IyGR04AYEuF72dN5xHXwKVW252BnLEs7WmJ/cscUA8afbJ+GNsbopRoCm5GdAnGG8QAg/mwr+XGU
HMjOAImHdemhoiStqpVwnXzJnptt8gW5ZifcGZ4R2dkK+O0ucFMGc6d9AgkpXaOR7Qa78JN2IIlo
+0vyTC4ZlBcgDK81An3xEoilZz33S4QBbU1blLIDSfu+WAR2fiPsh+fiHlfH59bRl6P22fT3QbyL
j4InPmYr4dQoJ51vAGoy6wDJUbekwo2g/rNsgdTewM7IISt+ybSF/1m/aZ/Cu9A9O+eHGlUeeaHv
BBf12J1iVzZfhLZy8tYGmC2vy4BCOJj5jXCPHIkJW/IKFmewSNeQ5/HtcKQDsexCsQ1PdsZX7aBe
wcVLd9Dhvcq9uLEHx/mxh4LsBeYKIgEcpvpzdD2+Cs+ttRCf2teULujXOucD3nX75BrI0gqNYBXf
nEK95SduS/cl+kvXKPKnt9WWQqQNN2StrqifrVFkUI9APLGzXOjT9I2cKlYM412Z7GqgrN1OtVYF
ZRkML3UIhMsQkxzQ1c06RYFWdpC3uXgIvx4roOE2Eiz22U1fBnXR3mTXWu/AolqSi4Xz8wh5LrC7
U+xYTzBvgKpXmKsmTO5LbdPY+gMZZad3hyt9FcJKWwi7YcmiEIftJzCHKOOwBAZk6yDiprwWryZk
AnWdYGefPSYuomwe835QIK3qVhnP8gJmTN+fw02h25Et7xWYDBZSeFDQoo21SZf1A/EGq8It/+eV
/EmM7ElTZYtCkls+qCs4I1S7MjTeFmgtI725Q1Mn81ob800oQTbSWY5s42/eBEhTb/lUDr6VDg26
026p+aOUc8y3tdu7AB53Cpks1Hrc6jH17ZgcEK4v0Sbg3/2ZK1PrVqCvPOVA0PNNltnZOnq63Eho
je7Deylf1F+yx3p0wIqE1rEYj3K0QgTzHnGPs3oti+4ZAe/BuFPHvSljhwFDfJu4kENJCDzVzaJF
oU5YQBS53MBU/W6S/IuASjJ+XG1+nWhMGYiIYZjyz6tN8xIpzXBBf0k9mR4hsdN6MBD4sSoe8NfQ
a1zFThgYy/PVP1x5msK+C+WmK0smIvKyTJLUFM1pCvwulEPsVoqaEtxStJbtsx27pXd2moWwNxcI
hXjGMbL//oqqxPz8t5f8aVatEyjgCNepTrdUltUxu5Je8/B2WBYplpOuvNevz6wBF60rf3HgusjK
XqK4vQDHfozyRbM7e/yf+RKd2EOmmrkQouH4jAZcfpj+76heHAs7s3XXclpb3VzWuSfyFQQOAM/N
sxDEQRfJDp3znbLoN73LjIjkuoJofWfH20nHz7K7HZmzjepOvydMNR1lCTPDRU2B27JVO3F6mHDa
Ekty5k+8BhHAh8L93L+h8Frqi2iNDjUGd456f4aEZaMzbkP6RL/Cka/Gp1DnDL4T2iCwEYebphu0
G5Cms7UNNRnUJ/k3XPGlW5o7VAZQWI1PxcvlASLLIL6cmdhUm+nDsezkCxIeebcK5KU83QoT8OcI
49NjuhrmmU1anG/KO7joJLMXwVt/XXo9AHXfZmI6XW4jFibNUVqdHcPFNXh5/gK/uEM+PXcI/EzH
vKm2DICbyzXaqEs5tYtVcgh3GIrMY2Zxn71cCntMn9VsZ6WLxAlcyzb2xpTbwQpwQe6aWkpuh8Gi
WqcuKPjspdmknrgmxPCMT+PTJDcgASzkDlX3sjJvUWfxMrdcR9vzplwlG8Fpd90XFYzTorOhk7vi
UnSqe5zNsCRGGnV0KntcCctaW8jX0/LBuEkfEDULsQju7PzFTPayI66QIb0BJ2jDuHL4vjceiSGo
Pjbnsqs9IF9Z3PVMoIMteOqr5EZu5SKqwOrJi7zxsd+lDliu7dmN7qYjCzvx6hv0TW3WNna8hBIW
L5isV6KX7Zsna90eyTjQ2+tEt12rLRME0ybaIHbuhA6idAz0MeNccefbCh6xCALZ1R3+9nixuL1T
HFg9Ngz3EfJeNpITuCUucFW1hdvwSnbg5vK+8BK73eibdtUsgyvdTRiHlTV0TEb60rXWfg3K8km7
3GJEAU7h5uKmjrBWHxEcBkq2SI/6Ol2LjroVnBG8p43P9rpypKV8iNbZK15882//Xwqdroq37Kap
3t6a/XMxxzXfRVD/94Y98nej3J/Cnv96aX8BkfX8F5EOx32LdERNZ4RVDSS1qFKSuvkW6YCsE3WL
RAPhtS6S9Pkj0tF+My3U1gi7dbiepsxBf8Q6NGmaKlkSSDaFd8a/EutIf54HmAAkTUTkSAdFqnHf
388DQ8S0JPpABsdNekApjgUiFK1lv1RsGYYbMuTud0/or+a8P08D0xVN1VSYf0gmTknG72YebIjS
xmwDxaldKPlL3SbKWKae9aneUajnmsbR/4e5R/pzQPfjNX/6lChvxHDBuSZDxQZ1IhbJaHAvqmc4
EItp5fH3n9H4xwtON/TdhzRSUR4kkQv2NlGFd973NkX9TYeQujdQJLTc5IjcxnUcr8CZAg6zo1tE
K2B4OtPUUsR2c5MfrKV/8gucyJCFAi/wjLQc89iyug0l7xzuLPwln2Ez6qB6wWQwSA+M+ufalXxl
IcvrBD1dQ3HU/WibkgevWFOBWVBF6+UrocY0odlItQui/pIutf54zk4J4oBn81MSIkDUHQXFsvNT
8pQ5wbAwsPUxN+h9qaYzOS86CCgt0boMruv5v1gUq7hlwtTw5SkY1alnuYVtrNGjne5ZWkrrgJpB
vzjjcn93QVzipC5HfV147QskSiT0sGBfD8857gWL6s44nnfWlblpT41si8qmCJ1IoXSx64lYL2Qq
nTFfSpaDpgAld8SZ1hKhnnqj9yuxB6q5EPfSjjWAk58Q1l9XaxLHpWc6CTzEg4kK5paIbwUupVmH
lqsQQQn343ALCgA07g0s5fEtG47AshwN8sR9sBXvUS2N4JASJ4ubwUHbNxu2xW13RTBu+2ty9uKk
4+MaLzIC1gu4jXbuYf65N5A8shEZsWF5WLCABSRZpAuL3SMWB4rutdfQ+cU9MEKAb164Nx7qfhWu
poUCHjwG+vXov2yDg3hPVVl7je5yFsYjSvfg8Rdnh8AUUyHWjpDjV/ljfJddTZmF6cNW7hRqTd90
IqMsX8UnGYUtu7sqveqFZAHytKxNsALf1qw782CDxK0TOWhgjJEH2RwvcGy/WeL3m2GjLvxsBw7E
twXpOnKaVVEhmQmBnMlbd6Ib/h/t68VGvn7ZHKo9W1in26rsxNVeOdT78O5yTTBreBe32MgPSPut
jZOwwcspIp5eBB7MJPwqUTqxled2R4b3ALBieQ72FkFahV0Zi5Bn5YLb2hQIC5+yF+G+AOJdLepH
3HGr+qV34s8CROh9sBvsi5u4CK0c0IpHaZbkiwKvJV5bp8R0/FeMR4gHOZsyArkHmO3k/uqyghOE
TNn2/CyTOjloLhxanXj8ulSnNQFqNY8WCy/0K2H1Ma9Xp/BJfzUtTw+vx8DTEH/ZTzFh5/ZHNEEd
zS7sgDlXKe1gsBwhfmhlyUk7Chyrs0ZGA0M7lr44gRsQSu80GsgKVKvY7VbRfXEQ9uOO9Y5Rox3p
pjHfiDPLGkw67EkNBqmS1q1eWv4bWIieWvxA7PO2Zang5c75U/mUfKrX2Vbnoco4f2Bpepfxu9RX
LHcWwwECpJMd8mVnnx0EEVmT6mtUf5apc7mfFlw1v0liRgeFPRfupSsvkLnqV8JKOA77PHTDR8lF
0xgXu4W+kpuNYutb6bkzHpsvhtsQgVebcm0gSOYoXukvEjd0pOpTRVYNji0KwljBXRHhIyYdDU4T
wlA7ldltrXsVqoG55IAwgrVpS6+otz2L+4hPD407BTnLl50KUP+E8uQieS4xChGAe2MKsTDMjXko
WLsnxylpVrCUTtb9nsV5IyNkrS7gVrTO+Rouu5t5VbwoMJMUHJFrLadnEyhXLd5qixBijMfEkF0r
Oio3qQ2OzhgYlxfoX0vP+W3QexEqWKxCd8MX7VThssonDh/JWimfzteyQqnFxhzBQtbcTlYwcz8F
V7mrbuQ9UhzTKq5jdUroy4xgAFe4ErqVuBpvgH1NQfTlSh3tZJcD74SZva5PqfRIULI+i0c0IBQb
XWaifajwTxXfTCbRVrf7fXOLeKzouyXOGcTflbFTUJPGAxGDvXhhNFcINIKkUFmv82v2HYGZj5hq
q+OiwFp0wlGkS/0uzdY6KL4C8nGQPariNfoMQCeMN61FFG8V3mgs1fEKcaDs9f8wdSp/DollmGQK
6V+N1Y+qT+3fzZxNrBm4PAuy0zx2O+u2etQPzePwGNwLV7Lb7erFFVXUWySsd9VW+2SduCV7ARrz
igQTwdwc4MmMHqxdPHn/9/P6X07rEIxVSdF0aHLzzX93c6Okptp5PCMBsIzJqmqrZvuqL5JreTEt
I/5Hy5bvL/dT1Q9JCyPsLJ4FFZUdecDVsLqQ9JKXiTslTYR/qDLO9dsfkwLTs//4eFMV8ruPZ2TA
lHuB61WOvsnvlaWyIju3oazvGp616Q4EXAvt+PcPdU5y/M1VVfHHqyZ4CxjldNXyS7UzHsfNuVvg
lBAezmiwMosCoOIGzk7ppR7ScKspZ9fuEEFzLa9dp7eAum1SyXa/NDaDJ26L58BONvFRJtyi2OXV
/1Aj/Ms1sy4bhixNwvGW8tNjEusKqY0mVHhMZKg+o86yTW00D1k3J2TIekKx/8kj+rjiz49IvvS4
7Ol877Qb0wOGtyUvf5W/xXvdIVmxxoKZdTvk9FVzZT5Z5CinXwIkVfPWYFj3FwzpNjPlfsrvxvzs
z5v0AR20kNxcZsvX5Yt2O9/x/9MRH7+u/77C9V/ZZwQQ376P9Oj/HuJJvxmmqBCwidSNicokQpr3
EE/6TZVRk7Is1bCIQChefQvxVPk3xCwNicjLomhFRetbiEeTqgCx50TQXOZK179QzpLmb8d3PzAZ
cWc0ClTFIMKTxD9lGWV4ko06OTyXJIYTP99n2BfbAJOxjEFOEzFyeNJViALxRSQBh/ZcvtbqDcyR
8ORfBK8zUEtChdEVNH2jamZ+8MtiF1Xm5BqkI9OfCO6o4jEVBFtsTYutiMyHhbCsofbmpBtFGi/t
C1vQ5NAdKhX2oIaYSTT0doBBFX4MfAujoXtNxeqT0lUv1uUQldp9J4yEP0nnGQqVm8Tqsc2FTQ4x
GHm2eCVHB78nBZdkOJzl2iCeBLH4XEnhJ0GVvUwnvCgt8h8kqvN+11MlMqKTyK9omZ/VUzeJPvhl
tZVMhBtLcsc9xKQC4P3h0kdvPuqfZU5GLg9URyuUHN8ZQd/HLART2aCaJwCbs+SmsGU5bzweO8vB
BnqVgIutbw7eGGYvsWCSU8LrDbn/8TrJPot5F+0ULIx6bAddq4fqApxvi1ex5yd3CXjaQ3Axw2Uq
sSj2AeDa4mfA+RnxTeBUGJ4jPJuOYIh9J+6bbQWPTRKVVWUM5mIEHO8mKuBVv97wTAgh+ypwQ0O5
D81btJV8p+BxkZxLPbg4dont3bV1yY/SnRRWX/wY+kbfqm4ZtREdBvw9Q+1L61feECECWVkCBhHt
ZDwsUyKKjX5lISoHZbZlaSDBbk1xu790Zrb914eS/y/r7iRO/m48CtowSX5MPXHE+4gk6PJvpPZN
FelCXkjhMPC8D0mCrjAoWZjNKBTXLVkzGHi+pp0k8zfUJxmwJFkyQB+K5Em+pp1okrAl0kRRNlQG
LvlfyTpxJub0jyHJnK5rweZUDNkSJQMn0h/nfEkQ0xq3CJX8SEZc1rSk/SXzxQyWRfmIwyNKcaiD
QoYhDGkaBDt3sA6cNL2h/EwWO3TGqaLcIPK1aVhPZ+aXAaZebh11xctZmgJgoogkHVLlVJlrS7zH
KGVEJRdbT5K22ESm2gYvLa3OcSlAqUx2YwIjD8q/mkw1/9FF7qirVqRPqBu01Iy1LRQNzOMe8cyJ
h+eq9cIUvakNLl/jyrTDLylpasckUcG5p6V0uKpP0Z6CoMUkCx/TbnYXRyLCT1cyDdVr+FxRKqBW
vWw3iUeuF+LJurwGAwOjhv1kZhes3ltw0ovqs8VRLIz655jMAEUiG4smBzkVW33014D97fQ22U5R
73iLsuIty2NXP7avmF0CYcoDVLChenmR5tXo76msmBOodr2jnMR+a36+IFDDIt/ald0VtnTlHePP
ZSu8mCSjQpdywCTpRsa9fBLkq466KtJ8lMY110emXF33sRdSKRF3UkXQ74zBEwpZblOvJqBCrC5k
xUkiTCM2SN2m7rBqFlq4rohwRnwoPcmw+1flCxq4X9pJP3mFs61+M6XCpzVWQTWiXw5ufYveIJpN
2U1wZ96Xp2ipZnaPgg/yLNQPLaeAHB15WDZkmZdgIvN2sVGm0mySXkK8t7D7Zd1Yv1Koh4zuWZDo
4i/xeEiFCu+gxVTbmZIpY2JT771DVRcAxFSFp4K4NpejtMulYVF8ufDIw2qPRWojn6iTexG5ROoo
IPyRnsXC0ozIUTnmIr9FejglM+BcCi+WUUxexGiHrHSyX2c7xGobSWaclHGkprwpHJVPkg0U6izf
qrWrs7QkKYc9VpAuVQspJ9b8xIaJubsgQVrbiY3kf1Rck0GLwlVI+LuqBlt5C5eKW3n5MlqNDuwP
hvvH8MryxnV6Na0Ji5N0j85j39nVKXtTd8IauadtCWPcCW9kixJCdKpvwaqbwxKpPe0T2RXlVBNt
ddFNBdvRcuIduZP0NphSG0skto6V4UhufjXcmzf6srmDGSQS0TrRAdz9riQrcET2NTXXPsUVeO0R
fgZ2py6st/J/U3ceS85baZq+InTAmy0IQ59Mkmk3iLRwhPe4+n7wq2ZCSmn0dy+nVhVSVYIkgHO+
89rBy/1ZOUrZvi8fckw61m4khvw3R8plHP+51igimxIDNLJV68eJshpuE5OWAF4JS9L4LfCH+ovc
+dP6+w/AtrwA13+7joQICUhfVqkk+OuaNjVMG7NMriK1BJcGon+V3TNr7VJfOwqPoFYYvgdnOfTH
d8kDVfL0VB3//TP8OJr8sa4qqgiuDr7OSW4B3/90ggvp0wvHgeygfC95GBrX8aoFuXpZDqgOQ9Zv
ftofB+L/XA/mgmERewrq1B/XMyvU0RbXG7apvAXRWmRFgYMBedyZH+BO68T/zVdcsPq//cx/uuQP
Glnre8pSlksmm1k/G968Vh3C0npXildkeP0PrvjHie7nNXXTQJfGbgph8/OaqtQSWUPvIcEDgIXz
KiiOKcvqfKDmOUdkVOcvOgczq3HiM9U4Iwx37ulIVXmD5+FC32mEN1w9ze7oE/zhwAKwfx2Fz+Qr
cdPr7Vx5VJkfeo6vCygzbHtHJtMh9xEpcRcBYi8ATng5QUjFk9x4UWDPEAj6zoqJkXgQbufb9JwN
n5nyFo3XFp1Fb537/ilCySW7JXFQidsUp+dbP0G4MHY+NaoTo5dRiDphcS9QUH2O9bMkPorRgCAL
o5lvQrvDS9Yb4GqkQLc72SIrEwY9UH0NwZnWrVIISN1p6k+srnQZRsQD62qGl5UuwaKxVVQ+Y/Ei
Ja+hykfK7pqB3Gw+Qn5e8jww55mkGaxxbNJD7EwEB4yU67AtYqWWw0MTE8F4xYRIGtuK8BJL2Or6
LjHWYNQuXedWss8IlKnfc7pXTDp5Yo4hEoRpUZ5E6zKqQHRjtdJ70oSJzgwiJDdtYQtS4/QjFIRC
fvm9WW05GzXgd+OqyA40p2VeqMwLEE2MXyfnsCc29eHfGlImQhX6Vf/YrsYv4hTr14rMRL/bInXJ
vpGKRNGZHGrrhUB7B+0e2+GtWRMEj7GEe9luh/yI0zqqn9thq/Q7Q/KqXWrPXi+89cq+o/whXcey
imXHZh+yx2abQpDnK1F9/QzGfVmcQ2Gn3tymXPUeCKDPOgOho9Ll54xORtaTS91X+hREh7bdIl9J
VnOzNcsnYvbLx8ltzhY90iJKipwm349UWktwCqjF0Zo45JM/oBPadL5wll9QFXgZPMTS67SLDj2I
FyWCxLcTJOzdvsxVsonP2XfxZpECi/SnQVExIhpG2hOvK46RLvhhjZrpSQMuo3+As6NbrWLkj7wr
mtf45kt5JUBrvnBpYsiv0gW7nr0MT4CtwUPWvYvjw81Cb7kulT1ZjzAeB/oWyOF2cbw8Gx+ia+xI
qshlYj/8YVe4SC/2wSsjSO+E6/ZD8qh2qwFmzmTgOlqzCbAnKHSlEC8Dqo4712YrvYANCxpqx3ha
84LRL9MfBdLgEVJFrpyRLXuuhv0C00KrrYMVEg98VlSpIP3MP1B1ERhrraoWwaBDzuz6tiH6M1a4
i1nhAWFl5+nQjU6JhEQ8IILkHNVQvOsULymgc2e3zw1GvUXAwkhKhYF8nl+myqVUC5WBFJ31ww2t
wICqhDd31QBiJ2+KvKfUAB3VSJiu27e+JToaTxNaD6ezdYP6trubsGmmDfcGqEf77EgyA1RP11P/
oJJ1/Cy+VjdiC8mVoxGKKIqrVN2FaBbkw2TsMFDWYmj3SE4w8DeiK1NrU96ZwpOeYA32CXnNwhc8
9Grn9cZeoNXZotrQo7sGAwiqEnQcRKci2Hcz5NiPcYzcAu3EIigjo2CRc/LyxoaDjLX6pgosF7aT
uCE2kT+VvufhMkdS5E6ugDNf07fqOz6PVwOei7XgZmuSY30otD9esyN5UZHNTJdEL5AAFFbSks3z
VDdgDc7wSAsIf3FXohjP3EqjfXNPa5SRegqrLD+I4VG+kl4CV6LxTfJ1SOlLDJf20X1PLrTj0oNH
0l9NniwxjTTcoJFhCVCpF6YpShcPQ06Ww4kUstUteEsTpH6sXbON2E7NP+vnMXsZ+jfDWJu1F05u
r9DLRSztHWMyZYyA97JbVXZzT0o+CxsSOJ5mcdUcU3xjtv5CLQ93PAZlgWX8pjI3Eo/woejUKHud
r91xkeoiO31QZT6UR1Bw3h/pZc9o8An95Fo98qVooOCdQY9rqOvYwN2Jv8PtyTJhRxls+ZUud4hq
mefLoMoQfhNBoUctkuK1p1uAbN8fUuIQDp3mQQA/Ut9TNrSj3g0NH5wbv5CiFSm4ybIZ6G+32K1n
r9XcJCYX0r5JDusVNcRhewxwRs77UF2bbp16TUwIJVypcFaUo0JvM8liJymlEGebMurrw2vrhGRI
ptIdJ710pN3D5XSkknw+OFQMb7gtGrovAAhHL2moseMS0hTOrTMga13YD2RYwSTY0CR6TWgNSfF3
CogTP6MzVLYhUMK0nZM7fNTYyJNz051vzTM5xgby1leUMEr8moyr8bWkqo93X9Hd1jFRD09fMYGD
pkMmScjyZJMk0yqOme4Qd2s3LzNXAiJTN42o/4uaXYYEvH+mGxRCOfEk7ZvknVldR/S4A8zSh+nd
HA/aP6tXuXiUVJdKLmKFeI77z4mAtuhQCC4yOcTo4o4AAjpeGHsWVZKvwkkPb+ZtrT8CyCG0QhS7
p0dDdaOX6JNzcL3BK8/PE6Mf38zgfWQhfpZe9Dkco2uFivQ4wzDdLmjIXqySE5dNnEe0JSXc0Vy5
8OinoziXw15N5G7CgH9u06tQ0AxsZ+vK54md7ChwsDUq1jVJqcO+mOW+uvm5ea5DzkVHVTjN1cEs
TmO9lmGfMBh/sut0TwZbg0WKHYsGxVsEkNtDfKgRUSGsvwFpB0dZghIEZzea9TDdNdqO6UHBEU+c
bL8y6Pq0njq3yi5jsJEyss9t07pYnd9lW2LlUWjbLMBa7Vi8CyyDvcnOM732tLGUn/1CJBrluoH0
DnntHOABViLyIoAGUXwCJBBOEPLlEl8gc9xJmk0mv4Qxh/PUzWs/6/GB+sQms6mZ/I6pi1iB0WsB
J1eLKg/CYmBVcMhvGhj8WvqPfd1irHDJcM7mTTzQs+obNw9ZOlJzfWliIqe3OmtrxVuqfYELFG/c
JGi2fOrE6edEmkMjyznFH7CnAGbhmhkBOGlFj7oTbHAYOLdHqqcTmACEA5FTr0eSYlDZcajjfg6Q
xO2qPA6wFcJrdu0ccug7R/XijeFr5qrZkHq+4xCJzq32cogmwVE2qUc+X/uWkrwCG25ubrvho16r
NjzyY/3Ga+vGsmPVthjYyZlj3llZLsfHYzCg6eVTZHBc6x5FPpCh+Xlgg9gOzyM0seEKB3AannNI
HsFvHNFrvGyz/ItBQZtNAbNX0RV35YlYGVuycf3g0mzKb47wbv4tYwR4AGrxuaOnjK2RiRY2SEcj
9xQTdrWmgTXeBy3KlasRPKGZ5vSaKBxVTqp4opSYjA9VeaAvOoicjOMp0IOyKpK9xW5r2CQXgqAs
6gFoeH7ujvI0mq8RjT+EW0HxlZFE0B4dKRrwsCztBv61SMg19wXxEOkaK0SKvmBlEOM1efR9pXSe
3zfyNwlwtWNSCP0xvs/3cuMSmCczevbplnAxssM9+VIpx5QhdDTvk5KYGm+YfHVwiRK7oQvW3Om2
ZYDn4SmoRvpaOHyDcDSm3WpDSFlBMdL9Igzo4w3xq5Yr62tzIaOjp+EL/Ig2LXETG5uREgI7y1Y0
4NAJUd3TAyOBx5CQzMdo9oAGzMMkD7Tzmk51R9uOa4q7C3Brgie2E2KCYUeFFRwsO46AzrH4MovD
UF7ngaKZQ9IeFW0H+IJJGl8CxkChvrSYFuaPSH5v3yGxVrPfknCHbgZ8SgYqi89G92Yx9JPg7owT
SdV0RiRYDfPPKb/rSoQovPqiHyVPFE6vBPor2UO0LYVWtiLsTYpPndm8WL5Kz99BEOlIhdFOX2Vj
gzccriPP1/OQ2WwLyLqJqwu2Y7Ktp7uWzVukcEQzHOMwQ0k4iOu97lQfym3qoXTYd3dsEQ4nGdtk
uRzfrSMUG39/NRIPM14CvgTPtiJt60d1+vWmKaWn7jmZLALW/kzaNu4fioicVrSpRAWkd8UTrzR3
9BVdiFY4zQFzCbjIDvHVs+7wyLA7vM6r/Eh95S8EAXnwvCJaWOeAnbglrMiauJot6NsDwJTX+ync
9xhyy1yG04haj5O4KfbG0TwhAdZ20polylHOJa037uKi4OOMmkcGTX/bwqOKZEUQWubkLgZAqEPW
Q05DGjIi3ozSNqVvhF5nxFfltCKTf3FQDJd4w9SORwVls8qnkgOHzpDppFbrX6LabbAy9vlr8aQk
KLfW1fxON+SEIInOp3GLqKL0yzjwDHaxFnsHQhpOx5vsKUrtjojAwCYOBFzR5it+syjYE11VziAv
VqIeaUr0Fq11mIrejRktjHspPdKspKjX1JDtELWJwmmaDJBusDgnvqek+UKFSEjaHIt2pxr5kIT6
7WUan6BAxI/+kRUJhbJCdAslOcwQimtgFjJZ3/RdWfpG7aHCCannMuDHnP7bNGiMOleIzlq/tZyJ
w0x6yfnbUcRmNc64DVg+GPIKlrjGZJDYaWx6WFrAYVkreQm94SmxbNobQQfYeqXdksTbuTRQ5F/N
EsHw1EbfUfMWCT3/K06310A/p9qX1r7XoONa8hTVnsUmR3PY4DMMZl/Ziq7SGG3PoiESJBAF+r9+
GWjiF2ybNE0UHeXPGwEfSOUDclqtN67kZytG9HUZ9HUVvkk1vT/WLqbMDqjv9tZSMyuuU58j0Hby
2keFmXpHITVbh8DqtQ0+BmOt6u/SuXwaPDzKFJogw8faLQCpo3jGyemhtiPLsPMQpGfJDmCdJEgo
LDcTNkLlUT8/F47e0fRHzOfC9EerwPIT8HfBNVu/lu/G8mLE98iiUtVBXR9bX01xncgmUT7Lmio5
FqaUfSDdz7zMNMLJmG06R3QyniPzSD5kZ64X+LZ6YoMvagL43jMiwExCoOtQ3qW8xmpkktjnzsiy
x196f+Os30mrxJY7eyHZTXvYg6xHbxTxoiONHc3XtrfJbndMWOOTsGocQdounHvcLk80eoSK6mzS
qyq0gzHnY3U1ddz91ifZIjdsLEKfCv5BhiA78jAjuMY25r9iEegBuTncLczbdpE9TWyLM3g4dS8I
sxbo97ueXtn6stX80Cj7tPOL66pu9rLq5rSSCH5N6Ra6yGxE5IPjY/ALcjTAd2zR2kLBsPeQRHXD
YwVkw3u8/FYtcyFL6gKIDDt+fpNno6eR0tXXi9rJfCe1pHc7bE28nslDw1HkqviEpfg3IJjOfoNf
oDCW/bg6yevQsa6WY76zo62EL1Yte/n90eKfhG4/5o+olGyCvxY5Ge1WzAEIjM6A84qFgGywHn5p
700XWdoNbNFE9XB7o+XvqXSpdlxpD2LkSK83IJSZ0moicO7icCeANfPlQgbARVhfSBzpV+EJVFu+
9tvpGSPBmYCOUxP6Chsap0qwc+CeRS7R3ovSKnCVmPWX+zd8EOb871imvMCx/4Yr/oBr6SscyLUu
cCU44mrey1s8Y/AQBfdnUXMicrvHIsiUwEzmzVtMeL4BUE+x2O+QXO2vQvA/kFzCHWQ4OdNUdPWH
qGVW9G7ucyBO4EtK68HLjoQXO9FqJFHA6w4GthPjvLQP8NGkyu/zE4+6xJOfvy4uhWm9nCGHRxDS
XehBHrO53IFtAIh2rnmU+Ye1L/ndvvOSo8K2x67N3+at+d1X+RFT8bevov0QFJHtN5ck7ACCM6Ju
5Xtab6IdzBNnLXyRpKDsiC9dEbTuqU5wt3ABgRd56Yrpy+Usby8eFcgtpGQLYDGeNHyNvasxEVC7
xD8LPfkOqIIv367aB55x3gX9fVgbe4xTDu1Hvwfa/4nD+NPd0X5wC+VNoMFn+AVAL8gygSQINReD
yr8/kP/IH+DCwlyNJgVNy48HsiR8qxuTeuEwmDT5iqiKOds4LT8N60B3N3H4/Pdryv/05P35mj9S
RVQxqnpxAddFFNkd8u72grC52HKU7U8R55nW7R+h4VgJOTCsKB9bcNZtzjFf5/ME7r9/Hm253s+X
0pA1CQUivjxL/2EWMPuyM8N4Auw/VN/ggbWCwD1zFU5QT8zxPPVRuo4eaU3KkWI9mRsVn2+XsyGw
ZuNiBR395tQRXpM32mc3CyGRP7fZnXXBc6iwdWwaA1LAFn3jI9kvdkkdoMRGDwtz9qpd1dQW5BUI
UrGk7P3u7YDI/6fvp2oIABRLs/C48+//xBEF5AoNhTmrTqN6HRMGZ48PGuM/SKGlOjZnSsGIcLcQ
DBSUPSo7ZLdOvYPH2Ci70QbVSuz+fenk2dEcb72LSHOkMybsBIFQZqsgNnv5WpECeQYXGJ5lBXuv
jiI+rh2I9wSbNAlRu/yNgxr6Zf2EHAVlurGuDgi8l51ew7G3ah6k98FH8Lge9+nWctWLJqN+zA7Z
PV5sWif3COZTHOhs/5yFT8mR+Uq7Z5SlanXYMGyzKSQL1eIkLmeajbgu9osm3Npk7yLT8jFoQGIp
3bAQNWMG8/twSzrw0v7CL7AqHVpxJn+EMXCV7WIW67naRfBBgI+CH9yxcw4IFQuWBMSfmAtRmePg
5R4eDSyGsZd6ljPcay8Z7XcH4UB/O58DmUGe3YkIAMoP5HeJH17UyZlf/v0ZVv6Ji4T9+z/3+Ncz
8Od7HN/SvqVeHMJqeBQx8aj3ygZOGA9casffbDZOA7Y2EFLQUKxuyy/R44ieIQRMiKBj2Kv3t4ff
Pnv/+KoTZKeTrqBo5Dv89dGbqj5s2kzG0+fdkGcCHuGaxNOHJ5T5ZjxE7m9XF2OhIP/2Ov/pmj+W
FyOQhpkaQtWJeMcedbcD2ow29X7YGqdiHZor6zK4dE5O3+2m/liOGWHpChJRc4tfFC/yQNnTuXA1
lYB3yntR/QMLAdgtVOcfMnOQ2OA6nKbTgE3/sYAF5dG8nw79NflIX0HaODGaF3KBG1CNrEO6EdyB
J4DHgTx5zNGa3Xj6HucA+vZDeq+ewu1Ie0HhjDv5ZMHinJpjSWJA+sUhDuTdh5rBpxVeJ0Aryc/P
OeWvvECDv8RJVPfjDmUGPWN7sEc0DR1TuHaYXhovuOh7/WXeGLsFw5Se6l33tggyGo9o8duuHBi7
TC88WaON/54+DOS24LDyKtwq7z0bHs7E+/aJeX0+Tt4CQm2o5jwv0yCIzYFd0aE6ajmPi157Jn5p
D7xLzDJq99wvne47fUydRQwBQLxwKS5HnVO3U+NfTxwdJL50CgJX8MrjYgWbX1DmC1ugS4d+i9tx
UbLmSGVq/PgDWnQ7lHzGag/gF8eIS2o6zKOtP097MPR3Qu2N0yKIsLa/bL9A5nchx+PcL9zsUbmz
1gPAFoDfoXgMH4PD7dq55HSdAAx21ibaq766Db811i9XG1iNiYX34zvDQXZ0zPe8vdLt1wgLlH34
7U78T48tRj9DpUcNa95PJn9OJ7GqIpNVmilMRYSDewg2dBXC5aNrRstn/2bNUP9p4/vzJX+8KaJs
ZVU7cMm+fs4xqd62wFBGsL2phLqzToxr8xPYhciySfGt6RLkX3X6IBOOQTwFBi8n3iaUNs9uIF75
fdkz47eARBO3vBq0zWw5cz20OyLO8fOTB0+3zkDQA5WIbrSZFaKzOS7ZCmQkPfH24v0fP+VH5Xni
SBIfwHaKCRzavm05IFMR76MRt7zoghf68XZHxwwsNo1gAL50ZeVoUGEzYtphFlagc+N4BcqMyAqE
2Z3eYvrmbUWHKBD2+iumEAIWaIKlb/GVcgR+b2gxh7+u7MXH4gwHSAXQ+Cx57Hikcme45ECldtmW
txXWY61MC8JXxxtsyfOKLWyaqC+yRcUWEUf6MUkaqKdk6hicErct/WuOKCD9cTvNLU71MWJFAMCr
7fI9v0wPRMQsGilpq5pra75LDzeWkOSJc0mvO/xdckZIk3ybfcFaDQaQx1FUnwSNqhlbW3O/NtlR
oIP+iqDtBWlTjPX4uCz0yEH8eJ8/TQSqUDaH9k6EnHHl2r2VoGDr1rBvs6N2G/RaOdKsPctK96Hh
V/mODbf7qD6Y/wtQRdapXNjRBYhvi4VV5DRlEIKBZsgCTYXE2LASFs9TjYqB7R6LxGKYs0UZ5Iau
gtsr8ik0BeC62je2orvotR/to275VbrnRLwoZcTP5iAcs2e4F5hzQjbQgwGexLbBue8pRzMYreQP
aQVApb1BmuATWKXv4VHdRpzCF+40+mpTkCxfqqCC8PbAL11h9/BgthD9m2U6oCtpT+XU6nY/rMOn
8bH3teQokonIxn632M3FtXmW4NqqcV8M/Nj5mgacYo1g61QdQ85oIXn9WCi9hFX+wfpcBgrlDiij
Se76cK2W29l0M8sbCVigvXOl4tO8A6xzw7vfuUWURTP5c6MzdWQ4uibqSwzSXzfXQpRkY7gJqlPB
jhPPE+7M7/lZ8VQCVwKHxritucEGul6c+oNXi6Ro2CPmMs76BL+Q7YGGLnGNt+LC6R1lA1OW0ybO
LxHBb5aav680OgFrSExlVRNldKh//ahtXVqZnPDojB90RW3xuW6X41jpItVzZx+gqPLPMLrfg9MB
cBQfCzYwgMDCXBwyZ1ib4GkW7DSlij7W9eQ3a6H0uw+4DDJ/mp96Yg6TpEIzRjTSRAhF7wTbJauh
5g3hceZnU1ywo/ffTkh/Vzfppq7LEqs+Sn1J/jGc3yqmozLklzEu4VnziGV3+q36vPiahN8ajORF
+vbXR+YvV1N+nJQzMxanLONqvdduxK1+1jaLl5h8lmamER01V0wciUVWM+6W8W1ko9f+MH4xRy3n
3N89xIv4+B8+0SIK5skQ+Sn++sPHqTGlITXkznyxLtoHmcvJCepy+F7SN9o9YRxINz56b/aQEbQb
5nV33NQepkGGWX4vT7kwZJzbwC6v1XnRsoSv5Rql7GPnMXdYW+gE5KXzkapqAcWicB/us+lJcJHE
oi8qEdAuOF3AMR99JmjvInW8YnRkTpgv2G9mewuaJC7M2CVYmb87fP59cEc8KJEGg54OE9zPbT+N
8nlQSvbgGMEyemBVdIU1XPom97TM1p4KP3aNo7bW9tVxeTgqp30ct9K35Q5+fhd5LIxkx7jm3cC/
6l3rADe3hbjbcDqaOGyaRw355+ownmjleRrW1e8ybfRlhv/xTCF/XNYhUVN13fzxBFNiNaeVHvwB
IVBN/Bl/E35CNsv4EZDwUm7mTeuh5/bH/aJybu/GXeVzgv7FVT3pjHGkXDHqFPuMVHBb2mlniTcP
0TGT3FN6SN3IY9q9h6ZLS5BJRjPFzveZFzvq2QB9TJ38CwD4HF6yP6wIf0kA/HMAqiL//exsmqjn
kZNaTEqy8mPh0tVOr0K9gpDedu68H3Bc7E2/K4gUm9c1uCFzBDAJQ3h3Ls11si83yECxmRJF1vgG
wBMSC695ra/duvcyTqnX5oGmh80ydQY+SdRvFXzABsTNVV9DD8HR1jz0jug24Jq28ixwZIhO8lba
tx2pAEgOd4Oxu4GNXpHuHJRnkIQQqD/wsZL75aV2IL2II6OZ5Ly8zdk5dCh79+RfAXU601Ky6cS7
RY3optuIVCqDTDMVjG9G8oarTd8gGEcoxB10yso1CXNZkkLyU38KxE3pcG/J1bJRc+H3wZ/8on6b
B/iNmR5DcORV9piemQt+ZdgJ0E4LeDWvl/u5nE3KtXE/u/MDo094Ko/Qq+E29En06u3yKbgswcoe
DUvA26+G34ZeQK46YRE5+K1Xb8d7lZOEKdupz5DxsZwgK9YBOtOZwma3uszAMMSLzfgFlUOZu1hm
3MGRHmMob4UcmnB1g2df9sVmlTwvEUicA9lmynPnSKvRWikkbK3K1xzPMEoLCUHju/EweUt4jK+8
TYhGiDhY/JiCg5RptySt6aiNiHlR18EZ5/TW8tFmbaqruitacMXJMT00g5Cb0XoRgk7vposuLFmp
+yi044dx2z1EnnIkHdpJbgxatvnMqmRG7kKXEzD+im3ZgUNA7+pqndPuGNGc+ERtIRQCMXcHo/R4
NepjfxAcnL4ZQqPF5TutjV+g3vS04Oj/F6H8Xzn+/mfZl//fJcGoLNL/byfOPm67tzz++rM1UFr+
L39YcQitNIlpMXDzmQAy4gLV/OHEkcX/IkzZYAeWNEOW9QWI/I8RR9P/C+szjkIVN5++0Ab/seFo
CsEwjE6iKInWrxzM/40PR+E/f1mtmcDwMjMv0mSIlxVl8zIh/GnQMSWpldsIzZKc6uoqfUzgF/UM
t3gQqReZVPygGO2QXYIA7LcpMP0xFZDwjVBgCzFSNFq9zVQcG+FVZYuJobtlYd4LlGGO5Ea7hv5l
kjnZkrBRQ9bF5XgqKLYbWuPRBPgish/rYOqNtfEx5zQzFAb5sMQxDMcslry+q6gIZeBPjPtekVaN
aDoSHotbpVIWfOryHfnS51mu97lCP/tAPeTQpACb5bYvp31o9NsqTWC5jMCuYHfzwWffQvR2U56r
Ea8CRnwBF2QcvFVDcyRc2U9uwXYiPylB4VagEGAYqWzFvOulxqtYEVLcgq31adzJ9CiFCbYgvj4l
RYhE+8I6tyVhoAgZU510DbBUrQqPFg6lFrja7IvHGTUicwX6UX1u9lmdOlWjoAFjFZ5yZ+hjt4DK
FTj4BXRa6joofIOC5JadKpmigXA7Se193qZ3/cxEmuteEg/vSi9eI2KwNCvdVI/0+pAt2ZH5HqA6
I2ffK5DPmj2L91TeT5YKFFtmpzoBwMlvsJm39hjd/AyWm5qEEPnwzbktLsm0OS81Zzy+LzIGFAi9
cO5RP9ziTdlLmEkQgaYcGHOVpMdAvRq3l5SnpuwSzmloxgJrNdMH4hTktCUm7cmiivjshiMnoNzN
ut2nPU/ArW5WxlAdtBsVrgXxi8pgfBYauqAsfiDYGlNqgvhMXE3CpUueAnXe62ayqXrz0tTxKkbz
GdfdtdUJBIXcowr8HX8nMf1GfkypkGgsqnOt2cKwhEEqKbZ9VJ1ocNoodeJO4so05qdYC45aI9m3
AqmhdWfUJWe6+r4PVVcLWtTWxLMlnOoZPjMr2CXKW42LsqIvIO3eyiZFIkjphNxTkyaRj6EQo4O7
ckUvoy2HtU9e8TZKzhqpDSUttxRl7EQlPBrE2ZDsThgj3kzo+rnX3KxpS5T99H1bSYuGW7skHJwL
Obj2NeqeGnkPspQC1TtTlq+OkM7VdJmqfRSQ6tGFoV0iA85l8DhiXKwy3OnFezeKBJTOKDY57AlC
chcpD1ZjPqi3aVsZKAbyPjtHcvfQSMJpiHdVuK7pYbSLTN9YMfLfrjjG6W3XYdZNbvVbpFWbwmhO
RlR4zfQh3vRPLTZWY7mgCkJwJGT8OdP73MZRaF4TQ/CGiuyKWGNkl4FhJw1RvRLWDyO5v6suUDZW
54rm9FC0sasYPVHaDPANd1bU2AOnZiu1Btq/8T5ImbuNEMgChLKpteciq9YU5yJxIqZG0snziV/l
8rFZQtX0BBdf+1jpFE+X1oh/YkSW9ajPwq617lLZWAnzKa6FryibMCoph0IWnS6RXAEueEjW5i2i
HxiASsyYEpTwXezmF2KkVpEefkU61XtDXxC6xKBTU+eiBfpDq0N8YCiQVOCoPrckp07V3Jm6z7gM
7qs6XFdW8JHrGjrusHYLVSQTRA6vFk338Q1+SKh0iIzyo0o2paHvRIHKbQk5aJqQQntDydx32svc
NX7cNrubIkYIirWexqYOYWWEj9bJkuK2s4YcWsYML22Qb6vqUwnSjZw2B1FtibzaajX+jzS9t6rm
bAyR5eRGf1b7eqWlhaeOaB5utM0VFP2m5SVNyoepu52nHCYkuZH5YTlFHZ1TZeTFxc0IxiO21rpW
XDXr31QB9xl63AjrlyHH9wqQuYLrRBSnRyOI9kpxc/QAGZFC0idqhzHuRSd+bBWqr3U9FgiJoYvb
5DVI54q60hjVj1j1kSegAgrHt1yCdbWKbVehEv+0enEVFpuo4UWYrvlwbdOY9unRFQRCUQoGXUXe
VRLmP45POquSLEf3Q4VUMass+o3EXTqHMpLYGlULugNZm7a3+lk04bWT156VTZtI1eG0OCkK6lqC
8yvUpZADdQhIiblinDVf18p9O4ovcjIxIpYaMebCvmoDVKtMqa18QSPY+fSGgMVZ76U+fVMDfWwK
NoZZzM1VP8g+OcaTQ6vmxkA3yPZLChgpI6bRrKamO8gZEElUPGVMjtIkr4elHEee3BCERC1X1UQi
WBGupEGGeFPPSoR6LoupsmeJnk1kNvhSjbF+Ueg3F8rbV2hkz8mQfwXEXw4ph/o2rWiv4tgvRDdc
f+W2Jo+5V85BDBp0U1NXrSdk1+nNa6P2rQirdwy+yGfDfq3GRmLH/MYliux5iEY7y18UAg/lAhyW
UvE2Efwh4wNb0cNgSP4ok7SrKefapE2hbL47vBN0It43wTWNQ7RAUUaCZFCOrliO36KQHOKJ2aCK
PrpmYrpHeRtN79nwUra6M2m9pxKDqTZ4/dGyVqNJQHOVXFPCdwopfxwIukaT1uv4SOnSLpK72SCs
OK5J7GqENxVxJE7V6EaxaxD4Q55eaFfHlNN85Br5V6FWeYUp7Psi5DqE5qrDyoij0CkIwNKMEGsU
PuFxbpDkRW8ZdGhZTWeKPdxb03qxLr8ZLa0Bav80y1ho+pw7IhSPlObuKGLZTZq6VzOOUFLstEXu
sZhqnqEoxiqT3hVdCuyi0nZCwOFf07D5VAUlPS0gaB7qa10dtyHqS6fUVTRx1s2ntusS09No5hjT
tOJq9WDjRAT0cnYXGDUJWZmxD7MZsLmA2hTanRqYT8TvI326d3Rj/goFc5uTNZxsRtnw9Uk+0EC+
0zPUBjEZqWVMWHAvNJglxNt1WciN4SJ3nDQCDT3PEo+URF9mSPIU3jNjMDbqcC6C4DEeSeMM+qNU
3dy24jFO1AIaqZAPEmC1lVn7RM5A/suHKlCuStq9RhZy1TifUUqxTEZC/KALjAE80jz1zLPMEZwi
ZXUVYP3LrYcBX0CcAnOj8hWtjZV96Wbpxyiz1fZLqmRXVaEq3owUYeJcs3PdqDMMiNwW5zvq4u7U
st7LUbC2BJwZ1BY/jlroRaZ2upXzBsPEzfpv8s5jSXIky7JfhBIwVQDLMU6ds/CNirtHBBScAwp8
fR+rkpnuLpFe9Ho2KVkkJcPdYIqn99177mszZ6/ChHDRXOgLzW4YFU858GweJiqgNz2/jCV7aaR7
NxTpK0vQ1SLcs+X2jzUvks5SO5VH17LITslpjp+tHtEejLuMnhrfvVgw5Yd4jk/VJEhKPcS6/+Xn
JfOLYi/NKBW0LI89/atj4eyH+jcVBt0xSuttOARY0kJrSxNuZBW40Zbqu3YhyDZpgKGKizyvYVF0
u0l1+9wLtpWoP/lqBKxwAk98Fx2rTi9EXVuiteWTxqqXZqskLPCoGP75x+ItmttbG9tvmJjXqG5e
ZS/N07j0lNDDGfQQ4dXop1uvq7FAM7suHk0rfpysmoFFzJjsygIgbFA3ZOJQGAKyzHWwSnJJUD9j
7WBuCYhlHywsUEs77jbaS6xD56l3X2F5dQa8o45Yd2H8kmOBasPgYqvqacgdHoLKA6Khr6VntvmC
LY3bMD5+YzHidq6st4g3q9btku2QM3Wb9EeV6juLxSlz0HiTjkLsfFzOZsa/Go6/UzqC9WBWKmie
h1zENGxjvS6Sct05rFyFe6SAYu3VYO8HS3OgBSAMXCyM2E1LSGHqRtcNwleaz1gz9MEuzIY/TcAC
AgeVma8WRLcCj+HaRcJR8eNM5i/ESp56fxteN4qQBCuHbbdIfLVNcBScOSRi3B8xT9TuhG25rlz0
tcbsHY1GY7qPSGdnYnFD+TT36SkvxFPCzOu2+iUglS4kZvwl3S3Bz4inmISdNVSnfLIUIUvrmLl4
r3mh3co8Er5EkNchS5iPfmEyxcVez96pcGW/zya5n1W+CXuc+d74oTzyK1yzrLPH/4WJDtcxizcx
9pumZih1BC+B5tAXJbLE2J+sui9W9tJ/+WSlVTifygT8IGm8gkbkAChMrcKdq/FYEGPo8b270YfT
W7sx+jGLvmS3hCg5Rz/s36hUWVmU2MA6TlBKl4wIQcDLTGfWpiviV20vhwW2/qye7JnVXzMs+aMr
l2rH7e1SqPFj0BUuXXfnhNmv7DHWFbF5BXR5hDSfOumLHxGYCSqCRPwKX4IWG1zsy13i8ix3G+pO
T01LxtdWSpyE872U4kCDWrA3RhzT+c1dqmOa9ig8kXxqoFaOfOCSS67rNX99gAF5eNCcR6IPyFxR
rk6atX/NY/fYR/roZ899SB6OEe9lGDs82d1+ggbae9l9aPBkFYCACRLdujB5XDubRWZE6GOpxSWT
8WNOxKRz3Ks08mg79IZyWAdb3mU9ETnBNLwE1Ca1b5jonejPLPgCkAT+O43pyWsgYvPALS52duz/
rQ8a4lqxDHI5CV1FdOqWdRDv9LOvAsbZAWBGBEYRf+HXbeoYYTrOcgLPAKVhfGmCdSC/88A+BWi9
eoif59FdWza2qWE+1A7DQT7uglFsdLyd2QPXWj9Xgs5A5+a8me9ir39SYYvFnk3khNabZZvQPQc8
VAujhejfuESv8honLyZaQdtkQAbJiEdt9EUKNP84d1jjxNiWZJRvGtIVvHM5jimv4vpZWsOe/zX7
nQQG2hFVeDr7pnTPK0nsUVX+SF0rfczLsRY2xWDQ84ZyrFdT+TsQ/Q1OdC4aeW88bPx1dD+Z4hT0
5Ush6nO70LAsquaX0wUXQanEEjvn0VT2/exBgpDFxGtwbnjeMoOE1/IhLuNFpPZmHNUeiMqDmynM
ZcK7t8P+3h4qmOHL7zqfL7IJXtCJWFzYyWfSpdh1gR1GqMWueRqMn5+Lsf+Ow5aPu8jNqtcxL4M8
PPGzbOxYbiWFurL36hV/ebUcJtve/0ld5GtdH3O/fWklC2Gx2Ez8xbaYm/extn/JJAXF6G+cm2k4
zYA+eYeEwr5lbHZ5tOwduRyq3H+Wjjn2D3MRwe5W/X06eGcnZ6iFSt2P/UeB2iEMz+tU8y/1xMZt
vV+dVx7chXVwgxe4qJunpmD5odtrfgP1J6Z/rMoFA0nVn1WUnAWJhq7HoKDmh77P6PKdrAc8P5wL
DIMrEWcfk3Zf4rlm5LFksffp+3W0RdmXQ2iPkgP0AZJ0nXqNRn9fGxbBGi8Mkxd2gNNiJIdu6MXn
tsB+0IQ2TUuS4H0t48uQbxbNPqkesnsPNd9ABqd/jFtCA2syP9k0eDOinbsqJRYSPM/MGm6WYbCO
Dgt0YF584EIHgU0libciLNgBeLFilgaKESxsCBJtMdj8yYhE+gudjlmR7afAe42r3zLPabQkzdDV
B01JoQjrT6ebN3Ui3ry028uJN5YGjHArz07n3zFr7boK95V9afsvC5P3JK2nqO197j1v6YK1Q6CG
aZ+kuO/3YHmc7zSzjrSxYrSEGWLjPWg12p0RP53pCVRzP1u5xfASdbDiPfc4eJwQYIUImFtfDncm
hpG+PZTto0sIWXhb3fu0tYMB1YBb502achj5H31Xk9rinpMk6tKIVVJQEDpd0kjvGP+3kkVvmH/U
6rO26RodccAnhB8yFgDYRyoIX4NbAPuhzww+sIMTg+FpN6pT6GmU8jhFlSwcDNTDaztScSHG7ikW
XAApuN32ornSbHwRXfM4GtAzqStPTmLRqsx1wnaq46SyD6+L7lv1bjHhcBm3XjM9Rbuk7i65IpJ7
bFAsrIHFSWADOKNY+clz9U9oD3/CmhRrk/rY6lKWAgnnVk0EwwpSlB/Ia3M932yWy98MUpeNbX+o
HziXD/2MoI83pSEBHlKZ03GdRl1dQkAtE40yQfMwJJKzeP5Cv906/HiGJ5JpNnhN5/g7r4AyQyIt
klMG96Ak7BxY9/2gN8Oor5kAtp/md0UWAJ+3f6cJl9+QqeaSz4Z8ND6TwR7PRiTIc6lAnmyg/XKx
aSt9ShruSj1e4EXM9y2RlKm/WqgP+ThukpCYX1admenCaoIk5pETd3eKxiJXMvVj3BzkvBXiGsdF
yuvoYVmuYTYyRrB30cyWyU/G+Z/q9p6KQo61CWxpPDabfIDdajvPqDV4Zzk3fJLq41TfFZHZNfWT
wX7TK5wNC6/CLPFWOaIGRbvJaqzZDab4OYr7wjInN/f/uCVrGcPsK7NMYubJrgpN2Z3NyesQe+uY
c70pxnURLrvKeH/Y1+h52pjwI8wUPd0qx6B7DPhXZrqg/6xZc/Mg1Hacun5DnRSDS7ft4v6Q3SUL
zwMlTNeGe1if1Q8B1BcLjOxSsH/tPGDVZB2sdR2KjVVfxuF1nHAbgJYa8KU2w3aEadBtZxpSo4Dt
12okhid74s+akb/eluAiEsImi9r0mGSizl3XI1YJwD/DQAAWGc2CSd1pcE4AaYdFHwzboRIn4uRb
O4hye1IkTiw2E/Di7jaJIFx59TMVsCSIts2kV6FNlQEBqemtQZHgjbb36LEweUkFG5xv29ra+pXw
GA/kQSjc/7ZcO2ZedXa3a4tpP9sPsPkG/rWF+sh6GuoQcxnbYS7YfHZmLaJvhXEsZasXT+F9PZ5V
+JDnHbVNMOLFd0/fai4VcKukuDYJ9UWd+6pzlo5lc2U6X9js1eO8t8d0nUaE9ke1tT3ya1m2z/Eu
upKvUWQI+Kt7x/vbld3WSl66NDzEZbDlirEpww7W8SuuhOeoWNXACfyhfZrY/slA7lDkT1QuH/Ls
oxmOhjAfyD+akCBLwQL49pc7q39thuyK1HVI8oeko7Flsde9XF56++b2gvlAeM4O18LnZCYdPCZr
z4asHlYn13wW7SxZgWfU6qF7lzlcida/VqRI9VK+mFY84Rd4mKzsTmXeRU1qo1rLbD0niwAQeO4p
ToM7x8XPVjXdL0cmd36D18oMHEf1nP34Aa/8uK4s0DU87GX8UiFdN0hdLcOYN8d39EeqbTzE9amb
ESgsFkC176wDrd5mNXyNGrphgblLtTI/Fa3hGb1d9lTxM0lijK5k+M7daK3i+TAWLC6baJYXrum9
Dz/Al2z8YSK2rD0WtkYLfsG0tlelWJ5Kiq5XRkG5+SkgqkRE+Jb0s0qXfaGKXc3xEWM6LZduZ8Zf
Fm1iU7urQ5hKM5MeqxIvOHj9O6A48ninqDhgiRtBDTgJSkG45v1ZTNCynavsn8LPRHwwRhw1N6Gx
oyMpIbIbtCDkUQJsK94vpM5clKU0f7RjOgno/pbRuwOpLKudbVz3G8GWbHSCnT3Nx4SCDptzpcTc
F7sYAUocwhtHyFWckX2m0xmWOhQ8ol16JpecNNvWaq5J0vWXdLT0SVjeWyi7p3GCkxm0zstCCKBD
OzwtIgM571gTjVfsr5wsZ47kEXecDjGvpYBcRAFXR4nrL1d1ePba/C0w0kFKsOxbeyx96CP2CeYr
sl3NjfzRgHqJ+omVvXSRA+IaS2Lq0LySPgjYI2Ix1Xc1UP6StNWlS3HhJxZSlyrlKmqz+aV6HURQ
bkeTzI9F5r5Mbvk9GgZl8JXBIRy03I8zH33SYIVObqNzxoFFdvgUWgAfbDPljxqGsVvBHeNrPXcq
eFFp1T0o7zlU1lEUgfhTe8k1jfL2F162N+2LH7wweuycu7T2Yn5jqYU7n5jZsKQPdCNHa+quQYiK
5sto4t5W2F+idCju1KgI6JKu57nsUW4BOOGKeIwqj2PRLXoIB/Zn0VX9ZpzItIVI+ScNj1M27TXK
IQYk/QKtQ1ZkRysG4uVpblP7MDhcxylv/xb2eGSSJt0X40btZdxehphyRa/eCy/6pWjdQY1YdoF2
34cOLJ+3dJt2BCTa14TNCwLj1IazMMWe2oejXjX9AESmm158u6Xn6hh1QblLoDYN2j0EQ36IytQ+
NdQ4tMWADWM077OTnJwlnlY6iZxLF59wxzTjsG4yq9tSO4yTRZMB9Knk7n8ryJwdxb14D8p93BM2
Vj3zekZUQdpiE5D9Whubid6RvKvdybsfWlsTOhd8i9tnHdVw/CWKtbCdLR4fzL4Ki3gQ/ba9mkGs
hk+fZW2yseX4VPilQKYsaUFY6k8dzHrvNrxsTTe+LFYa7Ob59saWkwHmETEaBXGEf7bhMUxfrJ7Z
y2tuWRSiJtJ3zq1dXfn9EBnzY4fIqmGs7Sucq4lFy5KzEO/rE3VK+bj74kiBvbUPfbTCxqX4wFAQ
vhpU99tZeCk0kyRfDanESMj+wbRDdRSbwlN/1Mgf0OmqjuL4a8F1tqsr4Cs3AmpQ8lti78kp9rjw
rG1CxfV4WuhTnEsMI1kZrdPcgkyd88/VCJcYsexV2M6k1CuWHSr+M6ZFf61oZ9+F46950eavXi5J
Uu3duSrOhTRYXloOknROtr1TdDjc22kn8/jJ1fN4rPHP2wSHPNQypm5uMXNEoAa5ZAnL38ltWGqt
YdPxHJNYZf9ht8Wh7ulxF3249Xv6PgafUYWjl5vgV1zYRLzcnnHHr5uTnUUXI+f6IPlFrpOA3O3k
/1gLF+RioWaRqM4MeIUKd7jwemAyp7kG0SdERWG4pU31iC7+HTXFZyvVJY76c9F53X3agF4abpop
3VKVxpWapsSRK9njikW08lgSM8e762ou8M1Eeb6fp+Kt9VpzzGzb7AGJrrWYHh1wd1fXQCQUycA3
n1ZbtN5l2RFaTcoBJUra/IShelnwJVxkbO0Xn7MimFu1bYvuOfDqglcnL4TZzsPdUPc7rzThvmZj
bdLEQdu6JCiMaxDvE3QwfZeMkUfxIgwoZMlmO/G3K78KokMST9l2QlfaKKWLc0MMPp+IrLkEqtoW
78CUBmabedxFqsniUi4QsuJyYWHZc4/KeHsOC/4Ab6nuGOPl2jX+xFvsOeDn8NzR+othhK3wu6mp
XB4xX2JB7o524djrwHGy9e0QiPKqOtrqJ5d8zssA9yMqzTHpb+yL5m409sZKHChZBtiRldYxuziw
BXZE3mRMAFOiEMJ8Spxt0+bbIfEKmDL0/Y1QgLF18au9p6uNiHb/mtXe7yxsLcBN9leT3uxVKql2
nv8nixBqhhkrrD/8kjlgM3uxL/7LPIQC6JjNkqd0jqHyj9rvwn28LGRoLLBGQydxNWbTneDwXqdj
LXZebgWP8bwEj70a/85R0W76qKWdq3G5cDj1eUpLFw/XIfMCrAddRN4k7fx9N/WGG8E836uGr+ts
Z0+pr4CNRsW2zz4wRS/XYWjcO1MA4EI7FfzsQ7ufvOpSSu+liUHeZDUo/4WSTjZBMQTPyezkNFJT
wf3sIEa1a4cB+trtL1Jm5jJ6499adq/KeBLsqZUcClydu9mIjc1z8ZTp+S4siVcrp0gPpW3ogg2A
xLQ9UIQWZ5mF+z2vg2ldVOh4uZ11ZzthISNLP4e3Q9NghouvdvA8RInDBZjtIxQug7A8NgAbZLvh
YoePS4evA7MqCoId8c2kf40rzHYIOdOiATVZJwPLFTe4mx32l0qQufUF7obR/AlNcK8B9aSmYpHV
ltjhW6FWqimqS2g0/pXQsJdKwuo8FfdD0rvHLA2wrhuWPx4N8CyGnD+Vm8yYIz5HbCTnyiq+DCSI
fsEhaQr2meOjisdTbZfFcbHjeq9jpMdwiuhAKkEEudXtBrcv+/k4573NmJ0wT89EkEzQboeZjpPR
lt0ur62vpfLKu9T5klVLvj2D47ME56hxw6305zuZ92yQcmc98aMcq6TAkyK5Fvn9cNM6VbZX5m5A
GLqfBZVpuYuEBWYFhWiogawNNpDhJtg2qEGQJJl/y4GXTqRfMh0yb5dsqknjcP/GV7IdS9ozs8Ui
VtR0zt7T3lPEfuvqlOrYwO2h2Zx3lVfdDkGafmaijm2o+Ucm9mOFyL2LSZG4wpTDJfH7+JylWGLs
HvZWZ97tOuKYACOLZ2w71sREaqz6AUKZnS6c8/PaqUN3m4uE/sGe3iT8uRPxkjS4+jWYmD4uDrP7
PBqjH7KM6YTzsT315Xm2Rq4W4Cubm8JhAHbMYzg85568ZGHDk173b4751G0iwAK/R9rOjmHXwilt
h7siF0cn0tM+T+aCq/PQ8vXWGyu2xJkpc90E1UWMEfQLr+KkHXyk/yEiD2MRIsgFH0DvtMVZR9OI
XAmpU4wwSkJL8ij0NG42N35MB/9sbuxifSsw3+TdRWPwWmFL8fcBwdwVS9jXOfSv6cK3KB+xDpXK
fbFKBJBiyhcad2lEKZS3jkdmlwJfBzo5DVwjtYaEqLF+ywB2NHlIk0SPjqJWlgmMCE019RvHJP5n
g++rdcPwdWqGOw76jLcbBJRqci5ei79krCFmUY/yFgzzL0dVX2BY36sk8e9LCDIDikMWpslrn0wf
otBqZwbW0Di6a8Ah6FFmVCFL84Crew1Xy0TLe23EQ9mibwThsGmE5vXelenO0u5TbgsO2X7chZO3
wbjG1khudKWfnCQg2Hcz7fFwhxr3rqBEMh4yTA8xf8mRdPs0qFkvN+uugD/RcGnaVH7SnsbU+RiR
7I/0xvPPqB9TStpkO+x/w3uunb+TtXbmgYBvldebWRZPy5wlqCmISmYeuS/wymejTn+vPLqUep7z
vKXOxwqvqAVxFnwgcmMUGvE9K68CBoRvthAhc0KrzSauSCgu+W7gPoPc5jwNaYYNIOFPXeMSo0qW
d6q2KPma2UrjQSrlmWFfnzP7Weq6vpN+N191c54b7ldh7FLHZCrg2DN/4Vjgzpd9RWXXnBvA6K/S
S+8iR3EKG0qIytFV95ODlAvAv/jKJJpyqS26tsbK30VNpg78GSH6lCpee8Ir9vlcK+wxhbtWA1Cb
HCz7JcrpuI8Zgf/1d//533FBMmfAzIpf2IUemwsfZEc6rHFsDkWuY1nQzGcDfn1nC7FGjOPBj91p
N3r0/MjEOEcHJw7lbMfKHu2r7GBc20kLsWehHNyAhfOd9hKJ+atsITVViaBxNMHFJotrb6fpk80i
uivLD2sZMwZhAyytEebYSWBYMfA43GH1BrMCZL/wNTIeHwXzddFd/HGYju6tYmRx/VWdwftSI0QP
p3Jel5Q2XDcLPm93/L2fYIGUsfL2cYexnG/yHMXjtQhbZu1hnK+NioGnecupboxz6oMSWnZvTrbT
XCIdPraeie6GCVKVcLk4+FFSnxxptpGbDo+1pOMnKdl72my1J52E+941PEhqMRf8+vcxqyYrdK5j
5lnXsYenIhgt2Ijt29JvH9uxOY4F2/GlKq1N7YRyH98vLppGuGCI8/0bYh4EztL2G+lWmDWQXlc1
zhVs80C5ZeWn+yYsWHZ4Av7ePFBN7rcnmTu01Al+2DhQ48pbUNWtRIVbywUSy3Wg31kZ1cseiU7Q
ROWhCfPPzGKi1nNLPRaM+Ha6LInyz6ZII/YswaXubXBZJOcBdXqiYRbv7C93+O1SqIFua0/oMA2j
tlaP2VKJHaO9XtUTNMZST4K1eP1m2US2rQJLbhUqZ58xRKzGsWkeFdoE4+abMsF0bHX7ZryAf2Qk
Qyc7sBulGD7Djmkg1nelDaO26YK3IrfL62DzLY4oZ4ddnDyVhlKuWMD9i62La0W4OyvcnLN48iPB
oUB8ePZ5kpG9ChQ1xOyc9PjsMGGmy1W41k4WOCeHXD4KZ7mx7LEhWGOu1ouqP5Yp+SNTutcc7sX0
lIhD6nGvbL0fL+Csbabk3fF8IoXWt9XJtwnNr2lVdp0z6yeyvIclqkExiLhmMBfPPvOOHRID6gfD
dottGqrMOmomh3Wm9beBiMsWiyhZ1pG0hKieKR7y3mVp1GBudWeyE1J6W4sjl7SVneTDiU0nPV5+
sdO95u0aU3phkl20YH3VcfwV+83Op+5y47eFtyG9lG2YV16ivL7YUdetUuzIq6HiwOwsJuGaSHKM
ESVZILDPHzW0xwXL1dh5R6buNPbajW9Kf+sj3ncljiA/qa11VXZfYiSaMXTRpigxIJa4MlepmoDE
trf1DreVkqaUjeBjaP1g2fJrPFuNbwAL20evdCbcGcFjqs0TLu1pbWPqrrE2zO29wZPr3T4YSal6
R525G7Dm4t3bQIRLXZ6g3L5v0bm7dHiYfY2mu8Cl0m7xwR35p4OAB4R2eo+7ie/bUv3W6RSwueTq
oal4TgiXyGdjwk0qcRWkHvZsWYZq33oddqMV16t5p33yrK7jbZAuIUb1TIQuiVwtHftAn8wpU6G1
Uz736NEdnVU1DuFOS/kWqgRy4VBsQj2jsIyLv/YBzlYoS5fWJUTKm/t+KiZYcP18yjq72ltO9VWm
zn2QRwhXhW0fJ9Z+I9cfWWb+JY7Ngx9H7LWc9BTIjE709hcfU40FEatTreV2TgSxD0F0Ki+fSy9b
mL2jbosNHG9NS21K207k1zWOCnPbspWj5KS4qWSIVWELbFaT615XEeFarQ9t2QebSAeEVHsXMDHZ
6NqtAc8IjmFtVScxYNBtWvYaVqxxgZl0lw96Xg9cvjde8lAmYkIRdd46nkB3AITd+Qlvqwr6ho2P
eMhyYtoNEINOLPtwyGC92ebUpt/2POJW0dnnyJ+f5US6xZ1AjZ6V3Md4LCvrJYw2YdChb4/5MQxh
K4WuC0+tyb6jua0PtarQ/cL6WvHFxKNOU2cJkFifdMLmP2/IMTcFfyDVy/ty4ucpWfav3JJLEOae
iYRQH+zrKX6K/LsZa+pT4A3Ev5f8wg83rZyhBQhRj9U1m+O3bEKxZRheO2Ga7ZBdeBBm1dxhjcJQ
l1JQYAcPE909m85tiFX3BfvdxmFWrs2xtEAILkEjNlk/QufN5DNfipUJrQjyGBhRXeLNsyL7grCS
ZMCCLE7tYGnJQg1ExVt+mPvOwoA9v2cmBWxQCnFOZKF39AiNSPz+iOW7OXq+Oz+kUGDaPLu0bITp
AHJ+C6SmLuzouh2yAwvFvgzuk9bjaG9e++qpTZdtKX/VFuM06zV4tWtv/CXbZydlPOIstWjSRAtu
gho9OtvG81ervhz+1AtVvR31HNz/reivyjFWga6Nxoc0XBhvoegCY3ChBvJ5eMFf1T6FHmnK6o+J
kVuKYR+pPxVbPc0vI4yqo4lAk3UdxZ7pThf+WXbEwWBSFg4QJ4x0je6ONJ7z/s+JsfGDj4oNSoVT
dIe9QOLMzucXgFZrW16LAPICDv/Jde99fB/JL5d2IpjYF1xGWxW7n4EL5+rm8s64JPn1axfj6Uit
u1DYD9K4b7Fk7dCT/C9K8ePMqIl99m157SkOxw+Ji2BBjU9H/btMh1OoHsa+uo8J4yUGyBNm3iKr
nmWEviraP5S5FO1blv/Y1SVhExL5b+14HuuAVYX3Vgf0WE1s1/MSOlgGIVjfiOlrVeI+If2WU+eN
8JF5LMnC92qID9mgdnggjq2dXew52xBbXZkmhOgHXnmjB/L24wDi8SPACNNBJkDP3rSetYvCP1PS
PMQ5HXZMHbXtHLykO6EDnMjcXHvNytPaF1NFxyZpenYZiRG37wvAjIhoA64jCflbxncd46hJH0vq
T4PvxYZSOuBJbhH8l8SF2oxk6Ej1nLUIwL2NnS2Mj6iRD11en3x/hJ2QG4b+RtyW1gLFcMwwcsNg
mvv94gg0vxQ2QtifOXvc01RYd6UmH6JChojBKm7mr4MBmKq7JWRZ6jwql/1FY1tYJ2T428thtef+
hgvfjuHBZhHds8pc1G7xvPvedb4laWeGR2/PyLKR8PBrUul1WnwpjN9W/yEYoYBUhq6+Sr+6mtoh
unLbmRS7HN9FwXe6hfkx8B+l/2lKjM5uB/0flWNmnbwZ7PIjtvKvqZwfPPq6pttYwlXZ7fJva0hP
4Zxf0i46FA5frBHPayIfRybUuJ0PbqdpqgfyQZvGYbKAYXPlXFXsAs/Yh+AW8Q5fYRoi9oElYKME
r4g4euybGtrBggu796Z1K6Zjp3hLh/HJYNrv5+oelXaX4wITxfzQKf1pR/NrGJBQZhG1mgQA4ba9
ar/hQWPcc9HBEmwkLdtp18THeqIPwLferaj7S2+KlXsHrJOon5glb+6WtjlEDaxrHFhu0p3p8tpK
YeFbZceR+Yeu44wZxh5GhXuuWutYjiUUSO63RBOs6rWQJ/Tbcw9iqxjiI7UKDMOsbIesf0iYgIsx
ePNK5txIZZtWiEvf+h/Z/JOWUKLy/Chc1oveJlLOi2qns+1jzJ2tX5kpEAWDq8VZzx30wxNQSROl
nb2t0wt2R0CGFfj9cWss61zitJYhbbazYi0NnD2VJ99jihz78c7m7QiD95DW1Vdv2Br09Xx7k4OX
7ZKP/xLke/hXaPm/5n3/DYd2S8f5uKeciMIrzyM+8m8YgCpP3bku/WXDVoqi5PQ11iRuGoVZq7Io
705+9T4fPtJvRJdFoQng1gFEkIgn3p6TzT//OP+riOX/l01o/Nr/5/zl/xn6NvnR/5a//L/xSyf4
hyNdasaI03u2kLeP8F/xy+gf4oag4rMlxhhFNMr8v/ilH/2DVb9NAa0rnYA0/n8GMH35DwCJtk+O
0wtcmzzn/y6AKf478AFHkEfdGgXynguMjSH83xLlaZz0OlwMZJo4wxaLULqrkQYXiw1QpQrkBJNu
Q/HukuHq1Twf49nC12bOanTY4kqJ065q9ow2ctVTxTHH3adXaNhFNR6DPCxPITJ+ENBkXQeOXjsJ
SRBvEUc/VtQ9yKd+SEJQSu7bIPIXGwJ5r120Ts1KH2m9wOEIaCrmFjPB0Im85HH0i0ez8KWLXbrj
s2S4zPH0pUKSRe7EstiM2Wdo1aw7piZdnylKEg9FAS86CPEZDVG1QorP1llbCtKkr5bqW8oD6EGo
kJ8KtLZ2jP6GrgNvXSJu8k4v8aMVsnTuoPWhMKkIM7SiVo1FOBI9hXCzH9WrMuhxt9ggYqKIgYaT
uY1fgds5YfJ0G8/K6F4XDe6BSLLR1rpZMY7ooG+uXb0gtc1XKfWdEcVbUTbq5sf4cPTIL6v/8CVX
LYsQk5Ap1Yvin6UG1N04FlbgVlKhYj8bSi1ZB7blPoubTaHUtyNH5meu/eI/ODqP7cp1K4h+Edci
CcbpzUk594RL3XoCGMAMpq/3pgee2H62pMtLHJyq2lVDoLVEBKzBRmC3kAYrWYEyb3vMu0IlWx9V
cheMCxuqMuh2nrvc6kFVZ7fHL18UiLImLU+I6rssDlkFYcSHxDrKW6+TozdzptkCBzDlNkAso/mJ
ympwTAKBUVkIfv1PyR5r6/fWr1jg3TrT2vPJsmzXzsxHAQr3LUzzeV/2GexsSatJmgXbOdeQj7GK
+rGhgj2hU7JtFY2bFoK2mC5NlmBOHjDFclC+CU1MPk+xHCYVvTJdiSGYIsBt1GMcGQK5HAeOn5Md
ERVz+V/yKyCHFuGdOQNAp85V78HUHbAYh1nEqF0iUQesf+8dlb1OSfyMif45VD1xYGKaRDvYIOfD
ySwnydUiZqVJujIgIzGHMJBl+BS5ZXwQ5GQrIWj+SoEzhRYmI8JqAJqLdpdpcBmVIFwfBfl/iRvP
Z0c2DXaplKJAp+qOZVrDPIuZXPLSO1j89jgJBtQqr33EYjQeRpfuIBKzA5j2+A878n5Ls6jzFi/Z
hwo7rmkJGlt88xasRjHLdPz9E1TzqVWHxPGK89yN2wmP29bEvbg0KdaM3MVqicnM4xrqLtgAK1x/
RfylUovlF6Z5L+f0iT0947Beiq3fktrji0NjTZPtBpbNgBYJ1kWDPDAjsWVm82VFMw4Wg2Gh8bF5
k+4sJox+KgPUWobd6wy3wBBTMSaKjk6e7XqHMEqbin/kAqDgBDBHMTGeyOTtMw3PnFNzYwWTpt3N
griYIOVXZHk3ZvW8EfTBljsm17jGYGq5BUauIMJZtdS7bkwQvUkPMj+nAItBJyb187S06iOwc/yL
RAECnbLQs9OnoB1W/C63Fax9kkpW/okAuDezzCTDAu+t3x6tiDweO+dqT2LtmC8GM1meiz05YKJ5
0t3NYU37LVMWZCnI+SVXMAI/3yqmVzYT+qdICWmWvSLDSp6aj4I2ahFfshgfhZskMJ8RUFQUSExI
2Lbb5nloIuZjxaosD5O7JvtoMX7kbUZs01U/IlDXoekXnPg8rlDVCG8N9TaU2atLwglhD9UjaQQ0
0yig/86zuUaOJCrw8JVxnp5wWL97FXBsyl81HQUWGYY8+06yvri4M7uS/GAa7I8p8niYYbqrhvnA
L8kKt3MeMko1BCP1ZIFvdtp4TbgN2Pa0+ihyF+8WLQRJnLQ7sjLfJonwbbnh6tmUH41CRBlcQsq2
ep4MjUdUEFCgAH/bZxGT1dfSdpGJyWkupk0PHczgXUWolevGWO60NO5lSlqibRa5WV7SUdRGzGh4
jJoR0mcZUSyRcqMuenUhmOufwhKZPkDdx7Av2F2EH07FBSimmnh17VCkUaMd+hReVnvTOsmpaLhq
tb1zp7EE7aJiSO8c/dAGTbSzIiymswMNKBK4jjwgcQkCc2qDLPCL7j0NPnyo7l4BMEXYTXkeepor
C6Dn/UxX4dynOzfz+v1Yyp0R/nM1NL92g2yT9qlD1t2+DV4JDjuG9DJZfysfmY+9B7Sv/ujUvr9p
fcpEytg8Zub/TxYmcOFfXJvN+yoPWSXHputnD7iMNs08nhJruWeh7L+M/S3KucX2GUjH2aUkBSlh
3/fohUtdxFu2RfwAYFFIRcLsKtqZ65c4ur4F7oBi4wODsNNTBTfN+wXZFPsQS3BQCw98HaA2JOIX
Kx6DvOV8qTwdd8KrtrKrn9J22TtNPiD/Q/OW83hk8Dnmjex3vRT02yyc3H63FtEMn8hclIsOWJZE
6oNSthjjk0xs0kzpc71A4ObFwSiC3JSwDEZCvar6azTEAAr/5FTsVTRstc6wWAqNMDuzsJzoM3IU
RYX9ssXxVPIUKDogVFVmFxTL5uAjz1LDgbWHS86S1pjSWBy20R5fd/fEVSu2pmXvVfJRNlmPbLVz
tHnz6sQ6CJUfg1D9FX5n44Cj4jqXUPLU0FCrWXsQ5/PpwgL7Rkn3G1MWi6SPOUFyHPkEFHME13Nr
rxzsgbb/LXyWHBF+yLADPlhGt4nt2GnyrNNIQKtN6UURPX0azfegXLQfq3okJXPDqfSBeSzGeo55
tcwj8Al9uM9xBYiKQriafFDaO9cy5R0wJhALfVjt+Yxm2HrYyslxVNvBBaswTw+QN8xW99zFhmyX
8x4kElfQdVZUh2EMHvF/0TSbImuJOTw2iA98QJF7QPXflFTetZOD3UMWNHPhDj1bA7m0rqUfSQbZ
KQmjd/sjCor0tFoST3Gg8TiTAlxS++ZLqpTSUb63iQPDWxdYhJL5ixmGfJ0kpl5n6cfCDNTJmZ0A
+cmT5fCDp13J8EhTyzC8SDnSOyPmN7vrIPHY0qZWlpZS+iWMO/Hh2COagI72IheIEE3d380j4bxC
0z7kOWq+LTxgs9svF5mG1n70mw4rAt/L0TP2TU9ZcBKOlndY665twSUYC8C2aRXRCalH5g0cqLPC
7Qj2Y8AcTEJ60u6JpTiM1oyioYHXA5cIwM0dIMJxQRFy6ZBVtcMrRIqYKoqcyBJcHq+U731pv/X2
u60l9/vwHPfottmIzlywcikFyvPkZOyF8OwUhP4vToerY67q16pjgq/bCEqGQyYUeIzL6RtSrwCe
tA5tHB7xeyzHH2uSN49udPbdznGYYo15teAAWUpxzSzEviaIgJl5NWT7vnuwbOBIhDz1EZcwdUlJ
9yAtKm2nht0W5ZSyK86daf+TdXRrq5qmOBvcdBZ8695OTmGXvLhqTLAYoBXbwWm2E3+Ttf4HFhfB
WVs++g55W3/Na4llYdgosd0Xp8UvPpBMqa6MaZOxWw9Zzx6OsZwOYVwNDx417zy0tDqA4097HCAL
r1rRYTm0CC+SCGKzY2KH15vWYEa9FFiIuJYc7htpkbkbeXMkFoe/Izv3UtjeMcqJdzKTCccud7k3
8XbMWhyxGa/HMRasChVBwCgE6euxxbGWZXwouSqkQQgugf9Ij7KhnbGgwVddZ1usAzGbuyQQvEuC
6uKNdMtTvGMonD+PsTlZLgXELVrQ1u75o6mJLgIG5D3fFND3g/qswN9q6oH6joI4r2x/M58KzLSf
8nMYIWl6k/vrO/jcwgEBum9zbGq8+nJj816e6Rai312XGrgZzIg9W+lPe9DjJonoTjHVg9UpSqez
5VWWHcUUIyaRdM4u/fpXiAkyOWkSXnOvOsqSiqJG/Ost/1W7ESEOzc8bWvGHl/V/84bTcGTpiHfw
JHTyu87ZbdP/FiX4lMmj2M6n2B3GlIsrND4ZkUwby3MB0EXZ89LXCdUgrOmsir+BF727zYicmASX
cGYf3NQDNzbnBQMwDVdeh+EQF11u/Zqy/zM18pxxPwhC3uaiJuSEe26e5mOkb0U15KdJAYYbMRxF
eFR1S26uF963xQ15H8Q0PoCMPHSj9+Bq+SxC5tmBqg+no/0sXn6jZDrmKU6UogV6WqUl3rSKCbys
wBr3/BcbwTyY2pxZE1rJBu80Q+EsOCSWP8VgnRyPGpTZOBeCTFusOijJFL6s2JBVdXyzOigIiPh0
DaE+G1qeWnvY9v/fcjsxganmuWP02cm+flBKRKfRVacqCDmCW4N350vogJ9GrEm0lE9Z4Xaexpn/
Xx3zN3fG8EBKDKT6CHotqHGS6Fn1qNm12c61jRBAyNDnWis7MxxKYgiJLpfzJLOf1gYXH44u+7NQ
0YA6W5+Rrx6KzPAqJbrJK5j/NTajg+zR33tzSiLvllfBvYxD81CgOyaOTQyFF8aWcFBFeqZUIQfO
AjYjyluLfhSnpgIHhsIw4nvLyl0HfmhbYj/cuG1LvdHMrTgb7PzaBrCyXTP9zKqtjsHg3ju9n181
kqs7yOGxY8J/aIZXYieb1Mms15EHau+lGewMMf0zYUT9pvPYtTRo3i8G64CwiH8XsoKjEELNnpPx
WVj2W9RX//Aw4n9ueKcYXmfJcLJsgAGt3760BV+eSEf/qrBlKijerIWgIOQCyij5PjQuk4OvIoUM
OaGBxiHb9ilcD/jojNlw2VnL9IDWgfPFJofpiW+La4Zwx5Ov6lPG4g+KsT60lJiXmgZNK8T/41u0
Yc84PToffLJd1chdxttWxPqu7how8LhZaRDFUK/4WX34IW5ZX6RX1sfJsD53QuLErXAxrhsKtROk
6KRba2NoMGqd/AucV302NYJslr5aoydOshcvLigF6WiCoWLC91jkKDglbngKZJVdO3dquoUTC3x5
hymIH4e1L2yN+JZOCjmopYc2vSwJPnnL65+adHHu+pm2kYiLo1zVTXYFJG/aldwf4FuF/2P/SJWs
BKzrTLpvn0bWKVC4sbFDFXvPHzMKhfhQgjSCKFogHfUlM3yUaxzfRZVj3q23aqzv7Lq9CvTBrEKr
s/PwI5/RWzLYSByUaMMSVigecag846T2OHZDtDpcZSCtIKjd8CG+xzOTFG6gY2uYxYcm4HaQxRiT
zRnJFxyeJU9EEDilCKrDQFpLaPFmusL7Q2huT4pVXgzme9V49sbH/LZZOO82Lje8AYpTXpDbLhrK
euyx/SQlgV9kSsEDDdvClsl5ig6W7xE8Se5k0P12hFQ8G0r0IEeubxVM6VDfFzOAoLQ5F8N0r8f1
re8huhf9arnNkk+Z8hGnSUJ/LcESEdol6XHrWgTxtynM3dLNKzQAOGDBj4zpVrHuRHhoP/S5SojE
BVb0Xw4PvU6B13tc9LYVftBBe/GxqB25i3PWf348XDuHKqqsQvtwEN3CkvBO07knrvdvBp23o0ov
0my0F5L19hA+4Um6dLyudkWG4rO0zcPIALx6qCdKNyd378uJWKjVHpo4m1ir8aslHOaWwsuO+/e5
j0IWckX5Fyci0jAYqU2eOy/lUyZ4nKow+xOPJJ4tm1xv5J9iICqcJtHXIDHWG844TAq0P+Kj2pXg
15a2pXtQgWONQz6nOPj2/fMoMLMYdSpL8xZwDWFSw0VSOecQwkK64A6JwcUbbISbkSM+J8OxxXHC
7VD8aC5S3E3Spf9kX0Tbhz3v7YxKMtEeMrvCnOFF3Iqnv9E8xpweAfYSn/0ozxIXrU1iUWSAq2wg
5EcbrIXGYfnjxvNzMuC8ReEyVoEJMKUZ99hZ2efcqd85gIBgrOJHJ+mHsRtz8SP/1/LCi8X6bcKf
l8c5Q+SCMNNZHZjmOIbgXEchV8/EP3gGe32xLBudXvGUTNDFsXyrhsSgV2K7DDp11PnKKuaAtc1a
WJnnz6GcPMR1SP45+8K4rocHm+l4mUrkORx8KH4N9hPmkyzAaN473rMJJc2o3OTqxkfrdYCrZIqO
xzZKmMfBBsu1WTKyv7MpoTKT74xDwUVHttez3dfQwrZK1QjXYsyCqi+Zt4js97nRlPZFFOX66uwv
hLiH+Kmo8Ip58fgvf3QLDGyCoSpQz4J11A5ZEHlJ6RfTx6TedA4sL6HkkjeDG3lnq8zhfEaEomJ7
rTOVNXJ6l4Mr6T6kkz0FOKF3YxRVB98PzqNi38xBp69DTBOfQ11DNhTlJfHjPwYyhL+Yf7ih3t0h
SS7Erw27vcZZv56B+gnD8mWwlr+YAlYPLH8TrS5GvTfBzRYJbPzGAmAHyWNmwr+z419YNMFeWu4n
AUX2Yxb89BB9TvY8exQVCtz+WzOBH+ahuoWsWi3MPPswhKqAzQH/dl0up95QRGWNuChb8ANEl2Mr
+uLHaY98+DvXqY4AdnjNyngfeg7t08EPMUZLdTYOEBJ+lsEnU8b+mncZr73k5xNOdHO8TO/shqc5
hzi2VLyQUrcHPINlhhniJ5dU3MWNeHZkgAmrNr+NZppEzye6HvqgknB+Twv0XizwYKZKbyPJsdpN
Vu4n33pVi7iTIUiSenWO6PhnlmI/RAPpyHFgVEzg0ee8BEJlj09F27oXvuUQSyvvM2K9cI8N/tan
oPzY6Jh9DHvRYTXY+UNz0QZ9dKVYzFVJGG38mtrmT8CO3npvSLlZ40gU3yqpdiVtmD4OFmA5Xyb3
RPLepGaNWsDbF/wQ7MA/pcFUG0Z/8WZ+yYliDp0nb3nwPvQ+47udDqvV+qb79KkzotkPLvCiOC5B
RkCQYp277SF1bhjy+LaO7t+2/i9Rgu1Kj1agbcKkRKONr96y1TrnjkCNkvaLVJfZLgDnpMZF2Qkv
x7M8SlYXzhPGwB8AUlvtuTTPl+ljlR17qJrzYD+rFk9xUn10Hmi8weQwgNHkQdGcJBruucZI15Rk
iFna4oluUXz6crx6/DVevSIAD4f7nE/nwo75teCnLDDZH7qsoWxedX/05HN/IJG1qWJuNpr6OhEv
13kkASsZYrORiBzUlfyQA5CY2w+SwZRdxoy3jps+WWXw5Of5mYJOPl8fs2gVTPcsKCg4XHSxc3F8
TSkJdGE9u1pzVPA62fosj6a82mfGf4pepooibrZr3xE+gtGZ//jZfNW8dPwcsr/Hm6uMJX//l7Eh
pr2Ix8IZT7XL7Z9JVBjvmLO6wc8Qbaqgue8U1YDyv/X9szS/BZmxdgQuFgsupOxdzr7TXl3OLEfE
D1Xu/g2s5XW0W70bHJoQ+ZffregfMF6b4X6seD3k+mjNQ/XSl91MWF7SNC/vC3UaCzqfe7peU1v/
FtEMvr4LgMfixOCmWdzSiF917E9Rre2HcIm+kiGO4LfZLjW1ojtlnB8u25SX0qWIm83aEeO/FfCX
t8SsIKXm8XmOHwLPYJzKAnPwqnZ+NhX7KclwQ0yGkWMDtYmYX0vWb2BWn+A6sMjEkYT8N8Z9Q6hK
vy2JTZNb6T23vsSw4/aPDUvyS5GubjHdlUcVLvewXEIW6+GXa0/mrq2cY+sDV4KzutERgsjQZV8j
lSukUXixyJ1dVOKq6cf07fm1DQfxkfgsQoLBUH/MH6Mz9ikY1QvWDr2NW/8hrOUe+pd3I7/ySKQk
wACMDa0jrp7omGKkLzb+xGGrhB0iWoPJp7/YIn4rx7UJEE0nnYwfUdvtolr8F5UDxhoiVqbBHrkY
dS+zgmbLJTujNTm3Zeq/wq6+y0ct9oWc/ixRQjPkuHaP1w9upsk+OA4bT1S71mu37Ndw7Kocfmo1
PXQdixpiYcfaKYe9znz6pJr8dSpj9VhPvGImTvQTS23bxirjsdB9biy4FBlcGtvlG5pfJZc2BFiy
hyYnm9Oplt6cNCEt/OhheULjo4moiL19O0PVm1ZPgxSn0YZAZrVvXmF9z0gejtH/WUl4tmZxAsPm
YXNTR9smX64FM1VdfOIkbhq5z03o04Fr2N8OBatmntcBtevvixt44RWnsj5UYryURQOVgcR/Xafr
bOTRWBVNOzJaIZYxlsIcRo9DlsKSlJX4yswtNJBKlNFPtR7LDZA/9FiEX1EE45Ygwl04B8+FsUBb
9pKDu6/F3jRULmO7i5BLf0tTUe0LwDAYlq0qiDyhWzYQ8IaBK5X3ltg9SIaRbL6nU5p3FJ5eEbj/
MPDS7VrM7tGS2E/tcOoeHDtE3oNFU2gn2sfYBQ9Z1417Vsj7oSWsbVPUwE9ZByi0y9gMuKyJBjC/
O9DsHAckwLRmNob0e/AxyBtOb64G2YfLan0zCgV8OwH51eoQjKv9b65wK2ZAyLpWVEfGbWglacmT
70Ohz6o7zV/x7KXi1Ps4SNuY34SzytpZYOp48HgH5vZJVY53wjK8MyY8NE2S3idRdE4JLjp+9OHL
5gZ8kRWwmz2gn0FxkPq59+173fI2aafxwjuf5ujB8QnNRt9lMPq3wCvvKk89aD7Tfeq0kC1G+Yk7
jeEeclASW2fPl/d6jlimW92N62V6TiUrEGP7X6PDE9wSE2twsZPpLL757oRYSTlSRkc84S/48arG
5VmlYYAfq+L5T123vZRm4Rse4OoHIB1Al6rDP3LEVZgKJIIkzf6BM3L3UZPyYhopMMLS/IJPowP5
oHjMTA3DAef1hFJ69gsPv5ENEm1FtRbPyBUfcU/yWk2s3MKV0umzfdw1DqATZa0+2ZJlrdIgWBPU
JG7IjEmc0nRztDk0+zSyMUg2J8cRN7ebuiet1H/xU6seiCu8lin3CzvPMOmD+hjC9MWCPwP1kRaa
iR453+L+wjMqnCLa2C6JPKS/jwET5K6bWIZK1AOP3DW3B4Cmuu+CJ8YQZyydQ+Tnn7Na6yNixjOC
3weG6vAhiN1PtMR438P9FQW9mH5m9sbgYmvcJbuUYKNZMc6kC2XBpbVuEBgT8RjHIG4n66uNeU+0
qFb0AdvY8zv1BCwyfUxHhr3c0RSd81Xapuo3HZc/gF9pbY3En8DV5gb8bzUjlt+DWfz9MsGdRtJJ
yYV7HdgStZv488ql+bfEUXoq4uGWWjUMTtFvUlWLz5gno/MI5LdcRNN4bHZpHXZ7mXpw4OqVV40k
Hxp7NwbcDiwbPbpMKe1W8ktUZxOxquiySxA9dCmQt74Gn6noSNJW81PajGKZ10DZ9oh8VAPN5Y6a
SFUHJR5V2oBZRyU3l7OLTMs+TNkM2EjTRVWra8QUE3uwK/KWu3MCqpVr0cTUBYcPjhddhVw8wyY4
RLCp89A+F43IjiavX9rEQt4uR/r6TLzJAbCcQD1iX+ySBHf7/Coy8H78fLrAGhpX/+C9voK0xLLm
uNDKMqYTr7T97RLbL13AlN0NlDmnFTvctiBBk7kTDlv2eSR9QCCQWtzVExp40VtvS8vasRmD/TST
5laZqvb4U1hybETS/3R0T49moAV2ZLAiRJPuc91Wu6Zn7R4kNnujiPiKmxXnJK+DozuhqvuYCyVv
lay3sZSkIKHNcgxWEFQHP4Cj0B/o92uDfOd5kljYk+n1eGrBE+/bEgCcBecP41q5HBelVqupsQ+F
lMvBiTuIuBbUVofS+ETXJ2ss/00TbIjAmuOtBJuJogfNWK2WUVy6l9wmAF9R7sLmZ3VGeGweVcbl
uizrf7FOgbx5Q8BuCEPRMHfsk72Dg2Vh0zlzd+hX7TFXOy/xmIBDzfMJIbcLuM9JnAiJ53yMedJv
avwIh3SSxTYEMrez8v/6wBkBIuCbH5q/ycIzOVXLU4XEsxl737mb8vkp7mEfDlc1AUYcuEDUafCc
xuK/IckjdCzn4vaXcsnqNc/f75bVh9Drhut6IfVDVIY/GHqmQ5l8pBYob2uFYdZgx8q59w7QYfq2
iy69y8pYDMuAQEe6OFFTwK8mH2Y3UedGm/3cMhVNivHG8JXMLPb/moidG7JvMFO6rVeBXNagjlgy
dTrkndPMf+MKY61TEAJch5JinG5LaYHNr9x9KJi8FL6xGYGfW6V1z0fQXElyezxpseJvvwzLZc79
ksmWd3IJU7prkm+6wbKqH+/GNSsLTJkbkZ7/ymT6GMLVKQ9Rhcyd2VcASzaTS2GnO01wJAuBd7wH
pY+SR9lv9dR6+GXtvLosvpceoQPhGRkw6tRZ6G6HitfUhE23BeM4Bx1A1wGqmOg+FKcBNIUMlVOI
7EnfVXDevfrFX1gA53Jiz8F+eeIpyEPkcFRMAAgWa/jgU2pUzqJu8QAstFf5XGpqwhbY0ugAnMx3
jHKzw4YPici0+hxL5qquIF8aE4esR6BB4CHq/XOcdN1L1bxNtXVTACY9gx0fMEwp64eZIPXRWFQK
5U6zJ7LENlgwaOeZe8jm5Ee3cHfbeAQJRjjFw/HRIIsM9cLoEqGeZ/nMh5NzhVDq0w389hoWnPj4
kH2bJU3vY5Hmht9fG0sTYHl3ioQSUZvBOpp4xDMn9c/4Iy7hsVxsxjEJjZJENgviPnrugvZZOOk1
y0Nvazhb9x7uGjaB4CqKQ6OsU5u18V1csaAM8FYpWT+NfY1A5bDp4abAhqXKHuPEmg8Och/cB1RB
gQppQabeNyunCl212NmxhLAEbBrfxI5tcbtrKdSzs+cMqplve5AZAgvSCVf0YcmgcKV8zBj9jmno
Pg3p2LLBIGCdqvnq8AJyquaam+VOtkJvZ1OEF1/5VPnMxXNDjnUXNct36pbzUZUgJnN9U9Pok8X9
9soSaEVhv4wmHm/oqGd8lfSfBKCtSAAiY5E5W1zLW4+6AXoRi02LuTrpx31Hujz3+qusGB9wVKwy
ZTbsIyfBdML9KtQWT8X6FfIcNmqWn2PJJI0e6/A9GTvaohIgUb5VXW1ZvNS1/MXQnG8rPbj7zKlD
4qG4SPhgo8Qd/+DS+mdZ7bfX8Ee2S8FRmZNYxmj3bWP6mjwl9q6scQb6/3Ui73ckWCliTQoY2GV6
bHmIcs57NvneXTj9Vh5LVEZeiEy9hZJaNfOhzXLab4KGBYcC8xI3l8Gfqge4sdUmiPjws+pUzPp5
HoYjYI1DMWZ/J69zOKPSVyh0l4h5FeJvMuxEQE+Gr96BJydE0e/tAd+2DrKBssPk4GaBd+8iqwA5
Sp3raA9Mbd1ANF25f3w9gfPrCL+sJL5RsFhOAuxyASwF3sabqiapFngtJ29Qv5EaxjSv/RfTmhMp
aMhGUYocKwDd5g42F2MId2hYFnV5PyQkp/GPAQ2wQoiWAtZPzmcQgRa85s3Idz8Ql8x+alM+TSRo
dkS1DI8q6K4NUcUVNsOQHI0kiRt0uTrOOxwRqLps7SXFGd4ZMRcsezDnJIzhOsFY5Fkx4CUUeIBs
IkE22fx7C15YmxES6LTt7ar+exid+9hnx69KcXIDYlRDwGrPGymF1p58K6HfBcHFT6qa3AjFx8Tg
NB46imWjxblllEUYgC/7NuKfSgmUEdiGGJ1RsUTMauP04itoigu45g3Wr3+zvULW9HS0Sy+51Axv
UMk8eWyC/oXVbfnhOuyRcVkCRu7OXW5eMDse3CjRmJuCD56Abqvy5QdGwWMozU8T5mgPtq2AmV1r
3rt3XM6gYBb2GJ5wydjMB+NdVoc89YpbootQR6MB4QmtP8Y0uPBboJRHno/7EhW6z28RETlmAnpk
IvFguehrDnS0LkJsiQzL8aI8JTL7my3kHiuwHWU1M51nTrMJcsEsU++WOozP6cjic4o570tFWg5K
k7tt2QjtOq8B67xeFkwGw0iiJQXtROyuxZ4cRg478gq0LxYzkJzNOSR4O/N9ODnRzOuDvFsv7oea
qze+jVXUCr/ztmIGW/ArIPJyl9b234BBySrVjthcRWNECqFYj1fVPhNJ3PsdjLF+URHEk/AkHY+g
qOEY9xKK8paATK8dX6NZ+TQqRo9h7d7NzcSz7XjNDeTRfvbvkmJ5bIpaHZeA+pS25V6NnYF+VKku
nRKGPor5DaZUSxBPXjlwqWw4gNdOd2n4XecwfjAkX0b23keRNDS0Ipzuuhqdtg+qmzvT7DI2Xb43
NrleKr3T5aWoLEotHezeFtUEAMVo+uNMz7iNHUPH03vMtYCOdHK3yqwhEf8Au8iyMHZP63FWWaV5
rVc10o8pynaydsf49wT9ipUPK2ikhxQQqyIbhGvvJAYMfX7xt8/XkTSYCBjHSbZVjHFbl2AqIlQP
UBY864R8TB4KwkxJyLMdnnQc/q7/QZFl0ykfzH/TmvuWVeRSSza+xwvukCWVOyiSAqgXBwYhdVpL
cbRGOYdGpLdOJf7DSrscy2nCMBN+Z2CdsXK55Rn1EROdV5D6Xl1BkYrv2Y9vixzCZJIIvPVIjwFI
i3Y5iiAdPh0KgNb3za7iSQVXCF+rInLYaw/AZNPzFGjS8d0s7tKK3yNCyCiLnWUjfC5zRy8hbmmo
U/Z7Ok0kahvuX3Iqz2Im0ITb3jsMLt+WtJZ3RdQVh9HxXpMUh+sipdh2nntlu17hCHUFuwUfJoxO
mS+7+1pqlJYkTDjxL0QRr14UvMjW3pdLcD+DzGGn2hg0bUPhShSc8H7wy2m3PlQeFLjGAnkkINgW
TfGTOsfCbfNzP3kHCqKw1y7TdCRcM0aUMOWxATclKKq1Q+c0lQN02qx/pbuDF0WTnYBLceWUZoQF
iDbBXM4LoiHLanfX2TFAyxr/kvng6wQD6Ea1sQvcmQ7j2C0OgMBf/Ikyhxn//4GoPZ8JyYCqabNj
NwwfeLBOkgvcAuNxA1+Kva2zFnM71r+8DJpz48r3IgUtS5FwD9IVmCTEGje3kfKi+NtN4B/W1sAh
AErr0iViP5fokwNWi0Pv3leUyNx4fJ9KPwcNS5h4588xnb2le6oNCjLawr8EHsSeu3i8bYOguWOc
xQoBTrYfBd2ofoY6E3PZoHmIYrrFg8CJAIci8y8Ln71B/+n7wj36skTJt54Mn+AO2ydJRzoHdnzX
3SCCFsnNNiQmHFMOBTleQzIOEpwj+pwKPGRteIZSXt8bPdTEQSx1lIKeYn76QxxUVCfr4plDDIxB
MOxnSdvgUl8UbVf9lH22rgN/O4o4ypoZZZ7VLq3mdrBzi/69T7mU4IyYOUsgIaKaVAYTWe27T45X
EUEY3l1E7w+DZyqMCTbNSKjrIM3qPfgwqz1gacmLGsgRHbQq4bon9Aq9aTt7pAEa7WUUnHBB88U9
48cu6hpQLk5Z231LSkToVE85FhQaDP/H3nksSW6k2fpden1Bc8ABOLDoTWiREalVbWCVlZXQGg71
9POBbbcvWT1G3tnPhgs22RWMANx/cc53tGYTHaEy4BKhIrDh43n57K5bv5wOQ4h8cBTIimkgbwaC
Llbs7oyTLFLFANR/LIwmX1f1kb7O5CMNnwieEYQB4588hqaMhIoW3vtk4W5Jh/MgnbvKILdRMdyd
rCeJfgbq22heFRC/1WLYoapqCkSPHeKlReIzeOldg/J4bWW8Sy4Tj9zhZOqQXYbJ8K1LG85SiYIL
nS9Wb70JpGHfJVVNRIDlMAUIJAdV0T6KQr82DohbTJwMoY1dmX1f+LzMLep9lbY3se83p1iMjLHC
6WKO4YeJvTQoI7DFVvaRexWPj6GPbjumezZE5M77WU4qC7OaOeXaLBuBB8NCFU6OFRk3rvWue9Sy
sEuo9aXDWfKtjEh4SHEaoN5DcNvNExZLGEccN2Xi1hsoGxitOwIu5mdNWg+Vb9Qwir4OHcZLnB5X
MMsI1gvvZzLoCE84bfQ8I4OJIFdsOoO0kIHVFwv4biPLT2MqChq+ioQeBoZMc2dr42QN7vyMBLh4
DOCgS8hzCu1F+0K1ZB04A8n68RDXcz3Lpu2J+ACEwEtJrx6DTEGSqc35ydKL30iOrMoGbIFl3P9g
iOVsM8j1mQnCpC6b7+y/BWr+79kMhGIAREXKwsBVwmhX6/RjNgLkJEb0TryUiGzryPAbWwyXLVfK
mSesumV4+kLi8puFkzn26veYqI/HFFTeauId27ekgg/mazhgwQpi2qQlvwCuHEBrv9kN0Iw3/sTW
I2iH8ULjENG2xrF7UQFEWD/P6/0Yl/3G4eIOnPxYM2VYuNWHFJH4OLQ81SnMKYc55aab/YggR6PY
+TRDTNULHsiquxo5BZkpQLH5HuZECEgYN+WIadtU4Zp5JwPYvrV44QE8Zi7fbjEwQZ6RvuMaGfft
MuLw5y6H3QGInf6EpyqzEPbZoEkLjQ54VK0i6UKXjJI+3Mx2t0YRM1iJWJLVPv4r0xHdsTCKS5wy
OU9tm16xdmhGIUQgW2AQVs+fQSNNmsqWHa0v9maX3doZ5ugxFs1lHk4hIAduUrw+U7DNo3ZvB8v7
4WG9dYeighmH6MGwwrMc8S0Vpi53wwQbMv6wIi33wMWZBjhtAkYyB+VXMU6WZnENA6AXTopOSqsb
kM7lWSYscftgYM9U7/uc5j6CZM/Yq/GPwzABdSOWqRz7bOtUyRchDMWe5K30xpnr4ExkkDPE6rZr
1GttwXKq3Tre6XDp7FoenCRJXoIQb5Q7xo/cKfwd1PudxjebjTLfjkXENNNV665y1lar67O8NRkw
rRfjz5BX+aFZZkp2+ejVMKidOf90eEgdL8s2henT9t1Ok5ndhQa+gMBCUGaScRTHd0oMDv2M/601
sitpS6CkYHQx4Xwx3eZuzER7ChWOgVBUP+wYU0kSqMfAqA+zmyZbMQhCUWc/244BaLMs5FYnZAYO
s3A+Bbf3MDApmGquF1vkfGPGmDLSD/OL+gQqt2s6dySqsW33lOPlbAcXrrG59PUpsBEZZkCE8Fog
5BXixq9ZxdLE1Rwa5Y6xZHOCekYUC606MlHExj4xhLkmGwF+EbFVGV6imrlqVKJi76bRPGSOsRmL
wj8VxqcwkK2GPbtolfbFw2ByVQP9O+gU/EQHD0FLPzsUE1lWKI5ylq5PYj7CI77PZYR7G/hUYgzH
JOAntvxyG4+o5PDCsO1H6njokgE/f4I/PhhLciV79oGFPwqsioJlvp62NbE4XMB1fTYNoi6XfWrS
diVVYhEd/KDYRWl+YCTS3WRsZ+EBBT/CxMWGnfyeWPMZ1mTOkf2MNFeiFnfHRd3eoKoXKix2adle
SzU7LMX6/tI4WbjJMrY2Zo+Vy6vFxTLHCwX4c9jEd1WF6lYwpVp3tVp8JBHjY13e1TFpA52HKsCF
9dcT7mSVj3kips3kGmcXqRgmLmqoEVnD2PjRDT0aFWoIOLeriFaCh3fgkqrX/+tqLjrMhE9T9fOf
//hRomxmEf8zjMvijxmx1l+myq5+Zmj+9J9czcu/8a9QWfc3DMjEtbqW54vf82H/5Wm2fnNs23R9
X1iLrRanzr89zY75myMcGxkrXnYhaIn/HSqL3ZmFo/KVFJZlu8K3/yee5iXf+//lfyshfLbYDvQn
yNYuHulfPPMCtwIp9kuEXQa8DBXBNW0dnuXsCRjcyU/sRwe8MpxD5/gH2/d/49aX/Bf855/smp5l
LwZtGpY/Z9nGeGpZHDMijgcy2phXPCVG8uRwi5jzVyUZQeXdjZOxbSptZnryVfTTd23Pt2NImeGf
8lOMphVZY3/y5XCn5HB7bu8I1bx47VVbrG3r4Qgxn+IEa3VLT4Pf7I7d3vtf/4dwYv/6JZqWbyNd
k6brMFMCGvbn/xQ9hYFLppC1mu0F92gmu4IZ+Fq782vSNyYKQP+jL0D2taoHZ7zk/LiFsW9Z0tM1
fQyWt7J5hwmZLa31WmVkxREB+QYrpQIwPn71nSbsMaiICiXGY0H+XIwZkx/e0UO0mHargBifIGJN
mJsISrNzLN2foS/5GyNxrqTLbpzGbzeyTuOdN2YUzZ3voAsdoAlFOLjgTngh5A2cFm6TqpUBX9dQ
PbX/l3xzivtBFHDpPYbCjc/V6CCEQkZO2cAH7jodrO1mwdSqVQ/YhuqJ6i8yzjoY7kpOq1nbyQtb
5vTWTvStbj/GDh3NlJENCX0/W1MPAbZXjx5VKvrmEpOV/xVriqtsBp8WLgEftf/q9817zRqWgVZ8
NzwgnF3nbV5sgopFzEyOZyv0sG777IJbbd1RFYESFWcBbgDdFgVUCnXyNmlBOXk9MUGcBGuBWZXH
PjjQP/D7Jal/ipthuMqxYMASYr1leNBUrDV89KYLy2kV2qm91zPQjSzo0Z1jtOLLODopuWtUFjca
f9XBZ7V4Da0U7SQ5fHs7t0FoErccVtxDNYuGbcqYhuTXADjKDD6S6X3tmhg5kuxt0kO0qWwWdE4z
semv56cq/oA5h5ZQho9+HWguRgog5Vl3xJusRctKvgmDdZPbUORh04WQ4qxG7o1SMANkOFL6eNYb
VzzGmrBO1fTeca4Yfux2GKOTGzMnWGz2sOiHkQ+fHt6313uootiz4IquDtQQJJ65AIQm39mBf6If
ZQu4xg3TkPE2zE/FiLeMLc89sOMblpFoiL33KTS+BQ4jmd6utk4CoGhypkPlfFVITTfO0n/1rnks
m/LebloSGoE1jfogjFRemWYgHStmPkCX3elxPKLLS3a2jK5tFZ5A9APFJNkJbiJGoPqxgmqD1toh
4FVNX3W3LJVhL0+AQ1bqNgvKt5FR3qodMf5skN5NKz8MqDR7ReWu6bTNEegq+9Gi6nrmo3N6SFoE
CGHtXqacmllNZYgeQBPna1unYJpveoJLV3FB+HUjLOwvADfDQOy6YuzvRqwz5KZ4jnnyGv0OaJS9
Qjuy9Uui1xhq7WoYs+9Oa8NBA0A05PmNbfrZelLiLSSxB+MbGvuhPdplT3u3aPqtwtqCQn4rTXU7
KhfCp+PVxFnxTOUZ3PR0dH4UqS7Wbo2PWqjiPRNyY7vnuVMLUgGlHG4faM00050YNolX36gyRiA9
GuaBGwptKRr6om1IS83xckOJ2QXePKAMbB5R6G3JoquR/lHVOiA4ZalhhPso0QrMEavl7UjhE6Mp
lz30nWGnsDq7N5IucmUuFbto2IBoMZGypK5aovRxp+IxIi5VFcHXHFJHj7b5mWGbBTKDRLqPyMvV
cRNu6r7Zy1Bmu9GFy2ejcB5GWuQ5gHpAe7VkgK+qHEaV9Jl50WgHSPTjxxC8FWnAKNOLhuRVY7gL
CO5VYnpsjVwewZpuJREjPBnzugzAE5vI34Rnw+lFBzHAD1y5laR6CLpNW1boXbyP1EQz7yam+7q4
bMbPMhPfKjKNef06HEh5x4C61bdImz+kDN6DBl2OWHyWoRO0m9ENII6d7Gx+ld2SspcItYmMeyfu
PxjVWw+u632n0hzWSfAc2/zAOWxnpG+dtasgKKGHf24MMMtdX+BRdi/YPAHAuTTENpaO/M1SMHA8
4L+sgCB/L2LwqkI8F5SqgwYR4bSaCdqaNa5LnLGzMu/TqXx1VMmovvHMvV8cp/LcdD1i5Mg+189m
xcOF9How/Zdcevy2Uwk6evH+Vg0+JTbHOX8O4sAKDR5sUdRObgn77bnS+bjG1U+KcOQy4TVfdIYn
O0hQwZhjbe4CJ9mTXUlmh6xOjefQnorxAVclNTMekzGl+mi66ZCVAbn11XtDMCyof+OmORckwO7M
iL57wNmpkvqrldltPdHGhNhCiC+mTrDzh7okkWYO3tHwy4OjKwfjGULLAvl46hlfQ+y/JZwasKPm
x6Kfg2NekU7JonlGM0EF3VpM80BDgxOwzt4clCfSbvFwCxIhav0OMOZd46AngJIC3sjtIwwcxKUp
ShQb1BMLftZr0Dvzsv9WghA/+mN0byFi2c8Q+Sfc/FsBAA3Q9qnJL0ZE6mSjkxFadfw6CuYREeac
TTUEuwSTikohz/RMEsUwAhJpclZHOEsjQ37EoEeSMjw3SqNy5i72nrgq14if1nHWQ0dEptFi4QZz
ToZGZTOImXCBFIPah41Nz+RJBmHl2gYpeW+32B5cbcMDaKGfsJmPdmjQIfK3CS9nO51AHthoO3mE
SjVlW1neLcEBmMTMYifdmkzqOnjwlPHRRX68cSeSWANPvbWjeiwmnFx5ju51RJ3dv1Cv8d9STezs
QJ4yBd1YQ+bv5pqcSa+/BkMYHgHG38MJZAOUl8/Rskrtph+ppeZj1nDfc7dddd1Pl3gEodMMKV6O
6KgJkTFT9d1MbspedJca4E4ozLtm5FxJVXSdyzZY+9YMYjOxfoRxlZ74ztdDjUuplTq4kt5wA+n6
aDEnhH1pZiQRdF/MwRHqk7+0IfM7xFXKZeENeQPzGhBdm0TdpQ/3lrXX03CtPd08xiOjVIFYJzeX
wsVK68OAdx3Tng1SPUNx5lTUuNF0gXFRMrvGK80Mh4nKE8vUR6OpPMY31UtVAtLgLFuJqHtRmsCa
OXA+BoVQtGp3CMlvwX6th7H7YaqRmCCL8XUYoUVheL6WafHNGUFM6NgHAzL4RALO6JREXz3UGGZd
dufbJo2BiSLp1qjUUCuQf3UE0JotmrJinSzCY29IHxxn2FbjxKjFiq/Lh2GFuY9aZJqOeOkd6xYa
zGvTedOhxkVxB5yEUmb2vG3ChUXpIqEhkqfVTMTeAxvS+9blHhPyMS69+dwWQb+fova5lewDEQQe
/LSPATxH6UHg+ZPhahorvSMMrNjs8f/4m8jjZKkaP0TOkL6NA9jIhiEG5uyN4xhgN8fGebRNHMXx
mFgXTpLHhBUscnzsMLoajhB3CAjo9GubCQ05FQDeaNZPjBmrg67G5OLm5DlPwRydLf+z9NCFMmwH
/zSw6IvRemOw0HLb8GlWpOGiG6NqJEunHdBAEnuDQY9ICMnuVRb2RnbWp4V743kKvtreBV9TstjN
NOExVKj4VkJ2ko4m1ZAErI5gCLsJkzUmwePQgfp+ouI1n7iuj+RT8aixn7mZM1QG5DQ9aVsar8p1
t7Gy2zfbzr0NSANmQ65uDnxlQIFTUgmY45+jJKCVctZwdO11NULczQykg37xXlToV8T42kWJTzZa
J7cmf1rghx++xkwFzvMHCyP/UMi5QRofoB7Mq58wDbq7LPVrhMvuxUite+67+a1umfjOzFWdapln
+L5ceyFpGi77nbwU435cAjBNf+K9ElG7ZYhyKIJxAABA9LY2Peo+4l5tUX8Xg5zo8IjVQcVODSSH
R3NUl8oqMSA6CDdCTd6IDNHSGiXpZmjitoZcl1xNatgnJK7GrMGSgAUyCUCPM4E/F0cPp8S0vrHA
3MUzkqRahGqFLxjkPC34oWYuvuiT8YUvgXIztAfgKT+mZThaJVjBy9R7k6igUQB24D1R3uZldKbJ
y4zwknfJmxPAIC2ANViLJCkSi3bWoKj7/S/uBIAfeh6hDwP+s0G4d30KALdLHZbEeMha5qbu+G53
7bRV4UTXHB98UT5nU7eMiDrvjCY6pQmB2zSZb4LGYZcGrOdZDj81LDd2jb3sJSdYqRgyK50smlTY
YLh1whMg3Xpt8ueUTco1l3AXDLAlMTUJrEJQi6+OCJ7xUroPU9k8YyU+lb2BrDCyjsq4CYtsPg+z
+8PIuHZCAx+96DNEC5CxOOVBdvdgBeJ8+jQWW1NTY+XSc+yf+qHxT+Gs3iSapV0FUQstdEOSSnyL
FYc6jBpzBKmD1yQ/47JjOUmR9zs5MkFGn+ADhf9c7isgfzSOjMEJyWHz5t+VTWSt4Blzz1vV2dYw
dKo2FvtWzO86iL7KiSq5BGhNHwfvZ6ZUKJvW3+L4vCE80VtZCrhq35LsXSNqW2cjanNpV1fE1mD2
ST2BATSaFJSzPqee6veGsKojY20YCMTcnsFcn4m+NN7EGAF8M3pz10vZwFmO5jWZLqwMURSgj6Bh
s10sgolOom01N+66tvpmC56Lgvr3baJZ7UNOY5efVLtoDGoglJA4SAXv6UyajqmrOQE9wb56ddjG
tnj4Ld5JBo74AcI42eGjgNbhknqKOYVdWHM1fO9J1kYJ5ejDDFlLo+7JmOL3tv9qTvEPexbpAfH7
DjzNCzJV1oE/6qrmwjYQPnMN8gqzzcGFfGcA/zl4eY4qxyvwrsIVALACn6pe5Z3pblHyo17h3ETu
t8cQ7wRLHHPW/Uj54S0dUfH1T6xP1S0lHtYdfdYTA+3OAm5MVsEqneSd6xXfO58Mtd5h92l7pvWY
9sdBoIAwYpQOinm7M187Eb05HZvA1jKXofVh6CKxz3V2Y9fqU+K9W8mcysOp2WI0pjOhwRMnNAjH
sUceZkS9uKa9KxcTeUbg3CQR5Ppo/cl3c+IKSROCvHXBKLgrfSzglQ437HORPSYCqQoVQxxX+KkK
/Z6jbOIi6r3i0eTKcmvSPcbhkWy+ra25s6NGnXCYiEu5AKxxvkqpAWKokIWL+YbtjolIzb6aBs8+
9A66MR6GFXqCZG9kwVuhCoMVDMlaRhJfq6QDhBzBfzDN9jQrwz0HMbs9EaEry36GER2eDZbBbGq5
5MtZK69IYjTIwFK7qjloRSlJAd0cvK6gKyxu03rkekjZ60WwntpglZXWY22CECyt5IvgyCeTUFcG
hbxzeBwNXtUWGfoRnaQABY6wKx796lTXybWpm/Y275yDmMnn6Ex2ntrsifvO8LTkteWDkyNzVIQs
ZpFRWg99RRZ7XTrnGp0i3Cz7IUHzdnRyrNS5TCj9M/3E9jB8qsZuzz/T1IO+8xrDOfJlkVqaIwCc
u7k9//4PlfT0GHMB8pB9rtdRX+XXtmj3vYnwtiRGKDSHdhP2ud5VZHIp5fl38Gda0lRTb1t16kk1
vn8mA2Aj2oJXKzf9I3SJvR02LxqhLOmuy18C+6WrcLtgNRAWhiJP2kgGUsAoQDJINSi5QCxis7Pe
3Jc+2l00A9Ex6OufmAzRxZOeY/pOuyfm5CGJFaEyoLOIsRmfWJ4xTpq2lmMumTfxhfJFkgxevlWS
lx9VH2yksm1uyVm+mfD9zP5I423X67m13t2huzgR1kPfZWE1m1zjaQxSn3qnPDMQsVZJ5dAkw1YW
WXOFbgktAtFVWt91jftV6ujZGduBtQ9hwEUHIh8bn57red+E4qEtzgkpA+tA2Z9plTvw0zDLxpdQ
MNMrF7aCMAgmCtrpUBDCsWlsihgcWaL8DleEOGPe8EKJgzMhQpzajN6yA1o3QWSgYZ13SLcE0KMq
xr7AN5QP5s40TLnHfNytQxfVdc5KiLSIfcb+aW1ncXCOS+6uvlwi0NKYgK+e9UzRQRixi5FzQhx8
XSXrfCFlZ7SvSOILZArTe1WCnojyBpOrhdBKTB/8LxUO2zbbqjpaQmcB95S8InGuP8jRjVGEw1OZ
8ycrRhQzLi5OVePeH1ppbmERtSvDdJytv5C2x+/M+XnxqE2qBk+8bzUPTl//sE1nmanarLEK99hM
9Y+W0rexSFZtRnHIDMNaEWxYb2MyOBCcHmCEQKczCF6J83mXIqrFZmt9FtX3gj/2qlyMOnkBkh2P
woDTl+aLmcddFiYnBpxiFyBA53BGEkGE4dCW27M5dgB9mSRZOOZHzWts8/A0QEYQXjJ7kKb43sBc
yLLU5fAPHuasYMoliDTKHBaclb71ZTCvQP3wZ+n4Lpqni5PAma9IJNyTdYQksFu5Ti5fvBFeqN9/
FGtpuO+JhCjOAPnbMJLwPVSmtY4mTkP0tUlOenRUkE2L8YPjOse0hvZtHVe9vi8ZwHWgy09Vjpmo
TjzvwjbyUI01eJ2KiWShSIrNGL8jaqVXyJLq0MkCd0Kab4GqEt7lItNwE/g9IkHME6PhwgBfBiaO
Su6imYai8nOJU4psDgwvNzgkqOmxEIzl8xRFRMbPfNHM4Tc1LrzQZf1qOsaD1wWYygu1dkfPYKLc
LRIpcpZmW99EaGySpITHU9fHJO5H1vbBTcyKZK1InZ1jLJXJS17S+40t8FM3HvY5xgHHYyATQh4P
43u0qQ+9wq9E33nyXa8/u9W+G8ePAQXP2k2mS1+SZSFxBhykbR7EYH9zmY1lkcMBFqYPSBGoo7B5
cQDhdc4G+GEZn7dqzZmmJHzCOYyf6CMaORXARNyqcCD6CfZECip7bcczzl5+yBmXp0sqkp1Gz0ic
SsTf6lrDaFpTSCa5c1MWHXv6dp9YUbHHEPda5f5mtltKSgn/I8tu5I5IRbHDZCbgAKWXIYUzhlHu
WJbxW5aZ6uiOBi829n0MVGeXLNGNyaGT1Leqyx7ruLVP7ZzewxbJ7st8vBqNwMkNfp44qCQp7tou
PRmwPNuICPAwp4S1oemk86WKJoPM3k8c9ACNHNwQi6mrEYhjiLZDBWQuvLcKVIoCZ+fMJScIgqJV
ywh6PYV+uqZiVB2SuJyvaiB2fRcH+oc2871nWJwCvr/zaX640dl1R25P2AFoeSXRQaUGi3TmdRt/
XKJgEsZDSAOXsSsyT7dmE9CDguC3YiNNWkyEbiU+lyZWf8IzrM67FlL+iDuPqFi07oxiQNA4LgEP
C/dPKWru0nURn+NEYR6PVTKxKAbBDporGOWlW0DS8YFqyCBHttVo4td1v7Lti1vTAoI5o9xFJQyK
KWLfEGDd68v5gDzUvvEpBJMsJtkPzU5Z5h+EpNc7LrpXvwTTHwxNsy0gvqx7wttJUXT2NUCTFYm4
91x5Hw5qq2YgcXe+5rV3SGdR3BDcAnM00g+NRH3vczM19quIaWTZinMKFPZX4857I07jPc8+w6aQ
q8FL2DwB+ziaMw0q/P2VYya4/mz8njXTdGXrYuOF06NSE0KdmuOujR+mGe8UC75F1j7LrbDLg2Ic
UBATw/dCPrOv2NgDLnwt4GdSRPLzLQY3xzTXU31oDDSx6YAEDTQFIxLTzHeigKnR6Nupaq5VNUY4
rOZ3XHxfsvVfINBuKuRVW1PRHIAdRzCa1+vQ6V/9wXzRUbVl5wObIW5uW1qzoutep5RFIlEo4Ro2
ymMcjk+MkA6uVkeTJcfaCjA85zaZs1lvLWD4R9cpn1PtGLBqP73IbDfQ9Id96oi7ZGkuylYPOyle
zDmfTqMxb32n3xDBsHYchK9dRJscortjwGmcQqP5ZiqgPzHOpDWsvS0VDzWm3etdpybz4q3DHZ0T
DGcVR9vJLq9z3r3NRB8eNekswUzSSlGI9yCW1Y3mb1iKn2Gi54bvWK9q3OuQQxChA/ff2lby0XR4
ck0l/Q3eRHeyiLtX00mCRp0Tv1h7qnV4lphvuvEUr8va+DaBO4n4PzrFwXYSXcbtEd3C6MHPmip3
76jhw1VDfx5BUXS21MxDQk15ET0bqRltg2KLC+erqUz/1i7sA2YGSvgxvBppz7qltJjTLt5tJZ7S
hFPRZhCeY0/gLmx32hsJW2EvEgS6QT6OgycuecHkwBcdM7db6SrdcKcyH1q430aMKczEI1Cji55K
zzt3zHm4XjKGsduoSl76cb5WM1r1Kg3fSM/xb1FgYW4ggI1w2eSiF8oZI2sqH2Ft3Wh8SqbqIWks
AlVV+VDE0UPcU+tbwsDliMZuRHwVp3CTKfY+AlLBDeYifIjyuUzQkEq+9MVI+VW46m5a0qJD5Ner
js5+CGlAosDtMKB4qJ7ceE+gHnqker6v0KoFPu3GSBjscSb7QLflDXg1Yz2wf1s5WUXKC8wIH0LZ
NnbRG9kePIqJ6iIJeWGiBZbbNPLDquvnwVxmCwUBXrM78kCRYzDnBJ35wWmeEnlgsXAXgSlOw4Le
LhkZAofZomftrYND7knfxWciNg6iRB0OzTHeVPUNFvdmKxXjuEES2TR5+6apzmbXwTghWA10CW6J
OHtkoJWSueQIBEspsROlgfWzAPilugA6nRPtXTXe+UPx7KdLuHogRxAHpPMk3q7L0ogC+5CP0wOr
PA21Wd/3JYu4Ln52PPdDlNQa7miimHMTBqFIrKqM8IVZJvjrL0EujUMN5JptDsqGXmPTMdrigef4
I/bCL62vPnnJOHFn1H9YDEqwKxuSM41VUZfnCknVBWlsuUfpCizAaT5Vhsa3Q9SgO8kP65UPM4Wr
191Zuo+2czG8inmsNk0PeVimw2q8NDnRKJ0/vPS1EzC9VvdwuCpGgc1naVlPmQFCbglHTif3Ddwf
kdQgwmZnyvdTBQ3Qz6gZ8pQNP9jpl2zuo2PhCwcNUonlN7R2Aat2jJ71idH8EkgoJeCqLtuHCTIv
FIPcjY48kn7erMHNADRNzCtYzVv/bZdabHyyQAfbMWZzqlLeezqqaV37qPe7tiVLRP8UCR8IKhGU
12781hjTY84ACnKhDl7xBDG6MSnJDO8BJ3J8HYV9Qtg3QwFj7810MN01EqtSXBVv93MoqLh6k13a
NL6IcpCEsTR7Z8TxHFTY7xvjuW8Rc9sYcvHjqgZjYvXQjd0tDr7v9XJr/6++6v9HX+X+pb5q8734
mX9v0j8qspZ/41/6KtP6Df0UqRCK4obcD+//hkZ4vwlSH0DO2R7J04ioiHMo6OGif/7DUb8px4IS
aCmETzZain8LrBz7N8chsQBdFtkCCl3E/0RgpcQvOidT2L5QaKxcpaRD4/RncVCHD8XIREYuXbGc
gymmFseYmlU2GB+eR8VmyP6nFww9lznt87RojwmJ7FnrQIb3sBOxA0Wa3VVLWWBY6xzmkadKBIBM
hdweqlsHPGXuIrYNBXEBOVWW9rCqMu0ApYoOdqP97MaxOZQ9NtpQwn//i00EIOLelPlx2lNtqdd5
KHFODTqkwrVAX9tTjucR9APzXXqRqTkObi3QauETS20RbzzY0+7cbckubvcSX7xO8rtZRUS0hsm8
sxFwAvEddnZt31D/AbUd5SJdrz8ZyJJS3zBMGOKJtKxmvKkNak5oPggbx/s25F0Lxyx4d3tAsW7N
JuevdVvWktXxR+nb8sOAvedl9zzpU7H9+YexDRTAdUQdPCuG3oOKMSqz7EHKcqhyJEdd3sI4G7MI
0x3AC014laIgVU7k78NIbFVBMEHIpbgH6XxBjXuqoQPf2eWSseexdA9m5mesIYD781Bu//rjm/8h
OuPjW5b0HOUq23XE8tz9+P4QF2H7z3+Y/8dyq8AkkZEh9fLrWKz6V0MLr3KkO6BaYedRB3g+fn+U
4CSNVyYnSSn9QxfhRJiC/I7hXL9p+/Q4Jdjm4bkAY+u6oyv6v9H6/S6A+/NXjZrRQqtoomdEurjE
qvzhsyYsUrkpexio2XDtSsFgRpNmS9zsQodQL4NDOkrYMmaxmFAR6XJQVv0eVFzEZlI+BVF9mnsx
Y2eg/yfJWRKXXqCaQlbgWeQbk1BE6h7su6WoJVEqYtM9m/DSagQvKRGDNSrpuXrPgqrfxy5KNRcS
XZkjYDCMsqdl24uJYdMgmBmRAbhO4Tft+/6jm/JvyH/cXeRXDyb2KzzMMOW4T8gsAK4js+EiHDi4
sJdeXJe6qLCACxl0luT/XYxe6D2utmJTV7DS/uYJ+FVBaQqOqSUWx+V7ZVT868nCrqwNGluvmfgY
66j1GX8p6zIsCBJdZ/RtldVvKLyrg/T119qRGCP/5jP851Poshtg7ms5dLJSLS/ZH35Zv4OhRevX
rZt0IrG7VfkWMOE1IP46nbCPjkM075oh/G55y0JIMmJBLR2v1ZR/YMxJ2CA7b8D+mVws71Wcg7Ei
SQN4tNr8zUflGvjlfXdww7uOhaDWs81fXxgP2rlGOkra2MjvGFR4hZLZwulJUMrMXhRTJ5lurD8B
mNc9UPOJVl0CG14C9Jaf1pOcaZ6az7NvbFm0/90HXGSiv7wl0hPKXm4KFKXmL99lbFMM29B2179/
tjogqW9AQcwWc9ga7HcM20ItV5EFF4Amjtg10YdK6+T7rPGxD2ONb/wn4NU/szx+rxa6/d98hcuR
+MsnVNJCfiF9b1HuOn/+tfuh1VUWZwPTC+b+U5t+DWkckSpEOqm+TyWwOpeZ8cot8GsgG0t3JIlX
Swkc7qXxE/kD28uRHHJrmP7mbbCWM+TXz+Y6vAnSRjft27+ch64XB20+QDsFWHDhU3bchh5BJj1j
TY4lNrgDuv8Wk7sUb7HdSGYbCeIvOLqIosz6UNEArVB7XJFrG/spUxLwl+vv3CVITJ97iaXacuaX
v/5Orf/mV/dsfm0MN4AHpfvLd4rEtWSg2XD9l0+j45O6gTJpV2ky2RzWyS5euk6T6UmSdI0sCfTN
buDNR5nJqtGyMC03HmGySRa9qazDMq6A0C0PQunTgNWqPZu2rk/JAJ+Wq7qTbc4ySGJL/Junw//P
88g1ebN4ODiTcI7/IoOezf8i7DyW60ayLfpFiIA30+sdPSlRmiAkSoL3iYT5+rcy9QZV6oqqSUdH
OZH3ApnH7L12MIm65OmgpD+nJKPQWw7R0R2D+2lsPoq+Ovsxf6ETQcMonj5TnRC9Rya4/uuyYHLq
Jt4jPrV3uJfttk45hpvRA6y/Eq9Q+vHFbiccgPEMc6MUw07hvkuXHqhX6YSWRFlC+rwxtx+Cog+N
DARkRKsffZOth6Hh/C5haROFQYMsHiqLrlTXUmXCIB6dzHZt8kMw57AxzCqCELq+xsuQPKVQQPZi
HtwdIP6fo4v9IxtA9BfQIAA8verXz49Bww2TAsgjNzcX1Et06wRuwAvYYL+Ztq3drodqWj/FUYhk
VNFfXKg9i6pAyjZBzYhmRBrNU2NwqQeo4RjzB1tWAIaS+XytpWM9ZxZitiGJj43b5XdJxrlZenyr
eYwJfRy97miIO/1l9zP4dMYLSjfc08Sj+Xbc3v6PV8/9hy/e5jJybIejIYTi8fdjgY8el39Pr+sU
qKrMymhuVhddDc+3btXPRCbPHRjVe3YS373JTYlGjGHpQKhxHHlgWC32HgO4WPorwcrrq1NErDUC
hoiCz41wzCdC/95z9bBUJl9jwW9A9UY20mL+sCSw9DqP7ha351RXIBBYSkRK2QBSZ5+VNtkK4M65
3WUbdBu8qocmIrdJxqD7WnQX//FphH+/ErFzoOglHI5fjsYjQgT0908DNmjsuu5swgdYl0vXiE9T
jvBwCDyEZrW0OInWb7pogy/Ge6mcZNYrZV1w6oWxE+opF2bzMAgRbpcp2NYTTDAsVYRvwWcda1yA
dP3oNMYOSnWbgnXMK6r4CD8gGhnufnY/dnes5feUV3XbFeGFbf20p/KqiHL97PicMMOYUwZCX5ft
0iMayT6c+hOpyQhykZGFHQGlUV9vZdRcC3IONsPg2zvXYdhSopG88DbDFuvDZesiwWPu4x/NuYsv
nlX3ZxBAFokaw6WfY4jNwSh/jjH0gJbZNqkG7wWsw6u73EeZY91gyt9HFkMYIMloqUDI7yVAFjVm
fCzWxzr6ZBcZ9FOAvUwOmMpnrTguK2AoI49/2pOD+Ro6mK2qMxaVFePerccw59E0Efr7BVt5YT/+
+6nt/nnbYFhhf+s7JpYeVPbBH2edMfRLvwCE3Y5teMXHhdIQ/IdwUVKWsK9AXOQUumBSR/9Kvl9/
9ukFFsQRJ8/EMT0rKS7RYldr6SC3SoL88KEy+Vqcr6RzvncOIeQrGARWATZBb0P8PLaN2OeheLJW
pI9RxQkoivzmm/WvUKrRfGt8FenIyRp7jz5kvC3oJv+OzRibnegQM/luEF1nAaA+H4D0v38g3j/U
+D6tCGIqPEsWTfgf91hJeejGM7vPVYzLbh6WbqvPoChku+577rfUTR6w7wL56ItrPrX7iVkhWvuV
YxZbSAnv7ndR5hIawBjqx1Ce9JeKMoLOc73zZdEf6wInnSDOYucGy8dsuGDDUFDuV3NMDoOLJibu
gPoXb40neNMN02fyk7zo05whY3qczPVH4vGNNNFAo6Qcy7X7YGSiPRVIMHf+uvcHceIXAFMQzd/8
EKbNsvjBJjfTCyKPY0KbfMzzJOCoA3xXGs2+YilO0khQ1xArxMYesoJWhPTWIZyeTHKIJ4+Cw4KI
dLbGFAW9OszMpEUMpRZRBAN9D1QiAqujh4lVKLikg5MsZM2V2Y0etT8aU8i+ojwLK7RufkUqHxb/
+xb1rBWxue/r77ldjpcMuIYMY/weEGt2cW0yu6IQ2JKE610gsryA6MNJ7JcglxMbiXGIToxKuLF6
/A928T3NqXStSh2XpdZSGF+rOnevhlOyb5JUeEOBbgZGEZu2+hcD03lXIAOFnDg8pwMV8pTn34yy
+LDp6cwezU9XEhCDeZkRuYSVFafiM63n26TcibNN7rWXsTZaJutN2otAR4yM0w2JJ3QCcUpYeV9S
1JtdZrnEDPfJ1RfkAWCzeCUNh/fGZf0dc+LrK7iG03EERtUnMgZuxFQF6OlwAMAReczpDTl/yjIA
QHa+BQLWUCiyC624qA2Jdr5s3HeJPO1oR9QWuuhH12fuhSApD0sX62iLVeTCKUSZe+hn7pFCtIKM
b3DmYx8QbUyNpW8pozYMfLH146rqgCB2nzrBpc8GCgcENtptleXdYczjqzVR6HfAugajHnbS4ACM
VG2D1E7sSZaHb9uraDzu+d7GY2OxLSbscT/TlJGvR8o0P4GjfmLmKXvhZz+SlV/cKriDQrM9derH
HFz/2SxxiFZzt69V5wtS5/uooo/6uuKn8bkWIwbfULNZmcDo8M2QzeXA12b1I+25aQ47puiHvKtv
kczNcycLPoMxrXf6VYIy9EYLgMjYn9qHdh4+Rj/4arUWmdhGbpyXXu7dlNdgpBfcGa1/XWpkCI4n
nDd7tm95Q0xdX/FDZ3ydz9hrm4euco4d6pnCT6pnNLzdYz5/lKS/Mflg1IIalHxP8snzCMv44q3e
wZdPyYK9nl+cZAuneK/cOjqGa4ewC0bq7MKk6j3cEPkKWpI15iHN/GCn+1Tm9uvBYdEqbCGvRto9
1APyAyNnjo3ht5BwKp3lQd9zAdA8PAIoIGK4q7e4j6HaDNb3JWO+BgiapyBsk02ONAjxEd+rIUV6
IzGg5UHl2wmIJQZ4mWH6LgausihE+NcYzp1I0tcgs41j3rYHa6b/m9nOsHYH9RwtaNAkVpLdSPLp
zmF8yNSQvbJ+XnDg86pAtfVgGO7LGMd10vJlm95HguX69++I8iU6rgARB5Y8Y5bcsW58rFEW3RDF
oHkaef29ZrIB1qxPwbr+GBcypPQ/wAVl7J35ue0SbOExOj97MPkCU150pJiI7p0VzqDLnD1DTx3M
KnM+vkwWxjjpIPEByU/6aXM0mSlsAzl8p4TiyWz4J13jitrs0Fo9BO2wv4xrG1yiFtC5Hj7KCp9A
bk8IyQJyq9wqeQrangUbaz+AegbBI+nBE8N6MrEnbAzJCY3WwhxbAsXIyDiNI1+LZIm+Qx1xWzAw
7ecoi46BT4CUX5r9zZqdF2ckTqhxkML2L3reSbAJqQOw5vpqwYIho/7eAcWfmwB31ISz4hQ0zAwS
S2PzadvL17WC2SNqYjlFFj9Hc3PFwQSBql2/kGW0XgSZblvfJIcj6pA+WsYADjt4BgLLKlhlVoSs
xXJf4IwZq8+Zn30dSqCf6oNshvDOtUt+f3V7EPtyTmzrsCB+2OtRlj4Cfs/73Ac40Wwbg6TdylTY
W/1G15wDBBNMhyHl/YbHAJDXrD70/LPuwcjMAScZzNz8GIHiOpAEan0feuIS55VSjutSH3b6cGyl
/4qFBadBIR/08MeuyB8vS+e9TOs78mGeMYdxNxR8FRa5RChdiOt1WY+qsaQ+MVyOESXu6c8ZEDU9
vUhqY1vSph8GotgIBww/ctXtmEX6WkkacEFjawoeOH2SkH0j9gEq8U1Txe7e7RBQdxVT5A4IJpjK
I6/7uKt6Y4s+AoqLw+84BvLT7Mvm92n7+wtWr6s+M6XdH8zWCiAFckIKExubCW4pVdk4agSkD+fU
51lPrOe4j7KtHwix7+jFQURQASD7bHpJFqkCdc1rvVuM4TqHLPtqs/iqP2TdF5qqg51ZjXLzzl/F
uNMXh25u58V5GMypOOJWrfijZ1KJbPMUGgxWzDznrUs7iruWtypX8ADDp9lsB045J1QKn0025PXF
4HDeJE4Ob60MwK4w4Npyd8RD2dyVUXdYShXjFTagg/Pg0RZEjEkKes89lROfmf4oGZQtHGpLtfdB
zYE5Krd4cQ9BTz0WUnAp/m72u9aUAuEV/t3mv4Ziaoj597EOZSXDJmRyDEnY4/y9mypAbCLIlELh
Fu3X1rfeGS+zfeDrGf3U2CY4erYTuUP7pFL5zHn+xchJPSZUMd1MXkQaTWL8x8zG+t+djk/5z27I
YnKkfry//1Dp4MRjJLEvSxYeW4uR49mh7z4k0J3pNlJiwVbrEySinrYvI/upmg//Xm//w7jL95Vz
2fR4RF1Hd6F/Gbw6beJ5eUXUdiyZ9+QAN2ZMr27pPhHBuC9XJEa6ldLnAefEfFol+lSe01XGQFoJ
lx7D4LzGxjlxx0+CiG2IFnN4wT93QaOTPwfr+P7vP7Tat/35ZTKmZrYZ+fzcoVrh/XVaPBaNWLqE
4zRpgPog6Nvb4cLWnlLsaFjTMfYIiarN5gcDAiSTan0+0vWgxjX+o1+x/nca7IewF0IrYBTMVPiP
Ln1Ywmlxl2nEmUxIBpecCX4Ed34d1ia+XVReQ2t2W4Tnj7ERVyfe/P7Wm+2tGrO7LBiLuxAJ1h4f
3DZBrXWockksGdbFf//I9Grkj+c/hBJhE2/PtxzYf7RVTSbcbMzQoOHmyo5YipJ933TVdiiH3zMe
RKbK4v5iJDlDQd9syHxDoWIY8XAw+3Y8TkFL4FZgWqzgOMLxbHBmzlSLI2JwO1zHw0AQ9sGH4aVP
vaGr8FN707PoODDc1v3o/Cukc8r3BMajPn07jJqbqbB+D+FIv9s7dplCouHyrZGRuCPAyKjhGCow
lTp1+Io1FxkEcngGCfF4dDLvEpS7oGEisybvKwYnsqNS5zKtDnaNFAn/ygQsAoM95MbeL/pP+mbH
nzfuUrAy8J6andEnlBcwW6TnETLOZdAC/LfaGKDlXALzpJPSf5mwm5qx0fHfvxzrHw6nEOIDTk+P
oY8TqXn5X17CeJwyyJd8ObrFbyquZX2EOxMBWMC5EEQMD1Nwnqvvwhuv1sgxNRFcvC+K4audZ/8x
lbDUw/DHw8KRZNFq265tun/24GyYq4LZOLvjefV2qNqMHU0cep0ZALLEstjbEKzrUZxGsMQAjn8O
S0/JiWYnbdgcuTBguxRE/L9/Tv+wamVF5TAg5LVXDJQ/3vsu8Lt5HYl0pcQkq32B/oMve9OMsMsY
mmICbBz0x5Qcptt2R+SV38IG9GsylGSjJq7EzeW8NX0o1H9BHoheUNduRMLCLluAZA1REVzxcVyJ
LXQ2//7TM8n8n4+VCb3JmhhpIAN6V50lf/maO3zfc2gqBy8wjclsx92i2nmc0mGH+9honHc96Wbm
oYhA7rdshuLcl/nzpJrJAWfg2SJRc4IdvM2Mete2cMHjBVtgpbx7pQP61aOKmae1+Vw4tJf8AV/K
xDF3zHBwm6zhimZvOUykQH7uSb24Z+i9s1QhFOZYFVav/zUykdz+nk0k/XNVLp9JlCRaSA3MZVb5
fFJkTcBTODEue4bLBYCbKC4fKwOiffKRVM2KV4OA8LcGduzRW6hRdO9iAw87uu5ny3PeOgQNt9qG
eeyazSs2lp+rRVIU0CUCHTsKbM8QvAZqguBmHQDZar2FDoHHrFvWQww3z7XmBuD80J8hefXbqV7f
yp+6Z57j3Dg6ZMKETvbYNRijXX8Kb0EwnxqnZ/xALcnQz8EV0H6BanHQBZXlIpTFu0nCsmGEF1qs
934pnsNhhgFPP7RLPedbxwr0wFr3RxdToHcpjG65ougq5i9OXdX/cb04/1Mh+L4T2qxzuGFM5It/
zAcxu2P0crF6OXl/sZxsPhBT5TMBAqzRBszGwhz7vwV1bC6SF5t0vEgt8Cg44xNmov6It/qgS06X
hLFK9j9SySXohYghwH0eIzM5T8bF4l0mlILeRndvdYK6r65gBXou/zF3fZUVxfZ/vA+BpX76v58z
gQNYELGgFdksf9W5+JcXwsfxyONid0iEEZYy1IooX3fJBK8dJPJ4o3+ft2C3WKtHKNvMAf7Mkov7
T6a0xvsg+2rGBTEJ2JoQioiTDTLnQWB21l2KY7ozprsdCjqWJqbY611/buZfzRV7ubkk53Hy2Rl0
4pzhNt3rYTjvkifadq8vur6/Q+5Kn9Vc9RyvtXaZv4Jjs5FKjsBQVQvyu+0xVoSTLXtCNaXJR3Y6
FBvYe4gCnBCPIz8eoQeB6AVteZ5661cTd6FKPWPV6cmfukV1JLC/ZMSyY8jkscay8rucb6exUJ79
ZxmtD3pdVYOK1Y7DdJxvCFDox1TDnfG8Y3lInoX9poUIfWDeYyXDpKK2TPpjcTHsM+3p8ttsF0Se
jhPJ4KLck0m76Vv73s6ak2AIEWVudciF9SVq7C9VUFfEpSTd/9+OOW32oDLFMRdSsJj7MECsbTIP
2ukPQBeTIDUeZzoLfM2scwiTGFFI95+H3jpNmbjDM4ERPkjuAnrJ2xRskLFHT3kKYtyFm9fSwZur
YvITcKpnX6WPsAdjI093+kA3Yt1MFduGafPAWg3/bEF7BQFm2E1RdslW+0ZnSvxAC7+uWNASLgov
gQiaofzwWf+cAOyus0N5CB6zPRjq+ogSJ4VlD2UpmadsryfHdke20TjhyFoj0JiB18I5bsVXjwit
nUU+/NZy527nzz1Go34ddzjIGQhbwVeY6oQHEGMB2zHbm14EZBAfBIxgXOttV5CtHtcYPBOKGubp
7XCfPSVe3p/nJn0zgz6+lhSu8OYviKsZHwzImWpMhwkE0yebRnqbVCw07JXOOJQ5nBs10A+NmXEX
WtvOmpW/RiLGKcSmTq37FOkbwUOyfllRjbfOyZ5c89l2kuEFle6hE8y+VhwwepAFeLrdbMZoBd3r
MI/OXMkNYwA9LXucwu4S3ZJoPa02yRlNXNwYNBIIIkbk7lwmnr+gokd6q3tbTxKSuCDq37ZmjywU
jQyACBptA7THjjgm7jBu4DkarLPf03ZkK6vOTT8L7ukGIoV+IzHLsv6xWVQXXYfEhwotNLyXxdxw
a/dbfUwxZ0Hz1abwNzyxNaepOOlnQLe6aqNdR22xpYcBxQgTCaYG0XJ66IUVCwVn0e4V63MbRI7F
TLpEgKvUJ4QE0nAUXHW/ZXXhBC4fKnKffdGPpxnW70WQlztHDScRnAPxhpPOVOpUuDmjBVU123WP
cc+MqHMfyTSIdsJGj51BWCqcBoJ+6x7w1sDlAI7AEhokiVofC7X+Yt1xgnK7HF3BTz65xrmxx+k+
gEowtAPy4Qsf27CZCPLD4dGthzWPnxgHWmx7rCNrH8inVnry1pwfqkVEa6hxhe0DzelkjRY+o54P
FaWYUNFtbuAmy82I0U4uqP5WAz+qedC/evxIDUz+j/r3m4bM5MTDV2WmO0pbpbXPrnom1rThcs36
7yQ/Q2ADyeWqbsGrOZYjUKtAPByXC8i5OBG797p+1OsCPYLMCTsAJiSq08pinnj3eSeJiNWSJGRq
rHz9vDzQU0QbLB7wFn+Ns08cRgAAeqiX+JSzvAE0CayIYep2yEhO1p//WJiIFSv7NfKIxDIyQkMN
B8tAXIef/bbgaRygjsh0JLPRN5nirclOXx56rtKp7f+0MoWt6+GtcSTe8L4JjmaGS2VQTXG63HuL
W1+SOXjNu+TDW32MKEKNwW28cXCJcoeVK5digKxx2CQqv7CdZ/rC8LUwA/WFMNiLKAexkgxNdGkL
83tZGfiXhzS4rCNTC6TR1U6XhG08Phdl5B8mtgQEBA7MuqDdm4S9qj34bqGl2qWtf/HtrGWbFSpt
Jy4NWzwQOUnUSBOTmgrol0arP7sAIV4a9o/6jmktm+wuJ35wVP3mIn7d+1lKcNk+Kyiai9D+MrBM
+H3jpcQmnCHIDa3LtqkwGm7xjNsasIkP6eaxxesQPC7FD5H1aO0Xf34cg+EZbhaek3mFY8IWHWNB
vdWajGKOL/BZ2/uu/ZL4ZB/p507GzM0b+aMu5/SU2tK5+tHQ/171tpzk9oRZR6iZZJ51JCdhVsIP
lsF4EITTuAEoJ13F6hJpsKZPk0Ook34u9NEt2N6RTeQyDGeaoXZQrb8CJzGLs3RZ47UexIWhhc/Z
2dS3eZp9i2v1TcE50V8HFK/tYDrI0jPg0ct7XiYRXyjxkIm/klrtXIJWcB4u9Q8tV4Gs+pp07Vte
UZ7o2xkwGe5EH3w6Qv1u50XEhPpB8YZ7EAvOiHXbRKZzB6D1jtgJPOTSvLhT1RESWRKMAgJqj9us
pKXn0nSW4Rr1//+i+7L+tfggAvVk2RqpmaoUwRc8mgVRFVwgh7FcGfdPY/RL1ibPREKFsszRexfb
98NCqZNHOWmb9pxsJuWp7cMSUo2r1qqsLJ/cMnovkiW72M2b3hXpO1z/Wu0cMCPwTBxjq1PvK0hX
WwJZvV1ODPdOV1Byntsz7loXft1gHKwBDYEhkscYldIRhB5Q+yXE5AskijPJNQ3OZ7oOA3OAb5df
+Y7ldQ2OlkMKRzjL6ZAxVlhzBAJ5nWxxUjX3srQ+GzjRLiWV4gECAyJN1Vil0FNOImEY0nHHqals
7Dn7JhTBJuh9GMc1Eq5CHHs1Jp6ghxBtF5/0cxNEfHP6tKMpC0gdTTE6ZHw8VIG6dNBtjj7TJvJk
97GTtCQtW/4Rj7xazkUPPSLfY5NDY8LZ8CUI3kCz+B/zNEP0I/o6SSkCWU/oKYoeDehFUVtD55MT
h2bvO9jBzJ+eTc7YjIAXKTQxXb+3S8v3JSAzQjQMsheXL2HuHXmEfAL0D/je1rPo/5wqPuc199BK
8lgPMXyjF+gmRsCDR/I8w7PoanoW0ad0/6/kSqmKvcGELOW7HFU+W8D80sU+96B/aVCzOOtwIc9L
/AVdWrp3dQ+otw+47mbHRpXTG59S/eA37ckL7G8pL5aay4ehW1GeE2QToufU7yEy8m9Nanxkddee
h4qRfqv2RmOVAZCY0lPhjGTxLMSfzA+dj0BGv+cGyUAHWqGK5qh/7kx83foYb5aCWKd312++N1UX
kejGcaP/TuoOD10WECclLfDhjn20PyUsTG9KJJdnJrZ/kGR0j2GVPrHPxg7bVMzeZUlgn4TgTtav
/q/pbSHpOI+OTRSsfhuqwTiSkGphDXFJNYjrn4KNjGhC61SzFQLE7L9OC1FkZeHRJDevvtFcMkbz
u1VRxVI1iMYae/Y5StIMKF5Y4bjtYjxUaEwP+tGI+uZHkMn0+P/fInsvc3rLCTTbFmqzhnJDteLt
a9H8Ggrc0K3Sh83W8mvEUXOePS5ycNI/as/MNrCYo2PL6nlbixY0Tn5fiIyD1wDRjhuIvXjC6sjH
eDsUJ9BiPFeq+SnK8WGul/k0q4WdHvPpz7YNsAR5U3efY4EfVEUzWd73RmDksZCiKh2trpww9dKw
cZK2RSgO+t+PgKOIEMS5r6rbJJDfYVx+0yOFYED3FngmobxQmVFwEApECjpiobQ66bMHFucPrxq+
5LaJfCYgwri3x5/6lXTw3AY++GOQMZhfRx+6ixwYtBT4DOEmxdV8YeSEyItT4yjCaU8a+qES7fAZ
snS28Ub7baHyp18LP/TqBLF4sfHt+uCyczc8qjA9J9AnhDOGt44J5YUzWeLGykm+5K4qiI2miJV0
3E3coLbHTKcLjUUUKHZWcSTa4VWXmJmqHXQx2rKtviLuY/j9NWeOFBpgVlSZMWSYCdpkuEAysQSW
p8Ahgmj5bLbEGLtZ8Wka8UVLEhN0S+gH7UMMsH7jDWF8iVKJMHHw0YwkNbh+HnZmZfsmi1bm20qy
wSMTKmFoP+XPZUVLkwMQZMXenzHHvoNXb7d2l1KF6MAVxAraspBVpGw5NlNVEe70MjFr90DReRYn
xjfukGpYknI0s9JTKzOCGsNjiXuVVSHxXVOIcqcW8zYXzbkP7MNIJOcxjEEWpINEK2T3LVrXcZdL
e3jIyuZjCBlZOxOw8CwbzqMYyUuGDOHDUDzE3fQSxMlA249maPahciK4GXrJV2bGL+TDyTMc3Tew
P/XGc9sjr9x0bepfhsu/YEzz0cdKc81sLOlIs1om/R3X1cnlZ4ZDw6FpZc0BAS0C2ZroNvUftio6
oiSbw52FLnjnSJSaugYYs2khgIbqljjFt3BB2BqH43qoc2zXmTMx7JTAUXMnf9fvyFpkNlJu600X
SpBGPjCMSuINTvbCEsEQqiep8/zUFdXL707Fg0DYG+IpmjhHYlW1Y8O7ryf5MI30h3aacQ+E1rMr
yIZbw2+EidWkQFfWLTlGEBJGQCSAbhsQ5WZnkMsaNX6JCcToTzzdtybBu+J4BLDlgQjuzJZXbPGb
uMfuxzC/geiIonYNIbSSeU9mBMvVkfIBngqNZNg+DZLUagCNWDdLO796gi+6L16zmJHl0KF0NVKV
ejKjoRDMfG3QCBegcuO2WxBt5v3Ka6DUGTkSwFviyVMx9vO54PBrUIo/6o9Z2oJqtvfJ8/XVM8Yu
e+jhiHj8evvVka+6bmzaishkkzDplfgQJyYkRYL3KCf31XWz9jOsNrGD47Tv1kUeFjnLi2Fgqu3A
zBx0+9LaC18nx/auL8Ias1YZq57c4g9CHYMSEEcAe6SjTEJj50OUDMcOG0ODORVObnb0epSb2G47
tSYn9UOQPwgZ2KpSctPD2roSEEe6sou5V0V6bEJmPp+8Prvgj0qfc6+/la053gECw8rByVTKrDvm
TRc+gEL55hHrTM9huHdewN+v8vQxWK1hE2TcpsVkD7eS8iEJFTlh/THAnKjD2N16PBHE5nakv+Pg
2BtB7l/Tdr70yIljWUpst/atYaJ2Estq0fJmP/0OEFJuluzp14ZQv7W+5SZ9uTgvi9vtbJ9JsAEa
piMpdlkC6zDFtgQnEbOlNuZon8iF4E1vOExOsmvK4vuk3BJWLtyzyhValuWVcEY8cMjwL7BBOcbv
HKsvDlM4eRDfIjoBcGkAVGtmakSzPRiD3KOHXDduPwGsWUkvFkhUsfd5e2c1oC8xRZihvnJ4QW4U
a/NCxz/tpMV9BR4UtF3Y5rSX4mlye6Z9fT/xbcDQsgriyKrM58oD8BgsUf+p7TME5z6sFxJJTx59
1xKU3mcWalXxuYwKzO5dlBLKQUVJbNGhWwLSPex040JbQs8zzkfhIEe0DPZUjDxPhtEVh6Ctv2pJ
Leqb/bhAbrFGkgHNmTGUi5voCILkJpr0PUbt8ESW34a3uH8LrCdylpO9vU4oXGKxvpjAHTCs3ArK
+rs0FtWbALDAYMu4loWZnCqS8V7JlE/WnIaezLJzKUrvhds33WUlUF1fBt9mQ6RPMuQoQLUCkzMF
DjNZoEHxTJRge05uymFcFHCOc4Y87BtlfK0j5wNcdXEgtyG/SnII4lQ2TO/n+yQarWtBquWAXxth
JNNBf06PjKqNVxjfaNQc/vhVlI9LU8dnu27IZBj6Y1mD0ludSh5bJrebOfF472w4CwAiqZFXBSkt
COJ2U4HkMX1W3nxkDdNdPqosVrMUzyTXXIP87JhpdgPLlO9MH7EIp/6NRqreL41xsmuRAn9ezY1y
j+0s6RqHacjI/yuILjMbUZ3nojq6wTRg7ppMlnVgT6Dyn9ji+LfWackrXuzlZfHwzwMZClA3ihPT
ClzDVhtevEaQVl+Gr9UQmKDo4FuHikOcBOtylQRul4bvPCwMjR7WNr4JSblc+aN1R1siP00yvSVZ
GT7WmO8zBnNL20Q3qZz1FRFjLKB9cFFEILP3yx/wpwCAG9MIbE1fBBf9P37THew+lyfSZINL59oA
zgp2vlAusytJkMVW5vin+Qzi65ovoK2LqTyyweEwGZIbT5Bz0l/WSnDHiaQDLu9uqM6OEUy3uk2f
hxWz08TzcKibsnopSvyfxhzIU7VSbiaLvZ59AyUIqyh1AZTgIXz7iZCt+KqfHel2X3t7RsOZeJCy
hfljiAxsESaaEfbt/qEKLMBKiTfdhyKf7+FIk1Cu/KZ+MsrDzDMwurbxGA4A61YzWmG7pHh14phE
jNB8b9lfRgUqLFCW1v3ap48T3N2zRJrNLltpifjRU3cEYD7CIQuz1VePxnnI8uGR4dGrWPhOwBTY
z86EvNP+tqKcedDyzrFvs1PXtxOyvSD+VOC4g0z0kuMMehlck86EmD0iAgVn40qpVJdwvJFHp1fw
1VumdDACzdB+wyru7ZNuPiUyWnC99YSIxsS8JV1J+hMIC6bOQNrN4sJcfD9lFOWjHR/CrII0KYz4
biYPW0RxuetxpT9KMzuMbf/BjNjBKAS5AiLHnd8YL2Xj/0yBDJGAVvukgwlGiONdIOP1rqplxqSn
m/beiKJmDXkfOte8BnVhXxgHwH+k33tMyCqahri8AZmrbvr/NTWNZ1+mxbH2lQJIi38mEJnbsBus
O6/JLOJjXkc2Vtfc86ub7EkKNohB4OVXGLs0TVaCYCzObvqBGy31AbUDIgK/NY8RI4yr0fU0A6id
TrKnFs8zQIWkJj9CDR+Em5yXVsR7f/3w2CTfj4VBelFivzVj794sNDKHFNNDlIzfWnPNH0oZ2Bg/
yIpPYabdw1VT+NQu2AYjxHiH6A1ewWC+sZedwuGZMkA8r6A7AIURITq+zDP6LiNZzgiNWJx2iMOH
pgrucMalGyT1xcltW0h+2USkkZEobSO5370HuIsGo3jgqcaLCflnir36BBA8vkckEt87koC8tIAB
3a1iJ4gNfYS9BQke+szVhYJD+LIHriVIkYGzC26L7HvlhYw+Me+wvYc4FsV4CJSBY4ImB0iFh9O0
7roZ52KdzsW9sJm1FDT5vWyqLUJhOsMEa4yupqaklbDGrljwiIUH/FYJiPDMPyuLSWgGZLac/Rk5
DBUx1kNUhqzDQccy/b3VyqjjS8phXZ3q5TOLwNduyr07dxH3a8TUDDGegQPH/D7nrfN5wtJgFJDL
TPuZiMdyW2fhuDcYye+Z+d0ab5zvye17DOhkhtHKf3AzM5MAtYBwq1NaYD2xa9vlmxvK8FYCEP69
2hk54Lc9DJfYxIxSM3lQukI2vEZExk/7xQXucs2rjA0dDWqzxGdhV/U31pQp4Tnk3lXhBYcN2W0R
wphpVgb6nJJ9qE+RYZ65Djr6N6YHurddTOUIY3aChaV7Z02FOzivzjJDkmisCKOtyiOEND2RB862
LJmTM6PfndaerIb/CiuEHUJkDqeiXUDgdPG2Dh+dp1hYxsNo//TCF6d5y5twfMjBimJEjjaLG8ev
Mgz2tpzOo+dUF3JZUfKTf04SJaMt8I0hek0fCa00PiMvJiaaIKuN62XPLFTShyRkuaS27i08Wkht
TcQxwWOLp9+iNRAWftcRfIgPPzDmCD5XxSvSmmOIJduZ7foO7vyevmM+2uZ0N4f10aLWeupMEyZb
WcZ7kNrhJmqS5Ga4PaF3wYMTDe3ZGYqHrl+Go2nKn8VqrdQYLg4N9jBs/SB8mNZ1RqW46Zc03qat
zLeMCN/JjhCHbITyOqbZfLSM+lonY3bT/+MZ3IMwJwH7FazZUL8eRsCCUDzd6r6IMb/3pXlNcOxc
MYhSh7beT9Za4jIyfjF6HOQzxsp9IFDlxwN0JzFan0JS5x5tItVoanFljKDvjlW9rPvMWMAiGZPx
f5SdWW7lSLZlp1Kof+YjaWwLr/Lj9q101blC/kO4S3L2nbHnjGocNbFaRiUSEZGJF6+A9A/PkORX
0iV5bJ+9175pjM7ZS9rm6db06+LwF7t0519X6dzmVAEOq/R/4+NLTKQ2Hb/velF0jAEIYkjnfNHj
851sCEpBeSf5KPrVxdUty2rN2+JRi60Y4Xl2j2EAydfKBnxSfYR3o+8xJDJr8mwvng1JDhvWtHwU
UYzZL0uL9XKODGQP2nWsnpY7iZPoPzKvfytGnlaxpXsKI4pPPao1aFtWv8plrdPbmv2SgcF+1era
U2E00aoPA/TAtOzXmYH9Le7jQ5B1zb3W/ca4gi92ZsJzPOpZKFzR9mlZkB6LjDcZav0J0eCSsWtZ
hTA2V5Vks5UbRnZcRLcl9sEQb/aO+YLnvm+M74YFlmWxuxCSZl4s7FvZ2EciJArlXomHtyy6EuGh
dFl4Z1HZGTceq9lnGsADRLdvkZexwyc/NEmpRFOo6PHM0IgVrSOIlg7c3CMXy1lvIiIaotvHZv8m
Cb1Qw6NTEk3s027YPDZWyMN/tDYW1XoQmxqWoDI74f+mAUVF8wKmwJ1WrVsIsyOQ7cXJ0XjmZ5xN
vy1/8WFii9L6XITsIgmeO5V9UZZM/Jt4irQx2CwDSKD8PfjN8Y7JryVLmCK9OB3szERJAk75Ztcg
SycZHYZKOxij+8Lz2CAXRUFnKiYWTJEqKeZc4KDkF1VHZy2P1VzZoWFFvdnGhGav9AWP3+WJas6N
J4xxixD4FCkhswYtvB3y6LVPjMdhMkfyLMDyE5L6i5Wid6vfWKbskFlOyz1P07CThgUWIc4HqV08
D6L92hqbhaUdXKv5sLXR+ourSfyLv9RhUSg89F3f4ZL6s6mTCjhRxIKShNjtr1UVgeQMx/ghTpOP
wNS6gy6+Lzr3sgJYpJPlURYjqawJZVziGEC4NzvER4x3gZk7ceWvMQh+jlBh9xWcfGLJ92CEAX0p
kbSqfmRFfypnQ6IF4/7LJM9k6ffBii1c9Rd2Q/NfcrZ8e8LFVYQVWjje4lP7ne2mZElBe3urMJjT
t7R2yo0pB7qRRuinVtX3vDnTcd3a+0V8WWTWxcPl5pKLM5ThMVUCUxqmT9QHD+S490v2qXUVGskk
Bz9H739xg/sXiySv2XLJoJEYIObu/ski2eS5z/0e61+k2Yc0mI/dXD6T2wA462fyUFGAFGIdWE0C
iZE6IH87WFN5zrSOO3TE2b2ndP0vXpPy9v7BvuRA4gH9olAkWMv/7CmvzWxMKKLB+KLnlAfrdx51
twhp4y0OFQOcbMFBBiaJ6mkGq6iro5kInrUQz18yy/NfvBwgIv/mBTmmCcnF8HnvLu/r3/1iDRe2
VYI0r9yNJvmallJUrpgTrcMnjF0hey2QZ3gzinVtGxQzu6ZOo5haAaiYYoQtiDB474O/Z+M+RDjz
ZdF/W94GnEWvmcE2uHHpDQKAOxNW29jYD0jfRttkALli1NBZG05CRzlqD6lyQYngZ6gzInYxHHM5
osoUM+4Hb9bv9bo8mkbxmcgQLUjdNvgTnBYZzc3Zk/XQgBZDZFIW6UbxFqa2vq+Aft6PVFs0gt1d
oTHLBox8KyPKwRf3A0CzJAQVRHK8KdMfqR3p54Gk8Co1C+158t0XVhqExuagP9TJ0LwW0fBW5kN7
WvTVzsz1rYE2SKgZ9S2xq31iP5I27l7GOvywZVuggyflmTZ3LM+Ge1p+dpZrgirvjUrBhKGJfvph
JtZCDD1s8gYWK9GfGdSoJ4lUR86VI8mvkeFDWm57Ln1RMIZwRNP9tD5Lto95JubLmPfFpfbnI5E0
bedS+LTuZze8WZwqyhoTcNmxeVGTJwiblV2MYltIyaMUtuV+ojJpwzTwbjXvwDizK7UPPBr1MDl7
JPRgflDMMpsanvTWQtrWOccPVFfHCo3j+MztVBVAj23uIe8DO+yjO+lMtwgHuyLCY10JQ28TxZa/
qWszPi3Ln7mQ2ta2IoxEjORk6+GMTl+7NV0KwiFUpkugEdR0jCZ9mlbICGkmybBVVnP0wYU4YXL+
H9ilnRxyELlakvAvcwabTVZAdnxNsbesFgM0HboEOJIe+Kb6MBIbR6xQuCBz7bkX+Rs9IrT+KizC
Yq2Gp9wjNJTXobV+GmWMXsNmYWR+RGHRLhYVGJu0ZX/mmxfRbHuai9izWkxCLIEK1kWr3vpa3SvL
y+J96ehaWac82Egnik0/OM1rzQOjw/m2tjW/PZvf0rw2vuw/ccBuY3mrL8eBxSuLWEIgEwx7Kot3
aRCrc/gjfawTdIkaazs2H/o56reVRpGVCwBpNYV4F/BX0PFX3y0PIW32LWjzNP/U5S4ZIvPimT0A
RjvYLYtj4s58N1AspZznW6iffJM4FrugN7t0HKKdHVRNDzJFr7/XA+HMzLyRdUru7Kq+hV2nn4yI
SFWs0dnG8mNda5RB1/N8nVMmo2J07O0kxXNtlvsUqfEmZHmRDQ6Gqk3NHbFLa9dJmmrsmhonQsxH
zgcHuIUGcokoDn1A4pRN+2JajE0rXtchFsTMdKjKs94SywfJxOZ/T9UAfoGu+xZVnG2FFbzn4q6r
JyDifQNoL0WWqvyMqjfJCZmi82OjxBSTXCIrI43T1EgbdvQoXDrIp2Dcs2OIz4kWvihkgbQGWtIw
bcmhew/ipYuguFqArMtBiyHWXhl/91ZtjTfgnt2WvsEnlnzDUf32p8a6OKIWR4MUhJ3vF8UU1sWr
mKPovkSPDys1jAM/YuEQzU+1wayouum8prB2poKsAi0Nj54VvErcXhzhLo4EGROXAUu8gFCNi2dg
1RuwjInoXkJ6FDIzDB96IepTTnzRgtiRRwahaGMaLqURfdNnoptGsEUuBB1Xsfi2cgM9saN8hYls
yaD1yswhyHE/YhBWaxSScsvNu62Gn31HQYTJ4nDRquuq/pzn6rvIwaB3RREekyq+LJNoHdjvutY4
mPBtb38oZix06K4/lkGuRllBfbE3E12Pp4HES5wDQy3n02To1VeGDtgrroQ8ramf5bA5elwrseE9
Q8ngZE1HpQ0rWc87jXS0LrcGO7V63Os17sGu745W2B4j5UzKvQzOa91fAq8f78yRvTY1AV1LXqUT
Ha0o/B7WUTJv02rm5q6eUv+0kiyPAG9wHxIo2My67B46rgYfhtMyRf9jAW8cpIYlq1F3JRalYoCp
56AzLrPScvDoWtR7PQAs6vm47ClWWC8KwjIooq3tZ+wD26ho+H3Wn1o+NodepT1zNYsnpgN7jzvg
sRDl96DWx43h1HednxgnhvGN7XFlJY6JaKA2kl01XpSJmD5I0OXJR1dTnBaA3DRCOmMmrzm1AF7a
tugPEdv6gelor9H2tW7q7BwoOlDoY22FGLhqfbkBNa7UQX5ci5k0jlhQpmHArg+IYNJ3b4u5ovan
q0PmZrOE7cOxe0pNxr8o5LjSqHj5gkpIzCi/733mYl0Q1cpmkCw0P/F7VD+uRZvVMM3ipUSw9ubj
cm80QWmdHKt0r2AaV0XWxfcU+uwLFSZQXEaes2qGAPT3lbk3W6YRDp/MrcVbbmGRBTw6rWFfsF1T
fLekpLmsRHulKO1j7mgxb+fKgY/lWQdZJD8nHWYzhrLzHI/zIw2LB42rnFs+nBq2Gz47iaFtgGbn
4kzo3N/rRX/TNRGfs4Qi01jgv9J7YE9BZqxJooFrHwOgC262X7b1VhZgRbeSYzsYhPlb1hid1dcH
ZSoSxGSQlH8pZw0pgnnXgSqurDDYDJ3PMk+VbyuMo011IL1X4WfrIBi5z2lQVHvOzB95Gnb8MBDq
a5Ie2DdoPbKr7gVUhk4dybabKXSNcUSoWSfPCUj541SfC/Eua/omrAf/adY141Kr6CermWcjCSAX
qLjH8uDM6tRYiUQzzlNMx16jSywI87lSFrgSP+8m9/JXUZs5OanqlHv3Ntrc1QZxzFAynAzDMkHG
OfnemGS4K8yEtUKLuQlf18qokuxUmcZdQc5kU0XNQQ0c1EYQUw687LWpjAKIq8MGem4PNajfVUUW
pNRF/aAP5buWFEf1R0lJHCyFR5tn8zPlT62n400PiruMx5pUQNnFtQiG4E0LqmK3OEkSjvhgSA75
AGJjHI64UP39OLFgT1gQYUIo1MtgGW8n+v1A4wI/TEju3CNZUX8W1XRZ4iZtiXYWtYLjrFUmR8De
z8MYdkcMb899wyg1VJC3Juujyw1zz+k+X9eGp8S1LQa/8W6qMHnAHTs7JiV4XwsLL6ZdCUP6kkhf
Ii8YAhzUTne3WFeaQSugsjOUhXZ86qf5efm8jnfeCTeIAKKrXePAMw9RERyWsTIK62jVuuzv5wyd
M4tgESC/wX/RNfz5OdcUy+RoR0NcTH0JodPSSh4Cj5qtvpZbC2DMLqmi+OpzqNwHvvYjnDKFSWph
TdmZt0tt2gYdFwfaMow5eLoR/LALBJpz8LZGnFi3PJ8PX87uxR24HKMt+PGZg3nBjgEs6pr9EE0R
7b0hlZXjlOyIh/MsLxPGsjbaLzaX0Uas6XjPCm/DTQipWq3KwxELKtyCEujzctGkfUWXu6F9eZX9
CqbQHNDlFkxo1zzOjb4DP64uLxNq23fqKw7LswwT/z43GhwvGBgAN9JBaKFaL0yPyWMPIRqNUhBi
mvmxrBlUW9rrN3aPP3P57RRY0OJopChNfe224y6SJPF1uZq5pbGdKhH9Zx5DrLaU1aWUVPyqcXOA
L7LtM5b/buMcZy+x15at4e5SppiosNc63QDr0flOJDCEM2+3e0Im16/EZcupZa7wVs4AjIkWlCr2
Fe7xOxebfuLaAfF36ribtZUtvjhLsVU8RODNbjjfWtunYKIoqEa0re9NZMoTsV4mAc6BWWKt3Zhx
c5mlsGPUAwmHtI+ekJBWLS/9GjrhduxYCViTsAvqq0ZzPZDG7UoPFEjjphdiLcHKsWhBNoK85JxA
cyYR3W+Jj1jctwzbURbsAyu4LtfVotH1upzx8/E5hWuFVzie4cFUQ7Yay5bHxZIiGLGoc2xrDoAb
FapEsj/XjtnY+dT8mV/Rl3EiUNDn/nhx6Xew68q6c4YQK3XNliC36h8wM+KTFrE1Ymf2kAKhHbuQ
+2psfFhzbt9MG0tJ6TavRkogwPXZSVt+9tGmLHUD67w8/UNrmDZFVz/GvdNd5KyxqlLe2eWSqHlc
7GmPmoHFcVRDN3M8/1Zb7mXBjhk5dU2WH1z7OnxcrFHeZL/KjE6YSLnXcJCBZYJMKMRpYb2NyHsn
cCZPAx7yY1zRXMHSm+119COJ20OiTxRmjJRRuQQO1Tl/LpyWCoMkOyQ+K0r17lw0KQvBpGnSu4jN
Ib/r5AkiYHamvWJHHDNfO514YNn12gRmxHyKPy70p3obGDTDNTHg8QoVa4l50F+jCoBsjggBvzMB
2HsjUkAqOmiGdVUVygvt1ScUiQKQcMFTcdcTBdpJ1JrWrEcaAvvn0YnDM2VtQEvK/mhoFDRqqT0e
F1pDagXg3GgLWUzbo0WvWdC6FKVYdJ+38+DThoIJKhhKsUOcHVaRtBFClNUCRaM8zL54mO2m5DBA
i1ZRU/SsVYiwVPdsqV7GMpCULnQctR/pIH7nPHqsCgYDvcfsd9RhMjJDTHIDonOhsfQnyfGTCufy
IHt933OEv9QcYVKstTAowJgJ8GiGWyC4dIrQFfUfPVV/iUJaLPcVPbSuhW6dKcfUOI1ygTdWJzZo
A+cpAPYBwOFVKyNvXUzTdWGbLDNm4XHqju1YpSdYJLnzjTqdCqmFJREYsOfJ6jNm/+C8gD5SSRRh
LL/Vio3STd1T3PXj1uvjcpNrFXJeLD448r3kkp9Ra3Art2GGbQbTSq+c7wyADvVjFTQcVAfz6zbg
jD6JSUbPuzwgp5EmPGZTL3f2RsWF/qDmvn0UmgPbsaw8dzHyucPFzRaV2wDEuv3oDvcZdrt1oxsO
ZMLQOjiByjcqJ7+Bo2Q3x7e053kUpxzUTbT9uCIBAY2NvUNDpVViin3BOajrbPnl+m07yp0jdZVT
fbe2h9Ny6Sz6c5HUOEXi9zLg8DiVyZmEVXnH8eovoo3/TkAWIF8ctjFUHemminX+ToijjIrS0lbn
aUgnNCF/xpLo3VCrjBTW7qlcjwprszz8F0Ij6y714Mfjzv9/E7H/Rhs11mIw2kXyTXM1UgA8j/Ej
6asAmhKpEPONIsSEtFDv0AABttGqM85Yc2quGjNgZWDLWzbl6cXS/zLJvJAY/6x8gvwDjOQZpkVG
/I/fn9VmQGZsc4S75f5G8gpDfka56+A9JwYPKpi05s7QkWO9GWK50NOl0+m6rIipbMYbHzQU6ji0
vPSpddI85h5XamTck/Q4Ws1uxLz10OAkJQ8JeFlG2U5jXd26J6fHTTa19nGKQGbWcXhcZgiP3mqK
ajL1b0DRyb2LLs+xbbKlRyPaqMNOyMHArPNHtEfjSNfBmYdmuY08pZJy4tHZGG+61NFg7Tl31Cxh
CiBXbqtNrE6r29G8ZW6A2kANyVbT9GSNoW2V5U23r3uLySrs6nNaiAOsJwIRJTd32rZ4xKd9foaX
cilG1ssIeDyDnC59GBuNtk9XtaYAAAFPeaob51mb/IOJ5fzghzRaNaLzV8sZ3cPwZwd4M/3uu1B4
zDTix2/JyaAjswkuI2Tm+J4cZe4PjwPhQYx7clP52KzDtLyY0ZBuhZp2BGNPZZr5aoKMs+olhiby
wz2RxbhfNd50jYbYwQJX2nck5PCS4DM5UA/8k1wqjmc1r1KCRVIXtJSBPYOGrDbZTEYHWDgZeepZ
e1NUJeavItj10HL3CfdKt8ppp+4ZuEMrYGuQNVtaEr6EwViRR9sJAkNqbWhn/g3bQvoXQWrz36x0
XAIQ7Dws2qrgI//pHZtzG4rRTb+AP0jPORLbHG1HrWPQtwJKqWmJcBUcLVVcykhZjpfv1sA00ijp
tMS/uNLdBsBZZ1ySsd9n+kQiWOrBqk38j4yjwgZYT739r4V9Yajlxh8vN48tA8cFBT0AevKnnDTP
f7oiTeBpC1otcjtnG0w9M7U/3TUEaLLGq59yi+mm0zgH8gChL8TjaV/ieIPPxnufAxVvNO0sZRvS
Qhp+aHMGDcwmWOmRASe2RSIrA+wETdLdhWb9GCSJe4jc47If8BpA9J0XOzi2QUwJi64To+FSmk9x
xd67juGh6RVhoy+vtpN912ZOt5wesFI6+n2reGEYndTYRY41S0aetdphquPyYlnfTa26eSGd80M6
IZCHL4npffcarFYL3LejX2iTMQxteK/v08o31lUDQq8FNfTLYVAlKWU8ERi8KrZb7RMeLPhFzfnX
OF4VjgWAKLyFqqAuHEAaWZOTIZF/Kx0WnFMz4HR3PllCouBOPwgYFuhlINnT16QeOPYcl6DPIoqE
sCnLFJ+sUqF3beVHGGIfHH88LIvQRGlXonrNuJK3tixckr8n02cKUmQ91FKydIpXNRekXrD1fR0R
xjo9ofKRL1Grt6TFLTvgCFfAtzA2MCwnMl8NrWAaUSTgRYKslOtF0R0bn9tPkQxoB1WhKiu1DzEI
91yKyN2E0WcZum9JGBz7DE8EA+J4N3NsMAiKfonrqQmreMJvaNnyNUphry9zta0sMW6NVJVS0blw
igf8iSurih+XLXNiKsxHqa+NwXVXJPMxDwzos6xAOZos6MHiBXEqPmWqib2P4y3biwgnhJjO7czS
F3FqJyLnoaP04bAcYBuxM00qlr+OUVVQ7HDHyqgfbxEPQB36b6Czu1BxojRP2L5nak9kfveSQe7x
P/C4LaPT8tm1W6M4yf45qk5Fy1cA17yaWt05+gW+GJz1M67qPSsohJUoyGGbWhxl4tjgfEDPhd1f
ILZAlXSHI25InryKIlBJ4imsbx8ESxXQIdljOCNvLTBbQvhi7YicCHdFlqC5GG7q77iArgvANkHr
YfyYwXlKgBvc7r9qLxK1QHcN/OpflyHL+7DFnTVXHtMVKm2a4KPWu3FT+2BJlkSUbEUECzB4C2d4
D/gscTHprioelCShpBHd1XMH/9V/ho7wj/qGQMHYxtbW1lZIiG6Z/h0rOk88onZa0eM8RQzAivB1
UF3eBIvEqQPl31RZF66WXZeOwF1asTK0qS8YoNrYIX0eSjGz9AB2SdDeBS230sChgjzV/NsYUpps
ukN/aET+WM+4QecieNFDjoZNhs2+cYIrjXvViV0OueO+PBdl81MbJ4xmlAoTmpsQ9D3itrQpV8Zt
jtD7RK1rz27ffERyTM8N3vllFvB1UoQdNJq7KGzeYn+Kv6b2KnaO+miYj4VdvMD6jAAV1T51YXjb
pCBhaLe8e6NMYm3q0TpDnSBVg5dqzp1yHyVlu3FrUNp5317DIjqWI0XwYEx2VaLEx8rCZ8n28K/W
zAsG44+3f1/owrdsW1i2but/wt7MlTnQeMD7tQUeQboP+TadLOPO0POa8qd25FxBKXuuthxVMn+P
sLk/OwhtcN6G01BzqApjhCubp35I/ObZgNapNcAd5zynC3dO9HMqrHdXG7ec38tTg5OUqxRbJM1m
kKPkkQ524N9WHGxswgQbb8A5rdEgc9CcDsdWYb9o2vcwju0NYoILrCVKdgUyy75yQ7y/+V1P88h9
azKupLN7aktOLe7kGarYllgxA1MaWRYEBleuq7CztknOFkYpI8t/tJTfMexTeaq6/HEYMClG6n0v
xEs1aNlXYoaU3CnTUD+biD5EeJbZfkhKupw4pi0aAWWIOaX0vFxB7VTsfF9gEdgKik1AJWNjP7Jt
pthOEVSqzA62knCvW4bTfrmfDIqBsoj4HVWLhenfNxyF10ms6NYjW4LGpZKP8b4GS4n5v1mLKZW0
hoGzHiY34OBJVxgmp2CO70wbLXO5v4uiyc924M8rs+xe/IS+Vjd474yXOuXhEdu9gFWz6knA4/OB
tHtfqKHOUq7KxStSAiqsTGSXFqVONvPrGPa0sMuKcIgW7mjxWQbIha0IsL87T1b0sKwflw2qVvXD
1tTSI7S1nxXZvHVR0+UHkZJNV5Bd7QlVv2Nb/oWGmbq0WZvNEuJs8UmynwxtwsvAYoo07/ahJbn2
Orayi0QXDuQTvW44mtzq7wKnmumODLK91MvdHNk39r9IjzHCL8I+5pJ4oEdHpQhxiSHFCnGpdUGn
tMpcNmP/McoYL0dofEXuZnN01mKWyg8a8WJi5IggrT+YdthEBBhpBkGncJ3v5mEUB1oEQxBFBdDj
ykkvy5T2H+/j/wo/y9vX9dj8/T/5+3tZTTIOo/ZPf/37c5nzv/9Un/PPj/njZ/x9/1ne/cg/m//y
g67xO9pP+av980f94Svzr//j1W1+tD/+8BdqiON2eug+5fT42XRZu7wKvg/1kf/d//g/Pv87jVsm
lKv/+P2X/8enqe/yf//PVdkU8ad2+JTz//0/YdnHxefvy7fUJ/+jfMv/m2M6PgsVC6MPdC/gWMNn
09JBZP/N5fZnUX2F40XHdPnP9i3L/pvpqq4OHSaYaTo2g3PDQo5iLsv8m02mQbh8PV/n7mn8/7Rv
mYbFK/v9DG5CaETycYWBvRbWga0OGL870rvmlI2mI5I1oULtQc9/BXFXPcRh/WJwVz4AAvgtxKK+
q50uOFZZdpqGYXjsJVw0PbB3MVhJKlYb/9yN3FW60swPYVrRBAxRa+709zYqE4isQl78iRWN5c6H
2reTR+kLUlw++VQ/D/X7cog/Z0bDaNLtx2G0cFsLMaJxyHu8DnggvfKb66TvklP2ytEDvCD35EDt
p0zKn3XVT+t4wp+TZre4SfunpgwhxEaVuXEgk9A11H+zKHYC3TvmrARwB5tDdRvrkraaBD9/4o0B
zxjqlSf2cCMP6icncjMWJDGYFGp1KafsjvXkuCfI9tTAVt3Rjv1dMaXFeTSM6T7340/st7TljqV9
kawod5qB0GeXNgp0NyA71aR7rHwj/TH6YVfis0zD17ka+leKzUjBKYhx+kv21TWds3zjWXQveDOl
hHlYn5q4/sFCymSdGbaU4h50rWv2WoajMsVSeZ+Xt5h+p3QM9ZdcP9oaW+OsLNj4CSoqvdK6pUUG
WB82FtJYvI5N0qz5TMDazBjuJGlvCnydbdLELxb/NAkr/zn3IVOVHh2LjvHgEJ3DZuMfk8mrD64x
t0drhP6MLrghLPNRxsGw1d00u+iCw9cwgRbN+oDg2qGJmFhTUqIbzQT8WrhZwC58egArAwtRQikP
isHZktelVbXCLpREHvGvwc9ZBTXNyQyHsymcz7kkdJ4374GySxbFxEKAal4mzphzhya6jZNPKVOL
QTX0DEmPAaw/VE3SrVyYRC+YM426Hy5GJbeuYHrKe6Kz9aA/a6MTncOw8rcu55dNYTFDQImEG6rl
27BM0T4q894SY7cBVLgeEcl2XuN0CL+gT0wX6Zs252AnRJYcOGmywK7i6RDGdnOM/FGJE+W6pP6W
2KVr7P0En1nPOMd8Xs/3ERLXuml/FSOKYaFZFBSX7M8pBTO25H05M7UhYQAm2F3Rl/rK6FLvRkx2
y4XdnRyHGm080hvp9qhNZfGDTjUSzkwp5yiAWNJ01c0S0XC3awPfOlJNNMEGauj96Wjr7mqwtZrM
AeFWdXP28ubqsraoasGCIQZRRGYkmgCSe0hzjtsbWwzj/oyxufAnHuFVHm5qYa34Swp9moMAGKRj
JVjZjPXwnLVk89rBfI0qTz9KqMurqQodyrxNeyVG+8XL8U5nzQhPLMItP/t+evSM+dUPyTQoOI6W
zpTe9853TkTcbZq7KXSPU51+isQjtBplzilEv+7r+qcdgL8fh1vR6vONB6QccZxVSOJ8b+g4iWQ9
CM+X9rwp+WEMxWnWGNHxeFZHNIpvXSyOVVNV36jkcQDaUAmhkQo4dJywp3DUt/TXtN5QXHKzNDct
xpQHHNNvkCeOhRvMpPHnR8sv8p9GkX06CU30hFQfjbGja84pvtlRUZ60sHB5hDdHi3jfhnNYuI6L
/Lsn4ndwPak3P1URmIapq642hauFg1c2Vdz6lPLh1dyT7PTqAPYYLGGgUgURKkFsdHYvPt31UM2F
C1OZlUQ2wBSMR5zo7bAdR5p2nSAMSYo2D05DuVEsjc9GiG9sI2CI2SmYpbI9UVBcHrPfhNTqkxMY
9IsaEyaELscE+GvshmEldUJmpa/uCYnHxgcM+4bo5QcAhCIdNny1rRPBHi/n9FvKfLOq+C2vB0/v
CZ9c9BIlM/fbw+T116QitTtpoXKHly9RHT/IkGiCHyREZLsD+9dfUzA9uXa80WlMO1DpfMihRaXS
+wCIwEEmaFFWxgMk26fENx5ZR8+DwYFWFmo4nK9Tp5esSXh3yPjRCR7rarAOZqVgLEWnsJq2t7Yj
+ayLEfz5SHVEBsEZy2tsboxhOEQGzfXKThg3JeRz6srLatNJ/zcdksSGcvcgZgUZTFgHpxqCmiAu
4rnRWzD5zYpQJI6ogzNPvPXciN+2YfzwogrBo+bWzvlfcM/YFzqMN5YLd4QQIU124uC38WMKIIpU
usCES03YkQu02mUzWzwdbxlm+gOAS3z68Aw1SDtHoKAqRm68Wl1ZrQrZzmuNBlYwvj9i4ZwLC5q+
VlOfM4j8vZF1zMMuBKiUA/jvfBB7eoU2WZUNXUBoyjjjyFSlhtwARBhXflTf+orG90y6q3wcfkbD
GKzG0ahW2MVuFYPF2cqt28Ds3keevSHtOB8RjD4jwo6jnn4II4fLnrFdnkUMzmxkyW+Pr5UmdgQG
nhJbm9cQt3/Vrf9RjvFPzrvQ5nwEPIhUWBeDH+5MZsMLyk08ZvHW0YI7KyJ64bCnWvmVfNUsOLKc
4E/ZmxdbH06bVdfZucYlPyKPe/XGTGFllD46j2sjkYw88eK6euj1mmKshDd4X+szMBnlmyTaaxPk
4+5CbWTluHtWyMWxTbt+FZco/E7LhNSfgoa3F7YyNtHxNvMOGTSEk0k1KKapd9OWv4GYiwGHddMR
oMCnbkW3YBSXpK7TJ9IODCHmiT1JTuvWkAFQaNG5txSMmFhZsF4EgfZC6q6jm8P/RmXzTjaSmuS8
S7ZllvhA19pDOsVwvQh9c9+FNWiGqDB6GVySROjMCrymssbJJetv/CTuO1VLkg7We9Fh7TJE9q0Y
POoPPTLbJnWDG3+iOSazxefo0zCsYowUHUyHUR9+GOReeh+Iu2zbX1mNCUIa9pPU6xMZ9WpriACF
E9WRsMRvwP9uQq/uIFLAW3eib9CIE4L9Ou5AkBSW7H5DkwlWEclOmIHlQKUKGmvQgjSa6zbcjD36
yNimL1Q1pJRhRM3ec6EqNPIXgDtWQUXSo/SFtCNw7GyUTa1J97001y79R2uvnaa9Bj2FELSqTiec
knjclNrcdo4EA/dxX4OpEK9tQlZn6MS5l2VyEvADV4pWzli1bzLkLz+M5Fpvyu96QRVipCc71ozk
R6Nh5+ifZPgB0UwTyIuUosGcnudqFOUZ6kp15gkodwFY20x9NKiXd38CAAWzgp37W8BARoSMbbIO
RVsmzcocDXtFBc46L6CcuVSYQ2+DbshKTT/Qvv6TcoCfbhSZd3VefxfE74U/Xvtg+Eh7eCJFilyv
FXTDDOOz5LKzK+1nbduPaHLJCmjRsxeN2a4ziJtFNi4c6p8+gr78SMAJwMDgBiib+sWqc3kCdsCo
J3aSyARtVATmADklR88bX22RPAWXBqMY6HaSTLP5iwYYb6+5awNGMkVqwYPn6Btl19ggmt05MqA+
i5FmhN9HUOYKZ4eNs5ew8cqQrVgoW6Z9JWJiXbvROvd2cksEC7SZhL4DDmzunE1EHaYfut62n3Ef
Fsmvrt2EDTskDa1rduqDZEDKaJJfU9RTc6Kwb+gE94KBm4UHFrsy/OHrXoeRdH4oUuem+drOSeft
yF00DrppXUki6XVifAcGRWwVX05br9nTPYQ+wgprPJLCD3ZDlbrw37O+2RK1/AkB9R6p7qjHzl1c
ODO2kHHGNgloqhEfnoB04s/+zzlq11Fvn0KJAGNj5mHPGxGVnh+0GkyB7cKs/X/MnVmO40i6pVfE
AmcaX0lRkkty+Rg+vRA+hJM0zjNpO+p19Mb6Yxb6AvcCt4EG+qFfClkZGZnhEmn2D+d8B+3g3jYh
lQ9OkHl+tmcNeIf8tq65W+BmjBMyWreEMaav836V6g/E8NucROSa4i9oqoNVA6NL5gQYTM0LxWzx
LOLPhD9eCj5RUtvbajJAYvCLWWYdpgxg5ODtZx9Klu9tD1r8UPvqgyGDuWurz5E8uqXNnj2byO/S
IZIZHzNHe8qXWeofnJIPKwAOUkbIGtcEtVHsOjf6ID5Gr2eDH39U0lrOBcbSYJrQehid/+Ws5LBz
cFO/M3NbqWmW1mf2aZP+PuMbqrIB9yZXKatHCBGW/B3Ucinmaj6s+QE6JK7IhpOAxuxR556PZGyc
ECTSWur6jVbABXRM+TULqM3dhpzcKm9AUJ/FlmXIYOnJnvKzkSNfKZlAG6NpHuE+w3hE0tp0/Jvn
YvA2ZwvjGHYNaU2GTzv+mTewgKj6I5mIAANmNGvxM7THa5P1xhmKYB1KeZcs3KLSE48LuKXSMhfW
+tfK44zqdbam5ZPFvSnWMsbBy2PAOXGdASYFXV3hQBN4jBkGXOOYPDk9dUQwWhxt1iSLQ9qrF6jo
96yIv6wlXUKFVhJJd3tOTP8PZlLInyxqsaLVGop6fnAgSZlOXmYfE6JjL+Oyj4eglu1Vg2+KEmFD
zXMcXlcPp4mYXxWC5qe64CLJO+ICke/ZhNl1LH1DPInB3Lde0GpMk3sLrpuigrF6mNaGDbFoKoHM
z50Vh57XTbvJTxBS+f7fykzsl9nwq9M2jA3zW3RDy6EDF4DLFXBz9U/x2mGGI4M0cFX3kBkppuq6
O6pkPqSN4Rx0j/d8EMZ5gIfB1ptsInN1fmstSMfhOiy5hKXSIKAARtusBZkxnPv8yXbSi28hy+Q7
Bty35cIotHJGBK1ZiWfJGIBI0jpa6Nm6P/aQUeTlDO3zxKNgWbTLNlTDwWGBhGOxMOB0C1TbPToj
9eg2V8/lEejde+xBEDIy77go3NKG6/+kFcPgAQSqhKtyrDp2WI6fBcYCn1o3lh8jS19nQXcySu7a
CrkFXfXKtidVX1bHBTRSH8NBZXm4ElmIcgkMJjELHTHAVH6pGQm/eUNyFowt7VYxIlU3YVsKfAYL
pT+Ko4kHHe1qxvnhdCgWOPJ9tkyFnu+GgW23bVS/cTJwV9ti70wrpVpJRlvW0tuxpii19RepUdi6
KZzJej4kGIhDIjW6UJjyw5PWds81nwaKOm+p16O/Nje6A2qH4czEXtC5MdrMR9I6EkmmjMh0zPQ2
LRGADwHQF8J5a++jQtAc1nZfP88ugPLJpCmpS/yBS1FnkSeYzOp6/5OksAlUTJjcTCvEn3oM2hwP
ClkZ/JWNqUFU63mkX+GKHYF6nMH6FghdHZZknv80cXCZcOWbURc3WOBvPe6eoC3jX4w7D0ZJ99wu
9Rv94dFrcX4ObMFp+xIdIuNzlee0CuA76bDbN3dhUjGUDIgGh0Az+B1XPKQ/o1sd1DTbwVDhh3ez
/sKnwA5Hu4wSbCLlLPes9+zOo81SyUO5qX/HPb1Vze+pyBMJrCz/Jp81PdAUUyF362mR5UngWi9K
Jh1Zvt56Bods76MqdpaXqURsVMCshBCpwkWzXsfuYcoBDXHSsYWrFp5wwRO2ZlQSdvfGnxn4Y8Ze
U1ZrEgxDfAHXUd+oFStVPskjz/6+1tCIxU1OzOrytYxi3vQUp7pqp3OH42+qAIZnuhNmC4HdvZci
kJ4Vd2QuonYwk7tp+nZd5hBkeKowURO7V4hmQ7UVdukHMURg0QQkAbite1NHsTQsvyS3N/uU4ols
kPQgWXuRFtIcEQ3lUFOUBiSOHVEwWNsC1HFOQ6P0CEI3PVD70HS6js6fqMhFlKGZVBku1aoPxxjt
TeFoJ2UZHzX/yXDiQ+Za42s0ZmPvx3O3bxqV3CDZA11eD/g33LXZXdijJ+GUACCVRUlRqsxQcqMe
XGb6ZHlYkGVH+CarR3TiQrCk+tYnc4nyos8fE5/8Nue71dqZtHiaAFcvuRPzrNt5mykDHbywOpPm
P3u30vSx9BHcuYBsbyS2cib+m9u6pflsCeWyvD2RadTGfA6QGyTAvK4LYlirhc+oBfXezKCUwPBh
N5cUjwgbBMM9GBtm8YlGK+eLRKyj0YYKptK7MYUXUhf+52rwLJnFi7ESCYLMgUkMf0pp+K+0YBTf
5c1QsAs3R4sLkFGVmeqsevK+ITyguGwCHZLZzABXwIthShVohn2oevYT1nqZ/fSnNdzpWo1/xxnd
c+PKJ2uIywCpFYCZHpw9Oy4EYHwdA8fllCVP0r0r8hz8jq2vIdWI4wCMmtMSU/b8mfgQw9gO8oaI
P2PPT9wpIBOost70mZ8YMPtnj1fdcKYnMfXOofVPTmnhyuBcDkudYaNTaT/V1MXRWDwqX8BZ2EC3
mh9fQUBke83jLjXVvWiJ7pvc6j1LvJ8MWz4qZnDMw7SVY4wsZ+RNWN+BtBc9TgCf7mnuddQJzXkF
+EbrAmSxcresnFGApcdmWbJ/7/T5F/NU6NNEkdF3tKR7WAFGRvZkJAFYakaG/MfYyTRHr6z2Gk/I
TlhQ0wbw8FbFxcsFLICKJs/k+r0Jnp5dX64fQ2u98tzygZSeChvSNXN7YfgGaLOKEzxMfv82UtR5
TJfCxC+hRlefS8XDuPlFpG6+6wkS0nZZHLxJ+ocFu6dEmqmSV7AsFMOPdKCKx50+s7d23ibxsqir
g8ov7mKf/l2ixt2trPcayFwg1GscIuhNZiSVQVUB1KC3+uynA+1DwywE8nSqSCMwOuetTqrXKl64
ISgoUdKQsZhY76ZG8UE5bSMYX9+7lthb0d7VZrvDHHUpB3GlxSGvc3tO/YHNdCKAieuUYU1/6mv/
19Jox8VgjJGHrG222UQys95LzSN+M4W3hjTzgl0YfpDpfM8yBSGMv8JZE9p9ga2LNKnvLH9G95iF
hk/BsLDxbDbbXlxpZpRShyTJfPrnf6QLQ2bi9Uf7whw6y/4W2wSmNfOfuOuBE9ivWsO/WE6UcAvT
nwTWb2DPKTjvjAfG5HyEBzcCdoT6AVdJ89CWYlpnIIX7aPGlFwzkgNg5F3I7n/3MM8KBs35XVuab
t1pPGJ+ChIsvcAvev3r0kdSJ19Vhbzy7k2BHWFE9eGdQct/5gKrOwhjE4dic2w0IAqztGQnIE/jh
LixthJlTctJt2N+wyyEB4seMRfery/aeaSQ/w0RtWw8t9xa1RCWW76XzGEELwJyIGFihVLhT+PHi
0ckJSLrzc6fdWYC3gqH38dfKJ7JdvB3dfhE6+b2VJw9+Vh/YKzUbJKUP0Ro5AfamuA+I3Bx3MAnb
DXUfV7JGqkh+MIDjAGkNUIaCTbBGxKrJzHhABCYqLQmKFinuJCDNMZpvM1uFQ+eJICpWVuTuBP/Q
arzj4PoPZl2ogAec98fQXnyft1xxmimPL6upSNwxdJxbSXdBH60CT1HCwy+ICq9/wYnyiBnsJ5N+
F3oLlUjP3qoB+h46TfbkVumTaoxTD0VAenxus4MLxW5g5Np/x5pokpw3Oyf7OCzLifN6vWrkLgZ2
N/1YvhkNPTXpanafqfUKob3dGs9P1y3Pyqxfjb7mDuunzzm3iUw36xs0xMwTjzmC/h3jwL+NINu6
gTIr6XVg9mYPAGOiMvHBisKvTHIYlDO098TOET7M1bts+Gm9VP/dRgc2A9NAIvNhtEmWNRACVKS4
6w9N53/qpVRkjuePMdbE1snBpKMng40aIKUfeX7p5ViaRTaBMaB1xQ9m9uZ+nfl6obB8A54tAlq2
jQH5t64XJpfN8BkXLPhsPvU4wTFa2uPe7fnQemJfosSyr7AQn534UaeKQePEkzowGYE1NgZTNv2W
eGRQRGCf9l0HBh6bnsbjInRw7vcuvwa2+3k2Upgd2UcLeCQfG649Io2Z15ac0/H76uPB9VoiV4le
I6r1DiUq0+OUU5WCcjdllhk2hfgShTraLmPKhnsDOhByAS1jvL3aR4V2ZIPm5HuVsAnSyXTcrwq0
HF80tfKjW8RonxMLOUVxUd2HZRQ29oT87M4m4SaZyXM6EDzgLd3ZaJy9o6wfnY0yU8BYC7HcnWZh
4L3VQFYj9myZYD7oNrec2RMC0Cnn4E4LWuWYYDIiT5/Q8H4maXInLFdi0uCeNGSPGpRMkswg0qP6
g7+eY90pf0vC5ANk1jSekjZcRxeR8GWQC8qZPc3HVZv+Dv72UsxcqLrUblHFfg7uPV+tySlMVorW
ITvE+HtkkvnKKvz+3++PVaY7eo92SwXp2uoH7lvF2olwid6z/iwAxKjIloKh+F6mPNVLT1nU5w/S
/4Wb8DdfHQuEonlvtdnX2uQnbfSexqSAaDCKiHqLzMZqvKG2GLeBhPBYJIO/i3nTFkST1D1Dyqfs
Y05ok61J1j5rmdyhnurCLEN2FmvF1ZfIxbi54An15jVz3btekq8AdzZcixTkA7NHq9u+LDahCJqb
d73R3lbDxhBfgd82XWq7IoGLtdaImHQRKo04IzwBaZv4gQWtgjOUOHI91W5n0V505aPb4rRe2TUE
GXhTAPJXCOqHqSh0LmIrjwRSznTSuHxQYHoVl7/frOdW6syenCeFUzzSkJssBd87MSgfc91LSmJc
evb2NBjtcsOyYMfL897OrLE6gb52a+DmhrQWkLCgRiQsV6N8LJ11YgZLsek9Y0o4Dz1vUj3gYs41
HZclERS6h4Q4LvicocVFTGaeUHIeleTEalouo4p86lFPPoeCv8MzXCjri6aZZj4X4OnXlBoKXuf2
F7DSvs3YZ7vbc8IbKx8OPNO/xfw8aTnhALyubK3NYPLItvb68slnheqmcVC7zgMYW6IivDzF0N1j
GNC1vdIrjSZthhChwd/3CQvvWYHNs/ZTw9XcL9iwAC+Dcl156XEiHBQwOZpxD9uxD2mxL+h30hqJ
0LuDLCbMrPQV739U052F3YyLJPaLh2YUh3W8rytO+SRO/pTx8mCn7o+ex0/Z0N4LE6Vom7Le2Jjf
Wa9tyRNJlNX8/La3mc605BM+bh5AHfoGzqABv9c+Zd/sPZ2Eln4aYKvGDsVGQ98k7BdXX8bAcZM8
8nXsJ0M/SuY60zdZIKHO3gEo5Pq6gLTGu6+37NC4JemmpHWQcwYzzT+DZwN56eVBZetYuiViQpan
RhOZlfbNpIKwS3k307QMGUouZbWXJt6Va3zf+9TYpgtUkup252R35sRIvkRMqSb/Nuv8izfFcDrF
uSKuusiXa58Ccc7M9wakX5Zqly6vzDN3WNSV9t/Cd0BX6SB5jPcCMDD+RyekRn3Hf9SFqf8iWqo6
xexH77EjmCtvMfCWvVc9komgHZzcPRqdqwAIDHzH9MyVSexzWmTqMOSC2XswaGm590sg9WtvXRld
fXXspXa2I5/UVFRh3TOSGBVJ21OkDc2dYXYY6hC/BtrAYWSkI6Ytw2oPLk5PWw7vk/4y098H2tjc
qY6X0Vbup9VMx8rXVj7Q4n6BCXNKdcYdtkfmS0OlJs1R7AxtCQzDvDfKL7QYFHI8prwHVPueOmn+
1IVjqrlg4TnQh349dht11CWbAxY7LCghn9hbv3XJ2sMLM3j2++wRHcEFB9YFUBAHZb8mLIHKMB25
9bczV3cnDt/MfYZnH9V4dRlNEGyf+PNb10nChnJ6x779WnyKFcUcZOf5cVTGmzu2ZBdfZPAOFitm
UemuYW3+0QXJXX6t05Bjwt2Rs9z2K8Ao51hsgQNtapF52ZGDOEG6cTADa9O23kyXR5k0pwYddNCu
BGIn+gdBl1RjlctuYlPeQWoL7Fr77MHPMJ8DDs9oAVpdgj0hXW4Qe79KyQTf0joa+oS/nW8JRMaf
rAC+kJlFtdfpH2zfSJE91gk3LxkZ80itTtbHfnVd1HgLOPTJ2Odlo3ae1QdWPV5X3+J1rARvgNYe
7DIvaPGLjtS432zeyt2YzVVro+iNkTFVsqvIrWZSD0bhSMSPiKy+2rmz1jPZtVEucoPkdYeCZ3nJ
1sxAGYoRJx3Kf1s7/l8L7/5bTd1/Euv9d/K8/x+Fd+jg/g/Cu+x//g+SUIBXZP9Zccfv+rfizjL/
5Xk66CrPRNpp0oD8b8Wdaf3L8AQAKdv1PG/Li/0PxZ3j8ksGejzdZjxsMVP9D8WdY/zLdFwiCk0b
lRwKOev/RnHnGdZ/pVmxX7aEY+JJNvhFw/4vlh24RzN0IdvZURdABGKX+4QowLtlDXUnPJ/E+NlO
jgLQKnHS1YNXmN9qC06ePeLspZNjJ22MwzIBOR6NzjwXqg3jLP2ILfK52KoP+wYKpFietE7Q/c3a
EULM0xAP+OZch636o8m7HcbWipiqSgNku+e1h4Xn9gTUKUf7Gi1SHpLqyyTvfVFMk2sGcf4ae/iu
8TDoi/dEfoMZtbWFy7iBi12bFkJa2AohSly8GAj0iKYBB8jaVCPomUOvfzV9me4Los1iw3uphUdv
VA5tNLS8et26xmGu23dW8lHBA4qHZGu3pp/2QeGODXt8rdCYzCO5pwdLzMRW7JxZYj+FX1yy+Fjd
4ad15J+16+/n6muGIE0LA9/JQUnlmH2UznVk6A5jCMsgnsQ/WSjOQYMulG9wWNW47dBLClJzOVk2
Y4OpfBmg6CD0si5164ETsA9JihF1yYkU8md1wt3ZRLZcT0lttDjgvnNssNIXf7O41VAkEbbH+CyY
dsbADiaLyaRs6tftG4EO+mtXbJso3LFd2NmpS5iQJN78YcNmNE090qaXylC/b7o2bOFpA9MujGyE
jY/1/GssDm75sburm/6+wyRIeNz9nA6spRltR77Wwa2PvAEoQJs2LbCRMgB3tpxfEPn3UWUQZg65
fccs6lmxyQshmTUmt8MIK3nFZxew1H9F1/wIhvmcejJmmYvuWOBNpbE8ygy/9cI/iFHYel46drVW
f0FZFumj85nG+XiEJ3zKVoZBYzedfcEynZ3BtpfU7lni1BEZ2FnUkLmEEIMdJOtRi1FBUYrbOO7v
0TFcLQ2O7HJXg9cGUYreZ8no/TI4/gfQ1N8NkV2Gzmo2ztSXJpI74KukvM2OByu+/Gocl8owva9m
pAdDS9GXtDPaPmdiutKlUcxhfllS/uumATLKTk70KmTJlWBgY3+7G21UedaMM0Gj1EjGF0FSXJRm
vHdF6rxbsXgD/dEfslb3kB+ieTTYiejosjqJzh38v0TXnWBptJM/nchHhu/Zs5GSlCUylPpER1wY
JKIYcslHSQhjj8gpAVAoU1yMILlJYNweJzU+9CmkfAjJoSlmOLrri+HMuM2yxT4owTA8ZVeGfSko
wPJH/XZ7TymcrVnPvltnSBHLZz1XrW7utZWoiCkXZ99X5tn9AIttXybkqScEURjfJ+QFvQXgQmn+
vl71HXNW606vT7WERG2ZxkqYMzMo3WupgveDm9X3HR53BpqzhJtihNawGBdlVNCbMAk7DaR9WbCE
HeYUS9fgPNhzyy6NYyDVavQUq/UMNGc+aBUzdgbyT3o49xDhgeHghod2h3NV1Q6b7+Y375P4jv3a
ZZHSvdKDY/KwX6no9Wjqx7Omrcm5ZhO9qnV+divxB7BeubNr5ytTyjkJB7OorTm73Jzf/qHl6Sp2
zhz5+JSELakGZ+08gCM48sDeIJwYLu3sL6dVEnQx0F5jJ8F9OhY0RnTFOydBkZVrD43f1Ce26+Wd
37Wbi14eMAYchEw67AP8geg5dDz8v05rqJsGVVnJnGhXxXLct/NtR2gqQuFWRsWQy1BLUcCgXW5Z
WuWv7fboEk31wrb8E42qIoe+OvcAd1wxkyU7YSIyPJcQEDUeZYkG1y2g4jjU5TksNFx2z6m976kU
D1pdXurxwYkXyOrhYOnMoGT8d/YZLUJxdQOmbVuD1KmQQfMesoG+G7zmahqpd6wTce5Xh1iyhUWK
byx0u431JrYkNgKp4sNe0LOcWSUipzNafKcnz+fkLhzGgBTyoYCe2TGwC/RFvc6y4wAscTCTJhXO
CaYjh7oO6VaUdurGgpJEvd85ZIHhdrdYGdDQfGRyo+QkJLvZYnxV9fK6tnaPuYckGTx80NHEbjER
dEETttDtJAW5l92rPjd8Bn4LKygZg7RC0lZzwjaG9QIEJTvH+C0LkTq3XH7XejKbx7X4qgSIFzTg
81WYxiPZY6eSrxbhCwo53EVuCfv6q/Gs5NArwGCzbPkzaCSUJa053nhjjavPvmvH2L33DfcnK6LJ
WrwbwVftaWN5W8Y+tfBkhnYd+zvMOkGeMmwXttnclRllQNbmL23PkgGKVXpuLQvG+owYbGXY5nxN
5pgDK9YQykzr2Zf8v/JAL8JOc6reCm/x9nIEFYnUBhoP5DCEZIGt6C1GOSNlLXMoVJV3cJz6fiS+
74hNc9dLjG++ZnACrmu09M7yVR6ULIav3O/wxUEjOeRV+QRDpgb+ah+Aim9qNxfgtahzRpO92llm
cmmmrrmpPzQegPMM0iaxivIO3Sr4DFM/LvVqhqM/PdhEPt6zqjh4fmEcEgS0QFbS7xnsSmho4q8r
AM4YxXiymsY8kMx+NGPpHVhPvMddM+3MZnngfluC1hqSiLBnHkx91OipcxLt2O0lPdDn2NX33Mj9
SRncwow7LiBBAr3dNnN5e7MY899mWwaMVPvPqrUe5+0HcvS4PCRJR2RD3d/BozBuKw86ImuPN+Bq
uzoF4seVgtCBrR3ykV+21Agpio/JNC4TsSmBV/kJ+uP65DdTfVuSXbgIKU62QcNroi0FuMnYnQja
dNea8bfQkOIWozed46pqw81zuq9YwRuJ+cN5997Fuh31JakiHRMK2vSd6Q0uSLQWhFTxguvLvmnb
tjl7yXoySFe+suOAxFVDL9UHQl97W9q7MenfjJkzus6w5JbstAgieCSXetotlmpvUj05GFlh34uF
WEJflTGfgiRAeDLNsF1m/vG+KUiHMocgrUscabhcw3zTrtYdAXbZdZ4sXMQufElH0+9iE0XuwM4A
9y14WwZba06Aj7CJToFmZrjjfa7y5Fj1/s6YKOzK7ZcJtPhdiFy78Vf9OMp+r5E/d2N7JUNq01n2
0NzbXWwhP1JY406G5pt7ubrUDQoBR6u7uxbXnIU4I3bW52nq4AV466ZBhKA0rtz35m9J288P2OI6
0x+qhdwJU5RgC11d7fIp/xytRQtsqZf7RG7SAreZIuA/uDIAM3n9rI5TCX6AMEbJeWTdLM0dTLfy
juLMRY+HdVVns44ChZg9cGuq6y9+oketo5DfTvJWtzJ0D0VGHofrMINm2pjZKflntSAEL09PoOtg
iXQ2sLMWIWqLQz7Ux4LgYI+1FXTIIJuG7z4hqanQWB/rLZkFdsFUo4UeD1AEKOfARN7haEJUsWFr
1ulGNc8ETZgADo5Md/K9VVEMLt3CzJqlvLvdMMVi/4I4uJ/z6pJ07p1fE3E35dc+br7m0S6iomPF
whbCw1aYYqPEdxcsnnMT+6XH1/Um5K3K4viY6UD2QGzyACQ1RF0OVraJBdtorgQ2wRx6QxffaA7j
0HH5VPFSHp1MI3oZmmTl8wPYuErQ2n0URjadl2d7bePdZueLxOg8uI0RNXDYgVLjGBqy9WEmdRsG
C6i1TJ5Qojwm67Du+9SxsVjCFyiz+asjuTG0zIIgicGHWqGjInMJ/9GrpYuyAbeBVxqI2kW3a6fh
rUMuDyV+INlaemSEYfFUsWC24KP66ZtjuogbgPOM49fR388kn9ySAwISClsDCAGZtPdVVWf3UJzc
EIfKgBodrKUmqtNSo9wZEmOFL0gdmgkKr1qYt/gcsFkXcj8sjB9QrhJxM0yh6rXsUqKK1lJHEu2M
OrQrxi0olLBBlRWs+au7kfXBXp+Q0Cgs04YZ24cmQZnfEaB+gBkSdE4DSheVrG6tMJXQ9SAmy9Yw
LtOrEsslW9gYwJtgNzYN420CCt2HNrhaeh/FDNqR1ZBXA3c9YHkDD0z4V3PSzLAzGxaJPGqV56nL
JNbkkBvlt8PwaykRBjOcrCMS1Yqe2ZWIS3Qq646RnAHDK2eVaWtPmVO/xoAIIt1XeAvG/Ev2C5x/
HiAdSEqYQ9uwBtowObWHMen+lI5e7RMxQ55eoGy29AU7VXvo4ODuNzjGp6M0zbvKzpND3K9UfwjJ
PCbZrWrnR6WIoHGgLA6taYSyWwocacNrJwiGmGFNYXunJuFxLKtWOw4OGooFP280iOG5rPUFw/29
Cw72SP2161OWIdBD8KQ8OzQdzA0dak/Xvy5L+tC4bMpT9NvBpE3XTNtP2QbnoqdnZ98+y4L3vipP
zpK8mh2R1rlwvWhLVSuSdEEghiEs14s7HZII5dNOmGo8EBVTgl/AkNSL8mjELvl9zLzGMvvjNynf
OOLo2fR+QLmyo6vR5Rko/6wif/emYRcn6imd1rchZpZmNLdrRVK8mV8coXNwqmd4XS9Cov4j+u9R
6D7dncbDM4Hocq2Gq5fZNRxCtrxB4v4jrmtfe/LbmVNoB3dGQD0aRbiuNX5jNsRNjtKMMjsH0CQc
L5z0Wd+tRDWx8IVrPQv6r6zEr53aO46lGA2WHwnuQlnAUxEJaQrYKMHqampXYHJJxfrGflruzH6m
vi4cXnkR4ee3XMNmp2+/IKN7cT3W2NpsqRMF4009ouxphR7UmsFKq/ZR+Mv6c5AMbgtgvzvfwtNW
koMkNWzZJVeKsfxp1Iojuzb5QKfy1RX5I8fOGzj8dPYxY+HfA4/I1o5v9KhP3qkW5TevEA3Xhjiw
EKNtBf3xn3+6ljMitoFHNdPHkakmyheW4M0t6hV/V3gZyKhx5HdwntGcV+xxiW2/mUa/vGj93IaL
7mNOn+BTSRR2xpLSmGQLZ8csKQ2V8FHEP9s6DXkqPLwXcX+LAxmBz1Re40xjxlnYb/qYEWlT9z+G
aLFES4ZA/dwc56pL9/1QmUdEB08cLAdnsp1DhjgRMr3z0AM9PkAQZ/jBTPsf6R53wXT9a5bTNU/m
9X6LAi9YEjqCiM85WS7GKM+sH6bYH9iIGKgErB7fF1zr3tNqdFL2ne7SDqYFrpEmmciEKewH3a8O
uBIhzI3lj2cbY2hk2alGGjNo7LlSULKVirckvPahhu95IvDroY+nKtLL/MGay3ufpIbIHPgEWJ0y
njayaB4N7E8Nh5hG8mdVHJMWoB2D+AD6EZm/uvXe5H551Kjc9rpTEClh+n8bFy+V2vAMyyITYNCT
cfKnnyz3xVVpxhGkaxJJ+5Z0EZpaK/uIu3XH7yHDaawAerOoMzOIgrV8JgKnJYSQ5mlNb0kru8aO
+QdFBGuR3P+DieEwKqVzwowUQtTRY7PPGdmELjK4nS49n+WHvJU4r4oS25jOrnlvzyvCgvMgScfK
16II2eY/J5XxC9oSvS/FUl4fKCTPHT29Gqd33o4yUnZ7mvmFvES6UnROiVvLYI72yR6KaVTe7hNj
cIm4OzcL/tLJcKNOei/C7I7dRn4yLJSG6x2t4Q6qQ5SuEBFJ9AbSoXAFTlUIcId+wo5qZ3qw4thm
sYJrLBc3ROelYWdxHtmFYDImvLCpbmoIO7uMrI4aZm+HfqcW+Q4uRG/2jxIpB/I/Hk7V7aa0uqza
jWJVdWMzr1sQGydz0YVaawDfEvWxtmjEM/slLpuTYPB49PL+tR98spJnfAJJ1ciwTEYvLP2UOoER
GEo/h1AZScuusy+ijSZyxdsuGzKfGKaIBxrY9GrbjFBIksdaWif3Isvqq25652Isi7tZ6x4KyCir
a7i3ZLpg5qCCPrsO7DCzUWejo+1BFJCQ5ZghO2jB27uOPBkoTAL+daykMd6hB/FTbNQ+jzKhfwOJ
JiF60SF0FAptlXVfMAo2fjSXUkGutEeM75MDDplEdwUVs7WhKdtXFBqYHjswzUSTQSOSbEnHxppO
5breSYmtx8xKD1ZqXN8ysGUBaRD04ivkH5vNx2vjeyIMMaow3GUkXAJynoj9yalNQHd+pm01XYrh
LBbkOeZL0wA57d2FyNWWfwtKEB6HqdwozrQpK+G7hCUx3p5uQTm8Ie9F+2NqDzhDyOGxy3uDa5E/
JzY8ZtN7afLhjzY+JIt5ST7S3q7KRd3SEwRZ8kSwLroVOkYRBUhl9V+YKOPqmRi+wSAN+XDTm8w0
bmtX73nmwCdxDwaWR0ZdCX0Qnea1tD0vyiBh8TG52zYwVCN4P69LWnxUGa11NX9yIvsnfwXpOhEt
Y6JvjBS3BCJFriuzF7Qf9kyCHXpg2ID+vpNWvKuQRuH/7cnGQDtQJG4WVIvy9iAX8Kk5fKVu3lM3
8zhdUeifyYekVeHtOCAG+Kyn8pLwx9nxiD3xm7EL2gkdxryKsLAdHE7a4uDatA5uOagPrS+velc+
tewXb7eUhDLp0tDxR32vpP04pRNTYH9Csg8QLHf8va5aoqfHdowYHZ89r+mvjl0+t8MfXUfGonva
uZ607JiVGYYryySwJYaMXMMrzJA5xKjL8qa2gyYpk0jln+s04OnOsIpkxNWGJjdwkCLmFUrgqTeS
PT9Qf6tD6KVR1TO0vQvuOm+cGb524WT5GD5sEHXKPFmasWKMI13XYg7pxsvJIRgAVSb+qJSuLXRn
tDBAfzGbYyUzYKEnRMTN/4uj89ptXMuC6BcRYA6vClSWJVmyZb8QDm1m8vAw8+vv4n0YYDCYdrcl
hn1qV63K6vYSlCYnusZa1kV5IbNGqI8sydLG0pvZ+FjLuN205AUWLj4NjEqIZXXM9mOygqs+qNfq
Kk0wHgpaIaFsdt9qMa0mwnFACcK9ULRfPCt3UGIbGkf+gHUu8mDqT5apf9JXkq/mPWPQeQc5H1q7
im+fytwTgZRuP8oB0E91SzA5kyRUGEo9z95IU7mNDevNRmrxEs+S59f6syjmumuqHBeYSKN1niCF
yBj3QCDTmrX9XYfttFONS6gPjBiGvqMoiEfxgMImR2+Zxc1Ej4m5VelcI9heuOshudNqq+4u1sgY
zDHrJZLxjXbrQ5fhAsMme9Y49C6FcJ656P7wlmkLwGnVCjGdlxjqgDnG9c4IU6ytSgbuekoIU3YN
0lkcxVtNQC8DycvpcVKjvSwI3/T4ltacopdKmhAry+rH4GhYzjjfkn46yb69xRjRfT21zrrEzIpV
AbS+SZ8YJz3VFym0R11/B3x0lR0WREPYezcrSUj3jGP/k9jA6/vSc/ciC+KtQT1gVVKQbIcWChJQ
M7ucKG8s5IZRDribaMytRfYZU42kULy4SZY0Vq8ba81jLSTqikV7/o+Y0qEz97FNWW1EBHk9RUxu
umF2VHtOjISW+0SE4gCoUQ1Vuc4m7lVKmwxsrRGR/opflyaoZrTXVgpRocV06ebKjr/HpB1yY3t7
6HAdlU88FzgoFlvLDCma7pPPUMu6Q+eIvc1AwzvR+0lqJ9sy85y6vBEbKE00JdqC6S/jSs/i/ixI
SyAK4x/2xNzGmyBuKhqbbTgHkQ+Ndluy1DoVmHrgLohd2MOOsxvVN7VUe/Oa31bNabsrYCka4UKJ
sYu6Fo11SRd+xXMoi9U8/a6LWVFzTMwlMPlNfkOVWYYzCqa1v2H6TbSfuvx2XEJzH8xLaX62w/eq
KchPuahwRS14f0r+7Z6S0p/x7qTxlwxoVzGMCdp/zCF20BPrqKrTexGyMYgNmmMs+VvTXbmwck9Z
lVYIQMixH6XH/a2SYhs7pUGt1QS/Ord0SXhiRZDdl3Q1e52abmYkW9gcQmfYaoX95dTdj7CKz8Fq
Wvot9ac9GYn/DybBS0uV2CnxDLYXVD4QpIhsVLFObKUUH1o89VcvfYrZfapo9HOmIhu2elxsxlBx
9g4plURQQaHa+jdeDItwQWhsyLFSi5Z+Ys2Sftw7HDyGX7dhaM5to6fRDWedo5Gs7IQwYFXw2s2x
u58GquPbUX/niuONJbFuE8v+SL6QefA1WddQ136Q7vgczM+xTd5DssheMgyLiHeeNvDP60jCYaKi
x45PJCzLjJ6diaj+5L62VeQXTvxa6HlyhMYR7lsZ4UoPlTMCOruXMHzoWXoYVXNigRL9UeVTbKwa
IuBQV/wDO2wOFDlunKqhNrC+Gal5LiwqGbuG0t96FOwdvXVuaO7eAEWaFdXMxgj/0MfvjMaGX5I7
ObgmTzaMRNu6xeTaGeLE73hVGJBXrW74OWgE4ifEiFUl9WtwIIfGZvGF4humZvETsm6k6vc4DEG1
B8yOioDZU6teOmEh4Kf22lBwbjFybfsO6owHU9qk+QH/kvLaqv2joe/ipJt2QSKpYdRTS3nqYqAQ
kxJYZEsrzp/Wd5ZNHcscTHdZyhq3yHmsecpwawY+jl43lzboBt+rc8IxSTSiBq57ujnuBRrrfajt
W6N72xkMg8aLw0hBSjnwoRClA6umoFwcHM2j3ZlC9RKTFT15WHdqXmNDjJ8fXHfrpc41AHrCUo2j
mbSz7Oxk6ilz7v+zwuscYFgzFS8pgNldGZWnrmXYTggMemut7VZBh7GNbhUXXuZUfCK2HOlk25gk
vii1X7dmeuzjNwxPcDUbCDmNn0XApqOcYD94fto5MeRMgqXRcHLqGvknWDvJM8veIPMjVd+i1jiy
M6C76kYLQmWzh1NwjVak6Jm48CDRNRsxspDcICzDovItDb9rg/uIgXd+Ewo2sRpb+hy6jXwJio8e
atlcMlykZzwcRLvT14EvtTPsLRyslD7lajtF+l7RlEdu9DMVYVkpie63Kns72shKHIXggVPW5YRS
ICJaZwcnUId9XUXo4k4jeD2DNqvko3DtPw+UCobCzfy/aezWe2TFuryCfSIB06xatToBuj8DQ68I
bFM7RSAmNP41BJzczMSBTNC6+/UwvnfYnCS7Bla/C8PGP+2q13oAXFIDdG6se2lc7AILNZBK1Qx/
xvGvMmw+ib+6+MwQtBIPx0ZYbsrumXRHqoJWaoSyG6a4mnl9Z4iyuvJZlMHT0rNVDfGHZTVS2ZuG
PI2dYj2kxB92fUf0dMAVLgzgv7hI8Mg7yDdp4RL5j0DlqDxIA+L22LrB5NcOuwl3HaU/ersXIC4j
l6RwfBnG8G0k0+m5MS3QybkGWFEqSJEokuEaYMki4ZAj303WlU3xLLyeLA8na63YqXVNF8+4oDee
x8Bfi0+8bba63r2NEdc4OF1ws7Vm71kp+daov7GOgwfNoU9jz0PU3u9anSqd1LfBSJewF8tquEd6
+q5hS0ZQy0f0lgzEL/cuoYEpuNC3asAGzY1tFBoN2Jp2gfa0KuvZbd1fG8Qes/6QbDIisniConHS
OHkYHAxz3DCA8ETL0AA13wzPAf0YoG4t7WE37rzR2aeUFMrrWFzR7S+GOKeYbz32laI6eN3dwO+q
Qa7Wy21hfFi9gEX/dCt4zbTYO0DSsZup1bRp7VuPDVVlGiFiSJF3tLFEv57iE4UTl5SVBoeIhYfo
qJjBSqUapGwRdOkCK4typ6U/5B5QMivftL6sfs6CsxB2VOzQ/AqohM2+07y1okElWeJHQvjvVzUs
87QQy07LjjbJBrg0izh5sPqYM1gLDduEnUOIaP7mVYGNwh1aNS7M7sEAzCaSr4MWTGltbS89kNfi
kDk30576EhRy9NNyIOEP3fuWiLOSwocuDnhOIv2DsOkiZZPhrkvtxiGuJ4KY4lCKqHmJouYqDA6P
5BdzMzRfa96J9yJQ7mqVyrOgKGg14eFdTIN+okLFbw3N29Uk0lZpXYg1VEs6cNpuvCKAdXzuDcQv
gFOJ3cdnM/XiXQUWYuq+Md7r1mcQfk3QwmaRYGophvV2I/AJWLLLRNC9qy2Elh10ySRR9fijUbz5
5w5VtIkm9cjExEbB0iy81eZnPJD6ztX0WSI1LeOQGRs0KA/3BuetGblXxQuR2Se8RnY5rMXsdcw8
gAxcMLba/jkTflsEdJ9uKxKeUbkSFQiEiqdJi6UmKsND/cgAAabwxgf5ZRRc6R6Vf0b105LadwOu
lYVUQl5M+qOQ2iHO6XhtE91dZX3g2zxuecnwgjAmkKba6CdD+qUIVrKGhTg4jesoAW7cV8+MEu4g
zxdJWuxIv+56vaV/fCZcuvkhhyQYJxcjatFhMMkXj+zdnaybHG3whxrk2KJh4deknFCchWlzelNY
VpDrgPLFz+HIlDub2vOWkDmNFQsTqmGNK9u8XW8YYNW7LRXEG/ztu3hw3gcnxG8QK+yM9ZOSU26d
bUFw4i83v4WcO6bGhZNqXErDgfym30bjvvWslS367xqheEjqw+jml1oO/7o9i9g3IdM3O683KHl0
HmNDGLAFMBnk0XeHD5QSAQsaRMxR07QXoXQGuhMeg0udN/0b+DBQka11Q1h7QULvyOadZJUx74c8
eEzD7H9iwoN91OqbzHH9MNJXfK0z9MdvxHuLo9cZh51QyA7q2ZW5/KxxeLDEt9lg2hidrwoe2WLI
iSa0PRNcNKFHFR9NnmAaI6Tkameg3NfSSfy8GqE7tLBobOAzkdE8SDv7k8WlxY1ujrWvJgRF8q8y
Lr/0yf5W5/No7yAmNdBoBnJ0sOf8KFCfg4kFxLGrVR6SVHGVo8U72PCCgxNxR1RBe2zjTjthn2Dv
3UC/EJn5Tovfa1XRnU7O/jCTf6wSul46epuJirDYoSWTxraoa7G/x9p7LmV9yKLIpoNzPabonz0H
7s4IfbUmhaFq6dMC6lzY+kueZdob9NSLFt11T7H3Xca8qLcskaKJJV3mwf1yOYgpHe3NTllzGCCX
PnW4pjKUA9+T1joqeZf1xa1ud7m+Q4NcWuqGSCB0Nnxt3nVAAYQddk/Ump9h1zdTMd4Mij72VLw0
x6IQp8wg8p5UwbBQAm4TmUDAoaSVgCnxktBYpTFP1eyYo9/UZvpixziE+nHXaw6bf7qzqHRSadWc
/+6qf7dMAbQv3QRxcjXGbwMyVG0q/pA5hJvjZe8AMHPy3s9gbA+Dvavks37GYCzkKQMPGioglpdW
OS1bm9Wat2SnM4o9aAlfb97BJtadt2oGWu/UZONiMwrb09h9JK30QwawzFF93WLNnEybTvtwhw43
FxPE58hoKE27x6M+3AyVyO5EezO2tjpzlq07bHqkXw6RFKPTUJcL+9gCwF3BX9uOme6xoCdTYYM+
gx/707KRyCSsGOwg2b4SoBmmhJGwrr8U3XmDOQuOh6jRyNyqNDjCB9bga3MMzwUVMHYx7MMaqk5B
mnVKTwp0E9S5zN2XY/qjYcik8EvlWrHjc1HVHyIYqbUrrLPN/baXjuIu9coa1vngrXJY9X2WnF3H
uIzSupHvuIcBfYmjfnJwABXlxOKbWlg9qOxNmxAEh+eXJx86kzYFqzb9jtRAAJ9ZWC7fL50HRFDu
5MthlcPbyC46SAAMWKf58Bmc0/K7rI+gzLSygeYze7N49zyziFmf/OEYkx5wG78fmlvJnoyXObGG
V7OBOtjwLgWcwqhX9942iO9yNsYVf2obvKQhaQRbWaW2vsxTDq/aSEl5sO6IkRDSWDbmtBlFsbar
V1WRVFSxL9bMh+CtOsb5KUUtW4qe0av8GeJ6TqL7nnspu4PSuS8x4BgvQZtvv4HZL+cakwmCljax
7GwEttfnnFrOwputXIpu2KgAsFVCrGGHzDFFvFfp3etY5D08VaEsXC57FHKdHoU2kjCURl6cb9OU
r9VmI4nHSOyfJBx18TpzGSQYoxLvmjrXI/JHw3ZjKuHGMWahHNDCFG1HhgpJSJsRn59B3QBerw6Y
I58AMUxEFJgtzaSsbHraHblN+4p4T7xm+bmU+Aw4ezn+QN03ZiXZritcgDio+pgNByO6dB4hjTUs
lubhC99yURvbQk13yRyM8ahcTuRFdNlLaJ9Q+tk/1EdXlVvcz+tosjch60qR7TrTee2caokrc22z
rg2Q3vIoZy2ibJrqIx7ZC2IPrex/eaz5BOaWTcHGbFJJF+XptGdztibhfmJTZLOlZjgldkVIjHSM
Muzr4YX5GJWqOJqENJm8AIfEHN0msi11wNGSv1KIW+YNftuLc5loOIMT8gw8GSftNW0TE89GN7Or
cVQWMz4oki8JCaQpJsyMP8KoVnWF18E7JVSk4rlcmNapscd1XaTc3RnkD8hMxSxGGBunpLIWWTol
w+Z6ftp1KwlmrO6bUyUJF7P16fDVRtUsdEZ7bUrXfSC3XkKFVA9WaqWH7SFpMZKLoF+ohqTDt8S/
y4vzN6MVxKR7NbPce2AoR04axFG8F4eOpgwTgh7umVQHcjIK3rgscB5g4UOISUATpMY/8yvXMR0Z
bnlJyeOpLk6SSixoTFh5eCwTGWBuCleiuKB8b7m5XG2uiWC6KPq/WOKvLjnyBk6iHsH7crtJ5oAi
YV03hmsapmlvdOU/U49+RDrdFI8rbdJYVQuHjcfWStw/kpJHaF6eHynRW0DQFV/yk0jeSxekz0kr
d9gVlkOCYKAk1r4fark16+oadepRRKzYufTDzmbn09W3Gu/NOowfZDd1Fk7U3kHrq1aTRtSREKiu
YrWNTeJYnQ6hU3hQLOhqasAGul76Gkq8kV7+7nWfXvZ0iKZreE1SD/GvP/K09oHQ2JXLe52uIBi9
QCSfaeKsK9aTevRWgwnBAHzCgzZbyRzl0rJ32OqRLtaZOjfgtRo+bLg5KM1BLQ95WN8zF11BlaVc
NdWP0bb5vu4ZG4n2JTWlbbNAnSTTd2eaPPFis0VSTK7p5P5GzZs1CRKNtnKbKIRTnC+hHqsS16TG
5mr8xdTPFU9LATGblXSqDUU7b3qNCO2KT2BN69SstiYrCEhpbOJ+Bsd4ZHm6sahJ8N0+obrkX0/6
jKd+w4CpnZ0QaEMN8DRlVUeSuMMuy6LvhLge4pnxtlqarkdt2FDx8Jpq4ffYHdIkULd4xPZAWVcy
4VSZDdmGnH42xi/sgVgI43V0+/AI/dTZwt+/KDQIgOdow4OicaU26Z4EMEd7lUfY0G9dSmOcOnhI
TzFXKT/ZLDiezWFQA1NNq1AeCeUc5S7S7zxvnyGlcYz6Goppr1xEw6nMwoXVNOaSkQilJDr0ZXMo
igkoSC+vEUHtRSLEiSMGJPLyVgF+BQcyAH3Pt7mrfiiGybFZ+wHDCkKcmpwolk911k8ywKeWdnCj
+iVODUhoEMz6XRjqr0M7biN13NC96ccljoCJssUhPmB7XkDIWTl4bPBLfRRj9U4R0Bokj0r6e1xZ
g7i3U7EzDK4xQ/uRTbNxGuPBf5h82sLXQnvNsnHFTm9fs9lZaDrmltIu8V461bfed9kBS+ytoQLc
FYw3Aa1savwJt8MCHGTdmZmP9vTr2gD7XUW+kOl50dLAXBC5ufC1UjGtrihaO04YQP2UDQbt3STF
kpnhSV8xx7uSgvZQO2hWsbQS7ygj8QF5iWCfBbKvYIaIMsRR56XJNYIo9osQHfhMan3MWX4FPxGw
mfOqlGF51ysYQIbGu06wr1BlbnH6jR8A8tSAbBmmv4tJbzaFifcTnAGakM+UfcYWjFOrNg6hy9PV
ov8Ze7hysDvjmudUGlm0p8W/KZDiklWBVN9GbNJdA9pQ5+vnwKhGK52u19YUr6Uqb5PozwMrZpOD
c+MFN7uCP2Uz4nE+Clu/MQEuxsOWfqplpWnLrApuBsPYIAglym9MUl13n7mOk937UoePSRAfV8+X
S4K74aBojM3SmPgArXcDBShHEDaUkN1+vRDdyWiPCb3Dhh2uvAikiREfSiXa1yY3JH+Eiph/QEXN
4NGF6tkD6lXz+kj1o+uwxFumCsyL2NrVLHWFMeyYZy7GaBwbk+tVqg2oByQ9FKVErttcbFySw8KJ
X0KaCpSSMkRIfLI37sJwsRSYtwgneTSouzh6JDjiljwN6NaKmUSEiiOBwFNQ/FWNdaa7ejnOY6Rt
3igRb9faVO7i8S2LTUpKNGczFtbW1L6ngGTK2KPFWfQNJwVPq8gPQ9P2C8M6gLO+d1k920pZURZd
dM8wnRMTjq9KWI6r5Kq66UfCXNBF5aveN0+tjY+aPZW+aKfsOo3EIIbgNneAhOq0dQPvHqbKKnCQ
FUYss5GprsPXYMCglLB6MUf5NrLyXc81QwGtR+2P2ih+0D0xHPkemwMtUjZl4Pr20EPu5P1k16s8
rjetJNWE+3eami8nr0hyds2euxqRJxZbztIHO+l8rGgwN9zwUKDoUXi6H00rOAQA0Be2aJ5eY/uE
5wHQWBs0BUo1+b90krmjMfzea4dn1rr7tgnmixHGOqVRxQJI9U6oNj0uQb5Xhsc0S6b1j0fAhbIt
QgzJMciw/on0kOfWrfKifVdnt+gt6uKDF7yLoeR8RsIlJGw1zIBMc+w5Uvf6T+NhXyCaBVca+FnR
g1MhHCp0/jvTNemqyWoXfcAlRSSaUiCo2GIthvHEmFlhrMaMxt7P8YtWUeCzuA+ukTS4mBrTgcCz
tQ6ogGhhRS4cHWmqcRAkLX3XaNqmoB2DeARkmG4K155TvTrRrIWl+CG7354ILCUT02G0vH2ddFzA
rbEnhfw9uuFPLpKVoYCMdXjjNboNPBX7Cf5ZJkecf3BGcmNYe1l08koWSq5lIt7ycHedI58J+43g
dQAZsjRoMzFx8KRp9NR0HIqTnVFXyeKSQmrYACLltJy2OxDZZ2Y6PGX2ErvtstDkNs/jWQzhMgT/
YYBgNnSK3x0tHNaOqFY60ZS1YXDaY/lLfLrZW4093FxRPZx4eKQu9giqV5gQYFfmuOEpguPcJigJ
C8zpHmCsdOxhpQ9YAG3D+ub58ehAg1nic7DBeAYcvvLaj+m+jaN+OUeoS+KBy1HJvrHBzwA/33AV
OgahhrqJ4CVTs4l2o1+JE5Bt20dRli8WJSBuEGLPjrhNRoZx76Vg1QzbH6GMOUWY+tGwvVtA0aCT
b4bwNdrnebr3Mu9UmwScGCcDvbmOFuoZVDtkmIew9fOY3msHNA4NcK4k1F0y6nd0DvTCp2jpoLEG
puHrIfqHdFbCHnaha116K/Q9ag1dZQQNAS3XpClJZtpLO2gvVI5uanqrWP1WvjsDXsNvyzxFpcYh
9V/iQuTP5GbQ/6X5fsTBbdM7NpisTvqHgk1Asnbqs25pAyTimF5xsrdB+UINRRRCnipo4oy91KS7
T+LNNe4gVB+pDmc29446uxm1hBZqYuNuK9YUUQVnImnPFT1vRRC8hdnN7p2dk1LHNBIBqIPfMsHq
4Ggro2U/ZqSvnP4x5CR3ctBgleJsWCodKQl2Lpu8knid1JM2Fz8RFOquMF73VTL8W7gvBEbxgY32
u4I81MsS3AjWhrSzjgBjetSy8qVW6TDhHFZa5V01xX6s4+1QWa+2loLKx6kJu4mERDVh6La3TUN7
X0sAfHbS5KuMAB3FeIe5wYHutm+q8nA9Z5iJIvBJjQYPNM9Xk2UeNTc5hLlGdCp/C3sECiAuZ/b7
72imR7u2vkASzx74ddOot0DN132EhMqJmwfOVmsg7ZV2jVmFYrocxYd3KrU0kc9R9xQGklcnjjLD
+Ykox2J/nr6qQbDJ9GFHumgLBkGrlS8n5mriwcQFTydkvW9tJN6eVQW3hla8oTJy4Wf3uAoZ+4No
bXCcCDmZDVbna7WD1PuRReN3Kjf6pPGUq6IfhJtdbWQnxv8/GXAGiGmTINePKNsE91orr13VUARb
/3XJdDIs4zZiHsSUsRG6cgfRs2oTZaOKmJdOedCHaZlrH0ZIYKhyQdNpxT5MQM+6YUfPjKth0qy+
cQR/YdTwLclyzyIOoNCgjFhn3FBOdCn2YZx9wk+eFm1avQ4pLzPoL4u0L/6FbfoMRPbPdMs/d5Af
ZkBssa4dIhg8yuvwnPSsQepbFE3slVhwxcQO8xD1nriHTiZpls5zbdvGCLNR+Z6D+YuzHv8s3xNy
b06VdFHSLdAnylYhT7BKCm2j2DEGh5q7xvW0cxP2gOXtb4NVUt3NRupSfVXwX8gG4SUNjqajPwOz
rZHFx4+YmsmRBWAfS1j6uOGwRLLe3hhJAznDWMS8bgh5L3veMAnCG4SLwXvPy2FPxo+MLoffbOII
m8Iq1C3cbppDckyPrs5s4MV7KfmMDQP3CbaWMHS4rxClWSeURBjHe8bEF5W7oOPdE/7qDtvhci95
OvTx14QECvQm8vHkhQuVbiPaOqg10qXx69jI6paagy549TShrnoDXBU9L0S9F4BSVvj+j+gCb8iC
S9kxL+oh0TF92bnIg0rp92r9VcGFaLxtHioLJcu2KqJJKZSr07urxE02VTauWR/dqNZ74N94TUuV
RhRiZn2Bb73wS3Zt0mw4Sjtwy8vqJtP0qinjOxUPUjTLtq5OyZDsYueHdOWeorGbMKNsrc8rpZK3
dai84oDZTiURsijq6DS3KmzycuME+kcVcU2hMGxhCq+xEKYLLbcOlbO1SvFDauVMbg23Sia+OFe9
gvUs1004D9VWvZRe8CNluE1gHk/tb429YNUXnsZgjXLlVdyZJLu8wnvUcXcao2w5dGUOmRaOZhMH
v3iJl1o7fThp8FUjq1mC1Q+u8SvZZEnWG5rV2jSwcBnGiVDTMR7dfw6yBTlNjLN24B2c4q1gGq7o
2qgsD8aKW73VdoKClyx19yHUjzYy5k0YNyeXcuiU29rTn7pt4VVndaukxbqxhmvUWy8E5Pephw1m
pNMAdtPCRLEImwg62/gIWkgXOmtkQi+TWT4GC1tdrYOBpZ4EC25FfGcKWEwN7l1n8iGn7jwrFhcQ
MDGAxv8/TX+b8aeARgvE6OLRN8DL6ktPHD9KM4bQ8uzGBV1ZaNo5JkgRbhndAKthVmsfJMxuwkGv
MbJx79buIzQegZK8eJNDvQs+54YtoVV+u4IdGPbPXIfAw0LWQcthku79oTp6Wf9qatGqc8tNkfN2
zPpVLqtly2qv0IN7zFmDaPGrmzQnIu1EVGpuAwMvllT8sFECPFzYfTX1OBnhWWZ4HZWY4YiwtXGN
dUYzU6AIB0AN6fE2seeTr93mSrov7MQgVpJ+qspnjHRdWfkmNqirDQ5D38/lm2TECSh4pFBDkw9c
Xm2J7clwXuYxzFQXFU5xz5neEZalROCekh1glAsxzj2w1YNQXcRfi+oOnmyxU5xFxJ7ObevvGLh5
ZDjsUup7zDdbq9HSFvar4/IT4pEWkjeqE8hDLFXWiNLCBqHAT9X5pS3zl/0lPDzh+kRpiR7m0Eu6
ke1GhiEbGKc0QQm5C2ImBOMarOWZyuY7ZrXNU6lqE1oLtFfFeALbv5c82TDFrCryL1mGdKuPyS6a
ZnkUgx7NMWPmfjQQ1cOivZEO90vwnUGihKsiTFZxRuSnOWdFhiKTsJhk7zN54NygBl/VVqx78twR
ynNAIwfIrBQWI+XK8T3rk52mc7YvxzvRzu+mAISMcTcZ4pdJa670j/LORanPLypqj20C+KkBwFgu
9h8PFR1fHF2qUEl3FYHEAKuBNdVcS7CEiQGrfprnbxbhEVZ/SD3BSSGfUMc5mWgy2ma970vv1mnX
erqYlr6dWwJ0fFTKqfWgmSlLCcFbQpJ1ZkQBREcTc4UhMfhmc0Oey2JUbmytIlDsfEnqvI3kGgv5
sAz12U4oxHZAw7L4iLJgMc7mVFO06J/9EYLAnvmEHobE2SZDdjeQsVu7u7XBXisvVq7frMZYu6qz
krNFPCJSr+Oh1PmeKcdt8/Y8SFwP1lkx7B0Akh/WzD5V5TjVBqQA683Ms31cdZdKcByaIFxAji/k
P9jQZBlYZORiPCaG8M15h5qFd9oSS6Mnz82h3Bh0oN/Ia8uRJj2WdF+lai8UzmiGox6ZEF5jQpEz
PenLZYDWWHTW8XMCcdsK9N52CL3ZSPyFAVLjpLbsm+6MLTdaZomNYkrOYlRWVVQAO4p8TWUJMXbr
IqPMnWRZXUfHUbXVjWnBDBdmjGQW3qbWOWUDFXaj8qEB61RkfwgC7a5wBPXCcwzUNoU2n40/rTSf
tWUdIZutkhAiUJtab5XOYz+TYDTYiZDu2/Da2bYuxng7OBS0C4mH4FXRBpTadBACHZbcunHoYNg3
tUKI0dyC3HbBZngPo4l52laHkVEjKo01cY+trfixih0koNY8xKii50Cyqr/KVN49gy1MyqACVdQ2
p23L0SsNqYiE8sfORJ54WC8bujMI4DRAy8ZHA0rZzMeLQL9QuGkiPX/JeCGWtbJLPcH+rNtFQYcI
zfwkerj4bmBfdcTMIERbBXjH4wxaNa4NhcZeNwsQMfDIDHQ4hLDwBxIrnHVJsWvDlj7Kaxbb1767
Fhphj7T2EEizo+TBaNRE5Od2F+ywZs9lWIyXSMm+SFM+pzECHDD/amhFYzFxRdnmp93mxJk3eTkC
r2PjRrMkG9lRaOjhYXGqFeXomiGtJB8yfHq0QpVJ/uXpMwWiPUjwzLGqbyokap5R03dhay9j7flD
Dpg5XJbakXpeP0fuzGCIx7b7K1UysSTa6BB2tWtcTxjpqaMfZbsNqNLSnSxaOolGsqDyzlwilF2U
NTt64xOQrLEMBC6CJNoGKui2IrVYFFvxOmWtHr5yavBlxpxbBhdQyNuIo2saagyMmvuaRTnNlsB1
OghwJPnxo42oVDVa0ns+JNcmIDGP24hwgyCdrtc/aJ4zLxhcDpvf+QEMjvXkKpsWAViJzJMYmj3x
kz3+0q2LfSDKWi7h6hK4//CtIYBnK0I7DJWUazFcuc0ibgmwmSvWqw27vFH900Zc/UF8lI3JzeBx
7g+3qvbumgNBG/xTyQYpF2cR5qhsGURs49PZkBleBmT2CuvAgsK+t6SyV0xglnyL+NFTeUyynzx4
OMmW9ca/mJGpSMtXlbk3nguA8mKTDPmLOl2Ssd6nXfSrKMYSw+myb5tnaMo9CU99xBFTFBZYEpWZ
ZDYYFuobSJBLWnrnNE1WgykebjUuK16CijJTAvXPcJRr7vljawh6Vj/Cej+Q8wx4xRUkh4nhRIm1
zMe7w6iUox+h4ncb1iSMgN1iJMHRlcryFpN3x+e2ROBYe126tyHsxbl5aEJWCnW9H3FN0wmziwGe
CdZdQfAvy0G4thTOWr9zE1Ye3hz5NyCdWlm8SAjTW9qeGq+r63UXVa51u9yGwZ/XtrxmgYdNvHtr
34Dgmnw5XrqW3FZoLv9Rdma7kSvZFf2Vxn1uNoJDBEnA3Q85j0qlpNT0QmjkPM/8ei9eG0a3ARs2
ULi3qlSpTGWSEXHO2XttX8Ed504yIp3v92h1b9qoLf2q3pWsMFX+biYC8M+DHpQ3kOCcN+VFizHy
xbuoJq8JxqSuJ9yhlnQp7ty9iZpkEfTirg4FUuZ0nQnWLiux+/towCttBumhs7MV06wTca9rO+tW
osLCFt7xJgJyQHPkvjPAuEuHZxGffbZkbbYEc2eo+FFDINRbPZUJHSyQkpHs1iAKdlH/NK+C0PWg
TI5Lk7A1O/lmg8dEMYBT63/TPNtqjHo7wp6MAX1AsRry+Mks7u0IR+tvyLzTMAfUKsc8e2govSPx
6agdqINlYD02MtvqUMHZGznAPCnvGiEwZ3eCcZqvVHDrLfpC44UzN6HvTVUCzGMXQhZrVLQH0DKa
VRpvkl5wOgrwvZCo9om48M1vFf+ycrZGqB7Zb5bNtZbMz8MI33xSjC9R1v0ayrAX2FbaFfiTZOnQ
tdiZyReVF7ErIAhTuhHoWpmzNc270UXy1g/OHdSCbYel7WT3mAf7VtwFeX4t21wtXL98rbo58U2m
znNXjt966Q/IjHGJeSEZzjpeNtA2e0de4lZ6jzgyWnwYvLeGsN6mZPqJAM0EWsM3JCnGq3Ep0XkM
tlVmIOuws5yQDRDRDqA6Mcpknxm62g80yGiodF8CkzlwTlHv7PwBnlBxnyZPTNvHDSNKBLNlJchL
q1PYCjfJ4jp6nz0LINSK3P6iN51P71W308ofIyZBdt8jv07dm4FIccwohwkft3BW67QvPNdeZOI3
MV7bMdvQLasEBVO2VO6+UmDD4g3UEVl8TCz8RCNCSAVYz5id6LW1DUpn2iCgYiQMnXSRWwgbedt9
dfTlK+5EJ9oZESSO8qLgS3g0IfNrz9Wsmdp+lM5GN7bwKbnvD0lBBPuwDBo0TvkGMy8HpWvV0x28
1BT2pfxBU2xFjO6xhavuhlLURecKYsKIp+WERsK6ZRj8lLevMsBKPiSIHtYw+vPqJ0IeAthyi3l0
KeHYau2mBHsQo5lLC0ZZNdftz5D5hE1vETZbAXc5KfA2Z1x0cMRzzzl7wmc5RuYzuD9RfzaCW0NG
VhEeiuC7qe610llZ5PIQaNU9xnSD8ZQcaBlFLiJAHSiA4/HanrzqWJKW4jE5zCdy8UhXLwUNmKPf
7x3WX0KecK+s+vocYbJpCX5o7toJSPdPqR/dn26k4NUP3ClLLdrnxWtaVEiwwlPGJA/e7LGp7uA+
gvp+IZBQGKRJRR2rKEijkoxK7i1akdTqwPs7gu5eAOIt7OKtwsupjYRVn1yO3VZYbhr69jLoVjRb
lrOWQGdSrSh1c/VQlPQ3kI5XC0HP3/DvEu+uLVyAwW8gD4DCLHzueCZleAydFpE2RYsRoQkqls3H
n1cOzQyvx1ko8q2ecmpwZkP5TpUd2i5zkTdrspBWGDp7Wp1NjnFef1Dy3a+dVW9tXdhjczyqYkNy
pwuFBJi8wjwpfWupa/xo4UYsKwQ6HECm6ADgCG8CPHpnGbXRXmOXZnjoYj7GfMWMHFoOM0Z0XRKd
30FMmL15a1KsNSPu7XpCewCk34iMlc1bE+evajbwek/uQPOXRprPeZTQ79wYkJ+/J4QouXOSeHAN
7FMm6pNdU8OVrJXaMujeGt5li03KYJEq+H+PV6+1r77E6ZpD+rIXraj3DmKirHhB5kfPxWnuOhTk
qfxAKeAJdoiSU2cPSSzE5YvBI4YB0Zdbg45+2G9CtfU4RZbWri4YOKGBoUgEvYbFjowEDjn9zQNM
UMFRS4vvLG/3CTaDXr7DPEb3sutltPMnQlRABQ8IR2ckts2o1qQcyZh+zheMtXIUrWICOBkxYatd
hvLD5l0riPQrxg9R8UNNDyTsLMAZVDWJkdatY08eIq6Z7heZJkoTJLgMmZgDgcJdE5HJTY3Wmkml
wRjVbGNwLCAQRxBFzcHuQC4yx58GhFVzdte4diTlNStJyD08h9klDJhHTmmYigya0gHZBS7qNjd/
yoPsqdLn6xpbKVHsa12PxbLLkP8xreG+Ji3CirWnLAApRKgIA3YnoHlltJ+NpgCCjNN9b9AwzFcT
/cuC4U7R5kDeHyU8L8YRG453YUU8ZoEPpfRg1ONXWhIYSaJAhFUnA+Wbu9XciaTh6gVIDMixbTcR
CRy0hlJzW0Yxlih+UKYEKy3Z91mobUvfv7fCjKRHMosGWj6Bn2Vr9Nj9C4nWGD7rrzwpOLdrZbHK
Yxneha149h69wmwZbUTi2YeF7iHpf2ops47S7h5N1Mg9yMEZphIpOpeKCS+qWcQBsuo5sL7EMkAR
DJBekm2CTYn8eJCyGmC/kx5dss5ClG9vTT7YlhkcNR+tomI5OsMaatV+YmDFYoIUsjsGIJq71xYj
o2fcmfk3zriFf269Z5ToB0GokD3Ve48ujok2jK1uTSDKtNCxDQpJSJIOGSS1g/j0538IJUC93pHo
RQGnMyV3TfzHIrd+47yvV5lCIeyLKoBsqH8SttZtZMkIyfcgIMnefRBKcroPq2+Xkm/Rkl056EZ3
nY9njAe2kd+JpdlAztDICC4NF8EraPqNWQb3tkl0cRu9xQqdRWFBVcN8h4O5Nddcxu05dekg2ZVm
vUfQq6qQEw+s8gE7iJ9PxWNF2gjxF+lg43tqwPD69yMBV0pU3IAN3U17xC1A2GBNRBe6qZHFok7H
ZZ9LwIYddscpewkm77VvxhM5TN89l++zhncTipy/HVUSHrWiuI/i2nqxyz5dW1p8go7EaWDbcz1F
CHzw/IMlnJGW45QgdT60LbYggXOrXtVItbiHXXM8xhZRFiYrch6cm6kkdWy8LzmXS4vPrj3pAkgb
SlIROK/Ab3RsOjpk9bRdelI+/jLauhPTQ5XF5yz1HdiO9efoHYEovzdjtykT7xqY7TmTfJZlwrCR
QNbMcX9Q7jQLH7FdHpun0gzUjDm5JNJ6xjB6LSns5vCLnng8Wz93nBgafijCpxgN7awBBTZeEgH5
LRD929DVn4aMkMo2hDWIpYXVA2M0cgUmMVysftofjU4+ZoEJ9fGjRlRZlvx1x8ZPp7DWfiqrvXbU
2ANe8QbHe8aOwT5N1/gnjT60/GEUD2Fz51XhJhGKjczf68VTZn+2KAxLh5ReEnXHbI/PwfQfS0wN
OP5WMojACxrLOj3rMbMJdNSFjxArZ0iEbLNYFWYECl3uShlfQzZpnFMQL24JvUXiKVeFYD4VIEkk
v63fcsbLWeRn0btDqGdN979pn03tZ7BeJp8XBQBJidcGOWaUWRQ339zlhzwwkatl22fSoDHz6NsK
N4mswls6ViQX9pvO+87ick2iC50v4tvmcz+Qeb8mCUDuS3a7LBnvTJAJRGSZGyuRH6T9mTo1KPuj
jwLSKFAwxLTH23jaDWyr/YipdgREBKGkHAmBFWJd8c5Og71tE6Zpk5BvoT08kLG90y0UVqX0vvIm
O5Dp+hTZclFWZwaaqw7tUuFEz7lx1Eu6oNQJVihWAzPHEjFf+TZ6b6T1vXViWJLj81h5kGochnyY
e+gSrbJrils+MYmliMPlRCO0sNRDRznOzBQG7XWqocXFTXnwMKBW+nMYVa+hhM+lYJmzeNtgMcpP
l1Tt3MguZa4OcxxcTsqtz4FVo+1lhriInZaOQsehwUbB7OMVRoTQ2zTdu40f7gOtu0QxHLyR5GSK
C8O6q2hmWYzlLRyejn+napYuvV9nMa7adlX52rPH5MMoi11OQRwAoHKVvbLRU7REzAD17QXdO5TS
CYydtgnOoXWVWQ1Tn5lTu0r4pQWXnggqxq5tpnGpgLut8fTVDQcq/a3DMZfXPd6OrWxoNoHUrNnb
Ddm9d9a4jLbwKdi2u1Xi2hB8qUsMD6cw8t1MWc8xH0BGGSvJFZ+Yr1uau9SmEWkvCUMiOpsU4ZRJ
5BOu0pQsxap+5ojvagFvyTE1ai6r5jDP36OOIaRB+5l8d/zUHu4EwpY0fDDT9zj+MM08EDOE8uMs
9G4X/v4GkcmD2QnqGwyCdZAyYM/NU4qUtLCOAblAmc7Fhowk6Yp14H/Ltl+PGZ0xqFRjdGP9X9SO
f0Yp/tZEjz05DwodI96Pe4+aRRnDfUt3wIrVFd7rWguw3SkPczrn9TFn6Ioio2J3bMkCIRUaQlj8
NsueWqHvle2tB604eVF2P9snY+9aQHjMWcv6St8joSUQBNST+MjikedFpCu06SnsWA6m/gCa71Xn
KBRpaCaIEpuEvSmNdAvpHkt5/TBAmGNPKUlqot1Em6RmwGUG9OzEcVZJi+BzgCKgOmqboLwShr7u
RmA95pU0ogUehf0WAOHKHdqvIKse56OVjuBkGXjtvsR/42ot6vDCX6C6XxlA9QfM/xkoAC06Gsh1
G9/Zs7hw3QBM1DwenXL/d0cYOueaeziDRWgHx1wiDoKMkjvWPi0lqQHukhqzaqtfDcFg1NTH2NAf
a2qB0Tv72cWB5DqI5INwn431PQQXq272ztDeZRmsQ+xJGEl77ji4Gsxs0IUZ415I7cHqhiNztlON
uSKpS4hiYPI9Qg2zMt9nxIV74mLr1qURFLRkCYrh0ZzAI8Sd8xNQxIbti5LkxwHdgw11w0exCxFK
NPVmoDEqKSLJj9SsAt4Tk0vtgZ5e5pobMg9uUT/u+q/ctLc2BiBsuHtluLzV8birFZhIu3prXXox
E9Oa50HsXGqS1CqPgZ5D4zA3YXWNBuclGvNzaRLuM38+cJEt5yCdZ49j5aBPF3t2yswzHW4Ph/4W
U5NMay6a068S5zXIt9b0k4zppmNaoQIgDFH6E7XZk8nFr+Fu4MbjqL4XAkoK2ugAxE081ttRkJpj
twe9QaDVaF8wVe8BKpHc8Eiu8U5Z/UFv0dCAwdS7cNdZiGq75K5JCH9gGO0jW8UAcs7pU6ocVS5T
74j3p9yYgfYU9ACIZLftLAM7GJYgK0GWHyz17D4l17eskw0WJOZc8BEOOpuA+eP3M15iYVKakyO+
jqMbHkLHtHdxAaEIjwqZJ09u727rrrzrii+nopMVcOtTHpTwdrp4b9D/8jnRms1DU5QX4M1Uo+1a
1TBRdJ1cvvGS6tFrN10qGvW58VO1tzhQ8GriWYfAmro1guLQWA3cuAKNwoBAlv0aPa+ISQ2lLokL
/9snzdDj8OOm04s/3RHU9iOrDeDrLQkYqMOeJSkgroFi+ROBBgAh735KWnDP3ncE/SSv3jKyKJi+
YU8O0CN2YXYJ4JMe6dDvGj9dRiW6+w2FVIYHOizIar0ClwKwyrgG9ZHhv9njXHD5a/Wpxc22Bfoj
0JX5SbuVIc+tv3Pkey85o2N8xOADPRzvY0arM6UfSh+bmR9b0V0+0fQlPwPlXmo1NLffY4JRrfTd
yPGVRvaLsCFpjq+V91Nn+oq8VzBpO7f+jIthq7UcqoV44JSqM2iCw7231QtCrU2VM+Z30RBz7M3j
U15dJzt50NRj72gfmrpPhnbN4H7htwhj7N84kydINQvclUXpf2TIZA3S1EWhARMGrK31i5FFypt+
Dbb5IdnLAe0O0B6O29vS+h0DDdeptlfY6FLjZuZPACuh+GkoYT3wjAxrQTvCJEJeSDYXdSjcNdTn
0WYez3c4Qdzybra5KV1fmyxmAdrlhNw/Z4RHV0cfgQGNPu0fUkKFyIUGvhjstGLj9YwURux16rH+
Myn43kzkdfYtZaS7h8zcB5AQIq83Mix3YGAOw49XAKpsAW+EQ73ysSS0sloJZHQLhpFwZ6wNUq59
7Ataff1XCCiDWg8vcuXGKAtBlEMU3EXdWVj76sagReMAmuy6K6/Um8RxuBtwBdvRfZhcEYIjP9VK
STvm2QsuUQcI71vQcfM39Gx79ynoLtO07eNTGOB3W9nvbj7DuN5yhHltxdzTKNdaxUp3gF64N1lp
1K8xuBuL+boFwb9mx3LGU6e3SwViuau5ti5BOA/rXSLXaEgN8Ynp5VhFx9Jyt+D3jk5NP0l+Iwfg
4kF/73I80MxFV9GUrNWVe4rzccd9FWxJF6BBU1+s7jcjPa4yzxZ7Gkwsag/zFuhBt+irC5EKjV8f
bTb0csAq2y8N7dIExWZotDvnGDU3BcQjNm4+fc0xtfdo9e30AHBxRcQno6NjxcgxZSTq3DU8+1AN
X0TtEXMTGPUlH95TH86ZNvh3yCQy4tGipWorQgf76NgR7nYIg5asaEC8bAteCr2LU7uNIGFM5Fqg
YOnGsXn2eSV4a2nPQ4YaSTCjNQQnCB1HHKXGTu+zJzJgtKMowxVRz9ll8mtxRVW3Ih0X9gaWm7WM
iJPxYx1SouUQfzXSH6l1aFcxLnHyKa0c/cpSc7O1W6PgThOJ3x821gh46yaKLZ5Xcphn0E7t2MZh
0P27VoEfG6C0sWRrVrgK/PKDwNyZNZu+Gro3bWq5h60TbrzA/GUm9NG2WXTOoFKz4PsHAR795EFS
ZHjnUjUCXEfdcAgBfB0b8GlIxIviHGgyJYeiThjrUOaaXue/SKuDBQiXaPvnH2sb5FjoFihD56/i
Ddjp0Wg+kN2QPqFrV5zsa8QzX1GOFkDvovEC+kkd48ZCE61l3D+SPpicIzvsJrvG1Cl7fDHCOQR6
oS5ODI2raaZok0ky7C2V66upmZxtPrp0MDJHHmkBf4fWCD3OdN51Uho4XvXOWphCO9ZFAAQxJgyr
JI0CvpgewUIp5WdfJeJI6NF0dPP2NwOUualbka5aPUI8OvW4PKE14f5yh11VUEWMxlTv+pFZ3uB2
cufa6b07jCVPKmGUOr636SRI/rZEkTLnCLszFKDrihLVbUU4XR0VOB0Km86LqR2SttX4AbtrZQ75
Zs55DgMAj8HcmxMOaNWkGY2Dn2RqV4Gji1NNHW28C2MLOTm35TFFJstlWN+XWZBj9sU/yXkU9EzY
X4AOO4emovvtkTrG2cOwtmngh6cgvJP9pB/z9jkk4PoEgtFoQ1Qzptnib6VPpmdAsW09pO/gTUjf
2rLcZ/4OmhxuIMxGGyur392wA6/KhqsisJHkmpNkrbiwBbPI+6m98sbJo6iWQxhW+4kLGEInRH2D
TCsD1RP5mvIsxS98ExaxvHhDZj6hgNHua+CbHAF9Jnut4ewmm20Ic9B5wrQzaZtY974GUcDBbKgl
g6I/BFbMUl7k7yFSq3OleTt9qlKCiPOffqQjj14bYpAXHutBOygbk5/yynwdGdaaxC1zTalKW01L
4m2Tdge2tscGIo7mwcwIBKOzoIuDI4M9mDdgcFxiXcmmw80Zt9S1xWy0aUcXVdR28lpv12ic2HPr
WE4Stj2uNybxEhVW6nEyGBBCgOsbpniWFUI1CKpkH+CRwfbVn/FJY3iiZij3VUIfzMrmdnuI2bC3
MXYkrsAiwiR+zIkmBOskxOhhfbn4zCp3tgF+J7Xfmpni7cwWRmsqn6RWziidztwOZX1zTMxsUVpc
oPsxNsgHUj2NzDrJ7FZDx953CuEmDcZtntBey8EvljkYPd86J60Yd4Wkg2R2kGLhwJObwC5KwgVr
VWoxf9UApE4TpyLVAokYAJySTrxh9gYOdQwGunY6MtAQLXmJKtOzvOpFcaDZiUCu+tkIG7YUe3Ea
zqEejG79Ib8zklkEw5IsgjbY2L3RXrqg7i7Iir+sKor3E2gOPzPOaQXHJe3GECsVKq+QLctJ7icu
hgU6LZekUWS8dQhX0M2dL2mwoseBPleOPkellDCd1IZWDXyIkayaV4fkqWrTZ7BtTDaxzZdBM2wc
o8d/bweEd2j9ixFECmZ7LDZu+1SEorwzg/DHiq1wK/CWomrV7FXdSoBsMY0KkQMBaIm1HzGu3GLM
h67dTytDy3GbhurB1RiimXPLonGfw7pSa8Nqv8ukYx7dCcJ0dohfSQyOdbkSSMeyFP8+qLJwM5D6
wdnJ5fZNW20tEu2bxAbaBQZeQmAVIcp6BCn1KADCehDZRtN5NdoGuxCQ8b2n8MbS6ltEBw0o14lG
+qpqGeC4GZBDqzFuZPPhynD7YSHF8K2HJvHKYaZQc2e3iSIsoVEL1YjPKvOrrTad9ZRyrS+Q6kFp
woVN7o/ZutjwC+ikfzLts7Y8FsHw4dR2gmmc8qQyka+mszl0yvvvvvXzM7Pm/Bzpv4M/OAdPH9S2
mOx7fYjjg61A2WptdNKqkj6Qbq5H4OFEzsLy7RjAcTLGxd2O/R4a5HGk6XUqESN4qEO8WjwGtL73
bhMvqwKDewGoZ2F9Yl5yFvM1Xnr9d6zpX6TIHkwfvLBTq2I/MaOO0Qr5sXxE+iFj+OSBjRlIaeMD
ojLr6pbvo2/s6ONZmD9hvvkDNVsb6GRGGtUaJ1YP9ZHg7HI2r/sDW1ObbnWzUcDuxIHPTKxdkSUr
hz57U+Z3XlGiWmdzWduMzw2T2iVIW2Ku4DGHPbJgqGcWhUDVHQIF+yJFtEYyurvxExc2vKXhKAcc
YxKfSk4Cwbph3C8ClR/mi/xukmC7NBpbqNKIV3YeSJ/0dxqKNrsA7p8TSmkn2gk16JtjF7SWE5ec
xSI504rsiK6+hK5MjqXuMZAcyxLDAukelYCVoL2owTqkWe5gt7LZC/yGIEXcy6PWrl3ya0HOpQVV
beVgEGmhbNoGZXiOtsm1RbNPXLSCzXtT2NbZysmpqVGseXZxVzrEu5oOBzP2p3zFACqlH+/760Qr
tENKDrzUO5y+CStnqM12sdyAj8copxqa96BpfhNpc4LOLIDAWb0TIycLDQfSGuR6bIAjq936kPqo
tHW/Dtcu9b6VBcFGmOqn8O2XiGh0vhwsWfOdrSdQvSWpjouT8Swu0rekcvrj1DgPCPBI9u7gjSrH
BbEuuZfaTuFDRAHolvx9w/hydAo2T5yMlifVoowHcBXQOPCp4JZ3nJr6Lyi/aShd42QGKA2+3LUp
1rVYKyyYC3ZBTxGHawCB9GuEvTV7aqoUiWQQ9/ddWzTbIDae6iKW54xIBRA3CGHhZQtaQswY79Hl
n0FbmzfPZ/LaSwDIbW19wqTS93mNu3yYfPc8zTLsnuJBdsYuKTzzKFHpRDzHqUB5srT498S1jA3p
ttjvSCZ5BkqYbkqYvzjS/IsoIT9O8cRHU8DTNepP4WqvftRxrIEAqPKyQg9BH7Iqh01p4t+IGkSR
9C2ATJNO6zkhVGFq5rqTzQNTh71OIBYWJvcQRAD4yQLOt5T7oGcpHVdlqnr4yoO2qRw5w9vMk0AT
wqS1WUCNoZK29T1vIeKzhjG5HYZAIlPC19Xg4XiNuXqA/WIAtC46/ZNFmJDbCkE23ejJpSoL61Y5
MNlyAKuhoUVr4s7xgov3QA7DG617jVSBlciRn1VJVx6aDLWEZRjPmAIeS86VlykOD5La4Q4w/h2T
n27DUe2GWp4kNwMdVl7ziorR3kwKNQBgbqB5yq65tRQzgPrcmflpktgpRvCrS1sonVo0MVFFa/Rj
vcl8h6n6MYwvXTOocxPZzYqze1Ea39mQivOIiEGXjC+l8M/QI+qjhMilqxK5da6AflAYhEN4th2G
jzJxj7rQ3rwB1R5FJr1EfTYkuLexJf85d3roimP8QJuHxqYoT7by4CLCiwO27h4KX+w7jboFHXK7
NhJ2oj42j8PQxBcmrctS894KyOrocUjMhKXXQ6dadK6GzjlELQeHze1cuhWk4t3bE4mZ+Oze+t5L
T+54JZnQR0cyB6PYdJpSCvIodo2VVTU4Z7Wg24fkUFsgsdB5nTALwPHRuzcM8PsxTMxN7Y3fmdDk
1g6PHSlXmcUgp3HMRSsVY/Ws/SVeBU9LSJepQ+ebKSQ7YYvyl48POIRRnlKYq3gnvX4Zm9V771gU
GLkH6Mx/N5zxxt65rSnGd2pk7epbkGhmQ/ibkYWIzxv4pUaHwbWvC+1cMTXMhniAca32STWyYiHq
Fc70qPTcvaSDsQKXaLOBj4B4G5r5AEuIfOLU4mcVIia4Vgh8kz2JzrM2InwLWt+82AicCi0A2Fbp
4w7vGoQSs38uGkyZRLqjxZx1jo4+7J0I8G7mpP2OmcR3I2joIxABUx3pahVj7tGD+oEJINAkQJG7
ng8aD35a283J9tqNGfJyCR84W63RbqdWRqh9XSQ0UTHutNTTsXWaDEwkZz4uZcLXhLnN2mhTGI+o
3VGQoIFdxGX8iVCcCb3mEjGXupdKxo9BhUzVZJFZBSohuqASIAMHCICGXbVbx5XfhqxoYwYZ/PbS
PWVNaJNfF6/KwZhWgyLugW7m0Teb4i1Ekxe7ZUURkOSIANx7Q9Pwwu8HDZND04CDmchkGioUhXRi
VyH38yLNZnJVHPyScgS7JEKkNNkwewfcuH1fb210dyX56sVQPwtfI92nCK7KQpsY+xYDZzS7jT30
Lw6k/QYObO8zT6EIItdCrwfsVkG/QSuNvTerTnWLfsVQ9V6f1G8FwW3lT7jaaeyQRNt1ZFlSqgxD
uxjc0lhTzyDjjI79SF6yDPI7oJAekIUtmd+YXPBs4nT/IrvLhWWYH7lOzM1fBZkFZPx0/jrQH3TN
PhXYE7HOrSoMRit7atDFhAeravtNzyq5y5GX1VDaV/6IkBLeTLNChzwsk8nd/TVPIgOojjWR3cop
vHY5VBQ2EGsJplyhv8WR2tiopUmgzbSHwkOYkoc1AYTGk+upfvdngumcrer/5PdMr/08q//xb/+c
yPrf/vgP1HH8+rf5MV95McIED5p/fcQ//sek1395EN/4P5949dF8/Msf1lxFzXhtf6rx4aduk/94
Al7i/C//r1/8y8+f3+VpLH7+/sdX3mbN/N18QOAEsP75pf333/8w5f8a4srI9aP61wDX+RH/EeBq
OH9TwhEEt9pSNwxh/1d+q/E309Z16ZDf7kjoFIS0El7RBH//w7L+Zui2smxJa8AVQHL/+EudM4bk
S/rfDMsQyjUsi8OWrdT/J7+VV8VRcf4A5x/L5ju5Qpg2MlqmH5ZtzeGuXx8PrO313//Q/5r2RZsZ
XYvJUJnvjnAf4tDE+cWS8k9vyH9eEn/J2vSeqImGh5r8RP/9qUx+IuyqwpKGaSpFwu0/PxX0t7Fo
e2RmYw1BTKN87b/9kJGZ7lqo8IqvMB1+29FDeiiyH7Q84IZQ4UWRRA7ulvdaFZ2DOYYswpK61FOd
Vie8toF2QwnkFF36WKE90wpM8WjpFV2bPEKhQRuCsZd6UDU5rIoFrZ+5hpL7Q/T6ax0yGIP03bBz
ZwcPgFPZQZ6PbZB5XmW+DPkV0iiuRkrXCbzaNKC0ScUT0/ornPZjoel3AIObvULawStuv9mgoBE4
1qZImORjhX4i/vHL7AbmHiaysCwH7VZoaufrqM2MhJDbAvGB4akbMQhgF1rq+ETpT73hj1h9+tes
7Lahw8ywJ90xLjnpN8mwbwq1y9v4rRDyN/bkpXZxdERwQpACvGYOdDbJiGkJIQaGnK7ts8jKlyoX
pzYaH/K6+DD99NBTBjl0yfFVoxRS4QWu3S20j5DBv8EzdVP/SfKvuTQFvTv8hKWFj3FMkDX++Yih
GoG96c+MKVNyMCgNQj18D/JNPpGUms4s4qCa3ePVZRor5gzmBwAokMOwGjXaJMJM3osEIIE6xyjH
tmESsQTn6Q81CMxfTdw3XTpPa1FTqeG1T3N/C4nxrQo4dOVJ/lVR3dbOSMACeLquoissVUkbxDW3
Z0WiFLhFDpPMu1daD4hCi1W8rAOEftFsSC90lHf6yVWgtwIXBT3WupeKU4GZSnPJ/UhRnCLanF8D
+pt+NY43zW1eq3TCtdhhjExTFyEb5ukiOlC3ZdBzkB1YU/+rNwR7AASl8mTYHQHWrzyqQRZKphjN
Z0UjPE9JUDERe3M+xEPLuNHQsbkBaGSKwjqPT0hHMsJMpUrsrVtPN6jsbJEaxXoz3dG4AP0295Jp
O2GRsOmb1iYhX25xiPSJwlB3IfyEB0PFIMyr+LsWsB3vLXwQ1Irxt1FDoJbyVhT0zl1CfZeNnZ34
FBFJJXZLfOZlHGtsiVlGapU2EN04hHs7YSqIGTCuFZHM2Wvn+reaD8dokr0myG+OyFSFNCQDcsDq
mAwdpxW/duXc6WX9K+36keE7CpaRtLQI+zUzJVB9CHLdYACMEAQHi780kIQgSMgfLYKQ84EbO86c
g6j5jZHKucOM4Zt8Zi9rkNVgV+t6yZZeSxzEMWL08kLLpVh6ovk2mvouw8Q0lEl4TtEHdxGNw0ia
WD6wEiwGElRrVMpuUyT0b8mjp5tWBhAyIjLN+h57WrcxmbZnri2hy3T0oqv+oxrrArltMe61ESdN
bxc3M8KZQpM1ceMUlR0xHjhu0ITjszBw2izMHnGAT5doDB8ZiZ99oFL9AIoUHDRCfDSQLkltvV5/
Op1+y2mEoy+qtq2dXVnzrnlX7E1LHE33KzUiAsUQTCMq93YF+bK9VMwpHj3Rv7st7C+znq59n1CH
bhm6XE3XOo8FU7/Chc2i0ZUeQ2+YTzmCtS1aTgVxA761rYeQThZypFpRROAhxpE/4/9zTDDSLx8B
TDUbA5atKqlik4gySMEOKdJZTKpXw5oJO9LjrLVW/VAcG83Fp+JiUcowWSs8wCsS79CigBBS2qIc
KsJlXCPbTR4aR2S7vruMvHdpttjg5T34WxUM13YoXywY3YXV3bIAGhOlda+PazK71qJrj3iaQCOs
a6qQahogCPsrRhwr6bWYbryPEC88XY3NaFgowrw3CVlvIGQwE4o+7vBZNrhFolTudM6oInJJy3Vf
yiBc/TtH57HcOpIF0S9CBFAFFFBbeopGEp/8BiEL7z2+vg96MTM93f1kSLDqmsyTrX3AjMQZbmAU
xGMpMhgerYOvxwmwKrrQAC3QiUqrdq9dfhgbyX7O2c/RG566MDsNNGg4Vd2dVAtXhol+6KZ3Riy/
coPAMITUoTYOsgPfQHLGZWJ/1RQgIlr/rskw90i6zuCCF2dPX3f2+VACt3qiiNgXSDeFiX6gaMdl
BGJ+j56Bb8pCj9JUVOs/jTEB9a6MH2/mIMSPdU99DS/8apDjOCFLMxsooRzU18Kk4zXK+kf0bH0S
/ZG1n+aUnsIS7/ZwkMl43+VML0Q+k0Gdf7YgIGAm9SCHyqvy858OWqJpaPrF8l3V4qUyxls11G+i
Z9FflkfuIVu6732r5eH/i6TcNwQnleJVXAkmpENy2WF30asgrW/lNMwgZ8GCGUWDK55rSTI2P7o7
H9kdXqIE7Fpb3Oel9WVZ3WMaPo+1vIt0d19r58zg6zHU9V2Li7wVCNGz9CG0q0sjWMekizxImHe5
nf6E8GXnilQr5d/q+Sqq9NrYGti/wqHhvJDb+1B1mwLSZAPALqJJVX/RUN45Km6hMup3q2v/9eIa
u9UuKWxo2EX7Jmbn1I81wE4HpwqpOMCKZlSItVPubWBJpRt8Vq7zKRyTt51McwlIpa0OUxjvGuXt
6kY/0dheiBDFomAPL2jUmOqKz6YLzrHXfnghB8k4Wy/5/Fbk4sMY8185WmczG5fbZ5229c2pgaLE
0fSW1TYRmmTVecT82XHyHDbqqR0OurZusmseGEA+DXb56LnXQgZPmKy/4Ki06HDQ5Cbpo5ubGFXt
o5/PJ4KmeZNz65Hrcp829i6w3bPwy28nZ82gCv1l0fn9aDtDr2oouFvyEMe7yJg/WmFelKBlowTk
3oy3Du21700/oR+eUSL9EvSHNQZvnO/Zj4IiqJ8Cb4OonIHDZO8LBP2T5z4z9zZXUVPgH8CxXWaH
NO8P6Gwwtz0VpblyEhbj5ghCJSiBYFr4LgP70zbKR6a0+2noc6IRiD0y8mfUre//L+dGnZ9SmNlj
kt+haT1FQcPoJbxvaJM7U73iSciCj54sh5q3r5/8f9oNTlHjlWsMYo5ZvjEq2rM7fB+S7hzVLOSo
994wVTHWoByR4lpE3kGNKABxCOwVZ0yil6qvxgYKQMKTcD2HZ+RcW2Ux3Zdk/SRV9MFjjqo/N18t
ZgzsSCDVW82wsVh2MmJPS+9iC/fdmnHgiuEQW4i8zf442POSnMufrOU2GPBMwqrIu+4GBu8Ch2Db
Ez3naHaFfXBnT/Ba5LCPy+is4a+whYsXy723EGA28RxwqzD84+6+iYXRkH3anX8U9njvyAZ4gtyx
bL9bPp65atc5SptwBAaDWtMVA9cBui2WfXWqnjMEvXXgX/t8fHdJHxpK49sPmbjVhf1gD+W+Q+O/
/IcNPhncSzkyXaaK7lw5exPbfWM4j2EzXUo4uxUnbT2+TeVe8GICIbnLE/1mjfm6F/JhwOkNEm/H
DhpIYfLQ2cPWHvu1q8WT5QLoNRBdeDD/muJMMNgxMF2A3MOjcZqZVczW9zx1O21tR5cxtpiuJL1u
fdgg6ERS+Y5f8gBZ5pHYIOwIML/AgnsfNjF8qZ6utRR4yIqXruTX93EySdb9BB5Fjdqb0rmvR/50
Gp9T0a7doL6KIUONl23Z3juteQcgbzvj6asBug3MrU3IaAEW1iIhiizcdnq6qzkAfaGPnXlpkmEf
mUgl6gXx4q3kiK2W/xVquh/GnCwn5JiO2CUYlQkfYbtqXjIGpNMkj7FXnL0anzk/HNQbXn7Afla+
hpUMria7W/7+xHoftPiIux4U7INXOKda9i/Lu7Bo7Ywk3GsGcmWFnA4UPNiPg2v/iCxk5C13CwzQ
L3wWYeO+htQWMuwZ5HTwbffqh4qpefQ4GiluKx9dFlVEeasZQBoKxTMruOCuR1elKvclNRbwhrer
qEwCTMZWWe4Hp77ThIt5iAcrNGPeGBELGh6wIXVkhizYsJApKl+lSZsPcjv+eKSYfu8BcwOeJnkP
eVwYsR/2WIcDyyf5mkWcLr9cjBeVjciuVgSUANGuPpNdIAZISkdz9m9LLHhZLigSUleC/n5Ar4Fd
YG0oval50QVPV0PmVmOTb9BGV5GgE4R8ypsse3bw1JvL95wxqK6W91gPwbZvFEckDVgTMOUZeVwi
/djAPAsRpeaCd3CY902JG5rHRo7Yznu5qahC/+c44pQk7tyY1YJuXKc5puja4kLyj63/447F0ZHh
KcfLPNNM8BpKIHneQ8uf92WxS5DUkIFH0uiwYyuJ8YXP4dIFF97Vn9KX0B1PujMPYYhcadl+RemO
cSnMj5k+fTy31Fv0hhc3sDZJGDF8I5DSYL002vedUBehp41l27s8jY6Wqrf2QEqLHE8GfolxRh2N
ESxsnX1tiq1joBqtp7Ppg/GrdkzMgV5pqs3mUmhuNoRm6UScFx/8EO20xZOTGRTxuCKd6MWe57U1
vrUkZ1vte+7yuVhxXW+E72KZjk6dkx+Ij1wTDffg2JTaUBE7xustluHleXYJ8Db5CXXXEPMUHGQR
sTDS27lGso05tg52UwASA9uNQKgh+umiiUrOBDEfDdgEeCF9cUj84cLIEQaFe/MmdVEcmIt+VtTu
3nSGXdi59x3qa0fDH0mOTFkfc9jtEK58Nn8o3Jx6W0XZoxelxx4Cb15MANQIYG5AdafyyMAIa4G7
9zt5VNA5/h/4dTCxS8VzRN4OtKXZBBXCs7WcZwRzsuFHuORbOyuud379hbCIyBEM7K67XV4IpjUs
7Qg2QX2TaW+Xa/CNg5m+loV1meYP1Wd3rOEOoZdAaYIm705E3uPwZ7q6vIgyMfcl+TWhCoDVwnaW
L2lo7pezsLIXcE57N8EZEmSiRHZ0YZLyKMv5zVMurXBz8pP22WfUvhkyl3S1dEvw7VU0xq01WNzA
GYFyzE4mPrcehaKwJUSIVNNdwHuZJngUeQ3O3/4oc8B4pXrJGeSsiJ35rfWEUSOyzk6nfuyB5N+y
Qk5MejyaUDI0pqWi9dHENfESpdF//P/PXGsScPvgbhRgIJLxiU+XwHUqu3XPjVANSLpUZrDKDrxX
Vnaw0Qf5Ehh/5YJmSD2b8ZBl0sDKnAikDOF8VBu3fJhfUnMZmI/0fI2+MaD5Y80Io+UcFdASCw8m
rDW7sA5opQh1xx4y85PivtXzC/T3hQnR7q1q8Q/TnsTOsuIOjRPKHgOTMlO7qu3ENpn4OmPf39eG
t4XhxfqAFeOBBfXe1PID8UvNkpFQk9r8ZzXFn20s33xmi1JMC7AmFb8Wk3G6Q7Rs5FzA1+ejie6Y
o80MbkHIydRYf+WU/c7M6XDGGBmOd5a3k4uxwGg/AVRPjIQia0Fd5KngIsWwh543wPm5LPdyCOkK
cKxLMFKhRM9ZUs4gWfEgVNuAmfvKL6b03sna0/KeuiLkLpPpbyh4/53BvQH5/i0Q+a/EzMwoVdmf
7Nk2hvwmM3GnZMOHx7of/6oKyUrCG1IYql2x5+qW8yLim+vnrjfuqQHB1PDyBkEASaGK3gip8VmK
8aMOrXyxEUmPyCLjQX7oqb83XX4aO/nt9HiP6txBfIR8zp3yTRDG+8JsP1vNC2kwX2Ew5D8FNr6j
gjOecLO1KdnVOlZ0zZIryrjyNLKk2hnFZ+43t9Jhd5DEwXerZtB7ZnbL43tFwYTSl4iDile7MdqD
aSbfWnMJqDi6Y6Kb41dyeeUHfhbCSaP92LV7BcRrHRtcObG3GekQypFez+WXY0q4GnogXCbyMwZm
vFB2sLNmOjKnYx9rDOEOWaPPQg0XP++6pfJiJcopWD/6E4OMukybbRUHf0NgSyIwFAi2Kn/sjecp
MZZkm+SlNpz8zqguBZ+gfSEnJgt9LnFykKkbWOrNCOByFJmuTnPHRiL8nGRUwujiNygz7K0IDU5G
V+3Htv7yovlbNrz7uq72QxAgF9tbdTjtMDNAfOfHDgKyk6gwngr1YAeqOpk+YP9UWqdaLVnTGAUn
n4ANOUV/01yib3cfjYwap9H20XZZcxEvj9+xQzbkDTnuwfinimib+8B5znyif+uR8VsVxFtGw1+T
Y3x4zc5DdIoXyseItrykJjuVKJwFUzpK+5aXrKVOAn61CyP4OS4bB0Ynrrnx/aja9Ev/W8NbU+iq
NuTSVu6tdfj/qdmK7dzxxwdUVdTu0yEPaQJnZaHXR2LEWL56U6J076z7fLTIHxqHaTOn7KenEkgY
Xjju1GXn3ucUUhVztQyV8/9vbYPkGnyee1QhfU1Vlb9Gmf+Wor8vC7/FxsLL0MYBdoLOOsrayFa9
mfinBmmAmherzcioMoiHO1HH32QOuBl1zhhwli6nUibKZseH6VfaSDTY3L8ljuVe8SmBEbA/RgHK
CvvaGjzDJW3xeSGP7NN6vveJ3bkT3XiDmP6Z5Va1nyfu0sBrMwh1bKtHE/efIcA1q8cwtD8ch6Fr
7SUnyec4AP6EhAG53PJdsGI4HGLqI67LA0nTV2PgZ7QpsNYS58Qc5RelS8D1krKhqput/+fHJf5A
2+o3TRH/czRte9liQ4l0D4VI5Yfqu8XGj6YU0xU4EhHxxWKHo29g3ZAvV4mu3X4z2ahCuYc+IBTB
4LA4iETAw2Vby+NRAAUHaIEGA0kKI1as/j1xhJnHLDNtu0MP+yGoOaGsBN8HnpyeyHpjhkItOtj0
YfbbmeWvb+OmNroOyPS8TXM+xZNd70To4TwpzHUX2fmhaPFip8tUUPn/GHNwkbV0RWOX7Aft3ZtJ
5lzdJkV6ACeumGO18TzyPZa1ycQ4Zpiq9Zxoe0MWpFq5enlSG1JGOg1EhdpB5uMvYgF7Y5jmoVt0
24nE5QjfdeWwS+fyVwdSiRb+It8aRsd5AkBhVbxMlQUroWpRwfT9vz71OPH4+NizeR3T5ALB8t4t
0O0kijsDhslaKf4LbPAj70eymyNXUe0GL/T21B057z30KVgEY1Be8U9Pegr3XYvLw6/614jZ/rFu
mNINCBPgt5mZ02KAcn81qLi+mchjq6ETG8n4tay95pJxKaR1fagdfEQgCnLETQrNE3ZxA2PtKuCe
X3nYPU22UsgR7HfdD0+EDrwNkszSJpgoXslhAS//pAOzhIDfR3eZa1LgOEbDNKP5TICZbuL6yVrM
6e6AhG5WLJ6r+bvFq7byVf7blLBfqknuJ5sHRS12zmpyX+eM/c/Yk1lXupQsBeMvd0GZEZf4CkF2
F1vOsRs4pJfHxIbH6AgFKz3jQRaStx/+a7AOyhCnRgKC00XXZJKhrQWZvWxut/3Y7INE3MPMMg9Z
nN1m48vBVLy1bIjijm2Pd45DBABBJMU27eyKxVkfbFqiXew5jSHJPSFdrM8e/FK7Tex9PVtvhoQq
ErJcXpsz5o+q795Sj3AXtVhcAAF9YQQ09hYr00NnuI8tSpUzL5F5jiL31Q7kv2FgukrsVbSfF82V
llm2BVaOHiBgqBeHMI+S/jgxHNk6GbmTIZ5ZMAq4zvGMjI96yIjhYDG3iZaxKCbiayei7hEDS0kg
MGOAnFJThBhXep1ivAsWz2zWrclC49GYkp807CymI8ml6NI3k639Q549ufOYMHEyatJq9Qa9P5eZ
cu272vx2UHqcpcbJNdhwRKMQKHdArO3otegHDARZKDboEXCWeg1Z4/3/2dHMgdo8frSjEM9HY4Pt
RrUsnA6yXTc8ESY1wOqtPrNkutgRSwKH3PF1VcE/pDN7GQsuz7CFWWOZ7S2caJONHo9rCL6MFCs6
+MIPdzw7wF+C4THOcSeFs4cHw3W+PUnfMSN1sHtE7j3TJr9wLS4kgD0jxIIkC/hWUE8SY4SlrmzI
AUPwIBz7XlX225gY1irW+MGsWj4NeYHJkGKpns2e+ZVPbpd7KCek3z1gpUm1xR3HANnu5zKFdyUk
GonOgoBYzsee0Ii2pBUb0ue2ZzY2le0xSwmGJzGt3cv2M57JPpEdq0TbQMAc9dd5XDDavvbWJvFD
6HfZh6Cle6lJM2EC6aJu7pPSPowNF4ZwjJPxEjLuWQfPxYgC9Bbghtl01BzQ27D3CnoFpO4IjYJi
+SRsAzGSgfg2DdWHkUYLfIBCjoTorTUaq75onx09WMewf0ZKjhnGMF9lU5MFRXG99pP5TY+W2snO
xlVJaiqMkHY7ME01nPTTEmyGQh+ni+1++s4s1p0umRGE7ZusB4Exj+mHjzB6JkEFMDYOa6R5G7uB
P2RWHXHjmsFTQj6MOwDTGQj3YISSFNuMdCW6nmWXTVE6M0cdaq5O8LPwzkWFtZ+ziBE4oD/TgkZC
pWAihAxhIG6idtEn+2s3F6hQclRRPkiRnWmMbxgRkJ0vlCugNBeDXXqBVoj9dfVuhkoSf8jiE/M0
F0OJDcOjMcOJQz5Pc+7bYj4zOEWQjkQePomzsbqfREnQLGUcbjweQR6m+tCo8NPhlVV2khwIBQb0
52SffYy1uqrHC1dPeCizYyc1FSsOXRopQx5l1m9HE3DJEDc26H9xLM25OBmgYHZuwf5vQj4+KYvc
BHd8KxfZWBDw2ZljEtMKItGmkmqgZIxqxtU2rSVxcvp3tlKuWAyLsBi+gj6dd16x7LkC4ygFvKhO
US2p/iRKarTGbE+paB7ZvBTHMfuz4vad7TSJgtxua5GLf2VHfDw7RJr0tviaNKnhbGxGjW66quIH
C8X0OTgmjQeGw5/OgA2g6gawS5ElbNvSDHa+4by2XmltYnE31J25kzb8sqCLk7OqvTWA/TLBfUFv
R64tfHcAwgV1zybEeEPYenTUdnirK7AMtGwHYELt41jGX/hJJmB+FfFZSu6LIEF8PEt81IAMglHV
q1oyb3cH/oUAnD3b6RyTuEZy7KTzazTBTDHUpirgneSVi0e7j/bsQ29GlcP7Fyke1YSAaaYatour
ZZpGuYkrkx2lD3Ma7aDrJHB07ZRcDB/3XURnI4ArqLR0TxBCty4335ajniqogYNZwtJaCBa+xBUB
oeUWuPJeu9Pi5G7rrRz00ancpzBk6DwkI+A/bZyjkqyAyOazAJ97i+ig3PipCTdEpHfmmCJaFQ7h
S8F3nMwQdUirX2NE5RrFA+DtR7PyGEhUFdLu16m19DEyBvelMrEgAF/fSrR5qypPSMIcQEtk7TTv
lMjee4TCh2nmUPeSagPqpF8n+GTjvsBm3eHDZj520VV/6gKKj9GrUWsB/VcmVLVcOEd65qvnsadr
jIVLm9ZkNpi0lakgOQ8FxNknEWOVeS4uWS+oNq3ynqocEa3TE3mZhO29rxASgusK6XkjVhH1eGpi
HNYWbo/aZYfIQuFsYUnRWXO2x4ZRe8msvyaKbdPEuBMyGNvwezUzjC0Amw1slGfRwBGKWloMs+av
qrB+NmDM7F2GBdU4jBtWLLx+XmgA++GrJRVXll0nZA8b9k4T7lt7Gb74GbxTUrPRYJ7U7NIYT00K
137bmpgjPWDTtVETUcImB9kw49mpceZNqbnRR2/aeqQFRoYtIDbG4bZWZBQR2YvBgLuCz/ky5/I3
oYuGme4ZK2uOI6gW+x6YOlGIiw9gfGCtNm0DdziSI37wjfYYj1WAWDnDKt7Cr65bSj5ofmjax4fU
CZ6YRiIoalJ0eoQubl2FIXxAKVTP2Awo4S6Ds+Tq1nDhXTM+C1Ee/AbGf6TBL4+AtZbquIhNqDEt
jgfwCd1uKDz2qS1E1WQqPwiPwYkRxl84AjeEIqEWN8QP/Bbu8hztL2Ma3sAR3AmcHDBsonAYU5D3
PDJejezh4ujiWTfyPFgBEFpkicAD5T+njOksSJVY+t7CZ29hAkZYT+UlEvN4Q+z7JBbwQgICyLJh
83crHRQePpfk4MT5WanmiaJZ7pwPt1YcQfPVI2GIfKzkFYzyekxFebatgngchfgonxXOrO43Cgyi
QOPxs0dq1Nuw7AOHzi5DI60TJECSQ1Gz/9qYOoq2+XSr8eptZeN8h9J6wEexpzJ3yAJzmxEHuEAk
YwGtopd5HwlqxNgPc8J1FxsJbhM+GzeJhAo3NgAjRTSoRrWF/DRkhY9XZ6RY36cjKBAuvH9CU+xY
pHasextHupXld2lUQk4e+DN5kd+XATwOHSRoqKjaswJ/UkOjvZ5mxgs2RZBbn5JgPGamo++DjjIr
6fWu6THdaC/+Bv8GtmgS91GWPHU4obaTYY5E6OLkUEzWVoSqMEnGOpnbJZA1fTJznF3SSLx1h2wA
joF3HWOS4GODajtwjlXq/hRxVR3qnK1O2BOZMMvouxKYh0uqGpJOdhyfTJgKzC5CRhOvhK73pWZo
YvA9QpdgBUBKCLKamgWU7381qX4LZjRbwu0f4SRXd2ba/oIRTrc6tKGItNOR6QkgveYWeDyTsHgb
cq9wrU+vZpdua0tiHW5ILVFqwIEyYRdDTT/j/rIN199IDh84JUiQVQiQrXR3lolUC2HHUcG4rTMA
X6BLlir8eR7CPXMHH47XYt/CP9hoBOSQdNSdhdW2Awgj+2rbA+tdTYHE14/G3GEcTQkoD36xMJga
iqcZRSxyvnir6vxvEPqu8KpvWIhvfcvKYFG2cHrlvlnsvFQhBpiC+oAG8BACLd7V+UsZ1Wwvu+GI
oPY4a3ZjQzFdMAd5Dmt6G6kUNfOQsQ9I/X1fGRYO7szbTrZ3nGaT7QTOslU9ngc1cdSz2qD3J/Bd
claD0UZ9W7XbpCAxRXreLh0Be6C0EAyJfUaJofwYMwJI7TJ4SfvwlLbCOQ9Z8uui2IT47DubqAie
ZRuJdeLFJMd66p+oflFe5nccngQbVocyHm7Ybjk1Qz8nJzleh7Ydb4nxxqmmaT84n1cWIrNtyqKr
TALYO4l+dmz1IOHWrcyaCznRNbmQ8M6mIOv3dWs+t97XSEz3XWABI3LYhir3r4vh7pMGzz56Do9m
i90tTslbk9Z8ctiOSUCyXa3QYXlUfG6R24xeYFzxbz8S4zPgoUq99VCFMSNU/C4OiESYiDbmmw2b
NqjEwXtmhO8mZWAalvZZ2eAxea3VjminXSw+mQ8SlumactWmoHGmWL+VAxxuTbvOd63fiSVcSx+B
nFBDvYVMD3dVvyf0p3sVdcSEaNgZHiL9nBtvZfmL+1g6fyxMH5TDsgqtHwBDIHwSjyaxXRUgaAd7
hpHgZ8FbUjJZiogcbEKbTwxDHiYXywxjpPbjHo88nFwFqhPHRbrAtHydmPgRO88BqZI/SJZTlRI/
JImRSd457HvKR+a/EYA1U+5kReOB+yOFwW5jg1jlenxSaABpV+8tRnEy8Eidj+6dxv9VXIiieB8N
lEFgaP6REoJ3cmYZanXeqSBsWNcUoVQeTACCYoe/9saJ1B9TUUC/6I+SL+LDwA6ceVubE7cBvdfs
Xl3tUCFSceIG5byG6Od3jTz0pO6wsjNOwiKvHfPGUkxiRrdTgpgs4kQH/k6LRWHCnmlqf9yhn4I8
4LFbD0H68t2m3v3OakxvKQuJLqKODNpvxwM0IVu5mikLWl9c7DZgo6Mz8sctrkHBlYhPq6PXQswX
sLzMiJQKVe7SE1ckNfl8S57UrblQ6chLectJBTCq6dYvto8aFT7bhnkFkT1ATYLtyzeRd7Bi2Ofx
wgYqImPtUxquZN2+0hPBVWeYH2eI4oAIoC2h6y8DxrMjVAFtfXrSYewW9yfc4dzgQdWAm65vaWsi
naj4bRNwfYOPfizyYSAgUCJLKUKUYOnNbEC18wz/i607fHX63F3ZwPL3KC2s6DszHJugGPfGjAJo
PuvuFP8PyTOvHFcHtGB/FJoVZaG64qNkZdVux5633cRtsgN72Bj5xvPBg3rzWZI4ttKDTY9X+mTq
pftxHMNN58FFcKIA9xPG0vVAeOJsoTrk0Tq1FR2TjCoyrH1OMmDp+540J5oEpo5xQGpLDp/U5FBA
u7SaNNMmhhzQMtJnCs1/iXY/wgYBlRtXb61CGKpwZLFC28xtCFsWCzgi1fEBUPBMr3xMPDYVaV8s
tBYUREGD6cnCrqNm/2hl47MJbSdm6bJKnIbXuEsPQQIXOnf4LStawXbKH5kOLUwXkjdcNM/BT62Y
v5StbcCyit4bh6nPNPPRpVncj+UA/ibwHprUcrduUU3kCxsvDnrLzAGg3viNw4Zgui+UfFkMrav8
cVooBhkePgC3BenRTAS6Vv61s37rYg2aA8ao7zEnbHOCEKUFtff/cKZZCjpR99APHkdm2Z1FWXMz
+gnS4jj/sScEiWh1nkCEkPG8GQhBQgCVlYgmNCr0hOGJYtbL9MHA+sS7EtqPgMasjZtMn6pPnhEY
rUWfbMu6uuSeS/xFO7+JBKXdCCjQUd5naFAb+bN19DtFBpbcZsq9YAH8cayLkeII1x9GiNyOGDd0
dT9Tys6TIdErOqYQRTr6uZhHaN1mr27PuJG+iYS4diaHUX8Nc7WbMunhvNEKYM7ADuqvRGK6NUv/
fcIMvSTUqS6+CXBjC1XI3g5edaqQqQYz5la2yFcPAUhmQQ6UIFN8wzoLkxCqTHlnWsIWmpv1mgzF
W9mbb4NJuKzVfjml8+hBhikVNca0/M2SznauAYc4iHjYr5/8CtWZKPl0eCX885nBMB9jblsTpKAp
6x9PWUciMB99ZKlhCQGhWH4GMw5PE3SAfvSRdcXNDnAeMgXG9dA6Z4/ggbZCt1GT5TN2rNQRfwRr
y+y49OgJ4YK/sm16wpFzcmI4SIwrDrSpVJQhzBiDMhxDAgIW9eD1c4ycPrm6hrh0dn707eBbAvea
gh/V4UyAm/+UNTEQaXZfWSS/3KlCDmkGLwMs4VVjT9doHF/zgCegcZjxTFocbdGHm8aSMIoe1CKw
SXp+KRzh9PaV+KfMYtPgWAsV9nIlo9faqN7cOVerIxfiVyY6iMewZKBPO5sg79/FAFxDSxYdxuyB
RNIEi9TRC/l0p2rosZdHLk6J5gyzpUcefmflGjvUPB1SxzxisH0II0I2MklTQiNslS345Om7LMjV
4PaEaMGlOR+bqXsg1/ooquEz76gfGxJ1/Dyi4TwRPAYfxsZFPff+RxuwLayaU2GyoWaKJLwICbrx
nRCQy6GBikqp8st6dyiKIRneClDdQUDFl5h080PlHHt3empNdfEcsv7qFh+IADWEyusc6oBIoOKW
zclpoCvR5pONypDd12Vwa7pqnySU8tuwm5uNmGNkQA4Kkcnsa9Gz7FPjuKfxsabq3na8c+2JZ5UP
92EbfzEgqiwXSY77r7Laa271e9JMeB6b2xzHDb9uj12rYzpmhVSg/Z/y+2PgAg9P/ZyDvxb/JuTY
hpXdoyihiMzVG2vTKxrMRzeCfa+Na4Rpfmi8JeTMQcCEVFRV6rPvOpS1AXtWza1kkZzn+BfhXPjM
ABFa/mGMN4HtFq3DgfLoBRErXNeckz4eMAFgYCNTPDjMafQ7Q22tI3Xuo78ut669BXk5inmkJ2d+
N5J4D7WMJS8XJuvpa+W0yMaJxaqpGpuBPWYzfpYyWUDT/MoDEeIz3X7XRMesxc6N7/05iwTBe3+G
PV3MoCW5wdy3WGd9irm5i5D/F1gXojL9hwlWzO5nRFvCO034BYuw9bIhSAtIq4PHw0iIUbyWd1gR
l0CC7Cusy50gbYsWEtHj2OqDJKSI+pBBVUA3Q8nAl5UfCGqRLXNueIIndmnJppZLEF0C8xCf18sW
f6yymAOY8V3BbUTGOw8RUpEPn+EhzNjw03MC5qte+2O24cmPrKs3vrgpEEK/ZJ8+9fYx75ybdtF/
FyRALZYjlm5jcetT2AS7LPQ+HCAxuCyZmIXzryRBAFnGfEewz+sUqp/Gttg1zOyoXYbKcxjwOKbc
lCX+yozFrSeZfhVTvSqN8YvNiLdqUFUOjAroRug7SGl/IhPlOIzLmqq819p6mkT5FdUJn1aGHGYb
/Pl2fJ959nvLHogonE2Td1hEMO5wCDkXbK4PMFsbUALgXWtSPxcAWweKrhrye0mU+BSTsZU0UAYt
o9+WXcJ2UFS3DANvG1g8kRRZKNVjxJIEQhouDQPFbgkZI/3znXwlwIhAOL2IKMLfMYNw4/cD1gzZ
pGkcgGtd/AfdBJHDy1AlPyWi3MyO/0G9+GYttxvMxV2pRrrY9qfkNsnLjGhLk455RnqOemtbSAxM
oGOtN5cxLgiIfZnVR69VR1v3d9YcItlccAcJQ2wISXujLl51Vl8CQpNUqkhxX+hKLOiRFAkq17i9
j70OKTCeupU78kmSposYMdn3qgatvuzrc4/Ne/Tqh+4zvdKj5MumtosQxw2fiP2b/Xaz7IgcZd+5
4fzUh/KlBV1gzc8Dmmjk9xfPy244oGHxZOK37ccX/Cz4pwxMVBDkHgfjPvTmi1MFhGvF0Cn4KoGz
LjOQqc740bmkg4FFYjfkiHuzXogzZD3a5gKapYtDMVvkq7JBqZc6DBps6rI8Sk9oaC3mJ4b2fjQb
2+MIoApfgYUoul2XaiBmeWJ50aU29naI7UXQJLvBtq/a4tgBX7WzivYpsmHvg7l81sL5DPGfK807
zj6P51uBRqSjvdq962IH8yktycicC8RDkp/ZKcyNwxBonbvNT9ckLF7D7hA244tXL2cOcs1VG6bP
A9A6GzYtn1RcLgq+sxGO2yV+KmvDnQSxQv9ZcsVBIQK4Ev/AtniKqnjTsh2uK63XNB28lE1I3Ti/
NM27jjFVF90TU6j/mDuTHbmRdEu/SqP2rOZkRuPibnygz+ExR0gbIkJScJ5nPv396Lq4nZnVyEL3
otGLTKBKUsrD3Wn2D+d85620SjRiRfHdzmJKvineaom4x1P2ngdXS49+MbaJTdJwnPEjz50zRdS5
sWymyqizsyo5W71/h91aA/3tv4jRdiC/pJTr3O8uwXpw0ScCzWZwg/PRYfCwKvr0iXKYyGgfxT3d
+arPZzDZLTnFZCQ1gqFKqd0PRfjNET5Zp5X23HW8I6OfAYMSfrHtXM+S4N+wrQHiJXC6HnYjlxMa
i4cq4O5qCUfGyw5OJm7GF7u1zykCFM8xm9dQIhIQ7JN4lwsGO7SjxtSYTK+jg5z7n8vLG8sAMsH4
yyjhDk5ldxcthVvXUXqgK6qtENN00pReXX1HhVScbJNLqG6xt+g6zy+DedTts3ZQ2aFwWB4jHliC
IODYV9gbgsWlpKX9XaajHbPTnugBhnPEeuJJl1Z+ClKHsIxRMU+R40uATZ63EzsAI1vl6V1sAFN9
yUcA/WNHGEQnsYaEyV1vESVMlE+oK57vukMPMl5NDexsERH8qx4DHH0bZumPTV989g7jU9kwLejp
q1h8bqqlS3NtAfBSIhn4luBb3jCEBc4R1h9andzXjPtj2T2gphV+PHoIJNytTiRbHB7Gpqe7DwcS
YBLeYauaOyq4YQKI34htYGPzhmJDPGL8WdnwGcEvfI49hjWmR9omNEvIAK0+bx12iKpiU8AAmijO
gtdeUj3q5XCKeXPdnrjTIPTPboLBdIYPh+hQP5c+4EoYF8RbdmAb4uWqKONHFEzXxETN1mCEgnk+
yM08iH5t2M6DFdMSW3KEPXlGBKgDJ/VPvUl9qE/j5LEGZUjAmATzAEIYJ/0Seccc15LEooh3WfAD
0YSrdeVYXmjY5i7Ls7Pkl0bUOhQ67Ve45A3yz0zywGp2WTUEhZ7v4CowFdPX+aIZqc1z6hA51Fbq
kXvlQk9Ch0rAARJqlA+j/J4aFIe2KoEGZoSvtbYn28GAk7QUNiZ2C4v8W3fexSSmZebkodZCTWxy
xlelPNTxdMf25zg0+rtNlwaV9YxiVu+SnxMh3quuhIbdZgEKIjpveqVNwi59zIxxNZh8CmK0AL1y
GSRDSaoUhhUz+FQ+UYaZeaSl+iEZmadl/Jz1YNGiEIEM6S/lSJbjwlg15nOXOOc47D3TTx+Wvxad
9mfR0rpl7RWTGeqoBmJHxucDe2AnKrVujN0wdxn7TfL2isn+EeRMqsr0s4iO6PDStV1TqpkpkPMA
ZM4SrWp+aXP44kTVDzdgo0YCuY9edHmNtWb+IsZcY1X2UDLA3rfxi2OzZ2XCtI9Ez/oOKgIMfjSC
VoJDLoKty3QdXwKIEt8nbydgGqK/xExgg3J6DuPmh0nUbJybQBAVExgD1yB0rwhpEIlVpnmeR+u+
QnFH0O8nj/A6TEEfDvqF9ek1IKlOa8onM1uqrBq9fDfOl5GJUkFQdNk/+BltWMjXgbRBumqSTiyT
gOJaVXdlUHwNxXDuSK4YkNznLB1WhpN6swFOqS2m7xgsPtlEbtvOeKU68ogXf3IZCNQt44OSqzUz
cE91S/TfS23Wdzzd+6ZgbkiSx6Hv4Jv7M9+/eSG3W837ULorHcXLaja0p4BtK5Jvh1g7u1kFWAHX
uh3xNVLZhq3VY+5kI2r8GoyhlwKXXH6GugbRR79b1O+Ngy5oSrtr6/SvtuIoEoBVCNH5QeWJ2TaF
FdwDs7PdbFhRdoCvT8UjHcpnlclHs+Dyo7QjtkIFm0DrV20ARS1Tx5j6o+C6JyBA7InhRD6nc5LW
rrUhQmCvL++z241ylZJsS0uRnf3QfLSIv4qU+Yxi58XCsqoZ9V1X1dd0HGkk/Phh+Yl6SXjdALov
nH905rzzxUucl2fWP59NLJ9Q/R+KTLv0/YPdTYdead+aiVzH+tpqRBoqtu2isu+LUO0X6FTDoB+E
mkLG5KLB7vxvtksch7DxmPsSOlCXPEqOTGYfPXES7m7qAJRL9Hio81cTs5rJQPTSQM2oJD0R+Nwc
XrS8RHrpdZaEpPnhOLgKiuks2Amq5TsdavnbWGd7l+DZ2ZH3hoEbPG4OYnaPvdtdBtoJnzJK6s2V
fcuhbFOUe+x9nPGOvbqBDy5pmGSGRv08sFNqGd63YXEPu5bbM+KGXVr1yAqbLUAwdLL4KkPqpqzS
zsaILqXomZkjUrhm/NNURHVVRFLmig1rQp+58SPzvmyNYzrHbz34bqkJfJKRfh8NiJDYbNG3Zxeh
KABc9PBc2+RA9Xn5zol2GJPHuRnYc8ffBtQ7YBwp4WCsxAtM80Ehj0Qs9Gz622IU17JHsu2oEfKK
NqB4GAdkIpL4vOKjpGBPI74jg5ly/lsuyVUuqX+sOz2FwhEH+Beuq089Z+9c1XW2mT4jRCXrICKu
C5VRigHdTRlh+cXO9FsQrW6oQ3aq3jLGlp2wmG46aNlj5rOe1mGNZ8/OvAsQX/cK1xCwMuBrH4oL
cdCwdJFVP+cZqX7ldLTzHG8VtoXcpK6O0lBbKR33umX9imnQiSwgdc8sYIWi+eqSAI9JsrHJhVt3
owKVVDaUBRFaHQt7wYArIrfyh7lPluNkYSzOjEgMboai1tZxcMzgQW2tLmX3JOtdclVaFhyjgpMG
qAZCRzafjvXpJyGDekvb620CamtpAkKL7S/xFR5N10vhGv+PgSx/grjsfhV3H8jN/8p2+f+Q2iLV
P/7H/7xRZ/4LCvNfRJfl9f/HP+B4fuQ/f/0R87L8gd/QFk3+U9d1qYPVhcImLNvgl4ZfTfsf/9AM
/Z+2A+DEZc0kXRuWyX9zW4T4J0wWgSlZ6o5twnz5b26LMP7JbzVA6JkGkGHLEf8n3BZjoaX8L3AL
uzjoMK4Ut78DlaSt/5mmwjJEmS7jxHWOOf0pmNT9GM7pDnlitw9KS5wKlACkzVXkKplMC6HNRixh
3F8BdGNuPXEcnMnfBRpji0BSgDaAKFYBN8guqnd/eF//N/AXd6HI/PnFLtWdaRuCn9w1FTSbP6Jf
VJrpeQIobB2PcMeymUALJoR6wwK81zMX20IyIeEa74eQh0T52FIV+Yyum96PPpnCffvgO+DZ29b+
fvu5Og3Lk6Mzw9SMG/PxPoAjiZvkPhCdIo8uoQz3DesUIwDYuBkwOMfCK+JXez0fxcmRaK80WAsB
rKtdJ/cqbvJDaRpXEC1wVscISLkWfTUQmlbs1Q1sXwOqY3MwKl6fvscMySSTvABpasmhlkO3t0JG
wpW8mGNB0DMhrqcIe/PaNuo3dlRUzq1eXHBvuI+i1tz9rCfDumnN725CkpEVWtgopHUI+I9klVPc
VYxPksAFTsn0upkGeRYo3VbpTGLexBiMMIzJmzqGdxYz8FM9C0FmUEY3heTNjxBFaQFd1BDSxJTH
2R/3WmI7r82Uf9fH5IgVnwjYbnaORGNh/vfDzd9/6Kb1rx86Nah0hSEsw4Id+ucPvR5DR3MTPnSj
Z3xW9pT2XcVqssJhfbr9C2dJc0K8fvQrWZ5Y5l2HHDlehZ1lzd4/3vs4tHEl1+96GAiMemyP54qg
LX2+RuNEtUgecOg4/lkwxPj7l78833/9zipbGq4JoslEnrbgjP5ARqoUjeFs4oSMmG4eijQnr0DE
0d2yBmljgEl8IXcTFpPV1GOJiknuVknpOZq8K7KSmCTkR2liShDOWspkJW03BWa7/4tXiU9Kt6Sj
C+nq5p9fJTDHejILPMJjNd+ju7sECUZWZNcAICYzOoz6x4zVh1igNaro7pAbtTjhkiOOokrusPK2
mzRon21nuEtTOztZxB/s/81r/JejSsE+khxXptJ1Uxd/eY2ooVSVajBU1RQanmq6D9Flvldjbz63
DgkBCdOC1cgjqUF48xKtSuEvndO4Tba3t3JKIM8ohIFRnLa7oHowEczLHHPs379S8S9fWSVp0EHO
8YlbytKX78QfPnM0w4HlLj5yuFtf1VBC5gwvwujujHTYFEG3yaf+vbfj9LVFLLeZqG2KaQRUgFMQ
K1LvQcHGQtIzqMqV/GXM9Zew+pnjNl339G1td7WR4d4+hMFcziEKSXAdUPqWVDvqXCCQwHejuyjP
bS9UwbOe5jv8sM1O0DevmpLV4Iz3H0h32lyzMLtPQWF7uT28zCPsBDcZxH1WnyJRWHtjSVhXX3iP
ukdsVEjN7FicQvx0KzjYWhL9u2eGi+/Pz8zy/vG0MyR2lzvzL498UbTJbFU4N+wpr3apMuRJRXQ8
tzNbHzjaaE5fOtdeRvfVPiMfqkykOmJDg5cjMF+weXa3NiMEbbr7+w/3X29MtYhDuDFNmGq67vz1
xnRZ1+BCLtZ5qbd7KzeJ2+KmpqjGCg+0BRP5COyGcJiwfgIucVzQR6g5asZnoX3og2EHVJssbg1a
UgBbedPLREOihbH971+qubyUP92Xy0t1XIOHxnAtXvKfv4djo02xNS6RiE3wc2h4zxBgokw08zzl
+cDk3GSga83U3cVtr382PmLBcbJJQF8uoaJa4KtAI6yEfWxcwy3OrWNe66QKzOlb0Lnpv7nhjeUV
/eUVC7pEnboELp1u/4UjB4Bc8wVgqXWRg3rlDqYbDVk7N8a1z42WeRfTEwxJnpocxhNgCo5QqdrL
xFbg3108fwbNURophaOcxYbumpZh6H8BzaEAtQM/YFrv4ixh41lHV4Y6C6bJfb39r7YDU6WN8V6W
03SHbWjJntdfxTIqvj19mUi/hgnhAfw4gDV2CpZBhx6nT6yOCJvoToEaDkFUq00nDccDsrO3c0Il
//57wJHzr0+Ua+vcoKbpcjK51nJi/eFEYl/XKBmjH+vKIoBTG+ZnRTrFZOtk9lgtEaKa60Uz4ou4
NYHg6+JkijKFtMTUdzlhLEQAaRC027DoELQMIllXelcSWlew9MSPA9HtmE71CUYIUS9BcsIaUN4P
aO1Lmm5VuuapL3p5gBtFr7zUXSmIfo/BEJqaBBhws1QeVhS9CJW03IgMnbL4HA+p821Il3zIER2K
/GggtXKSTUt4R/BpYvtcG4GzrFceXdD1V7tF+pIWMR1l+KOfzXRPXAEVTtid7QoH6VBY1iFKQCqw
sVCbxu+g5A1DTzIxEceoe/CbtM7FB65wq8Sko5XfCjf/huY6xJNIZ5000VM1OpgSM7Z8tcDhxfDD
LVlhw8aO7lDo9UlkIu2CSJ4SrcWz6QVQSXHQZ+PWGCC11UXydCtQMVxFdwzjr8yHIW8V0Vs4Nfbe
jYw3xFeaJ0ZGaYGr6b/foGjOdrXqi0tCe2dqwOR13T7rTcgsOEVWj2i8uGNu9RFNfekB1Ca8hQ1l
Hg97NFaUgRlzV4XY13GrH/wM4WGex52r44DDbhK+4CJ6zwyWoumSyHD7iJUsNCpdtXYUx1xY5J+3
j2oY5MVy5SnjIx6m0t8CQZigd+Sftq2N94Xms2sdOmdFWhN/r3QaSDDiufFNQFsjGnUxbCXJlacs
gjuynDejSRmR+NWz1WY65k4XXloLxWqHFjJllESQqyI+O4jNeu8EA8oLAW9BGfznwxAqRTv0jXe7
SONqetJb/Jhpm71GZjSz26yMjT2K7RB1zHV8x3rq5vFM5tahGf3J44ftOsJF8cfiz+nxqKA/cLdj
7cp9wjsZEDDlAE6984OB0N8G1WgdTtolEArncAwzr2pIYi3H6gAuQPPKLBZEvah9Z1nMvdXIh9F0
KKVwTmllE7wPX5WDM0TnydghF3Z3Pfv70GYW3GmFTk4CuYQVjsdazuxDFW6tXAGsyOrYPtjpQFKM
z0o2qH44vY2+ZtCOuozoBITx41ZFxiQscbZZm7LpUEXmA6wpr0JO4k1ayYuZ1afRSAiayzvv+3WB
lEN5YWWIEzad4+2TnxJ5LH2xa9RwmQNEY1yKxj5KEa4omsoTAidrJdFgYWyxsv2thUTIt8fSIHaD
mt7MqtcPyWxc63R0Dpnv/ux7FnOyQCaAQh2oYUiPNll573XyvbWzl6KsUWw36pHwGefK9g9R5DnG
kbW7vfulDWurZJk2i7reQSn0nxTTo2Tu7wrJMqtcUlzdAua6W2IhVrUDdn8QZCo71hFKIJMgaFnr
HLiAiQ3PKo1XcmLQ0C3vArl3zwyJ7a0/wU/KCww+ad40KNh8D1/QagbofRxUcSKmqryOwTaLu7cq
cb7oHc6xkeYea1zAdTg98MKuFWqVjSgxaSQN6uPf787IQBPc3LQuJg6+xDZfzTEMr0RqhXHmQT65
uz2mnrUs4UQNK9LXWV4CU0OhPQhSbn5Ukb5qxwghhDnbWNcG1JHI+JfiF2yqOHWA2tH6QJQop+IJ
efC2yjPrcWrUHVNbXAjNMiXulp2Kz3c5rKtk55KEXafZ5+3tv51ksy89XCbGIyI/zDvCv+8y2Xmj
z9gs9SUbkdZPfdQO8XDpowKE4q0wQ7a7vX2JpMuGqGRF9/thNoo5u2vKaBNJvsCCeC2i/YYCWN7t
m1Yv/awx/D6dSUf3XEYA27iJv2Mdb64s5lBl0xs1QXbXLdz70SWI3C8S+wCAxtZdsgwa0MTLjesg
D4lNczrAQ082juTyponsWASSuJkwB3QQh4DBq9HmhFhjq6lbkwPhe2JeVjZjd3W5BNepYlA4a7ji
b49IFLvTvhZ4qio0JVpPv397kIQF0cSys21nhztn8QOXjnZcgqHSSZyiwYg20sAdWyf1tL39MZoP
my1a4ewao59BFXZwx7wpQIadsOw+gGz5wpW8RaGU7Oilbvfv7caUJfSDHoGfmkhFt+cxP0ZASwdg
TZHWQvkIobQ0/HQ+kX/eANVoU6noya1nZJG3MxWLvMuK4zT66QQD2kpxFKLHaYL+WbV19pRNP2Js
kIAz4tdIzM/AOdWRlIxumwPEWQeNYRMzKVEfaIT8xs5eA+vE4cqUM0j67OQPjKF1hXS9tO/rOe0P
iLzOU9K5VzLQTMBwl561KXZQ33xw3gFbsNdfJkxGT6SsEWSE8TYRWxN8hU6tcbfDfjrSDoDmzjXs
u07F55e2430T2R9BmOoUTZKlSEw4eTQitYf6SoImaEtm8oMneWzMCPgAEc5by5rwHy5nLY5/Av7A
NSLAK/y9mII9MvzRa5FdrkW6uHduH1Vv4dogK9JLqtzfxSlCO4MzMcAKtIeVwpoOyOaqKpfY54Yw
jHR5hBzixJCUQJpCjraKDH5SOWKkLjUf98dMOZOUlEHdTmuD+A2A8M4eSBFN9Tq4xDq4SI11T1bs
Utf80GJdPMk6/cK2jA4f/2Oug5dfBgO3Dv32jRA8wHWdpmfeIYoZtznEGMCOKsjXcWHRqMge31CG
OIGbYjp00oRBGtU/oqLPvQ4cIrgIZNvw3d/TjMZzRiwwRYnc3f7rtyFAwdzfqJnrw4OiNGRvudMH
Y5cojKVzF6DO1CZnGzHvIldc/1Y4Tr+3/WRvzaO5yrqxffQT1kdqYqpQIuxMJzJdbU7nnVCHIcJb
YISc17d7skwtzL6+/5SOGFbyxjzbotmGKsZLAQf1aSbmJiUjF+WCbR2SOviuDx0I0iR561JK0rSh
uk4WMUJoMosM2/kBFUPotalw132abjSUS7h+i002o1B37QK7oAo0zsT6gM3E8pIc62ln5slVGGTS
P4FxtA68+4v4X77ermzN+DDJwlwz3PVmpgtcqEQODpWfrbtgRreOchxXGrXG7fFNVDBv7WhiqzGO
QMWMx98tvgWJT+iLDly44Z0ozYXkGG0MtPg71rPGRsuX6lnylPe50D2N2D6PbqU6FBrRe5hXThJS
jcUkq5i52MJMFZuiEBxFS7ES+oPwVMBu07dc7fL73K7m8KtwUc1ohsMqgmUgGddTsr0dxLpr+zt3
6O7qhtOShsI6LGfqrT0Uoftlhb12ARTPIDPut79HrG48bv3UQNbklng6ZfTQdix26CpvxZg01BvB
SNSBbrckUdA0WPl5JBKmWSTmsQ/CIF1iTJY72GqaGq4SG6vb5STIjAHXY+zmxjlYZeF6wE2kXden
IrrHf0me9/IS+zQ5016xZdSn6zJwTYoC9TN2K3cRfhKSUB0Ak92e/Sb2SZAi3gGatX2gVG6fBzIo
mIfeKZwkePVWt4PkNpq5fd2LGmBZNyOfI26sYB15Hhwbkw1lVJb49V0+Rxfibs112wXXrGyci06q
KYWNKKKENOHip45zkwEk2RfMGyGpVOhMRokyI5zI+clMwHEs6LZdU1/6cn7VVFodZswbodUfA1/b
JDEOG4Q6eJOwR1wwWGLhMPLSu30AVTytqt7JNgZK5E1m9Ax65eIwj8v97Ss4IELaTVOxa3xCrcO8
YlDN8LntsQ+sDFAuLDFBW5gCE03Ph0JAdTgfK8u6OIx//AYum1GFP8oZiT+bxCj3EELQVeB4f7dn
cWUK+zz19Qngsv8y+tHFmOxne/S/a4EDVJPRlAF8ELlQ0Pf2I0mN/d5sOjaJLqGXjOh83SovTsbW
FrAniZp8ZAOD+hX5JPHWVoRctSz4HfndrKhYuxJhlMCnWsHcovHYmRLfeFtVXyIJiRpnH0OywbzX
LZSkaLzAGDRht8b9gKy6/lE07ERnsqDofprVMIeQylh7TNkMXbfrwSZFWDaBga/I/xY4wWJ9RORo
fOtaYOFBkSzpDZ1x0pawDraJ26hCBxIDQdgENfHrdI7r2x+BW7kZIZE8pQgTZmOODlCFqNH08W0k
MBN3kvlezMReDha2KowGLpFmPBPdxtL7X4LOCFb28qA9YYlHfrqsenXxKSrKysqf5KqfXbzOfb5N
ZIUuTUpEUVb1hlsrPPYlguIMV1BQOhZWYfRzQtVH1WAEjLGVRr8K65Tm04Qqgz+sRbJas7xPYwXj
lQsyqhDHmgkwC7St+tQjfGyGkAC04LtJ5B8gzOYUdfhRk0J4PBM4FiJi7WpjuZ8twQ2If8PMDY3T
v4g925EnyfdrceCuZJ2VMImTTWgvikLNOk+pZDZKm14SCbQuxMRSpKptTHgmMD4yjdrkkcHFV4wY
iZwayD8Vo18gj6A6aKawWCqcRdJnRYONRk3dzu2orOxeO86l+y2MYbGlUTQRWy32gwXvLqkjLGts
hhGZbENr6E4yVxZ+m5VEcrRhOw6XM26+JfqwGUfADgrDLHah6Jvs9VcseGNEa+VTtDDzP7R55uxM
m8lOEVr7cjFjLO9L0DrQHGcSFes5fKuyaaez3d7PVUq41/AZRfd2TYrHDGNp5dh8R/ukG/cWpInl
l3MIdPuq0E8ydBAWNWF1b9XRuB6LL7rd5ORToYNsuMq0FTieo19hpa2KAQ9ElyCWG/UoBhznVqsq
ZbzhLytqwcdhTN81UCUUuiRQoTdfWzIOMBDwe3e84E3fqhNBOxcUUogbyt1IbCsZfRXNfPBGMg4s
cRYA6D1oa1GJipZGw36cxVogwbjUUXmMhi9/glBb1w89NriMwgFnc2GTO5qcQpiw8dkwNP3MbPlJ
uvnj5BIaySlBEtGXMy6HdgdSPJPiiUTWo8iT9NApPpgq6Q7xYnt0wp9tpUPNZUhkGvUMfF64K7tg
aFDreEiE/VI1Ol77Xr2VhrYD/LoV6TchSoZ5ufvRpf5rYKE9lso/+BnOkzRB/VdYLxJU9radx2dd
mfculxJkqQcKzAt2yc/JtYedGtxjhbC+1ctpUxlD5TWpAHjg6BhWYbV0PtKCokOVJHKBsICYUgr8
3qFtGpP06oflF1f3FSiKzz1HYJhG4iXqNlIHOz6rLGGcTZpPEhYPIWwwpDSuhr+zp8btcTAlunir
EVG2SItqwc9YpLa/yTJUw0ObWpsAi1saDdW6FBT3EKA/TFHILSsD7NT0AlkO9D+pBw3bWAigJaAq
C2312g/+3gfPkWjReJB8c2LStFUVnkkb+LJdNJpzbDzVMe6FSh5wrPSXYlI/O0kUkN/Smak+/woS
6GKgc/pNIRoE3GbXcaFLCGM+SAbkGk9s245xOtenwPYRiS7CCLOu7wbLPMwBwebpQDVTOqXYitwY
dhrZznPmbFqbSCEteUfbXG9FUVKuk5fg4qXkXpneptGeTnaXgqoFLlPm+RquGRxim8niV70cZcgr
uQZkATqjK+74tBnJ0rxSohiInH2RejGZnIQ90iqWyTbyVXnMhmPMJAKfvdI3VoZ/pPFf2MiPC+KP
gVFqbIuWeIywn065jzUvbRDXZnP5Lju721O+f5nmk2lWMQekNLc6bD+n/k7409GNkKbPSXXQG589
Dr3yOp+KyWvtcZcnAzEBKEWxjAZoJ51jBJ543TnqPUK0yLI1IrESrUltHBrLuqfeQK1S4xSjkDy6
TphunMm6MGfewubTKUqmYctmfME/sOMuqnvVceK3mYK6NyUREkcu/Bpmq90wBXCs/Mvu22uuvLZk
VuM3UGEgGNVbPkSiqjptn+J05YwenlKsTxjVp2JTMjVsIGrSgxfnvlhkjXRRvDUQfOcW5CkEBxDq
Qux60XEMuvMhwFkP1K//RFSKV9QhC2lgc5O1j8yx70qr3YsGW79MaLkTMs3tAJUPQbR40Rzyuc3i
6LQRwVqOJAr8Ibc0JO15/uX0JHpM5ccUl88Igr9QEZG/HZrt0dSwFaPHSFYkaYIi0XEMyFSU29r+
xWQzeiCOl3wLaADo8IcIj3Z87JIjsz52cRbuyCSWH5niRBsK81GPNIT67Rfqgu/tgIupN2rIdJKV
nT0328yVnL4AIU5DV03HMX9xMW2eSAHHwQpPRuN+GjEMNFr6fUb9icvOmhHxjUClx4WhDLmJR8Ch
gjChVZI6yXVschNPJLfgXEcFsBqNgWZbDA/clcEmtsVrIyTaOdlTSGXiWCl3SzHM6WKzL5+C9lwq
3cfcyquGx00HR4MczKdETb+G+V1DpXoQunqa/CP8Sx7BgbDgtqR0bzOIg2aYngBVbgeEAl6S6jgA
Ts4k+3NW4q5jjHHRbMoamZukp2mg3Dn/WHksEMSKA7Sdz7byj5WWt5spQW84ByQD+jZRmfmiOsaa
xxsGLFKrMdwMJafoRCZH7c7eaEk8ilfZgy3oP6GS/ApM+2HKcSHDF37rZlqIwe4/CklUGecbckq5
0ocMpPm0LQB9bUb0o54qCWshZIHNoa4DPVklVwBE5Z2rDQaS4xSZbQPzVVIzr83HgvBtHgkGESSq
Yu2modrGBiFCAkkxsSFBBQCJ2Zh7CfGpTNjxPDC/zZZ8EeqwSupHIqt/dn00ewyK77MKSa7rOg/E
jWU7UqtfkkF7TEqcKGVlf+FGxVOZBKckJ2WxcOYPyqarH5vpdlTVm43yD9VgKzdTD5EWlgUlO/75
ASRWbmOx6IhbBAcldnHvGIxDBnlIQZdshlr/iDvyUTWnuqgZfb7YwJckjKJgPJIl1UepDr7RDVu/
dTi7Ax3PN2Jo6yMos27VKiSAUGciJsNQRZJWNahV071hDT/mynyyCR6fF0iXFTAEaALBYcV57QTN
a4/EMQif4KEcbQowvPHlhv4fIWPlo4oMscjhfODUKiDT1JWlY+GlTyDGapOwTZgSSlbcjP2xk9kV
U2q2Ie9YZFP8LQyjQ1mRBB6GwYN079nJvBjhWB4X3GBfpjhUzBn+Sgcn16pAACS6DzOvQkxnKLLR
SGZynrEAiGMRRmiEl//JolS7C1X1cPtFVsvuUxufraZqIL7rOWk14Xx/+511gZa8TQF+ZHBP1hWF
zX2z/KtOeny/BRAqAvisexTh9v0Qs26rjGY7QrUhTjx1nnNQ33AivSGKKBVjhFXFlHMP3fpYPeWI
c50LAj+vcqt1TYwCqKZ2WBc92XMyWXQivo9kmHnheh797TCn2a5XXhQH9sGcyvfQyV2Po6qjCQyq
bZzixQkXn3FcyvWtq+8mtUuycrj6nXBWTU5kurJQ/8djnh2M5L1ux8U+m99DJyTqPZ0Gz15kArml
vN+qAjb0O1M/OT5H0jTO9QFAC4ErCVQiCGbweppKbDlz1Mi1RGg73WdFhhPwJ3vbL81oMrvtVuf/
+q12yj4iK4p3lLgYXK253w2VNUCUpSK2WMckvImYo1CnDGCVZvAjHvu+dgXk3d7P2a+2busXLqab
9mxp/7MRDErip5UHEC3C1gQnczDmb33MT81oji7tgzYK8i5jM6YPA1v7Yjwl/ShgvAbjbnEQ94bk
pm5+BnVkUjs5Lay4gAo+nIgRhr6cVxR5ud9HZ+BUChbJgCAz7v1fs4nVqezQvgYthXjRcTzaCYRm
pMAAZzQ/OzaSl29nALYjfaru0fkHyP8lllsANqlQu8BFhZe27QvFWwQeBCqVaSK7ia95OkWvanyj
IWADZkczi6z4khfFz3oxkbtp/a6pbngA7sE+ZBkrlfT2SRC8JpGsL/YEl02PyKSfzZcyad27sgoR
/brxr3aC3KWlPv2U0znHeXxTPmPu29RENbARxjAAZW2zoQl9shPysLvc5vAT6CQGryH5n4vm7jb1
gWuI1hePys62STNHJJdtYk2/KxqL9lJEhyAkUOE2YTSyhq+w6RvXJoGcSO+wtisj25dGMPIqhvL3
15ZIp0uAwnhvDDAs87LcTmb3DlW0fm4T544+koB5LnGK0Yh6GrLdvsBKDqckaHZaxbJttkquBP/L
ZbR+ylkdBuy5fbIT62C69BVJTUrrU6+XbUvsu2lg1qP/D4bpTEkeHstgAUzwZWYxN94nZvseJcaz
LxVBRfM07yNbfTH69uZ6TE63RV2JN8tL0QxUZh57VEjck8sIVPU8nuStkghZW+SDg6CrqcxR6rAS
j1sSEqKEG913nUMaMaVOofkAjRr5FodPKoG+02KBgsfRcB3pjDFuPzV186pSbAWHaUq3RSnjbevO
xGGXuLaZb21KoTrePSg+y98j4njmNyS0glEKvt9imrGOc3hPTdSffwsVC0avOyfENWn7RIUus/OS
zEvfUOJYsylto+4/qTuPJbuVLMv+SlvOkQYtBlWDq0VowSBjAiMZDGg4AIf++l7ukd2Z9bq6c9xm
lVbkY4h7LwD34+fsvfYTRWR0IscbLh2fx8UAL9ZMFsOsOQfP5En7QC8Wh+VKKbDIxdqHLLjboe4E
EBq/3BLdTj0/0L2E+cwlwDmkQCUY/rN8ky3MeR2zU7s383XEBSgnGo7seZcfYlisvWU+pIE53gD+
onnqg4aJpLrFB7YhJcdxIwI8kiI6dDGq/GKdD6HZv0kAKUwTUs4WqfnoMms+l4O94NNtH3pUiFez
c+8AhgC8mCJSAQ0s4wJM0TpCm9iMhf+k2qJ22uHHKWh2DwQ2HjPpfHbg5Y8+KSmnrOeNpDG4VcyB
N8hVf+DqCO4skiFS63u22vb9YkOwA9dCdIrS39CHaslh6mpO+/Sw4Wh4x0hgOg0WNzvWwjr541Jc
hOGRcpOUp3gRzaE12ERzzv0PMI3HuyYHxpiz+kZFfiAaT/f+mOg2jDfZ0NcSJVrsksgDtlWqHi9o
DUa1V2GLFMZRcNO1KM0KJFX95Lss5/XFU/rKQDo5lQNpeT08w2XKr312NnCOXjnac3vABY4zccny
tLof1mYP3njYj07l7RcJW2iiWYqp7EP6WOdb37gPASbomwYPBdF4SftK7/4tIYcvmsZg9/UkdCqf
uzHafdclzrZJm4s7BHdpRoJq3d7V6TPsKUdpLN7czmsug1pDjKTEJYvg9jTTBNi2jvvmhAlocgiF
B9BfzaHHY7WEMyqm3P1HTzySFKRZM6d7oIbT1nddChOX6aUIq3DXe79sBaiJSCYw40qesRcDdnQV
WpEzN4dv74iHydskVXDrLTLbEEn/SxQ8crqpXReIH+xB4uds1sfUt39a1L53gZUNlzrGy6gvEk1T
6+hMo7W1GIXUalrprvmL1Y8Qp+vuw5HZCb/Oj0kw+nYj6xnuUHt28Mofqhm8NQikYCddO3nIevER
WhctVVjWEhEBQh+4upAYSWI8BXPvwmMy/uRWG5/WEFuWcVhCh/5kNqEZqYxNMtEcSLpmPpQ92+RC
KuCtfivYCMUhoYJJzIIzWRiFe7slJqxYSDFqaQafvA4fKc/aI4ml+6WtiR4ZkB6nGW5Mh2H+uLi3
eDcN/L/hT1H7j/ouQL/lXfOi+m4L72Winm/dArFFUQHOnIp90V+Eh4m5jVtAP7gsx1yFowBJw7xW
fJqO+dJzhfg0oSalAXBGiKb7IUaAMSmzf5aaNWzeP0KMYGgBjAVh8UrO+k3tIAJqw54UELO4gvnS
a1CfwQZw4nXZeYEg3jzlYEqkGLzu4rPxUwKvUY9RdDN2xnKc7hlSrRtdwekNrWrASDIdOpdVe6+L
EiGN7gxBL98MZG1v7ARxNeER0EmruscaxFQsZN0wlfCqy+JbM1o+kylOfpg8SlrnqQslvczr7aIZ
2k8rDMeHCdYsZdV2FGH8WLnWQGuSp8aA/iWHgZzPrpA0vejNVrLf+ypXwiKmgVC7nPK+TLx9OOBs
LRvxHbgdDBbU0V7gRvvGS38MGPfV55v3E+vvOO/0tapCSGm49c9uE07MhKtHvVytSsqSOkCve4i+
jD4Gmh9M9WuvAj3BoXD0sENNdv6m95EvAT3KKOPdyjLjYhTrjxWBAgWdwQqqRt2BFwLJyif3HgjI
j4hsec8kA3CqyNEbu8w4xV10Q28/ueTGQmBCLcxjPKYf2UAYYTbYNywydzHGnbvBj/6EvgF5y30x
7En5OYnsgD2AezVqB6IUkyFiCuhiElD1adATglp2rLiTCyd1ojJz43H5lhWsuFq5q1V7nmk8pZFF
BChdmeNE3vb9kCvlLe36QXJjjTUlKGfnnHYE3P730oj/6PnkoIb2zdR9zBn0RfhgVW90N0kD8gpI
+cNo8Rl8qYYoKITV1VdfYhwKbGve9sBBdg7Bf2dhJndRQn4K4UbjltM9gl41RWOPAabZRPdierMX
OCiSmpSkMGIDHGaVuN4WrlIprsi0GQEqMXc/9Ew8RgLf+oLIUH0RBod+0xS5r1OCAJIIyf3UEPeQ
+GTRqYuktkDxW8KwQvbn2lt9XX1Kk0MXxNke9ce0A5CWkk91LfJrntjKNiFOYwW2gBMb+Es1yi8H
ypw88+/dObj0IGLBanXi4Kz5vf6JCWKoY00wa409HTgDQx7RQptbcZ6cfIiMh8rgJI5+Ar4RfOwI
bGhqNS71JjsBTTDGotyR9JvKO2NesLa2xgUVxx0681eHQO1TIowHd6jsXeIVlHeo4typTI/6QhO0
RjD6zGjGUQvdnDYnu8XcbtkOUTzg7QpBLkE+ASpjsHwBWnbUpyxdenNtChZT8dMLxbSLVMRikQJo
WD0KyBaLCZVwj/wj+i5E9TzgubirA2RorZzLaxH04LFmmvqgG/kNYElKDygYksDu0Hjiro8dV7Ep
99q6sbaUnqlJi6Nsg6vBWnxX5tyJHMugP1XRBTaXApKyoemrJxygJnkVr7jI2nKn1cnu+rzQ3Xio
eaFD2GXnmNR0OKcKXOuRq6fLyGTLLMjajkTL3hUjtOHROpugErd6G6sND7wktBEKDmY5Yv3Q4vsJ
pedeuNkNxHFVfYYYhkxi4A76U7VKaFjgwe8D1KUA6cFrorALV9fcdgWw+tZyl4vnNhiTYuuElOJR
snte7KZ5y0cXx3X7nmbzreWOGO/UE8DjTZYSEhhg2121Ndyq3bikiDCWeW87Pz3qr4o4Kxrt/A/l
TF7SxPUWBrkUXqQYT89R4RpfR5xKCSNyw7FQ9k5QJNHWJ0N9bL2CeFnyCunjRPdh/ugVntgGfUPD
NpLRTtIb1U/kIuB2R8EWQAikAnUjVefVyH0C4Sj+k7wDF9NE8lJ1YXaM5+rqtimdwKh+1qfTmQ2M
DmOMTmgKY+J1xM/J4G1+CWmtnekU/VWvXHofWRqfuDvBlJqall+8EtgB8Xsbp2tE6MNP+sbOeWiJ
/ZADPXbShAn/SzJEQgTF6+VAi3NZvo4mIaeu5RF+PIJ6T5r9aAznNieScO7j/jS4C4MFMbkb+uEu
Kg1skXU6fV9XCf1rrUMOzcd5mcXZwcqGJ4dBeApr4ZgnFCEg7JZ9Bip0Y2YJ2s8kefNgnR2NkJNx
RzSsuted4zSmd7nTPuo72WzEyRa8KtpYT9natF9HrcQgMSPoEL9216/BtkEPfrCHW+2H0hfBZdhK
33oficC+oqGCeQGEhb4Hfs5WGHu7I6C5g+d5NIh9XYK4OY9j+hS0kCJSgsViySwyzOZ3yyIOQqtg
kWLbT0kc7oOeNGHbIRO6JAwMGexd0wfx19pamgZ5r439qJeXPCj6LTGUBqkajH7SvOSZr5GSduLd
lEN9MqTp3FZlvmuUwMUrxUegVL1uBifCGwAO1EkqLibZ52XtTLfRcnZGWtXqnixVxRyoU7t+Uv1i
mmHg0ekDf5tsyG8GIOmiTWzVaVMoMVvXZif0EeA3svlblCC9x6WdnfJ+Ju1TnY+XevooRYtg0qPP
B/EJ5aO/HMsCBhV9ee+q/1Qv0QNzSBbJiPI3lvUfryw2BPVFZ4Zhy8a0fwn1bsi7fE3zfrnzEdtt
BCceSsdgN/Typ37EfFV0q31lRayeTc7PhhWIrC/GwtrCF6Jxu5oP1MQIh1vRnOocpwVJzMYOGjXM
q7BYrktsQbJ1xwuN4+9dlW6kl/xBn8vsd+anEnpxUyFd3jmdvUsFhzPDgoU1Jt1tRm4ZcWW/E8NE
2T0w3dE7/qp8v3OI0S9baIiSCMNh1ahv5xiArzODpjWtsdw5QOSQ274Uk8MIdxZ46pHBINdF4NN3
5QPJpL8ZwpR3ou3ig6hKIsNo/dVR89rxxB6mTkSM4knA852L2xvNvgitHINvirzOsX7nPpzqDB00
FV9Q7MoqLDkD40z0jdy7m+II8ZWLlbPwP2vUSDKZSEHzS3ZzEdNzVvJvpcj8WjQ8czxVcu6Ilba+
uyr3gHaev7MDRl4wmMiPpjnOeZHeGFGx87EyrYhUi54ZI7c/Mp9YyeKAVNBsBRtQsExEDp0dpctS
Piwl0ASVfpAjYwgI8tMJkFzR+mJXKg1z0lcKZlmGu9H9Xc1xdG/YPc0YFKmgEyCJIYRr5io80rcl
73DgfPZ1XBSk63w1IqLsw2sN7P35OxIQaL9p0Zy8+qMlHI+6LQW2LBJaKdUAOV32j0sPVcyBHJVH
dKRsCACeM6TPPUxyAaha12WGLQ+El0UbYoDRhvmEOwireirTnmwcB/QHoY7v0YRjYzXjZ9f2tn3X
itthgIlTVLwtULabCRUonfTm2FcEAQ7WdOPMS3hZ2+W7FCK9pSSB3IDmp02fVeYHGrjKgghKuYqO
bSLBFwn5tVp88uKmHvoE3VaHvamdOV91a3Nsl+JxgTWWlcHjYnkx8vxxPK729ARvb7mTFW/Cys76
4hl5MnOiRDhD91EeRd5zakaaasctJ2nmqkuxEgdJtXghex7Czi7CDsgixMLK6nrTyP3gD4SreckD
Xk/fu62btT23KNE2YW5EG8tBVeAF6b1leNHlS2eqNf/IqRAejrMZwdOPs4tgKGG4yBcz54POo73v
2EI5sTJiYWaFHHCJ1CJDpTYXAxqmoEdSZC8Xk4/xmAsrvMSoay7k1W8NPJCXNghr2DECRw4VTu/M
zybG/3s+zobJnN0ebGQcG4b2+DrG8B2CenlOZ7ZYbr/dUGTh7SDYtMM5ucRrettLgAOG7JN95gNP
bHKxZwA/4TlQ/ihVRHV1J4ltRvjj9waOKHVaTr2fRIP4ty3N6INUVGHQqHuICSTDqu8h66M5dwkC
YX3XzMOJ+E9Yh1Xw/tUgk/FHGDfHDKHSVZfDfThekGcau7BDVwEjOkbbA3HTSxnWxk3yEcUPCAVJ
fFUuwTpMpms5rtlNO8ePBeScY2P686m04u9Q/nFLIBCK7PiXRVZcmC3WaQm8zzzMHELOWN7n1b7v
yDZ4gP9KYhxJUQA8bBwnyX3/za2d9kHfRY4k/gzgHHV7j34ziOv8ojDkpWpW1t8w176rEK7nsaBz
Mo/VmRaKPGWSrsJMSJi4TjVRRnVYAGSizeiGyOID10WeiS7t0JEFQLMj8gAwbLp6GS4zcmZhEPSQ
umL/db/C0PBoQt1OMqaDmtgfgzI6d6P4Xo1Ou0PwYe+GIT+uBCFeRWE/Yv7hFIHgSa9FWQ/OOCBS
04madjvaLihoqi/K1hg94UaLuXWlOuAEPpV58ird9q7y7OJOf9DpQASnnMcfUREAXIWBdzMNxHgp
3T1so+jaUKJsjTh7Fq1/79MlDV3GKZ6BREj1IbPZ645MjJ61tTfDORSREXZCt3/UrWsT2mdb1OdQ
9PRzfdAWup4j6RV5CuxcAptUPylCqsAw6ZhBWaSPXK7XxGNeaxXNl+Ozb9ec88DC5B4U0EXFJwXk
pR3LsmFVNZGEG26OicNazmpS4jSoI7yxj2BrojzTS6x+uwU5wjPzwf3igOyJyAdG7lXsMBjMpyQa
Cc6zxbcWvD0XabpF/TmhSBDisEKvuKtl87qWzOXj4eTyci8ohd7SWZX0lL57AIvpve18+NVoA7Yo
f0/lWqDLYkwRW79Qs7VflxzUeH7oJh184NY3NfSpnGHfzqAbtx+GnzbImrMu74rBQhFhpf0BDSV0
JzdKbr1EXJYpUskDnE1Xmd5gLySPIGsQq6zmfSyfPMFnZ6ueIEK898zCDEcbexS9cxrDDoaXKtTx
KoK8IfmHGCrIGh0DKdWKjtFFbgHtkVUGa499BWpy/kMvLr1aX2n9Dvz3BCG0OpCI4nu6pOKO/4+N
46WaVjglDg+LrDArazu+nQXeuSgE4U2xcwE/q90YEp3ghuzNaMewsiZOwVtA2KPu8A2HEX58oz8A
BAXZnf5TN5podgvOOyOqez8rwwd08s/REBSXYUlvgnhyr36y+FddB3AiENcG7dE2CDizTYKUVhS7
16IoEIbr+6ElJlhXoEged5YN0W8yh3WXZL64WV1xZ+P1IoEUxU3EqPkcBetzN4AesOqLBfDtCrW5
OOiZid5iY9Mc72Y8+QxTcsCic//BIzlSD1XTuUjHGxEiJUr5VDnDoaLvKWmiBs1PE2Q73R4A2nMW
UlHEPGzQNlpvbM1dwUrNc1anXvlVBiJ9uIkyGR/n1bxx+oKJohqySpQ/3vouCCUL8AD+EFMLddRc
FIOZFLKIOAcGvnlvqXNZpoC3LlKOwSrPoTf/CZMEdST3UU1wJnjvNXhslLSdYLpzDoEerh/bSDyt
y3V2nWNTZsQEresMIN7tbpC873R5nwHuPDkBs7qMJBbdKxg7z7rH/vbA1J9kLTVQGWOb0SkpRYMZ
sZMaeXYYU4Q07bgQTO4CvkOVkN2tHNuQjKAom2vHPceT80fXWEYL7GyY427bmJ3EDN8XhyytH3Qb
MY3Ik/LWZrnn4SbOKLC/TjRtP3xjiChPjBreEZQ0TG48+oj46fce8zkE2+B4kA9YG3vozUOaetek
79BdCQRFNtLMkffjD0ft6/BF8ps+p/1ajMSktfD7ghU9jTNmnLTMdaH/PnFYX+WljX3YAkxeMiN/
0A2KcTD6hzkhW3LubVDfsM7BVltgzt3hGqwU4tr7t0SQvFuk7LKNvCuKxmy3pv0PvZeS0zqephzu
b7wwd8gItBQ2cet9Q9+qKF0iSFxuht5+jaqjVe3bgfRZfdBgCXP2+l+C6jPq2M3NUh5qgQEtk7lx
CWH+J2m3TSBI0w4GZtcnaLbpign4RnoeYkfJScYFwyELwLXerLMkuGaZmT+5yRQepJq/yKr7Fhms
y4OcfiWWgY+uZ7VPEJIjqK5G5DNGuXMn32ToxYy/kxYNSUqtgzGXL6msPxhJepveXE4BiOR+4sKI
eaoptVC85+INgzi029qIbur0V5N0xy7gqWHfNZ9FV5nPCWe/ioaW2UBHHYieuaJ6me9Ij3nxTGe6
FD3FmTARKjBVQdQe0S6eHGxylOjdzVznP7VzoJFcAcUXaW0VDWoOmCaxZiNbb81rZ9rgyGilM0xV
kTAcKsY2eeqxeyNmw0IMw+wujQIOdkqTPmKWu+ReyxlMLu9yWl+yuCSqNXr3KVZh8WUjKWvl9zkc
U7RUo0cBObxPiejPyZhOBy+V9zRYL/AngTxVfrI3Vk5+9gxN0jEMCAmmXx77Bt6U9peRHpduTZ8B
op104Y1Qr9uDMS38cDfX4ZGpSc7ZaSl3UG+ma9aDeU+d/DGt8+i++uWEkHgLi2mly2zDceVhGPz4
mr1U3TKcGwOYbVAgi3BLm3HwVH1P3UYccMt8xlE370VpIpTiErnh1c5Hc+dHSf2J88U70S8ObzAN
7aakee7qaTqqgCzfDoJnMlLaM4N3MpHYV1tJ1lVphg9MpZJb2ghQGoKu5+mPGJr59kmu5kVamfek
b7p6Wuo9V+GtYmZ70wWpfQFz3uz8Rlo7UCwZh7h6xyLuYBCKN4USvacl/YWStJIyWO4Q9vKOK/Pi
LH6+s6jk9i6Zy3vCWNxH79ZdfWqFuXhDuPkbAYi8H9HoN0m4XIKK3IR1MMjVSzl9poTaJD2mHKsB
SKrumnli5dPrmiz52WVODJk+hVstKl+nXn+SBElHUx1PPZ8R3yyY+IHVaKlA8Au4eXMJUf16tem8
uqX1Xi7Nc4574oi3J9vTtopAtU7imDilhVjYxkgqy2/WbN9YXsvQqbV/m6mbn3q7n/kpzUEa/vDA
XNp+7EabGaVV790peE+M8KL5GXkDBJFwwOvKCovCGj2jK/IOU5szXtfVvwiJ9CpZ6ppFFau7YVYY
nhbwnzYKBZ4EVPjqycFCxtQmZyIFtmJNneQ+X63fVj+hZCwQN3QLN3LisR75tK1Spty6Eqk7JMfB
cBImBxxQ978Lb0HI607PIYm/LmptXYB2qXwL26C7DO6I8A+ZB9/XPRYOPEOXGS4ZnoeMWALKJzsG
kjKwv1l9IK8ckB6JHp2Ofk22Vle286lyUhqAGCVOwYqo3MLsvcekX1y9qe8JF/D7vayr7iZf4qfs
7Kq6qyOF7cJuhas8JWOQ9iryZDt8DIafKJDEEd+Kyhiyrj400bDoIXmo84kGMZEO8drE2E9zNtdd
k9qSQypLE8Rduj3w8wLeN0NGxGPVC7k083kd4Cy4SAmCcMr2S+7huhol123seaXh1J2MpEDBmLnJ
HpUvRoeGTn3ZuOO9MTbkJnjBTz0KdJz8T4DY81J446seCBgTj+FgyeaGVXMnyCO6mni7d44BUS/w
7XMZVPGdBAJD7K0x7K2Wax/j5MWjJ3gOk19uIMVpdYh51E27OrNoQnrj51TyspgmbAwmF4eldix8
wAcbItYlWhHpkK4MB8Fh6Se587527eDoNPWTdtHDllYCrObgt/G9T/fsKWeWr7azzmmOJITFj07G
4LQijuGAl+SG5iyeIkX9YqVE78CU1WIjOTUFmbCCaJBLj3KbgTXq1T7/HuVlecyBJCJU/K2/DdTp
W2xN5kVQ3laFjO9qB0LTmNgWL2Icb9Efmr+ARqSbvmf+3JKvscFnP6c+x3m3G75NOB+2WVk/xwvT
WjTMLBxleHBLs8QUiHdOv6HZpj73Y/Ji+yggksNBLDtgyy4W+Vw6nnvnAwLfT/3qw3aOrwIN/22c
0n6eZmvm9Lo7xsz0Ab2yTEZt412lDG8KhiG3nTsR+DIwn6tI6Dim5oxfU+3OmNyGR6s6hvUAIZ0L
7InJuTI2vC6EUT23hnETO/RwuoqGnDsM/cPi8da7GOhj4j3FEm5JZ3fOjjhjpjP+LGmkIdPsnIVH
ErHBr699DoU1pv92GpkNIK+A+Pa1HxHaRlSv+pHs3QPz/AHGAGMvwoer/Ryv0f1KYLmjFE8uTy3R
eR2j0So/GRBfdhCR1r0GQYTmoyZvAEvxzwhW6VotvQuBIs93/oxisy4TYvpo/bUY0UoTgTwTreJs
Fti70ghPRjTm7QnLReWLtwZpUB3E5hOX7UvxMc75xXLN5mIZ/Us3htg52LTwJDsXmKXJbvnehf1y
H5rdk66UY/r2FLURZkAjaY5k6AWHQcDcT1dUS0X6CcANKLvniL3AMXEAUu/OxrtrZ0CwsDUx4mR6
9bd/0voevuAy/6MeqgeR1b38j7/9N8wZ1Jw2hg64etyRmp3yL2wUgBbT3LHBb22JpUOSt3lq2s65
rcgswOdC9RIFId1tm17l1MMQ7haTJMRpta7ii3GlmIZoC/7xYqRGCf4WDQtqkvZ/+et/kpjI//0V
i8hP+N/f8Z+32e8OhsFn///8quP/P4RFBVH6vxMW97IXdfZfCIvqG74Ii3b4d7Y0xBFEYNie4kX9
7R+ARdv6e0ivL4ioSMPIQ7n+T75i9Hffjxw02xaALjtU94SES53+x9+84O+exQEXjK7+afzT/0I/
/pfr98/r+a83l61QX/8EGoEODBgDgyGyPABCLMh/QVmt6ZobBVXarnGX+aEa0U42I6pFEyLdSkYz
pzhOeBJJatmGfyS0cbcL31K6KGweg7OpR+9+YRoFlSYiNZvJCDYWQhwMn4gmMPhEYfVfZ2vXL84E
kY3nei1vYpc6DmIcUrVYrP+GKwXS8P94V45JYLcVWI5Hqk34F0zTFPTtNOMi2eWz+c1uxoWBBG0X
N7UwmjWElHqGHG+iOEKvRefLgctjWj9WL8iPxCQZu7b+9IWFtIsvbQ2TIAMrey6JSDuMrHAKdOHt
7WYCZ5bkpOZW9u0SzOu2IYknnEmkq5rWOMBOhS7frdjPRmILAwRWG5DX/VaRjQoXtUuNq2Srf6yn
0D9t36+HdrbHrT+ZDbkgTGXIkt8EYpaYLZpgX5ocodEZYQL0O/A+8XZUkkfbGZnftZN5Mu3mJQZJ
cqgT1QyLS0x8rKA+EWAEskXg1dAxEDDUsTNBxdtkIyYCWZO71USgKmbvT2ZBgUoRan/9bug9O/K/
6i0fN691WVX0c3JE4qS+oCEF1ifeabbrP8VY/EiVPKGDS7KUFBZlTdKIZc+jcnSC8032bVO9Ab89
GZ6EttPQRPcSTjyq/1R7SmYvm4ajFgOolVkzatvPMd8Hi/Gydt/Gn/XEhk+pemXEQsym1X8L8ZRt
i9VH/6k+tkXeEGRowPDgDkS5QBJZVzH+7Vp2MdHTjzFKVMI5AVcRAm78p+OzuRrvKTJcICTBH30Z
SN7KqbYYfKUxKSPoiq5hET0SbxNuojQYj2afIWRVvzDHEbGPqRblgsi8dI2nGgNIPAKgxpGyHvTl
y5NOnbzlzoic+OITy3ItOzJHJ4sULciOdTT+Lv0VEEzNf5U2YffOsDFlZV69lg8vdPJzsq6/HWmg
moRFMRN2vl0mDpqcQP1tPqkjlPoMexVuUc/VK5bfbmeXdnfOTexFruX81tcvtPNfPv9bPB6EaOAY
UqR7/XXky2Pc72hltRMTMBsVMfFJDcbK8bUKiCrXvAkpii3rRARnsSAtpP2d+clLxvwsmmKUcxxI
eOb5QUFkIp8fkBbT4S4bYzmYMv1mzwQyDhO1dzrW3NZOL68d0RtWLgj76y/6XsZ7OuX1XTQukJQU
tTSdJ7krHS6hfnyzvJE7/WD2PtHcwE7DGPsoPXNYlJ2BbLkNuWVrfntECEjmxDdBHn7oW6IXwBwQ
Pn19f26v4ZGpL/1x1Bdyp4BM28biXweygaOB35PG/KMYfkoXLXHnQ03R96qUgNLC4eGfX6Pv3twR
sKiLjpZcwgOvL36YkUZhoN3b+GdOMpjcDHK2G87m5L4726Ef3B29g4cMBM6GCY+HMBARfpeQ+eBb
LD8ZGbSbleABfen1G9d/KtFuM9sjIdbPolu9GMXqM1gAa231r9bvTH9Zx2l6WxDTMDkZvLQpXQ+m
bWWPUHOR7prxRbTe04oFDwuPvfNNglxzB6odMDZy9tSX6x8dFEjmUQ8M/N7oZfWOogjgWaLLAudi
bMqk+jCS7mVwCEOeswL959KdA/UmnAaB2uwTS6v/arI0w0Ah6zaep/EYABhVrzpFfp947rpPkmSP
gYZxcDk40InCX7GVvy2Cu3sSr0m/0JRRz7RvqcP5RA8RTVCxMYTAT17+qkvjUBsDoy4ObpusI+Hb
biO0R3jG2jo7Lr6JQbgS5wnP3nZhlEUCkEOe88j0hY1p4zv+nja8AFfLUyVMhNJTaYTwHY+lV/u3
2KAIHJS7OaBNNNNKLNSSQZrJzZCHD61aOpxo/FngCle5SVH85sdcWVc9zTDcX511eaHVR6Y1DtM3
+k/dGaxmzL2zHEXm1Yc1CixsazcloryUtKJCsKLk8lqrJxGtBXuOJa0b/fKsTp77JPnMfIZRDqaA
oUdRQM7GNz97JZAoZkXII2bK/UF/yq2i6pJ+2NFTZZAxE22cFghWWU5GC7p4ayhUWWgeRhSCStTA
wqU2cxKVSTJY27caVfUxEAymghJCVsnj6VUWpjkjs+nz8OaN5tgYirGjLlJTTvkJvADEK3170hUZ
ojyCLUFIvMfniyXlZc74z34rYHSIi+TuSiQba52xTWgqnnQ9/LLt/NCAyN2pNlan1t85CMIj2taH
ShqYaAf/ru6405qB1dSvF/upnrJb18UZpbaqDi0dsUXGST8ZeuMi0W0Gvo53lI1N/d55JcJAj+8x
F5sbuUOFYx8C+k47m6f2EPvW7boO/PhkoudU4j9CKDm27YxPBSqLueCRqbk3WLXXw08alN1Opmxt
Siq82ph9vEjOiOxXeC5scNsBrf65Iy3CH8Ab0VY65R2GgMCHwbEYXHZSdRMafVBMG1PaD6l3ywPZ
8mj0cjdWPp5WPz0PTVDzyCDZUQ9S41f5GfZeACITPFEeOf2+dP0XXZmJZTRPthoEqy8NZBRs8rZ6
skLXuky4Osw2eDMbEr313VW2pELm095s3xYnnk4LjbG9EdJh8QjkmpeTk+MR70a0Sp31qZcnA+33
pp4StP2bwOKagw6lWjQ7zJISjabTqKBqmvrbysR8aBQ9basGGpjNNVLXwHiZirrdMyaS7kpjJoFc
X6rtFLNVS9n5nlrsKFbuTec5A3PIc8Y2YeZMJDm7DGoTlC5pL20o86tkzRdoYG+sYL5aFZ24uWis
bUaklOnmT8Xsv+kPQvgeQtbFetV7nxGkECUQkKBgxpHOslryAccucoypRbGmP8k6Rgbvd8g7Y+0z
JnK3R5GE/Hz+3tjEPw3tCT881hLeFLe6PFrw9xDTry6Xz9q2JdclqzixuWEHwariHgwkd4NN0ae+
hyW+R0VKFa7+hggPeTZoNi/FbKCqMD8IXjJVgRbES+7SVM27VSFROYzJO8vLUfVELyPQfSUP/VIU
qodQ/ylNTdKnIjLe9ZuZyCVD21GeRLSy1PrdGWM2xUdOPidyoBpRkTMcapu0kSY3HwLRjVd06nX4
onfBIGBxzALnNZHPmX9buiwDgSoNIWKQS5Ch5SgYDNVdQAUeLq+VAxA1LpCZ61+j989JrTWRqrkF
8rESO5wXONsqwd7W49yTMxxEfYd5BUozpPQSbMOznJa7Nux+tSHS8pj7yzOmfUL4Kk6wJxMsMVN+
AttzlAUqSK2tp+7sWkx5qyz7zCS6rbmES8gHZTO83Tp5dpusrM36rhjUZzAN/udURAsIEf6mlxKS
ft5ap3siLZ0jUk6ezgjWvXU/lhRNgH4Pber87J3sIH2WNr1axQVwCL32WKo0ExR4RMUQT/M7cUkv
9tX24OhKhJ14UAALvUnoRb8zyytscVZgWks7vXahY2VjFkrm0ldXwHEsXMH6I8zQ+KE/6fcN+WF5
28IFGtzLsoYvYNRipBvsVf9y3P1vWhT2X89bnLaQI/luAIfWD4PgL/jWsWXVBKfB5ETVUPpGbufw
OQnjYTcbLshQzNOLbcbosmO4j2DgTJ/iIM/ScySSame66Q+4xaxVpve5tvYbJnOJywgHJqHIp4TE
lC4Iu3/zuh0F5P/X069jMorAq2rRWyH9IPwLKzmtI5exq5Xs5eBeG+KZ8DIggPYZLXDhD0a0XooC
z2viXHU936TDY9Hy9MmemV6TyvUYFqhvJotCwwOgIA3j1g6o9WNvqk6chAD1DEgoyfCcjLHdabmr
QyRxARtxW2TWM4/uuIuij5H95ggF9ocui1cwdf/mGv1XxG6AxcRn6BVaTghll5aswgn/Sxsp4qzi
wdVFZLLwmKUVFbqRcKbTajijmSCBpQZnWPV6OSN8HW0ZW5Oj6hoPut4pTDSxsiEGTk8fKwU9Sbru
DJCdLQDhvL7yptWfqR63gFqI9q0B61Rz/2/ejaNe7V+uHDcdtH2XeAjX102zf3k3fk3Vu65ZvCvq
XZ95n4Pbg6uysQsl8HaSKfmfhJ3XcuTGlkW/CBFIeLyWZxmaomv2C0JsNuG9x9fPyizFzEiKkB6u
4kpNVlehgMyT5+y99qMg32ytt3gRMdUgFJfrSqV7d73TulhAs4dYH19zjTG+esrUs51p/nhw/BoW
m/GB4X7j6flMuRfWOzlQSNqOXMyxxOLpk54rK9SOhusGvY26qIr8WFv7Ifr171+eKR+gv31c2zWE
aTjCcYF7/43YPnpjmmBPibfIBgMCnQYMqw/mLLeJvD+VzMy2kG22ZRLc40CfKI+pLwyBolFth6qA
k0uc+ipyT+pt4dig7ZcFC6m8PSt1PfOvsjDAME8O6IEBM9GQGYzAxMfFphYYGknkvg7tsxGTrukZ
3//+OcU/PqfgEwrboulFgojn/e0mHcl34wScOjeRPF7UbhMNbJBEeNIn0AlDMgaOlISFTeI4++nz
qIUzqU9FuRWZ9vbv78Z0/xrowTPD2zFoktmEI/jcanL9+H932Rjrrh+KlGgNR3wxeo728aJx0qhk
DR2MyJYYETBBmWYya+uI4DdI27u6CJ2tHTiPvi4yJnDifgkD+hqdzrzdgyEcpBPhx1ZzF1n84tBe
1LIZpPHPNqEELnT/zDGV6kluoJw8vQYWkiqPhlpO8wFx1Ptk5mxaVQjU+54werl5qGpPQ8hx5wb9
kwVX83ZwS8Z2r9tgJgxSJaH50WqQr6wef4/uCiZJvaEdHsq2XshcG3/zBPzE9v5ILc6BsT/saMdH
61oegWW9niQpto/wuy2mK08OAeqULF5nbinIPtU+DuMioflDW6vBmdtOIKdCh61qWDgdh+/qeWli
ipV6oqXhC2/eke7GyrqMe+JVg6PqMerLiJfQO6sLpJoMxhBfg5J6BBjAKs3AISU10vpumEk7xsRV
mQS9avp2Mqk76PnIwz5woiXgnYCfJPiMxyAcocJqTb1j3HAcQXJzbmnf1EFM9XXA0N8vCSeJkRAX
9BY8IuVI0mXqnAHcfZg24t/UpVfaJiEcC9+ApxwgfLOHbp+WDvM0AxdiF72Gzh6D1ngrgadSbLPe
+izoE59zfRbnJo8fmxCnJzQbJMLpFVcPupN0nu4XciSnksDbXraWwNh+453b6LCLxsY+RpkVbQyP
egJUdQdEbYYFNNJabCLtJafUHwQZqAYVoPy2KLiHAxQVjRkje5NSnrTgDiHE3mkxmiuG0+ts0Mbd
0OI1sDgPrAO9pQR/tGfWbuEoyElJEgzE02pYN3IPyDpk42VUkVBPwsGKwcWb2kucCXgpKr8vteSm
7kxPSatvxZMIeLnfeUMbrsXBDaGLjbN1MQMGev0UavGLG4MHNBH2raYlXlauO1/DeXaPwu7XdZGQ
LgHuF/ILKEyp4EaEnvAEpatWIEpSu9RYcmJb6LmpD9u1uHXjKdm5sz8dbW/wztaXKtBiDU092Qeq
fpWLIwORdNOytkJVOiVFdFWaMHX+zHQkxSw0VgMQa5pLikz0zlm+7EWHabD33Du1gThR91BRluML
oX5BnMT5VTZONYT0QGMi/rbSM/ZALWFF0FdJpxhYFdnXfVk/+xHRWIFJTyJsEuxjspbqLO0+QWK3
Vku45sFZr9DaznkRHMeoQYSC/24Q6e+8XjQc2aM4B4sBWxebAfAOvhqaBVrO1uxa4QWyHTQPAnXU
6VE0Mhh+qgN14tap8DauSOh6srCEMIp2vb/po56TbXyihRVCGsCj47ZM83GQ8quykCgC4AklAYLq
uHjr4oZsR5go3kXdRasFhhOTbhMqCQqeBVAGD31CwUSJW+0q4b9ydoVMSxuhTPynqrQXjPEBYmXI
eOqk0mesEHlMC7bD/mBXaEfaLsnvmHXttRwlmNNMXF1f4+XsR4N0jq2gVlQdS6sZazna7+ly+0do
2VQ9nE1wR0Q8/Lz/1MOM6UcAtSvf94+erFWAYBZrXCRnfXEfgC0/WnbxrdqMgFq6bc8WH3oNJBpH
etuGO/XRR7lKwPIqCFmy90IPGc4F0+3uAuknTm3/2H4OwaOXNJ+xLL+Y/L9PaXdQd62qDNUTg/SR
QQEHpJVjTNZu1MTBsx1xVgdBq4p/gGNc9kZtf/YL8dn/vucJFf7yl1JDMG8yCaEkXwLY0N/HjWaB
hNcoAA/Mri7OhYXszIs3pTycdqXz5/zEkluOkQVnTGzhSLy2auFDAQchBtWGFHn9HGxZykra7LD4
2M+5mb255QdYpOH5XpwYBo/RpdxQ9zUH77NcuRsN5tIcVWfVOkJlgXRYOuF9QWXXkvXklK/qQcNb
D2vGX8sDKL0zxNgcxnu5C/Xu0Nzho18HiYchVH4rroZnJJ+qlagFN7ts3ZFEyZ3gkT4+TcFKHfMK
kyMr2BB0zNVWAPEygLKtLeNdTydxC2eYAPS7DmJJIcrLJMZnPEGvfuy9qgOZWdAXQljwZ5dYncEm
2j0bm+Ht6MGg1ixz7SBLu7hGdHAJJuhNKWrOtL3BiWLTYHvH4bCRW5S8Gtao/Qhjb7wNUf73j06C
nutOdbT9jCz12AXxLwcDWQ9A3sXIrr6OuLZoQ0nwWrLXZTHM8ZZ4H9vsrv9xz/yjGOeWceX64NgU
QiTG/bVMws2LjDsLXcCgTKrUCdfI4mcX36I8lap7J/OGn4M+/9J6MJRBn5zIZJAnI1bIOKDZ0gzZ
3X+8rX9Wb6aum/SRyWnxXPH3sBacVxNOlwEaKeOkNa7bLXjXF4vAWhK65J0iD/eUo+RrIN1pa6gB
MMz6/5hGUqD/vXgXpm5Q61kOM148u3+rIn3CyZtMmgcaAfslTy9Ggj1DH6MfZdysctkqUVUHYkpK
8dYPSZVHPOz37HMcLoeQ5O/RFgB4GGPJEk399DKJO9PwgPE6BRLuL01DxTzb6c9cX6JVxv0hXgGQ
bNtxXRvjRyAbNNpMY6Mh/zFdqqvTG68cXGkpXXBMc9e5JUokIOamr993HrsTmOfTkIuKENhDLE1x
UP8eQdwVJ6SJoE/0w9DTxJ+0EWKtHdtHEcyvvSDcGjk4CENX4zfobKgndpYt3qTmEDxSqtZko29j
qIU7f/yc3c5B+zy/Tbn56oUfCHHC26RlKCvpwkuuE9iWA7YmOtO8MVqbb10vxZKl+THRebmdU91i
n7VsTKOcKQscCsVkMaWQj8YkgXQkUmbQJ+drPdKV4wj0goAHTL88GvbzFMnNF9yth+7NZ/uGFGlv
zFrfCV3/TcVxjkGWwMqgP0wMKf+BGo+c8p0arRGRUm+p1W7zZccz7b17Nib6+GptqOLwxY7aj6yw
ntQp+faIVsPnXIo/ZHOGVvVvLbzF66kKUI19/ejohxOr7ESvUAuwqGrurW2unqowOoTVudR5ptRj
Jw+4UjFK/5gCXx3ZdLnmjWjoURhvBwoVvGB0z+TfljhndE5Q2JsDucRlN0Lklg+kmoCqt9064zZp
bPRmJcObtrbu1V7Xu+GnPVt0N1ip5Ji29fziP5oz/2wqCZmw5aKasFXm29+G+GB+w2XI0d6Gcqph
O8mPJf0Jfe89kbeNKb8h9dWqrUKNmQnx+bNvp95luES/jck+Y1jx3oDn/rVeGXyYzQA63v991fmH
osIUqHQ89k8bORTu2r/1lAIC83RtHMgWJtCBqTwLjdHanM/J/vMbqC9uzwFSTbfs/jp3skEhN1dD
npWMzroafbVsIzd4UU9MtQwn3w6a3a2lSnvYxRu7suUqIUfmnT8+VFbxioZsqwa1zGf/q9si/rnA
W3JldwyTaYZl2bL/9//OweCFit6xAeepEXaaUaJHwnnEwLDs7BGvdWrhB1Nt+baw9+MkEXTCeoQ+
zthGzou02XhtKbj+Qxxlyqv512rFcsi/EiyvnkUX72/6FTeTQVwpqe1hUL5azNWWmWff99SEHHcb
zob7jsl/MtDoUefNJGEQk0q9BN/MMrLQkqQC08YUdznz5H32Lc9PaoNQjSE1xazc9mmMEnM7y268
KgVV11zYOqUgrP8WEcr5P+4kLu/fPx0tH5ohdOFlowtL2l+vO6QgEp7p9KMvyBwY7g0jvpKYgSVA
iiDmb2PkYOcyktJxJiIJ3nex++S04GXS9Bg2Rf48Tq+OW756ne+fSplzgOzvoA8lhklbt07qHyFA
I/QEGw5n5BMl0c8ctuSDqDeiauZzbe10vTrDUrePOviL3r13HQAnteP/0jKCcbAdXTPStltBUJOT
zlvrAlIp2nGpErCxPGUidw5xCFMwIOdlYLflPRMHjK7EXg+D1qwtLVzuWloEixj6bWimnKVHBjvM
RV5K+8I8nunpxD6HoXmTzUK86OnFFx3XXWuWQ+eOD74lO+R6558x/m4xNwXnEsDi2tcSmly19iXs
4clyipBw1PjUEGZxwGbibkD5NMZsrzSvTu5mLb1Asws3Iisn3pWNlYhSdlP3yMwhN2DtSrUN7bAj
x+59qmvHRssODTbGYXzLvXnf0T2N/WtsNZCmoIm7AfvQ8pC26aWjkSYIs3bQmJJSGRZfZgjry+q/
FxZfVNCb3KfVHEWV5O+MMNq/PU17SULvIeq37sitaYKSYEMJE4vQF5fBZRnhA+IOJJ0D3dGqzbqn
gggGVAzTKsIFw6gKtqJ2LmaStePsEIOOcTZLY9C7IRgjSQ5zNh9z7VeX39U54a0IzX96sEFXoKY2
QAN/MHzfQWx8RzjhR5v51SR+wKFhBhAhf25xyiRCrDIdYjwsstiL0Oga26pCrFq6l+ZkfJNsfa9P
KHTa6jGawDR4iPebA291pYsLquOasr5wvupkuMDYdPplvRM5w8zUWl3m5OKT4013Erm3eR9ogI6J
p3SnnbyOWfg2dPlmdMq7gnp/8fB9iOHbHSvmzWcXI4KxuCS/SamocbDgLa6iGNexhRpfoqxg+/I3
4mnn9i1e02afn7TS3+pjuKFo95p79LxntKL3M2bPqB8kmG3lp9qBSwwaBl1VALC14CWFgx6+Y54m
Mny0U0yJ5vqXsM7PILRODK6Yozunlly1lBcva+vThmii9e4fGcLioPwaWuxdVno3w0MZUv9x0YHN
IlTe1vb4PFkgxNPKQjwxEN4bbUBWX9wm33XR9OAYHShn+y1gzqPH2Ym39UGezdXm02YB6TXpIw4F
YJD2GwzYHxo5UUPiHcrRc1Yg3vawgE7FhME0r/Bn5WSEpYHF+bwgRMw6TA4HeKO7r5ltTN5yjHJM
ao5uMGs3AHiQ7WODOM6x8gY1XaxgPDIT3hoR3Vo7pbash+hQQjvom3jjG/UVLy0ioLOdTWDJ/afQ
0O9y7xFV8MM4BkTr/EAltrbs8pqW5hq+/4duaWdyseD3jJjWVo4LgXkC2KO1j9VSkaVRfNgSZtCQ
PApRHiVPcZycch8UxYNB9mZatpcOS30YPsUBCnBAa5Un9nW9K2P9HHnmQ5ylT0sZvU9O8OgXPcBL
aXDRVnKIj+GFhWTDJk9hHOxSfE8a0/bIZzPRGmzUCKsNAoef/Cb+mVbi049B31l6dx0r/zT5Zy2i
iSapBeVzSeyfmWzF8G5Gv0X0eiqKchX37VYik+rM2ujPsec8FeHmwRj+4K1PAZZCk2b3a2+9BgW2
B/e7tMYNrKldFh6Wjji3vkRo4FI2mNvqTHMfVmi/8i4dpj7feMYggc0xmK9G80uvHnW8PJpByBaP
fDfjTJ52FXCGAjt1MGdP2IbJ45HrZ7ge6fXKIGNKlQB0gL8g/u6a557+W9GnD6QLrkKdtJpx33XF
KfBPRoN7pwSMiLsaddxMklYWQiWGaik6wsjaY8MDXWFtcgWBWIgl0+GzQ4uOT+7UWuEOiAPuruDk
8Q15role3j1EFTI/62kxf03AUqahudo4x1vACJjYV6NVQRHKjkTcQe3yANUPZ08r90X4Xfsznejz
UvsbMQjAUt3GJ2XJcz8suIVeiMTH6Lc+MRB090n1uW8JtRnsFirWsAamsc8K9BFo2Zu2WOvBYxRc
6EEdagH/1Uhxjex1/LxA2B97PNQmhrfWbuh5fg6VgeOsucPVvTEdi4qDa9Ckx2kCxWNuy0ir1qOL
UNund0Bvm13c2mNYxAdueHdNieObObUmlk3itYSkdZweWuLVBnputoZPRr8a9nvC8AVi0Goc4BqF
cLu+y/rky5UE69CCTdn1vnAlrI2jMDj9EYtEuhHg2hijA1NJ2/nVmw6ok/LE4Rnv7puIPA5wLUHO
D2KkI47W0ln20fzexfB00q0ZaHB/9Tt3+rZpfkXGIq2HazCb77FPMWoHWwThLz1vUYRlCI9bR9xB
Y6VsrxZDdw1lx0SLDbXpdhbFa6jPz42OutKHw82lO9rDchy1aYuGkGeMlmG2tnTMJnUSoX+s4LPo
DySb4CSo96KJ1zoRe5bX7nMN8+Lw0S2BQUYBgcpFNZ7gaD3opvELNPtZN6sDdEE2Zzi6PtuLCR3K
PwXQrgrThUpjPVZR+guIHMaoskPOU7hvqRuQlzkJEOa0b8svS5fZMIWMouXz9O776JevbtofMRJB
rE6fl1gmMyHHFSJ5NN5yYNCOdl26aWME5j0GNWtTxc2zJcLHBiMLvUrrqxTQ9iKg1YXNzby06XnQ
3YNZJtd+vPQAXyLzdXC+qqE4GdhQMmpUw00x2cqmMHUN6DtRHdvivQdoCshiHxUGO+eO0Lb1nJZ/
mIPYkcLy0XjOBoQpXmCP5MM0fcKwOizJyWOgaRDnwLj6MbIsJrwZoK9lA3nmUfCr3ofr2tuU9czX
Scg5oai7xGa6d7j00gUckgepMQKpl/I19bpzSVAgZZD9WXfeZx30R2cpY6hww3EIIeNh7jgZAIO3
VE0LTVq4m00orgzgyVDL9I8FBT2SUMq2gYjWp8Q6CPag0U+JkxMyGcXQWVsS8dllE3PPELKBVTTU
AZGJaHCTN47+B8pABFqkQU9+FhyJg0ZPMA8uGVJFcx7hVrB2jMWpcjhVR1E+36WFiBH9hPXB0ALt
ufGmZaUt/XTEYBG+OE7e783MqzbqT52MXAzsIschn8N2rXXY7bqsYC/iVwPbJ7G6mBDRyn8l3VA/
Veacr24/nMy/HeLMNgOSH1Iul/TFcVM2YG/Kjn4dQvTiWInhEcd6GwBZTZ0TZrriDfJ2BlUEyLc5
5vmbPvbdwWuqifyhrAKJ0GnrabCx/VdkrKgfaUQLfRZw0169wEQvlwViATgzLfmbm7CgtaTXHdWf
mnLkS+CDOKs/9ROU28QGcG4ltRi9XPDul8Y2HWvmwVZACpQD+ng1j4fEpKIIPuZg/mx13n0hKVX6
W1XGdyauJye/JgBkeRw0ssSR7vXufGBuhEu0IEeegn/AKz1mv2TSSv1EtGRLPk61d4g/Y8sadmML
/Jw85cJrNtZgPnvuYq52k8UomKnWjwTVGZOt+H1sv2gdH/WpeI68oEYdw0qKpxYlLRmFI5xWapIV
uoa9pS2/PXZa+T/R1KAVmU2M3rCrdWJws4r0OVBfggxF9F5otBrebHaIRmPcZeBO7YIMBK/P4SOD
gXZm2G3TDiYK47gofPXNdtcb7baA5xm7wbUGuL6ak+U4lEDMoWFoSCUKSDeoKsJ9t/TH2ch/Rvou
6BdnJ9VpUUuYJ+7StVeuA1x0LsrmtVuh0iRlBdWrePJhWRKnc3FXyHAJUDI05FtO+AEjGNUxoVBI
V+MNOao43L3lngiDD9acoz8WT2ZOnAc9f0IqGx/5FmtUwVBhaXYdOqjYYrUF+/MI8sPQxwFTQEsX
vHIuTDGR7DHq7kdSZJH0J0c9encaj52fmRRKuulXrzO0NVP/PHkPhoPhX6sfS7/jtiiXfaebG6tF
AdngiJwqt9ln8I1rRswbSngQOCSDkvjazN7vgvLAr7HqVndtlF2T3LvAX19rqf2W4raoR6S9JYZx
wzk3trmZRxu6QrRy9e7ZqiEsf1W8aFhZv5kuk2QeYJRzDxx4X4si3xmJHRAmoO0nmLFoeeuti7/X
MMx119HXSmcSR7tyebNxhjd6/duQRPvGTeCjUduNzQAGRsLgLR7o0EYvnESMrNjQrD69H2PUB3aA
9bQ0qx8lGyGAHvNRmzfoXLeBl21pLw/kBVHZBIMPQR4+1tJelzmE+IEkdaqjVxcs31y1RyuB2VIk
idhXb2amWWQ5rkBLlvdxT/ZTHG3z1PAvmsMaUaMjvKAWeezrJ9NZEvJEbaJWZSAthww113MMZ6EP
kG3qynBOQqsI+pIIgE508V4UjoTpRnfY7cnggNt+YLqCi2zaoF29lp1Wznd+53YsReQKGVF9TMv5
ovSrixxTaM7yHoB/OWVgyVdBaFrbpvBGIOjBcTbJcMiGJti4qaHfI4l11tHSBh81OkNoUlp40jNz
bVNRxftMdnlz064vY0+0JYQ7/ondYlznJEQfTZnuQbohZ8g5eF4Qs+9DUdUHQs5P81wHJ8LlToIJ
Cmc2xt+0m8x9V+vmyeg99u2egBuaa8MhEpj3mN4A+PQsG5SI+56T0EyMAE3fUO8ePdP/ncJv6zEl
o+mmPh8IQThrOdtinFpPo6AO6gdzOCjh8pAN5r4pwpO6pr2xA06+qnITpJZlGfT0lxl5tIXkgi7z
quoWAn9dCPDedqr8cn0Tras+ptf2RLbiwebYUOJZ0P4oWu+pmIMvgd+BySTKxyXUfy9h8UxtYm/U
pawQZ29nOi0lUwAHibY5lwZr2viq7Ciq664EDKR84RBGx9FRXFouU1P5017q4JcPtG3gcEDEN3ob
YRN6O9HcmcytYxG/QAMfMH7qf4yDRZmytHeDRDYOvd1uf+XK0ZCaYrOU+XCbrOkA4dchwYF7qE/B
Mc5yHsN0OA0+EfMmulK9xAahA4gh6Y6YENT5ytPRNohdEQV0Z1SOvhzPWZF/IB3pLXc10ni0dltr
DUSr3HtVoibVoM4j3KGz4SUbJdP16TCtqHb2foH2zo7gCkjJivq8MHN/AzYrTpOwbuJmNZ+HZPTb
xW6P5Qf4aSyjmeVfrkQaSq7wf41C9cnL3F2DqtZvsy31ysaia0wih616X4lRaC96OF3sDnO0tD9l
ns/YheOV+kpQquW00jHeMC4iCqB5Yn9iJnYTXKgfiQTmjsVD5epJmbcm5VkYS2oWuGntSqsCqTns
hkSGY4BdZUlVbCone++Ie1nVefs0yB6/mvSXpn4Yo6jZxeOd3RPbOU2/OjkhEMwcbu4QfTXLJSwV
NvkIDIjkTLUSiL9Ava1SK7UgorVP+PWpn+VYITTCDyNv90qA4eJUY0AqcxfideMTnuNN6dFFMrxh
bl+tElcnpMxTUlitgVDBnHNimdKS9C6VRa1LgTK2P5Qioe3F29IuJwB4+U2jAG4IXTE2K6JN23dl
c1mWq+Mky0WOaNVHVL1ao6lgYDv6Xq1PahIQTvUznQhHaWAAzH4NCau/umKh6Tf7MYbjJAW8SgGi
uu0h3gdzmDMaOSh0lYJATWtmv9nMTcshxtfJskNhriQkGuJ9bAm0B13EMGtNcEyrfMhoo/2mabTo
lZJYXW7lKQhg6YT5cudolkPAj+5sc88H30CrQSM2kg1Vx6xHjuk+yIx51Q4aZ78+P089NHwhx8tq
2KFmYDdfjrZ8ExVd0PDSXga/vbkhiibROC7S9ia0R0odAUAYxMr6PLe1dSe3qE2lM8sPQyb7AfKn
gWWEg5izmqLMJTiTm07xK6i/mLJ4BVE85rhW8hJl+wykO6ooortBZ//E9UwFIV+1s81XO25YAWV3
nU40gzVGTkpkKElnplnC8zFoAcgZt5poTxyWiFv+RknEkKQnV0nQnl6r+yEirpcbEGn7IGjhaPvb
ZM8xqnUUAot+b+O22qhZohp/OXrJQgBKUsOpku8bL0wPcZMb3DDctyQdenv1PUw9ipomflGLg+PL
sq6nT91o3HV6cZgJRmo7zsRWTE/PaB+Uv6cZmOzLARvYR6gZZbfL6vAUjUAWMhw9a8P0D+rryejR
YfpB13vbhE2jXbGZ+bfH366o2ScXAmJI+9RHuQL2WGOeEo4ru62emoq1yGhD4wpPg1WGZfqmtFEz
rXTCUxkd1DDIn9qvfsnttZzClb7/ovf2ixe7O5DnlMJSn5a6ZP5o6YTZZ0Z8LY0rwVi2CLl4TQYl
TN1RdkrtDaTTnmN1OuwsFhQ5tr8tmtLJp7ETe13ZENbTUxsLoFO40teJRGSqRd5qmpp4Obfdqxu+
AR8K4+hBvXoQYyG1h1RSIxwGzAMdZCMZvsLS+hhDRyPbkIgq6dhMEsJlrDHnMpSfwlzuq7z6EDSt
Ir/5UUaow2MDoYAtyClLzWeTkNeDbtXhqg2rjaZX1R3YCZyATHPLOo848LYgo3i+1QOmU0HdGZSc
6h7SAXiRgUmsSpb0u4barw+Ni1uYTBsM62cfOoBY+5zhQDVWqKCkv6zDLLTGwbBSq6SS9KtlQt3m
iUHNFWCb1T1xr5RnEXqLTe9WJFVkoMqIRQEmUV+CHIkQDHKKODZh15keLPhFyiQ5ZI5J3hGHHFjE
HnkUVbVWS15KlDTKNAdbG7cw+tvlUDcRI3Irgm9VpaRu1aTZY+2QOoQ9U8SPShbyqYcrVZqopkF8
j+5rPTS0GBr7l6URWhuM/U9wzrvCkfF1PNErC5UnXWXGijCw4cPMTrGGTVBu7MhBBWiSk7dwlGBC
R8stney9J0iVUB9EPf7qIdQ1TIOpAQICeZU27xlmH/ywLG8Gl3yA8F+Fts70Ytl0UtyYkOW9aixu
y0la/ALzj7xf9iBliKaXzy2oUIJoCGyRyjF98Gm787hxPT/VgE4NgdVyoZY89b0YuDy2ZlMf1fdP
gMuXJmChqkJNaa9MB52t8VE4I7EPsmrsOoRuBm4wlFnuvfogaiwrN0PHNu4qpCYoMOLfjmOjiiLq
HE7may9VlDWt7wlSyqVt65US/iUBSWFxQQsPg5Na/tWGpKdQyEKfaCN22ciw0Ungo+Jq41T3RLDy
C2Y2pRxiqxm9Ag1qT0xUrnEZv/eaHuwsJJ2qREhTm90rAupO0Kt6u7dFykQ2Ms46dD2Nh90tK274
nKImRB+9UldJ3ZxKxZQVQJeJfO2OfXNQJaVS7Y5F+CO2+2+1zahVJ+n8Jx3lxm33QaAF8COG4Ey/
F6ml/J496L/Qv8AIrIrFd3bJwjlX6msIzvpRsIqqXU19g0rK4GTRZxHSclR7rz7ZLPLOPVX69f82
4y7wNjNZP/ukodvqNuNBmXdMKSVz0p94FEnxxmi/EIe2DaVXW0oq7dg6zxyZOOUjb2yLhXTf0rrI
NdJtQwz2MGxBTPK78t7S0DWsijA5prQfAif7GDDd7XOe41rMxUFdq6QaZpSawZ160Ad6aKybiHxx
7RFmGlmMxUnpXimxh1I3NkSOraawD/40KpdDvx7n/lUJTZQGMSOMau009oOIIDym0lavgDJ6gn8w
nMlnr0b3AKBg45naaUyM64yzXy1ttkQFKHeh2l0yG6CR8ZBKx7aSvnkVXzRa4C/glAQiuzlKO6w2
UU5qIcjhiau+U7vz0vR0ivVpHePq7lzWGis3fEyilI7I2lvqf+1OPWFoOaut8auvkC+FQfxmasmd
GBK6a5kHTtm0irW6M5RU1hUsQxE5lnv18DoZE0vdHR8T0iSVy1nqbpaBagdO3bVNo1eLuPslpUUj
RYQmWaKUBAAbMXGs4zkgvZvH/n/LBQ8FxIIwfWr9bTxkr3xSMngt5862p5d2STrKAd6mE7TvM6du
o5c2IzTQ5DijXw33lkG8wdAgc9bKX2Zndk+kN0iHGqtk6KGrL7zwHnDC1hc4JEYj7rgJvpTUQrkk
1AVxSWahWUOfKf2xjP14MAZkAZU8aqDmPccWmaRCyneVZ0/daArzoBQovoH3L3fDBQR3FnyEC26U
ZtkD2mC21fS/lc6zj6R/NkDZbupFtK9N/dFx6Z4mdsSooHHOM8CtOuBeLXVj31blOYX6sk0SZ9NK
hZT8yGZX4dQZupspsOvYCcPafbFBZsBg79bqelt+/za0MnCdNUk+JEq2qKqkInyxlpI1TDQacIOf
6s5QpYG6CKrQ7uSpTT1pc2lfvcCBWCdfRO5tdPXoTP+pTDLs6NshxEX9STDThZ8BsEdDLQ7sUOQp
Sm8dWTDy3CN3Ap1jSzNtdN851m73rIton5DqpRRMTaGjL2n6b62kDJ3JWg/DoN+PIzz0PEjaHYMA
HmFEw1Jbd1vBpEPb661d2YOk1XTjXPdzsVNqzaFhLA7EyVjlXKxbYT9OHp2DLuNsOj+qcwBZCySh
1KSdqSdQreGJm8fburuVfW3cX7Q2aLEvYMmEa3LmgHd2kvw+kD4rJTWxjOQNkC3zJ0f663s9RoBI
vTIK5wkJ1Y8y7c70AW6aNcaNP+rA3ge2zRFSLzdqdej65lN9c0Y+XrNJHExRuzyn1GJKEirtV/5S
WpgfzN+qrlLLjqojks7xCUDt7suWwcPMgFyqqJQ2d5lbcBojfnlpKFXmEhs3MFqj4iYmUyrsbpAG
XL0+qXOtuuHVBlaU4aMMXwhs/S32ScRb3tRdPy4cbQA5kUuSWbcFYURuG3TF9rWeNGPVyPsnrTju
0oHdp2ZOQI6J3CxBThO3+vsYeN9q18CSJsPBmWN4Wr5VJ3clVA/0/DHwi59LgREg7jr/kTFIiIxQ
HuJjHaZWUC2X2Omu3PLVKtO+G+kF1zk8qu9xTh38E3gSSUmmUtHW6pAfDC4VNbpBde3gaEOBeiIX
ITj2vYZdsaCFBWVP3RhyaapEA6g3RVQQzT+WcGYtwWN6IKDmiRw5vOMZCNYkS0/qo46a92JmyZsT
tWAdK6Zn6u8qk0w/9rZDpoj0jBJ3JL8b1kSYcN+N5nN0pmetln71n2s/pHJN3JVTHmy5DGqalmy0
wfqhJSdt1OujOmDZU4b5Od4ni27sAouGY18il1A+ZouFUy4V6suS/yeRZwHFoyaLPB6ZeTVW+JxP
C1mz8q3oBu4JZh03267a7fo5K+lDpN80JC+oeYo73SHcS5bhqpScCR+ku1Ex/DAscvVkicOVDTWN
njgmB6T9rL3BZBZrpCdnnZCoc2qAvYazRVeRLdtGM+GxXgblNINKfx44PtHFLZJtZw/azhqql3Co
6lPgiau36P2fpmJOlJxb+pasJzWIodRU67i66dX7S+wqpEzkgOKlFr2oqP0RVGQjzzTDCyI0k876
HS7pR50F4hqP+3DywdjLU5TtlE/TAmPcc5CWSzLQiEqJYx7Gx7QhfNXVycm1KRwchFOM5QNCuXoj
JgEhJ7yRTBsQsEuXoWpwFkikVrfRI8SdU8hgw6uuikPAUWE82RnNVfVlORpyGbh+nNS55ZTqtE84
kw5k26WWe1H7Lc5Fjv3KlIEdfITb2SzmS23Fr1FrfEc6gRlyg1dnZneOEc3HSAvU8kHqSL51o+WU
JazeqcenwJIbMk3UHhubPo+WVk+2xReSFTrzgIp90iHzWpIsppoZOzuvBXLYHVZlwh5DUj0hTnu3
eosKYW9zEe+jgVcOe1o+OXNNVY+54OQ9n9a+jYZjoi4/aGaOQWNor0nnPtOm4tJwXs2CPnjopOSr
TquDbw64nBlQ5XBI7xJaYwt7cVsE+cYk+pkpPXbIwlwcQPokwJtjQ6856vcCwtXOBfK0caAw2egK
SALvs12TswiPjExNb6jwitDkM9z/Ie1MdiNXsmz7Kw81Z4K9kYOqgdN7l6vvQhNCIYXYGBtjb+Qf
1XfUj73Fm/mAqgRqkHiDTOS9kVKocTfa2Wfvtf1yR93EfQGDfM/i+NPQrth3Nkp/JY6w+3nATPlv
6m6nLWHsX8JrqXewy/OIB2ZoQANJQ1b7ob0QSLswcnHcBXm8ZVN6R4vUy2Sk8pDSWpSDUDfbvNmk
SZ8ccoe3l+F79GeC7tsC31xyquXyQNDXSKRnbobm0mAV8yt5tls04GIY2VkTghoMmSDuYrmmUpAG
mRzSB8iOxyDxxSlf2j/TRCVV68EvmbrskiY0zc4dBCMaxjwR7JZMs8RyauNk80qMYmrckx60hw3X
JEKQottDUZ++Mqykuu/KUEWDrYJdnuyGyeyvsQOa0Ys9fB/eAxmTksEfdUlXdBb1DBhbi+5uO9Vg
jXV6tE60u5TbeTHOPi0n9GM4T7wfku6H4vSvtOVdMlravTiTe9/r5n2BzL0bJxAOf/2XQoGpO8Up
bBv1nlKfexQmBOvB+VmglR6lWraOoZtTLMx92Vn47HCq+oMYWEbzq+1KorT8ZCoyxJR4zok9nDSG
1jKlHakIvHvfDZ46Twmyw3OyWdiP9+P01nTlTeUhDtkCF39nG+9KJNC6PKWpgVzb/YLhIwibzzCh
y6QVFfamgrvegkPaHiRYinwojl1oD2wIvZitG5KDg+9kqtOXcAZxFeAMQWK272WVLxSEpRh8Y+pF
Grg3wPmjQCs4AOs8x/rpMxHJAytx3IAzeZiqK2HJpt+kTimWBX4AEP7SBmm2C3Elk+CZik0ATbbR
w8i8kOtN3F/SckQvHELWzV4SFf0hv/Y0Ix9y5uydk1Npm7brxzWZs+5IDnk+ArIXOZxiyyC/EZLN
01Pxi2HDOyxD+2qgsy4TkJa2fqe3rN3j09tju0PoCp+c5FtgprihjwD7YKAvYurC18H+DBvn29Oh
s0+T7HdmavuaEbCzlzi9fcVpvICsZwVEdAgcF9KWI+ptHzB744/HZMDgIlm34zaiRIP5bRE21TUi
fRrYAgDUIXcgIJU3lk2Bd+2EwFPm18ECl9/jd6yAM51clYOKIeE8tda4mRtrvFqgISYySTKn/iRP
MeKHkP6Fct81Gs6lGlddqGNFArAPSm6cf4WFkZ3csg/OwpmoGgUhmXGLwhDCyEHTWqnsJLIbZDxT
slhO6x8pNKTTcjihjeUX3Yx8GxnU2IZuTESztRXPX+B3BBXoNrxa61RQlxVuxoR+yVGaN7UTUIVD
qyoqhr3rvOGVSjTv0PmglQiV76A5xTcBGpGbiuY0CfWCFHdw4N5GvkdIrYxtn4BxmtDpN3XXHI3e
6Jz57IuyxxPG5t5E7Ti3QUWEhlchhxseC3npMnPtzMWQVoYjLh6PH4QKE7pRDMqD6nUyEo3792DA
vwSh/N/Ykf8DQ/n8/0GqXL+ar/+GwPzHV7f97D//4y+qJXzF9R92wM77+WH4086Pf6BW9/8Pxviv
/OH/+fPXZ0Hv/vPv//YFT7RfP1uS1RUUyb/+6PT97/8mcOX/7xDK56/0v/6zGf4JQ8mH/B1DaQV/
C3zTJE8R0hxiuj4ZrelP16+80b8xRJG0ILflUMm5sgUqdLaVNWn9zfRAVwqwEX4Quiu78h8YSjf4
m+faoRVaHh/mea74VzCUoBv+OSSFhT/4K+5B8t8BxvFPEQNI6HxpeVBFTTrCe8W3ZvVVdZnWBqhe
YT/uYGr7JYYLw8wf6u6tRDqIzGxcdsoZMkr7FpSTWrLJDKg54hK5gRP2alulPDEV7FRaPvUGSZaF
LhSy+I+5SYTfM6t3+YgB68sbags/F3JbKS+gak+iTwSjHrs6Gdg0CFQsnLlNjVRtbHyMaQzm9nNL
06VlSWjUxcahWol7qvk5JEUe0XxoZPCxshRm42BBdAGyNiJzVsFmcLK7sU29x/UaldhIISn2860R
F200a/BfSxwFStE2uNQTcDWKaTDrsx2SUNowe8OgpNUMIVoAdjz43QDPIe4pF1PdrVC9JuN0KSkt
4EzvWWYXPjwLHvVziEfJjFkYqjDF7IeVedNr5z2Ra8+jOPuB92M3mFMGVUBOrr/9EDF+6dKfrivf
mY/twzQvfmTTQiHp+0js8k4Qo9nAPb+yyCBkEYy7uKe1DD9QYQqAoF6IL9KhkoSmk0NjLb/zwnhz
WKgTee8ImOlzZ870/5BShOT2Trf8MXb3svqT5hPOSAu1eU5IPXQ4cp2Q/CJTJgbmimpuiyKJ/Exr
El7DanjpaOluav3heqc59D95J3hr49Z+Bmt9KXXIdSkHLzS3066n8B7ldgbcFPwKXJ4KtUSa7RPn
IZ76/dSWH9JpWZ09FNJ6yjKJlUHaVGQU1W/WWdmG2q3HfFrlJeQRjfq6aUMepZBNu30Y623lc+j6
kpCci6+dgEl3V+Ysl/oxK7ci45vW4YO3UIw9FqTyFyc/xuEtUsNL2+EnxmtEWYzEI1vn597ClMZP
eLyUTMkjNpLtVAJlnSjGSTxaGJuMwbuoeVW6xp/az7mZnPGvvCU22wTWwzgjlw8/W84mA2UUh+NV
9clvlnc3ixFUp2GaT5ic5wivMlVAOvmligGqpLtgB1L8tOWo6fZrGJf16gii0LXuD8KbMCtQ5RA4
gLT97mdxktvYc4/URkgziYkmRuBNsyPViixocvWuFmaFvNAxD+0qKh03mk2qFOBDr/Fe09yUC7Wa
RpGca/oQLAe9qbIIacbr2tBw13t/dmz4DwwEqp4SWh77PLwZGmqJBsAgvom9Z7ZWfIH9yrbrZky8
mwHcRKkDsS9mem/Br+/qmZOBLYbeg65lJp+bYrNI8WaIAYNl798tqr0kk7o2gYqSBj6UkNgUiDUZ
Ed4Y+G3EIjZlgzTkkOvFvS2KnZcyeKf4KzXW951BXB6ZdL98F16KF7hbOe68nFopr0mSk7QLFn4m
s79X2WJdY5fqt5jYIqauVlh7rsboJ4o6jIpqrIy7RmTc+LokTKlvElNZ1zwH+w1OlhSFPPuOLncQ
++OtVa/9YM4TBTrOMcuee848KGo+ezFL/pqWmAqEgWW/9uh3HIKnMQyHgylW++h6LzWcChC7Xalz
3g7nbOrGo+fBwBuXEPd3ha86zi8sod1oEdzvWq84m/Ssb+wWP3Ms5jsq5Kl+KQCImyUlxEis8D9w
WU3HWBPCdp3PKgMBNdQg7fVy91dFtoiDk6PJsgjD4XJHkJdYB3QNsGj49rCmEYgdXukAcqPCe6Z7
Fsm6DL5GE/HVCPun2Fy42o7HnjBxsv5SREAHb+BiLXTmFx1Pj0gfK5Cztm5wZi58470+u7ctWevY
te6VF946jv5ysrzbjPZEiYmVr/YNgPvjczuL7s4ak5EZsN+bvUeBwGjf6rStD64zfJcl/fEjni58
SLhTqYpnrQ9kYXXN+ex2OafGcXrxvWCbY1limQ1as3EIqnAM5pErSjp+nhHjsOtbeEg4dbZGIIa7
vPZv48W/GQdrOLbp+GCn+KIqSAp2697IfAh2wkvvzNl4x3jgovdz8o6Ytjeoy98DWMPTsjTs961x
H+bwGsi748W1eeqxurFd1Z+amkASHBGib5OYYcRyUVVFAjNu8o1juAR/8gEnJHf9ZWuXPlPoL14X
1abiUng3kl9PUic4Gp26a2nwwTbMmDlSwdhh3s99BM9ckhoQd9rDzBV33KFVG79knImDDOJDPuXN
qedEo7norA2v2KVZfBTT9JF19t4z2HNNHZpmaqaAEDOF6zzHmaqZhPuatEyVraiutsbdkZEmELEm
vL/8mN30iV2mYHq3YNEmj+3k3hlB6e69MDjFfRrsVCM+S27rsGj4LUImu1jOcCPrUR6H8BJmyXIw
xkteeLeNKPJDRqQrdNJT6Y4fufHDfHJfuGBDNOrYrqutJ9/vT1TwUTyEaXWg6hfPVPBaG7Xc1AV9
AwTkjpafPgo1IQaUvNYhOlSs/6h1tIvt5FKyRXexvMkWHHhEv56E8p7rNvXx9rYrXSp2j63mHO+I
M8lybo8UR0ROby37vzxCbdy7F05mHH20MQYMqBdaaKa72OOtkIPTyAPpfWZC7PycyNHsG+xt80PR
V1SU9caZcrOosWXwzPJJ7xiCEFN83KWuqirUgGbeByP9P8lSmbsSj2mpS/s4OXwNGlQvBJqJTsbm
g4GojYaMbFrFtYSH9FSwNc1O9VR1NwOgAotux2hwCVFPC5mdqo5vY5Onz2gaKR5MDnh8p52erNOS
Vp8AJmlOLAinsBm+jllX4X4aqr2TaUo9pvFmtgAMVDn95GrCj52q9joAot2rGCOrNwafyiHyZkno
rYv0h+1EGQNvf5Bhc9BcFt4CZhKGp4zm5iU051OHgRdBjEe2R8qj9rFDsLiMVNpm3OKwpGQ8Hrae
rGmq7PrVJ4GmG6Q0YOjUfGS1+uPqpLhVofMR4CE/oFLKvW6xYvBQBbnZ3wCrcvchughAbNnt23Q2
rqzCD93S5G/tykRO4fnTBbTaoRcPdyz3wzH25zt4xqwBSuuaiBD/jLuTi6SDwkI8CgpNJUEqjlaa
E+jpkUZluLopaBX4+19RwhgW9Wof1f50dHvLfayXZrdQ4Xz04wkjvqALrxIEJV0cD+X8kmeroGWe
i7JqIW5NxaPbllivq3RYHfVhpBEHj+EEck06GeDcCd2mnMK9vyxP/hwTpGkKeVQG71ajjC+KntCj
CJrkLJtvv27CCBtBcvaq+aam4+5Q5XTFW8tIaXDQwUanTHiYbhhSqmsH+vTeSHjrV4O4WRyk+4bn
fx7nYIiHnqgSJa9HS4HWwVv8yXSxXMPJujZpdZaLWx1rrNw9EKKd65gnc1SPZiyDS2DgjMBGdoFY
X2+3XdwMFy+zUtrtiSzFRdfcGVlyRVJAZGJBdfF9Mlc4blcyI62xpkus0DRtby/HhJ9Ji7FF4Uxo
i0++UFIpLfuFsqvOiO5/CisPdmGFKOGqubvkbupvLMcn5OhlxiG2hq9uysCCWYZEJA+OFbRhUE+N
xdKIUrZemWe7JixUm1W7axvjLm/7HEIU3d1EH4ZJQCms/5jsEJdyzaagZFf9TdmxftNg8DaQASM9
c8+qc+NVdSTFaXlhjNA0R6WUNmo8MJvaaS+eP580EL0K/CJyqPlRZ4iWkOfGvTNPkS61t/VLrBx9
og9uGzpRYnAMjz63JZquEpXdkJzNdj2Rl3AtmMGeC6l1PnrAyPaxlWwE8ilXB64Prb/PFhZ6ZY3Q
Phv1mWAHsf4WpJ4gcdFlJXJmR8MQc0yNW5DtvvVnwKkMR/EP99FiX/D9UcOHjd+V58YvJB3xzXE0
eq4GUCqgs0/Xto+ZEYpXfBDYW8Lqd2aRY23agSHJXvpjbQwxXD+H2COiRuS2ONbBr86fmObMeYMD
B69qTMvuwOm0MdQ2sWz8fcrU2znhjZfTcA1MAYMFuY3fhdsCyfLmh1iJO5XoIRqM6TVurWYz9/NL
2Cl3F5c0jBm6RFUNghzajH9yZ4PooaZYns0+aQphhRCeku3Y9hwEqn1CRJyZyxwj9KNODflOTWxX
smW5Y/nZHIjXck5P8kaQS4xFOj4txVoOCYMjbamo8nv9JRrcer2tmIcqly0WHuiApuqZzXjOWpwh
8jIQ1KxhucAv/XENG0mTW3Jr1XS3GGz4oUon3Wih4XKpZn/woWzQdIG75r+Iasg4vsDRf8JHI28N
eleZE3/cF5c74nZSNTRgSuEOqfL3pkMBjsznrTa7nXUo6b7auFX+MqTs/iHsu1jbuXt2kCnWr0Cz
7gf9VRNyhmwSOTiLdcEqquMXsFszX0OzMKRr/3ONeidjYGDtQF2dJvdP/CsfXyfNprmb+B4GiUHM
w+5d5QiudTw3J3chP92IX+GIhdcqyX1O8asy5e/C4960rKN/+icr+N/JRDmfMz4sPU92kYDxT6fq
LnHrkFxcdzZ5sjoe+aEkcyLbLx9mn6M4U7yx6njf9s2nZ7gfbSH3lA0fMl3vnL7Z44UkXJXSujOP
81c3Oz8GrYkq5eNmTXTJMAmP+vhoGVPBXgneQqUk35oYfFG/kVkoke6bIEoH+zUgZLIAloiwuTyM
OfVRMpnuxjp3TmHFGJqZY0zGSG2VoC69FmD841CdAi0Ojl/fNxKGNqHoipie86UslaMGskDwYZ7l
gnZK9jYufsQSkAqXqQg4iggKIOk1sOYwzu+06R5kRukoPFDK0xAkCIk/J8R0lfR4tIQovMavVkjN
aSS/Rw8tu2yyaxqsU4Td3cSS9gojODqeedv1imJCERNXZmUE9uNAlPrgdcmncBu4lK5810tIItDV
v5o4YZILxouxqE82AglLXCrAa5s9aMtzryzqlz61vpOQ67yTWDjhU4hliaH49rz6GQddTGUw8kxj
oI5kUwFKlImTYraG99/Yb3VLsMgoMcgaa5G4XSV7r0BDyWqS7UPbLbTj2W+6de+8PDV3OPfuZ9Zg
o91+VtSqIunXA1/GCDXHb7nBIttawBX9wj4GDpnjxTqY3uCTwx2KneN626KG0iP6ex2EA9dWotk0
NUV9nu9Sxmr2cuO6noU74JevNY62w+ixWfJF80OQse0QoGSZm+TCnqrKdnhj4ldiRUxcX8AP5WZ9
EAhNRhJSiuiN39oie9JxZ408mX5ImeSHxqZkugvE0R8KWG17N14mCDTOHNUVt4BFATAngQF+qvpl
W8Wd8DrCp4m7M9DtWN/xx/68KZ3K3YXZZCFP+865pkuliumX7keKYFxSqLM5UjmQFDVG8AxXnLvu
wuKq2NXDOTAeVEblnG8TF8VOOzT7POWLWQr9pKX/uzUHa+fllD4HthHRf4mZJtm6TnEZq+TbyaDV
Vhkyx7J2WTMcD9aPzVJ5j/uQ1uEppHi642GpgvYydvUrfFVo0GK+ICU9TgHiTZXPG7Z6EyEmlh1l
yEa1ZCtwUGSy2iTzdn/9P+yuJjmNfddOgGaYJlO4T9eXR9qGPOMunVqswhbpNFvzBqIn7iUYUFhG
nvnctjt15tJ/JUY5n0DqPOJ/H16KYY2b132zK8mEDZBknh1rt9j5EjldM5ErGy5Z2PL8NZk2B8Dw
awjizu/zNmJh/9G6HjUa7auQknpD+7ZLSdeTKi9wUg4FZrXCUSN+w1tuFJwg/kjVFhpaX4GZgiHF
rOJ+pNKTu6nKbwOX7Y0Xs6FbauKdhv07Xnj/F2KierXGm2L96poP2dSnMcmLbdvRZQeBZetxQG+r
wlsOZZncx8Msbj1dUgSbUh9gOdw2muekQCPym+SeTKvBpSAv+S7HDWzI/VhguC+6Cpqt3R+YrHu/
lK9g98EfAgGlbz1jS5bqm9RdMHez2oAEnOz8ZcwOc4CnTQPyGPn3O9XN214m8dG3bruA51iQr3Bt
Wzl7nIBvHLRbmXvJFRP9PS1O6WUawF7oikXMvOgfnRmXGTsarcWaesw22NkjZ9ta820g3myaBdvM
gm8+4XVxr2fB4rSmUU1nNFPm6skfWOhmDDnsO8G9LuaXbBws4RbuXdHgmIxJYRP/Sbeujz7jctOa
e85yu6PJZGn8Q1OoknDNCW+3gdOCHJ+Vol63q52xAJFrKDLfPaWKDi2I2NwzfQCAuO1t+gXpG3kb
LBzjJGpzEzKMrd+coE63IpnMKB+odQvd+tJLwo4Ntzrfo9Wv8PweTAmD1Zjf17nmYOUT8zfzgCDz
uhfIXe7QzzejF7y5CwHEIZuWg4Txshl8ZE2eo36aUvVm1lPku91bLtvyWtmEG71cHURL87H25YVp
90G5kLr6pfqoGlCkgBNfp7H/wya5t2qeMkV6jUVf3RphfJ2wt3mFpIF5bR9gQb/haf9ZE97aWgMX
sbzcsyotd0XTvQ1y/OlcjcDey9sc1Wffh+2HV1PLSw4NVDV9Srjpu4hgLsofOA0u5zLy+yncLjKu
QXjwfceqimCKsfxEUIh8Klvant9WPuufCV/9vS3NE+fWmYcE7lUabeMMO2+Isyk1aO+YLOQtUYKz
r1kqA1zZ48BotyNl6yuD7R59+8kaNI8xhSVHegbNovBDoKFqlLOiPou5HF+YRo6JExBCsxNIgiLH
mptFtIU80snLtdbMf3iJ4BXv2oU0NRkpH70mZWBhBUILsYkd0XBMICbSj3oeb0fIyog/SGRbVRUZ
M2ZDv69OsygLrfsqzma0LP5Jp+6HadRwMtSDHATp2Wwwok4a34tf3ZeCh2VioXwEQKqSqdxrW12D
kUlF1B5WiOqZ+DFhXzsvdrN3qRs6GIsVM1AXxbZ6AiqFwA7ecH040rj8avv7UCL+mWVvENfEtCNF
0lPwAwOM2uSju9gYwZEYNmadwi2Yi2syfoomkNsq0/vUZns6s3UwBW3n7WqNKR8klrrIaPSnPXBt
I2uN9XEwj9pJ97RPGButKejKeF+WiV+cZY5kninv6HeUl60vDyaWUt31IZTXviqvJpH5az7MFqiI
usUNO0exEeKaRR+s25FbCpw8RDjWn8kg1cGowWwv0qLSsr8qxxkP+NPvMit+9jijosrgpesmX06K
+wMFUG5GQJYHYRTPpH1W8CNXBlPnj31ccKxMlYqwaDS4HI3waPgEU8sgwCPSu+c0MzHzdAlvfQSl
viJF16Q1TpIUuE6f21HjreSY5VSNcHXzbrFPDoO9b80fqqPL0M5yEjNyQmyfbrgPDKS30WCHeqZ6
xoof+Qm3pIBsERm5uPIEsHa1VT9ODc4AprCPxM6qfZBPGMP1to8N6yw8SAgTgVH/jgced8TWv8Dq
DDBdhNaBkxvbfFC8Ybjd2ZNT7no7+yrciQCQBAZjLs4dnTMQzIOeV+iIqG6hvRYka9BiuoKI5kLv
AboEXN5C1lHv6OXBLhyqzfoj3R2iX8HLDZRNGU4ftp+8kZAgTNK+WSFpFFZirNM7PtpWD3PivwGs
ZmulsLvMAiJIxj3Ux/PfcZcn7iwoT2Z7iKsrjFRPxr2j8by2uQg0vbNENjWdkIPCR88Wx6JgbWIZ
fPBCeJoWMU7bgPeA1Ewr5NQtbA85MZ2AKa0CYLW1+uYx/W26CarMko3o4MnaYhO2GxNXgckTt7Eu
+VSJ3YilaDOBrwmqkqhfnqoj28t9vVQvLvYB5LNxr+zizQJjdTmNhddupOTJVA7V1l9asQ9uLGWS
bkJdWjqWlARvHnvDwIhfxTsf4tV2maBhjkDHCCHMPOayA0kGflW281r2d6R0gVQqMOHz21gXMdqa
iWfEFo8kz8Gw8bON2ANs4zIP73vUfBpvw54VljkVw8VK3HIfN7MTwY77MLGqxfi7zpnF6olmN/5y
1eLgMtuXQPfP1mz7UdPU6GIKqr8Zk6k2PPvAQQJ6YnJuFypzt0ziqd7NA9WzyDNbED/MSAwb6FQg
Mto35WGOqMpTwBXtrLiha1KyJn7P/cRrcfLLzzxzvxq/qZDdebulwv8IlNUR2Acb23Nkjg0vlVax
n+r9ytlOhHOYkWS9HY1w2OUskri4qyeRavqUkukeff5GECeyLO6SHqn/Oo7RQVMvPbQAZqnF+wAE
c5X174XuqGas9mUr3tKyvzVxzxxsV37QrvzDd05JjLafkorZL3bGx5ml5nFMwp+i1Rc7RrKqxLvD
/jKOW0xAw03ooPDJYXqs5vzGsGaetEPkFVjQpI9nNU4FFsiJQTjErZR0zpuJWcv1WhXV6+Nq1W0r
DOWbSjRQhVwN7L8xiWGn9m1qUemaDRardsr/DlZnio1FICozMNllkhZdJOudMWXk/kKKkCv74rcW
oXZrG5SYjarAou3IAaPmG/rqKnYVqgux2JvxWwdPOFpM5y0jnOAqk5vHkt8V2As3xpwmt3yCjdKq
v0BIvSczBPQBNK8D9ggdzX0j7kJ4j96xSDaQB0lAfPVLd57mIt52evgpeqNFAOBSEgr5YorGPlXx
U5UZlIt5f0ovrM9UuL7htinhpFvYzyeLMN68Fqry4OOa1vIIMigudnoptw3eK9pj3PcRjNjOtzq0
Ww6NMfzGH3aaKl6vxex9tRiD1/q2dwAz7javVoZ/GggGgxzyh2M+JCYF8kJQwCRjbOV5S1pz8ZvP
vI4RD4rn9QGHKE41UgYa8MChsG02g+h/VS7paTEgeeY24K50enLabD5I4h1KiBskORwOKjtzwHx1
FUVEaYvB3Q/Q/0sSoj6VCXYFL99wuaBb02tbGD6Ck3+n0uoBz+Gb63P1VnYzHegJz6Ohs89FEnMT
co1rwB6lJZph9uARWlLjPq66II0R6GLUr3bxnrS2SpAUeIdryaXJInpsd+VrNaAtyNB+k0XxAz/9
opbhNStrAG8pxTuApPlu52vHJQsG865NsRbYJncMTTgRyeDbrKSJgn/K5+GrEmjfzbdHm1LktUya
fmvfWk15yQ1VH7Ol/FKiv+lDXJGzSEzIuLBTx5kpKsPBxau8q3dDb+459obTaMR3VRC8plyrvMF4
b+Nw2RW4VCKvo026zN4dj3wNiAoEifpo4g3emCe/cTWRyQHzF2N11Gu1dUR2JyAEb5BUzy2RwDqo
IYtL42x1875XJdSpQAh4PeEmnIqtHqd0G9dAWWBBmyW9WF2DULNtUsPiExJis5CXhuyU9IsVadem
tqgSP/js0q2zWPwKy+JeaXc7lYroQiF46bHGYMsMhCnfUufHOxByC5+3OOk0+BKDf9Ye27kpBNYn
mfR3jskufgCTcLEw8kpmKNxlNDXOnnkRcXKaE0xw1JyAb5pE1GpuF1R0XHqfkcA32JpbRv49CcMj
Uk6KuCn6d81rZ2+7/JzdsFR4YRTQPnP5lIqOrCqtClbIjHu+bwh8uB3rxHa9cQYUMrSA1wgVcbru
xwarZycZ3CknXY6296U8T0ScrHJXokjtfC9xD8Yg3zrHhGmcpRXUL5hc1chzh8NnZzNL790KYHxW
5dusiIGLUMK2dtIdAoOyS0dRbe60XGGL3+1aWUdRFnom22DUY5ulg6eorcTfQytj5HIy8f07y1b6
8qnSAca5CeMyQgOP9QrMix3Ev4CzCfU298hAYc8lTPPTt+YeLljiPC6mBV2O0OCmMuEHJuvxnPAA
31G4tVV58CSbyt1q/AQsCbmTAaXcxn7jIYve9Z0YorgzgZLRgUceFvOeTEPqWTmT8gVziwXeh9UM
L0oQmRv4OfRpp8R6caImG1fETz4rS1WLaosc+FYaFVKQRmFoHycX279M0zUw1/8I1dxVfi9QtpYB
SXE55m2JQ1bkCVGuQ2UnS4SrYo5KqzpZ7KnPvmHdWtp+zdoJPEAZ72dj/OI3e3BDw2Rnvf7ckm07
Dp9xgTIBKYGU/ChdF9YbpL8u/2gs67aaRzuidMnE9KoxFvK4LKdzzQatx+qzCwf3ndUOQY6A5M5g
PU3xM0qbjObw27JPGOBTg6i5Yzzxiz5KQ71CA/teRrGzh5XPwzRpN6zdG3i2G+xfmN3zt9TjpecC
G0bLsLkcQZjQ2rnpSA0RU0Z+rJcAzgtBy8aBHWcO8r7ynCu1E9w/a8HLz/82OxabdVjhtxvjayPx
va/j1NAwo7gvwOhwoQscTrwJmdN305Qh3plptbVxTEHxovCzdlzsaNa3wdmIHaN6q5diV7lsGBaN
a6cM2Md6DMHp8j0m/dYrSwxyFl96u5g3edOzQnde+piios4Aqxl0fxpOYUzxgpEzoxg9GYwHYFk/
+eIfCimCcxVTijb2z0xSXgd9xsMd4Ocq6lnXGF19K0ykTXsSzvMEcKL3ATPG9k3ZlCW6X/eJkZ6S
myCJ/NEtLwofqC79fF+Mgm4vtU8hYRt8Z8SHTTBvrmVvXeD6keshqYaam23tzH+vId2kYZdsFy3o
QMwv6ViovWB3ReI8/JBW8p074nXCVGWF9ZuHlSfxv7Ghl9vRxjdnG+dcFaT/avWCyfULo4i+gDcL
d6HjfhmO+4RdkDAK4L5sqQB9euLkZi6Xn7WJmRcdxwlnjGe/ei6svl4BnEtTu4sWNmuu5ZRPMtTf
6KkEbV3nWng4bnmSfs+1a+wWpGicOiNO7lGf86TEfJ8Mv7WBKo7UfG3XXxCHX7qmGYpDMGibbtGi
ONg1pjBS+VyeOITaoAl2JgH7I8Sd/aTGx4GeYhzjCNlEKrZ1VbZRMPrhWcPNtxdUfMyPXJ+wGrLe
OnSrLcO01+OepEza8f6ui8XbWEl3CmrD2KhpeXbo1Una6QSeCieg8MmM5+N6EiIpWm7/Pf3yOtwb
c0r00bBicRh4VW2IHNBlzT3jdtZQqRISMuCIVLmxvJojqlCEojjzJx63lmlxZcxnAt9Qw1nA9y/h
lGpuNHLaBLLTuDO9KC4rY1tkeUqfuMQvT6CfDN+jnbvmJvUTC1PPYNP5JoAc84pjoXVHZOlSKHZp
oc1fVU4JRbkMYTGZpc1yLZrxXdusSyrcYBtMHOBoBwr9xgasV1tyKirgITS9fXkuRkJZLXdlsbgM
7FO/4lpNGkd/mSMGEHPpDnjKs70iw2MOVR71XDgQbcNtCUPxxjf5gdh83v/L3Xkt2W1kXfpV5gEG
HYkEkEDe1vGmDMuTNwjRwXuPp/8/HHVMsIoaVvdcTnd0tURJFA4OkLlz77W+teZkjXsEDICDUWBL
UFKkwn2pym/gSTmZtFAYY4VyqnVZXnVj3zC63IYFgHlRoBzJfNgGYYaCyR2r6ySen9y6OFSx4u40
D30f38RUAmocojMqlHWmO3WIAsoXy+HAZNfhd4Q5L5krQU9BASh8WAVCpsQKIMnIBJJJT/tkzOAn
zbV5wO1CUjS8wPWS9MX7eByjFzMEPlHldAPcoANLBdy26LN14QwNZyT3FPX1kz/g8K7DfeLSjMvA
JoXsV9uReA5CeABQGcz9ebLxNBUaxm6lv6bTcB2NdAkrdOq07p+cPlxwnn4E8ap4JWWFsWTgHIhO
28ichrHtRlDlhpHESac4MMVR5oJb4Av61AK/qKzHcnrxSUpAAIF2gD6rOaJ0c9qK5BeAQHkYnofo
s++55aGc6EbkqF0MfU94aoBrGYMEz11MsXcIClqnpEXQXp1Q5LfGvOk7QOqRH22QD2abULo57v3r
KAjvFjgK+n8J+WwpHEa7O8U+05Oq5DztjskGFW0AljHKj55ZEbZEdp/VYVhCh7Ep7UVr0uEfBU6M
SpcKy0e9i7cRpSFT3SRAEcwQeNkp22NldB4dsgDPau5yjAT+AbPuB+zKe44M1PRNc4B/cIWL7D6d
Ed8hQFrMUDnErPzQDsWnTD/RyFsoZoIBDNuH4Tvylk4hxdxYVCsUez9qGX6rB5SzyCKu1ECHOWk7
TBsWjfUm/h4YTJxdh/EQeoergV+m3zl0jIbkl8kcODLYL7ZIfqbpCI1pwbJ1XQ3BAAlDos3giB72
YbYIY2asHjsYFnBKoXXGyE4TlwNZIeDYZXa2hxjKOSHD1jhAMC+ygc8VG1AwDEaYtdqpyOJxAyog
Bhgxk3KYfw/zsWyVuzIjZB/1nCL9jUBxlvlBJro/iykl7OtxEIBKLLeb7yl+53sNzCmsIWwyM4mR
v00Xn5d3FdL3CABfbKUzXI+d5a9UnPIbGEtmLSjBFd1aeKUNx8uu6w+RV37Nap+3BCnfAMIFnTXQ
lnZEzl2jmQyMAoRPV+xGA9x39Kq75uyapcdpPXwZSrSpTZZ+NlV9Ysb4nNpoS/Jk+uoCLGuBvQZz
e12zvVmoYicYsaRyH3y/o1jqvqQuk0bfx62UuBoy1cjZJFL6qY2DT32OPSRr6L50qfreUfJDnwmZ
Y3tfqqFHeZiVjPRoYC7+vxJn2RHL9Lqzjfskirfwxs924oJFMGGkgPgNMohZWTtcs1SOHKAOSLjR
YzOjYUFtwj1qxrWOo2wTG5wGo9ihQTAXXw0nW00NgubK9h5dJ7if7YjA6hHGILv860iI7jk39JYw
+vYAjGHZiJaRR43k1vneDsa08TEBrcNkELvQkC+64mMRcoELz+ewHDV3spP4CMNpgH/NqTmVSKe6
5pvshmuF3ghRHsKDRLpHGTVEuAiQuwnlKueCfG2ZtMSD9HpIU1oSnQudzuM4VA3BiwFmG18Tj3po
fx4bXlrDFWxQSq0TgDPHdi5++rHl732i/K7i0rA2M7POlaXM9BQ75H/1U7cuW5YsdGI72kZH3vhP
smJoXGWsOxXTtbA06DJ6DjD12GWVlpA7bAs7933O6dZO3R+e7WOu9hSEt4Yf1UjYpqrDl3YAUOaL
205YRPzJ9oedRl/8aHThTthHX/bg0NCJhMpGMssph/Y9XSu7OerDkEXzKUC2u4ZSp/zxToc8jUlO
x27SeACEC34WfyfWOhSUdFoTYi0VEl3idD8FOCuxG2QZhr/I200uUzVnXvUlpA2VoRkA+ghI0hfX
jo8wrKOdwaglDRjC1+FOJ2P4kl7SvhZmXXMZpoKjdiKOtNi/E7jG7kM2sEOXZXI/kblIPABJaEUQ
bjEk0IPqj5HTIeZCre/Z+BHtcumlbqYR/qiw79umPkwWSl/PklgXfAFe0ciq/WSEX+ierLPaOAeF
PsYxNkkzNqktMAQwgw0OTj8UKxxoYX89Nu1fQRTdG3iyDxmq6HmZnRRhPeLcdXHuhlSs9KvpZUzJ
gdrsoSyydh/UD/iiCZyDjBHaiwCaCf2UcFYNRlJjpOLEMoL4KcroRhl+SExA+I2oLUZfO7h32Zp2
0ybFUIyhLd5UXkiTMf1LEN2yinqOUjBuib1RazPHbmDJRt7IUW19uB5HdGTEMDCBLvDHZ7N733TJ
bpQa6CLgIreN57XXJz8jTS2fm6xSepH4SPlYzTP5hMGuDlat8eybKB986cMILHCa+xFTl5RNaar4
SphW17siJRYtjJirCXmbmRcmKZE5suyoMMi4RjtPGqJb8ZRWaBF7GK1zsJkBNK7L0qV7nsjrRNOQ
i+ZnacH6zmhdeMgFTdVtGspu8Knu2QWSfpMW9ivVGWsUReCRamn4FCaI5Et/3DN27K9gN6Y7zswb
RNLfmzI1MbYmp2CmCA+jJxSTGD9dh4MvzDWBhJSDErHorIzHEJJAL0HQl0QyrHlefoqAhcGrrPsY
NQqn4+/hwNZj5UhkwJRy+C/Kb1Bx2dIgf6xnX53D2ezIhKBjPbEz+F3UrWdj0a+ZPaJPUolb67uR
W4eaeM4hwWoi23xXAHyOJAwRtzc+tzG1cjcftMGIrlnaJHiV9o3MZyj2KUjumPA4FZprUg+bczsa
GynRIEH7GFeF2CkT7l5hRuTMUqYHrfM6pBHZrPrnWDTOtUTjKmq0HAlgl11JLmX43GXhsWLfDcYF
PGXMX5ULFleF38ulvZ51Kd32ldn7ZKpVzTP+DrqkxRY3/5fS87LjxX32X7n0/n8z4OFZ+78b8LZR
nv6Vf//xxrLHP/G3/84y/wVWBY8bUD/UZ0rjzPu3/07/yxGexC0mMNIJ/q7/479zxWLNE0vwi+s6
oAX5S//23zn6Xx7px5anlgYx42713/jvfgv4EVK5IHnwAbpYAGEWvA2aiTtCCGIbqURWx/ahcjwi
D+ntmwlW08aBA09Ns65tnCiieooNiyPDVJTbKuhJ/egaROAEmKDXVNYHIW7yfYibUNIWjtYmxkVl
kyzy9so4lFtuPbj2OrGntVNVTHms4OvcqPxUpiWdIrLp77N8KBYaNt4Cm958jc4gzLvyJVXDgwgZ
PTNCBU/cBHtIhdF+xoaxdVoPV/goHg27/euXL/7u7/ih/5V32R2FZttgoeR7eZNKtFy0aUvLM6XG
UGm9SyWibxO6JuhXbDHperKN+H42Ctju1XMUthndHIfNcy6PrWcjaDDUTzqL4w0aI1SW6GQzNKhJ
NC4fN7r586XJ9z5LgSoCS5yFjMOWpivexVN1aCHZ6cgvYfc8Ou0wfrLC4TYz7uwGULPNgOk0WjFJ
aO1zx2Dki6miNWcf92DwUIhQg+PFyDbgBUvLINozAfzp9sK/LiwX/sC46IYXnI7oGo/8djpm0qpp
GuIrKcJ+vPvg0yyu0F/jn8jVcx1HOcIWnr34Wt8+HaHFsTSOao5YWuijwDoDvx3JMdKvHKPQ7Jzy
osUrU0WvQR0mjGmZjwIPnM+GJoS9qYEUGmZ4O8DEnjcV7+lTITnURGSJCu7QKTGi+NRk/eb/4cJd
4SqPL8OSmBHfXrgwG3/MUK0T3eu662CMOL8FDExRcMGGsMj3MYbvaNnjFfYvHS5sDXpHcc5hPTPs
3Rz22VMjvXuwUgcvmW+NLFS7zuhQD9fFQ3o9IlG8/fM120uM45ubrYRinAa72F7Muu9DyNEXpJOX
EwprVRXVp18bbPjlRlEm3dM3ZS6yqBmsUkKsiW3/ePkxCPuvv3kyEwK3OuyDa3ukL1jCld1mLrAe
FGALt0C/+H6fnOaJVm6VjitrNO3bIZl7uIGgnIIZUwI7aIfNEa5C76F7I+Cyw49kAK+Lm1MSA/AD
wLSbBPOvRDDlDSdAv7hHLizT3o7TZ9of17mbG9eRkd2pgUtFd2dRjWP2GkJ95y3JoSHy8Q++cGt5
Et/ePGny/BH/yIzCwUr79gufsqHSKool2k/EL4q4phUhcNX5cm9EI034jtSzWO+LOwd/WHc1ln1x
EyBs8HwU48UwQtD2jeRYNOax9HPnZMSQ1jzDOs6OGq6LkB4SjYI4qDD+TmF7lKVNgsnsOKfZTaiW
IN2vBec5bDst+gvtoslzAL22ebhhA7r/8+NiLXvGm08sXde0lEOeuystPvnbT6xgq/S1wA3gwfA2
GfGee9/bZI7xJJxyfqHVRrunCe/mxsT8U1dEtmV9ajxkEWwynwliWfT+qV5+5Nr6dmE3Gvhbbk07
KD4pXd/TkqmfSZBYrNNlcWd3u0xY/bYPm29GXKqnYYLUiGzKgwKyH3rMzLEu5UF5BXrqjm5TtcD1
WePzHWfFEIM1A9c/3wXz9xWKDVpalq0dDxers0S8ffvrPsqDZeP431HJUZTWbbyp/SGDozHRr+oA
U5g1gqiFg/Q3kNaqnNPgLk1SZXxyvSi6mbAVfxRF+ttmyleiLZdCw3YV3cJ3y6VH56TDU4wVj5TA
u8ti7wROfqcz2K5D6J/sPBuvO4e4qtA+xGGhOe+wpnxwT357Mtge2X7Y0rUWlnwfMcyQRBRY4i30
BvzmVvqaN/ZwQiONPZMO5Ov95MFXKT1lfcoSJu/cXOs4xJneTUD8r6wMdY/wEvMmQqB8LFNMyV5s
fxC/Z/52s5QF98CmtGK3dNhe3n5zzjSh5xdosS8bGu2w6OayEsWGdE89ETymI60D3p5hF7n5vRD0
d10Vf/rzzfqHAojLUIplQ3HTCA16exlV10MrmtWSHsvRPbafhTPaK+Wn8YMxPoT1bO10XJmsFEFI
/84rN2POO14WqJ9EZx1N7QsQLRnGTkfoczzAsumzQD+aeGpbbLbfyC6Idh9c9W+PPY+X4D+Us3JZ
B97tbyMCGrCuyDXLGtsTDbeZnAnUpxO0q73MIpfpH7nRZtzNT0BkxE04G68m2O/rMXJ/YExu9nOc
uOfQoBMnndo/N6ovd61iWqhdIzuYYYBHOdg3qFxf/nzxl/Ls7cpFJaGkY7HT/UPN6TvhaNE5TVgV
y2jnx9jcu5ljWROFtPv74cxQczpYVbxRIxpiE9WIMeSPpTvdEXlAa2Op+Awzcra99T1PZ/TItvZP
psGkyE3p86XlhmCyDLEp+Su+Q+ms+vZLqIy/WndU6zrtYjgq6ATQCLo7EdffPAA4uDrjexqRjHfI
+H2yfXnnxOLhzx/eXBakXz+8VDzzHDYkYBhLiPcbVR9ZVcQKS++R7RFdAHy+WSfmevLwFBjw0lSY
fx/KSLKrECxpyNfLEsHB01lhjbfXf76e3/JUuZ7l4bexfnM+AV/89vkvhJgksgGxiehzItfCwx9l
7tWsaXED5htdeD4RcXor1HQkopguUhCrCx8sC3dEBisaTdfXiKp4X8eTPMildunsCEOvxniM/Zdm
nSgOZURCnZV/RU5p0ztzxvtCuf5OCbzZnhGPH6yB7vsjwvKxUEDYkhVEuKb9bnfM/ID9uM2nzTA1
zPXU2FyJnVlU6fNi/4/QOOBTLbNiNTb4zSxFzw9O0B3ymW3Qdhu/M1C4xfTbkwI7RTdFpliZ0DtO
MKTvDJT9eVYFyTErkiezQDYq2Z5W+CGLp8CxBpyHuNtwdQ905Wr4kkWQG/ekA6+ExswQ0kU8GKLT
t/jjMNTOwTXiA+aGzOS2VBTWjeC2X7GRMlmKNQsKnuuzUZk/47YXX5FfB3R+e2YPA12jRSAAZ2Hj
omW5rWxodW7oHKWfZEfZY3/ymFVciSDvtt44pifHLfdB6QynZrY/mxg46ATHFnlb9MbU+N1Mo4IP
l3+O0oqsUN8ntmpyQ7rkRG2JTGU7ox15q1rimSUZJ3S3nfLv5gbMH7A+d3+/Db8e8ORSrf36kljC
lpzkySCxCBaliH/7UAbSyIKu8Lx1n/tyqyNmukU13hV156x7Rz8BcdKQXTxjY1mNt3c8ZhO+6Pdu
2o53BodCJzA5ts55vDUIUVqXKZPGuEAalY/qJHM0jcl8F5d+vE/JErqOZUP3u3aLj8qT94/h5YNw
6LeUZTqOdpd1/JfypLWGuaAfD4ZADdEu8bS5bePoL2sWz20lop2gkU6YcU2YYi6vCzf7Hoiwegpj
k+KddlRcGc+ha1BjaSJl/vzqXzaJN3fZNHmOJOHy8ICk67zbRHDHK2uagnojCbQhGHA4Y0CGa1ef
m6Wq1Xg88JOq72RYX6WZanjx++Jk24IubFX4x8Z2PnsdPqzcag0wQfHzBxf4vpCxuEBmBpynqUAW
HtLbu2fkklq1DuuNMWl0utXgH+hjW9tyRr6VdgjaRst5rLyuOsZ+ldzijJixcvnGY9VWzJKm8ksx
RV8mZheM1YJronK8D75huSwkv95EsTyocDx5TPl+aTW9vUar5FGm/mUzaxYwpiaj07VhdPZZ9lCz
21x1uZM8196wFWh6sI8Gzn4oLER8oj8iQUYIFvrYu4dO33jKBv8jS4QBWXOWgRfftBVJGv/lbcWP
7NmaxdEWJqoQd9mifnkoA68pJ7OcXcwJk3cwQkyKeZAeEodTcmbb06vlQZCkDVwfVTd9NidH3RUY
GuqkdEmri1KapnERbycdZtuMUeXriHIt8RUnjg8u9f1uyYnYob7XsAC5t0zR314qqEmOr0birjXe
7WbS3wC/MRAfNDr4BZoIBJziwUfIppWTP8BnRuKPB9wz1M1/0C4z3z+RdJ6WI5egyKefJy+Nvl9u
nRpYdLIxpbQmHnPTi7S9743wZ9vbsHZKNMBxUk5fAuaNdh9Pd5I7OuC3/qyQQoqAgcg8D9mCRRTz
FfpXcR57bAj/0a17v/QsTTJi0jmKWI62LfddYWsXwg1bX0qqGdh7l9WmyLJ81ePLOOUoisE60dYr
0Mw+VLmPPV9ez7pi/Bt6X4N2BBsU0orqalTKfefVH5zYLy/vry8OMh5T0bKVwJo0BvV3T2GdUyA1
KYq5cMrZnD3o9l5OCft3zVz3074q4+OlRDSn6NzE1Y2NqOgpKykau9rm0vPgUzmJ4dapTVJ/w/JM
ciBoycHbaaseAZ1+wrFefmZTMNFIBQZTFEqRNBVnYA7mrgZVcvgPDmDeb08tDyxKQ5Z8b3l63zdV
s6KKx2y2QgRcSmyDCSek0ZfhVolSHYqiR34wIhIykmfbdqbdhDHCTU/KnZMzCDkaQC6ChlTH4hZO
9oucZqyHozylHM/OwpuLVSIN85HR96ucUjJVJi2PwkzkiouaQf2AWsHhxxMZERi7qrx8uskI6jjh
CN1ZJnWvNRT2jtnXfDfSRvKyu9gambV6cCoIO8akiYAh6/0DJUC8M6wfadM7p77rnJM7ot1M5qC5
TelXX7VSgPlqXPRWgw+2igmYhhe8I6xWrdNSDZu4IRvVdJpP7fLvmTmDXUluxsmcQaQYItkWy1m5
B1cMStZap1lg/zT6+qTpaErlvFo1L/cQ+Ts0GdU5KrB5cJ926WA7SxQ5I+YFcbnsrmjy+cgEtXD0
LubxbBtN9MF6ZP12aOWb5cEVpgVwkv9/91LRH+8C2xcBTCQkwJaZk+Pcmnt/qpe4PkyBzoCfq0R/
N03t8XJZqHPWYprbW3gbMD+LudjNi669r6P7VmbNU13Y57gZv3SSYlnLauQR9uSnAimJRDFOJAep
toL22WKArH6iCk6lRh1ilifqoS9/XnEvIMBfX0s2BzrrAC2X+DETO+LbFTdBkjEmKc7IytfemQFo
da+E93B5DzHCL1shAvEROW2pqqfCnQhSJBLBOtD++wuOXL+7/INeJ71tXZNZGqVQWdyllDXmCewT
iJuNSUlCV7Z/toLaOy9761my7Jwt0DGon4dkG0Wt3EA6obgo6+Rcx/7r4FaIHczBweUU3/l+fI8e
s9lnkeOdg7mmWOw8StjSeGpnYNYqWQx9Flwd/5trtc1JurI5+an5A8Q3x98JcYrsehqskZed02Uw
8+dbab2vYume0zpnkRNYuXDBvDuDVHRhZhG04Sa9bI3m7LZrE6Dyney/igSXI2e6G10hAhx0TUZN
XFZr2MJpUbR7F+0cDhmvPQBa550uJ3d9Kf6XVhgZOzlH5th6uBS8c0vPIa1D5HeYtLeXTp4XyU9O
JtYZnexH3WfJ7ZwO3jpJDOQbU5LvhqYi8yowsLZn7eOfP/mld/PmIeKT0wqjtFj+p953oAraJAxq
cdMTTxFuR58TeMS8fscQpFq3OroLzUaCsva7jTjmhPJ9mtr6NkcWwULZnK04zM6zyHxAKhSiXK8+
9jZuAJrvKCaFDRka5iRGfm9TD8wSYstj9OrN3nqSBbPfKtO3TTA9epl8aL3269S5xt4zwEUlIWQd
LFFJYcJktiGpLUmxK6FUeCh99MixjuVeLetJSiG2KyJ7kxkYYf58h37vW/Ka0ea3XC1sVCmXE9Av
hURQtnHlANdbJ5x+70cysXtBVGMwL/78zK6PLAFkZM8OacPC1ftSilc1B9VR05774EH9x4txbEu4
tikkreh3q5pw4y42alOtybbD7YetZDVlHEHqmjH4bPXuTbR8X1bfErY5wSxos0Rv+jRMDkWJYPnP
98b+h+1TcxV0SGxHy2X2+qY+NZB5xBHd9I3THGWcEZbev7ZeY+OoRYx2OagQIE6tD37woUTIFqI/
ROmC0hgIlz+mj6qeX2M78u/b0P0xSin21QKDQq/BpqF/9N4Q3LbLD9vfF6PJTE4/YIvIHmeEz4Cs
2rPIS5Ktbd+7AYBusAExMYCohQwHiNbkOd06Cxoy7orpHJLybMlanV2lEIqz2Xt1FX/QLv3tSCwY
KlJ7mop4TeWa4t1ZqCq1k1kztn8rysdVTeL0hsgteAiWSTqB55+y9vnSqwh7l2wrr3ttGoJaSBHy
KOVRaQ23Ax1wMjxhcNsDsYmVFNlBleFdi0TwUizTDGXAZTa3WZj/uEw2/vzNyn+oSZm384gxtBWU
pu+aTXicKjSMhOVJwaKuZFbchBHe4cTr9q3GK1GVLyGtj6/G2OorxOCUbDVa0dRJ24fMFbeBAZvO
kAMnjTQNvxRxcE2a/Xy08QrdfQ4yPPPCT9t1QWDCo078L9KsQFKxA/35k1zW7jcrHO+va1HaSbW0
Yi+v1C/vb4NLLuj6TiFir342Y2Ud+8FIAXCasGJMdR5izYHFEIi3BqdHML6EIXb6FYH/A0xo+4bz
+JPJ3BXOhIvlbcQaorBpjXHybMwOybiom09FgR5/qsXeMXqx69gZEdM3A1qn+BxhlTroku3QiaVz
+vPn+/0dBMTAkRs1BZMVS17a5r98PsAdE2mwA2zC0XLPtVWAtfGD9hxE3f1kTfskZGh2+bfnY4yi
0w/ltYavNNTJp37Ci60z86D8Dt+WURC15EDFA9Wb7smYix9nM6HR4Qe7eSRtpGub9jjwql7ZfY6B
zlHRQ4cRJnBMjqEBe3hcu3jcDGxhHobFa8Ya1WaQzud8ogFMG3DFgDFDOowzaQ0Qxt5LtABtrn5W
NrcZ39Gf745clCFvT/203aW53CIwbxxN3y9RGURPQEFiPZG1ucT5wqXpKQVx0xmDAYhVJPOXOLVe
GbAimYWdddmpLwMZA0TyDWa+jduGxNQ58MrNasZj3+jpFipvzo24VLFmikxdp6SP5MJ6AqnU0Q/j
TF6qRZk6S8yXeflSctQ4tIp7Q85V+nwZfzF3RVitb0GxQaIdYQC6brii206QFzUkAkHg/zbB44eg
srLHseT3Q1LLFDhMbsy+MjFNLCHBjA4YdQSgr5TvBTtfI8uXqBuLVa8z7E2pmqot+zcdo7D5Mg+j
e+hYVbaTL9yNPc4RUxBarkluNfJKt+2hzKR/AJffnL0YT7RiCN8a4+eyRAI/SdvbhRYmR2VD3MkR
sO+mYX6pkoo8SwjH59ZTd5iCDjmPIhk/0U5WybWF4+PG4OSxHeEpHapsDVUYhE8KangqXb2q2+CU
zSYUO8h2u3JJLQmzUFwLJ79ukx4FL4DbfaUdhgqu7247fv1SauVph5jE7ReBuoCeZEC6tG+qnoeM
HJJ219Ckt2X5Imvz+ZLMbCFI/vvG1Q3msL//EHQbVCF7rs8BlMWFCsEc1XR3cBC6g3L7z3VrZDdG
nei9zpvhkNfz1+bST6BrX61sYHm3cWKM4Kd1AsmyT84c/PXeiQjyiRKXTQvzwjqlnBPJl5zEP6Si
gaQ+T+u9HDNM36rLjl0zgaSvhm3e+PkpmKwcDGfioM6kLLRMjBUd/Z+vWNKekbXcXk5lagirbaTn
5hbHzJ5QiXlbs6swMIzKF/Ar63xqvg48Di8MqTUKRBh4sCCwZQ9d9tg5s7iNGEAVTdheWZE0T2Fb
BOQrSOfodm13hRb42Wvr+lpWC97e0kc5dSyNc+ocAqOOruIh+6GGYrxv4zY5RctsJvXvbY6DxzJp
cOrhmcHodZdqgrGcgRCYIem9k+pwe+GXexpaTk2RBewwt+XfOwtYmRcRRO6u0LM+X/6o7dufA7BY
/4Nl4tJAfbtJ0H/xLCYRijY2eqC3hQw0HgLcGB1wfwGSGLPtn6wSsvLUO6CgFEjbgBdYGqEBAYa/
OEF1EsngfdZEnUzCQtru3DuXpa2BF7l38FITOgTgZGk8BWr6JropW2fO0OzLJfcAqGH7eHl2gyfb
BoNFkJ59guWEkNid7HUnxmifT4AzSXKmmTr2+Rl5FamMuLGxvDKp3cYis+5BicCGjkf760yMgzEF
ziPKp5IYs/GBYYqHRn8Sn3PtA5yZ4EFnBapLbzgF9G2ukD8Yz5acSFSy/W1K+sEZi/y0KeGKfnCL
zaXseXuLTVspGoOOjU7Je99Fkv0g7caClZYwvLiTswncPh8OXRvZh6jPn9UycZ+ndUFrwEP0EMzQ
SXQlXi/pVkmvpy8xQHwcP4x3snErJBBjs828D2rs3+UazP08LTkREYzhme/lGib576IvJgfAzrJV
DSSu7C/4SYq+/cARTMC3DjtSdnJMittCjy9z65e7AOfrvrUxjHbTzmvT8HNFbrdrmM0jh2LzOupb
0OTLr9syNFbtknFB95jAlqRi4WqcM1hS0H0wDPnxBIYxO+M6xE0xkp9NBC4MwnlpTI9e8hAY8phT
F3LmiNQtPGT1Qd302/iThq5GnYNkg/+azvsKcOhHxxqpWddajAGDuHABQoa+t4rbGuiLdkhQR7a/
umjbxEhrevYtmG2xavd+hPSG/BnxUUP8t4M6XV0EE4wb0CL8rrwqhBHbhhjpFdTW1aUqRSbYdQze
UmV65zLpYZGgL2clNV7BSQc7zfx9h6poZSSGPnqWYWxJh89Xf64zLufkt0/3MjjiMCQdV9FQfNdB
mApYcPUwo5FYRC0XKYuBbZExf2qeORJwaCFApTCIZiQQ5VL+61Drm54+3GUZIHLzwc+1ONe9CNfK
xk7NPZCPiHU2GECjV1cERxGqfm0bDgqiRVvoQU8BR1EHN7Z9bROGu+rxQZO4p4lSbwIElEuEaua4
wan25gM+sOnGNFP/gwax+1uvjb4BOkrMBnw3Nqqat6tnnuZe6TXOvwUiyAt7+kYR1rPEH7EihhVO
WQNvQxFqgI1Wan4NLFAwtRkIaH/lE8UJLLOsI1rmcqZoa+D5pocvmFsdHjMjjTaO6X8OyWE/Ftg1
zx58QjaYZY7hYKS6FHHbBBTFVTq3X2kqyH1mjg8pMNBrW/YMZ8MePhSHGsxL02cm2qfChwRTFFNB
kVJ+juUA4DxuxHo0cO9akapumtS4vYx8C3QWV3Xqv6Zm1awEpGJEo1mM6d0l3J2kC1jTpX0jpvFr
1tu3zHKck996Pe7vsELPYycewTq4dEddkXNIq/ks8xbKQokPw7TOjjlkxzmofYzOqLQC2O65HPqP
ZrX/8DUxD2JQy9vMvP0iMPjlpBAj8KwVUlDYMkBmBr/bT118jnNHr2wv7ja53zSo8fF1RREKgnzI
dnKmXziJcjyDiJjxywhv1Ujjvimy4NoASRXB8D3kszxrv+FBrefw85/frH+S/Sw7s8cxix+/DZb6
UXaiLXuueibXc1YpbgCtmlUwtqC4y3o+xGZCgZIMNw3Qp0E15RnF8f3gZRVFP8B9+FGrWQfWU6WO
TdgrogqIc86764qX8jrCi/7BC/EP18xBxHU4Oyvton5alrFf7jTxspNpseEB2wO6XThBexuP6bxi
UfNX3fJ6xoUDp34RYpYItrDvQdqSeIQuydkNHopD0CQTZjArwc+Yh9dW0qxlVJWny0W73d7GAv/B
mv/biJTxrUSpjQuda0eqKN9edz660uaoo9f8bXgkUyCxAJWceJNBADRnQ95UbXZPcnNxsKgh9ORY
h1Yn+kxkzqktKwgVs1F3oJGX06FOrB3S6OjM1GcP+ZSz6Bhff/B4/NaCAjXHkEUtg0e17NfvLjmL
GXjWArXBorn3XAgSuuwx1kavRLMXC0YsXDUNMCtvOXMWLq0Wod2bynNZQCJxMLzxGUclUMrOjPet
I1ZpUDlnqKZQjvMry+v0tsmnT2Hp9R/sGr91X7nfjJ646Q5ZvzSd3o2klTG0RtgTinC5+MDvd20R
q1MZJMke0Minpqqb23DApA1VC1a98aiX6hOzX7nWoJ0OXdN9T/Lw0Ru76HSRx5qjP6/JLyxuSiBM
qW7C63x27fMYos6bMdn3QU20uZ7cayx5jIrQ2lfLVKAxGc4HAR7UeoJOyIiXbBF2m6xShL9xTp1a
yA0dyphKVtGnQfnGLghC+xrJokZcRyfSHqMPuht04N9v+cs9krwYqPXxP7Bwvf2CiyRtEvimDAwm
W22VT5u5G6boUFlBBscNJOjBqLLiXLke5rDlR16oB1EXHgeinL22JZyyxgl1+bNg+aXLHw1B/NXC
gXack+omHof+oRdNeYLu2h9pJgo2g0+RAsCOXvnkdF171zXli9tG0/HySxflqNGrL71lLBZIV6DM
AVPR0RO8u2zPoZ0CB58qg4VfUiqBtca/OV7OLx0P5fLl1gakZBwd9e7yp6byAb5But+1AhVQoMQ9
R+n/IerMehrXtjX6iyy5XbZfE9vpOwiB4sUqCnDf9/71dzj7Skc6B9WmGiCxvdaa85tjJG6ntj1o
SnJMcTWsokajr8XYNxdVui6mUD4OIPfXtG7jc2RHDKvPVF11kmpbq9TGQzF8cmAtl7Hm7mwxynmf
uVWVylI2/+3uNCaoaF+VE2y5aTpYdAX//xu1fOsAq+xTsvVmM4zEs+15hqIYGbCjOnOjsv1gPH15
Lwa1KAi2TwtcjJ1w3WsnP5aNPVN1yNkT/SypU+ygUCKPnjA2aWSSdu2hWbkkZOG6FrNnp2lypxWD
/2FoozcON8O2HOv2JQT/wJVd3mYmjU9GOn0ElJHvrWGP3pCGynaAVsWUoxmwozC/Q12bPnuUmf//
rSW6AmYa/eA6BBS5S3SSzjrzghc5qDZNosgvtOW/JDLATDGvmaHI7i2xTOqCSk28tdXQyCfRu2G0
rxX041e7Mh60d12dQ+ND7UrfgQUBAbEFSAM4R3rr2ZUMTfgyjToUksaXX0ac0E7ZNx2hiNdIl8NX
aZ7Hl8x0TL099DYhsLauilMVB9GRNqXpSa2uvZuEs0n0vJgzBEAtGQwviMLYs23YVVnlO6luAxGn
i7NmXLXyyMeFDvsS4cqKn3umOcqIcKXwNhXoBKFNTzT3cvgvHU+BWuQNkJfEppkrelpUslMLJbvI
fQDPuy+dNB3siGiRTpouyt/bzkbIp6yem6VWLOygJZG/1MFdphiUw/NDNUib582B9V7dKLISurE9
buo6yE6h+da2ugyfndmUOgRJ/VzcKn24GWyqd3kC0yOoqOaMmjhEUxV5yAMfVl7+Gez0INtTe0vz
/Dws298Eww4bRPL9lcJceQU6GUBAAG+5e6MiN64HP1aODQOAjNnTLtGVYTzKzPPwPHbjtLEeJUBp
xKC6BGKY8ODzX7Wex53Api7Wan20S1SVAqDIJcQ9LCC9KPE+tmPiKQoDShBbi7FFcKLmypajGKQO
cyj3EBjNa1hDh9VIGLuBWeiUCUyamfB7IDJk8TeVxK0Y549eJs4NQ9IymuIWikIwxVvFBOT0xNNm
1cT1HI2HGu7FOsia0NNDjj450JWJkpsXKBDppAIbBM4GOBiCkj1cVBDxIXOfhl6YJ13qyk2/3PAA
uBmkaKjJWIl0HHJghD7ZdpfT1r+RcctTNp+efTxyyOL0PEaUHKj+K7HJJYFznynPKIh+M1hmDpyq
aBepMnUSNJbzOeM6PxdBPe0zer8u0BNoLjMbScVwbLsEWyrqnlMIkrrn44DCxgdwDwATnOddSeTG
3vYDRqTNpr+nA46fcqbBM0WXuU71izZpn+YAJbqZeVbnmArkKPedAPnqn2k4TVijzyEFjVPVH1Ug
zGf4Z/S0rTPCd6ZGpvo2DkG+e54wnlW/HFI6xARIW8/aJym1YN9khn8bZUPmvc1ZXoBIrap2gO2c
bEq7n799i3GaMRr1FymMN/h4IrcxsoZOd6kT2+CIP4IE2ZYUlDwR9nf2bByDZv/w/JAiqlrpbVJv
dAvId18mk5u1uLlTe8o2UARZU+lwsdkNxXgv1Cpn3Jh0pZ18pmEu/9Cq/YFfhW/NxvXEA5x6bstB
UMPg+nx6jKlfnJKpToAdLtULmccdJtLNoM3alYGwkoFd7r8S8AJ4QFoS/wWiMMoah8oiujU34nWQ
KfsWWbR9PlyaDH2aCdpkU4uKKNWYDzwY2CsVlqI5qLaDLYjDwSQusQThvSGawx2twGCENICdE94a
njswxLtwggfT1NGXRdDeAaZwZcwF8au2fKOBDSNSxUGOFoVRJ0ky99UwbTpmosRShgayIoH3BENg
SgE6j8L/kcq3Z/m9iOTeGyvoev/Ff3s93zwHrOq2hueHWImiGtozRvddLQB5kCp87Wc9ck7B7M+R
Ct0fKi6VaGZAlpfFx4D8DNIyBlV7qqTdny9Rqum/SVTDUtbi9ARP3Zs0IR2e108k/J7d5FBfSqG6
kXVHi+1xVVcvWjAZr60urUFAPu8zbVgyKXYXwGqRt3ER+sehAl72/Hcay/ciGBFzoX7VHSDKRE3V
9ZI+a4KcMQYTJKOphvJWt8NkJYAErDDfMXhfhzQ8/fmYpg2UY7PYQ2bfI6Em8yy4PgSYQn0q92oL
B9UPwBPVqbcAf222Ji1aIpIj5Jf3udgNWgATcUfGsa1OZX0n8rwuqRIaZM1KcQkF0OkQoBgA8f4e
jv9Atkabgn+Rm6H2pMpxyEgSjV9q7Oygf8RNy//wjCJnv7JoiZQgibp8lNkf4EiM5BlAzfjZY6eC
oRF8sziGi9KLFn8q7kLtC4LtQE8kVTkG6cRCBIMDCFDw1VTxn8SCp8cJY8BFUFbWRvHZagTqRHpY
2Ye+g8kZd4riVYmG2Jl+ynUam3M9yoPb+228YVPcrg3AELvBBveUlazhDIzHrmXL0t6iAtiZ55no
Euv8bsTk7uV2/KE36bmK/GRT4xFZ+/20MZqAOYUorlcQ4ULqMWyj64QIZu/PtCAYboQAf2FPfU2X
OoUZTO+5P2mbkWkejJcUPNkfQI+MmukxKuHRCNnkQ1Me+X5iQQ4ky48TCXXYgcxvJlrjUg4bNu0Y
y49Rzd6kRnm0ae+ZusBLURHHgX+i2tLGiKaRtjrLIO96QLB1KM9jGRVeOotDzLDYFIVX9mfNivCN
NzM3PGLphNnarnVmg2tCpWEmA4/vlaVff7Ia89cQ/XGQoQj2yu+CgzLrDNBEvSvV+sac9FvWqLMz
RdE1MMabrU6QEgzOWSW6KMwq39UcsDrZQ++pNcMvZljtJTs7a3SW53I6ajO+v76S70mrZWtmbcHs
Fm120QbY5kFqo9lrjRxgOfOgNkufRGicQ45Hy+MVaOi9iM2354XC+CqdOayL66iV0UJUpbW3aXYi
s/KBeFWw3uFEF/FVsooteCSvLvzDbPzaxnC3R/NWB19G5x+o+3ispRc/gicEZ55ejTv3DGbpWIgH
aVXpIBIXEAEjFsxaMGI0q8144W3XYwXndgKtcSDEtxpyXhZN/Wauh85diEQmq+2vJJq/aMmdiql7
GWT1zVRjxvlqKvlK5XZgOWklKachkotDM07bOAW10TCraaw4V34Yrd3i3pwC16gscZPaDkSfQviv
j5V6rdRFAwRCQXNU19H7Yu0QRmmvOxs7nQz3db6ApdaL3xydp5V/icTYwzanUBJ+jlXKGUPVTzbO
T7MrXXaOtIX7rV79TGWykqcbU2HYXI61PV1joJmS+tvSU7I5hKcbDW3trBLlydPkRWgs9FY7bMZG
pwDOktd1JRguiPKZilrciMCHzdWp82NpO6nWOzEpw60pw4d2Ou1So2UCezlJpeOBxNW87ubi2yak
ZDE4ofWP4K3xSYycA070GaUS2pToztdtKq+UnnH+DhJzzANiwS5Z7AXtjzbJ7EegTJ4tZeNbRrbi
EFS2QqgnG/6oPv3iIZiYx2JJl6q+vWphc4/LpP2T9CZDXBLpTMCO2T6vqdEwrnRMatbPrjLqfTlP
ncdh9jY2DGdmdsukl/kwzJzvQ19nOPw6ppjQ0q17g5s1QB5Csrz+qOTcMTiQa7Ctkdmt+lG4g80T
kmLn4AFMk14naFUaTkBFcYb4ndgutMtWtZGYMUIB2PkCQvaIrcSb1DC/s/Fs0b6XsuNXNTCqah2i
/yGR0eQbbA67mFoQchM8b1MAILFhilAufPAYDXBTMwBP1G7Her61dcsCM9GdlHjxcmE/Ih8Bamhp
bm+k39NgXGh0Ea4BS9AOo2eYW7+InGDKtxQzvJyukw6amA49861siNpvZjw8Y16Mm5B/evDqcO3Y
+HmWdlfKP/KQfYbxGx2K9CWCtLhmqqZHesSJ92JF+ncvSD9V3fYrhqJnRPlfH4hjAGobKkyt3yKA
z00q5DdbBucJdMVV7L9JxgQ/rM5FKrv07ziIrgw2AiuD4Ma+L+WDpKE8rOT4p+o4cs/bsjDuIIr8
E+bClJ+a9HOjwjPqq1Vcv3LBCIjOoFAYDsJhOpKe3uUtREPOdTHMYaSBepQfU0FaNFb1+tb681bu
Zi62gMNiKGTTa603hWS1UvK4wacXCvK8UGZ2CHKto4F4isp1q5AymPu1jdlhI7C4mSkk0HlSk0Xo
eEvj7KstE9UriiDCZ1JIN62oj4Qaw0OHFeZoVv1yCCSM+AxkvMDaZF+Q3+Nu8RmdmNuZ9XCd4msU
cHO0RaIEdJZLAHo9WVCecWVA+xajjAwjkWPBOlH2FlgD00JrYqdeHLcoTovBXFVKimwTOs96suba
LVBB09mGvByFC7CHZT2TZI8YDEnAnP0vV63LKFQMATKcm5e+iN5sM70xfkzTu6sndDFas8Xzh5Ar
grVLnRrvV6R/KpQxXV7ZZabAQlXI5/PlJzdDXHU0OxPONk0QTY8cdeRO8oOfRqiLQSDBXNYGnccg
5ikweFyzAL3A61al5F3+7YdfxbpFPNuD8SuN6dNOUJ9xwRgDe3SfRjgg2+Yk04a7TwlP1xAjV/bI
un+F1AB/5+gJZjxM95ygV1pTUftN2APS3gWcdmgNtKWBDTSs6Ssv0eTCDQGpw1KuETYknUuEIHmY
BVixgPqIf0pl9CxpTxZktCBxTubfIYf8KKgJxBXtwNoZ5NPsn2JbHLSFR4BfecBjU2h4p0SRHvNY
uxljSAqzDLyecrgibZZvyxq193Ci7PWulQzTkr0H2ENp7cZWYJMz2IQQjV3/QFwT1QH4o4CjTK5h
Zu3H8VvUyZds9Rws2nE7qmwhrSahTo3Kxay4HSt+9HNMf5RZLR3kbUlv3w6MFWdY9qsguuCVjbdp
6tdtyGOvf2sZbIgfcf4dZx9aqMNTx4HkZuPQXWMpfFRzi7AS5MN+hoj03g/xKS/zDczP8VyJWH1N
SoZ2uOdBcdcr1vxkz7TSyYpFx3ETvGRjyep7FbZXXTo2anrI55GZveCzbqhrIsF+izADcLxfJWIw
HTRSB5HQHglzHV2vSacnnCEWNSwQS4sTmdduSh01a0HHtUA/JydlTDVwNKJwSLxHaY9IHPvKMDgl
byUWoDFjFyi0Q8QyxPdB3wTtVkXkP7hVS6qIzT24UqgEoeIBbHJg3tl7yORo0fLS1Sy5foOZAEGy
7MxvSfwruSt/rUK7cyrkZKy+99hzwM/qOofONQvnMFJZ2QsK4TGDkACodL6D/seMPJG5fk5MdD9q
V5FBZdqZymsLD1JTXuX0N5DY+tPfZetCNWIJSR1yyePpOsCZHsDdj+e4/hj8aw/+WWflUudtoG4k
f89I8NS9acU9APFVPehbppI3jW40oNhxFNaNQN6mIVIoTmB5j7Kp+acB/OoLlur6xxRMT7LyKJfJ
+pgoKubGX1J0jF2OxsZKkMTtBvPQBR/BYSYERYgFvo3YsAw2D5+ZDMvhDjRrhA+Obq0j3HEFk5Gv
A4/cdCV4uW1FusDldkz4iLbNw1/WJDZOOgnuzuuyILknBR6hjhXSDaYOOE1ufZSAMPMIW6FiZsIt
0qBxU0JsXbZJzJb3q+DEheO9CRQejs0trhVlMwmsCNC/nCLO1Ifezt+5nHB6Nsjiz0GGSLyhMysV
P2m7vH5pFnFGSnZtmNo79jpM3U76cBk5qWwgztqp5DI1C6GWwWssaNeGUpQQULTRuiOrkFCIsxpg
xujrGLJ6C7ag1r1wMKJjBnNlP/aGsdHGUL/MI/4nDO8sut1r7evMKZNpPNnMt256iW8h5IGz7ga/
ePF12DcIedP1WFoHqEkQ1qfypHXKTlbZJqfBQRDUaIGE5J2/SCc2edEDAsbbk36MAtY76QWduo/m
Kn3nzRFz+wUAsRKRWH0vCYb76Ttzv5CGW5e68Brrgo3ywtR2WX/y8RxIE5bgooPqJ6/462Dc620C
CK9AbVuF6YHNCjzquolv5OixVVSkL2GNZSSWrsW4TWPmosZjDAzkRSYMh/bdajZmF8CqDFj3amg+
FWfveaNyv7QGk9T6G891hCSrntQFOAOGqKtjLVPjA9vjAkNvwF6nHNhLju9jail7AEcxRMaO00Du
CfDkfly5vPcreU5Otd3scm1mEocUe0XpYbRwXufIfC3Wr2DbqdhEabJCZnFKDKlDb5wic9wO6iue
jE3Y6ZvJlyD1coyNF/1LtF9eZ/oRyDJVx8AgIVOeIg537Jb3xC4dgvVrAtnUgoNDPvoAaQlo0KQF
O2sRus7foL0Z6ouCjAisxkq2U7fHBJDzmG/9jAN/vlGxvPkapwQclGXH9QnFMZcYgsOcM87cxNax
LThKDp2zaOkb2sJjDjGRNyoqj+NKw4QAqtGZ6mpTlfqelcoNBhjCzEln1Yn/RdlnNL0WKs3mELkO
pNqhk6lIvGZMH2QN20o6i7SaEJkogHWJLzBJpK+toUTNTrik6+hSKCS6M08NoyObBoqHpF4Vag1b
v/kUMWs0hyNmrLhLm40F8tMYHuzdWYn0TYlhOusuY5cG+yTK61u2fGhy8731D3SxVQye+SGsKdR2
eVexnrROiZpHUf5S6rDznidPJBG1GraI4OeTZMcKp7RpTcENjeLg72X06E2K2iWfYGaSyzQz2D0c
2vmJUqbxUwDNAtXIqMkUHgIuQnNnN6AnsWcIQ3LUGb80rL/cg8C3mfuAqCwlXHiGFse60YRmz0Ys
9E0grZrXcY2EwR8tuieAGOpQXzP1DxMX+E0OyJgjnM7y1naM7kGmAo7r2kJzK18nznsJwz9N/mLY
kcvJfZ2bo5OJ+0JkiGV4xMScSzVl5sIA3/rFQykSV64DcycC+KXDOLl4ey1HloxjrtWMUoVz4k5Z
fQr5Jk/LUp+xffY6Rf0nDXwGWHyw1kaAfsB/EMCbEn5Xge6lKjrGfsqUZyf/lXazQpeht5ozFBRj
U1FJA7lY6Xy5oV0LYdMWMFdy/yfRaJ7G4NWdxujUXVDXqH6q+pQlgDWGGSKnTM1qM5raSUxB8EN3
6jqZExvYdDoAmCW+XSHzpXFUtdsp573tevM1KpIzd/2mrDZaBBAGNwGk/XOvyce8DvcWtbOuiY4F
JcqR6BcdHyrOfXL36yVSMtqNk1UqJymzhVVPGO+CMvdNDHRhEJMdxkqfzt3UfZhKodx7+75wkVe1
/Fq/G11+kZL2gF75jPDr4Evfgx16mpaBUVc2dHMPaHpXcvgPMQMKyNydC8vVYE/lsr3WGOTKAWwH
rTgzSXmk2s/z5rWOhYtxxKnZl1GjooNzmarvAL67or5IAUFcckrycINawNadR+ro7znFuCNXACxU
ajGcDXaZ5GYD9rF1SS2cGN5fOdlwZmU72jeOjeW7m2d11QVbYqXRpfH9R4UXbKVxmHHtsUHRBEcP
0E+6r/Tyw0LQsNP7jHmpjHkwtTHYS1vTLeqKr6yTZEZWguIieiW/ZGZVXGI9C1xLV3DmLJ/DossI
ApmmtTHmO8ay9X3jt9G5pEcW0D49jG1Xy2zpmqs9zSWbe72+NgXd2RroCEtb+s4UakAazy5fmqrr
tqQW2Qp8Azm1dn4JS9YO+XtS04htFdefIQ2DS09z4aEW13Q0xRtfNDtA47wWFneb6JvoYpuQ4aOy
OTByr5+4hhnJmc+5NZcO87v5tStAiKRT5QS6mr5ZE6xwKXkLKDUc5i5vloNz4PZZG3mNanYuWhPP
AKP1MRbWWxBuo1DsglD901OyP/l6U1DWIVboD2m1KdSDZYS1o6qN9JJmRe4pAQEGFDXtPrSJH9PG
FYfcSn8HK5kOpYrS7/krBvCUTSdLV3HFTsNTibVfr0Cddn01OojBOSAxAtuZbmokBpVTQ6d8CZA3
Lk/4Dr2S1t4hN0tYnj1OzwYg7oHvh8S3nON8X1dJ8TePc7bgkcFBb/lAqn5RffcrPdbYqyVpfgyh
zB8pwXIgF5o3ofh2lRZXIy7jBG1h095kU7q2JMfegRR2u07alvTN0APUkuMnInL1eU64GDPmxjo7
Yho3/hsyS0hjs9c2IqdGjpRApixUo+IQx7AE4yi1TOPSZ+HcO+J4NJGfMO3GxgsHkQUVPSsBkvvA
1SHkb+WxvMaeQU01DJl1rNT5w+zOqdTyE9f3gXPqaUyMnRZ086VE0nycExvgiDKeSGN36yF6L5Xs
JrqI/G3IEE2jcRwFfkvXvpHFmvsZ/mxHrqZU2D124m/Ldb/SI8SrvE7JnqWmAE9FQ0iPrARFU3Ul
1jb1f4a2/QnLOTmHcWA7VRlMp7QLZeY7pORIKo96l9AfguXYoUxzChTzAPf8b0R5iF1j0XpEUpO9
UKtv4jv+PpBAslrRSMEPBjW+PK/uVI3qh+ajJxMFoMPQa6JUuFE7/Q6xL0BAp4dCEpiJLLUgWKZQ
JYr8bP/81f8+aJFZ8+iIO0+wk4mg514oJfZG7VBU8Qwlzs+koyKNMUPTvnEfxGvOBL7TmeOXiqTk
LCU40xg8UbhTO44Ps56Cwq2l90Dl5C61W6O2562FbEpQobuECueeRiHzMzKywNz0dggl8UArzwGx
uUNvflArUt26HzXeZ1s59526SdGTurOvx1dzVttzafL60yW4TvVXEMI47sBobIPJfylSZjMRoNFQ
SeVy//yVUGJSRTPc/2dgpBJIRbOxTB1JR6Wcw5JJB83eNpNivQ0y7HS0FKVHkmNjMCBJpE4vAXaq
YgVMc91Nn0W6G2Jgk49SMtg82Y6EDpg3sqFkJFjs4xFoAPLsmTvDw83R3YoR6Ta3d7hjaQw+SnoB
ujXWnzwPJ++kVMGwM9NwN9vtYqz4oIGx1nztbiq57Wl1JU7UJmc4q8xhqO1R9PjrfSHAfOug1wO5
gzKeatWRlBFU4QY5VK1a5UbY+YEoSr8nffhjDsGwZnkhmFtJPE14PZFv2DTotdCxkuSh1I1+mHLz
bJZRdsuYVeFn5nAtaMK/U0Fmvrh82JQUDgvJi5GPlTUg/y5fstTO7hkG6hW1VXuTKjV10EZ86bFF
PynNOG0UM2IPb+6N6DBmluZZKsGPYL6Ag1hKfG+DonwGW0VF1UUlCokxbynlR7Hrp3J+VEXgDRlK
jUi5ZXLYnYOwVYEm0mdDnFE/IqV8gQh1U/URZVXbzNsUaMS60ojhjCWHkLQZqHsTHqUwY06vSHrU
87LvjIJsz3t4jf0o/cOjddPhTUDXA6YzLLBhdNPWYieB6pdpP2pxclqei8oszilVD7e3ITIzO0I+
9vlJvrqxs3vt0jbGtqzTf1MfnlOafWqtUS9a/vLzQyOTkMB7xlZIJzbSHvt/eY1+rOWmpTq0rnwX
etiHXjSfpQnNO4vvGY9+H2C13hEtcHU2Wj2gdA/1j9tpaBdLfMxY/Ah/y331PgXW25jCSTGGKvVY
xTGrmnbhqMSawL6AqceTG4Y07lwKlDLmGal24H4h/agGRvCCn6eZDouSUfqvKrtBUDebukNO2ovL
QFeNv8qxvlXD/RgHP1JVbzXS8ghhaYHEBQLsZ4qv3HT0/tVpZRjkqWeJ4p/I4Y2k/lyTedIUupcU
70IF4QRoBTTWpR04Ukf5yDBp8dmnspsHr7FBxMvJP1Jhl6xW5DeNDUfZkOD0i/oWsR+vDcICtbwp
JQYZRBn2KyQYzMeP/3SxnKdkqtAV6WArJWQEQkKPscsWOYacIFtkyIxoxWujBUPOjbAqkuLGkKix
5vRUoEvhG7ZJI5RmfBxzwnbx4AFj9EvpgS6FDlfWN2wVi2yd2DTi9ZIiSUw03FF0KhxFpjy0GMlY
PIf7STO9oadllGZnbN3XMo/UO0sOTdnOpysZ1UdhEG7p44KHTZN/0CdT6I3T7iPdBbYnnB0DeDCv
s7lNSDJfkPv8GTmFa6n2m+WZfrPl2R17rXPqEUyK6VZTJnm1FOiPuqppRtM1kXgbZ3rvHHEKVXYV
3oJA+fDxmYzin05/QGgfnd1sISq5jaav1Anzon41kzukGydMT4gQZYobAXMfJo3wuDGpmtMQB87O
aFK4N2he1H700xa8L3IqPZhlzw6tHAfn5IacSayiYUkitJ9d9hWNMyML3J/CDw/xRUTMR1mKL648
CC52aqVv6CX38WDB2cuRNyZ0fvZ6bKIwqqTjNNvCg9w3U3GcYYU2KqcImDa7jDD5CkBJ8M64u82j
ajbQW3N4LgzyWHWJnmOQYulOw+xKydrsf/Jm/kOJZ03Fkb8YoggriaYTW7I4dmncF/I1q15ySPlZ
+TUxFiZlqNpj3nuV38ipkj2E3zpy9M/kxQgTg/z7y2Qg7sKKzUkQEDyRi88moIgfEYH1GaAn1c5w
ccfEZ8cTnPuNVQCvJXm/l7DErVNLbIxLCQWM3/GkgniNuz6upF1hNK6aXIEhQVJ/UP4AlUhhhBtJ
IFflUNkKt6rP9qLIKP42lrbtLbHOZ7hnJHRSfYfqButcL5vXOh7tU7YxdRYdOwySvzXXlBWML9EY
ZidCXwRACrtFKqeFfwPf2vXCst9gaHS7OUF8ELemkxWh9KlY3arVyUuERkKwmBRDqKPLoIYKZiTr
5XVCRSdYtHhXP3m3NkP/IlUbK9j7tuFgdnc1caFz0E+POjXveuxrTp1BDqgM+TfhoRtrWKeqwamN
4A8Bv10V/EL7JczQrauYgrHyxQUrTd8zneoiWg0ZHTpqvX0EAoRFE0+KV/il7qg21m1aZ+2OWADp
xKA1N202SutZVM2L5N/TvMlvKkXfk9SWdFXRYkcH0unTogrysk5+beXordfylBIZE6s9ntcvfdYd
CeN9ygYSyV9ACmEFGTPedUKBpA2vnJJRNP7pJ+snJHx8LVuEnWpCC+v5eeyAoMzoXXtV+ioN1alf
GqEgWOFEy8OflszMJq46ggTLf3Lz70mNdnelFxrjxdgyn5+fBCmSruGBr5T2cUqC6Zr5aC19i5aE
j1mSgRvtloTjbWFF9JFNXByIzM0YmF7tpLj/pMWB1KabqAPX59pOaHKUtPQfnJNXNesbpXmdvGhL
56UYNRYWwG8i9RJGjUn7iGZloGOLAd7JUHkga6yt4D4JdmjBhz09rOnNjP31bPEA5v+1wimQywfe
U8BtJshR6Lrs8Jasc/lomCeFRnHZ52tloEcTvxM+WMtW5lb2wF6fw0E5uEbBzrAgUEg8yz7WdOSQ
5awVjiB9S2mC8dN8uM6N7Yz16Gkh8b3KKajBGd/LYIXe0TdrqTSWE2MLFGBokgUUhST04hMsvuBX
0/BFJ59LBb6zBjcgiIoZREZR4lNIgpazNod5Hf1MOM2VTFoXS1mmozmRpl4Vyc5sXMLFlDZzd0jo
RhiaNb8IajnVFGC56x2TP3So2WLUEWvqB0/JWDnT21810sOg7mWx3WoYFg54QWu6DV39ysgu37m/
gi5K2fq34C6Jq4+2+Iu3kCYVtr/hqDQxOUyLsfgLASVvQos0s8rgiuAJg7NSIxirWrhb/1sCM9Ne
KdxODSqWcSaA2m40zu2kXbniYqfjIb/0G1kmHIPGHCdSp9EAMw53Eiw5/fuk6ajAE0hXbhIMkbb9
Q2WXlnVBsW3HjYD8lor6GC1F+JVeRc5ovIDaXnX6uyEgjO4kBFdAF7d2QK4keDXFPcCDPchURKpX
XslVxb+llDUjbOV6ZiA6sLjqeWrKPgxG/ZO8OW9hB6cQmczsFpazNE6nZN9zbSvdXim0tSCAMFRg
TuUXXfMW7tmi8E5izHJ8swVbOZH8+q1g3nGAKkMlBVqAaX+H/OjSSMlluZ9o1A1/hf6pBf/SGqWn
E41vXUubVTpb6U4j4dk8twm/Jmdr/p1FnmNpRFLrK4n5lSj/VvnesFJPIXHEZnQlyXAC2FDX1lcs
V+sRKGVSftdNysQHVhXiB5LyAx+QzIzljOEbXmemYdGD8waEmcSrCTaq4otAlGpw2o2Lv8/+8sWH
hRCn5avotcboMSqUxhPI6ZIIMxraLeU3GWlhGNgK04KduOrK1H3Y5GxQS6L5IIXRAUunyYmx3uQr
LKrSnqpzTcPM4OLRkOiOoWNbL5MYqGbSwCtI6FZMhOU6DZWM9JWX5HG4zS1gd0Zun3O5bd5UhTxJ
x8SrZ0a+9ccvH3RpNcLwL9B+SWZXPYchFReNvZtpu9yZMhjuM5aTsRp25ODHN3VWNTejyrDBbgac
fVQ+fS7Da9Tp9d3SDBeP8RfQk+CKGLnf1yPNxU50p1rXtwgYpR0P43Mb2smLnCQ67drmIFdj8hJX
mXyzbYdQc7VpBdOsdPoJboaczagXmOYGP2b8QpgweiGwuFODgFxfmldupc/hSzmr8lmSw40CB+7l
+aFnByZaehhB0sgn0UTlQRUSiGhltO9KPbNUsSj/sAFmjyn8r3Rgpp57j12oPKIbovCzNUbVuoaW
WvLWtcNXE/AnesFw+bCti0LZG7n2O7fIL8yujmiWGUwLQNg7yYwHofFkK8Rs+VsVjYzCT/53K+LL
0HGh0qVH8zXI4vS/D6XsEzPGeSTk6r9PPz/zvz+gL3w+pnjG9f9+g7WdtAuF8UUipZ+G5cM8pttg
KOf981Nx00VcOctvjHlEXVdNPp5/rAMzSk3/nz/UBY3MQD5ppjFMPImsj3Gq8m00qPPp+RvVXMkn
rBdfVehXa4jTGdE35sFJ8n4UyShvhI4CUMFP+1F20b0p/4+t82pum4m27C9CFXJ4JcEcFSxZfkFJ
towcu4EG8OtngZ5b362peWGJspJJoLvPOXuvbf1Oxzg/GQ69rsCPaDoZCmlT52YfmqucsPYImHKY
3yzsi+ZjXmUlt5mppyzaUrTHKRn+8id8OK3mvVe3Yfwum+g7HsgYZAO198VNm+b5blTir+0J+SGH
eYfYAfQU7M0Pk91fdd2z3dtf9dREm3FS7Xb0NV7eiT672T6VVkS6LdJa+mnimGk0KaAcNLfcpe1J
bO2ucmlf5pFhfwpXQEQztNVAIumJDNEl6VnLd0gC1U8zUKFT1UdRo67IhobBSyNuqMq9XauRWBv1
5rMe5KR36/Ym0cn+ISTOuuQaDiUzN+5VHJEFin+YVqrcJ7X4HkU/PAPBI/4WwuA+Ftl8RhExn5OY
jvpKjEO8x9BuqmetLGn7++gAKtNZxa1bH1Vu0jmzgrQ5DrhFdkRa7A3yzLu+IVaTCKKi6qiv+Mps
9jZYeJL9SIDQavFHHmdHs66ut+lKOF92WDjWxe4HbW80kb2TjfAvjwcsU3Q0TLyfCsnuox30eNCi
lO6MP5/plWKlihzBmtvlzj6SIPbNpW2Ep0v6qzmvyHeCkYn+n87S45udgi5I1FjnOVgyEh8/qyj4
RQO5eQx++Lo6mZF9kgu46yrNpYlge1ukYT6rRkoiIk3jML94rSjvqIq52Ore5Nirney6M548w0bK
RnnryeFe45MIRSmNDbOdOtQaNAuG/2fseO1ITTPWdpIdJjn8rVwG4530oJ2kT3nmFVvYkHKTjiCX
fG3Z7Ofqb7w8e3wqls+B3NEztJ5NaKOvbtZ814ySz0KVSB7LdtxjjElDvGPVvkgT67UratBMRKYT
fspTN0dj23mMeB9PU67LG0FTp6ZxMA41AMcTOqovfrdNOp89XnXQYgBHmA7Nf59084/JaAEQ1UFy
NHx5coTobiSfE1zaqKtWoVKcqDelV6I8TOEtlZP3HpezhjFlVQw0r6deoDMjUg59pka9qnsXazAl
o0W7vLtVlm4mU9nPiTH4awIi2ICDGrGEr4afIrNpDPX9/OnWiIyrSrEhxd+Z74awjGk41YV18Wxo
MRylcEN1rhwO/mBexfLs8a9Y8hBGDD1XXqAIS07B24X/6/seHz6+mQv7breqOjw+9d/D42dpnqUd
ETJv/7/fOhhBuYkF4W7//eLHF3bmdGviItnVMt75nv2LuPmZJGObIECliVDEDKOgDJBoxIvH4F61
t0XidZvJcu1Yu46PZ7XXL/oWU9szgzDIBWye4iRw72TFpt7sPNWRUeydhrYA0Bjr2e19RvPtlO17
6TxXYMB+DQGggZaVbNVZRPbN9Vw+DYZayC/fc4FPPmkDiYyL2x/G4h8qSXE0CjpKzizFiuhrUMPB
L2Fr07HvL+6YJPCFLZeRPgoNFno0uG3xu7M51Du6ufPM+dov2G1D0nhrDKFtg7zvANPTtTBNOzSW
pgZNTkXAjI3wieBYY8itNfHqv90sX1QBsj2LNi1XwdwMmw6r3rHX6L44UxuHpALWW1KO3ZUbWz/R
UmrbJPHOaHR/44ONdlhEfNxz8ocZAcy2BideB5wMragPEWGZB9+Q8pQmXbM3u/YSkQx3SxeSpz53
86ru4OtNHS3+cXRuo103l9rs9hGysF3coApLY4FY3US109Q/JUv01gsgrnrNbmZy+uFb6BitPEsO
YHmjphvOOA3ssy2qfI2sClWJPbLZpOIad2XAWSK7ZzV3cz8gz29qsoNnJ+447DjlJSLxqq5Jtc3N
RZGgZBYmQnKC89C2soFpSH+SkfUGQHXqU9cJuQSG+r+tEX2I49L8Zqx9REgVFIw7DOGhgU+DUzEj
Gq1GDVVH/TW5WktTUlObSIl6XxXeYRgoMqqiRZQav7QoI1bsUn/NynpF6FttSYIfVsjEVhX+DwKG
h4NHOkQGHWXfOq1xFB0/0IyGc9LrxdXBldBK3izZdRyPrXSXGrM4CMzBQyGNsLdIUayxkbDN6NNZ
VOyMmRYBeFueumNEG2D5SHqSA/9/z7Hq6qF6MUtiCRN9dja6PfxQAXIkTlpiK2a0OtqQfbbSnNes
0t3KBvceZmZF0DJSwbFotEszYZfslLJvZm9vCNOmfYg7b5zc6mmkxL4aBLxOzdMQJOPNoj2FqVk7
6QAIVxzazAFyDV131vnXCuw1siCsVlmSq4uRz1+j1IddPTAuHF0SuhFOg2ee6MeTUr0tNCe/61r3
2TDMP9jGXyTR7TlvAnkxcRD2PqFCbZT355LGxQFlGlbZ6tW0HV6YkZGXKLAdqD6nqK372xxYO1uU
ZLQr/We77JeelVyBx5O/2f2KGvavUUN3oAa7PlXUxCRU0aFIb4WdvOhDUOxVGjObrbL96LYrA47o
DXqu5vH/6RgM8OdSWNsOnhVXvdjEKrtx/dxEJvChHusaKsV9saDHu5ERnMVitc316B7buNsTjfgk
6WN6aYWYkXB705kQ6phCoWv36SC0azCn+0FYiI0j+ZZyGiVFFNWByxa3iqmmiV5ZdoLu5I/UEF3h
7EtnoKOk2nKDfFmjXFWyE6ePFubVutW4j7Omyjd5RKJCZ9CcdUdMTyN2lI4uuie9v25U6hfk8TXT
dyPvv5mhl0yK5jjVNlUMTWKYNYmRwf5Tqqw4Mj3ZJjkZWYB5T3WPkMsvDMJrC5GGZkz8saQa8qMe
F1xE6hpSK0Qk9FLT/lxN7nPUWv4Sk4vRlYIATVmydgZ8OWMFCArGn7GdUR73rWHuxgFfPEqrYFMZ
OXojqpJ4Sco0AHYGC9i5bR3q5jnd4tkgSa2KDwh8LoUHwaaA8oFGGQJyKsiXaoP+fVBqA1eDDCLv
pSSYYoxY1nE+HuTnOEz6RUzWMyfe6r1AQ7OqS9FeH08r46dX+8OSFgfKT5IpSsBVOQbyKUkn55K7
iLRm63WolfOmOpfOS1pru6Ayj0zZ6MbhzAxTgkRMnJJrEcQfCIjwVvvTTysL6L0ahheaA++4nqit
6f3wm9lZJV1xAWPPDW2OMA47G2MJvQyJSK5RXMx6FkgqZv1cxkRaSLjZywyXFn0q3LWf5OwjZXkv
nVqsg9F/qxQFNoNWe6NoFZRJspa00wgb8Q8OtWBoypE2IhwyDD04LxP3NY+9kqaD+pri6ofTN2BJ
q88h6xin05xdoSFcF2lH+LoN2ljPY66dJPpD5Ha9t5dpdOG/wJoWoTcfeqefwgRZN/r3iI4KyBmv
uo6p35/GIXiKA7Httc+WJfBcNY65noE5rCo4G1PlGhhhx5srLPdeWd7GzzBYZTZdkEHReBmlYYYs
DKMhwCPqVwMXUk231AO6vgbYfMAuflOpUexUl7wY7vyVJgZi2MDvQnRLWWZOe+7nvUzFeEDH9mx0
f0AoFYST0KYg6BDvs02NrpawkDEhb5XAYFm3xkpMvU+kDKML2BQzPb7R2Ag6Fjej898xyftHdpTx
KLT5hxbEyHAxHfdY6mcnIOTahI/Tlngw9QrtdAd7Ss05OMNfdjlZYU+vQ68/3CrwTkk2vZodTYPJ
pl+UtpBJa/JVbVJN7xbpVQU8ZSPv1JEc8WZrd8wIwGNE+6HPOVh4M/dOYF3MKfWetIwFVYtOddku
eMDIu+dZ69+bdvwLRCc6pMuzx+dnzMAlcoluaM9ekBVIs1mYC0kzUmb/96FZPnJxt5GJG9EpzmrF
oqpDcHlgXLIkRhO5PDw+9/jIJRHlYBoFg+ixPIpM99aTMkjiDcSrlhr9ZjSLz6Ap/CeL8gSAW3GT
GooKS0wHiGo9mbvNcMoNIP8UfrTVlbEHBYjY0wVixp2tZ+41T/TiZJaIRxms8GEZAaFxGH4ilV9c
ISlgCQhlA75VWhGkovv8a1te6t7GA2XyIlcsv0c3jp+rUaa7cujrU+fRKRMKrGUiNHGppSEuj4/g
8bC3Si5F35I/MR5k76z7e8C6eK0z+jnIBupQtU72ZnDX2NxPFsPf75K/n0NA9DXgu5Hjafa96VRm
ENknkHcVWX5jMQjktsvnMRzP/75CD1R31DMqimWHQWWf31xjNRsIsejIFrf/Pl0H7b1wfHH8fz5v
Cpq5rQbh4vHd0+gV8HUc5DG9+W4vos2se8f1uIw56Y49Pu1iWN5FgLm3RWS4a0MDYE3Fpx8fD4GW
4NKIdJ0OLO8pjYLH4+PTuaiwBLQ5PcU5Sq7/PZRzntG7Y08qg6DSVwMsEH2FcCk/dLN6eXxh5JS8
dSQx615nnOe+Y9VdXnifnI9TSTj241OPh8xpQcDkKMQwtxA87Ppi37DRJnTOsxEF8AgdsdGaXV1B
DXOQgqA8tX+UWaOde5f9uAJ8/tNVOQHT1hyfJvpUP+UXLt3xYgUMK+PpNYo08cbpU2wNLfoy80Gd
EMLU6yo2pnff9kbGQIELiIans8u4AGesd40Ajrwp7EJTNSFDVtZl8hGk/vsqzHJoq5jxNP3dN0nL
hIY7I6YnLshoMGJZasIF1EI+ggSPvqaW60EjmKyaomKXzbHxAwcqB3MO1TYVQsy56pZnnO8CNN0f
Ah3JenRL/EYDzNPEjbePz8/0eXZBQG5Pjn/sw6jlJmdg8+rV7zpuq7Ofdv/7QUpICWnioOfICM96
/Ksx6f/zJaDJi7C0TIbxFEuUynzz48d0dXWzJRYHiTqyl7ZHyyP371bkYMn2ahXmnC/PZTXucCQj
FY+qZDd55fSkloeI/h9K+nw7uM6Mil06T4HCN+K54sl1mOfrBtnrevUc+Iu7aB76FWHQNenoAb1y
2m2hk0+Cd9MefsfiPW376DMrx9ugilvfwpWZAdQ+mYWINuW7cLv6NNWRDgXTQEbq680TjRD6xQ6K
jWzEaEDAk3d9PFDEdDtfw7Hk9xNv8PLw37/WqJr1OVPYyP/nG/591CdDmEQsYv/9A/kxwzUoQo/I
pWeWgeR5lsWzo3nq3C/P6HZ0d1kI2vY8e3xVprNrS2RRtFyGdztHtlQM/YsTjTUdG8wVrkHuU9CD
GtZEk4cZDsYQZWJ7SIJ++xAQPR5ofQl8oeO41hpPPzDXXitvC21L3ojm++G3dXZxUk5PXjb0KCxg
JMyBc+Z/XW5Gw5Q7t+D86neLzJ8uhDYMpHYMZrF3bSTcbQerK0M7BJ+uDQePyc8c+FzeKnMYqldq
q7qZSG+FsqlIM0bYwfA26+aiYSRKywsTlcuzWXDrIib1LkN2H7VvCkt9h0qjWAe5+iqk9auj37DV
QIfBfjPJdAoq9xQgOXEyrgE5UY+SNBtUuX9UAitki3jJHyWGYOgIl5hw4iIu/KOdc5c1evWUcTBD
hcmBnYHqEe36k9RAStTuyB3SjcswrMeCbbPR5WYL625B9tuSy6FUdDN86ucVZIH0iKv3w0rAtlDQ
73xiMTCz0Vdt5DdT/nxvp7c8H7BtUKJv4EPVYcKbu/Z1AbSSptw5Dt5j5er7hPOEu5Qk9E8+SYyI
IVhYcQir1uSicTamFRnPQ8K4om/zP6mIh1efkVHmJh1mfgxz+iTNs4037FRhiTITf9rX01frZYdI
D7pjNry0llWfXBMLmDQ8js9Fvu4zsfX1ErGU8HeDIPu1bnxaa0GmH42sfPGoiTe84WpP/aYM523h
dlEZD6Va+3X9d0wEo/zZYIjSynedUjf1g0WJrTtrOYxw0hsi3jKrso/1onjGLn+CvUVzowIboUa7
OBkxCoOeaCU2oGX6gIjl6LHvq7E9esLxd1PPqhmrRO6qji7ZUD6zOLS7uGZ314ze+VHb4tDH7RcQ
mnpVNORtRZx+mSdpHNbM/Le03JnCHhu8qxC25dlLDuD5aKoUBRgrJMI6TGjThKNBzPE2ylgoYKEW
q8ELthAn+KoRMWrJgl4zm9gpm2CTumBq6Kf7qUCGJS3wra477AkJ7jhGjT/RbuTMwi192xgK/2E+
7el7NStSyRBGt1Mdchyk9g5HdFBetiM9yLnUug24AgtIRkdjQu+4JWoWsY4uvBv5JtBRPCPb6FAM
Nx4HuDX6IOcqEvwxPZScDc657m5bhCBV2Nm3DmAsXLL8mThd7OukmEahzVtJwuG2kaqOMydznYyc
TbPsaJlHN66qiIeVfb9Bkdiu+VvavaWKMyVesR4GXdsSr7QdU6hegrMJXaLcgomVCHYkx6wqdKnR
E4lXDsiG9sfcTzipzNnmZUUxO0lan96ldCv9Lqb8qytUve4F+pAKuSr32i4fC+IyCjxnVEL7BJjq
xXXdeENzDA5kwKLh5dRmjsdoQ8ONpjUOWdN5oHZVz7nGQj+oZXBDaGShH5SFv9Y6OV0FE/HMmzUW
BMjJlF/7WUUIZROB2pEu+J3ckWrdmbLe9YlP/T4ZL43LZJnyIqL9mC3Bk4jwc1jko22BBdK1i+Pm
4zkYKAVShfsY5eVdIxkAha9RrnqDlQepD+wgJs5oN57GWvy22+CjljP5gD9KA3G8gwNk5cKIsIPX
pMH9l+eBf8kq+V5X0GG8JC0vsRd/qtT8aYu83pkYJy4zi6tBjfTsqcWrJFCsVR05nrIoghPdkvKQ
6cW5dQSYLz3esTOuBGfgD6Cuv3Ab/aCETS/28lBz1oYW6K8Nh16aZYJ0mWladM3kYIrC0AQvZ2uW
iTyQKlBunPwIG4bBfhVjz1D8RLDbe0jbAMv1uLzZkAd0SVJ4EHsEpiortCfvj9Pq31kWxMz20rUT
5O+a09Z3X8H2SBIypef30UdxJE04SHTwn4N4jwWzOXKSpLL3Yeh5iK/3oqUNJmqtRt0635nG/jZg
BNEU0s/pBO5h0vGeNHN8TyYAtr0r+Mt7QT8iEtohKb9G7ywTo73GrsBfDFMoUB+D0SIxhXEeE3MY
dFVG3gdy7K7OsD+8e+YkkVXHi6IMMVUdC5yOEXLZwDK3yVwa+1L6v5x5co/NtK+MeqRaXMb5tHRt
BxJjtpCE6vY193Nk8ihCBbIwpZ/mAdFMv+hLSLFft3BceD/xKugaPQfB9arDlNnreR22LjO/mLnX
qrMFaeaquZDYPFK6SGstA2zBVdIpLMu0nhfmRVpwZI86BpVEfR1x9AfHxuIgrGu7kWbqNWL4bXPH
Xxs8VEZ1HtvIPEwOgpAqTrJQU7Z5coffSWk1l1YXpOwJlYc2m1mIfclc+Yl3ScDZHyXA/z1BTgny
+HYDVNkOfb16j9wO6fM0ffRK0JFJ8L0OgHhwSDXo9sG8eX2OEqFI/6BnGrY2R282iLxhEj+VG53q
lCZVNi54goSUbblrSEVA+Jj8laYp0f92NY4TXMGJBk8v98UqndK/ZZz52yYef1EZiMPS81bGktHm
9oynCu2pxhq16yWOp2EIhnUM1CkURvoElvGXjcEP8VjzWmAPPytV7dCp/E718RNexk6rEfqCSTTD
Dj87CutDMXlqlwxDQ9FNt4LAEfga9UEU9EQN1OebKjGcnZhri55/BSK0QtfXjPyfAjSrjB21T01L
rL2Wus57o3svjZPhZak1wBlgew+27s67YZltS5RN2zL2o5thedibBSx7ORnTXsj5renyu4E0eIht
uRlVzjov5ZItSXpXg6qDDjTjfpq6oWwIgR+yME2ILsbA9NRK8eIqpQ57KmyADYqkjMIAFebxfrMj
7IBG5RukDbo+/G4L5P8xXWyKp9f1IGL75BUCZp+xgXvnXR3N/+OXs71qJDDFtlXaOtf9t6hFA5A2
Gqx+NM2KJsvzUEF5rZOPfFLDdcQNTXtuXuMqMU6c7vwterTQJTqBJk/3qmMGgq0y4Vqc7kaZdVtP
lXi3sUn643tQZW1Y5gbjJ9AhHuOfVWfOnyqOp1Uk3ucMWZyb51Aual63wfk14VDaEofSrW1l4vXP
TYA+ytrMSf88M6ZjwOb260ksA1llWSsnaP9mmIxWhtt8NzXLgC6RF3eflsXkHLm72JqAO2nrcRlm
tjxrdTasLLdBJJcm3sHqtsKwAGi7yZXp4heSxHkjOQlaeZ+co8w/mCNE/a70sXJpHAQfD3bsFfcg
1r8bk0jXrqNh2zRv0J2/YW1oa7vOxq0vzJ0JNZv1g454b2qoSut0Hzksy1aZMszIBuwMzluqBP8Z
DmCoi+vtHH+nruwvo6VxCNX5C52c9xRJ665Aq2uWg3YqmKhAPSLabGbxLv7YKtrVjcExKqk+7cH8
5BSSbjIM6ozGKnUaamYzffrhqHm4dVQY5AvFW1uzxSno0zMoWwNxHCeqIVbkytVXNRHhnXfO8EqL
k0lxPG09ZwJPDBHjTS8cdMei/2tmfR6W9qXq2uGiaajtqRcI39Hw9M3pBdP6HKKiyrAoEPqEVCQ0
itJHjeL8ztge6I/B8PF57ayWto8xuvvZbKDRZBUMMXmIA1CMSEGnUI8J9tFa5J9aje+w6nhFYkpy
XLZhJDDxBK3x3AWJuWEgv1dtHBFpAXPByrRL5LG9A0FjjrVQwdMv4k5mBvIcEj2HBjBQTWxSgjKB
JX7l+e0LewEcRaKeGZjXL0ZkExiXkXCV18z1ueVraik0qpSiOhNVH8hcBdZG1AZmTxEZzA6HPQUj
w4OSfqzJutO5HGqFmoj9c4P3xhzkttbmAsKXdUh6jBUIfwi6Tb6ilBwXV7ZLiqbCrCYn+azMwN94
07ALSnKmUKb2lzYo0YwDDfPInjk+Hhhr/nLNwtmpjCt1oU+wfOsveY00PJlZrHIwcbXmt5hTgVwz
Jc9xHdDfz8fSXHcO7D3MHvhmZ8eBshEEu8Zr/J1j4dXrved4iPWXBxjtX+BF7jC5teNqS7iMs3OV
gf5uouttJ/kfl6CKnReoQx0z8S0WVXOtbONIKtzzVFgQuBd4o0ncaTi0ytraqMpzy10PJB2AGnXT
S1lh/ZkGA3IESu8+UFnoZqN28wp2yLyxire4/T2S1PASk5CKWwd4HXBFuEwWZ3dsA+6qKi03TPXA
f4oLGiHD8isN6tyd9JD1mUrcTJKXiyHZ2Ut6sVsxpBmdpLx1BTBXoCM3drCStmKV3EEA/4LWdyNJ
xTkqavNFdPYgXHpSr0ML88qNgMNv2QUDm694aeOi4l4Q4uXxVU4yj1v0RdGpwvTbBRrlZJ4TaDw2
nLu07PbAvk2+dn1QCl3LPBrMI5Btat3l8aI/oj8CUyDgg9NFEl2tQVgiPrFKaFZXffPu98D2gxSO
S9RET6yxillPvKkKCwWTp526PE8hFzDwaRtmum7TXqWI3QvN5yUHByfZkiPwyBKhVbO2NRgRrRPV
69Zs2jVoNdQnPYLw5QTq4k51+N+tWTkpj5dsnI64cyVa+6Q16S1WznwUVJ59U2B9srLsQrVaHyKs
EpkN5Z3MAK/YtKOm71XjmQfXiPCapML5F5xp2c7Z7jTGUeRJr+o0ejPqZj7PqJV2RuC/d3Dsj6nj
0v7LbVIMGzn+Y1SqIA122AvpxLHrnh8fRQnuj85tyqdRepvY9IZXvvxxEUWEfuOa4xT3eOhZKKo6
W7VQim6m8J/zimD0gO7Dah4oZsn1yriAE8FU0mvCSEMgKzUiMzmzPBmYjRjUuPoLZhDsZkZShk1J
8VnSiT/N0jh6OqrTGdfpYe4CoE/YpnxWUyw7z21g6W/2PB1GXJFywYOnGn9azIRgwoqwemR7Qyqc
trpEBVKa6J4lwl0E2MkE8XcJENKyHqJjvgC2vMnYjjbW+jaIS4ys7CrpSK5grCOljrPf/3iepvUv
CueRh5PmgYEUdpIHHQ0RmWbYSGw7C+PY19jeOXb7Q/qBI/umWRqyNe7By/Js7LMYQTSz3SmbAIwi
Z2zHznkRk/8awJ2+Cs6JuDidU4N5iCFzE/Y9rRLMsSMF4oT6ScPcYZdQYnTi2e+o+EOuBOQbpebT
S+XbHStLv5qUPLnG2RoRSplSy7x/73iSJgGFEOGCOvtEkOXVNW4i/WuMC5YQhHrrWSXgJOzgb1Pj
C+ZIHp00wuTTyWBCWghEnq0B73FK4mE7L+D+Kq7LEJCav/cxi7xx4qFNOlqcT6rGqtC3ZtNO06t5
lzbqtRf6kYxG/m4L5eaoSBHLmN1eKAa6faq3Byl6cp9U9A1KbR0Fq0fKW5TEhMyo3L8gopo2pj5y
DiYY/ukfEH6Q9F59omAfD7o1kfpCKhTpAbCNCj29cmblcD3Fz+wk0Fuj2WLDDIrDv79fi4s33X5u
GY1wtkSgFcTp3oH/GiYSkywaAd5FITmXJVmxH3sTRym6PPTWxRa2Qrep1MQy0mko6jq5d6s5elLA
mko8yM4cGJ+sGwwFZmvazb7z3UtL+0FTHwjQ8npBZS5oGnMNm+ZLkNbeUz44+6SIDybpWyvMZC3y
bvzsQWJvrLRAaMTM/spc/77s4AcZg8YiYe5maSbm80hzOL42321g4y7nMr4/Xm6vHsT+cbvjFWbo
uLRyHHbyhvnQJjIZOyON8Oj3l3jpUI82vv9jDl6iqU9CQ/mCAAOgSP+id+l4kX8jNG/3b2+LELDU
a1zZd6rrZI+Cd8ahanubnACzbe7gpGkYbFFbu+1e45/3yI4Bl8CyWvcNquZ8dnZBgS9yZWjZHyzP
ZG8HtCMoxWfktJ1f0EvoxbwrURW/lkCOD5OyuzOIXHBduh4OmJvQ5Jd3fcnkqozOOT12gH9xeo9F
GhuWdVR+sy2j2Lw+EgCDDh/b6JnO2modNzTaaG91Ugu1VAzhjC36Fgjjm98ObZXXQafJA3AhGmM3
nKfaeAXsQDe5s4anvK6PsTLeXRqmT1qPKKQ21OeoErI46CxI7/0fJNlezlZzWgUXJSfnhCE3wAOM
PMGks7MFbuzdO4mIPdNKNJUag8nA1X5AWG9C5dp7NpmvHHH1+zzRx8a6QdIaQiowrMvq3ZkIOIkb
+FEzKZELK33GzcpInaMz7meyJC2n5iTXpvU5z+bpt69pq34yM+TJXzEYtFvVo/Hrx9g7R2JEXd0v
nLBInHOPoELbilFkwoOCcwvtCo1j6/OLsh9mDS+Eb5v0bYp7ZF8nDJtJAQ2tXoxPj7UTXxBThiwD
LWhpGHlmxrEAF+7VsiWbaSbDKnU2j8iiMQUIlVTO9t+1Zva4rkvb/kXAi4fp0IJ2U0p8KJIZ6OxM
GMS0QO3HyvzVpyrbwLwY73XZH/HUcciIcXLps2UfEwv9RzNZ+PE0OktZmv7hhbbeddugPGudkwFR
p6Hnc9BMp9/reoWZPrfB2pNUl2BOrMzIfKqqGM+A2dVPw77SCSHTGEtsSFlFadDbK2uW9Bgsp8KI
qGv7aKBSrpWGtGWJt24coFZCcF+Mtj6EygIP4g3dGhHDeHX99iSGXTGa8kbGQbZu09QHXc1JqcQv
83i1HkshDVH9q7DNLAyWlSEySiwIrtMfiYr4tr2s3DQLl4K+yoC+dTZ/xxawVhU+2MW87Vx1ZpCg
5h2Tq/RNyGMD/tnHy5bjKtt41p7U6ubm61TffWxtqkwYe++xUnUk0bVMrLetiTfHX5iyQ+PBQXZi
8gP8YK+TwMkB/WuSaRoSs/rx+K2G6QQ72yhowi/5HYh+e2LRTLKDuWsbw+gOZA6Svzb5v2Npv1q9
3z+7A7dBGiXMeBE7cxofxQ1v6gLN6K7mMB3MpnJ39ujkX5NA5JhWOf5U1RibuC+a+1QhOEr13rn2
Q/ShwdT8GuESo2XQ1c7gYlipbiy3AO+Byyw3z0jJhDEAL2nWxuukVsVz3ixhsai0Kkd0T2JgAmiU
7rNvTEA1l84wuT1h41fxuUffe4VG/qXpQX9oAJTR5B70r76BbDJ5CUkshHbnxFHSQePobQ1s2orD
Ymh6izWHnO/746VhRIkCa44v3TKJr3W93+cYWU9xzlEoi21tX5pZjZ2BA1dAKXDSnPqStNBTRyFu
FfhrIGD8sV5BUTT6F8wMYQ/Xce1kVnsoDZCnXQbHvvAi6zrj7sV3AS2z8PgReYnCxSYy5hCbkDKG
qsAduyStt4b3CSjSe5EOi4JZJcu8EgS7KwwWFmgxx7ZOXAwSrY0KrwkYZ8PunYLKBrKCdOwRmK6E
O698v03PssStZxrlmzOJ8fOxAjC8ak4jjt9N33JnTHYzhPqAAFqaLP8iG8l5xYiDx88trk2ZDByp
WbsK1SEft8hIBaTEmmyi2CNYbhzQVriIFDCoF7iPq6o8pzKdYWxMKFljdW8WE1+FOy00/IYfEWhQ
m1RLum2OHympu/GS/ZUspm7+4XVTfw3SyltXuVPuwe1jkGZbXQVYh59tp70ECAKssTauNvqvdYWv
Z8ufaOzpW6+mVm0Sj7L28Yp3iV1j7cf7/gieRIvhbudK51Q6K/dCbxPDno7m0Kc/s2m6rjnU3fSH
rk28ro2hI1L0D3RgtIwDaQMOiJ/O14JN5KG7YjrfYpSqsPLHgt0iIm4PdedPkqH03TimA55OooZ0
GF0IDbig1PNMmvmzjulsWw/meP/3alXDmCBq5Y6w2h6rDJAAhEKDzXWQA44lf00iozX2tP5HzgTQ
Thq72sNQiE+5b3MU+j+MnVdy41ia77fSUc8XPTAHbmK6H2gkUiIlSiJl+IJQKkV477GIu49ZR2/s
/g7UM12Z1ZF1XzJSIkUCOO4zfyPPXpWNdlUTuq/n8xj+FB8Cs1LdtMBZWXrkliaw7OYd31R9G8hw
XDUbSK61AnC0sKBYDu1iGJmaTWI+haUJ7mo0uXYNHLXc8xD8rtS7sPG6fVWCKXfRApgtCSZBaj3h
urnxEBVZIPND54VkQej5PRUyd1W5kEoV3rE2tD5AXlqqdKnezi/s4D5v+o1olAdkXiO6Xx36JCHg
F1hDlFURuC2UVDxF+OVAOqq0qyZI2+WccHZBdO8Ebb3z6xKYHoCs7Zyk5rUBeNUPn/rxfp7rmQNr
t+8LdH+i4Z4qqX07p6iIUgMFs/CFwozrnpWmrSgSVzhYIMzf2woHomSKzWaKdEPFWmkgJ7hwae7z
Plg1g300WEaPogvNPWSAx0rV2m1naDtqtcWyBXB3M6EAB35RqW9b038u/WxdmCMU76wVO0c333J7
YEbIEMro2N/7SbtFraG6rTF/qmGc+YJqJBIjZD5qgN5pN9xktXMwEVPBlHRUl9D5GK1O2SG9GO7R
9qOQAPgfvJwJ2UWHQxpWmrgDDN+BEo2VLeYtYmzNXZCU5eqrQkATzEYG7S5qtOdwTBFF7JL6LqO/
u6886UL9xmTMOdJc5T6YBGQKY3rWO7DrIDiQ2LVawGal30AjPfgVhH0HVoKf6KvOQWMBhJd324NQ
BU2eyJGNFJJl7hhfh0OT984a2owAiNWvR2Q7zCpRDokuGBbHcpfhYNYv89Y+Nc3zgF35FMXa/QDQ
b5lqsEqLKd82pmk8Fi06Uxa2wsjOJsaN6isfTq6+TKEafDMdWr5Zi1AP6Joj2ICyAX5joYV9r5bl
icRq2Im0K689zB1Q9aNMNEaIuGhq12/1WizGGhb2mKLY+RXgKnn4prBGX7LSmRZhXFt7aqBIh47F
W6km/d1U4VYc1wHweeNkd52/b8Y0OEBUtNd6Qm2snWz/UN6mu/n46B2Ucr42/9iavGtDtuacpk72
8//qFpZpByNz4wWdOChV/tKqevhagyG1h/4+FsA38fRGvxDBfC5a4Xvxr88Hk8of+vU92f4V77gy
CRgl1ja8hV+4oTaUb1p0dm6HQAluyX4weADl0mnbYarCR3KB6DmeyFpL9dlOrU2I7JvhWM200Kmu
+jhBLcdYG3a9OQJvGPwB/FpzrB0NpZa+fIKQQh8BrilqFn7/TAkGinPVbyMPwZl5nug+NPZmWFll
nGGmkCAE3nliEcf+x5xKibD6FmZv8zeBXdKeMsGW2LdPQTTpLlvcEO3BWV9TXNJWoUbjPVZoOGQ+
ymBC2nVSNhv2cwGBzi4iHEy2RYpt8Q5n4kup0Yrz9Sa6G8NiTntIPBwNBT57QOuR/e+pA7q0TmKl
u9KGqXv82pgDa6kbMIvnyaWgT5qA2O9LGPzgew1/qzVED4Ca0iPUaUGA25ONju6kLwlJ/H3Wnuit
LfzeI7dNtHPQIH1uDsV3Sy7DGBDTNc4EuEeikveEBsZiKCpvR4SFCFfHkR2U28GElZeW5kvie8rz
6BBYBIwm2IPYvbcJRdGP0/2PKXrWseH5PjVsIWoTZ4/OGJOWYs28mTdHFbf3F/x7n618SB6KwFIe
EBx7qPO+fo1K2uxQwPwrDarFa+gMAMkUNUROqidvBEQmz3BwyfsIIaxxTtDkPzkCJyOYje2cBqo6
/kVJZvR7JRiRcnLLZwcuyHzMTBF610K0lbKIc2wIvuw+HKHi01yg9eI1azcJwY+NSX5l1jSFSCDX
s+lF0lTmTT7UT7o/8x9UDY4XhLuuKG//9U+R4lig0ui6BQl6DypFp04RxDucy7Tr2MrYnEcEZxER
XTkejcv5YKxGXOSIxqtNarj6MqWX94l9F4JlY4XceI3xrB+gnejQVt+puQhpLAfVdeQyZPBg+htd
lflVDao2d0M6+tS4SJ9EvrSnCFQElWn7Fm0w99pompsuCBWUKEUGNd9DhUXNaFsVkBNCtYivM0EN
Is8J/j1ZVo16M6c81R4SnOauO5dPs0DRLXSraA6Ut/J7tWq5vMEPz9mEMpnSgUOkyMx+YzSPUVXt
sQCd7hHrRpg3gTcegpK6oZspjpw73so1gBy3rkldhZBhTn2sqdn40nLaUsd6Y6FmQkEEqkjuW8Om
7qF8FEnX3LaTE6wknRNS7YDydIZfAri4b1WutMvOokzKXItPbXLjzvZFUDkR7YlsVIQKAdkG5Vm/
U6ZtkffF1wmvZEBhG6uGKaprn/Nkqi0U4KKO9WeqXfWQddFHQoq6MijCsSEYL7GHyZd8tJysq8hQ
g9cRsanAGF/ZzzaBWUVLP1bNJ2TUjwkyBDeU76onMKTezTz5UgtZq7LAZlw3ddTVweppimteVxEw
K5DCOJJ/t+JkgyYEhMZhL0uFXx2J2S8+yv1gW1dCW3kdkXAYT82dEdUPjpHHW83vbM54x98LB/kb
hG5dE9m0Dm/JpQXJAuENo16kUZ3uhQekB+Wbfdjn/nYehkoB8G0O2o4OGn1pxyA6qHrUZqjahZrw
rtU+9ZazRVsREqBRQjiiD2Vfw4AIlhb+vHRJoLRgjrpR4YUEAT6J9USfKszVB9/KrO+qVd21BlIp
DQW4FXHnkkxNPxCG2ts8J8iNyHP9IVaOBU36RTYArkA7dR8XzqE0OkqMISWwuZaKxmGQHUQ9BOsx
674jYiVlNBtsmAIYUcCoeuDWWLOlSffQ52TtiP/FwMxU/eQlXnTFTeJGIj/DUZe94a1rrzNO5CDf
45QqMhD4CbkNEnMVK93r0W393ZzPfVUWynOOo9tjJfAKkjR2JdVv56KrQQAsi592b0quT3ahsNmC
Qjfc/djjHzBPsjkqmndHRfjIm+lgt+bfxXZJxSWxHqbSfhlkJV9gxLh1YuiSSABfkQw804x2eIiG
fUcZDnmMCpXw+Uc9dLCeSVVVaiK+xegRvrQkpbApxxuge7cQcLODhXXMQeOwn79vcpDkxb60XHmZ
2h8s1QyBJmFogLA59qgtLjxWNIaPWKEeLD2AVJi6jFYtUblqvVKtsFn7Y5dfg77oF5hGvAKVh800
cs7PK9oszX1p4B2mTLjuttZ3z0sfIF+3HPqlQw3xtrA74wWDzUcowGjd9nZHjwQ5sChuwLFHWbk1
x+hb3OTpVkNP5q7xwDhxemzhnSJtq1L9wF5w5ZvNRaUi9+jANlzUsaHhUEMlah7C+bvMDssCj+xi
F9hqt5v/JyxYdV8VTws8N3SZ+h4jXvBZOuXfMtOOaKt4+5zQjn2JlsP8DhMIXpygm+H4ZP4h/m+A
rmCKhs2ESz14dETLwzufhXuNAwCIKbmhWUn8PoHDmu2kJuwXyjrGuw+I8KsNbkl6epBD6lm9mS85
pQG06a0bVYTT1dfy9KUOfoX+apF28XLe3kE0FTtj9MvbLx9gIJhiF+aflR04byoc4qsCoLyOpQzS
QvFVH+nRTZcOT2k9PAtCyjmNyZJxuusUkOXVld+W5KDqYOyCLp9IY/h/qtMvjV8SZJn3gIK+9QaY
068wpXCxd9fdsD9kKuvFarLXWAfKboXkjdhUJ9dz+Aqp1yUksLurJnkyFMwpSinjNa+4jHQYXjxl
+rF66GgI3I5i/AghbR+gMdmHNJnCbS00dI/j4b1Qkz1SK/QVNOw0mKoaFU7+MWGS3+XtQN7rLvTO
0k+Tox6+Tnvh6DsDLZmOZPeuzkT1YDFTlrqDlcZcNBcJ2PGegzJMnVs8fnMqN2h7+Fpm3c9Orf/x
Mfyn/4k+TTL6eVb//b/4+SMv0OVAG++nH/++Dz+wm8kvzX/JP/vft/34R3+//szv3tPP+pdvOkIx
z9Of3/LDx/Lt/7y61Xvz/sMP66xBnvKh/azGx8+6TZr5ErgP+c7/3xf/8jl/ynEsPv/220feEuzz
aX6YZ7/986Xt97/95uBI+x+///h/viZv8W+//eP/Jp/1X67+8d9V/o///vnPPt/r5m+/KdZfSSUt
Q1U1Wr+Wqwo8cPvP+SX7rxS0XJcDCU1G3dYEDrJZXjXB336z9L/i9Gzzom7Zpu1omPnWeTu/pMmX
aGGZyHKBZnfFb/9zgT+M47/G9S9Zmx6Qu2hqPvhHC15TmLTFdAucnOW4hu06P9l/W52ILUsgi1+X
E5EyAWoN0XgJ9+xFyUmSCVJdejfl2rCbBz0k0OyyET0vVlheQLpAAQaoeu+vBnMkBExFjFcv/Gko
sGqV7ODvHgpQCzQ7h/cIU1vKaMXaF/Boy7FakEwMV4S5+B056tVk+XcwQhZl+0nd7WGs4wtcoh02
mFDL3XSvGPwZxaUDMuUOOKBqQdf+6MKXWqAMMC7CoduSY56hPN2kqniB7L/V8XwJNYOeHP4+s2CI
E01Xgx28NSqmNp6fnbU4P2tIYq3kp4Xjh1FXf2Z0LMer+FpVchrNj9kC62E7JqhhhtT60Qg3q0Ij
oT5rLJEmQZ/XTeTKBh1cqLgmWCgVuh5uEzauXUYAC9ae0B4rs4vwiHuQyzzKZxG5PNzQ5qG7eXaj
lvpL5vJkgbiNS1TMaY0d7VJZG5VJSh0gZuginpAWmCulKWcHf4e0CvJBuP1OKf5kk4G8UuXcV2VL
CThg+E16Wxg7YgQtr7JQko9keoHUdqQuf4k679iG9kkDKd4LWudBC9e/edUb/+SVDkkiwJx1iMop
0KBTbB7YGTsqphPYy6FAAsuIIdkA3XF96D6m3680At1FGoDjNTpOi8xT7qoCSkDr63vNPFc5ZMvI
A/3jOO/4PCGPEbBJwsuk54wW1NCmyJI14zWC9XgPbwI4mTHlgYXiOseqZWAnugLyPyJTs0WPKBy1
0nhrDFa/qZ30hXSBkyniXiprACtqttdsnZCMRHLWYQ7QOpluvDJ/bIhGsXFs3nrTObe5D2c/v2/7
7GDybOCsfRqZc8zQ09OH/Fj3zEdmRA1ESIFTggMgKnM8HwfchDAo4/HmWqHZPQUKbWecwLvcPg7I
35ETH+ZVBQLhjL4wrPcBpg2BjxXh1IY3WuGKJfS3ZYsJGfl5vnSckEqD8C9Wx9i6wIgWmQsyS2ng
tcuKKLNMzmsg/Qc9gQUJYhpGC3JnSf/NHO0a1zvaVxQmNhNGYpBCeRCqfxkz6h+tcark3bQxO4E7
LkOnegERDcbWt6+tQiAd4D2mdXwO0d6GqI79sWpPC0XjvikEvQJ53bs1j5aqIyWFeNcikA868rEj
/VC8p9qCERGl6kXegBKC2hJ0qxaNjyQwoIJeRMWaLgUVgtq/lMWEiWnTPlEmRd84QadSiPyqxn4n
CXV9PZrDIQbZS2+LiEihwNZ2/b7086d57nc6j8agHwLlC+PH4tYJtPf57mjcnH93DPxzl/39ruqo
f1juiJXaqsD22jJ1gMo/LnehKPCJ2lwHAxlt7Z5IOvOzd9dJQZEoxmnI9Z2NHH8cjFcjpWgd47hF
hGMOvSPnQO3QR201ercNV9Z2FciU6Drn3gQfa2px98kfzUcVuXC8GGOUXxDbsdVdZYLyjTrqfcAt
DDQXbU37bARfST/sIN8Vw1Gh3oCDc4IwQgim0PU+UjdY04ZnfRTTuHS79H5A+X2yrlGOXnX+sIMf
uGuL9D1QiJAVkFmRA5UzTt9pQvTkNJ+2op2mRD/qgfQPQm9kbHJwtQ42XYihQaXtNp7E6dtqhhsQ
LIkJ4beA+5u4LoUe0AL7uq38Gr338Iypvwt5v5UNjVWzhu+0aiQuV969BUTx10OlqT96lMutmSKo
jWiR5uoaZ518/eOd1MDnvNT+D49ND6fQIX8r9BNOzu/yMUFS2hUemoG2c+oDstpcOydU4+nJpVdl
PZHM5eNeLYajfDfCrwp9uDhbuOgzu6q0VNTPYQ+aMrEJ6XAdNDX1U7Hjd8t21poi3v2MR97JrHDA
uUbq0oITtB9qtJeMXJzoi2I5zsYeltm3QUE2DsxlWuTvmkkzEg3VJ0RA320KtUvNTt8bw96qlf2W
WMwht+TpQRhSaPgiUzjgOAKlrYZdhVkVD5BAAzNxse0zHilQCTwcdf1UB80it7sDgJqD7nCn8ytT
mD+YWX2YDH2HI04A40gWt5CD6y20uqHcZoAzQQ8RFyPZj8dCrh0omUo6+Lo0a5wXo4x9jbe1vXXQ
x3ELfHfjxDbIHzJsqDP5Uo1wdfBQ37Z86ARBeUK4rFsQP0sSPBbEoLGXmal/s3umPO2Mic5vDJDJ
9eLNBG3LFBBp4iJ+q5L47tfTwyYG++ngNjk7mByagW63Os+e380OtVVCXylVbWnYHNBZCOHDgV3g
HKaJZ2RheeAYzG9yliXUS5R0sPaaF13OnPY5cguvWli6dkrYAPJY3c0vaiGrsIkYLCs/NfiTmKq9
g4nwLt/ZZhqzYkzflYSvgFOrL3QBXh4jrrhN3otGnOgensLePRiVfchNAO9IdR0izeFZxjysVmGs
5QXko3bqdHVnBExQ+rscmpmdYzGmXE19CaKdb2q6U1w2xFLQfxdK5tzge8TfjcsClBVA62GTGR0l
0nBr6xkf6wKbBLm27Xtg53ondS35EI1/8EqV9mjtOqwwj5KbgGIUq9GCEs62Zkn/ETY/zAFOvx4k
998Nkg19Qsj42tZ08eMSHjOl5k4qfRlZnbNWPHyCDO2u0bJDZ2fvtZ2/FzrzrEG3t4GWs9QE8zHU
b9MaaUfGj2VtJO9yZ5bv16YCRREsEJAdwkQEihdKxM43Kg2rCRXUhTQ7X2X8gQ+wEUEPOiovIIgf
Xa/lRZalhSkNMqmMgeLFb3mJSC5jJTd8qqMsSJPGOnLisYZGe73xAJjIp5uH/FVu9afYNU+t3D0b
TRwaT2oqoDI1Xo9lsw+taqOraKvU8kxp0VDp+pXOhhH0bBiUUk/AwXYZHJ6sj04Ou5lmssrRAVll
MbDmImHPHuseHWMFkYAEyRCzX5Y5O42nMLpZ2J1RnwCr6nd7NE9ghYwOylZq/NYDQSCFuJXjB3zq
IDdsO5/oJrTFAnrvqeKsG3K2cyh7+arRu13imKfKh332UHZMwF+PurD/GFSjrO+yg2N0KRyEDn4c
dh6g32MMhsyqyA9Tk5/VMj2jzHMQaX4gcTlVATCHTsmJ5tJd0SlrqziZYqKwmO28FmhGUMCdhgoW
IRRC1DBUmOaUZXPywi1Uz0uhp8Xapsyutc0TMQuyRak/wvMZ135wk6vNe1RmO8VKDpzzRGDuI53T
iVgmt9ya/jlBS8kVOHl0ySr/Aq6dKFqaymFRGAvq+w6qx1qAomjoLmxsTmLHsVdN0LtsmfjPJymq
4wagKrfNgXjBbPcANamOh+zMHJfpxXOMBbGOFKBiJw+Nj+98Wd8bDdmQ2OZKpNIFd6jlM774E6ar
JOvjjeqjpCjoOpdje9bNfBdCJZ0jVuHyFIoeQZIOTV/LbDBgMAFdUy1AT5DwviGoWDotIpuEq4PA
Cj32T0pDT0p5ASm6CUAYiQpRVUqaGCq3KvV9Gk2InnNjaDE4Cz0bdpnXWjcj3PNFiT9UD0ljiawr
ZXTlFLR4rUlIJhrBURki7mqhR8dVeR3ZhJHBjSuGDwXntE71IQ3hgos8bLF2oKcs6wpNBXBHS6ym
1IUgaOYoKwj7Aj4N2AVJp4SpBtBOJ+9oa0SmOaQnA82C9ZxXFGm+MTt7F4+cNDQ70NpK8ieFboA6
UcgJdQysSGiZSaWMMgedOcfcc4rsbA3EyA4A6UWDW4Vnxhda+fQfYq1bRvWx8+2bqPX3IOk2sVLs
UlALGFvc5g6iwV58Rlnm0gwyC0m0myoOXjR5zYNfv6aWuW2j7LoZww+lAeyBrcnCDQmkwMGCjovO
CHRDFCANmTPtSfK1xpGUz7Kvx4s7AsZWYqCNWMEDRFljUf2Gn/22F8E9MPmLFQICocaEREb0SB6G
lpNM5aWwNWoC4Hlg9W4MLELI+LgkmLnHof5mReAsIUH2q6jiTnTR2wtCcUYb+d7eOidpeq4s+whR
ZSOje4/xRc6dbEPBk+87diUHi6emiGSXBP5VySONWiiWbnvBt+SCPqWKKNFr1KQvgecc5/mAjNqV
KZ3CWhA1tj8dWic99zKuD22SGjk0Rp8+l8Cy8fGMYVgiXN00WDMmqLutQ/Bmwj8jMXsJadEs29R8
7Nvopam4514ONtX9RTJqrzKlmeebTL2HKH8aJI1Wvk3mbjTjMdsx8RjMd0EcnpPaOXL2HmFwHAfz
qtWzx1BEGwgba2ic5IIew1qVwSMVqeUQUqDObJ7mJJPopni2VfR2egC6C9X61tXaxfDqjR/xh2VK
/ip3F7vh/TL/DgQanOMEt07etAtELMQ8tIZzljVXihE/Qyw45h4ATFL+eYuYbOBsdZKdB3mDAxLb
ow1jq+JQG4z2KbSBRfsuGum+CzJoDHemRpI9J5NxGD811KQYV/fYhckZBhrJNdpR+MSZkN4/irp+
1rr8oOQqNSD7Jfdvw6x+lV8HXeHQ28Z6cJDaJm0++qAGAKnjKqawUNC8ufR8tN/iz5pDDl+79rCJ
YAsXwIHJG7g/x6eVMqjKITL7e6uQPzT8Gq05wlv/4ozKscI3Aw3vYlGknrOA8cUBrjzJGlBJ2l/C
qgbhdZpvH2vaJYgAIiQjvY1iPAJaqefENBs4jZelHN1qCi6yIhSrVFpAs6CEToNofMR9mO1co2aC
8kMtO7BizM64sB/aqjyY4w3iaAdYH+sEUKftZoe6o+wEl1rOWDktlYp2TZhclILFSHVvYyfwjuuC
b+IzmMUxjFrNTk6yiIN5ErrnmYqOuRmvaLLZuNgYhwAhn6GgxRNTOV7pnYKP+3ifyEvVDQ5/v6u/
Q42VVwdApkM1xN7Qh2BwGn39fZBSR62HkgYI5jtrYthzhewbezIEeHCIaoj4JpWH5FTqR24b+75W
9XWITp7ib/ANXrmiym4b+NJWIasGDKknN2k5OXJrTaGPZjcDI/eOUIvPfYt+FM6mGADzeNvQPco5
OXJGyBlTS8VscwLxhkuoG5/1b2ZfRHMhYx5kHRE/kC/+1a9jBv3fJXuuSZSIEqOlk5//GDKgoFx5
k9rokrDEGa7GKxABWMci5pYPS8OlMS2P7pGSgNrH5zRFjZwO4DXsO2c1L8o2Bz7ktc+Vj+2Uazbh
uuiRqqLcg2YVlqtMU5D6HPLl9QgU489uQJVX+GMl0bRQP3ZV2zFspLvtH+9gMnWBmw3pqqpPO/o+
NFnxNlF09SRQdi8ScjElQTsgro7l8DBp5BjmRC7o9w5eKDUw8UAWGmQ0mlvqGmjGSkaiGJ0fPPU9
alV0ReguLtoB1KExDUcZUCZWBKIqimG4k7j4vmItWHCrOW6cNPr3TNKDMTjXXns3qSOexqSgWo/p
obAICOdEJiNelPWZ0mwezJKyRIH2N7ERT5KcWyNKnTNhmU+HOreF7j5UxbBcCYNVP+jGKQaG5UEL
cfu0upoKIvaQSNyMCG4clPLzTkh4RfmkOsET5FF8oet8aw42MBItX8YkAKVzZzfBlhIUVUDi8ykC
l5aoF7+Q+JlFo6DHZBjtJQH93OLeaPUjYUD1OnYkDKYFqdVGu4syEpffN/g5UvwWKprbdkFdSREn
WR4Yve5JMZ5l1WWu2Wgmghda+52VyV1ZfO2ccjgOkhSmjTWFjL5xgpKVKecu92qiPKR/0DC5cTME
/2soNeu8jE4oV+jNYxIPt/Ih2U2zNlPrIHtqZhWwCaR0k8lYGhOokL31aKIshwhJNdERlgYIb7E3
UfH1zY1MMxtqOqOWgkey59xEGYxTiPxR2O6xfj/5ufdWOvc1MQ4UDJkaaMVKDxRKyjjvQf3u95gB
HXOaU+veUuj9H0sG0tTzd3iZ17WN+x8jji07HXKQt2V+JX/uB+fOySjj9tR08I7hnpkgXXxXmC95
CmrHZO4RGWIPlJkH16ieAtValR0PvI6SXYyXz1y3UGS24oXMmkRlbMpCPfk+ZALyeKJdmVgbQDtk
fWVOTYfuCJrUodPOswZjuPDz5JPaKL24LD8IkjZMbpggMo0NMRkZO3E9pPltz7RLLDZfdDa/1kUk
zC1Svstfb0yGXLY/L2uV/oAtBORJ7ec+jGr0PuVzbFplsXYOMhMop47QvmrH1IO+V4O91Ylp575M
J/q901l3vq7eO63+FSP3fSpNFm+LmpgfTefdvJfmLyGtJbC29g3YjU0kY1vRIUk9xBfwPTujx+kk
VReVPDXkBp3iP5l7wD3QX9sMrjjLA/RP7teRHY+fb1h3VeS7XJh1ripLqL8rrOQGhqt+YPHNMvyL
o+9dgCO3jJZNDlNbHvdz8b8KvGPHZdej2MDhOkdteJHRtTxaZVIF2ArR9nWvPwGpI2YksIdVcpAP
Ct2pG4Du2wq/PbKCQ+n7iNtbS9kPAaNwBb9GB57ua9eSk5aNNzISnZtAMtA012bZ7l2feBPM8NGI
CPm6CmOIia9xYd+bhfrhm8lOZpNYmfLEA/xM3fIRz+5DgAxR7IsVaMFrZKGL9eh4R6ixBqwN0zWp
tOaU53XcIKPGvLfGCOpcTBArk8a84D/RNzD2ZKH4Gc5dtQQeXhfp5/lFxaGTUWRkcpytcL928mnI
2+LQCJZDlUB0pjRTmh1H+MChzx5zF/h4d8sQR4S4MFToREEWwOu8Zh8zjcfBlzlCVYAHmB3T5AyK
bkIgd/I4nwNyv+Xr6oQdGJerFlaoAwNjBY7VoelgrVLkj+ZcLSVrh0pQr3tsWReeEl5qinXwqUEs
2YlDLRLN8HKyr9EQolRDTE0TCZdRg25Y7jMFYOQ/2QPQd0FY12oE6wrIA1MJbsLG36IbwzSvUZPE
Ie5WLhYZG8u0Ab/VYCz2OhEGpvf7PP0mT3KZf5vAyqHJwMMjsJgTmdTnWJHXBsEzXsk2UUTjYQFh
NH6wWnwzqHejJlwlQIrKTSJDQGjo/LEc6tzOlqGF21yaidtyMi+R9YCJ6UjBkk91deYqGY1OG2du
pVnSoQPs21sqUE4WhJoyUUb96YHC04Yafb+aSvkFMuyXMaCKJSaGN8veCz482dSxOv8aQCMmrspx
ztLnBNR9LMziFj8V8Kf+lZMot2OYn7yay8whUzHp77DlkGuh9qyNnL1Bx9d4en9Ku82/PkdLxc6y
qjekrTe+KzNmxsSYmE8sG/SgP3FA01v0u4ruaA47YE9Hg3X5lSHzVptUjlnySug0yXbS3MTqygLD
gOQgP0tmpwH7zYhhWlZa94aBxGRr9djZwHlGuq9fWr25LSzlpvbZn2Ss2FDJaROA8OgdJVNwpj91
SBRZZ+H5ybAzwJ3vao5GHZtg03FycZW4xl2S0DJSjQGpYxvCrE3uhEpQID2hx6xBb768Vn3W4Sgf
+ZwlKSoEUsP5LtNR+dVKxBMM5aNq4zKgfjvg406bWIV9ip8R5yrbpNwpCos31kF3sKiL+Bm3Plb1
a6aiBS6D45QNas6a5gwCIXE8rPSSCiS4uu6rFzxvx9ZQTVds+Dy+EfmeMg6uU1m3kcWFiBhelM0d
voYrBHi/dfY3l1q94yMbTlKdMc6eLHc8UPrlL5AYlf27mKRUPqN+7DdUM84yB29yUrecPTQsg3vg
zPuE7MM3wkvMhpWN2besSLH2BjGLplEVmiGL0Qs3c29c5lSCCcGRKLsRc+KkpfqbaAmnZFpWaBVE
xwBBCc5TdnDFyd/tMCBf5Am1aMuszaa7nu8WCDjBtFynRv9EIPApvIrlwb2qU/3kZo9lSFIzF1Qy
LbmfcAy8qgAHZo1JimCjOz6vBqXAopaqgyxZzEMJV59aS6TedqN3kBsdzPPNIJwluqqXX59fc0n5
h+NLmLYKqoM+n0MH6eeSc1vJ3xqEs6BSmQHMGcseH+shvZb1hak32H2FdlKx/rXQR68eUDzZGBi4
Oeg9zVWWuWQgtz05TFUa3Xs+buz2Oiux4M7ji5smf3Lomv/uzHVIL12ZN9AO/OnMxZw5REBqBM2b
ss6D5KBN7K9gJEleNIVGYflht8oyEzhVVRfLTXfDUaI4KltsLFkgxVd+xgFUYJwXSQsrD66E3nG6
cQbNNRp5vs6bufwNBPRtqIx3hcoQCbW9tZJ2W2b2xirTndyV5vOrcSOIIeRXIdCmTRKHqybT7uVy
U2KA+3Z5n+h0c33HPMotYE7ObXk1aQl7JjW2c/Y1L7PIsG+AjOCxgbShy5f+etSFbCT8MOqaaQPa
EbbQLY008qdeYYgIF4wylnqji5MJPLAAmtLmJCqyJeR5yaubvjmmRUIUEZNRELdkx83SM6io3Wru
/UiMRuE36P4Q6Y76Ewr5T52PpDFK4nyMStKDI8OcDyiybSo7DVJma86ZZHtB9okIQKck/i77BmFL
37YepIOW121KbaR5EesnOpA6JpXo84lgXHay1+fUBL+/fiLGH9JRgbydAQoJjoRDL1VOud+FcVOP
k5CtdNrS80ZcrcxrbELZYvV81+YsfFoYSJkrRy8eQbugqlnYw8NXPVeWxuAvwiQWO3lEkHu16D2i
cAgtFYrLBlT0UR1DthanAMMMhATKHs3NOw6jGSfQ+yai3uKparo7pPewppMRYJAQpADD98pkOckm
uT7QP6Z79CeTQftDLUFuAdwx14NcgzpPlt/deqhWppaPLlrtffRNU8ojPVAKO/kqaUHhZQRFnU3r
xXQPNRbryJU8xj5nghlguTBZwZU0kPv1aGjuH4AHXJPu8HuaUK5N6fDH4YhaDk0H5sQy7NKzG+Nk
LZE8sqLuYC3W4Zo5B3ISgIQQwwVjXOqAsk49WP696z92RfOahyCRZJk1H60jnoGHMESIshc7WRGR
xc5JR23E2U34kjM7KQaVSoJcEs5FX9FyEl60DjP3bFqiUr9Vhxny4skBl38+OoD7rG9zEDZHMTOw
qVP0GyqxKw8FLBk7NeQcriw4ys1H/sLBqoumdAP7tGbDmsM3CyxTghv8IhTesYHttNSceu8q9l3a
U8oaYuqeKfprLQKPFXmszIuSCDq8qChZsEfLW5Lx1rxDhWG7BUVJNWf6KrnOYUybya3GqHU8njnn
5n6KjMLq/MrXICfIEBL5/POEx2PAIlh0siqt4HNgO+r7DB3Cafww5YgScjT4E9mCbLNUZvRAiHSf
yYKT5vZvEWiWmAiMbp126yscc721ifTgFRbItug8zNqGjRnXHK8O6gsgv3lElhyouXiZEVpKKEs0
JocgULeILOHsR7Q79jOV3jhb1oYW6EZr4GPh0rCaa6o6kL/Wg01XyI4G7URZ4rWXMoeBeXwx/Pxi
mvEuIAdAv+S+VbplA/JrnjSBbDwkRvA8BvWtLOfHMXWUGh1YNb1kev+oOwIFQ8J7WWcVKrDapLwr
qFHLds8c4YxG/ClC8VWs7pNsiaV0BiA35UGJJaoFF9Gz3hU1eodYjwrzHNvK86T0vH1Q4PiY+iVk
N6pbcwKL9/W5VSnkTzI30iRarBxxQjK3XfBPGJxNPhDIjkEJgQM02p+0o4X6h2SelqQqNA3NGMic
mvZTjY5KaSIERfGl3AejCIlWjniPr5dRukxOZBogey9mTFLT35g0SXRMonC0OiZBthuT+IB9lDQS
BiOU7WQnq23eS9/9f8ydx270Spptn4gFejPNJJNplJJSKT8hZEkGfdDz6XtRp4CuBu4dNO7kTn5U
HaMjpciIz+y99gU72fu0Tu/XI7PRWP/l9Uaui6N1abGOk9d3ZV1MrU0yWRd3oAhZh647JlMjUHwS
cjupxOR06iWJpPr3hbogJ/xpfXJG9lRkNq2DW/Bdv+vidP0OAKI9ouhcj9O/97bkRV0TKNaV5j99
t5189pKA5MQm2edPt5gItkPRkAHHYmrdQmkixaH7yJBX4/Au3smfIUpo0vy6W/Y8E6XFcnzVLA4M
cv7+RzzfKVr8Nqfy3WQGsK2ndTJQvq9PcWEi0ItpYrW5Pf61zmuvgheI9ZCj/D3o9V8PTEGSoWzw
ogaeLQfH329eX6s2u756rKg3TU5P+vzDBJjyfd0TrP3++oq7Rn3fcnbOORKrmUSaVSs4VuJ9PZzi
BOcVusu/Q2r9rfUlg9DUCYzmDETzUbPTfb7kl8GZ9WDtlsA4Fn9PhEN7yEN91frBp294VMf6n0/1
r7X8OxJx3aGzgnBZefk7+aXURtB02/XEWpdwCjFqQwl4g6EVbgTK2yS7xcWHw8YlF5ThNYXS32Fc
sNFcmUzFWkIxOaNzyQ5xzlj+yrqOTQubibVH1gvx4RLeuvbKHkutv1UiCSHtxknyKy9eSUW5ddbW
a/3hdejDxIxu1x8lcgBt/v3ztmremQan2Nq2O278juqZv3WC73+neByN/yyjG6YrvBjgkxGDQMLm
sxPKupDgWONzWq+dP9mxNmt3KTEk/7STf8/d33phbSSFUH60AVxzizmiWfeBPBfrOzGo0YP0YEDk
N+s3B8zt3sEIz/xTnBgKP7usZ9ZXxECSaE+qX5faVz3ys63igY4lXT3fSDO+/gmGs/YPsAalJh/4
kfL151L5Z8eKxAjehUFndAAxTHlYv+mxc56kHBjtWG+mq77PXLPohrggrZRrtjIf1imDStRxoX79
dxHkuKQwRMrXPzMQK3Y23nn99nNvfeRX8bSVBxoqi91f14Ui7GaKeQFm6xGp9Z/MOlvEuTOV8J+N
IfuUdd+SufnFlEOQjhGgyuJRKtRW8KIt5K2Lq5yaCV4Sw5a/J0pjmb7QeayL2XWDBaX/35vLDsSo
pgpYEjQw6xp4bZJXdUTUGz1DqCZYxcl/PZ1tdBfw+NI5rk30eiGsa6L1n1dragIq+oX7dhSPMkpg
dSEIFUzF9MmE9LRe6WvLuz7M63rR5ZcHJRnoKsM00MgpG9bart/XqcRfzx534n29ast1Nj+n4SJu
M5izCwTOlekA0IU3py2vZtGf52F5oloKBCx2TbIq7ZAL80XXvm39wkLyH+2AYXJWr3fXurm2oXSg
ip+gNvC9rR9ctD7Cf53m3wiih/Vm6PxbfyruSa9f7ebqmt9MkT7KKtvFg3f6tqzGgtVJP1suxGs7
nq8XpMtqq5J+FMPnNPGFO2gVgncbCMNjzRckt/q9rtkv2TaDMp4NKJ98l2lJcsuowmHnO+u8qNx2
I0fsOovA7sO7416KP0X4uqKth+QbjmJd8yXXm72lOFo/y4y3r8jMR01x93/V5//KJPJ/dnb8D7/I
/5uP5P9Dk4hmUoX/310iNz9dV5Xpz38aRP7+lX8cIrr7Lzz7Dr4ApJ+mbaNt+8cfoqv/8mxH1T3L
YZJg6CrWjX/bQyz3X6qrG6rn6IzQqfQp8/9tD7Gsf/E1XA5jNgk2x7D2v7GHGMb6s/xHy7u2NSBx
GBbQVNDnEdnxPzsKhJaYhG2mu4O5hAm4wpNUcrFp9XwKkNnEJzxW8QkqxWYu6uPiXWYj9xMCHmHs
aBJZWXcgezWa64cuijaRZKxeZs0OWIOyhVrJhYO6RrQYjtc45MyDdRwvvR1ovQJuPW/6LQFE+MmS
x6Iu7vM8154LW78zY9bVTByXttR9c4DzlvUM+AjEmpUgseDMRL3aEhBpYAAjGzUHgNbSdvuEazcz
EKCc2ipJuPBzozuRDH92MuUKx/Ql1xdytCTJjnqGfn1Wx5sha0uysKITtju/VxlyxRWBKI2vcahD
tDZeHVtB6zrrqPPVPuiIu2wB7RaV91mm1cdSfCzC+AYivDNbFF2SEBgjZf8wPEHVO5jjvEamEdM8
KpA94/ySmkSb2qVfR/lPob1NuQERylsQxSbM+ys6jTaPPuKkpur+TFgR9Ep0O+r5pYJFQ0rCAUCC
39YvkOd2OnWSgmQ+I0CzMQ3g/pMPOCi0QSkai3KuAMHEqctCszBuyEwmQjS2grJSfLOK91oRhZ79
pDSQ65vZtdkbCL9oSZm3bBZwwyfI35yTCjnwTk2JAWyGLvRUVDhl9yxuXKH+pA5zWz5kkDO+7c2f
HUPQjvy5Pqp3pTadBmIHsnkhWYlpoYEGhqFZ4+R7MZ4c9iMEMPqjA70imZwXCFsHBlthhyx1MIBz
m/pBOsZlILxYSRbDd81oS+BhqPDUmRvGW/soJWgXDZN+zPmH3J61truen9pw08y2uXEW6yF78con
7iN/YVG2cuidmHkTRNPU8gedL5TbTLKy8uAVgBKJV6nM11iY3A3jMgfDbMO9z9CHlR+5s+wc4Au+
mL1HO5f6qUZsW+gO461uAG8utdNgmk/DkB6XiADv2wKxQN92X/BOfQfd3iw/oL8esmn4lmxh41PX
TvSndO6NK4gaXhNgEZYPhkpK9yLuLLX/hWcZmFmC4htZng6xIOhavdvIPA3XWyHqMOqa+DC3CVtG
H2xSB1oveyWrJCPAjgUfw8xAQfPHu6feDFMDWtW01C0z4BqdEyNXjrhTuyqgx3CoS24qOP3FUSVj
HbUg9HFmvMOHYb2DYh+iz7Qdw6rIBT2Xk96qVnFTqJpxGD02UEU/zJey8eRBLTu0Kn2T+zibvYNW
Fjt10s9qmzEosBMPengvb508fVLNwnws4s689tVt5/TdyUuGS6dEVD9yizZpM8KbRYIb5HBKIWtt
8ux90W5auzolSnaaiBxHEfaIo4UNSPI1VA8J+XxEQ5YzNbmXnTLT3pvOFm3lyhLfgO54ilsGWQkZ
tA6Au+63cVgq0O9CsyUtcA7s4cmiVbUAI44apYQCHnbUbyFTUdQbm6XcxvrrqHkBYbKaE3QIRwtH
vQ7D5BMptbEsSM9yB/llq2dfbKEPLlDkGs6dqldBZEa+6yLlUDkcYTYtdnQ/tGe7HgNZpaGLwDez
BwSrWIFoJJolnEoIIY4EoCWCVr9M5atNWyHzd6Pa64zFnAWz9PDYLaeaRKacB0aot1Gs3i/lpb20
ETuRPDmi+NwwtlaswdfhNMtbwwJKhwwt0pTQgTtYaMopHSUS8jtI6wgtMYu0b8nE2iyaL/yayNSj
JOb7S2ODJBFjv2jUVfUlQSZRUbvgbEvWFIulmIkHLlqOghJYDEoCm37ZAbabZTvZGf6qxag1hY4J
RaEyC7/zzOeZ4DQVjfokaCagredREMXzMyEBCO9BRP+C8znSamzgC20bUbObSAIxTVwur5XMglm+
pPbZLZKN4G9Mu1IRO1kTypfmt1ipkKul4TjHz/GY3qOsPeRt0BvHNPtqXLSvcbAIKyyopIpZ2ZSL
BvcrQZ/hsc8h+mct01zGPq3J0hWZTJlvu+qQd8csygLCV7dN8TK66bWjlWSnByUsfiv6D0QbdASQ
dO0CaQiAa3WoffzQsfeKeykc0mFHdHagarScv83sbJf5t+3EF0vzzTzZ4ZheUhZyEndhR3Ld4OkX
OWgb5Atrf4KXkIcNoQPnSUuydeaYm57TxCx+F0L2jMUKFXzfW032t3q7WtfpRij3m7a6wFzzCcKJ
Z5vHKrS6udrAlvkVVv7299c8YhiaaN71orm3B21HrvDCrFCojIDVOaq35B5UIBNdGIJYr6Bi5Vt9
RLysJM/DYhylJ/czpo2tzFw6dnKf4+xq5RFT/ex2ZBI12e+R9haBNSpGlMOfHeTTlDsY8h4yW9xv
/WebPpedSwNBBBET7x59O2fHRu/JucwVHYYOHmkHifV1KHtMfBZwyofCHv0if7bFK29QYLftJusW
7DywdnHrJ4cY3U+vVZ9ZUocW0srC633KNxY3z6Q13VQp2QlMSaexxCkf3QzWG1GmaCj4aFfTCn29
G5Q4umNZ3sFA4qEnXQaMnlKAntPybE8o11FOxrHWofrGXKQ4WYyW9ASAbXZ3p86m78xT4Nr0zt9r
TZ+A8uqsn5Ijr0ohVrTGbpK4ReX8WjASlXToJmJxj3daG3duLTYx4apmLP1KJQbVZdkvqhCa4j5v
7V1VZZRsqzK9PhT6cNYifm2qzD7JwRia4c3qPPoVMG5wZPb0MQ8VeI3G5g5iDR+zZWu4PUVlbbrC
+43NeR9FV1EmiMVV3y70h7NCjsAW5Oe1jbyPZB4fCeP+HHsecMJBdg4mT8CH3rnIvBCgWAOR6Jq7
PKhFFaM/Iyt0WxTqO3UMhWQkYjQNLfIlY+jvjSQd4L5wRI9mvwVGBqE8jo9OMxDH872I6Tv3APNY
g/XUxOZ95DX+xBPgknJQoBfDkmEdc6hWfWkz0NGGhzhdyAUJk9njioxvckeCNardV6UWJBCyh5Du
QjYDuPkRRqmWXnu3bODczN+kCZL93K/VHFMkz3vSRXNH9bgnPvTBUZMbM/euE9uiYRq3aJF3qE5P
YPebZbht4KIa+m/M0plM9MAhRqCHdyFH5VvGnJIExdRk1pOLyXHQM22YWNS5r+aIgJO6xj12y61V
k8uVIEwaoipsxRdkRR/F2I6B00Zzmxc7++4HmvbG3hL1stVRAUJ8p1rmC/Skm5BcXeUnE8Wg2rfb
IYGJjZYGjvo0fyopbWZyyec6jMr61NPD18NEpmiNKpZCDbw+IZUGxrUNrHfVdwvrLfJ+K6+6IRhj
P0IsJzvUUrtDMbe+SHg2HATApTwpy3Oa6CdGu5zXHFl1veeQ5i1gAMCix8sADUfIT40RwNB3TwoP
rXXYiFVueMVribB6enaoDyMn2qWlP6vMmioNJ604Jway7ueGjL7B+07zKhTjuGlZgbMGOcbqeyPs
wISP7SiPupvtpyY/RNq8qzoiS/k1FuDu52HgJs4fbc6NmWcutT6q0rwm1WExOV21yPapvTcldPRs
mU6FcyWd1WEpsk4hGEJ7erkFRUaWuBmAG9vKtHpEDn7kX9wRAnGxef03zNt3I6a3ujeZ8HR+Y9av
I97YCCOFqI6rvaFdxLYf1T2Rcy8JcxWvp36IzAMyPOvQFPWdrmKbF3r2k5EAJNzpoUB8HI9cJmlR
k9tJFWPNk0+OQrxVFLD6oDCzS5/Owy61GR1WLMc2AvPb0c6VVwa+b64DdJUL/r6ZjauwwaRHFpZP
DQZzkz+5zIEiInGXr44BbrHckV7BlIHSy9Z3JtJ2lq4YRRwf5rvRU4pSW1fJNyThTUUXR5HjTQ0n
tkpEWO5zdBIkeLEYmcajTtDMd5k9dQ6S7DpBGCF2S8bmiIRUHt6M20u3TATy8QdyfioNkztJ23jF
Xm8esglKkxGo6NWiGtCzOZ8t80b02BTLk4ei0m7u8QseFJiJFtnG6VI9jBFbDifaYulmmHiYRuDe
an/maQ+qkjeFEd+a6VkJHdbZCKnvpHc4aowh6KfoqZlQi3iELbInIa5vq2tgWpfyzgGgihdjt6Td
uQBSh3KBr8vpTKz3XrXj06S+dPZa/AIVYRDONKmN+kM6Tw+xpd1Y9W8sapg7x4Fqg9yNbcdhMZS/
CF15N1N+wEXgE4/3hpWETNc3NVxwCG63bR2dCZAhBdDnNN/nxEWxB0M/Z53aGIeozU6fIqVYjg6g
1lx/TplNZ84LcCQyHj4LL9p22bDXKutJVXlUCbLQq1+RZ7u0IrS0jAOnfNDcj5ZBKDGG29r4kiXZ
d95HqZ3myA0LIpGo+3fLLjMeXRVzW4G8RxzUFFCXvO+H55oazLJuMvhLqeyCyHod4iRYbG5sZMVL
x6caFcSrIY93BRJTHOwTen98M3OoCib9HBWtckVdvh1J18hrHegYyldUCznh2mr+sjQZl7JLTglX
6vSmKKi7hruZ349w4h3S9tCM0PzV9rZqR7qleCeTIazVIpTuuVC9z2GhdMnBxZYLuPC9WC2m87nO
YtZojxBit6Zx7stPO5Pc59+GZe+UkjivFu2VDJ0UEDghjAsmfwuSndQJ7uvQolaY//pTbgdWBVPL
8tCsdaRHkvYIwdZePhxKeJjAbPCL0KbAcspin6QTlWS97UAQF217Y6OSQzWXzzdu+WClQMuZltuo
iU3vXkrHb3TjVrMoqpX81ku8N6a9mynKuJKZWVN2zDgk7Em/1SHlZPwO+6o/LH2/I4xDN39lvpzn
AmR0JkOAYH5qVhRb6c3Qj9F27Iky7SqBElHeiSopd7IhI35QPlE1X8h5Did0b9hnLD+yTFaJCtE3
8GiuwLxXuXA4NcMLPAxghnyCucORQTDAdqzHi3RgQOgC6C+U6bu5H5BENF+F8wThlgWOi29ZKy7E
cZ5cpaE+VAFgzb5tWaFG9wL94RgZv3IE7dfNu9bpIaV295KC0yOnChhmSPzNfpxy4luqu8m+6Uqb
i7Pb1Rx+ptuGMfQc0J1cLcq+IZiIscFl5vaRUA67jPp7Li/MyzbzV9sdFuYuBt0VQSWFgNRgcjpX
2pdr9dxS+dGYKQ7L+hDzCbHTesOVtNFhxlf0CB5Eb5wBy/IFFRVKcXE0QWxExsfEs6HyudX4Kmjr
42hiG0E8p2HcqkrxwpmwkdClE/cHxlhIvLtvQX1oBMTFmsQ1QkTrlgi/WPKi9ISOZtBVBJbu5UjS
xW00v9qQMUmaJ1KjfFWB4QmCEWuAVwDBdrFjBbExPy6Fe8A7F2AP9FHY5G4fInfYjOObZ/7M+fes
ipCYxz3z40uLwXVSiW7rW7/EQxEjt0Ie7ozoa5kGxSV2lco9p0r/4ZAZqjPkwrjaBeNDrjp3LGn0
kegTUufHj5HuVWoPKAmh4XXk4NVCbDq12GEagCdVgS+GCRsp429ZOTHs3cb2S9VGHaz1x9nU1NOZ
zS/LR0Beinp4tJsn4XyrBLWSV2Nfpc6notisDyoa10RfikPiaXs7VmYUcKyz3ebHMH8M7HqGmSGb
5YXpoDAZ+OPiiO6Bvt9eYJVkzr09ozOjRi/E+J5WyrMlEDiiKMx4vSduB6kSgqaF/Xio8vY4QRPP
mnpnj+zsb6kwAhVipo2MFmvIcSGAI7WHX9LdqLdNMojJ61T92KAGYxg6FvdpY14bI+PDuxKzudfs
b5FB2bP2axCy4ka4Rq3AHd5srLtKJrh1L3mbPti8B5PJJV9PBH+Yw4rkv+3Lku8DLI+tPkZ6vctj
Slr8zO9zE/tedFQH8iOwGXRi+aZdRwlSsq5HjRZB+VJZ7vl2f6M0LzXXfqT82mV7U0SvOrk+tNh/
N6XaiBelFWGKUH1S871VGtzAVBDWJ7AgsukInxp/0klQMTpUiagr0nbZ9ebvNJxtxWHxOYInNbSQ
2v4W/y0DWVo0Z3mN6J5BecEmKCBGVpAuJ+wrD3o+mxs9GPhCPA333ZpqV8EWAjL/FCsDkuqU/5ar
sInLJNTw9kNm409Dypch6cyA0TDBZk+4tYp3fQlGJWQ86OsR0FyzJt7K3HA1NrwrUcsoA+hMthRH
IK6nkngXncKDMSyIEflS1t7ZnOsT//pJFdnzSMuoEtZHKrbtAcntbpyZEXV3ngornDWdgjb1G0Qo
05JezOhaWOkJ5z65Hi9Z4KH5wDDmWOB3ckCUzyaeova7ke3tIB8LbHEWPW1hUi47yzabzGsxnnWa
LfalJz2Frw9Vst6u++6ZkDIokclej4dk72rZUwuSIy6s+0QWJ7K2wSMXKevcT2/2TgohriQSYY7I
v2smPopeXUuv25hpHLTnRnz1YOE0pmce6nwNVivVl14eklYN8JgQa9VC6Pb8Xp9PpuVS5JHWiwBN
IzGttQ16WbJoxMXMnlsQrEigUL8+V4mD6b15nKqRd+OrsN5bvbqt8zc+jlNnh3P5bJkAhHhThcng
4aOo2DFmXFuCDLUE8J2qIq0ezjHpBqM3HeiSo7G/jmD388pkr+Zu86wBYK57O7F4t27kcHK+I9Eu
FtZp8ovogRAuEUd4Fzpa82MVmm/mxzmaSMKzNnbrgZVxsULi2+FXpHsPrYRqoIxPxhBiV/PVnMQ/
ipOM0IDYDnKHzoqN/Sze4+x5oedIrHcPBBa22kuEYqYVPyULBTLnd7lV7vqYjQgmJa9Wv9MxPYB/
lIcekBVubUv6me1uSWnYyJZYEzx1bp89J/l0nGv9TI1+3+qSnI3YGbdOxGtv1PYRPBxNrk72ap5D
kI8MPiqtJZuZoGb9OAPjHzTjDLnltolRYy9sIWjEefsK805C3O2V8lwNhJIarevc9EpcHwRxZ5oA
Y50KToa0fC2c9LkDD8/5giI5IxUrBW7rzB8jfsVFlkcuzfnSThzw5DG8OGj/gsUhKkvzjEOROwa3
2RQaOlUzWada0PEfAO2ylpMNYyF0G7BDiILcAPfdpfNhTNpjjmQdeFZYprh5GYiokgBom7tmioeQ
vVUYu7gvK2dTqPGxYOKksCNtHYMG1Hlh2tpKhPxFN+6mPtrEzPQc8TrrysHsdPzcZc64Qi4vdQGI
aeU8//3BNDVCJabeiMi74DCjWtChb8tsHxuD79lpqFCMkiJIoNFy1iOCEYZk1xhfIzc+a5ok3kh4
yomAk67qZOLVj4BOUnmsnQZdful+2hJ9YD2hJYkQCMwxmlre/OxUF+WrTJWvrJuRiFL7MMHVGYnG
CiuMAoslxdP0NE3uC3x3Ym4GSkBCpjZxXfsl+WVu1+57F5xE0KKJm8oDDhYqUi5WI/Hb6SgRlk7w
khKbI6ietm00wtzJb+YMmmb6WrJx89iAJ1UDhgznSF8GDcNnbHTbRu3DjHNoQM8j+x0BwjjvFHws
iLMpVklnJodNnKWTigPqFGujY9yraZYNiNV7IglPll3GoW4NF61RvqM1u6zuub9w45OFF5EkoXbe
TYRI7NQ7412nyGXFBrEqz85IlrXHeX2LJ7vcM+63/NqCSOnKx2xsGSVlTIW1gcVb5lEEx5jbB4UZ
9bTCF2xItWOOlA6p8IOIke3p8LqrmYEh5mixJeYRLSbSuWgiehelpiW56mcbxnePMcn5MjSWYxMb
ptvs0DWReXQjJFrTDqf0fEPuZtE00V21RG9TK8kXg9ZrNA69uzRPf3+oFa+70tD0qSQ6qTCHT/ZS
PJnZE5z//Ko6h6YiVceKrQvwNxFqnu/a2tkYh2GfuMNvpyO66Kye0AziVtvesc5uQxTo2I/7Dg/v
hqgw6nsLvAMPgQSt7+m7LmVVMbPYGJrsOCKID1q3DDTsUcesIjPAcQqCXjsDxGpHwqo7ctrrCQjQ
iFvA4bNABclHmPG0T079ZCVOc/CG5iYz4uhGN3TeXscMlamx8Bv2z31H9JgqrKCG2bsRjnbjKRHq
g6LktUZbhtcDuhwF+GgvLiA32fhyRks0pjMLFux9xLRl0BCK/pA7EynBxq9bTXqAtjpFX2EzdZzw
E7DdFEVZ+8MyOkRTjHdW0bnHKFfSQxeJL281VhEyAnRiAMk989if3Np8LTBy33jrECqn4OtGk/IK
ATVDzHNsUytlVJsV4aGINAk+JjAD6C5KfGdUn/PK8Hyp6ao/OaymS5PneiCUt3ISfnO6FxLAUJOM
ldcHe31LJWZIsz/WAm1bbhBD72XkMXZ9CuQbU1e5LKd7YyGmQxRLKNZ1Vxqnn/bkGbuoMb7J/+RX
4T1n7rQupXEAxiX6v/g7jxXvSnbn2BWU3/hfS8Tmg6GfHYsbIKufAcaYoZeIt3TQ+m3b262vm3xD
mSCxEnh1iHrauE8l56wpzGxPBunMNKNMw+yc0HoWDDE84TynhJRulO40OOy5bEMju7LNn3u0oOSj
K+O2dRNovZk8wUVY9iaZmVmZfFdtcaXS97acyxMgqOg+9pIPRWMl6a2Z7i7qxr7hKWwAONNIE3ZR
sjgjNOwe/dy4tSbEAeBznwYDRp3dW2c2LdF954GslaLP90ZPAZAsLNziGGIr9tL7KG7RyHrNR4qC
6r2VOIqtmi21E8Pv15VXiJUKE2lKSlsnVUf0L6WzplUPlO4t8bHNYl8z17rPE5znSON2U6z3B1GO
aN7wfPuySHAmJTaJ3D1CbgJ1bPY+82+kLTuTJ/+QE0SrzpwsSW/8mqzIqURHDDVKtavbmrOz6mhn
GEf8/WEAaeMDb5jhmvejNpmnbp119mn5pcTt77QZE+NKgBBi5iQ6StlQlqKdppIz1vxuONw99zbT
Cdzr9kDQwOJMhd9WxgWxMdcHWb589e482H7fC9gTrlljdSzvhesCwhZOdVOwfSU9ectxSBvbz9sC
dMsWNLdygBDSBh3K+8guyakaZZDz8xDklJ6MQoEnTyKZYlc/7YIL1WzK5sHtiYYSjXJcyCui1Y+U
nWrXWAez7tmQpN07wFqkigi/6ZuTwq41c0HJEBM0+nbHuLaGHznjlCpNi/s2LeLQFTGFSp9vvTL1
+akICleWp8oa7owKAoFZNzgkFPw98pQrWbnjbFvxMXPAxKs4Dn2zF7J6I9YI3akbf7JZouZYeBiQ
nsaz6RCvFX8UdRPtIre5jxKijdU+YaG2kO0ZWxXlEo20bjBDzzMX3wY7KgORDmrnzNtxh3QhrnRi
smoXbGHPB127VSBbQDZZTsgEmsJXpYMSkSnyIKX7MjFq2hCDDEuRm6yIelKmUanojCH8rHNWl/pD
bK42wno8xMSYLvA46B8yJBmjjXGoMlQ2Ibrc4SGlW5wAlktW6XuHaPSsS28JjTyQnticUhI4A5sQ
Ht5dQ3u0AYPLaNQPZjw0O8V0rhimf5Qh6x8qhwQbZ874SKqY9I/Z8XaFq5RXPY20B3yS3rbpWA+M
em/vm0oPvdIiArLxDnyCSjhHBdoZb7hN3PZJEW63L2UxjzQUxh7FYrGfOG2R6xC36iy2EhDCmuOS
dLyLGOIAcWuyYeSgPUpUUfSB2V0DzypQyK59BYQlqmh6070WE7KBUmeoq69oiOK3RRTvSvXtDFVy
npdmBlGfd9us5zeYpdZzN0gciTNndkRqwO7v/9YzBtt8xqSkmOk1LQxOmAIgEnZ6UsU1C3rbxHqu
bpNX3iYZyrl2d0K1y8e0iUKKYlZoWluDOsz40TNQ1xqRKPf1VMMSwMK7iw2tuadChsnKPVvpZnpO
plScrSKacQUkWBrnsmH2wkDDUxLiSNc/nPUPrKPKwU1uLatyjqosmRFrA2NBAk8Reaqfhb5GHI4l
O5eWFcDs9rfmMglCMqIjl0qKnVnfT8ydj3HBSSDZbAVpo1knkcQkTgk/o/5wyvPixs1ZW/8oWgyH
hlAJsRbctr2YlVu7TbvHMYl2ienNj6OJvMayP8gITR4jkzTaNlKcIK2NKihKafmVljGetyvtiCJB
bEyAm+FoyeVUVs39oGG6sFibTN0uynX9WEvGArOkdcSfl120RA+brvxWPESmBOgea+ilV0eHumsr
glAskSCZIay7H4Zbk+4uNJrsbWG8BqAQDqwGBZVCrbxf6um3qEGxxLnOPZ2W5fMSE6mZxaPDa2GZ
gPTdPij0nTEsTPqc2Az0epKPZWO+jQYgtK60SqIq4+LZsgV8F9FpBxtHpYq780EqQpy8jumQa5MJ
kg3lA0vZbT56YitNVe4FQIlHHHZMT3trCEqnZPgYjTn8NrIlpQ5CVwDCRLHV7/JUGnsisd1dVddt
YNi2dmyM/HcxRXIS/T5VzfIOMOPiF8NCnug8kwJiNkfKtUsxjvpuarl9arVm1VYNya27/mEPxvsy
6WsyoUl/o6DwrxvlTlv/yKYKtalmPglag+1ECXXfJiq5hsJm9sQmyTS88f7vr7vOTPM6WHB35x5H
Wps5WFIcZl5qZuIfgthFi28VZ1RrJ34X0wUx6nSx3Hg86Yr5vLTCCwyVSySrve5sllN/rjUdTVRR
pKGwW7T8yrzXbYdpSF154A17lMzULoHuWq2xFT04qoFCe0cCpkFY0mwwI47InixV9vbdrD9LI/KY
jxX7shbwRWblx2Fhyq2V68RSEcQ7SME4b6jeZ0bQzRp/Cvb/JgHAfqM1Jf0AU0+WbGjg1WzJA1tt
+1st5W8MefzChqHdjfqsvHV0s2Jpb2uTUnYcsdIxeWFzjz6gieI+qB2lOE6tiB97aSEimhFRU72e
IU94G5QHDNVmS5CWjCoHp8RBqymzbdCPiO+M127qW/xSzLlwfNlUSOVIthE7jdqIi8RHAEkgbtIs
t43R77GOkSDYivGurVN9i+6NOPs+8jOgO36yFMtHslQAPfXoZYmJTEA9Zm55fz8hulOmjdVdFtnj
s7NwjXAD7YUBJYrD2LmfPaj0Hjg/XOYKAz5hsbdGqfcYG5N11fNtlWGijjRzOQHcg2cszH2mAwMo
1bPVdlRlCMS2djvQ+/Y5xURlzgz0ppim221ctGgD8E5hQ2HUu+Z+HsbmoETEktfJmr3FAOhojLJ+
lWtT5rHunhBSLnDQ7p2MKQZfkvhjdzbORTqFLfCXIw47LZSGfE8iErcUNnQk3EgG3OTdgehz5IWS
/BECY33q0K3t6qjJtloJ/WBCQwYPjLH1HEV36UhJmjMzmZoyDWxDFPv/Yu/MduPG0qz7RCxwOCQP
byMY86QISZalG8KyZc7j4fz0vehqdGdV4f+r+76BhJDOtOwQGXH4DXuvPRTjc2oG91A2yc7uJHte
kYrvcWzukoIZ/GQ3QM6rjFGPGTQsRPtfbp2530NvuGClv0ncyauoZ8cRjnG6b0dMtWFqE3hTJzSO
G8ecJ/gcwifwrd9GrfzCEvTI7TbZ1nPmoEfsYS0kbEhH+2nw5re8onV1QrfaDDgNfEvLG78Z2du0
KChAhZac0sP0XR+H+JVvBBqj36o4xm9huG9mUP4oAv097qZvXKB4nYSBzjjeOk8SYUhI5semJHuL
0Hvv1clbP/IG8TH1xvLI4aE5FkzLw7zz7o7ubmZLc/2urLSVINlEN43qgDH3TD0SbXsZs9ru+3ez
7OZjE8BXacCeRW6vQDQMBqsy55LwGrXFsIlzyN5lWsjilXSWNKWQqnW0ZGpw6IsYXuScBnoXEJw9
0H5Ui/G4bXR0baaen8hGwDC2KL/SKKJX6MSwVVaZn0XvtbuKelawQgtCjf2KHfn07s26Sq0cwnQ1
7EzdOUz5cFWyH/jPMj2kwZvntfY9Cn8gpf2mXAI5qk6eJ73sn72uRu/Ak7MJddQtYAXH4dQkiTom
KRqdbhyjp9F8LsMy34sB4cESloIECYoAEPRDJXMUul0M8MwCdsgQ0aIeR4u3ahpG5RDWnE3anmXO
WUGulEt7utbd1NpOphmeFPv4TaYz4c773jqnFc1jT4gSFRooOzNg5mvX9ckqk9mvlmyLIjhIJGYX
RMOPqFYG00ya9Q6m9yaJ3GITSrFIQUAiJhErAxm9NE1QXkbkAuyPcmwz+oCiLOqwaoVoOCvXAl2a
8XaejPiWT2Fy6+S1xRi1E4yGQa3bAQU56fPkIxUHMrrWdsa4xhaYu2cpN8QFA1UjRY0XjKPixwRm
4JpW2o9Od9S2nVwgUIPbAJSa5DaL4s8xa/Vj3k6HzBvBgDAAbouzO3iQMUOHyYUeVnA2i/zghf2R
WON+zCcW3PCWjPpQjtWP2UEFKsePcpHNpLXxZSamje6IGWaSoIFs49bkN970NKtOWsAWQVoZFAt2
Yme3hkaSJW2y0bKxOXpjc9Z775aX+leraxXMUxb5LQPLcfKumUDLB1pgZg6mbL8hC4EJtiArROeD
KaDV5ZF8TSTnYOAgt4LatkvbFgZ7OxJIExtcNGPSnhk9rRJvcld2ITI0AuWiOUjViflZiw6Yae6g
GTPvPcpvJiPCJVmQHACwz0WX7FVBPUrPflVqrtn2OH6gE5My00bvITc529pRr804/a67bjx7kRjP
2vLFM7UtHpBgX4ekc6WU99sqIXs1EhbwLcPZxxmILdCQL71VnimXQXpO9DNDXvH47GrzOhvmfFHp
d+HlG2y2yXbU0wc7gxGpzDTdmqFlToAll4Q3r93gwMe0xpAuKcxLaFSnIARnOAqQvHWimiVY8bfI
NPc+27W8a+VALPwwotfRxmun4vAwLNAIdlxiY2S63DHIOOTpYBzcSl+PDDeP1kuoz/rZzrpNKbp3
E8QNilBjhYGRg7zY1lKh5LGJm5Cs1pPK+mU7r5GHF4bd5nyb5SFpv0dDB6cglbkfKwqShjCyjGQ2
MCvAbzrdS6juCmSJtMcQCAvfLTDXJTzC60pdOc5h+BTjYWKHnjrUJ3PwU2ZleahwmePoWwIWDH2t
m7VirE+/XQXRN0u86TaiCRNyn9M5W7PFbiAY4cUO8vGuvuYOCog5HelZCQlBK0hhbws6q0FLDokF
n48ZJPONJlBIOeztWKI3jBOOQK3OT4NQNToiI92IIgmYb9LgGNkSk6SyeFPDCEYqkFw5uzAT5qy7
A40gSdL5CBJ+Bsoqd23Vcm8zie8YgLdjVfm5ztUz689gM4kEDH1I+2cR2d3i2qocHYJXwQ8i0WA5
1JEaruO1EdvJU/uzE1vm6eaFUKI7Q1uyD9xxp2nzeKidEg+eynYDscmQ1OC3Iv7maiwPaQr3YkZJ
WQYAcYlbBRVr5q99Kx5mEreEpvYnawwvnP0fppo/Y52MnYC6bsySs1rcCYZimJsuO+601Aw+MGuu
6jYJZbwVBYwy8s3rELdF1jvVnqb+XDJUOPYULMieWbqZ1sw4yccz0CDf7hEkoohGi5OcEGvn+4n5
kmoM1Ad6SjgwIbm6LABzMUz0yEfNkbJA1OJl9OBQ227XVU5/sLPwQT4wDy8jZ/6vVLzxqBQDWh0A
CCUb/LjchfN5nKPxt9u/F51BZ4xVDfjUFxg2xosgVnd5BHZqNklDgq2K3kYDx0z9uTSZE7cMXb/L
CmHy7NpX8h7lWUwlHb02QB93TcXHdfk2jkhdlers9cDXMyv4is3c9p1hy9PdQJmTbKvB8cDjWqPf
BurXACVkVWGnW7lC04n4iLWdyg9x0u1kG6NUMubGN2JYxUVbGpvBZdcYsXeC5DhPFH31paGmOiVY
92eCYgO8DLAbIHTVBRApLNhk0qS+crj540R0xIT3fDuo/sWoeYGhO0U7e64+mhbHA0oU29e98SHZ
mflD1QBvdLvST+bwq8fpkDEQOQrd2JB3gxiBiKeLap6JcWQaZFK75J190x0n2ww62iCHfhCzMvoL
Ce85QJVK8QXnnFCwtIZLlw88NuSvfuEb0AzHnHY/q1RTG8IfuzWbDnrv2DPO+hwOpBDHi6j0rc47
+ecQkEWi0wEs/SzD4ijZVBK7sH4sBzQ18Ty9xOXsMUtlpIz4YliRpb3KU3TxqmrXNUcxdFaGfXk9
EQ08vwW9wz1mSkD/9q5FVrVrwy/lhM1ZwyDNk1uCD9P7gxn3n63hVMuWR99PDxO0qt855bCOWsa9
MmO7aNOAh+ye3KEvj93QsyxVJSVhpH/oZt5uJNwOaB73uq1tCrGwYxDB7fb6QGOv1+XXQLbnIUrV
Xtr1D91U2IoqzYMPNfPJn8oXQZAtin+LC9Qr4+oi1hP2T3QI32JAOO+lFV9EDlPKDbSDZz17Same
RhW4LwzuPgcOqnOIa2Acsrur4XPNwvxopgF4yHhIn6N6eOpwAfhuFzm7UY3unqlYiEun+MxS86Ub
4+ne2tRAxats0unFCdg6eOxu101iP9y4wXjcdT7jlPJTFMXaTZ7GxJj3dsjdV8sGXbYD0kdawfUM
8MSnyCRSrWds5+WYISwHBKIzOsbebAhDDCp5MhzN3gnPjdZmM6O8NLgk/2et/B/lbwHg+X87K7fN
j+LnP/gqJb//77ZK72+2AAvvkefhefAFrf/yVWr23wyLwC3PRYjoskmz/mKsNDBW6kAJdQxPhuUs
yPn/NFYK429A/AAzC5YelnAd539jrPwXeIwrhHR1y+Es0m3hyiXS4C/wmLS2SderCoxK+TBhZRsd
DkecMk1vRuchbqMzn1VrW3Zu/4wvHrnsh4Udg+6hRfXAmGa6jlM1nNkchv9bsI1rC8s0LOwSrqNz
Ff8JX6HnWtXykOhXRV5ZIJq7wreD9qmOJv1eZtjxiZ+oCUeyEvIGZxcmT68xBaba8phU+r0ONr7t
gIaEVC3+X+7w099ZS3+N1lnu21/8qFwqQPTSEKRyeMs/LjfvrxeurO2Y8FTg3l41j3SouCb1uW+u
QSHtzfQ+tDq7NYtaNSVKyg8rTTyniBML+7WveiRRDYzcUWw1mRtE5hwDwtteKTdKHyFIfbBYukFE
VOFhrBpEmUPUbeZswLw36WqXiRDpOOmG1kisrQbdqp8LsrV7OgeEy97ZWmLc/3zxvNAjGF7HcMC9
/jcXwfhnwIhL+BuQH51xJoEXeHP/8SJYZcdWO8R79fe/Wg/1g1WiqZ7Lt8gt3WsDFiXLxAsRx9ar
TIyTQc7oQR+y+fDnp8mVHl/awGvuaRJEWzsyHv//22TzQfnH2+SYgo+JsbiH8Sk7fDD/epviznGT
qNHAjff2QoqPO28HoPUSVmImPqsR2wpLZK2zCInxNF7zzMg2vY3WPLNT5Bpg2OFy0BaiFkXrqKzW
H8cOGVY62c8YyD69xrnRmj2JJmbXQl91Qf36hBLAeGBM24UD2fYR7LwVaG11G4KRBCs78xNFWmdE
kMlZJTPUWcQtr7pRHOcKLRruT/PwJ//TGNk4W5nxWUcz0ThFf2vp+6SOazeweKZWnp08WO1Ge4JQ
YecgFFdWl79YHRnC/+ZS/ss73uEaciUdAh/J/PuXMKlRlPngwNCNouYXxJ32oWzyS2mW0PBPBrIg
+ykoCDtpGpYGgjihW5Wq3zizhlvnKIhqi4sk98gQCBqIkXrZXHLH++B7SXmaJubxbvRJlKm6GKOy
NnNfU/wO1F+lFPiDGZn/9+0YLC6Rl2QF+8Exeh5NHEtO052F0G4ZchLsOTZZ95tstsurPWKvpVco
eqt+n10Chzs1oZ5Gm7wdKrPdSlnHW2y1uqWph+s0974fi1uT58/xTHftjHF1jVTxy8vG10yOxjG0
ybP9N9fXk//4ZnUZBWGvN3XXcYH5Wbrzz1w8GTveaBOzy3Ju9vHU0YK13nUczXudWgILBI91eBvm
rpSKYjLyNuTCBsyaVmFLbqnQ15rhMG2rDCD53toO+vxS2T9BV8UXuD9o7kqXOIxh3pD04V6Il8Yp
Zmim31fGZxMS0GqPWL6cyPwdLR/kmSBcCqCN65L3NRsMASI73aXFQGQiWdM+mjtSp9mG4vVeopOq
Gkm6cS4J1T11WfcSMUB3GzLf59J+yAWLn5DRkGoftT47hDeb0qdCfG1afRfS/1gMVnMHQqNtWizy
8mtXbexh2jQR0q84ajAzpZc4kpVvCPcklEl8Ng5XoR5RPtxRRGZrlnIQ/XCdg/4hfUx+ZknCLcue
0yh801A2G4DHNVhFEAuwpYZkyKTNs2s8zxXQJ8fDjJHRPEfI0nF8Jvfc6X+UABXzdtfNHLsKR+4t
j373Qyy+GRhQXBwGyDXt0+wZT1KjRfZ0PA5VX+AzjkET9aXdkm+PqjfKmHVQZRZ3SKKmLpOHnd4I
5G7np6BfckkM22NkQEu4MQpeBKeA4Wta7K4bRwaLjcbcEDUDVFgPd5XUfgzYBVAITrcUtOYtqYr/
/GKb+h9Qzq2sTExBfT5/N70Kb1pHALgwxVHMYeZ7pFA8VJQMm86LqpvLtI1ll2GfDSYo+6Iunhbo
5G7oCDW2WSI8SWlpxHxlilCQ+XeUSflrWUcZ2dYGhXBVyCxuf754bQC2euIqhwha0W5gTcwDhL1O
IZwNf0DOojkIuczLkYtYYVWNqfgS6Rvu1AjTZF7hO5/CX3AH3hNCZz5im1ZaQ1X5LWAsv4YAODzL
PvDNInbOnSjUFUs0bnAjhzZKwx1WHtF2wdHIhPsS6T180Gq8Gr1jvuY2ZoTZOrneiG5Xa7uXuEeH
49TiLUUvHYctuV6xVe9q5BCvmut9w7iFaaOZm01VRxGJW8hQlwFuY7fzrW+ZECAKupL0QKyTjUzH
weDL8SkRKs00/hIxUBbT+M7SirYd6klIgcQjR7yHXkUQ/hjdBZNVm3firpIny7LZWbHjOJZ04BvR
Nr///EolsoIKs/yPGtl+MQgUDxG+k1JZCCP+fDHRVf5Z5kyjLfxo+YzXcUVP6Bb3jnWtmebFLTS7
+lzTpq1qHPhvXnDFrE6vXbVEEXjzsbS99tYqpkG4+NH/jvT1YOd63tjLkiXusV270ObPf/9CoivK
N/Y46478SNj2XXv57y/KxFLKthxyTc3N6VWwC810+B4oHagcL2UdF5F51Po6OKeCtbOXif7kmjD6
6QTvWHgLDAxVdzCzLji4WK9j467F7Zeb48tm53Evhqm5uXntnGwU3whzDXZuhvnD6bflGPWfcS0R
0rczIXCCDwCLHD09V6zYjiJRmBz4VRGx2WIiOD51lr3Vkl6RBx8bZ+SQl5I//t7W4sSSuoW9oEfr
JJ3AfNgY2ZuuNPeGB9Y4N82lwMEKXAOQj6PnatJHCKZi+l7NxLaRYgf3JnAo0HRcjru8aVumFml7
NGQ/7fUc0RwC9sWQPjxUAg8byoC+GzsfaXT1rrfDl9Goz9gc1C2yqFYMxrdL3EJ2rCVvvKDKzTsR
nUdWzO0jjZ165zQ7bzTVI9V8XbXeg8TtR2EJJnFe2T71oY5LZcImYgZmsE+8wjuy/Q63VSg3rkgY
yBFSjMc7/1nyEEa3FJgHghE37M90eP1LRA7+px69pm0nBfkww3oUbh7Q0IfR96z3po9tY7XFi923
OsucEpbi8ss0TyndZ+k+vCn+6jvuXj7POyMfQ6QI4hnX+XT686VzXXNnlHX2zWq92S/yrjzDFG/X
TdcoP3S9mm53Kvx+tCgsBtG36ySOyHyXwQ9dWuVl1loqPScWnKKF2DhDoe+5y+F6akT/MN2pPDYC
LwpA4f6hJWGO1z17620HdQrU7Qdm6gkbEllrWo9hohdRfZiZDpymFOo/CwzMExSfJ9ATIykbPK69
rkhOsSZY3WrLv/759Z9/k0UB+ZSx6Fh24VM2xDEeFX60QKWAbcVbY9X9DyMhGl5KRnTc0iFs0PtW
IverOB23OcULciLDxEhLvcmnw9tFqcF02BiZrVsz1SoPo+0fWj0OpeHcTDipQof9+p/ac15C5jJz
giE1bnpzRrPHanY3d0BSgsK9ayxP7guIbnnS/frzc7L9IPNJLrS7xV+jCEP1ln0nK9bcF9A5DLNF
XzZU1mtUVjSRrLStIFM3bziahl1v4ywb8BPI4owqj0N/hopQ5+XZ1AsO2GnIWZdHxUtQ15if4z5B
CooOJGQihyA3RKrkWPVzOPqTaRkPzS4I9NrknO0rZvgxH+3oZWaQwiOtfyQkIe4gvjfsXeS9GgPY
CvqAR6Am8aeerW7HfvPaoGK4k3TIrqvrzgygQSmE1TuJ8EdUFJbZv05FJY9ilM22lXaORb3mSczO
5urO+CIqoCfsUadnj3bhwqexfITFV1sZzlsqsK2YIBCfGhMh9Jzr6lmz4VsWY/gLLViz/fPb88aM
j6GzVB9q+OwIBz7XtVk/k2/yAXCrP3tt3DxjUd9a4OsRTxrltpPlXack9WELfckZ00knbkkyj7e6
dRYjDzJukyMnVz/nxPxlDWX0YtlDz3pFrMO6s4/Ibq5N30CFMCp5cTOQrGwV8HvgNA8jho6D+x4n
LWJoE4URVvCngmnGaa50iBplscus5iF4kB4pUQYADWW0avv0rHuVgaAW4igqAYJT2BLGz4lg3Sc+
YDKyRjElf2dMiVjNbcze9mYNnbcuXVqtsfD8BJXGRfcoTbPmMkRJ+jq1/UX15V0ZGh+WQWHbnYEM
BMQ9sj/+lhihfVZ01wSppYwclfnsJBYOm0CduHaAAbfOCHEzycApiSk+Vgisk63bVzr+seliYSXY
AM1GgT73nx5/Thj2wBPh+zNj5q7htRk7bdvW/ZqMPFYm2gU08sbT6QndLu/PTsNaL2bVvpmr6eZI
CmYxa7jCEtAtLBw6ty2wqaWQAVD4jYpVEYorjgaP1VL4iDsDPYanUcQWWCQKUzshVgblU970DFtI
pcJ75uZoUcktpd5jWdk9I2cteW/9JknP2vbZMcDVb1iGQi5MFNSU6r43M0cOUkSz+jR96KmePKx8
p+GYEuWDIYB7RAMC46XkpXTRcK9nwnkqC8lCClXHDORxkVhPmY54t3NX0VDcaEV4Gjbm6DenOtYh
+LF2pJ3Hc9cTOzAGz2g0vb02G9uwYnTreN2HXbBnsvPsq5vCq3DK+MoqZ92MXbFFBlyvvMKPq8Zm
ranDRM9+zV4FYSUisNWaXyK0j0j9ZO+PPRIQcuj2KPrP6CcQkPK2dCfe7TIaHSK2hhejUyUe13eX
Z8uqiSvc266As2SUb0mG6q33NIKhI8qYtHFXQ/PRIDriZwgSnofvdNZoVUEp9Gze2F9OX95Eps8A
wAdh4zc7ZxGaJHEDt6e6dLq8m4zrfdMKIFckqJFS7xI0xqvbWqE/lHawq1VySwzcjLHp/O44RDaR
2ZNPi4B2NRnv5B23K57w3+NJg4Vd2t12quajJbVgK0hmQ346H2unRZDCZxX06vCk0p+D01yZVue3
Kf2EPSt31HXjc14wI3/teN/vPYyli+kbKC8oDh3Px1DV8/kS9KY/BqRhdy7KdVE4t84ey7OcWHaJ
ZP6Uctorpw42Rq2k78ShfRyNYjMR3MTEhhYqBc1U2em2j+pxE7XWw5ho0FL0aZDKlvq9sDkuW9wx
rBmLqnHXblbo1ySVF2VULzYi/a1TW8AhuvqIMH7VAWciFH5U9EYoZQuDSWMxncKwHc8uR70OqdgU
yLuHafpKMGyboT1ikMEbrkPGqV2vOSn2dKuaYjJB3Hxgyvca5+JpQtm97bslDbX0oMcO5CvUuE8U
Ut7ixTUzi7WD+REu2J+6jlhZJxynqEHmDuKKmgx5rAizS3GS7fUZD77phA7LAveUzRXJj/y0QYYs
BE/S2cvTnh43afwe6RSl/jHP+26XV8QiaYH37PUxW2hdPTSEgKTYtN5G5p/DTKqTCqW1diLGdsT4
rUgswXxFT5Ro0MoG3eXmJ3xIUm3NUFjbDhLr5zzzFvY4jsiRZf9m8PB2wuCRAO4/Odg9VgjN903P
+Y+Eoty5nvaDgO9sXbDCYgGXnzJloW5hK7dmevo7ZrbgQ/IsT+2ord1UnksN07WbWazHRXAvKudO
UaWbWvlDCnlfmL5miaW9dO8Ja54VCq3QJ4hzwc1QjUjYcnMiiovKGMSSYgvHaqCZmu15N9eSYWBr
nKO+/ll6A49GGirek9PK6DANFQGgC3csMb64XXpxPAlSSrxZpdcC8UALkgXZuI/a8Weto7YY+/qQ
ugi85yoXLBavdoJVPOyLX2QjPMIJBkwxU2I7FmE3ssyZC/HKcelS3OmGP1o1jgxQZfAquaxRYK6N
sjyXauaIKJDbyCQ/9Ms8InAinG8YL+MSTpx0XLZqBeLVJNBZ1ALo6lNxmAbumd1Mxt7S7YWhZa5E
ExZHq7XfGQqAiZg/QNiliI6ybtuia89Ml0hX2zuEiu36IOY/G+Z9ZQfpoyC3rureUifE/TmUaitn
+y4DyuSQOg7sSMFy0MSiNdoxrXL9Rx6HvnIIyTiPFECIZRBhjka1LnSuQa5yBt9GnGzMHLUBfjow
26LH9R5vCm2Y1oMc9wb2pd1i5Qppn30wg+h29IZ7MMXfG+j1fV99EvrL51ZDCtkbixWr9LYVFfo4
YmPWLHVAPvfea0he7a8pzus1q6oS16sjUaE2EDUC59mdI1qYIRnXRm8chIV6pnLY1EVowjtitsw0
XtsEbiHKV/hQqF9xF6yHOobIOHnB1knEzmSw8HCr6R4m5BDIFD4ehk6WyEVi+3PAWTbEm6hLkIjW
4zpKMVrJgRG7jf3Jxuq7CRMEWm0Jpy9UPLsdrT2kip6lKgXPMQGY0BpBXBhwbPQCZqKDAHpPXODB
YAqI3IwJJOuGWNbBEfE49o4oex0Md9uouSFWgDWoHtWpP0QlVgK0yfpQXRq1g8iNsBO74gYtuk9T
oE6MhpwLY+Gm5yCNTRN0c8o0WOjVsV0MLa4xvk0eD/iq4Np1MBIsSYsWl7E/VW6MznHmkWI6Z6S7
g69bqMobg8oo7RDiook9DTiHQ4mC3MgazG+irHjA9b2fLe9KEnBhOYn+w8z7kzCzjyJW7bYsNF6B
jUU/q8UlEiUqYHYO0gEQZoitkHgjlGTnHrBYVDNUy+VAY2guTOUPliQ7J2/VOnlz7OhT19zOj9Fz
55P7jG7nG9IMKDUwCTY0Sb49cYft2TX28EA0zQx5NAQXhDjxljThPStPdy8KhOGTXUCGs/VPTGeB
XzcGPmBnKet0xtyhSJ9bMB8Up84Kf6hGQiy9w0wdBBBHWiQ1pBsEQcjVYomKL558wenA4R/Sa40j
o1O5eHcMRNhjgXCqqCFEmq94AF2QHrNG6YZqPUd9N3VwPQ2tQ4rrutqxjzjjpEADM0zdSY1RunYQ
gPMDuto6sHim5jiWZaIQNaWGvk11vge8puUl7TEi1imyZ+QJhkJskNPq4pimnnUAWoOaUOg44nTA
TGwm/ZEAPpyBlNXQgcur0pHieLYFNGdR4GAQmzf2OG/wm8LGGxgHgvatBjdgaljGazbEBITxJARp
UFkMcCr8Asx1FX8D0eOEKONimd5rOTzpFdMVAOYDkxjQCtN4i2R6jG0UFJVm1hvqzSnQdpkZuasq
FRcn6E4sCWyOtFTtZAzjxxYx2is2U1vDmcWVMf6GdvbFM+TMPI1nCW+lutZ2LNMav3aZktDvqaNm
YbKdCSXj+AmdY5GRV9ISVrbG9FycEC8XJ9vF69mFHIDN4O1B8YN06loYY9DhcBDRipnYJZNSSj/V
G7wx4bjSmyQ7irZ+J5w8upAue0jt6ECseLmLFy3QmM7rfsqTY4OsNDTq93ZEume0WrqqnJwPvQ4e
TMNdkMgJB5GwfbcySPKlvQw6DmDVh9oT7SXoGruMIKmSJt3j0tNC42oW6aH0JpgSzkwkoJE9jc4T
fCZ7QWv+Dh3S0lsHv4UZ+p09fGp2c6U58HUysCEEeZKHHxF/P5ROmmEjoakkQDWmEs3FJerEd1VX
P9w0mlYjPIXAXs3IQCL35zjxn1AV7qUzHSQAiG7ipHbKl662f1KNPVJ6Tx7sfeZ8oYKL2Ay8V7zB
lSU2Muy/KRuZLsBvdFbg3Ygbo2cfixdWPAYUQXflDID5Rh1kYha478mUItE36I/t5KvLk8dUm2cj
WaNwuBJhu+mnjLGyl7DJJL+7YjbpQDYXn6pHW+uGUEuMoGReWzymn3gsa+LfxzeQ4s6akuGlVbQt
NriRCfUOXfzkm07uJ9RlKyfnx0w94xeCQuaJwHAKZP4O53if1xiVAFEPGuioyOFFJlPkD4qH0ELs
mKYO+plbBeh2dnWqv7blyHxfXz4Y8U08kapYHYOghKSeoQK2kuwFBtRNy+8JLCfAIjAbWizJ20T2
9iGo9ecsLb5ht1+4NtW1SZHCNTKeFygnIl2tsYiRUghOgvZnWrff3BgxGUOm5eEnOFf656BIm4tt
avvIQLpmAT7mQdKzQzEsBd0MGmdvl8dBRbDReuO3FzsoQFgCrnTXdweF3E/tVTPqrL9S9sPC7Zh+
hxwdmJtaDx9ePIpPap1x20SfrJM21iDFzf2p7GXS4rTiEDGWRzqGIpv1yzpsqEs1d3m+JteOKhaV
ITu4gqfLavSWjNWM0hyRbHCN8/KrnYODM6qLpo/bZMD4xPyc11M1iLkGhxzbAGeaHjTryMZiB03v
GkTgRHUOsDu+N9uPnpA7Q7oKO3tX873YLNBbEU1B6IgPwPdjIGRuGqS66Qrd8yiyLyKJDoOe/gho
TynOx+8V/elKKocpBnv6DaQMBPUMyH0PUGgCmhdxVB6tQ4emvAQwCQF1OuW4id4CK926lqIGIzXl
aDvDm0DS57kTZvwS41aUMgKurfYxmXG11Yg/Wid2FyOCJyNA9a88y8O9KiX2ZkCW7Wer4ldnFOlD
L+ivQuALtRqG3Wx+KyAP33DGZdSqsDkTxTXJIsxnwzTGWxcVCKdE9y2qaV+J+r4xzQYhH/0QDfPU
rknT9RSBNmUL4RY1PVGA5IyFMW8yEgfOlmP5uZ3DYdk4cTt86gR3YjfiRoWQsosmeg5MPjiqSgCx
ENHwDK/ul0LdONfZ/D3JIEmnM9i64STLo8lYcaW37nk04VFO4Ebb5hnxo+6TLrAt41p7EsiFV6qj
DBdT8FBm15+asniU6L/XHsbuNdwN7KoTIrV8OIL13QkD50ujLEYEZZlvtaqcKNQHOsG0O6IeSfza
5o1luYJwlTI6eg640NwYrr27CNde3bIctkY62yvh4IRsQ4/JgqRYwqbWNmQUcGLhZWCkIjtUF6yM
fUwSBH9UP5Y9YyC+W2EV783F2zmFajsL7Q2GNMRjM1vKRNNHt/O7jbySIAPtlaS+a4Yz98TSHcVr
QYtQZNat0S5W1x3rToemL0l5JbBBNe6mCuS2yDH8svNbOVi8/NwNiU0NvmdutFTMwe+Qscxg8pzv
W8IuNU4Wm0pVN+55b38vxcyzKBUgENoGJDhWmBijNO8Q8RFg7ZuMBqXNPSg9c5MYHELc3MdUMnym
jn13XGp/XjHY16DgQjzKFCsTip7vQjG3dC5GDI3DIcUP8AJTLLw4sibDgyw+m5HEgNhVvqV6+zOr
G5zeuIgrpXZQjxMsWyakp5jgxCzxx7hFnxxAZMh7qpNxwM3fJyja1IOadB2MYFZr3Q6AmgXZlhS2
YumfrBStIypjqjiLTR82sk2Bp4VyBMiR1yB/MC0XvG9SsPMUHWaiJazZbgX0wAoxUZdawy2ESVVZ
OLRTcyKKVzKTKTh0R7BaZ0sl17Ko47UOi3Z0e2TyY4Xj7T+YOq/luJG02z4RIpAwCeRtOZSnEa1u
EKIMEt7bpz8L7Phjzk0N1aNuUaxC5mf2Xtsn1oXRKqBTHJLlBqXxACVjwEtr1rtZvWvtPXkhFKaS
kQRjiT5hMFtSZCaSBNcxvGCz/4EAApCHwabSyaIXRTO2c12JZmBu9gr140502trGAMnizMYsgBCH
59fZDmbr7fhrZjuTYx7PI3JjzRg3RRC8GVcjXAUgOZrC58Wr+CHV+SFZQWAZ42ol4uUdSHeL0oSZ
n2ixBNOOPLeG91Na3T+OBjTcLT7WgZEWMkDxkTFX3rpdke6xCwqPvfIEtyQGvVWbL7MnAm0wCpAz
xjI/6z+zZUCwDiYCSBBsCXVlEErcnrOEu5LrygGKF4bLOf6yqkwElVv+k3iLuNBMHPNT9NRzJLYZ
+1XSaYipBue9c6R50j7VKxvRDWI2P0DdzLmZn4VBip4bwxblFjZjRnAgYbcjxOQsphWbdCePS9WC
Spp4+Ot8gEGyVD1dB7uU8HG0wi+SQkH9lIzRCokkIIuWOYja8WdiFvt+ZNuH9LM7Z0t6aecs30s+
DmcY2+dycaxz4sRhkITphkyUwPMiihScLYu2fvVGz4NmsnyRodgy8RujcieH9lQTXrWdu98o4Abm
Espl7Nu/ap4MV1DledaM18XOrlBEU/dnxmb6TedgHdu8B75tOkHC4HJfJxMoIntAvWLKIJ2IriRB
AWOQZ90j1MnUxp+ubRSn4THsUtypzLjAfjUvVPwOFzWerLKVzRb5sHmqHM9mwTTxHyuMe2Sqh9Sd
2sBerh695D7KFZIrIibZLLWWYmRgGyQ5QigvnPriYfz5/t8J1h1lg941TfNu1BmdmFN1m471kTHk
3ZlYMonBOvvh6uQpTXPogzPbUbYs+9GvxF6ozjgsl4WRvJ/7LMXKBK1Fwiq9R5bTqLSlDypXvmuc
ntv8nQqqgDoynHPHhEPOEpWHF5jmaJzKevnllsO4iUyK9mXDEgfPl5N/pC174BSjR/hVD+qW0TwK
Gf3WVcsdaEwQAZAfxNx7u74RMQAF5l9Ko6gPK2eFcFKoOH9puXetYILPKKQ0nmr5kURCohtE5QE0
yH2YoiyQ0E1mMw6JTHAZmskfOmcgJL2q3K86PgTO7dFcwc0zcpDWN16IjMj2PtR44pMhbdOhkomQ
NX+rrGaU9g0ZZ6uomEjz2z9EhxtfpMYS9NAwIG4jgkhigLnse0/NSwXN+WZV6pRmDSS/nmgiPk0c
Jr+GjHw8vBjbYtXtI/xzoKvztDHC3CuXJwVeBGqNAti2q+sbujDjOvofdVtHVyttmH2EUbZN6/4h
G9FxKPknbwvv7DXtr0iBjoWciqzUh2Yk8VISjrA0fC5j1ydaItf4nVX0pBsmHKC6zI/Eyt8M1zpm
VVUGqmPjWz3iCmVGXo4LeNDyT1rAuJfvrYEkBRqE7WCLsarlYqYuucz06br/inBr4O5DABdrvmrD
+E8OClPhHYwkbFd+lhfun2tWyG5nppzVMWQDqLX/gLDpk85wMbL12Nbgcg03Hu5QAADmltk+6sfH
xoTu4smcsIPJEEfVhJcK2M0JGzCrTBQAtvtQdLPxa04ZkfkR9VSau9HTpILY57hnQWye0yYezrqJ
wr09Tfu+8y6Wp855LzblYCGMcNp3vMDI8spuayzdHRHcocpL+1BgtNvhaidEWheScEsmwmQHLQfT
GTQTLbN4wkWvMKuj/bbl2DFxMg4NnPNDSlzd3tHq1nkc5TasINwwyO5br970BRyZwv+sWTFe8KwR
Z0l7VVl62pVJuZeL8S9L4keBKWHkg30w6/aYLOzZypFYkAaDMeMze9NN0L4Xy61P7OsBky8TP0Qf
RVy5pouD359+clxhecqsp0LV3AMpyPusdO1dWvvWrW3J8so6vtXuQObhcXTJN2gkZYCNo2hDoiiX
DjVt22V6O0+EKOW4upgkhLv2dU7ky6yyr1lgN5NwVGwmeYD/MUiZzIi3wzqVNdIWcjsuAc/vTtqd
X83yMDes5lLsiYnhK/g3gBuQHGaJ8YXzTG/hoLCJpaXTtaIqmP2WedR5SmMUEZkHvSicnrTRPbI3
tgKrTn7Fi/+gGDsxogFYS6bB1erLZxxbNyiS8c424T4OGZNTaX5NU/I4l4ZJzgcKNxqgzWDaFUEc
c4zNrb8tDnVopBqwmCawvf7saYf1lbJIanYJPundZxt2UZlKyi65fPS80aU28ct8eGsv25BTC03C
MWzvVmDx2iHawLaytqpdm751sLTrrN6VJTMpa2xejeXc9vqNY4JU6QbWESvEc9FiDXO73sH8w2FF
gBPRFzfHUedsYm3bJg3X2HzrRPUZG5ggs7zas/B7IReyODt1c8G2oE4y9f7UToIeTlDownnAA08s
xBaBSIsyrH+X1kynWnP/JrGvt2UzIckL0dcAHzsVJmPxODUAzEkVIK1EXmw4z4B1My+EBbaEDH+r
/giOB8d7xZmEbOtI/0sajsJqMtlkskukPeacNyAiV9tTXD66kBv9Rv2iOCPMQlbwdFWO2IiiaxPh
eNuKBTZ+Tj4GGSPQREwJdpjElt6x/mYSHi3GIXPTqM+xXrVn6+QU5Xexd+ieSCLjSgCbuhYJqPZ6
7inPeGwgZoKkdVamD3Uj9xgSgrPNGIlxo3FpneY9ihQf2pVtlXv+aV4k4xN0MLELAzhJw1MMPraI
2LLNEfVZrjqN1tKFlnP0M6SKeW38xqgJNRJ8+LSikE0R0glwo9Wo6jcjXnnB2BOEhILl6laHhOHA
JfbjN978gumXqffW4JAaiKGLOLQtU3LMz0gfaD9gY3PyJiUgDAEMLWA5ChY3CbfJVCvW50DqEye/
gGl0e+QAcvmbx4QJhcm8qxFn8gz8TFvvvXOx7/mRfdI9vWUnkn3Uklarx5wKUP/wnaja+VXx24ff
GFeOg6WKpRNBPPBj7HttECFK4iv2r5i1o8MUMjOWNGDEk5vGPwIW5SMTWVF7Qc66NDMopDsmwmIo
2U5tlzZ0776Zu1iP2DXn3BydJm7PSLCMzcWanIseylo9/JRQ18QdCeGQJFhm3YvI/V9Ln/1lBQNe
zih6FCSg0DJxpo9ytuVoE6YSFX/qRr54E1ggz+YDyNIz0PqXcpAixL3JJj/zO46hqD8mErOsYCy3
5NUDY/BhdmsoLDnaHjtE6JpO3f5vb1sHr8Br2pFsyjoFfHrvY7ojxJQnZGEYoUgxwIBd7JP1cXXq
mreNkZoMqz3yc+5QclQ7j+/ZidtXGcE58jSnd8123RjDp8QSqK3W4tTxvxp7uuq1XVUoqPdevxxL
s7kAkvgX17Z3aMfusHSXVod3XSGZRuLyp+ixjw3DJ4UZEiVg/cPqMYoKAEmyfpqS5CtaZwVcR3ic
UTTtwqZm86LuVkzfiuyHvQ/E0b0CJMPkv3pPGTOaoVMcAK0YTDh68kjUvC06B42CtZrRh/ewIQwW
vXaJ6XHkDlLFMbPLyxRTluYskDrPHEDL1x1+e+uayvG5ND2oFl0DYrOvP2fFOqqaAW7bgDMMvBOt
wdzTsCl8BvlWsyRnRfaREgfaTdFxHLnSB/01twskHA9zhe2Fv3kQ3QDbJgPCrDE2oBOQYs3pvxp4
xk6XMsidAQqGsUN2C3YU0u/k9s9cGRx06fp2OWInAYvPnkbV4vNArxbFyZlQe5yIzqQo7pfXnOxZ
sjBGjSNbf8wOiKuq6ajKBPQ5/6mz9N9eG5cFDwtKFO8flHK34YPQdz0CY6dEq2DRzk9cDjvWvmrj
rENks/jtFE/NW+78Rcz02ozmVRKEygKS3CRyLH+x0huVRkeb9D+hnFGqThlS+zrFY9modjeMcGxQ
6m20stNdYks0temFEdQ+Cn0emsb9pTSlJnakI8QTDd08vuXrQLwrEnEYO9AFnTf9AySJKi5MP/ws
kseDt/ANu1OjaJRgDqv6y3fMz7bBh1vYE+VFpQi3QbJWSvmVsjw6DHIBhI5OYGLKZeQoYBs4bVRI
4lc/dUTMV8+i8ZqTW6G6YgxUMQXTb2HfHATKp53B89mGrF/6eXrrB9ZoWEva/TMS549CAKLIXBBq
9YR2z5sYu86mc2YWH8MINZ6tKd65PNCbRfXh+/c+vDXmH6KbfmZ97m1EAhvd7Ju/bP/f+Klluw79
zRaeOjlaCfhn1yzBFMa52G6nt8pWDyoRd+2l3qFQjO8Kgg9KW5BqzlJtY5fECS+ShpYVL2GpE/VE
xJKLutWimClZB5gcbMugT1aavBUpnwgNrG8HR7/fmFQmQcv3Q3Got9ksP9RqqJ3WsNHBfCma8s/A
BQ7q1H9qLNr0Xo1v61G7Aethp+sygnDhhd0OlLl3y6n0Xvjdo0kwm18+WyT87Pq8+DRKiJvh0P9Z
GpquBVZmUHPU3Mq6vCwL1NjRcIB+2z0X62IB+QGXBAcZmMA/zJ1fTAufx95ceO4BxTRwAzdALKGV
30x7zcPIQsJ1XTmx8E323oQsKe1MrpHS+XLFy1gC4RFe+8RGC0p5Pz7HfuA6MrqSanII6cmRYtPe
we/bhGPxikX70WqJFvC7cNs08WXsUVwXKaRPaWaAeMHiG+95UfzwS+ExdV7oe2ae/rC+JHAdAnAH
jsffoM45VuuagNdoFVtmmv6pOzZRelENRXFlW0erqkdkZfSUrarVd2gGUoJHc0Zaw/r5bPKzX3J5
NuUUHaDBMWUXawBMXb+2jf2FCoyjVSvu/qZg/5qzNZLsIkLFuRYnOakNwGhKw8JW3JbGNo/r64Ba
rhuI+DbUuK6IWME04om0Kb1VuU4Ckz5EJHEPFx6ReB/JZ10QWrCs/tFSeo8F2nvHAZEBNIeuQgEc
H2EvkjfNFlF+YZeln5jAxri1eMEpQJWRgBNJk2csWc8xnyLq94Yp4gKL294PFTRHa2J6gkvpNrJD
JsaF+mIpGTXAtfuoFy0P47Tc4yp5K1MyaZbshJ8nWNi6XRqwvqZg5CbxKVCrcLlKv77kHQgPY8k3
yQQvAgNVvG174KKWlzWXEo42M6UBcAyibETjHH/Gua2pnlxzfrF4X0xvQsw7AaEooyK6r3ro0kP5
2tQKcoJBEcM9ONBBzRpBP9d262BlFynrIIuGUhX9l7AXGYx+SkgcjLF6oArlas9MdNdzZIIV9X/W
0cqoMQrG3inAKsNDDpCI/uQzZzpL17w50Y6BNbv7WuXEpOovaSNvqdbGqrG6x450G6jIrF1CaNS7
vGVr1VVXz4Yd503jscfnNkTARQq3huCU32WmyO7qC+rmA8WeN4tb5Qz9wTcSjISEOIMeS4n9yIl2
M5qf1SrqR+O77XUEENyFM1km/Rau2C6D5mKRXXZeijfHJvBhSPhBYzV4lI0cgtQb2p1d/Glx92Bf
yl9df/nRjjUCQJ8/eDFB1NDEIWj0TgO5NHTQL51j/YBAGMF+oNApu+69m1Uwxc0DIDon4ErYh6N4
0+7wPtQ1azvTAH9sVKAU2C8NQ7TztPfmWfk/7SyfzMg19K7uDk/pwQ8ToG9+fsBCFJK9wiFrTLwJ
Ncp3l2CikKJta5K/ktTNGSDBu+u5ww1VhIJcztzD94atcMpjmS/23lLOiDKqJUUQ4PyAdpj/fzWV
m9SpeER9SojN7JCUxUlPzsCyynGmdyopDGNcZFXEbTqYiLcTjHNBMc3IJMU/Fm8cU3GKUMt5n8gT
MiA0IZIan0XMsJNxEVHxtjqO6m407Lhkj/vO/NJZ8SRTjP7OyJQREiR8aLI+DFaG+7AsDbhExrvE
3XSAcP+lNOW17Sc37dfgdklXUwxTju7E6n8hWWbiMmaEpPItbBiKfOc2hsjsO1DHhDXILQGoVBqS
D1BFFetBkR1aWtWecDqGwk7MnFQCP/KwBnZIiShXl+pYICSIINKwE1s7Odv+bXfEc/d8pCVBoQ7b
jgJVKBJLhGhIT3deTaFctpEMsvXWxlWYbhGFMoPA358ZIxIIO2XmDuF3FR8/sr2BjsvsDqCWOiiD
0IlB5Mxe+98THtZDYVRfdg6fNvsHrRfiUCvgR4bawTwLCSPxNCSDgtJpLZ9zg14JlAzA3iQ++9WK
6Mpm5r7Ob2wsBgTB6TbTvx/R67+yuGGx5O27LkWcmD3qccWiuFSB5rbKpzvmlOwphXQ/gxE721Xy
YzDuE+wGr59LOqD4otM5B2YaBvQM3qkq448RcctpSpt93qQ3gjj4mDaaNJ29613MMgmD2WmJFVol
PYb9nlq6CCg3g6royFrDfMdOOWtpeSv3Tn4nEtUUnKwEqzWEzGTcNxdXWJBlnNcqjrZw7CKcc9ND
jLSTw6j6GlBodhGPo1x2TYiwEjzgMY7EsHOwKW6cvOZBj/PnXLvsghOsbNr7mWT20UnzmUEQcq/Z
X27TSJIzvKgvj+gs6Q+XKIvOI8P09bP/DFg/fmISxPPnn4rpGss+ABPVHELFwKZP3ogHaPf+uEks
xwe05l/tCXFV5penYUBmw9Jyr/XQg5JqAyPJk8DDyYbQlCiiNuYL4m9+ROjJZznvzBC8HKN+hu86
P8/la7z0Bqs+ufMLXV9nRICi10QtNt+G7YcqFEXgwK13OvOCvqfYS+iIzPlSKDIhFejCOHaqyNJw
iiO/hyYyGZpN6RFtEK7q4nqqncMaP9QAnb3VVOurLMY5V+taoBr6J4hg24Jl6rotrTcxZ8BmMDBK
gJyIZ7w4iCssalfyM/s+/Fmg/9k6hvzE9KIQjU/qn+fm9lvHes1OyL0ZZ/hiMKJhTM43o48fieBj
utPE5obH8AFs1WaCyrId/M48wBv5kWepPNkV9U1p/0pjn3GDMI2DcJwayVFMGJ4pIXzsrakrd0GD
zWA/klXKcwcfDC5ukpqHPErORhc/ZouKuR2TdV/JG+ZLftDYwcS9rH6Zo/snszEtg3k+GKGTXfie
0Fa6Flw+Jvg0+RhSfAYBk3lsrWq4oDwJClX8rnGrn6bG3kcO5CgmmL9xTpCdLJNDy9W6BdCzcQlY
qTwSYNbdeuMBKCGfbz8oA+3wRIEMhGfezPkLezR8+usus56bryYvEYMqtCV2TXVi5xmQrKTaivnL
t2i6YrxRmxpVAtuE+dOtACoXWVMzwEvPYQ8jmZuZgA8GKh3OjpIh+L51FYixhT1jUlKeuVkcXnIq
TSz5SIA1+GXR0YEpJrCICe2gGAmJxBq/UdAN95qY7INRLoel5Waouhq7UpsNrM1kui09/jCbkspC
b2qZ5S/+NCdKqEsg3YTRdDRVi0Nnhsuh+dM2wo5veFuyCk2jlVp/jIhkgTY8Fxw6fNaWwLQfS6Z9
zJf6eIeGYjxUvX7tG/lPp/UjAgxzShDJG0NzXzT0AE4FY0RgqiBxj/QQMUl3jrPXLWsNqVPiUcYO
mI71WQ18eODSXJakv4pwTaC2mofMgM4kAL2TE9N8EItj7xsV3xgpe+imyI8NmeT50wugm2iLnB/g
k18/W6wbgtABl4Yx8wV33t/EdvTJwTdFL2wFs8VwnWEq7sNx9B+S1L4oxv9HHA+fBtIx5ES+ldxT
xiBbfxb13kx1eodjm9xhBz8KI3KdIxkJJdNwXKOLAzOJ3G+iOcn2eoCeCSovUoE7lLyv4IWexgGv
SDeYXwONJsMjfUZtUm2dPkTA69RPYwj9DWXSU+l0t3CCRFyFHQAuVc0vvVMbbPeZj7CqPXPF1kcj
NPCUoBOaRXfJMl2eVWGwQYqspcCh16mIhhU+XdElf/PUi0+uWqa1o0yPtou8oOiGZ7qeBlkAAXK4
5uOfdTp2QDid6UFiTr+nnf2TsCmzyK58lrOTnza/0QVGJ3C1VzdUZNOU2VclJyw1668Gl8wU11KX
Mq3MG1mu0WFgsh2yWDl2GNrraUQ06VZIsxrGOBrB7Z4JCArFNCH6eTHIvSCeiRByN8oIOqhgWXlM
aERal3d7ffn+ahAEVDRDePvfP28MJw8w4pN0faPLan/UEovPgoKfXJJoKxDhPDsTSqLUnIJ2cNDy
d1YUME8mDlSrkGTZRge1onpAhY5FFSTELhdW/4igEKpPzO/DecTGJU1+tcolNYcMxr3BkHSD3cbH
pRiHRxMw0HnypxOEhB3Pc/6F6p+zDgEceXLyZc4X9PL22n+3nvtiFeonSKe1/rGWNztjYWCKNL47
RbW8FZxuY5x3z/HoyVfLD76lfKw34ycbLMf3v1L6wr+OwEiZyzbzM0yDwKrc4uy5qBAFIbav/98v
ufbucNXfmt4anvLmZEeCALT1BUFHSUYt0huEEvbcO/fQ9MuLPZNPHU3I1IS69IaM7n3eeffBtoFi
TOGhQIV5CQvlnFLLfMnTxZYbnfvnURdo8Qlvu6mO3J8alLJYQvfCE88PFhbTNs487/K/l2lI/cuQ
+Ii6vHjZ45lgRuk73QlTnvNcpL28C08eVZ1b2yJvxmMsi+y1wt1Oiob9PJEF8QpQ5e6ko/2gfPK6
QA+91TNvPAny4th0xvTsQmJ5KsJ30tGn53Z2s62Tw6wlWs27kdSDpRczRzv4zxXM6YpKP/wjeHp9
En7ODniZU7qQUOPVPrxB6XV76frh0V2lTB66kX1HdXIk5a/+JFaEwUWTv2MwO5eDgmCI0WOX61h8
xpjFSS0h+LXAZkqmBPkUMP3YXcXtU2b7v78ZGgj0Vpvva5yWGFWBFHgYiRn9zwrJZWq5xbHWIgGD
7pjX75eOD9F/X33/UrAC2MRxdRQMw47GqBRSKJTIKh9e1ayjm6/YdrlIH3a9Ax5cCzM9YI0wEdPI
8c2qG5BgXNIn6XR73Vf9hTjM+va/Fy/kQ03yIn/f4iR8W6AR+b+XaJWnjsq8NeiGT8W3RR5lbEtr
BM1AElcAepCdEhlpLSverruiWdr3SEvuadyvf93qIiNWjhuzxEhELg1RTyLM9FXm7RFLenR07No9
G60W/v77yyEutjl+2m2rAEaIsUxnDkEuCBccS1u1T3OG/K6oZtKnVk6LIcMvKEJVIBxfXPxxEZfE
+LAqyAl7NYzhKxe7seFZ7p5o2NCxJCssCElVdXVnMhrJazcNhrMkTpjb0i3SB89mdrawcxDcNt+b
hDruzjlu5YOZVVeE9f1fy3ZvXu7Ip9JcPkprhpIfxeazz/mGPN3f59NiBJZ79/APvfGX67FkTCNY
ULHLE+ddpL2JZzXDLmH06I5rJqd+oX5NJAaBd00dlgszq0Kgz0MRz6cBCwFlg6aNyatydbGcQP0g
t5uE81BVhX+0cirxHFvflpxE9Hfrz+H7JTKR4PT1dGgdk/JjNQsPlryhqIeBv3rAo5AZbRxjzxNi
IYkQv8oh7T7/Oywy3AMLiSEE42VvbGCYEzhLc61RFOzMhbiU73feXICLDklMhqxtI/DHSlRf2F01
LSww8ZbiTGL5ZeePLBqdfcEjSUUkaxjANh7xtLgloNX3/qSni4nvZjuuE9eW9SxSE3VB6xtehIXr
dUmKaZdYJhZheP0IyIn+qt3oGcXcaZoiLnC15LdSGwKuvBeTrRDMY+/FxE0HlbzLRjRP/72MZfUQ
eyXy4WJEAlA/jsxAHpNmMZlnxypol+VTVtI+dm5YBBalH5My7zEnXgN5Tj+iGF6q6zImJSfZdEoq
O3vjjdLnaA2BwxOQHzMQkqNtm28kinfuJYpJsffLMLlOZUME0Ox8QuNlQCjtkb2TfGlkNLxWXpPs
5EJd2Tn2u4jJ6km5Up3CHQKQAuUP4bI2YrMQd0b/5hE0a48D1HrsIB/2ZBPB21bZCZryW2wvICBm
60cjxvie8SGK4L18LZnzmDCuPUWC7Y4Pvf/docbaG3NbkIlF9M2yZBd78TMaUR9bL4QdlOb80q/9
+riM3dGZAJkCWzmNCz0QcndO7RKPTF8MmKhmC/ig5z6WtcNMeGzJ3CrrJuhRgt/JJljumEj4Xnrz
DwirZY8NAaELLQJw4ji/NrpCl+S11uYbx5RmfkT2DDnTM4OuYHFn96WJJ7CZPratnCywa23kKmhi
j1Ipn8hsxiDA48hSK+nme+q/YV4cb4XpGttsRCZKAoW48hS2Sr91ZmncKESHFyIVaKqrpwEs9J6B
EbWJ1C6mnnlMj1DKBSRxPvYiW3qWa90v1+jcH07yZ1xTzV0G0xWiC+g+eOUshJCcE3ARVZ7Q6JbJ
rV6RDvhQrct/h08KfqFfcUUMDl8YujJKDMcWNY4uHxyB6pxwiw0KsPmnRPJh2SrbN2srMfVwohZK
uzMfTaKWsVsJ9jHjSeep+VgY3R8BtZdxki2upCtDpZwa94dVk2OD8xphFtgGB+uqV7u4PdSUnsEG
EByQ6IycCUw1esBo4Irun1fZaLH4W95mUMO3HmLEscnt58HCdkSgDH6hcggverRPscy+bcgM8gZg
JtI3ocOULmV8oTDRypjsWaz/JRqTDRYya/f9xob+8GybIz74Ol8uIYj7APNkTpXm2XsObLjuvaIF
1r1x1fZcrIcDY1CzJVjKoQJLZIhkoq1+txaXfEQT8H1C9ZyFByrgf5aI1U4nPriSxcNr0PnhSWjS
o3EcERAzjhgg5hYjto4/IwgX8KsZYFP8eSeP/mRrDraA+cCLkZNoiRpw5VoNiJIe/FbRcHH0GcrO
cIoLdyeyzDxPGRPyCqrapAFXwEzdfB/+s17SrdvyHPgZUotI9eLy/UJSAf23yguGMIoyORUxe/oG
YqJ2xg80HJjDGiIxRuVCR9Jwk0msE2fNKnE/k5F7HdeXqfPbc8eo0w2hM9BHezNgbkZ6qZ3cJbM7
CTj0FrEZeuCibzeTKZtzleQfGYyyG+6S4lyg9dm0tjR5SHXOrK4euGRRULi4/YIMrvJ9Ltcyeowe
gf2ooIyE81/v00KAey2AX6ymxjfgBu5tELJ9KpZjI6n+vo+cSbdnt+/qfSGyh3AOu5NrjwwGdTPd
zXHNkucoCrrO9wMD3au5WafHjMNYxYR5uutTMR/7qLrW6AGekYAb24rfFUQ2OvSmKGRQ1CBbNcVH
O5AuqSY50otlP3IOnh2GpvGNgqY+ZM2imU4BhI6H+YrZxQiqsHUPGEC858HngFjStad3Y5pNqXdS
WnFgZXLXhcPRaQb9XITUDy3u4jIhGqeOm2vbOPpgr/SL/75zSJw/p/UERL77uLjQzj1g8kCwtAa0
s5Z4BvJgeM/doWiqaWeuj4zAyLGmrBNJThBkMBtxvUVqEl74okazTq5cXSRgL1A1C7ftqfhK2GVt
iHazYygYmxYyjWgJZIXoG+dzemXtmZyiungnimAOJu3bRJPI5Mp/kfa3rpy76WXhzsu6CTNQ/ubj
lDviFsxo/cHg+DPK+SpcolsCwUvJ7DqMn+PSew9uyfzCZFIZYdR7+H7mPKsSu8TrvFs4OsVZm9Zr
k1jn0ZjM9xFB1aHrnR+YaBsoxazzpQTzRVW64VubHmWWZzuiDlcVL16RHAWyyKOf+TLDcFLZcvRN
YKszDywDwWS6fn/V6uskv1Yv0CKj+AHXl3wUlKWPMkXVVxeXKQsFMp//+8fI4wAzgV3Lppw2fnL3
Sdrk5z4b0s1ou+VuNo3AjKV9lx2LMToF+5gMyn4UbX2Yac5uTNGCtk6qK0jd9gELQnjxmv7oeA0l
D2yLXTE0KXi9KL0ZaAQ5znaLPcsXAPr+BdOPJNk3o7cfvB133T5XhXzymUoHfYdZoJFVxb4yDq+z
SyKUtTTDo5+U+cmnlgeZHA2P3y81SZWRmf81s+UJUCw7b4pLJabHLFzCyzCDEPZdlDZqTV+V3aVM
3AJUP+kFLiDj78tgXOp6999ntS/Jf5P6wTL4OIguTV9q1+PNiKw1ZaFwAvif6clWrrubAECha56h
EzX91q9G92L1GWSdiad6wft0KSvByly1FH/Q85BLWsUzMWjGJ9NPdhaujAJZLMk2zDFT1U2yOqma
6P79Im0R3bvImc9N2pxYupq7siIPlgEi3M/YnhBrWInxxJNHLZGGz0og0RM9Wt/SW2oWhnimk1os
O4Nklb0BqfzZdl4ygHEovCX3IbSgji1pYJU+w5SqTimhU0dcesHKJxHc1URCbeZEr2ESsyEPHof2
Rq+faTywgBtAYMDSltsmatrzEk/ZdVpf4Bh/cihMXDkxIZVeWR9UtWDuRofxMlM19G7PinTy20M1
9uqI7eZJtiK89BYdoIP0+tziPd18ZybYqwiv9uqfBaC5i2v3+keM23xbW7k+DgMhjpyaQ4BkCGWu
SZAgjCgMOyCAkL7a2eMonfsQZe7e1Wo+wELPHpWQ928QVDpM/SEezPkS94i2ytjxgi5lJyAzwojs
pnir+3qMTq5LgJc7DeU277LygkgMgLBaxq1B77Sp+m44VExOi9LK73lOZCW2JxI9QcMgHbJuYew+
MeJpf9gLs4w4yf5S+o6fKd6k0cgygHiKmxWakiFmei8rq89iVP8SAsSvna49HBfsrdjvLqciRGmW
N0LvxOzXj05LTL2JP/PcSA3sYo5sJu/G1kiK/KEIXX9nJBbArsb3N9/fes9AmzFlpnffv8Rgw4lW
aOa8HdIKBEjpzi1oDHuJrYnv6YbnmHG7pXaQ951LKrwS/7SNFFaSqS5CG26qF9p3jl3QDzWwxSHH
ZptMRvs4dBDF7AinR9UpcPaUFf+PuvNqbh7NrvVfcfnamIMcXPZcEAQIZlKBCjcoReSc8ev9QD3l
7q89Z2xXnZsz1cP6SIkUBREv9rv3Ws9q2e2tpdlEnbAo6m1FrvUD5Zp+0BQ/2o5hdq9XhZf4VnSZ
cyl4UBa0PNFBwkYiYXVVgA/fi2FbuWFIqnVtEqkmytEzKlLAFAg0T9MovMV6IziZpuWXwQg3Pwsq
KWtuIukDDYhrGQTiXjfmhMQD/YjUfemnLr9lhOlE45qyFiSEIXOnNA8/dKUq3Q7WqJ4gJakHtGBw
Jgw1OKpyxGzfYlqMKrWtpouqJ8o5MV98TaB6qQcCsQXdSyMyhKSMjlXLz8BAyNCF3QstFUXZTc2+
zGIddKTYYbK4il3PFHTparFrWdExEU5S1xL8C6p9aLTnRp/mrRbiOuYVidhRtuxr/fVvGy05r+2Z
RgHuFyvY1Ga6aDatbPAk5pb7UTa5qLFO00wG16jMr9MMVuMHA9XJ1qVUxGCf+Vq401NK9aDRt3KQ
flVdvw60GJ00CNnG0VJA9rpUWGfZJ7vMiggjX/YAtdwDZlBnr7FQ5SCML9YDW5fdD7dNV4yXaq6Z
FOLGdpoKIDjE0VuIAfIULzd6o59HlUjgCp6IEgwbxUi1MyfAAGJoaWTi48t2VaPTcqz0T/KfwS0k
Q3g/vXfYOdw05zsFsZtha3eO0XONKeFwTq0k3CqFHhnMJ5IZZunmt1lwAZIUPdkK/eZ9VcupKyM6
cLMlmv7HipxPeXjsWNfS/M2A7gEhnV+/kSLz/PvdrFL7nQqa6TfyWUIgyKZkjIuTJ/U3oW7n5IA9
SjLaW00QJqcD0sIfVG1sVWzNjWxx8W0SZMnFUlD0SRWAIohxvUbloxjMOyGMUYWl94ti9YTBP4KV
zk0yURDoSans8SQLj4iDiDK+CK0RvgNsZQQbNF9ygjexFxLNk4qRNpu6CcmcypGiRlAEsP2t/Rxv
pk62mlMIvc/fpaThPk9dv/O/qqHod3XVts9MqDlXzWejwXhapn52b5nlQRdD9uE1+Zd+Yqkov6va
08S+vqY5mafSsk+ZxJdCVPh7WdGdmTHkN5r+IUl6L58FYHYVkgAz1JpdZ1YB1x1tOrLtCtxABQ/n
6x2ZdZWMGceAaqgI9XMddP3WR191jtgc22lKkEk2kjuVRP43nSo045YFaY1Fk8UY/ZnUhybaoS4/
CeNOG8QKLAugZUFImQ1RDRN6SESzKsD0yCT9LTeq+U6LlBOYVfUsoeyXoOL+di/FIKtIKSx+6ATP
c35HC9V4yTWRZuqYDq4yNsZLR28I9qT2SD8Nm6r6BAavd4rJUO6zGKqhwPh8D8UADCwzzy5KXxRh
qrY1Jp51zvqeQ/m5F/BBrX/+FcUMCn/+NdDyw587OGqLTDnWIvn6c6NGNYpBAxXT8lA3mulpmcvW
usmQsmr3FIvZXUt6+SXiit3FDUBTruBUy/UEcKAX0YktN7O1RKwHeH+pKa6DnomumjD/h2NXINHB
km+iGTggMTJWsQqiQR9Ca5uFM9kPATuCdlCY/wrDsTDHg0RKuq/KlENjt2VzGu+JyJIYhrHtserk
QYd49AKD5AmfsUAxAKIiktL2mExU3wPzeZK/s8rVKhTsCpQUrBDGV4XF5tJTSpfBJ63H6Ppzw9hW
9cLlDRm5Yl3E79HA8hkJQX/VFDyJIR37K6pldpdLVZaM8FUKaVzFQZx9JGhh6bE3REliJlizr/0Y
Cr186AViAGljE3fqW9DDyNPE23jRUJ4ZKWm/qGXXs2h9jYSkHhRSY5/WakcxhWDVvNNbDmI5gnQo
lpOkSKor26vgve+px2o4UOgTmo2hldljFTO5R3EgLQkOiArBVYhz64yjgGmhMUyJPqMKAWYmkQXk
VoTnGvlHSuay26McdCCvaoexRH+eGNVzgrvNVsKvGjXzvqZC0Jr6mov4f3/q4L5oTtCQ2QAInaUi
3irJIJHYcInmG7ZlZLsGqlN6b77Tj2K8r0YrRk1PpAlcDuIky2xPzbFnJOTCiLW24dItk+aw8H4u
HE2ExMWn8nZSodj16TA9q2Le2k1mMe6guEgESM3NLE5c+9HpzaqF8Bxj+Q4LlszP/xIrQCHDaNUP
GmpJyCbZXpYyARa3o1fBsEpF9ADTVEgPBuYkJ24byf2528tkfIi1dA+GCx6iyTRdC0fzvSr7c6T0
xW1oynrTCCYy7LqNH0JzelMaSTs1iZat8J+pp2zC3ZSjqfGKGckeIWZj6iSTeGQWjDNk6YtW5K9c
F5AM+0YeE7SguY6ynu5gEwEmiwy+JWgFr8/4c2ZCd5CtcQIsSC80S1vtTYynd+rT6o5s4dCamzPL
XekB8MyQEpfNuTFYYIQ5KjeZTG+cRhSO5QUyrjZsyIAh40Kc6DwPs3mLBeXYzXr20UDNCohDBQkk
3lG3S3eIKZD5iyivVYuJggFj4FoXiwyyspI3qeg2fUXRKCpMH4i5mA+9amA6Wg5rZox7YtrSjYKE
DjlsJ7ulUr1jC8EZWARblh5zFzLmXQez0d+L9G1qTLxPDHERsEhY5IMmlve0WDJnxo17GcsvkxGY
DSdkeKIIgE1tGJW6MUf+wFFRdG4nFxHRW1N0NP2CSenv95Uuvq9pWng/D/3++M+/irBlpiKAVbIy
f3CB2Wi4m8T59PuN0QDaNnT/MxaC1vt5PNT7kSGB9CXKbSJ4E03o/Yh6eT/pRC/6nSrdwSDtH7u3
WkYhiIMAp2bdTheONNM6k1x0VrX67Ocgk6zWip578EjrIFSTrbTw8uu28TB9eeJIaQERRbvzff/I
xWF67hmEUmdIwMcK676IkfLIymeh4KsIxE59lGMu8NHQeLoE+utnv4okfwnuNdyCuS2nG6q5xqJl
+NOUqES4HxOemLtKEdpr4m+kG3zq7qOcpN6WY7oJkl6ke6QUfBx0uJA9vbqfm0Ec4WwgsOWAP9IW
2FpFZx2N5UboxZK88kb+5nOpgt2XC3H921dwSG+aQcQI/p/fDe5rBhcwU4b0TXkZjfmThoe8/bn3
c0MGpuRxOSy50hRSiR0KLVetj3tdqou1quC67HH+Ih+olR1t82uT+Or556Gfm7QIJU5+cDt/+oLh
t4+SXp3rEvS22YbhUZiVAOJK+mTOVbfrxV51OLozhZb8PcRT9YJ7ie7/HOjbSsuyl2mdLvPLQtVJ
CKvLC8UqnWFDVu8apWf3PUvqDcUMnzBBLB8jI7+ba9JYu3J6JeeocbBqM9iG17eFTedOOHrv56Hg
Gu1PivtTXcf5HpW0XUSBsmtT8njMNhVWKaFYEk5RlnR6VZ+qSbZ8JuetF0zIJODIfcOxWox3dQHd
RqmfRFHcCgHwrEYq7iGyNLZScg/kKENvQE2M0GcsY6u4Vi9JHNiVqHyP+hOt/yXbxog3aYsLkPoS
abIaKwjm+3inyEinBbHeEYvKe1ICCx1huqypaFQN2gh1+MK2QsSSr9EOVjsDVYCCEsRfZ/DQMILO
tSvE7wqTYE+JTEB3TMYRraxDA5KqHuM+tyg3TTRzDLcxdJTAFEGzFHtRaS7+sCTjNmFpFxPa6pYT
pBj8hRiIJFiDED9VFpGGYaTYqCUTOAuLPY0uHbL39qr7FcPw5Yk5yE9aFIljCeZHvnQ/1Q5RPiN+
u5NquB1sDJ2qoWYLQ/bIQ/A50v/WqDPJKQIySCbhuu7z6oTjCqYx7T3fOk/kGAPENM2tqCfbSAVZ
wgC03KWasjFhqthmXYEoGQ/0MPtzhnmtiNVqVZVzizHVkNERZqEza2ytO+RoltQAxMTwoscUUFzJ
3gKftg2pqy1SiMX6qU4vPvK3VS5K5XEqkSoHatt7LXbkdMAWSgOSDFk1u84ty0XEPLdUaYUtFnhL
jbe9nx2aLj9UQTPYLXX6alYUKBgR10j6b+up+6p9EkeoqQHsFsGlExTrIBIwUpodQJWeXX5U4tSm
mqFjKZK73GHjDcmO5CKxjSVxU4wEn6hmI7iFJoL1iUYyL2HUrDVo9HabVa8iebmrtK8Avcil7/hq
yXfQ2hSkU2QkpR0GaFh1VNKjrqivgtjbvtXEdjPHwIOlZpuh5PAK0sF2vXIJmd0+mqGO72Lq6LUh
XSdMayNorX9BK0zzeyGKzr6wSK+4orEJcsVksLZVL5/pwaQbhpErAST/1i+iaNtXwrpmT7M2yRnA
6AV+bU6BgEy++RLWmd2qSusMs2p4UUmc1ZePb/zOh3A5dGW0nTtYAarJr9xiD9zlLR6FIJZW6SL7
xiujEdCORyRb97mRHAaIjHXQ0i7FdFRNHbiXwBgBtzJ+nlZ1MdaoJ5I76AZMrrL+E4zdKxAOAnEz
pXXLajyPJSY5DKLpwrGUUGatJ2N8MdUQMmJimIvKeWdqySOCPdWBeMZa1FO4DtoXmyhHlrVPHU3E
2tJnSprRVeeE7Km+aZchabLW2QSv5K5UsZJlrqj0/s6vEE2mAOOY9IFbBEHIqG+miFOyx0RgdJwr
wQsOVVqNxRd5LKprDHJ3VtCRGiq0xLlsv3Cca7eShbKwlM08+09xhlm0nhhUahgxd2MkvwgGNrpC
1y5BJGWY5jBgkzT5FRkGRzoUXi0apS5p0J4R9tcSqjBlceomNT6LnUTa29lih1TO1kFi2/+qhO0m
bmPDkVh7QUXxeVOrL4LRvvyEKSSZIZ3dB2RilFO1AS3wRrzp+6ilCwhkASNBXbdD1FzHYjkVTFGR
HA2eLKKXvt4CA36auSz3hEw4nfFQ0j84KzEE/kAGtQDF3pVD8saiyEc4XY8AVEis4QLAUiWXkG0U
eF8VOm19whEh9mm6agoyIwaVJIPebvTynWiYU6To5QWyOj3jGMARXQ0gunXy2SxgH505Il1cqVpL
tYEEW9u2otARvKafp1w9lBIyeGZEF1OGU65aBBq2sk4cMTZPZASUHEBBURr0x45sqlUSI/0W++yO
BB0873752lfoMKYKE6g/99U6lGVnrnN1B/0Q0XO8z0GPL2qe02jkF6trI6fUg31SSd8CrR8nH0ov
GVJhV08mmdWcejR15nmNgX+gs1NTdhQDwu8ONTLg9W8B+CPoL2tftWaEJl184pP0VEVwC9HOuaYO
B0VtJINTbcjBs3LEGolUVBkVn1qgSBM0eCJd9glzDVZhZOdVgJlaksHt3poSoGyadfdJJVi71j9X
NU5rfCKljaoUFZLGBMNKQA6Og3FOK4g0UzCggWPdcZWL0HDtoMcU3NUWWkmZgTz1nrxVGiHdYjLE
xR/WBzHNrROBT5Hjm4Q1qHddQAIEZPXjLHOuSfUUH4VR+B7T9lziPtuUIvER0yB9l3n+ROcFXZSf
fJdd/5jX83M9yyclxMuORadUkT9TES6kUwXujcUmO4FkXFcvYwuaphOH52rSjZ3U4E0beBxjLVzb
lIpxljh3wmLaXa25YBDfirmXGZwfRusxYXeMIZL2nFr3AH3YZaQNm6wJQwGEOMTzm3gShh0p0Rsz
zvUt+OmDbgwnHfX/Dp0CXHA/2mXWGK6nAKdJK1T5rouizs1yPksJbtRxYp/hV9kpGXQXI8Mn8eKX
ti/PUlDIR7NJdlUdeHqUS0/mIg9BppMil45eLSviTUXCOuZr94Mf5DStWNbRzMm0cFeFEJEZq/ji
SZ4eJ2lCXBoeNENEnFiwBssKFiVZRS8CP10Q7/Dh4V3HDe2NUf5uwfGJhc5wtDazRVGm2ywX7caU
qTwqYRBtfwrQl7Wa0+FuPqol+/ccHJRey8hFkIz0RfZFi7A/9S3aVpUMBRpYtrXY8RFZruGzXmed
+IvZiK89JjB/PMzte14SIpHpqttk4qZMg1dfLD9zbUTNBBaB1jtcCCkmT1tNPAYKq0Qg3LSjwSsE
qSPjv9gwabn2gnyDUhebxbscl6/RSILkqKGswZLj0qwdEDNPx6EGEWuk5TeOvO9Yya+4oXAiMBPw
zJGKsG8txvtWVO6ksS531EyMkI8V/pdVaUH4UWryBRAiaq7JrOKhHOUnCbowVu68XtNdTn3A23lS
+Fie5zvEtTiok9xLIsCkYW9e4xRRtFVYIJmAUTiyOSAC01CQaWpnt+W4zXq6s4ZEPoxPIXhXq8wO
JBGe5bhOYmzljK6ukQQOoaN9amtasG/rRt0OQr/RibbXa8LD6yxBXVVb+lkr6d7O5xCR7Gc/CFcM
4M5AHM1jy8pVLwBKWX/gY92cKmT2cwrlV+9Nd/huA6l1ZBWoQ4uKpEAp3PaE8pYyZhV1DA9xU3BT
BRsDe+yMX+toUVyt2qQn36LU3VrLADQK4psZlNK5zHzxDL67NYXAs2BI7qQ8cVFTUfpM8y2cIYzW
avKK5Ue4V6Wm3QaIXVajrz+1jO3WiS/d0UDQEaNpqYfSRPOmxgSnQCSOwVniMaiFblxCJvGVcThn
uFqzrFV2bJf/JRwYDKnJglBpcxes5bCt8KLGAak+k0gXDMZchKldoCGiDQjViYnJgvKE1U950Ity
3xvQsEYivsObrCDnHaXzmIexl0fGlr20W6QWwxVGmV6QkKJQzHd64rORV+k5Tr9lU36M/xp8FX8n
kU/SiXIr0iko8u3nv/8z/SFTkXVISpZkyBrku+Xrf4gyRHhlgN/DoF3PJM2YHeCcMFENxyRRh+kX
uhKDKyKiwSB3Gg416mYUAnln3suT9h40tilHCkMzlCdJNJ7+cbqX/F+yvUxFE/kBkoIdUmcE++u7
AxXD3mdqeXcB140kHqH1B6l/7TQXcyGHsjEiV8tEJ0vU6U5SWpQN0ZMmhUcuO4LblFD16L4dsA5I
oFlYSXKZznImeMR/iE8zPh68yOV/E0qmSktA3i9H1TJF3ZQNQ1dE0aCN9uv7rhsd9E/agd77GZjA
oU1O+L3Rn1mTfkCnld2xOL1hJc29mQrrN00MvBz4YIJKchDuOQbX2kAfrp5cYar13UDw8q4eewc1
UvKgyslDYE2ZG6AbZmjVuaziHXrHTLzD4ijedRi7hAYG3YxZmxQLyAhiZQJpTG+9qPWHLo8HvMSN
DPtBC9daCxIUsxIwSJU4g6IAL+Cb0QHBd7YPinlcV7goKJQUp/Or4tJ2UnPPAVABd5EAIZSAvpq4
ZBYu0aFMxTzaR3APbfRzGtbJIWLJHmHStHHEqgitzWvAcsGQw/tUlabJX1eDylZhQ2ev1e77HDJR
EknLgBfuZmF1Dgg21gY5sXYBhkCIsyBteQ0Zn5MsbOJCaY6zXoQbNZwCO0zV1kVPX+20UoDBv9z8
3AWjfovRMbq/P5SGeejSO7vBamAu1ia00bhIkEe1POvn+T9PNUJyp1NyY1R/Ds/6clPlWIBluTvM
dYkFo2BrKoHpXptTzniTMRNrgPxRDY15QfC/qpZmYh0M5j3dIcI9JGDnMrufpG8nIOncpA3ciU5D
mY+B7fTT+iolZdpKPVKSgEaGMwp5SgneEUUSyXQVCry5Pze6pD+iR1Y3eKViBzdPAWmlMjyrET6a
uM/wIUP6IPSy2P3cVZPoPDGOMRtx3M1Zdte1WuXRq6WPKpzmllysWZGPvYUUFILYs0QtuJ1CBWK7
VMYkGoDZH5tJv8p1iXTDJOkB7IR/+LnJKyLeS6MBa6qGwiETC2pisSU5hjrrWg+l8hgBVLSEeL6f
81xGUDjL64BaSgoD4zWw5AHfFggUJSCjRx4ZNbXVYOtLBHBKx5sZJwr/ib+FNasXuTwmpmWeW7lQ
L810MhJVcLWutXbmiKBgqFvAtYo+sqXWlB1pNFDey3o6XEY+lQc8yjUqZy2AH9DUrcsIhMTi2YjU
Q8u+TFiGpVi90t2PDpOLLR2YeT8KQX4iUKxifFh/AR0ly9TIWjwZpS1Xg7QbFQsvqTwJd3RLGIvS
DbVpUcY0qolTyCtptJPlPGmXsyN3rEBPPZL8iqe+zJNVwHhLqbPyTgUrCCdjJkphAQkwUbIOGgYI
Z2A5J1GrgoxPxhhgXfHZlABfqL2MPQuO9SUNcAsUeWGsQ33Zw0QptL7GQMg2Z41tGGO9k7Hbrkhe
aLIGumxtYqSO0Vcwjo12kxl8Epg+oE6ZDvOsouSFVS/LFUEZerFtzbjeylZJaU73yxOmqDlFfoOX
tEBJ5lcWE5PlsZj1hvwyrCd1Y7JVoYRGAWpWFX9XQdkbgnUiaC7h3ZbhAQ3Fh68lI8PsI0WDevBV
Dflqmr8wh9f2hj8E0I5qDIFJkzm1iiVyYu/pL4mwSqmyPRHzxolI4dqMWY4AQ5C+UFNMz+GCS7eK
TIUtODDAgRHcaCNWY9TgGVIqdJ6mFX7j2pU95pblNoMiuR5YbuxmEmB6DmJ5iZU58LDM7o3Uas5K
VBO/XpfJYxdyigjtrlCz9IC4MHb7xhRPgkGbw6ytdKcYqHjVYjgquMCxpCqEuhQxZJtpl5hx/NIt
AOcp6QxiDCS6GugdsKOj5ZD97v3HB0Tg67yKhSfiBkYYVTtzQhQEP1brbqh99zTcLM/KRmMTie13
H/bZNUrH6pRLorFqFaU7oWBUnalVooM2JJPXy/1L0dP56AfMwqMxrjOMmZOvN09N/hypSHYDhT1G
PaQF9QkEzLQ/tVq3TFeEYoNdoz+burXzQ+kYEaFy9n1V2E65WRMoEq5EX6F2gJp1opZiIjez65CG
XMD/VvduVnTLAV1GlQrGNIEwBfr/+mcJW+gQD1Cj2iAYdvVyo9JBs7te1hxoJlxBjUryGLZlDzN0
bs9gw0E2EKWi4oNmSmUYQ6AxtxH5GGuBdsG70HsgdvI9vZpqk2n+bAcTaiV6/Cits+yochSessEH
aOr7445Brfxb4u//+aXKav76b9z/KMqpjmgc/unuXx+KjP/+bXnOf37Pr8/46zH6qIum+G7/4Xdt
vorTW/bV/Pmbfnllfvrf3t36rX375Q7uu6idrjQcp7uvpkvbn3dBtbh85//0i//09T8JALeIYv2/
B4Bvovf6LW3falK/f15tKUiXp/yWAU7StwLB27QMVUSHg6b6jyHgiq4rkqVriFVk0RB/DwFX9L9I
mmYqokKFSu1lkq6MCLAN//2fly+J0FFEUdL4ZEqq9L8KASeP9JcqT9MNRVV4Rd6hrqmyLv6pykMq
EsZaWXxL1MzbeVs+ZHfSM51Iq7XxJtOCdz6TXbYL7fkgeR2kwc2wSTxjb+2nL+3Qf7bb8tKc8od0
S/zuZ/wprTUvfcC/anwMt5Ze/FvjAJfbTnblWB4Mhi1WJIc50rb/DJFuyyua4DvkkNdqp7+FF/U7
8oqjdpDhFa27lLSSlXyrH9Ac76iFHevcrlMX+qSdbpObfC0PgwM0a0tQ+R3KeCe9TA6XZjo13dp8
yJzIU8FzuvkZMcLjMNp8pbnOB1Axh+6GV+6OdtyHvFPt0B027QFo64myfOOvWy9xxJ3holL6ji/F
jnd5Yp33/Ft2JzD0+DC/aYsFJlp+O/DYeUMEWuTR2At21Q7uJ/7C+my5mic+BuO52pXW5b070gPh
ZYMT16kdI4Ibh/DA7/ANItn1tzBRd7otOto+PxsrEBZueu8/yNtiwxu0G/sBOoSTOeVB3CmgaHtb
dMOT+YDH2IXmbqtrAFub4Sv33RqT/rPmFTvJtVzyF73u6F9rCPzC3n81vGSj3s/pGmIipaK28t2I
hCq7bO1IJ06BM8zrwmMFuvw9lfYKDYO9tu1sJEjuuFd4XwiEBzuzzZf2nhhGBdC1vtKe50PmRddy
X21IsIm3lceVxY75vdpVymGJt+HWcDOv2AR7eZc/NK/CKTuaF37Ck+WCxhOdcMtc3+SwJ5too6+N
O8VDSx9/LqmAT8Cnz8PG/J6O2MT7J+sOj/KTsm/vaxbxlRRiTF2pood6gVGL4ImnyIUssUY3aRMu
82buph3ifhraTraXzsI9n0+Yo2F+jjLPcDGUH3n+OrLlVeDqexofIvyrVbRJ1+ULds5Vde0vzAPI
b1G4iJAdYpNO5IEDq8W19IC3M8whXrliZJeH3kU5hZ72HVHvutqAeSTh8HjJ7BWsrDt4uKvUNbz0
020fgmCl34DIBEB4TA7TK+CIcGU6vt3ZjNEcgaY076J6zY7zPnfbM+g8qjwAupxvfIxEe9yOVEzS
maHQKskPUKSCFdwQSX/uDGjRLT1Tsp+tb6jvCBV0zR4Vb1SO7ery0bjQPGg7e1zQiZ1fo8tSHrEl
3GuPKFxMOjzZnsdQmpFHRKxS84F7ZUUWtmNKtlcXDmzRCWMRH8X0kFXoszv2fKtcQxW1GiBTwkEA
9fIxopCJ+OiKjr9RERG+Vbv5CY1wzEbIoaojcW3nf5BbccEEF4J96PktdtU2Rw36lu6is/ZQfZOv
5k3GvX9C3e1Q4u7yAyA+VxG/tEfcSKCczt19uWY3Jiluc+6PGFvohB61m+pKdmRDkQMox2rkFpKb
GwwSSS3APbXEhELAjg3SrOmy2MACtATD0oMK46DfKA/1jjN4pT9iAMBhSEQhuToGcwXa8SY6pmNx
UT9NeaU7uP9QoSA6dMNxi5c3fYvuhS2AZdlFL1Ntxm+QuLZYOU8FRAnC7FbJVXA4pynqSTQkJ/WN
4ys+NzXxj0/62vLt7KsE3Oyg76QRPCGkj1ezR5iybIIBdvL3gamb7oGCZ7O0qveIuJuX0Wbq6Qx3
4FrIOVnr4V4BkTs72Bb4QLQcvn6VSMx2NTspXhEkQoNOALz4H36Uuoqr3IMazMILrfS238lOclui
yV/UvSEf88cq22ZP3VMEEhVllOmVCHtR3Gxwr5q6/WpAw4lWzS0JXV2/tYlriU9waAp8D2yeaGU4
gNdE8sOeOwtc2wZ4dLKdrDeO9XRP5xqWwP1wb9z4TMHttMdTe8eYD0e/oK/qHRqF9b2xldiQr+ie
kcQwDZ+hSX7rFcjw8NQ8iVda2wujwCHMkeHuphNsT+nW+aNwMe8a79Nag7zNxDUbovIoqG/GkXmI
3T1X5w5kYOPiTz5KwR0Gp3OHxpN8sVeje+wycAlwLGUQBUUv2OMHrbLN0otdGVsGEXa7ju4GZ3Ko
h23jSLwBH+QHXueZmL5raGgAE1xODuC34Q4ebHmUraP+Tg7qimAH2BkpF2CWDQLd7Vx/UiJgY5tK
7x0YCkQnpNh3jgMJaCxvuOPh5wu3lObfC4pJoLNydoyexfxZOtftqxRsDdJcgkPzrbTQ0MoPrX60
zlqy72jBH1Rxs66cbsVJ1a370X7sHWf4yBqH+LoVZ+JqpIv4FKDCOKKmW5U4BQPWSac8wgxmbUcv
uRoN1lVMZpDh3TaWV9DOCBiKxAsXLHQcHw3TYzO/qZHq6kn2xK4ac2C3Tu7hQQkYGJj7bBCyxrtu
O6zppL+bd+YJZnm0bo8VICTCid+5aY/pbjr4ZwII1tU7wtctP4o/amnrTnowYWlAa/LKrc7FRX0N
t9078+Jh370rl8FT95qKYIRR8Sq5kIAIZPN50C6Sh8Z7Lbv8rqhBJdcYN/wDJBHWOxQL8A+Fws1R
37R2GQEJJSTD00yHOUxVbgET+TOyLvyqT1Crgk/QBPWakDFDwG8LtAGvrVsYm12440PGp7k/qkQ7
Q9L3ovWb6YXYXgqXHDRCV/z2glM9ZePSrj/BZYjq5qcW/X9ds///VI1Tnv6DapwNQf7VfE2/VOM8
5W/VuExZbVqKZSIVERnA/aEal/8Cf8o0KKuB2ohUxRTqOSo+Sm7V+otBGW4ZNHFxhYpL+/lv1Thf
Uiz+ZxiSJJkSX/7fVOOy9mstrhoqvUZJYigls22QNOvXjmtfGwW9L2bHYQE3nrAuQ4ZtkK4j6zKr
RPlJFZzFWzIcOuUSABO0/IusIQil8UT4sRJdY9SHKjqz3KuXISmXl1q8RdNHy6r/hwP7d3ruHI4/
NIe1P79VnS3PH1vuAXzWELwz0+X+tcGfN7/2GtdTJPIoFqUi+m9+nKz93R+oQhHTLVWzZHE5dn/o
8aeTn5UT+Tk4UlnThxpPmPDz7xQuxCwf8oOYeX0NCBrobv5Rl9eRZmNCMDD9mJSRyXWqPjLoZsxX
5kZi4ThksbQSFkR9tboN0dPAldSSD34EBoIXyeWb3NY2x16oQrS0t0mA0BQ+GdEhGz5QE6Aw+hjq
Dz24wi5Y+9G8tmTSCMLDgH+KSbi9vEpX3mT2TtmhSp8ilGFmRwAonvXxYyRiStgTwwTRbh3eV61b
R+tZ/+hH4Hzyh9zdTA0zlPxB/3AYbwUya16bqRDGu4Qx0OC2/gfvLhk/AjIz6o+adhjaWwSRjAKP
HINUuWXdQUkOM3IApQnsPmQR7z+kMV4huV9KH+bekJPIIQbtmxY33bzJ0RX/LFyFeJ1EH0Jw6HgM
7dBwMMST/621t0K/CPOBL6YLjmwAFFDewm4EzLz3kWrH0YdJOcCDhi6stMgRMxD/lc3nUiVKfRpu
AXCUIDjk/DEU7OSmzsc6oEt5qE0IR8CUJeEmkIWVuXQgaZsxaDbfpTbeLN+ZjQIgeyrMPdVsPH0M
0AE4N5bj2GP+Dz1+4jLatepbjYiPZ6j+jVBHgSOjiBPNexlfekLe4rQf1YgaTL9N0oXMqb48pAk4
LQoo5Hr8NjkNYontCqZHjpjC+yiLGGp3ZUv+YuaCE5YRp4Fo1eD/lXgzLa5MkDHbDy28Lmfg8v5F
/R2xQsQZLfwHd2ey20bSrulbOTj7+JFzRi56Q3ESB1GiZMvFTcLlIecpcs4rOvfRN9ZP0N34yz4F
FxroVaOqWBJJkZkxxxff+7zklXOZfGFjfuwmVAxEBc30ha93PYTotD/X/kL6ne7+NW+pXqh71X/R
X03YHs3JR8SZKE/p187ziGmoaKizkESqE1fPPdAyaTiQKA3vC4NEkpNexDn/YK14OguPBPQbhHmM
Fnx42r5p52SIsepErfGMNfLLsUwgC3vWw+9HDOuXSMN9yJCmbZkGx3QeGOufe7AtEpkj/GACxNYt
gUozgww5hdZNMMc6HZdQ0r8Y7dJTB8rLzEuowYDDiltD+7VUCMS/WFMTKRJ9tzyF8pblNwfb3d9f
qB5l/33u9WNoC1zDcwKTeEhg/3KdMXlLA7lfcHDJgqnaG/9O3VUPbR1nycPN4bjz99/omX838gdS
Og5RU2lx8PZz2XRdk4wjrYn8oYMJU1UjX42ZjLJxF+LW4qbFPrAoE73trEtmgQJCJA4u8tq5V/g/
IBruJQFPHZIuGWJYlnH+BvvuRsKbIg+0mq/6r/gtaY95tPdJZ7i/O+EAg4yJYLii4lt3MNRHfeCm
d7moa/VnNy0xVaQEPjC7akSrxkl9ilq4bG8J+AKcoR7a/HVhFZpbp4rUEb/GxI2PX24TAh6dfeeu
y/DasTLFVok/4w15eAMJqy9LGNynNEBNcIOes8KS8KGwCljJ6K0ifN6GbpVJgNLRZ31Lujwi+9pF
XCDbzCh95Xt886ryz27C1UjORblo1z25NA0kMCuT1ClM0mBF39B9PNDUlip+DGNiBgZz1nSlhnXp
quVe3xRlym1Jne/R50jMT/B29DzHCzGANqO/6Sf0ZVH+OOqtioZ0kisvK8GN4xpqQNu9UXdUji4w
Wd+qBjIN12OAAdSXzVJkG6roceDgzI2/wk/AT5ErJNYwc2Ncl5n5pAySh8V2up4RxuyG5V7VpXOl
FnUuI6WBJUEdrXUn4OyGgHO34vIo1IZ74V14zqYVviLosX/0uEq6iBpcdq5w52G9J0PxEGWUQlXC
UmaPwV3FnGn1UbHWJcpUINhmcW+63G3bJFUf67GdzZJWXzsXc2+gbLlyw3zIiMzo3wtgI62gx3BB
+nn9+9QQh4LdUM63epJvxM1c8TmoyLhfvoT1AZJY+RVl1YZ61rWmTD4O+hlmW3rFI4ytLj99J9S3
/h7dBEd2tGv9g373QmOJA+6LdqqbQFtwL2mv5y5qWDEQ8hOFSK2hPllVFDTyexM9k37BBANW3XTZ
6OVLxpxi0NuAk2KygangdKUSJu/mwelfPI4Zb7pxFEg3Oy4pM+11iNcKOjliCEzme/UUpjemvqHZ
1fXORulRDLzHCVbReaKN6A++D3FU6rvT3vQFD8gPXI2XN5DW+Vdf0vry2+IUGAw5KxLiCK0wAnZX
fYVcLGcOBDjYuuc3i2vlGX3ZUXAtLUszRlCh/ugvhoSHiANC+aAHL93Scvqw/hSIRZsK3qbQ7OkY
epB9xWaEnEGSpAjKMvDqd9VFgmU6pZ9QrZSqrAml0KN0y1FAELnYXNl6OFKQ37lrMfIHVAfeXPRr
Vh9NtB3RgtEthLxF8BoUg4q+q1IVaw5Q1vR1g5GCehF4YuXywpVksGegltogiLgA/Zm19gnh85zk
Flqs06h5N2E2hCrWs/6MAU3a2hUzIrZJsZV0voFNIG+ncOgZ+iZy3VHGnZ5uMjO89wJ9Lz1NVb+M
yGalq5K/ITOfZP/V6LH21uOeRdujyIXJODhf4Q3C52dwZrwKCZTil4O+URemvlouX7+gjLO0vhsi
v7+g5zWakU2KBA1qKV65qhjPt74p4Z2f9HSnRygaVyuulWBRoRM505suSmHdAoxRmYN63kJy+1r3
nZ6EKgYNOWDXxWXqWar0Dc5kITNRumGArAGury57XTWMRBZDcFS/6lvV9UWvwHnx3nf0TFvcm5Cu
cwWKWA+oXFdLArEP78dgL99jodyuyE8mu1/Xo800De0T5viOVsDN4RGykngIyuBzKp4TmyRnIPH6
ovQf9uMup4/ob0+xUGI/tIqdN1dsRsvUM0PAjeiy1hOYE5Gc7ZJ9kNtrfZMLE2IDs5eizSUbba0m
Zb7QbUzPHxYrQ17So+LiPTvhWrtbo8reehEOk8s5aj8BwXmQlbHV7Vi3XV1EVIG+mpkv0oNgwACo
S55DYNroVY+RknKumHUbEBr3/pPZa0oGnwKmH/t6rw4KSg+dzBLK+TEO66nrx6TRs1zVk7KLAlHP
M/fxlef0VDmRQ6VndT0bxepGv9PzNYMZfyrwgh1dCt3UU2dYF+uYPkFXZvCbWzT4DPaUvv5oXoim
G4+0S58OoTuFfr52eU3dZnp5ZHOJkQ35WUffCCKO2cNHmo/LF1XAqOmS4qa/WS8TSKQERcCQwhSt
b0SPa1lPrirjmJ7D+TJdO1QYACBC7+k/rIj+brsnPdaJljRcw7HvW+W/bPemqF5GGAXQ/8Nu5bgM
wEwJeiHCPaIRWLWEm+jPujj1Mk23KSZb/SPlxx0X7ITn6HVxTnr60v353rfnXE/O9K8f02lg8knU
l/5zeMA33XH12IG4InCPhcBJY7rKEXE7N8uwpluhHu6bQm30fOty0KBn2pwxQzEujuXNZSE7XXWp
6CcbuhetKOpoqhQSDl0/jmV/OpX9j7Ivnquk7FrO/zgK/HW1Kj3PlIHrm+SWG3rf/JeCsmKrdIwI
U6Yijrb6/pngaDt60iVNaTeoP3A8ZN5ylxODL/OgnkX1OOQxZev2r38GgHD/f00BM9oGiQVXWZKc
ycxDh9SDnl5iUK4+B8s0mt+vf03vb3b33IX0PfLk/EA6v+zurWHiKN4D5aQbFrXNpSbmH6XEvfG+
bqPWYzDVlCgLDn2XQg85/m1m/NXLFpZ2etbnbaxU6q/Cv/YRCxTeyMpQz3e+YhHC+K0XNOwd+Bpr
7ldsPnQPcVswMgwuS/RatnCGBjxIlpt+++jddD2POBTpxqf/0yOmXv/xRZzRr/2ZZTg9jRWEXvjo
V/QMSfvSg/bIVeh1BkOj1v/op/Q8cx+DGTzz7A0e6sT5Pp9QMgtWhBH1ykAvAqE7bsuQ8c276rXo
/a55m15Mspqh1fETyxs2CHhd8KuebvTcqOfQe0n96Jx6mWJBaBaCIfLHAsf2niwYzoxZesLUDVdP
kl1RrPWKQs8jegLQ8wYhKVLJvpIKzFR0YyDS2wYmiYQy1+v1jvvTfVCkLIb5DxYkPJ2Vxz55CEK4
kFf9yYwvemESknPJCM9Io4dtjsz19Zh6E5CtCv9Z9xPIZ8yBevytmX54mcUOqqhVYZ/0KM6fQ+7Y
GMaVWUnfo0vp86RIXvVMrOsS34e9vis9c/L1DJy6+vVYyZ/8vtn+XaM1QFTRZi14i8EviZ2IFlC9
9ISkGHIYi/hXz3B6xuBb9cr391/3dxto5COe60iHhAF20j93dUzAIzkkP75Pt7OI+Astnqamq4Bt
jV5DdlgK2UjGmvZgz+iUGbspelldWEixpNFbPUqZmpyZ/r9Tdr+/yL8rE9/QOQ2EbhiVfrnGOOxt
0optiOQIIFmnd9FWL370CoLqp1zuX/f/OsL9/19WCuX+mzi4+p//9eXbT0Fw3v8jCG4F//IcX8dR
LeQ6LuGO//yP8Vvb/Y//NAlm065sg+Cr6UtC2v8OgZv/8l06pDQdkq0Zn4nt/J+EFOdfPmgq0ld8
27Vd0/X+r0LgP09nvkWGtHR9z7KdgHRpetYvbRzNbMHKAqOxZubMCyHoAoP96nAyjtAPHm03ZZtY
5/uZM9YDcnBY7c/lm3In+ntI45+QzbDYIa3V9PCUE1jp5CRS7zXw0qjf/WX2/yHD+x65+nfE6MdF
U5hEjBjEdUH8fNFlbpBhOCMrKGwbcTLcf7tcWCThPelE31ol7A3WI/baliNx+2BcVZNX7Z243/+l
lv8mKK9r6C+LgR8XIqUMDOlSfpb7S+/D0jIKShevxhTni3WGFPihdg2FSRxJCS6EC7/xvgdjh0tJ
EGFagafg2g2W77+/DD3u/VocgWHpUdFxEOr8UodhDGQzCnG4yJHMrVRTb8ZQnJW7gOIqIucf4oqm
/3NgkTWiRZSOf0zXp+UY7i/FjySeHYbVkAtpkiJYQ18eQuezGNRFiQ7zQStzHkoE228pZj/Mv/Of
lpGGp4XE8iOx1yr3jEMxju8xvIa4So+hZjE7plr5OUs/j5OfjZXPBiq1el7BFPxahWRGtab5aGqX
XET97CKXeaUmTGmgTzxCoeiOcNg/Gv0kDmXTRPssZeHepWnyapDQgqWAd0xquBOifUILsB2HBohB
jJub2Ur/VGZnVQ3FsVJw9F4LKH1vY4eeobTlppVxSCJj8LHrR2cN4OTZTThpLHJcLpMRpXVSJKTK
eu1amZG7acPhe99U08Fqrylt77kZu90YW9E5TFNzZ5Xjbp6mkmN5FOGtH792qSi5LjLezTjMDqLI
ELGPAAot96xmsDm51T2O7rRHb0SqhA8NKs/thigJQalwXp4KB0Jd1mTBLjdIlBmnceuayXk0SCxy
Vr2Y4mOrwoepRNpnumW0lWTHrScvesuG6i13sG5y4p3rNLcFDRUZpO57aE3rAGuVWz2QdeuNXoRT
KUDpOUK6i2cp2VORGLZLI9Gz9U32aFiNc3b8+djZAZysCJNdMvvLizvVz0IWyQ5PkPYQYFQ6SQhp
jSiXR9vvPkyeCOH8hE9hBV7YnDvjoFyWpfbgQuUKtF7cwPeqfTfruf9Y97hgxxZShzqYXzsfG7O4
GkikC5CLy069gTgznqahto44gR19hH07mLEk0LUkdpgaK2cbqH9cH88zB1ebBysRMFnKGkInfoeF
NcDqc93vIRDyAzl8YuXLatiPKBGHUJrrQYO5SapVL84oPjlmz1GGbA6GbWGqAa93ZfhDDXK4Cv5p
LfJzkPxHn2N2N0lglJbr/BrMr0rfKrAFiwiToA3L08fe6oaj44QP8wBB2fWcow2qd6v8W1KToGwU
Vfik/YZHM0JKUYxvCIAfgT8mz+FbnVgoSPF7j3iolDEcFSSCTfNmtC26bYmQH+C0sY+W+izLGRmG
3P5+yDL1GPHXMcviWMLg2NfzPAe6668BeMOYHRyEMMIYMFlgl18Csbiytifm1WgVWgtR0krcR0E+
QSkHwh8Lx2xBGG6qOjv8/mKc/34xlklKs+ki3eEfTw94f9nT5W2VJybh0pXhknVFjKQi8CeLxxk6
62UubDzMMrLKLf0As2jGK9wwN51wewd5BW4NgFstwgZFfZClis/YOMUbZdOvR3liy2B+qe0hx9uH
40P0Nw9isogiIJiqhqo6LalhE6hzjqPo5/OAJ8SrGhtx6gh2rpQWf7TZhKeMaXz3bXTZvT2G71ZU
OBtRxhhH1SHei3X7BxwE9exIivD3xWPa/73xUV1a7eU4lhXYv1YW7XmSGAoxzZlLCwQc6Apy1JPo
BHBqTdvqQifaYupufFDS/ZJMMvsWpC5xxmpkXmAzDijcv+AfNj8urBvyYkh2dVPmF8eDfWem0npL
Zv8demL5pLQPQi3LYmuHy2uEKVSZee6+7nD2NMDiXJuQb5QuCLbcNOdXGT7jrdLN32rb9S5iHP0X
lZcjEl0SMfVvIOY/u0Ghsxg9czXHHuOPLlUvAehhRvYFHd1wcnsyzSy7MzZGNFjrUaIOWDex95pz
TrRucf6wSPemLSr52Y4xaXDs5VuEsjYdi9Vi+cnLNBYXZMgeGBmE0LXlz6ekGpPH1IjQKCnp7Buv
r+lqs7NajL5ZGyOAFDRl9bkwIEgU6Kk3OnF5CwTlO3LGlSGFH6yok3KbZIiugnHE3L1f8lUS5PIl
zEj9Ccag/tMUJLr03XOdg+eNavzDlmB+DMpWnb06UWfB/CjCwnwMlNOcLQbHNboc8Ouk2O8bQv1d
g4yl9uH7ox3Y3v0d0DYFmwUwB5JYy/rQ9c4L8FTvNVjSBjPvftWQxJU1qOpG2Zhv0M/Y8eSF4Agm
Ux4bV1K1Akk6sdv1xHPb9IqFknoN4SDtBwlesRpnqPXSBp+OyVQS445oILA5W46UL5bDGI75xwd8
Awzfao++3bW4xfMTtB3/8fdNXOqF2s/DEZkmrMJRNeL3ZDp6m/XXEcAb27kRgF9T132Lm3jfItI6
xVlQ76uoyTQriERJ8ifN2q0fhBFRU0EbnJfA+jYaIL2qvhxIzHJPoPaxhogRuMwFFs1s3Wp7hWRC
HZRDfAxr5Xdb9lcQjsYLUS7xUiTts5VOYO4Nr9wbY8t8Gy6HJOnIWM1GjmoHDpqViwnBXEzz9f6A
uHYrSUC4+HmDnqrujq4c5CnvyxqphcRLptXnP8tXe55Izkvy8orHTbsuCzaI7fxH21ukYnZQmaHf
kYqtmexthSo5S+qPc4oB6VgXD0CB5GMzifFoKms8Bqn86KdMLpgrto+lNItz5jnF1hkLGqMkubGa
c3edzyMg4mkEuBWFSP3mvr8N4OcNAyOv0C5tVHiSEIp+3u3bfYK/0oeo8OpD3A39P61Wf10cWzQX
W29vAtvxTefXDXI2YESrxazEgGzkjlX/7vUevkVkEOQLvJcwHssrqI9y1fqR9axmAwz2GDrAhZBk
K3eHNhttzZzAOQws6/X3DY/9n25aPzU92yGoYfg+R+B/M7hiIBrEoc/gOqLA6gZHnkph5YcS3zHF
Mok120K63GgX4Q6d0SrBE+u9S8uE4RdQid/uo7KyD/cHFU/2oWSmXDfGfMk0PBl/JtI2UGjB6bq6
bcVxHzS4D77FCJygbDoteVScvTzfAqQmu1ayLg4Akn2wMm/aFZj4wu6fe2SzieViGRhZzcfZx4A4
qioQBLY6hV1AomyQuFtHg5Dv6NMGSHfYqWNoVbDMyR5yjlah1mmMSvz+2/1BIZ5DcMcCLmQ0RRov
EenUufEWxizRQQ+GiL7xAibYRnIPMlMMyb3i1Id+t+4ttIclAqTImvoDEF/cFUpGtd4r30XW3LoZ
+mc01sjnTX84xQbuX5M72C8Wi+cHDF2D93KSXxI/mb4m2DN7ubDfY9udjnVmwjiyJvvdWzr4/F3L
GstqXxQoik0wNvPDqK18Sh+RkLvHm3zT+fVybVLaehZg0gT+0jt6wkoPSVN9dc0624kKbreDoGid
x8B165A/6NvC3Jm4j229om42cQPEwGhIB53ltA7Tzr3MtbMD3m0cySMyAV/zk1G9G3GvjnXtJdtK
wmQj605QGr3cI2ipV6UN5alTkcU5HKhpAJDxK0DOc8XmKSqBb+AX+wgKangMZDusOeqxgLkkyRmy
M8eqfmcykxTfB05mzBqSNXt86yAqrGynzs+Oxmwv2zFfrL2fpc25rcea4xUf8nlhxkez7I4ODDtc
SMmpyCZMqHRokWY/vGe180WE/UslyF4Kiorzd6UeQ2zuHkbsDCAI5Nbx/lPtwDJAjdy9i6cgnKIL
VTBuRCSphq59j9PJPc0sWDg5bKwrKX5bUJdoO6rk0s5deUxBxcx4ex1boTA0n4OpO9tFNe5Eqb4t
0u/OYwuhtC1BxESOBIM2Rl+AMmfYaH9NouYWHWHtDLu5n8iy1thgAEzWLhEF3FwseUlnTww5PbPK
YXcH7RrnPiI2r6z/ywurCNxg5xe7nas//bCy0Eku6rlOjfgU++2yvr9gcV7mV9sp9uwXU2GvJLoK
vmdSO5uoAHunHmU5BuupKtVFVFGwzcNOEl7lqDU0k+SQl8m0xo553jZu7u8jBZumEaH5io6a4HyD
4NokVrpp5GLsxgJgkMDrngLISeGdVWnucojA20GV4dpxR/fBUXMEXRVF3Dws3xZy8huckN7CwTCO
mFhjUdULtQFE0NMF5Hjp7CfCSebT/ZccqCW5IQm0KNfEeivJ3McxTk+LNuEYWSQ/ZZPSUOTAf2gd
nH6lVRh7Q/OyDYGtQw9UoUXruy9quJpxiFHboGKIIvByH4WFS9iI09ce4ADeFFOUP01WEK1B9KEj
Sn3UJVb3UkY2cWh8Bhmy+71RN9qsg3xtuyibLbgU8sg8M/8+79nhyM3kQj2rCwSeU0bq+ABFzYh2
bgIZqc5U88eW281OWWl9GLrCPpIF8L8fcnSPK5Iq2rVh5JeE4M/VTsvu4tjlR4LFxWeP8WUl8j4k
SA2ZVaV2c2wlXS6Q4kwrqUBL1BWRgxUDbVNjJ9KEZGW5OQLdrPJvRoK5Alk687bLugpFonuBA8VZ
aDSU59wrUMuAKD57VsQ3eCwsF9m6xzpmlrcA5xh+f5j85hg3drKXmf/9Xge1S3QioI4xyizIIA+L
fca2ZfLlJ6MWM3YcAKim0fouMaU6tvBVRGt9RD0pD5N+6HLy9rK8J41xjIJ9Us7urplixE2j7zzl
WfF1zj3/ScosBXlHbk1NLTw6NYfPVBAnejO4VrucPo4BmUk+jNhHQHLtp4ApOZnlNVWs6CcQ2O+y
rF7zlhxv0F7vdko1k5ojHrN4HUXD8jBYo/ER3u6ThyHVpXX9hBX39Ny1wn2L7OgpqudwPbRm8wFS
5yGQcbWpWsOC9aJwvtEPqITBW9XvRjhY7+Gizmx7NkKYy7EgPXNXGd6yzQbnCwev5Wej6i8+M/Ll
bsgFhA9MFAlAZhcMpyRPmw1upQhjNBTBxs7RknX2wlygYcWQDzEQ2vlBQSp+O7xV3mhgMWl2j37i
EUtq0RlUpnp1IhOTqCx88WykcjNRs61v1vWRaaPG7qF1twtUCPDPMXaGbvA8e/E5M2W8xuAS+dfC
IdPANn6n6vwbZ2mn3KlwJ0Gwvg5zMML9mL1bolEMwlOenqJ5hjY1AYZOli92MtifEoxIzKCvtq4i
CaZsSKQMIw2Ci2ug5JQdzqUpyR5K1kTRomhfuJV57ube29q9p2mg6VEWDcKEIImRtaDBSTJ5YNU1
PvqlzwBVw5UPZPI5dOfuYEmvvJZpdzFU6j9ZcK02wzSTCpMP3bZzG6al+iNm5fUtEc3LpLpuXwaz
gLwuJLbL08ZuRQ+ecZwYHQJvV5mARHJPPObtTNBXxc2D4AAbmHvzOutp2nPFMZ3ewQMAVra7D1bS
1OwPW6Ja9BeQp+1x7lV7tk1G6gx8apt0chsoZZyIM+IK1pKG64SS6JYiWXYGDUt+ULhxG1BCeSm3
TZPjB1mgj+mqOFihYu+fu8oPDsKuTWoCKwzlqI92/TmBFQYIsk9xQA28FyMJkDjhXt93gugRtoAc
GC/yKXaRgk70yz/VgOwiahkqx2UknlAStAFh+sELzefOH6IHOx/TLWfpKSVST6vcgz87T41zkmH3
lgDDP2XsQZAeudW8NttsWU9FciD3noCEA+bN58xu8trxYMRjevTaGVxy25w454qeB+WIS+u80Aat
TwRr6nWOrZinDTQDexYXp776UB1qzJB2nrUgkOnLTY3TtbWQ/VSVMZktTf+IO8WwtlCIg7pd6gOQ
cFxyF/RRLdQQ1bPjMpY5vVQp+VH4H/nn2IymV1+O50Z67BkqMp/YuaRHQ7l4+CagHomQLCtPYqzt
4JrCnlGme1g407kgn23OV1VXCAQ1vZE+GObiQeXoBFOdnxyGpZounchsshugqrltPrMTYJ/qxkX+
RJhhevfA3Ps1wKtseloybyPD/jCaYsBIrMWoC6LDtOJk8ptXm9iuVAHNQV3/7X10/8lvcdnsGKBS
GTO+m0TSaqP/EMVeeaocbH6qYgz2OC9/zcwpZOmEc2km0RsO2NQlgF+f7G74w3OJBjcOh3kdJmi7
Ec3E8/1BCnlwkhw+eppZl2a6Kexnn+IyDS5pH3+ZLHPZ+iNk2cQz913s4sZNu3qo6/4JtGKL50gU
vWSGLx+TsP9TFJjZua34HjrZ/Iwv0VfTKUlsFok6AHRR+760+odARckK+5XizVCqCVeBMZwAUUPF
m3pvVzSyOMkkcs7C5Lg0noIFwaYgmYzzonMnih5AxPwQuGACq8o7+UuZvhQGSXnqmzTJVuWawoLJ
LoqeifBXO2PwxI7p1z7CgYBGOpS32GQbLgh96fgGBm86BS0CNrHH5rxep2P2PAvF9VhZf/aXrrsO
ZrS6F+Y4xt7B9cUz3n7RhfmM3PIR+mXgFl9i0kTTZKk2UzHTeYFEPPdqcgG4eefZZillO+YnOcGh
Qt0AWG3o7G0Kbn1cCZt8eX8htIHsoHueqtQiAG4ACfu6wJDflkGLR3CPGCnrCiBk9RL/0R9VlC5P
cQNWe5mqgTgUxeB/t8CmXmCSVKgDFzxrfVjsNo6/pjdXe8/uvCu5iN7eQv3tLO4TCUHbNOKEN7UC
coxsi7kEzMzndGCx2z6EHBL9kVSmsbbrEUO4nGSCKvLU8/1BH76EZtGdnLYKjp5rn1p84C5kkVWX
4VFg5Ldll/baQ5L86C6PmFI2m7FhKdO4kXUwha2tXfgJOz6UFcqfNmRy7Po0b55rcuZ/PMRNeky7
uLvAZMRPsU77jTI9sV2Gotvkw3M9eRnC8BrK/OR9Tlo/+xSMH5eotGPkstU28ggh9LA9NpNjh4cI
9ce+CfjC3iO0Dkm1/Go7oDSa6INqhnltlU3/kqSlRf54MyCKXQIEB0Qa0g6DkWYyc/YmZb5tG6PY
Tq35mukYzGI4f2ANla07R2I4o2nEQYlfq8Xs0KSTfWqatNv0zjJ8ZCF+Ew6bwbVaEAsWc1tvu8nI
dvdfR1eQ8eKG7lM3NPJYVdFb5GOODosEo8HGQvrnKZJi85z82xqKZKE+1BpqGLHFW811p7bVD5eW
rGwPSRFdU2tsL4Hv5Zf5cjeevfvQznHxzU97CRMdbU2efG/jkH1KlsXHIfD7B73wB7kkyXKDGlIR
WUDBabA+dCCw06stFjKGfQmcBpPwmv0q+7cA2QlJDSOxkPVSl+4bhhef4VRhxUayLm5++S70C/ik
GVPAfQklu/irRWL23i/Sdh3NDmTepQheG0JX41Krj02YTs9U7MU3LfURJMpwbjA4WN1f5HAn8FN7
HU2u8e7MzWveeMk7XnR7kaVo1jH1PbRZgJp2nrKV57nDkzujp+jb+MvQZsbTmEdavVwQsUA9pBZh
XjhBiw+ICDBf7/F4sDE+Wi3J6B662gcxn2JyBS/rwFeqU50uw5sqPYZ/BfL0h8FrvLR7cFjkTBCa
Pib2HG2Swsg+de28Cpz42oHMOxH8jveBP/lfG9L9NlkFWC3p0zdnnFFqLmWybUspHtLC9Z8He5DP
blWmB6/m/WIexGooVXNxMJIa5OCjDYrCR592dRbN9zTFc9BLwZAEnfsSDkm9qoyUDVqc2Yf7Q6vN
2nwsuMZKhi8LXmCl/hsO9Q/U8KeY08T9MhEAcAeA9aseheRIVHGVzkPDUXzD6smFyTISLrwfYhFm
qaFZp9nJ6iETCUHcAg7jekmJ22U1/h4BNNfXKO6HV1VMD3nWP5acO320VG+TOxvZD6Zreeu8B6rS
QOgOXNW+14AQT40hERnhTj8q9xtALJn1yTeiyYBFo9x7FUs8b8soY0ePojswumNTFeZ+zoqXqQ6/
QdMXl8Fxi+scEbgspq2ZwQkLetIIPKd7YcjHHdWhvb505YhBWc8Hz4MBezokRmnoB2mPbGqGwHv0
oildWVbYfiojk0WBvHGoEF+mNE/xPVvqDfYH7cOAbP8wimXaSmxLXozcvGKAubwXHezERTXLKTIq
FjWeke+UC6rJC5V3aWNBQnIHFiYV8wdzUc5u4FgQR247YQbpcVsKIF8i94pmVjlBgGmLTCCSscaO
h+5VWOEZkw1t18vDlNUlS8Hc+WA2/vxJ0vEIcCzl81Syoagaa74lafrVJS/W5iNWAZwdXEWFOudJ
eTKNJTw0GujaGNV3w1TVzsbGfVTV1um75txhtUiAb3io8ezd+SFOE96AQUOdzF8LwlHYeRrjSygS
diV5/Wilqn8iNaR/8nzRPxGYWNYujLcz3hJsXqNuepuD6ioG503No/MMOKV/I0V0bRVieW9G9oeV
qh8WDQ5iVk9PaWewByl7WvT0lLSDcSxiZmTWYzeokf7JFXgPJNL4gxIwX4MCf/NgPOcdHdnRxi9x
7ceIw7EYLI3iDMZv33OS/tEZ1VERSP6e6YB8LGVM2vaHafpKpPNPX0zezhRLhHpJO59ygoolTHCm
rAK2WwTGxpLFGMdZapf6TbZNkYruDFd064wR4NDgz/mpTkj574LwLZ4xIZuqp1TlwzmyP7djU3wJ
ZwfsprEkz4b5kmGf90oeEBQPA1i9NHd2OEQ7W59cK/JikIRx2jIWpX9po8CHOwbQXbI91g1a0f0/
dW6xbNuwZZvk5k8Ku5WDbLLPMFVbPCrA9YGwzOgPt66v3A9TlG3jBt9yAWU4pmCxdiKISYbIW52P
/nNKvs+D8CgTnyjwkbQHCBEp8E1YVhi3YO6wydPcfazxdQSuKYlINkxvFYhI/RtYui9t2bZrndO0
md1Fvse8FdOhSbG+dABzQJADYyLMM6bE0zsflSWkKRoL1rhN2G7jhOiTowgbZFafrIkrmDtK1yV3
0MK/D6PIVQ9Zj8wiUhNjIZbH0BvTUxuWNB1zQrimEw5V8cUbhHgwS8dF251/isGHAVdoybNNGkQH
syKg0pR+f4bLPZyBLVWHpJ/3ydBLFqNL91C1M+n6nOgCpq7sTW670aMuvRq7QkIlFGE3y89CTNkb
dOvuPfSdl65KieLeO4p+AI/EVBChImcN84C5TvXNkhC5bVUVHyywrdvYib8gGDD3pbVU+2mUXwoT
cPsY9/KTbCpvJYXIDn5rkx3oJU/QyUxAWxAxUgd9UphljP6TQ1ZM00I8ZXo49yKHtwLflhl3o0DS
Yr711JKPsyIhxjkafKFMx/HJ5Yhjg8SFcwQo+pCzIqgDSX6WzrjN/Zn1YsLeeHj3TY4BOUzqjvef
0gmDn77YmIzmNCDbWk3FkCFmFuJlxK7s3Mzxk7BJZU0mJVgheuaaDX5zBtOLRsEK/xdN57XcNtJu
0SdCFRoZt8xRpHK46ZJkCTk3GuHp/0XNOVUzGsv22BIJNL6w99qghIX9oor2KTAT88EbE+/MEloi
+UmKtceolUgUKljL5N0XIobyytqF1ep8Nd3JffIxJ2UlTG8AayiB/f5FaMd80ZLaEN9mhHL1X9lm
DhV2bN/NeUisbygRoQTViz2ykFFR3t8esB2+TMyWlTaXvQz+UdIZTy4qpE0UdOWhSktOL79kYmHZ
BVjAMuaK8BF6jP0ls4gqhu07GdyD5kCxXxTBpvVsLrHB7V7N+U2FNMgYFM/2qCR2zkhdk5bEKj8z
7sMo+iLGkMS1eJKXsndeCmIzD2bKPGxRT0gFujQ8m7cgPAdU+tIOfblVUxw/hSmb3YhvJybMfT/N
PT816FfD6l90kpqEAyf6KcmydTRqAi44gd9a/8axlon5lOdohsO+GY9/n4qk8FYtxN0teRf3sZWY
Zxee+aaN4gnWQrxMbnPZvw+5I0E62+BMJjTD0dQV5GlFwCZyroZdMDsTBWv7kTMx2zpVHj1HkskP
IUk8xhssJ5Xb0ancZs5h5y/6QNOKR5W+DkUHHIbratWC09qJdKg2Mgh3HfjZh4FsFVQzzhqEYPY+
a80ObhIrqZ3skCV62MZpDi2mcYJrZMJLJ9Sx2qROGJ35OrB9FHAn5qp4GPwQU65hhrtcMYRisbOO
dN0cFTWKrKKVlafVqXMoP4aMwQsL2OnaMRNdWGJ6yqLMeqS6WbuUovPgIGhup3rr36C8E07phwYw
8anj4LeHee/5KbCkpM9Oo2u9EY+uTtkwMSwaPv4+CZvhdR71btb/H89iOEi1a/JdDqymYNQl+bsT
Oy8yK6891unaqPp7MTIEHad1nQbBsyxifNQDKOrWIx584TmW3qUhRhUeGWxwDYjo+dQlO0kNU5Ve
8RINtr20amDbAzXCefCMtxKocVLZyb8oni/TiN3AjpG1p+4v9FNCtNmsLcM5ki928BuQAIoufezJ
afTQTok8abeucLwH5E6C1ZE1HrwRKZPqm3nfOD40sbF1H+mFSGDR5DeE1XMYVPmDOZvt49ySTln2
c7PJ4CA/mpljIoWpfNZuJK4Pgz79BUwlFq1MdPuQ8PNRFCRb4o/FvoOetB1G7OfuTaIQVAxVPf8h
89LuMkUkdY7kjm2qyg6JP8NzPak62ilF8NQ4tfMRpGjIIAXqseKFp5BB0eG3iqVk1R3imUE0GSrQ
84PqdZ6hKSc2FwoAdIEoGhhxCz9uV9YN+gjMA9QTlMHtQXp0XF2R53d286FTMAJe7380jhc//uWW
Es9GydpbGZl0WbgqamaIDazCw98HV2XYVRr4JH//h5ZcjBXBbOMNUsKjPysqEDHEla948Lw1gnwD
Nea0eJgDD310q7azV2aK+Z1PQg8vdn1LtIyru77yrbPh/zfGJjtvZ3i5fZa2Mu4t0wTA0qTevmDX
li4LIlLo/8Hnl359n2T2nrXQ/GWQc7Agx8S7AMRMTtGMraRhUQ8zXI3/pVAhp/vjTtpEVP8wtSdu
e6hJTcxqAO5lue/7doVqKz0LrP3H2Jiudifmdd+b3s4ogv69N8+yGxIqnBsiHIDlziwpj1IkPFe2
/vOpKcyzHSfRtpBIhjsp+mscFLu/DbQek5SwCCbmjf9oF9rctsXEdpq++GREMOSFhUDUqSpOQCVM
DFKUQS0gqTCzngpD+J/4Bo6yC7iu635Fdda8F2Ssq5K7suXCOCgLuvKOolaBh/Dng+dP4Zpk72bZ
BUPEnL+lzjXGk8cAkuimpDjUuu7YLYDHGUUN1qic52XHLP2iMvo8g0zWVdeLKyrQZGOYSu505j77
f4vksGGcPDXBgdfoR1XwP0fhXCKz3vWu++ak3bCzKiSs3Akcm+ZUk2tTah7iVUUWlj6badUvCthb
f4+OgN6bJBZ3JeilDjZuU2ZIUMAMWYa7dJQkETGCvZscAf9I9fu/z2RrvaYc9adocJjENVH29t+P
iNaEK29dwwCt4qRUhnPGl9iumq2OQ8g5dh3/6+FfiUCNB7Yy5YqNTXnlzIYEPLH3trty2992VHEJ
fMMvkKrxXvWJ1Hs/6AnNUeWLEHZ8CjPbXBg+q8emsNnm+8gLHcWmL0y5J7KsW3fYR9cDE3xGUfVX
20/DwZVOdW3E4W+8Ce2xOsXKYeNNUIkM7Resv+6us9AANbyuc3nyh9C702NlXghSNS915gOTc5OD
n3In9qo0j3meuMs2M/OX3AXHMKeJfLeGBKVkMlENz5gn6X+2I9/mhviV+VI6fblItXgA1Wtdc9C+
z2n9QE3krus6Rohhp8kdJT2exGHMcYHyKUHlwU6ZgbMV0yweOZ5+xxKRXihiAEaBY6yDPtXvkndr
kvn81czeTO5yVt7ZxIZAzcDmN1vC2JOEQEvZu+VV8nSA3WvFd12kLm2v9d2A+Xrle+rq+9O4tRTB
N1llkTE3WnI1RNI+/X0gppqQEzNqcX83n9nYy91Y2zSudExbPYr0lRg8xMEJg8C/T5sx24UlYyFD
P6okK2CKiNchNIdlFvnTMriV40kzq4+hLim02myv06C4+nJ8Z/kuD0VTlWRKi6M3d9O9gqx+7zCI
rT0K9zDs7sYcKUae+8U2R7K04pBUC/+W4BvePiQFOHbZGgqtxyzPqj57KWveIer3Xujz2d+HuqXy
bVNuWOU315DxTG5mxDXGeriTub92hA+ukPyYjTW5zVo1wnqY8tleSp9esSpDDcHMFB9mVD03c9hf
hCW/vbIYzyl6j5WozIUFfvuJtJ6TNFVz+fusrwFNa7I9l4MTTIfZ8ha+sgCVeY6NEO/G83fmyTv8
fcgjRdjpEB/0kCB4s6Z5G/kxela369DgFL1e9mocYbBZyYNT9OmDVPNxsOujPxTPqtTMa5mhX3TC
5s3IAUtCV4oPg0mLQN7N0NLt4Iqrp8cynIPHmeXowqHn3iNjCB7Z7Nk7Uhp6rqt6l5K7RaSnpUmt
Rl3glN7PrLTY6cQw2C7nnFyZIGanVfmLkYOQQdzSf7Fl2leYnaaSHPD8VoNltzDdvx/9ffhLu6VT
edZ4IjalC/kN0Bx/Hta0zHwgXYGZRxlVW5XG0U+fZY9wobHUCQylUt62d2mtAaPUDN69grucz/5+
Ppc+AekZzDNC7MqHmB5zZ7SNj1muPEdWygrfKM2HcfJvwWJu/ZT7RJiTuQbioLzlovn+8CB5VSAv
iFMUD8MDYXLcz9m5bEpjzyaMJ4xmj6XrHx+znZkaJOpNXXBiPodIz4yc+8yb5W4OGASQCjZa/XAX
Rzfvqt3gVq+L6FIlSPu6btZo3oPTwFt4tjwvOXRqjtjfTsapRHe5qb28X0ayBo9WsLTYsBT7J5tJ
LwwZ3GJS8+bISJ+diiKuVLvpuOl9RULXjdHu3D50EbRue0Q+KVtnQyJHsveqAMMjqYtLgYdQEBdW
tZwMRA4xmSMMpJPNXS7kEzqE+mIPnHROyxRliMe3VgX68HdlsZ8n/pUveIq5zUrPBrzy90PaNejy
ph+Wm7SzubxrUrm5WHck0slz4RsW8D3e478/hWF5v3Ufm2NFxMj/xSvbFZjLv8/nkI344LBpH0yD
c8+pp5dMOU8BlpJDpCdWWpPKzq7FeLXTiKEbqoOi9LZxHWBWhGRpYgBZ+oLcoeAwuOGuYfmf9dFa
o61Z1K5+CHkiIgZeGiR24ZkUU7bPyviBnNhLhOEiiNjMwsDAFLkoUKo1k9hCZFhns3+X4WYg2Xet
29duZJBwYi1/HU3jq0BdkRZEJZbaJavqLWMhM00l+yy1R8KhQ/tAMEl/06qA3qtI4ZnWha/f0OYc
WrXWeXwRGjHWDQ3jL8va3eeOsQz0MQiABbwlHc0+Iu5ACMzMh7oP79Tc7waR876rH77FVeI4d4E8
RvM+Vm+V+LCVdWUFyIETrwXzy6mMjmH17pQkD0XMTOAKSSjiPgEuyXDo04zJxJc8z+0uI1dJkCjZ
5x1tOvoshsKtfHFR07KJnHglYrFuosdq61OjzbQfDawmpFV03gPe12CtZ/+xa746WNsYNBgLBIsy
7Led/nbb6QCCURTbQHD8FtEmndHwjebChCFsWOE1+De4AaEvTMme5+TZFO+4F3ZdfhDhXpoSYoWx
RSa3TIjMMZd+PxPo8l1+FhPhj/W5L0ooMPAfpkOgPjJbnUKPQFrefh7T6zbtvk1CndACeA+T1a98
BxJkr1YhkAVrIk6AXvWGaGddrdz6HBk3Lse8VYNBxYqblqph9PqDL7xFSIL9iEZsNqdlrNhs54yA
e1RvZl0RseXvZtFseHAsE45/lWVHF5BBJvCcthsCIJZKvkphsQlCvdnRxJN5y7nHt25DlJrjZJ+H
8xbV47ItChZ1jDVllq5Tl9Fs/ZSIkslHCUI2lXs2uYEgi4I5MzQFHLRplZLhxOTTQ2s35nsUTEaI
rTwuTjaOCVtbYGw1qxpNUuLs0IbIVQjM3Es9AngIDsOxfYIs9RPJAm4v5qRxU1LOG/bO6ykIXR08
W2O1n4DoF4a1DlL4/5I7bOCRn/1k3CxIoe6YvG2sxKItMxatS76Cve+nrylBuhhGxOlEZ9F0n4OZ
brMkep5MNi3ROZrVNsehgi0YLP+uyFOxbOgrI93twdXvmoSocF5RQiTfPZ5p4/yDSuzJDAgB6e2H
FrgZ+p5PgqPZXI5PeRhZd7wb69n6AmHNGoVvCJC1Hvo7tDqrZHSuZHQWaGOztUuAG/dsnxl3PB+q
TceDvTSqfd0aYD0RqSILGGxooYT/IGUZsETl9wFperGPO0syjgOZr0xMQlN8qCsBEjZZpwENmuqW
k6weR6/eJwMYUvQ6qcwWGQO6LCKeKV4SHLfyiBHy8vTQjelSaxyJYRUeUBcWIycWIvED7oityQKC
ief8ErFLZ71yLMp4hu0GcrfCsp6G9kdZG7wf4zlJolNqzIcuDne+yWjane+JGDv43sBVzxFZhtGW
TeaO8Mp9xQPGGXZs9Q74TDaiLRFgTS8sjTEHKnfn1cEqNQ78Y3ifdf6kw2FbNtZVrKgOQHDcoE8S
mguQTzf+rTqJ7Mq9joWPhA5KA0kgje2e0Ri2C4SOj8wrIiNftwm1vRiZN6luE7n+IbeLp3pG8hEj
G+XWQi+8yA1cosS+kDUsV9RjrwmIhx4MnofHf7IMqHxcXLnDCoYBZ4d/cjZhm+biTUfRNmGVZcIx
NWd9tCf/X05uSDC+j+5n1YLknXNCkLgtrZmzRXu/kZw2uiATxTCO3IIXVpzLpP5hWIQqTWzDpsa2
9zrNhgPjT2/6tvrO7I8M5IKlHdZB9SVJAoNCKzyiQN04VgSmxcTI7XEyuVCss7jb6LSpVqqXLLuY
15F7H3PZJuVGhIy+dbjyrXZdl+1XyJB2p+f2NCCV8PtymVcWU16WLx0anGYybviWdRyXZ7tCnWOA
PpXtrnTL9dBZK9sqvgZOILTf2y4iMNHGX0tQScwUh7M4E80bQMUtt8rKqdOT4be7kDW1Uc/XqGpO
Ii2f21JfC6R23P6nRLhXOzZXrVVtDNi4czky0/LvCt/8yR1/m6WPkaZ2ljHjGotQt2zpypCYmWnX
29ZLlrVbz0cQPV5QIQZN8DuY4dYfWZ92MN49dyt0Qb4uz4K+YquUjTW6RAEdJkEIU+/nqvxt+YqR
+8Osjh6jYvitRyImagjmTp9+4VauVhh1GCuW1oF824dZIFyNE6CuLcFaNzYvQElH7ltGgJbjkVto
I/JTbKON994nGc1jPdC7FMJkSQStPkw/EaQFHozNfSrzFy9JKKc4v0SyFbY6SEJ504QBQJGFt+ha
YMCc0wbaLb/aN3Xy7cT2aW5gPcZ3ReQtg3hAeZ0/hba/cvtsX2bNNjWNU2VJ1tJgUKKMOK6W88nO
YM6it/TDHKMMknkrWzPZ+qEXPEzC3NRG8KLN9hOtYFaxt5AbUxq/mehONYgJ14827uTdq1tc6zzu
cqIpTcddT3F91wUGUwzYdaFqluX0z7XUypG/k40xihTVpAjPGcCcRLmbwW8uXhw+1qQdV+gllcuc
XxLjCUqttnYSdS/5rwXKhRbTIOkAjf9sTpi4q7vCY+hRYMslJJGokJOFgYS0vwWO7geCbJD2jes+
5KYJ+0KzEJgeh1m8DzD38PY4lyaxY349ppKQ67Qo93nV0wPV1riz2PFsRXeM+tpb64SCtmDTthLR
XcyEkswbvtxi6YXTStbDtspYbwALd7IEGQ7S2/pLoYdkkrZ27ecGi5XlzpvaVRYhnM3GHcy968pb
U5ctsYmfo9RfWvmXR/feE4Rc1+Ghtp4ToAkS02lLSFlT+K8x9Sekx1PLE6XuX0qL0iYy9y0JMFET
byAYwhpv8THkrKX1xSujhxEFTe9Xu8zw7xEMI5ImJ4WCy22GZctc2DKjhZGVH8ol1Mcy0t/WkTxo
w91Q45XKziY8yipjohVXB6WBLCUPnd8fowztT8QDD289EqsYP6RWydnso0fHQdfC87zvFBjqPPjJ
U8oQwZRsAciWKSaaDSc1f0e/fo5m0Jx9W0/7DrnKam6Hz0HzLs/sv9iv+ejKelwWD0lQHqbeYpgF
qiKmQpKqzreKPBUghCuT5QICQtKm/ZiVNN6LBcvF+Ez467GYm7tCNv8ybABLb6wumUEcwQhwxIeF
GqFG6Euo3I2F3Gpi7FuSOZB1KloShHZwBn6Asudf5VSPBartW2ovPBpjH8RjvbabmnaEyMg45AuZ
yD4cbvQxx+9uju5frwVf3Zu/aK8IJI8F8IIx5/QiINq0jkIhYqhMgOfRs2zLN3MMHgk/LIVGuMX1
MhocUAo7/mqckGlV7iXNffjmVTriyS4JMFO8+0T/oo5nTk88R0S6K1ryaPnSMf66ab7+CS+D5Z8c
QiqhVSJw6kwdm8diYv7bknFpunDDm57GMwZJy13rTrlaegExFkGHdSf3tyVGI7b8cHOnCZ61zXNS
iAGvErwjD72pVdkDni2Igk3Lz7btl1+gcTfibGXZ6bwyCxrKPPLWLmm/kad+a9QNzEgogJwxgvCP
EMQiTVBAzrKFptAd2jcvf/a1gUpqQtVd8DwaYoIo/MEEKKd7Nq7BaxhlBoJB4txEe5pqkRL5aBMx
TPWFhCPj6JHs4Uz2Wek0rvFwpot1Y1rbsCwo56fQW8asOohMHFd2nr3cVsn2bIoVG+H3kSk40C39
lvOX1bevwYrmqzvQKbtD+pPE0c2KofttcmKhbiy6Mv0oGb9A0yN2gUp3mt1Pc2r3ttle/hZxCSK7
enYFYmR2+MlHZxMNhJSZDmIQL1M7nQuy29BgAeCZvDRejQPp4Qm3ZOnay9lQXxXafOn8I+A+UMlz
JiPiwfk/2BhDXjeOTlQcKq/47KPhoZmmE4QcOkNGdUkUcHYZN6mDQLOTtMGbIdtNx/ZswTTh0pju
b91nIKG8XZ+Pe4QblFjSPeJ48ZnJ6m1rD2+jFU3MbMWTj8WHX54CFlbOcz/6SMis3F7EwqF0M7xd
RRCzpEhaOgztlmYmvksrerrN6xaeEM4mYVnbq/ZfM7hAqBCA73MUU4lrHwMx3VvlkzmqeWEmzbqr
gm9T0uvm4dUi1TD3CTJosV0sDQZsWhUHv8e6g1u+WAjWoh4ag8GEuJbU/mXSWN11/9BoUsYG4jDB
x/XsWM9pjxUyabmxa+YlDXNelRYEmEtKg+nVKAfi6EdrZNMan11Z3SqRfCWFZFSC8q8wyx89yY4m
fPytvK/aEvVicIHmt7b650O2Z/ZWs/7osvQ5T9jvstT5yBA7oxRA1GvaBiKymKeAb39NOUERtrpL
CRInMa4g8+bieyw1+zzlTiNfN4sOEKINKFS4A3NnxmOBOMvU2V1ll/csnxqCs52PKOUaqDtvqUcW
i67hwMbPVjqjUJYcAAVzfIBU1Hr20H+m1Y+Z1yQMFAweKlzBiwbvHesT3PXToSrc5jixsAhsY1ga
ohuXBuHCE7BzAqNffPYHq4FbTHMOkI2eb5i60Ii7PNZL216kVvNahxRvtlSY92W1lfn0WbjuM3tz
3EP6mzpkXM5fLbtgup6mXeKr/zLNHzPWXM3mbG+k4ZKz0pD5kBNz6ZZYbxqCnrOm+gxK0iPwLsPu
0Dt7orJA9gnffCaWwUGtVTz5bbfO7xMX+13jcMSIuOBgfCJk+V0n/Uvo3OuOJ6ZXvGVZhD5EayzA
sHQJGCkgfHQIkoCfsZ6++gaE/6EjW2tOXxslDkbCnJ25Mp5x1vOtD7uosXzmiPalvv2rbULmiLJd
lDjj+5iNsFl+uh79e2rHxBSRM53cUsCZbCG5jKtrL0mCqcqLYKCbpXQ0tZPd41qO4+FuCPxVo/Lj
PCJwRQRguOPHiLdyCPuzioODNJu9G6Aq8J2rq6K1iPJdYpSvodlUSPaHvRhxfAAkSIdPS+GF0dXN
s32Gyo25xHO5bW21msE13SYLEJUx27pN/5EUybm0WIa0+oNTclgXffZQSrI+IN0v3PCW/Svf49C3
GJBh4lU+gK3QAnIdBzuvca5ZCfC7N5y3lrNPAeMOjHe3n/aDvq8L4zySeq9S7zEujK8MTZnhPmuL
AYQtyBlJj4OnN75kHS9RX48jE8+mZTPb4m+ghrDH50SYT+QKnyw5gwbLTjHGxMVoco0EKW91Patd
F9qr2kRRbKQ0qiX5soNP8qXB7d7xUB9puwc4I7CymYPVMChNpupeAkJX1F9Z7sJTRGGLHX9YDG2+
L3PHWiUoFpdN8u0BrCbCsCegYlQvXtVdzPDGRfOqN1HNrzo+q8J7KKgS8V0YNteKD8H59h01pY1H
P4n+OWT6shAQ2MgGbwsQCMuSMB5FzgIZQAwj0+6NtgdVGVG1FBzRypT5XlVJj4JKslZq78xCPCdd
/3b7LxXui9GQEIN6q3W9Ry+sNn0vXrBrraUbf422/ijLFFkdKfC+gYZkGIyVlZa3pOtTWOS/Bs/9
tqg48mS/GktajL/vISqwalbqPkJMCWzccsbzoHniyNvrTJP0GLXG3lGk5Q3mWdnpfopGOo/iq6Vg
MEf7Ki20r0qt25hKJRPEHhdVMJNGRMfY8OxkSFYlw5NRVN827yzeeleSYqcyDOU8tB6dRF1sOwNk
c7umA+CzNFz94ZZBzpPRWboWDY5t7oLmPlGGXNqF+cMC4hC25c5AehNE6YOXNN/UG4yR5t/bTd5R
eOXmm91SIE0a13RJeEedfw06ImlJfOs0gfeuYIJmPX0iQoGm2460XBROwxoKDQPrQl1qrrekKb9E
T8kl83s4MZteMcwS86mSpEDn1bFq35JZkMwyG+hs0vipcbgIO+f79jWapfUvTORnKdM9RKFvH56+
N9KMjFYLBL4QWGXg9xV2vxIxIdYF2Etdx4hfqV05iLN/gb9OiLt1ebscOb51jnfgDb3Ddbu3NUS3
pJeUVsO40ba54hbfoug+zDNAj+g2lnM6sahLIsaZczkmCNcxJpepj5yPzlFLu8Yuo60eurAfnt3b
Je2HGZU6MO88O49BwJpZEzmlym1pYEKwB4tkFteld3MvY9b+CtxkuGqtN2tkdwZDbNv6BDCRp7tM
HHtcQox4Q73AILDs32w//x1dTA8Cf/BStXqFyXvaIKcal9R6R414lh3dyfLGE0Hm+Hlt996OmR1r
c/DQM/D+5Bb8Qe2pS86MXeOuqYlSXxglhJNG8srXgXkyMw9syniDpdTBSWpwOZnJeK0esDmAYKwq
JD6+GS7ChnehJBuubnt0iCSVMhybyIXQtBzjIL9aZyzWzAIS4ZXrqnRIV3ILdz2HbD6cZgYwjc9l
6dBjL0XUdljR/Wif7WlwwnVYh8PGro6l24HosIDQZlc3bj+tSEsSm9S0ij5wkUPqBUPaGi4CggHd
w2Dj1yxMcCuUKIGff0WFcV/1HEUlU2YkbUWtHMbWFz+p9Up1sOAJV2Uu5wE7S+6KIL0OPeSm1G0Y
dTlPWR6Y2z4Zgk1nzje0Bu3VNOrn3nesxVARMeSzYj7aNxeEa3j7qirkoS/MYBsV+i6ea3cbNzxM
/FuuZ+PITc28bxkWe6wNNEi5ydCfdSDyQ5VsXYTEptlXx675mLKbM0FTH4Q1f5NRGPuxS47R2JMD
lEYDo5OPuTK/dOhoniT8HjHtwKVY60ZR1Dmxfx8IwJbmbIFrTsWxdkagDROup1GjLmfYOVpesiy8
6CdlwboIKhzXEXM9Mxzv3JBlts2WI+T3Zl73KUcatwahLSVWIf0fEbyx4ueLe4EPYyxNUydLg3jV
wi47vJXgYH2ngMorX9DhYuGN5m1Cg76d8uE2SghQudUt6r34YofoD3pFZ1UHaCbY3tUPTK4Ioeqm
H1UCDIvZPZtMe3lZ86Wug2GRC8DxjUEmmZf+onUjMqjcJRlxvTmejUVJBoPqxvU0DijoAYUsrDr5
NQt8Gk35bE/ugWqbXtxpqrWc71JpGVtlTIeuMhFuZdNLBHVlMWYH3VP4lDFNl9HVD+hKkbXhMmu4
EEEMDc8tTiieEJqy5QZYoK7G20gUopXtI4vGy3BhSo60oiWeHAIjljGrVMThlFRlaa77CteRLuWO
yB1U+PnrgGB/YREw5rE/duAbhFFirGwS58F5E3RWOrc8kJEuxemHhSVpirph5eIF8EdvX9byxFTo
LNBp17MfLa+eJpNFFdmnktPBMuOjZ8ebwmSfb3f3FZ42aQen5mb94S8X+jZFYO7m9je5q6fI0nMZ
KkFN3ng8Ee2Mo7IZDznjBH2Jddct3Az+Lgo01iSHcfBbtGDYeuJMrFLhvWGr/woS9Ut5+B4m6Rd+
gqWLSTFJWFskrMf0RPZIaf7z+d5u0e6HvkfsV8415npGbaaFx6hAtej3UG1cTJ8D8g/IANcG1elS
zcub4Gz196uJEN8M1ZoFxstIsQFrIxbsBTlFqCI9Yts0s/Xh4EUJbiwEmfPt4VT6EceSeEY7+mVW
VrqKEnvvtelnEJkktOh3YP870ZCYYRABZ7RPCMq2DnWiHrtzY8O+zebXNOtfnVtINt0jXlZ6c9pt
dMzjY5tj7y3HFCBceigYInIbDB9+FG8lrgEL+jCPHmy3VQz4my39Uhcw7BN8RgvahpBwzNZ7LMqE
hEh/hSfUXHQN7uSKW0V07aMFiJrBO3CiwC2ZmgzXriNeQMz89nxf6ewxK4tnx0KcaNxewMFG0c7z
F0ZBydGbfOazYAuMphOnZXo/l/m9UtaLdOZd4DbXWdTGordOdWZyAVsdxqgKHwTbe2/gjxSmepm8
b0v34aJV/lNXxwhycvYtTmhAqbCPkntOAheUzFT7rr9B2i91RcKiF01nNa5Msi8g98V8a/lDN/SH
RskjwyKUCy9hRkJzjtfGTfwXd/io5+Rie9XRcJqnuixPVoSFu+43xjDzYgzQm3xffzp2/wHbh94v
ZRTTGuF6CpgWGUEys21U184cWZRT1ML18G/bNKMJrlQR3OMqxsebw/5vLrNjqWWUmi8tOtrQJQUw
ixWkEapjggIDbzzP1L4L48PJKfQqvCWMyBckLCHt5872apc6bJTvaQCwUNzbAwl0+NhK6tZiWgTv
pcMsHoi+T3/I3ZZMzMG5uG8rtgYYMfpYdntM5zr5QKw9X9tIlkNKpmPo32PV+RVNfVbB9A2OBp+3
/5R2N2qv7aKO7e2dH6OzdqY0waTif0LYek41OVfq9m66woar0GQvANvYqXAALAJOOIbcAy4ev37C
nf3Rw1ne1wlKHAmlD7DcvE7lGjJqsMbgKRcwgnZdnZ5dSvCNCIJtNcVHy2aiNCt6JMDXc3PKuf1T
EFULIHjjChwFM5BNEMm70TAOg58xe/bFW1vhgbZYTcYfWdddKIOzBYIyLuYkOFgDKzye3Dwava3l
Fs9eii5wSK9AZVYII66vZWkIetcab1wdop3w6cMiHIqh0m+Z6bRrS5Ejl7ZNsYmm+QPF81NRkvUU
aOu7CFghgkTlXRe8MENFURF4W10DaxqceF3J9gUQDLo2XHvHEksI6l1jz323nUvwwV4EtFnz6MIE
xnx4Js/L9r6xqa4dxl4iLHchlqPKNpEGkNkZMKT1YMfrm4VW2fXVJvWqyTw0CbH1DKKdsiWL3hhW
fXLDbo3RadZ4fYngM/aV7Td7R+jX3kvT3Ri3OAO8hsxJ/xgNQcs+EJG+0ixZBDG1Q8Y4Ecv6Ysps
fNyl9T7L4LX5H2fnsSO3snXpd+k5AQYZJCMGPan0rrzVhCg5eu/59P/HOujuo9KBBPTgJip1haMs
JhmxY++1viXPbshEWnQpXY/KeFBditEupnwoj8003RJMEV5pDZqvD+8w7C0dZP9xrrd6Fj+dcsBx
4fCtZXO5q4365HXqxcpvgoZbaCjoPtUmzwZKl2PRq0vqKUI7chukITqTrGKJMJyeNS5i6GunFyON
tlORb2ZISZxdmztvEqfAYRsiyRLB+5Vpe7tBPaVBAkNTIatoS/PdQtAUJUCivWD4WXXeWi0YpcAc
npTVXYaBTPuef8XRQXolPDO5stwzqyptr9rur1yFx6UW1SvOE+p+q7/rM3cFXLHYlH7wMnbpPTDo
E2Ks0xxTdYXkjQkrx+8KlWvlcc8gGaXJGFym0uIQGdNCyaz0W9/b2KDxADDadgO0mMAArHZ68GbX
W+nqui7Du0FluAKb5wqv1wrTFPc15O4ZMQQ+3/YL7JovxrSpkD9f4aVyh5orULMwth45r5OH3vs5
Fin5u/pMFX4O4mQ/t2Gxgqh+ilLAUpZBpxx/kX8EmcuO7VNXfPxnRPoyJeIRVwI1u1tc5sD62TGz
IFko+0JvAxDTcD3Vdkd5j8cmGqpnX5HWXN26OS5daySRTWTi3gsEolcaHkNygg8HM45mNhVnew5p
CF5FMoCfGB09h2ywjqqyTzAVpMJAnhdD9QlewoJgyz47DumA36l6YSB4M9XGVzRvnEpQJemXHmd6
qPU9Mqv3ofG+leiJZi2/B2+RxWHamOi7VSbuU9uCmDfuSLp9FWhPwTFyH3gWGOGx+RqxwSMYj05u
OqgNOnF/Ba/J2hNbH1NJIVsJ1nH8klTcmZGlHwO3pKRqd07D/lpajJ6E7L73uXquXJuCJ7JMakl3
m/boQRPsGV3TfNWM6Q1SHRpZ3XX9+IOByMUEEAPIZ2+IkhGHXTKcJsfZGu/jpF4ibDkEyMk7mRUF
ZAduGC/beM9AzeAUhksMzU6FwCV1knTlFm851f+oK/bWCTe4sctDnCrKbbgOccUmY5S7lOziMqSP
JFt1aVJzh9mWpAQt000huuhYM8weOFHtTVJL3IosENTmCw4fPtUQsVurKV5bvbUksNEeRGC45rPf
53mBUrAu7+20uPYDnzEyoJ2494orPzXWtGGbtUjyeuV/1R7KrLgEiAyYNKQILi5looFTBM4ibHGv
i4RVhbu4pAjL8ZhOdbidi7Ojyy9jOWApNKnWZ1Ec6I8yr1XQcDWT4ayprc2UsKgmbfDd7dBn+7D5
rnR221Uu581gyVNl8oiOV2GKayjj0+TeNBTAjcperPLG1XjPPcZiYXGC4bmLiNpqv/Q9W2yRsDFZ
0Nape+yC8ZD3tfLkJXKd67ri1wwMt9pZvfkN4/SyyhCFXAcQSIDt5iM5qz0dRcBmFIhCHs0oenbA
PjJVtvg1yRJeGeixr3zbXXGG3Wfm8IOVH6JGcCeEBjVEPlTPcTGY0+QYGMy0AzpeuGjimcPXMPPw
AyBCA9yJC1OZPYtEgfHjyg6YXqOzKSmF/epmzBtj6wZedrUwB7dm4zaXFnbwVYeUaiuINygiFZB5
1CXrbIRgFlTXQ6Zf20iEazThTeTojXCKFmagmtc18LgUy+ChsVdEgCADEeFjpMn7i3NznTtcdd8w
UeEkFUprJYgVH0Yf9cHcbAqaaDqHvUCxZUDw8Ogn0vVC9VM/ppz4T2wu29BJH8hlaXfCXGw7c2fc
NY4Pu05EdJuwasny0aahdYoqoqnm3Eo3SdXggovdYd953AuRV9Sc+uTXpB/6jbJlyWEwCTcyZDRt
+vGZwV+hhjsKeL2xA+d7nc/5Ju8D/CGhuLdCOe3bhscAYwpU465DDi9LFHYpSTeGCiDK1Te5KJkO
D3QXfIo7RnPHUmXGNZt7uZr0BDNtOdv5043MGS/HDHWO1APknLTghS1EaF4WPfaSBgYyeGcNyEas
gzbwrjLRM1oVoMos40BpdTVC4bnymjZ/QarY0VqFEtWHEuFfG6J9mebNEL6NSM2PiQD4S729ir0y
2Ph6nk/or+liJCknDm2/hzaBOI6c3qKUDAn6TuMmNCesLVNxco11K5aIsLTjFg4cfwOiL4aLFaZP
OOSYcNhJsEMR351HBaICaaIfb9oShhJAD84RLcYeBrT1rZs581VJAuuuwuJ8MBqIrxXDwidVzdve
s66NOc1+sjJt4erI93isIeXm1XDx8+RbVHe0jkL+tmUVNLStkVmPDux/3iL3yfAFQRgETnXJhJHc
p9WtDOrpNajUq7bfmvFnBYT0/A/RNKle8esb+HwfpTDRirMbExgWZge4r7SUk0JtSq+NTpJ2K5KD
CBq2X1TPlpfdBWFPFhv/rZUoK+Pm4wUdfXoIE+hj2G+vkIe7T4yOyg18rPrC+JsmXeVwKxTzMYfX
SxaadG4tfMjAppJXM56/GM3snr04RU6YinGF45fgjeVljr0YqSzByL58mJp05UFfQWdWzS/NzDlx
yL380aDd4Faqe9e3CLXrb81SMDo+kVWGmifAUEQo01D7MXjixsc3cdcN+gBad7qufbBXefNKQYZA
v3etJ6P2/P3H28S2qh3oXtbDbpYHU7DJWDaAdir11tvGTlPtJzcVtEedizkl1aFwy/HS+2m8ytuu
POfTAJ5N6gOqIXSr2Fve2uSkYTp6y7GAWTWBSdJU50KB//TYDmgZUoUPws73MUydK6ey+xPaY4fV
LX9rKtA1AEm6azHLO+JqjUuQY4IrxjG5iGZYYIyBYOagzIsufPAItv8a+lBQkiQ112Xcl+ss4ozc
hCp4LP3xoZqb/H0yEcr3ClOSVRfztQmN+kjXtGf+FaoTbgkErzEx9cDMQf4a3q2Ms+ouLedH4bpQ
Czp2azwMgo2rHuONA5lzW1jIbkYjRGo3wg4pLNoQnZ1S78Ue+bFhcRPruN9pI4Z8pmiR6yrTN93C
L2Rkgn21QNmkW08TNkjfUbbEy2FPwoQ1VuukttGZIV/f4BwoGIiPCYT/QH7rjCK7ti0/vR7+709B
1ugDRcc/f27b6XzIXZZIrxjTU5ph6bbNtHkZ6GkmZL1+10yH+3aFrECdEpAwhL5S+Sq77vazi7wE
DG56XyB+2AwVgfaMiCLgG6Ek8rDbTW5NsxAszRSH44GjD08jjQF2fkRsC290AKbzJEK2tZExeRZa
L8pHUBoxveb0Ga1qMnxuMa2UB556EzHMY+W3xa1sShpOCyc4iB/HwPP4lyLgxgW/TKmLO7PO7Sfp
jGhNi5K/06CLAEm7MThFXbKWLq0e6bVK22eePfjHdLFJjdF1nDT8/0UILL6L0pU/jtPWazhTDiBk
AiM+xmw0J0e/V+EIoLt1okefLqFEgsK0asjXfjcjMB5fHFGwprujv9XQlugXifwGAvgmrM1uO5qp
d8EDHJF6PuNzSzLYrjAgKhpA/Ji47o8wSE84EKe9Z2fDsxqhUpWTnEAez8Oz4xhvoGFh3E19dIBS
Vq8V54GnqZgWwlz7ogdhbCpEzTuV+NkLAko3kcgZzVGubIcomiqGzZJIjcPE0vtS23fOYnex0iLf
BT2nj0b306pmGIElYYKRMQSbmD869Q2Iw3iC3xj3xnT2fKY4wp/WzISCo1UxXh/S9tDaVbz9+HoI
Rc7sMby1ouy2Kfzm2koN4g0C13ywWTTWRp0Ut+FwCTwkaSDQKnwf8JwmitI9k/tgPk+yzHeDYSEV
H581xqeHvGOMEuBN3o+STopnJOOaBj6mwcG/acak3/q5odHfKdANQ9psusBBd9UZ2Z1VD6cRxTPH
kZyZoO9dJNvRGD0F8OPuJ7RKYJWtd+oi40lEfD5P1IfYNI3dKFPF18Nxxp++VOUaTKZgQv5/DKCm
y23mKHVqwsWbWVoPpoecZW6aPYAnvKOd6+5GmvQHW6M8RDsmJn/A94veSAOR3k/B/KTxnO9Md/RO
9A36bZ1Qf5fYMlJl65VD7sQsm+jiyvzV7xP7wZkSLGYGTldfWwRbqzI/j+N2LsON0wPgbW+sJ46F
TXqeXXvcBUavj7mSGhc6GU1+NYy3jl/iqXBdWH0ckRFFrmu/YW1ZjrE1gqy7AfMG8o8pZ0KVr62g
QkCKFCgc2ddIB984Jq0Gnyk1kpqpuE4q6wF9fbL7MD2VOWod0n3vPvy+fes1NyEorsKyaKZhZgrt
qd71BGNgtBWLq5RRZjt7KPElt0CREuqgg3Ln4GdmqureLmTPrSt6Lm5LD0BrelCGHcZsPeXRcmfn
DFfF43BdMYv2OVq7XXKTF7G3Hyc64nNH+SnT+gCFrwZCWtPAQIls7j136aZlqIX6qicSNk6KzbAw
FiwOYyvXE/r48RYV06GGN3nnOOV49rKqv+RmEZ5pQK4QefqB2b5MvTNdgrJarhpBS9hz0m1lFagf
1BCtrRYJjJEzvJFTOOAo5hvG6dvv0rDrT7gkNkB9wueigCCTBTBzusgOnq3R+MmNyAddZBJBkA5n
sFzmdqK3d+cjeQRvNIlngoIO1WTu/BEFd516ycMY3QxmAfI79ZBn0sWszpnb5ztIoJwaGjBwIPYh
eIJFvBd+GlyYXT80AbeVlYzTmZ7KcEgpdBAr2vQx+oSpYBVtlWOzEg1gXmdpB1vdpcmqRckLrrnL
ns3OQQY9tFu7dmgriXo8Yg03tkysb/zF1EWrzt4yLv35wVjqqmZf04gynTB5UaQ6GOM8Xbxi3Qkj
wBcyhlsWt3NULtjpauTzcUoqOv8JzLx3D6/YKQP9MJhsYZlVWve9O92UwOjYouhmdwVUMqW3Jqkj
697Edlk13BNxATivbt+t2ituDLvdzyGXq5+/BiZIQVfhy+8n2z1EXbCrl4c8nFREg63x9hJi8G2m
DgBfTxNzqusKbi5HUUMewYndpyX1kDFwtHR62uFp0g6PubZBJ0Xvc2M2Lwgq0Xl2ANgyD6dP4aIU
i8ZTge0YwUva7vqWloIct/xe9uWDTYOP2GfbRYmfexLfnYjCy8dPESm2EG7wdpTRUyuj/GTSDFkj
KSEZri1eaCidJyZ97STh8DkVgreeTi1LbZBANrhSxpwcRygeD13eeNzpKU1Z9NZtDr2Vxs11ldY1
28OkYd1Afg5G2V53pbKuRwnS29eLUY2cgoeQRX3uaiYQDjiqlibtlUukyL3bTDhW8g6EUJN1MMUF
RojYz97JsDhn/vtAp7vQLfQSL8hJ8VnUMVGIEnc4xYbDP8ApVy0vSH9TKBG9iwGEt2BFiFOZZ7lD
/QIFNC3e/1lPl0W1DYrxkLMiX1URvDcHd+Sm85T7gHsDSoQdPWeO4TCcsPeSId7anWRwnHQcAz9U
152dFIRnt4hNEKLQpa0A6yxSFl388BPt7Oy5V+S8NkBUBTEyUVY95nTrIf3blL5QDZAHD8n540VI
H/P2pBgku3l/Lv2JVhlDz7e5ZGZVd8K+FiXyKFw1b1PnmG8TMrqVh4Y3rUu4vvHHhhg7uwFh320a
emQLqaF5BS/4HE1x/C5VuHPrZLconu4VPAOSc5CFQ319+Hg3L+7IMSoeP97BoAYa3zyVdT1c1XVT
cZTOM+aUJdPGMK8euzhnMfbwi4X0ZO681mVIuCCmDL3UTEEqLpkMoy0VVIKaLlNos8pTL3vrqaa7
LOmcnnXozpchTsxLlbpqhZqiXdNWIlpwJGbRCc3bLlLyBwE/aw6ymD/vtGtM73FHe5W2zhbRDX7c
avSZy9Y1F2F5yZFEnEaE+1iqauThVn36+AncJUVCNAKv5c+JAynsNxeq3U+Ue4a0fmLe+cYA1L9l
2/KPfqj8Sy7aFwB65kKK8i/jELYMdguH4Ns4vgFmQNr30DxOyzuFEOBKy6bfmQtqyUzm77QBi2fH
mhanROjuYy9KXtISlBGgk+patuETkEsOnwbE9tGQ3quakifKauxcyFIiaRp3kzAZGsRoFjMt+RjM
A3wIa5nR+CcVpt19OPRfnUXUHMnaQcuYmKePl2T5yZCLRAjp9MbWLczlmVGFZzXO3slN+6lOjWg9
zaaz/+DtG3EZrzME7vs0JpZpGquDD3GTyaHmAcoyZ49PRJBgywFCtMyXkrIq4P/Ptcs27aVX7WTG
Z7t3xvsJfIjZ4mhsMrBUZtTeJWmb7GMVxzvTF0gOx+I9dxCJThA77lTkvAwMA6/E6Mi3kbzXpI2g
nviFOFaW3a/JNHLeRpEjSBu6OzEJ57rnPmCkofql4dZtMXMEN7qZgkvs9iuTWeDNx0umOP+7sabl
2Rs/EmJMN1YuujuoddW6VeKGO/BMoTpdm1VCd48Ema8mg24zpU+XJNAfP0rTvPWAPxC5YsywrAzT
OqIjyRb6P53+bHrzuvovaSIOkX6/RDogHvNcU5Do4Di8ekve0L/SRNwh79MuqalZfdHupzLrb/Vy
G3Rje9+baXtvdH63MyJ1CFLrC3z2vdek/SHK8+TEOP2ObG/zHAWhYCDG1/b/3hZm0XOAL7/n5dGr
tHwvh0qvHXdyT7JO9E2mmH3CLXYOY850v9VlghEkSC4fP5mdpviOHB5Ru+qPxhxzvMjjs+bsd0+B
+a1mU91FRafXEC6AGIru0UdfD/wqV7e+B1MshLK4yoynBD1lxupt5M3gr5Q8kWprP/Vo0DYW0zzB
CnHJ49Jep2Os/hLB+znRQ9rSFp6QVJsS6oe5hPL96+oO9eyHsQPMANqg2juyO2otftIQMLB94Gj8
c0KH9Tkcin/OIyCcR5SsKqXMT+FQHdZhDhDEoOX4Sb7Br79yVNJ+KyosTBHk+/tp0OEulO2XskWA
7NgwL6d+U1dl8MJUIlC3M2PdY1kJ+xDJ9FuZpGgUglQfYoeEHUtXzl05j8lSafwl2Mr9nE8obc9T
judCgbFsz3TNT5cqzgaP0UC/0q04D1ycIyfnkCi2W4piwDuptjnd833ZxpZrZ0N1LV+mouguEzO8
OWaTy0ZZrzLIBTgKamMrXUdsOJX7iFxup9R03ny3qtYlgUabKg1xwck+OUiQfEE4RjsvrH6aDbMQ
B5HwamgNa5X5Bh3Uhr2ncOVMI4FEsrhqTsZcauLtGo0iyz5Ly/OfXcLM08LdRhm9X5sGzYYqcqsH
f6Dhis+yq5Y6uYTiXGJ55YxgOtusMX3GJvFFCmdrhaF5iayp3A4xnNe6wK9p6pSwhKrHmC+wzv/5
bkGZ/duzTwuZibhypG2a4nOgZiJAHQkbo4ftimubF1pPgaZV0kXbEZcezlRK1A4W3o0FJG5vthP1
CdakLFcNSsB8TeepuvdI0yJpuGLWmDIa7CvOpE3FwleOU3/bgjZHDYLgMkjnl9qLZ3K7Lb3ucgYs
YHPdI6Vte6HTph4DEdNhRk3qAhzGPF3cdG2bH5y6jnYoC/VT05QP4Kq6byn6SYvmWHLdzLF4RQVN
UvVcpV8tRHQWaJXeWboIfmNcpok2gwqtU9NnzKqXgDyN02wj4A7fYgG8sdrAvqLtwrG68c37WDji
ZkRzUdbrUDWwBgvzBHgZkqsVGEc1l8axt6cAKg7txGFQjL4MpY+u0ZmHbIgG3ATZMiAjr2sTNfa8
hvhQ3+O9q9czBgnbNwUo86y9TlsLFUwkUDVgak2LW8tszqGKyifR+eK+rd0V7T516G30QpgubpjZ
RU92ZVQHywpTOnhH+jnjjswc6p/QHvaQQuRmCBhPaMMs2fcxAQasGQ+RPSKlMENJ9gA/IU/qbtiJ
1RWHiL2hVH4Cp9ae/nyHyc9RVZKoXymEy8JnakdaS1jbv5a/0rZFh+AcgnRmPsImFh8Hvk0D14sD
Bo7dbqj3NiBcjIEEHiYgba9ajmibuKv8VWcH3nVhOJcIZl00Za/BjBBcze+gNKYlKyjysv2Iff08
tcYaZg5zCIJh8tb0b0aSSTJTdmcjerGFr29x2Ntdpblg5mKVh6QVysgiMhpghXeEivNqONC8e6Vp
vkCKZ3wchJs/Xw9nWcOKdAqK/PD9f/8vz+J6LCG5RByagNeV+Sn91CSvB/owakVdAQENpJ6OxtDj
UZKesRqC4VULZCp+2A1YVsHb2WgJr5HKnlzYzWePS72vRDfQN+9fwjSY0NiZ8hoJb7w2CbACQ2j9
aPEPQKIEjDGunZCv2Wmm8rF3j6btPmPoMLDMs/NEpniK17QyxRYMmAHq9dafwSrFaXkXmzzshsCt
VoVe+o5JEapUQrxClXj3QfSGUc49+FpHWHJFfJ3I8DiaMv8Zi06tDUZefwnR/Vj7P18327ZYq0zt
cdk+FSkcVGPh+0mBBYWZPOsTgeFhUHypmiUBazkCOEPmH1JhnizW+QsHrWPxPgB4T1DPxGrlQi2h
D6nyJx7YH0X8FlPEWqHzjJzCWg39Nu9yKAqtUFf0TPHEer5elZ6y1oq0oKM74KRpzGnmgjk+4hFs
zbp7c+oGHXZBbtPUk2Um+IAU0l8id4miwDiWRhwl6pZlDuTRZhI9Nv4eMJVP54DpnJ3tdKStnS/U
MoRyvxax3Z2Fla5tyUTQNN38mSPHrZGI8ta3BWy1/IxxqLnv+ui65Oi++vP9KT7ne1GnsMxbQpso
qwCcLMXiv57XBKGjKYegXEkz6s9j70WHOsEv3Sb6lFcR9jkZZsyuQYsC4j0VwTScu9Z7T4sYlnvk
1XciraOVXyTMG7FLQO4e3D3q4b/mPP7XJyUgbSlYgcRSXP36SZkRMO7AKopLIByB34S0pcJVpmPx
6Hvl+8Bs5NxVsbeht2FvcOMeamJobvRsPri5222KoU9p58RfMJ4yzekyJsWVb/+l/PutuOZ6Ksti
/VO2Y0r30/rnZ1jV/LYpVtEMUsl0CAVKSGpeBw1ZmiFOiFWZ4eP6y7e4VHm/Pi102hxLUW/yP2F9
WmXKvJX1BC+Df6va+XMRci6l+QEJpZOE58CQlVurT0tYLIDg8nmyDnJ03qBZgXttDIveBabNv3yo
35c+CdNKa4dPJE1Pfirv+rioa2sCrBG77aHzqu6SAM0/BDSHNhOxIvtQdOOhTOMW+as8DFP39JdP
8Ftx7LL8alc4jmUrRaTrr7dM25owMulPrtIYy6OGfI2tzYfowT8lkVTtCunQ+kz6Aw0Uts1wfOG8
ue9d4l5IF7P/8rA5y9fw6WvS3Bemcj1PC+V9ethUhyLGSiPyVMLuErp9tcuTLsanlXpvaQ0YHynM
wcyj7EIb9BF2oXgBAwu9PJbOJTFm7wjI9cXN+vTAGUbQikjCrUuqjMuw/ASbIWSepyEAO43oNq2I
/NuxfxZOOCSctW37QMEH645BqOPft05u/FTVpW1k+Ex82+tsjeArlgQbDmAGTOU4PY9D91ouLc6P
F+2Bfclch5RreIb3tWr0Jp7D25TOwbVNjNZVbo7R62wjeTSabjh9tNw/Xoyo/SFV5u8HuwnOf/me
f3/oXEFJwz7LcYhT0Kfb30nsCGcTQoUgH/Ila3Jjj3bzrBAFHQC6z2sc2P2VVZX6XJB27k9j9mAt
Y2UV5jRJXjlDhNKvALkpcVFd8vXPn8/+/fF0hassBXPLVh7b2q/3oZGXkKxmjgQV7oKL8oq72Wy6
TThW8GPHjoFEmwfrOlLf6Vp1W7UEew9NjURkCR4aS6ffuB21icp6/6YIFtM95fvHCzRqFL+TWew/
3rbFcwQy0baQ7xPdHdwH6q3ObPajEfoc7DV9iEo6dZmco2vP9E4UJ+qa7uFfbnXx2zHYdW1LKAJS
Bcc89bkOdDkumfQhIoZZ2ZEFIr5x/UpfBkjO8e2EL2vvBwXJ5o1/DQ3rQIxSc7KXvzaK+R0D7yuW
Fs60Y3r3l+/i9wKVisz0XBe1pMTJ/ylLFQQD1ALc56uOacLFMBoNNB0dsk26DU+ntTFCOZ55JOeD
Bmi1rmh5tvmbmcEKIrykPIfzNJ+7wbSvUdPkQDEjuapdJS+gjJzLMranE+b525xKP8t7oEbz+CXu
+nnjYgGljRI592PjYV0FSrwGBwI7xiP7q2Xi9uff9T82d9dxbCoo27HJjPucLlrVUjZMWaKVZ7kr
IvBoVLcWujTLM26QeW/Hrtb3YQXtE53jaQyNEKDMa5LZ6y4qmzMxa/b1MLZ4IzKELghYSGcVkbr5
88e0fv9KPIseAMWYx6el2vv18chCBEvclUt8PEYSagfq8Xpqn2efOVVGnkYwFdYdAxZxl8YZB/8i
WXssSld14j9QHNEjKgoo/ipx6GnBuJHTfOgg0YI25sXhQEYTV6Le0MSv/PnDf0Sb/7qm80Bz2rFZ
16n25ae1x4gMgsCbCfE7XWtQs0jCu258bLUnzxicvmM4Au+CoDGtic7jxC8ueVQR0h3j6vzzZ7F/
f+g4EDDfZbeTJnv65wuZyEQL2QJvqi8ZUumrItXT8xCgf9COMwD5xuJoFOmxUSK96QPlneC2Ppu+
pscaR9Y5qZRzpzsBRMQLvgPMMQ5uXi950+G8sUQKTK7qzh95c+bMM1RY7hsM23PWc6ALvT56TTuT
jDsbikhSOeM5y9w3ILLepStrmLPoBLcmOYjbIG0YEf1//PrsrNzzarEwmJ9qL3xnSVrVWbqqLfVj
nh3vQlSxv+fALKC7SAMeoi63NQCIO11YkmTRsX8RLlMVv3OiXVGGTPTrckkCR0/Zh+rBcCYG8s4b
cU7pJaE1smqMCKTU8naICu8YJXZ37wrkjbOZeedMOfW+TlFDBo1VehvY6xuO9qEU7x6ZF8NkniVa
8gKxrvxLJ9D7vT6mNF5Omx/lPGXPr0/RxMcJYcLnK78DHDmXN0nlBa/YqNKznYHQV+xuO9+BlMVX
N66ssngFw9RezLlAY9KkJFyF5Cm0Yxy96r5BD+Skl3Bpl6WTxkMAqtsxsCkmBEFiBYn2/LLjSbb+
DBMx6p6GArFYUxJxZq1YZDekkADw920LdWxAtFYm9F2OE2HteKV33RhBeSQ8IwAb1ZkPMsOVC7x1
3AaDw6Lbqvw6kC09DlABJukbRhPYz/ib3ogaf+xtn8QYfGpXVdE0aCNFfRd5ZblXqO2Grlncb82j
bSbeIYFstrW6xDlOEBO8IrTfStt3d27Skd0yZRlnsZBhJJPBTRwmzcHJFgzuhsj6ecMFDMF86B4X
y+A+60j10B/E/CCMUq7x8ru7P9/C/7UUuh6bN51jm6a7XCqJfx3HuikhgNEyYe0SUemUvnuX9/V3
M8fQlyO42SXObTZb5a6JxwRbKBEGcrTuIKnZT4oBXZfXRyyr/v0IOx9Cs75NCSo6FQq53oAD6+Md
Dcf56s+f+z8qHA9vqFY4ZG3L+62yBbOJGb+DimgDPq7xIdhjteqmJtgkZgmWka9inwOuPIjCOYQh
lIemYZrTAKNdmYarT8tbb/kek97/4asBKUc7kehVW2ScY/ZbxVOHoMkij6E3W2/n2/jEGGVQ83G3
t5hZTyJQyS0z4GGJmB2xB1hf7CidmVI0zrGWOFf+/Es7vzVTlzLelCa7q8WR76O//a8vi9HRlMkI
zKc2CcceYDecIhKBr/op6DYNUYEHxmfxRfm0TtQQ3o29xKJbe/dMdsz1R8RMuSSeQuqJYMfDUycu
NV6pgdTmiDPbKddoFIoWW/MK3HO0cc0iucwOFs4Wn6K3sZI6Pgyj+CpDq6F/FDREKK2gAJD3Hu6b
MWMEAg7vyL1cHaq+r1Caes1umnzyFmrToiKBoKNDKkrXDInqUv2ddlYlqYivdr9HJmO+GPSS6Lbh
30LU2f3lfv/YHT/tnsqCZamkY1Ef259ORE7fQKxReb5y48hmByFZwRQZ3NywCW+jnKbhQCsAaPsA
f8dIugdEPzE58H1+P3ezdTUF5bTXRh/dDRa2JYE6mLNJgnWujj2aQOQvbCdyl7eyGIqTZSVIBfo+
flJ1HW9NpedT3wMl0ZUoBPwyEW6LgOHzxzEGI6feDH5uwQrWai18DN4f7eW6ksUeteT7x7shtjQB
p361yrwlc6M2xZ6AB/xbS+MogMr1t4ftP+ol7dFfldq1gdJanxaJWKNzZCYOwYDgHeS4T13R4syw
ECd8vM2Lcu9EQXdb6YFV3VDOxgCfe3DLzN24tOL3eQ+uLYWz/wWbsqxNvNkF8I/0kHqDex04yXAT
zCc6xpAJmMDTyy1uh2gK8JLUmyIGlIbAfzwEM7ktsekh8bH/8kuK38/uFOeWYjrkeFLJz2e63nfd
vExs9B2lnHdhkg4HN3JfJ6d44+b45/nw5HQfFf24lsCCToHrj0ffg0CDn3v+Sy39+6DNhQGtMTNQ
qWIL/NyQHI2iilifOAMY6Y5qqngQcRjdyBl7fBMitIrtei/HyTyFWfVWOvalZ1V4Nbrx7M/da9dN
59odJbuylmunr4hstSSCBxqHjC0n8nMJPG+GHxCF1Je/LFTLDfHrU6aES2HAhXRcjj2falSXIDs8
kxMe+w5mN8ostQUMfz9VA2DcMA2vJ5KTr3MSm/95cYJ6AHv6P4SdaZObWLZFfxERzMNXCQSapZzt
L4TLVWaeZ379W2C/7nZmhTPqNKGU3VUpIcG95+y9dlltR7BQOBOINg1BKhhXWVHqV15pf6gQhcE0
4sdI0TAbzhagyGMbqMD3iene6XFuPM3gYUvgeI9iSsrN6AvVRRekL7Xfag8tgTKbyqrTq3XXkCK/
spIvdrosSzhY5tZuWr7uiJpJaw0yvCzWExkEwyUq8slNhdcq7Yt9AOV9myiNztqq7LZlbrYgRQX9
npCqG0Qt4fSM2z+5aOkfl9kM0Yzl3eTzYOAG/f0mPWp6XY7IxtAFgxwGwbGgTYUD/Q/hpoKxcMTQ
ULdxrgJlr3FIcVlrjmtWSQMp1PUnPLmdoeIEFavQm2JQ70szQpjb6KbMt1QAJy1IfcS1SP+Vixml
enbKtP5IJlbzMyoT2TBLLYGkwYK19PG/h0nJB2JA7x2jgI2SZcOXNmZSVxl4UtohMp/bmL0oFp4v
RgSliYy5b4xa6D8offpQDWCmyd/A2I5oKAbJd4QpXm1TZEiuoFgAsfrAog9snkd0+3FitI5Yd4qT
yCaW6zLMd2wj5TOkb64KrN6aiKniVD3O4GeJvAXm8MmVQvmXKwWDZFlHPKXQ6Xs/YjGF3EfLweXQ
XEyVkxLjUOvk/qJEY+/0xiTf0R5BInA6HdccKJiyG6qjUBLyIHC6QDVJs+dPuE3mBDhyOxCdZkiO
rI6gOMmXxXNsiSf+u5kd1mWzKyY5vBtQQrR6jq+NzKUQZXPwSNADFElU0U1hwIyYoaKCSf2s1/Wx
h7j0kDT+MTUukO9XiElLGGKGrwHFsZXedbP5K85M40u16EfCxDIOWRktbs9kz8cMsiVS70Ntds3B
UDZj06GxVrqQdJzOcP58ldE/3pa4i1v8ctyVoKZq7zYg9O3hGJE7ta2G2A17nF5NK4wPGhHKR6GH
sQf572F9KjBKqKKRTr5R2rCyiIKzUOoS2d6pchUD+TqCQyBmJbpJpvqjRFoF+zjVdwkDvI3EbHtT
c/M6VKUBiTb2z1XSShtlFqxrL0rFecSovw3nbP5GU/VAYl36Ig+C6LUE+m18M/tGWO94V5aDkehf
oX2GRGwML4kYfkeTml810gCIPGQ0lPo2CV6kIpUNWsrcfK5JcTiQf1A7oS4VXj70NZpSMzgXUetv
0kZ007JY9s9d95VJaHSBMrYvYx0JW3AVpOCTLT9thg/XdkvSDU3lnUDUo7//9PMlHLhHA+5pprr3
cECxH6vDSTjX8KSCSD6biZWfMowAJiEkjjoL094YC7DqajRoG5HNrKzeun4A6FxVijfONiYxqHR5
r+8kovz+VirpGxfskVU85pC5DNBomrUMI6krH4fEtmYwQ6PYKc+5juMp7Czxb2UguxvI/9bqRBoG
OiIniQnAVl+MBBlINdds1cxJZdwBZV9JblNlWM/HsXxoePvoB+JuCuCIkL/hSbPPuDiZiWjMVQhR
LXT5E2P3JTdmuDfIXPE/GDg3RL+xlc76Xlms5uKyVu+Dz0y4Uk5iAMZv0/XLNyKCKJSEQFHmSJzY
jSJ78vvCPxdkDSGc/UvPEh3ktaY9WFgUmRzPsL4nr9A6kc4rEcSMceHVdOhLzuni5wAcaGzI9qa1
28WWWzCnRfSpLaYZeRuZsYqNVoTnBVsKl2EdOQ2cxxtjoGGXETN1SGDoZqjlIJZy0EMR9K/IPFpq
WmZUWNxfzC5/m1pfOmPYjRheNp2bcRXf6vQRr+S9otEsZP5ltXzQYOlz8WpjYOVxutiUkLcA6oHj
OCd2lEr5oZsTaJmNWO36ctLcEQuEq2ZSdJHzyuPDZp2U5RAtEe2jykdBSfPpENVa/5QLni7iKxhB
ZD4xIfnL6Oh5qZ3Xdax4hv8cGlF6+/Pl5V8WYJbMP9py1xVR9b9b9YpJLcdNr7OtzJQz6eOwQtrU
IIZlJDm1IQxLi7vxBbHdE1myQJMnNDxCVf0oWGfdVYJm7LmBsqVp+XMUKAdEGeVfAFyI4sVCq/kv
rQy/fdl1qaX6yYphnb/9vgBjHsIwkOacyv7YePe7x/642ATKZpsxg92ZAh+asl5EMqwU7C7m0i2x
lFiCivuHuB8nFu1NiK0tt9BD6ThJuAF15B/aOYEszPyNFMMjsvtoeSQEg8CVR0o9uZTTc5WPsMx7
A5nTODHCzh7+fCKkf1maWwYtZZbmbH8/jtVQ3WoS3VjORBhNZ1OZpL0fMgTGWxBuR8vM93Wu1nea
LSI0EDiEmGP3PYqVSzZJh85KjLvSV/FlZG64JSZkZtaUhCZrFYJXF1ZQbX3rkvYhDPv5giZ8ftJT
tlemThw0/+arGIfKkewV5ZjAgNq0iPyw8PCj7pf/gDXJj3pW6U4oRJ07h8UPAwv2rRYvtQhxsSpz
zFFjcPInObvFc80VHlEUUlhMAaYk/8WGeTcLgv5FG1+GLh89rWrMnSLoMWSI3s3FuPEiOSHJb2ic
VgWEw1QzuxIHqWB6M6CJ4saDQzXQYoXeVHlAbjpHNhuU4AgX900o40FEe1AgByUhKupv+WwqsO0D
gZWjlNlKZUmPhi12/fQoLY+rPm9RgBSnMptT7pLIQAjoTA5En+SPYwUcgLgr9GRCtgRYqA7xJP1r
vhiaGEAcE3TkjlVDASoElb1s8XfIIPpCyNZ0SvHsb7MoXwDlVu3MxPLZtBblI42/24wH3UVGNGKE
kEhFUubxG7T4TT9oiAOmUCADY2CiIYQdmEAjflYboJ5//rR9VKsaaBPYAxqizJbXNN9/daKqSCsZ
OpQq1/1+yOFTjMprBRPdTpM8qFzsiYM7WVXqSUYyMb7p0zdpQV21MubJYqQDnIBI2BQagOghH7Jv
CdpHEfXS96DWjinCwx+CCbknLkFf4ZbionhsymAiBHhEFst11gYs0HlNET1rGNi/IO4aN4zmtAt5
3vJdS8qbkV3gi8wHkdExSpDlYVi180FNfR2ui0iLSotJ7mpoylv0X11QUKWbZzrB23o1cuVNxWtT
NTMhPb71VdEWZ+asgbgnC2TmQ38wB185FNi48o1IWtMnizfrQy+Lt5mmAlM7RCbLIPX3PU0I/izu
DG7YRVc80y/OdoLRN45G14smSz4gzCYBsSj6t06seybV43xaD2ERYskK7718G+VbUy/Hrr71wU2U
rpRFUJV0HS6VemiCqyFdLOkSYLq8NTrMCC5iIUQCDY5ateADDparh9+EUIDfBATH0dq6/oHB8Ohn
FjaeMNFprwvqjb/9ra86pNN5OdhxxRRrKV16UMJHtV1KXsvQHpPsieqnpyh7CoRfNdfPvv/UqM9j
/Vypz3n6QhXqcza9UHH6Ugt4GyCRvebCCwVRYyPUWT8QkQTD0IL0cLfCwiXKyvqaZagbMba96Woa
7rDmtE/dp20fWfyw7zTYZCCYRS0ry+gq3jXLJE2mCZGgbZd0BJIHUsHx0kGUHLLjaB0U3iT1yLEF
TR2dfMxl5Ew1p0Y4kc6lHYkbrMtzMy81Wmc9v9Bjp1Tz4ueXPkdqeDVNjERXasYoal1L61oVt5pl
9Xwb15rnm+kvVVZ33+c0wOO7tzyW7gFzCSflPXnS4bhAdcuemjZT93ISnAS8VZCX9WoflEZ4DYoE
DbwmuYW8F2jIHcQFdncQ+oNB6rwPK5HP/FIh4STWwU+PlJkeE5TchESoR70iXPwU+KdSXEohnCI/
S/kZFNYEyQpDZXqhgOnK6aXTL407KEcruVb6ZeqvRnIt9evQX3MCJ/Vrkt6oKL3Fw60wlgqHW2bc
EuPWZndKH+91dlfHpci3a2VHHu+pdRfHu148xNa9lXr5aBHXkXQKPdZFgsrVhnA8E+x+IsQ9sUga
FyRDDFyILsldFlBkBF09uDgsyCt90PIHZS0pf6B8A3LZg2nc+ZSh9MNMqhp3Nbmnw1Ji8qty7faz
Uu1mRaTM3Iz1GLZXJboJzVVVSAS74njMomvSXpLoGrUXKmjZHV869dx2Z45ld26SpTDkIKDSh5O6
VgqTzDrSHqSS+hjVxzA6MiTOh8OQH9LhYBENFH8iC/+okkEPhWpAovnHVtJ670/IAthhdagi65TD
4jEsEtPpW3FwRkwcj9PU1Re/sXg5qfbIBJ0YskXzVw9dR/CESjA8PRUJxcVxfWo9EACknFXlGE2a
RQq8gVwc6gUJdv18Dy2zuQhdt6skRNrhBBsxhRwDQKSYvoZNvdWlxHyNawYYfDOj3WpEWp43MlD0
U2vqHpve6OffF1lYh3pzCFBe7hLAxRvVKPvresix6V2jXg3cVm70zVS8zaw0L7VSpTcMYHhgku+6
WqWv3djU+yb7RPjwcf28DNnRiOkKamaFOc27K3xD5i9i72KrzdpTnMQWgqF5py44tGhg6ypOYGHm
usL/lF/CvG/Yw5NzMpHCNWbjo6xrz6amJXfsbpHGBldJOkctOw3WMVyvEUDxFV0eqcXFJ/cmabmu
/bZ65jdHDC6hImHg8WGLa9IJLrpshPLThZ3bzjV3yVp+TrGvOKqKjSPJSv1GRgvwZCt40VCjg+Gg
t2n0WUujpyfwd4nVNmR8XG1SH6olSeDP6xT54w2UERBtGQAPuAzM98Og2JgndhTAjtoJhHChY3DR
AjPwOhFuDlwa4zJ1dOFYIzuDmMegS4ppmyxsadgkAkmFb1qV1e4gdSq0mZ68hSE7xRbqdHnyvwCu
ubbF/Nn85aNMh7eWxhm6QSYJ6KDfKQaYLQVzUyvZNhZrHy8a+EBTIxehUVLi9+Btbhm8DnutPeYN
NDe9mlytUtGBZsZ0yk3BqxHxY7npiFkeuC/++U39KGDh12NhoiKhRkH9YQgwY4cmYBJuW9j55TPw
b6K1hjqmZeAPjtooyJHZ+p19nUhDTGIXuWeyGDcy40Vz+ipGHbBHn55eoeqMd0FleJZm0u0c5U92
eB+bkPym1qK64La9ijDffbsyUq/GGr5nOC2X2AoFstWgzDMSrcaZptbpxjTmbFdLrYwcjQApPFV4
+HtYpLO8XL+RKSzDJ8luyx7fW0gka21NxllS5WUMY4IQ6XoUCmEmiU6GLOcSZARuJ6I2Qd8RNmyy
zBdaOIyoJV961NVYsfuJMZcsRBZRGFq+M0K2KJ+con/53CtI/pEbMrBW2RX+/sLFrKRzio5uSx+7
P3ZFbBJ12dJ4FTdZpHyPEQvvsCXj7+kdzefVmin4rD//Evq/XCEULmqsgFARfRQ6pci4zFTKFqBG
uBNlQmsg1HutVi+pKWVwgO1JS5otJn1Dsv2whO5Q0sTPZEF8D4kb/hvSxKEhfuTUiHAnB3a4dISh
nsqt+ldB5sodUV91XRonG75I4nEMkCtNdTY8gtVG4d3aXD9Lp1Rpe4XNdMLNXF6soCNIMcPbPi3t
krbsyJSAkpykOB/CCt8GvOa9abbiTUkV60moynijIHzHJR37T4bB4KVRrGK//qkqtrHT+Zu4zRFt
GT7piRjDPa6NsReQJ2L7o2Jc51A4BWJZvRjYZaQsFJeEGXp0kfSANuY8iJAWJzGrPIQk1oNe6RPy
XBLr/nxCMHx8vGZrzGpgQtD5MNT3bWpotF1Hw6kEfYYYZQ6ss6mi/1sflWp31xWWrUulPfLAPRmD
1Ngu1aX7ud33ljdaHp+ddicTKd4uNSiu5buTshRrJ5ip5DWwbcFOU5K2J6HigLsg3ScazmS9fRnL
488Sg6OiHLS1EkLu+gOqRCry94q0lCbtCeWZWmxu3qKulTzKb72g80yf5jCh8O6ouLNCCJOrN67a
uIQ2FoZLguKMFIaNfOThd9VGL/qe9wAfSVHaU22497X9PO7r6GBqIEgPenVQq0M/H9geZuZSCdUd
w/QYka7UHYfglCpHCqHsz6rmk1IuVcynbD4Z0FnIBYVKkp0p8CQxNLxPTuG6Hnh31zVRaHLn5cK2
zA9//2LnTVyWExRaFJvNeLWAv1wq6RCiOsMahqMqZpRyp1OOea0wfzS9sks6cOehHyUnfKfFIdZT
crqCNnqM/b/VsMrO9FOz8/pISNPpGMgGN3I/OehF9EXAu/OokwNmh0YrPsyTptgVmSxexYriXp5w
L+Yb5IuveOWqW1EY1W1qrMoLIzrCRjpUtyBQ7+IEylu1lsRQs9MJbmu+x3E5X9tIEG8IIMKNYZXq
F4xsqV3mKWqhjP3UHM2jadP7UDctLxbUFoTCRPWMvH2Wwdae8WEb59hoDRAxqr7LaguOAwJEeHva
t1jHZCpjMbAV0sg3q3JDwta7Ycve3okk/0GgtnWLsxrF4tKsLrDcYT3NNUTmwKKbXs499Z6K5F1j
vcwFl6jcZqu3iQGT0GpANMBbaCJZ2WGChFvW491NlL64SZnw0s569j0yy++ofaGHyT5vyWdLR/HD
kAGPKWNvbjWaia1hFUH+j9IFgJagZplE9A4ZfKIbxMTXeRIXkcpDcNFE+5YEISBA0d6clvKnfWns
MbGb8QGr9dgc5uaQ+4dGOgBkr/JjPxybnF0rXkg7jU/zcMTpS5UknMWnXj6ZzVJVcJ7lE1VW5y5Y
qkawvlZfcTFbalpLWSDzZ8M/y+vR8olMOmflBeiWYG0k8CflJRbOVFNeIgk94mUoL6Vwpuq1WuFM
9WzddIKFnIa/s9YgnamJOL/wjHhTDc96eFbq5ZiqJ389MuOgLAmuTF3qd4Oc7i+TEYvbymqKe0bw
F+HTU/xIxKe8AcQn32atfC0VOF7HnF5meeqCk1WeDB7MJw2RsXXiSy+YJ2stOTuLa43D8o3vh6Xa
gf3aUo1+HpML368lHEg/Z/q5TS7xALaSNOFznlwi/RzoYFWWuiNdNLWzvpYQX5a8y2Er9WdZO8/9
eVxr0s6KwS373KW/ajROVJWeyWFojRMSaRmVdLFUWJwm/0gN/jGVlvLro1kfjYhAWmgIB4VNI3vF
tbLiMAP9F/YJfmNlr3V7Ao+iV3Qq1LoE9Wauubj8Oq+EEMrdWnFVxUW29Nktatnw/H6BU0SJ25yB
64E1+3uJ+ijOvRbLHTs53RBsbNt7GpviKSaWaq0QrgFBbRi1Fg/eUiTMBNlSo+/OPrEAbqG44bAU
JmsBn3XkJpDUxKX0dlfnu6naKSTf2rqyU5UdJK6f1aQgh8h8hk/mksJu6G4VeRqyndIjijgH7qih
3/KiEFHmUmH5q5DQUejIW22vhwd8eLkaW7thFoDIyhVsilzaU6W0h3idtPuo3QeWFxLRy8tBlQv2
pfVKyZu4o6be4LvU5LspdzbFDXghxVJ+6IKEoxpxp7U7Mk6g4EUEQ+8ojRfCy1J22OZ+Vte41My9
kFc0S8wkzMF6gkEdmp/uWVjQ/cuJY62pqey2DFSS7/QXlaT3qkAAHTEwdKC3E6wSsrTBggY2hAdK
qewATadkRwPDTJvYgYBLaQA/0+kyZwAs3ThT5tDfpCTVGRtHUZfS1jJYmKlOIjjZWgXRvIDM1iL1
quPaIDgGRG0BPpNDMh5Va06rsQx3em2pkR9b8gdoXDgD4w3E04Ch2a3mToiMD+wcSbckGis2xTqd
Gptf1Uc2BcXNUreyta1EZjhAoLcS7Ki1AojuwVLMg4TSNhO7FZeq1yoFUgFtP3FyMmgTLG5LzZUz
0EBhm04CxeCQZ0MTi5pMByhtyZNQhU2nWUti/hEhIHEW/YPpUHRgqGitwHTw2FPKWqSFox5sIU45
8EtJRqTk2OkRwcTOFDsWSbOWXSB5muxMtaGwKBPSHjst7IjcvtiOfZYM5PBuM0g7S6rLFlB9OmEP
3mKz9j2TEAmCDDmvgT2ntlrZYMJR7Maw3iUbgBGQWRkunGGrgUMyCzWvxXRmapz8JUF33tAncIix
Ze6mTA4bppQzOPEWOYFGls5SeNwXmzunjNOtLVWtlc9Oo4EtdzrNadql2pnMUAcKq7TWxLQNZ2/k
tKYdRQ5YnkBZSiJdcLSHhpGV3eZ2n2OqsBGFQJk1VZSJ21pcjov+a1qOuYEOgkRj22K5nhAtasf9
Uo1oV4SqaUsVAn/Ex9I2EoeaOKHDchwo2akHp1uPI+dR5jeB8MhvtVS9Fu2riJNOE8t0gCxRMX8T
lBZh69FOlxxVcizDkXrHAPPWO6LECgoXqzOUS3VrzbFjWjZISSTQuWqnqq1ONsnmbWvXBECzfuO8
cnZ9XGZbaU/3AzNxJ26t/pPuwCoBfHcBVy2kP7qGt5qOlvz7CrWcyjQDn4tKzZdx8api+Ig3PHz0
a8XphyHzyDgIEZyZooPxhOVJIylvgnEPkGH4PquvVJnvDAcL1xTT/YB0zk36gGUqJDGk6eH1v4cU
P8TWMN4s4y3p3rKOf83bHLxV3ZsUvClrkQEG/nQloL4K6auuvnTzq1K/mOpSvvpi8Nh/psLp2Tqk
4T2enpv0OZ2egdga6hPVNAwOnsLgKQ6ezPkRE6CWPxprmcZDOCwVDw+Kem+SB029FwrpOICOyyIj
cznSzcdkEojKKPx/Yj3Kn8k99Gr0ezckKkijujbepviYH/58K/2Xji3CK8boFuZXld7Xuy6S2DeA
Nf2l45UbV7XEyrUeppS8mSJF6lMMCJzHSX4RS51EzVaTjlUVf6ktLtCEvCj2wApJlEBLNqQ2kSyT
xG8T4BfbJKFsn0boVKCZ17Ii7TQfxnlcLOmBRSbeu3RmKWYlx0wbxfv6VMOPGwPmJKmuocUwwSTX
REDRZZiR+TiNo7Zp2QWnfvxCwrp2JDTsfw+RZOdLmPtcSZteHliHknCLUSI41K1gPpkdualpX3MN
gZpmg5X1tKbMnmvU3Z98wI2PbQ1mJrh5GcGjGmAs9/sHfNRlPxHrmQ94ZXKfW0SahdFMewI/qdHa
Z9J+tlifLMW65WcFUH8tvE5LsXShWLf46XJk3UKppt1dWLwI/a+VCyrAyNixcqFUcnHWlQuLlzhZ
1i+sW8Lx17ql93esW9q1fq5bWLoUbIAjrxs9pVwWLVSqeTFV7oN16eIHvxYti/8NAmuUTztYg9Ca
jPC0HgoBAazvVB3yOnMSrh0gsPOfP6XGx5aEQi9xEQlikLKwyfz+biZEa7egIUsysUCQpLRUTw3S
3dNk3noUgaDuyuktqmeEu0bvBoSxQG425+N66OqUMUicDNsKPptXm9GATwidWZPK6rdWlrYl0E9b
nYvONRjxMPTEzMj34e8wXbBY/3lqfb6ua39bAE521j8gqPDHKE+EicTRrrFymPsd+R4mgdXHnNOG
N3lCqf9mAWTeZvH4YgXx96LRYmeOJ/+xG2QSNKKZaYM2mIcAygsjaP3Wy0hgkljMn+VcUI9dv+Tx
1nn+LCIFPZvf9Yb+WFFZyVcyi7/53ZR9H1v/1NOHf65RFqzEjTJH0yVYs+FZkYzMt5WfpUau7laT
1z80sRI3iYpCINFglSOwa5yyzcqnP5866Ekfl3xITtDcipxBtqDvzp1Ik1EgzL7cDpJc0o5WaZQZ
cnHFFNEVzswIwLIrnbWfw1K+Jtl+rWwkS9XBpEzVjOXPUYV7cDcPuxHplbJUP+wsa2cmGIJcw9qR
6KUmKHRdpXbNaalUd+O1htDr1hI0VsgexaCJeO1h8LTCU9ZqBg9RIIbKufCKwRsLryd/e1iO0eC1
hRcMnhp4JcLBAtOllxZ8VVzAMsNaoebKoyuVEwxLaE5w0tG5N+lV49erXQWgae1akyvXbqa72uQm
uhut1Ydeu1YdemaxVBl6/eDhAmkH+gF48uTCw1BcDt5ULEVjJcVfXCwV81d4EYEn9J4SeFbvSYEH
9mtE/BZ4fbA8CDSX8tWlZqSAlQuFRgMabxe42GM3jV1w91RiEui81ESQUb4but0Q7rqQvcQnY6GP
iBDaijr3flG3DEm23pO20tRI876SATW3yLDFLCFEIM7aR4n5VQ6V1iMdwHzUjVhAeDNHj8wYSJIY
oszTkJYe4gr5TSITXVPTv/0KIfDY6IBMwpbUs8mYpWsYfLHIFAILOV3KqW9PtHeCczhzOyoLK3wT
h4ETFBJKWbVSu/UlMHe9CPEB6qV+NZFeH6qmpS9m9clzYKbfl//1dNK2TJGMK2Jj4p5ydsydaIGK
7dWDrJVE59JYKjOxOYr6N2kBXqetSUxGwIVgDidiY6ZA+RJowt+YDdq/mJTehkz4Hsba/FAk/H/V
rkxugFeFz3y6H1v9cBQsbkfMZ5HkrDOQ/+kCGcSjpGYn8nYmeu912hQeWnRWoACjRw36rBhOu6q2
5tciiEq6PIAdiFLukYZHCflFSIsqRVc8VELTSxE2MHg1CFm95rOSD/uzlgiky7WK/0n76qNFF3Su
ouLUYr8P5X7Vs/3P7x1yMkscIgjUVAO03hSo2zFj2ikoVXUAEwjbZYz3caT3D0i5LFcqnukHqndS
IIVPuDYfDX7Iti3E2zJmIm7r7wFcUjLOajIkAoxD/BhpWBZnvYy+owcwd1qq5IRkQ6mNrLby4pQk
UwDgmRtN+DFSANTLTDpWlizvLiFwxZg3EFtlmGiNvo91LWLrNVtf2lS9m7VVfmKBYTn34SoMYY6r
sKgCx5U/tITbIE+bfFSC7TD7YrUN4GsiHBUm2xQrCZ9mB3yzWKQQgyrT8uHQKew7Q5245fUPCg3l
XpSBkyBacCf1hn6Ye6UCp1VYdpxnOeTWgAbDYmdTlgOCsubaRfPf5Jhou6ox2qMy0CxfH3XS8FYM
TevqLZlPhR6/IpGd9l1B4HhZIkyF3Xisit4/tmoPAMSPh51O7jSt/tQC7Uq/brM+zMWsOYjGDsl0
Zj4WhTUWblAKosMMQyMDqdROBBbnjEYTeiENiOf1uWmKSxu7UGjPC4Z4LHRcFszCHDOspUts+oBZ
J520o1AJbxXI7W1Q9yRxoK6+rc91cmFdsecKzf8/EdMzQIJgEIhhtuTIstf1Ta60Eq/T7mjXQ4bl
oJfJhiUtqS7z6MSxUd7FjERmUSRAMS4a7mxdc6lxdB9DRapucMuJvhsJMk8tYde2UuepftE+SQpp
gH1h4q7R/olyeinpDPK9jpLRGyzR2ODgVOx86mlhaVIP/xOGvqIsCN7WDZS2IPsBfryRknDKReww
ItbRgll9zHyF/XjMmCvVEfEnAlF/CzWStDuS8jpZhq1psTbRm/hNHwbDHmWayB1TfbCh3CYTQ3xq
zDq45Yogv6jWN1XTs+cMHnUQ+YqXqE14GEBeHdZHdOJ/PSqzyuLq21c/PTFGBtShaktzX5bz4OQN
FsFWbvsj/IXu2AF+OWZAycmGmS2XKJEN3L/4a4qXZNdb7bSfE1ZXEOBecdudszDGU+v3CpPExgcz
pE7JgZQQEdoy9GPCmOu/RIvBZzOZlymKEelkeXsxWZCsP1VTNttmBVZKT4WWIZ2k4j3RWglFo9pv
whohtwCXpA2mJ0NESYG/7NZaOFl1fSYQSG8Kptpsnwq2n71SDAcwfcOBHe+vR3I3Dofc4kPM3pUb
Lq/23rflfDc76bugNuoBafV0//l82mCOL6zT+tP6/ES/yYxaYkzUGR0W+93WSqdbhB3mIMncxycd
IwR3trtlGCDPJYbugVL5hyToiWqcxZkEgxRC7yZano3WZ0OCelIJxdbq6DZIRXAndK9MYSCt/Dw0
/bzLhQCEWaE1CLMYwmFXQ1WrCD6oIhrGIpc25qIjUdBlb4wulLxr1WfN2RLZBhWD6FntwOuRX2df
5Y3T5XbBhBuHqtqvP3TiD+AV2l6cOlXyAnVZ/g8S0ePp9KWawuxZyIMdN3LzrcYWV5XRsM8EZtbs
KOOgso6YouJ+sz41Aw44rYcu+loNJoTmSu1De6WIDwtcvmEGmC9JXgNBNVZX/jqYy4+mRcJNlaiD
241zdWyr4u9uIa7yycydhlBKR1/cOUNtEkeTVddahfrNXEd2+6hSkZaQtR0IUKt15NebVi8ltDhA
1c1QCfYtAoMNc6jyJhIZHaV1f2El/Y8BPPChUogXB3LZnBIywQ4QDh4ZUjSAvQzMsDnIrrgRAPIq
bIyzUM9di/+gN8vkrqmkuZ2tPI5ozEnL51xUpg3SrIDBlUSXUgmwPFbdfEwIGjvMpP8BI5nQH8ZM
MpZH6wGJNavaSZnplBmvphDlHkGi2tkUau2s5rJyyIv+2ZTa+ShoBkZbNnFbfEbz0VgDKM25IENc
l1/KLHutdMTnYSsntE99tmClipx0DI9K0dQHse2LrQrgxoYhRwhp69Pzak2SU0iHYO1SiKCgIjHH
gaJUSLOqyunalBT1DktXqQWYOoDNtQDx0XvDMKJbYdjFOB2UjLA2nxieS1/2xUVQk+BiMHCWtoSc
d7NQOiFdp51vNUhNh77cxwbzUNwzhhcCk9z0qmQRulr/OnTkfG2QawC41+btaAb1cqcIW6/Isu/q
8l2ICaLftEWZeyQCN9dAy8iVZmXBBCVE3xHEfxmj+g8+DvVLr+odKQ1T+FJFe7/kbEymMTFUS+ef
ByHza2GrZebW4DuwD4IyJla2XNKfE3h4c1EfIVX6s5Ze0IV3mq0qOR+KrbaJk/GbFYUhEZVNeAto
oFuRoB1KbfAfEGScpAasriT02g7S0ngZFxD9NM2jbXZkLpuzuPeNCs66OQ5bIVHzHZipyp6MYqKH
6/8fZWe2HDeSZdtfKct3VGN2oK2rHmIAYuRMStQLTAPlmOf56+9CZGZ1kkwTb5sdo6VSEhURBBzu
5+y9tnFO4myvZd1Ec7N/cRUOY2YZg89dFBaIR+40QzJ3jM3gUEjMSEB3tmOMvyfpCELTTBndw3xn
mLS4HfKwCe6R3XxTk1h8s2QONFgSXdy75PotqSam0zsnHfLnphqJWxtD9UvZusWPpjZJbxfh5zTo
u21g45RMLWOto/DgB0zwRZYpmIL+86Ukg+4Yl5ZKoz62t5Y0vs+2Wd6bo2nsNYMUroJQER9Hq3Ps
IkVwUet3o4YctogEClucPTv2m3KVNPG0++C0/H5aSwCpKsAw6JyX32kvSKGynbYjlSlEqnUV1vqO
j1TdqLAnnahgMNIdDch9a/4uyaku9gGgPDlxroAMtOlcxfEXQlG7ddW790Wjf1Hxg3+wD76oB173
bl02wnDybMOgJ/NWLjcDTgkE8rM1u2Qa/Ep6ZVs5F1uAMJuz2+NoxuFxgMW1s7nq+6OuEwOJiMa1
xuYaCN52ol2wNnrO8jMG3G1IL3eTpCTnRaQHAXIMs02p3cnRJzJFhUXPpj/LCuKPotHkTol/wECD
rWAMK2CS0VZtzR+OG4Bp7Zc+fhUzxtB1hN4D3I/UPoWJhiHHxbtdiZBGfTmtUX7PuxkHBE2GqPDh
2sS+Y+Pxmhrdx2gwbbXS1yMGYCLMP4duyuzY4goEug03a2s31aMWjN/TclJ3SAWMgxnANB+mHIrt
AOQAo9r9r68M/f0Gnldos+AaNqI69vCvW2CFNrcOT42McxkUuECkX6DaRjgD5SZnRGAZNSp+o/rU
9XnJwjA3V9xzrh8aOVOiNJWfs9HVVt62tmP00XBr96EdCl8FBnmTudOjZmKStaRGVj3+svCqS6vw
qkwr8YE4xX43u3VoBGG+xs1u0yI134wAtTyF756IfF2OmvlA+uZs/IxcK7uPDWKrRB4l5zJSbrri
O9vO5HT5omsco4kT13b24PQ3VfszGXNcSI11HkeN/CQ8oQGt+nqy0r076Bux5CWB+cH6hl9BFJG6
SY2WqKQZZDNI14uDSOraMzFq6gN9Zo4TWI2/Td1N6LCMaCmZSDN0+fs4I9GFzh/KiLT9iRNk8Jq+
1LblFOpXWUP8jqH+zpYwKocN9cDTPRNR9ADp1C+K6b7JklOr9MUh1KPxieDvLa4X8ZgNybNiKTdR
I/uHiyevD36Sddl80GvRNOvt0c9RMR0IYQK1ROf8btbiSFMqRCGutXoL91oYS7mXimBxMxeul8pq
bzK9XvFU0xsVb8r8WfEMgkhbMhGXEhwckl0GqR9Fw3Z2/CTZwUzKkh1eXkpHolnv6DYS2B02WHp2
htg5M9rrnR3vhdhJdntiF8R7Reyo0NlFyT52djzQx03qsKvY5c6uJM5ZpUu769Qd+0PuMEo0EFZ3
brPDK6Q0O+H6XbpzXV+5lK77YeD3/VL4nrpL9aFPubOn2x5qaappPSBWk/RaBrmA37Z9NZEXOqou
JNT2MZRJdpqbclP0fnWpvPApeNkV38v2mstXG1rq7JVJN67CyCJa1jGbH9NOEBn3wS1vvXsaoMyE
WGHzSKDzrZlvqFiFISdFTi7QyepsqmcDzKG6lKjOiGPc6hyoiywGZJjUzihjkkuV/appvAxYWU3u
+bmszxUimPSAqC08t/W5r88TepjwPNaLMEaBiR6eQ/PUdacYsSee3+408d/pUikgSTYjREBNR5hj
U/lHqSXQniNSQCruFykgNWWH39WAbFNs5hsXQeDAfC7dIwTUSElfBIFNtlSX7RAEKsGiBmwHCF5+
KQi99XPBwrtTo11a7ZxxZ4+72VpqCPdjyUhyr4979VJudRDWXvC1OljVoXRwx6IEPSSo8S4Vd0eK
wUWKvuCktMdenlp5ssulanmCCFjOp/xSjnOCN2Qv24ylxuysO6ceXU52brNznZ0rRDnZuRjOeXZO
hm1EEsxwjoZzmpEucQ7R8hEs2Z+d/qykZ5fdMbBgbobIPDVsR05FOjw4xkkLcWyc6u4kzeVrSwo9
/50upQle9skQx2E6WnzS0xF3FqLR/k8lJDJICj0kYkhkkIQXo4eUwR4l5O9iyIHjF9lpf4oh5z+V
kH8VQ/5HCdkMvpH+IYZECZnBo7ooIRM6q9V/lJC/iyFRQmpE4ZV/iCHtvxND1vMBzzJKSEohkcRY
9JAoIVFHxRc9JNKoSr4SQ86oppyTdaloBvF21pwT1fGxT776reFT5yOHsJRdzON6iJvz1/fYhVL0
ajPDLSboLLr0GRG8vgXPgTnPWphw5brKwoQoIaHf55kbrsKxFEciXOIr1NfVtknCkrVnJGFRx7Tc
LSHvwK/Ma6TgBgGRJUFGBr088tNGWE9jep27CAkgnUiPDqnFFVekXmPZ7vUUkofVFrLG7sKKLF3y
rXE9m0ehjAgqyLg8u3TcyyRACDfL3lMVoEBqXxQbO1PCp1m4EAnxgn6wr2Oi9u5BQarAwi8jFBwD
j7P8/l+arQgU6ypuG4JO+s3vNTGXsTe53M4cUT5Lzg/1Nhi3Sr1tsNJPaJqXEonnXoom8gDLfOIc
4AWmx6hQKB5tKyqACUA0YE6vxo9yP+982GLUpPk1EwDN1y8Vu/7Y+SlWQs3PXd/hYXOp2vWtzpcc
pl0flFWi+5nuc9Zd9PNbJ8fv4gM4oGThh6HPni4OfezXaehXtjez9kNEmL2oXQotv3apSnqcAKS6
TbEcMw9QtwXe3ksFzIcdaIhLZcQTNktxZqDI3LYUumCcnJavgLYpYl2pwt3CpoY91cdeS9G0JH22
9MrYewAZQPqcwSFJ9zTXmxKgXf6Q+F3ij7XfX6qt6ZD4de0P01Ld5DeXr3g3NMuPa3+2/GzyR8tP
puU/oj9LTpg7CG7zjWoprfKn2J8rH5wHBai4dzyqdQhb8ybNG5jGd15ReEbnGeFS8LMqsaVibRtS
5TbotkqxVPyJhNjWRQi3VE0WcbshUBtiQ1NttH7D2J2a7aUgjlNBvY0B/xH7O22JTKP6YDteqq0h
SHqgN8bac02PNBDF9EJrKbw0UjK99cPcj6Qfc7Fcqur8PPcBJ3SXqnMf/+HA3lzzp853NX/MfUXz
Zy4D3Tc7n9xQ51KTztB0JXKfci+lkNHNP8EVcqncRn7nlTZJeB6y86tYegM7hMyLW4++Ugnt0t5G
9jbhKumWii6FEUg4G74qjOORgHEcnogeXmrsN6a6VEq8uL2pIU5einyvqN5GxlYZtiRNpO62iz2q
iRleL1UNnqKTeem5uqe7ntA91fVGLhLX67lOuCRqv+Pa4GohY43lwQeST/oQK2VR+6bl19MfVU4+
BWppsPyUy4cLZ1oqvJTCsary3dHXyRSvfJVpYOxPld9zjcRYzP3OIYDDY6V1MNY5nt1hNPPyAhIj
qSdLqaEHH5NSui1yC1luXc7dXCbxUsSsIP+mlGYpWgUfrNjvJIQI2jHCmYJFyuAI8UZZEU/ZqNQT
Lj6QsAcBZORUhpKcdXUkLMHe2G2VnC7/O2I8/vt/ISUdmxV+l7tZL7q107Cjtwb5VDVVcO518iNT
UmU/m4sJvbUjRgmWYq5DRSAucfJ6P/KjngwBYTSd7uLaPM6jDK8uqVZW2Em6G5scFtOhkSHN5aZ1
VpatPDuJ3t10bpzfG+lCc58/Gq2/B8g4mljg2Qz2mOywS3y9YLt1INNYEeR462EEQF7jEWsEg29b
9mO0/Oryv3RYl1CmqMQ8hOGx7w+FeXCypYivjfR9v0QD70W7t9OlhLvLu53UdwxiEhh91lKC5OFw
L5jgl/vS3nsGO7GItPmlnPlgz4fZOdB+HtIj1aXHvjuqxlKuPFXVSchTUS3VuaesOjXuUml+jsZz
nJ8bSMqlJ8dzMJwVe6kkvYouJWlr9VdBcuUkdUi4uVBgj406SFiaOxtYd0p5DORRhkul5qHrD0N/
ENnBzThy7Ts8yfBJo42R7p12z/nQdonLWKqAfVItRR/HsZayeXvhXhmXKuy9Fh0ye58xobjUmB4J
3e55g85h6I4am5uO1ttSJd7hitbuyZxPanWIgfWcshyQz4kKxzMV5Wdlyan94JTwNwILB44Z5CSe
2Eys3mGxtSkfgjIlfZ4eFyrEXknYpGTmdRgMyqYvSuN+bJQCcyt0BbZATza66dmJ5psAJOddQYSI
IQk2T/Wy8ekctiAo4XIOkPa3I87S607qh9wSzQP9y/ahUVi6jKa9suecFStCUIyVdFeIufjkVKkX
d+ZLW0dPhe3KB9iMNdkjS68oaGmbRC9F1vffcvSKkw25Y8QitcAZ6O3KSvuWpM3eMlnU2kGvbkog
fOu5rxV8PFW2ipQx3ySWWT9wm9rsu4enQrSPBEgwXtPpEdP6xOcYVjZwNqO9mq28XEf5bH11guIq
NJ5AZ7hLomd3qFJ5qzuD8IXOmbDLDetmypRhU2vRpySvxRkPJdLrGodvqaC3EMVxgt6AuWFQn+pQ
P4D+tskHzIAyTQXGvjK0v+gKbiE5GdeT2mvHLlTHm8uXuCKosKTTtXXMgECLBPRgV+fHcJrU+6bS
PvH5DIepzxh4RhZa+kY7oZ64H+1JhRrRgI21HXOlsXQhp6sXKW2XHYwBkIXsovq+/tlPwH8dMEA3
ly/KJIODsY6Hal53gTkfaZCZn0r7yA7Y/Fy0QXmYrNFB2CmjL4x0Pqllll614XgNkrNkSR3UrU5L
hBR4KBJqX986tBxvZUAHLUgqgCRh0IVrnpI6mU/6UORXWWAXODiwMpZmYX+mf/WiKUb+fSymA6E9
EkyzdXYdXBW/fhj8zQmZ1svCcFXBx+nYB1+vgK3oFTuzGmIT5KTfRi06mWDGWO4A8Pycq9r3eYbr
VSqxhdFIUe9jNo8pGOQt4RYK/gjXj5xQAiy7pbQMVSYh6D2NlOP/fmmXX2KSZmqP8903gug+LTTx
RUswBRcKKdbt0Lm3jENehtI5S+vRTZ+C6UmkT7H8FF6qaj8ZNsDqpZqB6Gw/Kz4nxWc1fp7iZ0P7
3I/P7aXq8ZmnWcoiOTTFleiL+r6x3Jtff25Azt/t9dnmI/nE8wwQEer26w9uqIjLtSZsl72qXNd2
2HuTOtt+b2nDswO7lUxs+MpJr8EYHVMADYIeqNYfuvimLh14PDUR4ppZbCEpQyVrNXhBExD3MAq/
GU4jb8pY6muJyOy66QQpjjmM51qFoWhZ4mTrxvhsDYYNdUdflRWfRyjQihMe2d5JoXxxQcew4+Dk
GutZS7iq9RLgkl3PNmxThfCkRGuuTLvlMWWU7CuL2thZQabd1VlwP7ex8anTp12m5Op3zfnmqAJM
sTNPZFzzpS2q6ZSltiBbXc/2sUZe15REj+iJw0dX3rZRlnLCIsdbT+K1Pdb5tdshhs4JWF33dgem
wrKHsxqN2Ykp+9rUsxeiPceHJosq30p4NDIvKnamo8gbjftwBWURXZiJRRu87NHoyvl7YRZf+hbi
JG39ll1eSKetaxq/XrzFm7Av152CXnUdpznxbvDgu3L6YkdDgXmBRtqIqhsh7WUPcvlia3q8SgY0
kh9dKm+vFDAOmMfw2jCXIH1yaS/+5VTIN+/Kwa27tWmP1W4KlCezH36GMxBMQu27M4qIgog9P3Ht
YV12CDN+/QLe0w8YibDX4yVwsfKse3MsleRMNhqYh7URBXgTpHVoRYVxsG0CQBxYDnKLZn5csi2t
WLkcMWyijjMyRKRqM+hy0xOmjcbE2Trdc9bic0xRm5hsswf5HS5mBhdzKu+6Odv9+pW/a9/xolmS
BNszFFfircotRJHZazj/12xSkarZQISiLFh1jmpxxDZ+oFaYzkqHsfry7/7X9/G/5Utx83v7ovn3
//Dr70U51ZEM2ze//PdDgRkx+5/l7/znz7z+G/8+R9/roil+tr/8U/5LcfU1e2ne/qFX35l//Y9X
t/nafn31i23eRu10271AiHxpurS9vArex/In/39/8x8vl+/yMJUv//rtOwjsdvluEmDsb3/81hLZ
hnn/Lz+g5fv/8ZvLG/jXb+u6+NpGL+/+xsvXpuUvu/80ddu1XEAVpmXRdv3tH8PL5XeMf5qIp/hR
kohETOcSDJUXdRv+6zfT/qdlOJBO2HWREmctXuqm6C6/pf8TniadFJWnnbMss7/9+c5f/QT/9yf6
D8LNbwqAXQ2v5u34h+avBVSYf8wk+PWdnryXYpwRUATw8rJt0UMriJ2i9Io5KsjHHgjiLMtsD+HE
Xo9WTJqUM5SHOegJ2G2jz26pYlrR6WEBmL0tQlf7iG26WIr/2kfjIWyptM/4KNBzum+nOvTWeCSM
TrByJdOyjpXrqNwNNvJeJzTpjRhrmoh2e0yYA/R6lXJUTyVBbhFj8sb5YMl4hx1ZXg3PPEI9XItw
Uj77V2uWKAYgv+R7rMzqG1PKH0YojNvOSK/RSKYbqduNHyxhPErqFKs+gu6nKsTPz126SctHiNrh
ARzuvOnK3tw4H43A3v8wWQ6IfDUvhgsbUeHrl9cXHcIbFcJFMGE/myafqcPErlV+TwK7WzdxHmwT
DQRwQLjQtkvDb6mOg9qo9r3tDhsz03dFHN329kdr/dsVi8+NT4DRM2sWL+6tr5LNMng7BQT7gHpu
XbTmRh/Ds6bGM4BDsS+6VHA61OY1l+O3ee7arQMYlXFjRLIIlGlH4JMC+/MlRWXctGm5DmT/f9Wy
8iK5CQxI3i43AqDx15+eBQA+GoxMWbVZByjVtbO11PuQz2eIt+GGvKbzwqW7djJX2atLYvpUPupm
PX/OpP6ARq3e53X7UuD05Xygdc8OML4V8X/9rrLc+3gop/1f1pk/7uZXd++ljfzm9iDeBf8C0cJg
MC399WsOdFC6am7LtWlKWk0FYo45DGKi5hQISBik8j0pJ49NJx9Di12pQrTJFqn8da0I864bFbmv
XDPkXkl+jANHLZkEV3asfo5llmys1q65TGnICc6B0ActNDFRpvDEzEl7jDRUP+SUsznX6l3hBMlG
V2IOXt3EPLyx1Ntx80JLQ/fSqJk3WdxF2xG99J5AMaQGQjQMnXpfSwuxmQ0jvRnGXFslpDJklRjP
nVBuWAjtvSESZ8duoVwFOJlci2ZbPgns/AQre9OEGMBwomNgjdqRq28ne5LLGXAZeHXA/pAOgjJe
KoHXjaV+PcXIJNMZFuwYbgwZVSsOk+02abpd0GU5BKSlk1MWh0xYSPB6pb4q+aOHzijWMVgWpPxm
sm8k81qt6iakk9k6VQz9ZPftRiwBJ5AAMi8yQZkrSVnves75bqI+aalabJiX4tMkyJ53rXO92FOz
loN7gK9PV5qTzEF3ym/gTNkam9OLkwp8uGwBPWlG3WbikIQ0IX8KreKUEGRzFF36UYbFO2009wFP
LKh/1tL7eXcf1GMXh5mtSgg7MAz6+pRirvA7UxzYM8w0g2PU7UOq0wMYaVUG449igMKT9MOHgNe/
WTcIPNEwOi2oVCTSry/vmpF/S/KEssqyuttHXcNaOuvjpu5wBWVouzamWYFlUW3UmfJrS8smq5Cw
mfT4VVl8DWIElYrR9CB/xfXlaWVnsFBzTFb8bE1jpWSRpy9iVNEo9Ybb/TGxySzpnfzcmlXNPC36
qNG4vOi39ywEFMg40BWX1IbXb8oh/YKQ7RAnNINMlb0D787FJk3ffNCQ/kPlDpBUe90wM1MIgyeU
ceZmcItwo9msKLo761iFBxPfbDleTcWzgxXxkKXLLKITPxX2ptBeW5rkJZ9FET9UM0bcYeCUIHCw
qlNF/3QI+40VkwlsIyVUhvoDZfg7J+binzfFQuckWh4w7Jvtvcgce2imEIukNs4kSuJ0VerOOgoT
Z3OXiFXs5vqC7r5tG+b6YGofyllxDoEF/yqpEJBXjkpcMAHBaWBEnirVvSlk+Ulk/Y8BOTWcDlA5
ulHXNGrbjkREOO3u9CXCtB5qqn4nExW2YDExQFFNX6Z9BnEhc48R99kaUezsVylGn3Icf8q8jW+1
SkMq3SGyzoBYiTAgEHNwae9CG+gHZ532xDknI+04QTpmaypnEl1RBJpQKm2sLYlU828kgHOHcGrF
vFHetOgZ13oo+lPUckBQekXZBWPLcBtBTeHWZ8su5VYTeb8tI/kwz6ZxV6EDJd+4PZhhozyP1eiu
rYgmfT0o0wp8DpaQKCdkMRLJ5yl8BlLAKICzna0FpBmRkbEK2zreBCR4HUdrvoVurp0MFoxfP3ve
CYeWHzDcDwfcL74F4vNeX8bI6uK80fHaGBCjVwb54jiVI9crIp4DYLU39MaB0IcxV114jPpUuSaq
1SAXFrlellrVTkstBPYT7afeJn2qENaNUNV5FRvW4A3wjpGRI5swFCxwVnxMhhd9xBFIwvZH0DNr
6Wi/vicJiRQcBwlu4zl68Wj85TBaZ8rYZzw0UTik0TZu43Nkt5/yuPjcmoELtxyyNj8F/OhVHZ2T
0kE8jxJ01aTBl8lQwltr6c4LBVNLkjVHnVjMa9BfNG/0PaPc6UuPIH6rWOlXqfUM6do5gRhZok/o
wo0SjYJ04Py5b41vALeR0mq0x+doSSETnxXiZ/Y5ndrVqACrH5L8ziDQs80spDJBU2ytbLZwCNde
hUWM5OvR2LEvQIYwA6p0u3pDEuq+ngRzxCYdth9cB3/z2YH4ci0D6woDAFhXry+EvAg7J1FKLoTh
k03DxDc6w1nZznwWYwpMmzE9vJ3nRca8E4LdnEbc1oYBebgdeIw/x5r1vQsy0JS8vWlS1EPbpdFu
nvLwmofNumm6ejdkKUiAYiieeGB9R5fbIMyIYZMEE/hVTuwJDc2w6ekwRQxUlGNljsXzD1zQ7DR6
eZxTSz6No3Nr8dvgj9PPjghvI11J8X8V9UqG6c/JSSYc0Qbt53I62yiM6hmHV5hqG6eG/1PXq6Y1
kSUxA9miZF0F1biWtGEPVYzLPp7L56KFz05fmHFzAhyBIBqsfWP/TRsj7ATzPf9UciimKt3CfVls
r5ZFCmDcwSYvw4MJfwRygdOgq7ZPZS/1szrV0z6GZRj3/fdYy+WBQw4sAvZeGz0YOKlZiBdVI9oN
ld4cna56EGVdPwRuz0zA3ZEmdVbzUOxIFkMIOY/DKpL9IaZXEchWO2RN2EPzrdFqixuzXWj+c9Vt
Fx3r06BHYmOn5k2pDDBOM11/TDjnbQTi18TGiVh2wDJqE222aUzqKijG0ssioBNB2jks4gR/VEPw
nA7MdRlEQ1PCMuoWW/geYJvpAreiRFsyDvtWuVdKq79u6/lbyqfupap7HVW5BvEzovVafne6QXnE
uXfUZ7SZRMV9ArHfrmz0UvD4waQsKnm2JY9trl07akurPDC5U5l7o8+PPLflXcneRg7Ezjhr1AZh
WZn7iUMLfEtUTwCQo0cRX5HNxbaUDIP4K7cQSeNjmW2GLtNWkVUJNny0F4fwB+eD5nEsjLuCffkq
Dxx5HFVaZ1pWjTe17IODO942y4fmVNYnepyfpNUkXs931GvxkgZqw+OprVZB3bRnrWhuRm0o1k4y
F75eznykDCdwEatr3rrcOsOIXCJR+FwlEC2sxNjj1eHFAPAdJooKczNSV/qMo8YUATv08MB9eWxJ
czI4Eq/6UEJKFMNPSchXRjqsr2ciW5Hr8II3Q18FYmbDOjoVfHZFHuTgrApSinCTEZW8nwZaAbEc
i4PZs9AXbYR2AZs6jBxRrfo0I9BSIU9KVAqqxblV17Os6/uQN8xHq931deX6uQxtuql0qRyIH3TS
hV/V1c+kCfc8SDH8F/2d5kKyUoSzT4hJuunzwFy5MfAd8LjxKrCj/sUyr6wgvM7Zx3399VL2dztf
y6HbYNEJUTlZvNluBqRF5ZPeKivJ88gFKEmmlVuu3CK60ZHdPNq8r1rYD0ncBptocly8R+28dsLy
o03iO8zlchilg0BCE3yt95kufe1qBcuQshoalcC3MebsHI7WqtbC5xpA/KYuLaRBgcvYv8+LtS5I
TmGoAkAc3W05x5vKGfxaw3CJa05dq8aXICbx+Nef2DvE6fIybXXZn1saj8+33J3MxqgQmfjMCtUZ
NuUYjAQU6+cYvNnWHUTjjSoHTqFjuLVsMrpSB9lPpb2U5NwqKftUhe+9yodG+IRHdShcq6+yT4p1
FZBzh3UnPGFj+PbrV/13P2fONwieAQrT933b+bWtsG7GCtOiWQ48eQviz9ypPZvVqdLFtAknk7sM
7+mmkUi2tNDYc8Xlq8qR6QcDkwtN9fXGgwYuuxr6gxb9rUvH6S8bjzHNlQnbjVzrXar65EU5K8VB
b0o2RT9XYGUm+iBdi3l2cEZtreZDeRPVIVNlwYhUhNYmd9P2Xm2c7yzX7UPkjp/mFEtdrtfxfWhV
dw0CuVID6VREXBCW3m5JAmn2LY7zOArmrSNIO01cFcZllUBxJQ1bgoQqOpw8tWOmO8izq9Id2q9j
iFkmqqR5lSuJvh+c+WeaSGzdODhsDXJeRwAc1uz6yk7FNnfbmyZSe6aJSgn0owsOHSqWouzqgyRu
dD+YPQOpMdO9sE3hGKbkO6bFUWbl96FiLWmSwrptRhJo1W5duGXyKKS7T43xoabLehpd0gY0Y/pa
6uVHjT5jOZ28+bEAOKS9jp2cC+StFyEbysLQm2U/uCzkhJ2sulFrjlmftCtR2ej4C+UkS7Pd1gLJ
SJQPP+E8oNMCiZvq8zaTirGZO6s4Doa+bXiwsN6B57GyrW6ztgfms+jGa4ZJtB6Ao29boyigA7Zc
+aSJbtsc20IFzsbDOzuX41rDSLbpkzI/d0lQcuMrHx1L/6bT6rjsgNG8LynYb+cxQY2YP1LRn4qe
sbCMTRCaUr1RZXNbc5iF5KwW63bhJfb4QLejiY+vCO3knLCjKliDVgknAnBSWnCAFFVE/ReZxP19
EgL/gBGxygvjSskquS2wNLHRw8YXjwW7jx5pWD8W85rOnrkdrDzcN4uC2s7JmuxzxPTDUyP16iOF
w/uDOGdTFacABgiOMG85tU5IhGAVjXByZ/BakcZDVJZOtJIWzimTXq6CYRkrpk50vdHLtYJSZKsP
zb0x8dP5YE1aWsevrzhejM7jnK4L9qG3bM1sqlW9rgZlNWGVv62c0GOEuU7LhnAfRXKyX0ASun7V
WvS+yyDchDxJ/VR5yWDKfnC2u7zzty/G5mQnFtgMXfc3W3pXlEoSF7wYbGXQBRKj2dVZfUc6EpkC
ZXRTZy+5U/b7uAe36sy5jRuLO9pUpvRJ6jH9mfm50kL3JkTLcCQP294Mid4jlzHCoxtGDwrgZQ/W
enAYGizSmMzGm6lnuyEmxJhJpw6+xTCc6QPYMiustkUWqDcTT8WzjuRPH2ZBSp2hrwaYmGu9rLXr
1pTwkLFKOFn3iEcpYLrrkSJ+Lw1sjAW2xaEOhk1Oy3vbAgEPEKyuukLK9aw6e6VOT66a4uoGfI4E
BSweZnOe9r36QWfkXfIPB0yazIxcWGGIOH8LLumUucdcSGdkWDZFUxPHLNZSxRfNOpBzroaM6a7I
YCRXUx/tNYB4TK5L3Iudz/eqtmzhFfg5ptIdspFBhxWGjafGWrZSR2y2ZaVye9nN17xBk6hAfdpy
gl7HCaeSX1+0+lsaEW9lGULRyELr7NKoe330c9VA6YoO/INLsoGb79q2I2ACQ/2KadiNxSj52QrW
aqsC3gpVhwhDgfifBmZh82wIvLKI212v0O93weespGEphyoMg40TT6RHNPpTzzKktLnuKVrOOUep
f46pYzzDJPngrbwbhPFWGIVpjuGa3IAX3ulfHsRE+2lJP/FW0rrLNpPqDnBLYsJgjOSZZ38SufK6
ltWTWw46/YB2I7uufxhsIPIRDX/LzJWjGYRPeV27h1KjV1OHMSGwtnmIsxgkTistjy2d66U57DY3
H64TQShVG5D39Ov3ov1tb0ZXGUk7TPUQM75pMdoIU7KhYxCEsw16XloUOLuCJ7Ohmybi7IY0IIhv
BSpqvIdrTqoT4t0Yr1I4OkC38ugmGX+IeDNrXfVF15GCxlLjGdVA3kPuuGLft22Tuzx5yBewt0oI
MdsEstkmrbt5QWVJGFHQfE7LEKXsYGaspjLb94DJ73SbK9aNDXk1tnW/Kkar3U0T2Cma3qw0uv1o
LXBySEkpUor7QGHhnZcgVNYplOpd6Zzyan7uE7JLgrY8z7gRnUXNIkLtfpLFtsYpdS8CAtTY4dSq
maMoG/vTWAtrI2YOV6M5AbzWOfcwlHDm5pSHnIa6cAarmKrPClarVd9HJ13UqldZFqd/ZQ+QISGe
Sc185ND3YVzeuC4gZFtR1fVQlGJtqhDGYroJEoUsClOyBVrOhXbe6d4sEpTiyhRtkDkxqqG7b1Vt
AYKbCaFZzc5V1GAsxJOzdM3YIutzl31RFkRCbjr7oC3ifRv9YCYGJLgthmv24h4DoVWgV+YXW2S0
LZJs8MjF0gkmqtWtYtKhykGFbXNZW5s+LEFi/D/CzmO5biXLol+ECHgzBXA9jehFThA0EkwiYRIe
X98L6klL6niaVEXVeyGR9wKZx+y9NtcpWjb9tRNzHbZl+zTovXPJWbtJD1RTJ1viHJjPzM5c/2tT
9XdB5TAFZsiAXcz1iO/5/aTIM6YBXcEG0GFsH01Td110zmuqEUAnRvHIRuL8v6Z2bUPS5nf9Lu+m
R3uY3wSO2Z00gn96Yv++cfmR2EVS5aFwRPb7+4+UjXizrbFPUQtmOPzG56xhbqUmgr9EruHlhBid
ToLQkWDCqq1lNOfBCFGybPjBJvcfFcAv2Njvl66D6XVb7tP2cTX88dKOieakuSjppQzGD/zAHSEF
1fSc0smL7zC3tqAhlCj8NkO0FlksNwd8V/BDiwpwEbnen2Ru7ebeBw6lLXWo5ev9TP99p4gHWkVA
acpr0Ur4umkiKTWVz02hWYwx1jCvMDOOVWfs3Zmb3UysXeZrMTaVu95UdyUY6etpmR7++6yytt/q
r9+atau7GWUcnIS/fwu9q3vL6FN2Omx183bakCr+KXDzYd8HFYzIhgCVBQM3mx9bxBrAodsqW++H
oWbg2DSnWojHHn/mTZnaMA7Y3pxaQRBkYIPxHlfOncF5MzI7HsmXfGaKlBAa6oDLNoDz2oMdEakw
EjvJr2fN30dO1X89+39vsfhiXVa0Ph34VlH9/isyXatyEssIIE+8N91jyLO40+28Kq6ObXKzrPAO
INGETsspoNbmB5GqNUUBU2AoOEYIcKLgxxyG3eiuJ63YOUOd/2NH/5ccim4HczhJUiZqCwuNw+8/
ZadaCBIjnWjpjE80JodMR9QszBVIQxmKlBRXPc9ZovEmVgS3h8MyP6ITfza2LSt11EGr0TKKYpqj
Sdh9XE3FvBu8u6L2vEPpmwMkfe07a49/pAP9gjX9/gh5nCvbQm2b3yMX+f0n11NvRTfLi7yQJXDy
NupdAeYRj0teRq6aqlu5YSVWaZOJiCNhsuyda7koIOozdIt/5pT/XUrw8xBVvi2nyYL+xXD8P6WE
zEsHXSn31hDAd5fsefZisosYYUm8itm40jJW7pPmPZbQ3tlamW85BPfDr+rt1yYYF3kzwxP+1Rr+
9wv3/ww/UNuRnrIpamzWi3+I+w3NnmSFZDgMpsS4yvQ5DEqPpPrUf00sl9nDAhpulK3iiiBoAh9P
mz4tuvP43z/HL2nCH9+aj84CBRS/N//1x/OGCrlwppoW2xra12QNyjXsSOdaJrWSH4qtxuwMBkKO
L+N8JH2J9BJys1uKswm2EsmuhgWGt7+fjG0CSU13aBIsJmsDQREXN62LEyAeRNGXMoU96Aa01YIK
AMY8i5cQrRbAwNZRMUIFuRva6UXTNGZOAPURS1pXjZ/WF73zAH/Ibt2vMghOlbQfRlPcLduFbmwB
6cKnWLX8JtKSgdFN1Tz6iaNT2BKCXSRdHwaJ48atho1fdpZ2HpPV3P/3J2lsn9Rfn2TAyeJtajL/
T+EKsowkzySzQreqqpP/nHjmfAahpjqmKExf6thWVpRb1VmfdFLIp/rbL71122UJAXHiX8rKX0ke
f/xAtNSEB1JH86j/Mkf+3xegBjs76eCC5mJkBC5iNvUziho8TbZioe6hfw3LVJCfp29ntligIpZK
xgjsKS5NODq03/dN7n6lbTWdKOnSO2s1dgrCyqVQGKA8yjV2TGVymSuJvXGc1VFo7jfFWSoGcTb6
xTy6NeELntV3aDLuK0CYdwu0vIg4+CvL535bNC97yrWmiqyyfrcDXcZ213R3mzA+sswxPTiZK2O9
zP7lNvpljv/9I+K7MgMYrhaI2r/a/SKfjaVQDXJ3LBCnX1iy3jDyi+4Y3RLKhjODWmNbVsuHdXGZ
60421/QMHL/tFZGWM7oYxw07r7lPq46IYZWXu3ZVc2RVXRSY7/5Y2ngdJzcm+OYnww3jpJf+h1X5
5pmlkX5HZmqL1ZykZiWG16GZC9ICvAL/t0G+bLeV6fnMBqr0TAyj0KjsnoD37oIoSB4zMcpLkkt5
GfXFZXQ1g3hW0rwfXf7GginJLSmZz4SO1wcv7eCT+8tXZ6+HAfNS15GFliojtuwF9irA0tg1ehd+
T/8q+g0r4eGXMkG2sae4GGb/3OALbIQbMrPQwiLSgvlstW5zR1pObPrp82o65AXSGbKtQR6Tk6Ua
uAJkeUZIdUkRYRVgtGwYz9pwoS9FK+i3x8Yr1NkU39P1o1DbAKtW9T7YknX/9z8CK/7vV/X/acw2
TTimYDQGOsXOHw1zDccmaNAHw6a/J3fHD/3qy6o1QuBI0nCqIJzKSbusdRYp1VOF5dVVXi84odgu
+wUY53xYLkiLIjhRu6GbH/K5IF7bTO5kvR7w9WPG36YKvsyH0De7Djmn+Eel8Bdsn8hiigXT4Mql
nkGH+vt9y77WFC2MqQjBZ40rkkGQKruDNxOmhsUev5aX+PcDDPykL+YbFilAP01qVec6ze35ih8z
iAVTtmhe61c0a5KcD//zvz/q/+eeY2zrsj6huAzQjv5xz2WEiVbdwONSAXWLXW1+SheW0+3gO5hI
U9jXORI+XB0yLJmlAQho7ucm0aK+YjPw3z/M3yc0PBsacmS2DnFif35ibmuX4BZkSmehbQEgGDOr
f7QPxt8za44SfbtSt5kmDow/nq3WL8UG+8wif9UJ40F+QJ4DItmrNifkHnULVKsK7ppVOylKdpcX
EymNPmJ7y8tliI2k/BmMbXIlICpdKUFtLc3yjMKqbMKsasxjbxmHgCKuDy1e1av0MFLmXLnL/NXk
jKr7dABTjGB4m0+bDBim5ZPnM8eS1DDFm9o27Jp2CqtyCi56OnD8u814wEZEt0cUG86hdXheli6m
rLLO5vjQJWK4WuY+33tVN4XTZL1NNh2K0VNNVfmKV7N8dy3a7kDxA+R2n0WJ2E8lD5tN/vXJXQpy
ENxn+NJr2MjmbK4oF9s2IS8gHaDKTR9WqxvHqsSrgyzKdohmn8ueXAh2xhxoyc6hTLdmmZ0pk8iM
yh6ztWOnzQ4/LgPzufN4urJEenHu9NgCNf3eKRlgSJVe9xU9W5H1GOe2ZOkyWO9aRbbmWqRXlVqu
l4rF4dCLcl+3/OClkyA/QGUwCv96rHDZ+YstdkqwdKhHwfmd19l96p5ZTYCsyC9jE+Q3o2RarY3J
gzbrMrLn4nZkBX+qt8hRT9A9tDq2aVvYxiUHCrNDbQKcLIVXCF20D654KVy4mCSlwiG6eBtgeqpU
6Jple860Rr+YrW+GtkV8BrIrB1ZE65wVB3Dq29phNp2U73GS/3p9/z5ltpvRgs/Kd8167E8n0TzO
1TR4aRa5rv3+i0kEVOG78jzrRIvVhMYnltrlPBbCOiQsLqLSq7SrcunquBUrX1exiUx/IQgLbdmk
JvSEpkeQYSpKYq27K/ZGxXFi/4q5FCrkRHBnZPvVZ9egUaFD9PtRo1hw/XBqlAcasL/JRNNhGy0u
7gp6exRolKFv629GLzGxlp482r15k3u5fjRndTMlgbrTAmc9wOmpwOgCGuuvybEYNniZ7tTpOZM/
mIgKYjXnBl2BXrAOaxwDkvjJ87PkbG9s04xU7z3XMjjvSjNvi6K1buegwODe3xRKX8Ic+sON4an6
ZjWbj7Rybma0ZOzk5/YknPYOFNa73s3LIQWTXRQlr7YDSrY0IKNwK4ftRNpDs9D8JQGCm/RUOBTO
1ewglmEfD+887vgNk5HBk9lt4q5WiLBkYR6LYB2PuZGWzMEgt5mI1BQVn9MMUZBi5lt6JmPs+vXd
quyJ/V/jsAt2RsKWILn5Ncpda672ksontEhudpqAok65yWliw5S1hnNpaB4voEhTVECkc7uSzXBa
0gyk1T96dcs3/hpIeDBxNgk9YONN3fbH7baxBRcI6TmmsS1aT50M0HeqNl7IkBz3Q+dF7rp8Zh0r
dl9v5m20KXZ5Tq9iS+8ZTfAaWV1OqRIMJ2vCoqgBkrfW7MPEjxo1ufHpWSOfnZa+14lg6N3wjNcZ
eSWdtu5EzaZMZVocmLUeFX0LKjV5oAz9qpL5LkvSp6ZCcb0O37jIwBSVd900zjsChg0mB+uusLIX
F2NPlLwysBJQW1oEow5DnYBHn+VBHyYkDWkL30I6w/9b7HrflEYP/1z7IkUc3uTKoUEKOaVIicSk
YiVV6Nre7rojCOmN3D2qsHGdO+rbMMnxOHfyYfKqIcZPZIKgXFltkHIsp8c6CX6YsM9g2iXEJCaI
KQB3fnpLFi69W4CfzKn+bZg3FkAwuVofVhMPPJXhqPPxsElsWxap7DacMO/wnDT1wyzHnVZCoDe8
BLzEnG+fpf7e9GSaDJ2ZhlrWX/zHHKU/EapIHohoJCGDaNVmtYgpbzIqyQQni/LxrjDGyyz7tZNN
3BntfHL4HHuDlJa57gokevrbUgLHSNs11FuYFa3zoHg4yGKBWwQgLcJht0OhjEyFgW7FinBXOLWO
JMYBs+HdtF5xzqvUxOMviGkv0jckNuB6tGvNB15qN3w4rNRJwGD1zXrjPEzsScaFWWOZFpGFAH+q
UK6uXPmx0WjfOYFeF4kNjfxQ8J8EDOCI7kKxeBSFRN4UrnvL9uumsGvoCQXSNg2SXpGXDFpzS2Es
zW4zU3tnl3EBKR8PGX8MvVwXOg2R9FqdRIGHnHvssjXWZLhUw0l2lN6NHEhdTsvXdPQe1kYQWZh/
aJn5rdxy+SAY/xDBT7sTdzwkr4HPb5sY4JMp/QspDJKuraekm/JIStyhWtp+TSRshh3HnZtlpNpg
LrLcAK1Z+aJb2bEA7Ul7OJa7qm7MaHDJsi7ejUKDmMSvihHPpMUff7jFeBQznYyb8v8Y5bVVBHXE
YF2ElcXIM0/Fz0nVfMB29VQYUeel12bBPx2WlkBWyy3iLEtvU6N4D9b6IU+gsngjElyYzger43Hg
kx8jx7ubc5u/hZIFMifvi5iTczJTL1IuI3dcrS+zcfb+rC5Db5LUk5tr5E2YJ426uGQdrFZdvWVr
dbX2LHa9MvkmLOceMB7Nj38RelujcTYY2naO2GuMZ8PVPqYFRGfDZATayjXb8A8QGcv16E3Ox8o+
mfp1YOLvMcIPIEw2tytn4iadLskVYmhYJa9riylEX2v0K1WPgEiyeK3zt9lgrLzkj79eV77BDEYL
JNCswB3kOoTY8SaRI8OrnI8/g2QIB0/xifc+CjcPj6ab3Jtt/8jLc8NDmO68rmHFD9IDF2lK8g5f
hlaq27Tt3xvkS7Gaf2yu/XAwqNawqHyu0AV4rPPmW937X45VScaicC5SmHmuJYe4JqaC0wSYvwPS
rp35WuS9i/GGuXXwTuRCGvD7OFRqUYZ9IhR3zjLoYV0RKJvpP0VDbEyTl68y46+d83WfiR5ZlyDM
JQ3ywyiKXVKJO0sHxIofH1C3D/lxXXEbriSHHdklS1aS9WkWNr9MMr/jS+cdNusXz5WXWar3GSF3
mFsvhta9D52PZTcwKRjHr7ThxOrM5abitCprBE2J4IvGoXXwR/uH08Da0caoKiUHZioe9MY4e1X2
EJTpQ+tbdlR2nPI+uQBFEZBrozVfeJzvpdc9V6QwjT7ghXalpkVmd2Xq+VW7heToHp96sdInJgF/
vaE9t43lIKpivN/42p3ZeMdl4rgFdS/j66bWeHB1f+WPilwTXnuegIB1GZ6GA7IXGx0UX6nLPSRA
KK5M10p25gaLPg1pdIQEjYiDPq5lPWAe44TfewEaNSxwSLeJ5uB2qA8wce9c8U2rJ7yFWsVOay0f
mk4j75DwkaZN2lhzbrXBETHRADYOw+ojK5YqZGYYxIvydrU/fzZCHRFLIhAeMxGtAw+bUbTfNF/9
VD6PrG5JYttGBAEp8XeyiLWFJ7XwpodE9I+KAz8ck4YNbYOQv2fMzmzoMw+8C4ak/ewCfl0drcS1
/9IMQYCpH8lPNmgguXo2Eov1UFXmd/xSVpyg/o2qdro0tuByqfcLWK3QzXhmlFtHqY+LvGqsKR5H
BAT+HOyscd+YaRs6E79e5qUkvbPiFiNfVtqmxD7bL5oidFGZ4kvOM7rOnMM0WaNJH3HZmJ2Psgqu
96//4O8yu9LarSslyiZUMwM0kmRQbxv+RyrpT9dvRURIO0W+sQDGzcqQKv1zbFLcfxPEPcjQm1pz
YUG6QtnYJgVygNRikN6u6UTc1MFPxmDnSU8eSevDLcj+2tE4C0qdL7Xq/RvovFfTquIZJnEls1sv
0V+VDtzG8TpkpKPzyhCOyalg4koCD5dV88L+4bux4ERBu5ywyvcb3iUYUsN7XWVFNMMQC4OlI8fN
5uHua6ocxk5Cd1HIBwx066C8dcyW59lIq8j34ZMyMOn7deMoF/c2AfRJ/lJKhozJsy/1N7XlOhlp
NvGHmK8Jb7cP3ycWfvNuM0/SaoXRBw3xGHTf6wT1CFGx59Kem7BdZdRJTtWmR6A9tNZLL5c3+BQ5
jv70+6TSx2Xh8rcrIB0DL7aemB333MzXxQhpMnSgBG5GSk6RMpmDqbt6mtzRSzAMk8ekWnBQqaga
1p+uUFi3TTDdDU2jC0+ocAuI4C7OtNVsL7OYIKdCEw67fLjVmg1DMqNIohxCnMbbXawlFRolwmIF
X6ppX/Vg7vdJ8q3zkaeXa0bz7KS3xVBTzZFXvuvLezmqhORB7avU8Weg4R3BY3PLtfLijR3xM4X+
IAYLbbd6XyfuybKsv2u24tnodCBHuf/U9PiJeP1Qzk/v/gRbd3TIE7eQuE0YeIQo49wlpyF96HqW
bfUiw2yasji1Weey7t2bPTUcCQ0PgNqXSA4/GsMdb8Yg+zKhKHS8f4lhH3TiK0IegRc3aTnbHFTI
Go+wwBdiZLqKE2BdkoeU1X3ph4tEFcNzmhvBSxqQ9O6M8PQWvkPa2WdGrtdVGbwPAY4dKXU/XkGR
hEFD/EOAKLw1y/cpQC1j8BuPsqCqQufBPsThweGSMIsyCAFodLToTVIwoiRIEFgSCcL6HhEnY+i1
xdI0u0aUS4NrKi9Ow6rWvVcU90ZXvnoWdyhhVo8ViJesrVScU1WGTuqlrGWX6ZA2XykkL9RD4t4Y
zXkXrJ922/60IM3uLdlFIGoQvcNF5lVOoVsMVlTprDPWqquiaZ4528PVXRqiIhcnnvqM+qUhi2Ge
LLWvGODsvZwTjQM9ZJDCsLi23ySqm4xl0dn0oZMnucqjXq8iWaVDZCxEm5vGnWgbQMisSnakbpw7
Zuq7dCotUm+go9pSPzlsVODDW0zUTT2D6GqZIVknZFvMPw29Lelz3L1CxR7TNPY7Ob2Rx1FinKKj
1JZxL0d0CMiyC7xDn22aZbdt026BhNOKCgu52yyquHXJSuhRYbeZOrLzHi+1acJM8snAnT9YFad7
wPGsg1SwB0hYHLXZiwOo0idHpNcjXWpoLg6DpBY1uWur78laliHa5Trq1uVorFb2v0K1xLxjL/4S
uHRz5LmRIpSmN0ahPzNVO7sGcUBDujLI8fpI97PvSyHPumIYYfLQ5SXJr2YuPiX5DmibaQ34pMNB
/5wSj+xEq7L3Zu08VnP+1YN3p28LrmzoU07eXTWzS8Ve6bCKwBBOa/NFJ3TbCLPjnFGIT2dSXjTV
f+dfrEIphB0O5WNSpnrY4a+I3JYnosZnsSTt91kmpMr0zp2bZmloKa0Iba+57tMOUQlftSdVKLzg
QRuCKZwNDojWvWQZBvFh6qhHFsQhJpPEQQ4gQDCwBWnPSm7hxKKHpojnFF317guvT0K7WOe7iokh
p1km2FT3rLB52R+Bb6sorb23uUBbnBPYIfsdM+TsOmGlU7eDDfVPckeM7smXKH1WJx15S5qT1hIl
3dh5iGD5fQyIfBCVfFO6oCLaWriMGJS8l3qUBjKSjvGzyJhmliJvmXJx3I7LiaHWPjHYF9Zj+7Pr
s5y7QJCCqo46z5tRGvsVFBunASlA0wSlXiPOxXe55ZKlozM79S1O4wQsOynh30uVmbSAJUonv/qW
gm/Y84LI/Wjbb70MCDeC1U1Ra3wMHiMqb0ksTo2eEDhcHazPs5fVmL/0GQt1Sc6RAuEZju3mXuEw
QjgE8WlJfxD3AXdu9I9yBcA/yOK1FcXRdQSROcPD0qr7GSw3t2MSDc7SsuzxsHbCqbsqUnKqBFuQ
VGFsyjL1RDMJ3AV5vsFC3p3lUYdzmwKECvO6v/YqQ8Q5EdlqGmIYK2EgAFfRkMWj1ZB9Motinw49
eu/QWJyfyltVmDUFQO/JughnQVFi+M5hbObDMk7qmKNWdVZ1Jwx+jpEUilLjKRUbjb1VDUF52NIP
xXW5QmwajaA6SzO1n5sg+DHwaIWup0YuUIvfS5JTxneXswWeGESt9hQqyzk0SGFRH6A41rkOWpIF
2GuWiHf9G60xgmub2JRKSZ3J8QsGK75tq/BuHIOg+PXXuKKubwAsO/NAfOHCXZrpgQRmHvVaIYjR
MrTdwBQ7tsxJ0CprT6nZQpwwg0eABXOUOMtHIbpvabc+m2NRHnokceGaIQdOMiVZXXo3HuUXI26W
dOOy8sI5yfUgSe2VPmxT5QWcCPIhIMKVsjxyt3+4zmFZwem03HttorrNi1sWhnVU5x2hmEt/Q26y
RWdkTmhdGYQfJ7vt9m07PKWgSJMUtm++rNFY9l5UK8acGS9t2+AXznD2HAEdkWQh4DvkEn3/+iCR
kJKRu7wL4N2dnqLeyIjeKVv5UZRaHmeI+7WNRKuN1tm354rCJb9vG/5kUpaLcIYRaQ1kXAfI6qzi
52BnQ+y2qsQA2cfBVEuIVs311NKI2wukTAqkdBP7G4uPKi9NP9csWCiHHUk2erpcLO999Lr8LLTk
raP7PCWsbWyNU3auW6avarjjwnxLtpGEcOqcZsOhSbSBV7Z0sJX/0VTva0exXAXr29Qkd1T2fTht
AZ0IA/ZD/sie8+CCRAqtdUQ8AJg1nSi1fObEyXtltRfbEVNY2rWI1ECsTj8c7CpnIulB9Nasa5qq
p0pfJu6XGsdNxmdG6WPmKBhpLrP+NvMCQpJNOlLLJOdcy/epwy7GK4zrrjfuGJw9uyleXh4TLAKZ
d+aAxNCYMg30cm4I68u2IBZglo6zCovAmrs3ja6d7EbeAqj/kFjt+j79CmpWH3Z/ZxPuDU1gB6Ty
zu3baHK7NqQTGrPprQbJEvG/F2YFattz7XxMp4awv1ka2T86BE5Zp+94vJaDWSWnqtJuZ+l9awwF
ZN6Ah6UZ9dVU54oxTAS3Yiuz47XiqyZcyk890j2S4mPKGzfuivRaeTKyWC9xT3/rZ/sip9G+ZjN3
vdJdIC8VpyYQ4gwtHuV6el3NXkA6SuyoRB0sPbmpAm2N4WihpEju9Kw2Q+ohMhr8QzFsp053q/Rq
PHJLssb1/BljbnHy7SU/kD/A81Va+3k16OJbWAstIQqVMW/W/ragAiwJcWi/IKrz9Bqc+UE2I6yp
cHF1XRH6vnfPGfbRllM4zo9JxfRACp3B76io2qvhqyina096R4Kk3phUmTe2LT4gmH0wvwYdX7Gc
cZW5ItUUFNhVFRkzvb+jKB+bLRKNar2KAj76Vb4i3KMF0fZEoH/SeE57Yp7eTAWsFqFac6lJbrqU
lJtoAc2zaJx1P1obx0L/qbZ/W++HH+3gQndtLb5ShbBEb0g6p77lOnkjWsG7dojMChtLwftG/MBe
Yr6So/Y2bYAXy8PGqvV9i6mhc6OiLp4dBGWeJIbKtXh3NYq2CkP7AZsce3Llo6570QRJ1k5C1nvZ
x/MMz3Zo2ndTV2Xcr0CHW9di4p3sjKCFfKNZvJQNdxvJ85GZXxktc7DZHZ7I5mEgBgoGQbun45C8
odPKUCiriQ4zSGPXIYQcsoiIkqGcd2U+TmEzm3dkeWmXoi6LqJ65zqzEsY4SKFw4F3BEFRPjIgsI
IMvYrSICJpE6nWmjiCgyl5JrNaPW1cx5b7caxk9vZf6rPzAHb7XNeaC6/N4ktM12vScIcCQWRhlZ
EDsXFRUrUZPY6sZDQghMLWUKpqGdunL67irHob9KDgMUJXghi5GGhczAu6XCQK6nGoIbVk1KvgXJ
TPZ8pnGn+m1cetqrBzQFr3zxQZWtn51JzZKeXu83NiZJXY5x49ntTalX/aHQUSgQ6GeFK06oomRO
QWPohW1nX/NL++cl1byzabZfs1uU+16TW1K64phZGkYpWc2goxncveuYH0652lEXsjWXgDz1e64K
6PssH+EbtL57N9j5XZ4hsveRKFWIJZjzxSh8KiYd7Fb7Zj0rIzgUebDcB3Zz8gxOYmte5K41mJQt
GFp34O5o7hLtxhOMq4v0lnitcq/pTrvPVMkcsqqLN7tyiqjxyiexiYF60X3XokSTMrQ0A0iCRQno
BPvcd2CbYr2bvc/BJZglkDIy1+IDufb93NvDbhtPcYmoKwtjB9XzvQEBXc3pxeTmyHu7/tGPoOPa
nSjHN4zCcqcWNnasGq0rTsid76g5GrDDaW8mOUKat3bsTwAyML22N/aAOvqiuHQWDdEwERSf9bvO
bIGH5g5kJ+BvklFnndnsSnqEc5504dVmt2XTnleqETYgcop9X52tftw+ZCZkTj3flI7xw1qG1yCn
UmtL2400fTkyen/OeXhuTJW/NKX7xgXhxiwQb6XFVaE6XjEXHClkuSIC2zpECB+ZfHUBcm88BFmr
GSgg3ee8HK+RmODMHu1qp9rrnICJBN+WUQvOAhKqq0H71lbpU+l9JrYeBlAj2IejdPOkjUDfoYLA
2Me8OAeWkwRX+nTrE8PDYVpph6LQj3aKbbrCRBkqT7trxq6Oxo6/wV+yz3pRN6PVagdfZ4FRdcjZ
kW4VOFArdmGD/KlZOCF0rXhPdSbcFYgcXoNvpVtJNN/2tOsn/UXYMN9d6X90ULioZej015y/ZYYQ
FFFg/WBj++iaGsGSVcDNJLpd59nI4Lf0NtKLVsEt23KPj4FogZ30JoUOw9vaY15bXhIVPDj9eNX7
58YeKYH5u01NzhTyNSWhjavSkPDfMQAN3tOapjwTNlml4ql1+4dabMKRxIEJZQCjmabc5+RERscG
j1VoYL+lSKt29eQRT2mflTNoz0iMsWNjX8QXotoedIvBZgCDTpj25JEsqFf1YWhPTgNxqhnpl/MS
A4ZT5XgDKTnD2gaCnWCS6WyzijNLK+PG1J4WivY0qBxwaHW5myqDnXfDvSbWZmfPjEs4vSFhjiAi
F9kyyeVWGyeXoIlkPRgcMhj12YSS0eLDGJj1NDZcdmHOhq6y+uK8KDdFlocbZh66SwA0MukA0g/T
2LN/zSOVTcmJufitnRnXumV+z6uhuWRaOoeN491rqv1WdvaI88Ur2coU+r6YiNJoPLmf9EbbcQaf
RuO6SDmVjXTBys6NiW73mnzpF6ngp1PPOFpQXOWLc9CXIN23NtucYtI/FGPBozH7BcNJkCxDNpw5
4t5TyI6YwxySL6Z43nYVCfGfUTXPb749fhva5T2piH02wOCvKMBCV9rJTVpRyrldqGoA++MQvMw6
F4BlvQ2dRrRhQNY3W/qjK1PnWGNp9Nr1CBUvOC+9/9nn5aPpkwdJsAjtak6eIYNeOimSqfMRUGzt
nZBDtzvEFpe+R9km+oPBzgmnOTNmpkYwqlW2A+RL3qwJET4ABkPgDZVnNfsX1yVZRZvWx2Bqr3rp
aYfJyh1u6YoJcv6DxMgaY4X70RauR8m63ogkfZ2VApNuQIPzeGUxEqbUBf7PNpMsgm1+OpZ3zM1M
rhMfnewRDaR+UJl7l7jZvpw1AomUYsPg6hbCoYIGfLmlPYAHwOg67hZN7Ltp4qKGoG8Au8OMSCpO
0hQYW5zhOYAGc++V2lUwL6dO6c4NY9HjYDCjcZz1xfSBl6eaG/YW93O3UD2j0TpDY0a615RPTS28
gyiNp35tDRJWsIHVHX33Wn/ZgsTYuoExsNmLxPy26tZHIAfKRpzugEJeMxI1jjZjp7DC6uwOhcPO
q3kXCyZjCi2Cb+yThIfACu1oNnSTduqyx6imR+FrV1qhdsHsP1YBS2O/1xhtMXsAQ8YzHVAGIejH
J9JmV7xfHDkFS/zZN8V+DqwnTDsQbtw3NBIMIUbxMGe0KiUPCx8MkBeKJqP+4ZvyGRhGz6VVW6de
DN+4PFkqZ2zT28S/cYcGPzHoE40aSitgKg8Ox4I/nGoJ8pPIqT4yBetTNyM0YiYsov7po/E4ZMpJ
aWOHT7cQ7VVSQ7iCn4eTt9hWOvSc69MsevtYpDtouuDES/xhlqXhcSHFwWbCgJfqfkBkE9m9dTs0
/RsmpW9oYDC96Sszt2VmFUabrDL/SweMCbC49Jj4glDaE1TyxXqMbS6mbkNZ3wO9IeDDS39iRL8K
sGUcqYGYPIIEjxzT7+DnnLzZcnbNxk+cWQy7wK2i/2HszHYjR9Is/SqNvGcNadwbnXXh7vRd7tq3
G0KKUJDGfaeRTz8fNdU9mVmDqgEKhYjUEpI7STM7/znfGajjXNMxuxkYt7IQ11sAAk/wnPwtC8hN
HOULD1yw7qXOLRuukxLcuZ0niJHxAGFCwRywm+CXFYtu6xqcXsDmsNn05orRPCXmxQynJbaSR6LM
xBu7K9ZJVKBv0phzVxTLSJpJZRDl8xRk9fiUsGGQFrCUWRavlYWV2yh7ta4Eylfj73U20at5AMFk
KcQoslRBZlTWIQNn4TL2ByRtbvCvbD0ArTLRBFcbHYtQhSUzP9JpNYWLy1IX05KoSaDraiItYGr3
svX3hneULP0wDdJVGjNz5OS3h0X9BkX0F2yOmPl4S6uJ+onZe7aZBZneO5FyAEIwyVdmdoOc9cZX
Q7trtF/tXCYrGRd7X83rkrt9ogXEHaKe+blEyQhh/VGWiXqQB6ZiW03ZNLJexn8unCfuul2vK/oY
LfpSBpVuTfO1jdtHvUeITvCL0uzM2CjP3LewbhNS4r+KslZvzWQdCOQ+dvVkHcNIfHRtdOxShjRZ
qT5qE+qgmx5UfTMj1yyGoQRYDKIQk6okKt6zRAFLMUpzHbfWwZzuc619waD2cykOX2f5rmU6tXcS
kA2WaTCKgq3Ekw1FcHIm1JFo2KuqesswAhxMWVEeyhZu+R6W9FPqQbSdI4aza2jgvKxPg0bWBNmv
bewOCwlVDGHH58dJ+rO24FP1Ycza2j40/sngT11DKrsk0aGP3dpvT62h75JZ3toq1jeajlIeuxPN
5q6ZEUoy+5VpZHcNXP0elXMNdrSA5supJfZMLEVD+5NF7BPnmIXtd9HwmDbY79iAVnmiEb2smsAW
Gk2vTbcdxxeY7gCADE5m/Zztmu7THLmvjaqln5lpJhHMKECzf2CEjyHe2+jN0J4B2pQSgLnSrXjN
SPwg/flxyvUfYbEkMAxvLUG23/u5duJRxX5PJs8gEV4Tr/0BQovmFIrKI/kyeP5d2iMXgVB2Vqkw
13M7uevY5JWwlhsubyoTaSJlwo7UxSCioa0nbje6+YP5k4HqEi5TEY7JdQLvycly1BXmnMAZElpB
xYFTLEeeZgk3ho6/HidySXFcBPFMO3Q5WkuDxiHVM7RwJptOS0s37sWVM9BmopvrWqCEWH7E7H42
X5MYcn3GULDUUgaYjnfnjuyjyTGgWY5MD30z59CE2NzXccD3YcZt8hZXlurJGdR7K497OuymH9g9
OjvF7xamdEwQgk48WrTbnGzDhL839RCkIhVSDjBx1uX54meADtxJ8LhGepSLRsiM+0gAjsoVm0oT
r5lq2s7Sx8wYbEYSBXO50LmLlLGx+x4BzTNbtjTmbvacM4A9HLNjtTZHxRsYzz+cvNzidkYSwAG0
MY3O3tT+zGeZI1MiVM7RIpcqW0roZqXTEePjBuuyN2haHtcXuMcOcKJZ2NwyoHT7pGU51fHUdm0G
LcQDjeLic+MIzS5aKK6c9GlkFI6OZbxzPtI6yXrlcAOOfXb0sRYFqmFuJAv9OZdhTWVVupoUz+q6
YRQDwSdfhXl61UPzmefvrjMADKXF9F6Zfoofa3Y3OACp8uX3XI02XlihI/ZmhXdP2/W0C3GMcDJt
J0RfB2NBXyYMEhHpMMPb9z01lL6YubQAy7M165gXZP629dWNcigFxwB2k4/+EzEu2ACy3swdgV6T
9pYB55Ms+VEzzkQLne3UVnRz1ONrTjpozXXFnYw6sqp0OkXCWQ8iV48DpRnLP4Y43r6Zma0FFS1/
ZWZXeBryDVyoAksShsLBkDwOvGndjjPqfcvk2mn45OqF4WpETROTjYnpeFY/g3svt2zkCODNBbph
g52qcdI9flQueoGfsnBYSzoNAcrCCdfUU7Gry+HiK1CpHLKMjYK4gSWbMldBX0akTJTimMU+JMWa
oxOGDpYfx+aUFFJzChcSAlRffJla9DKa3lceciQyuqUcJSkfW8wytHlWbw7zBaUjqEhP2zqJ+Wpl
JX1GUxOM5MeZwOvhuvTwj+VgaQLJHJw1y4ygKZarDDACsHRev8gqYaXEYnHjdcPWLgZciU7BMVmN
4QIfxfmC/Var5V4K7sHQ4zEzTCm7mvKaxX2+Zh5moyVU95ko0Xu4a2PoCvgzGKs2Q3jpivrVjXBs
RKlgaFDhYOMYmGD44NI8MHmbVjUG2a1gKrkyzNoKQH7xU9uuDKrR3DcjSqJg7hsyEN58Pyo9OXLf
+wkNejCz49j+GpN2P5gpk3UKM8xyfkFqMdZ98eFmCGrjUCyrrORdrtIqyFOXmiojKJh1Asej51Dx
eKSTEc2ibyHlSNPeQEtgXDReBcevle6ayA2c+Hl0s/O33fpg4s/gkNavZdgjXC6owJiV98RlzkYP
cX7lYLTCzUtpq92Vt7mkLDS2p1Oj0UyeR3gcTDxZRalt0pxllQocufhdtH23tJSGdokbRcw7BDes
Z5Luv8Kgs2tIcWJ3Oxzz8dpv8MZx8tgy/E/OeKNzPz1hZgj3cCEfnN4XgAcwyNBhsSqGGLWklRTa
m7qxSnJArhhUAFlkHKXtrGCuDb+wMPtwKyIkKGdMNyTdOIyb9YuGd5XXH/WiFO3P2BDvMC0HeMKT
vonw1tmNcyh6HgJq5UiGwxBU5dqJyptYJcYqrzEqdKLFYYKZIDB6cZ1Cmu6BqMmYAgTKIzQcDQ3A
FTwdOBXaPcmJdlOo6CPDhJVrxEWNnjMsctWrMCdatgp2adkipNCmvku8hqF/3WwiVytXykJo7QzB
1AOrWgCgkYWzBBCHTXrjtao52pp+17Rpc2P5sADjiEOgYOaPNf1VgHwrvawJDK9tDwSeuZft99kd
kW11lGmnUo+15NABUYuX0VW31qD6jcLqBBWw4xhi0o9q3AuBnUGykO6cNh1YE9iGg2kBNKL6dHn0
vOQeB8PJ6B78Mdp0jf+5AKv7NNAppeHGNsctDlYyx3O1GcJsq0uUirho0IPK4ahp/sAeue9AMPvs
rgxUVjXw/aCbcqZgt/A4KlqYeP6LXnucmT3a/chEAjRrCorEK4e97pMag9ybcfzgTIIP12GKvUpT
HGg43Z/SNn3pgHBSWSL0TVpEWIK84qKB4Ipsn4kGOjQb3XinuWHGEP5gRP1Pe6qwWS2Cr50t1iOj
/OnkMxUzCohMWgdjSTh5tmZ/rcgufG9vQh/uA2DAbp0U9SOX4wzOAimnhGHNcuVgqmg+3XZ688Jr
53DuanLSSwWdC03kowQy1y0zWI1VROd7/Ei+w9hlNWOAjJMF1UAIKlLrYMzwssIu5mDJ3zJyHNnU
0aZGmTKlbTpKt1TxNnV79jAhg+g8rDVsbvlJ06q3iIq1yOHYiljODpCFlNFUxu+AXFOMT1or9xY7
0GBW2B3CzOqOlROHq4YxtkbP0Ur6ZrGRB/yU1noyo4epRQnS5ifXyZJNi622JjHHii62dlfZcBqh
xpeG2QWZYl1xUvhamIDuWhc7R67Z4ClyyU4332VDTW06EdO92ZTcO2b+hdEaum4qf6DDPXoY9GlG
qm5crbrWyn3lmPcL/CVOHgZ/a9HPhAxVpQcy7QMEUOIBWv2Ux8ZjF2P87C2gjVluUxSUMGZN2hvc
YnJtRE7NYQfJVyjEJxuxVpjtzscmvsAt+zUvIKWNTn8vGQvtgSN/ZL7903UENZj2qU7HzyJL2o1g
RM0BgXiOgQ6NOfqDH745KnzoK472OCKEDXfJ+NVUfXzOZP7uhMiPLs42fGNqvtV9OvhOaB/etcrk
bTygnHkSAqLupa/hhJN4yCkf1bUPM4T33/msZUm2jGvT4jZObPvRiYsLIYlfUqDO2ERCPwaPJdCG
eFZgfg5GbTzOWuXvIhsnEv1Xl1rmVFvr9aFnczs62s+4NfI1ef0uAK2MIiCr97E2zRNqNPKr7l2B
wtqnAuKylihnb1kHIIcDnkdGlYMYhlPUFjt9jiGrIfeWiQmmGFIQseB7aae4mEr6+3DH8ASBgkvl
pHMFd0DYfslAD7Aer2bfXUcMSDRYMuYh1MDEH4eVvjBP8UoEPLXorGwcimr5BsLuL2jz/sbtLLpo
G34MhoNbNzTHA1HiKpg7GhJiUmd0Gla4TkPnskAIyqxdOk48uRE209lcatibOlTeoh+IM/Gdy5rV
tlXWJU1bceeH4jDktGAKhpBbJaZ0OzsvqWuB2TM0CWSSNjLFd115qGwhLi0HqCPdO5xjFw3IbXeT
XboBbo3N0BaoKRVlFxFnpMLT20Nu8iTNm8Kh8QGZyDVfaIqyAyJJeOg4szFFbAK8/rQxxvO8qSSN
xDbwvUqjZt3lW7GNZm1XgFvWoZ5am0aybxaGjPfozShi6YOd61aQAVFaT4OJnaErz1DOz52ptMfy
Q8MUHOACCo/f1Lm0vqQxTddTPD7EqCg7Mbvu1mkga0ipiwMu0ZtED3W2YTPMgbpLiKZjpAEo6DLd
ZRXy64adfKswMhaKnRdg90gnyZa6hJMSPGKV1A9iwdbP0sR51fGQC4sY77/yfWiP9UZmzPzIL6wW
69jKJttzCA2lB27fsSZqbOJnZNOgEmz+4zmRuzDM0EosWlPrsoGBnQznUqf+sRWIeVXrMEmgKM0e
HZ4Q5TgHlkiKx9jX1r5x23Qj93brv8vUAEuaRM9+0Zgkgo23YRr0rVdXzz1g8wspZdQfz71Nkeex
K96MclIPhL0RT8EgRWwxni3Xe/jmote29wt8Q7EWTHkjFPlzLwShRqggg/J4JkS8rUZEoKZrEJSS
6GfK+fcyl2wLRM/l0oF8CsIRa/5khKzmbGdf4RMfMqO5TAqSKAZTttAzZ4506bnCpJO8S9qeC23Z
kc+1d/Ii7CK+We0z03BexjZeI9mFX1aqXrWEk6Rj3lkmthKdGPVqagxx9UXxlS/gWFRT7P8q7y8N
8QS5xLBR/GlZzO37TlK7UaPgG+wMju5ifWQNM674mWxcG7EfVN18BgGcP/OT6Re0vp0QUOdmz3tt
GNGyU18x72OuhQ3nVJZsAofUfC5611qrlBJuJXgT2ex0F7cluyBuqYRob3NiqRs6t1oaXL0ucPIu
XKEYlqciiraYVCuUwVEwz7cendEa1uA4W2xi/VkzR0ISo7YtvBjVr/eSwCzvSSgMz+wggWy5lLzy
+p5HwWC6xhBuVYhC/ROAE+uqDzllFZwWI2W91j2T0wr83KrKXX/D8Tt/nlt77dpheS+xwLVxpe9q
IbNdnQzac5yLjQ9Tf07wEIQ6M0fyMEz5EHC0PZl674HqpenSd8seyPW7AHeMdTIwKUycBH9oS3TA
pbDWt1r90vm5vMYlfpOhZHEYxzLa59CYbrPeou6WsUwQzdq9EWnDjUZ+bxcpmW38gppNTOAha+w5
hY6OYZST8BjaQ1BGBQ53TeQbYdb37ixe5ja9GAU9iYOqQc4vd6lP/JmaMHxw468METvye+MUGV8e
1MNTi5tv7vE9uqNpbDKbBB6PruYg4REgTb5RoGge6YgIsqHzXnNc2ZXBRFMv8prOZeurKlR963YD
qT/X0gI1Fh2yla3u+4Sd9HAafXTTKtOTW0QYkuLpymjC5IgapfY2LRqh7iT3GEHOBi2FKw4kOoj3
4XEyrVPKSWanGiamNAisRaQZzyS9+n0G4MByRn2HSXqvf3NUKLWxGKvg6cjnIJymjxoD+w35+JJi
a2kHccIgf2j0N2kR+V/URNse0ru0dMVKxHp+drs542hBebOXRulBQElnHxQWOw5gA7WzcrjxOYpV
mq/tGAFxOLUYXLX6cBo8nKUdJx9DaPuRe2EvMMk3rbPxKpu220YTgbk42bn1toQbMNJFXnX+hvw1
dtJvPUdRZBFlGNKN0GRPVcVnEFCHaq7eiuF5HCZ5G+XDpTcgGuGFwafK9hl0wvDCzZA2cDNyJjOj
XAhhy8WVyBbjVRkaD6kWb8HeHJOurk7cfXun6eGpWswG7NDXbhUTQIqSpoj+OZ4ghaXezHS4Quk8
ci6CwN2BNtY62+Mmon+e4F+JJHlCgH9P0oSrQOYW1oQlepa+N6FmMu7meiK3gv7rl5+ubjzJseF2
zbNXOnXtI+RoJDjnxjHq8QbXiApCd1HfOhzhPFrMWy0t3nTBSj7RzXGeWbP39rSUNXfDBfUvPRfe
VG6lL46TVbvnosQA7qIt9rFsTtoI+xD7ZrmGBULtjSMf0iSbDvVo4DZVRXHVP52ZAhU0vOkcKSZE
SFKM2TQSHJUY4oemYcJsyvHOsrT06MJhOuY2Uy6zRW+0ikzDGEBwKglrhMRhYIfRn4cZG0Osxuim
h+qw83sSr2y+V4BsesjaRTL62zhEtvf19zrNmWjUqbpNQu9QELN/LlJilCQAlmWPVM1QJU+52U3B
Nz2/zZj3mGLh/TsM+qJp6G6QHOJ1HlfnmFnAykHwWBVEOdN2ZINQOsV+NufqlOTeD8WmaRNVhENm
P/E3o0/XB9zLaoPVHka3wzEOxOcPYK6EOzgWtXqffozJc8IWi9iVNNZwPT9bEwxlH4dWMCHC4juJ
2Z2byR2FQMQUOdtxKwEgidrumdT5qlcuul1i3dp+qy79gnmr4hInHpt1l3NtP08Jw19P4UBBffUm
JHp6oYZj/tRnpfZVavIom+SX74ueDYmGyTTvxjdt4jILs2PqwUrp25e2zhQNOow8YMd86cQqmJK4
bDumPNpo5Pa4K9gKTxPW9PLB1TT7TjoKjUTwCjEjJYs0cIt776KDx2uk8by1PNzgfoMyJ5NH21LD
1eI3cOrhyrv3GDUIRUbXY3s0IQQa9qXhqb4CIvOJE24zEch8t1iw28j5ZMptPGlT+xmz1pINe4mJ
L7wolT4OdeUfbQxopAt65uiu98qwfjPleIrAX8+v4/KnqTI4eoRhf4yyEKC3M+tE/fgiLK08TjU2
bTpBjp8a55thJr1bjF56idrhU2YzG+NpKdFF7jxZJYhdmCYbzZXiHRPOIdPKo8rG6RXoW4CAOyMF
JSnMhodY+Djz7bQ9lD7j27LaR2GVn3WBKm+4YMlkBKWzGuybEuHybmb8dtZByzgINTR6d1HBxHAR
Gh1W3B7sVWMtbnObfeCsfmRaamPaZHaqVYtcaPvHSpPxgb7efCWPcDNZJVuwejObu1VswAwXXf/K
YTzGFWsCeZvq6kAFyWtYZCnd0rAa67Yttzjezpzy+a3z3NgK+rhWrluhvzOk0YpnaVcRVVA8ZJgP
kASLu5ckmo2zAYRYsrMpszLnJGlx3K/qNJjpOdKRJnrNOyT16J9MKMeESmh5iKP7srWdxx5bE2at
pZ24mAAI+DONm+ZHrjnuMcEynTtS4yUsb/JweOjCEHhkyB3b9SOUfKt4n43CC8jHNuEEDQPD7dTk
2lGjYQm3qevyKrTVhWJ1iw3LXW7wdrgWbScJXOkCWWYvCwTWKNFv1MzQgbfS3Zhpg7fNsD8pzMSi
MqHGQeBf6UZJnFx6hHbd9FGr0cw5e+IPrF59mul2MYu1LgFbatT0bHOPIRcJXfyC8bFIzR9cF8xz
kf0TYU2bri0CO43dddu/eBbpUsBNqAz8JCtgtRQT9PEvj42E3oT2xRl+CiAT68RI8z3wb/BAkjov
v8WCbHrYXlT52EMj3OXO9MRxTdvahLY2IxMUin9Lcr5wsLfTuBheWlpBWUnOfRRXwYjfHZ4L7nDr
Yk7ttJ9L8Q6GlfiL8G9ZXpBhvKbfRR2XmzKUiz0+rU9u++aSuLt4YkKYzaejxI647IKTdW1rWBrY
J0ED3Oq6LnGXwEx04+lNG+WDNy1ui04xI0NIzS1sHXnkBKaTZ8eOxU5vZuBeIzDi7yU9cxmI9jo4
lC7cz/r3kYltIU6BZ++7UtktEi4yBi66g1IWG1yuI/LIbsrbz9EDL4G+efSM8tEMaQHTB0it6PEo
6Xr04ngcp+C55Y8eOxSUvIXv0k4i3MvcbE991Yp7vcS90XcknGP8DhypeUaVTFHk1FrnyU6QSgkI
KE4LG5XAwQEO8P22Nb3O5EQrH+qS24RbN+VkDK/ZSTRuaexTpzIZtyb87ftJ57XTFXRYiTGK7Nva
TPpi3fDGr6nqmh80OZEnjLfIUAOmwYvSJ+ucVPgjsKbGF3x3jCp0evXGOdaC2PCuFJIsNjq3eapt
SrbT8ClumgvPId/CvN1KDvkxp5h15WgYWu3QQSymUI2MB7ZrIu8+xyafmvQMVj321UThnjITapg7
W9uEGLl29tw65zZLDwOlEVo9mHcNFTPrajpOTuL+GHCD2c0708HpZ066eiFVgGNiq8veqQPEH4bH
LI7zs5Fqw7ZuXmSddzchZYAUrtA9zmKKnGfiwirTxrkvFyrrJDqwUgTJJkKM925KIFRw/ZxhWPjG
69B1xa1exek+U0az2DFve9jxD6MLkXBWeJZqVMqbRp48cw5quPOf+bKPEc6RugLj0xsZPmn8g3j9
tLtueXwkulFf6mRsX1zMUSA7J/t2iLlQtI6SJdHeL1W3+NoEefE4j261KD9qSfZajFnxKUNxbDJg
OLqK7owC0aSyfTqpqLJcDir/GoT0zaL7E/cMO7vh6jRFCM7MhvkXSBHeUum6BDjXTPIQf5j3R4XP
ZikOAJiVR46i6Q7kOw8CDA4V8Y2wJJTQTOO+M5x9TAtRMPgv06yzi8R3WQlv1/RwJiM5GczerItL
gdhqXCD0rF+bjp33ucKEEXRty0pb5+O/+Y28f6qOcjESOaYn4ND4vu7+pXQTP45vJCWy5KQ3D0q4
V80nScKg0wL4sU6Vi3jK8n3QqDTKtGLLo1ru+NVq306AZOn1xaccICwCoRLrxkjwhIYSkUH2aPht
C4q3mM0nPCzmEbMdlBFNabsoF/Y1GoalibB8AQfcEqLg/zSL8buZ8xSYEqs40yN49A6dbZZ3bR5V
x9zkOqBXIj8xh3v3MFceOZkwganBqQydj3ALnDqanGuTkx82sZxtcteKbmJNgYPVwcHUuf45WJnC
r4pFNAPhuJf8lEcxidP3pzrme5t57aGtyewyHL1r0kldsDoztS5953Ymb2Jj4j/nEe4rg2Iy6hGC
jtPIKbdL48ZtZxqVO0DudALoV5v51NazCiqSPHGoJ6iCU4+T+F9fl+Y/MTt5F2HxWQJioblU4v6Z
aVah+SRIlHIN9Oy2MxtvHy0te0RIzlpEKiKkE/QsvGIHQqvbdjG3fmGYC1WR/LilQ/lhzSgHvPcZ
EHHYkJ7iOZrue3L/lxA2fiTppUU4oxxpjiETjm9jYT2S4Rq2sm/ijbL6h5pnRmPCK3XMDud/C+ev
xZ1nzXl31cW4g0Po/bsShP/X5eu5FKHotg7Vzf7L5eu0k5XAMV3ebDLybG3K3VzVPQUQk8kKzmN2
jtFW3cxiAzr6KN82x+N/8+r7/4TIdW3gZXQkW4YjqEJZ3p4/ECOJTeqjE4043pqUh0+kAZ3FfQTE
V39a/Ew4X89N1p9d1egv3TA/k7jAoabUF6nxZ5Lh/lvuxj+UqJzdkrKjI60mYD0CAjzgNqxX3SyI
p6FuYwzP1+CioERpbMBnrX+WovxwZrK1rkUP5EjvnEU9DdlO4qcVnjci5ejiy8av9U+se5gmQmrH
khHcQDH8GjnDB2x5Yc2i3RQWwT+cgGzA+vaCQ2jVOgnpkFGCLVNBPU3jwQwJrPS4tGbimBu7pq7F
9okCGjWag0Ch4yDmrEmjP2XybYrw0lpEPtdpQjKn860XL6Y9JeU/h/qSoWeQ1s0IUXapfSxvYklF
y6pnf77CX1YhQRKFn4iUz8QEU54CNHLcR2wfQabA5J31KwIeA+OYeTQhcLKu9r5p4WT2BkcjxsVh
qXMS8CwT5fZJx0s18QsEuaSstc9jjEEhwLTC8YNh0NoNOJil3PUD63MStA3qTOyPr71N9ws9jej1
lR/o0nkk7Y1lCNKLXMqa2zZfp+0UbbtlNx9F1Rlj65lQ2H1ugEFuI4pSwcO92h4JoOXJwm67g1SF
a7BjN+jxvO89jJxYghoAeEc3JW/vKHT4xANVIfLPSui3y4E6Fb0Hvgd/UWi5ikthINSuOcdZFLdJ
402Mfca9PTsfegPRJxqq6+hSdNsUz5Zev0mNxJ0aoQibuPyjfpRrYfPvClI82Harq4DOMXMSbkkx
QK8p1nBmH1pl4J0TGHSVcanzXOHsjPMtJ1HVu7y0zrSjJKDakk3CxgjJVVkQAQa7ZoDco9OONJKQ
14DUU+Zxs2PAipsa+DtrTOddy+TJbqp8l/c0xyA9BnmHU7mv+dk8v5zvOYrN955FHnfKkuQImhlv
ZPxYwEXfVxUurUrTw1MteD8V6tMW30VJx3eo4DgKqEIy3c3R4J/ImWoXIUhmW2N5qBw/v4nCOb8Z
krukEu6Ri14/daUJAMIw2ac6KZdnp9A0Con4ksUpUxdbiINtiOjix1z2qVW9JgaYh7FECu3t9fIY
9VmkgII6vKscv7MSy1VlLd4vQK1L1I5t3khILvGvFcfJazy4D2WLByCcHGzXi5tCTx1Gbll79S2M
AhJTTFCYVnGSkfVoGmN8FXH+a5hy7+BlbMyirrh2lH2hQMZrexKXtI+rXaI5wFnsuNgZBqYICRTh
QIx2SWdj8faBwzohzaUFjgvmbTdTpsN5ZjS5ZTTpBJ45/CTGj+2mQEyiIUDQ4/Y15ANml96ilNFq
HW/rYTIwCioQaI53hpVQ03AqABhAICBu0HOCMCSSCs2U962HVKFi5yzEErbCibV2cvE+9rZ5A3Tk
SRsz71jIDKtXBForj63mgPeyq9RBMN/kUmBT0Q1Tt/c8tkIYZyJ6Zot35TR0huDYg5GA4JPPobwt
GqZvoTSNM2l0z+4dZo8WUPk8/9X2pjzITKvWXtjdJibnMRwZHNCc+ZEofHMqcAETrlTDW1JuXXxH
WThMt1XoYOdObIKCWZec5NhNq7Sv1Z3uRUGHceIBSEbfJNkNq8MThMX2tq3n+xkmEU/E7qCVM2dh
QiZL6pxX0AvzGzlUb+wrwIhKO9u4evTQdMn7XJZwHM13cxmPodeSaoirTZE4vGFjAiRBNhSVDEaG
SIQM/A2FrFJ1U1XsWVIKmBQTz8BtPSCAdfnS1UZ7B6PtNDVcvoUTJ5tEodxSnFGse1WkB1kyu8W5
CEhbs1GjSpYVHSLJbp6oNRscEmk48OMXAteBa4Mk15Xp79sK7XyoAD4VTvJSOLkZaLXLFQ1LQib4
NQB9xkEh0Lu1EVdkUXv5Y73UkS9S679ef/+pxmVZfU2L45CP2Y2u9j+vvmPnTRQLDwkmbjAmLYV0
AKyzkUxIY+yJLd05ki3Q97/5v36o/4y+ytv/s+dv//5f/P1HWU3MGePuL3/9+2OZ87//Wr7mfz7n
z1/x9xv5oynb8lf3Lz9r91VePvKv9q+f9KfvzL/+j59u89F9/OkvQdHJbrrrv5rpHrxT1n3/FPwe
y2f+/37wP76+v8vjVH39/tuPsi+65btFsix++8eHDj9//42akj+8Ocv3/8cHl1/g99/2JYUc8uuf
vuLro+1+/02Iv3lEDVwdfrwDMn05bIxfy0cM52/UBVIpRA+sBVvY4iNF2XTx779Z3t9ssLDUywmX
LRbNhr/9R1v23x+y/+ZaFA3qHF90T9dd77f//s3/9A7+33f0j3X0JgkYrpQ/HO+AhPhQpzkG8Sdh
m9ayz/vDPi5KaDOyCnDy2ZDCaqrMCq+t/Wo54iav6msxWkxCgf303sSJlnBqwN1GPXx/0spUbWWF
IzoJYcst+SOUAtxHPbTa2vNu9TLk+brklfQLxaC7RJFDKtjSTHaP56sG2jnTZU2UIxwIe9UBLiPi
99+7EaejcLVb7LB8AgbvZ8NK803rusWGMjwcehWdCh2+Qz/jJk2W5FW9ZLC6fMJCDobnENFjvy5t
Y69oL1uxnQIejyi/seFheWl4UANcCHJeFYGvguAXEmcdxETB5JIJCxHqVsOSE8uXxBhMeLJjS4pM
asODVE8h4TJ9SZkNpv+kR3iRKKkC/Ei/Zs1uUmGYid0Y67Yvj1aGEQyhWNulKUEyvYDaKSP5Lkf3
TMZhPLEKr5GggVAbRyfE09Fp414x2TqWdR7vVT++eZzKQMaeR88MSstHXILZwlMqR7xgEJPN496L
06+sGx/NEeNyOfV4GUHaxA5UGdzrZOW+PJfKuomXg/H0BxtNmJW2/wuD/oXLkLlLOR18y6fzRug7
WONAtaIIUzP18pvK1t9m50dmJmEQ5vGOTG+BjQEeHB0om6k46SHiZWPwsMzhnK6z+IiZPahqvJv+
5OKtdrDg6m1/h+9ma/rUdRo2Vdtl3bBT79yD8tyDhFyHe6VZ7LfQjXtAz3POMC8yUdNU7N6ZfZau
xml4MZ0iJITlU11lkyryGPUyrENZZtEhLloCjLTZeU/4hhrzF09Rb2008VOXiVcjfOsX5o+W/UjM
Dg+4zvSh8rxgCgWNXStP1/Kj3+2EXamt05OxHny24kaerZKOfBKTuGdfG5+k5t92VfqY1DAZJsW8
JO8BNCvzPaMIlUiya6wKnfo5ByMPHnsC1l0jgj5Lzn6PizGPY6QBMUFOhc7aqRdZeLRGD/6FXNkX
htt0M18HXKhbjKy0vZqcTzGbkKVwzA1cnyfCHNm5WSZCxMvTW9F/JqrBXIRTbPG0bCxihLRzUg/F
KXoHkf4mtd6EjgHfIHRf6SV7N6UFVCUSSLTHMUi7lpGJ02znyHihkZItmKIqcfI6l2wQxICpq/cS
t1alxk/Py26FBzneSAr2Gr69zkWBSaRm0dZ++iHjiuR/M3dmzZUr6XX9RWgDSCCReD3zTPJw5guC
VazCPCMx/XovdEh2txxhh18clh6kUOvWZR0eJL7c395rtzQEzg17Ok0NV+GO+S63uEKM3mzs7AjD
aj2am7KPmRQX87NlT8UB8Xdt5RSotR2sfWxrORRQ9SdLjUPdBdlm8mu4pH6KUd+dB9LZVrWbQh9j
ny9/odE/B0mldtI0E0x9pCnVRAd8q6p1z1INyFrUn0yfJbx4cwpGgQ5UGyexvWXPhtk7N5+6kb1m
lGyLGdnOZyAkPTfxxWgV1TYqenOkY2H9Lr4zI/scQsVG0dNYcUfvO6V2WDM3VBMp81JT99p4zkPA
EINTN9/5qVEzBUN9dGPWn1XEp7x8vbG8LcvkegcRqwZGgBeDWLuY8PZi+Z3BWe+sZO9FICL7pbWx
GNBni5oOWd0vpxlk5ZrS4YIOPL6d5BR6bqxO3HwJeFxrQScl7lR6rmzqqVgsof8OLD2xXLFpMeSr
Ibpzqm34NWTX4sAiUYYlflESlRl/TAXkmTlGVXBztQ/scOa3yWo4wJwtPVWdu6Wqy8zoHe5TD4LK
Y+cF0yXtX9NY6l3NUpoQxK85ReQjGEV4pYTtoFmQFd6ja0LYioyjb5F9U7VzjPoJhabN+JygB+0R
fkC24UI/OHH0qh2sHTlwKAjFAKGfNKu6tTty2xL4w9Zlj1IGESLUnAGawZHwJHGFyX6qM+M2Jj48
2RgAbmPEr6DD92HBqKtiEuVzYbxbWbEveEhDdj/K/ujti7A0yUnPgGlC6lp5OOI6SrC9g9FJ5AkX
z6mXg3pLSvWHzAYSpvujjfYas6Vd0UJym/XJsMkSCtet14RdiD72t6rDMJoHeC8N6g1AfbBdtdTZ
R/DBbjY6m1nGT8B1Y8iGax6XDyU1d8SQp3rCSVvanAvCDRFaXPuDmDw5YgywcD+RggYPY2Spnsau
RHfr5VaLotzkwL2yUT7DF2DqVeHJqscz78kPh4aqVat/xiA3N4P6zOg53CqAAZWNcxXXTrOm6+7U
CL43EIEAHYwRqVxQ2es0+wgi61klxHf6Abx8W5D11hQXcpxkG9BBd5toDpdltE0e4cwEAZnyiXEc
8I0d8zclu5/Qxavue0AlI+/3ZDUJGW2aiTRNoiFp7ZVuw50xUHmhCD0NeuSw5p2ejSHjAt6IVWW4
h7oaDqYDTgWjAB5y3V4tnz9won3NMsnIVAQ1yKcvKUBIMUnG4egG9Eeg9efhKa7SJ5tfJVTLHotC
8drHrN+pQ4QlibG06QJxMDLPhYxa7mwL5EitejbbOtqGpQzwrNsoKvGhyHnLcuUHC2Hhuy79IWc0
n3EqDsFORd1FifjZmMUf30u4WaFOBc2Vvu0PZ9EOTHsJH/ndndaZu20iMLnNw8CcwFOQITHE8LQM
AoJ+QZNOF6wz5ypdh2yySW8jYD0Lvu1XI7ExhPh7QchEv0iRPXghIxPrGoFJsqfLbyJCTi9AkmM0
diCDDBXO7bFoPjkO1kOPCiHNY6trrmdB16zspru3YT0hZWFzDCuSP/2RlhEeGuG9YRBw4LDJfRnh
5RI0Ym2ihnyArJq1bu/9EPYEwa0AOs14LO1sWnN5rFnxYxVwjUeYJpz/jXViH1WtbN85YVhPttRs
sVpAQpp8qgLaa10wYvgi8EhLbbOFy+FhpipKDmRPgmDvsuC5njV/rlhS45quBPLNaWAcC1XaeIea
B5cli79YOOcGwqoaniailEvdNvOwuam65oLkfZ+W7HcX2VRDur9LiJ5c55d6XABbgbrWKi5Xfv5l
Z8kDVMARbo2LylwitRQ+qYx+3JVuy4HoGnvER1bIktUg+zbMGiUI07vDa5m4YF9RudVRJYJfzlgu
oUZu0NRiHzFobLt5+oAMyL5xsg3oJnwSkPRGZwwuHkSwVR4u5SBTBqDC9tZ0rxMeOpa48pmWaAuS
MBtIsRKltF5gUSoCpOVBYC59mI0vh5NqrcLwTen8CJFyZuCgl4nM9BqG8mUxjwpNqKKffqAy8/1t
7z7MVESXDTisP9TJInhyhvhwFl1jN/bBJ6VTzXaqjBM2kGoNCi5i7PUw4VnVczDEmyr5LvJyWrXw
mzbLWAMl81ZEhB1ZRif4TrAxZZDXOkCDLvaDaOj+stzdygWRaaTY3avx7HbyFyMYU2vU0nBvhVu7
tPg0sSMNtn8ZgxcM8Qu8Kv2eRbIbTfvQetO7Caif9bV145BEP24a8muZx9bULfDh+pn4M0XoxH7s
seVmIx3n+Z7ZHbeQfPYqNkMkR4NNUapDjN2Eflo2x96UHBJpXDqEqwP9kx8CU3krihQjEM99WCa/
fVSVKYu+qBwQawaphUpbLAZMoti6fWGd/ZlhK6YMJ9tx3wHlLbytC5l7P4thMWN/mD022h5HlFn1
A1qC9zstlndmRcwLRG/fWt+A6Z6jDiUuUPNP8knZT4yEFuxNj7OxJsvP8xWDesg19huzvYoxOLfI
rtAjc8qsQo90JSyQoIs3beD+GdE26VZqxLEdeC3ixZCSmT9zgSFlHA1G+VuF5o/LnRJzXkVSL6Dd
DyVbTgG5o9iFAxVnN+jh8a4cikNp4rkZcsxGlvwlVWXyMbKjdwy9Tx3kQqBMvIXKdNj2zLL2FNUw
iTL6NDLNOxJb1YQzfEOeh101yDOcTdLIY7ab0aX0veEAz4qE7cjHpJdAiG7zczSe4aGKvd0O5xDE
HR8rHUJOUp0G+yUpXdpjrAAib9uX+6zwYPup+dudSqbrmnkRPP+afeymHtS7YPKlZuFxMNxtXrHx
t+WTNbp/87x5NsjGZTb4CHqOuA/wjLokjVYoYA8tv4UV+1FvNWQUiKT9sKvU8BMYToV7NrhiF082
Q8uHp2vvGABE3ZTIrRSJEuaLaawuyMTVY8C3prtMKkDycgnVK1IzqR3D/ORyGcWItmX23GecBaIE
6Yem/Azs7TGq89d08NlWzMNRLdVOlXkZZ9/B+4wdok+pAcj7S+xXFzsPz4njXpPKeGm94qGc4y+b
f88qWFcBVDMryo1dXgWHPCXJ22qeDTfGtdNLuXJ/8hgSsifzn3ZhFSlvflZC0ILgke3nFJTDby6+
nNNp+TIrwKVIVL+awfs1qlGu7NQjekpxfVdSRCOzzSC5dY8+eoAOQnbrNu3wCI1u3V4GF3emr3ju
Y6dIjh4JYcxjZQuuVevNFHYLQMo+zNSvFDNgEJ+/H/QS2e8SOwRRZ4NIwo66ZcWpiP+4vPXERVXa
24G3NLftGNMq0D92YXNrmspdJ7F0twRmOGdy0sqY0wJDYXZyTXuDevNkLa0sfgtbY8j3Rc+Lx4iq
DOfjzNeqsB4wQnVrGne/tE12E1/jgjkCU9/qaENW+NMu/F/huxCDYG6PYuxx9YejmXBaOTxZDalJ
r/E3fj71x5FlMxM+EScHQvaa1C8OYPQRvIuw1VMX0mfBN6JI+id7dqhFie7EklnLIE3wrp5t6HcJ
Cj1m8zh8c8R4UFCICdwesv4sBDaSNLs2JUWbPB7R3Q4y1k9cyQvCknh+xsbZ87mvOf/uYnrw6bQX
dIdwxWjHrQlgWGb+oRndw/XopAiuZCJpwwyOrQWgyOi3s+6fBmsTtPLZHudrHalr6Oq/Um9pDL0T
8cLoQv/GSlrxcR4wvZYnZSLoyLI6VkT/N1K2V3JaLzkeFn+MNnga6Zkoow9zLH8FNkixMjUhuCMS
GEsBGFrzWhn+r1orsbcCalDHh6HgOkywxMy2pl1DXVp61rqzP9pfXZ3ju/VRFsV4zkIPr4z86zPb
srLd1qM+jyp/KqijM6rs1A/9MeV1SEHBZva7xwYn/RTcK8/Ang5rI2v/MAXeXK84Q9h7lAHaU5Pm
b/RpXOPh6ov+aAv8mT2ZN9N4wtqLR+3m+d6FMw67Y+Xy7jPnB9fDLNXVwW+HGslxZrCrmnOahMea
F/8mG9sd60EHvluf5/farM9uWENNZRORl9675URPUGNeGubfORkOlcMN02GzvZqUQeUed+QcPtQM
/7wIzxlDQtqcI2vv2WxxglLtCcY0q8FhPLINBdCU919jSwLPhkl2LczJ5ZrQvBwouCQz5Na1ONRb
Inua/42ROjlblDcfyjG951eO/AYEwHRxhrtgjZt7XMC9sjv50nulk3rBm5RcDHhtYdSKgxVZtZCO
A+OXGRs/g837VEI5X3ccebP80a24hOV4ibDmArfsN43OLwMtGLUZCjhI4SeLJqoT7a+RD78sPO67
NqCxbNpFmbez6+6P16vjnBVnFiK7hH9rHQW/ej//O5sIOB7rMtPgR2ZzR+m1WLl3CKvgumzqmcru
XFFSwsdivcn0bE50LoyWusrW4LNigtoEMthT/bftjfgpS73fkHYx9RtHLm67QJI+6Uvnk3j10dWQ
pOh8kGTBAKHlWcpCxxBbATJuiuZHS1lAQmO2GzTJJO17uBB1I3M4AF3n7tMDRnbENTX+zNmHiu6p
kNve9t5ZDgCGKvqNMZf/XCyDwY5jjiBTPdsVyiTuqcgneQJRYQvs4G2U4WWSj3nPujZi5CdYkp5o
PhlnCLedImMRsCgSJX1SDZfCpMhxuqh1ZBFxF9yyTEL/CpwJBKsnOzXecFy7wAmm6lHluKbaUtiH
DkEpdsy/WNU5i2v3vcl8b5uzoCrR4LmjIAQ1ASqMGj80t2Gis9zKQfGtTDzwWxbHORtorlFuUR20
RbFiODN/ck/cpQlrcbxRb62FZ0cxXxMM2cMgu0tFaTahEWoCZvc4j9bRZjjAJOyxXF5eBaJegLN8
wNzn1ln8Lmv3MDISbMp2uFOVsist5KK2nPqvNPguJXwv2/eeWhGbK1UTB+65n2AvhcPLD9sRCUOP
9EUJcAK8V9J/g0Vhv4+HkQMUl0mmaTfrkQcaH8U75O8kRvu1zf1bobl8Bu5fJBRcPcAnurb73ZCe
bEJqXEKHabIqCUr4pIK2vMe8jW70uCFqAPFoKiLW2TB9Ah1ikW+R1XFGzC6/fir1+NHKslgXRfVj
pc1XgnR74M2x1c3ECcYR/5gZLV1ywKES0T5KujL9VLxUWCspDkLjzn0iJXXivcM2Hq4mb7ra5TYU
h+5DWzbFmbueQ7kLcg6swvgmyefwQsf5o6vh6qoSUknKj4LbicbJBl8pv45bPqY3N6PUxMgqlGWq
FOCnT9R3LX56lxoJXNbTg1W7LNnM8SdGkwtncnhNy5u4cRc4ChoqvlSkpLaiMluLfUwCI5nrU8uw
/VixGcaxaH5B4vtV5n2AEwkR2E78n7x2d/RkkHEDVdRwZhiSS51CJxqyoLkZ7FkZlUlB2My1bdL+
TKb10racXIGUp7JQ6YY9L74pUqcrK6bAh/pRdEkuGFnCO8Rtx2CVST5Ut9ESBiYHWEHTIlv1mhC0
8OHxBdY2KbZgG65MaH+TfrlCp7OEH42QFwRYthL6PYCtUXcrKErCa6z4HXGtTREo9jXOiVWVDoxA
cQOzBtFkSBd6hTkhPtoiI6I8A8ZUDLmify3TyHky+IJXM5DcKbyRt66Wv/uIXdM01girbEURhgxU
GbBkvCNqSv2MzshIbLOcVYCRIsx7uyyU36FL8YofTLusqr5tcmPC5N81T3gG4tj5oyXU6WoOZw7z
iMUHeX+i+/PWreKXci6yQ6mJJnd9n61s8E/lhNTQYr0WLd9IndFfkYa/6ySiJF12OwKNYk3P3byJ
8f20avwlqSVAfCBsXGgitrEj1n4PUL1WSB/ULuht7YQPlGfuTUIZOx4vvpwTGpnbtGqdGhO+6LZ1
uYxMP34Rekxv8kh1uMVFnFthip0RafkWsQBA8Fhgq2lExJL2JUAFmyLSP5aU17SOHoaaQXPQxVHy
9r0QkT61FcwDI+tghOJ6p7KluQHO44lC4ttqqS61iC4ESx/SgMEPn9Qtdxe8LP4wDAfroeWhRvrZ
8wHZ1uys7ENepsFOciEky8MHMBphsOvq7FHUw62syLI2KQsKTnhusgblNJF5QVWhqafC5apPNqvu
yQQsz6ztHyrrKXgwY6Uf2ZrpVcYvcEGivwBpFJusctmWzM6ldNPfISHdw+Dv8SLgAfGfYoAqK2HG
n0bK9BLrFR1L+Oxq7Fmzh+Uznk9BV9fruJd600G+OdXSTA8pnMgHa5bQWS0MxIzaAHmkdWy9+AkT
1ECsFVmfqjvQh19xUNxKY5gupXWmQEbdQlqGKJ9SYMDYpSAsUFs0qY3r9yhAdnkzpIt9u6Reyl5G
VQWYOg5iCvjYaq69jhnCauq91oW/9mKux01oQ7uADb7qgXJ22TNBXTZh03Siw3RVoapSpXsFVFSv
heNuMY2nV+zOB2jz8jzx7OHG6eDJo3p7iP+AA/SDazTmop09tlF6gQIz8I/tVLiZrQBuUbGkcZuJ
QgKclJhR5mhd9zynOjKeXMGzirFEMOAau95v0rXbs0yNUvdbU6tFcLGnFyr4DgUqPGrReMjNhtJb
EswBfRhAePiRRE6H4bQyxORs+vmdchBK28LGRrH1AAoIFgV8iVf1mD3kFQRNrJH1ZrQhbetuuRr8
STs5ApnJFoqv921K+kEmX5Nw7XF9DKVezzUKKXGFHxxrr1W8nOQMgQSK/XXC+3dsYOOMfnNoEkZx
2AOfnCjUWFNET5Da71cWPnevrdjzprVFvw3gFcfT1x6UqwXpZSTYEI4nLC44oVLnIwUGvJ9n+mZm
j7hcPpkwgpsHGDohJtXoJxWxse+4gTV58ge/EwVeRHtqAGfzRNu6WKx780QPCwbEW0KD55rlarUf
VPQaehUCYC/oQAJXME3OfZJdz+s497mG2zsCilzOEthadqm+UqvlcgeoeA1GwoRlllK0HoAqGrht
182VYiHYWA4sHIBWBAuK6ByDAiKxxQoCf2ESBuD7LdbfYU/wwLb4KAe1rdC6MKR9WJK3QdSi+wou
kboz21PSdL+LDtUEypCPcNO+xgE1da0VLj1iI71bPRCpiEGLjTF7yl5iAg7ZUNC0sp2KziKurd2V
iLgK8J0FbebwXai43YQI827zJAgOOKr+9Iese2sM/aKikCt9kGNfZXgi8GRsRLFsq3l6D4EOTnzr
MEvlJOTjIKWJjNNAV6wkTLqCe8nkBVmM4lZpWJghkSdJocHrzyhx/2cizzBOsrTk1axImwKrW9dY
y3HXhidakZ9V2Er4m+qrz1BmldsXdCCGWyj0+CRxsyAqeZ84rNaDKl/6LHhwLW5Fg3qFJAiheHr1
Hf0wFendi+h0aXa5TTERH8HW7AF2SY+D3wAQtqKz9UZDlV/Je+j9mpQLpZjaVKhQ8Z08toYugxEA
93RjDY/E4OOGSS8ycnc7ebhmS3hrytO/y5aS77h8TZV6oztrQZzkVOj0Z8oJz1bW3fuc3FCZ7Hw/
OtRtcbVt2INx/ruS/V/MbT+TVX8iT6+oa3u2Ue1XoYGm5ci53tRIrvAxs2sokAYr19l0FS1+yUAk
qLYtLm7cMpgJIF7XnOYWK7QI5NraaGJzLzJif0HxlJrh2zhXh0il56HBxkyskHCfdU9q2qTafIH0
Tf4fWr1O9sQdFGNb5ATczUgv7/v6hqz6rO3JJNjMDA4l3ObtDK0QJsO87TtQZRmb6XWdV1wcAVjF
HvlueuqOaz/Fo+ulA5SpRHrHSGAosOEmYTcHi9bGUfzS1nAGWbucRN77W+GxPM9Rph6sgmVvaVSQ
6sapO7d4UaVJJWrQLn2qFDRhHOzRuzyo1NiTPgivygtO5hcTIOwh59VHjKUydt0U+7fQlHQ0cPfB
L3OTZCrzrhtOcMXUvtPTC2RZ98YBsacxEKhJCD3A9YOASOqygVN63EJRb48JKDhBfQtCLaO4J/Lp
ksTNTJE8fR/hAC/MM19pN8mtaS+n8d2bmJNaDzwIeu6dLdG8M2fw8cHsHCS7DIbSdufnDBczxs9R
9+cshnFTeuY9jbjHD95w9xZ3ZQFNn28lEJiEwjaAbXKn9b4NWAQi37OnGpBbJh9sL1Jhpbk7EINd
xVoQomiM78STbGlF9GkzHHnab1DaeXqgKXGfXDLNC0umoYOyH5lQRV5gReDJhIJE1mDE6LK1nfad
LDCxJgd5L05DDCVNlu5CpT/8lCFw2U1ZXVw8EuRFQSqecUAfa+jaa8sMsv24kMYxwAKOHDEE81Cw
BudNAm/F9feSnjl2p32TkVO3w5cw7N59bKT7ZHDSTaD6pzKeQ8Si8YWlDDIMCwRVpDtYfTh1stI9
yCy+DLVZHFQhJ0qNR4WqXe37NszfyvCPIcf5pIF06Xqu9xZYuy1/NDaCaui5QgM+UTR99ugD63pw
6Gg1s5njxgQqqHR9UDAJxwbCOG/sIwAHeCba28AlXkeqc3eNUR1BAdaHwGdkbbS4V1m1y1qvuwyO
s+T0ImwLGLiQ03EVwbwMtmHKZq8Z64cgAdVYt9N8E7rEZUipx7mbeZsm2sqPobT2guAT97jwosLh
JxnYpxmzScRrr6GeLRYhGlgtA9WlQZwt82E8j2X1YpLdJbI+uqcsSNa+DHFQTVQDVzBRKCLBhRxF
yS6bj6kQxrEq3txgfKXS+FUA5lnoIbwnhX8PKwJyrk0IbADXNAWdXrvSMa6a2QHMDhcT3I+bkCn5
kMr4hozd78eooChh5u6chOySqiaqdu4cQLFimMjt5GxbeXjNTc89OGxZL0nvzZewx6HlCNNg85jO
px78/D/75BeX51YGGlmqZWPugTpcmUOOe9+E2KfRH5Okm7GkPcK35gBsCVYIMb0ODQuIoO6ebfFH
NvQZJzoq4fGFyaGlgmBVAB7NHOMtJciBNxVdcYSimgIY3vJcacLM4RvNSpAY5ti8wPsNgE2tBvTa
g8+37WC9G556IxecHFB7DR5/FGptx0daVBVGKCyoJarPxO7ZINyya3j8GfzlvqLPcpXVICuswX10
w2KHz9mg7AJMDEJwEACWnGxN21P+wAGR8P/GD24Errc2a+Tp2mWA7QMqvGLAK1y+zh6UHNTU7GbK
YFX3nbedTXns9JLIJf6BY2lCUDYw65nlo1ebl2Aovker3YpJQmT1jpNjHCblQQJQF8FEiPmq/Z6B
ViGbiO/Q4s1c98YW3/JpBG9Nu++4Sozk3XPfobehUrkX0CnjSVTOKoRosUtCJlB/sZ3YLmU4dKX8
ojZqPxRZuDdz/UqOzajQwUUZPipy3Vtr4HnFi2uSX4ZyPcX0Cblt1m7o8nQsWL/TYNe7zO2TU8jL
mcJ6ShNQwwGZla9tghN9tmOweEKj+tEsmbHFN0vD37OdOvR6PGbeR8LJUMchrxE+Qr41m3I2adFJ
ovzoc4OaDbx/doyJOelprZBqYoMcffg5Ly8bLsvK7Ua1SUEHbVg17mmG2AdY3NZRbFCQU1JC3qBz
wYQA7roAcaxPpv4KpIf4awK13Ide+hCNCDzFNFPBbWD/d9FdkOIKK6HzWqYb2dl7HDvTLij4hpox
sh5VA8hJwMhGChipj0DCm+Fq6WRifZomZMnTyzBNLk2Y021J0nH1YohJHjDe0FlJxkqYWHAs4Z5S
gA2nvqNzHv81ayKGxcqlMzbp9kbKKh3w2mYajV8ZCwysP/wAerpMwB6Z21S9cazibyfce19APUsc
jHAYJzbtFF6izO92ugPGZNbQdzPcKw7HQyTfLQhRb0RP1ioteSjM0WGcsE+ygUjsJAyiBR0ekbq1
TRZfMza9m96cr+Q84Ye2ZG1r+voowopVehROBuFL+8RKShDpjeO9gzlAhBXWVRZQ/twocg9pF53S
mIWxLMDmdRXBCY6fRzMsyasz+82kJpl1unMubfvkN9AsS2RUxtO2xvDUxDtNKjUnzbFWfXHOq/LE
P5WW3M4tAZkSMPpTxESxlv14Ur7/li9zK4Xv3CTT/tv3mZp0ym4OF9/KzqN31bHINxufdR8kN+wQ
PSSlcQGPPdDr0B8HnIOCU+9co5cweFQ0WCVcOtbBmGYnKrq+VQbFnupWZtOS8iwXUC8wxvjgdQQl
mGI2Zu6Yu0jJW0BGHEMccovtNLzRZfjCXAxtWrQsiemPGupuptI8Ig4S/ZiVF+MhLPex/ZbREmZF
8BBZbEH4beo7kKWHjBN1x276JJCl1qlvtFvPPAVaLkFfvwd7p5iqWLtt+Gr9dBCqgGRaS/H5RwPn
csuwCPVAMSrFrWdtHMGgZ/j2NpmxkPlsYf3GLrezvySaMZnvs0DAauVejV/jVqEUYmhAy6181ms5
CkFhhk8y95J90eBkj7v41aqD8D1Wxd2k0Ji/1Fr3w0iTjij3vtSkcthez9zEt+7I0aSiIjjPkq1n
K/7JeBw+0wYSQUQrD7lDOKwicofNxES47kuesjI1aGH0+23u02IOd/ZCZIb9GS447pRnRpVuReZD
b4iKk12u+nMbwE/CklZN05VQRb/z2Vi4tKcwlSNwA7fbj4O/bScTuw1rglR3G4g06GIWa+oyiNyt
U5IVydKAx3jmTTFU7i33dLYpBMx4U2SsMsb8xiBdbbIOaE2WfFiL0bjFMiVdfYBTfjXwaq9YwT74
eTXC0WVorJbobJqM7gYw1Tc8qmkNyGZLAKvc5o1i1cTxB3Lu7nh9j3VGPKczjjGHKmkExV4ejLwE
hg3HM+ekDSp5hhnySRFhtRmD4QtCBXyFFJMpuGK0eZJTZv3khDczZLVRjP5TLxltM4Cx+5gsmtPA
i209PwHy1O2r4K2I8vrixSgkos8eUl2a69hiuYZiEqfOY9WpX2W6UM4sjAG2qzaywYM7pdihktzY
s5pP9zQA4C6rbfQHsR3t8qVBY8fFVCCR8l1aZXopwJ3CFz0FXIwBRGCFgfQmrQYuovXoEPnAHDzF
ZyfXyT2U1VMlcA+HhKQyIwEQ1RnVrTQ7m+0CskQMuNz1GCTihT7kAzWfgJtb4bXvkuNUTR+upb9b
xP7VSBcZEtp3u9DRCUO/8D+P+cJNL6K//sJRzwCqixKyumgVX1W/haJS6JcZ16OF5WGhsXcmGIIJ
QPsMqL0D2E67ErVsXWWsw4XmDsIEXkbCt4/fUI/hjrSbuyfVQhJpXkcg4ZuFDc+N4K8toMXnDDw2
mZyFIk+xH28/9TWRx6TjALrm+NOBnR8X/rwDiJ7xlZbdDAMdejcpEz7XmX2YOkWtf5hA2WcL036J
dAP6hlzcD+yiAN9HCwEfEsrSsYxREJ4x/osfo893DtB8MLk8Wcu1fuHpN4D1xULYh91Yr9BUcu4E
/qEEw28uPH4aD4wTDTAf0cLqN7D4uJF+NTJoVHAcMrwRkP2zvJFPGZtIY1z2HND/Z2/rRbQBsIOH
oEJBAJWyNAUsnQFyaQ/Ilx6BdmkUyDswdnRKYcpc+gYGW2JzpoIgoIog1ojS4dJOEFBTQFCU0jWK
CyQFBloaHIRUGswDPlDUDxtbS7Eul94DuTQg8BFZDTYZsXQj6KUlQS19CSHFCSUFCmppUiDi8WEY
oO0cBuqxbH+oe9qlHu0LreURfPo2KjCXJnNYvvQ0DBQ2iCFE+Y2ax1z29MK5D93S7eBR8tAubQ85
tQ/J4hAhUb9uMhgVyJtdmTkHnb92FEZYFEf4S4OEv3RJuEurRDvp3+HSM0EBxbyvnT/ZCM+EIgp8
DYwji70ZngELp3pgwoRjRK2CB1c3WS/Hk0u1RSyDWyCr6WDPI/MB9RfO0oOhyDUCka/eFsWnHbJN
DowipTpjiPC9BpRpgJ+v2L2Jr4A/caBuY/hn78bSwOEX7bQqLN6SaYHNYOnpIN7JR0ZzR8o9gr8q
Q46i1iOg3gPe5TXkVj+UOPKtpQFkIgyZcQMynSPf3AprHF0hlWy+p5Kdzzx2R7H0ibBu7A/wC75g
TvHFHW0WXYI6uPGrxyOQlLSSuKk4J3XzE5T0lWg+OtY/1jmhygSzgUf0P3slTl9uXepO8ADEu3Zp
QDECyeqSThSHchTwAeGupy6laehNURSoSIpUcNzFd9J4b/7SsZIubStQzioIUHrfDDgVIVuku3Rp
Z0mXnhZNYUvHbk4YUuBiRKJOl1YXn6e9juSTvfS9eEvzS2OTMg+WNhgCyd2uWhpiSh7ocumMwWNq
HsKJlZ5PsM5sk0/Ptm5gQFk8UDnjdHTPGFX8x1FkHZdWGoqzKX+iqIZV1EtsqeiKRxStsXKuvXcY
LOMlL1lVU3UDnTHaCg0aLWGAqUJCNS3X1hGRjRXhuWnp7ipLNCEqdEKqdDpcoBOlVuupwrrdTYcg
v41l8TJ26ncFd/4k+bKU/N/dpaWHdeNy3SaSujT42OJrIM+00dp/N8w52ZEH4mXG3smNjRu/ASzp
FKgwndcsSaZvz+kfKWP/8pfuIBh3/McuhW6uvITgyPdR7n3Djz05S/OQOdJBVC9tRPFg/qqAm3KR
pqkoorLIWbqLuuDLjmjzAzb8Hi/tRiE1R+XSd0Rsjgz6dUYJGwIeXCUibntUJFGzau6KpTUpZQ20
C5r6saRQ6f9tCO//x3ydBeHgv/1niu1/ydcd2+y7+Pn3fN3yT/z5Z76OXPI/HN9jd2iybJce//2f
ATvDdv6BvdO2CTExtROmIyX5Hwk7Kf/hOib/EWYbIQVck/+RsJP8gaYlTHJ3ngkoxJL/Nwk7+99p
Da5DW6kpTQvsgevibBLuv+frEieLfMrnmm1UVeopctTVn5z0ohrkEIaYre/qe1WlP5lMvXMwdcWt
mW1z1zEvDGDj8LpgJusYJC6uSSXYmNbPtWqogswxrcxE9Xb/8uH+R0TwXyOB1sLN+J+BQH5gqJCS
TwB+gats779yNXyZSslglRIHEsPJrXo8TzI+R475BjK9Wil7nfZ9uPH8QG/wKcqd58tbGkJiChLX
OXhUDf3vf6Tl9/RffiTbMQm/YQMXQJO8JQ37LxlFVG4/HcB5bo2eQEs0k5uw1LFW1oM7Fw9QgfpP
o/eODPrcKcL+1ZCNdWN5+KZbtR8T9TjD6BK2/uT+cGaxOG37oZp30M7PbS5hrE4GBrtGfP8ffu4F
jfPvHyVZTeE5tuS/bN8ixvmvPzfbklTPVWtsvJH5TjbFg544NsEs15/OkJPAzl4co+9QR3jXhs6Q
PVn/na8zW44baZPsE4UZlsB2mxsyE7mSlCjpBqalhH0N7E8/B1k9/Y9Nm/VNmshSkVQSCET4535c
cmjXK3CW8Jmx+HLOGvL+Q64oqd74O9jexUa2KEexoPqrb3MyzsH//mNL93++4YZuO1y53B2uzXv/
/1+0fePVRQ5TquPyxe1iUb/43y9RKbsT6ZLTfz41O4m8aOuLbcDCg/PEH5kjhLsYWY1tyv/9AmKC
beWSfGV1b5hCe90UFKuNol5bhV9/en3u9WFXp/R0xhX+v/WvvP4DZyZsUsu9EWbyqKu2xY9/FmQm
H9768vq0iYq4j4bq1zRo37tQW57Q6gh2jXDRHFk8lWD6mptDZx09+Kwm9vAAziBjQS72J9MNQilL
lfwodbIUbu+7caN/Q9+hKdmABiGTAu7hFFLf5A3f9GQxLpmLyEPmm6FZOUAkSP77Y01P1ZPz1t+m
K/Sj5Yj+phKGqeVCg6OKaobhU8f4Ssuc84TmfCGO225kR5QqcqsG/Befizip1kljn2c9Hi6hrQ2X
159Y7MAvE985rxK0B7CHCJsrvfPUAUJwPX3acYOrYEpptYyGjjzgqpBk64tRIRLu2yjHo/X67NCW
cHFy95PhP9GpAiaXTuF1tUmnNAleL5YQEqFJoDqr2AgY4Or/z8tgwRiO5rtqWnXPOmjxOKY/TSbo
e0Ep6g/N+EhiXXwDFj4e6desDq9P69Qjd+7QfM6aqR1T8x/a17VdD1P86wKX6kCkBVqtZpdfRcMB
D4QnJYDrh4QFQvxAA6UgFkiusDUvkIOzXWt4jZ8lQr1HrO/XWqXM6tru/fWpAqlhJWj2wetDpJT0
NDqrvRUHMTvI6S00yultxCuHWsgz/t/PFQXwplHuXh/F61+juL46jEs4717/A1qXTZAVERBPzxcs
AtBGNaaEU7PIazGN/37U0QN3Nufws3U13DJZtNAeDMAxqNl47NoYzZHhy2ZtDnpohSev7Ht22TrH
CqUgDtaTO3p9GGkda+76H4Tgi8dtsxPeKqylQG0cetLxti41fo/1j9EofGiL0THF/MWcJjHoczRG
snHVROCWgfO0dVKEDm99CUPBm9PSp9E7LbdeHIvzkMqQVswmPufJj45ZTcA2drUI6tEdjqHy5Qyb
h622FW1DPDyM1GtqexL9ojpUSFizWbCMtIoIV+6SqLfeCmvN7kbqqSPp6WMF+tYTGBwT4uSzN8K3
kBw667S0rpP+ddQThx2ftG9RO2gnt6h+d26X+kNaRvsxSqMvVkmQ0oqJ8uZ25wbiWKahBE9FRVJi
C2trY4oN5tTgSP/6oz7T0OKQZ2PapYi6D/kbIGKmknV1Kyo8NarIcF7pcXgoHdqFMIRQcD46M1Bx
IP+W/kVYCtu7mr+vxT+DnRNMo+HiElpEg9p6laoNbgHa7FMkXJlx9DDpzeYkvuki1wnqcLgXpXQu
OBDIJ0j1AJorjpppIzaHnvXOANu4N6WDnV6WNzyM+K+7JAHc7I5Xqljo0AlRBiIGU6Orv01G7FeK
gCnogOREvdNwjWt5ySzvDSJv9RWnU8kaMNwiWHIP2DUrBf6cLQ9lWOFuhAyejlmGIYIswELbd4jB
fpProP/ALO+MNUDS1R0REOMYJ3XCYTYe9rMxXFyK53fJWNDTqNeTn+vFbxNjWMUQ6Exp28UUjFEN
sOYtqLt9QRJqjdnQMcY85FGF4U7rpHki4xzvoZXVe0BP2cmDQ+oVjf5oxvq7V9nqaHBIQQvrhlPc
J+MR3hAz+QH4XmBBNCzjNEHoTgzQs8Iun07CuUMW8kNbX7gJtlyqOYZOFkLd68PPMJYUoS/WR8uK
1OScRKl9wziezl+1OftsoLAySfFIP8fr5YFb75wN2B4U9vR6KNTVzTCtlhS67CG4/Wo4PND2iK4R
5iiblEv/kmLsb7ZtPrg1ko/XSxkZxxCYFXa6i2DeWCdXo0ascRj+XptlNMeNMuRnM0/LR+raZ3c9
putqfM+n6QrwL93H02xt2TI2QbhYEyVBiXEUs3gTS+vrpZyf9uiTXNAvYelpF0I3x5jnO10lyKc7
FQ/RteqJ0Gf91Usb/RYaWD4rObnXIrXBq8AB5lg70JcaKnHVR+0omPKAEoL+TKHYtaJ6Pknb8XeI
rbY1teyil+H31jblQcPTBjrUr1WxPKpxbp+DN22abgjPsT048OMXAufLvFbA9xpWa0rax3TaNfBq
liW0AiPyQFFZFRQrpcU3tb7MQBcxdCfLQcj5PleOzUo53RjeCbzxI3EPU6pd5XHMz5yc06WtMLpJ
UElzkm1CCooEuKan5y3xvNOnUOzDFQBOXSNaZb4T679pwADFpKkKwcq28wWcxG/QchSS4moAT0TV
lxKgysNB4k2w661hPkxm6Lta1tapylDsRKvi9ZT/C5jZwk7GnAN6Ypo6ubBvbYPKfddoh76Sk/k5
KoKERtow0zXWnFTXq2NR9lhsinz0CZI/AMsS/jOzdC8qvotpTq6vJz2t7MvXcOojnu214y/wV/fI
cfpbyGaCMc2fLNaTK1Uku0QCLEPpycbA0XHzrxzOXu+elt7Rap+JklHYjO9vcf8maCmPcLqs0ew+
mb/FjjMQJcWUkac9rusDbk0c045J7lLo8xxkI2L+MsXVgSZGYPsswYtdzpuiSZY90Xpnh8sbk3jT
/faSqKBB/FPGywq69Ha6adsHjlsXu/6tGdTOxVBzaQ3pokCv2ksMyAaiTwtVl94/Gn3KI/C7cFeY
o4ExvZKXjhsCWviKiE98r6mIKMvYuHTS+jq7uQhEU35ppHKw3+JbaqAlRMC/Sz1atoKei31I1yHg
aYz6s9h0sWKpQNnZ2p3yDpQ3EbiN2/OYD9HBmfKPzJxdmNmwn1ZJmfo+U129KfwbNV7hT8rpgz7W
P0s7cQ7WTG9Nzb6ilvqNw0lJIo2APYin8BBbhF1yh0YmjDW4L/qSaL8oLea0jiEAGeDxaPRG7cPm
10h3ixjqH5jFrQAmqkcSWkpmqKQoQwNjnZs65YcXEkGLJ3Q7XVHY5Sx/aSHIglbILKgrB692Nng7
9pjm2u21tUzHPkWxM/pYp9+a1z1LmRy9ff2pG+CwdDUOM329CQZgQmh1D0uv60Bgc8b00fy226Xk
UZ2EJNPJojC/bDRhYLNhE4m5hdGmcy5SME31EAfrsZYEjMf+EduQU11d4KnnZRyyrceiuMumECyg
cE7ZhKXota3o1r1FIg9unltMsZu+PFAll5xjI3myC3dvE8fqTd0I9x4teycss5+4HH4RW4HHea9H
pDTHI5FQz2l5ruNe7WUTEYPQIPsO+qyOZtJ/zNTs8YANL7k3tMeKWHOgbDPbNqIgxLGulbpNJLGp
WCvdcWH87tIuB79Np7YKZfg/L5BDJ0YfqdhOs3ayMPcdND3ERN7VI1MfaBQMkk2aLLmBMs9cjoSw
QVjgFGA7PP6E0mdfGGp+mJ6RHE1NVafJmR+TKAUVY3vPwR0EjwsHiGHY/jjiv0+X4SNcyThjFP9w
qwlyitNWt6lAusYVRkTYMc0HgheeWvfYOLXr1+v6O/aT2ppI9Ql2pPkKOLu9JNnVqjmMaZQoHZJs
7d1LyLTl5l2wUZSwOj+wGO8aXZIdE8lvRSjCB3pcEmPDsT9I9a32BEYb0r/s5nrE15p/CodTm+Qx
XRnjbmDk/15FIdBinWCS7APX4MJPwLn6vWi/122X+KwZet6TlcF4d6rT9PP1OCrgolwhqVBvMzXm
2TStu0bJznVsGMUtKrX9li5Izvj0+tGLTE+ADYn3Uxpm9+W/7jFpO88QjiHNvfZyaIYhueXKK/Y0
c16xaima4MrzQuznXBTfjZHyxtiUP+m3D7yk785RmgGk9SIEzrxh67NE6i4ccn3z6jAn2xHEPCn4
1ZvE5+OxpEFt4pLpzB4CITzhnR7L6KDBan1r9PrbbEQuZJw33OITu0/4rkPWUAqfMwuO1Vjdrfni
jP/YUi0/rNQ7k17EWW5pDGWy5NApkptNJ+TNLhmeI93Ej4QOn91SF+pT2d1vzBDVb8fNpiDCCn9R
ISUHlQUC3MCjy2KfQifkmVFdDexIZFgWb9qG4GZOrz2C0zWf0P2kbwK9voSgHip7IvGmkal3ktnP
MGmiVtQKhA95/X2yHgTFxKgZ3thfmHQ1VuoQ+xj8HW4Y6J1Et5ujsyjvlBhY7UMXn799sGNXfBVJ
j3M4YsFt6vDi8oY8sIDi6KoGAUOAeioXhxm/EtvvHNs9yap758yboN/kH/j7MZO2BQsyw9+es/se
0k9+ccOcTByMmj4j8E6a27kqbLc76OtEZVQTM0Mjir1YrMnRmo+jAQgDfruCNzDPfhWWJMvh2I+I
WiiCig1BlrDnzImsjwul1Pe5MSANmZERkBj/GWV6+RFZ7S2aSGPTDTRdlOZOO5kLf8mk+cg97h4D
R88KBD0Mg92eyi6vgt4gV1o1siQOTOvB4Fj5MenOLEv6m7I89tS5exjJC2wMHu3PkcgGEyGYjdVA
a3lMVD9RY8sVSFakqmxnLwtFa3bdZhd4Q6/HS2QU5Lo6qg9LM852mWrje2sm+rkhdHeaes866tkX
VVj6vq/yv30rIUKu92KXlx7PYQvbd6vOXsrEYl0BqwwnSFIxRrSNBVKRvjQHCEYFvkwcsREYj0U4
Kujc6GgK07ku2Jdp5lzXw9aggXt2f1TGcE7xylxDpZlXU8TnQZRwJMuxYyLan2vD666q18L7Gj1p
IhyrIrYfQ1dr56b+U06l+wxz7AN2/7eNV6ZIBOKrnbB5N21UE86fLN8UFcmHud+0IfE5SPjTaaa/
7GCOqEA4QLJ9s+4HBcOUecjc4PWix0Dus5CkkkkQ+42Kj3SnNwlofRnJQ9JR+6ZNWRfkJvnWNMNp
9hJyWt7cUJZnI8s/8pJUGn4M2nqtuYAO2U75VUvphcL5ceWyeIcfrI52pGfvY7gqCcXYkncdQt5a
rdpRDqW2FNct+8kcuR6N1LlmA988MpKgdEpxjdTEKM6CKLCzqagA1iWYW4PG/Do070KHLNJhyQoW
aZDoqmrgqthb/XmM3oFw5Nj/lmtuRNGzUIRz9RZHZNGQBdC734awtF/60vmllZXPIjOf1eSER0z0
1G0uYf3eMAmsu4gqd1EVR5eegQ/C0msOoAheG4KQJAlPAVaVHHoUHrArtsScJXYmMpDGhIgL3Ttn
UXd/Pawksti58eaHMdjGl9CEOYNJaPam+rvZFOdkNilzyBGX06EL2m7OL1Vtf861ouAvd/jajrWj
Rik8xvTa+LXjjXtcifJQh/0bkftiVzoaSAg3m4N2aT5aZTcnseb3O5P8ZgyD7vx43S1LCt8XUGp1
0rIBpCMWEy1OnP0YuvAr1qXScap/VGXd6rzgwJLJD9oPiw8LeGfnNSfMv81/3ZlkdBsmS9fwIyPa
YJfFdM0sCnk1aXc+nWHGc4w9XxesxGynk3PtVuYT1ukWvyrxsFy7gyo9G5GBapZVWx7CNl9Zp4wc
P0I0UZXFwZ9FpADkA5qMjfhc/uyRunj+y+oY1UK+Q/UcYcGrA0i9h5ZcRGOkV5vOl41RDqXvxY6B
iYuolJkhQXtDpQXzl66hOmEgtEStnGnEc0Daic6cGK2kz8jOdZXgZOKoe+TZ5Z5GsCTelIzONp7H
4NkNE/1bBjYznYBF0l9wG7Q2ByIa9Zc60WHNeM61qhufzg7n3C1dTHkKzlk9ba8JDU6BRgkWksWE
kbQyHk779fXs7zIFbBvLoKF5h7LxwkObi3/YKHOQDB/tiJZC/ZdCSqwXsIHgyjShWrbqbJaMotNu
nE05z2bvr80dZmLiclaE03lg7fKcXWdP3a1zgM4WbdZvI0eJYKSfZ+eOwH1FXs4HEmT8I3Po6ZuE
4e5zJC4KmjVMbhatLpmR/c7a3nvYs0eVWj8RK1wx2zjtoLaITbWs0lvWuj5R2gBtfR15A3DXRLaV
IpyOgMx/F2b9vcIaevHatjunOBTdCo8EN190qMdp/nBKxhFWmVN/QqdW2qizW49WQBEewtVSDB8e
iSJcQMNlNDWuTZ5uiZWbuyUnWtSUsn3GRL6uGXPX3i04AlTxAQVvuLWrrytccR35UEI+BZTHmN3q
LzCygGLHVeNzYp3vrxcAIvPd9D55v7SNR0MV1MR4vhjrAfl1SgaxhfbauxBIy2jgphu40MZwOdHh
EUGrsrXAFIVxskvSl4oqlNKNTF/E2bukOol8BuEkiisM8rYLjAGc6xQKirne2RIWIv3SM01/rrxn
qU78L18MHGrU4dBR/UjXp3xfUGbSlhabFNKIbPPMW9EO+i2Sw4hxZTzX8O1OrO3uKdLZHyROBPDr
tblz7S+OAexb9mNGzFtFD40GG8qvxqtA+YxzvXnzABGQdk3eqqn4qqqBbOC6bs3xfKuNpT02XO1r
JVAUmHH+FeNk4qPKRZeefT70HELCO9uTvlDm5382TVTflrh4rN8d2wg2sfP4SSXJuznc8rI3nr1M
vMMUOs420vX+FK0NFZMFH1nX4Tpn0ivPoBFRMvv968BiRiOOzmh4YBh18MD+Li39wblaPqhraA8x
M6ft1BncGFyXeDOjuEj/uHn3Kerw6eqTuixzk7JOOxYCgtQudFaQhFDA6sQqAdvOWBymmRi2NFr7
UkhLARfD72w56CVSaW+53f5d6LQ4i6UpERGOJNe0Pv3SsyFF+YoQSMFg2m6cvAOWwTXrjWKnbMs6
I6vuGTVU505zQirqpAuMSuVBqrU3Mioki6qOOUUyhL5tEu2tMXT50VgQnRFgzmdGMOd4anLfGayS
J/0WvZ2RvKwIkxlUR4TIDfroPrWu1TA3RR2NDJ3fa9276dScPqK/ZajeBKeYA19Fn7ZdXMSoJPqB
YP3iwwo1g+iQaLvUSSkOtHtjr+WIIEmu2qtDnUxf1581HAF+Tvdo2+2FurfhsLiZfku0Bse/Le/Q
GLWv7WJZgTWiMXoldI2x8PbSTlMf4sm4yU0IDnlonTG5/1jCEtCUWE5x+bFoQFC8EXp+EspLLwxS
V7hzd4oKSM7Q2rMg8H1bRMHGcgqPhtPS4EvsdRPpMRdRQoo0Lx+vvUY/t7gv4F4/nH7B7bDisbCR
7AzNTd/G4T7GktIKIct/3iBoFpw0BfXt/ToHAwOeuMnPuY8Hv7TFV2cx7VNtAQ2IqQIJs1JuWmH3
/sTByrdz91ebFI9aUNBpNtqp7Dl29SQhsF3qDZtrGwMaszX0/4WOItdWwWhWAB04IuLplGAf66w7
Lsy2E+zS25Spup/IGlwPrnd/IP20DOcZuIhWI63lUB6IQi13c5kIxwkqeOyqQyMZcMiTw4pvXV/d
CUoeIr2VT32tKrAVdbk08ClFFeBIEXjcuFxmxsLjsikT3xyb6pjCrsRNjGVcpeApAUxSZTpPPH1Z
kI69W40bNuUnwko01IzdV2Cey1vjTJRw5C5Wq5+90X9MWJ42ZTv3pwkA7sHIk/YYFxnxUCxNiYkr
J66Tb7ReEmEAwUBQgEmQKad+T0sAIFkxu5s6zDj9RXkwZpa/OA79OwanLTZXlv9PW5EEUezTwe+F
yyEGQIHLtgQ4sW4JSZJT2kqQYhvZzA5HTuhBJNs3KWf3pGuGxtuc/bRtV+2rgVI1tEPwgaWtg+/I
811LM8N2Tr23DCzLVo40FNQW9sOcesLtmHvyAiJe28Wrqm8bmkUaG/hGSoJ85y5Tevey1RFvRflh
WsrQT5ngpkPqPt1UD2oSnkXXfrEW+uvxp2Y+INoqSPRy3LcuPj/8mOrWNcwQIyg2WzsdU67YBdGt
AZiTLQWG40bjLAl25jFV/+4op+qmL6m7UnZbul+TE7jjBQ+irj/rpj3hy4cnPlMcyb7/UvQtg9/k
ojj1LhRZsqI5ULfm6FMkEUi4COhe6qCeJtmJ5CAxFMM7avbwfdQ5oGVl+OzYFr/Ll+3bdT+M6SuR
tvpSkBUmJEKhVpmTkA1Vteu9Xu3QgqazV3/pBaVpLRfEwbbHxM/wd9xTJd9Fav2DB9iC4N+fYOyb
3GkRwZM6QqaOdHY6Y+fBEvAm4onsg3IILX7O8RCUSTmeElvpJ7IAf+pozCDjE912ivScxs0/cMv/
Gar4adRJvrIM3joOiX4b0RpbRXBge2u8RV5rUi7aUmc11wFkW+H3tXwUi6/pw82r868NEhYnlWTE
NkXRM2/oeJ60jIKcm+zUn5isw3kYwMPHYozeSptKJqvJDq2tE8CmfOWYuCEZ6nD3Uh30nhmctAWr
tDUGVdJqpxaWqBokmbGxBFIQTbmPlwOzS9sCgGzlyRBrQK1p4De1poP0rx0NhmAzVlXqhcIi/9FO
Y38wLVDNZgcewMnHet8Q83y2PRXTET6DDXJY99Zj+DXTDoe6qU8X/MMMPIC3OZb2UxCySGipetao
wRuFdL83upzUIXP0s55rWMS0BJyGi0Gbwrj5IRYnxJ29DMe6jB0k6Vjftm1hQJwaTPMgZfWjcnCn
R4N4hk6ETD7H4Y1TCcB/KoX3iCHZtcN8DqJVBSk21a1NmGzVqXZmJDt/Caf2yDgT2UJD4RuGe8kk
8UxqnmpwnuqCEiymfz1HLgMrMXPQhkNK5jwT9zzK3rnjJyKVTOoQkJ4Se5s2IFurCdpJmJGYR78P
ZVpcmwSPhlbwuGcVumjjnNwNo7w7Zm28jZn3l4Bqv23mhNlwlkes6YzastoYAnphEnZwFYVAGsm3
KHKGa2V33yYVexfZik9vkg3ROJZBiADtUYTqXFb1dEtbgmB4DE847/7pYLsyDoTO4+ZKnl57kdjl
zPHvySOdbIR4pZ3TLxr2SEQ3/bvdjmLbG+HEO+NdWoo7aSSOcQSjQvmNBm4V7f/TynU2nktNnppi
jvNSgGWACMlGpNWJoyMEFnOR4WPGrCjG8Z1vAoyunwVdAoZ2XhipbmxRzWelsoPpcOwvYnb2EZmC
lzbTRim+/ayO/bok28eimV2qnBAEDOTCzVY4I3wjqcNKCSdBuQh1hkwFiCy30djyCHjXXVl/j+2q
9Rc0rR29J6afE73dI+Spt4T8BpGYS5TX70mSEqY06vSNKI5zTtxGHBeIcmtBSPzMGOVKpS/Pkg7D
15mpTWf69aKRp7NhYNoeB+uWzNpXkIzll4XCFjmvqEh0Zej4w7N1CvPYWrh9M06Yj9euJZ+swzgl
dpCREt56RqbRLjT2hNNhMuVmdkW0U0+cFR4MBudUWGb4nhW9P2fPNJKfhAnHW9atAN+114P28Hvd
FWJvDEZ8iyuWytSGfxXHnk3Tm1NfwslsGekQVjBIDfRDZRyiRD5zgNZ7fBakpXTyyBGHNt/sI5Nf
RHwZq8m7xzSmMdmJRp/pqbwn2fchsmj7aftfRgrFYzE6dS4o3flO96Qo+zdLG9pn1kHyqOnWyRPK
64VtYH/IQ45IzjcLSe6xterWCkhpFXuHmRyjmqp7eM2+L+qPbv0+bmyZ4Gc8nrnhIvBqpf1VSjGT
7qD1JwZ+csc4b/DMYZw+91TceFOaHnOnRcoIWWaQyFsneS+NAXFgAvpBmTUUgmF1xvdVcc+pdt6o
mp0RPrZ0T8+nRc1Po98jF0EurFusk8P8A2HyIqpPmyIg0ILRQ87DgpX2ELpgoEUa/xiJjf1QHY8L
U/9DxZk4RCI2rjpr55XSN6CQA2eLeBbXEW1/48V9hWLhWl+9ZtBxhgMEZ0oLJizOvgyCw2YT9ZPP
G0NoZ7Xk9Pya9uR+NRy6GgJDpoD9dvhhOrub7sVEnzVwfVbFEt+ITRTMIgfi4TU+8JQHB16HMU70
NA2WFtWc026hgfeu23rewWC8tI3R36jTBHoeyuvkxUjFS3pcpEjfRAcMB6SwfchqLb3ECiq9Ssa/
g5aNb73pHZM4L09Zb+ADd7zfLm6q9yheil0UTzRAQScuM+9DLIwcIsuhhEiSHDG1efztvwQ5okjJ
DgneQHPBSCXsCuDMkACaXsdLSqM1kYg4qqMOcVbXgVfV9nySAypO1mDthkJTHAw0wI2zaCHPMQWo
uHdblu+mOjGjHU9FOUDfdaqSnycDdbLO9bvh6SYfNRSAs+b0f+Zw1t9LQMkblQ1vDPq8uwAksBUp
YYqxsEWQmdF0AZB1s3FX4wQo4ENBsgrc3MCdAmTR2ueLo0hz1yMljxp6gNk8K37bYduKu8Pzjx21
SXMU5TLfS3INQZJrpxrm8oPH6KMJmVNSPghBed30sbgQYuoLzElMiG5zriBgrNOB8dlPrXc27R6e
plPpG22o0Zd0DvWA4w0/d5GbLFPUm9zjAhG6U/q4cFvKvAcUnx60LoFx+/Ya6aiuFET3GOJ2sjsX
Yd6Q+vCwTfULSGPD/UPWbrjBFKfxruDBSiWL/68WjmHv77SKvcv6gpExO6ZjdX1dXMu/ziVCQZ4w
zEsDMGurx4yi5foUbqpkfWKJ+ntD9dvJNorqZo7Dl2nyxEEus31W6IjQmhkVUGZ6HZKKgwWD8+rU
tR0hX8nskfxR/E6TbXHzehQKZ8HKORFvOrtOPW+dHMgRfZDtxZEyDyqF+OuogSEHBLAGxlWCe2XL
wFBc4UR6PvWRpMKmcXjPlMIMwy5lbVKyZh151oBf8pItrZJPtWZxzPUWSNQqf4iRNC7XSMROPbdu
88rFtivoJh5PyBtFgKTicBc2jBQvSS0Rnoiq7CECchbgIKuEBkHJ6OEE5aN95RRy6tJEC5TUf5ng
o80p56QYVuWpiBUuj1F5FCbJsyeoTqdGOz9OnkuAXyiYZmo6yTIxD/WCR3HSwHs2ZWx/tk70vliw
8QmZzn6eaOxVZ+dQeRasUEHXAZmhg9cZfyKEjXETwTF66ckEzXK80Jp2GF1HbB1zjd6N5nwjNAOH
PInoBEmbh6smeULIUMeOxXSb96N3VoW6EMeBTWlVHzWT3zxqZIAgs47TC042/TaFe/SsF30gOZAG
OYtJMK69qq7WONuwtJarmsFS9UX2pJYhAJ2JIYKC+DE1n/rkfo44Nz5jPY7ONvYNxv1QHBsXbAnU
nPYg06lADyMqRy9GeSi68s0oNehkVQxdpejzB6OLjvL6SfqSqz/AqsBPQSO0dBT7FtWn/lg1xFEy
D0qo13S8V9G33uag5HRWup+K6mDatU+z6blcuyAtaqR9hv3VSXdmuWlsbCz1p5jKlD1BXN3S5h1y
R/Y2OtNxQSg9YEyTlIvQf2iwHPk6A3V+C4CsR+/YgUk5eg0DXqszxhUl51FKnxE6sqAv9usG2w7H
mqbjxKB3d/RHocf/SuZMyIBserzPOt/8EE8YzkrRNr5hM39f5G0w9UdPRf0FDHy7L5oyw5NkQ+rm
XxJPPBMaaBzrMyOC1LOblgHag5MHcnXVGcbQ+4Kg4GGO+R2CS/RudtZ+xeUNhG89fpo9QTBNcgO1
OD/+/ZE8RH6oNBSMYQtwKyDDavDTyMFjPfAIY2Cu9uURkSbZIg5DtXajKtBSHA6vLaBloRtBWkaf
oY6w0umKWzVYE2LrjrGOjX1lsU/LerWlOUaItH527TLt7W+vI6AiIH6xh2y86KGdQbVhlOhE9ecU
Tg/iyfFjVqsBnIElOzjrvSvZe0TIn0aa48kbEZUnAVbECc1bou+9VSkmaBZYMHc2dgJ6q3EgEJqi
1589R8iUCR8UyKzalbKaecKWzdZdzQ8t2wTfTHj8zODl9Yz8XK01f1suJ5JCPaPzOjIOeZUdubTn
izQtDCdp9ni1uQ0x8euKvSAZuj/sKehuXl+Ya7h7i34tKFgg3fy5dMUVu1RzafttaQKV6nLrnY3X
wVKz9xgr3TfWOkXaTR0S6NgkAPUngSoj8aAQcd5auPN8TZS4mNeRasr1HERaNO3mGg8UuIP0zXbw
ZaT5wL1Rr3Y/PIt2Fj8nYPJ2iBCn5zkGNp6zP5CVsfHN28Kpw0dTGX8sxV69c02xbZBaN64KmxsM
Wt4gOfz8t8JYI2+PlTAMYENAe2D25IvkQnNl+Sit8FPEpnFl50tfhNv8DvHqHiKjiiGy9egiLP9b
S6vxKzXNgChNoe5imXjLs1U75thg8faf88KBDbIgki1RG/DXSx9M8+9FY+42rS+NkbOVq3p8lsRX
W6vHXKN59PMVUIPpKN7Q1RQe+1ibHkaFt9nNxmwzPYHThAFCE+BgYQi4eI48MhXUbn3C3fjSnIwM
1VnopXdIG/PvJOo/0B+0vYvlYh/3un0B0AknKGzq1fHaQYGr3pXh6GsQb/oDBTkmVxqinc0dc4fC
deQm0eS44/wRBcv6kqxeL9HUbzpHTAz4i4ailUSfBToBwfwb/jyC7wn5gcXt50OH7Erb37g8HYq4
vTLlMSLdz1nOMYOtSh2+QWOxrnX4R6c/7ypbFgdjfelNWS3Y3+OPNBrcYxeFmg/zHKrMWiT4ehGZ
gxFb0+4RHJd7DG2THVk5Hl/GxQRpdCPl/2HvTJYjR7Is+yspuUeIKgDFINJZC5snmtE4uTs3EB8Y
mOcZX98HcM9uj+yq6s59LwJCBp2k0QAonr5377m9e0Q5Uu2MTtD+mNfRsJI0lUoGKUnnoHcmpTGi
QOEddKDb6WGFADsb0Qea+d1w6JAVwXOgKM1DbYvM1rwqqw0OTQuvNaTZIDV/eLPoXqzdxgjOZtUC
aZOGuzfGqjmQD4CBueiRTgzmqZ3sdO8TvUculKK34+SvTM+G/SgVkH8sJBjU9fcERmVYOd5hsIr0
AF8WnGhX2p/a8RNCu2/Y4BSKHN28uwbjV1G19lYQufKQNCiXR5DYcBfZJPOYf60NFBoZI5ktE2hr
35n6XkfYhaRPmfe0pwFhZsMeAnq673QTvOuQjaeppPctixTjiFsymi97+mqsjo+xovjEsWevhx5P
90D//AA0cl6I3OyCI4B2iTuBu1ZW/9BJdW/95DmZfHlsNLgCLMX5PkIwh7AlGFd508ub6PFpEjr1
OtnqZqnUYEbVDMQOQmSoqgpBWAehZTINUj7eLdPIjxF9PKAnL1SZco+WJ96TY2qg10LL0E4V+VNs
Dbhn5bSydeFd27JHplMF4VmN5hdyGLRXWrrBbowxvXpCnQN4Dhf8/Ml2GEENAXnovxfKsS/g0nvC
X3l7C7v76MP2vS+Vu2HMBcZVxcMDlcQGxA1NjlZtl3136WpQesdxOCW1+oo5H4QB/JAvUzaRPBaV
qKyU96i72b5SyVebsJ+VtHLt2If6jWnn+JRMLtleWX6oW57Dnhn2z42v/pw023g2ESKhJDD/TONX
HI3NBf6+t81167lhShR1c3cpcvSb+5AkFtEmbOF2ybw8J4Hl4en5cOAyhkJsuYBc6EZscieMues8
tgb0PgQ1ikoYx5E+95a1cgUj1XpxJq0EcqibaMmb5ISTptvR6gHKrFUKKfr4jeEB0TUM8lfDgGJD
uoNz0CMkjrM22SyTQ0floMcl8MfA2deWRuu9GrJj5DigK4Yh3Lce08NqYJ7BM3zYMfGco1y88Vj7
0+MA4eVmIV8iMIX+HHufYVuUsXzSELIRJdQFbDd0xLtf2nJWb7qENTWupt3DvH0xUjVHuGGMDfzM
3ufJHjBgQeJoNr4Gqqy4VKfpNAUFDVbHu+Preo2nWG4MPYcAqiXWU5/SYWHP9DJQTZwD2CFpPXpb
N/DEFVoxgemzBCdBR3XFxm++MilU5yykEo2a8cp/7Hmc/tXrQYJ0qdYdF+H62FRnNVF5p2MTbl12
7BAM5s1oZ9X9xXrpzDy9BGzaL13D8NAfiDLGNiAvxtCVAOq6fGa1i6sktn5glH1pAyQ50HKvoeNO
e2gFZO12I5IDJ7EICNFJilou1HrCO8J09gS7ifAFn5a76OGCpz5eh5x59/nn3sthyYhDiGhMML1N
FGuc00GaN7dHhsDviGZvrnUAWn3zqt65pDKu99pYWTBxAWqawmd3ruLxcdkJh1je6am8cobyc9ro
h8qEQYDwGOx8y1O4m3BITPHcnI1blxhu7ZCOPpqIDJdEEtFwT7Bur6qYvZLrkFU+H5Ds2TurgBli
e7kkzaUZwjOiM2Q2Q38q2RxNpnvou6C8oS8ISMNw30sz1J6y2H+B9NOftK6uQXOzFvQNWrRA6K/o
yJu1bpVfSUiOCYV2tBdKQXF0yXzA0AWSLDGddJs2A/RGRUa8UX8DrRw/meCM125LjLs92R0rhq2d
qvmQ+RB6OmhBR5IYCZj1/eefj9/0tgiQE4dr4WeTlNzTg+a33bOOQ3ZrJ21Mc5/C2ocLviLY2N30
CvTvMrERk381KuGdMgeXO2ryY9iAkBGaTyi2T6XdkCp1Gtu4Pej+FgDl3pw1aQ0KsWVb2efxPgyR
pPuGkx6WjzIs/IesJ2+pLaCuot6kn5K1xSePah5/e1PSP6WunbqjW7nVxbXCN0LXnb020H1E9UWi
saKXUpVt89DMB4OL7Dy33Qq/+RiBUe+MsUVU8L8OvmWIcwwPc2eHBEkufYYqJkXt54fL50glejzi
4X2E5r8xES08htKvbjFmlsLJxqvVFBt2ceqQ9vW7Jb51sQy/9lZlnvUiFyu7pK9hWCU7f6//VPgl
MqG2YJLOPDmH9PJzxxZ35QwV4s8qBlZTVh9kNRWqaL2zrZOVNfapawxmsw42/65qsbC6Ko1ZrBFp
aIq9PqvWHGNekNWQBN2D7xJg1pdAnXhWMPCDVnIN2+Q1kXX2mEREx7WMJH55XigTvE+j+4IexSot
76C6cR/oHUCD+YATp8YS2KttllbRIZv7sy7lyXGcxaih6Rg7xHg/pEZzAuL6Vvd0NsFB/aWIaJsH
jDZXBiYKkRWXMKKeWVQVc3tMgOU6d2SOuCA2XikuNinlyGfcT5BbqhebhBgAqgHoQCg/N8NEzNZv
kIrDAEo98djXhXzsIrkBozOt4XJAaTeH6Gr4TnRdPtJgLq+s3nCOTvsAj6m8B9CwHkyA+/Hoc+vS
qbE51+hkNXVqDYI2107OE1dzmc/gsbzAEJB4PTkov+f5I3SUDSwzhani02BLdeQm5SFL4J3GhunK
llzjBlY0nxJ3zwyaDD4jqB6yvn712fCN0YDVtKMNriEIgXATf2ts/4Hp3q7z8/qxxcF8Do32e+ty
X4V6wXDekzeyxZEsd9Ldcf0F1zYpg6s+2Jek8J+6VguPCT2L5z7x6Z5pYMmGCCh7qaN5r2dPbJ0g
7CuE5QNRYRU14MT5lRtvWgdFYDBXr+ZkpadUc66FR+5EnNLf/aldExlOKlhu/prHRPHNZnjhpIV/
KHDMrcO5j2e4wbeK7K59mKLWj7vsKY1Ei2y+fsL0ExxBJperXBloCYZ9HefqHjIlOzoRY4Ai0dwD
utvhgInYBSE8k3sQ3GzGivQ56XH2IpVdkHlDRtb159CJ7tD1HMJUsFwvPdbGi8RpSNJxlWQx2wet
8oC6kGSymJsmJ+gfURdzS6yUX1XMOLX6qYEpdOpTUZCk0tY7KEngaObtiewcigUTvQFNRvWQFBoQ
M4OLgmrjgSBTni8DJQJV12ER8ygaJlDjUh/dq4UUx+qmhz71P0bsMWy5nfSR+bO2/flQUy4DnjqB
6x7TW332CyJfpgoutdGSXe5wRyMxC6WtHjEGk5CL4yshIuS5BuPbjngnLKszLo2BjrfDb9sYrzFO
lL2MU+diOp2DPZRskEo7MwORF1GywuP5Otg2u/IuushR73FiauZOY7yL32SEtW/Ft5hp6IEN07ci
gZAt3X7Eaj5bukKJCdN0KFFN1b+AtWfqf2bDQGhKQWdlsXcVjnPwfOjvNg07Mnz7fD9gbuTb2P+W
tIAZD82amu4ZWxVK6nB4mKoZRw/pJGIqe44QJZw7s/BZ+wngTAVkJmKv9Obcsu/DTilPPmZEhvJl
/eYnRA/VtcRmgpLALJsRmJWHGAPtaA9WsGgenGJqHrz5UBWom1VMJhZNrQ6aHEHAhIQX8RZ03cZU
uX1aDvr8UQxUnwcJU6aVysNXGyj5qWhNFz8tcaHKbw5BMH7kNDJhMIRMVV2I5gt7AQ/juGYO9jlM
lf1om4kFAhfNZiIDWqC5/2LWen5i28sWBcEb2TfzpTr3mh2IQdmk1+QKEUjUBHPh58PtSRxzIvxG
ih1CaO2hicgVMiZ9X6qQaDBpv6qyTzHFimea0kC8bJQ8XDmkDY2UE9qxTquBiSEBu+W81Lq+Le+E
VDhk6PbToQkduTJHCaIpJAa4LGrm4TXJgDo7vlk34nrZaxPBg1X+JO70Ey++3hwW9yXeUGgyDNlh
uM/RvR5meJR92ntCxhFQowkrAKsaEPYSF9EjcYdT0BWPzRQcpjoZz8FclFrVmlAiol5zMzpqKnsV
qm6OtCbLA251omxJ+DPwbz6poHrSAHquF61pVjXWEfFD/1QZJJoY01liUkGHCLAUleDu51oUfM9N
1TxiT/heT0Vwpinnr4XZuXsvwHKehPUXr9DuOvPRt1jYX3nw2Fd2nLcacfE6K8SxI4r9if4AMJoJ
x0uLd69H1MQi0ZBfQAH3EE74mnl+TMeUfB2KG5qKdNS/D5W+C7T6GJS1tkcBZAJ2d+JDTnSfzbom
sVvpY4WzdRCrbt8JoMpJ2GDPm+VkS9+tiYx87ygoSuakPmdNlCJHaFkvMLlvaYxgMEXDevD7nCe6
wo64VP/LWYP/U21itzb3TTSOTyN8vC6A26hbWkLjontJhhyLZxs/IkXGGpcPhE3omXHwWPLgsnnT
FzIJLoEltTfeiny3XDsEHonJ8Wj5wiB1GAIMVfYnmt1i1xg2+tKSZt5kdZcp1A4Eb09nOnvfQ8C7
h0LBm0/j2ruOM7qn7ZGbiKQOjxSTe950e4Uisdn5dercWzTeM0+/pwXNZhu4+WDkwXMbWLil0c7E
bs4oqauqp7zPf0QeGu9mQGqV6htLZt2LNcY9ijaacEpaLfIJ9oxma6lVA8LycZxX4J+qIITm35PM
QKSZ60zRhU2PO7D/lC009MYYKvJ9+34XYOTF5FJ8YbCQHaWX5ltTj4NdBr52P2L4XUPCHU+ij79p
WkKCZRCAV9bc/rHFvuqYbINM1OwEbZnaxYBkuDazllW3n2MlPFgYdZsjG6tSuXENtFFWTP8rTTCh
lg4P97IjeZZkmJJsmLSCM6aDFCPSJ2ku9sidrQ0YjmIGWXu/67VDPYsDqyLSKCKy4CQKhlIz7pgW
zkusfP3KVORzjA6X6IZwT52LeHBmLiz0hcnnAYEG8epPsn1k77xaHuAVERJroaUCI3WB/9PCFYtN
4sGQMWxuRCabAXQGASyHKiH3XM+eMD6rbWjXwamcV9zW6c9R6gxYRlDDu0MYPYyPjlcxgtDC6Oxa
UXgYwv7sFB3m2bistqD/8EnX7B6JYRNrndi6KyO0GVAVV3NbjKq0IcpGRASdLTO45aALOBKG3c/z
0Y+yL8wnd3SNJ5KlXk0iEorRYpTfdE86EZZC8kAgWiU+/DQ1qTrmXtLMF6WEAz2fDhigxWYg9qPB
2qtrL6kX1i8jc+kp73d9aoaMzonwNSjbLrFE8l2I0d+HIzySOhFvwqnVvrc7rGd0xYlMcemt5dqz
U4T1aemeCl3LQI0P+TqUH2CntwzF+s8aYt+NAdexqOaRCYvE1sffSHOmEfo+luIqbMx6sqYiYef4
ALNZITvq7l2iYRxC8SH2nie+Zt29x3B0yywIwX0KjnnVMdjkcbGNWpS3bdqbJ1XmpBrnjNwIFgDo
DE8sfVgOueX++kgqblYs/ZekaQT+es5hnUhUJXwmVUOEQ4r4JjLb5kxPit5wJLpnrY7Da1vlX7CI
8Fj7oTek2NQm3xFRMhmBjgvOGvULQuAdkH3z2XEo29tEoWKpbcyTvVM/FVoNqhnwfVn7DxlPJ1IG
kaezQVnptdc8KcZdm8GEQsItjIdyXmAM3IwjQK2l7yomod/mqJKxokvQxEAP887KP6U8U6ccdxBG
RMp9y0KJmyLnvyyHBcm9fESXDCMRN5I593mX2jhkhr7WYxvNNBvyI/qQV1Xkw8kbkx/LpEbpzY/U
SM3dMp/t5iFtqFvIhiLmZzQG7wEwnqPRV9he563ElNQE7JHqum9LsLDVyBbVsZNvhVV+jkl0Ppkz
uyMcIW3n3IWH2b5/0zUWBTNAjNO7D8vfvSjBloNT2ZKnFK9tasgrRfw3Zydtk7lZpRoMuaqgQSG8
YCeGHjxuVB08k26xkTfmuVcYIIjqRVDOmjjY3TUfe2OXAy5Z/1w2bV4OyBC/vtU9I0YfWE0z8p67
jf1Yt8n3gAHNNpEKIRE4+dwtgIbQCL4mRO1tanyy1H3z5DU1nxZNJnrEf67IHWi0RRqudL04YNpi
EJVal9a37UMhiq+Tm2xqQi3vQncuLvvtXdSI6Egk/RfTrcVexUjC8JHxwKS9QD5MtWN4y8imDZ9s
52UapPyCxZ0RNnwCYm5A5pn+d6+OAiC0YCb9Wi+fK+q6rc9gF8BDhIpN02oKaWZRP//82mz3iI5Q
VDTN95TRQEEla3hT/wxVCRGCJOELNz9EUqeodr/EA/MwX3RHjFevi3WRIF9Q4M7Y7qwmM7GmU1uO
llvuCj+n9O3G4+K3BUZxGHvXw0TK4gt68mwl2n2cx0Mk5LaoHFHvErdG15LotR1oj5gBAVj+WQLF
AuLl7LWieC7hiVEIMwQ4ujgv4+5lSjtP11XM5sxmSj0fOvKh2ZmfQlwBSFy8O2bL7mK4yQPKPbxY
6DdXpdnHu4kg9I3Rp4TjteTVyMR6mXLyzrls8K3MZmiMS/KQohGbt8wDBVYVzQrqPngoym/LvwBp
WJ7Rla4Qj+THitT0ZHBYznlJR4PB0qlzc5RBdUcv3LRvRA9el5s6h9a0GmNlHKJJMl4ekmmfNe9K
M+JT3BAHUHYDuXxtp4GIcPqbZwy/Dlws2bZvRqSCwB9sUYI1SdxxZVKebOG0uJfFTR7H8DMREfE5
D8B1HprsGYvC+4Sx70uXluWb0BGX0ZHYK5SVOKFM69rOQJl+PrTOs6dX6U9kRYNEYd5rBmj/7a3E
A3VeVCGGeAMYtk5yZJw0JV61Qr3xgpwDcQC0Y/kB5+Uj20b3oucxASXzWHU52Iu7nKQrQzjZyWmS
Wbs1Izp6ogTKKNT3tOus03IQgYHAxBifANfR8J6HoHDqvvZtTddDo3BeSWn2uyzCQDdbJsmiXpOZ
05BArQdIF5iAd6P30qBrvIxuGZ1sTOk/P6OruYsKkzYGSI9X1ZERKXPUrXad6TvC29Eo1sJ4EL2y
j6YlT7pGu6C33B+WO+FsiNvsEJnGOwNl45OnkaoZ1wCxEDd+LCPRMmuupVOPx4YYgK2dJRkCbUal
sXXHxIaBiRaQ1TIVSIAUb5Th3JTbkBk0jch+erPZIelOyI52SYTJoi9BASwPRxrjZ8+HyWom14Gz
d2m9o1lhTwsJot5oJbMKxZqxB+MKTZ6kio0deZIBA1GLdWj5G8JsnqMWeakeJN/sWXXtiZx5Kytc
bXq7mGt1xSzmJRQMbJbVIC8bLm/RkLMaazPnzIQbi7L6afkqP09el3FpOzoQ0EwyabWwm7DKId5l
SdnYzPO2XeHQ32P4+9AHMt0piTHFV1N/74z8RSH4KSKzeIgNwnKdmnxBHqL6LQf67nybkHSVo60+
40O7iQGFZNy543t74I7E7mGgbNCN4djF3DBOQKqQGG4JOuAHKwYcVgiRQN2prNOioEL4Qb09t+qB
SNh0cCgfrCTAoaXgfav5UeWIvamwnAx2y9fJvAjdEYvc6B0qCxqnbw7M20Qn4KQk4sGRTDZrLAUZ
QPuxtf2t71mfExozwHVxVWNfnCXuFlHcvUxuCnXIya+dp8aipeG5wDtNQ7SHRaJaD+O7TfbVyelJ
OG1iGOEacYZmnY7HuE8l/q6KSG5Fc7hVznvJNLhvVP02pmwePGbQh8IrUIATs0Wb1D/aOlF0C70K
CVq4K2LOQdp7mFTtNJ2tnu2FbADeD4dY2XaIO7gjjG2TDs2A6+c99w/yKWZu8NcM+V0oszrTVGp3
icYAVMuLD3qy7sYW3HQReRZ7oE/v9I+MlV3z1ERw0pPGqz8Ah1j30cj2OscQVU8U9x5IoHKYNoNt
vtXuJzp2DWLm+lD1uY0kcrDP43xYPjVi6r7BpEvs4OM6uhA04AxF8g4mQd6risg7GzldpClBp8F3
n11aLFRx6tL26mYHoXuP9ca95+z0XI9tkusSGxNMmnFPnQI9MnDZXTg5+tbP2WDX7PLRW+kkf8xX
kSKZFqcL1NsE6T9GoBQ69EjzcpzgNe3tzEj2bUfRLyYDHsRsehszzlCWTtlhkOQExgOZH+Hs+kaZ
92kYGWiVaA5WYhzOduvCVK/a3TivDVU6OXhN0F7q7H5XIvWw5hDPefEuETRkJIV26ZPNQ+ttkcvB
rV2lU5yeFr18YZsIGBH+hKYVMjMeedNacVnk44NPkRlYLlL/INktW0lExXN2cE3PqzGfcOwmmzgE
uMVUK7qIobpghNlYBXxvkUcvQijjjLtmLQoEyEgckVZA1PNc5hoSln82mw21ekx3bsHYuyXFbIxs
uW08t7p7c4IjMN8mbJ6Yvq5xmbpPkIK2YYl5KXhc7PVFLcYd+scvZKREWAQ40LWdF+W5bEx76PVV
ePNbUzxpOj4Dw6zgbQl48FzXdBo8xoaEsh4LlF48w3v9nNGAWi/Kbd/CJGyPUr/+rGjolX0OWrJ7
KF1wPkT7xredz7oWb4eYdRv8zkPifTBiYArkTdgWRfBCItLKJnvirCPnoA3jwGUaoG3ZJe4hVoBz
Gxv9DR1LTGM195gI2cmlc4PhpuXRsVKMPBepKO/vkz8F/p4Ay2sjHX1Vpjivl+Lbhd97sDNo7+y5
k4dAG4EHV/Jkdr7N1jDT7ybz8KI3Shgnvc64XsMRxAhlp2zDPBBGnJ5Z57QtAXOJio4FmHfskoH1
MsQ3a8rx9elp/So00RwHBqFoUKf61UElfFKoFVeWq6pXWWTvtuCpZxSqWuTva4N4xjNd1q0R18GF
jICVgVAfGXhdbXwXsYOJ0XwzuDQulerLLa5fSUpBnR3ArYFBRVxE54VxoQsZzxfi0hA+atR4r9LZ
52UWAklmTJROKcNHt/KDfZK4jLuGRqE4hVHvphCvisBg/mq1O7ZpzBjr9NC5hTqn1GfIIHQL7UdQ
XPWyxEVLsPbjaGRHQg+NWYOs7akR6LJi/wR9tI5kkkKbNMU6ITeuFI0GR0DPcfkQHNRyITwO3Az3
wQJDCj+S4JmZ74iBES2hXmIHyMNDVDNvqe15PYy9YG3Tbh2ZRCAxtr4yZcJskqJvLg+5Lc9YNrKj
K8GES4fIVAuF9maY14rlwOvzya0kdCadYzroVV5G5qPGbBPIGMWw0dvW86qcOtGcyUoCMvajnsu8
MT1yQDXsegxr/RQbQlNYKwsj8DlQoXvq3U85g+Lrcghq8QWCAiZRbuSz0YcEjIAIjUdlPXQzbUGP
2P+WIbtWsl+ppka6jyLlwZZk+SwrkGP1SD/+mqdVea3n3q8TAJZ1XKDv+IVLKFwI/mj6d1fvfVJO
fjeFao887FcAYt51z5E7R0fdYFjxcInYv12kG4G/C3KATkYkb0ZxH1KTUhpi7RsNok2e1J8hg9FW
xwPsr/Q2Q4tSzvwjL3xFHEKEyNQSAeAbH/5YtJRAaY71hQMgxDii0FqqveVgaGI4VMRMWRZSpRlP
UC5DcSviji3rlL5llt6HPrlNqsovko/uy/8Kbe+7rs/yA91/I4Kh2S/a7hJ42dnXKHW71D/+79EF
l8SpcFFgJWP0CVQE8Dla99ewjvZL8SxmkMbgIuA0wPU4OqpAJEUbVI82514OT66xbtgXfevs5OAF
hfxCetUPryn+zOLs2hZEL9QDQjxErOPnBBwIzkJqFq1/QPKXbJLWpgocUclo5Zya6Kc5sR1D+Dmt
Y8ayDXhyiv8NVUN0kwNYcqMynhLyPp4wQbnkt2oerZw5oMClF1jT5xKZNWOImOFkc6dUlVN11EsR
75sJzLoQQXvoQywMXCDuMxbu/m6ocV38/Cx1n2MTD7WR4soW1fxpXBhIg7lrl2+YMte59mPxsHwx
kEx+UlF+jZLSAwmIetYlAW3cN7kzI8OGmWxEakmQJ/ptipuvQyG7DrEDg6NfH3oOlDOXjuTyPyNv
TPd6WHzxYs85RTkWAjvI3BNMCOIE3VjsJQ6ifZlSCo6ohXqbbbMjsKP1TNVWljGFAAwC40Cv3+z7
+KqhUb02tV3p7DapJjS7gjYUCUGD959f9oT8rNpQHszJKRknBElyzUL2UrlAQLf8hOX/+aFFwmc8
4/NSh4gVHmrlWpNAM3BuDShhyxykFLrMy/L5coiS4mYEZnuIRfFtXIB0oU4iHjZ81GnmU0s5RysK
tt9y1ffzzridD5XjfIZY4SOba5IDyvqHZUeiCpdtiTf9OvzcpSSy+cnRnvnp/kf+C6RdL9Ty7zlB
NmjDmn/59D9eAGDk6f/4C3P9r9/xHw/h9yqv8z+b//Zf7T/y69f0o/7Xf/SXn8xv//XqZob6Xz7Z
ZtQa4739gGXzQVun+Z22/v/6xb99LD8FP9jHP/7+naT2Zv5pfphnwNiXLx1//OPvUofe/V/T3Fdf
wyQJv/off/vx8bfTR1V/jP/Hd/8iu+t/CAm5zHVRdRo8VW0o1P1H3fzj75r+B2pJkO6ObQFxNwwH
svYvsrvp/qFb0pEw33RJq1nAg6/ztgn+8Xe+JC3cbo6ERelCD3P/HbK7nKnjv9O9bROtkI00wZVS
t4U5g9R/o5LbVlVqEgcQtxHxU9Obf9CKW0Sx4OEP6ayPWTzCngWDb+2hFs9P8KR2lngyhL+3sWv/
9jb+utx+57arhSb+l9ejqEp1ZhRKlzb5GP9CG9dhWI1aRPfDJ3G0EjiBqeSJlkXBuCv0HuPCd1XT
ovG48WueROmGUKeDJ/rHCtZySlpUPH0LNZ3RPvwtmTEYHo1TGGEiiMN7qawrQvJV5Vq3pLK+ocm5
TG4FMk8/l4N7D8BkobaPu/Egu5e6/RMo3opgRly4+jrPkHzb0CXolooPA3+YzYYj774ZBpkchMgi
qGRWkYRoD+u3lqwIr7mNBhNiQ60k4pLII/qFCCNfpkiFebudo06aXuBDq+n3dRQy+gUKNRHmB+cJ
jym1AkAB/oaA70SBvUExF7GkzcnUSV5t2yFde8BtQ2TB6BnZFf2wkA4UakJAS47JSMofk91INpuA
BjY6pZVD51PnjwLDtCqGH/jGqzxb64h2aXgy8O5gZavg1uKJjyYIAhoJWTxUwpvTIjSjQqxLOmHy
DTkFW1s4jQGKZkLr4LisEHSgnKEAWVcCHzU7qNj9wbASNRGVJVG/5RtT29X8/vn5rWneQ4cVMGbo
zq8ysNo0CERaAlhaAJBRaGycUW4V77gTv4UTlBmx0yNaB8574SAI6njH8zf+Zi9+7BmsdOm6YWah
+x8mc5/xLSGDWPKnaz35ewNEIgzRCttF0dUrEuLI+gD9wLs3EZZbQRVEkpfMrSjm/zp5L/5e9j/0
Do0OMEt86U6yyckcN0eydjgV80swofigi4UmZKwKKIeCKWtKAnbWdhuJtjVMyF6C70Sf16j9rWNq
Bx0ByfznTlwvE1qlGG5EGCFXIqYbETNZbD8SfO31ex9e3O4pLu+oAiu7XhM9Cd0Xy1gIBLS84WdY
WYhCs+xHNzUrtBUbm7iRiTQUt78Z2lXP3xVnb6apj168meo3bcIwQPwSCI9Illvpf0hOO9mZTfRc
91wmnJc6SDF+cTrpqWqhYmLvrhNCoyOD0HO+1leEEPLv5vMQNmrVleHKaJ/q7KZxR1reE5eEB6Ov
dT3MYiayLwlIh173nJ80yd18mdiSG4WNsa387UTzJSM9FlTgOR/2E0EqbsGkLSaYqkdBhJsMaelK
uE/zXyijj4CzXJu8zQEuV5jqhInuC5EcUOXvdbVuEmRuBPoV3LMM0AhqTzYKLlSN+X8kIploR3IV
Pyou4hTBZo/jlb8y7D5kvlflj4ETK+gn8NTfeFw2vJXQCZiN+sSe82ZCiZiFvvWE7tgurk0cbwUD
lMhMLqVy3ljRtlYxvRba8F1W7SoHutlUw6uRm5s0Nh8a32QUzo/W9b0KgU+JtXShmCAjVz5cfo39
jLERstgW3PiV/aUviBvn8iyI9O70jxhMW5y8A1dbVwWQAIMCtHyTyOgKQJ1J/iMvaNryjjYnR8qt
yR0yDHfbfJacrhxXdeDzovoPvWnWdp/OFv91iBU25CwFNPTAJ0VRDrSo2tN4XDG7wNBBLeena15f
a8X3wHeOogTexRLSUWmlXF4dUeLEZ66ZMXOvcC3aIfJlSE/lBwT2lW1Co3+P4q9IdNcFMTdETn7L
KgaBnXWdWpYhFjyPMOWsRvq/G4LP0IvR37EC8sPnG5X7QBjuWgim3Lyk+ekkc1Y7PeU6nRXzLGCY
IyuuYS1CkolWVHJXE2fMvZiUP2wm0t7wVg5vaCuJPufyTT9GbkDbPka8WBOFfC10hHK0SoJ0M3Ss
YHinyuEYIIRKNH+bQ3licIfbmxVw3s4wuGwBAOrjhByP6U55K1t/52Lc6oeZbRUweyRUZedkxo44
o12VDN9RufSI8vEgWQloA9ynsAI+u5a2aX1/bSP5H2xOCjzTcEwPeqZoZLD+ph84vfe9xxXMSTF4
Y1L7KWfz2+pP6AvmixTVw4otIdYyVHL+dl6DsD/BP0Nu41tHvU8OGeJ5XOibQUnYTCnCS/RDnLmY
Ncw6tTlrouKCBzuRu/6+CavjYA4HoRnbAd0Kw8wvhYL40kDygXVC7v18afv7//757/wn1YhwHBJS
SDqnWqLs+b0awW3UKLePUMhnH3ReQ1jbJAnUPBUhkq/m6/nf/30SDx2F1BxyYv1L9QO8UEYM98AQ
Rxcmxr24Td3bqP8Y0nPHNHH5Zf+/mP6/FNP6HCf0XxfTz93X5NvX6sfvFfTyLT8raEP8oQyb2pnL
QukW6Uj/LKCl+MM05yvFEZaSjlKU1r/qZ2f+knCUtRTIxlx0/yqfbfMPPoXSDaiOk67+neLZIV/p
t+KZH27yS3llNM5cEgnMOTbpt+JZeMxEGHh2O2601ZQqcBvzQaqBzS4WgGw7OkF7YkspKaIiE1ak
q64pub23OI0lslYY6mNumvvEaOsrdqFPehojXcrlQ+s5n4OgyA8pkWXMLUZKKkZs6tiO4j7VxsAT
iQGrUXonKSbmtV1g7Nhq5Bgi+hdIVP0m6tzwUfWai22e4iZ1HJqUVliBndfe7dkULqEbnrXK2AmS
lO6ET28Z8gdbpl/2rout7CWLUdLnj5ntNOjIGsLrsgKdbSdPgU+YbAUKgJYXJkrE3/YqcFkK02Bw
jx4OzjVxt+R+SP0Ily8756ldrStdTesuiI2TZde/DrkvZ6AFQl3Pjc66JyI0x7T0qggFeWgUuLTs
xt+V85QyMmHR212cwCExPB6Zjv/028X3n2xBTGe+ov5yWk1lKcN0BVcWcVe68S+rECnzjj9OBXQ3
r8ffBha2CzwKQgbga2VX6bEftNeIVvw8RYrukeV94g9HrwfzfJPoSjygBB0fApQadCfBPiFcBzrD
Yzb+s8yi/8nVeSxJirRR9okwAwcc2IbWqbPEBqvs6kJrRz79HKf+mTabDRbZIqsyMnA+ce+5/qkW
Iny4LmGUwwKzdSrj6c5Af+dJHnNpVZKlqX2mq3tewuqjxJImQUuqP9Rd1l161/0+puiL/D4dWHL6
E0PBFpVFbE3H0Klvni0EItQ8Ie8hltva9tcY2e9+BypdK6DPcQHdKY+Q3oHXjd8wH2VHI10SrMXt
Bee4f8n01GXKvbNgU/qUqti8saigd9ImcX7lErBj2e7sfxDj4q0tQ6aoErIfiP2D47NWtaOFUJwC
6jFu3+hdRhIazFhscvcfFAzho9HpR8FUfLS2a52xnf9gmZp8n0xIW2aQsjqIMEKZjUMgqlNmB+EN
+buYn7osTrFv8bhEnuAc4kWmz5FBOeiOfzwVx3erm0hX9B3zTBZEuelLUV+Ur0GJsZve3WL8NFST
XpvQFgezAaVaFnl/6kL5IfxO4dlyOpBZfMdURl/8HUK8ORoaHfWPTMTptTTK6VY5MHjaEP1SlYgr
FLJn0Zb2R6LdBkbFVHCYkezl+hYcpF0ccgEWVCYze+Og/xRpfe49QlbChNUSc8ppz1K8O01hlQOL
gsPRj+kFRS+KPafSXNqBiOcSWxMBVdnRvFAM2e+RP1pHpkoj1SUWt2EYf4NBiR+5oWNZsFGODhAs
pyhwQ82pcQXXiPMpsu9LoPAndVB0pJG9NL6Bbr5JvkIbxnLG/EygtSuDyH+llgv3GVJtpmtYcrLS
OLOIDY9xmr3bRpbdAwU4Yia2OkVKkolxPjdFF2nkn4BgTHmsEzXW2bVRkDROChXmfBP4f4R6ijAH
flrXYkVEpgJ7eO4fv1gwugYpodLOAuhdX5bmnKolgA1lmkd4s/a76o9OIw0cj950Acodb3hew0Xn
IH6aSaK7hB6AIz9HWhNOb11djBvCh6YdoB9ayo5CIoeIvq0LA6TEZHvbzJWYjcF/b0jZmC7REjLy
m61vjCyDs7ekHAYFJR2BHwmlFaZCc6lf4zbtLmkePALbX95bYJvsVCmKZAgVOYmD6KlICCBvvICC
scYmt6CJRBUGu216eFZ6xZBbPdAibodl+IY2bfzZBygrMBI47D26/LkZINwTBOq16fPkTu3vHI9f
q1UX3l2mRnCfOdoZdYzqTKBWfQghf+8Ni8dPiU2G7ILcPlZu6T9ma/H3hkOsvJzgRZc4VBJRQqJK
SuJeQqaPI4sWaulG7JVNvD2+aTIC0r75URSucayHortjOcqAVVVyV+sIhlZfcMa3JntQu+QP6GSK
pSHqk1u0ZLjKG9xyNQn1+2VE2mGiI4MfFtbznuFXcf1rCA8UyT0SVOCKKUFexCwVoEfny48p7IWe
30cvObDCAJkapoAK+bbOIxvMKXjGYLYoHIq13XpfmfS/GZVnX93MQnnY1vw9q2W5Vzm4yKnoXkSa
4E4NidSNeuN9KOotkkNOJoKX0QABQzGWuHsyivZTBYH26vu4QcwWSG7p0+Ng4qS5NbuPMFke3VD/
EQSinlpCG7cF+MgD+QfZNgy02jjM/rB0NgE9Ffk1n4uXKuzjl1qFR9equyvS7balHZVNCrfWzZPg
mJGdQi0gnFvA54Ch0/xPqgiCKWt8v9K70IlX+8xPcWoYNOUtPMOdLxf3JJfl4TdBwBvBfTWWn8CR
rJsgzvQukHdsLTVKBNyoXsu8+4oTEyif9mf0nDy3IQX8lKFXMzsWMY0fSTCe8UiIdPczEix25t5g
zemP95RQd/xmCeggVELX9YJXk/Cp/JlcGdTGlFuMTNxyv1ixullG8QmvEsctGMk7pFC5M2hBvzhD
NtnoxJhUvyqEfUgZceQq6/gXT9C4U3BYP1g6EBYfH6o+H2BmzoZsfbPYL59COzKvwYgEf0YOR0ZW
eCFVbLg2g/s01b13q4IBzoQV4NWYjHPNzxgQcVujRr60+jKENnsE10ZYPeMKkxF8P9svb2EfgH5Z
TOfCtgysZI+tZdsFzPOtBXsrgwAoT5ODeQKCJfcc1WpwKw3WYfjngk2DgumpL6z9INt/7bhQpxRv
JBRgDL988KSPtATPA2ZsuM5NHOzQ4NfXkDWg1I7OpUOj2M/SJaQEXGS1QLTRlxZzV29H9aNsoIUX
WMh3QTr+TEYeDDVM/vtQBN+BxS6BeRxjAwascogOYVeW5Ex44LzXMHC5RzvTem4NgDg5ip575Xuv
Rh4v+7xQ3TMqBAfZAz4t4PR6t+mJObn5E3AXOjXYZMaIMCrOQcWsF9JqNhpQ/VRiOx3GJrsTZs6a
O2JP5yx9c5xkhKAki8Q5n3MFYi8rTmZK8sNGyY46wSc2u8avfVsvIwulgyObZ6MF5dDLCcwTdsRt
U4F50QHeFNRJW3KuA4yYA8AkSf7Al24dy2A2LirxPme6iFOE48cc8uFuDlYBaXA+kgTVMrHRzW1c
Gzsb6ybJHbK7i/5TEqd4r3mWzZ2aTnGdkzvlk8RsBKQAYLPZDyUOyhKe296qiYJGB+M6lXfH5fIN
EWZ16m3HnjYLy+ht3XUzEArFMHmc7srB2WZZQ7yLNZzG1PrpEOZDWVXL1lwqeSJvoHgr6w5uCaI2
RWZq5aUwfupOvEYTj9i4ST+Kanxq24x4aeDhhJFg4pl10hnLxfMyzP61mWuGKH588od/TIyRj/jo
V4n80cQ/8hCjthijaT/ocDk5P0ByP7zaK2G6l83drqofObHeq0feBnT7BisXLQTRPgVpZAsy3o84
6ymD5vlXBoJrW/oS2R6a0FBCpIoFTiO2FJ8slZ6lP9vP5nEtZS3syHdRVtsYUeeFgVh/Mx2SxS1K
hxMTnAQ98jUrhvE82iwZ63Eo3yrDak4m3dK20tkjaCDOnq26q++jkXC87ORoMv+aTGDO6iurG5hU
mME3LuH1+9iosZ616FqbVmerVC5TurwhMU2lMckxov3mZyo8rAdcWyPCHDg+IUj5N5eotZMb87CC
2IlYmDzs1ZWFbBIaLAbKTdspYwP4vX/kaVNsAV/ke5l6zo0EVA8gJxCa9fuulwrqeW5rB0ctqAR9
IpoY0FClJ7NlolxoGZ4t6HIe0HaKKI6eDLBBZEQ4DK+pdrMkgqYZ1Nmdsvw38RLjQQk1UHsqEGiC
A34iWxFy0VfXNtV9dTdoyczu77fvJDKXpJDWs8nKaT9rr16tcvuUa5htZZY8UBifLbfQRBWag1uR
bTzA1+PO1b7LkjwyzcB2B8rC9eLUPLJA9d2nCiSA7Mv2QKWHo9vIkK7XI4GPpUQgUievgxyNq6NS
uC8TASLrkSYEkkSlcOuFkh+RpQl5WrNORkMYgIkYC5kx4T2b2/hYpNavYVo6TlXECPRow4OhMt0D
x2ttLbQarMBBcWfoQQyQZbuebnBH4/pTwbA/8oNE93aGVysN9g1tZXO06Mv6agiGdJ9UjK4dN3QO
uQ6QY40S30svEvu+41+sZkTDzLyzX46M8Igis33uUX+YEuBylBAdN2uVeo8mm6cHPKwn83vOyvu7
WiAGRkMwMqR9jxrefqWzWumboOqpGaF1Qg6EthSFtUieMrLp4E8ypTah6ACgq+9dq0d7ARQrqrIn
syNll7L02rXTpUWSd1+1hvYQIoSNYQ3NnvkcACJGXVt8wT4Y/hV0qBdfNv8kDaNDH++v0aF/UpP1
HFnhs1E4RLyhkWFzZgZ3p6ZepINlm8c3b3PlH9tcfBQR9VZjGgRjNZM4R+7XPGCxwzzL+W3n3KVF
1exarZ7Ns8nZuDyVNkOCoMPV5YalA+JAdYxYd8uZtqAdbwjK4Hwt5B+0VvZcjM2lBlzygmV4PvFJ
tFhpFcbTZG/gIKg7458alja4zTwYGZ5WfP+Gv4rYmhmRkhLCH+h4lCKsjbL4Cu6RRSHv6a7v9Zy+
NhPWEcvQHIT2xUTO8McZbe8Gw6rbFRZiHGfunQc5Kw7enso/ZDyZNqSA7EnsrC4UPDRkop6JIEP9
kqbysV7yMB1Okxf/aWANbssmhuq1SjJ5tMuKOybWBpy1dlvy/oGgyzqxVDKNS45iet3S5wJ8jc1z
ak7AP43V5xqYul4MN/C2Q5KgU2wJWB6d9rZeQtZaXty2/CLhD7Bg629ZXnbnZqmce6qlidwTJwjR
D2NU5gHyW3mPFyRubAyWA+E7CyWenuhbkYfP3CarMaaJ9M3BmHeyQsCM8D+rdy5IhSmBd6vIhAsD
Udx0wb+xejNGeonWqFrM4pAxk9p4ALrLTdypEFzSzAqpHVMQNv6fMbRM8Lai3es8jj37O/+1g0XT
1kt9LZcUr8qCNKz2XtUEztgtx+GC+9SlJIyTH779S/+2M+Qgn4HZ/5TcUzsvYrHig4q0NoVwTiV5
S0tj2ffSdv8VgyTHoGztu1ieUQFN7tZqyRKN6N6lGatH3vjLNigb/0C6ssWiqKMETeeWVVs+YImi
yiZS8rsu/k6WP1WHuGaCJ7ThIMTQvxEBo4swd6etayziPBnz+2wKfIM0UG9ua988RUxEPzbkKJN7
RJUX44Cff3hTn/3UCVwuKTwmltIjHRCbLRgSJHHdGwcYYmfcnSkI8CBO32ph2ZdSX4gqRPLtCDCe
QK4gp/v7MsUmTYtcXmiISB0h/wKJdX+37NcJBOiNZqq5JX7V3ErRZlczi9iHkmq7ZIh/PXsY9isu
DH7IJm55rNi1kzzC8pEZbvYcZi23hCGL/fql6pT3SIJvNGNkM2sdMRo7Z1uaqG4HYJy16rOPBNH1
y3QAsHuPVTv+NpJJ13WTOhpUtJvKypp33L3jq2Dt43J8ebljnJMEPksa9uGeKRp8ZR36m+iLQSHQ
EGp5sdrmMONZPq/d0qQhhWhZW3q9ujr0LgNJUaXDLWmDlyDF2DcuEc49AwYMUL4nkeIG5qN9KSeZ
8yjlEkVZcWsmYh7bkZjH9YcaRxTDBPP9m+FFsDI7OwqdBuKGNQvFqSYWqq/sF4GBZ7ssmBzJ47nA
Q2qf/aIJN5yCywcEhicPpJOCqPBsC/BCoVjIpI7T4DSI5h92kOkTyj0PVp75gQ0/enbbaDlCkxb4
M00Ed8C8j4xdekJI+U265dTfF+uGmgHtXwxfSxPjM1jXu6Qd4fX0joBbwWdpiJX9afREq7oRDkc5
/bYRqGSykK/Q4rEAOwXdoLQ/bdVwv5hnapbpFb82Qz6Y8jueWE9m0qSvMMXjjT0lrNN0fZdaZXru
bPvXgpTpwxxKDc5z+GjPrM8kLZqXFM0dzzoMIKYMG8NuoMjPaB+m+sm3OsCeM95BhC7/es1UYvSI
D25Jm+vVUfydSfRbZjAIllaNrTiAKNMgerIruzunrvqbI4Usc9k3Ph+0zk3JytWX3JsvxMt9Q/+Q
nGHeVW+LY4VENcFOrhCFHme3ef7PhFn2tFYSyxsJYDCDktqx6fhA9jaBbMjZgXfbpXZzXbPv/l7G
41AQOb4+7NbHXono5jKYF1XW/XVNWZpKWOFLb57G0Pgyugr9WzFEW1EQqFDpGcfkkLaYhZMHOBDD
46Stj2OTRjcH32VklR88zL1fZ1KV65vPsAXmitw5VW98dzxyyFI7WA6+pL+uK/cTZ+sj7FixzrIF
zhfk4H8BIiEZq1El7Gw+4mj7ghyBdSIqEiLM5Fi13huoo54Ynbq/uU5M6KqgY2Wv3T2SpN2BqOHX
qCE4HLmKCjyMvhfRGF+WpIpfnRBOItEnLfSwNHqC+dVhyc6N3cA0ZQtlY7nPhn3ynSa4r5dcJ3sl
HrBIJ23vQxipV8ec660dxOOurTknjAgYf9HzDhEUQXFWZ6S6GAGfCZgZBJSx5FDDkbvGfwkKlWxi
1dvHFe+JhD+6o8f9k1bgpiFUISDQb2icj8UTw87+OoCqalKKzbaSVPceYHR82mArQEHVOxE7+AV9
Pj6sf0249JB7rhat77XjjLyi+d/n+nNX1ANeQ7QfxlmkwzYAn+1gM1TfyD8zD0HE0QJnY7yGlYqa
jUUeV88zE1BEjEPrxjs23NZXq9kiS/qJ0BcL1rUevgwj2GAfCttmceNxv+r98UQ0uxw76V9arpDt
r8gvq+Pa9ZqATUhKHxjThLiodq1KSRS3aEucXP3vVZwQA9bI7JqkuxkNiq7TV5cDb91PZbvhtcQm
eO7RHG8nh+wYmM2nv3zfEZDIBlZIdwNINm79pAvucWL/a3aMQpn/BASwVU+RMWQ/7Wq64krEgzZJ
8wn+MWqcUOd9lUF+Lw3yzGb7NTa8W2y001UxA6YQo21oZ2ZTSWaCdnLrN6sN8zNJfO9p7ko6KioP
HuByn6EPeJXzdzwm7kOEZLxmuXprnUQyduzlMSJm580cYU7G8S5fKvdrFMTZzsz5HV/tRAY9DIwl
0dGaxkOMi9hj/WOPH1XM5avAO+dAklZkCspUZ5/7jFyZySZ3V5yp+cwrP5B5XV/FmrnkWNWfTtjl
gaA497pGN+NrwMc+oK+F637Ec2sDzZD2JYyX+TK9Vr4ytMQ3RUsTMesRxjxjRYT2eXQmz6SZaZ3n
FCSCuwSMVCyvIvOFgFoEDRg0eoeaMBhBAtBqBiBkxvlEPFi3WVMHq8H9N2f1fVy/8pi5dnHqbYJa
qXOSQ6UK0Bk8y3K5BV6TnjPfKe7rJfDq+ASO7jtP6+5e6ovCYy6DmlnmrHPIsRm+K2Tqh9Tpqj1P
5/Ret3CyGXe/uYSl3dyBd2pS2Q+xnGRGM4Pxjx1NkX8SdpM9cuAzdmy2NyxF2WP9RxTk791kYQ6p
BDyRsDLDW+GVxq3EsOTJrr3ESRjeHKdOT2bkvNqMrlb7GRwgDQNy+zZhsIwdh4OCPNUyTZ6l0eOE
OkXpVN+cNGtu6ysVt091vCQnAN3xzc89fAz6Vb4giJ+l+JqQnJ97x3r3VTo91sOHOTRAE3Qbh0rk
wd1oIWAuKVHR+iuLWcTWU26yy/Vxr0whUSW3PD2qyCmRNqseLq5w8Ffpl05GinSjz/vV6pNrve16
kVp+W1galR9+jrMdH0YYPvF+bGEJt9aH6JboamndtJjQbpj0DeC962zbJwjKvF4Vt7wJoFqFboE8
Y2ZzIRUMZn1xgRUzB0i/0gI6Z18mztXGLE3OG+JE0jXPID74C3qtijFCoDRLFSrGtXA3dGZXWGtW
0v9zbobzYt6y+Wtumdyt58Z6qQlmAinfvsVBT61Xzi/T1OWfFrOUeWguc6raQ+BlErx2EDz4lG9w
01fH9acPfFnvbRvL2iItH0FdafX7OW4NJvcR2i4pveNqmyGZwLtlUTRZWFEjMKwEEfydHq4jRE5M
rxvElQd8zWxhaois8ykSwindeTq+eb1Q7XGG1zmZ2UP2Z7Xx/nfphgkjqhxeG5MtWFVk4+t6sQHX
9b4N5MMbrRfX2JMWPmCCQtOlmk6rZGBJleF0IpzV2nU54naXe/LdQwOfMwd89R0NXYIVGMuxRJCY
DmQ1qo6EREhoKxjNCwz7UEw1Vqsi+4v78jX9q52KY28ZP802/klkXvtLtaxByYP5KF3QgALs8dUX
ubOdhC93mbEMe1XPzkvj0fBIMpBeBh5nEYpFRIKu+cMtZoE4iJyIHDGOmcrZ2kVlwl/NbtwLrWmO
fNEr9nVfu3+JaCsWjT1/dTNYkXW2e+aENNlaV6Q15q0uaDBV8+MWUC/C4dD1Yf0+h053cYiqSJQH
a8a2LvlSi8v6ar2MDSlKBs0J0d3JxEkTWR0/rWA3GAyzOnREVd6XmViMeBxfTR+qYuqzxa09JY7V
yLYjaLzkJbfImZuq1t7giv7f8LcMyTiMCx/mJAzx81zn5/8eLg16iRMA3WvysRZKUV7K5yarnrE4
Qyfr3em0roic4l9YgHgcLZsUmXlEdIiP88JDqr0SknBmFhI+QGN482ARWu+3uIo09juDG03kBPKo
UvOhcf+Xx3XBVLmkhnopq1xzaIwnSwfM6/6vSBzWoXHJUqyECtIYLaGPeDjQaLS/k/5LuXl4CXIW
/iXzuG0RaYRdxR1cNdm3pBlQhQxz8ryuhrF4n6OS6OawfCsksWlsFj0/xyBn6umu6P3fODf8B/Hb
AIVppV6IqwFvYgYvPcFZl9SNtA6Uqmmy74P0/Gs7RdQf7VzirqQs3/3d8sn0zZJDd2FmTCMQtoJh
4BLv56RvLlNrpxeFLcqfYwt7oO4guFFRxzGzXU37i55eZ5lkg67qer/Wa+vFJooZv9rIBBwXpE/i
IS5uC0G2M4dvCQkYCTJKLSmNYxMqVeSdB6G+Vi6ZM+i1dWAkBO9RAhnNogeCzbnouvylLcIv2SlG
HOBwsqqH+j3ST9aNHjqxyf6VDg1TrlI+9Yr/W+g5RNbj3vGtb/99cnjj5wtuj9bcuGNafGfqQEU6
XWNzobLL5+FbXwQM6CUfjJx93jF0u1ePQdqGFJiCB6EU+/L3ujl0QsDazHx4syEGAct3WW3EVYcj
j026Ilf03MqYOEgCwu9ew9Q49wz8hKSC7em0x3ezrlB2S7DENW/FZE3uWzdXX7OpwUWs3I5xZuDQ
02ITYeFbtli67Aqz+tGO07B3jZrVcux1NzsvUOpF1fQ0xdMj7fvsxXL6f0jL6y/MlrKXoMfXisHb
2mdkVfPt/dfJVuUHpqgbxT3hgLO5YB8eo6dAeMajMJMcqxsqO5zsGQVpvR0mvABOYf5BPd3t6qZE
KG2Tz3suAzjAvfhmJz7WST3Id/MmuhaSDTgDqYvJBP6yvvL7BiB0ZARE7pzXpMf1ghO0IKjV3VlR
kL90Zu1DApPuN0Yd+2XJxqtDWb9rycGDUasI1uq94Tp49G/OgCoQXX99X/yoIfaFi9eD3/fL8gzM
bbpaoRiBRYWfwTBKuR046/ehftKuF9m2JTQ3qrI9eq7wWPlt+4wjnEBwp4YPIkCDOOF8QbjZg1pL
ECA3iLkuobalpdl4GNQiH1JnYnR9GSOTyZqjanHW1sY47628IuU8AxyUlvik+4I0qt0o6SCwkdHO
ANDaNgydP1pAgNeFo28DL2SDLx//vS6h109tDWsK7pCEJ5zxuUAcS8hG5Gd4kchVj6zs7LpheM5H
uhrVoAWeZojU1PHdrsvYtzgMETnLF5gddA9tKAJsddwjTGCOK9C8zHP3vJQFhmVEGtIy2U5UbQMZ
Za68I40a54txsEMrQzdrJKdI2d1n+TlwOsD0nV86Ejd1U5fw3+BzXMIuO6ZzzfQWSweCcOXvc7i7
z0ierEPUwMcXbXXC6dxTTcbMxTx72rcDq6TYs/xtVLALN1sxkxiTKgMSszFu68a0b0oMxnbWqmA/
y9qLqGmUCPGtlovSDKH1g5YubI67EHXqSgkVukhqRuKzgVO+9p7b73rX69+sPKtf++WZDCx5mbWQ
J40Y3HZkWN3BjGRPNqKoHKH5GuScVr5xa6zl0odt/VYK0mGmHOkt6abqNbS8cyAg/6nWiWEVOOax
nWvqS6Qqj5lPIQr1f4LeCZ4dB2vrQIlwNheKb7XweEkJHz+rPnWPee/3r62LtUy1Eo1tpTjH8FmP
fgFf3MhPdhg6G2mW6q0eOlREtsj33dJaSJsY94rWfCorN4VihHJ5EIQ3OflA6GDRsKlwQ+Otj1z/
Ka/gXlqCp+e6gvRUkm95NtlUeGwkg/59nEfre+gwvhCcjr7SzEoj+MauTj0XxIdsM2VVQD1JTkyx
dw5t9DvkmbhtpWk+L4Uz7mtUPis3OGqjk+OZ1svYDD1uthh9O4H2yhzf48U/StFap35QPtOsUD63
PWHX7kQdVpfOsl90k5KxNnBohv/+JLTgzcPVd5sROy9uPKg7nj17azfgVHolGj7CffmvBh8xHsFM
2bUvWHv9ZywRlATZbY0RXJPR1lddh992YrdzHHP7t92DQyKhCq6pvmSS70yCEflwZvx7mSvrPcGR
/lpjVOA3XWwUoc1vUqD5pj/xPxJJpWZi8W5VI05t4XbfLJDxvYUvW1UcQt4Cg8aur0ZTdcjceu8V
ctVDNtO0y5re39FQiY+kALGg+u7nLM3ixHKo/jCt4HUM8+ULIPZzZfrokGdOHv13bO2eb2KRbEeK
NnnBfGYjfjGvDEZPdsDcUQAw2tNiNHtokyVMs/ZpjSzrId3cGxwDNVT/7VKMYrcK1ZAulawd5hZx
BdznUsSHzHT6h+eq0zSjBkw5Nr6HVv+2MPbZwW2l31t9zWyRqadPtoUNv8vJ7jLY8XixkxwY7pG5
0RbodYzePwdIquSE2Gcu1DeM6bDsgnjYNXYqGalXFQcklXk9iWCn8kzum9z1cOuM3oswSaYZ0uZg
+qj1Gr+856MYXxU7tItvTBkIoMPCbfNc6j+sGvY0WN6B40JdJpW6/LxxjE5lal5qUf8eGE63jozf
cB7lW2Ls2W4Iu7gGJZ5NH0nauWESe+5l8cMaEamSBxBCbGBixbShuJIr8KuGz3AJi9USUpbvRlH8
EZ09ck458aWk4tlKbQNIBulcJK78T2YEn7mThU9pSxQfJHBjn3bDNy9kbzxbZfUW0oJgpSGZGGwL
Yt45jt8nq0leDD/EteVVT2VgnaacN35D0JpzrEcCHcAEAaYRPQ/XJGH7XfkCOdTaE/CprC5WnzOV
iK3xe1xa1VkEsn92m46dULPUp7lXb6atjON6VroSbYZvxGcnQw1gWnACm9jNf9phgpsqS42DG3k8
oOsgeZ3j5YVRSf3WGf3hv9VzQBWN9yMlTxnh4d/bsBKuPJrEzGwQ0Y3Y391vM9I12JNV7N9KUFJH
QyS/SzwOuzKUSJayPD3MRXZOesh9661c1QbJw+AMYi10i+P+m755TnCWE4r9+U+pzPCpaY3wibVU
vh36HAS0/mc1C0KEG+Iual8+1Q6hOagLWCfkwbvH7omitio+WAAt21Hm3o+0+fSbl7kH2Okvv+Cg
lmR3kIJaEyRkzcbPoA8gpY2F+OybdJeoJb/kOkkpSo0n3y8zSP/jfDP1ZYiBG8yJ/cYfhgdlznxM
GAW9X5SS+8pojRNdH2gyA4jb8+zdTpPnPmvWwqgF0euFhAn70rgzoUlY0kqmKiyouazBdnmcfQY8
5it44wRJ8M5MRW1o6VG08XSO9xrmbQbktKJ7utjM2QmCwLPElIgE7djO3ouoAunJSgAKBx+IcSHw
x0H8/TyY+Q8WR+YFRbf7vF7S2bmXOaAbkqEtNWBY9BlBBIRQfevtAk9I1idXCSv92CcivgbeXO7S
JQ435EsoymMt1e4LjVzGTLIOddLSK7C59d4px32J/H1qzrGvbo5WkipW8GDHu7OnS8lmXYplTXly
+BYrWQKhpbiur4wRWlSXM01Li6PbmlitCAeeoYZx4akJDTlHLrO2rSxM/tfF2hPz8ciHJPTR+Qx0
B4qW+zSUy51xHjx5dFSh80J8sn1c51SLTn1jDPwGZ047YMFRQUE+K09Inda4sRvKLirqu5aCb0bf
/icnofW6XrLU/t+rQr8qG4+5qD3sPaiBzha1r9OjmMozcejrInjWKJNnZdlI2Bb/LYCXLhTbowEl
x4s3pPOxXZgxIx4BDwB6kX+ZPq3bJoZdDvWV+cORM4ucyrgMclo07eN/l/VLs/qnG8mFqwmFwXZa
tQDWnPnFnGjPGZv/lhqRAvltvFp9DLB5qE8NYc58Fmig5g5qx2b9urbekBh0l9rXCKIpGlL2uqRf
ViXWSsQmyU1OZaEXHjxCPGB+yVRlhzIKrI3KlXcd9AWVk3dNwZKCwYGWV9uNcbHF8hSkmXgKUXw+
RQyPYU0jSCQ7hbi9oKE70Zsx087shy1PyvZn1uydQKBBNsY8P4hhnqCxfC4pcCPeY3Vy3eET24h7
ksJzXwyHKU/AMUWImapV9r3wzPBYdNWvHOTe1tFc/zJg86tq37mVhHWfEw0Yj925AubEcnjdQ6x7
ns5pX+g/7aPsG1YO8TjxJmbjpUNzA2mf/GM2lwWtc8NaU6/zTX1ZlwFJSArHPCVYLUDl/AfNaQdC
omBT4UWbTJoavWog64AIMUGlzBfiDU2IcZ1XYZwsq+9ZGYfHclUhKBHVewDW+bYvp0tjF+yWqdAu
66VCFHjpSWBCKc1WUZX7PBpZwjj/FzKkcUNrtIaYGObY7b2B8/JwANBgqkt9pJl8mdeOswGkNx4C
WzmCBA33yPNvuAZDA9s+ZU6sZ6PrWHR95eHkJxvLSff/363bo9rcsqNFRa1JTavqaL2kc/YnqiMH
sXWeveINW06CiPFuGQN6db//NeYoBRgqv6G/+owMBsVJWWwAgctXozOILx7077fRSO7YpEsSgY0D
mmjc/+rBOF1OdO3WeX0U5TbmlTCpl33bOl9h7CaPVVggDPnlm859GIPs0pfesmuDUuxGbZHwe7Za
a1060IVt7Dauz+7Y1mDTi2KvChcAvJnGl2gM7FMWejbyKPx8tiQYeMUDmX5IozSBvXJasZwZicBb
QbFg9ODGECHgdOtn7yFdGH0G8bsn6K5W/ztndlxjqng10kri5CE0BENp8NxNfXCbwz+VYyJD1FA8
EbkT9wgTfp7A6wMngbl1RO8BrsezPxazF1/riywhGL4MS4qslDeNXSthKkPk4H4WFV0e4XjTOE64
oqcbI2c53bsY9N5aVTqsJPFkZhsjw7NN7GF0DVuvJbJpvrAtzvZqdnEi+ZzTuT9nfxUhPkzC3dyF
+XHxC/9VFd6eMWx1mj3wiDKro+Pf1t22cHqug/4yXKB8o/pCYdSP0GeQDawXZepp9kSgBtsUq5TD
uQhHfkmK8hYXktblBDS/OU8oo+YeAsF7lQMhi7P+Y/Kp+T98nddy20zWta8IVQAa8ZQ5k6IkpxOU
Xwfk0MjA1f9PQ57xzPdXzUkXRcu2RILo3nuv9SydaRHIYqPQhjcR1bspWVdj3WI01ZqnpZClFa3g
FhfZ2rM1hpFNDtDmJUnm9CPcefnMFDWza6eOm5VLpvnZVsvyaCDn5BxmMts1Mxp4f6ihgOdufJil
r7/oIqmuRuI6B7LYp1NZ/lgEjCM3Z+XVpzM4fUtpFKwndOUr3yoH3ASOjwaEBWxOuLGq1N+UY9Hs
So+sSLQn4FiMwHvzxvT9epS+nTyXBeQHWmM3pS6ve6iOzJzpac/yJGZLwYQZ7KmFcN32nLo+8QtU
GmARreI86CSsAuv6s2RGdh5CLLZt9AN9BcCzkp/nHjTNvPa8UeMWVNt3q8y1k9/TvUgVRzWljXTE
nHOI2hTgHEoMtEZ0qZbFjKoALgDq5CxraanoCS3AiNC3Thr+VZbpT/rXzqGxZfDixbFG6pd1eJGy
ck8tfpjr0NnimoZWfszRoBFHRz86vgSGH1xNiQ1aekRO0inHSx5b6cqZG49GrRyec2CZezGA7UVG
T/97aV6YA9ILCcI+1GVB5m2L4CCIgM40EPE5MqEFUPFzBre/Tja8+rpvEFWJ8n1pP2A0oIrh9yar
wDsti06PcvzJQU1/rWdZbZFBWjeiYrJDiVneI/TzwvP6tW7BbGrFu+QaPwadJNlzjC6JmnQtS6C+
jKmECEGJeyTEtr4aSm04DMWcbTnXqduA/UOE9qOyfHTODflglVbepBiqp+smZFsjX0C+KzyGeY6x
renKwUJ2TyXV0CpZun6aFbEtw8ypdPF9kJr94iE8v6Z+ouJP7ZeUn+ysG+FvgnWdTZf1AsN9K95l
SlJaB8lk7wrsMiiUcxUzt4grW/zWdaRIeU3JiziN/4zVbeK/IPaZWtB7ZdxjHN2OewUcP+K8SzrQ
Man3ll7vR4ZDENyI+ElgsS5fSdkor0yNeY6EoOW9bFGmPdq5p9ttTHtR4FIY47LBPp+E8SmzEiRU
6uw6zA2IW6LnIuTj+6Au/5nTZprADICT9ipUw2KIJgOCMCE7NfqhQD03TaZHyBInjOXMQZodo0L0
5mFij2ePfeaQudBcnYnb8FxrLpig3lnNo+eu+QPa6gMx7rkXu1t8PcxP6GSsuswKXqgC1pMztffR
GASYZeFh7+rjn154Hcm/poPYxwcbqC//YgV/OsR/Qs0AxINHUxehxzdC+1Wzy6fbBcFXgfqClxr3
fR/2j2WhLetjRQrfOw9uuKea+5r/lJpnXd3Kqm/kvueF/A0KmwAkpS5rtW+52WpPFCUw4usgfxW+
+aVwkVCNPcYAq4YtZ/sFhEhvZjJYgWOCfzKCLPBkSDB4FV1nxE3bqPw1J51zLlsRPoeyD7GL9/X3
pnQhhqef7CizDuk0j8+CcpYiSW2TZR+cTUGy7FBxys24Zm3q/hdqaftgaPG9tYviQCykv7ErAd+Q
fJlS/MY/4Xzt8T7unKw3DonIT0uEfFuUP6ywLY5UMvNZ6/T0oSsXXp4707pEvPxYnnPBTowcOg5l
4TP2iGyRnUZQalIL9U2XTuUmq+rgFWQuaMXY/aXPLfNQyPwdQ2+mSllPR42KfElsNJm3XNtxxNbf
muPOlU11ofauLvM8oZr0ewUhZ1pQemFIhV8319x7TSXei06phWNBL6sCVsNFWmxJDdUVsPCPeU6a
Vrz6CA/h+pXHWU7XwEqnR1SQDyp6Lkskr+lJuqaHmnrWDiRhMvtbwnfU4kWetWmNflj7RnMyyngi
M41breEEEFtn44LoHBJJ09bb5fkUSJuF8bhLhTKi5to6mDgfcDwOYJVMGv6NLDgjy85INAeku7x/
Ro7/0LaZpqmhZAHPG9ozqSW+d/0QRGSNmiIUAZBDD10H0XnZOi1p+ZcMFVIHOTdeKGPb0NxeLQMm
oqyURJv7iW6F1dp3M7RsqjRcisRcH57MsA0VbfBg/Fju4ej61YpoznpdTOiu1t5UV7tlNBCrgUIE
uoMxQu7uMhv4acQVjEesafckY7sHrNgoXSmEdnNcZIfcYeOVXY/uUhDNbCm23fJl18PNG7q6hhvQ
Tnjr4glnaMYIF8dzkdB2bZm2kWrh83OYkslSJLN8n0c1tj4VlEP541y6tekSx66rZfE6lC1TntlM
XsKcb/yACIoY6UvmABWlf/5maLK/TjEgFbdNkg3ebrKcYy3N9kXVfso7Oi++huYHgKa49YNuc2Dl
9lQMdlrygpDjqiWmdcRZc8xLemSrxn8PmxiCUCsAdrhO9p4imWf4U6Japcu1ReiQbHpIkWcr7qaz
G7UDnAzc55PSxkRKJUOssHWqm+yrn4IYWWq8IMgQWZUWeBxvP6BzGEejeI37qnhFM05AVZ5xVmtN
83VKRU+AgB5vm07+0rreevZ6ohPOQHd0wvDyhHuUvpjiW2yY8ZEo7VMp2ngf+t1PzFEO8UNsLbLC
9ST1Vl6Syf9lGFwStlKRLEvuvGS440+ebqJexhZkbAZXI99RndGyrtNOZl7c7aWDXnR5uE+yYjfW
kw4/3H+gbMmOJRcUHBX/FzEleIaV397jQ3YsCIhKQ41pE0EZH04f16CmRyenTXFzM5ctBaEAgqyB
LarKcC3MeMHXmnape8PcCMwFO6ll2ae8CRCqAEAjxs1/hGN/HDMwUh5TWzF4CE7VYmVWf5K45iqT
U3VgmBihUNQ+Yp9mqGPK79y4klPRBO+ahYt4+qOgQ0bnmse2JwKHEJd3NMv93k8q9I2B1p05bgMS
SnB1LF6dXokJ8yD54UTda0n1ce4L92JzvF6borpV6myJsIkbd0WWEwrbH/kUMyQDrX82cE3jdrO+
MPBG19gDqSnwmw2NEZwjyZ7nNk25N2bkj2XkIDzH8gSWsHauNR4dQvMcd+NhASUH29+GCYcZkYNY
WDlWV5y7oYRG0k6/g3IK7K0V58GaDZ/ye45BKknL2DuWa57iJTqL5IU1luqclAWkPrWOq6FSSyGh
beY0oTdx0Aj0ccr0gI04YzBFQdNG9r8yKgy9R3Dsg2+WTAJpddsn6iyxzSuCwo2laHITG9mf9ws5
r3nKEDSclkcGBfJxWhgGo/PsG+LnGHbqm7ZOe6KUyZ/vRxT3s++8YBr/ZdRYWCVM8WPpEEkRtVAN
KlQBdiMeZsheH/iMsReJz7IwGyWUNNGjLa02oqIncuLiqjfxe2seUFPb2GADNK/tLp/hswv7n8VG
zYk1vfZ4807wPB9UOuhYUfpxPTfhLXAS6h3RgVIiDjWxWvclGCYbEOix5pSx6ysJyaZy3v0Oh5iQ
sXRQTumEOaOuhN3fNPY/phFW+yHMZQ/7ZnrXyRTfM09lEJKzfDwKdq2Q4qKrAe6kFt9PsJghCQVb
O1bOVmTjvgoNfg5+Uo7JKHjgTmNGiNFnoBopuZ2QXfeJPsHBaBk5Lel4NPfSrePYv5myylWvhnc+
qQF36dlHrwofUhu6W642cz3CgWfVOp/Q3N8yheP213nNHk6w+6eVLqp6PNIgzYFWjJDtS+sdZjJZ
gnllJxetK7+4rjs8fbU0iX2K5+5chc5Zmm5874fZwvvCHDKnsrr8XSKnww1b90i03Nw6/10yFFMr
GSLH+ZuF0mPav0SxHO9QTt7CQQtxBibiBcrgA+CDs2tGZGm16kX2NL5PaKAeY4RA3Dd17YlykC5I
wKwOF8q1Xbo9yu7bqEVrsp8aovYj+qPiWQP2XvWuM25DXFhnwdGcibs1HTs04ssPXwVpxzCZJZmn
eafnxq9o9jEnMagF2hXBxFKWuIWlKhEz0LTAkf9se8huQwMNulVWNR9T1XaQwIeb1G1eulZc0lZF
tziOf/g4eusjZ5FW6mv2rPncpt6MKJ5x1JRFJ8Ze7N5qC7dJ2TuXpsOHJW61Y5kLZ1MyK6Uc5Usc
xyTUG53LjaOxD6UZz/eFCmBY/RMDjjYkzRWa2Sdnmo3T36VtPOOUJ2qU6BbXj1glQrbfgc+E26Tv
P+Gun1Dw6F+Q4g4I3r3sEoMFuNVG0zMbrX4xCvLOqKhqZnlesOsZ/n2dKBZ1v3NP+C3h8VU1/dkU
JUmKpvfd+BYoC/OyOJD4j1i612MUA47LgL7skeWv9Myi+9ZD+ZKyuEQo73ZZXDJltwiCcxC1vw7U
qBxSkukLPciVORM8m7Uo4e3GT1UUWhXfhgq4vEHiU+w653QYYhqpGYIZ9YjZIdi2OgAHHRvaPlVm
2kyrtJORjx7yw7DL1+TnwDVR7Tqj9JmlpVMRXS1nk8deg1KQc0AXRU/yvgWoOwxLuuE9bOEPHDhL
DIhc3g2Hp3kiUVhX1DY7unlqWR4Z5RsJLZgJfP/K/ZOiAYDgo+TnOHBYJCeygFfRmT2iNXqsy1dF
appXZki4miLt5Cw+ZbXgxkfFxMF+LdPg54Aj7E3Zwt6q6OmEKIe0KBInobXFW98SmUcQyacsrh+y
Am0I2vI2OXGI9cueN7FuVHdzvzSdw7iDnlw8pKpQ6EQdmYCkB0dIulqkau6tkpnmordcQjLoY5Hr
x1imZhZEAErfveCEjDe0fODwOAg80z4haSZDM6jcx8sypvI17bOcGZk+bGEld2grBzRyvAnksGaz
ADzgi89+g5LWi2ft+mdQ5sDF5E5ldauFRd5Eg6RFm5PO2/rvpWaVT93Kq5uEa77SsHv6uk4vKwzC
Q99wHdYhGn+7KeSpVRCZwATjXBf2dACs+91Jgvy7VR+noUr3A5zpFQVfzIbk+sQqWHiZadkjvuKd
PtTWdAMWaR+6TtzKtHGJBMe7iseCWzbwv+wwEilNiUvK5opJ5T/9hFuaswOSMtXZSVTyC4IbXM82
iq8QMRhyAxCkk+aSzWdw1lWzM2kAW5ocAh9k9eOjpGUS0x9nw3wsgujeiourq3W54u6ZsL1TNngN
HqZDsuDdU0up6+La5D/nFv1pUeZo9Sqs72WS5i+1a5RnUASq4M8jWJVpgX+HOnRCL+GPt7EG4xgm
+IoRL7APZa4bbaSLk90jCILI+/RzAbZ/gspPKCNHMGtT5bNA9RGfZ1XxJdxltNQbj0Mq/3S/oUdb
58n/aag6QKjFU8bn0ZeKAVKF21Ybqo4EUTor/1I3DF8rjX77X5HDom/4aJQ2DrrrtpyaESNQIK8a
1BdcqPMbsct8BlrbOmtq/1kWhlUtLQ/q261HFOC+pDV/Ae2UX2Jtfs87slhEBceC+NTavJut3SuB
UvPazWZ85jYNbdI0tLM9Vm+Ajf7IORdrw9xjQAQThZTLMsL4bY7pTib9dygFI3g33uBMZVDmSpXZ
zhxm+8RBrpvPHK3ayPina4tvv2dnvuQKqLQsSY6TzPXPYTDn179L3ZjzxqE2SpGuLdKQaKCQ8iK8
GUukVm0V4B4833idX9B+C67o3IFoNDpoZLCLGGN9ivviSeiT91gWrtPs0tTJjWOK87DVgJQkhvRB
yI/IopE7puXDW5T9rZjqwKBZ7bLLZfK4DIdHS/skOCcWnWfciXzqbj1Cdm9RObuEQpDfVv788A9g
MDeOIdW7pUXZudas9OxoBVGEfpR9ckJOH5EypZaaZl2cxEHO6jo7utOcdtFWb0gDpnsUl8PnoSBM
fKlzeX+6PRfdIzYBMvpTOWJ0H98lCJadNfTZOVFMEnQqMd6lomZyGsTlqs+8bTg63mFWlpnFNzPQ
UTgCooLjhXvQUiCesI4HDKgc+zGJ0SbO6vCVavo4eRa6OjFiNO/76ZpL7WdITMvJcKBaVJy8nLBA
gxCJ6mQ3u97q8RqDkvKj/FZq4Fgn1OicjYwhfAAod41HIDLazkjQEE6O2FV7ojXCFvRhxwT11bbH
9pYTW2wBQ8Uol1xTLR/u/ADDfcagvWuJvlstz43oYD7kfDSC0Pr/m1+xaNFR0MhVqHyWXP31aqnZ
UjraN0qD5lbP14z+7kkTGQfRtOy/koDXweJhWirxvp8HVABjj4DIgD0UYY+8BXVa7fU8ltdudu6l
5TNyr2p6mjMczTThmD/7VX7rRB0Qr9KEOy2B2rCKu7wlD2yCOynJA+vz+aeld6SIjVSHS+i4N8Y3
nIv6Cykd3bbIjQx2Kq530yZtOfVH7WJUtPAWWaOoEg623rD1KsF7Fvfp2QiznRmjybRdl/kC+m3O
JTnkn8H/PJhw0zvK0tXf8g9sEdadBINa72Ocq9jg1xlaMqoOoEO+coRBSNnJUjqbWW/7G451seEe
5a3nGIrlaqmFZI9pjfwDMLduIG4WebN1hLtN0BdcdyZM2FD59ZYlq8ged3Sg/aMt9rKNk5udKcOq
jJGGhvY2tYEU+Rj/X5YlS+xj0nfjebOEfHKr6q+uRxij0k3XTB3P1JLeueRotk1MvJfJiPRPDuD/
l0fL4ikK1SyGeWMoMb1Qi891ckgJ5EKYVmR77OXsuTYi9OPHk70YPw5DyzEoDrPx3Kt2lZqqE2aB
RwwS08cjBj7RVuPtd1ysPok6Qf11YMw+xFUvcYFuewWj7OXX0BsioHqCDxdEHA6scOWhPDgsO1fm
ZXJlDgHG0HQkaaUT57YIhtuyWFWvH1EQPGO/IMjSCK3/CKvQR5rfPZG6hZrUoRcJz46aVVlqqb2a
AFTzEKqhsR82+oksQOJnXaQjG/pH+N/6cD6Pre0y066njWDKyg8CrZiwQ3FxKi8By1BzY+POh/sI
MBMGGhpxx0S6G38ao7OrFtBkOPcbrXF3URC/idbTUbg3My+veoiSx1ADZXPtoG9bZ6ouR4JtQixj
8Ewo92sMSH0DMgsNw7//cHnktk6++zjGRqN54G8x0kowco6YNs5+Q8h0W5MAURFdtRpGKzvT0XQB
vwb5Rigbm62WoUxhc0la0laFWoLwwisX5Hzs4ZbcUoHTJa8jcDihnNeOiGA7SIywDv2zd8YO7tpB
UvSqkV6ymWtm/7NLBsnH2D8PtLNBdamEAJGwviNHqncm1mZ+fxaji7H39WG6c4roRzIYY4AJGTl0
AuYOA4EsmdwhnnJgXl7aKEdMNY/p56GPqZKVh5ho8qudAAdoF29xEkZkMalNfYyjx6TM4suSYai5
RMoxLuGd7cspfpn3yPuwjGlVR3huks3QqsIXVyOqdXEzuoostTxaHI7aAGgX09KBQZFz8lTm27JY
WJaxTAVoAfhVhdD/LGgTyn0wG2/KZPixvy2b3LLdaXO9xlrvnAw3hqaS1M2p5NO6fBUrpMJMAhLQ
j/aYqs7KouQplCnFQVlkV3I4LOps3XbUp0tzfo8ANw69Zto7w6QnPXE+f4AC6OmStxPpZneEYnJt
Qq/ZWkYSXXq7o0dD3rZxguixWlQR478FEXISXCIMtjZ/56SynLWdHznfeqCHR9+ePkdLV6Km77jD
bWztTeiWW+kA+xxcIR6C4MnHFJF8Ofbk0kwuLFAmgMcWaQI9d2PeVbzllnI7laMoP5ZeWZ7QAlRn
LljuoJxlNxbxHJdlqet5PoxtfeO+ldDTatkCS/eclzEzE7ozm+XLQXbaVqfyXnkWPkhxTA02CYjU
NWpvmZUnDSVYIHBmr6ykas+oQ/mkAFo6mQlIrRDgEvJy1sTP/+E8rwkbJYwKyzDVYijTU2lEqlvZ
hM8mbhQkbbiGXjzCwZqq3TwhcJS+THcJo+C33qodzknk3vc2DX9E9AIwOZ/OjDKlopHOp5V7dbfx
ZsWR/nePf3mk1wjK5glP0dc8cxiFiXQ8s7mN50Gplhy7MI6Yo7Ff6ETNac09AXaAzCLH5o8Z8aXB
ILJHIzwySZOKHQVeqIYjiFsG+xmv12H5KnTFyxhWgrFtYl07NWOOKtGcIRRuFhtaaU1/XGlJUdy5
25IN3YpvYfgM4wopvk8/8JDKCOUe3LJNnXrmvm963MfeCe2985QkqDyzrPzBli03skq+pSUv/Ias
HxjxHjdXDnLdU5aIMqZXmAH9NYvF+Fr2sMILWkYHvaN3qhnI27Dyy4dhuCSrcb+EXhXk15z+6TLo
WI6Cs2qa+AlGCVwvZhyU4CbRzUzup4IAJHqCxiZo10hYhxVRdUO5B1doHYE/HUvV059Vaa+KmBPW
HX3td9xB8wCQLNfzLVPJtyRJTjg4YlJElS25taLp4hEe7FJxzaZsdmFjtremhQcFe1DbFd1kXNDB
RIfpc9eO7dal6L37ajHo1GHatpNt4wYP9svkc1HL8VCS2dVXcbSLfHu+D0FTg09k+BZWbnSnQ8MC
mn9VmbkOWbO5l+EAmZDAUTY3EBEuW9TNZ7C7mQnRqmzN4N/u7GA1Z+O6hAKaORUm+lB226qy5kts
tfbZMD8PKbNgQtKsD5XBojcYCYSI4lgeNR0MeM8AcydbCO0wIZ1rOiDMcY1dj+2WSUj71pAU/PSj
GNAnkTNrRGSnJjGgAXMWBNjnxUyzNPtjtrIMWHrF9C4cfMNMAeAeqjvdQqtbjlU5VT/VML68aMHv
qqUVojuMHr302YEHUjG8CgqLAzpfEavpHgvNxwpDgnhwo8A27rbGRFNP3su+tr6ipXdXA9XiDV1r
e2h7tCZxlvXMGYXzs4u/hq31NhvKh44O+uEakNjSErnPpDzTXG4aJhtEz5HEOJ1M5g+0n/q+kmEJ
n27W7z7BkpAQm2a9dJqQ/cUfPafMDqtV7NreLhzrfRJZ2Wme/RhFjMPNycLPugkChYhbxFyubhco
9eY3WORI7pWcs1JLAVDoNE1EDnvwgqwUWltpGgW/keLOgSuVpLtVu9Rt7x8HNwAWyQ4uCt1pN0Si
xEwOaayK1VoWqyNG0wrHgoGWlAcbGfOO0cML+I3xiAsBGF+YVUSbud8i5uZ3Grlyy8lNPxgWbS3Q
8pwTIZwY65HJ+3qZ84WlRGkjvb3Rar8JFSghD/r1iz1F7gZ8PknfUHVDx+hII8ViszTf1LI8ylUb
TrogLitmolSr/WGBVJiRr62GYACSpE5HfDh2Mh4y4oCoWZYShtGnfazN9CUbXDqRkWZwyPU0sYo0
GsSpTslJt4kkDhtQVtUyRpniFmHQ2BMlGdkuqngC1sImfMlhKzxch4M/fVaXE2Vkn6J5tk80cl0l
TYNpNgd4mmGtCAKx3ri3nT0QKGvqZe91iqzkRWuGDRAD7zWkfYD30XXXtvJP/40vit2vcRgz2Uv7
z3CAvUOPfoYJKBfjzcmPZaka+an1VXq4CpbBfUiFD1y7yciJSQDf1tG20+Z4GwOm+1Q5zlc7a+Yt
YYb8HgU5XgtNjMmVd1HTJFEjFWu8GTEb3ePDyHndsXrtvixWRaieX8tkh3vT3QyCtInIguYHdxFp
/WBCxWDmdl0elamE+TfYa10z2E1mdz5ifYL+1unFQDO9wRMNj2/fEYHqNYy59Dav7rruP9qkxOTJ
YPlj36wr0hH8cJ53jkWqpe5iwfLprD0+DUOARqccqtO4gCcrUX9VI4/bPBDc1re9v6mI8INOtnaV
6xsfdsN9FfHqgmdaFm/shgP1U7TSuugnyX0koC/7feTkp//Nz3b+m+Hv+IqebZuEi1q2aVAy/B+m
fiLQ+w6T4W+ngoI4LsKM2PWaKPuZOBpqDAziyk66mJBgpKM/QV9C0eKdOE7bW9+UP3NYOCdfz1p2
u+hpIga5jQbMzMFyuIYdFPM+t/Br05i3qfNs1GAESHcdBjwSe1N/IMahxok4qYXpCEMjAsY3CDHL
87JoSRJu3LKO1gvKfG5yA9YyN1RicYugvy7IdaZDDWc4eOULi6Dh2MIwatI2RQm6QJT6l0aNE2ew
QScX9uR+nFH9Z7X70K1j62j6CaozTsuRyL7lFmkO8rtJ1UtHzXEuEv/tibeqXcPz2vCmZ9tC7/Pj
8qkwjNf//a4IU7HoS87qOJkItOJtsRyA+BZvjC0Mw1n+/D9Y9R42pbm3W33L7Qw148hczyOuxKVH
9T7SW2GTDxzvy+yM4x6NDx1OZo77YCzRvZHAPfbRe1PNw7XxzGb1TMpcfyntUX+xQcvSbcbV7EF1
pMVIR8h3KJCKMTr1AteQOi1YvT0+vaTRcB+SxuE0vLZtSPqI7o0PfVznQvT/BG2FV5dYwTK1Tl4V
DdaabE00/nzqQwIUq1XdDTR3dPHpw/kILwcpiSu2WqGtRY9SjX2/pDPU0y7QAlzeRSdeAo6DXQeI
HZ+mmXfBA3+rufVzLDkDnJRVL+LiYRvdu+fU1t3Hvh+ps8XsM8j6EJGg2f8mm+yOaBvibYdMHGux
+dqlQLuDal94GFR1/AF7s7F9ZPpCvxggy+GjhrS7BjfrECfk447Q7TZyu1PQiuJQCeIk3c6imcCs
1ZAZ8hYOsq8yjP+p0K3RRiqNtTOV2L0slxnL7AFvFgMyKXimWhsTREo6LrFF9drPcRxPJI+cRBFJ
iLU2FttKEFqpXugFmtJIujIobJJta3i8o1gMSZAcx+hRYxuCZ3TpvGHgP6i+iNyjWTemXwUuYabk
XbIZ9ClaJ/YQ3a6AESHVSByj+L3wDQ9+M+wXh/iYMEFlaI83z5VftcoYj37DPIq8Y+/00YSrwdUi
GHKZl9p8WKbm5nYEVzkMubej+5apNhFBu+1lMifkM6k8t1asxDr991oJcUZLgBLRACTUYw/e1nUh
l2NXp30Ab/P3nGvevtNBJwykeuwCvJ+URDEZ2erd0VvvF+1NQdolylumQnTEq6+zj3NpQDD2ohfe
ltl5sq0ys7yhCwTco80N1GVM81Fak7BZ9m9ZHVzjNCJXNffnS6VtYY/kcBxMigDZjQdzELRklXnO
pVxYxQmDjdR3N8s/auoGICBsWfsUwMhRj2E78JO+cJqtLszjAjqfxhdGPZ8cpuEHksTFu2uitQjY
ox3pnS2IbNeRNvlK9hDVFNJhWZyOPJ8SB+JqnINyK2krfIsDF7tOenPnqmEIllHvaRERhAXU/7DO
jH1f+fENrJJGP8atVTCo6lkPX4GHrePKPy+KaBuf4t5hSnPDUAALVAQXKsBfSJIc7qt1t+eQjLW8
GJjVEQd1SkcsIZBi7c9g0l6RnjPkjF5qdqyXueGA6PYWCuOYW/BaqKa3VznctEsFgo62ZZVflrOW
rw5cKUMZTq+0oZb5GgJuzOZdwBzqyAmhQ0eNWBvVhkMblAgt8rQAtWUl8kY8jyNu/vWMwOTD77ps
OprfncY83AyWcO61tPKnryEHzpgupmb3qsrhgxnb2ibGSr0pK+zyH4GulTtufUwN6zY+21ptX1NO
QgyaeCQPKC6H8zgUxqofB+fV9DGPizgt2eyPba391iKX+I2y0ZBej7zsvNbzxnLMYGN2c/Loy9mE
htgSJ8XEm5qRmXBNrjIa++/LxoGZPlllXRruEMWnSn3MkE9t9SMTwy4Xw7kVQ/8R/fhfyY//FcX3
/6VgoAZ2Bf1gy7Atlx39v8NNZq+3NJNYga2osDdlbr/FI9aizmIp5GDvQtJfNyB8/jxnwJLmsDUE
p+Vb/Cbq7upvkaRI4ywN43XbaPZb1jYQsPsx2/Xqy5aD6SHpNePjT4U7eJeQvK2VrkzB1qTpV66C
ZyxQ7GwWL0oYJGgzUbiSp6GeXIJMlicxWf37SczMK9MG5isC0jkHurPYeKrmZVFy/X1uOY4vedfL
c6Lua1gliL2Wb/77fctzyzcvz0U6edX/e4c2OcL9ny3a9m3fEAbzLN/QPdNUJ6v/2KItM+7oKIhw
r4F436c2ELxl8SRtmMgmhmop/ZJxRGIJYjHyoEgIzJ2LoVcPPsfNMDzVE5EIIfJ4JrtiYNYAE2Mk
2nGTbtCXzg8DkSkUerDHnY6tx83k1ZlAUBR59GNWZ6YaXdtx8MY/vXw6G79mMlF3f4mTA53tVe0w
UmpoRI41SD7HnvNjYWU/mF5OT1OPm7WHP/3C+x1tWrd/+mHQgjW2tGeEnxD+8NJlDTU+GtIsT0tV
WehIYUScg/uKdFh3dYoFB/qgieBrXFXVInAUX8rconHXdOCiO9tExhRA1YSK5G/0iRHEELTjLS9P
NO3Bm01sQWVbedz9ps9xGGX3unNhTLNhbKkrCdQuSwmkEWlMShzDQofVwwJgCe7ala7OdzRBimPs
mATDUbyDQ3O33hCzicbmfDLUEsJNgadpc6Zkoy0O3lB2+9qHIOTks3NKHOhaYep0G0AGFRTQbT/r
LsAG/NqG5lh3wzPSW0/5O0ZNf6dNHePyycwD/2l/nx1XHD3d+D3j6d/jktYwucTT3aQaWxxzMcyx
1UzjfZ9LJhoMoIZ9hYUXaU5cAVCVzrWy+XD4OWR0qdCTbhFrOwiI6Uoohn03Z/BVO90/AszfI94O
z20bbRJVUgrlT4pTY+8B/dqPMhh3c9HXV4PgTNMwppt0Zb4von8KTbLdlnZzB1hFIiXN53sTXTmP
rkXSdL/g3v4QRRWvYnjXR2HH3Z2uESIhHAKNZcAuF4Z8BE6wphX6ear0ZO+pSRPYRYZWlSH9dZ+a
38uybOGAoa2qJCz0KuWG3tWIVYRV6qeyau1nWM6LsiiAw6sRyQ6zqXRleQdmebfJETg6otEuHRrg
S+IPGS1hGiTRiPUpyQc2x4EMQDlgI5rahrkdliwm5wFNrUEv5v1g1OAsU6a2TRgjiLC7Yxu2w2sX
KQ1b4H5CMbaTbhFeaN3PRILwAfBpOS2hPppvTRuqamOjqxSLugm6fVeVP+ecqZP3L7Bb+vuj2AOC
SwBBNBE1VIw10meCOGkdrjysdmdUU+NhGptTrQiHy7II7eCWfPVny9k5Y5ZcJLG0p9p0SCPFIC3u
Bu/NY+C2TgnwqZbBbwQ2D6d2ZibUFf1rh5chGuM3x4fPoBWeubbbUOw9fvUV9/2cTIXsa6oUkTkS
0v1s+PIHw4BhveD3WoetLsaVv0XGXrJbkx+AISYhrLuybg6t3h0ZUkQpktTZNUJellprWVynH48l
E3DgicHp7yIBUkVlOR2WWUnmpv3ewEZiKqUamzkm44QRpeZ8VezTjkZvm5nyDqJn3IRxPe0NRmzr
AJPWGg9XtOvVWDDoIPO7kUIi2A1HMjOPSS6x8EaeouHnkJbm0+rfyh6LCihK82pExqvF8XaFylVy
9aBFAR6cbfyBcwLyuptbBv2zN+CdhXl9ZRdjKf8fY+eVJDeyZdupXKt/3AfhUGZ9+yO0Ts0k+QNL
KmitMYie1JvYW+5kF1ns7upnVuUWiIgMZiIg3M/Ze20czWNudawSEkFkkvata5gJ/xzqyHgpdWve
OYOBlfrPAaOQBTDWKzDABpW1XTzvQ6KDAjn4QvM3ngkiCkcuk5m0Ga2Dji5nQRaDbWnyMrwuEL/f
JVHb70z0xyc1LDY3gzGhcjRVkCliqcqMPTeiJqkjA2rBUzRcVqh6QsOUm8PCMlFg0N/AcSlKZi4T
zIJyRoIde3dzbR1w19WXsi39VUtV9tA7gfcIfHI1J7kPISk5c1WiQylVgsiUrLMkwRbwz48txCjK
VtZwIvdwPNUeUlOWIwcdeR2XYFIUIJzcoiR6zYXf7weJwBOS7tKjW6GCZ34Ye/+dyIHzVRENPbTr
+SWhUbUH7KQ/93H1YCUzceraJ1jzxKXOz6Ef9vuQxR6SK2Zw9mwdTa7fjdT0ajL0w4lWI8f52TcI
pkmiSlC/XoKNgb8ZwNzUxdzoSHMlWyimg7bEu0ZOxQzXIDEI9aGDoTsD0F8188XlGgFVur3+xEpm
ukDFaBT7JdpXwfjcxAJfY8ttfdC15ug1pnEhVQrpeYoDtBiN95kRfJ7RPmCmYmauFVaCoYnegZZ5
Vy/N53XQjfB5GtGdyxKCq84FfFtorbfqIC0vy0hECRdelswNcOvCveuIirx3+h7tlHMgo5h0Bqj1
u5j+/j0MfdxUaHQ3wG9HhByZh9E8th96oV0zRxhnURNm0hmAIcLiA+uyOV0TRPVOaYsakuJ3Smpk
9/VrFeXsu7RoLh07a0N76kfT3uxiLsJITaryToy98SEsjY91QX4KLdxLl9OS8dNlDx+CpVIeHVWt
cao6khNCTlg99O+Dhc4RzEGm9A3+w84gl30euYiwMFur640ahrR7F1jkyG7K8lk5sDXXcXdlaXxG
u+seHaJfgUTMd3WRW5c4E8xPjRSa6IgZzYthuszBBCN2JC2pBte5djt32rg0aNdIKJwTc6p4Y2tO
th9bcwbiZGdnMU5Xn0y/uzEWBHygtdiF0o84GrKJqGNN61oWZ4lpJd95t5VcbIVJdrSltH1BBbYe
5S1aEfnpkEwIZ7zXuMDsoxy3mWuSKs+1nDlW5+0XLifrIawb+Ptldgxo99thm9/PM3Zl3QRrOS7Z
p7rDwa1ohT69xXpCs23NkX3vje6XtkO0UJvzR1+3bgkoC0Bnw4kEJ06EIaVIsgSHYiC718yWHUX9
6lDSM10nZC08lHm0nNKuuMunZTouphmeJzlEVCpNfSkuik6h196j4zvG3iAQ8YhDevOTtNwO9Wcy
BAA6uBjOmhSXzyTrUj1xS8z9g5WrmZyjMhGwhHGzK0fvo+Ok0yWQC8PaLNBnGRsXAIHfGVe6Hs1t
wWe1KTMcVsr+koMuPdABllEfe+GDjqp6crKTBFdLXzCvtJKRAPMJ0pIqInoZjMSU+FvVBbf0+EtD
32wXduis+hp/eWMn1MNs+2EgqH1jE0uwww8RrTUNI7e3lOHF0+d9ToDLq2aRYF3EZfrSRsUXqMbE
yBEL1RRugL2yLbY4lukSSzll5eCxR2D7mtNRW3l9eNLseTwShE6tWjJSmLa7G2ey9Ic5MLQNjcd9
3EaS68jKb+VhZcvdLn/QMrByeTihPS3TgyIbIluDpmuaK+zrMdWUUb8J/UNTO7SOzdJGU31LgPBI
u0eL+hFz3AQbfKEhrw0WAR7Ia9ZVYKD6oHF6SKl872xI0ZSj4oFGBh3z1iaMDiqQxOigPsqq8LOG
0HPdMDNnhoTaMnXInBC1jqmSoKgs8ex3sRE8RnlwbKVIJy6WpUGbY139IkwPfli8x4Vh7RICIfeV
tTzBkCIpJYns9UTDP6vpZLYS91Y41m72WawosKteeroEuy2wcvKUEEmOGwFgH8KKvatkpxeZB7Ef
hfZmQURDHj8fdCe1L7nT3Nu5bR502YEaceOcXGzawjSGaTVp7y3O2J3f2J9U7U/v0J7HyUA3PNS5
oZE6EzXoRfS5TVa6MWQwEJuHhX7EhaJQgkKcNf9UT/Z+mPW9b0/eNSktoOFUqrc4fFR9p4V8NZop
8Ezi8DYZgWT9UHwDmJlCE3+I3CF+39b9CYlFvNVSMRz6VpvWRb5Ap5ocnVtaERMJYm5KtzdYMqNA
t9t+G1SGsc/7/MwVzL2Ksv5KS5olCxK1dd7gFcwH8S0pLHGph5Rlujk8QbagdcESZ1uPlfXioeCd
WR1eRO7r28TqP8dkAa8NQJ3crSArmyV9JpzFu7bUy2toc8M0NQBdcegfSkm7K3WCs9EwX4QPvg/J
dLzOETeci3lMNlbWFxeLpBHk8yB11IBle9NHhuAkQBKTpcTNSToeNDeMoUPfkpkuFmBp5Z3lIEsN
bMp2qDD2HR3uR9JDdoPV9LsameNW89p621f8Q/5izGTMlxyl2GovlSSmJxbeHj0IjwTuxVfdeIHx
QMGWHiP/GOkVC/RGIxmWQ6MX+ok22nIiYTEb3izE54eRctumLqfkCfHv8BW1BzFGk98dMPyRcIcw
4Gz708uAMeIpH3F+4XTOC/t9JJ5xkt8DbdooRRwFMUyeVoJSD93GUFRvNpo5/CvxctVonm3E4BFO
EQzL2XR7nEGh9RwD57qSVjeDV0uHQ5c7PbKhINvS8kKWiKUtd4Yne6bwW4LdJBag/9QAAVt7DXif
MY6yp6TGS6vPxbBeo8NIrr0c0payUpK0Lf4pPVxx89IOmT8Arptq+1OyCH4v2rqXoTX7vWpEugMh
DY4GQFpIs10nM56ixIp3gbeg/dfLZZsuwr4NMknFnRyCmEhH3LF+2DSV015amyuuPEyUkoFszuSM
luzOcj/UgxlxPEGctqX1FMseFrsQ/3knhxCX8t7S7U+IoOjoymr+MqTtOpzj1F3NlOrQHJq0mNMw
5S5FuzdFHLXxcF/Bec5p0yd2cdJb8g3tvK6fhBt/NklLPeTDYF3sfnhJNfLm+B07fsj30S05n8bS
Nx/isCDJG/+HDqT8IcCrRmbtvW37yW60kPfoNvFDXKHLZ2sJvU1cmY+aBB0mHZmZbSeu2BaNcxcl
7oGkz30fwX3KZbOfufs7drC/a6WUh1Z0slm6ZVqjnAGioIYI7fWU1d2m5wcu1DmaC/GEAk/4pjRq
Lo/mQXOYCGte3l4GJOiSH6AGwqrmXR2FiE+lBl0NoUUgY2itOYS1oUNzsJjjfdhRGFdzD+5WIWIR
dMFLTRa2HCqaxdw9STPy/BNVaCw9cVldaw/J3+DG/payEklrcWoGx1xmysh1BvQUpsWOaN4mp5OM
XM2g2QQy56TLpYl6lPn3/IHVvVbQU4KFdgi1dFwXTAyQ+GDXzpnQr3AyWrveRNVFtCjlSC9GFV1k
Dzq5KgcWd9BqGlJAAdV8qWVbTs00NElsr5flLERUn/pcPxNnP99lvU+Ui28+Ly423gkBkZISGYKc
yKQidF4paIYYKolmec+6h/2gRny5GRxS4tw00Y9EKuBNgGaxOBLB4aYfUrf6GJVTeimtJn4VXnz6
imWnu1VezWKhISDBE0y0LC3eLXkAp8duX9U9pdDg0TOz8h4FUpLFa8/wj9OTMIzqERGsi22fCODi
PDRpd/XcdxgS7WPULE3O6TjdkzBNsk+GL5YbXHAyzKFYjwa24J+QbLNMOxThzn0kbBaH9jJ+l7+l
CSpkTaZJqkkn/GGEGGo5LxLS5aX8KUjEdIQDfKcWaF1ZfUiXCLxwM/V7YvauHROLXCp3dbn69OiT
zYCKFX7U7qEPzy3ustQYBias4YtqRDUp8vGBpAACHckFG1tWCJSlim1DT2tn9Kl3X5Zk/jpUvDeI
2rINWlhKZT4omJgbQiDDiW3D6YkAYImxh1fcbhdZT4R36fPntbSdvBfCkungZzSE1WQAoC/6w6a6
9khC8Zt5JSz/Rt+YfoiPA+MXVue2sONthXmEHFkO/9hypFgQMOpgieYaaJTTumpkZ3fTvQfkdxvx
i/FtfYzH6VNtdDOLQlgq+C/fupZMNg7hZFUwNb229GNvk4clPPRSbRt1LW5s2PmVNr134vxYRZN7
jL9RtAnONoRneMqQleEufk58Ytc8j8JWP+r8QeCtEOUtV9cfPtdWf4ykTrIwnBUwmOqUpFa2C8U3
ODnNZSqLQtvWuRY9dHr6qRm5iI7ckVaLa4Q3GytoDW4w9Zz4LJaEa5s1HDJjvisslEO0VgwQb8XM
udYAa9Lt6KEtpGsb6dAuzdKjE2gkTQEZryu6W10+lJvOYbfVJPk2xdLsWfkPm0VLTv1sE1kcT5/4
Vcwda9OtLyZSs8aovepN6dHazPdkTpeP3dyBxdA7koziTqyioyPPV6H77Z6eIVMsVYylOnhKwUMi
Vm1JCz4nNVWKOJ1JKtCL7Jq0dx4ATWZHfXaZmPNc9IayRBzkMUthfnaM6G+NAh0Kq+3hXJSCJd1B
Gf8Ey+Ejk+dlXdswTzHjDVvvu3odYcMVGv+L3Ybz1TLH94EfUaWpF3PryT5Q2fdPdC6zg7n08bEO
g7NaBNG//OKXo3Y0Gl3f0PMgtZwWdzan2ocI0TAhJOwpgZZe5+OWCAly3FIvazv8vIVXLZgZWm9P
luN9Tbrvvk5xGECzfGlNaiP4/7/Nnta+2mX/SkWVYohtL7tFlhYDa7krkRkezZS5gCVx71hzl5Nf
GhAuItReiGj8fYza7KaGgm9wgQdFzlC+jpLaupta3QSwBsQw09Egjcb8FSpactKy2rqxLl/jJS2v
gM+MbTlxquXIzVZhNQ6UvplS6LW+myXrfNRwUfroiNZNJN1IDuReWwpaUzO8epo+HYh0KC9ZJKzt
OAscDRIe2KAb23u6/y61uvGqLcUhNplZERlGGH0z5CgTjPQxzwULxTAi5EyHipHhudxRaXVYST+6
LXhLzZpJDZoa++lAJuxjGGCvZ/cT4JdT4Z4B7uOSJDDZgY8SxgnqUh4V5pnm/HhTHTq0UUdoMQby
6kHfs1Cg92DyRadD/oxJHO0XxvokKZy1G1WSYYFmrjaqI03AZ7ig4bbZUU6LEHtLnXdxC/wcxXKR
V/eZU149EsykCJXAatOFCKgb1iZITVZ4ZTI+hF7+4oFQ2RULX+wkzQBN178prTLK2X2g05iRMW3E
bJA9p0G4p+TRnUy09ms/gaMjrWBbz/Sf9SES+xiuEbZCbF4YNfCwBtitSwIyaLkj9T8p7HynSqQE
Ku71mRWIjQJ0BsyNaLlcuyhNxDrUXPwFDkgi/CvcsWgEfx/QUDaHFEjWz3KMeqQ7DaF9Aa6oxiVo
d6SJdciahWzc5DHzdfv9zJGTsLzcDOMPBTMRDDSEcxp5mBDEKfE8Gg/Ew+nEK52QIR17fHnrsWQa
63dQHNVQJwRYVwN2FaWEM/2MhLLQRWWjJ8zRGy3FOdqMu2w6qUqGvRjTAbRJt4KoMQGAG1jkOgW+
NLo0lC5h4w0poUFtsp8LWlBcWK9TnLd3VCXtvRDGPd5xiPKed6usyb+5XqzxjX7QPYD4NiUkDFxC
XG3N/KSlWBuLPA8AFGriiUDKdUEkwAahHu60WiKN5cI2lUvcYQqerUGf7bXIvGo362N48wmm2RUF
mQR9+IQ9hYmVrT2kNmLMPFzeSfbs3gpT/hApLU+SF0xq8I18Lb20zP93/hwUFy8YwfeI4SFNABsP
OacGQhfATimz/ywvP1bSEQmEOTipR9Nw1pWgTbZI4EVOXNvhH0IrPrbMSO5KF+XfRN31TObZ8ERR
nr1c0KZDUTSSDJ7AlAti3Ek9bvA2gx5jdeZ4GTn3TlXibm0sE4Pw9X3vmkFDUnLg0pnT3zdzlJ+7
P4cFKgDncFbh201x036HDFgFojlt1nwKdtY7cgmte+K6nccmyVYtavjFKpub1wb1TT3qDHvVl/A0
fIi9NbJdEa2Qz9m7wBEVrKcpdbeNTwFcAEJkJR+0e8LJAk4qGih/muAXgCOEfuf3PuD4g0nk5WQK
eF7kbfTH0iKt2DMcpKcztbk4GtP9FI/PI4bxkxrakYyoVEzvCtBWu1D60dQQOdRt6yxD0Sif82VU
SsLUNEoS6trywqGuHob0i/h2fvMKasqo8GwUsyJMdiIgowWuCQsBJnhIQTDTKFvNDNGPFS0YBwgj
NhrBwUMvKp40OLTsYb2nhNjn6SZlOU4gWpDEB+Xsr2XhHhEzyfBWWm6gvP9AOHRd5u2Zot6YcAr+
9ajOr1HWvTXZ2GJTrW2g7IV/m30U1L09njrdsjmgMZ+ib4zWHAjjWoGJQ1EaO2eELKU2e47Apl2G
U1F5RHarVc+whstin1LjIoY0P8VVgKgJQnK36WK0gKac9v0cjCmFYjdnAMfoUU1ynw/KT2/gTx9t
091rwp17vnQq78JnFmlnh9HvokeBiZAm3uKxvOveBKk8+6klIxpELcodjX9UoVQoUeW3pv/AV701
vLG5S4qufqR5/q1oU7FvuI+caBhsy7DDuDrx12Zknm0SPysAgnUe8VoscjZ4++aT3wJX7euRDJhY
o4mgYt0aI4ZFkuH0TaNpM1HR3HL3Gk5G1GZ7ZTyMYKAw2U6PSkVl+3SMy1gnFGjwT5NqnGUIqojk
aQn98+JLKQenr7YO7N+jLa0eoYT99QbB6EzvcXhSa9YTgRLYgmEXSdN9ECLUKQnMrVBDtuTDXKlS
r/WkH8/fPcU54jVbS7mvyuAnFvn8221/nHQ8Jn3h+ZjQRUOG6LTcu2NsnWNTv2u92NsAvCZ4VAe7
30hV7zL2zQZ7hbdWdD0Flco0l05Khoo1MnPbQxXnVmeQxdpxMschP8g2jlqR9vLywOKW+3bEx1Dv
G09qSHJnPDnL+FgDBvylCcbE0V9jIkb3KecXmtSIJxaVOaOM3o9505GGZNprVCDLyjI0cRt8VHsB
BqFtZYO+hI5LN4UjbxdW2FdbGbCA1IImshwy0x02AiMhp321V9qgpQgdQm2p1a0qa3wHpiHYwVw+
OUYW3ntygGwKrilc9EOxUMLLICZsyF3z7pLUadf0tpH6TJZ711v9o+VSLiBwI9rGHcoHJRfygJLT
9VTAjNAd96kzPzpmIS5Jvtg7fqNo5U7Y/XPNfAxZkZ39dGRwJ5ee8KsKh1JSIpsIA7Kha39rY304
sHZYRW6YXIgrtPZZZD3NJJIMq1l+waMcgglxDfSefEuWDxVjOmbKx2nIKkszmiPtIiN+QCRwSpdE
OwYZYHxJUR9oPNy1deDTUXeLXWFxLtL9KB6Rh0eHIh+LdRA5r4PZPJB/0pBqczHpl50Vi6R2NIhL
PTnIXhm8J9zE2C010nk3hGOCuT3wkIsCV7VlL1UNhuB3LUqP9sqC48CUBnuF3IotJCTfbykNkq1t
VeMT5wrqdds5rImbH2Lc0eMSINgyxntF6Axk2deX1A7hzV8y2V2hYNaDCCWIwQ45DdSAYIbr1zTC
cui5U2xpLeC1zDISFVxcSrjwspWjWRZWN8s/j3Qzzxa5hPSwt9NcswT8Ux4fegkltmCJ11KbRhlk
dJ1NUFLHjThBuIE7C2Ackb0HO0dHxkYyxBpIKvM78hYCZFVp0HwMuDfsKulYBj03UpQpD1NrERLK
VYPqmDd1F6KltD5ztqaJ8N6tq+4aYtQkz4lMdWcQhBl5XGpgmVEFdD3CfKkqv5Ax7O7yCsnnWvRY
tzoIdwVZvFn0OUPGAqwpdm5jGZvfBdBRjVEkbRGt1aMVHgxpjdO0fWzFj5m7DHejsClIjeaLyZLy
MjgcGGVghnccti9dUL9vQmE8OrZZwFjTHWD10FU6tBFrL4ytvb0UX+aZo3VIkLStjBr3yVxL928T
7g2Na4NCbWS9Tm6rzlmqJiJxFE6XMPJAbYym2Cx+DwyE1vR2qfCvLgAuMXW4FUgRtH1rXy8oD4my
WQ6BG+8qgR1MDY68RtlN8c7oUTjkLWLLVZ3ztiVut3Th/EsL8uwYxNFRbfElPSQCQKWSF8amZI9S
KekWTHJdxklPgEJ1b2h9cOcREoiuHRMO5fKK7N41E6iJsi4mRjOhLiCLtwC08wPZyw+KTdaZs1Os
9HLrAju61T3WirBKiKMgl6IZ+icD/m60SfEBbBY5nxCoJs5ubZ1D6v8HBU2zZEV3Mqbz36vchP1f
NG6W6QjLgi2kQ2A2nL9q3JCA8es2dbavsI+P9AIOLqF16550nn6u2vtM6F+KsHlmnj2sqjHk71hA
620iL4sOTJLPqJ/mU1uSdtIPVJTrAURmpqec2PjvolSsx4l6OyuYYMcKk10qWJYFUXeWh7qDJNka
mXe5nKIrB9cL+BLCKxAkbTQPaj+1G4gm4ZCd0uRQSoNh6uv0XSOnI0KO2sHksgaQzkzAR+3Wp+cD
3JfL8v+ym/zfdpMDI4cKtu2DvPQM/3fxZdLphBvYLM10MutW0KM3g5TpqSG3hx+P1CbTzJkk1xOX
VdJrZbdCDU5pdlyShoekk/XqNqru7EGIA4Udru56jDuWngA3iEp2+4qMBAdRcTgiOqFvT6JPgqim
zsnFaAHDhQXCsVwbG1iE3KxpZPbXWUek5pPhtFUrxFZaBi+JoSUfOuZMg3Zq2+RMr8p+JhkAXgNl
bg5fnwIeE5ROlb41N1j//Z4z9d9VlI5uGbotd57pcDX/3X8iWF+adpIPe4EeFYnhfHPkULFYvC0O
lww3cfWdeqF03Q9+y3TR0dz2pIbOSLvvj9Sm+POFzFuob1Cj3hjAQZgwZfkVVSkmPPK81FOimX48
/3NTPUJsZm+mMm/XalMNi/yQNjnotMZPNglbzjoOp/ishkzQPwELzi1VUlQmifT/Ofx8zrhrTYAD
6iUjybCSGUhPLL195KzQ7mAfuRtDcsLUZly3UMwiJzvlFlYJ9Zwa/C73jpNRfYTXtnIS6uVZq3HU
06UzLn2LGoa6FV451OX1VvPjkLbCJWh162o32E0tvPIqlF49pZLp1dA0ZEe4qfH62/MR+Q7fA+xN
g1hc2M/oOf58Tv2o+oklaZhHUkHeKoh9hNfoJPwMEV4/t5gIMO2o59SrPzcx8AL6UNvfH/72utpU
Q77AxlePvn9OPZbHTM/WrAOTq0dqtKxuINXWcZCtaTDSKJPDbFKA2qiHoSnVQRm980H+zM/3mDLR
4ucmPv7jYFNWDRuZbyaJOj0trgsoSHq6gQ5SWm66XO5apr4Z6kOpes/KZbpQi5kuBsapNQRUcrnk
cz9f+LmZyBci2xygDJvZKdG86GZmzc0sC266TXRXIAri3p4xuTU61qW2GGSXQK+/p1mHcrqnxcuB
wOX4uHSkOXxPuZaP1CaLhwLUrUdOq/OFi3x9P1MwQ8fI6rHw4cwgHm5Rm84JwCw5zF3GUiTooh1o
4zMhJOIQSsuGanLZPpN2ybQV0SY4OLcaNeE2CBNrk5GYe5/LZB9yhWGSSRm3eo5a2HD399cL5/cb
kmP4lofM3TZcpvC2a/71hmQQnmPYOYs3I2vuc1B/37S7BRTtExPc8LtGABhGwIqfk1sqBtQAzRnU
cA6ghLQ8hPzEkP54pRpqLLSk6iY7euHUtFIHrw91XIILdeN+bCvjnhCX5U43n9SGCdHlOpbR1pDF
bTW0soMVylL1/7g5wppYxRYneJ0+T56TfY0sRIGwXKQAjy5r1PnOjUjHH0MVofTtoMeqp0jJ+PG8
hayNqi89nbxy7hzJeFVmZMpDJnZBim4hawr7nMHxyksbzcci18V+nfEwyIiZ+fvvw/pvvg8hECh5
rrA8pgi/fR+z6BK6M7a9j5ls3nLPMx/CEat5CnkrQ3PzoJ6KwMmdC7t5/flUUgbGIZ5QTqbyh1rd
BVXEzJ+7O23KQSoUVNcy4Ig7Tkt7Mos8nVbqhToXU79JSEpYtYLp4i8vcYdud4T34IrLx2RbA/ij
dw/OeBUVpIf6jb/9+z0gpLHiV6ceR6QD7AvCge9Yvmf8tgf8lBuX7jViX4B3brIv+gB5UA21yFIZ
sjv/2FZPumlEvBDarJXH6mJHDyBCFKdnL4gc3T26dIijajMutaMnkCElzKf1gGa7zLItw5hWZq5G
Tz3hTCN4j3AnV4SIqpvUPakXfnmPevKX14PcD1aG9E/hbIv3NYq1vci78UOWp1glI+slE6Z9du//
l10ld8VvuwrCpSEwbLm6KZQX9RfHRGDPqeEPjr3nDpkcWfllT8CHgvOiZ1/CqDHKNbTKhCoU0IOk
aJBIFLQnIXIx5wcZwy3O1ZjwupDBcWC+MQ9kUlfQovUzTFy0KbKNNYWbaSJOh3PDvnlysObEZlKR
3MyJ9WY7IeTv7FKKoOSrxkMUe8sv75Sf4C8Q7Jiy3xVZ8hJFiXOM8jG7U0+pwUC2sPr7vePJufSv
e8c1DZ16g+n6OjnkBHL/9dJWdeiUhzBAB94VyfbnjVndbGe215FGwZ3vLVwwTnE/V++Joiin2zB8
0BMb2bkLIiKcPxI3itolWYZnYsxhkcdJe1GbNsKwjYiqfK82K6PxwCeh4lWbRjUvN/lB2NqHZ/VU
F76pD8Mv8t9/WJaMv34Y0NEfH0aQ5HKjq/qgPmciVV62a4PuaNLDjb24fY6JV9mPPquJqR7aZ13v
EQfWxmtaOyNiiflW2k7zpN7at166Sps6vqi3hgnoidkMkcTKD8J76SPqk3pp+UFigJVej+b++wcV
pn9wTL+4V+/1KtS5UTYZR7W5TLPDCrMPNmrT0AagP/ifvn+SpbnmEx1w9ZpOz3n/99+6//vlgyuH
6xqW0F0L87Vu/faty3/OnaawJsCvgKTvIThRQyLF060Wf+hYGlCjQnOMWDNF3FunZB0ig72VLbYJ
DiaIfE5XvgxRwNK6Sd57xFGewCU460JbDj4kecckCgTxsj1Q7sMUqx4NTktXl2AjM0GNlwbZE3qJ
4U4NUOLGO9qZYl0YGZkp8gWmncNdI4eurT7Hbr2J4RgcaxmY2HBY3cZanHzKf4QW8FRlljGTb5yx
rnyOYL3iGms+DCx3vKQ6HWUhBaI/N2tkg5s+qap1LYER3x3eGhAJtWnIR3r7oVvqPXssYQ1aV+/m
wUYebbTVpquWJyK+ystQ1uKG7ojVRBc0rywIG8RT1ASziZDIWgyviIr3MrzjA8Ueb9fTHtq3DfmX
Q4Fs0SUq4OLLwSsiilReDRY/HknWjdHwrGJzyreLX3QUDACxnciD+zEUMQJ3dXD8n7+4+tp//ze2
P5fVTLgLUoK/bv77Nf7coMr/1v2b/LE/3/bbu57LnP9+f8tffoIP/vEPb966t79sbAv68/ND/7WZ
H7+2fdapTw+/lvKd/78v/uOr+pTnufr6rz8+l33RyU8L47L448dL0tmOXe6XE0R+/o8Xb285P/d/
/yP7+o/TW/GP69v89b/+4Ne3tvvXH5r7T9/0DQP+gzTK21ip/vjH+FW95P9Td0mx931fcCvWDQOf
JOu6LvrXH67xTwAHvufiq4fU4Oucam2J+JeX9H963JiIqXIsVvI2Z+l/7oL775fo718Lu+TH9q9e
TMv966xIfbxg1mJRMIH37P1+UhdTDV6SiMIN7LUvwCCXzRJDfvSb5Nou5bjpfYplLUZ6TK3wVlCF
Fky719k8vlqYkQpTXBsZjdLQV/Ta/GNQNXvsG7vaMiBrLN4hDpet19CyHFg8mdwWt5F4RFVOp7vC
09br83mBiZplUBGjb6mf3Qdh8dGp91mQPIDmvdWO+2yG02OidafATr81ZnIDlxYy7X0yHKotSdUj
Go6+Bf4Mo4mJyCrUul3fdulKWKATNGrGK2J33pf1Z2bjnf8cWjADNELLTVqdDYh50Zd032l7LcHa
NtNVol1tfHqhrI0byITRN4EU6LNHUg6eJtyGORVFcP6Ic4OJnvSQU5OMLcpepYF6P596MO5Y9IzM
ta96EI3bckDQXYRzdfXkrBFBM+mSRUTaD9VpKu6uTVT0/Jq7/lan/b1lbfaeMJVuZwdQJsTEvdZt
r51UPRUVv/Uo0k9R+NXMjA0wgG8Y/F5Tu4lxyRWPo0dOoY2Gg3LMSmNGvF5ypnJ2kb8rjNGmUh/v
TTyex2VE65dTnqJUOr3YUzBfTJl06DSP1UJIqNcQfFE3xtZGxLdyIzrg85IiDPZk4JWHsakpCsD/
RnGwu/yFfLUK+v/yvrTsL6ZDx7CyzHsnQ2Y+ZnO0EV56SDou9J1PnF0AxGsQX0z2xKae8o9m02OL
R+piLC9xYwlywxgI06C3dW7pJ64iH3SjWUIvtw+TPTwvqbZZ8JqsTd2Pt8n0imyr3kRQsmiBN2sE
hGh+i/4xjuPPZHgAuOuBF1yH0HkVg1bTTw0/N1V58ZcZCJi/QucgQF6+83K4EeEXqH3ouYZXMzXJ
xEVFup4Qdi6uqNcDsRdM4LaDCU0FIoON8Bnyy9IQ2oQD+Ry3tKfnOHwERUVYHOvhldMbxQYMwS5x
UR2ikj94zrJJJw1XxbyJxvmzNdAiGnT93sKZvnHFyZ0kOAjnIO5EGWQ0GDfHH4ZtbQ3v5pJjL4dC
vp170jRFru9Ggb7F1Br0qVCgcFyhgYtsmzAHvV3Rt2cNMtbO09RWw0bL+VMSQUwisaXHpdXTNdIe
94DyeOeE+mMXOu4xQ6Jn11FzmJHKCDt4LQcqoAtQ/9WSVO90M0WH7j+jiMWbmvjzNgzqh9bhPVXx
udeHO5cLAh1Yc6NFDVo4OsB7jJ9b3O/vNSv/mCw1ZtQO3yaxBqeKSNggeqMlMoBaSc1NMpbbBTvz
qksBTGtx/xhGmreit7qT/0+xpe2Ai0LCw6KZ9R3rYi4tAvbAlobjpaIufhrLhwEa2Ul1OEXiQZGf
KOTrfbvX7fBspcCdbCP/2HfhNzcotm7Y3dkiuxd9+Nlf+LsALNJFGr0nzfWzNcu5al2gqFnbNd/I
oov7AnnVym4tTj1Hxn16R7QJ2joqENmCH8+3AY6MFYTKNyA01i4G9tT6W+KG3gZa/CuLnuCahv/z
OHCjptICScfV77uG5aYe6S+1NuiryebKNov+wnn8CAfLgXOkfS1GcYjC+cUIjDPyBc+Y7HVKkO06
SYI3n5rfNm/ZX9g7n2LhvoUxfhToPcDxmL5VLv21Uq9XgIqiVVnBXtFlUEeamWI1neD0lrSHWIWk
CYmk3CHwPFcHEQQb2ig4FOPVIvg7Gqv4OhVvaYPyaybEdvX/mDuv3ci5NMs+EQv05pYufIRcSErd
EDIpenPoyafvxb/7phozDfRcTaPQKJN/ZiqCPOcze68Nxuy7kYsPpGgyxz21QFK9S5saBL/hHcHt
n1TY/y/Vx/+5rvi3QuT/WqD8/1h96Nr/VH08F/X4yX7l779VLNs/85+Fh6r+yzAN+O+mqpnMnlSK
i/+sOxTzXzYKRJxhlqYxBdimBP9VdujOv7YZt+7ogMXMrfz5r6JDt/5lsS2QLQZ8JHMZlv2/Kjro
ov+tgfyno9ZA2aGlMmyKH/W/TSKaNbbWsW2IY8kb0sUiTPCcHbt50/M3ivyS1WhThlzFw9m0nsWb
fGXzzgkIJyvvnSt4Piks7DGFcZSXe7PQXzClm+dpGBH4APatTV6/dKb+GKBeb8gxaIFEoSFO7E+V
1NieXKVsxRnG3lR+f+i+gKXwN8OoXTWALn36ouQrpHPhqEHB4IQUx9Q+aMyj3QQKyCG0SNQ9CJqD
ouBv0IJuNtgE4Z3AsVwJbQ2qRcvBxUj88yYXC7szeV/m07MlX9dScOfqpL03rEiwzmEgiY4ICP72
JbmYuRAs45QnVjSmO7cLxTx5Ygu5yoUcv4Lie9SL7JV8JX4TMt88lRKiFbHs5qQgr7NiI/1S8A/y
qwMjR0ze6wakAgxbrR0Vl7QR5zg2BGKnhRNuwR43S8qzYeEkz/s/cUYsqLz8xlr9zTAyEHlzQZK6
r2rMCGV9UeF0DCXx5cl8Ek59t8YSzZNtv8ZZfW+YRTvW8K0Rq+aSDLclMBrB0s4xmoMQ4dmDusQM
GJElYs56j9L0qS2anm/IKd1YfM+9/QSkodGVKx00v5Bj3pN7IgWUaPwnl4hNdmgmDoKX/MnWh5uq
L/ehiol3e6W2YHtXRDfMLS8tdc8ck8S9mDnHNTzBOiLi3EAQPhQ1XOFK+oCJZe7Hsnlu0vSYatY/
0ZNEZTX6X4NK7iIk8irG5DlPChwUy8xaaqaMtU1JCe1SKtzBXHSs+ajgDZa8ZVQskPqQkpeVuWsF
uCCH75VbV96rlWjILdYhLAykAbVDVIYWcFs60BdjXfpXve3/rDLYEaNFMq08EzKGK0nSQY4VnjXi
NinUBbaRPSnMVMpArzKKEaJk8mqW3Dh2yEMZZ8VfdCymrRLXbuoYqd803R3KOJHwBir4MZ6+o9Tp
jrFgWo8s1k1ih2Z+aN5ryrRlsgN1M39MCinrpHn5WppAmqj4QUQie0vbYo1KT4tNgFIdbcE1HahS
odAvF5PLrSHCYS7PSBJIkpQjzbOrCclLbX8ApLZ9QBk0zjKZ6lXvhGYNbzhVzaeIEhPd/oZt7FUg
Xfm9XAj8SUvCTWc7vlX9wN8/NhpKtLQMjbKRPOI/EeKQ4RgxobbMR+xB4NC65Meu63g/ZS1G/S0t
nXyKBe+Bm7Vas9Ny/b1rmGRLE9+rSP3ZcanZaEnYQmrNHGb6ABqLXxIAiHONFGUKafbc17Ik0aU3
f0SmZnQ/Aqez0nhUjGEXj46HSRKlPIWdlcz3ac1/RrIfPLChqDdswgz41h74hXwnefRpWzVakwja
ArEkf5dugCqlflaJTf3b9ConTcEQv4WgL4EVqFVSzeNWBVmh515WvrU1W1sDO5haos4glGgYVAPH
OS2KKnV7BeLwPrYAHJnd12DJA5OKcjo6qvWpTAh2LaSD4EaS3aqChu0tfp4hS56WwkT+I6EsGzsx
75QGtkSuEetHDmCxw6MCDbLXiylgwXrW1OpBWalMRmm8aaRSegvQ7Z2JgwGNEsAnpzdxU9JQOVF+
sSzkJ5oQdJUXYQ4rXwi2/wWAQJoYfrlUz4DceytjgBqrfPxpjUx/4JEVCnF4JqJ95vSgr3QcVp2d
5GQr58h0sOK1pCvijxNXDN6N22AhShGoe7OyDT0cPOsSR0hmV/a1Ujj2p+WcRNU1nz7kic2poL9o
ekSDspU/ltBWDuVGnMQInKLUsJ8Q/ic3wTSPNYszHhdNGvxIG4TXszCsq7w5jvxhguwCjDED8sqI
3Wr6JxOIdCzncV2R48foALvc2TdG/k0y7rlseCdJtdf9Ku9ekq7jma5bhABlNT5Ej078pFK+7VeZ
01xLsAdZ41Gy27cORxxSuvPM5mtjHKd+nNeGOwEvXIvlStuH4qtC98l63YXLlcONz6NQ22vKij5S
cW3u15ivChiwAosTmpwhk67Y5teMoCA3T9QbXtMzk+fzTF0btPpY+mZNJGoDH4+ZmPDthm6Hxuko
+L8zTpdDbdUizMvsxl7hQjvxI6V+meGsifKkBROJYivGFckhk9zsrdFYcVo22Ox2VmQdjE1QZMzK
T70sRiBP2oLCh2epWs3cl62Eg5+WM+yGbCfk9AbwDJauTeqxPebcwjoxo4M8eEoMf97I84Lbbf5K
+PlJHVqJr2OOkcVjSGS6HExG+t0joFQ7UMitmfgA+HSPuUww98A+oVbgqwbLv9eb9IXcj0BhQYzT
mjh6WG/QFhnZU9zqfyt8s27Ws1bnrfMaq/1cV3zskp7u8tj8jHvFDK2S/PB+k4f0UuE1zYjRR5LZ
ahH0XRKy7rc9iSKkhXpGG7PtsiKOkiW+mp0tTnTyutrpj6t956h13EbwZxWjU1CG8K7qpsFGT44R
nptV6ys8vmbOadylbF5JQqOid2xfLaIySDZ/BSEtwNoikgikMk/dnGWHn6NAc+d+/VWX4oIckosW
r0lOtAXCXuFnRLTPKcgdvR3MALkgCPYWcX+z5X2OIqr9LpUar3HAKObwAYFXgmirE4KoevvI7k0g
3FZe2qz7SdUI+2TJwjvaNppkRV+tcX4hE05hJINNkMzS2jPxVAjY6pnzM8x27VflGPH0pF99IX/U
I5EBpF90D+kqjnBwMSAixpKZ7A6pwRi0JZyp6qevapIyRNvwVRPe/Faef2RhOPsBktCtNAweXSxG
gHitxQMo7EdFIyPlKG2vmLGD1usVkRKq70ItySqpgbbYGHsHjL4XXJapR74LMUPxFUGipxH9TZ52
W7fVKYmNW2Ngell5TOh0pgvy87cCw+5hxdzET8asP+mMl0VDC6QMMOOzz1ziQ31dnDLjo13wSJrB
mKrZvlH6D8tpf8aRRB5S3lN3jDki0rT2jbXDdp1mXyqTXeCILL9VgFF+pPBSIziwfGPCnd2r0eBJ
GuJPsYUdoWt0jWT6lgvaf+4AgguM33XIArTBm2rlPsdd6UklHs60Y1gmBHQXEpQctPu7POWO0pxP
FTEuhjatDkxWJMgqPBhdqKtc6A550MVYWrVUdhXHetRNKj27++p4/T44gUbe4dfIeVogIijax2y/
wcXmo71R5mZAwtTkQwwvGFiT5bspL4Zxq4uHr0z/yopPG+1s+7CWsqdxbKTwdxSv4kbqyaw38Mzp
4nOkzEE0B/7iu4lfoWt6ihlMxY9QD5Nyk22/dDx2cIqaM0NhMGj7SJl50YFtohoteHAyum7mZpBr
vbm1HtbE3kka4OtYeFr+1GIJ7eX1UDfapUDzwJJ7b03YJGEFTc67hJy8Va6ZGcj8HpC6+Wl73uzS
6/BfFDDy+yH24lNXqe64QN9FIm+oIuzFAGLik3GVS23ijyqKaHP25JiQC+VDG3dztLPir2zg4FI+
JIu6s8OODk8q3dJ6v2z5IpxxL5ixPoFZoLafHxiAuKO4ybjVWrP29WgJe/i9VnkHtuHp6NqI0AHo
idXlDd2l25aAsKXkiW8q7DGzI0G/DIXk5Xnvhauzb9XrxNQmGw5bGJfYrgc2TeUdsKunKHpgW+/V
BN8dOXlVhqL5ldeVcl19Sh1Ws2YbONDYLS56ypuiGnx+s1MpjfvayI7E9R6qHnQHvJueIi9hFGaT
1F7JipdFxF5LD2lG/bM8iyd19foH/bfewJQomP3su2HwqOZBP+3S1QXxAk2iSIIIgkvsV5VnLr5q
hY0V4At2DYSIyNETd0SmKd8j3MRiq/o0Bb2F3zKwMX2urrOeeNGHmbsoRkl9ZTY47Lr8CGCw6YK5
Ax9Ze9nZfqze1SXA6ThJgRPdYuVCasWSUshVeJ2CfAuJ+FRawKgEPHm2esx0D1h9dpjIxzMAoKPW
4czuApt1jmQdxozU79exoIgEmRpyc7o9lDQkzxH1mzw/1cltwhS4TmDNX+rsWE5nwecE5AeGaKsg
n+PD9wzpQkHQofCcT6mJJeKt/ORhaUN7vBvNC0drW4RJEUZsP5lptvsm8UduBt98jPJjwTaOUjHu
6WRDttNVjjaLTs+v1tBGToJ3F35Q58fqruWaJo9B/ABdtPS/TCbJ9M16QEhuoxINesO5Lg1enB/S
pw3OV8LOJKfYYwewJgEGmlV1GyOYQe8bwPTPcIuPNhSi5+JhxD3ttn84WFPD7bhwew/YL+MwDokY
KpF9MmPPMPai9WLS0GlIVHx5noSlr4YGgGUZu7SfmEG0y1Q+LV9/JBd9Er07LJ4+B7NzscS+SzzL
2pnZ3qxO3bqvqHGNcMkO9RIArjCiYwZ0gCdp2rTZRxm/gE7/ItZ9Kb6n+if709zqdM/8jMnZ+LCN
Z+8AQrXqhXckkFrC7wJDD6oItyCHzhmbTek8ywUOpXUfsx7ISRshTLv7gnoHFHepfxpubM4O+zEt
nrUIJhyEDr6vZftbrd17gZWoJDpjCfL+rLOHidZ9Xjyryq7AxUnW8IOp83q5w0fXMTegNwp5/nhF
k/6d5wyta5kdsBpAJCB9Bmdj9VAyvFvIEeZvw/B+PUCYHqDBsDsUXjY/l0QuYRphFPC8blaEByjr
tnEaDBrCXb4EJf+qdlrrOzfjO03ZCbn2MWZISoFD4E64BbZIrDVcZBEW24nRb7Une/v/HPB/4iiQ
Ddc2AJ149WcUX4iUtRlFyge7f5K+8xKU4B+IuBR/PU+w8LWHYr7Gr3Hitd8kxgiYBzxgFow1V0RB
nXhdRLpDwAVd2PtZOi74OgrPHD55z7Xes+cgIeeYTI04wEBoDe6SHsgbIJa00rDpXtIF2fltzMO0
dS3Vq7778gnyd5sFanJrlfMy+qJ6aGO/cVzab0Hd887oJP3l7Khf8ZzGMLIoXBUaGRL8DgLC5MBr
gYMVk78/cLzw7aeHuDvj/utTf/lc1B3Z6kXnO9hxCaVBU/hoOLu8J58QYLnsriUKcM8xgiH16is/
Gt8tOADJCAh2FmaISnsY8N6cSdaom5M5p+B0dpl015wdQzUK17E99mkgO8FiPII5TvIQZXSvPRDg
WMV+WR0dmxotLD/54nKk5ohXQwKMgvwpnsmR96UFZd2O8I+I8gh0vBTw9sfSM4lMzI/R32GTli5W
ErAcU0vfIiWEw6LamSQracfV2S3tq2MDcEJifFaViz3u4fkQ5Vb7iL/s7DRJTwpndZI+8fwI5GyD
BMSHqnR+hlGsqi82oQDpEiSxfehe2WlLRFrnZ10Fxeb1yQ7UUYF7vHSj4cwNwUu6RabIHmOezDmS
997+kc1r/kG2cLG8AsWBRDHm3rRj2s06RJN9SX5GDr/BMrhWlmDVYvoHNAIBX4j1VsMaWjlSOcvY
tflV5Bt7rTvxn4pnK7lhsTSrkMlaxx2TQqtVQiysk+RGEwLvINf9pEbe6TE4KfQ9r8aingSZHEwC
dIZGLPzAs7jTh/qLO5U0SpWkFnTQ/S25OYrXMtSi5PUUyeOVopIg4Zk+waCzxRbh/PSLX2TPbeY5
dTAC6UZuIoHwcvu3HKabrrl2RQm4V1a/t93lMpJtlZ/lNUgxn5BxTLZcH1AV4Tvm5l66UDF/2BPh
F+86eG9eOfuK7YbcusljBsZbDgG2l9puwiiv1zsO3gXL7kOuHiC5Kq5uXhdAyrmniaAMMn5oZ9dT
pkhvYg2a6EZ0kjWfVumYxKdM/x27wwCcpNgvRugoECsfK9y4yiMVOsWuD+kp1aGoedKcQ4m88UWT
pdVFz9w9cCML4uzYSguP2Q3wS1iL/VGWIfyduHwlrj/r5ETglti28NEf0GlI2bl7y8BnrPzv4djC
cLjlb5H86PcDL2EwrAcClzS2IdetrTTJLTX3Tr+jDhjnEz+2JIHxOUjDsV04Pndadl84vBdaZm/+
5lVsxsmtQV0g9cquUhJqTTC/mRC1iQl/4bOYW6JEPCu7K0tYd4g3tx9I6YN4/KpLsFghj0DZuUO+
57TWHBcUT50fIuZbLai3nQpRs91ze0/jXZHClHDCknIzHCXSWfZDG872joKG7Gmr9Vsgi32QZKyN
OUgv9ewxQGlCdd31xsFAe6K4s3WBf9ExyNHvACq/GPmxLVNnr/jmzpUdr4+o6z2OnoLTiflX6aEL
fmEKw+nEe8NFyxtChaAo3xp5JNV0hVsAkIYq1i3NZyk+G/w7ZhFDsauMvZKF8/Bmxoev1qbZ9MYb
lJYA7r/bM+VOcqIykTDfTPvckOz+IcfPBIyy3DTFHceL0j0n/OEY+rS7alxjxg0cXkxOA1jDtgl9
ixdEfCviMlt707lSXlGbsCDngjanPS9OOkLl8uy/MSex+AtWpFYOw6UJ9Q/KE4mXDF3zQPb2MTq2
ZNYZhFGTI7iPtUtF86gedOla0pUz1MSbgVpJ1wO6SvLE5/hc2ASLXuoiyJRn0PEMNkUd8IwQ3zVS
G/VHogBKM2TATuaiYI7leKsR8ImSdAsNVSMt6J8Sql0clwOvBDSj+DoTuH25wmT+SPqg4pdxn2y2
L5+bM/2EIyBVroQRSXk1nIsm/FHzeI7HEGKkQ6RIfxzItcn3GyP+VZdxWNJccEoHVvdOZcuv4i9T
PnFDs3pUZL9AYJCz1HAdiWHW9n1D9lX5J7D9XtVXnRnsefTxevC4td8UnbOy/IoUqGNa6l8V78yk
HCkdHcZmBTNxtsnkQLeDX6qhot9k3Y8YOE2hUbxU/1QkdveUfi7ED4NVFU/RYXjSKz+t/Ok1eec3
W+HCwjBzzU+r8akEZWgthBDc5VcGz0eAtMzouBOz6Cau1vfKCvkpSr2Z6afhkwRS+MsdOXrPUUs6
qEeTUe+aJtsukLnZm/VJalkMWJhgjSeFM2RVBCWvE+LNOZBu4qLOhw5DAo9eH3IqhSjtDpprWH0w
9KxQi1Y9zBLoDlJHCacfnEeNeVeFO9HFG3ypiobj/kHNukNc4junQRycbS7crYfGMAMkNnfqr3j1
lENHC+y45oUgxOZdm55JBMxXjy/P0YOneQ6Vn+K9clywguoFcFb6uijHNQ8pnip7R4wBu2j6OE6M
Ugoo8GnDVSzX71n6lP2JbPQHnkUlTDFbbU+mVNLUEIjggRg09dBIioM2kE3Hu0hOQa0etM4HkqY5
nDUemZuYpuf2hiPIeV7t7a9kR7Dc8PA8TBi/MxbGigb1cHy2xreaeSMakb2l/uLC3ql6eppx9Ivh
roxZ+Kpp387c86xx6BHcsu4nSdkvrekS7LE0waTf7OVpTXeJFIHy/0NcXyxfMp6oBI//DY7pOjL0
Szy9+rXBjzZMr0QvHUlD9yp6tsyCXW9sppaiPPgy4puhRW8tjWdht9co4Z1lM40NwSMuS9jBMP+B
9E4xB3RiIRDYuU6T9SJWCCD0qpFMGXlrizOE5d4MSMbyUk15hHHxuHF7JrBYz6SHNvhkbRjiYiX/
GGCkgrtyPTnpEDCZPsDZOsciu6FZdQkDPBtz+6ShHxiyg8FhPZc4jaPSZbRRMrqk8Q/rK/ZoAj1R
OgEDtA6z4zsWCYX9ciBMRGPdtSISp6I0tohj8OUNoGWM8LI6/EZK1wKeeOoduQ8LET2lZfm6qEzC
DEN6d5I/fRFVFDmOdJZjim3K7tZkv8C2o3ezCM8WaDHc65sjfu7Ng0oi8DWWygu5LPlZbNkekwp5
y0TqsZvS7FdtNCt0GunT/HE4a5tM7d1uhJ4AkNhF7PzTALsd2+GhHrq9lCX3Ht8g2aGocqrlA/FX
FeQVfB0NOiwHTz3EnDjiA/4RzdACb7dRm4NgfsmYfyt/zBJbnIuw8o6UXt2vySrx3EPUYO0UMOAz
TqvJqJKY7Myrl4YdT/oXjQ6HppHdc7MwAi1LuEvAq+pq+Wyq8UMs/baZuFuZB+r3BJ720g/vhlY+
DIRuL/WqeSRMejKpobvBsR6UulOuugqkReM9i5MK7UludR6AI42Wh21rXznHpgQrhrGX9bJJwqoe
0X6mFse8qCmicmjHxmgWgUgeorF3AgiMA+dYRzioQy0MmUnYcwX+5XsqTds3+SRYkpENV/8kLdTc
LiEvUKvgmPfYd90uvxcaFVOfwpwSU+UqRr5fhfU3TxrNW6DoACqK2ZeC0J6E4Y7Awb0clYZXFwnQ
lMK+Zw0TVPIVY/h6VNcWFSzGah1xTLqLdV9unSdrcg4sEdAokZg1okuk6krenAST8MzyiD5xWei0
WqJKwLwOavamWBCMCVgg4hFrsI8pIffVEilzqssvRof0T8N5y3YJtKrzp9GM77KXZyDZdGRBm2dn
R2PuLW1iKqdhBIoO2NMj7UPJjb9FVTG6YuzO0qb5WFOdK8SJwQVENa+XOuxFMz5qOpiWIQLoANbT
lQwNGxj1mqZ+GXFPBD1QxWGhvssVkygd4peUjHl2lWQri4CMnAlm1YgZwyLJXxWtvqegVCdbV3Eg
Iaa3sQTwBAy0cuSCiNph2ld3r3Zeth7I5AYSBt8JGBJhdtznEo/zZL9ONt0C+vHNJWD8mezkEGny
F8b1AJw0bSUeihxw7rBlyq8seMKKiBjcqRneUVO5xw+mVEAPmnNqDQii2JcTvjPyuuVMPtkGKiXY
jk0Y9fOLkZMKqpb4yNsi4zLNQdxYapgrFoQEq/zJAUZDN8SKrnZgy0cyNdsaPkg5MCOobHR7LO3v
0YRqE6YPnYzyjlLV9mUWMKFiEcoEPXroSTrriyqcpvlsbD+7NbcfEOgCq824i2tymGyuOVBGr9Zg
PBOZGcYOlz15CACRSfoZeuGriaVeI3v5HQTdu5PjkbPYKptTpXP8zawV+LAilAoS+4eFA8VMUJ8i
8P/opDv4uT2H3K+ZtgcF2R/GZFGSDMrJrox0YPBO2DZku26JX+aWMrnNbnqpjizLzYPC6jzQO3AE
zoz2ial0WEzjg10st3lkyJRbDHq5uIkCsvfao5IWr1JFrnvhJDCzGNFEC3+lsZ0DPI8HM66hyijL
14LGbTIwQavMAI0xZpQCEcrq5l/d4ubo9Tjohu7JWLNTi7HYX0Bfh5VUQmtjUMBKP1rM114NdDIB
Kfko9ZuckwTLCfX3xKiJt9A1x6LceBo45i071IaHqNBFkCTbHMgCurZtMctleYt06UES5XuUzR3s
4gRWb01l7RATgVUZrGfrYzJbiVhGRzgV6bmyc+Y7SonkTgzeCIocCB+FRdK6EX6wkJ0nSFA2Q4mR
vBvWdmornXDlpr2vS73rZduV5/wZMBYUcJCclK6whzXD5lSFlZ8J7kDVnG5rBEfDnqrXtTeaY7xU
r11dMxZkTDPodYgxNNB0AiGnhcGRpchX22ShoSmp5us1k3ccFbJYaZtbIk7TBN+DI330FK8qXTcp
vO6QQnITONyNXH9FdH2bNOVPAt7KsMpjJndk1lEPlXowamA5bD07I1rbT9pbazABbhOgBWJL1pvt
bFdWfzSr5Raaq48hZyiJZOM4Zd1DWzGhygFn4gS4J7nx82nL1YfSLmyplD9VkhK8lztcs03+BkAm
B1KPn3HUC0SdTONjxlNyTrNt1gIe1oio9TFaNMcnj4KMPfklBTp3ntL+nStkDSSt/ipH5x6rQjoO
7SXpo4LvU2VwXRq8Mlu+mW7ENsv35KDYpu06JZhAZ6wgR6ZW4Cwfg2rVGx6NEZwBV38qe7xD5W1Y
JV+rFcgvpvNFjp2xZ3lbp3Md1FP7vUQYXFLMCFmePbOHfJyW+NvKY8lnf6L4QmWwO+lIQnvLdCtt
/S6T0d6W2n6ZFMMBaecrgZrKQRkjpkF6BWk6n69NRkYzpsucC8PPE25SUCXM0W3j7BjN9zxFh7ZG
+KQS2B6U8Xi1yg46LK8PyM32YOls+NJWPChV/7Cqqq+q/KGGpkq7uKbbGUjL4Pl1427pMUrg36NP
Klsbl8RqoIiw5j2ScVJMNtY/AmaWU0AJ9QehRjKdvPkRVdLjqGm7vm3e4nj9i6RCZcHCwgJdlQ3g
YxEkNAqtJcuGNQ/cFdB7PVsPUTyjnmFEkiNoGh3rs5x13ZfiibEeHEcDSbbd026wdD8XsvUzGXDC
G34SVMUW60A5XXPf3OhLvTU1jLq0bF8akeqb9vzixKyl+kb9mhIF/spQfQrERUFXM6julimwV/wl
Xccst4MGJlucbkCyzKCpFqL2xuoVFLm2V432RReQ32apvq5pzT0pvvEijwHXPCwKW3/TWx1AlMmq
hEw2pGj9cCpL2HNcaXujaomfmCpiE5EMbvUae5vU8bPVmgAicCVK0X2wT3Vs/0Zx8bSK+Wy1NqIT
KyGUrG+QA3cnxcKjkq/DtujtV29MrJ3OpLlg8aIZ8UdR/ZQm+M65PMTinoCcPUhCzAGKfZSB0quV
M7OU1WrlquXabgG8eahp7F1OVo6XdbtsYPQXE/MLIokgmDQj6ZIkMeLYSkqjJN4VX/pglv6UVnvC
ViSPADVflbVPm75XlZQ0mFfeXS3fdFKxPbFCmUIShgnTS94dRUggXuKfRlP48mNNZoGoD0HFsI88
stNyNmwFBkZOtaT15AvYw4PlQOJXxbtOXgMeppHOUo/eCCm7il5mXpEJy3XudsW4te37L+MRYgid
TNq9rokhsT682dbCjFRFFT0TZW9C7cww5RsGT+Tc/8n1ir9FZO21jPVfJ5RxbxEkuxAkF2ntfZy7
c1tXf/LUuk0mEvlu+BFSH0wRw/4KrxPTWKEzKYmN8bUfamDLBpPpWLxrNtUkrIyeWNj3xhjR87A0
FYxv0Z81jOEiaGsjV7eUxeGSqnS3uhVvdgGwhXxcHa9e1kJ+7HXtQox8BU2TUYExZrzvkgqj9M+0
vsPEbuB7IfZq8tekOtVq+RgvMgs+y2D/38sdRa92EMZ2xddyEWKE90r0lCSnYWEfqVzzigxnNXYY
ca7ry9qS8wY6G8k/zXOW6h+zaQZGqsKbSgAI1+jORw3dcp0vcNC052EZN5it5XaAZ/ngxTMROPem
tI6JSsvWYyfPS7UL9aDQ8pgZay0HutS82XPpqUireCDAMSnx8hjFsgmncPANmeVKS7qeEEXEomUJ
pJphUDPTQU8g/CA+7snF0XYa5gBo1tl17BzuKiIcSok1jAHJa5SG9mxPhcLmCsYn8Tt7qNW5T0xH
73ft/N0LK9ohAwb+HzlsaWAKnuBz0Jb1pG+A0vlLLkV1jCzjoFSqtJfa4nNFJQ+5UwSkWR5kczSA
Q1YM00tSPeDHoWpqI2mnJ0Z7WmapC9c2OpNsI26mCUOgJ6aGMUQynNwIoSH92ZydZICguYwJn/iG
J71eD4bUNYG+CE+WpmpvTsXWh186ZWXCGo+fCA8bDw3rvE+GhkphknqvMwmepK0Nqykn8CZhQIfC
ADV+Vl0mpnS2U17zVN5AeymCLHNiplIbux4VrgSH+igGVm22+Y3/Kz4WUzvts8U+ATwmKBiW9t5Y
wGMa6/pMrqUTzjEFNxg3tifa7KG87fajRhZUPIO5rAcGbaqeF0/YTrjDk1QmPdkDKh4DJIr1OaO1
M9Zib9pjMNZZssfcw4XZ6E+mvkx7ZMdbfiSwXkBmFy1enNDGVeUWKf2P0XGg2LIBNAVdZ60im8oI
kEROrAa1YwFFZsPPInxnkS16a7bnW3AstTVZQ5zXIuhGSkWs1jRbqrb754+oZqfFpM06kuZRC8sc
9JJOXkyWCVgBSh52XTXvik75mBo1vzad+O0jfFDVlrg3cS1lRjmGSgPpPC1q018I6/IUUaS8lRxW
qqkMTJwwR5kMkW25JbWvWw5LOR9z/CGHymoPnJXiZA6OH0Pm9Sob7WFjNZQ6ZCvtzdH+FBsFZ5yB
laUNWsAp7rw6Sw28J3Ay7RWirqWOQCDIdrKkkongJC4os1WGMn190Mb808Y/e8gVYqDgiEwyyT+S
PC0kOUdX+NOsIvMWH0idocIokEIlnHoWmS9Thv+z3vqxcZPgLr2GkFV8AG/KEL2SLDBrC/UIUeZ7
crr8eoK9kndyTUiGM4dGU1WBtNgIeIuILJuZNZqJp+LFYHyAZetoWHr/2Q0Y1KdoZw6S+WlqjCNw
x31qyBHKFs1YZ6bTzW4ygOdx2/MRVbtRyfXTWHQo1rSB/TXjpaJc2CIDLtIsRrwjv8O+6ErCNFab
/y7VXpZZHp/Tat6j06dqLZC88B7/bvRBING/Kor0vd7vZZgChKP1X6bkvDklc8JCtRd01drLKLTv
CRltPlW7RpetkzHjvuH+QladHvkQ0ReI2naFTZ5QZfY7BFi3AZGAHJO1YPXTeysWeB0WkKNSt3ov
GvjYqVXQGtVu1+bnMcqXLeMeopW2/pp25UCmnnPmjRsZbah/k4gWceHQC+PuoKfSm97p5BChJAzi
2Qa6zd9XWHrpRep/cHceWXJjW3eeiiaAErzpwoY3GZG2g5UWQMD7CMxI49DE9IH1DMniX1xP6kjq
VK2qJDMQwMW95+yzDfz/weoXXTNGywQfIWp/R9HLFRYHE2ABgFhyBWkgr6OqGOZlY1QvEkr3WDcG
shkgnuELvb+o8JMMo3lvY36GFzM4x+VKgR8XsZNe+rmREQu3LYiBIksiFYFAolZeWQJIczQKVoCn
3JoGucH7c22oyc23SDVBycaE5HKV6I9wUvTltsYTc2LKKycdI3Sowl0KfYOpNeHSw96MMDITGaw2
KkvLCsE2ipDlqGWPbZgRKgMnilDcLB9LNxOYEFhDdpgEmGdJoz3qYBWUWvrCvKE6Q2zPUDg8hV0b
LhL9VRPnm1ZWPVEE4UbM+089EbNl6411nnL5N5oVEoutMcSoPsjz2awsD1QD3PSWJYKnAx5CXMER
vaROA+w3Ib/M5qRZjZyzV+4sC8akMIb1ohaqZWR2mo+LEasP6llawOlu9XjZAe0ZjAcnsyfqviba
jYgWZNm5KePSa8oQ/ix4xi1muFEDB2VUQTDGovaw068ZG2Z2iOXCqog+exJ+HzjMAqm+mrZR6DP3
UERpSJ8qZ+jnsph5pFHQlV501qwxHgfpei6SKTpa5nDkV8MSlmRSL2cb60SOzj0oeYiNMSdzYUVh
gF6gcIgdZW6B9S6LgVhtatpiLYr4TFQtm0QnJsvmNhSna+kjQygORiWw2iF4Ckb/ZJHZwHAd48RB
ZYpXh8KAlq19HGPw8hSSI21chfnbpWuwSQAvCBsVhn8FBQ7hALWhDMlHMB1BjYDToZAMSvycGDqM
rkZ4jXuWKVYcoZ0p6j3bwa2aOloNvI5rmWLSJDkigAmi5a0OXYRTIkwoHLTZAT9JencwxrtLHJF3
b4jIxmjUu+S6Fqo2gDYOuTW7tn7CpeCcoy6wcLW78jaxeeZ3jREixb9BXsWY5dHISZlidCDeI0bT
typGlTASmynQlfy2mZgCTEmO3EOADJzlU7vEexLahYXoBf536P/nUvP/78Refys13ySf73H3WbTd
Z/Kj0nx2wft8neXkSLcUGTW5oYk6Jg2m/i/Bl/UHci+s3lRVNvA7lpXvBF/GH3D8EYGrlj6ryg10
WP+WfAECgOrpcKB1kaDe/0TyZf3onWaIki7pomhCPeZzEMIjVPs+gbYXR0sXm5odRc6hJ+k4e/WG
4quMY62yOA4gMLThHf66ldJ6KkypXMtlYCao8Z1K39deS8m9yI45IWCA1HmzIAKNAF5iZYBPVzAc
FKCgC9YTJDqK/oQZT5BOAJFd9JZkxcLqMdwn1NFhOEU+CXtlrmt7S2eumYYQ3DuOrQnxpalqi8ia
FNgn+gpT7cfrN0E4Cly7mah1KGjsScM1vmaAkYujsYg0AhlgTiSSFdtRKqdHzI2IqgAcETrVhEgz
mHdRXn5hIcLQfBYaD+1BLahPrnkGhYQsJ4bu6rjsB+GtzsDIjQ5ejGwsK8zgbN3QdAYZdJ4moKqS
Yl1vZipJiUB5cUqvJ5XXg7UShBJ0QxwvwNrYeCoKSGQpgCNYPf1PODezArMeuxIWmlBuKCGu2xsZ
OFl0lf70yvuHKcMPPgP/snn42Q3i/+QV/UG1GXyWs+NC+80T4l8f96crxL/+8/8OywhNEv9WtPma
FJ1gvzZd/D//R/aZ374Xb377u3++y4Iu/2GYvKr4eRsGhHwRF8d/uEbwI4s/alkKlmIaxhK8Sf+Q
b0qYTaDrlC1NlUhg+17AyY9MgzgZiwBoPExMQ/tP3maZXeY7/x/zmwRUNA3JxLWCsYc2yzu/c0fq
jSmJ+xF3ntYjMPdV24cBCvBg2BSusoYx/X51rl7pCi/qu+SU/rjIT9cA3O/PZcbT/7V7hTTvGv/2
IfrHdViqSBIzcAf35MfrEFVKbmEeRFgn/L6d+uW6vryptuhLHutcdy7Bd4/rF3YZ33Spf/eBs0XO
d1+87TM5I+SDsBK/WupOemTbkg/YGFan7lE+Y3ZpvXaeEJSu/DgnVV3cqIN+b6dvf38hOIj85qvP
j+i7KykkHD6Jg5gfgeQnawrpVR5c19ouXXHOQ1MTvcwl1sDtjxeXvMqg3upOtUfyvu4YanjdAvRj
mXqkAjqqB+NlnW8tP/U0v3AjD4nINvabN+sVicpbtWSHW06usWg22JyuzSXMRDdaji7C0U/Jmxxa
HDd1d7NYlVmY3foQKHflflyDVb1CJN6Gdx3lva0dUve2aNdDEIND20KFtN1J3cTVd+VpfMQ9Ymmt
YLEE4pPsR+8Qnp51BrRu7FnLK5wiB5BpQS0d/Wlf81+vpB/Pp7+upJ+8jcQKE1EOEPymguju5vVB
eo+S1sk/8Dv8zSLiLfnRSenPT5NEEfdVIjd4w+eH+93D46DTIMrw/nS+ta9cM1Bc5YkAA1sNYJcf
Zv3UzW4teIBzHZU7PfTqpeqULxMQ+Ceof4DWDljQvn6QUXE9tfd0KWnjxAQsx4HqtVu4UCtzG7/A
U6EyZpHwnbzJ5ZVw5yd4/YBsgKxLeYKcVjTLWaKYwwQ+K7O4zs+C6FH0FWd+TERUCfGOgIPRRWQM
Re8TnPBRf8NIwMDGARmDB8EanCp6j1/UN9M3AgU+v2sJC8j8hqvsIajUr5YMu4kO0u5cdRV+aYQF
yTalMEYg1nuTgOtC17ndvBJqY4lXwEp/NAJukE4TayPtmmke16D2Rk9yIUeK0h6Vx0Q/Apf+kwQQ
mFerepXczcsee0dpO2GWmFonhLIVSXNdu8q/tMZLJa9As4CaZk4ZcTTdMUPsYhzjtXi9QaW3Uz9K
HVIfnGlPKexB39ft5NTbiq09USHD3eCfsKwusq98Gl+hbT00HKGMJLEMcauXdgnnB4ykdW6YHL5Y
rhgIe3mbI5h5ye7bVQmq6Yp3oIxWZRefs238yXrGaZinf7vZJr3AWliiBnLb1wzx6FP6mlOYu2HQ
3+F5CUlwPGqshu4gvYt3iYuR1nbyx10GeuBg4hEUp/ph8AeX1Mq1+gXL6uKQigC+5xGsfKd/srbc
xBF2t13/qpIi4C9RLe2E0IZrEQAqdWfWVXudyfdKvMHnGEyznn+HeLPFgFTrhMcWnwq/YotFImvZ
2B93HxQu+BefwocsRqSEIRr9u5sTqmbgURFI8leRvkDcFAl9yCjTlsmIJ4yr0n10HTIOSptDBdWI
ILhN7s5HBTy+AljZ1nBuB9E6yRAJlnC7Tx1hyR4g6nSAFcDNPpu3vZQ5HfRs5BnjDeKoX9/2aR7o
rW19WJKv5G+wHNSQGBS3fja+Grt4Gd+0VX6g0YpcmRwONhb4DJOfHZTn+kRCFIo27RAv+wLKNYwW
WybUCCAdDhKpJOdoITyOCIZIuoM8DJvScCoWFxEOcN6h3HOTEyd+549MUBzR5TBzhrIK8uBqvuAj
KeFVzBhAYr8eereveBV6lw0uQRgakOf1Ibybr9UNhcJ8I2esGaNzx3hE92TtIOm71WJYsr0/MgEe
PrCQgS2HtNEhaThC/oJUHumejV+NXxxe9MZmZcAy8InTZOdv1lDmVKcdSEsIpAV0bOUNVjckahIe
/eGx3xVuuQXAR9s674HYLjjSp3bMz0xCGCPdSqJ1ECyDRq5b3GWUr4vgTSb4aSBHcEOYHNrM6NWl
sEtB6u3uNXJulXtZFy/Rk6ETNWm35+YuPfPnGA8oBirO5dWAigvT3J2yY5+S+cQEP+gudxZ/P4em
76FwJMUqVlz8IEe8BCrszmxt1BnwcmPqTyuyGZq2n9Nj92jcqfZl93p9LW/+kAdmbyP562EknzVc
iyAmu7IeIGtvJByQXMnpDyAUrYx4LxhIxN3Hu8vDeNDP6NzIHhMvuysXVd6JEGVnowJHvr9YvICQ
4cpXFAPw/fE3n5nV19xP7kLLZWCP0CDe4HPtXX3S4om6RMYRLYlslqFpR7Z+9ef7ao2ezPzIsuPa
CaM7gVcNAyVHPSNY4v37oo4vHlBtFiYAMEI2F/xMAkJTN5q0yO4SOqQvQ162I7lJ9u35qu7T0Rt7
Fyak+snBAduaRGfeWHoOn3wMSKmT7Fbm8iK78O5hckP2ZXflnZJxiXIxksbWgVmU2woMdG0GopQP
cAw4aJ4hid74O4Al7/B71M/8Dl0TO2TmChCS1mhiniSMFpwO+QFaNgDdBGaBy9D3cYB4A8fd0c/E
vpl4QUfe7OAjeCKoEB//JVCwHJDg9YJN1Bi2Fepz+TnO2i80puuMM7JwBmf4mrOOWwdtFPrRghSY
V9DP9ewjMrHH2LJXBziN+YUfs8dlzySzezBDnWyH/7WXBwlDaJ5XuISb7BqMzW42MSBcZkItw+kW
JFt0nswKJnSJNiUSi7/YiZBLEEr7WBfAm/OayanI6XAUxR9HP4aQbOxhbpHGoiROQmZX4eWyO1Lg
kLpIRYTpxxDcODj4j448FdPFpq8qvSoiu8uuMPecdlm6uMIUkfFT2kUU1SRbV440sd73VzRO8WN1
Qe67akqgTfeyFzm2AHM+rNPlMH4JJzkozmA10PbdNrWp//LUu81pjQyWgXlsXJDPORcABxlZG6kS
sMOeNHwwDvK72rnXI3jYzppPcRSEjvSA8FrctdzD+hzDlS13Eq8FcqvKTrH8Lh1F+CyRYD5cWlu9
rpXRvY5IGxIb0yu0CMLnDG/BOXuG/MojodP+RAqy4y5KTrYoVsXr5UGDJ0FEJHRfgqWHpU6wAixh
1l7Bs72Qyu1JzMhxo7C8qHnI1zCI8Ypo7e79CS0lyck+TmhT74AhOLetgVHy+p3F6cBb3fbB1C1b
B7byuYIjnHv5Z7mKAPDd7E2Db6wuZ6Omd4nT5BguzNPsNfXArFWBYlJ5BE9zf9FaEDctp6x5MMXR
bwnzggLCFjQgKpsPnu5J8ONjtq2eiG023uGp0QNBrkWZxivi5luEFwvc8wPzWN/1LxN6fr7ae3XA
SsmLXd3VGfGz8oiqJjGMVyN+qB6sLAhVkuS2tWIXZDniVfdZvse1V6D3Th1yoXqQ/Od61cS2tRNf
lRF/Wbv6kCeCSUkosLU3ZK7cRuJZyCfesRxwRtNXKPzz5W0JpHJd8f4pjS33ODWodnLPYA+s8lys
54IeYTw5MdoU8FbG+pPFb2q7QK4XRFCNIkNTLOUX1nSHQMB4Cy8BAgLOfXSv9WfhYicgMTybn33K
Hta7+lNH9QSU8nL9JNieiRVlJiAFY2125mJdM1HlaKUGeOw5ySy8Lnx4+6KKfNqfdVB8SQYnqRtz
kmkbHogAS+Pb5kSavMBkQN2G0QpOHRRqyDgIXXLRw2/mGgcSvkIGFDz2eseSPBTPNKZX8N8v6C3s
Dur7sNAWF5/fcnmE6DBCfftiW2YdQAKH/cQlsgvfIg9bMjtEtmwbpHyhkHQGMi7Jo/Lx5MPsMOid
WTCIXKknV4hkUDznllXmMGlkptFKuL4HxgoSPWO4IP8Szh3DwdKBHp0+XWDNwUpGTpF4Sr+po/UV
zaPp9MZi2tUjLv2ecLVFyDsOD5p81/mFhhs5eOxWzrjgOTmoNUjJRIZ1sesn0ScM8MnEW+dEuTMz
NO3qa67IoWqBaHPiuKVXBJdVtO8e0GIiE7Kve/VIvUgBniMkttPHFK8ATHDukz3VsMv98NsvaEYI
yKcRgqQrYacYLSD4I/UmfpimAPpv4Y0LqJlW6RQ7TinoR9d5vO+Ej4XDb+UE4yKc1BffYG3rd+XX
sGsCgUfCg0Q38jbtOwOnckoCu8DO5oSfh1XcJSbkdtSpDnzupWxHZwvy1ELFXOYxJYcTNln8rcDN
guSZ9KHn6VlblX7i1o/zxcsuKuRA8eR1uxBXYF/hLt8by2aruZ2Lz4qrLnKXhgbMcEGC8wOdZaDv
eMdtxIl+9WLujNN4Ehf9Al6bSwDzSnyDUFBsURtxZ7j0eJmzTJ12yXzQbdfC4tbZrAkv4YCBhmIL
7uiSQrsfF8kjdhUuon5nbmY1F76pQ9HkjkRO2eJae1a36SuETyfZ4dFBOXdbyTthkfqhl37VC2yD
AoXyEfLMIQ7kF1rCZlk+wJgdfCb5Z2wMplPyoHuRT/PgF8uLU3uYq7QObOG5F+PqA5FrmZ1B7utD
RVXCmooX5WnyuuD2aFBA+LKvIazqF8Q3urRdrsVpvevoJuZxmX2705YIWnkfdtlWW7JGUq7mQkcO
QTENisqPr2jgsJPxZwD0NLpKIDmcGFe+IxbZbrIyPII7N13AEnTkY5Phdu2Gd9mncMYJxrgcEuvc
Qhux9EO9UbxrtTGW8nEkVTVfii6kzFNcP7C3ACOvpjuQBqRbhGTY+cvNo3iIV0q1Co9oQp1pLVC9
akF9CypjJXabaJES5n0gF4RtvnaIsFT2sbLEpVuaFiqkAzs8QY91cl9Zie6VtENuV3EURoAkhuzr
niqbZzogYfRnw5PRm3vE5BEabs2CY2IrVPdyAXNyDVrCrsZO5cgESTg86w02pne4jF2Tg6wsamXB
jZpgb4J+IyU7q0+SV60qClEUMQn1l8sc1LRnBXcV3PYjz0Ve8OYuYNO4jT8P4JzxzJM0JU9YNYHl
jvTkGSfQJ0kTPaZ9T+DgrbFKiyUb0HSgGLPOVkDdTMnpoMFcaQc+xzhPRGIiNneUE02wVfn1OXyf
v46xxOSRJrW6v1AQeOIidK6H8pHgxc0NwbtN+ejCaFPuU8lO/MtWCHK/X6xFqlebVR6UnsmaMtfE
ldEB5zOReVOsqIlGW2HZMPYiUluFX0k+qVt4JolkO+6EK6yQvoJwoHBCkoz4V1hGX81LsjdQ6YeI
YhBS2p1TBLjSFk80VOlbQguHfj+3kwP3bWUtK3w5bCbGvrmDZJ3D8LBnWcfvwMf/AsUxDEuDwa6q
88TlBxSnErDNGmaP8sB4Ghg82tEXrgNQNCIEhmiuA3IXPcFnZrvM76BCQ/pEnu61q/DFWmhP5Zq/
Mj4mbzM6I3t0Z8dprYFwyE4PiEMn4NV09/RpCzJcVpo3LN7N07CM3+GmrRHYu0hIW9Zy8nnZo15V
ORboCMpAcKhFg5p/o3rxwPfs21N2Qm7g5BvoEBTEps2ps2AziLalucC0ztV9ijn9qT3oE5290x1H
6OWe4f49bqn8CjmeuaeygnWxbn37+XfIF0ZgmVYP4gxbTv7g66s6o5gT9gZ3S3cgX6wUt34Bgpzr
dV7gqxMF0RLqB3uVsepwAVtP9+zX2oo9lh3t7y9P+t3l/fRIixvDYKGlRbJO2UdLMWfdgUAEoY19
hyd5WA+40m+iBqQZWvwZU/7+lpg/LiNdHfCNJg7ZhXDNvg2j9iU7kTbpaNvBQ7+2HbZFkD7+5pvO
3+TvPvUnCFLRpzwl64JGxSFw1WuWZDivoKAuhtXgQYT04Se4vDy/w+zlX35dS9GZXGAkD2Phx69r
tMqojyI69ttKvycs6GnEUxhqqE8LDQGAR85o/UV9ithkfON1Zt556DcWGUxFt0Njveh/A/7+F5fE
1FRi4gLF86cxwrWGE2iFCja1i3yHIeIxusOz8TBwT/IAM9+lvu83sB9X2T0FITUF9GYHuGA5/WYt
fBuc/OWpWP++kp/mC2FsiWmkcCX5A/mD58yl15IBazLX8uktfBQ5D+i3gtBNVxgxznbBtukmvNPj
u/YFlnGsl7f3cmn6lF0E0X1oKwqTpUCJUPvo4O6zzc2BL8yLXWyQDi4TN2OLqU+8S7/bH5kd/3WF
ffddfnrQ5hSPGEmp8wqLz90SZM+t3qwtIimO8f+9N/e7T/sJwM/LrinxOwUxdrlzlFEFs1w2ECO4
bQgODpA0UnL85iX61RBmXsgqdHNDU36ePyGbiqJLwaubPaUPwnvzjNlPyivbgagCbAfCvYhA3Zmc
mDouU0/Kb9aLynjxL/f4+wv4ab2kvRCHscgFyC9zQXt5liF7fMSIgGn0AEKkhfXU7/Btv9rRsXq7
fMUPqGu/zL34fnNL/3pvvg+6Tf8BqEU8n12fcO74NrGSltX973b/byfiz8v7+8v9aUkUlSZVZj1f
bjBAvHa0hfEkopt9qA6t0993+/zutm0/Lf8bpATWZ3jlmkqPx6nLfrWfu2aMJdON+URGCt4sh2bB
XvWkE2NlK0e+kqttlaP4pPpIyVXch/CAxUzIppUyjpMnnrv7S+lEypKhggnYT7hyuzbv4Lp7c6Pz
98tDlueN4+fvi9mtDPlC0WRyTH/c6/SmKnKJ/+8SWgJ0PPgI/GWwX3T4G/143Yj3gLWAg80SyQIg
ZwPRkf0HpC9c1QQJA7tTq0Kit9H6v4LjJbtpEx/mmsDqmPsxFImXGKRs4wC7n1q0IWy+w+SsPXmF
o9a221LJfXsjrhy1JnxinxRgP1nMeP7lIHvaIqG2wCRC2XD6uMMSjxmK58spX7QO5LDl1Rlm3MxB
W0hHz0m4CffJJt4hrvC6Fb1VoK3L+2YNRrbBjIAmyhnWuit4czGCxpZGW2fLnItCYpUA4wQPRzAa
M5xiF9h97Zr9PHEsge2oVc7kd++xHljEu35jrahPjga1ybzZAnYGygoX6WW4UAJE1zRoiJ0982ku
NwWUHIsS1GH0iWOlhoUxh2Jji/C5RHEAoLgwP1CTYblCVTU4l7l3GHHd8fMTfY2befkB/YGL2GBZ
vMrE0xd2+Qym2ruqz3zn2F+cC2xRTp94I7o9XwwF64ktdggo2xHR/m5rMX41kTRm4o5oUinJ32bw
31VKDezKpL2hbIkZOVUz+qXuWo8xBEwxYFGaVZC+rwhMkYL46ufSmfKSUcn1umaGyCwn2g1u9hyf
AfB8ENLbQ3zoloxxFgL9nPVO+UXWK4OBMEjXGAEo8ew2MzN0PsrGuTJ0XABeuwDwEwoBzmTyKKmC
TswLwJ5SjMt2wg4blOxh3FTsK918/HjJEp2YO1du8FLr0asGP8UGHSqARlc13exyU+wuOxPQe6EF
uFDZOF34xCxRsAJPctQ7nUPwO+OHBgik91PWxGXB31gqC3SGi2Hd+lfQj461hBunfVtedhDReMKB
sBLXA79AXgDagGbiCg/XHzynIb6M3ggpAT0tKvM76RVnZpMyOfGIQ2RCkb8rr90x9vQdgzohwC4i
hAtK9w6Z0msfYGzX4Diq287Wjb+piY1fbeKGaUKl4GlLys+7hKSVkTYaOrviMZ7lt3iQVa58R/hG
jPbepBXIX9Lt7UFDB38oB3/6GJ7EytHmmVR+V6+Y7x8ayKFe+MwM5fKmnwiHw8PIST8vjwLh4Tjz
vVFYgXTdnnFEgwcEiPJYv4lvxY6kByc5mW8EzAL8Jk8NOlz+KEMxayUdZ3QpB6rIf1N+KvPB9Jed
8d/fWZnvyXeru4al2aJc4rhmtUDDxczPSdfZnj0HuaDNCJvtZ270YX59yIfbS3XoX2+7zE3v9ROa
5Hst2kbP4Rs7OHpIIwlApv5+91Znks1frhEOvoyJuiYqkv7T7t0j1Ne1gsH1TLGQ7zpXD7LD6MF2
Od688U4PZGcP4WVTbBg+H7tDtccrmwo6uhvYRWsn3eavyTpNVqDy1G7VwtpJj3AuHpI3prLnS6AG
hFbvZ2YFGsk1IlvfeL4ACWFZRMDHV+KbuKT52Ut8H74iipU+8LEhNGQ/T33bFW5RuHOgg9lly36R
r4uNtZc9cN/kTnLJ7liWO5GRALkLqwr5ul0B/RdeJHqFr0zA0/ig48IFiZ4RDipe/qmtB/bWfDGj
I6nDFJ37r8EFtdunkJ4Ul5ET4+f7eQQv0Vha3vvoVw9TcIVHwvytAmurJYgovPHss9ne2NWutuIn
TCQAszUSPJhcCjvYe77oVg+Mf14ZQPqczuATWFu7ilc8cA2PgzvPohjeBPq+eKR6ST7ZvcF8Z/ek
Y3yCNpBuVeJHHg0Pzr9trJLtxU+CYSVs+/fbnrkiWozljHcQ/Ow1nFUMoBQXuJdrY5d3qCI484+Q
ye1wM8TO9GW8DA2lmuqjI6SZnu2VhBfZZ77jIs2WOQA5j2gAB2Dstb6HPH5dwXvxBwY3oS1yVOLN
txEA/yI//GxeWiaLSGX4BvUZGw5/tmZ/mC9W8Yxjs5O2VRDtsRnLH7R3YZmD8+WPKt4AtBzL5pyB
JwJrL+RNEyA+X83YIKjWOzwMfNJfqQ7Ged4j2/IrE2SdVwY0/B09i2rYnQ/Gu7xs4rO1AVACGoEr
uQR3uXig1eiI+azbAprFdIp26Q5LtLfsRZ5cQC5MOl4tSgbdHp9mAMxcTwyHIAfY2aviRc9zqfiE
GYf0BQLkXz5jTvwNt+wNRAbazwyddYF0xAOESK0EksdD8YrsM3lX15dVhYnHrlzAv7DjlXkHCPWB
12ugLcWg8LinO+U0PJkg6gDCv6s9lV81vCakNXTDsipp337+3Y6DP7TeDTlvs7wt4YRspI26zZbW
YgYYB165yxJx1loPkoXxePENWOKFE610t1gwNDpG2yuuhJnP8nORUVu1I685/evQyX8TZP1tu/95
azSh74m6BsMOfu6PW6MSh3op9wg+cVtzRzo1aEGrYYkxIr5Ixp2yi17Cc70ViD5gIXE2H66UeWZz
QqXLgxWP0b5c/G4v/NVW+N01/dRn6GZybduB6TuCYaRxjAmxNV4qtKfDWj4xioY5FnPSq/tifT3P
UzCdMiA8t0+0G47+xJxgn5z75VyrqeD+0Ul80Z6z3xVNv9ixTVKzuGfs2BK2CD/euimTrKnEzoOW
kx0E5Iaaxb+487jnNu8xRjAuGVUM9xewr3j1uzUm/6Jm++Hz55b4uzU29K0VVy2fjzlPfJDc1BO8
+ph4w1qEYLGv2Xey1XCMF9i9srkjHA/+/kH9Ckz64Qp+WjwX0RL0qfn2oOLzTDLBcIvzX3VN9q9x
L3kwBnBu/e3rJf3i9frhg39aIcXY5Mgvv916Jgswj2SvOJUr0oSWygtGly7B50+Mcn73jX/1Xv/w
wT/1lDhFD4pR88HVU7PBHQ/Hca/c4v24SoPrwlx9Iyoh5vJKRz0o+J9wUMHFoEJtvph2WpwR1ESM
ZiAB6Xdpu6Yy3EZ3jLLYN789nf+IFr2vPotT13x+dtvX6v8BSrME8f+//fd/Rsz9JQVv018/87ey
b6Lvuczf/tKfXGb9D002YTCLsITZfDEX+CeVWfuDvVhTyb8j6daYNQb/YjJr4h/wii11jluk/pIt
ruGfugTkDFicQ482LNVC8fAfRdFoPyFuCBMQIyBHQDzxjSAt/lSI3iotJuUtwoi6pUS+pvrgyh2y
nzxCOl/X60ROy8UFOsIA097OpRLPUevxWo354oKcyssryGtqPHhqM0GZCdXCT2E0CuQ5xlJOuZZi
M9KGOLz2bVbj8xPuMFbBEU4kkaWkEBcmVA2WnL31Rnsc086dhIbhqzTCSFEIyQuvzw2uS3UlfkQV
viRNPNtv4hLfwT3BhcnUkq9CbJBdTgsz7UpPiitYSgqebar5RjaUk4BALMMxPFYZop54pCiLxsZT
kva+nQ18BszWBaG4OlqIXrcH4MzCg9Hnu3DILm5fynsErc+WkeySzFpiOhBcFG1BXsH2WugrYbKK
fRcyeATYJ/FpEB0pjJ77NkVZmWMIgLaygFiiTnj25klRekmBj2Mp3Fm9BmODNscUMI8sIlR8Qy5j
8V8UyOlwrb9WWJ9XpfEhXWF9mZFEKtoUA6V06luElgwBrGgtUqF868ea0AklVWyrGSkctfIuSuFd
K19Z0vul2Jytm/gWK+oYNN1INZcelSusJSStYy0xurJ0XPeMBD5pXCr478B16troI+vxfu7jEUrS
eNUhAc1G2rd7jAo22WVXpxFuCYX6lGGDmOQx5oP1xHW2F1eFl2WIb6Sy2DF+m0NTblLYNIaGup8M
vnN71R/EPIJRMlFaC/jOeRGJgBd5pre1zGDGHma9NH00IfW+2i4aZuoJun/mip7OhueUZBVhXmS+
kp0Sflh9OTptBRPdMM4Iyj/QmRMFL461D8DwmKjNK+5f3B6DRiqqOA+qnhAzgTWfy9O4LRocKJEp
qnewmdka+071cw0jbgvzsrCTW8wtWuJrKorP0bgvRNi1tE020jx4dah3/AY5KXEGCqNZEbISjhb4
Mg5wKg3J01sJb930KAp4OD2hACr8qZseyLcUFrGsSG6IYVGjLqPRwmWOJJ7bbXRbrbrrrxIubVco
kB0q84JWr5+GQLaG2cF1DKayoREZOlp89b6+tjhhV82DcpMNFnVMF/xeVLejITN9t+p75XKD4wAR
L2uj2BF77UHvy7M4YHGbz4DbaG3Ma3qXxcODjNW9OaoE4zTnsdqYMUBB+o6/vuQMgxr503WTSKpi
y2FCfS3r26FoH82B5I28frDkjqT5G4NRhstJCL6nhjkTcml4RHgDAiOonirXp1aqwS/aYdvNNmwx
SkvSOFep1L4VFd4EBorgClmlNl/2xczwFSchROwxjLTqZwJRgquCIUe8yzADDWvsTy5Z+q7gYOD1
NcM8yexeIumy4va4k5a8pjIOCa0dX6uQKEuXMCpS71d9p8x+SNAWCkt6a4YEsmmOS0eqekJU0GYD
lIXhHL1VB7f+8lqm+DdkV+29yGIco6yriLAY1eHNgKQRTdZeTZunRi5kr03TrVYO8hprhGU3JQCI
eJbr3e0pGkEroyuWrOosYVVVQKvs9SLh5j5d4se4ZcybmZfWs5r+OS3F1ewpkUH1veTDIVKRjgo1
gyoEkfpgiH4vCOwjt2lzU5m3kynIDUroHQVtdu9Wt4gr470kNIRPGjDSataffS3XndXDUs9gcsVX
jfc4w8GFgqC5LsdJl/if+ZOwTXgdmFJL0mw46A7x+NWNkI2tEb6apcMUJpMZq/0QE010olW0ikIB
G18DW/vrdZkPl8O16QWnMWfwcdTlXZN3EA7KQMHksGjKY69LOIzyPMqxxG6r+sJca2HVhYHSDT+B
EGlYMpgvrag9p1H0xrmzCY3kWF47qNrjdG7xoORm3jhq2rCa2Vaqn06q4SkogGF30m+LRLunDdlB
E2psu2wNJKC46Ws1zJBLWlw2jgC5sfL0ZjCXcY88pNbFU8H41h2SqnXCUnyUmtkHN9p10HOUOflc
SC1Hao12aaJAGCzxoF8uVE41WvBYRO0RsyFL0+vtcj1LUg9EmUh04j3a+uKSPSUa5O8whsGQojhl
Bwp94uQDPa2/OWRQsCqVX2om+FOCC4IgpTk0zbLfsSkjXyNaW017PKGlZhkSklPdaqyOJ2goAglP
QdrDS0/6xK8r5HMV8LZs4KYlX2EgNOO4U3LDXCkKZLhcJBEyN0FNTUBPwvSYB2DZTF5StsdujfAA
qhOXAJG1JoWwt0WIC8pl24j9CJO4XvUKzvPEXzKwjkjpPIZmAoVlvKziuHoWLf3xEuPrVRdtFNRR
tpQr64ujYIcLFx15eQ7/F3nnsVw5dm7pV+noORTwG3vQk+NwPA89mRMEyUzC2w3/9P0hdW/fqlJc
KTToQUdHSFSWskgeh43frLW+nCjHuCBvc8wMWm+7N9em/AgLdefGJONaXZO8lFmA+KS7OUHwc068
+zY1txIjSByTn2F0yVtYs6s3wwAxYTc/CxgrGIUPMGO3GUXLKvS4kwpE6E5lfcXKNjZxyhxIaxFR
Od3DrLvMHtr5RPAbMdYjWlbh15xa20YV32VGvKuXNRqixiVXhRRC3xTBVyI0+EkpWlAxfZQdiEij
HcN9En07YfgGwGqT9O5LqCGr8awefBwZprI9lxNytlHmRD5K9S4DOslCFx0KxeEh68zzv19v//9o
QzQcNAT/fc1Oxs7HV/mnen35hr/X6+JvtkVpLQn0Q9Sy2JP+s17nb3T8g9gOPY88C5Za/6det62/
4UUEZS0ManmPLfp/1ev8lWkLGNaCgDvSpYx/x3ko/9LuCRPeK/tWEw4lJGLbNP9Sr4tIJ8Oln5Zj
/J4ykq3d6Z7Y3/W8Qwi46feXSQCYKxAQksF5HNiEsL7yxR3ZWzOGBmIgTy8hlxlp7Syv2i3TuwkT
1OrY7aKc+eDwNu0dJBDtcQj3jnskwoT0AXV9UVsmqft8L7bezoC2UVkkO+/N/EWf9tySqbkphNZk
0uWX3oF6j1ZvWk/sXnpCCHABBKg5fziIPO47HsI9otGt3GR+hNcn8kmyX5UnAmaBOU3n7oQ2q1u9
LBYC/WreZwed50J+5848Vmfmzn61cd5PGrv7gDGh/mrvG/Qw5ucy/+n2L8Nae7RW1mr5DThBxB2R
LtYZGFi8jcVKf+jfzQuLkdU9Y+StcccW0Vm9HO9fXuTqQvvLIBaZ15Ic8QPP2YqEL0gdmG6OGAV4
7KTWrt52T0/h6pNN5rnddFvCpPk/05caiago1kqsUIItji6xYCUkE6OXaMdrJvjZYvUjXj3xWq2S
Q8s8SbCoFl/Efa5Ii/JWn807gCeG7eWqOFNsXif8EPGzYaIFRQXlJ1SsXThsBPt9677+mn39UO3b
k02KHMhoa2fwS/i+M9yDG729r9CLGHcYVlfx8DjXADFLnhm1CsNoZBRn8h8PDKTadTsi+n8OsxOk
E+9oPjLk9GO5fXXNrXHfaye1dd/H/dOTtuTqK58eiwEO0u1DsvE2WKIO0WH07ZNpbl/ILbd/Ga8Z
+/f0WO1Yvl5Ax7XzccDxc9wB49QE1rpFEb558VjDslrjCxb3FRJ9UkWwe/OFUuT1OUMwRiURH3Fj
1LBaDvbj8MwGrv5BsrLHITyv6AoU8LMSRuM+wpFKin6LUGnwaxqms9K3ff86Y1HLrvJ+kaRWvvda
XaKzebEem/Pgd8+uuGmf8rOc9Y3uwelCHk8qInGRx/RKgv4d/c8aJvowbCEsULfh1nCWUQuQG/7M
2jpnzU40MHLNAhiVszairS03S0qMcbHUoaMwIZTve9FFUhdI7jy76gn3Bnelc3uHSr0pD8N07KiD
or21CY7RjRf27KAU/w7u+ZGbTwgPq9vtfOTxEyn1SG3OBU9vAA4nesNIUD2BQ7EIa67X6tv94V7y
U4SfFKokfbe2ZR600/hE0YkTduJ8sSnjfTN8vKWsKkmaKXfhPWVRS/A4OsRuNVKnbmoS11+NW8r2
4h0oBhpR/SvZMUqE8+13e/vSI8DdQBp1vnhicoXzZNftbtMe3RLoCBBTy6tDjYmK72rdBc/ask7g
ktWt5+kVlKHSV+qTxxWsq2Ihi3BQsFt/C+6TG2LwnwTP1r+0TxbrAW4ENJ2smkY2p0X4uhiRpifT
YtczXYqdvd5N2wmK2KploXRX7ZzTp7ZSF66T+JT8TK+06vhxPgp2N+mvAEDEVh/W3nv2mWvsWs33
W3iRH1hY2CIjDXiwKGRomQ69+T5PB4qTe+tivhPS37Sw3lZDt/pi6T9fvDv8v8L33oIVle+ZMP1V
9WneDtaDL9bGNfq2rt6N9fJ2erSO1/qQ7Msd4lQ9fBDpoQIL92I3PCEwg/Qme6Le0b5+fDAihWtx
0FePKJRvx4S17uu2Qph9nTZb557MyS8m+ch12Q6e+ROSWfut+HhHIrAtTd6daUde+waB8wfeFpYu
i4ABCNA225M2tR3OV7Lp11c8Ai/4XOy7+chTWOHeyQ/lmUt1692VB3zka3xmK7K61+6GlbTk32Gx
5a6yq3McNjwg/vN6xtWyyrDm1CtpHXAopRf3PT3YwbH9xgPEH7Pvd+H/fhTXlhD3tTqhxV9lL4KV
+4rUBjwRit3RsKNQZilPofmdmEdFrMTKIHCIdRnZMh3/027zA388S79HN+lwY2qPi/bhjjxYbFSG
j2kBfT46U1SLGVZDmFjs//l46hf7K9TpoZwde5yb479rF4PnIMnJXcyOEf58TgvfwLf/YX08k+x+
fFzvv7UDgn/z5J683fMVkrKDY5EF2Qfb5cOyVhMXA57meroh9Nh0u5qxP9JT/osN/p41nPaDOyoP
X/iU2+ETqPB8raSvzjwo7w1u+3U466vCXawFrLvrH1hvtZ+9jTN441Ic23fB9l6CtuN+lflTfNeH
IBq5sbE+4CHjIEfKo7wdqRZWj0baaPW1XR5dmHv/V4rJ/4fSKliQ/LMy8fYxYfL7UH8qFJdv+c9C
Eag4KRTMbQW6SanzN3/PqLD+ZpE94TDy1U2DQa3zh8Gu9Tdn+Ru+0XaWYpANyX8Mdpn5LhI6UxJe
w+DHkfa/Uyj+w1xXJ++GnAtJ3IzOj/u93P/DKsYgCXWc0obSo7cgKegFC5BMf9A6suxrCafB6OS+
mGxvwTYiIiAxboGGkxSnJw7Eyl993qEU65V3BgArVnVcW2tX732aM4T0GQGIZVixRxXEN9XNLkkV
BDMoTORYNoehqfmM262zUU12M2rzYBjBJe07NN8RRqDOAQQI5ByMh6Gx7sQyp6n4Rj0+XsKshErE
hC8N4umYjF57bkglXLmNfpozIs5ECP52bs3myeWy0FyCXRInE8cxGUEKxQ4nJvNs+MPonNjWQSft
t3/4INz+voz8H0WX30oCS9T/+p9/2fYIogvQJJMsSpvgIqr8axWu2zS/ltd4nBzVLcsNbVuUzrQZ
y9p4AIww2pLEsppQL4/5hd0mb6bDrX1SLYvyrES0l1gf0sguZjm8jKIY/8Xjc/mE/UG68R+PD9Co
6yyNgv5buv+Hd38ivy5vCI9eDfLVqRuUr054B2XaPnVk3bUhw30I1kwSEqzebc0sBZ6C7c9u+Nh5
1Vl6g9qAaw6OIlHlyXnT4ua+skMT4EuGlLLTz6ms3yYyugEoL+933MEsqLC4VwpKeere/f4E5P18
nsmp3nXtSOibyUwgQiggKtw9bZ0f5+4WhvEurLJ5Pw4QtDRRk3LWGPvWIkFPkVV+NRPLQn/V70LI
AY+OGxnriO6icqb2frZxFepV/G33rXYtnQapbWJdAiIn7vKB056hsRMCijQCExPdTH09iZT52dAG
x98fkCKf+3+xhRXLlvO/Fti/X3xXmkj8hWPTqtnLm/OHF78Ihd6LlNlmnDDfdoLHKvUyEtKNW0la
5Kk3aAgs5cq9oYMSCiJtF9bTU56IF8vJbbASOUGwSc48xSXCyLFZhxj5KNBsFq9SzC4qrNjYTfMh
KufxOngycVeWB+i3EMLaWmpYpY2GT7cn0FjXDGvjzu3PUBizX3azQQDdYMCFjtHlCnC8pPJHelTc
dMc7uDHQVsmO4tracjoEAWKJqWPEAyxA+fCnSS8ZOqIZmrq8NKGJRaPpfkVjnFxKYqUu6Ry+213t
+lrZfgFkV34VzKgQly8uawEq+DH2wRwMfLeB1G4OD7IzzX2jjHCn8tzYEpX5DA1TwjIaTT9wGGB1
Roh9hYjlf/FG8Yb8wzvleq5E2eTQVQv2+39+pwbL7pk7FXBtS/g8IfEhQpXJzmmTWxfhEW2kdbNp
HmTIzGqis7IGLIgi8S4eO7vtlKOp61QDNGyYpp3dfpqy9isQCNdgJFS/MvtmC0GaLXRSobbRrPbE
24yKR6H1m8m1PFScTutGgnjpiTcDUUAUupK69pbp9WlIRuuElQAwH6upgxcnED9T2Z2CVHvybFXw
B3V0hwbta01Zqsms2ceQtZJuHtfWTDTgqA/mNk3HBSRCnrq5tw1hHSJ6qoVlTI7XtshTqt+JkxmL
qGtI0Ellei1F+pZKDF9kmCJEdNo9SV7fWtVhBwsNwsxjZtRB7sa7sjC+Jh1Ugi3geTnU2E1ALaN7
C5U4uJIlzHyysr8sp6OLb4Z+7SRq0SeG90FpeudEn065YOuT4QjtpKfIHSWoJCyZocm+MzDKo+qB
XyG3MUO7Ve5m416p1ttUmkLNZCoErRDe17DXx9ucXviQk1jaoHjVevthbq2HsrQ+w0h7SiP+JnS1
V4GZacdvoPKbALGlihkqIXH1ViYFFb9eU2mP6XusrOjkYHaXyk5JCqazakqDLjzkdxYmE2xyyd9T
MwjWdTz+qhslN0Ij1qJfFEkJXfLyMGWteec0f5/NYPCn1vulV2kPt0z4XRXUR7OGTy76LARP8mYs
SIHGrGnIos1gOZjcnUG/TBFWXpgh61nrttk4PLpKw7wX77veKx5DNySxRkKweW/iGFlKoWF1h5th
5dlpqLqQA0NWfp64hBLQZbUSH1Fkt+Gp1rWnsnUsvxzcbJf1rgU8rNevE+fXOoTANgjjWBvOtLVJ
e2e/EjHDgAsFfipgN5id+zYii6fGPdpaZ7dta2Ay6ZvUQcXg6gwWpy6z3nXSHyh6zMfOoYpXkn7T
8TDBTxa4CfYaCmNzOyHPjFyzOxXB3rSVuKv6J6OL2p2KgrfZ7b/swGSrgK656F0CHEF1VISAgBsn
OhPbvigWZj398gBm2pvTUyBppaegvXWS8jq08UBrE8OSqi5O8TcxutWhl/LFFsR4ZjDuxyL76mz5
mk4ANSVjBMc6FhO4MVT0gfSeyKO+ZtYU/b2u/u+jl/4s2mEDz23acm3HcF3h2vrvQ+qPtwvWZkKU
SPCCiONE8mQYpjEkMLiQo5bBDBmA/aZLTPYiqN4iu2fqVs47nBfJTsXnZOw+W9NBHl9eTQ1zcWw7
xBLl5uVfFD1/Vvf8/YEiFfBIXcPw5/61qBgtreQWiuFYvw8aQXQ2+O0nBlMWzR/jlQ5MzdmWGOa1
Qm0GIly3tHb//DH8vnf+8d7Ki2UJ17I9214iHd2/jD8rNwTL4ExAvAhmPjmQzMiynY+VIOwD9REx
zK186uYaGAmLs1UzDZwnQl60gm67q1yKkDq81EFsHG1bv88KssLxR+Yy6s9Ti84/mH2Kyf6UdoSr
GkFl7sY+9U5whn44Uo2gruGaUnAz1klysaStE0Uf2s7xNzyqqgnpbXLzQeRb2QpCiWx92M5ztwxa
KYnhO+1ZtIlV5EHgbn91ztDt/vlLtHQXfyo/CMdDaSJ4+AaHOeaLP9/UdMMNTa0bYK439aEd0/5U
BbZfykmdcsPBulACPU6BYjeFf/p79VBzwGycKkzvsPRMXN2QVt3AcU4a4XyrNikgdzY2UtnlOUCy
IlXbIqg+QIof5kMAMrtE8Fiwu6+iSDsWy5fff+JNVL4TpBedbf1xWr707aAfq3GmpegBwugkjpP6
O95B79GOZoRt2xbqzqKiJJKlbrcTmF5bUj9UAkJykRwdVOsamuWVPsbSH8L+zq3x+hDJ/ji3mBEm
zfP/+UtKYtk/vKgG1T7lvkvUnmSW/5dKoRmEV8Raw4sxu59524+ruYEkPowYa8riwSqIzurpRlpL
27VdzwLcJeezNtLXukuAFkdCX9f5RQzHeXbJBM6XZHo2wEZaeb43Rvcj8cdj0r8sEaZQA6KPemRy
NXtPgbMWBqMoO2LcIYDTEOIACq4VDzO8nHU6DQxPhgxd9ibKmER4WoXDPx3u2IKyIO6cDxe6jZ/1
occSEky8MLp1LWiMyj45TgNhHVa2MHwpngPlGKvWlcdSi7Ot6ycjK/0whcehgMHJwdXWsUr3LcGD
G5e4L9UxgwVv9mKHCIKZ0fa59WaR1VKZjOO1clfbyUeVFvYJ1QwbTvJLSDcWq1BrvqK+s3w7xf+q
NazG6aZWrskiIpFgFXgHtq7g9lFKzm1LmY+2aflT6BxDZBaQLLhNerbOa15Z/THX/Ebo2smT6lu5
HYHUHQtlV6lzLhlgKifCNW4QmhNkA2+P48AKtxXu9LqP/E6P3sZB0kIUq6JC5ep4nb6C9gaKRIps
46b0dsyWlWn121kSSQW7ots2C7wXx1ieV/m1BMoXuWSnp87cbLv0jV3sz8xQX7ZDHtBIkvexbIfT
GLy4CQvAij3nJgxuxOMRuT65fpNJpqnk3eRl+c6DFGvHNrU7+aVIG3ELR78Jyi1ylh0eAW9fEI/x
1q25/wuRHpn0qhgWroJhi5xs1Stxr7nEDUSxdZ/JDmNDBhPYirSDmSr3Fr9ok/WjCxdWhz1eImv8
MTiwcLO2vXIwPvA2fHLQZmu0a1sUXclNNPO0zrIiR8rkEtQETGTscYS4gW1C2Smre9vLPksd5mk1
8jpCwcIME8iPQBRg1Bw/JOKJ6oiYiJk3pLTz6iKn9pJpBOKZecUAdtJPcU4SQZ+Hd3PnHIQC6dl6
ZXYeZ/dR96qnEqnCa9fMr8TVQhF1kJJPXviE1OMAwKMD7kt2jw7cYZWaM76cHNpqJyeOQVK6KMo8
tLFQDR7yJHN3aZe1azmCWEFDEo3BJc+uoI8H6fyCWUNQlcfqw0Z40DJ/WM1VzVKc+A/yng/ZyCR0
Qg60CSsApCaXVZa8tu1okXjElVlweaznRhMbPrwnSyLqcCZ1CSHjctNC2dUhMCIM2zoVQ99sTPdW
zToevMAFMiDM7VBoxOV65nWmlSNH/adVB9mpUGSEh2ZIFtmqaZIW8wu9bzSh1yvCzLdC8pe8vh53
ejycQSSC0CG6wTKMm5m4DSG46cJqJUB81w0Ew1cxFJRh2bfYyVNRWeSaFBE+MYYnKVfh2mUFuaow
biS499JEQ5wf4EDOq29dY1og59nko9hW98T8brPUqQ61qqOdNPunihIpy8Ub2L2nsdTlSUGU4XNO
X1rjZaw1IO1amG9sDy/eoB6jhEo4q07aAL7NkgPqH6/cdDbHZDN/9rNHBjj1K9F/2f2ChJ1Gv1uE
aM2cW+skJFFszFzEUTa7eHg/Sag+6iwL/YpeOw+HN0Ob6rPXVOkx6srNWBsrPcVikw40eDa3IPZC
bb1tBpamqbJYqJaEtuV1NZ7MHMIIyBAy0gWLCS0FhB0iX5hMhR5n1Nz1QIMYmd2LpZtbspB385QF
l651LsEUttTeCEWY9GGKxWzO0Rcz0rYt1MeC0USTFHv7Sh5+R/gZVsfUBA6mwXODDDrjD+u45BX2
sZwgTBr6mILCu0MpF7Dx0XmpPULltB6BHe8qih/3niOJfco4f9jSOXGj4NvKiDaigYvDe05sppEG
LAdJm9TDiIsmnI+9JMUvpq0qNKkwC8Jf1dBLU6+2tEXy5OnVxZHdj9EbeLZKPrrzSKJEKF+MCZtt
HzbnJ7qy6cqdSii44NyDcJ2ZzjYuyU6Mx/B+bhen60hDI0jNkaN2cWem8Kmpnx2mQiGv39YoG8Ya
Cauq3tOOo3Ke8jj5CrORY96ZrF0Taqi2WTAkCwPHg8yFEIb4qgz4Sl7p0RFo1Lc7iPlSa4sCui9z
fzgOsg4fPMOe9hbIslWXEzeRMFWYc7beeZuzLlAA7FGkHDxy8iwgT6HS37jZbxyVoIU0xkejdh97
g/wvHQMFx0voO06Hq6gZ6m3gIT6zopYuviJEq7fpG7ivJm6Y71HLvui4oYKKktN4deaAWX9Np930
H23PHhOlJoMfmIss7EqD8tC46iFuxETLdyYNYjwwB+20KtwGbQ/ts9K/tMKUu7xznwxLZyZmet5V
63ZWUJSbMnM64h0Zmg3FhPwwrt+NnMNXDiZKT4lnySXbMuc8PETRdBYV100J0WkFLqKnrmPxF4+Q
yJQvEgHlG3ZuY88C8Gx2FJF252pC4V+Z1bFvXG9fO+R7gmM6LcpIV2j4VKPxpxHzayCAHKKRADxZ
2BDvIoJXVTRjR69+5DoqU9dSt0HLEr/zzPeGUUqYZtBkcQi7E/O5NETtF80L57PB5+u59b4tI9wo
evAmv8be+8UB0OFsmH4J79ucTW/fSQa9rSTZ3IMrNscui+y0YKw1y5MZ5F+CyI11Fu9GcJGbYRoa
f+zJqczQca3bxv0M+hHcZZ8jP3M9wmBmq2D7RsBbGBA+GndfPRjTi+fqpPg0N+mCu9brgtt4XhwY
6VpnQcmwbtjhlcavMuj1rea2+V6LWnympPzCegz5EEz2lhP3JPOY6aXhDcc+YK1pNM1dVDonQYLV
RLlEk21o914znevR3vYaUg3aC7IQg+TF01/GLrMuOvSMtdUsKHj4L8lcG4C54fy4C9EjGs9TnO6a
om33FqnxGYo3m5dFHx5HxnvcMmJ0lWXMVJ4DumgZmaLY3ZVCB/7JFJ1k7eqc26gVHLVEinlWxdBU
H541VfT7epoUJJspIFLyEUbSQtyuDzPF+a5zmbZ6jA4w348XQ+WXhCHAfWTVr52WyDsccF6nbvOc
f4IK2ZuzUmTFaES1GfmJmeOts2p2dUmFOLA9esYA/cPFpNXU+ks07ahMZYj+TNWCtAeoJSqP2N0h
01kVjkv4fDNuzJDdgidaCtZsJiPQxBGfZwaTufDFYjy0UDTmlTaVrBeT5mhbPuc6CRJifp1LbVW5
M9F6lXdXi4i2sURhnY8ls6CZOVfmgQ6x5lNXc+UYETkBSsENbsJbNAzVsY/dfZJNzsasyVjUPIld
Ndoj6QzOHDfpaaxxry3/BBErOI9ahF5kzKivxhJLrz3Gm0LD4rTTg8Yj/jPnNQUhFDrj8MCt5NNw
UfqW6Esp8qt4X1bWxAiv+TEOIoHa3M9AktV0tFiNULxX50SBxIi1ENkMAV1TDcbUZPX0JC2l7buc
DEfUlqkeynXgJiGTKGFf4nFbCaH5+LHfIiiIlxQCtpPLAwLcXauNP3oz6p/cEGPkeB8K69FQ2oGB
E/lHGmbsqFbOzRbpzqLcSDuHNb6Wj77ZYm5lWfXuphPYQnSNcYxi0zDsJ4DAP3VYxhx+uOsgm+7D
ZaVCdx8n3FLKEIuzsMaHrhjjXZ+Wzn0xSQJ4qciGAco8ywYam5EwKN1x8HZv+QbcWDRecUS7PxbX
uvKmtcGO5CDTiihpEW77AkEN+N2aD1+fHBaw0ioxB3VXjkw5uY/+spNr42nuJYTbRW03qkseop5q
nVddspaOde++AtF08wTwPnh8x98PwZmcl7aI3ANMhx07GQz9uAmMIbpLCz4yoxUjuZ1siDnMwYF8
2mgXX8IOzUJbxqdhsnejYXxrsnyWBb4to7CoAdoEIU+q8OzkOCRyEaXnVCHfjQPb3TnIRyHvqAv3
5XCbOFaySdrRvUPCj1Y5XjY76sGuEN0WQwCUq8/3ZjST+vf7B8oZSe6oRMdKiBlBIXABdLXcM2bD
TIHS068tXL2eScya2zyBktBXeViLU0imwxp6rub/3htM3aXKsuyaVPlGRVF/CLMJu0amWYcpKV+D
THfWld59xXr04WS/ajX9KALV7aVM92lDemFQSP3cahy8Iff2yQjvFB+086SnLjhhT18Xueaefn9J
TZgRkw4xdmKNeHFa7TmrXLGJiuypjibt8hsEltNdE9emp7vaK6ZrlC2jSMUsdRwJAHRCo3iAuPYa
THlxMkZ2mzxtbKva9OmUQ3FUTmLc9Agg0CRQ4lQ1jaJ0Ycy2inFsEBh+UNjNtdN72x8i8lyLhLNG
UGr5zCvZjll6uldZiqxibA+UcdhfW7JFDePOlrTci3XAaArreazQ+GrEOdp2iZ0/onUztNw4RQQD
ZyGyBoTo1bvp4sWKnlLwRtsi5ibVOMz7CUR3Orm1BtjJ2awpn5PyW5+JljMN8J5mO94NggoUmZsy
ucsrl9pyjgdfpeW5Td3uqSG5eXZVfNLqqjspxnph2cQbI47ifZDYzakJCeewWnR+Railfp3bxksZ
0H3OVgkHJEliwgRUdzWz5kVaQ3bLVK1exnk/91b+ujwJYHvjrce10vYNUWv9HB+manyol/1A5lTo
1J2Z27LAZ8GdF6dv1J7rnuFJQp+zmpnirfIk6rYq5NDCHvNLt16GSIznEFeNPW2Y88nt7xk75iXW
A+UgMWUYuEYj/nFu8804t1do19i544gxfhs1a0uDFjhPCPTnrCM8nXhvC22zL/pZbGYj2FepPTBc
cCrmxWIrvIqAoc7Vt4o0xaF74DobWJdHWJcA3slt2tL8D4VxUQxNNykeErTwl8byxmNJxF1b6S7c
yeFIs0duYnauYptjVZrptmqL8WlS0a8GtsPZzgjR1nKPC8gidbUqJDwUUV+Eo8lbYesKLqmjdgkV
SouZ54IjQueO6HW7VtTdJcJ1ccm6njK3bakSB+21tgEzJ0HGco7B8tQm+Z1l29ldwOHFsCoAyG7Z
xxxM6aq3+2GnygnQIZsHq1+HXXwNk/l7AKq8dtvO2wxB9B2ZkQs31rwameQIDzFXhaIlpb0AB6o3
/UjAsl2dB4swUa6MwxxX1rPVtmdrWhhaMz+/zKT+BrqB88ro6L/i8kEKVGzCMhmjmXiRtEjsbTsO
/KrJw8cp4fDL4Pvqtj19tIVBDxjyqXb1/GpFzILSNipemKvi0k68t4ZVFUDNGu4u+n0/S5AA1jYK
K31OdhVuhdesIdmvHZCla1OV74sqS2/4aWiRejKpw3L6oSrvEqfE3lo9vYhDOmxdJ96hCkx1VqZZ
cSs62o2pPek1THfgf+/6ZFvbuEmPAIubfV/pdN7hcI9m4oUNlrEdeHk5zMWnFg9EspaxH1TM9XJB
8YGeLPZl376HIQHAlcUVXuk5P0XU3AvloHY9hzy2t5Jd9lQ8CztpD7rOrxAh2zjdbNot+6hzUPbl
adafKyRV5GlMNHPGax7qDylPQEaGxVAwJPPWEYc4KTUsJ1KSTp+VG9uwd1pZVId8bFAj5DArUjaH
DSP1mMnYtqSUXu7HjRz9YozIy4lqEiW74+9PfCvBMEfuRJ6nCW6VNujVDor+nNY4qtB5MDLVvHxl
CDasDUDmXTMy54rB9QUTCdZePzjblhFA6/SxD+bc2A06EMy2rMjxLev+2mb13QCL71Tb9ZdnrFSU
yoM5cxfURdMs1Em5HUFhojI0UXHNPKxx3qHAIHgnFW/D8jxcvdAP81Gfmwcgbfmao62/GQLj3ARQ
umLpOUTodfkJ58jIwCGwKUjGeoBPGa+0gkUVHeOsB945IsNf6HhMOktfjV351Qu6qK6IoxMmgCEd
gA4tcxsvIYI8185VOlPpQ7RZc9JgtO3ae7McOL4nXjbNKTwumRbHLuszt5/Zl0vv7GUpefVW2F3D
lhz93+vGEbAj5ZHpM/0qT9ZYovosAIUG8CcLk+hLqKfV3lZMZRlRL3y75RULhpNpIScI+oZ/NfCI
+S15tz0t3BsMihg8dmSfut9FGdkHpzAgoJpRc7YF705VvFUdnAklo/u+tKPd5KqDVjbzIQTZtuk6
ZiX1iBI9dy6aUSGEs4x3JnEBt3YEHWscm+m67KIQ2Sy+KxaR9dqt8fgtn75ZvBWu1ZB5G9ZwIp8L
k8SiAoilO3EFtaXaFgydTsPeMvJpg0+DHOplfzoMP8A8ladGK65xXjS72XLHdS3kLbTMcTNaLFxj
R44P1JaA8YxgOufhhTsy/e1ssuQoTMTE+nxJ5rFnT571e73ubeARqE0a+x7/zJltf7P3rC72sd91
W8ebZt/WWVp2TD4a+ZDoPIDYmte6WxpQ1okAnZs+XPdmnBy9Lr60g236IrJ+MmIQh6Btj1NDHzzH
8FPTDAxNwE2isBkuWNqFwRMZ+6VD3mCk/aiXnfZoFy9xhJPIqBuKpzFId12VkdmbOvBvFXDQctmJ
tro8dkMj+XhFzO7BJq2ifPrZwVnM8oaYC5tMCxr4bqUFHB5BhhFoqOSX3XbwbqpL61Xmoeq1rxYb
qzu0z1MZug+uHjwjUaqvMtE10tth3U2JTXPUIJwxa2cX0WStpyxh6OIkxX1bIy1LPNQ6DQeuFri7
PhpNtCjRs4qrghEW0ohuMt7sdPalV5N3lFoEo5aotiNciZQbbjgxFGYUs3XGd0tN5aXn9yiIY12q
l36pe7e8osYahgYMyWQPOwv48eX3l1DX8w2zRQyWPakGZeKeUAi8KXaVF8xRLtrfIL0jF6HbNSa6
oWEK3owh7dauR+iqnThfM+OLVUmqSNsRth6z1VxNiBH2UtP+N3lnkiQp0m3pDT1KAAUUpm59b+bu
4dFMkOiSvlN6VlT7qI3VBx5Vf2akVKa8cU0QM8vICHdMUb333NMg4eyoD+E6UMy4Jk2m+cVq++PY
1tNFC8VL5Du4LUXswxG/qex3Of0qlg+CEDdPI5Fk4ifuJWuFBwPqjUkigz7ICyfkS8I+wZpp3YPR
i/Fq69VXq47H9dQa5A2ExinzB1zKinrv67Sjdmk2T80YZie/k8PObsyrDBz+hQnVbho28Saf9GzF
LoCOWU2f/MR8KF9esGBTJ71xGqx/1U9L1eFnpUOwEEJ5e5hB3+1A4KM0xN9MvTjE8CU24dR41wSa
RCrg+6rqc6Klb/SkGB8nnkVPhmtvlh9LF+v2hIQD1IAEITkQRarYq7c9mfJrkO76kxDs7ZbQPmb2
9DqmCBQMexjPBirLXc6/BovOeH3pywAT5KE+CBVgMzZo+Tqf5oKYiGMFeoqekH6yTfdZ0bkr1Tn1
bvD/8FWcfZjM6UdaRMi6DWAK12UMHbhb5MtzZIi1NxISDthKGig0sDXhYPdhd8zzCpPPdhz4Tj3o
494PwvQgelAJIUAc4ktgmeW+N6rXamqoEC2HtWP3H40iw1/BGg4pKk2kgRkCPA3TZKiIF2EAqheD
sl8sW4N1DStxXVVsV4nzMoXRpyYQwTYg3Pwp4r6vT9yyfE0/0m7xSSYX9JCMYYJ+nTNQEcOshD4c
h7D+oHJkgWHhTqcJrYJDveC4qt1VYxmc+gKvcZht29xkaDuPyzZVJDA1hzx5rxp3pNccPra2eUu7
8S2oh43hUvqGzVtrRtdmsoEH5bCRffJM/jsZ8hZJ8RNw3JOLUpSAQJJKx1XXf81LSoXK4BxxsP6f
461LkKx113twriOPmI3BA4ZP8i+oHJmy1TRtlgCOkQNuAW71HeBvZeQYR5VUMyRkj779LWdxrOYf
Jqa4Q4bK6SvIO6X4QsTgvaBIflENOVxAVmKIEeG1YrhUbf4xS+VtmCy0Jo09rNrQK/dmOxFBjlKS
/Ff9w2hF6sUU7bWFc0jwTyKIRChabDedUkEQJYvZ15JgY7E7Qq2COBW31R9p1aXbLBy0rfLbQ0u0
DT0cocqqmT3J8Arvg+RoNNP3MutZOQ0AYx3iMRcB94S6cVdB/aXoAQpL56Qn8msT2Z/y8FD1ibsL
B8gETdWNF5Sl10RhJRWbcjrU4/fAYdoQZ8UHq6OhqvLu4fVBQIJod80bpkPUHNsoF9CIQkyaynHd
mHN70r0p7klrU/L1kHLUIF8y5X9yamJM6tBjrt5H37UmeJGAQ09V4ubbBvn8k8RBTcdlyWwxmROF
oMYCNhrqmKRTnXMZBDkkKLvASLKFGxz07IuFn8sH+C0qXvyoK84Cqkn47EDn9eTiNBUUmNvXaJSZ
cqxHEySGXxApKGkm7mtNkLJsV1ERnEJYb//Fi6Kni0FlleWfIQnerTpEr+YwwiywwLYHJBfW3quv
dRZd6uedK3q4TuM9z4djGISEwR6Hc6rhZWfSUk/d+NVMjI+kgr9ZabguXaxqM/OgT39YYb1LtPhV
TMlrFSD2+C/dAiGtyL3EpEAyyAMzLkvnxRPFsU9xJGNQaKb2tfWJxV0oBP8t65P/L6WYEs7l/1uK
eS1U97/+Z/Dzrxx7/pd3jr0w/ofuuMJxPSYsFhZ0uOq8c+wtVJV4p0DEFvgjmPpMpP8VAykNzFM8
WDDwn6GnQNX+D8d+TojEIAkp5i+h5n+HYw9A+heqDbRRgx/PlDZeVbMa82/UrcLNNWaOOJUl1ncF
KvRwXDIPodGTR1jqNoeIja4P34B7bCQ3c0Z9RqTkwCqZTu59A4mgjSLjjKGFu+dfOTeNpZ+XjxJW
9C7zeEztXBcfcBbIXUN/NTrH/IB9QJM/SY8qq7IfXRM1z43L0VHIEcdHgdvLyoukeog0otH2bI4u
iPXCa6tdRf46yavRHlMNHt2qaJ6dhgM0G9zwXChOo2yMJ+Kv6Nsy4Js6jxapNzVcqA/3USN2wOc4
0Efv0cGJ+ECpCTEFD5zysyxNZ5fMlA7dC8SHJgmjS56iSCXUo9Ks5jyBGDz7k3MFRHkKQjf9HmqI
EnGTIXN7/tEXCjdY6Ca1Laz5R28oPw91he3c8EcQh97bBHl8VXc4BjxpATlYQdcqSCx2SPwrFoMg
8l3sZvd6Zt9ILyhneOZNxD1/fkxrdKJF51N7cpFxI7d4bECJxbFjE0fxzTAi3MPa/G5mifio0vIq
5SCtA+4RwQFuc30bU6hhIp6eIWAMzwKEXzZheFkuVUYeydSDBs1/1/JXaJFGGJKjKpDO/Nq55Q8H
cJ3IsEletU7oc5M5GDvdmvDCw8rhouf0xY1jvCaJTDeuq6a1a2s5qgHojYOtM7tIiJXrDXKv54XQ
UmisaduOTTJ5q9zGmALKTHCqzH7YjqpLYWGY4U0b6ViM6K2aCxRoqgJEQs6clRF1lDfjrz5sAsj9
9jqBUkYcTxQCJmH6Z7YZJdxM93YsOK5P00yoK4ae0IE424WJ7/wwpv4bLONV1XTtp9AEELX10byX
sQfNImL+meBNgc+pHbxmfdQ3hKJM3daH3PUkQrO+yejsJ2RAqYgI7aJnWjslOaeC03mb1Kve7Jn4
NTPAchUPh0jrH+/PUW/hCBP36hz0cbjxBynxdVRkq0S93NklrMBmWSfLIgoGqPRt5gfiSa/6H1DQ
3e2oIZRVshMfRRAnYIIbivRuFZUldiTSCWtcgZwexjTyFjOf6EXjPIeSGTWbhcJu6ACXRSJtMtzS
XTPaebiuR/WxKyXa2fkJEKPx1srRvZp2Iz7YvEsMtA/+QIW+yWGer2Q/GaflosOVI0ZtLP6FvDb7
Vf2JD7hsUhIBkOsQPu0J15vlCn/il1pmC7vPGnwYWwZiZVEUWznq8XbZSbQ8+vV2uanSrK4tYVwF
+N9ZY7i0Zbbx1XdlSeja/NnA3amfhkZggjwl0RnOPqpV0LPSK0t0gkFbnRqFY+6kEVrWzG+dqYeN
01TaOnC+VXkaXQwfy4xCbnQZjF/aYTpBQRfkOYfwAlXz7Hbph65MQA2lkGtV997KVKmeb/0RbpgG
sxW3Dp+gEDdMd2BAxdWnZ9r86Ry6v1NK/yzxkX9l/DmeZ3HTUPLPai3XQdDx19sWYFHhQT5BsZwa
BI+U9a6rJwJZtUB7tgN91UWwLcAcop1uxPUjVlN/6KTD3kckm6dnr6GL5ZTmMClFdAGwFd+mxvAu
vrLWnZE0x0wBDCyvloulmCwsRHY3h4wV+FN2WS6l4/16FTkmUEEyGa9BvIOMfYhTWZ7tpsA5qMN5
j+iA6m5kbXtwZGjt+27uLbzI3Y8VFXlNLiv4NLtYo4cXDYevJ5OmftuYGFsEVvhmQyu+yvlCGl1L
yBXqr/LodW6MfBTZUFazwckJiZeHm045sFRdpcgsWB4zUEo816cp3thwdGEy9fpWR/W0SuvY24wm
xWXr1tg1uiN66nZ8gHR6x8hPyn/jCP9+KntwNG0HhvKsvZGkzP71m9NGW0oRlpiZ5uxB2H5PoOgE
HOz9CbIvcc1Nbl2XSxS35inOqi17psLQyZPHKVLRkYD1GAq9NtwYQyMoxk5zI4wu3feT568hgqNZ
glWzZoyIJKqBO6a5EAObEatYf7gkTsxNbooMbp13SDQ6r8F39A+eikklM9ieurpwN5GLoTb2Laz/
aXqTEx2LX4xXuAHhNyzCZibZ+LkJp2ktamgluh/EGwpg42wHH+upCO6tG8ePf1727l9J3ix7NggM
JoTLTsEtdH5L4wgaL9D6skTjA8XuZCay2/udYe6bKPhet+MrMi3vsmwd2ZsVw1Q0hs5+QAvfu6Wj
38PEBI0Y9KPQKmihOgIfS3OBzD0ERLpy+g0/NLkEku3Yk7J/DpieP1eSSGa/c+/Lu3h0M0QYqGtF
+Bb3vrhUU2Fdlld2UGHqm2DS1ocuiuHpojcDvnOYyG3t+TSpDfzASPZwyeSzJkiCsUFFFstGXjqY
2SfPbQ9JGRbPeVCeinIw73U7fLVdqCu9EDTyKPYOgUF3O3OdhxTP1rroD+N8JA30o1nZGafRjOWF
fR30xWu+epNZP8vmS6ePPhOnWrsGhfU9j+385OlDQN85ki3sYoTME5nc2lJ/W/46G0oCo/loF3ge
WEhnVne9qNK3f/5G0aL+fgDoaJx0Hgk518t4Cv71eZAtVj9+URKq4XVfnClV+HPu4J5CdUCzuZSt
A5TC28QgSFIvQU8Lsi2eX/U5ZIJ6GJzpps+lqzM6Aoujqj0tC2B5OzEf3+AyhslyP6pHXTE6YHaC
7tqy76KyBggz+RUkkpPXd4jeDR0AmqL4ZCa1dZwpfEu1izkY/g6qme5uTfJJnzPBWf5vV48obLI0
fhM4f3VWbj0lfs2fhUVwSho9hrqFcjHKUIO6Ohm4Zk2wz7IjZVkIU2fenF3fOMZRgXd8hBg2svTw
RQfFMj38OtpKhC+Rm414TSf+2rB88s/iKfuutHbnd2X7MRVfS9jeFxcO8bnQB2xF42/RGBbXPAYf
NuEorZa9c94zBxUI7DWtc1/a+ovFBMA14NvMCrjlorXB8Vc9urVyp/3Qe+6mQa7bPaV50Wwdq5AX
BnzywvNnnSDbLfULvSwFlotfeRBilReWyFViYj/nItCiSD24BqULeM9NFb26ej4qMb2Y/shxHVwx
6MCVfm5P2O9WolPQzEoVvgRVfnFThIBl1+Yogotpl7bP+IGTvlfG/UbVGrZSsQfAapravSpCfRv3
lYkppjQPbeBCIgRj+BdZnmHOXqn/EXnMFYvh2AJOJZ451t/3IPgLsO27NtxktRqPWTs0z/TqxQF5
0L1ty5+VlWd0IUzvMmHPxJMOJMcC5qwNPTm4sgPwDCIMDUrnAiCWQdSuIbIPReRep/ly0o1Ivr+0
sknfVCKAnmjH9tsQMng0bX/YVHNhyIhlb5bFZ6wK+ysGT9Xdnx3visocv2TmYxrhRScx9UEVT92r
iaBwx7ilnNU62k7YRI0utazTVkRsTmO2Qu2oPeXTUG2X1qsACz9MEqM2poLfCyWsg6Vc4zYkYHOI
T6DnUvj6WpnuoyFnRBOX+LrY7R+Jg9XhkFSucxwF8o6eoEDl2ITytpBz+v7k1rZ/ipv0eZofgJp5
2TUpiqMEcV0FVtVf457FDwnVOnRj62+9qbYIOzDSD8tnkHgvYQUx27JEvllWbqRPjArB1w1tgn6P
PHh8Gvyq/Czca98ZAWLrxofx78Gfmi+o3OuNr8fPgZOY2z6V7THW1axywMImjZGmg8lR/4389kjJ
KZzaMHoJ6n0+390QkZfdmyRiQQJ7SthMj0FK9Bz+djdVesOnDl9NHMA+F2aUv2l5Ezz7yQdFdpNW
n/xaprel2alL/Lv+ZUOdjZ7+sj4ZHRqckwhBiK7/u2y0skpiitoYpRUcZwA4S50N6p1T3aSrLC7f
OqYgP8C9j1KLs/V7+xP3OoSogCxZZ66wnNKB/gDv5CkT/UM5ZZmsY+8iO0swTo++iLEIGY7SXZxj
GGhO6z+X3QAEvnRQTh3v/NrEC8kowAVSa8A+NEy2PDX1fijwjXDrSMfX3GAwODm+vjdHohX01B53
MYKp+3Lp2dU2fmCu0LvW62X7FkojkD2tMCEX0ytSDSgDoW5+qPvhFdyUU0EQkAAbEG8dgS29oplE
aEJNqdPaM4FAFCMTKz5Ip4WL3A6zULwvdp6I/GNk+a/vDbKWdK+qA/gkmh5H/UbWN5S4+SqzRyC8
vCdXM5l/TEz+XAwMRrGL5rfWENjnd6BAOc2PfAZHMHsOLss2mM5vE0PcpJY7hzB1QM9NuCfAD5+Q
FzcHG4rl+05buHjW5LpmwiN1x2OZpHc3sHTEY5DU0QDVz51gILesbgMfykOY4wwvkQzeSwNabtjZ
l3DK3xjkqkfr47pkM0Qifnpuqg2nE4cODw7PR5ZOQZgTM+6H3yKZfmynsTkGs9w6Fh//eVm6v++a
y7bJ6BlXCpcoHuu3sjfJHauxjLJZvYNLTjqvxkpLzpSYGNPOB3hlKfQQdjM7g4cVwCs8zjzoN82U
5sdssB4RKu0HczpRhB7hN/PTbVuy3+MzCibjpu5qpAqFsexGN5OC9WLDpiEoO4OWqIK3KRqYrSdW
8AY8koFxgyKFeZ1ss2oIX6ycYFq9JnM88u89ZskrMDJvZ9Y18a0lSvfOLDBWN7z9WDTEdbV+tK3j
chPAE9gljanfnOzRRVJ/rsN275uGc+0ze51qJvJO/zlKmGnW1M514NGUDCajyjjYNL2XvY5lblNO
z8pcTz1s0xjJsO60dTUjQXUERzPtCaIuqkunters+9q3HL7oARJDiDGoN9y1PmtPfZA9GDEX7EeM
uZeNUlGqYDXqFLca0aXhf4mqwL2WoP7rf/5+SUL5bdvhOKSM0+lsLIHF++9Wzfqke0M3khNaarl9
aasQXWoT1jQwTvExpZkKUeMYMxD3Xv+ETqqDs0wQ5SIm/1ZiGaflMtUhrqQJTl1KH8e9N6o35Mjx
OYV0f0Z3YX0YBHyhn0OEpBM5Eb+hacIRXmAh3/VnBkhqcbbRMJ28ToM/NGAL0eBz4J/gUrm7et4X
uu9lWhvnTnPEQYbqYUDIvsNGIxOyCfAjYgc4LG+L+VYHIS5YQVDggMUk4/C+UUQBwqXl9PH1ERaf
k1WfZTZBq0gRHaMWV/vSV2yZXaHee9ui6EjnEBPOPgii1q3s3c3CtiMZMnSJHXeTklpLQQ9g2kJJ
VHiNubdbhSLALEIsbUtB/AE/0R1q1rqd8dh6vmh4p6E4TvXdYIgrknoWudIkeGcpCXtQ4VvhGFf6
8C3SoBUwWpGsC9c9dlA73k/Mss2tlTUiEg9GLAG82L6G/FSBaMXeCwMiqE3vFiTIG0trBHldilhI
YsHJUKOPEJBEoSx+pgzFjaWMNqFvgNaowtuLKNt042AffEt/+edlZ/3ePXhC4HCjU2x6DlYyMwT/
Z/godquhdVzq9PduGqrpailKEiiYl+XVOzg3zmocrR2fzKY/w6AYcMeGo7lchF+jcfdrbHJTPzn3
TlKsPS2HUO0Gl2lAXWdrIerYhOSQKLGupe2IX1WymJpn2N6M/pg4ZrUlL54R3Qw/smDTEvqZe5G/
DydYyz49X9I5yRuu2PbJLXv7ZLjJwxjQQjQh0gI7xTC0n0K5KkAOcJ41m6ujCN2e342Okd3++db9
vZe2DSJ+dKTtjsGowPrt1jllBuMQ5GjlwqJ4KTMfiQKzrls7xdoplsY3LR21relPpGm37labiulk
RWO0Hzr5SUG9PMlREgBXNhw+YjD3VZ17VxlzjE15ffcAtTm+xtPSQdlBQ8fsIoZ1s1tZCbUrUhg0
hR9Gx8HDaJo+ObskSEu2YR+BmlbJPRx7QjPgeH9vIBf0ha99KUT43VJBsNe9pDoVLhNcQ6Z/BNIv
jqmkMRBGdE2G3nw1Ux9fOTfdsyGiA/OTl3TIWkRzTQhi7vQXkwWZF531te/zL3k/NjeZlYztsqxn
w44cdmQmI6cOw4yVy44PVo2W3KJnPCEb+zbCTgTNT7TN7Nb51OPJei3hPV2XV+YYYa5n61AByw7h
e+XfR6tTx6nzOrxXR7RyPTLirPqX5+E3ax0AEgZO6PURyKJDF7b1mwJdonewE3YVjIcOMb3G0TN+
5CqENAZ1VRJCh7kFqZ81nSD+KwNKCupU7v7yNFu2WvuwH+6wln4y8R3vnWmXR8vFUELoscHx2r5k
Rp6fdTsvbk0/QlzvtVWnzyLKUrNesqS59W2KxmZ+xMyu3IxOAZrct5PYqbYMfhVI5Qg8tQyT5ovZ
YFfcjxJ1bxF/7o3Bnpu/4kw6wMcuzkCwFSrsjjHypZkvtSrIL86HH3S4ilT35mS0VcPpksMz8SXS
DKDy6ZpOw3SNhNg5jcD7M6qeldu4K2Nyaafws20vifTF1Q4sfws9RP1LJc4W9PuRyJjPpgjHNYFR
n/V7RJUbOkNue51cxxEgm9CEvESVpm/k0ISQEu3qgrK5dXuOMcc2Pzt5gnF/UkMzw7CkjqLuXJqm
z2SmTZmqQKCvlAv47xcNAUA1JYE2NPahKyt06hGu/NjT/3yv0WMt118MC90Dpg7GS1DQb5YjO/mk
FzfdLLx7ZmXnxMnNex8Oa61nxl0p+WVgeR+KqClvYxgQC2VQ/XR+AvtoaKmCG4nEWSCPWxAWIwhP
ujahFJ6rt/mdhcfB3ZwOQ9gld1sr6xOdxPN/anp4eD/ivCu2EDggwRiQUxf8AKrsnePSvSA3cXbt
fCQPzLHWy6+/3JHlErrdLYtAGNwWG3Eo9NOX1vmEHqE8GU7VPi132JhvM+Sm4Ngr99SL6lMFmPNw
ypQ9J5uZU0HdvEzJF+SHOEf6UFDnCxwg4E4W266bbbJ8ZnV4y0S31BsfWOuap8FtmZaONV5fDPHs
XZkWPvNH61tblvG2izFsxsnFI5dEx4s1tzkR7eLFc9PyRczqbYUc8LR8ZtRpdGQwh53G/F9bunsI
WimBVkX8lreVur4fZnoZE3HoppTpUYVeUjM0aLhqHkNR2OtJ06zfoQEjNNptm5UUOa7amImqbu+N
/VQeWVzXBarqqqi9icK76h5ggMQEI8ECCTKET6WL7vWOSGu4v1fnegyoVsksml1eonvboTlDn3zr
S1OtkPM81Lwcwj7pbkv5GWVApyV1MTJIDSurUIR3Lwp/XRLwraqaorM9Qou142TYJ0NWPypIW7Bp
GOPN6yf0EwLcbbfYL4trcsOvSsPUNM68Z2AyrGub4qx0l3YP0tAW3ywkwK1oT9qA1hLmChZNhZvd
NeNtQdUaUJoVUvxys9DuFsOIbibgLa+WzzAH07ZhZHx8/4+1OA4K4pNu+pwA8wY9xk1LBj1OPNFk
WM+p/b2vwvwVFVR6xJ/gexqC20+g8bCJ/WvpfHP9WTGmouAWOkVN0lEdd2SbzWYMdR+TziSyLSVW
w3fZdlsImMU66PGLK/2k2CnLCV9G8bHEKbWv3oqpk5flq4vd4CWOQ3w55okmPkUp3gmGb/+QZSMP
unC+LTUIEyd3a+OMd8xsCtX30tNLw69lGRAVDQPq3uYq2NAg/2wnXG1MgDq8CPLXOtU3bliKR5QW
d+wJxk+SyIJthvRsjb1Ld1V50l/9YDx6Tm8dOUD4aP4cwj4BoW0TnxqnxxR3yhmL4y3V27V5bwaE
YhI3hXVp1zUebjJ77atyPOiKYLdC63NMw+bZN8kYI+PhWj3Grg22KO5wAsUv4LX00nXqM+dvG2hp
GnEHj9D02rWU3WPplYTsslnKj8gr0WPSGVzi34RWPy+vcjc0j2bOo8y8guE/NEPiTd14JExj0syd
UmCNkz4NG3ZEia1ylgYf3EB7lMV3nOoZeGJP8H4xS3M6trjfLIDV8rPSjRjm2M97gHr4Ia73uqy3
iZPcBqvMfswvCoDMfYjXG6YPqglBOf12MxSz9KNpm5NuFw96Af8B2zbaGXlPjnrh+g/l5dqjKbua
Tmat8MU6+1E/ndwUmUKgdcWaR6hcjdDU2TUhhSfzYT9J/RxoNUvVseI9BO9nbZ6aT5LMwcRFHIQh
BRbH2GQc5h/NzxAvJrVCAPZ/L6FNEe9opdoun3WJsQuz4iwGgarSAXWkAxk/pQFBH3wV8U3N8mPT
gRLFiOQ6OoOP8qEdLvnnXujTqkuR++GKUR1haRo7eFD+3Xa/xdFnuBHRqqgmJGbLKwIdojHJXi2E
yJuxiputpxpiKfIJP4sZv1kurYSBThNupnWO3mF2bYPJCsV0ZjWUs6RraYzsKRVQW4Rzt23uEmDB
ixdOajfhjrTKO5QE+F8g2fX4VlJHJncJtR1z6cy6WkV6tKYo2PZmat4SNlyaQaZiulM+4h6/LhTz
OK3hTm5qkFJUuUr9yeeQ8/zT8qoYfX31zg7pe0IUMtCeaxbRQbE/YTWAw3KNoOgK8XyCno6jW9El
L0WsES5pSzRZkTGn69SDwU5K4zGVOWri0ZMfKmKQzhhORaugd8AR25LWQKnyoGo8aEIiG7bkk1AJ
zKsf1O6loQ7C2UYLxBFdyq6Z4I8Pgr/ODVSEyEJ1R6voXxcw1MwhjrzfR48wgw26aGOXl0jGs9Y1
QJUKHLx6F8MqvXyg91Vnu7Iv0g9erXn5LpeMNTsGdXc254+6jnmIKbD9U16/CWPGaO/glg13cb9M
qMz5oIaSSCJ3NLQr6Qw3WVltuMK4Aftqw7jmbfENMLi3nxy9dGDyz/gbFPUEv4a5GVZSOmsfbpEP
8RW6eTOTlYyAgV5aApWV74QTUDmyMXbspO7Jhg2LBqX6I/wKcULbWwuQ2QYGtraFBau3NF76ZHao
nUtGW+9gKQXVMXKjfA29orgUI5z3IvHUXuZhx7zNU7AM/HiW6qF3mvX6/TdtEsFluUhdvL4j1mEM
JWrGVi0DWiedsH1uky8RUSifo6bHFT2GRwzCgk7XS/KHiNQnzWigP2UhnPGJ/Iqij/R/QW3+VqFi
9KobEtDGhkSgi98tBt3OGLw0r2byevOdUYb/YlHDHXxm1E8jtepL0IjmJZOMK3VHrZgQQi6NSMGG
dCaO1uiTf+vqxZNCbvyQyoBiFmZqM5jyoIose1azF6RjF87ajiYI2i4eA/7M/bJKTCQWBC9NEaMy
wEN1btcfjdrZLY+sW4XZ3qPOIB19YKvScvdokz21L3h2Vm5qTUc3Dhxsya1NSdAxfDGKvAHUltYd
vMaO8SyrQHcR6fnTRjbiR6Iicf/nJnoeTv55FjTfP8hjOvMg3STV8Ld2y6y0UMscyaTVENl68vlq
xxyiUJUhj8687//8r/1tVrr8cyD7Jh4ZOp3e3HD8iSwDV8XMCxOI4J2j06bF9wiZGBu5ZW99YU23
frzlo+a8Si96TIkTIDtT6Q7sR9viwFL57JQAiqe4i8tzUmQ/Xazk9ip3+4us3VcMT8b3d2bQHrCL
QZiHAc99mo8a2Hf1Jp3Zsv/8W4m/YTgWBbSwYENAmXSE/A2IaCGt05tYzSqIhUVriWPuGP6hR1a7
LUsJEyGJg1PBnoZ4AYsQD9L5TQwjaqAx0WCmQZFu3WH85IQATUiU8VyY35qW3IYwNzc4NPonWrRL
aEVbI6mK67ItK9xu3OD/gDFBERavU4wRA4Pv85R7LqCG7GBkjFtTVc09jB2gL6dm2hfocGuAqP+l
YXR+50IxtUH3xxMJQA7PYUFs/vT1ijyzMzFM3a+yPkQsB10dI51RWd3zctEGAzuioEXXMX/WxvV0
z823fjosc2PDCoByegRawm8uDNtwjYLi3NR6SDgPl95T1g6uJAY3cCDOxJBhMJBJb9MHlnN5v9Cy
4iUxoQAA6ny877pl50/vZy4hadlKJVW7NWp0rDWE75OT4IqeRKJh9ghPPNVH9SXRq0sRDae8sOqr
GvISmucVG4fszZnu2ZjT8eXz76czH5yq3rpREuO/PG+oAzy7k+mUkoAvVFEtaP2dUDC8PCZV7pcT
K7Kp3BkPnscEI62mSIa73dZ7oykO/7I6/7Y8bdMCrJcGj7oLsOL+9tDVxjjishS6mzCrd8t4zJ5F
/BDS4/WCJGoWueZWCBY9umC3VvdAdNQzoER1peeZzgQrIGW09ptHkWTRBtkfHlIUQK2V7wYLs0RK
ixGF7nVphFhYDHKi/Go6sQP7IgbYmBctk8SfSD0TYP+WoqDtfgHpqkZVpo+YHVsVolsAWKpu07K2
ZTJCoFD2cwR5GZXzTEsVOMy8U1EA9hgaGz6m9J67Ni2SjX3bt45K7tFDlwiNiwbdS/m9qR3r+A73
OuC6VtVQP4sQqT5+YmeRZntYCepgNGijcZeBdEjTdcsbK3swspG/FnOP4+KnEvPgp3FujKxag1Br
BFhcmYHwn7XA+aPuq+y7Tiug+bjxYJ44RoX4UMZGuoUSFJJE3iRPWtwxA4oyc58PpJhlgXMeECXi
IO6ftTK/xCqOXvCsTjakI4YzDWKkftqEfWw/NQviNBcJuZ49ZBVNa2MEqC+00+TB5UWM1K4yy93+
p8HuvAx+qzHal8wiBbBL+xEWqYb42ksuQc2YNGjK8BJgi1d2GAQXlafjVE6JUkAY3RoGpH2ZNT18
1Sgan7jXe8Z7+XGQpFJU00CiR2aa9+UiAvspc7HN+c9HoRnPIlSBq10Tivc/5sZDt7WqmMwPzvV1
Wnc/mWEPF7eyjG04YP2S6N10tXRGoW4Ybq2yHD+1TX5ShfBfbXuq9xqmSfwV41qLpujFiEaTzLm0
PRBMtuAxoT37NxuJ99TAa3mFLMZc/7JU1wtKYLKR/aqd6JOTNUZp4J4O2u95gOUKs1srNYrNkDIC
wSl5zu+cCF13cAmoVOId/ZhvXzP6nYnUZevEolgjpADvmnWnqk+gGEfyPpSps6/0PN5XPSxlv4h+
ymwYLvoIeDTN2G/eiHeHhqiLu20tM4rsQf6RB7Z7FUPNIpjrc79w6n1nxecoRXE3WV8Wawh/NLP7
2IxfF2weKXm7W/jXy0X8b8LOazlyI9i2X4QI+AJe2zs2PTmcF8RY2IL3X38XqnWudKgTmhcEjTQk
u4GqrMy9154IpENX8mA4w6M+IO3t2oBfGVn2Po8zmj1y1MAByqbYo+wKv2vJ+MoJI/5OnbzydX36
8MQA2FND0FDMLnsVP039XHUxdf5YVHL7W1WM+1470p04WmyE1zKG2sfubV+DjGR5rR+qDzeLIGAt
OKSw18KTMEP7vnAjznavVes2dzAxkokKc87PFuoONVcWZvfL4f9eU09YmIaCE5GmmBkdcFrrtMun
bdlUp9Acy0vjB+Ex0haVhavtndjMXpe/qA9E/xz44TfgT/H3OunxFZYDjpz0Owo3d1eGQ3rRfKBI
veP7e2k0oLpnk6SJjEfJGQzGF1jWpLTmC5GE5oaHNjrdesKtlbmnXNgYYKWH3Eu1AnKnbXbq4CqY
XJ3azuCNs6N3WpX4fVJpE54mX0ZXOsNmdKLd5GTR1tAR4jRtHRyKGLBDUPdkWfv0GA/GUG5FLpZ0
cFAHmwhEznriiLUmXCvABRYioNP7cjqXzveYB4ZxWbnTQ7PaJmMhX2psyheL+Lu8zIe3xO/HrT4/
yXzCYrqI7NQR5ia36wHR2HZyYkb6xUBntrUTC3w0fAx20em5zzt3pcm6OSDoyv8QSn6r0/9ZhzpE
bjmWS6fZMF2gqp+m60UbFcVI32R7698VIvzaKzk50uUVvgnwBlZJ/o49GAJUoK+f9X64VKTBYWIl
59QetO7UuTlzc8ynOlIEjpoZ8guXAQqUtfdxRHk3zGN3moF6/T07U9YNzXDqfdaCtyDIc2URd/ij
Bbfplh4Re0OcbLFU7WlSgtLRs/aJl9Z6vG1HoabF0Mdma+f6BdnuwJo/0FNJ1KQf1uyn/JpLY7s1
NO5TUA6qran37b6vPB8Tf/oK1ilAT88BfJyq4MxWV2ytKjtaCJ1bLzxbuLstJHGnrs+dMyUi2M0k
Ks4B2T+wHDhbWjq0HTDy7hoporiqy2xxAh/KolubNFdotM+JtR9bbzvnHfYT/Zu6b5uoD+8yEb5q
XUAgoWzOxdABQ0maB5Ihv97ei5kS9DUc5bZgU81abR3hk/6FwvUV7qV+9UrB4qBDU9Xmtn91LZs8
tDSA2zK0QwoEcuJt6Noftw2Tur9ej8uAZErK+dJDYG88TwLAS8K1V/n+zgha42JP2P5sCduEI9PA
XAC1/5i8THUwXJ3B/mk5k3aY68rc+Rpa+5GZJKT4UftejGhIY01e4QWNG5o53ywUX4+Yo+d7Vwhg
JKVrHDpEJNHaKGxoVWQx7vVA242FeB0Gy/3LzmJk5vRMG/IuESFDtagzjpqJBbzJO/PYMuIhkBhs
BxOSe2WJuUlOIXpWnhGsetPMD+qsjkamY8xR2qswY7Bqk6DMPBQeijQfYjoRd5rTBNtyGKbTre1S
+Q0a6Ho2LuiwfprJKF/A8BVbGJ+AwWU7X/klv2SVkZ1dYi7P6gcEcZ8fhPRgGo1jeiaXkt2UY21b
NuNLZoeX1oV5m6YYiWOvsc6w7t8qGVrw9fx39eqqz3gTvpQYo85obueV0Gagzqyga9py5QmxFb3k
JCbAyfaXFlj8FfcjhZSnvbmDFuwmc4x2ldNpb4g27PUUVm+YzudtKTKPBL3Ghj0eUi8Sb6EaHXHO
l90aNRTSweBY6Y6HO9vRP1g+vjReLB5TEoEax2wvRjc0d/aDrOk8F7Nj7Hxl22HY8/MmWOq6+SOX
ff9dQItw4/h741HttHZFWwhuG5C/pclS1sTfjcKyHgqjpgYq6TypT4Guk6XNzHNfx/LEGMT9mY7R
O6EOwCehVWwndNCAAxYBkjeKy0Rv66qnnrUC29bsbmUaQKUepFvEPOtcNGF11rr/+Uh9TSTwkXqj
Y3hnSZr/bkxqgekGza5i/vF0+44DKeoQLJ4hOUfm4XZ4sVsDYULaA1ovyAsFmRb74s5ZtKzNomVt
yL/9a+VMYu2cwstTtajJ8QfP8L4OHO+kEaXmqNo3x5dwUbQr9RGzSRgGKWFrjQ45Brdvs7dECMKJ
13eVWBZTI67rXO29Ik/vbi9E6xBEODr0Jtj4V0AT10Pn0ju3vobBEioa1SfLKUVwnsjPRsrNM5zG
oC3oGhPft+jecO35dGYWyL2ptQ9ml/H60uQg6QpZ6wH4xq2iscsKizlQ+x+Q54+O7OVWtaKUZJfi
Mt/fNt95wsXbDhbm7S5/QiSKrkF2d01g2icfM8pVpNDPzHRCuQWKE6OXfjQnXOM3bY0zcUNWMQJp
5PhIS5a13hrar6q2dhdSUWg7hMAubfxiGL+oUvK/T2tqvv1pI7RsDEVUGw4K3c+ihnQkKiLuSbbL
AhfCeu9XjxAEAMxWvvVOOMVxTCbyHitcyWqUE0OomswhOSMObC72HW7/96F3eADm4ItwEmiw0AuO
y2eYLYAqhwtcW884nVRtRm2XLXZd1oWihsyKIY1DYUlyAvVDJ0/A1qDWBuNz1InoO/jVJytiQ9bs
7ovWe4RYFjMW59oNLiEWD+SvxR8ME85nwwRlgSforOASosbDefq/O0Y4yhozr8J+S2lH77qDdKz2
57AkcABk6YdmRPrW1nXtZKPJ2/kJsgAksOwmI0gcQ1TZfQzC9x4PaHbPCshutDDV1TfU14wyJBR+
6b5X2mxv1MbolRxsqrw+S+t3ymKM4DNK7yInmjbJGBsbdMz9NjTAFqvWU9A6HOXU+XSI+27dzma2
6X0fGg85G0vSOX1fSVbHerBoe8uGYwT0wHxLa9jZSnAxXW0U6whCyDpexlxVWcjbSeYPt9fSivrf
t5drmIuDBzstddbn2yvLnNRLAm/gmV2ksLUHUa5FUbrquoXu77nf0X8h74Eocmw7jK41YpLaLxgK
ILBGqElPX3fsAVVbDFbPmn45JQowEXso4x0H7Ifot36aAGpjqtkdhtJ9HiZqkcxN2hd3GNYpnVky
vbaZGPqziOVGTcuNLLQ5RuUglII26C8A3XvSx5HW2kbsnMpupu+fjN7e1eeFmT+WRBBNcp/z4F8y
0xF/aGUZzv/xSlE46TRMDNvhxvvk1HEdo3A1W1eTCryyicaPld23MPPiraG59r266NBP7+mFfTEG
+g6x/hH1RhFtjFS4Bz2Inz2SfY5zszyynmwfEx98lKmTHpNH+Qc2fcCbtoiOjSu2RVN2j5HRPhNu
FH9P89hedTDEbwPUBUgY5yUuD9AIT7lNoLjTzwclBKwxXp5drXiE6V2uA0s0j2bmg0WAJrIJ9dm4
qxIjupra/Di4Df7WysOIsexgdgrhwZ30p0LSnGK2elKiGfgcJBJIBqXq0kSOfdIi82vgVNNRNuW4
1iodpjE+xb0FkkXZNX2kSysE2/kGkfMP0qGGqznU5UNdJtUqdH/eVuh4xKxo9d1TzeGmwOuyCzlj
nwqKsCppIEdmx9Gr/UvjhMZmLrW5uaKuTNdKa6NKhzDVz1guSUed8vpIqAQ3waIgHaIAo6KOHWMZ
IKlLKnmh1amsEK0gESIs7m73ZtwM722blhv6ud0OnVH66qHu9AIOCYEW+3dmbsozWKsU6j0qV184
kgO+w+hNeUlqEFK3lzBErhq3mnsxgLGBQYvAVmkmehNpVc9EMKQHt3arQxkRgZJbubnBtzitZlNz
9oEZhCjT2O9lGSD599m3NzHpU8hZ9sDlQUP//x0+b4iBKA1Yk+wba7Q/807Nj2H0o+lMnlhriALF
3Yss2mz3Wtgau3xICacX3pcIuYFXIxb2+AfpFLERq08ru/z53+uLUgR9Wl9IcqC5DwHA5tn5ZIaa
ANiSnszETOgdXm/RtRdX5Ei3XX2nxLHomPNtHxFJqT6NRInhjISETVF6ywGvdN1LMw00xRZF6iyo
vY2w0655TU5ZKKzk3oOzti6Mdm87ZfHAWlqusZcyXppy/TAu09IB+wY9KFLLuzJalTI+WjIn54Va
tO1hEQKKffXT2r1TE/2m5qSPzCcDsuP0K9V4sNpqPEBlz3X+YXV791pBbKtnonwTNuLAcr5T9f0g
3HPlTN25980aYYB8UxLLAXZL2OvWK/pgQGmaQUYRWK934xT3HKdMhPdtQBgbkGh3TYe8/Kg0CKCt
VkbrqZ8fWtMK/rSk6da/Fn8fLR9h2ZgPdf9fS1o7YX9jY8OIjQ8N6SID6L+1pnoTz4RBaToz5QmR
lm8F1Ybebb7Oaa9VK+WiDiUyj5gb9+IG1PKR24ABq2PURGlsi4vbYeSP5nBf505CzZGvXdFxXojt
l0xK/axMEJrvEAJTQ67jHSGZmg7oJlt0bEAkK5yciOK9YvbOJkhwtC7Ne+oh9k+ci2ouZ1P7XIXB
lQOitbMY+xJV09kPqorvBr+7zAG0Z4fgsEWE1Rh0TbsKTYa9uBetCXRbSFwXFq8FkUCzBBkUOz8m
BjKAGAAcgigDEC4qhgX81WtVZjYYz5TwWxcXvpDc4yHNWEurR2VmUJd6xPmTBe+Va6V7pQCs7ag4
ac3FkzjjujlyX9kZcLEIEwdcKHGOmHQJhR/0MFdH7aK1QuNh0QkZBbdkbkVglvvOrZ60gANM12bp
S4zPfWXijPzmZimctfY0pu1BF7P9EsMUo7ecjE8DB+GN+mhhav338+19tm0zJ6RucC0f4S0jUv3T
qEuwbtQSiur2dpxvYnL4lEA+MB7LyU7esAk4R8Q5eGkJdHkkoZH61KcRa3vRsB+t2rioLvYs4bJp
1BQ8/XzNTekLqNfeyVi2PGYPtLiKms4IMvGyrtJzkVj+d1OH38zi0+84EWgb5EjdQRL/tp4GKS9a
CkvRaQxmQx3LQCube5hO+xzBwYXTPltJN50HL/3nRZsZsbYdqS4a9d8R5dhkbProCwokbphbTy+2
f7hS/lJ2nHbR3mvoG+ldpvcTM3d9cQkmdbq6VYAezo29TLvhGdvfCsDRmT8/Bl/YpvspqbceNKjF
KRg8igmxIm410iZE090B1Dir/hAkAPIYZmkc6ro9trjn0LhY9UOzpMynsNt7e6byLEjO0rK5fdTz
3Nu3bZP+YbD5bwAL2nTuOEgv5FIhUP/0bvuhG8yt7aLlmHC2YHZK7dLptlgYnntAgmeEsilc68U5
Z3T+PXCW31ILrEtSO/1LTloFfN8IPhKiP5y4CQG/NK70vosxciO7vmv1fMMt5W5FnHVPVvlNQv7+
EhnTnWECh1ZYh8nx7W3RmV//+042P0++qels4DeL14yzpKlG1f+YVQokK1FKUM/NDUC2gYPnEyH8
hOUDCyr6sV9zDNa5sH87tnwbEZdFSbl31Jg+sYaL46E2tI4GragnKkg6Wo11cKt0uE9cMZ5ad/4+
ZZ5+oVbA64mAiGg/K//Dou59Hrkif/V5Jpmq+A7jV+/TAN82KcmN0ox2pt0Ve7INwYmy8pCGXs3T
hnzRjefp6TkmiI/uunT6O177imAev3StnW8k2UnN3zj1k79AO+gFMft6qNLyyRgr/yUJxBe31IM7
9b08mq5BOu0z3SDIcm6/QtRDVU0c6nkUQCTL1kzXSn/XCZjCkFhUQONK9dWHMc7W0PWIcgyy5j7R
mkbBzLY3o2VR2e5zZ8oLkPvolNppd7y1RIj+ia7pVLL0NZ22V3K1SUdRn4bJo5fr4JXV0evWlbD7
HsLKzITRJpDgjgQf++gDfl47pXMOjLg/5glBj0Ogo9ZyT6Si/DQG2z9bXnFR1jEnvlrBQxtCTjQL
/YykS985SNI+sPw6SyOeederfFZyG6g4/cPkIGRNaFooS6RhRPm+tAvkqXr4+79vWvH5NMxWIki0
E2LBIiHb+PRAps5YtsWgJbub61FkqX5Ph3BJ+KLAavqwYND5P5egJbm8CL6VxhBcnN4WLwat5hrq
WbKRRiK+2AiVVkZnJXsBC6Fc5foriVT9SdcweQ42WuCFNbftE1qmmunnh3IBfpuulxxyQcSGW07T
deA1BcBZcwSJfCJKjfFApsxVPSdqv68MQH45N4wZ2SQQlOYoNoHk8Q7jVBzN0ltHWnqw9bC4J1J1
AD7SzPshzxjcmjWZtaOLSjvuzFNNYuXySdJ5/ppy217m++QZp/5FicaGoMTDFJBWI8D2gykTl1uT
vvCAsuo6mF/y3H6Y05ijYYWfVpuBDSyqken1v98n4/94LCm12CNZPYUHFPvTPMOz+pYpi1vubjdl
AqllF+k/rBLgpl8h+TE699HPABwrQADMT3MnYD1sEH817KSlZx8tUrd2pQUS3Kgxk6nVyasw5ysK
tg4gZaesKZVHHt/t51TagHFJdB63bR2jJApQfCX+IxM+NrPlMjGdJklq3RZ+edUbc7orWw10B6ge
+Ks60FduYwjwypT196lLfVQGzaERwueCrpMICGawpj2yPXsUjGDqIaEnkXt7vEkora+5+c2bAqDT
A/EAk2j6l7Sbw3PPUA2VsT/voL+Ym5uxgCPaXQFt8yzLmGPQ0236EGpsMbknugdGtsVqcmg/+Qvq
l4etfRoF76WewQzoxqXQuHk1YjTYqmg3yYtnOnSncPbdXB9UFVcwbH64iYudmaOa0mai/6gBG64X
nAjDRN3bk0TM5JyDINXboMdAyTFhq8a1ejFiR94ZSEFl3YnHQOOOx1r1Xhly75IDdMf5K7CVhIuY
AugQq2BotP2YLwFzw8AyUjbGr1t54X5AU3HvvAFSSgTb9q82ap2kNSb3pYHa1vGSyTHe1cvofdIw
R6qQ39wbj4wyf2dTXcE/+E03Bz7QZOoHlenH9NxaK+tsNDWEBWezcXCCZFqHuXWrwjStBNQONRQh
EZk0AGO9DXIVBAbqoio1VZ8Nouy3N+MJkeyYBhEk6h6BoZ3D/JTozgIjgJqBGH5RrKrBp3ctk80Y
JuKq1MY4e/U1Azp4i8fqgLiU12B2ED6jB/42+Xm7HhZTa50M8hgq7XqlfYuqEeX5Im1A4jpuOCcu
736hbUe0keuQ/u+WNJZ9CH3iQh/H3BtzQ7DhtPnv51kVOv881pJobeieBxPPIpgch9L/7kJ6sgYs
hoVh25d4lg5VBzdh8dz29iuIBmQ+FYzfhsYaltGufCVbCJrkEIj3XMeGN9EiKUmRSZZLl7QGKuwn
aeKqq+LEesWZ5K4TeaNeJekkzpSwMAOEO/nr8DIilj/rXo/1oI9o3iLWtIjVozet/NRhLeK/Nsou
NBv0Nki+CSnkyJaFdE5G3cg4jfto9LPJPKiaqiHGwsrpvZclcKLGm9wrsTWjt0kCYD2tHpyZPvOg
qe8EkklK6FNX2PH81vZIab0cL9GhJslnZ2jNL7nMwJV7VX1kFS1y5Ey4zMK67//9Thiqg/D5rbAg
PHn0xj3b0Jct8h91mxUPXqGbdrBNB490PJJdrwGE5qu3XMSSm5m75lF9PbKS+JqlDSrlELcColdC
h4oMGMxspGeL4MyD4oyg4vkd0QI7hOE4bCI9rzZqsa0nCJbCTdnd8ywNWfFCfTulxmMwkp3gysn7
qk6Pjf31NhvB+IA8XhpwvQqmH7S+4KPK4Xff6vJMqGl3tUL65YTFbfQUHEjU194b0RDNoi7rjElu
QMv7nEu1s2r7zThiPGcSVzdytg19602qWd6Ryk7b35CAbMsgn770dYen3wgChNRlcbIpkyJ4Sn7b
9cYhd93NbHlrvf/ZQ64nfj6/WqC5r2ofuTW0ZPuRz6W/kersj0H0l/omSrxhpyQo6pKMubzZ1js5
pZfe0eEwu+3S/Er7NV6B6DlPJUo6bUQmbKL7jVA33PB9rnR3XhwU2ylAYp7bhrtDGgjFgOMNhJul
AQYqt9hzjPG3Rhs0p9AgmClqZIVxwGRXsdKEKhchyCwZxTSl263mlGOH5Gh81+BJxE/t30dTG64q
FGCHIikGos8GgKvQSVW3xkiCendbdX2vP/ilkeyjagqe8x55M0CFfV8TtYHWODyx6pQfGavT5UaW
8cOUmfbENHeZgcIpM77cyouGlKzNPE7jVnphdT8JYkiTqjGhCgJgM0fEJAqA0kziCclQBrIJFoAb
ATa3SGj6kRXjuq5JqOaQVfDrGA6izXrYMff5eXNP6Vie/gBgMz83gxgC8A4IQ8fex3OkjJj/eI50
VGuT1nHqTivYFUpXUDd1ThcEoHjhe1BphlDsplFMR1JJUdHImlBZvTP2zgQZTroclo3eOQxjTtKU
Z51Hop1P8aSjSpWpfATival6pK7+AvmShWX+ocr692wIMqlvAV9yDOEKTzn6//En2FomsqpxUuiS
mHC1tGYUidDwhGZPbfQNPpQzLrvvs+6N5wly0J3TRF9yNseriatRJNW9em/VZUCfa/eSfIDSDwmN
7YyVveQLqUtUigiEHt51GEkz6lJKLrrQ8kw2nQspePmwCExO+IsvpwuXfHoXGdmabmxP5WOe1M1Q
RgMRUyLo4L4Z4bYucG5qHS30rj5DAtW3f3d8OQkxBmEV193ZvvpEj2OMmwReA6/+g/zmXyZ0xzCx
kxg4PX2mbbr4tL21dlg51N8ZYUkoGRli31VsGHf+8hEZNL8yIwRtunxJfROBswWpyI5uTcG/IYuN
X2HOcQIsHihaN3kQ4O5A3NnRm/+7Le9IbHY6Z8GOG/PkEj10ZzH03TeGtS4NJBeaU+4aCnmMinlt
o/byMSQOmnP0OnwOE2Katy4grLVi4IFw1WVuFRE2jcp1Q6ST/5iWub0B/yif8g7E0iDa/mmIiPI0
Zs34wwHc+twRw9VpYlZmTEM/zLA/34SZVk0Gm8e0Iem3WVyFkGJA3JuANtUAWc/mn2bPIVS2zsnJ
A9jLsTbvMSF2iC3HfiXI87jGTvL9thIzAIAQXnYgpVBFYcAL6FS2xDmxxC0C2FHO60FyoMkaSGNQ
SBzsDWg7eu8NIOt0nKIZwNeicVCXePLqB5zx7p9qImvpLPxzI17+cOGie3fRvXDW+XTEoQ+F2qjX
x03i1r/Un+ok5rMEpn6pMsIoakdv96IkI8OpXxBmtkaa7VyLgq5webb6VJ/P/fK1miSanRmN2SMB
WMM2GcJdYgUDJWh0IDW1YwGJ3ZMYOiJmqlS89fH4aAfy0S/DvTmQrbGxCMrc/3eh4fxL1M8fRYmh
mwzjaXR+JvVZjS8g9RYY+M0lTFsdcSY7izfc+FvKYX1jupX9Dp4ezrphd9sqavqzo7UO0QMT3Aoj
fhisyHmGdDJvRNbj3GtJqEgy8Ib1opKJekQVrQXbzV40NPioPzxvGu/VN5vwBH02eUtsoPtaNENh
0Cis04h8U19LC9ShxBLoXzL5S6kguhbzatF0+tYwexJkfXfpA8VIiPNuiQSOpj1kwBKqvdWtEoH7
y/ZH8cUhEAsMEv+pJe5pf8cwOa+FhWUd66j1Ne+rPSO77lch5pdyRiv6368yUjHzX/eRwL9Dce2Y
0J7+PWg15eQSGMFM59bT6GlXwUYN4S4Ew8poumxlmnP8HrnJQQK0g0UQcQ4LQT31mf+aWGvPAf8g
UzItOJEgA6gQcESEaR/UcCPxs3F903dARPkwvPDQL/+zbP3vpZMnj7YNqrOZm/Jl7Np+HxRpeiSk
7Jc+BoS0osbYDeTQ5ACz74M8/WGRTngFsHLwtCh5dOr+OpO9xtjcjji4pSf0hy8CNsFGWRnaTUNr
dQehNyKYpiN8JDLLd5q4pC65bX506gX3giYcPoQmo7VsQnEunOzcuNJ/sCs3WjFG53jVf0uF7rxi
2h4eeqG/dCJ8NPqifC3tylwlUd6eskBQFcN6HGLp3MCDjhcUawg9+Za96FUNUFgl07VXQ89Gmavg
b5gf7XvIVyCooQu4RUrE1NR6T3YWvsNWLJ/BWD6EVYeQIS54UhezczEwBscMtc7gqm6BaeQv0jG0
c1VC2wgwS6+7IpBnelHTV82my+8LKnA3qJudUUUemTom1ZTfLXmEWKE2HaAtfUSuaLNMbtJlVRuF
FtFbx7ufL8L0kBfugfGDsS21qNp7aZbB2hPmpvND54VxmbOKY7/4Grje82y6zW+ruEcpbky1+E5w
XLvOGNgvdIjqwFykwYYFhtVX0trJ9B6IcKKJkuUPSmiT2ygUiI5CMmrSRynKqETUh2v+wAJ0ID7R
2FaatCAtCv1+5KiC/ClaVQKmXRnL8eLM6JVG+0dF5eGtIhu33mJt0HkXLgVDqMPcdgjqGkRZA47V
UlwNdF9MxvXmZCzjBPUpL/I50zL0iYpPsPwXQxtsRKvFJ19U1XMeNy+KIiAQpGzKJoe73YhqnRhi
WtnjZBwME4CUapXUiTesosz75c92cEbp8tcFTOw3bMXnwQRupljoacYDVAik0rmR3om45a8WSzep
aPCuLr+KWxIbn0N9YXAng+vfl1SLXqaCpnPgYY2/jbXBXnsXnyTyv+APNUacW7cqTzxgX/YwbUln
c7e+jaU4T2te+XZInsTkn5N0KN9jzTW32Ky9+2jGZRMhW0wWK7ZHItQU9EOwC5uYZNBlOdZKax3n
wrq3C+a1SNnDO6et+71tlwSPoBr8TtsOvZfaShOzfptpJj6qatH3xmxNGENwSbOZWCjpQIAo3HuF
YR+l9eC3wZnWJnDMyo+eIw0pg9UVJiOZ+DlobevdGAccme5fG7Wr1+G9EmjMtUsBLIrpYFSJhg4h
qsi6ceSDnTfJIc5dtBADXMFmatL7cIyxe8/2s4b+/g0qxL3CZVbSolM1zdZKuRhQbLlXR+AWbOcK
t2US9iSfl8Wb1Escpmn1kVRdtCkIPIKLgFs94mD4F8A+I4Rij/YwuSTjjA6H0Svexp9amljPAU4g
TK8RErHpOHtO98OxtJ8I/8QXYOsheQ5CO5tjKeHmJaQ6jsyHYZ6mT2lZhefJb18U80vdXibewnOG
9xGuBPEyCKPABX2A8CZypF0A/ZHmk1uPlN9dOHvtDIRffZTO1tERwGpAyk47YXJbyD4Zg52TVkzT
wqG/moUTrTwy2zXMD19rKzEoBGkqdmFFy6sdtLeAbw6N8E/57DPTNirjAppVv1RB9XzT9CYNgZgI
Oc7TwnCcMqaIce+2e7fR4nPryY8iSbtT1aVkDFlt9zqY7Q/SZfAQxkH4l+YTBgiu9jt8scNl8jr2
3Sik+5LgBSSMJQ/z4UWzuSeh6RMyDbhgY5MT9xOVGsHL0psReWXgMhY8WpeExrqxHfgNcxPtlBmV
W6DbpjrC/mExpqQ8Oijgy61Vy6+DrQVrfe6SO2h93f3YQpsrhTyJuREvehn/HicP8OTYlVtl5c3d
ZNj1EOjWKA+s96AnMnuhol8ChxM7kCpv1SS7NtRejZsOEy3Ajx7x3ZmEVRbX0gFxO5oes83wmoD8
O2gDxHNGaDXhfPC6vMT6ZafESrk5C1dY6FiKFiQHptbwoGRtcdiXbN3aK+lQgLuhv91lVpacNDIL
TMtJHiVd+ZI+8flm0kJN8oOWDBTK5d8ZeIvOyJFpVfttSJz3HG98sn3cxnR/emP/PibkFy/k5pnj
/GNMF5wlAbNtx4140rIhPIWDfL8J7HCer3QPfrbqAGX0TLA8mzbZhXEqf8zQHfXAZzBr+8/GIpix
tOIiUcnnzTzcUSS119r0n3qslurHx7p80SqTE726sy2gnWrxSa0pRC5LGq1nlx9DZPwmnRUtm60T
WaMvbztdOfJe5fgW6J39kvi/HW2GV7oY8LSY1l2LpXXtAQy9hPFYpDuJ4nhZWvNomwT2/TCAVCBK
gPhHxJ2ela6z4iV3W+/seeFazuVFL0ySF8f4B+xMTLTmfDWwzhwCFI6C6ezRMCPiXGuxtentbUpv
6e7VsDShXsJZx6TS/O5SWrmzVn8MBMSmfmKvClenLe6108pJ51/oV1bVbCOedoaV1uomrYwUEGvT
bUm1mNektQLIG/NL5cM4bAxhbCcZlKt0oBaeLHxIZpBJetAGqK7KiDYEOIsNMfPg25AOxM4dkIB9
2Q0J3CyTZkUT4bciyGdfGe6AC684J/SgW/IUN46tkUsm1pYdvM19NawAFPgr7WedkqCTwnHfjXG/
Qs75LZPFfT7IX1qHRLj+FrrhQx7TQu7Ggw/gRivte8wylVZ9czmi6uXwqxT5OgnTB0OEZ1/skUIc
O0DPPmeczo1ebG9ytsPcfp/TEEjxTKFlttmLzGcCVQ1SZQcUTnk1kucnkYOil2N9Oy1Zn1P15CIw
9909BI+LFkIoDxjI6Q46SmYHeUfsQzEKtoPhOhpzuRc1dKM6s1ej+zNAprgmJxIx+YLE8ObFRlVk
NNaxe+rZtJtEDIgSNbHdOCcwaeGG5Cg86Dbpi72NYk3m+nMk17Kzw62J1nyPCeXn2JhH3IOM72en
f8qy+dGA9F660QUu64eWV+Atwn2CdRY5Zr+JuGnmtCWdre0eIuDO2qi/jX1xP0LggEpz9Huf4yoZ
cciQ8Ml1F0JAX6w2PYa6cXJT8TFZ1cjeFcKHdNb1NAyrmsINRpn/i7SKNWsVSP2OvSmx4BvWOf9U
m321idHj3dRoPzYpfk9esWA2MRKs62jQV1VlH/ohfx/5MyfNvwi9+jlD5PFRjaywkuiY76O3yiiq
nW2nhxmjwdqamnA95YK3BRqOnnXDuhUlTKbpkbya98Rqr1USei9OJL/VdIY3U4ujw6fJvqJdydCi
f4T0uoUuwGnPPDR4evUi3wyL0MlF91Rbc7iir/zD8rBwlxl9eGmnl/LBsstnEcDY6NhO5sh/sYu+
Xh1HByyDZ18TEGB3siVBzMqyGv03bBf8kvvWtCM4AuXSoTa+eYAUW3uoCG8n4xCpUkienM5yO/i/
+86FTtFx9w3GY5+bP4FYv2d0o5wnE1kKigvK6BIqD4BYWtwaIZ8Y++ifYxBoFgRYeTf00lz1cGpx
rYGsMvUy3RoxtuYmbC+Rpk37QtPJMl/GxT44AbwfrGZYF8srTFsepfINRvpjlyc/TMMxMUQ05SqZ
zqkGnYpFIVpjZB9XFTXL2PWvZROSnWW635NEhwikn12DZJMEgCGa5EHieJuDq5V0vKCylDg0y3th
d7z//4+t81qOVNm26BcRgTevVZS3kkqm9UJIbfAuE//1d8De5/aJG/eFLiiklkqQZK4155gjDDnk
CHdcy8+hp/+AAJmupsS6BATrcilAJZcIJIL2KjO4L4iC4i3BYuvCpgvVB8MpcHT0sN6gbr0oHjda
P4H47fpXAllU9Kjx7zhSdpqwV1oVHOgcHBrHLtDTpw2tgerNTkYKQhbgrDC16Y5qqFwQjlfjuR/U
aCWsWt+oMjlHeETma0Hka9eJrqQ0FijIKoG9S6/Tb6dO3rsq32o4uNca6sVNVib3NBujfWtXDyON
4YQQdcmvuxnb2SASK8BnyJZRVINfOILsbil7USd/rMj7wMeVrU1AiVSYfQ8VgJ+ZuCFsLLgl4hSc
PX8amqLrEAMSDQUY/V5SvfDvtEsnQlHRsjwmOFOZFe/UibF3inC9Ir8/51ZWY6HZ1m5GRDMzFmYR
NE4C2PyT3qwDvAMATMujWxJMHBhBAk3RG7Zh9qJCMI50ER0bzlWtjEj50HHpiI3nDrAklQhkzUQc
Xy3L3VTUenzwXKAAo+q1nMpNmRc9HU18EJ71UzdTfWPF4FLpPipH7WctcEg2lkMUvWY5hCvqGOYC
fB5mrTorQ1gPRfWYjrOA2pdB5hfKUbWhkNJVQ1iMCq0M+pwLODYukxG/2yPaEWagxb6z43bX1trg
48SLjuKRWtkDtnbxaivjI4kYWYCOx6Qp8B+SvrvjwY9MKv0pvX68ZGP/2yPuzwejBPBX48QO2K5J
J5hLpbA3vWX7I/2nI7wmuCpNRx6qZZM+lSAcZqky57wyKEQsFhyb/gOfOiF+eoxmQ4vRS5CfB+6x
XuteusSM04rll8lhT/roDIuV7SE9wOy9URJK3Gb9B+ZnDpIpA1bYIhriTzVzNR3i6TrziEt1XKlJ
uR9ixYEQo609pIbzqj1DNdLQQ+wyqCltRX2aCiedG3zoOMkA0Ko7Oh3ZCVeN72mp3Oc2hvsAR4sr
0+qCjxrQjPodUQwE6FSuKRX9sazw5+Qp69FsH32tni0lJ09qYCUXvY6Zs3aL4TmX+oNqHIOfGe2w
s+G70vNnBKjZwQ7Ci4N85cDqbFwnfaZ/6axEXD1RXnubQRiIwVF3g+IodTBOBAODPS+sz3hs8k1E
0W2rp+GTHMzwHZEYtRAQo56dTFu7rD9zfpgtJdlvcB4bwY9P58esgNsCPdRHuU6iM+aJ76ghxSgd
XtqACn9XDZVfjB033PDBsrE810XEJ4/Wiq7plVmF44850Cmq32QbaApZz3HrG2nFSrj46KfCfe46
su2FZiaURKJhbfLbXPV5k+Jn9ieVu4LR0bt4lRsduzqiacXeNNrId+L+0EaJs1e5bEOW3zgkmY3Y
BbkjQd9hIeMz9RwGINY7m4aL+6DEcXYinmjM8fq6jrwUgU2qFUM9iEfVR81BSlGlfXcz+bglnknr
CXtqWhD8bWR/Nlb23Xg9+RwVbe3I2ULB0evy5zSnjdMOSlemNwMQldlbRQdzSNX9GPb7Pi9iH5X/
3vQKYF0WayEtt+JtrUp5EZF8WDMKAOVhvCsKRd8a8+40VRtAgOsoqKxXln7axWwi1mVGYr+2zVgj
msgxcM7vCktSDwgRutgUtV9TghZY7RnGMXSJOSb60/qy9eAYBl39poDmJCU8JD8EIvGHEMSqDLb1
JcZZ7QUG4+xNavQ0MO9ZifmNwgr/FFk+PpspjobYLNLNcnxq79QDB6RyKIttwBarOhp+u7CRTn2g
NNTIbHNtZQRJZCBzTwbgaB6IgTcX1ksX0ASTPGFXrxh35d2u5Ru+ze69Ifz3kHq0hKOp6t5NVxCL
wNPlUM7v5rJ+Eb3i3Ju6MR9SwvKZD08OQljd4Zm1fBFcL+LtETT7oy0iOHE9UdQkf1+JJvYReEZP
OIWip+X4lHwp+kQJ9H+PYNO7uU1LoLMepFQGXI1hoMpBAwKtWUVGOD0tG7vJ/nRGNNDpkf8e0vX6
5kzRdP7nhPl4rAa+O2XO9e8hBcBS3JQnBbk6s+D2B8A1Yw1Eu9zrU9YcbNUR/PgjAXq031jda4hd
1OJbt3FYYquOL53rFjAQZ1QJg9d34YTnzMzbN7WBggCW0kQaHExvGnXx5QRlaNN1QxCrbqTKJa9V
FQ46VfGuU+U96pRpreih81l61o48tHY3lrnKKgCcSNtP1mVCyP8OBR3SQY4SSNJhlwSvBl6mvjv0
hnYUeTyMvPRMrEqDQ2wFdMKmptqyimlYP4KJtwpygF2RNg9P2sY9VLNdG6j9hSucMENjPEWep34y
GhrU+wTxSyQoPHQPNtB8HMEigwEpnKei1/KH1yg3vrVkkQ6XOA9kvh6qePoxJeIhyzCmCO1tE1KU
QviQIzd5mH6FY2euzMptHmpcphs0eLiE3b4D7NrRFGeW38/aeUOhbpMwRlLGyJsLmnBlS1ijd3Wt
jP5Nm/R3p4zhVwhXHFIKrmezIMEsyaf6l0xsxO+G8kdvnGut6uO5UcFNBT2VliYLBLUbjGKZ1ngv
lrBbX6vRSFRkmewcj7C4WCiUJdW2OtSD2x/60nLOWTQM21Jz4ydLGfRVawv9NkQeEe9GW69o3hUf
QwaKqexGa1c2VfnRavWLpctP0bb7ymm1x6RCJsrqMT2acv5MmwLQrXDy7fJunLtbE0ov5QkEIJHX
tb7bRd4Lj/hhHbpx9Ua7y1xNwAf3cpw8Alpd3GrkKm/butqO0J/fWd3VTvMtZO3MQ6hxiplL3pE1
6KvlDZp2t7LUrFfWa5ZfhNNdp/2267TOfe1Sced97TtV+m6l1LF4EhSpjxR0hk0hrOaz0OClzGdQ
DHPWqaUZlx6fGuy6adqmb0HY5E/jaEvQbBnyWgpdYD9Y+pFTkuph+FSCS7vTeh0v+YTCV2rKXaZN
gDagfDMH27g12zHJRcSaMqn2kykeep9747W1wmxbQVZYTa6r7HKLoQoF+xmPs8JUwdX4TdglZRsy
ZD9H2yljnOyKdPpY3igwDIyjAdeWHMizMm+IHlZOy6bhopMESbvz3DLvfGVsaAoydvezZaJwin83
i3lCiSFcrOgppkcDldJyymKt+Hvecqxt8hON7PxNIMQEEDjRyA6+JPrFhGXOxtOJOF55MZluRUlv
yFPrA2Yk/VdjFM9dodbf7lT+UlxLXEckBH4ajL4wK4WZBGUOrtru3O9Y8GFbn1/Hpd3xHJtfVkkW
0n0LR0jIBX7p5aBhGNSVCR/pEoc0hl61MZpWeE6Xl4KO3zkyP60amkjUkhUxx087WV/f3Wa2D+ji
Tz0fmjwLsm+VGs+jq0en5YzlXEA06Q4FZbTG1KxUm7JhWYp3+Aryl/DgWOh+qSkEkKKfO1Y8Ua9D
KQu/0kT0CWVtrzNZ+W2UkDCcsH+jrELvA9D4OVOxxJqdTi4D/NIPxZtuy6k4Ea9FlTUfU8t1bseW
uJCz4viGgROqs6gW5mhnPwq+dcoD6edAlOFKap4H8xTXVdpA/ZdDEj6qkC7ZcgrgwHPmxMY7CH93
Q18QnUneqbexEnI9fyMEaMFb5xENLR3ztSMT45CCRNg2iVN8VWfXMpqvzIribYCi4CB7qrldVFzs
+fhQFMbamFySVBVMFpakMp0ABKJtwqcCC3dcO2YzbFIsPptRlnzA86alEJwSinJD02s8x7Uz7MOv
QI07wj65aAqplA9q0+WjMYBtetbLsjNIBLYERn66lVYfxgw585QmMQr2ku7u8nLZEHEXn5ALrqzB
pjcTahlsMzaNG/z7atmFdbgzCy89ZpWt9zO1j+eaQR8jIZFv1ZtF98oiwluXYQ0Av0iLNSE/BnMM
BagDU+gfrAXKVTi6xk2Z1zq4XJ/oKgwrynYET1I8OapayRK2b7K7U29YqHKDNLRT4QFl8hBKqd2X
TZ8EgKK0gTA4L9UhTmVxdC5q6mYd5CbT8r6m3FKPy4bOKRWfeWNYA8rj5WDjuMPWIlL77ynLq+W8
5SuQqf7n5GX//7y97C4bcJjpptIhbnZE291ZPgMqb+JtKYPyHvRD4rGORXpdh1jVAB+X9+Wd2iOt
RLPa87K3HF++HmEe+e86aoRlN4GXfbdbilZZLF6XQ3+/IEvwUtcNkLPlmGIMLyA2oUm5gg9cFfep
pPCcR8ZGhQB0QAINTyDsXvOY4n83dL/a1Kk/zNakyU+sn+F5r1UDE6pi5qOg/7mGtWr4gCtG4j6N
X6KT+Obc8Qsl3Qwcsep1XJvf/SQyRvZAP2VpFrwMvTRAgs3RtjMhMzM7HukSYxxLGa+JxUtd6/UL
q4+WctlAy2Pejafg2UNXCzRjVkAHRfdiI3CIApqgGDk0PzURIYpWOZMW+qsP9ZMelMlPjyboqrAU
FrUTwV0Smzeeuljs4Vsmz2SD0Exh/fyKgeBHXFGpHMhVN8E+7ZogaHdxOeU/CEZB5ZtmX43VqBuw
UCG5NSrrtlyPXoOyv6p0pb8cHWEnMCIWezDi7kox1fyY01dQSu0llfpzI0bmqw1huk36qSW1/RkH
WgngGAxHVVYNab9K97CGKN+qRj1ulpCxqbaCo0AXP4u+VV9kPDz/V8eTV2Z1WvZSFbS6RdndXuKM
ZjVuSIApBO/6VndUDKiWlU/9aBdPgLS1rdsLYx3NWv7Cyw+E7kXb2MDJ3JTR3AycX1Jnwzhu1mj3
PfdXOxbhz9apPgQ97kfGmmk/ao6zQ3KevSKAf11OcGfuTtyX5cvIfXLAUBDuxgqCuJt7l2HQw5+J
sOWKspH7FOpgtzoxkp0NbOmjNaggzf+JndZc3tYWLgyincyySWbRMUIayB+UPiifgJdka5kl6atT
wy1Iqva0bCLdGLdak/0ohoGQsWFezAhqfIiCMwVGCQKbjVPPvhIdcpCMx1eea+mLl0lc9GSFaMUI
EVh/EGvSz/dnwe0/kksYzcN+ymNJDrXyOkY9V0MSxr9a1DOjPkHBd5EWRJq+Iy0yf+1LbAgeJbIU
qSD1KNaNhveTRDYeUxKrpTTtE+LmgClDDjJian5EdkQUH8lb29gz5I9UU44TXMRH41bZpbQnrt35
OCvSFw81Amrh6pYTaPnPZiBbYxVno7fFdwhluFFaUC7NeFs2xBOV9NFiBR0T+TuQQ58TNL3PdUlq
dldgaM0+u9rynlBnIQrMnT+p3iBZmzc0yPst4YSJ//cY4OAjxtgHTjs6QKVNm98e2kNAojOAcRZ4
OkoFJy2crUenX9EhTUaNxxVVKQ8KEzuhmqCKDLNesyod95ZoP8TM0YwymOkABpgHGHl66RpW/V30
k0eGpJw6yuvySptfxT2KWtxumh8OynPoNMPVa5LhGtCyuC67cdcKyhXEJOG5oq2b9zeLnsBN5gQe
2MCz/LHrMv4e7C7HBqH8gSSaH2NKWlZBqtjiinQGaV2IKjlKqwbcaQj7QGfVXHMZwjRU3PZSwsDG
3CC82UdbHcIJPP2Ikha1Ls98xemTs9q29LCABFGqjoBIVqxTFT0xmOlNyVNVlJbfm81PLw3zqxiH
31mSxK8Ux1gDFQ0s9qn+1iD4rXEcVaLVrlVgvTDTdvnu5RRQ67fMtVGH5BRE0P78waMpBAPU9LOh
JTEkU/YYYotLW/X/vRH19NlBKqk1DZ6tYtYOoB0E7HIMiXzLDKu+/PNynAL3DOS+alXegKT3AqjP
OvHDn2Su8NfqrOFZTXv0p6r7h1CbIoepESC46cS0KyKzpIwHnb6hwNeQKbnRKQIBBWej4K4/wq/q
VybNdn95YznWsBDlU57fXk5sQrUiCnreD4yM6BJKD0+IcIZ9FRb6RYcATR/SGLjuB/2yHLNRCP77
aj7WZ9LDKWcaG7TqJuPLfPDvOSVrOVVo6vHvN/jnu8ynQVQajlpOM+bvly7vLpt0JIza67DH/5+v
/fsNaNz2q2CIW6Bs/FT/33k6qdciaLGkz7/QcppqTASOE0I7Easz/vO7oMnqCahliWfV0tuasjYv
DZnBO2Y3NytU+mNOu4TwR6U3Tk6A2Cpk6bvXjMDeFEPbww41m4PQKebTxgJIMNnpcQglalVZ4qSH
OTBNM6umZKwJFAcTcCreWFQ5UUl9c4F91085cT2tp7x3ZoyUIcmgFAxVEmxF23VX0Cto7Yf4OAVa
oK16aJO0cfJ4x80wsoi2xk0e/O4wTN5UuKRPy8bEAtDUbX22a4vmTuSPegig16gLJMfem3DV9tlz
mv5ieA0up/6nNSSfChLmPdYA7Z4KhNMmDhwtN+yT05o4u+Faoaw/M9bFH21buUc9NxPfHdN6Y3pT
PGf8+cBBkVIM1lHKUmwY7Yy1psvsNrNVRIXHoWw6h/+vexKirtcgiXRm4a19zYv2EZBv0raa+ZZN
czSmaLR3J3lNAGWq/N5emTbHykinAwv7nS5HZMQaJVJTHf1mCksCTgAiD8ingEnJlUNYlm7CecxJ
WcqNsXu2R+CIdUadJNVd5eEQc0dcqyl9r67CVyKLzSO6Gpu1Mu9WosTNXBcf8bwnUjhbmRdulvfa
2EWeN1hzHWFAyyuN6bduGNjAll192aaMvMdl81/7WD4Z7Od3uritj393bSdxCBKY3wnMIfcNaD3r
jvSrZ2Bo0XNl8guVsbyD7omeMzKDzyxv/3lvOSsS/uQSeRGgd/tnEwZ66wctBPi/x5ZXRD3350L0
/3Xca3GgOMtGCYhULnVBC+I/3ykewpyZmUWCA5kCdGHD+insUJ7EfaEB91NhIr8bQA43y5XX1XX8
RLLADTjLDY1S8BXJ98kwO+YhlM8nw7F8a6C5DYSt3FADoYUJtmEVGtVzTFX0MA7Jb8OBlANH/ymA
n/SUDCE+STvbBkyyVqEcxydaeyN1yzba4UlLV3k/7qRbFQACuCdBLsy5MJ0LxTl2L1UFYrYV+aku
i9uEQ+XsxILspmSQCPKIhHfKssn85aA6qv++bWcJaCwliqyDbAIM7HzJ383ybezyPQHj81BR5gI7
BKjKE2836m28c6to+oHggPWoQy3Dho1B8rCLzoPjSULTVwmAFxhmjAIRC/o5MdFohdprDl92B9qC
ZxjS5EbPCPWr6f7q/dit1CrDNdLRmPCKejo6NPlgNN9bPIybUaOSXYba+D5QjFtNUNJoQhUj+VS7
Of/pTXdKhwgMJyItlrOAvNg7x3Qwtcy7MQawtYY9l8Ck4FtLdbn1AkW+KQPFx8bdssgbLvJ7MNTh
Y6C9fbJ6WAy5o9kfjW2QaYf25IyR3XzFmOpj0Wr2VEyqHeJcbx94ybAqG9eI6GW5ct+XDgqTtMM3
nBBOWjQaDYh5k9fhRqbg3QKh/HvI7TVIicXZs/JKXfUTVvF66l8aVB+HFj8N0i/PK+j9A45eZ6yt
EWhwzt9NVqdik85ut8qqtaMTqDB1vGWrYuVifJ8PLwvOZWNpTDFJBKKRbpB+ZREAsjPSVn8P9ZqY
9Zi0elNPxDsdruUwRgXmDAAZ45lCFtuKvYXXhJ5q3kWimd4WFJlFt5Q2hLz/n+NFbmLO++/TUxQn
lEvFsUiy6YQudzotr7wxIt6lzdA6jfkpAJn1z/E+MYYTPuoqVr4pRxJYa4S/MbF8AyFBbZOnb3YH
CSmqXGOTJEnAgyPZ626bvMus/0gk1le3mpoL42ADMZoPfnml2uVAXXmgpNDBPc+HhojRMKQxZyjH
Ro9VVCtwSc2ozi9hz8BvMj+ixjd2IPZcOrGhx7GojNAt85dLIjU7ablKPMryckrsKxSMnOFiPzL1
oLRZ4kKfvHSVaIzkXdWdVJtBjKH+IJXZKGfb2U0XPTcRqx0CUL6CmPzwzJOPoSeRFLMJ3X3K4sfc
zrdM6LRDHIXDuVOr4by8WjbDvPvPsbInUTqACWeJgaJQ2STembX9vxsDYOw5w45HKzXb1l1NwGdW
gIZcSTtwwO3X7h1AXXDA5fEnmfeW40UOW0YjOjBIeLSOUC5zz7iozuRt2pZ0gLIugz0zXzC3OZ0B
FSfYERYl7INhZegFtPyq/bOYxAaTD9kQk0cYyviox9w9JYn4wVQQl4rBWv8LllF6SCz9A2ttdras
BlugPnI5ed0hR11fq4p6EFm8S0skx5TQj6Vmu8fKDN7BhlW33jW0TSxdes+9XULcamnAew0WZixj
GlL21exzKkyalUIU6Dxi7NQK9MdDRE6aFr5EQh0OuUKlL9HHvaOvSpLk/CTS4rXV6t99l7z0iQuT
J04QaysHQ5bV2qzUM9fFXpT6NXd5tuVXwgJnSQ+XYqcKJDmYwbaTTbKCBmV7Msj60pSZ0TZclRx+
vwg8fT3auoZk77tkHkg441NTkBEDv6BMgAz0RCqQFh75esoEoXAPYyqkP5SPvgIaOdmyZKYT/k5F
2RxIrpIrS7Zy1YSYYPUBuDD8olXiFl8EA/kjKvyR+ykJnXwVRfZDDQdn04b9riUIw890AON57x2i
nqe2AkV6HTIhHlNqzz1NFHdw3zKrlGs1z+8wSQAuxtJeG3ES+5LZETZeQNegzc5TAv7UcxMeiYF3
grVFiU8jLJAaxa0uyQ/34uIiE8Na6eUb4O1+q2PdzQuKr0lOAIxdYVlMK1rvAppFbIdrKLLPJTpl
nw2/o0WA2NARSTGG9obUO+utSF9dda6Bo+K+5CGEuiFsMYaZm9QAeOTCgr+W2ocrm+K9ouvITC1P
ae2zS37oc4M2/hL98mJXP6BNAspsHjA2vAzYjrGAb+Laa98T2TAFS/V1niOKzB11oF+sXiyvCA8V
UVMGrjt7omAwFDpTZRE2+zBy7FUimbqCj2gTmuneJAswxK5OYwGFa0ZpZizAKXoOoJCcnAZBsvQ6
600YlwVSV0dzn7O4PasJ1f9O5H5Ts6x3lf6pbeSrEZb1uk4H8FQpvQA6XmhZaUWctACwLYjtPJbZ
sY7MX04Ib5opOfGONb50tMo7GYEYbX9TAj8MEAvCQb0UZfBHpUmzKmn/E+M1bKRGVQewE1Q3GsUx
zC/kfKm2Riw9qIQOp9D/apwBPTWLHtV3VSLDV83x0QyGOFG+Wpm2XNtMZld8NIT7wGhhEty/ichT
iNZO9gSfKNfEoPJmrWY0be2MZyExZbYuD+RYkahQOyVBXhw+CddTtgbyQQh+PJFao9sbTUM7zCVk
HllD+czPEXsv5ejZ66ruRr+LWQ85LpqwRO71cBK30QZABep+oM1w0DqPNHUzeqFMRu/X3JYRUpgO
/Nyo0IUEc5atErP5nLmOxpBc7cm2TgocxR7R3rko5njCHl1KhSIwsECKEK4BLEYJfCaCD5a/18Aa
k8PYt+25VevxGMTeWpYFK3Aidc9YV2CpJd4BG+cXzlAsvcOMWkTkmMSs9MkcIOYhaIttpjrdzjK1
74LmysXr+YUm0NvblMT0BzPbWEXG5W0ljZ5VVEvl5EzadWIwvsW0AYNs5bVUUxslK5+yRBQ3uoBr
klk3BY2IW1bizdHEpFwCumxF1ZBNPLSW7zbM8ESjTxglky/ahc3Fqge5NZU5Yz0aXxubqo6RkyA5
vBhcFrNgczzHeTmdhyQSLWXT/+wvr7opVXwyG5V/3ugV9MuNkdTwFBvNJ4GNMIRJHjQj3kkhJh/t
BxBNSQgfwttrwFBxdiGf25S6jkprY5HyzJ1GCeeQIxZAd0taQNpRMKYdqofaY0SnXLVuvGKMJ8/e
pPhgoh/NnEOQqrTnedZvRh5GK82rsUbRWIXxty1jb27Q2IiVMC5IZ+t2vXc0oaQsjoJCuD/Bm3BV
EwS4Cqp0bSNv9LMqUBgDggBmyYgIo5/rY2lN10rECbyFciOKpIARIsTd0zPDDwJh+gpcBCIssnuJ
yAk5hZTXSZtuIhbWKhwAARSKYp51F8yoElLmFUA4Y8ZA1YZtzfC+M+aQMB6CW0COH53K/UGfCmF6
S6cMHffOjJq9p43VJetwzoFPxqiFLEvm3Mn1zAgLHE3cgkReRs7ap7O2I89i3Otu51eM+xN1cKTp
Eh4h3ixNZh5DZMjgizIyM0kE0ZBr2631IdEOoq1py63XIfNp6SD8U6shaafbiJo1Qq029Zlgyvqs
q8FPTFPoJIyQtVpkPiJSxHa0klCA8jSlr2czmDCGpMi3FeZBEyKgJj8SzEPsNuNnhx49V4qfOIbV
rTHZOPZDdKDUyRH6EjmLb/xYep8VrcYtFQo+skxHZ8ty6dgq1a8gyB3WJF5Dd8vzrpNV/G61/jJS
2H+iWo+IE3HTqoX16+fBkH02jfXs1mNCSLjLn8YQxjODmlgXgZbtI7BcTwbrttCz77FVPZmRAKER
6AoEImQ8QEWot6sQYkdJ7MS8Z4u+vjUDiLFK5y4QIajDTpHowiMH9VKNndJxADY0IcuhLNrV+nhr
y8y4LBshOuOiiKpat5qXb7AO/fuGTauNnsB84mhW28Bhlruc/Pdrl1dGTSE1MSA4/n9fGpGlhnC9
KP22tYwLfibUsX//Y6fTr7XdgOSdv/i//kvudp0QN9uXdfg7Lop+w4RhE0I9/yJDKF3pCDQ+Gq+k
5gYmhmpF564HvTefMTjGGy0y87ve6c22nVTqKyHkEcLuZ1mWfEUSP5xUdQVJDj/P6Lz3seMy3uXU
dEZ1FRT0+vBJXNEDMfnQInGLuA0aU42OtZl7/PWz/EdegGqw0CCe9DqhgEVSs8y2mhVNL6OaUZ1p
eutYV+oJF5x3q3pVf9CkVRHKCuW47FZEQ/s4IKPdslvbClhUgasN7cCwV2fBZ4h59GyL/Df9+f5B
FV5/tvJdGT2PqZs9+nlT2ekfVyodqUrsSUNtNqmmZlvHCp9q+EK5LXNKfN0fI0oOLejfdVaHGdiy
X/DeaKlVs68gLohOaHrVV9rmLuveOdoaJd9SaE8KyeIZMLoNNJ5sZdcyvycXYGOF73rxsCMMxn2K
QnK76kKZafBYpCIh91NWfIc9NoQ0qbpd2TE568RujnYNa/2z10TJOp3bpm/Ma1Y128yBgEZioFyF
ebXLu60Get+V9peLXXBlO+GbEzCnJHsAOWNAexqtZF2Rf5Q71o/SA4Io3L2hR+0tC5v+1QoRLDs0
MdH3R7vMmfZTm0JtLnvdryvMA6Jn6h8w6X0n/eduKjPaSEeGXl4KM3+mU3TLW7Ebppp1c7dP2tpP
cCiV6XRstOjdlsGnpjED0krlUJYkYcv+Sq44iDE0zORbrQTekNwot7h67wnhjXSCn6C9vdZeeRfh
80TxVMJbXE9kCLdOTF59KW9umD3p+rHldoac8YdQvQN/vu+WCXIuDLEqPcYSSfKmI/cFFaCsNzA3
3LHtbtVKOWaCBKDpWSsmn27UwQl8PMPQWAbcZyPN8TRAKRV1TyhHmA9Qqm/4I076WXlG8YpiD+9J
mpN7I/vsbIwsDdRLnEfVqnSrfaLbX3VDW7xTX8q+yle0lRDjdjYQ42JLYP11kN29piLpZdNn2ATn
6WfeV6wWrB+W8Uyq9t6OSSKsS5tbTmNhpa3NAR2R04DKssUq77yf6nRBrn6oM/0VqfF7G5Pjibll
W+aI59rsR2iZd60bjrS330wGzHlxgsjnHMdz367eAore1PjqXEXeoXbbJNhW3nPfrMK2OFeK82Q7
3t3RlQO1lBnFSn3SuqnEwHTVWFJHHujC2c0Nn4c7VE8F0FGvH15ikxKFOuLNC5jK19tsVO49Q7+p
7qhL4410JpwL2bGPq9eeOVcggs2pyMzfcNyO3OTHDqwunNabmtCliqCJ43yiUR3nHyUTZ8RVL11W
M+XqWOm7Go+aXj24KaUAqViftUlrwQTSi1bMH7Saxwvtyln6HFEuc2r1zSloGTdzMXD+vKgCyVXG
bbUqVfMXhmf4JV9FThRPXSB6sxl9aCxvlDnIbWhQ5DPN7RvZw7qUX6PqHXIt3ljMAPs48MFqkR4w
2Ki1mNkkjImpLY8VVtucdXuYaTuG0k3i6fceTLAFNwU2XrFqUtwnYXB0P/vBPtAEUOzpefLyb2kO
b0NoHVDBrVMgacNoXjAsbipa4GFL64t0Mv6Yvme1O+S723iEdEE4B40hn4CvfT7iYO5VAG/Dk+pQ
Xe8jSiYGNu72wUOE6IYAqNgnHdqJZAdWrbEOQS2d9m6XfGMB3JATenUk7zqVhWCFwiuWJ4bzyS8j
eyPa7MZtTqomA1dGOy0mNbNILpkaPzlcLrAh/KGF+x56H90AsDRm+VqU932rrixDHAajO7e1edA0
ZV/qydlxL6yeDhZokLWTzlTk5quwc+Ok6b8q5dNCKbivNMZG0Wm+rhMzr/1sdO27dlPWTngrp2yL
QvTZsiQ04hHTZdedPDv7QbcCkaURItyPLoOtPphnbwmM3NWS1O1eQ/EfK8OPqcXbpaM1omj8gfAo
5IYtvpGjHyqbm7YWaC8deuMGgmjCTGahISbQlWO9OTpKjZCE+T6eHq1bfqMM0/CoTMwI8rT5MVrj
UWAJK73yZP3ERrQNq/6q8WDC+ZVnEU4K7stBaVAenctioKWg+GbzP0yd2VLjStdtn0gR6ptbW7bc
YwMFVXWjKCi2+j7VPv0ZSv4v6txoY7MLjC2lVq4155gVlKxs/Dk3C5rQCpK6d8NHc7dIY+dsXSUn
aaBPyRk5y94l+jiK9sW43OzQTLCSZXwQ8akU1kVtcCM4ETcJsAdJv2GQ8Uo+GjtPppWj+xkv8bsR
pbfFo/M6/VdSKS2Euoj2HVlFfy6j6EsPw302ZePG1iL4hNPNGvY9MKBystFGcL4JWhtD02MQaK4m
21dX0TDyF7vlVg+owm1UEsiDicjiUrFoUFgZQb9sBM/aMP5hy4LQRBM7sYSVL+L0blbKaTQIs4DU
t95t1Cz8qSnCdwusMY76Nps4jhw6d3ZuVBvuLYHNtDbSM2xwSvtz6HJ/dl6Raz3USfPgKz1lg/Vh
kGpmDcASBGdsHWf4PtpfVR4+UpsSAo3GzuhUxASI/hcdHZNZdL8TWJU1ijh8/flOxyOtcLervWlD
4+AIRqZcjD8mSeX22GKn7JznioaLNqG8U0XyU88nUre5vW9LQePKtO6TOf5CDEC3kNZZrHfPs6n9
tMoLm2B3g6U7wn1SHIyFs2mgKZIw7Haq7Gba1h1hxK4qxzPCNezrgsQUOr16RWMQ/NJHGsBWCFoq
W+qq+rfiZj8fIHvhmisa2y7kh8BYTL8zuXG5bv4nw99Jr+yGPfWtLcv/ljC5u0lOO2mh/dQb9g+z
xeZcgmJpOrPdOPAcyuSWqEwNB/aJbeXt2mnSDpUX+TNhZIGVuwHblND3hH7TSxMSmJXRa8y+yrj7
oTp76BwxnRoKKpw0NzUxEpwUS2Db6h+1jnZlru9QG24T7DIWxXjEtCLMNrai+xH1p/hlwbC3UCga
I42UDGk0hIV5aHYaAYrDOGwxJBgQ2MKs3iuzuuumOOiSbt+nDFsxRmVOBAkq2yMdNvN9xo9N+UGL
suyMNvbjLt/1erbP2nRFFPmFSUt83nYxan6NYTjM+o6xe2Y5TDzaoOsKVOACKUsZ0K3OSBPtTW6w
Xe2j/iOOUfOx8AaGSXpPLg69Y+w6Ymm6DPasHqB13WtVGMTOR8neCWTT0UYWPVXjUS+JPzKWfZz8
4Hdfso4XnQ57VZl38xQ9WBlPc8XfXcE3HO0g1IxA0HRxaGh147yfXMS2ibOv02ofsfet4eDr3M46
1zeqeZdV0xH03iHHuTvQxihS7dHz2zXDJG4U4lwyE0iPe71VDp2FfKd7Lenlztw+QrTpNIWPUTYw
5qe5I4DfcgevDGc3Zmx4p+TALGGnViaC0WQX1beBKUg4pkehevtp0Y7h2mjAOxDh3mCbt88BtSI3
QG+hogHnA2TcGPET4MVrUPlLe9wnenKsXes82jUSsSHQHOGb6bxXEntbwhKJSxCGnOAzjaiWroHT
PMHeD6YGdqij7rA37We0FxZ7ZSj7ftc5NIUdmEL2bmqnA/iMfasjqKjcoCJSSAndXVpsa2tZocA7
k7SBlBaLk96SotstgFIq3UZl7ByUHppYqvNfjMmEgpZIpGhPY2hedqbKBiyHOxkl1OprNOqI3kN9
cQEZrd+vHMV/VpLKB7SKNeeYKxie89mvlfyahc6RDVxQ2YRSW8tr1PurlVszzqowDqsJd1VNDf76
epw4PTBUJKly9uPeDLK6OppATTKBMB9gdUTABxv00+DkEG0TKGzb0tAPgtSfaqjYMXTnyCwu2WCe
qzo5RDhXQH9+VuytNE7eWJ2D3rICO598asY1HmEGO9m5u0xR/SSKbx29WugOxH6pB9cz/EY5FoDT
VOszy2Y/q0kXUqxThtdzStwj168/qodOaU8rnDbj3XEnyjp3kxl/p1XTkvf7kqqzGm0/w6irW9V7
V3UX3M1R83sC6FfyuRmqtisWZYcEHceUAsPY4jP12mA1bNAjX6yOD73H561WiB/kARflQalyBl0D
utkV6Z+KIj7KeEe3iKOAGddv5h4mvIla3UGKcdhfk58lmKFeBZI8F6kTlLoQMTHBiK01P4/d8Iuh
EQ6bqp2ukrj6jV3VrL2EcAhliS85ThEIwvXPcTy0PV3+HLW/zMESTGrOi4XOo69zB34j0MkYRxX+
gJLWKvHt7HXn9mFiUdskYaudWqNcblN51os/6PYwlVWExA9zmJ2sfPnAXDj/plmvPLmxV/maCgSB
oA/8JvQAjkWssNER40cFFCONpg0j21u8QnXT9SBDHvGaYH1dcargPBvWe0+9qAAGLuYQvTdjbfyw
aGsjVHZ9TY/I1TPJapO0W8m9lQ9NpIxrofgpOmBqMi0j1+ZXy1xaxla5Wu5tcWUUCkFavgsyYozu
6wLP1PsLqiy7RJOdcQ4BTMtp+7PjGYqLmcTqCeCjx+2ipyNTxAHF5rRXWKV8iaWBVR8fWKB2Eo1Z
lmV0AulAAV4l5ZbVB1ypBr1AssUdOCW09leUP/oebjnmPVz/WMUtQNvSYuycnMSRlerTxWqGVjXM
ArbgT7XC/gY3Qh9gRjRZKhjih7Tsv39WrqemX3jNli0+xgMxhdQOHHAco8MeGMazVOeAbMgCB5as
wOT936Ec+xlLcT5l7/nIJr4ShTRnZy9RAUNm7g8i6puzaQz5erPrGFZ7Oi2IsHe3uRJTrKzM9FE4
3VOpctf/fkHzQCkei1OozV9xUVu3FOPl4GJtWns28VEQCCPhhpIH/I91KBqBBcfuJngQjkbjYSBr
g1Cwo+61/dP3GzO17pfl/HB72HWzqaRUMhzMB7v64arn0QEaSXiWB5lcWTrJnylZrL3QVvpRsn5X
v6k0826WjfhEHoTJMsHs5SQfNauAqS7tG3kNTBHAdHyDiWp0nUHYRX9ErjeG//gmX8Sz9qvxnIr7
dRJftUVVGIZlJnsnflMrf+m/l/T92O3VNXF5ivbyO/I1TaHzmEYEUtPCmOc+zFQdUd25+zgV8w1D
7dfgOu1hHo11UqqiljdgTF4HT1V2NnLEm8SHNU3+3E7xcJSP7Mj8jJtmxNEnJgyDRuO3KxNrMM0f
7dyEhySZvctgN38L8uYC+UgeLE00rS+/xFLe+GrVbnt3xhqQ1sb7bA7kmUx64FrR8DD1x9hO+s2z
GLUCIwIPqU5sKPS6wWkZbcKINr58ntd+VEOsghNta21O56d4aJGgom9XVvCTfKc5N9nF6ggRcTdg
47X1dj+HhEDgdzdREK2H0YyYUYjUQumFDAbXcCj8uNENgPO4FuShGbEq6KhL/SKFAK4RBFjuw4Ze
eLGI1LcBvMC8ai3KmS55rrLoNSvjV0XEe0jL+mGgFx4gv8V/Wa9Mn3XxaTPEV85AH45cNy5UeKmH
9Wej0BmOoTcw+PGmAy2G5EdLTCKLR3f/TvAh0bvFukN7qOfNuTMVTfcm5K9Nu/7xSYiW3k0/kvWT
XoiNvoWssTcM20FdaeAiF0QD9RApuBsA+Bsh8Fy3B1S5tmP1KTWvTG+Mq6lOf1cHPn2z8TUWGFFt
SvVDP8IRaHWHxnItz0qyXUMSSvuBFj48u7kzxqAmalWAdmfBwEdF8lX8Fsami/A9fYbcd+q1ZT4l
RsFp35QF+vmUsOkhe0rYsB+t1fBrrIexidhmpw0xnRb0SR+MOpbTtbLx1BJWQYXre1r4JUZGLPQ/
mPdYEM+aISbqjPgsgz/dcossJ54CzSObDLDhFkmdc/4mZNl6Dk++7dlztCV9NXUMX7veJh1ImyfE
xAnstzWAsp8H+yCS4t1DoKyuPDxDZwxLZHX+RkDojQ5Tay/JFZt0cy05ya8dtqtzJpCmdJVaXem5
kKlOQ3VTePWlicHlkfCpBquO7lL3+ywROq0VJKdOzKVqGq2gR6RP8Q6/gYe9Ii/4yJH/nexGcdc9
fvPZ+b2B/sGRDCA3Q/DvtuZ/zQw+BRx6+pSKCPRUuzhPeT/xpxe8bYFamuW57mrvR+/WF1sjEMNh
ixQZ6hDojqEeBAJIf/SARRHgmPntkBtoTW03UDVNbMsJr2oqBvUD78adtyul94YyWMnuCYTDJeqe
PLN7RKrVn5BsDUiJTPRy68OSW/RVp0XmUAGp9X0eJ+e4vuK03sVzGyNGg3+gNyZ9SSN94XaD2q4T
SsXMqXMC16/0yjkSYuRek/WObygGDW9qMxTRLl73XESnDCrPCOri3JbM1dkerZ0tzpLc/eM61dfc
eV0gP48+z6vDAC+L1mYaH0Es9oe04yPQkbd0Icpk+SnGWssQZm1OzemHNgrq+PXHRSkwRKOOhytn
I0k1APBPuorbA8FDfvn+sMgMLE9NGNXHJRz305idoswNj5ZEn5M4AjUXKAR5tuvsevkfbld+1XmC
sSADR10fxo3aKYRWtVnRnCphnGS5Ig/1OqYjaOnd7Ncz20u8QB/ES4XEDOd+SQO0ce1HUoTGxip6
cSgRfoXMZWD8lfPRUZkiynLFzD3cmIw0corBrS7xfINmMlKdAyd3UrRlhI5pjZ1hmARSWTv2V4pL
EUsbOC1YtsVaI4x26J7MMQITNj+HtfY+T236pNbEdrhzvJ5hBLuJaCYcIxoOEnjlVo72G+ru5mYY
egNj3In3taCTRBzSqe8J+TYdENdYelEwujrsnzhMnoVJXcmMAv027rolO8CKRfxa3OVBMvpXycJ6
jnp68plrGloCIvkCrJ/zrcnd4igX4e8FVc08AEs5ehG5nk7A+hR9RFY3tvP3+TxaXkEoi4fnWx+7
p+/6q2m+FIFjSulU4+qtBwSI5cUZlOE+QuEO5NLwzWGrbYRlqE2M+1wk/DkV3JBGr8y7fK4oZv2Y
EV5Xu81dYg865EuwjNZlUKkJtNGIWuza7Ka1lgEeGctSkef2s2c6QAoSqzy1pKM8hyHiANa4e8yE
jVCcJj9oeaHfIqxT+Gk94z2ae2J0op8NF8fLAEiiICRun+dI/S3mPbs+Bc6R0WX1F2R8gTZnvyaz
6o8ymSFjLn2YtuXsfaAJi17UckwedlohPwxxg7oAavoC2OsmIknxCijQPs+k4pJw6QGroEWJeCDZ
W6niXeVzHpDB65TmxqGKrVdZvsXwt9mMU1gDKjikLCONi55JfmxtkqNFt2kLsq2v2lORdeHNBtB7
w6634k5jV/9JSj0JRWsJE4HoUcO0OMpgEJWycm+mLeJscxjjnbWUHRZwBhQDyVL/e7Klw6MHyZAB
AJErl7U+0ypkrVkYOx4S8CxShpRWjDSLkSDSlbyK/O/Ke0bANIWudnbsV7kEyUOf2N52ahiAJTPJ
81uICUdh686pJdeV1KuWZpxDI8UpWqQjeDZfW+sTR4/YDcuqzliJ7xD91OuQZVsZ7wUxNtsYC5Be
azVGHeWvkd8BalsgZzz1OrasTQMdjxttE560hNHbVEOXJ0z8Ra2H6qwnqXl3hPYVJ4wQDqO5Bj+z
xbijIcahT6zwymejtAHH6IZdYAn9edSmMDBnBPWSlQ+nqT+y1SB8fSxSlflhZR7pCz1k8ZFYWKkG
Ijx3cWOdInxxv7NK6Zl+jeWjoOGxXwgCPqtrmh3yXKYS6/IlxrHdR2iD8Pw1PbIl+DzLjJDH9aLZ
t7O88QsKIFpPTf7WTziHCZJ17rqF1kyfPKI53d4GdgKPhQhQmLQxzBbrI5nj6iYYLRyxiT4hBE5u
cnkw6/hTfnhxS+tXxGa0pxD17kr2s80qBp82xbDIxZmp/BswG3YQUXO3dMW86/p/yQJIZV0sZ1ry
Vi7zK9YXXOq5dm4AhoAIpA9njyVdruFNUvacVDvP+pjj4Uogoqvhq7G+28B9tzWnrZ1E2t1e6g+C
09uLrXr5XuYRc3JAzFnva/IAN7vdiC5NiLa1+1di/R5LXPeB2ZjTHabPXq+0u5PipP3+fKYWgXRh
w1esoT1ZWgzrVenbS5wAxNMF2tHSIeGC3LINVXn+RuBm8mNsloWgg+GN9OP0VVNH/neCXfURG0GZ
VT5uEuURxZ/x+lKJBylOcVqfcUCoN3PJFV+LNUK1FkpTg6RKyfGenApnlRZdq6FLGXdY7luUjQ8U
LMtznFp+EXnJHxaNvlJf5CaYgAuXLk+hEm6FRhG10fzbVrWcxlxSnoFBE65nZr5jjvlbZBIvUb1R
3Wq/DAxUmFSYlCntwbMzi16+214mu/2hGl51WwAvHnCEvRtN8W4knt+vxEgFAeYmTYkHDiNm6h0a
APbSHNxG4+5pdI9kXdvkAocbo90JuglbDQ3pNSIM7jCNE01vhWjkglIYpGexb9n3dhpXAYGUsY+G
/MQtzxoxigy/F3QIB13T0ifwrij9iDKSj8q+jU8G1tscBsHNTQWtMsu5T55wuMWFWPirUP0oYhP3
x1hcOiHMF/E65FMETKYp706dbjMBqUZ/kYmwHW3F6zCwBMt/2BUOXFc690+FHQN00PkomnhRb2FD
3l7uDmj0ID/4ka78UtQBakn0M1Y1PnANX04BjucAgT082nWoHWPXLvlrwd/Lg1YylSvnPKpBCxD7
CzjlpSiJUUc9Yz93FXm1ZBy7Qbnev1C0nkKXLBMYO59VkyQ/XC9z73VK/sz6KCXOm6qOEo2bILO9
2HoDz7kOy61f8lHp1gY0ULcDYc43Lc1Otk1Nr80zS9wviI4i8qL+v5VWxQiPUXk6yuwPr10+etBe
ufGVx/1z1aM6mupPc+VfU3fA0GGYchkW6DVsXbGGYeY+1DNgY/p09PGpmuMZG5mMR1wYB5E2dmyS
UUda2Ke+NQjCf61Yefa4WmW9I6L2tzd7xnMHGGPnMWPbyYe5XnZwT5nyAXTygsQr3nPVvTdFM1+5
LqzXafE+0jlrr31Wx7sZ8nRgty4fHk6K84xa+GCKtCR7LjJO1jC/IikpmFqzM8L7umKEEgbgUX7p
kqnb2VGJXWYZqqAdfrRTXl/AF5zhybRBtraDZuuTJYF7T47jqYiU/JagrxgmZbi1mnewQKofuHsz
9LNovltJ/BqmVvHIcuOnNRKsHi5OdFQVZ353Y+ZOLlPnUJ/brYx+CE2hX+iRgVtVhoOZGvpmCWfU
cNbMP0oPrS52zGTQ6cfBOA4kBSzdFy/YfWCgLIImzqpdYiF5lQt45OjqBxNaBy61DR2arjBSYBV0
d64XzZHFmSbjXGSXBZtQYKQCtXJHZG6q6dVep/92KHSloj/ddahFUM0CBE5OLIYNoIgiOVEKTbQM
nlKL+CKyrY84ihLfbhPjHb0xbtS1UBzcxH5qO3TAjF2+qno45J0Y7ktWADTumaewrXK2rZI3R31M
mezkxq2P47OxUGPL80KzwRKHa+sOyO2uXSzrrNHORugcP0fxV2qnelCpYRnovHn498DTQKhOtoVu
/ddVc0VIR9kellC1zno5v5nCyB8lmJi9Bp0H/I55niLw/CUNYDPSuT2E4CT7sEDdYpgPo3Yy9FDQ
7RLD/ENh0V7Kpe0u8ivFTgcGDaq+dQhi9NMcY6O32soR3eKHVp/4t4vGri8OQd/G9bLcTHExlXco
ezt3qfWrLIRtZ8CCR99ZXzdtxroddacshQRMP0h1yuVHp1OefS8dpsWbGkGfY3YSvbt0ETZlpDNL
K9Qv2bC0u+bQ4++ln9wwbxTCfRqpcMSI0CW0+Ug6SwnGCS5EOy6pXyeAgKZUqQb6sZ17wsLT517z
DrTVOMHnuhsCuLkEf48rJLzQ9BZV++RuqRO9jYuE6DYCUt8NahFuS6sDTVP1RO+IuN+O7Gu6/aiP
6l7uKgxSS/dLb6UoKcf0TPhJynabySKd0e+EuinLhh3XyFc/e5+SBG90QMYKlUJycW6mF75VLtkj
keqkBA07twTU94684wrI4BSfEZr834HkgoSpSvRRlhmkSmhv9xK/Cl6EIYMdSX2QFPSwSwZGvtWg
spW1MZsY+g01KHxY9IdsxMXoaR1MtHTgDify54R0TdUFsS/vt1PR/kWqPzwZk4ZGujPDoI8gvFtt
j7a6hV2Q9jo0vJCCzh8V0io8hlFbvTTapxw0CIMMMqpc74IAlfucXqdpt3MrlAtk6nRUMCzYbVcN
h6ifLkKxLowQKLuN4TlqnNcW0Th8PPcy4L+MfbbHFnJO+2A2n5npAMn0KjyhrJoacvgJ9UrBXla1
LTgEgz6B9HjE48Scrh0e1H7vsmdg47s9mOPw4iIGGvl070btjs+ZrgSL46lvFPGdL/KRPatH1pg8
YJR1IQ+SCGi7RmDmqfZq0Z06mWv51pbVgRjTatcsmDc0PXnRqdmPjcCFik1JfF8DnD2s7aphb+VP
NDJiz9xZ//puF+hT9TNPBuroqZwA+y4lQEVkNrqwx7eyie81g92TXmWwICnzdmGqMsmoE7yFS3Um
KOjP4KyAy6ZYJ5l9eEysDmiW3j6nQiT3qMX8tG5B65ymn6DDsFHGFjatix24URSmqDYb8VCJkhP9
Bu2hCZXn6vbq2diYYc1tZaE3VK442lD+26m1XvD2othMjM3Ul/Neb7sPryQ/oMV+0Q1kUqWAKxig
1uO1M1zaQ45pHaB1Mm4o2h2zkfA3EMuPmMpH0xiReFH1zmbzK+dWu5mXxTjNyWTcotS4myLpTpmW
urvGZGcA4w1x7lruLk1/oVVs/GhCxb6l+QPFcb8hMku5Ex1snVsFIa5WY+Upa5JIdHIUbzZZZ65t
/RAy697Lyxet0DM/dobkZ+awyQYY6J5cgdN3BgFKhnu1/W4mxQVacMulWaW3pBSGlQexOU+jo+cx
z46HfnVx4MpYRu2T4WrxqilKde0jyw2iphyPVolIJCPdMVbj8g4UB6lIgmtaaLimTe6rIao9V6t+
62WRPH//ToR4O7Xy4KDC9z3HsCaeqL+zHysqUa/Kq6yUyZkBFzmVmT/kfrImFisqVk65u6nKVuwU
QyWSfe1lOomCGo9tmS8fdr35lPXZX7sA1Ok6in0VSyceSCn/846Nrwxr0hHjwDddkr8hFGFvMN8B
S4NCWL8ABU3gxHIRmaFctcrwFuQRjIVEbEOeY8cYfTjrnlxeDlHR5PAX1sacUZXYLDLP+VEW6m/s
sPZf9C9Qoiz31Zk7a49scr597yZT+tktGGyYks64KSzYfcgVev19KVWSCEFWPBf5dOwjqjMrHH/K
s1OLM6ZMZEgGcs3ORNdS2s7190O4o/Qpa/DYxJPBsMeww7vzaqThzuwxqWfu+M7PTIk6a+n3s16e
4iT9QzaFgK2aa/t43Zura0Abhb/YWJ5VBfA2l+5mmgl7atIRvDK+tuxJnxojoYNmT3/TWrfOSEPj
l8yrxxO3cpozynPSx+0n7DDCqcb2c+aLkRC2bZcAOCmJVSZQHZ+5You9Z5POVU7LxrCE8YPBLXo5
W+U5RUyAm0Zf69mXIcmS7QpLsPNb8N1v3XHRzppJf0J+xVtIaktSfjSsAnRAUIT8mxmPWVljwYIA
pDbW5M9WgeW/JRcjjiTaLyYSWKkYtYCUbzOUWGWGQ3ZtwcnuWzqhytl05jJheykGzOTEpbhlZx8U
MK/nmVRsMPcWzeeZznmlmC89GN1dix0VkavS0PAan2VUcW01gkFH3h7SucZiqalgETLHOJvhVBxm
7AKQ1JnN2mzf5aVZ1225alVI1lKt4QIzCh4Zt+DxUkMG12z73JE830eqdv53dslBydJRxNVuAiqy
ClmczJzTHNb4Fh8Yca11TQJskk5fo83KI3fP1Iruhr1VE/SZRkorFh8/9l4AahmfySuCJeuvi1kq
IcXA0lM7cDPLfLHhe5z1WsCNXjNgoBBXe1TkHh43zNzYNZCqyhkcOKajltZfWD/bV1XVtsyS3Id8
xO1mAdoAHE8+JBE03gOwUneI4Abg2zR/gBF1D6wj1sGyaUtHVjqQvWOSSZh4vQGQyiYs5H/3NvkV
M3bsAHJBnEg9lJ0p2aOiohSXfqy/n5LPZ4iotqIfyGOwFef872BnNQr5rnmnrI75g3kkv9mrf6zl
lyxc1DICj+4pKU4hMzzJHSr+6OTcogSVW1WQeHhkqdN9HQrzpQyJjc2GrHypq4FmPCcC0cHkXG/l
yOvfIck6P48B/1sq9RoU3k2v6slPIrWGfadiSs+Ebj5NnW7hX0g+8fqRP88FeMsNIwiFOxBVh8GQ
ncn6WQNtjmF7xPouttWnDJzjuzq63RGAoo9ce0Y3TfDYIqb2nsaTeBqS+79n5NPLiFWqmrgx9jMc
AiNhjtZqbDmYiCBqNshZtcde3Zu1R2Ya2iw/swSICAdBgIGPx4fzA+WxSiHK9aNWPGkPZqkdr4Vy
u12/ap2meLJfstJ0rqSdYuOrdL/EeIziBeUxTTLzGivAbVLbXn5XNvVxZHXhyVBCDXoyegGpkCBv
JuOWkBcN/RtHNAeNnTcpbk77wCFd7qciSn1ONUQsaSSCZQ197/uIuiEOwSqtp3VbxaZvxySu0yW0
XjqTc6Yxow/vh7xUTKJItD2LeIROnUBTpSyqh2vV28qCiC7vmMJlwls54OWIGcGXOaZXZfTEQ1Oq
5o3VfobTuZk6OgGmRRZ9bdHNA9ID5MtWLSa+1VQzPhzci54RcchWyCXA/n8Pkxp6LHEB2hb2EqE6
8hIXZNUcZTe/4a8+wZC6gTJrL1061RdE/suYBlUKQrIiHobmyciHHse5Rj+VFDy5cXO8afjjVCql
vPBuk9HjDF8Xm35dfHobNezQEesehjbI1cbGq2pVDiNMK33GwwVBVFRo1nlkNyE4z+gsl6pO/oj1
kNMCxMsGZ1J+Y2ZygnlWjb8mg+WJ3oLwRVWm/Nj1hlhiimTV5kof3BDDu1ViH3PFm6v3BbMTbFtt
ZTzDBKYRlC7owdsw200dkFh76S+ZRdMnd5jOLXStKC0YWGoD2/yu69NbxewSdyfeYNhAlF2AJuIn
PSzY8sUdFGx0n//a4Hmy/KrEr8bkHWzXRrI6179RKU3nPLXENexD2nAZUjKaA2RrtSqFxCzeophW
UjTc0qkqXlVdRQiRQCpntwf339KekkRNnxuUIl4xP/p0zg+EPzH+TnRUbWy7rpXTpSctspudF3X6
k6kP7/GY4ngphvraF9mL7RgLGsDndB3k0EdsnsonxNEefzI9ABTe52/N1FomVXCvL4vzS+iIuSxB
5lMsV1HLaP44ON7bmMxW/F76jylFHm/oHU7zuvqxthMrJ5peGQ8O27nTPlCIoBeRC9WERGhCtE5s
E9dufG36F+orWI2LeUyH8IuE0eR7hxkSpgPEDlV+xM1FKr6iFPUxhB3zuogB8FvGOEGZXUxkTENL
G/mCK9IkMJcm4qWYL/9XcDE3K7oV0bH+b9xuxb5smZ6D4Jyu3wt+qTnZY0qX+qiTYroJ84oM15Vh
IHvWNSbrbVFmCfnIPKevf/K8MPYcNcvdyw6+UmAoi5WZGnpNd/VYYlthq0Ha9t9hdHLjSa1fYJuq
lZ2nIo4b0fs/axFNCXAsEDsc0O6NXnzklQIhv6fZFaITHdZcoGWJoBkWidiZ665p6WL9LL/K835h
WlWqfsN05TLQtkgMcRCazVWgWYl2GJBGl3n9FK7zGdlj4f90mcKnhFJBAw2ZlevZrajqF3ne6YDZ
N1E09pt8jf5iY3ngShjZYfEojHuiPWogqFIEEoVuFWTJ8qY6bXVTjQ53T1XXiMmzHBxZxkBDY2yR
goHdhFLP4mDHlF/VBn7h0PACkkNs3KW1eXBLlapxsG5V4yzPaBJAPM5XyMbJFk5K/d7i7ydzvUAs
HxaAE5xyJpAPuYY8JLamQbdbDP/fczFOZMecfTmlyI6qwxKrLvDktVBNz3CMC79bFDocYZsSxJak
2L/5hnzohTRJqImkgs+DXMw6gIdjsE44OmEPrQeXUdL3V/KhbRS/QCh4wb/nw9jOtumi5MEsMLHj
WA4DqrsTtXh4MgFKneE+swsgneCqDXm9na3st9q54iavrPWRRWDe2TH676nTjNjobNfeqvEBYKtM
Mbnf4RJdsUNFB2iQr2K2ytgPYwTLC+6UZECXbzMouzCmac5y2e6ImNlqoAjxwqxr4KCPP7ik6kPE
EBXpJb8xGLHZ76XwsGu40gNQL82uKc32MWmnLkzMrfxRYcb0OeoyBIhO9ORMRIzweSZz3r9hCqjP
buke5O7DcV/MdKiJ3yM/U4TG2XLy6G6LPr4geTY3dW0O0ITCFP8agWW1gfCga3sYNVn2d0hBKAO4
sWDAwnhexyBJhEUFeMd47Gmrn2sN/2sM23wzW814gJZZ0oHkUFaedhpopxfu9CyXEUA0zyma5wRe
59VtQiZ/kZFBbkiqaO+oahluWjchQkhHzVqzexF01cRrknnJRRat0QxGIfW07RQ29S/FwwdTc17M
KFKvtTEEUVy7YJyvkd56rzIXyszU//r1QhYkpRzDdkCsbZbikNpmFlh64j4LZzSz62JSyk5TXV91
U6nBXGjO76mO3qE+P8mTWBHeE5KhbDON1zDO5p9uWerHdMEEOkaO+otX9YZ+52+buDjcvQiBIufG
v0Oe2iP+C5NotZhGcp/MP+ck/5Ifpd1U9FVzszuoSWg/KZaaw/xr3BPob2tL42A+M4PBjeiDoKge
ZdWuHCINL+XYE4VGXUNkR/Ohh0v5Zxhf6Q5qH5jk2TxndkaPKF1uVhEDoWU7diNbJTzIa0s1sA64
HUlY8qG1Vu6QxR5zqAORIRFlY64pzVNBAiehsqDycm7ZjdI6QQxLfAMhiztmXv9dv+hATNxZTZKN
02fNoSO6eku20IIDj+i9KkmOnRopX+6na6boXUbla33OQnmzsU0reUHLfMi4RzxMQJos+vUaa0BK
Q9hyAcqPsjeIaUhN8z8qvBJcy1cEJmhT3sOY3vg2TyZKEtAGfmXHn9P/4+q8lhtHsi36RYiAN6/0
Vr5KKr0gysKbhAe+/q5M1O2KmBcGye7pkUQicczea3uF8y0sS+5xIAIgZwzHNT6sdYpH4Rq4lzv+
0j5hwA+Fnx0SkcGDsXBUGTFn/sg3E5wxhihtvJuhlCBFIyxBNjUXdHwJUI+JgU0Ro6TXKueSjl5/
qQOBewmwTGDyQwonvcSlEF9Ds0OkgJeUXQhJw1x3j04dhqzFrd+cC/0pqTwsXnINmJuGhyU85nKy
0zOdlP+AmU7fOVpWvgy4GEm//jvNUHONGoLR3gA/xMevNefFHp81Mn/6tZuB6CTyVP8MTUt7bDXr
UTPIfzf9hp0cnVlezcP3uphLk3lIV34fC0dm/uhO9cL5YK5VuAc04ma4Dhly4a+oTr9GOFMuscWM
kBKse0aGWMqLf/lORlK5KWxWb0kS/okxMb+Gk9xRuNySlYyHvkIJpBd8cHddm7DgtWSfzaj9GHlb
75UfzPvRhVW3SB019TIeEO4+tlNtSZZw30Km3k9ru2QP6fzks2eOkEDN9gY+qXtcIlazfmxZezLB
OISqEMFRBWOxM7DLRjUrJM0wg8d+2aYBrZXgDNuM/jC/D11UHyGt4o3vJnOrbkMkqv69If27SXnI
yPS4vWuCEa3Wx+PB0GCHbUw/Cq7rEQ5jKFmFwfCE8c3NYPQzEd3nKSErLiJZRo0rAIh5d9/CSiKH
F2prhhj0M8hq57iqjN2iOgcaEGAjBsvCBjA7ukkSo1mwfw1z310KEk43AWC8mnUMeSN24hzCiqKG
oXX/BHcIqymLsof16wzCIDkuGcqmMvWdr82I1s7T4/mkmp6CU39T9di0S1I0KtJov+LAyLZxklnP
mUZODhJcEoLIxTJkxSE6YG4uam+ZeUtHCsVpV4rU2KZ+259pG9xN4OsQs8sAS2f0vLYJ/Ejk6zHx
f0LfEj3F39XJmjZZTWg7+1sPhcnTuMThLpdks6FYvAvyNQ4+DaWAO+BHa5SiSxTAnRdSWzd6wMje
c532BR+p/xiSuGGhmRpsxnysQRfSbWt2BD6AERhKqfWFFISnmG4XfoRHskkxSvyUBzoOiRcTJ/Vx
YHS2jxUhJasUfBDDXtOr7tAsrf6Syl+XvXbRoE9mD5p5N1PshI/zFHvG1elEdtMhYAFsDU+OYf3s
llhgyZvwdjMBGG56TI/24sfZU50YBI3XMaZYknKsuvJv6dzn9zDpdHrwrP5MSMzI/ZIs0nj8VL+m
NPI/kqBzyDoxb9fPlnWIXS/IrOOBUbCc73Yzvbdfk1YRJv5H0NnFR6qXJ88mL0qEvb5b/0Kr+tsO
cvBjvoZR0e6R+WnMoialyzHLZquWSabcKKln//My6PjJCSz9BBAJ6sd3UmwVplXu1Q4vj8lP8mym
Vf8U0pqUSZM1eY6GUdwn2kby/EwBvMPX+BrwmWpJ7DyaLrHOsuB3M+LIhmDG6lKG9b4AurFzZKqp
Jx/qtH9vhcAebhFujV+hvLCk2TJGxCeAj2Mt0f7nhjzVgCr2fac3B8/I++NQJs55/Yusd4mppZaQ
f0dqhefeafIrXvS7pk3ZWzQnL8Cu5/dxrH8WbIODeHit5EpCjKF05xI2Y2PBU/IgsOreU7jgX4ZU
Q1qwlAxFdhhhJM2/KYHHP/cHW+zsKIhjK9O+WavFRTq0RstFOGQ9KUmxjvwEfg8mnDHI+229ODZa
4xfVAKeBOHkO7AzYE48ZmPtHu3OCbUmEAWsI8WyGaXojf49Y5KSuiKMB2NDaWFRU2WdYJNYCvAcY
pbwxmokhufabH2YmKjCoPZs5O2h31ZItFGO9x9dL81FWNOdxyYvj4ODg8nwwxLmJzFguoEwXgalr
Ub2mlaXhegOiA5qYcLDKfoGS3D3MPbOBltqtJCIuzQqMwnoGZFee/+uovo78vaMP1G+E9t1mpyUz
ov6u1WHxEtq6cxslm3xkn/t3dpY0LIH6egGBIhIicDm7tkqjbRehd+Rcss7TxMe2eKXziq0j2BW5
NR62mj+R4Tw5xc+UbOwGdGlXtfqDhaMcpFzExExrRLdTc0nYBfuQuxLLakTfGzWYHJa7jzoguzNl
tGDrBej0x5z2XSo/WcRtmZTvy4H7ryHql0pY5l24+Tdibepv7NFQ9Lio/9oW/WiWU7x6fvdC+6t/
BssdrbuUbQG+VfdRN+3bFw65LB9/ViG+3ajs6/diarmqjTI4ZaURXteTC8HiR5ItT65G6cW4A6yU
qV27HqY08AOUaVNxnCg03Ys1kh1Cn6psPMOAGWeazWI7ZJzgh9Ziw25XuklkKp4BFrd/PK2/B043
P5M4SqjfHH+Jx9m4oG/P7qUmfR9GA2pTjtjF4Nr0F9M3u5zwnwcVY7gC3fJmgWiOPs0Bme1m7X7E
ErV15UWtudN8XJiuYJrmZdYWN8DIuNDB09wmDPNbm10li2W2kS6ozSc9hCBAZDf/Tdl59PKe+uE1
C7Gong/jRhCU2S/JT3aUAET+ewtU03WErwn1oinIBwlH5leCyFRyt85r/xFDEkoHtsC5B8xY7RTS
BQ0Cm7bSZrReDwGCOBbALQSSEswexr9aa/xbGyd/Ag74tyUkU60BR1yhdn+rsvxCyRBd1NWfjpIa
MhApYDTeW4u2+LJeIIh6UNrTdoEBvCxV7r2pgQhMCoLZktcx5qw0SHYh0q5leu7oMPCnZDwunZ08
aZ4ePq5b68lOnZOySCzUfEAMbZsgHp29ZKlHB1dr0nU84MsZwf8MCmhDntd5ZWx5/hkZwqO9jOGz
euDf946CECgwwyP2NLVXG/jeb5Slj2sn2RSAby5B8UctktuB23ODPVwMfF/GsrsAgWe7NI3NXsjj
M0uM11ivspOfpiXc0XYGTzqfVblh40mAs4sSM0yJySkDzoGSNjunigIvNzbrLVmN9NUD3zRBfjRF
oSo3HFLOuCjZtK2T7Ukbn4YIaheWZGeURgQdlToO/WmvbHfbgdaP9Uv/g3DorzqJz4udDbd8Klry
R8cjZMXNKv1xS+7EAx79uSYEE4rBV7Z0eJ3k2hCvmgWQrGKzI/eJ0eJ1m1bH84UL7KOM3eE+CmS3
WkXqsN1qlCCAtQEOTPOEbDyJ97r8zNRDm1FrMkuHjCO/76FmJU/AaWMmYWytAESxdgqtdJPLztMY
tPqmhWeOKO+CEdS7qGfqITCmvy+NQINJLv+peq+uCPT16jbYlU2cY3mHYX1ZZ1XeANrX1ktSsuSF
hYwMc3eJp5l4TveS1vF1qW38HiP7zrRDsGPNnnFsDT+FnI3Cat0BOUWOtN4zoOyk+k+8h2uToOW5
eCjz7qbOttzbIYYjOcUkGbXsKP+GEPpgkqFbXp92KU1FB2tmN8TayekBCf17gE5Dg65jTbGKQXB7
8fAn0olMlv8Jj5/jIDKSTwQm/bntcqJ9Q8fYwdWZqmPpnR3zLTCH+QenYxql3AmYyNFyGaTEBXp2
qLwuvXskk+woXucf1rhz2+l7xK31pBQV/9Zai4c0JAmQ+4cd4GY94LpGqzW8t0RqLOjWXlrKztcm
LgiYTYPTWn+65Axhmh+iu9LEWlX7WkXc0zPpySsAMKwNBkFHuA6kiDaIPG0vergbo9k/N+aIP06n
owkqFLEhw8LNMljpsQZmr1ayg80n0mekdi1VymiWmfV+Mc3omtiYt9SzSb6cGaee4sA6qffx/ofE
dXLzJ6PcMo4opUaGINBf6spsb6qErwpm2G7Z7tbaNq0WQagOxnj+Fx4evOD/LcFyvG0UZ60Y9rVf
ZEg5macpUXdps3BIF+x9fDrU7tBZwZCgcU4r93O9OvIAOyk5CeriUpdZaltkOOcJqxL+5CeKdIbb
THK2ZTZaNyrke5G4DVvSiUkcOX7O3U0/DCQcmLfRDkfwYH0A0f96MBMUZB46wzmZm9+YG+aDMtli
dQDsIIuHwarSrdq/14kTPCbkebDMNrOtXjuvEOYTHLVoTVWSSQdt50bO/AMzrj4CeAN2G3GqdtJp
m/fZgDzIJAcc0x49CNMicuTANamZnevnP7Bb1WebPciReCd2qGrT0noEF1rhtJnycf7gTH4PfDaa
ubaQBZeTYqMPhbtbvJjf2pDqqPU+gH76VZWa6raDN5Sim4LEtUjeVRtGtW8MZ2cgXKMZWavDQncb
o3muE/MrRvLs3C7CPI8ThrUoastHNZJBKCao3ue7BU7u07JRWWmlH78ObBEPaeMMIBCktqOYMLp6
7fBWBIDhA5sucGjFU+QQVcln095DPyYhJxMwlDKv2qMIareONlREmAPmJBAWgR6WE6h6vT/NHyn5
nPKT2XA8syrsfYIz25hwT2M4t/kwf0Zm/DNIg+Jmldk6Nv43GXa6gaGaGwqiWPFs0XAvsL/fEIad
xDTEdxhWyP7Z4G6bqazfgXgCrsT1c5w8SL04olB16TY+EPhMfruQpp6l3O8r/xxpon7K7Ak+dokn
P2i6BbUPfqu/7S+DgIOmG8NxcdDAUX2wGfSbTVmk3VtZmDsjNeoLPo/iqcppz9cabi4WPkRWm6UV
iKM72/UubLPvFYG3cAC14sl2LT61pKNQ9DXyhVuqcQ+0wIsDT4KChFGFupDstBK7ySqJScMA8dYV
LQHpLGbAeDDCiMT4S1jgINQssNbdD5HSBaEQWMoDusGtBr3g1hrIeCOzHw6Oi9JDvaw6w0YMlW66
hNJeLWWXvPKeZR696sPR+WCWNI0HdZ9fMjjOLE3RLdC5GwRF5FIn28XFtOPUhTiGdITwiOHQiR6S
g3BIpG6j9GZLPV9ht/3JWFjp7Yxop0R1o3B6/AKVdWvnCWGAPU9PiVkTBVR+aoFWnYQ8dWAMencl
BI7lcaT1MBDxd35X7wc3eEMNjFt0gy6WAen6pxfIt6XvXKwCZZL6g5Ik1uJRbk42cpy/FfYcvZoR
aOw4x88p4lm7z0mHEKkjLfTueZMHl6mlc4C3v69JVrup/blap4tq7rYevQaYTVaVrQ90GinjcDZr
GwOikztgugyQXPJHV+tBdZJmXvuul96bGyftTS/6mOVGhdE8mLpD5brTSzXrNbliUf1tcqy/z9b3
Jjs+xKbpANpd5mtJUeWlAQ4zBCNslD656KMd0EvvOk6IZyI9+lgLu6kqW5n9Nu1ibhU3shCGfRKz
f2jlWsIno+WYcthtJ8ifTNv8hZlKUFhbNbHwh2ihqIkjVHjhOzlR+ZcBTb5nF/4HrhUALA4Y5LFp
rbtD6t/GEEX0KuXQ0OTq7/B84kfWJPrXCN8wWkgTieMk3vwsxaNeA4VhwHjtAtZ0gLI3YUW4VyAF
BkPchBc+v6PGkP6uMYQAjNGBaKkRLf73UCf+35cR+pwDkgdzpzNXJkSNSKTBg4GnbihGH057Bobl
NsB+thcZpCz85ot38iK0ksow4wPi5BDwwO027gt+2abQX9XeIo0w3aMe2fUGZFiZmXhvq97Td8y4
ZRi5jdHL6uPXxYyCzWqKb000lNPMcC21ANIW/ivC35Gpa0JBVQTYGsfG6+9QyycvtY5aTupaXg5y
FQDD7yjwCG1nKTQbRRCs3I6qaV4x3BO2VguabMkcoPfIXooJsRESh2AZwXIy2lIPrTQPz6aLXUC6
cZnXCty4XbRfR0PUsBew5hTCU+rgWLGQ2aqXvtPOp69WglJTydWRpG2EDapj7SW8eGyOPm0rn9JY
XUVffgbCvatb8DAEPxCPO+eOtghrZ3bg74qucIpH1AbEHKnCSNVD6plXcF8fJ3/YWG236cxvPpP9
z4BR1n7Weufc6wV5LgloQRJXmgMXDbOeAAjbgs8RwS7Ek3l8Vzdc9UX2Yq/YkyGTbDJCJNlpmvb3
2qcpTZfn0TKvdBvFWz0v3s3xip9u08V3duLxXvgOzEirGwBA51tWRxEhkQOHUiVRNiFhtA0KKYdF
srzOy7r9oWk+Iyv5qvEFivg87Q89KE/s/CGNSxBZXzjL9lXtnJXygX1J8tViWLWNNLjdrY+ukg7i
upAQs06Gcl5htzVh+Z1WWAgTQJfsDtJ8/IYkFjl2zVzff+j632pGqB4qJ7qnJK6hKayLc6Un9TUd
lgZExvBdFY2Ba7XXenR+hlyE27UE5fxlSY0zZUsgs/vA+H9PMqL0kUYV2AouMPXs34OJXZxkJKxN
WjlbTx30sC2ZgP4hkcLg1mBhjwN3Ytj1/2Wls3TmF2uhC57+jGE5P2twY06Jr5O61Jbv+jDADqU/
vlkOAJilMKprl3hfxmYwL3lBdHto0t0g/f2G6YguUzd+xTET8aRlTWERRHb2iI5/iYh20ySdE/s2
KRwiYQQHhGETZQsfiNy2RDojWOXacT0Qa2wL9JdhrqonP7C36lXBpOkWGmZ9UueOWzIGtwVAJXzJ
D/zBj4uozbMaQk1WY9xwTaFiShJwKZf1u2GgcVN2UUHAwq6bmUBNM5fyfgj6fBf5DsbRJBZkMGv1
N8Id7F3AnfE8FEQSRwHmnfU+gxr+679en4ifSmwSW/wakJodGwtDWmFGv4V0tqqHOJ30i1pAYrVH
mgRBM220L1M+xIfeBAbbOdN+NFr/WUcUzFSkzv8Klytd22iBG3yr7YRRT1KH30ZPPxtVCw6vTW4N
tPgv/fR93d7piBCqxe3+tMDH9YCxtVbX2p1IHuTKxuw+tslXVchBGo9PHplMGzG6AY797NTYCFYF
oysYFrDcimKrJnecngyoZKg2PXowcjb3QOheyiICpZByFyv6fK+PaCglwcSRXYYiqSwT3MDFBnvQ
ZWgNIztDkqCuNuHvbSP4lmRjDad3NPbT1EzHEe3ZPQqL4E7UNJtKcE+eMAWGmya65ghBaMrRo0Rm
MZ6VW4NDk4wTi8GDRQkSjMVHM9bWF0/UZy0y3ffE825RaDm/sDPfyrYnl8n0dkOUNrupeIc6vbPx
kd11+TPFHogVJ/NZOsmXmT5IzdNOLSWDrkPKh73y5mtLB3cin8/M3x3hVl8aiw1fO/ZPJolk+MZc
fx3KdBmqo8RgqoZsFYrO/++n1XRcLamYCe/jWD8Ty1WDEjfACGhBfVx7CNfkm5aQrn4SpmmhfpO2
bFqejTK5Em9hkrzCX7aIEcb/XUwwtsA/l5VPgx00+9gha3P9ylfVckQ5CsdHitASxyof3Ia99BwQ
syjHv9yD+XUrTEtj8whBEJQOcXAPuV53J08qiotrZHnwlaWw2M007qAJRplQqkMcsuVJLZmZaOej
b+6BkVJyNib620Gwv1ksCKxxAOSOhCUx0A5DN5gAFNtm496MprsYjJ9OSq78T72cCZ25jG8n3CSt
NOJvHfq79U+jjSMiay8lUz4e+2tQd8ZhLYPcGUwKW6n8VDkyIGmaS1x0Qae9Usq0WzUnX3e5JGeT
xseQBV1xdDUnw35UD8KZUXwbMNvVywFvV+G69W1WJBKqPPI0Uu89XGrszh3i0VNpP9W6aR//DSTU
sxqL3MaY0ZSpSa/aGeh0QGLi/0/JMSd6m/1a8Wmunm7//Xt5Busi9Iqz+q7EGT96axAB04DRaUNk
37aVZW9Cc3ddQo3ZcpOHdsdwXGcS966eZd3Q4CkkwGiUhvBZN1A6epb1pB6sAVRrXoah85EYebTT
cjdne1i/41MHdWMbaXwbki6+jZn9JweJZez6XG+uOr6GbUC99UyGpfWm1h6+QJ/DUXIVfl4dKqc0
r2knIxqYxzEqMd+dOO6+ZFlCyzIl5lvWTm+91CAyhhr2WTTSxhBCH299DRhf1Ubi6os48LdF5kMg
9xHeGnX0Iv3gD6z/ire0fClb0OulGQ4fo4VSdIa8tT5T7zGpHTajfG99pme70QBfDNs1JT32tm5R
EbUStcmEjCY6DWlDzIHg+yS8N4Njb8gtI8Nci/pbO/lvLaSfc2fGBqTxqLq3smxTzxyCWikrAcqa
pC9FcT+8toSjPjmJWF+5Vim2dErzjMyFex3ijww8qZocNi228dlEgqNaINFx3bBCCXfqe2rPFWWn
/HdulTGVWo5MXXsIUgEOs0MhhHD8t9555dcWVTU9Uj+zDZ1/G6WAuyUt5H0Ik6NbqOzFgPERnkfK
KGipd3W2vC8BenYEcvWLHiOPiFNiSj2mHWxdUUqzFY4OzYS6zbMi9mfyiPBa67NTXw/u+uDiFkjF
m6SLWpwIVG0NKQRWy0JQSQDTCMGSuo+3ll1eStD9kHmXqjhhvMNKyy3YBpBztuzC9VYsCpYvoiAt
86MbnZrduaRzQ6LkX5wpZziSTqY/WZf1zxL1bAqogOdDIWATGp0wD0tkC3+TOrbz0NQ/8QMlbGLa
5KmWz9qAYAm32DiRYR7UCmcGErOROribZYTWrksRXPwRzYD80RHEp8rGFr0jYTRKKmUssK5Tbzjm
BfmxbQKS/x9VrtEmD78FTkPyNtl6ROdB5gw3c5pdS2SrDI57fqp2+cHelYlSE08fGdEI8ZSe1xNg
JTOYOMgpaqGeGdi8D0kPAJMt3xduYfOuqjvtYZgM55h5/p7bpORtoZRVD0WKX6SF4362m4+2ouOz
5bDLj1zyg1WLSJ1DZxLXhHBX86fk8DVEEm7z2S925n+bhjiLq+2Sxd6xFibGWOHYkLvFxOam/xJb
xjct9aYnd3R/cYZt+MfTK20hy7mYUJiW6JZIi6ZXPVrsC+EULzVzi+vgDc9qGStknpR6lokjuwGc
UdjNB19fQV5qV53MTrxNSStapxnksJ6qdHTgoQBjGsuWgmNc4KlnAmoYO2OpzjKtvrurVwHZgmij
pYoJ06e1HYOyhA3mUb7Kjq/sfMIrovnAXvZpnL36W2JHLtlJBCc5Nuek0jxHxgATiZi5rMhIL1HL
Ft8Lgptp+TdgMNWnq9tk80Sgp4VtgltnvnmOJBzT1Zt308VGvVIWU+1TTe5aZvpgrbStKrTN2Umf
qp55w9g/lH3c/qrN9kFnwfZh+Ah0/XSrNpW1ntUnwVaP+yzz4Ck1pl0o1fqpl9gbo7TuwooYzdh2
WgOiNdtHq/BPk+/Q8kXpr1V5AoYL5kDaXla5fSB+9qRvPkzNOdG0+PaPtQYWZ7xxCQXHYJleqXNb
ovkIVa+ciuVSa+CzM6OI4hRSzWx45I3z1r/3M/M2J4E4MCya9o5JxK3G2HznI6H8VXd6dmbDO56M
NH+vosV9SUga2pt9jvSL+iHkcqO0bc3Q/8bMFe7ukPjf8PEi/2ooT+f0tc3G5Wh0wHVNlttAZvxz
taA4MFL9yjIf1Hw/dS9qEpzCAWP/tE3Y79wXH5RA4lH8ai4fQp1TG3qGhMd709cyhnwjkSi9UQ/s
c+GAYnCIcJ91y+vAh/wUG+6e0IblNQ55q5YioGjBfO4JNpd62SS3iPP89D/PxokUgbGWpLEu1lk3
4qnqMaNf05iw4txl0Nbqg3eTJXor3P4P294jo0RS4LAaHuzJw1MJyu9dN5HeCDwQP8fAP1hpon16
ZTpDxOHbHMzMk/uKpmruAbO4hmtfRqxMG5RO4rF3dGcrxor0dbVWXnQbI6JU6nQGE6A4zJyTGhnE
k/dWo97bDmbTnxfHHe8eILmx839YJXM9rjs7CsJdBjP7GjdwaGsNB54IUdjrxVeSFj7a0Xvwh+mn
6h/6inzropylnJCiF5GFZHA3LFe5/B7yGR75f8dW7/LlIq1CbH2DZIwuDevXthnabaqhX9eQq6vF
H/6I4jx6PxxstUSWmPYlEkyBPbN0gH+6FrgZUBRqeVlwl2fhcsVA/uJTcK2SFChZDprtbjhqMcyp
Oqj1XTSO4ptNzcJS4ovu581VHZlolFJi1fxhH38PPHTcaoifgVDZ1zFiWHxG7Eps7U4YfJhtZ4YD
hyHtxM5CwP9i2FaHbr0yvpRzj1Qc6TH8uDoySQ9PJ/vRbhhal4OTbbIxx3TA/BmDBkOsJn/lK+Gc
8Qa3T/OOhJkAeAM46xy3P/vS4AgsfOU2RhFcBa7Uj2bOLEzaCdYkbqvI7Iavo7VYT35vQdOoMhpf
/jdr1UvKHCmF/GrqZe+L4YLk7KrZSYgR3v2mjk81trBkSpIQxwXINwY8aJ2hoE+wbLM+dEQObmzb
PWdzTRCFETAD/M9f5Hh0hz3DJLUvKwzj1xRUzqEP/QelIE6q+QOjh/ccJ3hzJVxhmDv6j3he9/Pu
1CKyKbovfRbJ+bbs2WX3PjTG3yI0GeAbR8X0Xt3U9wKQ+mPte+XOw5b9ZmrNSxwNv7PUkRBJajGK
oQ7MQ/GTUXA/fS7FCBL4TzGGh87tPc7y6qGJSQhiwrMJ2gwcQ28ISPDyUO0D93U0q2dH1WEQFohR
iuWpD/slKcMHtrMJngILo0ziZcfc1k7+6+JlGmD2qf01iRFLS2ews60yKwMZpX1xhv4tyc3w7Hc9
MDAnhZmt6gw7o6em1wivdGT491Ljrh6Mvg2ZAueEh2bR8qvmv3e3c288x330a+5nhwQ72m8rmouf
oM+dpiDuIGGDYuDIAEYaIUD2i/LUWOZvxEz9w7/31UvMvV9KLQMmIqVT6sHOlq9zZWvrW6HbWdu6
I58qGsucROsyP9hRx5R81JzkCAwA1T8Tz9irgLhTcKgVW/yd2PtLkfjMslTlR1Xv3OzMYVAKmTGq
PiwSwI5y3ja6TgfK3JZcOZ6N4CDOFJ+YrTGfEYiBRqbpBlytCWSKsv9hFhlfm8qITuY8f6x9r7pp
V7ZV7aJofq9MT/wg41EVPUZtEx+xzDDQZVPfxsA13BagF9kh5oGvX7ea9P81b2nqhYe2Le9imeqr
W3pXDOrnoQcCaWgMieAFsEUbNKIXR455LHfMOBqRV7ugjl9Q9zd3XQ7ebTRbRsbgZPAji2PGJB+g
dH912fSNewd2mQC2rrrodCdZ7ga5LlCY0cDJooao9muGJo+PXmrfA8BNWfCnZf0mtzrdSwD5BEV6
fLL8VJMhM+mbJpInPW4mbG0t0gFdm28DqZ0bVXEMA9pbUHFMqHqqXvxhxZl1W7Vl2m0cStPQd27A
+GkR1B76rDnH1CvmG1KsnQs34QEFyVc6TcSykQzKpPlFOIWt4wSpTWx1l7K4b51vthhHecwTKeHp
jM+Vg1Efze6h0jGxdwbp4RxsrwjEWYvVBVNKiVXwsT5vaO8/UItixB8eZ7KfiCMDIwsOz98ToDO9
VkOwLtYwKpxTAjrPeM+THVQ7VypaKugiKGUXW8NwPbMRcYLoYWB0eLZEw7119IwTvvLotMp9GVqd
+plcPXWLSha6QAMo6ymHpQszNctf+nJ5tnoTo1+OqS8tzUeT6fiVVTG+FIdEscxwf7SJmeCg486l
FnFjqJvXzs6vY2PvV0XTWDPBGRJneiiNxt2FLurYmngOVeAljb8V7tR9DfP8Ysa1dwzGet6pAp3+
cztaWND5fv3yjeleltbyi7Fv9aONrD8di7er2mIg6bAu9eRWG41osE2bjD+DXjJuzPpZMK6/K8Fh
CLYZOUU3PaUGSe5qATCVgIkMBJM724KtGnfVKeTLp8wvPsaPC2wC6B2WO4LnTq1DJJ+VOtewkozn
aGy3feAFp8nJk+fSZZIlmyaU3W+KldSwviidMr+Cl3M2epbYBDs5+Tlp7PqU1x6xPw1RquuAhjJj
Wxk2ATiVXhzUuT+nKLbx8NgQAiKdAyl1d3qL99RPEA5EBbBMwqufaERi/Nn6cFF+LFSO6MwSKPK2
7x3hGMc/hlRfUL2P7XEOBw5/z+x/cyY8enWFWCwuy32hQeL8dwggPUX2sizhrsLMs/dJxjglFqR4
LAnz58zszXbwHKHNMPcZ39Z7GTT1xhkYefM9Tc/6YHWbEHHbycRexE5JYnBHxOWC4pnaPKarADCk
5HOVG7XXVQg7o5nvO8LHGB7ZLy0tCB1i97nMnAlbPUR63kD4P/JtpafRYgYfKHduuQwAjMmNu7ki
Z4MxkdUlX1khrCrXI90eM9FTZbXxj7kb/A1Wsu4SVMt9daZHxSegC/y0ZBr9lWY3mflYNGQRTt58
MTNC4CwlmNLGSbxqqWWixmv6pxWtq2YXBqLyBi/z0RqKnqG+kb9i536uSoPspcZ87e2OYkhaJ0Yg
y6nk2dCv6Fy5Fb+Leikf1LMeTNU+0dDYxaWRPWul5W/4DdJfRffDbEV85eaBoKJumOTkYXbzmr7B
viEVXcTjfHXQC+8TS4/WP69VRtv1ryuCcHqIwgcxsJ5Iq3oEHI5QxRgm1IpV+qWMdXAZEG+MaEBT
ItcRijiJ5pDiMyKLSBr2m5j1c1JP3qqFZBdcXYay+1CfpWEIGQaN8HHjcf2fIu7OeB7oqRZ/ccdd
iuCbrxtOaO6L2/U9Gz1igxTl0QWioQDx+Zkxa3gY6jp+G3Or2Mxh+puMvORt6HWmzzrC/b2I4s+1
/SPCN9zz3zrZVWbgP2JHPEQjjh7VXWnuDWsLiM2RWB5v4Erfpro41h1pe61jhlfGMOUb0FWi1UMs
iGWS3uKeDDMT6y7LFDFfiWF4RE+1sIUCh/3XVd0T0brUgXVhXIHH2Ga873fZXx1xZmRHNSSLcKrt
HOK/tmpcts7MoHMBAGGNbOIh7LWo2HRN2hE0yIOWFuENEd/JlVoz9daSLr+AIhhIs7JHdTtj25o+
qVc5JNl17YbKZ1z3mnUUsXiWERjK6CEqtqFlPldcBlgHnZ5patqG+otaJ+lu9NuKteTUhJX7kBeR
ieGLX7Rwh9fAQ2xuDl/9zAoelDaWIyF4zIfxva5x22LyDTarno3pkXNrtVsY1ssqqP47kg+W/lqh
lmBGueQ/u9o4svrK79oU9rdhcF4m0lV+21Bywm544wpHJiGGb5CLyuMyQuiKs/KoNRM3BT7djTma
2fNcuzNZWu5J3V7Vw5ikKGpqXJ9Z9X3ujGajyggER6gulZ465VumRKl6jh2evF1/3DYd2jsld+Az
ZH9K6beJEwOKmBxyqgf1IRoGM8BaNwR5cfiph8QAOKM4CnmPJk4BddWDOQXY0dPq22hnMFeltMZD
RPEQY4DyEM3uNL3A6pQmcP+1JDlMJdMhZdiFUkfOiWrFPT0VO2Z0STZf1k0bI2LiYpBZVxCBViFI
3OV4hwHN01VJ9LbEkqsHj3grKOaMA4e6+xNJ0k8apxoJbfN8CCTpp1q6n7G1cyqnxdmBeN8BaLz3
uBeCXPPjvS+YCBUdOA+YifygTeDdEofsua4uaeWjLPmxtMsXcYyyNv9e9e1PlhD19yWsH/rgt9KW
jF2SX+0ikaDBwLilXkQ/owWYiFeBTz2XOwuPyjXSCueufVESBfWgJC0EniJu9Yi+q8Dr7tI58p8Z
1mM1JucbSxj3dlTRr0RVLtwpZi73/yPszJbjRrIt+ytl9dywxjy09e0HxDySDJKipBeYhkzM84yv
7+UO1dWt7GvZZlVhEaHMFBkBuB8/Z++1S+9STllMyrV6JVvF/FRn4Y/RDp+M2O2uKm3sU7xMP6Xc
XJ7XIuLSfB0tw0mKRlqjtDHV9MO2gVUv9UsIFoJDAlTJj50w+R4SNIukV0Bs4IzVGdIIq9+mNkmW
hrJcxyQ1nsNBXTDi5D9QKlqXMsxv0tWx5A/ZQE4Z66nBB4vrfGjFuU5z2BUrIy/WPqYWkFSTWvTE
ZX/AQzODfEC4VKcCFBVrbwvpZyurfSOt1EN5oJ0/v+q6Aw4tdh59Phz7ygsfWq0F57GPcmhIZbwz
vLnh4iICJB85xYXz+A2xP5gZpf42peElGWvQCmJiX86WRhwkFb4smgq6tT4q+g7xFHFRq65Mr9yH
nMuYJsYbCEEMZ63K11B7X8N+yfCCC0VOi7OiSE3zWtEpObhJjVNFDlJCtbvo3UCPF0wGGVFZfCzG
2t7QMtKIK5us87SQR4bZAdhAzrJVzwjvUdCJIKA5eVkYsuH0bp1TK4I2ag9zuy+fhiJoJh9MOjk5
8US+miff2Vjo9RBb1ASkCrE0KJ9Ms+foPtJblC9jl0/YIUrRFrU4FQPa8av8BRE6/cyCOdkNqL1W
650p6HJrR5Ts6mE7WsRcOer8FASm+I2iJCAMGeiYrC0yDTj1XKPtg0ImsIeh0oKA1CNjj4Y33cl6
tCMqNQBd5Hu014/yciwnmi3r37I4jbZzycsVHepESYMXbUECbdv2j5wMiZdIWVph3fC2JO15u6FN
Fz53A71fXT3NWYlVxlyOMeKvY+upJVg/Aq9CHcWZN+AilA8uutj12e/3HPGn6Ygpo4Iktf39B+Cr
juQ0XrppLvEK2I9RagfijDpAvJTrMVBMgyBam8UR6/wdaF/p4idnqW9c49tgFMpDgxvlF5rKsNHK
nyFLgQDNqVUU26JWnfAflyStXotERYgR1++LOL8iVlIFfhShvnipcVho3KShm1vPdJQJ3YEeugl7
0hT0pfpBOT7uw7xNP6GUS4EipkAHSl1hsAVSfN6PR3tu6p+p0Lho6Gh89Jt7SHHW50KHnyinlE6f
N/slQ6RSzSaKWiqLY9R1y3uGm/bH0HW0UgIPaytGpyTS2scyxAyVQaOfdZTxm0hnrO6RgYAhy0YR
SXF1q6ez7BQCp9avZW5/ku3MoG1/loHjiDQqpmfVEDyXLlvZ0HCyMKfGOeVzTogR/bvIDYE8LNb0
DBmyPrdxmvmKAYWeVsxLmvPxgr85aZ3uM1QbvlgqyOxgbgaUswDu5ApCwWhcA7RCLz08Rb/pO5eD
NGNQuTR1JaOqLI0ev2c81ciWMyrptA/tdLpZEYqfQU9XQZNIUHlSoZCa3dQjW/amw9I777Wr9IfV
9ofH/TYg4H0azeqSVU3wKh/A6zyQHkd3+UqBJQBuEhBS5yXKaw1u5Zeq006S3tc6x3mpsL4rmVd9
yfHY/LoXS7ChLXFdNdtUOKJ95NJRyEsS+07DADJxQXFpAPO2Gd6+r1MNsrEj1Drvnb3Ug//GLTQd
QsxVPAZW4WsC3utNJwi4NdX516qUk/L6W88gn9EJqEvvalnErKgJ5Pqwj5vXVoOx18yIcppar18T
Dyty5Slvqmu6jxyWpNDD1TUZjiYmmrUtjOCz3Q9Up1sCyARRttMOS5wcl1b3voYKWESO24Vf6c0I
8FM4Ops4XvZNjSaBuELs1WrtYORWtWNeFD0npqBgoF1EB6/3prtLgxL1d0ydJbxiSyGitsjBysyx
W/yYe9E3mjY7FBGC25zaGIGQsBvRuhvRWkSzDxq6ekLKQk0J3FgCjyeHKXDf4vhCaVoWm/mHWTXz
IwumB8E1r6uQrScNuKrHBwAHItJGRtQkMj9sGl0vSkfvau3Np2ZHynRgdRc1LD7piktnxXKKTT6i
d3Py0NxFnBdfYCOHkMgUQljdLidDi7/vGjnNN2tuioN8pXoqHZw8owMrXw8EJ257aJkbenTzVf6x
ia3cErL4+eosjnWImW0meX6sYvM4LCciIsFLa57u7pegSbeybO5bZRsV1h60N1wtfQ63EXjZU+oR
9TQbT87A2IMTb1Zfejxv8nQsp92/H+R7I3QE0NzNQ75fiklBWy3KWW85d2U9I5baHdJdazIJ8KPe
xtbvQTtdX+fJ+GNq0z+DgrS2tSLip3yznV4/R6XdnIu6jq4ke3Ce6SsTh7gRb1uj/8Ryp79advq1
wX/m59jmrlKQbxgo65N/EQetiC6WvQCwFZZY3XJ/lvpCQjdDjG0UGBB2KRLf1uJ0qLhKl8A+qHYO
8BtX9tkIjPaeYQ7ZAiWKiGdSezIWQ2u7IGu9xH1G8G5KFura+AiVhgO7nto+W/mP3hu+zHWW7iwj
8ADWdveQKK9XZ4ndw6iSMUAI8DnUNPuDII9TYubGbQTH8tvIoipwpaf8MYosj4WRHv+v7owc8aHI
miJIsLK6GKYsYfT0FFCkuoYcQ+qKQsLoptjYmFlFSJfrfLBlKitT8Lc+B/Ex20S/5MgYxF3j9KSt
mCF8V9upf0KDo/wxlUXfSGDR+s90IA0xk1W7sQaJzUDB+DCcCJ9F6Ow71zCesvoK9cGH4Z5QHJOs
1vmDUfXX9akKk9LXTqHLiWtVAOh2HvC9ikmvihtczluDQXHOtGNAxNJAdAzF23sunRwZkuJB0zu2
aWyvL22RmQLLFsc3Vt2dkydfsg5t5MGAxHOU0EgErfTUZY6LVRuvrjIr1wlawwP+w/dGGh9Eqjl2
hpMzDZtVhEpOwkK8LyI8xgyonwh0q/aJynmI0SpVSjdFG2ky040Qz5B8mlTKtifc6z4PoMfBmwMx
leLi4OvasGoaokRg/jwF0wBAxwzLB9K28k7P8CRfLeKtJORqC4PyUlrDHxF7cGfS8hMnu8qpMr/W
Jp0fx2ZaWZGFkg+RBWULvwahJvIhcLGOE2Nl7X6/R086JZ0Cb8jgWuW2RyB2bOkR7NZzWB0yVRwt
pJq1BnqqTL9KR99YZ/amdcB3FwiFbkW+4GhAUvxeIP5I7Oh50p7WXRSdyCHV0+m+TD1T9zrP7mkC
cJ6P6azNnbsvliU/W6j9TgaJz9JHiyyCfEYA89BOxNo8J0p8ICCbSanpuU+egQAz8kIuTOFnLTL4
I54VmGdzsVim1ZYmgNC7RqGybK2UADiujJ9mQBaJvIqQ/lyyvrV3ZTCRQys8w1opMrjtrMftnCL7
LXTvrGsc0MzGa8lsTdWdwKPSGtPQJYln5WJek7zSdlkFNYPetP6M+BcsIbBGf2Y2+yUu8ufcmQ7y
virjWUeJLNR1asBJAZkH2yVcmEQZ3ww7V1/ikN4Tl/KipV8JpHS20WyDoTd+SkE1Iq59X2PCq4zQ
gI8mCAuTOT4nDpYTCeT2PIy6iXLNWpzP6z3Kl9H7stIPiKG+2DNZ2PWUk5xNL3aw4vh7MnWoQNM9
uRRPIRCQwyrPbzJMZcV4n9zGuzHIL++Aau+AP8tnhYb37vczZewQ0JsQrFZZi6czp/X6mhDwylAP
k022qBR11To63nWByjKRQW9H1tXtHTiXnmGfZ05Nzxa6NCYy1iPxyu6ZlnD3HECzOmWsdb5DsScV
HQ7wriN6G2dXlN20Fns0NMEIL15MzItKRK9l/QQfx44z9sFzb5RvSlJbHOjz+Viqy2fABvW+RqhF
gm4R7tyAJUXRgFBIU1jQ5gjjPMgpVV7swwxHPJl9d29JPsIxVl4wNueHqFLnu6FBG8ZC8N3B9uoj
cOZixamBX5LlbMDCPEfPap3+ZKNCqGDN1hvI9XFD8zeDoa1Yb6NvfLPL4l0O5S3V7Q6slcGhq1tW
Svjix5wp0n7t8CBDZ3aTeUd4m9MXLTZfW7uqUnJV0afUMY1B9O9psZCnpE3KDsrhdAFaDddnaZ/y
8CvNmOYgJwqe/opfDDqazrlDtncdEmM6c2Cq1gzGraFeIceV2/OiIweofx1tQif8s3Dz/KnE6GeP
GgGHGLzwTJtjvJpEXG5Rrwn3ee9Ztw40wktlQpuEAfxpXU7ikIQTYaOQF/VYIxpgaFUfa5eAQhSr
Bv96NF6ILck3qcgwGDlekaU8PypDYVYiJpAak/Fzx2dImAyncYYQ2cGz2xQ/jNdd4rFG3jA4tNIX
GE1cAMlhhPaIDpRY5UgE2nOwihTyoPvmOYyVL65Q3BQMxvbOElbHNMk5WY/LcJFHsPp7BYZs44mV
mHXHelVSZCtaY3rkntRkOS8680q7bzZ6hmGmLZces2+G59jtxvbGqLmFUlTQOjBO8oV8m9Ogtq8H
IH+O6HvIkb2mKchvsQnLt2KjfpkWDE4T6RGnLoASYVuXooA9aVcoZ0ehAPz9oAMq8xm95QfTFHIe
qBUn2bLLwYLt23o0NiGhEj7SMPLLgip4oizrr1GX7xmLa2ST6tbWCkgMVUUDLBX5Ex04VYSroASG
hZBTErH2q9rY1BBBze5X1Y7H47pbk9uDOTd4siIV0iHn5K3824nJQWsg7yrZIlIsVG8SY1DoBPvU
3azBAi3fyr4eQz5fEpulL/SXMaJJwo1mLyblfgjE1SNilDMGDq3BUO1/YWlMMBA4YHTM7NZbUbLM
youL1pYgCyNsJDZp3rBKZy/m5D7oVihvorakJPUrwbAhTrSin8rvrgxT9SSf1QvCI3M8dKnWrN4e
afDpIHfA1q4/r9hXivKEor+aP+spmjJaHnsQg9pzCOHC59+cf0QYMdc+PV9KPUWv1dIre5Iwfazh
i2Jw/zLTeQ3DgXJ6umJ+mF66UAuwVi9c86UIzSYOSX5knkvmnYRxMJMm0xEuCpzPITxMwgvq4Gk5
sSpQLs1B7gvexFmleB+yVrmv1cZEe3HCZzF0BH1KMZ580ODT7+Fh4YZpVfvcKxoogNmOvtRNhRig
9n6JzPM2ap7yTJ23oOWcHa3iE5phGH098APgABlHF4XAE/GW48U98wYxjFMmY3guc24OFLjxCeQQ
9BHa7FVEcjJ9rJvsvEcW8IP18ooVexag4mK7TKpNCisUA1pVYBY8Wts3Up0NpX1Q5Ddn2x7+XHth
mmJ6++wKrUb1QZ7CeQ365A+raHS/61zzjgvSvBtBRWzbRCyiNDk6ZvY91boE3ecYcPQfv2uQgR8F
ESmhjxVnRiJL/7ioyWLQ4gXGTYngXuvxI0kXm6EMvwzBjNDgXxneL/5UMLC9AIHayO4twahUY0hr
D5IJN9u2R3uuKOnFsmKDD44Rmg3FQc7KqbeAWso7RqFuWv8LqYh7GmqGNi4eZc4uuvusKeAXpXpH
8m9hPL5HonuvkoOyslPyBmng5BKy1gzzW204gpCYuqTCyXOC0OjOi4EqSk71Z9r292ShfBshAJel
+yTnJ3aD5DS2E4QQYqYSO8Oj4PB10TpXP9Seqfu8HW8TyvV0n5Dxu8k97c2oreDWGX3+Rrgi4HFv
fAzw0nCbMMOXMq6FYxapQctzm3QUl20+HQN1Tu5haj7kcqi7uCrokoC7ETVOr6hklpK3uw04oN9I
Dey5516o/Zx9VNnaJcOhc6FLgFlFfnp4lI66iFHyODSwQGhQUCv94ip15SMZbES0HZP+cvw2tQTC
c7s8yxZxCxgYVyYAmlrZpZNVYjVo6nOsDdTVxDMQkDSACnRb4zGF2Yj0a7g5EU7fwNQxVY85BpZV
ZeqV0xNRAUqoOc96gHCiJ9T9HCcltPAhu6sO/J5GNxZm0FO5VZQ/FYRfxMBZ39cVo4OSJL71dN/1
VXjlvHmcQzM8jRaDMJmiQar4sCq4UqFS4RM21/jlQPnRM9t/bxrnhuy5fwndRX2vvU8BfaTT+v0T
9R0c1rbuMGZHue5qgDovRCNH28Zx7K1ce2XA91CNF9kIsvGt+sP4pdSzaO/Fdnte1BAOCbi+jULT
/wH5CBRKXjhb+dKbSGdnZF7zWSYArMV3KY+NcEnmQ05RdMs2Ff7ZL+iF41OFBmdnBUb+qi4LGB1P
J8DDcrdy0IAR+ISCGrtxVcBtggy/sYUzu1nM6SQZZ9qiAvJJm7d+sqFqTAzxYrf5WGrNuM1UQUhB
7xY6kAMk5cmXL+WDYgLfSxBD6Nk8nxxwV4eoduc9GF4QGvWc+2WlJT9tjoPh3I1fVNKPmGI8FTMx
0pMoVAfx4NjJdNar4SMWBexSRMF1wL9h/adhSvqnTCdmVomoMa6K7IXhxTfZ7tOWToDbvStNQvtY
qKNzjBkT7ouS3O9mxlkSO8vDMSr2GbAk0mFkV85TrHHGXTyOwbK3rpoT0Z1y3+tSepz2DPezq9kl
oHz44Rf6rJ7t25Eai/wVWH8oKz/yCVxZDTl7r8cI8gkFDU3bvJf0M/YtHWuhZK42caNcS/rjP/u+
fJ0iD8hYFUP/N4m4yXU4VDGegzgoqnsXhbS0DNe+eroePCBgPkiOyn9oS/kRb9dZPqExODLLLx7S
+ReUe8Zdj+3Zr0Tu26JawwZMztcknOutnNK7Cvb5zggfXcuFl2nLN0yF1XaKXIJap0zfrluyrsXB
Tk4m04GEij5G1yXmlN5sTE/QY/2GJJ5NLRx15IPnp06+DKcPI6JLPIv1KQOAjAW2Vw6hmcC89pqT
tP6m+Hz9OveWu7JUOzKQv+QlLlHSgr4uKJ/jLn6o/fAEsEZH5kfhYTO2FSFU4S1vmTaSuN3uZbDC
YKSkkoc5sCkPeD+zEu0S9Ul1dMzyMtihfjJrfLCC+lVnQJ5IZdHP1rz4tm0af6ZJ8yI1snBC4FoW
jncqHBuUV6arTxizyZnDRpqy1h5l1EvRADzvokLdIy/WfINAVF+T2gGS26tD6YRkIlY12/287Jp2
sPdjbGxlnVybNKhBlluol+iUgcN996Bt+LaS10x3eiqTEAkWwCq4YqE1k5WX0vq3eN+ii2k3WvMy
tpB0WiuBoAM+e0vWVXcyqNSTNEUbktMMLi1a7Z6Sv3iGQmqX4TL6VSNSGh2y7nShrZ6Ggdh38XIO
gpQAMIodWg9Nc2qSstxasY1A3n1r4owuooYmTyS3Kr2LbqIKIgYmTvTdJtCjCoAB9x0dc+kWtogS
2pR4/4UT1DCD8kEOKNr5EMClRgjbR0YxfVQD+kcIwcIPO6KSFIzOsIU7WsxkZk02mFK4sckxNS38
PBAjlc1Q9hr7FGfmKu5O4uovk5Spz2xo90xpCKsLMcYn4ejtISl3+1mpfo6aeQ8Gko/gaWAFCiBf
+ppDNkzhYErIh4nSq4fS1rw2bedu11njClzEYZUh556KMwibeW861UMZzZifaEnoPUfdJp3J+7D5
gbcmxpDdUE8LdyGqEY9Q2e263ThaUb27TXAtLOZFdrZApRDAVszmkW8uqfIlyst9spjOG3Ch6RRM
iOB6k2tAc3VidhPRhkxem94xTvi3Dq3Q97pmAMqyNKJtrXI+oIFDPhSinluEd/cchvlniRuaCv6J
xinIQhWykHq26AZMLGQsQ1e1gSAyUHSsNOTM6dJ94XkkZNoq8r3xPbBMMWvr6ycsJ/nXFPyFHNFG
ZjLvJclQZSAGzAxZvu1VtOL1GHeJVvUbz+a/L7g4WN38hSwUr4BOJufTbd0M5zwzxQFmas7lUCX7
ol7o7Zc5El500jZyr2fa2dmVU9Y3SVxCN2r6dtxQixbGSJzk+D1K8sOyJO6tARRzGUouoVkd+4dZ
wzyCBhgc25i8yiELA1/eZVYUGpvOiitfLe0PfIH2T0q5k6Is35jUo7YgoPzU1Ia7KwRAWknTrdUs
t8pSCQtyJ/0UIVLe1E7+x2AO+jviE+wqDRPRISRGzm4yikchUM8LlngM+V9XJePQc5AiO+Kp7abb
OvREI9rvgsnbtnkQnYt47jeIKfZy9cwz/buzRPdybK03mGrFoQPYvJUvk34Eawt+yO9c5i9e4vJ5
CCyJHHni3wyBm5sc5qw4OegTA8SyCU1gMFF3oaFIOhCJri+hkV+KUUFKIl7FVVfyC5NSCbrO0FUR
LygwLm4w3u3SQfjlWa+zEaov0paWKpx242TJfyhIvweAHiS/32QkLbjd5cbsHFs5t4ab9e27fNZO
5vIcLaxdpjP3vlJ0yia2fyTGEh5se65IyRIz+7kg4V0WsszUZXRVB8LnCLyN8DfU9js9bUlTNnUa
Ka0z7sK0c46eliyvCGQfRjRO91HP8Kjk5tlhOH6rVFejMBKzvAnH/XGNaWa+EZc+VyuKN1LztvoE
UT7gUjlE9HHGJCJMSly4yCcrWmwEwCoWRgQxZylaguHCoU8vaAlweuvW1VG9pxBjy3OYLDUTNgNm
twVdRF6lCVkXO87y7zV5AucsQyNMDnF7c1TjjXuSsUk3fifhT3tUEVp/5LI2cclgAOA7xnwHU6Oq
7yAO+p3ULsAvCfdGV4zbuKzcW0D9DAFpSC4O+VpJyyBc7guVEpytBehrOGKidggc2xSZ8WzAQ//c
Oxc1GuFOAFM5B3H9PReUxBG1pTWcmcsNUPjurjNyzjV0nat7UbYObdr9KllsmpaNcUhOaQsZWzwJ
1ZKxyTw+U8eZVNAmCYq9c08neNtd7d1LXIVbJZootitGfBecdgwYOBD4raQWKW5Ny3KZtmVGZo90
IUEf6wDfuFeApCL2GK+S1AjWDTMG2f9TtDw/m7Ya+Y6iLu9amxEKqdzU/sm1h/Jc0+W4lzPSeyAZ
m0Qvxnf5DMUZEpkJIFGqafF1bKaXVSejJGp+LfIIg43qJk+KUhzCzhhYX4v0Scx51EWQfGbHrvcZ
JqDNoOSoKqttYxXjD7eMCP4IBAu9nbjh3OklWTAvBUZob2jTpYe4noNX4AC7dVQZoDgfhltaa/0X
llLlwBgng/3r3lllUXWPRXWEvMHYMgxPsoRtVRpFAXv9IZ69C9hfnYkhYyqjoDFI4ahQ1jY4BEbC
3qUPdQJuSv2ir8wwqNivg94J/bP2rKcU8CIPToWYiU7FGzqO7QD+qp4k096JX2kcpjuzxFTVd9Ur
Md7Gnwq9L/5fEKGWMWBWUvNZIWXc112z+lJFTrZzYRefZJOfzQeSiQUBx+koRU2rfrGJGN7mcjLD
EjBx5A2fAzv8NAk6GJTkZtOAhx3BypxamwwipdY1v0JCJRFms4gQM0y7RTugb9u5CbbVUCBv753H
WrGUgOUUckJSpMg31/3SJ/wnh2aO4VTSlVx6wAxsqLEf55yuHJyDrzN1JCXd8o3OkIWniEQP0XS9
Bp4T+62Sz+daWP5FTXBW2/mbVdm450i3kK2BsXPap6zlwDO0JtR5UQm7SVncYRRvIYLRi7Zi/aI4
S4UgEzV2QgIj9+Ly2tlm81QwEtsShLvs6oEOWll9sSy0S7mumdu467Jnq33DqAnWo25n3GAMJTy9
eVcYux0aknBSd0ACPhRXZ1aDc0QKmq+bbsOVAWRcGjYKN2vXl8nySMg0eV7RFUXo7fogQVjUarte
wO/FshANJUXs7H6JZ7dFVKuNW2XIQ/TezYXOhHLLir57lA5KOnsIr/hP1MOwzD9pqagZlgExFVpN
E6LgS7siP0+pETyNTXN2jQ2zpjz1EXi2fad/q+P6Uy8IWPUwXlpLc17roEKtbB/HuWIYL8b0mZYd
AhyFm9YY6mvqNtWFiam7J95A3XXQeJAnTO016MduMwg7qgYXGlzXVpuL5EOztU8e46cf/eQh4QAf
WGTWNRZdnFA8uDOJjUqhb8sIDW3ltuZTE/G3Lmn4FSqRfVhXO8z23aEeIRfQhsgEhTF5UADkfase
c/QJeMpp7jp5bLybBD34KMavg6DvORWNRnnlOcbH4hQvgZvVkM9FHwOzJR31vIJgIBxiYaNa59hR
7qn2ThvDeZagiVHFotLm1EOT0rQHuonI6eSYXM2hXg/FhoyW9JAKTUryh4NTfD8NWILXv8KOidSa
loIWqlk6t6Ew+2MaNJ8lYGygIQyNtZh21WjUiDQHoGR2hfRNMOrqOFLhKhlH9IHNiwKbdqdU7YwG
COjuyqsqM2TqdXbBWt8fwwYgiWc2H8jRkdRhvAe52dNpqEc2LdNMj63lfQr7/A9pO9N0g2QGt7Ro
QHm0+ENEpJH+qAOilR0FhTqTqh6oKDo41yJNI6jS4pZp7oeu2N+lurLJ3X2N+q9GDHeqmYTQara8
J7lOoJbttijUciYrBe1jNCOspcWbYZJEndQMp8XhcUGcsXIVMzus6LfBi+oU3BfoR6QVdhxF5FyO
oKjpum+w+kj+I+1+xR2hOmHkgIU1NyamkOIIKh40JdrY3IufAtPxs1vYas43R2EH7dMGGSCedl/H
kWr4WcjCperwYOvImD83nfax8NMVCkY0bY+LZrmtrWjHcsMHl0j+i3HOvNwVmBzzu4rclMOMMKTq
rbMJiTi86U3NJNfor2qsHWqcPh3SRD1mzNV6m4hqcZo/a9Zk+P/8x//8P//7x/S/wj9K6H1zWBb/
KHpAfnHRtf/xT91w/vmPan3/9PM//ml7jmu7pmMalq66Dt+JzZ//+PaIi5B/XPsf/UBaqlN28554
YzRqFC05V+MmKJfoVETGZ10x7FMA84Bfnc+QCJ1NQYHyLE+fLGd7IpLyk1UNyaZb4uk2GK1JBHlk
f9P/DPJ06+mEVFAh3Ro0KV+Xoen9ZUgvFrmiJwJ+6PBrSr+LBse8yoYTQ6YSNuNokUdDT0ppuS/J
dSN7WLgt6T+OZDoLmak7RdNx7rFOAgi1gL41lre3zJxIszjLtnJ77dn2T+tRsI1clGkYpPZlT480
b+moBGGoPayq40qHU3zRDMe8oJNjfeqiyyCHlm5q3+G0bQGqKpjlT30bt88au6LTqcPBbpN6X4nr
wBzpkWdp90xT5CP1Fs6DAkejTlZ6tC31TSKd1QlKuOYtxqlL7f6t7jnbgcvv71EZp7sFOoZgmypJ
1R+kcVoZ8MtQZZh76SIdUrDH3X+aQ9XCust+qoLR5NyIuDw0FeFZVt5VI3DTlVmw0AET1pfZfYYr
xeDWBNwirvjfeLMOAOi+i5wZk+Lo+uuO3PUYIUQZ3WQNn7CODdmZ8qviaOkr/L6E2HLzTy/U6oNF
rPumr/sSMZDzgUhYuesNU3+n7HeJPmXbyCtssga+tUtUvRWc1TGgAwJJxz8kQzOokm5DPEjsy/P7
EHbdtm9KzHoApfgYWe/llh1XQOPX794eiCONx4xMzsnDSycWYtVD6bH+7JadVNc+6BkFoHSTs1Ez
KZ6dor0msUZqYsGWsJoY29Rwj7VZ8NG1TI6SzsASkyz7wYiQwsmVYQRSznpUA3kwO1zJpfleSpkB
oMtqg82qgExvjy+u0cEmWPrkZ8Lda1r2DjGX38v8pXx2E39wQvOYsNud1yoYzDMacsPG4mJW3/Wq
KnwOYpK5l4eVfpVH0wkMgAz1kos39QVA4npGMCJuh1LrBkQA8UmhYx2H/U0efHBMKjecQa2NGL0T
u0IWz8ixq/RGpvxhNRtYcXOyOvVgzhF3bcIkSstIkEmGvryQLfzrgb4UVDuI2IgRSuIjlxy3taQz
1y2q76RpCaMUCtfWiF5UUEoXZ45PeTgRvsUxZYvH7/EL1TDpT0tpZmfgjMY9j0rz+vdLmen9dSXz
0NxbquE4qkPMnW3++0qmjU5SBkAR9pU1Oic7sHCP41duUP5grmsr5NTyTdQc1jahp7VZlzW0TZ6G
CkSO/DCXKRfETyoE2fUdBtfqJSRbTDfsV9WMwi0mzn3PmLsRvEzpIkkV8KIhuuiE1aVu7lE3z77q
DvyHXLVOTujYj9B0RpUe45jey0rFPZ7QYlT7xGL7jVBSqKbxMXLGoH6yeqY6lCETGgIthz+qYar9
HgBQKLQ+/ToZiwXgtx4Pf/8Jan/9BD3b0Yj/ZkV2LNVDVfHvn6AHH9ayYtJW5D5rOeOIOlgt70NF
ST1jxPjUjVbms0XmTwvQjF2tRjmqixbmUQ7MqMtjFPUINTamqtdHJkqwEdtau+GWx0toHP/+59Wt
v3zj4ud1HVszTdWzXeevPy95ruEIaY0oiYLbJe4m+0nzbuOkK3f5YhpzIm/nrjo1Rf6HS5DJjuQ1
i6wSoZr26I30uXHgUJkCf4gCsop5cFUjw6oWrZ5bK85tPxhme6fEhU2vhgi5RCVc9P/zq2j/za/i
sQVrmmPZjunpf/noA6NylNBuN1lqvDhRT0NQbCvGoH+z0hATGoFQwTB8d6qgYoCuciLWBPhA8MN7
95QhVv++hDVkyB5obpJ62inpPPveurN9V2ztFtcgG/7+hzb/n89fcw3dMjRuN83Qtb/ecZauFRwn
cJguXCa0GeCoywdYWb+eyZdmMbIZdSV6C3Rlz8EQjGgNidjUQ0Moj/Enqd4UvAVq9rZa2oho8okr
Lk8YmDJurLg6LWrxBKZkvKzNfzEBoLXHEYyhomx6Y3BXH0OeZRvTJULuX+dKozqSq+PtpxYpN7Gf
W0oE6N7CStRq5nsRnnPD+5DtxSjTjPtSOx+yavv7z8pQ//oFGwahXqqq6q7lGp4p/vy/1FnhYCyI
dBtzsyScciKrt45M4vKNDbKViIzgeUA9M+DrOgCZa4mrcOhXi33NM8d90HndS6OjpmUBV7+nfRCS
2WaVN7XOiqsWlJCtc928p21+N+L8HGeJcbXRVG6MgYtAKfby7OR63dWduFzqCXzB3/+CjrhC/2sh
iRhN5X8mSj1DY+Lwl+V3AWm/tLkRbHLVM89S3Uma0swaTLiAG4EdsS2IwNKl6WZb3XO952zA7kIh
12yB5gV3ToQwq6Oqo97gZamR85dngJL/u7QOr4lJi6pqpdnNE0el37Eik6n/iZSxvShZ0WDzKswN
wG/MpIrmrXs6FhEiow3ltE6LjfKgicP6qBgXctUXCEr2u4WyUPTugXYoXuabIQp4OUeUD2n4bS0C
PC4eq8w2MJaTgyOBWWMd05ye6mNof2fumqqHushigkl/RClj2MZS6j1iBg1AltA+ugC6N1pKlLL0
MvUhKkymlvVFvpTP5vb5778tUyzl//ZtWXxLALR01fRsy/3rehN1AQFQJkHvXZkUm1gcQYrFzlDt
CgGxp7TWwQrDHwTC9pt5EboyV7FOrk43u4AFkTRlhYDGRfKNMuscEv4Ku7dnb3636CPdADbgfSHq
/H0CKH1J0/9L2Xnsxq6lWfpVGjlnNrnpgaoa0IVTRCgU8hNClt57Pn1/cTKr0Derge6eXODi6BiF
yL1/s9a3LIgvee2RNpwcE2sgM3TV/sSUvWM1ZWKN452oBPSjfXErtWvFgEgJezSjhPWrZR7+oQkR
JegGQRlADTvl90Pefs8q4xsxIUFtwkc5Gfo7sUgc77f/5T0Q/5dLUv9vJ7WqCqRFmmLcDmuOv7++
yFmDhjLUcCPNpN76fz6unuaK6hAkc1yfrdoq4VWr9XnCaOGlafs0cWPQ196MQtVkf9U5tij15hi1
/jwvpdBvTB7U/kk07v+MeWq9nb1M1aAXjxY+Mw2Ig4yu5TUx5a1eSqufFlm76XIdfxpMrLv19h+l
RgrIeHv0FLVuKOOWf5Tw65znlA6EWNf2/FoBZlk4El39Nuv5Rx/6x8iwGPnoRgTQM+dH1ptPVyWL
+TJ5vM0V6Az+f59ByyakmqKNak02ZeVf7rxkJX6wmYqeuSvhiVGcz5cmip7+yMYsnSSnNYjTeN3U
tZK98BxjcVTHi1HmD+0ffacoDtqIsJX4NfhUIjkUapO7jWjf/hRlf0jm9khCu6223p9wzjzRHpEW
MfbAXPyH1YPIJtmrjEtVuc22/3ilpxvr6o+NT+BgOjZSdv2DdwDPNlZ9+tIPEe1fvb7YbXhscgII
65bsD1pmNOSolrZTTYStpOHz+fOJ/c+/tOvdn/b9q6oXeDVx/y//+x+PJENXxb/dfs9/fc1ff8d/
HJOvtuqq3/5fv+ovv4k/+J9/sffRf/zlf3yI7EQqDT9YdX66Ie//c6Jw+8r/11/8Hz9//pTHpf75
9799YcHrb39alFTl3/75S7cBhGLzfv3XxOL25//zF08fBb+PEUYVlT//7Xf8fHQ90wzt74qmm4ww
wI7wKOkUtDSN/IrCr4jbFWKwntAUWWGsQVxpH//733Tt75YK08W2VIsnT7E4GsH43n5Js//O/SxT
A5saD5jO7/rP75x/yG2W8o+fxv95tmLi6frLKWtyiGvCoqKTdc1CgGDdCu7/7dI30d5FBs4NNwn7
szT3hwzhIJa0Q6tcR0QTriaprkBSXE5mEAqCEqwEdk7smyq8YFDzQ/vdp4Onqqw8BKBUTFpLRe9A
5LMxEM+Sv6W0jDMN3g6/M2N5xVWR9sgsNpG4lJnqLeu7qXxo0ikERqbkCrD5PmD14gx54qYD+Jn+
o0aLmQ4wIRfxUbwqGFvY1TtZZzmT9tUgoABN4I8q9cnyHK8d1OruLiMBg78Bd5HUE6EIsjIt3meY
SYO6BFb9UDcv5ZA+vBfRI0860xrgwtekZAF0UJeMSXruJijPautSdqeCyYeOxohJaTeR9NQ6hkg9
u+UiuKAzM+3IkyDP6WgXpXdoTLbg+s5w3INsLdFwVOZrzR8qhvNoPNjwHVQvqT8qaCGcoCFuKwxg
ld7tG8TIKP9DW3YtuXKGGEU348y9esPRoDyX3zIT+QWZD+1DTSjPlNK1g6EAuzYqv2a3RSvp1PX8
M7LHJhTiYcj0vRYf45YiBJsbA4aBZQTC80yfnHEt/ZLWOdWwQhI/OGuuzixnJFdMxhXkaHyPTDU3
hfqCEsVpxZtg3YVIIIyCZQo91Qr6pDsIJsACzbz2khRfNnizbtzr+EASrtgVZ08hTedGwuYOuBte
aCxSh3La6WdkSBgMCQhzxUKqjx37Jf1ZbiBKI2ItbPOjEATxzvwQZs/svFZW+bfKu0S1+XRzJ48b
r7JSb9wu6hXZP5lQFm7qyMUmeNQWMmkHlGjgBuXwaBnXxQzdHOj9COnFHiQMTTcK7uSE4QMYcYJ+
BzCdhRNj7dW8HtVWipc3cVLrEXfQrD6pmn4/xsMFs4+NlitmpC0zjmYpOLd3Vjrer5QZFIfulOAS
b84YPpiPZ3fFujpNK2E0XglTq76hiptmsADJ057TEOSal4B0bXdSvyGe6aZasBLAJbPTErZDu4Wh
JnGwbj8oKYWIXAaLsDZdSoxG/mRlPDQ4L9N59uUVxc8cuuHUupWNJL1EWgFkM4HaCEXWJzfFbQmm
vyE16vhebckTjqGaGrMn4+GS8SdTNZrqxiA498bjOZK+2VjPaaM6Ws1EbZjjLcD6tXqmVfCbu7I2
HLIGALfAe3XRn/Hw8r4C6Zjt4pAzKM7FR7v+quKpyfkTl/sJJCihLUHTKJti1A9WW2x0DT4ipUUH
Oi9Wu2AF0m+REWjD9bFARzTbfpoep/5b7Qwi/maYTS8AszxtzjdmnKGCal+4y0jSQYoh72NcLtJ8
TsoPzYbV3DwOHR5/6NvoJtYW4k43vafZvq+/4vXTlKnWwtzRQx49+zPH47DkD2MLFESb3JBHiklI
AEo8RGHY4jJuZg2C0RJksrnPoqsO0nEo26AmOzrWBS6lLuURpfGVzosCPiuz+BG0+7xKcHD+Eq/r
EnYB/X4vz5lP1E2gQlrL6s/OhKkz5oGllYzjWW8o9j4anyZtRL/Ve7K4gIaBp34uDOK5SXNdITKg
CNprHBfsSFiWqcewMwOZUE0tAyGakqEiHVoRGU6WTAgUEkZh7fqZFmxdzdc1NiD1dRRNcx/je/eN
FGFYOrJH6Ek99nvW+rdkHl6XPhsCsWoh3QWCwQ5dMHFDmuJApHZUO0O2W6MlVcyjDub9xFzxcZrr
eoOZlhq5Wu7bNtuVtQK9d7RGd8XQteKzFIsxb3Cft8dqL0kwvdH2vkKw+hqTPL5F9waRTUSb0JNn
YQp7k0bSlx0bB1OP8v0siUNnhE+FTpFZmm1JRlNOza0LbHvFbpGuS5aCiujs21iHiZhIAzFKnZMz
/UU/pS431YSrzIzH2Xb8KN2qOxUuUbfWsxnHLBQ3w06uGVdXk4y8H/C+QgR2r9WSO7Zg/1z2Mbg4
TGWqbEGnr5LfKJUJnYQMYbGUgWpa6s09hANoUCsouxEVfYi3A9AbVT9jEJSkTRETf61XnMQMRaTa
wIp4EejMfDpOu6gY88yEl1Mm66xM8dcnv90N7KXVPpVr7s15Je8a5rOdv/R8gk2dbKtbapMEuxo6
BRCWvt90+ksfvs1MSHC2ZM5AX6IhcSN8NAu39tx+Yy5riVpY4/R+pZNx8sVGXjnCMoRdGmPz+RJJ
f5kW7RMCq3axdW5waNiAyTB4wy6fh/1Qyz+zwq3XNByM4XJCWh70fWf6ZhxttDYgnQIKS2P+crg1
9MuttbMQyXKGTw950oAIafOTrXDYJ3aNmBeVnhICr1O7Yy7nyyYRq8LpDfuTZJBAS1aY67P9lM1l
s89NlpTj9CkWALf1Cj9HGQ23HhW+3+KxmwDs3J4MDAUjNPG6L567UDzR+Cqe3lgPcfvazylvAFlb
IlHL7SxzJvdmTCY0J4k+abwcWvzS0AncMmE9Yg77zZiO1pOESsCJIt4Pu50QBsGQiuXhkCZ5FwDc
f46gpx9RIofbcEw5APsvMn2GvWCF1PHhkAFdkkQ3eXLUsnjJ2me9AkEUN8rLpEOjlmxWzgM5cXnX
NlvGmaTWshSKGQCIm6jC0LSNNedI7/MT0p34HMJzOqXKiRmnguCVAgnD8QdhCHAarepbbwbZnzQY
FPhxhlmVXHZSkODiijH/CFGQTEW/z9TpLBfadYluHNqSqX+icr0gyXI7nqmdnRtXMp2zTdrK1kZu
gBDi2RLy1DEzZozSd7LuTFasI3xVNXfo2Udr9bSdwy7aDTP3MV+GFaVNiNpMkbCaGZypO6tl5NWW
uJHXcWJnnvanli/mRrUYGPbwWvnuqAGbil5fSbEsfNuruGp4r10tLUiWHfs7XVL7oLOnOzutxuNY
NYzF+6BIlscstT/awToJDdJsq95jKfbUPq0CJEyp2Grd3mLByFKabR0mLS4jIbDW6gc936btXaky
XECKDRRWtLObSwNwUSJJPFbLZCMGZIUQR0RGbv+BxHgiimE4dw1xQpCJCk5MRv5eVDVnFgx5/B4r
X0Z1UJUf1T7b8aalaMj5DlCNWMVVSsyAjuLcdoJvEgPgLirvbNzjUvZrpKesr08F2aGA/f0uc8Ja
eINxPyp7oDUeYLJdXu3JoMcVfA0nwlfKcovO3yGc7GNBzzVH835U9a24aRjLcLsw6i/sAyk272Vf
fEjwmvWChzcLOGdghmNiHC1qCvivykubvC05plN+enAi2/XQSY2LqpO+MzpkzQMltDm1L4R/OEj+
A8l4rxuyKIxTo3T7DkXwfVdnj0a/ug1Pv1zQ2Rr+ML51I3zY9DyvUBJxKOZFQJ3jWOnqQAADAE+q
JyXViBBmiO+HQQ4Mbfa6Kb4zJ5Vggr2yPqCkgswkfE2SD5p8YCL3qOEQcnTstXROPqQd5tInfbH9
rnmz68KTFRUdYwiwa7NK9l5GXA2W8pRKAzPfu66QtmTfEPChVRvCFRdZf0WY586UE5hLW4Vywoag
Xu531NqztdXq/j6ZCc/hHSrt1aP3jnsi6ddzKJjx6qA/zJ2IP4E687yuiGAcib5inhs2McxB0p0l
X+CK+8MAiWcUXmswjwvUYfZnflaAZ+hgjhBHMVd9Z50Ox4iGa9VAMPwMcu0sK01Sm/szt5hhTh4O
gcxmEHaIoo+xZUN7L9c6uSV3Zn4c88K1NEIirU1mvHQb1N6UNpc1fhgmwNXDk4Rgu1SgiqbPoSER
dxQFyMeJYOeBK24vDLnuSepZIgT/joGqd6txPMEEPS0IjArTz0wLZQZuYXR6mKyjMwJspg9wJjWT
pVG6PiNadbiX2XRBUmF1xNgH+B68r2rX4L5NkOOCbuNLdMpUwyehAvWElyi7kRBISz1F+r1S3dca
t510L0cPlnY/TkA4yd+J7X0zKXd28ibmwpUTIq/UzS2HTTbS/YR1nFRNr8ssr52+DUQgpuEWxLcV
NAAjf2v4nmGtF3yetTkFSdNR9WauTf6fyoJ1kUKGUPXDmC1Xoz6N2rxX8UrCPtmWHTzSG5kbWJlE
SFyNjK63jjD7Xiyp2oAVU6WDGUN6jiPqrlduL2dYAPUa91lJh9afYmunobWSUmOfy+peFkdeRgIE
4NoSVU0CYlGk26R4XcqTooD0ArVuXpJh9poqdezoHcD9rpl0HD8fQ2q7dJujcVbbkH8fVj/FfAJO
iLSjCRK6r0bExGnw1FoVP4FXvR2fNBLYkIEH1XIWaLQWzCuqiM/E2exq2gt4xMzHg0E+Rg0N4USd
u24Go/BCa5uM46MwH2cqH6SyhKWx7Ta26pAiNbw1DTYWK203kHcM1bAryOrEVZRrdKPl7HZmAkOr
vvaS9hiGyiZZP+dGPwk6+BnPCFOFFRrufDD5p6rKc8gpocU9pxrM3NLsfQXmHiOJGVzDPB8KFhHR
+LDgcB+lr7WbfPCqvNVdiE6icyfCZOd28EpGEGGyrZV6A1s4aA0M43oen5EvwxEB/aRx28Yd3NNz
WbxNwHLQ8yDUzpwmAsM5pZ9VwtGuRKa/ROZdUxaHeadyeCkpMrBrA/iRTdnG7EgBCj09JhhMfqrn
ZSe10W7R9Tuxa412Y2srOD3psBqhaxcSAQUw8m+S3Ka6ciwEUtNdyzV32Op5RVcEtCjPchztNKO9
1FzMqtXcYZcjfvN5YaIwV4dFwZiHnV9/0M1HvevdWmQO6azYZJbs1U6JbMIQOmQBc08XL/omzAbf
JqIIM/HFlFGWsfldQldWMhSNpvZeWHz0Nw0bJk7ORozcQSmZPT3jchwBBURz66eaja0QXgeZM7r+
NOsJD2tPNclMKIpMxyjU71mQ0TXwI+6eRc5FQ6JMHErfiyX5M8DyqrQuWKUuFi1kUSAmt95S+RKR
mKRX37Px2K2vbaruUyuj/n0ywt8cqT0kN057m3MDEXU6EhSRlG41VJcx0Q7K8tuMesAibxfSJUT6
/FWnmm9hfan7VuE6aQPDpJDNfWGh2SjawcfvdIxzrhyl9WJcJ50+vyzW7JB3OqEnuwWPOy3jb3N8
tUDVrjpsYB49si5RxLljeRZ6hMKbFb9teKr2kBRbebqF5/G440CiYeqpOUY19yFf5KXsPSvacslE
GSjlW2pLbkypjImA2vdntl+WnNW9rLqj9nsjg5b1uVKnoAiJoph3xryPJlo2jbS3bOGjioNWZcFA
4y4fw2VzM42yBvGT4hPrr5+38Z2k6W9KbJ/CaMJ4H13i201GmmmiPsgNSvZOO636Vje5OmfqFjhr
Zk5jGpm30dROL4/yb0uJnYjBnygzoiLfMjNrqif0+Ps0x/Emo7lqt0gffcKLUfWWrmrwFgsM8rdk
eXO+q0ybm0hz7e4kWReDA1BzmdOiaYfwQBSFvc8qe1PF9Z2MsRycOxLVAxIOvvv4Ei73atxywHK4
qudaLw5VKa7VRK94r64Vo3a4qPuq6DzeCl65hyQkuVrm+mk/7Xh41ETjqtPi9bVKqfg7YJkjEKqK
l0/8TDwRoYcujFVH6CTwjtHYXYEtcI+26Utofw7mZ9yfTPuxEJO/Lgu7fWVfDDu7KDaM1wCpKdLr
2sQvCVObdq24a1ZPbeZtpJLiC9EZrkBQqlBZ9lMZbW+8BPtqGUEEFUEJ8LJ0MYGe4Z12b3Tnar01
mr1bRoxHC7cS475drnnGuKObSDeZjM3C96jAxamTie+BfaR+UmjuzAGDP87tMaQjHdNjUui+UYk9
sA2QiEJxmUxAPPdVFnx1nDyPDKuS8L4YhHNZq3aTs7ys60eQx8e0brx2zdwpusqCTSkOhfTVTjR/
XsWuA75Vq93OTIYjb4OjLt+RTcmmKZual3PFoH8D4AoLSFC5q1J+KB0HSxQG03CrvIK1u8xCY6BM
TWg0zphdIO4HglKllO2vbIAHivCpQjuFwzVY5RclTEgzW76a+DfPJBJm9rSVft8e0pbmthsDtEHl
NB7ARDlifuySH1km/llFF4KNUpUNT7crhxB11NAEHIr7GfJNFRN9VLLsRxwoGW8moT6xzQyAYxVl
FE7Wmnb6nEXtdtEtvpOSI9WmoUsvD2se75ISyO5SMSajB8IXQKqS244DJiTmnNk5VUHSJjrePUh8
vG5VXF2Wvn0wsJtotKTEC5wiBIpf0PtgX8nmQSJOx54CxiD05vhDOY4yq3Grn4qjj2sJyhjhJwGz
IWrWboe1NxgU7GuIjUGpRPTKNhOAIWdYqrd7qGnJBLgKQWBNjRNRxJVnkHrOah6w7pJUcyxF6VrD
eVrCfUe+oM0X2x5uEJIXnblhrKL1fsv4h7UjQ83jkrHbzsYtUSg8iQd7QkhZtSDcCVdZTjUgcrwu
bmV9W8jmlptJqpyYQDcbrUBgfqui6t98funidZvGA1pwEQxMeAFgoXtJttbg1TK6Mt7SQRI+GzTK
xbeVZxkyQ9bakDS6LdKTSOl4N8AJGcXWbLbC8EzualxJxUbNJbdvXgDmq0NOCYVGkI9hro/TKjOE
a8BNBhM6ZwKjj3N6TpYPMxndBnfMbeiL4MoZLc4bTvUxLKi+M7r2PWDXwAJDrR+ntnKiZT/1dyv5
X5b5qs8Z/KTJA2Rv5+fewFehMAmu0KaTNFIifHlOp8VNRp7+/q6gxGiIBzWO+Jb56LiCrbO8NJyc
e4tKuu7JANSey+4McG4rZsnp8U/o7zVr0Zx/m5xgR2TEFJHBQ+aDUhyNFYmg7kfEUNI6DfmXljyv
E5ZoFfM5zMoYveTYDW+qfYlWdF5R6tPKUMxscsN00rF1hIn6cJfJp6YCforkCL7ljMYAMYfD+sxf
bGlXHJeF+s5cvcW4jvq+ZjwbIaFs5ENDolJboawCarfvDSrx9KtFYJul0bfa/+T2Y0cbNRQP9bRs
cuUjbq5r+znZw2bKKIRAV2iM1axR3crzq2Gvbt8n2yY5NPFejowg6apdpkaukgA6kKS7JRR+B7NU
CMvVa0wbzBBMJjXWtZ8ah4sO3uCY8NwVXrQCueYT0I8qOQcp1t98/UFR56oajj7lw2x3mD+CSJoZ
jjmT3niNGDdocJ76agxKs/YBzb6DnSxv415JCwqmn+t61Tm3gCex4fkqOcZVsswlwRhAXghJK48G
IW388B1Fz66Jqe9TpdmNrM3wH8bUXZGRbMIeq88U2PFHMVVHA1grWfTgGISCegHaqIUTix2QRawn
dqsaMXqxph7WID1dfNsqDz3Bkc3jTCVDWrs34+dXkneJRXA+HFSrDhgMLZSo43LfqdMmlNvN2tu3
kQp3RvOCl5DOvcN0Ox+6sT4udQsEgu1NcV6s5cnsmyBskAKQdIR/ccuAcbBB+eDYzTDgWND/lLc4
nqnTICkeLYUY0yJ5Jt/QMcPQy8tLrdyX9aM2fwJD2HVQ8tWEAB1pYpNnuCSHlhpZj/1vDc/i5hpg
yHPH7tMpxCXEIYa+1Dcgz0md7SvL6zq+YIPVza3yGg5fJvGi4+wbOovy6KmqtGv+urbnjjNrloWz
auMTzjUeZ/ke9oSrND3j3nU/aS9Gb/ptNsD8sx6i9WMqeLkq61C13d3IBDOTcq9Vep8x7jLKfOKj
6tTFI7IfX1kx9llL+zbL63MeMx0zuNN14KNlt20YBkVA8MSCA2DwwpZDjqu2FqTPTLpfzZ8r7aKW
Pi/TGTjCQur9jfQCnc0P896xmxcVAupg5G8TgzkTYYOsjndWhAN87K65Do87G/ZWA3e1JuRC9JMn
cqx06T4iQL7Mkl2v30n9wbai55GaH+Anl8tLS0swzO0ma4iuK1M+fYS3CARms2TOLT3qtN6ptF8I
Uyjxi9JVoh9Nn7BDOhUEqMHUnBIKSi+mTVnep9mjVcOahaVP9xdE4eJmSeLMYUixYz3Gpe7YsraJ
5eKgMPZW7GzbG6/aHFNAxtvJtI6Tkt3pxmXFOD5XjC9p/uQ2DEC+eaX1aNihn1pvefMypMbT0s7Q
MFbHJqJDc9UBibNxUCvhM2D1xnFfE+hUmIypSzIknkwACFn/ZB/6Oj4PcR2I5l7IoC+NA54UJ4bu
nIXXSsBdIKAhV59IMVcc8i55KynoGAaPv2TKn4mU3MTY4dJxfAn52/XOuExtEcDEdoh7AimgemO8
enXz3XWp35KlA1Rqs7bpoTe82EruCAI7xBrr5Nvxf065Txp9dpnxu/Zy14/hTtd7pFuxKzRm2Q1v
1whoOd3xc8CwMOLjE9a415jmR8obF+F2/OIkMLoHQi/ldZOM59l+BCMWBwoXrjJ+cxNL8TlLns1W
gzscrM1Lml+s9H5BwdffF5U4NIYzPZAZC6ikx5f3hJkyG48i3GbSBhhiZ9/iEXPHYv5hfDT5+pWh
EZklKruYeHuhwnTv4Ifo9ERG4i0Ds/Cy2Ei1zv3+Uyja3kiaLcHHAYlnL2mDT5Haic0dI13zMln3
PQOOwriuxXCQoLBFTTBxvvdE0pc3HUG9PCQICFBtf9iLcEB9EJCpO1pB+KWi+KMkmD+ewL77t8VH
teLfn0rk+9x/Y73LKDbYG+5lFg7AMFyhU0bNOT+ba8mDEVVsyKNbzB/bSZai7bzJm87DmoHqOd+p
4Zu0/kJmoj+buRlrtxPxK0AEf+1Mr2pYiuLcobbKQuMuwbAeM5ObKlaO88BQ7362pI/IvEp2+aCJ
i9bfaXDAM1bcHcEFjSGY5r5YHZODHPvmGhiqeDAHidS2ZaObn8QnDEzr+1LxuvBHxkZjQrdLUXlW
jRsp79hSnG74ENN45CyALI/Pjc4tO/XpuaQREJxRJg/eGoLaKxXX7Gp6dtrYenqvsw8j0cgqwrBB
cC74by/K+435SWIqTTB58dHbqJlMO256DMJ4mktiPVWK5YKxG/2RFLubdlBeeHfFIXnHoXEmK8xD
n5Dm/akqPiv9rZxwfRTxj9RwWRbhvU1gcTJ96tLeHqCyiufYxPJVAcfj2ZbEz4QRflVeqL6Rl5Cf
KyXfJinV1kiKAUtaKWWkObP9jrnVNWIEY8oJaSNzobNPhWRtPJfmU1T8lhqGiPBcMA7L1OWcKoqz
cEtq2ehPpPEQgkpv/lARyRDKmHo6cpXIEiI5u80lX85v+ddfVt2drMneGGH8WOnL3tLsna2aW3m4
s8anJY0YHTBLobab7Bej+NVLPoO9lVhBygy4y4MQeo/O7UrQLPFCLDQRmKuoO6i1Uav4Wiw9osTg
BOCI5MdCOzcRR2MMx2qgqTVv6b3YEvOTWVcQVIx0G+exJ4Z5Z2rTPsIuPUjxtaswu0/3Yy99id72
G3OA3QPO2YA6WOf7tcY7JjPtY9HaF4TdEuHdm0TM549ji3svXhlcICtYikBff/IRQs5bas701eNZ
7lSsBz8CD41Fb2CxMuq1+SwlLaXUs26x5QZbnmOmRHQByeGo2uHLInDuaUFC2Dy/8VBnOSsZvouX
YX28NQys5N96g88uW7amsAeer5GhF0apmK7+lzKKBPb6qbDVIMUc9wA5IkG1X+90+xuYDhjKBDpg
hxJp380qcrXuKYN/biI+SIeXHMFqVkk/pqR2rmVfq5olEynNFknRSSifq2lbUW5oYQrbvrtZqZpN
P4++vBR3DN4Pii49pGLZdW21Q9TnRoLSkZkABvNNO2zkbjpV5rCb4rP6XTH0xT70AU/B42MxqpPc
UoEL5apGQKvy5a4Z2t+5DGBAuOFqbGpL28XdevN4bCIrPsDT61kSR3F9jMeD4DgjhtWpFZKVZ/aS
+mTsVMT0UXaocNYqrQjCytrbkM4gk6IfsUcPqKqjdGxji1VyK04ppe2vyKS/iBHyDnirdlPGzyd9
WFsumLxkktdcTK61RWUkP30iBmW3qZAumz2zW3iwsyHBzxQ6FnwFhB9DMTygF/FbUWxkSglV7T1J
N2ANMIgWymu/TvuUS4ucgUdTV0kvRK0jyR8sBLwiND2qz12NdojtpJuHl2nKnSGp73sIzqaJLktW
dsPY0VG8WUQMOYUReVaLmFwSM7Q6UrtBCTL79KOEhjuvfHS1l3EY8AbPhM6gz7lvJAKVKJiRKI1X
JJ9vrRVR905OMz0pucbcDX3WMPlJ9E1Ajt/x8FeKTFKR8BvtULBXLAliUkT/Phe3yNanlmIzQdEL
l5YjYCAAji1z6Bts59blZ16/B0naUTF5xBgFK6lAsSDELxvLH9B9VD5EF4pu11GSSfGBsmRqu+fy
9ubFFHUdOXnmr4V8ibi1DWger0J5VGa4p9oV1FLh56bprqN4RuTnqYSnz2XO62mb9wq59yXWnGwz
0ZqEVf/eZ5iDU8Uzelat6aYmqTXtc7Z6b1bP3dQyjI4iaTuWEiGawczMoqASYFGC7wvVHjqmhijE
S9/Hx2whpJbPXSPttqW57pi2ILUIYaskUeHXVgIirwEvyBIukp45NL0quzeU2955CrL2REjGQUd1
hvKCjCjtRIIiDHYvIzs9T4ZzBA9FgTQ5mQeRRL4uoq0CKLfrRidiRM88xIkSFG89bEJMbgWe87Yy
9rUozyFRie2nxQM5oAy8rYqYtCMLql7L6lmaBEz82+XOWCGZLnWS+xP6LayjDyW9+S0bqaAzLGEU
VZemjdiHjg7O4p2kS3zu9TUdIBJUJQOEN017S1YKUZNWBEsIjqd5BUUuDiwZnk2K3/bGN1eOmak7
2OMe677ct3r4JTTe4mqut4k2PkiZ+kYMAwiuEpglM5hCln18PPjmsk0zSKd5oSoqC6ZZ65aYVkdQ
Kzlgcf0uFZ6m8MELunDmF6ThmPXKWKOZyIMEXjWrYOcY5lhxQMYTuccks1KJZ8wQwu8kHIKCpizP
oiewDW5jrqhfau++scsNNk/g4eueTKYMARtWBbTz6muY7kb2W4v2okk/WEmfZxSMdvlqKcsmStl0
N99kWKrYVJT4DK+L+VXn1WRdtuJRmpXtAgwx0ZNLjTfQHFKHKNjEcO0q3DURgVWsvQU6ur44KqPq
GjesVVZ4Ldo4Lbqq+vta7gDqBhjqd0Uxosz7rO2rSKVtrRP8AL2XNf8qP0T1g5g/ppKhkOanNn2H
lnoLn+ykIPhSuwtO2R8TWAf4uJZSlowPJys/Kly/6qhfsdAeYkl3KB+PVQJCV603i7UyD+tdVU/v
lrH7TOTpDbOao0yKo0kVCxhjCzrYU6gETXsjSccZWbVOTkHLYVav/WUeqF0MTn1T05n0KHcTgfD2
FAHjsOyfyYzfIPL4Ff4nFBLDseXwG5aRPoE805BjofusiohSqsyOLKgztT1xoOr6VZZQXneKcNeb
Jdwaw9dcU9yYV7M4IQ7laYhGp86X+2Ftrljej/iqSaqH2t7Jh5uc0aqdCRPqKH+NzGvber+u+Uc3
r6lTh2RX4klg3t1y0wR4S8nuK+7GTBC5s+raC8Pde0MfkkMWy9FmHWlejVl+nmztOyKjCKzN29hF
1YtFVmm1ms+l3cBglfRmK8cx09se0EVqLJuwJSppASl4E1JFD7pkk1IiKHx5iakRnKqV6qs8sRmt
Y18lNblEDjqqvf6/uDqP5ciVLIl+EcwCKgBsE6kFM6lZ3MAoitBaBICvnwO+nu6Z3tBYLEWmCOHX
/fh7ryzhk3IaLjpPdj63zTqTfYbAOeKtcrM/oCW2TpnAf+zjLS50xvQsc3NF+gLmOMEGxlI7jBpZ
xmoQpN16DEyHK1b37UI44NDoeg9BjDXJI+ZPsJaXX259UrobHZOehh2311tIm84P27Dc23qIcyPi
5gPLzRGLtrqgy2n4DSESVq8R79+0RQe0J7ExsCJ4ibkCSUYZaroR+nzsghf6AyPkP+vbM+7w9jOw
fgNaO5bjiZPPZrFfGGlF5HPaZC1KMrPTfDmh4+HhH8QJaVHNcXXZLz3aU52BwbeAnZRsSsPAe5Yc
2uC1G8etBGUsOM9W8kCLhh+h/DHJZxpvnvRwelygrXSoq+zJokmtN5R4yWMui/nLZLHZNElCR2lX
reECRbvO+RrAqwKrttRrJttiw2CLqBqIU8hN2FqimzIq7oaUpozLilB2RwoS9qnXmbthoArAjsZ+
q0VJinGYYW+pGHKVKfHfhLLgIGW8M5q59MOJWzD9wSwWDbNKVDq1lVlDZ+UjmWzY91Qw4DaA9rAe
wRmMOkWrSXPU6/EzQZDaq7JBTxsp/sOwpj3pAoc5DY9zXDnMMVI6EuzC3NiS9B3ehQrOzIjzZQrv
Yka3Zhitu+FrRnPLE8G8H7czeUyd/c9DX4MPQKsYfuTxshysEAt9Sz96xJdlhaAxMBVU8TrgIOQs
/SWQLEqSJ47NTgZqATGW6fhaH34y7qENyZ/BeqYibK86dmZSP/NDi9blhZ8w1Ncuz1Zif2iUuPSM
ebISf4RYu9Y6jVxOBd+OyahXcjYMbX/q+duhu1rM7GWaYaEe9218HO13IKXbsuwPgf014MnWbHw5
3rOe4LCXq9F2GN/RfBey8Vfo7HuDFT6Ru0RtkT79sd5lxbzVTS7fcbWmI5MJAMk0BHPXeivsj8Ri
9tTdscE21VNevbqIRgPc0cXHOpfHMgBB7NyX0bhA/1amS6yM6JmN2yUeuEiSrav3psGPI9pz7JxZ
tyuGdrmZrFPxruAPD/priWhrpgIREvtK8CRFw8TmbaBgSWdzhLi9htPA6ZgNHehZzqPWMj2Pi5NR
/XCFAJyziidWd4XpQF818uqwXZhOemgiJvpUzSA9F+2RJrfNFKe+rZSfUSxyP3EH7sBXnJAw7OAq
0epFClaiC0ic7xQ3fcd+HyBlUcA0JvYqmrYLA7+cN5FpUoIL0SE5eBqUsNzwPRdcBuQLjd2RJpZV
9I0sCir4jN+BBb8B93tK428a9xDpYOARBUjfc4q57ZLO7rtlgKQx4MB+XNcfZU7wgOlFzshNZBuz
b31gqsy9sCPE9XbkoTH6c4BySket5rx5SLh9/Fbx0Iw2f4ZnpcT8XNbbfojXLibbxYlJPrN3X2dE
aVu/q9rkVJrVSg4xtm0UxOotaQ91ngKdOSYEPRChKv1ERbcR3KpbwNx2YLNTxmWEjoWDuZ1GINsH
AvtU6a467ujV/AAnli0/W2vNyQmeiLXR65BADMMnlz3lyXBMuaJH1eOkNlbzNdfY6I1bHX3X8bHF
5ITPKFWXyfsbDGirYbXKLTjsauOyw5rKXjGn2Nq4bCcwz7upwGj812shki0eN97EDTdzjWZq6f3Q
/0DbNSLnaMO5+ytoA3fVpqOkfeAKXxfHBGwYaVox7gK2M/BMR8iQUXCKKRftxpXNNTQ1aD74wQm6
KlyuTfvSwlhDNwcOQVmtgmz0c5Zu/VgiuUXBbrZxKC+dLCwlvbjXoGpCZYv1K8HeVevuJoxpzRtd
BieVfYWcZpcaq6B8GdVJyK077UQMuoqXzsyUPeEKJGoSqNXHSBKk2ZrjIscdPZRNGCAr/H3wZHPj
rUl/2GhXhj1sQ1ZLkz6nueDVkLRAyjnaUf+UH8z0aZZ/24XX+G5j+Ky/wXesS8/Hfypza60Fz2aF
kcSuG7F3hnb2nRmgD3JBG4/VzS0foD61e6hnmN7r4WtSVbguDV0eoAzDv3NjfV0yq60dgH8tN6Gt
HWQR0ZhEWzeLe07rSrq++BGZs5C/pDRTw8I8xT1jCTt49Oyr4pLkwDx/0WJvXSm0dqMOR1/V03dk
5+5LO3CTCsL6rekZU8ZlyUCgF0g1TM1LFwXZyXfjCM9sSOznvns3ioRWiczI12pEmnK1+1oW4YOV
fXnBkDFAY6kCFUxSSYK7TYvhJ6+mV5mxe2IP4xm8J+jFwykf26Bxd7QabaFE/dEZrH7mdVSucm4K
FuMsLpYVmlvPgq9FQt9A7g63ufB7hWvmCm7kOvXPgre9xTdigiVw6MWLeTNgn/D4fxhXINySlPZd
IlHic0zFvigeivTcexN2TwZM7o+7JHVvU5k+TYSIAEQfG2A1HZqmKikf/QFL2KinWju72belJfcx
Dy+eaFCJ9UuqsLpCITb7TU8fUoyVRklIb323ktZDi5EkJKYUZTV+40sxvniDded57xq5HW34HSwu
m6OZKXRka5NG6txY/DRRfkxH7Cf4uEHxiaFYG1xku1j8yRrjbs6Zn3cNd+Y5IJBp1xXW2JJlvsX/
1kpfSn2Vaa7+jdy6s+w+pWHVT4JovtVxe4g0jjy5k7A/yjzahiVkjGxMANw202unrdusVle7B0br
zjw5YSv3Sap5O07KIbmlc1ykd/GSR8dHxOan080BMfQx6zh6ObW9LjVqF4yqGg9ezRukoyYCvcfG
v6ASwjXCuWVaQkEsS+DE4sx7QV8ZaI0QSCdandoRrEL44lJocTH6JlpQ7GpFn+TZNSErzYzGobve
McB6iLPOIRfXqrW5OLao2CX7pQxrpXXy2uRo5XmtIFvHEl/hUS+Mca1UZPiL7Ri8YnXJZuzn2KP3
UZ1+QmA2lgOxTkl6dvCcduaZWvel9gT9MnLTaxPmJSnZPtkkGhU/Y/6uT0PIJfNzssWI/JquCUrP
uzatGWen2V8knMWPgy2Tty0DFb4hHg1CPvpLGduK19CNHy7mtOeOS4nrtgnY35sG84ykSop3dnnM
GXuuah5OLt2TzYlR3wWRw2gGqALTyn3lwVGP68j1Pbiw/txqnh/CDR2LQSI5IScvyS+tq5bbCSfF
UABX5kYNsiiNcGBE2SNBjD1+Cc4RGD/nGmsCLQTVqtHLP0WXHEgGHkOLnS+Mhts0SvPsSGqHVLWh
DJ0UbpHjo08hEaFsFA4e6TlkMs3ep8fYHca65OQWxKffX1u1sJAjUnB9KdPB5UOaaS239eXT3y/+
fshsCrdh/RDT//3094tdTY8VALmrR4HUkcuHsv3fTyfsNrCGdSKMskwaoBkhJ5mSmWYrCnHslw9L
Nd0/H36/9p9f/v7uf33t93e7Tv3fv1YVc3R04duavAR9uTAtpiHAzKK3SbIGOhuT1etunh6SVog5
8K2q0SxPWi2Sf30qcgdvtyea7uDWgd/TogIHGsDOP7+hs7wK0gpuNh21SpGNs0U/Hf/5MCR0yakB
bzBltbiSpHP8/az692f//DK2qV/BkaclQ36K0v/9AI0i9Q031LhbWuC2sFwhzNonJmrzDmt0UCwd
NppGvHD5YCfM+szlw399Lai17KDlA1p64rDVds7p9zPu8chQ6YQmgZ5hca9ZTV1hGtulGGDXJP0f
FZg6LVhR1537zM3wPgbF0u+R7BFAb1FvWyd3TOMFxBaDZEmButEi9f9+HY3hfIpe//MHfv/W7x+F
+22tAl0WG0A02hkN918f+rlqTn8hTK3MQCSn3w/KM7kJ/efXJo8B89Ee4cAiv7AbA/HRGY1xsu2C
WI3r1BhaKR+ZB/e16jr8DNxLDAvEYa7fBbRzKI3q0cF04IYl7b1lkiFnbPtukAvCJYZDHWMLrXUd
FxAbBPslVIRWe8M7ztTQnhwyOhsFxYfLUBKdZWJ8YNCxt60l2hUBC4RWFMzT7wcCnlBeBg3rQ0+k
f4xzl0+BlRt94XUbzQ+cxjyFc/uZpmGHOxqzDF6JNii1DXXgz2Fg1QzhUsBMDLgQrDjHk4C/BE2j
bSIUxlUSk/ET1XBaKMx3tSYe5kHCR3TmQ14obAXtWB6kwxnNw2hayYkkMq1fzL3bbVmYOxvo8iYT
NUXDYeYwOu6vSWCVh1g9ycjVXkL83sXArcIAr7OjqxZo7hhTHOfFGH2Bpw7Mlzfm7G11DYosnGLI
7TF3M5O7VacZ1zAl3SeEoLU+0qKjwa0XYjXDBXeigrUWyywjfig8ZLN27jJQyjWnsby9lZfZ6TQO
7SraxDYqfazjaaTx2/+FpUXZ6ve/pjCV8EMgKBGqyCKoeH4qJmKD09LtZnfDk9SIs2BN+f2DU42M
rnPZPBQGbheKaOTOztBaBw9FZyKU5HKfASQe1wz5ym47WgFml8ZL/Aqt6Z7KpeU0n/9pRNJvKKuo
txFtjPRGanKfy0LcCo3DqVNTu0j+Z755TgfWOR+Q6Lv5j/BmdS9JQi5wvNRoJ8i/7Taak58yC7FV
63p6Ay91GebKfOW5MDZlXjl+NDOatPQq3HGk7deG7BaudvqUlmOLlXPxmgZ0WInJPhlYhYOckmC8
OnUKWSYxJ3jDIbTlvEm3v8i2mHyMUxXURHXpw+TmLuUWDiBHzWGWANS1M8xhZyAcVTzY0WjIe8ur
JVwjp+JuaObb/3ytThZV2rBxUvVjf+0Ba/z2mw0z83ty71RdL5URvx+oH6Mtg//SMMVM5syJrnI2
zoGxpEZLbqwthFqwPqHY5ZXXnOlzTLd6B1g3Bhx4yqkLOyGR02dptiPDeBQbh42wi85ZJcMzJ2wK
AYdUWgymY2+5pSKpGVO4sz2nuuCcqS51yCmirCogrFmDqsJBe9t2I5jmf9dVGZbd7OQiqbVNXV6C
oMbN6/QYYmziKyFi+brq+/HMgT8+mEl26WrQfb8sTXrqS14T7gJTNLval334+duB8NuGQGySIOpo
MJ8ttMvQ6e1ZIxg+Wr049x214r3RC8aEPdKMe5FsKadMj51bpDM1DTD77Ze+X49A4X2aRcKvGp1c
7vJv1bnhrm3LunX1gGRUWM29oXXOjbJTfdDEwiQXh99+Q4e7E5NUh7fLs926mFJbusksDoAy6Z3b
P2wcJ3gFOOIwmWLcw/8h3C727YWsFtcJUaHeNVBS4XEnfaxjK2bMWyd3I8VYp6F9aJsMnSj33LuQ
5OtJQOo9pSMdD0Rqg80kxHCXlfVwN+rhvaSIAksmrox8igAIpdBMDU6Ea1enHULDubN3jcgnoiih
pnsvVQfFl+7UkriqNJ5bpYaN5R7EwNqMF10dmJE8mD1BU0/IS+l1xn5UqllNdZLhL5qeBqz458xG
/Eh6cxPN+fxRudWTMgiBB4mAIhfnyRNdbbcYyYSnPX3mrJRvAk4RB0OkC5oFJ0qt0QfMAPVWMEJ1
wifXi5e+IGj6UZHbu77GPfe7SAU2onle0QhjR8aDrFtr37lQiajQC3uyhGQNnWaCipXzbPejoyCw
xin1U84m0HEO2Q1Bwn+ayIaWF5cLggg5mBkYnEXrmGJI0JP49Pv6ckjxaIbqjyiPODDVGF067dza
YclfifEB/lIo1ZyIq2lj2yyGRyobkbc6hv6ydq41ZduX3xeUlyKHiTIZaaAI4z3H84MaPBp0crfd
1JUj32K89Itxqtq3LFzXhpK3XeFSQzIqPbumURRe5WNY6hp1mR2ex1hRNVXV/HL5msvZYm8YRB+8
ALlYl2yfg2k6d93yIbIzDLLxLP55R0+DdXHpsT10PSZ6SnZ/33AzCOgtTB58uUNHEERrz5XGwS4c
PJCHDIZjbmVGe9VVTtsvL84VgzDyQGJ4CZLUuHKBMa4ACjgNFDmSRS13MrPiuy7oYvylcfLPZ21H
fVzUY4ZE9t+Ev+AxG/rY2tPSV3MC4jw6hrl2bWkcUlABYdQY/tgJUoADIfVxHN7GPiwvKsbM5qKi
pSZIENIz8TJhSe/GbqjXYeXuTICjCK40g3eT+9NGTrKTbhacQFkMgnJ60Mx/vWiBCbbmNgiE40tQ
Yet4zhB+HPqRhBZva7zIe0ZgN5MxJy5CQbo9yHFRh5Th9oqI/VgSlgKwdqptxBVT9m8JXUxOEf0I
o8bhU8Xm85C7bCgouhM5OLsLqACpwuSY2ZiVKdUjrMXW77UYEgLsuTvHGrZTrq6jYa29oj1g3uWg
M9k3IlEPdU93bUQJmW7oW0Nw66s672GOw6cMpsO4U1ilj3Hwbtm592jrEitSQx1kWW+8GJ8m4HA8
jTlcPxn0fjSRQSusWLCqzNe5abZDaqaIZRUd8YN9n5fVfnZhxjd4t5S1L2ywn0U0lducERZgXC4Y
o0YpUActKwO3uZhJapegDtDWlVTBteCRdszFLDKcp9GlCykBPpm47tWquJMLN+6OapgI0F0nM2WH
q8UhH1PW4eaGGAzYpCOHDlxA4vPzKye79kPBMSP9Aj8TnqqZYueUegUYGC9ALxDhMjjQ4YN0C4E3
uE3g4IYfRpIB7a7xEcgiOHmDYew1d9l25s8hhLsrUCSFNtfn3lSveoj7rNLni16rd9fhttW1HYuR
hX/d7fHdiqpaJZ1VH2rBaNDCcpuOhN8S234oYukxYlJAtR3nInjXbPRYGsepBKPMRAmxIT17nvuo
GeHaG+e/Roz0jtaA2SvqQz+BSb/VstdJQirBrND4QrTQnSfzJAgftKyR92ap7lqrbak80e/Cwmte
VDZg3YBSupmqe8+dnRXrnX0NKaDx54KqpQzn2DHDaMpu3eFNy4dVEAMHkLGxbaECoDNGh8hq+i1j
jsVNK+nqs70/kQG2ZUqbs2dH9R1gWo7e+KChbiK4BBomy+a+STLtj2jjneF2j1lkXKumqddZ3h41
Qn8ksY15DVyTb1clQGnnZk+6XDv0Qh0LXUA+ycFKKHt+gp1fPDpkGc+c2l56AKq/x7/fQ1+gd+lR
c41P16ywnyjJARZWPQOIEZeQueuXoIFwgoyu4ynGLYAnnWYKHKkl256bMMDKy8uIbZAxVecnNNgb
cui3jFuhe2afoqtfZAR4IHACgiBNtxmH+yBph5vrmZvYgI/bZ+PE8+MRquEWOggJ72WaPkQUwFcR
4ycWAXL/EibvQBn1WkX1IlaTTqsADCm+b3y1PSd4IjauZZv7dvrSp6YDaZQ/8ID36PpMqyxPuVSd
E6m3EnzhxAh3Vut8OqUFvXX8nl0bC9Z07ExgqQS3/+iCxo+0rGzKImzi6BOVqOpPV9BuB2gVg9lk
7Kax5PE2LIKxqvmrwWJYTxQl+26L6TG6n238XDFOVPIiADMzRCswPMPj6KTzUo20m5L+RlDYWFFf
8RZNxo9uOdCvk8pc5wbiVi4w3idYwoMCZ/7MbK7HXeyy4q69TsdHzsvvBAXEZMTcmclryyVi0yV1
vS5Q3r+96Va02Rc9cfveIc9V6Dyp0BwTP7f1ZtMkDLqyvNF8LORbYTRiTZuYSevK+BLBI5JjXfgO
Re6GM2VbK/njMVTdqb7FEtDXFy/XMeZ0JR6Enst/qz1VqWJIl2Rvvd2/RCWt9RNqrWUbj+1MjYds
N6ilosy6N9EYf/VcZeeOsPdS7LoSHAzgimTuyq6ynV2b/WkCnNDroEGsYBOlWbPpantr09i6MXGn
dMDy5774E9kM0QcbQ6EKGVy7aPLkKFkAoW/4cRofwSU+GBxLm/IndLRgVyS1tRI6mAEv/Gum+Vs8
AaKAGwmJZsr3UW+Fm8qDyjO54Y+ljNEfUmLwlqb/LWWEzKzGD93RngtVYAYvmNdMnGSkEZ3NBoiT
pyzwkmSco7L8tto3S6oRa3n9WXsc3oOJHVzTG0rHOeroNGDLvsQVhq+oMjkRD4PAnYEIBpDTlwa1
U4yIy4mmGSzeZJHnYDvqw12Rg1yqV5QqS27ovWD+UrRvXHiI6kzsn475AGIjWN/bRfLRZDVJ3zBD
4WeBD6R6C6MldNg7f8NyNHdhhtKUkD4T3CLhgegPevyVhvKpc+TOGuaXKWWoVLe5ibLAkFCvGaZY
B8uh9aiTg3ZMk+hZSx3Gll3CCab8sPsIZz6FQqvRta9LtEin39S2RrjCQXOfGDZSXUJRXdyyuLio
rN6CjmiLiQmKLrZNRZBe9cv3FVsHpyJu42a4D8bIfLFmhDFpAy2UX02aO0dvGfvOFXNZrvsuMAPq
TzdWW78knEY30DB2ZRGegnFcN2mwVjErQ2ziJAQ4E5sVtzsGwHZlZlvOVMyZJXKuMxHDM8jo6ynx
xlbVa8yjj8nonEKMg4M7Q0UIOrS3wTujOhPsncQ21abnqiYk30QZ+43iP6SuBt7DlGBL4d6SBc2X
tbg5jY9OH3JCjc57amLqcYqNPdYOOi1iRsW3lgfx2zh0TxNbJ+AXuXcjUW+oUNuVLFsy515EIh94
TbyyqDhPpXMpscQWXPpFcutdiD9uyXOdFNza8ir8zhreJL1TEd0Q55oUAHiO7AjJH0N74OwD/QEu
jaDYgR2txUVlIRhUxaNqcGzQ/tTrwCD16DuMxq8c1WllxVjbuX36RYHlnGUOD6tef1BlxlmuyugS
nI6FELukKOInGjIPiksYj2Ttx4XKfDOg+hHsI3G9fHjpwORRmNWYvI0ZzoocDwdssWgzTeBOwKec
0L5MP62T9Zhmz1bR7DGqvgvxoCidqYoCTIIJ79btTR9f+fLA4Exspuk4lKw/9GvuRR0N2z6gp07R
3Ee54h839cTKZpNatW1xyhpFp0r8MYEZ3pgmcBZ7Gu9FTGLBCAbczYDWOI9SPZFke05V6MDs300r
6m038iDVjrUTY7cRAs4SvOe/pZM+FjG1shiXYG8PKTdXLzvQJU4UUD5UFe4RN2n/xsG06pc0IZEx
PIoVWmFC3BQUssQmd694CwRFQzYjrb+yZJLbxuqhQwSPTFnIho20jZO263smKbWqL0hO94Aso32z
PH6DA+NGH7mIRl5yFB5xVl0+Ra59Tjsqubhq/NQ5FTlSH2CmFF/pkvozLaf2RwLEK2Far4bRmati
out4rIzvvstuWOc6hEXYdlMU3qUmwl45J1ezErkfhfYWtvQr3yRVe33ylk1RDjIJz81kzRfAfuhl
ro5qyBtgN1f62mkIsJL6PTkec1DYXKqJcX8mEY5QW665RfvVcsID4lPjYIE9FeuT7vdgIyYJ2cu0
ODuUDj6cshRoI1gSKg38q0UzEvYpcgeaeB08OlQYHfBCbmpIr2V1yCpad7WU2RXcAzpfzhUvJ9eU
ap+O/dljkTIwxFmF86YH/Yml+dSH3s8kGciBRMTlBj1qMqxHlDZAh5HJzp2+z3Pf7MK8u8sa5zV1
StAtxS4pP0OtuvBefa9/ET1okwUpGwJNOS+zSpzc0LhkSX+eQnWjB7reRJz3mGzaHBcJ8/CTkz12
GKLYOKhIy/Qgf2poYG0qafNVoIEqdlcACu/E4JBHBr240qXxpdrqY5jclcuEdEv/k4G2fKUATB3z
/FDaLiGY5nVivMoTKD8Sh6fcmK12PfbCn+iA1X2NHYMzQWbeKWgys9J3KdIEl8A29PnJEUTkSNLJ
Gp7mtnrG45OvCzjg60ivxcqb3e7YsqtzMHvHewa0I6RwZUY2OrndSJcMTfK41L088W45BRWlIsWm
3AqmoeE8YBjGSILTgiaQ6dUj6myz0GfdVRnmiwz5+XWOxoHGYG7uAQ6mvMO5p0y4mDXsVlgwGKc9
TK1JakLTQLNU4ts523PDCry0ZiapwxsIjs56zqz6xCHptRkZxsOD2ZRO9VxwV6ySiDb6jDIMBXjF
yWKEXJPQWdqeZs34nAmMdVbYMnlOSdREHP5nyro34XLqfci1hrXAyZiYGDVm7ELqfjLCjZVukm0A
sVATRuGa0IAhThbsMLBh+1l5D3pEokBSCOWr1qaWo0XRLbsWhhk94DU1pusG1TpFO/UNyV9uB29f
mwHAFo0rXZ8YoEDc11y/V07AGREEyUp4Kd7d5tVdKD7GELxQT/fe11gMZIf6mpXblDo6PTMfW3Oc
73sKWDgt8renLsccb427kbpNnwbqTBp3TZyegmDEZdxN0Zo5zLWiL90flcBM0mRfujJZTd1wo9zs
lT2DF3Lo6RgzR16MjTwhUdYbaNFXo+4vZvtip6YOWW9Ye4nCF+/mNOfF70S9FpZw+RAgOGyChALq
xe1bxmMD8jZ87EowSV5mYvUMUMWnVpxbAIoBJpidFxp403L9nTbth8J0jEM+sJj3lX7gTciyQq1V
EMnvKqLi04a1wimExbprw10Yg6ysUKwyl/ByIBsSZoHGI2wPJBzspuKgxl7tztkDcztiQB7RKC0r
n/oy4EZgokfOFbQrM/zKkQU5U0I6Yf7xVI/GtTSRqwVBZco89e2Mjo7KV+1cA41YJN1EookOIVbY
rad5NJPiQBQ9IX7NYj5Nh3l6aYv80npMPmWbV9dk5Gxlt5iw4fbb+wSFKgvZ2aOmJ1wANIrOdG01
mdHWTAuxD+ggZkDFHNXqP5IyBVZ1X5OO8zm7ELI2STCGRnLK45GaTTNdq/CjEDSF6tSPlgbyazmD
sSsVaAcvMNaZw0CySFFn9JzxByUj0TqYt00evmS4FWBx4/kv+vucTTrM1lWOBw7eGAP2Uw62e9MO
eFD1KIOUzK0NQyo2JWLdgBqdeThFOgGUwIHDKGRx61LtW+SVRm7EGf3Qre6pCj13Sn/vkdH8Moin
VeLpt99fQQos10UGjzRkprB2GKWsWlpcoDFLPzAFnVEOxq12IuwYZiFLOlXVIlBbQ0LmqTJG4qZI
frpWgaCFa9fiqKfv6gf0JFY3w50X8uMev83w3BvVkcNdsZcehp/EJt5mVHiaotjqt0LinBXFraei
kfE4frUpSbYzcUzfcKACDrp7CJftKhY8c31IRqoAwl8O3Z0eD0c8kYdBS8dbPI0/NTdTzgWm7xgO
e2ZLdiAIcGdXzniaUiJjdqe8tQmdFlMklqCYjWl5ecBuqcDaLJydkuOemXXvcd+NWw06QGONut+l
w088F69DYOUbU9t03BB4m6p53ROHqwzO9coCVGllmD0SzDxecGFUVNwZbrx4tElAsCwO3V8hwpcc
4tO5nYv3rKI8kAXp3h1lepJNcQ7cGqvdUgeeNvmFKdlrLUrl21EEQUijAxEplfMLDp3GnHeW5NFI
cu2Vo+Z0LtyUocbMLdSNNKYpvOVKczplSiY3DpVjhjo8jYHOaawYd9WQ7zlGn7QO4oM2C+HPsovW
/GMm5j7Sofa+ozWtRA5qYcTw3gfJRKXULon5h23q4BPTIXdb0GIcY7Okyij1TY+XWdTl4QaNhZdI
fhyEgzQT2WvZw+mwJ34WCSCh6YEOBqSxckdZePkmrPG1SZ3bLL4q3peR0CKWXX4OUTSPQVezwxUl
VyQMflE1Rzcq7uGNEBEPMTqxy8esqkQHctVQN5uO21kL1WGK4QzN48/ExHM19q27lcwfTkLXblli
hxd8tkByklflxeY2jc0Y8AP58TqEFkS+o26ntWosztg1tECGazjHhnjXE/doScasY3qLV14UjedK
58XP7z1ECucRLI4U1i3fusI2STXcTJUC97VlwcCtk1Y5fz8hbFiHN66E8d6S9ZMsdZOZWLSzRpbm
fnLusjy85RmGFotxHxgPrqq0fa77MMlQSMpDU79XybuoOxuO57j2Zs/FXmB8TqX9aQX8HG0B0UVF
CzHRBqlu6e/0Xz20hU2+s+ifG0mifC6gxFZALPAPsXKjiKQZ9jnP+3DdAJehcSfT9Av//YsWSCqw
k/eJu4U/Gu5VBSVEkZFk6FQUvOUE7oW2VsfJgJ2oDxiyiv4p6ys/KTsGhZjVt1M798+j1YJzLqcD
mZkLln0M/X3ZbVIaD/yuwN6L8rxK9YCdBNzg1ghgl/C6p11F+jameeWgscchsfq2TEAOcrkaCC1s
sjnEsd4Pu4zRoG+2Cc3HdrOYk5Y/4ZKxTMMHfRBsrThBnUWypeORcdW4IjjIqp5imzQ6aE+d/lM1
MT7XLHjP4+g812QMAHB+EVfAWAq/VfR/mEGssSlAOxa9vlGp/Jyy8RFDD9nIelu3WFqN6TFjjr92
tHtPO7YmEmkWIPYWWYHnmlJ5X8Y66LsMVl47DIc8COxTyDm9CGLrSCn64szqSA1gxZ5z7sv0kPlT
CPfBbmFDMpnx4uJPLhBNh6nTWIKG46xcDvuarTbGLlZV5Ad1SqcWhnyRFMnOE8k7enEFCQKObWcP
304FVkMS6hOqzXdQwIPVAEFjzOGw5QVm+5pIEXZyfiSUfPzvdVz+OFngwfAO5p2j0pcaE7LKGzbq
AnASfpxNPERYq4EKKddD6O1uaUlkcLaZDMoSkUVDupYVyUaDJ17z9L3SXRhuWOJ4wgzBU5JKahnm
lAsG7sOPmLgId9BbFjloTo11FYXxOjSYOeva4KFwvGaF1TpEQV664XVJXqoosbgSOphwVnLu0ktO
kKkfo0uvaJ7iqFcRJBxs9CF6Ef0owjVmhJhkNHeJxUf6d5aVzzUsscLQklNvgBYg6cOzkLc4RMaT
xM24sqzxT0Zr8Nax0jdp/Q9zZ7IcOZIm6VeZF7ASbGYArr4vJJ3O4H6BkMEg9n0z4On7Q1RXdWZ2
S7bMZWQuLhlkRtDp7jCY/ar6ad0cnTb8oPhibwhOwn27LQ1YOE1XDQeKJe6CyT2UTfNoWoykkQ4B
KIS3PcddQkbFV9WEGiCW92bn/keZStC21cXwksc+wgWdiroAoZSt2UPuWxv01gitA1kJVZ4OLVaI
NZcGFecm4UoEz3E3qIb0kJeSiqkSDAxMgwzsMFVKu2cDsNdzQSKCQj46HfnlgYqwquOI7aMSE1Qb
WO8aG26CvsyKkknktatISWKlOIVNx3luOnrpZ0mZZ5R9iuBXlircRq5JgIApJZBA0r+N4YJwpNi6
jvBkhUN57ib7O1bDz27AcBhVul+7ZbVDUcQV7VOike6UcN5RAD9Cg5KzmqEoHjXuFNhiQ+IxRcBW
tK0/RdyfhF36R/w8FxU21XmisnZV2MNVDMT4OsGYNvyFCeScaChzfhh/EmF6nq1YkEMS2NndN9xk
nDSn+pizcjBbdbDmorI0S5/3oDPIWMOz/zaMzi+lLO5Lg8fuioFIptVHwBZ+PeDvSWdQvKQrbPyL
wT6lXXhdFUhDI7ZpYl9657RcuBWd2YylnVUX6d/r1lOeLwT2I01v22AgaD7b4S2enh1vhNxjPiBy
Z0wsYCQevqFmwC3sNRpjbv9IAoSknNG+6zFYp/SRLGnzrjPy8qM0zI0JmUXxK7QmrcIo4QDJHDBn
8rvwJ3vTBeZatv054/i4n6fgsffov+n6g4Z3eGqtagcKKjrKTv8MG5Ugqvkug5di7VMP8wNXPS6x
Mb3JWJknP2n29Whe0t4nglfhzmzw5q5VOp4E6LKu+9E3dJhpMo+OI31kkjUU8FWCgQgnyz2zpCOl
EID0KDnf9Ea75ENh1sXZ+OQ3ZAc7MT5nTH/gsfkXRxnX1IG70wTeJ6sys2B7xhgzcfNqRY9hKdRi
E1SbruVjMwdQBirGSGwdCdBdAKROHzZc/U3S16wELVz7QvTBGt2+O7DtYC5gOdHG9ovPouIfiLLn
Gr0UQROLVhw36150IHOC+gA9MQVdnp7igZBnyizMjmuME0P9q2NITOfpr1HAVStYRfkV0K1b7ift
hOPGWopi9AxtgoiJmjmUyVhtaePe2Q1RyREVfRnumTUwPs3EqtTTzsvAZLYDWwrY6ltUupvKY4Xt
1a3gd1zZjU9kLtR7mZfldsy13FjstOIB43wRd+D3RuM9VxpYPwgMB9NYwWRnZJ4CAK72Non29s0M
TqfkgLEtEvE8Tixas4KDQfwG8gMzNw+rRdmB+Brn/GWe90la/upG92SF/DSab/YTKCt+EOPXkF4t
TsbkkGeUsi44FsI/mzHhrwxzth8a6miE07XQ8EZMTDsruizXpVG8sPcwttojgYSjI8dq3w1zhDbv
ISlK1Pf2iUquHw12IuAVgJy6iQlZb//gfLXvbRMIfJ0v/IjizHGDoYott4LTD2MNklAa0xWMlZtg
nh9ZadpVOtEdkLCit7EyEHmWg3FKEsFS2W4SrAKykceBTfjaofNxJeDgrByrvGYjvYpgtVV8MRLC
HMP8WkZvWlhLlzvea4NTclFQqtw69m3M1JQNFgj/gjiLpHpB2EgwOkZ9R6ff+Wg9XDept10+HBVZ
GZSsHCeF1rdR+WZwh6RCjeDNRD7AYrpTKXKCZTI9x1nfrXXPyjJS6jQy9YtA6Sf6i2dxk8XuZQkB
j9Q6A+F+qrsQtlOzTWN/OMyFIAnKTDtzADbP4fjm0p64wvI2FS65LIa1VeCWYG2N+8a/DJEPNChu
nylt7Vf+jyIaPylAZs//OifsVqoOIK9bqTsri17ZdFbr0qLesXdeWUFNPJHj/dyJewE6FLMLY+f6
jovw7Gp5wMLeYwRUhGx8lPmxSL4qk7QzPotwGSOIWu8ik6P2bGM5Mn3mSJYFPdUF5Gca9geS2UZE
MYpoXBzshc2afmpmrvu2oO25GEnADRET08JfRkzjgSIyG7jWnkMTlCxLeftaSnC+HYji2SrmjVqU
xk48m1nlk55hEhS2ZXQU1VNGQegxg9prsWViEwVlxEaUQcXZGw2M52RmJTFchxmg2Z1N9MVpIDtl
j2G2nmp944fZQ5jL73w+09j75PMhj5lMrpvI94ABQVZXIxPaiPEOO2yyfbVqD1nu37Rm15+Jli4H
dYCLTPHPnue8GDOXeFrUwzZRP4UDys+X9d1omiQ0wv4xspkXVEPxjAGeaFPAGjMzbV01ebAxFDMT
l3EkAsCIBuWi0oywqeGjfTgp+hL+g08vZNskPf2YMTraROOQwC5gIi9NpvpssygYc+Ha8mY39T2i
BEYCz/nKlUmpne/tmPGQsWhIPLdAF+iW2sy1/FAh2UQiuBYBVg5LiFBTylCCjuNVXABH0nUK8t/L
WHtnvi5YslfjQYjpV2Q3L0kk9xxsHjTNIZUVLKVf91zZA94qJqSRB7wtkozBiQ96Qb9B0BkwrnLl
mdYhlFxILsOSAqh5uPRI0qAp9tSVeLBP7Y3Oh3s7tep70ZNzdKLmmKNxqrzt91k43Jl1F2/rkoPw
OAZHT1Y/NRKBmJCsksjFFNwTesyGS0kwi8O7Bh9QiA37F35TMzWPhsO8BzLNkd0jbXtMnN3W+omb
TvEisR5QYbBtZ9R0YIpiUxbJz0iLa1FmPxJneJkDbAPMhH+WvlVuOzZmVScP+C5+Jo2fHrGybzOy
dpbddBvCRO3BV2praSBeVfRBK5ALb6a4kWBUydAFHlZIkusmMUeo+dMq70ivtDWgaR8rP0LWbWjM
4tQ74glTzmcErXIbjsPrFGs0gOjJAHy77nPSGeaPeWJQIDF5zGkOArpjJDAybpu1y4iP4me/xD6b
VulLkLJFbzDX0r5kvlnNxESoeOf+7rpfhW6e7IatugioLEna+0r0py7lAFLq4j3x4C3m5punk5RL
EoE/bSJ7W8v4YbBfSiM7zHWc3mDKX/fB1iQCvU4JdHUt6Hwxfgy2+VY03cVJnefWZCM5xPYJqzWk
0HKjiaBybv8gMv3DbHD7tIMFRlQmW7vEM2uiJbiq5yBpGnfIBMPGYuayjXlhjd4pMVYUl4ZbrtDF
89TJ6uSO/AezoZOpxktc4//uQ7j4swzuE0l8PASoRJQPQqap0x+94aGlMtrU3VPgMzpVLt5jP0tf
65LuiqSq2YjtfHJ/Efnvatc3sHGIt5AsmxamBGTgIYtvVIyDnQwQC2SjoULAIdnJi1cMKO1LKMOq
LWCTTvnqOww+pukllKA4rTI6A4Qp+HlOvbX6e+XScNQjIkhi1pskABRD5x4n+Skkltsvd1CGX2NE
sr21tv6knmlNgZsbMzTKX7E81rvB4CcxFcG9jnOU68dRfFu1+ruY0js/9+uVlU93AxawTdwkDHHN
TwyN+dmif7xvGLvz8YTVYctdlBJ7Dwp1MeLs2f3BTNA/gDWFgJxgXqQ6yivHS6W7+zlT1c5jS25z
v2N7ORP9pxzRzpF16+QyNsvmZgofBzvdd8Ng30k4TcoihO313OONCJ/cUr9s1sm3WaaHtn3O0ooi
xC6CstXflwFPKR83ju++VTbLTY1Vc5NF3TI4rniDbf8QWOZ3MCIBWXWzMceE2VYOBSnEK46xbqd6
+QMA/XPVw2ECE70pFIerohbbIe7fVZozUBn1Tddlxa7oO2szdxiS3a2ZgMDwPOltfNN+rUyx6dmq
bTAZPiUGU1qL+qeNqDC79sMEAW7EvYX9k9iNW5Cuzr8SVPpN7LnWzsHBlC5WPDOfvqhCYePR6cc+
nnntGCKssHCeM0vOC9CVxPKCBnNBik1GZa6gzSvzKfbwwTHaNja2y/TZmhAswSYs3UHi2MFBx4aw
JVj3GVIlFQfum3SgKQ4es4TBezYY1e8rhfRYQs86kXsuSlWtcTQ0cFHa56r0cxytICPCPt64C90h
m3DihDPu5MmH0CrqJ1lDLSHK2TswUPokOOUR920jEdyVlHRXHpuRwMa1GsQov13bHxLb+gxHuuWl
DXeQ8vocEIcL9py5gb7G8XgYk44B2ELxmmKnJiFevdeVyxtS1JRipPJXOKr32aMrp1Qx8h7H58jM
uUXI9Oa2RJBfZx03gdKWPyf/LQF7YRGm2YDVWgJk1iO43mStcQhtbDz8Gy0M3DHuEtiyIMflNB51
KIIaPNqGQgdCfxFxLC+KXnrHVRtul0fuetPGDsVxbvwHYTPjJYDhN84ezoRYhUl6Uy29ZmgbROkz
74mZPh7HbuajaQqm4GNNQQl7BaoFASECNEWwYztZu780SHj6eujqMYnWIYmjUz1palpXcwL3vwXa
ySSwk9fO/pJl/y15I3ZDrryNmf6sPAb6tBatM5wUcYDXkYNhv/YHmF0UbjmDyliUCuJnpbHjHhKw
r8VT6Zmaw5KjPFJuCAptQfVTiFsCH7a96/CBrUVYiN1kI17alrE3ytaEMuHez0Nt7c0QukI52+uu
12vHzu9l+OqO7S1olLMCqJfUTyL4ZrB4b1v5Dw6wMcwJZssqk9tEJk+9RONrqvgXmZJXi9okeIk9
dQumKUGqAEDwh3k3RehBcVxZlHzaT1STlSo/uyU5liqqWF+tis4GPs5pt/BO6/eiZ9We8GcNCvec
awK3wpE+hx91iIWynVSB4BY9FX176JcFxcvPoum/QmuCf82LTg0rrwtLm/zyKvFhVra7G+LkWyZW
tR8sA+OYk4LHmDlzc+u4zZte3THkPEpygSeMo4SQA4P9v8PwuVYEWhmR3CKcsUj7WMazAHh29OZI
8ao5QezUUD5j9/zR+kZHQuzBN9tmN1v9t6XJgtYprRxOgRWl4sOWLWAO/CDYf9TRc93uiIAy8z7x
w/WDxvmTm/QJwGtEuAptfWQG84W1aVuEnyxfYMQXDM6SnvyYl66/0V1uzA9L2iVKppfZzDDyvHXO
iCgKKcuojjHkJCdX+yjE1FX5Z4wRmBfD6sQ+n6dTnnrCluRawJACJXbWdAjMfXrvs5D0+BhzmNL2
ssAT+5yDQ9Onh8HP32p2BbEOz9OcvpkzS5LQu9J7ayyO5WMABcOOPlPBfehnXahzFV/rN1mF96b5
EtrvXHGnkbtgBgMIPiPKoH/CUnPHxmiTVM2nAibR0uw4vhCYpcCvH578Qd8i02+on8VQwVOEm9yP
xWtd8yr0HAdk25xBOaROts5xHXCTYXdq7HWHe9jc2oW/8y9oI1spQUpk5pWNx3szOFsvuA8YZfqh
c5WQSgqbDcPiSlAaCaIPzkEGzjjOf5Dg1m7/HdrIoINvT6uRBp+RInKVJIfeil5kBcaBjWrPK8OJ
9K3Edc02fmX31j5y9WPYpqcixcdZ3/fW8GWZTyZ1R6wmqyJOt0nK5Ql11FEPkxFyRplWkfDu+uJu
mjgC/b9tWv1TO+v+V7m0mba/+1Z//qvY9Z+Nq//+4/8vdaxUmP5dHWtDue1H9uc+Vv7Kr4+ldVWo
f5geR1j2+sgfnuGofxeyCtv8BwqoDRtI2pbjGu6/C1kda2lxVct3lOV7nvVfhay28Q8Ds7zFdySd
y4qu1v+LQlaTn8FWZOltXapmpaKB3bMMz7J83/bZQP+lg33EfDc7BqiA0IfE3Vdf6MWrsZydS2t1
aps5/iM3Q7FliM7WsayuQdnLI9rNnuzMY4Fjil02YUiPyHql2Oj84bW8/+cT+T9Fn9+XWPha6mbl
X5+fw+DRMHwlDZdnaS51sn+oiwUDERcRHrO1QJ3dhX3S7FpDB6uaSSkKVYEPd8fZ/TA0OBmQkpNr
E5pcsAJ8WNVZJ3dGwszjRUPQaxwzPakc7jUQIh9Tj5S34eX1RRbHOdTRmbL2S+0V053ym4+6tJGQ
E+C1OfT47RASrTRKWBZGUVPvXccfxmTqu8LOwuc6S8hSLV6+KIXfYpsfocJ46oOxvh9G276DSLsd
gvHBjsf8f3uJ/tyoy1vogJm0TT5ipisdc+n1/eNLVKupdKVV4kznzd5NpOnPvx8y1RFJGSH3yJFZ
pmoXB5sTZC8GAwBYeWO9V4zi1mUVe+c0SfZsAfQ5mtjhmmkWnjWimR/H4lpp8drKbDqnvRVcXdFf
Zhr9HktF9oAo9b7VIRyIqqJ9qig4AHlJuWr8aLox446+pmjv5o33MvIsuDnYtMlmo/syY0fGDoXr
2fbYYtm2QTbNrh6mRYb5+w+R5/z1QwTf1ufisxluc4D664eI3GSqGGKMbPDHT8enKuh3R3ngUC0H
zuE2Yu84mBqo2wiubyo4oprxVajgZxR7UABFEF1/f2keXCCAqrcRlvja74dcLc1XtJFtgsnYZ8KO
6Qqi4WNIUmfjBWnyLNpS4ZCJt6nTO8gbUj/8fnCH6VgJEsYMi6eHvhzUqbbYc//+ZtRk04PtRgxQ
ucr2dGUo2gLvcwg196oJ6LvwR7X5/cffD25Dn1DpeiHk6YlqY7iX60DZ6oPe5/t08qIn3P/DvrAp
tcUatRW+F795EzfiYKyvhtmX9zSkQ4KoYcwoAaq/8amrs4Bz5WFFoKUon7IyS7ZtaFtHYhtIBlm2
sCjm/Dzb7M0bVoSd4fYPiiD6BQdg+BySe+k5W177pA6f8TBtma3Kh9Gpvv7+LXaXD/mf1jHHs3zD
t5XjW9Ky5bLO/WGdqKepzcPIZoPNPVCTa0kzRl5YYsYHgj/B3dCxZ+9lcsY5zKER9wKKhQHDWPSQ
s51+TKhE7267Qd5VSAo7s4cEH6Q6vM3gPWGgTG9V12a3UW69Z4nGP7V8qYtxlrPLiEDyaeNq9X66
yRxR7QAPGVe9PHDWwTXPkO0w+3i4pTOkV589p4WS/j1l7b0shurazMbNuLAQfvMSfj9Is/rPP6qg
2tJm6pyDOHXumlnad+Be4sPYNYc0qkrIkV6JCNFBVA5tf9dBpky8Mn2XcCN2Tp4Cc7KlSclkpW+m
ODoOHgiUYfnT7y/FUYh7oo+TU+TCghpTeNkLC6Gr6uKMAUEGCaUFaejcVW7Q3AQlloy/f/uspfX7
T28fDBw+S1ybFsFhV/1lDROpD3HF0npde2RrLTyOd1Hk3vOyTCufwNo+NEoIZ6iwT6PdUUTn1eCe
WvTwyGi3gdThjqmL/JGNcFK7znuoZ+A6TjzdUfCT3FR2ld61KdNr7y4bhvq5WjoI01KVtJAwsrRD
ouX1AgGonDHZ//0vJ/+H5YdFWln8bqw9rlq+/4fPJkd7FRsBItPgSeS5xr2G+HQey4nWx7l9DQtX
voUzHtYowUxcujTJLQ/Idhh+cC6TBj5pB2l1KJJ5J6gsZG4cXaU3eDe/H6w0927szCkPOadTPJVh
vRky651QXbf3E9e5yYemOE1ud44bepeYqNVH1drmazRfqt63bnpFkoOydhJGDj0gods/hxnzf3Ix
n3kpna+0PHaNfeiqsrjFrYPuVVfbKGlpPxZHgScChonPAHky5uDEuPdfD26t/pfPCqe+//ZhcS0m
CUyyjaWufmmr/+PrqQWssabEnzXqbaSc/kRklUknWJsBVEygMhT7oTtGlAEnhZQP2fLgmY8g5Y1r
MrjhXe/Vh55/+fxfD/XYbSodYM3tKEVTbGqeaLnel4kyX2TNiM3LqTYpgLrEBj2jEy7QPVfWaWCK
hsNrG0rwkZ5fzg/4h9yNsAPwxnp2b02nuvmNyqAAggoYhvnrDL+6b7J8C5/ACD5Qog72FxQTdWAL
RefFkjZvlwdpDeO6b/GC1cjLdectJXxTePTm5opVtj73PSWThhkYEN8hOVWiwhKi82cr0mdBauce
8GIHTrQ/xTXH698PVMNBOxLRu9TLPChoxW2f2uK2nW3mseQiuywA4+/EV0jCpOk641Yy8PXayTz4
orbu3eUBGxSG8s5GCy/nbqeHQl7yCOh14lf9lUi6sfErQTtzA8QtQDVhXNBkBEqyi1zUoEouYIrB
Gc+zS2iszYryfYz1a1/p5kGHVXEb+Ua9ngOneMcY9Yghb7xpoym5/n4oZ2BfcW2d8mZmOhC48jxO
NhntRPz0jLL4+fcXsf3fLmLXdF2fxcmyPctFPvzzh86lQLqYCKeto2aj5VA94AeqDk0Fmi7hDb+V
vUU6w080vRXADaO8H9hUpscBueZs66wlQ1x8NzInWhSRoj+ksfsSFD7rfhN9oQiKfSScazFdyzT0
6Umls7xl2vjgTOPIcR0jUTz5N78fwIONuyC2gPZFaniq8Fo2MDpe/v5X5tP/19OBy8abnRerl5SW
z0bzz7907Xdj7zlTiouOG8FUPv5+yAAswsS3HsBMIVNo763NJIOHLlLrRnn50YzZb8qBcgiJR/ZG
BD4uyEHHzx7hWLK+DON+f1cFajhmjivX7WhHzzoAcofJQNJ5spsoOH/ykggbS7vt8QM/DEbWMXoz
qBvqShpllz+SXKWSLYp8NnCG/NaO7cDUZS82dd59Q/M2/ruW83oxYTDp9LrAg2kOeqRaktjV0DzW
SRgyQq6/koDBZBjV72V6d2yj+MtLMc6IdGJ+5r8HktRXPa/ILb5Ntv/asqNd97864X0XhLrnChu6
FjQ+Ren0rm02W0xA1xl5E+pzxiW6NX3UY0x6xi73rgJwr21yc7Ny9n4ZWmtkZGrsCfdwA/AuHtzW
+d3vYIxPRYzshdc1pwmlGd6SRh5SN/3wSLz6NWZLE6GAaDcOaVQv1nCbDo1h9O4ajzyPDAQTn/oa
jzOZtyKKb0XOvCNB64oEIOCqTH+YEk1j8LnFyuA5iZPXRjwqVf8YJtc5Jg68rqYACr70Kg1qfBEF
ZwfRZ+uk7ki9aXFJPCz1vQFa3sn1U+IsU6GlPGncW8P8Awz8KhFPkQ9KNyp8GgKra+p21VaHGMxN
PH3sVBmxIqmV2I9WNV7GXd7UmGfNYN9YxQuWVBs7WkyzcWYRYZD1hGY+ZwfDb1MIUra3tlEZ7Cbe
16a9M7GygcXBAyNqeaB5EgGGMOrOrsKfBgg94XpftTKO8dTT0B5TNWJ2eXAMHwLfaXdOJpANB9x4
meyNrVleOPOwOuUbz00Y6wKQz30DWZ1sqtcX8phBwNe4oPZmswDspCchZxriYNHhM2BUlYO4cYhQ
nApJ7Lov4SgDm+U8vTYzOlgAvKxIHGOKrnR4I6r0zG/mbil2YIBu4fquwS3jaBP7bDIuCAHfkSCJ
M1hhvIuitKENtXhoeuMRahCwombledVBWThcoO3XeoCwUclT5DPYTLS696qJKW9rL8o2oYUEOVBO
lnlnpfPz3AzFtgWVh7WMr3NDdHeKVe8gLZQqTRTE4bB7GLTUW5z4Ii6e/c77yEufyqgDNI9bZSOM
dJ3R7TWMykda5b6zJjiP0okumrHB1LDBGB3eTsyKt+heAG2tSNyb849aFp+MuvdJhPV7ZglpMaoF
oe8cpjnZEcPA9GHeVtpnDoZNtGU+1kUESmdiKkiSz8IwPoQzci8KXzJCAFNkHAY1rNLHODJxinVE
Y8ivXhhGX7TpEZ9+QWXjMqz8t7lRVPVOYnE6bqrlRmW/J5QdRGSrRUsB8DhV6xAO56B/4bor33Ke
+KgxVopycK/5KcTPdMknsi4jIYSVVXMxT7J8sFL/Q6UzSdMREClzDEyPIYayUHjhJvPI7bixMG8H
A2mu1OUKd/70JOPkAA0bhdLnRgiZFUPVaFgno6FH17TTryqNHIocG5A8eY0TKFDudpzqq1/Sz6hg
cMZO8tkSyGMkTP0vrm4ic3S7TgNHgDCbV2gF77Ri0X1SZc9zpe7zU3AaPa7AZtSHvOZKI+dgbU0m
FqsBzhxFU4Bp0190pqKvoTDOXbENitzYSyaPXtDsOokpgxTkdKB6gBZUIJ6jxXiW8qNrnqKChM4M
ljwP3lFsoekFqMojNTVs/p7ZeohbfzTFrXbptxpcDzApXePghlqDvlLs+K+B23g3jGDueMO/k4zn
1YJWWtWWoBaOHo1O9NdRY5BRsiaX2exh8Q63rppY062KN8HvDxDIQQvTvFrL5qSyPfjGetWn/DO5
G7zih+qOyVTvCHKhRUVGtSmM0gAr2D21AWm61KrA/9H3Z9jVrz6+9c2HeFLfCEPhLo7hQYcNsAGz
xnhpBvltU83zzgmml65aKnisERdcMKY0GYxwWxuuXFPQlzjEHZWggPZNO//leXH2mkO+YICHHhTP
+X1h38u2eCIX9tBYqt6HZCHa/hp3u3q0H4vSQuWs4h9u59yMGM2qJJmPgzW3ewl7sWubeJdrPW6E
0uElcPVSV+n8CoCfLzxGGqa9H703TgdatT3ytxnQMHwoGXacfW/pM34Ld+UnWHSzCf9gAZ+N5nEr
wxKI0+tBeGz3StRuTbbRqE3vUjuPpkMLUzKIfDP72TWZ6OKgttsRaXpL1AHVPDWLrVscoDG4WwZA
xt4SCNHxF2mV+hhlLIjjHOdHp65vyp6G7lyXxtbHHL7jUqiAw/ol/5ENmbuvtPFJs1xz6YJwm/Ap
f+Rm+1wPoPr9wbVvm1jcSsz3q8oIroPljndw1PJtn6S/qogYno/TYsyadu06yHtJzAHMmPSTx5Fr
l9vlT7sPyWonxZM90g+3OD5ppFYopdKuUWQ8d1PJdr7tLbHlrSb8L/CX9UhxYw3/oQYjY0siNtIh
8Bv5YNPdEqsJ22Ja7KvXcQSOUbT+p1H3hyaBBxekBfeHsv2JiHczcAwGhElFQ451l64SphtVjCvN
i4JdVfCmzMSoNuOQwk8nu3YoiehZdNbn023PZGdtZc54UF2IScgZcZJqExxJ8DDr4jE1JmQ8Iruq
wfY4YtihaPRSaqB6U5x8JrO6bxLhHnzaSOjQgowsC+fst/WM4/UjW4qUwoSutlJb5y715n8+mFPP
rYmbX5W72Y2iD+M+QvD3kz6/wcDOFLI4h+mQn4vMoa2tM+SimHy7GBZWvk19PIBjl8okzLmuQUwE
p1AhFF3STHc2FSHExsGIrvp98EE0kEzqwIm+GEDu9/bwmmTTq5vZzc6D3XOIAw2ld3wPnGSZqOXH
oVyOuK3AOSJksW6SlEpyGqFjwmwZGZfWh7SAT+G1rRY7DrXjbqYwZ2APH6jBQHKxZTcfBoTGle+Q
XRz6yjg15Uz/XH1VuIW2A/2InO+58Snu9W5MA0kntjlPGRw3vjJAk5+MghQmXNbMZnIJk6R0y+YF
raBpSoEh+S3iBgEYpFeCd+7Bac1sY7nGvlbOSNQSZwcQMwhP1XhfJaA/h+ZUtXhjemkAHscBGU7t
Heohk+gZ63mVA+ShO60J3yNMXwk4nsSlvMtiPzTyP0wj+5hJulg1ob+4BE/a/isO1UG0DtPh8nGc
00ckVqqnffvJR8Am2xeSmPa2oxLfVjfDzoB64VoWOFTTJdhcDfgb62UCf1PMHdlmasaoNj7hLpkP
pu5+Btq7idh3rQlDvmrDa44TjQY9w4OQE03W4myOpvkos+FppvLOh7SRAH6rHLvbZXVPin/A5Tbw
lJBItvOMA6oSWxEkzFYJXO1NIlaJg8mjjrERwT90dmnFUd+1uCS7udiqb49cMSsUwQFc6bC+8IID
/IIkP/bSPU4gEcEelztCJSCuKrChbJ+qBL4xE3AgXiAKokdLN2Swi0FsZ41brbEFJbyFtfNNqiiG
OYgBiCgKITLwFxiOcKDxV9uAdvXJk9QsE3afIRGNE+4ZzWdwCB2NI57Qb5qY22SuX+JguBkzn7QB
Lcl5TAdhT0ZQtn68Fz5pUkhrl1RYL3O9Ldu+OdAreCkL3jdvbPcePE56QRkV9MlwUtyltq2h9lwa
Esw3DQiOqN9HT9HeTuEMn21MYbXj9Cj7x0RAdTJTPu0iQEecjOgnboWHrKxwVXcKK25VfnA2ZcGJ
a72xcja0pDYAAaQFJlHR7uaEY0I2NV92VKYbk2e3SqkqHMYb2GR3M5QGQixxsLGAa93Oi8esoFpA
cWvgFIQpdzBqjm+bgifJNr4Ezs51vHJMqkigRZqbdNZXvFzzyZ7bi/aImZHwIHpLhSUWNPaFkhbX
af7IzZGKq7C/raW7bf12wQFH3Va1WBxczGs4HOeTMmCFwSF6myg0zSFl+PlSB4VAHSSeQh9ZWHo9
/lZfDpBbnew4De1TFWVbMcXzjrQzVt2GGjwn7jcttQOmGLOTaHKbsGv93hZWzPwSb3BuYXiGrHAJ
pjfcJ5ekJu5N+ZG7FpwLlDl/ZEQTt41lkbidb2JLx8QDuBVZFddbF901ISh5Nc9YWDzMGyFE0m0e
3oKI/Yon0nW58neGTQt6pV30eXCRiC7xc24c2NdfUmmH4Cn1k8OiUuki3zYFf8tzmaIFV41pn76S
hxwuYTLZD0NcERdWkbPPVTqtpoYTsJv644MsxHHwmcOm7Y1pWh9WOBxNmSvufkTxuyI5GE6xcVlf
Dg3hUM6y1In3dQzgoQbc4QouIHltRPTGDhxt3nkPEH3W0pZPqeUc0qGVG1E7l0G/UO9NZQ3dqziJ
uCwEEiOpF5R/5gkTUYfIuqEKytyXgXrq8+oef+n8lVFFUSig8JBS76OOp1FE4W1F8uOEK/A/mDuT
5caZNLq+isN7tIFEAkhsOc8iqYlVG4RqSszz/PQ+LC/c3bY7whuHN4pW118lkQQSmd+999zdZJ5N
0YW8qQaAzYVyeHEjUDYxRzW0TNfbk7wCXULTAsasNY+5j6aUX9xh0arzOc1CbZmWjomFFLPOV6oL
tubDcrYxPJEvbcrE26RdcHDSgK0m/ixQVtTWahLEXfhIynRXDvwDRsf5uzXwtxUD9wFpVyjp869Y
lw/sJZQeDd0Jwga8oYCDkGtR1TjL1wxzSW2Yw14F6VuCZhbG4VEmoESUaJJV6ACtDPT8ORX22/jG
zKpYCR7IB8OFvIgYggViqDZwmvmA+oGnq/nNqpwL6m6wVAHL1dxlvzVb0jrdODrItu3Q/yzkSI96
U5PxMTdRkrcXcVUddnMmyM0G0Q34SNexSCKZ7g0DhYxU0dYoQgEjpGDm0XOw1M61ms21wtHMLzyS
tGLNq2PMOh11kVXPEavQcE8TG/O9yGiA6mt31/beiU3Na1AwoJ9Ev24IHq47Rj24ieOIab5TJRvc
wK/BfAG1yHhgiqpjORBuT2CQoYjGL0k9/OoHoMFQZOm5U+Ey6XmmkGw5srcmWt79adTwXo0VxF8V
kXeo/4TkIrY5Ca0+ML81RXQ0MoCdJD5bpk8mJQUWVApNbmBROkCHR3cNUvfI9cpEwMA8LKJzHLDn
TyP7y57yL6PMEcFgxPoe9xlJkX5Gi0aIA+g0SlYleXVHWtLkszwE0tKSl7BpiaasMjULfKL6TsIx
XvV1+g5im/Auoa11QjaTzUvvsnvIhifBi/KsCKL5zOVomA1PrSv7YAQO6TkU7CB6tCLfSEGRMP8h
P65P7rWRrNvO2gwCAq88eF5GCjtw5lVA80ikcPuD8fXWrvv+l1faTUyozQLSc0TfjtvRAQd//TUL
iB66HbSgiH9nLhh/u4PFjpT9az1QC8C59nmdwKSGUb3nHiLEiPfgRFucb5SSA3YCXkzT7Ygas6x6
zI85m4H1gMrsGXhRo/Gq8+gAVmakh8pcOQkjAigO07KOsj8je+nefRhuekxgAQGmxLxcvVAY8xho
cmQ/oq9t4MQbp7Z+p8K/4hHnapu6V7MJK/bURI2CLP3e4EnyM0BKNqM6Puvkexi+tEPZU92Ct51s
7daf5Ipb4SOR+klr6fGcpfZpbCVGnYjNKJ3NgAosnyMeOHxnDn6g3tRUIYfhqQoDfKTOKybU6Hov
ezM/lF15L6PmbIg8OY66Pac/oNikwehzs5F9gQG4DF34g24dE56GfpTrt6K23oDNRZ3YPM1WGTMN
vsm/Ir/a417dlRIrfDQkPP0KmmkqkPR9lr3MiSQAbUnOJZxm/36XjMiLjQeltHO3wm70DvO6B1zS
L6HzQdbFKb16SkciS5jR6eijrG3NyS1+0x51mMSuBYeTZ5FDCDSPAjW7qBh5U73q9uL32EbGAagS
lesBlXBBtTUcLCa9wsfEJtkeMdvXya5QFFUlFCvCUxILtx3txVjzl4qvaGAsxO9VLdORngXCGJxI
K5KW7pcdIg+WdAosBCCrrNLipgf6H2pmG2hiPcZGlOuYnc04iHfp1p/kuBgA+/CLAcg+kyDs5HLz
d5ORvBkl9dViFuCteio4Z7NaMf5+z6l9x57uviS2s/X7YgNJdd5pvWmbW22a07FOKn/dhiBBjZjR
Re9+20ZN8UhM/cPF/72wjfQKCsLjcg+nZRaImxm29DfRH0rb6yPAqhmn2dVqiW37Q4I7e+iDXabd
U9c0vxLrT+XpjB00i4gNStsj06XSECx6zxIR47xI8mktTY5CZRWt667Nbm0UbilmJGa2iDt9MMdJ
7Z0G60oPkzoZBda7uf4OzTBcnUxTMsN/5n5EVmPxz3nnG3qGQvmeZ7hWx86jYcFy1UWOxNB8y+Uk
NJnBIjlUqIuquEqEEFDdW+EYr8SE2EJG6bkcOHthPFwXHahsf2aio1wgAsUJ2GOxDJT/wYOUVSpM
PrwhhqhvlwwCTfbYASN+b6xejIlVLB+ZJjE8cJj+4rwzKTjLiBcsTILirMdscaxhXrpl8xUPpnkc
nofBuHW2Ln2mmonLwkNe8LrwPM5tupklDSN10DibvAYXOQ42EjLTCdvmKD9gUKEr/GLEQQEzFMqD
j+6w86LqZ5E2jIgbaH3sibX1aj8DJi4tpLi5wWem/qpN05rtbLKzeHgtCgF6i9DBb1NhNcS0sGMQ
QFf4IOt9bDnuIjPKntc2fpEX28cMypeg2vD66JcUMmlHkPwUyeQzhdTc9al+NeW4HzBk7yOJPTA0
q2+DEYz79pUkUnUOVyPzsqUrjX6rBgyrNLtcQsuiiYG8LFfi72rl+nwYiUn2jaeu93Rs/UbEwF2d
AcmG+mCYac99pJqt7/Pczwi/m/UXaxk/GNPI7IEwzdTLZEWHOIheI3Yko+ICcgJWzqHlBkxrrEO1
1SG3+AX5tn5cZDh9rT6is1fZ+2p0vlFBZWNgn72dMxtb1dQ/eBwYxNANGqUsY9k06lQXnb9FLPzT
GvPvkhkglIvuy7LYI2dRTE1dc50wUxwanNOpz14pfyITOL1CfZAKb06kzik40Q04hYfXzgtdxGfo
N1gq5/0cc/CK9Rnf3Qeja0YcBYD3mBndUHtfJGaiVURIeWWlBdBh5I+Dz/iyxaWMg1M3W01BilBh
sYFaHq+r0Io3CRjUAnrwi2iJFVnUcND2XCJYvAZ+B7GXM00wZnf8oyCt0qsX7WuPrRDwA9KHtc5x
UYEvan4njcN7lzLK4o3c9qq5kYh78pNAbiO0vGfGXyI2WWO7q/6gQOhFQBWWdkZxHdRM96f0/mQJ
wWllvTiJwuNal0RWXbbLSJuYQqoQ8DcjrSfLh2dZ8MmGP8CTT6YhcNKzV0Y/VTLJbZcEzG+ehxWj
mTa8Cloxazx4rW29Daqy3qy42Ap2zIBSR+QlxRkdBkiBr8qcrh6NHYQr9J3HR7tHrecakKFPC+5o
LHEjBheHjctFmTORpnweljEU7kxPPqUNZnuhnpazmS5OYBDqi6FoDkwGTljGB0XWf+h1iT6swmlP
LNz0PtcBzWzs3Mj++7+dMD4CH65PMdi+GoQxRHRs8MAOc+aUJdt2huprbfc/jKE45u6U70VIU8iQ
WDWoSstZWpRb/IzJkxUV1DE7N7fYu50NwUjrXDvMBCKc+atamcN5IKN+h3CwqtgV3stiCyS6uSMU
kkWlELrMchdZOi6e0e2G9+LFpZRh32q3fwHPM7yo1q13rWLP2sVfXdY61ziu43tkz85xdsKHoqb8
/vdL3FNPGUoO7bBd9qEbpZeADfOd8wG2B8oU4AcGKNKR0zADysmvRCG1Y1Y53bA/29cu5Shhfetx
NRzgSEW3BArlzWAjuxjboNs9/3BIM3kwjAY1pqc7rq/If6uSrBKzrmHtdAlcwWc63BiaZuP5SXP3
n1/qRnIPhsPFTJz67hdTcOTFP7KW2lOdmPYhgqP/Gng/dcmZGZEcGzmPsxON2HJV27I6YbQ23KFD
ewjys/DGszmL/jVL3ydVVnfO1MNraNoAico5govNt+YMg0zIKNtMvver6LjxlybVgionJinrN5kU
fxI/N0+qauo3lQsPH2Pmb/7+oW4rVm09v012fIe26H8OwmoZSFfZzp97+80B+4iEYW4CxRYU3NEI
5sEFRxvJ/FVoPkLOIqzKugFVLDpjSYJeXjLJ5ZJQIPwoRlX8ERH1Oxgbs3PoAAoiyeeu3FiPFz8E
XBM24XXWcYOA7n3Z/dNUjsK1rGq1qxOpbrlE5Bh791fAifr50JHcNF9jGn7Xsdm/13Zk4Q3wbrEy
oAwAdsHbR6yFZFq+fc5PTyEEuoN8GrmySpzKOCsxyJItqGnY9QzXvCtc9lQuGj2x45KSdhuV+CRt
JuXSGA5zrN5CbcN/NRy8Qx239VhfvBhZuUV0XfIbT9uhXTMBqt/rVlevT5aFZZ27aOo/CysosNld
4E+nPA6y4TBpyn2tSuhjy77JzfGqR7gaV6nzpmKbfsGCAzKsmB0suTsQ+OLiGAG2+pCWksRIxNlI
+71Oeet5U0i0D1n7kTnWsvJmh2tLR+veRZaSFLxYQRl8Omy3DqZTqGXk/CljCQMwLox7Etdv02CI
g02HNUM3oECtXYYnxis34mJiFZgjZSjRKM7Yba0VlT2SNc+iva9KCyxY+bZ2YNQVTl1th8pwbpOb
5i8MoDdj1RLJ7p6taqV37IkmODDKN4oh0sJ/mjxEpyGLZ9U6m9p7Pf0VUgSyhyqqkz1nzqHqWPah
9OMuBOFiSnXMfHQPuKj9xo6MEAufzHEqz99Zf4Odl3gAnSMKzFzaVrThZ3eL1MeufmqYhfsgFe3u
nRKLdNmOkjsBAL8lHzHbhUtRQ8/080xtZ87826aprkmLQUXX4Z+hsdTl75cc7oFXZcZuwr66DtRv
itR5mBI6nSvvBxEENsJQ0J1cIcVCCzpB3YES0NUXSjnWk/D1YXIjZ1377s7ngQcecOi2yuVCLQ3P
I/pOD73WAz20C+wv7jUB57znWUe0hVNiGeKCmbSR7Wih608zuJyVIaMSwlM5HT3Dgx7mRpwFqqfP
M4DtRPlMu48yb6vLyv6Z5faqJHSdWY35mVrTdEIfxAQRE/l0Cndl2TG41ueXIsInbejPus/ym5dp
ec+FNqjsfWiMLOCmU3mIAM/sRNF8NwsPbloW/5Jk74jeTe5N4fZdFP5zsDMzqG289pTTCjjODTZc
OKJuIkxa1BjFVCVIROJY+dU18XV5DqwvM0Xg57BVfwm//eW/WPNQ3hOeynJIn9B4eFjSIlIzTV6K
h6VWsKozWhp0h4UPLFeW/c51vpuSeXoRiVu+B4Pxy6jwqhvxdKF6bDioJNmXEdjnFGylFk58Ng36
OHvbIS+bO6dKNeoCXpRbdCrPcxi92y0K35Bo65a0hN9gICULw1YQIUZtbXPQD2eCrWToko5ZdGcz
AMHXiTMC2F2ZzDeNUfXeq/FYFwAZxPOAklhRSBGG1GcPZ6JKu7Uremed2DogOidyZngURTmhOawS
VqgtaZnpNo9yH86ld9FjA22uSdtTDGWHasVhEz///9HOa3wQC9kk8poWCIl+Y8/M5mGRlBEV8BaZ
8HUzES+1OFS+6/I5W4/lcJpy6R3HWlhIMz0CRSONnYJ1/ZFKOjJCEX0tW8cazlYwUTWrK7G0TA+G
VWpwU3ZTsh+KNKdihy9pEDNsyAWS6oA52+9w/qv4hwreOyujjy7zkMtZz6FjQb+kIIDCwoHOu43l
J5s+0/5b4zb+W1F9E6hsL3JW99liic/nLt30YykxxOJlnBT4jdjWF07znA2rKro1uxk9X6e2BUKz
N86WOWy6zrIPRhHYSPr1x4zKvQ0Vn7ntqSc5uGPqVOXZSZnEDrH3LKc5e6NtKT/mjMigeXeYEKWk
MzbpSioQ45KKyWwnmrcwG+tjkwR4u039ObQOwLJQ33rCIH8UB9Gq0as8b6CQz46z+p/7HGipe1T0
v88ESmzFd7PrDjmS+soNMkJiz/xcqTTmd7Pb8q8BanINTnGQoN+9wezXM3wKOIaZhApCPyjawriQ
4ESuPIda1rd8fPNHNim1R++Ga7gH6qGcK/cV1G8SppvI7IJtlnrTupBTs+Ev6CNNzd4yblvvze2D
LaYG+t+4Mz70DAuxcQ924f5O/WmbjWEB5xR8Cye5cjWMHkzgBnJH2tEtXHtuhsiW9udgXLu9evUR
G8nUOq+2zzyq1tEXvAGmgDqvTxXwxnNn0nph6d1Um6+ZRcPSwAZpWT9qL3I2pddZb7BkWBADgxns
HPkHRM9lS2oCBhJ5Ymkyy14mgb/WmtERrgoavNOMWV0Qx8uZ9Al9BkhPmYUjzq9idBEVAAFN51K8
+COVmXMb2juZ6X4XlCQnK7CNV2xvaP11e/n7nQgqCw6zqeB35PGhiIIv6fQd9rPRZTYRdrshnIst
5kB7yXy1vFd+Wd5l/wtvaP7is284U6W0pjvSOWlR8gWZaTnTtIWjRPdXgdHoqhLVHpXtXLXs7qZX
Wxc/SIe3IX4ToSne/36T26+lT9tZqsWbw/74XDrPXuJ49r+BadlziIGWl0XptnGq4NZQvnL7zw5I
NB4Mjv/sS/cc25PCZkagHEFU6+lb/yfrdgWrF+IPBiKYnDbumca8QVb2Fx6ljmsZA5j2n075yMqh
UHcaqvBEHjAIp73rZ2pFv1634ZFSLJIKBj/Ly8AYDc9KaH9ksU4ZSljecqqpLGoocGDyUgSMF2v7
yED6adjYkAnxKEO8e0l75nxSXMuR2vas6s9/vxgjYlg+Yqf5+60Z/ygjhPpMeP0x0GrV9E2zK3rl
HjHlhPs6CqOj70l7P1EucMia707P46oDrTzw+0PCkXH7yMhy/e3T6Z+lOiEdTMATrZHopmIfzEWW
bmybyaZNXQOe5fw97VvnCF8St0zRY2wN3I+xqwEcFjN8hDnZzWw5IBnhX+XQTD1Xzn6ef0d+sz1/
Z3jlU4Izj1j4rEWhYrUFrtl+5iPASKrI80s5zBRM9wV90PBD7x0T4hWtRd7m75VnRyDUWhq79PgQ
wRh/IMlg7h9TTUfG54ix5v73i5JsxohdiE1xLMI0vRRBW52oVVq1nlG8li3B9f98/fwvpmHPxXUt
Pc8VSjiucK1/u3zyyKMc6TkfoU1zGdTU0leRXax/9MlsfOtcqJE9NhyQW/w3cdwCvPZZ3IRgSlWS
weADizdeMsKIQQc8hwrIIItKdJ08iEN2SEoXElcARFv+KICsczTBOBEGGOBK6+E39NrlLc+vJmue
ad9yQ2qV0XSFQm5Z9jUkN7D/zy9ZPl/Sv9wxJBJ9kBR4NSzfkf/+ks1KwbqvWkiAXdEzRXWLVeIT
ne8L0MgWdQr5iMmxERyvqVowT17urMwmiF5IF8cvkYnxrQDlc4jww5W+23yOUWEcispMVpr9xbdO
PyWP/pJ10JqqiUCxKvh7OnQvYf3Vm8H3OS+h0ooaHbJqsJEW44vNxvEzlJ15gPz4qRLzYGVUr5GP
ogwqw8GJahUfmQl8ciLKXv/zW/Lv2RZPmeCQlC893hVies/83j+tIboUIox7rmUDqvyCQdJvNzP+
0DFGBbrxHNBbuAN6RzOPt2Ho/Ocf/jfb9i+fBz/dVnwQ2Lttyzb/7RKUud8MUQTvIJjkV2pE30dX
7ntI5oBkgUwklnGgKmOmtAQRdiDLPX7JVNFg05KU/8+/y//ujWBAIUzX8hV3hfjXN4Jl0IgLjeIc
iPzX2NTs7IHL9/CEAMAd3RCshyfnbldU4v9xdvm//XN4+f+PWLJ4RnX/z7Hke9FlX3n0+59jyX//
yv+IJQv/H+SNhY3URObXJHL1X//L8PsZWBbmP8j0kZYk62A7pqOIYuVF3YaEcxV/5Diu9wxCSMt8
Jk1ZQv7+kf0Pl1SEAlHIQxuuhvN/lUpGlv7XkI8npCCsaRKWch3J7/jvmc2wQbIJQNksE05wq6ZT
8Y5c2ws3uLOvquyUJdba1xgqqYumhiIYjqpyz8GcUNox9dWWrgLywOStGpVUHMZCojIcZh3ESREz
Gx6MCbO9UzUUTlPrlSXUzlUo51UWeB+RYs6Wj5/4FZGLFH1MWbKTUuJxEB+2Z9Fgkjsm2t/PSZB8
mMcUgIpID36Kc3XmLIhY36xd0wXulDTg+63wjIE4Rf3tC3wx/psY6MXJHBpiA1ygA+6MTKT3zKvk
2bCKFSMwczWypTPYdK/6bKAtye0Zc3gec4EAcZwTYQL5sq6bdpPTSco6Fx0CMwR32ItXih5wBsK5
XDOnwlDd7MqxcTHXtXi3G/Ou7RirtcYK5EJG6pgmoA6/+qP1SasKLPSR5zXBDn9tJ721tGtSLvqJ
d+2AcrizjVBlosLasUO2l/9gTgoclyoF8zK2t9Iodjl4qhX1T3crJ1ZeDDN+MYr2qN9a2zZhjdCt
14J2g/O8iXIfPF2TEBeusPdE1OoY2Cc4la26Rn2WxJU3mUuhLv2XRFpxhIbBdDIVCu9wCJl8naYi
vVqRomJ2Qjpy88sY1j+siIuHAKTeBI187WppMsX3EIKn/lsr/jiFXxAR625JwVYpktMuQgdo8WvU
rYWuPSCbzSOwa2+aUXh+jEmr4fWm89r3fyc12rAzlBivvG9jaYONEKmNqNqdZF1hYsNgtphK81HB
O9xFOXPySZYkZEEpt0LRdj3ae1BzcjmYtCuIDOPMaNh70wW129q+3hQgZ6QMd1Eyn2NMcltVl19a
Ko6BaLm7lsdk0iRfk9bNjlM/+2AaVFTAVMTsfokuAUUr23xZdQxtcNOdbItwgeWflWQjluUBIdFR
rsgQ4ZBj1Ists6WeOuBA2av7kNHPHJCyF2nvrZrWfHSRF4JDoWPOIMi58h0zADG+0qOg1Mv0sJ/I
YRW6jrWCN8b7VLaLFKD2EvreQfdArGxYyVTI5Ku+hLPShdaWkh8wmVCredRg+QxBo6+sMCE629WA
o4Nsw9kNDD15ABNyIxUjz0ZC2o7jQYj11PUP0XWk5zpJmX31gyJbDO+mAjbvpF99DiXDoOfm+fQj
kCHBe1nuxk/mh+oaa1l7JBia2v40G5t1xHtP5lBwpG/fS97Z0ACePpaYboM0uo5D9T0oH4Y1fhtM
7Cq6eAFWy/hpooIxzSmxipBJ3TSyVtA0AXwYbynjxmX6qFBEjwOmsy4pJaHKNNrp7FbRH1fn9kdA
7yYWwIYoNhf2xICLqonhUmd0e6IKLfrCsE61+mpit91mEU492DIgqgkf4O5/b0r/2NFcSgxt3if4
NwzLDjYFw5USn+mJs4TbFodZACUH5nqM6DiMY/U3g8qAbYKtVJRL1Li3wQBQndIDCAtdPtiivcyD
vlJa4+5ig6KREks9GjprHiOMZV09vTueteGsyIi7x1CFDOTZGJcbz/kJKooPmsLBpaOH2wDhBQ5O
uCmjZ4SCeMMy6EE4+y1wwtHu71Yy9yD0sFe2qfkRIZQsLQL6S0CuNBgm09lsq69SRiNs6uktS8xx
NbScKsIQD8ZgRbS0U4fIgQnHH664RDUoFPQKl7AWN1RFgF5X5Dp1CDaIIz+Ta1r/fC4p6eGwrsyf
+L3kIbMxbmWRv5LUZqxITSe7LHubUQOueZc+Ujs5j93MqF2Fv9y6BKzrk8sPtLPo/JRRIkrrWuRk
pwMFK7/PQN9S6nhrSktc6Pte1Q1QOzVk/lril7wV1FxuAGJFK0mEmTUxK9Zxjz8LNn6ocT+GEwlS
ZWfZesp4A2M/i7aFpydsGOZrSG4wDko6REptnlrDuzFoJ5gpRmNrVM0Ppy7cS6ICEDh995jRGZYa
GB5tEgAdq9l62G0it15YfAaWrk9998ZkPUaOnVeqNfUq6SQ2vYjfqXUIrFhDOB1kz2bQdekzghXa
nCnh4LrL6aFzrLy7kqCj0Xs4klB5Dys7e6tyw4P/Vm5R+QUj17rcUMXesYEXjMa4qtuMR4+tE3Wa
svnNVPCUrJlJXB3AJmYjfbGr+jOxoXJT3jpwX86vnhP2O18OkF6bTzOP9SG1oAR7Y3hxFc0BdXqz
qE0j6TPNO9qFkHHd+Jvj4L7FJGVchcb7puxz1LuScnD5bYg009ypPGD797d6DV/Khv6YNO82AqKZ
jNEFU/UqNS+cjssvaRPYTilqJy61YU5vr5oSVv5YzdSBEuHcEc0WVaU20u6zdzlnJ5NEHry7Ban8
LpX7HHvLYXR/BuEIrZgtym5qEwpi6hGcU20CTaPE595yn++Mmpll2017xu3Opvaq/G6KsIDo6o7f
PVKG3UhvbjX3X9ob5dKBvHgWXUAnqvW0JzWqXsV12D2K2rkxaHSOhSmtNfuSS5/r+DOnTAE05zon
tnKS0o7PoU2plzV++ikeVJUc0MeqRzOBtELA2JUh867WtsNrZYbnEiz1C55hCHetw8z7+W2T4cdK
DaydTWEW5/ZZ8o2/BbtaEYerocyw9AR2uVYui5bfa/84gHLa8tT/5j+n+wA4htPf/yULe206Nh+f
Sf6P4CfvlQqE3Oa5Ts6h92N8cjqSFr4thoV18tT7IgHFJDdCc8OgjDB2XPWERnlSgLzZ0LvDt/Tb
IK9UCrNqeKAMGwvbDLNrERSD3FC/Is/M9cxIOESd8OUYWfaNfWVwI1/cNFG0tMvmZW5aucfdMiWG
vvSyKHa0v9MCx8Rygw9+5zJ+Rpn3C3ibeBh7AyNT2lVPtQNbItu8fTX7W+FDLnZt/7Oqny0d3jaW
OEvkZDGzhfsVFK/tmFPdLTa5kb5nrFqLyKaLtRLCXAqc2tJ6etGR9IXnPIBivARa0nUo+2+V+7CU
exUVyXgUe5s5YPAMFciGA2biuG+dHpF70hbDhHIZg7/4zvfRqFCHqnVu5VACphUqOBg4GHRyMdds
ZmlNsVjNPbZmJRj+GGpmoCmewsmDA8lCQbZazL5EVZ4Y+I3fEnXJVfWJOs/N6Fi/TRzRm7iad34m
2k1mB6BoIgAb3tuQf4WYFAalzx3BABJ+/amvksOk0gMbuVNAj0EJTyZDx0+7YZdVkIKrZuewtmMM
3RF/3dbGowvdXQMTL58xPSUGyqgDj6wCLUwMqA/bs2cAa53A4rMU8crc/sqtiJMnJT03zTNo7SL3
tx2b4Tn86VYMj0hGOUge9bMyrU1XFjrTgE4P6XAZ0o/55KfC0C79K+59AjM9AZN86Y7FyoROGg2g
Rg5UKu0so1sJcvvPhVPmYg1amTcHcCXYpGUbFSvpjjvjiQxlgpsAEWM9WmH8XZRY/hpamjsAqW6n
TIBqzO1jBm+RL8OFaG2Ges1PZ/wZ05XgUHXUs2uf2WmYvl4QPadE6OoS1ImrRcN+rI65AgdyciO6
DwGrjKjiM+Pqi/4MDXxRWNRvlfOSpvXvo7hlPueNAIzPemAkb7ktBkiSyk3x7oF3YGOb7MzifcqJ
41NeNrfwHsW6dyDLGZSRTGhgCCon7YANTgpqwHknyZhJwYyU+FiMblPhi6tqJqWe/+GOgJxj+xan
kbEGyYJjheSf283bNMsKyifp8EI/WDaOf+BDJN5MEY5kD2j+rPgRtRleJGJYJ361tsmN8MjFtEqo
anBEh2fKYo22Fy5pD6OG3oxk2RVI+tyY00zPse5XI3ubmVKmytqGXbF1HSgyowjXvXCWdQv6ku7a
UMbBzhbUaT533DgneJuT8WBxaDD8lmLajmK1jNCuQ2MwYdgQ7nKI3dqfcOkq9lZVMp28FhR6+Fl3
/quQ883DKwWJE08gRJOuUueIOHr44ngompULq5/1dY9p433Gir2QlA4vqka8hhwU8Ql6i9iZ7gz2
f/gBQ+AgURAjx4CXqTIGYmQrS5iW4TziF8V3hIhQ3sxh+j4QvlqUMr0ZbXbH74EfLKw+3IkNV8fu
GGd01kOhRwAgLdkQ/zCondeKer+ke0lN9EhiUVMnvmKnPsMIfcTFUvM8wZ9nh+uuEg+KQ9QDoshz
RZjxCmJMtybMYIZIv5eV+RBGhlqLq5iG4hbE7ohCzzWtCBgXwCv5yS8ZYaW8FMMSg0K0lCSHIrwF
sJ9hXOTZHw57XGzchvHYim0a2D+DunK31Kf+qht36z4vM4wQMCt8Hl8EhWkhTkJ65YJ3Hflk2Nzy
R5s17X4Msz9hRUgelBchn8riZGauY2bGe2k47pI6aRYTtziJNmOHNuUfY2PYB2oaV4lV7sLWMW5T
4qMNG0j0McIlE3F+R1eE9WKcHLEjPMytyAov+ivtR0QNynzFzDZZV1mSg2L3CODlzmZEL+EOX2Yp
JTnJCFefLSTTDze5U6ux8toRiSCQtyRKbpnHMlN5xSbPwQUHueDAAVY0RC1hi3iBEaaot2mJQVDI
GLjyxRqYumVOZmygRLZLfM6kr8JxWpEs5FTsgIupqsNY5C8hN2UbP2jAWuYE1shEA0rSCOc191Zi
f/q09gSIuCpAXg/Jqu0pVueV0tHB3WB9he2li45qQOhfz/y5X76OnMkHH+WZlrNSviT6tSjvo3eo
Xfi4CUfX6HdTfY3TLz3eyMbU3XUaD8n06PN99V6Mt0CdLH/TUOTguq8NHQyj/l7Pf4RHJryllTfz
CKdocLWcK4yj5rRSuvWSgPyq4HEZDd9igkn1i9F+pdNL36QLpD9KON/ibuIUvMNrz0sMk7uTfS9c
HoQdQPzLRuhHP3+G3b7Frp8+jOiN8QRnfii99Hsb2J2r4D6xZoNk4idjK6ZjRWS/w6c9k1Po3wah
4k0nn1nw2uG4rrHI2AN9Kv4jVmen2KnoIwn+BMZPDaJgEJ8DsxuPYO7I04dbBcTxvh621by2p02K
rbUZf+D6WuS830X16YwHY7iV8bokBy7XfntwFMLcQ+afqXc/Q9nEURnJI4gCO6AzJfex00N8GD6e
25QQHzzQH8yxu9DbeeiCjkqIkl+mee3oYwbx3RzuKZEfHT8iYS560LGEnBftsDEtCojPjcEayjN9
B190jt8iyrZIIHSDXGxMOFcGrWC9/ZXB3YdrtPSHP/+dpfPYjRzL0vATEaA326ALb+U3hEJK0XvP
p++PhV4MZrqmOlOKIO8957eDeGwmqmit3aTfpbpFDQFmFHzXyr5XPK73qfYHbd9qKbIKvBoVWubK
DyUE+5CvmrUR+uvqrAF/QXq47+evsP9u2prLC+2ydDOtc1q/zQrvsQnhYh7C+ASYbfbHtvuN5Qsl
83Q3kceBRa+xcZU2HDHFYcBQpE5sEpVJ4+d3pxFIYT2RVm9kfH+jTlXuR528ToBK68v8GUn31iRp
ViL/IY438XzT1G3BZAQuQvIvFZGfWXgMsmcQX3NmpJLshKp+GpNbFH6gHPHKLvIHBlmCas9ztStQ
oUDXwDtX7VPMcc26anommUAKbkE6ww7AeKvwdTYSaE5H4CJFuIattqtI/6QcZJL3gnYgDLodObgI
VMCJfSC6KUh9zk+d1Kxko5wCztvc79kdFuODpvSEsVf1y/CfBswjCn8CuRC5fu2VQ1V4hP9Z6q+k
/ibw8OyzqEf9BEqAIvDBi4VtMO6N4TdPz3LV78LevJEl4TTNI+1JS0Etq0WI5d9H4V6Nf7oZ7IMR
XXx/acMHq3mdxths4w2Lq8mgEqgCbU0kLtVfg7KTuwv8vYIaV0BslucMgNq3GO8nQplDQaTxx7Qr
yzcTKAw6TNHbhzH9suUVoaWt9WTXlZKvDq/8O3l4kaar1u/Rn3OzW/jy+/Ktj3dc2cEIFMlNpsWI
q/gdrRpPLYPVIJ7H8MXKX9Gh8XeI1tkw8PN8GZTlCIx5EhCCWfzI9UNK/Di/lYzsk3k1ynurIJpR
6T4IHGQyVp1ui3TY1tU7AZm8ZGHJAg8T/CLTaCr8RdM/qzsIsiO0OJpAAJxuvgbRu6DcC/X+3xrY
O3r211rXmTkzvmrDramOk3UkwsIS3sSZWf1fbdwk9dr1u3neToptUVlPKE10y4iBjoLXrD4V7V4A
tz4Y+ms6X9IMW69LfzRNCxqpvApuCqKcA31fLR9helvkc5Cfx2QPgjoWB5n9r8pb3KIcYUdx/NRD
rrktXs8x/x5kmp7o/0BpLxfOSB565vEpcwDS0LjhrzbRaE4IDBQz2hTqUaKKseG/u0M1QjOMkKLX
vTeygPvJ1WmIrOLvvr7mpP7y8anSrcx9POfdyYqOhMZYay3xNa3PXY/x5Cb2d+RqJiW/ENAzNoXj
MF6F+LOD4kh+krphhLmpynWubu8a2FDIOSx5U2BTaF6Fn/1w46CZ80tmnofkI48Py3yv1fe2Ogrl
buwI/7PHhcjvV308llxiA9BU/s8I77P14IzJ830un6To0AU3tfouNdxchPytx2toMeThTwF2ovTw
UQnho+DTbutfIjTWA9lyopKVUHw3+yf6NfrP/unLLuOlJv9doKqusJlIA+1MFnil40p11lZEQjCo
7Ap9MAp76eApdnNCZsuzkAihdfjpreYRuhj51BSn8Bvxnx6fFJH8QX/JJ5Oim8zN6ZAq5n9j+N6H
F6SsubTDVQaaT9Kz7ANb0nzD4sfHmBO6NAB1FKQXDfxSCUGRpadyOvhiiKvZr2KCTI+Scrcw7ivC
V4wmlaFZSEC+p/c+3eNJ1eufenpd2pcspnn10iZsPekKLm1GTSNoieNmpBtl/kVYLBY/avgS5+9d
1G8IUqOHZnKC+sw7AgxfUnvaOjO2rOlCtho5Ninm5BOXsjJ6PD9E8btjSMpCeOBTJxFeaZC7vUrs
+IX13Xd3ZE3oBtOIMNg79xefTEcHe/7gWyFK3palrRrtzQGp12H1C8U/o8TMA25nzc+uInmc+5l7
c65fzem2CreZxvmV+AqW0p2HR0Zyg4A3XT3l4V6d9wEG4fGZc+Xw/FL4MP4laBwXQmYCtrHtLLxr
yj8pxPa2p3KpalwDn5zkGd2fxsYqdecufZkUTOzFx3Jo2kdvvamGW+JXqUZMajPK7gsvXZhvFXMb
iLty/h7MbSYfSalOTa9fnlDkk/CTmRfDOqn6gb+UHjxq5HnCtfkHSySfLBkhQYFn9xJWXGNE5Qn8
oQ9MqyBqTOwkMPK8KsB+DX25n8GMKlraoz7mOM2s55K+JtoxWV9uwy90H3UOJh7wDv7B4E3k89PR
FSNl4HpNiwfzhiI+x2mfoZzlgRB9k3K0NBLtgSaGOn6tXDqS1QW70bzlP8pUGdDPxaJ6DENgfxMP
IK96SlNUTDUFrY5bBNfzcGpU3CkPIddtHUi2yXSX3j0bjb7LBE5G4dHC/4lVmn+P78sgNNAYri0W
ioQCyWGX4oyYXNH81hsBOuthBEdW8zTxFwbn0c4Meho3tcGPRZR5n/8MwuuIlU6qbnmEj86zcESN
hENp+X2c3EY6qqA8kj+Kp3qisER4n+k+4WshIDepttx+yXDtK7ihSfSMek/CMmr6cXyltkVvf8Rs
23U7Yqf00IYEAU5DAzkSqipy7cT/NANbC0Zp3Ycc5ClWgpes3NJMy36biX7cMIdwIQqFN7V/S0RN
PcJc+hRZDCPOtdKlozvSXKX9GJJXjuK0wJgVUON26g2HV1amX0NCe4O/kA63XR9M2575DRCtR5TP
Pou10w+WXbCcTPMMt2i024ZHXLy3tEIbAxlXotP7K+CMq9znzyrqk9VBLeofNQ5g+RQRY6VfjAyb
3g6jYZq6Obn5AX0BxamfTlP62RjGJlK34oAL0QW238TJNVFeE5IfnGY+iHvTTwiMyDjoH5X2zON3
vbmX5VUkmYMUVtFVzH057fhBaEGcjYOh3RcmBRlIGzGZZ1D31meOObz0wrbVztAPm44dZAGsSpLP
Mb0m7aOUPf5KNjP074dBwMPrKL2v8h4QLB3eFeO7Jb0kRzrkkezpyvmuoE2EViEFeIHKjJFiCjb6
cblM03uePeT+W1NIUPjqYAVTohV6MrUo64qujX5s22MmO/KfsjwS/U2ksFAWgW+Sv1q0adgI1Be9
vk7xPcteg+psdseyoe5lUyOYxzpBtsrR7O7xchnUfzSekEEf1ft5cHXpoUq/SfKI+5O5Q2qR+Ij6
HBq+rU3NeuHM0ak7Bjpm2c9KQPF/DMRTRoTC4jc0hY1/SFnhmzipKRu1RBvka8rdibkL8VT87WLc
JCrSz96kimKNTRd71fTG6iYTAIOllY6JIgaZFvhjiezHGvo28b9G5Z0Yf5ulyVbFD6zv/BsOYA/0
IJH4SH3PsXUuWc9iaR9Cx1rvXXK0Gocuw0S7mOOwgRzBo/hhVVQgfEz5EbkpWctZdstViVf5x+CE
jIW3rvxQhIW59atWfJ5z8gub4lInH6Fw7Cgr7NM/xTohIaXXb+j3YBUB9aS49PRLuKLzIUJfjNgR
DmON3wu/gsI+tc0mLxt9uT8G4MLLV2/wGXF60periFdTOpGWJFS7df5qFR99MasKuP5yIfSKP3Nw
Boo9A+wEa5oc/ISnd147nRjdtccMFyIRJTeQ+cMihXDfqt1GBXHt33vhLZaqzYQGimqyzRz8Q8cL
qPfCB56PL3LIa0ifmUNWwkatkcuxGVf/JqLIaIC0M+kqy8gqT6X6MpZ+SCSwinL0kO6D6UVbEwpF
cnNuLZG7MHmhfhbzN0ungi/eZ93DDP9yCJ4iwWQ7fs6Ax8l4TbVzj8M+bzXSLglgy8iDSsCPSpTr
0SbLLmmxh24PD0C7RB0Q2vPZRYH9pcWvM6ux7IeWXdPY1B1q80gc2WZNXlK4O/DScrwDXGANXj44
/0Gw/Wdpw0bNbmuX6fqYcGVT40DuzG9AZWBCn84o75f6JHAchdeoPPFlqeF2ocszehEKiNaBa+Zf
T/sDzx1gwSVyWK8HlxZH7KkOzsOMmThzOX9n+9kCiA4epH/yXhlbJdjr60RLDZz1mlP9RGc1aSlY
72p0XG/MI2V5r7STGB864WMDLg7pflqB630i3g3cymDROBF+WVTRWt/ykRE8+hO5BKaycbOxOFoD
uK1OJcmRW5Q0zYVEmPZciK8WcQquZedQqmJ6RcYLHINT0JM80RXrnxCMCWLDRs27SYfvoae7KgOM
B+LspvciOGnTQ6s+NUzZPegR21dyzfvPcJjdXPhtY8RomMSN+QiRtz46TeyMxiEzQPjk67oBYaKL
sATF1seaNVSSYJTSVWI5Vr1Xkk8xu5qjK49PLXjGpggIXDg0PWxQ0vuDDveR3I3iS67Pg/MkT6vR
XDbk6aMO8OL7hn6cp6NUvsoAKy3JKzvzVRSO5NyRAcoIzSRaqbvFfKHPvSy/G40OGhy+Z0G/kJuz
aSVC5LZxiNMA5BozI3+BFtBiQ2pHzee77fS9PNyq7i9p/xQDj78FHJHjPoSrblg3isMSvZc4Ccff
ma+i5QYWiZYJ3bT5buVdBbMw8VFsJenNXD4XADCmCEfSQIzzT8HYEfkUZu8Vz0EpE3hBWxQJB/8N
0NCDQGFWsV+bXsDFVJUq6LB0CdZH0Y3jcX7h7SDbsktRYyu89bwiKxP1m4FHW8Feql66xePliRhi
jGumU0QfPWbjXbB25eZJclROYJvxosVv+KxTfV+qJ863THmLWvwrX1XDtn/Q9K1Zs/NsTfMTH44d
9U7D+SkFgBrAdPLDFFi+xZuIFdraLjSW07O7hk+ooDd0JXCOMkQGF/LfcOxtObIK7tGYgpmiGzmK
rjC7MncAsTeEuMivhvqlzdmWj1Sc9lW115g4BofoU16qGIdvYW6xiejZO+DarL1Iy7Gp9gShrb2r
HeTFQHtd6RAJCCLJ+yr9gJ1MXkv0Joqo3h3LfSjS0kL5debpkPiMlZz02ovSnMYAvL/ip5UdDghF
8Oo/Mdk3ZMBDy9e+kT0H4d9Mjpc63UN8eQacgEKPlkyDFxkK6vylcalUZyX0m2rL+AoUlNRECDZ+
0wJBQ9QhUWZzqOVLIPuG9q9VPsX8UTSnLHktZ0JvuB8dffxp0mcXZG4cXdgfdV6FxtZkh5j1aCO+
JvWWsVSwti2tq8FtzLdt9EGrQqh7UfJt4QevIl8avYs5nYIMPfxLjGc3Rg38sb73FqQjR9WJRbv9
03UnnW1Ld8Pg0BOKVBTHqXEHgi9CP5MxHEDowFzLSe43/V4afHA5EQwywKFBvrO30BXQ74LyZuqv
pXigqlN1hHsN1d5+KYnhRJnqSRxLwobfi2fQ2pfGoY5OWihuc4PabuWzyF5FNwVCVg/q/LJKpf5L
jVoPcbIgaQJpzL04ngCcoIgOBedIWrzzYLd4cSr2vM7aDtlrtDys9IugN70+tMrl7000PxOuFmXF
RLurOrlTs21YlPMaaB7oi84u9a2eFU/IAlsIQCWXr8x4akaK1eumW9euBmQcHmPgJmyyO57O1jpO
01u0BpjmmPymmxr+6xGBjSTIKciQe/4SXlT8TrDcF4OPM95cI42heuYo7B4yc0pj3qflsXiLo9Y/
eNYoTfPIfPFGyxk3TEi4h4wIo46BnJ8moQZaRZbMjQATNim/pPGE0i6vfEU91rqHKhFvS8YUFtSB
3dEpkdHIMW3AeCEVYhfdPjtymyBhYVhLcbTb1PPyvbuTk9Q3Q/4lOsKeSAqxe/AAVETDS7a+3FAL
HbXWAvYgMnIJkJGu1fwIRXd0n7W4JeEWQB5kv2+QwbH7y55COUGyHRUS6mzCHYtrz94vPoXxbchP
2QoC6BliuBeJ6oaI59SGK3bUyOTC0bilSTuMqOidvuIJvWEF7ZC8WzYVE/Jl/XVSNhACc1B15PpZ
Iq0XBNERjUMrndr1QidSR8auaZEb2brouI9lvm+/h+ZU9R98VPoAjq/uZaIRLPOeVXQnbuHESN7j
7bDjrvMUMpjJ48vnDzU6INoSWIP46weRtXqjj4TN/i7Co28upvatpW48/wsprhqXX9Uj1KO/59Yz
F76NpuHfZ9ew+cbmHWmM3UHd6QPRe3yiFvg127arBbvRlTZCAGw9gHypf9L0SMfXEPjWMnfMWLN8
42OoM9fCm8qaPmy1FcuXvgUeiSKr7a56KBAxqYtp3F8DO3aKl7CBUA6BTSmxyxaj9o6vzIjvYX1u
5ZMYfkACjPEWtLVbA1lINzmE7AZDc1ALL7cpG2Nb3QY7JkYWdi5GkduE4PEpCVYfs02NKorYxxQ+
wwCiuoa/Fc4qodFx9xrhn7Ji3P9Zb7dA0nV+HRCf0VZFJSDbD7FfgMxxKNgdY7o+vNYu4QD0RPjl
Vi33lT8ie/FH66bML1QzbrQGQ4J0FwEvMgI9qeRRRp+YMNC9Sj4jiwUBofQFedcnYnQyt3zue8U2
6WUoHaL2IKjhTOnjSNjBt4FwNLUPq6egjrDuF7W6RvP7evoM6atcHlR/dMXcj40PEpc2U2qSnpfy
BNSIYl8mDzS8vlWOClrlE+5BsK8fewExuHs9EEi74A4xPnW8AQZVRozlGpFQzKio1XajwZ6+SQYb
Wru5WLJbVLs0BWO/l9OLKvyRBBoEb8p8VPS93iOV/Ju7k1T+6PGXIs0AB8Ao71n2h8OVBop/BUaG
K5ADAJylndgpmTHCCYzqM6bjXOGwG/4hA91Edowc2IfO4CcvXRLfk5sFwkLniFv1EX5olTjzP5Aj
Zn1BvYwimrvN2gW+XxwY9/jUu4TZVlcRfk7yO5HwhC0BWXYPrlMQH2mHkKATq3IR/ITtP3F6rcXL
rNymXHCJXQTpbVktS5itq6Y/U/6vXDsAcNjjeGzgN1sWXtQtDvAo0J1tEbCyzT9L4USdqZp5Gel9
DfnXSfXXEOg0hF5ffDTFXZs+luYSdJ6JDEGRfmXETkK9BRIuONiTbteqLzWllFF5E5EJRtA+ZOMe
BKPxORkdQjVmO0JTChBwVMsrNzK9laxDF5MReRf5FbktvUjdOXzMYDHSF6e43FLDNpUncms5kNFO
hOQjVQ+TXgsv8kN82E7sjb/Wv8kl9AELFEkmCt7utv+gjCBALTX6YnEdlB+RjL6F9pi4uMq5yyna
f5tcYQPQfyOTgtMQitTKTgtAtghPqf/ojDsTb8MyErmU47CEgmjcBcGJJE8y33S2emVglNJ8hS+w
q46p7iu2CK9NXprDC0I8Vt1+BNULEc7lVWdQoVBAKgl3HlfAOLWbsSWZ8V+sncJ4hzCeJ0JCdtof
0PxucuNqoWLmSR0eHLW0djuSdTF5aYMt1AxI+zUp7j32RNOyM9UlzkLir88eFSx8CxmnfkIBIb0h
j5xzjLhqSsgVzqp4VwnE7dFkt2Ff6U6FstMpLXAsPMWegEPSFAq2iCLgLGFsmAR6jsXH5LQbjPMJ
mjM/2uXFDjzFbzFCtge8aJ3yozbPVWkmolrqe24j2m7Fic5SGE+TYyd813FErT+4BHoyrtgvnF9E
dGO1zs957xjUf3bsuiFXjYCuMFkzl5pmXxeLKxMR0oYvufTVppIH0ogOYysZz4wQ5PGeVsdK9dXy
q8I1pU7nXnWD+Fhbp3FEE3RfARMxt3ZdzmqNsVOuX5v8Iy9WAMdrGm9gWcrfe+O3N36q4SnKziCf
UDnaGJZah3LpzOFTBMVx6E8jjdFPHNPpU7JUEG/oPAI8tvGPGr3l/e3+PiQ3FUdC6ktO7DLqYER1
9XSf0fyU46wbGaUpSS3NR6dQM2BsWXpysrXPJvBewW1HscZGUWIbRyAr508Ky4s6iwOXeLqBL0HD
+MtV0OT8Q4zRYD2qaaOL9hG2QhshR+D87e14/YYM/KSUElzqqnNn6BQJnruSHkUMtr7X4NqbLXko
YX6G7wCsHlgW+EvX5uoNZB1WaSgcgbSAj/hu0FEwAn+0rmij/96EgI5kAcQ3g+EiGEZHxsAQM+2J
sW91nsxViA5iPOYq/tnsSvbXsPiRgUOJV+4ceAokyFH+rJkRI7SPBjr67Lkm8XC8Jw7XgS9ZnyAF
EOcvQfYjTvFxws0/F3ehu4J82XFIatIM9c1wyzVp3qaZsH8sHf1mtiXpV+/eEp/Ttzs3NfHLyFo2
KtnxqVdl4Ljasw7xA9tMW8GzFg5Ld5GstyJnZ5I5NMRDQBpiWz3qQAVXWbNh7Aj0QfSqxs8QhiQj
Awl5FfhCqw6TnPKRGf+MFjRQvHZs4biAqTkGMc6fAM6b5Iv0D8QXG4NXoykcadxilWsRbFuL5pcI
6xvagHLO1YgfquF/dHD0eeZXU1Uue5vU3jL4U0MF9f12tE79vLJiHCx5T24xKmPTJ/SBBFAck4uv
6jVqHMUefaC1FeeJ/v3/gpHf0AQlO93Pxsd/FypkY0EbzE/Fc1ZOP0pFrL20N4tDZe1CHuL+L1K/
wg1Ux4UVfe3P8fmh61O+uVjIpJrwWzJekUKiWSMTJOQLLrdhXfAB0c7ck8/MHi8LX1qyNyyb34cN
bHiQTOXEGRdAfCdNIF0udCxAPH/k2T9wbEdArgFPDq1PnLN6UYabdBWZI0C/0CcSzOuFip+vqah8
qmH5xxY7QTSsF8oIpm3TjISkgbcBQ3eeWBsaIwxR537dETSFwJW4ZnTNuNPCfyYxeTZZdmCc82Fi
7+ZpKnlwGboGI3fyzdf8H1eHsiaFqyWubreAlAlZ5wqE7GZ4gbqnAQ0e2aFrmftVopkhzJoMODdv
ckKQVrI/hzepqy5xahEwQRxV+T1W76hbaP0kpQyVK9eg5vQ0RJPsBTu0jbhm9ArUFJcN4nRHMFh/
QSMXMiHDj16+xfNXXf7K2Ff66UsXXxpsSiD6hqM3Z6a2oLjH8KQDooAVfNPJbSzY7MTiOxQooUF5
HB913MH53yB9ziiO8zCwEZoBWv+1PAK5Tf9p/RWywgBnyeIHuY6uthxQsCJPVPiEEfAD2hGWY4tE
T49gMtnwrv3O9btM8HOb70bivs9j9aYryNRaUmyrXyxKjeVrEcz+aUR9wndd9x6URyg5av5ZmefY
Vx3DeJm25i5QH0LxIcf7pdOR9LaE5UHhaUik7hPnMqtQiQcGGN6Oee/7G/bQFRGWY+Sq3Dla+CbT
2S5EP0P+bUBAUEXkCFm+ycoXPilO5BVxI7/X2MfzSdZeiHdUqks2P9Y/2hK+TBCGAjnQZFLRzsEn
RHerSpyZpU4ibxbzqn5nS1AxM6+5rwfUkbr0oUKvQ5Gm4d8Ufz5haqnX85DmsWzkdBxp4q5DAqKB
EGU9deZ0uTlIhBslcBWOKBQGZffVBAB0UEdl9IhHd5G3xMxaK94xQwdPqVeAYBGhghPr1Sje2AU2
eeISKTltU6qsfETt8FKMxGS42jWWFCTNyFZ9cV/sRuh4i/LfuxUZNCQQchB996gav1oYakK77Ez5
7VGIGdHXwiY+DwtD5PvyAXnYpu8S3y9GIwTaWcSCcxAEkjVLD4PAgow8zspLSbtA056H6TmzTlPW
w36k8JO6XIbRiYIBZKAwUQWcJdTCTFbkQJrygf/WMP0MSE7WRSirBJBc8GX9ul7d2nD+Qh6nwpCn
4zNt3sLy2ooXlm81/Y3IBxaTt2i5s+tL0efU0B3HjQl8QaoXnCRVLBtsQJsuaGHhCI9Ca7+laAO2
bs8OB5ctRF7KJd5yJHC31gOZrOOP1gzO+rMAsKJfk4At+8s61xPIgkNn5YT68FQi5qV0k9SSeyhT
9BVvJE7m4RWGrVmOmP1QwArbJ3ClxkTAmziqtMSMlL2s1QkwL5GI5sw1acQxEbz6QnuWKk70m2qS
h0GLXtF9m85AZNCGn9HnTZQAnyPtFS5epB20YtDMz/T81LNIWONnMO0LyoiUUzdfAmbF9kMUr6Jw
KVj+ChJhs33voGC2LoNNG0p1k/ttsCh2We86IB7Y3E3S+C2/JfzHijW5JKbAkua4jXA3kfpsyH9y
/mjI1PqshTvKKAIZYXrvaZdzXL5Qta0jX4ZyAO6gjLSuzxT0qNBOJUnSSO5l8sIVkTlkoZbosZ6P
au6vu11EAJCDZSc+VMnVUJ1s9o2SEL2aSb45CPWuzn053eJZYRCqCdYhxo9q9vW9kybgn3dDJ4zt
YSBZTVPZDuI3xfzsY2VjAEleQ9PNHGjE0IYgWmcodGdT+pWiUnEmr4532fpifUjxmTwCt16cHmeZ
HXuD4lnmMZSeQvTbyY/YYL0h3O1LwChHjDCIgomMKADzRc0QAu3VnxECHo6IkIDyL8LNeiAMR7O8
0u8r+CyvLS4UnBHSAsa9chjYJdanDC0WmIebVbwluxKkpDoI2bEZfCP3UhjktPllC+SJTywe9/gH
l1gUeb11kTREcLTRMJqUd1PzqUGgcgz4Q2TMdrDOWiqJNtvZirxRfR8hmEgES16S6dhN91Lf5voR
5AieicAsnqjF2mHGoTxk8XT5lvDPF+JQ9Z469HSbqmzsybFrt/1iT97s8rOgt29dvm0+T3M3WTvh
WQFlT/tueGOKR3GzId5rHYRTLPMqZ4c1Z2DADPCzbOtmToIzOA/nA3ys4MFKYyvhK5iwpJnrU1+w
AA2MLl2CBdQOya3RDhYHiIZr6htfGUbcfZ+jphOANcyR/GX0id4kgW4vf6R/wv3H1r3h9WroCLUY
wRL6K+IzP2LiDdtk+tfe6K5hSFdttm0C5xJr1XOkk0t4+2zMQIi8zPV+gV1hG4NiQmf1WOgmBBM1
gPSl/MTEgNXQjwuDpwERKwTXyHrpwsUkR0n4CurnrH/Olc6q07tGIG+6FrANEc1bysRXRf9l2CNP
YItcQIcwYW5E6TDz+M7atFVrdTMMv4aItenI4Yr1hhd32Oq7QfNr5pON7s8kxT+smQ2gOOvxboZ9
lT4z5jNoa4XNg8pUVOFfmXCJZIVr0IvyI6YxRX5NWYaWuzL8kn/pa4RxrkhxdpgAIkY0mEqMtL1m
u2+BmPn+EdlF6VejgLpZp5m+rpA2jhi/1jS8EylFrSIKpml1m23K+IekMHBWkiwcy9WTQ8sQAUW3
7hXVwvzDQJKR7TPAZ5Nf3u7z8mo1H+vAVf1yxHXxZ2KwZJvsfgWv/ArDTw6nMLTGNBIvVLGOwJSH
CcKyGiMErx7rHWoisf1q1y/F8J9x6nMPoehyNW2HhKfD5zbt24C8WYbZJrgmAqTFhqxyLDxPNfiH
QAIXpQGNeUYJvl7gK2RtPw1YErFONv8haO2x0Z8NQau1/KmkkOM76K5xuPMY9Jk/fxX9o83PItLU
saS4lrB5NPwtByfEFHkf4D124ETRUbZp40nuK3FE4RdZSaDM15I+EUJO2LtQXz1l0i4zW9ZXJQ71
oHVf+23K5choFlce8hcRIYQVKOiWQLrXY66lJBtaDZRz9T87vMyStrXM31jcR8Ut6L5m2PY11XV9
T+jcZmRsanLCsh86YyB/kRs/yOT1Zr5HD7Ri3qAfUChGqlwtvhY2dtnFIYiZ0iA5h1lbj9MFBKhr
V2EIG/vcfcUwHiTNLPuV8C6Dt4oHQphRT1XwqvzuvDao6NwJ1AcOIer3RILWJV+VQ4GJalwn1D0a
P9P40qMfsd54YVtSsYNtrdzj6gWUChuQIXCAZVhRr8X0InP0Rd2rqX5/z0DVka2qb9ix7VD5670R
VJbGT+Ucbn5qltSWCuN5bG0YpFJz2lsWrVpkUQL9UyFHX8P+q0NKok98oIjPLX6djGT8KviBxl+G
a5OfqL7L2r+i+O0DAq0q5Pb907TIIfVV5jepVe3uu+AM3im8Fe8xknvMof8kSKiKZFjDBF3hdeDx
Ej44c2rS1fstnRrUI9Xdv2Tcj+WZpVI5Mitwt/4qVFQRVL3efjRDXybxsbL/8VasQ1gGUMPxBoEp
WrVNbhR9D7k7NogMtX3KSaLy/3d5qHiHVrEGIBOxS9te/9DC7xxikExvfkcABdy/UCjE83zVBKKu
cZmZ4grDnjNP1c8U5YFxX1ZtA7EfXF5vlkR6vMsqPkDkcassA6Yk/n7eCC/3KTuSvZhlAqw0pq4g
Xg0VgIwKeM6W4RTQR2oOmoXMIfgypb+lYB/z0XBslvCECg3EJbd/OtWftt12pOttOaZ4rcfsPETr
AFLEqCI/2nqXCn7KkaQ7GMVZ++vHmoia31bWRSgAOE0kW/A+76gC6upc4xGsh28AN0pi2vgdQG1M
2DdVDzEVb7NZwX2N/nrIJ6Qxr7J7hXA/BaC82BWzIxTXYtl15GbzHcr/si7gH83QJPqmK66xeCCQ
e6N/rg2hQ3dgaqOAtZScqKHlkO7JBgl/mJmsqjc+tCk51i636bxdUZugf6OVFsn6Sph4iBUiursj
7EyQCSF2QRRO3EKhcbTI6GVhiN9TJLrjQ5/h9hzWgHZgeQrQLULYrU6/M5fygoxLaF5IB55ZxQL2
MmeYtw1SGvmmSL7eI5ti+mDqWmc/1OWjK4RH6ND11Efv2uQUD4ABDfdqORjpsRVZ7hgO5/NQndCv
OMDKIuwucJOQPUmYwLX1vtY7mB6OLF2rkAA+0A4D/MvYhLL+Q/+TCdrKdp3pi/CNC9mKDveehGu8
2CZIwA08zrTo2Qohm+5ij9WJPOuWMnMeMa4+zE2a8be6JARqlfn52TZaePAiRp8TQdmZ10x+RuaN
R3KSd2Q2+CbUmErGBx0NoBjvhktkx0jWJb5eyNH0tp6nXFwDYoXxL6p2MscUi97gCDxJ4uYkQQ63
cDOV8itY32bzRp0eux/Vz0Ox7aTY1rrvNRwI+Dhi49XKf71H0EfAeT/ZQB+o9ANgRGwBQ2ByvJtY
1X7wX/qwi6wns8u91h9XXVyf+wryhiFuTi3VZcgipA3lP2Tsf62QfZ+86PytwYB6/M7Rv9a2dW4J
Pj2CfWJUWBkI8R7R/JHLg5dSNUVrEz/BYtggcMVZtFBsgq9pxU7TLhT74A1C2mOu6rpfOEbOYEPb
6fyJBZChOFUoBbhkjVcLMVfkkzjUZIck/hdaN1maN9+kUxBNbG315RC0p+CH/aL/CcUDGXalT169
Bpi3cNZhpyeLEBiVMkw6VSsaTXYNQx4T45iKzhq1gGkPkPs/2A8shV2r6/escBsCCdZltUVJalUv
bflvfmvka1l7I+Qlz4Lk6iR9LycNrX/7P5LOajlyJAvDT6QIMdwWM4PLNwqXQcysp58veyL2YmG2
266SMs/58aNEtak+rCk7XnwBxShddEdfyX7IvtKZvzA0CP1ohjWzj84GAnL32yGYsIMMhRPD5cGp
/WtLa0Zlla8pjBGqSDbbMYSoxFrPfBZtQ+TtDMzMBfa/scqQT4jVjiVPmEQSE/Lelqfibmvlya73
wylaourU19UyWwKjcO1jddkzM7gK1nh/CsHTFi3f24McBMIkPvndZNIIyc23FwZ4YUaEBcu2/+U3
71r5/IdOO/ca0RrpIhMXzRxmER7uIjj5C2eqds6OXAvOr7PJO50qB1HLOGPU6PNjgeCVmYkhwYiP
vQssWaJ0jG/cRRHQUEINrA8CTHjOpNRiAXhL2NyEpKtDdaIY++QzcFjl8V0AYCCdaWcEF3IiLswl
4YAYONi/VywDC7vaEvc1C0bcBD9OTqvFawg37MoUFHbKqpAOAlDi3zklaXKMnPUOSjlrgP50uj+Y
mvZMN5iVd6Tt1ukrS7fZSkbksPR/1QDqlzPny9ZWrYviJvwOmoOU3sE4CmMxfA3Bh8GYWryy/t6x
AQumWug6g+4LqQbHjYY4DTC/eCq6OyXWV6TvtcVUn9nOz7/dH0Q+IuFrTmSKCYXFw4dCnaEK7Lua
j4sWDgUbOUTFfeDll86RfJby/RCtGPBMBGrExr4k41NNeqj1YeLbLkm4P6HxKSXZ1emIvIYiXEjz
thQccyf9ickwCX7k+lj9MuxCqdH3ybd2bwGipO5KnvtkNC5ohnWCVMyNGxw09Si32yB5EW+CmqZf
6v5BNelXgFRx2d2CE+wB90BcE/Bx7LSXIE+qlDOCsdu0ZqRqMBgla0zKUzvaU+P4h0q6fnkLA60+
sgx9T+zrpIDa8Xj9SkRD1D3B8wLvsuIJgd1of1XyjW3GIoNWXnYgTmgC8xk5GR6OIa19DP6PqghN
OP6aZ6EfnHQthp8+PQsRGHKjtt0M/tlEnVxLX86wjQt5Uif3wCDCCHPavR0fEuO9Xg0zHaymsHZV
+6ykjRlenPgQjwbQKG9edwFexCEAJbzSpYU4AhgZHVibslj27yzCwrWpeiAJClz+pO7UV08NdZ9+
LKKTN3LzrfJ2EWaMJbt4mMMNJQ5ygnaYpgjiGiikuUbBFABGtQs65DbuwquPo8yEu7PsS2NeA/8v
CB8dVEKDvAv4kkekNGDBWHF1/jm4ZTLGMVnOeYX4xb3ip63nMPYcGF8VAsUm4XQuTqNEvB9FJGdT
O0kyTV/a1EIcLxS3cXU1mc59/yA4ObEMOdG9QtEYaWdPIYl+ZQ2LYs5FAkt+jSBW2KjrHNeBeYq1
az0wRETvoP2JGtTlJ1gAtE6sbT3mN6NUYIf/TGnVVlsF0TM4bzFVo7WTvcSaLlcX17r+fPSmMXPn
wBXGZxkANze/aNkGdBZnbIy9uku43kPpK+q/sgMsv8hKZPbKzW9BIVlgOCO0l5UiDygD1GnDRNgW
G8IOAmerCakFpUPQbyurpGPyo8yfDSbL7N7y1WjK/ZT79K5RpQbGrjJrN3+NYYnnXCFdyl9a7J1i
e1pWzDL1DoipXFC4gVgbTSuHk+fxdNtzx/sleGIBvV2ii0aZjKEQc0v9R/rqRGcAqZ07uxMx7JLy
xjVjNUDaCkILYZTPP0WvLfHHkwKL7aAepODsFDD3nAUCbKbivtrU1SmP9hU5/tnGXzCdcgH0S7AN
M5oP2OdyrhaBkVDviddBEOToNgWyovGFKBF+fpRJhEm6gAVCpjHl86quMnm4Y/klm/OmmsFG66ci
RVl+j0NmmxiXewIIvvH625Bx5GHUEdRPUzDQgQ2qMzFiQBWiSKYOT8xseraS/BX4kVF+2mXPKPGj
sNxa79aE+bW+tRqSeqLlazC8ECrKoyDRwBE2+gduLweM2UdJA/IWaKhiVoX5Hqy3BligRvlUlY4t
74yRP4BduRyR0xZTZt/iLpbrFm6kTz+9ToObo6Wdf8A0+RpFWbm+g9mtJm1/qnUG9YnoUtMXerFW
QhqiMEgEAWaF6o8NASnKRCmSmUUG6MgPYrAJV9RclE9bb0lv2Y5vfn8BOzhcKOzactDxHHCElqwV
E+OoOiciTJrmJ5PvbfmRSpu8XvkkVwBjIu+DHzVJZlg4jTnRmL/7dG96N+iDqQLN03A0lDkvFSSO
XIK9I84ocSlK8mNwT2b665WMO9HOkDZNgXUFSQ3eQuKJWUamAr7wrh73BAnjXtUuBy6LcEYAS38m
nVzswCQKE53Cbwgx7PI7x81PD2wUKbO2+5SYLmGcFW2NYNvTFn48tZeYwkHW3eM/hcV4ChhLCZqx
wacRI8naqwLfcW9QqaRUo642oZ2szJ/aHNFhWs8Jap+WRIR1iNMtG+CEfLPRNjbxiNq7RH+iKhzL
H23dLNgpZ2TilPzGFRFw/8YAh2ocKvMgjj3zGspEvvO1Rx0sZorS/OhqF384esmn4UzDcRNJEsMy
h9MUshoZ6dSflyThTTBHqBuq5QZBcsxMuZv8fpfkp3cVKSQyxWJTsMWGBjEcC9G5Hi4gYxmIqm+d
G+0aTH5bpn9c1MiGwI0Wxcpf90SL5/fC3UbOAaUmHz15OBh/o74VQIOQco8uDQbxh+XfAv27Vm8j
sj19ClgQ1CszXqjfMZvdDCFLgt1lZhIAQsE6ZHSOMrS7WNpOa5fk6qITp6aNGK9S26H2RyOPfae2
oMu4brVgGbM0BQCvFZJaLCcQRqlXL1VlxDSI5pVjfFPkD74K3+HW5nwpe2qxkMUOwDn9o0ABxBcN
/TCHaGKAYRUE8u8A+pTm4nCLduWxmyE48WeRBdk366Dx8GaxS0EOrLxl2/52+T1g/bDNaZ7cQgt5
uHFGnIz3dxay8XrifGKqLuWJnrErz1mzSZsAxAJpQ2TI4N7By2qfvf4RQRy1tTbvips9PE2CHeWA
RJbfxKebZYH0YKZlP0NdIMzjaaViW2LEliPggcmTsJVCzRa1X67E82WzigZ5trbtcc2zNmvUg0r1
eHOG8GfQWtsvlBXiQHMLPtlrx9qkjseckA9fcDN+jps4/4jaozhfXZR/xDlOfyX0FHr85Sq/UciZ
5KP8qPZ8eqC8qPh29LcYMEIUxCGCqqe9lkMFt6jt23lsWZNWuWjE9Hr9xcrWmn3GmFBidfB0shYv
aQ/vBwliXZHgki7G0R9uiEwiku1jqLm68HDPYoekR4H/O/N/n1yqrXjHKVFEUsTbbpcHfICwz1x9
wBzwBQIX1Ll1i726HBfWcJIWMo6ueWK91PgPdt4Mn8QJeMj1Zf1s0xWf7aQYBRXFXnR0MAC6XB95
osyHqlj4AzMCcspcvrvujz+kixYPIeJKXfrRnb8gu3tEInDz87lq4YLgt8mgbeiY4nHizOyuERsq
ZuJReYipUQs+4ykjS3X6QVuWlawgwTTqL7SEEZpO7Xh/ALxoEIjUP9m4RJ0jvoi6wKmnq4TokA5D
01oCcPgtuRiyeSgc9FztfsB5HaU49oluSlEtx5imx23GGehzssC1lnOiX8QMlkar7sgJg6mJqP8X
xQHovSZfPso1LtFZzu1NAhhgvz1zOOEL25m1UsIJEE/XvbB2l7R6gcV7LwXVbtSTCphhfGCjUW+6
u+Etl7542nyGc6f/icFdHAAvHyDXzqtvdwTWrogX4q33yVkSthFCtUr2ECSjL5pO0ACs+vwwggS0
tTXxuicKbmnKZQT1KAwrUMbdShAHdfCuLeEwtZNH5Yl8IgcoA2sMr3o1Ctk81CHCOOyQS9NNl611
1lPSDfGnEUX9TdAbahtBWJrnPvroBVnCWSvg2xJ/TLwb+Baz/otnnVcXsMPcwtSYsHolV3jsi8tV
K+AuvtK3Z4Hp1X9cVjxEwbwKB0Z7dUq1yjTCvDn0YB1MqGr1YQ6HcemtK/UpzYPlaOwFkFHES3fJ
rQu/J0RCCpk+DYoMCtjI80DYwtVl29dA/BDc9SlRcGCm7sItP1UJlkVDc0niTolx69R46Fzsv6gm
oEH7o9G8jx5WeOJLmxHo53JZIPywJ/fSPbRTl3vgSzfewPZUbuPi2rozJMu0UJAmNVOUcR50/Dh8
f+Qf4u9biUPDR1oKkcWwUWu//Ds8d3jB4D01a2MH294AquxAxdTPQTslEmHGVJ10ZrXs1AJp3Lby
keecgA1n7MVTxeYo9VEnziJqfeO1lqOc5+Fo7ZRKNIzZxV3/as1v4aw2g2eK2Y9PRobTj8VJwev5
oB8baQIiIVYzMA5SXPlJHYDe6tyiJ8qyrTgJSoskpHmM1MUe3mrHJxFhi7c+05KA7ArFkv6mB8Ax
TqF+kJJdLv9Z2U0TcUbQnd5HVPz0pUemDM+uv62SU8Vez/JJQkmxMaJbmuD+XQ50+y1LAOpAZh3l
c0zQoke8wkA5vO/3It8Xxbkxvm3+4MNIFxsKglgRoFfJLlIjXGACnjjTRmPI4nbkrxCuKSrWnBhL
8DZdu0svvo7+hSCfEKFyvXXbc6wJcJU8WX8knwD2sCDgAVmPtx43VoMhiBug8jXWdhX6KJp18GMF
nEB4oAeeZBFqsqt4blkFB+WwtGVpJfK+DBT5JscFvwJdDDOjc9grmO1Juerh+GuGeZnhKpt+2wIl
524LSBAT7w8s2IDWFkFXEU8aKERuvCm1LsjrIFqal+VmZAci2ouppOYdGZ10jqy2pNB+CBR2kQep
cEb54SqvRttk5QmiXs8vOGYs5xXFFn+/tBhCFo/Wn2jy1IH7rBce26WbtpjPhqkNweR2T9yEAMcg
cp9ssqRZgTAyMR7xDxfYnPmZPczNATSwqt4MU/qn8TZGILkDbVvTDJIuUtuJs9MaasXYWFiDzGIr
NiF3xCq0yekegTOmP35vIm2D46nUVR7uInltSAuSfuXHaKzI6zVttl+koTyT+vhpIQWNV+kaN4e6
I3hQLEeYjAeiUhB31v7Cauu1E1z0CtFYDZO+ovSDpynwcM3Cdc878bPIHPkMd3YLAooqnhIOzL2z
1n6x7gnrQca3LOZh+t0mvfSS8lWU+IzNt0q6Ej/VPWz3gEOzC4jIHKadg97bCSeOidZfzeda3MzQ
7s4tkCAgftdg/MLyMKNPXS++GolWqRtweJqdWrQcHkC5gVRQgYkFMqCqe+9aCMsPXfyl2kycxH9W
YDbYNYWqymKwLYdfZlO+RvZdiF3zK09ZuLS9ZPBLVFztbQDEUuD2u7h8H/GnH6KUAYltF421i9u/
vLiqqD3Ix+LZIuuTjoATlzchTajXCXZk1IKFNWcZkg+JTonZiMqHbx9vEHMa4SUr1c2nCd8+ERS6
TQNhhmP0q8cvOHl3KaWjACLFT8mfNLR3a7iKr6M0H12wz+FhoqVTLnUVm9kmHXYRoK8m9KdwjaZs
U1DCIkbYb9hyIWbPkuQkiTsKYyRywDRYaE/yJsRxSvo8nLNDjgvR2eDID1oy7OzQuDCdHp54cq0L
zHL5mkzTXHkHGmOFs5Xkr7L9bjTQR9pRdEpBRKRTDmGQW0hIUUR6/rdNnhjXJNKUayyuYwpsi4ur
7ouUNukaiXf/74H3uGo79op0TkggWjvD/AVo9fILQIbOTR/PNedACiyyLZH1aEzk78H+YpOkzuGY
uAB+3+bwEapfhlzPjPKpwRwQkAMsOexaJyCpACAI8aqAPb38T3yngfQke3LaY/MgeAgT9ZrjmS+i
prQM+BNHRcIyb6z0YEFhmBt/2NJH7vyZ+pZTIZOeLroKK5cnQ/rkk5FEuzpLXNyesvBg5nzzNRtN
RCbJMpqHi5AgBigZDe08ypzAowhobRnvrP7SmV1y/zJKAA7E4cwAuMDFJUSJdMbG40Vh09AGwM0Q
7WNIkd6Of0XAQCF6xJaJwdaeakjZKSONNiNRyvLBYWaWvVKqNd2cFbiMNR6yVmOJiVDK/wQJynEU
HcwPMR2dCM5iylO8Dck/KaBjKLUIRsJpLfNfMa+p7VXImDjg6YB1u71W3yzjL4Bx8OszJIvrEQuG
lNA+Bd3Od89edceKBuA9pxeTTliJv5fNzn2ReScUKSCLEBNcBVH25bZ739xrzakECEp+IjJNh1VV
MlbW9kyrRIXOrz0jstT9QaA5jVk3wyBHmUPITyggAeTOxhG9pNh420rFRoW5L0WaWSN4PqlEZxXS
p1Zpk9L6oPh0HMs1/a5IKsd5aqMPiW9EeGMImAGZJwX+dZR8bBRowlPjUvkqhoNqF5dg1eTb50Tk
+LwM0Uh5afWbB3+OcVPLm+zenb9hMdApvWGIpAAVm66A/xx3y6xe4iDj2JhcWiJh3wAcxSakjKZx
DPiBvYjBoKx7DrEm4sOMn1admdoGl0TILj3RzR1EteR+CPW61T608aIaT+HnGzmx1Poba5ZY2NmH
w+RT8t/+8OgGrFpbuoBbXg4eShV1cGVT0sFRnWK9d65BhTNp3/dnawinSddN77B1wV+FRrR6xME5
LQNyM770hLCnSc6IfSUuHDEIpr4V8dbuH2pG0kmJVzQhzYZbWl/l8hNggTlsMWqAYcsOiX0mfwRc
zsPd2Nb2ueCK1lDtiVL4lc7FLB3riyo//erHjigSnaPR3XXdMmgFcujNzZlUXn3nzJ8iE21R6BPE
JhMVAQC+RoPerRy1Ec4St4M2L7ma1oq66UgsR6NLKhZ2De6zqcJd/UXGtn+QuwNFeyzyPCd1iUBi
YXcfFZ5NLipxL4MWINFayOkujsnd5Twj4NP7Ua0e8BxjHu9Gb54JEvQmJx0BrLTVniQFlS5mrzd9
qnJ+yHPeHYB16duqP0bnDnpaw7XYbGD9eCjBWFyQ/0ecnDuAxK7E1jHeh2ItDatWvSWY2cJyYlBY
QNUvCa8XZqZZ9ULnReAmYV7Z0pkLlceoXAZMlcDsau1MFbWdOZD9qQEtvLfVLeZmPfrO1bfFMlEg
feRvTckew+avEmETzokglMNdUq1RMrX5NpQOhGNPSsy0yiqL0apzWhrUMSAGFN+7FjhTTV8YwdpN
X1XjTAbHW1mgWELwW7t8VdKcD06MXRmRA8JrjphBegrMCrfDxIZ60N2D+CQ89ZVY22wkYBLWf9hn
QTmruldlkr/J6GU51MHs+HoH/4T3Aa1yiVItROtdw0vYEhF20VxDbiHlBymaN/3DQt1CRjtdXa87
1HV6Hmb5VInWRX5MVZato/gFwuBJLwtaMIhe5Q4lRngwzAZHBsIWq//uVwHwEcs80tgTcPI0Iqmx
kE4Vng3U8ZQsK2M+9234hQmNhnTrxbA5JzA4zePOdnhAki+aKB29msrJK9EvCZmxBulRnv6dVgct
v476p4+ETUUT19wZqNCCSB/EvQXdjEEoqBc6L3ixr2c0K9N46lKUoBGtSZUZKWEqTh/gLeU31y41
vv5wnoImuxiRovimAOBW+cZuTjBXd6J2J4bxruR9ip+4pmGP88r7GIqHitZRyJ9UHsZUQ2FrIF0H
qm7h1tEmoIzjMC2Qeof52sqOBprwYEkxBUMDJDOxgLA3/jZMKNm+JjJY7fTLsUPCiTjJB7rkUWFV
7qcT7iXeXGBbtHYz4g78YqPrVyFckYMP8dk6Heaj8lYHX06CPxDIriR2ZkaiKzf755C/FWvTEHwT
v0t11Q/rILgP3TOpPqT0N6zfqcEtBN8wlGuL2yl0kTscUVPhPtrWxTMDn6aP4d+2qKgkdtMQTG4x
8zF3e1acSD70yh8bT2ta30awJJb3QU8hcN6ecsyKraEPoLOf1GK1aJvk5i1nWwAHLvA0eJWmu2+R
ivgbGTw+pG4T80cU/Rb2fAwwkS4swhHVlS+2/1OVHaXubhvzzCZwIDvHycqesKzkx0j/a2RzamMl
/DaR992tuTEnz0+Qv67/0/VnxJ6j+EitTevcCowtND6ArnzxnBUFkmRr6QbsjXwM1UaAQwY6CRo7
WLI0f4GeYhBPO6qB4hmiLB/iQ5VuzFww3u3wFC8i1o8BHBMDs0IaFRsIJYS+9Q55ICTlUcC0tvoP
38woHxoUNZ6Nak/FI7FQCnGDbdVsryXLcDzK2iOXqGIfeRY/feQYsEsLhXBEY57sDOMjS1/xuLe0
PYbCMvpIOMJy+4zqhuzVJRODri5NC4HRqa1XfX/KLZQLziLK71QgpCghWMsrMrf/t2JBkHDYJ/FG
4P81x5NuLETjS0T7yLypP23ayYiLEjJIlKSNuUAs1VFcQqSTdMR7MGB1ZmKiAU25lh3BQ6+q5LET
OlHBRXJ8zUeDdYU1ogprukZ/evNN79csAnyb04/dnPqMipRtb66Eky/81HAf4/YlStddCnFy5O/7
dim1S6eFaCRFA2Vx7p1qJFBMP9/WR7T1tK1w9NOTKv7iulrb8spTV50+SculJr+px3DqU0ASNqod
AnYXsk0DyT2DV0FYPinRvwCVh+rql1m/xqQkDml4PKv9zbwruftAboEMg8PdEGRX20KQCltRLaqH
Va1DIDaPmtaLZRxxasTvjAgSGUQcAKrw/iGbjv2/7gAcUj6ScYtO8zGoS0NlSGFnWDTlZ4L8llju
/gBR26obGghgONYIdJEywDtNc0bTO40/U71YaRqDyLZvfhnhEJKC7PLDBuklDpH9dgAW9zDjouGu
Mr1gAdZERsYhSL65HvzkZpH8I/3LXIm6HWwrmqoQvFdZjuRo3Tx5n/MQm5DDVo9L8zWAZlhkXCvl
GfFUIq9SWcSpStHOWbDE1NbeIqIxbG1W8XGqe39lexDiABIhkGvzOf27no4CAwvTl0X3gvA0jYTz
GtjekpfRgURhucbyOe6T+pLmN9cg4Oq7LkWA1SFHpG6C2lU62TtvOz9pSKuljUV/kH8A1EyiNQ4b
PyBd7FjrO2alpOIQwpiEizdfyl8yBUHINxyR+ED4D7UQIIA30gDi/id3tzaTOIUMJSiSzLVTQ/r0
5HrATjPZpahU9mVAIpHARHj90Srio+XzXIzmsSdeCOVpbq6zdmf5BL3R8EjeYffImeIclasAsl+j
kW+FuUftNgD8Ofq9BmxMBzgT60zc68uA8r8owx0Zz8bqSZSYm7zFA13Q6BFrAFtz0hLt+NRUpMT5
KRD/UqQNOsBpIou1HDCJVDuvAIY4aSYFeW9e+qmPWQmumwOyRhyqKZ9lgylg2TR/HiZrhiUaiWsU
yygdcN0KNjX1rhqfju+cemU9LPSF42GXz9AO1XPPevx+y/zzbIZx96MLrUZpU2/+48KBoZKctSjn
OnnbORvSp0OanBJE1c5PZ/2Jn8Ek08ItvGlVnasMmHHuMiLeihmax+xb7J0NoWHtLQSrlNQvcpTl
fIc/nSwidSArx+GV05aDfu6l+0iYs6U9hnjjeWc0ira81zThpAYS8baBaLlY6tQ0Z7teudfNI3ae
lYP49JrJB89d58HeAjyclkTIrVGwTersJ+L6HqtLoc917ddK/1KNeAY6exZ1/RkWdyd+q85Nnvhz
rznT2DAdFto0yl4yrILQOZroGqw+ZdrKMK0+m2avEV4TbC3RT7vAXeem9xZsQCmp2eYxomISplua
etZJMzBirDufUM0ZouUZwS+cslhZRm/egEmB+fv1Rmcm0Oql8Q3lSmYNGkPSgIRh3JzzIljfQECg
uahy6Asw95Z9q5JL3H0HwylTf7pAXdfVpS41KGXigCjh0a2vuNuN6aGCqY259UYogly5yVcT/UOy
/nd1wox5V5F8lZhPA71hvyJImkf6QMiZVl7tbNeyPpROviDwhpAsYGSxp6jNt45hY3iK7Je6W1bt
sY7PMkFg2U4GAgXMsmcG1o/QA9PjrHRTEb5sMHzxUiZL7uuwPbTDbqzQ28YkHPNKgZvJxGAdOAJM
ZjCEFcHFN/44FMhMsfQVFTau98tpgKDud0Sk0QPqMqi42CH135aZeQQ97CAeI/VF2oABDVlVTHbd
Noo2zbjGXDAN/uIKEdGzdaG0vvtqrUDW4YPv5jnyPP0Z8wfrpyF4S8lW5bDoiBjsry0ISiEzzRK1
oCO7ddIfyT3lxqIakSNBfu2E11XFtFOsW4n72uLMPvyTUUk30KNpWpC9uWjireqtbemhGvTELLFq
rCNcXwZqjoYXKD4T8qc1KOZFKO15DI4ZEDBLgsjwwGcqnACdTFjfjh6tdBcMhIoukUfOSZxI22eH
1b1Kt5ayIyquzPdWfm4mZBKiRSAeJr+p1QXWP8dybqE3n4XJgjsUnVTdHWhmHbhf5IaCHGZHiGrS
7j4aJsasuFXVx8A8X12s8uJwiWrqiuzABJAuQqMjgKpCuhjqnX4gqzkEfjlN+lerc2CN39D8IrS7
Ri2DPN9uK5xwG9LbzTXwd9e+aFiY4lJIgfoAJnAHshJqxdm5ugP+ghWV7eTKnS33z9b3I/rovEPc
x4kl+/3Ez48qncga4gTmrpUebp3m5PQ7sjUHiHfy20Ezo/YZeZx31cFmkVfpmGiDowlan6c18qGn
pq2lbJPoB+HAHsulOk/m2J6FZsE7SGgdQiEqYL+IFkm6JB1d+Ga0/mkBs0ZEUEyRxGSgzmQdd9vR
XFEZb6YnpdiHSLWkk8kGlyM2fxjGpzJcEmmdOluD/K4KgFSpFpJfkAZlE7CB5g9LYH1gJJym5qfC
KWC5L8GXEdeLOtVKP4LuSEjHREv2Y7GJMJXEaHdYveeddra//n2AwxVL7Zz+v9Ddy861a79IeuGK
kdw90upUQd6HlDldipVJj67Czxzy4shYOSv3qThfAVKXilhkXglOxm5hGXj0tp7/IxLnSpIBsk2K
B9LRPrxKXqLndjZVjTKK7HPHmubzJjn61SWvhFvI3DRYOQb1qbvflf2LbGZWIwi0kHuLU0Wvj9Ag
dshaO2NGJr2KGFutB03HsawQiEgLk4vieNNrEOWXmhfG3CX2I3/2MempFo4h9guZiD2+bZ8sHZ8+
kgYBi8tj2eukZWA4SfmP1s7uN37/09kF6DQOGnZWLGaQKiWZnMJCndBafBgpfUcsVC0inip3ifYH
VxJ/t8aEALsRqFdP2eos3LZxMim3Eno+hDKk4/LzZj6xBhQ7Tak9VsxNAuCQAo814GZ5Rz8ZcYTm
wkvWGW43eyeO0cqZKwvomY96eIbN2mY96m9kRcYSkfYGtJIGDTAOHI975pcE/A2tf1wSWX+GaJhy
vsjWLqftYYbyuLVerljUSYCCfpo7pCHL5MputYsaPFL8QRa2O1jG4ERq3xAc8mZR2Q80NMjueR2x
tDrDRQlupEs74Kaq7x5y9UuUtXACNYwqZAk0gKWEPyX9WWoOcvRArzrzwZmJmYq2yEoD81RN/QWW
cQODOfXs7sqrZyB1/qJe2frBZ+1e6fY8jI7M7AmRGw1iYxkljLglWtI1HTx0XBF6Q3giDlfE0Ybt
IxEm9vEFaaYFRDowjdlPZOjcUU180o1nnPEqWciBo2Mc3xBSkOmrEgHqEkpg7XxBXETQ8KRSMSQT
JvxPL+TzSkeHpl6AWLHlJTFmgoXnPnqNUN7D0KyIgYpQNHXlytrr2d6a3dkP7ck4pz+decLCLEN9
zrKNwII3hGpoDOvZpvVvNpJ3yZl1Lq1Kn4gMwymAZHAWuzyaMhVgVj2UBlD5o0b64K0g7fJ+J6Z8
nKgSbxtvPA/n2G6kYUtMLQ+jRqYe+WmGtXp8UhVIrqPcIc4+xe0yEwlbpBI59zhZCPdffuloavbW
3BrvXz6J0bmBDPHqEJlNru2/wD7kuoTaQkRayGcyat0JU+5P5C1gZfUMe5pi8c8Itpfpcja5GQ2t
pspgwhw9YZVckJvH8swz2TrUzq3a6Axl8tTIB2d5RsRIXoRnPDPeEH/8jkKK9YTPgZRP3HDuLOv3
g7+JS7ZnAcmSpNQeKbRP26XWE4xEdghVNUTP463HXa00S35tEmm65DmEezveIkF3iTmwVzZCJ/OC
c2Ra1TBuOw+NPIngibYJCCA2KKk8QGSAx8vqIaxAeuFEqJRneCNJmV8AhDhG5d8x3A+zGjmMgCeR
qHTRckw+UgLvnGobDBthQFaKuTAzq/Y2r86BRhczWf6IO4mw4XEt7xX+XLrLGdJl6isL1oWNY7Gn
oR4Y2Kyg9jmq1PZMF0c+UIBL4b0HFymCKSAjJIPzAtH8/9JohZGIb68nYZQg9XwuPXApt+VyvJEU
6aEyTftrqRNX4u2D+t07y1Y4ZuEfvXeaLJT8aCYbymGwSOI3RaJ+G/OZAF7cZCYx46v7KH52kJoE
FajKUqE3k2WPXdEgikqI+Qfl1hgfwosVfmaovu3xLLY5KzhIs3CqtHsPmZVHKcjDK9ajsrLde/9I
AV2lo+Rey2JrOTvZWIYhNmfCMesBwcUlFmpuHwwmfD4IFoD577XvwDmZEM2R9QqX/pKkwzH4KSSO
tsyc9tJfTKZftioa4hwRBlc57j3nkspbvaM7kC2OuN2DPKwdeSYTCjEIrZ+yb+r3no+hZi6tyhOx
h9lwLujy6fVjGO9lJLb6CfFLXNQTkABx/Ybampe3KD7pp+GrjiAMPEqoRLyYz9PazYWvMqu+EmoH
VYZ+Tk3i0DIEBqC9BYOhly1rFlihn5SOFUIP6Sp+wYYkgUReDvbTo8o0wHqpJkhYSEWMVgjQmxJt
47AyooWkPnSgAEpQBPBS7CykZCxCFj5Hf02f3KRmCUR51gbcZe1T90mEd49httTIce0dLBDY9hTk
bgQMgie2MTeUfTRnJOXRCh5FU5tDFGBSBBcIJIn7PMFOGQxLqDGuUhCcZROs6A3WyjP25p6N3i7f
5PAJJbx9HcWs0kKTGhehY+6db7Fid+uC/I7qU2+6eYpd881b4p7bZtsme0W7C9swiK0Xbc1+o+rE
P8/oXRnrX734aMy3h9ohQ2yrVCQwA30YxWLQ54b5MUCmEn3nq0uxtgXGRbiX9GImefvSOUBvLyuU
x9A6xBSIOVmxz53yAXhvoQ3wSOODBOYILR6ZsejS36K7MxDFVybdsCb3VOh6g+CvVi6B+0h+x/D4
pom4W6DbTMffrGWtEXLWbUh5Q7oO+bxk6qiA3bRmkyfTysEFJkNWbwimIhESJCKzTyOXNjQgVZvt
g+0YzM5MjmSNRARootmR0yMdJYuYh7SvLrK7J91PaLrIWGOO5v8WIF5ZgMDSxcGjxlchRjlN5RXb
i3QoYOgcs4yBoh1K+ZlKr9q54WA2AB7Ua+q/KkJbzRs6g0bcwAHOcvTRG92m5eEuR+tGQAMmatr6
HBebFOkMscU6U/XwzipEqM4Mfsn77ehbsYhyRM8jpOFExDH0WPxP1Iz2IUcOHDUpWvDj5Gl5wUHM
G3L0hvAn+wPVarcG5J/T8TCAaTW7RFsWIMwqQ+d35W/0HKks2q54BfvjGHvCJSd1sRF+RdhrgWiz
4pvnkggOJSS0WHto5bpuRG6yES/+4+i8dhtHtij6RQRYjMVXS6JysILTCyG7beac+fWzOMDtOwHo
sVoSq07Ye+0u5QWRMfJXLSX0WW2b+E9rxo/4R4p1/gex3WzJj9wWgDl7trKPTMxYTRYB9r3RgOre
bV9jh8YyjvvYZ4gc5flCoyO3YAj3zgzgQsXlxltaBQ/VIg19eFH1k9bwuGVQPg8SCASji8A8zobp
uP6av+bxit9e9iuaH9jIWs4SA+Qi8+PqDMZ9Hm7q4ZWAArrYRr84QHBzqgAdgQMkq3mzEOm/WnNN
exodVtiIloLtsjiE2cm0zxgXiYp9+GzlqGcWXUnLpeD5tWlWoF9X4ZuinxoPbWLPWv3LSNaZz3Iq
xAhF4DWIBsVAisREThxGi50LQ68y+9fBQdIOjOT08BGY1zzeWNquVG51jrZiZ6J0gRwpdzJF6KOv
mCvjVuTMqKN90f2O1L9pdEo6lOAZ7aj9rGIO6XI7EBNEWtncYeniWaUZGJnPhKvPJkSrY2EKbcsI
R+wl3ltllU9NsOskDnuLHoy1S48zMtpXFkipouJNXOa9f69MeaqV6K+tyi+SS7ir/MxYmoq4TNPs
OqJWTDP1TzecS5BOb6kKgKoSQBqY52sR+rFA2TdcxFWxJe75JOzNaOTf/fTVkyYp+XD1gVwuXzlZ
sOSn3HqvU/BoQbeWzHOC0t/nMO6jND1WVJKh2rJSFQ/04osWFz+YmP4qUZKCXUVaiP8ti8ndwGRZ
Qr/wpkMfaFym2EBKY+OwTGk7vnBVzKE5urTWLvr/hRbqx2MwtKdObU+2I9Z+Ia+9lqosXFrO31WB
NlAPFHQzGEK7+BoM01oRBrhRZ63GlJvKcNbYRSLJkLkDmch2u8ZyB/qsmbXZc9ZUavNPGhGrBvvV
dubdDr1EQv45wjcH3diY5ls7xC8K5A+ZecDUySqupQYpdoRFZw3AF4dVlEOTscd1PqFzIXvWk0iv
QEt6frUuJjbArKIa7ZvDWOn6jUjJHNTHXa8qxyTIDkUXEhw2bRJkgi3CB+Fzb7JFGNOe7DWHhwrp
j5a6baGvW3rOEsBraNAb5/FlSuWjc7B6dJZ5Kab+GETF2vQB+6JHthOxHMo5NqegoZvQGiYIH5Wj
Fe6MlG8EFVaK740WzEk/Etwngz+cfExB0DYPJgwBNS5XjQ1TFO7jvMbII/FaO2DYyCgjntiNeYzC
oDz0fDUoTADoaWRalusotzGegSUCbQ+32O0kIC3WF5MguX4WAVVk0QhuSoHnW3YHYTwV9XsCqFLM
Z88/YQOwsYkgqOFp1Sw9mZh6VBQGF2BMpcTSFqTjp/dvLksSZCsme/3hEgVMy1ktRagNA5M2CWVg
LFmUm6z9oDaytzCYGxvRyUk+Cvqq0aFzJmhjOCkN+geCIScLOg1orQajs8lA1WJNPE7oxBqYz2m8
jFo6nAG8K2v1IjUWGtkUElzYyJ2tUW44TwftUkk6mEBK2CNQmH+OQYdVOJ8exX5btKsgFi8mhitO
YF+lN6bTDCfXm/Zj8llOtcsLXRGzuUpM5HUThW73z2iYKTEmic7SPnjhPsP1wTCVSnmJNEmv2a1z
ftj4FYa5Gw3ugbmxBRlgbC6Jraci/OqmK0V3Gr8VeHxbMshCG5EdswlkaKHSL/0gXdekO0jekQSv
R0IGwIvHoMxTZYTHzkaIMG4NAG5+uqrRdhoMQpRUfTBRbDkW57d3mrk2RCEoMPBt1NW2wduGdn5+
cSENbZJzPujvHRlG/Sy/5D9YWJQqEX3oLGlJSBtkMUaiyegjecfuMVJTtfD2RuzXXNddvvR7ZaWF
6G29wc2Q4E14BexsUwSsH2vGazSVCLMLJArhSFUCGkhDz54JgKmYKFMgUN1cqfFVqpBroReAIIDm
oeM9N7KNDtSr8OKDUYlVWo10GzRwDAZXpXWrCvZg4W8O+NhihqHxDZ/pXmaTLifWufkcAenQR9e8
gRzu4Aur8Ro2dMZ0IsJm7IbMNCc5w0HqUKBdt6HY2RCMA+pl9FfNn5E+JVbimU5Ra8yDWVbOFSv7
e5G8Vx3IWX0Pw+sOub6mEwYIRImY/Sghk2JG5KLnEmOiXdSUhjY6sGGsVz64vebZpHsbANrAvKtm
N6dya+e8Vh0Qia7am75TX2TUoKyIFpixcDXlPClNhYr2qxPfgQ9LNOVtfu0lKaa0kvVKG7CFTIQD
9No+qT4aC1cYa4S++e699244OcEjcc6F/pZrxzr8EOUn0ApZPZTkyJdfp70UA1WKScPCmB9pQqFR
D9ZgBug/GlqCgX/OB7etDa4MJBSDt3M6j/XUP6MHA9z/tojW5gnqPBNRo7eEe6aw+QLhp3zN+FDS
+DKUbPS1ZyaZPSTiUUTgXWGOYLVYRpAUvAyzQU4oAbKNHIr4oP7MVAuWmaZ1FBClRhvY8cgt+sgK
RH0hn9331F9s6ytFDZ1M3mo2fzhGiK7k24So8hdo97YVkC2YuQUMYyEmNbgcw/AZ1kztiYQi2iD7
61vEkxZqB/FZYzQoAIeIXxH/SaZSxVeGDDSimbur6TcuBa4A0iFflfgsKphenyGq6tmEp13DCOw6
5j1R5ctYA8yWvmwnHKHlszMe1nDnnejxgrAyBi0XKwRyhYvM3A3qq1/cU4J0gR9FeyJghUWOEE8g
W28Sj/LtyHhIDdYpm9n4IuJzB1HrpdU+VEH7r7gBC8GEzwj4hU0fp+NQK+u1iZ5t1Bdp6C0km4CG
KjQo4UerhIgoBRwxDKQq7wWOyoZtgSk/+FcI/bA+Wc+UU2bIqVrkWudL/78UO0Hrh8lc58ZuZeDq
vrXP6HdNu1gGjOI8SLZxUrNXghg5fHndjAZMXhr2wBpDBZpCBMOEIrLQ5pc/kkTg5ZshLzdxtZzz
Q2hEbDbuyCrOjKqUmDCVk0EMG21GuiHvDWo0iOUXO6V/6I/k3IxIKHs33+FznFIXNvNcsWsPfqeS
r8rxYkUHP7wq4PXQtLd7Ffcirh4j3+YO3L5HUv2bwL0qYD9bxhSmuM9f8rT4qrCl+Lzk3Bn4pZCs
C0GEfTgRsiFTp4QuN0qnTYQ6CF2FRveUqKD0QxTqxkOPyqXeXQwvd3VxVYyHQrqkrn0L726l38L/
ZFU+Wdn/R08d4AS3KNuRQhXonprhWZifWXVqbR/+kUnQBu3hr84Jkr+GGVFvf1pwMkgknR/LLP1V
7Ydmf9fDXvPOBfAZe58hhBE608XfpCrcUXuL44MSbUve39pf6aF0LR1NhPjrGH5777DOgMJW3p73
MpQHpgms7VjGNHvVORDFg+++lvsKu2V6K+drNnwa9H2jfhfFZ5oisv3jz+yMh9y48YSM00fONZuN
Pz1CvrT8AvSbxDcUhhNcTPVkyJqAbtKSta09PGrqgJT0w1o3jpJFCjP/RnAifqpcPxHO9sq5qC0z
qqNXXq32Jys35SAx+NK3hJj4CI3PJq59NlNl8dACmyfmkeXv4wgOqr+ZzXWuEISKFtfNsW+KSxan
Sys4aOLambeGGUoCt/jaWaSb7aSr+aeou2oU7+M+KunlTiSk83tLue1BW0yXgPmIp910+VkVYmFy
pybxGUMb+0RHZRd4rji9qtsY/KTpU6QbdpqtcU3Rd9Osm9NZa7Y48HRtr5IWIqK9p46Yatdl+x6q
iB0PSXyR+c72rgGDN6h2vbevWFV2p6J0jRr4wq41r3qLyFJ9TNa9R78gshMU9IqWUQqGN/U5x7DD
G++J9ybb1cUxEZ/hdFKHm8FB0IYPvjKCYwD/c+n8ao55EBNiNm7M+Y+j04vW2XfHWteO7wxNwLCH
/p/SvTGWF+MxjFicvhRgESjJfP1gsazDvMgSxcdwyOyyz++FuBMvhAD2bEVYkPAdThcFLOS8tLhb
ctswDDIOCV7fyC0c1hXmgd322H6kbOR7HD90trPelboxXnvmmb+p4ovq3C1GsdJkRJlxoiNNSC5m
9bCtU1DBHHoNyn0aoOLfDhOSyA1wPRlcAuSLREY4+jky5dJTqcLXXHKsxW1UvwO0/L5/tZJvwA4J
n2jeossjy2UoqLU4PbsbQdhF9pvA1yz/xVx/6THww1WLYkEG9lJ4b56x6So0KG6JZcl5KtX36D+n
6N2SeFOVg5Ne6A6WayqQALZxxVma6/8K7hqJB2tATVPnaHn6aBWy3cr9pzmQD02pRxoO2s48OY0B
OfV0oDHrh0A84+At794t61GMLGBWVbbCDOSN+6Y7aMmXwXY+O/vB1eS/Qco2AwWtPRrdXeVeiX44
HGtzqfl4EhYhaykwes25MI4MWGomxRgIkZkiSHimKCild3VYoNXeNRLUT3A3tJvm/VP5APIH34gy
vRotH+hfwawMESMfvY5IF8xtuzMQlvt8ay9y2Pve06h3hWA+ln+N/k+jrs2e8Xdx7IdTRFxMt42i
MzxjGnjZb8iow1zNAR//zk9Te6nbo68dtOqDHluF6BlF7wr8TcooQ//p2rdIXZeoJllrOPskZ0O8
DbU3vqtJ8VNXW2R5gyRzNH3JkSARLIGThFRjhidvIWYbAdZOvJY4J1PO4g42JDhbSO0LC85zCj2M
UeiSsrCQ/iKSklnV7/yAzcODomFWeIzMfSbWHG2t8VaQAYB+0Uz/Ktb4IRmTdIALlCigdXhlhdgR
huwrW9Vi2oUildNE9ru6+8QH0UzMuHaeODA8dHBVR/6HxoybCvil7rEK82sajGUbpQs6ajJVt7Il
cFT/NeZABWqaHm1fDL9WlbPKnhPVtl9ldjUZLBS7ILrPbRovtqu+6VJ9eO6SMexcGHUoRu2KvAwP
9dUhS351HEkd498QY6EZ3vvxg/Yup/yJLlH6SlBb5rllOZseUp+t9kHGNyP5bQXrffVzMH4K86fM
/0oE/dlC9KQK7oL+nxUPCwyuc3/YKv/mzMOUPqyrbob2DhespgpRGOYHVwyrjNG/dBXhJl5SsqSS
rSd3abP1alBma0Ggjw28aj1MZMNfm/gmJcPuj8A5JW8VuQtQFVUYd0jsqOSzv8S5tSh9ix9uUf7w
vX/N4eAAqpkZs5CMLwVTkZBl4oGXa1kuUANCKC2eOAq7Fx6aoHznGUj0s4IxK38bmeslG83cjBnh
qPfQP9gwoalRql3F35Rk6a4eBtbY+sh1TP1RgRtHhEs2OmQyPp0SRwIbGvZRL2zwoG9opASFa/4m
su8RAyLOidFGubI1yZdEndYUwD6UrT7iouBgTPyCNUrNhcAjMyKFD+2PjVGMK2OM0IM4X106vTuW
9laoFUMmlpXa9JReN7MOXyWXgIbCuU2z08iv5NS8xUzdQts4djq20V6CDYp2ta7zyOaIOX68yqSC
GLdmDCPOGdJtKsu9NVAbFPnBQ0WfSrbEEpiegugbKcAAqjJPqotle5dD0aaH1rRnN9YqUDMT/Y51
iWwD5Rz5VvwS9HsRpIAm1LRNEm/0tN4PvX7olRgP3cskPXcaC1dhSOnYEQhDVJQBhJDgY/BoUWzM
gGgLcLSuTbNZpx0hFFVBfLUplkV3hUC2mezgJDz/tZbtazNA4HBGWu5Dk958oNLds3GmU0dx1ASA
BGJ11VKatsWwK8MvFcVAOlLXwndqtXUWJseUSPYyQ5tiIhwm1M3qzh5nvaBZV7sbBoHCPo/+sEkZ
7TUBEBGkViNLHR0GUNQ81fx1lu+GuGBiUuOyWHspWSIq2j2uRjhg43scZTh3pkOLhkMMmCabgzM9
wsRfThnRSDmJPOR5xca4UIsGVfK4rePvDlcYI5uYTAmsfhs+SjdPMKp4szUu//GBIdOOFthX4j+T
YQiZoFCtNOR1/jrmB6U5IbU0uiMQdYzES0ND2AW4XulG1yG/zCLyy6Q1NCnGCoSOtoZrGVlFTd5M
VwLlt1dkM3Me8UEzi9WoG70B9IRXTuxwCSBq+u6mKtj/2oRzp7b6Kya3Lr0q1bTOQ5LKWv+gi3En
6/aGP3HKhwPyzIOajDxQ4pxlzSsN8NogpQ5nDa5RSBEDOfXwE/LoqpLtV0rlPRn7m9L8DjLc9Lb5
AK9ryvGq+cm+K/yNQY5Wg7G3SfRDaVR3pYx+lYS4K2uW99b9wXnYQ/Ese2J6rf47qrNbIfjuUJdi
8+9le+mV4dQLccqs6RTESIw5JZuAmD02YY4124T18aeG79SSbDRr8NUVwoeMFKSkTJ51VXCIsLYY
iGSgoJE3BzLYQIuOZK5zrgKaWGmyJIe1bGfhR1OyOjoCOnsyIVgJJf0i6RVz/7IP4/sYqH+JrgP+
irtT7fwNor910njNDRMSbbe0jGnTk/ydmf3SUYczDjNUESq0Md1AiEd50fGi085kp4AKOkcCaobx
0uM73VsK+Fn7E8UDTp70qXsH4DJst8xZAmNAxqwdopsEvBLlXQvLG6E2MKH1Q+qXt9bBfJYa2kc+
xt1eO0Pd5zYt8w+/nyps1D+DMv4beoJREChuS7BzB65Mh6m8w/gwaduXqpzLDUQ6SU44WxnL8OB5
08MOU7IbxvCVAESETYrxkpPqGzQ44npO0KwkYFdn3yqw5RBJs4ZDczOqTUT1spgKVjWGWe2K6EMn
pMpBWA94gLyWcCO1YGNM3k6X1bYaIfdCW0Hy2RTRXqOlbRNUX+hPUsm6Xaa7KTBJN+qh9RkbCzqF
ox470qY8HfcdDJKC9QjqKt6htazDbd5Hy6nAad9Ur+qIcTwKAJ/4C5wlW1vvD5YPK19Vll5gfYZA
uRIvXYQ9zxnZt2pfryurJTITh3Dd0YVFh5CGbQzzHVidqyDAnS//arKxJBsCGeq9NNrN2GJ9atWd
iN6Hji+3qMR1aodPNajJ+aDVjoKzKsRPiUg320vPQ1kIRLgcVmXSbmcpAGP5ljeNuSPZawDkh/hp
+SzXDfYdUXXxi2rXhdPPREICz/jFMazt0HJXzgg2ixvaKJZZ12FXwhuPGkak07FW+LzN6WAE6t70
tX1rQ/cIoetTINhs943oq4d2lcBYSpGpBCM1tgXppz+0RXQqo3DXg5wcBJJb0AhYB71iPA4MGwOz
2ehj6yo+tCYzX0cQAtLGOdHV4M/a+kp5mv+xA5TaFREpwj0rjvBktt65YSdfDdMqkQpDvmFbRzUa
oWY3sQKUTD1LUPhExrtAlYgiFdaiAbWf+OKiVYB1zkG+SwLX00/EJ/P/gbGF/9C1Fy2njWbO0pzI
Aq3AHoXhTzGgzwN3Pjr/av29mtvI9Jkra9v7KNSHbb7irRHBfQgFQ2CAFt6hYv5dld8h4yg/7hiy
M9iyPpvKWiYMD8ZLwDkWwJoshbKwIXU4gYCzygITUhY2YFXgoHAu+GdbZ9dzsPvhV6tfZni96TFD
UXcGLq8ue5snm75zdegXdNAaQ33pmvkFGUxGS5JX6wr8mf30OWwbZuds2Gmwg5acQ1gmevja4B6j
KmpG9O1H0rPw5FMHHQKCJ/yS8X4Jgjh2a+WLH0L2QvAms3vBxVPgt7WJ2W0WDpekUTuIyQ/p+GqX
q1bdTLSzVL4NCdtG9RaLDR9HnewU7yz8Z2X8aTry8rttPEvjZun0rtB7VZS7+k0L//F9T32I118p
WEvffofphu9oqtGMHdxwJskdc6CEZRAuQfS3A9MyZvOWi2wcE4zKijiOTwMqLzOAPs6gIMPAoNik
sbQFuX884I7yYrVwCfGjNFA4GhvaOtbsnlTdKfmILCZIf/xBGAE5CuPYnfboQEdqXGPyqCT3nNmx
7DCEhPjiepDN9eyP/qgJG9UokLisy3nWxlTYnL51QJgFEzUiewxifBT5ZceI0dgXpT4SJ69afEfB
wLEcL4PcWiUE8VSs5ywlIaPaWXmXQWchFzubcGwx46EJ581FV0riAk8R+5yhydaml7hRMztnK9di
fi07+oVxi/SDRDQWxGRzxDh4de8D1DKpDyBhMyDF/g5s8sCE3Yt0tEjNwrcI0MD27lx7+RukXIoq
2zDIOwajZNMfWDo9ePsjN0Tc1hKflW9E8qpoDy9K2VE80+hX1T5ES0Nx8YYt2bqOG3FUSOsUya/C
BA7k/xjjRaZnfCesECnkpwIqcfg9o900LG3tcWgvGTuYkfXV//02nZxMP/3wpRdvGbC/iW6pg4OQ
lG+Zj+v7gzIqlf989d3S4Ik8Yo5qcWs7tjANnn4rpUVCat6/WfbB5mMIvHpvKf+ShjjhtyB+nWib
CcqY9AdPh5T7QHkNp7sPm5oBSqI9Y5YO/vTh59hf4VSz1eekWUSWueBCZWbO5ln5IAwKMfotSHE3
KVBCPgaWshJhH4+j82xz1Z1igYfrXqGTqZLfgXSWTnDohn9marL4Y/U9Khg5F4pBUBUz0iK5o4Nv
ULyY1leU8NImH4gmeVYMZdvf2IZwj7SDdSZ2F8T0y7BJluzw3NxyrmOTrOevUhuUq5lB1oiVT60x
j95qWWxMHw3jAOFLdOTBQkKNUZ8ijNVWkxasmCphlgmw8WD/07KVU2hbRyF1ED3vYHGlinY5mt4u
YNrk9cZ+iIuVxT61UACakYNqOYwkjd6NuIJ7iLhGNJAEwr+rZxv+TpTqsff714FtXGLysGB+Tknw
HIJ4S89MehFZTp1kZX3zI87LyTiFRrERyDcUD9U8JYYtAleqqcurJnM8c/OKWrkv11lkrSaZIHwR
n0UI66QcCA6HfCfXY2+e/AqvVh6wAZkFEKxk/IcP1ULGCPUY+/aoPygPloUfrZryZgYxqYyk2gVo
bkI3mNjyYVf2TBR2CHwTGmhVVaANxq7GHyEaeMJ1b19m51BmByzQIEdKxbUm543f2kP3JFQUz6m1
mFRUARpcEA0iVhnDvibmClKIaUCFA4SQAmSaNPTAAwcw8siEhVHes2rDglMkK7hFixoumDmPnpty
mVPiUJsFzWEgASbK+lMTTqsUlUcWQb7z2f53Ytk346rvvZ3CBAhtrgAuVfHzht7ehCA8zaRdy9EG
6smKXVfPLbO0yUtXzqIiv8TwjJUix9XokK9Ol20BqaTBWZlFvxl7bC8oMhondDvQkSpS19DWEC9N
uHCOloVynd13DurNb+S6ZBLEyGKUj0hEu7SUG/qSVs2Xdkv0m2J/1LWzVBlMUqfzi6AKvibRZpjq
XSDJ/1xMysGiobMoq2KWjyMzEAfwj0ot6ROc/tszCTJQnPSzRflPid/VgqlTPCx7fLGxzX4Io6IT
YofrvkuYNMUZMq1kB6dbi3xeUcctwmL2u0S0BfGHXRJQ/BWy3B9xitrt2WjfLbZEubetrWts/hjK
V0fPH6tUM+K1im8R3l3M+XtTxK7+GvhHP4/ZEk4dr6k+FaZyD6Nqy3wmX8UkUWd1eJxbw6KYlg5+
nYGQlPyqA5Tp3CQ6dyAVkvBTG+6V+LaTo979mtlmCN9VxY30uyTBM1vH6qWqflK5ncfuY95vVTo5
XTlE/RKEuSfePIjB5avZxquUZBVR/sTszMIGwZ18tuIwm458cOkoQFX5nfUowq8OGw0TlaFnzJIT
f9G0+cqxCV3/DHRz0TPKi9nN9eaPOnszMTC5RtruQgXfXEhB+eaoj1oRC/4C8B5WhLk2HDRL2BLM
1zLDg5juLUH2Auo42kAL+iQliSVwCKo14UUkhVdEGLMFm39MmmKesEfWkw4Nxjzx3oQh+nO9I2f9
pjuXMYKxT3HZAPvGgcgGAimWaqX/WnbjQq+3DUeoEpus5kM3YRvZ4TVSTrVA49c3O78ihSWCbeD7
DHDh7sOKzCFjVFqzrPDvGQPrMOuRcR/WTsv+vV6LbFoPjr7qBxVt6uAWRX1T9C+PY9pm8AqmPHT6
he5EqL/qtVPqbmd5S90LXdEYyy6WbleUaLK/9JG2BC6O45zq8OFpwcvkXJLcRqpvQ/kc3ArvgSo9
DlUd30Py07QY3mJePqu8oaYOBK1u9IT5EEudnPPYuDAaVseEN3wuNbB7kLHXOwSnoCIukZGyyQU3
CauebBIa6wydSxqM69RjaO9/ZsidImQVvvGuoRVGZVWSfjaV+WZsHPAo5mqI4TOhtggn8h3HgcB2
xPeYXYuSbDMSNcjpTTVEWxmGdTZXOWt4h+OxU5lMN6hQ/gYq0J7Uo/k8ieBWD+x+8b/Na/aqG7mF
3xo2RJlkzWJOq3r0FkNRE/uHkZIX12C2aMmYTNg6hyhatL2W8ChTXiuLQONfcNXRiq7j8K2IUL9h
5KC8a5R914ET+lewIcs1jDfpn9ZQeovPqW0JT/KXKM3mgWrhdpX9YtCBTwPRdUq4KexpxZ1FLtCh
gdttkTRa+O2h6uVe1lgstHYdEpwxpqBDjUKw3GAPkxy6OCAJqu24BKYzyLlPpCApU2dz1Ha5yI6a
XZ9DXjgdcRXR69lmfUkM4zmm5bEACjaJsyFgw9g8Gi9aiS9ivujNRHGnlmumZlRSDaekb9dFS65S
Ik6+E9zKTrzNziM9ROSoReFeJjwUaoEthIh67TQ/ASLSNt2o/iO/++jlPjgzuanUkQetgfFlgVkL
T5aAepeXu36yLpNx9Jzge4rzm8dgKlXqd+Z1TJ5zSPwNSAmv/QeyMWjqW5IbKCgAzvFTFTH+zIPB
tmlPsQNfKZp5AdXJJ746eTgtkC0H3XLySJ1oZWOLiqPhrc1rMCdUK/1HArSlVoxtMrIjRxGFrApz
YTy6uV+ftaBApJ7Uex6gQycsdCYGZxqSZFN8CoQYs81AqT5Vm92V2UO6nfaiiLcMUlFgIVp3qkto
0Wua3GBjVR0rGtEwIsvOSj46o0Kc4ev/alm6pu+/G7755on+6rGLc9Q7AQDXhDdpVEBtOczTXsK1
ZnGuSJpHAl5/ejQNjcGULLH25ogPLIrXasWrzquTKebvAWVnJu65gxhGjA9HIc5l0GibijB5t6do
LQ0qY8v46/18qyalK/rQrXrvOuT2Gz/2Fhv+SUcR5ZeIBXu0m0oCqy6l2Les/uw42PRaSnk2Xq9V
WHPqoPr1MRxWBeRFpNyB/hPUJIdV5AbZyqFIpCuLVxj+S0keRMzDFrHnrMv6YEPFolOft2bF1Uc9
PrJF09sSL/FVn4bLFGEVw86nVKjIZ7xpQJg8AiKG8VEC7IQVZccNJ7TwmHfTB1I46vPxyDcfbeKH
it05YbzJ2nI1kiLfmjRzk32LEVCoWgTONT7io3YlQEUru6V+usZZrvjjR4NIIQoMF40ri15y5b3q
PjHGb32iLzXtMMbO0WyYxLVMifO9NxEY3sMwha5ogRW1BoQ/OsdiqX9PNHMCc5bXq3+VmqxEb26i
Tt+Psf5IfNU1W3NbFGw9yWgF9I/ywE1D/y6a5oQO4s/PjaUeNNsGbrzdux1ft44IdRjtSRNsS5Qi
AdqsiHSxWEvcyWy+g0a6vX1F4rfsyuRUUduE+WF0MhZELDyYysIs39pYuUbTZxyaXvKObILSe4xD
piwpSM69dRCOIDI+BPwjaNqYXqlWS8lMljS6aH1ITzKqX4d8Q4wsHMnBU05pBiRUR5DyLeWw0Xl+
pxSnIfCNkK2xJBo35rLPJiQukziUPba4VkXIa+7xYb+brf03/NkEm2qSeZRxZDMqoF8w4VsY8lz1
1nWc7ZuN+TtP17TY22vsF8qgvJSTfVA99ZSrI1bMcd0MgLgskrHz7jKLB0q6ql6ZYEJnF5lB18tA
UhlScXWr3oiivvg9UAbM2cJJGpdm5KUGGCB8D0ihDZVRdxvQBGLs9uCEW3tadoZ8zyusoB77mzyu
F8wkUL5NK3nKMmTXknrVx5yAbyU20EU1xc1BqRamqA3QFuofZle5A5kH3Fas+yJrEct217GDhmEv
xhhsjUPoOS6O2GEj3nrXtqSLiNp+WabjYWAlROL7s2zIiav3Mks3plMf9KHbJjp0ZmaWnRkdqgBp
ZkuYuzyWAx69gwjQJ2Xsr3qTgJxi2yhQfbl0lBDVj8Ucv9EW5Kmn+PpyLkEyDwrWBU3bnLy3BMFi
NP60ReoWo7MAJacPzSadcjdGOzWGBlFXEraADmZCW3SV5apq5xbg13OTDz5l1+XVa9VA/JIPyxQC
fzqsaSa3Nam7DTN+i5jvmo4cH+ahJJhKpSsrMSzk8acNOrHGAATGVH6VEor7hxLldFJoIwSKZD9Y
8hG7YWIx/UuX3mycRPFX1g24hc+BbAZvSfS8g1+vgVI7ghmfq+6CwSbJUT2NqMlUwZyJC7jqQuYk
+ixZQ4RdPpsKVRbyrZCmViedNQtxbBSwHSfGYGzmQwy2guYoJb96CnBQd5H7butwdVQu7MaBeVNi
HUS+ikiSmoHIlJ+uOmQsumXwNUbf9fTRzSOiFIyhhdEHnh9/zGemtMucIperC5dezr4xd6WOrdPa
q6yhwkoyn2Hgrpqos+9aGGwU8apZJPVVYQNNmwIx0AUpO61G7nM6hw0S0ZC3Ez4Ehw5MGLC+CqXo
tlmNo88JkQGZLRBrC9b+kH/YlQyWhk69Hrynk/WtR81nAhJmKdRwaU8Yfhut5OdH/peuRZRemTiH
FRk/toxRlEr4J73CqwV8pMWIOWpDe7VKIGepZFiTA5or+SPksUkZaCPIztQYEk1anETZXGpIkH4Z
ItptM9ttmoPicYVpxiAXdorKUyFQtZvmrUrClyww4KVMoSzcjPgRPRHaJgR34pQFp5pA9C1jdJiR
kUXsiyk7B1MEG4vLhzRUikkIv54fE7eItGqwevs/xs6sOXLkytJ/payeB2rAHY5lrEsPjD3I4E4m
mS8wJpOJfXUsDvz6+ZBS97S6zcbGTCqJRTJIIgB3v/ee8x1a2/lW+5G+qTEXCt8luRMrs+W7P9rJ
B9VqCHKMimfHJ7PCyodPoH3bsfD2uSN2gcCsTINpE1AgVCmyAe+nN65wkDS94UlaKcgeQNsmOooE
HhfnX6zNZNIHIWLY9HvvV3d5Yz3nrgK0E1Pz1zfJ1N9kqj0WU8Mp2kNIoJf5JsC/lRTjiQvr7LOS
M49r7oPef8qqCEKHiEZQdNlTmCQPvlPu8hKv/uJJSvXeZlyCOADPP6BJhICThZzBCQiLMyt6lOCB
1IMfEqf+KcbTLBwcG20fXMocHFYPyt4mcGMStK2FSlAFrv+oqoyRqQ+gIDbsITaiXpUF525grJo0
T8KoX9J7IJEDOKOliP6J7xcb7njmfRuJsRUedH9+8+ypFyU8JvNhSiITmCTXh8qFjCYTbpK4fZZZ
gw1FmYNb8HBJPV1b/igPYXWd9ll5XQ7RIfBpI5c+NVZc2NPRlPFN24BeSdMI2fg2YN/cmBjOZ2YD
xa8KAsGWotg7cwLoI5WA36Nx13f4FAM61Rs5u8Oh4ylq18Qj1f2IBz/fxcmyatDLY65Weg30RyOW
ZTsveDS9VeVELpczpNO+ryyzCxrzc2rLz14QyeE5mhKdLr6gTW9nLx2p36diCQjkKuRXBJay9RhW
DxEzW6nLs90iEvPpH7ZBe3HylqH6AA03zQF05X4PLQwnRcBAYCNfOUL/jPsaB0u+IG9wPqoJifbU
bLOK3lsXq0/dNNOuAwlpKy7TAF9rglTiLGQulsRT6LIQcG9ytKMh83cve8ed/Lz4g8CoXlI/EYRm
L4y5Zyd6VwgB6iX+7EoUrbkkqS5DvB2W5VszZt5RptFNVTNI84BntTPgxc73jhEjlu1YUdBJ132y
Icwx6zs4ZIs2PmB92mjLsentL5QbS/HcLgiH5hj8okkXyXl4uQ0mejp6nHDXOpyFiBQq0w9VwGid
oudRwMxNGG86NSLL0Yl3JiHUw+K5d3vvRybG66wjiaBaFFGKGCdE+2uKol+zQz/AcC5IG8RzbU5Z
inKgilNYyf6tptTa+jZy/ND+HtHtMQZJTybE1p1XNbXAuJzK8NxKcOeO5b+HcPNGiDTafcoDigmp
oi/WmpINi0aFflR4TZxx/unI1gJtQrwg1Czhg4pgAysie2EiUnAmCV8mzZNRme+Zh804W8iFdVz/
UjfPOe0pLxsdJN+8Ha5P+8861JyKrwLf28g6BsRvEy1sdYSsOVYV3cTY1CREuWBlsS11ycinmN7G
sN0pYFZRaVGwoZ0eYsHJpu7x3o4Nmgrdclp4DPP62ncBXWtiuLM8BWUzop6Nah8t0rQ3lctAc84A
TyzyxgTQLUST3Cn3PZXgAKII5Gi06roDYiMgJGSgqB2Xq9FCwPB989jL5ka6wt62C2GmTLe0D8VG
MAIOKPqLov3GmPauDGqgwJF1EiC1w8G9rrnirJz0nHQRPY3cPDA/obJaEgeH0u128bcm4gTvWczP
qvQiLHchUuWh/X0lWjfbiU6e84G+ke4ISxt6RB7Kum+R1RUcu+if4lkYSuxdhtrGD9SAHvSxpcdQ
IJ7BwjYQ9KLwHk4t3vf1JJT36jXUiDvD8eTEDb5T5O9dTNfL6frHwsHsowWHlbJbYDKB60F05bj1
u5vETNFMjKkuTymjOqhfhA7NS3+SqZbbymJlb3HVqTkiEZvWi1UhvZmC75lGpGjsilG9cls0IJdx
IRBEBCFteQviHBLkeMSFaEPrXq8jIfRbDxWY9rpHjd4HzhKTJTes36qoYwomadAl951vfzEceAq6
joDFcE+0L+L9cCrRg+Ki8zxWd99BORj58TFlklNrcsjykmiHtBvOPJeYFRMMaXol6hgBBQMu4JxV
qJvHMNiiAHgp7P7G6RXYIiJBWKvPLuJfirW3iseU6Vi+SVKyPhptdzvbJma4T3+qkdSCWbTUfOB4
mb61m45+cWupI08ckzLDrR4ZMOQjc/8iixk7YGgStbWrc5/Puw4aPnRv7UycUdh9Iquls6rhOOaQ
cpM6fx0FXVrLw2OoqJ/8OELSS29o5PGhR/PoFlWxHTG/cgCvN9OEsSjMhphphPMERrT2U3ujurAg
oJi+YkU2LYpFlNQZjfpWNMRbOiEAiWXc4TGco9Le9sNPVUUcAt3xTbFKtRqOzcCcR3XuU4XIf5QV
oPJ59HZzX8NCCB5i468B4wu0gZFpdYFkI9H2WyY5GbnOlCOERpk3oKjl3L3sRNW/YZzL3Qzqgxc/
yEa7LGTIl/LEv/YGpr8Ro7FhybsNNymm7PE2s2lpC6XwbQsFZqs4E8OA2ZCB1mjpixHqZ7QwfxjV
lzVrm3mroftf0CZzPXVsilM5QZDv9WdjIVBZwpWxT6Uy2G+IXxfmgCosDpYXfOPAADUu5U50S8Jy
rfTFyeeQ5h5yprkJb9PuobDbNQMEMFQy4BuaRvPcwB5wcybduMiJHRLZsnlc+rzA8xlhI3SR0ao0
eVGBjI+epGeZjqF3yHTBUGvEAxG27iliS72xoMYVZfYuK3U/dzZx1+3PRLNlWrngNfofad0o7rQF
6kj60lTOfNNV93Ed8W7Y9GkGA1vNDyBKUbKOcY25SsREZGKTsFMGIkuV0g8EhWnqmFhfuALO3LIc
EJsZLDTYcn09CfdFRyUgHhdvb1rZ1XpW5L5hAp8NusG/aPCkz/V3P1tDGEvmDAIPBcRd2ul2/ChF
8425y+xxnLMyODxjp2goRg9FICNcA86ziOh3trm5TcaAWJlIurtxyi9519O2CtI7kRu8WJy74pS5
Q9Fp4BnDQBAM/enG/k4WRbqpPdHwXBpcVVP3E/Mi6tgFq5EdyV3uJ/05KryHpu8/6jGn04Z676CR
NYyDR1VmvHvfR0I81TW2KMqQsAicQzRwgrPptjUs6m5Nhm+fxWtvwyJ8tQ/WbRTwnQnTVzUkP33Z
z3u7u1lyLEIDB+UrjwEzFQ6gqV7xRNIMKAeKya6/WEtzZywfd6vMg63ICGSLoItoKsQsKukRTZia
pKbDkIdocOezJ3sSe5yQfktg3+U2B3gZw1utKKC7AnUk5sAorRjtxcORNJxtLi1ILg517yCIVZ6y
TYNMe+MY+cPIgTEpRoNwocy0Mrlr9HgG1/4hkhCjdccIKq/grNlsKFiHXEn52a9SuI7sATdubOCB
3nPkou9Ok+Aq0AGWwGYpt8LaVf78NiY/rLZ8r6z2vc9oFkQhTpY61W9BEmNu63n7Y+2+OOo5q6B7
Q3slLtBnPZr6nZOLXwtHVx5jdoTM6jYJaae9gWGY9zJESlMeirQ+llpDOsRlgPWztvDA2aGzn8mS
xvJ4pRPoG9GlmTq4rbA5189PNcdEZIaEdtxMazBe79IpzxHmbUFLRyE0X91Yp2xVWiSrNjmJcOuo
9Xy90FVuVoP7oPV3Itc/fTRM9hJcO2OxnQbVoVfjMEJ7ZTuMRFgGNSfkeXKeTMyAnBR3egefrgoc
4Fr8dmX4wysNsYQzoZRJigSIhiRcDKJt0/XISx+RIRO5A75zpwP5HSXlj2Zpnzx72Gf0lzbF9GDJ
cVVHatCA9bfKgDBImGvpeEE2UKx1oMEgLR3yunuYKWl/GAA3oC7RE7jJMsNJ4k37MIblMacWseED
A1gf1NIgbkhym0BUthmlXzJSQouEcbHOemhrDlIT9ySyxseJUpW7yuLy+hm+5jxwj47FLjJNwpA+
Gx+DIUBwbUt8UkGwXxqccYi+3kxZ/Uhq+k1Lx5AEyeS3oNZYztyDZTLCPoOQkQc9x7SKjr+/rk/j
HTHPj3VpP8tYPDPB+MSgfj0oTtZCUhaW1e8q6ZgkFZeZWeS45rsLGJV29isevDvdPmU0CgDUcJPN
y/jWWstXJVHF2FgUo/zFTNQ+bte/1BJHd8WxTC/MgvIH0bqkAxbfa5Idg7behgtMgIoOwVAqNCWh
OvQQZUte/cpbf7K0oEPZ7CYz0xDCMRaaRStpJc+3jWNR34rpEFjEDEiJBS8L0RzYNqsV30W/6odO
3M8SNWuaJm9JGUKufVITPk7XK7xtqJDd1SnuyQaZIRsXw1+GnSwF3RDE2zbR3z3sZVWCf7iVyDIT
b/ycGutFh1lyqL8NUWbIXrvBC/DhJQslpgbS0jI2SGpaUHEywVQM8y9SPMSqmhEptQ899Fdq1mOO
ABKJU+5y/NsMA9ZOABrX7jjGOwCvYIF8l4B4uya59wY74dfYJw+pa5/7fMDczQGmVtAKxKBdnMiI
hnITxrvSY2tJdr1H6qWPGaGJwmMbUrg0U1DulGLj9tdbqlfP+HbvRDTpbTnynoVB/yJHBGSL/2lb
SjDdgjjOWqXm732Ml1Rh19vEPT+S3acABVXeypzich6c8rqd+rcyfClj95xX1aZApzZ7GbudKWgD
YgqvmYEWVT3vlpZKvDDNr6Hz35z42EXynt/oOo8xKBoPYRuEYvrX6b6eDUePgRbNlDtfkjTSqGe+
t4T1OQ3ntQsJDs0a/aP0EUflE9T0hcPgIGOz9SMOyXLksJ3EEfMos23hmrq+99ZNLjRV6dZbdiTD
eF8wx2TrYq7HmqvHeSP5legPx/GOKPpnZdPEZNb5EkPzIQplZs6xKvlU8dYHNEc6U0/Mp7twU44p
d3w/W9uWmn1pnAj5wvRTWKx1XUwxZJb56DUgHzufu21oqPxdjxHnkFyrgrOHSYP2KraLhr9+PYE5
+yaxXu2Qc2CVNJQyjjz2alopHag6IuJpGM1kGzrLOJed+tfSIeYoS4diXulnL0dOhGDgWBt5CVnU
cUxyZdqIK+fJAqtfuVuIbwEhOkHobAIa5wUYn5KOaNumwaGBgWkanFOF2htoDjKx7ysXoXgTWfCS
DGGVQw8npYEl29jMXno170xHWixnQSetdn7SRAgLvxf6ZVEc+/Nc4pgTQA8kllXcoDxrihlqVQLV
11A0qq5GsMAz3bj12TGEPPcx2iNL+ydK621ccjsWLr2QKYNXlMR0jKaeaRGtODwRK/ItDhAwVvP0
GgjfPzcU+35Gf5oWebagdPWw0uuhyi56tB571rFDbtoP2TJuc3xeV3lDfW0Y5+tM8n7ZNSdWZ36K
/bo+hca/bod6FVjfVbXtn1MGmBtVO9dzwlrVJHF35Hx4tDoyoeOKJq8dWZQKpEAVMXRaNbv+ftEs
X7Iw76GNttXz2+QqrIOABj42NIS/O5XxeKQC2nE9wO6YuDMZedl38A6yrakwnHUhERb19HNpOOr1
UXs/WJiacsaadUDWY03cTJWjx0uHXp/dQT0E81g/VYjRGOIPjLBuqXUg69vgkKMEl0d/YMWfd3ZF
qNjSvNPb4pglA3o2HNHnBZunXeBnZMMnurC7QnHDO9o80YYKqGeDdxU5t2rmuxLlUCh3/qZGpLDB
PnOkJYmjdT8mhGYYux2QldAsWhqDjkuRaplToJskOQrlAehz7HedSAtlwXBeou6rWrUL2cnPqDSr
AtSvn66gzolTkryKasFpZo6gEjTjLuKplPkp9/g4ELDEYXJ0O/T8rF9kiba5+81BqTlYPGZ2qmbm
tcMv+jkLGi6wjyy1FaLosLzpydYNJmdfNvWxL+XPpV6IBSxZ4UNrF+f+o12S4uKaFdWY2J9TDyip
nuRlcpD7OtVXFDfTxhj4yBLToQD0qJyUwc+MGDahIm6duiDrtjk0KkAam2uGnlV6XYABAaOMo6bx
/Wel6vaQu2YLpyQ+ak7ICEbCXzlP2m6J32XWVcd4zNdfmTKZUuuhiSWj0cnNDnUvyQcn4AFplyW2
OinJqZVWeZQeYre2N8WmAcAW0DYm2Zej8hx8YqyqRgdqTlB8cleBCFtG1v5q2cyxC3xeYYKLqfac
aUJxr0sees3i0mkU/DzZRAGN+D0MBbOlDEpbihUY1mjcohJ0R0435SroOMPIaiYQIMk1tu9mH+X9
d3ugNkrH5HVJxu6YEsul6J1onyZtGjWXEh9d0iKTjRdkBfM8T5upJTEnt54LQ/cm0K08svcwD3Sq
XUx0eFdmyyV1HVzz8XKG97LDTUEuahV+ZsGraSFQezbajSbO7+N0fC7nAIpVLRi/oOatfNalpVrl
mUX50TjdZUyZyDglt00rMnAo1UNSoGkX4WqlT+RL72UHI+fXofI+S4d6KcpRZLqGmT0spoGwminj
xmQGUi5g6xTD3ATJAOqnX3YEKb2UJLD4SDrC0KxWuyHdZgzqDnH4zpLZbxxKL6w0NKeGKt+EQfeu
DPu3VCz12vHekt52rlsfPZ7QKOZT8cFetTcuAE/lwhDIkwYtFZK5wkre25iTVz7uZaDrbR1uJ4V8
0qOMrTsO2oTjBuxk4UT8TQJ9KwauaHXMC5IAePu6t+CI2buM8UlCvU6LYT4uVGEbvvqkKkSYJesJ
bA/1CxliMQJimSqU4KZHvzy/tF40HDKe1atgaE+5iugFhlS/uCXvK997cQqv36klZ+aYuLskhhsz
WISv+gjX+3jJdiF8DpNE4B89l+lePDzmBSpULBimnqFi+j+NpAWrw3rfKUwbcxw9m0SRtFSw0bhD
8tUIrehXWucpjoihzzDIEGuYdBG79UzzIzdEbwpO1tDqKeW6gbZj+ChKytKoL7j6CUqf0ZvbQ2tu
otCf2NFtEPhuQBBbGeyGdp3idUV0mBcaZ3OFpyLIy/YY2buxni9ziKevrtyTJ4bpBOjkbrRf+6Ui
BX2sEOLXbCCYsWgB+PUeVJBqeKI6gjo14VQgDz4NANu2aH8xYMx2MraOahIwgEN6q9RD7pHaAWc2
zeI0VQ++hrzQYALAX4+ecr5L3NY7o6IcT8vcfWWoPmCZFtZ2nqjtEueFDmyHwrJnReAsPPaKLEN7
G80piRdesmumHv06OcTS8iO+prhf6n7cpyi7fcBNfcj1RDxGpMVU7WTifCuTptoxdbR8LyTITz8a
ItY0hBlSMUjG9lGhLkX/lXLqOTv++GCR0rHtivAtj6Ifse6yG9mTFRH7SXRKrQYCCkK5wiUQDT8d
Kr6aFT4R9D49J94vRU1raKRA18Un2gXwpEKAb3BNe/SC8Gc+eaeMx5F1Sd9NZNUMdgHO00JHz4jD
3w7hdenyM0SgrpMAqomaU8mE0Qd6ZNng35bO2iVl/hzMAlj9DJK6Tj67EVlflY9gx3jaC1uFQMTN
yeuuE3eK782CO3vhNIsQr2CfIicozpk3xzhhyrq6cye73JqExmWEH+DcmR7/IDuYoJOFlW8GmoB6
bYKRcPBHoN594x79YCy3CgVX4cJ/ECICOlTRpKY34flQWr2mw1TKQBRHVP7uORwi3EFMW8/XZi/L
+q37TJfwEEs8LBqX7jg2u3J+XMI03QUIy7eCqxnkMBXilLy4uEq3S4N8iQ35g+f+g+CwnFO1+Zpd
l/wmC3/Qwnw5dKzmJrE4pFoQIXIGQLlYbqvO3/afXaHkXnn62c2qmwV/5zIwWsfOxHyQZDH3h4NN
dBfoHCq3ZR7n5RJo6sW6XYDfFYiZDHprBwBjHTvyKaSqdxNCHVSmbvKBAjN1p0tvQcSVqyR7Vsio
KSt7Mp45Kw5I2mhh+mKzckMs8bNcO9sY9cDsFD8y3OCIHcDRsfGvymOUognazLCnC1NlyK+0J70j
lUYS4u4KdbucWeWPmc9Ilf4oHTFVPWghL+0iOX5OKDHWGqZAgYlFjlK+bsWyTWCpuo65x3v17iq/
Zg1M8JarBvJdh2Zwgu0ecmFqPZ7KyJl5pu+LAcn7YmGg6SMXbmqETL0HZrrKxOysi4AFmn2bez0C
0uSMxhWcc1TTUHcCXANTB+4dBXcYE9bjInkfIq5b6eQVTvkOZmjmgF6EJJgrlgcUc4TRpLXeZx3L
x7RoOhNByXIRMf/EZ7eXHfqptqXj2SccRGHTIvykjG7MRH4gKjHf6eLD3PQveQuhCbvnuC07/t+k
xUvH3CTRutqNfnVrAYzbdtmuRaK2RVadIrZgO0rDUt/YyZ784fhmhC7NytWhaBygpHW0dqz00MSs
PqFXTscs6e/c0WeZqjyUk17wHMUlIvae1sjQgm2ZO3OTC385ejbDXZzI1tWff/zb3//93z7N/46/
6vu6YNBY6b//Ox9/Yibs0hjZ4b9++PfnuuQ/v7/nP7/mv33JJf3sal3/6v+fX3X4qm8/yi/9379o
/W3+85X56f/87bYf/ce/fLBjJ+nnh+ELfNWXHor+92/B37F+5f/vJ//4+v0qz3Pz9defn2t1sb5a
nNbVn//81OnnX38KqX5fqH9cp/X1//nJ9Q/4689n6IZD+vU/vuPrQ/d//em6fwsc31O+69scSRzB
a01f62eE+pvnS98OAy+UAXW49+cf7Hd9wjeJvzm2UtJ3HTpNth84f/6h62H9lFS8nmfjk6UT5HuO
L/78j7/8X97B//uO/lENaNzSqtd//an4Gc0/3uj1L/OFK32ON25g264SgSMln//8eEyrmK92/heu
nHHwJeauLggHAvfQzM69fy4iD9wdY56e6PO8+dDMpGDjhg1r2+hCghhpbbqRzSaUYf928XXeCWGf
ioClCU/g0t2kTWbOAfw6qMWOIYMhR2nu2PkPYRCNleUwnMN+um6t5GcXFCUnbT2tGj5QlKOJmie6
3DsdzOjqlg5te9EbBnYx6TkD/Bs4j8lejqE5cD55+P3JiBWvKJdu19TMvMMQchC1PRtIeXTqNEOQ
KEZkMIqMHNJxw7izL2Faib2VARmMbRv1fn75L/fBP6/2f726wnbt/3F9A8+l2eh4Dip92wv+9foC
LBCorhV8+AqwvWcUnZlcR7cdu9itDJp253RdurOG6Ueq4uLWGT3xkozTj96hRdN6xZPoSWrrpjS5
bwJdHURbYrXKSHLRlcOWqfOivFnEze9vrIbFfW7xTneVfDHiNWhKQjANB0gkUPKbC5+wWjqcD2uY
hDEA7bhY4vT7e39/WIaVPrEkajcwDwub7K6oCVRcFpu3IbLVdZGnZ88J2+e8eZ1YlgibHLKjA9Lr
yW3y8hRD4JW10neKoCqmLQbmTOlGEEFi/Jd2VDKxFQ6dhWUkkJTOzlaYyrzKGW015yu5d+fBe6lL
pPJ5gp0SRaIk7dZTSEwZeKPpRi+DjGHMaXGMYsN+lL0hjYHzi1zjFGKmeUvb4CwwxSTKI9wvxyaI
LhBqeN12NbWYG8Fbx2+2NNP4DdWuhWxApOffH9aRuesGosqoZFGy04Dbjg2IzFYtTFJhmH4fQ71X
AZVQUerkmLhhflokTRm477//2CUvwZl7+akK+mu0NAnvK315pWHsVqPLfZ7hed+0c4owfkjeMxcF
Hcsb6LM8Tt4tezhWSZaSBTlbebEXo02h7e4nNQM7R2Ff+siut56pjnpR0y1ggOjeRjTTDK57KYfw
vUEoCVKglDsHsfZB9ItaaY5UB6kgl7DyqU9+v5WL6/WoPjg2cDj7mub8JbPbk98ac0x9FKLSkv7F
EE8hArJ6vEip69//WOyRXdWr563jE5WVZPmp79r6EiaxYiayV23j3oI4hAKuydJpEAtPfdHv6gjs
Z2R3JDzXrVsfmXV+YIq/qRLSpJI09DnQJOqQ9rRAZ5O5j64bICP127vfH1nFmJxM4FJMsq/irMLB
ZdMUu2oV/MglNMQLD1B6/bZMLsxobzlxvi8BqnEZFfrODP7TiPobkKuPZTrFob4xnzIRoKMKgoga
7KKaGiebuvYyOBr0WhkS4NQtHkeckLAPd3Bv4oQoU7uT17VXfKPgsYl5HYg7zhrICuNT6cThU543
pxHImmjC/pASN7QpOgjUc9w+wp75aA0ZWFbAL2G8efwe+8GTyoPVxI13oa0JD3XC4LRQC1bzF1LE
N9XiTXCXnuwupC8340gCpx92r5n2072qZXrdTQJKXhY+QY5NnkTXvDgNgvtuZYaN9YWWbX2JFzlf
u2hNfFHC5AnRbAwzTnEd0LqUwYSBpKn9e88s/r2hjbLXA35q7RqUfP5y9tzaR1xCDBauBrptvSGA
IuucW5IZm/WDtLUJCbTHC2mC/v2A4GnrIFTe/X7BbD1kZ7Hl7zsWkE1Bi+xkV0783CgudKVSvH21
PdyY2nwP7Di8HwvodEtlIHF0TnDPRhPe92vxM9ODJSTiP/5dXIzhUQua0L+/RKJJvDITccZj1DJI
lBXauamqni2cPKdowTuY5375HDr8qS4GxN+fLGaKjVpbqAPTgdDqicy/JaHh/fv//ePfURBtlkXa
twq/9aBS/auXgPdy33+3aiB5XUVX5h8rcqjRTFj0fnZmEsN7SWbw5AUTqdZi3qNZkC8qL51ThgmI
Oj0nZMx0zWOOVnTTLUN56AEFbDj24xhkucRbHHxLvIa0Nz+2j6oYWUKMm5GnG4Vrfg3/GKbqPYh6
kIqph9PJEgep115vcDtDO5xCYHw9Uhncly8gl0IPdAR135tGZJHhtCgjYiECDrBOf56L5FpLsUvc
+ZC0r61TPTqjdQhdEhGACyeaxIpE72eI/UVlwwCDpEirxBcWZ+ycSv17Py4XYxff6hC9TkVuTJJV
2xJN+2BWjz7uTYmqIO/OFjkSZfghsm7fR/B5eSkBjbZyWVgmQuVtXLEjXGMJQauhq2OjBRPQMAfo
M5ZzsmL/4CmxF6Ddaw01t2CFr+fzxDZgT+UJWf5D5OEIQG0NDJJOOxoo5s94OvJTpMItI+V+Uncs
p5z0/cOAdpp+2MlW7oVzzmMRu/uCZOgEs3bjopuPt6Vp9w2yUaRtFw56eIRWXHEEo4yoWKLAEJzI
yN8BP2CeFx8jAEw5Bkk5kgJMYNmQTDdjEV6vF3G9EItv3UuGosNQHpFDAofwdumC+I/2qr8T/fsQ
8ueZN4X52ktfoY6cKrKiOTls0hTfeFsfEgcNPsODlYbFMfVSlMG+yJ19txavwHocoiitBEODs+sz
F17XWugQ/4oztpfmWtKaa1S780EgNYR4DRbi9ZAkJ8A9kdWctCEysM1fvdjB4V9f9GJ4H8xNnyyb
KapOcZTt6QdsnXa6ieiupziGrBkeVR2A6kLAhSl3mNGj63EPdWOX4cUPZb3XaMT8e9jatFhRGeOP
h73lyeQ6MPVpAJeFSRRBFYlO6U1YM6rG647r6OjKknSPbkd/kjWPlnS5nwm50xZ2kQmgjiALYFU9
FgtZA/4DreRdH9tXzUw32Q+D7wk/zebesn00Di3GM59mucAM0zoFmCb8WbS1+hSuDPckxhtp8eKc
AWIY/MYmiSeZruXaDAyqXdHADGYIEozBY9udEgHyiz/sIxF4a4gg9wLyu4hqDsPmB4AYlOYk564/
kyr9apD+MZ/po0X6KBuX3NMtN9ivvtDf0yA6zTq5aepuy36+gxPuJUfbtz7bSW6DikIaEMcI1MVu
GgJpYA3yVyUi2JeWdY/y9jWL9WV9lZQQguwwRgN240cHSSb9b4JE11Uvfhg07uFQ3U6dOfZxtddY
CmprPgw5ecQj5JZM7KPYehqbn60OjrSqgZ9N26gEgaHTw3o/p3q+VD0QM1teR+lyzzzvzG++Xf0C
OczfvjynpBF0bKOMXA9j7R3Wfx92/iUnuK7NxKn0ELnU9oX+8Dkbyr3igR6a6cqlSSS9+c4tiLQx
0P34Xw1uMjUub95aqFzKKjhJN7lEnTmvsOaVVoEkatPxVq7vsVZkV5dXDSq2IpjPjr5Z3+QoLU4j
OvwGgriYkhuyFo+5J+9aUhnXXw6Z0taM5gzG/Gpqytd1LSzD+bamsNBviSNwK6X7AJ7n4JcPeTkc
B0E+J2o6sa8wJidivp1ovAQOaoNhPzuf63pWXLO7PbiTR2ssPI0CNWyQsYphO/ItBlnqmUMbfFiI
wnMO6Xbc2t6yh2Cxn4S8V2r1iYQQfJazNNn10nDUfOuYfEOZuqzvAvTiByfmFT11WNAX0E65hGGK
O6N6Gxkgrv/FrHfQhKug4cuvTGN9stEepsq8a5xAVVNtdOG9RC1xsA6+XPqIfTrcsUjQ4haHLkFz
uvDgxPpsAomavNsLf7xD7IyI/kP6eCVq79Egs9pWMrpNIuIRifAbMuu5BmdJ2nqT3pBzBZ7e39pW
RKqAC644PjeKKzXMGNWmx8YPtrGRyBPErumQeRt3eVX2eMod51qK6SgWScKAelejdymBADBgF8BH
gpIGDsea5EpW9rdszcEuoJgtmGXnheF9PwW7acYqKF90nj9E0XhdhAWlLhdz8vuDbwpYtW6AiE7c
4kMEsjhwrbw3Wk7V1oBqSmPz3nP/enbzVs1HZLCEbTQkoOrgCf3XDV3/qwqviH6I4vBbDwyBTJc7
r2ovXesx6arPiQfsEx1/JJCLJWX8Tr7Wi/1/CDuvHVmVrOs+ERLe3GZCkt6Wv0FlMYH38PT/4Fx1
9/erWzoq9W5t7aQSiIi11pxjSpgJaBIhIOl9QwJzHuqfhRK+6TjEBG6WFWA2HaA3Rmr9SVIjVkT8
oYHYhkQlGIKp5aTKwOKs5zJCFjjpfrSkfNehZcG7RGVvqbe+wN8QIVviEPXLWf8YkB3qmP2H0cVe
P/XlyuBYh9DlRC/zI042msy3rEkmX7+4/aqVc6xk88vMQ6IFg/Kbyugo4Rorp9ZnLnbTY6QWUj4f
cuSGdi6zu9xUAWhEaEjYBsv8Gsbg0YznUS9vYSw96V0DoUe5dwOqWvMptKNnpiJ4+sUmr8kU6OUe
iDTYrrEq73WwVrIRhYQ1H8Mp/y1z9aOY36ZZeYEDB2Wlrj8Wg1UdyZ8xtFtTH140C1FBEhQnSVhP
rYlsKEo2Ii63lNlMYWdPMeTtVGifhRV+aty+fCSsB0xLGDf+nEv7BGABDxV2XQ24cPUm8xBiRqh4
Hc9RVT/G2Hk3TaRAlZTv45+qiAiVMTZ5SUYwO1xNmV1oL4Jk0FpnmjIkZ6k4N6p916b01DopEXvJ
Ty/mfVcHf7JASi2xuRbJ1YA/OQ4lYo96X3A8Q6N5xNDEIUWBl40wo7klyvSVj9mlgixksP4N1rxT
yTTi7Yxn+LgqFDvMWY7S/mgxpVSmvDgl0n6phZiqETaqvtLpNFoOD4QljugrwsJ4L9J1aOVossZX
nLxvld3feWZe2qJ8VyTO40O0qor0Zx7Lsy4tipO2wVP6qeXs8H1ONa2L8UIZQeb8WpZAiAF2msyP
zjH39Vz8DI0EuCCYz0KhV13Z6EGqeDsP0ZnGcVzqF3uGFDQCfms5P6z0H9ziKvJHtK+TjWMtlb+L
uoMP26akNTLG07lTuAGf4BNBvImObcBipoSnLkRriStC2YtpJMC1xu6dOCe9Q9ofOxI0IJ/gCNkN
hfYF93sfo3jUTcJXRQ9ds0VD0HXikKrSflZ1Br9dcSFigZWWAswvmYxgPXPbVpexc6DC6GyEE3O7
5OXavMVY0Rt9ixuH15+EzsTZyiwxcYZWuM17d5bHL1womxbLRItkuRWoozUiCFSNzbXYC8X6dKTm
CsvOxTWMVwAMumXvGsVzcILNhDcVrPo9zXKlbEnwGqEQotLRlWM/Vq9m2N+gfk+pdlWylr33wwod
EuRTztKnrGLeZmY4TZj8Loq1UzzinAxtFC0KQUC0/7ad5PT+OALUzlk6mfMhh5dTfIQZ4F8rBkSm
839ZFUIkLaE3wdoJhbLClwD/qGoybU1uy7dwcGgHCRZLwcGEaZ0vSZqfj2CXslKmtEdjFUbkRU8h
UbZctD8L7aSW1q3O/QKY51yPt3FEvJmJ7gMnit4DP7TJscdrDyYTiBjO7tXcfc8C3mhU7Ghx3LCW
3UaKd1g2KIN65Znh/ped8SIEOXph2IS11R2A6rHL3FXyUUJiZWYkR8mpL9ERWtysSg88hTibxnCK
VSDyjwABCDSNg46GRk9p/LBWtMh2E8m6qQw5eRIPBpOoLu4vSkajs2EKFqobAsVA2MScCORdpqIq
7l565gEzmQ7OYPllZr1WIYAgKdpEYLwK9bkoHURuDDiE4Snpl8QmJE/lKU7VJQ4+OOFyJxCYUynH
4pUqyZsSepGuPddLDsYQEbT9lQ61q4nYcxL2ImF5GTk5Ewd6BcFuY46PNMdlpLL80D1967BtM78z
PYTJiFxz3yrVcQtsmWNdlu9QoHstskI4PpysBv3S04xBCa28U8Q+7C7rj63DLaxyGgJSuJkm647P
EClDQz2SHE3Sj3CNc3Zr/OEoxm6xMhvP9ohVkgwWAWPcmVWw+6XKVnOns8Y2i/5OCi8K2fCVbT5C
qbjQ3N0kyE4RMZ6sPvVHlPda8Kez72fTj91SYTCc4tUFy5HnZ5lol3FEkZoP2xIjpz6ZN90CCVrW
XsIBcA6kP7yJm1oUJ86dcg2LDoGEIjORC/ZV0fwi5/dkJHQwLTF6hexj5p6Bnoq+OQBxUBMaulRf
MoQYu/D1TuxGJoIFMgkrgnKRGmtHPUkjYoVIO5Zl/A2/FRgfhFBwWqh012YGCTiOw4vD2VTW2n3Z
kQCRwoaOY+Qf6Ut5a+KvAYjF+GvVPQRjlgpDwwFdblsLjDYLzbseNttBVr2OSX8vzxCDg91g485V
S08BYIqRhn3R8RPHvMeqvM9NdV7FqPrcwQpRDZOx0HaaVzTtX60E9ykD6qPZr3kv+HO5MwIgBYZy
xQvKol2UfjHKVEnAsyfOl6KxfXtstqPsAGexUeicSFOrQuIWLAJhGxm+1rh1SvsgI8hJBlx4QXTR
29IT2r1EfoYg9DdWjLM2w3bELt+oxQY+opsoxKyZ0iFIVaaS7dWwxDN+gCMdyattk7Ey8MLJ0XFm
eFipxCHlBSCDb+Qju2iElhvibi7Ddd8hCILVUyfgYRsVCk3m9XO1rW0LBBpi7DI9NUrtMX+lhcGq
rZSEJRfqK0M6hPIcoB2muqndb5W5+OqXcrK3ETwwXIQWF0AGYu4zHSPThPMQpsSN0g9JDfzcIYIc
VyyG/ix4DyDb1I1zSGIwi0NXXjQSuVJemVT76NT0eyR8zzQtnZ7HiwGZbQhlP2Qtm4wf0KHrKJwu
XRUc5gLSmD6y9pt/3EW+5Izu5Zzu8jr/GoxPa3wv8X/Xlv5jS+2hWSLoemxJRrDJdDT0Q/JonIim
qIFaJtXhQ9CyD+H4GbTMCNucmLVKVvtaAI8KwT8Ah6dhAanXMce1FM7rYsb6q2VPkm7tq7YhN02h
iaUFkEuAPfTbVukeThTjUtOMU5kj6iFBy5EI9wu168C/atFc5k3FzEzXO6OSmcB8EgmsXjuHciB9
CszPXN3zH6NWdwz1bTgrEPFJz0OaTYDquCnIs9eGbY67tsii3STr21nE/pRImJiQjOlKs0+M+WbK
QIcikH/SvI/b4NCmw2lGP0a/8KPqbZzFWv4XyHCQOfYe9NkBczK/zGOSAt6Ab533+3QkvREPDlld
+65fjtJjssZ9uZ8qrPWo+ydo/Y16FKhOJM64gQmPkubpYJY71odH2xLwZxsMkWOvKPDIk6XayNjH
SLMBWsgoW0HXEOxlI73pBVPbMsfsrSVM5pN1PiHVhkdeJlqxQzFm1DbinAJ7EGiutN5MjJCdFk4J
R5uroBuAO+2MUItmCBNftOeT+jWSjCacUD3n41O2HNssZ/qsutEVnXaf7ehAG/tpmH8rSmU9id6H
ArNrEHg0XCnym11W0d1NkTEziNuqOlkohj9UjY+knwGzL5sOqsrY5yyP+TY4GpF0Zjji99OXvmso
JNapKaFimu+1TkpfWZIASmyH+O2GAfpC6FkJ9bikemNJoUu3R+/tZ6PTp1WgbTMYtFo/bEgkSOB8
zqX8mzTaMe7JJ0HTug4kflWm8DVKDaW3PauXPvWe2k+vc3RN2bHuHYhjBAilO6VVYKJLZ2mI15rF
8LLX6bLLTnVqapBCRFvUfEQFH1ezH4J2YMykCC5WtmqQsfYFjhF58nOZpN6JX4j8EwKRfNM+6PIu
KnAlK+omoiNg0NAs4aOSzRCriwryQGGBMQUt6VBuTMdA+ll4qL0xdBAsgq37KvFqKcQ70Gla5+ju
J7PbU+1u9SZbd4N0TVQOqTnDM6OEdARjryBNlWgXCd+sXT4m5Oum3rqj2rlWd8c4KOJjkzTfTkAc
bCe5UUxyegR9pv1Ip32CLKtl7FbMJ1hinvUtih+zo/Qgl3i4UcCv54wGr4ygWdnZNsBfMo/zd0l5
wrwti8+eX936CVTnOpPV5LAV9AERoAtEDMh6omS+jfhn2rMUzzK62tFC+MhMKuU8bH0O8GgSzfKA
I3AbiAydwGlE5QpM84p84PCRRIo3jIlHEWjGh4bQzwQ1c26des5bqtLT+5uZ0W4z6LJfWZPQSur2
xAeQDIt+YkE+zmgshRdZb4wrD6rCCQFyhBnRKG3Va5h/tNKrXu2c4JDo+rnuZ9dqf4fFu2nk7VaZ
LGK6d46CNET8xUlYY5R8s2xPGAcy+taWoe10GTOr+DB6OBuldKabq1rmXm3btzQbPaw3a0BjKzpI
8ChqdW9b5MQ2O5NVJEVrGEmvta4R1gmCPc2QNsnSl13OV1DntN66+jWfaFYFqNA14ywQ/cWl7KdM
FOEFrGLccwJu4ACT15YJXUklxJiEIACAszK6f3AIiEtuVTJfMoo8we3He4d+ysZJzdllWsmLwVdF
eBSXqG87R/fNcDpC7ZroZ9NcKtq9Gm76gE7d0BvOdmpmZKfVgr3CyYFXQ7sWeN+USjlGYaSQ8+Zs
GUS366RTg1u0/MDro6lGd8Ovba/xkDkQIJwalm+fcTDFBsujOFmXrBvbO6ylfVfGW7xmeBIE7Uys
3OI41iI6qHhRNRNyp6MM5kkwWIFKXbT4GGrjISuRwN9KRdvo0tnJHRl0UagyFlmii7V8V41D8NuA
0KfV+eqAOdpKsdDPsh4pvmQ1f4wtpwPS9olanaSbf/5YazJYrAz74T9//OdH5RgfuJ5fzVqpb8lg
ZFeLKOW++mKKR+rFqLoVfLjLPz/iAbk25rvIzZXaOHQ6wDZQya+pIkoXXux8gbjP+w1PJI6Vo6Or
uo++iLk9Uk2C1ZpAvpNBSN+vBPVoQxa7l7V5z6epgtOHezev1OkDVROl+syzYZRECZSg8k7pxKZh
FLa+0UuTIGN8lGenDYwHmtlDOATIXvvncaI/h+qwXxnUuPXaJGcIOll0HIOWWr5pLpIiA/cd4/rL
ET+6IQ30E8eUxqJteraFX/mf/5XT1vVDNeM0ZTELAOfCjBvxm52o2VPZgicUE+YcYPeDV8m2+kwo
U6d2xhM+QnpYdV4fEOBtcnmEbYMh43/JLP4/IgvH1BRbNjRHtg3130UWVW5FFnSODs4pWONOi9lz
cd6+WAkSOR3hHLE/419YBjLprqe8rMVRI/LvOPtWXfhQTRkwquk161HJBQJHQtI22AAVYtQUCvnN
/7hc6/9crqOh3mHtVxXm1dqiyfkXzY2Q5lYL5QEmlhZmkTvM63AoZ+IfsSSFU+jJ0pRfjSEOzqJb
Rts45S9CYzSeBnNwMOeWan0q4R4jmUgItcgnsjHWpl791EXPX7DT4IA4wR103A4wLVgc88S5/PNj
TtpfMlL/+2+k/F8VkaMjSTKROMGdQ1X0779RmKt2DEiAwMxwSdNCDnCpGy6zKAg+VZgmaAXRa8Iq
6LWaZbwHPFWvA3N4FllGL8IyjTs3dl3o03jV2tLx/8f1LSqmf1c58WYZlmVgWdBN5Z/r/5dvvA+d
xWJT447jZtP7HXsv1/i2tWRAyyTmJQhZoW9u6ZJ9jPon2C0VUPYsOP/zI8TK8d+vSEXA9e9X9I8a
TNcNRcP0oBjLM/IvV6REkt05S3/UaJTB6xSpd7scJgPe+Jmcpi2Dve4J1WlInbcvcDXswogg0yxc
cm2Todzl+r7W0nNIwMzJYLhbdzQxDKeSX4yKzPY6Gaz7f7/m/7zJBhfqsI5zxHMM2bH+45LVsmky
MEboyjHXL2kU1ry2v/77Z6i4T5e39V9vlkHlZPJa2Y5lIr0z/kOSVhQjYk0nJ06ZuXLCDBld+3DL
00vfElPK49WsMHYJ41WEiHIh1H9ADAd7iDduReYP9sbS/KYqI73YtL2ctNfq3C6wCYo+DV+taH5D
FEXkLyn21oH/iHcWc/y6DmJclp6pbPX4T9EuVgUOyKh2bRJtkPi9mjNxddB/DGwm1p1lDo/TRx5/
2RPAw9FLOcxbySKNKD0b3008tmRuIw3v+YRWv5ExtjdUfd2r9GLDjzgiDSAIsC28reqO83CFYL4n
oipHH1G8myM22r9Vbu87mz6Ry7Q/IMnuCdDmOhKkKm4VB2PqsRXH+K5kUFdugiFGi316aBvOMuNr
nndk+JblMyeeMoR60e9HB6F4oz60oEXLIx2cun5OrOxZmc+1BBzkDmjDEy0p2haTYkcg2Mvfc3wV
rbIk9rZHE5k8xu/RbaXsisUIa7CcxqTRg0PC7dNki0sHDVBScQipEIrrsCwnzdXVm4AVqrfLZFLb
yYVwSZRk4GrENpgPHCMioLaeNrkR+aDzum76aop0wH5BTKn6HGsV8bkvg8wGm/HrmkwpZaH7hB67
GIs50r2xPh0H/sW62aMFIjp0ZVnPpvyOaJzhToS9lk4z2XBV+ZCQko9y47ZMnCGiE2O05BHmt2LW
gge79TqYk0eWlNdIaR9Z8Ipg+lrJCQkJlj/B0csvS9GR8V2lI9TVonWAoMBZNcSTMcCQheQ2mKSA
s5vMTxlNTp03O0MGIaGBA1DENH8rnHPAVDuKPo3+7BD4mlaXcnxJQLFK2nbT4JwPSjyyaravot7t
yeNyqDVn8uAAyVb6Hl7EOhbBqhixvUc7C30Fr8xSjvIdIUPAFYfhkmQqjZ427h6pelLVj0b8dNPk
adA+zO5UWM6m0hhbc40btf5bcPRZckodP+1uiqrCpHRA5PCFiKeJHmb9lBFuA/yDOQGZzdeyYlzS
AQfBGiamm42Bs2FcGq4NHbnDIqhIQEebr1P9F6nkkKa0QMYr1sKNHYarzTB9ZmJA0Pw2lvWK0EUf
rDC9YZoJSuEqRbmal2TVYseAVuhvYfEThjeLvBSCMUX4B8zf1h+qcQDAJhgR1dqLXl0FmvRKpoOl
oVFgEuhQKCRigHsNhg6n/WhxBp+tfSSw3FR8cWgHcYet5+lFxb4FYgFhOqsyyFgeGMqEzqzdmt+l
4FENCsQM8vPINViWucrx64fiVyLkOIqgMu+Y/LDdFs2HpAPXhSWLvWbVVO/A1kkv/p4njzA+ncDX
nH3a+mwSXyn3GXThhty+6mcUkPavOVFsIgEq1rpReSIaSSVpL8N1zEJTgitVlz3L2k18JB0dGORK
hhwFjc3BAGonRdtRvE/VBJRSeDotHUn/iyRzkzr6Gkmb5657Tg5zg0OvfyqZ3Wk6riD24Wj6daol
OrhGN/bRIdfVJZzYI1kRewC+qCkJUWA6yHF7EjixOm+cYH/QWYrQn6U51uaDqZGSjXKhwvpWJK8Z
8VAaA5yp/FmeEZx9tYKZxh0dzFGbeIQUQxdG1/DcAH6L6hwGzV3P/ipqKaDqtfrnDOchMt285iG6
blDG8eY5+rWiUE+CbxAqDXnWxT3snhSaa4SWMWhYLV3HAIlrr146LNa2mmyc7rkjmzOeZNYZEjB7
AmbKF4PxfhVcBb08ebgX3UeLdbUAa6vB5o+TFwtTp1K80McGqFh2vm6/lLy1EtEH2sxB4ksgGOPt
i3BACxXpylGd35Qc44v6OotLBVZ0SZ64Nt1vkTwKhlAQjUmnJqU63Qzykxur7cpsEagqxNA8TBUH
nFin3cEZjjvbuEIwT/AyxDsCgrc8aWF/HMJTv0AkVJy35L4KC5bg9wi0q4B+i+16tvBuA0cdm33A
iSHofikPaggejMZjpn1qdWh5EuEwNKweQuxVyFHS+Ca+wovRnxJrU7BwvUd4UJaErJFFfOrps0W/
OY7eAZhti0as7qZj3xKIpo/32dzlE/0nex/J53wJzkImDEt/m8gXlJqReTQZQUDkpwRN2fscIHUK
UPqbQ5pl9FWNzw6cNp7hhl2ZHCDgijJljh6i9WjWBGmR7ptO93qYScm51dnzpsODnxIMEGh7W3oR
mCXV8RRhlzTLHyu/GJK/uFArchPKDkiMRcbJ1jK2xsRtU+eDYbQuKmDI7NhNubNk5Zl0JcdF08IO
TtS5XV0jcBQ2NyvFfw9giL7tsS1w3o7AzRMo/q2Njbld0dIqSAzgxOSSEqpLPxFJVxLwqpIue2A3
63ImnYQnCmrsenY4F+9QOCQAFhA3rJGR3vqOd7DM9V9QtI9YypU9s+Q7kM0PycYba1f5Rrfkhw6g
YCsrFmyTjk9VX2Ki2HQujPPEYm5uLTbjifbKgA7fpDGAADLMSLpisrJGYGn20A92JiB7zO5hyXT1
PjNKQ7YGhp6xHgcynqQJszHULxgzq7L6qBPlLrfXUfk1ye1OUGdL77UC+gpGOVLUSW4BvcsXwDCo
HwAQzJ5M3CjSHdLqcf+SNrkt650OUFBgtI4T67lVYXXF0nEwb2ET7hd3ZZH9qpAt9QojGc0sNYQt
GNKbG21Adjo4SQIUCHIQSNjoESiQaeoqZ2ehSRtnPtP6jVuOCSE9E8SSGuc14jeS119SCcayLR07
TfGgS4PyWMmV8+48NVujMO42f0Z3yERFLgaYCwRnzW72SbCgsrVo4tJdm2Vno1bXSnjXJdSlVp4j
GUeWcSONK00cbyB4Cc8P/oEqr2lsC6xbb1Jz0ZSGQlkiZBUnuFmzYZKJMp/k+X2yaSsyB7TdFRGG
mxgZbEOg4EtngpOQQNLIK4nVPeuu8J+8Ang3r82W8qlj1vDXp1+dqEZQaBwOoSIBreWTYUS3lE4H
lZQchk4o2IBplh/a3HoSYQM9bQc8dqXfIyOopZXGnDI51eFeCffN8MvAa/5pvzF/4gadpNdY9iX9
B0nA3pST3aS+T0BuEumDkhSa2KqWAEnBQa1UculTI2PMly3tq8BnQWSKLjw7czejuV1MnVkAcJH6
Fu/6a5lvc5n+6Z9THzakJpfhYoVzNQ7ZNVHCeha+TUz39P5d0OaPcCirDWZUxD8keP6wlqYl+8EM
oYduexX+tlszQShQ/CG3gCDBe6BBmtYogpqKF6Jk25M28nghSe/ehwTg7EJwzVHwOS/HCvOZoR/P
V5OGXo3mNlBpA5nbVn9DjLCCYHDrCdkS+O+ZXT+BTF03AKY16DkQ5ur8xZmlp7y5y+p8w6ixjbkb
k/mwBhaEQcRnFXGRzK7eg9ENJtMNi/oNBRgcLdLd7AFMk7PHTOLyy9OG7TI3phU8WtvUOKYOFkzj
RTZeJeZsUnTQYvXG/KgEiUNbLoRlhUPZC/DGMashNi1KoucOrJOOai45hOJAwwy1MfYW3Idztcbp
wtBoYxeXzvHVYleaV1G84RvGsx7/QGf/tROYs4jr+8dIP2H1j7t1UIA2Ih6IOpctIhuLr7jlwpTc
XkkX6SvrZdqsyaEsi0dkED6YaK50l/WzLf2lBt3re93/tl/Fs/iofqMHVObIDk66KPdj/TqamHgO
fKhbs5i3DG0x6mzTDI8jqti0UdCmMqQ2YHXkpEVZvsgOdn/pdLoa7dZixt/1uKHVchc6eFI7FVZh
nn712E+ZhR9CJgxSOlaQ6Nhvy9x6GqKJIc6YX3Wq15jEMjgNa1jyjO1YIDVpDWw2NYJ1bXKh+DE8
p0g9ItyOdoSwRXJgLhvYoVnF8McyiczCXUa3AmRy6HeMvnLre8l/O3Z3kKfLZwJLKtiu3ep55RzU
F/UPkrQvmehRJgdR55GJJFQUqAycmFkFqQoMifXxo74M5+mlk3FI4PSmbQV3oWfTaefNEg4cavBF
iKrITlBW0Qxhro82SwhNcCRdlUyotPkLfXOXnRaGZXUeTgZsTJVUOoRgblvdwsLB7X5WmMkSXS1e
E8f2wDtFP2pF9kfGQzsxdkgPwUtVn+v6vRV3LJt+v1YvaooFcs+zc9NksH5P2dl4xM51Kh5jbTKk
36CAXDsdSU8Op4Us3Xfqvgx9NiHTAECF+YA0RogjzhPacab1JNZ9qQ2qoxmhaO0amJyUFvD1s/U2
vfQ5xvvcw2/uMTPDONW1FofMe2Syt6ACSZSWRKCJg2Q36Q87RE4otQQCQh8V9o+S5jclmj8qxnfS
aBxtm9yDbPCZTIFohaegZcoxzElrRXlXDBFYyS48tIxUrKa3Vkw5r1Y+eWkl7WxrQpflgIqYHt3A
4o5pV6LtTFLBpkkpJsm2CFKCLdp7LG/lZFvHPlnzfXIupm+l9/jSVFY95kO6R/IRUB13tn3VeUg0
uQksMZq3WHsS1U9AtE/r4ocLrPPcXLKauoZQUCYG4LwQpYDK9QlpGqm+6M6CCOHXSY9zs+1biDu7
Sbmo1JQk9UZLhSoB0ewPuf2sNG8Vaky4+/ZuDD1R7A3zKFsbAREFBmG9zbq7Pu8AZIjJI5cIPfMg
Hvb4kSIp7ve5NZ6SZjtPgOZPABXYS5L8npwmOiPjW5V5ZXrMe19nFhT62bQb8OtWXk8JFfj67LGr
M02cZAIiHoSajsEJfXhRHtDH4zFbpEjjioyhstjNqtfGLv15XbqG2YP3Khr2IDtEiqaVxx+nD9BG
TiCogAE4nWvxbFOeOztg8EOPbHXT2p9p6wNjJwC3b/YZorjURWOqbZFxZSmDy40GM7+ka3HiQjA7
cuEGWEQiu82DyB5teBjDQ97thfZEM0SL7nFxMByf8CLTWesEwmQ+wUR4JNrIE82GL4zcrihYddge
mxvtmEhzoU9sHMdX9L+qv5fBVyu/mvIlzLYAKhZPvAz66zvH+48WnUU329APCs9WwDjfK0s3XhSG
p6LwKviyxWac3DF1o9w3J/wHrl9JxKZv9AKgw4YQOOww/I1kdjdT9VmRwDI2rwoT33b6LokjZgiC
A0MxwYii7DzExadVkI3nNRwgflgCIJdSEXKPVGZWmGXYAUeGle7gcGA49NltGp+WYtmpfC4tCLeY
CPgwZ3ZX44+r1ZwuXRnXW07zZovlmhlj/a69NmStnwNpq1WvzJr6yt8gtYbLzjQrje/0ptxl4VhT
t5DGEJZHFB5qQrDcFqqQU5KI6W66coPvyKhghfNAgKA8hUDS7ecQSXCu/1niQ58vo/7CIxCo7w1Z
Oi1tix33dOiOoryONYPRfdEfK0QoMwmULj0SSb8TbcNDJytbWfWholBh2lQtyCg2lI6ZjfpjVb/T
EuHzZ6KvFgERUY0oyfcyIh8S6tUjLxZxVfoaBq8d/SoEJ2Mo4zjvF1DkJh9/A2MWpdl2yY5DcqNv
Rosc2e+yYwzj983bwKEY08gyyVkReLAiZKbdEEWRTU+ps+HWOF/qJ1+VoqxkTJPGFYWwYoEHcimz
i77akjTgeAjFa82TMWvMzJDArWxBKUcGrx0nLfwWiFG4GyytIDBmJK62z6sSkQvWEwHm0sOYsb9U
voMdQF3zXbt8J8zWe8ePo9PCtlsTnF5vkZrR2ah+VcNVnvQMPeIFb52J9yF2N9aED2pTEyEJz6jh
qMlQ4q4WXhAgjmACSnW0km+Z9a4WbvvrlhLg5mW17yk87bU4iwNvP18j9Hib3EbkNfbZsC99ziGe
pOlDQY4Pf7Vcbi4zfdQ6MTqzDMI+vg+s9QinN4W8s3Gd5B5E0rp1O6ayUBPyDSsTShTyMHhujJoZ
5EXpfZV2GClrpPTOTHkeHGcimPH0GTjIonf5oifJjZACnxbkTJqf7CcjLVqeVwJnxAlS61Ct2x9Z
Bze9RlAwkIul0i/iH0CV4asWALUTdIdEQujt8lujf8NCR2sB+BcZaVQYpcvjDXxC6PQ7kMF6DMWW
djLiYoo1yUsb0PZrdlKUc9S0BmcvTEbIucFIcj5EVclqsOY/mqcJ6LjwLpovelA8+TggWB1RFozK
vZAvdFWkb5IuwOTSGmdoH71NZ+MLLQYSTKI9aM/UYk3ZiIeWShYXEr5rOGLwucW8Ebg14e9/Kch8
IA71hEy5EWO/O3eEXWJQ/K7dLOdnnvoSm5XuUoAjm3E3HG4Ww5WNzsZ4o6iqJE8acDztEBOmNKB7
v0uXx3dMT/UfZ1Jg9eA3E3vDGj+yyzEzh20abmQYJZQB2XGojoIIFuMK3SDqrnW5lxO0+UcmrvVr
8N6HX0WxXgEBiQ+q2Jumi+rrGxDroHhl6IZIc1VOWmCo1ZtrItbiDYuvSrctDvh3BhJG1um6ii9N
tCG0CJuWmawVC6ILckOvts1r3YTJrpHxRyRWkp1rJLDAFpVmXesURCjCBnVbWscx/qaJLE8MtUc7
s+9GbXJfWzFvb/mYE5yy/BjiyT7riJyDJj6ncL5JFLHgv5JFm1YnCDGUVcgjpo+ELAtl2hZi37f7
mn8YCN9R7xgMJ2TW8Z0FOsSVoFu14679mPDIgMdkaU6uEey7AK7ZVhr2c/wCOCqFdIwssMKYdZOJ
WxGJqwBuxs7YP4CoI2kMgx7AvkqobquV27yP7Adqp4KU1LtdwA4LrjNYqux3sM+J87kIrora9F2E
q6XmG4vA9CwbFEtbcGE5Rq0Cr+y7RibdlqbjJ9GJinwLKjfbGf5afxieIEIMoe20pnfOSLl6Km81
ST3y3ZKwhLuJdeyME2gftz3JVnkedOkTK47klQrEOJkgDPhj+B/lm8bssGWR7WHDelmAcXHXYZWu
N7kfb6DmNq+EH1Ja2PEOSfpgYIU/CotXa8ObX8moK7YTnCPjYGnuyGynXCkPZedWG/VO+wj+EP8E
wudrcel/nR9kEeKl/W798BJ8GpeWivOh3jn82R/o0MiFfiTPkb6S7xDUENjJa/2DrjGSzDldz9IW
SbB5Nw9r68SlbEsMCnzhD+OHC9LP+B6TZ+NnuAUf5n6+2Ag0LYZP3AIGC5TYq5D4FlJDGlg3Hno/
DRaS5bn9gLjUJUvFfEPgjKq8uGJx+elo2aEwcBC6egXVDAWvTVYMpcCmJkaENoV16yISAZpQ+hrM
7ClSjJtkZ8dOT+tzj6xrGCkTIgumI5BXFILxXg7HvxkdQx/S9wlmGkAs0/WQskDgtiWaDCLZuk1f
RGbtRZr64APnNdkGYskjc8Djvdj3moCmbiD8Ro/dZhRMBihb1M2cY/T3jNbeNiLzo6ulvQR6yZkp
fyj6uEp6BdEy9oA+lon+Y/oQDfpzgSilkxDTJcE5g5dtDj+F9WFL6QmZON56TBaNdFVILo309sPQ
fl10EmtRoVMiQ/egCC+Wv43/R9JZLbluZWH4iVQlhlvbkpmxfaNqOBYz6+nnU6YmqSRzqNuW917r
R24lus8iiSwhHoTcVprqUZjCRWqkTayY89j9aCS5lZEMUwXMWNUG+7cKtk2dGiimHevDWc4KlFg9
SK6g6FuLzdMU9Dsex/lIVLyGhUAIKtslCikNt4WwJZ49k+YsPMP3QriOpwRl0mzAiVp/Jejuqjnj
gUyHnsO8FDPK6Laa26T8ui/j4/3iUVdhReXsOSZH379o+Y0ZhZRRic5U5V0P6T3ph3XRUmo0OltN
IISXltGC1yd6aQT/5fh1c+tDVG6ZtwclrblV6YFTuVDpmVbcG5V3Z11AqVn5ZxSDmyLVrj5jhqiW
CxlrgtkW/yRPoxuqkP6phv4vGsZNKNYcs735RzYwF39P3lyiUK2h+g4aBa7MZNVaFkSq+1uZ0jm3
cKmxyYu9UWwCrvLSb729X/XdTCJ2yGlNipLEmmunAoDWLBUAFYWAhcBqPgXKjt1A9gPq7q1vsBON
90i/iR7wltRO4P13Lj7rDM9yTR9uHC0UPV8G+YEcR6cGH1cZ2FKlJK9/OFSJti0pulIw8mPB+XI9
/x26PhJ4a230uZ2DD7iwODJhXlBBszGCcZDkf7op3CqlvqDSQ81X3pXG/cqq8hqVaDaGseAQpuOR
jSwUiIkH6+m1fpXScRRb4xILvkaU9Cw0oh7ehU4GGkblcT324pfFfSuHKkp5gbQQBGhviAci0bYk
vZ4FCgElgMpsINVC8X4cjXuqAGZW+RKbiBtk4GxZm+C4Qf1BMkVjN7laU/cxYjkXOC4lXqigT0FI
v6cf0qmflJAXxeLodBKYNu7LLkCyZhvW3gVGHgsIltrchJR3xRQweSSWeeWvnOK5YPhByjKrmekQ
XoDRVjMNzmBAgOAZN0bCmqqyAV6+JxtvOw206iKWr2r2lPVb75qAGKpHzJ9mLoSUma+szb+Eoueu
vJjGtYo/RUU41UgkvvFjBAlSOJPfPITmoVgJ8BGcuD9V3bcJnKFRTeF2VPch4fMMTDrS1O6h+AvP
YjBCEzIr6WfTyNIgD4e4VVNsLoHV37laZaIypvLvkbDsu8k3gfyHZ26jyoWyTKZiJRAaN/mHOUuW
2MopAia1tU1bY6PVE4LeCkR7vXjqairaSlJaUhOHE5eBUvtMep1tNETbePxBvfZTSp+cXG6Jv40a
H6tHE42mcmR66b9C+orGNVMMySsKyZAces2akRi8K+SKrOgUWzFkbLz21ZV4UnoFXXWPH0Wh22c/
GtlOVGgsuQLIN+KPoj4tbumme+gXbgwjncvDhTtQlbKDzsZ6bDA16TE2T4EHoAhvno7COge3ZOTt
YGZVeJa+Otfkupc7CReTuTGy6iOoTFURedPUPx7SotnW6btUd44oYSjio30v6l0zvBv95TIHymer
PPekxzHTZe5BHd6qdDbNAyYKPdlmyAbi4ZB732r2F3dEIhg/DTUiZIMYd3K9Z2MFfZOe+KQmwzHg
6kfsrfbHjlxhCuX+pmDobtfUp4QMyjrAxIzcoT2LytFPLsWwbpItpm1MEoTXJPjUNGgjWXN89eHR
PRTIR4vcdW+5AAEAianALkTV5AnlSjZxmv1Z0o4DApW0nbqsTtMCYx7xVFhwYPpOLrdacklJ5mqQ
jDwb5RgqB55tRftBeiBySYjDm3QArbjRdeB24Pb7CMTQn76K6DpUF29cp8WrdKnsIlPZe0Qw9ua3
VUKmfqNjARqKOSc88SiORzH7J1FxlP2ljGHDoQHAE0hrf3nmKzZ+c53bmoWkpFXXFhncVNqdlV8X
jF6T/zpg/IrEs6INyC8NZmT5HQNeD48oG8G7R82DrNAKN50PtKtHBKx/h/4D/73QH2hdVmr3y0jN
Vc8BphE1l3fXlDARPhyYKI6e9GUMB9itqt6NSG364ekNdy2+61SWmqfEoF+Yogb5UMPDkMA6y/lJ
CxHbnWWsq3FFuOEsLRmHU2lVaz+mflO7X6Zl+kKqI54q0dqClq3dHHh9nhidLYmf2KOPKfnusFdk
KgMSKzwp917V7Tmtmdq8hykxxqNjqfpmliLZFsHYAuGZQ5VH3A7BpuhIGmKBHY7SeGrT/ltsv0vU
EzHp+K64l+vdIC2B0HSNQ06Q/4UuYSfdUxNhYr5pjEt9aZtNW7ycIHfgi8iwk0R6vu0molupFoo2
4CHt5zKW6aiHOg0rD+m8pUHI6SyfvrI0UuIqLMybrigeqrjwD8x80tCUs22nxpy0dCLMh4PCJ0EA
Tyna8bsLN0rvfZUF8CXn2Z2CPttUN32HP+pUSKyJfkZht0FunMbqor/E6bWpkxv5izuxLD2nqVA6
Iks7uQK9hK7ZYFBSDXcpRxLZtYHM7WCQ0CDQTD6OnXlm6a+mxTMrsILLw79aIuVP0mVGeTINhl+V
pG+zhXGlasNs5RmFdAGocFsnc5EcQF4XF+6h5b0bNFtPqBE4Fe5TFXacAWKyzWP0SxeS+lP15AY3
JfoJCGztl0p40GjMgdDvvStXc5SevWLli0ujekTmJW7Ba7pLxDka2l3XNGu5UKdsikOQ58aJrGIP
9XizzoBF3H7Xp/qqgKdoClrjh5DHol2oWTEPi3RhFpyHVIMl6FUwP64rjrN8KhChw1Eli5YrjL4P
HmZD3qb0MxE9uBTj1+jnwcuLeIcaKL05JCR+OcAa7lQSBnOcUqlXOkbkLbKcTRstm0oTDrsjSn/c
qo5OXqx476xtKqzpZkGyicmSPW9qvUVTBpMqaCoJ1dMl2cdAAlpK+KrUVBcBRQLgjfXG0zuqb/Rp
FmEq/jtJJ0UGAY8xcRwDemUjqWgPZiqh/FLQYKmEh1pevGhEZlTe3Di6Ew+exRdZtuKpf9eRXQqx
02Y1TMG+WPnFd99kC79H14WZEQW5vsgXGSbUWcTP1PGBi5+A1lURr6R+787EjHNnKBvXEN9Wj3PD
Jdjb1KsvOjgfWqIdmjhYyR7IbI8UBNFqnnR/So01Sdkr5RGp4FJwAiGJ1poqI9s3fpWag4LdYVdK
WIe4xWKZyZxJAomfp+U/bDFgU8iXqtb79k3iJ0yVpE/FdHSwjKb90/nkyT77jS+4wRobw5cZ0UPp
u2xv4Z2ymJObphhd/pRR/8oo2JzljarMhOaWE/xRjoTAkma3TduzYjxa4+FVh9A8Uq13UHsM2Km+
r/HZm5p4hqQ8tglAk/rqPBl6Ul/WPS2lyHqZh7HviS1GIJ3sS+5+7P3yUiQPlnpHeR2ozVpJZHui
+FUq4/uKwSio9nrB4VjL8r+gyn7MylunTUF9kgtLLxZnk+ZvoQiJUAi2Km9qJFTIJSghQWHQxtmR
ofPglc28NdpfUiznC4O0U7wtCSAN4A1NrBu+ldgVfrHH0qbGBzzRKCD2m2qW1kO4KJQpdyo5lZmP
HqgDB2ktcoZqfq0V3KqCD2c24C7hp1U5B2xpzQymJ1yCCImyt1jmT1rx0pr+UFnYdyW3qg5bCPg5
50zxQJDwpYz5xkCQUvbSLiNZwbMSh2xMBjWAS/BSlnFRIAsVpTmcWWVwaSEJjNUrdQvM8dUMo3nO
Q1bf9UJfBEax7MTuVFTttfHNDc+siVwEw1hcvOo7QvmjVTQrbecocKg1h2qJZdeC8aR7lDV9nYN2
sHT4VTdbZM13x2rUk8bPPqeQJxvWRCsEEUQg2iaJbA4AD2lFlfAdwXg/T0ACZC4cEuYwTfrDl0Cq
3aL4UE1A1ABwYPxxY5ZRhJTClMJThS/aAvdNINlE9vOrUQXpOhAvf1fFT+rhbgihNLTxQgDDRRHO
1OswMbncyUFJwSxiALfMqTikPYXRVWQPGLB91EygFbFjkn+JozeIj5DvQ/mj8CnP2WrIH6J2h3Gf
zwGDIM671viRpqkkIMQ0rRdWV3A81csRaaLWUvSK7CsJj3WF7ZQPtDe8PbmwR1QYeb2WFPFGBdTS
p68ErCH+cZPOiUKmR8pDiKUAg1JHntSm1/5N0jo5UH8rpFUDyWuS3/3iZgfxWAxGfxFqDStWth3Q
S/JbT/8/ty4lm+sENoeUmnmEy7IahHtWhD99LN497kidh8iozmrJ9qerbDoyDSx5ZYcWwgABEtvi
KRl4eQhemA8cSj6fNKrAzv4ABWWRn4lPAV3iXag0zbYC65C7QCaDncnBFjfuiXT5rR6BqhWO657k
7JT3z45xSlE+NJt03zrJc4ryKOJna/wC33Guyp+mIhF/EaQ0B25Hio+08anKSyg6QWJcfRfxyqpW
jph9hHrTjwc1fyjyg9EPHvCpkAFe1spG5rT0KIoQOGXjz9C9R37AxC8cOXHjw4sJd2oLL0wap54G
NHrMnNhnU8rCH5rTt0J2S60a0QddM6JCyFX0HEtSSUJERAEK0YVs5IDiCc96afmUOFT8WzMe82oV
ZspLj3xMWjhTwaQaEhWjCiUJAL+c4o5Nb31abjDGqi4UvKFWToqjtJ7yuaoALIeZ3GivU2oZ7COH
E75SHzIWtZmKLBsy3KPkhidAnlLOe5aJWnKvfnc1FP8hcmhKJR3tvNkKvdSd2R/bwrpr7L5hWH2X
00qO8E3PqfGy6Ns1TN19kNUmzxTdfVpi/dbLYBUjg+6vYbNMSPcwmTNkzuCEt3U6ssbKnj5LjANJ
AUGU8b2q2H4LgxC7zprJrrxPAzS1/F2TO9TJ1lrmx/188rif0AgvAbV11SMYnJyp8Tq0lxqQEE0D
EgrIAl4LIAh/2Oa1bJMUw8ot7VW5dIjqOUsKop1R33tt9tuwdk0bgc75abnlLR0UfOFz31ilVNJS
Yd243X84RBCRhPSpbPMSbtJx3MnbeF9siZ+ekcU+T3dQHTtCvfVyz+jbddJ0m/7WBTHhqZU8pUh8
UDVGcKj2qvjBwLD+5FKh2p1os8L6UZB6ukFx9FKM1hrsaUSyvomkRQ4Bh2unLLonSc0XMQUbLohR
hpR3S+TSmV8usWxN5MXUIBcizMDFKBFxOHLcmyoOV64SBNPuH0IIW0Mh0kKUZ2wrAB1cjqjldUCV
RtqVHWKsqR4yCghSzrq3ofxWyT/8SrOkI1GCXw5QsJxQB0oLF32JaA0kBO4k6xJoCjicSiDIyrKD
Llu2sEYW16dHKrRo3KyWOs/SIjlzlcV4n1mJYq4GgmdnvuU/UFP/DQ1/LGPQqeJU4U03K/oKsg6y
3yLvKlj4OlBV6O0D2XVwti7ToVj7bb0OKSLIopUb1wTN/Ws5VRuRiIiEj7J3qK1+o2KWHMXHtMLE
EP85Ss2s+G3yB05zO6J2omC8i/H5mvEnqghv3MU9PB2s7DCsiQDkpTCHvdI+dRbmxAPN4Hvmsg3R
gprk0WPz4yL6Tfw5mRTIhkjAI+K8HNCt+vJcD88WL3jjKPWejbgM3k32UNJjRxktr0CvXUKpmCNz
PgTCIbLQT+KY7wCUxTRedaZxC8wXEogo3ky7FZIASwKCwjQ85x/z0oP4xrB8GLNzwsBEBYyw7iU6
i7eW9ZhKSKZUcb0DzPY2SrgsBazGexNOLTwzuIDZuRsVQ6ha9rabtljIpkjySfWOujFCtUrDKn+s
AMIjph8f8XUhn2scUz7iBfAQG2kD9BskAAelpKDbc2IUiR0f241EbU+0VRAAjdxNfkr9r/jCf2eU
MH9u8krJziW4l3syoCY0JOo1oNQVwgGUKaPnZZMRQSGDY+NYXKBvzcvbKC8ADXRp32uPofrjseB+
OifdRZXWSLeM0SkxGpJHUzmFsR3I1ij2k3xlkWcYOK9EZxlAGMLOLQ3iT3TIKW7OkhJPBPeEdCxV
iuqFVtlY8nhU9Y66VA7WpcbgD6NSoCOAEVBeCvFG1TJil+FbS+9SehdoQkt4CcUpjF3FfH+I0pUq
ohVbjUjpWqyos+nng5zy0g4nNT208bx8QZJ0yTJHdT4ND5Q7LRqCXYDgeeKNWa3+FtVOJ4jR2nMJ
TU9kGewycSlOIXHnDmGoSzWTQKbZTTIe0x+eCHAjVAeZKNinCTpo8z0ePRouSCpEuG2FP0Nws7qN
eumDiHtLP5DeGMyEDFJG9pK9mrW2jp9D85u1i/N5IDshgZUep8G/MJfbHmCzTy6duje73YhANl4O
+peF9AVr7jJs/St92egw0ZrS4KWMqD0UakFlcmnX7Ml1esdZMB96Hm6w5xwfQ5Q/6fxzMp1OOpA1
a/SvJrC1PiI4bmw6Ndex9SE5fNEiTWDSO4uluswU6aTJ6X7ETII1GXs+mW8RD0Nex2tTXsvWNuL5
7oP20IXnnrR4E1qqZVvFbsw9C5zRnsKcCQ0Rxmo0yk0ap2vHRCLgEhsjoOIUkwzCB4zGZD3nTNJQ
PfaW9dZQWbc1Kpt9n5P5wKUsSudSvdT1si7WYn8hSW1nVccAKEJ1t4K+U63Fn6DbcF1p79SRM4ik
L5AHSeRq/hsD4RYAcBxA4G66+pKKV6C+Mt5dNCjcL2LyWzWodEFNDT865UhZXKBGS2AsbJ22mJnY
9wd+t3IqbThQbldeBhkJDy0Pr8EguaITf5uBHD+TRVEVOtQ+zQGNRVrdvOhHDH+pWdZNaZsM1o/u
tp9YLleepDkmb6CGBhtEuiToyWQaN0bQ/FY6Fmb/EFyXD92PykXeR8JsYSAiFSVCJdgXVEb2IOdj
UCbYuowv0mJh3b1umyXJrZalfVyF2HdjkxAvDW0Uzywdtwn8ZODJ2SbXTVJrA+A3kdbggqDjuT60
/yR4sq65DJb30jSAcLqD8q6FHyp92xrKJ/1QAMpOGl4yYytYUNz8C8cfF3f8SVR6soJFlsBWidwg
FT5ydRHSGREHb0H0Z218ibpfV9n7yqWzTgV7jacQf1CQ9gPP6XVLsmTthrEI8uy/8T2GPkiwOFP6
pAwpctn6Ta8wNxXnftUiXAnzfxjFv72+Zz0EfgH0Q4bCtOmKm0THhY1QFrrMAuhnNBxbZetnzQGL
6abpBRCMi4iDOq9DJ+NrLPWQkkjrLmQi551hMzRvFaJZLY2NzpLI8IWHWnC7a4a5z/zk1EfeKZP4
liuV1VLaqPnSb3ngjaGd943dtQ3RUgQiSNKfIjC8tD4cEBPdYsh8faPlur6zcjx9iYwqyIwX6Ccj
QmfqmeRNmhNBRtRnUoctCS5ecnwFBjFSqgjkH+N9CfGlo8UI17m4LSBl2iRY0tuzy1J+N+K01YAl
BZoetQ55hJPTDWtLQPpVlv6FffiS8FnqQ0/RNcQ6R1sH1dtRHhNnHeIazE6cmHL+24Ol+xygYRhv
MvxFIFMSNJGGflVnzZ/wfgv2ISHajtj6Z25wxvHixeDucABUwm2bjpWfW3bodGBrJp2Is3MgpYjW
DRxmwGA+Q5g7jhtRhGnnDjB5FjovX1Nv0SqfrjcoZ4WUSw2gb8DNjkWuVgW+vGQ5kBg4tgBZnnj1
3P6immQluow1CQmMASNYjgot1UamdEpD3ac2ZZiKBqsiG2mV54+0I6HBkI6NVDrjoK1kMngGLdgu
AiF7JHz3VYvXiB6zjlr4lqBO0Whst1YcnRmvpI5Lp/KPK9VLP430NTEtkfTVjWvDv3gSmhUz2rlJ
+fZZr/Kc6LtIOKQu0Lxst+F4VvT2XpC+oKDSMK0Dadw7moo2XhV+BU2xYkrAMT03enRAaLDUtt0a
FQJE4g1FRjaT1nVfot+TOVG1rj2jo24dsuIRD08lO1bFg+kQFdvU1cHW1lD6B5r5n7CNBY72XBM2
A43Nr/xBIAW6WcoL072Go+PSdUo6uLFtHuW6Xg/f5Y3C8hiX2oy/8nYesuvIMwyr5Z+31ZzBLtfu
Ml0LR/FT4j6Q+Tkz69c9C8fgoG4kh47yeXPALmkrq25f7aUVpqG9f+1X5pd5Mtf6yVRm5VOw+y3I
zBzgY+5t0Xe7H1e4kiX/VR3UR3VhUxu+kbhupQXDENZAY1vNYyc5z6CUZnQiINXFwrnTXqhrtZcz
fFr/e8R2UaB4bObIhQGM05t/yg75LbmQJkWsNtObKr9F4ep+jBzqAFeyY5W34kB086KyYfbnWrJL
U1aDbU1ZweKBaIv/AevkX2HwnWq2FFwGm67Q2U+3z/oVgP//vxrczKQkfJTiLIr72D32TgLO380F
RwZ8Aj9u5jijZwGn6P9/R2lSYFJxssrKR5KATKLJCa9d9uSzlEYM0p0xG7CrwiVmxPud3aDZVSM6
oyI8Big9OiE6khrOxkUu39IP1KeeNNtOMi4uhIYXbTL3VKZfY83rxeaRIeZgSSKSGHS2woBszBbB
cEwkFM6X2trkAtPHWWbqkYAkg+bjaCDfXcWzUXk7slY/WpGgUI1QSef7Or+F2q8GO5hXL6/+MWhX
TxNhTew7ctLjtF7SZa+Q1qUXsIzedySdQfF8PEuEXtUnudqmETKiCAFZQOOWNcvEX9MiKUSK+4tF
P3skkEguFnRVV5MBSOSgISWVIsFkWboadANPpNYiqpM6Opoibg1H0IIfipy3YRghve67EBnX1KA7
V+mUWgpgm5CR+rLQQxacjsQslwzleasRpqlQ5MhIN0m5U5zQVoUtmxiGYahxrV74rvFZrWt918uH
CnNJ3OHLy7hje/cTpV0z0+2yOoJpz8Wa+FJA4aYoVgbMAbY1MEDEmV2/V5n/SW6f1+LJEA9KvdZH
m1WlKk7JJArlHNWJsKQdKPIcdCUzPIx6bAfltiiuelbOTPTqLmGClsMNsFmEBD0LoIlpKm5Cf1yL
6Dpa7yK3WLhUcSEo7cOtL+aQ7AYUTT0qAq9UaBqAN3a1Re+xv9TfkvYjjeImp8ocbfheiAkfi7SL
EWNC4fbcI+qh+hS9YfuHjDDD4NjB9rOFs3Wi9ZwySetTALs9ts+e8MQIVXOEKleok4eim/tUK20V
FU1SAuCQ12UFd/NsGOtxPBUEG5k/iHBXybBKiBGQgpxRhQ8DCAJWFzamRTC9FKJODgjLMJQvfVUy
nASor0jqmsvJn1RIwut2EcDBSCJ643pfacRyWoJpu8vMMmeoTvFmi/qqUd2dKtNghQI9QkGkYdIb
3EOWi9+D2DyFgne1KqNvjweFlw0FmDQnoO2XFGwEkjVZM+otV1lRVUKhlWFl5hyyZH8hnogQGkQq
CPAkewkTVGwUJbXlPsW0GxGgjSQZVD0YcC7OpCea1Yh3AIIF/yhBxVBkwbq3LoZ1IaK5FVCPLnzf
bl+KYlef6MLT6OqnQXqp3cUTbdLN+nppYi8rlUtSOu43R0UvrIAD8/wix8iKMR8zGqyBrhg54YTA
6ygwNUiJ56/AEZ7UksEMIcktqkMbnCIkp2wIym/T3OXs4OUHXhuMSjRuWArgibbI62errfX+LINf
0UXCVcPbRBwBV3OEYK23zXSBy1rtoDGWYfHlCfncNHFMWfLMyaVT7X5n3l7k5wHEVm+kZHXx9lSq
yZ+m+0QUyGWOZ/bmJSTE3wUCZWlkYVa5jkrPSC6tAnmTRFeUMhMHprwLvOzUXZDLKm/w/qfJG8G+
ly2j6BmRVV8iSbxUIyH16KQtu6GTColhCpwafOlIUg33JghfqEuRgoT+tqINK/s3ePJWUykXjRlr
AVO9M1hjBh6CP7G8aTtt2/4ohXuMSsB6p7vkX27/zYvVly/ow0VOalBYnOOKRsyVpKHe/02ra1ja
Jf3xo41/JRr3oRuccqGatXTzdXyqs1WHDwSid1mDQPrCHvOnZI30BBy94aJTIQHl5r/IxAWFmvRv
m5oBSQJhy8jzKpjZwWR3ZO6T93ZF1aXVs/Dl8F2XXBZIm2nmgagm9spjZpbPMk20lL0nLGBOmJMk
UO2kZ3OusmXjQ2LQUVY6kUvL1xI0mSxF7ndlkRD+TUzjyRHALTDzYFmhOaxeGzKbFXsyWV3uNsD/
zsmKTgvVB9VyOeqr2mFRSPiPhlRmtGPuUlHZgGc9ThmOP0hPEhRATYbe9gjPcznnPlXGYbqU0pdO
0lQuQdjYPaMEXkTxL+0YoH4KtKYuWB6jiZtI537hihUhCKTGdF+65p3SRHpq+kpKFUz/BZBVReZY
PK/D9zi8StO3m6BcyTLy4ML2cKOZBgUl+0EfFqqizak73GIVXeqS65jFI1EQsN4I6QBlH0PHmTwh
X5m5QIg/6cPSgyFddYNvBYbUBU23ErQD+r3EgqoXf4VEKcFfFShLhVY2HcKPWLuQXcET3+yhhBdz
J+gnKuccZ9SPmDna9NYiHx5uJqYB2FLjCP4Nfir96kgxaogYzxtZ8cz4SyngNyofWqqukQZ8JNRE
vb8wm58BjUktkTZXPKgiXigDJB3N52JiEVVfo6onVXyCHEVhFmCC9GmJ5lMdclhbKDAq44X+LcEb
ljgp2vawXSoMhS1GHmZglFyxu0LyaeTvKuDmTlf1cCjMA8jFQjQWufrJdMiSOkOgRGwF5ZtJuaWj
fk6tDxk15bLQykXMy8VsT26wNmObUKqN8ZUkyyJc6Rk9wHUO78zcQ99pjpcyniCZpmp/yBUY10UV
LYOu/8Qu3+ywwqlZCERq/ss15r6vntRelFvscyJBlrALv6R7X7qINCiI5DtExFHFaXKIes4SaleQ
4hLzpwYFib1RRMVrexphhiXxZPp7JbonbFcNF7TS93SI/BnIYMAwcj7n1p0x2uq2bH09roOvhu1W
HNYaWHYnHykAA2/yZm23aVEHJ1/eYCNiMcsdZluj27DnQfeI/M6SguTpBu4H3KKZkKQHuT9yQ6ri
MpA2AaioJH0sHkEzXAk9B/u2GxaMlbwNwFp9ehS6q6q9Eh/iQLXbcoHiDHonG9cxjcg+mRwHQ/mL
1U+ek8aVH/MpOJNtWVH1uaA9LCYPSZ2i0j2UZzg+lK+4etX8V6j9sXXJ0TrAm2UNZEysOs8x8rVJ
W0WZzL18W7RYJZZthTRxORgn4FHuZRO7njdXvMu07yt8z9279++C/0bcAYojx3tNXeT/kIByvsUZ
1c8rNnW644N0nYYsprtQPyGr8a1jEDwDrjj8N1oZ/xWtZyw59AqBErBDWOxF1x4Spu4bMWUWcxUM
lsDn9RWrD1J/0RUNyrkcD6gPQFT2bm+TQ4zdGoYJsmGiLySbwbgX1mF11OSnlu1lGPD2GujnhExW
9gH1V5DZnU4IQDVjLb7B4EDfgFtow5Z4A1ybrweaA3EXCjfNXYXtmff4QWcmGPSg7ovwSofLnBiM
FtorLN4K13zNJURKfEN+z7eU8xT8Rdqm7F9efzTwc+M0a0084vsu2lCNYkLWY4tm9qi9h1GuOdbb
ZA5WM7IKMtLNVDqcONQXsWaTUcITsMBORrxCKKJuWIqomxl/pI04XPr00sc/ev70gtJOGoIkVrhg
Sn2lclsMpw7RIbm4vHT0S3ik9iy1bmNaqJf4attrbC6V7pq0dwS9ZLKci9ZxtWVT2GFLmtvSo2C2
zvekxkaECwP5X7WaC3mtZ4ck/RfqPymxykCK8irN95ZxpBi2D5bRyFZg5+AV1J1YW7buoli2/qrC
ma/X+zj3SxwfCFdy/JSWWf2QxexEDyBlAnsVeU5mYPuSXojBGsT4H5ITfc+GxDIITVHmUOcq2+W3
Bx7/zVJCxECHuvJJF9mU9pxGP+D4arquohfKkTY6kAQY+I6VnYEEPJ8F+VxpxAYTcWYJPPM03xzq
iEO0YvzIip/Q3bvtu2ck1cUNzLuinkqaJJolI/aizhzErHVybNwn6uPc/G6LNR/8RlnLxItKjlmd
RO2tdGcLs//bQ7QqMGTt4uyOOASvD0TLEak1Fmvc+aNsEEZgPfByw5/Ady5UuaKllJWp1PIS3CnY
Z/AiIRJCP38Z+jhPGz4vpcoVBz3XW7OOi6Ez2lXX6sssxy4XMOFZFLHXgW3mxargmYCu7mGfk2wl
8Xlt8hOZbSTMwdGUHa3mgoOnsRdQ58yHCm4slmF+Atn7lqncsVNNr6lFq14peYWM9S7qTAE8czAt
aUtx6bkJk2ybBRqZFhQ2YamTgfXJMei0pp+yITxkwN21VslzrT0eHvNL7keOugv22rk82Ko20M5A
D2FH7GlBrxLlEaS6URfrzUcTlyOIWB7gwhjCVQUJF2L8BNS1GnGj+SjwfSzMVeJjs6R4tZTguMie
NIY5bz7O9FUoe1+aBWCdjiRaNW4D5oukOFbaSQ5akP7D+kAlBzd4YS6KLLANo1+pDX5aOOJ85/b/
cslwCh2lRtVwlRJGEnXSutZ4Q3YifsvdwFJChquM4DdI6kU0IO2rXhIQOOY8L8BSAfaacBmAyjFT
jjO4/1q5iOLZG1cC0gMjJiG/RoPjUhmBbJpiq1j7Ubh2prr6ibiDEwkHkowCjumO/q1gnZEGW0gl
YNdTgW5TQFFJ/raIZ+TY5JE36mMUgT9bBAv8iL2+UKvfdCRfZDyRsY22VGSibr58/y9K8CDUhwxx
Xps1s4zPfGduU1VAIlgfuxD3VOQYgoJ8bFmDj5gmeY7YOprEllAAaumulp2CApdwfHnMD3AgfUP3
+1tv/gJtY1WhnQRskc2oAofzJhv/iPTXImSmqBkIf0AjuR+0t8XdqlGDSSEjSwjxEJGOiS/mvYnn
bR5eTMvd6a1sbFPLV5iRRw0t1avLzY4P/VLkyb+7owXHHZwMgpOFPcyYVvPc3nvvR+DBMffMoZ6/
RlO+18lMlSUsmSxReOaMiy4gVstQAjZvz9+PDVpCEzgHFbtrXRWUmlkKUDHDcdg3S9y5JIKmGqKu
rTysGARgC4dwrXlLqXm1AO8M0cwybj4L2gn20ZGCT50o+z6+sFfhuYDx8/qRCpj99OzV6Zfegnr/
j6Pz2m0dy4LoFxFgDq+iROWcLL0Qsn3NnDO/vhcbmNCY6WBL5Dk7VK2S/hF1NU+DR6WfoWIrYW/T
ickV3kHpXze+2Imj4NoLfO4Jo3blWiVUe1wYiXg3hH+iymyUjGu6kRKE921A9DdJ/3Pef0HEPBl3
RHhn26iWlmS9rHqTDC0ftHC9wFusS0valS7YC0wmuXkshgh8TX5xjEmViacRwZEzcex0uwtrgm9K
Z3oYTYFr36RnOvrmK2KrzJfv/4oSC2yiJIBlGUA4BETe/GWTbClo0PlWc6MTF3XR3QygJQ61bG+u
cMemeYWH4oih0hROfPEYnElLmtXCxs1PzAr05JnXV0vyVpr/cut3o84avj8UXzgGYRSOGg0IIH/9
MvoX4rIVtGQU+oK18Si7gBbVsk4zPTfFl8amT/lN8p+cT9PI9uNw4BNodCfhdERzaha7UrhJ9Rnn
dJJeRbB0KZ2/usq8f5Z2NLOPCbwJNhdz2Swhhyc+AQ8B5d8ozATVXQfknQH4jG+C5qLhEoKGIa+m
n6NiUhgwcM7yZz98idKH3UTZsLdE7phAsdB/OuQXSnbT2GxKfW3DwjqM/kmtJvgKD1T8l6WPPnJK
tkGeS6CKz1wvehJ1wGp9Kd2Io013+HQ8uFjWnt2aXt+nEVHr3/mfSn+OzgTDRv/RhieoHarVMRGp
dIDO1Htk0sg8gbScmuZbYwUtfWFYld0FOaJ29pEhCMyUH4o1nwKm5N8ZPGsPE8n/YIdBwKa6oqFi
jtscmrMBwxclwUOHlwxzBsdLrdD8sL/mFRqd4lycm4f3IL2k2niH8EaxI/02qAlxasWENqxDVDlE
X/wlq2SDr5x3CR2grk3jNPdNAzqPNjnjXsT6G0bEfr3Id3Ofebb8V5JJptiqtOz+qqnPWRuTBg7a
wbpQNhjJEdPjzUBNjTva9ihwV/mNqTq+ej4h9ywSSR7QrkMGY5kOS4f5zowB5RF13m5ezrNVOc/X
8S6fDzb9LzOlaMUX29Dlqo9uGa3iU7Nv0UbayaP44P9/en/ElcGdIpgV1050GR11X5arDMaeAv5k
aUF9NByBCes+uTJsbSWHYFhQsICwo0VDb4lTjCKCsV0gLHlL+fCteCXkW1nd4RvJLbu9AAh+R+R4
zXlXDW+ZmcwaHiSjpmQNdGf5GwcMSzrdITDK6Y/ctEq+H7+m8tkAYgGPBMosIAeHr0nkdJGS4yS9
Y7fDBC1zvJ+A5hokGhvVhfVn479KMNC2k9OvRz/YMQpbihNtcY3nR+i+AMnzMb/8YJs0Dz8AIrvR
2luH3VfxoKCE33HaeSuSAedaLpWzPQMnPkr5H4BJrrho61QP6Uqrxv45MOYBE2A3vPIGq+IdCQtN
6fgJfqprCo/RmFXuCcl2nt615MjW0lIXFo+nO1fbOUeAhJPAWOTM7AwdVY/NoILhPNWdT7hpvSzL
Nd44MlCQV+RfI6e77xBthS2VqSx/7fhTRKuSflr8M2ZHYFZL0IGn8DawkpiPwpLhT/eH0oLJnLtp
d8Mi4CfHLu+nlyhd1/1S+GW7TodS47EP1h66AcqkYZq4oax5Qfe1kwMbv1+c1NWDJ9famQuGQiTA
FOGaFknpr7qHQGVtDQ4mflyhKKd0IvU4v1SwRmzeZ4CgHQURmcaTvuD3D7ITZmGhmNNHxLfyq0JN
PRWbSyq+3FsHSHIlwI9rSqUoB/K0oNGrAEBL27Dbh9J2ACojb6h1J3hfs6/bPQr4snm52lvNNpa3
qpUDLclwiZ75W/6mwfee8Zdy7M7qhQ0jM1Rcu6QJJ7O5dWIJWptXOFF2URs5JwQ+hVIwEOkv5Def
R+tkCzaWLdQRBQPdXlkTktmTtRbQYNvxP4/GhIFrNzMoGg4eCjZM63a2nU8qk2/tdzgzp5XZLyDT
XFbb7Lv6Fl7ulqlKPbsXAvAgwjQ4En1hYEkhpQtfb/algTCtIL0DXDGF3HDiLhgGNIXs1brZqGy9
3/bAG7r4A7cEPH2uMoOydH4jI9UxDXD3/P8HQpECP/ARK4807uMIayfQgztCOgW4g/4x2Wfs3Dr5
ybjHtKAX173uI/hg/I2uF+SeyqMfhizPBEbBXVxcDV7UyMuzXTdoh2yag5CqwrcsqtHSVB5JWZ5k
6lDAjM2fgEAJVVjKI8w3nUzpd7GCaEf2m7OlT5yPvo6WQkdlDjL8UtwKVZEcT2FBLYFjiQqPPkAB
cuKxfrGCSj0UkvCLJn1NosxGYK7nS48mfWS1i1CM+CKcAWkFxGesYVakaJfec5mVS/VdqsFHQ5hj
YpdX/trCtM29hMR3rFZeMS7K5J2Vp1x71HCYzENiXVOuFal7MNcqjR+iXQjyUcZDlf6Lmgjnw05x
mRZSmKoOYlKJ4YYLA9mELPMYslPrHs3yERurcpheiVrk3eoY6lRMbleqf2V2McAoyTUasF1j4Ipg
0JhYAMvXBpkmPfiD+sJWQovuQ30ZYHE4MRZR/vbCU2c77E6LG2r4qP7JGak1ZmLLMZO2+EqcNAXa
ToOUJ/P1EZvJl0YfQjU2elBR2Hek6DR6FDh68SiZUuXbqmV3beAn2zfKhiMSL5Qw9T7m05oUsXRf
Wp0uUsr8Kj+1/QlwMCNwVEkmEQ0twS1b7PCskHbET+OEmHJSwEvgDtLv+bgjp9XUuQ1QlvewPfGO
qwGWJcZN1m1sdOoxhgvkmCDuthtNmhXRlBaHGti/RsM9iP61jNT4/wjfcSq7sYR7KEE9glv1kqTJ
4a9rZ9gsHTCc7MWYHIpCRxBI/87MAwIfXQfMtmXIVZlPxdgFJOZcdGLU4rMWnqzxS5cWXi+0dpcC
1rkz8Xy0VC+NdZ2oQwnhhEsySf4omku2M9kybdJFDyDHqftn41NMSC/Bv/OPUjpegTsuLJLO0hmy
MdSCTelwRA7vhCO1tu7Mt5T4DX20Z//S2aLpDM3foG75qxElm/4TjRKPNfMoBGeitw/x3PIXQ2Zg
SMIoMA3fsFWKZC0EB01Y008NBenXThFvSmDAeI+GRe4eve4OtNB1n5ICADqdIffApvBIhmDbtCBo
kcE15peJLjMgq1nzvl0YUVq3NRmjEYXpKau6mQFqOoT1UW4fHvnOmnQVOPNbGX5KTPM3NxjdMfsM
kTBPws9OpFuI3hD4a3qb8uzJN3nYUyuorBbbu46DXjDXrbBBjphPGmR4FqCWwEVJiCg1W4re/KZY
HdXw2lZHI9lFwg7NZiohSdlG4w13LNlQqsAsH03nBjUgZkDy2NaVv8+UM3zGtjqTyyt2awbCzaGV
OBq0NVlQSFLK9hQJj35Nvm/tY3VddPwqgzNndJNwqPHbYpBMEXO5C43+uEr/4u4pWk9XO3NRcZ1h
Kd0W5a4BjCLA64VCxOwKOAqJLH54qRixBov0B1pUldutuWQ4vTB7nPV8P1erYXyIC5vDhEbShtGC
4DFEokZyojzHNQ/BCR1DBUR0xB5wcJN9MO74hGyABJQslvpdYdtM10MGrvaQy+u+YC48C/fTAHUj
S0v4SkEKtH+R5BtkNC5i/VGD6bGctMBy3RC5feTPmXI6lF86qr7dmMFvh6erXwXtq/F+U2FLTEWr
H0f9DekEGi6YGyTbTI6dAGkW6OXoVUFC2EzDavAs0Y7VTwLUpr/yimECBA/g4ci3rjVRZ/RIbClo
c7wPD7svntDAWsbK7MBuIkhciCPzPqcYb2pL+swWWo2Qv5jX8FpQdTC9k4UFGcgGUrKZxVDx08Qn
QV1b8TkqdhisWaY5knhgdIs7XF0KHvQXIsX/xvJcSXtDW6QwP/MtGiVd2swnexFWAdJF4RxSrOnj
0S/35tIT98hSqnZuEQ1CpdPE2x4YMp481Qn1nQAbkpAyaa4P02/kZSc4LbL84lcY5RPvWyl8snht
1KhrGjsEgoWLikMigZLT1SeVDGmMvBs8dpwlaCGK9s78thooG2jEj36zUkwm57sa1QatUJFB0F8z
a6+ClyUSY7KBjCCneOg2jKPicIf/wB4JFbGY1l456IPo2lBUMHRI3C84MKnMPAJAnm3qaApxxeAt
oxteceXyLLrhBiUb75wrHnHyBQAdgQjAkdBnRMJTyM19po4hqTTqb4d6JDdW1ngQo1X9pWBZZ72r
/kH5aoYFydm2mi60wRmwd2f61mXOoKCqhuHD4YqSPZ6mEiMdWoODIRD3ZnqYmj6i01GEa4sRFKD3
FRlbL7Dh2fXQlNylKa3VYALtWN/dhxaHVrFA1fCCp5UQdGwuoKWJmFKw46Iu9qIV0iUNQZvIOc0/
CfFt7FBOKr/UdUCP28yhUkLUYBUrCa2gb1306qTpCzdeUorGFnW4g/yMe7gPKMKXiCR8fYG4htCi
Tp+JPtwqFhz7huJPnEvi0Y3pzNBYQXnRE/oc2zPf/b8QFYtGDJj3MZFGoDFhD6hhPULTuJtz7aBm
cA1Sv1DC2Pji7Gr8HU1MEXK+daMk2+exh3DAYOeXDR+1/nbYozF8JpXA2iTZCdQnGZwwEmqEPZJ+
98Rz4LpzX+hXG98n8BX4yJYLqcp/dHaKAW2TViME4u7lx2f6PeQCZS47BkYTfqkEkPVa0AqaBEPK
FqtPhdq6W2gQrflXzZiIleyCojYwL27roiTS8psBmJj+SdzX15h7y11W8dMk+XJ8BhgNg6Wxs2hn
9PEiQrCSBFY0PSNHycLFXaGGCn0c/LtKv0W0EWprUyZ4Q8kAAEXCVqmvmX4wkR/mfPc9c9AmVNYa
Fgi80DmDzYCSegzWhD3POsti/PLn1L+Zss8lFPu/Y/fr1wdF/oTmywtjMNPvnjV0rqASjtnr/Egi
xuS3JyULkfWwKB0NVEbIBEPZxRXRwDem7aWZRJTLz9AZ5FGl1irJUA7Td/QRVOEUHAC9QNrQ3PkA
S4aPIF8sGGX+S+Jpj9M3trtZGFpQZhkLyXAkit52J2AajWPJ7kJgejQh7ksEQz6I/wg+pip5c1FV
55TENpLkGTUGBOU2Naq5mD86CsCm/YyE9HV59BCRCpbjpNNhkMLAlS1XgfKVjVBd+FyKu5QoNsEg
GQxBV1E8iEhRAtEuLcY0N73/VN0Ffn86TBiieVVhioNBytJUG6+ucMrFQ1l/VVzRjMQwAqQ2kmXO
FT4PJCo44chhxsrItEw8UZDxn5K10hkiFtqZAtYsPkb5HAdY4sM/E4ld1qvbnsr7yZ2b9BqUzCXf
Med8BX2+kr6k+loOf0nyI3MSTioZ2SIVmpHOq1XHjaKsKp8L11fsmMgXjV14hTnE1NGM48mYIX+W
FBJ/HiMvhezlmw6lh1D/6+l4XVhtPDpteGygsya4GHImLLL7r4utvdRAZ+Me/q0RYeX007pFbN4x
q6lJ9afoXdMcLhQGymIEOAcxS6kuqvfw8cuBM/DyPdLPH0SVvQOgxXV/IuUgmv8E2nuf0BOwnqV6
JFNGSb5EHMZBwOTZfLnZW+p/yAvGIPDmFZ2p3l8vQ0fQnnFV2xabMig/g3uBMy8CMqmxT4/FdfB/
pm0UzwsRDrNctWwhtDbo5a1Lgeak4ePsfwFIFxed5ZKKSTTlkR/QkIfyT6deOxRhbXVTIKJJ7Mtz
ZBW+sQTPIlZUyd2hhxpb68ckXsXCXpFPOtmZ8U/r+/MECkCM3NI1/RmEktyptT2hMAR3MncxzZUb
CbMQETxlk6jQjg4evRymXyz8OMlQA2BQg7vDt2AAoinxWKvrMiLzFrQLzNlwN1Icj+3Hq9aG5sh0
PJTugfuvVjI7cQlVNHmUCrz3EkKdYCmUOxnml9IBP9QPIopq2WtXahg5hQCOuRYIUSzsrlaW3Hos
mVPQuCkqBdc/OxFqc2iT4S5Jt4N1DckqyL7SGAK5B9tqNw7rrNkb8KmZkAw4byIaMr6QCao89o+h
Y8QX82icpmcioMn2635egoGGnjEU6byV7xKnB8+5IH6PFSF1GlIWZPNW/wC17lIQK4sh+5bKcF7L
D8IJ4npt0rfrz3RAUzx+BZXG0mZvRMBdgO0NecLj8W9Qri34IYAzdbpqQSIELo09E+eQGzDmcRCP
KVaXiM6sK5WjEf1V+r2Qr6pRIvRO9jrsKtWaAE4DgrGI3RxgQjSDcNUcNyIvj6THLFqL+gAKm7V5
Pdd4SarkuxEQFqaeg5mnVX9CJr4Nla+k8RJjKROGlaT/lRxlhgWJDkE5wdaL1ML0Ff6N7rfLIeZH
Hx2AhRv9+saHzI61OJjMA2Gzib968sMMWJgWWDje5WQBQngzZQIiehqaKXh8WwxILFl1IZ3kkg7Q
/HnzlDke/2u8CvWfYdLqtdYl908NEdDDRUlfaE8Dxjrjy3A3IeSEiGjoc9WjZnnFiZORwzK+Q3xt
aEMIGindvcIODHBhc2r8VaHeaAk4ftru2ulOj+JAOVcJlrdfkMYpR5rfn0rjEqQb2b2O5V4RDx4Y
Z8BTUndFXpKg0hHOb/4Lw4rWbBKDKde6/3VNvnw4nNSEWxkmoeFtcwI9h/QpMNly58Cdjlq9KGuA
urRTChY31n1uvXOZGbuAf/An7ECr09wweE6nQGTtojG1rwwSZO59yzBsBacVTJTIKlmnU4R5zCR7
m+kr0UDa8MiwrBUUkw8nES6mfI1RJRcaUujMo3FcMf0ZIVxLF0CiCpE8mDGsuci6Gzme4i5FaFHt
smTETM6dbJ6KKbIdBsLC6KGFOpYyCVIKcenW/9AyzkBU8AFRGUsNc4iF4D8qbempNMR70OhFvPYo
CQZ4z2rxrwlWJH6Y2iHInEFfleKdjNgxpqo9QCOLkIPr2hxQgA53XVrgd2+QzuEnlTaauZ9b1m82
iAh3ZolKwckeR+f046kc+YWk76SDVWfhLToGzMe0ZZ8ghzh70lwbkaJtOz7o0ndUwhv4chs6Q+Nc
dK+ACtutzI2rNWtROst4QgpRnodgY4WWGS8z5wY1mCmthuKfSxPUrUtA+1ykZvKcNnVys4v5GXL2
iKL41jpIVTW7LYk/ITxlBb1rfZD9X33gKdHeZvqdJl+Sgh/Iw3EZLbGfFBz+g+DN/KOVFCchrUgE
JQm61GYZomcz+B69wZ6h6Ir7R07eQgsFMogN2/AQV5qDrbgSZEJuhBq2rAbwvEFS1/+rjX1vKYj5
4QyMGD72HR7AWoecCSPPjV8Zj5aHMES+huTzllM259pnMaaZJa37Tz7+6wCAtxrq+fFjGby5kx2C
oXqST5JkFv4mXwSaGhLCeFiU8WpaiHfNE3dNiuEiODM5y91zx7lVVI+w1yDYUJKiI8kAOOo1RNtN
Q1zQT4W9z2LrbI4pHRvgd4adWAZT0j218lalJ6wmduMnyyFY6+JS8u9G42MkZVuLy8fXIVlyvY1k
2PczXbkNbKpC/Au5+iuxM24QB+fVHkmUpOIya/jngPbwxB2KxYyqTDiyjegxdmKVR0rVk+gY2BE6
RY1uTxNsSQCPwUywQNxDTu/E3USkZSKEwGHLj4ib3eect2hrfXB9fcZskjyfIbeBpS1F1IJ479F+
XhC4TWtaNO/U/O4aaNxykCvWw//K5gp3tvGZXxQ82QzEAMsRUEfS5QaaY1RC4J7gZOQRRUTnUr2Y
LD6mRJxGoOskuqNgCxZ9JzWSQAwxlyb61txXM56b/lVV7yLYJPJW7s+ZcIlyLJCsbrjcQtiEokut
StdafXza0lYH6IFUMiFQQgQBVBojmPe1kWML1gI7SFX6WtBxyW90NxjVocVHkqwua/Zcbb7scbNR
9OU7xnuK9WLFGnm/Buwp7NPWw6KN93ZGcutFR82dyMAtOZkivSov5y5zE6Gkd48lcxliX00gKCGH
IvV5OyI7WWkpq4dq7lsAdh2z3sDkmZGsarA7XXjmriB1l+FvDmOoq0hObpYF4jCR+QU1ONUiVkiV
UiyhDuu5WCusU7pIkg9G43TtuSsl7EAgOJEJ3nHW5TsdLDwFpnL1vKkNfUrwQMKjpK4zwPnK+JOj
/R1KZhHI2NGYzucqYoucBkQOXdSkv5UIXDDcGXAhO1MhiIMUhxh5LsA7j3hfVhoGq81BJrHdeGt8
A25Hv+/ZEb6SDKu1XqWXovgScwCgVbER/emqxDTqUhxV6OSELVGOs6yk6E8vVovo6NRXzyr4FZqp
yuQXHvDms0bovy3LoJyfNyWsqS81u+Mxo1/h8maBUvgGqiLPrp9p+xvElI5IPUzrUpLwg6mBlSbC
mu6sEy6kWTIbR9xb5kZql2Gzqq1VxK1AkSd+z7Jxk1Z7YdhW40vBsIPMltyZ6XAo0bDzhyMxQAQO
C9BneZ1ofAI2tZcWkCXVTAMLJKTLiek+JMbPWvzWk01evhLCcwjTkqw1U/6W8NN4PXaHPF+Z0pR7
9Ro0GtON1CHW25neugoYSnPVlO/peG2TvRkSUIvwO/xJWJ1Y/U/jqfOWA1KNDkN9VIgzqLe+pLL7
nE4GxQtugBNmEQPcCIlCVWnM9t1FYypzRkQcy5Xyk+T3Nn/mY8xiFSUDYOUWaDPBeEh9G2Yr6Yx1
enYKzfwxnDLWqkr3zoavwNPn4hSpWooDgPn6e7QS1H24Zzxj5bborPnoVdjB0ZnlfeTUgNPVoD+q
AufX+G6Klx1jd9MYAsqxreEa1sxrJMBLNgkHgHXNOygLIHx7lhMEczGjHNEVebuYqtXCz1zQPnbE
mbEEcwnIzVDU/vkFHuLwpwVLlQ03X2hmHfDlTmXVtzX0jxHvcDQOqNkHqLk16k23R5bJ1Cr79SHT
eRgM6YLyJ4wSRuQowBgF9c2/AgvyQC9VB0czfMyqZGO1BU3wlCDxqwzXFJmUFN1LUNKBqq+VKtgg
JGZAlLOJdJOr1lECU4LH3aMpGlLXCkZV9yT/iAojEa53E18EtRbf6f9PPmGsrY4oIUAVZTb3MLg0
6mtMcXhbbyFGGjtVpiex33PMSsU+5QVj/SeEqGkx94biibk14RQUaeLwAUcp1Fsz/q2PJXl7GNeZ
HLfFPgd/CF2MAvgthbwHxj0VEGwvJzMxjTP8Zz5S5WW6oS1mD5MRo3eeKkDRvwJgmvca/TMyFl4H
ndKwOFX5vx5Fj6pvZfElBWyI3138M6YZXMNdal4QojCH8DK8xpvedcJqT3dU0dHqdw3V95hM0eNP
ZfwmGSbN3kiltkqzCSz2R+2mkY5QryeaViSeffWfh4NDULJJTzbLHm3cUpH6yPX3vjvONEwlQvRO
8Bno37ioJINHaI7Xdd72To+QiDBscd91HwM1zjSwWnccxso10+Dg8rqllK07ktZstjATMyJlAunm
DN4PbO3Hlow3Gwz7YGgzJx23YnpFdJriwSMiTyP+dOlBDxhP+IUp5fyZUK45S7P42nJfl8NEb7h5
DcaV/WRy624Kuwcg3sJC7C7IJLrgD5W6ny9mvrdj4OBWjxjXVgOEGEVmIekYP5ndgOw1N05mgvH2
v8iOzCVk+d0HDgXRNBxIrcDYwLtZ8TFVdyGBke6haz4BNMJkePNZ2zoTzYbUxyp9EAPvyCpua3Kw
zJotZ8Vhy/9dQHWuWNk0VA8ZwguFNdLgPkdOkxrzKYX0mC4G/NYJY5V0eOY63ELkReTw1PG7tO6V
+WUIxUHETzmyiZ70lBJzTyItPVIAPUIAV0QaRPkZ/ofSODQBAMt8nyE1g9pG2FXUE3g8YM3E8wzM
R7qrEs8JODYy6BdKfm6Jz2FQmbQfCfE7nzuyXRZOrnRulYdJGrq10VIH3wSuZx2vQeR94Swgz0YW
t4iacDc5U5tggZkrdw5VTNXsQNe0Vz1YyO2244lBTWQkJ7HbdD8ZxlEvYTx1iF3el02prV31ytee
SWu/mKvJ9yjM0/o8jAtHrnYC5lIfA7CMlcLorz5/N7WAHhyC4a43/4seEBZ23NXcf+jUiT2XCLrG
0qZKNybqvCnaojIOmXpmFpBM126+4q5Ktb9OBMBifgXliV3U9PUMxlYC9qzUNyOj8k0Ya6UkJSXf
YvvmYdyK7oF6zdO3ncuIZCMWfFI7Xd3/r/+DNaI6TXzNeY1EAQKZAEOvWeIyMo5GJy9BxF5DjOJG
B8RS/tPBTLoTPqaiyCeGVQUF7xku4QKiTViB1X3l/kVQH5Z86TyepFC2xWYOR5AIBGHfoM/EPu8k
WbRQVAtnvLtI5KPl0mR8xzkAdVM6mabs5CXwx9ZFB57aXacs8vFamr9QZTYjmILglmNwQRgRm3cS
gmCPXXz1NCLL0OWPFVMrbcRz455MGegBQKnRusguX8kGtojOTIk4O/blDRhK/zQZOGv/R/afVs5c
y6+2srALi1vsRssSCqdARGkBN2CBP8ZidWywjPTHGkvKR6Ah5++jSl+xslC7o2LSXMWPFiURvYIu
ArMcrpyiOrTOoFga0xy1RXH3J+tobL7r4tnJX3lKdOTRQt8ue9cC8VfqaN1Jrwn7kBZmAEEx9hx5
8OYWeG+V2DZRvzqNJ63lJuOZ4DJpfsoCRSQHbDKeSfFAXbyMx3C2ni4YMEDzkEBJnAoG5ZiEQWWs
z3GXzCXmPCK+6mzTlITXnA32cbga8b9OjfBhTvilBJ3P/YVMKQoLH5DPLPODfUjURO1YNYCFhhCA
lSdjnhY0W2uagxGZs146GECBRrReflkuGCctY8tfNjHHDVc9Nt9/uWHMpBpAY1I5SU5frK+74J/J
Lr2DvJdUD5FRTV7ear7u/NZFTzWN5rqxDUVzIbnGDJgzcZaMP9XfRE9sBfyVl9KWogabOv1ZgTCm
hNQf0N0pDVmI6NnAgpVcyF1FdBK5oBVasU4bbmIbrtF0EkwluEe94WHK+nuivBQqqDwLb5NUsG+1
1aSZQL6geJqdWx+Ej5PEfVIm5L2/Q9MWlQ/ds4vNOOxYQcYeTxGzqirFebjJcUL4TOA/nrKOkBr4
mG6HhuzI7IxxXUJwfMbHJ/YvPSSsD2KrsABCCZKQh32PcpAeriMyhi9u0TGvFsKLiJbT3MvjBmNd
pOP6onQOzrJuK1TPKObiRSoShfAu8xU/u+F9k4Y2jk5V2q30U8l7Ael3AIIA33O6MHE1uxupWOUD
AFOWNlgsiuZuigBwKbdgfe8wtpOJF/ikXvFQONTjmWZ7ylNKVlp/7KXlYK1tdE4Fm2COZF9aslNj
zyGoymydM7LRrFedk3g799tN6cHKwezz6b9ydx+EkI2Y+4sIdfHO0AS3yGIyfn7yayyANrxFzV/h
PuTupjfgQ8xqqSW/krapc2A4K03dNqQ+ixrRJcxoUJnhMbnr6MvQXiTho1WBJxRXQfiScKr5h56J
QWc+fEhFEJgZeXFIdsoXZu8oXDqdnxE1/D0SWiqzqx9J0cl14r+elW/O5QRXRE7DpaBMp8qU4MtP
ZOS0/7PaUzKiL0HD6sfMxLbEiToCTeHA7eVGHVw8hRgRSBwK6u5Q2g809aB3Mt50eVljCdYA9Xtg
9wwf3TJXQ6b9BMiyw7dn7dsCoGRwd4keFORXlr3K6mIRRFS5m7rEFcHA3bwq0Z+gnQFZkBa3VlP3
VUrKMgMG2OhQziY7IZFoDLnaPx1/fyI/fOQycfGdpHds30+FbynxPlr+TJA6W5TXHhtX5sl1pM04
wodYWWdk0sbkN6Js4cO30lMurzSNKA+GxwOpq8Ott1bNcEtILhwvcrvwtb1mbWOZ3EKXSFZmh8x1
GrW2C0RSw7MZtu6IotV86PFHgwFlifGqZv7eBURV7bqXUp164BT5Q86OCRVVvpSCdVKey+Yilcas
UGYNR7d0Vfyn0B9D1Rkoq9R20Qn9DHtzySLRRPg++I8xuE1Rg252F5NPCwigLq+ysUvZ1pIlePAw
Zqb9P6Njb9IwawIB2G4yLJW9+Cx7dzELySd1ydImd6Q4q6xP/RbpErO7npO2yy9ZMKmZBkBPbKID
FHfaiT+pbZlZsVnmpzjJ4ZNSC2oGUnoSo1AOszI9UIJCH8BkGobU5TdmUagQGNz1uAv6q8AbV2wn
YzMmeYFcibum/Ys8IqbZED0M9+ymVx0yhftpufN0GQVBi52sISyie6rVpd1J1bpjJ4BcGLqoHlus
TzeB96zZm6bRJW0ZuSQ/vvTNQ68p9xIZjm9AkN40/tNn4Ty0R9e7kjusMA4woyf+WKgsuUF+Gwyg
etqgV/W3jG7fWjYw8HTZ0fRNmUZIav5E+cla02kG5tlLldEZbsZe2/fFkzhPKT2BQScaR9ZPdBWm
ueutl1e+PeGPKPYo3A4D8hJnkoPJ9Pj6hlXRtNqQGOnJ2cUiMb1gG89AbID9Fhok2ZTIWXasdDFi
ZlC7G6LYzFOq0QQ5WXYFAzHrCecQDVSqgHZT2Z9L3qOogmOt8WKpa0Ow/f7Xd5J+BjDn6EaHTFwh
V6LfmcTNuYrZkI5uUSGDivC8lHO6RMQ7G/b4ONswMNArlfWGmw+MGBtBeEwBGIpFe2NFiMiBBIjo
waIAeRqQYb5fjMBx/9X99TAOThWryRZtKs9NpR0AdKIdicZ7mu4Da4svOmXLR6CAhz99SxebZLuE
TX6GtEh5mumTfkbOoEvvZRD2HDjJqlKWLMqno/XowVn0uSTGt0GUjoSHItQQ1qkzC54zUc8uu94i
4XWyFm19rqO7yEwi1o96eOrCLU+/M058VDsHlqrx6ejcfe9YvDCr68Nz1oMUO2TexvNXRPQJ6m7y
u8O4xDo62wv5qusWcXxuzB3lFUR1e4rv8G0d1lO8rTo+3H8aB65nU5978cJHnIyJJ8V+krARXJCB
PDCClreWekytcwIhlgKOA1/Jj8qw7cZNFy/EgUSIeeSDJp7DhCVVWsEEiGUEeReiCp9Bm/Ulk8qd
WV8a6Ek9wbVlEpWCZ2BNyBUKH1TKbvthYuAgq2Q62GR4FpeNvK7YK1YF0M5Z0q0G6yHQqgxM+Cvt
6hjFJvOfMvwfLeeqw1R5VTw8uHxN1TxJnnMUJ0DDsDFQjvxK+dFSlXmQPH35pKDB8ovEbvAipvWi
aD4Som5APx4uSw+IjSndeuWfGGPzIdb5COhMYsoLRRNLwnUwd4nKoG+6S70dH7vez6P/ODqP3cax
dos+EQHmMJVIKmfZkjwhLNvFnDOfvhd78AN9L6q7bIk85wt7r83nrejXpDr0zNARuxPyycdDEDQr
nQHUcHevxn3Hls8ckHrHO+ZRhXYyqltp7WkcIQxGWNOo8Ym4yo1nSqJx8jN0R8lifzvVwPnALK51
xn3qaWC3V0f2xEGAoTXZTqDExPxc/UBmmSV7YYyjbVePTJzIKnL08EDIRpPh+PiQkrtWr4yBgr06
Vz3JpY07la9wLNy2Og8Bmidgdag5+V+hbuj+9J7QDevFVcGUp5pXlDy8CncPAbSG7LjoMOB01Dy1
WkrTTyfvzf8uoz9FQEvmrdXmVLcv37sOMkFK2CZ41uoGJxfDweCzii8SvkWhfLTtIUUSL42w7hyl
+x2QDVrGS/Cx1W7L9BQCepHhfEehYis4nCwOfKqckY/KKAgD9V5x+Q3WjNjGH717iRou0Q3tei+e
DDLBFA7euTREJTxwAwh0Vf4/OL8sKRWY5V/+9KWy1Zw+/OARSUd3ZI+m4RyJ5U1aT6hD8ad0KvC9
Q44Rp7mk1bnhZZHUfVXfS9oFMnTy6CBzI8U/JZsYA2Jetxn187xTqnF2mAOP9K1uTkOIDYs0alni
Q9RwQq+QEYnlGbO9R28xJlsJmZv0yAil6P2cDHhqcw2aT38IvzKedBORHWwI7aNluSJGratpv3rA
RMpmdeSw3V4E6qkpb7GogXLZVNZR4gaB/cmkL2HqlfMc8W9XkGkbLh7Tv0sWcuqVZVwnk20PI99K
A06C1Jf5GejmIJ7zvAwyLE/AKsTumhe/M8EwgFKGVSp/SJja83By6XaQhkmYr0IO/vQxSZ9Fd2tQ
VUub2ba/tk453JEYGQJRnvmsOQVi5nG8F+krUq+tD6zykQWrEqtS3s0NqqYg+XHtKdwp+h72De2g
mhQbKWLELr9qBW8LwzXjV8BdKy+pkszwnGffjb5Nxy1Mkl7Wj4P2rQ6gT8gFZ0US/5IRiXaB1KJE
/hfwSNJ+z1uaHPvpQOjrfNxeB4LgGoUZ1Ij2h3LZcJPsELC6YW3airtYOpj6uGazCEgDGzuSUGBQ
nFmWdzGDW1m8y9g2q6+CYWYcrAfUGn1m8FSgdzjkhNTSHOitTQM7ikxvegSLOmnepBK7enuJpV3l
gY8at5T/kn4aWWCrBEmG11xezXm1MqYD6S7r2AqYdjWWfI5ZttNXaJj6TB/aCa0i8jcGPxLwp/ao
lVsralHFnxqiyVpHVC5JdWGckdMut9rLkw4Y/EPWc/iLMP3JzK3YhFf7HOG16j0z6+AXn4X0KRH0
JZ4RGSXca3GLZhsBwAoxiWJufc1upqvRucz0maqBIqTCkbJNEl9iUL/aqtEhqSCDUD6iWeIR5bYY
rhbisPZQPGh8NTuuoVBkFu22JUSw7aiLZIjDPO7/we40jLtei4sCq0LU/bJ6LtRThQNxutZ/TJhp
fgO0wMpeHD4alT/DONdQ/4xMdIruKU8wfx5j2i/lEOKggA2Vkdr4bgJXm/1T1E4NC5xZgy4YhL9k
e7m9d+DiMVOwfqXXpBNSw2PWnMf0G+UX2e43FTcLT1DXWLsCJ2hXhm7QBMdkPGksJKt5RyndMgNn
+iYgzwNoUOl/j/OAUgUJNgIqxkl+DRrIe9i/gZ4xnQah733ya3E6uQL2Ok1cFvh6uDkQGJZLT4ZI
xPl0wU449WfWcSQa+T2rCzduofO1PW8OQ+l2WGZ9gNEkcGtpYxjBFnyM6h8SmUMjexT+16g8q3Id
53QM7c6wiCBk8ws2gsMLGR/BUw/0MUWGRRvrFAK1jo3bgCvC5HgTCH9khGHGkPmoVVTMmsJsAVgg
O2jRv9UGUzWfbYgIHNZkvI8Th7WlVAGekV0qow5WncQ7VjNIU1NM+c4k7iK2RkCDCFfzVyyyyK0M
FbdR3mmAARw1UpjshOl33ikH7S2/0BzYpcUlLSOONqpdZZHXFl6Vwli0yH4mBg7oBzER0ThDKCNe
wnD1/J1zfSMCI3J7LwZoibutHhh7FblmyGh3gmvbqHRGxG7lKrTgQzhuRMi7acCGBqdJRaMURzXK
U2SjxmWyENsF2TphiZXoTin89R3FisBQxPFr5VBF2aXS/3iQW+HcIUxKmLOyr/KLfyqTl262ZuXs
Cjc+wR9p+Zn4LbEurHDk1mkqgG0nYpfdQP6uh7vhvRCTxfRyBME2xqwddUOMJaxC+CkEZdOVMPsb
W69O808a0ycplbAUGv6Z5MLg/5SGjcIvIEvUb9UxilypJB+NHjovZ75QiztHGh+V8S9VL5X2z2A7
LfsnVesX5dVGbyuNLkzuIDvBC5Og44VOgR8EKAvzEZcpA42PxxS/anGVkm8ZweFmjXqJYz44BvmS
jTFUEV0rBNxMNNHAEga1O/KY8SZ5mEIN71vFjhKBvZASbxfVAaLbWR9qbQjP8iFJo5XWmIYb5rox
D4W/l8nGq/80iquivvXeJ7liJE4wsIhGzkoZPoy+zOYaSkWLpgfUmux4G5MERbbRBAcOEwLvFvAU
03scM3ux+PPo3eMBnxHmRXblnrjsFc8tcWnqPMS1zCAAqg93sjCi/x5/tBYbfIxsqJzfGLRcNN7j
+AoTEIoc1vNpRjQYCyRUYadUewTzRkb8ySvY8J3NfdGJe5mgXi4PC+YLgaxC8SnpwcUi6mFfElZm
gwRlKgv1UyPQdhjp0pIpCMn8RhEmaqt6Kw4cyKFPAF5JDrPsukkOxomAitpl+fwSJ57QZdBDP+tR
oEEYy0ALZcK3AmAqPQfVa+pK2KE/mf7HgsUfLScDwTiJ184g4JLiuNdwPez97YDQMeYzLrsN6CzH
CJjeZOsgPZQS83XtIygRnMXwEFvM9gOIQ2ncmBwQBf+5snspqYTs5FV0FFAkEKTHduDnLY6jluxN
+CDDKhuvHY8zHKKu2RnahmDoeNhgzdBaptFbrsh2AL3hDpJTkQVohYCxU3ndVQ8xNBB71U7Vnk0f
3ReiB2YkSnyvKj595lUb2WzHg1maKwFhtEcQaIzhNEtYeaENxbMmKmdRxKy27gyCdwkDeCscirO0
Bs6/ou6EzoIgQH4MuG061+YsTG+zPRTrAluXLGz6YBYUzIDro5JcUkN2aypozQC2M92D+DTH9el8
eKP/iII3a0KlPzcWQ0p4pFBN/JdB2Vzw7vqtt8w4dCsWKRW0SRFzfrzk70RVkEDmmhWbQ+NgpCr5
7MqjSswvcXe8p/OmcjK2ocE9Udmc1CP/5ynpnrOIOOlkJ5W4/LwHC7Sy/G1n3fC+b4EPCIdafVXT
5zBdsVhtknzTFRsc7PP3ifmSnlz6ApC9JkwsapkoONTUbULOzhKHacFIIwnOU4u3Vbl3KKw6GRuh
02knxp/BNKx1+TAjJkChxCRp/jFR9VrRrTmM1W6NRfiVBNZS9NatiQe68Zam6I44wWdAbbQaZ5jS
XoxXSvVorWGdVCtAccCizYiFuuUw4jAtElH0LaYQs7vMchcUa4DBI5ijxVHTtZeEDcH/7uV713Li
wya/06qxSerphYqNIgEgSc5kDwUWUjgCoKtD0jzTKeSHQntySyzcdaFt6JtiDj4vmm2mfEIOR/7f
dnvPgBUCJGPAmwHq0mKIRPoHjR2rOgYcJnPb4oAwSVIPKf61lrh57YSPBloXYeRBv+IP5RlkrumK
GkVMGe73INwviHsN/JloU6LmX1Oz8QXc+ajAd0qs7XkjgWVAw+e86eAVHVoM0X60Q1wgs2CJeNfK
iCcHKviBL8Ojb1AEBp6q4kb44oaZwzb+IialpSb5Y8BNYSZbrrGC2CAXH3C7JXVar3/6/j0oe3CQ
FvUJji3E2xWRpsQT9chCoe3vG+mtzuq7YV1L6yKkEKP4HMEMFsT1EZuioKw4VoXDa63la1eTqWa+
q3ZHFxVVECxuhrDTh1WsuHya8Q5zp9czI8jW1TDYfU9Q2PjMW7pnQi3UQHNCZARDTtalqxAL1D6q
Du3gO4G64w+Ufc9R/i3ibYiTMtwXvMOkrfd1ZhvGlSK8Jdw+WVdYar1IcZUCxCxfTcoUc5EhxDDo
fQoTUeizHI+pBImYJXiHMyfG8hOlkwv7YzHP6axM2erFNdFXs4Q54UYRqNsNpi3E8qrJedaBlSP6
d/NHAiqNWSQND21+hBuyUMIZtbW3hcBcFMJ26syl7elPZDM8PSWqTqZMKHpiPBG+SYAHqQxmtO1e
ZbNQzUvJ7JCD2Gv/Zfs099w843+IxAJ9NeFQGHSYfIx76H5aFMn3fmBPOLAODtEasa3Mg1vev6US
CVMVsgqFjNAyH1PXrXzCSEa1ZJvAtzr8YmLVH3W6PV2h9Ga+Vs7kqCR2W+2r9HxHk0Sn9TFtisOj
QCI1+q8GpNTs9OOeZTHVIxJARmvx7zH5nvJ7hCWqJ45kmmLGLvy13C4VWqn03QUVbRKwgpxRNccd
1zZ5wY+0mfFuvaPjp5WwH1o5shD/O+QTobzDlYB5gKhwcHuL+S8VZXiahR8S+swYAs5Lh2rgN6lQ
lyrGivwD9NCQD/Dy1OO6sk5KrZ6m4SjknDQs56Ug3+qRcYA7ZXp702vvQ6HyA2JIIY6JyZX5l7wK
ufokcIBYtZZQFYOEPhXyS6zq+6zE01LaorHsk785LAjIU6k+cWXW4EXFWZIQLGypYJe68TF+F9a2
nhcomN5B4g5IC+fc3fWIW63eWS02F7LF17NFHvwPxRmLKKskKwWYBIbqbItHX+1YT4Yc8esJUjW3
IVT76KZ3P31wzDWchJrBBA0dfJPYLVKfqOOJ8zdSweQ/X0r9uptGqKpHYrcHvKxOGLpNwdYTmhIP
KNW8chfuMRb3BRCqNx8Gu0CzdXOWa3gs4RhHHxouX6HhwXVJxS5A6wC/j5hRHycq655FlPBX4btv
QS3uCt4QppxcyG+7Zx8b/yybYBsLdjetCo6KCPtprEjOMHI0hJMMOuaDdLe4fOgV7hVEbwVYc5+C
TzG0la5frAh5LgdfyWM4dI8GYAiaYSqr0c/oRVXw0JAGw28RA+6AnHMeqkdk4oChsvWxpONEUyev
smk4gJEXonCb72RgOhL02ESqCboqLmY2wyVAZZgKqUI508rR7hn6Tw1DoiBZd7HolF69jsdszb4/
83TXqComEtDiS3QeHak9IAGdIBfB0c0DkmgBCUyPblZ28MynR1PKfzZC3EXUFmDD/Ei9a2ZnraWC
sovyKy742yKU69FD5/LRUVybHpuhCFzNpDasGWqmbyKiZ+9HbX9VcP4t/KWiHR4ivDk/0l2JukK+
hOGT3NDiKTr3hG5uWPMfGZOFnSEJc7k4i9LWUld4K/US/dsy7TfFCSim8G4T7N12vdYPCZK7hf9N
MoXi9l+hRSz7gg8KPSc0sUWwVzght6zCbib7ARQbbH7xSOEp/AmwSpOJKl7bK/pGGR7XKmJsSovM
SbJk+tHbMu7CbMsSyIQBQ02OzM81fnlllZ3Jh3msfrjpBUpiR/xk9sk6niLHlphsLMEHmdv8s/nF
FuLvzFXzGkhvWuDZ9ShTuQwBoHGRLmcJOqTWrW444ZcL2m3ccHC0OsOsJeGzAxYGZ/ywTDd1WCHo
mMdt8Tt35PcMpl5VEIHYfi/cnn26m/wAbYkvgPBr/v1Lmtv1F8NT1Ym5K86QpVESMZ9xmKUpP90m
OdXgtslDQ3yoOaq/dJu9gk10G0jIydx8ccDkIDtqvBC3GYAnt/vXravaxlFLFLgtfIYfRElycedX
bLLTU/wcqk3N6Uk3SOtGEfJkdVBieHpb+Vr9IJ4hC5AF/CvW/LIX49gUS3ZzVrcQaP94B+yF/4Em
R2YGZKcCUUo2C21xWFGCSW8IOPxVKnIIdaunb9V0uOeoyibJATPD0xHqu7g6wuyKdzKaGqSg3JRU
RPGv1LlhS7QhZyf2ZplckRWVeoctmDkA1pc6OpTlPsRbVGG4Qupq1/06UiB+rbxh5fJDRPpBEq+Z
vrkn0o3NT2KsOh1wHIkabs9YNdG3dLqIcdHlOFo5QMxIlj1xB3AsXJEM9NKfv1oKDuBkHf4Hi02o
EqtEPIJk60LuFnxcaNB1GDNa4GgVkBxyrzpNPqsp0JjWSQiyHgWYQfGHFn4LQUNAVs27N56sGjoe
dKuS+tPncDubFfAyeQCwAsqK78oE7/eWVMyYOIBUMnnZy9X4o3Q+IVXZtenR7TCwhHxA+J7AFB8j
0oA9tG9Ix+Z/ZDhfs1hQPWTPp0Sl3ceVHmX09LOjaojXUbCvsnv0bPpjgrMIFEE1XZt8C3ZmCE9T
9WLPllToIWi2J3odOTuzMkgTA2kvc58bOGpGPZzDJHvitjNjiABswBggl9oNsy+mFqvBssLp2v3x
sSXpc9TsKn5NPUMmSiGR98DLFYCeLEUQseWEBCiBcOvxROMW4KfJGUGkqMeHym2IzxgHvkVsN9V6
KC23C+Ub4ZT2fHCp/dcYb2sq6BHvhBeSSeN1rKC83wz9jtVpd70URjttepfgEznCglrMfcZzHozy
3bLZ1IvVpEMfqiTRJonUjbz+rhjlAWk0BviZyMbZxhAUfWan/8O9SPLLqJMFu8GApGjOmDmzjYfV
E1slzmPEYbPI1Gx+RHPHS9wwe0AO6r0k79XVN1FGA4LG7sZ6pYPCK+/ShNda/x7IPDEPKh+uL95j
UjjMbUlNGV0785D3p5hKcEw/U4OEHQZk7c5KD6my6uM/P/ml32aC25G7DnKrPPotEwLzLPr/KmH8
cHPW5T5fD6Pxsf7ADIjCGe73Mp3IgWVPF7jwAqc1EoyFWOJWRG0eXzLwBT0YeUwqs3AmDkWkmVxh
TtwbS11UjlZh6SffGDYyIDdh0nRwmSZVGVCGHkb4xo+VksFIBg1thHnalStQoWzymd51yUz6rvkG
qcXSOZa8ECqEXhaQCg0DZVhoOwwWdq/vLFqmYcfZwmB+nxlHRqKtsBvQdsiSulK0mxl5Twie6yLR
70rUcmyxBGiYgNiDkDMaxVDAyAiFgZ5QfwRge5lR8j0iPDLLvsT+m2D49J2GDCJGbOj/rH/A0roL
ispRPy0nMiDFpUkMqCMiR93ZuunmVMlomcn7+qmeEh0cMUc2NWv4Tj9hM2Hlrp6+sKTXxULzBX+t
duxBcnW0aJi+cX784ipvfvRr8UU+z3Ao4DS1ToZhl9FJuWHlKn8yq+tloFHU3Eu+v867Il3A+FzP
mfNEMa2wIHqMAP78R/leKt8IcmJA2D96bg861dlC3ilzz7SEginoyxLuO/0k1QeWU5dCGW9heis9
G5kjSnuMGTvQScXKL1fY9jhmWLm5EwXJJ5SSZNyaX1QuRvAr4WHEHUjZFq30zg1MCPXI6RehdsDB
XaIaak8jnY4OUcgStUOlLDPJlbNf3m3g5jRkVKaTTiv1loalnrodTg6d7SeVhhtqpxG4JGd0b7yI
d6Ge2zBXRTq8BjRBRnAzbuVyFfVO7jG04NZoj1aCNMuOjOXYoR5cmxNwBbed7BIxkDfzRPKKkCWk
PKlfli+4b21krEQ5wFnOxaOeO+HXMqh1cT1qH76CgRxBdAtQokaEmngUBFV5JzCQrRRoLq1aJU26
K2eNUGtl8HFhnZA7VPlnt/WoLygZIQgKfgdVVCAimqFrasEl8JGyzltOjogM4/htEsd1qfNMsUiV
0KCNyE4Mg+z1AiAo6zXGcvz6whFUjf/FlMwEmSHwxwiqD6PoPCmouDDmlBbzS5kZPteXqT+KemB1
KfBk0yuln+NwkOhJZzZfUbcfcs3NVNh1SAy86Xgo4PQeTcFR6UhJZsh2MXWeKbZVHUPkUp/Wetvx
OtF+8MBD1mPH+1W0SKkoEokAgrGQXDMKmFiAmgfrVuBIHzdSCByERKA4/yh4zuR5sYtGTAz+DeFb
seDlMfltYgIvuh9cOQ3KC62+qbSbWVjuxCh3UixGineHvwEuZh/hcYsNVB6FqTgEa8Py+1Ql1a14
DruGGGeWMqKX7724IH1xBNAw0fTPe6R7pEwOgKZTJ6ZQlrB4Y/z0FWR51TEWcYqIqXvNNL7DAcaX
hyWzYQAstZgB5qOULWOy7YDKjtTeXI51h0iLSqygy+YVj1ji+5EPbEnnZfgeYY1bpHS11bvicuoR
BEwk3ojAaFU47F1sLlndUGv8qZR32sineffh8ZsqcFdwdq8MasZo04Us8wihc1MEj1U7ZZs2kKEX
owTD4SwCWceTLaW640NXDFVjK1Ya7/d4ymdvDvW0702XgF+p6pM1U0GbGec50DBQVMCHAr68iElA
4R9kjAQmqRYF8DNJg/jPTI484V59FOa1MH9CJm12VmFETOKdNfJaoE1tfWwTReUyKEYurZBWnGHt
RDPwtHAzFCDyfIRLOauGZFBZv2Fh7zE2R9SXkb8tg9jhrd7pYehos59XRkIcMAknpyfXtsNAUYcf
wKBmMIXjhF/ZYkLeYrIE5IWOp3OknLc9EVZ6XGA6zCVs3yvVVoqfXPlXiwjxB+mu1MeKjZzs/zND
og3wCitMpkZOxND6m0IDNvDcmAAuaW+h0YH/eCX4MnV+UCbrNOpOn1hPHwBHpHwHjDsLn3krAeFl
+CSPZCH43zxlXvUbK5xV6RxoQGn16YKKjE3O9og1xNy2ZDfW+ikhtyFRQbx5ne67Al5AZhgLs5Z9
JnWEaBjdppwrO1QCouQt5SmxhbJma7arMAcKiela0j2ERdtlz4CVVv4uM2MpDP9UfvWam4DTJ+Qe
D6ZpqVKgEytFR/fK2j9Bw+3OpiaLJLILZkykSZATQk9to5BbYcCZyXG5CiXQD3Tt6LlyPdipbCzz
iUGJwDLTgAGTGsQ88rj18UEb9gq28QkMLkuNzQgSu56XerPfXnSr3MaSeqKaMOry6oe7Lt+qJrA0
jy0wUkaHAfa6Y9Ve1Xymw0SvTDKk8TNiYchNbWHw8Aboo0bW2EOHbqmnnpexoU9+YCshHWaduzUX
eUgpYXbxgfA/YiVn0/M3kRoOjLmc+ympkIBIsaHu5FDcJGWgfso0lz1HmRnTTogdlhDpz6dwJ3TF
DUAA9I28N7SLEgpz9rfHYIZ6wiJ7M8hZTrH1okcrvnGWlpqxa1BbYE4ICXiqDBwbJtrcBgysmFtX
TYq0JboAHJwGy7MionEkaZsviD2X6or1U2RwpYdnnH9DcGq7TZtdI3EVEdS7NJoQOAzSbT2+eKr2
qlUwJUmlr9oG77HR/1WagnY4GzBayO15nJkJkP3tYBSPeWRpC6vJ3KzSJOhgk5tEKAJJNoaRS2M4
auWvEKQbliZM4/qyXiop8tTJk2LbEoTYbiTyPQaVhqfsW1xEPEWoXbN+ZIrAKdYk7T1mAbrSS9y6
RFEtgDnwYZ2Ma9fhndUM8TtsFURYaoI07DTUsbFNy2c9FB1zjIF1l1DvFAL0WDcCvTWpsWIK46CJ
sm0+ejd5CL4zv/yQNXw5XiEB2BDWUmzxBAUO0cEM9TvrLxD01ZhnI71gAVWGxbKYzO8yoqZGTexk
YvZIRKJLkPGqibvfqTQSJwnwosnm8Dv4BQuWmEU++hl5gOxNZIBUUd7XVm+BM/Tx4xYGkhRW87rk
WoDOB5CnFlAWgm51xum8QlF/LHHaCxSTKEe6hhhKqqoEowryTKI5QaxY7OhY7yfGF0uoFX+jopy8
7kDkul+QwUBEiPmdTBR+LV4aZGp+qi69MFkDveoVGpYfBPhDdQBiW0c3YvnYDGAgXOk9lrgvpFX0
Q4TAQDbgVEBXFxQnDbGfkqAYiw7DeLZkwIEBsTjSP1VcNSyPZWgTReqtYrFArA1tN0wN0nSoJ3Lr
gnLxWA0udE4lflez+qcv3Dk/0hajs8Dcq1lnqEEs7hNRwgQbww2zDvONIn/MLR1jbI7lQPvuM3bi
JsLzgyYoHyUXf4bWi9QhroRC/BLzBI1WpbtpZ6Iz6YQ3YzJcxDUJPMQ5VHBx1ni3kBqGZv3brLUj
K6VCZs62nIOc+w0+ubzfSJwTOQrZUn1E8VOIbnAxMLeUCxcUh1ZCKUaWzehI159BcSeretTvoDSj
CagDGa8FhcdAxCUB9puaCJiJw1asrxEjKiMK1hWGfsdHV26aOdAfXzmIOKa8PMc2W0PK/8BGGAbP
Mvwro/Ogb3t64hKPh/Hk1lhHSbCeXVFxh1YmqGyh2FTDI0JbOCAS7+R9z/BUaZ7EMixIqKn0y+yf
9MO1hMe0W7q462/pcMqmc1z8MA6uFWZG2LlFgjxl6MaHigRG/49Vra71pwqpGWsTfWcOEpq95suI
lX9jX72sXES9PK716DeZ4IjwXyBd5l52jAb8NZI8j9vQ7Fp74g5v+k81vw5zYT4LhiPcsgHtVe5Z
Vyy5wDD0w1SHRJm2EHEkgY2oOEzxVRd+RP7YbBti5M7vHm8nPkN5irjEOvDzhHusAzRdINYxWRC9
icAf6J6GaZ6Eb6No7Xo4oNoNlMYegIGUwGu1C2XdMSLwPrnFMHybeQaoMlEMhI+GEXOJPQ/WnwVL
A527IP5gZUskaDsmgHwOxH6e5Kn4sNDcNFfM8BkQ8GH8F8R3OT636S2eQmxkmi3L94odQPlPxx8h
nCpc/cShpz9R8uqsD1+6q3JlA9v0NDhY43oqt4mBwIUJsD9hxOmEYzl/RsI66X/16kvVuOzPwhxm
ZcKaU5aRW5ZspaMfWCuU2Ma2XFX1I2pxsAvvBm/7FIgLDOYeEUXyrwpct31l8DqT+KvjKBGRu6qI
3Wp6SOWD6Gw3IRdGqW4t+3yT6SY4YD3ehSzr9a7LAK1JUARI5CCKCPUuVpWxvfe5Cx5mhee3TpgK
b7C5lKKxReLfmHcvOgo0lCyoxIiv2GMSwBcqJ6WbiQLCQqhqgKtQWqNRComoZY2CaVRAQBF+5/iO
RHwPjb5mWjzlXyZeSliGJZvBreltUoJayFGt2Pzasu8I+HUsW0ITnh4gkbg4sQ2UDSnjbEyf/rQB
REeCQRyt+QcBHwZia2P0HT13oS+WijvngiUui2bYXKi1G29rlZsy/SfRPiGmTJ4kUQ3pwSCMKN6x
/ht9t4w3Mbd/tY7INhnYsyjGe4KJ0Oz9+up3v7aXrVs9vHn+tu9fDOH18qxQtWm8eUCDBxezEsNr
/KYCn9VwkaYbhJqAGElbVncF39S8hJGYtYdcYwVP6VRtTPh4AtRF60NFspXxO3Z4EInyzZUN5/cI
4lzCZaIQO8A9wkw4QQffcpmCbBUHcPD85ikK+eIYS7w6u4CPWy4+Dfmvrq/yPGt2Muof+f8wAOGi
CP5p4QJ8YxvB8gb4fZ5v5y4TnRb9yeThQV+X48Y37uNwHQnziLT63e4qbBKY/EKglz43HdlKYFoF
KOd++9ub+UUK5X3Zo4QqtbNKI4XbzBw2bUQUgGx34tVHLSBGn4HObpiKEniBgzxz8r/5KRXr4JXS
Whwxjg/4sj8w9dyLj8p0zHaX4Q5Q0qOGY7xt7V78EAG06KipCXthOiputeYgtHdNgRa1aSyyaznW
0LcHfyWA7YRv39RxuUCB8k2w+1yCE9r+JA8vIX+XcM0thNXhMhfpqlE6FSuDah2dsDeKoATm+pFO
rdw2zHkYtlXpRwGiuak7niguxJsFp0WI3T62CNpJqdFC8ipbltKrmjC7tErGRabHIqjfkkVcwqph
QuqNbKKTQUqFPgVibxmZnc9WO8Ob3CCQepLC1coVEo0yUWpWCc7wXuYqZN4vJhOSe9h8lvCeqVtw
kxi2RghLCGDnCF/3Edl/E1i9XFqjn5aj6S+Puxs39UfQa49CGflUgvq6Yj+PqSO/+MAeKcmhABCq
fVStRfAv3SD1Rtr1EPc66RrVMsvXwoP+UHswARxu/keX2pTECsBw/vZh6TJJ7qUVbgavcvGM8Ilg
h7Mkyny3Y1ImL9v/1w9M5XTLAV7EK5DYszWbn3kL7AcDgQI0ihXxYGOGRcNM2BhZEVlE8J/NAggW
Z1As5qIMdhSKPgRKNrrzILITCYnHwn8o7mQwe8G2sSusDbqY4sObAfQOJhEKvpqf1VxULils4p8t
VA7BuJjhrRU/XMaPyCkx9zV2+q/8jiCrFqSRLpEKVhsPBt7ojMgOiSkiw2Ex/Lrs533CED/Uxm3M
VVrJuxI8wBIdF5snRF/gVKJ9zWxXPSvmQnkIRx1Uob7EBs5ijAONAESA+WJCmMhC/mhld7q3FzYp
5R/GbLASVYl6YRGxiuAhXTBltpir291PcddKAiSX4C/YS/7xA82th0fvO5c8yUkhsbxeugN7Dz60
dhlvxbPyRRwbf5zluPjqUd9IQEcWCRhnaKPYBZeIPDFkkMdu4KfoVsB5MLqU2+otEd0uLLBh8VFR
2tCaR7iUUhsTy/DgNEPyBxB3mcYrMCSKtRhBB0LOQxcMR43HYpznFzSwaAOWTecy5S3VWWxlAvnx
18Z0nTmtplOg+4bkUtj8a9a8VFyg4ZqrNabCqMtY9UHyNB4IKbXJ1T/pXjWCFb/Dg4o99ZdVZlM6
WHgMmvGYl5L9FcshbjuwnfGlRIHZugxty63+orBhxZB+Y4jfhAGLGoaic/BkPCzmXT3oDuLG66vx
jJ5sUUBTvObX4l5+qQyEMZPT0EcgXPEjgHulxCCaCn2dQWnGV8a4nwntb/7FNyC1/1Dnz0GKIXa5
FaU2hXOJ/QWtxgtRfPCM/5SH/wF2srmlRE4uClRxnABzZTuHEIfbSHdoVqD8ws4qkbp3aAmWuUVZ
w0hlZgrU9GHQx3HqeUtGwGShzF+ATrMb/XC5sE8IniAc0B7D3oLxuuz5y2H3oxd3JISMfGtQmpiD
Srh/eY6QhCxi+MpMJHlGibd4IlFga9ho/1drv8OOWQFLpuKXvSsv/JUbYWOpK5yHeeHSdBuSw069
j8AEL+b525LfnDSQBQBh/v9g13h/Ld4qmsDWJg+DNFcTmjwCXBKoZTJoHUFdE5Wrxw5yG7FwUTFU
KN+Vb5dpjJ87M+VPXwXqhp+OEHkHcq+PMCOX1wrdC5lzxpIIt7FzpvbMXqHuHMzHq9laMyzxWvOc
TdPRkxFwn6X0CRMATaBKthRfDPdAp2waZe1n+5jeqRl+8Bj8c6sEwDNjb67jSXn36TZqbmH1kVsj
fBNWep8T7hwzbe4iobrLCX4dIksUMaMfbWutOir/+75HCSArkr5RDeyxUPmQGx4a1kfn2k/cDoFd
x6rJsGBRsTccvDcKxRZql4T7xs0yD57UFmuBUJ7M5q0RZKgQ5zqFUIcgDFVraU7TrJkgIG9p/Y2C
+VFvXq2Enz24+x1Y/AK5MMavYhP5Z6MAZ4w/FN1I+R9TZ7bctg6t6SdiFUgAJHgbW9ZoS5bH+IYV
Jzuc55lP3x+V0336hhXv7UESCWCtf/0DNWO3vJBtA7az+lBt0uAUjX9j6GFTt09tGIFAeHombLJr
wEC2vedRgkH/z0rIppOMgP8H4EQ7qS8Bc1AZdlAI2qzd9oKyQXeYyM8Pw9CzIkdkZ9gWEPl9SNGb
l914j7dADEexpx3LKlCT6KmIzzZBF/jqO+BAsf/uuqxE0IAc2Ghm2xf2CzIzQxOIGLZq9Xe1w45R
wUwA3269fQua2M1fQv5GmQkobkFBZNhgutexQSkHp2sMcQdLr3Y/3AtVIpHNhj9dQdBnMPWf0QQ2
ETrVLh+Gn1kLD9fpYcroeJuDpacWUINado2p6PEpAXzWg8LcmNe1qv9nK3mWDTK72Je/0hmiiCTk
rrXyUzREZy+WIJgRxjMDMYdzWD6L0X2qoW26JaT4NhOr7JDTS34N8x9DCZInzZ1csBBrol2FECCt
OGbKDr1O4tr3TdfiOTHCOGmjkyXzZ6+eWoq7EdEQFhfN2OHHUIMyFMnOuAnqoADP4zzBeTca8dep
kvMyBuem9HvSQ7EISmb/o8wrjlkHt5ic4UtKDQNzEoAvQA7fjYRZYXrsScCnrLYOta8YXOkeN7Ew
RRPrU2fWaSLOys3RV9i1Q/OG45s2xU8JR4Uia58JtvMcCdKQzXDCGVn3msk0ys18nyRIDMamCX+a
iWoSQsDkBilOrS5eAAKqBe7jkUd7VAiR76cQbVWT8zT0r6HL+us7aGFIM97rOsYGVHbfQVj9V8Tp
sa31Zy+y8dCl4FWJne8X9PWFM+N7IczOgeLejISQ2e5jr+RO+tmvpP6QcwDyYq3YFdkgpmY0G8Lc
AxQYfyRrSEDh8GB7ztm11RcDEvehkRXaQpTMSWP4iCK6P9r4cBO6mDjXsbjUQUQRFODzkS3ZC9zo
Uds7Q1KIbzj4fJZu7bf1JrXEmfjZAHs5rKwrwGZLD+gAGVg5RXlXeLyeMLM+OdTrVkjm45QdKkhY
wNMH+oGvkJw9X3xk6zeW628sQSWzwE42PjgWRKL5O0iK30EZfCWz257cnKy0GBcOJJNzM1bQvKj4
WrxS77xlOttz/AcbXByU+homVuhvfQfCiXHtlsUBNRv3m2Tsfmrb/w4m95KUu3TNRwA99Km8WGXV
WP3pSSRFWFKHcoBdnH0489oytLRDAQO/TD0b26WY68eL31JnOCVMijlcD2e8bw0HR9l19I0IXzgj
2cmghvXpvIasvXYdrLl1LlPFMGA7VNwihHfR6DU2baye3FZMBCYj5DMeoyi0FFcpCLcGFwC1KG0g
UuX2BFziOGI7JPX6IcdVUOH6EzBzivZC43jdZdafydH0PC6GICH+gmHGb+sDhF3SZxheVL+D1ie+
QsJj9C0sEPzudbAFCF/D1EsBOMgidsnVibYJTNVxgSkaNuvAq8TXccx+d5N3F87d5zDnn04bfISO
en+rc/+/LBubJ6G8s936n7FXMJpdqIDGdGAWHzzMlXn0GBcRhQdxEchvl5TBH9JMvooaVi45pKqn
sXUIv3MhMoi6Khie4lkaF5+5rkicY2xV2BE/606HsFie4/5QTt52ZAzWgOGLMazv0/Xt5i4hJipW
xy6l6p+ZzCYW1v6V9+Kq5hAMd5NLBdnnYnrQ5SFUDW21TanT0IOVmf8nwFjcM9Uh+hsUjrNZFO4H
NRVqXmhsXDTAOnQCLz7lSF9/wOkPJpwD4g6rgsIw9zS6fNBVSU2IoX4Qm9+9j+ZjbzOeYvOD0Wb8
9q9VBiEF5bTguUwIhcRHw5Q1jiCm3mZ9+VjQcIoYFhu2lovzFqn6NPXhr4QIt0HRlxqoR5gzQ4N0
60/Z0BKyr335c3FfyeFvPcBfDk+iYP+osv8w6MwtevfGRnfqSMRCSZ49KJvCO3SX5ykE4Ro7Om7Z
/5och+lyVZDbStBUjEFhGI/lHawJvU+B06E8Tj8uKr4nrZfStv8DIL7z0+bXOO4ClbzHldPj/gCv
yFUtnOdQ4FQPlyASECPTHII8OsVtxmjJ7jicWv05+GF4z+5EoA7jMpR3M0Yaqw1b9KK7APMMXVMO
MsHUAn1OgDCpsEki1bjctB0lrmgjsHTrUM3235gS1bU7FIOJ+1TlzE0thU1irNijRg5ychXxyFAk
QtMSGMu+ozZRBFwY6H7Rh9BYMJcDHgwWBpQyByVvWsKcF5V9cndw9A1mDKA4NsX4liTLz6xermYc
/9qkYuVjfuojBZ2DTU81HLmhnf3087J6DgI4novycPBYlvuRmt9zprcktx56l9FlpuhbvFDqR1ez
hfssIE64YLVRReGhHCBBJF8mN9MPW8NSqtkqJwY090LA+pvC/OgXKGxSseiX9SvlD7RRVTkd2kI1
eIaGIPqwAeaFA9yTiLOrFtswK3D/ROi9rEHmd5UIxm3o92vqJxf86MpklOewarel19uv49hk5150
L0OsJ5tc4ag9m2EWV2PD78pQgt752t8Nbjz91G363oem/BvrP01tb72cR2ooTfBcsNNuu1iJOwvW
/tzZ/mNi5WbtSF188Ng0GB/+34s7qMcqZSt3/JyBvioxGtTZ9+Cv3sqdH363ZnUQP9eC5s/XdnDN
I7Ryo66TXwMutPUUzR8EST/aLcinWzOw9ISASVhWtn9w4vit9ocz5Ut5rJVvzkVD4DBrmYmH5/Jo
2ovchx3t1JCRIBJNEoUWNZVTxcg+mJl0RYpjpnTC51C4ECmGCsPGKpzXOvoy5T6HcY7ZReg32bOb
o9eKF7I9dTF8O8BcbeUHb1WLnG7WlQtVwQLRK8eF0G5oUHZEq7G+gMVybUxYmQ5s0rfE9+dPuAOQ
w0h5s5drnHIEazNOl3i2STLrpXuEFqWe4s4BhJyzEMmNjpjbByQtURMzU3He2mDwrlns/Rc0Xrzr
XLy2i6EDjegG8Z25bnC1IsTU4LmQBqnAnm/3jpCoS1EFEnTU+2/uZlyQVC6Bu2nAkm5ytkvOWV7H
2j/r+LVsC8zxplTkz0sxWW+2waQ7d51Nl+bYSMBCORKydY7U0pyqaW5hKiEQGzvbel/YoJjINsXJ
kyWu6rEhKoNQU9HW813fhNPGqkj9Gd0SqLdfMwYqa8i2pq5ItcoQQfdBQM5NWhymJX8F8M/eyyad
1hh12tPIyp/m8pUV5T0mXuc9dtkCSE3r1Awcg1WwhJCXuHhinXemafZge035RB3X30HSeoClIL4N
DPsAusnBr2KG2YIMWF52+uDOTKdbiJHzqBpiwplIGbRakopwEpiSVXdhHzcvMqAdrtT19kVnyD1P
W+8PQkfSoGeoimYEtknex2ycP90xuWuNrY8mGrjFrhO0Dy0H/KEFRb3dHqyiHMDPckh3c2LEfcUq
O2XzlzO4zpvuu3fZyk0umAQJn2T7Pqqv+daqa6rNKOk4MEjZdioXzlAc2gTYTMFToXmkdFMcWgth
ctpTIJkhmHzSm3GbLhN9nFs+biJEpeUmZ6cZk3PYlB2StfWZk1NbbuwxP+boguXS+1hN9FfXL//C
S+CIDHJI3/U0Rx95Ki5MeufnIvaAVCzfvK1yvGHqbGpr6+l2V2N7gMZuxa+D1ZMe1A/mwVqYbLeQ
lk7NDI+nK/aUHr+quVjelo5ggBTqWVhM/mfpf1O+Dm99MR1HrZNNNEzBcYS2NzRRtlE4woMla9Cr
9UGJwCvs2c7LuwgcJ2xh+FeO/dhA1shbx98GCx9MUvswCDxc1aNq+O7GOv/tRfoj9B14Z1OCIBWp
J3HNVDdje54j6hI90QsNlbfsIO74WyWSguc+FM1pUtmHP6G/aAtnvKOVcR/Q15TXBBBszLpX46jq
pXaQZqrITJdiUDTFomZi7yU52RiZv7D1wJuW7nTJO9B6pCDdIyIu596z+mznZMBBcpQebDibpB3l
nJqp0S/z+hfmZmKyoBwMaVqGEeulo8jatdr6sD2nJcuqY8q9/itw5qc2DQsQxxDqssRIrXTIg1gm
gykd1/vaACWPTVSfMqonw5azGwuDA9iQU8JCicl8TS0yT6+hrOuNDz31IbFgLvQtW0ioxPPqd5gV
EmHfeuk0yVyDZMIeIwA8uxZ/rR59gm9ov+UYVW/WlFYbLZttj2P0aRY2Mb1w7Dy3IGo9jZd94/Li
RlgfL3WE78woi//G4K9gJ7wyus2OBsbHj1Sihm5l8wvl/J2fa7zC+0g+mWVuMVpoXmtTYZvlttbP
zA8Z9XrTZZibX8ksG1ighIYnXgjamGjg6EgvxUNbQjbIoqrEaiHo7vTiFTvLGeisPGCnxm70vokJ
4lkCUifqpkounILimdf/7vSzzei9j7cVLfAz3QVJcGMhaVFjZysdmnxLq3mXEQMOaJfBFo1jIhSz
joIrJXfMTezzgqXqc5pTtdtdXO9Mg12MTGD19nkQknEhhkfULcGxqSEverabPIx+512Cqmy3FmX8
j2GpydyZo5yAyCVHedVIvFs7okuTEP1U7uXB0+2S9si7ZA+hOW/I+buthawCal4oT7UfHG/fZakW
fxtgmNrBCnOxwUFtabXX2wVdi8NMZFXhArNHwnlL6pVPITSRsvDYrL581w3FW+hF5T5xI4ZDccr0
UlC5OQoGvAp7G7/IBBJbgoHHrFva1ojQC3epHrThxQ3O1KIhnF6Syswn7RQHUdTjc9oAbNZldw0K
We7tCNZP2vkc5z0c0b7a4GjQkukYR/tQZva3cKFChfG7dL1dqH0N6y7td+6QTPvQ7S91R0BT7ze/
7CWHz9XvsVUO9nLCvCGM/7OME+4rUaFlhD1yifwM6cvC+8w98zkPjya2G0yvtPp3MVPxLLMO1zER
qy0t4c/RAz13yWX/2aJscmxr/l5mki+11neNN8gPuRrALWU1nvLGb94HHEwxQhpElx+0g4rGWy/h
mL9FscGDd2z8g4dpwOH2L9EJH91Nle3mADfqsIe3CDb471JMDYLUNIv+Gt9Znow4IgLb2b74klOP
qhT7R1ZsbB3XjBGIjS65IFyaeXRPIG/A/uMKS2QLhpf/b1OhBCZDLHPphIthdZSx8BicbHH4d5gY
3KUwyNvlwQLXyQRNcvTClLFNCIiF3QKNWeIM8ugESh7x2JTH25dhlsTbxsnARorqpNeLyOIM7C6G
UBnl/QgHx3scqhLF09rwBUIbJOegNNoM5pTAJyRMXqALczEUhhNoTdtRIWPDOy0rFyJZRDWd0EpM
BFv4SGq80ECfaXpExsQfDGzXGwu3TM/VIPWF5T0rPMrXL8B3ums0DO2uDofkrlLTvvK97nQrPmux
uLDz4C2xnFc4Picoci2Fy4EPt+quse0RgAX85AUtRm5LiUnDhHVEX7rJR2ky2AbUyVuQ866CL+gK
nM+qEN3Z7UsL4+390ObnquNF4klJTbHeNXrK///y77+hvnO7Gt76LPCfGbFpbKdstywI69TYLT9u
ZdNCf/DI5kb1ysinxxIDt2s8anKJ+x8UUedNAn/xkki794t2rzmW38ppXFUM+lha/SWEk7bt8sp9
93I5HTOSq06hh9JiwDFTZD5vOZtxZk5RvA19fDB9SBVcjqDVSVzgOhjEf/jx6kdq4JvmnuCASVs2
pjnC7B8n2x9Whqn+JIddVzftOTVYPmcqekoiQvdIUBGHUkMA9Ltrvcw46wZOwxi7aS5OnSns6TE4
5ouAnYCiyPqqi7LdLaLnGYS+9rP00tNSVw9JF+TIfgr5FmsiWF3HPEOABYmPmOUMGteZqDMELxWr
25Rc/F1lGQTbDjJVIbPpRbgMCD03wVQsREamk1GdxwzVSNidXT/jDDMZR77Ek69L3f41dvutVRjn
MvbQKuyhqbb/dh574KlD+tNF0WMaCuvOq7t4N+Q2Ey0LNEXXjfUYjLb1aHljsJ+z5nfX0qX41BGv
/QwAr2yTnRxtOYgTNfuQoN5Io/CgYuyHg4OXzsnzreIsJdaVIDs2KiHa54k7dzuxPSnbh2yYUOVX
ZjWu5y09OPZwBQlimBLkdOerhErPKBQccMDNUgfQ3UUbhjtb62OclnAGm4yIRtifSebZp2KRGAxm
imS+kVy1av2Sc29+9Bf5FjTk0fQ9fkrZ6hmt3Xwkg8j176N0yPEo6DW0boHjR6fyHFNlLBvISWDa
aS8p0gjF8E5MflbiJTp9uy1D1m5ezR7Wil92i8BiOfvjFDI8iwZ69e3GJ6L7XQh9dlRrHUUcUWO7
0LPGlUOOdM3GZzRNa/T3bslHMM2reO/2hnU3o3Bat9bh/+2vTiA/BxHALakp8UuJKeoStqtWxGDC
EtnH2A6f+hpDpFs94K0OPR44+X0Xx/bJZDM6cp/ZpjuIhLS/phkfrDi+iKonIMTdxXNbYhhBL1LX
xV/YfOHOovYCI0nVNgzznLsX2eWpaKfNXGL2USzN3/+tBftUUhB2/XviY+pcgAyeApumK3Nqea86
B+lr7zFVLSkmgkUFBJWLfOO7mPY43UBGaoRpUtyEtNR0WNuWx/kwKWPuNSoCL9VIcVX2YHSHUCNh
5hCpAZdHLHIRMol+G6fLmR6zv9gZIoQy5zZEkAdIptRELDvWIZqjL7xKoY/mcfOc1NmTPxFGFXMA
3/cT/t/5qs5spydls/imIuu+JFP0AWk/Nbb9iqw8e04QqqyGooHfICbvGxzjG3Lpl3mTq8AleMMO
SRjSTDaxCe7BXJ4xZ/sV0XyaoG6w8O8Qgmb+iGMXvFTbD+VbhX00NVXsb0ubEA8NHItum3AWsDEd
29QZZeCCZ+cOK6JU83SxKLiTXLPQYyqSH9IugD+VJPrJoUq9wRY2wyNT2o+5J2GLMu7ZK7O6vLeR
c1Spso9956A9quqUWPlFrKc/PUPUvS1BdNYpuoJ/PwUq8TmlRXFpa/7fwpbKUutrt9jVaHJROvGy
bQOhNuy1egKivEttCJAj0OXdv/au6uH33Rb8gnrhAAy0j1t2UK1i9/7fY9/K6V7Ogz6kULj/NdT4
kdB8Jvn+dqZ0fDCbcvUaVD/CCS1P5cTjpYlhgznx8JnkrebAwvJujmxcpZ3nNjMkm4AM0opPcIuz
biJ1BdNwd238I5HiucUkicaL0JCwmL19z/HoKaWf/KiNLh5Uh94Ksqdp9son2wq12sH6rA5490+P
rkXS0r8St1nSjzhs3v4tZ4wL8KppiZEdKkVeneO9weQmRZGj+t+xbmNFPCVi2FqORWRq5uXYFXjq
wQYzIzK2aQ/AJie46uWu7Sl0b235NLwtGR6J0/DMidY8x3Qjj/YcHFRL2Nqcq58k1UXYw46skabV
j5mGzZkN2CWEijUexs3eGxfmMjY6xxCXAmc9gowzEGhKrEI28CiZMj2MrDeG3YF8oiUU7Mitcwjj
RX3oAtDYn/dVkeUYd1r2ye5jtFN4fWKwAokP+gF0HH4YTAHQme546LLueGsurDw4/TuX3ICSHjHi
ZqqH/jpXEE9v39uq6WMeEgALdzTPI4PI27l8u/gDzGM5Y5fuZ977/9YgzqyY/ywaIWmnxCkM2D0C
g/vtv919KSEKD0U0E8LHThS59mcU9cOLm6WXf7fOGbe3qvV/69dFiX6jJ102J80Ed1K9OPXrL79d
mtGld12jKV03nU5wuKjqDATLJarqh9t/wxpH7qI4u6Tsy2eQj2aTdExqb1CE7A3CR0CHlR3Fi/MF
c3I1MSOQc+3sc4/6w6o8sVVxjEqgL89NEefPThmm17CDgEuvbLKheBcu5WWUdx32sQPFtMukGIAI
e0zxUdQwyr2+QI1nSdPtvZmBDVZWuCDieDHnZK1OYXj8V2QnNXalM49so61Xq1zcgyjr7J1N39zl
U0h2c+0wK2m0swtCZqzton4Gg0DxXtSBwHQiT/du2jN4rbvHpGbAkM2NPOUV7Amf0dEmtetrFPbf
GdO28+gg8GhdO/9qW+xwGqZt+UzKdCnqfaL91UfH/yoQWjACpRe6AYwUiSQpQqk71mV7unX2PSye
W5HDVGXcEGISbm3EALsFbOeOx5T9Mk8tAJuQytvVw1MNCLzVpUWU5/qlcORFD8n8FOp+gNcmcV6O
W0kAh873YdH626lEnGuk1MfOSs5WDHJSh6X/WBjbubqifqkcMzIppngH/snAssX41OJVHrOxncKx
uMY4ZF0jTJObJZKnUgwhsdAtBivrpKCtkcDGK6VFqcj7EdeTi4cIRX6zdCBA92VNXkUXuUxNMEwj
hqr6dXvCqVwnbAU0hnYZpK98FTOtCyca/gsrS71YVQirWccGoq4Pu7JnBHh/O84Xt8dIKkF+VFY+
TJFVG6zywN3cnktH+38ZfSMjLptg12g0oCURomcncI8uXliYPzeQzw3cY0+1Nn5whTxZM0Z6qvaZ
+ik9EGpIWVToJdzf1rOaG6iYazRolGXZXmNVsyRhcUjQn5+iGY5MZaiDSmQx+x7uq6+q6PgPlba9
uXkobbTNOpsYxavoK6lk9u6EsJN0A8nf8eH63FDXAPKdM4drloxZU8Vg/7Dz+AeGFSSHSebrlHx4
koVOfwcGPX1q6se7wkHv2IV6I+dePVlh+dup55qjgI8G87TzUuh6C6u42dr048enVA3+E2AMzUJ4
kULPV4XegFH4qkpiRH1XacRd6raJFuOSbqwRP3gg6umi29+RJYtdN9swTi0obg0yS8L8oPl29XzO
QbzQ1SkaXlsoQzS8kxJZkH/RzOdXY4mfaTpZDzr3msOC5XriRcGj2+l9WMv8tWhhdAX9C1PVayGJ
WmGl4uWH1P4qQh8yZ2QNj1EzjE9Mg69IOmbiwta/lQeig9gszLZKA8TXYoIelsG2zceAwnBJ8gSj
NSjQywro9Cu+c/uXcaBqJY57CSfI2bTKqGsGB8VL2DhyU06QxRZD/gRtOEMH8GnOXbY4T+Y7kRb+
/TghumnX9qpLJvIFgEmg9dZrQWitBeHS8ZYItJlGvKHFikuBVYw/bt+oMy+7ZLEmKsj68oaGNTMC
DYVozf7nAGsqFsRYg3KoMiJuOnARWkLar+7ivsb9QYNZqoqZXUXSeVxHZ0BUuMB5PF+U8PAzKjtO
TXBmZLGCAGGjYEn7gi7fEZtB1hpJGl2HUxpUcP9uWlGaB2eGGhUJ3znFc7MCdq8qctqz1iQ6OmE2
3NfWY0Qp8zcz5XfQUVhQcJrt1OdkQisf6VFLClU7FntfuPgy8/J+hEPJxBFwdDMqv0EfNbBRC7IZ
RVQfqzG1MZSqo6dRsWoSth6no331igeHZNzHJTMIEmY/vceETb8EyLeYuP2YjffHoP2hvhJ4BLGI
t8KLugMTMRx+wprcX5/U6VuBkQRzfpLF/3ywogvEf2r1AYgK+ziwr9DJQJhl0tjvraF9t8Z8+baS
vLnWpYRtsTZEuUnEofUfykGvY2QNl2iljViq8LEPCLCUJ1Ohnsfpya+n/QB8gJM56ScGeOaeSrzE
Q63X71lKMd/49IGeqsgEB8XfuAHpqkxYhq2pABy8BoOfckjq6xwHL8NEAl08Ma8whHYX2dAAcSP2
9ut8h6Z+uqCyr576oBheRi237uTYO3s99SAx9/vW04fE46YDoMlLNfYMghyqftmP9zq+Ofq/DU3t
bwtMTMiAw0oeFsGPvC/jPdrAmvGsQ8AGNuVlEcdnD/16VTaGXhNMp/GI2+aADPYm/MXW221uv6rt
IZF5MTGTcyOSJ94IctDyy1kG0K6UP1xwYh9iR5pLG1cDuV7eJ0hv9tYwWbF0ktz30Ui3gBsgpSv8
eQMd8jYKmTyYLFEZ9TsrIcZCNAarc0XgFiolK7T0sc6c8ml2CagosOWVQ979uH2kkkePibj7t25s
m96dgVhOdB7dGd5z5Me2j36HyRTTIXRyeVIdMXz8aVsg36YW04kUCvZTSW9cESNeVC54GelpssjR
+qvsICIoiHaBrC9M+uWtn3tiKUZ1DLRyz7brXwvIcaQvt85T4eLNeXtNZdHhSGnoAOg85KOXIW9Z
1mZVrgb+U+lh3yEb+yRJHvZ1thzJUoDj2uIEaaWbNoYuqql2PzrcGsm61IdMtmpnVS5vq2wmUtvJ
nqwNZiz3fa7aO9+zOrw6neKHTPNwl+BFsovGVWG8zkzDTqbbLqRRdFqvvmTLP3Tshol5gR53YnxJ
3eE691FPcCjQ6XH90kZptZQSed80wdbqV7/Ppupx18RPw604VvTYv9fA2SuBxN/DPONctrHpmnO8
TXKe6UPdwpz1HRHsawucZW1txhGDtGEZSvj9pKaxpJ23ou6Y+Q/6yHEmiW1wrL1y0FL3DmM8AZKJ
HiFkM6GfkFI8VVZMzuI6pago9pHGli0G+XDqR6B6WAjB4xBAGCfGUeHEPEJ2w8/MLaXaletJN2GE
KpgsHQcZOkftei0Kbeyi026GDdsv9o7zuz+3VBfvjsfG1mlI6W4fRU8uWtmJsvpeCzw906xkn4Er
bCd/qloj6yEjbUvtUxLt3WZbgqc4u1pD3AnE0a3dLAAEEfRwFaT5oWisw5CY/DKsNJXCUr+tRdJS
iuXDOFa2K5B8sikExHIZrGAmk17RvpMta/gme43ETLr8MqfObkyr7LPu9bbx3BAFofWG0BN6uSGk
d1y6E/sGSHr0jU0CgAK1JuUDdL6AGJykRN9V2wfMsrrjjBnxfahgbc6dvHplYLZFjh34gnFuWlRf
sbHOAQgZgFnyUtgm+vYIu1BivFfpQkgCA0OY5n9Wesq20QHxaNb0gtZLHDxZXf0cVr0o31wT46bt
u+3Ow9z/fip0tYsJRSSjEsb7OkMIPUd8B/Ax0MIFNTgYNbFVj7s0guyN0xcj43Uzrcsp2rnrKKPL
p0OR+4IyAxOUqNb0KdoPt35UWgjjifeSw7FQ9NwdCFwzsX6Ca7vON9vS5gwVDoHi3Jx5vU1JIv5G
61zudqmdbqdIJKnTpv4Zw5rEgh2ty2IrsCxnUtx9RyLBwF7WpUQzWnEa9AyY58n+yowF5BE286ee
I8x+jVff3R6rqirEE2wJ0FDe6lx7rxbr/Qmq1WHRUIJMXuNmgXT2KNfhKMnO44GimLGd9zTo/L4b
+hEcbjgMg4lOYqh+ukuE2dVYeRspAEa7rnY3aNjax1txN+AJfemJ/FJYDb+U2EjvJiqPh3iu1ePt
SFFkij6EXgBvonJ+8RFtamgCfT3ZL7YLRXukh4Xta5E0j2Z80y4poTeYuJ8adwqgYaQ4m0OiZrzV
Eq8gIRc12TB/DT65U21C99Fa3q4vC/vQCfeCh1r0KEfoZbcPoGxt7yWfOdxNOD0E4G+fcOZL3Z49
D0HNrdNTUIxOftZ0TE6pb5zxXQWy2rl53B2cyQD7UldbBIrf59AG7jqraw9Bi5BPl5vR8duvUDPL
ZJPBXi+T5jHMx36rYc1rKwDpu1V6czTdKWCo+2LF7MHFSYNZ8YEsbrCXWGf0dvbfyAtrWNFIc28f
yjiObK1NOY+H3omexRJtR+EIfPECYqTj8vgPpFjQw5jJwtEcVEyoqP05+uG7mH83TfLTnlxsntbe
ga08OOQZEWqAU9BFlllvpfVnFLinT+TtLobipwD7pzn2mq3scPiqsup5zFKcXyAcMF2JYJevDIJk
WsIjxqwguCsx0Irb9FUVy0dkIR6FP9Gg7x9p+0eH/ua2ufaPPlpxmJaYdAW1/PAXIAme0NUhsmXc
e7R9T8D93FlZkP+CxAcpdABMd8tfVRpvQGa9H35dn5upqD5Wdojt+erxdv8anHI9Sbzw4k56q5ar
8Ft2Rw5o2kO2kN4SD8Zbgkub2t4VBJBf243lttRIy2GFLccRtHSbLti51H6FPUWDXqnNYsxOF8iz
KoLoefsIhU39DvQMqJkFNVgo0imIqRhos2lYKsXjxYdNIL18YipBnlY2L7iH9ot/8cKc0VCJO8rQ
OXjHmXIze0G1zyIL716MILe3ujo1IaYiMyonSwbFwV1+h5ZM/zV6aV3fz8qxXiOFWagz2GZbe8M1
r0tzjmKXtNscZ5nkuynM+OjXiM+XBs4YgA9VGrxoXGTn/CEMY9TvvWmPUUVNVoLiXGqoZIOwo1fH
oaKDNPQY6VLtIHDB4s8E6Ww1+4tRxBs0sDaveNZPpzYcvnEbHu9wVF2OyZBYRyn2vXTGB4ZZAm0H
H8qKAlpTl13IieMvI4tT/X28HrBDTzteRmO2jVfOx4haaemT6du4nxRF5nX2Qm5CoM9xwOxJCKvZ
VePAfQVHIBcUX7qi9JAdresdcgahZoTCBDolYCiEd6B7s3UXXPX6UcwPgclt2KCvTv9/GDuzHcmV
LLv+ykU+i9WcSRO66iF8HmLyGDNfiMjISM6zGWnkH+k79GNa9LxqoVuAIKBQQN6I9HSnk2Z2ztl7
7YL2cW7n+G7BN9AECP1wXVN0g2PlwEv7B9PFtYiNQ8zJvlWL+yqwCAZ36FvF3N1xKRhZLMr1BMjk
aexohdG1ZdBvxcQXeHH3mmb1vDdGEntQrJ301EanNFG7zK2PA9Ihd79IGHube3yYZ3Fv6no8q3zc
qmVA4cWy28QWinjRWnJfG/mDm+MJvD4tbjM8jNaoTzZpt1tzNAHkuZgNkkxve1rR5eotLrE/e7LQ
j7FfSKRyAKOL1jw2Y/3TGuPiPoUquYT6Xu9oRSDryauY8XZwpGtUHPugXq5aP0JEXk5VNEEWSo88
tEk8Pqu+jNddP/wIWAHWVa5fqxSK6GQb5bqQ2QJl9bvj9Va+bmSxXTTbgQriulnkdAGLa3MKT+Vr
YYTf53nkC3FQib0WjIKXQ4s5oLZlnkDkzrJX1mE2nx17OlnNLF4bMi6Rjm27Ca/SMsm8NsjoLr5d
m42zSLx16VWYyaMMk3RiNRsaQqy4g4W6lBiefYXbYJPng79qEhba61CoyhE3hbq0dzoTGfkNBi+c
0LLuFRQiX8LZN+yRQrq0uY3r6YegfYPXbnstXYypqVey5dx5XdKpWIJ7NwguMiBIyginVWZ2dwH6
lwOon+5MbgqcFSYGLdwzD3TSC/UiQr6loOolN6UYlT5dv+7esYs1/DvvyfiVFR6S3Qo2uOXTa4D/
vw3MPtrbPt6pIiNJhaMv9ZmACCvt0FgXqSD2wpM/LBLW1qEu/HVkK3EynR/O7JMaHeHqKmhVHMWE
ocq18Zp5vUlCG+OONd7rHMnY0o8wYf2IDGX8RMDmOUdu3RYBSPsy3deL7M8QguI6SIn5cIDcTTQC
GWkM1cmoZXejEp8auRJ/ylQvDOwH2hkYcGIO35idIyImAgNB4p7BrwHbAMky/WNtQukOm/yhSTve
TVDLA8/ltHK9+Intr10OEelJevPH6AAknmujeZx0Et85NbLrP22PSnXggo2xfZrGutomaKxeHfr+
mdUwVUyS9OwO2e2fAU3u4hg1yHLLzFAfk8iK4FGEdI09p73jlmuf+s5aRqz44ZZvyjLT8R4JEXGC
sezPQzT9rkdiGyZM+BehzRevnM232TeYxCNGH9QiZCyiD4+D3aD94bYZQu82zckqGC0UMIZn3RUk
AIzDs0Ld+T4PRKBoxFo3V/EL38SzAIvHP+7RR9Lwq2zLegkVLQdGbpj3BOq+LPVK2DSCdBanuROw
fvPJpNO27MBM+HaiyMb7sS8n9LA6eqZ5gIJ9JLGZaqO8dv48Cy98qsSfwwRzRXGb35kIip5GngcC
CZv30UXLhFuAw0ZgL0dhp5OXEoywnWNwyyr05ao3PJAGIsO57ID+p9u+zV2sxcUUyGPdYMm/bpko
DIHMBgmADNOEoEcoSASWM3XeqKQUm0WOZd5DwpDGzbwfpQbGHorX1BjfETJvUAWQhaTn8BRdf6ut
W5dNjgMOgQlPSTi+xDHQAYge3lOWFitwK4yPVIFtN+j1QVfGd2cYmJdzAEFcwgfSqOL2VY8DlTk4
Tggf8XpLFlM9ty24eNM8hDpjukd3BRV3ft/0GOKLOXhqMOp0Wk+XyWrPcU5epqdQbzVydLbXU3BF
pnmDNJSYO7oyc/2RxMnRjl0wD2kJ4FWFw5EzTEEBezDQTE/LXS1hIABRaBfBVZ/Zd2bc+4fWpfPl
B0g+rruaLPw7Y4zvUka08IdLBNPLuaqLE+Yso7NZJhr3Vc8BGjmyWBvG78InOCkVcw8SbYSg5UfH
oUCv45juz7r1ikMlUUw7mRm/N6WiRQFazfDEa+sm8zEC+QLgmSiSq3ASTnG2pqj8VYQLnYtu8HPl
GL9Hhrx+b/tQ9WBAP/b2XL/VysiPSd+/dAJ7ZD7bzptqQnT7WuI0NB2QM8sx9XpsuK6PhmCgPNdJ
ufGS0HjNe4dOvp3s/jzcTg1Ng+7/LZ4S/KyRCeRnmey0Doc/EUN4ZL/N96GLxO9a6hA0hjmrDC3k
9Hy+wgYAh0hThCl2sxK2bKWCfD1FhFBeSz/LLj86PsOhQiFU8XhaeT6tTZ223wV62ZtbGjb1BVE5
oiQPq+ufY0NdGGSWZqN9ySx56Drs4NDPpiNP5XYOtXuuOJltrzdb1wVEdgzoxGZytEYLThQUo3tZ
5xmiGvYhOx7n7bxMx+vU/3W9On5He7lAMnNxxyWa0+MQeNXH0tpp/nSCfMS2aOyJ1Lmu131Gwuuf
jnctUgYXnnReULH3NxlZjbRcrLs+NoIDcryBBiO+KTx5S82Cyq7ETZ3SgwpHsTVbqAW+XeRnrSt3
b8PRu0cOPG2gWaWnvHnojMS75AlT9ECGd5YtYT8Gn11lE+WkITCXHXiS0ccNnIpwHU4+GZOlfEwZ
O+yvk1gEa4eufRSGfgDzNv3o0vYV7tSZE1fz3W4atJm5h2y7LanUYMp0Xh694DlkvE9IPP1DnFhj
oI79VFWcMesOaCljB0F2aTl75XuEZ8yMi7MUqHDaIcAmgZdy26hm+oFRvhsQUEc57Y8Mf+BunAfj
Mc5oXwI+65VnbBonCpl6kh4yl4A9ldW5D2M34NdrWkZRnKLix+ZZEJZ9Ahfp3gy+4Jq2iyOmeXLi
qfx0FNZYhC2LNZowKRbS7Hi9FWY49iffYTRvzbq417QLCChIz20P+enP/T7OiXGkI0nKQlQOW58e
0t9bNUrPcjXztbZw4DD0XY8O7N8lchgHDVDDSLnzORMh3mHyAGnvdgaccTRjhaw6bSIsFqBPr0MR
mo/1IcnMtUwGbLim/+7PRX5phJddyM54XHro5ZTW8Bfb6CDDhOtQWWTQOMNbDNFxKpOHKHs04jK9
VzOOviKH4p66cj83jbMKHeQ0IkiGJxwiPQMoHGqFxZn7epf/Wd4YAKNgRjLDJvKMGXt4MBJ9GHM3
e+zTbuMQFHh//b8URaUMSJPsaY1vSkMnW4ked6tnqY5h0NSHsSZZReA+QjQ5na91Rt1G+6o22lum
ZdRc5sQpvYzdg9sxNxz6IXmxyNazELgMjl3Ts+LE5tnk29etpHMxVfU6Jd5+h9/RsTsQwq2JeX5y
ERAMxrAbDLTnaQ/k1QxaZpTjYjwpk7x8S6r6QagkJ/ez36YWqvkmzZyXvAF5E+kCdSEo2xir6hsu
gnLdukxwShE+poIBz7Wj5ArBzDZGcYQyi8IAhpgTR+ZhYmfmFUHSVgOWTw6JxmkB09Zp8lwN1osb
kHhepUhiVohJy+mlG2L7IQ69Bzwh5lW6jwjpjvSJdW71zkUjudgzes320olof6IRb5h8bSgC5Drp
jfASF5LYDDEi8cJUeZOEgDkmlw6OcpJqBShFvPZAWtQSwdYHzYsvQuvWqx0HIGkaBMcx148WFKO7
DlCmNKwYvU8CfsqmzScEPOaOaTIdmp9TqrHQwJW49rhxRsEzq6CnT64ErjTSKUpSEdwmqdPc/l22
BYF9nPrwVYgxfuu9Rq+pJtlWe1LjpnkG/Ct7Sk0cVYeSxZtyAgFxJxi/kYGRtSSwtu3Jyq3b2jHJ
OLMxc5L6tB9nUJIeUTqArwWs7BKo5jJFyKim8gAvl2fDLwhgadHYH55ZMWG6KdMbzuaSz4aMhg67
mNK1QPvMQ8fJUieFWrulPZ3/PHtXGdFeFkwEhGqSx2JAkFlRD65oz89QC5asisY0LzqLkmOlqre8
mpND1GY/+TTJE1IieTNkFuwSP2heA/rNG21odO0DZwFTSRJX7QyrSTh5T37/UCwnvoZUoaMREmQ3
duklJJ9k2Wu8wXTPiA36xyApu41Rpr9CHKsXdn6mg45Z7IAUsq9WdXSSqT+twVYxp/EIRLCGcqZ6
6AHY9+18Ql4Ic2dO3pNsLj9dUf+MU5dL4S9K7skcCGLpy+6k2tw9Z9I8WSNBCZj6up8ho94yKX47
eRu8uahOvCrzv4LJfF0mDqTJhfmhTJvHApp4fHOL1n6gruJCVSjN11bHToDTmgh2kHMra5kJYq3J
ifGaF23o0NGUlShTzcIRz1FLCJTTMLmc+9w/IdxqD7orwrdhzBEsu3Hyw1RGeRQWgOlBWaD9B7Xo
lVwL5mNa39JHz9alyQCf5yAjJ7R7Dhek4tCV1sbV9gBt3Uq2vkskTwd5O+qhdikICGeSPswhRa+R
jLQZ/tzEYRCA5bVKvEHx8OIwPT85DT4I4lrxAMv2Nh2i4b7oU9hdlTH/ffToDCSi15Edvie6pCTL
7fCzQpii00QkU1rvlY0eVJl2+m6PIa2oosxvxZDOb1BUaXNycqY8Xw+L+2OM1dmXjcfYHGtInjMt
Q7TzZAbYQ2qEpM+hMKtj59LvkkPsImCpg7sqxpGy/Gkoy+pc5bgRKE291xoV6dp3mTJO9ZgCikET
FGEsd8PA+Pvd+4l7rpdS3U4RczoWX0xOwVKlT2aqwieXgMg0oSaqOnh/Xq5vEzJIUxtPh5MwaY4d
+vyOUvW+TAj96qrIgCnJA3EtnzLCjTHB1IBmyjS+16atbwcmX4Q+l935TxMiKj7yq5xQegEZHaI4
uap09nXWqZMT7sxJjZt+6T6yPjvMitWf9jboQzAUMGp6zfF2UPvUUea954rXmRHqaxKE48nCe4CH
Wd93hlLPOWqjm7Fu57c4FyAY+F1ol9SOOjZQfPaIb0RcIdnsnS3TfOt7ntKOVaV5nmL5fV50iKNj
IQMEsHjUQT8842D5kMgzN0HRY8b3lPGqR2DaDNwvAzkKyOyxV3XSfmSnh75eF0zXyz59NIA1Rriw
uM9VB6yttjcRLzr4SqPaKQ/5VT5giRQ4bwdhww5Edi/KDs9LVrz3v+i36dsCQcafPowzF9haytq7
pTlAvoOsjYPFQG6dj3gQE/TGW7G4/5LAq6GqDOxIeWdDWozjCxvDT45jGPn7Vj/4+L6KvCCTisvn
LV24zM5/mznOjjodrbUupst1UDnLVNwVRf2d0ct4NsaAYTnBxaUHTHKYQGpGg38oEOse8KFD1Zr3
NAmKV7dhet4N5bC7tpBnEiIGZTIJLHIgUlIPu6AI9Kquc0CUuqo/R0gsUZeUr5Hq30kCmG+8wc4f
stBIbzG/+atVpT33ZwxOp2J7g7VPhEfYOu0teRUEhHf9Q2L26HKXPxUmSZeOLo7uZLcbFsWCTRqM
nFGbT5GurRfkQHInmecVwiq3ZQpROyH2a2L8TFasfiGt6UPYCx0KpUo/vAzm1EJTxy++pC95c/Ka
sUvqbuOzAA4pPPqXwUUM2RF8h5L5ET0o3dTxuWTWFY/Honph2NeimFmcMe56nC9ortIQnfUdMFod
MWi+9wwwMHvt/Z6MJ9THGx+tNz1mOctV3yA8zqGcgbqil6Rb4j/krQ6/Vvl91r2czI7GmW6927j6
sgMcZ7zZlijaZvAuLk2jDV0ZmhcD8IcOsJssQyBpAc4Yf0yODR+D5ZXDJXjKktMSNJZ9zVgVXkmy
zTxj37mobLyu9u/m0h4OllRPVkZnYnRDtBZd8NYKeARdRfDUTDmPc5hdM6gc0OWjsQJzsvr217/9
69//7VP/9/irfqgLQC5V/69/58+fdTN1AG3kf/njv57rkv9d/85//M5//hv/uk0/Kf/q3/L/+Vu7
r/ruo/zq/+svLe/mP16Zf/3vd7f+kB//6Q+bSqZyelRf3XT56lUhr++Cz7H85v/vD//6ur7K89R8
/fPbJ0RoubxanNbVt79/dPj1z2+2ZV8v1J/rtLz+3z9cPsA/vz0V9fA//0eVfv1ff+cL7d4/v1n+
P3w3QHYROqFnmiIIvv01fl1/4vzDCR3TF4KJvu+5zre/Kpar5J/fXP8fbIbCMuGxmMsQiHfQ11Bh
+JH3DzYUPzRdz3QdgUjy2//+6P/pK/w/X+lflSofaty0PW/GC8S3v5o/3/Xy4QIkkbZJnkTIm/NE
EAreRfP5cUmrePn9/0YnCjEWpHjOexCTIwucG7TubTYRMOWSOUcxPMCqKkZI8PC/pt61bjqUr6z6
4MgiSTBr6Q2A2yDZpNAqs46M80Lkp1zeBWOSnV1pbcOut8jjQNDLAWYXJNVHZzebtLCKA8wSyTRf
zDudQjlT4GVTZUAf7XgMi1IDd6GyWbugPGN0FT1J8ohivOkELoetvH4oI8TjoAmy1YCUB3wcoLQ0
M13iXEmTzSL+mw/oZtFTr7UXtIeqIuulIvY7rEJWrApcmGnoex/U1ZQ6bMgWT3w95VCQUdBVUeoe
A8/BmKDYRyitA4iGGzcgYRAlIVmABSWLrD4EDOsVGOG3pIdulLkFWS1ynybe19j0JZwK0jp6CEYT
w0wWlTJbOwTf9qN2btrR2ZepnW7aGYO1zea+cXzS/LrcA1qa0O6V2YHzQAgTiqYm7f8kt9HOxEzW
VQWLeoju5gb1LHI/Qq+ZL900qmU22V2MmiRyXSHKJ5ixa1C/lg7hcb7Dd4GCm7IVkEYUk0kskfCO
eUc7M5npWhmQp+0GfXbtY+2jcIYoOCagkVw2M5S5HGchgaJyTDdUGKAffY+/7/gVM1f4WgX9BQaX
722W7MQCE201nY6h+y7NdF5PTfusQyBCKmdvHEfji+H+myGrLwybFPyRRPmB0N2ugIqPwNtXSEqe
u1psxyycSZPgY1LxcCnaZBP2jcUkgE5xUw93Q+9VOwdKS28QXBTUhcPoLBrx0pLFjMR9z0cs1nnL
9FNKdK+NHOpt47xaHuORgULCnGLe8tS9+ZqwhAAerI/+MmXiMVqpc1M7WXdIOthrId4Vd+mAM/je
uQW9FH/sv5PTKizPvoEFleBPY2RokX0TWFy/SSLgiZTNgxK9y2YkHzzTwWkuFutM1jGndSEtpMVb
xUiSjhwscVSwNGlezDwi3pKmWm7PZHCiveM2J+ikCeHEYQkfkoCItNm7VGoat0jWiLHyl1qF6InZ
b7YG30w9MQfyLyVkHZ4DF5yFiceEexGnoDUH6xYGHFdp+qEsXeOoaXbc/q9GmYP7YKbjlxQ4s6YH
MFgEhMy48SZtU7UsBv2q4m6nkogcsKuZxuvHBmt5zg+NvXaF7e2FhthNOPPdypqRBOUKRBhZ721L
J6SME0Oj22JnV6wklmSs0oNObA1ueBsiV4hNCrmZRp/W04xw0Y3PDfkO0Uhci6S9RwAlcE5b2+sM
rxVau2Yb2NZnNy38ZGE2K6BK8MnCc1EADQ4dssOCSa5coNljLB5DXhZvC/gLXebPOErbo87VtB6y
WXMOMY4plPsNZmQfV49lQ/3jdOdxVo3CO+BNS2cR8IK2uR9dTNz0/rMBVjbBJzm+47YGI01GimV9
jizyO+l3+6JEtmxD5FgtArmV3aaMWHhqvQEipdFBrp5Itwrp+xHUEz42BgNgq0hY3SzzZCb+u5vk
zKQqJh0Lg38cgSRGdXuTi4nsSW7vnllQPR/iPoQ2mnBhMOIyHJuAmUe+WDUdIENTlgHhgfbBdn1W
VxgmHpUTYvLFOQ++a4VpHcR+DRY/LH9p4sPWLgpuxDt8ldg1V0UHqtAJiVSInREHaD8Fq4y7uw/A
i/Y1y0wXGY9BnCLMu/VCu0Lr1X/K2Xiv0+wVcAIrT2mcCs+GvIs+ivB3GAal+ZkJrAOxOFyXShpK
REEwExcuE6l044weXLBweJoxscNug/HYCHnKcriTVfgT4X+xc0kKG/0p3cfRm99NclskCUkbA/VZ
GW+lw9vzfsCACJiLETXk4TrOSHAZ+l9x6EDyjUwQmQbSUjJUUeXBb7Kt4pG4DvirAVqdOKDYoTnv
YPKAqpLO6QMQgx3yg9zkSvCkPlMhEUpXrFpxivL+SUaYHVw8AkgMfwnWaY6YNUPnzpOkPrADLQkE
1Wc1Q+j3KKwNI2IVE/mOaOO3kltoOXQx43erw9g031URD3vtE6yzANWYi6NEUL67ShMewM6MiF8G
a+6MlAqN+Wt5DXu6xL17EFbNyAakyXaURnNXGhmt1TTftUjHbhK/efRKyquEYo5ZDwA2hiIPgcXU
0lEg66zYXdkY/GmCxc+lokmYaZePYhEAgEeL1ES7fs5LZyMrkHozqD4Mp/kuxwffxmTLsqnBF7W9
cJ2bhEs1uXuLZ/WniZjrIWGCuQAbFd4zdyhIqQ0XuUzZntvolUPCTlKmbesRNFlGnmsJxpnwIdne
ZLPxyFM6wNi7U1b/OHdkzBojz34kz40FC1gO8w8/xZcDleM7stBTXXIMtxOKwwroD2NzhBYWyIl5
8NYhkGaGUbRdfOMSAkC7qbrwrvSHeqPW+a42iDOy3fqjyKBUtRE9ydn3TVAmDdwvyvA4yRbba3w3
FePetxiC63x6SorsvZQINBKAUELjFHYKB0AFXn5FAtc6LgIGsqS4N2pRitb+QomtvQ1HVhqiETxK
K1eIO/MTnuNyPYG/6An72qXgAyiH+PfxhijGQtt2mm6rpmjX8Fb9ohnAhhPbNthEh9oxNtcpOPWz
kieVERuio+msyhhcN+jjzM13Gf5MGHYNd5Yzj8SY0a1LC8aYtMYRqfrjd+kkem36ZIiNBSzbkowc
mimYJliObxDUkRHjl+VDGnggqfE2sS9twC1kRC6pPdNT9C+pQ+plzHEM870dL8MeW6JzIrky6J8t
2GCEjHDMbAhG8gCyGxJuWOfhT6FfCXZY49jVTbxtoE4qh/lX0BTZ2ibhSYai2mqa+4usZ0LdWxsX
mbnrODX6VUaMwfeoXoP6iteMFWCg5UXrwxIj1w7hnXNEnTPQK4NsTUrhYdKYN+k0tms9N5RiM4Gq
ETNxxk1p0JM9O2dvo5LWS1V4rH6h+OHlzDq0TXgg9pJx67rdwzDX3pZmAST1Lna3uveA4kIk7HTS
sxxi4dSYhDc2NsiD8POvxiEVJC8rbl4bjJ3vkGm6pNAs5dBN4zjxngzfo7ArsQ0i99GpSDEU9L8w
NtgekbugMLq9dEOFShkNTUJiaiKDVSWDC56dixfEzxMSt7vOA01iKJvueI4fzjUR3VjJwZkwvVmz
wW1EvpoRkZcyhPugz419NnnTrh+VQGsNjdprco6qNNf4m/QSy4q34OuXACneocsitkJ9LI1+oULA
6hvSJueICSrZSKz1DPuJINuM/m1cfdYyCxl9Ad1qU9yHQwp4WObYOG2MFDdzSg6YL43fFDXIUMVn
O3sk6cTTeTRL2KLB+Gh0nMXNGXCWm3GmbEJEqWMVn5Ud04oRwbzOYELbKq32Jb/pSBh/VMv1gXyn
cxcvMa0jUEt/XPziIak3WlUdCpu6JsyWU2WPZmqeHNDog01opaXOtj8IZAPRzwKmjzHm1U6aEN0s
EiQFocqJ5zGAM2B4o/0HZINZqoM/PkbQbrL4HREdizzdY9tNibYe8leW7bvSnG5lA8sroBUKPjtK
OC21wufQYWZID6d7HCc3hTGmlx5MHkkOCiC1xb1APmsdyGQP14ozSZNxCSBU3IjcZ8CjQiwJ4Pps
NCh3HY+BRyra7PaHfhjluh3E77wkwycKuzdy0bYZupiVcJ57w3AZKZN/oTo0uVmNGr7DzZZL0Pk7
TMSEThvNTMh6/sMZK2KAx0aSZzR+FKk6x6EOV6RLxNRB+aPnxI9KsQEaBhadVG6RQYAbELO5aWws
vCagJzVnz3gyX5VKQ8LNQWJl4X2Xu4ekKHFQeRwTK1WD5VEZVnHkPTWvN1OX7bBj/lCk10IF8Jfl
td2lyqNfykNt1SdDQ7vso4nwNoA1gfdW6HQzumJEvV32eEs44ZUJ3agoZt3LaTQOJh3lxuUoE7do
+eppWE8dFlyHqcOyyMFzdMWOKfQpcjgk2uEFQd4uStNsg2TeJsiwhFOmarp9C+Mw4HlyqH7bhtdO
Og4KWtAJm9Eymrf2wPJWFrAghxD4YYyn5ZYIN29vyvYu7MkQrFv2hKmy6Fc5MMyR5zMdajnA1I7+
FSUINRIeIwCwn4nKAMTyDZ8LL983S/4gy8g+78GmsOrYR9vItr6I2xPKC2NjdABb+2FhdUMFp7yD
p61rpjYZPHgFqOVm1BlZ8wnI7kw37soRBGTSGmVkMyLmwLBBC3/tZN5j35FTWNnPjvW9a0GbDmBp
90oMD0OOQUio1t5rglrDfKjgniBptgzMK7Xxi5G2OJa04BTq731aa5x0c4L6T4dEc7TD96jFNiRD
Rg5iDpkRm9W4KWR87P2cEBa73hYtHrGora2NYWLngoZEmiuOPwRwe6vt4KibEIN0Q+pNrbOLSG0G
1/EU3iRtfxxEetBNc04K8UQPsliCVpdYtPygZVWyXS77X0XiLkZQaKdJEk3rTFTkxs9MLx1bpjjZ
9MkLqnaXhAUNDF2cndR9irMo3IZYnG+cHlXAgC72xkb3saoN8zmXHKhVJw+xnauHfABU6plJsoW3
iAtzN0EpvvWmgHN7a5HHIaZNrfRw4HS98jVqPdRuKNqGr2jGvwOlif45I1+XZ72wE/OEmfHGCqlj
LXWhZd7vif99MfAuHqqR8MXJw9at91yC4GgAWcIYFkNdd4mz6zGPjCD+9gZgN0yyJoVdCbWTIeOv
WTUEGiMUnR0Odm7Tu+tSRx9ROcUrw1wCFYyPtgdsGowMPClnxzo4sbmJgIG6T6eUjNJwOxRWwKvw
tCd1uimIGlyVBsmBRI19juanSt1uZzvJozX0Yu05F9PJAeAjHh9BrjH0xFawDESIKYtIudogci53
UwozQgloz1YTACuEDUTfJKL2mJR/sqJxU+Yc/mgtZb0yzlUWv2SSHca0MSLqCfOOHNMUMHhG+bS4
uxAFBRuwBeoWzMzFqxBg9IpthU4HGwyOmxs8lPmq61S7mjJKd48zRmeiXgX+tRK8GzyOVFfhgBuh
GH/rihFlp3O01Ak1Vp8SMU7XJyKH/b1EKdWSKXjXdi3c0mTvLbL3ZNo0U/gFQCDaoloYSfko6oOt
+FI94iC3RncfVlF55D2v24nzCTJOKMSy+ywRM3TRVySHz7Ckpu5IQlSWiKBWrlpdsVK776rrXkZm
PRPQi4dohOEfyE2YM0WqyzzaWFia1xVBJyIqplVsfeaKKjiTRrVxYgNVXZe+eILRcVX86qgA2dqz
5TxSb1pHHsdx6DeoWDFr0I+Zc7j82L/Xs2dviTyT66iEaGYIgv2YJx1qM3f2gWVvGXO+9wyuNwEw
g4sY2OlHL2GASglO3/CjSuzvlomAUw9BvgPcxJ3gd/SRIu8xbhpv14j0ozSKB2Zg89ZJCuZXMdk+
Iyeyc+iUu2QhFJGstnFtkLa1oSFILiBYMQrO5q7GHAcNeTJmgji8xtsUnQEbpkaLUfeIYBTHGYgN
moxIauiH2Bft1mhVtoWNhLwA/KGoJ/f+LQ+jtzkmykMh5sRiK/WOTDcecNYsY4qGfdmUDIum5NxJ
/z4nSu0I++Quz60L5arHa/60Q8W8w8Akr+ODtpsjUqw30te8JlmNOKU4yH9wjhIr9B2U+gQtpSBH
OOA8EJvIoVb1a2WbJyM1Xxvf2atqUVLXJMGjiNtCS0WZV/0IcJsu56CbvAI0m4TvTdvCymVwA/85
2uuYWxBCFQ/qGNwnhukzpqYD69FmmpvY5/idHSutX02d3QZ1eAfsz1xZzSuijIfWWMKiM2mvjF6v
i56Dj8lOtJjhcSEH2BFMW1/mhGFTGD4CsbifgnI/hS94cRnyADxvxwNXAzVDt++t4lxmRkYUSvye
Q68PcxAIdDoshic3JYgOHMGSWFHmLp0Cd56yBBq0UxFsbrTLyd8ZL37nvIdTdmeXzu/Q9lhZjA0o
H3bF9M5tY1DiPLN58tgVyD7mMH8PUsNcxUPZkP0EQ2dIw/v2RALfRiEQf/AV9jYvqqDbTfWPigXr
7JXub4p+b1vIkYONjT0C+M2xbdSHCSI5yCV3LQ8cez1rJNf5pxXgwPdtjqfeLxXEH4nGR5fi5RY8
QrskHvD2mBkUIaffWR4kD9fW0SGwWLhiHJg8m9S4gbw1kVrw5QSPCrzmpkkiePi18zxW8iVpMJgy
T2bO1JibcgIKM3SSDIla4d4c69+dDlCcNvcDq/stw9lDNwFszVPGgg64j6H5mu2+40abjH0+ABzK
TcBic5k+F+QLdAHRqkMbPno5JP5c022Fxyw3Fff3jcuMfZfY9rZJ0uqmk9mH71OjRfPLZCArmYL0
aWiZVE/HRDjVOho6g72S7qBLNg7KB3UEBROs3ZDG2+xk+0y80FWFa1XRUsGlsoU1RXnpNej44mkX
Gc33SZUnfmIQeTQSJREoOmAp6in6QiPXhFyOfJLTrmmzS2NkajXOs71xygaJAn+SEa+uHVJedEcP
zjKsXVNnz9bABXPV2WgJ05yLAilwdI/3Wqybig5i2DxUIQiwQv1Uko6Y09gwS5Zi2LTmzSD7Zyog
hHoa0vG1zSVSgkIX/mzs0ZIUAmZaHSNCqq3Hoe9+FUWTrZEHwGT3uRraGX/l2AcTgleLuUl2yDYw
nWUoAUhx8heOXyhi7iGenB6dzCrr87fG8l8gIgPBigiuHfPRZ6LwQmMQfrWgag/qYZ9hI/B6bOKu
GleTJdeWMp5zMKiDhtOqAvksMlQ2i92DZUECrIZqQbNfQbs1xPBIox30Olsd1ELaMT6ielcRbYNS
WRgjuUFjQNpDvikt9Z0x+KfXJ+vWH56iwDNItbLeSrI5gIVCmCs14VeQognc9gtuL5vnGmnIpWg8
gs/pjo0EFDgDR8M0YIJu80ykJsFGHAeeI3glN4aPVwmT449pdmnu9v2hCotuswhPVWO+u3ahN+zM
VB6qPA6t6m7/F3tnslwpk27ZJyKN1oHp6Xv1ISkmmEIK0YOD0z99LVDWzcwyq7Jb85uDk5LsjwhJ
Bxz3b++9dhZZzHznRAfKFddxjdzBEyA30djJwlGPwflgg3bFtVGqjea0cBU8y9ljFwEoy/jDsEZr
m9T2m97a3S7TLHub8jQBrPLBCBv1p1QHMY7UDuHz31V6siyuTAs1VnFR3vTWvCP0lmyVqeDiVZDG
iX0b9JlC4bMn3pyY8gsu25YBfujU4qjF5yyZPVSYegGKm6w76svvyvTCPNdlAFu9euxeVv+j+f73
NF/7/6n5fiCnatePOv4/lGL+1D9VX/MfmJQNz7ctFFbhGeK/VF/zH/Ys3vI/V5gg2Zx/yb7WP3zf
9g3eKMtE5fW8f8m+1j+QZnWTx5Nvuq5l2/8/sq/Lv/7vou+s9/o+GFphOyA6XB9N+t9F3yZxCpOC
dLhLZXHOjDFifO4cXfFncvxT7zJpy7251UWnbSrtLsn4V8O56RYIwMha4BwaCp87Z4+zaWUUGeps
I3fPdWjddTEmziEBPfp3tooij+FTYGjjDjUBBmAyxcHKCWrSnUA6kxzDbEPJw49eVJ+RXzERT58w
OjLGIoWxVnOyKCUIEggm3B7d4wMn4cppmAYQT8pb1D0zN7euxnnJmjj1osoMuvvtypixup8fDBmf
OUPzbY87TqM5TV8u8ZC8+82s6eA/CwzFQ9h8i6rOVpkizejHu1HdiCudTQpdHVDleW51G+HIBxHA
Uo71zf/cZP+9m4zLDgfK/8VYsaV4GufMf9oq+BM/N5j9D4sbBBw/14GPG0Lga/ixVWiG9w/D1ecv
OkBWcKEZ/36HuS7eVxdLBv+Hre+/7jDT/YfQbV14zKUN3XK4Y//3t/bfMFbYpjcbJ/5lrACDYNmW
AVaO84vpeqwC/3mPyVFXMfPg77giKW6YUbCPe0hr3Ux/LfyPFlDFU0z6DVjdi8klOftuVTz3xlhx
s5XaMN1Sx56Ylsbk7kUwYvzMiyMJnmEdjVEJmEa/S9iW7/yWPE5kP1meYcF8wQzKA6uNGfa3bPGu
ThdX+L9n5ItmvbaaMZc/DKDRBazulOH+B7WbK1X3xXvWaRrUarL0DfywWoc1YRuOJMII0rSrPXxf
rRhWHeXTPLDs9HnUbJrw7M+hrkbYa45xF5Y3HKCQsZv8V+pBwG/mNGgV6sGmz2S/MRMzPmVV8Vhb
enpZwhz5nB739JNXNuFW9W56P9UeGhJgc4q751xWC1zn1LTv4DfShy61putPNqoMg68lbbpEWqO4
/9Rbt6dbi5lxgbP7nFcYM9kjt9vGd5Nj4TLz7JQuN1ppdIeIfO+etdrClooZzytKRmqyPS7fskyo
Y4rq4YD84B10dorHVjbkxlKzROyO7+SkjTdA0ObBHwM6tsbWP4bxUKa7RDISr11XO+U+hSTLR3L+
dDBtJuOWopUTUSnZTJpmUiykMQj1ivEm5DjewAiNN70R5AipWLWxMSCFMyhqxC5u4/ENW0u2R/G2
9i0wKpxmV6uh+p0B+Gjdh4iZT2OMpjy0VXOgTyZ6yrV+uOaOf58lDdVjreSaso2wPixByOWFrnKH
w7R9yvoHHQ3yB6fiJX2zL9WoocI/J1ouLjyf7H0snbc+freDjTnW+WdjDN7q59u0/PZSYYtgJCTK
i26P/i6ah0awuViw/YqK85n8ZMaCtgpcrsSOU3MrtNhjpMZVYvmFd/fz03h+HtHGo4r7pnaHragm
kCIq1mfAXnDA+caRJJiC8/IiE8fY/XwL9mzWrBLNPiUD4+ex6trH3j6SuIeVyEhgFWtyV9ia8Qed
5ljiQ7+LBvuaJrZ2IgKvH1IHITCcw9tLssKlF+onX+3ZFSe+OBlPXE7ITb4DspOh871TXbMxsr9q
hRzWDOhtVfIiqj7a50pZjNSgNiw28YIjBaBVHbbIeTG8+nMG+8cm7wBwgTOu+AGNL0ev4kuIOZaW
TNGefn4jGl7abk5BTmXl7mrS0cTp0veeJqhfWge+Xuu8z4JWtNvPZ5TJHDx0DcSs2T9FScW1gNK6
dmPjJV3iytGMmlWjP+FUShraIut4ozuT/gSiwSXH8/OJP3+ZHH280SBFXIhYeZVvPEO7fG6NdCSE
D1STpVq+e634zeS0fPDi7NsbugQqAJ85qQc4LUn7w8+PCqX5lxpadbe8+NK9d+vxybBc/VQkhXgI
svbLTzR3nUt2C7h06wdK9yjO2WikBdg+VMV9qRJ7SyaZ/F/tJ3TZl/ROzv8lujkOrjBkMJ9W5a2D
hCcyzpmu2/z1iu8odFRIv1V0i6qu/z32oGSUoDImLrhvRTZYl96Qr7xF2d6HRYXQKcs/sE3mupYs
Kh3OOEW9KQXYhyXepTXuV5Tgd40lhdHGzLuGovAlcg5VSwjKtauzqdn+La6QI0ak1C1d4f1r2/S3
oI/uRWyw5wdL+5SG/fcIV37Vm113LrOUJkSMOXeEQ2lBgsmJniW3MAKGqy57A4P6DHxrmGJfFM+H
NVus6NhzLA6pA7p3aeHitzaB7wZin4TJkxZyjCgH41Qrum2CDH4hq5B4KoPsDREy3dbRqF3HwtOu
oo2CaaVLeNWhIzh9Q9oq7HaNDXB8ayekSOQO/+BEeNQnOY3nqdDPsgnrU5Y23z94N8djvVtWb7Q4
dbCHkapthOG2iornOIGDUKd3TCXiPYGGGLE0lq8caKq1YenqYDr2ZuEQLS+mgK1DTRzwvdYWt1GF
Pb2+TpDA2wP0pcVHO5PqDt+IgqXBmurCHKFUCcN3KtF5q5TYexcO5Q04TguLOTDXvQrFU15LMs1N
hx+XqbzbYDhevvuwYUBW4cKBA5HG5EKtvjoy/KG5CHu3V2Ih8oo6ujY+6jyVRHfLxecVJDtZko1Q
/YEZ8xpWzO9sX3PIrEKzgqmsuK2jeO3jpfIzrXm0ev3spbXFysjSSKtimf9OsuIq7NL+bpt644vP
3NVmVRldTCp33MkaLSW1GdpamN7IC0k4w17ND+RR/JPE9X1jYeVz0PDfSnt8DuJpJBOBqhD18QAm
Bee6xc1ru5iWl0ykY6XjkbzS+yAfSt1ob0v2YOgyjRmCqPdF4PIbKIfhAVcj9bEuDLhxfnEmLbuM
FuzBqbF+DVH8Ac6getPt7ixdSi0tjTlhKl3jnMLvwm1AnCScKmIYkX7DqzQRtknG+ks3T3DDsHex
l9+r1HFu+UQv6bjtXSt6BZibnPOAEbbmYVaEStcBS5UBWoOPZ3oqikMg8up9aDsTRKf3Sboz//iP
D8KQdj63Meu972gYXUbou3XQ7QAeYVeYF/ulooWQx0DCm1j3yCRUYJXa4zhv6UlJsGQNZv8Rid90
h51DPIlv/iwIdqai3AeUOE6MPjlaNY70wiWowsY1YgOHu7OeUUiOz7+k4RrSrUA7VnNIzmB6Pp9L
jqNWm3tT95LH5WX+UgIt/KjJ+sGvi4liC/HmoShKBp+RFROmz7vuufYET8zAvwVBaoIPcuWp0GlH
AOXzZGdTczfkuFaZosZMkLDh6ZGc7scKGD1mgkezsD+4t3xxCqdSHUuzoM3LqX32PLZ+sBlnbSkS
G3cq6M11l9OAGvWue/XjDmetI59Ds4wQxFnvopnrHaXhflmZjXl5bo6Taq9JlBevGpw70Ljm9OCb
Y7yfoZEeClvEMfclbtSZqE39EbSUx5KPNC9TMPWXwFTERpihsGmqcV9QKx/r2u9pzsd2c11ZXXVr
3QL0bvVDfk2dQlzLBmmPzY189YzkvbO5IRwCJbshGav3ZCDi5kmH4BZD5DCXf2HMWK9xmzt7ow/I
D4vKfjUsAi0FKPCzAixeCqrd9TAyHjVPGY+ySWZcSnpvxWGHxAxLchh7dssVG44lqTb1rXGNNLCn
ibyB/HJ+ebBTV1VLO6RVB80jLpl0bcNp+Qhs6ygjatCVqz6GodpZSPQM60w81zh/BiTCr44vl20X
PQDuLFbBVKenDngeo6pcPcRBFexJjHXbvjzjE8MQxQdA6MerHUhvxyfO8lXci8vjxG3NHB13Etu8
de21USTQ7mTtXCqMahcufKzShYJllBfddSDyfkpLZcHL5VdYecN75hrzE0Gk8akIy8vyqNA6IS45
p+R9YGrsnNqmu+OxUG2gVhYbEtvmcamnmQo5HoipTXO5FzgCv3K3C7/LnimtrsDX2C2mvtxwDqPv
tTT+9PzwakoeXJ4Im2xoy5e24ZFRheSWGnTLdQNR7BTBNV42zcvL2ODZxqFI4a/ToRNPs36Bt88t
fX3nNIV9w6NNN7PhsfCUISOLsFeXiafB1/zB0CbqTTjaU21bv5DWxZFIrJrTKOU6rnW0zaxo2HQk
6aXhoJUaTfI1qeY7jWTzTJ1BjvtA0Z6WD+LqmTLf417/50fzG9tPXnRevv6v/wL12K4971hbqLXI
UBE7SnAQbPoAcuglRPZqRLEZSeYZ4B+B+eHrWbbQZseMmDEOQxkrotg6ore6BdnClgGSkIEqHipI
b05Unn72CVUXlr/ZZ+DsrsZP5dMytxwbnMmnBjKpX7D3q4ef9OdQfBsLOCuy2Cm42I2rZOqeOct0
z6Y+7nWRmffYxdCUTO2yvJXQsnGnF+BJWff7uIkuy0vTmWhd88u/fa0REOzS/C2SRr22uRRPPV0h
rqjK6zSfI2NbXDpl0CUxMgNyBt7QZdb9M/AOk2ir9+0qysjVLs+vn4fYvBeJ89CCCMFDbMMCuB5B
dAAmDminU7p1xV1vo5TxacQNtiUJihTlm3tf2uxPIj98jvEXFVEMN4B/dcfs9ndpcMqtZTNvglL6
KpGyXxn6naqwogjIU+7K7ANgXlF81/me2qooc2GBgSAds2S6c3BjsQ1tm9h41iA5POYhKNeZ0L58
5qYl/SWoaqWkWMBpW6hzA7CcOseYNCpRbTO8xuOMEsmQk5NOc/FS1QdsK+VDGnTxIfBmE7FpqVs6
ONufndc8SSjq5udLyzQhz4OSShJCoE2YURHWWuEjrQ+/qVf7zRtHxKyhjS6w/OZAGAVn9NDWT5Mh
6ievoSO4xb/PNqh81HWJGVhV2m7wUx+THd9G41IhqlzjGfnd4Eig4wzo2gsNkNlKDL2Cq6Plj0gY
ISHuEHyHP8h3F/zaXaUmsetDS6OuGxtwNzehzCCK3LKOgWaKJwZ4PKydtAzvtTLLtj/9WvrU1beM
sAUuVocKeZc7IXWbl6IoWNu176Udsaumfcv4dRfF5Oy9oPhVTiThWqNFRabJF7xZRwdpBF3szdbK
m40VAtAykhONAetlB21l2P19afS7Zc8dVYQewlbpPCK6ak8ho36CEPV3DMNsr+Pc3o2Gsl89iiNG
lxq8pGu8Uz0E8C8mc9woaxp24UB/r4W5Jl6pyAfQ2+N6b62qBQpOejhUD0aqdTPwZJXmQm5ynC9y
fCxE94HyAe2G5t/cYKNKbGOtS+I5nvEENPFJhcaLDg0NAY1In/PthsOGepvXyE6e8iR5kU7wJ/TQ
uwThh2nCU+tjkoyp4NZt9Yhr0FEmADXbPScR3GpPh1Ud1Y8qggotehhWcpto6a2BfEMBoB7R9LMF
jX9Sjb4f6+TFoP1zE1u1OFA+9TsBQeUn3oteOo9eTQMN8GtqEuvnsovNsxZMl8ClCbXuYaS6FVmJ
ObPt6YTsgNzhdYQKqhkDz2J+M2f8cVsyGsF7RraE1O43Jwl7U/rMgGtj/BNQJrmhk89epXNofuo5
zTYQjNuGsIqFPf+aVZ9GnOdXvcaTZkPFQB++CH1CYEloatXxGIIVMiN/Sx5ok42OuQ+MSdH5CJCv
H8wHa3BvsUDUjTIcQLLdFTnjqCI31ho2zztfoun6IR56T2AxJMl8Ewk2ESJh9gH+eHaIW5o9k8B4
hFLL1RGI1ygj3eQYqjm6Ra89KTv9HU9RymBv+hV6MasKJZIBxcGn1tNC2F3rCrL3Hdhb467T9A/l
5P3RlwK2YBcegxEBSS+T9uqF2j6twj21R9HF54FyqRi3DZUhjz03oKSFYkPVIpbvrtnan5kG5Ro3
It8sT7uGubclnlXtFeeWXq3S1YsXEh9bihsf/Fz5X6q8yyaNtNUIfQcABPlEb7pos/PUbPeDltik
Uhmk1MT7cXN768QaHrLEwgfYDBsOrdC17Y3mTSZ9sbOzuisxYsjhiE7REmUK8o3l9RizKixFpY8u
lymKYzrvge4u2r8o8zxAy93Ba37EHo0kGQR4YOqjA8RxY2oZxaOD+ernufOcepOzs9H0MVHaGG4j
fDfVmPtXqtL8WJ7CCjLTJC36DAZM1E5N3SGzK7IFVvGgjcM3Z4zvJMEuOPnYXEwJasGz+zkthb+3
b3e+Vskz6ua5SmywFwH+GFzFloFz2a8kJ5GRrrXCOXWSoqos4Ewrgz3b4fhhBv8WPlWVOj5Ixehh
HTECQauFIF41vb2vZccOh/D5dTTAlfJ+VLmcTp7Bb2RqAbrQuHjIXPh2hEhWaTvEa9q8kXKTsTx2
QY0O6n5D623XcWIke+weNoap6E16zbf5QmEzBSt6+YgpAlk6xy2LAwLKabBJGPS51q+2r8OtJBu9
Zik/DeTahZiKrXIZ9Zm6hS3DPmd9c/YbiGw6daxWwC6fdYF5MuAUknybwI/VU2HGv8soIuWn3ILJ
U2G81jWsFJWezLA0r20n7+Dd3ruu+aXL2f+S38ax6ddWqhE5LvLHLo7Jz2pVcZrCOsQuhpLM0I0R
sssoy8q7k+v2IJuzS2oFzpHe0L0lzP5ErJBeAixaodd98ohCku/NO2dQT14fU24KYpWGhuZQuL+R
WjlBTsACHuNyPEGM1H7nveL3C2RpiOpqZSqdacUo3FOn929M7LMNFtR3DRrKWTrE2vxsZxn6HOCq
aHACXs9fflKTeSvr6c3Pmpcgjb/n3wF2u/R1NMfvSrcQhiPcTGPW3OGw+LZyD2yb1ZMfYrB1hWby
4HD0YA6ixbjljKzwbzBt60uakjtTWnZkGnsEGFXz3lM0Olk9D/XGCx/t+1GhLMQxjgGJeL/yR+cO
9yXl3qWn7W1Zz1oaQSkBLXU9THeeMmGGRuqplnLaRf6vyDBv9cQ5IXej9WC4z2mbf1FctLLKOdxg
chmQ6Kw3mcRO7fU4qoaBvFLGpemqmO0iGQ4Rma/RNL7WjYcDpvDPoYXcXyf599RSRVOXTKXpY+M8
aE79tsVmxmwNrrgawaVlfQbpgHJ4Qj60MvVw6AQ5drsgKOUW95ml3ZIxMPbD0CdnIog6G1cMoeaW
2GK1mSoKH3tQ2RRayN9WbRP46vJHvDcMcwMTt0rG6bTHlVmW1fg20g8U2XBILB+m+eBjMaSw+R6v
zgiYxb50vSADp7UnwzmatTuDRg2AIaouVg385ZVWp1/M6zHiJ1a6kxNc3sQS8j4uuht73T/51K3Z
odkr5d+l814qpvV6XakuPOtOP+woZZY7a6IJy8c2MekYFkQN7Soq7csYp/NYxN3URk/vWFtpd537
3E8yI2NpvvDXvRZZUR9pZmJrPwzGFpaKRbBPMPNn57w2GyzGowMkLXaLPywpkPmrPbsuWAWj1a41
FhRyE91f6u3/9i4XO4y2ddokLtdwszeVWf6uJv8ScGgDlJDe3WU1+ICCPuQsrcgQhEQ3MqSGvFZc
+t5vVDY4AbH9NxwKijJjg/J34UDmKaHgx+Y7FmTJbEeZ/FFQ39R+vyYlfcSVfKmwcfzSZfPXYja2
q4Nqb9l1e1fKwt7xO/tb4UQEs/2mAxc8cpO8CKMqwfhgzLQERVVsrIlzoW+lIie2VeY7Cyc3ywR4
N8jn6cbu1FzDmhpU9+1oEklWhJ4pUzAdSDAMyS3zr3CMz9YcGEAwysEyFL8Ewjo1NZ2aKg0ASaru
PSrpK8hD6OlmX19Hjn9VNUCQsJpdhTNrM7aY4vPuy3MxlLUifVQUaGwxy0taqYvQHXDzt9bGiCHk
q7DZD1I89IXLgSfXmLiSal4FHR0dOT2jxqpsgA63XuadHG+oVjwzmGC2Mj7Sb7LSYPw8xtHfRG44
OYCxF0OzjWvQWYH33kVMDuQwoypiEpqdlB33RkD3hYiOU63px2K2aze0ZnNGuzPS3j96sUlcG7Ar
U4Vw1UHmZw9MqJTvKri3XbW3NaH2iF0bPxLs7GiceOktgJZJS7+VUxwiQyGgQWFT0RwkdFs6ISz7
ty3yYRWH1mfippLkFwyGfIebvkI7oqgrR1Mk6NCQd82r34KNJ/HkPkFu50eWDhYux1PaTsLW3GG4
xLhUHuPIBfjaMvS25zxdXtxhktbWedeQhPbLdovOy7zI8i/zCcIpCTCpwNOOU/s3dWsYzlFJJrJ1
qK3hwSu6vl/HqbwIWV2GHGb/LCVxmr4mIvhjJQwws7DJH/Q4O0XAUigqG7mP8u4gFGMZ1BN5DTAC
cu/1EGAx/ZYGyZqQ+rCVW4UfbuKylEwlF6jKLp1hrXQHtE0m8wi7qcsET07NSSaUGRS1/z6UwHB4
Ny9+Xa191kMUM2fvTXl1giBOiKrMaRVJCUm6uJGD8j4Iu2xHeAF72lDdbFffUHJmzZGocU2ojqhb
8uVBL7qPB7mT6QiQzKhx9wFQpLxzjNYlj45A8z5JzaRbYuX0CrPlcQMoE4PWPGiRxywzJxGeqBpS
wFwmPDrQR0yILaidPhndniFE049v814pV3PRQ98AarErbHJheXb9sVlNpgHX3jFwsw82sUB/65sM
5aQ3btin2keXM3Xdjd4hTP9EYqp3qAdMbNNgAzHkRtjIhb3sTOwOCDC3Inm3JhfyYsMdyxGRbkCf
YDykuYBSjJNt+kz7AdKZEYXHnkk9qgO4gG9CT/ZUiqIQitdat74zGCQp6DsIbjlb9eQWxRoaOvOJ
GdHXdAbyo1M9JQFbRZ0yTgM4r8YGiWwe+bIj8MnvaCQvaSpC/3C/qLV01JcxVmob50F80msy/bjU
6bCQDG2GwDwDJR8uvanNhFYejJNj8czlBTxSfw59aq/slIySlr8uXx7opjimU/eCr8W6t+ZUqxN4
nEEKdN/layVwaCkwUMK5BrWtNw7eYIH9doSDZCbuFa2f/coUcW7lM6lHUGNTrP/azG1aXqa0fddL
GzBQaMp96YF0ht6mP+bCVidRzTV986euiQ/WQuICW3NPKY35Kui23jK/YIKFRZ1dl9ttU0x2K2pI
ENSLGPWZvI1kl3kKPM7ZueyY02msOHaC/SCDHXj+QRZFuhee81nh6eRAt2oRtEdpkLWNbOxANDIZ
fOrt2oT8vUFd07pvMgn5vbS2S/dkPZcOSQkaacEw+w2ugnQAsjcH/V5dYApki9adEdn4GkAzg/In
jQR4br10RRhhR9UPUY5VHPzNZwU6mvU0255+m/kIr90HGo/+B6wrqOQ7426NQ4/VXy0oD0Voh+8F
Ea0097tz1eO3rGbKIOPNB1FToObO4EFvaliv3N5Or7B6x/usbt/xnTpPPgn5RzP4O9szROPiMZgh
t6F2EIkwdjzTg53by+q9Js/klKA0wmgRftqJrZ0Fx2Y0w3s21dsI3xMNqDO1k6hNJzmvLS9R653D
EmPVPCMKTRGedMvFPz02b6Ee5n96eAB6ZtovQYObePCC2cOxghVkH3/GplhAeVypcMvm2b0uDcCe
1mUAd+ShGqR7Nic9Jurj2E/wrB66Pg4OnUYTwDgrYH5or2n5SNZJD95guQqXv8LM6IeFDjH+NLD0
Zdjy7nlE5jr2dI5fk00PKGgiVAHmbHQ8MhHsWYKd6VPGUSpCTctLGgJkJHlIBF5VkclgmlHAxmZE
fRlIdJDgw/C+MrAyMHVBQAdKSiYQh8mtgMNzGyvI/vSws/LN3oJxZpxrov2yYPPuPMYTTWFmFzDR
1s0Qk32Lh30O+DLaRM7AUUIBwktc6W+Wv3F5Ia2HDhzUbLQqCsgQDeGx+0AVuGQSIOqbJDed60+D
qiA3HUovI4No1KB9m2n987c3PidX4q+7Mg2MpzAImA3o7mSD0eA6EjOOffl+fT0gHr9MlzKah9fL
750YaH1Ru3a0pnVky3NJ4cRazL6Qibkj0BOqQFxMJBx0eHRlwa4fi2pGAAscAMU8mk75uU2iE5FD
jezYP1UkuKTfV3eBb3SrJCXW2ozFQGNZl6ebvO8//QSVe9QFd2uo/LM9MBNuvao7YbL7DNtaHpzZ
uzzk87i4GsWucFT90AbhIWgK56oyuCs/Pzp1BYBWOfefJdTO5W5IGyfeNqjpaxJTxtmaG0+Xj2Q0
jLvWb8OVptzomtqfy79ic6K+hu7xp6NiNh1xqEkvZVc//qyWDcmxfIbsLkz15SU0DXpojeSsjRSo
Qp9iqxKC/R7mmuylCOjnowQwYutm2+U9WC6X5Y0o8Uys9USMBoFtznEVg7kinS9HwWTK70CYCNCV
u+UubBxn4nlsNOYdJC6MiLSYevNLV7GJEh4BfQq6Hogl9YecSsYz6hjTbdN69XpMmYPV2tdc2X9N
3Rn2KATxgW5VF0Ev1a7s16OVbTFYmmKh7Rnkjm9FXRCJ0bKnTnliI5NS4Hsg8ZTp6Gc4Z/bLxcE0
D3X/lHB8aTMlgIIzCGxQdLB86puo0QXWymrYFUm+Z6UqPgoXmM6AcYtqUcaXYzamO6xt5Qli4OFn
cMt29NL0aDTLssuBLqWQC2v2yquHv6kW5XuQMg3E/QwPE7nmyC/te8WDhsAsAL5JHjDF+dybNNSF
Zd4S7qdPF7eNfjDywtx6XJAg23PBro3LV2J3O3ZmHB1hDBS3dpb/46L118ohJNAouSeG6L1gu3jE
HpF/yqnc/ixyXVC99YbNMczSB4Kys8/i52GiyIucjMof1p1t2ud6jlL4Dm6zGovaVxI8RSpoDr2R
qh2xQSqX4baDH4hCNlvz5Hmch9+DI8eNZ4vooTxWQm+vGlbxi1/F493iQ1u8ULIb7A0k/k3X4xZb
2M2LiYAW0ZnTw/KMGvk3JJX6+nPLe0OxjZLka0H566IgyQ77YfOj8vgmyfbF1WTNmlZHA1oaQfHk
DU2yVHs1Fy1IRMWX5sIscfXsEf8tKgWfhT1b86RzsN4gvL0EgKEi4Zfs1qeBUfpwdYQmdoQWvDPm
xE1nd+ZLL9y75WmJjYU8Fn9M5smw17Harum2AK83PzH7+aMKpPw61Ux6woY+3tiDZf72BY3gHtne
5QneW+z0liViuWFAlAMgIX4FCoCw6LLKLS8TNOJN1/LYEDGZFrqy5H4yIuNlMPPHMJXdZ+iUj+HA
JM6cCrQxm3Bck+Jm9vnH5yVo8iFVWPbc3q36dB/YJWWg855sVAzBcSKPe36Jf2yFqqFjrTKyxDm2
tV3/6t0IWhxi4TzbN+vkXjghz3HiM1NQG0+ML39+5CgU/cFsx4+ftcxwxiMPSxKB8wO5ydrm0BLW
Tujqgeggs/cy7h5oXOw/OTbvLLsdXhZXEeFHT54aVLTPOsZV4KUMjXhHuvHIUuYfeyWo2ymDbwOq
7S/H1dio5IjODk2qTF05BXh+NyMRIITjT8HDCe6kXfkqH1lyIHsbFofjodLi59jq9w0H563hnSD/
ujTmFtMqyOonzTSwq406v664Y+1t7IIun+ma8FBKNJocGqs+aUbCkXvgyMbiD8jcoTwtDKudMV9e
8YCViFK+o5GTOGojyz/B8yn3QYojpgonbRtaDi5Kxyvu0p56j5L+yR1FdPpeER9sqvLPIie1Pe2T
TkhIOi45WwHA4gFCCPbgUVvxVFvJH6XVFQVkEjxEbe362W/l9PIjjYV1sYzuiRA9GrHe1Q/pGGVr
7ID1jmrtt6qB4lEwu0aZesuB9bO1atJDMX8KkOdpZPpyXb6HVIi3dBTpmfaV90Xotg1PXq1uRF8v
44/StkfyIsWwTZPgY1HqBHv0TSc9ThHMke77mjSmLxgyxJVb3QovqIELWOgNoeHcOqwGtcKkSizP
AGALJMT5p4fOQIhklGUetHz8swCYW66ko2X1rJP033ndBIe/0YG1O4Kw4ND+EVpIm4vDvKuu5tST
Ba9MLh0Z1AGXlCKxJYhppd3ZRAvpAYkUxhDZozzdfhbLCItvnz0zkWCKNu9SywIg87K+eX0e7Xr6
i2/BH75rA3Jx1N0tjscksXE5ofTsk7lL3E9yjHo26AfNjcI7UdqfBpOPV2Ym9rHuPY1nv39qNWEd
Y1P/BfrwEa528qXl4YsMRPYrBxC2c72Z/2C4hK9N/6AnhfznLsg2m/peH1+DPonfcPKz/UOMBfhH
uH00j7QQzAOw3t4tsjerib9x3Vxu+97QMFNQET4vUMtLPP8e+etPdRAHG6PM7kXTxie7CVjz4/El
mvLpQ8d7s2o1UBojJocdw8fiUbT9s5p0+W7I7KYSNvZezzTemDVgQlBo5qkDoyOOn+yAGg5ANyHg
npjuIU+oNZhAGPT9+3LUwPzc3hdQre+9cCK2iTflQjGlcck1/fOnwMLPy30zht4VO5x7NRvTvVYu
G0nRmu56bNvuNLgtOcbhrqg5C1vBHLKoGB22+eyLDJNupTzjLoDi4o7BdxhauBo0z7xvgwxHAsS3
umxQRrDeBDrJw8iNfkEENA8cr5kJ++2DNctVlFNsVa21eC+7v8jsGpz9WxcSyugCSo616miFbnbv
hI/C8BnMou0EXn9vgJp7GrKdo2m4pBu1KQl23KmMpRUTDUQnQNe5KpllMH6hKkzt1QhsBX7OmjAL
h2zUcqyeWbzJRBVv+sD/wBkNtcEX5zzPaKZGEtXklTixz/nrOPq9+b8IO6/lyHFt234RI2hAkHxN
b5Upb14YKiN6C/qvv4Opc+NU9T7R+0UhqaqrpUwQWFhrzjHpZyXnPNLJ8RzeqD/0TeJ6Z1aatQ2c
BlcYEuEF+jp2Q1nsRE7/xQtJqwU/PwBz5m41fDaB9FehMH+rtv6qCoJGSFI6BUOw0lDaLcldIbRa
73/ISdt2nePsYtXRow3d95bydT9EydG0ukVOWAce9KQkPbZbh4FDR7Ipg2VTtgrIEDoPBmeryI8e
qzQ8UD3jnDUPHVpEfYoGGnqfKgNWiHR6a6Su2gKoQpBM5xl2UAbbnr630f0WfuWikJ8kaKqyW1dr
frffrmG2i8Awro03gm3k7m8Lrdv2kRctgV/VojqrR2Gaw36m0la24S9ER7KBW/b7tsMBXxLOhz77
NbNjjYR1rDV5E1yQPmtxTW7pyKDTbz+zgVY7acXYDaq+3teo7Wl1u/M2TReknH4HaT0udYy6C9pV
O2Yv9aqu6F1jI92MiW7sUyK74sx6HHds6HCNUuXvNUv9rLs42MU1KBQ/pv8Ao+6u6GF1WPNMH1Nl
31vYluqSqgCbApxtTazREaUkQEQ816RgkTS5GHsTAqVubwUCEzAW+rFrh8+p0pcRIMO5P6CWPqt7
obvjsa4NsY5d3uC4pO3HPkq3EVlzzOuOCalt1wTuAQCqU94azBD6vGgnXqIQ/o8ZV6cx9B5lLirI
JtqaWxGapXD6aCSOpB6KDETCR1OTW4vCd3Cq66hv6WONOryzhkFjkKLF9Jhi3HHnCHdZBq0kEM89
5odlpvh/FW6NUtlipOA28vxWdiygOGk/EK0Q1o4pYeHV9krXpLvPQa/jd3eJEbDLiAmayO65pq9F
biIXTHLc4B4t6T7dJD2pXTqsR4SF9ks0lp/EnaNWYMzaKPUrDeSJQYWP8jyhVd2QCgOh6uo13nqA
fJPQdgMP132hiL5vcgaHQUCOG4PbK0c8e08e/yAY9O04dfI95k9Cwi8XlhN7azOPxmOr7gVMLCXH
XVnnmxhP5thJVMSA6kATkeOpVyuitjbGxH7nVclEx9IbAWNB4aRiwhCTwkCyg23vmOR2ZO1rY4vn
Nq54yuZjI8mQ2mKw3qEyxZfJ3a11g2VltXO0IKD/yJafLim+tHeYthj9An82WJceEldXfPb1hEWX
zq5buQDrklRAjRgxik7JzjfG1Ry41+lE9zg0MTCpbgMSN0RubJuacNOxsH9P07QxC+bKbDoTlMm1
mPC6enZEBvc3rTR98ugNrkWZvLQspHWFVtyx8cGxol9EyfaUFJnDLF3neRDOFuHYHfbzaq3Z/rBx
QoT0tQ4tcf4KOfalqpiwmyTCcs6TvytMeu52u6PU2Oej+tR1Zn1Eq1JMW/ha4KJaT5PCNscAKweG
SmcaY2ADN2Oc5H6QwtvU6TL50QfN2UfEcDRkc/b6+qHoAKtT4YLKY4z9iFOdmqoKT5QzJNZP/g+d
VIuY0KjlSPwI7nOmcH1Dc7J2BXnV3KBBeg3rXpov4WivgFL06NBcZgMthtjwoqnkg9E0iz3rq1Wt
DRsvSz8QvrJ1qhBox9g+RlNdw9DzrqI2fsPjSjaeF0GpyQFPlMVbGKL2Q6pFzAZjhZzb3XsPaKGK
si/WzrhsavqMMe4Zu22H1ZSnB57Xa2FkcjNVlyJVHZFO4AOZik5MmZqjViZAazRGUIyy+KY4TfWI
vdk35N4FRiKiGMEC15ulOwQTEcycXoWvrRn4vfNrET7nM8kpvPzxO8AHnYXqoZNksTksaN5rR5m/
INF01lXGY2nGwUZWBKflceOs8/DY8e+oFgEnKclWlzwMZaQtLZNGjjLzDWHh9KuFg6fBZ7rV3MWo
ZxdkMAGktci+qCwc2BlcPW6KEmiZrxZVWM6XYjh2PEjPKBFiSqHgAcY+RAEXeGnBFiFBRxYVFLUK
kNjSoanuDAgkPNp1iMDaZUksVa60VUZuNyDPFEJk+jl0+qfV1waRbSe7CrSVjuR473jaodHXhe01
5GKBG6wMhhCaQu4aER8FPrKJmCRHKOPGdyaDCwNR4FZ1nMJutCmHqjvWBGYl7VdjMwsdDEb/ceei
RHcBrIG255Kplkk0/XLKILmoouYoxQhqjFF1bDxiZ1r/rjCDJ0C8pJFE7p1u7hrd/lJ92K9H0a+9
AgbNpJmPqnMItpkQQHGtjC10JHngzjDwmWWCfNyqmXS4BfcdKxmWDrinI/kja01cJzDC6yZm6uoX
IeulwdLga9qCWtVimbSzLkuwkVmG2pDJUS6MK/TPBpuPvslhL+ViyPeq736KwM+2QqxBQmwsM/6d
kAmPsQppNXv/nNX3nrvwYAcPfiD5cZs8IhkONsOea4BG8UQyTPMwhga++v61yXAH6jzBK6gg9Mx7
/oaYaFvEZGGpfp9Bvkla85F5j7FSaoahEt4re1gJJvggbczeMMP9ymrwzg7isFZDsEU7CScBt5Sl
8gmImV5To+CGPGu9MouZjuG426z1Dw25EBstgh/JBM+oe2Qo2aFBl0G2hVox1eRh9Gj2BPUUrUzT
+Czs7KUm4Ws9IvKqY3L57MHZZy1iZK9Jl3oRjgtE1Moa92ibw81YneVg73ifEZCU/gmt8EQNa1wn
BRi6jLpVr/Lpl08qAQrQZzh8bNLqVMQ2yQzFDKhDWbSQFaRsbdZ35y/KR28WJ69BLS5kGdkruug7
MMvP2ki7CVfcRwcaWGnhu+Ha905oacvSLpdtG666NIWKaUQd5zA/hutge4TAD0Ubkd0UINmmfApj
/ZONnVyH/hlXOeaAAbIJfEzEQPxyMsEQCM6fEwm78gOeyWTU7om9Ypzs3zsOxOgOEhk8rbVF8hdo
lmclVXB1pXVp1a4Z7PAFW80SmLW71EmuXqVM/TcjVLRYFb9a89THIC2aiD8m1pnk+g48kJi0M2Y4
lx3J3rApRUedqBIF9yPT9WBdxcOnA5SgdogZjSoNmVmRXLzxPfXEJTU9heJdj5YZssCtE1Uf7HZM
RbU+PdSJ/sHkgrS82phBbHRDxogUFxAVKq+eyeHYu3bXnNKWHY3OrlihNyTgs6Up42aSlBnvRJDp
ytTFu6WX7jaYJuZX4MhsJPdsSmGzrj0lydqQa+KVzr6LPkNq/aeZhUda0sSCl647C0HXFn6WPYbG
C/yj8ZCM3X2vM11FX00pSntjAX+Me4LQiG9kCq9X1zIFL2onBlTsqGN0EUxLY6hMghG5O44GoPFC
E3dlnvWnmokvh9IUxkR7O8UvzeX9BiipNklA0zlR8pB1LaAIkQykcRA8a5XFp7B9xcvGJDEorYdB
D3/6vqgXetJMu0gTGa2ffSmQ1E12xHuK3XbRa2QnFF3x4RmEECI2sJd6ZW/ZsvDcClyGItN2rhnU
iwi811bMuuhJu8u50uwIwIk183UoB5Z2Tzyy8iKuZNa4As5nrqPIZ27q7UK/O0VT9eonsbF2OmfT
BoKaeu7xMLm7WqN7FAb0skizLjBpoNEBU1pGztfgdRXqIXarqScEOMTZRVKpsekm5M65TvJb4oGs
M+2433n3qioRO/JfFrHFAwLmIx0SRhqommBbFwBQGQ2EPP6CC5sHrwAIIB966iRocjjB9tGvaCLI
DdB1vVK6PCIXEZvRG9mzM2T2yGaQA8YAeVEuLMPMR1UExW1iqIFBbFg17HxVi/NRIPiAQMsJnVKI
tKuU9hyioT33tWihMTJWrcgXw3Todbfee2bLlsjpkLHhhHn/0/DiedM5xA1442xiUk6j+eRi8pPc
BTrDAextDOnKIk7Gr0SAr9H7GgZv3Q88qe7YL6VnPeuWORD6Ez3ZY/Hkk6xGi3GXKjyUOTVkHuwr
4lGHngwts5/6jcb030IJEfX+JZDZYqiDj4kbc1tm5yrkL0TFbHSpUC75bxwEyTItwbeFWnkwCrEc
pN9dx6akEh4Uwh6OQNbzltZVuipMV+7ql5Y7jptrOqMh34coPjOtkSWv8zl+NKDPydi3lZhE+h9x
y7DfnEa5sEqQbrOA3s8tiMTao2PgIyb7dObQXDXumDN9WD/Ihsq6UZD9TJvFLg3qWefT4Hq2wJQu
jy0haaDOF6QqvdWeQeuRZHh+1gXTmYU1euVmtLDCc3MI1vGcgRhE6T6TDCFMt/nIm+bZyZy5v9eT
g2t1xOs14KBI3MGWMmH1I/BK++xM2aIMY2DmLMHtwnsZTXbwDtd3SW+SxLIWQYiw3Y1voaWGh4dw
8sukcFgUqciO8158HLKQErN8DOfLeYMRvTKD6Qo4NoVsqu3MsdWPLSLW7w/lYB4RHCGryEwT2PCn
r+Ycqlwcc9nbCwhx/roLcxfIhrzi9fgRQCUBgkZOAxmni0xPJUQvln89bLuavp3hPnhiOtNuDfd2
EyTwxQUOXXdMIMNl45maZp0vu5BTsusSbzXGFDFFDl3QCQkVizJiFEMajClItnVVu5QICk1XrYB0
F+qnl6AVqGjvLZTZ7Zjy/OzmWrrWyjffK7Vj5BQYVT26S6K1lqadkweWEh1d0fNk3rk0lGppT43+
ujE1CkA1nTuXUa7FrdQu1EtERi+c0sd4FPcqzp8dgIYL4nl+OokJcHccnrsY42fX6ONK2JkCeT5H
BsgW90X42wJ7tqYl1t+hVrhnVJXSTfXokzoWEbYDuW/9xP8ib58UjPE0yNUl94YfSZc6W7cAa1ZU
3U/mooPr5huQpfpaGDY9BKNA4RNl+wDHEoiyqSJL5pehhQQPRvqWDCFC+/IduLd8XSh0NZaWJAA8
yXWktTF66X3UIQDTRYXSvX5STeVePGvgFOJG49XdGmfng8EAHVHBJmOgC9GKHiHPGS0BROONCY3S
JwBx4qnA9k/0GfjcBTgY7svlUzLUzFtT2fJWid+eA2nJl0NwSVFRUsLVmHCT9HdrTmpbxPG072wS
GRtxIt3osS6HaFWVxlPYbMiZv9fiO4blgMi06sFL0udYXYFsZtey5T1llaw1I0/ebI3WknCorjOc
GATFLcEp1ogCU7hXPnsLR7fB9LwYFmLsX7VRTRs7S3kPsD0x4ZkQqufWmhCNYBOO8ssmPTY661r2
W8BxQ5RKOkjo2vT16ucpSPX5KeUIjmUK8bjcUG03e1+5b1iyOVGQhkIg37RGXx9ifdvEmsIJarQo
jfJPayL1wxi99lwChlSIfRaBAwjDn9p77ilRRWSBqvhncoPyz7fzrynFwR2Ts2p2xRvoCwSogYZK
kL880Qz1WrHzGrKkCdc2Xkourht/JJK3IYuyzvwPjUCCJbFO/Kj0zv3Hrs/NQ28x+raWlT2OuyEk
4E5W7Jde++D7/rSt7TxfG3FVbTgRcCf9juR6qg2M2Bo/E1APc90K5F4dXvs+HACW79PDWMprVKYv
jmVXu8TLP9I2nBaahd+TsPh27bSkadJE0FtuD7Tnf0Rhu0MNn6+KibGrzyhuzCqcrux3a5KjBJKR
5NdEFO8y73Humi3PAxPR+gEfKLC0KN5NBI48ZwV5Ua0+fAHfNM6JCyhLA1LOmKYQ1Dtc4YaYlGY7
AXwHG/JzYDZHaUJHVfeTBXw7rL5mrV/Sg190zn03gDhIUQHFLR3IdvitlcYh7Lld6ZpqV4HzHg3t
T2V9FIx+u6hfEXxO19Vwtn3pvTce/OnwuTfc8TA0+M4z7zJwMC4iJRAuvMQtKTENUdgM3wzOL2ca
78hk/EyhmDRTlS4VQy7XsrbgyrDlDd4VPM2ZUehCIvltvYSr8kR3YMxQJcJVrGkIIYb8MeSPhjL9
K9rDueGL1KPMiYCPdPs4T6cZYoeX0iTq2RZfrMfqKSyaZmtb3L1iazozVi1AkZEs9lnbyQu887qf
hrWVW+muj8kG5qfB1NDmu7JvHARCwMtURe9Qr7lT8tK+cHkzsFrXi6pCBywUwrhEULswXb6SNV4i
97UOMs+nfQtWXZJgRj45oIaOf8jZVq3+RHTrA3twhVNHhhvPCkig6MavAcGo6SAXALvIG8VeG070
6nqlyXVsEWLuzQRugRY48+cDfSK5AzU+0My10RYlfXVS7HziokWnnbj8bk1pLgxk1jsy5IgGiIJ+
5dlOsw1Hfh2K2n0jqGFSD5Qh7Fflm84zXgAfEeUq9HFat/yBz1M7i0HvTNxzm+AakuK+N0tpbSCo
kq1ZT/t4UC4+lgWtph9KcQt2mWcRVAEysio4WzKHRdGZGwKpweqqRWuP7lLZc8heqtKdHsTjzpGj
Ah9PEMBY8HZqFZEttbfl+qIRPYSuVXhkgQRaXzBKCle6RyPQs5qtrtFj1MbyPso9KHTUEm36rAP4
N7rpsYq7rZg2Gja6pZUNz+YIeh9DOlZ+0Ch9SEehk6xExLsYctpXVPyzcrn6iBh94P10xN6W1WOl
PcFmeCM//QU0BE4QKI0Evj2mVWWwpQb0TDzMwrgc4QFMErZ0dS987ZOAawVRxr0zrcxA1kEmQV4l
DfGXs5m9cjn3K2uryuiz47XSHIUKOr2GOcTYKrxzmxyFrj99OPuydy9kofe4pXiY3SKgqSXFtrdS
tdRAbUIDzbcVhdTSabrPNoCwbhf9jMwvCmJqwucgGT96RMasUb7TcBUjnfWr+V1n3O0Hy3tjDvqO
SzqzqP3zSX6gEV67Hi0IIqN+7fLkTgt4VRDnwTqtfkkP6otdlE+YaV+YBtG6oGXLohyWXGa2vhoF
9zaXd65ELnGzh0LWBxTsif3NMcoxpNENawdg2rHzomgV0Ab042QX9vJgNI4iGRkc7zeSSOMMzooQ
9iFuYZwZIxO424eaaYSHrW3HkcDtvB/lsZozDWmfn9nl43tkcdwMUIyjJdGxC0cIxmfKghV69mHE
h6Bxa3y07ZjjYkjuoFDaHBq9vu6kb7HQ6J8WPeVFEIpk33SVu4QHbT7fvhQMhOiLJBpsansB9h/L
hNKys1How1FlItk4thmwZ7OUavTeeyaSPHqoyjOrFB8FySeryDS6MzPgYEuo1tGbTPUwNezlkizm
ve3CRrNxhNN5cdBb+iKeh0ybvG7H+0FFP5DVRdeW4LCll2fOafDBDNvuUiPg4uCCdLh8j45FGd/5
1FDHyOJYiaeePCKzuVNWvklITHsIBW6Ted+CBI2eprH5PyZlhJanHnE2zvKaIOpewDIh857IVA6x
qbAflWv2MngwQbWIcnuj0PFVcxx3IUqxsiLQ13CMQX7MEbiWlXzR28uebrVpUSoTiFXocpWwu50+
5vFKZpNAEEjbSGY/TZ9xgB4w5vPyc9W69n5+kVjd9f4GSAoBNZOrM8728tyvVpx/uO3nz0ixPzmD
otmbRe84VvsDIycEw8l08Ukf/vAReK1k/2XLzD4BCc/3YTtk+2oInLPjCJyOik6VWaFpndyYPakw
VLv/hq5Qz+oraTEMMkIvulSzAauLudlOml88jB0PRY0Q7TPVqQdF7I7XKTh086SdZrndxQSBuqSg
illu2hosZadE/Pr9b2vcJuklniLD/Gi7UV49vZMHP2wMOrv8An9g3/6HrfZnSJ35N63wm6RmC9u2
pSCqzpH/oBVWhYBBYXm/DU+wQ47yUIQGY9vcPvaxkPtuSt9jYF2wV62nGMnO2kZOBVwkoCz5Vt3c
1EYZXnish8MpdhmfOcqK95Dww3uedGKlBZIs/x6/Q792ZQ4Vu7Wz/X/5RQDP/QMJJ13gv9L2DKk7
Nyjkn9hFV3YczsWEVq6CLAg0fGtm1UPYkMIOsm5NC6vaz3J9vQie3KoNZgzYF4jpCOMM0BcKQi6Z
CB5ym/LY7yjyIRRwrEnzokXacQgD7RsA+o3c+z9eeweC5d8/snSEZeuu7pFaCzPvHxS7HjtzEFYw
fO10lt6KTGTbpMryLWH2M8I8QYzcmHt31Cwc5UmwzycjORc9iVrMLU08trRrtoUs0VFQhR8Ch35H
bhuPyokP2SyJQfKHGtI1j17vBoyK+FCW4Ur6RGtkru8fOPq6O1wDdEUBbi4Sh54AbIma2KVJrlwn
eQx1UL6ekHBgZyWKiJm96B6ooUboJzV/uH0mG+vDAnIBe0fQdAIddqYV3S5JSBi2ow/cKqdwnuhP
X5mo4opwHcLL7Qn9gnDct7zt+UwLL5Wj1a/zHhSqsnhslHb00wi9powxFemE+k0Ywe+SsB92w0At
W5bowRDU8CSaL3S1tSOCnfihk2ZzLSiDEsuq/8sz4/3HM+M6rsViE0RMIiUU/3hmqBhDul4aTBGO
+Kio9kSLBI9jI+tzVI4XjBYLM9RktjW1MlpaNVecUmfIdgPIgYmwHwPXp58tQF1HU7ntZ2pTY+do
gRgJ7m9fthKa7VDOMAe9eajaNNlroYYxhn7oQxURVxE7prsVbs3RIIx+3YE/ZSfCXlcN4aOqp0c5
Osm5jmyUrRP311mimQ2YlS2PIV7k5fZJypzhHeKg23Y9OgMozskgxhgEDhTRNjraQgRrwm3o+Loq
OyLK2CWp7ry4kPN2tZuybLMOX1CYanR1UxhIME668Ptru7JOcUVi9ojt7bGWUbWbOvd1yLz7mw71
9gF5MaHCLaod4ZMBlFFq+mPYPhPngGlQ6sNzUxtXv4JkLYcM1YYw6ckQ/4ZBOmfYkeCmOAUxIXVh
bpcfTHNWZe7ZP91ZpdcRfbKUHTa0TmocCTjTMU2k3nmK8h+U1Mnuf75XBPL87xuS/I8NyZtJmLZH
qA1Tb7gVPP1/hH9qoeRCRNYRwj/H2yg01hAZpdpoNl3eToT6rpkQ7QSOTpuhV97Zs5L20RrZjEZW
GEBjwwXR2JW4b0lbd5zIWBFK/ty1UXPfamN4mew3B2vkQxXTlAv8iOqr5toTG/e6ajLAOVr6Vfbp
l1dOZ5SZ2tFuucqSUk4/aOq1fRlbal2GaKxvMJZJoeTsDWtLrm667oN0vLhYiaLaJXpn/lC0LcgQ
1E9PZknNMg6Di4qU/CqiGFBwznvBYNXopqY42/e28TtKI/WuFSEK7aJ5DQD8wWDISJyL9fQFOe64
hOQptv/+wgsCXP/eVolaNTzdtjyPI43X/u8X3rLG1sZZReCH6+E2kWVJAEdWZDsyM/Ss/4j1ZIKl
B1U/zgt58ksfhEauPmuR1He1jqIrRmCHgKtgbIPWgh6nE5yV7VyDJB4e4piMRpFxrxU1Zs+ZGsi+
6hwcf3i/ia9vH8jRoI1gBD/c0cQ1JDvPfIYEtGEAry911Q5LHzokjYysRo2E2KwX/XSCsIvoyqEf
ExZ3gUUY2b+/Nob+zxcHTKnNfMG1UR0J6bnzmfTHqlSQ6Uq/SmBkOGG41cZA3wGiodwOy92NOOXi
F5RcuWn1OUs7161n3luVcOZ81yelQSgMvffHzIp6JAp2fZzawT9ZTv9qy4DhCggo43gjBLaN/M0F
yoBaqg5mZqhnLdebw4BJCdJZsI+VP66NpJjD0XvyeJAy0j2O3nA+hZCeiFWjxZidzd6lfy6K7By1
Pn3OiX64N3rhXoV5QBPczdYa9ckL9w6Yx6O/GvSkP3ep1XAn9uQ9c0fUNLyi7KLmya2IRkX/T13X
+dPKRj+6uhHKUhs6JVYBZNs5WKKkNOh8doa+nIsEC3zXJZowdpNr1m+M+cvb91zmPjuNkElntl0E
VQwL1pbAzhtvgRRW/ICvu+a2WgSLwbDXTJ4CFAuDMR4rSYxH7oY98dZcC+1Giqfaqu+iUkHRbJ0P
tChfuR+X97rGraZIkALfIKUaBnim2bTB5XTFSZk8lLMPCu3jL+CM0fH2VVCSBvJfVo81n2x/cndZ
NGxkNmWWaevC1PW/Vw8s0Cn1wipZ4GAU2xvetJodYWg2yRIplctEyemPxJAy1hAFyb1JJ34GRfjR
2XZ9z7jHh8TQQDjLJm9lNWglOTiGbV3r7XFoOucwAd8kXxHDgdGI+17Cny/qKjiRy5QxgZnV1K1b
MFV7v33HYZc/2hk0qtuXYxTXF63w9R9e0q76JC43SpDyHg2GcXBZiVtrtNVcuzCHMTBVu1J6IBqa
fRuG+U/VywdROnec2BOEalSkne5wrsUeFMaqn8ht6UD3apAYyRdBK9EeGEKVPyJBoyuki/aCE7pY
RPp0wWfhnwRZld8+GA3N4vei6w0kdB5QAiB8eTKuelrcBz2v8kddGj/C1gl/TFB7onHYMjAc3xjV
kA6jDLljxkfkh8PkNdR7c53yB8uwbcge0EcAi4OKwbtUGFZTqGaMBTX37vuEjgrUnJVjVBcPpehs
y+tRhC3HCtzKbeXftv9eterIhWnGtgxX5hSKUIZWbG5fdjN2GKHGveVmp5vS15rlvvqqgBF4tvLS
4xUU2NQir7mAZh1XWFqLF882mOSNwxUnMfd6qbT17dqpKrkcU20Ee5WuunjgFTU1dAcc868xTe0V
ukR/Cy2TrbONdbVl/jbN6YHTe5oSJ2314gvm1tLgjPsvVbkh5kX89yIXDmezIE+cWlXa/yjvpmAw
MqcyuAXERNS7ZpWuYh6plwGQJ/kZY/ALaA0G55Z4BgdUJLN0hVfbrO5NaVwG04if2/HSAPG7lHq8
y6cQCAlDWlrPgbS2SYFOo4G9AAwaCAkDXcSRNnRWJhZTuHZS3Tw2cbysJh17oON0UGSiiEqTYUVs
Kvva2U77XJLrpmYiX2p49rnpWXYW6qA4fyoZzT44g/H9RDRkGV+/bwu1R3R91OOY1i1xaCsrfJQG
0s8hrw9G33TNQkZxdsrfnSYMz7cPNw6n3VAl8UjpdM3wMujeIszb8nWkp77JHNaQcILyNWnkk/Sw
g4VCDx87hBkLLSIUq+sZON9MQvxc5Yp8GOwns1L+9qEPbAIWnMT6/l5gDAlSeaR3Nvy6A1ObdKVX
lndWSFZR6ZBQQxeCCMvZTOClCmVV3cHhsZm5zhhgp8FnPuadc6dFI/Mi8GHMY++/2xOExJwz7XMQ
9riz9cRF0W/6lzqTzjJ1qxACBnqIwjDSrQuiEs5BPANPEZ06+WPU9jr4JavY9lTb1LIMNNQ88mZD
rg8U6+IBSAkRO435bFpOcFeT2+El9bfzE+ncmzsM6dH3YaPpo/4egZK762a9ZzQaUE/z3mt3bpZw
N5OcWOipme3ZFcnD5mRsTZr3HQp3NHZ3CMK13b/v6yZk9j9WvGPq0mQmKcW8tesCYM3f23rYG+Mo
Eh9lEQ6Q1LR3BJ1du2J6CDlzSlCtu5LeMN1NLLKDuzdEEe+a4GpZTD/98CVEOR3DUxuN/Oj0rfXk
p/mdF7jr76PSQG9lKOgMAxZTMAXg8UpqzpYe7l42+ebffxnvbzY8vwxPrbQ5nyxP2rxY8y/7R4Uz
MVWljaTihRdpSEbRnryKksHYzQZilmyXwQwDi6xqglTRbkVfYWiZL016WSFqVP3BYOSLw4AbdkDq
16q5QQ3x6Ub7CbgtEsPxtXNgJ6QkjxaW/IVbgelzXH18/03ZNRoDPq0EpNhuUsOvIZBUJmTDblrf
3AbjwJPTcpTc8jijyDhZVYok7GZrJFddHWvb2Nq6F59UBIG39FFxmREMyYBp5xMdFWfdDIk4ucNj
SuKeFuesHK2xH7Gz9GejTREpVekXrk38XH1GuONQ4cDgUad0GKcDKpriTuu3XUiWVF/ArjCClTK9
5DwqtAHcNwkb6m1zHQra4o3/K0x8BsNl3+00z95PoL+XQ1xarx4ouiVq7vzQZ/nyVp/Ez4Ht97vB
ZbJ6g6RXqf4T7Jp3xDwUQTlNrjejXG3SMY/rwN7dvizhp/2Xhe3+fVN38EhZFlEfBgNiCx2UNVfD
f6wFO5Sw8WXzq5jZmOPU86qYt9emtGbSNNvLotQD7RrPdCjfNc8ONusHgcx4GXcEctwo2tpIF3em
ruXOgAycSF+MoZq/xPWZnMlpdJZ922wr+oGbOKeUwKTgL9O47tDEi5EYUdVdx3YWqTKVMiiu9pR7
4HX81joUCZrC25JAPPa/Nrw6J9W8G/EtmK4o32ehHoHmC7PX+zUP2HQwPUJCQXqimnEAuuqORChB
uPpsQjohps656hPbWQ5qmw6Zuo8nYMrJVME5vhmmZXmRjJbhl1ZAoSPShalQFCkC98R5Lgvf0he3
Xg1a/fEUmdlTj/vloHUFM8/5s6CXYiXbtniYXI6c/GRK5YJ3CiC/BNOx8aelG8H6SI2vkLx5yrqY
ZjwqL8//jNL66d+feYtAir82MN5nV6codQArG7br/qMuBbXmpISp/xrMl95yuu+bDJfvcsWZ2u2i
NKwv2cTFok3CF8cMdyAfxw+jg6vQxNfvJdFHeEvipqN2HGlLCVLSis6q3iufNkGW1nhkRqd8Rxp5
9Zz7OnPST/Q3PyfpJo9a2iWHcrCtNYwMEsxN/UcQ9MMysbgZcbMjyS9faZMVnG8f3PmABTr+768C
F7D/eBlc0PiGhbDYgJnnzI/DH8udll/E1Zj+ZV9nqOYMKse4M6dPO4XG7gcfea5PmyxOX8ea9wYz
mNg4Jg5YONHlDrVkAbuA0kW3UIVFzMI/q3wLiu9suap+t0NOpzQVQEnD8q0MOZDHLBqvtw8uStCD
CCfAXP6bkRWYAvlEV9TfjQze5i+m//9dqj2FZfq1z+sEXQ2YK9yT1fJWkERzfSKF9sRwrrgDVZIx
oZsQbdEvJH8y2PJEuYzw4CDnyClR+wDTCuMWxSJU4eJzzBCY4IGsz+QILsQ8xmm66K0d7ATjR/mz
r/L24ljaA8P65JQP/ls3EQuS8v6eRaS127ThZMc0qha37lSUecVRJdYvi2BrXNoYt1FT0ouPix32
W/Fa+RakPIljqa5rKPd+az93oQD8F0NFx2G6M+UrDYdf9WxCLa3/R9l57UiuZFn2Vxr1zhoqowC6
+8G1CPfQKl+IFJHU2kga+UXzH/Njs0jPqarbwGB6gIKXe2Rk3Ax30uzYOXuvLSv2kAJnddzAVEJd
eOotzCHc5H61XvpkvbTs/XLb26M0D9ncsmPwf/smgR/8FHazKSwpHuT4B49MvATCJbidB0MhHlFD
8KVkfmgzHKlNA24DV3R7tuYHTuftGQeOGMg7p/VqHm4nFDMo3X1eOONr7OSbIOl3N79t2KTD0+Lp
nJS495V1DeK0uPRNGFxIEaEPmTGkvv2MVLn3ep40MPHfK7Tu7+hlLsgFtR0C02oLRSP6AfGi8lua
zGONIiosKMC6F5N+7WseRVjrO+9Q2XiVia7rH6rSGYG4ZfapcpzuaNoDcxbOL6U+ZfuiiwhIbdyX
ohzLR8vK5vBjFCd5aT7nY6k9CukiNqrlZZ5RQf9N/ZNm6UxulCWvpYskcSKsfQuK1N6IET4rlJ9s
I5vORfsdlyeCZSgIHTeEsYmBVxOafqmKWn8DTzEcRO9mP50CCfkyGQvIWAWuCSMxlYe8ng6mJcZL
MI3BNRzgf9oitPZFa08nW9dWU9iXPyXLFsaE8c2mPr62sM0OyF32RThiPqp96z2DZb6t25q5pgMx
Y+RUQWDlOAYNhEXqD6vXEpCEdKBqq/ldmLwdWgEcJLRseI7lDn3pj3BKrmBw5V0rdLlP8ezugi4c
Dq1I5KEfdXQ/dXsMnVRdhhg2jTSyJwvCH3gu96mx3WGzAFsTkY+nG+3Y9nQWBm+4FIFOlHTs/6Ed
m8QHYictX8oA3mQ6ZNtw8Ke3ls4+7Wi4hgYHJhwtQaZghgEgfNZ7Wz4ui+D/+MtUpV3Sg36W1djE
mDb/y8v/fClz/vfv89/5x/f89W/85yX+2ZRt+Vv+1+/6y1/iB//5D2++y+9/ebFdUpgeu69mfMJ6
mMn/E2g0f+d/9w//7eu/leVk0lr+v2c5PXf/63/++muU0/wXblFOpv13xmG+rlMCEWcO5O5v/zZ8
tfI//mYYfwdUyelXR1pDW2cORCvKRkb/8TfH/zsnAtqmbdnNr4X4u0XX0PBcfozL/4n/n/gmc46P
+tfdWsc65DJtxB1o+MSwzP/lf92mUNfDFY6YOdUakNqSLN6trmaY1dQP/bqNveGoF6V6ipV3rudl
JCtLuP5kCG66zvJfOtvItrLMyn1qAqcsl4pGKUYnYd69M5zU7ww7jJ9ZZ1C2TPRGFoY8M4sXWwwE
OqTu2YmRkTczF4gj6NYGyZnM6CfXB5g+NHAEjDhl4idIkU1Bya7sBs760hLyUwDsUQVeO/c8CG/z
PMeIEpKRIDCsQeDohQmOpMb6uSb5NN4u8RXlDB5MHP8Yi8w9guKNDzk5BA9zPqZDbNWZ6Gqq96FF
flP+SqY2PYaQJyF8JNZRiewncu7pmNl+eKHYzdeexc5iJdp6oVr8E22ByaZBh2sX3bfSwFeMYdZY
90P4QxO5/1wPPhutTnjPDWqguw2SMI0+Q57ZH1ZLm3VOTxhgoMKYr3yQqnW3Jf5y2kkUfntpuOnM
g7Rec9Qx+9A34AdLEjEqH6ulBWfpt9a2z1E+EJq0lLWxCKJ90gh8gK48Dr6yr1mCSAjDyREOQH71
a+pkJ0IM3KJSTsJhrUXF+CeXp5pD2+O8b+6qgGZd/ry0PEzbx2ke5vDsmJDf0yJGeUDh+5kGXrlG
zQv3oBTIoKKh3Vs2A0B49M6DSxySl+JpWU4Ane+39PGmx4yeMuJ9j8Tj2MdL51QfpfKICpmqYhNW
PVtmOndmq+Fcz18vHJfQLgdsH1KBoNtHDV2iGIs8owZ6Fp41kNVrh9AeddHMVP3AWA2eGsHfvyun
GtY2CPqDZtXtUxqZG2sY6QHQnM5rx+fA6M38fKMjppJ9miQC/duEnncdW2DFG2IIJJOuBj3Du4ii
R4NG5Pq29+I/2+DOp0hJBss8pUmJuHFI+weTVu3r1KNLREiTvMRR627JC9iJ1KqOse+FVyhaGUi1
YPjOIWpF3oHEc0JXMvOyfj+RM71d9uflpTkBw5vtEvNFQBjon2/oCqu7F/r4MhHFhXQik/ulAOgK
E7z6tKWjUnyzhRNzCMljRnI2dIAMldWZzM/sJBPvOWnS+khV2+8NS2fylA7Xm+/eRUb+AXSp3FSx
ldxLW9uX6RBsS9zakK1buWtn+ovtIlNw0VFA68I0hONyv+xShjU+N0swF8ax9uST1fsAM5tU14U9
o/TkZ+nIP5U5okD3KCNs5MutBq+0Jiu4NnfLCqKg7i3tTC8CJkyA3n03R2tNiF5RX3P+K5FRbZbv
oKwlnNlLu+ZLGzscfwo4+Jw6fs1nGtbyrIu9cuPE0tyYjfH/0EMIQ/y1j8la7ZCbavkmmXsoO8TS
5/yX0wDQnM7VItNY31gMEUarO3NAS6cD0iTHa+pfssmpLy6Gsv51akgH8HQdKHzIInYTXEn5oaP+
H8Iu/e1b+abErWLiqbsswIkqq57xoRHupA/S2ixxYWrmetEjtM4JuNVY2HTiUvtqCPwrFfFRS7Vi
QDu4oH06jSnkm9JGjVVLTdCBK14b2cp4F5p0HbAV3k/D++2fktYhn3OnrSfluSjuKm099BhtkOhy
6kXuegwEFaBZ9M4HA6LtMJn9D1DcD7UvfxUBUuuRMOUnU2rfvIp7l9L1aiRD8WIH5NeGaZfe9cLe
aZPEk+/DT4HVam1qwyQxggjasAG92CJOawMfP/ICzw8kOr6B71+oTnky3SkFfQVGviR+vcgOt3VQ
JrrHZaeVRxkjgZ3GqWbn8/3tMsvPayyuTVInG5tk9SbO4dsxMzzGHsF6etbdw9vp7pb3G3e8iyhP
AQNrs18je9XFWthClLLrCoH+ehltih4rA1jtaDtVpb3TG9qpS9gJwHbOKgZZyi0hB6sloI0DtXsi
huPNDFV+jyrpJ93L6r3sCu2gCu+xGivPPnpe+bjUoct2nBA9k45lvhkqPsOEhXvTMza7NpbtHAqn
aY4OOaCJDy6rNoHkj576GTnCemBY88vCZop5sMWfxuohcSz6FkaR+SoyQutjuc/6DMGh38JloUc9
Boqqfy5y5fJgcuC6/doFhF6ABsOIHkBP3yNT1gDngKuEreGvb1EVk5P259u9POCqrEPP3xpIcCXn
ovEbp3ry6zig8wdMoznT+vdVLPx7zJT9uTCMKyRMRsFOBh0jTTEjZlaEITKjEWQnQB/GmAzEFMLb
XAU0E9yXuOkd5JyVfRXzQ1Mb5IrZc9DiTKilu0pB8Y9wPYf4p93tT3E9lEecNbBKKU12KM7w68yJ
zEXcRYdQ79+1xCN5kaHaR5Ez38GiCgMeitWhnlixvTZG4ZOTGWAS/2CMhDyGpow+8W7tloi8PCWP
efDulpDM24PJ8Rq98K5jrsq6xCF8qlR0NcGgkIAA2cQmKSsE0SSZiL+BagAXwHEQp+Ee9izpMoN3
Xi5iVXvlnTxqsDEh1nTmUySQEKcR4zqKz00kI3nU6Zc/gLRq1sL+0g1mg3X9q51c51IZbr8L5Y9M
eO23kFCJHd7jbEuHla4mKxYWHw3/WoLE64cVDXB77BhcXk5yy4wL9EucLCDPufwHAKW0BIxdxF2C
w8W+VHyuVy8Ac1HKlgtFxdgdHRKtPL+BJnV774ewPZqC+41sEFK8SMbdF6VBqK1ZvEGB6A9irF5u
OjfXKbea1SGzQO9fgWjyjcbdFMJDqpzHMZhV6R7qobJemzF+nQO4+jyeiR4BA88qS6BzzCOFPJLY
CFBLAsif8QLKeqIsU9uxFcW68PzyIGq8OYsGLOvdRwigTwRTHSK3HN+wDJ16Ecc/NK37yXbmoXVO
t5HjDT80xOWQXdofjc4qUxXfaP6Zx7TGOKJHcXNfCKEdcymxLxZoEGNU63MGZjFU42Np4IIBe/i4
tCNut5hI2vFBzFVOkWXfES0LLKsfy94xta5/aFpbrW9bycDbfkPO8Q/y1oPePS/raJ4W/SZ3QbIP
wWwlhI5o9G+TrtRRJYFHLiuMi3KIrGtNWgclM7bMAbLKlmHYbQHt0Aog0DXRKzjAKxvNXoOIqj9H
EV20StOfJ9+KD0llv9C0xR1Jm/AtDIpXP3X3WcUKvog0uv6FPsF3G+D3r1HpyGvsbJeT0HhuQ4Rk
GDfUfWvVw5PlCRRlpf/hl1LsIlhF+zpwvI8xNC/OkBBwjLWvKr34aCnSIlGg1Pd9afGvYNcIQqGf
x8i1L5FPYF5cFhg/GozdykV7VMSZybQKZbKm64eij5r95JCTHjZgXSenobtYDjvS25xdiu64sU1/
H9vcQaaQ1Nx17+/HKTY3TSOeeFu7O2l+dW0YPow2UX2B+pnKcNhq0rbey8hB0c9ysY4qWtROVzhP
t7eTENh4J0lce8pldW/Y0wtF13OrCqi7aVsQec9xxI2wH3cLV0/mWg0cmSK0zC28r61AIsIC4AU/
vQzmd5qbFhd0Nh0KpM+hx27ZYDz4ppd3jgflg5odroObOG8o/4oHf2wEET/xiz+P79DXIcQfKwtC
8NyksQlxiS0t2SgrLs5+4+RvGLkY+gv9kyRKEzYBkuxzboQPy1GFXIj7sew+xFCQmcaEpN36kfRW
S/CcTYLbIUyQtzfut9aoY1gQSfwQTtx3/3w2FAJ9qON+LUpK0w6NHTGA/TmK4t+LFk+jYfQUMsrW
7UR7MaWFfhd932q5SLA2xpvUQqNrQkD4SF/dsBXPZZtidx+qLYKY4FRkcXDFdsTotY9qZFios24a
ay0hosXQHPs+ssq5TEZCUWkioS805iQehvnPdIb/GWHurHOd403RdZw85xqy/EchaeRJjYsGpd1t
NwzfkI6Hilq49KIU4RXPaHWBZysFPKCKGo/gQlSkaUh6IP+d2442L5p1NRKisYwqBhgTXJV2gVU9
ge6vMs/Zeil2ME9Ev1RpzTY8GpdV4D5KmaArbQIVbCv8BRtbtFsGRX24Yqq6beGgrFOvt6/JxM2b
5AwdnGCoNn78ZsWufNHLqdxHYAdmyJl91QMNa5smD1Lz7qBFjR9zcpuonXd4ETYjRyc76TOyZsL+
36GLywvPO0dBd9KxPFxlJNpnYDiNNjWAUMQdjVFUyUPiGaiaeSjjx0b04pzOwisBL2B7W+3aohi2
Ue2nd447pXfpWJFAqdSTB6MUdke4Ii6yYJlC7B51Ke7xQCN0qtcuqUU3g75m970Mw/Ug0+ApHyHY
NKAyVmAytTcPTRG6295+cNCP7ZuUYo8IQRcSaYqfik7Xya6b5slwggcQNO2oZ69l60TXgKhhO80l
5bAXoh+38hepyfBQ9fmPQAfyir0BwNBUux9pvTbbxECezZcl5MSzowNVygQkExI8l9NQqqWcYx0o
TWAdCBcgqm4pGnuTHJxYp8kBj/DTi9OEoLgk2LQZNqEq46DCTuEeKoGwp8GPf6KTeL/QWkk7Usd+
GM8LtnV5ICfXwg9YSRKhwz53uHlqbPockBqBUW6p8dwA6wGd/jPvcs7q1+V8EiXmubIgkYsh4Z/w
3lGEs2d7HK+JcH40auBfaHnjtYQneZ30li6EaOJLCSIPpAsN2L5DMaGP489pgM7L4KncAiBngrZU
fRiQOXMNNX7PYZgfhE+FzFm2xjjeMDul6H11AurAJTChrl4HLuNXr6iyp47JZxeNOxr94XUZImMi
wH4f3gGBwdA1d5M4aJOE1WsNvwiOEpKH68vtVgdDi9WQoKWXBk6L2xkvS7IXXIkHXWonr2y0BxD5
Jc7K1jzbmqOToxdRG3vNcOBgFt+VhtbBhhfufaz7EiuFwekqg6EEZY6Ok+c6DlxXaV9G3NPLnuc5
4lXCNT8vr2AFq7s0LE+4cTqonB7Uq6bBr57w0y+VY3wsDbGwmq0w829Vqug+jF0c5APYrVvzqfSB
X+MzPN0aUn79ZrtZ8py289nCd9onRFQRJtgMf2VEmNlydUXtofOqu9FsgyvhLNNzFVIQF2oajpov
p2co45TF0wy9C3iZMYBcdZOMdga9AFhUWX4INeTKn2FFUMEQadE5obLDEjc/zZanymFgO0R5eegc
ddTm/nlMLtEx0gD5KnBYy8dsU1vt/azZGqXpzB2caFxVGQ58wjIKZ08DFfGySKj5x9QAXV6536Xr
5scgQtJajr6xc7FbzjcDZVPTCbKUkiQ8QfsWFJwtJ4EAcHnf2m+OwHhOa1y8Mz3RUeBnO3+wSFyS
pQseghNKWmKYMLS6PcAuBAWk+Awxujx5pQd5REthPJJHuMpVrjZRk41P0ZQigOcKPdi9UE+6q8LH
NE5XitNLjmAx79Z2RJO/juorKc7kufhF9ypdi9iywYp/dVGzLtohCWcFz11d2/lDXfffPCbBZ4lv
eIVFTDxTIK1bMOF4h+f3oYLav86kcSwKyiGH0/x7qYJXvR0y/Gj+s65ZCGxTuanjVlwyFs69clNM
kbPEQIr0y+7BsN+KgEWDAd/rAh7kOy6H8ZuJgAxDOl0KwwZIZVWd9+zr1SUeCuNT4qcjvcZUB7ZI
fKvQV0jhwlDeCC7YMq05X0Xaj9CP7ttQq14QoOTnIFT3o0NTeJsRx7nqDIdfwo853tGOfqbQrDZx
6uYvSHKLU42OmIZZE+48L2XWMusobQKgVo1X1/wpL2vf3UAkb9ZSI1mB9HbPZeEvovUwBzajhyk3
DcKg0xTXxRo/KlCfsAesDvhuJylp3FmsNmrtEz9Rv08TCwBWlFNbBbRjQoxGlSL5zJuC4WrRXnFr
u4NWxG6z6UYwxQ1Gx5umfvmW+WWaSRwGBalYC5Pf8bLgbFGhHqOwOMpW64+xG4S7odFKgGqr3pPT
d5hBL8ilv4d0+LwqC8hh5xlFevHmwuiCbMuvP7ktnOlOWBdTJfala3rrEheusTeK6nttDAIHPKT4
5VmHOGsbwoRbL76Q5Q2WmQaHqpfeVgwQOoIZyL48lK53COJ6Ovl1dDIGOIdrZyCzRth74lIK+l+s
wI2n5YfRRouyyI4d0yj/HCigMIFPwiHVpCPDaAdbo+FqK8uy4m3fmvRqRi6yddYqVgz5oGNEeVBB
qxiw+rSZE29aVUGnrj4C3qe8bV9B/iWfS/EyTq76qNsYJLcVvaV0ee/ylrTx1te1D85ghHPVyINx
q6eF1xyKIqOsDor4bjJrWIJM8HaLSO6fmrmU4PcgK8P7OO2/aYkIvthyV20bTA+3yUCgwng9DCg5
+lD/SbAGmRWe1bwp2FqbRsw32ZzlkZMdfKbDxSW0PDUH+aQOCQYB0ouC5AfSwwMSRNCiCt+G9DE5
THqQIeFMcDFNo8Q1jYbh1lEmpDndh+qx9MaKbhdp00AScYlnj8lQRidd+BZIv8j31i4dvLM/P4y3
MhDWoOkWjBaBADyYZjIn+DYDuonOO018cCs2v+SENJeh9rx8iGZPVxr4KuccqB6a5V7Ct+I9mIR6
wO25rTx4E5FIxwd9iH7djiShYb35y9Xi5VRkZtdDu6I/L0dacP3ACQVvyQlt3huRftNuWTlc87tf
htoHdKbisHw5DQhoH0EpBjtrFP7Zotsaq6T7sg24IIY7fGYDs+3GKQnFyxR8EdLDdXa6K/Bn+9yO
nPQ9mpHHPESfkxKj8ER4jIPasA5/GdpT7Hk7AzDgvzRwVORhja6x4ywJzvFEDkIEQu0W6GygQQR2
B+BkScbuQdqh0oJpYqI0p6vdnGdxZDoPdcrK+RPJiTmVREc9yQ5lDd90DtAeuWDUME9czcDb5L3X
7IgPDC4NkWBzoVpEY4JPErRfPBevuBFexsqYNloCKWZp0DDyyS5JJwEzM5w13KhkoEPrehkc5cTu
ovlpaMlbUYTKIatBTxEzAXoSD1rr0Q5qOOwO7WOI3HLribC/PZOph/uD0R0c/wN1v/2aZxCyvBjL
uSrUm2wK/SoD5ydWLftKD9AgFI4G3fLgkI7L+ErkGy0mo6owy3S1tAesuujvLGF8+OaoPcEIIRj2
0s++2rGPqvcqr1+T+WNN+DxiJOKHZc+tpGFul11zrO8q2aTPTu99UkGVFyozIoBr0EWVabyUNnF0
//JMKcSW+hy70+rWxdALcIEpOp5zz7u0fE3zT9C0OVRiU3uwVEKDs2numS9n92Z/1Rqve+wsrTve
2phidM/oQAHim4BCx4S8xSIo2m0GPXczWUF1cGfE8HL4YLyNMw7EsOu3xpoOY/6CQgVhQjMgbtGx
gtguAFPbtuURpRw27FlGkkPMIihtFvl5xGSLMbdxqyhg/KHdUjwX2uNANhKkJqcCcToEj0UkExJF
5kCAykzRw3PoMyitN/i92/vlQQdKfMhGh8q1mXt7fvGwGELsfLg6kRHc58PUviax+Zh6xGUuvZ35
FYFc092tIe7Zz8g0ziia6TVgKEE0Bilh9pAo5Cgbxj+Py5dcy/BPIk271dLXxsL/FIxNdnKRauQC
T5lSDulRbTIQMBTEx1yAjBbWXuLSfFharamPdSO0U38XBr549keGE8y2z7EdlNe6wSVyW/eW2mNs
CLBUFs4ks1WYytDM70K0dSJtT1S8eFTSF9VGrKR8EvdeZoltPxl0m+bJRWtCZkgU5jxgbF+GFvZX
x8E8VZAItqn60Pgsq/Kz8grrTMflA6FycFf4nbMe4G1+l7ZxBwNTvYaZVR8zxsm7cnDXEeZAwuOr
Izr39J2ib2OaaU4OaaIf3LzK9H3gE2RmNoelUaunEfHNZFaZnCe3/SAhtDmTgIGbEEOdt87u9v7H
bTNubm5lbyI38faB31bEwtdmKU2Q3jVzTkcoQflz9qS1QoPhwY1smF2E7G5usnNUXrfNKoHlmzED
8Lgkvfvc0eaQR/qj3PP5Af9Mtxs9PHZJKqK7MtbQA7uDeBMOLg7RGdHWzK302Zg8JnSxf83mDr+H
nTbvlHwq9Z5yWqq+2Vozb52ZZfC4IPgdFX6PJfayRT9Kmzq6p6EDQ06t0TYClqLngsB2ZvRSho+m
re4DbSRCcZ5dtF61w4szPU+hYLS4TPlu74TpjcVhuXCp3MEnD/JU2AgpF2B8PmbWTkSh2sWRflzi
PPSwbQ+eNyN6FTsrgQ3VxoU/dqT3Fu0WUSkxF0B7yi67cN7T91riiLuJEDm8EsSczBx2ERj90Y3H
CZU5YUyLShezA/aOCkKpMcovTRTOLw32WGarF0Ku5dkpZypFajMPxVSU20Qx4DhBDj7bMOoh+dLD
yj02XQMdtYmIJMCpuu7pDeNkV+R9+WySLDmfTFHddepIBFoGP3IJvyC5cFdUnn+XVOZ3zN+sYQWX
ZGPUwznV8GkPBKrbU36HlCj8mp+oVhrvYVg+B3OW1fLgVv2fZ+rTqE9xksQnBDft4+ilT5GDs2XH
ZJbrogzMo9P1OBMdccyN/rBcfXmdfA1uM+2WVz6xPrczMuN/tTM1y6C4Py2XfhQQExFogwGFkxBT
0XZEOQ5NcCbX8addFh/YtX+RrT08Bwg5GF6XTP0KbYsk4O7P5R9F5k04EVhttiYmu9rFOuffUFPu
Lq8DAHzz59T1pKHSjIA4UBjBBRZCsv/nMztpaVGm1nCqq7fl9L48xLmEZjHQ/zSweRHKRTxUm5gr
YTnZszVwZ8qgfxXl5GyzurGfcE//LigFX3JCrblcqZQlbptlTfPlfvT9bG3DXTzVczs2G+oLzSTj
XtPsC8pvYoOUMeVrrD3vomLk4nh6eNQGvnQbOeie+RrnbbwPHfTcotHfyoIkoqXhMmZmcj/E9h9D
ChJ5Dqcg3LHBgXxKDR31nDl+YzFz8WB9hmZlrzLQOYnpdWx6JDK7udc8d4BwoWyEF0JL/DVq3Hjj
lBpC4hLwE8JMohfxDsGEpAF0E3FOArpxMGibzmiRp9R99FhFiBPiTLYXd2xdKocuP0W2BWIuDrtN
05n7pTpZrtcoHeuNrBGe+G4Qb4wgRoXnPzrlaDzV+uCsy9Z9xiqEf2K+KJeoNQ8e8B5XtLFTppGd
nLS2ti0K2Oeqr1/FrJOnvw1WWBngA/2tM43DJZiFAXgUiweyBTIgJGZwGEVT7hUL3go4vbpUmtFs
a68lVGCYjLNQKW3F2m+/fMBVDFX9nt5Yr56KNgJIhYzlHCfQ327NgnKQX2VsZmd8sNVxeTYZ9fxM
xvCorA97Dn3W+hiG5tisIMC0jG0Dg1QgHcyGb+okZQ53i35Tln2d7zqw8pVdf5aj/SV77g3T+eUg
ac80zTv1psUWv/S8bm2xFukdIdDqbqobE2J4bT1mJsWtX1f38CgXcXtfjdE5yEd9g63aPXAALe6R
OXQkCNbJ3lcQpHMjaS651cj90ImvapLNpa3BtoH3gByxnKkysl1WiwKr8CrYRkNh7ZcBLn0mRUMY
P9gQzbIkdE9P9lRpO23AQ5524mNpeXaEyd7ZDqlXc8Ww9KL11BwvWqIzZB38qyOISr/JXpaOgnTy
ZgNYtMSw2lo7cCnuaQE+jCAer5obzsCcdPyAPhdRQ8JfCslqa3Q7vtopzUK6LI9GJCAoMERdLXOc
cvgFnyF/WaJUeOH3cf5izlMYXtgM5w+D5JC2dAEVy8QOcA1XYumT48KUYtlkBmtS5+VlVdAM7vpp
IL6Gk27Kr01GYojD4pcng7uU8+2d8PLyXIf5dhrk9DpNhkWZBsEsG63w07RMhEPW1K3YPq1dE4Es
dFut2MUT1ajEC7hpoj686DWNyNttXfco8m19DvliOD8c8alu40UgxGilPd1EIUt9lBGknAS/F9vo
YidtJluRKxj1q6AjgzmMyWrQg0q7yLz31xHwVDv001eM7PDJbbwoSUS4qN5j5ZDABVfKJQMJzbL9
YDdDcR/KNrwzKzPDVNZml+WZPr+8PfMbQq+yqN+lbagY5BDFYAPk7TqY14Gr3G0rwmyPObvfJDST
kdIbn7lrhGQdcljMHeiX7khyxHJ+HMkUc1Eq8SmCqxngrzRmYGOmB0W1lQ1drUV6U/bVZajLYpVo
4e8o5ZBeqse8GRXSO3hs2jQaz8g41C5VqFSAsd6uEcQe8JomLNskg2IOo+FrinFtlHP7rXbVKUIQ
QFKANX4rWnUInKh7z0izW/dg+6M4JfsHYNHaH8ArpwlOpMgysdWTUS2Su+XSEHrx+0+d3nsRNKLq
Bwfn2UnEeHBl6WjI/dza8/e2aT7lj5CU7WcUwqvlQkUcbTGlY6ScWm8jNqyPztKNfVApZ5PGdX5X
zU7R0daSJ/JR0q2BsgfUNi8rz4G5rPvNhZM53v45GNK2lYJxX3XMh1ys0Y3b0vGYPNKKZr36eTls
ElxGSUlC1ZOoogxQWeGcKETUpdA4sHUpTPZYc6qN1vlPtUiSc5xq8iFmtvrQTEW7MxM1rm8v6VpX
BEC8diJmkCGbV0yhw3qJ+1HxqO2N+Yoa5msrwjW3Caox346SbpMb+8bGmsX+KlLHyhyHEzGAF5mZ
bEeuZuBw4rIZXO+jQv+8bgo1PsRxp7FmpM3eyUbcBHEb7rWKd+dPm5tPetnhqI7ztc5Zazsyx4H8
rJOQFzS4jg3IzyFv2SrXKuabEO5BpMvyOM7LiUcYwIaMT29dkoKxCqO+/hYOQ8yBcKxuz5av3f50
oM4sK6K0k84MHjvJ+CBMDePoxbH22IJZfXQ8YBDJtjARmJfd+yA65rxlUl4xbNDqm2rjniEdtMHO
MO6LVrobx9Wqz9sE16zSP/yPqmg4jLpqo4Wd9qhMa83v3b/EjMNetCm7G4M/RUFm/uqEDx932UGG
BG8x4hTnKoQECTPWLyzehISheIR65ObGpnRs/5Dar4v67dbtbSBuodO16H6B9z84jTERWZD8TlVM
UG4HJTBvi1PbcyYLcx8IoBMT6hSmz0vd4LTmuMXY7SkR7zPBOLqw0SlqmXMA2EPKNOqfbYkK58WO
obqHGkEWBUKvp6qjqBm13t2AnZk29fDDsBwFdMhnjQL7XvGLrmqTiFTD8d8laUXr1nHwr5t8oDaq
UpKSWcGbHiVIYGwkShDGyYr5CtoWvarWmVM9QucFKCKdaZ+VhzGBY8wywzw7L5/tyacfHhfg77ya
2FFwEWhNiXApinBlGdEGxjshX7kxEfYR/4hSayPRyGsuqnjASdpFMMWipQ/nE95j60e0NWrjSWt9
88TvExX1hCeeowSbf0RcD5+1EbYajeZo3ER+DsgtlkdR1QXjYHxehnIOUJn6tU/YTgv/NW1LHJmG
+GlmubfrI7GpJEAaE5TOxtebaTM5E+11bUWuACVG6Fs7PPg97//FSiChpW3328hEuOLkK948schv
xl0EJmyTzVeSgi0MBoL2f4/TwHLjteG4xjbo4juh2e3ZoAe0Y1RPE3jq750u/mTP3DRVMZytiFhc
E+3MdojFd2+qvtsRjSjyevZRmv0CXwY7EiasQjTJwnVG9b5K9STc24J3pNHd44g3b5s4srvo4Rdw
wV3UK06pGs7gsHjnjJvv3ByQVVejgevsfhZi0weJNUKQzVTHd2vtbb9Su9xGbWhb+pc1NW89oEWc
ls5JCfOLKVP+QPcf49D8oEnGR4QFZgdzIjtdWdEdBIp7S+nTNginH8wL46s3ivtm3LU9B7cJO+EG
XgSxRN2M9S6HU0ckEGTLod0RKQkBuvluSHWtCY9dibH9ItqpWklL/ibKHNil14Ptt+nk6YavtiBJ
n9Q0B6r7nJgHM1nLhEptEqwHcS++qRIkV5o6Wz1hnKS17wpMBPNJ87vVsKmEun9A1JhvRVvWm1Z7
75Rx6HHAYP6sOAoa+kMk9fEwB4CwgLcvo4PsUi8RwQfeTkhlnFWqg2uE+5vRQ71W0edQIE5TgZE9
lUC2ExQoTOSAHWa699bUw/+m68yWGwW2bftFRCQ9vEqobyz3Lr8QdjX0fUICX38Hqn1P7TgR54WQ
kGSrATJzrTnHBNovey/wQb2xIPZ+gYNwr6O+QU/S7VQXWadtVmsv8chPmkd+oIvhp69gvBbIz91y
57tUy/BS65tJZS8+iobdwaWkfmhl94yAwX1MWYkRcd7XmNRHG40m1ysMVjWdvz5N7HUlJSyWDBZg
ZMmNoTF/bbOblPMbR8i0TxA3rQ0TETdJE+FD72s8szeAHQpO+WzQYd9WmrlhROs3jXBB/yHvjqLE
BPevfYXUUblQp+NGkNwWtAWJHYggiPKWnr2r3RhNREq0oDKM6qAcrjsKBuAw1ByLrtqVpsN619jO
cY+zOnOrzRBmu6kQXxQCfyqr2lFjzKkbti8RbvLd2JifQs8e1SjTYA5jtTYaEcGYbfxdV8ZPU4nr
qcpaM6g1f53YGH6qaPw03Nrbkhz4p1DQeqUaj0MBi1MVqmKsIbqY8+GPnkQMeG6/G32II57kM+mE
k65oROBYrTNai5MpApfqM6d88svrORZy29UDWMrbNPKKdTzrbmAMQ0rjgqmbBkqXVOF30QsLjEKz
MbWBDFsyHvZJlOPwj91LHjLSKYuuos3ZE7SC3zsBl3hxCZocLeNEa5yPauukbzeUGIzyjNrySPUj
vBog+6TXZsBYwl2OoQpnMPGKRXnUWpTGac5azWwNXHvGfK1iehkE2/brAWHPXRi7iVV96awO+ZlP
86OFALkDUkMTsGj2MBtwarU6eb+cYo5JbIzpVFA8U96wRqID7cqTZprOzYW63zsny3hhLAgD27aH
jU74IvhVAVmDFRMjGRZUhENh+KnLXt8zVTW2g4HsQln970lLOG/jKAk8g8tAOr3nKYRXMggR8vQp
iRTl1tPoQ+pNeQrVj4rmOqWXMehjvblO7jkpvkXYaQez78judDpSViY87c0c3egUWZukGoCKVwZs
r7znn1Q/s0q/eR0CDNkQAer1frKvszvvmjjaPhzrIznCfRo+9cbgBViOYkwWuGrb8dpZhL67enUj
B/Jdy8kWsOr4Vabm76oJf0UsZwKI3qTv+v6RMymoIN8/VLFwYez6cu9p4w9h44F3mA+spDz6VVxu
EKjJQ6GyLbZTBsd6svcCxJllzP3OsMEO2ynszbojsTuNkou7bKBxvM4i+ZT2NPzIATf2Atuo3Ymn
TORndGLFoc9z/1S19HDtDtKPhxKZcHnTeVr0NOayMrG7jIV/YnzEbvTlxUmB8U/Za6Jh3vPM9xbO
Wx7Y/osb1genRoBZ6kI9Nq+1nEEkNv6PCU572YaPBvjxIJE2qWkM76pAUxDNnr3BrXRLVYNIpmv1
jSxddZYOREW9b0+VrviyuoII9jS+Rcj192RucR6xKBliL7x1hqx2s0e/OWtL7dZSctqYzImxsEcH
T+XhPnNnbSuLbB11ktA5ybdEobDeQeNGWwIct+ojO4hyX+2ixp7Ps4YFXKJkPHrZcB3pFF+zrCG9
yHGiTWL67iWhC49JqDjlYx4TrbOrLMKuh45JfpcrWLJT9l06pbi5pXuZ5Q2/kLkbDdY+gisqrsrm
tbIz9K4xk1mjLC9JlyBKdWOimouwuohD3ufNsZW4Vgahbf2wpxSm8rNjes1+cAEc98S+QfNGcegm
HDaWy6WI1s8yIsAyKI/MnbEiJIg5ncg7gAFDb5bb2Uqn7rBta4PBykRGINAg3wYrW0LqXGNtO5V9
JXfMW+u6F28GV083dG2SQBOd++BMXMlnLYHHCA6eNDidNbVxw1DHZMhjES83RFaWOfy6BjduweCF
mlMR2eNm055O+Wubk45Hylq6LdXw0fd5e3YSTOm9GZ7mPCqOGcGFiXCzlUJ9FtnjtCuVeTHHGkL7
6DqBAh8H1WuJ+8MiJecIBH+Kh6YXBE7NZAuGmgewPepx/ZhPrpLNtqLOv+pNJrW2kf30LdJdtSmz
VrQWfPycZUVprvlmwXGIDAzLcUUq14g0a6eKp6qtEFErdCQz7h105ba3Qz9zhCBCKniW0bgxxHWA
a0mQhw6QTxFRX0bYpmnrDJvCkd6Jacs6M0vrWOLbWvdMwADHC8L8PJ8vihkmqrZ3kx5LkGtjh8Gs
/eOy1AuhdjjpJle6/VZg7ygRPg1WgS2sQF2bimNde0RPkoi0TTpv54sC9kTabaFf0p7BnHZwDbqi
plmd4vpZYzV7bN30UE/Ixr1pX0UusGKb3DSM1Wcycojcg26P17YIWDsNL/RDfql4jJFWhfqTt6iz
0SQFs2FGVDVhW7Ik+XIHP98nFM0gFIu9Gt69pqvPIivtIHFLIrNYJwQ1JYVNDvwqsJMHBvBsHzXy
twrzB7RH1roymbDGZGKHtvohDSc5+iGSGXrbAPak0e46Cl6QCpvopFmqWBtFX2KXYqVcO6Pc9Jpu
0zFqKeD547FNNWZLer5vRPnI6h16c5R7R/pZe6fLs4u/2G2HhiXT2Fk7Au49fkvogXKqt65N7lzo
IHwpnVMdGxNHB5RJ/BPFltb2J/Sg734Z30q3FrtJ+63SG9k87sXM05Gck0yeoxAYkoe4gWuGKqe3
Oi8BvExtuUMGwxk+90zc6tJeDcix1m3nkBkqChbHmG82bRsfXA7PBQue7yN+8k2dEZ1Oi3sK3BxP
nm5I1nbQMYRvn4secp2XAh9Bh2SgWKjSi2Xbr7Iq5APV/J7AyKhxBWS4cVx3DHxIQNr6eN/oJMrM
c90csrygeUgOFgtElmqujuzG0kwQ7eFYbYuhf7aziLO6GN5p9kAFNxg/IerVx0SrOafuN00y3Y/w
8jkxlkfud++3ChR2+ep+87/uV/e9rLzrDWTs33/vUt7ICJr2xAtFdu0lQ/jZZAwa8XIPxsEH52J6
vT+W5ixvNFFZR6+pI1LXKBaQMQWxYnluzaFGG3gYN7k5DU95CNTDMvqt09Faq4np46gJOQWhrc9R
te3lMAWpF191pC4XqTe7yszmg1dl8jhjV0xs71qaLxgExPsYd9OqqCrrDXjk2og68gkz51rpCJeH
uGhAmMpHCxPvZUhdlN84HAjczR/MgoaJGJJ2UxHjeSwKFse1DJTXJgePCjuozzkN0MLgjaK4+tE6
J9TqxdYkqXxne9LhLNVBm/UVoVaDfktzQhf1OP6se/mzzbuL7aYIIpK6X0Qab8CGmQJ6on+CaRjY
KCe6pm/OJuH0QJnjx/umn4TxkIe/kehMGxqVVO6gQ+8GsbAsSNBBWaOPyZEyxLXph+Gq6jSkTWEP
rBMTAEjSJ81dc7798BZZkfFK30x/gVOB6f2tx7V/EakYnsuZXFmn91cUxEgMRuTzGMZTdsQ3AJpa
QGOYKJwe5rJG+KtoG1ljASbMoHw9I07mtCyu77I21JGEwGtMjYWYhchaqD5wRC2fpZ9WLI6l0kD2
Ol0Az84H3ZztaeX6nn65P9CFRNyYioTF5Wn/Nm4yQrlZnqaN9LtQXxJusez795T7rfu+cMBrlU+9
vvn36P0BMWmQbQxEH5I65/F//YH7Xb3VuV5bOlHjvIH7f/yvl0qQH5sxR1X+77X/3vx9X6kR92jq
c7u9/wWmTuPemJrHPhJkc7VkeR1j4ORkAVi1c7zfr4tMWlyAeYh4WAcgSU8xI5wQYi/77k+8PzCK
JN7UEhIVvesqtijf0hWglkNaI4kwmDZoTnh/9EwVp7vUEg9ETKltPpUjPkXfL55Jgm55f07A5cY7
C2Opwdb20Fz+3iwsy0CqmRFK48sm36XatBls9RkyraOF+v83Q63KS6F8smGt7kIMkhUoH5q4Htdw
LLn+t5tR2mRcIo0OKXHa3qEKsRe0vX415JGsx2yNgqz5nuoOwTQSBoaP+FWz+9+1p+fXKm1/5mZi
ByHRU4/t5BvIPrrmQRnkNohxIDwkLj1yJsr0bMPJBV7kiqPyyCwTRl8fMpn4pwhq1N7CxnpJddPb
9iq11iWlg4NcKpO15BI4Iv30l2KlU+om7rl+bVBROE6t9kcW3gDkg808wJV1ySMI7vscOv8PCYfy
Aw3udGVl1TtX9jaIkQRwSrEJWW1e73dhiDw53qgHKSV4gIxTdx2tsrta/3NLxT+VVOXBovA75MQm
JERKUM3pRHx12v4jz5kBxOaSCEyCEcLvaoffO3xZSmCpQT1nhDWo1RHwVYW0wlO9e+O0veZzjbCn
1rF2jdiQOi98TrLqyJrAp8jLhvzMNCAJRG3/7es664+KB+OYGtJHIZN+elZRnhr/QbMz/ymzlf8E
RecgANVuEmx2+C6SCck5m1lzaVqguNk5VcvMj+ANJMB69XDfNEu7zu6BL7nyOcE0/8MykD7aEfou
TTbFC/Pf430/2uZ5S+1v2hVeLn9Yc75xRBa+5slAOgKGpSXYaqOmyv+puYGXgPpVQwqFFdJ2PyXF
K2cwMd1I55qpa3cFzpTYQ7GXLPkb3uSHr5mRU7WjerbSiwZLHMnmxNBktFLrl9qtorNyrRp+T/2l
m3767KGjJ5um3pspk8VcDf4mDl3YwNaUltscYjeeYc0C/a0lP3JMK9sp1OTpvtFIKupYGb/6dZ6v
3XSuHovYlHtH9ea+9KVzE6TjEQ6Erb1h+T+V0U9pxnsNkfhH307lVkO6cyRp3XtMWvIv1GhEP12U
yCNN3Tc0P9EOpHd8iFVVPSOui//+Da+YX0Wa5K8j1X56ISrbN4NrvEi3/rj/E9P3fgmr8U5pLJC4
KHc+gUHVmKAuNzMCYbeFXxzyeoSF7hawfqC9ba18KB87La8ekw6IoNdWD5aVz1tolN1TE/fdk05M
hcAL+XDfRamwPole/brf03rCH4yUtGMwBBTy6GwfHWqKLxnWTzKM3BxD8TwwfueSiUhOyHI/VCx+
XPuzNn6AU0hQLpX2g1eJp5BkzuewJYlbo2NfZpF9c3xTO4PXZOmWWNVX0ffXCOriK5BWouUqfDCj
UQqqg3r25ati5TR58aPG0b90/eedZvj+R6KPZAOnP+jkDa+5R2S2MvzkyegcgpJYJBOlKKt9qxNC
WMOyWIWhnfysOnFKJvdXP2XamcYovAlNBHms2/vElqfedvtnlvWY6VnybZvBe6Ik0zwnouqPlUcs
2P1u3RjNc+gQdW9YzPdz81pkefhshaEDVQiRD7V7/zkM4WzSd6Xrpevf1mw3gIWzck9awxetU/Oq
2eYvie8k0GphBiFf7bWtZ9prEoOH6fuvy69s9tZKZm7z0Y/DrzwhuTmMhlcsMbSRC1sdcrxFU0WU
vYaI8QYThMQ/nz7mPDwrAlBuzbI+GVOCLvvl7n2fW1XVLXaq14Yz8IhapLrddzmFG+352Rnml2f8
e8GYyjNs9PB0f/l9P1p8DmjYP+te0h1b3R+JajDiLS2W++tpkjpM7AYYXFKJ430jClscp2Xz7+79
Vo0okrn8//WwX4eYC41xe39ye3/y/c/cX3Hfed9Yhfs1D7I8FShMRZ7E5wScCnhssFUBoXL2Rms7
/XbfgIbtDh2z9JXjZFq3ATCpDTK/zTptW+pT1jES43S0XAbeEpnao8sppozRfIh1j05NFuo/2ha4
py00g9MzKtdWlnrA6C1/HWlO/2oCWVrZIxm2jd24LHILNGaRIbIjDf6l4Zxf7psx0v9z635X78bh
BGmKYniXnNDN/2fTDvwsC787OY05oZguqOwDxvZPWaXlSoxF9VKY2MRpGN/vuOHEHgs3BvjI/qw+
mnEe93NXmU/4sMyH0G0RK3gGgSJsCIvgC2B2vJkdH8+ta00Qurj2ylChlobQdnPNKb8Q7mVSi6/l
11znGNOi/rVvtOYwShd74LJfP9pzB5l5rkryxBnzM9Vbr25ln1AS+WDNy73jQ/912kw8hFEVoss0
ESq1uvEeddOZQohDBiH/2itM7dlD4b0TXoJxGrn9k28hWL8/ZflDfaL8j9ajY95ykab5SSV4yob2
ogHhWXwT3ccELJTZSPTbjaYHrVXJR+QiFoptM72AWNROrrD0zUCG3Fvrme/3p7b8aan86NOn8Ryg
Cxqvvctwy/AxbRvBsNSnEtIY9s1rKUMkC5ysm8LD3JMmboa7221uDvKq2+gZ8amibjL5lO2w9fJA
YVCOkEgg7s+4Pzfq1d5qathr1meTxeYZ971zQZDb4lhbboK3ISB5pAVE7QBKiw/uojTFOomQZldp
TuL6fWdcOaAA7zf5/uV52N1v23ilgtLLtDWF0MBhfRSk09BeOz//1bLI/I5ppbCYN37ZRX3woKHg
4VnCvuPEwsFXbrJGUF8v1RchzjPU3YVTPTj52yBJwxSjdq7c8j+bebl738eybad0SjpRmvoDohj3
v5/392WG/RrhxNqrqRhY53uU4ciPR5ojEeXeN5GTRGcu39F5nog1r0yb7gKtviqbP6I5SXejNJOz
JqhcPt4fUMrTA6sYNAxuPI/YhteSK/0Ovw7FrIWci0bRna4E079MkVdx8Q/reAdAzhjMB8d9VVzL
b1mna7ea5OMb8NZdamsAzP5nf0EMwsrnSxLTLHftlB5xY3SPhoiLR+8Zjcq8tWxBy8xozQtob3dt
upX+ja6GBUkrP10IxRvNU/YR4VXz6Ck5oNbjGW5ec54l3msxKWsHuvlWTpYdKJy1rwP4ZwqA8jsd
SMOYVKVuUVyZJ4qO7lIZlN/TFi2E/27kFSLTCvv5oINcM3t/XTZJu9c9NHcKqeYbIxQdo0JfzFBE
Cvu4yh+JG2iwLDhbMiP1F9QuZBg3MQnui5dwtOrsqPHLYlnjUTPBNWp0AGmbZ9Iaq48SIvNO5QgO
0euUH7jXcHvFfn+VTms86DUMv6oZk8eYdcyWkh7dg1oo2Bgcbiy/mVN3WbuVtAZ3LE1iOox6H4xo
T597ND7rOB3bt8LBZokB0WbRKadzMdlX0yi1P5606W6nza8oLsgNa2R3zloPEX2VZJukT9XNZZKy
ZY2DQlgrNArChbwko8Vwp9GwokNtMo9h7OTIO2YeNo2O3+26BHhQ3vDkizYOFDcBE33F83RJYgB2
K7ThyH2SaDUhEVB1AjqcdRfOS0olsWiJOlege9K6eNGSakEzE7yNdFF8Gpl+6bpBf9FV4vCd0ja7
7+/T8YTxsQSHKxQgTzjRnWPeIGLIF+SBAGSbvDwKR8kXdyYhE2+H3FisHCgSDmPAQOVvNCbKu36w
5nePit0qIQ39ahth/k5QjObn4t3oavtSRQPpmcCYd8ql80acyS40IgIBBgq5/SC6m2/QacwbIAK6
mWmXrqCegqJnXYq0+hZafSpUOL9lg7R2s5TMXK2if2P+cL4/YUxR2PQImx/I3UsuNLZi3p4ovzMa
W2jkCmLGJ8XA6bZbfc7lIU/gXaI7YPZj9D8gRVJUj7Lq5PIRzGh+lIU+PRJc4Vwb4Qf/duH+4Tgg
3vv+hPv+NLIJPBAJ60Jec9+4HbRyD8XMWo70a2J+VmRWxLeekfQ9qCmPH/tlA3vDfij1z3970sqJ
HksRBi5Sm+t9v+Mm8akzijSA69hvo7ke3nUUrYSqOMMZAfrw3nZLdUhaLzSi3VvecYosuyUu7IPp
tXVwf1HqFyS3UmA43F9E0/St6OfuplqnfjVJNE+cyiNTJp1wHlRYLMdltQIoBl+oGVrrKK2xQiyr
GuSKv22XyWiLkXXLsDp+Tv2tGR37C9k9h3BGuRbjzPRU2NGf+35yhduVN4v4McmK5Nwgcwq65QVN
q61RQ5sfWL+SXZjqLUDmoXnjIDraXmt/aa6Dr64jeTKLmdSwFLRfQSQVOLGS6CJj33odfIhHkCab
iw0G8JXKwh+9BfN6f7Ae2vUA6L0lDujD7S1jS9M92cnlLjquF5Dx3YVpXUJSlg0gzY/Hjd/Bzqyg
nziixz8+7TVt8jFit5/KhfZV66Q4EAPDwl3Pf+YwPhb/uZsWmxHKTlyk34UyP+Oqp8UlKRkbWEiX
y24g9enbCokEb82ZUPiabCqw3+iAu8u8JDxT8YU/mZ/gWZYH7CTU9FrEWlnsrntLgrKGn2rQD1tb
IbFAAhdxyDG6n117OAwD1X2LEDN6GKfRnuPj/d5gNlEgQJ+Sftml10hnIxgI1qY/pZuFoHYc5tJ7
WjA8RsacwkjIJrd0bT3UOniZovzBSMt6Gk35NfRBI8c+p2Zanb1i/CimAUkCCn0ZWnSUsvE5knLj
9tM3U2HbmOgwGeEV2ycZfGFqBLmpNr5tQsbRiq1dNZ+ek87bgWIPSFL33HKJfNez6DGKtZTQGKrk
C9vi03YGzCOYxnQvLI9lVhwHJ3IC10i1V8gVp0TlxpfRY4l1lGUeiDW+2H2U0wwqntwEXWJnxTsz
T8pd3hkvbjk+QWxcWzJ+ddLxYmnFCdnBOZm6Fy3W1nkefs+O+IOrEx+/mE/hDEM5pejXZTWpRopG
N1+9p2cdiexJAEg4P7WGgM2SVAdNwKKBX7tXfY00b0CgUQh+cgmdm1J/SjtbUZng44LfKPZNRZtT
pbSWhF27q84zqzU6zGBCfIqdNCS5XkNBWWlXICL+ZsLdQeOvhNxQRIFkhdD2GbKQDtu34U9QM7DR
ros0Pnl26K2ERikG9KQXeJpPAtAIPb1gJgh7yNyJFq8JkpCZwTqSqwmp1LFy7ABLoEP7tW5XfUEK
lV4l666X6doDMxBkk/rd+mq6sFj+WYRwhqQ97BQcnZrhb01kvdgktnpJoQ2+Epz0Uj6F9AGOocaQ
4QrgC6OsSvQoHhmvXfROF8+4RC5Fg5QPA4sw36F5IL7YoNqZB1OE8cZNTZBomflSoXlcpZyQ6zCe
bVjigjafOZPNB4JjFX/1lRMe9YlJjyFCfWM3P1XZa6uIZJ91NZWoW4pXGXoOijfOCmm4m9aqrhOh
lGgoDTjMgzqzaPII1Ysn/vJ48HNgFNRPgTI8xaWJiCqyUxq0rM11NVdHQ6VPpo/zQITTYSwjGdQR
fSSwXAFjTT/E9BOEOItYDWcUrzAyEP+hhjmOvnzxDID7dmzMOwrgzxmwrl1k9oxY2WCsXd/5w2Sr
XJXO8LtYPjJK9cCMszZg5hCPtAqdeMk3Tf9YtrYXcfqG65RAj5ZOW51oW7qdDrK7xtvk+bOrh7TR
RPniiSbexw22M8PKN7VLKpuqi63XpO9mk31T10FqTMB80W2yJLrS/2O1+jOqm1OHDKzUM2NDZm68
ymdFHEWQT8BGTYOyjKCK5uQgCxK/eGOsk+RJOCUAX3UQdXgQjFhxrO2kTH6LWaEYGdSrULO2oso4
bUx/FFvfNdrjEI6ngtX/es7cNT3nZOvVXbguM3mlcxOMWvzs68Q7D4158bWILrMUPxjYuYIZt2lS
HpQv5Bj1QoQvalqNaQ+Vfw6vhIavrGFdVsYR/QI+h1Dg7BOBTKxvyVJlnRfylTjcdTRmI8qDPF53
FNm40BMIVRN+HOnG2piin1pWPy4fcsqTLye8ALs8xwSW6bNqmWwb5b7qp0/SqqYdPsRz3ac1F+00
wzhYYhA0AKeSIWXAADunXYHarV3N0OfBpKH868piRV9EkqblcICn5AvFPVero/DUO3nOv8J+Zk5b
F0GPJc9R/h9PF2Qp6VAzIiPsV53FSepydGez/sWFdUlBsOKDFo3lbmjIscrzNsglzIEEg//FhfwM
CXm1NyvexxT7L7JSZwdDONrD8llecwuQYEWX3fByAqw5FhqTYlDmQIUbuAaz6FumCwdAUHsTtS0G
qU0Ocyvqii/PRUw8SgveVJljG4mLrxoB1UtiyqvtGe9hNT12bn0hloceUKPFq7F0+YrRlqLo56Sy
sn2tV7T/h/jNUlxZqO0T6pG4T45ofo2af1axQACVvzu+sR9kJwhywtGBljoO8SbUZQbwhWiDiu+x
Nn+YQAUBDgIPK6YOGYSF0MV0hvXcOL+1uYnXWkL7CKfwOlPhqZH5GGA4+6EhkjBkdoizCeRWf3aw
QY9g0FbEFwcYVw4UDc/5XDzMtIsl/V1L9reJquAalMua6kqQOBnRGpGGiQ0maIxxO4/Oo1td4mx8
dCw5PHHODfTjxKGKi1+QLtMdB1CEumQNk/45RaiBuJYEQVJz2bXkhFmOeXRncn+BQuFZD8ftXMJ5
q5N82zVAWHWgBJ0fYlnsCGTJ21+oMKiH+ugup67eJaq/qsJ+c3vW2SiCOUkVIrhF9iDDL6bbJ8/Z
IYbkh3mCoLWOyd5dwltgVeD6HYcLJXX6iMkIJFtOa6NMX/reQm5UsVaxtOZbke2z4d2+xO1wClPo
L352GAXLLWA7UXZrlrZQrX67hXZpteZLn5+ixnqwMULYidoXibHT7OjWtl+kB19Ajv226+JBDPFX
joo3H/x422VAj6PfiOB93BrkoFkkWWuUyBAzH3hrCmlvC1m3OrU6117gENEOaX5SBWICoKOZyJG7
ibU2vwMakQGjy6TFLtA7lBx+hNCZJI9iRX5VS32/TbZzEfL1wZSm/IMEyR5LjOJUOhIxzrhl+s3c
Zow3vTBWHaPgqsW2JUS9wtP/G2wFaBZHTKvcTy1QBQB1tfbHkDG197X6T23lgTvM41p4guBjsaua
BuEFdaVNXVABoaZ2AM8a1MzJ9p1LNynnKm95GtEEA2o2vzxnZLEBkvNXeToEJbXgE8Q3JvIDuZIW
pKUHRxAT4pe9/x5axVvctd2fTBHh21f9519jae9ON1o1f3O4prEN1/yEe74Lbct7Kw7EY1SgZaCa
mYuDzCqKOnCw+OJ4ZZk5QDOKPI/+0eJWKRWL8sRCkaZZnvsaLbdKQxPHu5el0MxPQoF3jmOZf+ZS
7kmBGL+YY63irqLZKEL0tZN20tLR+aGAsRPPYE/8mvlvY/EtkXdDuFPBsacp77tMzBaeHyVzj3aE
ranLVBuCWGm4FUZW3u4bFQ1rQ3/6a6WOart/kE44Hetp1oJ2dLu9jmLlLfIANi1xx9UwQKR89buI
2PjJdr/HP+S/Fz9DzaeNDJbvs7bCj0n3TFKjHaxkC01riIqnv+ZPI6kbLiZwpbNiINANbQI8OMxi
f+3DsBvKs6+Vb/cEsdS2L38Bvu1AIrGtl8POGikWW848XsBLQr9vK4/DhsRZDVTwpVhYn4UYNyhc
pg+Pa/Qqx5EAhlSlPnnsobNzWhdsdUf1WNd751dtscjzhzevcZnMgIT6t2mHx9kEHePkbnUqnXq8
DNOPmG7T0tsHDlqPgp9yyhR9rQmLhIeUEzb/qdcMeod3GkQtwfqQkKtkaG+Tvpt+lEw+vVyfvyIJ
vHWgMxnU/Rw9StrYmGh67QLo7ctfFrP37B1sTwweAMqwhSYPRd1mZxZSxrar/Z93Y61V/BrxLmod
6z3Ao9OZlrDzMvazwyXcFHuihO0XBEnd1i0HEox0hPWpmxAekLjto22gvLLJoJy8MoGKxDT3Ztog
aYCLk/J4hwN1lXtp5fjilEbx2trzh4rK6TY2My4R4rITc+recEJAyfQozKpkPoqwrU+mrbRVjmdF
Rg5QywWCkAv/YpfUBqQHflXmdD5QpZECWT5lfJjz/UktetIVvqigumcRF55xrMWwFW59vSe6MJ0Q
COOdbjdNRKiVHKeN7bq3Lk7FI1F9EC4GE9lhhqTrfWzQEQ2WTzcC0MCMMmY7Qn/Yg4KYcIvgGTSr
lqFbINgDZP/ZlRh7/9rmQA+tvCHGzbO8jyEZbVJBYqh6qlUXsMVvnajE8Z7nE3sYr++c2VAZn1hs
+5vu1y10WLATzgUUpziD36T7lPb8W5tVZjJZT3CabQwMLSHPoSQSsNN3Lo1NO3y6c8W6ODGfMfYx
mefEp7BEJ4B6nGl0QZQOCY5f3iGLmZKLSrwcen+qmfpOy1u2Km3+FYmnKbXeyl6qb9r5b9pgfeDN
a5/ALThrqAU57VYLPmiZ1SOkI4+02qZWjwblq7Qb+k1WFUit7sdAFlnIKzUkNyXJDg8hzf+7Gc0P
f5dmnb/89VMOv6lfoANg7d4svrme1FoMGfEhl45GWsuiTix6D3JrvdaXCOf7hjYwSaC6+zuHCS+U
pp6nzjEAK9eSslhSXSskc8xO5HFYwnnm2HfQWuYNRlQN6Oqd0lVkvnaxIvsLsRxZN8RFBY78Y1ST
h4TCrhFRiGzTK+3sNq597t2QqJ6oaPhV9oqYgJe/X0SkCgunU2k/FzmzCXqeyU4r5vUk8Y3e+ehL
rpuby/FmWRTk/8KzWuTV8AoLmiOTC3AxVXyn2FCjYw3PiMbG9DzrNEdNVsen1IPv4Q6EanWsdOXs
b4QaJ4A6kC+WZERiBb6K2qIPZ4KTatqZcls1QxAdYKktOaGTVDG/ev9ROs74hBwiXjF1md7MGItT
vcA5nXLaYigoXoAEmUese1foU97LWJPlChIiOziooDZhEvkUVv8fdWeyHLeSbdlfKXtzpMEdjm7w
JtH3wWCwkTSBURKFvu/x9bUQynp5U1mWOahR2TWDkZREXkYA7sfP2XttHd7RTMV4kG+7HEtM28Jy
bUJMPa3VabtgzAWpZjOyfsSQ6OWZWtSx0azLZoC3XdPdXNgyUyeCgPhwsOyeLnpZrh4PKwRLulzf
RKl1W0lSb+YP/i7z2+ioaTsAL+5TUdnTEq9NusmSH1NcOhwyI2vY+i33wAQkE0609VHU5G25ZiUv
tYNep4e4uS773nrTWvO5y2G1BtxhbRM2zw6RZbhlL27nzuY6dACPlxJyXov3ni1YFyHZsjz3936W
tjnozLVAOYc2r8VupCpdtpjML2Xpvf9GB/tpGj/jsY1QpMKwHMkEWvGL60u7TINzQ87RTooM0lZP
0Lcz9ZCS9LzZpMZOx4mULztnjNc5TN3fpl0HHpgxEFmo1aN1l5pDy721MZimkCN0iI60w5ilwTWT
urK/kA2Yz6E6Pf3IpeN0WKyScc9Q3X/r9AHJd0LSs6e9g1xTuFExWdNVghoLheWlEBSDQdqhsA5i
Nn22F5/GCyxgRX/98fBbzL62Ff79C+oKJP5fcFK8Ro7YOvAxD+ZgDZuCucYOkCET/LFtX+AuirUW
kbvqM/mM8f2Dl/ZDBEiVyLkvCIReKmXkpP8N+LudOtUJHTTfOgmkDfoDdoDHJuv46sXYO9xHuwfR
+x8XcDbmlqC8jyBC2Z6RQbjk2BJuwAdA63To0P2HQFDrjxA5HRGOg61Hpy5xdaj6f+RJs7W54GvK
YVVncCIWZJGQc+qSXYd5dryowNHeJjQJ6ZAoVk6ZbcX8eBZ2XW409LRpRacvqq3bWKXVcuhKExAX
xr085zTlF9PwLYoxNwy1TtqecCQGY+4cr4czpmxKBNIWqy0H8mZrerxaqE7Gk7Ib+lQ1FnFjLu3I
PPz7p5GZshTYeGtwntCwOcv5Egu9XAdtzMoqNGBogFaec7csX0zdlMeBmefCa+T0UpVedUMTv358
5nWd/qKl9lrGSXlz4S68dHVO4HtTiSMoBv0lGD1jFUwUt+6AYuaxq/YYJ3EBG9P58Wn9nigIpn8J
uHn6ncX6v7KWHKcwa+r//q8/Ir5tpMSWqRzU+mS9GZbr/hF0JoYyVxaT23WDmP30oKK4Q9KestI5
Y0F4hPmmhSmXOFybC18Rbuiu2tII7n7iZ88Teb6zeQWhgNxO7G4nJ6ogtAvuwkcYbleP3l7Lk+ds
Rl0EtTltGL7Q4PY1sfMbniZGN94SWGm/wlGBudDYS7srtsriZDRST0RRw83ioxoyRmQYPCHFW84r
E0eEIPipSeJ22d3//eti/JF9qesWmhaphDRMJXRX/ZGsM/gysmPXACPnwBwXc6pWI8du31jsAA/+
peXiV/1dbweKrghIKv4wrNc8OVhdEcz1hfHauraiLWdXhFlHvboS0yDwBhCsIrsW7wXsZ7K5Hwt/
4FYju1ZyLAYm9Gab+DtPV/1WVz9ZSMRZJ7RhN42JwvXYDGd0Atp/yL1T//qA8nzCStGVhYbJ/jPl
MRgiJPeJ2a6saiOL6WcnBctzZyFaA3W0IXdOezcbJripi2sjqKzovY32miyDtwStJOGnR2XQsuNM
XIykvdFN5KlqVt7pYYRp21L+tsR0sy/GyBuqSj+bpbWag227RsyGxhnliOedg6Ih6X66CM0u3mLd
klfPwJw3SuvND1YBiPCzPhnXR9JbK5OvwVB/n1JuocKyh4XLOOA1tk3/TF7kv7835L+8SpYtwQBZ
rmmarm5Zf2QkRljrCwNn+Moc+ngVmYlxso1k5jfBXwf1W+57v3gNg9H5xml5H3eOgwKJU4Ibh89J
H2fz8w3tJmjIEuuQHFVhRSPz8fnjEuoWo87Mct5LV3xmuJWew7CWBw3hxFqizV3++9/o8X/8e3HY
//zv/2IVsGyFTVlJy7ClIx5Pw18CTrLKGQZlKpgyYYLLuHEvYxOS3p4X9pZ6BNFWG5CSmSUee046
7ljorl2Xrx655f+4FJ3zDYeqdiTEQG0BqhCOp+Hoq6EEYdw3jyIagzNvVAfCk/igHt56NQmfKpfG
SlCr8Zw34UTdH14oWKpdMrXPKhiRE89BD5qXZVvygr/EM2XoQb4DPPr74cmb3rgUxbgorcj55tp4
kB2arbs+zw/GSMJeapLa4MI13WP2zN9qDq1ZQw3Woj+io2QSgNO3tJ7pBjJClueJFJqfNIffhTf8
h0VXij/vIGEjjeImUs7837+83i4VWDxKW1uanlscRo3Rw4jn8IFx0cEfHBF+/eSohDdtGDW8ieWE
JU8wsAokGXB6VO1cnYlE6vJGIOQUpKegM4U5B1+n96oPJ65YN14e6/TjYpjMaSppafuoisL7CJ/+
VI/j13/8DT33hkUnKv/QE1fFXt2d4s6VJ9umWKw9VXwbPN1fWLJ4HodIXFzlrac01i9aRtXaJBOp
M+bng3PoxVLtKq+Y1gBry6/CTt8qMXq31jCyq6zdklM3X3c8O1tNYPsPpVYfjGi24jynYZLQ/NfL
C2XzxiHdeWPpg0TOgIXZ9pjCFJIckvkSq0Hjbm03Ydx0szZk5Zvhscg7omgocTcoU4tDH88WClQg
y7JO/Q9X69Y5mrmfzjD9hHRfvZpuAeXMbMOjFenZRWB4XelBrL7G0t+DnvV+pn37bg5B/+aH0I/i
ye6xJicbLzHlU4EEpMWWd8DEGl583cfqOpSX1gmJPxnXqfLzTyAu31rgvI2y3B2Qdjw/M8szILSs
9WlIdHVGi2m00k98kKYyc6yZ+rSzbbxYxoxR69g+6/l4S1pxf9SHd3THjd6lHx4HlrXjE7rhWtBw
YDryS3jpR+t4IfSrexamCfDFOZ8SB+7vy+NrlhsAnAFOcEFb9fzbsmVUEWpcwU8mZkpaSfiWkq25
9pUVnjvXS482w2hKUFKguiDhBN36zc/BeGlITM/wivzsB7porum8tYNurYpaJsxt64CmaiS2BPO0
twm21ZIuOPPrDBhDSwBD1430lbsBHJg7me+DneI28sbvsUuOe5G06U1TPuy4ybF2rgjzY5gPx7jV
NKbmibkblN69TNJ+i2Kr/T5QG9CRTikRw1I/DK2GPp1SZm7kVCsAN9zOsSlOoccsdQqaSzxBABxy
Q+zMoQux+nJmg5xkPhu50SytKVfkGZQanX6fSKPWZo5UJy0wciYyoJtWtKm7K/5ZuSvqzx5+/BEk
BQHo80WDIMUrM3+oK4MPH39OpkpwNNz+179fwh9b8z8v4RboBwPZMuWKbel/1NZ1HaPcEVq90qvZ
5hLqETVwBra9ro1zU7kcFSFTbUhZBgAcBfYefilx7ZFjvvl2USKnQiYeWkSCTo7nMQxIuDPpb/s7
s7CxsIZoHRv5KqsqufmxtveQsiNvaIhjkOjqwUzWd/z02UbEPN8ZJtcDh3ft0Fb1tOrSwf29Z/09
JfLvpesfeZR/fPr/FE/5T5GW28/88pF+1v8/ZFiqf5th+RpXH2H2zyGW87/4HWKp9L9xmrWkzqDX
YKOX3CW/Qyyl/JswbGE5jqOgsxiK5Pq/h1ia8m/o2Y35rGBahrLnY12dP/IslfobGS5S2nxH6iHB
T/o/6Z3/9A76n/n/5TDy565o8l2U7iJqZzmGuT+HMv+lCik7aKMgo5HCePnW0+SPMq+eImNcV4b8
8e8fF2wRBq9C8Zcnhoarg9XANIVweXR0nd/4rz+OgqhMEjPsVhbIohsjjTVHPOdmB1hRnIA1J3Oj
ebw89wPrZLK3dJvf3El5R9rFRIA4c/TVDJGtjJ8mZR3KPDfbOUEdYHfhkkASX1kkHPUFI/AH381I
tKsMe/0KNpJWTNHJXZuJ9E2nmdE1EelvbrXoc0nL538urgPGhX7Pjv1QvuFTWvq4pdET2tMqYvx6
gDJH5EdM6508mY8m0r5W8FOfRNX8ssGPLZkOx8w6hL+DfiyADOuvHIfzXY+UYSlaEPFtDAqlN+MA
G2aEaNFKjmaJbC+oAAlSoUAqG/tpV9rTsOo00eyGkYRaZE/iGbCP/oy2omNctKhUV+8ffK84SdBW
5NjhO05CVRz1u1Ll8U1X6knEIUdl3p5V7RNYmk29fKIVmdJ5AlItY3c4TE4yHjBdjAeQMzSyV3Gi
FTcDAIOX1FdFItxe9sRS00vB4lgV7SFePIis9qTLrS21O8Z4hWigJVjJzF4HkJR7zovg91UOQXNM
tqKXLxm0lXtaoTrVGO1L7ZVDubi3a4Gj4ijSVzigdFaGnsGrh8oiMiEsjhz1elKFOoEAPaN4WcAg
boj31F9ERemvr8vW9U9isPUT409jaRqMUm1M5WuZhrsuD6anQjLdohrHlD2I+gVJU1NY3V3zvGPR
IleL+qpcWKXevtV19jVyDWqd1mmPAj3ionQtZJB9TzxEXDz3UWftNIVHOSsObekxbrN1c6/b+pfc
jNWJ0jvbjvg9LmVBnaVPxW4cLGjKs62lKBlECBVvZXYkzzSF/e/a1yYa7WsxM4UtEHLA7xP96FsG
wQu5p+3iSu3rRPVPj0tbl4c2pI/yjy+BkBIrs6OB2ccJA16Zja8M30mAtYsQqq+LSMDId14S/xjy
8GQwdb84frVzGgAVZixgbZvuQgTOneToH1AFGYgiV10/uKtmI6IdU1gevThqVhSU9qU1zZYRofPN
tCE+cQb44pXaZ1RylIlQiaBoTNBSlGk+84MRGFOoLatcmacOSzftIHfn0FA/Nu2LP8XhqZ811gra
G5av6BWpNZn0fv8WMrLwaMCs1Kg3nJPYIOEmjcaG5wO/eW6KfQ9nn/6zO95CSmtsVROKYgB15dDI
c0VU4cPNwaCAgcbsFtF8uLuB00GL6bwnNE7DAfnDhCOh2jiMPGkFR3tzSO5Z0KNETKyv46xR93yF
rZcOgphQFwUE9wwYAXa6in9VTbtTCR6YtI2bJ9/lzB6kOqD+EtEf0RcDg+Wa+BsSSxbUUs2yRuex
Slt5rIL6O4UTHLC4v9O6Gxeu9MEpONMmj8fX3AqHr/i+eOqx9iPuMacno6xfSCMrN5ImynKCRnOf
Sm1HLzj6EjsrZbjaakLfdQiFUf/l8vhaVJnlyg8afxtrSt9nejOudT3Nn0lWuWkGA+s4bAHz2F50
ytvwk9/3lnQUsqgNiWct+41VxiDJYrTfnQsS4pGdUCQ+Rycj3A+xuEdaELw0Qbpl5am3Rlx3qwdO
saKQlla2rQvURAGLI8qcvKEwFPWplx7AzCm3j5j0ie6wj1mqWb8vRjRh+iZWmNj5aP0YVKQsekOr
3rsuiHaDa37xcyc6xvyTtd459gfBMAOtWq+CjMJ8SQPiSdJH+ewowuURm4NcbciXeESSmIgHQcx3
WPk6nKJ2X96Fiq605EOM1zbw9gprC1mVy6gePhSmqG3WyRixuauvbVjnDExVdUJL9NY6ULkYGOPJ
gVZ2xLdkrkpsjktyRbJFEOFrzbtmbwS1+zX2Cza+SW0Y9+e7vM7eHVO0u14Z6QGIQHXyim6J8Lk/
5d0wnTU9vnnCCvZuk01nPzRfxqDtDxqq3CfXNoMlrY16m89rekAb5QkeLBJUw9ygqlh2k/kj0c25
ucV4ocM7vBT21L/RzspxJAMxSpIgXxOiIvaBrn0khBW8hH6FAp+HZmv4evsqzfyFuJPwB4ZCmDmc
7++5CXloylxMid5wKjGKrj0VpS/V6CDMCJX6MTQAarxh+BUO5bZk8hnF+vCj6pEPY1F9Ibx12uIa
FLtUZOEdJDQ5eh0BvpgcyZtS/jKHnXofxyle252rEb6Fon6kA3Eo6locM6yxS5ViCLTD+L3LZ+oc
z9ylG0T0DmUQ+i+pJyoz26PnBNlea5Jo0yRk6AGrittUfOsayJjCK0+B5I9yM29f0yHT8D6G5frx
qZ5bzraP6GVHowO3Iolvj0uP/GFNt99a2g7CvFgWwyKm0XbGAlKeJxUTPtmLapaSiy2T8tsoz9Ik
0KMw/POgqnyFN7Y4WyxvqWhj5GOzeify0XiJ8YdtRjaq9h2KWnXGrG2eHx+F3QBzNNzrLDAktnlH
OSNiSqMggyGXBSAuLPhJWotDWnLvTa7VrkpRa0+uKVY4Ds27kXLOG4SxfhCVp74V5yjKnpiCX4YS
e6OV6PHedKt3G5bvz8KbDp6IrbcU6XNca1/6QaO3PkO0OWQ0WJFifQcNmP5N6yxHRNv7QRF86cUd
QaFDZhItYnUHJgmS5iIx0UPaHfJ8nlAJI9nauI9WyVAXV6K80IgYoF1qBFQjr7Ychk2QN6tQw8G9
SOs9CjqCnnCs7a0SgYoagmnLd5rdS7W4691Yb4pa6EejKhtSgmG6zulpW2R9krBalBhjHZuf+d7A
dKRXfnptAwhGjwtJum8dmsZlKESw1CffPXetdM7NUNXneDgC5BGMf4rqYFld+T6nFkBdN74maf8N
rfSXMDNi7kMz3nBD5vTLwuiJaUP0FLbQKpXqyYcZY2vTRi1YC7tMbkaD4TOwrB+Pz1IV36ZooFs7
waRgpmp/k+HAzJ8MJ6BNby1e9VU+puUlcmNyB0qRr7q6OuDE5EzcDkR4dZn8nuhkOaWF+NWq/uQR
arUNmtZEVUROTso8+EUTmb/O3SC7Bk7sbkvHBl3haNmibawQRYKf3EopYQLgEv1eF/0liiKHso3Y
wUlT1mXyM4B7GGT1Dnwfdk8FCIDECRtG2Rp2zgV559x/J4emccPxwAgkW1ZoSJ7FYzCr478ybeOq
jEyjckthdcSWfjJIBdxojHlJaUi/tLU1x391z1nKP8QdT7jfoDWrioRFxibui1Ub9mEqCNiKrCC/
19X3MPOTa1JKgFcJdxkD2uQ6v7BX8lcLguaLmOKwHU4MQoFHk5rLU1zA+nLyvZpsLBUQ7kKoHeve
NgwC7XVUkqODujcYSFPjMhoDLhxoRGTrxbu0bw5a4PZXMp2mW+WTID9CSAXuGb+pkZu0S/uDTwT6
xp0sjcfbZ0kbzepcsF+taaZ2Z90NgqNLvtRa2P43YTqw+oIqukKsujhuOq4wtaOMI8fByVqYZcom
Q6Ld5mIu6J3KWo++Ue2VaL53jjFeBx+9E/Ogu2yes4yyvKoVdtAqxnFcjL/4Kxs3qMLvopsDNzpp
Pyd0p+BKEkEYmB2eJ5HSwbAyQlKKuju4oUD7B/8SpJVLN83Hr1mbpr8MkjJ9LyCNbYg/q+ZYs/Bs
BM0v5iTZlQPRwhNsT07sZ9fCKrNrNl9Sc7jKwUF29T9fCtDssOYOdA4rGEteqA5TVaX0iDkoycqi
POWCnsvHMeppq7BS/RE1c7PMEVKiDoDclUTYsdoU2654ignu/ELD3Fw2Ae9OCwk3kMa5ivyBIxr4
vSaH15nJYoOxFBdnNwMUqsB8TlN/M6IwW2VKiXtRju2iGMv+8wvDcMQmTXJDVxUcUiMqV04cVl+K
PC9QEhEulyZavbUKlHa10vmaXsfEBLLlogJDrewlE6omPDcVgZFtbiRQzsFnDwaWjgxdwkxKcDpj
uLLXYG9O3YimOdJ8pBW4puYH4NGwr4oXClqHSBPyNILa1i9xW+QoZYt+29YFGCD5YoUthCtI8uei
B/bl6RXi0bgso7XVteQPZZQC+hC/jIRYLOoRAnUoC+LQFEKXbvTcYxG33zt7fIGWYq08FrKFqA+E
suufaRJsiZntv+O01BdmR2855u6gCRhA9fMa7TnIaIPjWJ9ufWIWEF8VNOjYU/qudfRw03kSBIDM
SfIcuwmTVDbtALC3l2hkwKdRhqwxTAdMGoY1ZduNZ0pdGXgtVFTYJ8OLpp0Rqi9Fj8g9HHmSzU6E
R0IicVu6WF7gfhxbKY7YLe9J3eNGneBrWMwADza4RzPS1ZPe1/kzbQG11WKDsEBHLeXkE48yoSC1
u3FNCGx2Cds2vuWVyRZho2MLU9N+wtd8aBvHORJrTXtR974yZ0o/JkKYWNx+slnxPZ32MPmYbWWb
bSScQOqqLFnGeVhsA9JLIevRvtb9cC9CGp5pEYIZGKrkUvlud7B9q3xVNFk53Ua3vp0Rl0Uyrttg
xAnZBONriddiKZIMRI6dJms1R7JZqux3OQhZa/rorQpDh26+1ba6ZxWgYM7oGrz49hhNYtbJVs7S
y3Ox8IAcLVsSpzoTR1yCSNgeHcnBDwlCwxRxkf8ajAocmOVhSeAkSULqMoI+yDnL/6m17Y0jjIp9
JM4mzCBoVvVMaD83MW6OsA7yJegXQlnSEP5jT/sWKf4G1zWwQYWucSjEupDqXSgT2lRiAhDjYFNZ
sl3ZrNQ7WimvhTfYpJ1fpUXYMO5f2VjU7yg9lqU3GYtZkW819qsVgtbJipppSyNuntPjtfBQMMTA
j+F3bHOMrB5rFYrAl0lYLBs9CksXcU8EnDEOGMBcDK9/ycvknNomxmr3iiH8c86k2+C6BeEBGA41
ibMf8WatqtLH2qM+QjWSV6qrYInK3aI9rR/QbxBjJ+PLYBUYkICUkqm+LMnzWRSpXi3qBNpB15F/
mJKDxlsV9YMPBYaRkdFEbPRkBobatBur77WJWM6dUJAA9FoxmCDPL9G/FFNyD8G4LWs/WJbGrDqx
C7mq60szYyBlK6/WkA+MdNqT4Y8QTYICkrc0RkIf0GYnvZehVXRDhPK8gQU9D8TfvBduvGD2iyk2
lhFwPvw8h8dFuWFxyBHw7c1qbU8m7hpiPfkL6CmR7xOn4r4S78oS3NkffWE9O678quG/WhakyqTK
PcWTPywBRhzSwh/XCMzAZcs32bl7QX7rnjjAdezp7cHjfLtQsuw2hUYvPCOKkHg3bYm8RjU/qyb8
0AnGW6AwI7epvzqD/QI1+94Lk/hrt7wPGrGe3Ypjz4dljnQUITVT37PgT+Z+GDSmMfB+l2lp7CNf
j3ZGI1C9DLuR8xG6dhCmduxgEqzLhZ/8akono7Y26UDcsdaTQdfvi6F/7svy2xQ61yyKbsFYwNX3
wlPVqFPvRywPJMA2WC6d5oQ4Ml4WnnY322471PaHWfQ/5STfZrd7VwWfgOw+Z8XPAs/wRYoR2bcM
di2U8Z4DCly2NF5EBkJxjzBSW4BERn/3gk1Tga4x46X09Oio5/Ww0RE5BJ01HVxiaNaCtDUeFwfs
vKrnDgfOu6TFqjxER98AGVageXBYFXQ0PKi5UahDSOqQ7ub3ePxuZ6KCU9xClQnZ6rsxKLdMeJJF
akz33uzXVkQIQzV4GYRD4IdJhvdHld8jR/eWdWX/yrXg7JbkXznuCz0KHaF7Gy2I/0IdXCCvYC9S
qynjDGV8uCJJVyIJfkxj2x1Q6P/qB9wwGYnyS0r9KeqxsJRknWGVOHRV8jUBb7VkY3t39ORmR51Y
tDpiS29oBO7NWxe4H7Hntpu6tqulAdhzHONf+hTjpJvICoxC5wvTzvsUtmemMNEKv/u3voW+Esxe
RsDJcSQ+igwtZp+pF+x88iQHWy4TH/dFaYMkB2APuxLm5GjXi8SwSvbf6immdc+tGRprUJx3W5Lt
gj44XsgQCxY9lnoJMiJcy0R97ZT8gsOasStuzwUO3w0zGo+hOXlTVVHvmKu2Z1YEMoGTDWCqcBF3
AELbcJdkBfYivV7alUGHviKBVyBAzWAvd8h7gH++mv1ULfDxfcZG8VkZT/BdT/EwuDsS4MxR/ixs
hnsNSdQLG/xsO6YnA9TkAgN9e9PrEeLWaOlrRZDNQiB9igebVZ+oj2WMLBbaT7vUUMzpdAMXWaI1
aFLqfkP00D5LUWXBBBp3VurfkgGuThIQbxQlgF+dJL+WjrcaB8ZaUi/lMe3Kei3B5y79ERMPjVDs
cpIIRp2+KACUbRxtqXQ5AcHBcLszsTjTPcww9iP3WwxaWXxzccEi8DQZfLYBWzovlK2LepED66Kz
2zt7q6cgBbCtaRiciwbCOJobGglD9a01znSkOMSZBq90qVtLTzVbJy3lyu1Me6H1XbDqabSt8E/S
y2Psjs8j4djUkF7VBdNiIEGBmMI32KPuxqucmxaYYCHbUUG6hnwO70/faSjYyBf8oSeTPDljaT5V
4TtJn9aeh2gXuphyasOdjm4IPLTOvdVgehbzjso75Kr/6hk6R3R+a8TJCFbBQDjLhmOBQarpEpZh
d630riE8LBHrhI7ZVnOhZPnk+CZ2lqIniy/66GwKhxQecr6vXbVJo+QQ1qSPqW7Tdn2yEEb1q5Hg
lhrt4tvsLFT5n0HSfzpx0yzZXKwlM4t7G6SHosKcpdsVSTE1TQCK4Q0ZEelOmD2wJ57qakjjLTrl
EafbR+URBlP2sEj0T3Kcf1mOuhXD+AtnBLpeyzYXpYHuBrDMCQsB/aIJSFxEJMfaGSrgRqM8WlVK
3nXdQpcK96VJRgMed++S0vhaOjqI9cZUHxB8s41NsdrLFBrnlE0YWDiCZTSUB0sTG6Y9RHmQtoYb
vtjWiFNWBlrNhZ71cunF6bYVxYk+O7Z9Bh9L4ftEYQCoI7iUYJ7Q3aoprhddbJBmI7PZGAsBJ5fI
QqGDrlWkPjA4QXrLgw+PeniBLBQRaeseGjetFgXN4SAiBbdBYbVt5uQ3v+tvnY3Ita8YYdP92lkN
reyW415B+BwRsLMKbJOBTeIQZb9wK1qCtz73U3ulTxpLTmzKRVahq/ZaeMpBc828GEaM3ebRk9EX
HEFgVW1+f9FPfXnBq8qqPi0mgE2BzJJNnyGvr6d0wOBo1FuJr+VaKghVWUxqUs2GHINpWPt2fWqQ
fXhOlR5EhLLZ6/FxW7J/Jw5BPJVG9xXQ9FYvTfVepPgURknb0hdt9a5xkLlOE2ExVk0Ky9Aj0QDU
enZHfT+0fn6mhvWPhIrni6iurokji2Uq6+9MasAFZs1GN60YwmjwHQvczUKwQrh3+IZo9Dj6PZw+
vfrap8aPPEntvTu/6bS/8D5Id5PF98Adg/1YY0xI6yK4EYO+DnXxZkalfVJURWuz/yX0d1xk64rG
LGpITtgdvM1uQJkej9sJuce+abxkDdmbIC9t0cziuZBeEta37jk0C3c1iRq+PKE+zFvocNKF0rf6
/LNq4s9WWnCKDa855FXTHLDcOmYIdMzGIeYnEm9uPNvDCOT2qVqOaUWwKwx+anPPXuetRLkAjY9z
q1y0UsKpC+XVSFFwShl+liBUKahGQoqSGPclw0+wNfoxsTs2GwNnXj/19UvdC2PZk4mYNv05jNz0
aGbDzhwRNWqZnoBCEB58T7tfUxKfGw/aAPE42WmKaKpoCiqkUsNbFHBoS7wiP6oHOk93ug3lpTmf
jDiwxhjzcbcvZq3vJMqBMZtbrtt83hMJ7rJsoulMt11lZmdfa7rcV5VyuIzJgCHl0dsP4rUtpo4e
eM866uHW6wKDsY6w7/XsxbIFbepoROSPRuutwjm98VL3Q6Lr3vawWBZBUyJvMeyfqp6aTYc/AsOt
qV+FtLeSTMm77Y713SDrgYJ8EPvHp7kwMAdH/VebqgkHA7JuEMVxMzg3znAbe9Q+QoaZt1pXX2Ka
QYNHy9bOkjPJQHFhyYtjMRryxNbojLMDHv8ANl1f0kaqVhz/TFDhB19jnXPqxFjV6OWXmtSTvZli
FM8FWZUyu+dynM69zXiM1jEDiuqSErrd5GW/tyqg/GUA2bfODXn6MQV2eynR6zQOnVfdxJqgcJS8
ZZ3ays7RTkmYnvGvpQeL9/E3PtWkURuQH7dk/gsT3Siym5GRGGAxoMkrfJmdGRBZGzUTRqhxi27E
vgfQulfSENHBUTqLH4SzfmqZn3KISDOgBGFI1JjqOF93pWIBxBRIz9U56iWJaMjl6dIxXN+abv+l
Na32eaqIbdJ7BoY+8A1EZMjUZDhdu7gvLg5VOEO9W1ZkyTFqIfCFbqhtHT2P5mwjYAcYZRZs57jW
hyF4En79xe1yhNwFTAjGYWthDN1XOxifQg7GLMOVfRCaXGo8CJipngJUzXzft6YtHBzp8oog61tn
s+gA/LSxLqGkSXWd8A22j6i5NBoDaZ3nwPoR5b61bvtqfJndkosWB+VSA1px7e2Y6bf+VueWwWEy
8JdN0dW7JqCtOeAlIJqRwIMFaccu7/3ZniCxYh/SNsiWj1OPSRMDHIe9gM2qKMy76wcD2igSEqbc
2+lxwqDG+SYZiru2OOAEYQ0j9UlHlLbESRzPIsFpEw7eS6nG4tgK2e95kllVId2UKpSHLveuVUhK
Q0Vy62Lw431jNvWKaMFi4+WvsVExhgyZ1QzMe5/BUe+zkpw+K83PoT7b/QaCQoemu/pui5R/MnG8
WXF0qT0j2ahMa6hIs7075ZfJHTexsL93vmYwY8NSh1xymBhbo+b85ZcZkKqAxLCcFMlFM7jpxXBG
3ltDkYRExbYaKybECX2GnpzvI3fratQrhouc4JdDHtCmtV3OwXX9LR/Z2ei82cv/zdF5LMltbEH0
ixABVzBbuPZmPGc2CA6pKXjvv16nuWHoSXoipxvm1s3Mk5CB1mu9dpgeQT2wt/QUtTFpJUKCS7P8
qVU6ecXXyz5ooxbQ2ZOW4lA5fa+xfbTW6UuB4V3CQrmatlvfRuLlhrUS26Eza6BeB144PTODF7uV
cwPU7uxsg+NyCSOy4RIl7qWFY69fK3ZA0Jw4DHWP75hOVtzImXsqqxHLekzCv7erIUy8GbnzKrva
DbfC5NqyJgMSQUHWyHb6KE+tD9581Nv3vJTAhe/ihZPhlCt/RZZ0Pi5QEUAJP9mr9WZT3GrYk36r
eIhbjit3yWoOfkunQTvjUyB0tdwmUDa3gVU3ShQkUTlFA+0ecW+Cbqvzj6241Sy+g9lCWMgz5dir
lRqUtK9OvG5+pKtH5Yy2OJl+pqlrNOlEhxeTIrxsjR69NRv/TU80JVYS3BJqyUEXGBxzmEJZcMuI
1QnNpgeFugutKm2PObKhtUXe55Jrh/KN4nUttP7J2NB17JjdCVKSt6Xk2CwRq37WdGWQqKyRKWIq
/tYsmraCR9WKcHfG1FDDMF8dWsCN4tzMcRlOVaZR3YecvzX6rmQdeeCh+Cdu5K9EVzkzJKoT5HCp
g0ZbqWrpEOmsVvzWnIHmON3003xhjKWfKCTIkQSlZjOMTRVA75YvnfMhodO/zmzi3ImTA+aIN7ZK
2yFHMl4XYd5N22Lu06vH+dTSon+/1KUOO63qphNVeoq3FlQWJeOkRyh8FyoFaAxuk/8sbh0WPwnN
7+4QLir0LSdfPotxPelOs/pQmcghudp6z+o5EhwH4nkZL/NYhTqVTV42cuk5+FWZVrc2EvH4bU/5
ECnWAhmr7yzGTsxG4Nsmv+2TEuJotksbd3gSczF7aB7xfuBLdHnwehb2qjvcsq9WGsPRaLA/WNVy
7P/Q0mifJMNdmJS4V4w4JS9A7rxa4w4dEPoITADt+O+XSsZVBC3hq7UxfUKMVHBeduMxe6wd2GUc
QPSfNxOiq+DMEdKZYt95hfwbd/ND6haAW9p40gNzRPPpFmiLSaFQ71FrCihJjtnOaAsfXRTLCnab
UfAmbsw7yJSfyW5eSaaLX+QW11l0T9ZgcSauY5WdoNZStlWMISVbmse6Kj9zsGIGszbSsHwGRj1P
aCnLZzM0odHjpaQK/Q63QsEnRHmIpQZi29iNzP0IiDEvz4LkWPQHsI38AcZ4anHQn0RsEMkfkld3
ILm6VmZ76rgqX7SvVChUN9Tq2xqPRBkrbcdbaX7Wt+FLJXdydlv4NaNtRXmduJBVdRElhqThbWu+
sjnxN8sy7trjF0SbzhfalINrzojBM3KF3UqKMu/ZhZVFvVPGyQrLDSpEW7KQVr86FkgBofmMnomC
B+zjOFDlNfaJiWLlAmnXfHyLFBgdk7pUnwqV3AhEtDfg4AN4Dks7Q3FWwtw2KyrfXOlnraJRcKk6
5xotwa811WbQmegTjbUXMSGjTtzpwbzgmUYYXU7//mpEPwUkrHybdmMdx3Gf1luPpYMAgjPxYI0L
rOI9fZXbyKQM8BksiPItjC5akyF5bNlgbsMF5uyTvjsr+P0JFC51TtJgQBHi2R1KcAhdciQf9h9+
XT2a7Zggvi7PaotqTBb4DQIpCNGMCpveCR2LLWmsC+MPSSx/JPFm8EljJCQmzz21y4YPdwEsk2Yr
RxTJeZIkwHge8Q5wdMswEBDaa9U5u9FMEqTlqlwHdZ286TTNtfFrFemhoFfFX4ls7hCWrdeK1jKM
PO7J4sgRVRL3QmbDLwHJbkZmV2G36DLfJo6ATIR4Z+dnraaUqqC9dBTYIWYNSARVFV5bLDRnxYsK
ddfdqzZXiTqoRYAd62zr43Iy1ZrxIVN5bTlUL6GBo1qOUTHC2VF7pY6csYZLknmirCGwjhWhyymh
9Mcq913eqBcAEGQaRRk1dvYC00d4FAlxTeKUApZU5ldT/yg1XX/piNWU1DU0afKbEgb+oi37/TKT
eC4bg7ENbAwp0Bwk6r6q5/fVGorjlPJbz2XdHrqyMPzB7g/ZrYCL8CQm0uoQ49gephWQGQh9Pe8x
E1RW3MQlxEZGt467zput+o+Fx4drmlmMD1MEQh0IpC6GeiDlfqFxjYM1YtQRy1IVGg2LmcHhxx1X
CkJdFmFYxCp0G0rXvS13mx0+XB4AWXO00PxEM3hTfawcme83Kw4a3S05MlhYuGiQGRfQYl4+tNWV
xSzlC90tS0fAzs2a7XVgwOlaPVXjHPvEXOvQyRISrwmkAyyzNetfcI+QdMZr2uZ3uQKPtEmoYjLk
q9ObYicacFe2jMEIdk2ENv2b19WxrBDBExc4iQW2eVvBNi1l8kNNw0ETDPxJr3ZXw7T/s+ctv6lv
Fo95b215yZJvAvuIvu4JDTskMMSV+t4phaHusC1arH4+03Efbuky7DUwc2nqnM2upTJR9exZHh2D
G7lvfJl33amnu4NmX/X0j8TKE5rTCLymz9XU1Fc+ol1FoJPkkdzO01KeTWqVdpZW/q4f1Tqsv+cQ
ofekqzyjO3WWiGrzz9LHxPzSrbtmSg2RqlsuKlwQFm8mSwGKMPEOMOEX6OphJc2cDaSh7IsZuBIs
62igCXcqinDEM+0reYZJV4BEGZMt0GTy3Gy1iNrNuleDmZ1bdD+95oHTaSbQ23niW9Fy39WoT2oB
BvOgi8m/oNsX02Scx+SNsH84wUTZZQv6jJUsRdAU9rMT15z7nPm96NkzIc4Qm615AgsDIcpxnYsz
FJ/pBqdVd5ywWav8gxi3c+6pQasLeVf1D1i8ziFVOiZ+zHOlOz/Da4OIW9syePTScf6xDwswNHo6
YaZAhWAPPfQ3R6u7sJigAuNAnD4Wbfmdgm9mpTZ3ocMXRIXZBrCR3xDvXAd9Bm1p2ZUtTcuZ4EW2
1M5eZuo9ttWFFBBQGnMyOn+Y+5cxy94tteRuoz1115jSc+GGBlmMBjO507uMp1+CQTbg8Esc2sox
Ouegf+HMRNN61XChMhUCswH3eUO3Y0Vn/4CPHcFoQKuqrEX149Yqr85kvddZ/kH81H56iGgNrwd6
cd1QkLHGldt7Zbo5J8xcH5nxJlvp7rMcXvawYNzKLIi7przmpf3YycE0kG04NyaamICHVJodDkcX
vkWh0Kld0LY6t2Z3WAeGa0mmhhmL2i9Frh4yfsYiFZ/Vv1+4USEE1c5/xjKUUSHmRw3TATxXTynf
0GtebWfiykik4fMx3+2eZHhViKs+5nIXy/aGYcw44iYZDrmO2Ib8f6SV4C22suzaDN0RRBglk87e
USc9tKrkUmTYYjgTUjPEQ63/dCsrbPo22W0Q0gp3HUIrb4adm7m1zwzLk4OXEEyxWanp9BE/aVs6
h95Y3Kte939Hp7uLVp9YqKHiyizncZdhDet1NcXVC6bSrBZO509ipZFppUTYs01GhKLNb0ufRVb8
QGBr9UaeEyrarLNLTuA26rR9XbJy+phiZKQlTVimJekJf6Hjp4wdff1kucoht7ueB5P+tbnmFNpU
07d0cYNwb3mWOOl0sRG30lHzpg04VdkytCk8GaJJyhchx/YB/6e4tJx33bLkLNlAg6YOuPLql1bo
5g1k4vOjOThGOZbZ+HcxNH/k3gBURQS6qxlsVIiOj7w+rtSvlZcsfQ/xf6Lv9jXI7xunjch08zLM
3LZ6nDh29F7dVaOHWFJU6M8UWPAcB+yEwSRM1h7WC0lijvj93iZXow6Ku4cKh0RSca3avNPpmIOm
oyWzp5W6cUpelH75WGg6jKmRDg5FXCZ77oY0TBfGjqx01nu/2sexp1E5sYHvoSjB01tThXNu2/v5
QFB9fKTkNRp5FyF1Bhdk9kZ9Yi+c7vrBauCxPfwyG000MP4q+EwkA1PAn0mfUXuo79aG8xhKHElo
Rcng8xVJMMHDY1UPu4OU7nEyjCKcBtYFkudKZxXZucp4aRU5fbrcrPA8VosdJm5qVxKpIBn92NzU
RxS4581Rn/SRhgy5UWwih4THOYaCcCR0lbKnfMOzchMZPn+i8iqg3fJTZ6D0J82EiCoiMlmwN0XI
GNEEKi2JsBEtUhfKWrIl6E+5OqkhL5ATda/uQc9UhoJYeTZxih85nvfhLKBnjUZ6S0yEGWcBst8l
cbHTG2ww6kNelHX2oWk0WZs2YsDw+NMN5cFx+UcFiFCH0gGwkAZRKYWQ4jYSptBUNNh4grk+1n9B
/ILYhFF1sp05UOGrcGZ8FL09utod/Fz+pj3ahRJ4I3PLObAjiXd90Buzuee57WSHsmaDVC3ardeR
sVyrRXtVH/tad9KioiawwdYlsZUv6kEoQnYGnqNJ8suO8ztoq5dJwUWqx18EonO2o5MWwIQ3wLJu
PpPRHG2PM36ZQgbDIvRHUWF5DTP6r05ng26c+eiaO91k5JzNjLKclPMzbhPVXbqjLGrjxd4qdU/P
GOsmQLBbAdFysXsW6Ov2yzJmpiU2VFnPY7BifurZu/hYWgNGXDvgLb2zne2j6kwQmsW2+ltz15fT
hGGePeWwhJmuf1pt0Xim0pWhAicoEKJm1zsXvwdrmPgUqj8KU7IaJyMtghpIRJ1erp6x2OZuCoiw
3NME75ub97+WlSFHDrJ7s1w++qGjpZnoIB58m9jdQs+7qlX1S+aiv3TrQP1Q7gbDZsu7TaJyoytr
1/f093Fr+/BUm3BhzbgALachLXtK4yrmxFN95Yh5IBAcVt2QcPZSr946ewbZ6yIUECY4YprHEEkD
ltJQm61mz5bzTe4SJjwB2rD46tYVY7VF1wrCBG8LFgec2nntDOTSs9l+55KAtl0n8a5t8R6M2Kn2
irviE6z7lAer/kNkk/72mKWKznwb1a2lgTrEhqjJJlIxgUfr4vyqQDTqabGzVrhAEGfCrAAdZc/g
TZf8yjn6rvm1sF7IHBhRPyZpVLYYtxRRURho/tqsha8Ig7m3mK8LWBzfWsVZ50lCQAOFf6sOepth
8F7AIrckOzwFgdrn7ZDuLbndM7vHK6gy+HS41XvIeYAZ1N04le+atN8YR+XexeXj56v5Iyt25IU+
PdIwwUY4HCZIzW2a6b/BMYIvdTdUnSbfkXK9rHolLsbWiIj4W0X5U/fGhlrxxgnQ1OLkxt52spfF
zekshHMcMRoBNoFdfU2S7mSoxpMQfXUblfm+bfVX3eTsmAvWMeVynAeZsJGrgSTENt5HFqi74aT1
4iUhuXQk7KPv4pqQAm5MGZDYFez3kfBqAdNTG5io10yek6qJJovwDnui+sj+70ljTNbcHrsxbY7Y
BMj1WwNezi3DPczsdfwHHcCsdBiN0dnryayciAXSfSSMPsDAJOhXosWw0OdfpqmIwBV5mG2bOIpa
fG8DJY925bxteFdeG4eXk9wkM/l4slxbJc9lfsQL2MLNFNfN3pgxNfc2iv8o/WIpIsJUSHaU9urJ
hRICgD6q9UKXhMler5t3bae9aqxRownU9VwheTqd8bQozuLjIap9l54rfwa/8LjFnsxh0aiH0Hwx
UYbVd+C2Ryut7yKJKtVmsZ8YgYm/xW+gNuy0+sjYx4ADzLAkoR+lI2DLuCz0awfx2dbZNbWFMM7t
L0Er3yktbPtE/OoP9dZ6ZI1p7+GkTiJTUb4B3m1BV7MjoHZlCwcLKid5faVChFX0BvqimLF7re+a
Q6drx4rEdzQQ4xiunxriQxyHkkjImLV0zMtDmQTvbyuu+YToh+kc69xzkvfVZCDmVqWvxpTAnjTl
29rBEmwd+bccDn32R390kNKZ/LsaCZGPQAH0lanHjJ1feSI+oT4QlXIoN0jG90XJ2e6tHFFys/Bd
N6FJsKxdv4GA7s81UsTQ74aE26/E9nEeOhlmDkTXpOVxObb2gjcbZcRKoOaz80i07Fs3+Rfj8tGC
mChXyP/fVNYXvF3sUB3kHysV9k7D8OptgwtszsqEt13txXZ2nKIupWQ+xGddN5J9hRuLIxVLNQ8X
B+Io30dbg0By72hLs8cMDkPRoNpqFYxgXXssqKvaO7b+26VK2zZI7zAbAXd8nWmMwA3hDoDQyNH3
y6uhbqRYqtjl8nZO8OuecRF+0G+SeIal0jVEPWfwG+ok+2rVfcXsj8+7A+HECSe8A2xbTgi9HjYA
DDiNQc3jiAW7PYu2jMMpGaATdvcJ5fNhBrzjnrypC2lDfRx+1IWqNq7isqYzsuRAgu1g/omnd13X
1XDeKMAZv5QEqy7ViMd5ISckCJgiENk/Whbvp6b+sNhZCO5LD4gAww2cAvPRwK6gl1v/5XTljBsv
Lw1tPluPCF5UY84b6AOjQKRC5kVF3FWtTUkHdwvXfET07d1e12gp5mPVssbjw8XdYuy7aSHzMOO1
6Wv3KA0tXLYHc5K2zQ3jQpilfKqSn9l6jM3VN8mEeyMycObd3z5p2mDR8fHNaQjpe2ziHTzFHXqb
vu/6+rCayAnNU25Pf/XRGsMSLUqXX1hjb+0KwrdvK1Yd5dDiwMV+U3biPeEpYLgZeo7Wf9gTG44C
0cWCOOZhfEC2IaZI1gZCoU7DosQSwo3llPjuBj3cFvtF9LDUGbrpDanxDM0bh8VROyrl92B0A3eb
8s3plkX5QM9JiRse4wFLroeCYjgTMOznHOU26OPhbjvKy+Mb2ZLNPm3G9DL8jGU3RBzUHxVweHKt
BiQt6dYiY3wUfartckpyF4Q1CsAYuoB8/oFi8mSrG3vFmRBRviG8xQsefspaL7V4RpJcwk9rm7C2
t/VpkIBKmukPC3Z2DitsiHLdyQQSFpmD6+w0OrJheopXtioCRHZH9odXGaEOd5rw+E6B1NbCMyhQ
DFCjfgyrPwzjlnqsrM8stHGi2EgnaIcXd6u4ycVlmuV7vTHwuywxlvmjFJsTFdIMbTPpo3jCz6Ch
GbQLarhhXh2UHCmG3dArhwo6HaV0FBm0PTXTTZ78cPBjI4KHxnOMgcqiLvutVuXLOGjmG3oKnbkH
Q1HEK7nJOzV4dVS4bcfbJr0mxtB8rtnJY/DnC6UBG8dcHkCIsW9Oi7UsQTQ2BLQp1xV/DbtjNlty
fHbbbPK3YEbZmLkDjRy8D2/spYaVQgp84YXANcoR87sx2EiNLjW9rf5CYDQqO9LDI49qs3HMIEk2
wnYZnUkMK+u+s7AAG+Ocncx6At44JRc8gNUeE3NUUgt7Tm2CT/IF0JWztxBmo0Rp2MxwAa8TjoMW
k9ioTrVfrstfjn/z3s3YwebVfNgsRq7W4OBRlNSilMb8bii64aedtu7BU/P44I5MR2nc6jL9rEYH
fpSaFAeuE43DYdX5dVmzxS0vBph5RK3R8aQ6cK6jMbw1XeemGsvLIPjj4rr9Igd7sGsGgMkZQ0Sx
+KKrjfRSyWNYp/0FSj8GkmWMESbY8Hs4h1qCnQDknfWNLeunYSju8QEpVEvMcBLThN7bqTdQ3nke
uN5aFs6EEhMzADL13scxa3/FxMdZjT+ToKW5GxwDAcCE0IP7ID3VqiJ2fTX/TdtYx77gHpJywNyj
UuqQm1yq3SvMmmAyYRGDBSUFlrt6IErBbGM7B/a9JsUSJrj/9WlBkjtXqfwEpwhDeW7SO5HKB5Tr
kBHRuc+ukmGbGQrA1nIOcxm5Y+4c8GF+sYzz3cJk+5DTNlToqtf2tGHM9NJ6rVQPxMj4ueGFO6wm
XjqVNwC0Yw839jNLHpxtsLcjaSlvzKFQ51mOUqiDE1NVPi2BR9px4lO2pJckbrOzXluvuoWLwWJF
y93RnyxVEs4rjYf9B069s12KbftrlIGwtUfyqLIuIMd1OgaVtaDoQzowgFobKbgCPW6NCsBjgBse
oUCis/1l1lhrWXa/Uzn9P3I1fdSudjTn5MhjthBhh2YMjCd/Wx1lxFVjX10kMkBE8rga2N+Vxnyh
S/CdLiKg2HPZHtWRR6/9yGlxMiKgunw6xVfLJ/GrjSkoSOyOBHeX4LRtzDe1uOXSKmn+5dTPcJl6
Gimxm9mF6dzSNLDELjA0K4HVBNa3GGiZJuifhpWtHcRA+YehMb0MdbIrobZUGw4HpWgVNu3qHCpL
qwTOyKrQTGW9SzOGKqalI931Y7jI4TBwZz5jZyC7Q9n5Mo4OrSdsGSwxeumANckAnRhNbARaa+6i
fAEhPXEm0FwChnr/bTTmVc039gOgzSHxdZLXlAXWkUbEzMnecXA8Prx12AtVl7tWoR8tT3Io9qV8
LgmGneh22psbHk0jcZ+GR5SP4YauDYI6h9KkLBEEZsQ6P6Pf2dLfzFS71Eh+CmZzz+UVJNIST2m2
o7tPXOjpfp1Hlm9pPt9ptIIyxHJgy+0d1FzY0GgFXudSnsZHaBJ+wFCsL1LsiwJznp5IyBbtX15D
xFELG1k2San5hBPiz8K1EEGwrztNFTQV4sFC9Yzh8IHqxCM6d2VU1gw7tDX+vhsrXNa47ReqGE6d
+LU6FoumnNs+Vt0MgoPu7OKYfd1DTyOw8KEZ1n+mY0EFLhpcZqTMRzujhhQPLBtLRo3tKhvxKNRF
2dGrfq9tqwuxWZPRsLU/huy+jLkmIwTRGbDNGsSPq8elaC/SJ/nJkkU5WoqlBLWJZ9Uh2R7A3aIe
wOHZBT7uGnfs/0RdhWNjm5fxC4hnf2TfTAZaQqvT0CB3RMroXTA5D6ddXB8WwlMhjcPs+GGtrvwf
diw4nmjWpsBvMY927X64RD/TtMRGmbSntQTd2dKRg0/i5iKssP1X8os7SJdNGgfh0vmcUic+m84O
Tu4aPRY5nWJwMn3GJRYHEvHz4TqsQon18Eop0jHL+a0dqJBmnpNIIO4dNBktGoWLliotNyoX24c1
SONcq07HxRakcF1t9MAbhHAoBe191BlggebIJIZQaVrBHqW+uhqBWjAaeMWEGjZiPTJZc02MJcPF
opw6g8O528Vhjus+MFgmYCdBB1+oBZlmdB9VWuZ9k/o+br9yeJ1PtrI+F1igAzzoE6mdIMnFSxEn
X+rA0re3moMpZya0Rjs6qvmn1ba/rqn52+I6nvjGGeCwRTS2nTPkvsQ0eYir9WU1gXFZ9mFdS9SP
1jgVJd60hQ3aTMGxn7EE2G8GBp3aHY1wgzgPLiE7k4QK9IU2vnaz72PTWuyra+dYFT//nJ8mpasX
Nup/uQKoq2spvZgz8GhOhyfRHcff1GOdgOOw98C97IN6RiUwawJ0XHVw3VRi+pyWs/iyARaoXHyK
zB3LxcjVHfbXN7MerFBPOSFBLvuruDMSlKKlvizUt6XjXpo07qCa9hwpUYXzI7u4BVcyDBan6Q6l
vtF1XSi/CmGaRyZdAtQtbyLVoGuMMnOB6N4qJLGUv7FTKWR+jBHPtY2nzN1SjNrTRAUDnjrK2ZE4
aOBmaZJP6h5WMGZNc/wL98YKl9R+37C4iCmhBFMxnjHmslNFsQuKRy0mlJU3nb7YXg6tVyMKhf3E
1r4j6h+QTVm8uWC2NxPcoA9aWzy+ku9TedJlVqjVyvxh2cnN/Wf9TZDTBUctwkZZZOT5e59nrxjz
sOfUWeI76Ok0BxE5Waim92mpBd8inVNcO3+YpjHUbg0HvLLnRupIK3ROcc+UNDs56TdtfLyJcGUG
/7rNcfCj0GaHWG//ZPhmbiw/RhaeHNptLAOjli9wlMv6ykXMrJWO+Fcm1m9p29EUDiukLFJwKnH3
0dU0IKez8FdNi/GZ4JHTW2lyBO/rSMW2YY/yN/offTJmRRwFdmtUjyzuEonLbXHU36hYdtA+/ETl
qK77R/F8VxPwaIawKXAAJk4x7eyFydkpwUVXb+wfzLNsFjWYlWL087K5EUVPIoTTNwLrxs5SWhmK
rX3l8WJ6IwfQoLI/HR1JNeGwsNfMG34pCme0aKsX8F06E5dLdtWkPIEe8QXkBpcSbUwPYkp6GEFY
MjNx8MOea1SY87vi0Dj1EhaVsgUxQjsr4HmXm0mMecc4acQKqZYQbTTX5mlUqhBBNN73gELG1Q0Z
+gqPteoaYKfBrG3E7xUq8n6mcCOdsHanqr1xL+R5BEL3PNecAwjiZ8Sgd+TeWXug1LNAggqQF3VI
ZSlhoZiBC/DbCefLUXYkDmRa/rfMGSHd1d2vZlpdNlF8wWkvd27SzEcdAWlVm+VcaPGfcdgwPt6b
eLUvqm1jxtSdvRlLOxgEka90U+6Tlmww4JpPJKOV9e7PQrUbvMgCCwi58YXTiQ+ul5LztDtoWMGg
aFAh/aS1UHBckgV0hqcdVdrgzuuEkHQ69RidcQxueRltFjvgWrLZbttDH28s3bV08JN0NEPGeMEF
tYAGGkV24pDASrzhhP5uzZt2wulaqnrCAg1ZG42J2pcK93+bS+fY1cZ0a2d9x6U9HlaF77dgFLqP
3XxY40WcVnAhnlG9545mnRgogqSorD2lFTpgpX6lLRITJl2+y7kCjIJiR5GmNj1BjVBoSjaUI1wb
BOY6rgNjxPzXbVnLtcduJ+4oXcG/e9hqnhO6ItxomWDiJKxET2xC7ysplj3lh6O/6Vu/7xuHlQVY
xH2/skF7HM/CCenIH0YqEWiMxVBdjz+M4NuJOKp6ImXynWtZHnUbViKvIMTnOyyiQNt1ygm9CQWb
nmQPIs6XNTT2CWPnnzReBQcz0cCR35ydYdVawMm1wsuzAdbKyBhqZixufWoffxNmzw8Toeqh4NRt
aE27o5nzwTCn+aYpQT6TD11uhDDJzyax/NPaM4oKeptTvC5laTynZrfP9FR+rJXUz3lNZurf/4w7
zdm5blOjOPBPBUdNJqq8OAw8drBZKzTvNBN1F5k5nVLDOtLGUB/HxLkoSoLjoeZcUNaxPNYAoSdC
xZetUn4rifED/yKNBnEwtHiLmrj+tWAc84q1/50qZhqwGOTlO1Fjfls1eR1YoBz1jmOLvo1DpDW7
dhjUN2peXL/cjGPc8yDFKEeu33cNsz4BOOwBEePIWtd18hsGKIJvmkrdSOrCscSANqaUTSU0l0+T
VJ+qiXC9OiaBsTx6/9riNa+RQAaTBNRo86xeRo5ruXIh5GVzQjptUzG8OzZiPlKbhQRSzxiPSsiS
l9ad9MdxifLulf61njP2ulQuh8/Ud2DtsmCo5FUHoy+zr6Ht+ptaK5SaZ9Zb3n6kzueayKh0XiV7
iY3dCEV77DMJ4HFQNK0n2ZXnyXYufZfuTS2Nmvpzqcu9OtGTpJYn5pGdxJLbOq9zHGN5SMnbuavf
kqTqmQdtvs00BydzRznblQtdajQYzJgj5t71CEa9NZgANrrurARPiH4cePaqmvuqIfH1I9SAhdZo
quJzgyjP0pH+RiOALNuv3tgP4OblezycxIRlSh6UzcapnR61AhbpHAwIrnZLLLJEsaD/99RPJAqw
CrCAOldk2OpNBiU/kZ5ZAM8/XDZgLQAOjObHFhP3sgRsl4wMv1NzndNvZzDDVlf2bcUREPlTAWml
rZ+Kw5qJ7riJ6XuhV1tYdcT+eD+rG4vC7jMR3IlrQnNw+VpaOgIxusTIEQrzHNDgYIR3UXX9uXHd
E0cPYhm/ldZ65ruHkWmHk/lBUdGRxlq/mEfyU+sdwR6I3fCm0fA7mJKf+aa8y0x/GeWbENUOLlZo
lV6sfDdQ9/ZED6r0Q19/wQwPbTmzH+UYoXBeaNH6OVMZ7XlpkQlrClyHn5KoJi5nMAj+2sH6zJcg
h9o+tzVmzW/beSlaYA0Ec+Kgn+B3ucqbDYhY5hdAB0VGFD/7ctA2zLzx5IC3YXN8jvcSTxXeYxey
sQKPf2MdUjgcL8Yj37E/TA1H7uWUdV0AksZHgfgAHOhN2Ldpv90NBk6C6o6aQ2L7ir02ysnGMwEt
6ic5N9982MGY9Fz3pdFAmZUnjVUafAn0JFbvCb6P2avoU26NM6GvUWD6Nmu2IAiyQ5jWt9IsL8v2
Nc4RLkRfofGvWDRf5WPcrEihgDizxXFhF2bHjMoEU1mAXTBY7igBxcZlU2ZT+FlPz1AeuLyGp+qF
Rk5vwBZY4vYz452dd184OEJSZVGyxG9weHcTKC/ayygC83TTokv9QAOcifRMFR48qP/S2jrRV+pJ
cUHRV1aBSaIMdBr78i7hvufPss4vIwqQI0vmt8fKzs8dSP6xHhpVfKZzkDQy1A92yLllRk1ybNIT
KbO9RTH4RrvqZOwl0z/wDGYd41Bj2Zisb9m+5NrvQWy7oXymkMDL3Vd9+K8X6V+Da7bK/giCTGpz
BPYmOKJZw+9GPSlzgZ+o2498VNYLh98AFIZfXBYcJTWAGYhdtBrR3yZVtIVDxwWnxteqBYtwTrmW
cstGvM92M8E2mYUKGVPdfRr78bOoOBmxJEDO3q/zejDS96H4g+PbI+GrIginzU0tLw2Ade45L9FR
9dNr/gAiTNzo4quvXks8K4oYIHXRhfMOPmyP6+OqiqOKRTWu7k7d7LRiRWq5tNBXwW/T/ksEwp/0
xS9fzQZtfe3CKa39uND83qID/VZRF/JYjC45jv1fDxlc5mcFhRL3pko9VLxDScbyesyX/GjjhC9d
3ncU2Tn82ZL/OTqP5catKIh+EaqQw5YIBJhJSaOwQSki54yv94EXdnnhsSUSeO+G7tOYpRsslsmI
xPQTGWqS9GfQyrTF3shKe1xFWxJOqP/2Zdnt5AHxLLO+hvBuIk/3BTKHEl8lDOvUN5F9phyLAkbj
Qca23vlpa7nN8r2tA/vxvemHfz0OJIJAHYm5qDE4+B59AY0w4k0HQ6eH88Lp49XX0le8yI3a7xRm
5jMc+Eke3XmgkyrBerS/CdsIi6FsZMFrRplTASEE6C5qRwF7dQ1Tb856LGjnqTV2Cp1zx86CyQMj
Y8ygupsTwqcgfM4uwEsOxnAlMsMW8vhsNIGQnXrctPJyhcuDV4HUTirIkeBbaEhae+hzholyYle9
bFdW4g0kA4JjGJjQDUA0cVVywHvdqDK2AHuRueUvFZCtsw0QSR7kemfFw/fdebloHKlxIG9tChuo
WyFECYAjSBabqX+UcXVPwP5xU5P9ipKAmNcuuw4zJ0nYHShzbQtHTKS0jCppSliskhAd3OclveNm
3os0N0gQEOq3EM+uNcJWxCSOhl4pspjUYYQO9fdlVmzMrztCc+Fb4VCN7wVhPBN4ahWZaYo0W6a+
wjDBvqEncfJXmp839ESKLpvlGhsQjyTMXddS/RmErxxmlkw1ktJc+hZD/j/layOlXlnnZBHhGukx
/DbsQPGtpwQQQkwB6rPTFYimnFtlfIdhQFPirFHo5aR4IgJxxHLTwDC/WJjZk4iGtqxTJbgpAlis
n82bgDH8XCldYKJ27rMt2EZ1J+lVxCWzyscxeiJ83RbItY5ZWlrmU5H0uLW7/WMzh+vLDWz7zlKE
F0gSbKW4RMwdkrCJq3bddFmHuNDcVI3P7bbV2mRWw+QTNg4f7jIB3asSVCBF4QMh2TGi37cAu7JM
JYikIG1jONAj26l8LrAd0BLzFV+Vm1adxW11n4Jp8Nhk0IJr95FjnExYf+kOLG2HosMTlTskpqFS
GalbadBk9GZpsm2hX0XhDbGWgRV6KPfNEuQl+zHAsez/mYA9R/1laL7D7luZXpOW+d2LMYtPiNW8
mDRUi7a9j0M4+pjhY1KmyavuY7+1/rQRMTmvaUUO9lxNz63+NZFBqFfMPsRHzu+o8qbGHfP0o7xW
T5J2K6fD1DFx1opjp1zRzG00KrcIb22d3slO21XhMTETF+KXU8b1KQuNPaX9oUz8WhPfEv0n0YmO
sUPzbnYXHUFSaVio12ZYn5Ntys0hlXhrWLFkC5DqmGJ/aHylZ0Cd2YDsDnX1Qsw4qko/MnNE9YzM
YGya32p5lsohMKCvQPX2pKGEqRRTB6Q7UAateulqLKhJChG2d7f4xswIbzLHfVwYF4hh77EMnSOz
sK98DTlz6I1quiC6ORcMnLGiC2ZMijWppKp8EBjgaPOhnYNwC11W0FaFl07NEGr/CSTHs1s65u2b
3P2qoH2gd19GwqM17S2XS29WpvutwE8FFNaQMwbhm98Xh3B10VLk5ZhEF67x7kHMryONRqBokWuY
DESQAHCqm1O8X8gFkjPan7empW5CfsCArb92KnONGcHc/BplnFPowbbtJPSQM82mK5kcwkVXuE2K
GbH1qr6VuMeqoEpVl+fp22rBMURKQP/jicsfrfixHCqS0BJ6EKv3ymkzlZDApqrHjJdTC/9M8SVh
8tSkyqElEk9/zglDCREpCsB24N6Be6tgqBrrvSzN+2SVu9kU3CgUftSoORYru1XhBY3688QohMXK
jyAg7NIKZj+IgCcGaoATXnSMjRZ2YJVtBBYs+hzuyOVcCEbPoFP19EQ6NbFwhgiVm/MxNtSPlW6M
igk+Eee6Lp6qSsZpOO2gwlAPU+JTd2H6y+L2aqbRcV6yN9RUVKcQO1VqftV4Vh8LksVlod4B7Yd8
REj/8VY4stmcKvRQit7e1zhi+Jkj62aSEEqOZdB/N91TuGaMhaonULjIQhXUBYj15C3QPj6RfHVo
9HaPI1PTTq0WB9W8BNh+egULxCrw7hNURUxXJfkCxML02sa5l/sNdNWl1ohq0VzCuOB3mdFXkopX
g0kBK6oA+Oi+Vd9IB7HiLVY82hl0+xUlhlUL3IGscEZT8/K+2g/8m1rmWz0iPqvxexaUTWc5cbRt
pzsAd8L3ugmlUmbG5N9AW65DMtrjvbb4q9a5tcxUeCsshI59e/VPNysCfpkBScQuFPCoPKXw81GB
xPkl4IKuVfk5L8snUKeuSPNXqDgsedxFqEb6CLpMPsxqIFYWek9+ljRLfGPxTaI9DWFwLRBXivGc
juNzCBRo6zdF6K+dXYk643IoJyqiNabJGwh0CFQ5vjLIpwicnKm8jobiaeq66xFW9/lbuv2o/Q2c
GWvlGHpfA+ytjmxteFFE7BWtQZerX0k22RQh0vipG8pR23aL0cei0H0Os1Mbd23Fq73gVUPn/FYW
KWf5YptM8BIdEQjtUncmpuQQpvpBSShI12AlMxnMY6bfxgVSLat9iygTWBnYazyOn7U6WkK1l832
tWMRpeLk64A1YTUo6yJg5O6GokbGGht0zuFFIAJlfJrm8pFkIX0GKPS19FRwuXHT+ZUxeYRX4BXE
YRJ+tNhIjGLYyTLqeYPvGvjGTwsFGEKOM4H17prkMHego6b9mrSehP3HTN4BVp4i5nvdGgwTa0X1
1nWPtr1v+BcIw4J6M5TLSoOEaiGHwj5TJhMRn86Q4yKcQCz6G1G46hWMddMtQzpggEzZBmyVWUSh
whbT9Z+lor8ZkGTlYI1FVLqiWoEkQkCXGiYJiIY7U01QxpVU0nXY28tGimOXl/C7yVJQLNIu5h2o
ORsYBnmyHDlT+q+SyB9TEOPHL6FGUS5BGLnTqduEjOmvI9luUXk2eqCsuPbNU0apYtV3LKzT8Mk9
mm7eAhyPeDsjdKgNpxyfZ49aJxp+21qjUGItGOsYPH9EYcbYBQKUXl1iED2QvZp5ZftdoHceB+K3
strt6jvy28BUth0qqrYJJMIOaPEu77CVbemUBzpG12IgO1TXpK+BtaGAX4gxKhDllXbUtjdJ9FlX
QqU/YGs5NtxkXVJ4lDhA6Wy2MG8U/OiVJQWtmQehNNDDE4Gqu1WcLkgMgEaYByqvRAuhU2DJJi+8
U991hsOicJFwLMxRRUlo3djsshKWKqRZR0UQjyNhaWVJnUoYs3RQIE6JbHIIG3EYE3p9fGPxpu7a
zu3AGsux4Bj8ZqjXWDSXXhv6EzTgCHDl0j9oE+RGB+wVEBa1S8TFbuvsWY5uQCKylm3LpQITEeof
eDeQCUK6yOvXYUYB8hiq6KizgWLVY5ckz5tYD3HV55nXJHghXkOlp1k3bFXrSMOikFEB+UZei/y1
6ItPELEfs3rU6ejyMvRlnD9Go/pTBNmb0WddGZ8rrd5Ylr7FHtaooIgxZ6kOFc6pmlka7J1ev1lQ
1XjeYivGWMOLspTc3RdD/KuFyBdI/I4CNDBlIXmdRZnEmWvqj6h7ygqc2DXDZcNjB5kWv7oADOU7
iz8qK5ja6gpMxQkZ+Lekd4sTU57hOkoc+m5tfkaSSFQVSGWgnnmH18KpyHIXiCBtt3WbaTOcArkU
ZO2p730jOUmUkyNYwaqaUbwCg2OfCWUl1v2YJQGrKU8bW2ftJBDz474ZTDCu1meeLOS19N6A567O
wuGcleNJFajBdK09VUA87UkdgSgN4pPS/mjjmHqQAUgAhxulTHPjWiKZQGMNecOatO4CamHH1r73
sm3Moh0SoBIEJlgvmaYO4GdZF0PTYzgTZlGg1ZM/9nzB+qKoNDIxWMUOv8SgpKJTb5aswoi32Hmb
6f5ltDp0irGS7edIfcrqJgkaLNEJAgx3SYtyl2Sm6nex/DS33XRFd1m66LkiZpCwrVI14kRFw4mQ
Z0LHsbPKSnS7oviBqzBylhefSVMxGVIYsShs0FK2tyFyhWvUpBdTSS/ROKt7aWBCV4yEMAGYARrn
1DBA/QHBarCyblILxXQsa3nN+QXPjO3+dZueoCDuJhOSQ8YihiX+1gviqCZs8XuokPEkuK7VaInP
ELD+lSRGeb3ZDEchZWgM2zVQdZKMV9o+I0/Ml5Qp5X5QU1BAVefoOj2D1SsutvLrnOizD04Gz/o4
ln7Ck6N1FuYG65V9w2MsgfqIkvjCOP8fgRNIoUiDgKw1VIhE++JZ0mnH+bqr1cTMMKN9K43+q24m
pm9hDSffeKFLGFwg1V7NCNRNklGy6y6cyQk+x6T/7OU+Ga6bm6HOSeocIKvDRdAfHOQPMnGAPVfA
gweRM7GY1D8JUfoFaLyih7DxOftDYBG9sS4XFvlSuoKOneZf9N/DAf1ibJehMuznGYOWlEvKnRH3
Vxi391436u8chDOErUAbpCIYc2qbMY3ZJ2mxu3CHVz8VQF1/smhsiyW9mcC8JkkhoT18bzWARful
4adqJ6bc1bau0cPI10HG7zpnSeJfyRBYTK3YaeV4rV2IFNYk/EohroeS3xRULnIAuThYjF8rCInq
NdWgJq9CSfeaQvBph5QhrVzaehKlzmesULxMKu25MQJ4JeFk1atbkaG5XcFafFdZZ/nSKPwi9aY/
ZVtD4Fb4Vk8pdxLcGYDr+puoLVyQGLk4Gu66FnHoKAnjGMRkkyxOdr2y3eiy7jeOra3wGblW5sWt
RVlwWPGw/1kSLzMFvkNl5BESQEmuTyZatu25aEYCIVcVQF0hWc2+1cOXSYDFpUX5wYz1YxIJoKoZ
S0ha8g9NuHFQ8fQOCcvltUm+DflNmin57ZJLSGjP0kLGrbLm8m5BRjWi5wRLDRSzzQK1YgQdbhXx
DJhL0fRn1ZqKyyIZ57zuDrKVcfrhx61qibkhFPLdSJo0dZaKULfPBi+tpRU/PvfmHOsSI4ds3Okl
xj+UCFMff4ID58Cap+ok928jBPFQmb5ypfHJpeMikiNuduGI9nSnZG2wMlS0OsMbVuUsNM1eASai
aPlhGVY0whDWdCSwylUhgjpr70XWOVjvDlXy0qfmQZKJkUb0Go251xoK/IqvVlcgTUqImlJXQrYF
O8CQBf63vxrA2ZZgNLPEVkrrll5K+DJ2XIEo5IL2sR2RmdV6KgPfNHpidINLevFq7rUmX9Dfc21X
LxhHPATkoHAJmGEtLojlQ0seVWJ90R8XYEp0kVTq9WtWv0l/YIr6UW7TCx4si0zPsdtn6LTXGvvC
p2FepRbpqnUg4YGlRLGLyuGVLN09JCl8PY1jjCRBLr7cgUwOv5mmPWch4ZuJcWwlgkPcpW0ITm1J
Dg75aNlswQTNMvxXunJMYnFvdZk3EhKgWze97/ey/NKsf5n8OaP3JMGXzLgBPRxFEwNrqVlsDM8X
6b2oqR4ugmW6ivRPxTQzg3vfPqaSOUtt/utEirLh3O63wExlLw6fGXMXaIyMwdm3ZsQyZKMNG+S2
MmRQYjoLkINp68Ycfivmf1H5Aw2BHJ3baUbKRX+R0PglLbrjrDtI6nMWA8JBTjXxcWO7w+FnPUbG
NlnGdhCR+FDOO2ibByXdyeaHUezLNNA1N7fsJLwr7b/ZPOk8VPGG3f4pzTWoIYmRZUOzkp5I3ybP
/DImhRtRNZTQG81kvuXSaR2uIFnsqCaCbWrsRQFSP9xlVbtNyotpOYn5/P/U1/BhZTCLYcXcUmxu
egpz0G0rfIz4VLRMQdGBmHSZz1mxOkkU2ob+ZFYXmUjoYlgPag/1JivPJbj7RYL/whM1K0+DXzJi
zOIGOBTCOwXhdCkHDeIOWrM8nLChsYPjNRDTM402LQ9geN5LhihoyMgbihOGHIZdx0KwWqhvkIGp
isHTjvxcCIB5XJdq9bHHsHkqnEylNaHEL75T9ZVoEXpBMGc9/BNPnywkEi4v06B19ph9pOiUcuUV
t/xeocXoECnvWkFk9aNAWQcyynxx7PcV24t1wdepMWalDCB0mvnaPJBt2m6ReqdhYaJhSo81Mz1r
Gn5rmvgSMVOOM+AwwOwdmSdB4bRnds0ZAsn52BXvMBbWCUWSeUBygaluU+ghg7eZTWESsasKQR30
T2tg+O2pOY7O+hNYzTY6Gh7ScK1Qe049cBLiXSYUXmntmCzuivyM6snU8BfEvCORo1b+Gt7ihLSH
lAe53YXdxK5oT+YKFF+GPJfKvCc6GRG4sIgU2PFpJdGeGtqYz5LA1GV9urAfeFTNq1E/ZGSWQCht
QXlvwXu1CvYnBGZmiIg6ENLuBPieze+/lE0doCqXVTXE4J+UA3TuIEgnvFGIXcVPgQovH3ouyg8B
vVOfc3Ei35xHnPksMyyU7JV00aXPJv8oeEXEcI/MyJbliugTyW6AfJDAIkz87Ochf28kzbOoX+YK
pAhDoVRG1dUAncmpuMxvMcLrwkxCzGKX9e0uzFtoxLxOGkYYaBFtuoVYSE+ZKfLlVHQh7bGJu+u6
qLQD1rlPjUtPv7SK0UktnuD+edwzzJ1BGCX45WoRfesLgd0/UtPcgAXHXXZIjPm5zaV9CtuJ7mLX
9uHbSBSils0XvY5/Rjl+NdItbYb5Dh/iZFFSxQp6osUY/mZwxElBYhFYkvBozIB4Q4OA7UqRdvrc
OWQH3UMMtuJ6GzvFHUr1A7L5vd+omFR08cWITM+QXBbnD3PAQRdadtnJiFRw26U7nfn82MynxUqp
daby/1XR2Ar4kbgGzZraFB9B3r8MiBsBvbxmCHMk+XOUqq8RLnJOYnxZ0CFypxbRsDHm2S8lh1j5
kKVXvY5u+qfU31vMZ2H3kwvHUIm/1E48dHKC5dh8n4TZk9ftqMze05mwHz4ZDvD3bmDYRE1r8DRv
Nl/WISNQ+ZCccHHIbiUubva3DP1bGpoxNrEJVQfS1J0hQrBjMUyva4tHWA8iS90PwD4tsQ6alo2M
ui1K3kUpR2G8vE559jx01UOYDF/krSuVzw4ahSYPdCzmcZ0/pQFUjwI1qpqCBO52CZ5AN1cqlp24
q36mU6fD6bVzVx7tgYz1qah3kmGyW06CNQZlXT9aMoHlFgX/EF8LK+ZP9EEdg4pqjsLmncN7K6fz
M5q8g1UPdnN6nlR6R5occRRuurTil1PsWnT5CASD2LBrwcKQnRaGi2NVa8/hwo5o+aIwlOiPnR7k
kMlQHb4cK3B1pTRnw2q2l1YYiUpKKFj7Hc8Q3Ll4IzPWKIf4S+U819HDS9z2Iu6WSP1FRVBipUeB
J63X2LKV0I2as5IexO49t8y7mOyt5YEEnHo2kY5rq8PTlfwUGH91itESxByza/V9433zlviF3CEH
JfFx0I29UPz1peRvL8WYvMb1k4ZjpwRqFRUKx/0VoSp8C21xARtpUBTPRXFtG48FCDI2Q/KNDPKz
g3lcb/A6wYkcuDtJ0utFrDYObF6sRAYXieJxNIJEZZ2Fm5XcAgUAzT39x+GNY10Aso4VRmN2iQKS
W8w2xD2Va4lamKyCJxbD+olHoNV2wj/5x2o84AYuQRDiYMvUedmThQh0l5wQnLCRlgPkEO1fqsgv
uawB2mLoL8MdsTDCm2BJBom9cn1L9dLXue2MFlBeW7Ck7Ix7X6j2d84mMDbFQJb4ZjDduvjWxSYw
49omPSDIK8xUw8QQlLt+yIMiQ04J6VWTIkdiVGKx+OFGYVAw1T7xfnmfOAl+dJ/PQzrTKqAJnV8y
1PMOatK8tcNwV9yUv/JzQY9/rVBjAhgRDkmwBN3z/ILhdM0ck1K4dpp3pgIWcubRfo/eqmdet01x
fLOC5gZ6d4elZcGk+EBOjCdbzZ8jdAsTNznf4zWHMzAWSIjG5Qrig9kJniW2idSSC4uzWfpKworR
uTH+CaOjfEwsbxtnta0DQoHhWT1J3EIylmeCzmzrl4bDgtCOxJTJB8sRICQ/xQ1JHeY5Gr9SeIV9
zmpXWly1OetPBMxTdvG19dlhrrlZd61bYxHFWY46YD3PyIEXoO278m95g0qAThnfBWXoih2+dC3l
vdicKz5zX7TD0Q43bmmaiN94dimCdtQKPPf8aONKMA8/ID8KnvNh9RpWhPmBjLo+52dCdYjxzgtr
R6ie8NQgD8DDOUWnXHQtyacldafxoEZHwTwW8ZHbr14CiuKoZ27sC/URlRA6mAG+0aGCVscXCBme
a/Ot8vozJgk53HXGDyZf45c8OBSzFZSxyWdzwhiF/R4kvIYQdtbp0bkxvlqTyel81Ad4RE4DDydA
7Sppl0V5Yasc5c9i96TUnta8tNxdNKPRU/1Rqb5mngbtmlVBlF27hh9hRrMOM2e4hh23x/lFi3gT
XsXUKzS/RxUAGIOqLeQX1Z8G/qmSH8J8LqDV68iApe8w94S/uvdkERif20W7+MFJhECaMRsGPorB
xEaxjoqNbUv2LaFUBAJkui8oCzr1hWagZzJtnCn8UJx0GgfWXoOqvGd7YBZnFT0+HmRoTauN/0Zl
DIZUU9qHGYGIdKhelnu4txv5RC6wmrxIoZtmPppOtd83uSd3AVSbqXnmoODxDjFE8JyRFMTigolZ
9AUmO4xR8PDYk6bilcqzOdh9GhjSfnmaCntZj9OrzEg+Rply0QR3UklsGhFiO9ZHxlmL1wAPmvLM
I1LWR77drucPn8Nx31ZwLFl2cdL6en1eeV3IP9dQUO+LNuAhRoXGOPyev8aoE9KgbbdfSSEB8XUl
6s60tX2jcarGn5p41uejUR27zheFg0kkan7gVJdMO3WofZZN27jNJUrSWJYnfiExpo27rORmFUD2
1X0Tfa+GLVVcFvV9NRyzxp3l6Auml71MPFAWlNVfrhwU+QBmJ4Riul6b3lVBlvzxUfAdck82rpnZ
s+Yo+gVuC19PH8wXtL81iqR4r1pUZuBg4z0zxFK+TvJtvtgiWIPWof1ijSuUe2l16/aHSbYBQa4P
2ggwpJuCwuAUSlkFuCNGb5RyZ0pOFrIhtv7SVvi+2Bx0rwR+pJShIFAQ61VsI+16fOooZ6wfykG1
Y+3GStsBlkv0sUg1lOGM2jVXjIfRNYePPZ6xb7Hw5gkIv8ePlfyPDAqWTWLWUO5qVHoypDQWFwh0
ccXZG+NIheXJXOUwIlQnTE3yQL21tEOIGbSSCC9s2NfsCV+V3B35cyFiSwr6XaszT3FQ3+ivwl/C
jbIGoCIo4N1+BMiyz7kRqyfeGn51cmnGPXP9Em5ozjf4r1a89GPD+L0pkOSsA3I9kSqlt9HbFfwD
9Mt0RxwsXzPgQT5dcm5avLBsrFAqPPeTHvSM8DjsSPnSGtRNT/NMXyjSdjMVAqAv3zdBySg8DAIh
0A/hY4EtsDdGX27PDaIjzEciCuaXUt6zckuGg8kZzAuSwykgdpPkSqeVzgujtES89Bwy6vKksszU
3JmRvIrpxk+rfdtxfDiAD7Lb5LwrdIW7LDpGfFhvxexxEMthUEROjsRwvoE5Y5vSiOAA7itbGbZW
7YF5otXYzAeIL7XkvU5IObsBluNNfgqZEDOiQ4Y7O8bqNgUOMQYTu+m0ebZWVwK4S5xTJUJn5cT2
8M7l8T2mhQCIg8TGkVFMjfvkfbbsxTpPCRWej5QzJKVTdVCq9KKt1Lg/ncjwQfLU4EcIsMg8edhF
z8zXmm+J6LoX3jEKOD5ZEIqNyUnqKO1Jia8dDw6D7eJhfZaLPdRIZHDLXcmUyrbzwNZbRvyk2/mo
1YTUj5HFW5ce5DKGwNoGKdZEn0Q56gSdyYda9PnVqtjNVLeCRcAu/3eSHH6+BQYcq5qPCJnkk9Be
1JuGfQwcCotKYiY17nan/cwSVhMBLRRiVlw86hvRM9RL3Jnggnr1ray+xcYZ2wdRMyP/SutOPx2Z
N9QnLq8TrwVfWxfw8BBFkn/GlxX5GZsIsv667bSFayJOx4yver1Bi1hUhlCkEO6Gk5A96fyag81i
hXVc1QZZeGCRodND8OiH5lW1DkDlmdv2bmH4HNQawQXCKwP7uUB566Vs8Otdj192x65uvnAazAxd
BmzdD+CCLEGxdp1kJAP9QYMsJYSvi+EjxFMXr1N+V9IKEizd1/EPXx70gO+qdcx+v1ifphF0oNlV
CA+t3zUEI01PSnmM+xNjrFRkcglCCWmZnyEoaI0nJm/KC8fFdOVmLvB9JH51Vf5V2ndhfC2tP+EI
7mpG3PxHB9BfyD+AuEBENYMKRZeB9t5rYeO0vh4eGnM/suCmVkepsZ6xY7L0nLgWitxWkY9j39jJ
jDNc3iGuWOxlHTQG7EzowtcdvUDFu4ICRtuqRHk94sfiSEOf2gBf4YjE+kp9LNvZGyX1cK0vxn3D
QAb6m3LoiVVKJztfEUbCaHgIBg+8CwmMDoq6xADgdYtM6g/0f04uXilQh5H5D5bwHbPisv6lKEmM
b6wV3Dq8+ULhkHWWWUFWX9cO9C0Ng2foZE6BVXEndojhJ9ZbeyCT40rUBdtzrq+MQTsZ4x73NhU9
4sbeesrSFxhQsS2/QYLTJ6aCR/AeLfeddMauEDEwGZ02d7Ty0CJeKKeTSpYGQg7i1Kb+XMdXaX4I
KbrfmnOdGBFcowY1knxK0aQ8r8jgV5i9keHxmFFXVbSQQJir+Yi1hxhb3guOO166+sLjZ0x0lj7o
MAA16MTgXu2j9hyLZFRuPAkeOuOFJ+tQzSWrAGhSW/nKYxWXewpaKoDkpjP9f1Ot3XjITiRHcnDw
d8YtlDK85LLCKu1lmg5kabCQCXTMgji3DVfZ1ofMl20FD08EhYm8XU6fE0xRoD5S5lYsBJJva3DA
C5CKFP3MF26H5rYWT8sEc1a8CTVxCchq4NDS3LJiFoVdQiZTG85BbIlBVCeHYR38CDrtXBOqTHOK
NhCJLbqRxtVZq+q9+NjSPBbtl0t7SiekCoTCDG+khFOVGcSFPycmGqzpKkzI8PJAZezClESRfHub
aIPppJVMztBWNlAagy2BkSgZeIzDkBPO5O7yzFVis1tVAVn1c1cTj6HhCLZKRzQI7RbQaNMhDOMN
xqfT3JbmuswDfca5rL4IpOF4R2cX31tO9qr8UNrVLZfPHPs2Ws/yo+PkXcifSkl5ECQT9QsCGelD
63pw1rVnVnzOo+SKyAumQGMoVoNKyIaUrz6nzoC9hv0oMzhWeFmay8rpr45vvdFDJlKDjvgorWGX
NUnnOV+wsyDc0O4RsYDpyqRJwfXYajczhxrEg2DMzJxzYzcNBBiup5yJDyvedmSSLQBEj7xBRQHn
qM01Gdhl/fAh9xln+fqSyN9lS+pERLh186lCcOnqzC7GidkXND7qOL67jtlndOvEV0XGivX1UuY3
VQNWwILxu1PPTOzD8WOstV1vMdq7zcCm8uZNVD7IxkLv/ljjf4g+PAIRHzmqY4iTuj+Pr7naMO6M
NGAgW0y4SrsTU6EOPeFjC1kKWrVqwdCQIKWZRCio02OQZn3Pwq2VcPyYqkW9j5d+jAcvUmkM5JTT
WTJLP7LYuAhzV7D7mkryzWbqQJMzsR+Qssy42UXLEbKZYwZbH6IrkurZtbhNw+auZUDL7vGvK9kN
9aPsGwWnkr6CuaL2QOWWCWyn4HwoDaSAhhVlY0dSSxkXmozFUL8TyL0KKddVKNCMLyxHCdC2M20f
63l2ECCisvqvT7POoxedEnP4l0B1iSwtRAWi3cMFv4IWPpFwESEEFtjO63DWGtTdumWir5KN1+5/
Bs9jQZIk/Iaqcq70zA9NvoNInDA50kIk3WuFlKIaClaypgRLS7qpZY/RUHHDmfFWr49ukdQvGqcS
8Un4mIOhUt9xvY10Q6OnKVaQL+2lHtTvVojuJMG6lh7upZ6BQbLS/WwGq3VRYhcQClaPf1WPGz2s
+qNoRs+FlKW2+qDQVhsouKtADm9nMBhbROs2WMWf3hlfI5mmaal445IfMWMHUtP/9qGGmZw2omb1
VZaGPS0x9gSZVlM+dHn6XouRwuplCxWsTuGooLKpTYJ855MsQRJof2bOTK2uVpRCGdRJ2fppCuEr
rRncV6R4od/A32P1FbiuCLWLqRP2V/WHkOxa9gtbTNtjNpaThmPXyc/lnD3EcEpZgKdHMBt4PjuK
hp6EAblm4AcyXfVGQ/AGAXiYpKk681YGNgRBo43faqGZ0zlXhhaIFP7wJt403vs2a48Z5LSS2hWv
PWtI/LoOEkcR/flCnJlKytU4zkCC+Bwl+VlU43teGa/ZDEVwwEcA8uE4FMVDEYfjpg6mSG5MiQT1
NMLi3h4tkXVEI/lzFP+gSYdVDiCQESGEtZbIG5w1JzaAF7JJMFtzuIAVJR3ZVMYgns4aQ7aGGCot
5NOvDJ2nvzgKpX6RreFXb3n/DeFtDh/NstW5/U1OwYpHjPrhnK9aeiCl/pCbSLfngd8vdzXGoGWq
/82tduzh/ArGdO+gOO/MmVOlHI8SiRsZcuKML29gdVsy2l3Xa81yKJWUfdcaXwAFsbAQWAOpC4VT
lWGnYayfhfnXYISvGafuLkbAxY/oQXF9Bpx/llaB90YvA4gA7A+rg9JFniYlQW2R0hKDpGUwGD20
ARnr8MfI8xyq83lYzCd8pErf3wGnk3UhgHgL6S1lenweI99VaOgoPXyT7aYI/FZhzKzkDu3Hal2h
2T6ZEuPrVt23PVfsNh1LyDeomTP2j6E+NBVbTaM4t7G2z8Zju4x+VnRXRcFJqVkviRSem/RN2VCQ
29pfQW2M+avoEz9RnlsFG3bPhKKgXRsZlKWnDNmkCS1uoRjTCSTfQm5T9GcDiY9kRVWUM/exKJg5
5iiE3ub0K5s+1nSEN34qlW+4m3Ci1l3HyhfKkz/1BCWtzLXYEOLTQpFask4vZs2tKUCSDtEolfiI
XUquZ8KJTPwloZ1iSGs2WQJXitp81mjHOj4XKRGceo7xLLHdyVkzAkIjJhOdVsp8fO10exBTOxRK
W1wOEmluyY8Rvbcdtic6ZQ4zT/iPo/PYjtzIgugX4Rx4s2V574vF3uDQwttEwn29LrToGWmmJbJZ
MPleRNzAagZ1EFVGADLBXq0VM8ljNkiKRd+9avef4f4DfUbV+MINb2XyQekBq56OOQtHZpvthYgw
GppzIYN9HfGAadJNCl47aE76VGtpAifyxSrOrGUOgqyQ7CpVmsxqG2IsZACaHbTWQwqmpY3iVkrR
ljoUaxNoDzdAU8JBGb5hcr1ZDyGbY2EEy8j6l+e4kYXH6vcPDCadO+EKruGCqhM8nMZC90tuNYzs
oLF6AEFi2Jf9S3W9g5YiLqczksP7ePS3iTFu9b6lFkXS9pYz1aHJ6Vuz8z814NJIEPuiGdFOc+rC
BnwbKog5pUenBGQe+tQpa3vklFVMjWxAlrCTCPFdxxoJrKE0rJfJWYwgAY0sZl/fVJ7AaMPzLhhI
UIAdyJ0FQySLFhAos8ATM53zbkE+cBanbFctdV7xT1P5VWbDsfVNMDnOWUdobxqi2R1rkE4wa0hs
6L7c8NQ8Y0JaB0m4KvMcRYJJFtTU2WS5Gbn829ktD3l/jqqjBWDuzYvUVSCJf/jqsaZMm2f0WR/p
obSUXYX8YWXub4UlSBndKwcQn+C+qjtAvsCuHUhEU9RXrDEcp6X/p9jdO2VEO23Ub3Y4bomg7h2c
ltSdQHWnpUUBAO9o5xwGqV5AFnb7daB+ifDgV8Gy85VjvvJa3sLFGmLpRe+zo5cZq2SsT6PNShvN
xtO86xDV8E/hfbf2PiTs3/dAeiB5PnKCKwHWnAibskHTDWC1jQNNO2fo7T3C/sXeGBPQL/lRdjUe
5Js3QpVoui+ifmwxNH62RBtIFCZNuDE6l73yj2Sra3dL9OGjHjYbJTfnll/8qQ224Si4D0265FR6
YsZrmEQaBZ8+ezrbUR+GrYF3Mdd8TRZS6p8q3OMQDbOmMoCoqWsLQIkFai0W+nvdlS8pxdHqqh19
mJQEv/oED7Ou76FdUqje8YqUd9tyqLMCmRXirMb+VY/tC6GIo/nKdq4iNNZRr9A+kRxGFGjIPmDo
nFuGOFm1/rVmL2tluJYc0sde+Srbj6YdDmNS3fJ2fKl6dJC0MZG/h7WZfMv+3NBwGvRPhTEurtgi
keUHx5wd9JErKL7F/HD7gFN6Fs2dsLzCM0PGCVr0I7GHewVElz75JlmkQMiEduF+XeKGOkjSDim3
oRUa327vs3Is4cVEX2oj3qpILIMgujS6Ry8tTY+W3Z1SzOvIyAxDHbE3+oQfOlUMOAWPvZLemtF7
5mpws1iDayzqoP1sMs35UyUZUifhVJUDEWaFBJ27JKKsQgzybpk07jpoJVjCUDSaoygQ+mO6ENHl
i9QGkh8dWmzFmS+/nYhLHo7rHInHYZ7gq05LIUADVn/tJyPzeIO2fO1q5+nV0XvtVssyMH5qgTMn
LopXiGWAcvJlX9cHCJf0E9ve0fLq82DpswgNXi3xVjnjrppEBId3uF9/YIJQVWdtWdpH2LgnhjCe
6O6+Loq9Y04+izoghNecXHPZEEnOUtt7syT5GswkmxD5gjKvhHRBU4gndNknL69VSmDD7B8woN5L
aukKmT6Ufd/VR7dKHqLU1lnRcZXiJqu17zKdhWG/TgoTM0gjbqV/9X35wwEJR2O7MKePmxZ1wtM9
3rbihrPpazAPmBLPXVFtLS156fyQwLRiJFxV08QGnWrtj/4uGbjYBvUHfOxaCSL8/ceO1pEKsFPS
oqHF0U6fWiIsnLJlqzEWhLcq1Y6F1GZJJ1dd3R9D0fwOMj+ZqbLM7ep/KyXWMfajQcPuOe0N2pTm
ts/4XzufEFzOxrRb8CijtvoPzRGnXMsP5oB5E47fMOBcLz6omjvpIB2WY0J2ys32nCsC3Xi3x5La
K5edpdKu3GI6dfi7IpB7+EhwINJZ4+1pV1wWbDY7hQcQRIYg1dY1zpcaPbWMkilGxJ03xZuSf1kM
F0j/K4j7QeGBh/Uj26VQdh2nCFG+g5sHGvlMUjY1pOICrBgCwwC3rJZ+Ub5AWTcEiFXDW3BiLWdg
yBkA37pSLGviNSrr1AwXg4hQqNxnxWZKIU43GC1RGxgmMEvsdB5M+JYGSqP4oxiWo8Kn27OD5RA2
+C14MJgHDU4IC7RlCUGTuCN7CQWISzL09IthI1PDdQdiKaS8rydgTrZmXcKM1DX8CAUW3fcowbLA
N+cGH1AF6ZcdVllc0mQUrGX7U9bDvGNbXgIia/BntR618xVqIGqT4bmzcUgh6NMMaZ6Tkx9zauzq
HViPTScCZjIftltFxAS52cnxt5mLEXNMhYNOw/Dg0AeXFM5GKS6SKFbSPvripEDlqWOAtso/h61e
jT/WEhbOKLKkU0lIT2R7aFYxr5eB5G9jYgZHVsZi5htgiGEIEJtsexV7KqXwU28phCs3ImvGgKjm
T1M4MwVxrNKbOV0VqIE9Tk53YQfBKY7btVKxQuuaLcfehX+UeD0THivTHeDDQhZwUlWClLxG5qOd
/RjBgz0V1rwFp/N+QP9mrxuXF6e9lWW/pR9k2dRrnnHMVfwQWraMk0WRYoGaiH9Mr20pWA/rzcKu
MJXBjYjQNRxYntrvQDp3pOSKR6JpXbBLGJ6NXmKtSjQcAmQ1x1z+q5NPo9pEur0PzHaLr1v/INm2
NIuf6ct007qUWEmNgT879TCBdDCIPgtcCrjfQvZQObYceIf1N6/Et07s8Te+ZcSa668Bw5MasDy2
vmXOQa9NUUAufsYF8p54N9waY3kAfQDhsd9MaFc92bb2t1DOjVzxO434Afnfa9/NfK23v8RFKu2L
fGwSfUhicEl8oi9XF4C+rsCZeCYui5KeOt5wmYgOlJUdQkIVxDnrjRcgRVbymLj9A4ATNpbywPKY
7WLgaDv6knHtYFG4qopYgzXnDPspih+BOSnbOuzFLPnuytPojv8fu9P0k3vclNlrwEKrmdcqagGu
e1i+HFIJC0fO7PFkc0t6+Dxt7AdsIDlMdxgo8miYq1j26+FdoD9xVkAsehQTzTv9A52OKPQogURh
rKVVlt04syqWZQgKkEw53GjsQq1qDTCF9auGKds4wr9L4KTpkyNKenOJlYx0J6bKdZvilC2fHgG7
yHopuPaJPSO/Q6zhVVLjSUrGfUjCZCTJLyG4CSLXItRAY3DRkAmA68JvteZB6C6nBwo1qwsDn0el
disXcwn7VQlpwFBPoe+xHUX144EW1mTKO2fNGE4XUc08uvcxKbadv21Bs0s22AURvxGaggTuY+EI
VcKB4xZOc33P5GOq9kZULBBYdwtAeG7fz1Q2TRIP3lig+gRQLSvSV9g8B32dwoSxceeYfL2cAq0C
vaOrkq0LC82VAC+IwwZsRkFlzYqQMA6hZF95VthCe0Tqiw3zNRoYIEnR8nxkDQaoLVmOKqIoplwN
A4XHuzpkTYjdFjvnMgyBKUSsBQlFUO1VwDMYwGS1pFLsGF9uAliuRB4IHmZC/teHgi4iNm3eOhJs
DZK1EFRGdVScRDgIOu1jcNMDb4wFQ+MqJ1jim/lS37FAQyZjGFmWiDFjMM4BvVMjXMLHNY8KvbUw
KwxyN8MArQ9QTRcmmzQxViV/hMRCG8O8xEvrQgvogZauChXCD6GTpd188pRGZbyD1rS0vOl/mwie
cLRKY9URm/I6czcldmm/3jYaYcSAKosiozekg4Ki0p2FPRZLMUxMamrR2uBJEmpZjCCntXWOx1Vq
7Zye87mJtwF/xJryFLLW1Ru/yRrURRNWMEaVOePkCnzoFTLIMmzwF/GmD7toAyt7knpj5ynkb5qg
GbQXZ7IC8ww17X+CHTN3fpHeBZGuOpvwzzP2f5j6h7mZkX+P/iSYzK6SS0X9rRKmL+c+sDYCDLjM
v2sYOdxkDW0GVv7RVhdQhv8nj3DH2IAuVZM5nLMoNeTY84nJwHcm/6LkaLGvmGUdPulG/FOYscLx
HigXdcTsyxsYw9JuIDAUJJfcfSbN2VJ+Ah+IKRYYy6Gf7Ckzfh/wEQWtvEHbG0mb6pdMPKPo0oUv
vf6lMjytP5zmVRrPkYWtgexaK1QpRe+gIF31o2Amb/FU9UgqGfbvTp4tedCiVc95you+BjzawBtN
hwzHSu1PgX8GO06A/C3CD23jNtTfAL13N4xVRnpW5W3UX2n8a5tQwzPYeTBKL5LJr7+HIe2yS5qK
B+2hUSbbwSZxsJ6WkB80FNvW/WVoM7N1kBVE4ZqZF3MFYYyN2t8m2PKUW5s04lHHxlv4FWvZj8Vp
PyMB3CAaufA+nPYetVBkhmppDDoGAAB4abby6eUY0BsGjAXZyCuPaFgICsZJCI8Y5cE79/S6WApA
Hw+iNJdSUNiYiBOOYN3sofr1jAjhUvWQbBOURDYdTNKSj8FjxagnF3P8mhzCAMPBOHBf6dZbHT3b
4dUKgHYwWTKmOYcIZ96y6U7vmcsgexrZhWkPAnOusvOKpV0tqu4vsv+xUG4FQu10vnPY3rgYezHN
gMzGiom7HNPhKEt8p3KWFZw+WgvrqzWfwtZxchxBF3X6AkCkOy4TlX07h5OMEiJeGT6Vqt0BqCbf
zD4P7n35xStXsd9pcONS/5cGQCCuWvQzGjcVR7zZ/loGZHjzxsdpjPdMXNrirxwgip9cd5O6c8H6
xX/0bbBMLMLEvHrFmj9IOlxkvQ+m+tTQAzMDqJ9dhfIqkNCEeo/DZ7EI4pvbfGaYYwAUdYQ3my4B
CcXpYus4Jh/UobTXpfa0EO6b4pJzJkk5gnryveA8EBqzQhnwrny5iNg2VmwKjN5s68Lt2IkzVZ/4
KEDixLcEGMmoPouCozYOJtI/QYeb2zsX3b9OQ8fOdl59sorLiKPNDeB/sAsXGUdOHRWXhALYkKCY
rIzcJefERqquMNrYHxbm8MJr6aXFJml9UUk/AxbRcO+mKfvI8O6KT74hguG2/8qVlZd9VrjQauO9
934iUBQFkkgYfbORmjfx2WyO9TQ9Fnspz9K5BObGM45hfOY/k3AZFNvEPOHN7xUMOAqgcGyFJlM6
gWsuHjzxzhSLMkuEPU6NMVbPuN8QBGLHNy6EOmxM6Z9cySjadOsYr6nTkZoslOMU8hvFpneyx/S3
ikx2Y1ihceOeZBJlVl93Yc1TdzgAYQCSTvdEeO1KbtKRyCukJS0e9nrkbvUYb4Zpb/tkH/TUzg3/
bF1bVSAhKMZayo5RSzOoGdVoTtT2IJ6B/6mUE2hgwMC0AFS3NBCKiblyfYlSzLRTuNgz4zPU/COg
8O8AD6gfsul2mmsUaRe0nk8zrVf9FMkiDysbe8kbtkzlJmK3qbJwciWwN6/YRUdRm5CXopPT0cIR
Chyj/Ydea1es+qQg+nc10OksGZbwf9dt8ogMHZkSolARs+DMV0YXX6nq3A6dsjWmctGg3yUcq3K3
XSQToL0u9kM6DWs8bqa+mN79KHip2RGhOznsHVnRq0Rco4tfwgzutJteWvqrO2JmwsYnpvsrOj7X
GeurVP9WMLJ1tPHCRZj2a9porR2/I21lb3OAWX6crcbE2vgccWyYkwAy8KM7W8D3Suhu4rrZGGwt
HT1cBz4tLmAHQ458OlUjBUttEDlGQ8JSMZGeunEdu/7NskniGdlD13vlTbdah+jzJmgQSPOue4wV
ymSA6k+L2KU1+JJ6rj/siQcblizufK4AjEfonWi4k5mLh2O/6GZDJ7GK1NhsqWziXKb9lDRxWvo0
o1Qv0UHJ0i+F0bS7qdc189mqpEF1MxRzb8tmpUUVKpwCGcU48k1uYpwyBZLhrFVhsI/FwczKT6G2
6xFs+pS4zCbBaOJrdRbj8OB9SYh6A1VSb4GgqtiwzwlnXYeOB14C46k2OFj48BoZwYHqz0Gm74k3
Xjqtg0311ybtMTGQGftQ/Wuh1HHkLcFmqkr2b8y5SE33U+HopvzY4DxG+qMqQB+9ThPxFCUi4Nj1
X261S56Zq9wtzHk+7rW6Lk9kmT4zYiNFRns3/VdIgcgCJCUsoX33HqQuu+WbriKEBXYRfn+sNe1o
8r3D9Tl2TncWtnoO0QnbGLpIedPl+FXJ8Ezg47N8OdHAWRS5P59cEiA9bb+5Q93f9zzHjAy6KJM1
es/OdIergLLvWI/OjdZ+85tACytd5V2o7tms0qvFHIhTYGHb6c7yiFjaK2tkT1+0l9E2TnAl97YR
7wfEPwEHVki6QtVtxZY/j8a9X4+ros2uUHlsynAzCs5VJWBZo/W3KA5fvotsKiUhe52dcQ6uPWOU
c3J9QRplUfb1wqD2wnNWBozpFBNNGruHBi9vpASrnjZdKoeBjPtUT0Ck7gpkUVIGPNhBbJzVhipQ
euklLx46tYCFN2+l+qclS4/9Jgnt0fjOfcBPOZspiWBQaM06DjgIO3cJbqROvqJ22Iy4dGITLGdk
L4yiWU6zYQj0xR0fNltWCzWXL2QN2l4Ny7ORa+9uMs7G+GG3yjZGXXchWw0BZnzjbZ6oF8P5jIGE
gQGnNyAi5YQeCqYTBMXazrwTJibnVnomyWYW4BR+EzyaWxFUEZPtAoAhOzt0xqTHvUmYD67gAu/+
+fawBbaLD1JbhI1cjwIXoamxPfw0x1OPf7TZ+9izQxinwusulh9d4IQewaqsqbhUMSO1o4+HFQN0
E1EHGRLJyOTSVThGcZDo21ecelhD6PyLUwI0QD0NTloxaHYMz3nGkgkeig1psV7z1tbXOWTQkJu+
dPVzzC/Dts++5Z7TBvc+6C09UTCwIyC/bCe4BBxxYU9ugdb9i+m5a8pok6EwSGmudaXcD9AE9An9
quSb1GA8c4Zx40fOvqh+Gqy8orSIa6Rb4XlkEYiSq/bB7Y299QrPdlAedX6BZLvQlgC93bi4IUmJ
Uv+scDUX4P761HqOg/Yeqcq/oE/PgRgXIOScVzEkR0skq1TigKSVy7JZ0BEsz7Rgm1v1O4OkGcIs
2kTYvRj6W4hgzl0vFkxD/K/8BSAVAGV0zZASwrCUn0dnM7qfPg+kPFiZzZUG4EI/kD35KmgYrPai
W2v1NooApnE57s3uPuY8tNcgTKNkOhX5PFJAE/jXoHqP4+8QkJrFryabtvER9jEcLsM+3BaMCJ55
1rNNjdWV8TVbFOIKKmqk1s/8lsQfy7tm/A1l9BbV5zj+rPsbq9f+peWnMftAAuk53JvXxlmze2Pm
K9uX460ybSO1jeJulWZTgOqpvJnjH9ThX0d+E3nVyT8E6wa3eRr6u6zBHHLAIyfSKD9gmnic/RC4
wvb6k1B50E3f7kDljvmbVt9NifnsQwf0VOg/rnnVuGxxoE/RsiW29Qq7RnYZY2BW91p+cMo2oztt
3aTLOFyRLnTUXywIyKWtSBfjtLLAOZiQRexSjpXlkz98G+0h0fE2w5O0NZWdk19th/zloaExLz8n
FdFaQjc101Lh+cSc/shKLMZ6A0P+SKHczIASngjuXH7hxubYCwWveVnQIpX8pCt7GBti/JJiV7cf
TrcNOPgJHhEs/hQk7G6X+tt+OILOqDByoUQmh4YoLJlU/a+X/KjGm56+g5oesRJGe6c5FM1R8wKi
sdGb4f5GrrtNSTNx/vVB8PimhbI6sVxndBgiz9Pegy29gonah1dIL9PHy+Vd6JswwE8KOjLBi1Vm
0O/3nO9Ugqvmt+Wid79r9YbvrPN2st6VgKcd0CTPIP9p3M8RMnHbvavs8pqcyrGXqexriTZwxhId
/zJbwNJs+oPTrTNvqdBDT2e23ITGNXCPHOhTItyWA+zh2yn+aYx94CxM8ZVAGNbOfnU0xwWxzTKk
2YQn+L0oWXk3v5b7Z8h7mV3pdAqLBwt7zf9J9VvDKRp5kXvAZfPq+NdUQVTSPzPrEDA21z44v+Gr
MA99c2I3nFowW2YwSGuLUOaDm2aMSW/cNXkQOpR7Qr0T++7aDVjct/74L7T2mbvDeJU3bFXpzTnZ
rG3dd6aXQPuMiTTX3HE9C/Y8xaBz8kBfsedizXMy5eeANp/1ycIlVNCAJEI2edP6ZGZmv9O8PT0n
+OaBbLKkGM5ecRh41kN1j1rw+F+Z+IogxUwvt6PC489/eriIaQ7CLRMt2uyQ9svQ/un7d0//jfU/
27lJLq+elbvu0l9DPLukczNiRP5qO8Bd5dyuMXmV77q/V6DN2PMIHzaJd2VyRBNlDM+uCbpl3fin
ttnI+piOO0dcGu3o2ke7fmTp2RHvMYYszzLeHKInmncXyRngu2Kd/GTFX6Q8GDWSGfmfH4AdcF8u
1JEI+rDGKh2GE+CfQ2j/VumWjnYVC6l6TpTzoN+BPDMioFb3JOMefPQqgRP4BxofiV4+K/1uBoea
mLWWLgltDQJf0MHuMB49w+DPM24sUGyCg5Ieo/xLZ9tkEqg02bmpaJRsleDm/gpx7gPiB8UzY1HK
S8D1boN3LON/YjwYcGu097T6N91gZEzVKfumAU/V/tgodgQsBvuesOwO8jeZ3gJja+qHqlqO7RGl
rSdkrt8iQgOuf/WKbZacvQFjz7yW71SBgAfHGLfTEDpNfedwaNc2mn9C+PDZ10pSBv2xncAFhCgb
ifm7H0twKNB6Ur+w54kS2NQ4W08a7V+Bi0sZI8N5GInVDf4rZCAI9AjPJdVGU+8yYyql08K5Zor9
yPPwS0mq7yFNFpLDjjaIX4eT5txrXwnpv7dSZ4fhIi4Ken9HCuQQ6dVzb3M87qV4tlmH7z5QIY4E
YMZdx51TIkKPdkbplWfTpV3GziKjpLNqsoOml6CoNEDtWoAJFqA2n0ilJAgIZTyHfG/i1p3Qa0r3
m1QlJiJ43Y4RWovCFBjSfWIUqCx/UD5Qw8J0Qh3QG08Cycab3xtrzWHlI82CNa5JBiM2Y0a52FLm
3HzZym6KDQd9f5eyQcavvlJkdbYNOY87Y/6/4EndBi7AukL6DJdjhgHXacKQDYfNhTbCxyPNCll8
lMu6VbcpNSqsdu2z6pbIUSXQmXFgtir7VWO5wxGOq6lC7LdiFsbNgDs/VfCv4x3nh2HNfRnqSyqa
530RNctG8kDUIwaocvR+M63RlwlUs0JHxI2VjTtoETgWMZdRBgVCtYlMmuHAPXztW2OXqSEFjalg
X60oe5NDFGJpxmmQKZ2+TF4MKBkOcxj9atXJD72Vm7v0lAiaLF2Wum1VTWSf4EMS8W6G4bNQyLPU
ExvXyvOe00axcxO8kkXAI2T6vKH0b1zKuTEu8b7oKprGvR+HZbmaA5CzQMtVAHD5uUebLga6pAi+
2w79euYwsvUN5GWnH3g/QK+g0UR5GzRCMKj2u6gyh3VTm3+16+ZUPv2YWTpROkplJls13IxUny/T
rsT1XbNip7ENcG1U60s2nbn6NDWwnSM+BGnpu1ArrlVXl1eNCxxZGVws6a7OKr8t2DZU+YgdKonY
tgWveJOhsy0S2AYK6F6crLOwIRVR2ek9xxUk6tdIICg0LG1FNyJPTc2Yh/hLZ4MoqhW1Roshdyj1
6uIlYqSL4WTa+k3vdTqi2cM7uboUtvZX6mwYpFORR2QtwFd2BbnggaCy3io3S/FOYFhyAov0ruVe
fnSzqqIhs1355XszYqp0XJCjUWbmG0kf19C6yiGCKeCrereNI44+IQlgyP57YZAVS50YI3nIqzaV
O60eDsnkfVBbH79pWa9MhQneK2l5z1h5k31Bm4FITxVUFeoLX8TwcHpC2X3EHWuy3SkqPBNGDeSO
fzHng9DeD5kbn6QcP1yR5svRjVaqYhrzBkAhuXgj3Xi5Z69CSTFV5ga0u+DlfBsKfostes5EowFq
GRicOXBm17PsvI6ojlyUvkou2glefUYOCpiRg6smVi+tGLHSj9eerd0qLRGTLal8mIl/4uDl7/qi
A8LSkB7JIgUZo9HY8IE565zT4AAgGAvQWrrnOJyrnK1DJxZnkOAMhw1jvih2XNXqTIkS6PzJlK22
zQv9MmQDkvTQZjZaRkyMIGyvWh7PUxOJybJjfRnVhNATrOS6SWil9E0Csyq1LgXjU+O/lX3XzDsN
HgZ+3Hntse7qzFHOjN7GbKwXn7XRpW95QamEqdSkZ3D5Q84PZjS2YDZq6eLIWYW5VORiN2XBq6I5
Z6myjivGJKv1oLigGiUxjnpb1mDVKn+ps67DKs3HYKY5cgKKsixtNLKw7WeCMg5qEKNF3VqkKLxT
L7HIC3cAk4+1CpB2u2mHHB9tPL6ikI4uBUz6ks3KLc7sB1faiiPbH5tngKujyXq07Z7A9w0iCMUJ
4NXLigXysSs5CWg/PoQZqyCXQQfPBm/VJfH5jON4ENxA4SbVlY4tUfBX6QS4xIAq2WNBAD0lZyaT
ryqbS5oRIY6zDnqcd/EymG6KTwSLvQUPdwyKKZ3SC1k5z7gJ976h7Ni7KQ5Paa8oX21n3kEKXSUh
OpH4807XdMD5Fb2i/HBtCT5PqN53Ctt3Zcp4WxgIXwq7CdxCwUlkvEU0/Rzp7XZA+gRs8Yh5Zs9s
QkCBbSyKBkXAHYK93oUskwa8LZTI8yOriTcipaVNcofiTxuJPX67hvpJS8Vnpn13rJHiwaa6HrID
LcP1Qq/7v+k+7dqh4m8qKMzuQdiRsYkMiAKSEpeSLrqZ61hnJ+Ct7qQt5dEpfHgbuG0NCZLEB3IE
j5M3w8QcLGJDXdVj/pyg8xCW8Xqrar9IFKo5glafe9EkT+E3G0M249aIUopF42ZBm/Z6i+Oupf9E
cJ8x+EBJn9h5cWa+0rFOzw1WzN48dmO69ZLhOyykTl0L+73Wn9TU1KN3IQusJdRUHr2EhZLBoYlo
y+mdkxyXIs8qn5f0w6DqrDSnTiru+GXtVeTrmBXL6jdr2dMGYWkvO7FDwcXFLVwUeayPduVfBt3J
1hjZHd6QdFtmi0E4DQ9DZO82reD35We7UlEhaS71IphSsS1OEa5e2FyHxrQAz6vN3W9gI4XQvrDb
yr2HBNMYREEmDifoZ79DfRSvlugJQju7zgMGplPDxOU4I3Mu95fBS6bjWOjVa79lcqeJzpjnGXjT
EbvrEP8xkPHu3Pkj6qdv8NNUdOMWOWq417pFQ65dd0glOQ2dYqVJNg1REpKkIC9Xnc2en6PeNMab
1ftPZdRmrcHDVIYUAUobk3VRkPmzBt5TAxlqh/vYN8wPVx0vhWLqzMbNftCLV0X/R9y3eEZC0rjK
xfVksAQ2z48MVXdAB3el8x1o3rIAP7spYzXFD3pv/XRrNUSZujBzuXl4J+Da5dPxa7hh+F2UzOZY
SngriMmnQrxB9ncJDlBNh3+KuytXblkOvMAU9U8lJshOW5+zwe7mGsfGWLGxGUE1K+j6SjJrlbp1
x/IG+mxPYD91XpGjgzoiDoNd9u6NMWld1gw+e9a58OJ7lLn0bEXlS+Abn4v/0SI1aWJtrhbZ90CM
K+hi0OkhKkznar9S8e6ql6z0gjOn7nA4MO1VzHMXoEv4KWR8NVUuS8/D3y2teaPLmPDUzVc6d1Y5
Dy8GDkrPy+/gVMFmaMDIIY9PfGafXFTCatRCBeGHpMQnO/GmFjxA871DOQA6SGxZZDDalGJWT/fo
YTH2eSs+20Ye0/jBbvc3DNp1pLQb2t/WFq4aV71pFYGZvukQj62K3LH8teI/LzFYfEkkpYKMdjJt
DTxaQaWTvjLbfmCh4Mrgs4gNko5pUXCrxuTFE+CzekZ/VgtsqyXDA5ZB3UoFsTZRDdjew5JQAoBm
pKI2HLYBx18hGcgrnU/DcOtDb+FWiYPmYVEHTwUBqxuCdeuGQx5EmU4jd4IcgAa5aacW4hSaylBC
KXQUg22y9+1M/1jeMQSMCaN9Z86LwbZI0RCJdXGYzbM0OVk+m8s4Uw3+z0aZZZZ+GM0Wz45KyZ+Z
4DIqeZHHMUM+ci+tN/TqmsMv2CkiEoERUW7DxImNxDermhaXQFtx2gevZBg0z3toowaErUqQ5FDp
UdRNIvXu8DTN6pqWK177C7Xufp0UrnZwbEZALK2ND7Np5VrPrZ010hReJc38/99RTP+asYjPfjw8
na5gamoqXt4G2fkMy0Hvg9sHMY5qo7660fsMdN6zFVvxN/a0o5fzqqgI5g6d2GB/4YK12kMKuFij
vcYt8TnEPjFqRdFvIidGYww556+zVPDeBUKKmaaWj7DkaBeVOo2laXmvBJggjXROKSkftJWYdh6d
BJSSQM9wqP3MMkJlRRPfbcZWfDhf2cC4Hf55ltMtawPgYcg0Keh2mgJYsGpye2s7VQ8lKneX9IBv
hCL7rVmGRNdbXN21zS7Tw4YRdXsI3UQMyu6ujlwKY2ODgx07rOkmEBKb9F4xtEB31XHJ8DkyVHTf
Puv5IMS1VPEoCBXsfjCHc5JfMrj6duuyQY2Xws1ivOwJynTUYoIFqOHYjyZRn15P4iano0k42amb
im38VL4LnlH8sfG8SJ0P0hzeMU1zwkEXBQBw7lT12wwmB7uw94kaPuKQ3WAfVBinC8L8kH7QeDtl
aTB9vg0tZhw/uJmJ8q74JMSjwMQQp6ESV6bzbQWcpjBhYEVqAGv2PuwTlhQzkQbxyiWAqTTWLoD+
yAICd2Xtet7bkEyJHD1fq2KEnVbeaVmeqcb4WQiGUTpr2OnYWzeXK7fvgBYmUptLKNE41HGaujhv
8DfmkAAShVgc9O+7VlDDiRbR8C56aRMijXoxDMo6zQm+c1GVmI8y8YjHB+EyhgSM28vxFm0x7Eoh
821WVjyEeVb0Yg+iEr6CHpHHHsJsRw6FAth6Y3IRDzEbiDoBz0o71X+Mndly40qWZX/lWjw3sgB3
DI62ynwQZ1IiNQ/xApMUCsyzY/z6XtDNrsrBrLrNrvGKmoIiCXc/5+y9doeJwon2/Zz9GiUn4tDF
fjAVxzgbvgpiK1d+LUiTTi9plT1YopHrVD6jtXrTcfWon/ILp5KFVgN7f4qQNXkkTtGs3A4e0mrp
EyBIhXePGOt3OkYh/v7mSdc0bjN7LVoP2HSSLgxodgF6yvDtPgqnuBKNt50S56lCvzUnxi+vQT7t
dOWuECgtZpMdvyJyII9ZoavhzSrpthL+DjaiMYZ9q11iSjoEWebEycImeV0ZZF7knKZ7+LS0ug3G
a9KvN6E4uwU02MGyr+121Ktj0kSPlOvgT8M4OoXS3npVIuAGYyMIJVOReItREGIW6WF0Msr6trct
nDSDozbw1yaeHtJhZP7sd3TLFWQJoybIslMhYpd+DYH11XTLbhssQYkNDsM548whu6dORtds8maI
VKH3GDbaja0R0oImyqZFqObQmukKRawDXOHRbPdxj8zNh1zf5IHYW1kEx0qT+BSAGV7EcXhJMfbo
Q+sicDWgmGiqlqGMceo4+n422kuFrM+QhB5wcqO5lf9KVE/Pt77uu/Br0OZHTtaSpV0sAfBPkmx+
tJT1CDyWkqGIsBRZaL6c5lz3oM7cGGN8hqOqHWELGs5MdKyY77qMUzURpQyjIn8veZ9wVDYOBkHZ
5ghLOOU8V9TxRxdGL1Rz/A2xpsJgH9Vmeaht1DGGRUBylLL3DQvNpdyGFiknU8i/NaBoYwDBm56W
n6HGh0zX58SYbxchXhuOPAaKgaRLo0NsXOqKzLyicI5J2D02Ptd7rbr8mqTsVakkU2zPQzAzjuZV
USG7zdKYk4YPJNIpEDXU1sifScZUnXp7dsYXn6w7bdh38xLvqkT0gMMQ6wDbei0blyWhwMMmSEXw
hG452XNhcawlmSxD8PEg8ihG0x/dxovWAKtROlnDylv+JR9vW9KT5hco4/BFWhlMpFz3m8G/rzVr
hK5tQhzMFy9kC3LkO6lEuJ7rkx0mp3zsPlhicKylmDLoHexxQ+4R1H0GQX9dhl648tr+ltci6owX
nyBwB+MwQ1JIjNgnAd3kS+OQI3yYjFRJYYYyo72EldhOS6xGXj1NfXGnWwwmsSmxrlqvQWRSeike
jE6rbV2Pjx5hRvS1WV0m3ixV2f7E8FmvycD8RHn52GjYvVOBxSEWRJvNglNOouhsZ4O3MfoqXOuv
qixvpaEOjmcg3imJfYHWd6fQ2izugHZlBjbqOTIxhsyj2hyaFzsW81ELbMLFAJIBrCtUCDOmDT3c
aS/bO1WNsbDmRN7liyd2xJJNqIOD4nptyODDt2kQ+WN4b8j9FItHlBS/Cb5Qm2mAV++15ATa6LAj
sk2uHBonRkiJG/gjdKbqqcOz/ziPn54KmdmZtIbTJThkZDLb6+g1sWOMTVU+02Cm1a2tkfxm4sSA
nqR0Zfrwlr0K7EXuQecwkW/VlZhWRee/RZPmJBbDvM1MtQ03kqRgxIMcJSpiVOQEDHUAhUVHmNSN
BLqAnXz20rWvhLY+hj5pkJMtRkFa77XrPFtheEdX64bQ4FMe2+zXrDE0mdcajNIo2Zacrv7d9GJF
9/ln6+QERLDCW0y8swZW11JDotZG6fFOEUKz2z4OBWF9GHDiK1f1h6lCJtS2jEcslzWYE+rSQ1wB
eIA0qcBOBih+VqYRQB4kCYrgNrwFVDNZllwiwx6OTbawb/rV7EwfRlK8OvSJlO0clEIuOON97VGj
0zS1nkXcfaSm9+zG0Qp+4IjmiQtQ1UB9YjTV5Dv0y1MsAGfAj343ic3FWzxeIzda01N9z5A5tAie
NBZHYafEztY+R2lOLnMXFutAsQyblfswGPPFIUSAAhoktbvsdXLHQa6HaRLb2wJNTusQh9AQOwAK
/xjo5Keg8EfKahEwNTCd8l2hNoqwsD5H4poHaU7KWfw1ivTJa93fKuAapGpvCwz9RfnUdQqrOadv
0QOe6TRciDrzydJYbkgzgV9RLDNRvH9M9yGNWi4GDkfsrCrLN34lH/HD4klAF1bMMA/wbiWCIKd4
kMeEV3o7uuAkIyyKKllYhSQrTjHmN+3A01w0MqS5/R5nnGaIH/wZNrsZIGurfLPckmu6NJ6V2Ajz
95h3z26Q3xcky4te3IEiTs5yIPbE8OC7lhNI1LSZ72UU0O8Jl+47/NnoOE9sUYBl/XWdBy/2mL8E
CULSKaAFuID28jCFkhk1rzWBTpkH/AO3M8uv4bf4KjhhJgmSj3lM3gG+y6D7Oc9Zg86feQzJsAuF
DFSNJOz50nNRkjHykiyvm68CMl0gI8pj3hb6STKfcUqo4L0uEbFWJP/U9JE2dpNOa79iflLYnHkq
B6Z705XN8gA/psl9aQn1wPUVMvnBaUHMdbNLPZDacp6ZEKdvTk1T0FPebV9WaCyMUKwja993kDtz
vwzPdavaK07hYl9K9Fppgpu+QJaMfhLhNblk8b4nYIyXkvdnIGt5aAtalBMKa9ibzCfdSQG6tLHQ
I3+Fg0Qi8cRR1SiuzBRGVTZOEmnrsUfwS9MS7XKCVZHGKU9ts+4VqPCyF/5VUOmGiVnKjh5v65Lp
st/7EOwEM2GZ8+PShlJBGslowvSoichFG29aWwySY5R10KOmXxWCz6KcPsSSzTUYoP1m94Fr5Vc/
uSZK3kysM8akOeGB+6SaHkuB+7IbUaj5Gcy5wvbogFR0IPe14jfYZRFt0AjNzdegzKMDcNUKGZ5Y
HlDvBGiNUajp6EFS8kSqt0GuXwM3zzaZzQChMAiQn3mDNlH5BqPgtSx7MFUdfQKelcqIOMB24eKl
u1VEFNBhwxqVN6BcGoH7eWbesMoJ9Q0dtfd7CZBSASzsnHvZZu7W9hiOGkDfM/bQlZXhrzPPQyOt
baWI4HE5YbpN84yInyAa/WikOBnqeU8L+S3zXHBh+M28sYIHZzEStYpfQTAcpVMYHCqZiPdzd24p
EYaU0lEbI7l+HgioDKYKpAzMIPGakLl6lRgdBkotlslyTzL3nd25L3VID8wyANsFk0sGsFUfm348
dC4oYPiuxXr8nYext0LUH3CgszBtMWI0noxq1jctmdhYRcddK409jblbY9LtqqGHiO2efEAiy1a2
AbRbYjrnSrQ2whvuPV9C6QrQA3uTtZXxrI8yRzpZMtraqkW0UXS4RWabvoWTNMz0FEnmIIc9hF8L
AFNmLbwmTFBtT9Jo45fkW7q1SYd7NNYN4+OTpWntlKgS6vrYTiRmZmO/lLdcnTm6jzgZOD84OWHV
AyQMn6ipvC7pQkDNkhZDlNE7Z6bEJG+TAR5G5mNecJlWHCIzT/VYZNO7pgzsO1ePV05I/qibopSm
F0pYjofil+AuEkmpZpjvFfCSXM/dVHlarGUTpJshw7MwAHIxpOhvHRznU3w7TI7YO4KURYcmI70k
19xbxBRz1vVRbWrHuEusaq+goA1Y1Y/RVDxbOu8PmVteuwHgGWk4JPVYkqiK0dwQoEHYyMRYK6yN
dzp5v9scaqFyqw8j8sFI1cGTAjpDR4AnO23IwtW8FeJxglkqPEjt8a/OBu8Sme5n75mEX6PrrAaM
NEgMJi8AWN/F08ZJ5v1AIUxYkxhWBQaE2DdRUMMblYvRJwNzi+gbywdL9RpJs0FAXmaLVyryn1Uy
j2A60afPNVOefCBa9r0d2SfEq40IjrgtemwUiGqcX1MHaF3kvI/J9TixTcpouMDxZTwQXrrWhuHq
mzjI+hCwVc9cc351ptojFqp+JoDZXaHKuy/t7G4wyJIxI+tn61Z35FbRpeAJY8umH8uMNqDjAHkI
WLCfLkPuYHl65uojdqb7qEW6ru3ifhrtB2eae9pfsGgG13rqnOzAAZ65dY+jskZZzD+bBDdU5hD2
0Y0QkIKra76rO/+h6V8MMi1dd74mmURc0bqDaQHgrFN0d7U39/ucYWvkEOHZuNhPKoiRwpqOdJpC
pvTkBtNdpBoli6dzSRIJ6YothrpRAKGYRyTD1a6f4emJK820TQY9OyaR22TlduO0KwGkJci3yX3m
BQEI02CQyIZDy0U5g2S08reI4VGQfYV+cyi65FyzFLe/U5/92+vodfTMphrjKPpO03jL4Eo15Tpl
WL7j1NZyTEKxURobM3Xu4jj/GeThC1NAuB89s10frVOwDSnoezUzL6NLhjws5J9wbwIi9Er/1jcE
6yeWOik2LjrNhnPqWFzP5dNY4YU0YU435VM7uDYqZTiqPtEkkujoQBFbwphcy/Jnhnen5Azk6AG9
4niTwNzPkStZKI9C+jApgNZC8H8Fjjipr5z8vYlvs66nQYeZFQNMx5mdnNZ1jOWHTD36tp+Wlnsi
6yMucGRAcwcROo6slVgWplrRu0QBxO+fy2lNs+XKBMW/9AIl5POWom6gNG2orMPYXmFilZuYVnHu
+6AGGAhX8b4g1hYmL61yt6OspG3FDIrZN0xUlIT2ACmSc6H9QULMqmcUaFJAY3Za16W1stG65OnK
qZkSVXP0qR3awIW/G+e5u5oyWnnkNPQrzjS3Q4LtKyWxnBMgrMmIEFnECplRO+Q3OQDIjMVzv2t8
n03b3dfGa4VJtu09LB7xtiKULANsl3YU6FV6XhLZfYSyo0nxpLJjh0+Ote2agkXzGoc3IfKDvng3
vUeH7mi2ZKaqnGCimH0OnbSJY8T6CgsT3rGqX5TuJMeX0t+6ssQuCs8z6C3q6wCVjB+mmyVXdQn3
c3H9moBbJgORLjzghAYm0ICcyj7rJ1wzxTW9Z5zV9bVyfiJAyx3lkgqLNjJkaUsIIpEtfng/JZoa
N++yZONzAPqATHJqX61Kv4mAZTF1vIvQ8rVMfKj5FpURcJNKCHMVSVqrWRUz6zayp86WW9co1rrQ
D9qkhpETWEA7WJTzO0eAmsRGWJOP66+rpHSeBGFoommjN7vEJOp2IBEY5hr3bY5sZ8z6+Xp2UAr3
rtuhWrL1MSdDFNwLPB7SvikhfbbhXhrvYdL1j7IHNNMO1DjjC5uN2U1P7pyEd983KMOnU89JLvCM
pywbo7PpDdhokPZfQgXOss/Ha6Yk9Wm2oDF5RVBclwOzrkn16S3TY/+q9UJzp4zGIXYACsfs4V5W
ybNdNcO9oZVc93LyDmHfk+Q5OufYqRRqpKoi4IFXgWZMdqwqtD9cKEfcP9NP3xOKl1YORy/syqfl
84RVDBIxrhssfuEo/RVMs3nNtL8/eMR8ykSVr3Yb3RuttO9KnWNx47u/Pz2nrkvSSa02cd8x/dJV
TeGZRPvcQVDe0j54WlApbZGTDyk77xiaXCHSndNX1y7JW6q9s90Y05Z5d/kSzcW9tDx1y7Srfhrg
eX5/mo4Nff4K10/RevVKiki9fff1kzEo9kOJQXf0OKC3IwJ5TOE+fNXlPDYVzoa6Gp5Vb4hthbrp
oSzhi7fS07zzN9EY2b/EWNGsVVrdxz4ik2Kkw6bbOLx4GqD60MnmyvSH5lrPyH0awuKe4iF1Vgon
xoOnURy4rfVzaO3kTLuNkAJ7cr8EPTp9a/qOeafSxr8kbXPrCBBp/MsvTQzs2gyUvtb4tZpsoFAL
m+k1rubPyonqW7p//X2dTxefHdf2GE/P4a6FCwK5a5LXs6FgjVndfUb+1VoZzmtVI/jNC6xxc9Wk
OyXR60jUCxRCRnuCLnMVg6DYT4jKHwyyEj14ZJFVlYdW6JH3DtyjMtXVLnHDh2XAsffsyL+Zou7N
k7o91Vhb4TGNRyBtkRPyFS2Mc8dKntJcvJnSTBNvOR6nNhOoomIcQrnxM5sH7rnsGbDBUM+E2aXx
4cs1HVEsHfCES5oDKm85/5KsAPD7+yb3kAjNaa521L43rslb3gzEcHKTft6GswKNzzvodrTFZwis
7X1E8gck0D7LhOBCuqgM6bxAnmM8ViNXK/2ott+4QZXxPhH2dVlVyEBcc6tMggqzpn4bAzIDxAgV
fYYBOrFXRSVg3iYeCQMwBfySYd4CwoBnbA0frrWzC06HV3PsbWdG3BvTdvVu6Hk5R88Hn5bsomnA
DBXrdzvuuPxVOp0iFwYyfJRkNUN1M6/cqmkPEs6btwzbI1pYc1iefQudOkdtYDgGlICGWfnWspfE
bsFRlZ7RvvIjREJdH3so2dC5DqaFQGYWzYZz+b0eivBmdMFiq4wjcN5MR3YN9+ilANgiT09vqPzw
y1Ux5O9W+CDG5ndTi+axqDAhtRrgr6syWo6mWA30qq+niX28HHR9knAjVR7MHAtNShVhIBArwVaw
nx3qUVBwTdbJg7OGN+ri83GvBAI7N4W3RHKTLj11BCJRvNAc4xSQ6rcODD0CXfrRQD2NJrqfOthP
beeVm4i5JSNhU68S04Jcjsy3GnPrQUiEgyHvh09TFJfMSdbGhFzadozhJoG2whgWsXY7GSPtrBoR
DUXOll+bHGt7KyvXvaa8x4RrCG9T83IcMjs+aDW0r0LC3jAxWTisEDCEnOxGLYAad7G2wy4oPOrp
sNecT5y43tNUQWYizWTnTona16PNtLY3m+o8ReCTLCBn4D4aJrvfN7gpIELNBcq7n8xrEPYzm75g
gWJLzSYIYzpDsrXctJqJujGjLEf5oo5yAmhNiN9NmSHpjLv+xMyMOrJKGoIde/PGNuO7rhrsfeJ1
6Q2sT30V1U25/b5rG2l6czXbEKEkF8nVDHBy0WnSsNB0BwtPEFtotI9YCOtb5WD7s1SGf4x3661n
W7dEdeNf8nRz0suNWWeQoEyxj+vcOSplBQckKMkvSAFYuZpsuhdoDnZDK39p0/lMm7w++b6rMZL4
Jik7RcqZpD1EnGTXwIj0IyHvw05UWjPkg9Jtl25446JUuGpdw7r4QsKbyghD6fxkOuejAHOhtu3o
qK8iQDSaisnYND4U1FAHJFfNct6KZ9RMMU3wT0EZORite3JFXp6HjnrWHyVn7QEXF8AN51rDxowb
ip3OQieXjgX9Kb8lhNg1n/xhkQa6UKRLCu1j48bdJo5KzDsGcsTCQAxoAOfrGv9UOqH9XJHn1Be8
A4tggg6T4NOYA7pbkQBe1Q04Y8sGWVPYmnddsGhGCLs1jW3p5nSYnMRCG0c6VGSlJ40T6pTW/rYr
gmFZ1q4K03OZWNvpKTT69GT2Gb83p+wRyH2eR4eYnTm3yj1vpw8NC+Y8CrqrbpuD2E/Z+JRdEj7v
d4e0VN2DX1nVbeAqCsGIc3waHikCopObMWgqd2HVmueKsuwhrwp+lPAqVIvTlRo8cdIiGE/KIElO
Q/T6vmGEQKoK3VpFO/46pBdbAck4QuMEcE3Kl/UqRh3c6c46OXbSPyzQoy6SHQovGex1cupYZG8q
eiXMB/viQdWkmRTxcMuCe5oxT95Ydi1w29HJIZcr8133NAcGOKnlhr8HnUpUTGvipSWbUEIpxyIj
1rFk+FbWprzOlxsdJ08TvqRdZ0ZBB1+az31/NRlygF1JcEeVVywO10cabkD7oQGcv2++P//9kRbz
z6nj9P0vn/++K80lhEh0BGz7TcDgt64Tkh452ufppM4tBFrcrcm+FNZm7Ice1jArQFlQ0JC8K7Cg
CBQUAZePUtXt7IZY+ucgOo+FgRx9Tq1so7IlQaE1o7MFd/D8/RFPgH+y2hb8D4tHwhHs1EjfPDIX
duinx6j6GuZR2942oNhF/dkwaZk57XL1fMOdlhvGyvNWhXgk4r7objL6sXXIsafpGgiqReJf5rTz
L4WDYjrxPdZIUT/auNj2Yf/SuNZwNJp0ONI3N0E+Zc5bbypOgZ0fwPRIvBsvC15di+d5qEwNbiK6
QzXGUXh5Bb8/0svd748aQSuHaQ2oQv7OarFDll14MEU1g6rmJktTfMMzfr0Y/UXopDW/R5uX7xuQ
oXhsW/s0meZBhkG1xzjqAPkP9RHSYJU58rpZbpK6aXamYLTlOMVvP7HHQ+tUCcgc8dtOKn3675sK
l+teJRYpzo3qzYVxitQO+gDBJyxrlDGMkbvW//TNlhwLNhRsor/HOBTPHg0yNoFlvuiTVutjdo0q
/BtRqzokOT4eIas2nuIZ22UcATrOh+ZhUdh0FLKjEXSnfjKdm+8bxivxxp5rqCpzmH/AK3YJS+iY
YgsIhwVBuuxLa1QlE2ayiW4HMolydvXvjJqraTEEuSooth6qiSMqGHXN8Paocupf0ZSXqunPCWYC
rmlW03TE9zQNE00a54LKGB6bgbrCzqLgYULFuRKa7oDMOI+bhpMtl496TP2CURApiJA73mv6q/eh
C4oot1uQRB1bGrANoyQkZMbVeqZfQqiX6UA8NeTr3E/q1GSZjwKeSg2HJfizwCV1zQurl8SUFdcN
55wGgmGOBGHL2P6oFXz7EUu4QZG1tgpovx4IrzURQZSKUlkH82z6JXm9dmo+DikKj55GUzD9rFHD
rPB1xGcXRMYpbsx7fvAl6dV0EBMk/YBBDoqUTeblkJ9a2lINpNZNADNzU7TXzEYJ7Y5oelQwK/PY
BaTomTguIuueTsnaqrxfiV9T0/S+vB1TcpuCtM0I3Qgdwvgk3ZZI+ndJSdRDPjaUVaa8ofdJBtDy
poDsUzABDTGR9rxkgSU+7YSG0sAMN+nHYC/HWtwUmXpI4of4K5htY+MXetyCaYqfTR7GpphN0rnJ
S9tUOvFZORx0TMGxdH6ZvlpS8xbTWxE9hql47Z2C6XYmHksFfSoiGvU4LrHBriiPusNclAvz4sVU
bXZBjginumiXpJQM+YwBd2KkJpCwbPq2BuihyIhMfLu5UT6C7DZWJuSsjmI47x9NgYvebMhLBCBZ
YAGjHRLZrnUO8kyca4Eobw6CbbIsSYKmnY8iHFErxiA8RLCXRPEzi2SEU8xX697txhu0KCVnUvSk
c7THHWBuhsioDiMIICOWS2CCnl4zw9waRm09hEG/0KFKChUcyWeEhXcgMfN9aXWQYbowfhx6DyVG
He+HQNHu7jO9HSwvfpLWm+n24qFoyuQJDPCphjp8VWlSrhF0To/RZCNFD4ffs4Taj2pNHJnEIbHx
wffzynPK64Ju53fRtJYZbDPfL+ldxJF8nKmmATYxFqoGUzzmESrRoqZV7ZTM143fQ3VjR6K96MzA
O5ctiwmns10cm8m9Gkoal5GZYROBEoPCfTxGcTfukGEldAP88FkEsB+APIfbdvAuI+ONe2gXb4Fl
9J/CXIpa6nVnaRfMgXjx2452KOfAjTYyZ9ujwQEbT0yqXxklrv2edJd+/CJAtP9zb/3eQisDO90w
4L3NlFte2iJtSUgIjM333XzKqkv+YoEE3IRE43Hys+haGrdkSxSgHJzwtSBtSM0BXtDO3bV23h4q
hY0b7xUBBZxAKDBgGIpQJWdzuUETMm2thlIPCyPQXRs6R8P08T7JDee+9O4UMjd63yOODLtmUiJq
sfdzEgohRCJCQQ2JoKwt78xmfs4GY3hk3foyRzAgvROF+8KU4YNnXM2ETXPl28WXXz15El/XYGt5
TEeDg99y6BwXDqV/NRvwuyBKG7dBGaKSHHFPepH1kpcBE91C33o17KiyMI29UaJMaaSJHjhHw2np
ytr1wXSXTJ13rdRrFCJdFhPZP16bknHqjkSoUBDTFyTHR04fdTK8o0P0HuY+3/qwXreWZwfbrI3S
F5b0E1mGzsfYECbiOYApJqYl6FhqhF9IA19K18txURNQHA7FdB8a7QHpeLGOKSF3DTmDj1GDkisc
hnaLo5nVeW6xWg0j9Vl89a5M4I82DOYzLV5mrbFHCGcU40iyenOvXQdjXUz0K1RQdAjY8xTkU6Md
sBeDbFh5nTm9gimKJ9lcF0nUgphDcFknCRqWGKYtUFwBwET4n2ar7YNqxnbjZareGCE4kgVYf+Pn
+H/y+CdZYzvfBoaADYgaHbZ4bCc3CGfJpR7FuHbK5xLJHtwQIhzqtoUgpOSw8Yze34cuVcc84dca
3bThOoe2ZPMBzTj79Vc71PknAtCKNlFMq98vb03eAwdfLbbCxr03K+QK6DPbfWRE4mbMoe67YWRf
0IyItePYCFV08kTpawCLs+sbo+RqF41D4FFbRteDn3wWOQP9sQKHS+cXjFBLQeqp7IEnuDx7dltv
fvzxH3/7z//4HP93+FXeUiTiQmj/9p/c/+S5b+Iw0v9y92+PZc5/3z/zX9/zzz/xt5v4synb8rf+
H79r91We3/Ov9l+/aXk0//Wb+df//ujW7/r9n+5sCpof01331Uz3X22X6e9Hwd+xfOf/7xf/+Pr+
LY9T9fXXH58kFOjlt4VxWfz4+5cOv/76Q9ji+4n683lafv/fv7j8AX/9cV9O713+ZTwV8b/91Nd7
q//6w/oLizSQf19gtXMFc9Iffwxfy1cM9RdXmhymLdcT0pVCWT/+KEqCUf76wzX/omzleaZlW7yH
HZdH0Zbd8iXb/wsmFs/16WNyAMKr++P//vn/9DL+98v6R9Hlt/gAdcvD8X78Uf35ai9/Hsp0R7i2
5yiLx6YQJJl8/fP9nnba8t3/y4RQ4pKaSt5MV/6G0tszstF3tkw3glmSo71rAQwWjP33zUjLbF81
Tn4uhB4Iw4sGusOls3CDP2Qwd7t/eDb//nD/8eEJx/23x+cqJXnaPM8SUkqeiH98fGlKP6kIEL1F
Fa5mhB3FKpdM4mlB4olH+4RPA3LIcvf7phTYGerCeK0H5PFx3Bi3jUWvpa7go1Y1EFXRFPJJ2OgV
fF1VBIvN1Tox0/knqtE7jvi73OgJifLN/JFKsAIZ7xcHvTTcnfEzHFrzUCKzPCYuNUKUS6bPGu8b
PSHMsrUz7DhHxx/EbNNsKNoSDKL9QYUPu5cMhp6+pwhZbHIBSIahZHQIbTp+Ldv4s/CJJl1W3gwT
mLvzJkhXY+eOjBOrdEKul57KecBomjK/c+jMX+oYarIiMSVN3PgjqRCaFLUnT+yM1coPkYDZYfyQ
q2xtWHZ/it2CChjo83PujzHhZoO3rkhg2MoaxQ/7Ka2vZQ1ntO2gDZNkM/z5tzWMgz1n8LFDZt1P
Wdvjreu+gogOj3bXTLuqW8xePTjesfe3fh0bH4ulxamb7osD2m/T1t2TskAqzYM+RJ5kGqWs29BD
/hOmxL5FtcwfczNMH6eNT596FU1I3xxpsKNSqx5mt8nZcsL7si4GXoTwPvL1tLci4Eiudh8z1TOk
tREkFxBxrkVZFdtyKBQRTli7/DDadXSNbnVujKC3XMYsdXnJ5aJLqWLrURpNdmT8anBQ4W7qhvmF
+An/InpXPMFxDC5uY/x5rzMNsBwmNNApPCZTtaDuSkI5w7EzdsROeRbHdSTT0SkVBWmm6ZoD0PyU
tCCZbbuo1+VwYkg9n9M5bC/fN8VMVAwk4ZuxDZnu4JWTx0qX1T7vvPHG7QjFm7KBk+isieuo0qXq
zNAcWd6jPQ7tXWlPcM0ShgEOE9FyHhXpjFl7mVqOHGVsOAcjrL60pZh96wwinpfmGH8Anf+yqvxA
+aswHqZELgXZup18D/m3TdiTnV6q4/dmO5lgvnl55qMxyL1BGFBek2/LB0Ph8QHCCaMH99pbXc5L
RvvoRHjHY6cQGjTeFY2goXbvCjuZPic+MJJhfjMA+Nk9WyESBwoom6Uktp0eCgzyjjAey5Qm5LLL
pbF3V9GDd9OaYar27tw8yW4qp7hBJaFvBcEKoJ3LyGLkRvRoKO6dcW5P368dqv5fbvw0m3lwbS4v
ZsEnEj9lO+7as6oq7yQL94bTgnndLTd+ATqLHAx7La2ceGUIU7u4AM9YohiGcdpk70lfcSU39aM5
JqdEhfAfDNN8GjUlKTLw5J0O8G2Y5dHH/2Mx/Pe10POXLUNajpQeg8p/XguDFJXV5OFx1xYC3ykZ
yuswQohgEMeOQDn1GJYGQjhPYU9krIRrqqqXKmYoZd0BO/Qvte2rC+xRBuQ58YFJQsbRZMzZ5+QR
d6CZbaosqGFFpoeAGm5Tl8NI9yW/+p//EBBa/7aqKxwqNruf4niJi/Of/5I5dplCmyDn58aHAoyV
c5TGtJexBbAVQuyuJrfouln6mpKBLx6DmhBUAKM3lIr+OYyoMyK3T55CWjxXNhqGTdQGt6mcwpsm
l0RbaW0BIyUJedBZcki0r/ZNXyrmDRBMh7jA5LR8ZCUwHQldwdvv7yilxFPElrzO09Daesm0MpZ6
v8CD1AgzfiCvCjUVQRlErK+8xmruvm9Mw/VPGB98OjN5fIMBykewMn3miORfqflXppm8FVFsvVlV
q9ayqgxymdzkdYzfaTZ7qLyT4dLTowOeUfjPXdkZK0wfi+2gMCkjMBCpZu6ehwo7Vh7n9bXpgQVJ
VH6LYz0/tDbmEdvCMiToh7rOSza089pUk7pB0uNSOAhWZrfEUuaghEJNFg0a+WcZROTfBd6+D3GS
XDVKY1AIIhoX9qBRMzP9uyHPFTt/sJ/RmiwovhxwZLprKmEfjJgJj85JGfKnDqKPhGrsxr2/6r3c
BazQTUeHLv+V6RF9URgZI6ioJ+jr/xB2ZstxI0kW/SKYBRCBAPCa+8I1uYl6gUkqEfu+4+vnIDU2
3UWNSd3WaUxKVU0igQgP93vPPVcYfb4T7tCtY8fAzIYjdYtXT25zdCcPiGglFfvALlAGoJ5VP28C
1w0ORRw39zjRyIE3R+5hZisPYZc5Jyd3nV1Q5+WdaEy+ypcgLqDHmUfEkfAb2hMla216L4ykfsXz
zrkmMi7SmeP1oGjSoMZWOH+k+UyjxIUBEtBsdCvzuUyhGVvGwqegNWr4DmJCG6swQuh2M8fu5s9P
hqLk+1SOUelIROPK5BF3P5djXaWNUjYjj3jZ7EMfSivDKPdmrvv62EXE6M2Dqm9UCbmzhqwohGVs
kOP3HPcg1QF3gUnei+QLCIR3bUOfg336rqNEvcXM/WKU0y+w8sZ73agVHxpicQvCoD1+tfKWYBav
yTnFIJPqE+YwpdY7owHSkejue2fy9LhTmx0pPR4tK5hvAmnlYEj0u1/qe7t3w0NOpMbpz5fEVp8v
CQuEY0FqcLTpekotf/5fFWruWQQmmbhcqZuGVWcAXOxx+qFzYAYfRtwWiW2xEPIV58ZyU1cdRlnN
fWW0s/cOWnbnjJF8MKK0XlU4AhmscMrzhjx/7uzwqSuEeWbSerRZqm5whQe3vZeivR2LOw6H+Z1V
gX02LYxJypysm2yYy5VtTCFK7zI+4fJ9lzRgSPqpxw0LjSZ/c2rBThjBkf7NU48O8EuYcVsJuzk6
HAMBYKy7Mpq+qtpM9rZ+qGTAtlkKmED/6cNfv0qXjrwRBn+5z6zf7jMuqmfbHsJIzzKdz2W10FWa
1QKKsTm7/F+bNIDehS/ss+/A2+m0+l45wru51mV5bbxJe0nINPwJIlg9ypONSJD77FwI7a5LvnOr
OpaaaeqLh9T0nMe8Wlz5ZWDd//l2uG5y/zqwOI7nudczgbAtIZdN8r9uh9KgQpUlc7UkJ56j7ETB
ZHQvq1zddUtd2TXllojV6+DAWnbGMJoWqzO/7ypv2v7QePa77zTy6OchjV+vCfKjIFciECGxe6Q7
/fkHlp8vtXZNU2rbFEp5Dh2FTz9wruMcUvaIpzft7o1+qN6DMASMOkf+nWO9lmYwnmqzcQgyJUZG
BfaDVfZq5yM0RHRlOS9O4L9OcUM6p4UdE1qYuhO1pc/KPw2qgahHWQPLMLks71KMy2Gfl+8z46Dr
XDtJaJYquwPDiNF5a7ZOtP7zr2j+foqkMcs2zoEVRYVW4tMzWrfSEHGDE6foHUUaML4XZSHzuX5l
BS0Ts2i+a6tavEX+IFACR6hZk7K5wxmDIDtOonPDwndXLS+TbNmvWsdaX2Ja/K8FovALx63DVCd3
cZWRl+26BKbV1fRQifTdKK0SXRDRVsvKn5uEo3WtWDSvSb4wQ/Ld9Xtza6Lkli4dP4AsqygkhncA
+cCPwLwIlAq6WcsQB/Bl1Tj4P1td3YVl6dIOFMh1xvmC8OZkqLB9mzymp4Xn5qey6/u7IEr7OzTx
j46dSRBzvLt+v3ckAA6mCusyxaQqzMQ9Xdcdpx8OTPxq8xj19sRSHlVvfV2vh9gjKresGKxikjqX
tqqgsBWc3wIb10iKyJLYB/J+4hbxGolrsh3QRdo+fTT2iUUpPdygYrofodyD9kG5ox2jJJCD1rWX
xQ+9OdpPDaiSTTvm0X4i0Oid3nnuDreJYdrbPkAyhs5uWfq42MPJFQjvfi0Stqawug7Dg8yj2tZE
K+0mqxEH0ROHFc/D9NXJ0y+dEMvuFJvgylAh8WPm/b0Nyz3pjPAioiK8pPH0l23CtH/rZGjheeay
ddIasRznU01pppaKNE482KwC98BIrsz1pRqa//3qP9+z8Rav+1LaCl0oZUlrs3R3nX1X56p+bMxA
7ep+ykgLomse4k/cXn9vRqyAiGKWieUySvmP1lV9ub7pXaK1FAbkw/WtnjR83pqQQvoQ9J+vCzxV
/TmI6vHgN6l576J/2dRW6RJ5pc2bMhzvHLcJbghiAaavfGTktvuO2DY6xE3QAzjCHYbhId2EnIsv
Y1K5+kQqAamoTveaGgNtRO6xJsT+RUDQSyMT50vn6Bm9WzQ9SgNp5tB6gpz3KtplpUcdMTJLCSx5
6ifzyzyj2FmCBA+9Afu7He8BwE6Y5+AkGZ76NtKouAR+bjxGx+v4QFYgFkxpwNAd3Oaihuw7gPbp
rKGXZ3WEnmVRLl1fGKUyJ/Ct8bEahWALJVuwqB1iQGSXPZtWcDeMDvE3EbkIXVLYfDbkbNsCPYSR
Ap8L43bC7GmketOSsGvggPp1QnQBqoJrrjZiFonYZ2GLuQYXAoSU1nphHhodA9EtAX8skj1r7rFm
6gp2ZTnXI+3aI3ZaWQ00bkMJ47Hgblj7UdV8qfT0VdISOVhdukyI2EVOmRnXt9eXgWg/otoA8zZV
gfZ9CgmQZThJRERXTec5VT9kQWApBNm4X5PY2BEHjR0T5xKCyz7U3EXZsa/c8ZjZGD02yinHmwzT
A9WXONfe5NxGaJVQrMGcYk6bHLy0cenRSEZ+aANWOB2aCwOxrY867j4rEJz+eVG3luflXxut1o4p
qb3oTtpYVj/tW4zYGJUPOfvWdbFpcpMl59c+Gvy8rmIAxYf7Yu7OoiDcASEwd4JvnpNFiYn1PCey
svjau/H4UOXCunSBjUgdtowXWeUe0uayN3vObaetjz//7Nci4N8/O/UiRj/LNi3GFN6ntaBXQ6Qn
C5IOfYogOUWhP5+kEm+A+JqD0DE+Z6zUj9evAg+jUZxZPmzCaes7g/1KLGVyhxONJkk/fLjm8M54
1F+4ocy1y9bCq4XOO21T+2mZDqqm0c9a1thkp77dGSTxMkAmRXfu4n+qxobAJolxs0JNPIPX1Q+m
zurbssh3g4w7+AK+TG7+cgV+O2HTNpZIcS3bcT2XVfHfZdJIhceYN8ADlrYMv1ErEyiymxgS3pDB
KfdI2NE1m8SvEYC0SYdUnsWEQKarZr2bwGbdCIw4OymAliP+hBDHfpTYqTxyp3iPxpCAt7aHHBjT
sK9CMpW51NVNmgo09IU6jCPOjyjBlg1qRzOeI304YXB1Y+U0t+zWPwceZFEnWJKhzYSU4BKDDLJ1
9y9Xgpb4bzeykKai32ApxUrqfroUfe/ZA0VYQQZnYMgWNtjcP1dZSBJd5fQ7nJ72HQLudzch97zN
Go6JruyQ0U8PI1ypzbVhnPeOd7i+dS2e8Ega48YLmNu59FqPVwHtWAe3VtBAE2lNA6skGyey8AJ6
KW9ZAHeYo171ZKsbhI84DubS2/i+ouMOYIlZEoQcyFN1uKvS9X9a7pSl3zJEF47l+DunUh0ZFpm6
BImBZtVu5Yuif5rV7Y4BRMlgdvrZmRqaI3rKal9LgOmzntZww0LEmAiFROurO9fYXzuEbW38Izt/
Olz7GCQMB7tx8Biv9v7PqgQjsTURex4NTSDO9SU3RljdtFBXkPMQdOaD3iVhUbwlLnlQ4VOWBeqD
8SSwzQZOfKkRqnVb5nPp+6jGijglXKZzODJeZTB77FgC130f5eARkT3m0ssuGUL2ysUAP6PCX8bU
pYuBhTrH2Vy3oDjuiII3kMYEZhid+8pZok/pFDeIlAguDMCWe5azRHOG6jWdON6kzogXNcUopDIi
r8oZ1VTkyIfrvjo5Tf9MZbKKJrJjRd8dgiZOD6kmSttpRb+vfQVFZJExWVEo9h4Qz1+qJpNchqQU
5r0o4LS3pJyacqhuPE2QiUPW89h+FEYstsAR8Ppkoclp/vozOlnNR+z25UPhDvFq6mzxPoVhtgkG
XK0iM0FTF5CVlRfc0p7zb341KTTdZTCq15e4LH+Qo9DhVvBwiI1Zj6oLZqao3PZk5j5Zo7SSHvrO
/wLP61VgynsVQXiflXHwbifGXW/3N0Zb3tdVWzxHNh8B8W74lJrmh2Hbw5coqB5FkOqnLm++mqFD
oGSY+Zv2enNd3/eNe08Ho11Z19/PtUcDVCU3oVmqS1ayE+uaYbozNZurViz6P8EYHSSSGOfaXDWe
4excl4G3l1DWT92wNXRTvNkjXh+cWdOt3SM+SMeq55gZWUDPXHGgJiip+iHDLyQXbE71mx1QUBvB
z5i61wI55k2luDcMB9INkrlVR/bkeO30dNzHR8J/LITgBjSIEcY0JEFOjyG2NJ0u7V9AoNxOBcms
IgCPp9o2gdoNGE8U5bGyrfuMDWJHJoV4+PXJkL1Yr6RCchgHCgVaic0KD7u3NkxczoZVlQ/Xo8Uc
Ra/oRi5GQZ8/cMXwmjcVsfPcXPpkMt05137uPEYJj1M++ZwMlreaSu+xT7oK5GEGN8ZEto/B3Ti1
SWLeNLH0tjo3sVuy/Wx9OxlvSRdneTZezHe/h9q4yuFurOK/HPt+b1Zpjnvm0hZhEAmu7tMuGwBY
5H8h+V0cKxYzyRrjqHs3e8LZUNx9j20pjtosvHs/Yr+0mAttTQlfxGmoqEkqo+1fqeKi/Otx0fnH
plm7Muvsrhiz6rbh3+xou7n4EjfP6Ffl+yJJiBrRPYKBPVyLuKjCwdGS9QdnVX9N7Sg8Yk2C+OOk
w64nFnmVnvTSqY3HqF7B1SHGbKk8mqXEmnzC//688aqlLPp36SG0Sccbl4l2HEd/Ogo3SdX6Vk2v
tcGzvua03Zzn5SWaPXWa/IdpKaNHP+yPpke9SAstWTdeaB1NbRNN3oynKm7VU02+Upem0aPS/clG
UfJy/XOu4WHIUCMCMtjrpEcHwm7s2M0DTuLgNspAmZKAZOh+Tz4hcInGqbFabJIWEV7jy/ChFsK/
LecChg3evTiIsx+Rrx/sWGSv0gQAFkt5B/y2POvRzM5WSdoQirvk+OfrJP+fXdmhNkHNQJFi2Z87
UKbAGwE7pViTOie+T6FFZmW39J5o1l1S0XPUDOh4e5ALswkT7Rh1jMGGdHwoCX/maKuxVWfFWS4e
Cw5+lFa2dI8V4tOaY9o94qOP0Y31IWWh2Q4xgbRsxMFO5SXgAKPTd6qio9kpHtWAHtgB3ukgs+YF
H6HEKo0CNwu35CphGwm7/ilNRurvDimLKOu/1dqIAD7fNI6LAkAo7hrm+p9umj63YWY4jBLtXstd
0Y7Fjd9ObKKpyQfMi1T2Zu6Icu3d8h/h+szXpDudr622XzW5C2sPd4vtBnrrQVpeQb2Rm0zbCwAE
avdQ+sdBZ81Nb8C3+MuHaf/28+tFkGDbiu4c3a5PP//MCbYjoC5bN7Ntn8sSuZSCFAKBJXyyEWc/
2d5jPbpbZThFsgWUkJ+tpKLJgPD3NI9Nc3+9EdXy2zMIRNWCiXvTVyjTry1YFqHz3JkvWIrdS1/p
12RRipaFcMFqN8VNKsQek1p6KQRE1TbaTqlihTfVsEpNE/BrMUdnk1bL+c+/uPq96UALlYtvK+Xa
/OfTIQntF4LBBm/PMM7fJtVi7kyGaovOt2UqhOFb2JsxQlWa4FZ8zHNGPG045AcFyJdknIZEZOFE
h6QX7W4BWd9OTfV8vYhoYm0OjQMYjcAWp+tXVq6mfUgGr3+8TmfHqZ8weaUX6KvRo6yTV2NwyFBp
Qv3mBhk1df0QNl75OsF1/NUzMtDii3nRk/VYgg6Rl31YzZzd5+OXCSEIZn+rOV9dW2L5ymqTYffn
a2b9frN7dJ2xNbm09WmMfr5mQelAzusTil3EzAW0pxhTbIgIwFwD5QcHkUv4bp0tb60xJnvcox3v
wS0mfzT2bqaI9KNlntOHDnkPBU9+OCTdHpMq+cM1IUr/94K/LT4bk//6599A/3a4coSQy8mKli4A
uM+feuxStGdqSNd22tNWriP3C9zK6HE07Xe6wV/lIJgfSZlDUuyLS1ySkVeM7UPdxwV2ditfFZBx
D1LlW93m2Y3bCBJ5HIIGfBKKLmgQ9EZP5Kv4Hpo/HEFQm5bhNGmM2KFM/7vhZuZN55AilarpHNte
/DRW/jebAKLRZLYZjrK5cUCNNq7MNqjxUDFburlMnnhuIEHqiCBVr3HetSvstd819T0IV2QuqryM
Fg9TlAEa/bWwNOzmQSLsp1bmPrF+VYlnfGk/wlv8cZUiXl+clGi7EcPmtjEt43C9h6/txWjMvwDD
HPaAX8MzeiNzPaUux9Bk/NutxT77aSGi2S6tpWmBlElpx10+uf+aDjAWJYo0IkJrLEq9URLbUGDT
ELNbALRJn32nf014znWOa3T5FpTEiZT4/KGYhbus7xhFaytE5GgTkBA7QRCvxNCTfZyLeNX5lXyj
+8IRSFxIP+72uek6F3zAeyMnH2FZ7rJqZLlrcrDWqar3HnaxX1KaMK2ifV30PnxZ5Z9nZQ8H1ZrQ
cAjf7szBv6nNUjx7S1qrmpArjpa1VdUw8KjaZ/J1uBFQz1wPBWPmMdpTZntAZ549mDHJCpJWYLQq
6TNbWMdvs87imU+T6t1WTKvdsoBd0RffOMLknDP4a5UkbRAI4Pd0HKI7ZGA1ITnEfzTdPfCZ4ZKg
jNqyOiHlror5nnxX9Kvpo2vMT5mKk+NQhfkzSzBZsilI15lo+rGJoiebdOKNBGp4ID/12emi6j70
6ITipcoefYXOH6UxQBYoItWOiV0EutJJdlFox1/KOTjGRe1+S01h7YA+EiK5Gc3C/9kXBm3NOv8K
DP/FVy/XJcDDOGZ2BLn+qgU7J2R3Vt4aI0e2BidWvmdddak9Pmg35aA94dj9pYz8lzDyvyVq7rJc
/XfBt9xymlaL6TH/+F3LEBQTybIOZ/bBSxkoFu+V74/HhuyFeywkBCxzy3MFg51Hf+IjH8eTwAZ+
9ipkzBYBcGukic190Qf5iTG8u0O42zzbJLYP0jvOpklCeE1eM+1489FYOpVp6OqbStHE6h3nmx7J
OLEIQ9vjAKe8S7D7hI3tPPthYQOJqHCbsCMeCmVmh8qsz/5IV/fX0bIcWLxyj9QpRiHwJJHv0p56
MsmfGt3Ofh3NCfOHZX6kFae5FDT260xf/YgiAVD60tYAoXc7WygDQCgPZ9IFyRWsPUABqTl/y8TC
SxmSl9qOkDG4cMT5tKb6CLhL3jL+cY5s7CVEf9d/jI3Ef+xqDgYCfx0+aQgO6OpeipgbxKvH6va6
mvDSnKgKeTEL4lqyvn9OYyN8GB/gS9jnegHvpyERctPyNvbV9JfK9bfGKB84ZStuJMQrWjqf9y+v
HoLAViIBzlO3t5UVNfugEfE2GVv12HXNPy3xHFuJy/d5oS2BOjWOEo48PMui8PeC3QHlRZcdA8lP
qBPrK06IZB+oucabnX8D7uk8sA8jT/f9/C+KSlPoz8WadpVWyw7s2RScwDg+rZHmqMFRKVpEXvAV
anO2rsIpfmyWF1d503EQI4xtK4sfJeTmx3qKEuKQzPvr37h+q+xHSmcOrZhvyUwdZZyv8zEGgJqb
+YNLX/noDc6P67vJ9G8m1n7sC365n2diACv11M3HoJ3kg6y/DMvHzzNqPE5e4Z7se7u+L+ecgRS7
93Uz/7Stlw6M45p5604Jt36O6Cs7OdFOlrGPDCyuTjdRCSUhbLmIkV+cjDOeFzBfbms4ZGDjrhmc
+gNnZBv5JL6C0ls7o2PvmjTRr/D77vKeMoS/0xwsncu9Xbh6k3YPNYm3xxLwK/ZNCc3Rkw9ZUzHt
YEhzzCsgaqJvK+48TrsR8pzHAEmKsuL82TOJrkfTtTzRM3B4ZJMbRnQVqoTefYwJkI4SJ3vOe22c
+UP6Zz7uRz4lsqbS6IhcVL4lSfWcW/FH1EUPAdX9j5z0npzRwK/tOJjIK4Kaf5GikHvQAVsDVf/u
2ivxdb12wrwjbQNyhjtA98AiDPHB095e2U0F57qfvpdxB6JD219o9tqbvBfrDsjQs1UTT6JQLGyz
xFZHmsnJlmWWdN3OwaKpvXebGAZoSO29MRC/Urf1DZ6O5h4BZsatiOmOrKB5It04FM5P0S9pDWqN
Lje6gH8gpM4DGzVS4B9C4h+ObWknx8qwkfUSkOB1EV4aPXtvg7MMxnqvomVo0+Vq4+w+DllixbgM
iBs7XpPzWp568Eq3hCiCGzWc7sUqG+hf4K7XrQ4fmVmMx6HJAKTyDL/g4CIPIAMa1C1vXca+1uIY
t8yYDsoItKvVGBSvL1J0UDPxqoqlYmgo2hE3gvS5vp2W7/lWXDDctuSSmbNBJFjf03KGNdmn48Y3
aP32eK1v6LqLiLMuJPD6LvDa+s6doubXV7nw6rUZJj2eLP7UWV5q0LXEz7CtVkLfJr5SX+KiHze9
kMldMEnzYHgTrdDWLnaNyNRjZGjYSRaejhooG9FFpf06m96Da1Ah5sgqiE/o/Fv4HFGRNK9ODE9f
duV37fQBbBxoj30X65uQZ2jTAkn7jkByZTo+oBDwxRsPw+eZYR2taGQur3nJ8j3W//iCYHadBGRg
h8mlUexLw1Cfs4AZ5FR60R3q5QvT7b2uU3fn+9JbmYUzb2k83rR97TzXFSYeDYX8YgKOAvFdxIex
5lh8fet7SXMxcYetmF9Xhw73WBnMl85NzKfrS1ynr2hny9vrOw9N8M40yKyPquqp84k/EEE2riNh
Vlt8isNdHBrYFpeXqcqhUJZWR/6gcg5h1Mz7LFbVcz9Wp4hpY14uNpdBlt3Nry87C2GOQ2XpIBE4
FpVxjKV7nlhvXkRti2PV1xYPwvDBEHPErlSKs6J1eW6zWZxBzpLoA3mDVz/2mIzMDpq82d8VZWPc
hVKIXVGRUY/21b29vpAeOsYViFc3/eZl5qbq4uqD6dGDyKvgHV4GikHa7n40HgwGIZusHMy7mdbB
XTeP851eZYOIIfxiOuyXuk1VIMhqC8YKRw4Hpiw99bacntSie9cDAo6yU+W5IB2CyAufYFPSPziW
w6pA1TO9yLxuWGA6xqDMZl/mbra3sRI9lATno5qdb6pquFGWJA8gjjiQRiKwFI+kFfKEJkb4MiHe
kKbxYBIjYlL20Y6K34l68GJUyGAz77vB6U5j4qZrMiq2hTGTrOQRMGrBGVVFj+KqhFFuFvCDggpj
qCgRjzoowCS6HqBo1QkG5KVOjm7QvLKdOZumkwCB9bDNR9thpasPfSqeyqj7Ibz4ELduc/AkMBhZ
lNGuccm0wN9HgLf8NgMwqmoHTJHSK8skw8Sbj9mUE6odDUg0AuTYYPmBYzDKwVsp5z12gW/2RIBJ
iML4iNYcP8Xsqz2BkxI+FLBPMkHdFNOhUZUo/fviZxpDYFZlkq8RH755sZVuuya8Jy3rm0gZNhtJ
cO4pF1fpQE2Go4EvjMtYpy8ycNK9f9VdleOZ2NgHpirc/lXxTwvl+CQ4BKzyRDZbjGLBrpUAMlXl
oaDm1OZJTiberQQXsnETGW2RkierwgBjDvMG/cAFawBbZONTbTOt3hKyYK7LQpZ3KWv8qvegJmmh
XoSHQsQT9rwbaJKC/d4mpm8RO1kxL2pThvbjeVT9t6xChqod+42gd7LRTfUYh+1PnsHvdn/o1P0g
6XcTFsrECMwYDoqVMBgWDL61ZrtgponAg/yllCQzlWzHBKFuaeTtRrr+KWznG0Jy4tsiRyM/Tc7r
wu+2c0thxUubTQO0vwOPSMi8hpJ8jlNOwL20y12bN0RWp+eyRk/QlMA+FZTZNVQkm9ioc6v9Jyea
3WM/sz9OP3UznpMaS7DtRvs2rD/MgKB4YKc3fgJ3EWITG4giANen8Tt7GEBCsDl9K1+HNoOyqrpH
LjxbmwmIHoIwUs3hjKNh5VWkupkW2GB4Ls7G4e7YVMhBo7Ht1hgIOVwNKAKTPv7aNsG28go8b55f
ro2QRrsfn6f8ZbBAhwBSaM+dbcXrQs38bhooi1kv8BwvWwe+99VrP1xHY4JNxSV3Y2I8Yv2t7TDf
CxlaQKeOclE4Rget8WsD64vQl7otnQ5Z/AQDVm7JOSFzIuJ2YMDL8uMSxZrXhFLQ0KGCEMbPMS6f
iyD/lo9iU3bJR+1J8GH+A+eLA09YfkgDjMJoVY7oMb7IoFewzqydTWHAeoF9ouAg2WrJfOYSz5W3
UmXHX28HSP89jRC0WTPPIty5aU/zcR8vuRVTWxOagsBn19KhgdTLwLF2DBqFjeyJN/ziuhNTTocV
M7cJS07AyIRZZ5C0TYYu2rsNsJWcFj7ypczdyb697/3kgxRGHMB1y6RqjI56wonRUDpgTGQaOaH6
L1LrQAXEXdZNUHKtnB+uYjozyVvXCdONEvOJSDRG3g3gwFrKBxcNWBqKNfvtVo+52LYOLk76XmSA
OqcqC+4tDgYwkMp+B/dhn03FtMs0maZzQz7mBD905AyFJVqcVFV+ncm7y7SFCbJiubeeEs/6sDvV
HdK5/FKKpdKjQUTNK84B0ywWzZrDHtkpifbGLfSSFwv6ncdWBQIDxUk6nCoodKe+RHs4tcBxkdh1
frYLcWmgHdnTFIJQ51Bbd8VdQD8f8xE83oB61xEfsbFDjUMIK1ezmJU+yC7djCNNq7SY3lxS7NeV
N+xUQZY1Ltt66ydfGkWrL5lZr/3mrHJzWNCH9jYZYPDCV9GHXjItqeu7pmywh0rc9vhP6/MwWadQ
GE8pxBmMBbQ8R2yxNBiRU1dB1W9UqOGhldWH71SQPDgirfPJ/Weshv7WrPSxikPCCBajdwbjR+Yf
SRDf5BzZIh0TmleDWC3dTUcmQKDc16HBPQ3nalgnYUVcz9y2OGXTJyibemOi79/Cf/5W2BKpajRU
awW3cTn4brKGRnlJFhRrkaiA01C0Wc1rZNK1tXtjMw4TSPYpCfbpCMUpDovHriLs1nIJ/9UVdVj0
c8b7uRpreN5xBswSyMe9F5YfbRHDCmuAcXeIOGKofZ71mnc4sFuf1Jm8oKbAc7pLBp81JSP8eTRg
QNTAc7zBO1G7jaSCB9+jKb3FvfAY+tND4qoHaohnp11k+YP9YrMGdi3ZI7oJIIIz5eqG4M3PvW/m
nJJIIr+Q97c1jeDQu/5b2fA7DpHzYhTBj0Ky8aBb8Xgk+3ll2pqUP1cDHwr/iap2axMrcrQYArZV
gyvd80+5tp/CYAHIjA5tssBimWUZjLITH+lFF/KJcai4Cf34JsL1lOB/KHAUmDWZhSxoU9M+0ifd
x8NHE5UnrbqJQJK1fSFpkoBxMjIHC5W8rkjpK8hvHZ3oTchqPwUxFqFyn/Uh4V1NfAt07Txg3jDb
PaWapeOAAXE2rKt0wogVIhXMzK8hFr6VP24jQRhe2wfAuiUk/Qwy1kpBHF9HFdNlEf2kvrS3KPLu
LQphENBQe9QH5F8uZddUD2jQrc2E4KaGV3wIoKNbC9gy6caDViEya3AErMe93IUcBfnjqUp3tGGm
AwvWvprDt2p21dpoHA8xjk1SVILLnJ7bAZ3MqskzZ892TcXFzmOhjd+QOa6t17pJ353Rg/wONWYd
C6yNcfOeuRQcNmDyDaRKPi25DuTQneOB3KxmlkDUQzZqUNPSl4dy9IDXxpO1FPzvjoIljzBy67gT
vYHM/Gakpk/yD0KXsgnWPtlYZZf5ONYbSDFkBa4I/vvo2+RCVNw0W/O6r8gzY42WiJUYs5DXNu3G
VN9RjcqbQAU3HD0JTEf0HUVEr7hEuQwDBw/NktblNgY1+NpawumtTGRzY2RxAEJ/eL0uYcc6K0ci
ydGVfsxF8JVHNtw2NunmUQ0FBA/lSsWLLFI6e7Qqzk4d/AiAU22x4if5BLgfbFD0U9rnJgItqN36
5HWUrIE/yz0abtS8XQByLA9Pg6zebAZlpJvxD4cEnBDo6iH1mWijuOw5ovgRYiJYORzDVk7/FCGq
XjF7Olui/1n3HciLgIgCPH29H2+DSqu1quwvHsEiG0eMb3CN5Ao0WXQsCVtL60w82fiVetfEwwEi
d22QpBdJsptCaBlUzr3cYkJcEzNgnoOhBMnhGObGiRHt8Y9IjwZ0txXDDIjDLOgA9PUOkoCzi5lj
B3TtdoNDYMCky2PeLMmMRvHDR40TNNyjJihgiHOAXnRmwgu1Nada6h6wAB+dYSJMno09hlxzpdzn
tsyDe5ZgYsj018W1KLEibScx0JuCDvjUilogcuk1uUO8LZYXH9JTlR/JIwsfM1tbz6NumdoO+i+O
A/O3STXTHlcKplU4ZgSmg3/3y6KRY7DSJQ3lzIfsz5P1AoOFjO3hR1+D28HgXb9Q3P1whvHrIMJo
l0YmZ1Onl6yKdHH8cFOUdkAeGnPkKa7kwXZQsVrgFv48mLI/ew1sh+hubaKBwyho/9aa9DU1WY6P
jEuNynBgbnQVrwWzWZ6ub5XrFfsB4faaTr15A+X8H7tR7U705QQYjJcWRAop586LtD0UJmUEWzSp
yOWymdISD7CeetsASNLU8cPQRy6yGs5kTm7cxipw6O8lH9d3rmF6IM6mloEu/BECVb07ckbNxyEw
j8NcLPORFeK24d6OB3Wvi6JDp0mMWTLU9W09wlZKzKFf18tlLAsOn2mamzRceDto9RLZWtwKt22P
BG79padvfe7pX6+jiygBFQfGhs/KFquhdLQMEqh/zZHTWS3Lfblh2Q5vu8LKDiQ6k3da+5BAhrG8
xA7nHA+uBoOg5hlai7GuF1G941WHJlPGr7FNbJ/VdWI4M4TC2qEu8UCR/b+T2QBzWV5UyRrCvjz8
+c74/34jGwqdMGla89/Pv1FuFGEGmCJd/5KiD61xrnOOl3OIiQcHMHYaYLNrxvNH6Eb/Q9h5LMfN
ZFv3iRABlzDT8t7QipogRFGC9yYBPP2/gNK96l+D24OuKJD62DRAZp5z9l5bWceTmp8/9TJJ70GY
kEBKrgNG9FE5GL0qPsAcHh0V8p6w22A9j18CAdQqef4zE0VLb3rjez2aH//lR5met/8cuHBfk+xm
TvpWQ3WRIP3/z2NQja4X6ugsodR8mD06zqTrnKNv0SNRBe4QN/Y5amTbrpP6qozpZfgu/DilIBMY
bJm9l/1Rb0PxRs5TtbKH3L7iYGtXukIdThzGyfDdjJ9Oi/7L86mb0/f2z/fOnIgby0SXLPR/Lby4
WqWPIodGZeq02CbN+DSreKw3bqXknSzXY9uXO6VJg23au+yXoUk3OrNW0qvJrvDc6i7t6BmRI7A1
OsyJkiQ3RHswlmsBH9INLRo5YfNUZCb5AIlAzz715D1yCFYa6xislai+DzZoz9jIwCXujDIFnkz+
GqYTl+2i6cI9yiKgu5M432gbOeFSN5M+aKjTE5Gn1Zasl6teldZZx0167vXOB5DTkEwfjfXZBspC
mULWQz9YR08L05eq7VYeGsXI8PsTrG2y3qJxXFIq9OesTE8y1IxLmlnxvfW9TVcr4qWZXlwGKGUY
wZeoPjnQ1vfaSgbCv4J86+SIlWjSkVY0SapEYNIvc/RklQwh2h41eDJGmWzJJBym8p1Ayu65n17E
VG+lBqXKKO1xF7A0XaPpJSN6bxX0Jlwoj8CgSUU0pIayyRQvXwI47q5Y4rfVV+dbysnOs3AJbAG1
HskiXq7EZ3Qg+rqQWf6Syon02MJBIP1tHUlO72NTnhSvg/CKLvPxQoALRJ+BUHLSlldNaVa3opD1
1jZD+hIecNthHIorYcQkj3qFuw+6cWeWZnINI/+tcbP2hOpRsEnCTIq+DXEOt5BsY4JNYaRCUV6V
fpB9qP2Q7HQs3hvBvPSDA9VT6IxXaqZwpZh00+PK+TWbifOBeO2qQ6msVeVubAcOPiOVIbZb4sLd
53GyCzmebr21iUfUejEAxtzMVIUmY1SYOJL/c13Td7NaLyhNanwzuidxGxxZ81d9V8brAqHDTrMS
8a50zZsK32DRl3a5niUOTN6Y03gx+gJX8ZN1NcJK8xl2glkjUMw18r0WZgd1UhC4gKiz0rrMXog/
hghO/d1V+o75hBOvuzSFSSsw7L/RWktOTU2+dmRpL3nikGkdORUq2bbcZUzElhX08e8g77i9nBEX
VxyGSyTdzd4UzWfc1fk1TwPOXmUGewyZ926+QdqMpk+SLwjjzDahqQbPCvEGd4N+jnTlnYC5Il43
Zv7ZZzRRa2OIXpSWtjGDnu9daWA/NfLyDNn+SfDbWNe1Y8OXd8JsJdSuQoHrlwd2P9rIXDFYQxWr
9oLDcAIQc2ooj25N4EHgmwd8ChS/xH2Frjt8yzlb/98Lr/3v6cJybVXXbVxRjqkh4vxHuKNU+GI9
XBGUNpPSuiucZWzotFfgBh/mhzDpqviJxBJOCMG6qJvoFEcZNGEHCa6JD6oKrfAwb4yKTXKzq110
ppUbisH8OakbdLoKkBCvdwkVCUR9qAxubn0S5M2XhNL80WRI9+QlsXYMlf6lyBX3EoyosnNXC6GR
TWrrFi478aW2RpGwIKJ4BOZCOI3h+M/k88LBUIsYsh9/L8b393wk6UVJ1GivFI11i6nCnTYttgH6
1AUhVfX9ApFEhe4OhmOozA8g1JysEWEX26oNzH3fRGJiQOm7Qigf3Az9pW2Lj6AUglG9/GYXXX7G
9vXnxc6Gc9gY1n/Z5bV/R7s2ihgk1hjILUcHEPTPUXXwm4qxjGouClR/hWegJXUJv1BJapGNcLZA
M5DmGNVFIctoJZHGTBIrJHgjoNGxUxJ6UdaOBeq/mDC0fzVfnJ05L1K4ENqOSu7fM3SMU9oFP8pE
Lg7bXcvhIWNk+C7sihVHHfKD33volK20PZj4Eh9niKj2EETC2SbV3ir+y92s/XuM4FtyUFzSjka4
CFvon7sZKY9lB+iImXTz/KK4MS9kghL+6OGHsUf5osr6p6rZhzipbj0ikLOhhsZyTIgy+78fLFNX
/1WU2SaGRtPFn2Jqlm3q/+iWOs8L/KEvqaYVDFdq1V86/g6yzTdNg/CrrcbuUPn+xe/U+ogN1jz6
GilFbhKYdyeB+qJS1ZHuQCxvqHrrsHXrc5lh2Z5kKHpq1Xvd1L6LRrKTDHawFrmorw+Nion+GI9E
nPkkEYdYFMl+Nl7tkabRfJko2ptjy3Tyt/kbVgX8DuMkpPUKZ0P83PsfJSeGeGFhmTIm9EzZlVj3
spxVEuXiwoH3CGoRM4WaBNyaGvnWtc0ZePq3NFQlXSkCL2vZFesKdO7aTN2lj5zn0207mDQIc7dj
4qabXCjZOhLtJDVLh3VRmsGqJJ8VI+wEYcJ76cCTBzarTi9pGxscYLETiPJOdNBdJ5k+WDYev9eH
p9XXnWeL/sPEhMIIETEAJs6+AJ86mwVCPa6PlFzacXCSYKfW4dmWIwNtPBNiNBrOOxrEX6t9MvHy
X4Yh117oAXHKHtIj6BBnhfoS2LLqqBvhcXhIPYRbnhTDWlGBy3v0RGnOg+8ZtYyTTl+J5xBTapNU
xBsRntH61auWYxyhq+yeojjSdoVaEUdiNEirhHJ2QPFeK8bZm8eiPDpGQE6iYgNhd1cOkfTHKjCN
bUe7JrObX0kVmXtP15wbuLLwgCCQe46uwzIGL9stQLgrC9OQ9Xn0oT01fnaqnSI7GUTTP94FpA4E
p9GAsbQYvZRtmj3q5FnFeO5zVJyhESLgaMWexwdpv69lT5v5lRoqf3JjaEQyQibbZJHc2UGfbgu3
+T4g6r6a3aCs2kCYhxkgSnhsiZfD2Jugcq2xP7N7il1HwA4rmivoboc6CcNYNxSvqDaOmzl7Y3Aw
VtRmslUGSRpsKPx1pDuYeFRHf62a0Ue5UKZbZIrxpI2TUfsEZGR8QuJGaE6JAW6qix8P3fROMYf7
UKr5bv6QpjRQJWz51rvRt7EgmbxwO5BFuZqfm6rMz26DnB8/IHiEEGGIKNUMyaSHqVrBPAqld0Te
PYjmVk4vMnUOD9iX54XUBDKW595Jm3uSiLewfBbx4NODKxkQu2RGI383hss42P3KSpEHxYV7xPyi
QcXiZVBgZudWGQMyMVXsGLy0JmeYVA63+UoVtMG8yZIdAJOazIzoYbzL/I6dw9rnnvrs1BbFuOe+
xAivVj0pHDs4lh/6LLOvngeypo+dndprVU2VkxqXxlFmxGbgpvHOilGbS93OtU/ss0O86mAA57kR
31J4KU+1QfyZ2Zvj1albsmUS3LneGdlFfcTl4xaLpumgR6VJxq8wDYlPiLfl5NPQHQscTTowi8xp
/K/MskFKFkV+txk1woDcUfQ3oXcqIDX2O4zM/tXrvttEwx5CQanDZIXW13yNSzVfyKH9mnX1JJIB
CjBica5ycpwTsxMX9lecbQmtcMsmLrs21Ruu7QH6rc8YSNk81KOi9GzgMknzNAga3lVyzwzz9fE5
zo7f/bmiSPtxZVVAgRN6jgz1QkJMSYiY/7uqN9N7P9ySyeZl027fhKj1+R64JHokOEMHSVYVYbFr
ki6ac8IYGFOH9tJVInkus1+DSFmYJr1H039VXjiQKpHXm7aulZ9exjRg6NxrQcfhgi+93Hg9BKto
khmRTTGcjML8pTkts38eeTI6QVAwwJJDdc9tkKuKw507PP39qEKKyrlgKS4/maOYCyvD7xbV2j6b
reQzoNgMim2BEWBn5L27pKT9cPnLf8Nhu7DpGnxvq+cA9NNzLAjNgSXYP6lDH65DrSEnWSUEsSK1
i81sakTVTb7WMwIEMlMuwfijGB3b3sFD00lvY3lu+3juvB4LqVH0DGGnJzDvcAsycXYXD0pBQ3v0
gEoFjruN4aAkS0J6eUbrkPaMKcn4Fo6CZiBL+zMEoT7faoJfZD+03zPs2ks3cycqGC/2/75zTcNk
lenAvfmZfo4S19+iOcsIfzAMat+mourow5j8i+LZ83R/1yvRLeX5JpaXl1jHEq2TuBxV5KG77OQv
hasAmaONAZ+PniFWUCtCYIVQ4jfW+GXfOc5tUKzfYJG7k+fn8oQyrl0DCCFmdbqcP1F7zYuD/pp8
Lgb3i448gJOD85UgCeUMDadaBilHHMIl4TfQJw+2CgVeMlA6j0XQvtZwi5eFZtTXx/6H30AlNfPv
D1XGBGh0GaBHi0bTuWfRGRbzW719o7O8TsbIOKmJ8N/C3P1yiIPeP1TUDcbphYMnzW8L7XN6o8YG
8cieyFeZQ2vJt9rXpmoRGoti2yoD8xHoLZLJDElcjIOXiiRXMcn8EVJViohdLfJPfB0QaVSVIWQU
VcU1/12ZX4GU5UcTdtouqnh4utFlMMEJf42F7dxl7vhCPo3JMC0q4o1ZJuMZH5K+VhvdX9dtiU1L
rZjfTAevoI36VU/8DqU+HsDWS96nbKlVPAjnmJqtg/h7ePX0ctUqZXaweMqxMP19O7iMBkvV/vZo
Ps19KJma4uAj7WSlrut2J+bVrFbdgJmu4659RVTbAf3pYhZ3z5V5rRjD1Sx+lFGqvSFcGfcEq5DJ
eaxh8N6EhgcUZFO0ToRJXaLlumTpVs1xlTX+gqYHAr7kMk1crWBTm2gUtOl8NJtaY6T+m45qd51Y
Q0uysOhTAvhoHClFFTzTWyF7ODDckzUfxTnIa8cUOIVVuHC2a6IKCl8eksncGcheZ00sOU0CC3gY
Vf9aVhv7w3Pehy52oNw4DH5VlvL5kuxyRjaxSUNnTDSFcLc62VqErm5QlturKBHZwdfiXzNL4m8o
Tq7b/VENk7e407WTZlN7EgG/mQ9z9WDETxZXtdtfhwFynG114Cfq1tsXNVqa+TKs7P7uamO3K+hk
a0mSfis19XfY00V73B4M8BhTiIT0lipBKaY5F7xmz+hFbO9YTlkqIwd1LazEoSqYDHaOcvZCJYKk
kg/foW6z4boax1vpbGbHY57UsAXTIH5cSlNWu1A3meCMfvE85N2n21fOuwbOK+Ucd5hf4undEHbv
bRUYZ3Bc0c31/F9lYAzffDZQ7uJW34qiGL7ZIaQMNdRRVvKvcKJ+5vo5iPLwXGrx+kGb6GgXkbRX
Mnfy2Lgom829C/hgowLWefWH5jUYmaHT8UVMafnlNSrlPmf8gfQmjd9QNC9NoiruDea53Uhw8bbI
g/DFg/7FYmCdKtwxF19zAxobwb1MCCSqhmqNa0A7F1ajEREh1PN8SSxBspBJ+QNXR3bNwjaDalpw
WjaY38+X8yeU+l7OfnSCzXaDJDnd8If0JzH3tZbqn2Pf/6rwgc2QPWg6bw6lEzjvvrxwQDMWKMUi
aJKTmwPIW7km1MgAu5JXu4IUsUUzWCoQg5p0h2YY12UsDRSgsNKUS55Z2YZTHAKtaqJO24SSjbl+
4EF91E+cCmoynAZt6SlxfkFmb249W+eUX+fd3pc5fB7fl+e8LZpt7qvyzLmq2QZKb29irf858pSd
ORaPy7jRqx+5G1w1nqjXLkw0pB06c+KEygB25ktQKOkqBVVL028y/qdWumozlcvpcDZ/VjT1uAOW
qmxaJhtrDEHddLIHrSk87U0Jra8MdeFF8yr9Dc3Qykyr/rnK+5bseKZrk6/16EwVDuYD8J51fJiv
5o/bfWyUuJz5J9iz/+etg5DVX83/qlF/+BbhIdbQOCuwZ8PCJc/5OL/Y07s8osW7nN+Gqvj3689f
o3TrX4qUMCUm9NoMYStixVv1uZmxC0JNKQnwAAr8x0YzMOetLce6pnbs3DQABrOCsRmRRyiNv3ZC
u7p704tI+2xJ6bVI07x8ioIINUIdfHq5gBTfGusBOstGnay6flr8eZkvOTrKZZMDBSd+3rhUenKn
2FT2pqVUy6gplCPAM38ttLLbsjsbr/RhfSrYHFq4m545luUEw1hyiVE7JVqBLPcgasWazhdBtaYx
fI/J5+HZGV5FWuwYyxCnxiaM7iEt6OV61pfToGC2m+ZdYKEmIbnc9aajLil3xbNQ09dYLd0jQ/47
CqvgNEOMeAq2yJW49zVtuFSRP16ATw8XM22Qb5Tubfpfllg3Kzb6Q+57ylur1W/E/yhXBzbPufLT
Hx4qcnR+1pdpRr+rOA5eY+STm6a0tIPRbVzb7l/t7maaYfGewfK4BF34wq92rWLp+VXUlAsTjmh0
9KslSIz0CqB4tijbJbSeGpSIdF9Em8h1msRIRyfLhKG5yY4IXBVsZI+egIo4KAsKJp/hc1ykoDAn
hZfUi2+w+aNtMw0pkproaDsOnPUMphkxqR4HiboDZRIjjLSHSZ8NwC1SdIxhL9KfjaSAwO782iji
ZxFU70ESUxQxkaGQlD4dqLR89uErPrEhYGwqJSmKjhN+B0Q6m0/nD9MoxngKYF/xRPdKFtI32Uvl
yozdfH0AijT6THt0PubeycOnDNv51VW2zD2xnEXs1IlX32xE8gd6jqBPfSbE9Ei9Jytw8zd8WR17
rUlNFWbBB4+Ft1BGO2c9b9yFlSPvqGQfY38lnFhBHv2D6LidI0v1TW1oFegcP5Z+Ufz2haJeYW8g
ipveAQ/xNyMDhivFNh8rVKrwGNIjfnhWVpA5P2rFXVEH2F8oVBD/u6XOsD5udlGunDUjD65G1CMU
tjsKgaFedm7LAZP2+iFu+WJO6isI7kp/J8QUrdbAkiBU/SnxjWBr6mCVWqFF25jMloWY4ym0VduZ
0alJkmRr5gUp4xWIWy3oaDUkm6hvDtMY/i1OSfJo+rE7sjwHb7rNyD80gMbMny0a9VPmIjv5CFuc
6biOKkk9+b1WIJBA5BS71Edu0DfbmC9NVyHU1rPxQiEn2BvC5wF24yqy8nSPBXDyGGcw37aBUXRb
RxJlhcrUWw/FEG0HR7S7DHPxa0+3TqPk+4S8CektG9Krqg7nHl/KBtPDuM9zaR38gkMbESmbjFgV
4gPM4lzYvbkma0t99tzAWdA5/hbF5Pg40/2QTPeDMt0P0AKZXJFq24N7ch2TSnCiIOuxrdwapmlD
2BALqNQ95G3+G8tNd39Pd/MRL9OLYzejmesYp0MZ9eDvpB9mS72NQygaenQMu8580j0Fa1kev9iO
BtAqdKstIG9q7STLdcBqIt+VffOjqt3qxXXbZGeypm2p8ncBMqFr66ach7Ss+BXwJ4sA+Ctxt9BT
ksrNos42fU4isKVEyVcqVk6KySg00x81AvSV67rpaYRKdokBoyyFG6fvfzZs1TnjAVGu1pBR3JdT
FkUYW8/ZaHjPvqu9pGzX59ZXunOem0QmOCeM1P27klXpybKASJRepb4xMFk1Wvs2k7SJ5CGrl5iv
wUi15yFontpaOC921J3C1E7IntZYAWrtKSjbu5hsnUnaN8TbDuuS4epLZ7dLx+3yY0d9i42owi6U
N4p3DDM9Ofomti1FRESuWkGzDGOVcewUsakq7i6v5FYibilpFdHngjHbCCK5sygrNvOlMdNmO2mu
PnOr6M+uHvvQ+Q0L20hOqjbcV+7V0V2DvyrPfdm0K9ZWOGuTwZG/idwqVQsoNqMTJuDQb2YmSxfH
P224sCKCDRQNBk8m+NYF4EtGfIjiZhxQmhhfqdN1NM/Iby20ptuPYfXSt5eowHAAaJDENNZtv1fL
AxfB/FGi7P24sF5pCERYzomp9l0zOEPILt7IPH1REtYNq2jDdUwo0YIhsnjXXCzeJvkeK9/psc9F
46nsUnXV6rG2SsyYPHPknwIZVQeyftSNdzyTzL8zW9lEVoVGsOOn1SS+oUgPv9CB4/IgHhATz9P8
wlOgMt00843XDt2Te0HI7920yFrPW0JnFdm9rlQw96ayCk128qF34gGWHl9dlvXPaoCXR/hWs0Mk
0mOF7PY1ML4faghYtjMwbHMyRG7EWWl+QUxFNMzQWuv5kqn3oa8B5LWGZP48D5973b8RVbRp0Uw8
a+KPQ7Um94uSgTZmrkbVhRFDkhnyPFbYTggOdlfzkDy0UnFoZoS7kF18BpxQwv4JvH3pCrh8MksO
j28LIa/JI54DmnOqcBlMtkKi+JD2VwWSlZn0TMUW09qcnux0SONTDd9ZlcjUR5Q9HE0lY7YpDnJ+
O6dAJhogAE+y3JbEDu38MNUfxmmW2nZVDIVj7u8afT2Cy8eKfopeKetmkitAvW3POPr37UTfn1/c
SFPWgm9++fdjDSS+c1KQxKPSQqW5zhCgA1a0EuGUt5wO1Uawr65Y0BsONlF5THu9WtEp/yyISz/N
UQedWRcHpg4kP0yjvUxrJQP9oNzmDhrkqVoyIqK/UBSUK8MIshNZ2ZQEU6XfGxUQRjP4zRzE41Th
wcweNe/FrBW9XcYDmRCzUXzUiXaCyJsTqofjq9HGeAf031tYgVdtjJbMmMJuCRGoiuqAZJZ1feiy
eyEj8rMifYAb7nefVNXrMdatb7jI600zjcGyQLAZTomvkhvxP15qvbulxJydxlr9mTSm90uNfsqw
f6rZoQ5tFa8KFuVjqHGCAT20GKHQspPjEd+Qksb+3OfhDl1bcK/D9kGtc/DxPTc1KiTS0EfUHuib
Y0VF5WohZKaZOr/A8rqr9UQrSIbXuOZbfrQ3rdgMb/MhsxXfRGInt0ZUzVUyCmb384/OdNa3CasF
fDdd/3lbQB+L4Z8R4pmf63Eg2ovorEVMruIhJFdxEUJtxbnvgzfCkEx3EVrfNSvrrZZX1qGuqfrm
ErccVATvUolPDLueg2pwebBPMJjrKyInxkBjZ/5m/IBFIGuDU9+W4SmuvE8nq6hI23pYV7ZmLuId
6Qf6r9J1nm1FHV8bs9jmavtr/vPVHI+eHLQU1tRxne7ru1uwygYroyf5bFEo1tF26+ZTg5m9qP0o
eYfWo3Oj2PFBkgqximxGL9PUISbW4AYN99jVOsUBhoAlZkswF07TYa5w4FGn1FW1kx/n3i9JDAxi
FH7aBAPiqc6YuIvYDz5GXPTLtDTMowed67lxqS8tv76rhRec0s5/1/g53jiuM9TFqD9fqeOy7/P0
LfHUFvgohCEn+Rk4bvTlJcD4hlh5D41oXJuoJ7H8iPJSQYy36vBlxuTJ0vwM7X6Aro7gO0bGeBxL
iECO1niXzHO6tTmI7ilLChKtvbF7i1Q6mgSbMc1IjGSNXaE82jYysekcOO9nlXgtG02+aqr6U0nd
6dQQUsx2Z0i7JHUMX8zSe5b2kry00qcTX8qMVK9sWxFFdzKThjmY7U5RFmjgl90osUxNH5w/7WvC
OeW0Phbm2ECD/t/kmvldjlTZdloYraVQki+8LalSKAeps2FTUUyvuOHpuUwftWTgbMa6fYt1rzxn
pooDvWdTsSqiV+fL+RODqpc9gbNlea5L4R5yJ1nPn/37Twg+s3ZVr7xKALG3AbTTXslwy2TIwW/z
xxyDiGv+jFvkloTAqEhiItUvtnYxtic5uQ7nd2nzwfSnIXTCZVCQO057qhM4CcpAqLuJWhYNO+YU
n2H8awLDcV8HtOGLXvlivoKNISxs9CMxeY/CCo6Kq6envy/QICq8ffbX3HD0U3VCscGGLOVxyA39
KG3LWIrBauN3PTDaq+TYsCKB19vMq4nI6/gE7+13qfbtvqvDepn43CRBEH3N5IAMUNk+jAEqQloF
9iTaajvvQ20r4pNMdAxH7RmPeLK2jDZ4pke2z8BMnmacUzA0PdZ5XeIMYVVwUUvX703QO7tOPzQm
IXiCRf2jV8xb3mcjP8Q7a8rBt7FBDtQrz6HLQi0Heus9GYN+LppdnHv63m67vRS6vayoHA51DM42
cBlRqEOTLI26qT4cP0GppFqr0ZrwK8pY3J0WQd5kowSdgcFcwgu0++gsNbf6gfaFZ6HU/HPE3nsT
Cr/zRBre3iAOaD2LX0aqn4VhMcH40/ulhl+3BnO+kDBIOkf9iCy8rI+RCw+h9SS0zBpYV2HIqzbg
IXRtoMXz3jk3wHXpYDs28p9Kp7jHwnKObcSAjQ6qODJd/kxqwiTnq4JAIFyzZnnVwh9eWPW3IXbd
JfiCgzrNwKuB1Ffc7owNW4YCGqy0TyXnRyxl/ovu9u8WvdQra2O0KQXEB9r/7Vkx16U/ZcRjy3sk
R4wWTV7UAJx+pn10aALmwcHPYriSRre3Z4plreawjWA1GYm8yKmTMQNVJcr01qjtD19k7arDBnuq
FIoPbTD7pcjD176X7fYx7G6TLjzmxqFNK+utGWD4I+RxSXjSjwHV1x5rDTNwumNHVja66ylYvVqH
yDn9v3k5G/SQ0sCOJ5Dr/LFI/GSf7JfISINLjS5lKYcOlDL5a+hGy3XFl934kRAvU7d5j/QHtdh0
GQ5efBYRZz6j3gwNogdwIAUOpMnAQcfTfJI6+sHps46d+Eej5ozC7F17zhHDuY0bfnMhCeyjHpk/
Iwj9EEIRWQmAQrFlx8RJy3RrlmmxZzhp3UnyGUmKBgxv+eYOobK2TDrprEmjVuK14XRX2SliLVvj
XZlgM+70Mr/rHCPC/aXHJ4Z4b0g3xnttW/GtFIYPH8bzP5QsyNZZIk4ejaNzpnmA44CTfbigW5ZS
VYhx7tzwVSUJAj6FdphlDg/4jGrrw45tzeDoFg23LlBuTHuUN70aPvo09l4rL2Ic4bcL3QI34Fo8
PEmR/Sn0Qhesw98D9dxzVLKw32IMfq2dgZEVwlC5z6z+jsTTqdRwwbhXgoryOVBMw7/5XWeV31uH
wdXcrhttzb9Y6rG3FDKfYQgyWVlEYzAuOBaIUxH3e0yu1aqdYrsCuPCBrWX3RlO1fTPNnukPAwoc
s9fWwv6LTOC7LInDqjxt3M4hA5HdAGvWRlR4WQaOv1dBQJhRryFTDfMpSubWatXIQ8B66StljqjS
H8tTmKlHp/Qwlwjgz7sqclmXiyo+kVt3zItG31ld6h1qCvESaze+cz6XIlk6FWV9KbzKaKmHvJEV
QUUhhajl4NTgVBunJfNdwdLBxvlCyDow0ZkxHTrGuLQfszIbwn5up/5acbpvUaCxIjqfypA8YbqG
2WiIPRFRIDVqILIpyaoGIQob5BH9QhTDcFHLBjlCFBcRdiff3BslkWADIr9OSYODm8W4DXJOo5Wi
6ftYDf5Up7Yzyu3jVnmAUGHIhvQWKHeGpK83xmj4qyYq7KXJbIgxqc4T2jI4x7i7mWWAPhyPp+nK
gAx7e/xcLf2Lu+Wr97qHxSoCcO5znUQTvt/Oda20fMKtdDVYzWJfg77eyTMqe2UijV16HucTBvnh
CfoNgvdpbuIVL0o+ZO+xW9eIHMKU7aEwSLf1lb3XRi+J5LYWtdz4jWYc56G649OG8YFP7YsifsmS
6vuADPWqJREtkELNbwrjQkrHut7h0EyPVmHh7quMu5LpwTcS6yntqRbGhKHiZKicZVhe5YbLomlw
/wblZ6HTPjWpBMl5jZ8Jws73LmeqrZF6qKJojm5n7LmaEEcXTTSoZldMA/1iRK7N97ECQdB+k6F8
enx6RPOdKA5++MJWFsZo13sE3I+ov8ZW3vAtetsA55dJRoZV69YXTnOUOnvf9ZJtqU1a2YmXALOx
JKaoHteK3bhvsoevTKiW0+g4B7X6lqsncxLwGFOQJSxYZf2AzSNLcB/1uCVFsC35TaxGkCMrYtj9
nZbFb0kQKhfaPYKM+NFbKybGLNkxZpLRND/A09jpyLAcxE4X+hhvalKnt8JRbk4mhwNNHcQisig/
dGCPi/klyFt73cwUW4gUA22xh+gBTRaROJx9FsGkDx1Koe1n+qh0mRB5zCZJt/HoX1ROrp1NZcsO
kF9qS98LGoD7WbzM7LcSfr4letvEcq8e5unDLN1lvBr7Lo/yNNbo0q6HAeMM2xhhxjpsynJV9T08
mxxFkBEGa+l7QLMZqD9aMSUSon1Q2ZcG8c83zx6SdRF0q8dDhPY+iswAEENhvAc5HdlCccAyI3x/
hrK5NasRsjbB5+DJGUWoOCvD3Ce+RtK8VFLxLpU0+goSlCgdcXB2wZxwpol6yE03Dfc89remPoKv
qY+1KMTKLzlFiNpqTvNLoKrfdUYiHMmhGbG4xs0+NJDehR6ethwXDDE2LIApYXyzfFKNrAH1bMXS
p1GglC0hLmIoNkzfEp621CTgWCWLpbLu86Pl1SY7YyavtbeyBcp+u/Wmymy6IX85bSS//AyUotAU
iRrfGfGTEv/zuMd8VYkWqYFXkt3TWLZTS8LX02RXJ1jfSpbrRYMQ+TgahbELK/I3ZD+i6qUm2wvV
ru9KgHplvtQKSAIzxDwgqvsUNuDMyJVZ1JW03tAG7GnG0wUuh9WMqqqpQ9YK48E7/Ssd+Ay/m6Li
Z4rTdsuvpq7cq62lDNFnVWJidU9t6br/cckfQHlkdMg0T2gScdaVCaFmeWdFx7Eqf893aI70iqmG
pDWWRdB4K1/CVHZAbOX3snKY6Uuj8fbRoK6TSaszk6boebW7NHxiAyAfj3WYibVBo88BxeHoUIvd
PnBvwC1/0pTZSh9di+0G9jEq2k/d8sCQTacm6bN/JQnQSdLy8lPUJf4Tw9WNUhpfjcDMG5nG/wjX
4tg8tSEDzazSGTUnmEP4ronpCEsDU3kU/j/Gziy3cW3N0lO5OO+8yX6TQN77oL61Zcv9C+HjcLDv
yc1mRjmOmlh9pKLyNAlUFRAQJLkNmSL3Xv9a3wIjZqYpHYOVFi2kTJ6KDEGWSixr39uZ3KSe1r7K
Pl0zcoyfgjpLrhCmSC7hfgiQ+W7WqYgq7uPtnZFOvu+2A0BlOAC+g+lK/WuBmqM3lIli7I2ODk1t
gpFWGvZ+v+gjtPrk2nlN8LviT/5vaUzpbUceQsOCEDPqL6JicZa5Lm2SwuiJxLHc/eNmtjPMD7PO
fFamijvNLwHATKw7arT8pxZe5zYsJVd8s7U3gc5lVkSwmGaw1Kjni7qmaW0mTJHFd9eVwxkD6DwF
a0mm3w0VdBl6gN8aFIZd1ObhRuogFadTkhuk1jILo2AdUMdFILQqaJ6Ab4XvsyhXFLSNbA2moTLn
imMRe/m2JonyHpdPlZfnmzzvE4Yt4VUTufJtwHqq2WkvtMzEWIHRCi1/EqkUz4gUJpARJgKTyKki
fQceh8G7ZrIhBOBfnULjslEAKvJJ/+1oqM22emIqz1K6D1FjangnspwNfuASCK59koYiM7dsI+4B
w2P7liaZM6DgI+xxmW9dOzCfSu+9qKX6TQbnR88f/U7BOszKtS6XGR1Bz/M96mgr1AwM13tLp63b
n0Yorc05qDKHhyS15VU0nCKsJL5wqCoYIjkz+r39VhWuvpsLcAI9fcDkMOxvPrISlwXveP8IwYwy
7lIfPsYYi6naKy7R1VbctXZmoQIudTIcXA8CdQ9qTFnFefQeyJaqU88p3xxROSdB2ruyB0AldkE8
iPXIZhadTDGKXafCQbV93pAm+akNBvbiAgUZvzX7BgFWaBkUWrLJJpeWD7Hdl1Gznj1bCqmQzXzP
N0Sy6RieLv1y/JB229OlnYRbL4iBS0UBI1FZXb0Cv9lQw25EDREHOPf6dkgMeKoZgwpCT9pDnkba
Q6xDU+NkZ3iNvq2hfSxrrhb70KWgdj4Bhb34bCubNA3z/cfUNc9izL9USvXuI+DnGH5j3i4Zpu/Y
FN6uac1rM0bKMQlkCuqGb6gmbv5GfuIrNxl3A3lfBrEIHkPy4lsG9EcdV+EOTnjJDi+86IklqYNN
fszpIGmbn7RPWbuebSwmQPoIFdbFwN3i9CuWzo4AcvzmUd2+AQWRHwpqfxe1ZflMfxAGGmv8bFUv
xHNHHVjc96Rmy8Bc6DSb307kgwOaPIuqCyDIszSl/pwocbSqDUXsGZ6n9L2k5rKHuEW/ZFswCscA
shoN19rZbTVcUaA3cYyrSof/d+qspLmEVHcvVWDQa5wpxrMS0h2cBm+knmmT7Yq7eW/PCZ5NVHdV
su9uchOl2vSriRSdthVIyoaypWTu6id1/JQkKm/MKUJzO/XZrf48S+JlEsFl93BUzJI4jblL8EVb
TS3bfRs2zosdD2sc4sMHHeQGOOJE2Sut8aUQ9WcCrJoX23eqlU7v4JFFVPBk8kJQ/HhRfT1+TZPw
pUij/n1sqghcVTReTSep15KKeE+2ByEtE9qs8WHhTEGEboI7zpjBXetpDRtYO99mak6ODqoBLu5U
PgUxBgf4fm99i+lL5WK3Ut3xjuvEY9mXSAkkcx9S38EdLITctoYVXhMQSuwczjo9R8vBpTHHz5T3
2VZ/0wmGolBhL0iswW2abpyhv0NQTDc4wOmubR3iBFFN+9PYl8vebcTFJla6TAYwfmUKbSLF/X82
lMp8SKrxx/y3yP/7+Y5RHWyAkAmATwHzDLLGj3gMo658lVp3Mmzv02zop0s8x7hTdXJFqlaX7Mow
MWa2ROHj6Fix6sTXSpGPRN7Fr0J41mBWGOLRfYuoWl5GKSkpqMreuifmuTYD/VUJNEY4YWUHJ9Bi
Tj+8WZQWSJl3O9k00bbQdWpr8J3dtShBUZHelX3YrDuTLOkwXSyMFKkUXzbVUKGu73upfwYJ8W69
5O2JMzB7IxE6wg9+1azGJPRIyWlnNdmL746QTJCvSO5k+aOGfXkRJ3p/kDnMVoN2+1PkpQ+RV1eX
oS7Lk2jTeqVgxF0pZeKsY7e3DgYb72UfeiRxEc+3lTDFunBr/A22/aqVTnVCLKlPvV4kG6bz9Ba7
33NyxZjiKym02QWHj3eE4OFBO9jSVZKsc8sYLmVkvOCBLR7UhGYGXXe/LIMCF8/HdzjrIH/IIlJX
NoWqnEarQJ/sjW2ilRp6JIKRImkug9syzTESnOrCL15dkrcRQhdMfOOZXSu9fY7Jbg1w4TLN03E3
S/J+hOk2orrOZzsQTqvFJK/M/eD13dLJ7X6Tj5LT6BQxpRaoXepOTmonTC5KIIJ3yIxmF9OgpdS/
7sTZWtVi/yVSmvY+AIcAHKFl94fpjSLlhYaA9BANzbvrTPKWi2XT9yLndFuV43ad2OMiX4SlaSwr
1eo2NmOMTR/kybVmleoa/l0x9bgDvS5O1TiyUp0eapDodyPT7ZXYw3ssM7orJ/R27+kYIikRbrdg
nKsn5vgMP1Mz/zaUx4GL/fKWx7mdi8yQ81xkeOpJJmm6KojiPhle/iRiRg1YSz6EE7Coi1FpyhLT
hIyL6/zSYIFbY8jbc+6sHySaHBz85IXpnfE8GhOzRrYccEo4+WiadsvJCs8zuPWnmr/OWii2s4E+
DegE3MAppIDddPHdzJEJtiTeLh7hosRGiLc4yiSGo8y6Ko21T2rZ39PcYl3pyBLMn1VM0jV0uYbw
wiXPTDw2qMMq8/z9kIbDhWW9WDXScokqNcD3uN5thXCY9NuAjaquHR5uozMPQMnKz6v+3CSIX7ge
qi1rD3vDuntYzyELuHm/HrbN2D6Pl7mqQktwzkUj84dg6syK/CyeEDtkhVJ8EGTYuvqevvmTY5sp
zZDEqvzCZx/JB5bp7OvF2lQunTBkMTopvZitjEVI0O4YGZCBaJO+BX1r5MC7bk4/qXrH/9ujkcjT
BW6chAFY7QtYAWb0YTjB2ZKD8YOL7hmc/coUuXGas5JeSatSNTp3RkXmMMsG6FHAhwdKcTbU6DqP
isr2rbA4O7b+Pr3tqn2cR45hW/zA/GB2QfSgkr/BYK/KdZaaGJ8YPr3c7kXYl+bTu6ZX8aLwc8yT
SWU/xiz4b7nZ+fdIQE2s0LhGCoZwvWiddWS2Vu0bv3zKc3Xd4VWlK88eV5ztwh/FKMGtlLI7CKq1
ET1dThgyf9MpelynDYPdWaVmBbm6vT6tY9JFN115tMjHNsTV5NBr3qbSyvplxAi6d6q+Zhlu6cuw
gw4b6eXatnzvuyr1x0IVT34xlE+mm/ygrS7+JBL1o+tL6Exa967Y6YGrm/kaDfRwMWpkJt8H0ZKu
qBUIquRBGgEi9uAS0ml6dZvltgUGkyqNKaTtxX1yL3EDkrYF1KVxzdoAjf/ZTW3IblCZO7d2gRhG
6UXvR4z87LBvqpnqZy0He2iC7/Lkq89uHHvk4y3w6rSXwnCSRWCPyQvbaV65LKvu21KrdnrUAJtr
q5XCwvtaul518CkXX5SThW9+zpffIqcjrrbEi1om5oZJ34tP5IxEXmm8ujoN8qquRCetTdhWlnGK
DTQE4hZi21tZ01AIfPuwu51bqLWOzjPqwGH/vQVjdPRzp19MF+uvrnv3Wp+F3TCCgFiyQxlhQBV4
X1JdotRqsX7tBep9nHSCdhRE+BBSKgl5MgbqBBpgZ4NxcXotYa7eO3hVjrKog7Wad/qHjMSibZN8
y24Yp/1EMRA2IL3eM+TOmC8TxMmM3DcehzRXl4Yn471fXQEKGc+eD7gxZka9IoIktpUfsasPh/hk
OvxftUy0D2bVMUMyi/OYZMrKKyB3LDQnGQ63ux7D4jVyHVh3KM5VWP3AjQbHscy2DdR54DvMaqdz
pqoPLbGRO9EW6l3JKH/bAVE53V7ATmDqFxHGyxyf8C0ZZJX1qbINc11MN3MkvgPkpxo7FyVm/zcD
fqyr2frmcxyD4S5VYmzzLryFP2ZJDRMPekOY5ExRqbTtm8eeRSpmfwZ3bf2YGhE7p8JpFwkVD8fb
bwYDf+FNFqQ5d1MHIwW2gSpXzixeJyoIQ2pAd12QiIVf9cbJNBN/FzPLvN2bN0KkXWpWxEX9EDiB
dtRZXIJFoXh3Pre5GRatIBgm2bI4zHAIT4XT6fvgRCMtxW1RSqRcG2zpGHg+vbVjumDHZP3uYeRz
uZo+y6J7gytM23Tmi/Us883nHenp9arsxe+jRVREWq31aORJsnTinGudadyFkaouVZsJUm4QWtCw
CdWkMGDdj8WjkRoQgrWJ0eUNir/MXOOHCmT1kPpxs4rSOtwmRlWjH8b1KaHujH02VPhQ17wl31y5
q4kGs7Zml4+4cFRyO/2e7mTwQb6HuDlyTcrmZ/76IQVU7/w58ycjfzH2pfc812xekDGzL36QoGgy
FV9j46w5PRB5N3KlP5FtwZqFCPXOIUXsFxrtvetE4h5NrGCmIZR3SjZZjP0RgJ/viSkUH4m1k987
CqUvETLjvTVR+3Hq1yeD+oBn3IABRUgyOJOV8o5Nln947JeP800U6jSh4AeiyMncy6AgvFV65p4k
DFpkw8q9wrLwHAtYmo3NuV6hPOU8P4T9+Ob1gMXXlc3yjbqw7N2MPPxZ2CcHVfH2yWQbIaHZLoYI
wq3Zdcap0DF7RJXZbZMWJqA7Of7rVL4kbeo+Vl1YrVK1dnZCtq/RWPSHWHMi5BJVfQRZTBUNorne
r+2KPioU2OTAARkDr62gRlj4LxBqoWDAupjVZCEi+FtkxjkeoUNToGvQQGlwABdLmr4YxuvSTNGj
vY/BkJTr4Fk2liXixlZWxU+XhNzHoHREtulYu8VMW1vzGfYiqOFWEysoluU7vqufXsLv0iXdo1pR
RhF0hDyIYVLnTHysDNPnfnqgSJ6eP8HvrOh2749PVYu2vzfqrF8RtypfCROvookh5Da6vU6qPgGe
mFTId93K19BxSQp0oOio29UMJquhDQAtzSRn6P/xuDWL9bVOdf25je+V1m1XwmiMSyUGmAXB+JUP
KueLQlEvIs7rgwKacgPlErQxg+Fdr3bJoq2nJtiqpXtEQ5Zui3OiBuPUDOav85ZFLlT26FUtRbkA
/jScwzKNXoOQFjiDUZCjNyXe2PxQun78WtCBC/kVkt78WV6Z/d56TrYtOpCVpkuzsDZdQOabxvOf
Co6cox/LX08VRvNIB5B3TNyRXWZg+g8kMeLT/PmxYDxwy4Y1AYcjfartlVYzaHwNDBh9xNwfd3e2
bUmMOlRPpw5TSdY98cqcnmNB+NFVCUy3qoe8TLSX+TiyXYzow4gT32FXVt1S2qSOQELKa17j4dGt
mrdKX21m68d800ROenEMEoNRGg+brP28TRy7QAaLoWicHyA5TZTk7zLC58VL1T2VeHAXnaqHO6XH
X+JON0pn0Fxl+cgxJKfijCVDMWj3YWqIvY4mSbsRXo6uleIjHqnEgRH3Uul9j6ArtXVKGvugllSE
Y12bPHIiEvj+bPtIRR6qUdO5y/kh0T0wKOmgw5N0q00eJeOxTxAFcR/nDDHs+l0p2pE/Q7RiDfyQ
O1F3caOMKXeIEgOLk05EzkSVnhHKhHI2Ly9rUw/WUQCyyGz07jTfC+aHNpcGXaYPqOfWowbLxfST
beM+1qVqsInhRhrFeLTLg8OwZ1kaOXsbw4ezQGL6ISbvuq0Cv8P6lWvvg7zoo+18RNbI5MV+aCA7
ngXTfQI0BH8WXRUHm/lJJaiC7aBg6o2Lkj5HTOdlFY0L1U2yjW4k/aJr6vyQmgOR5MRlt2+ew0Jq
K/z7THVMYyIsTkmxrmdUVC90TGDvseKIXU575zIs7BhmVGuOa0mUvzQ5ZTZpaj/m1CJugqo0DrXn
DWdbr0gLRsb4Amb1UzcV5bs2+RsJhF8qZL50VNAhz4gWk7h/dXOAE13q3vet3ZPdnIbZvgv7oxf7
hrjuQpvamHuoUftiQiFEjcW0lUnKUBXslhnz3ynQmtB4Q+9OF9Q3G11UHwYBbRypaFjaskkOYS2o
mOmSdYxQcTXMOtv6Bb0p7NZ+18KYPEKLwNakg3EYC7O+3JShQrcXchxBRYAUJP4GGK+ZHtLr5a5E
khvbxqdnUtdlefTMgFcPxv6OCCk18TXVv3WuUS8aolV7tpldYNKHcG9A75ixrD7DzNpbHXm/lgnW
Ns+KbDt0fr/Hm2Vf1KEOl1Kzyx8RfOoqw1nmJu4JCCaA5z7M92T3nK2aDdZRax6ngPxnNajeasQz
cOxVzFSDPu5rgTVLjRnPweML24Kwheibq+7790Zm9O9cpYbKwdc8bZoxFlYHsoRk6R3fvS8Nnf/4
dK8R5lcq6fEZ7dMUBHyhoOcYtIHzAOjBekai8nMSSyTJKjQ5T18mHfXJWSuzja/Z4TnW9GGvw+VY
EIcdtlor88U8isYfZZw6jDS3hh7AXZuu9/P7HmZSGDzOha7MyVh9e3KlWGFJ6ED6T/ONimGW5OV1
fiBIwpHh0cyNX07TxRSQrsiltvFjfViYc6AZ6ZuRAi7S9Z/Ttjr7tZZN9aKKjHe7Co3XqtDyncJc
mysxDw1E+GVsueoxKr0TpUcCZy3WWa6NsIHKva8MyDLm7/NFmSIE9VSqQ7YYlKG9GQxbOUUKiSsv
7CkTO0dhh6H0jhmnANV1sgN8+5e4dM37Xo7lToqGzlFfeMt5eq/EwjqKCEfK/JLpdhwezTpYuWZP
ydToTyn18lQN93MbLvkd45z35XF+xMYIUv2MY7qta4VRmQD9+KqB1kQCfXG+mYPrtsSUCzjxPVX0
j3kqGUze0UQhfAG+nqBkYZjbNmtRY6erckKs0E7SawXCtR7V4j2kj2Ljpe5dO5juaZBRtBscp95n
mlKuSl0yqkZFKsvCf5W2CprJhNcMF9J5pJ1vPSeeQsPftLIpznUSXpSxF7tIUWF2enWzMmdsU6DZ
XATs/OftIYyXaeBON1aWu3cQr7G3tga2zKC1trclTa7J6yx0A4x2lpFby5vQTSch/5ExRGVH1ekM
WkWZBG1pd3koyMmwL+Y/iUxIQ152inB4nRTwqOi3010H/ffkTTdM1p2tkdQv0vWYXIiI5LBr+uBm
sRLVWse+M4vvG71mr5FU/hGZjTyWMSor6AzLxAH92E/bjDQBVJeDk0NNQtN2qJ24r6yo3A2N0m5r
kVMJEGeXsDGzRSEGc0dw6Nl2psG00gSUOW1uqJmKMFoWMp4d2qQwF0YDUQJ3wDShbkdvBcmoqJh6
pbXzejODDWGQrIOytxd+5+/nGYDW4CokuYWBSBtzbZ0pCXbCzjxPWwAlV4uv0FEefbvxPjXvhY3M
GVtP9MPSm0/ywdFzIkJ/y2ApXN0uae5Im4qsWWbVbFS/eFNdAlKaL3zfQzN2+VKWonpOhg5Og1rZ
3yaJSUGebmS+ucq4FpLhaobqON/ITvy6B1LzisQ4bnP2CdbZoZXj5OYWwrkbumvCKSRAik6+tBwg
u3m7a8WFSR01nHtelp9kDrSLmbcR2S9HHAfbeI103zqZOsgBc9RpNx+7X81DNEiBLWUJentZcDkg
50/NtfMNRh9vS1iwW6S99+u5+QODSAjNYsxYtkH3wZkH/7oos2Oc9f7dvNnNBQ5WzSJk24WreXbU
67H1ECYEjidzeJl0L3WgmfioXWRF1zaO8z21tZ4GOCzVmhov5xjnoViSq9Ve9ST4bmBpf7N7XZIo
WWXW2JNeJJoUWTgace53kO2nqLMXWvFy/plGCzu7TsAA8dPXrWR8kmWhwFtAfcNN2mkHKtqCJP3I
p1QsewHiNVmtH8u0h20RpIBGxvRIvog6+/kuZzImX+oBsL9xlrBi0GLq02wPK51sYF9k9muIuRDB
RWzDkg6GqTxAEO6q+3XPVsaECddRbzHd1HpwrMnyHxkwBrq9bZpsQwwIfbA1FP5SCUWURB6HVGw6
6Np3ImibA4Uc6OqlvBump4KpycXnrLlqRgPsZQVIRKlOZSiHUz3dyDaZbiwqo3PVXvfWUHG1Y8CQ
mdanqSn5Ile52vohIGuV3sBjXo9cdBTeVHFq56+hiuGXbd1FT015ZATHrHcSdMK49ZZqhTcrRs64
wsxZhNNZhECYf8Im8enT2LaZH/3xvKL1lD9pYoFFhzRc4UzbrcGgUaCIHfy+DB0UdPOvPuovcVGJ
L8mdIOIZEuUWl7IU5POl0dP0URH+w2wMqjxZ0w/JSgZvQkqPW/WmVg8hsvFXD6hk6aCS36nZCNSG
d7shzVxfYPEr1r3rY8OZ/mpNNLgLutgAS+apdU/dBkPTaSSq45Jc1jKvtzM1T4liiyHakp4DUJNZ
x46yhGYYCGPAsaG95niEFoVdEPIl/0XhSkkThoa9wG/ZcNgjakzJvO7YuWwDXS1b9amRn7XOqR8j
jcEmx/8e2XZq3tAY/6OPPucu5zovLHCZtZzwIL4od5mQZ8YI3kvP3hdEqddj2Q83s0fcGapHP0Fk
mQ2GdpftM/pzCrd/qy3bW4Ho/+E7SnmIJ+BOU8ZIekMGvMqBDelqSnq2FeVUMKC4liL4LDXNuT3S
VAwZDtF0RDI+GAdhf8ba9TI/mm8kFjlrhGo8PxKpRnNCRhuIFcLVSpL+oejLnxrSdRTR9IUM8jqL
tiq9PpkU7jlQMISVrPg/WA8vi6knK1U6bujXw46gaIvSw4u+pHwWam2GbmnGHoNfmsJMbYSjLKx2
o0M708ctq7KE49oyj6V47wzCMKtoKhBqrM5Gl5z4axHzB05YTPbSDEeXaj2Mo6PuTdN9JVqaEI+j
DomlZ3dunPQN37pzIH+VbgzmrYu+l/7WnipwKUyuLmPTV5dWqvr/g8It/gfa0HR0FxCFME1Vd7nO
QNb9U7Nn2Gs6QgYHi14OZKeDYl/DKTtX+DYviXgOp5nKyBTgqMtkGWXxW0gBy9EZHPucpZ6xSDV3
101Nc/NJv6D3ZEdYzwCTynOtktDXU93lnmyISKOYzvdys2e+gg/2lsjqQXXeElqYiEZQfdh7216k
hKgIKJqdEm11RRIJw54NWaNbFSYF3KVe/C7zlMn00DPvzfIWDR8jUjTdDHokzsKJxQFA1p/8xJ6N
imNFQI6J5DDKcqKIazf2pxbmA3JtwQpxyqU1PmMsVDfjkjaAq2qBrz8yL5SXxGs2EuYNXxT3nr2g
OCdbF3jAaugR77pdFpQweMMT7ohV06XGug4KddtAipnphv/xl4bM+t//yeOvvBgqppnN3x7++ylP
+fef09f89+f89Sv+fQ6/qrzOfzb/18/afud3n+l3/fdP+st35qf/+u1Wn83nXx6sMU83wwPJ4+Hx
u26TZv4t/O98+sz/3w/+43v+Lk9D8f2v377yFiok3430bfbbrw/tf/zrt+kI/Y8/f/tfH5t+/3/9
tv1f/5VXfvj996/4/qybf/1m2v8U8DJt14IkZQlyAL/9o/ueP6L+U1XxXTp0pqsu7hqwlWThm4Av
Mv5pORZvDVOnVdmAtfnbP+ocoxEf0v6pAnezORAMEuIG767/85vRSTP4eXb7i/FC/Hr858pT92+c
eaHaqrBMSzcMVbgqrU5/Q3A7XRcLFu3UtdBoo+z0MPTeNM9uqajCsTEB2cBRZpotqRnMB8qZVP9R
N8gXla4BzKo2NKZRjYEiNXSL1sWKEtORw5QdF+dYeNYmjbWfOoTCPbbhemuFLixj3USbCYwGpRL5
mQjXeJSJRdwjSlmO1pIQHWfyZNVkRfw8xjWe7VGx2fslRHcJDa31LsTZ5qnFaqhAC0pDFkvGrgIq
49gtzcK3N13tdU8gi+TPboBx5MV07PBKk/ygU2tTyrA89rKL6GhxjZWOD2OlWjQgibwRP12JBJU5
DO4gDpcG8GAyjIgUX2OoYVGLLPohEvz7lJu5uBGdMXNXIb20K6vPGabDMqCpNUn2cTMRawa3eqwM
XGOCTu91AGNsy+IiptTCHdbSJdNaqjS/VCY6bk4J8AbBvdsQ1FLWTKLkim3DWy46UJR6R9vSOJCE
KcZ+Y9djg1kQSRWfMbS2iJfNakzrHKmEFEy/HO5bewK1MsVbOJUCLwXw/lY6dn/BdsoficzFKvTN
LzdKvLWJ2fyO8aIDy59CrpAo2kp4jliEqv9VYAPC5hq9JnnKMk/h8lRO9SV1heteUjOVMkz8kqko
AIk2NFR5tNqERAVXYVAXG0QxY9fqvbamxrVfTsn7DlZQB3stHuhUYHW8stpSrhNzdLe2HqpbwwGO
7FiU/fhBN74jz4BQMbE9PNWyZug+ZM7Fqs28noyeIIhqWsA4VZvVJmUjfAFxl8PDTwJtjZWA1Vl1
IK/Bpgjz2LslXPYZPkRYt3PMd2Kg/rmdoYMFrb+9XppAWjDpCJLGUbjVsmZ4VGKXJ6vee6P3FsIn
B1WQL6QtwJK5Cegaw9I+copXHvI4tO4reAyrxC478nGaTDUiJbl56LzO3QjssQeDdNRdXiBxYVl1
nTPmQ6YVbasf/SJQH7u0DM7M2agf9GRxodUw2nR56v8cDRmTr2286i6mPONJZdb1pKcOiE9G3TQW
O/4JKAB5roxBqesNCJWZA29Wzcf+PmvTmNWopbc7WJ05bybNXCWqMRnLkrS4jzMdncsohzNwiu5U
OrZxsO3Bu7ZJVG8BkWSHjuXLFVgstvmRPlm+WZAPK9fLQGampX0fNyozpCQJQCypEjZL0xndtxGr
EOAyMzuyCC8v2BUR0AqWHWg5TfsmvDh5UOwgefXGPFJIUIe0JQ4IbLkWshDEh4C5yRPhT6f2+wel
G8kFTBjkyLYAukm0VOEnBH7TyfhGmP5BHVkyLeusaBM07Fo/tDR3eouujpRzwWbki2Vh9OzIrtk4
so5gF+spyGkNIwRNkLzKGXzgoqDqg5HnRyEC/wHTarcdhJVBcw1FdmLk3j/q/TSvTeG4Mb0Hq3Mh
Kw12mjcabSG28cCmBM5kFokHVnzpt2o1wCbBVPATPWgbb1HqutumQ+al6pT5nE1ha3kwsdn+UEy7
+ZJdqOzCINY+aHTiYKLgr45XhPIAyESpna57guooYpymaRevumpjh0AXF74Zys+CzRblXaODgGm3
zrjW6644BKnaL8qhKz6IMidrJzHLH0zSDAawYCkW9Pmke8L02rTklj8wHVoXGI3eppOotVj8dRkv
gzxPVRDTHpDdMacSAD6G061aX0dPcWtlmShRsEXlzM92jKrEOKi/c3nnIKlb5b5UjOIs5VChKzV6
7y08XtH71A/EzjUl4ATHSdPncCDp3jLPeRjQ8PA8ce44ZfSi7EU6DM4+Bg7JW6NoqKABvVEv/SbZ
a4NW7rPUl+7CEPCZOaMr9pUfZQIpyewCr1veBS89wfHP1vKAuEpV2VEWGsKZCoNql9IkuUFjS6G1
w05BBaBmlr9nDmRcs85D6tSwEdn1x7ETKgsRm2m0UBAMlopqeZPj1vbXVZ35m5Di0hUyI6fU0JA1
zCoHVMiy6UvtXNL8sykJT5wao2KomGILlEUV3pN59Z57jWnyQiOY+Vab7FBHWds/i2Qc9lU+Dq9T
SvTIWp+GKFXRLkEi0d7Y9PW/K7TJwqCJR1IpSZuv85rIHaMEFYoWSbIILoQrPngPVe98JPlRE0sm
807uvgSgzPat7DnkQyU/RI7ULuTO8phXkBWwEdYJi9CGwOpiMO0Q6Ztc5wJ6gfIaQUhhaF8Ep5Z2
5J0JpuCqgb5Ze65hfrEQFax29SpZ11HuntzYiRjLJeKtbIz4qIHTf9dIN7yldAxVjOIEnWMljWZB
GtSPpe8k341uUcPZ4QzOiNoT4inaFn9sU2cHJnoNY+WS/CE2jl1oOCOyoUuKNqLGrbWmAkfcQ86y
KPC2LWnxsndKit0gM2vrUWWx8lJYob4Ja5uXwrSw6KiO592BBci6ZVHrZkU7jEzt5eD7IZsWgAtr
i6MMwtgY3SUuro9FrWn+PTT/CFYm75mgsQtizBJE6ILmkn6Tpa3ys4kdthSVI05+lAbRqqtU7Yxn
OuYQUC1jEZmmMl1xBtKQSpGJfuFppXpGpgaFltAnzzjCvcTu6PfLoBwKe1lXGnt2y83S06A7mCca
5s4rV/fThmE6l/dtq6XwWXmjxBIpqWBJkul4S2IOT3qSjcH9fdSqUC5Kyy4w/+TBIQd8Jjl4Es3c
aZFupGxfyRovmTC05aYZUG8WwGicZqGUShve21lPd6vKFP0HCyb/g/cvF9N6Gs+5lD4iLPFa1cz/
Rl4nbciHO8XKu9eOEdyA+1wdCxyftlVig8zVkYxDYGwAugpmr07DUF4XmkmIvqUTYYtVwCWk4vXk
Uhl0RySDqI+gjR0V/DoWv2feT94j5zHTp+nZQrf8z1HmSzMiRsdOegL4lF8tDnyrKmHSUK7Ejlod
mfzj2+jqa1W8RM6z9K+CqskqPNLdssw4qJj/D+K7psxYB2jhu0svBxxKu9IozzKy78LqoS6uuWvv
XLv6CtjNdazeufLtCVRzvlgQmycNcAU9gt2AIYdSXnhP7YcyeTVIYadWexSNdrBo2CwL61lUyXbI
qqXn404dv0pnS0EZ1i+8SqqSfeRq/VaZ+OPa5qmKu2prIvXsFVS6d8ddKaO7SAhwIqFc1TA2iCcW
Yb5sjNA7NToz6NiDpop9jTHqQouY4yHbfet9V608iFbPMRm27+Z/s3ceybFz6Xadi/qogD0AGuoA
SJ9Jk0nfQdBcHnjvZ/TG8Samhb9KqqqGFPEaaihCrd9ckjeZCRx8Zu+1M7KvOLeJCJk+uXjmzRjZ
CFyVwnMrWIJdO2O8rONlh4qEIwMa2LBNrI504iIxpoAReLmxquyJwMXsKzb7HFmype26frC8JYck
l2fhhxOSIVnF9o+Rjw8VD0C/t5POh02zba3p1TH6hy5HnrnMmXvtU8H+LiR2GfDKPG+X2glcvOHQ
lNepmYpCsBtZFUQLvbZF3PEmG1C/zpVtbtlnvkhGhf5I+KVnK0xT7RgedrgqKctOGa4S4O7DIPD9
pSqPGhv2g+ha3u8K7GpV1PWmLOBm9HjwUWe3qL3blr8Px32otujLyqh+DjMBOd18LKPJPbpGca1M
JjOs+7BMjG7r9ePwRrH60S1IsdNS7rBo3g2uguQBP68gXtqLl3lmphlbQY9NlZPY/EKs8Uclgu21
qzgDGujANCUZd4Qi1tTKAufRZHPSG/3rIrmrrXLVEPWglGsX61A4FT29BXsGhfBTT0zGKgNfcdSu
hv4wr956UHFeKQxkvA5CU6ObOk/aNA5VjvCJB7GX4j/Z22GiBuxOyqBCBrlTR0PxY1f9ZJZisMoE
7dN3iHCtLASyowAKrZGre5YapuRUd9YbsDbrfiIfpqcZm9pfR+ntRwvJ7InVu8EmOrRe49JY4LJT
bp1nCu7rJJv0Sy1UkugYwn22Zl6drIw4Moo55FyKaPJzgsfrOcUlfec2Edr1vgh7sWsFiXuhUBzS
eBXqSMuxh023YCs2OoXGoMdSxcUUiuex1Ik6bXKxF2a8vmu6FTJYD3nKu9ji/aaP3XVkkFwrnd8U
/kN6yBGSfvW1CC8VXKmnMUvl1smr7DUtGKSpaq+f1dkgHXbMZnyrfZ5Qb2ot363PxM8xL0L77dbO
K1PYBcVQC0wOk6R9MMzFZDyqu0+tlqmnnMMjp8lgGeZX3N8k4ZZle+dmxvjWLHo3Ey2v6EhjJ0KY
djoPzfX16+5WQ+SWBsqYjwdVlyyJIkUFr45gk5BYdL5jdaAY09+AVOg5cpRxFeYtebGZOp3AM6Rb
HwMh8X+INhi2UZrT6jRCXQ5OteIWbSKTbgtITCMA/Fi8qpVmHbVyyA4EJvMsqpR4j50BiNjQ12uu
IMKBDMt/R8CUA6zV1/WkpHYwS/SwuJa3iQLenhAgJJfq4mwEanyvl1G4LaJZoqfhPi4MmDxYFZRN
4pQt8QDVc6vC/M7Dpv/FyLvs8PFPBCN2yx9VjzAGsRjKT1nbqOcG+ycL/0hWp4Z6/aKZXcTinJQe
e217oPF3Nkh3JyVgIzXeE7G0Qd7P2S/dVHzmTbN2EYfdvdZjVa/y3j0RGA72YUQO/u1MyXxe8eMF
tR/46FbPs9NSunhc+xA63GhOtzhtQXLZkeOZtl4fl9lipt6G8/BiQt3508IaOlnNBL+ed+csnL4M
ogqK9Jwk1bZWanUrVbMaD6HNZsizZhtReDumDvu4PM49ie+FueksnoaUHpK83yICx2Tmwy92NfWu
ctr2OcwnY9jYwpCJXwD13Mq2NA7STPkMxrYpAr1eiNRAvho+WrQIld9OZDrES9Pu9Zrp1MZCywfn
dGhcLld7XkklfR89aWQuM8pEPaRybuSK8LsiLK8d7idEwLq6s8eaSW5csi1Ns+G5yp37if2db1oL
NXlZHlhV6LQAGi2INeWB0BVm5WmFKVGgrfRCvZGB0FTuBFWpAPlG9Ss+PONBLbmpTuC/cFlYZXPJ
xgjXY88uae2z3vsyQ9Ak7dp5+r8yCP1/aMSp2wz+/vczTiLWu//8j+I//0M25b/OOf/6tr8POnX1
b4aj4WHUCL5xGHX+zzmn5vyNAaOwGHaSWaiaBAr9y5jTVIXtugbfpAqdTcE/x5x4bVTTtVF6GCaS
6//KmFOz9X+PLbKJQTEM09XY6PNKbF2s0aD/snQIu2EkyzNL/T5NbgqA6WpKT2oxBJWKktHydFtc
NMXeI158QTa7d6Lq0c2AFeTocSkxwQxeanogT+jqfWW5ZJuTJeLHJsJztXgmimRnCaPwsAvtpRNB
Pu+fHSJSNvGQrK1X/OpEw6Y3FZ6thNN0PSvUsYto6OfiblEAeNeLeeu1gQKL0CnWkaRZ4II/lXnF
atk4rHnRZWTrpJtjFs5J7GI3E4xW+kAF/ji0+R/XZdI1hgu5uap7ThfwJHmMZ0mUn5nMUugcjAGd
/IiGFp6ky2wjdsr3on0n3+CKzC5BMIlJGk7q0ZH5iGrfecdr+Wk27QkN1JsYilub7ZM4fwfu9VTq
bucDTaqRyQD3c/JkeGfV2gBcgI7CgPWcCJrHlpC+Uxbnr5JTAbNACLYJWMi9RjmA3qFrL0xEqj3z
whsylxDN1VMUpx9KUzzXLo7+tHmXLs/6XoFOaI68mQJkw4LZYqb77hm9M6PGft1ibzVn/XmeKs2b
Olg3Q9sm95kcsR0aoD5cwBaw2DdRzjlrKYDyeqoN1EzO+9y51bZ3w6vGXNVbjBdDfNmCvAAeD0ZQ
W5U/gXHhgyFhaYnW7Gjc9nyVhuQNBjFBHWnJpnhRUQYbJbCUbEt8kYLbMLxai/0Zd1gRrPZCqRwx
mUlpcOhjQKxO29gqAmKDRdCF0NyWVxHnKlbfhxgGSOCM5MF36fRjIDLFXcGaMbMobdadYIyvY2g1
F2/CfcKzGdbmn0XR8s2Sh69T212wMmxJE0KvhfHbNJY3V8DeNymn5+wVo6fHDy0PpUzlITJ/LaaQ
R2TtBRR4auiO5A3Gj7DH3U9b5Bf8DRh4WM622I5V0f2g0Lp3u5bZgjr5phv+DCJv4FqtaQ5p91xP
6zSF/faQVRJxSfG2tAz7oumpTKm9BXDYqX5lSrJ3yBiJ5uXiTuGnkRl3c41aBr8EA6j6aCRlQl+s
7hNk732hEHA16wQmGKfKbA7ojO4Nsv5In9a+h6UkNKrAbYPyN2OssUGtyzNOXprOOlV19uaQ2eJh
7Ps0xaV2eSLl5OUGsrVNSsTFW1/MkC23KkpILnNcOgcSMlABYbAUH2qkPzQp72ZsQpfoKudr5Prf
dL3+mnQoL8gJqtzxpKVbKoGfSXOJEISIk8a0OkU5/XHI1rWjZ5oW2iZs4SuAISp7SAI+SCHs6fHW
5d6Zcv3VSDse3uF7oyu/cv0hMaDcKcp2CHOeExvjNNpBKxm7gHaWPbMQD5ooAXLoXNh4AH/S+RtT
bO3HXXtTiOp05uGWsn5GZfipDbxV83QzO7LAeagfzYyFb/zKm9flmt/VkFRL1iwapgdXJYaiKD6x
gi9bpdE/24iljIsK1R+bxtdH+6mC/KmNXNWpyzUe5fSwWclvxy56sl9FiWiuvOT9mcGSjyHoaKlg
AAcJJ7M42tTZNntYAEP7CWKC48o7MyXbot6BR9tn2QojY/SxNIFjg2k2YBxhZbEGLBnu4Cn01S1O
jg5FcuoGEmDVWD3oYg7ox54RVmHIHs4tnikTqAYlxWEIi8NgI/V4CZ1wm0/dmdt6HxnqcVqsYP1O
bTQ3DmovzM6B1UQbHTz0uMQnoT1inPAZTfqdcq+lz8J4p3Lbp0Wzs/s24O83SXZNqrdJJUAxUh/q
mLgba6f3JR3ZGMO/N4OoIMUjBiwYwrpjr64OB9OZ9mEyH5mznZJBwNIo9mbF+YZCr0ujzfqe9PTp
MkLQROB5NXV3/djC16Mx0RoEZO7Rdo2N7GlnNDjEi4HZNDHvkcmfesU6Mw8hcgAzZZ5f3OE3TE61
SAKZPqyeQnOWV27zILHAeOvlYS5LDKT2ISMKpuQws4cjGV1cAypQq3HTpDxAKnjjEdlzvFuhMx1y
AqXXfw5K9NmX450iN137NsDIkBNqZikJhzEx5I8bAGC7SYS3qWp3kg7NSV7HgljJetyu72uCG2bq
ZpyRpBVhaMM1HlB5B6zCfZecNDVqcFUyHrWx8tn7qqzuBcNI9PAom1QCaebqGxMsw/u0fIA3fRcV
2smEad0kNf7Kn2XCwhleaotp+axk5Fm8qSgjIyKqa04inQekY1Uk5ZX9c2lkb8Y4PjM+/1j/G+8J
4/n5AcHmPUP9V3Iqb3wqvtUYQdPll27KH8wpfYB1dO3AFjVZfaJj4wl5hsB3JymSF4TUrVvs1Wp+
RsV5V+kGIwLJIZM9NIN6ZJTvR1HxgAjjeYYrknKIZgxSyg5GLqQMHUcx0YHPiq0/aEt0lmQstqIk
3C3hlCFMgX69ibVXVQthhn41gkusA3Qftx+geL7csAsmcg+kJh8nlobJW1Eoj0BMsN5f8ZKcFIDn
szFdDX4G8LibUZNFmyp31nc847vsQbdOs69p6jFh8FEhNjOQuvXmIyL9TUKiQ4+EyEzng1upexqJ
LaO6s8hG5uVHE+uM3vbXwYiZtnBLN8ZGNTMo/JgdK+zOlYtva7guEreaK19cWTB8wdMok22oqRuU
r6e8GTezRGYdgTWpyC0s/qjvTpVe2U/cYUw6iHr+NM3xmnV3cdV9Kmn0qpvivWnTiiG1+pCrb1EV
dLimgFNdbCxa0gpKsjVn2N3KNben19lJ0I9YZ6G1gSjNPyGXXS7LU6QyCTcm7NPLKfVhINw6hkKt
0C6OrX9l9fQ7Tn0QQr6uqgWiTARsLEO6339kpgb8yHOlAvuzuMSsBklAYnj5lwCS1R8XdzTOO7ud
0TMRNVErQTO0d8mivpUjGdCferfrlkuoc8ICORJwp3LYiPVItEl56mY82tV8adTliK1xl60UEYvm
SeYlIqHi0ttc1mg8CYHqX2zWU342TL8po7c6+3LIfWg0nxCQCfukCoprNvsbcOBHqS5v1RIeRp2W
jgLmoNjZfoz2ADn8vjG+zEnu0kR/6iKF34l7DrY3lXHCaICH42L21zgC5107WJwkeSgSr7rZUA1A
AmVubKdfdfW8ite1kqQlMd5zjC/gC3SLssPWN3GYvsnI3cu2wn6GnqVqAVtfIcwbAAwCBqzPTK2v
cZ/CYBX7BOGOjHj3IvegtuhsGXqmLtGoRPzMS/owluKgdDceY2CGp+eodhDY8HGzZ2ytGw/AZ5Z0
z6UYns2Jm6KAtVb+tpFyGzUtmAn+aSKbbZ/9zAFyI03ucbCnA3Zwn5nVLVmcW+Syk3GSh15HvxUt
pDJSsmHInUbODqQ7hP/dZWNK3431fFNV3zQr6iGu9U9iIRyW9szylzqj5Eh3Wvuk0+aTbRIyVVzh
AzI6ZyvwJnUecSw7REnaZ3zpl7Z/HPt9WkY/EfvhDTHdyMBE5WBfNrdEfGo+GNttN+keysP5BAj7
QAbcBUMG79RysJhWhmqzL6T1qIZ8VVkKNAbhsl2c6jpZDYqwiJh17sDJi7BbAZ3wqLlVLgH0km68
EHBS68fZpdZRpvgo7IaL1Ia2QSqIHdn44dqeYGpIlp7bkfer1OdpyDDbiUZBLNnYWyCl3mDVBOum
4xlELEavipw9AF5aoHIpYZFiK1acyRY7a7gHgnIcTH+x7itZv/eWvCIrN9BQMhPVm+dpjjKPFhQ7
lyREhF2Bj21zb1rjcyuKC5ZyZ4d6j/QUzLYJPp2tFSX7EuUeYSQbNE1zgF2wOXcDXZYR302kGGwd
JkRbU8NRqbGToPHaDDYPZIS7KV4pC2exNnyGot7GBjW6KqhzOoY7mksYUeT0zDHEptTVjVq03+sg
yRhMvEJJccdyQ3qMMd6bhb3vwgYZLNICkQJfNInombeo9ac7ZpQVWB2n3nE81SL1jXyUiYd6Rqjm
XrXL7WQPjh8jnvAX7rbsS2dQtoHJrW2HvuJm9Ae9fklC41cboj/IBRBRC8XTHbfn4Btphyz7YbFT
ImMVYnP+ogina1po0jAqZNHY4RldlqCcYM533W9MzBopdPVyP7rEsvCbYFUabG1XVcBxbFuWfL7j
xmSmBOlNTPtmKshMz8N4j6Q83OrsgKjPIx63OOL8HGsSw/7eNxA0Bs1U6ffmnO2rxso3dphTz9gj
IlNESGY5uBuyKGLsV/pTNoiUnZQRB01Zb1S8/udYu4qqTp/LNqF+FtOwB6FibghnATifz+l2VgwM
h0AnvDnsSeYrZtXn1O783P1SKi5FwxB/wrY/4QRuQXAi/1HQtXCpJxVdJ9eiUoxiY1EOeBk2Dx9W
wCOTTSyQRgSLFf90oI6rsiU98CGE25Vcvom5bTQ7zc5VHI4bo0x/JNFySIVmzOsLi7rZqfd96hxq
PcU4oj26DN8Ci71gIF2XfgnA+ZDK52XlwBoDYgMkfswHXJpHEmo9p8PvtaL0VSE7n47QeEgQlEcg
xvadZbaHsDmk+upB4ADCu5VO8MhQ7SZk+BV4HexdwZTZZ0ato/ovPnH8HG2AWB76TUgFEJGCeqgu
1JW/mLCwMVYeqvPhFXLRC+v0PwOq00/CezMndPH6NRMLbqKKk5AGFXay3NqIogDjxPMuc+M/nKnz
PZ9GQevjbtGLAel0jgiswFY17T/+rQKIfdDQEmutE/Pxq9n2L4/jbKIn6UfdLxL4SwOsD89NlHkd
xz4wBjS4SKbcN9a5Siij4cUqmq0bVToXidS2UZsOtyR7ELmjo8GsZ5/dxRfENOtmu3dsKvzaxTci
RPqtlE75IlvChvTmPuLaPA4TYBQ5q9aVFW/tkYuj3q+7WLYsBGhVa3QDE61l7yBDimcCxtqoTIK5
V7/lkpOQnlB8lHq+z0sIFqx/3dO8RB0ADnO7kGdwAdA9Xum4jnOThwdYW8vWLeq3yTXzfSJrwFJ9
9ejofxZ7UR750YiRODP23TTWDH3obARsO97WaxS9jnoFDtSOvgt8aO+Wpb2w1Jn+1KsiZlhehJEc
Zvw0RKogOiB5mg4lPBZ1ugfLfYphuFEJAEMs2w/Bw6GMFap0pAbZR1Tlf6h1PMiOH22evaCaOHJ7
b9li7Eq9I1DJ1R5H04TdhSKhxaE9DJc5asgdbKw9FqKNXdksHI+OyKUHuOKpVWbXrwn7QjpGfWA5
hBWOq9mztAhY4QcAArNAE9ExQMGeC6LxiES1lWMsqqubtH+0JRO+ig7MT9dlYk5gyiSlYKncJZ7H
GidjqA71dY126zdDPp8tl7tm4UjB6uFsx8Xdi4+aUD98bL+KW344OCrb5YJ5D73hj5vFP03VvPHg
2Ji4AKVpH+omu2XTfpjxa4eEgGkMk7D5E+MxS36qLp9CxFZKWJyjJWPbD32KnfeTwnjBn3CWeNms
egNM5nzKv3KWacgbNqRsrqfKTkDEvTCM2oRFeAQ9+kpsAmqa3wbklGk3WCa1o1L0P72ZXNQELYyi
NZ4WyiunyZ5Eng+ZQMIMWwAakpkIS7HfMUNmyUP1MbbDp/WfRqh7wHavWfZolvGXMCjfqHsuTUjK
T1drKJy4x/00FnehnZ1bq6Va2i2WZ8CxI36F5yqzzuqrqvgqG3MCIgNHa55HtTh3vf3EIObm4lUf
idBrOvfiWPf5yF3jJlg28kayWKFrTghug7iVCeR05rK8WHPHnR1z9ZTZR1aS15IDLo/QV6UQkTZY
Dr/0xTrELY2wDNMPBFEBOUx32sKrwKSK3z0kESIi8kkt28BVn7OawQ75OWzReU+KPKv8phieFHVd
C+qVQW0ckVPcYp6YZnDbS8MCpK7hV9nsdTWqYjO7Lb17GNT4FsX280xsRN30FDV8GGMsoNdmXwbq
yfU3td3iIY2bW5M3b2PW7BXp/mizeM/58GFbKmjQTDp2Bp268zQ1ynHgreqx/XoOoCC7ZLRHaKQW
KachN/eJNjziylxQ5EHi2AviRwWkeq/N8zMjgm+35FeaKxw+o7XJ9PnX5itQm0CMsARylgjtHMkE
/LvDXgwknm/fz5Pc1vOxAF2qOjkHj2Am1+GvR6q5x6FFJ+d8Bk5LaI0DdU/FNFxRKfbJdYTrRJTT
phX9peiNx9ASd12BBxWiVCNNRKI4Pidea4GuMVFYt9XpY+oYe60DSpU/wfnaOwTR9ybBR7zQwgyR
7fI3j2v0isWrDpl3wKoa9komnxKL03IEdQjNGPfKIYknFE5atI+KZiD+WfhuLg5twZWacUoaoF/U
9LXr8ltoZoy7p/ulqd+kylVWKPmN5OrHtDQpZrt11u+4t17y5oQaAe/oFZ8aZFPeBPyUGS9uAg2Y
dpFgiFjjQSaBpJkerKyOijN92TH1Q4dxA6wWqhIAjv5gfkthb6uFtx1JVD07W8UkaV0bPXSatQ+j
+K4D+kDCOag8Wqk50pkKTdZdU3Vvc5v+CpibG8MoXiY1u2eetktAi8OS0dJf3e6DURkuNW88sMZf
4uIND+dGoIbJoWt4yXPPOaNY+1ptzEBz/xh9zAqgLh6AcX21X1Br2GwoNIzuMVLiLzk5RBNlG7Nb
XjQdpSD53Y3+riY2UrjlpXOVo1TcY90XH7HUH+GtbiSTutriOp1F+gXPVBAjO1xOZcchMMbGMSMQ
vSIIKCnWD9Sar4wbfFj252EQAAKLW6ObjzwPb650Dn0PlYh82GLhTFPLT2eEwc41PS2sWciXeyPf
JN6R8fb1Wyo8yxeaApPM1FR/zLmYMxQwnlXw3stWf3RMQcJIRaLV0r/bzkv9qhUu63laDnbfZUC5
krFDiH+yftoNFhtFByhYKE/NXL1BtXgxQTFPRGe1IX365CC6SozywaCTFPH4YjNQqGPXW9+MjkHo
pGS8VoLIpqRBdl1aG2zxt6UtbmYPc7iEzlFyixeoIkvle4C87WEVORv16PcT8AA7vnRJfowHBfw6
lHqmvLlBv2Ib48sQfYu+Sbd2y2FsjOKJZLNTqLUHZJcegzN05piJPMvguWZpw1l5mmeSpsbyNuD6
qVuFoHqx+5TQGyEH7WtGEU66vJRltjFCcVgvWdIsv+ZF8xKXx+VkDb5DqntV23cV+vxKOk9xY+7W
x3ccdpDArP1Y6I+c8dQDuEWx7R9ykB1wsR80kjdRTml0WsXDHBmE6HUXMeaRZzac85OcXymHuSdF
6419+zZBES5UyTqt5uqtu4D8r2usLw8DqHqGkw5pQYW1LbqeFVoQTlwBRW3tSeBofQuYEsXoyt1m
juiZzHeYZNFgYcYiZFaRKvH0A5EliXgSCZI77LM2xVNE9g4yXLmi4cypzfdtku6skpjGAZc6228/
rcASKAuG/T41gtZlqjNwb24SFslINQp9Q1WG8YPF6T9sKv/mwfhfBpn/b6L57/8Nnd7/acN8+9N8
/buH5q9v+Mdu2VitMiqmMUsTmmboGHL+bqJhuexojrb+iY0Q0DHNf26Xxd80V9NNXDK2qemspv+5
Xdb/phssal1HuAZ//F/bLhuui1Wn+rvbZvUHrdtlrIK6o2msZVVey/rn/7Jd7rlsMbvUtY/lrzf1
zjcxO7Bs1U6NU9ZEm0WYTHFEIC+pgqo7GmCN9laOGYPQrkAvFUC3IGTQkReByIH9EhHxI+cazzuk
anBDORtotGkLel6mDuLVmRNWkbAD98LR7tOxHXwGYkit9Y17xnsMnWiYDnG1JzWcZp+MPsoWIjoV
Eq9xe7i+g4MSN93oL92i+BiAgtzk/I3Sj2X1iII5qHzhoKeBcWd1ybOlDsTphPQvdjNS601kvYfO
JYd2SJut7oCA34UTSXaNNv+MPXVqXZFsMqnN1cUg7PdduPhgb9AkTQ4nCZxb8o43QpoW/6vCY8Tc
f0qA4zs8+4Rws3Ucr61K+5MpDJZSe6WpTVw4JntxW8Aohc27gV0dcVxg3Etlv1Giac/1s0lRvsbk
nm6sXGvo8/+UVX3fKLa9n3Vk4gu+9o1TRB+hlUCr7EXsg02fgr4ifaXArkBXJs+ElDFWFGPPRk+J
CVOr/zQpVbDm9vu4GzKAHkfRjkcS7F7diURmDV5XciKi+SflC2GSp5+h0kimAeKDaU3uYUJcH0bZ
cWEEzSJR/82HkNKXMNCp61bffkgWyqh5kg8oF03lZ4vxMTKHtJyeyglIqlnBM9YESTSVi+sPCCJJ
B/UWx+1XPRNE1Zxh0SQ+ebqDF7mtxg9PiG9tQPcCMAriodwQ4kka8LbuilvX0yAYLYQ+gasA5t2l
H7Wdk/Wrc/JSsS7SyF4ZohcSXSnQrOQAEc8zMSAUQ0FpzkBn0yokKfIT5sgFNYo2Dv4HBe54V+Uo
B9fvk1lC67C8Jwn6w1GjFRkK7W6Mf9tYnFXF/FA65Wc0ImDdMF9o/nzJUw3YCflBcN1fDqmFqC7F
rYgGjodL3VJvGtYlVJwL7Bc0oYGQLm9f39eeXYtPAiZeIFtY2NN4aiU4JShq7oBTn0UhHwvLubM1
582ipKW9h80O8hkXNfFzDQJwA5y8HQ6Huhh+Cy06TNBJsVu5dET8ymbeXxuUhbAqdo3W3QnDvjUa
9Bv9t5P5FwTmewJ3niVpb9XQ3hvKJ/aZ3SjH2Tes6BUHyeM8HS3Is9Jqr7ZWfTcy3ElGzn2SXcwq
huQKoKze8Oad5qK+dnV86IdzHmJABSzHLwtzP2DOSMKf9iQFxWnY134EqxbRtv5WN/LKR+3r77ao
vvR1Zps5sQQvoXwbTvwmscR4lcrC+tRLi5HigAyX6aundC3ALmxDTFmJHg/KviQAsh4/y9Y4dMAH
40Q7wN4Arkosi2g+FTbJljm8M/DSPEwtYcWR5FrioSr1g6sse2igBjvJIwR0Onu1P0e58tiMA/rd
1D7pavqCn8hvBG59IORM/yOstaU+vWMjCiZJ3Zfpvek7U/q1ZwJI0dl2bzHxfK4D4zslg0FMVUBK
xi3OBKbpnpEWThkKjsdGI+TA0GnWJlc/NBbSx5zL0I+m6ZUZ+t2gFoXXq/JFYB/xstj4YgUCK5N1
RxelT7XIUMqWyc8SBXqXfKOSRcltYnBK7+wBoYxqOQ9x3QQY7fjCKLr2C2K3DH8C5oZ0Fauf9M5+
KsriNR5RqJB0dW/6rJU6reXth+/lW7bzYSz4A+2WDV7hsOzQdkmTtDSC8hKb+RHBxGlU+aUyCzlk
2BmXkJ7KFdqh7fsfoymRyw0MxFJYAzRJXAWVDBFAzkxeVOUkXaBzSFRewE1+xSJq2G7DNFKZV9A2
PE7Ol1z/Z+bqb61L1Y3xeUY3gn5YXlRDRAgCrDMIv12/vgYnnsDwctt2hB7OnfaI6e9kydjacKKC
n52yaw1PVgzEuVnyQ0tgkWONtEtYA4JYCZQNhgNttaFS/Z4XpNR5PU6rO0ISEfo6VIhsaGKIJUhx
a7bJyp1DKTy1bFLo+GSsP9em8tEAoVIuGO9/QikuZmpAEBAkaZPwUvcodArxGefUz4Sx7Gja3kqH
9ilb0CAMCWKNGBVijC5r/sRxpYGiNB9jDmZ9Ugi5Fg6HTkmLNhnuK5pXUnxbIwsMxBatPFW282TN
zPvLpPhJowjRNkASj13AecTE4Zmd2Kc1+iwo2nQsBkOZHjUyjSTZVuqoe0PiBv3ivg2d8ZuzrWpZ
SyHEJPFpyeFSlI81BAauDeNlsOb7Lmwphy3GMcIuHsNEeRlEN3vCJfMGj+bDXKHV7GJ9tyzw1zvL
zjaxjN/rzlTo0Z0uKCV+jAOCJpYMetwFEBEeuXs3iS6KgCj63AMlss+sdh2cUXVrHBB6Pj3b7P10
TDNRi1IeHBGK/oFVUkacl2eSAsIlv1UgXiRrIw4FfiV8pcBW6iMcxdl3kvotbiscgPiMdK2+aUP2
PDH8B8Ba+OWAychpmBkyiekTNpqqwVGPNI9WJMO9y1MQj6fY9HWCbkM6pxXktZsMSBFryLUds6wZ
1F5l5KaDwWOHXIWcPjw5fVMymXaXc6vbBsebgqAZgtikbechpo0fEetEDtBYQWiPUnvppP/a7cQK
pXqd6CZ1ycYGBf9Z0e1roVgk1cbfmcNAqG5VEnkWAFUd3npXCb9QoXIDI/IJLCoDm33SHncF1PwQ
xGTKaNZpapB3nRoYaXNtJUnzy4zvA4ncCco59h1X+ywnF33LvI8qVLCdTDUvStYnZsicENim2XSv
ypQhp2P+6pfJRBdqZDtFLWxOHN3AyUT8Y1IySCz60l9KvCpJr14TIijQKbxRD6WeqPG/FkN21LSB
mq+Z4LYsLJFYF0YORy5PPDYv5chzkH5ucXmOu2utORkghDKV8RhJShkD61J234UsFt9CqKspE2vR
8Ntswz889g+To216DWJgupDYELO/rpf8yFUMXVjiBlPjLU0zz5zahR4a2iB/mkY5JRjC9FqF0ELK
sK3maRB2HGIOD+5mQCERDTsU3l8Rs1FlDZThb2PafaiIcacgGA7sj66QrAlXsmGUSVWn1ZMBNeSp
WTI0QozVAdk3N9jbYTBkzfvqhcyi31TGTIfQssn8W0bWvZ2QKOxOT8ROwmnPQC7iO/yw2dwPtrFV
plUlUTaPVNWHqlBz4qWtnwRuUdlVD20esXTVGJxVruKvT8Ii4WPRVHIkc5rqOUUeVyhAxqyQwZyT
m0FhZKSrFeLbjbSXKM52bmU9c+Xj97OIBBFV9UjCx1OVW4jrYrwoIJkvXZZ/qkWDZIshuucwgR1K
nWIVEbYfxQPAxvSBBorLry5lkDIImcR3Y0UuBXyzGXiaHhMT5T8Wu0sUj5+Vymtuxu7ObWtjjxSq
DPT0f3B0HsuNI1sQ/SJEwJstCVqRFEWJchuEXMN7FIDC18+p2b3Xmm5JJFF1TeZJ7WVulxsOlAkT
DbiutB2RgzrlvyxqzoNXFFvTaSUMU5a3Y7fPKAwNIZl658OnF3Fccvmig4LZGXQmJwA7BxZoXLtl
7BBjnpnZupNssyJ94sy1DWsDbXc7VmjICDZA4g86F927Dk0I8kA/ZQ7RBn7ACFgnRGSZVwXki10/
1z/ZElG/GAcXXnKU+6EuKQDwdawwVLKdbDzsRvCs9/3IUmFoEHHGNTK3ih34Wp/sbAfPeSESBI0v
+1bukBz5e9ZVexl/ZA3jXN+KUXhoHBz9tMT73iQglUJ7h6/iJaKO35YGJle9Sh8c8ASoinwHdylh
U0ZdHIK5O+JdzdaugTjfotjjognlnPJpipk4uEb1N8MLaibrjJUNQ3ai/zgzij0DPSyHs3ejB9U2
UXnCta1tRcnwpKn3xHxthasx5A9K8hRsekWQeevFSughHfHPSB1KG81EyFvPa7fN7Td3wtcGzqvD
frkJTOYmlEr92vJI8Sa4uxk3juT/E8vJL8hIihRnP7VZ+Vq8cFU9RWtrt2Ts/cay+Ruc/kh8tgZF
TX5EqWmvC/g+I3wz+tVF31hgMGXnOeS94TnKbIIQmo0zETXI8HBPvnq0brLKWweRDnCX7tDI9Evt
OR+6S+KlU1XPqHY+G0zMK1kkFCBT9ix742VhzbFye4nkmYQEy3vXJyvlIuvkhjXCbjSN5Gj2ey/t
8o2ZYeeDGNCvs1uOF/uZIeWTC2D56On4OeNS5U2jBwamDm+iw8uo1VekBhwN8/DbBzaYosRTyJ4s
xLvwOHPHhg3gENLp2fi7Gc66uYjoe1ATRbVPBJDHUJ6PtIuUcv7Q+2UE72V72zJGLRqp7sOIiCWq
ONspvv2tUYh9m8TdfkkI8HRr4yErNcRiCO6O0AgeO1E/RzPqUA9nRGzKZ4yREEkzi4ebGavrivrB
ZM2+stsUvfHcfgklpxtG7cYYIkPaRP+6tNWD4WQnAplo9aJ/5Bd5x1pOrwns8ZXTMIvQPT6Y04i3
0gjiemfD+V+VNv8uigA2VD5nstYTfxS3GxOF1KG166PLp2vdVF3NvR2iTCf3wDExW6Yxzz0Hk4tM
bV3klrHWHUdflf09CT6R0qNEJ01kw7Z7YAUqHLlp9YlNNo/aehxYtM0K7h6B3altlA8gwq+kbt2i
wtlS49tha2y7lnxto7SaFUNYEhZ9FPCJmM5a5jOw8+njScJSyUfUlPEcMjLWmd1bZ78Sey/ndMmd
/qWCHQTfy4UWYtT/pEB9O5pBttY6bYsBHNMRkM+Vblh7sETL2ghGd9Mm2mtsbpsUeW6iU7fIFN4F
kWnZSrSEuyPsE0WOLAetJhNeZDMGzQ89rWAHzZFExt9vtXg8CxpzXSRbIVm3/crXOxafM5uh3m9G
HML1OxwwCm0AnJvaMxgkjKQTDXPYlgWVJ+kHXpKhJeLnIkyOG89E5URLvXZcw1zDC7HrkDZWWzke
4VczY2j+rplAFgmSDkd9ZKxHi1dGX2K80hMBCR5zVVYL3j5lZJCRKgF9tj5qA0WnPVdPc278TQKp
QiNnNtywuCLGqWjV8TPElskt1D30kXU14/3Yee/l3PzTWx6PsqrlpjEBQSJF7ZkmbRc3M5AeuB+o
iRHFO8eyfXWDEUcBANQOZRSznvqSNXOxr0eLDx9OO1AzyuubfFGW1VU0r3KTAUPeRD8ZC9OmmO6R
bVFjFxDaEVhebdY4/w8lBizRRZtWm5b9Nq2Otq9E8zwLi3jgalMi48KqkGDhdxUQZbbXQJcKCCFo
IDgPtzi3j8uQPZld/YeRyNPrPUetvXactsPSzZ5GRKTHCxjGDLlIkidUYfIZD3jsK4f+1UqlubYK
6B/udCR/+i9JJoyStUarq0Pn7ROGFMlCanQQf+n+aYwyzE5vA15NbqXgbuTDjzTgDiw8/6s2RqOX
9J+98OMwmNi8sH+EErfSa/jfWp3yIQOy4rjIhOCiwRF84u7lkTeiN4GzT++MHx39p1+g25p1/TcP
kP1aGh8KinjONHIZDJ7pThAq2dV7N+H4Yp+BjgpNmq3xtzzH4SrIOKtEXX2IwNmNpQP6pur8dbRE
n0Fbh5Nr3nyWtlZrf1j507DYbxTpOFzi7nfKurtRyJ7tQ0r+MtRgFroMOf/Scnj3qAlXuZXRwrTP
iXAfSz37N5j6N0FKK0d95zSpfkxJZGdVbGEizRB8Y9SC+fRgDc6PHZtUSvrLIq2bSGOW6JTyWRXt
61ZfNzUO2cyBfuO1JG3X/TORyW965+N8Uf+dLKvvzjbedc53HL/+ttItTjTBkiET8X7GuY9uXHQK
/rkHM52sa61gGlsgBbAysm0L+8C4czVkA7CJJMcORILbusv4OMwS67YdNglWUNK3RIRHNuWYj2Iu
VvA+VTbgyZ4CwdWpsrHJwhl29TK0mwVHVJjygac2hHcdLx+p9OkWRge1/FsbgXOO7f9lQMS5EbXi
6WLbLi3ClvhbH9zPxrEeJ9Kwml5gv62nPtQ575A+FegA4eo7AKIZsCKa6X/0ioDCeoxNMC75T0pr
QdLt8zIZz0GNkm8c6Xc1Pw3xOJOnJchghckW6ng0H/xsgzn8B5PNZ5tzj3ZoyFZJRAdfiPRowJlc
VTKhjHPiIxRpAtjEd+8yOiQDCrte2zAcsAgoSnBgWLjtufoxizirduoOTRlf+nqHM3+1TAurHmPb
qK9DzP2Oom5LFsZLMyDd16ud33rBSszKLQVJth6zniH8ElIFpdTc9r+J98Hhrg8mQgQqM2PhVd6T
3r6XQ+dgw4j5g7R/1xjsrxqiC1ekx390fvbhya9lmN6BJYPS5Ulii4/xOmF4zQR6StyXWs8wRPvG
cdZcJoLmwLws5uq09W1KkiV9VcdTngT/YCZ9tf14jBlXwLfhhkp4MyRiNHO2vtsEhpKJuZ+raD8Z
AByoqua1AQ0qiMU+mlqa04FFLWTpp6Ka3wl+X5ER5zJmwopmEJnpWYMZ1qTzOOx4F6unTQsmkkmi
8gP6yNaP6LGtzFr3FrWy1BCqxHrzOHTD2SgF7C7vlMNP2ZBgpq29cliPuU0mLz4UFCAnohyInBfJ
LwE1r9gK2HcPvocsFTcOLXxycPCjMJhGVooZUxOjBXjcZ4wsOHHquttpGg8ceUtXsjlwflBwaGpw
gROfWe6AVLtwnxArDUcjsjbTslCCgtVeSTQu2czQqHFNXFBdjsaj0T/t2r2TPSPCsiOQJ0W8ROAO
fTa6L6Zy6WPRARCY8rMe4RVBXYuwM58vVoRVuI+Ml9JXpV4dPekjb/8SiYucySQmd6hL+zcXAf+c
M2cx0cAAyiS71GFtSlrWukbBRrkEzNOnhqJb2Ok4RLZ4Wm2paXu/J+CjqS66F7frKM3aLR+okJ32
si4Mia3LgCVWCcxeOViFFB6C5nAH9x5oSQLLEQ1U9QYl3VuB7wuM1RdgEYZKHFh47LKPwci/Ygth
wrxo98FhH9JY4E3Ac1n87BM1XJJtxFx9gOV5mnHz8oQjphY96mIIggdOzlfGFa1vi+MiCESLM7In
8kQhivVxnRpEzJE9SnXqpM9VY3/Lgox4B+EfogCCcbxR41BaKtRxnVOEiRXsB9f5s+KooHcr8NSU
9Ip+4mHtltU+m9HdNCOlc9/OTEGSOpTo1rYVgPhV7czldoxbcif0Lsx7XvsoakHsa79pG+8qE6TB
NDAFMLMqtPzJDQO/uA7B8J2yWSNGaA8jlzY8qRAQlzXSAwEHadTlm8zdTuVjrBJnQoJKQA6KPfbi
yI7WjtEczbI0w7z9SFNxziekR1FU+lTlBoF/Ay+7U+gEKtS/kfbV5VeCHMcWQ4iNdtOAuV4QBSli
kOllBcOsdFNz1flLurXIx2YEFizR77J4FyRH4yFBjNK2RGmlM5PugNbK6iBXTgnh74VJewnjhQhw
LDYSd4oL7dwR7cz5YXyWrAXZa3N8pglADBLIMy24Rtp0nyb3FbyW2rGVwKuh2aSVS5hEns0IXHd5
apVHzpVZEj9D/t5s4tm2rIaKsM1+IidZ6dFHz45A75I7zEKGYZ31b46Gb4OsSD5LdWgRzb1KYk58
3eeeSfDSrvU2ONluFXGljW82pS6lg/00tfxSmvp4I4dFK4i/pNVorlzie7F/MSrJBu/QtET2keOO
Q9AF+wZUxEC17ltssiKJdKVtwQCYDXiYBPowhTgRpqTrZI6LRPdYpUYcxl2zWtAQH02N4AIRBJux
+wka+eHPTaZQEejBM6axGUZz3yZDq3amw1i7A5be8sLR/M9scg21zKesKNDRjnGpCLCSiOaawQm5
pIw1xvavpQGbNZfiJW+Tv3yZ9nNefQReCa8kHpNNYzNdmTEj4KSKTrl4Is7+oyHqcy876eEgU5qC
OFs1iWEcXVyTcEr8BHZTNnkwKtLPvBIxbQvJP607aDunoMjygxTEK0+h4ZUmfUM5b2kUN7U95iFa
WMMaTqL0npPioeLQ7nRerWpCJEdV3oYNxZSEU7xqpGJXyY/Ow7cFmKBnuRlw35rmA3GhL/mS4A1O
UfDDLAaDxEPXuSxxnNL/Jm1cbvtJJ0LCnja5yzdHDnEtG9Rry2LvFy37groDrVeUsOeYbJuLwUCn
9/Gj6ZAEhNVidJPdxZPJj4D4TDnBdxmd4Mlz63ll59CvNLx5gkwRoCEo3JfpsYmCU0OyMVVfEjOt
MEkIzsxbkLPOAAcJ6hE9etL/uFrw0omAOHOXIQ8ZNiZrLjePdzCGNND9G8EudwP/6jwvLoQXzVhH
dO8IS/XNAsNkBfwS3IjFJ8uhsIVFAdoj14a16Q7MABc3hPrwGZn5WyvGFHB+95ol+h4urrv2U+wr
VBofuWP8oSu+WNRe3MTcbx4jbHITplBy/dKRtUdnSR6FV7pH7sZdldCFiRL1HDOr0dSZsOtlui4q
Ne60N4PVAbvIswfiVbt95OOPyy3MP7G/8CC0xS80v0+B/6FidGjGLLEX64S6GWtPLkrEKeMnkvee
1MlkIKcR4SnJbDGDZXyv1pPnuROfpLE70aeuBiEFzMX5Bk3ju7bQwbKC2AaERCSVdUhgYdjBNrL6
MTRBKXBxqQ0jxq/+nWwkniWvIF6QSVbfjtln3BWU/LrTbmdhF1s9ix9ddDOmHWmXOU83ADn7TaNm
XuYsyw1cdVShdnNIyRe+tUawI6hhOdZ2swXmUD3oHvmKA4+vv5hbmKCMBPOnOqpA5R2kzIstrOOT
s8ib5xrljn4V3j5tmPntcOBvs4QZVywbXjxJJ91r1C0TsKGtGIZfEg54epzJP0pcLoRRQLEssEnI
ngCYFLrjqBHokozxsBuj+jJHyyXWRUA/OA6wDB3mk7MXYarq42+walNYetrH5LchZPIkdJy+haaV
fbpsAFvXIvtcSzblnLGnGQs2+3LCSUIbvMFccAQjdIqryj9xMq5GZxqImvMOSCHq0OPNCovJHDdo
wEh55O127wZKcQLP0lujuS6MgFVRPyO7QpDUsFrsZkzNGOTAo5DSjUxrjOeZaUJiNJu4wOhKTG+1
zjqrCadM7ItY5ozcHWsP3B2bCESMtRCe9lDP5lOejhC7RTGzw8PcwK+F524I4jCZKegnAzVXZZI6
M+lkFwuHszNfeI3FnTZ/4Qw4WShDGVxxmi+Ns9Pxx4MQYNDBS9Ivvgn2syxCYVVfoOf6bTmEbmSn
mAndZBNbr4Xv4jTtQF9pU77LsB+kE9cZwKEldInlIW77tTJ72D+Ctgjpcw5Ox5tCM/A/G9efTlzw
K6DRCERg2TCRab1zPqSfrunALtLhrY6dizW3/axKBIq5TqHjOPkOvf+hI4lutfgTCfEZ7nACEY5W
4cKF7wiisXbzkniHsYBGV5eYWXxA/uEiDGYQjtxZMdJxrwALSzuzCzC2r9RALI7X5tCOu0RlrvL7
/svZmC0CzLqAhsXmt7wbZFowoR9o5YeK/7zsCGAMeBOMGfGP2QJCtDrx3lRVWEFGe/b8mtCXLH8N
WkSSpt5csDATN1O9I5PihvRZCLpTwzCtPbaG89z0vBXW0v7zTLNcO5UHdGwijFLuq6XF3xkgBiF+
+s/h3wwjWu3QALrJR11vkP4Xr4jn8YBgpjdbRu5uqz/aXftK1h11WOHtNbHoDHQIo4WdRVoBeCyx
8Bv1jN+2pd/tuw5XaluKbKM5hc8Qlets9F4h6SIHjbDY6YggR0hIK4jaGaF3c94VSLgDwEHDsR9m
iwokyp5LzzjprvaIJe7Pl6U8jAF2Bcvp3kGn/kB1WjtpVBxxmo4lbUuk74qEYWs/T8fIHXBH9MfG
pG2asZAcBiIlSw/Tke6Tjy7BOa3btj1kNWH0s8bN6WmFuSY17onA2XhNNTjxnOCBMPIeSWnvhklt
4uTgHBmK5kzZ9UucbjQNxwgrgN90b4PLbsfhrl+leXCRLodBAI8mZC91xpr2Zbo+B8Wk7UUwiRBe
3nczBL85IZ6pgzuya5fnWrO2BcgzAcmJjQHXVVGzkua4CScdxxD7Ly1dMCelywHXgqMCKNgA2lfi
D+yH3Jqu08z6UwwQKMti+U7oU/2aQQu05Gs7ZdxDudGFZA4j4vU79dAqPnOSk1fMH+UzuMqCumtF
8G56Gq3yJ2oHvKjGCHmn85HL+l8Aer5K9K5rS9SQfd5QcpFGtIvitjnMHS+R2laKON/zPKtlZnIk
yrnZ7qGNAWsjx8FPC0ZOE55dJZbtgbFwY15KIrTXZjVEu0Dfji2eIw+bCXNQ44vSiOU7XOeV3M+m
ZPkq2e175Cp3nIAtvShrWwICI5TbIeZWHXtbOHTBu1H/77ZZV2PGQBOEFjb40COcqNfpSYiQAp/G
1vK0WGBP7aR7aYnmWOvsyNfmTIgTulB770Q3KGq3uCPRWxBoGrtiORP8Hs4+yvtaXMbYRsLjPnu1
vp+66b2eKi48M/glqmDPNb1fogWBngMZNpLPojL+6VSJfpQ9jhbL37hNSSGv7wSOJzz3dPVpLs7T
aAx7Dia8HSduSSI9LQVCxuFCj52+OklD4ZrPG3b57PgvWSx+ZYZ+jtAREmOCaA5LFMzwV3tYlT9j
y+rEyEfIckIqbTP0Ke2V2Oj6AOn6mDl5zaK2lNuBBjHrjD+vhxYizfbJbTyN6gjcfDPOm2wmtXJS
o1xtsGBuWR5+55wia/FIRUcGTv4Irx/dMWZ1lMFMYrdFrEHzXMp849m0FUqVlEgBRgeWQW6BoGBR
mcU/rpl9NrqEMFlUOOkiDGsxg6gR3fgRwMWrPguA3/C6b06Gf74q/iyAl992udy8Sui/Ti0OXlF9
9NzRTwW1JJXzBJ1XQ4U869AI4it7BEUGJaXLEh4NaN80r0NqHWzdfzVLPr5SI8hbn6pjF8vsq9WK
p7miYXcbAZDT6ettO+PaZmLHTn+5DsW1CvT4QbTtN1K10Cx8B14qE29XJn8AYQ4pvOmLkpdF1meU
kyFQL7RTsxi//GZ+qzyDDFmmxquc0xSeS67j87fvsStpNoCXY+3i+U0bohs4kd8ICSBuOROQtmpI
Dhzeh4gncI76nCQpMj0Hxmud7Bi8LJFcMxLB1W9s4iA3mR1C7KhjQf4P/Sy7Xj+Yd7poiVJI+gfP
1kCIs2BYl0Jox6jv4UJOuMEb9rSHdd1Z0EPG6lq4LgEJvi4flpSJnUbEcQ+Cb5XY0S8ZK/+E2b6q
kwz4kVTOU0N5UKe4+EYCoJypk/KoMtDe5sq1Oi1yFSsfK1KESflaUwyuhFa6ocTy6inva6orFyzN
glS+2FY5ZGOssr3yzErlnjWx0XbYaRlJ/FTYa2tstr3y27LCWDFGjbGXQnxPMOUGmHNhcH8hVlI7
XbZ4Qjl4e6y8pfL0ItXhhcDlOym/b4zxt8cAvCgncKs8wTXmYLb6nBPZPlWuYewFSJQwEhfKUdy5
1dlypjv89D06RD7kmI/hZAWr6X8/cne3lT+5U07lAcsyeSof0nmslJNZV55m6s2TaKpTSw22YHrG
l0TMn/JBl8oR3ShvtFAmaRyqi3JN+8o/PSkndYql2sdaHSmPtcbVFroJY9hcObAzBrgOluxEebNn
TNqtcmv72LYH5d+elZObgTAfUngtyuNdtA4dRDfKVaV1tzZH8CIY7/i6AUQ58Z5EPOwLzSPEDCo5
0z69986Eah64XeRDj4G8w24O+Y1YTgzoposTHZ4o5Ztyp2fY1Eex78RTgXW9ZOQIkNBfzZjac97m
FpM7ns61aNltRJFNHx2/zPkOQiqjW+Cy61jD+u769hdCUOMw2D9ZQ2pBrlz1GfZ66FmM/cSdCIFr
gP1e/ZCRW25dL78WjfFm2dGz4mpIVKRcuIcmWVRw60syBPfR9k+ujOHqcDdUyUth/wuk2NtLcrNT
eZ+N5BWL170EFjADfAYdEIMQKEAJEOV+ioZnxg2HGdBABHAgAzwgARAsgAiUjUSL2Up49BOdu08A
FujqSjH5QSdIBlb51UW3DryBz2RB6xrcDME+AX+guebGYIInwSLIcuUASaD7P+Ig5HK6R17+bSqW
AipASDiWxaaF5y9taVkT0AuAHG61tQcSRIKDYjP8T0bpwTVQZr9Y4BsGMA4tOIcRCCqOJBvIA1QQ
rjXkX3T+7x0YiNkWzwvXkjoQWEhCLfJARjTFN3EBn9wp/1xFlJhAS7ggJhCIsHQAOkHK0oPNBBvq
MLpTnpAWPMUMpqIHV9GAragUvkIeHGAWiu4iUMjNASyCndt9T86DFlvvsGkvdhtvxibZaPaCTm3Z
zfOwTnxEfsAzTI5jAP/pCg/Z2Vd4DSiltnElMvsTu/zRBcJR44AJgHKMGMtzIB2eZ353rnHusXk4
QDxUnuLy0AD2iHX+JqAPxZlxAH84SqkJCGT2MybT89sEIESr8c2dNTt0QYc0IER6UCJxAz3/fQQv
0irOiAFwJAI8kgAgyYeLhXsIwcxXSb+XgynxwJUsHzhP/yoQJiLZzgBNCsAmFi8Kj+DGB3jiAD7x
AaDUgFAkQBQJGCVtgmMJKMUDmLIATmmVcgZj9RA1yG77G5B8LDuHdhDnpfFO7jBunUDuYxNi5Gyt
EW6tUSlsov7Jo4gaZo8Ss0NnsoA0Z8ZQdjsyMcLiSyeaj5twQ0B3W2BgaMzkC3saHx/D3egO9tmO
2DJINHU0MElfnh3L3+SFsW8hTGWGee1b7a65jN3YfPD1N9+Rbz5NGGjwjSLbBPIayBbEk/Vm8ECq
BxCt2qMw+41r5tsiGm+mJ9+qHBAOrA319QCxVHQUAwYxs/1wHoUdPxH5fa1kdhszItfy9DLm9QE8
9TPdyBoD5CGAsd0Z/TN6vBvQpTsU/Cd4suvevmiSDRTC30oXdy3X30Bc2Tjr9Fi/6hUC+UKtadxT
Mac3mfDDy/GCjutCigWvWb8dO8g/VnJLuuACevpDHSP+6LLMMOBSj7dZrIsmhT6V3NRJEvgYlWCf
eKHvvk/NFZzt6+SUxxhknL/u5+He/yOjVHGPYh4N6uBiusj62hsY/sqN31+d6k4Tc54IKOqYOoE1
IENLMnLotnMqTzpYuiHPrjMWzVaTx/9FfVn6it39mhji0gr/o2Nm5hPfBUf7YrOCTK7aY7FsIS+G
vpA3dcyp/5Td1gsboLs1jvcWaUgxOWfcI7cWoBGLm5urpzcXxVg8xq/4oad0uhguJ+OQvrFBvorR
uxRF+poF9plAgUIIYtyq6+jJawUpWP1iPQRtS7PvRs3+V7uonydQr+fInJKqrJrAC1ZHa2TNNBVQ
W56LKDlZ2VdCVukgg0vSp69WFl/KnjOab0V0Tpi54DWaC5nPZ0VmcmZxgUrzrN4A9e+XVn/Wxp1r
xTeURA/o0O6TNb+1aQqKhKjXIXu3ZPw6u2iNufU+U9fFLz89q0+UMZJB4f0oQhNN820obdAU2KxR
2AdlSRU43mj+aT5QHfHhS3G8Z8ypvWjGNCluus/3Eu5Ffa2wo33bfXWiQrucvsp0IUhleVK/1GKn
V9q33mx3llyeWDm+ZEI8o9D9+P/S0b0P05woYVkMJ68KzZR63kebJjen2zgQsqWov6tuPnrAaLrJ
3CWkssHBC5j+KY6WrrWfySLQJoOkGbdlUFC5Jy/qRyApd+8Pp9GIPtQTxWt1MYTxNo7TSyF22Zhd
TEOCznvqrfF56my8r5j9SOlkNwDXMNuLSAeqUV///9jo4129ybEz4wFGvsAEl8zMh6AZntH0vC/L
eMs0/Q1JzUcNxHb2ymtb2B/INXZz5mz5ZHJBwC6T0d2sS3hN4q7uyckud8qfkPNENtn0BMnzRQzp
zYn/Ro5k24pfbc05+jr2Iv4ai8//r9cqj1+EPlymrjwbNQQygi7nNv+2rfyze/OX7inaRll078p/
MhofKXSfFfwnifpLOvHdHXFneXhR4j4WW30jkWeDjfLHZ93M3oGIXonnUFGuIgDK1c032t2aRVsy
/1+GqB/r/7cxQA3aY0myUJahrOX784Ugev3/53TNoza+xIv+m7TxjQECdd6n+i3coXrnBH6y3WPg
kxMzcZbFuKLt/N1M9LeSD0U3u6i9xX0QEYaR5WFCMhOEBaBf2zMfO86tVi0Ycxk8zz4k6WSLwH3v
d/wNIC0ry0U1Um11vuzVdztO7uryMk3VZW2srvoemv7HKGPM8fHVpaNieRS/WqWzFZygsaXd+rna
9mjNam/Fq0V92+/Kejl7AQADTT+30BacIN5nYN8yalKPjj1zxCn3tBeEFYfSqx9Yf5wcA9AFNuwU
23475U/qZu+Ccg/b4ScRzZq4zN3kxq9kDvUrzbAfIxJfSHI+W55ysgz1darep8z4FYVGnWRyLDYv
s119O938Wlpg+6fxsSweZy24YaKFkkJCjD2+ZCanbU4QoOXv7NpYBSwtjPjmQGZwKyuMXG/vAY0U
st4DNz9IfzqmKCtLWHwIzvGfGUGz9/XQmxl5CbgfiIvQseyiwT6NJX8BqZNXSeih5jqUyCvTSHI2
2OsqEKelqK4WLEXocCcvM85xPZxkdug8sUOf/aizyJuLbXLlkkgvDFD3QNVPmH1OwH42A4PqQX9I
gd5FiYNA9ZdkC4yC462AoE439dimUBMxNaFN8d34RBTUA/FyCKFh+OntTjflIUEsozOWBOyJIuuV
aIvTVJdrJnUXJf+LfJPdfPRiRCyQzRK1FN5FmPHtHztUyksnnGJKGLSeul4f2xSEInoLFSxZ5yRT
8TqrihJZoh7EJ3Ttx1rhZceA40AenTG/xNQcvvMN2PzmivQmMvmE2QDJa7MLHM40FuFj81hU+dVH
hIg/jGXOgqoz4SeJWSWgk1jbLkKi8SfmU2RmnEhivNfD+GyRokFcUdgEvRI0m0w9QJoVHDd8u/y9
lFrJm4GPS0t3zSzPYwL01EYh9uh9pLGHerp5aBltzW7wZ5Mw4jCbcMkukAzQagxJQfDrkStM3EwW
s4D2dybH2aj/Zb1/UurKwdtlwRmKPJzT5DDMOVlhmH/Yl9b8WcCTaPb1RlM/JX/eihKqa7lqM6An
zYyT+YmQpvXgzXs2wWsDuKj6YWJ8Irl5r+CjDAwOSjS6Gr0+QTj7OZ62/Ktrd5uP5lZ5vVMJS3Hx
j5ZW7RNjOY8Mb6PeP2CSmgndkObGJBRhAE1v5ExmoqQPASCG/WOTjRs/lWEXydBmRRNF6sHV1iQP
HIEAdGvydKx8PNSl/ohB7LhM5cFqk10vW1I4JYy44jAYNWDJLQSTFQrTTd6a7BWRHfYEcWXbzsSX
Y+FUqtaT/gszf+PwAI38StHAzf1rIXFFKcDnFKkrYEtfgtU5q1eA/6XqZfUulLHN8L8LB7mErPRu
2PZftbwHwKGfA8gp9WbWg2O6OFumCikD0fQ2gq/TrGpH1/9RJapVS57K3P7IoluGlGkknMuD5To/
Rh7paEPzETEwp8tqRh2dzdbTHxwe/aUGttfPL2jJTjCSryPqggZiat68FW1xyAjJUp8CGAVnzhsC
COqfyWVU45jocmz5hECeJTUtj9qMuso6IqFteIeAkjOvg6O68AY0mLGMNvHsHTrCe+JJ205RtyMr
Cb/Wzc8bNjpZeQbl+GpPUET79ELuJLi9+SfSAxbL8mjwU+Octy2PFXNJh+6EHdYWwupPwZjvcXjg
uX1so+mZhcnVyDWOQP3sNBMiVXuNBndVcTpZOHZUadrGDDiWLW7j8+Q4W/VlbnQQtP7BE1xr2F9K
j9MUio/EgSEnGwchjQL/Py3Bg4J79KtpOw72xs32ja2d6UhW2WmKNqWMmXIkl9ldduioN10zbyMZ
7LmBNrCuNviklEsI9/Cm6ItQK2Wo/hhY3kHzoh2P5oVd+shhoCTnrvxWmgqJkBFf8E5dhLCtn+RY
XmVvQ3t1tnNA3gTzvuSJicBR2o8qdpMwq3Pb+5fSJsfcaB7TzHo0/W6nR8EuS54bNrjknTvxFgfd
ZmBgpfW3KXpcJN2g0+yktuzcpf1orPip4dojZjRPnBMCTyZo8MGBXlRavOv4Ut9A56zWrgd3wOVo
TfFcjl2IcyocEYZaWRf2WreL5nFjle7JZTE+lTDM8mljavnB11GwzmSZ8xIEE55puXcnJ8S299pk
vHEUeOT2sYD8P3cPcJz3zEr/LV3yo4B1bH6rD5XfQvdAEA2sxZ9BOyfpzkaOkkn3LysOk85ybjbh
1TV7YyaLR3WH9vAc08rkhfXeNvrDkCY7zQAOnhzsiShShzmeeZJ8VCqaRB+HszN+lY4GopANUFec
Qfzs24P+H3XnlRtJlmbprdQGLGF2TQODenAt6YpO9WIggwzTWtsiZh+zjt7YfJcVkx1ZQDVQLz0z
QGVkZTAY7nQ3v/aLc74T62dT4EA2zI2ucMK03YpvTDd9g2mNYwfgm1Qzbe3UXaels5UvU/OTkCVl
qdi8eAJklD77fsl5rNqYFh5LOWaLizaiUhAL+SSBu3L8u2smDjOulbeW39PjYD1gqWRAvfIqgSWK
IoB/R6G3FD1I4vw10b2VlTvbQfEvwtBPtWqsQLZfQqU9lHgOmZARsmuxQTBAOxvc4+7KhBIjGBdD
kG9QyZDvgiWvVRklFCt5MHdttwlCiGAcqnG5/z6rVd50V12nTPcyAOiM5pdtgIYWvh2vxhiBJs+z
VW8F5G9zBXfhWrGBd/g99BwUSmG7Mjp1nzT2Q5wlu1gQp8AaLp7gQAmyN2mVMelzuxb7wDNQDLvE
YiC20YBulcNqzMyHhNU4WkUZpA0Rbfpsqoo/lzKRCZ/llRwD4sVjc5qK5NgXysVyqbUMhLQoV+oq
OEwdFx1oDHbXGxRjM41UDVG/iJ5VFaHVmVYs0uDDpq+DPJCAqo6cfVZkK/TThAVBZ+aNLm2kGyGB
h2a2Sy6ADtdEGfoFMGvTOKmKLsEeO7ty1jB2SIZOdrAGNqTJrT0SuHzPWcAG2JdlRaBhcfKSY5Xn
5zDMwASlu9QfbkVM0wPMdwjdbWUkW/SyB2IhF5HOIyGymfB1JkgrVN4GkOYLMTmbMWNlSsntTIdm
hIU8YfyuE1RbRml8JiLS1yiM8qgokarAkjLPVUR8QNJ5d10o6PYLvV7tvcEJwEgVLIhTOgHyhf6b
M3glp+R3Lskvbsn/zXhdoB4CYMa/Tp/4j/+ZfP3t8+tvx/e/xPL++r5/IEIU4w9ddSxHVU3bFKal
G38yQvgSejpXQ9UiTCJ1hUPOxK8ICtP4g7QK2CCOq9uuA8PjT0gIX1INOKwO36SalmVo/04ExV8J
ISZZFoBBbF0HxyFMlb/1r4SQSm8VhLTyE+FnpDY8OwpdFGYbkxbnt9fmF1/m90xf+dr9BiP5fihN
NRDC6LwUlqqTxPEXGInAwWHXPFSvJHtocTMw1qgFXOPsj/lahOmeMKM15r+dO9CMlsaNZPsZbKPl
lJh7zS43UrbvlupXTAMRxOPzZCibUp8oR+K9XRCBo0R0mvnJUpTrf/3kDfWvQR3/ePYwKgUgDxPB
rgU15vdnPxVpP4QcGzOnJJ/HUbRTS9kHHw7EXOCuoX2BqiRw51SE0Q+jREubO1iOGKJM4bWHBU4K
E36ug9JXD1EcrJw3o2Vq74X+VsfkgPZYieaqg4jUhmxGmKHVj6w1GCQUV/B77VxTpUmaT3TKbK2y
KoQDYzYSzzXufT9467NSmykqRk67CPa9Fq7s0d1HSXQuR5yZmQUSUIA4C65j6u79ztnj54OIxCzf
LvDXaiXMtRigV9GjSWiSajfqLqYp7lpUziy0XYBhif4VUKXi4w/2NuMsl81sbdj7ESZaxVwSBnB+
EizAiRHD9quhJapc+x0NHmk5KN640C5WAurE1gaay3GFMmsXq8pa0f1Xi114FfBUYJLti9g+e5O/
BQK3ihDCuj4jIxlZoll4PIJ613XepVck7cXwZwNGe3KTZoaH1sAWB0WPzkEQXbSMCE1Cg2MRADpO
qNXyUzZSQOQOizuTIhcxGM7uYO1WmGcyWN61905E4YZSgmzA4JE5NRADTyyBTnYqOmKH68/JoRLb
C9JSr8BrIK+APPWHZR8Ya7JCt4QloIyaHqIElZGpPOIMQdXSnCdRPnC7XhRJvJ6Snmdj7cvJX/aF
9e4MwaXwc6aauAm0baajPBLhuYj5iZrep6XO/avnliufjUsYhNQJBLCyOXvzBkJVaL96QztQICF1
ytHwsMs8lv1rD4+ENgN5JmoBLWpZVfkiBe/bzPM0RmXd0iV0hvZMLcrSwiLGHv3JhxkEN9r6a2z0
DFJS6QjrEtaEDpACNJWebg7YqbhgOV78laBqNlx1WDsN/oEAQyV+RgG8pm7WJpUQo5maujoqvHUY
w9yRajRuc3mOOngCvRXLBSRVnxXlq8prlPlUNq9j7f/IzU8/mn5WhYusnymsAoPRmJ5ZOFLQ+OBW
u3J8tRpng4Cpn4WRiqRJtvkWnJp2SpaZ/IS6IWkqZakxaIowdCiDfhBJ9txk5t5tkDV3OHJcv3hI
G4pa9NNu+QAbYa1GXBADZlC1YX3v5AhJrTfPd5ckYeHfbgeL7slBUiiVa0Q6F733QpIX/sW+eLGM
cqMSlpbzTjcpABUVV1Qu+JhnjnOrGU9XXoQkg2iAca1M9WvueIQDpKd2jODP9hjtuuWoIfBIiwcz
3uQFsEU1m5ux+T4U8VMVuBcnCJ98DcRYW27MAIS+U7+4IF9T7JTzNOHxGm+TqsrFM4ifJLMD0fjS
wXPfItcYJ+dqsoIkt+sdgjDVUnPwZqBUoUPFznsjuwXX3k+68a7AGxip6WrN+ar6cjMU5jtduow0
9AJxiFJ2h03xiYBpXtji4qXVRvNVimobXjFpJ2byXBaXxLQ2SRc/KURmzAnQPAHNaJPi5rjathqb
tT8ZVIHtUUyk23igRPj8TR2ue1Rv7EkBEONuwxG0devkFMclgUj1uYVH0Tf4lFuuO0UEwIPYlrKB
aurwbuTpAljLeuyBH/XK2e6bFw72d+BEePDnBInQtlUbR6t3WRyf62nErhSfDWbIllVtFYvSDH44
46b6IU2jPSStNYI9mHTTm8ZIaPSqzeAp1Iz+nURVVhzYA0pOrCK40GM/1x+JTrIR0OGKFUxzTLSW
0jFe+7r5laFhyoB6ziayWgjuw2aR9vMSPlY4MS6dhh67s3Wp6BHoxYqHqiwePM/aF0SUtBag26Gw
30ehHr7vcr9qqV/36H+Cvv3Tf/79MU/53zc37s967O//4/fq7O/H8EeV1/nP5r/8U/8fpYxpwGko
fP51pXd8//Ef/+szDzPqvfZvD3n1+Xva2K9v/08mHIFjuqsburA0WwPv9g8mHElkhmVYNtlhaBNs
0+Yhf5V7hvhDR/sILs6ltDNd/T/LPUP9w7FUjULQNiwSoWzz3yn3NOHIiu6vTDjX0CyVAswg3wwd
2F8LmRbLSIc0GhyBOyw7y2eG15OPajv4RuTIrzqjrqDzis6q4ezNorqPCkGvWJtmbYQMngmWmWOn
Uxrpj83bU6sEb6Z4ILnqboK26WxWC72i7Gzfe2Cnu7IhfY0D2asVoNNYs16cqTyQ9tQwOmR420s/
HlMsDwGsV6/igPZucoEKMKjL4whfBdlFqjUtW6L9ZokLz03Nm60MdsEa9dhHIl6qnpYDgYBu5oui
J2o2fWoG1osmh/dMiUBwpOSWeNgf9DGSYpQYWhliv4JSdcZOH6Hw4D7ao4YSDGNqWRxVU/wsXPtC
6tKwS4cDCaBYRL0rCrOGoo+RtGsSammwZpwFI0pApSVvgl6PrYMB0sF+7Yt0RIfqZjOc83j+bqDc
UD0M3msIvR58Si/NyxOG3llfIBPoAxdh/g+8GhgxreEYhmiagX6VQ9LgDcfnpFABNwLNh93Mtao+
kWZKzEt0yaDeEZLunHWT8LQcE6QN7D1upiPQrHMEdmwZhgXHZMg4Q+4UooydoK63b5bdvas9EzyC
NnGRgpSLcdtooEE9o2Tfx3y+i0+J8qY17pPJPSVI+CUMnyFPf5Shf1CDHlp/dk2VPCAWLLuZYjGa
0xGCAlVZ5Z+6ukVRoxwE6Pc0Sn4ahbnv9eCh02yf0QHLOFqkR7MULkkbP0yvewptFvvmd3j5AGYH
xhPhfdyXpbOCd1M16nPKaj8wjCclyy59k1yanhwSc0Sdg6zYtkqYXchjNSahYKZxLDUcZ/B40zve
vptl03ez3Zk1LIaG/gxXnLiAQj206oRQZGhuyAvmSiz3Bi3m7IZCMEgBd/fODbDGBhVu3DK8n2K0
Wg1Yj56ai+Yg2qcqwTlC7W5ZHq7TUHujirPmRb1jDGBidAyQ+bo3QkNz+EqoHsMUZ49fIH/t+mca
omfMBlTvaC11a+3VOKdw/bShBhsrO0CM2djda+1jeI4t/10J9O0kBcCRcD6yTLunNjlUJBvM2Lg8
QsBC+6j2DLwAwvmo+SuiRcH6VMC3KXmz7FQT9AqIx/ihkLA1a7oM5QU4PirGeVgX5xyjGyF19++v
mo0CvIuiQNT0BHrvwpjQ9XU7pDulx2XXZuon+7dZ4Hj7gOxBoDj9rkDYX4jko7frV9XpfqJW/wj5
+KPBQ/0O/LTv7Wor8l1mofsy4vTs49pFBjycTEkn2EW2RzHMTbJqVjTX8Fgtfgijxcyjx3zaQD+u
RsqL0R2XEAsPfTQthdlfDLs+mnqw0uhSgl7dFQS0mJJt8JRPNtewiA/DaBBR5LNjcbZGgoe47iWT
FzwfnHadjNFUBpVlHbQPAc525vihgqzVmONeIrddf+7iAiADD05jz49PpTXJT3dBpK0HxSkx4CJU
CRXy4NcnMUjulOuCLyCQkFAknFlrl20fljJcMm3eLUvXrGcTMoDCpFeC/QqjQxnOU1ddIzuwZpVK
V5Y0uzwJkFq26hPTW5DU/HRkCiqo/R/qlhHmFCVknMQ2k/ri7mAv8sLkpxjwm4N6G2d1PSxTS8zj
XGZ8xDBv0fRv7MnYRVb00ygpd2KtRPXHXrVJMd+BOMHxqxG9C4GYcO0vxqCMJ/XqSugS7UzagZmY
JnMk/Sg6ZaIhfq3LMPNmw9KqM0CihbqOJxJhkTo8Z0XxNqEWppkkrGnqzXVMd8xL5LHKecWZxNMs
X+FnfiFzdWfVDdBUxpNGI1ljejVqwApNfkIL/pA5yEk5rPadb4J+GqIvJObYl4oC9C9/VtH5gGmh
+hRFBO9MgqUnbsJ5H7mXsWQmijBcLAdrg4VPAMijdxxz9WM03siMxGOijtGchhwHR6egpcd9QGoV
d5KEKNyUYSoBg1YPlC5Thge6ek7+TP3yjPgO1OpmT93n6IRbMUoLRo9Ekzsernp+Fs3mbHFE/ZRO
lrYy2ckitb0n/CJXYPlcCVXAOeGVMHP837RUxFjxT78zrIDQQpfr3cspPdNq3rWQW3jLHh3T09h8
R69aeVG5A8wLN4TeYb9EKZ7iPG1mpQeZEngaGnWdkttgVqiTmFWb2ombHyssFzmkq3/UbQK7Z0AW
BGQUSH2szIzOeyCB4aA7XDG1ZZIbHB0qj41io74rfvmjDXZM6b/s8oRU+2WibW+neNk7+AYNo3zT
zIZ3xUyf7bZ/NEW8r63XxpyeqiJ91VyJj01Cj4+fMyeWexErxWPhJZ8C7SnaQLTJtqjAYQwhvPnq
IOF9pZYelAqWht9wA+27Ygs05m6jKeOs5xUJ6wGvXLvpajSAuV1/WkOJ/TNXF6ZOMCpxjLCsBO5Q
1hw+Qyo20dlDZ4FJnDRu2LaLXi5RSFMpnHfG0PeIAQwtdfNoGR2pX6ivB8N4KPw6BvAFHrpLjGM7
ppTwCJQXUY3bq9T2CVnyXCmNtWUq/ImjFkj2LA+TvYkMNTUFxX6tM45xcU6qSTsSXIBqssoRJGgV
8c+mOMFfxB0B54OXj2x2S91jE4GD8QgsgHdLCVB46sdOOfmTe/Hxwsw0vJuzthue3FR8ZXSYc9dJ
r+SNHDnu1szUhprEytp80nPtkcHirsdBrfgw+Uxat+CRNVOIt0Nbu0pN12jco2f60gZhJ67p3qos
xkIxOxl75wwwUBsHLXHs4B1Xo+ZE5g2XMEZsGwsMpDLRkKpJCn1aHUFaPxvsW9d2DGZFgCqjb9r3
dburPYM49mrrEpPtaBIr9PJdlKXMG+qAcdeESzJTV3mRrpLIPuRJ9ZnqyNnUwiT5Jlh52fCjdpJb
qRYvyGg+HdRXjOKx+vxsarOcdwOdsVZUp2YagX2GIWl05lFPa3cmoY6ulfyMIt5x34FFAWl4PpQR
Iguv83CMaCY+s/JgIz4p25gaEvsiQ5uOUxZtPlXeS9Vn7JsVzJsZzjSlCivOBu5l/i1s/XOvmsek
QCjcECw79zuGQcCHMsd4VYzopDX+T+58s4hl6nwSxYfnao/9WJBFDxU0tLa9aT0OOWfPYCICacCZ
WAhpZxzSH1HOjZxeYRan6EL4+ZYkk9/VwAcTgW2IxL2JzhOw2hRYn02YPncGpsGGG3MeTF+IbTi+
In+ZBc6b0Fd9wmIvvyoVJW4hSbaejaE2b83r1BlbNJLZ3EkwmngQhW1u7Fq2iyRoGAXZppboYQUG
8SBhxIEFlhjbEcYWSMV5D7K4mDKoS9S+gJ6ZCQmc+djMvVclwiIVVuzuuwD+jMFkTuifmt1XRC6C
SE4md20jUIpEtxkSq1m2VHM2DT2LSN1mrAAcp8vggvk1+OUCJPykAo0293GSarPSQAmjgj8ZJbq5
YuhkI4RdlP0I1jlBq+j38SMOReICYT93EgJd+Jzs7lBcpbQfTwQUHYQqn8oADkKDIk3azzqTWGli
Mo/uN2jaBjkdwp62qERIBozuRMN/2dCpSYAt5nqBT97VXtOJKy3uSxZrLTdSKhTiaCLmKL47n1Lj
ZhUhWTAShZ3LQXxUbCoBJBva99o72BKdrYuLGuTdnDXYqUN4tnFaKguA5M+dz1lOliCfNWajMJjg
VDLJA+uYf1p2Xc1bM10w5JdlDOIHwmUmdP3JGuRPu9HinQgZoaY657A5kvuhRyV2ZjIyZXnaMpeZ
69MRkxAFEGsjQ+6PFLlJWqt6X6+M72k0i6Zabpxy8xwxLsOaW+L3Wg+VI8go1T7rlmAI6BlQOVhf
5czI0Y5fYj7YI7EztjOhVTKDft3W5qupT5xIFZ/ZBjRDYTDShqGk4lcVdzFxJ1Dafpem1xFHZ9xI
y4ycMxut8UKq9IWF3CXE5TALWaEaeKaCpHprsA4vuKwoOuob/OYbGVuziXSZuVHyvmCNZAzEgcrN
ksW6jp/RzeN5zEhpOVXoXzQVPZNv8XwdbM7Yv1wyE+LCnJfeqICGHYdlqDM6ryJsCC4pxh0ZsOws
0a0r1kFvAS+0BNjmoYrFilMz1oxjn2RPXpsQkdbuTfBkfGwqolIwh4dJuY17Tu5OgcJa6MpdD8Gu
xxVvpQFllYs6SNA86yjxnZYEk07FDM54Yz1CK0Bc9TUxqWV/GU64sD1qy64PmcXFdCiY0j37GPQR
Dk9zKLaEIy5dSQ8rVVYOalMZK13ryG3u3BPOoX3WRNG+YbdhpHnA5FZrlqFhLUMuNLRiJKGS6TrL
mwrUUxbeM+ulgGSwmMb0FGSGvzRC3T9VNE0ZGWZ75PaG1S0DSvh1mtGlFJL7HaedtsBOdBkimt9a
+inKkUEoMRL1Yqjiu9bn5EbUsJFhLERrJ6NV8bU6evj+ZYoE0CotwitAMHTsSZ5FMwbck8nyyNL+
RUc6h5dXJeQsey79CKxepNEHKf0cBzO3ttRl5txqRMImqTgaCUj0ND92gk9UYT+Qfb1FSkPEdHcQ
epM81Xr/wVtb4bUdihVaFBD1Y3l0mvIbihOtVM9a+R0BFWSP02m5E7qbcbz4rV/hxT9mOnPqyozK
T6+8ALwt7qIvH6JwdA92Y36BkZiYY4ZYJ+6xHz2GKjfoSvf0eVdoqBeVr7KsHyOmsMDbkftrbdkv
2pAPXa/TTqkqdmRUXW3TAjuipGtFBjzIf64tn7xMOFRYTNrrMIYA1817lGgvupVfGxUFkQtSsiv9
S12mn3oW4lOxryly9YYFwhDVl9ZzuwvRoStBHt7K1/Kb6Yt7ztHLKGwTq/S0OgnjsP9IwhLK2neg
qjS4uAQred8ZL1WDTsAGW7HkE7WodTJ7KN6IRuqQnwcWmaljvVRSZVgCKbxmZVhxiUTqPEqsTeZQ
JlUtYByVCPPIy3XIeOYx7Aih1iMgx+ogXoaA89vXy4waL3p34l7fZRcxwt9xVP2nYpK8lIEepI21
A+rwJfmCTLz9JJGGjQz6Qbfq7OpBV8ejLcxTSCNYCn3HlYcIkYPQzF8Nu+Aun4zVqnf8j7jZJmWF
7VS4PwDevwkbjfdo/BiV8lXrIOwZWfvTV7a4Ie44Yeln9HeYa4Bk0DJM3GtiZr6ip/oo5GlIDPq2
HvuvXkvqDc0JAtVT3nHyO4B1U4WFT5Q/Isg46FP22dHikLQnI4gHKlI1fPUn5NVuveiiQKNdzaZl
xmCAagC8L6K8rMtz3MmwGCCvgD+PLLpMb6W0JzOD25D7FKN9bK+koo9QHnzY7IDsTV3FeAu9iCFP
wABJ2tC15jYk6g1sazQrEcTPK8fewwqfFnYJG13DJOw1boYTeKwXeZSWG8+z7yYM85XoAWs5n0G3
NNDO6DBVGcOMeUSqQE2ZZBsBLIwgFKsUd30eMpq0ctvYkun07pEwv0tV44AMGbkWr/+8aMbPLlam
PUgDgJsdLgTffQwn9XnA8VNnlo7lNOlmqVW++1b1cxL2GXDRSvMmFCgxZ3ZthNC9W0/m8aBwIUCs
XTSsXiOTToqAYHppVhjjQjGbJb/VBPaPnABbIKwzj0EmXmJGTmFfXCvJJTA1FJK4B72se7Ra+02r
QUbl5LoA+mgp/1RjG1e3uC6La4xVEk7dtJgaIvxil/NnNCtzDSoULoH1aU9ugX+8euoMtGc6+Zex
Y4HCzGFg4M2eQSpiJzWaK7sTP7wRjjOu98cwGN46GBErrdEl4dCrloM9vCR+1C7/excF/w+qPZi9
G5bDsP5fbwH2LD26/PfJ/5/f9Gv2r/1hM8B3XQb/hLswrv9t9q8aGqNMHcWG4xom8oL/M/vX/xDo
Q2zbQX9haKwH/pR6GP/4+/gaH3JDFbrxb83+bQNByT/N/m1L6JprOvyVXOv/NPtvusIxUsMgijJ1
vnRWFQdoZQ/tqBb3Vly6aCo/p7Snk3aJWSqqne643LyY0q6Z8nGgIa2qE2c1NCq3OgidYEbqY+UU
yhwiWrEKs7Be19X0kVJ+P9nGISKQccE6YUuWUy9vqll+NL9vstxtO3nbFXWZs9MO2tnKYsqr+Qa3
5y4FPaE+sxNIDlHv+lt7Gl94gegtwKtDfuKPix5jYlIBYKTPQ/cpoofvX2D+UbRp8RpX4bgadIX6
oZnSOzeXRukOo3tW3dFiuENPrrkcr5OKq7WMgoXATcbDBu3aIH8WReiEO3+vaN7N0ILgpMFRhcic
n5qkcRdR/iq6+J5brEXcgbNkclW+ieTZ0raX1AjNMiehhDLYW6eykIqpqIQsrQQ11iSLrUKWXY4s
wLBCYqqkJCMjxefZUqYhD5io2hpZvvmykEPiOc1HWdzpVHmE1XPaU/Y5sgAktdBaTtSEdV4Bhu1Y
JsxjQSdlN+TMaH74hFLCAq5KYRlRYabfpaYsOi2qz5EqlO0FQLXiqW6tIwYxCl4bblRYaVQMeIGE
c+CuZm8jFpNDwuVjkgwyai7AP3w1sH+lk4oKhj4xHOZqmkMizAiiR3zUIHuljI5kQe1QWU+yxA5l
se3JstsjrcLoSPgBJEDbQm1eUKPr9U3Ikr2IO4p3rXkzmJ+hz14SEQqujDp/pN7Xqfuzb6GJbAUG
eoIkvXp0CF7d0SrYBgaUDAu2bCNIeVt4srEgtxFsjmO/6n7Rr/XCVEHfsQ9m7jba/QUHD7ww2aZu
3DxhFTItWAdQcKNYQKAXI9TLEOyZCPdqBHwjQr4QQV+JsC9D4Bcj9IsQ/NUI/5TkmCMDrJADusgC
A+SBCrOJGrkgLeSGRmlXIiN0kBNOyAo15IU5MkNuioskeaSYW6cXWsddhyCxdPKl6k8LA3lqMqEo
b/JVlxwCVVl4QuaFP3rdR4Xa3TeatUAN3FovgVrupSZaRwc9Ys3USYEFjXXQAwKNUV4hfTn2VXDF
ZyArWLLrCfnM6STc+NkcsqWsmJJIfEqNNOTAA2OIXRjxQe7R7RC/LKC2OAg5fQSdMcJOH4FnhNCz
S3p0xsU2QYRJgPddukZMHJx+LPYD4AjVzBYFCQdT5WxzPVrjaURQGh0afiZLcMtUeTyEp13wNtC1
5MhRM94GC3nqiEzVQcEKZkxyiFlrbXrErPK3UsStLSJXBPVzjQGvVhcbwatVtfrcqp5GooUcy1zx
oBtGnvOQHVSp9QfyQy7y91NKPqw8F/J5IPkrK0e8tmJc6Uh8RYvzh4Wh/HdaF6ukyHcRYlRhSb1S
+K6RHkA3sw6pxHJ+j/GpsIt517nQGMERC3VRklDAp2nNboTlDUPGbomPRkErBkV/mHsmfuyevJ1w
3OqMquU7nROJ2SPgXcmXI/KmRYtZwtWLZRybZ2tXJMXGDTNyaHkzxoBW5b3WuPbQjcgHIyslUQHl
DjmsxWgbxW9mEfLOavt4Ml/ks7SwjE1QytmjrZyxxGmtLxnkLrNmq5Tul4nyekKB7aLE1s1tOekQ
NAhqRKetf3Rottl/7ewsfY7RckcYNcLRX5YTWRw5rg8XX4lglQcjsQI6rdv4RyBgpdGBKd+ybVLm
AMNyoJKzEd0YKMoVlOUNCnMDpbk9lWxSQe4DnddgQn5nTPAyiSKH33TE1bdEdcfR50KrmNhRBARj
WQfc8wlfavTwYoXNq7yU5WsOpgRE1dk2aHzcmdmDWM5WUbYqJf8suGlo6XU09RHa+hiNfYbWvkJz
X6C9D9DgT7grUeRPKPN9MuUDtG5cRaj2J6neR8VvouZXUPVPqPv9QJITP3I0/z3a/1ZZ499/8B1v
reIMQO279HFWUOzKkdOSldu8sTj+sJbgqoVOutGjfqXjL2+Gcd0K5cg/2B6WHXBM7mqee6SPhlmD
Kh3LZEEOoDOhPcbs4U+k5OgLeRDL/27R2JncrZnpLbkQEMVg6uLzKGU2WZ4cuaGuRnFAaTK3TYZj
1PvfmmmYbxZuC9CpR4H7AorVucKNQbd7IpnIw6Mh8GrUeDbwRi5cPBwmU8gCkwXODguHh4LTI8bx
wWp3ruEAMXGCBDhCdJwhjNax7eAVqX0mwHwacJDUOEnkRRXgLGlxmAQ4TRIcJx7OExcHisPrZeJI
6XCmxDgukIGuO51zOnZ2xpSQp21+AIsiFNVyWRAzcbE4N3mxk+K5RNvW44RxccR4OGPYfj2qOGUs
+l2sh50DSBMzaPyh4Kkp8NYoeGymBwe/TY/vJsZ/E3vXDDeOgisnx53T4NLxjWzd49rJcO/UUxjO
sHCsOOt2UJUtd6nEEyG1mNmG7knNnWugjouerL0Mb9CER2jEKwR2rsI5hCOZ/2fjJqpxFTm4iwxc
RhBtMbv1OI8sxpMuTqRB/UyAp5XYRXWOWyPGHskiX1p0qIHaAHgvolo8JKJY5h1vSaJuwMguIuxW
gLm2vlLskEmcqqnf9kQDx7CItYiD2lHmKSEMfl7sdZqROJi48/TL5gSNcqHwoS4iNkhmVy+YR69i
gjFi+l0Bmwn5+ugw7tKOdslBlGBZMdHuts621vRVuIGhMB/xf8mT2VfwX9CCtvxIOULFRNx5USDG
If9ocPTgJmtxlXW4y/ruouM1q/CcMcadWRBXBpauEZw8gfMmwNhmuC5DesKQ+P3AYlCG5Cv1yBMZ
j2ykHRntwVWg1V8tNswaF1zOeF5eOc7Bcz8LfHLyXbDxzfHRnJv46Eb8dPLJEC2wB06ycF7Hlh3j
rcd/h8HriOyQ3Nv2mkmDHovrl+ojwLUHHZxVIja+Ej+fievLLuxZnze3Jm3uIlAuRhYc7O6HiRtQ
cBgEuANDXIJqT8YprkH/S17fKU5CZACnCWehZ55Bla57xGUdvkO7Da8xPsQIP2JQrS3ciR4uRR23
YoFrMcS9qOFixOVv4mm0vWBdIH4s8TqicWEFwIIvKXdpbm98tzxZOvRKfCyK+ZVG6YKlqaZzj2eF
A1z4jswV60ACQrV5yPHA5Vp0yManCRemhhszxJWp4c6sKUqIFGMW3zH/4R6Mi7NBjG3i6qzCVXSK
sACazxqezxLvZ9N/KjhBI4rAVt0X1CIaPhzIdocAY2lL9GnJXG2eSCONtI3UQj/piAFHnvJYHZSS
dOPEPCDvXoBZJ9qpOfBpnI/1sCuNYcEkjakFB8SEp7XH26qwTwVqs3aZ51TS+8oHaAIEiSNWYR/A
YISDmbiXGYS9nYp7tsNF65QJVBNctbhrLbYpPW5bj1kJOpkSDy5o6kOMJ1fBmwsQlww+JIV4drME
7WF3ynDyWjh6R5y9Iw5fS1CXYfgdcP4OmKXxARvSEAw67KhIh7AwTkJahpEnPRV4iEOE9h6e4hpv
sY7HOO2jCzrELX3d3O3GlZqz6MuyvZH1W3VyH5WQF4EKX+Es1XFvEZO5HgUrw1SOF7FBd8NRcalS
8T5zQTY4oRsc0QHO6A6HtIFTmlD2J1tap3s81LjhFi2eagNvtYXFmmWXMIAN4Lx28ruGYMXKVjha
oXFjz3bxadf4tVFljxyhCV+uvnnR+LrljTDF5+2BUuf1w/vd4gGv8ILXA55wFr86HvEYr/iIZ7zo
65uHh9y0dhWOchtnuY7DvDPfQvzmAJevAf5zv38McKNbuOdj6U7HpS6kWx3XesNyKJQ2dmLCbvIL
A5gduo8Ct3scgLIYyOkY75l7inqJBkzOapS+6MF4K9Pi2OCc72kY8NFH+Ol5te5Rn541yaIAPJE5
w220BxQNP8dcuY9rG2d++azj0odh/9HigSqANw8VNnzc/Dmufnnnks9T/hQurn8T9798Wj00AAso
AJ2F0nSPJawASfEwYQdg/VrLb5PQD/ltMYyBBhmNCXNghD3QwiCoYBEkbnz2uYi8znoldgqtUHOl
Yn4pSJEilnSfQXSs4HznJWCVsn2o6uZuA/EIg+zcGhMVK26vEul9DxMoBpOiax/q2Nxc7yyCYU+c
5EOQre28fRzALwinfBiK5DzBEaljrP8R8aT9c+p5N0EZgUKbSvpHQwcYd/nbSMUZNPbMNF8Si6hT
jJXZ4Nxss4MgnHy4yLXcZAlk91JW5iut8y2rlTvqGAEjQl4UBgijyHFe5duoIHiahuFSQZ0ALjEa
IcY8myc3XORTMG3l3onkWFTvMeQKEk9vHSQLPs13cIHY6IdLCOkiQN0mv+ZCwIBdy16hu0LvPNsQ
MnRIGUEhTmDOriTcn5v6RyGsY99kiML6W2BZrym8jUniogUEDhz1Lz1EjgIyB3S8Z8Xo7wPEDt7Z
q50D6i6P32yGVqEQdG4JrArRas+KHRx95agIU6YbLeQTb1PlFpXeUQv9J/lDJUG5qzTsYP6hd67p
GJ2rFNtLk+76sL2xxSo0bV+k7u3774frQkgrGtI7LJuLfJOJbmH02p8hU5+HqX7o7R9KpB/lQ3mT
iUJBO0//m7rzWm6bydr1FeEv5HAqZjEoW7ZOUJb9GTlnXP3/dFMWZY1npnbVrl21T2B09+oGTZEg
eq03RMFzOSpPJKJPGt6BKKSAgj45KKYkKKfUKKhQcrzPButYo6xS5+ePTeX6D63dnEyEJ9x6uFf4
H4zNGr7jKcBrVLwe1al2OWJmbKu+idAgnG8VS3lSFXwn2/Ea0877MgtvVR3gXTMcpmRtow6TCpmY
Br2YEd0YHf0YO3/ymlu2Di4+3ZN3I/5jmLAtglvxaGpMN+qPpKyf+JEY0nVQptcDqHcorkn7FVpl
yLfMH5Zkeqi3K3djGABaAcrQ3gOApTZubdKA7Z3Ga0QFBiu4Oyf1HnT0csKQ14V+jsN9C4vN54Rv
pBLbhxCdnRm9nRndHcNGtihe+YkQtuieBtR5fO6gtYl6NxVCtHvIsj8NPBlUaPq4FEv4bO5atH7E
h098otQqONVW+yVG9UV8ozrTv/WOWl58842Ep8HrEhotekKeyhcmTW91cIDi1U9TDDOmJqWj3Yjx
cHYfgkx7Hs3iZKF6V/J3QphZbayl2w7POYpGno4rXpCektB7AttzO7UtQB801VQqHcb4YBr1o1AH
qRXEg4x25Y1AeYR6ECTrl0ml3It2sIPWtlllC/EtnfXpeVLRRvGDRZape8Vs79tfderdIc/5tV0F
mn/bmuilhi3iqMkr6lcvQ6tuxK+DMb5qmn/MWUIn9YKqYI7S+FXDfjVIEVcD/TG76q1StU/iNYUI
x+CEtRGZGdepnmwUY8T/UXyyYWPy0Dtdi++qhQB/m+jXeQPLNByemomfzBiUT6E85K59ynXv4DbI
uVf75k0cyBhB9o9ILLTZ0ayNZUtSSovEZ0B7Fu9u6AxIs2Rfy0IQ3OsX+C4kjRLZJmkzX/EkjLhx
9RzV9VFL522YfJ1J7PCjV/AT7h+BaOnKzyau0Lzh+S5ng+0EJzeB91kAUfQmnHR5/Ek1HVCuhyI2
ClskTrfl6GwNkophvfJR9xIPqGMLP73HkI07ag5iQX4DIAibJinPBMHNKTyo+pci4WPN86D40MxB
uMnY84LkWySW92i6PFfr097yn2uyEG13clrlBflctCsh9/KvYB3nKUirTJFs455iTOjANDOzVZ5f
D+hqJsBE8C7cYZKxavViF1kDouvQ7rl1onwFyPS2tOOlh1B4/wsQ2rHMZ5i+CEwgTdY29T4yb7B+
TcBf5Lg28bslBBOyCHa3xsvGI7DlEbgY25MNplMBnMpfhZxIcAKyhc0ZZehSgSCVb6PeXuNssfdi
HntdMkb9rlP1G0G6Fcvx9Vu2gbk0hwiBoKLm0XNTRspmDFWwN6h0ll+NnAyEvezHeuniz2iSdrLL
b6H5OKIhzPsq3uequkNnZp/V0Uarg5WBTABpvIVFulG8W63KnyWdr6lpISdQH3zNW/MrBbpMqEz4
w7ArcLsRWOO0aQ8VhWjX8R7FTO5TQTVuuX7Z8JaGZEGhd9nC+g+Ji5jt1GQoeCZHm0FHNh/eSpLC
qTeGbT6huoSnL+/JYHsbdcABidKdbfmrxsmvkwbziH5YJ4mPgmKJXsxBTbmZKtejpfzy8wphqPSf
FC7UKkGiXMGLfqE2/bPSj9qhyKKXVADMQ/T/kx4oj09SqlObqy6rXvUYnF9sdvu0M68iFVm7gkx8
NI6rTi+PkQcKks8iifxknyHZL2APwI08J0M/WmN/l5Sr2CweLd/7R5vDamU0ILHJ+C1Sy7qzyrja
xrH30JXBQ4PQkYe0mN9YBn6lzcYKkm7lo2Mb44i3rKwE2zLDevSb4aZJul9d5EdL6rTuGC+onGLq
bbLNnQrcezv8MeZy+FnoHSeq/orfEZi96GXy7IegibeFhumvd0TbapdqLbA721z0hgZ0kyL/EOeL
MlW6q1xxt8nMXlrJ/YRVw0VoGj9xX/4VsEUIRpDCabO3bsMY0yxnJpEHpgigCahZP1Ofnbn7WvUJ
Yt1Ws7Lab65dZUdYDDxcWA9xgqxlqWUKLDTnKnAU1C5wdvIjA7HamqRh7rU32C7xxnYYOMEmAz7I
PdqkpD9SS688FEGn1t4XGgrfKNii3aO4y1Dj3Wih9e5jK14acbrAYBMZa5+gpEi+WnP+EDUgfxW9
QlbMIKMRjj9MzD4QhgYopldoWfo11j/BQEUVwZc1vlgV+8BqYdRk4DNlAncKZnwBv3JXdQ3uePb4
axiCbe3pUOpJKMzCkw4NKBAzSbaq7fb7YHZPiTtsTB+gnc029Ep7socCiB2aLvzwIsJooK7pWc6j
Vw7OQtE93AlrD3wjrNmIP/WimB50GyXGooI02Uw/W6fLgezgs2lFPJqhJk5dO/3Jp9K+Sid/XfH7
pdtBu7BTGIPa9KQAKr0CTaxhSRECHb4yXOW667t2mWUAw0bSfxhMHBH9OUYWCqyuX9n/j0nxf7Cu
/j/iUxn/sYy6+J5///n9YxlVxJ8rqIql/4+t83enMuQYuqlf6FNoaMG5fiuausb/aKggu6LYanJm
6x+LprZjQ5AX3HgG/s/4UprkQ134UqbjUrcFaGhTs6Wgxov6ky+VTXVU5qYbPCvQNK4ia903UfRE
Osrg8KHxewQrIf2JRmJo4ZMqwurpLWxMdO7f6Km4XVqQTLSWeKlnBZjAFvU7M4nJXI7hQ9vauRyV
LavywocCCvaHiKTpzxFyUIYNBorKGUaX5zXkFYqMYlm3Lm3F2SMr6O7xKE67NVI9v09DjI0iw8h2
WeaM9ZXrjrirKdA3p943t8jbo4EU6126KPwe8fd+qretbPfKKSbxdZd6Q70HG2OA/mDbFSB88Txg
o7KZ0NWg5BSUz1GAJZ0WWCk/2IymjXUPVhT/5xhADxQLnn0LD5QOWrA7nnKdh7IKsp1Heug8OoAo
vle6oxyT8V4BqqUs4B4NZus+uBHX0y0sTzLEXm+QHV8btYLxd1DU10pdNcArZVtz/nIqh2ptoNot
giYKsvyiifb5dBCreHIVeSpXTbhbLJIG+4V+UDJUVoQDgV6Yt5U4TIk6UEAwFnHvGaAiOWSYVpQV
7kdpWhQHEJ/ezgrccFekUXH0iqlZ4wEMYT3RiqUFe+KpwFUXDHLRvQx191iOIZYDPKwkbQ3EujSD
jdb1N5EdNHdOrdV3TRM0B7Ueb2QLvlMDHBLIvOgK3qMMeAVgEvvPXe8TTb01KKRM7QkF6p4dRpUd
Ct2Nj5OJTVczD/1XrUuOdqPbPxNbuY/bMXu+hFYiNE8HbxlWfv8VzeojoEznZ61793HuJidDn2/L
PmuOIHjqo25lNgmO9rtsXfqbIm/7JQZR2PJE51CV3/cRFBNTZRyetr9GQY4YB4+BHvjqcuy7ZN0X
CqXi3PROFDKio1F68XKY9f61rcgHR3X7UuBOjFap3V3jfQvVIp5zjLny/tUO669QyorH1HD8LdRG
Z222rfdclBp7EwIua/fAh452icvaf1y7UnoQ+fDv1zPYknUb8yPem6j+dW4yH1CZ6ZZBpmiv2CFz
+0tfM4+HxRnIw97NbA+eM48BnepHJ/hi06oGcnedzRiBJuIgz2SfPPRTZeFX+JcY4FDdbq6HGzdD
yEB1cushDakZVoN1NzSB/SC74LLd1WCHT/AlrQdVww6sjUydx32aFRStkzc6KIXRKsphvmZjenIb
IIrkDWBvTKl+XaASjR57FGmH0ai1gxP1QKDEcJYZ+vW5KYd5iMEr531E9p2Hz2sMud9s4SsGr1rR
LhES0F6QJ+opm2ntEQ3z+VAPvrdMOg2zK60AdKJEPxUf6IdVjN0DYDHqsWo4b/1J7+47N8MNRIT8
uZraKO2xCdT5EPAojV2rBcHOKylg9cNxMsJyk/bNdmahVxjd06KDanNUOTvZFt5/NYogr7Eb7vsu
HL+Al2HXklkjZCwdrWMPRWejRT/RUE9V1pKe6+tZOyZ+tEXLobiLEc3CkTQLbkzwwY5Wv3XFRt7c
2slRjo9Ry/2sG7ZxZmVopuOmsi+93N7LM3lQMhX+WhBiBTL71ocB2bQ854eOs/oGRAo2NF2WL+Pc
AFQBiP5oiEMZph2W1+L0OOuxc5SRcugSJCf6yQSaJ4nctzkyEBu/fVO1zxPmNrnZl6+xVaDTn9ru
TQiKeDdMUb5RJuopkWILs4rc/olt1jk2KJKPsZGtIUCcVDd5WFyPeTge5YEb8HhEzB1672SMwbUY
lX1yNBKjoRztc5sa7YBIpZgbTRmqhxmgF1y8xIg/lucRK6qvTRVNWgv07nUVOtW1T25mBnzIaaoo
pbaSQ/Kg4ozI47IMhTp1jr8Mfwg/Rwak31dNV8IK7cb2vlfT9l7NQE07FgQ+2YRNHd9GNtIbYlAe
6rQRpqEBqN16Qk7QCJWFEUb2jd7wu5qiEPQNsad5YTpJe0DUM3rs0/Y4alnyDUxKNkIL404bYReU
N0+xQ0WPsugL0g7D0g+HYj9rSIuDdn+Q/VosbGKLbjggwBnftxVG7yJeRUEcTL5iH313mG6Lkd07
6o/2yzAgORLOWX4zokt4k3GHhSvr3Jd5sXP7yj9YWMjv1Enfx5gvHnzRhf+If7g05ZnsS8wN6l3N
OUrOlvHycImq7Ok+CVSsyMRiHqYPezubV7j84dbS1NGrr/TbCnL1c9TZ08YyR38DJG/6gjvLdYQ8
3BAYG9vIuuxH/OxXnr/vcjse+dUJV0lP9UBRAH4EntuhbYsAn5V+19UxWceRGe94isu+JBX81AaX
VNsNH5S2OjrJ8CNvcl5Iq4EnGIr04I39t74OrftWHIKJBORUoqFelwjZlhUwW10Jlb0ym/75EISe
wN6Kdqg08SqryFV678OfAyMZbldTvUnN6kccsm/q9TlB41XF/DBPNJ3vtgsYVakKAM35hLi1B1U2
jJqVjO5glb1Fg1nQUchDi7Aohfu5cWOdoiksTrwIYRjHY5xsak5dnBp3omLWqcO/jMxiWMYgyIls
TFzfyLkOxumkmf5cKy99lGnllLKXtnRc5dzJbR9YyTB6O79p13bvpD9UJaKWgEvxbV9rIH5zUFEG
gNtv3BXXMP6yc4QPamGf+MWhGuv2vuyhg7mxEuw0AwlEFbryHe6JRm5BYeVXodtm1RAt5ODfJkxi
Albg/ESox3H0tmxxqbI1TnuYsa1l8w3pWjblgDxUftIdLnHyLBUztNSOeABxQB+/ryIHLs3BtQ24
B2JYs4q9RkZye1nvEientXoHUn4qyTmqt7jLD3s2T/zlHZwzV0YR4JMbquOt62DSos7cU2okrVd2
EsdbL6vdZ4RTvoZF2N9qShY9Bi7gKiTJnjMzUYUHnI0iHFFuhYlyKdRY5GgUtnsflYT7eg505Ezm
W3bQ6hfNcjOSi5a1Bzv1dij79id4y3bdFbF97oftzY+VjMtzxeENFNG8YLj/aLCH1KaAMPgPmd5V
m7Cb424nI+a5RAHCC4u3ELmMYdj9NsaHNZgm4VFtvJRRbu7DTiNdP5M3gYdU20gX68NyHMKO38IM
j63Q7V7jiB9zOTrCWqiAAb0U9fA297zceVTO6AoXOiyANIS5ILlFerDrNWhCoiUPgxeN57M4s/9D
XyhGZcjM3gUTUu5BWBahySA7C771sFiiiqHzeVI411WHEUfcY+1uxqkKTir8YusBekeidenXRfNT
Xw1+Fm5jr+H6+zu4N7uP0+QCss+eajRlnBiG1H8PLhKh8aQb1lIGf7r41JbNPqn1dejHJF+7NH5R
/bBaWPqcYqWiqveD5j1VVpi8TJXdLxOrd5BB1M3bEtgWqOd0Z6Tmq9bw/MRj6VuztNIRlmaFwIX+
u8+shgFmW6g3NxaoHzntb33JDNu+FVOTFA40hEw8HZ2hWSVF2p6/J1MNw6jSeZ/UMLp2K18IjkE7
uW3K4dFRU+yTxNdJHuTUuq/epso+XzHVw8hTiJxUVC0k9rAHccemdBW70JtKpzeeZxNuSgHk4eT6
XYk/9ddadLtKZhzgi8FerSPj+TJJNnUd1N0fk5iH8JoGswHu3VXRgLlwtTyMdj3ij2Nph/AxOoR8
zyPjBOJTxMhDZzWCMtaOS/fPgUvwebLSldU+7DmcJ5uQD9osxsjNys0FPj/WFqV36zHXUFnBIVAF
iGNZjwbK4TvTMKFQiGYZhcbRCdxvMlZrdA1xNPjnYuY5YLLQ0Y6Gu/NiCLpC4eXtkM3/G5fqSIy6
QJJyJ0fKVxyqcHo7I29Ald6Dbnzpeg8zlAriDF7Ty8vUy3wr4XkzcwO8bn+va3WhP1/JdlTG54Uv
o5epP1AOEYiEDHporiqIVE+deQrmAr4XZqv1bBmnLvMp9srTeYY7OuCKtZJx5ylJ4noHBc1e2Sfj
5CGIE/NkRzwMJVnTrT4N9LXglP2+hoz1sT86fbqOHAja9iXQ2/hkeI6Dp4A1Hs4fVv2XrybRF+Bx
8Y3Tw9CTn9JadUcyu5BwZRQ/Jn+bFAB0AHY4AK3iSTZqAuAzk2kehU1RVFv94+g0/aNjXHVGHZ8b
9dC8dpmR4m7BEA/vlALIwWxkUycptpVrnUf77ryWbMkFWSuFkPMor5UlbNddLOlCHanZuaysa42X
rRrcml0nsYelhVSkrjx2FD0XSjg0u7Ltkiey/kCdKHdtMiNMsGCq7bVlTeUqDbWYqmutbPuhMTEz
o6nCOtpDPwQ7JppK6JSnLu+e5dTK1Ps7sopr2cJCJ3ga1zJOXgh1+fVY1sWxtqPr2RmCW7ND/KRV
tbvQLbS72IE+ChX1pIou2e93eXitU+WlsvY7jJuB8Jd2MfoUfYmFEmM++9eFKIzM2GOtSvGEpIrn
ognj5RJEwVF2dW1RHrQg/iLH5EFOcqPCAe9OPJ9xDrW5jxLXPeIr7R2jrotgssUu5uiwr9nT2+AZ
kbw0nmSTVwKU8tJ0k2jRZKAW/Fg7feDevGmV/aEnqovM65+ZWdSrdIpXpqlZaIZ/yszWSWvZaTzU
X6Kgnlam1aOh1HVfa8zNt0U+1uui0qeXkr2/YzjdV1+xh62lVfUaWsr8YhPfvcdf+v+Mr8Q6PVKV
Ly2/35/i5frv15XrQw96ixfrO6WTLA1XHcE71zmGAxAekdwqvgJSmpcDYla7JJvzr6NVbuLRTR9x
bx9vakz8QC/Q72vJtEZhDxynmKXP5XeHWuFtX9rFQwjOAhRZ8dUYSFeZEx9c2QSH4VyNQ0kxnH3m
s1dv5eQwnHj8CgSbWCxdTtREecDHKcXS3GsevJSjPFRlYe8TIMqXLnh/3O5ke5iSFyjEzVa2Pgzo
/CGwgmlL2NHG21J6NmoLK2dPEKjIdyPWXlLDNbJnSyVTU/tddCIZlz+z2WUHNCOEYjf2ba+V97Jb
7+PmeiJdgRrTlD9naYmQlRvMG7kG6V80l7MwOcpRARJMzJ9J3Wt7cyrYuVStm5/kwbxylCI7abOa
qBsTeBUNR8+KE870lbGk0Gn46cmZUVVe/m1C2ZGNqmrzV44MDJooCUAFe1DhQ2MBpwATZDtW+CZC
Mlrk3IYwS3lQ94OjXkMRFV0IbxIXNJgkJJl2OjenDlnVoUbWEX1UaDhe69zKaLl+CVN6dem7XEMu
L+MCfwwhwVa7S5ecIK4TzYN2Or+883WG4e21yGDHgQORt0jRkoRKS68+BOZcH3Jx1rm4TV/JdmpP
XYsCex1tQwIvMZcpsu8c/L5MFybRVlXL84QP613icitLr11crY0QwbKF3iCloPoWDyxaWe4D1YQW
26OisJeH3JzeznpgwiXJo/e2iDmHy5ky3BRrjOiGeEpvbj/1y4iZLcjyP9+PNKHk/Of9CF1jzbV4
HHYt23K9T/ejyApb3RtH9BBUz/bqBS7Jr9Zco90vKgCyMoACvroqTRinl9KAV2reNUXkL5cueVbq
/3h8gm4u3XY/sK2SK8LFGXPzUI81teW5gbMGiXkZlIr5kHWVext5FFPnIa0XkV3gnT64/Z4K19+D
W89dmjI4RUPnQ3AOKq6rVVxZBsoXw1TfyUNU6ck1v5lvfWRi67vabBHzTxHogipe333qk005IOfK
OLnU3/ouc+U1hgIcgZUjMNfhQ77XUCmbRJ6ykInLWOQ1ZdtVXRwMKJDgE8vwPKUI8Y8eIrtiyofo
1BzaGQYA4fhL1Yjg5wZsE7HQn1eQa58nfrrCeQnZqYvMqZzHMgs5pffVF93vXo1YgQzU5s2h7UOy
9o5vnOQBOUPzVMy2sgb9j4GKGEAQNzTOp91YnWfY4OscFPiLYBOjB33FlzpyN2LBrMQ005Lre0MY
bC7rnBerB5zTGoF1b7ZphXYzllwhMFkOhVodrKqsT7IlI3TFfIuoTDt8wHv+c0TWNQ//+ftiOH8K
glNZRcAcgWUhiokWJRnMPyurwDajGOixA2zW/8fKrLbfqfboIJWNQiD6qMUABtLGkiZxnH09FM5e
DnceALb1h0jVgXE+DXvTC9FalQOTWOfclhPlEuc2KRSKGmSwrs7XkUORnff97nKNNDF/TW5XYhCt
6uHy8grqSf19jUu0GlLdqBGWyEmG4DVNXms3FfZmSv3kUBtqwp+rfjv71OcrE055NRKNckDG5ZgK
r+eehwASX+refz/ofaOUa9nu9YDnRxFzGZZnpqLPQpcEOwyeVvsKvYIBvYjzeVgAV7V8f3Pu9AZj
Pi8v41FuTq9NaIqOkZjHdCzxhGAb+A1ZLVikRa3CFlaNx1aPdiO2Jt9mKkPr1MCTTTbjvFkNUEOe
6lAx9nkdHUjq3I7qnO0zuwB03BWQB6ps305htlcGqsZXdocFMiqZ9CJbbDoLp0Gb5dzxYUwGNCIK
cQlEPsDPgOpHOAmzINaS16DizVKX9uVS8kzGyFHZ/LBiQ33KwhEbyWgu8G/jLtM+XUMOyL7zf0Gu
IDsDVMxXqdP8kq3zqDw9/9c+dJwDhM9IhsH0Ok66ZWe3zve4x0K7R0TroM+k/0yc7K7G3nW+U634
rpd6/jBleXXd2NDp2FpmBwxr6w2aRa92l7m7UAUBrszioBQg+QzY1bLvMtCl+Wsc+jCwRGymNTmp
xKDYpSoyGVTPstvLgFjXK6CJ6JPrL1Ozde6mJHLu+O/sgjJWjrKF0Hd7i+TcVWNZbbwgu9jv3cj7
KuNjMckjkbYZcrtZyAlyoPR5ArApwa8u6xp9DnMkgPnAz357owHUMlCUhK3apEet7YxNpCHGLLou
/aRwoCy+h1WqASEUo4/VJU6ODo6rD1dyqTihmO84ABnEtEucHCwQtlz1A56F4bL+lUQRwkI9NJap
n5yb0G3ce1BRwTaqSThlcpTtCEbc8XB0bdO9n9rO2ukdJFEZLA+WUArN3a7ey6Y/j9Z+7tsfcgIO
q+69bqg8tUZms5MRHjWZI8K9x8sazezpPE5G2kaBzHEfTSDtqVsvLhFmHrhLtoXxGnE29S7QDlmo
t9c4yrTXTcQX9+rSlmeXw3+JkcMy+rzOpf1piUtTnv3bOM1Iv2opNPi/hZV1+/aqZyV6VWrUxwtF
MQ/yoGglhrhmgNCHbI9K+4z5jQHv64+QoG4TssI60c2sNDtsJKlX/w65LPWpT8WzemFOHU7o78Hy
kpfmZa5ZfR109svyKpfu86Vlm++vuwpr4+3FXgIRnIKiphbFJleadIUrbLnRJZLInN6aldlpZAvA
8WWxn95AcEpvTEzlDl2NzYJoyf6qQinlP/9UayaArD8fbSmcaQ7WF4YKtspx1T9/qsHWmGQ6S+g0
Be5aipnc1KgYfkNrF6vmLC9gJGT9Rs2a6bpzjPhohqoqvjTjo0sx/YrNpvEjNDAojk3zl5niMB78
yMAc702wn01qX/tRluFI0VPVmQLqxPJUdsqwT02l77jXy045fJkt+5SYdVgZIcx50UBWW1QCAiUP
fZJ54dKRECjFCtEycnF6rLrxFRQYj9dy5BJeyphL52Tiz5326kaGzNmMXoNWU0ss6ofQgrxxzj6L
PLRMYYt+vdYzIBt0yYNMY7/HX7rk2Xu/XEcu8d5/WQeqHjlygfGPxTVlhIyVs0Q/te8Mtn4Pa9pW
hJZmle/lQcl/n33qiyMc3qBdKhynLCTcNKgjolaMv5boTHAGYwhBv/NKf2+fY+XachUZ76JwsTN5
0vm4/PtLkiHnS4o+D2DxClcLBC2DItoPoRKeD10+FQU5HtoxXhlvp5fx3Mu/t/2AXPj7lDbSw/2n
ZeTop75OLhrBvf8v3xzP/pddoYN4uwGoESChroJp/POrk9VwysLZCJ7szO4m/3GadYBtdtp0y6ZQ
i2NbVyiO9f1T50/wFDXQ+RvZl7TDsClq78fcVNVbsJ/EIWhjY3xSyrrcygVCJ3Sp/CAE2De+RRIU
4OEiZQ+MqaHun7Kk8U+lOCshVGxDijVXDYYSEIzehx10jPrZm44y+PMyMu48BSnSdNuGhGvmmKBf
Idh1vnH0G9XAiiwP0C8zfiQY9Bw+dMkQl7LkJqLUc1XNhXmUfZe5sg9RVQf9Q26Rl4HzorKd5T8L
N5wO5y58SkABjrb9tirPoOi8YtS5R0rL27gq1QnYZ+HNoJjlsq3S+evo+7fVOPj/aEO1Bo03fc9V
6lW637J/bSIfDj8kVwxq3iYlEY7zuu/etob2A5O5BHUGSo3AF3xNLQ5BRwlS9gyyvChP3XDOMYJU
KD+LWBkzKKFQOBDly951ecbLw3rZw1VG0xjZs72PsO3bqS7aslNJqa7Js0sfwKEVWm75Tg7OrdPs
5dl5Ldn+l9NPoXJFp6tOjYEQyYcpl0tV8DPhV/fVJlXTEiCjXZKyogIR5S6/0H5fnngEhVjbhhUq
v5naryvXTHEaF+FynP8bFNcWZY8+cO6Qtax3JKBQe89JGJ/0wLKX5GYMNCCLEWySq6g7VFhuzs0g
SsNTY6fLKZucvWydJyst1GZA9ecE/tAJvVaSDcs6L8cCr/gKW9EoqNBPyHAKydnShQuvFQmBOnGg
EIt2MLLjj23fRpwDh8cP7UFLaj42jboM+vElHtP6HpM9/aBSylrUaT/Bb2peANvW9wjX6QdksVE2
dYLpJfe7D/HsTj7Eq0IbNVDCuiW/1Wxto+LRxHIA85jREemdt0PuF9UgpHii46AMzioqdDTBRPNT
4KWJ4E6J8x0luk9xSamhUycDxxZ1drJh2erc+eEyclwd6+iqQ4xifXkplytc+shzAv8zYRaq2Tp3
6/o2UPSap3z8yL0yiJF1iJpznxyN0vTke5G57+y582Bgpu26TqiFyThEIkDgQ1pHjkq9OYe0XsIf
HEPilVzZ91m+hUB3VJx5E2ixs0UpU1ulHdKbZVdOL1gufg3GQr33UQSmpppYi8A0zv2K6s73QU7/
Jd4hPtTol/Ed31PI2NdVaTanXLF9eFVbFE6o3CYDnzCsvlByomILvapc86mK0XupzGfAp/wuqVH7
PklG2YH9NimHN7QtFb3dUmS/QigkZhtvWjelEbnfZhWT1cLx/Dskh+y1qtYTP3cB2Agj0dddrGT3
laeWi9b3XZxex52lwB0pCtt6CIrgZeDuAdCKrjQjBULpPVg5oom6YH4D436fhjC17bZ0N7la1MdM
h5/aC2lDZzLxmYiUqF/KTjQowQwgVb3V/fB1dlFuyKbSRV5HbP5isfm7bBTPu0U2fzLusimUsdXo
f4yVo2JTab5vQM/TDTPfyVi5H70s/r5Z5R7I9ZX3uF5VaL+vJzepcn/6aT0ZUVcu9mIlSoA4THGL
FodAs1POkKoY3npMTG/7qznB2WLZ4PmA2SnfocuMvHQZv7T/3QpyRdsnkcI7z6MWW93sh28MTxM0
ob3Macrs5qVLs7n3iKZjGcM+tOK35iAmXJpyPurQb6Pn5f6cq2lDLKzzEupwBdJOsKz746ACuTWV
+D6K1Pheo8CzCUNPQ3SIphwAipzgTE2lQvbJQ4yWWzZSFT53/V7oMunfLjSW4Kva2PiHCqN6jTSK
cyKpTaLMi90X4YWmap3902vaX3k3BE8GIK91hKP4OTQMkw+hSuyfQxuLGuklNJ0Qz21AdS27avq0
qgz1QYOu5QuIEPqBUlkMi8tGYc5C6EuNqq3kFiHJLQuikdgZfNg9fNhs/P1UrleUfMQvS523JXKb
ItfDLJgdizxtGqQdjJIbHVr35snHeH7URutBHngu/9KBzD8mbWo9ZK4dr2eD0rIczNCrPFmh9iF+
jusvXhk1x3iHS4WgUiQ1RWdDbW91XXOfIvOZanD5bIMJPfkuaX4Z5DZptm0dM1mFgm9RD0awxIPc
3Y3DXDwjd/+UqmRoQqtwn+b0q5wzD+PbEp2idYi4+PWmDVBshw35q/XaLanG8Tvg72DhRal5j1Di
tNaz1qCgXLsk2BGFVfNCuVfwvb6aO8f6XjPd+z3dD+Pp83QkZ7R13nnw7chfJMHgX2ta5aEI07jF
toYKzjc1z2/Pne8xXexmt0gN5bcyrqlR4BNeLQiSeYHxlPPpPY2OBm6GFpYs82koTXQfVP08Jlrn
yKw9j8mWoVMOD/TwJsUd4DMIcgzc7CAGJOhRYhkvIXqf5gcMISEe65QUBZxShskzOaiqxiJyDBPs
OIlwIcvHjw/gA8NAkXdApl3Tv7kj8nsdz5m2Ffj/pPUPNfTin2nB71A59vVDb5j6mjch3HemUhxT
b8pX4EU+zCnb17Rqkp+xmNP1BTXaqlO5OQ0R7Pw6gJvnmWG+xlXTehjsHnJipT27iSWNNq0HcqBg
olrvNIhPbJQj1G7nmP7KeKSQz/ERGHiYrTOq5CoIYaVKHgfxuVIRt77uqtJfSJaPp/eoy0wOAm1i
FENN1PYTUznK0W74aVW5/vS+hOy12Kpf86ThL+QcrcaNNxwbSol58dDDgtwNnWWwYeqNY04paImS
0bzoRo99gOyUwzAizWMDxwECi7OV/bJLDspDpvnudQVc7lP/JTbSUS5rdYTULlc8X0e2xerwQZwt
GrfqNiin6lHFwSIhaRNeibOgRpbw05miIuUi+yi6v52pBmyTbuheADc0e8xBmj21jWbv5C0bAtk+
n8reoVfoladKOSwQ6dJ2siUPlyX+PkUGoe3b7NMoLddVhTIvrhnNDf/Z5qayO29TeMn/cvZdW27j
TLdPxLUIgvFWOavV3Y43XB57zBzAAIan/zeKPU1Z45n5zvEFFlEJlNViQFXtXQEQP62vEq8WVzqa
FWRHHrNCZmi7pukcCgXS3pYUs/HDGrPxHIoWn9flLEcPb2zWx4GtDfXrBaR1/KG7n0gJvp+Gf2ii
iDSAQ8JP3mzjD/AZ1aRQE/jMGuWTxT3gp/JwxBN3A5xoT0uKSzpaxcW3M7YfmuGpLWVxmeV01Evv
R16Xcg+soiRYBV7LjjRwWcbByvRNgE2WoLpE+uRN82gzmf+qHtrqGaxczAy/F70d70PRjIf4fRj6
ZDxYXX0ovbrfosoVEOikJbtpbkTGmwtZz+qHMGT3+xC9qSDmZncypWkiRbRG32C79awgW1ZIQm1T
8BLc6szyb66RXIpSj880C3tWPwHxf0EGubJCEfyPAA1L6TcQml5w4aixC4u/OFDQ1ddYHRUxcPG7
qOc7UpCMtLOiAOo2CkCVi6MIX8m67zrsgs3C0jf5jqY0UBwOBl6dGbiIVWipR3kmeL+8wTlXauCB
iQ5+e0SZVuGcSY7aB3TD0LzUbWAYgLJ7S8Z36toDypryI1nZ/LSAkfmV6WD0iUvvc4Zq57XUW66q
Bo0nvUKnOJWuu0CHykrHvbOwovo/LCgGTwt7EfV4yqxM7PCUY3iIPRCmA7PGPUgwRU9HY+v3oNR5
n5OaDB9kft4NIG1V3jQY70dBoTQ0nw5Jj84iE7SdYba8WzaM0Dl3N39f9k5GNhTibsm707xbbj4b
OqIz9oUUmzQtP02ihxVnu7uIwE3RGlS+Ak8ImIHYDhQAe4rKHj3ttjwIz9mQzB/sEkXKrThjL8AB
0Q64lDswAJ4tz2XnEvBf0MbgoUm9I8lBP8jwbg5U0EXU+ehCsqxDmMRI35PxdBhkrrW2DAYkuF9j
0ZSGrCjw4I4MxXqWUQRamOfaUugaQPzGFpQ+LigRDjS0ILABYmYChPWQ2/jOMwmQTXU42wBby2I7
EnKluZsXrlsiXBl2+B5V0Cm+jPBuOICFJb05lV0d6tysbkINPog6LJY4JxIBXrzCX/t4AreAc6IZ
yZVV/XcROY4MvAFkqqxmx/fwkwidSHtZoEwBbZn6JfENucTjkVyXYwCABgf9lQs0ZrJLGQOf1Eov
o5nqxiJXWjfpUQA9gD+nJyG5UBi3UsRHlrkn1ykK+J26PQNYH/lOYchYx4s3GuCSYnO3HPrB7DNq
TCcRuVD4tpXlurVyfSnY2J5kwa0dx9bjodHUs1YjhxT5UUeWB10N05xL869DUtGcvGhKA2olMtRr
dAPavvDdAU0C33+F2ivwugDyeeUMwJGh73aoAggn1b3Z/THFoAH0jrCefHT8Bqa/l1lPsrslad57
bFjxumiXd9XwYZifQCB2IlFA7UYmqFyMzMVjCxXS57FI1pkBTGWPelTYwLMTQGtPU8sKujDSE+Dx
hoWO9maU1DraUwbUq1ubgIvATroGdbWQ0WBKFMYyEf+kWaHMgI4IZGxsN5LTbGqYX3NHmNfZsskB
9WVlBlBd4EdyoQUginPzckdTUuj4PYDwBudC8UkxhgDp+KdzqSKpoVSvGqfzADpQEEznjHMwWdCf
/MzlOxBiAS61dAP70KIf2QQjlGkBBQ7DaAPNDyzcOPRsqzRBCyetw50DqaZ5jhZUlGdmn0g2UNBJ
8xhq0pF0Hu6WovWnU6GzIqO7RekkqgpsD72TfKr9MAf0dSS+NAM6O3xcbK6BXuCO33gfSJ4KCULW
0eO7etTLL3n+Eyxr46dAVPbBC/J8NSpvqbwtu3rzZob2gcy7moGpMXxmg58vG1uLBBqwm+5Y0aHu
G2qHBPMyweZIBuQ8AaAxCGeNl5rGFtxXlzuXJgJW+3K2efSeAqVe+Cdu0OmG1LTMpJjn9hBVuBao
Fedl31e8O1MxhPUaBOclsmIceQfVRzEAzBw9kwIv80jSbUmWq56M2YSm8zCblELAd54/2IjY64Ew
HWMrWwWkwdNbtH9MI60wq+Y4Fqhe1nEQ1tuqQt08qnqQRArBbbbNvDrUUOk7ArSR83g16Tlj8dUG
i+DOhdciDLGBj+YpvDEaeAA0wgraMkiudWw3Jpryh91o4Il3cgbjGfYIIr7P0waks2bmIFNnopPq
KDKrXdka2iAmITr2YCABwBluSjKeXKZRt9os3EyWAIyKjnrS/eCZ4a6THjudNEwRJpu/e00RJjlF
kPYqkS473C9/7zydxHRCdMYJXi9WIyB90QLU4Aq38UYLEMGak5+jEcmCqFd/AHXyRQIg9kBKGvy4
N9d9VYHj3QKY0KLKilx1NWxBFYy2TOXhdE2E/9MU3Z9rPamR12nibB0kaBseO7M60QCO9/qkOjlP
onJRiUuHk0ZZawCHRINz1DV3PqRmjUQN7+SuLMMalr8PpKKTzxRcB1ojnQUgR/jaiwMJcL2ieatM
RN2geXHUQGWGYedsbGQgUJiHgkYS0WAYPNu0HbDZZltSkF1d2hu8+ZtHdLD86bmjj95dPH+HYJw/
05FtA7G/dPtiMysMenY3RNkdjDjcY68Sz+m1eoqfDslnqPHDJaFQmt4FwqwWddpL3cfxuWLxjtBZ
Rt1mtzwIkVLQ+QcJrNabIaIdYbr46KO7gcZoR9AtIGOedLPfu+W7n5tZAMNK15lWRkjGoMD6QIPl
tm9HfeaZd7Iy1JN8QUKyaZ2ErWskqZaGw9sedEa8Ouc+eibx/oB3MsxIVI3N29EswzXvk8vceKfJ
EFwcyuLBrM2FsUJRcI9+I2jvlhjL4nNVoD+OLarGfDbjEJTZogKJDgN3hlZnIA2sgKTRAzoJ9ymu
feV6OW3tzrZplY3IZACjj2xz1vFl5hyzSNaA3YvBKle2IMX18/KLC86OMB6z745leOA4/BcLAEV7
C6AI/HOM2SJqbDyE1x0Xf3TosMAriWbgfy5CBge7Uh9oCoxrfSFNaXxo05I/ahsdW2azcaWmszFp
5ylFrrqSf7B1dNTMvsmP0cuMzfwzoL92dOHVuPVn08/j4QdkRaB1jUSRbx9+QXUUNgeeJZcYeGcX
VFzaql8hyOI/eJI1O7CWoJVBTTOnaXYhmOH0rTUALkNpJfJi4CtU7QzKRKj2hQcZuVnUJ9Flsl/Y
Obi6CFRhwO7khvsjA14y+qoO7YAuQ70EGs2Ew5DGq96tvRfsR7pgKUjsHWXAUD306hmO+1THcfAa
W2j6VemzKg7DI8C6hiVN/8mp1wJrjY0wsIeZMn9xsIFOWzbCiPOXOhhU6gQ93oVEDReztHDZ2TZu
aWaknbPB9M8isR3QoLG+2TG9+0IyGmaTVBn3g9wk0kqOk8NsZ5XAyLNENq5m2eyrZ4O/13vnNLmN
XEv3deZdOZq/TlEJFOw2asITTSdZikRmYwJUD7fSewVpZ+Pf+aKW5FZoubn9R1fymhejcCgUd7c9
b59+G1KdBJn9zjWxAEce48qznrXzKWqNXa9svai3QC80V9yO7a2uKtNMqzdXbetaU6EaaWnKFOjV
PKUyttn4/8k3zSP7kGnpnzl3kvrP3DaMQ9ZXLvCvgbhu1aO1u5MBRt9AeSNuBSNyEAU/SIn+1AbV
NnALI1AjD2iEWAKCqRm/DNgnGKP47AeOAZRHjseoDJXqm1yX+jm2Uby26IZUP9PcTYAWBGDoA4mc
zgHYtrKjaeal2GOwJvPWA1LJdEjKMXU6cCoCYlgFe/CkaRUNzUbhJS0i0OcsQw5OCOqVv2ujp/b4
eZhb8IEsGe4Fa9ETFeWgcnxvy59NpjBh3xuA7MWug9GPZz3IkX9HqfEqqavwGjv9M4pyw0MOTEts
nSjZmACLBADv5boC/cGVZDQU0rK3bqqBRX621sAuA74M7CCmvh3sElM+B20VAqoSoWigKG7tWMvC
AKlBnYP6UWIjBcXOTvZaDs4LcmHRhWboGZeAkEIpM00LuzD3+NEFy5q32avZ8+aWSblibuugarJG
AvxX13KQ1ZZsZRvcu6LfsSVXUr6vPFRaeHG7PH/FPli7enDXcbObVubKverRzf++stcKZ5No2Vfp
JsORBjNq345oWhhOf3yQ0ZT1xndrNMvNP7oGfqnKut4jz+ErPxL/Vavm/EoPBnosg+mGrWM/1NbR
lWg8VHl6PZggI5OHt3RsURZSt42CuMzjg6WbH8okRq0GybBVAWYrUTiLASWG8bpBYnDlxDYDw2LU
7d0ktES8icwUvNZaHT0BB8e+guQ2yH2Wg7MUBV6a1luTkiwKjUdP3McLlyv9I4lo4L7wdyl2FRQm
evQERhowIA86iouyIRK72bAq0UnugwEC/fxYwwaRG8BIjWUP+gLg6xf5R7A44qhwi4/g/UVZui6q
j8iRg37e6euPwA/64XFAYKgmJ2pA6mVWrqwA/CE0JQXJUPGjraccPXrmyhUgJMDaQUl60Cm9+ZC5
VZf1bZY9xAkqED2QXVpkFvpCM4GEW9afRQEwltbxBQqb3O58NxRdP03JJDQsAeBQeJAJ+Y4dIJUW
TQOgFYrgUa/zHIIc0S/6i6PUAZFUqeDoAg2Wmscy8BuJrHIuPBn1jekhqdvxIr/moDu+avWYYwBO
ilmLHySngeRhWQzHFD1jKfBJwRsMbtgTY96fIfIbQAgu452p9vmkUemXogj1i1tEHBVw4+ZBTlPf
xEd0tQrIX8qBhub9KDDYWtS6f9Q7N8abMchYHOrMn5r8keDehC4gd+fW/MwB+yPIwAALMEnpkPST
qlKFa03kOBsSgjZlAISBnyw13M2fa4HtdeAq9Hg069izdGV6kUN7BNn8iMxIw4Do6IkIcI9qbgML
qDED+US+XV9YOzEAXlaIhD2nqVH9R5n2Y0MVfr+GbqN3wHNM1zbQifhrqWktdDwt5pn1ZA1DXxtL
Gbjm1CLo+eBSMhhQ/qlFsAAL9bGzkWGjBkKSSTPY4CEwOfSoooJz3Ms966t6TzU3VGTTcM73SdN/
pwqcuRYHjbbBYgT2x8pIRhvNvENXgX1ZIUowLQDVUtz9MUFNkAztyO9gFr8iU9zBXExQFAR4oWzw
Fp8dkP7ZsAj405TbizQND8YieaInxQAz0lFGULPDq4Hal0mnZrVpWlvXQcJYS2wP1yit2+l1xS92
VsXrCuSDr3nuGIAxiZpvhSVOIwi38DoE2PEgkj8dv//Ec+599nXsUjYiaZ/x5pVsxr7UTnhOjnf/
Xjj8WHGvvkvbdW2wmql/zmNzO3p4wR3S+PKWAykgRAV3719RCMDWvhu3Z9NKwR0ToLe7QgfjFa80
I6iysvSjZwHV1/Pq8gduUUtpYvcXZV75oegjFGCgkgxEOj1AkRnwr9ig/+E4Fmj63FiuO88DT3cS
ozSKyptyqwCkLsgA8VcRFIepdIpKoyYj0OXIdYDeNrApe9+KyFynSVp8CVogGqcAlT54hlYDigpl
SqHW9yuQ08hVH+UgYa5CGZxdMfYnEW4mUeaYwZk7H//9f5Ebf7+lgYiT6xyfw0FljPlQfe0FfTBW
QAS41XFarGoBaBiQDYHgJROHwgqaq9e1/bFOx++D3YCrx+Q/z8j+mT+LLP7eALXhU+mj29s36+Ta
Cd3b2Znu7/ACFF91F1RFdusHnzq44r8bDLa24Dtfd78D57b9wgDdtWqa0NuLyjE+S+CG20X7JUVD
696TAmQZyipJ+w9NZ6TP4NozL57BukXW2/0FTJgF9sn1EeR4UbnKvTJ/zQq/uZRle6s7L3vlcZ+9
CldfN3h9utHMRgnucqh4uwdaQ/bq4ZIM6pIcdaJqqo1Fe+kKZGVUMHJwrHHNihpQCE2K67ZqRNWt
orpkMSiCRgCTkIip7R0WljmorFx9RbJZobW+UA4uGOYGXO5sy0pueDJIbkmqr3rc/S81wDcA550k
TzHew06kREY5uQEOCPTNSJjtUW8CExSQ+QvDRgFjrNRkYzsyRHbdSza8HkHaFIDUYx35LngSlQ0t
Z7gjSPs8EO1OcdwR5Rl+WEgwYcOGFhwAY3CIdfvzdDbh2JTIWld72bf9E+s1zXGWQFvZAeQPCG1V
gSeR1qiCHbNQO69mJJqH38km33c3UA37R9BY+Uce6fqmsAHNEIPp/UNUyKVZlsNno3f5XldwEA0I
Zz5HA1juC6utzmSG/MSS5CEqmfa9HeFPIusPLW5GJ1Q9qKI/4DwVQeIWK/AMFSAj6L6R1uq7xt44
AH3Zo2rkUxEZPxw89d1yhdjPTGR2gGY7fFVycKSav5NnANf/ndx38ObPZMWXhIFE6SAdXPCiw57w
lOlJbDRXo3kR3wklhoak8nYjgE0W01xmWv8EPLKFb7LkOsmcMCyWXVhFqzoxfgB6UPucd/yUu1rx
p6aNl8Ibus9gdGarxGrcc6pqoSJmNZs8Evpr0BvJogeQz8faML4CpcT5gFKiAigT0vveuREYTMI6
WIg6BPBu5H0LPOxpjtmQvKLXt1tXfmGcGxR/7zPp9zvPc6NrrDiq3c4u9plTfVas9cdKYW/GaDqY
jkjmBoBaEZ3OF7PCzoyyWiTKZTokS5rfxRlEurSRh8ZV9t2wElF8MNNmeYf4WdU+3u1myM8m70Fv
UtjBOsUuZbiqdfOTrunNBv0K1qHHK/khEmiqoilg4JFwmucxWkxQI6CMJst3n5A0JJzVNG2sBlXP
9Zea5d6OqZpDUMx8TyrAQRLE848o9bNPke2UV3ACfieZgSbuPcohwYOgKsDAowWU+4ZrYIOEvwt/
hznZm/9gm/knKwbNoF8k30t5Nm1ssMkD8KwBjx2UzYEGJIAZ0G9E8DZPjL455CUw8RekLx8sZ88H
9aygEDSdw46FP/zXy5VBt5pf4Goc20SfnINnNNNCK9DDrSi0fb1GxV7zkUkUNXQycY8AAvuEVrZg
G6ZocfcNoPP9MbDeBhNo+OTWBgjvC61aR6YevgDEGYwQYPeiWc8L9Ok3abHEN9HvSOYqCxTDTxbM
DKIXx8Pv0MFDLq6FenF8A6YYln0auxdfOD9rIHx+avC97EDdZa5oin37eqWZrdgDrw4Vo0mHzoeE
XRk4jD8KF3+ZkNpG414Gg00REp3xneNgQ4iUFMEdMwEaRsBA1aijnnYPpY+EiogzB3R4anOR5hmT
zpIgW1sDuC1dG4BwFX0Di1rhPcZResy41n3ikQB2ediCgTSOnRvao94sMobWQW5EN17rB9As9U/m
MPK9UYqfRhnH9brMQGUYAOBK8xVGpjWExtLyVJO9AoPr1VDmFd+XcfPoYWTd5u1/bWw8sdVypl2l
p5UnUFvvq0rzrzSQvAH+ItBWNX1FsqEU2qT1QwtZiyI4zXIX1VCHPG8+68qqlRJUdnGWoR1RpFtp
gRo5NxzxzJNEPOu44CGFplt7VB6JZxGBOdEv2GUA09wTemfAwNnH7dbPGaplM5E/obQUkKN2eCKL
Wd4kPcgnuGi3ZJa2PQfmrWWvGxQ7ruLaADZUUaanvAlzIJV79ueqa/bSc+MfgwTI4DA20etoyHHb
mAoJK4q9Wy84NsuVSeLFy8C3628Uzchq72wbQ3oCKEi+zlW0EtES4Kz94DWoHYDgHr2mlgZ420z8
YLz+KjXQ6vXjyD5G+BPJokx7KWoevI4MAB5txj4G3smo+zVu7mgWiQb8BaqhU0PeKTjQCM0+NOtz
96KN7ptFYoBntA3adDdp0XjBF0GA/WYQxmC77j1UpIWvKA1yD4S6YiBvqvcAPJ4xWMpIYgciqTgw
d+1AWwBiFO2jFrY6WJSouWYVpyHz8VKgpu9hvNp0wP2lZH5auYvWtvh2DlvlPjIQtrY1AAR8C3w0
gaB6R/8WJfnG0QLtzzGMb7kUw+e6i8VKgPby2nh83Dd+4ilwkEenrOj9P+0wvTXmgEabymb2Nh7y
n3XJqz0BEwcSAGWaBwK7vzCIe5Ca7PoaF5WoRVpj6eBvbpFEYYg/yHTj5al5xRdkXmuwMR59c7wA
9Mm8gsSNT/IekNabxgAJx6wgLVDBAFWbgld5DkKKprF2g1RFIu/BUbBlnZAHB6MH4s6BOgFsRTDY
GIvZlkxYYTIArvbO+kHhs+bZBZYbfnp/nSauXP3Fcr89xNZDXL7iCJ2RuIEAHZfUYdX2K8BSqU6x
v/zp44/C/bPiVbp/kOvxDmnw+O6cSy1KD6zOPj5Y4ubcrQPH9e7+oyi0tAF6Ik1hb2eP6UO6chWl
nTjPnxGA48axiNECqP7vZjmvAh119UF6F5xiAHUB/DBFPT5+CyP4vdwyY8c5SIbNsDNaiFbz/xRQ
cuONSEHsi2ZZ4+z63je9TYJdVoVgjCJZ2DEcVp9RgdydSdKFtXGeLKwKHatoPP1MMpROGGcDO/mg
7yx1sMFZMlpN/uRI+n9caA7hf6DFSDCdgzo5OqIFK+58ngP2ZduBwzXEZc8rk7OIsM+/yNnH0FMv
skrEUcqL9xgJlNHSbs4JsrIgu46C5JzJsO9QGelXa2Z53uJORXoaHPzOF1Vi6WsLqcg3z1ktnUBR
7fb7aWVmNgAxIzVnGcddrJ5mKRhtkRb80/bMdEsXfboRjL27ZsgWXlt1H8hlURzNJ1GN4lCK8gs4
hpqn2CveBt0an3K3bJBm/0veS56g088BThGZKUXqafyaAWJXSboAzSWDGvwS/BtehLqsWUErFVb1
ZV6EHNRKbTBipffFAw+va51aiaKRIsRb8CYsUMcQAjPG9orxOY3AgIySun7N/aDA/6v+JgvCfg+O
uu5CFrk9jAfNATYVTWnoAxBX60Ur8H4GL9fwu1vp3GYDlCcFW4C7BKtZhgTwJ9ZGxYlEWoX2zqzA
K4A6DTqhMgLqpIvuAlA6Q0ZD7KJ+Lld1aUokLcvYocwWdV/vXp1AGbyXh9mBZInvBNfe6LY0o2H+
jPPnduSwj8DjdfcZM629/4y+pSv6OyZ25KVlor/hoj0vXDIj2GpJGN59xj7W7z6jEZrGScg9CAuE
0+IV9rvlvNgGKmjo3RQVetbbu+78rjq94ib9GK2y4pVxOzxipxzvxJM1GYJ4SewMXlvJ2WLja438
7VDJ8ikMW/nS4HeGvWyUQdPUs0f9mmrRLkM35YvvhPIFd8MeDMRWeaCpFzrWPm1sc4EaCjCa6Zmz
ZmVSPmkBwulD3KLzE2Sak7EK55bJjpS0AoVr5dsJ1R0yVASKENgoG3fCFDy5autnwk2I3oXdgJbg
NQvkm9GEPZy0lgDvFPXOMDkA3uHSuWa4zdUelZN33r7Rm12tNrFIREPCovBuSmYuenAe5KmKMXsJ
wFvu8Vx5Zwa+BGyRkRstkbQoikHnRwfw2Aj8YK4bH2jXtoj1cWeCTm5JU5m77Bl/n7SZSxLA+PGF
j03hAwA/gfzmOX+zj/JnMqUhMkuAAqj4v7P3BXa8YW8qFLkpfgh+ITof1w7jkxvHz21s+gdLpMxa
2maJnp9WNg7KHe+OUa7jH2jolHFitcNCRO24ujf6+3Eehtrkdq+bg00LhbqDRWMaga/2B26D6CJz
wA/PdGEcLdV5YdShMQ36+xHJSEt2D1PugXwv5gytI8rjd3ak+Pc1ABz2PIik2dKytTWYYkFu/8Np
kF1ZYx8vLY39/DF+t+LvZLQEtjeiYxMf/ocPMZtUZYpfw/SRYz7uUq/Y/+MK5EZDEBQbQ2/EflRI
bEwNtUJwC9SLLopnDo3Phx2JSPlgRoqasNZmX2z5iS36wl8n7Xu4OQod0RKzyRzej71mkVdGvZ60
FP7fnSmWqaN4Uc+u85k8nO28BB2ZaAxaDWPtbiIWbrFXhe1DBcKLfnhxNFj54w5x15DoRAZ43WaW
8SbYJkGu/c6pEJm21CxQCKZ22Z9zNZiW1p2LptpJZoLXRM3Q59ufjW4EPys3611njB8AvxE/xXoR
PwG5rcw6cQPGprglXq4/RahYVhMSl0OX3sSxejchadMtvYJ7T2THy1FsLIl7k8lbe92G5rigDXwa
EnWJCwyR16vfqYVh/5UCcGIeb4BsDmBpO3I3bp31n8aw3jOnYH808QBkdrzCXcch1o51WFirps7L
P5p0QQadjo353HMb0Gnx6ooiNdTPaZb+B3bUtgUTYHXF/RIgeVaz7zM/e0Gf3k/yjJLsj9TwrRcX
/bN7WjsHsTOtbXOQYz+snfeRtUJ357w2YAHf1gaMe3WtXTxts6aOrg5YtNH+ByTyUvBvmmAohqsa
eU2R9DuYLAfQQp0Xr3aH3cogQeMz64zJFhACHEiw0Zut5oAtXur+M5XP+BKIiGOUODuapoAvWBVB
DVCEsQG4stLO06EOozvj2ReljfKCZIEPegjwbNZeHnztdaCguNwAVqudYp8e/Lwk50A6XdS5Xl1c
15U3qWXfhbLH5RxMdIAcP+K9P/sAPBhsSkAuvMZdyzi0QCWrFV8yiTpMiE2whG0T0+7BQoeOUMAJ
iWU8mtbFA4jECtvQQKePWutS513OF6hjrM4FKnGmKWlSZY2iBHCfabqGuhFlSBoUIwCU3WMHCkh2
k9Y3gSHoM8624KsoXQD/O+4Oe0vfplhVjg3bwa5eRWOMezvAa19fsuBYLl2GLZe2iZpn1kTWTtal
h8QIpjQA9MUHF2Zi7DxdmKssdoxV44XGvpbhsKQvpgAk9L5VUypzmqf0PdG0CbJ7494H5vvsS9rZ
mEKRtlIL/Q++NSjaOxmaN6MQ1a6z3HiLLaX6s+z9VQaimG9omk9WVtjrpzEE57wLQGKUYkKhWeUn
p7e9l95KzX0JcKC1kRbO12hAMSf0RcejtZ92wdHx8uw57vm6iIILYKKGr7oFbjp9qPl5wFbLzclr
EBkolI4iT3LwBkZvCiOVb4omCPLJww2wC8XRTAPGHF7yELDdOgcvkQ9qAHVEg9FUSCE2Rb2cFaku
/mY3GSf9z0iAp5dmZEZHsytNJ1vvGHl9eCIrvy7AAzsr6QjANNoWyCCvJuhvUb8KrkITxVQOGgk7
ALH6bJc3KE9b6EnrXaNiyNZWh7KQKrK8Kw0JfujXUeO3biydwyyvfcGOUpcnEpE7HaU5KIexKWos
IuwmNFWHC5sjhL7QkCHZG3buJUurPQtAq2EXNM6f0WwMPjYDuBDTVMlsJGJXdjx661nW4SnQ6UR7
shKZP1tlFl3RcbGZDQItQs9/LJEcSoW1b60qWKICoz/i7ME2P8bGl8YOwWQVgJ2uBt3uk103yN/1
jH2JSpahfKaJjzFj5cfc11Yk10cz3g7IHW5L5V/hBRw1Ad3HLMq1Qyo5sOuU3LFD1Id0YJoBqLh5
rYSOAp4Y+WpeAQQ/HQFBWmRDcWVt7h0D5CDW2IbhXy3QjhlDlX3//7NgKgb/JUbT3xoxNBORWmJV
yLxMWRbiUzOD8YvrWNZGV2Rrupv+/PeMNbOdX6H2XB3v9NxB8RWKKWxA7j2kCcrM5IBZspKXtuab
DFVvS6PP+4+2FpibMC3CjcX0/mNRI/nsA+F4R1ppIrFYKZZx0vq++FwAZOpKymI0Vv4QdC/F2Pmv
dhYsJnFX47U9Lp/IZcTt9JRrPfj6Srd7dvHeg3pYL3xJhImd5p4dcDMNX2gQppBLv7TAYaxknhkZ
6JUeJwtyclCet9RwpdkNgdevJCtB1vfrG1Kr0lB9lg+bWUEvPNgoL+rVrK7ogYHemboxyNZjgNca
3UvEsQlacZRqoGnplagrkYP1ZHJWbmcTOprtyI1kXWtHO20wDrPtg1lFMUntDhxU9e5b4NnubVl1
GqYjNq7TOjvAOaKeeF6IzjnR7WhTGtF4RafbeA0Z7oUmGI83th618TpEnhOA3TEuvTCZ7cYeUBtm
NZyM1HfAna77a1DsVYqvmmWnAcmGse2sjQASzYkGM3Sf8eKjYJwDaxmpPmG8O7sHzbP0LU/y41C0
mgl2F3T/Yscp84FjD5uOmodJmjMkghaPBkMAQtkdScmhx+56LTP7peJ1dI71+FuO4vRXU5jpqwdS
jF4PymcSFS1+Ytx0MyR8qvQ1EC64X4DEwjs3fGJqKJ2wwdZx1Sy7vg+faAi6PHrSIvdWjBHKSVKW
u+DQk+HBMasvD2Yo+NSAPN5e//3nyB/h+1wdBMOea3uebngoQ3ik/x2j0rAiNIR9GEXorcbB4fsw
8IEu/xc7ISvYG08hyUBKP1lM9IOzHVXPkxbdFceJlpBkZBIpFkPpCL5X8GWjLDr0BbUhqj9JfWdO
lh56TcEzHxTLOcQch2QCz6RrMIIXU2qN3EgxxZojPH4AdSYUi0zQO/YW4Xcrkcm8CLk1hAoToJ1g
KIybbAYfPcT87MW6cXPUwNEStWeglFyUbf0aCVtRLyRAvrKAX4TK/wJ0HVeaFcxrT+AbfAERLeCL
2tBCNs5Ks9XskGI5VGlxf0cepPiHIGQgKrC8o9i92wJpT277Gjd8SzWzGarpjQYRpO4RDQlb51c5
maEIDIUNwCWb7SNfJNccPC6LMTar3awgB3AF5SAgL53VHI4U8/q8BM1WbBblhhRkh+S4Qychx0Sa
i5oa9zL0F6VqcbKbF5oXR3FipKEtAzyftOZsQ0e2OcotABxaAILjMwOSMT6MaCHcopqwxqtK0BqH
riicbDGV1as5cG+MA017Zg3eEe3pxqF3x3wPNoRFg4picHnQSEazOcOu7TIcQG47DMI/4pXW2lY6
e6JZhlZCtJ4rRZTjQWNBhzSAioDvQCW8v1PEaFE8ziZxHvpHkiXk3EW+sR9AiNepgLNd6gfYtqT5
o0vcduYhRp0zuUxhJkO1VNrhIvPm+L501RnO0blbIw/yAa9aRtCvonpA+zaVz8kBm049zwO0Av2F
RYZ0RuGhl3fo9kM87kOtkfEL2NXaRdCEwUYmKYjsyJyK74BqhV518Mbw3ublpQcltetqwXHkINpz
UlBnIXWg1QuASeQnjQOCbEWHk5Rp8lK3drmzqzFHMvL/GPuOLclxXdt/ueOnteRJDe5E4V1mpCk7
0SrTJW8pR3393YSyUlHRffq8iRYJgKCqO5IiQWDvHke2myYOBkgVAaX0rZNGeSIjckStRQY8/QcL
NEj7G9Hi1rbCECWI7+9Gg3O3vvLJDQ9eBJZIYDwBIbSIdUQ/ndONKCb4UByWL7hnzLdZWBl+MYam
XNMIegymm/lIlsl2gTI0cJ7chC24M1nTWaDKS61zEjJzboHO9zlAGH2/iNIAmJXrqijac82/cG5t
dC3lQDxw2NMgUWaeG1nuU3eaBo7ICGD25eQVa5LRwxvccRUgwr1bZLwQX+s0ak6Iz4IeXeJso3Mp
rmThZmBRrRDWXuy71kHwbMIt0iJzhtZEeWZlr5d36u0qXTVpFO7JLnSH9ByE9rkGv+Qpn7Run7h8
T71SiZxxtCrfGtIOd4HYupKGHhZpqCndxK5wswl7MuKlBUgmwEhsaOCiWLr3LqhPj5tp8ato9wpI
5WYuVhXRf0ugse/oIrhhOsiGZdzyuIdUtfv8GVwGaV1l1uZLF/Fug/K+a9/L4CeKzvZxHSIDuZ9Q
aA8Clhhwx4fQxIbEH7sH3EGVsZ/WxRrZtMEvN0GKF2/Mn1VhPoGTfPhuNf13wzarBzDr/VUObfGg
g5ASJYrI+hZmH+7KAAw1XB2ZACCDgHlQTb5X1/VB1/PymRTduItASvM0dxAAOZq4RPKXQS5H1Uhc
ZeU2NRvXd7rK2qedGYA3pf6WObw6mQMA4Va4Tw2x53iadaYrzokmnw2sAWD2jkHgjCFGrwMYuMy7
VeVOLFnh7kRb9UFrblunDp5QfK091Xn5zWVZfRqaptjqQ9WsYzX27/4Bx/A8z41o2Jtf13ypzYld
acjinmanOdRbFyqrLvVcA7UeRZA42LsEjkJpcC3w0Op2D1IbFn0oO1usRdwGu8go4w9mKIttYwEm
hbrIfu32A0fquKyN+AOSSUCnHbgmig9hHHaoy9En7bOmq96Y9U+6NLakowd/aFHJ8krtoH5p7TI/
dmN1iuUw7kDIax9b9XDqEvzLU4biBqfB/8wux9pPmrKZAmsFoAbo06Fv9D3pEF9Dxg7yhjiKW+Bg
bqZT/w24tN5m9jdb/p5tGXczJYps4gI1tWp6ErMOOX//vkc1TOvuyIh6HdswXMewkCmO9LJ7IpWm
MZxhqocX5n5gccaSdWCq7wRQsv0q5fGZHgjtNPhiqP5N00Uq2Bl3R+VJelebOipjF/AI/zDOCqsX
WaLytNW6ZPb6j3azfzupcYaE7xUZkXNkU7ooIKVXMTXcySFkAfKz1B0/Igwe7AcDYR8C0NQ6vTm3
jnxcSnK836IZMJO6gg+PVGdDZiTqMWjB4PzTD5lyr55dO01pg1uRyl1Q4/zQpvgbBjAdP6IA7Tv1
3EnIpyQuokMtNfBFNAlIFUcnFTsvbhGNohHlWB4aAU4zkeo20koNB0lqWv7i2mGu7UrcuwG1cDiN
AnChwA3LwnXegsIkl1HwkGhCgvcmwSeah/pjZDX6Y20ha62IwnCWLYrSHPNVZWX9lmRxLEf8rKXa
ueEbkcn89rHIyjb7FvbYYSyixXaRga4xPQuURwm/M7Gggu6x2y6GUQPA/v/y27WMv/12PdNxXPxo
bce2/7aqp7gBxU6hrl4qKuDG5vIUSWGfcXawz9QCwfptlxQg1fjWdeDEnnvKNk6mGAQP72NLDVzF
iGLdiO7cJWDm7n1huPlGH1xkdSk3etij0jUsbWy+s+AS1cXnVmjOa6eZ3rMTD77uSOcVW2jnFej/
WzcW5ROJPBvxt9ioxzN1gRfNVg3Ai/fURWVnuwWX1rARWuO+6sVoH8IaoUTy1DtWvG0DfdTyDTNj
XF7XABGI1YNa9EBIwT4Ch9o5goQI+AHUXDTUIhkZLuPIDRbGrPAXF8u4Ozfg3643gGKIZ/+LL5M8
0DijZWAAzUdx8dRdflagHHfEXmruSVQIuFFnbqnbDmn+YNVIDFamIWUH2G2C+t1oPGUqH6DFkg7c
e71ekdaraiS2ugjMKyAuo7e+ibwM96PUkFrEwz6T6/STWYDnkgzoUYWFecFmHIk/xlCiLE37THLZ
Nhik09MeinIdF/hmLeOoReOoheru/7Y2/y2chzUZgQ3Tdh38zO05K/jHN1yUh+J//8f4f2DyATG8
a4kX6UzMdxMk3LVVFVyKIZtORQ+SikBHnuS7nFr00EcTJ2TuFLtFtth5VdTtdA0324uWHC9dFumb
Kc+a052cZpwQ2VJX7lh21NyLY2oFZjfhwtaclcv45WUrlBv5qSv/5e1GFHPc/IuXsTSFeju3AgXO
Mv/yEn08VWvN6d7ejoYubwGys+k0jcaaRGOtYW+DHV8Wed8OqA9g3xjuRTeAQa1xeGXpS1/236de
8m96liNshiIM1JqiDIXbRYdQgujXLmvGDWNhO25BnGGvAe6GBC+7LOMf3gR2dg0pWwN9Fz1TxufZ
slafyK6KNnUYsoOr20b2iWRaLAY/qLjYsMGr4x8yBlckAzC+j3qORntC5Viz0WXl4lDj1HsRNt9H
DZyUopzyh049qCsjHACxK3paRCRvRy9/QN4nOwrh7EmEwnVXR/kDnHiZV5yNoF9R786lEDg/hWJD
usXtYhUOnyKU24IiFiw7RdMM21DY8uLVnbwE+GO6xJU2+UZfZ9u6RPXrjjRj2P6lj860C7QB/DQi
zhGdTk35yFugfpNJ1sYTgPurYkTVjtxoA4g5kJ1e/ba2cWcLZMcL0r0bMOKZBdv8t0/NHRMHN/CH
CBgKZus4P+Bzc1ceOckSsKxAonwBC013Rjb7Xkfk8uDhXIDjVTmcXSA5dD71WVKgWdrgrI5sIBEv
RtTC/5nhPNug/GN4G265e6ym4kDOFvkydp6AvLYBzv73s5LbxZxa7+9ZDUAWCx1AnUac/2Jl4L1m
uiG3uVNPR13z+IOF9OI1SomCryIDZaIw3Z8JTG19BKRLzeUWR4g3U10rsQmx0uCrkTeocM7dn4hB
xU6uq8wFtl5A2tM+SK7eZgZdV1Ri1CqcxJ4tl1rQrEeKwZtlT+Dti1WgeQ9vaUx9FWUbrUiqlVRF
DPRwzOhSomDggXquM/WAlHLL2SJS5Q+1pp3vLEotKFeJrPJy9Q9amgEpaGkJLO6/eaexpQ1IK3z5
U3AOfLDBwZyuQjDuHj0rxElei8Jnprfhc5qHbJM01uRHHkCXsZCcsgk0M0FcIOSnulzRCZWq1HDu
3zRxrRfH6wZEaDYiqUcyHwEdbzxRc37Eo1h5KQChqNv5//7Lt0z2t12W4yEL0vSYiVO0AcLkPyuD
h4yXAsRH1YttlPwYOKUNSFKJSqqoLRCZTc1HenRGOZ0Lz91G+Jw9zmZGpQW7Mp9a30r6Mt2MLBnW
vYN4Jg0Jgu5tMIBfCn9gotsvDkmrJkJk7G8ToWpty9+H0yCaDDywrU/dxv2edE1/prgyxZ+x3Jan
FB8mEtHjJtBuFHZB2iVWDTQOFMRT/117M8KaEpCEWmaychQknzUOJc5rqon4uXss1YNa3FVgfaTJ
dTCn6BG/0U6EzQekQ/fYEuAfDZylNFwS7N/iM53KD2ECKBVUu5QXesjRU+yudrsN9EhLZg02/CHI
vL09mXRkPDIcRKhf6eFfg10GO1frd0PsZLgNA/RPqx4z4I9CDVLKNolBvKjkZhkgK6gFsPdQAMSP
Bd60o7IfK8Od0jAKcaFuzpMVUr+81xG8UE8WEocAGYFaIVy8HPMB8P9kRT60Qeizj0Sktz6mKV2l
reW9VgzYOzMLijU2QF9WpJj0INrLKouaTeQUyB1XCpIRFaZbtxKs6IpHc6HQRD2mvQoCAcIPYJ5s
ZI0Pxti5OLXQ6Ord950z6tKQRE115xUEZ5iKbG4ejb1hGQpcKldrDvQvrmTwJe4z6zF0NPMjlkr6
zwKcNOchbFBhSEYohjdQXm47ayTpAzGhjYAqoPGv4dQXX5wgA5JJVbWvOsiEkdQ0pNco0bStzhJx
RpzUOUQGTw8DkINR5hj1WzDgocC3L+t1NhXtB7vqTNwLpc3X1GCvbZm4f4Ut+IYzZLb7oxcAI7yL
f3kIlSHwcI4B3Xiiio88CZGQ2iBkNNd3gFTR9vEHlhyoBsRhNX/q8g11aEDc92KP5IYEmUi/i0TA
4PMDmThWeklGVu76Uso1UbxHNo9xCSPkmgjgK7O97RZmw7amF+e7PhjEa1CBqwt5WD+Cgn/GFb/9
6pR1sDNGnu7/NBiqL8C/t04NB1u5r7OmBLKiF1+s5PuNKFKw+6ME+4LdIXjrJN/7MESgQupFcpHy
O+kTMCnhv40lZqQrrAueAPnWvIqoa6+IFgvq/1bOa8XN/RsUAQoW5lHLOkODkLtsg+hoOvZmqk0o
x4xK5JdbCNQDlL44O8CVPLtAs6yRRHxMSZEqG9IWuh5uKitxsdlAIQZydPIRLLiIF9G4qe25fqEm
bznq/nR7y2xUB0aaq38o8J/Wz0te/Np4rsh/9WOVoNCtmD4kvYVYgoWq38yp+JHXibY1chtBRfwH
B0GNBXyeRtRboqsyG4Q8nf4cTjaiBQvBVYMFad0YtbMyRmR1rvtq2Bg5mGJwc6UD7pIBuX55TApl
nrrIk5v8GAR/69oapzfDfxxzo79pkhO3a34Jiw0g5Ml+4fJwAnUvKAhPeia6eGtpUXbSgh6YXkpI
D5KJqG3Yipo1NcHR+giStgYrqwfEybr7RXznUvNic1sAEAKIiXoan9tipZWizbGVUrLZKBJoirEK
EYBvfVznKA3p5/Gcx9ohxylCurk432q8skJ2TgFUTAVkkSDfEQVv9Px7W0wceQOhQs7wGuuoGWa8
5zpDGJcwM3iW1ZVP6iwpdiKJ+yM3UIbg85LnyLAw0jUi4daFq9sWVEwxfPpUX++q51KPUZDribHZ
FaXVn7KwW2dDxyXuAnEqmJtRxSykA+D0M/cTMsCZHBe4lVb4gWsUPpI+opUlo+GxQ9TrkVq6A3av
yUF6M3U9fJpcxBuKXyFHWI/sANQGKsLCkddeNsZxNiFrXEpsgRA/gsrytz+Sa/IK+lX5sIjbHJ+w
uvoRu2Z/M7uJwuwzytd2tTuGvtGmtU8p6kkWVQ92XF4pa51S47sofzGSxr3MOe+D4W7AAic31C0Z
KDyaqL6SKQ16tydRZjF3E6BSf0NKslf+XaJPt7LyBZw9b77Td99ki8TjEjtt262/m1pirqQh+1Xk
aSOSy3DzTY8h7I8TsqAucw8cfw9ug8tQZUBX21pZuDuwP9QoYPo96D85qsvcu9AohP9nR9jOumsL
iR4b4FbsjXF0cB0nmhmmW4mCtnAudQEAcML3VqKq9uyLJu2fWOzwdgrVO9G1HVeWZEQe/vRnyXrT
WTgzEkhMVqXY32ZIAqXDAj2A2wPGrKCeRQQvQ3KFNLcSwFjaav3EuG+UQX5JjXK7wM2QHfmslV0u
FW8U+UMK47Z1La3cgEr1bcplHJkoV+RgPqEsr3Znp1xNQfhhKO0HL6n6E0u7Td0VAP4vZX/imckr
3+lLD4C9uG48WUkA7hNqzlIaRH01cgR01GFW3Ax682Lwg47ymJMTmaBEAA67bwQZ3w12P0Q4ePzu
6+aAahbCMEkN7BVR4cl2szByuvOY22DzrtIPmel0R6nKivNWR32y7I3TwKe5+Lh6L1nOODby+HvW
5mrlRZEYzT4URn9eRNwBoK/VsW+NGm5LJCcgRGy2K0/j9ZamMQsdRyKwQPudji9IiyqWM7U6Vwx4
uUJsea+nPikcc8DxmtRz0y6xsNkJwqAkFN0AliRXB7wN3Cy+qHUnk3YrtoFyHQP+GbmLyQAISBsY
khsLdyEnXnj5lTEDLwYE8x/xkG6yPy1cwKrsJ1lHZx0A7L5l5uxnFb4ESSB+WKlVgNImsbASVbjk
DHMbwNOcPTeJM4CAy3LfTXEzWiCVd9t6SJ4H6k1bs7VwtokU7fexZmIdtEZ4AX9S/OBVJV9Zocx/
/GEAijsklrjG41v1UdIzE6tFOn1Gin1zDpvoZ4lMkm1laaP1qYrSn6C4ZVvuIJdzbTFLrGWJOCoZ
B4ENCOD3cWRIvbzymvMIoos3bb80lcc8Y3I7JJspYRJgkvl0pVYe/gQbQPVIHXogbReAiqwRwJSC
1Wzq9el+iBJ8CtTwqRunq3Q9cXWeF1dkbsTdgDrASewXSx6zdFcgsoWDRwbIMR0kREhkADCimqDu
+gb51wgk+YBG6A99PI649EYBAgPD4YkeCK28tSaPZ5W/aO7U/WRc1U59dyen7v3Yxevij2SBh2i0
mZbGSivYBesLrtKwJwt8G0h7q2ioAVUPWPLAN8aJgT6lcP25j5uQ6AHFbDhNK/ORWdZVRFj2lQvq
0WNxM7sFUPSbm87SXEA2AHVSVzw3PSBSG4WVSlxW7R89jpQqV6GqEgcWQrazJfXUONaLl1H0/T5S
kT68H4AcVQsEXPKSNOAKCnoU65GCZKSlB4Bj5CXFbR5gjuputTi4sytCANzZIxvWy9jFQc8rkNQX
n9xU4BImKMy9cMr82Rn0/Bl17iukBWRXEgFRxjolHfg5IsevEncDrkr+2CCJ8kUVpuzyCVEt1+oi
pCTG0Qv2uxvXbvkjiRYLGkCydx+LRTG0bz7eLcjHP81CFv86S9UhPc0shwq5bnr5AHi6LzYqMvfU
65HeD+hlpUCW2KxoDAZWp87k23Lq9JULZr/1zbFkPo6INtNBEukY6/lgAjpBv+RxkscPU5PwXRi1
u8hE8tG4L+1kjVTlYKPlTvgF+f3blCsyYhnj81vYmvoji74EUW2txiIYT710i09lAu4lJR/CpALZ
bJjMw41pwr1QM3iPYKRwnxjvPpDbfMjSrQPmrh2Nep+FmXZ2QdomKN7U7L3VWavpj1lITrPg8Lwx
Pe+AooQvU96lz0EfpyDx8ACuiCPsmrqzYoqQNqWP4IxVJoCYuNpD5J1b/gNkls6VpGOXmuCpzr9E
KJ1EXO/dz9wfw6zzo7rSDy5wkjaahwqRVETXXGPGa9F28dHlebfB6lp8S4wRC0kQfpGj3iOBNph2
XWDZn5E565OB3g71BsDvxTEru+7V8fInJwnyb2B+mFZ5V1UXLTRG/MY7gVRFKKTW1/7EdfsaewAm
t/t0Y5WIMtSTKL79+RoGAmobkqvXUDHucz4Mw9bm4THJhumR4X/bi+MN7bpACuFu7g46sJFSR/jU
BVlvgH3pS8QS55kkTWIj1ySv2wN1Beoi9wjxDCvqVmlsP+HEOPdIJB2wmeo6CBkNx3eGIX2w1INa
WvdTemFwpg72t29iXBimD9oIrgA52IdFTmb0EL0OZgd3ALeqsr0brwEfdRWL3lsvisVOy7Fnl7jj
XS2eUaAPYCTNAJUZc81fy0SLiYa/x6MUwG6gt4tcqc//HC2ro4d4t1jGQOS9iGCmxClkIQ6gH6l9
8Ix00Wrp2/YPkOq2yAEuKw27NS1jxrbXugbbLQXZ7/QjGHiNxl6TkB52Irix9XDmTstkAyQg1Lpj
2/pRC4MNoXIFzMZBUsnZH/KQQ072wkK4fpSI7KhBQHiXX5krR1xWiPHAi3Z2RvJl0PskBc5up8yR
9S5WFfu2VR2E4xrnXlX+k2gMRL3BibFdxwokgGRDVNcPY4h1PpmA306yuJIGSjRMb/ZExiwfsEuW
ceqnnBvgkFde1RxROhrneZhyKuKi3qCeDHOot6CH1+g1EOg6pK1D5ITThJ8PKv8i3NCDxLH/C2mP
uIJweu+pc90XYH4CVSZi09aqWLXTJljlZXcBzZGBKocJdJpxe/FSsFvS+i3yfNx3Y1GuDGng3gCp
kJe4ZekDreT32khW99oeKSMr3KeopOjfnmvhne2izM7AEmw3xoTc216RVErFXkmtuPjSBmH02MXj
m7jucSW4mJJVmEkgek1Aoeu8VgeDs4yziwVsksHHWv9kY1u1d1uRXbw2n+LdaCAYwW3EBJXdjTGL
py9tV7jbDPuFE7EIliED2XiPuALQz4y1Q/yCxAh40+y15CdoFo0tAkr9GcSu/VmvS2Oru12InS7i
8KQYZRu0c58HeVusU9f+mOS13NGQMQahRHioWOewdW7/QH42MGwnx3qwZAcUQSbFacgyrBZmCaRp
j++xFxuurXqM+IXtIt0NV9QlBa6yCmwu/UVCLQ8RX99II3O3KOB22HsGvg4uFtcdcnMAKTJma6Ng
4DMu4sTHX5NI/ChdtzGPUh8wD8YkMkhQ44zyGeTVNohf8nLIQj/N2a5xW/OvJq3Oo+eVP7PKfqp7
jX8HON1nuwAjatmwv4CxWXx1DRRMtD0AQnEvj/h2KMUq0NJgO3ht8sqRa0tBUepNqHQSqMr88K6j
+OnSe9cpy/+/cQ2wb11RiBOum8CDMEWoCxEISSHZHpxxirw8wkFrVedueJkKKyB52ntvciSDR/9R
zkEQtvhxbO3eD/k3Qg/09mOy0+z4kUoWHdkl+FONH6kWkqnen7rQCx8JLJ4sVW8ZlwIXkOogTQkM
VqXLRqABAkeyW03IIl9JzUg/NelQ+IA3a75juT6lWQx+tC7adAVIC/wJQGp9mRs/cg+4R/ZUf8ZX
r1ppmjO84IoeobFMXK0hfraMln9Om9FbaXlWXS27KcDpJeWhzTgAM3G1tk7aZPpYBsVfLr47vwCQ
FET9L6fNf+Gk3n3sA4+tzSbLH8In/Nyx+Rod66ojEXOVl6b7Sbjym1qsfwmJj4/CIczS7mlyOgs8
ME69YqBAep76pt8mtpefwdUaYP9h3fpx7IR98orh3Y/RjwrPENEYgyHZZorbaR8BxdOfWsa+hMOQ
+aNqJUoWjhX/smiX1r/b3Wn/oz+yQ2EsgMR6t9lwm4NQoPQy1COBJiMMjNvuom0UPUfTOG9a6i5a
rZbAekp5sIonMFUfELdvjnWDTHc6/aK8GJw5KX72uPbfZXYL7Bf1QMD/A2qEtRP1ZBqzJ7e7hGOq
YUFWHdfsLqydTnNP5YDnIIkBVCFShW7GACJ3EzYabrnVKFKUOgNgo5rOVcNI0ffZhw4J5jfuYnam
6WhM44ZAM3SQ66RergXn18FACqVvjYb9qH8J8Tt75AbIy0jA3aw/NIPzvQGuOpuNugK/P1zmy3Ue
CS3dxLz8BRjp9DC2TZBu3nywKYmZ/z5+Nl2GDoCydN2pPeBflJ7oYavAuUvh9BDk4CfqL+opdBFo
D0DCY0yltSfFYle0gh+F5ZN4Nr2zWDxRa/FOTu5k/WA3CI+0AI+N6jUFYPCjjv2kCcdXYHk6W69P
6mNo8+IRdytslU1j+y3S6jVFYPLWQYo3m4bXMo0B8JQUK8plxPVYmaIy/nduZF2EuDm0G3dWU2oj
advOSQGjCruO0h+XfhQbxwJXHMBgMz4XNfKHqBVa1VsrVq2hHI3P1Fq0Usnu7BYvRVwdh57/ZGBS
WOW5aWI7ruHbS9GZgAI6dhhpq27QzDmgM0d5cHmCwtgQF67MKL1HCUh1v8xRduSoLsnsynZB6f6B
JDWq22YxAO+RADpl0YoUA27la8cQFxrjAc7Zj4C0PvuhUYCbZcoPdeK+eEUmwPiqAXAXDNVDxjIg
voLcPa41d9OjAuGcJ6120nMjQhmHLV+rAjcdvWcYf2lP1TjcjmnGjG2ASyiOxTD5lPRRNf3kM2CI
Hqg74SN8njjWbKkSPMAtdqtF8QJSb1n2SJj6Vt6/4ntunGYU/q7Fb0Z1KSWYHoU+3YhokICVodv6
ackeVlZ129+K/vTFRIq8p8hQyMNg5WnAczJlYX2tEc2hHjbcc4/4onjRzD1H8Uz9afneI927JW58
+Doxy/BBNNVVn7r4lbVOc4oCYFh6UT59VfK2jONXr4g/RjzKdiMqOR5KTbw9ZIdLaURjQbQxhJru
LxrXcQHECGru1SJbBmsiBtqhk+SzlhRAsvBwoqoQl81E6vmLNdaEt/lQeTlspffHTGWaCCA66y85
0t4eCtMQq3hMnM3cbcfggVp2PDj7IBQ/7uTUrfA9jhD3OodOWAGhwRv3Cuv0mtgt9vCx1vrUxXom
r9TK4kevBzQUSSIHYmn1YO6QiAwtplLLxj2K5BD9VCY3CuxQwzTbvJG0V232IVH0xDPNMCJ/D6VT
eMdIySaiHnYgazjIxG/oid9loD3kQBQ1vjom8itjMBky1xHP9Gg9D2iFQ4+awHeZZZcfeVaUCJrj
qv3PQSQyDettkMDv4CQKFykL6xKX0auiQpYA/ucgf3luskQDzmpeIAtwEaKMFfQvHvCWsDtFwvT7
Q5vSJzMrxJ6MDRa/Ke+6htFrh7DytiSn4fNsd+6WyWPKsCbLm/egCXD98+ThFLjNKmdErWuoc44C
csdZa5brbW0EM19LEKUfq0yA5Fl1TcNJn1OP4x9agPelFs3nTvO6i5EMQDN3Jmct2XQ7VAYA9qKh
IAOermknfvY2qgokE/0rZ9Jcp2OW76jb6T3yAW0hEdKG1gJe7kMbmU/Uo4defAu0IH5BihP02NcC
qPG3s6K235wlIuxf/8kZMNQRBiaQ8QkJOagRQJYCfhl6FyGzrFZZwNTPbNxgOjwwdp5dIyL8rqBW
qXnaVtZY9G8GT6gMweoI0oaYhd5p9kj6zkCyzcDafBswIJmD5OiTLaUAm64TgwhJK3Ik8XFgi6Ew
FNiHvETTVk07tp9jEwyQYkAODhKFIWsVPiI+1PbJCWqgX6AXDoZCaW5RUMgis/YrVMoDPx/GVZQ3
8c7WTYR0k7DbzNPMM6BUZQL1emdvm7FsjlOemv2xQW3AoQudwzLXPDe2Qvkm7ozATwoQmRmN8whw
bXlGgVfZ+YanK6Li6O1BGl2pWf6zwxX3qW8KfKBJREqyXbpI5Yj8sMExt56Qjuwvrjo2PYclK4/A
qMh3yVBpvh0yxBrVIwmH7Bp0/FyBkeO0iDTcRe4GFL76ZLEMCAR/Rt67d1xEZdrr+0SBovdRnt/4
ZTz8WiVZDMIL1+IAUgFs7mDKX6aaOcyVrJFdBP5uXhz6YrC5n2HLe+wAJ0zuyR+9AA/Dxucj8imp
S4oc2AIg2pFPU5rCFcl4yxDHwT31bnGQh0I7eYlzals3Xk0y63d01VsNDVZalCLPsbAASMaPYNta
YbnBckta1SVbui5Grco8YLagrvTs2YLMyMfi8t2HM8jX1Az0j4OF2Gkv7Ogj61PAoAH2/iqKUdsi
3B2ey0L0x1jvi70DqNYHFD8Vm0Fw9oK7eMQSdM3+4iThB033hq9pnpa+y8UIKpHEvg7q6iWqYmdn
hBKXmnQf05W4gneKbtPUkdWiOqS6MCbz86w1eDGtyAOKhHF7o5UYXWlgHjQCnLosOVpbXLyKx5uH
id287LJgG3qTeEzl+Nnl9QC+56hHhhBCK3iX7kxdapGscb1LiYI5gK6FvEV6D+zmJhmOanBfxtFe
r4vnZdiNSS6q4QTgfF/gnhaBIuSX6UIvr3ragt+vY9F3vXFeE1SFv3aplx+Spu22fVv3X4wwAhF5
ua7r2Hvq66h4HbrozDhQFG1U/b/Gue0iBGaUe1LmEhDisgXwUTKWwICQUXS1cjiknhrwPpzsrXYC
u1idVvsIoXcE4ZGEWyfsxIH38IwbAn5NEuujORnp56hNjF3TJdqGurGJXLq0qAuwAY1Af+0t31Zm
JbI4ThZD1Jq26wARAcyYGWEGCyguZ2a7px4r7bVv6h55Tym/hBqI+0hWojD5inpbRCIFov7UJYXU
sD4BlPxrrixGrY4OTZZ81VSiJyVzhlUMXnWQLSBt1Jyke8Ty39grygQlqzAbQMumIRZWTJWwAYqC
oaSeB0nkgnib2Q15XAyoRY+anP7zLIW0ELcIgbNxGSm5SXPw160eSTjGp+G9m/UM6ORm0WNpgiLR
4uRUJ2Vd+rN17P5upog675qx+sR4wvcl2EnXqcJ8N0O3W3c1ouex6uIm51s7ie6xKr3wU/FRc0X5
KewjoKAZyV80Qgt1duOgqLQOJCxwQFqps9lBaLfNJgBi52pSuC4Jqo74ShvNbDd57AkYjvVJqAdp
6XEnm0eQBj8gHDsWy1mofDVI6F7k8xCW2kdgJvBdZKHoaMWxGJa+J8fo5FiIek7VaGxmYV3i3gzV
cH32ZnA7Ym7TuNmCjwBN1UEGsENd7OlNtjgn9a109o5MzehEXuY+Uy+yvI1oLcQklM3NeFJTnzTz
QBLS6IAmnf8JnasLd5UjEBYliH4SCQexd3BpuuC6Hh9m9g6SBQ4wbIHnfJplQgL+JAbW/JpIP2js
fxo2FMI+kQXZjhrjiMO6DEBs+nilh8c194SKkYdFRLZqVhoOnBf9lFbRvCbS0kchaFr5WgBBWmC8
ONzJSUlBamrRAKdypq3D4mgOWS8KGrt0l7EJigsRKEx3U1EAMfJujsV9ipXsgPRm5ET9XsXnETTv
3bDU7ThuQRGcXBws/6A7mQ0wvVPn7u/eLhAu3mcZRVM0rAa7AW4I549JUI1bgXSqc6uuIKYwHh+5
u5/vF5AvBAQdL+jWSAJON9WEPTeQja0BX/OD15XQ0p3FYkLjKjvRVo5w7BV9vCLAUfk5T8cddelB
X7qAWZ2feilC8urrVzKHnfqiZr7hDo+uF05AEXHzx+XBtQQpGpEe7BYZtaQrRiSMSWuzKIY+Kx6N
KSk2Y5wGAFtAl7SkqDoc8jx3kCjv+j0HKTJkrSCduvhwJ5902zlPhVwvPrQB33cUrD3ZU1g90Ogp
PlnV8H+UfVeX3DjS7C/iOSQAutfyvp2klvTCo9HO0oEW9L/+CyRbzVatdvbeFwyQmQBL01UkiMyI
kA8iLOsrZPM2MmiDh8yzgwfqBW0zbpEoNNaj2U/ZNjPMF/yLp9MSV6pqOteVf4n4K3RdpsE9VQqn
gE7UQIU9ANs+VPd+NVZrg6rWkgay9Nid7ckDEhzvEKJIIsjst+AI2lVISpfd2xhc/m/zaIY3tT/L
HroilgXkPVSk+LaMgFEDAVV56XAbt4/C6YoLjZ2sMdYoX7TWqO8tLoujtQxMXsbk9hVrTlDcWpch
FNI2qInKN7ZTAsja+ThDDNSIrA6Ksc7tBPaeA3Wp8WNuHhOFdKAObIwAgdRdQqiHArNfS/AurSDJ
pFejZgkXvQFPAolnFFuJI3nn6A/TyTrhuQGKO70GTZ+jBv0ZyDhO5uMYOXjSUOByCQPlpP6BxvO/
KsSWxkK93D5zsVExzKrHy6uWAqLGgPbeSbJXcgI3XQMKhB8lyON0iGLhr+7sk2ZQ7ELO/k1uuxsn
UHjryMkT2z7HH4gnaXWxdaNfTOamxZbRi8v+dGevUJP9IWyeoG0DymhXoeO19HZzuVvT8eS1bYP0
4LmZOEM+kEMBwMK7XTT5/AzFabxph/2JHNQscTTMUK9WoSAR8+7cQhYAM411tSYHrTcvfRe4TKaY
ZVjj+yxxaAIGw98+1YdVaAb5aVqGgoHNZMmLCFFs3cl+/BozkA3EeTOc4jaG1lb1qoxCviaQdrj4
spbAQcCM46m3KBc/28sEKti18rBftmsVfQvTsodmCphTA8hAvbgFcrLaLlqQuYLeEpLVephlxcV2
y/ElDfvqJnEotQqhbvtNjtCdS1NIqbtRa35N2WwGDVV86uxg2FAUiL9qyP+Kcj0EXbW2fFtdxrH/
PAU5kDVd0oDCHQ3ZqZFR83FINjPAjly/jy9h/zXWqYC/rBvoU+tLUUNXoGv9ydblQ3Jop+Tpvy55
95GKwbS2ODSEAtv7ZzVFkm8yie3v9FKCmukEUoLkTE3dBbjXtn1yph7A5fzgyGhHzqD9FUZD6M01
BcrgYbybRrY/TVniEkOot8kDmIMOdhnPF7lbbxkmIwpbjW48mI3pn7q+9k/UG/WQejXuitAI0OO5
e+enOW7lf5xt4hhplVgV39w5KJhx7NSBXP91QYq5G86X+u/hH/zuAFJdEzD5Ler7QZ6ENPCKFDZn
LU4o2WDPDHqd6kxWkun84P/jONcrNRUH8Q5Nn8U7Q6vFpWgCredDLvrUOwdpuDjBdoFobhUozB1l
gx+6DKbw2ng93tTePXMgeVjhg3CBgS+L5pCNGpMcMg/SPSgwklXSgCMxxFN1BeRl7O0tozhWgB6f
G7/jALOK4D/cbiWfmyhAHVM6AptZq24X61fzZU+DaoJ4PUJRdX5nXxy52YdrwGzN2SEbhbLsWHgB
7rQV3xVhoQBqhyZDEoVfAfAOnnDehXoVmeGBXhnWmobkcFHEAiZNx9vZqeHPcXgCfA+qqT5TGNnV
cAmaKn6iQZKO4sKq4GGoDSCzpjwx9rKcIO2ir0IhpsmbDQv8ZF427soCFd0jJPmE+RCARRdkXtx+
wR8Bup/Q6ttWWiAAZCWg6eX+i1EY4oVM7/GFDrCV8TEeh9ggXBgh3K0Xe49346C+0YjiGccfW/bz
JQp3YHSJMS3B6Or6/UNijwonrW0AREnjbcSQclRZ9ZN1pgaMn+yMg1joIBqZs14cHwJVzZNwQ64P
1mWSCVz4mXc+0EvxCDmQuoTmkwXQ1bWpO37tILe1EtIvAQyyQS/27qAhsrzOJShfaEDxSxT1gmiI
dvieQFCKBz+nGkKUlD5ciFNmSpUlDUmMK1CUPZW+IQ5LFnKOW+YVmuLBHd1DyxoAECoDOToHxUco
hhnS7vyhO/Ch2kSpb6ywPevOZjxK+0KzzHIa1jj4T3HiCk5nbKc0nZ1d+sEZBwBQ+KCuFT26KYTW
yCmkAfsSRz1gl1Bg8T4XE0qF/21NnmY7nLAOxb7SYtWpWd6yvFbg/c9Az44zJeAzx2bbcw5ZMeY0
B6NoP/biJm5nW/jeu4sbf5/bWy1eKfLuRzWZIInIeIAduImTR78Fy5vZ+7+Na0cfHMkcRXsUH3d8
DcQdsZGULo5Ya2QRaWRUA7JcSZRt56Fr43RwgoQPGHtRNRKHqPYsZHsklpIcKkOn1gmb1UxaoslN
IBV0khxvC4EWLYkN7DtpOYrozXZejjhPimkAV6GL/zuVSowjioq+1kB1u6soT3yo+9T+OpOVuR01
p7SpG3IMlbkDbsUB4739ZnqfTwGLfVmDHM2Enccbrag/VN1pgdPKPJzAC1VkX6LervcEfr3DxtKQ
HMs0sulZoxmq/Z39AxyX4lzXvHYosjrQIr5bfWG1Zu/RwN45lrrLKizE1ihTAw79PwDmIJqta3vC
I0HgqPkAqqOxd4+Wm5Fzi496eqE8r8LjjKibY1yNz5OAmvpA8xov/wzCd/+DpMtjJoMMIijsTGb7
7A6CX8nK6lElGD3PREeoFxy3oW/9u6wH8V13cPQpvicc0sNxZH9KzWHcgGooP+LdgT9Hg8hAjw09
xKauH8IhGr5MjVPtjL7eV1VZrhdNmZkvGQnBN6EZJ64hQxxJKMr9zsB8p1uzxAVgbt1auGuvO9+F
yGLje7sKIt83MRYoWKeuK8C2JKzuzYOyCeDydIyrIedxDYrRWAyoMIi6TQJiy08pbrMXZ7B/RnpE
pqJ6rX3QKtGAZYBzsLByTzQEgqbdobxObgsL1L5FBw4gaan8sSpdtWtGYOdQGYDzi9AEJ0UJYiXG
RIN0mVdf//kv59xrSFsg9AZ5jw8mYM9HcuWOXq2K3SJBkhtieQXzLr2BxAzvy3KXQVvstcwMgIIA
5OGpgqKRx0BPZxYOVJFcD+XAyn2eycpy8MGcUcn63FoO7lXQVvbOna2eopSFj36E0nPqsXoCIoOg
VODDfPR0Qw4bdU8CvNB+hzNZSAjiOr2rVdb1fKcZU/yfqOJXGywnyMfpIWSbjFPltE+BXsRtFY6O
wCW7QqH68Ai+kGbvdp2x8mzQ8a7Av+w+JN2RnIFOqYc6O24WNhiyUOl6mMNomurxBwFnBKQ0o1g5
D64xT1vmMj3Nzqvm4HYlVq+bwv9fpBbm7z8om1u+63oeqLxdbnvIOZi/c1oYhsdrwMqiQ1ya1mmA
MB1HWeXWYrK85UUVe/jSj1BXAV5vM4+RgHFAvPTCxsS+taJMvI3qgaQAHUe9ncd+bKiLb04bV6tS
zLZaAYQyJE294nnp3iJAHw61lfVAsqf+p9FPvwfcmH7yKfskoXv2eSx9H7DktjtOVeg8ZaE3gMep
NX+GTbOLkL4A3IKV26lN+Nkr/OAmfTWt7amffnrY5vRj/NMJHDwB6ja/sWBQlwKZvg0v7Po7mOE2
ocDVUmx3Vz44MR+nFK+7YYL/2cKXLzyT4QkPzOSBGrPuEzw7gL8EFMvbeomLckxtI+/AQPDWtsBx
1V0HLgAyRoXBT21jX2cbxE8A2usYO4b90G3SPo130H8EV2XAwOPF416diBOSGha5K4UayUcaTW4/
XB0Uv83ck5qAEue67UFJ4a/mRQYU6mxU2brbZRHQk2Qry6yTeWFop1RHp4lBSjwm1mpEog5o4cri
QDygAgPEZuWqT1m5BxNOeUPJRXlrsgSyFqXn/B01cXKYo8mDHOxr4Lb+YZ6rZ9A0GjotFC57HL6Q
aV6EulbhHi3IaZ1Mh2u9DD2NVvEZ/4Ii9L3dJcm5m4LoNrw3ILCJb0afmau4Ye3uzkFDpJy6bVix
fE1DmrHECcfgx6xntzv7MmyNGAe6ubj8aTrS0NHKzga2pwkoqJs2URQ6a4kj3ys1Zu1uPCPKzhCf
gVhQr1nN3x2BdiwmCKwm48q+Zt5qys3v4JoafrQxCPYUtAgeLCHFta480P5rB7jxbnXq5Z8hMF8d
kwb4IBckmj8ykNBpv2f1yN2DBNWESvctzYbm5g4umhjQQ+FaII7UQ2iKeWITxsCSm26oQGAEdaEN
zUHO84Hj0XAUHm66SMEh3I6BHoj2tBwZZl9Q1Q4OPIEnoCBaA5WA+S61TQ913rh4pzJ5yHmRRp9T
2SQvZXcA0+ZDVUIhUKWF/TQNnnjCcUEpQMhFgyQHvJq38kijVgc5HX58qQudQppDNtE59i7LDWdN
Q3KIyC1xDhLI3WLDHrVf4egpn9ejRaFKc0Nq0bgsl+iTdVuHzRPoiOynMubTtQRmHAn6Uwqc0yUy
WOCs2hrgmMkG02mcVPyhC0z+QL0KGOGVw7xxHxcRAsnom8VOjSi0mm2ugZMmYIj35JxtvcLb0dDm
Ajqf+gLkUjYAOpBht7c0/HAV2X0yhrQ+DfrCZM+mHoLq3QFCWL6zIlNZjNURBVr/mm0Q9f4fD27m
+b+RS9qcIYHhW4K72G+Z/8n4hfs9c3FIzvfK9EE5upaOJXcDigfKrwFS01V/sqQTPILumc+bKxBU
7qsBJ4e1wKMEDGcfI8bYGr6WqKyFiJjl437gsM9Vh3p0z1P+EUrsqPGLmnZNXioHJO+EzPqRqvyW
YN/FLg4/LTBkowRKxT1E73vPjtfpWOp7rOdvZTWAoFg3A9e1L5ORHcgWxfWXuIf26+A5f6WyD06F
kOxpbgDMV4onNxpROPVoHQtCL7cCEdCAdR7LQpZn0ivjftTitDpxOBLVln4mQqhNLepoNP6gqnbn
GZHbmdis7DZP1fMXTTSy0ZB6i3Zaa1YQFApCc7VcoSg7PGc/XOy/rQU0w1OXg+FlWW+5+McPv3za
IkKJG1KoZ5ryx2j6mDJLjiwLoSvlO8EVOVC+GiBV/80rCmcN/YweYH/lfhl9H6KA0NFykG3dWYEJ
qHlQJ+c44DiIpS41Nu5wxWoZU2+KUkij2l6FIizk4cm2LDH4LnSQ7jx2h6SYbEPAg6pseHQ6/nPE
7uE4QuQ8WIH5q96lATMBJjAwnoQcb2PWrBwgpQvgG+q+KA9jYiI9qOEgdvd32hrubPb6NN84lRPs
M6vn3QoVWQJcqiBwvMR9Vew6Cyo4NEy0jXpzpAMuy0tjyQmC1igMo2eHcqt/gWLB2s/PmfmxgWru
cRUz9ncwmsOb5/0xFNtcrevWBrAE+649b1x/30FW4tXx3H07FuKHgyqRNYdowLXL4/CxSjw83gOb
oySv+tZ7FmhE7SE/eXUzbMmOX2nY9vUPVNK5W7C4Ql6Ui/RTamSfcRgPiY3aMFaSFRFfGSnQ+mbY
KhDwB/w2Gz38ss6dH+zJZjqTuDU8MNgKZI6og21BZ0BGcleJ/w3UvqDhX4n5P0PcpnvNn3D2gDg6
pVWhc0lmfWV2Xu/AUEUVl+VG+LkCRTaENFnL0u9OVn1JvbT5uwRsKc/j4TxEzrRuDcO6OTkzt+4A
XosWYiW32ZYJAZmovjsmuPufm7Z6c9S6h9dNc+9POCv3KI6MNM9S0c8wBtt11UbhLUkuo6b1QIZr
D/I11DInYPiCQAwoqfQwp8Kuuoj3E+7XN1PHRnhSHwN6UWakAmv5ooF2kHpMpn78DrhFrevw1Zlj
yidtb6GtO9sTVTz+8zuab/5+q8cBHl7NhGeapu+5vm3fv157SGYbBSj8XvIGj5lY5/vctkajBKTk
564eLx470VmftDiSc7HTUPjgdF4t02TgYAwVXrRzf/HNlygskJ0l3ARc5f3iH2dRvK0/wp9X4Z4v
4x0FlECh7mOjnv8FACmLo1fbp2xiwYNCNeRTGnc/UplW39q+z7asBraShhHqSgNoxPc8zE9mb4Aq
V0eBNT8FH05kPIS1kMvspGKgPtazaxeV+4GPZB/qe63VFIX+ftSwzVnfuQnzozF6OGjXqMzFASV7
1A3k1mWxF1wAONr4akM2aox6goxgi5JdKwMelGzzdXxAdZc4icLeYzbhWHGRrCZvbqqjZ/vmZbFX
+jplBm75RbO6Y0FF1wHrJa5Dn3NAcexqBPf1fJ2mesFNpLqFFuoSNNvij5i5LxoT/slLU3XMkLnc
mZaXfVfJT/I3NvgorGB8am18rzQVZagbVWdszTwT2yQ9TEMmH3SEJcL4hUyVjsBX9i3CMENIiDbt
YZjSaZXaHthgib6ft3/jEuP8xuQja38N/fEmSA7Ak6OxB7of5FEAk82qACIL8VabG8VueatqDPbv
ZMR7G1H0k/3XsrOF4zQoiYfbsgxQRW9L04sXOZall3V+X5rsyNQlFmjjvbibgLWk1hAA+K1k1kSX
Jj42cWxdZtPsbhthXqjBqXF06asjDUobVI/IDLGt68Xy0oMnIYohkoeD9RTFhtqke/Z7784WIJl4
9tVqiVoCyCbaznxz03isy+aUgbjd6Jl/UFNvfq9BaBgHY/29bLtpjbIl/iirODsoA8KhHkizHkKI
km4AhpZfUXv1yRpL0O7k4PNuBy73PWDR4GAznc+TKpwdmAvMbeZF7ufRwEsfiDSC2atsiJ02xlju
jADBKPuzt3UpzB3NDQwU8Y52P2xscE8yGWZXXjJ5bRIhwEiju2ScGuGtFVJJGx5V2Wwjb1WnCKSY
1gv2wrbSk6mXWdaae3pa70Kzg2f2y+Kk5Zqp52+LAJgL6fF63f4coYuwbZAqfTAThb1/mFuvxZQb
KNrs+AM16cjaB5TVzgEU2wIee5xc8YMrhh0/hU1SyC2eLPnmg7HBUxrKhio9UAxW96+SA0KdZt6m
yMPhJN08/8w740TY+GwMvQ2AXANoMc38c4akKkeC5wwyg2LjKzVtRp75Z/1686hQWI7N5RD/FQ7T
V3MqURHcmuYRFBzJbura7LvfAYurA2jmhH/1PNMYcYIFVFkMJN7wFezt3jwzQnZoFzPcH/RMCqCZ
ZZu0OwGNR7wK4OwtUwboB8ry2I44C6GGl8AkuhA9q5VU+ZYD2A390w5MXO8h1EOmQpcbWDfcWLGS
UlG+HyEeBMmRCeKsc0xh/lVPkh07LZZGJllhv9Jgv0qm+VPIxLbX4BJ0Ac/6FReEbopDRFGH7OAU
kEitJ8cw1k7jmefakhY07JCUXkEADtwMpTaQlfxOmWxT1rfHxTRH34/n2WSlJWQun1stfU2mCXJB
W1S247jUBW8g103llN56HFAwstgAgFXYPqH5k800QDKIgvpzHbrBHiwCYzmvRzOWRScXBRWL7Z/X
I+8STNe9G6bJ9DXFU+lSlgnufpMjLRCWeuYF59rJKcv8LY3IzvvRnJ1kM3UY9VorSU8g5N0G9rCK
o50nXejPIrNxHtI0mntkc7SDeswP4mJ15/7TlDubC36NYlXqV414xLkKuWlFWmtyzQQ5QOj1oOSx
OVPjaxEh6AFbmpILRhqTaNAyXKJRbZOiHD5JNxQHHgl+KnGk/h25kJ88ivoXxQP8EkAes4M+QvYV
ykbAYwkkuH0BIR8pAVGJR+fZASh0n0yphLBOwB+FBxhnUvTdz8F4tKzW+ReFNigd/hCK93sxh6Yy
ug9lKfhAEwi8ZIzLFTKFMe7qVgTGQgASqFdCuX5rDIWxvnNAxUAcncr9RLE4CMggwqbnMv8VhEfB
dTaNcX+D2MF0GiCf/OEKFLpcIWtRY7fYqEdXkKP/abEvnwtXYZAYvZLPtSVOXu7+DZmKwnWQQ11n
V5U8xaPFu2r2nRNRnRJP6qjJUqkXSHd2LqYlDIp4s5NCFzvF/r4sOUu8Id2o9+6cmViXqe9LLqZl
qp41jUF46kzg6VBVmF3w0ANvl4EC/EKrBvfCfQDTRfpJuXEFjgtwp5EdLKcP5dAMV1Ts+Wtgjapz
mOhyb+rej0l+EzIHv/w0xuuguRWQnAUtyS/h0EWnk2yzoKfntOlR2Mk2TDtmfqZ5NTi2Vr5TJ/FR
8Ogv1LoPabxuYuQqaTszAJZyCS0Dp2KADc/7H9oKLV5XxWa78nx/jpm3UOp9d0QrpF5j7HlXeivR
RWo3JCV/zUE4BvmLuLrGE+OvEwoxUAz7GnsKfwuAmFYU5cVluP/TJPKiIOtPkwI9iekrTQL79tbr
ewA1wcVPjQLO6uQExXaIwcU367wHllZ3J48NGH6i84opaP7DvYv6H5DCQgVcOdhoxUl7oh41KjXw
M1zG1Et0YC0aeMJk2hd+4u5p3mz70KXwuyUzNjSn+3Xn8dzOqyxTlfKYxPHsHz4JLZ1GHqp+otzf
ZKkKbjVnj0bJIFyqcNqwIhv0SgHIL3k2h5BtdoC27jwUw2kxDepkZCI4odq4CdaTy7pzUbIAFRzg
vAY3VAIRjjDszxUZyT/oIFkGKliTy4pye8PGqLtx5JzyqIjCFbNKvGQZAYgkymmNX4oPNBg4pVjA
3BhY2UcvKkDYZI/gOuHQCClDJzgGcZCdJtv+2PzJpkDMA1y29RZHw2UaOe5sPnY/qMhGwvjOQdPu
rrGEzNco2CUwcNTgAdB5SlhSnzgKEiB4qMdzV0VudSqwgZArClhCabjYXKNJzTW5zchM3rrzIhR1
v8iHKNb5e5y126hcdsNHsLgXR2TNw1VLeydtI0fKEzwJKkiw1bRx0w7PKMFaFFsrh/ZsjXZk3Abv
cgMiZ1oA1FTI2/bTdAojSI+E0kD9NopMH5DFfsCbvfXNrtkIeJCRPTXN0O3rTA4nc0zlFVoF09YC
z/anxHVw78hz+2dYVniogd5DmMhnduG/FaB8BxB0AFzWuqhHAyXCz0l2yXEekgdqOz+SHKfuH2wJ
tHRrOx+Oid9PKGPT6GbfU69eXQgwTGA9MsV4s3topPo82Ui5zPPJ5nfti4rH7ESx1HR6lsReuM7c
ZrYXVX765xMfwf5DzgO5eIvhaF9w3/Iddpf/TZyst6HIXj+7ndC4AyO9DdgF35RrqI0A7+2m00N7
KBu2satc7twhdFHPLiZIpWgX+Ss7KQ9GZ/1FK4iqaNnGzyxxmhygO5CdNOe1+1ygWjbzwdi27Xv7
b6HZjEwmHl1VRyemR0acCtRIoNcgx7WX3lgBZBOEOGLUHoopmfPIkNY/zQ6yBV0z7J0Jv9/CbYEU
e1+6Lb6AzsdPsqtVT5vesdJvo18626Kup1MNwr+nIgWB2WTyEMd5ycmNYwZOnAyqLSKwjsC8Vc9h
6BZzRDGGj7i3FF9qh+dgOpMJXsZYg+JBcRxdvC8Sa+PSELujUabj1WAxcH2DcyYn2cFTDTJ1SNV3
V38rRA2ucrJTRJf4KN9zd85kqKsV88HfoPIDvPSjaneoQgOrZ1HiduomvrHv/BA6R9q43Dap58ff
VYeMPQ3q9wBaKc+mdncXX01QN6TV5kuS2zG/LYsIUXw2reCTV5XiJvVhrxs9VP3gXR1tWcyQMgFk
qQAT5Aebjqe4Uc2TaAVqAO4WtxG87JtETyKb4OnXZszlkZxkwkTIMXpXGpRh453SuDjTiK4Y1uCv
pPCWzprJU/P7q9FnoquhiOjtahRKjl8fMYqCHuQKWZqiwB9ZA2KCrjRrdJp7f2VtV2ADjpEftuVT
Zs0DsoCbF+SCAxh5aUhN2YDiyLImnNS8izX/vk4MrPRDHeMlXBOxucBXxrK72ZbT3nCy0t2q2myO
rHFfWkg2WivyUmPVZb5NBUC1FIcH8C+3Zfq430V2tF/WihqFE0rPk1soj3rndCZHafyk3lgh6hyI
43YgTlviUqGxVYIYStkSDNSaSHemvC00Ee7cJSs1jsw/Rn5YyDI7UOsJtV+C6QK0dtcCUAw8hwQv
Nv9Ouzi8UoEXs55PvchytxWkTSHZatyv30PJvOwIC8ikFJvMX3H5dzQlFjacQ9GYF1eCNFKWbxXL
VLsMdXL7Atw4WMbZYK/8sm53Hs9SYLfhAM/ZtqtKUEqPqgLvzGSeCd5VmXl+Khz3K41mGBj32TdU
Z+Ho5lVUNUhfgCj6JNfUZ9qAtPCrJUfvajlB/ylQ4He1lRwPeZUeSrxxPogKiCkzyR5ZgYqwtRuo
YhOkqdjZWW89K+RvnlGpxFnvPZEFWSG2B0EgCmF0gE7wPEthfWOdjC9kYlauLiyLXt1o4lBBFK1Y
d2xq9+QFFNna8gkp7wwFDXsOEtAZXOWXAEkhCfyGlJphV42JW6eR24d7IBXBp5YVlnnkoGZeQZjy
yYpD+5D78Q/uoRo0BQ//s9tn48YqQR5Ow1jbantc91laPg7ZMD63HUSAwUjIV+QkW1YhLd8kxXAE
D66B9OcQrWQrIV+mmz5u33q2GgqJl+Vf4yUmeY9eprQWBGfnde7cS8yygmd75WkaErZFKUB+9IoA
iNnRbNYhzp+jdVSBKePDWNUq27eyb8CnpP3LuOjH+kmoUj0ta4AgrX5SvEp3JqCNW0NC36l1ps/Q
FcBhQedN4KgV+fd4yp4rgOReMmnVF5Fpulhtx8f6tyGd8inM/eRW+wDdk71xcOYpcWz0AE0k48Gt
WsCRwKHyfcTfAWBev7+a0oEaLgt/iKjPL/+8B7Fw8P9bhQGE/ZBwgrSa73mo/HHFvbCS5WgKJEe2
z0OtcJ7rusap1M3ARACJRhq3QPADw7fL/NE4kUmAwSNf3Y/nObNv7o92Cr2J92nUk52HubOfLtVa
YljWv5syr0YXpdn3Y/LQnP+8Oq3eV1DadIZmZ0AqaRcGdbgyvNYC0Tyoyd+6WV6GV7JS0/qFsfOF
+BLXDEeJAuSyZwsE1OGVuo1TYGaUJf5+ypIbTZFlG9ZP8+wS+ZDR6XZzXXBXHb2MD+cmy1Bk+WtE
ZcR4k/9ut3H20LmZtQWnTnHgYT1+Hdr6VNaF+QK2x+Khi/AjIDuF1e9ho6FODDDLF2yHPoZxlq5R
B4IzCrqLpgIwSr8qL0LfbBONEYl0Y/TQUdF2o7LUgQGoBb4lfPNRQpSduOeGq4YqPWkM6YtwNf9Q
ljGF0y/DQmnUPIeG5CAbKoHDFf2WlrVpLRqSo8qabTT2fzM2djsbb5Uvcd0WT9AqXnXcAXVW1Dfm
xo4BcMkg3PGSai+qF4EUiOFNtJfmhi6OfdMKcuKsCl84T+PDODQ91NMwDBgLkSZT56Jx8FDXpmFE
JZ/bsxKFgHCSze1ilNNx40omQDPtA55eENeiJXuBMkqUhmRWvi7dfHhFhTDbhi34HcLSGl5d2eEM
TSbtTTiqfsaXZ1tM4ZGjHPYrcPlyxxLk+P06rp/AgDrhr4qvxP9bhAyd6DAqw7zkyP6lasy+JqAQ
3rKyQz1D4qkL8L71FiwZ3WtcmE+CQQPAk8UcGiNfvs0H+TEU9+w5tNQaADq0Bff9yNtXwHKsnePU
SKHH+SigAvv7OEIOf5VG5cnA5mwNsQ32xMbQ2YfMncCv5KVgU8myDRRe0m84IbuWjiv+7sB4X7G2
+s5GIdalXcSPicH9Q6vs9mChgOLRDFF8p8BV80N63q6um+yAcqdwE9aAJkbMjiCqllvl0ZHZgWy2
hgBTj+seDU0CDJORGqcL/+JQuNlRCJkgKQ+SSRuE8aJCyl+ANvZIcstEq4aSr182+vovY3JTINlA
K50em9DzrrHb4q1329kmOFv7QH8FGvngpRV/gdrKkenfdJi41aEwygk5M3/4iuwWwKl9/CFM6LAA
6rUfwiDAhKr5Md6GeHAeRhOcaDF33c+uKOyDw/BuPpmF9zkG0zz+lwzDBoRT3ufGkNYee8NgU42W
99lsIMbWloXa0lyUbpg7W3XOlubmYQ10YIcHPnmzAtsQVWX2jubaDra2KD0r9+QFsNzZjD1I/GlY
Q0J645io3JV+V255CR33Jmlw/i9inU3TqQBmmb+6JcRcwT2hMwKFgaJZGRgHCqfAec79dBonGvCd
AOyJM3iIiSQaxSPfm5jzfIeDv2g1aowPObgC1vXDmIx1o9SKtBmJoY/n/a5jtvVAoy4o2n0FZaV1
OgxgR9be5t07aK9llf4HRcci7nbVAOnBZT7XETgQwX3pfXXJvfBFpf3H+b9fn/QhYxHbuxKQdg81
Lyinb1+jDnXBKL43cIg+Na+VvIK3UH3Jqml8yAbjB1kbAQY6ljhiQ0OQSiTgF02c4zwnnp6Hrg0e
p1w5nwTEEmjl1HfXUROqIkWhMDSHUM4D3rX6rSlUguNgF5KCiwPvgYNa0djoGnBSUvjAirfIzI3S
yxJOQwpZbGFlQ7FTYks01uIbAZczBkmdJAvyPQ09r30uWs3Va/f2o44iELQPqvwPUZGj5qgx8uxH
qLnNa1GUl+BgIPb98et71PtagwZU0xUpiob/GUWTcy96GMZ+72iU2fJFo6/Xn2xdBpAIr1MIDr5/
K+lLOn9fyajoq7v4Pd9tN0GLZwstO0fGkktA8VJn1QM39wJg0zPgVvxaROb0AlIbvP5FmbMhZzO5
9mOXoyS6BUUD6Axa1Gn7eA6Tt49QcoLXrXDdRzorydMKxQ3Se6KlbCihbCZA3PYUXKW2fcmc/tu8
lL6sKlNxtZ38v192duqIFqeJHy7t5h4kZEeUp82fRP9L9OVRxRev7DJtTzT1T5+hK6dvNMnV677/
872+jG9FyI6thg0Oym3P1FN6+M+2PgLvFjaYYN3Q0/6/5v7pGqXC76BMs3x7d3GH0I00pfIGVAAZ
DWgT3ATbJreJH3FOFj3jEOAlE57zdTJzE+fFE2qSCw8sclWe4tXW5yjgwy3UxMvpMzWAyaRrJoAA
AAoAWUpVRSc+glWrFFP0XEfQzBVGvKv1iEw4BcI7YRoIyGJgERl3BlDoZbzxQwAGHJBK2121h9K7
+xOFqn8XkdN8HTNV4NzWG18MH58jl3n1wFGNuI+ABT33FtgHhgnAxwYJ3Jvn4MHRyiZ7Vjbemdus
dr8kgwkRKStM/poG/1JD+ilc/a/rFUExvcRZnG6buKo3sd1CMEDnwwI14bZHXQg8/QRttNz5jlue
qSE79Xge/Ypb3NRz36PntRSPh20JqixmY+dhFZF8dFhkH0KIJR1QdFI+tjlnKEot1P8x9iVbkurK
sv/yxo+1EKIdvAlE32Rf2U1YVZlVohE9CKSvv4aibkZUnH1qvwlLcrlEZCQByN3c7B2CxFs87YKf
VaMOTWtPb1DWNqJkYpCTRXhma6oxWUgzYet2LFfIKAW3+kDmGkfhGNYSguke3pv+GFB5+g6+Wm97
trdjHB/+XCOeg5BJ0NcXdQxyrmjwOTRO68H+RAoHVQ7apusakoCotcm9T6CoUdugB04Q1hoxEaeb
6wMxdfbQY4No4HYuiQgA9tEL60lnezpJ8D+cV/8CupYeQVXs1+fRM0p97vMKX9PyuAXNI7a9EiA7
nGj+GIEca2f3tcBpvdz0y6jFK0XEfAhLmq79UvfguzYzJ77zxFjfMpTx6Z6246qN7yxnXAUEWnWg
J/WMEDuWFGATlPloP31wcV+LqAmoa9+V8OFl0aywYfCis086SrWdlJGB5hFn0wPWhCrvIA5Wp55e
3/LKkGRTf6tPrj9Gw5MXJ1Nsf3LzO7mxTeia5SNUcEPhxfymtB8IKvVxjbDLgzGV28GHRP2V3c9R
IV1nFO9X84TSGUwQ+ngQua9EAPqqr1X0ooAbuKuWpShn+BoAr+y47ovYPioC+J4q7eyGm/Z4TKrc
iLI+pz9M+zOw2/i9dUm19Nq42IPfyrrz8wzg4JFYP4AlO2SdcJ75RIt1DCrPzVCV1ZNJxVsyr1AZ
LYQGJo5t1ZSNW1DBQM+lF/wVgi7rWja/sCl5oCD0u0sbVA1nwp0i1Vlqxeautk0TkWuuEAgRk2Pf
aWeDNOLYZPla96gDRBnQ3GBJ5yLeoVL390EG1Cnnet94p0fsr2HdtVrJ1qm0766mAYn2X1ZRKYhg
UECPs1w0T4uVpg1dhD+n6pFJT9LNYmL3GfBdK+1n0uqnr/i0ZLEUO1TTip03H8Cwh62BbkL1CU09
numm9tJ9Pa5b5+knn/Pw2fti5LTmxZnOZ9Yzr090Xk63XKp+Qq7djb17ntouMOhgttCHE73F2HM7
dCpLnkbKr+ETx0VuB+x49rkwJqQGB8Z/Hz+fSLf0GvTrPOdRokAubkP3J2p6oIFriavPsttkyyuS
rWlmFs9eANZFlhUff/WQhuInD1m332w8gjZNHoDjRnbinXjBg+UL8ZixPt4HkG1YIGcp3qnqnjvb
9B9Yg62257ROpO11zt9llzUPEDf2D51rTKiAwTrK7T4rx6P3OWq3jiU06k92UjkQeChKfi+JekMl
bhGCeLrd6YP31fonm1faA66f2SfP649/iQQS9z8CgbbrWzaA6BAtwCez/qxGzVAkG8RyCO7xNtAf
grbLjpDGy466Bb7F360C4CUOIfWNtv9XN6v64LIF++q8BDdpNwLCb2WQMcBCFW9Rctkg3zD3zvar
1Qg4QdZVR36d3KAhPYba5TyNuJmJMgPQRF8NnLu6Reart0iUubz4LNBiLCOgNeqFP1n1moIJZgFy
Cuz9KuYss2l+oFv99MAhN90QZ68PhBnjtjDqJYEo2cnEnRbVJXo0L5wClUhfQ1XK+n1KFpQi3x12
NZN73pcjrpS5qQ9JNSTrkhhPStS/TdrexPY6cUi6a/FeAr466jTH3jANINyqU0+bJgPlAosab3Wg
rmh/4ik/rDnkYY96tBtM8CfrPoUu3lIJ6F6eFpyqvF1nGfiiYll/yL6obwUvqpcN9Vj9kuNxd5vF
1sc4qurF7ku2daE4Ao1GDDbUAreBKJOt7rb0X6gGbO8/rkXPRDDatR3PRUWEeUU1UDWuYhLw2XuU
+3L1LHrf2LkWyvK1Jnxr4LUC27BqfbaxIkBhP6Tkf4+cxOMVpOnzwbeOXYUKS102hGDnGDp2rG4n
s+C3/zRQQ0h+k7VtjU0TIr8sQLRYH3R31NFfZx65GrYYdvDg0X4926EEzcCQUSfbEQmcm2E+1Eil
oIRgMte6C3WWdvX3H7PzZ2X5HNRHSblFwF/jBbZjBle/Zace3XS0lX3vsuA+xzVxbEG9v3fbAUmu
mbcI5cvsqA8DwfcGPkIetTlNlwT60s+jN0D6jRk/Y7yN+ITZH4ESFFKcdfJodLG/soTp7oSTTkev
AA+vb4MF5gLHdsKfaSiaTUHZHWp82hmupnFunpf0m7Skm2s/ZVsM+GrqRAmtJsDXgAGIWVbu/aTG
vaM2mqVj8ey5HNKfaW/HP436W5LZ3WcPCSdQbOcS4om1WvkZNhd//2KxIbi+Mgn1ULePSzOgvum7
V1QKPEnLqQUI5t5tnlExnd/g9aDZpSiHXac1Qr55K1HK1tb+D/BtoZINXyJn8XOHOtwXf0LMzzNz
IJaBOgjzKfYPdmoizh2XEJ/KHf6ubfpw4XNqNubb4KjHGIUXyK8lwXcwDmE7YZBnlGkkm8p1uzUS
Sf7LIApAw1EYYoJfKcJrSXwoId1y63uWHZYF/QXZ0Gqd57Kyoszx5M5nSu5o1Ui8/dSW2LhzXxv1
ARtXf4WXXmQpaPl7CgijmwJoPjgORdzibjkv5KGQ2oqCkfElLj8a+sPQ7cu2v2moa9wSsJIA/t3T
FPuHUiyBsI2LZVsQpMhi9+ghDgveXQ6UUjBWG4Aiu/DkMsoG0ukMhSR6He1DmnhT9obC6XsKpjqw
2RzNWIhlnck0Ij4lR33QAyefCuTZod3E3eo8fPbRrbZh+OR+tb+y624w9cWuHd2tXlOb9IG3CZCN
psvMZd1MBig0cPIrH23DS40KUWsDQZrZpRUj2fZj/ul7pg0dTBAW9JCL2VPVTysk8aunhMVVmE3Z
8BMUkV5aDJ+QjqChYyTtvoJel8EjZQK+iHSiOYUgiweDUzX6Sw9ADwGlUmBX4qbujzMV+xJMQFUU
1Ko/spyaxTrAN7EBV/+3eOx7a2dIQQ8J2Z16Kq8+0zR5a4I0RyWPNSLtmcnbrobQQSym9B516t4i
oIYJYpcuRxzLqZ+gui4iDp3JZ9sdIB/cBupoOMJdSSPu10Np0UNLidxMSOvuKxmgpN2bgm3Nq2Kf
udm8yeA/mSWGEHKP1e58QH4fWjNJMaF88GsEl39Wbc593UIBCxLwuqknXQ2fbTYEg/AyNa9W2nHG
w/PQ9UIXrhfNi1mn5vW084IXn/zUPA9dfN7zR704y0Uz03+vnnpxwguHi6Ze63yWvFXp76/qbLw4
9cXMiz/rHz/QeWVIX/jbv99e8Wy6vr1SH4lux6QBiGZM6/rBFYB2HYmZTNwnKWvwY2xccPRw3vwA
XcwCde3xz4mWT33hBS+qyeUiU44BiUlrzVTLUOaEg+037xXYorYet36btN3pgELtrLFcXA3woWY7
7Gceruw+5ItuIVC1mAKIjeg1+tRc0sTaIDdrIscFbGUMWpxXKKkPqxHp+bXu5t70EpAugGRkNjyU
nnmTBG3zKhIktBQv1FJ3m6TtQx//mBtrYOJbJeJI2ztoNO3kgHrmQjrNazOhhimva3evR50sqmng
vfRDMoCQN1mLLFWqXKT+dJ+lWbaeLAmZG5R/mfusEDcgCa/vCki5nw4DpOFClwzjpnErHoSogQ62
ICL+oV1OtsSz3/22TkG9M7vkEPvcAPzZh3xe67wgdyBD1lT5hvjmUypcIAgS4yF17fbY5zVHYpZ7
b0aKoELtoR4QYRh5n2fOd2ol/hsD0HXhAV27G1XTPfuoAm2U8t5AP+as/LhfITM6Ruf3u56Bnkm/
1DGOJ49LlFjr7nlAO+tRgSDlWg9cLYCndxEWWYoICd5ztqmlbvoZuY7vmByGueRPd08tUbsATprV
8mzTA93sp1v6MPFp2ljQvumWOWiaH8ZMNQ/GGFTbeH4l9QcJmtZpGEXUmoW1PvWdQkR+CT1B7Q08
lthUxR24FKEOB8gYSIxRP9+HfVLuCWudzakLhpvq0Po5RrST7utWEHM8c/0GemZeMxMmz2ucPBMy
qE1TJyoMKDGWccLH18nx1jr3nCtihU0ikvumycROZWYLwSsUlKKaCf/BzPBuIB5AsJnILci95+kP
f+LrhAOliZB8u+6Q590EU8mfq1YdtIMSrEChDpR2zzNTk2WPwANnYcXASS9o8ot03WspePwac9GC
pdKhD60HIkfk08SR9n67NX3Gt9jy2ke7UHTZo37xUXjggHTGpnlLp+65Ean4RYOnUVlyXSWZvwV+
ZuEMqnxtGXKxqm7lGkjz7jVHVN3xzeG7wGN2YVak2JtJS5ChRyigLYbvU6VoaALLFBUmE1ETFynq
hwEo6LM6sRa+PWU3QQviYkD9dqngQbnHK1/fgh5Ij6Vdw6xFb093ng+UnZOgTA/ib0aAAFtaIMRq
3CpIVH8XkHKMRmoNNx2IkW66AkAwvJxZ3z1D3pWxZTxxgOu3QlXlyjEC893LDobTWd8zH9nJuI9K
IFhQwY3f1UkAwRMZW7YW78IEZZTDnR7hgpHp3Z3JHPKkg78oS3dDFcHrETiao7GPdyOk09ZkQhUe
Ygpet5PQee8+zQQcpAZ4faMBbBuoXBy4+6jHXR9BLZAkFHedKlhYIGjvTilyGpnjPJml+qy5z494
OXOfgEmZopr5+fY0iCTEEgnQYAl5HveJUL/Yll07RsHs7KRGdVQT+dBTPbvNH1yUYumZ2oTU5d/P
5Ae42+u1zP92Jr1aCo7Y/3amkwNHNvvrb4JE1qcDyDSnrrmyaqi+2vPBAIrm1IpBZArS2bmvD6f+
2UkBRn7hXslokF16YdGzLrxAtxqduNey1nlyAfdZVrMwskhrAGBz9tw3Htv9aecpNb5NTZf8k70D
i+uO1km5JC37wCVqhInbQMPDj7FqbLxWvTc9BF06HbLZDo5N+R536Rvq2OU/2RMppocOYIST/5Dl
9wTxfCA/zMRmUYHq/zA1gX0aIN+LwmiL8RWxSRme+mQchsMwlni46SbTmjH9xFF3UNUrbaNlzn8P
c+ViEadNwe2dXs47DWh3fWgp+M8ayEKhAgcqNNp28tGiMqczFir5Du3zfH36LNqzdRoQOhMAmddl
Fz+csth4MnUMkPhW57y1TR/4nCE/dy9sPF2z0ei2BWRswJr53lVZC/W4oHsFn8dKOZYCYruxb3Dn
q0Jtt/uCLn2ryTaF2favQetBdQqw0b7vxB2SRN8RzOlfKwspwZjY8UpPaoR65ZN0oSZs1Q9Eurf1
0KWApvblqsq42uuDn41yM+InoXtJgyxDPhQAFk7gQwDirYZBW1EVjr4/0t8TtbFsAtTqCyNfnCZp
IyhAoBCg18NTvF472KtBaKv0+TtRpL51upFgZwuVKZRVUbYU4OuNuFkWkN7E8PkA0uEg6mVXQ5io
s9mSVYIssh6UQUPfOWw5Yg8dVWDWXcRzyDwHwGjd+OXBRwrVXgZQy91RaNjYSz2MOgkg741rq+A1
e9IOeoI/eQYgOapfxn3grE2vE/emZ/+CrsL0zjlrI1Ma/VHX5w1lWy1GJG0XbuK3t3Ly3htnMJ4B
Lkl3fgfxEd3tUbm0RCYMMF1ITj4PFCVXcWWjCmp2dhS/FUFZ3EuVBt8gJuzMTnrBkjnvuqcXdMzS
jXTXQurptKDuGjWIL6DyHepFtWletAKY+36aRPCttG/0mf/8lGOAtza96NWn1F0IuYLy7utTmhQY
ZyByTgva2KQ3NXv581OmiYqjPC0E9KZ4vM/K/mPMuVqh+DXet3hl3Wu7bv2LbWqup57n454LxSHH
MZZGUEnU2wF0OZAGgdhhAmZcMvDyzMi/86jBx1k+sciMRWSXon4bPdfeNl3sLZq8baAZXP9CphZP
41TKu6xGkAj0yG/1wIMFXgzpVnc3uDX+nipicCnqqdgO/HIGPt2hdH/cgjS33uALILvzQQEOt6sb
4bhLbcRPEkoDupn0ZtU+nV0JQfY67qcXaoqUorisiwIDnCPQ6kUStAwrYqA6ehbJyTv8DA64+4PV
fjIJWzEOpHQjg3I9lV57i2KXcgPaVFwTiTdCFTDm3W3dFM1m5KgHTOayp0lxjFST028A5Mx/G/Vs
7Z2hngI34yw8OeolptFTKLtKID87crmvc+sedITNyziMAGiBZyl1ibvMTJtvoZZzYc8UgADILPKt
O9tVB/CZx+Q7n+3af3DTZocsLRjq5vrKHtC91DLoVjO7nqlcJW53SBD94aKZXWkOiQDK+5ndCIBy
cOYvQAFO1gA7ugs/A9EX3oX6uz6h/R0qdLrjTCkSB6kVILWGAb+HZAXiS+aG0w50Kinh7cLrIAea
TvWhLyqQS+mmqHvU8rrZ8mSzZYnhBl/r4sIzieUB4RO10cOVcgGcnde59hY+HyLbrcoFKxEdDfX4
RVNP0tNJhYCctH7YRu8ACiFlZCs5bHRXebJGBMQxQ90tK9d5ZP676zn9w5U/3qadR1N4v/0RJkkj
4FCbLgW12MC2PJDqluW2AW7n5LaigbrVJn0A55xa+4Amh2ebdlGWi3wzuAsWeuA8DXfHOMRlG6zO
tmJedCrJtwHkrrvzSv1UmbcWSv6gdc7AEooPoie1qesf0loszybdYh7l0Cynn+eltd1xg3ylSNtH
uqtSgFAgjYbbsZwceVpFj+gTUjFn1Xp72GibXkt/wlqmWw90s4fz8r5ZGDcJdl9fX4v25C4Ku1Nb
XnxTemkD6kRrxKsUihhRTmS2LNhlBUfeHNjX764iWzGmkL9EtX00dEx9pjUILinYr56JB7FnD7np
u8QHVnbsDBCDCHs8dFbfgFU1B/bNH5sIxK/qzRzoQ9PJkYWojgM4PUWdrItIb1a7ryiekQjkEede
ZJW1ckcPmsW1gM7WVPdrAxnTu6nN00WJrRap7WldCKgB2dYI6lHd7KZi7SLNtb+w5bOPBJ23WZf2
Xru1c5W8tg89r1cmlC2wq1RR4IO72XJ6GRZ1Z7wR7rzHU08+VNbtKk8qFiIQEZp434H8NfvVI9yI
el+R7GIwqn/EonwPsHF778FEAoBmYt20KIvRVGSeUdZI+KVDeGIqO/OTmcS8MXLV7DwAnG5AXmrf
DJXp/EtJpkeuw082iiBsm+BnZFnUvC6GcJ2EKdvL+3u/Mb5pinpNQd/NlPS6xVOWgbBZOks9qiud
z37/ZDvPDey83ccFkJXVZzsLx09+Gx+/emLuGXnxqSXn9djcK9pOhjZIX0NWQ9TAAiBkIX1BV+0s
aBCU5nAAgOJDaTkClEltqoHQWxuSH1FPCnPpQhXNPzDZeMtu/vAXmchzDvJkTAkzQbFdG8ssdgcI
uRj5MYF0+b2yq09oRpB7yNbmId526oNEjGXZ0zH5BmJdHvYdHrHJ+5Ab5s+6GOowa1Dta9ptuuoy
K96zovCjvwcL3WvCNMv2IMBFAtMhTkBc/ypJiNLZNDM6Ud//5sYEpM587AR5TzJVfGS++aaGkTw5
+DvWYymyDSmS8elvDtg7ZDfSpM2hHAG2Q6ZiwA8TD9ZsPujHJbV7IN5zv1+dbQ0C+Nu6Ge4KF8DN
sqhQl5hm9FsJGu2wAOEaaj8s69Q9j4LywA0RDp/Dcf2dYRwm28ge0tTMHsAHG2+LxKlRYYWuHoht
5S5M5P2WZ5sxVj9o3zR7bYr7FoXceeQlCdLRQek4+3FKXZCfoBWbCsbhq38eBjn0Q1ImALtC5Wb/
9/+RTf8jX+YgUea64Aq3vQBq5Ff/pKS3s4yoRtzlJqK01lxaXA9IwcRVA0Kgwcx9JAbSTdJTse+b
ARJ75+GYK5Ab9mlHDghdLKCMCq72rh4XU2aKx2R0+YMkb4hZicchLkGgiG8yctpcbHSXkMnZW12A
Avh51IV8BTgWY3BjJcFRz8qr2l9lnfmcViIDfygWqsqieLCcV93R55EdCFLPqyZ4tC44QaFswnGh
VH3f9GGHjdUBidL2oFvZPBIU+UPm5PFa905+eoruaz9vrN+rRLS4yxpyVXOwx9SI3LxZ1EaSnncv
JKmHXVeYctFLn7wxQ344pOX3tEmaW6kQnLDHgbxl00ij1oHYLUrH+Leclhu9jl7WBGRwHYtvXrkb
rdxQq0xBPkJmdnkwjGpttVxsO1AykKO26UOJDR6eBHNt2ux8mqdH9OSyokYXzrPLPBig7DsvW2el
t1EeFIgln6C+ilihrPohRHjNuDPawdlXDP9FPeAXP5gC2tJKu2RFS4duAzujj/8wsSPU2TuyR/S/
puN7MH6gfj10GpXeaChlM+tIIL8UbEYP+L8zvFIPgFwN1Ekcv9argT8X0YNuMMTXi7TUyfeVn79T
bNQmVFW8DAqAWrxMI6A1vxzPdjHbx9nu/2E/+yMVfOFvjbb5UitqbAyPG0sugtM6Z3+9vlvYCT52
MS5ix6kLkKaXa9wTJDgdcFdc6dpf/2sksUe51XW9eS/ARjZQhNLZwU78+qWbErmaOLW2ZVInDwWj
XZhOTvHx5RF4QJZrD/CvJg8lgZ6G9gDVxQFRxb+sUc187hM/ZHHgbfUtEvDK3zfLYiqfASj0tiMx
RLKcu3x2m7T4vHa+sumb6te0kyq9j534MsZ7lAJww0nyxUn2ERrG9SIDDnLJtCwkN5ritrEfdBGw
VoEc0qm4i2e3ZHbj/eQcwQzBUJCdBRLZ5V7egIC2Nx6b0mUblGUF2F2p2tj5fx5s3zsiMd2tz3a7
ROIVXB4M5ZIofdq5DQcLU7dLdMWgZgnTkJF4LjV0NSOZNuq+bvnVcZTCPUKVLKYkv2mVQ28yvOuB
bCFg9sKz2nyhjfqANDtGIA3liDa/YRnoGLQ9nokZ9AROxUaAzzzUG+vznpxI6oD8NgHtT3hq6616
4RhFyL3RW/59Dy9rcEu1AvV2CeEzKFi2w0JR040yAfJ0sDWh3xgCjMFWbIRAv4FXDxoWqFcTU6h8
w19aeQXVON3XQ0LK9qhbuBcOez+YolSP6gEQR/4e1V1Alh9aFzS0SQ7iunT+4c+Hkoq56CAezQiQ
1XihjXQmrBd1gEMWjnhNxP3f4SD7xqtXhFw2qJAQPdPSTkTZJQplqh502XiRMrtm2lv4CYYJ5JAe
YnqMYw4iZ5DQePvzAcH5ZlHGTh4x42u45z1qAhuF3ab21P1TS9nzGmXxZAjWrgNw3eykRUZSIcbu
QY2I0YMpewvvG2kL6Z+5iWBetagaoiILsuVAPZ/H24pahwawODAHC3N5MQ7cwf/Or3j64CWy3FwM
64kXfWQhwxFEknvuaGD1fApUAVqnD6PPCFnCYccCG1nXr6VPn1KANW7tje7b1QzdrfUfgoQmW1pl
yyLZQUSIUtcKoZ1AbvWBmkN8zFo77KfaOpm0Pfcstm0K7HXOAxBxtmYmrWqpKlQ2+aayXSCPYfTK
AMAlKYAsmFcGoLn5F4UO7z9gaK5vBhSi8Zbr2ia5hkRO3M2trq6HO9TcAlwPtdlb6lTdZnT8ERtJ
FyphpQoWud1lz0VAUzwtS/Mng7YmcJa/pBhesNVgrxZhfDEOuAMymuQRz5EasmXPj9lMhDVRsHh2
wbM5+f3NMHn4Uc5mZ7QzoJhltdJdPSn9+Zuwq9s28wZCes2+T7l31441Pff0WCJALjiPVT5JVnip
AggRmYpbfYDa3xteC8Q2pZW7i/ti2iPcDCpQVI8iZzOAoNcF2U9O+uyzqn4Cjlv/IJMdQNilljep
CiSA61QuBy82XnA9H0TgZ58Gaz8S03CfBiqfpJuU0z1w5ePWIRJcW6k/RLFfEMANlXkIysA8XHVB
EaM2f38Bta43Cbbr+dgb+NT1LN+2NAfPx/cH4OG7//d/yP+NyYRLHO8VTxPqr8BZSQ7JOIJQmI7T
aggUahKmtHkze7pkpUm+uYPkBwitjZEh4Oa5hhdynkHyLTBRzInpTq223lRYzQ+TtXiXnQDV9ya6
ELawvhX2AYRv3RswDjukUepvwZSOO166kIVTxP+X65NY1/tV7ICARIOOFwr4SUCvFWQgje6yKh7Y
k1e3SzqkT4NPU9RGl/0jM+kGQVLvZQCHws4abBD0QxH2hYEBbtGDY3qnR1M/3aatbB6nDphkEzU5
2qtVvdrIGIQbTwNIOO46aMMcmFMOCzM1kx/UU2EFRu43r2LNCmjebjsxAJaMtHnWDpWJEAmF+OEd
yHKLRc9BLFtPOTYwRfVAfbd86HjCNl5lVtHZhsBCFrmmgOL97KIHpMiiwCb8zuJJu068jkAZFfgn
sNZ+aIeKlxLFrhUJgySF9I3fpNYKgIdpBcrEJMQNaQSHfDO+gJOviJGzcN9AmLPEay9SYCa4bj0L
mmhOK/1n10R17mwvha2WftAP26lw+K5JJlTLTbt8/mFKVWW4HBBM0V2PtOUqkDVfa4a6hnXgAnJR
Yg6NPPcZ8CIHD+gXCQDc3sIfG0/5D2A2Wb1MqJ2E8UzSlbrxxxjkJbZh3V1KQL/igBwirOvcfOqU
4S9EJdvbFuD8tZF4wW5QqdozhAnWXpEWdyQ39syCaiprm+wwysVgOuIwuN140C3AnH+3tA0FNgid
2xaYNIOiR2EYyEf//qODCPxVHMUG8ZdPZzy5iRunp8cvfnXdxHtZVUXyBJhHsS+5Yx0hrb2ptcqd
7soM1D5JDFG7uMzosej6TTEV3X0OUN8tY1XEWCruqsKfllVlizuW43+mW9p2Mdq50KlshR/1VhE8
8qqH+gowymDPlQclAZez5m6H8vF1l7bZSo8OnaxB1Q8GIT0KiYV9UdjFAxDnABBI21nHBdl1qUVu
WttNHnk+5pu6GkTk0iF5TNpSHtzG/xE3ZciFWXyLh9a954QdkEAxnnMTuu+54Xih7nKnG9YWKFKW
utsiXQR0Xqq2upuk48+mNGzQcGLqvCKIsP3dCfo81ojn3tfGEPfbKp6pe+phqZ8IxeTmke8of+/q
K2zsotEti29QX/Ju+9b9rr3cqcPuep7kkD5UkGDst5032vkR4JXH0gY5GIvB2AYN0WaHfRQU/4hV
vRL8/KlsQU5gWgA5IZoJVTGvfq0UQFlmPEI7wBdAujvYm+yBqHb2RKQIMHSqqlGDDh69mARFsjiP
VyX5sLI6C6E8Itp9z5w1xMpQLTH/14PUa++93P9OCg808V+meHK+oz4Dr9eajKA0rFNXT9JuXyY5
2UCpIqaSH2Xpg8yuFnJbQ8oUOFucQTsrVqISTRaoQZ9PWNm2sxrANwD9xwokyr74DAynCWWXs28m
0E5QbuPtcWDJsEMGbVqDtrq8b+NEQoY09d/ygd/4RU1+oXoIAKyk/MiLWIVeYcTgWkYYzcY+B9ii
ie9L3KZXCsCJB8drAI/B9fudN842z2zvJXHLHf7L9jHpuXMcag+tuTuZpRdiHx0stc1lXYOt1kjw
wuwvXUXJqztlDeLiGZ3J78aH6VcdI5cOanXnEwQykaKj+71tHAt0C/Z0S5Mi3eHDQZsdOfYn7Vsm
WRM2ngWqjNFuD+Z8qFt/6ENhDAhn4GbUZma21r2TiwKqYSxZPt3HPrRpwb5lraaCDgv9S9G/D6sv
IrNt/DuUYjb3vb7eQCSvfm/VUCG2jBUXx/NezaBBu0ItzhjpXVsjb7LRocsBqIKXpAGX+Hwx2jkS
g1ZgVOBirqet0dX+wsLlWq591rSr03kcaChtPZGDVp+h5rAHw9KCNVw9FM0bt43mST+puf1W+8W5
g6L65km/OMFNj0AduDu4RTH/YNLAew+MBxAfgKayS8ABPqnml21jg61QSRt45bNTDMN3p7VA2pRn
/I3HzxBeor1yo6DJ640bo6Z+Ktp4RRr4jEOmniuSDovKIdbtqCTCkyXNd1CuTY/IBfjLVMT941B1
cQiRg/R7h9D4fHXVgueQTUJ4MeEFmIf+tyfNfFcVgQmicoWnwxywtEA4s/RjlizSuUvnHOB5QPk8
WeB5goyhmHfsZ2/tqKdw1LqkkN5ZjsgC7qD9CJ69ucUa0S7UTEmmwxDFzEN2JhU7RSUGc+/mkL7V
dp9DIQx/oB0aI27pYhjZdmSe+fYr8Ef1NpljurWaYlwaSU3ect7cK1qlj52fmkeQtKGSfHbmLUsi
R1bTEYEx/ogbA4QH4Q/V7Wnp8zoPvZw5Cz4gBQKZujpSCnVI3fRsOKX7mXTgUicNY48jy621ELLa
uthrQWOk3xuZzcFSzrwjy4Bw0y1tG2dbOtt0S9tSH6qWBqvu/z98/76mMTaXZ9TrGZnxXBTJtKhn
cjs3leNtChXXU2+mrrOTxtrkJURktU0fwLSRLMhcQX62IW58R2et5bFK1IKUaQ32OmRfJnt6irFN
3PTUYBsrp+qp6IO3boQ45786cABWUZ4ZuqWVfSJiu00a5KRAZwKMEfHyg4WyzKPJmnIhs6z/bkCb
WhhF9um1yGUqvGXdl/9D2pcsuY0r0f7L2zOCM8HF22iWKKlml90bhoc2QYLzAA5f/w6S5WJZ1x23
b7wNAplIgCpbIglknnOKHpj0vpn2Q1bEz34GRFxjcfuuDXVnZdStg40HspVxlhcvOY8s3C5tcSRT
Twd3k4J4Y49kRfkCBbIEN+802tGonbnT3oGU1oZG3RD89RKHuOs8Bmi7yNwQ2VQ8Cku8U+M3N4xI
yA/FNzBWQtArc39AxBmkJaFwnwrU6u4HUGYdKdYXYDb1UKt7E1vmg/tUqVipYn2/8v4LlMe93YPi
+NxyIPbhGIy5PuTc8Kr14VWqaw3I9fDOfJqfbchm78tEeDvd6fhzhXKDFRhzxd9j8r1K+vo7CJDx
D57bxcMgwuGAYpH+oFdDBSGuNll7ndd+Z/Vf8xSFs2eO0J6crAWmZ3Cak4VHx9Vmk9jEbZ38xWRz
oFhtzO9G/Gi/DTFUA1jN6idjMJwD0DgHYRggkwarnw4KyK+gP3+WhpE/hyX3jz62iVvymxAaTo38
a9+NHE/CXB473zuDYJEHfTjYW7AaJfeaXb/1kLWyt32kxfe5sO3tqHpR+KUwLZRjtGayJcIQfHe7
VQ24zdXTHPvZzBpIisTj57jH6SqFTVzv/svrrf/7ntKBDpBngwRex9bS0rEFu0FXoRQwBpl2Mdwb
Fj8iZe+eAKtzT9Qz3nuLr8VHAPFQfvhT7BK2zP+ffCiuRtoAVLuRLKtgFhsmTWGySRK4S9LnMW/D
3Y2fIsg3TyN7FhSm7jJOy8wiw2oxKfQQZLRQG6aQlBSOZ/XhLvrm+EnbguAu16NNjuT4qfy9EXhj
OPUNQxGNGmibycGe6T2GRgDGdI9D+7K4b2bRAPmoh6pmSG4u9j/OW0IY0IKrpB3GHR2kQrWq2SZg
5VoXQ4RzVhfCkNwDdC6vs/9Cu2eahBNTXKbQ//nxf/+Pg32RaeLlx8LZhGm4+i2OzB4mkxV27d3n
hoXj3GGTSyf7keRhhHf6qALhX+ocIMUsDkPoFI+mizptILlwj8LNLauyH+MkwXNmX6hANGoT7Brq
Tr/PMHaNQ85RR4DKUaD4UGSUJm8DqQbObhrgJQa4Gfb3SBVMDRK2mdCPoLlowMCRNTrSLYV37wyT
d283OTtwCGCtFl9Vt9olHqctqt87DdqViIP4y842U+tCFjUeFA1W5lgZgBuE3j3NT4HZ3k68YxsK
sdRUC0Ju8yXIR3HSkw+R4n+cUmMnIOv3FEVcu/drjhLpwXqVwvAOvQYYEpmJxidoSA/hicz/nDTG
SbvKU/Z9YZ6DUtLoCec+hbznufDkZ3Bao7wZrCQ4nsXxT4V3s01lo4YWIAXvs6jWfRdWX0bQFAB5
N8RbOjyywuo7ao78+yLMMiRyixiF5DhUotmKTwGYL8ve1H41XgpHQ6FqXiYvFl44V5mLkuseIhyA
tds/We0/uK1IvkyGBtI1UDjfQ9XK3ssqy04di96m49zzbfrk1Y+JyC48R4YGxBMPoJuNHobYS18S
YUCKHe64leMF+ad6NW98rdjZVxPgdzRae5ENklezPtFoG7YPllpD/loDVUCrMO59C8QxLmCrVqdv
pCFRH6nguHgXA8Qhq7zi2lclvjR2FW0cVFfsZwVyzcjBOgQqXqWYDXmR7HlAweVqGK323Fhd9mz5
moJNpPmOQlIclQcZblXQz0IwYPLtk4nNjTIovooKnA6btf6m3NbYrN91ySDmczxPgkrOb1A7XaXe
2dTyfE3/FZ4TpdDOtLRzD5HiZ/wlR/oPBpov2qdJJfZ0Kqim27q0rxwU+IQfmfHGico0oYRisyBO
eBjn0Jx4pX+GWgVYFavmf5UZiEKAZJbbb1P7GtBAd2rkUXPEAFwcGtPm+amasmPndm8u8vfKFByy
xYnbAj1r42wfcKdpT/8QRp5JJAGBKqF/krrW+IMN9hyyKMIOhwedDe2VLJqexf44T89kJ481thMr
n8ntxPxT1hXyyYe89p2owLlfcWv8XGqoNEA1eHpwynL8DBWUIC9Z91QAlnLHqxAqEraYPmfQSvnH
sKjiAnxPmF6r1bDdSMcwxDeJW1G2K1hUBE5XVWydhCUgl3oflZCmQ/fWbuyYlyuaMHfxavEiutGa
F5l9NFOUEjI81P0wiWw3B72HC2ae0XEvkwtmc4Bw2c5rkYNzVEM9swRft9sW7DQYYr/4wVEKYaZ2
jNp11oTJluKQs0YuhuYBJTJcLJWQwOqDF8NPIWTbAF1vOuR0UJuBLeEmFrwArfww7MMw+7HQUVcx
johA4wfePvXqTwN9p+erqjHFiXzUNMMeKtnyYTbCMAn+aZ0u+tFOYf3qmRN+55puBIKV9acm5BsU
H1RfVInZQfhDtnOUiXPmO7vV4ifAMfNrnwM0349e+WWZzvCW+AQ9gX3U5X9nwhtR6Q99szKCdC+2
mwKaaSZSq4tNPYpRM6BWM+0ojvzCcKGl66DauTeRXRBaGD5Rr4Xy5Nyr33slF/w4hS44myKRA6Df
VHu8fliv+OLsSQLL9U0TWui1fhnKiV27aUrBpYXzaqeyz1bXCNRxs2yeCW5U65WL52EAl4j69Dd/
x2LSqDm68WEAoDWdSvOEUnXz5MegjVoXdY4Xj1QgczjJMMbZHMZnpxPaGKJYQ5UMz/bbhPdlmJWA
wGtofxDVCfGq1Mjar0AV2uwW+hMiULkxO57c2x4k2zQgVIYOZAfUNCB4mHtkdmYDichRXm78N7G2
whVxABt3QFp9nM/qxj44lWzv+2Ys1sLpLfBZi/DZasI93UbbLsz2rO7CHd1t/dxETbDbPYMvPblk
kKqZ78LL9Njrw2eAnfY8/JozY3ikmjcP7wVamb40Kpv1y6BKORgCZWYvv8JQhfV5KNkWpSM6SL3Z
p9QbswcDVSmPOAYYIdUEPDSZ1JTaWK9Zm4Yq19s+kg+TBhfHGyirRl6ut8O1VPKeecI/FXrPn4BK
EtCOVX7PxFF5arWbCG/xID5Ftcy5hs5ig3vggHPeMCo3kRmVa02Z+hirejN2B21HhJCP4uwm/c3O
zNcQG+CAImjReTm1/I1vvhrIYkqw1PhiNRWudkCeZAyoqcUEdpHFNoltZLE1Y3yLHFHKuYvd6W8a
XPzzCn5YrHEs/RW5WShO5V37KNu4fRyB7Fj5iVOcyOx0r7i342JNFjXQcKj2N7Mst/lLcNTg66se
D3KUaohY7F0ky7bjgB13lcfCuRpWv4u1oT9pbd2OJ2Tgt6B0KR8SN2dPCrSC9Ir18m6ZEpLVZIEQ
GX/xR2sZ+9/mFV2lI+uk+etON+PPHuS0uCVf28TILin3kLlW7ga19VvgByCrqExn8h8hsNQ9YOck
H13RXigKL63soDuthiQMokCbEqNSgNfIxMxL23opX20tfFsacMb0ydTGIRjdrL32qoEoY7jSUVez
S6NKN/Bmrp7kkjXXAsoPlREVR6WlZO79Fumt2ksuFDEHh1HaBaPv7/IJ1eWbeW41eThsN2IocHHd
RP3yAN5gQ4P2eTcZuIBam66f997bpecrvF+QQrK+Rj1jZWl7vPbtoyhycUCXxQ8V758cyKUA9Mz8
g2+EzmY0Gvu1t6S+LiFEcYLIkfVagjOPJkHALX7IpQkGxc8u9gUHo/UOHkuBPdXBWxFIbLznBr8Y
H5nmaQIqVTkj6rqVeUaFTPE2Zwm/XWO285D7azsehjVF0prUs9IMZdLL9GXk/VPNF1xCqDcvS915
vJZeG+gAbPrp1Q9tbb8QAMWKOIiogm58NHDje59f+bk7cwtRGMq/HyOWgIbRs6x7NpTlmnV+tCfT
RHXLfRG5BZKjqE0lHzVGMuYX348PyPKBZo18ETOPppmx8+DhS7jyIaE+L0WrVBBECIC2eXD8wtp1
HFQKMuLJg6yqGOhynHYgi48qUsOIHxrV+JlrB6gUmCPIr5jmr3aKf2w1iRryx/H3aoqcu8UtY+0M
senhvLhKHfJkKCQERkQtTwNjl4O3IuHlfrmuXlbOBrpFxdZncRWtLfV5nQk1M8ta9Hnxq2tWi0/0
iRMksfuw/Fmy8ADVawGfTNrXsOzTLybErLcmt5CgVKbblWud99MnoyzsoEV915opf9m2bIWs0HBx
sM94LrEE+cXUin0Fdo0dTedlD0pL6HYCSORhI+baK/IDp+uu7cjuj6UMV5o19HcajhPvgMWu15xV
2S7sGXzvAy3IzlaGrLQ9DTA1Sr2yt16cHLp5Syz5Yxd5EWhdnG/8EPYBS4Z/XdzRFHeXzlbiTfgY
83XVZ8EtJQr8qr2ag9ldTMtfeY6Rghaz+diQz1MCtzTArE2X93bwp9DiDzPZiIqKjlW7ZdklDEht
o7m9ao98yL7m05ebS9yYI82lVTOkxDbQvXJRjYrPPkwNO3GAbwY7q4+o6E1WHdeHe2raTBvuJ/AX
NGkxXhe/XgPCD6DthB8GYiGzO9wLpH1v52c2Mj0gx8jBy2u4Z446M0BlRhHteiPtVtE4ljgTMWv3
bL83Q5RVEjXzxnEAN8ORBmj2HD3bsgIArO2/EXe0NvnWI84pyCD+6KZ26q0JxNCWfM1Q2o9pOgeQ
J+8m8MObmr6leBv35McKUHJFT13qrYuNumhXRTtAx4iF4hAP0Mu29TrF/Qwglspo8PaLEgroDqHJ
VFw11Ujg91q5I1/jooYR+zRMjtRkCGTAxmlqDCpRE7v8VYPqSzvMRLA05u8mDfihFEHVuJ+7Lmp2
i2uZZYQ+4CgqbPFR7x+XoxlLMM3lLeRWvA51o42e441HQgcktBu57zwQkmLXgPoEqYFqAnye+Tp3
mvqhyW2Q97/7yKQB8rX1LkmLQx17lwnqlydDNUVogbedutRYgwCXaGxV4WnuLkNzaO5FLjZ9I3tb
4EPUOHX1Xi1Pc3AXNw+d3uwyxwZYDc9UfGsd64xCLxy8UbeMY7fcVNDexnt4eTC8GDVKzI6QCqOu
Co9GEJy4SJSeEvC5OzLFaII9yM7scfxAWDxqWs6gEdWxQ226gOyRj3B7hOj7PYT85PIgbLE3YvfR
1zg2QeNkIJteGaA8hEm9QpnU+5P5L6ZZQ2Zk4GLpX7uweJK5ZRxabNaujPXapjb08gVVfriPQNjj
u2nVeGoU+CLKJANFxDh80xjqWqGXbDz3jldsjQ6cqX6XldCQadhh1HJ9XglgzPIF4k4NCP4LKChK
PFxAwm+fy3Z4a0BVYW7jxhtX5KNRD8Vu5YbsXAW2YLlZ1WPq7HTosQJbm3g26nUqVm7AOQjC8eZu
tmiAlhiaMkbg74vPTg2ipwdUA4FoHbUVpr5py0g/8yySgdb8zHMgBFbkokZviwScsXxnaLhhx2Gp
n8k/xwllhz646lccGXR/iKYT+RzIOcUnihQ4RgkxeoRmrl13p7jl2PsC2N6fsBkHh4iTt+2hgSbk
CdUpoQX1gFEFqLH/8JKjmzrPCChgWWaJ76GOZ6wpEpS8Yj0yZLQ7O2/A3eLXcyN789pOQHHe+MlM
cQyVQ7HussST33GS9szsbn3jJxPCfEhRxdbjbIHAbVVIG/Tta7zi5xeuTe0AKjBUch21YpQBkHl3
qH3s92FSyoCphnpWDRw8FNO17qNN4yC4v2s6AAodPS7DNYVTIC0YIf0ZrpeFaAQyFz7IsX9N9FNQ
D60oZu7STIpkhtfuci9t5ydACFn7GjD+Kz0Kpo7Xh8ntQbxiFShnAinZk2NrQWON2boPofsYRp18
ispM7LWxqlAkxuVTysvpccT3EzKMT7MnxStibDfggFEB0MlMzqiG/0EWymYQVlZIt+MlabZQwzsv
SCbO/ocAQMjPMoRuCsqYOPgDWH9x8gyHaaohk5o+AvsIUyEDYIQ9BNQRWBXgX6GRQeB9eOyhJoiN
5a8llonL2svocoFlhWFQt4J5bbUMxYzq0ssKQjc+Dy2Ex4k1iA1xeBjwlrUwAt0QBBF9EMXyAax1
KnZx0SwyqUdhZL7Hkp+WFPjZnd6OUN0OvMtF3Dzj1Ad1jBPjKMQJ/WCww/LJ88rnnIhD3v2FMZZP
Kt4zHTDDDBz4UBcJeXcq1m1p7+sGWxgs1ULdHT27Fx2+0ppZrhaberOTxpc5ZE6jVYGITwe3w/ti
NOBCcOVtnVKN0PDsXGxyUriwBuPANHP+TIv/9uPQp52XcQb8KnTfsv16nRiVgT6Y5IlYcpFGJh/q
6NahXulHspbmA3slOZvEqoKZvHKxl/CF0FIt2HS9u9b0zxpu7J/80d9meu588WRo7SotM/ZkxpCa
yQrbem20LDo5LZgIyD+a6acJ76GPjZ5E0P7EroL8eV6AUAU6KRfmGeYjL6Jn00ncLx5DgUSjnhW9
YVwZWIyu5RQZ17jVf5ROLg8R7oMe6q1z42RBes5VEbOvc+0WyOF8xO7f1U3oz/xaIVkbIZ/ewuzc
1LeTq+HMTM3F0SFyWNRtgROoEwP6wD3O41Z0XVTbjdDp6b5PSMtcO71l5YA8mXeWmhMHMbh6g1GY
JTiI3m1y5kmBt0/qUkPDcyTZ2FFU6yQeVfnHv11jWciKcLJm6Siez6E/203auBI4Fdui8K1Yozok
BPdtD5SH65pf+hyvbGGjWxchfGsEtQDXgxiaCRRRTYV9oR6FUE+O2dtSZFKTlw+x+YmQmK1sriUf
0wshN8vG5HfAHm1pjJoKT69DPg7RevE1Y+euW875fvH9vhDIjvuLkbt7VLyBYUwgdYUC5qCXvghc
idzNmrqdFo7Firo0zrpaBJOP0jlnzPzNmDk6DvL6j83/5ENC4m0uTWtP4xji2f++4r9YrISyR4ay
M3wIWk1n2H/Xuby0XtvtCh4DMiZC96ENu24VKzhv1QjwXTn9a1bk3c4NdRMcXQbOv0zIDUJWmp/i
JpLPIgzzXQRVv21cOzCLKAb2uBpWNKqDfujBh/ztAA6YZ2pAIHtE1iG5p3jdqFFqZmIvTYMOXhPm
1aBP3R6jLATzXN6C9MkDMUIwaZATo95iooCgg6xXHG/JZ3pmE+iqySE/Kar40owOFH5V40JlCDn0
x5K1yM2Rq07SFXat7nn2SVEfAXWxTr5V4u2O5QBieUYcEKPvBwrfARq04Lw5kb9QzOzLIM8ZyEUb
31jHGn7gnce/NWKEHGLU5HcsHapLDhDdGvfL+BuYrrY5xGY/d3mO57QrwAXLcPzKxXilAC/Ghohm
hqjkjX29upSKJaCQENNq+vQr3kWh5j7y4jqqnmcV4/EtFYzqH0dbtV0HphHidVL/G2e8+oOACfS9
3dlPR38/2eKJLC2GqyUWqQ+B/cjKdWRNcvNhKGyH6pAUyWOhEtHUJBEKNYfGcfeUnF4GqCeN+m/G
anGYLUUtOM/S0/JqNd7XVhPdPJgol1MJAypkSN037jjioZn4p9zxmmfpWJ5iW3W3YyWbZ5Tch0gL
8XFFoyn4gx9wq4Eaezq1a9RgXllpJndhXrTPUDYe1tbgsQPF6k4q9xVqjjdISuLMpeLHCGW51Wpq
uBmQ7OCtzWsvPeLgf0ejS9zktHgQk3Nu/BIsEa7g57DQBZ6rrSyeTVEpxAgkXhWk7bI0GQhsZrPD
YWvgQjiZBhf/bawEq50U9j6z8XX4U9i/uJbdIiMJtiFIEE7OsLKnKt4uLNp/ZOBeGLlvhiu1gqlW
oAGtpH9GUEqhvnCATFus168C6Qwwi7qef24aCYLk3EHGv8m2IHe2oTs4peF57oIqJzyTLQwo82ix
f/IZ3pw3NPktnE1/Q1xR7GeTVpyH1WTqGYxb6yqqig0t6IVGedbB3eObfbECckcELbZdBXjQcLM2
OycJyGmokZGCyEnDqTP9bRTCU4gf3P7/uMSH1eYuxcYRbgbAM6c7KPF9IqhLxU0fEOkqO/M21x7L
pvkkFCJZZsMf/X+Ip3WK93VSa6qPFRg6ofM1bFTG4QVQIwe5pH4z+ZG1WIaysnGax0Ap8mb9Pg+V
EzerLPPUWLrX6mhaVl2uqEaXWHX9xXofo8/moVBEmnkerXhZbSyhdaukqbwQ0LwqCzrVGE6eJLt2
BI/6oE9ZQD3WpQ6gA+9B0IQcQaQwXVwa8BpQZ6yWcB2URoDJDsWGtX1zKSzZ7QRqClDVnTUX8lFv
aNzmQr1mjOpAq7ERVBNc1VDPq6AaO0/TqymwIJNwnH3LKtSroX6Lky0AKG8GlmvQx/AyH2l79TGW
AZpB13z/GLUPyjhZdoAuTbp9Mhqn0g/Utajrd759AnK2fPPSkCu1GNVmTm2fvHRAqRp1nUmvwfcJ
6oT1ULBhTVNZrTlQjVCrzAvqzBArIGod0K7w/F4ykR2yepRQzS0ZmNCVE6hfUPdpYMABEdc9uXA7
fosjkxoa5TVoGZjJg8VPa/qsw5pGk8/zaVTFZsiyBeGEq5AL+8Nf11exoYROOJiu3+KW+W7ppwfD
MeSKrroMvMcu/mVNgRv21lSqRdrKFGa97QkpbzgtvgC5V27lDKQP1cnAB3tUaZMhDTcoG9nizxkD
O+7GgHqzOUxQ/1lGNAOsXEYFSeuhY85JVKl7ilVD5p98FNLb44uu6aBTeI+9mUomzacQEbndHhxq
fpccRRmlKw1UY9h7uReW1xwlN/xj88HX+9GRW2yOsJMJWhmQcsK9Gb9Ox3KeiqzQ78F8vCX0NjXM
LMSqjnMzmH29hKYHXlGAYAbAWyM9POAyK6ZlCr9eX5BYNKGShNJwU6FLxBOKfcNvy3hZQhXsjVxm
DDV70/O8uMubMt+7Q92dmZnUx1jU4ZFJzQqMpLX3owHSZQmG423hF/2DKU3UBuSZ98xjBnJP1svP
hS1isMQk3bdRims79ubPFlp5pjcMqDvsP7ma0k/To+xk9PrwvdKGbzrz+i/Q6rZWOXgtQCno+WuO
z/DIy7HdLh8LVX+KDsir5o9l2MhYNXb69rGaMGcoPjSBYQJX0zETtftoGwpL35tnqIG4j21suY+V
0kExSiAa0wy3bSeJzIcseaYxikpwPrIVIK3bUgAN2NWwAWtsck8REZBSB80umjVdhHzc6V/MBqAY
ise7LDtNHmoZaA2K6JSIuDtAwYvMtoPoX4zT1eUqTs6iTVjEkIVRH3c0avPBN5+QDB8BNxjBjQHS
YP5qjiH24Yn+wBXLhc7BOyxDJNrxzAfFhwbd7/cIu5PpGsgzf9ezVKJG3Z5qHJ8Dz0K9AkJgKOuo
tDWZyM8388AS1wGW91+ojQzUk/+GoER9sIeif1QJWzYGXRQu/V72j28d6IqxQbivnQS6rwCYmyzt
V5Kn6VeIetxPENH96VYgVJ4SxlEnOG1MP4v/Dj39s6xS/QuyjWxV+Z317NVy2nSTXd9nYCpCgTxA
aYKPyDVB1PRosrWoEn6gAkjUqa6SMo1fvTjJgpS70Yb8dQ29CkO49nWsuYSqYPpElT56EXpbozEh
5IHDpMyFNKU9ZeMXHwDOFseF3zowz280FFTj9z4Wd0PixOtaDWTmFKBcbPqUgxEQeyX9ZKQg+0Eh
iYtUapvfeZp1l2i5+8yGqn2W2TpVBnmkzc84zg3visZznv24eez6adVXPH929Si9pkX5RFanXOZo
bpDbrR9wL8ieexGjIsPl5rG22vx5StN2rwPnvqEJnqjHXTLWcZBOTnFNbatHTbGTbV28/FsbXxPF
NQJL2zpVTiubvhYs/9kIm2fdKgOB10qOUlvpba0fTKpNco4VoLCPpao7skPLPSRVyVa6qlSihuKd
fNIPrc5Ry1QFpZEVj9mEQ5URKUAn89ZAHSYoNRY4llMExNSQGQlFQIzqCexFaxPdXI4/u6ID8lAF
TmqARm/m/aM5L0XTaD1goX/6+t+dodjkoJpnOoV3MnzN/dAsPuTM3dNiLnE3vn8R9y9CGJhb9tjA
nv9FLH0UimsmPLZXs/37H3OzTNWfIXxpnTwDrFigSm4D6lEjXBOqTqqhHvnK0fZ3aZO9LK6bqcvA
zVSKw+Meh63Lyk4EuhfP+CHjhCsyXEA7FH8cVw31/n98delvLMPLjpXX/sdyTpa6oOtO+q3h6f26
7rj/l5R46ymG8O/O5dfCr4svDNjzjRy64c4ejOyI22t5SPXYvc/H7pr1zVk4cld7Jui34hKVz5Wm
6Jn4wZ80F1x2HN/3TnkwNkdZYb8rKzDDW6kbgI8s/wEi08c04vJb5YxfR9zw/vJznq5QZyge8dYy
7EKk6C9L40Fd6cJEFF+GLzfexaRep6XausdtbMN4y4cVzeSFEw2rt/kgQ4PfBuPtWrSN4SIx0XN3
C+JKwOzAcncinJHMH11sGF7B41iddbyKrslNUcxmP/GG685YNMOL2Dq0gKQQCrgGsHK4kfgf3ztN
W75oA0gEhJ35W2QtixfD84x9B7aJeW5TuG84NpoL+uwkgBwL5PjUXMPHqVJoezjvUHNBhBHjxuj+
lU+5/902nDvI3cWvwuHpbgKI8oTTLoa7q12Cm8Vm341xN0a5+N7JAarsrXSuZaNDhwzkrRucda3x
4BzwWAWbrK/juYODU/8e+cHsyhnfLq7Qh1+56lxkV4qiwVDvhHr4DsfFp3UoB/RTvERAM9S/p7is
wlPZNd18TXG0nOLKD/zCfV6mssQt73mydwT73jKceJo4bsG2ZZgu0rdtvPBNfbPF+xFkMpSTmk7L
+2HTVg4IeIsQbwpVhtsYkz1e+L20291Ggl/1mbu+cZgDAY/Y1MDkBBRngy/3Ypa6fZCO46qj9bYv
Ng7fcCC1P9uJxJfXbDuIJdRKbRoqVmnciYBMN9v4bsE/6xb3grEoO1RbltD/qF2wjMRSnJoeAGE8
zwvgM0MByiTAVm187Kgdra85eK/XruN3d0ssZKXeYkH6Z7w23DjOJAvQTEk2TQqJWl9B3U1Uw58G
FCCLiz6W54H1X2NIvEFIEI2Xt2+NjLSPJo1SHIX8yaQBCnE14RxjYHCHDqQDIIELxVm62Ciz/FOm
mNNTHPoic666tRIcp4g0H8C8jjLhwfPB9LTSmJ888NBLNn7Pogs1rgBX3Maw9HJnM4n6s2Zso31Z
ifDIZcNQUVVkDsomBSgEzVYGtVdXIegg0GWLKPMHuyyYudU9fFaaNAfR+Acb4OwOqdUJSTLDrCVg
EcI7dxz4MCsD0uOD07db70zDmjRb6PVx090zLzSPhuk/UbUxtiDtY+UB+VSHnbHt6FmPSvxLB/Tt
hUIivx/PaoJFLw5LMI2OGt5Q89o4LXXgvahw0CtAspUYRfhBsJOqxCluluEsk2JYVRL1pDVz18jn
F0GpwBdLQz6TABh/Gga+7y069DprlRQTwMlqhSUY2Y6gx+v1/sZ/u2imrv5hWqxnu7TvxX3egkNf
FvbPEh2tt62fNmgH8D8/d/gAz3uMGuo913jNwKvlVTsmbbaaKypl/TMRNliTFlFGGrgpqbypvHyf
G0HLFrvbX0WbH1ZBch/ld9hyGFd70qoTDgaGgJrSEkOQJtabOULCHptdvr3xk0kTKPbGXFaqoQlS
rWgYOoXrQWr6kUaRg3i7BJl/8i0hbjmuI9MtTo36rSUdKMcSDyXzZObqRzjKGAxzZM/doTJ+mlUr
d+TTB/PAmrg/cAlcqXSjEhUQDW6DZFMPJBdV8I8+E5w2gffyp8hlYm353XZwnRa3DeAXFoiCgMjE
tlVylTcDZC4+EPFsmySycHLx23xNJHiAx2qVCvCjeZVlLlJG9WFgWQtBM9anxhqlbNB1FUZzHsvQ
3Flh+De5lgY0Y815MannqAlNqfEt4AKoaVeLLAOLeTN3QrUGCDsjgOXUAnTZJZh8ZC4DEXZSK9DT
dds8r7RN0k3eqQau9Gj0Qu5MXkm8hNSBI730e51hNwJ2RfbQ5RBZC5nf7bARlK8mVNQbhfKnCBTW
94e3H5CRQ1fnvWCYSoXnquF/LBiWVEB8U3dMVcRUhtwIXm9Bd8qCUEY+tNtLPyDTgygS2AjfR0Kc
/x17sDUtITSDGhQ05/vCh5QgjmvdtWlAQ6NNfLx3j4axBSbHecWfcrFsM/7R+MO3FjIZzxzglL1t
5f1xxA76IbVT1OmqCFv7u0MR4jccPYRrt8VBTdw34cmMpNwUOc9extLTDqZv2GsyE9AyBk3imKDz
1tMXU0DvciyjHzRYj3163zBksNRMP2rjp85yQd3YZi/kKsDmnFpgEdDAoS7c8NnBeeUlVlBGuxzw
FtKn2b5VIEiW+dqRGwIM9Wq0z0Al5E5yjccglJtUZSJk96KdRJp6M9co9rJ7s6n0EAwwDZLP7K83
lkyfofiL0GNIJg6HEdlAHAX8QpRpDaAOmhd6O/JR4w72HUpHwjNZMc+qu4JpH2BoNwtRmChE+GGh
Hm9/ziwMAhaaHMXl+bSKTZHfQyTAx6bXDe96mdTBbOIUKUSdZfUWU5sSx7kqxvEz0PiXxPdZS/k6
pv34uQfuH3Wm6XNR6851EgOqoJS/KfRmq43NBBkEmOOvMAhyOlfeDX/hNFsGZafjNUtUxTW2Q+zr
s8Q6pYNzJL/NRQzhGOG/Nk2SBp2bC5AsFhAwVPjZxPHMXSZlOxNHQeYxWQvQh8/EUXUijiVI2h79
QVRPuZHtCUcrAREE+VTjz6BbWoPHZrsblJqu5Ytknfg2PxkAn+Ett8g2C4WKazT9Pq+7T2Fo40CK
6FNmylfqGiX4bEbU1/MU0i8hcl331EDTExT8IJK2xXjPHTTktp0KIgctThM+hAJNuQeAJ8bJ1q84
EznoO9ueJ5HbccB9W/v91Sun7txAmEyLx/YE/rvuTC78l+Dbz/ATSJiPGzjZOJGY9nqbfyLrJm7x
0QAtJTQZ/z/SrmxLTlzZfhFrgQABr0mSc9Zou9p+YXX7dCPmefz6uxWUS+ls9znn3vtgLSkiJMh0
Fkgx7O0XnQ3vqlzPiiZQ/pB67ao5Xp+ut/A3G3UZuryWZF9o7fW+6BbVMsL5VCReLULkOleFvjPi
4inW6/Sa91P30iWzuM629TToGcqfZBNGYx2UcdMGNOTcbl9yUT3ZVvQ+iSHf7So4Wyc1CRCiuTd4
m1F64qmxpTueehX8vGcDvGrmqLE9ySPNTEBPRiYTeFjXeQLoJT91PyapFUO3FZt5DLH7k8veTCEb
ZTjSunSJNOXIMsrN/Y1s7ZI5CnRxM2pmj0A6Iv4hgvZpd8RxHtVYZmr6Bg6f6xBsPiaYo6A1ZayP
hkpLxv/HuYAkclDrVh4YUnWCiWIhiYQyQmkD4FGlcIUIJijhrG1R/4HStUAhECsFWQs5mWT/qKhk
JUW7ABQtRqiuQQXaiETMgMpI8ytDsQuAu3gbNFqqn+y+GF5MuA5RxBrHf0SulmyQ7Qz3RIv3s92I
j4lTZji/x2XUrRNLFIs/ma37Sdf2Sdn2V6tECcaYONG4pfEwi/3c5aDk1SOEs1GK2yOjXHZZK/4V
g2wWNYZSlnkaqF7lEsmUoxYyHopgNVyFH4sbC1Byh9ZpfLqWuqqyK5DNisp9fJxy0XEp6ePZ89H7
swej25ka0wuR7Z+kQxWkCSKGDU91BJbA7HG2SUVdJoC9s+sAEB53gOZehzQfBUeL5qv1+Kjj1KeX
VRVwpONuSLMKldGAHNrzzSJeHGMSfFL7Es6gAxneXJfMSajXybAbp+XbJBAdZDInjHp9jACgkjGk
oCwOS48kUnI1HOR8NfyVCcn+Czu6C3nF0u7/dsW8ikoEjOXVbJAn+L0tkgB1pPqV518bVFOsoM+m
xNGnoQG0FDCNeOAAlFqloEme9ZuS8ELXGNiDWh8MbajlFB2QHBLrSPB91BBan/MB6adkdyY0RInL
llWOuc7vkVa+AgEq27SyezCND94BFd9gCDWWlwYBg6uu48WYmRr7CiY54QMtcr669aK9tH38QvIl
t+sgHZvmOOeRBjD+PYndehwOTge4pxy5Al8BwnaOcWL4lEbOcMEvEX55WrXpxw08atGjCx/R85KY
yGzC1eBcRWUOd0ZUYjfxG4qeVnt3Crs9iOBRpiOX1YFTh+hX8iVdwgz18m22XUr8OWt2BfjHtMl3
cxVrW3d2itfQapAhbq2DySjKV6sT47bRamtHBgJbxEeUqB1aaylfSZQycEsUveYeaGgk6XhxTP6V
RtQUku7DRbnOmZZcFtM9ljYQR0lbTmP9VJXYQWbe18IFpPRCICyiBRg92Fiq3Tp2YhSi5awBwior
EJXoKuxa4Hp6JoyVDvjL6eSIRwJbiSQIMUBWFUyLXJzr83IiPcnTFIQ7MpF4R7IV4UVehCHrx1cy
uhAej9sMzlK7QkVDGi7hGXBB4ZmGnbEAi7yhllSrnntpoDX6AsyIH3PuJtKQmd281+3o09DNiCbK
BvxzNpw1SGMBnEYbcAAWv8siKwGG9qo3ZdJ2r3VvNFEXnoVyLNKD/2TeeFrvbdt8tE4u3ixrs6C6
/5TjLFIAuwxd0pCNVwI2cxXe6G+6MfhpTF8t5YKsC3UA/E3olrvlAmmpTf5oNVOGnE4nuy6yoZ4a
6rgmAO+Qu0R21cBNUJjLKQJIZ64e5qdVoYWHoQZpiFpOLUI9JPqBb6BPH/Uky9fLxO4ri7zicmd5
d02yV8tSLwHC7lQ0ODq5vFs2rTc7yBoZrQPivp9pZFulcx1t3ULkMZ/+Cjn2Ok429O/GpHaBv0kz
VuMmna/YBQKmoXtBKkm1oeBtptvXvs7cL4WwrZ0u+v5IFlUEkhk6y35YWMVs7ZyS3VrQeRjbgWuS
WM79GrqG+Kk97clnnzmMb51Gb480BA/a1rCW9nMdJfaVS8hukoP/iaMG3wXgsTxv6BkYLX42G6Tc
s+D4/yczS65G02m1ny86TlG3XhTYgO8XVfdGi8uLklmjIahguuBFSNts2oRGOT8nsyEA5Frhj9Su
nTfH9o5dnObwlsMJOGUeaKI/LHgG7KY6j9wtJSo3rAASBYdzT2UgTwxectBpAwdSUtFQEwLpXC/M
5YlmzRNoVkY9+U0Z5Piq/sNCE8tQG94B+s9m7nLMdV1i84EHjcumT30xOO0rSYYpL3xNA0IksaAp
eyI+IxOjXO2HzjiLKFsO6dJ3kt7E3Lb4BL8P5e/0W+HIJPFjEPo+/IOBlmuzL6zm3YDjwF0CB8ar
RyQOICTwYtoAzukAz/q9dJcTbxvtzY0WLUjt0jjpRdk8LTmIUMkC1AP+3KfhC5iLnzIzSS6VCfQj
umP6KFpS7gdskJ9IhAxcEJojw2cnQlAqRYj/B06KStrQya2z6AGvDnzLH2MSUmPaYwgE5N7YKBn1
tE5Ooe6v5oEWxMZuEsSSABQAdycyUNhf3tQ2h9QJzQdqiIHLy7XkmPPxNxIh31cG6qWJY9h/4aTQ
HMhs5eyKqiIlY5aBCgZbnGhHT23QV+CZr57sN+OyAc11Ej/QC2J9xLe58/cXxMhAl2WP3qkyTB/I
4+JBpXXxORUoQnVMgDhoP/LCpB0wsiJUJUhZU4LJECG3Gm9/v8ebUn9oQ/BaJHyMd0YjKkBoO316
LbxpF41De1plSYfK+xaMjGMKrIVVhnzsbKfhKIyUMfPp38NnIwYqQR1/QofzTNfQddPxHKbr3j2u
uyU6AFhNXfQ4DEhMLBxt2KQlcsJyxvOgk37/3Iw0bceBZooXh8d8R5sBQQW6vxGJYEy7rF3S25aF
NEhhD/4q9Bi27ZPmFiWVJe8pTYBSAlSuwD+mDvSjHW8Ry019NeNugTUV4W4trwE9ruWKa4Tafbyp
l/zrXc8yh+KraOH6LkAdcK9t6+J1iotsxzShnTXJP4oajGbY1ZKFlISVViH9II02pFVyGlJjGdNj
W+fsic1gqEyXb2Ptib3VcXNva5771bECeH/szSxaHMOsCrXMMnWM8sdE8QJQF+OFJCbHVhCgwHDP
SYPcBethKnJzQ7lpoyQesfr+T3uOYsBmZhVgbyfd8TUEgAMS1nkTPwLzM35E+NDYC6TM4kEM2Wqd
NVl81dveJ9nkeXBGZSnggJBF80ANaqotfwGMf4D0mIpt4O5/16DwEi5Tpz8vpCBr3WvnY1o2r6sM
/3XzA82ADy30UQjmbO+XcQGLkKUpMmFEDSZRrWoPgFOOHgavem8aHOzCvkXgFZI4wpEUEWh05bl0
Ix1726oSR5EiVx4b489JV48nBFbcLWLh8zdrck56q5efgWs2nuIReIDEhCTlg4cdcovw/55I7lwL
xcbwoOonxELBlKmXQEUcAWhF2ipqwueSjRvdDrUXhoINvRjZMeyceetEeuzzClUIuyQGYAjHBoii
Y8Ko4nFjFo0JwIwOxbmyaKJzR1yoikMwoEdae8iWPve1LLePQnKcT308Ahei7XY0nI1oOTAH/63l
2NqfmD6PF9QCIyNLDgGnWDxPmr7aajHmZ3O/aRHXfSGDkSW/DZUeXmkxulRedeD90p0rscdRM3vR
kmx7BHy5vU1Rf+u3QDB4RKZC9+gyRJyAsXIikc7GGfcNlMAzCPhWmS0YYJ9lU4KP74xQw4lERY8n
3NTF+SH0dJ/o8vIUKVb6nBmPVWTMqARcigAIshxksKBu4I6lb4wxQ+0U0urewsFcLlwC4TsFQMyX
AijyBjIfS981pxutLbU0V5/ANwns/OkNX/dyIaRwNdcd2Yi3rsU2mlFk6R5VtgAeGzwnsEOGKE4n
Aa2ogbu3vJblXCLzGN4z0kaVFe9jbgM2IxHL3iliwFJpif4lzO2TI+tadBTz+YLV44MeTqixi5vJ
p0qYuTUOfJqLt77Lc2TBD8tuPZvE8sBCryJqrExDHlsL2pfA7OTjk44upjk/OKCxPtgIpB2RZnhV
hTkzZ4hZUxmODrKmIxIRV60qz6nGNAXBmuVF11pGaBeBH0/fA4ihRVn4oykfHtSr6hih9GjYOXZW
WKuWFD0qkEMXmV7KluSh0QAIhqPumIaqEWVhAbANl5Be56MogeMXLkPHSl9jAC9riSpCNmOp74Bb
xI8DilouAzFKSHllNGMBgA90cycfAjvXlo2y8YhcQo2R9wbCXKZ1fgEH2HYCJd+racdwNTMdWBcY
UWPZ3R9t6y4XZApjCxjay66Im3+JPv/sxAPesryNdRzwqKVaWMg0E/E4vU2B8dYX4cXV8AtIzGL6
bKCMC14FffqMuNJ7b5GyDkmrpy5l7k4Vxqk6uSyaFsBhyJI6pR7MHpjUk4b/S6m4qa2zQ6ChvZur
mSh2x0/BYsFixGDKSUAxtsRiCJIC9DfZ0tYM9WxSKNX1kn4DFiY/kCi1TDzIUU2dXURobZUZ9UJU
CRgJLih/L9S0efNajWVzSKSop4cXKdSv8MNk/a2p3x7Zjah3afoBKM6Fw06g7GCnXPb6XuM5WKvQ
bVWX9J1ITcQdu1/ol5i4i+QqN911rZtl1TJlXjxGMdd291e6mU7WwPY+DVjoEP5MH0QcQqCB0i+9
M39G6j/fKxH1qCG+IZq6aufx3lbMgAGxRQ4SQw1QxEhwTx7aqUDwJ/3WAiDoMxvH/gnf2SeSIqDq
ge8zjwCvxcu3erGyIHbr7EBa3QEZ+IgCdXhzkVrueS8MbHQbge0Czrc4FtMBeT0MA7n8aXISMAzI
IzRplR2zF5w8UJQCFt0iDUTS4BGUk282fCwIq6T+eQg6Oum5DR9ZgopIXxp3Ds82YE+102uVIEua
h3HpHgFTbCGyxLPgnUEQNBdikQht/jiDaplwOwjUg2A8iMNbWKINWFLisUbqdwwQICpiJahISI2C
/lAy3R7dzWgUbbDSfavF1zFKjm/XWYW0EPa5KHGzEfme7TRCxsWsnRrH0ZCAgR7JmiR+0yqrQ74h
5IjHvVtMzAoLAHv8fZo111qBxENY3nTV2mqNoWsE/sqJThvvJVROyQ0nkuiCxJjHY1F0OjKc5X5U
NauQpfxFj9Jmb4q+3ZhirgIFyXeHv6cUCpPvVyZji9SqFL7FuAcwYavZnzRjKC5TOufg4MUwT4T3
VMXOvgIL1OBnw5/IoK9edXtGprQVfYkb4PeTZTtbMeLcGpjP5UQQ79QBwIoXvDMa/slM0vZgW0m0
zZJlfky5OMbTDGwEpOyN11hPkTQZx9VuLoB7OsoG2VvJjEAFuk2K1xmpyZoa3g4JysaNzxFobs+O
DjcqwPWMz6Fj/u60DJgR9rjXJjv5xpK22iLRvnrwSjgCard7q8GYLYtgOao30FPNjcycPX9M7ci3
I8u+N76x+1gAeLK3S/3qGjMP8eenLvcrG7U0OPG+v5eLNCXqdfF9gAtbnjMQ4a/8ZOzHa+52+XN8
Wrl1qggQAIv4FvasCiYgvJyHsrMfLQPkzabZoCJSSyu/6wGwmklsVZSqsMPc5mBSlXCrsqEeNYub
zO1GjWkaM2ykMf6Y8atpd7IqiZ5S4E09RvlYnGsQEPqM19YbcI6iIHQK/aCBZOKtmfMv5pgacGto
5ScwrOH2W/HYgz5gn0oASzdzgIwpe9S0QFbaTiYbVozMFQqT4C4V0qWat6p7bc8mBzl8H0vdIGrq
GY/hE0GdjBjnJzc+90gZfa7GuXn+IaGB3Vbtc4c4rLQhySgN5/dZNCCxlzvK5qd1vMT97A1WEzF5
6sCbPe29R6KMHYelOs/O/GBIkZKDgJdtw6Kytj1O2ageiLxryaIOtDkLB9K9ZR497JaRQg5ARQqa
0tBDhQNOkKiC7Ga9WLUUcCUtz0AuTdoEdV6VB9gaySqdTFV25IZw/fXAgAyXY93OAKlLnGz5ogHA
ewtACPuRTYa1NhYTz6g0Bm3Bh9wD++DVqoRPVko+dYW3T+cUiGVyulIkvbD9OW7NoHULfmCl9lsX
mkzsnLBJzm5e2vnnibPGB5Qi7oXGVZYV/uyERZoeQA5Qo9hV70+TaznZxogBajhmYRlMEUfamB1G
G8BvAbR40sQxbGwkHNuAFAvTSbyNHch2zcgctq4cMjxqgrJgKDlyEvGWVIAvckuRX2moTXhUI93r
1QR39OsIKtwGFBax8UkYqPkHDNzAtmWCtM4mR/nxMDjC96T/v5kMbzl0Mh4gXeLYgTSJG1AXN8bN
1Yr0qympEvL6U9eKnHzjWlYczHJ+D1+YG9DSpBZAq0FGV5UEIR+xsauLOToLsMpw/77rkoGXOdF5
7dZI7Do6iP3/2pJZ2ps3x05pvmjRVAD3QSB1qYjg/Fz0QfOxFS/Tbecw00eppnmu9Je5FUDEWkz+
yMHk9W3Elhq+y3qB00Ovd+Bj6S4MTCUn1A4v+xDn0Sc9B6VgHi3jm5YO33UkeP2JdXheI8XV2XYx
qKti0AkaMmNAjkYkT6rRzFKUvwGiRJelMDGiNgfcI4CC5ZCqZcA0Ym1QixYfSWYhe+rZBdlmWxmP
C/xPGXaEiI4LvMfL1tRO1KxjUt2MewsZ6JtVZzHO/CHFr42sOnjQzspeyWi6UpSgXz66qQBcwa4I
gXqZ6caulVyBzE36wBRgV140e/jyC/kYDuGjE6X1PqWkVCHTS+cltM9Ah7PPNLzR0Hgpdl0OCBoy
i8PidbYiVCp92JP8lzN/TO/hGLm5gG2MLy1IjLkDFmihb4D8zS+RWdIfMGilPN2ugEsBoW0ve7Dm
eEc2JRaYyVIenQyt2FEVdFUN/X6uzQduuO+F0QC6y8/UlEvFyw3ZkZqENKQeycQEClX8X2AO1UVT
jxp3sIXvTHUhts1UADl44zVzsk2mJD5TU4/te+9OFk5cnEEdh9B5XVZo78xJnzEd2ed2CHB1uc6N
4TrTa5LfSlTESvKB2fXA4ZBjR4/yuDvqcCOdsp1wp3FVqEf/WCV/xckEPkfkFz2iTtN7zPPFuMo1
cq0/dUmDHZBEW4C3vbm2bdhM8OhiDCC8rdXihXYjIxvSmqNb+ksMRt2uBBn9phtrTCT9oLnZwTGz
NzKcGTiGEQj4XaXXTpS2u/TFBHCQp8joS8TVZD6vMqH8XBe+9zWTl4ZKtk7B38uu6/L4CGziu/wk
EqyJR00VuqfJu894olwiFjp/AFznO0pe3TM1Ge/ee/eyWLMB3YCKcWVX/Gz8z3NpeX044QmOAjo5
urO1Zy8LorDs16cG/YWvT4b1KUF/97l8oBj0bCGDZjdqg3dSjwMyINPbZ8vav3ukOBH4qJoMcVIg
wML3TUXYa5dbDLWIhXUkmZfmCSocqHCbvlV3QDpOwdl3cIPOezcH+6Qi90p0vfYNOD32fAEnGClE
xg8m+PAeSCQW7l2LsDnB6zCkPi0CslS/MsHFZkpSTBRAgz09dcP9KPMSgTgvo64Gv5IW2GegjumG
z67WW0+5qb1EMiHSsMBFMKcu6hLdOgnKxIyi/lGzQQxCjshBjN/rGi4vcjx6oGSxgb7T3cjIjByR
Ut61cJ4pEfU+5GRFImrk2speTSoYHGRxczL5YO8onn0X1KawdTk7y8Vz9neRdtKpMHfNO7HD2Q4A
8j+H5ZUdKTzUOG/ogpERx0erdb7gn/EpSUsrwFYi3nE5jFC6DYjYsfJJ2wqrfTBm4AU7vfFpAG3h
pxnULNKSJBPnTyBz9R5oct7PsT+DlvMo3E5/ag1wSNUCb6BeHwMqYE2QHnxxkwiUgjiztn7XAm8x
1F+pnLXtE0TR6hp8jbISFs6xZGfnzSnhlR6sOaUrfx8HLvwmF/YMQEMUt+P+7KvKSBXWuCooAdWr
7eqY6aaM54cgaRO1FnTZiLIctwu3JBS6A/xS6vaJFQL0AZY1iOHW3oKQoRYozc1CJAQ6/HQcG3fl
ZVDkDIo34k5Wcq/ZVi4g6UlRyIMR9ajR6WCkxsTsgCSM2ymkdfqMb10AOmydpCncoxX2SHWLGPD2
JS1mIZP7q5jl9hVR2mqHzUC6qYkrk/Tc5nCtDHjEriodAGdAGpBTx3L2jB3NKrU53axjLvmKrQjh
hjlFUi/OOdHZoa0eINqw1VNj5sFts1l1JCaDCaR/Z/0b0u74KaKNo5rH5eR1Gk0ApdufSMKId1EI
OsodPXAGesrEybOR29bJo8TPG4Wlh5XfVE6+SzxzOIsuAhzw1Dev1Hhp/Dmzh/xKo3Z23X3bhKZP
QybNBnijDHNxnkkEAmQRtDWqELUuRiAKDM+PIGDYkXIxOHyZyC3c9IJVR5LRRXW4idkw7yJ4HOHx
FdZ0mUOPWzt74Kg3teCV61LXgqsamkIUWrGNugQ0DzpgvaTsRlH3PYqFDTFfiirsQdwhmi3JmixC
tCxxNw7S1n8DR+2TV3rxSzc1w3NuDa+ofSl/w/uE7zsNeE9pvhTYKZj40wqH+kGbOv1zKUZsXTC7
rL0Z1L0A26AhTng4KIhFnNehaDZx7FZf0my2r+GE2i1aLbJmxPqjqDjQUN4CMuXBlevMyy6yOKoM
ZVNUI4qPBpTag/ONrwoNzgPETTIUQrccsTxpknDLZJvV2kyqbVmGE46iCYRqnaU1NrY+iauTZ2xd
mpR5VAw70FA5m75zEmeLonXjodfy13kZDTwf5IiWstu2OC5l/EYXIgUtxcC7ObP+sbT6oA7j5GpW
+L82ZBOi5PQ0ZdoziUZQi4PD0kWKY4d3yVbZUc/qyz+GxpiPMZBWH3v4kB8B4z08MORQkIGSa523
7EfRIl9G2qqFEhB3+m4ojJ0yJu3HzYlwephQCXwwQ9acAb/43sCHLzOMPsbUUzbGBOefC2IBJVK2
JENw6na9OzvS3slogah28V+HEkBwJ/9Y4Fd2lm0Px7IBu6Is/tBa2w7SQaZkkutXjVdHMQAQbTCO
pyDplfjVNAc8WX+TkV2H3dZWS4b2mYxpLTV3/riekv379RLkRPqIYKLMC9zQnN3QaBGhFrfN6hxN
4Y6IswiwbSUWI0ViabvVTDKOKQauAZy/apaaSr2flbSk4UaHqfGqk4omlsUI4rBCh5v85wgjdkx1
Dzwy8LFVBjso7RpxpDEKwm8ns2pA2RFp5DzkH7EDwnpNvyUZj5y/wGjb1gArTLzrGDs1CMqGEDg+
EmAgkWAC1IsrHdyDeEgB9PtWTkpqcjcBUsDdNKWmpWgyyUIUMG3CsENq0cc1lDGXF1dDk0AIaPyP
l0eZkjYiFKasbmappe5u41cX79zJQ+U0Q6L5z7ehjJ1lMsBN+POd3w3VnRpe+rSkZb9X65Gt+jZI
QbKSvsV/VKfyv8HCfwPNWICAgaNbu7EGwC928vxoxhPgS2mssc4CdKeUUnMzNshqtdWaXvfz2Wx9
ZiHohwL18H3COuZy7TDRAJW6TiOBM/FK7KirLo5tXT1JylE5ZV19nTJbNc6l8+QEYY4fr1MsD3Wy
DJ9Mw519AA06+E1iOKcoTGOsBruhHKYZay/gaIkBVqUNn6zYS17hiCcdNXKxZuhAZgXoJmDsjrOE
behL85mahYdvOpKOz0qUSNZtO0oetVkzn0de108J+0vpHeyDsG/NnpSo6bTmuHReB+wj/X1lBuzZ
HY5dKFiT65AxsMCGbT66HoKXuANSWK7LN4AeGA4kA/lBDWpH8jR6YCSdUSJTw+cXg2vOxat6HfdF
bJ3N0IIDDAhr9UaNSRizwTx7YtKgybZVWbXnGxGZUGPIFai3GpPRMkfW/t1fZHieuYnKL3azeNjg
ldh3IJ8CHCyTPSG5shyNDQc3W4Dju3uxUl5WJxe4GDtAakSoqmJG/poZ62x9Af6lBqKLLeDqACo/
g+TnIvBWvbgdc4O8l5gGmvYuU9pizJNhQ4ZRtADLwTGREoO0qWFDRglyG6qt5Q3lBZnrtMKqbVAW
vzGtiQc97WEHF59FjwYQi8vdK+1uAYBQyxxZbm5QqJgHRodyuXXPTPqwi8URO42HKivDJ6ND1LGp
8nVk9Uv4NLd4BNc6Q0GetKDGNJBZY3jYZytZ6jHUidaW4dM013G9J0eb0hMbkz9JRLbWgJ+9zTR/
HckrUC/q0oAPOfvxKwbvkrtR77l8Ah5v32EjS689es85kxH5hoZngXpv2h+yeAbhwpB6NsKqtg3i
ypaDkCsumg2NzdhAd7K1i1fIDQYNSTPIagmtYebGQw7hjmdz8TSAuRVlVJ2zQwgX2YpWNQDGf1ck
zPhqm2Pt89hoX/hotLtlLtuLZ/fmqaoqfa83rX5EBu7s80nfU17OmpxT57a/5KaOaljk6oBxsn00
yuXGIoYH3J+kBU34sIhanvrdAiRrlcrB2Rghr0tmflA6iKeHMbJ+0nFHNu+ZHzJR5MYyMUMAw1rz
g1oHp5gJ1NpUeQ3gCOYboKY6u+Py3thTCvhSNZ4d1p+RqE1m5oftzSwT0XYtJo7SCdm6Qd9ZYDWI
Y+PS2SDX1PPpRCJqQGSAfAHZaJaDjCyyq0AoeKyM4XQjW7vA8sz3Y4WE32cc2n6nE3Beguwsj+aj
g9+xfSXZz4ooi+LuZZJoYdIYqB7guOzxf9bqKE6zRxGARAAErU7THWnmehg3kL05eGAMuan3RHIO
TpFxhwxQB3wga7Vo74Hvs8i9CfXGi4YiUUcfLh5qHM+jIX6SReV4IW3YhQMeEmiot4CiEtVF1ril
Iege8Z+rDGvxeS6b8lJNTtVvPeyONkkMHl5NIu5kOEyC4mgEEZkR6dewsOVmqdJ3QFXjoKI24gfm
mA7edW72vWr2+Nto/kAZdAcOzNnel6yLsRDgtitsN2fQIdVA3jaqfYJcKmQCApWbtFEJIOvNjJLg
A3imXmIa4ht8V5MN6rINIHRF1pYUHggwDu+JDDiyIN1YwmA5SLE4Und0J7i44JiaNoIBC3sdkypF
0maOg3sHAri230VDkYDcGk2Inzygp6223NC47+uQIzaS68de5xtSh2GG0FcjX+hrV82cH0Mb8CCU
YFjUznjJwuA90VDmHPLWLpBQIRVzigevk7e3yYg/FDR9hfSYwqwFfmFt7gUyVLibhWcDACo7FuXJ
RggPWdYkbGSewv04XJCoQJo0gjOI5tBQKdTkO9m61mha81bYrKmWV5RcSRaZpnz1BNvZTpqf4nj2
LrbR1Q2KCNA1VohdSTVQMRbcaEDSwoZNb/Al0PWOgUvRjOt1fmRiu9W3qB6US1CTwxG9cZy+DMiZ
v3rvV8c9OfvX7t90mhGGe3w7p78Zyd2akU0zom2yuzTmSeYTH1QWhye/KzXEUdQCwDpctqTAJh/f
NCUe21WNLlnSeM0QkbPLmFtgnVuYf6dQxrkDZAT7PcGNuB4ABvmHleJwoTEDSW+3CXCkT/X4+5QC
bfhWT5oCtL7wJSHsSE9ox0HIyJyN39YH8vrUvkvQo+d5bbdvOEGPe/WUVs/5O5mXGv7oDAiGZYgg
t2wENkNtVNuxiZpiQ0Jq/rdjXaLKqen/aQ1DYs2REd1COlYH+P9wNAm1/qxYUO44VUj7X8j6vJ39
Kk2MlZSFCFbUNOr9r2R4f7+vt3KzSHaYPMvh9+3sI7k/lbN0DgFXWbl2FygFkK1+OFR/6Twl3+q9
xppq0E41/bxziyE7emnlnh3Z1FxzbppfyeIYuYGowgNu0D8Z//v1BjfeDY3TAgj6x8UmEJNMOav/
GIv0pZZESKVsqOcw4HxSr/IYyMUt5vhKhpJysB/dGeoZsj+HMDqSnBpazyBOJRqD5qQ+gsXwpJai
XgYs+l3TZz0KzAHV3rJtLEOyhd1gv3aDDOTi/TM2aRJkpCGjtUuMjmkOZ/qtvVwk/pikFrpZeJ2D
FHlUXwrkcvF4yfBaBA57CziTn1jBYkkQVmXe8s4dRmMiBRvKt2LKAR8h2cXWeTfdX84jPU22l2K2
fUUuBoyo/gSGJRSwz9vYQxY/gY4T3PgKHd54EpmcBNSMhDiOlMUBNBPUJzFNA2SbFowT/04iAh0n
+Wqt7NaVUT4o4p2S/m1NniUPbomQs7onWlNNmeRL90mTEWAc0RD7pW5Um8V7l8bUIL8AhCSkCYFe
e6ZxNOlaUEzx9zu7omRAnFHCHFij+3dUEsO0nhwghDz2Xew+tGA/lYPa8gCsRz03D3fjgKMDKQyP
684myRD8czIQL5EwD8EFZHSL3eLvhFsVUN9L4PpE1bClm0sqJxK79SN5DbLwN3S76obUR6LezSde
PyKZp/nEkD6KRckoR9ri+9bbyeFA1ob0PIBjAVTwcYuqZSvFOxFV2KtGn9qpu5CULC1NZOc5Buqq
T0IQ1iCRHOxyS4OCZ9Ajj+fcCmewJmML54kGfz20SeNR2O/LDMTvq1Bt8WjrV+cTB/xd4gX3E2lc
u793bblctDKr/QUljtsYdV7nScZ2U9ce4FH/GFOPGrNvwL3jAQhZKlVD0xY5906mhgWfigAEoSiX
/LADFzciXE6H1F6uD0OQJTrPkeZbI+nUydw3AEYUwxNtAFFI1CEPoZIkPTiXU1l+UlsWCOHArY09
G3A9SejGYXpOEwYAmd6Gnz1OAa+LwMVqmJAhCeE2BBLLbL4b9qDVDsIZBIUuAGIPYFB+uilfGWV1
mAKJ+9lEyWmGjjDHuEENcLtP0u1Sd/nXpRhOZWnyfyE38wsrjPHLYKR2MFicnQFirl/FMOvb2QPA
NWpJi/WsVSKGXKJgaoaPrMmP6vw1Wb1+MeBa0bOiuYiIsa2Fqrkvmcj+Ykgg+auqgU0PZDd8j99a
bRze8r5otmnfDY/dVBjY+ANbtFlyAaKjchtNA1j3fkEOBkDq8Vojfu0PwpDEfDgMo7rnB4EYTakZ
H1f1veKD6KvKtdGni9CCv7ySvIi6j/XCHwvQkFah+6DhSkq23oI0LORFlHpdQfKYqbXUfdCtqrlk
QjJlorR3n4suFMuvTCnur/bxnaiV1Xqr8ccHpqHS0qKA9zeOC8dB8eNTqYut/w01fbaPC93836i1
1K3efFtqIfVhgQwNGqNGgp1+IHJEyC1BJRoyaKUoVQgaK5gG4W2s3VW39gfgUb8jbdC8O3AQILUg
oseRIQfYlOsygNIU2d8oOpQgBvXA6mFHY5sqg362+ZuaLCPPvRpynXUKyVD/iRJGWvNnG2TThWcH
hEagMPHW8pC1HmREzVE2v0wMB29VIbJIcRtWbJ/zPt/c15lkTQ4AvNSB54jmm+CJ1vUZGBZm7U0A
DagybHGAob3ez80Hoy41ZFTnSGOhe4uSBBVR1CV1n6cvOvhrdqGBAj5bQiszuaOn3p1MS+wOSYnS
BsCy/b6zOySdYaTsaIhEsfelaPj/kVmg5Nw28DzhmDm95yQDmlY7ifkPkqwpx5pUKosGICrtzYwo
Q+ZM2oJSIIqaHIn4H/nNiLGLy80aZgKGirHC92pK8qcmbuq9N4lndwglrYpkj1q7pL6RjgMKefGe
DLXAA1TxJh4CC2nf/0PZlS3HjSvZL2IEuJOvtW8qlS0vcr8w3O5uAtz3BV8/B0lZKNe479x5QQC5
gCWpBALIzHOeeQWojjjOc2fll9W3CvXmR5KRlpoossqNh2LTzYMikd10yHEntdLG1DNsVaP09gQT
8MZJ4NUV/zDlQm4JD9WIQee2ysrwB8Nt1o5kU+v3516hrVLvQQagZ3gsfkEFKuRpdhCSCGfcvzcj
Mo1mpIJvaey7drSX7dDzrcxAdfSofxwPbV/sZGvFnyPZRlvf7OuDM1b1NyAIg0JkBkhEyapzgcKw
dTHY9TcwhIyoY7LZtZlBXQmY1I8ILAZXP6incd4ZY4kMadwC+vsic/Jz4oYbhovyI40KYAch00Yp
5hwF6qNr+eVqUSnhqISkIRmCHRH2RR6bDn3c75chaYyiLs6Glf70Jse72Q1Axfqoj8Oc0qnAa177
AHx6mD0zcMVDT1tmJr2gZy6m9OlkieVRtnG+XR6i5rybfnHVn5mMlk+2/IjqofonVL+PBNvr4zIF
twXi6y02KMbQIX94ARElsN9M4YmGaSiQ0s3LHWmoIQWI7XDSyX0OXD0FRqrVbe6JVQU+rN1iQ5om
iV7rxvZ3+g6YenTjiyRzLFNRi7Xr/cZYXwXf3R2XYsZXSqvIXHs/KPQDfjdtBL6yVcXiacNC8Epq
8kdg+/9d27axJfkjh6S2I/WDrx5Sj8gqqacmlWoBeJBrJkttSzIEtYHNqtXaj2QhS16asYwvQeo6
L2A4qJFa0FT7kcovc9c823kBKOQmzRqVq7LFv2l4GiLzg4ls8SfG6y0q5I1y2/ZAWApjjhML4Sl4
sl7UXJHwUJMrUhxtZwzIplohV3kApVizNmcuzeZ7CvzJECBdp2UtSAL5cjcEkdQLOCoQzDIECNYB
Fzw4ACxcadDgBVMYhMSQPuILL2PwCx2DIiwOGuKYek5e/jGgwg11eahH7VFh8PPIBpi0aCOCZNw8
nOVch90ySxonLQcaiH2OOPYByr0WdbOzBmTTxDlChCbdNtvq4tnKx+nUJC8kZ0SogNJ1LwHcKbKr
8xicFmOkaqas1NhkYONZU6UUL5vpiXpLSRVvFOCrUlOx1V2d1VJ89as3FWCRN2m5n+Xrt2Or0QzV
zrDBL1rL6QqAgu7mqcYyymozVHO/NR0UPaxiC9R7ALpCpkTS3agh40gAC7A1h/aoFak/OEhLzxwV
JIQvGcYiAMQDA/KMhwsRuhVRzeQ4QENPgNJHMmOaW5yA7T9DYdanAAjSB14jVxpJSTMS1Drwk1a5
XOH+AxCXXlfeBOhZFLBl4BpFBBCWhK0GwGKBUgAWWTQA8rKfrL1IgMNKsik2463NkERuI3HrSfid
/xSAh2DrK2yFGbioErwfLlCJGvz52iSpLhXPMGSdV65H4IQ8GUm6moECLlYoxH/rKdkIrrAb/tYJ
DomAOe6IczMe8wwHU4x1E05e4wPEGUJSSxS5rKw4yDda9lvrQGA5BaRsc5ozy9ggC3TcW8Ds/UxD
7N7GvTl4wFtUWpStTndD0tqzbD5XP/Tkqapgpg+R+1G+lm0RLB+M41eJvbD6jGTz8MlyKm8mx9/+
nGMHYlVQX0zLkUtv6+nEMAZ4owLg+fa78wPJigjsUGA/v/2effmn/3Jy8IEDJMfw2Oedfx1s2786
hJEHaoV1p4YkI20YJM0T8i1WJNcONAyBNKZu3Y0dKWK3HWzA1eTmwXXFXw/GNOcYIyiRjkCIVY+e
S1z9hMD63g+zqLEOgfjNyZEiiesqfkVsN2OrSHVZiOrsqvzCRcavrh06IxKQkR1ZyfRIshB1D28O
2Bc7a6ee3Q0J/VB25kZPnWN7tsbupljT75gOSMtvZYwroFsM4deHX/5ynCJtAC39uvW5ShubLS8B
h20sFmRWKdBgXlkXsAT5Z3DkgKqNATKZIwUvVg31BrNju8IS+GdVWrOrxqu2Y0DMWWddFSInAAry
0NqQlycbW84TyfXEfdrKnZnkA8qjbBQXgwyRKLGJHHsJkaj47YIJQON3uzvZXXfx/jkXTZPIEtUY
5NzWbw8p0xERqnmeWmvdFX56aCoD+LxJkN861VAP8FzfojjJTjRCZXdxc5BxfbBqAZL7dzNSjFP9
zZjxouvFlN9IVIUCENPKVprVp2j24uOyiusS2qlB7mVb+vZWvwloQaeG1ncyMTvuKAaNcXlZkKJY
XihjjOorWbyp34TqCWSuH0BDegre6s+yCp5Tw8AGywoAwh+NYblaxhx0GE9pZVtyVRrghKpK75yw
BpYoSwWEiVIHVs0BU2d3GxqSYnGx+zE9u0W3u5+MniNshKtn3sj93WyzP6BuIfxHVH/QTuZuW1XR
Toe2P45to5blbv9DtjSO/QhfrOHHnYmb4BKqRh4o6pOyjuEmd6q8VRrg7rekFT9R7waumnECB0bS
lXuQ6gE37l1OPZIxO35mCJczJIcGlzDprLVQwLKxavoBODOp0+SAvsbQRrT2TtH4OJ6TjJoBVEvP
jT+WB62gWchXKwoD+cKL38P8ZA1IxtcxSkEgC1j4eNONjYNMNDTgpneAy2oX55b9L2UPeL5zqxqy
xekR2ck0Jg1DLGAFtJt0R2ptqId+6cNFj6lHjeE3/VY6cbtMqBXaeHGOw/kvcOG429GP5Ika/O5H
XK2qMQC/hxyQOCCcHn0LXVtYUv1xfhq8qWDqsLpdDQ2KOe/Ui1O/TK38aVbtRNPp4d3jSbO4Pz7+
wb6nD0au1PjRDmjn1SlSHJb+wnyJRJxTqPgy78aulU170PedF1nwYE7u5EM9UlNPK5wUJGmIRmNe
bGqAMUHdRaqdkOeOSkXH+qST2pIyjNdFiWzgmRLj/j2NbdFTYtwo3eZU1CO+18iLIxedMPfbBLqR
Ji9dvwe4aHYG8MTXucILEzkqw4Up9mdieqaG6J6pR4oIsDKnpp7XD/Lf2dJ0A7eCDShwjNW/zvng
+/5xQApRXFBF2hk9EPrSQFxwsz1OO+o6U5Zc2ty+gDWpO3iiGIWqdRVr1sp5I5EMCdZU5TObY4tw
njL3EUtINqMZZwDsChMAU9nS+KCnc0N8n8EjshK5WZtHZ7TNFdJcI2C7jLhfQxKfvfErFA4s44cl
iJufMsv2L3frFq1K5IYyNXutFy7qgWDPf1p6/POdqzYj15blNtIUYLs8lhbD5dlvT9QfZLFA5BEX
FXhxGFhM1zWfjafCL+6bcUyckyebg5a7PY/kisaNO37AKaE6/s616Qxz0wjpIb3nlznJGIgmtp44
e7eYBfIYVrbPPhgo0Tlq1+WxnZpU1P39pJcG9Q+4iLSAaZN5lnVCxZ11mkwUCqJ2EN1Flcc9MHJc
u/W3M44aB7/Ot1bgtjbg02BEaurd+QRTz8KzVi32qKBdxXXLwxoM1KaNOosYBOQxDkzn2h22gI8p
kb2Ipu6C4krDdyWZajn1SAlEr+2DnOYgJV4ki/LB3QCb2WoK+gZZpv4qtUNx410QfyzASH/x3PmZ
iZJ/XESy7Paz0YJ3QFlQY4hJ4gABREUEBd/shGfeZm7aYJOGWZum1S00x5V2Ss05Oo5JigO93aTp
Gjht1dZq5xzAMD8nsXq8rVHm4x7JjxQm91e+VSa3YRgY1pK0GAfQdqukR6RQXgZFHmDgLutQsOID
jeY2q+wdaW1iFaidtl2PPGlxb/3TxTWGIXiyg2lno1DxuBguPl0gis3cuPWujWKwVOSufzNRw38r
O5TTgEKr3ZJsUdRjfjBc7IO1rHSsBKAKyVGLprDzga/hopBzkleSk8gCRCuo5+zmGKvH+EC8Mkfg
7KlvBhunDItCN+3jHOQpK13qYCkNgmXTngzv1O7MfvFhhoxR7vMu7dTED1UVpNWz0WOWKUlj5jhi
3pVfqBnIRs/607rEp6RP7ZpsAqvbr3UbyvF+xqpbBUbcIlPpHfAMVzQg9caaTNBlWgHka/upsHAL
8StCGg1RVP2CwqPoSKNSjrgrB4Qd8hCB4L8lYWoU8tAuOexW1ruAgY2x73XKa9h5wclRUHnIoB9B
Ni3rRVa4IApZIZ9tsXPqJDyRFzW/kZPofV6yJ5Gel2TLkJ4IuESgKJ1xO1aewbvInqkJkU3+3O+o
b0bdm9QGB9Y5CKerNiSlNfB+D7xtXGO8zyCVlzf2Em8T09o8KFpUqmEdSua9np08DFz6VQAePSPC
XT81XbCZ7ZK/SKNCvlvZjycatgywv/kw/sUdxl9IBDRKpMEZ1r1Flsu/SAnCn/iltZAwQ3OQF29K
9/xuQWZNyW8dqkUrgIAMwIA7uhnWImrqyHrraZkYGg7MDqTokKx9N3kwLuuo2FWiBALt+3x6Utk5
iqhbANHaR24n+eqptJ32Raj87uPJafr6luufibg/Amge7wp6YagmUQ0YIQAtRkLwYONdE1VIcgSv
/DIihYs0Nrz13x31PKV6R5GCZHeTtXpexBFre/1gSk53RsuDcv9ZNKCUAzWvfWIoozjx6mdPy0xA
jGwaswcvjzLRisbrw3wRkuZB/f+S6VnJLR3i6L+a2gSTwGhwJBFXAOEQyIfmIvri5F53LAfGtrnb
Xruqri7gTbkQNo4fjNPtfQQwx2VEMDo8xjqd5ciTs8RYlselDha4QWdvsMQxBMkcie7KZ6vW/p6C
IrJOzwInYySZYZ2LGcCnKqM80ki/kellbDqDi1T0GilrP9/s+kX/riTRg/u/TssiecT/qdEdozhs
946cURWkGnNAfZBUDQ2TePp74pm5pRHDFcMipyGZkQMN/wtZ7GQ1EFXU9G8PsjEmRz2PfrrlYnsi
gQwEgqcJuTugDAmzLAKuj2PyzaxkHbPBj4Q4hX+mZvb6ch+2+WctQj6jxTfLDNTVqrRAQZKM+3mj
ZXfmYzOb3Y6eg7T1TW0HuJtmgHhPBRJzFtgSwiDR2CV3OCUPUCfaRrtQbwijQ2H75YEsSPTgSjKC
PakfoFK0y29t3qcm7cMnaHoPFbu2853gW3x7wMaSutQUwJ7yZ3GhQVkF1YDqWc+7LN3ebprNVKA6
THtQ73EaAZrKEuccbfZoYU7gKfjdVPS42pUvpSLda8MqfZr7AUFXGX+rUKwj9rYjU8AforH4zDfW
wOJNiQudpzAzJyD7BuU8gmYAjrk/fWsspOKRtfYjpZa9igJ7LxLezUPjSPYzGLywk1iXvlOfxkYY
3tcMdLplGsqL4Fg7ZrfrP0sbwUkEiqO/gfqHk0j2dyaCduXyMPtUyaDctQBwRoY96/bxJCSwE40M
JTwAh9qCpycD0nVuAfaoA9c4MHC/e6UDKDCky4PRIW787TJW1pGbIE/XKZNNnrbRFXny0ZV6wkhQ
bIUEth3J2rJywb5ZYR9WlIAU1IaLpgfQVd7010ZNsIhoBgPxmN0ypmnnETtGmmER6nnEvAWzHvib
1eegB4kZYOmbqgn3HmvFBVRpLSjMUaxmAnHkMomvj8dQOkGmKC1E1GlygIA74kirj6C9NRc4M/J5
5TcxyijUzoL2An3Z7lNsYp5JhMssuU+Z76719oID3SYrWtDfqq0EWeg5yEvNkSgLGjVBATRg9RTT
VvyCEhG0hwS4pBfmyQKKCckpdY4S46jRtr+aaQucmFOAIaGAow8HYGuB1XmH1I0e1c7ClajsnYId
M+waYFXuNB4y4Ibsi8o9eLM0T9S0kwynZczsCtmFXRuYAGAVAkgK71bantR3lkuX9KTSltQL7bEK
zlpo13ivACMp9vex5R3IxZaOt/JqoPrq2E8wF3N30WMd2AKgEdI/SbNEjdq5SreZifSOJUw05OC5
HppoAxBB3Gj4eXTVTYVQwlMyv5JkLgrU/84T8uCtrjb2JGw90Bit+gSUlUCPi1ZRnF/7qDh5CtSR
GgRyvbvhg6zL8Ir9zybkMScdkB31rA/T0NB5f+YQZc3RqPzF4V+nz2IUFjVTCZYhdeMHPhnn1KgP
REMLO7NipTXUIzUZ0pAaoZz1kLRIaoGzNnzwYwNusgeX/aEtHqZqZoYbQv1p3Pa7a+MKjjJ0dVWV
Z1qrbEY2x1J9tRRdtVPt7S2//ovydRfZom8bJDk3sgdjEtVydYBNAEUQ4skVAaMMRt/gqq/kgBkq
ccUwovBzQ0InwTd9h/gUWMQVdWpiZL6581VR6WJFXsCp81d39st8fT3vUgvb6bEC7gMQqXOUiSH6
lJX1cOUqNkVD02KgzsYecUsy0mo7m3UfRWtJsIT+dKXenAPUpDfjZUqtpDn0A/vGi5GJWOZ7MIF6
lyHNinDXJH4ARtZ5L9OkrzeoxPEuS9erUrmqZ2Fvzcmzq+uoANYYyK8jPk/Iz8BatTI70FKTD03Z
iA4l6PPw8e5P1yfSDLb6j3z3nbpTuaH45kmJ7KUa77U1/dGXSR6+FHc+yxesdAFBbcZzuGkUWoqT
FYBd8ebmbzfw/N0yJI3npdOFepGCWaFhFud4mZUZiEjeZWTS5Dh+LTPGAlAytfiDLEzg6faoI8eT
tEfdoc6qi9hk5HidseLIFIIOx6rTJUZ3Wr4n9D0AHDZKIxNoWiShne6+JrNyoXGKj7PlINqOwNuI
QkbWxWvkwoj9PEftGjFgjA2EE47APAL7OI0t0Zgqgv9xNMM2Xg/m2F+LyN3Etp18sJs2+TDGPPnQ
JPiRKvM2iqaPgQbJ9gBDZ0+kI1MWjK/RxKLTYtEPbMY7m80HmoMaJLUj4Bu20255VoMzxLZBssTy
MAN/iWvEw5VVWWCIQq0Dbk79BulyMbgIlczvWijUkHokq2pcfMz2fH4wIyVTXl3mTPsxZX/+6xyk
SEcZrQRjVzfJe/weDGTu2ZMoN0Y6gUvwYTxn6V+B6OVl8ur+1srqyVJYplKNpqbB1g7skG1kLjqv
4eyS4jcK6kqz36cZ/p37EF/YvR/IJnzOWhOpbDHIAoxZqnJe54KE8eCAfS6w3yOF+k0N0nzYRUZJ
totG8ASDEqJZ2XVlH0LKEgE0dLa3AWezNmgM2O7uObe/+mICZrXn4e5z4M6nvAyarabDneoJNUjT
8Ewi1xLeJcPFJo2IV7ewJmdn9x3OEopXlxrPdX2sCB4yCCwTm445q3Y98upunUqZEiPrsMfGkGRI
jIpv+eC/5HzEC1/JSdQ74HyMPfMTmS4ipSyRr7C2jQGvxTZMg5UM3Og5XZPBME38Zhgie0pEs+1s
qzz5ffXEKnxv7TC7b6IkbnYDQGFXDwpT2ZkhAHoFsLy2WksKGoL+5qttW9GBJg4mv7ubvXOeGpex
p0ex+jCgfnmyPVA4Zig+n1Phg5O58z8AJWk3oPb3SiOWS/kcgdcWqDRdshZRjChsb/xF9l7j+h96
c4j3OOipuAjcSdF1IIWt0rHfFbj6T/CvDeakOWPJiVzAl4Bzg+e72ygZ8P507No9UTMFHNivUrrA
n0WPZE0V/IMsr2lraTPUKQG7XdlpN+o9+D4MyURPo33/daqAZQHO8HkKcNywBtQildjoZhyHNUgT
+qNIS9RPkyIsXCc8UFmOh5vNckVSh7pli2Rsqy++xCPylYtWoJhJFW8v1drUpabBFWMSIb5FVdwk
whGxfMIBv970qEJZ1Sg+Cue9HaNwGW8vUX/z+wlIUAw4xK1k1bcwr/4GIox5k1gpb2Me/UNik7ne
Ju5H7+iWdvZt2IYBy4/IZkHuBEhlNmVTKJoWx/4KYPond5Dpx7CezY92V567qLa/pmkjQLEKmFnX
L+vPIUgRpZeZlzkL2AUVlWzpkcxPrfHMwh9aZ0VNvQ1D0wRFU1vcrOor0qLBt6NyFSOJxrLddjtJ
LGckowbnm79tObr7CmBcRz4PYLlwYpw60aCABPQwejwV42ICXiIo0nfD35hoEfUSU/Cnhg9vM9NM
I8rMZQUQEwAsdKrpFZaCS6gLNF663tj80zSKXpIqeXtFz0GW2odkBWKVivP5tvjGAJ5GSkm5ta0G
uK/SwW6lDVHeYOE/Bhjvs1dd0xB4BUBgJhNT2XmIv2xxUrS2hspZBFhGbr4UdceGbV6eaMMOWJgJ
l6oy3+fddL/X5yAa3MuRTatlo3+3vacumQ9VsWLh9MEAQgW4KYH9a/gh+ImtcU8gwCQSqBrfVYls
NzQkRZulP3pcfG3ndubbwS7bXZ8W5ldg3J2sucl/ZOOA8Jr07Q85T6Lj/20BkJly7TBT7p3UMc/U
yJZbS+8/y3opXhD0r+9czcj44RgBAxyueKua+rXACsf4L9YwTF/mIXK24JK2z3Fg/r2UyIaRK05j
raqQLQAV4izlXXSDsi/8DecZVzkTqgousgXVOUQPFkDOvpfZo0C+TtwW+56zCXgjxnSbAYeyb2PX
W3VqSArQbRQ3oFPQIDbqMkIGBqKqBQ+TA9DGPyEq+GK9o4kPbukh1cNAjfu7jHp8dBD4swwXMO4/
ocep1xfdugSV0xO4swAM7dchcCQzcRtoKCO+shskrgvJy8sECOJL4XYlIgJ8kyoRyZGGVGSbuy6O
Wf6KgZRyE3YhVGSaVKkB0CbPbMDWMCARkAPosFeQ3ktPLf13Q6Wos4hv/NYJFuOykQA1JGu3LhNk
Cfw6RaOGJAuYBcjaXk05eE4IIjrVvZPWNJV2YDlQNd5AirwI2J10t7fcO/4rfLK+J3y4WtR3gkaJ
DXRqRPX6d8ZjY62DPqtf2wSRibA1v4aZ442bUgi+y+NoBLJQNZ8faCiaVKJ6tQBlMWqG3HC1jMlS
1qgE3yH2I8Gty+aT5WV/hfkcvSABvzuw2TH3bcDzz0NUfkniJP+Buvq/xBT9uwFKDIA2nLn7Ihr2
g9ujBscxE35pBwtFNqoXx0GK1KL3MQlZAz7X1Lf77YNiEh0HPCwasptoRhoPKc4XyBzeD23bHwYe
nIKR4W6uBlPyEtJfxhTYX6L3FM03atbZa+oiWAC8Beou2QFLV0WAOqZyCha3oUN+x2iyCFuUd4el
25udeejzCNufuB9egIcIXA6Q0oNUHtiTrRxAcp46W1J6U20/h7a7J2XMYV+kDrhr8Z0/kawITf9Y
toGNqxNoPWy5rIpv787UUYKTuPSQcXLBgmuC+Cbgn/mwI24BGvTljngHfmqYwnD/OSCNJ4G1UAhw
LvpFh4IlZPehrXzTBkw4ojBxCDAVKnOiAqcMV8fJcRjadFtKO1qZqAECERxIfKuV9F8GiTiYi7KZ
lavwuWk4K4TwfuaIsyktNd17TyvILuwzgIr/ZxeaXzj82BTlgAzPeH5NghQXsk15FQi9XtsAiQuA
KSmcs1IAJBQh8xp0l4t6xKHynEGRgtlhX4VxuvKBNHu2s7+pzFVXvS7IQRpt6KfZHbgQKcmN8Ido
iMuBQc1m++sKW6enx2SNXs5Pxnz8XXjIULravws6aecY8bEnPzlRzAnkgD9klwAwVeFkaEiLIum2
LrPzoxZplIsws1RJVzkP4L35xY1kTeiyNQttB8Bw9ThxhajQfJAKJtLuq+9jjwxfH/fcfO3F7f0w
kf13c5YeWKfwfVi/G9cFICpBONJo/8pKxYcoQ5WXsI5DCHDluevLPyz7b977/M9Zgm3aErV/7pHw
cusZcodLu+V/jlH8jQNz4cXBXf0x/FA3Q4/MLPCO5V2S3CxcGGdYaV5IZEjzH7dsQbaiRB3KsnYj
ggVIKMTQAJiyticL0Tt39q3Bop0bISssAI/SeazndutP8ddx8JtLm5rso/Tb4iLy9LV0wzlf93bl
riMkpezNmJsfOfAXPiImQbrREYCNUpX25EkNING/2l44rcugPviq+glE0uaZenrI5hhVg47pbh8U
eqiNR5GVJw4GJ8oExz3IjEjpp8TyQYzxc9QU1VQi9UT9W8TVmrA0KaVD53UksbPybIBr64wSbRY3
9mpoM6bIBmaQPADBW8rweVCNBSAFQB8bJ0/BJpB8wv3vObKMM4m0vI5ZBA62ftyQLJw9tpcgCp0+
pCy0TqgX87fCzNgpAB7bbbIiZ9VJL/8ReXzfsLJ9Cnos2QvNAniOu03kgQWWyBKIS+F31Aqk1SZz
Ycp1lyJ7TKMCxQQDROPOwV8al+sKdsky/E3fWuDXfacr1ahAWrYgB+lxkHhvfhogiHrAyFV5hAM7
uo2b3OKw28mEDS+4Gh9eJOCYFDJzdJyUzAuQce6mnlwtWiUTU7d3QCT7TKLcQqI79kPTloZZ17hY
hpvq0HFcULcR+0jNEDbdDpxx46bjJcvXhVlfK1Q4Pg1lbX7sHRsI004j7jzq0MrXJhCtDjQBDlL8
g5pzdqW5bgP2LQ5Ga+Nz2ziLaExv7pR7qxFlEn8aEUe4zmm/GHmCDYOsxAGQ9ObnpOxuZAAaQLni
rHZuhRP25zaT8bZgAf+zRaGtmoGmnicRbqa2l/g9/WlkQtyWtSUOv//rSITf66wTt7nnWKPgZ9rd
nwHQGnZtBTZNQLiWuIlSmyIaU+PN0RRcAKpylblr70lW9x2lcDbbNnKKr9n4iTi+Y5vLE/dsAXCV
cH71fT9b94XfXiYwyn91gjsr4Qaw6sX8anFUh2mrrvpMYmTdzqfK4cliJYv0zSoPwV7ks3w3mXIA
BbJAuXo98ZfIsq1r1c8n5scZ39QK2R5HTzqELsfWgeXznvXZd31EfTzokomMyzsTOruCTBv7OyO+
cEV4gfgM7jCyZxpUiv3CrEDUihAr8OmUgVawqkWVGe469qmfmf4qSupVgrLHuUTqjDlsdW7wQ/qv
RB0vStynbw8pxOSQokoTj0pQvEZjP89DAFJOMdClgWi8epjrztyQfI1LNu9EfnpuBGKKDYrhsB3N
qnHlxr24AUwsQPi6r9ez5yTfQXf0tZV59RLlYNkqTM9EOgPk6VzukyFwvwRItThYwOTZZWDG/i77
dSAH9geQ99xdx/zqABoi+ytuSTakByOg2Bq4JD4NRZN+GoPuI83nxDnAY4c8fyoax7sZo4H9jnqQ
xVrUOMeuuKF49lTkA0CeJALXblXNr3nXelsgjopD6KTy1a/Z2ZJR9VJ3zvSMumjEt7n9ZjY3ozjQ
8FczlrkfnCbfYA+ww6Wk+6mfeHXFhUG/cNiLCPHTeCziI31FHZiBVtREEu5QbhxhGy9e0XzhhXS/
Vz7IlUMns5/Hdsyf5hBLKSlcnh26pku+BrUM9zkwzfczgGa/xpOzJYOkEilqICt5AbBKe3NKBJDn
OXW/I8v3u0CB9YtlJ+2p9RBOJ7mHUkQk53yPc8PbVm7lHzunNl7cqfsSIdDOC7zNJzDRfewcOa2r
AGnp4p3gfk7TMxvBgUCiruD9tcKClCQWeDSKBsHwAX/fdQr64xSBe0yQg8D4bgLckv03E9D0Ude1
V+Fku1ZhUIsO++o8mM/ISi+feiUiOQ2pSWqUg3b+VK61jHrabpZZc5kYuHubTRBF40lvMkG17pcb
2m9S827iE7eqR2yrenf6boN7vOlUOvyfOPVwbfu+EactuSBOH9qT0x6c1HpIvcVG7+DjLBLrwZ/4
RhuSn+NFoN1a4j+WAUgDv0C9cBy09ZarihpHVdQkqucqhW+AcYoUJCOtVoyqwIZkWoEkjjePWPgq
1TNJcSprnRKJf1QgZNmpv05Ad3hKjSa4NW2K6lZ1p2RNuOEZDfM1LXm4/Z0F95p9hULYV9vwUMEs
jGYTRY61BwfMcWxTCZLhITI2acD9LQeOZo49cbXJ/YDfmjo1Pw5lIY5zWyNvhKyRClkjl6cvT3Hv
sI+xkUxXNVc8F4hjVUW7C9Rlrb7OXe50E8vemRNurqN3rc87IBppw9ktrl6PfDcSBc6YrIsJF6Ke
gxC9UGSl1HPw5ekQMdJiEDcgo6PN83nTY7e9nlBBJBEt+ekGD1TQIcakKE1BqYxyWlIOU/Pm0SgN
qUnh5fL17fiAfbu5wd/DuRJCEnJu7A13jXSD4/FP2CSCREL0pRHAECazBVMpVcaBm2YbEt55wHh2
o2wxNkeRXN8KovP62LVWv8cJHBu3RN6C3An/6cbvfhC7Ksl42KLaevoLaE/f3cA0XhsUPq/zbow/
xdjmgV7ck89uJnCI6CsX9d5pe2KgcjhIq0IZRN4E2yEth51b5wiepiboQxSHCICsgmNlRFstIjk1
k+NP3epu3A0SL9H8SYsIeZl8OUNZGDLeJpSUI8s+zpi44pNnn3sjBVuUO75ORtIefafxNv3UjK8M
aM+AgU7kEwPv0OdgQqhVmeW+CxaiJABNhJFPr2UQogTRcBrc36HS7Rh5ZbQugbrwlJRIkmUCi13f
mkClQu5vkBXpMWINyjrIhBojiXH5X6f2uvVaZ9iTH/A11eLusQ0frWvphF9qjvU+6PHWtFQtcyax
ttLQVJXOekjaUhlHypgp4wdf0vI03QCzBZHcygf8w9JyZL387I9e+d7Pwd7hMQu5MGFvnqmx1dWv
HmrZvR9J352XZ/wvPRklDY48M0/PvIjtJ3MacH/IYr4PTQCgYFcEITWBgsDNkBzZmYtASynlIq1A
apIheA8q3994dqOPu09UmuNl+XNKSunIcfiekV0P2nYXkGf0GG2CamKxjR2U/YxuVK59oOchqgDm
jqziw3OimrFHND+MgWFMCmpQ8TM8FylQxHkV9IcHDzEnrwle+8cHhxih8aDAwVjPQT1jbHaRmMcL
jdoEgc2V8NOVhyuBq7YtLBMZQsjA6YRCzVcN7sgA0Yv97DIkWZTlCqdXCUl9Z40NXOeDjv6dLStm
YQECScQOiTyLFL0VvvQDby4kQvV1sglFDHyaxvO3toNgEkB5yifERbCYUlc3Zs/2ZmaUJy2inq/W
4EWWsPtZSBEqbVocBO5wPobRgP99o0FEWB3scH4ZjnmOvQzoNEHGE4bDxkQ5543OfgyX91uP+2AH
AInri2PGxXMuwyMferDNPkzFqno4DqUVrroJ/x55ann7vI0OyAHiLyBZ5C9O5+EaB3w9+9rxkO7f
5uI5M4LFYo6/oRLOy4A9FUUA8qvAGQbymwi4TcxD6nzJoguNiwx/vz6Mhy0NLTCkGjtSz9gEb3C1
W69pGBQcjr5y1N5+Of1wHKM56JRESmYMLQt/vbQs93iZIjkl71iyH31U5cwlN5Z0xTYGa1Y5Zq+i
y/CuGDLbueLM51zdMP8HCWXtgUZang+TOOK/4RszW+dqqSYCL+xTXPv5l9Lvv6QIeiENaDX9D2ff
tSQ5riz5K8fO89KWCiSxtncfyNSyZFdVv9BaXWotwa9fR7CmWJMz02dtX9hARACZXZlJAggPd9LG
LBzjucbK4NVvlcnT9UjcgziD4z/nT8cuZgO0AnJlU2PkPcqMsd8VhfGaj82XMQwrOU9fj9bbpOiP
dKQAPMJLZQ7+hnrLZVF2JFvJc2uWiLwJqVp+O94COrUDpSpt5SwkngZ33u7VseLmNaAl5Fm2gDik
sz0fQjBShqO56ibgkAznYouyGopTtROkibeZDsoKpc6c7SwLIVAfH0CldQWK9f7JEol2jjPxqhaR
33p4gqRW/kRqEkB3gPGlKM80jk/G30/TO1JLqubp3k6aYRdp4bRF7ql+1rsa+qEJ8gZK/EtLTOtx
DrB6PEYsHPGpRrzVeP2DdN5tgoeQKDypvdOFPB9xZGoADltNWc3wNKiKKoTkRmzeGfKSa+KXCQKe
/WAbxh3Z/a5wVmU0KavFJgo8MrmBTxaHB4rvqpmv3jmoY8agwTZhMVvt00QOA8/miBUElKH1yV63
U8QPg86cA7Xqv+kuIRQHCsr3EcuwIm7cOjTU/RJrD/UL8rbVBttxFWDbP7/EEkevuHSpdfMuaOxN
3AgBONfo68KzJMFi2yCLleWOtTFlF7ppw3whL9mWEHxm4LupJSPgEhgJ8GXSDDSkaadmjw8WYiSj
M+2EUoq9WjPgS3jbrxuuQsjOxCrGMNLwux3ru84OIF1rcuDtHI39gHQydJtG23iu8E5XPOXKhWYC
dajYp30MqQqe92sd4LcLD9NsR3d+y+cxwN/TM9356VKYotywwq9Xs4KiLaHMkCkHJI2FQ+KNoeEa
SlTcUbTR5MkygRaDbk0BzzBTQHBltZC/w386zMVwXhG9Bl0+EZ4Epf1V71L7kiiB9gDp9q4ywke6
lNgGrlls6usYcKZHrEGba5l/K/LUwmoU655V64NVfu4LBlL2EXRNB+iGwg/uRFckln91oki5Fzbe
hdNOqPuv/Pu40/17p4D2bm4gK0NdcvApm1Zpw/iaRpm1HV9RI6kCkoe8a3jyuZ0esR0+GQVrrs3Y
vV8Kh6VrniWboCu0k105YtXz2Pk2DvfNUGU/OIje8Y7z7sJNHzIMOt57FgIbqNlptRltB7d5i2OD
6tu15S3wNdCLIZdMmDS65ABm8EnU+2oajHcHtG2zGQmnD0Lb4OP4olY61hG6fUS9hwR6pa19tPCm
+n1ugZWa+ia0R1ai0xqvaIBE7nuUddr+19JIcOYxSRwhyfRRq4bM6h48ZucgjX9CWLl+rnq/3iiT
cHBcXoJLb6jSlWUHw9c87TdK7Fs/ZSgzrWoOjfpiAkYsZgdktvrLEIOTwALx60s5qsmWJyLfpJNu
vEwcJyjTVMRn8uLTzHJufVkGJSor7qapDFGILAn3wDvHS7fT2/6Ic6BTBkZNIPY/bK2k65v7n+Pn
9ggGg2OYQRPPcGp2GvAb86J4yn5UybMtHP2bPmHJXkT5eBpibbyk4MTyKtDUb9QkBF2xzAlxSWnO
+gJvgvq+zBZRC/KiEAAftdFbHA5llJY+tW6nKKtAbLSp+oG/SoiidNDoLBeycUmCGzSps8Iz+N1L
jliN7sO+DXeaEwuk/TuGpA4YSU6dKCE5VQF1QDasm94d1JoompqFwFMlYwkUx/sIRGFVjvylVI5H
jqS+l0jU2WZKffnFhqVxvG81C+msJYbchZMpF5YHQDX54yM4m8SmHHwkNpMkPiuVU0GxSYm+xFb8
q5Y1J4r+1JtK87NEDZoLLJZ4hCCP2Ohjnh+TBHllYPufdWVozgKJv+WtpWE+m5Z3RqbScvYcy7bL
v//1P//P//4x/q/gV3FXpCIo8n/lXXaHj7dt/uvfmur8+1/lbN///K9/A8oIXR6T2w7+NSABbkr/
j28PUR7I8P8RpnWd521hXDIgX7dEtUO0OpqRblQNNY6LiZh3lu7MvhNBpwX38o2dtNFMyEMRN2Q/
PecgeNVMHeg+PzkxCzwHETKLHh6nyQlnzPiYqQkRhwS4MMRQly6Quki8LlHvI2GaXoF85TdolHv4
81s/BfSD3KxUyicFOaiN2rD0oGeivRpmgnuCDvo3kv5RGE73sdcLdrOiHvWxswx2KWUvl/6swIeV
jO8GVhTuSBxP+OuJr+bnXxwk8aZUVBWaESUAidSvZV9YGRtWAEsrpwQ3NxRd3ueOo99HIaTQa2Ff
qWdk0Xjt286zAyQMvB6UbkeUjT8t8caQsB10FlHyTSFZE2abzPKLFU1AF2gMxSt9HJtN8/E6KgTN
XT20g/08dZSbDyA5S080taqZ0WXgERiqePhI+YW+Ki4pVrJn6sWlqkHtB6kL2x8K7/ffNFv9yxcN
6FIHeAGLm7amG9afv2h1ygKRBHy6qLYeHElHyarHMpzFl2Z1pQLVfVGE45XZDeWZI5h0827uh71W
hKs/x6hT6Tcb1GTi7kYUhioer/tWtIHrCz27I0ZDciTt+APUYcYe6QLINYlIWwt8qTZK4GaxsL/n
8kGmt2Z5DiFdf+aagfcC4CXgjWwzc3yzsIsuVrUvRpRkbQMDzHRB45irFuzhGwO8Rqj2qmLFo2wT
WEEBSafUUm2mUBQV2dVKkWaZe+ATnrZ1kFYnCIdWl1YHWJA2c3L3Vhh55UFktJ23bx8RqtCywkvD
Bl4zevcG7OvvPyr89G8/Kwj84GZgAPDBwTxqS/+nm0LfK2ORmc54ASzT98bJOdlcVx71qnFOk2OW
XtkH2hs2oYaL0t3y0hlJ+WDpyjPZ/VCJ11NhTHucEuqvoXIwh057Q0nfsBOR7q8pysL206pSex10
Tbsz07K55sCdrGWi1aNuzKfmGspLlxifHSUq887dhAxyrcVeLJ+4PpTv1nlQBjsRl8bLEIGXkANs
kzdW+ax24GqUUaIeFWjFYJDfTa9a0LQoDU4An1Jx31kpRs09WvIW3MEJbMizVaM5J19Th7euU3yv
sQfjGjl1uIfiHP782M3eaVqF2rFqmr4WYbQv5c2/yNnJFPk6VkL4B6d54FaYuIXTagfqalyY1zHr
cTAKPLpXO1mwRTGLD0mnUtkrsY0T80h/FaUff5cN8PEm3yM0BmmRDbJ8uHJ1WmLg2mp5Wh1pt7hc
aN+Ikwh7BeWewiOHgVvN5vffHtM2b789hmUBoQAZBUPHU4UeOZ++PUJP7CQIWXxRgLjzKssxz0wX
+ElxaC+3hvZzlAVJZCIn2ambx2p2NEJ1fWOnLl3CoW9Xdlco87x/F9dqyX5UUVFSyFdehtIriBEi
QXaivdzY6T3YudMf4jLYsi52Doa8qBlyY6j8sezDqIxokmtukpX61ALHhHNYbLcxNN3iphaKDXcB
qnt36RA+4uekb95f7x+n+vQmlrlupr59ZQqkdzfPTuHL+85AMJvJ117sn+KWV1mmWWyjEj1bfdts
fHx0B54kEISjJl1iaCcdsL1TD4uNWjc2ZNdHMCrIKejyqU9TzH27isDQ1OIY6u/m+DsbvQzAgFil
37hDkNS5lVLnG40D36AV/i9g7pCO5NOXNq3BR2GWw9kaJ/sAOCY0/WwlekQaADyJQAz8kNIpaWv6
v7RS+wbe1OmL5Qx/DJKLlKoc+01b2mes4VNwkWpp7tl5M6H+BQd2Sq6El2RgZ43u50J6iy5592Z9
GZEXmeLwkQZMXfh5PEVEGK8iIbcZnCTajIBVnGzdSL2iB3V2HeEpPuoJ5Le0Tn/qOgOQo7J6w/ow
2iYGarYHYZdvem7trFHTnmi4cIBtYDJsGc7xf6bhyGKFEFnGvm4G2mmKylcQFcf/9QNjN2PuyONo
+qay827Vm0X6qjb9xW506ycSrfeakgwvJoh51kNutuCUzp1TZhjhOmv09JWP7RJaxZCsaEPn2alK
88IbG4Q8LXg/ZS+1fQNESxMOCy2hqR5A8dWa4shDF5SPoSYdI27sE7TGPVXU01ofgMVXRNDOWa4l
c7YkuAaLYUWaYVEik2Rz/oziegNIvM6P38fSiJvkmByLJwwEOJRwS1KBSaagcJKaPdJrrauxYN20
UXwgW1FylL6Ro7QnZY/nhgVtlomXAN7IiuKKVdqBWkx2qbU4Oll/3FP9MTUp2qSyYQpCKTUqiJeR
XZWWruANANZ86jd21v5gctVVacP7ZeojqCpRX8UZX+12Uvxy8Y9FCmRDBnxMLiso6NLI0oia6i2o
PwKy5uq+aq0TCV9ZAlFBqOwDHLzP/2P6z0cOFjcWbhyzVmIm/yDzH02L3z30lwIeRfPiVqLC+q44
5m36fql8DmbppU9uoUuwKhmpD3EXfY2FYOTOnv+fOebZrKbexIpqJGcnK1McG4OIVuGc3+GsdDho
WJ+uhQYwB5AaWwJQU0SF38qd7oCOhyJUEGi6ZZ1nKyAD2AmUq/uB992eenTh0r50UUzYHaqgBs4V
lYKlGRSoD1HHtTC6qnKJ68SKOnGc+9QMK5aXG2rSJUOeW60KYwPy2K7Yk41mo1bklxIyLmdnIPfF
MavVnvIGm/K4AVbmnjzL69AYHFPXAPgNSuzVg1bsCWYpQCGwr2xoiBNKk2zDpmG++khtpmJ3R+GO
JDhHDdTn8KDpG8/y09IDbTS3dLfr+5+TZuCVsF7fUoliNIF+jLqaRDobjZmtW+mdZJe8epwWW6pg
FJmfgZtc/83YJZjGOkw/FEHquDXKfI+J/J6ZOJGHejSy+Kj4kVa1nHKkxlCH6FE/RXUl6rmkiy6x
nvXrIWBIEspIsg15FCQb6tOkS/Q8xB/61e+XZpqq3S7NTAdVgLpuQbdR44Yll26flma2GioWjiX0
M+Bbcbt33tT41bArb0GX3oBSF7DpP4YgN6zs5SShjl9t60M72O+vOFsqzr2atqh/dvgp4cN91o3t
A5k6vSzWrGu6NXXJ8TeDcl/cUwBdGjnIloOWiT4GDWZfuViwp/O2rzTBPlekznfa/2VQkgBt+hSG
Lu7D1Z6Mmo6bfjz2PYrjMkcJ1n+R8cDThuN+eRhI1IPg8Dkh4ampQ1dtY5txiQdajnxd4vw0Sxsr
gkK8FAFoFHRwgtwbIPneJEEXnBpwEkIfszW38WSwa4+9O0CsmvUcjKJGCm5wvncWyKVxiBwAYe+4
fNhy7DCOKBOEQOuSi0zjhK/MBjvEsGDB6C4Jyrnf6sj5yoERxLd//wXif9kYmo5lWo5qqZqN2hf9
5rQo9ou2wk+3PwccpD+BgQpft5oq1LwWqWcYAbpKlUGF2nZy0H6h4gRM3yWE1NLMXJGRLgp+mSqO
lyZ/BeHWxvMLzVjbzJiwSAKPn0sJrLgDh3KXT5NHXci+AjMkLxS9OPBHaK8UsjgojkYsU4VSukst
Wf7VbwokPVGJ8jhECuSVnQhCY5aFAioUZXm+ylB/lr2CEaHcMaTtvEYev3YfkinUIhvqTJKtpRSP
JKWy2P8u9lNI6uubfugnNxYi8kSTqafSMp0vjfHLkri/FNqkh9xGxq4V9vhKUXU4qCcU4vAvLP9l
yqhKADIXMCTkKApbMUlrirkoCnOReYmiQTSXBq6t0++/GRa7ubOAWcJkDrYJNipiTFWXxz+f7iw4
Yuw1lgJ3VI95OCFzCSws1AtKqG1p5nP80SpE+G5bWv8YV5hmC2I3v7/P/afaUNK3KQM2lke9vkmm
QXx1qucCpK1vmjRHOHbaKKFRnfskB7NiEfjQO3CUk1Wa7RezV5EiATjX78PooAmzWcUS0avXzncn
YnpyTtVKXNmEha4X+JCesZWgPgcZhOK41hl3PrggLz1qe3DigJfmRQlCOJBE3nUATH5y0Ahw4r+P
ECaohWgE0A0ZRIjhmFB9O4/woTf5NY1jTIVtxu8/E828/VA0pO8tzdBs03YMDWvuP38oOkg8u5Cb
3dmcGsebJNs5XcJYg8yjBd6ixUatTIweaHHiSzj6kP6gOA0rj09x2BVnd3YtcEjYxJfOiYL90JmN
W5Rp9oj7L0EfCNLg4HTDi/TY2pIN9RLqye7jrzMaYrLqFwWf6YliWw20SCl+kiuKrfOqesxPc+QQ
Btzr6tqY5+mw7D41cfvmJAC1eiLKXh0bTN40j9rp07bSWwXMQ3a9KvAx7xtQ2ANsrvG9sJXkC86+
tkWli69DF362lyhZIzsv8892GR+ryfTVT8WbwprHlpkX0AG0Dzgb8O8crXiJcIT3ajV2sZWMkJtU
a6tXIzDP70C12DAB5Qt+FiDSOBMWSvamIPDPBJT68LGp1Z8/egST+uh9jAOt46dZaM6PcWDA8M/U
y4N4foUsAdg2CAAsllP90+AU4b97e/RmP94CRX68vclpvDHvUKSX2kwN3UovbYj4OspV6YcM6tis
fAyw08Vxals+5qr1blu8S4vilL4x/sP9id8eP8tEh8NsW8PjC0dS7Oan0A0omAiyIT2XNqr4tLbH
1ouygnOqEHRyW91sJ4hT/JEzNHgF5AIbT8pUIyuEiiAPRGbWk6IEyRm/rF9BzNiTKRz/vrXGla2l
1hOXF5TaQydFZA8UwO3qR6xa1XnujSAC6Lu22FMo0tHAmYZasKGupidirZvDG7hjUhcMk8Z9l3fG
fd002XYMFUCdpY0ubVjxVVLb3XqxKZ2feCK07S1j7D0OsOufesfZoTNsHP4DZrxN/aC80KisybP7
AktT+SpkwelodQaQ9rjMYPRpcFjeUcJYCNhIkB8mFeW5RdOwO5Q/DvL8OkaGIp++iQ6YysZPX3gc
Rbu6j4ptVar6a+qrHgVAuVxfjQyVICOOvx4MB18bctCUtuMpSojkgJv7qb3/D3dF4/auqGu6paq6
aZimiXoN9eZRVfVRMEIYSzmFDAz3S2EPQ+aVIf82i4gv9qXA58YGyfR25TgByopQWeiGWTB9othd
CqzCAoIRKjfF7F0cxOOrZ5CpoLGLwwAwSnPJw6K0RWluc9cSmrxQgUZLYuDXGtk0gTjecDMQLrkV
HPwmW2pCAnzv60FwwHvrDyrHGi0rlPK1BC+XV0Qs3xRdfylw6/4ZsPqmIV1jXDY/p6m9cY2wTNL1
pxjkqVLXYGO1q9cWr8orUeg6tJqrVmSZO2Sv1xq2Ttc/WYAijN1GlWCSgrdeLukIMsk/Rpd8srRT
DPaplhjGcFYOtpjE1r9XhWLvPsXJYTaA5+teCztvcoAQ1+paWw8RCtMMsV+4haKy7FqXKKuIa2i5
yIrbaSg3vcRw+GUdPrIBGodYcgN6LHtQEdn5OHvDL7mzUCIMtew0hbzkgLqK2qUmXXJppJbjTCAi
iTtrfevoxePvv+CWcbMU0zUbNzhmoZpQMwx2m72xmgkMizYAGnlQYDEDkoHnoTBfy1i3Gu8BymDp
UwSeqqcu11DfzGJ2bI0ue0riEgjUuGLgoEFXVaASAlxsBhCahWKXjkuW0hYHPXGqckB0kmpLiTW6
FJGVnMIqPtLeilJvZFfLYo/ikmS8V9PY37KoU9pS0hutQ+Xn2OK2hLvft4DFSLkDEY5i0o8ueXGI
8q39SNwnf0TMOXqKADP0fYR9+JwbA1eTBsQs0nyUTXOMXDsNPH0Z6Ry2NzoNSnD9uzduR+3UwVtx
lEH9/lNAtuMvHwPHb5rrmsY1cFL/JeFpGQwrZR2nV31iTigNBVv85AVJ34TgqlQrVE0FbPxRCawF
axxzPOpptgZ/LqSWAAt7VMrQwPa465ERq7B0ibRpXfDAeYhz8BiMuW1ANqJxHpJS6U8JFlOgJO1z
b+JVDIVKru8oOFdBBQn2pV2fVGPu1b3IVmUe+JvJV+2HMjXYBvB5W/02Rbl6b059uwEpYbebIh87
DBCaNMgpfw3Dst0Y3YhsRT2IV9T3uSn2zbN9iU9x7rbY/xxP8+Rd8nNwIGpCNcYq9J+3Jk7rPEb1
xUuf3HkGFkXW6z60lcfyFMS4MJFD5GuycImVYV8U6ZZM5FzC9BQ3TaDwEadHKKh3Oic5FgNTgTDF
xUCB06Ur1KeyLvr9kMblluUGjg6CYMJ+I1Wbk0PNsU3jbSfqb3MXulv3xVQFG5FCbsFVcMpzyCeu
HrCFQ8vkMFL/U/NT6Nz8FDAPkxMsU81DyRM2HUR3KiBZy0o7RlH31ovQ2LRxC24tXSi4kgcAVe34
qT+HyzHUqg1QZwy4ca3nLg2fJ4FoLKjSSvf3X33OZS7/M6jE0g2Nq46NcwKmWY51c0zQMrUfDKsQ
Z5EC3aNDiBvnZJFTHOkikrSEIhUuaQvUkEtNoXXrMYeeEoUoWVceLWg8vY/71J+j5WiKXLqN77cb
01dCN5P8mxHyuuvCroprPGrFlVqtDam+IvTT1Y1jAvfdJiyxgyZHIp9O1AKBIYCy2IrjePWPqVI5
Xyj86BAb4+MyO0Vw6NyecmPafJpDjrSwUbt02XYJp2loTD3kXgbqdChkJ9oxzsfxUpVZhKxTgbui
lQGzJW2p3qS6ixVyBQA3IGmZhjRUkQnj58git45NE6JL+aM69NZryYCQgTzJeDcOKLtoIAW41gL/
iHxvY6zquvgaDwPquS1827d/00WGReygtopVCIAnniKgPhVmpbYdua5iLWOpYNOUVd9WO4C0HhKL
287QQeiDHS5AZ9c5Aswh2rYrJ9XNRh+xNOBj1OR007YFHdllmukHDOOHTRVsEGzAUZDQ8hWBicA/
jVM0whtRf3HPUKXU6KyNgh1A54ITcwKBKehQQTHDi5VDdXHzKMeujiWSo29N1nNPB8b3bOuAbyED
Va/6aBq/d/qKsMqdDFBlABR7/b0WB86REJ+QmbQ3qNTADXiUyK4FCzoDRCfongLIjoyxBNLS5VNg
+OFeRNzAk4l5YjNFeTxE07xc5juCIHxRwgmSANQzJ5jkpaPE0ByCYsydHqRXPhr2Q1rnESRqUNQg
cjwERpFW67EaprUYYueBQvTpxcCjwo2YuTOYwR59x1RWTYECigpMPo8hkp2noWy+gkALSqJ5j9Rn
HnWruLIs7OJRsBelIN8DJcN0GK3+jkwhh66QW2Z2ezC5do8jlwl5PBuscXHHH5ZR1BKdE4M7LHm6
sXcNNEVQ/vf8aUqQDaDYo3W+0IuWJKBV44az79L8lWzzJPJ9Qaio36uJ+cbCAGxSTQOIjqlV33pZ
PbiEAUmc7h3T/84rHmxTCBe4TGb0GlnPBjUF1M0pPgBHiuXd2CmCbEkkcq/n4HC0qTSOjKEst+s1
SGTKsRT8yTsPttr3cRRMwwCVsj0Q7OWoFY5AodDk342AQUwi69TnNuzHFdI6ynUYu3E79jF0jAvs
l0AtVm1jZEDvxmBsVmbrB18qZ4D0V15q31NL34EEKArdrordJB2UXzw3XpMh4q8iH2vPSrLqgkJI
0DaCZbrw9XrfCeOFGKPpspRuCJ5tVKQJTmTvGx/MvjVIxzwlb+v1Urkxu82u3ts+e5njlvnkLHnX
v8/Ckk1ZbSmnreLkCxWktj93bebwywRsLzlNSpNX1ucIq879S5B0+yUvrnxEkO3Pc9SyLKbUy58M
SiLYJydH4H9xDA+0s5oYqLzL7HS2EQza7keoxUPgxTV74YAkU/JWDoa+RsVMelCcTDvxNgV55ez2
JXGldGcjuLNSMISrdnbWGimHnWR6dDRinDWQ+khWQ/8zbqwTlbMWPpQMByWKsfRBKSxdyBHrIDEP
AyTop2HAIfh7VewfxoJ+A3oOjnxJpDqzpy57lkH1X4xGoH51Ye79g6QXJxo8d16ikdXbT+NmLlaB
gZocOEcD2pu5EJ4D3UsfhQ9tAlbGKsyfOnmxK+0ljPXxbGCp89SaONRX1AFVM0abP9Vamh1UrQUl
hIxt0y58qNoIEE84acCfhysRSimiAPB8fUjXPkiHdp0zilewJW3SblSf/E5tLngKtKDlgl2TYY4M
G2S3qdkm4on6hIpqLzPS4QTuTRAIqIp4xX4zlaxyfBemyTxjLGcsLf99RrLTC1OYkgFtlYIDFkcx
/VMchbLEvHzRFBacE+xMXdMOyhc98Out3fXWmrp2ZfSeHwMjQl0n4Wew5uj3NEeRBSsyCxaDsUHO
oX/MERXYatWKtarSQkG9D3a5tN/tCjB24KE/mxY7Dn0MT/NRKk22eQ88ZoCvMZa+zN0JAvCVNYB/
Gadc19LYZz7rL3ltq5AfDsaLk0z6IVA7nEUqlpVeRYvvMoo7x63eAGmwSoshRrF2H6yxroAqS9iB
k6+3gytddNQ478pGSd0qCwt/5WQCf0l91zvDewRvMhRa54n1DexvwX7u0lhIq2krYIPwkJXRfZSF
86Sx0g37Hjd5Clvs1J3a/07M2ARGBjqWNWo3thBewnIkgBD5HrWsTz1K7y6+khSX2cHjvvR63UHS
GhjiT9LlDCAVvyvBeEjg4hs581m6nFw08COaenpTHWvHdw58bYAR9lP5Ov083614eDXXkX61HBTK
Q3mda9Ppd22toDoHbteIPQdNoazq1gLYHdB1EbpRY3YA0IzGztGi7ixymRFVkKykzbMRd71nofR7
k1AGM9eaOWbZZIN4cNpisw85AYmhTyTM/oYIv3CGI8iQ6v3CfE+tFpAlWa9xAF3uParIxFOB+sOH
uEsg3oVe3zHxNLD47KfJcCWT1eqBp451AIwJnD7QoWss1aw1eae4Rp6yzX+WLClAd5P0b00vsNZm
anAsio5/6VnhtUz0b3Gh8G2LzPGGwmInOOGeHDwlVpeekRhP5jCFN5E3tn2JrJJvPSY5OC1zfIFL
1bYPSRp3D0GlPfdCBUUTarMeVByGnG3VPqW46Tzk8qJUlbouehatF5uuNw96wNiJIlIH1SM59I+B
/TwOusqeR1ttnxztjTo9KAUfQxQMUI/hM3kEphSs6aH1HIWa/wBc12qOdJr+AXck/LJ96wnZpyoB
t0eEGoRSiZASc4ocJOc6Kr0pd5WoSNQGuIVdW1uZriKDSIZfGM4zdhXPC8VDESR4GhHZ2GCDtdvf
ER0EFAlaLHq1ytgCGDG5YKG8Q849/xIXWoyjbGBUIUSsPLC2TVzCnSS+dWcAYPklAJvbHFGKNHis
2ur/OUK+is+giqcnarkWKF1zwfysQrS7gcxQ34IGKByHDUvGANWKeIivkKwQ6z4c4zszzFCaGDrx
Xbcfm1a5kpUuRc6Ntapj0f0+kYwXMRRRowrk7LI3x8U+2yrgInY7/HqKtYitt7RLwwNNO8dZcXEY
NOtljiij1HCzQYGUBKpx39/iUPegG5UTgFrk/S3OfeVQdJFyXaYDbsFY16OKBBQNUKx2W8g3padj
sAp6u9oqRf/V1vCoKiFd/ix7alV96iWh0lyaTNefTTbOvsbvjefCbP5u3IcPrE2FG8XKvmM2vnPt
8D3mPfYAsgfB+mDn+Kj9pu7Iii+Zg7RELda5j0MhIVmj+qYAv7pfl9teliMLJvA74soTp7xZHU7f
kyarT610xkH6PuHsHcx1xE1MVKqDl4MUcmuVuI8klphZRhe+UaeJsXAuoxMxkpK9MsDloBZquCYS
UrJNfToeFWu4o7DF/jE89RUUIWblsHHGIYES/aS8DZP+3lpsN61yCoOvExjk5hFO3VztrDm2U2lC
C1joX1CrA20KZXxATSuyxeOLXaf6F/novytD9bGTMSAYMo4pOD9cy4rzcxpqzRrY7vqh0McTKLTN
F8jR2XsRBtiRSm5jZXLSleYDpkVd9E5WPHYPWd2jDBf83KYalb5HNVEj/uf+c9C3gBaEju/N1VO1
kSc7YYNUE6lxVIeo7dmSb2xQOaBYVvhgmaXyHHdbssZhzcBkolyp14Dj+xQaqO2nbqr26q7EDXlF
3TbItDX++MU8NGclTtOjUj3YrHZ2ioVNJrh0dMNFAQMWFA1IHkYQeXNUd08jCHogjkjd2hj5JdT5
ryjh4w73PNReQdTk0HPQag11M1wN1FtfY5RvbksVktWdtC0OgY8QouNgM11s1EqroVlpIAFd3Tgc
dag94bTphhyL1zB7ydCMwwR6SXLQqyFL9J0nXbUne2TZ09nh07Rm4s0HUAvfbTs/UauBwlvrUjPo
4Ak5DvFd088ST5u4ANM1jOSmS0xuavYZAyAg75WVoRaAk4Iku3EqtqNeMIgEnE7y3k19Y7T5MZgC
N5IO8qZgT/sPQC7d5rcnbAbHbtdRGeOMo27q5oTNdnhoDqWIzmpdjO6Mohqga4kFXr5ZMFNtAcr9
Sh0uBJkSKLeUSl1fl4DsHwYBSmRtWiRiISAQZCs/RfHuwrONsxJkWcIfi4VaS6gPZnvHpTAe/rCb
0osZOKiEHl6D1g6eSgdUtNMIRgCoW4dPyIuooM0XSFRL72Ry/xEAA+kiA8hfcbShNOaBwlWnSXFP
i/HfleFQ2uCXqrXO1KNR0AI+93xKgRgwNHcI4gBCBvjKsyH3DzWY6J8baJiusEGOdq3sQooUFdcm
iPUoWIOu/c7IBfOoO6rIaEfWiFpEGVw2enWd8vhujm2AVYBIpYsbSDB4XYqnGPJ1D/Qyk5Y9M8Uf
LhTaa/jN4rGfHGkeK7TcBowtgO1MkKCXnCl4pAYr8ecueYEj02evUtufg1GS/rn7d2OrAuwFSQ+Z
cl/F0h7yP4/BULEjj+z6Hgdizb00sSxkxwS7inuyl6o+m3jbrPIyQS2TboPtDbQd/DoEEE135Oo8
6fh1kpcwKiDDMTr/TQGLHXu1HjTlfrYhxzzJx/glOGzArjFOavd/KTuv5sZxLkz/IlYxh1tlWZZt
WQ7tvmF1mGbOmb9+H0CeltszO9/uDYsADihbgQTOecPqAgt1gXQkQ/xVynfKLphlN0pTF/cSKJo0
E8Dp1Go313hK819lq6pj7WS0kApFHs6WvHXJ7JEcdb8HL54iFwtDWGTfZFDeat6mZ++z7Iowu7e6
Unxxiulrg9Yhb1833aOomN23aaQtcoEfaUmKXgbkjAhx+w8z8G6fgKplNjm4UN1K3V3SGyy2vCco
Lvpzm39o/D0iwyplJ8P+njM20SP1bA9/HaDgkzUYr1o8FTdVQgJIGvGwISh2utFYyTGe1S/y8S9X
BrCBN4qt+veylUM3WsuDbMoBESGXAHKRADNBI8ujhjeyKc8g2IMolIuG35eTr4CM4PvlZHDEF/3e
9blvWPyS7bDnVxlq7r5r7XTJk8N9cuJqPmbG+E22jD5DQ9JUZ1R7HX8fKVP01Cu9ygJLgEVE00yy
8j5kcZGXHTjBZI6OqYENgAEO7EkJ9HI1Zdmw7SslepprfCNiyLULOdVIsvx2msYVUnTFIQiBp1Tl
gAOKEpeyOfk6WRYlz7Ptf9c/NFlh/aP+4diO5lGBRVJGB2/7CWFglHGpkb3gIR0o5Y2hs3VxS+Wn
5ysbZegRYEEzdezAHQoeM4RyE7WB2YCxxYb4B7eHb6biBV9Nk+8XmDrrpVFjMg25Yp2nXplXOZie
U1n1waZ0m+4uHv0Z+X475uFddfugmoMbzTP7A84Q8a4fVZPdZ95tJkUpHgDABmujDtslkGSq2Cw3
l0499q8u8GUwGHr53UqDI7qoU7Aouke1LSN0BodgXXkZ7go23A1DLLk0X5D/nOaZ8mqxSvypOE1t
n2+iqpyPSqFou3DUGkpjA/oq86htzSBWkASiEKEnrLrT1gj2tmXpBzje3kLza/3FHJ1o5xitwtqK
5qgC7E660cLjliaW99BlSZodZNPzjBezrPR72YrdboHaqPlk131yrsN4I7sDoy7vZrinlxcYCu0G
j1Gz+m5ZJvIni1ZH05DyJnWmLkGmQQCwOi+2FoU9VwcJeGp+N4eQtCtJxrPvZ6duzMbXdBygsXQz
NBYncm91rInWIDKTLxQH7jSts3+S4DpRYh9efXYF6x7p11s0LJxbO0q1lSHgn0M9bPWsyh+mRM0e
DOgw0CsmLLFt8gCwgLMHxUNn1cAnZSubMvh3XGxU3VZV/Ajjr3hcKzk4Qt3CuUc2TaQ04DiBg7+O
Sli8q9bo9yhRciufO6GpLI2gDM+y1bFMvbbsOViVuOgc3EQ1QQImF2nexORpxwbYRXp7yG/HxrBX
45jl31Tt/zkiLt0eYmzp/ds1YnU2/0dV3tA+48Bsj9o3UFXD1iBhuI4oXX7Aqao+JGml4sK1MaAq
eRVWkOILUaIl69iNu4sWQ6MjyHBRWZDDFwkGOUnTDDVH8wLtBdmWM9nhdyg0/RZrgEQeLVvw4Svf
CNSDKw5sKOeDbII3ArQuT2WnHE6oXa/s3EbzSwTahkeMPL1O/HSd62TPVCo0TdIAqjrpnBmS+ELi
OrvIAGMeJf1ONtEWzB/GZDJuRFwl4+x0yh9k3EAGeXfplDFo7Txd8KAR8PClO4gtgj/9kqDI0Wjq
pa4F7RH1WFAeyXDpnyKqDbJ/1qzhJOIluFJrtY/9Ih605teQhfjOLnPtqNSjdpRnQgboGHZrb5yy
D9041M4kUyOv34dZfSdDA8XH8NBwHoAynUY7Gh1waa17n1EtXTkoIKxkUx7Krsl2gTId8HfPnyhl
zSuSUymZ8YGmTr0v9nxvEVZG9mSw2UMuwlraIlZOAE/2TArUPl6nJ5WbbmX8lIbKHs3S9+laSPLD
hTa17+oew4wO1wzE3lZZ2jUHFUbARHGcVVRUWy0iLuarDOtHT5kWSqL508JgF8pCGOV9OVkePgSx
TL1cTPbJa13j5FXdSn+V/ZrqNHslMG/VvtBKlK2V5nA9GHHZfmhasqmOFUlDfXUNk2cy9hIhLvJp
qgz5/BoyJmwCd23lSbjoc10tF9eJrWw3SkyvvLAcmqKQRQ1WCuxeu8ckcQ0oHWq/qFy1e2zEAfui
Yqk6c7KTTTlQdLhntOGjnCTcHHalYfmLWQ/6Sx8OJSZo6znZy3jFQuneai5jbgUKOXaMO4PVKP4z
TfMt0Y0b3zLrYOGq7BVzr/sZqKD9OuwzXgLdGqFTR/19VHnFbmYRvOXP3gU2WxIwQQKGXChfVcjg
s3gaFKX/y9N99ymrs3mTs4Zl20PoYLjK0q5s/yuqMWv54HCxI2kpmNZDaTyjcDHdqbX7pTd7/dlO
UK5mHfHlOjZ61pdKdfVnRS+RWPg78l/miUgez/DTmnAbOCbFHCeajjESqZAZkdmTfdcBS4zKpovE
MwaHPmJZsNHYq4nJXaC466qu67WiZe4G/JVzU+XVAO0SGq2KsstL02rf2qb0/+qichEmpvnDQ2EQ
okgRnX3Dvs/74Tl0UQtdTErHikEcQs1obqKRQvbi86kch3DX3CRy/DKpCtrLzOv0DzHyNEIC5L9X
etbnp4mjmqatQ4nxbM2B9f6JT9VPtoW4ktvcttjDGbob3uRaFy0uGiOyXczj3+0qY1ldivGJOtFJ
CosYaTTuoMYuat0ILuxgV5mcu752cKJM4Q6b+F4j2+9VSyUaPNaOCjTYZWtam+vOCKGbcJEkisIj
Gg5d5scROm/JcNlKAR0oHtAKZaNkH424pnoinMQ+KSFidjBtpswoL4Qi96qReCUY+dj44VTX7JvY
VA///V7+I6XhkJ0HeGBotqPicqJ9ejLrqORoCPFlt++6blqC/tPlGeYG/PRyL/M3qC147mKaUZ1x
++n9KSUfXdRXbuzBQV7jXoou+W7o3yY80BZS+iHQk2QzlQ1ZMSHY1HgGujFsAe8mr59f/jkpQ5xn
OYRjsRsE/NDXIZ8PSlDsS6EgJPusRqkvfVaDjJAcCIw/4jox99rXlnqNFFiIdxrEaLfdOA75SC/I
HsERBnd5NbqLgPfnLcsTuCuG61JpbavHoZpfZH+XpdaK7GR+YzVZ8ep15XLofPtNa8Q/Rk5zK5uq
OrOLtaJXL1SrmwguykpOFy+nZlr62CdheHk5GV+nuETJl8t8sJ7//cHyIPmUrHJUG1lLz9UsA7LE
PzSGkr6yTQdi+a1XD4vZM5fvmjuxHt2PNKVCj/w5eP+XLr54y4swj4wQ15C/ITmTX058LyJka6jA
IPM5H1hOFzdokScbHcTXF+Tcdzb7oB+GireC7QbVKR5rIopGaHrlX+xQPc1h1ZyGMsJyQQ938osD
81rlVzvzinGJ1Ds2EhhomsleNlFR+zBJC+JdYSjKArZ8u4l9gf7989Bo8F4WshPz6GxntcPx3+Ku
fZWaHwECmvZXilDDIhJeN7FtGrsqn7/I1pWArzm44YRikDXXFzwhijvZdQ2TM2cGL/2+cRoBiSzc
7k7abbhzJzCXSn1Hdc24VUtjXFUoYnyfk0tAA7R2GdpVfRc6kDT+K8D2q3I/e94qAoavZrv//lb9
A2PoGBpyQpbUGTFNw/p0u8jJ37STq4UHjHeopy2GqL/JukR7aU1n4cZq9+QkxXz2Y30Vlob6MkyY
sepV/t2PK/WlrUcPsEKODoqY42WwQF0nqTGbJXaqMn/FK8S7yxUtmM2qNY9Y7jBXbDxV31fvf7+c
6jsrY8Ts9AqIjopxXnnoKK+vfamn2/eos8meK0Y6VfWPoXJAhjbDUlZ6+wGRRsuEhsrPp8QaJTdx
d+xLtYF3Cy7Brsy3tuceFg/8LxTmZC8qE+Zd0JOLHvDieAU2rO1mDV1nOZr+eYnS0S6X6LRRXkIT
F45M9f0Sco7aOOrlEoFAR1z/isStf82qH+yveCioWQ+6awMKkkCpK4Qq9PSUh5OJkbnAXF0H9DD5
H4kYV3wHPuZhHJ7LLshrw9NsXYWi+Odmz65C057Lubkh3wTnQKRQO7HhR9+Hzb3ItzZ/NsGjvo9a
uWp8CG5q87unIgYUl2a+blU13QS+Z509xUfi30xeoXBbZ2TyrDPKKkfHapGCFF3YbL7Hy8EE2uAx
bqNX2fodn7PMuLtcsKoHLIIm9LoLu9PwJ/CjnSRN6KkCWGs0vrZoudzX4iD7jTpvZL9sDVZa3nl9
tDRaN984g56cq5ntTBLr8HJAbECG9H9lE7ohKrYrfi/MZ7LEOetK4q4Tuyc10TnqDQXabpvhhCBu
h4i62FP8ZmTTY46h4K8m/RoWcfbXyE14YRlN/JLCn12lHvJeWLsF+9B2lAesLr60peKgMuDHGzVS
nW3Rj86XFPaTko/JUxDbyv/4yI3P5AdXg+1oOqal27r3Tx5qMg6mNudUqNzeJQ00KcdOAxGfhq26
nnJXwbeTvuvB74TGmxn9vHbJM4WU/0oHpL8aiullwNfor97z8d2l8L/wymbVxrb/c6q1r37Qhm/6
yAoF/LJ5niNMxpquSe5rxbW2fTemh7At48MUGhnJfyCTxf+4F5JW/PRFh9ppqA5fQAOqJ4unT1/0
xDJ6UqJFfTBhqN1CC3B2HajWfRsUwd3oWmJ1rrVPikcmF42e+LuKaV1VlR15sTJeUTNTfuQZFBW9
AU+oG4q6Urumus/tst5Nk+tiyONUR/hbJuiGbj6P3DEXUaaTqpzJV8krhR2bB9y5/5qLLESpx3Jf
psAqVwZv8YOqD85W7+P+hmScDs8qyjZ201mPfoIxmA8g9qvraPdWZiHdpisPveuHv7w0+x6GqvWK
zZi/lJeI0OWv7/kl9tg7jNO2gO28vFqOKXr1H32NcCWTwTKujDIAtxZ2Z9D83WVVhyAqxqF+BKNo
zbV+8s2kfrS5le8TFZ9UORaOk3uXjmTB+CjLl5BKBxDpqf/Ge3Bf9eC+Fpr37GuRw/dkoozeuP1P
1Ia/+RXfE7bT0dKlTnSHVn68DLPo63XxWDQ9AAQ9+SqXknLt+GdXnoA9K5Dz3wZhvSwqle/in2ex
kUClG4sKoonG2YfRNfs2sDB6PTSPchspWgh+f2jJMbmpzIt5bYpIuan8Pa8RW0wxJufJsZLW/9u8
31f5PU9eBQq1t/c6Y1zX0TQdHE0ZD2Wupou5K/VLXwDxEnvVvw8y7tqUZ7KvTxH0Jq+7GzDYqaAc
cL0iHVOkOnp9fYmbqp+u6kx71RnzRweS0zYKw4YsAs1+9vLHBJXBZejO7U72taKPn8DC07PyQXaR
HyoPkdn8kK0uiGECqJq6ReGOdEiAnYbIXMmDLpNV8rShxLjtyBOzwRJ5rnRWj6oclu1OC4GrT02E
l4JIcF2vIc+CBCYWAk3R1oTitCe1TjoRLPDRhlBzQOPcurHq8MI9K/okmPZtV6qbckK/IPEMXJqc
ttxPRoHQWOCmxy4vz6GJ/0NquMH5GiH7MhEBoPgs4+WB+86/XiN2ijuyXs+dFUXfDaNZOfFofsH+
29oMrmntylpLnks/P8mAEIe0xaiRtM9jBy1BpY1WGOyG3yutXUGJMr9kkW6zp0E9hsUH7Lug8zek
3ApWkTQ1M4jOGdgLt86AoIsu7orvEXJQ9v0ZIa8xmVaxAnxe39WqfQYzirqGFpFCjNv6IQZPszRH
w/2OOxcpCoR/3QZuK/oAJeZr43tsOYXW7dhmuyitx+XksCY303anFIHyV2maIEX96q312nA15tZ0
38BN2VMFrHa6V+KUJyYNYlILkQofyPbRBvDMB5MkT4WS7dXctr70dupvE2sMNzVJRsQT56/TrDho
m9vlyVXMV9kNDUsB04j1A8ZS9146LFOjck56rNintrCcm7KwftYoD8aIV9Tg9dES9d3Y3Yewnd4S
nFJ01L8yc95rGujkFHOKN7XWfxZpaTwoZd+QL+jJeIkw5NetlYH04x4WW8TkfE761/9ezWvm50yK
iyiNxW/TcywdaZrPooG+5eNTqGvxofV6AxkBbRBOFGG6xtwMQRTKVms3HN0fduIni9ps9Be1hVwe
aMn4YHghDC7DbA7+3HMgibEVRtwPrZliGzBTZtOz5tnsKBCiHJ8vIZk0z04/9wfqz+oiEc3KAYpb
W0O88PKgfW7Vbrxj3f0qp7p5mz8UbnCUMxXTUk5+68HWY2Knhu45H362VHNWTRg6q3I0CpgmHLo5
KA99NJD4urb1LILXdG0rVnur2slQI54Q9tqyFwoLXTRmD62tZ1uYAMpC9l0PelLfGG1cUksiVh4+
xGK6flelyhvuWd4iriMoPlmrh5swif0FVUt1Ylk5KauLhRzC4Mah4n4rXeGkLOTVYkA25WGmsnJQ
IDJfu+SET7EyzMJddWWNqaos/FpzHybNODaFVty6rB0UzOJwSIKO4KKdIto2EIM1943pfY7jd8qu
UhL8azr+zkVQlNqRnPxGXuwyh83hMnCM6c5TA+9BDqDyHC3UKDcAZT2aLXwCVaITBjK4rT08Xtzq
ZF8Om2ZlZWj2fejshgH6qa2QORB4BoFzALp/mXvtkv2VL2y9Y0f/Hyq5ckfyccfiso5jAYsqsE4J
+R8CTQOMuMBop/jgZBl824pkMinkjH1qWKGFmkePnSAlF4qwe86Rjgu9eXUh2GKnzoz//l2an3dQ
KLpo6L+qHhVtFQ/YTwvLOLKskgQZykWOmt5OQBz4qnKQZ9dmVlTC6KokxSZGudN0G88ta8rrE34K
EJbvaiyyZet6cO3ulEUhdtUiSh5i6JHLOqZ8G2UGmeZBsctdDudoEfU4pySVRwE3FTp0dTvqOy9B
IKZEIGYjuVbSB1WeXQlWpqn+HSI0/OXoh4PoG0Lj8b/fN/HmfFqSew4KSTYZTc21WI5+fueaxh/h
GbXVTW6z/rW4l1pr31aHYyNgouxOgoVsthnIUKNGhtiwSZu3AhqaY628SNCgWdWwuReIp4XHIm4p
1BvZwc3r8Ci7KMCB4JZtO1Me1WR0T2Hpe9tJ7/N1bXXKi65OqAdgJb+XTcVRk0ViTjCOxWiKz0np
ufVT1ZTzI3raOzt0FbKhKtyWgjujbLrRDxUrv50Z1ukybiBI2EhF3xfAMiangS5RW/0TP7JlFHbK
SQYEfdlg7lL1BzkI5RQ13LQdN3J01hINhlaGhkGuLCAoFq/w8vxNTXF/I0kTjm/nyy7mZi5H2Tvc
RGVaPwZJbp7N3FlLLgW3M8wiRUIEN2DjEEKQXKKNoJg/KHz+jIcSpwsPU7RJkr/r1zit7UfJLzIQ
rFj3PiK/VWes7DYNBY74JbANHSxUHj6ExcBiajKCtyKHSzIBgtsDTAzfFKjmep/Fr00faYey1rWl
nE7mIFwWWR2xIOvSZzCoG/wOxcZQCXb94PNzHQCkmANOCLOS+bsuGlIUxNGivsiTaU3y5k5ldnPB
+iP5GS1i240XteKVW8gpE6AC86Ri2fqoToH+oLTjV9mNZVm/MaMUXpjQN+oz+2REQcSilaiwG78O
YrKTmf1GXqsLp61P0pk9lmBfNam5VITZeCj8yPV2ZZp8mWQDlex0ZQ59vZVNpZnyIzDX50S18Sga
O+XbMBjtrS+szjtNXVs2qtrzFLM7FhICVRkVd3asPSJ0yK/fd5VVT7n2lAj1AdUr5P5n3ntDDl2o
KfvtNOB4ErnTnWIpOXrt0Wii4ju8+LM1PsiDgi3kQ5HYO3yV3NtLWBYZAOTbcFqnI/5HhRFZUcDi
v3px2O9uch+jKOx17behjv4qvDg5YayCqwjcl4U5Ns6bqaIsGZgoRbVG2p7dqHnASdB5i3wNIaDa
7/bZGPXIMT/Ly0Rx4W0Vwx43shkYvPue5j63gMkOiWPihzHBXAu5US5IHngameDK2wxe/uPSDNoy
xHMSmZJi0Qattte6EEZeGk48ojXtyeh6bxf5/rzEU1V7cptQPeqF9yZb5ui157B8VmIiZQ8/u1sc
MfR7OdkyU2uR5tV8cwnPrBpLvX5pUmRdq1jGP5aCKqFBQqlRrT/KLtUOxttcLZ5Ih6kIUidasJYT
PLvCbtIxX4LJ6hdkDXiVII/uS32mZpWiDSAHnCIw7ifovvdqY3wc0MUMRcGM6tOM60AtLpUIOYEm
Lte6V4fdHiOobZg47iYo4+KuKNR/nMW/R0c77XmzCzs5TsCulyzhyfH7zQvMAxy2Kh3pnaQODuTs
KYGR1uQDTjR2SmX401H+gszt/xVSF+j75H2OUSD8RWUuYBFXm/ihNsyxXBXLMPM6J2mTH/3U+DeD
T3q4dSnnoObl7BW3tuGAYbDaCNOU1g0h59vj6zXCLAP7pEb+54jamvs1+Phf9YgvUagPmHhYptNu
uoakiKNNZxB72n0C6eXY2TXOMJ2lvjVBw52nK4fjxK7obPjzg9Ln6K37+bS28ZLZhQNNb4Wzzvim
K0a8dzXgvHIym68TOunBeVDGhwEkxiZtjA6+kWefA42PvHIs46edHuXblDYA1VgrWM+ZF+IRNozs
4UK1PVCMWk3jtKv59rC/Iwvai0ODxRnGrdaD7PK6qlgBw222MtMJCG06TA66C9ag/XA8J16boAcX
F/5xYexGW5ibjXCTVY10h0NucnehKvtoOiAxsLM81AAB6qNC9NsK5NLuglGgdYVzCG6WMJqMId20
7dzw9wzx/ALXEviDgEkp/qOGyeqTVAfNjbPeTe+NqD77Qy2c0VS9+l42g1HhWOSk80vUFeVLnsHf
sTojPMKsM17rArmywHzpc2u8s3ukPmW3g6oHgktJthmMYeSvDvEWMbjF2eU03WW5pq+gucUr2TRF
nzyTh9acHobE8/ZqGgkvHDEaupl/UwfRzaWvhtK2t+AI7zTf0lj9speOQv2ppVbw1ClDRoXA6zZq
G0O6shEIFAENVuArB3b0bQFb5qGH0zuOMU9jperOQzZ0a3hqbJQ7f9xpuhMJdcfhFvKJilddW5yq
RsHOAF+kF+SDM57zGLXPgqAXNznmcsC/XDOLfwWp8qIg2v1mpnG6zNKC1dc0+oCmWDRESTmwHlSU
HTCV/klt4L0OSmKt5Ch6kTmO81GykKOJUnmPQU9iS0ztxSF0jIc+oMKBHtGAvyxZ3I7b1jFJrUPa
18njJOyBTQVia9WgJiCblwEXl3M5QfbJgz6jzUQN6E62xhQXQlcbogV1S9R0ATCQzA+qp1Qz0byB
YOqXs75z8gInWkEwNbX2r8J61ULLP7u57a0z1GhuSUT5N2wc8MmuNesE3rJemkXRfI3z7hb/F/OX
Bk+mq7PwxwBIf6GYgXmjRfYPS2mts/O9YIl7ludeMKRLIP/Z3hFDfTQO+6gt0NUUzXJQu6XaKSMq
Jnh4DY7eL8uSfeh1ESwXvGbd4czmomQb5PCbgxKaON7L72cRfQOQUwAGMbBaeXaN+3M0MmtzYYZ9
s3Wqxty1qXJ/9faRZ9LHR9r6oJxn7GvH2gUZtmlRXYPhHGs4Y4mR/dHu/cZZNwav7WG3OntHF6rp
0RvYdUPXDo52MhfNKkLtZF/bzhEvkR+aH9evozU/Ga1anAve70PCwm11EaHhW6IO3O7nVqMOm2nh
CkvYeD8AQ1gCagk8vgZF+NXsIMw+j5X+bXb8tj0jlI2rk9dliKZQvTeCqd3NpWsssDQAPd8ZYLVw
ojFQOmT4kqq99knzIDlHxshLuBEmaIEwIq9iGyi+QJV7FVVow4JIYLhWuLNxoVvVfmYesnaVCa+j
UtzROnED+9SUA9e+cgTGmmv9vsHLHT3wQXn2AINLvR2rQey4j4zgZgBTdu33JySSr/1umO/kW3aN
9yykUBpuzegZ3ksh1cBHOMOthr3skrKqv/tHCrB72aUjvLNRRU4JlaqY5EMbYMCjJyfN0r/18VS9
YdqXrus0qPeJzDo1myHFvoI1cXbjKuq8GkUUm+R4McL6qWt0961aK0l3a8lDl8bfyIQh5FqzuVAl
sHVsjYWWhf1B4uXlqGzyoSD/LIKvo6kInsRcQ2DwZXPw63bp83ks5cI0bhrEaJOQaphYp87UWw5y
YSqbhQry3N5fxLQQjk0XRZ55hzQgGVcXCKBEFUIQKNtah1kcZFMeyrwqF+3kzesUuEG9uI7IQDkl
DXjkxllhsjI0SrVmz4Xh7KsF8ueoeMrCAQ26sjOWjBKbAMPzaEZxDA02MB5tm2K4wCj0URPfCBDQ
SkahnlKtyrh6wG0nG0+XpVKiusKea86PJWnyNdxF/QkAV7tQld770YXp0uZp9ssAn6WW5vjWdthm
jo0Vnyi7j1toKx1G0cU3vJItEuV4HgAgwyJuurXVKfpeRdOwolohNMujEs+fvwOa8jaKh/j7bDZ/
BOjJ4zjb3FU8L0fkosifwqS/l99K1cBH4F/6tR55Er43xaHR+aBEvPzWa0rTrUKXJ03hu3OjQylz
o9tBGQ5kn5GfFwUfWQkSXUZaQM+XHlC/m7OAZyVW491dVM+6rMuPo5+xhaGW+h3Z74Uq0HwQk1tQ
gV1x7hRl2MIk7/ZeGeS7Kchs2PNWbWO512qmdVO6+ccnu54Om7xR9cP1YS+f/QkbIOSpixfZbwTG
3499qLT6kkd5upZXyp204gZsTgt5/3HnnuUdjqXra+XoU5+8Edm/42RTBn/uY4mJrgx85wLw036u
lG8sRJv7iyZFJvomw/3XvkHorVxFLeKqULe+ce5zvjm968XfWxaqYN3sn9Y0IpEzzt45sNtkayaC
SGnr5j0eAfPScsu91VvGQwaOZ5VPVfsAB5qnqJ0gsYKu6g0QHoUt6ZTcKynMhAJuyBMiQA7K41P7
tS30Ux2JJbRmva9J8iY4dGYff+8m/rMwHJzncU5fRt9EFHhMu62EyIctLhQNzj5buTKUTTkq14bX
pgTQN7H3Hvz/Nfd6ZflC17nhn3+GfF3eQvfusvBsSBoC/mtQ6xGwCaAVuFma+pgfoY59QlJcIBcj
mZ0lKOxxJVEZHtiXw2S2u6ZRrKdZI2VWdeVptibrqbFRi8ldb7ztxGA8I/nTt7O6k020vLlJj+W4
lsFeH5h70y/RmhNztSHzjmnLHVy02jh3H1N/XMiZ8qWERfMAP/fde9h2njyxnQ8sdvLyzE3tb2Vv
pjdOX7Lrt9RaWSeV4i19mQWwjWQ6Yq63aXrVugG3ZC0zq4H7J1ZemWPYkHbz4qjYTfQy8Ff1Luog
pOTsfZrYq8u7x8P+1EyDDQco4GZoOI59E/q8QqLP8Tkv2mA5uE60Lkq37ElkEpl6R9NGVqEMxi12
F8kD5ifNCuvQ/IUqXSGULqofKAtvBkAoEEm6aOUAQv1ZeCP6fqGevMaVEqws/GofRqcPt6JocRg0
IzrIa7o9vt6N4jm3uZ/AsbbJOo1up++1ikwOlfb5DBmhQqKDH4yGTWaoF8Mp82Z/abXawUGq486s
cHLT9bJE+5rcl3RxkwfNxGBVsMGUsKyevcTe132QnyQLfVARxINhdZJM80EzL2OINVebqIXTgSpi
sE5tKzvMgamfbNvIF7JIV3vuT/hL/qPRBOWN4wxUk922/KZo+DlQ/lMbCDqo6pyMotUuPykUJViH
iqb84svmNKk0xeP32pQ/KdT23JUattWmiDHNFkBL6YxYRfbJN5BovPok8myCgTOFtxd3RhEqujSY
RZB+vfeJoktOJGVY3tda9NwpEPxsux7Cpd4U8ZY92R/tiLvEQumpninxNm8m8m/59H7yu+fjiVKo
XsySGRkAcz6SgsWJRgcJpqjBnfxz5V8ju8gD3wVyDelrRIjm9X9EQ5yElxt41P1QIZsrtGjJZDor
DCztdRsgTD8PGrZzejqvSMlYw2WyKaCnTVyv56AfLq8oLyq6ajjpl6jfXXLi9Q0Ko2otu0LxMVWK
Ctq1Gpdst4xXHhFYHpId3MkmIlXPZPHsBx+nRwi86UZ2YzcRHVYplJn71tbEX5s8zgDjHifurTvA
QK6w4Ewe5SFFRHTZwc7ZXPuA3D9EYe4A+2VWHsbFvTaSBuFnAPg51JXlSCFhm1VjePawx71Hq1Ok
yaBYyJxPV6QnGNZ84eey2WWCvypJrJ0zvvddaa5GXJOcGqVAfcNSx1Aw/5lJ0FLiqN/a+EGmoeox
sy7d2ZjWb/C9ZbeMJpnnyhSACp050rSfjeA5dyUWxmrdHJRAyb5Bn/FIlU0jEmsNnx278GPpeeGN
V0TZzozs+b5y1H5lokT60ggIVa9Y9p2uJr/gY5l3E6J8JMR8ZyubfeZjXBAoirrXB/dsTlT35IA8
zL6ZrtJEfXILbz55dbJELT1ho4k2MWzUyru57CC1wdv2luVetozI3QerSyaE/cxGAme1xPF2Npa8
C9mUBzud3/uukPUwr9/7JGSXnDd66kkX7mrVtMAnUvSvPCt+lAdfjVeIA6r3l5aCaFYTmifZwvou
eWwHUrTjgFvAtc/I0Y+p+BmkVEU3UdxizSsO0Nffz3pI90FkHSMT5A4iGQzqkOa2rocRzjU29SKG
+5JCQC4uZZnxuEyHVKxkhZxZnqfjbQxFqBRqaFNjDJjTN+W32KyCvdQwa4qSuCzM1bUTgcyTnUky
2ZveqrSd50TxzixZtGizWp/dvqjPI77tRommTsp26WxEbMF8knVrOVg5PsomqrKWg3ISAORoaTVG
tJcRiDYa6O6K1cvvS2au/6KP4Nlt8QKKeFE+ntuiyuEE65G6cBALWFVhWzvLihT5wWmCrr01lDA9
uDn+r1RT6ZUH2SknGUUJ+c7x8yTZgSRR9/+HsfNajhtZwvQTIQLe3LZ3bBpRIqUbhDSagfceT78f
sjVqjuLsxt4gUFlVICV2o6oyf5OiTZ7BgkyjXR1l7TYyMVKdTWqPieX/XWbWm2WqIEmt0d4oZRxc
20BFiax3yHC5Sv/iZiFAw5Z8hj2U626hfJiT86a3efFWVdADZVJuHmySo5MBK6vBGe0pHqlFyEXt
+N4VKoqdRKTP5FS5zVIUcFySBh+GasiW+kWtXe+PCNPA24bOAEVtGesHFiBpLcMzCDDzp6JHEHNB
gI7p+KH1u0/goJNu/mQbxK6+4+vTJL3+Cpd5RtJ6ih9G7A5Ps1IglWYqw7NVRN1ay+r8W6bpl0IN
tH9UUAoQM60fKmywFbxjgHJRmu7mKi6wPui7c9ANxi7uAFKOtRuuPVMfvjdWefAde/6MI82b07vd
uqjZe5F7tj6ZRRyfUIhFem9pyqVNnl1P0V+kcR8flIr5SV/GRxrZCemdDe9To6vZA2jq7dwk/qO5
KOtZBYAJLQ0xX12aIp5XUb8ZMMR+lJCfAjJr4iyklrF4jv6P3mrpvfnbLU9v5p5KftF8T0nb7uoE
UGhWT+9eNus/8do5lWSzvxYAW1YuEJqVQdnzUDs92oN5/TnJfOMpUKrktQ7wB13CDfbnZ8Xvh7Vd
R8abG9r+hlyfxXIA15laU8VWBQjyG8QCsgpaPfCmzd2DGNtZ6XtRDs5breTaiS8TKM7F764aMJfP
Wrd55G1pPoOBfrOt8h0P9jfPTOb3woaQgLfFS+cDq4CW/bPCtuvdG50Mn1hY1n0RNqs0M9rd3F8z
PbRf5O1KsReNFbPWD9LMnCBEHH82V4MRWp+KwrY+MT4fdtS0q4dEZw97avo02yRNE6/0FAyu/CPV
EraCAhBsL/8FJQnRVdXl6tWyBvVLNF8lTBXTR3+ISVB4dg4L6DDtvPnCifqp0ns4nwjT5U+mWU0r
h2PQIYV5A2nGhfi+jFk4EWvMO6ybWHekxDZkLHXY3yHp/Ge45y78BWgP9LE83goztV3ziQBngaJW
9GOOFchMgVK8lB6lusykjCUZ5mCl+HnwI1X49qJ1rZ9IZdYvMjHQqTc6eR4dm9qtX17I6FONWupS
AGmMA/R8ULZShTKrwVu17KsOtjVbz1a4s4RnY5Yk0/z+4ZaPK2kW5jQ8yGl2tjtzU87zBOszK/AH
5CJ3HJaTdWRExvYeq4BIf+i1nILEzzLj3iGDZa6z9EqHXCgw/Bp3770/WbXDo9GTRImK4d3VO75B
fowJXmACo4rrOPrU+NVwSUpzbdZat1Iys74B0rPZNFeILVKdWPDpTu2i17f0yrtLmvdeGfz/MRf5
TfBl9ypqyMu9S0GsuXLiClEuWQ/ApHdSXpVxnesqxwHPZGnhmpTgMtc8x/niolTmGWrNszuub1bI
roqqSILNVz1bxjUvKPuknYIjVJM5/7JdhPgydpT43ILKvzJa/ngcC6eGtlP0ZGnGOPkiSKYmm1vM
28EsStPrCj69ZeueNfRlb4inRs8w/k3b6aBrNX4/bfm11HN8SPA3WtmuVr5IURk5c2MFVgeq4JLK
Q3vd3nkDW13p5WtzjBpKKSL16Rh6t8mxKFmL1qfE/EXkUy7uchfZZnxoHON5miqf1I2HnnJpP3Z+
5nFgg+xzj1e9XvU7CfrqWOwSX0vmL6NePHZ55SPFjBi+EfB+LH3tonMU+OTWeAJj24bqgmlSUggU
C06LHz0IWwRWZ7Z3FrCUMELuDJKyqU7L9/NiOVV+MN0+Wv2RIJYcssQK132nuhXv77nl+9ixtYAU
krzcgO3uH4fQ+ZXw9tmOP9b8NW7fN4ctkrWz484hJ4CQvFXiRVWX6ucpKbvntlbL52Zov0i4JKG9
gQtxiLsJuTy1NbJPjRv0T16R7mzRGY5DtKuLybGXWivrHW/FfW1H7UbrOCUiEutYzvE9QyDoc13E
7HF4H0eZN+KSnBloedNsM16FIwzzB42yB8q26PklRRU9lGqxLrURuq9aZsGjpzvKtfSnzy5wnuM9
hBBi8Og7Tr/hizpsZJj0SocxzGy8teGzCWQHpMkyWIYMqBrJj5GxIDcCMqVcODRYq85OLeiGNG/T
mqVdLD0fgr9/SXlozkevQ2DHTkr3XNqKc57T1jk/y+09KM3/FftjiGnZOl9K1L3uHe7vR99jfzyP
Hfp44FR/iXrHX6EsbP6SOr5lnFLVzFBE8LaSU7rFbukmGR9GhnnrugWF3SNzqNdvw0Uo+TbnnrG6
/xxS3dMOAW911fSjxi5mCPYQDuwXXpGwcsq6+wu0Gpkl9pU2EiRqNeOZ5qNd2ha58RA1WgZ2kn1h
XZXBG9Swg6LNFrC/Mn3N9HgjkKc5S/0Hk1fQSpr1ZHiHOCMXLc2xapNt1XscZhZ8VN5nE4me2L4k
deicAvyMtwHiaGe5uCqC4oGTJZh60THYATIiErzd3galKWl/uXXGqTojZvBr+q3b7bSdPhbBhsXX
hBL178HJabtkA1Fo3skxSTo6vXlp4F5fJBQmgQn0117fJ7UDGyB50GyGzxFQlIusikFMEgPVtGyt
mEsN697upF4l7TItKIhhrHLl8LKRBHFYd9Ne4vd8sYxFfTJby6P/eL7UxNw6JgdOuX5PZlbj9FDV
uxC6NwmOxNKOs+L9M9bV9HSLNQ5SeqGSoo4PBkEukzVfw8VyN65LpBBSuVrWmKyTzGu3w6KjcAvy
ckNSYbnoWbsOSUGfpXWbeBuoY1raa+53aQURoBAj64N1m5MeeWiw1l3VgWttM9uJwm3U26NtbUwV
ReL/AgsETJCzgp8GtUY+ihrdhyG5rhSHwtL+AeY87bHA8vc1L+0vqJCcgs4Jf6gItaxDvRquqj8G
V2Pqx7WXVNEP6uIH6P/5W5EVMTkb78nW/JA9EEJRWIZ4T4YSUWEZvFcJTf2hLbzkVSJOkl0BCEyP
0gUYvFv1Q6aepdNSOVVnCS6G0ttYdr3D6GDeSq/WYM1SoYO4lt6KF9QFq+twdXuwcQQyUfrO8zyO
yna0s+YCywXDnMB8KvtyPCPagr4RONrL6C4+xtLuKx5XL4VLlsN9oiTAVnDFVffSdlVOtVZhlAZy
wOTuDJR+VjWp/ePkdtaXHG3ylcKHHCALzbjvDnmgji8Kf5jP/LHYwRKuo3h6dMbinWSh9SXxGu/U
xaDRpDMMs3RfVq21lWbUdeUmiNTk6IZIySVxzHFRTXYJTiVbwaS0aINc0dMG3wJeJVgofX44fanb
brH+q7qzGTX4RcKX/8CCX5qcEtcAKevzPW6HIlO39FZZmGxnkNfss/+dm/VWeTTU8dyDDKd6E3XT
r9veTSYKhWN7AEZ2lFYLU7k43sawSz3f0tjG3I27wA6aZ99N4n1b9hzgm4Bk5r0NOsK4+p6xVpbK
uZTP5ZIZaXzCaH1/L6tLvEstf132gb+ZSTg8tmCazYGz1zrCtfQUmHgdJJ3uP8vF1X1jWzSluYl+
x8KUFHzf1OpBhkhHW4WnuJ+p0i/D4riwD13W/o1m1TboTPVFLkrAyRqj3gwQhTtn60nx9yNlu6v0
+pXlHR0t6Vf3GW0KuAz9A7SMq0R7GSZIuEPRbeNAj89RrH2WPdmdcv2BbS1B3ksXJ4ubwx/jrM5y
t+A9qpVaeKRvdHesNrWS6uu7qjIAPHo63Xm/Aa0LzE6Plem5j87iaFFHIef82RzW1tKUmPS6bvgP
FMHieI+TuIP/E3trGcBiS3lDHa8omWmcU/PymitNehpqteUI3iYvdoLs8lh28w91Cjd5Mfp/e9n0
2dNy63HoJ2MtBzfZGOpAyzax2aMSoAItvXccQ8qzT1PlXTQAJySoPOtgtoN5xeHL20xu3n9OKTiv
RnTb/tLQSQO4i+YJ+ol7quzNj07R8fDusvFV6SJsp2uIhWZsNRjjhTMaimy7YpQLBWlrlfxvood1
SyWgZ4HkP7JtaxA8IxUCUObDUfdLNT+5qtGtXY2tV4cWc37CLom1dqCCro7v0ghZoS5DEzmrKiOV
g3ql3gIyx302L/uWw0Xud+usjQEkLcGxgmG5Ue+39VA4Z7lIEJ7Fwa8i5SCh29Pk9jbxdhuQENOj
+cFGaLJefXiYlWGF2Y1hvdGXLCwCbv06YCXbSipWYnIXZVhU6uO4biV3e0vZ1ulfeqyjFW11w9YZ
m+mr2wUo5Ib5X6wPwbpM3fQJ9F9y/h8jRicN1noypk8L6fLs67O91qs2v44ILjzVdaqwqBkB6Cma
clFHNIa0xHjRo9i8hSQ+9/5K1zzyzb/jJN3HFQyJ7iAjqiK56slizbUI04/Jg6UOyU2gXiJycdPZ
XlVKre1sPoveBgFZY0/pplzNeT56mzYbv90OPTEi4bBiSnZYJndSAFGC/9G2+8nf3jYkHUe4TdL6
nyeWg9vSgi19mW1uq0zmoWw8dj9DFTPuHsGDlaayvwRqdOSra5zYH9XGRs7pvNOO6hLTlDnQVves
gM5g3lzG6X7Yn2XIMkOeEhlZZdzyCL+ffD/2//dJtx9hKLBIdX50UWb42rPq6yBzUNoL06sx4LKH
fFFzW/XhOJ3Uqre+hPir7NW+0/den0ZvvZMcu8lFHUqvng3f1q9Rkr3fkpP9oF9jI/7QylkHJ6p6
B8MLeji+FVrksRk2WxVjyVWt2/ADktKoLlP+eMM9jI619qOZbaV4bqW8L25tnOIwvu1+998wEZal
/xoviAkIT8WTr19dw5xxD5CrnI/luGyGubdHyvtVQl1Xz1vKIzn/JUivRoBO0ayAgCu/yD0mTYFc
SAzfCLSwfmM0rNY2VhKTX+A+12k6tNbElW7GWffU4la2T9Jo2MkZEWT8t2x2AcDzD3sJSu85m1Iw
yjdkRqFzzK6BHggfoSLteYAIuHD6AI1ps6ZfQRU/D0tLQpPyM3B95UUavOTBJs1FeaM/pGFibsI6
S/bKostSa/3FnWPS9+hmflggEFm0HmL8dWUduC8cgYeOnD3wFvujo21eYiRVB9adl8JM7efRNZ9C
p4/eaeHE5k+kUlovercLiwU4b9zLooT7lmGLFkXvldJol6jVqZMtc/qohcYQBepBeinps3LyZL98
vdXRWmcwkwenece+VNnj8qu9Wkb/FShb9hdfk28DQJHXGYrrAQPlGceN7nu+7MA0Py1WY8vpWzZk
HVWYxNHMF0Bgzms3kehfdm2WD2s7idyvMgd9NuM0OHNz27XpVRjujdZzb7s2MmvIf5Z6eeT1G7D9
6+Baof7LhxqEQTewLxgDUpjtglXIojy5ot/9pV9afor4o56kaFMp+bI3qvaRWYTP0pkiDbsqirq+
SDMhHb4esPQ8yIMMRxkW+zCYaHmB1WsKKkRehzrb7VUwOnhf/X65Ql5Td4pLNen+FjWqsL5E/PVB
ZJlP97hTuNRYG+tBQvKWbnrD2bDGFw/hXH3P4tzYgzsoHtgGJQlnXrw2Rt18kxH+0uGLB/zIQXHD
rspZh3363edwsL91yEC59AnH3iB23pCKRT309gSZHITF99BJG1LCGXDmIIPsr5tTfqx8wOrgXZdD
m2/mzwM0SaxRl3PiaKbPNcgdtvOU1F2PorRXuWdUzvGdbxY/0tstgIFyq4wjM7qgQOeOSyd2pfcx
k47trxOxdrl9eq5ddX7EJ8bbe1mWHYomrV89Z/qO3F32V2jM7/XU4qQL6n4BDnwYIDI1VTm++2ma
vwxelmxzx8RQY7nI3QSnk7eeFoUPMArjKesvkKsC3Ad+Uj8gE52P71quVFvXBy9qanx+CqdMNoqW
6t89mAFlqcU/cWYH4emV2jPJgeRoFypS7LlSkklQ/tG9zn+KfJCFnhN8CVAy/QTkOL1YLaLvaqyj
QsypNcF6sUEyk/fXYI0nCoFXiSE7havp74vTDZeoq7C+/B2SYa2nNBuvQNRbOgxkeiBT7G2zqzCZ
ypO/0uh7j9PET61avmWjH39SNGoUAbYaR43yxxOuE6iGueCsK7t/wGWr/ATj/ugtL40cg5ejjoLA
Rpqk3WuUHX39LM2q/x7H/fQlR+PgwecWDhqTIBngeIJZzl5GIQX3Zhu99hQmNhsIZ37z47KnaKN0
KOVwR8Whv90h/PA2qK6xk7gl6vj3IR6uQ+VKKab+nIVDcu4iPNeDrDxUIliNepu1giH+n3ZOWmET
9UCPu8GE5t972kownaERzmfLWtDwCzz03hR4qAyW3ioLDPY50Wfht8cYI8Rs1zjSQipPhqk/+gW5
d+mUS/jvCGmZqLEdbUP9NSJM2+6QjDHwo2D+4SbVcHZsq3lRwt68qpG179S0fZEQUIB6V5V2u7nH
lkllZ2/65k1f7AZ6s/tKCid9gthvv2ZNji06tgOpkiMgiiHOWmlN482EObfVwxGGZKg5+7gYmx3f
zAIlmTbcaSp6dzcLvwC6Bl4jS3TJTIBAZpCYD8tdDM/AxgpkX8e4uY0Iln5B/mfe4x47bKVZLK/k
KrPaozTtCrwDKm7T9TbYnVYh2fBXWA/Ry9QpJ83vg7eaE8iF15e18vz5oFX9X76RKHh6wH/sJk/d
KIXn74Xw2CsRqlrSXOiQ0hxnzVjNuooT3Lms0pf7hkvuEDTH9WSw5p1s4EzxKrz3RKQOqI1TzEnr
MN91Ra6dq2wzz8Hw3fb9cctbpT0VMQokXhr9I5s100ACWY0C9xlj1OiMGVi8zXs26jWOIy5ZBzVW
v3RWpl0VDEWpmXnGm01Jfj+4OXU7Ac2UCYJz0+BfpMkkuy/dXeQ3UAWWE5kSKsY1Rv1IWvdDmr84
6xYWW6ZbbCmsxdoIa4QKoo+c8tEOLNZyAXcMycbEvOFGDrA9JV/rdhAeu+p7iV7cvsQe6UFRa3/G
FYhb8uXtuq/7dNslhvIgMb0wcI0pqfsd0Bh4+9VcRt/HKE6ytbNuOGOZGexcJ+ihq3UYInklmU65
VUlhAcPm0i89/ys2dFQcUnN6+WNsKU+RoJ9dyqp2gebjTY3RBGWRSSW7nsXJxdZxLoz1E3a4MCCt
Cse13rEusZ7kT2U+rKp8mK7SSiWkFPrWtspgI7HWm5YsUs9S2JG3LZqgOo+SqL23JZgEM/8mub0N
impjzdulBQbPnECD8rMCWfjrGRKskl2VTeNj2TnKqizwaJfztvwBdT2pLpRkTnIslziJtAExdsdb
yWKP6WeOV+TlvnhL+N7sgi7fBGhVre8dt/U+RHjpX3CzZ+bRtqvU8U9AebQA0e+XG+j8hjIX/HlS
l3wglolgfc2culkfxtuUA7ZTrJzBmpDqS6Ltxw2r7Fr7BBxknbrRVpr3i4MGieL0/llFccBZZUlu
ndQyfpnDpH7AkIizrjouJ9zxydPan9rkuMe7j0yr4PuROmjtyjAw+tNT0pgOtii/Zs6D3R9NYF7e
Xivc5GtgFyQM56jYJgHbGMcP3/LM1fZACOy9PzjmF8VPT4JczNiArQE9YMRjj8l1GjHWEkESNUmO
bHznrRLGyd6N+/bcGbO6bidnfA8bNrqQ8obzoOj9O2YNllK84smxL/VoePJG+K8LtTZRyKzmA7hh
4ePOnvY0FHnxsvhysVSnM+9DRF+/KF77A0Gydo/qQb0Xc4GLaXfDN3sJ6lVT78VY4KsEsxHrncqH
X6sNVvsAI1qBKQfWAWmkhs0vAJ9wbOvPdqvubqAHxOD3gxoZt2aVF2enq+NP8G9uNYSMUw+aW+ZJ
KgaxXfnPzvVeXhgbsz+xxYjBTbMKr2Ee4OdauPVWxjeGOeJ/LlZWERUgzCzs00zC914glbv7eVAK
qdKslhRPiKapYMTuP1LnI7cBXKSCaqbyIR0LPsxfgGISIs2vPVpBuLlPEoiZPKjHWWGjC9A1cTkT
VeHQJF+wcQ5eoHzc1u5wnnYxeMFHWbbryuj2ThB469uaviz28f9lhOwEqrFIL2waLje4cY4XdOlN
T92kpy9Tkj1L2KaCtG8xqdsNBZoXC3t9IwIe0yK0DdXF6LDG6WNAJRKZF2ETpcHrQmIZi3fuaupD
EoxfgoWs6fpRtM2rTD+qQDffu/5h7qB61krYHUq0iHfSLKz+UiV59KpPmJl5mQWLeZndgQaG86LW
145d1Mvy1DL8mtdthv02r+hdqdTloQ0c9pew/fbi19g5vYq4KfJU0jTHonzWWzx6SgfuNjCjFxcT
j6u4ObZWex6ETIJeqIGlCx4mtueOxyLmkGjpLL2pPqXbammizzGd9S6uV9KrVWr8UnI4k0651DGy
OpzcH6XFBwE8LcJZ+mxgz96m0zl1fOPqViUpt7CCfVXE/0jI0mfQCLZ0WNlX3E/D44SvD/4OymsQ
REX1GR53tfb3ZVdO3wBfV/uhM7u9kRjdN38fsIp+o5ZV7WcVuTuJktAK+r9nhK3t0vGaXdFGzjNs
XsRg/Tp4itOiPFhRAaxQ5b+/46xxQdmJLfyYBLumUeELLh293QwXuQNwAOdA2rfbyq5PqaPHR1sf
ApTml9n3OahaGNniUDCEsfOsdsZPQdQ4iZ+vXDdAlMyt8zPv2WArGBzL3RnuUHwHPK1tY8soTg0A
0lNvobONbjhyvguAHAnYVRtV9Y+x1UeISqn/OJmjefSx/tjDmjE+ydiyu/odHpK+auFmkGTuRcts
LDqzYY11x3ix0K24GMvFntF23jWu366A9gHNaa2wuaYe7m9ayPamt/qxR8MCYprq4VmnzKl+Yc9u
I7mggARwmjMbfIy6pMMop+ZsLRe/Nk4R+cl95JP9Wrt+HZ8LZdZc7M64tfywRQuzTupD06PQio/q
mRw14jZya3lpx+I11+2RUuiH7L2hOd150vTVLY2fLD6JoVaS0Zfb3913j0Rq8hwjpZ3CWcyCGQky
zwwPwCHeM8OqMDL598IptxlX0p48yrZpT8XG6j8Owdy5vs2o2ilbuzF7yw/T7s+Cg5XtMuoInZOi
3xYDCEYEDiC4UWFIaibFUUA2nWSWUy/LDzJQgv4CH75BdJbRqurmR2PJVEuvXIahyw818jEr6dBD
61gD9D5Nqtpfh+XiBkZMRr30tikCHtd7h9z5YXFKGk6r0hmGCpaGy7BWVeyzpaDBsLQkLuOl2Wms
UXOACJU0pcOtQr6WITS/GsTbIxz/L/hLoLTX1OGjXCSeW5CjS/yDwMr9t0NVi4OVlNgcLx0yWO6M
uMyuVn7N8Wwzb50Sd6b8AN8Tc8LUOPyRx5UjRNqp7ykViYO05HI/c3TB9I4NnrsfSzIIr6YXZetb
JgV/2Ge3cZJNMFvRVUnK4JK4frklJTa/8zU/uY0f/dQ6jkyARYtXiqgYG8ZNjCnApD933qivZAgi
oGRhtPm7PI1EbL1uZ7/YF4GjbVBfUj5rc4zzeNPFP6vQWkONpkLTAqPC79b4bmaA4CvbUD6hOYHt
QFFPJERU46iMHktjaWSPqVrMC3zxGITs9+Jcc89CCWkngQpGH5udWwNDWc5qMhga38fmXGvjqkqt
/oQ0lrYOLHhi2Matha0C8JDzjdWFr7YfRPsAGMyJ10N00gOqi9OYUQ7qurNlY1BrLBe5c7U+O6cz
h/w8Ga5V1/+KS2fdGemuVqldSPPeK/MDDd2Ahlr07t57f8rvH1hz3OzYl3+ybSxmGqftjnhgBF/r
GhWLZHjLWMbPftfYawlbvCvYQ3j1A4xg6xW4yd5aJGC8EUcagOCgupbZbhq9Kq0avjQVWhemg3+q
swyzCsQS3Cl8lHyIJDfumZH/j5gMyfVZOTqljaIxqZRbnmTonsM51qikQSOxGj7QxXiiosOe247Z
M7IHSHd/JJP1wl0naac93ON5isjeUp2UHXxgKTuKd9VpTuKu2rhJ7RyK0H3okxSQOXxUeFH1wovK
O/QUrbQcd7eRumWjYTcigYFa5vRU2e0zyZz2LNQuueR5nmx1vHs3d84XNeTsYmLaIZNuRK+CqeYy
VWL3qRrmDps44R3A+ezXNOm9j1t+aquWhxLJmbNw6ko/RJo2TsoHada/m0I8SrzkV680P/QunGFx
07nPlcFqZhcPwlK6D060stvO6sS/bvEGdtkSK3249RYDYGvzoRHu8W3CGNyNKdGReOD4npja+X6Z
m1D/2OS3ACHwe0xWkDLC/v2vWTrUuY82eVM5EAJVahTPoT76JxMG8wYdkOlbHAwPaofQdBPX9V6O
qn+cXOXwGy5IJumVi91k6bZtPVTXfnf0clS+t2WgTG5rA4kY0LYIVSI6UC8+a9jW+QcOEc/SkriY
rknzPqI32udpBPOwunfIOGXW/UNvjc8fDNtkSDVh2BqmzpFs0Kug1e0Ft85yxxejSVoScTTJ2GI/
61Sv0pIL0oyURmaMsmVWW7Thw/KM+wh5Brogv54hI5Zn3H/K/Rn3n7I8A3KKc55K828114JXL3U/
24AgHnCFC1+jCoL91M/VTjojsLJnbELwRVp6JaaA1CyobbxIyOOUu57TaD72y4ga9TsyZsBypbcK
i+apWkwPf0+HG7JvLOiBC0s7rba+lYf/IBNB3QkL8y9qrJkUqVv1WihTybHLmwAZlfMjX0YqsV6m
vcXz/NUjZXgykQKpfjQBJMOUarfhvLmFSXrL9advlUEVf54SXNbRPG3nGDWxeUCqh7ij+MTTpjyr
yILwkUYzQDP8fCeYsDSG92loGs65gjEjD/aftvS79uCtBVtm5sFLaDrxBjTLaK38KhtPUxk8m37B
F6ePel5xpf/Ev0H9PDgpJ+XaNtZpU0c/bM/ivd/bbwpWqvt06IpDFlvhF06yDzKgBdy/5iSM/RiW
Oxj3BEenhaHi8md66EIMyhDHcrap69Vf3Hh+G6bW+dkZ9jE2i+aro3TTxl+GanY2n6fO/zBUtEL/
O5QlMzp15D4KPpQXt2jLreqX2vsACSLR2vin6xgBrOMuf0V8bti7/hwdYRmZzyB0UEJahpSJu0pD
Z/yez1bK9mcIr2wEQ3JF742Z52vqOID1rL74pjShd0ase3zJVLd8CCvl0WLlf5GQgh3DpnTsaPfv
hHwLBE99lF6Qi0jLFMDPi17NOcGNlrKi+mocpNs07Jzzx/fbVMXTQpBV2NRIZ9CiqdJQo96hsh8d
ulnPQBVo8WNT97wTkrRXL22DgvYSw/yhN2/dqocPZOXl2Bg3kcK7kI9waPTmvkdU9NeYKFNVdnsV
H6n7RPkxSo80h4LRTogw3cVVVejCZJiO9pQgWz5onMuX7FLSmuWmyu1hq/gL6jBX2a+6wMv9Ksgf
/RIDwdgr2icUn0K+Ll6H4xPNCTbTEyI5+h5VV8DX0vzdkeB1rcClwclzGbbEAzVClzaDeRK7LoRE
lQ/QJXeskzzpNq5vQDc2uQu4vu+8dFdNrn/S1Nk/dahCwYJf2uimPwxp3bA7+R2LjOrXQBkt4z50
V1QOla103S+Fb6jW2muSfPkCpXByInb2ZeKoOF/rlnuyA71PLiFMMp8P+Z6XPdbzpDBIRLDQryc9
BqCrGM6D3EWa7aPCNH+6x1NzgHce8sZ4aHEpXmVpNu7tJDfmTbwENW26TZHWh45BccOV5fnDXnrk
iUPHScguqGOTPIsRRllnxdjh/x6OD7dImhvDrQ3EI3e6h2npS2W09MmlB8JIn8y7R925KzkvetvW
TRE8VSyKrFjFv7RKFSAMtDMKGEkA55AP9gMlgqW8tBW1/1TWo73Yy6gvKgpD52J0vjchwh9rDhoT
uNGm3cfDRjI5kr/BL9TdG7gyrSTpU4qfGoogj1PbtWcZ0i65H6tr3X2Wh+oHOVd5yjK2LdNfYyGx
n/m3eA9jmzQ4gNnJSX4Z3Rq0K5WcY9z46ouEBgvGGauOCbuQX3dAI+XFxJIqsUusOJdQ4AAocYG0
ru6zKMP+1Zg/83amgKOn/nPdhO9eO6lfSW74G2uwUTGbuuI9iz8XfaB97RuNd2oDOQnTSe0rSQ7E
FtPqNR/L+aJFRruW2b5RUCeBK3fN0+5xdFFjGFY3tBy5Wj6YgeOeOEIrK23htkCj/NUUn8V7U3rv
g8WU0YnwQEzrGTJmORv7LG1VStMdiG+4Y98Vs9myEvp/K/GEuPmcv5dBgGjIkFJ9S3rrOKKSsi5m
gBIzZ5VTP1r1Q5TAMw56y3m106JZJboX/0QyYOWYhflPHGtPzqBUX3PN09YVNlcQqhx173ho4ztW
Ax/fCboTK59yDFKz/fMuAa936utAOf6/x7FdKnYDMlO4dWv1MyrIsPt+jALqbP10aYRlOT6w3zfY
8QeNZSBehVIxmK/Treh1uzate+mwPP6AZ7J+s5+0xL+Uy4z7gfaGh1o6UlacnZd6y1/LL8PP8BZ3
oR5Y/6QhhqpUuL9baBOve6urXtoisndqaDVnyLL5Ja+UbKeR2/o0+661Uk0yTMt0B+zzlopTvlNt
SB8/cVV/sfGjKGbPOtq5P0Hoo5kicLlKKQRc2d3VyGov+OKlSna/aEP3KWgdwPdLvExNf5d5prt2
AlAeFlC+26b83pTtvjSrJIweRHbg3vzQSxH6QXb/0tsX6j+/uLCNo1DvdjLP3+au6Z2cFBrLQW7T
pT1MIxoUcutnsftrVIBuzikpOSzFxvw8YEaSQ9omNlihfwK0Ye+KYfjkDDPiDcvFHBM2+XKrmu6v
4L1bYoNifNXLVsfI499prR3B0jcDzBZrdiUndEDwLfXm9jwmrf1YKSkU8NHK/oocDglqZV49R/8B
DFd7dE0FCUgX0pkNOdEGzEpwGDi6BYnt7uqx1B8lJhdrDq6uzZncqkq+N/Wo6FfbfpZR7e+hKBFD
HDbnb/fZ0tlaDuXFyn4pupoE6b+wr6TFQyVP2ssNbibNZUSGrXNbIH4DTwsE6P+h7EyW41aSNf0q
ZbVuWGMe2vr2IudMJmeKlLSBSaKEeZ7x9P3Bk6XUOXW7zHoDQ0R4gGQSCUS4/8NykN3mZePppzmF
tD7eSd81JC+pjK2ubaSh4XvB5NlKYIUINiXiyUMSzAcX6aaFedJVmIZuXmTbIfFrZOWTeHt1qwY7
4t3383zKy1y5QVcIQk6MY9/B1AITmiWP358ZDk6DYLhDvyyr1bDAt+XwR/uPUxlyCr04jYvs0whs
xxuGTWH68ffFR6JXgKZYLnhKrA8qWKlJc8QQOd+Pmq69mH3/LhGOAyMIsfjPOYiUbV4WOpnPvLtz
NE1ZazpLfcVSAKY5ab6G41aeIbfXb3ayODzB0DIG7RRnfBLS/PeoCBrBZ6RSP6KiRUpWoqjLVWcw
x3It6fYHSzvhNhIiqM+lr1FV95BCYzsm0RA/KQCssDrQwu9uDgDHprrOGjWaTyiItNs+aa1v9Sc1
SKLvhpEgD6wb7smcN3XEbh/6LbQ4J+7g6y3MOzlESgsxO1W87bWPHBsMvSVa+pDoBZcogXGf+lu/
SJz9WPif/p/a5nmvAvX24R9edc3lDCHX4PaikB5VaMZITLygirohqG8MZNMRd0qNAZgQ+elw5yz5
aWDm5KdNyVJLRyhp7KgEx47RpLPBgBaNe8lYJ0vy+jLB0TUotbGuA6Oucv2MiOBe6Tv1oNX6BKR2
SZcjEEWOvAN1hlZSjUZjbdkH2GWsb8bpMy+i+DijLrkNVAQKvSrBK6zN0zv0YMe7sfHIURj9PhyQ
vxfNEJEEufZdtUpay/+IkxAJvsZJnwRL38QmgezfAha7xlyvf71WPGBjWGatTjER/SIhhgmHbE60
eNPmULSlKQMX8lilq+pt9P0aalZ+thqtINt1E9tdaF+xfeNixLHyFavd2kCEb6RPzuSg4pfV7OTU
iDS+ftfwQM+LeiVDmhem3SKp9pNlSrULl8q5HBKplMspInRMnxZNNxCfL7w0KjxfCfwjpm58Yq7T
5UymyNnveZcpbAI+foyTjT+KkVcHu0DuX7mVEcVyTgv+QG5x6bqMOhfU7XLjw6BwThnEp8t9fxnn
i9WQhcevxjHa5qbvSQD8eTraxmMZefleRzPoRmKMMCv0s5xqoZ2dgjGaWWxMTu3xqYRZs6p7PTwP
UYu6zu8zl3WwApXu+Lf+WGZc465zY4/7thqWVOLvq1zjlICcI3IsfxGryGekQBbxCjVtumgXK463
0xvlqfgtaPGH1gV6UYSzERzXvbwhQ74Rm78zdDoMom7IfV+4OULQSQR42Wn4ZQwAXrfS6WJHsf1Q
b4e6Xq4bBZpBG/T5QQqVqBVa+9DAm0SaQzGltyQiv1tz1r8EpR+/sCeUITkolfbmDbN5Ky25VuQr
L6qrGduuj5U3uyrWMUjzr7Cm4904Wfh3gsfEiELfQza1VtGy6QzjGUxvzG6Uh5Z6J339siVVQEJs
cEQetpHsRudlN5qxG00Q7MWlfNnslp3WAZ4lWuZNvy/t8QbHksA66qNm3suBP8BelX3PjbL0OVpl
3s9tYN17vrk1vQoNgt+xKTIbN6053ly75MxISYE5fYfl8xILRKbEOMvqN7DwgEiC+NLX6MBNGzR5
xls5tHFgnfNS69kR69FK5OCpUvcHA2AyGQFs6fpMyzaxPU5Hacam9zZ2WfAQOXHzqhSncHGnq92s
A3nnVNFX243INWZoM08Jxdze6MG0ex0rNbN1eN9ymOr41xClxkla0l9O3jrJXXZxyyTUAJ07Mg7b
xrJa/MR02CuhViBrtkyXCdSMx12kI7soM9y2p2iZhBZb/7QPq2Odow+2wu8Zs/TlcGkb8MktBQY5
kMo83cjI5TSZw4IVdmXurCp8TzCWZJOy9EUE7cwy13lroS0BCGDJvoraa6Bb1aaJEU+79l3dDkQf
VkKqJWS2M+4xd3wKyZ6dYhcWqkh6g0v8BE4lfQ6KOTxnmBgi5Yg+9+/+1EFm67/pR2UrPIdtcleO
AapqDmTdztW3IgZ7FYhtpLIqbdPzNdzUeO8pIOCD/TVSZvsswjeQB1xyQSp7aeFkeuAm9XZt5nxv
mAnGVjR6YBtQsUjN79InOj29iPzUPthec9LPdl3pm7iczBM2Aj+KwCu/hVZ5OYn/dfJ7aDnBC6z6
Jj26lX+1nK+lP9y2C0Ixrev2YWkJmjH/S+v3WAY9c+3zOR0vQAUjH38pqOPjQ7ooexUxarRTbH4W
LEPk2nhs5gdRW4x1JBeB1nT1wiD3U8D6v8UV/9UtMRItAaT7JXocBvKn/34BiWxG8AlOkf+qk5mV
qwkF0TXL9KD2JS4c2jTdyJlpBIxeYnCbSJW1dDd5Yh6KQYGuQrjOZDIlKW6r2O19XPCPiRJ0PVyv
Ln0Q7BAjzT5PflufItRAN1JMayMdkGGFhHaHR+Ozrpa30h+OmQJGKAm5Rai5mYZzbnyE8Nn993e1
PVLHX/qToK83xly1J4SSlc/v0mmE/MYUufcow8cQF1nYspbGysJiH7KAWt4K/ZN05xOUkAT68+Xv
lV/08ofJ6eVjuf4hl49GQ7h/7Rj8QRLUo8y01aomX2VDNLSreTDrsxE3rrYzvOqTMtXq3g2j5pyW
7E5slPNZ5+9QQbGecUdG69zwnBXoGeuIS7f5PNUQ1HPHLtcy2kYQHLpyS0Lf9uo1glQIgJ8nBMbP
muWba99vrHVtqKgG/x64NtM8mJsVzirzwQm0U4Cfsb0u8ym4+U+nLqL5oJmHuFiB859Pc7eVLnvp
lzO5hJxVOsKnaHQiDTSjyf3Bf2miHQg65SyVRqlARkZvH9ES/2qaA1ssGegNF9nJoDS2l84iiR/M
ssXQFjRutUGhd5XHmzzDp2lGCsNchQg338fz+J0/PTg2Y5reV8vB4qt0r6k1egrWYjm/NJ3WAqtd
4GOyTQDzUahwqAFPsYErsOn/+Ntkygo2mBz0HhMA/CsZlctUo7eW30C6SNkc0bNQz4anhzdGYS82
FtpDPxaav3J9c9MpfnjXSjPN53RdJmW6LzJffTARQXxAQsoCy8jOr1/myeQ0d/075HQ+umRuWbbf
UmcoTxImB5f8xxYeiba59lFPvfwWoGQWzpT3OjY1Wr2eke/jpWpTo5uQll+lF8OV372GrRdfExVd
X+ntymiJnfVeecTKvF41BQIvzTjoX8u+vm2dACxDgXA/brLZzz4ChQAK1X/NO73cxLGr3Ed27+F1
19WnsFads6PX4C5wHniWK5kNK8q0T6smAjELkjpcSiYJNjU7U3HTF7Y36WINY723xbzOu9n6Niis
FLwsHu+bRXQ3ivvv7chGsbZ1FFFNGxSfEZWPadEhfhShcLUUBHFdQdptiZDm7whpyaQhMdRNk0cP
DaYol0dDqfivZjtnj3z9hscoCS+PBr3FG6GOVGsnG+WxtF/NrMofI+Chf4tCucrC/Qj3hSxOWY0t
z/IwC560JG/QaqElXcbyWKd48tT1fv1Hf9ajgNUMmA0Mi6ngNAX2sBnsbrxFX3i89TI0XPPIJuGJ
4uQWl6ExxGDPeewCo7jsT64bkD82JHFm4Zokm5HLaZYsZi2UtVcezvGrCe77Q+2St1Mh0G1FRtRM
ejLIvGsXnVGz7hJEEsJ5j4PquM0NzToMi1Z3PH7TxtF4i9zZONm9VgCAwk8utHmHuElbUkDUnMfI
BOCz+Mm1iQVKYFBeDBt8hUGe6DHRFyUflxSglgX+o8qffNE9TVEo8ud3RBc+ImMv/YhEWQj4qknW
UTAnOFS4rfrezBuddMPthfdwoThor4Pd5Ld4qcGMECbEhf+gvYZ+lOOCgkMeonu3gilQza9x4VT3
LnsJf1W6Fe8J1lv7C0RB6QILvNWSt7to1caxskfuExSGZ6dnYS+Bx8ediuTFU2Sm2jGzh3kHoyx7
I1lztkuLPac4daFqQF6wKN4yCMVnCB3qEzdCce4L5y0QQjxmLNYaeYRmL6O2pc5P73IqBxK2FQiq
xFn3TULpIlGrN9I0MCFr5RybAC5WyTDna1x75q2nJMVd73XOelD7RViDWm9OIucBtmN4pxlmtJa1
X9LOHwM61Y67gbXz2qzNCFPYRU+2qFDfz33tmUpNuUKG2nlvB5L+Rdp+V2DQrfsoowIZhOax0OZi
H7HW28DKnDdaPgw3pjqWG3m8mEn1qAeG8yz9Lfsbkj4UnH/3g7G8RVms/uGaaf5WFr2SH1uHIpWj
tvktYGmE0xY5PzJx+e1YgwOTskE/rSyEY+4Aivg3CstbwXH9He61DAYurPOFCHNFekWDV55QlMhQ
uNoOC7dKbSjJGrlXYoSax4exTO1DYzTwgpGeQ0OGWs9z7ZfIew2jdue4tn1bGpRGlRbyL0aMe6sr
ujfsLPp9jQbScu80r44BpLWY8wdwB8Oqn9JiA7fdBKpua29a9aOZVbTqvMY6ZME4UcWjaaCpRMLY
fSwWEana76uVNkaAwZfZTYQwkQUV5oO0G0FCgaLSHS5ZVtXKP9oX0i+P74/2H/G6oXYHPRuM9diW
E4KQMVgMIOmbXkd7zumKYJc4tb2bMNx8NWKNMgRv4qOMkmNIUG7PrVsZdWLzYPRJ+ZQNjo3Q9kGC
IF05D1pV3UvLsKMJTHVI1W+5ftbX5FhTtHdzeBGd5XTYNnjZs/oDgGr/3C8HM0feUkenai/NvnZn
kNnFV2nJFLeJ3hxTDXBRIx4IU7+PkVncRIVnHHD/ogq61OEqo4A+kYTVWup10id1uMGzgSygEX/t
V5RQ2y0p0Isto8TKaJ4AvF1ipStPfTC31cTmn898DXL+U5WPE8as4BnwGI4vTTvCE4rKwQgiP/fv
rLJ5lRIEFUr/zlXKVylXuKHnyZhUK6wl0iFS0Ef/zbzlKhLpFxBXLepju0jN9rJ8lEWjr6BY79hh
fJZlZuiHwd7Lx3Ejo6xK04fZeBt0LIUXIWU5lMha3/rasL8m/Gz0+KTrku/DC8LDyrzf+7WHgk1S
pIdUL978hZmWhuZw6NsxBgUJb80KgZA3oVaT+aQJQXZrNlH/kptR/2BhKVFFX1j8+D/d4WcCdOM9
U3BbCmerfMYOz9hF4Nhv2ACh9BZYi3NF2rz6dvnDi6d54wZ2s0YWvAC+intrrGv23hHRGfDjf2nL
eLqMd6nOV7iCLvIv+utc98VKCHlV2DVPeKjw9CmnW+mqlQJ5xVh/FgKfHIKl8koaEl3Yhed3Ofx/
TipDio2jsHHV8N4rZn6dLHa2cdO5R1f0DvTObTcfDN0eEPfOiT12d0VbAVyZlE8WHGrJ/9qubR5R
1Zk2zcSaBTOGaH6tQ9CBKYmhjcifiDzdRXivnzbUaHFbtg1rD5P+2TYL5zZaBLrkDN6Uc9tWPPzD
sp22fxuQkIE6C/5NzkZaeYZLXToiEpJOpr0NkWfbCoFC/IU9c4fgSAPCB76FVmqHhnLhScMwbVpd
IWJj7h+9oIxOAvqaZVROBUpGGgBw//iX0csVlhGZJ5canFjdmti+stp3eEmpClh+p+oz/Wz0P0Ze
7ojIk/lkZcFi3pDTJVHaagVSgGwyGkCb2qoJoIdn/aRvLjeTtEfP0DcFAG51fx2/3ExD0t9dBC+y
0YN7oiHkEfStchPPmrrrEjN4UvEehYtrNF8Gw32KRTWazy8pLPWX7/RfVKSJP6dhDr+7joLHFPu8
/Tg4w2G09B/z2D23gqRq7AZzEZqX76EV69ZNpw/PUams51a/6Ahc8KAjn9eK/yXPVtlnuUoc3eFc
e9lwXfrSBMsWVjs1AuMG4MugeRnGUX3rNjw/jTeKdTqeGXkHpMQz3jDBVXeR0Rg7Ga1dbLbM0AI2
YnVgtM0STYXOi1COM7EbWOymTW0Kb+wW51j570tfX8fxyrCByUvTUJ2PEGnKQa6yB0o8HLRZTdR9
HdpfZ28sPlCv/CUa+a9kXSXZuKlShKzQqG6DvZDA5XAdufbJ2SAUcTnVOgwSEDuGxhRpJ31wjnEI
F8txjZ+6op6Tyg7e8wQIDAxOkGbJ9z5V9K92laMx0OfJlzqACj+3oMa0BqgRjLH4NfCR8htJbL8M
pe6t7S6Fqqmz3EhTdlRzyGMxK8c7zbOyOwpglF/rwPyW9u4+zRY0H0T8qKvVb73HulzPGvsJ4NK4
q/iFb4qJZ7xdUxIWy7NW6ZKjoo8H0SOTLjlki3vQ1RTtEruYCUncYBrZsU+Tg2iaSVelTK/h4PZQ
Z7r+eYIq2yXYTnuLtSOEp2Trhz4ogaUJozy+T8P+5FNGQHgL1DSlZIXcaWb3z+j51UdfW4rKy5VK
siDsE43F5QPIq/Yb6HqFvAaVo1erGAzeznTzL1fYq5z9EZdwX7WIb8yvZEyMZYfnhQ4gUiV8lC1d
0iOXB1+N22HZEUqfjnCl7s7ho3RxoyIxmPHqk8EJQfUzBNtXJFXzl8jJZ9JO8Ob7iPeVq+NmO7Fm
ET5UjjPLGoxEdTQ8NXuJwL/ux9nINoo6KDu9sot1oQReAe8r0s5I7O78OQhOlz4/rZ/zfjDunVVp
mAXCP5mFhYZNOXBZw9mG9iuvigF0ozE/DJb1U7qplnk8pR39aORF+NJX1f5vNsRWpMG0CWY4vEvd
Wg7I4fR3Y5hgi2t9dEl/Vgb6rquNdM0/vweitljUOOSMziIDdnHXctUahxnSbGtRCQusiKe4neer
DnEH6ucw68uivu1mJ3jgKRg+1MvBLCJvbVqAC2RA+mQ0AluvLuiOJV4uYQcqDwgDHP/frpEU6vex
8LSjTJRBQx8+IclnHLQeJk7h4uAndZnLIbOQxVgkNOSQ2I0DsMQ5Xrvk7Fr7keZg6b9q/wnKcH64
7PC0MJn3eTC6qwvCXBun6CE3NzZGY80WjRgEIJfo3mn2H5adBhsYcNe59Tw0gf0chZ/bxh+epCfN
hxF0RTMcZCwop/yklC6J8ACE5WUPBfZ53l0hH3k0cftf2wL1+AMc0jb5K0WnYH8N0UfslrG+SY9i
iIcOpAUU/RkxW/RqgiLAki9UzzKW+864mcq52cto5KJaH4UTcrsAx18US63upki7TK0nrV5lzYKF
HgNzjY5ETvFm8WSxyWkcMzf5GaKL0WxJ5QDIj5Xby2eIceY2ndE2rQvNpv4MUCcF8/hQBmV9F8Na
v8J5pF/lL4GDRqyHKsgfsWRC/oj1F3Pca+xUjr+AeAM/RmLKKO7gYo97ZVIKloekdDU/+9EEY/VQ
m3H3BI7yXrqjOv6IEtyDPpd/Rhn6vXSHVCl8RO82YdUYyPqM3kn38SBleWuAnyibNRnv8mvQmOcs
wbiv7YeNoSvxj7BwZ74cUfiSJZ27xYuwWNcT6pKo2bZPNqqNx7DzmsVqonmSw8jLlVVHr+7hjOC1
GrsQI1G+fogXNHtn2+al3mbHbMRjc54PUnST+pnU4DqAqyP6Xdfu2fQD/JH7Nwm69heRk241zKs2
14Eeq+1/FTWrxocQVxbuxgdVsUYBCQPEAY+Fy5kWTXc4xD6lFnK5134Z1NmH3Pjc5qG5ODBInxxi
F85o5+i/2Nt297kDUrG0YXWRZ3ob1X6+IT2TrPHgKN+qEV1QW4kw27Cb4g2GnLtyUjM7y2gwmztP
m+LHLkWT09qkhZ9sJUUzD+G7FVb+UfgfwimZYV/uLMez1pc70g0U+xbexmWChKQjzssKssWYHWMm
ldu+cytnkVK4t0Ogod8Uz+7ttJyReHD/HI3NV/JNwRqTevMzSiQb8bvxWatugnp0z6NW6feuT+Ze
6OajgjFgrSWfBhc3DL9prV0ARHtt961zBEdnrgOl8fd+wAuS10J7HrBSlnervDOjaP6EEl1+Ky1j
8V/WRniF8n41FndmfgMZk4OL4RXwLHE1GRLS77UV7vu8Mx7b5WC7Xo5Btmofg5k36LrJzHMD3Pf2
0vSUI2VA/0FirYKXh28NO5leAO18nMswuLG08ftHeLT4WZO2XGtdy/aAnNS01Wpko/1puXqq+Opa
fgOZbVf922ToGFAsJcqMBNnaactge61OSk3y2ryGuE5C4lNGgNpQCZB6p6s12maaK31JsvVG9Ram
wyNrBDLS9XTCRLv8NWvtt7Yc0UCqTB9Z/sREBKxcsAr4cUZ2lVF+hVCS50b5BMW3WpedA0rKK87a
PNQ4DZLmtVlUWft5cv5e0Z6GItokAQ9B+U5dD3BXXtgmVifpkm+qE/BpGv679FDgQcQwqDH102ev
WEln7SibwfMRwzJGWFf57HuHPq1vjUUHETnXql9dTi/DBqaUPfcDqiBLOAxyqnQxitlB6YT3xhzW
K0Up9b2BgOP9gE6fuZonFK1iQ8E9bum8BC5nBtXfk6Lnj38Ey2ljIfQ4J+3tNdZxFevQuM4ngTQJ
hCnOAnc9UHNe5wJ5QuArvpFhOVxgTYJwus75AxZ1Db90yjUlPGuQ7+YP+4aD8Lst+/iIrC8KvuO7
uuzyYzQuEWki13A3Yh8iA5e45F9xbjVHB0Md34ff8sAtN8utRuH8VomMdxNI414GY9EWltMp0tNz
26qra+zf5jshlldWmeMW9vvCUxweNXT2zo3TK/c4mMgz6spP68JqXJWWXx6uAw2ri30JbmElfZ3j
zfdVciv3egGbBDuv6cmnQmudjFqhqXVPNe7Nxd4Oc+38z3/8z//zv3+M/yv4WTwUKS/8/B95lz0U
iNc3//VP2/rnP8pL9/H9v/5p6Z7LdsaxdB01Ldc0dZXxH9+eUMghWvsfgKLHIgry9AS2O9taUQKF
zuVLvuRGJYMumXMDhi7pav15xOml0dPxReftfcQ1zN1isz5/kwPlSndLikI7xnk9vXhWjbzOQmnV
tBSF/3K603zw4fUwIo1rxuo31E+fxrHTD3oy2/DZBmgNJ/TzzBOCdjelQ14P+/LFVQCf8BXW9P7O
zlVFx+ovD86oQ+4oaVNGwh33kqELRh+7gAoGuJZHPViJpRmlyC2pOEU4hRWvSUXEOFZwSCb00YGV
pXvgDsmlL5qiW1vh/peIoprtuxHn4+skEKTZQS6UpjjP/+f/hqv/9b9hqKqHNDvZGsu1DI3/x1//
G2likHYBd3FKE3A+kxXUD6lb1xQMtWaD2265lT454B+h3ZZNfOlCRw7WVgf8WjebeEPFFX2XtBru
4dP0lwOGHDlY0YL3LsBqxF3ScACl3Gn7KRqaaNs21Tu6vZsPmY/Sbdw7pR2DdaiSXUYUC3rjtU2h
gQrWHDT39XImA3pFfkD63NwBiNC1eOtJ52V2abU6igH71DJ8qMhsGC9bzBzFjLn42HAqLe/6VDM+
NpzIBcagjuqThMqkyWzYdIadcZJXIJyK5ni95KWPS6a1Zz9ISy7ZFWO8kyZ6fvE9ikWXPatcVy4J
Vtq4/Bi5pKcrPhpvbHp1vkCH//yv1lxv+Wf+8dXjxafZqkMZT7NMT7Xsv/2z1aFI+Vr2+m7sSA35
FPiOWtsE7AGpIdikqb5BXd80fZz+tK34Z2K23afYDOFhVBkSHEWq3brgYzaKOw2f5zS/mxzzfZ6H
GHE7PBQmNnBvKPFGW/SUsoM0TYdPLmQ7w0qHUSM0NzleH8+lNmhPJhga6Q4bszqbA8qq6KHDQBuz
+dhMX5FBsj9p7tg/dJGBPJ9avmG15B+NAWJYvKzxQqVEXz1VE+iGjJZ99KYrzx0SEc/ie6Ip9+04
hE/Sg1wsOmXjHJAqzPKCjdNlUB2r7BAGoDo8PU0oH//rMJbjW9Vr+d5N4DEFpRtfBg3UGprVtS3D
Mg2dYaSqjMDZVlZhrUzNm+9yrzHXjRsWn4Ypy9bZbLmvPEV01NLSGdlhMsElIttflXb4oVI6/F5k
6nOHfdJ7Wfo3oepHv6hX7XR1jGFAOZS/AjPH7JgS3Khmr62a1isUeoc3F9EJQOgdLJxCeYLCfpRu
RFRD4ArKq2o1577vh2Jv2TO8Jj/TjktfPvcsfXQo3yvI3cmu6/ZKqfk/UCxkxZXO8SNQUu8Qo9l2
UF1eDm5lqDDZ8KTVNAQAs38LdccsXtmaCbJliQeP9Ld4J4QgI5fWgQ8e9LD9uPRfQuEvWy9B5/6I
5lo9h1k3bVVKWp+U3PhVYGn90xpe0bjN34uOd3ScqukzIMl+Vc7RpzE0eN85unesgzZ5KSx0WKLZ
oMBkpulLj/r0HRiRe9VEdh+DoPDQYFH+UFJAW+vU2vbN2AGDUobz8rK6kZajhZO1Ksv+bGetsSeb
8SVNFfWVcvQ3Cy++nzbi/m4dmj/yujBQrOyiZzOu3F2nZs4pLND/t2yKEfkyCaH7b84yiWLiqhyH
j0lD0NubtEVBTNKSCUI4CD/mt5cWONqjF864Ky2pzr9G6AlS9pFSPUyGop1TigOXctvv5qUaF7Yl
2DQq+yhXjyBOSl3p74pIKx9Ntp/avlP6DARg5fDdUO17H7Gom97JztKVGn3NpiNtpi1ZYW8ddYrN
c42DBOcOd2iapcjiDGnjrAalDk56B2cCisejSLUPbnFSrYDt0tKlKFBCQh4+MiZdZoByQ+OSBLpO
0ibP3NZBZ2ykT23TTTIaiDY23a1q+ta9vhzkrNJbm+9eY6x5M2mHUQMTJU8CvEa1TTM6eL6Vdfjs
6mH1aETo4SzPCjmkdqptPI81lUwIUAB69KGrXiPkGllRWNs+A7/qaS8uahWnarQRuZZm22b3/djc
N9yi3RrL3q6ykhcZM+3kUweb9E5aTo1YJtr/x9bXqocuLv2tGlTaJh9atLBgFrcIlZT68dJu8y/W
nLgPk6nEZPLN+SburS+XsetcGU2RBn26zpc+SjLTPYzelQpsb5pc+/tQ8CvHMAue2iSq9i22Dad5
NhbdbbJROeZEb3NlvcoNinbiWv09KTPU6slPwdugAnBf6Vl2Z5cKeny++SSHzI0LfLJzBF2srr7T
ujR5Dd143SE6+tyMVfgK2qKbktcsVNTnQWvXxhKSY3z/OGN3IRNUMoP3Nu8JILtIikGbx92yRERk
htYszZLV5U1dJu/SGpeIwcJnJW6q4Ca22CnjnrZrXerKIzqRj6wz4jUWKs4PKz7Ks2vM0Vk0aqt/
ymdd2Uuo3dnhJbTAnPeHNx+6Fs6M6TvPzSJOAk8nhAzjdnvBZeYUG4DdaN1FZlJGr80MtvSfwctc
GOW3aRTYN3UP6iRjp/TFMPxkzSMYl4eorJ/jPHuQfkUbh23t5hAwqM5/waoJhaR4qxYFIjzwy9fV
FNbfxkI5YMWn/6owAkH/1frWJJWyysfKeRq9etpZY6zfOEtpqBtx/IiC9BD5VnqwctX4ZLp+v2F/
lh1E8xtI4bAZ6+ljNCX7tMnZBMAj0ZPNlOPUAp7e+DTmWXJQxv7Pprc0a9XVPxVW+zF6bcrcEiXp
56Lk5TiE7o2BODEk9xBMMFK0X6K+2gfVML2DSPk5+anz4nuhvYuKgq1CXZPN7shpZNCjvsfDT4nU
U4Rk5oIdQg4Xee81DWJTZlmdRj3CRLCL2nW5NKUvoAJ/OfvPfSWJsDkYuzWrDBvHRWruKgpRwX5e
Tl3LrtZDPmIm2YwhKZM0upUzOWQk6rfO1OobdViIXzocNjUvPg8Vtii4A/XbttSKzw7Z5dXitn2b
ZXX0ahioii1hAUoIp7Tp3XU/JV9Q4GiV56EqtZ2FmuTK0a3xK/JgLrtudbjTS7WA48uASPupVD5R
p1A+BgD9VCuR95OB6wwZ8Cx3lcxm9hiy5H4CMn5kcebeScsHXXjwgz5eS1MOStO+snR8nXjMr+ow
+yUiaCKRJmhiOQxuCIykw1h0UUiTriZKHgqHnKmqmMpWUR39BW56sUpV2/4Zbiat8H9aFjSbqDfd
F1Xpx60R7cyssB+83jMhP4fKZxS4n7RucH5543uFmcK7bbvpquaz+qSMDp4GbpffFYY1HnWMKwAY
dycry7PbKAhd1qTZ/Bk07PmCrxlK6klF8oYmfbXWIvtkhCW0saLMf8x9cWgn8vC8wW5LcyCvbSbD
w1Sm/tde09SVj4HWpwLPs83EeuQhG8E06a3+hld68SCHuq9QgU2ren3tk7MZCdU5A8Bw7R+tTtvm
FKg31e/5MmpGN2hKD/fY2mFLDV4K3/AmXbHa19eaUsJB9rz0e6YOxg3qP/OTH0EEUczocTbs+Um6
1BGtP0sP+p00ZaCKcCbFveNBW8LquLEPlglutDHCHoEwnkNZR5GxjNUHdfCmG8+nwBpTpPoevoRW
3n+PxsjaKIbr3IRjVT4MJvpRA6DN7+pg346+rZ7qtKl2ZuyjSi1qQpdTEK34x06Q4/8mwyyCzFeN
osuwCBddhIeMNEgOgZLfdAi/bHOKb/iLV856SmFfzUm5bA5/t6k3UyhwQPlUJHVXGWrW566w4zfU
1DAkSr2n3JvU5wZBV9598Rv6OMGt0yNaLk0n0cjQNGmzzac8ecNJkLQbAH708AnWDeMrFjn9vQw6
FlmxUWF1E4ePOZjOlYr10ae8UUeQ/0rxkLA420+jjmNTrqUn6HfqIe1LtG5j29pq6tQ+ZXOo4seS
jW+9Sm1anZryh2Lmh3h0Jm7AlE1hOSziKtm9PmnlNztLx9UYRuanqFGKzVD0zsNsYQ+tDIN6nmd0
t4bADY/857rbuGARD/nFfoxD21mPhnesuqpBEDFszkGmNmc5ux4cHzN2VFqqVeP1+Elg6dBusP3N
Nz37LXXfs969tMtOLShaLkHSiWt2vqmXTnYM7bmp05dALflsfNV5UkPPfuqRM4iygY0MCb6n2TF6
KGzJL2nJoYVZCC6TUqfEx3nU3vlGeolXlMJ5GrBSAlg7RntoGrDP3HI8NXE1bdRKLU65avafreaQ
LCjQxtKLoze2+bYXrGgRfUN0Jn90Yjwx29Gadj4K7Cv2DsUXbWS919lggUdw1p8jtOqX7hnpSxyi
UCa4NNX2V9D7/UM/KwZPpfrdZWnwxf6/lJ1Zc5tKt/c/EVXMwy2aJVu27Nixc0NlZyfQQDPPn/78
aOeJ937eU6fqvaHoASzJEt1rrf/QS/IZbTqc4q4t3wdnBwxDfyusBsE6cIdb1d1EeM/ag2eQqdPn
W5mNb1mv4xc4+eOdjyTebkkG4ygJxd+iCPVr0m4v/Lyw6MkCtkn14ryNno/5t4foFpQq922GpuXH
5Vs96OXFB7qKJAHdbQRWsbfBqIkMQOFUaPkuQlb3dWKxf61QFLi5S43vIF124qV3JrFVqJoIJ6TH
IinjjwtEK9B6ZOnHJZjJap5LcvDQenUHKmN5E0kyXdLJ5Pu1HrK6CIu4Lx/Hlbnk9tjEJCgqfk6o
GuoQXgVe+LMvwk1nP/uDXN3E2csYoA2R7qHuqO6iJsJn+VWi9XJWLdWf2M22MHFo6GyMyK3EHYtt
FJcjSFcXcUvYC8ZuzvMxtF1zKhCbj4Y7oyDrsEc37Wg4y4QePX2LEc3ax6m6JkqBRqoRdTd1NlJm
TiURjPCn/jGWEBJmLRm/WY4UG950co1HI3osDBuvsHXAE3zJPEMDxtUmww2S/C9UPsZvvqz6jRlp
2X3jV9qtEeZfHzdaRbN0+YwvT574y3UogDJ5KeqmcpmWa0ONzQzVaVp1rysk4PSPPrzfnbPpx/BD
uRaGKjbZuL4lW8cz7a26LLYGfx80oJmV6JGBlYPRyuRBKSb96dIdL3748Lpd8Xh6/HuW6lqc1iCh
BrQRumvJdrw1QrNdQED5efXc6E5+sUwk2nzPSCllOOWroTnovajJXtEe4e10Gy/pswpxKRNxGjk8
qlFZeTGqKHW2S6yufJZJmj/Z9tPHVBAyf4l5/IoaSfXxl6XV9FdbIDy7/mF1h6asfr+YjxsaQn68
GNVUhzJt/vGCmjxuj0CwsO5b/6S6079fVO/1d3EX3y9JkD0iPolduG6zeSCdBdoD4OKf/r41xg0K
/tX+c8BP5voqSj9U01R/nuspDBl/zSDzSKxNE3FWWAcEMTTJx8t7ShlPmLIPpEobtp3kg8RRjYIt
jR4wm4Kg0l3KYmzOEr2ZEIBXtnNQE7BPsm6mXZIm3qGner2NykTslfqBOkx5lG9rBHD/0ZcHBoqh
OATty8SliIhsbmNPzb6zmvbV7czn2ovF37YwqOyLguwK+r2S7c458FPxCDyCffU6Y+QNVaX+w2gd
PMjMrsellCSHixfMXrim9lqm1mOTjkhROv5Xh6zky4DY996VTbM3hfVYI44G7L3CMQ8F7rdCOI/o
TkU/G6vZa0U3fR9dELMmW4qbkdfRYc7lfFIXpRE2e7m5LG85Fyl/Mhx59+A1539cJC0RHcb1ogIW
/cModMgi60V//pI3wxPadrOdv0P6NnamlqG+YfJbrwHMoV+byR8jHu//94yZGYgQ/O/3gBGS/0C0
6+MeME62ixvn91H9PuWafFQHE17HYw01YFtCTNhJI8NS2x765IFp6dKz31fzZCKDDf7GWPF1V6ef
/K1ddvmrlksRFpph/Ezzsyxs65dj+F87p4y+OosOw9MGm2BQljsaWj2c1NXen6uD9Wpdz80/Vwc+
ANqZtAePP5zWetcLFVK+qARojcXKH40Yv0w1oFg+1aTznUXHWBXPtD51dok3pptOgV7Np1agoZOZ
+8Rps6NudNm777+okKWZ2MCUxQoMm73s3f1n979mqzhGzU5Hww3Htn7v486xTzxPi7tuPdjlKk0U
eOxJ23IldgQETDGPD/Z3Wf5kpK11cKbCOdRrhLoY5Q9P5wk+2IP5gozMP1omrQwEMFUjIt11pmol
TT/9KLTngFDkwbKM6iWAZ7wQQ3yN48zEvmEuP5r9mGc7wIHTUY3CHH/J8pFaAyptz2ZfHAYzcL8K
y5jPyC+4mz5PyVtOrrEZ19erKDuKraMOeie6Y2dYCHcYq9xjZbntR/uT22NWRQsrl92rE/cp6cPc
IcEVpFBbSrQ1HftZdbnzXAKakdUlXWfockBi9N8XgHfewmfHm9JJGkQy2mxblwg92om+3MVRMsDd
QKBIfa87+TxaufOdcvmy7TDEgj3cDle+AKwYiXxH038FbADBJW0BUNgKpr1KWZowq27orocp7sTl
5nPU102xc4F7Hgw4hURS/XRAIK56q/vxC4Ws5jZJXbv5XvQ42VX1BsogOAya5uzULJPwKBzA2V5b
HOXDHPbYZZytrRp0C0c76Z5fb9v1jlmuUQDoNbIia9O7BdwMXs46nSzhucLI7+NQs3kqws+2Ubq/
RzBLJwKsLbkj+PfOn9cVbeKTEZquZoHEEFpq7glNwOZpIAK6BfIpgun7pHpy8IPHwivTjWqqgSWJ
oQIVwjyqPnUoyj30G6SoMxgn0u/nzSjrMt4s6BqdkEDG8xeF1ps6jD70zLGoH1I/rmKyRO34YJps
vlQT/blyT7Gv3Oh262wt4cBONIU9hWkVdPfqUJdFf7/M+nSIg+Bv1RVVS3f/j3lelIpLWQOtWOeq
KTm5nFMKHSItDf9MpLigC5dF/lkd/D9n/z2ipifunG/QFYIqv05UfersY/YseusQo+dlxaW4AIIV
F3X2vzX/v/qCdICM5jnp9vN+cEIAlwMl0uQ83qsDKYnxvlxBJRVVVJ6z/u5zMPgzTfXNOsZCq8e9
mq+uBE+H4Jw61cc6vUPNJlRz1aWjE/9B1MgYnvlkNQbQAFu/i60l2vZNglWeAOjptkLvQ08MyHZo
psG5mkB+MP6YYNfWQCra8qGwF1F3T2Ajn4SuZTe7fYrRDcwQ79DlKdJdPTRtdAxT1v0K24+DmFtr
5/de8oY8HSizJkALj0TqV2yrWn6Yb01spHeluSYrk0q8DWXqk+YqkpNqRv10l2uwynqKwLcxM54d
2cnX1v4WWRNF4YK6jNugLaGaDqZXbhj12hv6Owbmv0zxRn98AB3KZKs6aZQ5Lqql+oGYyquF848y
uhGiTsCkI4+nmn3j+9tK950jG1WLEqT+JQCE8Fiialp6+taYc//aDyXiOUidR1DK2qcGjWLSQ4Dp
tgK5J3PVxPoHDFK6ln65Zc3wtR80B9z4GD8tegT4pwMI48dPhcjjJwx9EkT/5N9qfFwn1X2W7wcf
HoWaoQaS9BoYtyr1XshYVo++Ocav5fSsUGom5lrXVi9zsrsUNGe9K48zQtg71QzWRESSWc4HpG29
hefqoImA+u1wWym3dm8bb1o2feyeYHjtLW0evk8t/s+OWMob9s/agRBsOgnTEg/Zn4twr/u4qJyn
j4ss0joFO691AVArhkTPxAwSeVMtKx/FtgOWSj2UNQV1/uKi23kVqgtUX9GIf1wwgybo8DvJ7ntb
vnRx+kOugiNNFg0b1+zS+9junRuprL+r2py/IXaHcZAG325obf3WJ9ZPNd/sjGYTW5S3Frx1brWP
3aEaSHRse6qpne4NUVWrbUICIi6y75PCD/aGMhRYDwUO2IHXU2dcvQQ++1WzdcpxgBZXdFvcB7DY
+/ccQU0eNvgIj8OVGM2u95N40px+g0Mn3/hrXrpXfbLlWz+6a96InXJtoGHoD6N+kkKT1xjLVSAG
afQie8DS/uK3PzudDbJt//r31V5jJx9XYzT6z6uHLm5wozfmrUrCICxeXgV6tVdwtOZGwx5mO/QD
VBKVjqm7xN11lvGjQ3lkM9eR9wBhFmKGhODBhomSupWwTptt9SWYnOuMnUY9jaRjsdjOk8B4b9YL
l26hEOh5vy9M+nl4DFLC1skPykuJc9ymUfyVZE54JZBrR1LQp4+9n8JPrX392vexP+QT/miqQRzG
glNsp+POLXa18L1H121gsKW4/Xy2en8LkMR/zCbZ3lBxaG/0zFb/tR1F9VBC9H4gtpChFTfzG6k5
OIzuSKC3NvsImxEy789qWlRSNSxtG+kx9IM3MRI4yAmaL47ks02sebxTZRDr3001iiL6eDdlRbwz
rZ4VQNqvmEZlL9R72VmCDzlmRZp8qQrrhzINlNPyatXm7wmm5gLXFdZOc+L2VlPLepy7Z3fVYPzs
GZLnDwKfGqelhlqjjw7WOGuhLzymuySGxJAUx3z9JBx9+N1Xiao4qmb0Z57qM4VO9qq+Ir3nP4ke
q+eK4rdqIYuNN/EkWAI7BBY3zui/L5GUd2rU9NoKYrxJOhezXFBy7JwHfTZOqqk20qqJ4+e8+Wyq
0cLdf8DPLct8dBIT5A5/5uI1/bFd0TuqS50lQaNdZNwdydR2KyGz5lGdJseKReYo3Gj6EhjlN2Vc
XOY4enbB8kVN0MdEwBkF90WY9zEhN6L32h9/T1B3SEYzC1ffkbv/d9ak1cmRqPP3bXDR/qYMSP/c
5nOCeiGtbL6ZlqyeiazcfYMFKI7Q+RJdUGMlMjMd8Bou26+L6swmc19hhnn6r341qPo+LlPtyDcP
2J2akAWlYdwM2Tn3UCu00Jpa770KAHNKEy+pYED6n63l20hK/v8GCJl64P8XOM/2gsDwwORZDrAw
3TX9f8PBhB4UrmtUzom1bjkmyLEum8CQxbkl+pg/TnP+DdRM1l4Sp8OpAkdnmH28t5Fz3RlTHXxp
k2itjSwgBHTXJrlHX9IV5V07VUVIRSr4IvFDIWPonHsPEdyNDLFK8L+omWIRF8/AyshcJ6I0WsCt
A6itBpHTcKhM+fZRNamdaDuSUtpOTRYTYs5+7L97qHhtonJ2vzjuTOjSkWVXTcuh7AXKcV8POMaq
Ljxlw65McozvmI/D6yuq8OVVtTBETDbCtNNz38+gkEmVn+04mE4Tia1tgoDWsR9BKQVpWW/5iGDP
dbCQZcO6XS5p8DFqxoELzrevTmryUlkbw8dmoUSh4NR3S/cyILMIC6SSFJxpBjpmeLyuHNi+7F7A
Z8T7ZOyRoltHzbyP9qUca+Iempq1WtnH2bRNDV2AwUUlh6xfeu+tB/bK6f3i6sF5DvqtaiGM8Ltf
TfvsIzhEVzojnPC98mdf6hirrgdXlNXH2WefYZiPk/C842cXCSdcC9aD6kMcBhQfzyASGP8aUKPa
HAm4bKI5k8ZwTh99EXJDQYzR+uJkzwJWx32RxxFIergDeyvFRVZ1/mPksz1CjQk8Nwa/ynWfh487
WHKVe7P7R2Myf48upQ+BOUZn2Fyk/jTDnK7t8kk1Mh52hzmx541q6uuE3K1/GMj9XlSXqruVTnZz
VuFj1VXATdsCi6bovvZ1XZI8lkO1rfiCke18cDuZ3sXJOD6RjspPi+xsaGs01SGzTdBFjSdO6AWN
T65LQCfl6iX7nxkQ6SFas5bD+KYvWKcJUf10pgXPwLXLxAjuWuOTolrqPhNUr53npeVO9UEnJUVc
OcFelsu9B6X5Xoqqf0qwd7mDLvaiWpWvA/PCEA9EPFR81acO0MNPA8Sfq2p1wPEvQdb8pearLgSM
qy2f9auVjRSNdL/9Nth/a2NvvU1avODyIbtQwqfg227CbKh9/SX3JmuL/Giy7X35zWlK7Yx7VHHw
ymxC/6avkJxI+o2xGI9iZKegWQvZsq7R3wdD3Bu+DJ4FKvfoeS/fFw1ztAbMK39kXHZwF4fjNLUJ
VK0Cw5epO5NDQOt6So96Ebv3sROlWC27Oqrqg3dtAuulbGBf+R0hRsCLCIw2P7Wo1e+CEYzw2MhD
7drtnVbco1Ms13ArGJA5NXhFo3s08nSfWVV2TGsnPdRlDv8unsNqXkQIzMy96RE+d5auTeciEVQk
feO19qbuO6JsPF8qW79ik+kAqonZB/lVfLC9xth1U24/ZHLZVLMZP6kDtCj9tABy4Ob/6QNpme2a
ymmAYP6nbwzwkky0PDrh3Zh8XBu3FimGPH9U03SgbHdUtx8+L9JrbeTZg0/450UZcOuNYXjpQfXN
6AzcRUlwGWwwGqHVzvWZkihy16pdrsgL1VYHV8PyJZ7x2UNDIg8/jib2EGcD0tc50wZD36m2OdjV
WZ1BMmHqso636irV+/tSvZrCSFL/USuRWqTiNEJNcj2ovs/mZ99/zUvVWqaGP04/xz9vwY/V+73g
fZxKOSBFYYQOfknnqe1+H0SM6G62HlLPSfJQtdWw6lRnn32fA5looCt/Dv/3LT6v/j0ThcNDbTXT
BkHqcIwd/6YhGPQs8uEEL+xv4IPLgz6gCG0PsbltAfnsB0NGz0su8T0mi/PTsX9W8QToYcRYiqc4
lNa4t49V0FZHKDj2bRgl/jeiy/4u/GNqGenPWk4D7PZIPmtd1R5KI7dPlpabQLJR5/AB+n5PZ2+7
6BgmOIHoSdc02M+gBnPBRDN/QU/85KAn+57kg9j7cQPqb8Q0gQuoF8dp/GL0/DL7Nv2row74Yg5y
59nSotyZd+/Zku2m3tZexnapj0Jzwm7yxouL8vIF2U0svu2dKbv5FOTFWnIl40GisthabhMcHbM4
iSW1Tn0MtQsMWX2pXOttBT2oB3u65h19AsFt9MLqOR+k26GVoBniPW0o2PGBPqWiOiZoDVxJmyJ7
bOdosC/zoaiwm/Xlsp21rt3Vci2MVx10ZsBlByuOdQpgIKb53mSnWYOC6wGEh8bk57gfpk9aY/RH
e2aHE6Uk+sFgu38hr3lMV6/RZErGuz4Dism6spEaJgDG7P1c4vRmB5pNDSHd2GP2kkNR+06ItUtj
vw1JS+fXsorHK16YlORW39DS1y6R6ItXpA3KY4Fyx2HxCOEHgGxBQ13dF/2PCkxCOPnNcLM0Cnz5
nE77NMKdGcTBNRuD+g4aRrGVUWFv0ChuLsg752/6vOMpaGwWyRcGpYhg6yRA+muzPLT1VFxyn2K2
V5cPxIqYr3VxvmlNy94alJIeBsMOthOqQ4FbbcfWtQ69sIOra+pv4P5gnXWIqNTIE59SymWbJDb/
9twpOyMpgIyA/ezzGMOqozgPKXhqrdJXTF1cnUrL8lH/ETUppko/upo822NtbFq3CgORd9vALOpt
iUja1XNFfnbZ0KVY02pdHQa6C25s8qOvfY3MTycD7zk9CfaVCAOQ528CNieOJN0rgH5iMn6Y0/nF
6uviuTg5o7gNnYulHkRW1ETB5yTknfZu1rCVXzR/10h2YbP5gCWZdo6sluqOnID2VfK7lNCl0yAl
/ak3d3063Uw3hTtx09DBD2c5Cx73WX9n6ps4Sk/Rzz7FmLfFP+isDnXQ5NsZw4y59NMQOmx3ritU
HWsZQNgvsqOj2fvGzk1352Z1v6kG911ngmci/j0mz+yEOhy7p/KsDmYgqo8z1dQqtzwH60E1cYZO
eYz/mf1fwzkZOmr+Y2gRU56b1RmE0G4uPtptUf6VOH95tcP3IPE2OFKY51Lm5nmxE4cQnf1tnryg
5hWFAJa/oR+PuSNPEUDBmIYF8xQsG3UK6vnFNZNqn1QTvLbUtc7ebI9b5IEm8G+nKBNBWCYDGZIR
yf9UagfhUGIPA587lE21SdOeVb8BQ1z7SM+huTt7EGUDhOA2POMBGvF4t1LK1JO8uaPO91sPdXPO
Tk3jFsZmyuWrJz1MDNZX4Ac7N9Cr09y91FUxnYN4nM7aesCBPK8TlFbKoThH60GtNeoM3mty6GdS
mKEba8Z2HNE70NOxP5MEwvZhPRuc4UfVlF/Q3HXDWs/4BOp1iSUr5xxmVgSsIhq+5mO0X0R2RaxQ
Ozer3Ys6RAIioZbbpP0z9Dza+eQI3pj6/xl2/eqA5t3hVVKcx3kpzmyAei0fzq1Z2CfbAeDhGpIY
zaOaN1h9sbP1Hv4jQkLnMpDfrLJ1doWezhQzcDDdp3XxGhtBc+ZXei3XD9aetIubYt3Tz4fMC7yD
emMJWgSbopLgP/BfPYu6W85OB0ec9DlqAX51Jl9Rn9nL+wcvFWxICv2crc4Rsqn6j4/p9434mNRZ
XtTDx1mGwtups4j7Ioh7wPFNuYlLHwyp3iz71nVuVilRyYgDZDO1pD2rg6/X7bnPEjhKTQq2EpJG
WJVlGHdde5Yi+oa++62pwQNWcd1t0P/ZgkK7+E0f6pF/MZzpHAv5lNag0CxwIKchbs51QVre8Jz3
xtWi+3Qalk2XFrcylRM6xsZf6EQib9iOF0m5Fv3HGCEct/BheyAn5QJJyPTuqc7aeOu67Iiw0m73
AiG5TZx5VF5rG/o8uEnAi6+zGck9pM50awRes4sdVGg1McZEfvY21ip+cHa+LyL/e6aRAHfc7nku
q2k7VbHPJUG0aUwzCbGIzvcJkb272ONz4lFdneYBFPqaAFuLq5njYpHoQScHV4fzkdfh4pF64bwy
wjrH3BmIpe4hyIK2Iqza8qNCR9pvnCNYZH3fBh2bAwe35yRIWCTkDdAnrjj6OMCYnpwjBKSHIN5i
HRzDbuE3YUTFdIBhbPGnJxOdCN5PmizkOycjjHniYxVm8i579jJkmWT0mGcxgkx5oB1ikT9OqdMd
fbe7cyO8Q7OkOqWsWWcRiUMv046PcvA2boRpUo55QIgAv9w1S4lXt6nhbqDF10xIXOKbRt/xbHV3
GNEB8/LyV5xg9J2bQi5KtRod8yl2bwLL5TEwsahEZGWX+fGrtPsWw+YmjL1uurLYPfAbai5Fgtmc
N9yty2ro9cG7jvbFVlDS2RQ+1qgNu+6tr3tUKw3j2+BLCKNdk5wBbm+cxp0xQmthpQ4i23l912+D
uL42iTgViQVCILAfsISCLFQGNiyb3Nz4LVDyPm8P/D5RJGvLm1lWMBSadsc/azm6vnQOuTvsptFs
YcHYTUgRiS+1xHA1EfxftRSTdYuvnGmdFpKHe4KJ67r7v2sFagn5PJUnwxoIDQadWiW78WyZge73
LPRUNjZjhZiJAz/+kuviVzr3Eqz+ypUe0KQjL4uNiI2Xgg5hGKguLkcZi18wPsTZ7IWOtsBvBf1+
l/eP7YKYv17x/rs5+9up6mJn+Jp1rzn4fJGB+RXYKWz5vHkhmLosrYlan9NGu9HXH9JUoLsXLAdT
C+7tPCk3mdEFZ8cA8l4ZMEez1N9n6Bheu+B+io0Y5bhEPHvFFBH+5M7R1wZvSw7JgfLTPaa2j4oH
8ZnpYm9rCPQNkzWRHUTRfe4aSO+SIrvWdaM9LA4K+UB7zbKez1reLwdbq76VJXbBOC43j+P4UuY5
6q0j/nJs+Iwd+6hx0zTOnZsnzhEJS3SdjObHNLNdEaRGLqxG1zR36uM8PSCU4YRON9aHxvHSi5vr
lMeTey8YWkqC2V0zVP5DMqEzazVdeuhGEEkWOfgwjTLvvl50nvpL724RnjAQ9mdHNQ7S38aBNDdd
b1WhAQBuP1VBiCqC9wTjyAAlX26HQHrrwu1s+gwT7HpAcT2usa4htYWoFZg9iFcIDPXO+qLSazIU
jxRcUBaJo3ZnmGg8ZQHfE+lSmtQyEVPq81w0Xs6oI/D20Q5eaj/ZaItNbT+huGz6pOUMe9guVfA6
ZyZLNJIPh3ip9hjifDOhe20jvJxZP0CFlpXIH8oJrCF46E2sTx1/rwDmXzgVbtvAERD7yTYjqZvN
PHrTeZTGoxn3zV6yPD/IoIBV4cAYYhFIHuO4fMHG5g6Bi2tPevmKVtSMnQCFvmrcR/4Q3GxnOOQz
608ta2vn6himNrWQD7M2W2Ew9ev7YSta1O68b/TyGeB/u/Otut+WWv89K2S3d32MT4UEcWHFuHlk
CaIQlo2DryRy4h9BsB8t+ghWqUTlosJfuh3hGmb+y1La2pcg1R7BSV9MdCTvSX0Me1NPCYDcdrwa
Sbf3s8q4JGur78R4daU1XnUtds4uustjVjBDJKCdeUJschifi9QgKAXmVSSLeZWw17YtBOONavLQ
Pk9z2iIzjDu1sSz1W2yDr+6qun2rqnEMe6vv36aWVxm41vBGTncAOBlPbzFrdgiPETYkEUko/F5/
M4q5B+5AcTNYsh5A62C9tb3bhesX+s3GhgLDkcZ7Ay7VhkiG+G9sP4h+qsjZTp2B5KFNbqYC7f9G
vMM3qumMr2m7AHq17OTrKhwaWpEcXqskQeUzG/2XRmgAO7E7avr6xS3EtOn0zvmS9IW1caa4+iIk
T+XZpW7mBVFxnNoWzu/oOk9Q4IgAbTsGgXFvpkCDjQaEtmMAK1saz3wI3LHexyZsUNiISHCLZr4P
UmEf0ryb70qvGY82hnAXsuz1qfNa49wDy0fLBzMxH/AA/Co/OmpzjiOGm+bHeaytcweYcieli7e9
453gEXpblFV5STqPxbFo8VcVOmGs6G/5rB/KuJWPILSbY4cIxMr/cGBbF1+aDBuXdKm+lrFotoCE
9E2JIWde2BdX2Hd4CRhEQcaPobVeQe3+KlzMd9EaZhNcnzL2D4CA5XaqYVNMBOJ9wg98ScbfhyHT
zgWvBQNwP9hSOb1zgmQ6NN78ikbJuHUid33uTfZejN2wq3JZX4hOsIuGXmF4xnQskBTYTCh/hL6F
m/yM0dfGW0OJ1LHGkz3KJzt49z3dfCm0+WcyEJnbfF8T7dhrcfrQ5AXBROC9RdATw8px+hc/hvkV
AR04DE29T2NSulpjAjvXLILxtrsOYvT3cVCYoefOGCWRvx3MO2lSDUH7W2cfk70Z4Me3dSBPTkBu
3Rp4oAqZJHuJWBAiPOJpptweGnnyWnktxIPQGhfwNv25EppxTDRxY+HajnY6bYy5Q15Wb34htma4
TQk2pPtFQnZkNe9AuelChBivOme5GMNuKfoC18Xmkphedigj443exylDeQPLomdH0+5yD0vmCvyk
xibwo2ozrlFjXr6QACCkRASGhKBPCrTYN0MuDqb9bpbS2vN8/FIPeH6aMh3ve77wlB2xEUaa8OD1
TXaRFkDVscJtNXXHlymv3UMcRR1i1cM3vS1JKeBFu7gJz74pGu4FqQE3atHYgPW6o0r/Lp0OPpDV
v8TRLEB4hPkCz69vIvIjgpVJq6pd2Rm4nnos/HX/M6NivgODSrWjdJMvrb+vc+xiSn0IELQuCNXs
61JhK2q74pwmwfJYspN20+GHZiI6YPgZWjRRHxqu9yzNvyaPpBm1cHacU/9+85Lc/zuAk5YiWwqS
FeJEEZ+j1sggOk24+I1LcEPFxT135vyzmQvrkI3rByL85mH20PfYtIKkJ0peD3EgzP1YLO25xZ0E
0BwCV+OaK5B1O5IqIkUhcVnP3Kl50E2dL7gIiDuqmZCjqPABBFDdn9gID4dZDauRBtITTk1tynzV
8XGDf4ypu5hSP9tCzgfX+5XVUXMaeo26SeNvdGgoZwsvS/S4oaYZle4ekcTeVLDTNxViTkaSugdr
3mUUsZ6SyL3mqAZtRNcD4ypQo5ooP75AXUUVe4CzhL/22EEN17KChyVoIfI3B61wvR9xSu0fUyIW
gnLZuktJDj9CW1cg7KaThAqz1iLOr8ZLlXTbfugfKa9V2Mh3cFANAKau1d/6RVrAQyobIlm3S+JT
EmcNYS4+UXNm16EO1XRnywzLYzBBCCckT2XOepVXVw03sDlwu2NlOxYKHE20jaLkCzatwcb0zt0w
GC99/kUHlbPN0ri59uX406bmiyFsnR5rPaF8ZrC+LUCbcDTYQdW0NuUEzEHT5msUoDpaNe2LiBoq
c9GvaCyKL3o0fCe+65EcbPdzHK0advwWqyq7uog3n7DFijeB6+6GSH8nDkftTvbLrvcigt3W/4Y/
UH5cNNSsrXSgdGRFSyhrLw4R2+Z71bxmthsTP7U/mxHBeS9dvjhVts+Kt7pM7O9R3d27TY2ALUpX
cv4aS1mGqAxiZjOXT2jk93tPeE/WlH8tC3wfRfueTcZL1Hc/i5x9ah9/18X8yxdNwY4i6KkcxDF1
OaFf8Ap6CBxxauv+oLv98h3hXIQZsfQy8wHPozosO1IpWmHUe6O2ul3qFPDwxd8dvgoUrsrufhzQ
o5F6ngIWrFHvCcadIdp2q5ln6ggyw5tNOtGvdsVmOR5EAoTe9MehJ/PGN1d42J/lYFDR+YKDzO5j
ALIRLJ5HbB1907sRw2Fn9sNeLt9yPhgMJolH+seytoL9JKvkMZpsB8TctQzcrSBwfvPa6eS4YxTa
EOcOKJ69aL4UDyuN9JBGGktUFxxJRwf4t8bfNU++l7oVn4ooKp/iJvuBwssU+gbulqalXf7yeECw
ffDKc0ypL0SMEwO1YMg3/sQD/siuOztlmX0dfXZeJSm1TYlJDSmFAnCsbvGTQBa2tqpiK7RR8vgn
oBLgb/YLKZetbtpof5f2dFVnVke61YORpo8lvJKoGaDw/A9n57Xlto6t6yfiGMzhVlmlWMEVfMNh
e9nMOfPpzweo2vJa3XufPueGJiYAliRLJDDnH+roEcfCfdCUzs62bWVZxKVyNgreqoPCtIUQNV/h
1DhX0WSdKEvlCxZIyqs3AZiz0mQW6yXl1ZhV6OqBne50qwmvSlzEEE1DG2EyL9UuwKIb8ioeae0g
nuu1PbX8JcwJ22eQBKj3pd2xDXxqPMncIm1RgET6FL7HgL5I+vCk9tyFzTlNj25sQ+GByrosnNk/
wdlftXaIylU1xD9ViGKs1kNyfxpiQ3gbRCaEQmGtHE4UpMhfKKjMxtZCgnXqIKsPUwKbSTKaC8+t
Dh1a9guJ7FFjEtX3wbJXNllQLq0Yw4eURK4oDPeIjQd1torUcNhko+9dbK34PAw+egegVu5h3dCw
eZlBjmFNLT0cP4fWClaX8QRtBY1ElPg6nVIhmUJukPDR4TtM7w0CnJTW3MtUw0usJ2QhRFiOsl2W
EDgi3Ea5bLMuc2O5T7rVn2TYZg3peFT+EjhymL/Uj6z2QEQNKDqlSXJg9cm+06lV1PNBycpOwOjN
owyJEaSL0AyXTXENI9H3UPZDHtWWc5UHPftZYUNwQWOQZ4jK/wmIgejhPiBzjHg1s+1as+QCpGKm
7rgNRy1AyEFMobCKswAiE3JKXs7lyo4TCkl2/M6qanou26l+UEm73MScNP9Uo2P41QmnZlOhLLbX
rGDCFao/8d2bv4WTOpAWUs1TrjXtBTt1ZyE7IJG8u2Vz6kYAHZOHjmzaJNQnAThvFS9+63sv3M6x
SpFoBDHp52H+akT1u7T7iCNQfLPZfxR4Ha9gEHfH1H/jxgcfB1WBpW13MDJjPKwpB7SbNDWds+wN
8BA9WWlzSnS/w/8UAv9W81S07IU+g4nI5xkUz0uv2isFeOZTJZBTBaJ1siV5BaI11Yn+JBkIv0d+
YqzslYnL5ypujQt6chqpi1A/3IRrZ6vFDyIztMOka/nuMyj6/yF2G492tBcOItJzELSufbh5EuJg
0GxJoT/LDviHBTlG2FKHm0VhMUfQwW+WfNXgOsebMp7m5MuwqY3Dp1DYv5oo1KGqbTubpt45jutd
fTRJN4Y+a0tPNOUBmlryMBXZz3soiBDmgiS+RInDVFBqYSxeXmunLjPAmv+aOTZquHDzztpTSfev
Kpn/6+ySqcNRrkQgmHGyI5kGl70waZhvsQEJpAyz8THJIv00zH27ysigrvSwji+asIiXZ2NkIH7p
TtXiHx2TPefHxEo3Mj7crOLF3IY9eJUDJ5IXQbcN73lfmMTnahCRXmPI/aDYarsq4Y8sum78KTUn
83G21qXbN1sJ7h0nfVxUMHBOsrcK/aXtKP1LMTfqo9vFZ0yoi7eEfP9D0NcAY0DssovzpnUBP39T
DQhaSjuDNid1GlkKaz7hboA0LB6VphWdZJPP56h3avcoWxOPR3t41dJee6yAjchg09bFKW7QEpCO
CmyIhr3RhMGqG2P1NZzyniQfFTbTtX/oHoLEWdNX/IeCX0FoKntJwikDP4P+n14ijz+ExntRgNeV
Y1V3JpvURe5GjrWM7HNqL2SQ5VS2lp9T+966TY3HIntxWsumhOw4m9tYsiYQ4WuKkKJoXDkdhrV+
kFw8d7wUouWVkfYyZ2s0JqNbI8vVL9yi0rPs4tAsC4ghezlZ74BUTUOrrmVvlIfJA5xGZRF2MPEC
UoQXx2jOQzWk71mmhcB/W5cfRNAegTPW62ke+7eSb5qLpMdffx9qu/rn0F51q38MHaburJXnKtlF
YQl8rguqKzg6G7hQ8ZcqVJqteQowqk+n/dBBBOt+ZfiMfJQ98lc5a5qVHCQn+9jGXeG42lfMV/+Y
DM902sthNftQC3Xk+2x5TR0G+ELOtmoydn2VKEt/BKTWKAiCaJHvXd1Q6ZaDT325mvWtLTzPR904
e3MRfdSoOwhuTXNRsddY4BZJHUXoFKv9QHJkHvSlbE6ZEj1ZGP/IFvcR67lPhhHJ+xked6BQwo2d
dH5N0guUs+Zie0a1MwM1hbWqo+kmg9BMYHUhkrsw0Me9DZxqE7OGoeUZDslxEXR5dKwHL3tRhlRd
t3GrrGUzbzT4ygEoGD0esxfEaNxnF/qDaMgBZkmWjnrfccqb5sFS0d6GdTO/twEL76Y29Qf5gLah
ODdt+8aTpAKI1+pXld19rs3KGcC+8SXu41eeVgrMXVqiD5sq5RzhZLOvsAhcBYmF97Xl/6zm+UMf
NZ+lveGT3e9NnmCp+jA1c7jFjcJ8sibkeVOla34Y3GS0vLmWjTRpiser6awC7rrJItdX4UBpkkIz
6drsdqL0IlJSCvm3MSpmBZuy9dBwdwZ11zek3hvBcsMORt2pVZmtJi8vD7c/Zdp2zw3lV22QJJKq
5LMZfIc1F5xkKHcpCpEuAeMnfsi6rWoPY2rPsLCZIAhMT6j1YD8UCpnA9mukCVp81uRHL2mDa5Ol
aKUXYfN97FyEVML0tbA6d0uB3drarVe+5ll+IqfZfG8cYAC5qbiXJq2rY8sGeVWZXnfIe6gAkiiD
aH6/a7T0qe8yMuRO+Wuw8l2h19UvlXzZ30/EGBkZORkc6OIKJjVXB0+qVYZk4L4QCzBKf6uqRAKv
VakpJEDEFvJrMPWxvYqHsNvL5t+HQT/7HDY273rkvQ2tNYRrFedt0vwzqmDjQK5EYQcsVBMkil+e
OW3grExNRXIGSYcV1YN6j1Skh51Rrj/+44yX9xkz8qE8uBgKXwMl2Mzsu54a4RgpWg1msU9QS3To
5TpuSrixYpSHsSf2bKbzwqLHQpAQhE0h2BdhPR2zENyNIZyXWtdXdlI+W9NxtouUhKx2P4NR6SDb
nkgJbaTMdqSi/J8oqpGccjVEHFs6rbbwy7bNxH0H5QeYT3nZRoAswPQB12jVnTKMbHVClxL7CN78
iHBUvKAsbZfTdG6h+QB/40we2NeMG7tEbcT8Hbv3jg2cRpUt2VbGSnzQbhcwxt4+GdER0zodZZIB
VYgoiJ6yuZwOLU7WVUu2uB4oVoN37hfSwbMU/p5tkFsPwGtgeTT+WR5uzp5KGZ9rc54e7mPlmTrP
42oST3vZBMrk7TqnQFy0cP3H3Gg22sAGsBOtiIr3GZMVCoG05AHCSrk3bBJh9xjYqhxZQw5yluxw
Sdks1Dyr0CRhLtIP6cXp87U7FOS4euPCy1WfZmS29m3ZU8AMCzVbNl3HnqselH1fVNpTaiLzgyDP
rpW9IQzxdaYrOJiwjc2W4nqJHvaXBPh2quA023fOEUztRRlnB95CjoGtpsALTiJACKIpO0ZMqZjo
x2sr7fCrVULfw6cDtn2AMSBFTNNHrsQcj3K0J65lP6ZscG+XjPLIWMKaSDZQRJWidc6D2fOrsZL/
ucXaB/ACuRT57IiUKToWBX4d20RxwlVTIJrRsCZcOSNKDSsHkRrqipgJZLpf3Q4jTtY8ZfvDPT5Q
AehXZSmMaDyj4KNhcFtMFDTu83yzdrZlpn+9h+TZ7TLx2jY3YV0H11b/ed+fyQj2hbftWdcEwTXL
fqU5EqfLOUfA1rIDbN1AbyjtWtfQ+rHCQVlJLVzUE/fkHP0dNh4zeXsdT6OkrTaNOWFQKppJ5CO6
HWnVudT04G1yN4jfGm8GrJmjNTr1dmoR9ZDSXTywX243gpuRXGCN7TlL3S94cttYZtrhs2VZ075P
R2NRCXNDEAf89slWrTQziJ5nUterOBiybSS4vVFtRle0e9eRJPPaQqsFVtJnr1HF8dXnGyrHpimq
N71ndH8wHIFb9RstgKQhGY6NoDnKM3mQ9/Y6+8iwHl8r5LofRs3QT23qKvCsENLMsvCr5C21YHVY
p/U/kqEnMxD59lNM3myLRNyhbWJ/FXB3fzYRityPAVC1RFCgR8F0a41lDkzwWUbI4+dLm93vPptR
/igC45WEHi7d4/fYGBFH5f2dmhwxn5piPWW5KfuRsi50gumPAX07KyczoFqk1lP71KA7gSuXSd40
CPpkn5076MiX2TXZPIJC+JGQUIb7EX5FVbFck3PqD5ApwpUyYs3lIxbE6kSrn0MW9TtvtintTpr9
Zeqsp3Iek6PbsgeXHry60/VCWUzdSpdeefhPHTKWWagsUiG3N27uoa9pqO0iVCexTaYpY/JMHhTh
AJ8GpgrQPOduTzHrNRZ4dMf+lyFVompLpYyiq3SxGvuufYgc0FxyhIw5FXo1loCVK47/EZjG9NXv
03PdhMOLEmTRAdbauIJwOH8Nq/wWdwVAJGmUz7jL+FaMt0U8E/EY9dR95rRIWXhBvAAE5pzLRKlf
zfQN0ozxFg6RhUIAgqxOqsAP1Xvc5VDn21qiqY7eo1oG+fxKzsNeYcgHHU3avSAk/Iw5ipeiHVST
OW87GIp70DQewBhlbAOquq59hBQ3k9UrEay19G8FroFPdZM5f8TbTL3FI5X5Qw8u3c5tJIw9b4ka
vPrhKpg1itW1PrRgHYPha2ZUiMPoxXA1O7XfTXat7LCwxGbAsfjrBioxiR03FxBe9kPmWmektgc8
MUZkSw2ED2SMwhsLaKMpUbpQkwieWqn8ZfDNal8co7We9IFFWte1N3YpwAz1MKlKvJTb0zTz6009
dyafFftQSn8oz+VpdpRNJ3M3mlV7J8whnzV+i8em9OKVdCJE0oGVEyXZPKGkhIAihaZiCL6ohfPo
JlX0XdVHe6E6o3XR0iL6ZIqFYT7tAr011myCkOF2cA1YqqlZLtCEUfaa6sZP8lB7R0s1gE/VRfLU
eX55sLX+u+ySIctpRakDyok0ywt1hHPwNgq5w4zZVcak/x6kmu+aVrlwT5Bc8RKEeKNxIpuByspw
cilFlCpeVrfYXMAVCKPooVDhPQeJZj3ez+asdFfhWFqPAUvY1Yye8kM8ZedIszJEU7xxXepOvIKc
nV9jPfk8eFACSiWwzzIuJGmXulf7CHaxIo3iRHucekQLwtSoNr7pGW+eAMaLO859RBqMnyOMojbf
kqK4jdApsiyKRj30WQ7aWjLG7T+O7KSHjeZlCVDmTj0i8904KlkrH6/G2ZiCfdD1H/VsGWeUNc1z
nJd04O32E+mYbldFrbEjkfETfZj+1GDI0tqGUqxTRemXLrso1AqwWsmELUurxdpCy9A+jGsYY45h
XHHkM6+6OEw+dilxyWO5jdC+Rq8I4Eyn1zAyGCcPUVv5m9w1EYMRM2TMV0YT5nr+kJo+MEjkKNhe
+qR6t67QHiT7xKvFIHSRTap/lDGpRyhlC8tmbNekpqeljOno4puZbVbfk7795kb4aCgRn0c6TO8B
2mEIfGX+SjYVKtYko0zu7VaIQO2sFA+Njr1hjTDcEoID3jVNg0t05OOAKC19KFhQFKh6d3frrsdp
ESHFl8HPhkute2u5RlDivnm8x+5Z20KMa3oBK5Vp23kUChaifV9byHl9WburVtXcq7x3aZ5ytqbZ
OZniTlZ4gwmXsuT3JO9mkxVeZK8cG4aluWv9Ft1ZYArgUyjAll59DE24wPKQiWYCAm+JEOawuneM
dtbchmj9OK/7DnWAQR86pLGmded79WOYKJQQbrfMsIqoHTeWARQ6oOTplfnLXBj2Bg6lszLEfpyy
QnWa6uajExv5Rhyyal5YTVOi4Mf4UNMM6ID2NtY7BfYOuP8QYYLrPKefZzIWi9goYvFgFZsRCOKP
qgET3Hhj+GAJh2GMg6ojAPSPDE/jZ8dqz4Ol4mk3DNwz8SCbTiqFhn5QAr5qPghQWMWbSmztNZxX
kVoJx40Uhb03pSgsFH9nPY3UNb0WvkWPWSnVif6xE0rD7KYQW0JkZyWbMVzxZyQDqHSkCKwJqvyn
l6IJ6sJr07nDw4sflQXmbUWhSjvKB7F8JNuGSTd1/58sPZ0FebZvkTa7l0oJky8AnG7iCJZdYisy
YYjgCUe9jsLf2lI0qp1CKwHj5dukVuv+nyZNQa4d+lq8wQrBF7m2DIAS7WVTCr8qY/LZlL3h9Ldm
UrmkF8TcRFdARgXxa1ab1ap00UzMBEfbLvDtjur5VVUsB34SuBNljLKNqc3BPlPYXXqlUT8VIwka
zUN51cQD7XvBFpNHDI47JZxQxUQ2zyqevImVgSc6PMirSq2AqiApP6P3fFZD7V2+wqKf1bMzQyKH
ovAFPfB/9uHU+B7WIw4okUMx02qovpSQEs0yh6ovF/NDGAByn3t1LzW45Jgej73/GHNFIUcOCXu7
3fYDOEes7CMNNeasupDjcC/SwF6eJRFJ7DwGm/ePDjwVTx3iJId7vABpdjCneJehmSFzqTKDahnN
A4q7lBVE2jZOQJah8j3sZKI21t1uB47HWMoJk9Jpl2wyHuY8KR9Q9B6WWpogj24H4d5SWus593Vt
z74FfTkKzs9FYVvPKJ2WalYhDUSE5/b3GOBegC7B98hegkrMfoQDAqFqlHsnCtzpKY2HauXk1FFa
+f1vdT5jfSAPWFbRicomsl205FJWxttEvcVlaJQ/17/H5DA56/c15NgBZNXtQsjorMHhXEHXgtyN
8h8D2/DFaLU1hc8hOPDdnNeZqVQfYkTvGpdbTqzW2jWstPEkD1FRj6dAHGST3Pc2toCfj2BAFyYg
ckQQH8omA5EilPV6cT/0QcmFw3Q1m7K5ed8ScTNnuraiWw4kYlTuFnEG0sTQnFghdSD/bvkXtSyN
nQMtcyHTMzILIw+j5UPVibsHf/LetGEKD6VJQi+PvPP9eaI76cqnOH6Wjw95iKBJpVbzGZJDf0+8
bVdFs9Gbh1avAaZlyngd62q66k0BPRBMxUbG7EGbrtAOoN8kLds5Me5WtnVA1mC6qZ71+vs44R0R
hSzYK1X7QoWmeGBfFa1lDkrEtS7/jCdOGq1hWM9f/z5exjNW+VcwcvEiCdVjm4bm8xj02kmZwM3L
rLetmCj0eU56RABO/6KysLwlzWtq2IjdjBuZBZ8r8l5KqiI2DJyyrVA8W/XNA2Ct8HxrWa3IC9po
iitiLYRJ+9PtVt2o7RdUj9VHJDNxVrqfkQlH2Lxaj/jQkJGchuU8aup7lOYfWqzHv+z+Q+1SAfEA
JpensfFt0EFwpKNlvzRdoayK3vPPigJWb5y9WCANDOqpQQU2vQdI4sJ0/cWbSdivFXZyauYZqFqv
Wa+hF/sbbCwgxcummiQrr3Obvew1Bwet5czVT1VZWK8C+15mtffUu6H+0mOVIieBVM0uWWB9lXPg
P80Patl3SwvextkL0Wp0Mv/MVrZa9QP+WI3uA5iXQbVFwT1O6otsyQNafqTRxAzXGA9V3CsP97iJ
HzEFaXASNVh5C9j4BrNU71JFuEnKsyA0FtHEpu8et1rD2eEGFC9kDHiod9HEQV6kcmtqGUF0JT09
VSwDBfZESdPdXWo4Uw/J5KqH0dWqLXr+73XtItQ1DWZ9jJUUSkWvdPWxC7xbdzJQlFzJmBlD2N0E
oDlW09SXyIesBl01HzrFJxEZ92pyuJ2m4nToveQgz+TBGoA0L2/tYJz5BYtBtyjuBLhKmw/+bPNy
Z+9Qidq+fIYAg4sbJ3r898jtkVP+6qMpfry5rzNYtuRT5f8yXaFYv4uSFoOGpg4vXoogbTxTuZXN
WtFCkop0QKIpH2ITXI45W8GOssgC8+jylM8Dnl+3uUXSABrS5+19muxIVXQp7TBbYqA0AkRXx6s8
GCHZ5wGFqFbcJ+5xqwv2FD+cY6AIxEcQoBB5nyoHy6lOnLzKWZO4Fcmz31MdKjhIqCXoRMqpbqtN
+4JfHMs6zyAlrjhUDeJ4f2sqWnHxi4iaOJ1Wq5lPvHIEpTw1oMhamk+FOOCa0JWs0uUoF+gcDgih
vpR9chQIvmcoAu5RtlQ06A+q3gFhFLPlrMSafmUwJEk9mPtByuzVDty8FhkjKZ9ESjJ9Rj9K9skI
ZhXQgP5/xqf94MOwjcadA2BnbQ+DtdGF2I3tuxOklvLP5r1XDpa9qhjsisH33vtcrc5ZIrk6eKTK
sDbW3Opf/jH33rz/3TAAKV3pzjYW2eoqVdkDtthfy3S0Mzn5pm2hWhaDOWVA8/1j4zXuyRVyCmZs
WQ8JgtsLQyarS6+Kl8jvTLsB9d1H0/luGHm+01wqUlIxUpu+onGkvHdJ8Gc4Cr91Wa6830dLNcog
/PaP0TI89t9gXvi30WboGms0DPlGC53n2C3e4Og8VaUn1Imi6ksAP0CG7S7RT8i+Vou2K8s3sOHO
dvK9BuuhrnhTstBe3q6RfXVqPN1MRK1ipDT4trcmTAurNeMzdh04Rgya9cWcWbUidl/8tNJnqfKZ
a/qXPgjr9ypKyHeXQ3JVyMDuahLCe+f3bO33bLsc85/u+JynhflLzI4RI3uPA9KMc+kk1wza2m7o
8f+VswMNmqPfls+aNeCX44dgGB1//HA0TJhMXf3ZwNrjVote/ohp1KzV3l/cyb4q6Ia+tyNGR4MK
0GewKGI0JLrOmpkrW1TQvYfWBJPlxMa8xc6zvahss1ZNm6QvyfTmATNbxFob/4WKwALQq/LNiZRg
JbKe57zXzYPqmt06KcPi3XTbg9v4wA0xq0KjanxB0qbcVrjfwV7GTiQGTQAUMon3NjBranZleIgT
7EgE0inVIucKJli/jg+Rl4JamryWsF6+hM5cHG4xZHn75dzwY5G9t5kmuibFgHhIIudVI+wiO0DP
EotaJTK/Bp72S56khnk7AZPyS1NV46s4+a/HiOmzmPW36/z79N9j1Clb90YYPFm+06OuFr5r8cCe
GY3Kl4ZdFhLe8ZNs2Qksodix8wdTj/MXMsgsG6CLrVx/7E8AzpOVkWDRJExCCrfvnn0Hkqa4I8SU
7Z5/91FsvvVJLJ7s05gnW7/nIb8BPmWMioOVVZih+qSQQFOYX+y5OctN2Vz64bLEWeKSUF45FciU
LQO0CL+rqI+Qm2lekSxbzIJ9mBYjeIuC5GsszkDPfp7JmOyV45A9+F9671chqQN5KZza/QRpHE0O
7aP3HBKmelTvzGjQPhrjsYrV9j0MFXPvT/xlOaqaujfcGSPyEnp/DlJoiDJO4aZBxbLWjzoeeS+4
NR8GDy/xNK21J2/AZs8uuuZq6bWC7GCuYm2glh9BqaEKgr9TU/TKGpneee11Zb2TNWbqHfuhJtHa
4ypwqfoqu5WiQ6B1t2GyYi2Gscw2nmcb+5wawZPbsNlDHDpxs6WqhIaAYRbbAq3n//nsfx/nppp6
wN106TRGsSWX8d9fqVExbAwRKUI2sLk0+IosG9TWNkXbYK2VwlBcNBN+FhJiEYRZv5XvXw/bq9Ir
1RMm1N0VccXvrua2R6OizmmojXaEq/tdFnhkESfAUDXUDCiDouZTCmarAcJkI8s9iDd2ixCw1Raq
AlBNU803sswm0aryDPR1cYbmY+OH0f3ZK/0p5TitMddTj7qwsNLyNIussWIl40m2HYUcgApPbJM6
BQlR/Kt2qekFJ3kosGo/kSpZqoGHIs3v+ECCe6cZNZWNqDnOYjFayXVpEe96RbMPMiQPWtv3LWaH
arByinZE3geoKSZt9bOp8ZmRxkBvr9LLq9aFLfSS2vmuQH7pFd/+q5+e9Vx/kp8r7GFyY1483T7m
yNIubOe6p6IHUgRZ4EelY4OZ252ggYGX9jb3GnwT68KHSPslC++yaK/C+tcXvlony8ouwMyW/yri
38fk3CfzqfCOslSPkV+z8tXE3lp+/0XvHON1rmt9DcbROQQlt6IhagwK67ryDgzt0OdR9k1zkQ4t
Ye4g85gtrcJqLu4QOdNL+2JVGKIDUQfgatpqsG2QHF1KyUApHihjaZWPy34KN9D8u6M6zYV1SvoK
Eqks76CKAOWNHcHOmLOaJb2HWbY4DH7dXWbzRzbC0b/F0UV9zfXRhUdfmLdRqlh1GgWQsnusaWN3
V1DsLqpfUvNO1Qe+7kZihbswbEqYlAjkGeIgu2VHJODkKhyrZYlU5lb6ejWdru10A/j7JJCmMlZ6
PY/HSKNMI6Gq4I+vGd7URzkkwrLtMjhIh4gJOAoBPZdAItTp2sttez/N9STIj/H8WkX7uk28Bkfm
ZNrPTb7GZahHsnFmo9JqxwxSxLFGnPk4pXBJtc57wTFr2MJmHJuFjMkhtoRXZLUf7cbOeZ5kkkZX
HP3BNSZkP4SStWclxoNlDxdsqptLpWOFE2sJMjHL0cFeVX4S4hPzEZq9iQbKkPysRNyrEB+7h36P
/2c8Ar1okw5e4onBp+73zXxOfEG140X8bonXMI5KvMAHaEANCiiOdpUZmziiPjuGFDJsivX/alEF
aNZRIbLzLFkuto0egdJl+EKJZpal7QFgyeH2zlV/gnAR+nup2Y052vUGW8j0/iRzMJ0GJyAkFbbL
ZRbR801qBK3T7z4BA6K/1cA4yfwM/1VI6fd1KKyBkGcLW4iW8nSM52TlGj1IPtHjlH1xkmf3g4wB
PFY90mhikArnefP5I29C70MGb9dEUQV1axcPAxn8x+Vk0xN/QsVkPCRhikn7v/7q1FX1PoL+EG01
DHSnWFMfBlsf9b0wqFjnhU6l+5qjfUU+9ve/Aw8C0Z4+//3d76L/hjgOr0ffkap2b0j1PgMlGWW5
t7oB0UkKOLs+0BqyHKzx5EBk972T15rrG5w9EB0BEJyJsscJD2dWft5sCillDeMr1HWXuGDaKyA1
+vDN1tOvke4Mm05v+0M7Jv0BtmaF0XeVldCDSlxjhllDBxf9YHl2Pyg+hVXbmXb30H8aJmMAgHpw
YVN8QyJJJJFe+NzaAcguZfN+yPOp5dkQre8hCV1CucE/p00BFaaOkYICv9QFpr1H0gKUg8//Qmxi
Wm9WEOrsycfrWG+p37XeL+ytybOEcx2u3UxRV1k3YlKEdJ1qjPalV9P2aTZwZFbzOVnIThnzEhPy
iutiAC+GVJP6joeVS3169rrhhlHVA39t+dBsLEPNcR5Ct0Cm4boQMFmGSvgpN3AGDNzyGA5DRWJM
AaNs4GbnB5O/sGzH2soHcoAi9K6ak7f7g/r+PP575z1eDfXGp/D10EPOvDFEDETbTjpeGZ/8EVJq
J9mrii0tae4/ezvRvM+VvWgYPc9B2X7TsciAPgnnXC6/WH2TNgump1FBvDKI4r/iCaPauh/GQzCy
dTj2Q5ycLdwEl6wU916B/afa+BBLo/GjE/BbV3cMfA8hQASN3+7UuJ2vmG/NpE9D9auY5A/9QdPI
QMv86uA782kMFVjGIgvyOzUbuun30UcpSYbkIYjFUjqbMbUxyuGceMMqKvFXpUL5SUsZKKtYFn4j
cm0w6gomEI1bnA2nuQ2T7zIY4gCp4PnfhinlqJ0rAbj00aV0xkf5yIlHDL6nyP9LtuQhIeW67kqh
iCzMKmWsxmV14ah69vDpeGmuSxP7GB+K+i2VLN9EHOZvWZzpD6HMDmUILK1nlwT2/X3GkaEcCxPV
P/GRmPXkrXzFcVfyGQ4D7gJEAvNBfvK3B3buQS9yyb9u5Aj51C7MKNyBwjFuj3kZGzQWhTUCj/cV
gd66JdqImk71udaSedsjV3IGn0E9K+3BtsTAspKp97Zp5f6UD4aun3Y1ZfaDbN3WAW08/hGTywDY
n/VyMNlUPNYQCyFALAyzdvEUGuz9ZPNE41nbv7lFgw4+gID/NAIPu/4N4sofI5pG6IhaLUpdYkUT
xYp7LDR1b0QJSxr5NvM53jUpGtz3t1lm4JS8DkjnPQY3Jtxajo8djFj6JDzr9rMbwxtW2u/DkNdf
9IkMO0xzyiFdU1+o3YLxw/qBLNq0gJ81/jU1Lt8wu4XdhIEr6TfX3vGRjo8t/2G3IcIxU829H/LS
g66LooMLN8Gwg0WRRO+ZjqAjXnbtQ80P8sGugmbj4CCKNF/Wv/RhPx4yPLkWVTz3LzXa209zgAVq
Efnt0k/bY6O106WxEg9yvjqtbJNvWxCb6WMNx+2h0wCn5LFawbRsd7JOhAz954hWjGj+uxFJl1Xo
GHR/XMOby3at4hS3BHORbF0tTpe5DccFsKxfX5T4o5scGHHJBC3WD2Nzd+vtYFOvzCrZZHpBGq81
jTcFpdBlHNjRUfdS882k+JRNRfdlApp+IZv2Q44qgtLbWkbHJN4Cb2064JDIkq4I8BGQp3av8LXH
5gmOi/AWQDtj00eCmy7ExtVC8VZdUCL8Ipp3/LJUIU81y0PgKjGX9466A+JskTRb+Y6XrbwBhjAm
9nvHGjwA3aBIIDvnAetGzHAgKQtBEMxwsFxEcjA3vxha1+/RyEDl3gnKtyEHeVNM6bQL8658U2Nw
cVpkqGfZG1rQN+fhFd6ie+lN+71zI3xqMD9YqBU+obYSet8sX38wrQwv1Wz4mLw0/dVo8zsmc9b7
3EYdK0+zfQrZwGwA0oYnN9fsvZur6i7qhwEKiZGuVFgGMT6XG+miJU2y9DTnripiaB+wRsyD5rM9
iJqeHChjNnYTt3ky5tsDehK63m0kVKJNwaTorcVC2nH94xzN/nGq9GAFnVZZIhRh9+x2M+UouzMd
NXGkR5eT6n5FCc653A+1VScre8DCRcbcjp0V+IXwiDG8driPQ8V8PuRxi9gc89PUDheF786NvvRj
VEkCtY9PnV2uK7IyF0SPrIs8G4Y62bKLdYXI3GfMK/X+oY6tv6bIWupISH8hm4GLyByZ6FV543s3
IZFq9pa6N4Uwu4eKIMJfz5/gHVEplvVjWVg2Yn3LTyG4ypalReoKrxhvI4vK9QhiPFPiX7IkjYXj
N6pjzkkTB3mmtuq7n3ntLiT/127ZoYc7tfG+R077OaJVq2mDVBd7T68ZdglbSBaMAyQLu5ioZg/a
NgKTebo10ZYnb1sU9UqOydFzuNp1i7NOhnV27js8gRGoG0M7+8inzELwYB4PdTLYr+WIimbSZB+Q
aKfdPCDmY+oYalB+GhfQdZrdbDB1agJIm8iQ1rc2mUq+Rr5uPJu+9jGZlv5/WDuv5cZhbU0/EauY
w62yrOCc+obV7sCcM59+PoJuy+3dZ/acqrlhEcACJcsSCaz1h6c+HR+tSsVyvQ0P/AC91yhy1VUE
OORk9LF1GN1UpXqDypbsaLqDB6lZSGDJ+qZY9T6WzFmtXTVpqQHCgtZ75DYRrb1Go+wtYnS1NI8w
Z7ott8IRmoCMHJKqBxC9swfWje/Zi0u+gpRzhL4fYOmjKz8MBsphVrhGYavdmzG/o+1oyQFIiQjb
Gj2zTnMndAhMxYnZRFCEFnnRdCdh4tHxE9W18hnYQXCOGjLnojuXIY4prdVuRFNM8pWqXBptby/F
5im1Csl2Fj3/kw3ZtmY/xsp9zC3+Pi75YDIdOZQJoPvNLLT7AXfIT/3V9Jz+O35kJ7yKW2fuH1Ar
CtOtGrmQ+8UuN572wOnHAfXvaesrjjA3ILxgtrGBn4bcrtk+NlBWrlw0x1bipZTa3XfW2D2iUFl8
6p/ifWoiE3a6OqUlm3bN1W8Ny/bvc33Yizt7rTtQ5xoL0Cg1/Gf0o1v2nOwyzDyObt9BVmjFgyJS
jBhuFg4ydQCgWtIt1HTiioJWB1h2xvyJYXEw49QAKJ+oxZubW+6+QPtgZSVJt3UmgYPRx6d8KA1w
oZEFfyq349sIf8laa6D+TV2xUlAkY+0j4mW0mtUyv4pJFBy/PmNEG2E2hQRQidqmK4UbWa2kZReU
6hn9UCQXlZC0tKEBMJGabgedFlvnvjTuY6Pu71ybXxWNEeL8VSSrP1JL905Bk1XLocRhUDQvh4ji
/0k08bdF0wNs4xZlpw6igM0nYbA13xRUkvbUZJ6tPoj5oRTh1pxgc6nkpzeyY7GRmTDAmaS+NWYj
o4sP5EOARC+HMq5BbJTW90uXOMMgpz+hvdGfTC1GxVDX5wiUQO593cTPLU/2tVINrz2suBXQYvtU
NS3bTAU1/SCVkydXl18wkTN/UrGisOEfVal6VjSpuiv6sqa06P3OvDA+iK4MS7fruk834xQgukzD
lTdhJCWr1G80JOu6au31eYSrhOEtBR42H2Vc58LB3ONRVR0DRA7shZb+lBALV0rFumXrYe2LwGo2
Y1/hyxjnB4FcB07WLMypOICEG3dYzz9HaQVJ1NMeS1lFNI+WRsV+biHv9EPzkerp3QHBLQH4qdjN
Lno5PPi+qt4NATBfO1UnXDFoNdQw9yUCWgCLaQZ9E6yU2A6uxA9gmmQMBmoVuo3ecOcD3BsdMzuw
oTrODsFkvXinvn9Elie5bkSGr1M2SEVOunZ8euITUi13WGqO1G8vH6uR90CU7fFGdCH24115EXKH
QxUWpG7B6KQ4j4CcNop1N1j5q1SNr46k1bd+qajXFk+ChehHOxF9cNevr+rQTF+q9mR1efFq2Q+t
ise1H0fDS6zx1iVIIifovu4j8lhzvxEV+p4aAxoNobXqM7k8pz342CdxW/EQpxDoBynILLZpyF+A
ghA9AhkRKoqzGYfQX34ZSHMUltpSLndiQHVcb+carn6loq/We8WjqN8Y8dIfaIh9MSPoXRaPSFKO
Z0UB7jJlvk39VvFsfKr46WXbTsOlpFIK5aYqinhS001+lVg9JJ7+W5a6R5Nv3kuP3gqyk2p846DV
tKs1XdvjERCeuxjbF0w6pOs+RZPKQBnjRGG1OuZd8cj2EFFWSffd1ViVxrrFFu9OHBSyCmYUmqck
bUhB2K6/swNDjU4gOZStnti30DXka/GNDGPzlq+fTK6V7+A0JlpA3py7URnXXpdsSoM7/2BJWA73
rC2VKDWvUtShNqrup4+Qln52bmL+nEI7vUqWmR+ZxRsGP9G+JRV2zpTwyShyb27h+pqdRX8/DRql
/+RSL9yL/ggYsbIwo5+lpj+XzmCRiuGg8QyFRTmddoAWB0/mc+YBKgbtuG1GAE5ysVLxTF1laNVs
ZjjSTMOzovIJN/ViFTgsgcQ/0qqHz83LqCjoadjxLdveO6ppxJ/71zcIlW5tBXgX1aC/B1I1P7eO
Vx4u/VVql4fpGs5QZptixNSubQzt1E+HpMwllE1DChYxHJJPfXNMZSU7b5BexYA4RGKGOEUWIl2m
oZWvm7J9v2CwxZwcVJCvGeOb1Rj6zp0Ujvy2QmFy+jkGvoU5lCPDWqls/1H2h63oJ31P0QoPr41o
otR1FaZR+YAHQXwS00vLe5oFBJzcO8md6luvg+/cO0CUcryXD5GbZwe26B7SRbYM0LdtgCKwUg9A
rzJekz7IF+L0U3ue8GnMsWV1oWl5tkNS0762pPpGfC8jv7GvgbzdKJgwHvuwSxDvQ8wuSfL8VPUp
O6GyXNqFYTzgrFnd5taIQjgUjaHw5CuTlNpSs+X82UUReF1j8bAVk5rfagO4YDwIDHOoOsZNEUGG
dFtKvM1g3HyMeW5mzi2uwI5E8c9dDnW0LqXoCvl0jcSDcgUK3EDntvfuwiQ5x4KHVljjXnOBKjvN
WN3YBcoO+oin3YuE5mmFouDZHY3+JjSTllu4/yrp0XAjuub+qNlWbAlPPgW1uZ8/NVxxtycfhADI
aa7R+F16pbTuDmMv6cUYo3gdpmF2dBBEPaFQn690is3fDR2BXD8BSlDDm3M03im7EXvH41DZaoaE
a0Rio6ymq8FP25Z2rK7c/bwMqi3NWbOYc6/q1L+vB9T/1mqL+pKm1/nu01Y1IDfb64exZmN0lfcq
TFAjNY5aiBi1IodncYuiRhce5Wx4Frco0ZXJCiQocq3znUwxw+LUNdWxDNUdCTbttR6DhsRV5Z3t
zCkPzMZgB8LjE+aHr2Ij8BFagJ5FRT14D61c19v0WuQ/oTV/CXXawjqOWvRLrIgwqPbmZZGlS2dY
+NbuslISy6XBVKCnDBHs+g/GSi49FJ4bXQsOi2CtlJZWrq3ByUDpwmvJU+UsSbW9K10VyJzlFUg1
Y8i09isL3FzeSe0V0kffho7/qu837f3gquG9DXwwMVtABn57Pz1bl/EY2FvRdCIZZ8HB+y5aYk6V
VU9DOIQnMclJ3BqxuSRcUc6UsY8Z5TV5ae9Uj3BcyFrg3jmVXMVBDIgz0nb+0UwSGF2DMyxcI1R/
tmtvWmfpYYHoX6vZt7kOh9V2AFGNMpZ0ccyySO/SeB2VoNRxFXqAIeT9+OsEMw9f9LDTmE/svLCe
jTjZ5g3e7NxtjNvIroEH4rW+7tzafyvh8TY1DgoGdX+DJcWVaiCu2uj9LzEuJproYy3zSo2vEerd
W6wN7yyva+6VSTpV/P5HnoU5tjALyayy52acIF8NYgViNIuRNzXrhBtAHwSPmayv6xQ8EiQ8mGf+
tmzxyNW62nlV/blbRoZ1K0fxezfRo+Ri1OYqHTJoj9V052Cv0DzQEAoIohHoKGnCkmhDVYwIPvqf
hueWSFPiVXQ788yNJgNIZ0LIwSb1mx0juBCxwzlbKrcyAICAdNHafLCr+jcCycN3Q3HJwPTPFWZK
u5Hq4SnrQKtvB/oaHkcRyfOHAWwSjEk/OwmUmmii25ydBEptLBEXE6PsTdVNE0bJSjewb+pUuTlY
eMreJ6F0U/Ca0kNQNnNTiaz+mwjLnDd5BAMz5mjMTslX/lWvVHiVhyBosVpUm3DnlzLijW7d70xd
6W87+EBiRyEOsRMZK7Uw8k058WsRjh7I8r5HlDoM3HSKSM0hR6mRfYhvFQ/oPae3mo42SaUF1Yn1
Vvhg2kgNT2IhOKzom6qJ6201giXxTWNjs+qBqNI2xzApka9rzQqtoSmhnKnKGQybfx/p7AFcF3mu
2Yh3qKSVV2IKI0aDadSTGBUevrFme/dj5a3HwoxuBrNK95FLzvuJSn2082PEYjQZt4IZkpoh9kfN
grYlaEuijXzqn/bY6qtmRKUZLrgNABIurpdLaJ0mKDuJpoBAGtgd4TNwL3oSJ0fQcooPp3hDwRbi
Ei9C7Pqf8VqSRovAxw60nCxcW0tTV1JajSQsnKHdzBjqLOoC0qJTjVcJpOMYp8MRt0Cxv01lJ97l
VLaWwbTd1WorhZdhHcUOWOx5rXTElaSIb0S8gVkgCxbd3JlI2x4oKL8isDRhiOXiISzwsnUyELRI
NFZ4MA5RuU5lZVyaFWu5+S2oiTlCw2CVIjKM6DjBmEMAgDveymMLj5yXUt7aiJCc29iaoG28b8kN
5qYYFGEiQkqMVQlTeltqJdz9aWHZlxhSOImurYPAITfzsb4UZ/yK0oPr6HDZWXfOS8552lDt1Wg0
qfBVAfJjfJr14EEbHqt+o6OITjmbvk+HrEMFLHWqOeQyMPQoXC34/mtHPdbf3IRat6iJZIZXzzCI
JlAQ758GRM3fSiGMwuGk03KDbo4W1RIx7EzFUzHgKJhs/crsuMDpGMubaxRA9G1nQH0Q/7Aae91z
mAU38F0s1C2tfIOSoDH/6ySQncvEH/J9F/XezeBjItINw09flpBZn9bwAYr+2kpNE8San4MQrNQb
mMQBpgWbfJ8vyCqUKSJ/yQPMLFIxXFFTnIcvyQERXSSjvLSRGZu3B4MvlYeWx6Z42U87BlxZWBEE
iN+It2LrC6xTQmzlEQW200La6CbCcuiqTltsq/8B7onNLuaeigFH2SvMJxRnvHUfV+G+Q4RwHU66
OwKSFce2dwJzu+qKHAUG0ZSkciUiYsD+tp1M2rGBfhaHrmh/p6QvdpcuGWzU2Rv8cA+18kX0p4kC
h8AsJ0Nf72QXiX8SZ4h7jWs9QTjq0icGdNUIlnmeD5s49ZKDGrQvl+90lSBbhxDcSzD9EAJ0yiGp
Ck42hBl+vVJrH1C2jKinZxSBXLR3e3bzv0zExbPe/RUYUPLkzo4eOy011mqmVUdZASpa6c6IzTqa
AIo2IGhhm+GMGXOQjTqNYfkkAGUCRubinpakqHlAlO0XcZObm/QeAXwfrG/WXCdd8KbrwbRU9+M9
ShntSjRrkDqr1MvtnWharvTTsofgWrTS+9Ex8CIUaZGxRRiqNhHmSTQV87NJN2nMMg19uRtN66Jy
WUzaSYnSBldCWYkyYrpsfHUjT9AxwVYQjAZxNh8KAxdtKXgQ/ZcwSXXLtZYWJQSvrDrjab+eCxlf
mrFX7jrdSZZtUnn33FDCJSWD4RvSeaeh8itIr52/sIBN/Rq1/nfMT+MZ4/QMoqsUUOCprS3ipvWV
Fjk6/mk4pam5lGzMrvwVN6kT782E1GlklN9bdei77yPAeBSiYEdO6AqWke+HSzMLBhLFop26A64i
7DD+FSf61GaNgoJ3Evcpc7pZQTlXuQHm9kLcmC43MDEqmp7jqWvMIN5DLgOVgXqIol97xZCtXaiy
K5Ro05nzLM7C4FoKrPz60s1t6HOoNBL/J7Qx4uJTaB0HN2BAz5iiDrdRK8mbzjbSozR2w5Uv1y7P
bSwRmjpTV5R428e27ZrFyIrsreYWP5OLXENZaGaao3Db/7Dxl3suu0JfNqWNWwBJQTwdCnPpgy94
kxDmiDuSkCXgw40btO5ezVT9jk0xe+opAj7TD1Tyu/vIyZu9444IQKuN9tLo1EamgCGEcYpHR35G
B089WSb3MuDk0tHmpnmSJlzQ5dDUr001JMdLjzj7FAqra4XvWL+89JGlWlnUBG+Csso3jQNYxTDT
8b7F2/HGQaMTOPN438nWcJ9XRsvOU+mvRNPMJX+vsrYBFejXxVJrnxS1K+/EoD7tRfqYbLdosmrj
Bjcab3OoW6PTKcE/EoOlxZqsTrwDgF7MK0l4nZHwQtg5CGv0gfGvhptK0ntqjUrAYQoJx67ZjVH0
U/TPBzELw5xsOY6RzqpKTq8yMFMLM2MLaKtOc93wi1zBsGmfEbMGheQZv+NoaUhy+hsVcsRj3PHJ
cXSVRFCpn4Hp4eseyu16Tn+NpCNTdxVNTlZOV9gIs4O2DR1neKEgj2g8zpyHsAmGFztcJ1PUYGG5
PkdN3TqZkr+jpKCQPl/rI2pskfIW1/rzimXgr9wEnqM0rOwE6dyxD/W7JgvDLXrJUA6m5ghY6K6F
qY4j7HgK2paWNWCsppj5As8a2OISHuZ44Krq3puGfa9rz0pbX4n584yswsQHjt0mRsmSGcOqa/HA
mXnUfQbqJW8xzYn6nhx+SL5nkn7PsHQXS2Cg++jToMQthuNp2Hf992EyPrAop9n2gNFNqBa3LVau
CkJ3NbTKjpLkl1oAeN+DadbG/suj/VILwGbkkKeqsRfrBRFWhFJ31aOo86+yRaRoN2NryrsSN7Bu
IUKAveCiIDbsH8NiQA2zDJuPqSIiRhGqnCcPJIT/zMB3FSV2duZo1UaH0UOnez4V7XzqFGfNK66T
0pU41yU/nntNKSX+EiWGv8SIpie1kNvi6DVJnHL+07o2/aWFqIJTH3xPP/zrT56yFHLcpvMk8Ydc
8hViQpek6EBbA0qQuTe5M8k2qAQv2zeB6h8ARL0fsOdgFNkHz99ceku7UPCtnULnADE0KcYkFoaf
Wm5sqwkItWzG9EnWMxOUdm3dDlHAwUVtnMXi3Aj43oa2cTWHu72X7pGpRtN+ig+ng1xppK7qQF2J
GWLA86R0aU0v0xZSu3NzaTLOAbcwOR6o1cFKayxi7NZFGtrWajA+U29iRh5OLZKz/jpiiHhIFtSA
upUbVfl1HWkFmJAw+VFS+k/DXP3WAblaj2FiQ0egdOoALd5nmrooZCe8xdJUA2SEvdTmfX0vdd+R
L4ie3ajN9+1kYSIkbmR85i2vTxYFZY5N2lkumJoysXbqEF+NeUstVLGN9RBEuM/12JrlJfZ2mWny
hbXEwq9u+CZ2NrIPPNC1xWQiMiUSWLhGmERCyyZ3ELoqq7NiLXIHYoTGZeRP2J85cABJgUSpRvmq
nbihdb8Q2F1Bpy4G+KJdgBC5q0/wjP4jRgwLJrappv8xDwkSrMO16t4lpfdgetaLOpTJD2fI0Hsv
qoekpX4BhsrZZlXmLYwMxB51r+AKjB52cPVgPw+pwXOHHEGKPsbCNo3u9r9HNEbyWJVhjcVlU13P
Gj49/KW2BRViKz4gZiH9M/Uhqisdv8TJU1+KUfvWlys296D3N6mSe0df6rMji2pr3Ual9KBp8Eiw
P3d/GTh5K9ovrbdR6VQK+SGe5gz+6B3R4smObqdbQKVd9wG2xPuc5vhljngdp8NzMrSDJ4Ub/AmM
qrJGvwODz6kI0PQORQB0czVynbTHLv3l9xF7s6nlIjAyLMQ8NvPpccgwj/mIFf1ziO52Z1RA947d
7hSlMX9GqvGaIQSE5qbib6pCLg6N1vl4A4DSoFarv06hRTqOCzdOflOZcyqcl6223qLsOqx5WmM3
oaCkw12xvA9L43uq2P5bjrv8ouuV/Bar3e7goc64Eum4QLmhNGB8CyvtNQhbHdySMuxkF2GZYHoo
4nqWk8bASQGJpvAhdcgfSmG192RLh5JK+Y0nFlLwlWIVK9MvWIqag/5UN2ChQX6jTJh56CrGQ4K4
IrjDaBWpZM3HQEL/l4G6MaLj5Ni2HO3cOPiKfl9pbnDXQfe7Jo2Pewsq/q+dj2FP4Q7NXjTN/NVV
yZN5RYomeozUJHcU/9XvSGrahladgtDWHvDJ2Yp+NOq4D0YOm+jpYtOL2KCgFoimm7sya92DOJh2
7CIKrb83iyGE4dOomGt9hJSgNoKV3feLjne+HnK3ua+4dVzVPU5yoqmOastCDq8YL5LOYFbaeyXL
EyzoMNMRg9gFkZQzzKUYFJOiVvWwFJOyvas37GD0ouerNGKQZ7XWnVR00R56hb/1i6h6Mku2IEVa
Pba22l1Vk3vdpF+YTwfbdIMrbhgxjwrbvBUDqSyBEXfQs1BctQqX/iRSiOiLv53bia38jLLGunKF
nOE0D/HmpV6H8rW4Copn6rkLs00nNdmmhSZ7hZvUzzqIkh84Djz5bpY+6m2hbGuTO0cYju59qWX/
Cij6pNmlLZlJxYo2sY4tLDS/X4Hrgp90wELqrQuTP9begg7se+MF6mNXYcPqJXwhQp5b27xOVaQ/
+vCIvDpcEa2rbkfI5oDVVPUZnZSfiBV053yq+Ij7sd82ay10mllP1Bg61BO65jbsH9HUD7D6UTOQ
1bH93JrmXvxRMFHYCcfIIbcpziKsztKjPKEQbNhJmexrN6KVFoaztwMTcfxpEDBHfYdAQ7/sc1/e
XvowC/w6y9DUaiEmiDCjN/EDYv3yP85qU0o6EIKrCU5KAfkyY25Pr1EOzYG7hXsEHOnfd5kzbgwH
xozcxSwY8bzix2Tx1WM/ACIklDc+uRQWsBMkpGeUTJ53WynrjoTks9Gy7/DlDqekxjn6NqJW7aQk
NcYyRTEtjnC05AahEabFfv8pTPSLsCZB8oHq7fBSAJAVYZ4SvV+t/7iaNV1NNKewHLz5YgRefHJ1
9vCxqEDywHg2KRhtegsRLfB4bAUkf7Lhtb1rBfuCR1eNl6LfiNrqMCAotIx8Vvl1PSgrdcizvRjt
+WMK1CrvzKHXb023BxbDxdSQuiukL28tmvlIPVyyS/cgml77G8/aAvwKb8j1jFWuWuaiDFFjHr0k
fEFNDWkHvXwaEFY7I8pdIxVYBC9lj3ht2mbDFjmJ4EW1o1dF0tsbK7WpF+XRXnTXSjHskx4nFzGp
8Hq4hLnbH8To39eWw4wl+/SaVWJ8vjYy+6+NVbc3UZ11/7q2Or2Ddpx4ih/XbtIXuSPHpmnH0dJ8
FFo4yHL9fqbl3EcsTRIiZv456VM8G0UgIhjuKtYihP2maARWGRGzezuu9kHT3MK8Dc66UjfKSkyB
E7SQOl8/dnph7BByfQpQ/UTmU4opHyKX1MqlgbdQnac7KcvZ/bu1shIxhmPYJ/XYYMSeHDTFfsUz
C7mHabo4RB9n+mjGKzIvaaL3m3SSXvJt1i6t5d9aeqfc6rF0z+4ZXSS/QiYhxyVJQDqprX2JEpNF
lIy6PTqolr6MuWdd2UX5M+2M8Pt0kv850UkViB5xMvrNT3Gi/DmZgv9XMf/tJcQFQZee+ExZIkpo
YUldPuxYAPQvWdrv4rQOHppkqkApQb4Q/SLM1RAaMFk8vfBw2fluHD6AU/uPMGe6mgiT2+ZTWNFK
bJp8ZKUvV/t40WFArb7/+2q2I9dr8aIGZa5VLmFf7AcYkUUD/AZRyBJNQ6+loyhzxdxe5lEht3AZ
FUIOg2T+f50r3oZ4IXFl6uLS8fK6lzd5eV0x2n28jSGo2y28QmsZGTaYCcc5GWGnX8uSqV+Ls7DC
C8WN9B6jlmmgbQJrUTiqvEjHut+KQFV0VmWxis2yOl0m/79edHo1L4v168uF6zTCyFa85seF577/
zUXF/Bhg3fxuP11UAUksW/7nd+trKA54mjR/BHPs1z//43MRF7VNud+KN375m/9vF/70+qlrJmut
WQkB/NaPnps8lLEtRH5PsvHQJdvpb0UTMhyAj6TEubKb5Pjy2r3NA+ojkxKfiMhU/9N07D7/Y7pd
pJ+nV2a2FBf7mI4DybjIw0o+eQ1JTHMCOUfa92Qcgh9USdnGokiNZqQNnRADx23uttG9R9n5H6GR
Wb2H9iZ8HBE6KMWvqOuWuhXEj1qm6+t4hPqBF6t9APgH/BS3uodxyr2V5dCxI1nU3Ox/ZehB0ZMk
25rl0UKZyhrjdNDy1l2qnY652FQHMcoW7hxqgDpOr/ciTPRbnoHNjqRSMm2xa2lQZT2Is8tBwwOB
mqP9HnIZ+BIsmq6t5cvEAgtIFbg7RW4J48Fz3lAYrhBG+dMMgXNn4Fct/P5aaVxnVBTQEIlBDAXp
MNlBdlcsHo17FyUxoHI4cOuTmBsCkvEdSXnIyL/RSAwfoADXD6X0JLbdopFLT2JDnqFS+/dINHwK
+zpHoAH4/v3nHLHQ1HWtepCrZ3FpM/XsjSNZ6N4PT/+bif98T/iDqUu/x8lTlptsKZ5OGBZIS2T9
9SvxDEPMkwVZ+wwMLTk69sC3c2Ir+Ln+OUpRTnBq22e2L+9R8li+xfWYgoKTAwQse2XvyK5xH3bu
CwUl/62RgWyNWmejdAqZfRgR7xPit2H2q5ft7Fs/TYSPqewrxA/ubd9+EeMgWT5PDL0CPZzpim36
W0zsQMFuAu2pGo32qopczMzRVgI3o0CsMnhk9u6T+AZLgfOzzr3oiRJBsVbtLjqxW8Ki8x9ziv5J
WFN8zGmnObWfRqe+yJKDVWvjRs12lS6pGxYdBW5CtnFok1af5BOQcy/5jflU1V5jGSkXKCjewikX
eZ650/fpJUdP4AWbeX3Zyk1yq41htB0jfJC1ZBJfBcuL8rg8OutRn3wh+z66rqxeoQjehT9yfS+Q
XFIQh8sg7Icblv3OvkFXdpNg7/Ro5s6LiFAM9TrTQGrmzXcpHbSbaGK6jTmGbFgBULylJfozP8OY
YOSxmss1y3QJn8mNHivuUgyLgylrVO8T6bYUIWH43JsYewOKCE9alZn7ovXkHaWO4Ww4ery2rbB6
qAZscXxQe98RHjpl5bQ/i9jH67r8O8+GJ6uNwtdhUMplDLL/ztP4b9aJjVlJ05Yb8dsWh9TMe4Rm
+alb2ZsRpPUxR4FtL7OAWHgkJer7YUD137mWWlJ5b8iTZqjUTzxeoWsbhs02UOzxYAmmL2p4+cZq
QgkfzFE/U1ZWUGoNvENYAo4cmvqx9IBIRpba70IUze41W/mFQEZ240XRsMzUdgm1lfLe32eZPqAA
5EUNnrHT2d+jLBfpYxP5Pvp3XCZX3J5s/FKnWV9jfWaFYv7f1/z6iv9TnJcfE8uTizcA1jFEF12+
42mOyF7V9agb0zSNpLnuM3zuY+xAl24xtuuANfW6qyLaeKVtKzaB1yK4Kzw0u2QSi2URKXcIdSVb
DaHVdU6NBWHE7yT3nHUWae3eT/z8UR2NEwyb6rthRwjMI1t1MuEj3uD31CzEQJxwsx16s7lN8UU9
5ibW5+JKkpXvQYFX6JHnxq4u9HZTxZb2TddXdQGID82YYtubPHMg8T2SgUVCIS5+Ckh86ivWNkuM
cS0YI2bl+dP+Lj4K/Pw0qQIxlflU9ZCNGlmNzWdeXsKPDunrRZ8HlvXTaGRV1G1sBZyd2q/l0q6A
/IBbx5FgP46uiWcARWzYyCjOVG5xjzcZxjjFr9SMzB+KJ52KouIOX+j8xFoNlMIAxDWMHZYSnoyn
VHjotRwUiGs6S/wgy7MxemD2SWCtG1MrXnPd36ZJaP0YVQnKhJWPd9aIajH7KGUbKmXxgJf3L2MM
3RvLT5A5DmF1qKrxVnkleWentB9cT43XXVHlZ1X24r1qS96+M/uGnakZrI1UDR6NXMNGlo/khzS6
2HV2VLSnK1VxOr6LvwcYcKCqVkVLVWtNElW9f878AR1MvTe/G2x9bW6ZT1TJm50x9tghepX14lOO
0ndOchLQ267PtQfHPAm1YNEAxiZGRgTVppFPYclJAHT795G/5qiQMWGIcUeMerRRcqNZU2pRX0mr
rwQ7oysLf1lg4Xnz3yPGIEsPIOtLv0Y4aoE/LGYhKYbRHlaZHZ8Jghgbm0u/DHAhNlEHr0lJ9Roo
Y9LPEXHRHeTCz58LzOw3pNgaVmy9cidpUvwekZm3dZrbj9iPN9uoJmuqlLp7b3vpj/lFmvG19sfu
QaGYu6sAKW4RRreWxsQeBOR3k2iWf+dZcXVba90Dtdv8RVaQEiM5wdN0airw9RZdGjnnxPaNh5IE
r+jP1MLad5JSwyAx8hdUCyghsUY7ilHnJUPP76VRAIMUMi7xvu1kL40h5Orqfi/mQCfbqJ1UPLBN
zK8lG01hbK2Tx0zpdUiTGbLZtzxF1xkelvifcjaqHWd+an7qC6MKO/YcqbhLoQ7f63yVZAO3io/S
mCh8iabZZ/6xaR4UqEnHQh1J4qXJQ9PnEFamLsDMNXWX6fQScmmKM1vCybqB17b6MhDLWYe2Oibb
GN3CC0mLvD8gYt0fqsjrD4YN23DuDMpkWSiqvRcDlxAxY44TI5aYchm/hIMctZF08LrVp2uLUyeO
nAWKi8MqKBTjwE3FOIizy+HSF/nhI4lb6ohGmZaLf4Vc+qrK/RNTG948b+j7nzX8zZcSS64CX8Nv
WZzI17l+G0o9+Jpc0/cpUpgzTGtsEgzoowR/MCBel1KuOBN9U4QJ6uoo6rmiXxzevQP+jF4GvpaN
nZt31qbhavGenJA2K93jcoklT23Lq0tfA38I0rv0Xf0QxBeDlbJxeimalfVFD3yhiBtyVe/HdhIQ
JnO7qWxUrKFJtfGWklaxmNvB4GdnxSqzc/8xIvpgo3sKLoVqdhZzQh37ybnTh+W7Dhs01nGXuXar
xn+xrS5cyzVSF33TdLixRZCHwTA9G65xI1Dr8H2vEVB6D62jDmcOn4S2BUf0H6GlIplL9rrwZt24
AnjeVdeGbxhLK8Qt/iL0POs7k/IiV8DAJfjLgLhAnIXjsmqHCBF90IoC59MBDVuOHbhbuIEgE0Xn
Ba5oqFW/NL0CIOU/AI6i73KFy1UFXKizhv7AHnGl53GzTXuAp4ptpnfwfNK7CNot/m2SybMsye7s
qE3vyvGtMj3nRjSKzjGuigRLC8tQkddXKa4DnfftdZc3UrSkkn9vJlp3FJcLAHeeocNtREtc4PKq
MXD3ddFCOr8o+Atp/0vTySaMn6OHy4u0vxitUKFMEre58p3SgW0rGOtla/zAeyPe155mLpw0VjZC
27fB3mXW/DW8St8iq5QvLqK/4myOa06G3EVz6KVbB9u6oDwlHnY9INVlNCgYaU/GZqLplHW1Fw9J
vRvfRy/NYAquUtnYW+q09HNLLFD8/he4p7dYq6OXILGU5TAm+q2j1BNulXSAW9r1leriBexjNYgm
lanji9bkj7gcdotx6LO3ocRgU4FJvMhLygZxgJ+PgLK3wAKsqn2Ix7xZq02ClEjltYDWKT5A06dG
NY0q8OBuGqnkp8vgPIGkeONWwzxdKbyOAiVMzsT3kxtVgkvzfyg7jyW5kSVdPxHMoMU2daUoLUhu
YOwmG1prPP188ORhsnl4x+ZuYIgID2QJJBDh/osqr1BytkdofAXOlnXuH8DlzGtpAo/TLrqlfZZW
p5fdS+uSySAySDTttTB69IxV/eEanQCfzf1+OkbLoN6F1bZuRnMbUREQCQULl4R16bT1UZpYQjwZ
qhc8YRSUvcXOzHsM3YWqj+dLV1A5GYe5+Mjjytp7c9hve94fZ2Oo/8lDIFRyMAq3vRszto09KgO3
/vRnhPTJKMKl2Gqqvr+t54rn0s8ZMvBb8zYNEB3JeRj9m9/iJOT2QY4N8maVjdpnHyrA/vaz3D78
dlG51LXZgC7JG2S6lx/5f/8Ia/ltO5hsSJp2+NmBBmmU2n7Nptxed8akHfpGsUisqPVOx/5mq8Je
fQ0iRb/LeRaspQlX370ouv1JWrgz2s9Jr65kZrtMVwNQ9IFbPUmA4vsglkx7OkezhX5gyV+jUqb6
AmR9i2EfRotTFj52yyEBcLWZzVDbSFMGJESf+53pgtW7TQg1qNeUWiG3LRe5HkZk0Oo2bzFBifOD
9MmViv98oO6E2/7qYjAm7RmRqWh9LZd6LmZsVJXG7bVderyFWFd7h1v9tFG1M4hwBM2WaiqZhewJ
GYFrfK6gN1fF+osUZyUgaNDPI02PTKmlK/dQjNbsjeuzAFvRTV4kvcl+HNvKvYp3y6je9mgnyuk1
Rk5/Bgo0tpbJ14EFTBsk+Gs4c2Bu+tGMyx2oA5Qb2uBoGAGmuU0ZTKfOnKNyJ6dAd6dTqGiQ6BEf
I6GGIOkOque+cF3oXZPCMwHFFcvGYr5AyKSKVwW02gihEiDsfYs+5q1vRLjxNno7+7/E9X+Yu1xv
CEBgiEVykOiorbJtC8pC+/zbWdEk+udRNbPVXOn/NTouffMy+r/HySgJix9xv33G7XN/j4vQYCsQ
4l9ylaIDMlrtBluDiDo7+Uq815MNrG60K5dmkzewfzoHc/uwy+r1EuzkevgkqiK3YLkcFOUfwTKq
t19YcHWPpWbe6fh6v8f1MN7D3Pi7dKfmPcL77qTaE5pEy2CEC96dqrkpZE9GUztxKMlrzlZGc8/C
ti+zEQNYgrtxXjABYXlkSVm/57ECwlMdAx7by2jcPpto8j5Ka2hyKN7W+BJ6TvsGXkd6i7y1n3xU
c7rJ9eDRImWjGHW0U/KoO1OgzU4Ym+GQRKHyWY0K9jRGa3xBZ+fkGIP5j9H12xxt2r8g0WPtRN7p
xbS6aNsEz4tYHhbmQX7ONTRIlpauIKICvgD+sbTjSW+p6E7x9tpcFFTkbBgV59hExv6aXQqUYdq0
04Bg3KDB3EM7Gk+97t6MZmQ6Z3Qdo7UbGi+ek9gg1LQq3JE+YBkqay1fmf/JVM07stZpV+wzk5M4
kFhqUezqYa630gxapccqdPhnxmkDSpN10jK/fBHvknl6sCFof7U9lg5RVdpvcWaMm8YzrIewbE34
npp1VIouOFshWP1WNwtoWZW7bgtn/KhS//uAfO63JijWrrdYM2jOsPfL1n4dBpbUrjvBu5mKO8mj
eKn+iIDt+IRyafky5/oh7JAnmF13gOYAbFZyMTIpx5k4qYHd1uuwSnFuLxsY3q3uXLopcC+3ZuFW
Kz+x2/NcKeYMrpG4Kg6CbWIZw7oO82GbFKq7wrCsPvuB+s2IApz7xhnTe5/98NmW08nWS4yT02qb
Ovwc9ehcAPjwactZUQf9vPyBedd4QQOdmk5bTXnhhA20co8bF/EEZ+279he7rcZj2Mz+U0Hl5H5o
TNBWlfIkXWHvOYcZ6sTKDBT/SQactPM2etCw31765FBWdrVKfGBwI3WdeDFM3GRVXD8ESG+vM5W7
vJ5IZAbl9waP2lVn9/ablmC1XVVtcm+gFXkXNxYbuJD87CZ05+qTWzpvluvm//Q14Pc7JYayicrg
jH6FOpJPRUustLDL06w4fGr8GEsqsglITwEsBi12C3XSQOFrGiuHLOlDvEj/E8pVDcVNXyNznlZJ
4Q+7qMCPqR/rTIViF61RInmxsWjDwEStt3qlTZeWGgtSZ521BzRr8NZNrLXvk+qF9PoEj8r8R0F4
2I+U9lu6UFKSvKz2TaV1G/zJKvbxuNI6tVtDgsXyXtI3mWY/qw6/7S0iQGbllwjLdJ9b/llv+aCz
dMMXZP8LT4iqAHwPdonoPuLbQFr4I9ccAwmiStm0YYon1JhZr10f8b1aBByRSTUu3B7nbNF/lK7G
ULQNEurrUPOCLZTI8dko6uk5VBTSDo51kS7Qld3JNdpv3IhFhqYV6k626zV7iZUQVNi1lte6NIJ4
qg6Gjsa/NOWggFtFoRFjeZnk9XX84GDLcIvIazirZhWH159D79yPeAFIACvtQQPb6b2lKdV9Aztx
3VtR9FfgK3cq2hDv0CDsfdFb+p5XX/CRukBalwCZOfiAg1t1XHl843/ql8rZ7SBap+gWWevZ9qvN
beAX8VXSqsZZL/d+ays7cJs4E+fRL06jJV42CAUW3VFkqhsEug4QINW1MIoa/HSeY/gWWUABqAfG
h5ITMipIuwDQx5l8ry/NEnfSrc/zhEcasiq3UdEOkFFUbEjX/gyWZpI1xZ5kKJa8bnFx1Vn/tpzk
oG3lJAiy4CVPbHJvq4gNh21tim523w3TpraOMuZldqP6DEon3vZRE39uwEMMCuz6McY93dGofba6
b+xBodiHss6TZ7vH7E5C2JXi0T47r7nO2sYwdHcTUXv4MDzH2EyBNR2kObWQeTqImBdpema75bmr
vhS6Xr14ZsN/SVPeZ7wfLzG+7ytp+mbfHOSStcGf94eObWS4w9mGsAAWUO2e7DRrT9ng4tzYoSqv
6GBhdeWLhczINh6UiExmlb+YhvdXiSDDpxS/BrStu08xrvaUmtT2cVgOnVUjweiWp1u/mdc5a+dY
h1pBrBz6MXIfkmJ365GzMY2RS6zgeN4GUkoiR30uP+WdPm34Y7drPdCcOV+ltYb9SR0A58ejHSuP
0Iz2BVLew7QDl2qtRAkYoZTpFDjFm7QmLW6e/t1VLzYyyjBfo6T174l6TJp9/XOSsjgRTuWo3mfx
D0drZPWe80n370Rk9qY563qzv6kyJIJkoClKnP1SGzhd6oS/B5eZrd9n89c4JOFuqKerIIC8zADI
1dmGJWmCVM0ucYd/8FSzT7rrWad6OWtqEKurX05lKBoG++RTHTwUZnORrkABMmoNrGbCRMXeN+qy
O9QBEI6JaQY2rxr1nay+/SIdc9sFaFJiSzeMGQsPvNvGcGPWZbEysVk9JWzeUYX41xnW1j/6ANj8
1+htRuCnSDaqE+jcP8QN5WNfmxGlRwL+91D5wFvcbz+OfGBgWJ8QNhiPhd8oFzlUHvJFmtJO2K8C
K7kNXJvhyIoxKQBY/pzxWxyvUzwu9cutG6NxZ13jdMYToqpjBXhBWVGonaqTnMXBXOJ5uLSvp7dx
zBDatRFbxnWODLgpCeKVnMph0iP3EBXaoZ1n76HszfoeJsMqhKOZbVNcD3dTNODNrBXeg4TIWTgi
9okEq3G4DTRJd53bL1e69ctFSqfO178NZH0NNmq5iAzI1as+JWuBorUzq58rB6vEOGvKQ1KH5VaM
FOdEKdZNHKknEabzrGwTKqn9apgw6P8wSaJ8B/gL397/56TAqs2n0na/U0fBpsD1UC+hmjNiQf4l
hl2x8WynuujqaJxrdG345oXaZ2P0durcxd/CmgdHH+EDoCEOfkhUB0Fx+BzPpZGAJNWcBp2QbL7r
BixbhuURWTeZ+ZCj474a9XmRMeovXWCn76pe+sDAPX1vtf30bnn2SQLaIAvXaRZ1D1U42WdVLzIW
2Un1F3JFq5wP/UKZXdlOUFzutGEMXnhcfpeZ1kIltKpZfW77AufWsbXQr076LyayPRJBsqtG65JB
mN7oBBXhazxaVweMXIvGg6Zj/VItILpZx21Ld+Fg2YMavnaJeZB+CZsMfKysBaqnuhqouw73Gd92
Arnab2EiaawtV/t3mJ5mn1icYgrN7uUhmRCWU6ux3+AkBv1Cksq3TkkqSy76NmAAaEfMj5z1LUnt
xZhIZxVkeFNF9ZavyrQvrNrYV2lof0SdsSXdP39VfNSbOghbZ1VRyicrzIpV2EzqV6pACBIUKOR2
uomGMYi4jcyYOtzd+U5+ojhZoW5zjBzLR8HE1t8gVXjXpsh43ZpXZSiDXZdnef5VC3ts4ubYDy8N
7l6rLnazRzud8sc5Qc8aTPdbktbT8dZv4JJ4kFj+rejHjf+Ku/Z1uvEjZsiqCQqZEW390QJ3r0LF
KXj3nG/NGNM9aXqRw5t2OSRj1jxxc6/NtM4eIFI7TyzYrbtygiJlpR0srZTM8c7y8moTtGkXr+cC
yCDOD+X+2lYq/asy4IeJeITzxILLecqw4B2rMHyUC8I2r+6RTdrLmMaTaFsElb8vtHavFuX8z3Iy
ptb1pP/PyX8PSY/aG9t5HKKr06TcG1k4Fnfs677KDTGLG8LPPonAUBT3bj7jlzgJHlqHW8gr/g/9
QFOAfHhOfS1eSO0h0v3lVaw9Sk3iuv2W0kYKseLO1+dHu6fEvaoXnYZZGYdd0Bfauh+yaaU6GBql
Vpi+hXGJMhswdjFErpGLuRoi27q6HUP/aB9lv1JhVbnpbUe9+J3WXjAkYWsadeHf9R3yd+3qx8uj
gIVwiAHwFCsvyrIT0J+lMhm16JAsnUHSZyc5YOn840yavwz/Mv0WbmvhvDMbIHHhpFxQqOYlhh2k
cpk90i5BXio7GXFtLA02ziICG2RwFiTmGi7jhW9oFyrn0rj2GO4qQBDl0UehCkkd514ICCFA1JNt
dX/fOAk16s0b/lbdTiLmYCyPbpfd6yUaSejlo1uxlDFQQftPcyG/ZdH8oylou1tTEHK/BP+cmy+G
U2pu5qidRimZTqhDaQWjsSzmKd1okV9gEcB3cIcXnr5KKko/LZg0+86c8vJMITgBEj8H3g4Ji7+u
TX0ZQd8pte/QfUNzwM/3jls5uyiIrDdn9qkAgcHI9O6tr13nLfZCeweayLiD+50+Rfz3VvGC58jh
N3qgCL4GbYMOTqtlFw36IopM47gJ0DX+0o7Nmh7773Jqca33tfypGjL9zjVGZzeX1ng3tFBCqi7/
YpM4+Ga3xWGwfftzrSBO4UB2QmtULU9NRyoM4Uzv7WcoQKdraGeafw41/PJ61dD6Edosod2g/rhq
aY+/XDUlVcUeBKRDMY9nBzGfAyuAZ0RVvXwTLX0yIIdRLcczqq3jObONrdaMMGWWLj1IoFf+fjol
i+tllI0bmfyna10nuuxaD9jhrFG3w3a+X01ukC5Gg8Zbir8JW8YuOfeLa/FtVAyOZbTsjOTMJuJH
8OiX8aZ3ULtbvmgKyEeAY6mZnfzl2yiduTmMK6dkE3jrS+TLKcNykJHf5v0SA16+X+FnH3Z3bqkb
+3KBTSUQaPZuVrN47Ez1+XowAevZ7XyWFl4Qyqkxki9XUNbUAwHsdG3ayyjK+cUzIpNyMelJ8wwh
0ypT1oh3qBkIxPSt/vfVKq52hXTdriYXKLsJYnq8jgX/VbCx3rXuk5sM9b4uqvYxrdGuiCJ3fJ8M
uLleWBl/x1W7baUIaIf2xraq4JvmY8Ral7r1roZFiji7qj7muZPtrUTtT6XhlSfKBPW+dWyYH2OB
gSFbjQc5VOnk4Dzb59tbX1A64UPhKe7ejhFP/m2Au0nn+co2+udFZII0NS99CW3bv5OW9LdTeCiA
1ByzxH4KoaU0664KDnoEuGesEAOZ29RkF+RVB9jI0aunK/Hd7NjlWkY736me9Lllw17Hr5EyRa/+
pHzKIrsAGEp8PPHDY3RW72Sws9zxpJf83ElnNhihhQA0u/7lOgh6GY6Pr8I3ZWpn6sFet6k4S9Pp
URBGoe9JWnUYfU4W4faIitXOT9P5aSLvsEEcF21xUsYrG5GEL6yVX9Hgmb87mrcGpgSnKAujlZYO
/j9pVz+UZaZ/nSuzWhUI4rzjmKaDP/enZ9ae49ZTa+MeCw4bOXNU9mp3no8D6+zD4PnOJVg+OTbg
OPVJyP5Qochp9KVzj2S6ua8Ms8PQjpSv2QOaNFvLvGSFGe+wfe+f+jBON27TaW9tkqC373bVF6eY
34Jm7r77ZY4Mb8DP2o7fEk+JgpWimveTVtpf0UdlYaMn4UcM7mFdxpr+LJ9cZCBeFS3TNx25MWNT
sjJHwoMXpNp0p7r1wkerp3isDIlPwdwIPptRYZOZgaOel20PfH8+WDglf86UQkUHpkBrZQnLkQZT
Vat67uu8e4AezCJz6Qej5WwyPVbvnGXWaHFXa/ZHu5DaDC0Er5R2xlp4a1OB4NWkDfqpCO38k43L
8EJzc7y+OGl9aayFBCdRPURE6Eh58cnCwPdnFDUzYy1stluUXMvNrgw6sIUF+Hmi0KNU92E3ptyT
wEHySrXWRWzxv1mW23Lol1WTPZGtuw1IcLDMuA1MshSTzvIPl4lhB5/g8z/KbsK2Emc1OHhjACVM
3gvkRKTf72znrrH9AdVwLEMQdWwx7A36V9Njv+oZ2TOM4v51yELIrqqqnWTQ0QGPBq6l7QQKgFJb
f4fWJRIVy9TazNoH084vMhgUinJAIUdbs7xzrnmv3PS7vV8781bSYGPKQz31telOmrWif6/6xLqX
lpEWK6UJMxZyqvM0Q9iVBNtQdeG5DE0k1wqb6n7lWCy/8jas3rT4zaf6FqyGcHpoUaz7ouEdvW6b
WnvWIA7sGrMczhpSgEeUedU9v2D7aLRzvKlZHnwYffDNybL8k0N6C4ccMklouK9J5sxNv3J1td30
MYwoO5iilVJ4HSp4UbajvFScHQSATiRsnV2NF8XzjPsOFbRSQZS3PHq6af7j6DGShm77Fxe1Vl5X
KltntlW40aW7y0rS2rJjoSiBzcRYZIeqic2z7E5kQOIcFHeucYVsXqY5P4S6Badv2cXIvqceMf7O
Q/eu7TEkEZUxR0TIal4Kuz92dnXsrq5BEn+LHGpuEE/J22MOIfChQ7Pw37YXeoF4A+KpZHcXKwwD
SbljHA+fI+xTD27P1q6rDOQC6zh6mefp3EdeeS9dtWb8iAjNRRgjqtRzY04/Ro3QCw69bpsnJ4ws
3JsS7T3riv5QWwap/dJQ3/OpUrcRbjV7Ge1C8umOYfZHGc2i8h/UIdp7GSzxvAliI3gxEmR1I+X7
9QpFk7HHKF6uLY2XOFoSfJpKPc6psWhHDqQ/Kl6WriWNfWtKGtvR+DQZlTT2L01Jcv9hbhbz/ZMk
9y/BocrSerlUsozKB+XYeO9DfhQnC+1TrlCekOpchovAFvxucpCSnhZnX5PG8R5UtYrenJpVx6Kx
73olW78wDnaAisyPPnZOAGIHii5j+ayOi3fTaHz4UYnLVuDmG4vaz4fjOgnC/KZ/19bREVtTqIaq
cefYVvMMK7x9TvMw3vlzosFdpU8Othl8ViPVO0lLtWwElpmU5nwJ86J7VFx/+vLa6un4JVQGhA4N
o95PWXqa7QL/dBxDULdqrVcbL6BVZY3ed95GqJ1N6ZCvrDJwXiM4dtskn9Mz6tbJeVEzdKf5YUqd
bpuVQFQGscSTdhkiEXTdlJaxn+6TNCzXtp0/4UTe3YvI4VBghDy1PIulacVee5d7SroWkb0cW88n
39a3ZcwbHqXF8inxFuqxiemm+9Ph8uZ1OS9AC03AGcFsaFvXclC0unXKKXksUsVymrMyvAbdruGo
+AiYGGgj3llsx7g0PnQejGu/UOeTNKO02CApZL0OJQrkal9+tqLE/HBVozx4gXeYJveFquQxXngi
Ym0kZ9E87cO4qy+3/kwFeOIZdf2LK1Jpqv7OrxU4a8t8OcCoMM99XBzdDCu2MF5SOIt+JRUdc+OE
trETUTmzQ6qzmby/M9eFq4X2HFYg0BKlNHSLlanqTMFuiZVB6QpRlAtc23jwjGp6vGI7kqn1zpJE
MDPP3s9z06yu/+LQ1n60ZbgzgPChyvRNVOOhmaVbqjPVVfM7dSDwrmo7fql5/R8b3aEZZml01rBV
kxlVZHkPdVFDuGvM+tB/qr1cgeEz+E8UWLQTb55PQ+H6T6DG/Kceec0d3FdrLX0SCzgINc7CzvfS
Jwf09t4Crw0RLOBCU6gaT/6XMEB89yq5jqZMsg67in9KrQ0sCDgrJnfYx8sZ6jQ/zqTvNgqWJ0aM
MnFOfsvGq5nrdkvG33mssTF4dHCJoK7d6yzo6aOmzkClRpegKu6kCxGQVuHFhUd3p6v314gl1ihh
2rnW3Nzd+kqzHjEL52mMsR/OqpCh4/qSGVaFyYNaI5ewtCme6ceejewvfRJTSUwVxK+ujuKl9NVV
0Yyra2RQuObmdl3LwHW7QgpJ7dgam0qqPHgjO8Z2qLK/fQz5kk61Ppd5hvPUHyKUATuRIbKvEY3K
HRCy6HzquvizF+nKe2Xj2ebFOTLcsJqOkx4Ah9e74qUyoLl6BYYRHvIi2eR8ryqdfdpwt9JK071a
EohSvFGz9FRqFx6O3FfS6amxtrIsa4YQhvy83FMycJ19veVuM2VcIm+zG93tER7y63c9yDYVskof
qeZGd42P4XDnxYs8lMiWso0poeuFiNq0AFY3U2zmZ/DVZIzRiFw1eYWcqXT+Mi7x2E2RUqmCvWnr
w52EXKMbC0h8YoWgKZ32JAdzhM+ymu3YLFfSkamIKtvGYmItnbYEXMOu50ExtSdzSLrTr2MyOWIb
UhZ6cPdrfFR0qJyBEmlPQ83Gd1E52ghkOwGWg0I60l4OeG4BdUu/gLibXt1nQFpOv/VLhGaiGbTM
lMHb9HbEGkOxvG+B12knI8FESs7+1JQ+pXQo5cppmXjeJg65QWSekg44DE3+I2/e/jTyNjm1QPKu
Z9LXLAO30T/1abqD1UYx7n6LVdE50clhjZVNhlhtD8kMqpq1Zf7QmYNx0Fk1ni23d8+oExb+rmxB
LGW4fK2t1gpRvrSH6Q7HTYtMQD5F3zNXjRHf0z8JnZJ33Roru+xva16wYHyZngF0w2I05+FY17N7
gYvmbrC1yPkemfmm9Kz4eW6xH/LnSt3NDSvydVkEz0pjzPwIKeaHGJw8VCVc0yVWDlow2AfwytZK
mjgwu5uwB9yPwiXP4LF+AIlhvFXW8MLmvH7Ql0XPMiYtGYNh+Uvr55hELvPMyrn0/ZgCwDSGy42z
cOM3IArzPZjVEV4NEXK46dVJc4loa3j4JBX9XaK7wV3qNPc8fvS3WlUxzgnq+3pJOkVzmT/+HCsT
Jz5jDwDtgiStpeNI3KlOQXWvRX1VOnMnVy56nZT7kbwlLBmatwFL8roqLmxWk6Nhz+C1S06bKGBH
fSf6TYO+KSOr/drN47QNbac+elh3PCuD+l3GvWwReA5y+ymAuXnCkzDalgNkH1wszLWDCuFpdF00
xePmQQ5YRzYP0s/25HRV5pKBn30ScZtQKXCykDjBIAXB1hzj00+Vhi6PV9ktNyhNx7HvkkgFxhZk
2mOJ7sYQYmzYqoG+d+LRQxmaKNS+l21Txy2mxxCj1S9k0hAmyVv9JJe2kec+dGM3b6ylQFr0xgkQ
iHmqTA9niaXLQ7/r6Oo+QjZ0yaFb6qN1oPZ4HimU8n/GkkFW1ybb7BUo1mIbBwoQzChaLMla6/Oc
Ga9Zak3/1NU7GzrKd9VsHVinWn8NYUZNt53a93EIllSY6z4aJq+Joeizc9GE9bF0gP5QhNXu5dpl
H0XryQ7z8Wl0wvYBmU3/EGAwsx14In4hY76mqqp9cI/4h1Jx2Orp1vhFoT8u6uSCNNunrsXoqlkO
ciYHp1dWXeoqRzHAkq7R7FQUR6mMTbWa7uS3DxEi91jFXeSXl79d6VfDXRQNf0sXfkIqqhNWqq3L
JFK20ikH05rGlR1lbwZQwIe6CTauk6aXaNFSli6sEgCiTf4BhUrT2fTW8Ajxkw0BW08HaHA07BUN
1B8p2xp3xV00DhYmxSpZmqwdPnvUqvCX/IQuSHRsTB/N6UzpPzdG+E0bB+VRVWtUK+qO1f0SjlJm
unGmIDqhyG6+2/a0Rjt7+Ez+xtzP6DftZHoRNke9VrtXs1KMMySqai3TkbHlmYb916XolOhF9zGe
XS4rP5SSuzPa6bbOLYY12KK1vMYVDW+uRcFJDjBLZ+wjn8VUaYxz5ZBECS4KPwP+NGl2rpMkyo8V
HD3c/MckuZDjzJSbe1b0uhd/KDg6npq4r55ZxH1Pi6z52nUOjuadpj7g2OFePG76dcPO6Guc9M+p
2lSvcMSTY1lF/VYmWPPfig9wGQhYsI96LTsAnm8+8i7dyTwrjMaNis7EKWzhms9oOB7ElRINa5sS
QWxR+vqXXWW1ctBleZzipjpfS8b4ceLruLx81eUQO/7JAwh7lFagus65QRErzGPWOl7ubKchwAdq
adayus5S+2vnqdqd9PEI8x5cXU8vZtpupWtalklsZ9lkzwaOXgoCUPJDykHSB3Y3PTuJohzlp73+
BkFQHBJEAw2EAtLQfBPKTBH4wcPPVj0X4UNU2W9CtpEW3gLX1pDNoUTOoD/wi6tyNF71RqHyW+gT
eiKF+UnSVV1dgWCnwHSWXJYfe9rGM5H9lFGLGu6hxcL8mukqsXW4t0vgyAtJRg7kHtvMSV6ybg5O
dhH2qxZUEKk3hV1UX6DQV5JWkgFpAoSoXhKnu5jGxEt8VusXe6xDaqGwQmRQwpJ9iVA2InZcwQ6K
djN7+GNJuFPE073XjOfb9eQji5jynYLe7BCF2aORkOUecnNGLDvxXrXEyu/iGHc6aS5y3Gd0rMnM
L6PmWLmPjV4epCUHz9w7Fp550qBWeo8s9fwgLct2WgyzalZXy2RLn6KN33aAJJemfPA07i3zU+/m
yHTPaqLu+wLfjAX3DoiyjtW9A7V8a45xvcb612S5VdgI4jTKka821QuISQUCaBmON12DfEMLS0yp
GpipfZVhDOIVp2HB1/ECf/RVx310tDZ/r+F8p4XyXkwW/MjR+iStPpuLo2H1+lqaXRcujqlk366x
ywWjsT4jq9ff9+Fc3ucKtpiIezXb1o6BOMY5loKhMSKwz8Erw25nYWWF3Fo0PVptNF10inzUj1jp
QAAgtwF4hYcATeh/P5qSKupq5b+aZqT9CP5trgTLaJ/HFoZuZr1la5td0NNNL41vpRe3rs3zpG6k
W3puY90SIH3c98lOw7R9JaO/XeMWB8AtQ2+413e/xQ1qAxpfGfZZqDg9a2U7nqHwTc2+1SiSSNn/
mn+5df4CPtFDu9lT4Z+XB2gXsiVGtkAYHWXn+HiHbAfLDy/DnLUY1f1o5aNaS6tSvQRhjXFbIt16
gdDlbhzHmj8N+Xy2lnJrmmsvXdVEH7nrDVu31uJzoWTTpnHN7/1ivebq5rDF3hyO0dIUY6M4rp+b
3LHO0mVAdbsEoXEvY54bYgckbjtN0X00CljXDh+02fHU9wIq/4WCc7rq9EF9L6uMzJmimWsZ7RrD
Wu6rcGcHtfZeqQaGpo2jHGS0DGfewrM7n8flUrOWPARe5j3KYJYcvLR3335+XA+rkEf6MXO9AF3E
ofzovnv6oLynk98/kFH6ai6i/bOFKWOstt1GmspkarCmSxDvrVZ8ON3w3bEU545ytrItx9TeOMVA
6XE2cwShO81muTeV/SpE3pZNJ36EOCuSjQ0Ce6N3dwZ5PaD+GUSiAROMkxV10IWCeGRvspw6Xovp
SksmzfM0CmSl/iHmrFfzVjCt9Ra2u00SY/k8GRqRcmeBqJT4r9qLOnZnnfeSW3An3B7tIg3Wv2QP
5FQOE9mDEyvvlbQMFb2LvZwmSvXXBLrwehXp+iU7QXELGM9Vt9jm4bNp8dB9UkfXfOoyzJAzXdV3
ZdqAG7ebnDy/lzh313bmpMeunbWLRPdd2cAoWAc1KOe1U06ImRXO5Rqat8BhypY6ssTKAcmrYudZ
eYEpJ59mZ+5fqJd8Hb2WRE2ILzrKPZfYSzuWfyGvRTXI9IPWJe6jhASuEWwjfkS8fC3nMVgOC6Hl
MNQmvqjLVWSgc2d/saDc3rqkXwtZmG59KlMf7RRXOzgDIb9ONT/h0DmstACt3zBPjxKRxVW14/sY
HAE4zE+JioELufX8/ycizGAnRBkbbsvVuHdVZ5M6GsCW63Eyo+jOUrSXX9Au11O+CfsiN4LTFe0i
MJbU7pGQMuGTKcWOx376ahug0Sykn763ESnuwv/eFhYK6U3evbE2Bd7jk7tHrEw71bVV7IIizl55
Zv+YZCMO25r+d6+GvVZmKqbj7K62QWXO56HUfkzSFSs7WTBJrkx95LTKXUaC+sbR/53Hry30f+H7
46+Z1asEeX6+gcqZp1q98cPSeu96KNGmoQTfdaSS+SOTJwdAca7K2v3ieoqymrygfMl73haAcFCn
S30k9t0hOGCD6jzIleAD4T0StOoxBqB8LEPtazlM9ZOwm9OlC0GVa5dYeUvU0iUtCZUuvcOaquFW
lq4py//KR9wnYYjsJFGVS7KrtxR9m3N/U3diAXftnJPoS5y2zt0t9zWU/KZtnu4Crz4Wtq8PAADt
CMjnVZsDb7XkgJnxXkv7+Svv3Qjn9X4+R5mpPzoDNFcZiJIohOjvJ89uE5FbqlUD6QtmpD5O5xBL
P2UD6mY5ROZDPdnRR8tOQUODatU2RYz5ufE/jJ3XbuTIkoafiAC9uS2nKpVKtkdtbogxZ+i959Pv
x6CmqdOYxS4GIJiZkSlpuorMjPhN/1zP/UVYp/1CPS1w5iGN/SY9dlW9pZTyHoWHOiXohECnru9l
sBoQAqgy0znJxKhzojN+64BFF0IsT1/3amYorslc5Djyo+PF2KrF7p9NpESXNW39k/Kfttan/vU9
2Bj62rfi6QRmyRPjz3aav+QKRCanDcObXKJI+VZVhXW3dbGNCm9ToiF4khcgZ9ADAFOhFh465Ztd
XGEoJ6trs/tkMZST/t4p/mP7PM6G2VWPc6F5BxRW4le5ZC0PuySJ43tnye5IX2qcrSZoX6QxBVp6
DQfrz23OZA6/OdA7wr8TVBJ2g5h0KaX2VYNo+BbpKRUC6DUIopVs4EyrBPDY8Zgy1fANHqqBmW3S
kflbRtOpgkxi2KhJUPZsxe6WvVwG5LJwUVkZUad1euuv1HioFkOgseqDXWt15m+qEw1HUALOg+rC
5dGLoDtlYQvYMvIf0YzTD2lcTyd97OAfdXXyZM9AyZaWXIo0MXZdR4VDmo4Re/cwHMudNGWWZuvP
SpM4N+nqrbC7cysXvP2yiNJGNbZrl8nv5tdZs+s3V61I35T6sQv06U5cJ3PXevYzZXhJ56Si0jif
xXXSb5PxXmspWEmzSuHq1Yt07f85yU3h6k1LmWiblFN15lWla/sKnX1ccsE/iPs0CmjRZdDTHBB8
jTe11zRvkLbtGSWcX2OHpo8uMyqJ+wCnhLcutCQ2jk3SQJ7NkxDxVuWggtqr8mcgiu4xRn/xBJui
5+GLV0riYhhyJ6yj1MBLPK3tiwzYYUs9ceMfUX/MTgo0z92nkU+3/Nb3RUM+1M+sf5bdfpZaY9Zp
uKOqZMdaASbgcE4/r3h3I/utn0P7uRyQJ/WN5CTdllvE18wPx73A4NMp9g92A9nh5yS11jETzTGo
0+b410kS5aaoZsmkyKy0far24zV0ANBrI4Kv2J6Qyi+Tt3rh52V5ZpwNSq0vPYxj9lSEILuw0yhs
/uGpg7FvMBN+KvSI57de5CcDhtV733u/DUrQ/MW7mdxdN331Rgx+k7rRr2VkYFIL/ukQ41f0+/KD
qcp1Z6fkhe5kCRwmr8yOlqaO71OfYDxQAdTWxxyJPBuLl6xR+3sZnXsUgMwo8G8yWqnBfePp7osM
2nflNLbIfNfJK3vxi4SYVZM8hjFaW86y/Jw12n3uc2STKfLDw07V95WZn003NX6UPnLqiymla3X/
SSgs/1a4OSouvmPcdwr+UzGE28PP0GFqnb98Qh2yJv8a6uTqp1V/hsZD97Gq0g+LTp79adUc7V9d
T8pXjCyKk97myh1ZSTysQa3qYVS+g6UyrtiqGxgNDtX3LOnI6oZh+ogmTvaGAdCTxG/Tw4Ew1Oj/
dXptjx/TDdNKZbos63sOXKsESnhTHPJ2/NAYEeEQz+hcjDzTN2k1um8aIFkIiSoD1kY3XGWgtWdI
SmPR4kE98Q3spf0RiCMfqglvnybLnJ8r/PIjdVxJDwFouPV3MTOofzMV/108zlTTI7NFXe/X22Qs
hh1WtOZBxjNNCa5yN+v6x93W92m2DHsumgIf7ytws4fKzafHxA88bJi1o7S2iwVE/hE2bnlMbWPi
CUUsWGG+Q3LrVLAnrSm88HmaHj9Ni32EPdyBTDNQKXkP+yMaNR5KEydpyoCg1jGk/zywvpfzhrOJ
l8Iw+nRelU43Mv3Ttqws4S5r/z8GJDjiKTd6mXLNdL+6KSk7pDLU76Ull1wtKK8ug3JppqDHJk01
D78M5KZa3aQvYeEzkspvyERRj20LmDY7mdwXWK1Mboza4lL12i5b/WuwC8pcW3uLgXmKtHQY1+tk
pa6aE0xtpGMWK1rZTSCftJj4LBuLLOdfqTZCEh6yAZHOXHEy+Dp1g+21lvrrzN4vkntz6E+QbRvK
dPjCiDnMagHjQ80K1Sy8d6o+0x9keDWTWcfrMnrsoFjjHpbqIVD/PObgGWGaYZDZvALU8uy939Er
QxUSJWWM20PXVT5wkCVcAnVylZdirHfWOLT2SbLrptKg9onUwUky7qCjp27nNJEK7HlJvG9BaW8T
FOZOgWNv/XtaKQkyNQZmZbHHaXhu9d+2pkhbSzPzIDHqC6dlGxVp6625+rtGIaj1nDwKkppF7r5C
bU3f3VfbHpp3LXO617it7kozbt7Jw8dYZ3vf1jHVXn4RU+XPYHBGP+GSUhMhccXMJjBAJ4wju6Rl
tBzJuCj60N/JaJm4PPucia3DMpobmACFod89yChsknfkE3sExhhcJOjlF4uNwrvMtTJ8iHJJDTbq
GuQ2Iz85rs1FmOtDo2sZcUrzY6SMNFCg/KUfnb8KeW0jUviV1f51IRmZyXLuV88sJYZ5j6u1qf/u
qe7LZNtAYWq3PBgTupLShJNkPmeN5Z5jlGh2xtKUATVVO7j9f0pjC8UK9R34qnMvXeNsYZ5o4zFj
keE7A+31r/bg+lfdKhFQNOIBeARJMIjpI0bISx+qnxfVKv9C/WUvQB5VyZUrhzvEXxYATzoj3un0
HO6Q6DG+5vb4R2lpxlOrtuVvy6Shapu9Pbblm1WqB98di98rsMp7DWG3ZfMALI8K8UnnTPpFjd1w
h22PuyhwEDLZHTlT3Fzw/21eYepwqkSUMoJZfiyqoT/3E4bzDQJJXVimX+teia9xbIcH6ZfpCQya
3Il1xJubRXE5HANkqC3k1rC9RczMSed337Ptx77S72O10LgB7OcPWnLWogR6u6Rvf476oMre0OpN
zvMyKsGBNTZsPUZavJDDOIbi9K7UA/x/btYehsJm6fkcMwCUPvapghNJpozPJGtSSiC+Bjwa8gjn
elhfyRx/60J1fHYrP/N3Nej02NDjm/RZFaUL4C/Xnrzc0fENlQ3MP1XGtVhmovLJ5vay9cc8MW4Q
JTECpgy59Tt+d5jAEs1Ysgcdcl1ZYianNuD0nuZjhfqLOu+aBdLyLxGLjeKLj4/FFqGZKIHraagh
7JtVt75G++AnMVQIn4lf+Ee0jfSVXbqxQ604+FON2ukiJFLpp3I/AYvJw8fYLP6Ken3+nYMrBKqy
Kp6NoFceglhx9tSx5t/9YbiMSTmiv4zBi2Gk3qm2nPq7q487CVBC7KzLqA6vpFrUVy2Inzo5s4G0
AaFdVd2b5le/i1QBZPaGLb6SvZQxZTDfRIuuXTQMBuU1cUL9h24G3rHsR++ClPnd6mOfGtTPKTsN
eyQn0u9ZB4RflJnJFpql6f1t1dm3PjObb02LgERGducFiY0ETJsFy13v7GusYhfTeZ69KjyXY4LG
azGjvUjJ+S0f9fqgWIl9CpfzqIm02HOlimpzdUvjoT12lnWGw9yFe2/055uDjAgURbh/0G3+tem2
+mngNfNbAlgUQWJ/vgMAk/zIkZJKMOEmPZqytUbzU7r5MIbUfX78Er18RqmwvikQUPdDVj+pVoj/
+eh3HtAOHupr2zQ5i2GG1Z83AEYcFEcdJ7gn6WpGK7gtC2RqrOwSRVfvvEnPnoPF7RPI2he34yub
ak2+diV635/dAYU4f8ypSPLtTIBOoKqzvOhjUoA40ShHaW4D0oxQgEMjy9NOQ9mETzGbmx22RVCP
dQoFRgaUSZpuhUu2kujTA14UxtfM/Gsm2/Du5drRtgOrQQwo0pB7hz45TgmQE+x17qRpqf1HX770
+UtI1KhHnVzfYVicb9tB8eFeoS/gJpb5Jn3IitZK475KTz24PEgLTolWET5rfR8+wAWr723gZkhG
lNMPy47v23gI7xqTKt97M6Agoav4vgJimO4Qso3QgNXV/WzE/fewTp7TLDD/HuNor4ee/6c/duhz
NaH5pVLK8ejbME0Mx4z2edPi0WmWj7Fq4zJGaSLZBb7RXD0n7N+C1rTOQ6UWe78EGb0fgI8OoO1f
0szu36B+GgfPcmD8hbBRhhCdkGUpHy/x3eDDhdzIA5EduEfcaIa9EANkYGUaTLZzDJyRbxPv8Fvm
jXuU1HltNRmkS4jv/vVTu1Z9ygp2cid9crFKD6+shA+IXvpP3mzxOO2s8j605h+BlUzPTl/ywHUH
7RSSdrpJxBpWc2KJ09zFapa4wY70u9hU8SzWg/7q9KhUL59H+RjKxzM22cckeuKQwP/nownmrLtm
Tf4kEVu/G2vqLgbZu36yZWAwreQ66Wcv0u7Jqwe3Sl/sJ7NFnXYEgUc5Vu+GC3n+e+mTS7KM/lvI
QK3wAUQ6W8WYcr1aPK4cFg35qAdweru+C/+AoKOdykgvF0Wc4Ddk5z38jUjQxog1f+mnhR2U2+/h
0qIamb660JJkTOL18U8TLey3JhyUL86UPuXo+j/JkNMgdZDrqDNLuGpSb7eH3APwz1qqBo3VXkT5
ZHSys/DsZk55UEYykR+CIvNUhygn5Rg2KHixHGK1Dw4VVOMbiv/GekEwBX87xc0e8aGYLjLgN6px
2+LcENCsUan3a+w2N2iLuza3rlJAVUuVNJDj8+BZKrLOGN/VWQsqQ3UcHrkmsGu6x6jVb3PfFztp
zmgzn6MOmwFppiNgTWXMc0AamfZo2WBr/KotdrK/Z5uLPE1KHnCyIT6vzW2D/6n96Xyw3sINwjVY
t65YRiUPcjHTaGp27lhRCGpbBM+kLUMzbyQqnb1rHqvYMe88LYUsh+vfVey2wgjGEmifeCfNwYEH
iGi5c+nv3XmcMfZOzMc4LwNjV+CoAlCJ9410BjEjNaf5R6AVxW01zR5J7XAGKn0HEzfnJVykhKel
liB3sdQSpL3eSm8t+sDg9se7ZY5Oqe7wwVSOwxCEBc+7HJPP9xrlkDvHL71jujRxYU4P/pRVl4kv
8TsG8flSp5pv0uwbvOhAS72WLqIQXoMn6DJpsuvqKYjCHxIEzR4t9OUHhIjCXQqQzicPOBC2I1V+
0xuUY/dRU1swAbqvgqxTBqs89JHfnXtYZ6i++B/NbbSo9e4MODTY50nFy2DyavssG7tIf0BTRX9a
t3XDoAV7voD1nezhPjZyTn+26q7byYR+2Q7KAFNjKzH4Oi27P3AAwb6ckxoWWVUgU8Pu++yTyN05
smN0eSo9TdM1t2seZH1DNRb3cpwCu4OVTcmdmJmb+uCSHwGPYIidOfUP/BeK4OioacDUPjov/GUM
QpcfIb9F/ncNhfZ5/SFGQbbcsbA0l19TfuFt1vqLYgzKw/JPvpfl+ndIVNDbFgXY0Fz/cplOaSw6
e1bzkprdJYaIxAt7kcETRTyRvMOPYZdAeXso4Nn/o4+3BHK4Vw6R4g57AyzLOXI6g2xqqSAKFqUB
FDRDKS/NgovcmvLPlXeOuY4KTnJryugWbPMK/er67o/Oqxw0OpqTb5nYaxhWciqH2f8DHCP7OWBE
EMnhD9W22TyiTBtd9MqNL0U3VI966OJVEJvel6B1gErjXnfR/RQstA1z3Ezc+CbQUd9WE55waXIT
tKiMSnNesBeBw+gWbAXqC8RJbL8b6wnB9vqFY+IPOfW0ZCoAbQTZxR7K6vtg31PH492GAuhwkK4S
782dYcf2RVdS96h1Tl/cwe/CBDej7M2hfWKOD3dwqvGtkQ+WfArS4YBkbfzxMcDZxqXwlM+fPsYK
KGAOZUzT6uAYqgXcc9D3WXiwKic5JxNYeF7jOrJa7F+QDpsHHpqVDpoGtSQE8bqH2tRvoB3aUwRC
fz3NqFEKFJBcOhRTv/LPazvOu+gRrDgJXVCWa59MhJt0jabfs0XAQqQsJqP7OnWASqUFpLp5yYLq
az7G1XWVw3BqkGhL01e09II4nApgB6EZwN2te8iUUt0JYuBX8ADII/R43M6Yj+6ACmlUV+c2LECF
+zW2JJmuqMceBbvXpPHVVwfCrub2eIcsraHkCaYYOkp+BXCRfRvW3Y4ntXIJKIK8RrnpPC7r5VjR
H5xhwNHjgHcCALfEUZ85HMAZ0/ovcoECe+pj1XuWlmNa+k6JXfVemsGkWkezrfyjNPO66u5nY+Y7
7IXDF71pmlM8NOa9jincE/vfYD+GZLqBhiVgnOmTC4BF/VhE6rDXNC1+amIbtxW2mcOlj7qv0rcF
B4rSPWY1b3PL5p0+JE/Aqsf7dRL5Ae0hwfZOUEX9OJr3haUEK2tM4EHSXEFGjf15tPnvZrc0SzST
97nhlA+JryXzO/VM7YjCHe96xSe3gu7OombkO6dy0VzaLt0i0JSAsTkBKOt5dzGqqDUlfrk1B9W+
WY+feqRbZsma6gRfRxsobkBmBg+UJf4tCm3vhkWVjoNJRV1cRqQzVRSC6gQpDEhhV6OcW5WvE+Ft
FA4HIEQKsJveu23ryKipsnXljYwOGbGflpLbym+rXeiQIZamzJ3K5mwrRnNnTh6MOqdBFpI6gm22
2aWxbP9QL0ZL/gB+Z0Bh4V43W85s0xitz/r1AZ623Z5/qO5RvvlyURNv4GtRjqf1PRZ5Qcfjlept
FOZfP2T0OQZZt9LUsj2Y3PzcLSAluUCqJPkzv6R5174mlVMgtq/Dz14CEip2D1XXu5RE5/BSTZby
arVtsuSCsj8DRX+ewfe9W0Ue3xUIZ6e5594pUdvcYs7Bxym1TXAYlr0op/S/2013vz6n9RhP5Cxs
/mpwYoG9yxphqy4+9Ubz1KV8uYZEpfZgK9jeO6hiVUmMVbGKdXDqdeBDLRcKWZ269xkFibtu8NUX
uHgt3q1e9mMwopucoFo0LAqTvIilgwsDM/hdHdrmqCQBf5uTTTdX94ZzYM71www8Z+7q09RmBnti
0OJLwWS9k6YM/NJX+raC9hX/QNtApdQ+//LLCjKPojLtbdlt7aHkx/pmet4GZRlNHdR7p/m7DDA2
zhbH425xN557r73LpgEd3P/q74OR/aSEFH62yA1mX5w4iG5mn/aXmQw1W0JKLNInl4Lz4E3u0tgz
sBwcvkvrU9wWogxUUxO1Qhvll2W2tazAcw623hfk7fjB28AvTW1qjX3nKOVhG1CDIdqbSWYeqEr4
IAEidNTxEULzQke1QPfMexmQiwpLASF8uUqHtQTKHU+Y4lohl+1O9h6edr+3VA7QBfbjAAUWFZ1N
o0Pu/nehDhlG9u9D+mObt00h9R3tyxBMql2Ve7Pgsx40aIYudL6A5O+L6VxiJUHzdYaqF1lmftVi
/3dpSX+oq+pJR97vIH1ymbO03QMTmQCyso70ZfAGZWks+YKd4wJSmE6W5bv3sAjqq19SCtZnDgMc
68xH8bnyAPNgKZIMJ0tGSNtHD7OuAli9dhZ2J1X8aJakAFZ8ca7+PY4du9mFZZ/q+gAD2m9XZLLm
O/M50zFhkVFKucWj7inrzHjh8Ef9TYss49CXhXvAr6t/tG2rf0Ttcng0Y/M/jmvlZ+kyl/51cAlL
y2Npa8EauU3s2eCc1bH8JitoPv/tZJJP6e9gZ3Ny2NZQunesU9jRL2eo/aSUCIQYWBbnFnoheeOf
tUkDA1KoDelXw90bxotsJPvC3HMATt7kyODzoZSW3yvuztQCk//Fo95W+wDNYcguw+itt9Tx0diS
3vW2iXX9qHo1isZbFGXG5srWczobvVHsNxh6l+v9KcdWYW9kgBy2AT3HXCksq1sbdm+9Bt9OyopD
60CzmeCsqqG+Sqdt/VpleA9KpK39UgyUQuLPfulq6xGF1xJI21aq7dn3OlB1cAPL/Metf+qppgDV
GY9bn4ToaNQA7lG+b/2eS4II5xKN79WCj0VnXkc2LU++2x4+yVntjrdSc8yrOSvG0U/HGZXS9N0k
i/jXErqAfT6FDn5iXYFofoSiQfZeFoYtoQHI6hPfjLJ/x3AvrrTiQbBmgkiDT3M3OpV9++8uU2GL
IMgz6bdUb43aun5O3EBqS5dMnFPsVMK6L4/TCBx1NyljdRlV9XGzQAFoPN5EQUz6vMSuLp018Wmm
TrzOklu5VFVUX0Z/eKwXTbGtP8Ee4woP8KDUeqru/KIPH2dOXYfWKLvPne4y4ipmeI769K81GqGd
xUV5EebyW/jcRHhAiB7DKEVQVCYsl9ZLv2lsg89bf+xn/alcsgJjFxS3uS1BNynFfmpIrx+kz0vi
xfQTqMK+saoIVQAC186s5oWzKyZETVUmBXqeJncyLpchAOkO8QY9dXi5t23gY7ZZeed88KHeBPsk
CpIb+ebkVvbhSOX3Zzt2MRmDIFHsWq9MbjIwWiEMBbntu3yR04KhtU6sl6ApT/L2oC/fIqQLLn4K
J2hd0pVbpVn+zv/6seg+1FlR3/cUoq+TOmfXbgqzqzTlTvrYoqAH9W8xeGeQPzdacM8sEI0GcXK7
raC7mou8u5lT7LIRLJ8H7ar2TfdYpHAchyxN/miAl7qNH/1l5Z6Nho9avlAnaS4kcvM7Wy/0L5GT
/iURdu5fSz1LviFFjhINeyDJeYyLXhWyOPh0cabW/7upLk1QGB+jnuF+BBt23V9QCtX5DkeuHh81
UOf3LmJYd2VeDsDzUqpskRH8UAfnZlmkpKNW2dvojf3ZJtqIf3hefqkwLD9OXeo96FMFUGBdrzHq
ct+rAFXddDlNxWjoitSu9HGgqtBxWE6a4xKjVLRXXd4lsKlBCUhfLjEyh/QRVumr2KpFeXKfek2o
HKhJ6jsQgcpJX04/kV9xNlruJvQPj4kfuR+BBnKjZ1Wf/mST/xEicWrR6Leoz4ABWr25kz65xJxW
s7bPr9KKZh36aZPax7aFVjeCqXroooj9RtFesIPB1OVnl0TIIMYkGWXx14w9zynzLPMwj+QZ9maH
8qepjS/lwroZm24xTABTCXX8B/QjfR85QfVctXhpDirCB37XYFsSRc4+SCP3OylURPYC/z+g9Q5B
Mj3ks1Lj1A0xNSzq8db1FQqGwmKN0eqKyrxZvnT/9EmgXJRBf5e5G+N1nbsukyGEsqysziWfNthl
e8FhCGJjSKoP/Kf0cWJw2L3DnwPNsUE6tqbcqZ+jPiE7tjC077Z15GdECTKp0aDPR0+KZiN4/gsn
FpvTBn9wp4b7hCTgVVrb3wHKdr6H0/xnZD5Eul68N1UfPZt58zWL3eJrQr78EgCYOYCwLb7azaiA
xM0hSC/Nzmrinc655FGaTnhjcxRTXnOUHZqsSOFZkXUnWk3aZGEZUduvPMOVJ7/M/pbuHjbjafwZ
hSzRpyhtiD9F2S1Z4Mjzpm+8AG9gkj/W6ozgb9F/WtfSR/VUGj5mRZWRfSkwZj2YWRjftV6VoUDm
h/dRVrgAyhntu8p58TBhlMFg6Urd9t11yOGU1X9aYBZ3RZIPdx1M8C+NOQe7flEun8YQzZlY+wZZ
vTzOcxU+FFoQARlr+R9lj9Pv0BbWUKQCUAxNcvNl6k1goF3js1FbNmNu3Ke7aql7wdYETB0injul
+LS6OUrBxd8BOos4q/YvRRKGx3HwPu7mn3fb6HaHRNHwMoJqP/4/4ooJFASv4Ts/M0v9qzvGe6pC
E1hGsN8qEhD7GD2j772Wva44ea+6m52x/zsfmh+1ghmbHvouuIrAfS7Re8c3Gxop1gARuoWsUyhq
tTOzxaa3xZxjV/fAeJ86+20tMveckC2za1ENTZqHzuua35AXOrGzx7hzMLu73qz1kws87vsCWmor
L/gSoU19s2ufYtfSr6Yzb/WpqoDTFsPFwDblZZ7yB72orHfDjdQHFNkXgWGDvPtUDGd0TUEHL01s
PmG9KIVxJ8FTNVCltXFskdGgHF/zPuyeZdDUTx3/8O9NX2BX5YZfkJVWH8x+cgt2Av1l7B1eRLmn
PtiGOXeUyEH7znWtVO2hgLw0/RUkY30MVPVc1Ll+ag3YfKmHpRYEMG0XJU72xdas8bXKs50MijQO
NJjfrYAMq3RpHrjDeg44gZvBqS+b6lvG0c2t++kHOFy2Er5uXcmNNE/NOHHccv3gZEA0Oa4EnDEl
yUwy9W3TEhF6Tmn1lNx/6ouQGDvlCCHefxYMkUCrz4Z90qcG9jkWSLnlIvP81GcPQ2HV4pSOjemh
GBrri2FrynWw0hJTCsv6ktfN/Ixc4FlaSkQX5tNF1M1v0qNm8RcVJ1BA4wzpGmIpjh0W97KW1pOO
rPENPElTflIbRtCdsLKjohjntnqcKBdvJk0Jnp4ZBy6wc0WWzifobvUDMCoX4bRFHQjv3KVevIyP
bo1K+NIpQbECR+akLm3p1Lv4I2ads0XmqU2iZ07u8NZLrmmv9y0Vb27ngM8joEDtovdlfDaVnKaM
yMXLLdM7a6bunFWK82HVzVc4HhiMyy2UZJh9Wo+PdpzVl1+HP0Wut0PkKLwep2m3tv3BmK9oNUzK
Xm79CvsLTLwuufXT9tIY8iI8FGkN2K3RUdRbSl5UWctwNdKUtlzWSLmte4hrZjPHOyHaSB+ap25z
QrrgH0JEAIt7xaB1Sjyf3Sn5IUixX4RD9EadZHDFlm2jPwc2+Nk2GGbudE7j/MdqJSkLS5yn6Ji6
ZC2fA9SswAex7Vc79D/JnynJ0W1SvjtNdzNGzXxS28B6gqmWk3wqH9cI3UmCE5bv034LcbXKfNqW
Qu1gD8ziYM0ZR/pRj+5Ncgw7b1L6L87gpM9xMV9kULq6sTi6nt28VPHcf/ECG5kYD2KVDE5DNh4L
9AtO3agOj70O8cy0F/kwLwmPUurGP7V4BPpKMmG5s9KHYIyg/eyDMXeexGWl94DFDOXkIRSGPpjY
rwReic6i7unnNUQGdl7WDfcfNhCTE2qXHjNjUR2LExLqRZC4e2kadjIe4iKo11G1T599e9BeikjR
X8xy4d44/+g7+yEiD4sUo9mHyBwt+s7S7Od2wogPYugA2R+dbaSgw/woUtBr6AT9BSD+9M0Nkeo0
NMsnF0nYLysuYXggTd82YelSQwTIiG2+b6isZ4NS3UzLsN6w9UogWVM9EppF3yGMiUrMOhgsbArb
Hd7LrqxvEiDxYAAB0C60DCQMzEdvHm5IMltv0qVNJE48Ldw1BUuHC86C7/b0DJXQRFMPFR1/QWLI
xVQ159Il0X+2LrlD7+jQmJ1/k5asUfKT9pazsC+W1WQA9z3nYjXKX9IlYT+nGxOJ+fUHI4pcaGW9
wpgRfrLRL4QTKoDkFYe8oZnVMqkeJv3rJ2TyBnBOFqgzgjYo6Pt1drfO3bDOSUYBtuSDAUSKrG+S
P0TarF2L0kORJF3Swpp3TZYuGRcvUK+YwcFLm0HVrU5W/QevDO26Fst8t/7yS7MzIJGuo9WQf+kM
J7mko6G/NB0snHIBw0ttsaz4dDVO9F/NGt6OlBolWEal1FgvwTIXNUL/VdWwQAbcBsCCghqqDVH0
Y0mhwLyIzZvajNp0mOw2Z3ccVJzgGVEQu59265ys8feo4GqSdlnnZOys9mFWIwJ8KaPiTTJISd9B
0EmT+LTyqre25KIkRu5ye6r3nLqij0Bpy0QZ3jJX0KgBvEnqyE7JzpYuxaBVfkjkiHzVch98zc3v
EYs6JSJYNHjq60LpPRsiS2RauKut89BiuwDcu5fUjiRz0qY14EeW3XlL91Tx+NEXWjHHTs1ePl1d
2J0Vc2k3P8c7zaa9rfFre+U5ZoiI2aFnnEqLDVLZuu9+h8+sXEKy4Y+K4jqPkx4+NaZW32NNhw5q
BvztccJo5ehq5KclWPrkrilIrkbj3TZd7tZ1G8RbOCrWp6QiqQhihR8mPxp1svfe656yQTWH8NCU
pYFRnRWUJPzS4sq/VnGVu+1S+V74MfxLTG3XjAS9ltz3i8jissIWYkSYpOlN+iDvpu0F1bXOm6oG
xeWTM7KMLgMGSZzLB8h6AW7/HMAZ7p8Z21IKoAiZIe9FdAeKc60DHBwKzceVPInwXe7S3+YKjSjy
aI9Ohxb/nKr6K1Z0e60PNYzh8suSof0ikVVDfjCZsxdpgcT5mo1lvc7DUASdcGRkrjKIAdSAsg6a
jbJqZ4XOwe0RFZBRpULA3ltwUdLUTdShExPF3UJ+oahC8EqvOR0uTfl16xnV5dCd0XyK8gf4TiCN
kGOLr51vQDXI/PmfDrcZ//ChFZ4+BWm+Gl/X9hrp+bxx91ihxeS41Grv6Ln5ULWj+WCmGPNFFHGK
paUpGn8W+Ol/biVGB3+PbnQbHaW5TZ6aMup3W6cXV3vABsFVutbRLVpRgfopnsbH/86ZSFJ62K89
hI7aIx7n9+vd1mc2NXwmJ8UoOs7xevtfA2Wy2V8p8OFgtKw0IDRymZRmQq2/Q1jKsi4hSf4JWYgE
XwbLHtbLz1Ff4zVGjYqBWAJBgl5hpD/wgDCaE2KhDayWInxz7T/0ItZeBJ5bal1+UmFuHmRMLl75
p7oESANt2I8AiQ+0/jc7JNvbHhaO+G77q1u8WA5ml+ELt/zvAGWL6PH2v0IC3eUvk7tZd3c6+gb3
W/86Y2trQ3Cogyx5HWxXm87e1FeXNp9femXhvhnNYzrV2bc0wxkw0gLvwXGC9sFti/pYzHhZlgiR
9Wjj7A18x2+la1mv/WS/IeDsfKfUGoCJmd3LAN//KwZVu2aene9Z0Y13GZUScAeE2eDqvByzmy7T
tHs40pjUL2FRof0oLNQn0bslkamjdCTxUDljlBaT4YZ9zmGywID3fnRdqTWfbrvRC/elgliOdK7Q
OvDN8efQtZcN0HhMBlU5GyZGggM8hJOxFM0Vtf3bVXX/SQtr55Uc0c31uvqlcVA7vQVu5MOkyeyH
OQPdANwLhvw0xm9NlLs7w1OLI8aIc36v4i18WtEJvT9R/RqNr6q+myBWfo2dJEapCDdbEq7GV6Ot
3FMHUpXUNc1gMIadreEONMQWJTVe7scpNhbePSndsHOxnooRAsNezsXIPdglJf+/Jo/0AoJeu6aq
a36cGRz7zoifPCcNzjGlm3stdK0r+L3kzgcrvrBM6gPim85vCHS0KC7bCtyw3DpAjLbYi/RkTyuN
7BcSLjiCya1c4kavOCP50WHrkzmR4xm7qnK7vY9R9POQaPpjz5NoQ8vK3aD64WHAQ5Kz/T8w2l6r
9McBkWrp2iCzyhRHn2LRBjYvFfiDs+jPBQWOyV44/Q9p39Vkp651+4uoAiQQvK6cUye3X6juti1E
EiDyr/8GWt4b7z72qX3veaGQNNGKBM05wmESrOvFqGxHa7js9JCah2t945oLPS6KAJDIkP34pHGn
m8kQpcu0L+HAOsFBNPjDh6LeHBjveqmbenOP6etQjtDAt8pVtEEiB2CS0LXnwQjfSAqApSOsobVA
qd5kL0kWmJepwwF0pS8aAxkNyKFqxVMIPAzzMDD7+3F01EQF0NFd2WFTg1ODpu5LaVLsY2Y86C59
KPiGX1MaQZYo5UCNh57x3EKGfjX0tVrpZm0DZ100UGDQTU9ZTyQNxEW3/BsEl+lzHBT1JbXqh9Kp
jedIdf5OzwexFKiVhRDVj9vroBrzY9yRkt93uv/o+S8xvFXVF4Ec2uBxaPBHxbMLAOCSgC5/SJw2
O3ixAD4MYKwn5YUfrQ8ZfwLuMpTAi/c6Q1l8IAGHrVEDOiEf7E2gaigAS0PNKbSZ33L8s8Mirr+L
Mvhaell9IjVQ172HRXjk2elbAMY3zJ2IczZcrKJMwQAagRHgm8ndpwD4eShcNdCj8EbznTLJ3npB
Fx2gZC8uqosbBxjZdQG1h1fqXPSEpWGyJR2ydgu17u4pCkFuG18oNwmH+klZwwOx6K6uD0i2D4mo
x5h328ol7iYMXTXrkw5LWVUD7VMbdKl/Tv2f0L8uFt2rLKrp8f5bj/8VR7Q1hPI6ezP1lWHMl7RH
Fd7U05V/T+8MAwo9gdje/YemWmPUguXlDdZaVw6n/nuZcRxteyRa9Siv6RmwK7lQ3MyPfRJ2yyiR
9JFJ2PmZdsS/pcgw4oJEfwwqufDcr1+JTc15hoenK2oVQD7jFNnVLo3nMbHsM3WCdBY21HvkQPcs
I39ID2mRigPEboylZzL7UXoFqsBFwb7zBWSM0ieonZz8MWkYjNnEoYJulUBycelVCXKIgZda9xEo
qqPNdGQ9iqGMQdOByBM14FIWdD3K+kylud53423VmWAtoew21dryIUcpa4rTI1OMbsIA9q9i3lTh
0yMZCnIzAB5e267icw2+0DCMFKfQoveyEOeoA3ZdJnP4hUN5bqdjNJqjiE1gNN34ors6odSxR1IO
jnkMZiq432xw++Hwg8jjtUGt4pRJM2u+GZFhfyWp3SxhqRiCjdWTi97k4G0e7TRbl5CQu3fp/oT1
uwJPeAcxqmnrLpfCSBneE5AuGw/XA4UfV2s9JS5lMA8BD413AfNmudcukRGvjhC4Si/9qOvf9oFa
Nci1zmvRpZdp4J+xetAkAAcGMGeZ6zCryUBXNOLhAJHFkTPifpOjek5r0ByickazzsKm2RLVFZfY
Q9I9gfLgzWTWQ9OW/q70lZ3NWOGD1KA6FizNyvxrVwfce3XAPbZCMhQF0qhZ6E4dVARB6cxhBS63
CWRfqjAGfM8qnOCQew/gVflHuKP5x47DK3dBRnHV3sJNP2M53CLKrmg3Aym+6EAfxWlAMMYJutLb
87ISMN4b45K+FUuH4EvSMQOIlLh/Zd3OcDJzVYLSOj6ktK9ZI6ANGqUfHeSwoAmepRcGPQj4kXL9
GHOP0OA5l1m/RuTABM8IYPAha8QXwWg9Kmr7R1j3ts+eD00GdONGD+1wC/p2XuWLL0Hj9IvC7+qt
HnVsssV/q3iok9q81DT6IqUQX+DSZa1z5oG67cCI8acgoyX2LVP8XBZ2fPDKzltQrITfGmDttCCT
AaobVsUheJ64fiy1N15ZC8B1I3bCh4avUsRf6hZYWGtkIJtO/GmsMip2+m/HwZujXVl4FocDIJOn
kPJzxYWH/F0nT66dypPu13v/HOSpHwIWNIaMA5DN8bbVeNR0aKtSa9N1ySvLoETTWjnk3IGO8EdM
REgi2FqNexBNBTNPhf7i04AOFq2s17BCimfTEdMs4+c7xOn3qQd/iMZCkjm5DWWVb6GgJhd5Gcgt
nBshkhnHwzlUmb0eVB7t876p9rGZ1+sOvuDQPIQIrolP8mRGsNj2+qZ9y6PsCBuSUU72uYC5Bp+V
TnzOM5O/wZjOnrlAwD82FPwWYJOxJi5njR1Y5/tGmfYZvnL9wrBruvg0EAMBDkoF8inC8IkLctkY
7UVL0gK/d+/jTUAOHlRYoXBqn5k5wKYgNkqx0a+kO3uSfgCPk88BngYEzRBxfQrwvqqMnu5dSeBB
kEMl+SISfIAdC5oQhO8hFg0dODweJz3gYSOYxrKDD0DBbVzrx1YrsZqbbniwkvggMbBMuksfMN0I
I5q8eDwu1jptHxL7h7BgNqxbSADiuVjvTpvP4lpRpn5W7lh1K0cZIAfWkzIR7lvqmsh6GE57pZ7n
rHuoq27doWYnAGAV1oBe+aWtjCvcoQJYZQd0ywGGylTbfBjQzh4XQMWj7cMAsYEJ1cH0G3sHeykw
TJKguiLJDjUGiCa+8jSDLCAlPyK4AEB8+5aUnX1stf1EI6zZp6Yqwmztm3aKjAIE1SOk5zfVeEnX
1+VoNKVUFn3SF/jpsj7F6oEpFmpPT7o19evYWMBH0hPwXjpaAeSToA4AX5o0HOasAI1KN5k1iINi
/Ltu9WCBPYC9fqsisz82QdY8ECeN1gz0cCjLY7Bxs+4W8fuYBy7UfADkc20kxD3DGGwx6eMGygFj
snf9OWr8ZgJeyOjoV8bmrujK6jY0z70TVqd44BAbpoHYIG0Ln+LQBmhu7JsGXDzwzMqi/NlXjXtF
RsQmhOP3bArGzcIL4u6goUu1dFy4+PCvd8TTJziTBjapgeOXC4M7/qnX+CkkIJZ4nsxmuupuuLEB
NuYQz3qZMSjxPuYAJjw4qOs98hY2pv4QmXsd2tHYB1nBsEa6j72EVayz1D+KazbPzB2anW7pDQAw
1iZw8ammn7g3Vr7qORQEHNw9tr8AEoFDBYvWApjrjloMYyhnzcgIU9RYRot1LNoiQ8lgxNEOu4Km
5tyDGOQauhDwDmJQFE6tsruA0V3dzJyKXcU4zqrYRNPv6TkPoIYhKgCuJmCcPlMHfR47lSpWqG60
sC/5+7y+P77qIX2kY0GyOnZAFRyLxuZQ/+icqj3oCjFka8tl5FF5LzCXsYz3oNeClDXWm0sJ8Ssr
2MvEja8oAS1quKEBFcSSYJFmISBLf2NjJ5Rs0t86aTtHDZlFYilcN1pnDI+yxAKZKxktSTTZNz3Y
QTU86A4jMeN57SnI3I7jgRB4vhnDbag7gfI+FqLH2xIbN0XlZdC4XCZx5xxpL3HP0l16k8DDeezX
DQ4f5zt0oPRxNuW830+boclBHItIt5dlLQtQB9F22xKi3bnc6TjdNR2h9/zORCUpP7WKiH3NwgI4
UIiP10BMwRImC7+EWfoV4LAW3/NP+hRl5a2jafsaeiMDL+DxrSv7ftVYIcTlq1rsK7/ZVAWlM5ic
Q2xo3CQgzZyMhgWrUuTWfUD36VHpeP2phvOQgCfzQndVvoPMGCrxa0n9bANqECy2HFVeZUDhdNyi
bn0vneh2XOZ/taOyzXa6zQogqObpGK/bamQpFbSB04jixao3UUKhThO8Ki+HmCf0GKOk2fmoIHzt
1KhLArnsSycHCz52MFQ26CAu/zyoG5Ufx4NS5PS+DuNB/m8O6qDODauEqIIyKTLgpW3YJ2Tq5kUO
/xPTzpC2j7CIhAgDP4K4hDXhuKn9BIBtl8ebqY8DngjBorJd6D49gQOK1rZxwOouxvWk7rOy0WKU
oYigYKEAIi02ek9veEpg2egWuGNY5s8Bq+Mm4Ax/NZFTHJWH29HpBcfqAR0yzZI7aTKrKICdU9+n
WXLVQlgkr8Dz/2viaRLGWw802sPUo+eZ3mtRGvFWkOHyqT9usfgf8ijaFuMvSt0RlAKuy/339oLu
1ybBYqZty/qkY2v7e0/a5ApQYrPLQYCd3f0yAxeadYI2DNxJ+G26dldeiNHN7/6XLTiFq5YqtpgM
NEHl2kEoMT9hMW3esJbZEpk42ztEQoMn7giMYiEhRXRHVpRtiVSBb20GS0BjKvWtWWRVNqxkq/40
bYaW9CfJloUvxUmH6jHdPQArtI4KkEWmeAHrQxuAc0wn/BT4mPH4aVjP0IUrPd3UrfekVf463acX
m6YEKv+CcyLa3StLkeezrSHI7VN1SteiAAa9JTpgrG5N5ak6psaSh346n8pZ0+i9WjW1dWlMjNGk
DoylfiE9yso5RL+Di+EG727SWrt7rW2UH0UJ/EN36ZKe3oxdlYIB071CBwGNe3MCdIM2bDDrkvKM
nweDhU+0xeoUlX62F5YUT3EJY2cChsxWj7JoKJY8KulKN+HMjtpPZzkLHWwNKGQbrJRzPdqCQAYI
Fv6ufJyqKVsDuAsH5WS0ijCxHnLnqx66TwZHFX/APUe3Cqpu+l0lFtDsSFC+dPh3gcRThN8oaU2g
NcYmPGzF4b4LeybsQrnwoPegRSkOEAOpkMcGYFI671ZI3B3oxD83ZGw6Q11kAOCi0/QNF1KvXv6z
3Za8/M9dHXo/Sk/w2/b0SjrGAjRlDtnnBkmIv94C0y+s24z1Jqwgy1llBPwQK9SsfdqFh6kpxr58
6GOQAe3u0litt/4UgqJjomb3GD2FPoZ1JIIbC6xBxqn1IXrw09S6bxrQccgUvcfEI6upP0eyVt3f
ZZ42w8qzUmiIAkmzi2CEuNN7v2v+L32fZv7vU4V/ehuJCoN4Nr3B/z5NnLa4n/wu5o/vxrdzsE77
/qKPur/cfRrQAP7x0r+O/W66z2/11/hfxvSh91f4pVe/+v0V4SIGZq/u+I/39O9f99dX19PoQ1Vc
w89gmnsamfo+v6tfZ/ofXj9NAHr4/AP90v7lZX/Z1W/r9+3SHnC9YkGBJanIdvm40Xut46Sfm78L
0XEjnmyn9/547BQyxX16tT9O9S+O/TTV9E6nV/vj9J+O/Rev9v8+1R+/l9owrhDohuj5+NX/8d1O
A//zuzXgphKDqfCPX/pffOg/fqdw90MG7N9+J9M003fyu2P/P7+PP071x1f77fcxvcvpm//j1H8M
mQY+fd3TVC40yUTMIepSw/bOm/V4gDj1WD3PnVbBexS4cguwQ3SGIzqmqUG3j2XqL3Wg7ptG2yYC
12EcnQbuMwDJihHiAHE7TgOx5p8T6iaHUs8cUntwkxhyOFaoclGQzjwaPOsOseQG5CdY/+qhwF1l
wn7yYTAM+JxJzs248YXrHaKEQfkeLb0RoLFj0Z/264xHo6qSMtz7EbwHmC2mtXWP1oH6EOQgUJWU
+W6awDVafoaU86d5fTJAQS2BD2jQ+fxZKcudZe1Q74uWhM8oAReoJ2fuIeqK8Nn1+g+oNcNTaGxl
EcQcQDs86xZw8FAOBKFIt3IyIAMFzSA9K08ezNYXMwl9glVeFqPRFMSwdr/s0oCX9rwDfOhnbzPt
6likPxTE5CIIxgjgCgEOd6DTDJWJhecGxjr4wr2aPKcwc0ZdKH9ozJi/dJXn7cIwgg98SSBkFGB5
Tbq0WulRlXfNXMSGtdOjdieeOhTULm7gAn+BoqY1lkMlJF5nKdDtbyC2fUB8ybqFZgQV9VCMXghZ
+8aybo7ShFinJTywAtK1ZwYF2zNMGHaiyejeN3NbLIkBaQFIzZymiBzCMCdlvekeFwEu5Jwbf19V
MEQd58mbUUcYqe4NLD38IxKTzwFgEHCVMtvHAMJAhhSPDJkHmNwdkGxgKwrT87PrU2D3KujoDUjI
sFC6TzA6syHW2KYwCETTdZGOhkwUQEVjswi9YA3Yub2AtLzz5DqwyYRBS/BzFLqS64HHGUhBCCYd
dHRToHCXOjjrwZWBhJLzc7QfilXUdGKlg7MB9AELCi0rHUwpJUuoGNj3UcBQ66XlNxySsCZmNq1k
mUACZK2DpSz8Be1Na60/AkFSC35KBt/omRPbVwssm9VGH0sJsNmyccjGNeDa5RQhMv54u/BtarJD
jnzCi+/CtcXDMnPIYuPBNxxYJI7dIc2PEe1Qsx2G6IW0SmycuEiWejQ0YTVvQH1+q0chofcNbJvg
RGXeHv0qOJlNFy2YZwUwADfKxxpkzY1HWgjvjE1JKuuUpd7F6PrykdSlemz6dM4jGd+i0nimgJrt
QVMb1lTGct5UtIMTXQtb8iZrd7HvZrAcSz+gBRjfKsDE1+kInk/sHKw90bfRChh/6Kz4jvXSxNBG
Guy0POhmTShsG3BLpKOHTtDLRwkuac4A8M6VIR8dM4ZiKEQQdkkMZhbOl2BVyM4F9I+c+qSk0CKy
6ZUA47ttXIgr6b4QFOMrM3mzKjg0unWf3sgUelRV7CMhNB6r4+wCWXkUxxMI2WIqPWCX/lk1jXkQ
fhSODme3gbSQtrDAuojZzq4F/s6B2yG57EtsGdT+93qjhwRO3XuzMtO3XsGWLAQwSQwwT3SiInwA
RBurP6bq56STKH3A9PKrrOUrZJYg1NM7cOBRslpWnPYrVBYKsGZ208aOlYJ/9dhZBernSIA89Syu
oR/XEVmeePOtDpv4CFf3167007VbQjltEAEFAtRehJDhsTz7AMPH4RI53ULUbrJJelWumaz4FUt/
Z24bOb3IxDxl4J0uQuCy103i7kqqQLMFTmJOYjVsak/uElqxq1s67GrEgDPbA/K+us+SFFKYuOTM
VNhHV8ti6wg6g8cUX3DXJsEWGpIG5PCwKSkv1gbj6QwqCsaROW6z6qJazYC6qirobYOjct+VElXm
vGniZQVlkEM9sl30no7xkCNeVmYWz5sQ+SQLoIespec0E+ZF9yDFMBqahAxoOATogdI3O4gQQl1a
91FmxSjPZTCvGCviHf3IYAt5mmzv3Qq+YgKYl4Xu05ss87MLYU/wVY/PHspYl4zMM5iEP3oxfYwg
h3Aqkqp8akcYqANC2tFQvHyClh6Y3uAAQTIIi/NAcnn1rVJesexY95HhHj1IGgALADlFnHS3UQDy
lrPBXrDcNBbhWA0c8i7bxhwYDBqKepT7nQFKWC6D0nPnHuft3quiXVJ03rX2/A5sidBeBkokr40R
f6kKo72GfYmvEsKlqIKW6cwyDFSMMtJDkbJ/o21Qrx2AZW6oAYfUXDR8cL97hnuBfQ/kN9KxYlgS
yNjbtNsmHlIQtIqyB90HbNexsQuoIea4ByaxzDZEFMPB7A26Rlkk8kNgOVKHXOpSygW0EcUzU62a
walOAbmjjg1ryaz07BaFkJ4d9MZU8AicmnqPSpZukJV+yIoaMui6r3HGwp9LukVCHLbq4Uo2B6G6
P/QevL65b8MRklnJF3gyzf3YyOYQtGWbuHCtJ3iPRYuWQFCDU8O5Bokxh0nUsGvc8Rsq4Qa3LIwk
nRl19NSHY5Ya5V277LofTl+9Ebe2XyT3gberErGBbEu2cgEYdrszrFC7c4jnry2tqg6G6qG1kHlM
5i7U648kLYNdryBYP9gHCPlCDMXLH4RJl42hgFvo3a+0IcnBGZCpDDhsh5jMs2MHkuKybdrhxahg
52CtcSexjVmWEf/CFrHTuRe9D1asfykc6yKNzgWOFi0elIiJqD8Dopiup76+ZPmSW8pa6KP0gBUN
5qazoG459UEhL1+A9viam1gp5wBmPQVJ8j0RtfXd8cvZIGuF8mfrz0BFyW61gMhp55vwereRiZON
AQpf7MNJNcteM5h35n5ELw2qIRcvYd97z8peq9riS5s27ZaWDaoHeYXLWSBB6G2yW8Uc+ljWHrBV
QL+xxqtOFR4rILoNNJ3TCvDN40ou9GgWwM08HAp7bbRVcrSLzpk1gG4qColNt9lZVqUuCQSEHgcJ
1qYrnA7YJOZtwrbgSw+IkEVnVu65g47k2hwiCZdi34VLG0hGVac2VqvkmhUyvYagFkLMLeMfKXd3
RdbUL3FSIpeX0nZrZml/81pcHnWEKfqrw1v/yQwrmL6AVLQRVs4fIQ38nviQ1WNp059gOR8tE1VH
e8tR7rXyGJ42IWL3nqr2u09bdmvgCYOnSYiQl6ZbvGX5isEhbWbByfCRtP2R+631xXIya9EPxDni
Xy/3kE7KVl4mAJwPIZnHJayuctnNU8Xi9wyUnlFZQV28CGocrCv3eVJJJPOjepU3lrq5IckhNlWx
1z50L4MKQRRI3aPlptGPwVHvYH7ZLwPz+KJF6ecS2fCfZ8ow11Bsg4CGgE5jiOKLUccgsxML8DNS
nqBanv9oyChPb0JCrXegUpWnD5ZZut+d2FkyRqw36bfFHI5R6dV0o2hjOqzY5tJOlnVex/MqwB/V
rh26GRlIF1HWZF5ZmYKVVAdwBMBpeOSDQm1SvuK3FAvB/Qoe2GW5rRvMBqwhSAKlU+Ckv8aQGHsE
+5FB/kBAEK6o5NKCFsTZln0ANX/pHXgGnmOKX26XgRiPC24BlGnLL9CuBlzdwmopgrv1uYidfuUL
yMfzwC3XRVDyI7PzdAODd3/vyzjaumHo7Ypc/HBdyMaYnXEYsa5QU7Ah/J4XW93S/XrTjhFTWB26
b3FMmvXUNYWFvKmXftzhJquY85ja2bwY0vaWjS14T76R0O6PrVPDyCq0yzkBDGyrm15v7lHOex9s
mp7g7ZZf4IHC57VU6Vo3E6POL4kNfKtLkWIfI3SXHkRFH5hBow4ASkgKYIwhSJQJ3iyKvq1msSLe
oRVN+9TQh66O1A8Q8Oa4IQFMIl4t6WkVLshHoIJ3GaLqPWstYKN88q2GejZLK2hdR845Vf1FtqG/
4+3JATF/bkbuTXoc5oKoC3rzBubyI+wNeOV07L3v4lbRz1M+5Ct4ndZbhwBeIDuveLaZD90LAmSu
bvpd1iw7hTVzaLNuxvBUcbVBsrh6INbNGsvpt1OfHOL3umNsN/RBe9X9MQ2vjltKsDNwk563Hdsk
UBg86kF4736DXG8KaG0G4flWNc8JhEF2HZQO53A4VljBR09tk8ClPeifAiazhReqrxoaCYUzC2JN
BmwkdFtvAFBDZx7ydR4SmNIjRPdrrCVsG72t5dfHwqzDPTGA1jYCXHvxVNPNHLtpTyzPjFvQu2ec
0+mrrKH8C7sbwF3Gpl/7ywBPpZIeDDcVeJqKun47CH6DlUV2CP3vMo2ifRPR7NA55cWKcnXMuMXg
cWqBq26ZT2bpJ+dalo+5C8mQ1ssvQ5t/aVhvHaUjrSPIr84yMoxyXvMwugYxueWFae3bsaU3UZ/g
83nNTsOtPNiZwYp7xHHlSb1zLBuGtI4EbyFh+D1hScwcnPFV3F5K2Na/W7knZhzGH+csqL/Ugrir
Pqs7/AcS+tInCn6Kvb8PHJEtiyLYURp3mxgrh710HLZWFQzkuhi5AIb6UZ56bMGbdONX/jWS0v8B
iE9jOqAc8hacC5ArPzqPYGUNGNCLCybgvEGNae3idYAMgSauFdD6nWbui1FCogtS+7Msl5DK5fAL
sa16eGOBeVa4QN48P4C0lIM77AzqvoB49gWfN3IAd1ciqTgqTSwNz1WAaPRwoiNmuecyQFlUFP6X
gcAR115lUjQ/jKZdZlh/8pkh32hyBk/b2etN2wl3D59qXIii4tq1kDAfqjac22CXfMQpWcRBb79y
Nz+60JnH2gtC9+D8B+sh8dwXwGBAwG7KNzdnWKlbsMwt6p7c+qJ8B3E02OBZztqEUs2SoBHf4HDR
zhqR85WwBb7Pumgeuq78mogSIFIgLR+CwTagPwXrX1xrtuDEBBt4TckTjFjzJXAxkBBT0YWYBfQB
7LB/ISkgij5R/mtdlN8q4H7e06i5ioGBx1Sk9skUsK/xC2GcGrdKIcWWfJNx5bwSIUostgN/F8NH
4MLC8NGDJjEc+qznMnStM+B9z7pVtIXCw0dSzXJbjhXF8jxhiYQJMVShsmjVp3hqNnu4U6Wh+ZjT
zpuZwq/2Ncw7FlUWOHCpkcEqU6BwSBjZLaD41a3GMu1WjiVO/1sH6+QrVC8Dh7CT5K4/i5HLWvkZ
w0MLLtXqPHU6YzMIa3eBsmg+cyHpB/sxqOiBOAX36RrSvQ3ga2bRfgVy1H0D5uK+M/b8PSTZ4Pwz
xow7940hGHo03RyeDdmps7twhvNNAjviskta0I+2DopX04zCJbdVt9VWViDpuyWUzGa0CekCHwEZ
HgJ0FIyum2AbwprgXHYgCEG8L3wPsSqUfeE/ub5bgPZO03UhPP8l9cG4V6V4RwKNzuGr1RxLMDfK
cqEVh7UMsd7TKsQGad1DJp8/dU+heHiaQyMNEveNmPnh6Odhc6Roml4tu9G03EuZwF8zSbZ9bKYX
Oy2ySywcuO3GxZuOwAp3pL6HHtCKoCdmK044+BkwDroEhW0heTkU6zDz+4egKGFdP8qWdXAVtNNe
vuNBEyRRZM/bQb70PhJcPhPIuzGev8R2Gi0CntOtHqVm/WyoCstPkUTPSXvVvYFdFKfYg8ZwUEvg
PiC5UW39Cqg1sGizRZMSkFNGDU3QMOgHUJ14EMRP2hu4cRmBkazxRuVNb0pC130TWSfdymyhVrCQ
3iQh7MB8x8VfEeZ7X22+MYywehscG/AzYllbJwz8xzxuzhA7r96AXuvmILe0R6/n7DD0qVhwr4pf
meQrDWy2LXCsLACF4OJHGM4uyNP+M2Jw8BdthXR2IB8+2Yaw9+BOkoUkKnxPjBcQAtqvhApjCQKq
u4W8Y7YsRe3MStAnsVjLnHkDG+sHCRnEaw9ZWGpUzkPNKjzSE/VGpANAoF0Wy9TIQHLGp5z1BESf
PDFzPAt40OvSJF8Vq1Whwp0FhYTT4PvqOXfDPSAp3RVL9eo5peeMZ8UTQ5LzAWcYSBXode04OA9B
/5Bn+Ba4mzQLm3cFTOfNNJ9VliHXjVc4e3gzZ+B/wgIKbJSb3lg+pCpUBJksPBs28dwDVXPBiy5Z
uQPMMXVM0XrANZrQ+RoPa3urvoyThA3s2+FhCQuGv/lYjglA5ODVHF8ROFp6A1RdtAti//VuyVG7
Z0NGEnTkEF+54YgXEQewyoBg64vuy2x4Wn/a06OZdH+NMyR4PtLLZnZvfBHatZGUdG/4bXQGHNNB
7jKOliGYFCsyihYMbRQex1ggNKJ5brfxytFsj+mZRZNDWIIHMKGoN9cDhmkjVYBHOaNbAJ3X3PQe
Q2b3vuf/vfe7USgmH5k+RRpu4tGRzVxoE35LMyTtzCB2H6Dbna77HAu43KVwvB0gisEGId/HWDDO
KdaFo0OHAQoMqSkw5oQAcV27wxnywy2uq1A1ah3IWNFxoPzngD7CFuY5aqLnkFUAFYmIPAloh611
U6W2/YT1jr0uJKrp4AsuBrhX7wxgaC9GFeZzmVvRt+S7kxP64YA9ATd5LDuqQdg7AWTeymPEfA7i
4WZwyDWRoH3KBlwuVEUb6LrUahmk3pMoTJaDIRnC0twwSXzMsig8kSRXZ/w29dYo+dfGDNDSXeOG
Y6mwFZ74qrvSsMg3IYW7AP6XODF5/gG7AnGMLUH3diZr5CovrVt3R6GptqCkdUd43qAN9MgOQr5u
ipNtHcI4C0JuyKWXYNTOrQoLxBUuHsOuB1qyGQkjwoYINM394oFZolnbHA5BKcj7l2gE1Xk96EWt
0WcQLcDFGzRB+ym3G7ZoM2qttRNaD8nihcngy629zvRoNwabY3A5BisFiLwdd+Lsy0BdFLc3HVMQ
OhkVT9MugBdsklxFCTlT/GNHz6qC7fQgUM+A4ypUDvRo1frZblA5VLbGQ/0GVRwo1M5V0JCntDGS
VZWoBI4d+NUhvJiuBl7mS+kkM7hk4nrl184eXEs4ZI5NfQ0zDb6CFnd70V0pb9QiDj38SdmoPSNB
DTKtSF3Nhi5ws7NPk5Le2MV5Qk4589tLzOO56YJZilRN9tjhWe0aEVjfatQxSYJno/LMIx1xxxR/
wEWuSLjWzc4V8U4fanRQnsvArp2FYBAhWzzEB5NQqAtP7ZRUwwJ4HMgfjMPTgCBpDsIIZLRNBq8O
FUX93kEC7cmxcBGGJjJyFySFASoKnjnLw28D/2ExaXxPQB4kmQGLuKoCJpbw8kh6wfcJAxLLUWH+
kMoYRdLB5d9U+6NSOXTv/jqGpkO6hKd3eTRLSbYivjaBX16xrMvn8IVR6/uVXrctH4i4ahz2Kevw
WDJ0C6L6dGFSV6w0AlVvULSDvJIyf/ZpbKmOa4G6Wg3jz6HjAomlpU2UgxMMtdO5YQALmgWVfOQU
+FO9J/7em0aNFlUJGplIrYJLV7W1d84d6ePpiTfvCWVIJij7OarAnxpqIfEI7ZZPdRkg5Y6AjsFI
DxqB/NrFrURmCL54vSMIbnsrHUADu4cyXGbsKHvsR1ttsMBR4CBbeBmm94buRm0i2hBJUWQao6bQ
ilJvFok8WesB6OTDtS+BL2ZOGMxDjJt+XtVfNH5Ob08a0FLH71X36y6h2O3+1eumgwg9SEdLcD+o
2D4AqyEm7KCfhYRPw13gW/5cN22m5FJByGCjH4JIBw9p2oMDqke9+kdKufVkFf5w6WvnIU2MZpv5
AszvpIXqGFgFEtl2eAYHf++llYnCS0n2ul9vpjDd/D/Gzms5UmXb2k9EBN7cAmUllUque62+Idri
vefp/4+kd5d+nd4nzk0GmSQUBWnnnGOMPEkhQGqL2rudgBIyO2jxkrmCCDfsg+EBB6e7CaKKMsGJ
y1wZ4/+G6liU3U7YEcY2k4h571aG0VY+jUnytYTXU3FcubMf9Q7righFFxHqImA9Bqh3Ri/yIorE
SVEujkagFdD3AAN5R//85wpRJVfLSHNvteu1triXNhT7ZoWvCd7FKcjqswZd9I3SUZSnQp8L7jXi
v0GzEfdJoCzG3R/wCyyHCY3WQ6+H02e9Xw6bWZKQcy+MU+Oh6Bv9Ymk9Ue2Vgo6RFd4vRJF9kqMl
OToLwEB9cPYskOS7uC/tYzGP8p00hP/jiC20ffxbvdAI7zsxV89QTU1PLL7h7CnvpRI+JLEgsVa/
RGDMwUksSMy40o9hoLSeODtKFuxzzvSI+JYNlxlzBctJQPFrVkwdQAh79phkxcQyFcngtS0yC1oW
xSsEhfB/CdlluNySe/ETRixL+8xhbBFnNafOrrGcH/Qq1B8NnGEbA+qsP0Rdq9z/JkAlKxHjcC9O
qhkU4DMcawcsBe1z73SAqzIngk2NLAxO3XOZPuHYa55ESdp163wOu704J+U5RLWOCdVchipwpv/b
4sMvd4O6bkLsPDwJ0H9hLtJeiYseRCoOEisNYBLvdO1zGUewoMXDay1rAMyN4XMX1Npna1wJBjMt
2YU9tZqm67Eojlr9bZvSMa3LUBzEffC0FRea9pjX6vylZpvqB7lT3y098tdRnVzl0rirf/O4Zit/
gbE4xUUJeulQW7O5T3ACf7HRgRzRmDanStvn8/2mbpgMqMP0EJslTW7cOyBU/TJJnLdSh/Wo5wFQ
CH8VxEooReEL0ZMtt54TOdXotLc/NQXJ0i33n3OqYuhIxEAiJBSYtNmcvClHSLPWTQQo+9K69A2k
VivTuEhGVqu/a4DgRKIS/p++1bca4qLbPcQFlgR9z597zKmuXScV76ECXADAUHqWEkV5beJ22QXS
VOwxgCiwRcz1idCQ1hNnzWpKL8MQvEUpdWX0EV8VaydOiepdUz3Kg5U9brUVuGk0uJrPcuCF0cpL
hN6i21lTdrSEfaE2gMYqvdzujRWAp61JvbJZj5E93bGg8kSuXimst6P1pKiGHW+6A0T/u8ZantZx
78YFUrhzXNleHdWw0ctI7Q0WAQOz3XyFVm55MMJCPs6j89rPmfwgiizQCpNvRIkD1V5iMN7MQFfq
YTUYVE+ow8xAFStZzh9EB1jmUrpnhfUk2r8ogvEN7lIVv8+t0/zlItwiWx8StRwkL3eBPHU7tcA0
6/1vF0TB0j7ffuX2y38ustJyOLY1A9CQF9VZBwl6bs2hOousJqtIThdx6+FO0BFrnlggtnOxM2l5
voF62q6KYBLBUOuVwCvz3UgPdK1WG47qNKkWxsh4uUjOzy2n6XN+b4/DScYItw/VnMdfZ3Qxe4vJ
34iV3K3zhpf958Q0jv1lYMAQNfQMAqXYdJJ9j2/rOk1TuKexKd4i49Vo5jy6ihOzZlxRaY3vlNmJ
L2WO332Y46vdJtLJkSFEjDWWx9Na1uLNV5zc8QYYeLxabUv7DLcCvre87PahDJ+sn2iB/JCvEJK4
TO4sFhFQOWiFa4Ts1f1MrrX7Vob2F7RaMCDGN/5bMjTd64CPfTPM8B9XEPjgQ7Cw4Kb1RSQSApTb
UdepBysEY6jO9uSBxG4uc2FgUYkCIDJxBVGkxXbOB7zVXLoQzRzASJBYD9LiR1NTv6htjcxzIFdv
kqolXqjrzefSYCfIQrd7SLM48qIOYYaEsDdCP3oasj4j+W5D74nhCGdS8GVGMMgfdaX6JFWoKdTt
98AIlqvW6fLBhihjT0ib7dqL3j+kjvWSmgCI26mqDgUmIr9oUy8KyxnMJEmaK9NejhE9F2UIT03P
eTC9ZmUi45NCZrUGiBtLCbGGcte0j6ztqzCxih3yD/0utqXUryWN3WYQJ1sSNc5+sobgfg7QPjcc
9LlkWNTPIskIIIavMy8fQnB/vtznE0w8hvOpxhTiKmmTP6hhEXxKlPwA0WoIspEhOHAiX9QKdSwr
A2hHVysRfwyVqTwN5VxuZ3UAO6gwJRPLB+7RpIrtWuNUu7maqZ6l5MU5hKz+DN/U76NbmTiRlCs4
W5y2VELpiGGiukhEzduFt7JbFXEEtX5BSKI173p1+DJrk4mpLeYuZW3+/4d4oXgUOya6dlmjp0Ve
VBVHokyaO4C+b0COu4PqxNXZqafhZHbVqxY46v72+HEaTV4zw0vVlQQhTtKdrq4SX4QvnMc10F9b
Q8HNxfhRKmZF8EZkuI4RSh6DRbeOGN25bm2MfLd80ppQUhRFfhoJdcDMi4JgI+PDFvAAcdNxUZP2
H2W9NZ44vMYdMSjnSpkvLR59wkvrXaNHPaRrfXK0EtZ1SUnsh2csBZgBM6xA/iItUGxfRLw68YpF
slUKOpVPsh2LYlH/VpV9oXmcJFTD0qHIj+0apzwrRp4fxQssGVo7YJV8gLHH6Yuo6fra4YgoULUq
tPo6aw9j3OMjWMtvr198TFG2faLb6duZW5k4uiXiu9yyH+r1scw37yIzOOrQMqBhgTufD3yrJolW
IfI9UUXz9tAZkZ+zh2enhpUmG4hh5Ylvye3ZRVnY9/bvC0VevJlbbXH04ZIP2Xd//HadMjQ8PHKE
7FzT6TXRNXvZiRbQWWq2eAO4fh9aDaxQnTFlO/G5MHYX59uHvmVF2e2L3rKSVBGQdvvg4szH6xzb
8YsKyFQcqiVxNXIl42LtSug/SBp8dLTnXGoXTxQwEnW/D/Wc0GaUWV7nAbPgVJ4Nxu5zg/uexrke
igTl2fp9Po+hhO476EjF97m9rnfdfDvc3m7RmLvBCXaW+n22WewPIbP2miTr+9DW3/lb9m9l4gpx
Qlx2y4oyLGK/byWPOIdlafw1pM791lNFnxRJvw4E4sgSoB2RFx35b3X+VgaVBJ/ldubjL4gz4rbb
L8w5sYFNnXhE2mEFWv/27ZuKTiw+7IeyW1Ycfbjsb2X/9Va323+4LHKsGpNNOLjxOkbGMpqTvw/X
/LC2IDFmvjtTsanO4Lbg1JznHIpLRX67ibjTn8tnwi1Qc/tTKI7UoV4ObZ8dxc1rGEP9RdtJ0F1u
/Vl0UzF03SaFD2W3nnyr97eyUlmRG6Ipioq324iyW/Z2G9Gkb1lxtPX4W+GHn7rd5m+/NCgqjIHh
W6Z1sDGvs+k2+n08FNe+K9xm4o+losK7WuLwVimK62HZBvJRjLHvfkvU+nhXVl7FaQi+3wYNYw0K
u2XTdWARo4soE1lx9H+tJ64Vl6V65i+J2h63YfX26NuwLp7vfxyK7xGLkVwchoQ6EcDz9fYixFQj
2navoPyjDYDf5TCkMYshLMOh1t2JQULkc8IW1wDKP0NcjdJI373dhlZxr78Ot+tEfetoosqHerc+
Jk4koSPh357lbZL/0I8/XBvkElYs+bw9vFl8nyu5PK2L98WDPARGuxHHhbpkex1DC8eo2P9nsfZu
eRCJBYZ4kFsintoKE1TFtZ2Jc2MvXsZt5BfZD2WqeItEr4nFWRtF8k702UIc2oRHH3WsXwdp0r/M
BLYvnlhtoSIkAfdbe72oHjj96xjBqhq39rs16Pb04ju2gyL9XmpmYgG6fVOxABWHW2O+fekWWV4p
6M2jaDSQ9WW+tBQz5KF/3oj4x9unFIXv8n8+I/F8WrNMp1tj2trYnzWvuL342VtrFUeiTJz9W1aU
/e1Wmdrq0Kb4+rq3Fw8nqnZp+U9INCx7htrfhlutZocHsYBDFC9buHSYXehTfvbr6k6MROII1Yj3
2TLK852ZK79CTa3PaY8Vksi8+hzAqHkMYiwND0Ntw74T4YNRpAXOhKE+vpvSWBUzu91mSTE1TmWS
Lt5YloBc8SO4RB98v70YcSSS1iD6Xyu6fas+9gno/dscLRHIvCdS8SIqSpOh+Oj2sg8CTs2t11k5
I6rw2AJ1gpGLWGOEEuLYfK5bByj5VB/EmLM0GUuZEgT5buCVidYrerZj9ExGi2myz+/DfyVY65Dg
rHK3b1vDF1WUFm5/aBCZgLdEb/j9blJ88SZFwloI7gzrJJ5SfJltqJoRyIU1z34RZXUSOy4mlqtp
zD8iUDUnrvvwYbJRyvGJ/xBdPCujnZIMHQ/iePKknkU3aZz+mPaYiJZlumOhlGOVU1HfLL8xY6Q7
zI2wya+f+/Z8EnHPO0guvqKH9EZwh7RrkYxYvA4ZilMiY65DEyxzobL9d3IcbWe0c31moafvaAD/
iId/t6vbFtbvSreuJpbbt/Y9tna9hkpgWfizZru9RcVK8Yx03VF0r+2VrXtL0bbFTT6MQVv/FoUf
Lqkk3LZRBT0ie/EZsSckb8TCNCj2pQ47NOpY+A4Rl2KQB/3l5qPd7+epetIHHTsQUaLA9o/GmD/h
OHMVuGzyMLg3k9TLl+7JzK9l7Fg78asplJ6rx9GFLn0fVuy7aUE0lrVzQSvlGkaFcJ96lMqW7Umm
n/So0bZN6raL3VYWoiOKfn5bHHwo08RuQdTZDj+cF9n/vsDYrhHNAPftXk7L4NDG4x4UmbVtl/7r
6sPUGni3i/awDbQarzH7p+ki43Brq4Wpe8QMjUdRhEed+USMKduhKBV5cSQSM5SoFKJgwfpx3Ovq
AvkGej56a+xuA8e2DBat98+SWy3N5pQ2U4k+LdaPP3YI0UymxAzdHmlvUDPZuw54G0VFp9zWM84i
J0fGFMyLhufk0XQULZIAmBmogepBNBEcFCXbi+4nvjieNlcdYvsoml63DFsF8dsZRje/KJtlWyqK
J/vwu38ri3pndc3G993AzOxVkynvieJ63IazZhz2cFdexWOLu5ltWB7y7rc5RdzRmloZE1L0RY0K
ZdlZ0oI3Pzss8CSL8+9mePHc20S59R4xq23dSfxDQ2nj8/JiNrrfNVJ5vFk+8kFT/X5RCvfdglhW
UcCsdL3YmvW7JvjuUDy8nhalH3Zab7otLHDHMreYJIg52GcJrVDM8WL/26rY1CS82WEV78Fddqdk
eKmX2Dxkrb7XCou1qWhNVptFAG86qNO7b0GzapDUtQrb/LqzFj1C/DAylQuOH4Lxbs1PNKyPTbQd
++e8DHzkaY9LE63Iu/9Yrd69we2NrpO/OBJvUSbQ222nDv3cP8OW3pezX9Yxw96flQLRSOdBzz8z
0mMLgmFtXRIZhRkfJwIK0I9kFBZ70O1QLPQmPTJxN6z3eHe4BBVGgjqIEfKLjzqMlr6oLVpwFNa8
WpHvIJFfUW/bEkf83rtB59brG5Z7fj6F6vaSxKtpo7jzq0KF3lrs6g0MCXOdngbQcounJ+q0V3Fg
i+6q5d2LoScEwmxz/4gJAW2KL++WXDPha7u0h/0Lm/Nseg6OYEy9asvLMFEEW//h71fVf+2WBoZc
sQYVzVK8Zp7qHMG9vyoKOP3h9v4dBUdSss53t7JtLdut/wtyRHWzgRRK/cOAz3uXYWc7FfmjaBKi
NUjOvNCtR29cAAkd0W8hGogRSfyyOVnxLrJgenzXa8ThlpSGm6m1dczXFoNFztnVqN+cKuiL1wWs
1MgHTQEMNM2Y3ZGd17e9v2HloCkjmVXZOsiJzyGO1AZWRgjr/4yk20OJc1ujUVJ52YlDUSgS8dXE
kYYv2wt+2l1uPVV96eMB/xeVJHXb1NmxXhCuJlUjQaF6gPrW+B+bndV30qG1ql71RqgoxZvZVnZi
PNJrAteP4nAzVIqPvx1OdhueDf1bF2Tj6bbXQ/GAhZhu1u6HTeDcBZCyLhksmsryAv4z34XZ7GZm
TtgdJqVI/qVHrxMOz+N8MNbvCLUPQQSinYhha/vEFnG4bnrX66v5QawBVztqtibFmiyQ4O3iMPsk
ikSi13cDagAnUb2Iro7DI2frKnhae6TZNYhN5G/y8nWI7qfmUQUC6ifFfqj0x6HTiGyRcKtaFrER
rTJ5ignMhcVCmNVHnXhwaDcjV29oPCaOvh2brd6VGgXtTKIJHzXbTB/7RdNO8Kxew1WJK06K5RBI
8Q+C2Uy/kAbJd2rYgEMCkzDmWy2u9rB8hTvV8Dq9+Z2tKpxZcBFpXhwaPrj87Jz0dnTUNE06mEGc
A6/FUVEutvbUV03FfBnjQF2zKO18jlWj2atL7CISGlyX+XXR0MoriPu75hnhTrKTW6jx4H4bpJkb
Epjn7GMgiy/p/KslbvpaDZV5NTraipQ1PdDtGKZmO3Y+tUBYfaJuZUY4yd30QOswoEnN4FClEChm
N9+jU31XsHloZchVVFgAYknWiVMwLnayODyoHztTtFt67SiFTfKl0j8vWiQfkP01/XSUnpU0hCNO
AjejtX5RVNpnM/p3ADnUruthFJSQClidmsja4vj/1Y75AfpLsN5D80tDVk7yEoWlLZGWPgGfiw+l
WejVWVL7y7xXUnU5y3byKe4nQE05kkjwuctuk5Tj3tT15H5QUK5eNX0KyaSvlualCEO3mhkce9OG
zN9IuoOCNKKfJZWGcHFYnIpFeeV5tPNEWMHZCXA90v/KYACBmYuUUDgJXJDhILDW8HsCjCiSMSMw
uV7UwTPXO4jbWKK23f1YCpAKSLZnb075daoA5szOaL3Fbf3JUDvwo12SP3bjRIRktNgXc5wLT4+N
dneb4LdtFCT4qb+AfvB6yFWtvioucLl5Y8hLQPn3Tl0/qbYSVoRWlPli3u71wPFyU5s9s3emSxYp
gRdAF+nba1bW5CvohIoQH/Uk5WjBo3qIuytW5x0iP6rXpsCygC70RBNXyl4t4JBckG2oD4WTuZnd
K+hlpv0xrwYo6OMp9cM+NX1raYCZyrGLgm94uSU92KuzU+QEqfF1ax2fGfvTFXP2MAeGggwPXG6D
1DwhBAGOr5k0ZMo82LtjT3WMyO1s88npi+QO70rgEpZLJLU0gEew2hTb9lPQKQnojimBDvHSjUTb
bsmsm6jFltckUw2UtuJP3ZAhnN1Vhlvb+Sm1UkQAQgtdVBRKCKuXootdhd3TojfdU5s0u2GAlE7k
tGJS7vNRO+VVk96na5JZ0OI383UpgfPozkQsbviT2JDiaVnSY1Na03lKld1PA05RAsrsU6IO2h2E
+PURsn13murSAxIcIcBsMAfhudnPNg3KhhzD14NqcqV6MS5GMxxMK29PzVgSVMbEdyeObkkVxCCF
tHRn9minjtPk2pBVXgNyXSDrfmMZJXy89muJWBCRDNnFMcrGa2zYdY0ldY5KLbc+FIRAG408PEfa
4IWVLX1PS+dsozw6Q9nRyV3wHYL7lBCEBsxMOXf6IUmSg1aWoHSN3v4nSeMXpURDU1rCAdW6Fqee
BdfAiIQFBMuV7HZ1BJX4SoIvFZVxRIMPVxVMfl5XFiHOuhkCwrhCrdKUwnPWh15RLF+aTgncLANc
EI1Ql9b6i2401St4WEDpDiDUis+Y92a4s4JAc6u+/zIEJWpGWfpFapKdbE41FBwxZoG0j/nbzn2V
9F/1uIxhzAhQlgloS6aJzz0uzNNUQyxMEy1Paa62yBQ5z1HePc793B17QH7eiMTBPSi353rACS1J
jpvg57+Yiiy5eU9ULKjelRaAcRqriewZCMF2qWR5qUlxrOH4bEDkdj87JfcUNnyg0wgXSwL70K3r
gBYqYVwLK0SCIIijXQOBc4h3gRUPMU+9QxIylTW/CiPXSaD8VHoL0NDaGIkD7V0V0l6P0HvHXerw
uVb7+eDkXeOaJbEsKlq4aWEZOMV5fUqRvxFTn0Mtj/Kd4Xd52qEKNT1hap10y3xo9QCmwhZAD5za
sauqxuQZOsFnbf5gaUn1KZK67wpwtruAvP7G8pdnRYOv5u/WAYNZ00lwz7bSSJQ4WKlQDYNdWri4
BdxC0o2d0IJetP9oRA8gFXt1gkGhab0h1dkFppXfjwMG07xkyE5Ly+slYN8SgIAhq1VXlxXjqoTm
Z8fRjbPU1sYVtfFfg5y0e8vU0TVMPa2O9WOTY01I4h8jjMzIY+SfzXpsjsZ8zXVb2esokHi4v+im
RDy7II60c6UuqtfJ16yqOo/h0L7PeuVbPMywQfQJwWtBm+3KpkzezCVgv4H7HzuGgkNM0ap7xUS/
OlPsE2Gs2Cy0OTxboLHuZUWqkZCH6VgZgCstwFpyzEKq8jyvdDZ931ymslaeiylszoTm/kohiCgN
bwJ+dehN6aLkX+vGlN8g1p1PUV7WvqlI4yFVMD4a3WA+WGtS6P1T09d3ZRCpp7aJQHWk6kxMn/yt
qkILGI+i7foCZzukna7cpDjKCZK7M1poIAwpIXSzib0azXsv0yBq1crC8ejLIHIN82tkmN/KIMz2
qVMoO0exx72WdMfFrErPGPQILN44EezR1b6dT84pb6pD27AqawDxsRM7StC637NYDbxEna+ZOXUo
Yqc9euGKs5MTGFKAWXf3Fj3xWEvmWzfU9ZMZSZiFJtXPgNnspBF1r6VTP6eItzKzzcRO6kS6aU3a
7mgHzXnszPQYFtpOxTIqhYa6czL1pZyG5U5FFMrNjEl+ykL8rEGp3hcNAg/GIo20METvsmqMzpb6
Azpi6dIZWcC+UYZ7I5UnZoHhM7BZML2xfSa0HA2EP0liV0vD0pPC2YEzifsAKl9ei/hTMM6Dq7WJ
vM+DULs3ZlRZ23nMPTt9kKPWuS7DU6UTk9sCcyC4FqsNohP+UPOFlknr9ywpsmLuILTX0EhDW3gP
9AqfnYHq1BDZLzZr11LCIBq30Muo2ls2INjeD6N9WmUvfeIJJBpxdio1+SI1VuNntVS5Bko5fJ3w
GMve1NDtFgTQfKXS7gw5MnaE9Xjg+5H9bKz4UOL16ttyApqg/BqdUd9nfS+dEYeafSW2oRJt12E2
UXM3d74QIOG1eoGnBL17Px/QD5ZrRsSpbE5ohYBuQqOL1dExRUnMy4zyRWmT2c+xzFpO/S1RdGiE
AKm4TjU8SOiFNVoAVtisP2e6jBO6yO6bqrUfkLyzUbZKu33Uwo2DbhfhlPJYEfe0q0PC3OYwf7Cn
BoB1o4/VeR61N6OJBp5En4D6m9VlIcb4FM0WIfRG3r4oitm8pKx75VxNHkXRwHoNem7kj8XJoUrH
58CA5CcaYGpwEskLW3vCRMWVRj4vD5LSPOtT37wQ+6TtnDlkReUA0giVIt2XlYSmCTIU9dQHJ0Y0
fphI+TUeX7rrx0m+tElAUL9dQ0/F5/NFZVGmKb45aQ7BoKDQIEp+0jqpOdlGhde3y3jlRttBwFEn
kd+FzbfJLODXnpz8YtaDJbuTHCKFUSbP78rEoZVly1mLyrPIicvo5Gg0mfM9slq4LoZxOAB0kJ9N
uZueLV8ci8QIW3h0R0x3t7JaMf/pwyC5d4jheq5jeYJ+dHy7VRiHLvSzBgKuW5nZ738glU7w+EAM
vC3LwVl10p8QMYTPBEKFzz2q2PsUPLZ/K9OaGvBaS+BeoWYxkWCNfRgDu72IK5ZSWy6stQ4iJ5Ku
HbEqz6pOe7XDZ9O2fdUq4uvQQMehmlp6UsG4PJdBpj305vwociJpDbhta1AHR5GVi2S+TAsPudZX
1Tp86XpACygwWwdRBpqgfwTCcGAVv9ag2lyjpAQGt9xq1EreXFsdBbPtHtQgALv39RGtb1GWFVLt
F7kU7Or+VyX11jOAUOvZ6YdpZ+dxi9g7ejNE5E/o60jRk6gS5zDzFkzYntypxJgTf3vfFixzTSLd
ntV2xJmD/pkrKm/JOK4k4kVwrEIw12WvvYwqesssAgbPWrOTlccvVXKQR1N7SVnPvMhLE3pIYfQn
UWFkE3VKFgnx7rW+qAJ7Sho4bHjDST/lpho/S5VTnJUZ+oMsbeLnZE2qNbS00fMSSxVZkdgRO9Sa
sMozFrEqRVYGKg0A94Oslx4BhfprhXiLl2sqK8am0F5ZzI07Q0EBVJzlBTnHFVrvlc6ivYapWT6U
U/Vd1EXiaHoO6mg7l44/ZF7LvEQ1kt5mel90ya8UxgYA0k10bgKrfcTFpb5MSZTvIoCsGcInXjJX
/UtrjOmjZLHhX3MiccpVNTOoxq0sCHUNACt7j0BFj8xek04t92C/k+t2FeJIOwboeSdOysjyXmt0
3m+37J3CdIknVU6iDFWv+Ryt7P7iAlEWDAD8IxBcWw0b90CBTOVOZCc9rp6mALTb+pQF0pmPuRQf
1d5JPBP6vFOv6PJL1RESL2tszBo7VV4weSkvk0PbGrTuSRSZsYnQ+mLmB3FBMJnD/aBN31gUKS+i
KEucB72iY4icrVomAUzSsBPZ2ORlyfWwq8vkWKuN8uDo7fisjxNMH5X6L5Pj+CySxU5QhjE6ZZ0w
f5dVju0tpRJftxpzaeNXIM5ewxdwSCwI6KIeiWpFCaKf2vAgGFPKWf4GMFv7xAuwfUkv0oteG1D8
RYpyAIbdPUkdKnNlpzpf5jo66ctS/UK5+jwVUvwwOsn3YOVidlhm31trYtZW4Nagih81Db9JXZft
S18l/86VxGsLtYVWXkDFUZu+5MSRXwBNvqSuMBFEDSwek5LXe1nSG1c3culoN14xqZd6UCCTa2Ln
aL30fb5zpC/EKeqPyC02OGgBmk+mUn5qdedE3wz3ViDVrgWxw1Aoz5YNQUX3vc2QdBph6YIc2sL8
EdlPxQD5i+5oFdTQoXOUPxctgcOh7M+IJr/w1/eNYsbXkvFxSdVnAjxnH/Ctw9bRmR6MpVZ26WzA
FLIknh1p6ZchHc392CSYG8oC96th7VBVVhBxxObaTZF+p4EV1Zr459ir8jmsrO92m94tpRPv1GUB
QaPW2efQPMi2ytoOsawSK7DnJLX8Sc4saR8lsYXPN08fu1j6AeIRNpk6hunPIsYy+k7fUD+VwXTV
+/pNV/L5tWwzCS3F+ls15fIpXUUg2E+isomK5EmxOijLoEZjMdqrbpKmybUAMkbMthx8dcZzYJpQ
PQxZviUKwsG1NMErFleLK5bTmdYUyGPgLoyn5XXU4TW0EH9NpyK5oLmTsEI0i53SKe3+CMlo/MOC
3MOTq9h8LCDJWB3AJsu26oc2R9OndraeU8MIfyh58qkwbOSlcvi/gJbgedDr6E6pp+BsDU12bPSp
ukDVXuJBgYaTdWj4ouRG4cUEAP/rWNKbNVTLLwXiGWtVPiqCDLcz3ASou8/umFTZm13Pur/EUXuE
SUBxDbYGCLLWbXOGepClWSgjSpJWaApGwXDth7577QKze51XiJiZD88il6kFW9JIXu5EdlKValep
Vb8X2RHxsFMGQsDtu6J/Tc11QgM/ertbXUj7VLWMq6ivxJaJRK1RwdXHTxl6mu+jMZl2IuuAH71D
X4O943o2apj6DWOGu4icSNAZu9j6iAltLaJ+B0YAgnqRNbsRSB4x7b7IIoWz3IdY8H/fzcr1dQYT
58TzGZX1eTEL9UE8ezCaiT/gfN9qzHnDLtyZsVKsP1UyX1wyo3gTuW6YQz/S08wN5yB6HFBWeyRo
IXXzpCuwOlAmkmQIFF+ZQ0I+GlPyZ9D06BrK4SPiwHDuw6D6KMlScbZq/fqhXGQjkKjGsMz3Q4eR
wBVl4dCxUiGwfS+uH/H9EGPvJLt+qJ3LPNXyoZmwO7aaRYMWhSJBW84dZDr2rQgDoXMpCaj3uimx
thuIs+KEBjD+lGXDP6jSX+SmGthYqaWGBz0yL100v862vJzelc1glPbsaCEcWKsUamNelDbiEovg
Bot19/2WZXeCUlE+Rsd1+sEJ1BoeYR01u6/1Gq0thwv2fJERCeQ/nISSBIG5ucPhIvLilDrP+V0M
IknNVfOir8l2K4KLc3dUFesgCnv4+cCnt8M+qbPlAtOtegathsQpOVGkNuoxHIzlOkXzCYhlDc/O
qL8B2Wcd1MtbDjm/A6u+4KmLHP0tNZJ9vZjls6jZKPluyaZly8Vz7bfx4my5ikhc1KrKF1ETJXC3
WZr5JQ4q461X2TjqvbOdy5ofasDmdHEM+w46oOqtypW9FU3KUzba5ZsEFrtPk/ZRnIOCFI4ytLMf
mqzK93qKu0G3m+cSrd/BcGOVOEXNtIntlNIWNwAO6iy0/HioXpIFVbs2WrRnYtrZMSTyavqcmyNU
FYUH3z/tn6aXsbk7qgN2lXlQQlezETrSqrI+Of3MFKjJ5hUEknJvTO2DtuKn09kOz+MEd6fIKmWp
QitjslgzCPNIEBecIKrxYFa0/YjQ0UMKjdlBmr80SRN/D1n/efCUtVcHZkEXPH8KCaFVHehAn+wW
TsFSSopdpSy9V+QruKUo7irw4rAtwQ2SvNRKb3ynfZzYVBlvg45NIQQfG2Wp9JkAf3B+aJUuU1/E
2JRnN7nYqq2H7oBCZGOr8s9Ukh6cQGu+507yTy1oyGZ0s9ocuT4Mq9oRYazviJc8G6Eawzpcp8QI
KOljqAXag1PRsNeiZE3EkS0n2gEgSOIGIL1gVQpeQHC50tQ6B9Ssl9ep7K6DU5dfE3yJIGJyxdUg
V/KsTOpg01O6e1VtLH/RLEiLrXomalCKsc43ny3TecyDg5mnDRExJDGiUmCT/LKQJES3tMKLhvwl
mwG7lBXy45ne73vFrnY5Y58XDuN4lIvQ8iozUSEOKZt9MyFaOxZB9FYMqXI0VeD75jykiGXUhyzv
452pnapqbF4hlmKO6SGthGL1SeQ65/9xdl5Nchvpmv4rE7pezAESSJiNo3NR3rZjky3yBkFSFLz3
+PX7IJvDJlsKcncnJlJIU8WuKiDN973Gf9dpY3tjO3b6doqQhYKNBGF7qSZa2K0tY5yO40QEsg2Y
PYdUf/KT3tznc9a9FYh5bBvTlmAjB/tNgqQuwY7lxFyDUe/vs0ikj2IMon3g9OnWTpvdb//6r//5
78/j/w6+FGizTkGR/yvvFmxQ3ja//2Zav/2rfG4+/vn7b5JdvAUT1TExl3QM3RFL/+ePD1EeMNr4
X+SZ4VrEYXTonOkp1e2TkjKtZt3lGxSjv2JxKTDNXepjEOaXZYyIiveBnFnXysq4D5j4N0U2689X
qq2wMh8YBb0hfnv8kriOqnGIFaIJDNf5WW1nWjR2SvRvOZrJ7KD0dVTB5oFNR9Y8qBGNa6/UB/+v
Hz55o76Jz0U5sebBoP2x+j/7L8XNx+xL89/Lq76NejXoscj4/0+HXKPPddEUf7WvR/3wvvzrX/+6
zcf24w8V5KuidrrvvtTTwxee//Y/v+Ay8v+2819f1Ls8TuWX33/7TOi9Xd4tiIr8t69dyy/umd/d
IMvbf+1bvojff9vXxZc8/Zj/+folXz427e+/we77t8UdIzxX96Sjm4b47V/DF9XliH8zM+mGCyXR
EcKW9m//AnPUhr//5pr/lo7p6I50CZnalk5XA12WLun9G9Vpw110RV3LdORv//noX2/e59/sn29m
z/vxZmZlsz1dX96IYLgw7Fc3c2G3k6fLGCWi+X2K7dd5Ks3yDMWJ85gGmjKvqrxcqUZV6FNkumt1
GeZdeX55jWoblle/jFZXpY2nd9MOl7zvy0OhjwFcrXxCjRA1jfPzZcOzcI7zCSPBoJq2z1Wt1M+O
RiSUeZXu7y6fX5TaCBYOcgHQVlW8s1OE5dxF7VYVUuKb+1zPECxETIpsBqoo0xk9Xb04GYsarhbh
4c6zMGzUa6rWnArMsA1xFKF9eP0+bT5I/rHRfm+DO2G+jorNxN+77hc95chmT01G/aRqqhAtaUIS
JEtvWXYtGFIkmbVl870MVD5YZe3SocbIKtp1bUfMsZxILgrk+fX+qge4YXZzXH7wrRiFiQigReDa
Z4cleAMHvviAiMwHBxL3Q+v29X7UfASOkj47a0PsnlLwclGWnVVLAgzj9N3t/g/zITfz3+4hx5KO
we2jG0SXX0+IDobODedJ42onwIwy029PyVI0nTBJCYeiPZVs/E+qR1XVFRGoaeMh2LfiKShPqhAw
Vk9pEhDUVvXvLlXdK0qbFGbUbrOAIKhMdkzL6a0qusFIbwvU5ZBGdI+DkO7JbbtEruOI9Gzg7D1J
gDsP0MoJJuxes+7ojrr8AG55ZUSG/kc9DcmhSXUJps/O39pi3sVD93FqE2sPlRrmaub6aOBk7kW6
vXsBiuheXqqqDWSDRKtAPKnaS+fLWE0KIv1+hLZrXMNryCZI3d10Euhfn3Tp89C91I1uyAA3Lv3P
XWqU3yAy3Zftf4aaS//Li9TVd2NaTK6OHA3gSNnWbdP02TVt3A1PvXXb5gmqTZ2N13U8u4T7BpfA
H2LXq3QkKTjNwxcbNMx9W3K8JiWD0Nto2+eXIgMz9F3Vcdi/RBN4OTVkmE3S9yHsa9vqZ0nStv2Q
cwbiYe39UxtbPnk3CkG0Y+074J9tciRb2PTJfTilLHlBN91Lq3M3aIZqzyvaDwva90u5xdz7/VIu
DNe0hM3kjBiLKaXr/riU96Pu+KM0U4xzeRztIWj2MvHPdW9tbSexCGvGH4KhnN4kWDocyiFI4fX4
SwxY2wyD+bFaPEJknxPeaJbLGWnXw+x3fz63IYbqRLVBuuCeJHP9RjdzLIyJK6x92wAtMQ9hj5Nt
wiVoQ2Obi35coYnxUNVpezWDMXyH0/0fTZrd5BbgUiSk22CP2ndwjTKi0OSsEYKnxg3684daOv/w
zbC/YV0A8cFj/WpdMCfEtUY3Ta/LXt/3tPACLqo2k7zFLnQpE8fAtq/WSsxFl7q6DHrzKUmSeh+Y
ZQIkMBrWDt5/K2uCCFDF3ackQntznPQ/RySOH0etOaMhgnLWbHp3SV+tU2/STplWaifQ8T4wm+Vy
NB3y7uqywYucPNcy6vnyuwG4Pw9w1MdVPc5sgt22vkExHl1kMbTGahSxXM+RPHeoxu081+luES+w
JZIswds8IBKMBmtCaKVZARNCkbVMtK+XSqHVKFF1gDAXrUrgXceff92e/urrtnQBLEhI09UtyTf+
6kb0QXoL8pPLkjBYoHMEtIBvRalrX6tjgVz76qWuxvSq8dXw55Gq0ZT2LhoNZHW+vaO6evU2U1eY
z/9owx/7/b9S1qAI9NaERrScNpo2qYmTVfHW6nodp/pOJpfBKJlXjSzrT02drSVqLMlG9cSTS4+E
l/p10Ihk+dEBR/vcpl69FBYouq+veenhBBCRELZvQ/U2jnqbZbQWax5xyzJa/CRmVnOBjQyxoPmk
6vbSqKo8klhIGkCP+nZu34oUnohsz+zisbc1EUomSBrJo2vM+QbBdPGkrlRbV87vXMExu4+m2w6m
SdXG3qUuBuugL5J9S01bFgF11UQggn9xX7xeWrkvXBZXwxO2ME3dWyaw784aI3R1mDwoQA6kOTZo
JYo7DmQGKeQmOTikr4lV0oZpM0l2gF5rPZ8RvQDBAfPUQ7M6k1V5AynauYRILiVLrfVlgsXscllY
2AY27GnyPsDkNhH4wRTBX9mStO0qYpjqiqCxJ9eInfFo/tjTo0qKGwFECqRf56OR4cELmiTTNwg+
DyvPHVxrXePZdKon2znZHfsREIEM6osnD8sQjNpm76zZpXdGvsdfCRHrG1V9KerR/TrkpY29g3eu
o+PcoTOEtI0sydtWtosxgTte0sLM+ZOWy3ZC03NXotM3gr1hCjeD8CSXnlxvkn1pWB/q0Y/hMlRP
EiXbcwIBGvHrALfFl/o4VV97Xtpigi1rR3qEXV1c5ycjK1SKzcPSCe00dG360e93yPvjYG6JY4mh
A4inirzzz28S5/UqJm2DedoWLvLdADmsZXL57iYBgkG81zedY2cD0542aRfW2wlJin0BjJIEkNmZ
q9HVLmOZBOummG9a0/HezcRAzkAMOLAuVfRfuz1wumn73JtX+QJ3ro6jh0he5OEnVdQEjeYqPDGj
5jeqpnW48Bhe+U7VxqTg+CnLYCtK7DJUmyo422ynopj+Y0IbbOo68zAS6fsQt41/qinJOOVKu8jg
66N3pw/mpp9m710WkMdxwk9IBgfE1Yf8jHO9cW+4ALmU/qmrD3+mQ6s9oNb+GObRxR7a8oo42d6b
5XinCuAzE9K183vHRyLspZ1YL1r5AyAHWwM7+PPfyhQc3H7YcnAGdA3puTYqk4bpvd4st6Y210I3
5iPQNDQpPJFdisBlglWXsKG4ZJXPL+jD+NsSnY8VitM5ztEUr4e7sSBOVeFIekEpA7JHEIa714PU
K9V79FblsAkkkDov5xBrJlAFIPFiqGOKalNFNkRIzKtLO4yaS2g15iEqs8vLENVuvrxO1Z9fsbwr
7LnnwflcNxct69FTLc1t7DfNTZYTw8GD3mO67XnWVFX12LaXXKf0L1WpSrO5aZZCVbXUs44gh+5M
7B6em1460cbHumocAFp9e8HL6zk8GhBkADyoXtWh3lNVJ0GcVTrsSVVHgaTCCmB4fyoQ/CLLVbuH
uRz6pyly3xd96d0COnTeBvlfqtURXX0lFYQr+zIoyrxwX84dqpVLtbZawHlJjjNOb7mnbBDOnRiB
Qc41Efieza3GRqp3oM4WuFwt3WpMCSyGXEx4wp3eubpp381E85Ha1waBT85SVT2tNzlXUCPOdW4R
/IkCFCVBiW393NMvqnCXK2dAJHIju464ZuaiDmaQUiTGTBrMr665XtTXmZ0N3I4MkT0yecT+lh5V
tAW7+ZW6HCfDBt3vfHhum0ynPqAaH6xSoOb3Apuy2QjFI3JSxmMvo4275GZUrbQrnN2RzkfseJHh
0qpsQ7IkOKgqtN5mb7SNDpabXtG996shvbVAaUvDHM48KcTSytriaDV3xipclHp7XVsaW9CJy5jM
aPI71fHduC660TKvvgsBR4AF6oaVvdibcF5KD2iah1tV9foQPDkbs4OqGiZfZSYt66qqnO83ho6J
ijegh5Yuy4MqKjWfI8MUnbXwESI6K0YkhgeTyNr8LkqZ8FKZdseoMuSZtB8ySVEnndUAch1NW/1T
HM7Noc+d+rbDgfu5IHaeoAZ7+6rZQS1lrMTN+OPosXwSFccO9fp0GEj4t+3pRdo7Nk441CDoaA3Y
qii1b9UZ5N20qQvpLKwV52s3WhDcVrzEmvP0qsZ9bVrG4Kp0H9bMUhKB2lnaw3MR2FTB3GJPwnMr
IpOcfRscoxku5tF0PXmOWZLCTWoAzBblfFd3zbRqwCM+qEIfG1T36mE+qqo/WNUteva7pmp17M/w
eNp2FTrjhSRRsx4De1fVYjxaTk+eJnlUrvR5136RpODfgXSst7itRFc/NvJzXLvTTshiflO4QI2S
fG36aXOrir7l1GHY5mLNlPpb1caPx0lkKV46VJvqVR1WQbjo5RVFDrLE85B1/ohpHcCfxkY4KktD
CelgEOxAotjdpzom3Hn4McJU9KK8JHWnLm4829s0On5CVmGWYHaX8+PShuu6fS5QpzI3avDS1i3j
VE1ZWqrXhwlgpJ+vTob96hwCncV1CPB4DrFFxxav95tdPaUTRKZul8UIzjoRdI7WYandVkAWM6k3
gBlJN08mLNLYmEMidd28jfvqcxy3A+bYUb2L3eixsY3hZIDshgwT4x3STA9FTMpvAflHXheesIir
F7C/KiJRdDunSt5zO443bYmyWTIa3TX3Zia/OWOf5aRkFnVSKe26s0BOR4T4V709zpckK74WqpqZ
w10/z9khbAaw2HbWoCvJDKBFEUKIOQq6Q5o+jAa0rkTHv2jSTACShpds01l8aj193DI7VmKOLyOs
5LYcvCMEU2QvLbGdG+cg05zIYIhlYYWzm70Yg7eDEZyC2UBeunbXiDL1JzMjcocXxl5wiAAGisUh
upnZmiWu2459VC/000cQ9MUZGQOAiqSwLs/t7Mv2BllfhBvietNFgbHqFmFYI9KIbNaQzJN2zCCX
sLJ6HVDK3NSbvV1UePXoYjEdwbOlBViNuko5Xo08EJeeVEhVdBgs+HWInm9/zALPP5HWaXY9s+bK
XbiQ/IE5vwy0OMObbDwVwW5ZSX22kqAtV7XT1udkqaNVaB7rNuKxdBr0KLUPINpLXEio1YgGbkoN
jlQArXyt5ZjGafzK5wF4ECAQxGvXcVO/YQZsrwQe6jczIrV7mcaI/85s09bu8EZP4O6MQfUGL8Js
3YbNfPTMfsLH0N8gwojS6lJEJpIHqurBAI9Q+r5OZvpxrAXWjIkDGgAz0z6AHjSHQE/reL6Q2Zku
s685Z1RT5xD81soIMnFWRRH72q/2e/LH7d7yQLlSOvyPAqzsq4M9i4dWly6K3XYzNZ9La36YiCme
9KWol6CoqgYYnPWdeUya4NKM1Vaf0NyDKTGtCNFgFdJyhsCkybuGo+MCPem9q6oacxueNcfc9UI3
z6CENoJz7a5wAKSMbV5vq1hyTNfj+TFyxjdhN3uHaJbRJZnQZZsxjdyUOghe9xfnVtP4p4/tSnIa
5I0JbZBC+f5IgrdCkPU9qGSUV7A9n63hjY8++yV26i+W1bO3AThHiG0fWwu7FHzrSRXOcjVrCDLo
4ok85XC1Fg3NMNU/Gf4MYzWYp1Pu9wa+YcLFfKuD2DNy00r0iVq4oBcjSfML5mEfYyOKETvncKhO
iAFnwF98SuvVXl79uA77ed1BD8WS9vLjf3fwcqDb+oK/AcaaocGKtqIbuRTV1Dv7ofI+1QtsfUpC
DC96HlRVNQJ3lRUukuNFra9N4QVn6J3TusMcaRDIScaBqSGBbPAtsUM/ergArIoGfWNVcLQ/S6t0
z6pWdkjzIg8MTD2tsqcBTH2Ey96N2Xli5dcczLFtwwXJnYybGT+caIeSxceWLfe7sHEhVPVAP5Mo
ADpY8k/XyB3fhBXRGrjzP19b/umW4LRjcEOAKdFJh/34ZRVmGliaO7Q7cKsh3pJB+VwIP4Xrgu3q
Lu+wJgJZ36xqj2Q/zaJwgHrlgX3WR0tfuYvPATwofzOavQvAK3Hv6CQk2VwIlvr7yDQqlDWD+i5m
m0AolV/FksW61Ls/3PgP9fR3CbrYJrZQa0hhP/+Mr+PJyw3hSfJ81hKs4c5/FTUFmUX83C1bzmAe
AF+zKyXbhWpYkwqBDYog2EUVcQDEoO34zC9tCEcba10CegiGLD2bo2dsXddhse3q5iqNkFycjRJX
5O+rDCPXGJnTyK4Fou5edC1HRJvaaN750VhenByOzyBGY5sWVX+DpUiFS8qirB4MENNsrLBGp4Ph
bXsl7NW2A7thi7dhkB4KBEADy8dIypf/H88LSUuTR4U4hc4X9OoWSJIuHyfcafAxrYErTQIRUiOB
kAExZnCM21mr2O17I+SYhSYox1YcWj97SqDv6isz6xC1Bem+yasZ0RDOSL5RZijwpr08RW6yaTTX
us9KJ3uU4+ciLp03IxG/IZzYi1QTQh9wALrIeNskwXjW3BARE0M7+mGzraaUnHvu4hoY9gYSDuP7
uJJbF8j8Z8vId0PhWl9QoLmpRGx/KB144i0sbU7uuLb+IqBjvgq+q9vIkcyawrJsgjuvHpW4Qa42
D4dm56IguzKWv9+yrPGkLx9CXam2eVioBdHgbbvkZAdevOBCLyZTyuZ2DpbNWTLPhxzkxdm1USV0
WW6UKHnu3gSBq51MvRLnGdjYAZXrU7lkcsopTLEszh/lPNknQxZ3hgPEIq2deT1r5UG43nxbFy63
uA3mv/WT7PDzh0j8/dOTkfZ0IQyPHTHb0B/vkrnM9bKW4Db6QHirdMqcndNMco0q6i0i6MOb0q/u
wyRhC2SJ4gg6Mjxppv4nX05HSAECedWO1sVqXO04FOMiVhDehFEa3pREH6A3/AUcTl7ypusPQCZc
VOVxhJnTQd/aY6bduHKudz//TGol+A4zwi/q6YZJbpR1QkiCuj9+Js5DUS3mEg5R0FjQwl3gu9D4
61Sal6ZA07dAb2n02eG1DSqy3YLTVYWXjhCXZXgEKhCuu0wb74gdTHd1E4mrRmIzXniRk3d5KdxO
bjmMdmvRG2fduwxm0p3jMBgvUAcBhKvLSS/Hy7AU81Dv4zFCP9brTmMnzSvy78FlkNkmG+KUPGNX
QVrvrrI3YXD7Wndu0sbZdALimV1bBSe5XV7CejUKp9p6YrBWRW72Z6PhfOnjLMxHHVfNksTQfCfb
wIDTjmFmhjdoI+M1XnGsDA0EkgVJ7uei7sLPhj4mv5ifzWXb8fpnEIAxyKW4Lv959TMgNtOVGo/7
LuHrGjdJRnK1rjX/tsSh5dh/FjNARqfWbgAsajdkDf2T1rkXGFPmOcSppSdHepxZ7I+OnD7NhbAu
qhi/XaGUWa8qvXK2Eq3jE+7qG8yW48uwFHE9PWIIG1/1bOqukVPDX86NPT8vjK2iuv/FTfcPn5Z8
PBAlh/0J+JJX04iVhU6HUEa9g25ioCwGsq7Df4CUhZvsgvOEzZgXe9lfUxDeT/leZmZ1iasBLCp3
gjZr5jGuu0NYh+MVqfZBK7Ib9Lb6HXyR4ki4fuv3BdoUmd3tgUt553gYn5w45aRaYWMC0qVez33v
7T0T6jKYXjKCPS7f6VII027XZpVOCPVrpDeWoustb+cUzqMXcZpQRRFM5dUtq+s0Twg8mZi9mUM7
3ZrTtMv6OnkISmbswe0xHGvQhgvIIBXLmcH2hnZj5/M7Q+QamvZFyVFTICMcamT77QLZ7RLiQV7B
RUn8uPzFnWb9fQMMsdFcvnTkBQgdiR8f+BKJAja9PrrUgzhAggjP+iyHQwgWZiq8FEEVY9w7dsz0
DuOkddz+NjJNMHbuDhX17AlHompTYWxHRNP5WJrk5tjernK916/aDKwCbQ93N4A89mQFgsKftoGm
T9iT3OmLY7nWekdzMmJIa122sju9O5F8RrCmMA9SG5ESb4FNSo+oPBFkM834ajQLHQg7P/Rj+Pn/
/VZk1nMcIicGX8rruAIW8H1Zllm9s2yDP6D5I6+z7mNiQfTQxJScUh03WACtt4afGmt7dN2967nx
G7vpu0vdePiC5YcKHCtAhCo8OJlKz9j2pfE4T88IFgAE0lcVKnBv5YzVXpJ5AabDOIPl06fW0cVB
bQNibjmotvspmsyTAyTRA+5hc04GAFp42A2YSXo3DZ3BSbII3wC/afZVE2/LJh2QHxT18+5ymMwP
/kA0anRDeeqXohoTTCpG7RqV0IOJkGnb0AD76lWa2GjCmPbFUHbbrJYgq5zJfaht332YIbTrqJ5N
vTj301Rfiygtf7Htkq+SiMviIw3LMEgNLfPe622XB9dGVp5W7URYHqUcswcnqP/MRpliHFIyW4co
3luDW18tI9KPAA/PNSDQQ4NF9Ir4TnSH0MBjVsUXwtv7sgI9nJLZOEDzGg5RAvGjcKs/ZCuTDesZ
SiDsncBQvsl5SPvc+pQVEturQL8jLRJtJjft9qxBT3WXOqc+dWIik9A51kEV7jz8RTgkByetcv21
HVSs/dkna0zGlYp3OInRXDDN89B76N+EQYhFK0ESjLjFHkJ6clYF+GtkJx0TsqogPPPze1l9Xa8W
EceyddMlTeg6TFQ/PtphkXVVBtJ1N7c2x+lBhlvoPauuQzdZSziFRZX2BTfc98VgoIFgxXzDvdPu
ECvp95hUXgVeDVFiMSUXlSAM9C5I432XQfDF+jHBU6TS3lhoZKGUvW3Y7278uvb/yDhWrYoZWrOG
TpRpjCGrNXd61I42FsnNtTX74FoHBr9qX36O6vj88w8ul9Xxhw/usC8zwL56FnAu/fXGjKepQOKL
+8ie5c7Ip+48DpV5rLr0CgEn2rUYz62JSkJyn/CUNAH+seS5+hpCBhIiY5vCQS+h/SFfM7rWvtLx
cG4D865NBn01TB5wvSEdr4Ra7QPmWaCE/HA3Qjy9rfK6vCFzvIslgQuMP+Vu6qroqDOftjjDVAD9
BAgvb/rMPyiexlls6hHkFN/O56Z27vUowzE0nVIMeqJ+G2pD/iaTK7Egp3IXHSErcwBkobMxo1Ak
qhA/s4Ij51hjQpvH8RFtiJ7YU/FYh9I6ddlgndqK/MfPv2P3b/Eizsa2ox5XWzL1vDpBimlu4l6z
013gEe2AWX0tgbxcke+otv5Ql2tVZWeyECiAQFxnE+8bca+adfgKhNOXF6gClYV0jUP8sH1uczlS
luwe0WeO8/tc6M7a12S3M9M+B31PG9lyHfdTpmX2+f61Mzq8RzVrcjZx0bZHu8vnu8TDApt9p/7Z
QkMKn2MSO71156VmjyE4miySo/hKb3WQkAMpfnXVjfNt4tpwQ7+1C9MXGPYu9clu/hK9NdxOLCGr
vMiyNyHnyF2baR4koKC9hjJMt7mc+3d50H0q2iZB9CR2wzuOEKxfUT2Ry8ecQTNj593U9x27GIJd
deY772a3R9CqF821D8fiUkzynVvr5j6QebxONcRY8tkmXLKYXbkIRcAiNAiq9MUVQ/Mk2fMrlbsY
wy2yR204rtjEGr+YVIy/n/kc4QIEdqS+QCjN11A0q8xLzcQZGp8aK7zi+bDrW3hwZpfVSP1rzm5i
XX9vV29Ruqw/enY2b1kv/GOZWvOjFvl3jWnWH61mRo4BhsJVZPNNOaKk4sehtzWLxntAviRfG2id
vefk+DjVAayQtOKXTuECusl8E/SG/EAmF2s+XQSPQZuST9G8EoO0dkOgrnwToqBkZVF1o2qg6As0
19p04w0FGSyP+b7r4apr5BG3Cb4067LTixsktvQDdzVUU9wWDKyLHwl7mW+XGsel5Go05FcrLXrs
jeSTO9ru5bk2LFj/xOdLWTq1sffOOhIOK1UdXCJmVQbbJ5/MOw9gHjIM7kfZhf1tAMKU3a1b1iuz
hhqXlZp90onCX6alkCTLtl4Ih80cJv2SegSI8HzCP6QTOxeA531jDqDRHNl/0CLt3HJf/9Vp/gZj
IfeTSYRg1bpEF2IUZpHJc6ZL6xOXs/wu2jvW+PrlGRQh9fIw7rxPVlPDncv8FMaQjSyAEwEmTPLg
rkb+lhB3g4KplwdHQcrqNMzeeGZOd/axN4KhI/G1lY0l7nnWYVg2Xfk2ldDbs24q3ldWiX1tPH0G
jXLkdshD/G/OLY64ER803WA1Yn/x7eqhmYz6QvbrU9aEoKJHLxpPkVGjSrRcJd+uxqDRf7EbMey/
ne9BrxMC0jkHY0bnvYar5HY4946l+9uu8gdMimS+GiPT2WdJ499Yw2yjMhYl085ml8TNQiBsk2aT
RpryQQ0ZbCxWqsp9bCqC3i9FtVTRwG1OPjIYL+3h7CFWgZrr81hVFSJCV0qNUfWX0UMZg0gxmha1
Sl730qGXHkDZAF9AWM/Tuf9WWFH3fVV1qLZUC8Sp7B57IjD4sQQRv4AUH1NfxAesj5NdH0/sEsr2
zhXCf4AiXt/YVqOvVLsk2rk2M2MieRyMN+XEIhfgbmXvinr6c+iRJTNyAVyRe+pzaCI0qg7hqhg6
G8NJdZkte6eyEc02Xc7o4wjAOmrYWy1x9Rbk5jojA7qBfVnLU4I3Gto6AaGwoUim1WRxeEAdw252
udsYKz+Y3hXCyy+9nrYPuDRq19FqQYmN7YNqao3B3U4tamJxaYh9P1neJRjMA76D4oMPo2Od6JVx
xwmwOTSEF45oMxi3fZwg/Kgz0YAR/RjmWXNAD+Idzls2J0O9RBTDKu3TaLM+p2004uUTITMWJdnn
rH50u8L62LaVvvGHNjj0i+tVbBZEM9meAq4zBx6vFihxDV7ANdvmrApdA32KxNdYrkxHNGdjKVSP
k7fLYXOp92l4GqKwOKgOo579VZcB4uXv9NZlaGqIytlmeRMi03ipNj3JB2/Xmiy7iEZVBNEzGMsr
3TEGLIxt0k7Pl0Y45Me4Ay+RxfTYCfF81f3dGHWZJpGPDdBIMmC0gmqrGuUYi188lX9fflzDFAim
6C6e4jYb2x83tayVkWgC3dtKiValEdYcxea+sVb2iJZjLlySdkRfFdUJFF92p64GUucCb8O0QvhR
Dq5/VkWiTckeihwbhkWMVFOWIurSVPrypcB9BAmGAlkt+tXViIIlCHH091DD5VRGbnMpCplf+IaD
N8gvIJPqS/FOBzq2sWU/3hnNEOx/vgEz5OsUuGOaTE+mZxOrY8/4GqClSUIidYQM4ZgCogSwWz4V
QXlOoE+iLtI7GOuQ8c7sAm2haEJYC2GxZszLp7y1g71L6H0X9iE8uKSIttaCOABy+hQFAXKOMD/k
6lubVxfWMVwAB6opXq5yO32KvFQjbtA/96nmb69R7zO0ztfXfGt3lvd6Gfqt3TYHpKwV7gH71UOq
Ia0LpabF7KVF2knPigcXE6EHrxfjBueShOWPquqQznjXg2G7cMLMH/jR2ptk1lHMoKZGQXckg5dL
zK6+vdEcsrolWZAd1RA/Tx4XBhTRxaQiGknRB0hPtUvRJX2wzpZIo+poOJ2fYW+G7OuXgchrzCCe
im1o6eEby0UYFhKwcVRHczRTzAsE43foVYC8HKcM5z0gmUc1GEU6bSdQhGRX15roXEbaPThX/152
GJTCC0VIY2mLO+HfY9JUraykkjySVFXH0CHwnmT1rXoVetMJYFnr4DgVJ4g+KzfKq7VDRetSjtAo
lBf6t6rqVC65qUtQbRkRyBioY/yfasFB8NlmVzW5s7glM97cj4AVa8dAZENNwONi5mYUyFpIVMu4
HZdZ+7mrsdCEUV2qsSbXX+xVYzPMj1gSfUhjtmw3XgeqVXb3wWwb+aknmfSLR8Z8fS4kqw2qkYMw
HB/mkIXh9n0atJRmBHhc9LuOY/FO8lnOzrcinLVrh8zFKQsQJeLcBFfeCW6bdp7XWZraD9nskB61
w2RV2CaZwHZEmiOJ3mkheMYRhd8GvdZ+IBxOtloskzb8WYygoHZcPBSqN9oSCPMHn9OfNJ5gS/2Z
jM6t35rRwbX78V4VQfBxmMvyrpxBBufcrb84uL1G8JuORUpP14mzGgLUp/Xq4Ibh4OAUxDx3ZlOm
2qZ255xzL/yOcBGa0/G0XOU5sPq4sGaYJpl5CAsdtJLeXfsyB2hoEw9cwCQiNFnqSPPXTmbu1W7C
MyMwiZBziRLgLidnd6v15ALN0UdBZgHeBHGOIN4i5WkXydtk9KbjLIIvge0P+7EsvEta6e+HuEu3
Qej0D7HblKtiEht0a9wHwyBk00Ojhr130bvcOjTIKa6EwaNam7elNz1YuSZupdDco5Pmf4RxZd6K
3Hjrjc14ahx0NA1rDjE6SC9p2OJ6MJbitiRScuwD+4PynVS+lHLxq/TB+a9TIrUrASJ4lTe+9hT2
Pj8u4MlT5dfBH1Yz7jlJOG9QxCDklkzvVTPynUTLReVu1Yugo0wrvRHjle1h/pR0+8wetKcOucQd
2NtDX0r0lqp5pXXFKjU18T5NySfnVh3/ImP3GtXLlMch0AAGROLXIrm50Cy/RwK4acO+fWp3U6xn
u8F1pvP0rbDzBlma2EMtT+BZEYvm/1B2XsttI1EafiJUIYdbZooiFajoG5TDuJFzfvr90PSItscz
u3vhLvTpQJkSwcY5fyBjFoJVk2cwfXCyY94vyvl4cG30wOFXN3hfC071B+qcuBoZ/ksTj7y9CToT
oFjEyTU0capMHCD++2tQ5hl+yfXYfKLdOYVN5t6GIvLrf6hJDPTgeqANFSz4hY/M2VE2QSjQoxMo
FPKHZm9kbIhbcfBUe60gQHvGRLVaIebpb6pySM9GFyBwVYQ7tfbSM0eHHoHMLt67ZTQuSYx7qzD0
nONvcFY7jb4D60SxH8FQ8E+uGR6T7tsUju4pVF33JK9aCmZbsKEwqeYB2WTIqS+dEduHSS4NoslG
DwWpZoVM3an/WpM2QYnERp0VyekDvxLx0HttvvFnUT10e8qz2aBPSHl+0WkdwkdGDkbbBzGzkpey
6TwzWuqo4v4Um08U5CKyyPpfUETOPx6ZbHhBNmk3S7MBEf2eeeOBoY97g5LoZKvenZM8RmMa36ax
F12awsMZIZ9QCC1ELR66BiFTpxiQTeU/p44J/ueTmq/J8Nuo7dWguU0QIcsQ/erA8V8o2bkYpuOl
Wpc2H2g/7NdB4R/UCK9NNZ29T4CCUf6rFmO0UgYPseAhSbeRNThPUSTGLXmRaeW5pbYTNf5HxXyv
p8Di7AKt+dIIxUB8dY7JxqpcVG/b9lb2FA1QV4yiODwAxBkF58x1Huv6MVGKbo0sZgQIDbT6lILY
mLDQRYqU9FLSIySomeMxS9FD4An7EXnIHFg0JAH8Q8PbvuzaRyQq1xm6T4tBpVA9pY2+rjAxXqAb
m2+6ER2mnOLeNJNUkYtvOnUbo4Y7rUDJgIsdlff/98cK7rDK4xwYEdW2vPkX/dN9AgVrs/fyutoI
t9xGM4kFeVKUPeqZ4yL71A+rLfeZp7KLil0fRwfcXqtkUQdOeeNcLwM9qm5ksHAzlKLialwpUVDe
5DOsUl7JplY8Z+O701EENqzay8BsCeLBxR7NYhvYBZImFV+14wyFnVx3uKv8tIPUhJ/nDKmSzaA5
6W1PnRMLXPOQjAiy6/aXAWH4ZpHnVXer2CriEQ6N7NrVusE5AFsYNz1cm8k3GqT2TRiQCtgW38Ay
wkPeyZlVsktdQ1m18Re9wy+819P8tki0aafr5LH++zfh/H7MB6rD4Z4vbNLBQPS0334TJqKDaCiL
EmocCh2tAFw2WX62KlqgnZbiigffcDvw0Ja+Cz27PipjQMbQRh2s6JKTUgMnq0VQru0JAuVCBqsg
SbDzrexV1HfWEmkNnBQtxABVHhXuGq+uFzX33GcQwVZxC1UYC3R0gxeam9mbzu3FXTM3pBeL00y8
aUV+RFE5P6aTGA+Z7pR3RUsSgW/1Jx0h/yfDCW/QsxCLoEVhqpkZW/lM02olL2tSyf0upAKnjFKA
OHiGHR6CDCsIE6lat8602yK0vDsZ8tA/uYm04bXS4YZePI2HBpY52tjcEeZV18kf63GcMRdgS8bt
CArvPo3U43//rv5xtuJ3ZYGyQyRBtUyez347YCKi00a6ZxcbBVfphe1B9tBGs39q80nslRI7+Wnu
RkIcc9fdSUIEtwp9rYyCpC2uT+2ctJfFOt0oLapLQ0qu652TLSC9ApNrLVbOdhIqO0lHlk0aBDP3
NDU3oQ3yv6eG9gi2yaOAXX8J1HBfj5i1GRPmtEMBlnvWKIgzY8NJsXqx+LVwoGlWiaJMO7uDwucG
Sk3Otu1uvBnNfG2yuIEBfO3LOX4T7l3dnbbhfH4c5pOkpAvL7jUWp72Dbs/HnOtw0sTfg7pAzHOI
3EU08J1mNyCrEy9slnWKEiJovXjZAgbON15IcpA/AyeMs1XOY9XaDSJ13yQNStoz+JjHS38DvwqV
YJuTnqZG9t5RM/+E+csbPAdQhGMDarNwtUc7nn1Usk///VeAnKA7/6J/OpWYJAyd+WytaRq1EWBC
v94+qb8ORu+l0ZZvrUU8FYBfJ+0L8l3Ww6XRem0rTMokeLTGCNL5mrKKTeQCXK9NoqXZo4efCzPd
XcbBabzUfaUfrltUZL/73HPuZAh9ffDV1FR3WpHfRbVmIoGq13fW3NQgV+7StLxLh9q8yS3RXEIf
8TDDmRxfdaScf42NmJC3XajtQy3w7/B2wJlFxXjaNEsEiefudWBUYsQAOwWIuO7d6XFu7UXRndXO
AN0zN50h9EPdZ7h5y0sThYFyMYztPeql01bGYvUG27B7pfPF+xgY4zr2MY2X3RyXE4WM1Qv/6/I2
02tQG+Ro3z19RIuaqsmtMIfwpcujlV7Vwbs+FOOuGHAGlMuHkhyI/U0dg+as6E1zHlRn1en6cB8Y
9FxbGdYkg1UwzczQRdrcB1axloMylHW6WBZILe1lzEkGki3wENDpZcGlSYOHpk+do3wBa1TSreHV
0BPnGb5tludpVfmdCugkxqTF0sNyKzcLg8g4jr3FGYiZ1K3WdlGZ966lfJqg+UEiVq0zIq39RsA+
XfW1sM/2YFZ3iTYgKgoqCM3j8POf5sqlhl59mVzNoYjbzeW6VH9BJutRndroG/ijZ9Mbwxdh4d6F
kCMIFAdxQU4V+VLO4P/Yab35VU1XRmyDCUlT935CG2yHzjb+NnM3NJDj97Mx+WLrYlX3bvOXr0Wo
9k7xS27Pzp9A6G+LueEHmdZygIfNL5EaIYIRIuRYxWGzz7RkWAQKChd8gMtuFU9dQvaxjR/9Lowf
qZG8Zn7uH2SPQ3d338LyFkJb9nG6jj13elBbKz3D2dorjWm8gh/ktpRNzlJ21Rg8la1FJcSC4IQc
SHkwMYD3791OUW8ioy6j7wM/pIYlxjmx23wJDsDeyW4T1yiQhzzEYG/gF8s6K06DcLCZhwp0DoBa
bQonM3GIo6vHJUXDFB6H/EjJDyJ3VjQXBxTuB0p/AfeuX/sBFPBtC39ucf3cxkpurCuM8tB9tJAt
LK17cuv689yzkaO4tzLVeIazcRnT0Y+VYwVEsctYMxr/j3VyT3Xe5b/Wza8uX+Hj9eRPBvOsuFPt
9vNkPbptVnxBKwFn1Sq3jiHqJIgVpMaKKrv5qXH6Jdhk7asIgaZ2keveN6MSYvKtdRtftY0XK67u
5Yx6yL85Rlk9DaVibsfSGjmtB+FZbyPkSec9cq+7caCOvJnmZK2Nonqewp5zq9mBnq0irNC4kT1Y
sUedj5Ptmzk1L6R2S7F4890crz3VUp7tobPfAEGrSyUYhodIsbyN4qXTQW5jt65/2aY0A+26DbRp
tjlet8mrGSOsVt4hTVIUe0f3P/byKjhD8kdylfxl/gyxV61QwEsjMvp2YhjHxLPPQcznX36SwXWD
Prark+pk1lmPQiyZHIoWixxwAiaLXnBbhpHxXFF0XAAV/dGVo7JbO4M7Mxy7febVYj9OBugCa1ST
5ZR2PKoEabfDOaJ5lI05LY0eYAuKjBQorLPF/enGRrUQfTDFPFeIgJxVDh1q6eePqCaH5ypM3/Ff
weWoHhH1TWP13qsCHXBUHKzkAFJoFFl15WXqwnSX20O8hfbovbUeX4fzSlMJqVz0lBcpfB8v1DYN
V1WnVGfMxQ9q3EecYoHKzbPn20sy4MCGLSxU6pcN2no7pBe4kysRlErkNj6jUPm96LL8UfGaCNJB
Lw4pfyznuI4WntrHz8rcRD15Djwlz7Yf0bNKZNl1/05OaDNSUHUQiaMcRI40gAHlVjeyqyhZter1
bZyjyVLr93x/AdwTqv1VSUjeBob2OcuGgkegWodvX9omRgBW9SlqBpzZY/urRTUa3kVnPAR6Ve19
k9Q1T075M2qE73KGHQyPRtpwhLS7Z7zekalqQ/3T8HElLOW7DH1cyFmB1eufPkKXi7vYrO27KXWD
Z9wyFrojqA+giHdsMuB2aO8Wr5wQjW0+yYN1W7w2rTO7GApvH5vrarKM0yxXtvZKF1RRV848QgRm
s7gLj9i8lfsYnyL7pBYCjCNcwxTWcVMdUy360RRRTi5caw7XeGLwhssZ11htT7e2WnT7DpdkaL4f
68M+VbZFrH7ntuIDiaOhjKmte7WtVorV/IhhyavsMqclMzBPkQMe3/JHNQn215C8KuIvfVpod0Bg
vcvMzPZfyqQUPJE4r10febgs6W+uhSeQ2fLlUSS5fx+Snl9mKg4XA9BmZVFBYF83EedrOSwnJrqD
HE7ZFQsdg0PMVlylPoZ+vANg7l22gVrAsS9pTEACJ9Xr2vtMqg/Q0+de8ktPj1AeXTLmWXF7r2pR
/QCasn7oxpM7cciMFZ08qh273l1pdNl9nOH+1fYkcSM9zu5lU1ueffAt71ad1GWFq5RZO9qTiOz6
0RpQDJ57hdNq3IDTHdqd+r3siSCi2leVfCfOg5mT26vES5Kt7OoO2RwVIZoV/njvWEX0q9JK4y25
k+Gp0JXvtlJU3/IY1Ije1e/ALPDfSifl1qtT6zZWqO2mIovfdQyu5NTKy/5qldR6cjvEldHHt/du
WDb3njJTZDKRfcu2iUvK1NQMBOe9uL9xan0bgGi3bmS31I3tkIESDvMKYeT5KhhGcrMfkxEAra0b
LYXfo/BdI6dAltmY5YhlEcXvUzE3PqY261wtkAGdsQAyJq+ysnWRh8Pr4Ne47Fpm8DLE6rDv8Iim
4jpPue4kLTpk7DIAru+609gKc1MGlr4Bdf85zQf/rxHPTIqu1teJt467fxqdAXw7INwD96bA0JKK
N5y6biinl49FDdqhDX+cuCDBu5KLXOTlNi20gzV3pG9GpeovUZ4vDFGNb2ES5Tdq3BUrakrjG7rm
EC2T2rr9wzR9npb+Oq0fAoM6PCz1Oe7gxXCTtuLVQtmeW69Zv0wGrBiwT/3XMvLXOWIZ4IxLXC/w
9fw2+GjhRPEgXrlph6u2MCzKIm60dVRrOsDmSw5DhkKZNYWNS03Qbe+Rvr0PZ5CWWuAVJxr7C3YF
1qJzk+g86Mq4QfOnO5hq2t7qRUn5vTKqJ5W88CKIg/pbkONHpJf1d1vUr2qQ6699nrSrLg2Duygy
lY2d4edqgfnIcJv85FpfETF2QZRq+W6M/AHKWD5+iopvMuwH3m9h0uRiMQ1T84hTVr1W7L7eIWCf
vVWJeiJNXgF4sdMHMYTPhW6lb14d8Ziod2Iju2jHFHCJleHUpV2JYU+wkqs7Ib99tHBV4wv05qUo
r3pdlB+62Mge6xBABlKl5BUi3Oxys99OTq2ekTNLHxqM7iwwnq8hzO99WLTGKnKyZw02GogGUL9p
BnbABF9kUmfRorswTxCNNfW/ZK+uuhb7qy7pjgawCxm7NuirYCgQWIgogcGUcWcOyTiIBQAkyqZU
F85YNjdhG45vRfBNcKN+MephvC2ThpTqHG5FkK70fGqA4fbjWzx+/ddZk+/82CscvxpaoLxkegD6
oarFTgdD9yAcN9giAsuXWNLyAoVIIJfCy9xc+lCL04UoybVJU5LSz5yHcKw28EW0kzf7lHRGq931
TYs7FGOY760KZ5puFWcqthqP2ofG7ppD1hv5li/Q8b4JWihAfEpffA2706DMva92H0J58/lz5wly
jQKt8zUFP7ro6h0qOelzFQ3KbLeek6YT6r5z6mI3cV67t6c2Wllpn7wlmvpCNcL8HhV3Fo/cqKbP
jh0ZPM1M15q9kqv/uBo/Rv91ntKZbwiT1eewbF9beyofuzTSjwEeTMsBZ4/3LEKlrEkT81RORfxg
jO5fMXDM91EfgWAm6njw20g8jxjRyPm2a9pro3ZtPjlm/t4AGUV1/lPhgI8XGY+c8Czcc5v3J8qV
68Ea45dxCpUbMwyrVT1NznuuNl+jJKweyANZfCXixWbogfvet31GQtZNjolPBYez8EM5z+cbL13z
o077RqcKqJdfzUAx38GP5aF7GpKGXwdWFlREDAcpvDk2N74Rmgfhl0hL0ZODtlX/uKoL0HlhbSU7
GbtoFSXh1GCbXDeXna/r5GId/15Sw8sigR1oFmN9uDbcc5p/72rgJg7T3MgVeZRY+6nP1qkXfnX7
Xj3yD7liCx1EhKjiwzh38X60l45euTs5KhAmXofTCFJ4HrUQsdpUlZmtZVc3I3fnKi4ek3aWPPPO
RwjcxAano3nn+TXIp3699Mq+RZkkPsipowVHWszYxnlmkgXpcwyqXJD63vgCpzPpFcSzhLZUuJ3v
ZLes8+DYWvmL7Omzm1CCgvqiaz31IGNeUOOtjdT60pfkesuoNxXQT3x7mKyXbbABd5+sw0rTF5YX
q3ehaj+afui9pb1nLzHoUe+dNHO3kdLOefJWP9ZjU1CBzYtnJ8ZJNYvz6ZvBM6P81MCC+2k5h7Hp
HtmXH8sVjz95MobF2tJCWEMVHy8lDKxbmAYIdkH5etEx2dmLMFaW1tyFKGVuRKyJjRw1KgtXektM
OznamQqeTYkG4GCeXNTNW54FeMAO2fAyoPpTmDXM89LwnjiULnqVJ0DKGiVmZHl2QpoCK+xZp0cr
KSynvgIDkLPga1Q65RIyW3mQo1NQ7ATqsWfwINWjTkpAhsNQ026CmCdNuUiILKPmqFBmmrfMEUMj
sd/hkzskj3EUgOVUMACRT5uymabXNiuHR9kZ0gyLxcRFa3t+ABXF+GN+aAVpRYHrFc3t4dGKg3Mf
6KUCrtsJ9p4n0GrPqKNRAbXMUw/B6jaDUf9TTOFriJqp3izlbJM39KTPjRyoYC/d1oa1lHGtK9VD
Df2iL4PsaWisU9s27qkymuxJFGm4yvzR28rBUp2ifTKQLZSjY5xa+86evXTbPjpQG3I2iZKfp9aK
DjKkzC6d8krGrl3fc5v8skwG/7SEwpO6A/7On3b1pIe99o4pXQF7N483MGC1d6F1hy6yi6dgyFSq
RlOzzIJQe28FxZlyVMdTibXwQ5Irr3K55g3Jsojtmmco4GR5Ifpl0UTJIZ5041WN7XVf6MkTeEjj
foynZ/ll7oyhvsMPnZzyPEsucms7PsjRfy6Ss1Jo1+GsjkfR7QdxoJ0JQ9euvJK0AnmlByLe2ZjP
SJKBhREODOf/49rftrrQFOa11+1xNo3XRVqXC6+DR2NlnYp/zHzpDu4EeRH1tikt9L3NtyE2mDJ4
GfppAZ6F0TIru2Ylg7KZenPKj5cN4eH22yx3H4tCwaR9RMl8bSFUuahDhPBmv1v1lAbudHI9nJez
ZCDtlf4IyXht5uPOFvnXa/yyNGj5zPcO9zGjSSnrF23RnxCbkR251MGljOIucoKULnix6mNnKgOf
Wy2GYzSHLvsZOtq3o9Afwxivm6rh7yX2lPhEHWJSF7M24ugbx0tPDsimaso9yirGTTjPvcYdKkmn
tDO/gauOdqbc4zrF5s1dYjPvklH9eAl5Wbd+tzJNRLOusy+reaaBr2o02FnK3eQrYG+ZnOrMfuxt
fN1awHxrib+VSNy49rAWcNBunVG6hlOKo2mKhytKF2JasZaLmiDRkiXOd3ckoNPfFjTzcrmH3ZvF
GpJivb5u8vEqdsRhJuK2Oub7SFPNTVR4zbFM/LcQRvPu0suzFuOH0ARYMY+GDn8+ecyu9TwiY7JJ
UScaFpOaglRS9XRpZMPPw3J2OS9BRNbdhhE2eXJXGZM7yClh4JaHIMGC+frC8lKO1uaIV08PRqQB
BWEaTnsI5p/KV3xMF3yyI3BOaaxx/F6M/HlIg2/DdM1uJUchHLoY07rlxfpbxmwnRXJCzkT4duYn
oUZ4CcrxH5uHqEFNPPrKib2IX6h6wpiF53oOc/+WqmVz8t2kODcZIFJNmQEXWQopsCuepgnG62Vw
cJBN8FWx8Sx8ERsr62cR0JUclJv5fd4uQUCj3jvv5saBQDQ4fpGDcpGvUHVUqrcGZOtOVrW8zCHZ
R+H8faztbv9bRaurrUtczr1m3z/m/7RH8/fc6zR59RG/JuJlPHWdy96yd/k5dKSA2vQuLNPolkNY
9SCzMBhzPPwhNLluSDmnqx/kVESrHmRI9mTmhsfXPy2Ue8mdPxamHUo1f9hLbvMx67q9nGpZ5WX7
X/eCyRre/hqSC+VeH/+hbjI+4cTEmXLOMX2E5UzZ+/gf/GG/f3s3/rDXH/5T//YGdYMKbsMOPttd
vrUax7xTGiSs/dmr2xamWMsDpNJZ3kOc/SXHZMTKFXNpBz2OOvMJs4srTPXG8Un2JupU5yobI9BA
QXs5oZak/dZpEwSYINdLn+zesSCZjvmJ2gzdSs+M2zrmr1GOSC2Uy0DToAjHsZUvMzk9abS/V6Ip
P20oG5ULGczmEXeAzjVpHSoFtnpMNPsG2xvvwQlCGoQBdpid67MVzo/YkHCmLwrceuQUOQA52kDN
HKL5Zdm8FrXhQ+EV41GGApdsYYlrjN7o7oNcpDc8SYD4+HINDcjZbVDCtpcyJle2dYo2Z4zBzDU2
mY++gIXniuxOlqPMaXySPVmq+ujJMaUGEDHPlKWjuVdmenb368xLiatLHhuojSk6bUk3fgpdI1yV
yuQeNAjn54l40nk/x+MoRp90io9Qy6JTnaoZmk0oOwgMWU+yUeMgvlwJQAZrFKuK5e8D8+SiCjl9
W+bnnxbMcdmFeAexN8Ay/k/7zjGvxoG+4yMlf5DLNJF0B4WSZk7BIoUh66k3Uw1Dj3v0aK8FT0w/
LmU0ilIs9uSssFEmG9gcCy5ROUEYla8vwQvs+B9iFT5vFcqYI1ySKnVkrjoYFAfZ1EniHUZopC26
a38Hs1Qh34Kmnd81ar8PM27c8EZCjlNi8nJ4jGoPl2eOXsbkLpfLxEcdO2j6XcPTwqkq0AvoESgr
jSpyVmk1tdsWJBhOarVjb2Mn/VbwuL67DA8NwH4lUI9drgO5H0Q+g+qEt74MN2XsH6fqUCD0rC8u
+5eeuTaNweEDiTJQrvfhxsc3BzYzGtsyBgLsx5Vi6mO9yNX4LY4wSK0qLdjpak5aR6SpSS6sD+6Q
rYGtijTONRQUTnBXVsNTm43WXs4aUnzWMBpDvsDsZy0RAd7Qbta4NDRLFdWJk6j5HrQM0V4aM8lc
XKdBaf42ICe7mnKM7TC50WE7aAsZ8/TcBLO1l3vIyHW32rIRVHHNl96BQxwH6rNSq+iezI3IFQyf
Cmf8ooeKv/0pJi+rEcnaeIiXsud9LJNdJXdhptS5smxrDtAOOWmpt4O006zR7wloudPPjZymR4gB
/xp3mtRac5dtl3bjVpQMt5rUl06xuFirHNfWkPeCsxzsMRWWg7wD48IR9eekHpeX+oWOY8Hd3L2U
OmTXUqafu+gr/tz9ba3PqIY3CS71QXxDbW86UyzWl2XaRjvVCKazrqfaweE7eiFHZaxP6kOMM8yd
DEE8MNdqY4Mg81kfBEZ71/Xl/jo/7aF4tZGaw+5ky970GmirPCI13btFAl9b2CR8Tmnp5Cfb95IV
dDDSx2Kgex2Yr+RoIqD/2hP1spUc7kSUriIZnOf8vu7XDWPqUctAH6Z2FYeKsdHMxMPHaWxgfw9t
vL70hYXF1lTsQs1Kwb7PU2CB/pgiiz9W5oq1ASZ1qYE/JTOm1F+D3nU3GC/Xt9FoVJdG4KC3gNs0
okXSB+TqrHKh26X5OmWZgyki7umQPo1XH4GihVmL8eiG2Fa6boRHuUs2KNKFSfk2sU64e6fQtKrw
i5hVpfOC0vfkxrtQKPW21834yfO//h94i3+a0hpDv0HV77NqA54GpWTVPPz8fkLUJ6xYCuOCkZJH
OdlQfP4pTlUhXU24O9xkuXeMbLf4DH0BF29di581tKFXgFBs/nbKYauPFR5DSZ0dSPaN26bWjTst
9XEL9ymtdt2MDa+M9DPV6FMQ6U8qIpkPbaWhDpM11kZm5m3fpCzSdv5Rc4b+1bm/PK2jbX7sbZgk
8ildrmn42G3C+dH+uiYvlP7VPZERmxZaV/inKEmnWytEmAtaSgcGsavPKhn/uXNpjPKshKKeqwmM
l0Jfjjq2gSpp8ZtKoEwQe8WDcHHMhXTVUCLPd/IHjUh1I7kVWEv5I82u16u6M5O97Fqg8OSicEya
c2EUOxkGdvhjkcYz920bxRC8Et06BMbwGjTYV49hHjyWOERuSlyHVjImmzDRItSejXh3jSEJeWN4
g3uUqyIXqg4wgPV1Ix/S404XgY4sOZvLRncDbVUVfNFcY02ifp86jxKhKHAB6US6LlPkLcnbIfCH
NI24lX0S7xAHIgpoI257iJnPkxwzRfLzOskoQkRsgCCuf5qkBiLnwzHPlzODlK/inMOFt0qHT7VR
tIfe7Ppg7YXxQXaxleH5xmyfUX2Ah56W2b1s/EzL7lMjXZPM6Y8yNFVWcyOG/qGwwtI62llubQJw
bq4Ru6u41nahhQNDGlT6BhGP8ZPjPoOxTd6LLIl3JCl/hLPouXVa7n4Vwn2OSmY01R7hkLT81an+
3p67Xau4JxiTOzmj6e6aClGKBg9VZ9kOHT/7bw38lp0VdzjwiW3bbRynNv6y+xdoVUBu+im787Mq
+2RnIgUhr9+qypCtB+0vdTCqo2wUzrCXq8AT4crCYRzGRtIc+gQkHCycn2+4lUe+HI+kTVR1Eapp
/nJ00B+Fx8FBNUGYAZLwNsuUfllC51vLwcI0oOOqodYCc532MqYIe5alCFGocFFQuHVab8U5yPzU
upWxxJqbn1SvxCPVmG+5UMxPg8cZEglqfKXSDMBACNBVLojU1sMeKoE72JqgtUSjYvDkHZO+gGL3
0R1rQQk/qaPLaCRHZdcqlOOl+zE5pDT5IPpIAMjHWk0NPZwberFGx0V7an0zOIxRNi1glWlPbu3k
957q7OWgaAmJul0UQ2M/ylAah99KI4uPsuc2aLmz5JAlarhyuJNSHLOFugnaJL91ujpLVvISraFJ
TYzDZVREHY5LocoXQ8xX9lBFNroFcQbCpvwsz+c6YL9lN8erDpHzBM5zkhk974MPVTCTbdCQGor8
IlzKoczRrJ7j63SbwAlY8tlr940Iq/veT+ul3aXeF0r+C01r7W9ejQGOadg5JauS4ubH3IxiHLxn
w5Vzof6az4VKkjKrm9tsrqEDZNqTQOk+UTwAquWP3b1axGgFZa6/syPfvqtNCtRJn3UPvl1T5ASV
tZD4KsPWu6OewZZr/M54ll052qS6fun6aAovhtooj2EHUqLU42qjhDY6jm2vPUykAzGRCrOvuV/f
WPhtvv5pRhpYMFSmLqP+QH486V95A6hNzB3ZyHy4pacCDwa43r8NyAT6oL3IRRySAuOyjx4EPxZY
IfXOxo4UKDNzebji29eykOlAVuDcZdMGuWnj1US0AvErjGOiuasMKK3AvnEoe/+8yDBS71w36k+L
BrxplKS6K2YiqVVDHfVskEOxl3arQHJNS1H9s68kdbeSa/oZ1k2S1FjLmJSYlrHrPjgBCKiBTIHh
lYD+qs1TUav+TVBmw52HYre9KEULlC3vj0pB7DKgFMYpGW4vi/ze7e96A2P0IZl2YVDZ4Xocam1f
e8F7gzZPuDY0ZdhWMcpscvJlne2U5tpo4YbInUGp8WoulbYVShXBOo3G4U5Ol41otZchha2UqCn6
Yrwd8j+pqqHDIvBqsiv/k0aXOgvNdNJLTE6W82RMvgVyMtyvH/Mu76fsG/O663t1XSeXyL2yL4iW
KQhjhbcmTsW3QavZt2IcSdRe+/JKz+18EbpjuZHdQaS4esrLcDmk0K051nV7MB5n1SipHZmw3k/2
3CRKoKxSCKXLUY7IoGxqQDfYGnnGtsri/lS1XXe6rDac9wIKyhIjObwnVD18q9r7GloeAMlKPU4N
778MTxSh13VRupdZZPGf2zhRKANOyqMqkoOcBT0pg2SqjouqcotV0CVYB9u2cW8HqXnf1Z6GUBeP
3nPInEMyXnnptq+T9ijjsikQYl16w9BsqQojIBW20wbbC9iSdYWPMh64Dx5aiQ/XWDyk9UM6NzJW
18gNyCmyiZO4W7qxj1SwK0r7NDsFPpVhg2K7VqtQLQf9YASDtfaivH8ZE/OlzA37W5EgHIId3/u/
Ti16+0XBM+wbz6bkcJsfU4WB3M5111Q43cs8NZ93rf65a9H0HtaS+dIC9XCvI122cqouW5dFztl0
juVj2OxgEY8UY/6OIWhYH0dcDI15hpwmm7AcEGhSilNp+869kQbiMOTx4zAZziaK8e5M0HM7plau
HeuynMaFvPTG3lsaatasqtb/O5gi2nuU08cI9CO5gGErZ8vYT6vbWaMv8rRDPVJZA4g975vMUmud
pm+o6mgHm5TSD+yoY93m0A/3g+huVBftAMQ4skf0dXzKGpq3lF05oOnqtGiNotjLGGec7DHRDjwe
1g/O3IFSCOEZg4yFHJOzEuFpK71NMA+fp8iBVFUeNWzMb+UML4enAjV4c3117FrHrTbE/eXV5SLf
RN0jF824u7467OJFr1XRjeoFT0GvT0fZVCZ4mUUJuLccZmeGeUDnTeBX4cxOUTAmL91xEOplSVQr
9s6bgjP+p+qxtjGSROQHAX8DOzLki6dgGk6ysVtvOIU5dQKcM0mH/RK3S7FWw9jBZZBcpEznZZHZ
HRD0MRYy8xf6bXfwU767DRElt4MS2Lf6fB9CJsX6qetnnbdy/oex81qOG1m69RMhAt7ctmV308lT
ukHMSLPhvcfTnw8JSeBwa5/4byoqs7LQFNUECpkr14qQtZSQP8Vtvppygz4vBLHL5WTol5kLhwmy
avYjeh/DziJJBc2mHX4Ih6i4b6vx25qnWJIV8xIRcFC4iu93BARr4Qcv8NpLFGbQ3MPh8GzmRrbz
wmz+VrXAgGm5Tx/TtlHuql5pXWieyIzvQGii92nQKe94/4jRjFDFycy17fSJltcTGlzF/eaS2VzE
/+mr0Lh743eHqtsrvvEO+jew23ThUJcsuV8Ow6kECfSkAw27mwo6X22vrva1ZQOYtBLr2Q4G69mD
MvtkZl61p1sNrUoXSol7v6L3fgmRASBhjN7OcNbTgGYcA8Z/veQdVnQkoyksHo04ovOiNy5dqlfG
QYPX41ElWHwSFoKUhJqictHJJuHWt7V9ifzm49uMW1R9m1W+5TFiDe8BayDg0Mz6ZzRm/f2A4vA7
b2n8go4gf4CWCh5lvwnOqlrT8zPzgp6Z1o+J++ly5GjvtyFLg+4epJ+nn5CXd31Dvcki51P1FOmQ
bdLieO2XIfAb/htlak+oY8gsy1IdpDsmPzTLE6SUJyfNPjuDwamS9P+tqaH7A76Y2z+nXv2Vqi/U
CIugDNKlwTmqBrRo+H1pfZN8drvAPruR4Z0NMsifXC19cuqg/9sreU3NmmR8rhB4vfku3B8OnGB/
B0dZDzxaNZ25tW4FBQeqTWhFgFIYoDeyaGNtv+b91N+8gVw3T0Zcvd38XNzCfLTMD2GYNHsJ2Rag
SitntbumShTfXB8+RlCF8W0zxWcvCzKTIfNnwBBAiEmPRkZ7KMR+EzTM9Ts/q/MbqZTgvZ9G/6gT
ah5izcvbPp0UWt7P78Qz9L16i2LvRZbWoJgXvXhq0sO2JzLycD/UAUmt5aoyxFpzoWYePYql2p79
6GvFabsQPTLOHUJZXzKnObdUMp/qZZCZtRzoqGeZ64I7+vCUzckL2DedRF1tP0Vm6DyhytZeaFaC
BPdf2yc0sA5OPiEdu8Su213DeA5pob7+vJqDAmMUgwExAsRaqwhCiUPRwNHiL7pXyjT/lMFS3Ex7
ZVJQ+jgiQhDliDy5gTkfcvWHGavafUYx6WEmxzkfCrfQDhYPsqNAcrzG8h/zefrZNLagdFzf/TKH
fvqQ8Ap+5r639HnAVJZ0BYfEpvhbLBlSB/2KnUwnvwcdpofwILjKwxYis1gPMzRTZ7ozNQRLq7l5
MZXW+pBO7m6qXeOdvVh9mDp7aBqBgS1m3SoWqqnDQ96PzR6e3eqUcYSIwa+jlsqTz7vUloXdZApA
Zrt/jMzWeTcGkfNUcX9dgz1ewm5uknxPZDGJnHe8hKQIflUfej/6nDioOO3UpANdQI+wNAtPiyWN
wdJKnPMtoJ8izyi70GDKVzk4rNskJgvVP25bWomd3OfN19Ivla97vOi2wOb9WkcEY5nqpgJKP7fu
XvtkWcIdjduxl3v6QaJl8AOA8KsNozz5mK7g2LBcTAaHVhmQE9QvEEq7Rk6XPLi0m9w5ExC4xTKU
JAGnwCxYhokKBs+vkepPSL8ntH04t8Ce9OorM4abGrK42AGU+a842ZFDQs2Tjrtf5fjWTSkWda4Z
AWBalGgsMk9KaI73iJaP97oW8o37beZhruSAXu14BzyyXwO9ZVli6MPNOuDCv/ZYvmkd0wkGj1ZF
bGYnl4RcqvKr4gkGHu+p1dWPNrSaVxsqoScZpiZGQUJPLiAS+Q8XX29maMJ1PBdeORtP/xiSFbrC
df3nvWBvDwoUi0n0GDdqeZjpzfjkhDkklgh9+VatfKKn9qHvrPm5LHPOLVPkA9fKdtIgaQ+ZDXd1
2ryDYLS+VONQnDsn1j7Wpf5DIuhEvFFGy17CzOuPUEkYNzsLGzINtmPe1b7X3P2RcHTlHu0XetKa
mmK+c0COv6IrlZVXBKW205BuDz2eH/8OnGOIWSsvhnCQOs45bq2/lYVHVAZ34RDdTJn1TUe3AjLR
b/xbrOdX8xnR6r/FFZFjpxYu3KS/L6frA5BPGC3En/vDYzN2aCk3pfbc0hN8aAo/OYpJC5r2nEHt
QxNm9dfmklk9TiiRczoOkVqD8aeY+X0DXjmXma8+S0iQLbcA3u72YsqCmvFIcBXjIBc3puycoRkM
uC9XLlEcP1uLfD28U+Nj5eYg75aBG1tyQB5YO6hVW+o7WZZAYyqv+YgGQugE36YwgTpNNFgdt7pT
vYlMFZJ706LAWonkXpb5PZ1JC3RvDK3xvivDl4aq0oMFOvajX4bBwZiH7K6K5/5jNE72ucic/CCr
OZwMD3rq/yWLFbfHe02J/tLgkn3SFTt+Mpdh4KWM279dQvj7a0FmYz3ld/HE37aY3oxUn8zCUbHv
Z56nchGIiYDvy6W6OTxDdBHegy6wHrr4pcyn4ObCuHqzl0Fmf/L9KWRMOzoL4/nw/986djAu5rp+
FOqHjRViM2W2kkTI8sYRIUQR2cIhIbNtIVPrHgFiTUOLiNXtWrE6wWjuIsQUjoYF0ZLqFpewL0Cz
ofC0H9U548xmxcpdN1fZDbmT7CazeVmBp+xkOmC4Pc1uDpoK7VrldNAA5nmqP9JptiTksjpx7iHm
QKevzN9P2vRRoYD4NXE04zgkS9/qgEkyftelXkWjXR/cYKlNDtBTee/z2Tq3MPne6mWIs3wqL2Jb
gwoxcKcPp2jQo4sjpgRpoe2jzbPEr9O6yT8bdjJdNK2i1peWPnX4IXGAG8BGxKkmz5+rJkO01fJv
42KJa4sT0+qsdK/YfXkrM/fSlFb3GcBif6dES4NRY/ZfdTDvLgeRvwZQoMdWrZWFrNN4z+/9uwcV
yl9ZW/CsCMf0mVrTTs2b8Hl2fBrtVT3P95BlzocgiO/Xqmm7VEil3BkXHP9H+LjFEn/AK9qOnqVi
3xiOtjdsxH+CxJ8+FGoz3+jXRVlL9V7iaEyegHRYtwmp6x2MYO1nkgsR5dsgowaLmUCUeqrpAgED
n5p7y52MUypdWKpKE2WetXfZFPqP4pNZlmlfAtNDNDUEVOwsjx5rGSrTc58sf/ycZkN+3fyKschW
+O5ZAtB/GS69DrmfWSveu8AHVBhDgEOiMBh2bjOgYbk01bZRmCDbp3ylofwJ1ifTOcxlZN9rCPxR
ZfDnEw+M8CDSR2Vh1Ds1pIHJmlv90+SDzRBzW+17t70XU1bFVFu6bbrCTuL/0ENR0TWR+3eWos+H
MKep03WzAULLPEaxkpbPIjL+HiO3ftLyLvnS343DXHyxNVM5qhyTebR+nx3wQ8I8ATiVfiRzPm3U
FC3FgKs+gCsfpgB2C4jZSugXoT9xvNZaGTDSYIBSPojR2hUGjLCuLY6dwwzFDywZVsr9LwjN5zH2
Qtpx6RYPrDL6BF4LEpXFFwTBiDLWr1WZia/wFTogHFofE73w+TXrw34a5/Hkwl8HIVOA4mcdzhH0
kgq2+6M34c0KzbmGU67VL22nnXzf7Nud+DJ6l1p4mb16jRGnZmn6pSfwjX+oHTQYYAGsql2PeOzZ
WGgEymZ+h7IGogp+psJT5YQPgIeSY4Aq/F4J0ujBbhSq5qqhRdc2iUgw5nV/yjM1/TDnhb1TqU/8
7SnR0YfW+z+eYzy0oxeDMzBNHiF8QuXSdE5tsr2LKSI+xHqR7vs2zA/Iy6OgWialdZ6o7JgclK9T
GoEgs5dnn8s34kpnO0Lb7vQ4uFl+N0VGMg87engG3rJM5SluW+VpdMKXKI9h3Vks8Yd5Yl9j3lwh
ByzQBfWs+D1ghgStCLTqtREMzdxUfbKP3I8G7LLPdd4/Bqql3YUVSrOJVfPyLNNXQ1h8yT3emzfX
NHPyBC7mLK0NN8Sy56cm5N7ixspwttSoi4+hO71r4IK4xsuqhPBuRYJPDcEkdOCcW9e5oA35SAp0
UimOhSqtG/NHWIMpprUnbpbKOzNQ/HdwXgEJ0bVvYok/qyITLRTH3yPv6K9hVj/2e7XK+7PE9VXj
P/X0NnMzdz+YFqSicZhpJ3Pyy5d46k4FFfa/QwUqJjsy50fF8+oHuoeVvbzeJ727S/g2fm0WGTkD
iqdrl2bdjd6Tl0CBdykzR+OvAp6bRkqn6Yw0E5oNP9oopTrlV8FnLTa1wwSs5ynprO5u7ksT+tEI
JaPR+NSYJgTbwvwJW058bUF67NZagTeRCXtr98u6Yi48oElCHkz2A1+2j+XsZxepO0da+ujyVnLL
tYQHi935+rmuKS91TgRruDsG17XcpAX6B5tO5EtbdbZzgHyL1HBlI2haDUD3tCE7QMcJ9yYHMrKM
bQFgUzdezNi4DEoW/+gNklxtkCUfayWYzgGAzEsWz8GhtHi5cBYdRpMEMyfxzFKvYsssp5760ym2
DEg5x0fwPE8VDedTYbr1CpwyS7U4KFocH/IxgCtvcp9UXoSRbehbUBFjMl+HZZCZDJ6BcLIdh/1u
JcutNJKWHQK0wmE70Lu1kuW2DTfy3FkY5SEuGIWl4LdvC5Nd4l+uAVTABSrYncrlCJN1nXJVhSNL
bBlWO7QbKDaT9ruooFXwQuQ7fWGjXlXROI5cdX6BP5386u2rX/X87iaYHkG7TIfUKbWDOYXDU183
A2RbzBC/5M3f6JSj+IJKRXcxV6cJFahoOG+BEu2Fxfe8SfLLGz+ZpofK7M1z4M3PhV1+a7S85eU4
MD45Zf6tGJMINVehX/SQ642D8Yzshf5Edcw6KGFkfARPAAoC5unz0GvqKehi9F+pL3yTWU4j+Trb
fOXmMxrI5i0FYt2u1N55yfgY2HXzxfOp9fcOxG5iQsYCbW8SQ3SeWc0XQBSLakfWP4pp+ICiEvez
12blEwm8H7KnNmzuYbVrHyQIoYQYzVxud2I2WvchA3Af6qXy2I56/BxPagZMonkRS4a8yX2QgIZ5
Fyi9d81d07umy+BRU+TB0p9pUqCAT5rr5MXlAjzRtI/mwlzlGmmyl9U8VK3HPFDfibVueEzdpv8Y
ellxhKttOJowuD13QHJOGd3Okx8+ATJ6UNTYO9cg++FMZdDnKLyDa7rYjXaXWDuSnuWTocbjpenV
F1HAFFeVe94l1YxvdpUWB7gLkZzIqgp4nzo8ppp231DA/yCu3p8Q+HDd8Oq1aQSc5J6+kUQ/umrV
XGVAgM4+8y4NTUoeX926/DLUan8CJdSs8nEwCyAfN2Wf8lLzEDJBUU4GHlzdMUCfjvvGL19ZQ7Jc
JvpFNs3LTlks2T5k/n9tp1xSH8hF8pocQ+/ZxhA6y+CqALl2VTg3u4z/cOgbWAH1Bg2t0wUsrQHi
dshu9jr4Sekn6Cy0gH0YL3gJ/cW59WahD+iVdhGVG7IGBjd5w5ibqOrv5eVD3jNmo3K5E9n9bmrJ
q5VZsousfHqunJqmv1wn4W3TOLyDfzt8sMr8rp2cCN1xv/9Sz5yI1lIifHPqxUoV44vN4SU0S+tT
Thv406Qr/4hbnUkEApcwjrM5TkctD+ODuuTwc9i+7mgW/YooOfCacMn1bwuoSH8VS/wiBS4z2YVe
0lexJikGLMO2CA3KPpjaO0hJhyut0cO1DYKfM60bX5teP5Chj6P3bj07Hkp+QIsQEH0J66m6pH4/
PZf9R2pYPVrEy4nOjoCHzdXM43dyeZrZzcemzBGIIvFYX+IqoBRZGMOpA5TDk8mMr7SpXsAfBLcB
jY9dCyXyc9H5Ly6Nli8gJaczTSn84bVehMqe3u7QcAxpTUzazxWQDuqm0YtbeNNtDMMW4DK7PHgK
Dr0LkHaKwo8GapOHSR/72zwW1LyWmboMm28z0zr3yt1ms981c30365/KJm+fEqUsedxX2fdmhMrV
nMZvJLPiY2G5gG3UhIMdf/Jpp5gcWwEcxE3Qf0xakHVdBlf9ugrr7/vM9nayKC5tiB6T1MoefUBM
EMpacV2daXLP63eK27Y73YDG3x0okcrggCuEN9nhM6fqPzFI1e8A1z42ajt8KgpgN2PstGdHN+qr
v9BulfGP2bWTz7HjBTz25gUnUxlfjLkbzpmRe8dWi6OjB4HdoZ+d4LkuDg18iE924yWUzOxJOyVK
m++7KQufnS7Hqfbxl2pUCtJ4bJBBS03litTfu+U/Mj/mMc+yus6v3h48nRK+RyChOA9Z+1cAyOim
1ea5cZevtZSwZPi9MMu3v/R/VbliDli3mR1S2ppTtb7rXevH+rQvm/I7n5NcBg2MGo0d/zar/NpW
ZoOsQk5Xs6PU1oO1DDJL3NB68KZMPUA/Y+3TYU7nnTi3wN7N7uoQlKX4X4XAXuycwU7+UGPdQvaH
S70K6TXU8mo700/bSmBSQRlnbrFtOnc7ks/Iyozl3VhAWi+W0U9ucVgXDJOYhXW8AdF14YYf30/q
uV25PcFTw/jZwc4Roy4kTpinmML0NN6P0f1qyUJkTl8gyQC6BX0Xx/yk+6dIbo5d1T9CpybpFDvj
e2fQhrPvR9ZlMt3iyefmdUBMKPxmOM1F9qRx9S4pK/7eEMJJ/eSfqpv69x63u/eJ4f7IyaXcxGWR
XX10bfci1oQ85Hvfhgao6a3oWI1N/A4WWHC46ju97v2jRn32IKbNqXKnGEZyiRZS/eiBA7r1Llnm
45ArN601z8roHzOjjr4M8excrWbgr77su70XaNaVmjFyqeYYwmmncFJFL2CVD9Bq6q+J++RDKXH1
ij6HMrY+WWhqXfwM6UdV88uLBvngvujHmaxghOAmYiuTd9fY0efJdOpjthQ1wc+2iMG7zsLWHrUg
a3wklZeXKBnm5Q1pMzdf0DxNZRKua9oS9T9D32yvPGqaZbjkU8KbpziPjqe43MFJgCXHKTbz+3gO
i3uZ5YVBDV9s8GXFPe/W883JEYwnzG89UIPb4roXrbiLZil/DXTQ90HyXRtaDXD/lDwFlRvd6hB9
jzaz8y+ALZ/kLQCavReHr9qnCBmHUxjE/gUighYJgjw5aOnUf5kC7u4wzVUP/qT0X3Ir2HX9YH/q
oep76vrpq0QZZuPdxQ4sdGJavFQfXNp5LmL2CeAhRyvfTU5LF+PkrVGUW+uT3YZoeENYFpN1vNit
GT/mVRAdlbmwPnEoA/NZjvk/Y/WRR6b1HzeePlW1W7/UEbxnSpml6251VI0L6Zv4kWPmz921HqXc
p4Ni2Z2lUHpE9s6cyy9JnsUfaVaGSz+LrVNt8UDKZlhF6V3+u+xo/neq3nrU4Jx8SBCvAlDHQsNf
pJoHxbfZUk1YOsv66ri1dzeOCd1Rqa4fqsnsn9KuV86LrgwJgKS8t5NCPXkARN5lnm9AB6z7X5yk
/g4Kq/onBPa+svOMKrWtzoiuRjAttCoFZ2S7noZbPzrDTeENikLwfBHLAruFFlBQxhXktr9iVntd
y4xkvMlSo2lQz4QQBIi5BslV/BJ+hGZAi9TvIUaXgb+m8NEenxQ3yh/E2Nwh0ITHcIZdoslc/fxm
QYJRZdcPo1c5e3e5pGNVmUo1KgovdRL38DrrbWTseZo8pLFrfQ6KuLmPAjp2JvKQn1Ojqu5so0cC
Zln1oPQ6lvHsnWU1amt3F3CfuMlq47jPeufqz43XUZ4Oi+QucfjSlLD7Jo0eIvV2ai1IeYAGhc7R
a+kmzZO8vw/K+sGD4CqAnhmRAt8DClJF7zpNi0h2MCQtdHmwWz6uUblVviM56NyivKF5e1agxVQa
I75IsOzlJQhJvdY0T9tVDIpYx6HX7YON+GbArSjMz6hAlnsqgO0DtVbwR0uKaR5S9whHfX30ITL4
4EDU+zwF/ZHyPbx9k0UFLB1c/SLBCq96V0OFRa+EvvDeL2mghi/jR+tU4WXrt5CT8uI3bX734t8O
z7/92dDVNy9270y0KG8yzE1IGecPZmDGOi89brZb46zWWCRT2Ddv01cbN2fslvoRtF22k4urBewt
FTqTh62CwGuVvY/HONtLaUGGt9zVf7YlVKoVazFDbDVDVSclwV5EAWVf12p2wyJrbXWNV5+n0Wl3
2gBYRaOW++AnGu1eMpWgZDcGuQ6yuE5vNi96tIH/JNQLPuvgi/6LPw+9tpGGHQs5XSjYThuB3rZT
fDTsz6di5A9XFmq1HtFdK7RLwWn3qYucT4LeqpOGx4Nlrpas/bZkbYkU2BesqWukdH/+jqyjzD6C
sPCO0pMbQi03NdH4JP23RjpUJ88IvYMs2lmWvYcUS9bWgT+uvaFDlyqturbf9w++HX2QRdmTOIgP
556Z3yzD/cbN9UOXGArA/ubnwNGOJHnzIO5c8W2VfLSm7mK/bU4SphcGVEOyDtvwcGphHefohIzY
vxMyb+1XCRpZEjtfUjm98J2/Wpcp7R7+T/Uyq4VijFRUBV9lU3HY28cWrzORZkMu02c3VKfJpsjU
izIKVOq0QHMpfzut3cK2QsU94TGoL8JgvwmEhEpoM82Fi2hjIFI0wFRpEjpo2tBCIcGg2Xwwg/50
kLZuAxX0Z8P8vrbniaWW37cubanvBMWPlZvQ+hktLdv/2v/GwzXW/j+5ImWFTnOhwVB79xQ5rQO0
wXAAKzDrksh9QAfhmgdpdt38Q2V1827Qu+FkqMm424K3C2jLVZa95E8yEBS/Lpx7nbszVbKcmZP5
j0hvlHuqWTR5L2bejoAxl1nmTepdbSf/0OmGxp/4UvTowAqH19wPoiFByzQMHoPOVN+nKGLveIlH
Ua9KtPf1shCq1X29WBLhmgjapLkPEdayQQZKGruyo5bdj6m7r9N+XJMgdqN/SgJI2YsSoQuajvT+
qFZGdXBVSM13YHXgSvTqC0UKUryFPp56vwKYJdw065TfTbzy2QipzVsWmz8x3Qi9jU0z077oaFRr
90FJPxa8kC03lsJYOBJ/WbM728PBCWgiCKk4rveVtDGPvFpaV7mF/InO04undt8CyDzITefNPUh8
MyWmO79wPopFaHnX2cALpoMT6snuFQ+o7J6nZwPE0r1E/+miMN0i+DX13nqvbOSGKIHJQiZKVwBq
FACka5WePCd53AD2i6tYXGsOfTFDZUge1QxCST+KW9rjk/Z+apsfa31Py+e7TtOtJynvmTxLDrAS
8i6OlAKd1LH3NC94pGwCp4Y6kXg2t2123immdwB2JEJlyNrpr1lV3LOg7pPl/15FbfMopgD3ZSbD
Cs9Pg4rsv1YfXvnqCpowxdQ4DwblI8xhHARsvv9ihkV6WpP+v821RuDQDnsO1BEyxpb/tclU4vcy
WKGJ5lWBfmK6SNyLz6ZRB12B5FGs0DCjR3qPLzRS+I9eMaIPszSUcwQW4k0e++rNMGjJki/Vb9NJ
O//QQwa1bxQtfJLBmILoKQlICReObp3eLORpmJ1Cg7rXm4UB9hNSGFQxfl9JoXtp541IcUt+ShJa
dtNeKbjPV7EyyQNIHstlIaYAcymG76nuVw8ykFmp15mYgdp9L5DpOL/xi5mZavVg+pyVhgHk9p/2
11MR76eEjA6woWC/HEO+Oz5yq2M6fc1QgT1qOpxPNF+nz5qT/58jXB8p2MIansvAfVBmE3wKqrz9
qW/Q4vJ1dVfmLb1e8ZhSYq/hGDUX3gQZrNoybnVrHVS6G1aX+CGL7dlHZ3mtKeX9am7b7NJ68TuD
Bpd/b9MW3gWI4hMAn5Z63DZscYUZlMeBasZeVmWh0dxnF+DkZaNsLQabKnUWX1dm18VEMC+6rnci
oWwNFn5XXlvXBaTcaDMTn6z6ngntb7n30LYExYgIjR/qD7Xdag911hrTbq5gF4MDd48IJb5lQYd7
FQ2vxdZ6LTxnow4orid5fJB1uYSpqsa+dmM6CpdAGcYijaaF7uYlnIuaxwgXk4X1iqtd7jUOMEej
Gr0LunLBe9v1P7rlkH4tTMs76uNYgKCK0q9TkR80ii3kIaP4nnshNVqEAk6ZWqbnqgiafdGOyg3B
VfvLDAH6Qp4JM64CXbHxuTPzd6MDMFWPYrQF0mq+uHkV7cQngx+q7bMJNW0LpcDq12z/uzdQJJQA
DVEv13ItGlBII7mSSypCGrU4L8H+/8snMxL/5JIE0Cq2tQT6rvUz8A3S9c1mCZar6iQLL4j5nSVd
l28Juin7a+jHmGZpEs2yKCk8MX+trdm+LSLV/horoO0SvrllI2tyvW3tv683qDm1BCM/a6b7MzEq
2VExE9WJgoNM/RYtIwQiLyNQ1Oq0pVH/tG9bRVzm9TZrTHh7keW2Nmhxk6lvRuPRpf6xK2uX7D6t
qfX9tAzwH9T3UVniFNtMyCuAwyxOEiPLW6CY62ArSJGHxmkkZ0pSm0EPimidQS3+X77/a1yIzg9M
GfZZLhe07o/ZsdwTiJbsoWs4OOxkKoMJkLDQMuTRbS972PwyE99c+5y/s+BOXG/3S0gb2dD3U76k
IMdnbHtlNshHcpzapbGp3izeOSiFDebVneZDZaS8KgANhMKEGcAVr9jJVAaqCnCsQB5cLKub/4/B
chlvAZDJ8nbV/+nTAyPcqRFYuC1Y9sqOwtCyq9V/5xCqKnsob+YbQmY73kT7qy4QsG6BgKXohZYX
mUqMzlP+YFUgcOoBcQVacFMVLVMieyS7dzTQFselKfu6iVqJspUMxaJxtZl/8m3b5CoS8saHUORS
WshgJ1qEs1SfTvLdnz5z+zjFrYsj3AXDzllYMCzFuAsyGNer1s0fQXksVAoLXqyakQNbFl77lpiu
se6aZnQhAV3CFpdcSWbLohaOMOkgZ9wnpICG3iMxndhttDDRJrcK3cOf0zQYZ6iw0aqDKzakh7SJ
YVNQoRdXlQn6/rBQNGA7ucPr9jhOZ9tI/4ZlmhWj5qRsLcPPyCZUaCoK6+O6R9YdM4fZeWHMk59P
iVAAVPzWhmbmv39wWYUd0YYYlH+RDOa0cI6YACvA87Oy2tu/eLvi25VUiZH4BA98grG6vdWNAx3t
kHTrLC4VvdyJvU5lfbZjs+Q5+itesbofrRWnJ1kV/xoidj0gRrFfp8vV6Vdob6MbX6ZpjK6d5wSH
wPWrw7ikPPrRo4lQkRxHrelXI6eQJytd3UNquGRAxIStcbq4KUfxxV9EdJPAnHmstMG6bYPlW6DV
++QLYJjg/Mb/P00g7tZNtkqIx/4QANu6f/OjUwd/hE6X7DAn0GJHZs93wLHqc133wGn1EE1q+t4R
jOQ3eHjl1Cg93KUmJOMSg3hU/GQsg05t8SEYK14/Fz3rxWUrrnoLkvy83s/dyqJeRMVpv922oeNq
1nu++NangUw9WikPU6zE+zcPh7ngZU4r+uowqeV4b/AB8AFU9s6jKnyFF2rkUDGP1HxYtTgv5gex
QRW4u6JL4mO8LIvv1bKEj2pQntN4/CareQN6pYRNVLiZ8oW0SWbgOlF8h5oHhqZ5muo9rIh8iOYU
CacmWn12EiaDMDrRS5bvXVMPUSjTQILSEYJkh6YEN5nNuh7cqG8t5KXLyqtp4eYxMF/ZJRuUwETY
TqVdO3ZodjCXxomFbmadiW/OIv860nr+xh8uG7Zd5WhkNJGl8Mb/e0FCtr0TtRHqAn153D5ssMr4
jibkb4L5adSlDGcPL4IPotFlQINr8anF/CIRs2CGfsf9T59cQFS6yem+uqZsmFLYPSYtRuMKOjSO
ffPHVp0GSAvV/0iXNAop/qlPhvmkhmX04sPgsCs1ssskHnLAA+GhyZP4RQkC8xp2jU0uIFY+9cUX
L12UCHh5WMaQ45G/DPQh/KM2qXEUa41xqCtae3Fsgy0bxabQ/3P3tiy+9eJbjJL47voxmy+Gj+Gs
0MwvLqtGOPO4fqw3Ilm2W+eymCpdfzfZ9kkpHQTIAq/TbsaSIpaZDKj9fEOBZz6Jf7CLX3GvtvzX
9PemNV62Wv++7vYxr2LkE1vP+kapChjt8uO8uvYft6y7xy4IaFH8oDuArxRl/JjXevAQUqPbu5le
foU3hwK6rVn35pjbH2myvhN/7iv0q7uje0CwByzQtwFZE7qGAVY7vLAvzCrlVz92nysXYlzoHBpU
HjUkfxa/3XTO3i+H4WY1H1LHSA5KHqtXGdygUa9RNg7Z7q0tS1vktpxA8vFzzxazXmOzJdwxovHn
hbft2yWD7XNfhVdJ4O5DOhj2AQLGqLXELv2eRn4I7MaCtRyfDOVkO9fBrbp8dYotK/WyIrNQQ9Pq
7Z7tEmbbQdOx2f/7khKDMgtoIpV0ybZv+9TtMq8+VX6UNzHr8mx7/YXC2y4LOv2a2rp+RQy9MfYy
bVUdRe8BWuNsDZCofImS9c2UWaUqOjLoXEiGdZ9E+9p4MLvGuJNt4mog3OBV+PcWcTqNVYOyQ9dQ
BYTpLSBNQWbKTJCYMiusSrtu5hpdCnBz2+PLNda1t7Hb9eRSm7ltd2bjXPV1AO4afOgWFug2VXzH
7PcTcJpiN5AtpRQ3NNHNj5USou9ei272MohTi8aq2MF6C8u+OHSyyafc7L+92rntAadj/Axcr//q
yiVdijegKQYQl/GlDShtNU71zJ9z8UBPMTKqNY/J3Wbn/JGSN4yU0+Z7FSNXQK1nvYKEeALRkKkM
sw9YlruKjwIKH5A23T9ZN1Vnt23SB6p6NAotTYBi9to8tweKjumDUfO0H7OLGNrimRyX463E0e6d
0YtoKDAglxPHZJZVYFWwberuri3U4mGMSFUP1mjttx9cZutPLz/Lkr5wU+N++2Ff/fB+DpQyjlpr
/8o5NVXVHfLsPA2Tfq8j8tPk41AhuwpY/ED1c7pldVdUO5nKACB6uhWbU2xZ2ZWxMd62oDd7xFw3
wok9rYHiNIygrHavtr/yvrnIuj/QOlIyav+iQ914NpaenmQGoyGDuYAGLWiA1oVSxDhrCIxeOSWw
XXxvFjafhGzXD1Pt2M50FZSOmwOWYLDr+edAL3KwqM5ik+qfaVpSUVCvEDMW35T1QDe2cIgqx0Nr
I8Wqyzntj6c1+vkC7uYTDTfLOU+OcV33L4rOzaQZzrqQvLfNuyFH4qKmhHM/gfLhu2CzW6bB0HI0
7EtoTvM6XWPIYSbIjP6Kltm6xYTeu9kt0U0a/4x+e8Uoq8rp/1H2ZV1y4kq3v4i1EAIBr5DzUFme
qm2/sGyfbuZ55tffraBcys5T3fd8L1qKQYKqzAQpFLH3TqDkknycNK9R8SenBND0hCK87osrehSG
FQwpsXEDIOFwsBfQi1Zu9LT0/eIbGSpMIw40VS/Ny+UyzKFl7RBp6RCoNVFcEQoOVD8wzl3yPoKX
3nQ4qhyHl3USsnSF1Z8KPkmUSExM1yBDlX8zgbYDwDA5SyxZ+uasPiZiAsCBbAaXgxB3RuZ2C5KF
ziPlXZe1PYM2QOUM0xGdl2PKsnwdnWInBmDAwQKdgFTy6QnLPXYmNzK+jpfD1EVN8KYdujA906B1
PHk/TD90wIgGu8EOiYI4Tc+XyjiBAhcvk783OEwwTo0Vvhrq3Pnt/e9DyIoMKBNvHRqz9mk6st1r
p9Q8C3tgey4f5GXW4cHeymc8ydRTjdLZ9AYgyzpGmSw50exWDnKAck/p35uGdP+Dy93l3pvGyYCy
OvbpX2S8c36/+94UjyN1epuRthmzwHNH8HWTSLf7z/+ou0uODSplC6eyvSID4goqn/uTBUKNDMiF
gJMQbw3qUKBUMnnOA8ImHnVpOJljA/D+63Qkk5l66hJqnrt5H65IPg+6h0uxvrJ3VgOEB3mf6hb+
8ZLkst4gDbm7urrc+vc/XKrFST0wBvTWDGOPa2Z9AEmxOAsZb1h00HILawR4BCTV8JihPIpkcu7e
RuhDDMvfx63e+oIw/G61rxrysvmwzh4aRdl42CQgByRg8Xb9KocMqx/qUlPKxUktG4O+IyQvtERS
duTZRVsjG5t14KzmKLu4jXbk2bDSEr4aRL11Jpr0bv4BCTACLFg+r23kEiY4naKmFuy19+86VkcA
3iQfPgX/05D/deoHvwfx/3SXD2MfRDWVDg4/P451fSOScIdAN4qc9QHgWLmFtwXAqUvAtBUeMoCB
oO0mqI2nLvmkwKY6LKP7eUkBeuUNc4YjbTmYGmGBTLhtAfukdOusOIsewFRlOBuaSwttAwRGdIW2
+AshqWJTxCB7kKtHalq5vlszgbEMa5CHY/xJul4a6gRrno1l/cSy2TonPEZBLmKaqtBXyNhuswwB
TpGAESGN5KFTgLcFhslFwEBuZKAeISvTqL9PuZYRvxnGvlj2fMx/AR8FAV3ZsFRvd20rvgL2Hzw4
WoHALhmqYhziHRUZrFquRdk6huxBfQ5qkBz1NY8+Id6qHSdtmCW0MNCjIsvep0C12AMwKb/0CFhd
Qq1GTDLLPSTb4btMOrKiqu7VhXSrebTddBuMwvDIx5010K6qyWiMEmngslQ/2zRzdqRPdQSheo4k
7zGxkaHI3ax/snBc1ldLddYBuv7kIJPsifRhOw4XDWjdD3oy6pYDQrYY9FNqQGMPFpNQrcamRcHJ
ZnWUk9qWddLDCIjAfz8zUsdFD+dIJDomUG6R8wVgXpwvKV913PQwnZUXN3ARdvtoqOozqJrrs9b/
7k0iBFoUyJA+izoPdmQlP+Vyp+uwDHZAI8wnZqKetdV2hjEEq6h3oXUjgyjbHEjixbwjURl4bR7H
zAgvSqXbyXJxQOmIY1EvLZlzogAY9aihQJUro1XUU4YHv9B0FgB8SkfyeRiiplGzYoES4QAwqlBk
QOXk3NGqHfExj4DOulaCAcBoBDG8EQCQAml3t742MkQcinGn9a55Smsk6Bglyq886lIDjg7kpb41
5IhspFedGlc2IJZpminySVdoOBXzlFnNhdrq3xaaB/kH5amKjw1eAWdqApmWIJzsVSSdwY1mV47z
X2zmVgMYNbiQQfm9p3sb9u++6xUR9sYLVl4X1HX9xm1jZ0ew7mFedZeqCH+RROjvqEq5CeD5AaES
uO85do/YievRChSfogjhGdXu62jyDxmyR3XNmk40oK6T+FgnHbBJUrF8yhbw2tlZtQeFXfohQD3t
LQ4MxMNRofQNeLXcb8MWtwU+nS9OA2iAsWDf0tSZd4MJlCpyw87AK8up+cNsux55VhtmDaDbfqvX
oYPmMp4RuCTlGPHfZ8l3x8rIFw43eq7XPjndWf6ri33OMWhFeLRAtHKhhr/1DNbGnYeEaXC4hki7
kAY2Gl0GXKq3rp13IByoHN3vgGXSeWGDreadnboR6iFOIHX3I8OKOo90dbhgdUrueo2XHykXVKh7
Rs8qAA9gntVH77PlaI1NjTx3MBNe3dpFJkps4Lsq8a6KQcQ7ZPmIFeCKdCvgVWplwQVlA6Si5gH0
ClUiCfh2Uf56h5D1f5nUwQGyvulY9GNwc6RvmeP4peiy8lwHbgRyQtmlphH4Vd/J6dCXZ5yZdT44
j5GV/uZIBhKrABBNGeoV1noRkY0u6gRl1QgSjhKUv9U/NKu23GMlQfG6euKo71oCsIVWSbw6FtIy
W4aNcmwUdl1oNDUOKk9rZOfvF8LbI0eaJwHW5I6BrtRbqUgWIjORzcpwsmQtgn/Ea1LZqB4D2niB
ciDYiatkNZO8cp+Q++tQmuWNIYX8AanxmzblX/yFDZy/zAI2D2umEzWmNbgoL2mRa43EzDTHv0ra
RKu/OihX0oEgAZ7KZ5UlySQbgey1Tof8vNfRrmVwc7s6/eOcD5dQ4npDADCcgDPY62BKGY8FbZnl
9ph61Iy0mVZy+mZu5Ra6oZ2wMlMvk/NQD6hE2FzP2Q9AbPF1fhpGRjXVwygSlUuygFpBK3swjbod
gmsykUA3KmQTyIQE6tlxjKiWMJm7F3p/fXBJZzG8pi/w3Bg1f52ok8OXfja9NgEyWsIjCz9qNvTA
0JCme1+6yvjNmeRRNd0GudAU6jbmOReAxZGDSTkngBCNzRjJ3TQ5KR9ujlu5sW1qIB80VhHxbRUn
AIU3waVxy1vRnQI3icf/kBZlQsgt5xaqJE2RTRtQiHdGeCMb8rL6EzMH9zhrbTTkSKMC6s0pqGp+
jZECce0qQOVUKIxeCVw0ZEcCegsNQMuAPWsYVyJriYneZfXpIx6BVhWPrTG0wEEdJyfgI3sWQsiV
x22jPYOjoT0z2VPio5l8YpZNYHTiMdJodZzsPT5nkmT4Iw1tEFzLx4x6wtw9mXJ6HhlWWHnK7vLq
C3Dr8z2w0sMLkLTDC/UexDjDOzfp+mWbxQHoFZQP9YIRZ4wbNcZFgqs5z0D9wKTriB5rHoxTo0cs
5c7VfOi6UT/hpE8HSEOn7VvX3JNE+uHNqHTUe09EnBbAbsr8ns+DjuZXd6DG/rtuvS3Wg9OB60gw
RRoKmCYpmkuBXArzIt0IiCD6E2mooVhxUpxRKbusahUAxiQOSGGehrJBvgBrTrRLsLMYpZCg2fY0
2mGovYjaXDzsNTqcBHpZgUXl3UbmbueiNjaNE/Gzo+9IQ42RZsArA56bHWMj9hAMj5K8ORZ1imrd
fwi80wCK0OPpIpFXAR9Ef3hmlV+CCeBt9Pea9YjD8jpqVp36/5D1zZf06n/6plcqsIk2e6MHQRTA
9PWzkYGu11+7tR7WR+qOXXaJAGdzmOxmQk2R9Jzs2tJ8YOwjVaMOfmuDSnYBlSF8PpfjOlMkAEA7
yQQsGgmO4rg+IjIpGe6X4IDdfvIRfMUasJGz/jDJHGvS9bzbpmWT3UhKWyu+ZlrwRBKot6trNKB2
3p3tK6qn7Sv1TI3PJ9AzY1bXvoLt+FXvZAOKJVhWgkFZ9+0PLtdxtCMpiPMe2a2jNncXJkU8cT+a
hp09G2BDemGW7mWN6D8zYwo+hZEOTgU4ZV0Gjhtt+kJDstEOLyxdODZUMCK/B3ir49RsyGoGy8Hp
Ue9fAtlx8Fjr2BcgKdgXkWBHGicoZ4BAakuI7t6DLD2ywIAsEwxbNZQMahz1DEsrD3lqfSRJyEmV
24MvS22Q+hjO4WFKM2an1ARJV01LRrvQrksMJBirRmVWBHDUQqqoGRlI7zmSA3bkCyhT1AtRF1DD
OJ7qWiCvTDvOk+7mxDbgItyo/gAW2yjoI7/TwJtt6fWPNFwYqCU+5GAPs/ZO5HS7PAPCISoL5idq
MiApgQktRcy7N1q21+Z+Po8lOwF33XoRZXMM9aD8CKwZ/Bh6ULHH4sXJIuvWL+yFfDSkAZ61OQJh
+sCsl8lxq31nGkidkjOA/xSJvZ0WHHRLv03hkh4LeSBCDfCqUuCJsYuO9+iBVCOdzzy4IIf/dQQZ
Imu5VLbdg/PtTW/EAzCdBQKQlj40qGMsC+vqCPzEGgBQDJnZblYAAKru74zuIAJjvBAIQCuRALK6
cA4zapeAyygxAUiZOwA5Nx1UxitkAF4s9rVkHDxTpb5HOiAIy+MSOd2of0jP1FSyF2RNbYDCBRSs
ItdCv5uQCFX/mm2J8IozIMdZDCwoXeOMqqk+3FA3kTL1yNzakQMKR3IqsZVMM6Z5d0pyUmOsegAx
3qNcmOHnlhflXs37cK2+SdxjnXN/7tJy3pnJOG/n1MUiJJtQBY3nIs6D1oPQUWNHDrKvHLlEOMvH
PhHdpS/56VFeTaS9G3DXJRMNtdjcbIGBEHl3892NbwEI/3pBnm0tUAUgaTxY7ppWvp4n2xhyJJfD
8iq/5/Nb9+8uJlh61vn/3c8NLOSkrNcE/MDGNcCR894t0IQlA/Isz4JPvLWzXRbn/CAQ79o6sWX5
OjbCSMxznqrYeoUUjmSZzpAVDMVMwMLqhuiQZWYOL1TsUZke9UAujRog6qYpRylbsrck4HzsdB9q
lIdcSWL1EB/xRkLemDS+efDS/HMyx2WDKu7orJA4qUc6A9k8gPB5Mw91/ympTOwbh24+O2U6o7bP
tPw+OIQtIlcoTup6j7qsi6+OOVgHQDKH8QmsNB1qu4ty00jWqjlu+5PBXY8k1ZiSHOsfRTLgOwiI
zGxAhmEsa6KAQwGQwwlMrS1HFf1on0WRT1dj6MITKp7PA1aON73Kw1tWT8beHHVsAt501NPAWAPS
68uDujCcaMsygCNRTeVaaVl2o/DzCRW7q0zlmGA6QwahrOEkzylsd5GLNTqAqftjYCEnHGfSVwOJ
icCzld1VxmWv1vc7dSqpmGPZkEOGhb2dG9ZRqciDjKQzKq0CYWXJkHn2e1oydHUXXZosfBHJD8S7
UBnmhO6NLyzYaAF23m4/28CxHXU/HbNua2ddz1FX79pPeoUqr6lyLySRXzzEyQEgWu4GsHTuvpuG
5VSbGS5wyLUOhwXtUut482HtlDHL2TLJ85BJSg0yjKwLfMsMwNgSReycVDU7U0+gtARPWTPeKh0Z
4qzEp5RSS4rcnvZdZZ5McxLgn2oBhb7XQlc8hwu4ETynzF6CyAnPpAOjgkCiGSpYEcDa2EJn24FA
VWyBAIURCIayqRF0aALnRcAFtC38iFDjiF/iDOiFa+PscdgMju5lmf8Al9s/HhTdnRGRz52cTmC7
9h9GArMz3WQlD8FyB1gLpCAXF81Iyx3KlFNkbvzWkaEBFkSHhHz4UGPFTXnhLESmzZQdxjEIao8H
AIGeqctk16w40NcngBrKVKu2XbBFp65qUpmihQgq8rSkD4l8BlhA7yJByBlG0xudKMMzIUx8rBm5
X2YhPu63hgO6CufkbzL1uFsuJ2ADYJHYGr/NFRh34opbh4jx9qTpaFLktAOYQuvb04w/70S9VUl2
8iRl5MSoel27D8PJKaaZlD9Nh185pleXC6OdXiJIHzTpeKLDMerRx0K96O1cUBn+UUcupTNEr+eC
D0OU+K6juvy75rB1XL82awfJvS47aDYyVELwePr0MZlmXdpb6taUeac+0Dsv+jDJ0lAK3bsyDv/w
rSBTTul68muAaE7NfSWLCMklWDcdV28yrD4PA4t01waJfR5F3oLtA7wLIQ8PyFGe+B9vopaGcfdR
Y+Z3I2hQrGPpCYKODjLCbO4ivoBm0FEtscphEQWrco4NQNNOKUI4QYvXoHIvgG/RrLLWJHCiQau/
MSTmzhnrH0UT+N3cg+4aFe6DxyUA/tqtO5AnCGASZcAzPJKk4bDqMjspG8C+jS4pk6FKfdsdg80U
aPUOMI1ZjzPMMdB8Kuqkck7qFfj4dtYELjxlUKWgyqoAzkDPUh0G266APwz61Gnq622kO9NzztwA
cXyUBBaBAbQxMf9ByMFjG1gopJNwwgygPgyVKpemrH7r8GRGbWuPehACG+aR+cvpmmqHjN7xNEl4
tEE21CPdg6hcNANzoyIG4wyJo6ZmULqwzS5Ds7yACLm/AG0GdJKScaQdp/hnnHef58GcPgug++36
IbF9ILaXwLvRvo14154BzIiEgKRE9mMiGUJIVg35zG+OJmh2Aa2STH5dl9GHvY7Xywfq2voSfUDF
wRGV7zggllZXquKm/Q/e/HnXlHss4rn7sRMOqN8QR2tLbiDZKWnsHdDs020dIWqNVw2gNtf9dhKE
m6jNUU5M22vamWORBEL11/253KqvNveMAvxmBdOkFQC9/NUywGz1PTey+vCgX4E2ld/D6oFgHR6G
kK6P90XHAUdn88LweVnPJ+COVFhFhssMGImiRjRaakkWUrnaSamaPAY6zeq52snVpvH2bE6HtLE2
pKOJZlSmgIJUTkcyTXR3D2TRrcb0Zx30xQjed+2CbAN5eilkcnTXtK89pQvMvN84TNNxNIz9PKC/
4AMkT830acydluTVRF7MTDAgyLHoxPJC23KHfReOm+yN2mkuyD3wDQ2FwTj4Rg5OHR4LpB2Q1Ni2
BsSGWis86nZasdNYOJ0d0NikSBi4YNfjAL0fSyNqEs4ku9ukb0gMinjgXtKY7jlOkVYvV0vrwglH
VchRLWfbT5F7kwukuOLEpH6mJnPceDcVgAdXuqJEdm4xIY1YN26kNqo/hsjtL1MLABGxhM42Br8H
0mLH9oooaHslA/VIh5OMCTnkDn5V8HhwM7ppmkDsMOxHLXsCg6LYhxIsNpYNDzKgeLX5Ryz8Gkzx
vr7Qshkn29IXiPb4AeGbThI1NJGcg/TgrRv8vO3NTasF4QUY9GxBga2Lswdr/kg6JIJp7ZW6QSnA
eZ4Wp7YH45GZI85MDYlNAagULMJ+ricFhY1cPnkuUYsOOeHdmtEnFXTEcCeDMto4rfLqS8NolrGY
8R4FXuOyGbTgV2aKr3mfshcguFfnWjdjP6q4/jLok7Nf7DrZpk7/3QSO9aXogfg3sS98RNE4CRXA
3XBeH3whqQWQ1sc0qZad3Y0IM0t30oWTpgEqJmkPoV5+Fsh6AfX8DNLJlOVeAILAI4nEpgh0rtwr
YvaqI5AIcFO96hRmxFxaH8vUHoBswJD8kofNuZdYooPEhxMEJapkMpPlPZ1b9nW1TpFqI/NRIDf4
LgGVqjHrlP8sk6UC17NthEfTGMFC0Gop0Ir1cDvUSbtZ5dq2YxBccwHKYGl3NFS1jenNsBxEXZPg
FqEIBKUEUcpPCXUtWUBKMjWr2EgEpjtZupN4N5xphjigBHWj/EBki6qcJvgYaKa+ZT3Oktaz+r9n
B7ynM+k4v0g0fdvmbe1RBsCjoyiXzdIABsS1TLBP4uS9wGoTfCg+dV2J0YfyGTCUkBw7vDg5msOX
7Z3r7IzmxgVajN8lDNwtqT5u6qowXwTCUNsZ27ddA2Cs5xBhvw+guAi9zEVSNG/a5AM1+bhoXh0I
c690Wh1VGw6aqW0xR/YG+aUuiD2s4GbFWo0S92jbiVS7kYoaYER1W0AEAG9tDB3wO0jn2WTPpQPI
PnK23GI4mMK1vWmodQ/gNcOlktG+NtMuLBf9B1bZ5cuC6KsMCXbLCLzdSP8gSLKL7OQWwZc8FFuT
W/OlK+WC6a4bhkGD/Oc+8BrHCU5gJFwujNfQYZW3XFzZkDuJzah9m+wegNtv+rsZ17mSHhA8Vmsj
JZrmfphn9beBP7FNxhghP3Vbqz8p6LqLpuGjyVDap3zUvdxd2HgCNhnOxOmPU7eWiTTfp8DZRLxx
vDazPW96fTJQMJIC7oaUygKWH8O3KI4xYuE7dgbfAWmye0Y0oju2gkUeMNKZixw4KMU4noqcd5fY
LbtnbL675zbHGwk55eWGdNTwPF6eqsheB1UMC01vGgEGHyL7e6/8ulkHiXE4Rl4MwNRnZVDXedPb
efG360iDViCnqQEwBgquR0T1i+DPAozGnxKNzQcRpdN+4dHwZe7Mz8DgyX/lvf2uQwLcZssBqqVe
+Nk0iP+EMY7rgVoZfhbmHO+jJQTwcT2ymx2A9q2duO5FGSAhrFjGsh1Ep/om6nZx3v4kSelJpCYK
KtRcUBfB9XJTiQBASRLXK5jtcdNEueZreoMgvcL5ckFvf3JMC4Xxf8P/Ig/SLcZ8M4xyPpplUfpY
YyQ7CiRTcBnVOUjRsUC6tAB1llRlFNcnIxEvpFLBaVQjFz5zOI7CZKyarGEZ6Ld29Ndw9WQD8UDG
4f4O2UlivTTfZCk3jmd/I3sSDKcSqfcwVOnk+CYDUJhSTbEd7CMNR7OSQzk3Fkvy7G5W0J8pD6yn
cewfxRX0JwDnLznTq89Mlu7MYv6RTiMaSepbpVhAPZ5QxAn/NGZ8PMYmyoHWA4wuy3BAq2FRMwMf
RAABZo0AFkWUbrPJKZEGgN9YCkSoTTFkM3gVkONjyCbgwFLBEh6wx1JUyT8kUhqQ1Sb7QdTJBRmA
+i2yAFzY1oBZJXG2F3ajXjGAwsZCaNMOK3ZzZVNUrYscpGZuXT+OYoARI/u1Qg4C6pJ5eW5bpEOi
VPqzXrDws1ZM6VPE6o947EaramzKY1qCmQ4BrsaPh1JsQTQ/XiYB7kViV4zSDBRaGXIxJVcj6alJ
kYUA9jOsZ4GSfuL52Hs8NsfzNJQv/35gTAfLsyxkq6su8vWybDd3OCuKR3C2QQjq5PmyIZAWQleh
JgXy8B6r069hWRcoiECYeskjHDH/XbzTaYAnDrWCb0hHTTqO6c51RoCiy4XzmGRy9dyMWws1vigq
wXKZDDiJc2+u7g8iApC/26aAkQITlWq6uNm6kQDa5Zve0kBsVXNJDj2BwvrB0LSSu6pHOgcZ7Czq
9oVmj57bjPXNBBz0VthIlQqMtAaQfWzXt6TK2C4eCm31IUfHbustqpFnvPpm/eNSZJ1f982ybeRL
rKlC/cLiBnU7SqZePyEnuR1Av7mQWegG3N/GGFX0a5x5saPtolOaDBQKedyjqBdnbFgyWH4q486m
YeIkgbaJc9O7h0ifNxaipacwGqcTf+uRSAbSjXGH5CUlk1kNUTMoHfW6FDxEuv7ng1r5P1xRH6N5
vRUaoYapEUBE/n0rDz4kvnePpDOcXhz15sZTF3+obPShbzwwMYsAm9BJ9xnTOx/sljgwBrfBp6go
8eidWONVkb58Il1jGgCq0lLUO7b6p3EB9HJrz9WOjHpYZF4zOMDU1vTsU8ra76xL5h8OFlxeC9Cj
G7D5dKThXMzc0JHQWf1czF47cElSq5oxMHpUnaGSTemoF/FBHAwz+KX0YWVHN7Ny3CdED0AudpBE
C4DgiYNnzeqC524cNKCE6AwnwgZHt7GrLd6xbFOFnamhJCQfD6LMgYAh3WkgqETnS1PEl4JcSCcZ
53L81MbE+VIkeXagULOKRMdvMWnLwSN4MIA/JCPSpCe3pEqB1UxyXkrYZit0LCzvgBU7dVmAWkGk
E4d6VDxT0wG098Sz9sWdjXxVkd6UGxITsfpDgJccQBQBWwCmmeIlY23xnIlkOo0F/sOo8EGBoT01
JzxRkS6PavNzNrs/k7nKS98ckASqrOUMSrLedrZ2UGPZCvJm4DoRdbBqXDOIcaSJWJzSRfK/P8pH
QlloyebB0BZ4G7Vm8EL6ceLRzqxTJEC8rTrU6gI0MikwjdtMbLIaee/kUxn2tC5PZsGW3RLE3/o5
ys9zDbossGo0iTdFxrwNiVSOTBPRO3SSRW6QDX5OF0BUIus9kQ9sQMM/2TLxoLDNELjNcXQFG1wf
7qWhtgIccLOkC/fK7GTgs22zW2UAdmIBdobYcFFN5yWq9lbYuOCN67GSck2r3ggciQJVURjLU7lU
h2LGfnPu+SQ2Oo4LDvaIJEASizLSn9gI6FEQyxa7blwGkBDLcdSYx962hqc7dYLgJtK9R5+zMjvi
U5hv+O1GG0BzAi5At64zK4M/w7HF/U/ie+CUk58MFl4cYBfz7uDAqUtY4VkH4OXAAtPAu2ZSEnj4
MCDIF4Tpjhf5xp6/O2a1vKR14OAoLa+OVqnpHy2jAgTFAjy4OcpK325jWc/azz3SqgAG3pn6ZUJN
2KWLY4awhwHsfTfD5z3UDgCzIiSidMIMvQmYGDu3z4dL7TjIiZWG1ceWSrL0oitPjssRaoJK6WnE
ezpwxQFOrgYWwf/gTJfE42AzT1F9ergVdQnqaT1yXR2j+ZO1A4gHI6F9jvXJ40AsPCdTmX/mwHLb
um2hbw3kz35e3DC+TAXDKseoBOAbZ08gvvZJ3Ezdi2PbOGhamH5Nag0JxSBoEjg/2oFi904PNuIR
SVJugcxxM6v+WPIOpLVtBBhBEG3sEXBvDtgjv6wic7ri3C5gTU+W/BdYZrxQUsiYSMuSsW/3bMcD
EI8qvoAzDfiQu6m1+3M/pcMZSRvD2lO6xtXLAOcRQFowDLAPK8tiz/Yh4W2d/JVNQH/XNVBo8c4K
PlmJeAan2fx9NFi9Ib0l9Qh3rnow5r7qA55pYLAxDkFT7xut7a9CnsL3nRYfWwOgeMQaT7okmD6Q
B6kMeWyPvY/mkZGa0B0+mHiPPM4xg3/ZFOAJnWX4sLTDEQh6dtZ6IgqGnZ50QOis+6TYLi6qrRGs
aq+ubPgaKJTdIQbESy+Cc8QDjBZj0+6HrP4r50hToiaVvSKOqx1KpQYPdVvAf1Zm6rlLEV1L91Gd
STzUtpfIz6AZKz1Xd9iOlJU11Ne7qTI5fybnp/nIh3rr6LCfomtnPc4/pVGEtApw7KwFCg+geNaU
olQhmaI9EAdCoGPLIobHeobV6aHegUTwEu3rCjRKNKTIU6TuRs7RqYHXBUCuCzZo7BpqkXHtCe2x
XfrmiGjXLWsiExDb0vzaDcIQETLgRMTS/W4MOcUyvSuwmnBPIgrUwIyRI337LXV2pixZUS3tlnVA
XFP5ssqHetRQYu2Dy4PfOqHyeW9qmuZhHInhUH0H3XC1c/OUgfB0MrPz2k2iPkc0q3Kxl6502x+k
ae228l13pxU1DxAglw7mOGTnqlyGfaGXT0r1X9OTqaWZ166ccwILNrJV5ETr5UCwmiyMgabg99x5
bFt+GLaNPwdad85Quld5UVL1Z+bYWbEjLQ4TwsB3h+pUoUjxUE6TVXlkoeZOXj1Jm8hJEpoP5JSL
j8X84q+ysj+Ov5vK7gH/ZWoAAKn0RAN6J8gL0qBtnzTkyjwZeOEzL4jS3rOMMNorSyx9SExHfmsW
yz7SiKbir2PJyPRvVY8qSrKp0e6iiTPi+1ulWi+ltTk7YD/6XRnoSoGFYqsI5/yxgSxqCWh0zsyv
eYWkqcWxEYaQzfTWq8GHV3urG1KPa4/sJFMvngAmEE3xTQ1R09y5yYtN2YAorDKrO+Bdk25Sp8p9
sq6OZCaZ5lnvRI3prTHzkYKFF9yCKmGXIYOc2JpXYmYweBoIu0UbETTthXQrebOOkopDlyc/E25V
+yCt2dUczXA324F9FI1TfOIh/wVso+Kn1owyp18g75Zb7DQECQCzECD7wRMgwMEBrM9YF6aMncuq
AKK9i5z8XP+1WLP1OUNG4sfRijdtq1mfSVUZ7UaPgOVKUrroCCXy7EqSvUyTz50hPTZaI/BObrSt
prXutpfDsXAqjmGt+R2W/id6iadpkW31qAdybx0Vn4ckFqi+FMjHke90C8iaHy3rKwnkH+fjL8Ms
xIXe+VMTZduFgV2NPBBRBkHgYEweTYb3KbhsbdfDCXj1B3cKRIQ08N3h4NE6xKjTPA5VGTyZJUcw
QR/FS2vp/ynnafzLfS7T0fyrH8QPAaTjdSzoWqpbooXibixzpmVj2+46Fl/KwENGCCKWMus5xuHz
dgzycKuynk2BrAdsrnOUgRugEK3brenm8wca0E2oO08a6wcbkgXZc+V3AJVFP8GMAzBUd4o/YENu
4PkScSB4wNCEX5O20T4DWpH7bNGbT4D8cM9hZf6Zj5JFY0rar8VcmhcHWfOfdA7u7AiBz1dfqTM6
x8v7sf6QtU79SQsXRA+Ag7WlAQyrh+ckbbZW0KV+qQfB1qqW/mLLZpTFVKVcSFKPdIEomD/L0isy
JI4LVgYznETnrX3ywrn3cc6n6qjmoZ6aW4+s+Rjj3BB3XAH4FYejA54+cYBQWRZj60XdIRvSDuzp
U3Uh2ZLO3ChCL+lbJCdLkXT/NYZMqCbFKstCiOVutBzTTwNY2jrjQLh7hMOH6pXwTD3SKZQ+ZvYV
qP3srw968n1v6IPOzL7JVeq5A5D3iGC6ibARst+9Ma2xgzLd8GqUbgy2ESBkr7LyIR2LMmz5kW/1
/0NWI/i1vndfcF4a7MApHyN1UAfgu6kjUzOf01OY2CDnk/tZarRS+478yPyScSdEuqZIT0AIffWw
tWyvi7JOf+jgy/FK5I2COLFKsLpqxEHtRoyMI/BL8puVtingrgYFRMQdfP/xSwdd687AIegz/XJD
rUPwdGIlENdhTEZu7sM0y5D4h4eEEYzsCVk0twFZ2K3/NpR8C3zf/bTryuP6DMDveK+ldbYpmQDp
odadytjIrSvWDNukGex96Sx713bcZ2p03gC4qwu+6fP0quLIeLtl5uCRA2jBENjQhm7vmhqwuOVI
8p1ADQNOZrc8lqAxXGebgzQDjLbh4PAL0AS5E/dbKmaikiWqaHItq8ZKUN8oFfXIzaZCKJJ1PEbX
aig9wSNsECGwZ8IWDHRBskUMOcHuG/hJpKPqmuXNsJaTUG2NMM1k2wgwV0dj4deiLm5uGhY3IFgU
t3EEzUEXAoee24lreqU08woY5UWR/CQ/RGhh0PLGOGtdeFRjqZfL+pzU2Sv1OhG4iTe5tVgXmlFd
VdPyTzHI70AOintQ+nkpWo8zC/mhb4ZoCNK9loPVkHFdO+dp5W7DtMtRVtJoQNqHjgwkqoZ0ZCUd
ib1Wzb4Z9q5POpRgac06DckNeJJeZTWwRsl209Xt7r2pga7Ub6ucAa89RRK5WYnuq+HosR8s2fy5
i90esf4w/sCxANyJxnWuoMouwPW+AIsERSyH4P8xdl1LluLK9ouIkABhXrf3pkx3Vb8QbWYwwgrP
19+l3D1NnTpz494XBUoldNeu2iAyl+HqWvDAXZRWl98iLrIb9Fjym1M7Rwuv7ieKC9xs13BDgiEX
udn5WpY8tBgIx3D8XD+CshH1WjEAxggc0YIoc5H/IE/xtPcuIEyNEFMFpljPSncNfKf78FiBe+s6
7qfv5KMye6Z8mH7yX6GVekI9Bj81vFfAMC+AnJm8VRznI+SiJCqRXTnUS0ug2dyZil0oRoOtV/Hf
6VxHPsKUkEMJ+QJpAAiRQiFkMcceV9PXqCIUCiVcMykXoMV46aLrgUoQ1NBomCpflpv6kIz0qm0n
5aYr8AbgOWUKOeHWvoDdhKpUGHznCaSTjVjalzk+BUA/Siv+SSFapHw6aqbwh6VPmkOUVpTWxnUd
2Cro0lemi2Aq6sLHEcXwy9kWEhLAtEjDnEtTvzS/mkX3Cw+ifD+1WQFrPmtVsEQ+Q2rrAPkA5xSi
z3VCpbbb1ZzfKDTH6cgYRuzjKW/K4OyZONAEopU+zCqAEPVl5nPc0Op2LrP+r2vVlQSLFAq3K8PI
jw885SRAXnLG5E3ZaHGFQ4CyaZd42W2A3rMZQKVllHl+ayFxeZOuW2wor5wYGsqUV7TikQdZBLEK
jFHX4v5RwpjVMXDHgybGJxWMqi+rdRAEMGLUMhrzeSSPAVnfJxmAu/UllABPhmZ9NcOhslYRKwTs
RHm7d3BL2XswngCdidtXGiatmaEstF0rtAJXnxYMy/tusnDcU9zllX0tMnBpW3x7R+t7Lw1jW9nY
wfLeq5+ABmyemC0VkOci2FKMhtB4HWUo79AXlBBC29JHQZ9UFHYQe3WjPYXoc6N41QcxYLjTf+VC
X/CR24PQBly99GGD4WZr1Yb1zlGx9dXl7A0u68VNmS5/gSsqqjKd9TVXubEFmR7WJ+Ot7WF6IUjY
G9Xt80PNGwIN6RmQgXA7NbBJeQQfwt+USkMWBeh4D3B/e6wbU98eVF4fTWFFp0zCETICH/CtCHyx
ikIp90URx2/VpEHjpfvEzD6+N518pSwggYJtwmGpTFOrKiZI1bX9uZMDnklGGuxdntsAtpRy+9hn
6802oEPnCBvZM+21PdvyLllTbaQZtHCVLptiV4X5Jff7C9SjIX3uVJC1mPeSSlUT29BGUMLYdcOZ
ny/mHWQjjbh8WoiRwQaSUgG1W+ShI/b/q8ILCb6QEsycMsIzwegr9hCXmeP/lkuxDt50QQm5cyiv
l9w+ug1KvNYAiXFRAwWIQo976SzLvQgY0SxgU9puxyL2LrRAQ9VIuUOpKXkkz2c0+jRob4KE4WhL
XVyJBjo/CP0LXp+m2lwyQC4xmPEanAEQGEsJCzWbHBBd7X0YVwOHnTiF2wFeiRR9zGEHuXHbMd5T
rMrK36uPcyibggyOumuU5VCn19U934mTvVLZFWp0EztQrMuTvWtO0eFDle5xaGoZzh7dnBUlukWM
qivznk28xK2ka6g91H6sr37rX4ei4/eu4/LZTcpHuHJZfejtAUoaOisdy48nZYN79VVm3oOmfJwU
GkW8gAFBlvpb6CgtOcrq7yCutQuntj2IHfblU5JEL/XEyncYa4m1g3rzbtJpYmwXsM9l9xBNxhG7
28FqLtKdNj1Qm98CKBCve1dwWJE3/Zecj7/jLsSrQOJlqzoS9qHVQ5fB3eFx5EXi41QvdJ9in6Z/
Uj5d6v9xeUpBt7bGP7kVSW9faWCGY1+bBrszideq3aeF0PpVtlV3mcMwSqoOg3JfKNSiGnp1qt0n
Cw+ZynKrcvE268E/NOPnPKW0UUgObNDWSoI30ogvKUaHNJhN1zULOqTEnruPxEZ/q2qja7eT0UR3
fPriYk98GePpfR90iI5iaKuHKHpc55BnxXc8p2BJ+SdVMhs9GemhsqBjNIyx7S/xKlNsaEr/SjX2
3rporQxNhS4Nl2C3ql3rgG5r14e6c45d0hZbr/fC8zy4VRahUt7iFXGK7V9hxostxQrHwcshJapC
fqX2JbUqqa+Z1ACVMiUjoBPQ+aSFwQCSw21S8GoRapmBx3BdYq+aVCqCp6juejojQMgQTNnjy4Dl
YELmfC30ptS5Cc0Vl5l38jVLwfY67xTFZQsT4P6pLYpd7jjZFWXU/EpH45Cm119zMEz77LHCJn87
1cAyzyFKAwrkpysC4Kb1lWigjKFByxlyQhBy0AvzWXEYDSv4WoyrOUb/AZmO/UY1XbicL5Xqc5lj
BrugFj/7TKCFTskAFjlHmI3sPl3k8QPYbQsm2zDua83cmzSbzzNd49JVEnT3wq92luy8XWnXL10E
ZCgNYexP2GQTprQj/KitkaVzwmjuBycqUobCEAcXwC7kvYf73A5uDXjrTJi8U8wxU+06U735PG0O
Uto/C50KCspwloHcidpP7nU0JvcudNtbo3YwXW1D4A4Rz9wAqPBELrO6Q80MiLXOHiGpHhWXmQxC
pBFp/V4LrHsWqy9O5Tn3UsTurZpudto2CaAM+NsHnuX1Me2DytkqK8+XlKuC3L0rFVqroOysNU1p
AczZAe1SL91bEFsG+DotVkXb8qvlQB64aesGVgyYGoXg16jE4PXttKp5aq1EDlMdXkPYQ2nuRBaE
FtqYjgcki55jD5XtIqt/AnbX28feVMGiSaaZuajisD4C2zTs+KB2RlrWR+ibAOFj6hcWmtNAeY03
DOXjlH9bnmMZu5cZqAgprEDaAHX9AB2zc6jR5XnDfx+FcTpgoV0aGSRmQEjFKnB5OKQcBWM+vG27
e7MGxBAeWe+ghkbPZSy/hpPvHny95RKTBDsAPLlpsNRZuFY7LOiQ63lf8XDpWbJeg5SEFQqiJ4ku
lx6g6mRs4AEmQY38J1bb+rdA84ihS5ZHS5oAaAlk/J80miZ2hCZ6PKZ4K0ThoITx/WLiUXfKCtWd
6Gge5hhk9fJNLDMQIgEJzM30b+APsDEJa3Hs9UBHhtNqJ98SmMDcigVYg9JeCxR4sK9iKeQ8dfAx
0PxxehNhiQ5pqcFnA32HtlwTPzA0km2ea7m/qge5hGJcBCCOECvQ19RAOrJZOx4SfE/NDLz7GfHi
yXjawPQQADqNvqAFjZtfw3I7WfFqSpdJGZs77PCjZ7zcBWdgkS/EZa45/DXROYF2VzDuoLuVAHYa
O0c/h/5pOYhmPTkWnHB1zM4M4NLzMz33fRMU7s7v+M10TbwIR5BQgGL6+I0W3Lzr4LYUb5vag8yd
1JI9EYrroMzqwyIWnfusgIteTFYb4mU+MqA+i4LBYR7GuPUgj6mpVBTEa2O8yDnv0HApi2PphR+H
xo6h0zUHP+Vk+pSpcz3g24FzARttOqTCHQ9R1UzQqMF0jsG7A58IzQtZXJsIVJF/y5tjUlXWvvC+
l7nbnpsib89sGPE6RXOVoMDuKEgf5wO6z3rAkzk/Q34WmHqY4eE2D4SOijBEwzkng7wUSJlzYLli
OzjFvY67jeePsHiIjfq5w24BhpNJv6cYUOLGAV3qAgS3cp3C6PQsGwMGSVYM32y/BQjfl4LF60Bi
9z3ArVFlg7oAgQXwX9uli8Zy0x3jAcqK49Nc7qAyBZhz6uBM1vlTBYSmlQYADQPbjR5qORXkUNBd
zvriCq5Nv6qriK360cUv2B8SscZzv1+qwgHPz7DzfZoZ4knkXrgKijhFhUE5TyIJzfvUvdCEEhIA
u9cS0Iu16io84H2o/mm4bpKJDN8pfRhphK6HPcLWtprbHMqEgjRvCh/ePd7FNqQfSkMkoYv7mNel
95L7oTwkZpYAQADOExzEay0b8vuxJHMPwAVPvdBDiuI8j8Zd7MOziYU9XmKqAD5CqHrLEbcmOmpS
87uwansP0IG/tnzotZqdIe+wNMVzscjMpRn231C3LQFDkcOdO3Z/d0VuQfwxvTTct3bgBfbLnDnZ
xqtZBjRC2PMtVN6DvW8Eh0yNbOnY/ovvZp0Gsf/wbJe95RUkEjrT4FuYe6ZPQSyP8BPmqxx6OCtt
ynKN9DBGdXeFsQOYcFxxwFQQSwyrPEoD/IEu4fvMCLK3cQLEyI0ceWZxlt7r0JWLyMSeGYImYK3k
9qmomPVhaODlcQrwoQvbVcd5kXJ5yIN2kfVuBd+HcE33VN+b/mZpgOaxvsPSzZHurSPdMefb7Odl
na2kc7E7uYJXKd+aoZdcpiKTFzqiAW+6oJLILlwzvWr1CihWR+RbNKOGc9FnPfa5QGc19CWU+gtH
tpRKgQpn8Ta4lnmm27tTcKTBGwAc2tMhPJqhN88e8VhnBPMiWMjBsQqxP22H5K1h5QvRSmtst2F2
J+G9OhbBVrYdPxIllQaKV4HlLz1wQtcUy3UuLYCbau1tR71QfKit3l/1uEimL0IZ85Xmi1Ret6qY
3zyJgoPk2cOAEP6wxmsEhPUpzotxkekpWMj+ITcgH1qLZEJbAxI7gGYMeqAjG8htCIUl2XqOxSxP
TwVYGFDK/JNIwWxw0lNlj3fscdwtLc5xOrIZbpeGApUZdbl2CeZ8t4IIhzjJBIRXBoHEvPQV9G4w
EDuajvDd/9vzDL75FMdfc98ssBPASEtZ0r570sy387nzKbFjrQcOZjMxRsKxwxtMXuyAZBvOFPow
QDLpTBmll+0ecWCqVujYq9X8qMUfFhrG4VjCmBmPX8NIM3vBbBB/WmYeezhU22gM9L8fzIabrHsN
sp5DfTZ8E0Os9mKAz1PA+3Y3MwWJZAi7398LVCCnVVqgM3D0+4wH85CCflD812VowXOzFFCAzocL
k1bbsWb1Zbo7DiTM41WoMQKjDxEPx8W915J4V+BtvYcPunWMJt860hHetRy1KVFZhRqX2lHMgZ6E
2gj8yT5yujzGh4bCxpKImICUszXKH+7iwbX8xM4s8xK+4BL6JEEZB5eh8teoB4oDXIPwZ0JsTeJt
ZrE9LdIaEFLsmp5C0yx3VjeiowcYP9xQoxp4w9i1NgrM2j21HQIv46fHKrmh0pxW/jPvQ6eCVled
3thU7rAHf4bh25Nlh/xrB+7tpvXyIls3AK2U6NCfuTaSJjfpxLPSPfzLAHWklMAKuyWTgHZSTurC
ZG0x2ig+47H5r+dVyperXkHNkvgiqWs357Th+wcjhKa4Fe0f9BGaYoO+f3hGA6z6X8n6XLoSsLcL
6OIuJl3idtIxvzE016rJLS4UoiErKm/NGuEuaQpwXnajo75MP+RSPCksGFtBqcnVzR36yB6ft/5F
0IecKHTDS+Mnffjzx07TR6r+1Tg1FHpcgT6XH/yI4Kt4HseCv4wV4Pmh4U47mrrwqIJHzRSvacoD
FQBsNKCaCzTIizCYvPV9A/dwzChjqnJ4RQZXLhTq5yr+kablssAT6n3qyn4Tpmm6xy93egl4+kIJ
EEDBO5hZ+Vc7v4gOGrlzk4WaKTSEwGjaKXZbc0dlyDMgkWRgrD17iE5JXUSgwtgAE87zKIAked3+
okXDqPBsp8PP84LOS4o0Xw5MLIDjhE6zmPob2IjlMkrS9OdkvnPcyn65uKEtiqCC4KQwQkCq/eh5
4jaQAtigrOkFLUlDfvJ9o5C4t6aghWggdUc8L2ypotQQW5rREBKxa57bGp5N04j10LwHV2hJjR/e
YXfe+DZeIv67b0SxOa3HjXfuGw2xH24hoA2yTWfUpzaYnsc/VuZgHnTQfMqgct83vVyCPmiiYKZg
vaJzyN8c9QgYEco7Z0V66nWL3ZvSaslqme1bPbXMwt3y0E+gk45+fFwIcYmy+kozk7+L2PS2iZTj
1QrtaFVavHwfGu/sGqHxV+6p3eTl7rdCxcMSRVJj48OdGteD3mUJeePdAKoebqFxPOw8lEcX1SjA
H6SgO4F8xLCdGLMAOXBwclYxT72VaNvmBhRpe6tMvCPkoLZlvF7XBroFunX6YWjldmCBcSrNDtUs
72vJk68wnEzekibu0HhRyQZPl/gtntAHngChuYisyb5EaGoChx6/aW34YwY415LS0nRsV9wDeZpW
E3/YdaFxFKlnr/gU3/Fezk9QQeQnAIBRhXAIrk2BMI2rnc6BtgVuqY91yg8gDJ3iZQmONz5cuCZ5
8mUKC9S0N+MLRJMM+5dt8Wttm+HNKQBy9liTn+Gbab2WJWr7NBU5+zil1TmZ6eR5GgWW3GLnOK3K
QTVPJRt6cBYmtmeWUT/5PUi9gf2N1qANWD/JPgwgGhdWzsXJUIeKo2INhdLuRQRWeww7gF5pGrWG
f+8zZ0mzWInuJa4gVTCBmYZGV/cyWHG6bHHT2f3uOgvu4I/tT+eWjngFKb0YYhJrcJbGIxydQI8E
cRPlBGC+DBjfeeM694NmEcHR9UxD6VTVGaWAbhlBrnFFMYb/8HnUwzwVOXf3uWXsKU4ZtPhpCmrO
Oxx0A/g247qUMV+DchtoqW2mGh/cpwWaBlkJEU+Ysw3AkTZlsgxzkV/CuDVXBk+mr1kUoS8pgr9c
B0Z+eFv74cchqnV50V5HGX/r7epl1A9BUmFj+qiQZQ5L8rFYU2xegLL1Hnep/PSIM7aWac/30NXg
x0k0QB3T4WNeR+bRYg4g0FOqpTmQokNhpU0jP5/y+ey+AiU7qNIDnWPzMF1riveyqCE9AZDDtxqY
nI0EMmNH0xBN/C54D2uz2hnMKDap2cbfpBNukj4qvkDqYjxA+BfvVTpeiOklHI3qEk/jVomE36oA
4MPKRXORGS2/GanDbwK6AfsxFxJvv//E6Ahvyi0MrG50JnNsvBsWDGQOWa4aFcLiOGn4QQuufMe+
CYUzaMA9W5C923DAFU8QbgyPJaxht5aU5T0LXbbMed6tGGiAS/pgsD28SZWhw+vCcawyW+xXRg+P
PD2D3Uy68rXN2EQOY1nYZWtowoGTQ4ZklEXrDX5N4ANH2cpL7GbVZlZ4aVOmjioIwg06KOGXqrXh
SGk6v5xqwo7as94H5f9OTWOl4NeWYrumU0XA35Us65VXNfW60SJwqSbjcRZBYySrLbis6KG1u+Dj
fKJ1SjVNkW0BQL5S4nwKLT7yxAC39SyJXn3D/ys1uvxpmGJ+HFq8GHm+rL8PdbMZfLf8CkmQYhf6
g7Zdte33SX2j9c4CjxLXgg5W3DUvoQrubjvV3yf4ByylmrZJLhoQb6afDjQuD+mQ1XcS04yl+XMM
HNTglGJbW/QeiucxfCUSP/cONI9K9maaSbeCpOde1iq6Tm7XBit/3E01EMiP2dgAmjnmWYM/Tdw+
8HRS52KcvphMBk/NkOenArbbS8O0+KX2pp9UDaFByAx/piYqWXPBJE6tZlWigYoPHoB/bQQckPsv
HTbaG46OcKcvjmP5TJOy7NJ9L6zXpuD265ga0JjvzPjv/msj4vrvpGV/V3Cy+IKGbYT72+idu1ak
h6aZpq2Ck949avFpcRmb3/oOgDx9Ehgguwl2FN/xeRTLqguduxVE4O3lJtq3pQGzWturQVnywEKf
mkHdaPC62DrmcNwu/KD1FxQD0ShG1bSq9nXv/c6D9LuCdhokEuYYJSdBBrvfyT3N8bzsGbTGOZQX
qkzdaKEv2I9JlYCFQT9gLzrglhMIrj77NYgLQmRaqI811Qpd0tdWCXNRAtCLN48ouyaV1GSyydgB
phFdMyXR3WFu8KVr7J+WXbC/p2XuFcaXqOVQZ4cqNCpCdX2fmhRg8DE7GiKs7xQ3nfxDCJyzEo0W
aFNTm6Ee+crvUpg+JtK8BnqQkTGeOAp8vihsZ0FpkDlEYc9BN5HyKPYYUjSNo1Q4+D7j3EdyKiL8
pH23LXow6Xxb4p1Y9peq7VAwdsBAgwoD3xd5/IRKyu/QvKgYPKldSIksJ6syIMb7J4d3KJEzlAm3
rcggsBzIv+gpLVr8W1UGpik9wWmQ8P4EOsyJDzTtIBt5Y6a1oBmdVcHQYwsex8ezygwyrgYKCNBa
jr0taODutuQy3w9oKC1cR9RPNEzozCyLCtiKlqXNI9arXeKm5p0S0FXP9uaEO6ADimG6zEaRLhsz
/X1COiZ/JSVM50070mJwWgLuw2Gp5QEfc0cxcF+td+j3Tk9ZY+N912Xpz6iPlyAKgJvHmrcI+wg8
mtKbGcG5CHpwpYlCeQPrcT2N0YZb4nFuLx9fSnJ6zPSXtvKydZpDgA3m9MBQ0BeX03KZQB50yK1l
OQQBqFz5L9Zir4lfNr+MTsov+HPnF1QQ2k3gTHgH1bFHbh6zV9erbl7N4XGIGwUomGiglYV7K6Ny
RPfVhETyn5iQZbpVfng3vanZ9igqf7UbiEK2bvTDAr9vaUfMPkNB2rqEZQ1RSKuOfpSecawgpbuM
msY/GBXD6wSr42tgGviOTfukS+M1bji2XMINBe5HzgAVLLxxP2UFaqdBeVd6QhHYZykoZkswdStW
LuEowJ6svyfTHv9KLIgHyMjpX6CcHW98fLmWgT1m/YW7OdSBC6vdNEaf7Wtj7PFuYL9MMQM4vTQ5
qhJdD/5G/PaopsQCiiGhAL32oYSJCmi04MH433P8IE+BAFDGSVz75OgC6VSXoGPlzWCfTKijZX5g
HUo9c/HaW64oh7ITD9tCd/ou8NVFecYsq8Nodvm+ScETcw28hlaqWDNzgFqUnlYtWD50RANLB+yv
iqZbWrIqLjywoPU9KRBwHW/coaKUr7gfWq9wmPw4bSLIisyrEejf66Qdv7ed6ha9a1k3Hif2LZND
eB2gPDCHLB2vKvGMQtewa1LPOXPHil6rbFMxz3yNexm/Ftmm1hPYp05PQ/da1/nRMaR3E1Njvk5G
8ZiZnWO+5iL9MPuzZkhLvoxgQRRATynL+FKOpXt1etRfmAy/dl3UHjzeodCrF/siKSD2EtsbsIp/
mK3nrACzNO7gdP9kbjh+E7ahq1B9eKa4U8mfsvM/xicfrL9+8HvcyNA80x9aHubGE8DmKzNi5usY
ugHNQN7Em4te+5NJa3pmYv/6ylACO02jt+0Gly8bDxugEDi0N7ZTqmnepjYfjyXUgLE0jG92Izlk
D0QNXD2maHhI2b1NZjwcZS6nZZjK8c008Mri8TDcWrWBFzy4boBfBYTQkeYT/j6OJUyo4USh1z/M
GzN6SfH0g3OPerdiWZzngQHv8WEKQsR7E0a4if5nHG9UMR4W8CqkBxYKcB3YxJOF+tw/D7E5Nj/F
pgHCxm4+LG3ogbwrX3tOmOp7D/3GdRu36gCLeuM5EsULbbmiqi+WzHHSCwSsFQDeobOgBTMyfsBR
lj05+FyPLABjP9B7OPilr5PAujUTMIUNSpXnvhW/Bw7K/TlReKMFHWTcpKo04M9HIyUVx2IM2eME
OlVZ2AIZdfe4pdJttzOn5HSkw3mD9OG+++Gwkj5S0zH7vY2a8wX0YFxmw5kl9N6zuO/ORYJGVxbZ
CYhJLNxVeuoPdQi2C2oWtOrEXot2a/SNFhOe5Gd7ZNgcLfMpgZeYC/cr3SKgoSONy0mh6ptPePvs
0bld0ErQwOrJjpNoTdOia1xgDA0wqmw2LHu7S3ah2aXPhZdHFztnF9Do0mcfXcHnQDbuIsbjck8x
MUXNaQrlNzQDVqKOvKfeB3wx72BYYFS+9dXJArVx8VNsaQoqPgir4Qi8hp28QbM4houJV51i5u8c
XvhX5jvMxW2lq9bAMcLgWAfnAYzW19Aw7VWcQJ3fMiz3HLuNC0BC7D2O0nxiEL6R7qqvBPwUaJkS
0z55y6BxvEyyKT3VENo7tqFpb8Csr58EZECXqRDJd+FYe9cu7L+DrNsosyp+jNpKNq8GBgq01UF1
mQAnNEiL8X0nutusXjqjUdqkELve6P52wiJP5GJgcMvuak85F4BBEtA0UW4DZbm7B5MG8UxlJQ6T
M91bji1REfrprpom6ANoNkuAG5nkqX0lIovh+/V2HCHKOlNdeAHbM/zvr5Emw1BGbmXB8iHn8Of8
x9Vss95+WnUTBwQ+NMmWM4zX4GiKFZmlNgThfSxMojuHQ7meob10VEFi5pFLUyNqmx2wF90S/mCg
z2C3uIj7mD07KOPfet7tvTY59nZRfmndqd4FYRptey+w3zzfXVaDI747YdOusO8ITxMkZO+hq9QC
EkThxkGFblXr6hRVpGjwsmQfVVG3n0tXjRYVoEWKzVOdm6KksZ9DlEaX7BX/W2V4/UMrW/M6yhjW
c/BycReBC4qDABFMLCI/rLa1kAz7Hz33pVJXWLnaW/hwNo+pp9NpoTCyfNfAw2hBMZdOiUdu4sXO
CT9ewpMs2+N29oMS6R+kKzS1Y+5Rdv06X5TiuWXnBzGFz49rUqwbE2hZ9FcURbJvUYniBUBDv1ob
+4hOBOJZNO2wxT4g3Q/dWNzR//EXvIrVL9YceCuqn6jUtaDd5eJqQa/0YEBBB1wy1r26mfoW6ovh
xe7UZ1P1FlyNDWmXkGrJ5HnVrkGNfFY9+SC9TSm4/+ZA3qA8t4iAql70FkQqH3NaApSvWo6TL3ZV
Oj43+Bme3CYKzsWA/bJrTOwdikrp0sjd7Cy8cXiOoDBK8dEEPCSqM3sHBTD+ji1AwXNsQZVzVTWK
5nR/b/WT4HHXpzmEab7FEb5p8yPi8TQopM+PHfcepz1iTuFsSsGCU6n0nsAwuiVpxpGqGy9c6Cqt
xOjYFapJfrOMjAKfG0nLTZMSB2BOXklQjvKDPI1PRgTWpsYXzcNsB0CxT9M5NqgkAl40ffWCLUQQ
l5loanZzyiK9YCsJPzgXAi34PWHz9+eoH8OlA47e6VO8Ss3iUqRQR9CLlJ+WQcgXdChciDP5onss
KHsw1pnt8CWw7PISB+LUWamZL2XVmMDOVeZ2EJX/pFyOt5iUrR6rJWTlVoXIa9yjsJpCN/dpdEFd
xOQRKQd7XXgqWhvfSdql180IGh7TAWK5D3G5T8uU41qiBv3BL9adATtuPP+PkRaVhcKIezEMDyhx
DnUowwXGkGKZ1qelozhMW9gg+fiL1GdQMi3QNC+MpQtxmZOsLMBlaKE1knyVeLEFCgmubLfpdWwc
71RWGQOqqPxpZz1/ClubPUkGlVEvcd0tTcNIOfcIHCO9RoMFdPYGDjLpCkAd/sR8aHl3EXR2I3tS
pyaCRioapZlufVOEhiCw8QIfueNriBYbhw4mg65VkJTd0Qiwz6MjeDvqzaAJE0kfisRLCno656Gl
Ns8dbv7gZgnYGbVtTPj+gB9X7HpYVu/hkwYoC/DAcNVBU2ceKPYnLUqAb7AHXq2hxDctWYsmB3ml
zR5qdEQxBUMqlgBlQCFyXiMPNpp6jevsps57nuOsbIAnBwTHYFkIrcxpvPSwqfwyALLAWR+8eJDY
eRpQLxx1ODPB+MQeCRpjelqC1r31Bq9bGyWgUXFg9Hul+cXwnDmBIWo/j2btbezUYqtqUOK5z3vj
6kTulmZgfYnn/8yPXDj8Uj4thsoJsEvxH/l0ks6X+vo0m/PdScabrCtgdaMr8rnflsMCgMGfyGVb
imU2g4yHXrVtcAwWrQkwFcSD+KJjJua0NA9ODyLV721gIQ5NnttoACXj73Ie7VM/zB9VAfCZIVqq
U2n9sWWdAPmRaMxDD7WBrgxANcXesSEOH4qki/BG9Z/zpo/KPe7SatFwB+tzftDF2GBbhrOzdHWg
5mF8Dm0IAenZkOL3tNDFmtQHR47KCZUTuLc0Acd/yiDKSTFK9ptsWLFhaNYUGzx+LgDTuzUNHm+F
94oPKL8PQFlgs2d8aVkFrOqAP0SashEy36kzBuCWYjVKBweybn10GDMbANqxKX8rzCuIIWLbf5r1
5jO6/XUh8HE+ROQ+oYtpj6cXRVaxUxeY6RbIVVTmhwRi7H0NWXZ9REMAWPQjNuRs2MZ9dJ4X/9fc
f0vx/GLYRK3MAJDxsXdvS5BdYlbvypijygUByFPPcrWRZRk9tTawWpmfq7dIwbZkaMy/bM0GqjI4
IgOBvJ9qj2/tqDYPfu9BRIaN71XnwYUbSs5QTrTql1hVryyU8Y+kgceYlfvVrQi66pQmhlrRQoCd
Q8Gy8d2C0cOmtpwC7Jakmc/0bM5gsYiqmapZdTCEtm9mYfYtL5tr44Z1COOQVzBl4Z6T579qkzVf
a99JVlFQ1DdlN3w7DAY74H0ASnKRcQgzHw3FJDehIxyxY9KDDWnXMAAP46bflyGspkrNVoslwyCs
Ck8pcNkoRkNavzQ57iPg+6AN1zZ3iEqHaxWPCmpYMTbgOcRp1ijy/jOf1yfhABHmyOHMeqBlXI67
SmX2A9wwnXxro6X1lpjl01gMwb2ERjL+oL13Cs9ZDaQf30xbPRlTGtydeLxEScV+KmjlXR2L+Tex
fA4CFX6BUFJ1Nn2869LbP0dtYIXmjNiz3upXKeunY9OzvyLwP5/tYETJpfaHbWKw5tUxfPB1Zfbz
XxIyx9ZGqQw1dNT5TmPqgX3bo5SRdwFUD/SUFqx+ZKc0878aLIEpXjCMa4YdPNjKTDxn/8PYeWw5
jmRp+lXyxHpQDRgMqk9nLUhQO93p2j02OCE8oLXG088HeFSGqJ6s2fDQDIKkETBcu/cXXWqd0Ze/
qydL3k9WZtybZXfRVa7HYlGKUjHq2mOKG+B8Y8f1Ci25APwYL1KLgitReTaCuIN0f9uwNJddlp07
owUqsbTR98iPvg5gtDRRS4ZUM1hxsHX6LHtoqKOffEEeL46t9KE0U3kfaetl29KTRgKVbydKrpY+
RQ3GjUirgBIf+/84/P1so6nfT9hd6G36oEVtdx9GG+LG+KoL6i3SYuMhnRf0XGzx1dK/NIEkMOWm
Awxh+DfdqpyzekMtOpd5sl1jzyOvNAXc+fsWa04JvrdrW78FJFbul77luHFJE1pzxnBpJ04eHg1Q
3ctplq5gmIXwsG1wiykDDFYqHhJ+BQh14eVUBILkdmxAb7YsE7/qGfJ1Xf/FUttmnY0AWXwJaGkK
PW3rB1r1OOnxJwWM1Neirk+kP7sXcyjTDZJZ1RX1xgapgejimSw4J6kBRi3j5hWttwQNlldDdaL9
WFA5W5phHWwjsnpPXd1IgKnw16J5N9QxX/rQSgAfjsbZNhp/vewPzVTMfmvTtQKd7Bak/9elvypw
G41Epm41LWKxnw3AZOqpO+B18f2dMfchj9gdUAX8T1uNeb/lLKohz0kpEGmZ81l1hidGFA0o5/2V
BYMlHyDT9qPdf27gYF4tPW0E0CczC/8qbXJ95RRJc8mtRp5Y1ZhuFJvt51fL8urPjZraLisdQSia
g8pNIJMvm2XtAE6tlEdELu1dIhpg2lNDojKyT9nY3IzkyC/LixGk8mLHpatZTUG+/l/93GU64Wof
7H/0kUIu0X3t5LqrxLlIxteF1pck/nOUm8atoKZ44ygaKrozrc/p2wISeSeOaTcZz4l4XbplWlv7
RJj9ZmnOR6dWYt6yCqtuSpj7Px1t8f2PTtlXV7GYXo1Cqx8Tq9uC1i5fhyLCMiHuxFZJnOK1z5oT
4gg+MtUSvHvloz8x90e11qwtncr1cjjUZlK1HF5GdvvT4eDoTwgv+A+TVhMVkzjIFQvNEjXexaPu
v9qVc5KJod7XqSius7CEkTz3d62eu7XuDUfF6uVL/XnpTa0xPTokANylGXoWFACn1K8nrmuUVNAU
WzKaOGra56gYkeRlqNfELPY5Hafdj1zmskdlqTtjGmE8aHJV5naBTqS4mCgFncD2PFulnMkQUVec
bFk915msbjOjrm6XLo+ucu6arMJbwfgBxtRCTrD6MT85RgCLYXmbTB6Ttla//tS37PhT+/3t0muk
cWWv7dHKT0Y9rXIJocKZTPElaF21H8MvkV7a65CK+7WPPNKVl0IIUOvUeK01BPXbSnzJPWtcORT9
bs20aQAK1cEO8pXy0JhrbL4qwMJGdAtazmcFCJwoSRrjU4qI4hj6xkusks+JKOQB0Ah2raOlj0IN
71DEKz47Nor3XuCMlywvzVNsIkO5bOBqCQDefrKGpIJtNvOHiFFvo4ZRWHZIYvFqScu+54tUh5Cb
chvVnfLSaO37GVKvNtdel45nHKARkPXKCk5sdW0x8+6A4UOcN7A4240FRUUzLRJ8Zea24VMufG+P
VFF3+tx+jwLxNwOQPsDMa0sb/pY3TTe9miY3cKc0IkjKCD82AJVIbiKv1VZV0n3fIONiuknmDb8d
sWzwPYsNRaUhQEflYTmVHTaaW6E5cUiE9jgqivmqgaF3Ub0hIUXR5lmCstHD1npt+6LaRX0e7sLU
tl67kZwg1m1PFQLJx6pxVHfpl+XwUjSef1eXWXIN+cBcVcUIL01R+r2qS2UP4W1c93apPSiWI87S
i1+XltcYw70KHGretLwUunPF8Ks3SqNrDxmi+6s8cnAF4yF5aIU9zrPjcNY6yzmZNhD3ufWuNwll
AEMqeA3vzV/3k4bSn7E4fa7Hqbke+lDuw5mnokLmedG4hFdp1fVXYm5SBvMaB5kJvFoh93sgrOdu
IBb1hlRVuV+aQ2/fBqZVbXFp63bpwqRZMP0orq5ZuvenLtX6fBfm0A9NNEdBn7HU8IpTpoIHUknP
3fVwr5D/t/IzS3PtwFJa7tvSq6+Zg4sN6M3kwTDxgzX1yftYR8rZcoAmr6pxlxRFfUlGUqBQACFG
dl51SR27uOqLuHYnfQw/e6ZFfBNOr4qtfY+9/TrSL/MojD58qTzQQIcwLj9e/KgcrwoD/F0+ML7D
AKHeTLh657embnPp9UlF0TlrVppoldtGDPLgOTBIHYAFz8IEhW5X+ucIld8UNA2q6fKhRZ1/I/BY
uKoUP71qxeRsoiC1Hpwkz1bDLB77bUBG+c2pgnwlFBNj9AAA1lAoT4nvKU9w/7pjnnARLU2ca9Ay
7CN9uzRjvUX7PWzLLXmTZC3UpN8ojh2+Ror9KS0j7xJ1znSxouyrLmT0GjVNubHIse15atCkSmR1
afQsuJBxs5/kejna6Qt7hUpYf26trH0YrO/7N5Xe7IYiVrfL4Zqa3JQ8dO6zvhKIplA0M+9GEo53
QdfJuw5jGaWrzaulVfo5NJkJkeilqbTsMdjS5oHVBYflqKG30DOXNtPCv85BvO64SoPE+Vhb8v3k
A24NVVpuRRAgFSenl2jqx49qmBlr08y7KxQE1bvkX/3j3G//1T/v79ne+HEA7b4emvH7/i13coI3
0pFgvXKHrsGXTNpobuu98hTxFFkHhgxO2fyf4M53R9l/urRVOT4VRFxzb45I0s3o2e//2zB211rG
PWygHvPc2moMAU2AAVC18SmL0GAV+rPQKu8qakMISXMzLDywX2jm4PxNs3KgA/w/Dmp1b9Zz5tTL
QUZr5jxFiv/tIEoe5r2nWfvMHpVdZwToX0WpctOVvr7ueQB+LCyxDYeofUP59LFoh/S5jUJEF+I4
Oad5OJ2iREbbOhbhozOU4Uqn0P8W68mqLRRlY2QBJRLFMlCv5sVoOvMKcBekNCgm61Ek5pXjV2Xp
LpvVua2oFlB+AHehFObWIb91N1U9fFIAnp/lOGxUYCco2sbXFUjE10rBmqpN++FSGFmy13VjAGNf
a9d93ouV40W3dpJVN6ml+wcU7bV9Tib1BmXswA0KU7zEGlZS6lh/6zUKvFaafxkjDvSEaO8pcTFD
kEReaS1aRGPt28HaSob1xNyECdXcjC008MoWc4u+uzVEld+i+6ca7W0YJ92tjgnrJfN8ll5za+6P
VOx09LIhSDP3UrWrB5h61UMtmz3iMeXlvWsC360A6TosGwMbfz5AVpa7bJVWxkJS9b8tG014Lw9f
lw2YtVacID15jXdARbR5CrSs39dKZM3aLpgc9TVsiGb6lOFri0KI5h1ZWMg7yYp46XemFHeDwU/A
K8r4AMgC5Z5meHjPN6mqVE+pOn1vFk333nzPVgU2lbp5Z8NG3Wboe1c3PO+YqKN2FYnG2cRiUO4b
k0hElho8/VS4po5gYuFwo8mq+ujYOEdoQf6G/XS+qm1WzoHUkbjQtGelU/S7mepytfTnbTF+HFvz
2cmksbXqPnXHxGHxE5kfW7wbsCvzYtb8nbPtcTE5Ef5WCL9zE+mqPd47jS9XUlHF3RCp2L1nDgre
oulOGlpfkErmt80stzym0MubRGlXXe69LjWrHyWsnzDay5ZYVRsXwmq7Xpo/9v6tQrY003lnXUQ/
7/xThU3UJbqTUb1e2G4Loa3oUFWeK+gkxZVacQd4j+/8t2Wzn/ctnuwz9S2b97HnfXotxXDYHOI1
WRl9WgWB6ZyXl7LBG1iJrWHD2to7R2rF5uVtq1n1AcHsy099728b2d+RlY8Pv5+MgFZCc8j89XLu
pBj7cxdtlFm/X0doB2fV8m0R7V9epgYn98oOIDLozrvA/9Jf2uEmD6Ps+seufYCVT5FF5mE52XJA
qpPNtRKj2C59opYkUVOk5OH3m3Af5yHgpvKIg1hpWnrpfCcNLltkokyh+2P7TwehxGysc7uWcANb
nfi69k6FGqQX6UhjBbWk+2xqxVlH9eJJMSm8jMhk7WXV6o9GEV+WHRponSubifviZSnCNbanuHX3
zddqsRF6bG+HSlDmi1QMns3pqAJSOy5NI5D2WnOib0U5xqsijPTHQc3i89L0uGUetOGWtA9UWay1
XC3MgtfJ9+oVilDmtaX3KDCG2rUHZ+y1rwpz2wg13S3NuOupkhD5qB72pO+DixeKH+f1+1Avwyoz
yFJkx7xDOEXGrJdhy/XkzCZES5vvbmho9Q2jBm858xNsKzxrbcYamP65b3nRrDK58aN43AaD461+
bFiOILSNj6xA75Z+r8mMVVtl47ZjxXNtGsYR4oh2HObW0rW8m1KcitLcXRphOjTXIYnT66XZp5Fy
KKgHLf3ve/y1kZERW3wUkXL/q295t+zMXBe7Toaw/I++5V1SY+eq8EVcrAGylYk4625BUqoe0sYr
0nLAMK1s5ZhOeF7Al+8bYKyKA+XH25lUabjLFk4TbwwZAal10Dz58Md//fN//uvL8N/+W37JKa3n
Wf3P/6H9JS/GCjWS5rfmPx8Qrc/T5Zi/9vn1iH/u3vLrT+lb/bc7ncMvVV7n35rf95q/zV9n5tO/
fzv3U/Ppl8Yma8JmvG3fqvHurW6TZvkW/I55z//fjX+8LWd5GIu3Pz98ydsMT427Nz/Msw/fNx2+
/vlBM81loN7HaT7/943zz/zzw/kNWaT27d+OePtUN39+UGzzH5bQdNO0bUFoKzTnwx/927JJ0+x/
QOmXtmoamm2wwvvwR5ZXTfDnB138w9LwtbctYavCwgPmwx913s6bNPkPQ9exjhOqqungGa0P//rt
v/yHP/7TP7I2veTYxtd/fjDUD39QJJ7/6vm3GaqlC103VRV0qxRCtfmg4sunuzDz2Vv7P5XecW9n
QXnO00Lf+NjrdTNQNm2H5i6u9ZVeWZfAksNZWuH4/oLJz/d3OoukNak+hTRAtxvj66ibwi+BQnFC
mE57M1FzOzq6X27VRk2eeuk9+gkc68YGzV2LUJwN7PVOMMzzVZ9Wzb1tZP0llYY7FIgipwluc/r8
aV5RwdBKym49tfHMkZZvUTIcuowCvxXW0DPKk2oFVUqF3iIfYTGP+85E1r1Ti20+hNkaiRsMOtvh
7qc/+/uA/jyA8Od/H0H+OF0imigNXCdMnavl5xEM4VkHrFG6q9AMJxAtSV7eZAreHG0w2PsGk+8z
S05UNYi4VkhhphcvjjH6SEPUBf2odVkBBPHRNH2j3tpfhRd8DmbhI2/E98WRGKjF0t7FJHKvCkoK
LtyFcs3Nq12Fss1XBYuq0yg76xSHKqwlr9Sf1TJEwdqaVvj6Ji9KeIMuQ/GaiSw8lJNdbdKUtW1k
pDDpG8NeWbGYJcdIFZDjAVwfBOWpKaPiqs4Jyaa62bfCUKCMhONlDPThojph5nqDmFhS9kCQcqyg
IaTc+s047Ow47xA+L7KzzvHIsiCc1Ar1rMgB9G9b9XfLO/zO+7ts3HWpZ6+b0hRPTSJjjCV85wsg
uM37OlsPEQnEa+LosZ5fF0lk3FgqPiyRMp2yesy3sLpO4MFQ4J1f+lY7VHoEDUm285rFqneYwxZ4
YEQQU4pw/Nj5/iEqHxWPta60ydxXQ4hqIHKqrei1b1NSX1ieNJ8SnB5WZTdifhrOCzRz6N2/v3L+
/dazkc81bNWwVPN/uXDgDBqN1lOn0adCqOsqBRPclnpw35lNdNNMydZb9LRgFYYnBS+7z/qg1Czy
0vbomAMPM2KEB033tUsXid3Skg4uGzLqcHEMMrNeqZ1tPiYdzFHVQntETUZ0y5MOMY08DXFE3ZRh
ZL51WFOulEoT5G9v1LAL11Vf6I+6OefUkRlFhrkTjxECA7gIGtq6bzY9BgJQXI6aVjr2qjARiA6N
4guQYewNJoVTkK/KXVNm4/oHD1iznv5+EK3f7z6gKYYhBC4PBjgGlDN+vftY/UlRIDD//e7TIOHc
ZVrvuyUoivOUqMUZJmfuNrkUZ+qY4bBrdA85u9BS71plwH8u1NKd5aXa3dJnfR4wKb5rUArFnDS7
wTiGf0hYZ6sC9mqIPr9oiBfU29EOPjkd/FPRUeVEVZdaJU7dhJkRaOq0MR4qqb6E+pgwCTjhJpCK
c+nl2g6t6tabX7CYmtZaM3Ey1sTOCr3rpbI3zVZIvRbddYSzp1zkhLs9FRo1hsXTleZwGYapOogx
rlxg8wXL5ATZyhHRnzgz0RnEo7fKJmKqMPyM+ErrTgZJH2HJfaz63TlRqHIpUQMngXnmh79Ubndv
uUA3NO+L89//T/K3/0lThWOrNk8uRwMZrju/zZJaPmqIUQsNd9cK0GM1vsq+Sb9ZFsRQpY6/QrUb
V7adGvdKg5SO8EGiIi5ebPn3i+dEg4ceeeF4ouqaPzeVchDlWoDNvOlr37yfpl5zMaW0tobMb8De
qeq6RJJhQcs3trw3ND0/GOZK2rr3SgoIyTiqCNezk9MxoFq2LrS9iY3rtan1E2APXgI7j9CO0/ZW
Z9EVt+b+P4yJ/euTQ1PJ1hlIItsWz+H5za/XbhYGHmU+DX3K5GvW6uHZ9NVuneCL7JZ2bq6rxoBq
pwdAVvIu3AydVm17MoUbLSc3w+zBSiAPnoOqTi/cgaTzk7Y4J3POBhWHmGRb49jDXqnxfIcQ7Q8r
u+jys9328jAJc3pMTJY1TmfURy1Pqf9zza1TMza/jM6r5ZfJZ8PE1UupQwC+lZqvAPL25yTnptGR
E/mctmI1lNT7C7Ibm6rqu6Nu5A7lTrAXfW0Mn0U6PeqK9R9mTin+feAsLiHAwpSlBZZxvw3clCtm
hmflSQP2eDN4gsmwHpIMXb1G+zwmJYKBuqK4+SxWVsWyWzP1pyttpg2PQvfWQID9Gc7T3DmWfO6d
OHN1vSqvIbUWbm/1ziPQdojYI+6hCzCASCbfS9IXK3uI4ZrgS/yQlmOwDZAYvqp4ZG6M1oi2yaAi
j+ejDe9AA7lyUMT0wPJdLYm0rrVXAerlj+aI9ZMva30zydF3W2F6n//+2hL6vw3R7KNsc6sRkkjE
AX8dojSTWVdnPX7XdhZvC8T772zLvMrzSHkWfZIDjk2EK3qzX5VDmrpOzqMlnlrvS3jUpRp/BbRQ
AApSw4vpBwXzPLW7wkweTbDFdqX7kJ1knB9HohGwmH6kbv/+F8j/5RfwbNSY1h0hNccmcP45rtJH
2KNBWaQnWyXuQ/t1o+KlfNekQjx6pK/RvijvEqM5IozUXCeO/bD4TNm+4+Mvro+o2nM5V9Ew3ZYq
2CMt6ZAN9618pTVVdutkSXJl2VbhUhZcg8BYOale4uDgr38i5s88fUIWe53i17wJZtlzDRGiSlWu
3wNKq37UageZpjEo3TEOml1sefo1kDBla+ABCvqrkNdAnR//fnj0+ef/FLgjLQ8Kk+eeI5g+5uXA
r8NTkn3AO04Mx6zvMe5RhvpWH/WAejPFkw6Kfs2kASsI30tjrjDUELCRNq6rgw0rZdU0lfVUxWG1
bnMwPUrmZW6uGLY79XV6ExvRPk8i/asQ5j3U4vGT0gNDEKByXrIwgSTgJJh/Gnq/0Ug55FUkXyar
Hbd8UnoYijy91Zxw1wrr6p1Tk/LQmlsLp8ZDSnf198MhjN+HQ0oKg0JyqQuGRs7bf1rHKCZ4PSTT
yqMJc31AkzX0r0dJ5gXZMZwESPCNQIvwVI63uQ0kasG+Atz9JiwNLws10ddJOFS7lnXnXQJ06C6t
Y54wwENtu3jOc938Sn1PrHF6+wLoHpmGVhkfuwSNl7//KcZvFz63rW4IHgrSIOvs8Lt+/SkGnNrK
7CpQ3FZjuKGSDLcxxOF1VtbBR7T2z9wv8huBsqu2ov5i2rjJOIZfPBh9YGzsouxcWDWNC8ObZmjh
WVPxcLWMtP7Cz3PbAa+JoPWLswnyb41ykDhXiWrd5ACw0QRv6k+IuYEjy8vorpaFcRJ4AEHQIzuJ
AGLzKc/F1jR8763Ms8sQRhGmQKg0XAy7y7Y23tNoCsADixxFnH40lWbUT0ODP/Sy1bBqdZVPtqau
07xP9stNF8/3WxcGK6cU1X+4RDSW07/eMVKaFktmUzgEisL87amhqOiKVXpWHL22126L8FOv6tPr
QMZer4ESVjM21A8H5URpDdfwEuB/7Kc+1Mo+azFMEsXB5DGwqsFHATs0LOiWrCD+/t/XNKHOsdDP
tza5Ak3THM0QTF2qtvyQn67lOoSgmStFtzO8ZJUMuhsZzmNPGbYaLmLU9kFzbvN7G/u3MtT2lUUx
eQIAHFZIIyTXHdCXYByOpRZuGzV3/aY4R5a/1+1khZX0faUXUP55PosTh141FIOCob0OSWEWdfsx
D/THG7jUn2JZokXvHQLRnKMeaITGk6oB3TWtTMqRr33RbvLYvE7Q7vSQKo8y+wVdQkLYcDelOGp2
+F978Cu9q6zUzloJucJYVYp+jJt+W1jKNmzyjej6Y2A9InGwHiVzsdY9TKJkRkkZbKacsUCEI8pW
MGdcahY3SZftYl3fxJXv9vGbQ/EQhtX4qIcubpqtfkJ83UAbd9iUw3q4t+J19IUMZ4oFZ4qP50j8
fJNccn5sEBHPPFTGt56yf8ACKPAQIY4hGdxWys0gnxRnB+i3cj6ryr2H1Whrn5CsjJoUkes94Vls
uIncA0iICtcyEETOV97QrSzf2erAvGs8dcd9NPBnBSxWB7EdJuW5K+ODOrPAYvVQSD6hPgWi34N1
uTXVcleEyQai651n5g8dZAYNx+hCAu5AXDC29uGI/HYEx5RQYh920U616ts6mY5iqln/S2xarAe0
MVfd5K0mHDaKBL2Wut4CC6+DZm1YH31FuQT4X1vpS+HBltDwlonaWz+VbhFJzHx5VKJQcY+RZdEN
e0MX+yrW14Yq4bcoAkyqjnBqiORyTdA8roz8xcnxcTokEv1Y7SNhwwoJhZUiLsME9cRPVwXe7dUT
Em0Qa2Av4/NpBZws7F/8Md7YoCciEtutdxVccP178if9yg9C5I7j/lvSkkFyzM+h3x18G2MX39kk
NpTpzdB6ykrmFp82uWDXCLba0zhyufgn76n2n22Uz3TjOEjy5TcwaQnPxKMEWCE/pZTkQt1fK+PX
Fs5aalpbx89XMbqVMfXrXHtps5Bc030HxtRJ7NWobHTyJvKhqV7jgaltX/gfa/PSNQ+d7tpPvZ9s
gcgZ6S12hdsxPDYNCZZNAAbeqdZNcC1m9ZJHQP+uDiuzd5qdsKBGy3XkHCYPAtbRYjATlo/eq/ma
+0epo4b9ynO4QiT2Iz5cdb7r620z85k1Zw3CiHg0x8rFGOfv4qWN21gBbonhQU8y5grfDeGfFFgt
tGHqdka1wnMFBXuK4019UUKxK/onZCWuLewH7Dcxl9RjFVXYcRsJrFnnJa4HSqBBaFYP97i2gNAM
+Yl4M2fZBpUHl2EYRb7LZLMhVwikjL1CCg8w9RXpGkl7IAhdkx/bxXCnGgJ0arEHncs/9kgDRrd5
WR4zTLSkZqwjM9sMdQfJhIyd0x6URN1YOAsj0LSKq+hkUeoYtTNR3KGOims70wBhmQcUTvCW7K7q
Rhzh62xlI+99rFBBge/mZEifEhMl6nq+tbFSd5UIlgw21RNUGLltNYMlzMaOD4lykwa3VbvxizXO
fXmwL6HZILxeHqJ6x4OxwuNGXfnBUXBXTFeB87GvBkCOTyL+Emra0YT3Si0MT3XwRrridlLOudEz
lTMAzzNQichxTDtrgyn6hEmfzWBX0VNqIU9Sa573mqFwEmq5cMHn1nA/m7cEfPQDywNtyzST9Ia+
EWXKiiYw0b1GnkkAaOMRFe+ctIu3E+Zvtjdsq4Q4sKdYfSg7kFOQUT/H+ZhcQs3s752hP5QRS9so
MJgfOukdNEcJXdVOj7paybsiHs1V7amHIZywSES8YqNHgbq3poDcsBMCApTtTWk5B91BcqtTy5fU
LgfUDKJ4V+VOfCiqekZGdq+k+DRyodjQq+1WAntdh7ayC0pjJzqnemlYgxwcLXTcKqnqF9XsoHSU
UL/UNBNPCT6yy26F3VnHUYlswjGO8oeUkCGsyV41CilUa+ABM54iETTPfVYhvJ0Tw1tR/wQMKL3N
B+IhgmLnMAiAr5LVSl/35uNgTxOyoBIBq1jtX3pnsN1BtPmBXOn1oGrDXV1jVhg0lTu1HV5tIVcF
9vPfX/Soo7qWRhCp56tlchSkfnw/4MKq0cG0R4M4sx526lgcZCeLY+RHI3enEa6Nv85UoQ9UCsGI
1fFHTx3Vja148JxtkmtVi26i6cefcjF8/8zlwOVl6fvRXL7Wj77RtHepzw3eyBxaYBCqZOlTE8VK
6EPTRk9sEPXGvHhLU9ZxPVXkaW1VoDxSM7Px7WBT+NcLkD2+ydLOmnndl9co+w5tGyHXomdkZhNl
J0L92lSyHUIF26RtkLr2NrnUD1F1a3LyNEDW2VRIo5orDf+pRhu2rF1Y1fkbkI9uXA2broiglnPv
+811L3QerLUbZeUagsw6y/WtzPuDmomDIl5blZhIO8Mp37WKdp16RCCtQSF0145i5wUfI0GCp5Hb
Lkm26JhtjVJuZTA+5CiR9il/Qaatpqpg4nTu6nxCfCjYlRmMu44JwxGuOla7vI6POUiJVlQ7BnNf
Y0oML3eerpAT3JSqcFOQ4NgWrUGpIHSWb2p5SuzgahThttOjTR6ZTIL1FtzQzkL2G1l716eukUXT
WSXbTvHIJbG3yQNzh7YtAOt+VeHSMWXGTpPxLo20neLJXYGR2Ag0Oz5Qxf1YGA0FZ1Qu2tItOpR2
oug8oZafYxttBYobhOYF/vWNOUigxpjLO8Oa2PdmdNpj15THVIFXrur33VR9KlnOVtVz0vKc8vAg
sqbPRvLYWs2OVc+VVWNsbPM9BFr3SnPOw+ISmu3Bx3G2THaNhUo/f17b2a7CxNdh3axEylWPmWZU
87gRznq0rK0YH7oh2aZG7VKD2Rhpv00bgcOX2Gi+t3EA5hWFAqwz3lf2dOTev6E0uXaC+MWJxvs8
a/ZaVu9UdRf4xs5xeCJTyenTbfIGD+Rocc9CNtihcrwLPXUbt/qVVQE1TfwdhPfAbo4kbQ9hUhwt
JjR0TDYjVO1Kx7+8zo7zmiknrjCcXZIVmxT97MZBejy9mlTCIR2qunhlJbSKDGTXe9OVbYV3pIZA
jYrkerdrc2Xlj0clA3sqFBexLaw6D07eHmf/WdPrdlaKqXmjHw0YPtVLr9mX0ixWiJ4Qb+Y7hXsh
0Yet2kf3Gl+wx/EwgTYb5Sl32U4M4VaJ4pM12jAKkq0VUAIqmBow2CCJt5p/djtMm8x+UokwtDza
OG22saTJsx699zR0zQaLsjlatfutZtegCAfg1oqbxSXyIsO+ai+TXWyzyHEbh/mB+NuoW1ck8SYM
BBZxcluwlobs7mqkCeCGbL2OyxpRAq/aVbiHWlPP6MUHM3b5S3eQbgCOqztFjFcgtYg11btShCfM
cK66EN7/bGYVOruc4J4I9SA/Yie/N6fiPPnjCpF0/Ga1R1ZGB2rzJ0/Vti1gDebpzdSr2AwMW1Ng
S1Ud+2LYNJAwyvajY1mgFXF4NOGNeNb1CE2eFcWLmjc3RR48pvmatPaNiXZaJyvu9vwxDyqXJN5e
lTkMCL5yJ3ZWf5+X4Z5SvGsm6S6FXlRRhfTDcY8PHiG8tgXCr6IqHyB/Du4DYhGmzdNELQ/+ItNU
bRzS+RkbqLs8SY5GJdD56Dcd9pW27t/lDR5WzbMyyauov65Fup3raHIC7+5zrekGgY8NUzs6Tt1I
0GOuHRWkrAr1IxqvSOk9lHLaZVNx7PInc8gA0U13/jR8Sczq4LThKYXJxT/UWem29Qw3z/RDYXgH
ndIc/+YpqKxbaLge8HvtEmCbJeKBv7VCTj0+h8J0U8zhOy3aYC/FwZ/nOH9W20WGxhWyxchX2U+U
LVQ01Wfeq6NsFZsZpoB/GSINqiW7lAApHbZdgTSiXR9Atmwj6/b/0nUeS25rSxb9IkTAmykJkKAt
uqqSNEHoysB7HLiv7wXovqfuQU8QJIpiiSzyIE/m3mszYvGUWvpeO4HvzAv+JTioOp6bjO9/yd+R
tXnK2q286yA7ZFm0UTP9SAx6UH9nHPW1bvRjKabLonuYAjCp5jED+c3lxRvzbWtis5YGVsR2bzXy
Zh4DFJ1fND4gebFtW4gRQ7JrrOlYkv5cTG/RbPwahqeOBpLd6kZvi8cUGYfYJulE29PNqHVcQJN8
aPRhN8eGa8n/yASHTu2ISphUEC33aCB4pNnv6xKVok3knN2zNj1MK3xLC3EkS+rA/N41TPEwrMWs
e050NgX0Opjo6Exkdqg3d0EzUBPvQEX4+BL3Yc4HmMGTrVffmmCXxLjhgMMjs2a7rezGoXSbQNv0
UrQ10dwUheVppbG1gu6C9oiRH+wMUWcXByRtJ8sohbXz6ETQAaUtY4UFovOejtoz0ilWAq3y9YFJ
13Wi8NDpN5gJIts8eVEP3vVaf6Q6w48M4KzzQEvwZkC5ysdrGBztgeshQRTf5BAmTHXGU+JIW/7H
Y/pmN+/OP8FwT9iGKsa+SV6BekKHb8vtRY7NXWrGZzku3yUrf7RKtSXOjdnkfGJBPsSyfdS7/Eum
WD97K/yqwzpqUXVFOLqyrEQb3Z3GWhyXXkNWTkhdOt8y+c9E+kUxrEchhtPYPitWDskD5uNVeLwX
tFffZ+xFDL996lJ7wDPjztK01+fuQML1w2o6+hrDQUSWh1fqZbZflWR2pX46qES1yvJEBwR1Upu6
s9V5gdEfDXzLOTaqgL1lhGYziEmPKD4mtb8ys9hJPXMcHEBNMB/H/B62vZ+PX0vk9cpc+lKQ+SSU
+4iXd5FlQsMECEKxaWkf2auZubYbqWurpyJbShfSB8KwfJ/Rk45DciLr5jI68PVtY58Oqd8H8SVR
7GvKr27m8aqwyYnz2OsNn2ISxzmXz4wOSaH6tGmIVAsfjLYPTdQ/Kgk5axfhMY9864EzTkcGJhHu
t6k1bNxV4NFQP2JupYCP+eQ52C1z8iFStufSS5ICuKOKX82db4eFb9gF7OLgJSn2h+poN2ZnYAvN
t7hOr7qW0Jg3sQtC8JG6e547l1yL/FkjI6QyQY6Gvp0k+0xSbtWyX27kXWDMNxxUfm1N11Ap3qdg
vqfJfNbyTSZ1CMr1F9qKc2ZQw2XaQR/YBdV8wWhUoacVjnkYrPAhhulCVvXZVo0Dtnu7N4+jZO+V
UvGxkLw7efdhBz+ycCAAh24AmbWK6fbjsAcUcsqK0G+t8QRE7jDgeNF7Y6v0Kdf96RNTgJ8S9hzk
xdcqMT7ps95zOXhvlfLR2tRey0oZy5ecPeNUyvgAxg+Hqs6oAzeXUtdkQOME7VdzDm5hKA4KoDq2
+mrZHgF73eVOOdnR76wYvseoa+ZK3KDX7+OeuiKqLopK4A1eiKGAWS78EA60YKxcl/oxDRMWAv2o
1NYD/RHP0nx0IL9VoXtoHDZZcuh00x9qeSeS8G5jZUun7NpIzrGN0ZShBSXiwEvK6cwYdJPJxSMs
om9FZB1NSv3lIy4n4bfM7A+oFz1lsB6i1k8joP+eicyMVcEZTriHbjZpVS2bwnF8l7k0ClxsBc9A
l/DHXITHqqYXoQZbadwaonMVvl5Orew0K9jFanMWCTzG8Z9MfFSqdbD18DEYLax460Rnvh3iM5cA
qnQwjXRTE7IXNWgIXxtb23VTdUYbcOx19SSmjKlHV5LsBGIm+uzb+Iueak8rtPYS6EOmcG+V9cps
42SJ+FLa6qHVsjOjswvhR2dZD46Bg4dm2k9yu7VGCTiw7MrKvtdMryC12anHvfVjpC8+DZoH4QDK
DinG6fwmQvmW8DXGTsoHHd2JdgkjxtgYM6qywr/eHpgDPoVsncLC2Bl2cEkl1SOadhean6VpHato
3DsdW/xPBaBUMNaAuuAq2xlq5/kIWvjaOONdsJFlj7dNEvp1ZnJypvGq2azayT6WKVpnuh8o6Jly
fkh83wYxuMSf8L2iBCRLJZe6g9llTGuUY3ouhmlnGUjGybTKthqX0NjYKUPgTV3NtyY6sPeVLOVm
dcO2jgWXFXFR2uItT/kItyHhSeGh1LSfPbZARmIPWLubNrU2mAW2BEnfWkcGp6O9Z5nCOj38gpjG
Auugb8p8gYJx/MhknciY+Y1J5EXEPX04lPF1VPtOnnlDXt6l2X63LOvBqPWmECGFJPQBdHnoNT/P
ruMYbvouPUrJwMadbnOu+P2E6j3VznoxeGmlb6ycWrvVj6YBGj2fH6hh39iLX7MQH7MYD3LzfYwj
/P/61ymfXoZQf1gkrpv65A99cE4LnQQCcSxpywJEOJEMS6juJ34SoL0sYryASmOeJBDGJS0rVXc6
gHI/4ao8WWrFHMl2Lane6wJASFacE5CTksy8f/wCFfA+2gXRjNKXWIQ3KQg9eqvTHs2GR7trHKm3
Rq/6LYzRraY3Ejc99P44m+ZdzbIXT9RAerLvVJO9m7g6JuJ3k75CLfltH+1K7ZeU/2712g1kGeta
T4Fh7Mw63cXsg2h1SNZ+hIA0Bu0Oi5GPrNgLZHvfUgQrzHTSJeztOyOigy2VfAodNF+yW8YffAdP
LFA3VbR+XCoPwGd7K7Wv8lSwebwin6MfKe2UwPCwFfhhOPrqSA+p4FJkUmLM/TlxFN9Qvo918Gal
+SXoWgApFCvTzJ6MTX1DA6UA55hLi8crjPifGborwjepJ0xlbYn87YY4hqBfsZ5cuyPrT9a762Ft
3fy9K1pyl8mtG8HX4Q7+P+0ekLX/u/uTOgTHEW5syXSNBzWiFdBGdCFwnioUmkwCyjYuaCtwqIAd
bCTk2m4i1f+eW2+h2HbSPw/EQEMfMsZdWSk9oqB0motjHUp2uhFKwY7FHo8U4TVszKjGiUc/SW4b
Ls0KMRUyIqejMjb/Hirgpky71/v0DJbC6j8/D5A+IPYc/fWU7sTVUVgVj/77kPXk+o//fZ6/TzG3
I1F2LSGm6/u4Nn/WtykfJthzRcKKvLxNuKU/4UnEO1nSFFzYHJJSCzY6V8itpeQ0nyATMrdW8j+3
MpSTvHVTDYjI/BTLm9Ytb9V6SyxvhYTd7JAFlJpLh239k62/aipAyTGZ+5npQYIiIRvpoPRq6dJk
4L1dn6BQl3f0z3MtT20byQ8swZ0XhTV/srraIjx0DqRBFcfZMPI/v3a9tZ6rFZskpAD1+yHJ2Enw
FOuT/X3sei5BlDL9+TXrT5KWcBtHTp9tytvfIZI/BvryXndN1ezgkD5wmcA0TibSx9t9NdU7MVU7
i75RoAJY7XBRIsYcfnfsk/Kp9py+J3XaYH8A2aOtvdzIvUQZ92IQeChHohOnVz05/0jVJVA8pbc3
4VuTENBqYkDof6Ogu2lqy65s8Ep64oTM7KR0uk6/u4AJ4DwfFrMQYTo7YBuuYdEBSo+w010Lb8XE
EJgRGBEn1h2G+BtT7712iBmExtBjuZjdylk94V44GWUBgUv2oq7YS9pW0bZ9S1E9mYdIOLtCArst
wmPYBpBHuQSl6bU8DVXoZxKfShAmVSm7wlJhHI3I3usX7ZTfhrQbgvLUj4g0RFM+GRUfRcXfTVS7
WDP8Zp8lMcFOyTaNp23Ui43E+5HF5R6Bw6lp5jP5FwfI4L7aOkdd+hr05l2LqGD7n8vbMAemZ+ZQ
MgaYWBk9upnE7k51U9neIXrcD7agMP7Vyg0A8hP9NR/33k6rI8ARZ6OnapRjN5OCTWBkrkbcoUxx
MrU5267QrwwJixmzJcStMKDcbs4ZcXg/FYno55k9QDmfhZa6EYn0Q0glB0G0Ji1GKMkeSKiH7myD
YmBj9+UO7PSus6Y9dnUXMxdBVIys2t1Cb474FbCxDpNtviUamofqoVnjS85nX0/jV6f3tOozd5rZ
20bKPanj87Jz7DKNN4m3HK5A2kLWViGrhJHY4Aj18MJSQDI6mRlpAYE3IeXqOMM7J+OKoexB0HtV
u2iaDDehAkoZtMq1tIUZQhqzvs3oUJI6s4t4eX1ZE27K7CkwfVP6bGVpU2h0zAj/TKOXYj8U9ih9
Qc6V5ngR3v38khzoIm/kXN1ktkr+d8Yq6sfSQx9AIMErjvOfsfHFzH5rnbZVbQr3sXEDbNRpsTPx
TcJT8iut20qZcGP0g0SAbhQy54O89uQh92KtBFpAlPKsulZ9L0WGZnzYLONTcw7ZNyfbESjZbC1x
H5gCeWWySN0yrE6qCkZyNL0aY4uUCrcwTHJ7rkwJI4tOZtphxKu/xoWzb/llCfHzsWN5emp8n0uG
H4vS3q43Cd5JiGWujDUk5pIS0tIT8/eadpPF7MtEhKBIG62zUSlXuzB50UOQothNHSaXJgPo0NlI
g04TIaPPTEiVA05KZy4uGQh4CWwkMkkBCZKPI0Lg6WhF1j9s3pD4kQ4QVh9WbHnCDo9Gz5SgUtHN
ZlsHeKjEYq2gr5TEuEiQ6R5DTLBUNwkNN90nP6cEa2JzIXbNy4LZqyLBkPJiRynebP5YBO/w5ZmZ
8swEDcQhuUaByiV62BeTA5kmuDGP87SOr49NYTPwIhLYG7JvS+E+IoA9Q/Caoiru2CGJ/ofGk05N
6EV0QLWqOWqOc8TStE3tfGt17d5hzGL1Bv4ZGlfB7CpnZQGTJ+AyGtUfp2ib141rDHzakEmkM1Jn
JhTtYOwG7PT05dw+r+kQ/JLFPzkRNTa/uudtExnGtGM4xi5sMgYgMvx3fdeFlQ+BdGulwp/jDtQY
dYgltmHwe2p0qAkynTNgmAV/U3wYCB7mt3nK/TLtYFKnHg6x7ahEhKdMXkuvWDcoo1iPE/pFWfab
GKzHyPCRoAQ/Yj8hgvbYtxTc2knNEKDQxozy7FgVzjW0vmhjBCoZsl9Q+UHwYeQVA3xrVzHUi1A6
Z1wyjN7cBAMzT0nf2WhWSguakSW5Ektl6+j4B7CuSsRsdvkhYPNSExrODvsIxnVvVz/yAReB5myE
aBfN1Abtrqi9aaBxkp8gR70i2aDvLR/rGmYao1Qxhkel7ah1odQbd8ViGlFXz9aEhirILBpAm0xL
1CfmzhyDsbMPg9qDeAyJ86OUjR1hVV6V0Ptm8YT46ysCzFOF0r++6WOzrfJ228c5o/sJAxtec9jN
NGlYc8utzf/dhP5L/IVnGvZpMvttw85SoSFoiXafs/BmkcZnwN7PqIxxte2HQd5OZegW1ptgH1pD
SIV2fa9Z6WMzom0A41C1r3Wiec7s0ALV2QZUfobyx2lxBk7l1gRFJwgfyFUiizLlLsUGXHQik7vg
d9QeoumpVQArW2sZQBlkomsfhtZ5eR8edN5pInhRbUEXUi8hzmGFFURqpi+ViN/HrrgRIvAlLFF+
dc0xsYpDkdpfGM9uy5wVUWb3seyIzTSkW6fhpgA0wQvT1WuJHbrkkg7A9NQjdqqU2zxKBwU8fJw/
Vae/JPH0jJz+qxobP+eGXVBpvBPdtTUqJFzzbJwjVX60kol/Jd/G+rht2N1pd0C1QBETChsKph5e
dSRtjYkQmlK5hE6Mx9t4a4LwaylJL+RdqKTEqy0SWK0WOZeA6PkgBMYOTItrdYIGFYkyrKGgYPco
Wp/zzgjU2zDCWitnlwaQh6fWhc2zC+rRY8vpBjTMy4bLJYxMG16nzaVbl9ympLmrOKcJu+PyNqjT
IZLpVwz8mD9+rCaMndHhN3d71g69dQiJMW/CCMlDdY4mLhZ9ckGPd2E5XL72O3DNLA83+mBbjZEK
wd2+JKw3g0FkGKeos6RDqnbHuqRpYl7odb43qnouHOtUVMpxGEh8TexrgguykRmHVYnriGBfz9/G
wDlOZXKIVYGFj+ZiyNVOs72GdvhA4zsl4kO050T6NmgQ1vBsZF3kBibVBbseAXKr0H/gstr0pPWG
FXbq51TeLOUjp0IvMiRqnqyjRGq+mMpLmW85ek+xQXcDEiSjwZKcAute9r9n/Vb7UnQT4lfO/ou9
5gY8NI99acO+VX1H5XN/L6wPTULSdJg+lACIqNu81Bic8kH+lW+Dt/JLTN5z5bZIyeWt84/+3flk
TQEFh3jtWl2NbX3QN+MLTQBFRs2fjUH7U7BU6tDPdoLZxyYS2+F33280+ueEjZlsos2k4Xo3dLfU
6mcGbal+AkAbXkvik1zMBspLpAMQyYaptlywxsCFo1VcH40xR+JrKu0mDlWTSQ5yO34RAQ8TosaY
hFpMLLhsFNyfPsmjeKKXu1mcTH5T8J/SM6hpQlg/21J+Gnk4XiUIdT/qSFB5EdI7eNPYFBsieCXM
o3bPl6HzBqMi6gDSfA55CZ2kqnauLhkUqUVs7ZKU0jZt0oKhhB0FO6J5y+24+KmKkYE6qIGbYQGX
6PGP7pMwLVj1pOTDmdVzJtNzg45ne3bfxRuHNe09nabZY4Em4y3CAgakL98kiyMs+u9BmkxfzRX2
LMGE+t90Sjc2Zotiqyov67m0yOEyi7nZK+ZcA6vFuFPW6vRNTatDOwPFzkblVZZNel91NaoDDWY5
lSqVO3VFwNeIQbVs1uW2WfIJYvTGXAmlk0rv8roe9CiN6UshFSLvrwrLM/5HzNhJOF9VEtoJvQno
otT6t/UUU2H2sXl87ctJe5slGrjLX2b9a7GfZO8KbSwI52lXL/YkmdrUxV4X+mMnjc8EXE+bM0+L
bWYu679cD1XyPVZU7R6kMGTFJDs7pbabM1ye9rzeMnDrm2N2rTEXH9dnRoRCl0ERjWfK1S9ifI2n
6GqmgWWErJa68aLHlNmLLVIyIAZCEiHlgz9uL4CX6c5snQbMHTupKpN7JUvBthoYs1taBUXSpoLr
nZxHN3aGEUvuYqa4+IO/p9F3uI7S11qe551cOLqfVEPwjtrhRNSQF+V59ZC1Jrg0ukbUsTpqn3nO
gHyIf6Fm2YRwMmLgoPCghuZCR97U6VQ5d3lUDJ/tQ/tkkxVtkmTOf4DifuiqQRFnK1jG9f4oNbl2
htKi3WoMR7dU45sltUx42uWuMxWHqpf1W2AlEEi69prR+9lQFaZuruvTF4Lt6VsP9XC2RJR8Stk3
p0nVSwEnCV1MZh5ykQ3bcCChMCyt5IRVU1nCDEVNnA6AGKSf85DznjSERa/s2c68TzNcvlCWbnLX
VlBpYGwpVpJcy2Bo3bEdY68bZNQz8XjD8KD91gS8HcYwP8cIWh+vNtvEyZIyVVa5a7Vmsg8N6TeD
lEto1NrPckgvpYwUthE0tXIfCFp0sUlvu8y4uKs8Y+CPoyt3E5G+SY1j7OMuHk6GWVtutkRLVtXb
zF6PIb+aeuvHpAYjQhbzUxc93/IRrs3fmOhUJqsnftDzLz0HQfy5oRt/TqMm9co6+mZi7T9oFkS9
jTMMiNFooqUEHZHARUJA5yjJjXQUxqG99j4M4LOXiXer5WIPuIeBLu0ocyHbRwqM5ji0vptdHWyK
Kdfcmd6Bu36yQz9JbGTrraq90yMf8uERaqUHM199lvSJR4jPHw3Gv2vogBINrMH4iFQV8VTfM4nW
a2U/K5rNxbpgzK03+IWE0r/CIjDe1JLuphMNr44J0EaZimoLpbd/UWHe0BgZV2eS+heWbLTkpRXS
EEh7F797cAofKQsI6IWkuFhhNHwfFSIG5FzU71rBFK0pRi5AWc9VUSdpxgn5BLeyL88i+QnHLNm2
Qh5uZovAzCB5dhuoRYK4IA1fuox2GJyO+VNnt0Dnm9SXhstU3hYBpWFK6mkwxDRylQwSehGT0kgC
LSi49jnnvAoVgUZHVPeFEWv7hj3GgC3YYzYS7VsZpt2byAlF77JyJq+5GD0HxRu91gaeXEOQzh9L
MJBGBBgojIVeMDvJpPxmKqHN5G6SN8kieV8PcrjA+0wSQiYbYZjWACBf/k6Jk5TPcPn2zJa9SabM
YmCYhdTMqJvtOo8uuPswdEJ8vocoXUIIBedkNSNbaq+7payW33IHUYU6GLibauYVgx1eUm0KLwPh
JxtlnnDwOm15bTsQlrZaaHAzUX4sCa/rQZeLYgNMudrlsaNsgsX6ORELcR9m9bMch9Cfk7b1+mUW
iitBPcUjfku1paJYfTIYlFO36dhWs5p/qQdD/9RhfhJOZilvJGANvk1O4boCqF2A/3Q2MNH0UXmi
2YN2QejXZJ5HV21oYa6GtkwJZzYdBKYvnrb11HrobcXP4J2cLSNIj4UufmBmoNpmQEulGR+LgnVw
ifDW0PGTKb9wTSaJTSAZkWLb2yDZSeYh95kJC1WJCs1EluL6GJlBdmrmEhtSUnSfWRyiUsqTn4nQ
4RCa3//4t3NVCreNbkZPWzJHKHXGzdRE9FwPLOQhwWia5HfIDf3INAugrOkN1A2a08RmILAEV9Gs
2udTql+1LEJJSBDIriRZo8Ky69CyN2fdM9fYzmAyHd/RkzNwARY4xxwYmq0WV2XivartYrquB2XQ
aAMZ+Pmq6d9To1Awqg3U4VR8ngXnmbScaibBwswvZM+YZ34vYWGW4TCEDRQfHamU9N+UBggpc5x6
P4TEJKMSqhGPwjsHG4+TlLiCYMIn1XT7BEWN0YzZRWa6fwmHIrusd9dbTE8klJaq//eUwMLjYp7S
FweBch51IZ9Ft2Q8LAdJK8vNGFnFTtKtiYSZdtG/jko9HVtIos0Sb1gtB0Vq7b0h2ff1lIkz4s/5
9da/59Q9ETP5MVMSrpNFFiKKsd1cMwBzQ4ZE+G70NaNp7ndSiWsoCxCGNbXb1U37ls7Mh9eD4xQR
m4WGDtJ/Tq2PANUZXUoev57XmqI9DGWIKD8o+mcFVCGNjeG+3lM1+h1lCVZzEFn8sM1/8lyt32x2
kH+zP7j66VunkZQ/59LlEQGP6LHru/jdSj+rKDkqNae+GzLra6zS0EG9QOBzX5hvtZNVpHPwg1D0
yjbv819mI+l7Ecn1uZ8aNHljBEfFas4IcywfogjrN6Xko00V+TEsBbUNgOk4L+e0qCwWgkCYMpoM
aZ8hjGObNNP/NI06O2vpcAFnot30VrEPyCVBMfTIzMNR9XAJBfdOo3YUdtIfrIhp1nousrPqXDnT
Za1gU6WGyN9ofInl6ScWdkEG8hiq0m5FCiZq8oGTgNgnPfCo7+mJIHt3h5EMwa2uf/Tj2L6GuQuZ
S3UKnt809Rx6IycrbqSbIfcjmEdd/BMn870JYSo7s577+g81NRrf7DP1rZmsgsZ3o3/Kif3F4hp0
tNumdPWuAhYp2IuiSNLenSD+793Y1csxv1q5tunysr+ufiZHcTxDCbU/RmTQcL8ShW72PAdY1KL8
pWbM6jZEIUgsN6rYJrNgiWcjjZraTpHDq+DBFIPWCcXOR6gP7JdkNdr36PCoYPPgMPG5WPQ67cUi
5mFHy6ylk0nBkJEL9E4+tYo7cjNgKvvROcmWzaH+G3I2fPVh/Ip+et465UyROpAa4oAsPWaVKC6B
7vArRfJIc7P8LDXakKDNglO83CWDaF9AUTkixgCANBPupc43gubm12qF506kqx+aBQM7ywMUjgVp
AzX6nY94SsA58nIwnVnHGFjTA+kjsbwaO3JG12gf7CcjaKvQpj9P5gS3qVLsPTu7GsgPjja1KKqr
VDekesRggUedqN9JllMfBkF1zVCne63jxI+5oHEaiZn+dOlIF7uqnlJvqzdNMob3qkk362tLS/vS
qZN6EIJ6thmL6rOrC2k/DylBH2bLy02/IbVVd+lE29WCmcznvCBCUZkvaLCA0TvMcyw1L681IebX
9VYYLhl5DhLHpOvhNqgC9Sdhx37C9c53Ogeqo1SoaAZFfapJwXTrEEmy7KSQN5ZzjVNV1SbpMRw1
ybNsw/r092BjKfhzV6kFTps8R8K6PKQSDVS8KiT2aAVfVomieXKOR6ZY4ZhlrO7syB5O61UhLKXh
WAPcJQlqusp1V6kbaVLehjHMfSMwjFOtDMx9SjqfrY532VrOKVWDT0XW05cVPFdcQVc0yhZ2/wAO
alROKTENVGK+asBNhxlqf5IAxMyZOEBbJztFDoCJReVeaQrtvVIJoC0HHrl+dDLGwNsIVJprAp9E
eErrpOz/PZBpE5yMJictQYSkJlotGr92yV7W1uzlshG0643OKejL01j7cMpOSl4VZKqDMesF7qc4
ufaasVv5vLOStPda1uMr2T3/69TsNAer4hPRm+VVn4fgnkhpcNesOfR1aHXb9dx64I1/qTO1l1To
mRcvm6d0OVhR3R/kFLWJVEzazQhm+VQ78iUriAmPJ3SAjX0dGMRepuWwnp5SNONCoDVM6O9MZhnA
yJWrcY+9m5ZmOWMoFrGBV5X8Cn+Wu97DUFI/mdw9SNVBeGvT2ilNYKyNQwd7qPToMrbWryyqs0+m
ULmblnF+k7TFfmEFMc3B+NeMTsXXLTW+wxzBVaXE5ffKeRG2d9RHJ31rByd/kTnCDpbLLAI1rbir
i9JRGfRLWxX+HypGZcFlbSUNgE2eOSekeyWTrlSrNqPBIChatLLyEqDH5rA5AUVmNkstY7WkB7dM
KiEsFP/MnXNSMOfSzZ7rI9Ob+IvV0xot6vnFejwgIpN/t0sqOv8Oy7YUGrpvZlHijpH24BlMXzZz
gyuSidQwaItfEXrBf1NlTFO79x3CiGEJnqH4yfdzZn5fITukstNmxVWzj1s93kYLFWM9V1v45oom
fijhV7kJ80cUif6ZiGhw5XG2d+vdmYhfZELRnd2AA/Hls6rDac8AG3zeBKQ6zfS73lniYUZ2/ZYY
QL4yy+5O+C3AxBJludMT2vjrG7kepqkvXEcHtJu2NKDXLSBUwhoTmmQzBemykO7ssll2NFpN6jha
n8YYHAj9qPxp/QEdJKg7UYm3AKTfbb2V1JV8G6OYc3X4JTJL07fYXR1hNCu7Msr0i93Ev5CTv9qF
bVynZuTOncJXDnr0BuGqRJhR0V8tW3bghII65SIQMz+vpcYrq4fZKfKtXUhyg9ye13ujoaB1E6G1
1fpB8aA+wWXR+uKmYsbHPYOvHiR249tT32zRUnEhN4LwrKYdwHC72eaDat3Andq3sbH2OhT6y3pq
PcB3QSteQScKgsI4N/X8TncZC1I0pedoLqNj2A+2Pyb1cLHsJt9FsjzQJE+5Uqd58gGHcWlNBEQk
VuKtKdv2rucMCgDGOxjFp8Btwja6lkB0PUOGyJs5Wui2dSC9azodVcUZ1G8FraFkMq1fg9pvkxFG
kTKRz2EkaMOrPP0d9ot2pRy+DUBXNyT8inczozIMSBy/sc0bsCmofsj295iIqtiPXa9TKw/FvsQc
+OfWvJyLlp+Go0G+4f/3uLLcttKs+NhNtE+lmR903Ir7hLUbTxsIhTDVYzb41YyjHyhhWCnzs8zF
v7ei/55bf/r3caXZGsfSxLm5PmRenuDPralPHno/YQeMfrdWz8VbVuXemxq67FVTpo9BC1gqYgCk
otC/x7VunFbQDlMD48z48DkoFeNwNEuEolNo40Sf/HXJqTQEpSKwIcP2ZvXEEwZRv7k4Bi1QkEXa
+3rXWu52CxACuQMlaxqPbh/gm4iW9ExJ8CqTBpHcwBXzS2g8G2Ebh3ox6kkUESl43XI4SaR2CTdQ
auRtK+FqPYx0sxtaeyX++2Mxx7/XXiIWYYLeW7SO9CVTk4irWjYyD0DD7k9LL1OZAWpFd2kgP32D
7OMgd020Zz62sxfZuXaRciEA7AwWUjZbXDO8754hBvlV1VCk5dIOvjdIc4MgejKyKd87BV9tFRvB
s1Ea6s6SYamwU+PUyiXyLNbFZzRGKj7Qrv9QJ/Mje5NyqIxSV5REQOjCXe8ONa+6bzrlOuLDfKqG
caF/He0Iwkv9bkrmXa/0075Km/qrogYe1/TpfZjM4tw4dOVJZqm+kqnhbBJTzAyEHMWt5QiTK5HS
59EaZ+j1SrrRO6i7M83SfqPLeBRkMNFaBz3JWA41ILZNV6ZYBKrWIqVYEjuRqVW007OqfQvTkamg
UQLPNVnYWKmRo1dySdWPY+NPQ7OxzE2o0lTWehCs+tKU1gM8L0UjcRFf2tPGFLJbdVJm4FE27QeF
icK/nT2d5KtRY8oXGw4r7tLuG2Yt8HqQ5PBf1a5V3XLo6hMMnfrEy3Ds7XqzKfVor7aSSkikqcb4
GOggsyNqz2h23gv43/v11Hr421lWtUjs0AeHG7gJQ72JtXRJtbGwgwedfOp/ak4iTjSP+v8h6ryW
Ile6bvtEipBX5q1UnqLwFHCjwLW8TfmnP0Ps/8R3QwDduzdUSall5hyz8f++8/cX/j6gLJ59c8lY
Ey6FfbZYsLFgtBKDB3EHfC0vwMS6xWqVLtZPpRDW+e/rMaKvKFBzL6J3DlKXl46qn7t0zM1bTjlB
TFq/Zr1YyWr6sAEfee1Tpl7BdZJkEKVGec9X/w2xnLj5+ypbo+5nUXQQbhN7o80DgxfId/9N4sED
FLs2FdlOrW1RHzOF//vT9o8Dsf7pf1+a7BhkHg17ufKv8FsFntfVd8X6r/99S2kkO+dpfff31R/V
ZP1bqTmhrG2Xh8rO0ktssBUboz5+z+Czb1i92nQMsn9b06SaQd1PmfmVR6aDOlgfWFtrOqvxLjtS
+5ab2Zz1V7sZcKTJ0eAOWv+UwbfvYSjAEDqe0lJL3sLFpSfTxDM4xOpOZ6RDMNH6fZf/CEUfg+to
+9+LpKkq3/59/fcDixnItWMyR2h07PxppP3/v/j3tYJ5D0JRo3TV3fPfB1ga//fZ/77XWvFGh2S1
WxC9ISuw0fe0NoWjgb1JfTR9sTOiOZiSyWQeA5qD+L+YERGofM+McVMz/JTlXjeYJ5c6ATlG/yqz
ZS8So95qvVz8cjlOLeV3RMJ1341INBTNMgnl8ACBbzH/3Sntm/qS7WcHUydsbyr424VaINYC4l9a
477X+sS3W2xQclIicEVz6WvrIa8F2eFxebb6CJZt2lw1i/q2DomupCKzE1o8NE5Ss+549OM4bVhi
9Ygv60+sVeqsmyZLpcZ86VOgeFrds0SsGJQg35VhyPI6fiB8KkN4NbChwkKjI8KtZIFyM/vEKfPI
InlnhkvFErLGDZiu8w+U72huyXo+Fya+yEKUj45E6hIlzq2DppC3i/1MUnX0W+lwCF3mMDFT+kK8
6GDRuNvEU1xM5zhlahGOMvUV+uCEo8ZvG/keVmtkhfGyniV7PZQb8mOu7gQja8jKB4fLz7HsoMi+
VBndT1H/tb6lqWVRRVaYw3VURWwAI/+tc7mfR5dZxrx4l3TU8H705nkWRIgrDLBglA8yDV+XwXjO
S3nHjg3bSDZRILrxl9kMb5xnpW9o0wPe6GpfEJ3cs79ubPPXit0frXqronn2i4YMCbN5bMMUv5UK
GO/9jFX/02g5GZg0lnLBESE6gkkGY+eSQi207KiGlIspjwhNRX7UUmr7pmNaG4sVt428MVtpGBpO
NtW6pzFPg9XyHLIPz9tlr2cjgudW7Qo3f6wW6yks3QszszRwmV01Dcavbkqem9a8JnKKtoY9nwYP
GXW3Xtxe4d6bpeY3UV7sLFCP6djvklG/E+l0J6V1l1cKVdXYBIJZ7Yy7ALEOXgvxygZOzN2nGuRv
bTsOQhyc5ri+DI+EsdhifYp5oY+sL6HhhYzKXWPNGu5kuPm9QQaBGbYzRWB3aKbqjpHRpxOjqkRd
yWPOiICY5z+RCUaq6aJ75mM9qptmG6fDW+2Iqyk1JmwEnrNKzvxYpEej7k4aJ+s2LWZ0TLRs06pH
q0Pp130fbWpmAVWNhlrU+6hxo40X8aBcdOOm0kk6yJutPed7ORVwRCaJvSUp9jFCe39wqgfqjXMS
Mudruw6zQkYagmqdWzyRESvnHhnXhlK0W7Urg8lIs77vjPxZOolBtgF0CUZsgVPZ4iZaRghRLu5O
N8PVQ4IF1lx0VS40RYdrvWqQ803Rb+3sQmTTG54eNROygpONnQistBP3cs3hQdOimkddJM2uzirq
e4lbVw7BWGDaRhmD7T1PQR94CZPR/MyPxvGTxLddhiCz7iIk+m18wqv+kLbed56QS54s8taY+JdL
Rmrl8kOAKdObGkdyDA1BMVDf9WiFfbfdgsEe/Rkno4mFeTIOs4PZbGp0AtGQujfFXVgTQFB56qrF
7a9g4bpiHkb0jOVQlcFiaL+aq72ViFCqCE2U255mhmUkmfeTe0Po6RFcSr6puojtZbEmr5T2u5Nx
Gubm/BUJskqFpjs+HoNma8S05p5toUbUNX65hQeujPYJsyuqXwaTSzaQ+6ohxHA7DtVZPTV5d6V4
+sV4+OjF4Q+V715UOk98jPH2ZHY0Qa3cuF/4ox6zLn3RcHO1wz/Gl/RYmmMgNcFYksYbq0JqY2oo
lqII62+WslO2qnXdoT76ts92Y82bojem3yYGv2C84FLMvsiM+pwlhBBM1U5PtC8stA/MuFwLQ45a
xDaOwFL3VfvjeIURlEXyENrxruP09VwUnVks5p3pNhvL7rozq6vP3gP/K0ixaOZ8N2dIDQcgVUv2
E9Ud22tXXS0SRRgRWL+AIZygxJA7zbglZXuIlsW4HYrpKR4URmKoMKN1IBi+8EmHsbapl8IIAi2g
ey1PbKyncAS1IA+n0k/C+EZmyADhV1guHMzS+dWm+YqSnXmpwd8QQAOhbAl/GcK7ouyPS0+xGrFO
H9BzaCPZSQyeMntDDG8l3nsLqgrLvjtKzpPlOagMITb4DP6ejZB/s5IGENc8DHTQBCI1fwwDUVaM
2d1cx+VNOr2EFaolQu+P6OdxcUQoPMGkkX1jBcIy0E4MRAdZi/ftuASpwUh+0UiHFG0n/NzubmbR
P/duoDI2iZNVvzTlHGGNSveG181bV0iiHafkW7jS2WqxDxlmCOxQHrze/BEKva7gAMKiPAUzvCZC
ZppXTXR3rSH+RQWxO31ZQHZyLLK0QsvAJDrcD/n4b2RQLsiYoyUs3ig1Xrl6+p1ptQ8zej9j0XU8
6v2vyRQzqI0Rt11WB4LMqKDIUfKxbTohqL8dk/BCOkSQtyhNjeqkuQP8vHbeYAr/NXNNbcaq4PGv
7WLqjbzEfBVagKCoB+7GaJtMQIqapqQpUx82W3k/641XiI5FUHFj+FPXf+lqYakazud2TO+iHsOw
J+oW6R601V0vAVWi1WqJSFnwtZYM/XP30dPi/lL2YbmdmcD64PLwImOZhQA1oYcXiIAd0F3UPah1
kH2AEInIBFry8mK6GNXTbFoY2/XPA4KII2KtcbH5GWR5W6sCJ3jLmCBOEJc5i7xyecJuJXTPNL2g
qxktpYl+zfok3SDHZA1bj/QN+ow/L16QV4OJ6MyYlFwR+50XTijnlXhmWrMZHTO+eHnzHa+o61Ij
X8tVyyX9A1+vH1jmLHsEGR05da26QFMCQmdc9Kn8HtXUPkfOBTSVngK5OXQdQ4u00L4BXRVR1TN8
WyAKVTzMk8aix9UlbVQXp3QO2c5Y6p9SpvW92RktnoYKaQ1EAVWVGxbyCTtkXrwhQRILfsuN+085
2WxqWpcl5TbpxvFiNlyhljtz4NbyBtERGAwO1SynDlQyPanQui88zmNR54cMoXdiFTtVO/nedeIU
rgxy/j7sHlvULRiwqmyH9ZdEgCr/yjm5TQd8UumOB8cmzk1vly8VN79ixgBi0hX7NQlmMJJwf2ax
yeA97hrEezmXM1AtRRTzTcTDOe7GT9o5jN8hhLhOOS+26NxtbeYIZMErj5H2TLRdzjS8oQbof3Ik
Dn6sg9eLga456n1S2k+7piHUVhnYAqKYlyZ3wzGRGk/vSdDXdMyTx2G6pongASDNeWMNyX2nrH/Q
1Ajge8/kOhVUy05miYlOsOUpPyJXHhKXeTsHhA0Jh5CvQ0lnE86Fu1OCQj3Xd0WdPEWNthcRJIpq
mloIaF6Q6HgHh6FcTjNicFRFAC4r3Q6Mhi3IQkrDwrUOsI7fGGV7IIeFHeIivkF7ie2yhiz2FSLa
Wg/FVk3xh5aMq/p6QzKs72njcCnS5TLXtdqSRuZQ5D/Xa9xOXfNvA8f+FPx3wzLpJ5Ju7qca13LZ
PCyV+aNToXWL90l24I9r63c1XiQs0bt6ogom4HcVV5+RzK0T4whRRmkTxBeeWOQcYsYXmyotEPdE
5bAt4kEcJJlI3rhoAeXavdVRmi5u/RPPDLhN2cImYc4R74ToT7IHm2QU4adTaIs/av9m0ly2uuru
AKJXq3GBijQkYKsZvOHFxoY6pvO1ZGwCoBp2dN981nE8bMLh1o6dcjd1voX2Y29oCJOdiWF4FqHW
0bm4LZPNgcmgn5waZnRmPe804qZt1bJQ4NbytXXJ6RLShbcdaF31IOuOjKysOBtxxCNYDFd4Cbs5
cmEuZYCtWicX4BDQc5bT6yhJloXzsTBGMBBDukbhu3Z6jZ3m7Ni2tbXz1gFi1Uy4JzD6Gvy/K0XF
61hHd6zhp9Zg5HUZlJMKg552MWhy8ZpsS8L5WMJT+uKvdWL+l3XPSqK3c4xsHmDqwWBG6rX4PByl
y61p85yDa4RH113waCbAKzKFo2I4OhUK5crhkOWIxA8ACaqzTNZA+MSHgbYM7Pnq4kFO681APpoy
OVc66T3KGnZ16t5gcC1ORcVvrCUqPa1qyKgisy3iuN6K6IVtIsjeDFepqOrDFDtkaxIRjSyNds+k
+/Wycqs3qUcPDSVaJ8YsrG0LzI9+ly7J7eKZpFZ5xegzp9u1pDLfMstEjjjQCQ+U/Z7e1EcTP5vf
OQzr0CacR6TqTLlv3bFCJq84xQqZbGbOtQee1Sh0YY+EFrVqpBgesvcd/aHBFOwxsz6KmSvZ6dCO
yxhmG8pQAsXvBx0iId1uxV6SZo9Lr3/gxEGeok6iNRHcmlRXRXeAYwH+ug8/AABOpvNlMCEK9G5q
75cF7vEaTua7lflOgwIkP8fPWzXhDpUQMSx9S7vflZ9KXwjrySj8+4LJoWUfzdyRGNFgSSnJBipP
m/vJqX/sEYBULX09nnC/EAjrE4T0nLuusQWxy2WhMTWfuqn2O83E4QSIQVvrs3Ls8o0Ol9EQ7qfN
AUZAqn2TTXlgOG221zX3YtVac7IQ8o4m/xVEJZefaOBgBS6UefohQc9Lne36ae/pAbSQvVFgHBiN
6C1ikbPpCsFsVi+uoLefvcG+OD3NEBwa5rzO3mXa6MsMVDP5uzjHdOOa5yt01UGAJ9OJnmGtiqBX
ET6BltiKmEgijNeQovNIf2W3+NQkotzCZ8FhsKBeVhbK6uhfOnu3IaTcuJMWDYrN4Ii6DqIv4W30
ZX0GaS9Z1K1mFf/ElGIQLihymTm8oUS/Q5XVbilTPd/0ODO5IzE0ZDHGpCjmHD6EOhdMNdi/cDeO
c8sKoZ47dhXcwsMAs2WAiVRx22+71iKbTY/GQJ9YujF4XuPdAJQ5+YODm0JNDgJCT/zkJg/KyLtT
tQ3KTRxJasNrVaMwnDzsUstdaYtHr8zPeNVKwNZojrwYrpR45bS3XTZTqepZR1pclYYtb0OkGWF2
6QlwFKPusjBNzqwQj9lMaNuobCRh5rcIve/Eg2IZazeJZ8OFFA0y+vIiB9w1DGa4mRCsY+Mgz8Du
gzIMvzw0aQDp4HePxm+9/u8iXN1+l+TvmQ7ZUVccoT3re2oH41N4M17s8J9jDJLraTymLn3p0IFz
pI3/zJPuaSTHUaGIY6lKkU6vsbeV+6oKgxqit7knwANKHMvC6rWDabsVMwg8gsL7qL0iC1o5Hz1v
IimgwJIs7QThy/RWxEyZvKJiy9rBJS9r81bkCcsRlYeU0f8irTjMhlU8/n1I2SfsIxSHwd+Xik4L
r45AyEtm7ZHicl8IUEIxGUCo4uCsRsVgnBZ+xlMzg55JnRnNKycp5vmVszPBF8jjU1xkd41edMdu
iO+quJAHKHbP9SouzbRvtO60SjwjmJGzkQjTQ77US9B1k6QJtEY0BbIAL+ztQMQtG2np19qrtUs5
88BN9Oisz5j3NB1juoT6NcxOtlUGnqxIsuI3ovaMT1n3IST3x8Hx3t36DJLmzS6XcCPqwp+YKh3Z
pDznSfE9MZAauukJXn59iHWzpdIfY38skyfJFHYrYVItY72HUsKzbKIYYcD8XtjFU2415N8SddWD
Me9jtgKVV9xpXncR4/I2eGLv5unFlgBg0hbvpCUwE2YlMhnqX86p5i3Jq3tAXBs7fzXQON4uWN8t
zYr9GYUlTx6JJKs9kbo3kRPB4nYCDeZ5kFzE4KmNEWNXGPAa9Z4VtNAZF1FSYffFCfnBRWglzbBO
9h1vfqMwq4TlCppiVmd6sHLyq8sSPQ0xfsTmdNdU1UdtEtTdOjca8qidWibCEfhJEMxGdbRnVxZC
8LWtjT56yERgN1veUAZdJa6NibnRtMD8VohCYS8yiyueCqT6N97kgdHg8oZ74DU3XksW9fpL9V7h
7Eh+Q2BUPBRmGrKwT79aQjwQqectZNIxeZtKUDeGQS0LftHGq29hdUvoZIj9YLkznoWOnTbtbE5L
gjeQ0uUKZZJTEm6qxR+RZW45Ak5pUayguireRBpMxN7kTDIxiXR1Z2MljPEd6sDah5qBo7SHjwEb
clYrlGOG+9mH0SfN8VOi+tus6i9qLIPKanEalqC7F2O4ijj/6AmWILuNGcLYRkfTiZ6GSB1Te/5e
iDbaNKN5iXiYcpQOZuDBJCMTZRDRswUeUi+158LhaaKt7sfRekyzO4IZiCMMaZEz2Z+tCrByfIeD
9UYlzjYJS9b91heKe8gWzM62Ayu4LGM0ZJifXPVgQOVwUk1+RO40BcDsL3Oyj7w+2jEtrzeJwNGp
OvOnSeIdbMUTawgmozmxWQuNQGMZW4hkv3PKQEJv6Qgi3ui+aB3fLlwypHP7Brn4k0xJ/kLjhIVk
eBib9gsN5WlNTvSHspIHk7lfGapbQ8dJvnpZBTJ9FNscw80oX1kN7KJRfauaSj1pmzPXDzP56Ky1
7FVVZ7zHS5jjlpO+4Ept+4thDkexJDj4Ul7t1hgRC2NA1ccEOC9P5qFzvvR6fmvEdBitHNl6ey3m
Uw7ok2nyjCY7ug05WdzYfXIc87XTAbn26jVyw8/6Z56tpyl0N5RTZzsE/8g9wt1rwX/1hvMSJ/dz
auc7wD/PjSggViusA838BnUVihi+TigKzHSj7sFejHPPi9XY2+Y3jKMH0G73fcV5UK7toc3SQvDI
mVqeTiEEBzZgRHSiVFxtM5FjP1fOwsvQiWXrrBdIilFyaoy3lIZ74/XGA9AXz5+TFlR8o/FCWK8Q
xz/s97Z1iTCNUcdSvvlmNbw7DUi1DEeocdOFPH8IlGfcxVJFFNjZy6h/TkbjOmXXPv6BevHgmFno
36etvVfRBM1RTi/gkY/lwlwYG5GvEJfY9UzXyXmAADalKdS6V0fnKRYn81eMpmznsD/dGvN4Xma4
pLODJYC5G8JAqqPW/qytllwbsmQX3Knc39NNnzmvNe5IFJy39JyDT1DeheDHf4iadumcfbomqADZ
f4h7FctDZ013OgP/RmjctRG99yw0uDkVuJW5/xzm5IdppgPXsP5ZZME1g28Np8khImFz4qDdL7zG
Jj3xtPywI/boIxhEllZzGKy1/1asb7MCymIZ5uc4+cnIzNpoGqRnO2xZ5tigiVyGmSUDXpOYcbCL
oebXegHWc8consumK30ntyhAcy/ZhpXkpbPGajeXI3im5tuoqVRjzpl4lod8XL5ibcC55CQ7FdEF
FuWlYWKOcvJ7qsXJKBG9MhmAbQ2asuLdZYQEQXKmW8ZYlrwwW7gobw8nN5Mjwn0BVU3NJpMm5gJS
MDvRkcjh2+vfnBSmINDEVmU8CeE6MoLY27A+tkMOF7CfjyHB9jwxsGpLxe6w1656Ef8UnAqBtOSb
V9nU8wrAY4W5NxoSGeANDKArEWotDlbX3xkDRnfmZR4tWJTvjW3TmJg3W+zGzXe0Sk1L5nj4vVB3
V5zIcWli7EhPtiB+2AQMwGzAXhkzY80pGJFdz1kaM5TEg1dgH5gTKj3q56aOrS0kRo5zSrnOlCfe
WCwKt2qNYWv7vRMnDGatU+mURBkIjavg72xJb3gkTEGFZtn3XM3yPfkI2vmtH9IQoASLkNF5kLo+
bKJweNT7iqDUQr6E9viCbBQ/STkiJYpvLNO5Sww2Ajp6OUqXzs8c+0xc0K3hhRtcojjbF0r3EGXN
vkgeG01/tqw6Rm8v36OBIgW6w+2SFrcJE0TfS5wHAoafRO8rpcqgwLO/IwoH3x1xEFUsbbCQywcJ
ZgFsVS7W7pup9jtGh4cxZtJoFHjdZs39ltUPkrO3kgEcrTDfC7WdrZa1YgV2oleEMrUYGWXsnMqO
l0sWL22FdiTN5Z2FTVor6iN9zpsuC+VXlEjB4LS05fl4sBwG/1JP98wOEJQ63UY4JrDPjGUKUk2D
ijBIkChtUtN4BIgrAxPC/NiVRzcFoyEJ/CpL/ROiFZxnb1WKc0S5OQPT0FgeEqKcAkpdCDICZKHT
/rKJgMuRWf/6JMaFBeolhufUteyEa22WWzIsQAG3QAFmD3kkmrEUFVS4LebuiRsKAklsfdmxejfp
BW8akB/lgthGaDt8Zxxc6Oi0hkPYxszK4gm7gfbkESuDzmNnqZsq6d6qlA1zNIVBlzlXp+lv2yni
IYRTzY+n4tYZ7UtvIFIO6wYwikeXFjbqRZ9IL50+2HztB8U6jpF5joNQzsm/3F7jR+N6JCCmuLCQ
OkfT+DxCMaEwWOlKKfw73fxsGWIQXHHQEg9KIl73oCnxjtvpDZusxG8phUVXsnuow5fG9sgYAjVq
tGxXW1sDpD/UH7pVnRiuPc5tyjHSvINChzs+RPcriXbBg8eqb96kE7wNHHjSPIWF+tWIZs8W5zYc
U35nEehOBKu0YP8Rxkxfy5qes8ETEwM5dK3JT6vs2E/OJys00crbxGhyslKbBvDF0AReHH2Zonyh
ueHZq2EDjoc9grkx8Ap5l4Jn2otx/PKYoLtReh9NU330+nt2KUuwrCstB7MhI4Nxa07jS+jAk3Wr
tdzK1U27Zaj160EppMsmAs3NORDZz3DwLCwrAVeaDZeP21yjOCW+zLEfRkYuGN4/TTFtpOyDXAzT
ZXEItNfN6duNjIW0U5rl0C1fKcteM8oYV9IRSOy/iL/dEQclcufQK28L4e4aBGSoKRBlxN7C5KX8
YiR+ya0XbDNRINjS+/R4/wa7PZtFse/6Cvys2XnEpCDtzFAoLGl/52jVvkqTs5viYy1n3u4uu2X+
9FPzDPIZ6+ONuJbLII59AXFR10mBNiOiGBk/t4yigkrXDnXK4FMJDo6YFbgE6jFCzWLm5d4MOZKE
sf/gkZygUm59k8fpMiL9UXb7zLzdOTiOQsKX9efwJ1xG8VAwznS7Z3prF7vhI1lPK3QRBkzBM7B8
GlOSqNEooZ812aiVBjNscHsL9+GYwGKywLWAJpCRB2wlg+M/qKutoSvKMfQzms2TM7dVj1FuY3PR
CDXceuTZ8wgydzRkm3WEZCvWRlU03CwxWk5hTUy5dfmoYv2YOn1+aGX/YpoNd5VJPUAP+ose/1ks
CBDcPoI9kvKU6CIUNLngmugYwAxXkNWUAy63aQz5HV8Z0RzoRUA9Hdu529NuIq6ati0FJoVsfCV2
zPV1l+LXRvPZwQ30yyQjEadwAaHG6fsgY1K4CyKh2cB/iB53DVN4S3b3Lm/6ktdXOl+CkJbhNKbi
N5r10e8IwSgg7/h5VT3N8myo2SXgBCGzkPlhwEuQEF4cTJ5IPtJBm3xOqT7IGsrKbix3jNmqkFyN
6WAnNkiXnllFdBl678xZxcGZDYSGaDfGnL+mdcZgpL5SmfXHXB/f9BH1GI5yL7tpa4Z+Ttgz2MOt
GwIybPMevjaYtSRJdh4kSd8YszWFhpojEYzglpL+x+8a7ehIuTeX0dnm0Ypl7euHPizObamThMYU
C54MHTFSh6HL+EXIeWVZqxamcd5vJcimqks33cZ9/9AJxT9Gm4W2JzesflMv6IQdhvt78ueeQAVD
k0k0ZBLIjgq9elyQLQaDXTzrQ3IcI4s5KDiVZvm1GxCnaf7SFdl3n5jvneBmE7n2EivGsks3fdiR
8yFNwK3p6EI7mFGOqWr0LSc/fNutBmhbazd5bUImJ9WwmJl3Mn2nvaaipyWTxqJ2Ou0pffw7U6JD
po+vjIl8r+a+ifLnZGk/5k+9HRmyaZvU3euVZ7BzV0fKfI+gM6aHIK6QeQsMig1iNngTrJi3XoRh
D0TIbgQBUs0PaIiuRmR+V3P/vCxMK0snf21l+twphWtW+PQMxZSeRh7Ts+5dliZ/13NESI6RA9mb
QJHX9QtGAZYA9l50hb13SFtZ2LT1buLtnXm8sRNra2CB2QO9xOOmfUduOZGdQD4cW0jOiRHf5Dr5
xE6KgnqkX970LaB3AVB/DEHHhh0kJIPiHzIvgpG82LD6vO+Sets27mdpeUdTNv+avLoI5U2+Klg3
yaNBUx3UTQp/LnOhaLFmrYnuaaLpiC/znuIa3jcJObpe31HOwIPqmMugWmZ4x1N5JCzOVmsqdWGx
5V3OSQHoNG2I6+ZewmDGlDWBtRC9SWTFfmowc5dg+qmcCQkDTb0feKKxzgZb1uG1Dy37u9ayn8y1
f2aQdkmHu8dl1NxdxwnPg5eaD53GjGYNClDouH0SN9jLG8ummBB0u928yQfXCjpVXKlM4FghM2So
2QMbz4nALdcfmBQnb8J3vsgXCBzULPECB6hwwgfkIomqcGl54tzaMcySfWIbTdBMhBVEWBWJETY4
ewcDXUv6aQlFXk1CYLnXjhuz7LftUBKbt2B10MBcA47BrMhWhlJ/Y3TzvdmXELus8WPJqueEXJEv
zHnxgYA7pjaE4HLkkv0KyHYpOQc9cEO2zltCkOkttqEoGHN5rvLpaunWpdfd9yrXN15o/suIk8bC
2nuBioIePczGcAf5GYKJXusmA8KRKm9kE79g0jKSmOdDHn/rZjbS1b8hDf8xLYYLiHE+i3y+TiM1
pIp5bAgjIr6gBpYHHKzI6bpbG1Eg4gaQu69jYzy6tqbTl8fQGum6wqgC1WVMa35YYwTwabgNGHkF
VehYAbmrr/oMe85mNW92eAhQE4dshbqWY6TLmpehxchi8Jxr2HwM+mfZzsdokWrrWsvd1LE21GNy
gpFyVBDXyp0iom3jpkjzE6TccLtelzivd3oz9Rtdev0Ob/d3PvBE0mz2nhqdVgJgdDEAl8bDM/Kp
jd7xD4ap/mDzC8D8sZKjkIyOTaoZ+xA2s461YnmrJ7hWkcncnBLkB6wTxwN9x2RYiImGTY9kJFgG
FAp69NnkDPv1RnwtBs0skLuHoaHK7Z3bYYK/VXXLwOiJPRBOEPtjYZQclgmcFpdxe5KZ1BPd1S3M
lucki3AiojAb2ZkGhrjYOUpNG+XSGGUKcB5DPUdPbTJ+aOPnmbBic1wBKsymgxbccFCb/XeveeGl
tT8qxRTdNb2csmT55TTpbtld7dQETJ3xbqL96/lD3ucen2nEEnqIDMu3Y4/Gst4ZJQIFAexkXrcH
Uhn6eU6oRHPxEJNVd7Dskm54Huut0+Wgy41xjy2t3TWam/F9URw6ns9bEWYfgxkRBlKEzFgBc9ow
nB6rbA9ie0rMxQ9DQIsiuS869dM1eoVhG+z07M2vcoKYPtnM2FIbiFyExbc341WvU3cHVrSAIsA5
6xRhGerrAPXT0sbXwkLvbQ16TFiIfqZ5n7Aipkwjc07/OUtZPsqzpqWGLwf53nlAzPJh+teJmWEs
F5WGL0GvmVVCHw3gtgAF76zD1NgNPYGd7AyE/lzbxvqgxeeQgs8r26xiRNCf6baMuKoQP62yiQhf
Sd31ZxdKlMmifluTx7Nrx+aUKvs9B+zBIL69te38SPTsi5ayqjGtHUGq64ATrJxjGm4QG+ld3QHQ
NhmGRKjn9gu0DB/fFgdStJvWJQw6UzZMbYcv1bvaLhW2PtI2Ctc8MBPXH2adFSpCy6OTdeGDifcF
MTtkMrcE0C4bZ1Ma6AinmfEalj0y0TgzU16YaqnjM55rtt/AKvw441HJJbQYIb+MXjp+MbIJ85g6
mLUE1ZRPz6Wh/1SmHu4NQXwGMLSZ5yWvXV9RRC5keIE+IplYS1lnK4/QQiLsfaVRvd2YXJJZkpZb
W83NqbUhn/59+PvSrdt6zcV7FMyR4U1bLL2dNWLnv09xbrWo1CtkPAMGAmx2qFLbYebjEgn8mqFD
8666CnmiOiOQ03ZpZOJmXb/19wHpOC2b7dy4PbJ/e43L+d+HeA3GSf/Scci1PmB7DfoVHYoDGjDo
32crIvR/X1Yr6MqC08wTcCpONXdo9t+n+kobndcPYRGy/cZ4SZcKGvXvg5b8/8/+vhQrOJV41g6I
3VGreN7UBfBAimc+/ftAGAT5HnZ1b6/s2mzN5kl5uPkMLclKXnepfx+6sGz/+6wQcjC2f9/EZKcQ
8q5/KTfMhh9o/ijWm66N3REW+fR/H2w7oakez1YRaxh9zG+ZAzj0+AlpM4zAYyhGgSCBRoaa3vJD
uANvVT6RNsVmxC4qpq0K0WM4ssRqXZBU5rgQHLC+Mn+/8N9nlDq8CF16p2sOWAMsoUuUA4U7Zdi2
Tyhad64z3RTruzvYL61CNBZHKPFmN/Csqobhn1lgASKbNQ3hiNDxb0aNV11PSL743zvz9279fVDr
+xZ2RDogPiLC5+PvOkhmW257w/5IFTr88kb7tSNmERMvkms8zUhZN0XVsJ+jF/9/dJ3ZcqPK1nWf
iAj65tbqe8lyWzdE2VVFk/RtwtP/A7TPrvOdiP+GEEi2ZQmSzLXmHNPQflEQ/U12nYLXHKNrw28Z
lbbeg5/C11VO1Of4fz4Xk/YZacXb+bN6PE1/m5uW5TEJLBtJL36C9FaqBT9uftgTBZo8lWlfE51o
fz+Odeh0Hk+388OgtPP9vOnTif1c2ggLZppw5DSu4CKbTtjpNLX00SHiTbzrNQvPx8n0v+fVfHL5
IvXXEOyO3CP98mM+JZtOA3mbQ3zRZBwjuAp3AQKHzfyRujOBd/6w5b+XxuP6+Hc3q1OkqogwbL7W
FFTAfn6UByNlu4o+I8IISqJlXe0fG9X759H8idFNoN1b0cEPy2bcJ0yc9oMU6JimjbCUBokgU5IM
XQwrbqCEXVlGt2ba0FZoFy6EnLXp+KwbB5MowjLjPgmuKbx5Q8yXq5cxjWzKulFJacSUo4OV0rOv
9JCsYx8N+yY1jEXrhQ1qJnAv1byhvh/Sjj7/fb2GTu1Jb+J6N//4/IQeusRDZJQJ5p+anyiGqNnG
I0neWqQZB8vwrr4aeNfS0WnTUhhOMw6RhIaqxgH6ajhpd5lfEfqVdzWN9gcy8ClC6T8/mbawwoOC
0XrQk2VB2flmKW5ws8teXVESah7Hek0GN8XNiHkpcx2tN7vzhphheTDgz8w/Nf881qP6MnCTaP99
1eOleIyyIm3PYRpdXTW3D3HZmleSLTEmYItmnRyb13A6NuCDXqU0vZejmYSwcZiJMxBWn/NL/r7O
jg4QIJXL/Iv6kcUxJ8C4QvOBfldeo8LSH39kfgEuHJOUxJEFHD5JRkH+nGoV7kZJAsJTEUyiCwjR
xKu5T609sleJSl7VU2IJ62oq7b4cfeM4TD/L+G5dFTIAFilm3M18bN5w+7WY4lAI+HtMG+LkOM0H
h6j0d7KUf6hFRrfCEcO1KFaSutfNhbhpI787g7PVr7Y93GOhZoemCY3rfKgd6Ao6pEQtFaQe86H5
yRjl+s7WWQzMx+aNZww1X/Z/H1FK1nwBSypTJx7n70uzvobuVEh6+NNL5idiiyyqxjbf//71+ThM
oydROYSY/PuuPCZflKTpy8+vGKY3nzZNtW5tBTxQ4ZRXqMuZa/mXYtpULrxak+S5bsQA5Aa9ddVy
x7qqjMiL3B5KpIccA/9kXWGcy4lUSidsOjZvPEgRhylzHXTE39MrVqzkbJseDbdDT2HqSZSts1JG
IKVlRzokcvlXacfxQaKepyuMeKB16A9LZqKwvftrU97NcLxXDfP10ZFLTH8/60Yo13LaZJUM16Hu
h1Pp3L/OT6g5Oda6g2zHQkeLo0Em4iRlt5tf8jhW+YeSNf/1sRcr2o2ci0Ovm/qGGPpwWygEbWA3
Hs/IAp7GnPiZqdMV5f0xqKyf3LHe6pqILZ9lViwjlPc17XRxttBiPElFi5Ze3b8auKvHSHuJO917
ykt6sVJzXwvd39YAU2ufN8yo8WRV9pPtoCSpvVOPP2nA6dbI4FfhwWqMCida1rn9VJKxU6e+t46S
5pfft7tYwzBWRn711OqievLy5FsKQkZx9Wa6/G2XiQoIfBdkBlUvuyO13i9+mp5mbI0gIvoD8TZX
9Imh2tqPTNYLfs0pleNXoJBHyrV/GNBwlJh0eThv7MZVmd/1jrKYH5rT/vyMleSghSA/N+Iy1pJh
Y36Bl8T+P6+d9wst0YCa8lPVv4/8bBz2Y/qLfBLixuYn/+e1j2fmn3DjeukTIrkrFQXq+t9XP/5o
C4UaNc30u/lv3pKi8dfzz/3XL5+ffbyxEXCD08TEFU9vicKm8VQNurkcXP8/b3t+9X/92scPxkZT
LKsiwvs0/eTf96v9/d8ff/Lvf+yFcYVl1/v+e+i//rH//aQsdXC3JmlhaLX5Dv7+jIQOtsB8B0hz
kPfSsuINKHerMOUtL4ruWYmktw0G33kijWBi7JpIVuG5xTsj1rpnU+2LW0c1ZtqZj8ROJTeFG3YE
c2KkpFe9c5IOXULNCHIaunY4FHl/NYZNS1jHm7SV6oyYnkDgWDrPZtJRhJh8sgdrrAa6QGKwaIZG
VE0NluFD5SE94vVLxRy75/lRkKHfpfscH9C3V1TZvXatGkr9bLPCo7wFeIaFhsayK7O7u4eKdIr3
rhING1ZBlLHm9t5iREq6mX9q3ihpthS1uXNLCKk28XdH3aQ74znW3hKdOFpcy0+l5pIEY1nUtzP0
YKFJoFDnyXFXAp2Y90hPGGkgoDXJaoxqAfCBSwSje50NGSbn6ZGSB/Gup1/k09tzPdpL7XNCWNcd
vKdG5NOEK1RbTHlYMLh1Dj8Kv/8MU/55N2OBr6rIRQur9g9IQogC1CvnLc2cDe5V0uoiSbhTb5xo
uQYL6DrOp2vQJ6YPnJ5NYSs3JfM+ejoLn2XhnlM9efNdf/hhxsiAaG/cPZYFh8TSCyqNhXdG/4BR
KVfeKOk6t3Icygs/jE8loYjDeoAymzV+6EGKDcgvjXeHEWhQzOjZUzISsbN2gtpqoB3cyW+t0Iw9
5QlRdwTIlJRPGgG8sj1Y8zmQRLTuOQ0pJmJ5v1jMSrcFZT2gPuF6fpcQcRajrhON045bRSrU8Sl5
oZatsXRkqv9SgCqYmnT9KSCYdG8ParAwU+2XsLLhSs1XPjaloDJHZPqml/UfaFiVgV5dOltHpQST
EZrtj0MLuBz3haMMm1KV9PEdJwbfWzf4ExACKejtPaKlzn83yrRb9fU1zZNFO2HMGoAluFEiWgvT
btWoJmeUJ69AMCkqFK9JGph/cDu9wqSoP2iCwm/PimbtRyQi5PYGSoNTL0LpYiInjPaoY99/agba
tAT3YLvXWIkdfNvwD03X+o9HwvyKs145hmIojGWJjI2II614tiYUHTLv18pXvFtJj4VLCEmf0tqQ
PUupYXOImVv6vmtBrUFQ28VuutdTvz9RgKjx0vlrNAPNDqVQ8c4HBveaIEXd5L5ZCBPmGvLvXknK
W20U3+4gwneoinKJLDq+tD5CO6ugDWYU8jtC40AkAYCV0NbXZl+UFM8BrvYhlUS9pj9gaphhopo6
yCBa79IbrLPEyLRNnXbnY2BP9l5REpUx8Ugi7htm3Xz2HoD7hAneWjCjYkwJQ6pmFUFJmNB6goeu
/7VJqkvgFu7B9KhNptKEaDsNI2XEFZaN6jWx4+LUlcEzEQIEQ6q0uQ6DAVTcIA32QjCys6dJHK07
qE5vSpTfRIQYGdqjD2qo/dBMzX5vzSJbFqVuXKrGInwgELAddEC0hd8eq1iyCqYFtCbWmdhoI7Tu
bpgHJxw7eG6GXeaFn4afTJaeZKCZU5pyPtaqxklrYEysmXO6t0BBbGxhQJZ4G46eQd3KtFx9H7jE
gicT4ib0f9N3cc+NyRQFRFLITMhxGvhjFOtNpbHuvlVVKxcp/pq1nXMswugbrXe+x4QHmkUJuaBB
I/50pY8ck9LHzahQ3LKoD36oPUCH3DcoVNrpISy4K6q2+pMEX5xfStjcOvNejC6nrZkIxCZO3bO6
41vDMoLpV7N3sSGaaVBkXtt0r5rwByb+7vdAugaRplqLuIar185JlOeWJXbzFT10erXFfNY9yYmr
qafwClJ4tDm9+uUQTRM4tatu7sQbyNOOMmnno0eadnF+WGdWBRcv8Z1TpATFK8M095iOSawTqDtA
0LzPzLrXo2PeDb/8Q1BRZgrtWE9cA8uCla0VXXYqp11n2g3VSC4wWBBLlNvRGUwSpq5IpN9WthHN
UH0NExo1RG9Xarb3ifr7PJNrIVUvFNML7gofPiUqlSGtzfI/6Fcm8R9C/KfIiqkhYFk7+l4brcOu
1u7eKAzigoN24deS8DEjD++FNCIK9V7OacpuhObwoJLFBsacy1vRFppaLVzLmoiRqhNtfFX+Mlwb
42VV0+c17SkFlrs2RI6ESPneFCf7k1taWa1U3sJCc6r8DGRCrp0IwTH8etl396gB6VKoHjBw9sKa
9qcS4H/uOY2iStwf43sMjH0HYy0A5Gk3n6VVnBxTQKEX9H+zrOO/5sxfcD2itZ1H4HTeej3REz2V
0cdoiGkDtXZi3MaB/odBqNqqxup4CwznWGJRfSOnDGtViiN33sXZozyhroSKFXPlzsNgaQLpTDx9
F0e5eyZRN92GQ5jireiOeNHUT3AZHn/FtC9jYtELMGpLoKYcrZcMzwM966ncO7kfbP2fR0owyAXm
PxCsE0LKhZm0rWzaE/FQ0KSfD5JW9R6p4UaQrtdbdbvW1JBZr5TaIgywWIeZk61qo01fMmTC0IHt
X71LLpAWFNoKRUVzLdAroUTRX+c9tfToIa8VqamvfVqlR9uiIplPGJdGwcfT67ife6SAl9EeFmi+
ho+mQqmJSLrYRaYa3mPVIYB1iNexVDdmVyMDn++oCkvWLqc+MR8z6wKwYD9Ut06E3roayARRwBT2
ZfqtdfZLbvbJ3iSaYp2pGGnKyoZgadvGdd5AjiFKhGITqimOhRIjg0tW8zwpU03D2epaWC2GuMUp
r5GLF3YJkRkYs1dyesu9nSMxTJhI4W/UrkaA6Z5zxv5lD6Aou+C7Ea9JC5gg19zwqzWIQNXGKH/W
R2ntIb7gDZzvmD59BxLdvOoGvdRbz//ZvKupMEQbxwNRiqhUZQ15N0Lj3TJx92SwlzcKkNqbo7kU
nNArLyIulReygJumt+9RZXUv/NFfelP5x14hajkSkds99yIiEyVw61Ph4ULLCsV58XSiHpooKy+E
2aLpddrnLPP6i86q/FUz6+fOGuRl/oIbv3/OtbE6lEl5BVkbXdtAMNXpnOTbD6mMmpn2qdsh/jYv
yg6ByisqBQAtYeMgn1oaCQqjGdl4XXsIjET7ahzW7qHidkg67OzDL+DISzcXW6Wqs4+au75jMjMQ
XqrenER7Ng0//eAm4m3SMlkbNqqwCIkjgXb1KjcZZqOsOIxWvu4Vn+DFvPvubHRBTQfnKst6UtLK
wDyr2B+pyeBDjMr6eVCzH55HgQ8xAzRIPxdnGMZvlD60F8CV4QvoJWXasfFeXSAawQdODqgNm3tX
Zu0FjU+MDuHaV1Xyu0xuPqaj3zq/hum27r5CMV3aZj9ZlqLiPYhUwkVSj47TtFszCwAf0dDzKrHB
Wk0JKqz0xNF2RmIPE3yej2EnMj2b3g2s/EIjn7uIWYvMu/Nm5ueTf4n50q1sUJ9goZtKOiel8Nz9
yCwxQKwOy2I6RjYodxdutKeu0vEqCaFATarIj8SDvnQHSLhPinKHy+Jc8L+yZ7TDa2I6ycGhtHBt
cX7sNW38opSJl6ao4FNPt7r5fkczMIUkWOBA4cZXVHF9MMrgVVWz9pj2k0J3ujXp/3f377NKeGKO
86eTsXyuR7faaSMdngJNHdV06HrzaehIlUZ/rBHuG0XO0VZGkswi/awXtK3y+ZZehwW3SnvIV4ZJ
DSythvjNj0mHhvkRNw6SULUOqcMhgeisOD8bY6Ezf2115qTUvZ9EDtbpga5TcyT3lat2VA4YpzQa
bR+iG7olSlt1Z0y7XWBtye4enzNxIV7IuWQWqxDWh8NH2osrt76C3qy07qZuvEvEaDj4gt8o9EsE
oWDJ6qjKkSRDPalmalkj4FDU9Aq7wSk+I1XANzG6d8vS3X0a0jRPZVaupNN0TH5z5UT5fAPkobrZ
MYH3dbYOSHA7R6UDgcoea+YULAzRo6JbNwF/anmgnRyVjrqSBfFLyDBFII+7BjGqLmRNmBftEPbr
uFAXNpSvm5Jy3s0fbN6GiGRJnVjYWGSXQV7Jk6MQXUKF6QvhAHpi54cS+7//faAo8qu0SvM4/6ZB
U98zVeaHefyqUV9h+03UkxBmgOMezxTBGg1sgqL/gU6ZUfhZgHVcosQG4OVWjOtx9VIV4oWFOhG+
06HeoVRWWgZek+lJWRctPBpspPOzsev+JEkhWRcBMlUxERBTFbFFr3nOcYRJ8kqa12o+bk2DPCRr
77EbBNa7StmAynNLhiSC0/lV7mjmqxxQJmXNplxXkUWsc2d+BEBWf6Ujy35tugGT3FVlFnINzN3b
yE6t77wV33GqiU861tQO+ypcJvFg7mRcoR8JPFzobXdOdD4KOkNrk9x5XG0A1D3Zel8deaWx6dyF
G7rfXe+tUsXJkMKBRvb1uP3tKUAw4sb6IMmhIDAMQStlDSbEfbBpbCXGytj2xwn+BC2KxnWCNgF0
UEncB7wbkGmAFtk4SyCyAetIv3jp3/XIoPDmuPXFU1q08JXpUnHM61NegNsItdIlgdbR1xNRLgFF
GQpNe/Hs/pMMee00kAjyMkA8WLBm97eqU6xHzm1ovritbMnpKWppv6lCYRluxndfYDBKR4He3jJZ
3loG8UvzS8ghP9PiDNA01vo+KWV4x23MFNQebvMe2BH8Ky7VzI6smvmQWXrh3ZR/gulFrlDHaz3q
CKL/szzlXwDdqmnAf6fV6oj8eV1YKIoTUZBLZdhMsnLf/kkBla7ExPhTHddeKZWNw3HaHUr0QC4s
VJFm4jN08peWHIjgKQBOwwTvj5cHH/hDjqPvyWMqcvEq5wpLotcV863WxsMP1PdxYSWde5IlgXKM
wv5H3X6FUau9MxVk4c1X7Iky+mpa5dKlWfPq64a6LYv2pe9sHHVlhmZxTNRLlobqopHGUjSJdYcQ
YPGN8HYCVSqsYlJ9MZJ/d8U7BfGf0w4cy9oNGhxhYBZ+2uV3XLIIAAimrQtueTjURfRmhv1CabTT
yMwdlSCxNgj/jZNr0JsgSJf8ImQJsNbCCalAhslI5FnUBRmi5QCGlhpE2y5FFA4n1CFKp5AnPyfz
qmkLb51IxTkXikstR9dfi8rGBmAy1ivOpHlKq/aK+wnBoRPQ/sXZTz8ApZMo9Q3zXnlVmKtfpdeJ
rcxI7VELw1z5gctkw2o7bu/KFufbRPIbu0bdyrH7LmybhXQw6iCj579EntzK9ANSLaLGD7cGpxu4
KLzy0g8Jjjay/AP+Sd4ZCKXrZp0yFHCKWvlZa3qDjnFzV7Wi2UEBs9ZuHtt7KkMm4ri6vnXqxLiw
JhvoeMfXWq+gkCkwaKz6+bEB+I6pVgcH1Jtltc7jpRkRO9E1UfM8b2RSECApmnETZslXINLqORAJ
1CWj+A0m6vFgOhIIiKWjHvnI6fNhzSIx36o4Sd/zfpu7HusvFz5HUNCc0CoeSc6pvGwudeXkl06k
DRQuX/3q+T+2ZKUSqhYHxxk8S4AGdDFbHyEctNEZdMiJvL5wStqjIKXwUYH0rrRLhLzM7nzl/Kie
NoWaLOG4oIXooJGxbg37NWq5DZFQE9jaqKkryhyPRh/sHl8F3udhFQWwRxrB1MVNtSPnbbLrmY1A
PWT2G7RXagXDrU6z/Hn6z3BeBL1qf08PcndwvgPRU0+DVCjb7sW21an+2Jgbo3C8t9AYdmqd/erG
2LhqWpNuag8SUFKn7uJBy1QC7j9OVlzKGiXDDO00Cg9qWGodwm/ElfKMEhCl/+QXf5w+mZqcykhR
SBUozm2oiUUC9PUABdg7RAEuwzmNpvDBObaJFx4gx6PjyNDfiL4DCKLlZGnKShCy6Q/DVf2dlMwI
aFeRT1uq2nY+DYYBmAICo3CFyIa6B5WReaPBvUHLjbPLyOAJ099ZB4YUz8Y0d/eDCp9ww71Nt3QC
pIZlMEEz9bRyNxFUpXVC6MkJVB/SbLTdXlKG/F0+GokohS7ILRSW/7vp/2DMCn9lCjKsokaG9cgQ
idHtVjiC02Ur4nxL6tFNajz7980ZKcV7Al4fwwDkQFVd9BE1J1F39QHEJOt6K4q+XO1gKCjzKgEH
tFGjZzy42jM98qVn9enZdeVLm3bdS2hE3Ysgegj+8t33jGqf56yGCKFImIEaev1Sqdz5NBuDShS2
aCSny4h2uUZHDHiTWU/CcHPf5ZIowBKjQVunDBUq8t7AbdXz4x8zWiPc4G50UHt5clMic9kkHoK/
WGDayBPb3ZjT1J1qSEkCeGqeGgJ8kNvltjip/bZyoKKC/LO2emIp763ENMXSZTeUE/24TQDB/J8n
Re79NEbVPc8Y2Yrpx6lEMTwDLpOeKiqKpKPTNdUiB+sFEilByzmoCXkEgX6dv+kYBGujipCmW6UP
hzAv+70WsziVUf97vnIygx5THGe7OnC9U2nGLgQaVyDIaj+aNFe2RG7hNfeVawsa4DNhUMJVG3pX
PFj6xlSMa9GG49KYlvmlStSn59MG1ieCdknRdYbKM4mFvDIPXZBMSTRwvH2tUDH2pIUXKmvHckd5
PKvbiclAxaLrJ5wIRwJxC1OHMxZj+VJxzOEggwDnocB1TkF+/OlSqXpqR1TriptgPG505WA2xbhy
Pb28ArXkK8RvEWHJAUic5xrjoSt+/30gVqGv02kUxUfsi2BVmCPGcU/9JbNoWMXIBHbU70uGuLTd
UiKqn+fVezyFKo16DYGopY4G0RK5FpD1pwSDxpceRGvP6M0/nGN7z07yjQ0kb2V56XDCdxU81Vri
/mSyTeQNvqND6BbmlhlFTjfao8XIHU8z0WV6Tbt5jD+gAAk2SK32zSHZM1bF+MO3iUQwpaCq6kuf
pr2KH9+0DIqAHnERmY7ByfDuTYV5op8KCdRfW9SUw66YiiMkZCyrEgyEqEbAkzrnsROlt3mwL6Pg
lteadSa0a7IEV+l3LH+rqlr/LNCRL+FCLzrpDxALmUn1GudvQTwMiKR6OV9bAMma5z4hJVVzohbh
DTq8CXTMckNfJn08kneoEBxJELppRVQTBjWkuQ4fy7G09TxSONNY1o8jBnfkt4+wmFHKPyrj4s1U
5XeZwP4GCtgv/HDYgPlnvqPkyXvrvXWpO27hZUD+1H25z3VsbU026CeAB7gPlf41tUftHbGRtjTd
oDxD2GyhWZWnFs0SvhHweTjWywr4VeAvZG+P2NvyFxtE/J9K+6JeZ63hmeYrCQL3RFF9aU2pS7IY
0pPRoTHtSS2aN/XgeAcqv2T6WgsQBdGlttLvx6cclvppng/UBvrVvgEQQQXoF/NyZZG3cmKRd9px
sBPS8wICR+Ci7yOde9A0x+zou59qZPGqCkCmKBT12pGnsBedebCHjup1XkT9HQ6+hVI1rU4p9tIn
InSGq6OCAkwJ3M6dxPnlhgbirEJCRk99CBZBcfdJOcQdBVJyQEuFogsmr1Z1C9zXAZE7kG50bDUb
mWFyHfuEYMMMh7CLYb4dGnXfhBJGL6gmrHaSEbNsNvOoGgeQwnRrPHlRrYHHcRB/BwacHXf07iOB
K2jS+7tie9FmPosqs5V74fTIIekAnx/31ZyR8iQFTQjAUt55VIpfHvNyJss9uMispnyfWnuHAK27
yPX7nP1j5XgdE0/cKi+5xQbNmtCpvevjF1YR1ZEgqtYa0aTLyKZ6RnHDWFl2RVG2iWngFD/iKDi4
gdbuMscMTlSuDFS6TFYwiT0JO64vrWvLp6b1MQmRB+RcXG8cKZa+FW1JIsGY284ShAd9tGky5faM
X8xgSAW0U6AkflhoVHEdbMFl+R52OQE2UTQsQZ2on6xVv2OTXmqeQIrC6vfs+rXHog0ScdJGe6lZ
PWIvvHZ5GbV413gUG90/j8J/H42ITaSam6///9f2oOjxjuHSqhiQ5JhDC5jCDegiKViDqTfPoQaU
kmEiuvc6MzayTfUdXv58rZuq+IzGlnyAoPvKWh1xfWcqp9I1yB+pQbBRlzF8TfxoErGLJStTdOO3
zEiCD9tBzxviDzyRh+evKRSefIzrO8Rz9E7TdjxbDfRxUcfNixnmkxAEnNWgEHVKAWGdTVqped4/
bwAv0i6hOgqN5dsvc77ZhKQfK4b9YCogh9GtsLit8bsMpkqq16TDCdWkX1FTrVaC7CDCoNmUY9Hv
7NJwy00YWyVwZzjt6bTGTFv4UE014rpPC3iwEQWWQadIRB9YfwpZSwJJxTWkgazdJ2mGowsryls3
oH7GuhJs5l0YUAiZ+N4jVq+EaPkQox3axqoxRF8iYPrrKr8esQWYoKqtk+s9ZX88hANGpYPVu/6h
8KemPxr1mW+mukZ+mh/NG58iKeHmZIaFpRmtdAMonjGa6l7HEjv/i/NmSN9om+UfsTYenOm+ZSBo
zuAYf5lgpIYAkMM603tzqXYGd1A/2akEl+GtD/RDN23m43X6T4pcFhr2mojikYIrjVvOIMnig9Nq
Dmibp+9+0X7ImuBnC46GJczkinvLAmfc4l4TAQ4EHW5ESBct9z30ObmdbzOKxUdZoiMXClYDMFvk
Lkw3mnmwkKH39ninRkXMEzmBLsQGxLltFR8GK+V+KamCV4kOoYsN7jrtUBeFukrA6APdFdZNwYJH
f115CwPCQYF3QyCfdvFS+kva2dZK+rrEwBUZ2OJGlGnbR9cHSP4uQlcOYKWGBeTMPSuCqyLiklOA
SQ2sz5zqwF8Fh8ktgTf6YxYi6OCzMZQAzQplkd6kKZBRDEw7yc6OhZO+KK4VLsMhQaHekPAWeWa9
zGr3pvSJ/P6/DwKmTqMS+keTTAsavhgv5+KUruM+mBTdZ8emExCo6aGr7EnBr8Eys1ScJcrcV2/D
OtoYQTV8VHgLDo9BstSTx2nlqAb6r1jl/Mj8UD7Oumzs5aKpsGfJNDnIskhfMz4oVrymQ3SBeyPC
Y6pf0K12yjLeBgWWiTA0WXwQFfoU4cFcZ64sLnONUskj7azlNO1EvTPRdKxmYQmTvJVRucqbzxJ6
FwN2X4DOyyFVaZTZqQf6O/BKrKPKzF7GjvOujczp5y6OwWT8GtU2rDevlytr2hWhulfr3Nono1Gv
3O/MgSZsTNMnx1P055g4vDIzdqPC4SHUqjvtwq2MC+Pdq7NhH1JZRD31TWiJf9DrKaCPrCMe4jcE
xxxR1SBJkgpSkpMp0aL2m5Ue5WSW4PImlt4FSZSpbrC2s6g5+QV16pp6UjDNk0AftjulpJXIIgRI
iT6hVfUQ1z9IrT3dv/ysRvg36PD2lHMjnRhcZVhTY6RAn7krpadFi+mUUtkj/8yIGAYV+jnFmBkX
HU8S861pHJn6zo91eVikDu6NOHsJWiHXTauyBCqNlIidLFiiruc7amra+oNqhFtpe0errJmPEApZ
TEkpFufWiUHjkNVxDqHZiHz8x/BrDPBdECm6YU3orf4671aho68SMAZ+VRb+ArDHMaMvv0VZWG6y
ulZPVAf/ecRJ/s+j7CQNaJSeIujrqqhOsEp8mpaCb3HaZF4JYSqZJFpRmR2JNSkuSSleVFVMaLZm
wP0e+v2qn+6Y2HLBxqmk4z4+oZIXLRwNfQTQFWVpemF4zPrAZDWSRxXvMxYnc5rkzbf7JKT2XhTY
e1sAKcLU2jsO4HxSbsVcFs+W5m6osYnp03l8RFloHs2uP3RF8jHEg3JJXKV+E9ZubvegHmvP+mH0
619aG/nYBhAS0cHPtQVe1SVJlhA+lFyFMZFGP91U3O1u7RRa+GVVLP4Rj6eHXgrjhiN5g36cbhST
dtUwzwXYXpYf0WhQ3BLiRdHprllpg/+tdbp842iGuSNP28ebGdmLZloplG3mbms/xXM5z/ho95+g
UJSbxtKZXHSx8toWzQK7JdXdsaLh5Nl80twXbRmae5QRyMUklRXYZH2JG1WoXxPZKgxWgaOrX3Gb
fc4qjsbojTvRCq6lnB6LwdzrKcj7mXL0sMV6OGVrSEdeFxrPnmc3W+bi8ZZ1XUbhhwZQpxBs6bdy
qWWLuWtNsmN6nR9lEPJcbdWMNvNtwX2lqFhiU/6zzkFUvOKot9501QRflJroszyq4iANWobxdUfW
1Gvgar/Rqe4Cg3tBUl0hilLDMzLOrnlV27pRsw+SuF41zDp2GGNK7IZiM0tFNKquC+rYG+YXybNG
5MAispPhMx7Fc+ME1ILjgTmFaFe03r0dKgaxkTpG3Nijx+n103qAIs96vk7my2bedV2K64OZrS2Z
KRd8m+Gl7UOkKFCLoJRSjpyWdtXU8nZzP9k8+uPVgFkwMC9+VurbufTeO9JcY2ISq3nXDUtn3wDh
IN6ce0M7/CK/iYjsSTfnxTGK7iAyL7Gv1zdV9T6LBKFuWik/uQMc+oqm5vRgGN3hSsiCWIyq6U89
cMJNpkX/vBFLkLjbGB32V1C5r3Y2aG+ysvUV+X32QRhFf2qyUcd6ChndKGhVKZrjLRVdiU6+1WdH
YE7PqYo7XFCFflFIBqSokZEd7Bc7WYdTdR0VRIXmh7CJCo1XTyFTCIdks7irb7reIdTQKVaC76IC
y2/ZgAhO901j3uabsMhR6tRGo7FAxY6Z5XkHRJ8LulbqA9rs5GLSYoO+bXlLfcoNj4hzOaPEhF8/
luGKKzPbmWGFxEvlslXhW1+0mjwyVarN+5BR0dTVY9kp7s4yc4cUxEl2iv6DopDakiplhgfXKMPz
fJ8cU6RRmFXeawmVdb6grBLCY4294S1wDFKGsLqGIzBNMV+e04VaTeWUxwBI+T96tvRW27CclIv5
O3Cl7i2zSdI3AgVcEQ2YITKy9VdE7NaRCflFa0hrlq40Tr3FFBnbgvpGS9PjDPNMxNnT7sjaN9AQ
XvFvRQQ5N+2STLmRyqFDlXpatesM+5vKaHF6T3W2xjTeB9UMd8mk8dOqKt27Rlsvhc6QWTrKeCGN
NbnEKufffPHMTwDVhgk6QJDUaZ6cGgVaxGh6lHw4Gbo+dl4bhRtGmsIXcSverBOYVPsnDQYBcQet
hWgYui3GfQcZnTFZLArEii0Gy1PLtJjmWLrzyCV9crWqJG6bhgGyv+FqtTBoRich2UIHY4fUgGcn
lYw/shkyWuR5+xl4QoUM3ivX5v+xd169jWPpuv4rg74+7E0u5oM9c6GcLcmp7BvCLquZc+avPw/p
mu6qmkbPnssNHFRBEClaFNNaX3iDqY8YDsCrnfSkSOl1OgdJauj3NQLzgRPk295wUAeH47p1ZM0+
uCbI2ipQymudUR7xqal+KQP9GfOEEadVm8iEGxSTtT63jsB6jCJHimQcVIsOcgFhanSGHKhuGr9X
N7JSeKfOS5dtUMsz3SNEUrHfW4/1QNSUMvdZVe1ywbTtb+Wg0RZ4yATLAh/rk+TCG7OtdvsZsaJn
CUksCj/6Wq2gg8O4VZXWu/vjxc7oaPdS/fHHKkhWq9xv8oMVIZ06hWppSxtTjlBBdQlnFonlN2t/
4vKO79zpXZ/QSQkCuGzcHm1aIClRlyjntfUloyINYVprHhTK6bYizGtpleHWb6xiIRnweFsL+DQG
4EdTR114XMKDDAOPBrJdXRwRzhveSh1StonU3C4JC7znE+lZxx736EAtmuutmXGknVgAp4CyANNy
39YERHDXlQettS2UBQpszCRrlpH9zjuMHGef8YtJ4R81rd8+cVZ9q/jLUPmnDWwrOmvbqOVGHbtL
CYH/BnHrFD17FhWdzmFO2YdEKuvJmnjpf383aAMjfy1vgsoGYWQqX4gA8ebBKgTZVjUI1gEQ6C99
ZECzkL33kuoKCD1roVZ2/awYylOFPt4NMNa8i3p8TJUEvLZFb0yFH32kRpM9WxQfB4pfj4ZJYV3X
7Rx6hLT+BPFUrri4hbuJuVuPUcXYM6Lr8vHF6VUDX5RmPQ1doS7khXAwygm8AvhGAWHEssfygAvn
meYe2C9wjvRetFMzLvkYXJ4jgeQD/lu0csbF6QM3sGf4/bZLL8R2bPoZFq3q1bSojFXkUdGDKmlw
FxejSMaYDaFcFR3jSrxOSzrjKwk0+KWE8vVKcofm7o93UjDW1fHGXWRlgEJgZjpwpoYvKfXAq9t4
z31VBXOeuxwoHu+oPTONj+/8cZ3Udt8+9RsOLWmzz22n9dMW07aJj0p12Jm3ktLFRreGcKnYkfas
Bho1xAiV2TY1zhOyIWh1wJ/9U6siS69g/b2aAqccv9qVTDciCq1h9IhCKHcscDp2f1dLGD6app9u
p02rss4pmtchzxSGhY5ovL3fZ+HeFMhfRBLZUE8C8NhUqbSI4QqfEPFg3ovRlfHk8l33y/K5UxmA
R7x+34xG4ZkWbjEQ9XEFHu7tCsHLuPGis1f0zcHKE+x8ZDN+KlJlJ4E71uUqv2ZaUD7RojIjW3qM
fNW9tyiHTGvdBileq68fDUUUT1EbDgcgL82sb4b6cdBOLiWIVTqM6GyjMa+KxQiKnZz1jubDYxn4
0SPiNdIaVSdpPS12VfA4bVDZI6RKN008efjz6YvavB0A2Y9ibI313lnwzVyrcFe25QEXVBTnIHUZ
sBT8Vt582z53g189JF5a7roKGGWGeOkb2AIEXFzviw0FcWNKsC3x9MufdI9qVABmqWpfVNTtt9iW
0hYeF6WwesBKpbomVVefajwlUbxkveeUPWoNeXzoqa8+KjFFMqC7FF7dYz52f+tBSNsdrFsi4oyu
lwCtsa0Tv94UCJIdNCNeR6ng3IDEW0zDY1cTDxYSjoka8CJyu+raRzoiQ4ocfjRYhAi5unFuRyWA
pnow/A63IS+t5l0gI1VVUd+IattZ2TuAn7RVareo7hEklA9JTKj2uSy5cB4cdMSzunuU8oxSPtH/
WfZ6k0xDKg5J6EhbDlbf4ARgHPuBYCzv3P0UW0RpEZxdCi/TEgwy2F9VY47+peBGCNJbAVfBSPvi
WpqFsuHOt9btwAiWkTeuCcfMdWk11lZoWnLqUjSvolZSnhK1+1qjyPFbgKULyfutB9MyQ4PEi1rv
sdUaQPY5k4/gOu8Ls8MqI4lwZE6Ziwatlm/2Sydrw7IJc+lAFEAsW8vFpWY4PiS4Zy0KVS3eYkXZ
tliAPPkQ0DbUUdGIRuUCSKpLcs9toeAWPAKEfEsHliMyJtEq8l5ozuOMxetB9gNaZTo+YiUEEMCM
wQM8xtGUSvM+0GVFb90vcSNRH12dgqeeQylB3rSbaRUdPp++RgVerEYnZk9nv0R7hEVKAd3CAeS2
xamrAruBsW3toO8GqafbGGOspejUuHID2M4Udkzr8v7JslF08FI9WimyFVzbTh62GtzT2QQrm9YV
ef6a+RE4vwQ+fEMjxVuivqHQ9GIZndER0jZi9usk+zKximpReVurlTaSp8B9KuIRDiZGxxyCmBoh
t3ReZdE+z43+hBGRRHfKznfI9kC4q+OnrJFRQg9ydWWiJP+iIhqUlll3lwb2CFomOAtzS1tPiGB0
4JbI1jiPhjF6L5h0d12E69MyucRmKF2MXNQHoCXXYhTFmV5qrYA7HjmnDtmpJ26gY0Jz+D2xSFl9
N8qg2Wrm3tMlpEgSOz5IcY/lS5vaMwEwavQila+qF6SwLNHOy0PlShNZuYYhqCNAvXDw7Pw1vJ8i
VOLndJ0do+uQucNKxKH6nKgoMTqhJeOQVVXrqvPofUDV7NeYQ3oKMJzMOuBRDAIoTrBODvwRMbjB
HTE/cCvRD6kKqdwB1n4kBgGu2Gf9KayI+dzOMjcaXIpzEAqkD12m1jYV0Q6v+vTkZuoXr/GdWaOG
5tP0B+APzScyMWdGC86aqVmn3XmjipAbxF9Valhzs1GrOyusqLGW3qoYXOOASLO8pG8Wzw3bfqzN
oDti7dw8VNJ9gVrlY0Dkt0v9pDlErnZRM6vY83NgwKCR1CwKUBWLeLLupjM6JxptL7l4i1UHvavO
lXZT/KMh1lHpIJN9wYQU4n+2MCNPQ3/DWotWBRtqyuVacZ2rXxCdCwunxCAFMDQ0oxe32iJBCcJx
oXR+/lJnCCk4jYjvonEmdUPlmMXALC65H434k6hpYXOBrdTb7C30DfWgl/h9YMTobZrWQHUzNR9D
YulNWuJKNr3zqYHAZjDzdQOrbe3BenkF0JLW7dweNA/1TfnbR7XEaFEA8CNKnMY3BPNClL7U+tyk
rreThCKQC+vDBxThvHCnJ9dYDP1dJEUJqIoO2eZBfjXBEx81IJKbwdavGGfGGwv88AwYjfKYGvnN
zcP6pgs6VHqpvg8J7UuM2bNLiD7jxiQaKbHUWgMVzS5yCuJaxn37QwyLNFWNj04C1ibc3gJgCx49
RGErRY95KSNf+lbcEInK3rAUdFdiaNutqEfp5cZJdr6KLqaZxclbraGiPDYE0kBbgcZ8pcncX2Ot
wWoNORrMYOz+iwdKMi1b6UHogCmNfngCX1seglIBeD+WELKC2Jmpqj7aKKXh5qWTC5pgLk1ogyu/
Rc54juXMo6W0G+ps8kkWtnXMeiQbICD573kEejWVL5Wo1fskr/0ldD9tU4+tKdFUJ43B66pZIMHj
2LgwbXpzqI/pbsreI4laJWSyUCPgbVT4RKHehtBCKGSO7KwYCAYsALSwEsymEccdniS3dfEYLOSn
xAVZKKVvnHOwwsaAO4kKCrxR4Fhnth5cFX2saomLMUThVVELZxd1FApyn0AysSixRmJOXXzULTSi
L+Rx7j50sidbjvQDwADi4bFPmJQYLQeAKXARcR9zqmzHwsHJGtGHhSabh6kiYKN4RrGxOGVdUV2z
gWHNGES7IFonpu9sRl+qD8hH6D3FnGyQN0nsAHXtFHucSp3P81XwqEuAAa+2a2QXJVPvU8mWL0Eb
Xg1RMvpiGrHyax8mQ2Te5C52z4WV6FfHcY7wIF/ceIyKc0hcpB8vYU5ZIAx19VzT55/lAjBJDLQI
Jh9pZ+bjVoIir4227piUoiMBKzuR9mV0qdtCvatqC+wRV/URSB0y95amvdeRSbmySF6nSiGylRfF
K/HewOXpzikcdd34sbePI2DXbR+V69rpvbMmENzvGpyJckTUViLo4gfiCgqTLhzIaZGSGj9VRTXG
QMhvyuSEyrZ/LMrjolaUMSo7mr2uh0pCaN7BKhaS33K6mXyqxJRXbeSwKmX7edIVQbw3pL20nog6
5QBvzcXyceLuFMwlmZuiQj+6emWjj4vZyFhHS3oNs2RcKcOKp5WQ4SE5LgrJCO4oDR8LNXO+VYpQ
8cRbXeymVEzL2vBQ4uCWYZZwlvLgkRMrPeF+I3aNgy9ersMrcmscJ62oeafaBU1kkIv7KivlUzVE
B40oNJs3Ak+y0pCTHWXg4t4lltqJAnVIGWd5AXL6lFMnMFGc8mO01sN+87mMRxjAGKyq5pmOrU9Q
A0cXiHloqyJBbweREnXnMMlqsK+AcmTRUkol7V5klnRyMdGyERWdEsDPl1AiFTTjF0Myx8YWieGU
P1pp56xiG6bj0KGjgOlStPKhhfl1hdZYbdsmiCuKe6GJoazq+9YLjcGN6fuo8I8oQmHyVNuNCfGx
WXoJXXxGUCoHJlagZVQaWy+Si8U0hLgpVYbI87N9OY4oSiMz/gbJFYgntV4nB9MUGPXG0kpnMRXr
O5OmWosT9baxze5sVupH6vXz2ij1Zzq21iYAwb36rIQwc3i5Z+2dckhALIApxgNI20yQdz9+6Lml
Fyiy6E+5hltIYtjKdlos6cQg4zdWdoRvPBWevizkep/pnb9TCNOPgkGxA4S6zArmA7/CiErzGSos
bnCQtJKWQs8okmg31b/sHvQKaqH7aUkZq2EW+sYLB5YqYorabgp/phdEbXdNlhWnaQnjuGo3kBUh
Qx9VzJ6ESoGiphRqZfkujZ0OT/gi3+alIm2LQr3X5LHhOcL32qTk6bKc59ApY4ACOQJVY28mDyQU
n+kPXwxU1nZ0JuCdjYvTC/AsDTtABOO0HsNgW9Dnmx6lqOyPAf7fp8/HrLXZs2Eknx9OW9Q09E16
I6dpyQ1JLvoaRwV/oCcriwRqXedhu9GSFBX0JuslELu909GmEPm3m2+6A1NoTvRjhwQExj+rF3jh
QiTBuCOUIbnpcWLPvcpyrxHeIgczQ3wSgO51WuU2Zb2mPcWlH7eYPtCkRAbhNKTrad30AjrirEGc
ReU2ixD/FJW9iRHD63JBBxNxssUAN1PFSi12TniCJXtuv50EcYqUzcI+pMFtpqXB84jQOEQ5xN0e
ExkqytRAa3rtONW6R4SZ6INir6MnDGMwf9NtgbjtSCEBfRUt/CJwdk3n1c8J80ed45fgJ9Z1Av7H
Sbt3CpoHPErNg13ohJGqWi3RVLw3GwSHiXmBBKJOk6I2A/IaeeZd7BjDJjcKIPOUsVGrHF+Cpv72
rkQ0bYsgP8RJZ104ogUuzkw8kaVtLDt2g94++WWcbyzcRWZ52nbHz+7pSJaf3ok8vsouXSqdgPBz
lR9hMjuQrC0rLRen8Vehiuuck0mJSK+cs5w1y0rY/mlaP71IkuKTgRLBZoqDIIhPC0JWfJvivnjy
wlTa0qiU36W0a9aYpwMzDLroZXqHXUX8+e5znWDkpVAzk5OivOg+Ve6SYG8Fc8v/AhV5m6tKsaHF
I4N1bNZSn9Qvg287IxS6PySiaI6qadWLUCvlhR7mIBec4VVNYFhMA3oTgIFBu5ucLrr4GRDO1tzF
imPt2lpXj/X4Mr2DxBMfjWz9udAF2hF5IIyIfCBuYmLP+lpmY8YBy3Kq5hV9+GoWbXrUrbRao83d
LHEDpD0zKPqCwl9Gv16Vn3rDNmdOWun7oLOkQ5wVCqUFTCT6qH4aglbdqn7JCDEWlbxEp76jgrJP
KfQ7oBI3jUF3yys9BxbBe9FYFPKh0MCnce2t5t8xMGfPOoB3m+7JJ03fiIzLMETutS3qFXZ4yr4l
VMtXomdWKOU3MgGsQmwSpBD1gJlSmYCHxxeNBHo/LSJmyl3WmWhejP3aLglf3UALV7adg1oX0EOR
ncW0ePxymW7hvm7qdtvQ4fljlWpjyjglwnJuQLAbwz5g5uq29akIToHftK4NLTxSEa4AjIPfGISh
2k3VbexnwamJsEylciQj7GdoO0eHLN/hpj37bNBNywxcVGplLlXiefpGsdXhoJtuQDGXnoYZMefE
fVvutDRqTzpK2cWydKpw7uqgD/OqPaMBFh0BOp+tPlKPWqPNvwtw6TIGq+FcdDiteb6NhsrYg5oK
vNO7xFJ7aBKgbsT40uNcvdBle8R+ZSP6J85dkhjHN+/h0IpHyxzZibp9ryey+jhk35bSsaWkyU13
MNIPOlcoL5ime1LcIUGYiEWilLu4V8yrPKZwcarvYQM492qau7swAViYOKNgZB5Ya3ApxTwsWrF0
ogEKSSNGAzTZ11dKJEGkMFKFQC+Gk6bVxrdli7hlpWd6M1fq0DpbMQlfLDn1oqOmeZ7WoffZbmVK
KdiCjetStyOmRzxSDlIw60yZnNKrNuRQmjXZ3YSS/e1d20o3iwbFhm5QuaAkaL94NKOVBAMDAofm
zg2yfdZq6VsfmxbzpT/c+9aAPkxfNysJqCx1iEa+A/AKVCAXoFc19J4j2ziHcQgaE6w3JkpGoGMa
lIPKroMV8EH0bZoMNyTgJXt7fJkWp5fBL1HHH5wzorbtwa6cBl1p3uGaiXJTpnZ7J4GuympP7tqD
5JiASibtDAkTjLDESFvOwfSnToknyu8vVahKRx9htENFtwkzSdQiR/m7JOsQngfOjOC3svgceQ0v
PQzU2j4DLqhBzLEyNLEp5Krwz930I6CQ+F6ZgyAzdhOEJlcICBSyOQ1jv0uJP920OmwSsjWyDLvu
3/qcvEQyU+WScX/NU8uCRKh38mX6wBiV8rS8Mrd/rOuM4axZbk2lEiM3AEZinnZmcaeiTDfzA8XZ
gYAo52GKpSL+cuqz59BhDuP2gcmoOhsxbrbj6gI3ZFg+MMIBVq9UZtNnFHi3AomA90qnYNSrlnsm
hjKB+yTmAvRP+F6WoIeYQr0ABFSHLow1iotYZLfrPK2tXWGMw7w1Fihxf72X1JzR1OitN61ysdSF
FWbQrLRirJG8tqO5rWu0nkOMw7ucFNDVYIGreXhWzLERpCYSMjxE9iUM2I80fPCqStxoMILxjL0C
dHBmLI2KIjTKOdkhJ0Vb4vDVPtLdHDmEtrgNzQviKe6HUCxoK1n5xYnJuiM6mdCcwuGiYlq89DTS
2Y7uypqnyD44gyE2FUqMO7qz3Q5xFmmDmWgHSNnI14GD0QOpmEXzo4suZkN255X9OJspF7rXCHx6
pfxSqIKudljd7ADvTCRyvJmGUDx4OnGLo/wJOwDrRfYdKmJ0gh98qxKLxLG9M9UzUBIErwcTBb0d
hGuxMZtjkkrOXgqABPZ9ph2md4Th6sHFNGg9vftjnf/jOjfUjR3FTHxwu2TbUMHa6IHRnfrOxM5m
UOJHjw43YAAn/Ir4Oo2SDhXIAXEZN+yUd5LebiakLr3LVeMugI+3AFPW3KkBDXHVhM3CQ2PvqJe7
G+RFLDykEYnvPdu7yyEc9zqMeKusuh2lLgSGTeLUFnAL978MWwimUZXZ7lXOuXVRZ4g/+35kPa3k
S5df/vZf//jv//ra/V/3lp7TqCfNLP/x3yx/xaYDVDMp9Y+L/3hIY/5Pf/P7Nj9tcvQx9irT36q/
3Gp9S09v8a38eaPx1/z+zez9269bvFVvPyxgyupX/aW+Ff31VtZRNf0KjmPc8n/64d9u07c89Nnt
77/AoU2q8dtcP01++fbR9uPvvwhTm07U53kav//bh+MB/P2X+7f3t3/Z/Ibm3t9/Ad30q1A0U9hY
SENOl1Xll7+1t98/QjtVR2dBBbJi2XyUIHHu/f0XxfzV0GUqmZrBnxiKqv7ytzKt//mRogndNhXb
0iyDj/554D9cwD8u6N+SOj5Tda1KvpgDyT6v83hglmrD1DHQqTEN9qPJ446yr29XHz1vtv4/RWV0
kdvjZRps4SDmwyxahUfaDlt/G28bf67f/Htz8d3Z+fYjvt8pVil/uleqKSbHIJvmT3vtBW6AXmqL
hW6jRrTt6w/nMcR6A8GUngp/SK6HXp4Ffqa+FmLUSJ972VHgYpWezJcQj6k9GjBHvBROtVjXALWf
+p3zqJzLZfmUvAwrfID83+Rrj2/AKjnIOx6thXsZtv0unDGzFivVuxJ447qY47GGbdK1wltyph/8
TbINn4ptOQ9W1lZZ9/bs2rzrz+oBIUtLrBHHDKFeWPW7C+fAVvH25MmfqdbWTGfYKYYnfAjRZ1jQ
aqQQgQWzukj7125hzP1ltb8j5n0ykId76peIs9/6U/aAPScu6/YKYlR6ipfdBoxl/jhUW704msoC
MWIrQypqkRf3IkLHfkss0deH6CEi7zm6z/psAbZtgVYJ/7T50Z4Zy2QL93kHIHSGsM1Mm49fi7Hp
Vp7TqCuOySI9hvVdAaQdIMD7cHVU/INm9WP9RMBpRAty1i3CRE/ZQ7x0tsmmfsF2PF77+2jlLOh7
ipWzDd5df1ZtQNorm2TVbNthyRGsJ7ctf07AMje7Zddv4moXxth7zyE8v3fXyprjYEUitG2seWbN
meEd6ZoZxxCqL2aGSOjbM2dt3dRV8gXHQcyw1If2LbnXfgs3XJZFUM7bNXSkFSeUSWKGGJvB1ULl
cJkf42U+T6lCznA6W3Bt0cVtLwBt0W0+R9sc0ZivTFFL71Vs8vdiLS3MB+caP0ew9GjNrvGdNL1Z
5C36pbowdsa8n6NdvCCkQRj7Ldzf2V+SVXHA/WoNNU/7TcNwbw7ydBXc42W7QCjxmB+jlfuarNSD
v4zn1V23wRhpMf7weB6trMUwy3fJ3XgFrNH6bWZsVdSgn8WdQsQ+Kxfug3ls35BNWttLvZ+7h3hb
r8oD1oWwdNxzvxqW1RrlfPFVVV7I/APpQGZDVqQ9dPFSgNlXDuYVS06YPwuXPsEhxsrPvYgP6drM
ARQ36QL+EiLmEux8HEy5nmjEouhzxIt0gV7RRluFW+wMNuLOeCCh07bSydg2e5eT9BCN0t6z5Blk
NZr3lMdAGN8z3yEjM7TYoS+aZOM/gsS86niWfxktsvF/eBGYLNGTvKIj6N0r2RIEBKLOR8iDOvjL
+IvPnjvEtN4TsYTl/JiNXrNzN30pwMsriyGb596iXWB0mpUrhCDtYDtAreTRR37d475qFwO3KhPh
6CmwUZyzVmw0DV2XpWrOoTfHtBeCeX2T9KUDRvoZYuXc7imDrNDJbvjZwVZJIIav8KVZtTI55jlO
jnr+5om7Id7F0UHCsQGIgLQKnd0AwPM6csEVhD7uG6BZ4txqhwTdKd/+StdGIL3RKQBccVhVjlUI
TvdilA+hjK8hffp5dtT21iq7Ol+0gw8M1F5qDD75xovW1HnQDynPqCcnxqofVqjQaSHGhHNU82Po
BlRRGuqHy9QCfbdQkbyuuQxwed2XQNpE4XII9om/B3R6IPQKljbyxs1JXuEZvESEeu63i8o4EHhZ
yUbt1mV5rmi7lHdat0QmAsTOoCA5uxrL0ileKQjYqtei3iL+VaaLUvrynwcVd9kNdm5xu1XHt+x/
Q0AgG99NeX8SEDDbSmf/VhQ36VaRCOX1Lfopphi/4luQoBu/yvQtiAKEapuaIdu/Bwl8pMmGxeys
K7oh9N9DBM38VdH4yDZMxVBlS+dvvoUImvGrqcumZhoWbFq2Ef9JiCAMdvJdjKCrQtiAzgxZsWVF
IU4RP8YIiEnTh08abx3gV7YUaXvCkeuZ/a7yMj6Y1JVnGiTkWaGXCAN7PKJePRIeg3nW+AyohdzM
gi4/ylk5rOhx7Q2lfxgkGwmZbJx0KZLMapSNtIT2uPDj/QDPYVAgztZp9EobBykNtzl2XYs4p8o4
kcj4gtvc/V3wUQcCWIb2ZHn4wKvo7dWCCpmDapxWpHe2NzzZSmYjWtnfQ40LwHAucHLJ6Hm571WW
rfGkZ5wdPiK5ZIjCMZImuYnlSXnD51Ra4vCOm1dHPxaqI5pfErheH2d5u14qmnLh1JxwDIFwnUJb
/ACKLc86M8UH2XEXVLjxnFALqL/WV8BU91EypAs0KeRlJ+OLOvTDsAF7dgSx6c0MQY/OMQHCiewp
rj9SS1/J9XDUQuDCrp5/QUf11e62ElzKhGC/qnG0aKnK9o25UjzsLeMqfPeM6AOnz4vuuLfYUd1l
S7iy8AESoF5qsNFQd7+ZKvWrG5Jl86hBbSkN3EcbqHimnodhNO600te2N04gwJFxk34rK/8Dv5qH
XK2NtVGbOwv7qAEdngW9CORKWrHu8csgRBfzSNMQWkM0HuUkhipNYmwDezkTJjZcCghi2D5OR8Uq
Dd8BWY4GOvg4OYYvZk1EO99w301Nv1jNrkROf+aHUCb72HtvB3OLCjfTAOpBcphRkVagUrf+b6Vj
nErG/kKIpVpVDnyv6CzZw/PQlphF6twWZob2Ll3Pur40TIpDLi8ZiJmSUQEGnoLha1y2uJ0NnJAs
vmVdxQ2TV+k2bfRFRd6/khKqtoPFBARAK/SSZUuTm98RwvDxBhzc8ZVTIhR11BSlFQe6heb1HXTX
iMlfvWSYpy9hn+ECV+avUOyxyStGvSkNMspw0810VcgWlBRFUnfciY9qlXxUER7dgYW4sGM0IHPU
apV0qpiHOOsYzS5y+mNVhunCLAsNdS8DqspA6yTpKGfGxCODse6Hku2xtUG+tTjrKh+JwmaywEgi
zqFEJBhnOT3nOMlhOB3cUPLnRR9dDTu+lIYGEmqfaDSs3fBdEHy6nQYjoTiBnFo1NqFAEGX3HnOF
j86a7dEHllHpo7Y+o5sMtnqQdji9YXGTJecKqx6surgPNCV5HbKmhfRhrFTh7DDe2VRII0dBAfEY
qGYetk8dmDKRh6/fDcR/knswyP44loExlWUND0wdjVddGT//Lt8xEtitbm26ayvipjBTdP0CY6P7
KE9KqO389c4UMrh/3Rtyk7om2Kti/7S3Bul8NE4cF9VxDIFl+6xr9oPKadVy41T7XzFMPJZyeBeY
6QUm2+fM+kO2/n2epYwD8x/JHQP3eLC2KRtAsmDd6D8N3ElMEy4FGQJeKnxPCtOau+htdvp8DbCJ
IWG6FnGJHkN0sBLgToO5+uszYP7JL0CaQ5fHeWPMf3883Zqqa3GuK+46bJqjJmLIfMY2xwq410hl
nPDfnHBr/L6fjtgUgtlPETJ4dDGmu99d3kSVSwxSuLwqTcsZjbx1Ed5VYH5mRVthAJcUc90D5gYo
Ye7RQTJL3K9xCMyFt6stjFJwtauSffqEqzjIDP01rve0tJ8spJRqEW7ULD8B3FtrYcRQFFULkxRT
GRjqklq9JD3F2QGeJyDj91Lxd272mg7uu47RNlmmTwBsW0tqGa/I3Y2gcZj7eVrM/X44oSLxWNvR
ARkLLMy89g2d44fYxaMKsFQ107iES7+29Lnvl/NYOOcCY628+BLgz8kYopbrrFYuca8voK4eNaWj
aFz468hFPTIFbyNy6wGr5Kewtx4YaexKf+hzP8Up3TpRI+jnSmhuS+JfiSksgmuSMrQjZhnNpzvi
/9eQ/l0N6S9LSLNb5A+3H4pIbP8tPLTMXzVbZhixDZ5owjkCtG81JMv+VQjdNOxxSDMs84/4ULH4
I/7Mpl+n2bYsvish6b9alqlo9lj3sRWZQfA/KCH9FB0yYqFvyW6EatmmjYrZj49cLXx3DFDLdSV5
W6elKZ7VWFkM/2YkIZz9/sn+3I3CcDaWzBjPfi4ZDTlO7kMPmEeS9gjh0DvxVgnOSjnAR6eY47jW
x9r2r4cv8ad71WX2qFMrw0bnx4MLOTR6vqjbmLrNtAonxivrL3bZ7fW+n0u2vzMMCrKulzN8LGin
rG0L7mDjnbkC8iym4GAHFLYa6U7E4s0n0VRs/7VGi83p5WuTfVWU8Nmu3AfaOVvJAVNnlruqlJ7+
+kDUceD7bmD8PH3UC5UxnFeVsaD5/cCotCpka7sr160V3MZgDLdVaVYJSLzeuokrB/ZJ6FJz4yVl
EHEYzpSQscOz/YNWU3pHv2yojQfXLK55f58LbZWZiI5p+yFV5xpKPI2/r7N+WXT6RQRXlSoIp0EU
JUWiAQw1yjVGiJFiZeuLf3Nw41X4+eBsBX7rmKUYlj7OQt+N+p6mp0No5CV0JvM0gcBSyF0U+Yzg
IUNYGWm1j9AyTyrnOI2iZRy0x6Yy1xDgZlitbUfb5cJEQUbK0F0CExUaC26tAx6bR/pK29baKYZx
agygWZGek9lrIHZhA/U6sOx2BM6+yG1y+uvDmmKRfzksEkIeYlllFh+ji+8OS9JNiI4m10wkYtYH
pAd6iVhfaAwU/ZX6JOlkYzrdVBXGjkk/V8TqGTcc2MUkJbIyr9QwnLeiWf71D/uze4nAggSPXBXC
yPjQfPe75NrKDBCK5TpigkkMZwtN4eWvd/FjgZinjWhJFuNTZ4zlb+3nXfQjxxXZqbWfLGPZ2td9
uRHZQ5lb8yiiRCwrs7/eofrzMDbtURUaqpCU40nHfzwoo1LiPki8cg2RdBkLPHLlF1MP74sYaLyH
M0Evv7jKpSbH8QzU8oKLGtl7dVCxr4seDd/HIJliKK0ssBVXq0nvUBo46xGE8TReOE5wtWN9a6eH
sCfGyOsd8j8r27X3uI4ByYbdopGaNnr9xfHzr399cIo1Bprf30rj0SHcAHGQq6bx78ejA4pk4hYv
gUO2JIqMMaXHRAyvvao9J0pvbvHAOOCbg0sYud0SJuc2QoBm5RkW+MYiPbTxvTSasMrq2QPZSynN
XgJcp16P7lUvD94C5dVXkGL+IUBHlJpfES363oXZZoy6KYlKzlo7s6rITIxgi4/Kpd6s8Dwmlhtg
PlJfrc56MRp8+5LCsZZFkZwGUzl4UcH9bD94yLktFLWl4ee5J9Rr96lBATKg64gN6mvTWzfElzdO
J2LqEP+PtDPbjRxJtu0XESDpdCf5yhg1TykplS9ESpnJeZ759XdR5+K2FAoocPoC3VXdVdXtQdIH
c7Nta1fbUGArJEnx9dF9kc/UUfPS55r3O56F3CjdnlcK8sGk0xCjO4omnor76SLBzS5hslA1+kcM
xH0eIaEfx6s+U78STdHwkjfaWp/G3Rz3v5MsxK4SjJWdNevU7kcPEEyCGl8Dnltnv3RtR9n+Kse2
ThYN9+FuET814aqJ7DfZO2vdn2cPhTxAM8fiZrqByQ2xMiB3HfN3wqZp1o4d/aHO/7ONLvUenGIa
IWfA28ir0N/E2i96I64aLPJy17KgDbGn0RvwSKeGqYY/Iwng0n9Qtdg2KVYiIn3sZCc3MRq35JbK
fAmEhpHwvKHqDerE0xNZegIeSZztDO2BmwoEJ31kMiQIq8YYCmofiJUZdRfZ0kBrYdQaTjH+bU14
56f5k9JIKRdgEdXIzQ/MwJCNawu1JJkAgLFQ33cxKggoAjSw28XZWIJCTYRytn35SAemG9cmqg13
o+ruSjPzfBW7+X7qx9mjufs1CMZmXfkaE82rOjpNuSdmRfF77N032NhXhd4C1CQ9Yybb0TRuQrpD
Vo69EdEzNmt4fWMPZaDDWy3Ta8LqmB7e6t6AlPX9olvKd1/WnLQIWFBocNU83MOKrENbm0FrxaA+
3BRD/jcZ1Dltt/S0pCyR1LoNyvty1M/0ip5Pe4ru8zRMPcePKZ3YVDPCYF/kZgMkEe3KVPw0bEQt
c4hQRqPqFOdX9OFCdKf8NOJq2zn6wzx2t75GXaaznJemQZrRdvFlQHzmYRnnKZG+0MONNDEgp65T
CQh6vguF9Iu8NR+HDm8VepN+myEWvE3DsaIjF8aMgnKyKJDOxi852RClVW/moorLC9SUQfIXfS+U
C4o5rWa+1KApae2fH4wIdnES/UPzdzMN454mmdq675Tal/kqSvwbY9zzW/ea614nqr+qB/9FZkhg
aBwnzRSsxrqYPDoDKs9N07c5iu8TcEBzFNx3Ej3uVHaPMYY22LlbqbkbOKYhhFFUorbqgX99/P6D
GgeX2fdDSdpSkHdlPzXFwWUW6w68gZq03lVW+ZwN030CkLVyLnAjIcGZaDRWD6CoEHI0vGsT6zLU
WpkT0XdOV0oQkw2sHLmvuvTv97/sfeTD7V26kiLzUmjGYeDz9j4YjltTPq53AA9/QNSlhUtXqzPZ
JYLuATCf6JK3kligRxiNZo8ym3uGfShTE25LVucTyKf4nB79qzFv973IbtxE/fRFszjkJpAzKEHi
WqphMvyzs1x/QzpUsXEm53pMejJt8LL//pmMYweyMoVlcBgLmyP58zPpoqhh49K5Ys4x4K9S3xex
A6UAwbPXpiku49O2DWZSvTbFPbvIV3Rg/dLcnxW511XHrXgK+5vvf9SRGWCZui6oWi9F+cPf5M8N
LX3I53ZIeoAAYB1cphacpGaHW/ot3nd/vh/POMhnLFNuUQCgETB1x6BY//klGG6loSGb6TLXi7fC
IqvdCBsmkXbXmTRbi+TRLw1SxMbKFfnu+8GPPCxj27qOQMFcJtbnsTU6H1MYoEwqbdpjl/eo8Q1c
RffpEMLItZBWfj/gsU+uTJMvbuvSMAn7Po8oB81xK9p6d6Zd/kW15MHZv62pdCVwtDau7FbxaF8T
MEAyGTEiTHeNmNcc6H9bg/9BlpyIm46+AWEt92jbtM3DZaUqp7drlynYN+d6vnA8NgRSK6sBuYVQ
4cTTL9m4g0Ws6FwFz+K4sPytg6d3u1S1PnbGu1LqL7SDbuKhuETcS95Z+zPL7N420udhyJ4d8uHt
GO3LAM/373/Eu97jy4+wsSlQJA3hSB9OOAPN0VhjCYCqklZhGgu8vuv/JOHeKkpjJVTbrZLUPKuU
9RDb6b5r4ic7zn/n2FOvkcjb2J9iRYDB2Mqe9LOS2su66g3A8+mzBWEJYUt8DuNoBfaWitF0pea6
9+a0Bb8x2bsxAHoRUdioUm30hMax4vDZv3/I4/PMNUmlSBMRyuHMVp2GJU8QsqpK68EOOcjG3HhA
nrVu+kt69NCT4IfrWWX4ZundLbHBDzUx5Smet+F8XRhVfuInHeYZ3te5q2gte0+VUrH7dKWiHyaW
9QA9SQ7xfQvWCDAF+A78fJLiZaDANtIRM6qoPTHuMqcOPzfSI4dLD1usOnwTk9ICHeJEtUtn99ys
imeSnSeGOHKVU4vMiDWksFw4vC0GKu6gfQ/VDlL/tVMYwdpq0fNUod2uG5WfdRHLOc3E2fcf2Tq2
dX4Y1z44PwI3zEcONsAsefI7sFBKBE7x7PR+u5LzZdsDPGx0nRKTAj8ed2+1kteoXSH3AUBsqdRu
VTF0myGMbnpBJanAXwdJLq5usI+3WSlaL+u0u5qclIeqEYUnHo6coGdaFvxq7PgtCgLmkNU2a+XT
WZQ9mfR3e/iHFRO9mQ7l/LG5qmAk4jg2ba0wPXGHPnKAKssQhJ4gFMjOHaQPpsbI9bynpSbRWKPp
eDWI6lrG4d33L/rY1P04zMHUTbouVKrrqx2pmfssjyuYHg/j/ATOH+ZYvsHHPPKGDgXn9+Mem1cf
xxWfl0yR1m5EuMuS6fvbnMTT6KOi9rc2xp5+Pm5Dpz7xQo/uG+/nP6UF1zXeT+sPiY/B1s3QSmHO
FfjzmJJO7Db8QaU09JwdQPqg47abQ8XvrwJV/BwHsaMxfN87FJdsGdx///zmkfuFUgQiFDpojuBf
n1/AMEaA2EsmeGaXq64PUDlh6gjjribP59E2uesyRK+wCSnHUnGs7bkhZCOannDowt8EHn7C9bed
878ldg6JmS21DjJ9zeP3P/XYLvPxlx6cbEUbjWYY0BY9LX3dAeC/4FSp7UuCA30l4gmTUNFahA8H
51YdpfME4h6h1iy27ezvKnZxiXhUWifm+5eHWUayTOSXxEVKPzwhR4r4eqkz0hhxegEG9MzW+fG/
fGEHYxykawKcD1ToBgU0H7lKJ75Rkm2+H+LL7vA+hGJzZ1fGIvFg2SrLHMqh1/Jd6+qUt6I/Pe3S
mB/oJ5bp0Q9jcTchQ6o4bQ8+TD862agrxsnt+anP4tfFoG5JwhLt/VeP9J+hDt4a1OUeDz43R0FF
49icgEFxUC1kwcX3r+74DPjPOEvY+GEb0AbWj13xSNQN7nRb3NH54J54bUfHkCTqlvSnKw8D/25S
tXJp1Nih1990PmrF2jwxxNEvQ8HRpaRiU5492D9KZ3IQ4fIYsHE8lAhrn44sY3rre2v//Qv7ckQs
c00p26b6IHmkg6NY79085U6VszjTfyF4GniLHig7SimZrR4WFdHsVg/fD3r08WxEzcJyhMGfP38l
qMqpYj7kXBTLh2rGoUpCBUZrGVOK/t8PRegmFEIp17EPq85TChF+TBQTD9q4q2HtEBj2WckVPC7U
iarAl2OPd8nFE2YLqXek04frdgAx7BZ6vhtSVELGBb709/Yc3CbBiVr6sQ3C4vKH3Magi+vwrlsY
daEClNe7YsouEZW8LeX6zI5OCDKODeMsk1C3EcpTlvj8mVI7zZzAjwpaIUiBF+OqqgN0lvXq+09k
HJuD7EEGV0vifuMwGqpyWv/znHGaBsPQOj5XjKX8h6VTzuQvVQ4+OBhn+TgsqwYJeqKok531ltjB
Ktw7VbBqDftikP2aYPXEUjSPfVXU8LqLIkJSmT3YUuamxbMlZbJ2UXgHvkoF5QbQ8c4u5RZb8DW9
7OTh5Zls1MYIyHU1LwlhlRbLDQtIGBAzWgdVSebN2BsmRbkusvq8g2Y+iuA8L+aNZif7WnReYwpK
p+X2xOv9Em0zLT8+wPKAH/ZE4JrSaZYcRLBobVEGPbVgNCzzzyjAGguTfAHYSbPefT/ulxv6MqzU
8fJaxC4IbT4Pq5lZpwo8GnbwDbzFTUsjBtKAII/FP3vITkyiY3P142gHB0wGby8tY0azOpOljZS3
sz3e/3/zTMLFO5RUAMXaz8+Uh0nbgNfMd6OcYGE4K5rldoF1mZA1xSPgxNQ7tk268j+jHewnfY8Y
rywYTcp/UwpzGlt7Cd3cPPFUx9+dbenIc4gEFvXrxwni93aV4lWf7/DoxjrwDq+MNVCA/+pp/jPK
wToCWqM3Nha2O9N4mWTnwUKjGiI3hvX/+TgH852Wq6ifBAP1C+cge0vNF1mZJ+bb0dmtSH86pAXw
6Fz2tA+LikPb6dnjl4Cm2WnDP0EDXaHZa80YAbG7Jzb8ozPhP6MdXpjDIIi6ZmC0wGo2Y+Cu55wC
mYNVQeec+EzHH4x4AE2cw5Z8MBlUpdMtjoPGrhMvXYiJ5HP4tKylDAuL7xfT0Wm3RB7/d6SDCUEJ
w9F7bcx3k22uo+HcKbp1iB3k96McfXVUecgKcygjyv78oTC5iHzcLAimi7vlfNFjOPTVU9hk/9VA
Fia1Bn/4kugPrMnOlc3pnwYDcBfHc4MB9DzRVHbiCvL1E1GAh6pIUOMw/Q531iZ2HZzUidl8zd4u
wokGAUj71A/QCOx8//37+3o4MxgpIhSC4r2K8fn99WYZGiS0/2cwBzZdn+KabITXC9UyE5dmc5FT
Vf5+0K9Tg0HJ7aLMJA1IsvPzoMnspirL6SIpknmj28+UVK/RAZ+YgIciTEm9CCXDuxSTGJir1udh
XAPvKzvjk+FmI9tNVtCmgkog+qVfRqXnu2cjIUYCiBrS1fl/8YSSFkHmJK2E7z/tw/5RkfiRQcUy
a7WlhlPuUo1ed9wN/othFIOgkEKYZR3shXSzY33ndGwcfo/cpIMei38jJfDvhzn6JqWLmo2ikE6Z
6+BNJonpu36fctib7cpHMa5BaB7n+4KGNrHT+5A2odCz/+nPRfW/f0SDuhpbFfByWuwPho7NIk3C
eMoIhtF/FNolX5rqc35iC37Xw37KxwrDoMRIzM2ZbH+p9+izpTVR4tCIFmTY6VLuTfsyXi/dw5oe
iw3A7Ctrnsu9Vme9lwAO8ayowci1tMaVGZsPA9xjMujzWyTazEucG+G2z2nDe2ms+cQ9+Ouux48l
8nRte9EY6weBSpD3adSCX9rRg3Fv3VmyXOMpeGuCiP3+yy9v9/Ct0AFjiiW5Q8/rwfZqzEkqUltk
6AYSgnfJA0eaPHGiH9mDJJ24/NsC90g4+Xmdtk7cI/yfs53pTqzS56mCypD9wu73sp+qjWmVm9zK
X79/suX/9ODJPg168GSkWwbqlzrfe0DVRJldyGHvLARHriFuBfSraF6+H/LIxi7p5BFIRgUiK3Vw
4QJqqwN07xmyxF7GcXe+XAxCKeJGDmz15tT+9yVNKd6159ipI0EiEXQwSya3CYca+1hIrpnXGPZ2
JETX0WTIudpoaFlsRHTTtO8mGzXAqXvfsadF+f7/Rjc/f9VOlck8FTlSFjGsygh7m37cYPDoBe7k
JZk6sU98EYwuhRyHpyQd4PCsSyfXx5AtV505Qv4sd70l93nZe02rI1xKquu0ze+Upu7b2geO619g
a/E3lKgr8HKmuwihg3NVxbgLVuO6CEmQ+DRMuqO1Flb1IOv5AV+oiTZL6xrPmues6j0KZm9LPr/S
44vauv1+mnxRH74/CUberGthcogdHI8xJq+jOWakl0vjF3WPZ6lhcWzm2zAwLrO52nda+JY3Ps1T
MFgklGiXcD4Q6MsqW78UdDmHjXlig/wfoeqnFUNKggDL4ovy05hUn19wEZER5yZU7qySlzVk6iYM
kM2OQ2OvtMa+qbPp0sEEax248y2WcJQi6BF2DDQxjjP8i+tI39Szi2MdSDqrLld51ffrMBT4QVUA
2Wg2g8nge6GFKskoEKyOdvkUNBCeiepyr69hjfnFLw0SfR7XxXqo+auBpZ9h3bDWe+RbwOjoHxUk
DBLrt13ixWJYb7GZb+h12Q8m6qr2vKqNX1JmMfIK/uESPqqXc6HH6YNetxS4UnFmJxn2txrYnEnb
FrVq8a8GFxbIM9zT0bLF5bWKUd4l9TZL5yva+M1tpjkXcatveqpRtGoWmJn4ACQNPJqiDFix7xY7
F+d3rcte/K6lZyAn+p4lR8kgvVbxJqsiHvZZpd+CbLnSFSLBPj0b+2Fv9tVDablUGWpOGAubi5Ej
pgRfJVsv8s1LoTm72uaVAslBokSrEgTlf4GUG4zDvLCu/uA7leTxtdkl13GuXm2j3Ophz7fq9qkW
3uOxhpCBWpEXkRmcVQ+6ngeMCNO8bhIxjNd04GV1GOLIVTDwwGmM8qwfaBxkJ4292Te8unLPVMTf
E12PjhePyeKfP4sbalP00JuvttSC9VT1Wz8t5aPT0c3cPBmzC8/crl6CKOdzquyp95NrTbcv2gEQ
Ir7M7mYYTW8W9oVosPyxKuc6Q+Tc+Npr0CsakFPd863AmwImReF0LwkPn9T5P5xcrk3y+FGTXIue
XjOnxSXuZ1pBDKAiDFE36V8q2bvYv9BfS/+5Hf4xIDGvnDC+NnBZORH4HkAf3tW1DiQKsnpsUhwv
B5vi6PqV31Si3EUWXSgFdjGxRtUZhCPRFH2Xt3oGaax7Qp764Mj49jflBwTjLKETe8wy0MFidnT0
Htya4EnzHz8vZj+Gu5bBytsVBi2KmW1fsPovivqurOWF34XnRv9SFM1q6goayUpPG3+e+AVf8lY6
uhpiCsJKpAfsHZ9/AdeCEfvgqoQtLO9CJ/5VOMF12Vo/jL6CCelvuQPdi6j8M7T5iXjW+nI2MfaS
4MExDBWCVAdjW3WYTgnKTdLi2D2MCSoetG541fb6rd6NL4Eo/xWl8Gqz+RdF5sqo3ItUESQ0vyc9
waiKLssXs2mTneoTd5OGskfOPtAIbkEU7NW/WMdZY5T1fSEzAJ+i2PqN8Zia1aUxYfMi0+6fo5UP
+pyKC2zs7329r8+tBg+0PFZrejEva0CznqHJhbO8i3RIfqa/afty2lVA44QGJlXiL+os4swTX+bY
2+FOQQFbX2pHh5eXCdbZ5AKV3DUlmPwy/lPrGnBeiVa1KX4pWp8yWT1wc/0RTPNPmGmA62npg9bv
lhfRiAUdTm+vKS/tRERz7IcBZ0EORC6ZmGb5+x9uVdZQCbvtgHtnGOvIlBC87K7jd+fMmyEAkfb9
i/hyTWWWUGbkAHZ5G3TAfB5ONGXZDQVULS1wzmYj3dSV2tquOBFjvzfQHK5FjlRuqI5lKPNQgtKG
btXFNW5fushWOBZfFEbymMTxQ5Jo51kTPM5zf9WJpYgy4+Jen9m1eWElJ0/4YytSLfETpVU64r9E
UEmcugIT0h3wwNTzI2dbj/VtZJ3LJrudFnudYtr0dcu2HZ8q5BzT25FEpny8KIOWitXnl504tYM+
2aDw2uipFwbjhamK60qCiDCMG6BgnnDTf7mWPVgYDn3/ob9cQPjQtFBxx1kavb7kdjqsG4vRcbml
S3WrxaDCrQ7nJqEuIMlfaJb9ICr1EIf6iQrM0Yem/KIck/QVYoKDGSaBj0PfNcrdQhI0LP0pSn2Y
ErSkR2Jn4XHllZUBi4RexDpJnr9/6vfOo4N5R1OCJHvPtYvL9TL/PyynhFClkXlIJ/4gn9DiKaAW
0w0Zjdu+RrZsNfKV7rJH1Ty4wc/A7PZN2W/lLDzyu1z/tZ4ySHc3lXght/YbsGJAM2ljrnuRPg1+
lcJGm29dhbGJ2Jeha24b4SLXNeRZVZrm1umbF9siILOoGuTSfg0R/nro3DJPxv4KmBmeVsYzIEki
kz9lPT+Nvrsv22Arkv630dQPdiJf3aR9KXXAp60z/XswbY3N6UYkncS5ppFemcXFej27RBLFxAaO
0Vi50hLnvO8eA0z8dH1djjts6Aj2euwqaVKRNBnwg/LRXYuue+5b/4/UxSaa1Ljuo1PFUnFk8i2i
Q9r3EIHBu1pO6g9fQaaWKt3RZ1OzcXZI0vapqSxtgXHWXu8EaOHScq3F2RauGTCc2lyXqTyLywyM
ota8tOgGPerMF3qJ17xTa2eyJedg6PK1JsM2a21xZZKZCFrOE73ruBsM7k0k672ykxvuS7/Hcgll
S7PdYk+7j6zXYCrww+pj3ClXUzo5qz5nSoDsXHV2fSpNfOy2Q/mIVKdAeCloMfz8/C2EzDCpS8qQ
UfbaReY5LHgKV/UjAvhkTY/f9VhF17o1/SqdBMaDUvclUN+wpsVEXJs1oNQmy7QTR80RYfdyQycj
QTUIduphiiWldmHWs1yEIDYRbyOuu5GJ7hOeTw16zMCwXqsB9wND0uNMHfMhH4qeFMncbLLJ/zcn
4kpmBWlbGmumHyH/+Dw2D7FlbIGOYJrU8Sr1BGuFZnjBkw/DiL59weUacNRTNXVwMnCFWX+/5I/o
qJZoTwhFpku47CifXzathEFld9SCkrrdYVivraKCNuhstoF5RvE2GeJnEJKV1/POKbnRYNIzm+h5
e25T8RRZGR4ymX/iZR/ZB0lQEIVSjYahTdfd559VdKpqMTqjKoHcLzX9nREt4AjJxhIaTH79LCjo
V5pWBOun1GxHkpts/0BbliQqYonD9BMtpaGUPfVp4Nwd1KBmmjaGfj7oNFuF3DtaddZU8jKT4rFd
EgPOcELb/jUV9fkHHDx9hfYxzPS0oGO+OwdE4UFx8ZqRzR9/ERXKswQboO8nwpfQBv73h2c+1IU4
vZmGdpUQALv9VUxTZZJz4BbNiUD7WO1/ifJN/IL4sl+kIIGeqU7EvFtMHM8ciy1rjBfsW3cuF2yK
pdaOPz47g/wRt9NTFsW/WzQw+KmvYyhc5MzntHiUOFpC1Oyt7OX7t2AcffMmmg5SqSYXgoN7gDlj
QegYMZFXqp07mrpsaryAaiLfEGSYr230SNv0uFLNCyEkhg9Hkz9A9CkNLuBPb63mMoNj5TavJ37Y
0e+zUImon3FFee+Z/HAolGnf0vSFCKkqtfMFcFC29hawwjocqzNLlF5Zn0/4lhtN9KNqqzO3iV+K
5m5UyWONMPPEr/maBWa2fPg1B68p1kgWUqQsdtQp8XkiEFbjFTreTeifF5NaCyUeyRTc0j19Dtxy
G0b420WgVU+kvb8clcustQwbaRZFI2r0n7eJIMefbkiQmeEkFk6m1zVi3xqbIrhODRD4Gs019F19
//DLs30Kkg7GFJ/HbI08s4feRqvl9quemqzqu/UgYbtiB/f/N9ThnVz3K3JXFP4aPUcHz13Ab8ma
3psndfgLguDIU5GN5nSjdqqWhfFhfgmrKytFL95uBkjrjU67jmuIsS1d9tVvERk3VjHjer2ycBmO
QzxJqreomi4SYDudr8h6ZS96H/wZbbkV8wvB9cqOgx9aP100LSjL79+LucT+X77BkjxhGzFd2zlI
ZGc1gR69z/mOfrY9/l67ESaRljTbstEvlk1kqOSqV/pFqO3sHv1X6G+wYPOMzFyVbf6+bNMQa8G8
fw66lWBNTZKG1plVj1FZ7EkNiqHvL0Weh7LrTpy6R3eZDz//YNraWPl0ZsYUUpIWBtLNzUolxkUP
ry/Xk03QnioPHRlw6V+i65TkjqDW8PnrhnGk503B1+2b7pyu0k1jbhM78RZe2DQ2W2mcauL+Glgs
gTF1DfbS5RJrH5xhVqGGuMUEcTcE3daFF+ZDZsFTwNOCaodFDABhtcUO6tYJafvsh3vEqJc2Jt91
/zqLafP9jDm6UXDkLJouNvDDdqZ4oh0ijf1FQaedL1yI0rGua785L4W4hNSwztBpF0l86rj7WnFh
g3pn/vAuKJcdLKuGnll6a/nS0cSFValsE85rA+b1DPGrQK8CUW1dyp9k+HGwDM++f+pjkczHj/BF
OJjVPm71HGdE7Rdlxa2rIguf5NctNswdwmo8VzjrdHvduzps051bNvvvf8Pxqff/5sHhUm20kfro
gEZ7GKob4d+E8Yszc7cd6y3+Q9fm2J6otB/Zn5eNwUFgKB0aBA/yBuMskxGnd5I0+bRJW3+DF9Im
qBFsOd2JOO3oUIaBpIDUGPTcg5tKYBaGmmOercLySF/cmzqxD5tkk2j2qWrLkQBgYYird3aAifD0
8xK2SLnpYM1Rz3Sw0oHUEbDDITXlmobQM1ERUVXZptPmVY5WSLNAiYdV5IF0B9BsP6R9fSJLdeoH
HRxOnVVagz5y9lZ40kSpIkjDQMYZ7r+fP8fnMPgo4g3IVV+4VSlN7zhksoQwAY/h+gJCK2S8jvTk
OrLlGa09hedQQ3HM4uecXZtVvmkohZ34FUcWMtdxuqcQFTt8iIMdlHZvlfkTl1LMUi/rCPaFM2GC
+lJP4WrEcycBeTIBAQmsYZ+78anhyf19PfKoZTpcQbkVU+xf5uKHA5qCuJ1rMVmBscl4YBPiQl7c
jBo1vlZ2XFLo44QmYexEZnmQ0C2vt819QzBWVnIfWNUPDbpvX0NUnfpno5QOBFfKXKUhwOI31kLM
mZGzqdQzqrNBmTdt5dxgqb2Gj0iz4Nzg/p3SX4Pv6pp5ftbb4aOWBut+lFeWWxX7RIeo7LrNaunL
bqeHPMGpVqT4KAnz3JD1Dc2zj2E4Els761TE1yXAaLu1LiLh34E6J8/OwVsa502VRZugS68cDBo9
3AHOST9SrqqJM+roh5WBRgjL8DqzcBUxzSek8yEqQ4vsUyDOMC55LeMLfAnK3QSKtRGdc6aXzXXR
mU/+BCWkm5yHCSbBptTzy2GYxtVis4R79FUa59NV0uAcOLTlRRikXtel4Tlv/A9mXzBCwodMFDPS
VhHt007pV+k8/lU7w4x/CU2Gd311l0qEEVP111atizVbWKymqN6FWvrmyGi5w8LPtyB71PmA14oA
WdRbm9zPftvJsGk1Emn2WMTbuha3ZWhhF53Wr7hAmFjAiGrVVc65rAFSN4Z2k2nFc+RjXpCbJP4b
+vnUCFyxrNdjAUJ8Sp6rwXqFH4MsOUj3lYhfRmyO6A81Vg23a8/FqXXmNg/fVwNvbVCI71PkKz5/
cwVjA/qztmljq9qMnfu37eS/qru3NWfTJUuKDstYT3XAJ+fRgmUMu7AqIjCNuEx187jvLfXaGk9+
xe9uk3Tnj9zVOwe3Hvx2vWjuJww9wS+m9FIzB17zYUUL9j9fG8erRuivbqYeY+5f+WRhaVH8LRP/
uu3j36lfvWp7Y+pvazzfokL9wkjsJRx+hJQDPZkzXBBxntn2xDuwz23fOOvshLnCsFbDH+Kx+REr
+SMq+C86PEktbx8izb+WUWaty7J/MUrqcZAaJ/jegB2mRJ6zAUO3oCtLlJS/Sr6Ri1+ohyEtO6yV
0OI1UXJM0Bhks0+5GAggBDoqkIEV3k+V9ZD4l61CTOIEBthfrMPGQW9gZrfWuU4WDk6AJzFUS+rk
jRtyvM0M5kuV0YGq9wZbbPTiS+NSb0DJVXWzdhOsjTQMvAFaBijbSE4AP9Cd8K1cUCZ9KlGmWjcq
oxUuWEX5gBt7ZWFVQdXZI6300PkhLON6IxaPN3r4aIPU8mfM1Gq4zcNTm3e3kzFtdFwxc2zQNvac
r6aR6T+4uLjJLB3Oqsi/LFoHrdN4nwvjYbLUi3vdoWT2aiaUdEPE2YCSBlveDGX+lttkkOijeXUx
9Wqd5C3Pi3NVgf2cSK8gc23w0RS7Vr51abYRVLmMKqPu3w1X7w3QwqcIH+TkgrpmAckkb3godmSB
AA8Y7fATCgFcgirDEbe+64OfJawPL6jGvQycc/Luj1Fzb7UJLBsIjGE+AYhJmQJjljxobr9TLU3W
JFyuudOgG0jTblUn4U1hOOcIr/Zlr+dXIsovDOKJtTnp4yr3u9uuvq4VLvUoMsBa2/qaXXxfZhPT
ks5WJxM0vOCqveohe/OUcMk1knqu7pPPRnCiO/a2MSzNG+pbM7baVf9D7FVXiVXWNReB02zs5LLL
0t/pOARrmrjwSZx3cx1gOWlnxpa2jbsA29bBcNYk1QyvMM9CJ7ksBhax4fa3emwqLGi160Eyhaq/
Y2/gnAUZZKw4AKYZ/cr75mHiuI0FEgaV01qfy2f+/IwZFUp+s+5pQBevlAj3RsReLOqXHuSs8Urt
/UZNgMGt0j0zfeNJtGNyNbgbu9J/FE6TbksSFLar3mrXuc9IbHHbEewwYGo98FF2BK4nUS7Xd4v+
CWxpzcbJ1iV96V7T9Ldl1LjbZIr2Y2lCW8fpvIzaZbdyvS5MXhI7JCsm637bN/O67BQXOQeVWIIk
8X2XGUcL+4IiH5n2XAIlRfYw2rW289hU07B2sIOkBEBHRysDuN4eBo0hrHP+uaosLma7m/blMF5D
uF2ZAjNuIZK3IAgk6Pt6g5Rl2A0ZPF/pWnjYdpbpDSKrATPDdO8a7stFaxgkZVz9XIuswWtd+o45
odEATm1yNWWJtklSG4+aJHBuOrfCBHhmgfuoJLBqC80F6lVtFQWfFaZU46YSg0lxJb4yOFXOHQi8
cTX9m/Gi3DU4xnM6yxnVGrqNVth/ag2b0clmZZFrp4DTP8W+9avQ0ucigRkhJP2M2UB52YRQzvQL
eH9hkL9lQfdYKv6JlL3IzFh8ovxru2tnXEhMOibQg1oJd7wqcwM+elA/lr4OZiDHns6ZInfbWMty
W3cjXgJxc9sYmAEW8aWZwCMw8jtXTkhvXbar2rSJ5ybcFZSzwUd340C480xlrwOQNMBaIlq7G8hP
ze/CtcJNTvGN0te9llhPJYWBfSxCTMzKv7rLidQbbMhGtymNrlu1pnmWcjj1vnkXdUzygLOS0Dn6
Z2vIbEJRssMUPgcdqN6iTX47KecT5Sxja4j4SvUW1yPcoPfQWbyh1OL94Bq/RjE6F1HbMKffgIWE
QI9gUzeYVEKibqYdGprX3h5R36Y1NnWzvziPzRdNY02XanI4HHWy+46+paoN0KGu7+Kw3YoYbmKa
8WOcxL5EiHjG9fxxmloyerXzN8yiMyFCwp7BA763nLCbYPEMkE+Fo92qoYGQWk1eOzFwgh1hoiiZ
1EJ/wSt7BsmjjWtbJTeqYrPDTP1Ob2LYxUKfV6CZn+u2fmqtbB8F+WXvZ09axC7SFNmFMTQ/gobg
KhmrzYRdTjrIfZZFrKa5j7YYCkUr145/2F3xDyw0rlxyqi97Kqa7TC8hms7RJp/ZWBEyXfpaemnL
TD+fuwsjD6fz2rHO/g9757UdN7Jl2y9CD3jzmgDSJ5lJUqSkFww5wgQCCHjz9T2TdbqrjrrOrR+4
LxoSRTIdELFj77XWRAOphU4V/HIxvPh8EGQqkd/dI8xpl/ElSyU42nFHnB4btS3drV6S30opfPfu
26EN5Ip7UptDL6vfAzk/l2sycBdIqNbs57aSe47aFkJhEvvFMG+7VRm7nDS+uPXUmXBxthF3SeNk
bX9JDujhZPV+RDC36vsHssSQnyVC7O2c+w7fzJHYqDXjsx7yg7awiXmEO6N2G0LQcl9a9aPshIYi
urY2pjmfjHJEHsYwpR7Lqw0fMWLN/WxOxNVCGabhlHYnx286wACU1pk5UmW4NzeXViRAQwcNjDW2
6XcI8uN20E89e1uk0uXqFB13p1eakSCEE+lFHtruPMCqK97nzp7CRH93lJs9lJW89LoXSkRrOmmL
h3VA606L+B4YbWym3h1Q4wVAFz6mnnaExoMAyhGK0jI8MFwc3LIPVxzrm7UqAW0FnzzuOaRT47Eu
ZvWQSxRfa9fykKW6DnXS730K3n4VAYtXdYIMCZ1FVBc3SxiLee9WkDzDkCaOoPipT527IYCO1mY2
L+jujkErjpOEbetMwSZNtU+IWwrSr5Bz0j6CF3Rt97p9VeO75t2S4iTBbq4RuA6LhXzAbHZt1EuV
vEGLWayfFrdlEoCchUoDPHp6Tt3vQMU2nlw2hfphziT3mg65coKpbxoZpL+lBTPn6WuSnxvj1bUI
5l6Jr1w9zH7ygrT+sFT9IfeyQ+p6u1I/FF13IaMushjPVp1/Ypd/mCeCxTjJ1IF36kzzjOvlcTY/
iVU9lmZ/dBNAlbnYle5wIKPzMS1Z6nrUMqhY5tssJoaz2bawC4Yi5sWwsotRGvuuqM+aoe0sLjbE
IMwKzYOhXYcxi+kJ7DxOXXQWORiD+zKXQ2Vs4J8flRGcuno51vcwePHOdsqxFWhKi3eJHdXvJ6rC
ObZzsVWAZTRnjduamLkkPUmr2FPQoWFyn/ORjMmqjyR1Di2lfeLPHF7sLXB7lr2taTh7sWTw7LqX
Pnj2huZdGxPyqazH1Emf+3G9GHXAyS8J4Wyd/LU82g2Ub694QHJ9P/bES4J9hgGzkM4lWJYnxg/n
3mT10iTYC838ZFnjaWjNn0Hff6mC8ZnS5kJYoRq7i5UlBwmvIwfOEQAqst3mhI5hm9nmQ+6APk4P
PTeZI9Lb6HR7pOfAaP0n+NKXwnQ+V708eL46pnbyZW3l55Kb1ZDpJ8233qBguuYn2V2ExcjnjvpY
5mOSAfdgz0xM/ZUoqKOuTy/IkHBNUcXAQylX7z1I9EPrWKQfrLcEuErfDayazsZdalYjPxQ+jWfm
IrgnfijdjxSeAoAJD0uwRkueXpYhg76Q3ehbs5WRpe89zjXH7UkHfKKBSpmRiPs7kVlhgiAeVO+O
E/ymYS2cXbIdSu/USIZVfb/Bc46UqApbktpMb4z1oAxbhzWzKUPd/uWYx9ppQkQ4YKYaZr/Fvly1
3R3+ToBZbPf2NrC1TzBrbV/FxNMgP7vHerFY+1Y8GUjkzeYkFHtvUFbPmW9fR+U9AAJokCcNmXaY
JoWw0duW5XpEDB+hO3+xAwZW8y4JVCwHfWN6qO3IvEu8ZeO739MGT/88HxueuhzMuNPEISNKsEc9
BxEQMRI5aZ4WVTSGGG1HjsaThANvj2SNmzB12TTKOj22nrdN/O7QsyG0DCLsDGJEFgV5tTVa78Ew
cB8TqWta1aGozVMrDmS3HYPM2HZau2fit0u86gk3xMvKybp1gsPUaXt/4RGpxvo0Zbcj8sMu4onU
Rqsq91W+PLqKUpLNFp2JsykNnX47mTesYgl7ZKNgGeX9wRXD3m0hcxjV3ums7UK6o1rofBhZNIzH
IdgPQx/6pE4ljH997Zu+/hokLQAOFaSrhO0E3mro42IFd+UB0ZnNCC0pqGt20tbcu0Wz1UUR62cf
3PoyaJE12RFTxJ1E2XQPXz+2LQcbWx0ZCpG/CIFJMzbj+COjOBA8Lm90nJMRrCM/6TXOtepLN9Er
9tMYRnPs5GvMYI74c39rWsNuTszIxSGtTfJc2F86bvaEDz3XTUrsdA97DHIzfZxkjQFwRzKPtOyS
lVPIiX1jpl8WHxSCt/c6d9eqaasonxML5FavhRJbdW0+ARmiJdNpBz/34sWUr8mYgJQvw7FHTTEu
sIEwNPCuDTbrBoMFWzih6WuhBkykhHY/UKCujQXYDINF6iIUSekV5BEhrFnx4tTpdg2tAqI2eXKa
q8fNECdEFvXVrhBBhPsFwY+IKoXhyWs2iYSQBOMeufc3pGwx0JS4lQ3vmbdDvvdFyvaqb4uFkY7+
wEJDz6ePWrkiI3LioTIP/GLSkUVEthzlDsHPNRwRxBZDRoc8lTvyc6ycZ+KjsEtQketGRBBaNATV
ySfTJ+CxFJue1riMcUTY1j2lITCN2tjnqt7CvCAqH2p4ExEotWlXM7TRnspoSH4sVn+/Htju6OsR
dZksT0b1zZ8NErSjMSWnMLljmk6jFfBUgwiIKolYTwRblhxVxymPxE85ZPCEnX1bURDVdF0sEem5
3GazioQEDuJxAOWloa3dVNmE3N2OGrJXS6FAk687XVX3vLHYQ9K+2n2UWvnWbABvz/ZRdVpc68Mm
mdunsqsolUcbb4YeZTjaZuS3osnhv623vDF3JmHegz3uHJHDcFv3lmkcepdTg5q/rL77CAHjkPf1
Rk3F/TLYaoj2O5vSNkfrq+8aQ9/qOpjwAOvNwIbH2DPp811reJtp8dFEVJGxUCPx+tx6PZdruXct
A6QumZdNPKwyNBD5l7agsCIzNkjC+wJKlXk2Ri20DVbLQJA7C/z4LtZHRk6Aw9qkcbUs29kjJifb
jst01JNfsz88cXVSWfjbJTEie1YxpWIkJ27NIY9Gz4lT1vVY+Xmsje7N0b6QiXU0ZLFXpCR07Xru
RH6SjN7SgfXevsfUQh0ZicTS8qjaugWdjBUwc9YgfhfHsa2fp5lTlxA6lpcyXBf/vfRoGBfzA03k
U1PrRKVzUtTmPUhzBPtfVeY/iGGCF8psJQFAp1f7svK3SY4+ebLj0rzBYiGfA7bYGgdTeWn07KRW
88QZ51p0xsH35X7s3yXSIzUCRxfOjUL3kNOOHsc8VtDug6HaJ13Ul2qbUGMIrzmVYjmoQn9wfxTN
9KDztqXshZNCF8JAKfGyRw7ZOqz5rli22SO50JtkjIv0Qm//e9dML2s/hz1ZYlU37QbAF1YH7Mhf
d21po6MGysZOZRQpyrcnbRk2Eyf6YeiwlucxQONt36ttQVqdBXmpWDi3F9Pw1LWq3XZTq45//tEK
XR19XTyPRt1syT7rjnmQMW+8/+3Pf2aZnGnk/6f//viP337k49cs1fqvX7iY+oSe7H///fHff/7c
P/z3xzfCfL7jb9wDDbLxFKRiOn387c8/fvuaSnKiqz7+u+1pOhhFu0Z/fo+9TnTp/vz3f/w9v32L
ba4H/M/d/rev/+XhfvtVfzzSxxc/fiYvG/2wIFD880sff/vj++iD93XaI6Ep2e3c7NzYzis2yWHn
lFp/Nof21llEXjZKzBuV9L8WbXwxJzr0/+9h0t9Nzu7p3+BREHf/Hz+3rWcNGedMZSfHPfjGGKaC
cHvN+QeVwd9NzuCi3GkvwLIQ+f02fNYJ7jVV2de7pJUxCvyNq4+k55dvhTNtvWp9zQdmlmuLni/z
MDd0Pje56/1TlujfzN55dIwVmOQDns5vaoeKOggYbs2c2cwDDpyc+Jom+Ka35bkYqufBKTeWv34u
CfL6hzf6/+ayQWPDsYAwyMTbQj7Jvw/NFtWN+dwyGy3nMh6cfmeCOmODM0Tou0bKghGJGpuZVTr7
TtwV3pO+MYTPDOV+Qh4X9byuPVUVx3lpF9ehsnFZVahopSg2SZ/9g57pPjP9Tdfyl+cLreffn6/S
KvQbHm+V1/mHu+Q88e1/0G79zcz6LoPgqiAkBuvRbxdFurpNSXxzvXOW/lS5nIUeLM2OsK7/wwP9
jUYH2yW2QAM1s0120b+/FukGbZZM7EK+aOnDE2Uv7FvN7Kjp0hM13j9oHf724WCSuGiHCbD6XWew
UuG1wkYzScZ/OJcXnKZRsMDx2d9JWR838P8H5/wDOMfhMwRS/R/Yy2HdQWN+yn98+ys85/4z/wPP
Mf/LwT7DPAOFpekxx/4TnuP91z2XzCEcjCi/v7JzDKDNKHZILEViQSIFP/MvtqIDVYdFjTzguyvJ
I+vgf57a9Y976g9e9t/Tlz+UnX+99YjwIhHNwQGGqdVBSfzvl6sm10Evl0Bsta4OzprY4ss2TkQ5
nC1mbS7N/5gsu2mTV352zi0gEV3rvmRaxwlwmS6A9OyD6TVXUyOi2coHTOsw7Fxf+ZTCtxmsU8Rm
u6uYc50q3X/kRtQ+ez//8ob/61X9G2aMtvhvS4iLQuGeM0GQnMnb87ty2sUe3GVNb8Zq0mPQgyLU
6b5HJJ0n+3kyr5WJfydNjV2GmuQCj8uOGzS4Mar0z4U+Ort+bDel4uhM/vuRDjdmt9kIog4paQh4
7l2YGnVY4m5capwwJ20qQmR5CoL8s1bkRqRXXrwu6XiR2Xou6g5Sl+uc9JQMeoipAQEVmwJt6GM+
QDVtRqp9r71Tpkv4wy6KzbofxM5nOkWP53su2vfG6X9kDLAxeKU/8aB8HkgNjrOJ4ruehXpasuXR
L42bZ6XaI+d+7Ch+/d3GIfQZw+Yn53OA1/ubtmr7/K4RKFIso6mJcNG0Jw54fnMmhCts3e+WcC2k
qjQ5Lw27ydZJF5qTxpqCoRCf8sZ6rTPmNVnBmW5Yi23q2qclCVr6F7WxyThmBoLOhKeh0SC4QNgT
HuHJ2wV5vqsrR+ybZn2ZXWLe7QrogT+Oe0GTxO0CZpYpB7SgwyToejoltVw3NLjz7VhIEVpD9tb7
ax5BT0MAOrvfWp0xUm1mdC3FD1sbvb1P44KIMZ7OxZt8I26m/g0pUgipXjwR29KTDZFw3spN58Qw
HVCilpJIkVyB0DFlpciEfLu0UVqkZTStwaFWtId9jRG0yVyKsZl6dNaBhvcy9bsha6OgHc5dIj51
njwT25J45nh2J03nWPlGBQg/FMPSRpe2TVvMKpjO0SAbJYL6Cc/ypiTpcqPsDCiu0SzbxMqYORi8
BLtPQ63Eg5sknPrH3rola/1F9LQCHeWXF7ew95qoruTUBKGlIQry6dXD4WgiQw7DIZf0IdIJnUU2
6vLoOAJoQUX3P8mPXWGvZ6LcsSYbcnzMKQMZZCNlKFV+7WZJ10e0hBKoflePVvPF7fUtAd1F5FTU
ClY2WpEp0TMLCd97JR2ucOtfkyk/CaIGX/t3J8tobFlXqzbCJcGlNci02HL05Gpb9Dr2qhIoiZ8n
8mgYsjquWTOSeFOP1XEY7vnDJqyWKYBcU8/JxunnYAXuPHWx1TrvuZFkp0Y3do5nYKyf/GgxjgtO
2kunrO6hbVPvUHUxA+JHNl6xWxbrXK/5F6IgLo3hvuY4ThGcfHVN8tO1sBglXR7rBXjLZXHvaWOH
aTy1a5aHg0O3PaPzztC12fQzU7h5Cbbe0L4mlf1N2fqnTlU/SWi5syZuXTHu8974bJrq2g3dp7TH
gE3lWSGZP1AuGWGhd+7eKnlgj3e7zaZPUzPtp2HlNgjGCQuJHy/uffIFsbTlGghuesmHhMC9GRA2
2aK/EBFxm3PRhGwHO8/MD329nHtDQzlp1yc9kCUrlfl2J+jieO+eunUApVdVPzzCGvo6HJvqtZXa
bZq/4j1HUO1YoNBJDobszpgsHCzCBEt8sKS8FV5oGPVTTU/ZW429nXIXzhU6kprDn74MTqhnTHUS
+TlFekfH0f+Ryq+ZmnZtotA8mF9Iodow65+An+jImhAdr4F3daVLs7FFlDg0+7k0TrIpqDztr+Ok
HmWLnL9TfZy0xe4uEVgTQtc7UfR7D2D1rHk020NMR7t60CGts/7QTZ7OFWMtxYqxrUv1/X6uycyW
6IPF+z7NiaCKnUK0F3DZfPu73k5fPc/9Ucvi5LVM8rvaxGTmCnoRTgtUQjcZ1DhXLRkeUDqobd14
sNGt7kuje2Do8frEabZiSmQVQkxrnVIxNvu2Y2jmFrvVVumL2VVPmvSDeGXSHH7sjOSSWAeURYhs
fVdsC4b4aLYhqNj9fCxzsEwjIoMNxJx5n+Hp5dvgS8FATbe1Kk913a884jQ+U935LEFdcEb2D9Nm
zthT0yxUC8CeUXqbvB48GiZKHtJs0Tca556vdCQ+95rRPtdMAFEDsJC02vpTFAurKQKP53xO3J1e
Tdp+9ez6ZopJI188IXe8S1MKceMogQPfhFke0k7NB18v5dbj1ZCjlz1Wq7wyFeB2VHm6NwILr27/
onzjys1knel0HVZnsa4yzfayUcZN+QO0dlZ2dEejdUxbR7v3Ea03D583qf/50aIvcdfGnbNE6xE8
+cCAqE5gL1X3zjMB/yOZ21En1PRoq34gXgjiRtoWZaitcrkMo7Ki3K4CNA35GKOYWR4dtM5bruHx
UjLgYODEWNoYiHmjtVlsDMR2T6lIWZ2UAdSA8QwZoPr4pEp9PUq9Q2TkYVNbRa0diZh4GJjWPlVG
S35gqb1gqDysU7K+LslKB4nu1cNsQx/q0gbzTHnVEK1d88kCi4TIdW/QnCaxOX/sxzq9FugpvUQa
T57BKjtPqxYnxc/Vr/Vbvjbmk25TDLRFPANwjWySLB5ls6xhg+gpnposY5KcP5lpnqEYgqjutUZ7
Y57DTKUC9+PJm12u9qlaheK68utHCZw3JJJnN7Z2+6qrNNIAb9mqYTJh+/2hnTIkfEnh3gU2zBu6
W0m/kxTzU9t8qtSUH2TD7d1VFhtA3vlxP0/bWvgJu+sdJi1FzJjlRZtQSbXqgQvVj7WSZN0E++Za
Ezahj2INix55TO8zWFbjuc80tBw9Bjz9Hm80+BnilOS5Xap9tgb7QqLKkrQpNt6D23RnN9VjzRX7
bLD4ZXT/FzuXke9fDD+/jwQoO5b6C8el7YSwImgYaDjDsuM1DRtlBQcHpAefGQyv1Lk6c3FovG7T
BjWTE3OE84x6gf3X+96Zw7lQ6yU1je++opoM1M+qaogKGmlIi6Y+GjODscKBiKyXVFejzhjXZOya
DT97mzjjEalmlPjoSjMtJygL5WDoNsh4qXN0Ii1CRFeX3i5fB+hVawItWVQM/01KkaGfmHTaxC8l
q31XfMVpnsaD0T4gzyMQYeaIPqL2bKx3MLKQSDwPfxy5/1yjL002UjreOdHz+NLnxd5ewSe1M0Ae
eGe01Xd+0dESddCeacT2CfzQG13z92kfPPV2/ixVYaIUzBF2acynJ+toZv5BsyuJKVj/mYzdT0Hs
JPw52EJ2VVwWw/umXKWhl+phCxAicWq6r6sFaKt4nCsg4MOtHZj+MJT6hI707BdiX6cttMp02Q6O
Yo9xix8eB2SULEycGE0O9WKEc9/Gg6pfSzuRG6kXb0DNbkY37dulecN8KtEoOEdjSb95T41RY0fL
XYZ0ffKtGufnGQpX076aCg4C4V280PmF484jU+FH7to+Txlu2BenG67FxBYo0qIP8xXcmpuzQKT7
QGiAiWdkkvM8AgdXb2gQ8zirLaBUSXFTxeOoN6+rF+yGkqdbNQYpNLlpbBil7A2NCWQOuw8DNxGg
dcq6UvY7TomUXoJiWRT6TXWEJ1aZfCXTlfpgxMs19cuTS6o33o3uMAbbpnW2jtZCHDLWo2V3Ryq8
PCI3EblzwjMhuMI6qgCCvCfek6SzQ5MmO3ZeM2S6O7UIMlb5rdZyHcI2o9xqUQcWQMN0t/P9crJ9
vsBc/8fSlDiGUigJhv9iLfN6zQW7vtQ4nLRjsYZ6Iy5Ujmxtg6Ft5+6sM0i9TWOqM1P0IZckiXXq
R7boRLb+W2+NadwlRR7ZtbVfJxkbnqrDoAqas9D14WbU5QUu32ZJlP25TGv3sJCtEQ3dYH0W2rqT
snojVF9dpmrsr8qx3mqcMnXyVgojvdCCgWlw/2cyJUYMomnryeyQobAI+4qAkFDOQ7R49vwgA2bA
TpPcEmSLx0D2OTrQOy58ZWg0iGrZ6cTCbtGgN1HLGeCG94w/KIc5++fObjKXX66bMGdZ0nPqmTDh
JvthYc32l6l5bsdf5cCsNTCwqmXDdfLS7hmsXvUSPNGc+QmZWjwsItA+eX7zYno1oUfCf0sbiHmM
pvlDFr+qsiKZacqLpxQrNx9tbe8dORRPH18bMyvyyxUMGrLE3LaLrZX3ehQk9j4oLPWA/4cFhRGN
Va77cQne3Nrp92myIt2o/UewC7fRDn50kgh3lLVfVKWzRYJnT1cEWOjC9C+u8I0NSbzDg0nJ2y4T
obIZmC1CFzig5tVZud0YerNRHpoVcrrVEfXUfq6nxr1MLUoWc9LeGjEADRoVhw2LOS6uJ1c/M/2b
t8boqQgxmRF+VEfEf7AQS2GfhFmwOzvzAzxuckRRdFRJ96RxGZEtzS0ues96puJ13Snf2YZncY2G
lbTHQ4eXPAaY+VKouJYih8UlH7yyn69LQsgRAVZJ1CzFFH38aFWpKiqGdxOmHfvYU93JfKd7mnXQ
zepCLMOw/ajWcnsYD3zoXmL+4L7LN6sq3W03ZOM2Rc3jI5NZREUGiEkWjCHmG2snLBnUNdultBEF
eCuwwUJ48sXKX0U678aqkJekMigeMSaFCfLQn42qvI3WocFv7aw7idHYVFw9ldRvvBl+pHW0Mqxs
FlvhLqhrcYztRs3FfjD5zsZKDeuhtfVH3TAfg3sLpp/rO+2yRevjpRcDFXGyaSxh7jpbc9GOqmo/
wHjhYGt5sVsiqB0L4zO2E76jMtu7RjfY+UjtGfzJ75Vqf9aNg42QW/F+XpWej79hDNaHnndxVsif
uzx9vPcjGTxKHqXYDpa9HpchJdVquZZpcB3NcTwldjJv14ZPFjbcx0c/LZXcjI5aIr9pf1ZrrrYy
QzQ1C0NGeQ9x0EiguuasACvTme3Q34fnitf+x+doUQzI2RMn2vkZU7IhzNHOIiFYkYNrYJ18JHpp
610/vgyaGqrkqt0MguwISuD68gMxRsZIfFGRqDnKS2faqYVputES7yTN0Cm8Yuta1TvExzKsVrcL
0xkYVCLnB3MtA7zOzY8OXWukay+t8+JQgYdpE3AsKdGLW2mT/XHNIQd1kGB4G8JmErLTegRGml/G
avDn2FVrv59KzB+UCvSemjl7ntqcjXWhLyWz8ZXsOEqEpvxsY/d40ksnygs7iSqR96disdHRGI13
GZvlmGlrsxusHoPEOiZX7340mGX1g3YkynnC6naMcEc96R4D+uDEitjr/fM6eGNNYlnJkRrH7auq
M+84GeV+pEjHdGseK+S5n5ey3Xe9Y7wsQT2FBoKVenIQiEjCnoxBtx68j1vTg0gjM6Trsi3sw8eS
IDOTXMCECXnfl8+ufG+SwD9/3OSG45xbS4pzQWPMaevu2tjBm2ppm2lqeAa2x+DeQajfzhJLx5SN
l3klpy63SCcL7B4rQmG4B02rfn08fycxupuWO7GUn+uZM0/u5cPGsIdnLwu083C/dySAFtTvLEv1
HNjhnGQ8T6cNtdrg6KzN2gntBdTJVhibPFix8U7asa2duDYt/VJY+jbX+uI8u89pE/mjZR3awQeR
2q4WbSDeRJI6v5fdfBQzvEDTaYNHlnBkhcVgn2rtWaAJiz29G48Nkp7Rs7v95JecttXNQuty0pPl
Z9/b+lmlMQcPMJKl8En8qNWuB5Ebml361Dd6vnNW9xk6stzP94XXXyOplcYB3fWPj/ee6+ytW0zr
Vq7N/XRGZhZesqvZTBw+UTMn6HHLec6hbi8PaWC847epUZjyChi+WHtdq8jv8zrv0DCtBohXX0qt
3OkU0TdrXeOqIrSGjTY2DZJVnHLtH5JZvGALlJCXlgEtpSrivCHycrhbbNI+BZE7o55tzTUcS3wI
RR9cOUBzEoHpiToFGR/rtp3VJ9/POK45PZL/JLXDPBjuYdb3gV3qJU9mp29geZFdSepYVMjkIHxq
0X5q5A9lH+5TnSwpzoHeGhsSuzraMazwVoPOyylokjXld1/O6pEMHMyhKfPOeVpOjeozmr/WCMnU
ocN3XyUosNQXMdpg1h0QYW4eoH94L1tLPwsn/dyUPXmEaV6c1AhF11vqOtTBDIVZCVqsmqY6nHoB
C2q2vllJ2T2m6Dz71kzP1qLvIc+2NxOynNLm68e6XvZe3OrlumOTUXgb8xEdxdSHHx/oxx2jUVcX
k3jS2yTYLWNR7iy9+GTp9CexZUCOIJjKYB+K1P0mc4bgnAa2QCxDQUrf1T6s+fzoiI7rYBxu1X3u
1xQIFYKKfTBxncjItIoWmPB2U4LC10LPfJBVChg4t1r8HNkQO6XbksSRdzDqnDjr9UzRvLQ4+eY6
Ey6/wMtyv4zkMN653PNCZkm1p0eIe6ioGAkY8ruPZCc2ygG9kJjUm+kdE31Bd9N3xfP03bIRtg+V
l70k1jejx5AwF0aHMc/+4k0KMD0b6WbOln1Cv4uFnQucpDXWLyJ5dmOqvot1NC7+vTweS1qxAf2X
+3pkrh7pkpz9/3hHtWFiLnBXRHyUFCi3J+RMfkAEABgHNUPW+nghfllmO27OR8MlpSnrZ/qpgdnG
7ExpRKyjcSTOk8YLQ4NTo9F4yxlzPzdc/1x+tTpiXakOGu8ksoG2fui1stkCk7bp1GmHGSHjSXol
cpuydUG1TBwPE8d8dyo5X5rKny41GpLtKscBW7897EU6WKQ2WbuSKIBHjbXiSVPtRdBqJKpqOrfp
/YTP8T4sWt3ccxnx+eTdWyK6+SU4JPc1K7WNa4M9IPOTh8xjMaEh85ibnndc0vUJhfj2o3iZsTRx
UB9O9PytSFfZCEB4aW8sCYckNYcrxrNUWforLTOcgAN3kFNOyaZEgvJDTL/WlgTUvFH6Fb8MDsVA
exUKLmMIxLZ+yhYUbgbxWftSV1/Tu35XG2d8QGgVR8zFm06u6/Fjw0dIsiuMPLvk3y2kMQ9r51Pq
eFqJ27eRx0qnOxMMqkAOqlXbklb8MbCoDEhQYI6cEJc062HiwNDMEvr/rrGUWyMP7oK4qXrAtSKM
xjijNP9ZwttiNg6xNs9w7fcdz+W+b1gkqO68rNyWiE/LtoNv37ZuSAZqHRGh+NoiFxfapc4Ndes1
9SLJgMCsMYFVXoCNK2HwIJODyFf1JCB2bNb067JTZeftXR/7+FF4ApzvTgxQqAQwa46u9rXrq4ea
njKaeC7zKkuDc3AvHjW7aA9gE5kAaOq18FeGLkRkHHJR7LV5aX4UJds6MowzPf7kU60keZKZfNJq
Dm8W9IbFEslnmu909FHSW2PrPmjddKvoSUna+6d1nX9kU6Ad8rtk1kXC/MiqSr2R4rHIGsM5se+2
m2aV2b5z7Hs+l7secrv3boUSNBNhDo3W2xi0PRpg8TOdGM906IvCjxLDCFLrk9PwYDQArh891F6r
DkGOY0KbqoDzseHhK1SRJ/Dembo1xl5SPclgOmtE1m7lMD8aKF6dpEnfPpbmvlH0TKxUnmFI3K1R
3V3lEDem1100U2EQQkHZjnP+aDf2fJ1n7IXws4jZLryNaZX2hXnCSF+80KNiMWrUqsXx45kpJ7Vf
g6l7Tqf0mtLUPOUFwltfxPaA8PajVBIBwjU7SC/91r5fK/ZXZm/nuVtJy8Q0aSARPomAYcjqKXWV
oziWriWvk2Du1WdArBu73CFFmq99TihG5zB5kU3jkO+o52ykakdb+SLX/qdw1zvvhaPQVONM1Ein
qiS50nXO0bWrTpz0rG2pcV2SIAy3YBCbKTkNoiUl06a770z6yhRw0Ta2gWV5LTO196dXV8czsSEb
KK6Hrt5OZYAwxAPwTmZGuuC7NNrzR/HuMejezj7w9imF17KskZnIU9tlFqfC7h2TsLkfbO8p/2/e
zmQ3bqTN2rfy49uzweAQJBffJjOZg1JTapY2hGTJnOfgePX9UNXdKMsFq3vzo4BC2WUrmWQwhvc9
5zlWUx9qNMEbK7Z7guogFwVNcHQM3R/izt0KioJkXLb3rUY5g+mDNujyrmmijDZ0KQPKDTLcfe7h
aeLpVFCqbj6fpMI7kEQQkLXMl72wH0zOy5sxV82+s1+o5tj35dKbaFLqaljc6kPPYWiX4QQ+uGz2
OjccD16O9MjSawsPDi9Bm/a3nPbNg6iHk0U4ppZ51fNgc4zv0YgONYK+GG+qz1of7WFUVtD7nj63
uJGiINtPl2bV1+vSsHldlqdTDvC1izXDxgTp9Z2+5yugkhQzsNSIAoDEo/D5GjU4h7Bk055EebFw
YEYxXje0DWwZnyI52ZvPvWhoelcp2VooKDF0FcuC3C+bmM9r1JdjmqE14W6kf0U10jyT83GqVH4D
k+Qvqtn/N9nI8kE/SnhJcRgpxA3/9cGbV/X6yy+wG8dqOpGoON18tF2m/lsXsfzJ/+3//H8fnz/l
bqo+/v2vH2VXqOWnhXFZ/F3dQQ723xQKy8//r793+Zrz965fi9f8FznI51/4Lz2I4/yHcBApYC+C
pQrSgJ81fLTq3//CWPEfCEVMUwiUGMjkFtxBUTYq+ve/vP+Q1kLGXKIf/+Jk/o8ihJ+HGgRlk2XK
RXpENsR/f/X/hSTkMyzjF0mIB4MTKB79MAItwZD+KgmBQOm1Fqdl35JUtidyNUAt0Hgnf+Cs9hz6
l6H8SUqEvptRVW1ae4o2dawhg25NmhPuled42loO8qOHeXZsetfPSAHZel4w+K1pnWl29SzNyeQs
iZo71QKImDLqdslyVPms3ciQHOBZYaKoJH14ipqJimH1mys1dsbBenNHzDuxBoKsAJaG6bzUNrOL
8ZFpmP73EKHsLIDvRBGG2OXIKCzk28Uk77SyGDZ/e7j/JD/5pER/uWWugFkJ4A2tDjft11smMo2U
isAz/dAsqxU+g5sphgpeKPsZF+fKpYbrmepSixOMnrj5jIlLq8s15bd2BysmWHlqmEE6DeYKZwCG
CXDuzE2HpFDUwTm/7MTMClcHlo/elkQm2MstZ9XIddnMJZsyND9CXWA9zsf9ZIoHURofhltsGFO7
VF6XWl8e6bRvErc6lYtwPacSjz9gqFbpBHQ1GJNkhz7zRy2dW8Hx1XVmClrbMgSBO8juxbK1bl2G
ldoabowcX3tq6xGzS4RHIFkaNejUq97VN2xlPzwxv7WxluxiLHa6izK7fjGqXtuXY3c0XeiBRGzr
mykx2JqOUE3CkGOylzwqL0j9Aa+ER7PIAUlPq/Us1t7sB44m6OY3jmorGjYWuAp321F/YZlYFSFS
vqGvb/Q+j/cBGGq/ru/sJlHblg39epzUh9SvE3yBpUMrM/Oj3JYbK4xe2Zt5a1vc/nlEGF+1rsub
g/CSQ7jjLZGwXwaETdxE2WUpA6KM4Q/EkiTQMDq50OPWFcs9PNH0UUbzreZUaIhOYzG460nLoo3Q
Urwxg8kKBvDfUm4F1SKlEu3iNxrx8KAi0Ta1nkJ8CJXfJ9dWKrrzgN/45jss7/mvg1oyP0kDdBQc
YjJnfh3UVKRz3v1W+C6ID4ZbUrE1t/aNW796Jahud9zHOZZwRfDtJhnCU0WCyJjVP+PR4vQ+newK
RHIK2X0NQIVNp33Wjwg1yuIjGPrHAWDgn6/4N+UvfFIyxB3pmhZ3XZhfYEEUUlTaA3HDs5tuA6m/
aMn8s6XrsLI5CJGA9Ca1EbAGliYTVUpdInX3Imq8f76O3x8+rBwLQ9cygSOq+6Kp68GudaoGT+EO
BHAa0n3K6+amdXFz/PmDPn/Sr4+IT5JER0kyG5F/fhH6ku4RFhSD6HwiF6CrTqR3oRCC1s1LZMcX
Q1ZMm9meEaMa9WWMoXFtCGoUrRHRaxmYNoJgk7rUz70hmdZag1zomytEp/hlECG5ZcUwTJvb8Zsu
L2AAheDDlQ9vJZ04QpdQEPKqxglDc2xtoaVz29DxM73hhZ1/Rqq4acX8UJjThxZ/ozP+ja/KAEE4
iSibAFME6F+fTKuFMgUGpHyJ4ayrq4MelK+LNXnGKLeaZLBnQVJQ/KqkZH3/H1HoPywSX4FgfDQJ
owZ8LhNVMGrQX9+mWBsGvehoUqfm7EGgo17EEMZ2FRocMz1V+3NgH3JpfsP0Fgui6dcxgoyUjYEw
XNtDaLqM1r8RlLrRatvCQa7nGu2eds2OQPaHEIgSpKBtEJVXkR/K4axvsysTuc2fv/U/6DL5dGmx
b5GLbPXzifzt0zmqDDCi7AZ3SXnVDd1dNbjndHp9BFzXrmW9R/F8AxLhQWD5HYzzXIInjKqHOhEX
Dv6Suay/uaTfAnKQShsUfoivtVDlu/aXJ0EKFRpSk0sahX7jqgngBrFWcOr0sXlxdPViEgYSqfzc
oGAmNbp9U3LRGbQL5/0yigc0U4mx7vuKDs8FcVwHL1P8he5taoebwsqu4A68zSUZJdzxYsbH6tbf
THW/TzG/focvL75q6Q8EId/Bsb0zo/CuPUu98aT33zy+r/Lyz3tFPIdu4B0jEHFZI/72+CR6pjEx
5sb3woaM7umGLuQZJA6L1oUoHuwaN6sp3q2eHBlwIjrZAymZlypdl6J/wzN7lob6dyP6Hy+K9YjU
DskJyFlG/N8uKk4UbL9uJM3Vwx02drtZMxG+k0DL66WM8SbBYppFxRMUpGucses26u6mnv9HEYhS
5DQW11pfPf35Xi1L+pf3zADKKT0iEpa0uy9Lvl4mWT4QX+FjP79Rc/nUmeKi7curZmz9P3/UP73T
bDIpSbA2GxCsvyx0iZV5em13SDZTmECiae8qG+Mqxe6UGkOgr4bY2Wc1ihYqJObKkhEZNi67zm+u
4+tBdBkepmMyq9kwjcVXEK3XCCHHBCTMoqgV0xalV0ihUV5oLiqGqEFP5ZzRvH7/8+ca//y5aOYd
mw8ltfjXEVBrcjaCqWkoTtjvTlW85Jj5106kX+Rd/aSV+dVEkR/2/gYvskMRwkpemJXFCqZ2ikOZ
VrcegY4ax+QnHf4VEP0HY6Sf9efr/A37/Hl/XM54JpEWoIO/vKYUmTUdR03jB/RDhdW/haLCFHJI
55A+WduIdaQb752Q16GO9zQY9HuAh/DMtMVq3P6Y8DYXZroz0VCKtHuL+0b77hqXV/jruIVTyXII
+JsF+stYSr2wrI2oaCARlPdFAzJHvwETh6wHMZ+oHgyLcYN0+qXJCWiPnY0no2+mGfOfpjM4oYt2
X5JI89UAxOyRdyE8Hd/Syx/NQCTZUGGeDagGo/pCYyJouJl1vC6L9qjsYouy4So0wrPMw+Buzf2p
yGBBVQj5VzS2tzV4nsyCnzNq4qdbWKhgkxMbIRzo3AWiBIIriqHIJNPdrJO8A76Kir3uKXODmni9
6AlHYy793g7MzZ/HxO+TF0HmummzN+R7CnN5HH+bvHSX3sZMqAtGBeteCns8lOh0yTrdOahJVnNP
C/vPn/hbrsrijcBgwpmeYA/nN9h9OxiyU0kmfFViDo4qw4/t+ZWcmK1WmFg7FAA3Yx5OuWGP6Lwh
T7lGdD5XtbZymu8g2vbvz5p5a7FoSMc2bHRGv96AJAlQTaSETmVRf+6UCCLS+DJtOfDFj8UUXk5F
y0nNWBH4JVc8Wnh742UK9XBBy4DxiPX4aQq9Uz66V3b/EYFDWsHZAeuV2Y8yZDffOB0KI3MLYn2n
2uYtq5FGD4W5pspgALpZp3n0I+9xXcbqKerowHnusUjJjnTAPoz9DWQWgE1zEK+5tfdReFW13KK0
GVJwY26Pji99iAZkCZWiw5U2FzP60c5RkEaaA5LFh4zi9v/xITpIkCnKMGw+z5VfF705AZxURvXs
Rxkt5Yz0DjHqD2GHPcW2wiV2LVvVlQv1Kw3fcwn8UteyU9WlEte6939dgP66GojCjk6h6rfYrChX
KB6rBskFZV8gTN5rVRVkYuJiQQKXoCJQxnqmdr4Spg0ocUCA3Lvq4883Zdmp/X3qWq4CKOgSmMD7
xDHo16GUWfDJYj2ffXgp9HOq6M0hCzQcQeZDvimp7sK++Ob9/Y2Vz4di4TKkw2bW/D2gZ6yGyLVF
SjZCVtw7Tc8gaeiWjlQ5cvchUMMOoPgeVf8PLQfnQtXfaX4IhaZupJkiMntCTKrdOaF5SlGtfvOy
G8t0/eWeLEctwpq4SnJqv9wTO3FVolz0JXmOPygNoDKEN9l46zQBsjNKCoPuJpQaIHA0Jbglz13n
k9oGmrVrdKruXX+VTIhDs/pNIhyEvvuooD+uDGCfqwTQf0Od/M+PcVkFv1wyJ1imfbInbAvn5K+P
caSO0RZhM/kwpMz1mGabT/E8fa0nwrsf3fiK9iU2ssj7Zhf92z6CZ+naBBPzVnkCd+iXyTidtE5l
2kI0sUOoL3MRrnG1PFXviZmfppz5eMTGuZezeFVejUBq3KIefMuL4ckCf69JLLOtjSaakgfna/cy
EqhKk+mb9fG3c/7ndRrOco3kbuMI/PUOdbUV2QOVMp/knJPX9gBqMWMN8SnsOECX5hF55xlQrY1Z
txUbUCquo4k9pttkmjxw7kcsWi3oUtbZb/YPhvXb0xNLEZt/WNiWk+2v10ZFuoEzCCFoatOf46SL
y06iiKA3/TCiiDsbuoRQzgBnoQheWQ8BFSz6rk/9HdMU+AaHSRlVzrExdz0Jo74g73OtRfDaLKqf
CX3Doy2rq6AKHvEdZN/d3E/v76/jj00kigCmIpJXfhsFXVYjVe203m/9ru1pAbc2qA+vwOu0dPMM
M/2ZIWzC1YNBxZ0mfRPPzYVoanEXZAE09zTzZ9NkfYkrKF2hWrEPH45l1G0sI8EA2QP6gMN4iovU
h5qABqbJu40urtAx0uo10ZZHo3eoVfYo08nZzeT4QAvRhB+FAxuFOvLjUexGKxvP8fo2vCMV5JQm
Pujl6GzinLq5Xk+I95bbSPfX3eg1+Tx6BPWKNEsf7g/Ot9DTEZWA+kwoBdAuh0zVRV2H6h3oV2Ek
GyuNIO+EsU8O057i6lk2C/DtjX2j2/TknQnlbGWlz7oSF5mOZ1ED0aaVD7NHVJedFe+2fV06brMW
Bj4RI3kTwk/0ERimNd/RfT85Tv+UV4sYxBR4mISJihx0TQBGrhsgX5poMlXsXVdjAirShpFHJ2WD
uHr4S1cyRsiIw8q79KDqIbCxQKD1xYaqn+fnI8gV0C5rDX4qEgBEdFOgv5n6eDNaOQS6jCXJtsZj
5xnaQZrRWQ526lO9I1MDElNQNle2wsHFRgIuD1XWQBcgwrSIy0sl+gdLgQ9pQaDVIbl7Cc6dOqcd
TfGjRCNbxpieptdu5vYHE96sz9GjuqknQjv0Vn3cFNsuamN0o/bOaxcaQVh0T3+eTH87GzpY/k3y
B6hsWGS5fV0AtAnNK+qfAfeLeUfz+n5snLfSqV5suK2jtN5Bpdw49Lk5SoST9uObj/96nODjMSV7
0uWjDVJyvxx55jpxrTRrepwfENvz0WQDN9n13gmBHF3nCbTfJrLLY9bPOBBUJbaVsJo1B9ZvKPWf
dZxfX2uuBOYszbS/mBO/Tkx5PONZllnv294U73KIvmGFBKYHaLjstNsQ+pg9QyBGoHtCE/uiw4wH
v3YQE3+evFGVEiIWQN3s+VPZMry6oWmvUHlt66otL+MGi2XtDeWqHmNj45aCweNpcuPYleaDwbHB
EWofBPfSCvr8we6oiJ59jqzR2H2+q0OOe3VG6Iv4FKC+N4KYzrrzIbLXRUNSBEKWa7xS3aXsdigb
oGCFCMMGfdzFjcvM72YSP0x3QBppnjwNlPHgAq6pPb/yqnoXOry/Vouc7Zun/PUUszxl9lyW/lnV
lPLLpM8mhqzlYej9QNSBbzUKIpl9WcqS4U9UYWK4P70kQsxZkjQ7GD91qhi+1UkXyyxaFgxEmWuN
B20YAS4O3fBNodek4P/bssTuB/4G2hn+g03qr08/EoGC0ENBqNZqcxe0g9hpQWYsuzA8iUgmGk2e
qmyILs1m7zmhcaaI6Nv10zTc21ABY9XpV0ZgjlcOmymrga0wEr1L4z/dGV3d4pac82MIj54DNFsE
9oACPtPdoHDNeJjnd0kIKm6k5rRHjL+VaJS2OruJFX5Ecw8C9zUmz3JH8RGNeVfaUPEWgP10MFoT
fDtYwTXUb79SwvOLCJ8hyDhSppPwbYJgRrXai7rLtqLiMwQq2xYaLbRkbvZ5V9ArW5bgv2S8Sef5
yeQimp6ZdNBtQX6qyrK+MEa2deADpy3Fo2AbYGau8LxsHL0aLiVBgFFkRtdyhqppaBV6K9cycMgU
w/ZTVypQROtGievd05JNVLI/GrwMWFYcXNaptQ8dIICLFNEwwU5N2cArj665AXoNQLO+INVRX1ek
bSkd4BkeRrBV7kNE6IGfThiyghYpdlX16mjHxvvcbnSZifMid9+JBTe3/Ywpry74vkZC0eRH3Xj5
nW0A4vN6On5gyxDOi8vWsy/Qq1tXNpFmEKTK+2pZc2Ho+w5JEiDHQKR5LHGH1kYdlYVZ5ocGTqC2
gNBGjG1+mIKgJxAOl9bycQm4DWx5+nuEmRKaAL7kKYyf5+hZEUF+0gybSPJ22jjjVG46hS+o5DFj
Dopdn9Wl3dMc48wdth7SQ1YkkMnzZWglj1DP3yjUFfdZv+Be2+tIn9RLWqXXPZZZpiIkTCMjQW8v
kglZVBN32SbHWx5a83QeTe8V3Jf3IcRqh9XADXmp3Nn44fSJtY2i8Di71nCdG2O7trThypDk81mS
pGnXiUu0W2FxUpxGiIFYUynKHsTRNvMMHwdZvG0DnJH59BUovL5uB9N+zXD6rQYnUb6ZonHD8Wmc
i9oIadQHx7ZFquZEmzaWCTrKyQ/pkeIO5llyaGIERjAebe9hoCk72xZUUB3WcKbVzjqKA+8hX7XT
IM9lJm+S0jJ2aVD6idcUB36gCX5MDn6u1EhS5EaYFnzJ1I7v8sHtjk2h3yS1cyrBvDwXc83neZeu
jPmckowOitnsL6p10knzTktD65QuJiRApCvdzINzcmvIITZwmJBPPd41VbJRdTpu2siRF0GXj8dm
mVvd0K4YPuAmFTR41LrY62gm5MDZANPLXTqlGgC24BpqHg9KthVtAOGwyZmexWy6q4bAkn2E2gM0
sXZmdbM802FSsy2CzgTwb/Bi65l33AC9vK2DND9E5lQveOPoUMj+OdeqaW8bRXEc23Y3syUJzEUG
Wc/bHGIuUCj7VE/jViwnN55SdNJA/Y1OpF3aA31+Lb2NDdQAk9e34A7nJxr3xk0HBSixrLt6LPvD
EORX/dwCWxuMQ9QyxXGcBSBPNHuki3NrEIg0+RqQ4SZvOT81B1vL//qVaPNHZKDizGypvOAL0ILF
5+ZQXvEG+n/E8Gg+Lwj63Sm7HkSHOVGTN0gCDsiMV6BSBgwOusBxASpKN5ih8u4QQWtaOxWTarzs
cKvWi1ZlNF5rpXNd5NCO5OJUQFO2ktU0XWaY+2sFaNh0y/3nVmzi4DskbAVdq3b9hsrByrR6sTdI
l7GMeEeVvNmHZvTSLMbITJ05YxBchG2CCynAj6CArSF/jOorx8zvrULt554vQnh1uVfRUIN8DMJN
173CcTXOFX55luJ4g7GxOreXf1n4ZnpvxNq6aCjJu9vOUzmGfo/MXhShvOAAKi8MkIkX72w0iIDG
geqo8TKQ/CukJXAWpPpFq0qDNAAhDjUTxq1MhXk+5fNDE+TRteUhoOj17CasXDIYsqHbfv6y0wF6
TXVeAd4rOkwkYfXclOM61lBXtx62L9fO13Js9a3F+rYN4dWsW3VUw4UK2aDBW8fnXrHFUANMdWBz
LCtpBGOSHzIEyIWIUqOO2AH0SoLa2/J0TMS9S6LiNWLeYVX2xF9JrzrVTvjg2iF5DosyW9O0YRXO
qHXY+cAUdWFnRjPaEUtX7aY3Gv3SqLRXnGnwRdKfM9Y2f4CTjb4iuBix80vOQm4Mq0MbeqII++6Z
HA9ay0l3XhuUNWCF4OBPyA1wbWBcQPMJlJmPBXzmjCYSJc5nW1XOxqqLs1Lc55MD7L13s3W8bPMn
27tlhbI2JY3KxExGn9p9SlmrGA8jdiX4pvU7VK3Dp14cy9Mpw7K+ChqvvwLfeV+CllmOJ+Qt3HdT
ITbUY6xDpahK5v1OSe6giiMYILo8ZfW0cxfzQdy2EEEqcnC5O9Zmilr26gJ/QirrZj+X1iYO0vI8
bYPjqLQBbDG7knZmQ9O15xTc0nOvj88Nr75RTiu2A0LZdSbe6zw84lxnJrC1vXQncRvbFmYs+Ca7
bDBMTlS4NILElWhw4kGZN16f7qeey2+qAHaJho0icARol44AYzsFmRmZne+mw7keDT+NltTjMIdP
jnmswlOAl8aJdgkNb/wagCvmfRXL98pULMwVHADDa8AY1qA3MbCDRWjnYFs7U7oGhQBGpLqo8uJB
hdMrYQ8zrM/SWVuOSZkV2I5dVMj1LRHsyNuwUcNQ7agCjHSTi0mqFaViTgZa2SAN0nKP11SPz8e+
3ugNGBYM1PU5NvjHDOJzRKY5NeETEZhgK3XqOSIPWkoAhLxq7bmWlJwHMrfYVqWx9QDH+bIURMey
J2pI+0msR9vN26vPs6S7jbEs+ljtUbUhpt661nuXg9TXJQJ8p/4wFj5HK/N+y/6DBlb3GvVhdAQE
nNGBFkyamJtau52Ojh1gclTWQp7INy3I76xA7YTQrNuR9AAvFb7MIUnm8z5D2guR/iZyjccG9t+q
JqpxXdelu8+1FPycTnJ12wpstJgCRSAJnBPjcWhT6acpROAheC7T2tobnMpxkt3LwiyOtwX15bs6
xdZA8s1aVVPOyJ2bKws7GT5azbeMtyVDCcnanu0Hy3dLpooWF/0poE27TTL9onO08nbCKBhpmEzK
1OL7pPm0h2P/0RpxfjDSpgffkMaok7E3RP3E5LucthwvXvzN6PjHxgN/L1F2u8tmOwcuvdZHMBHk
B/hWccoKXiv9AVsawGU5INRlO4hiGI6xVyJ/pV2dgvQ5/3wTDWK7Vyj00rY8Tshio2GpFONPYQJJ
Er7gIg2J2tvSeky0gkzEkiikpRbhKP5MmQ/AbIfuZgznW2w16bYQ2VUdxAUzv0G8AUZwDwOsQ/wK
qT/kUI+Ico8uhgFwIwEhphmsqami0kpTlijnfmsq70kGeNyDrk3+sqoZGTk8+gI1of1Gh7MboGBX
nJdyMK1mJK+NqWPlJk5gRZLTtKP251186nvrBkOQG5tHsrs+qgaca5SjN2tidAKV1W1bgNQr14va
vUnHuAnTeE/IOCT4q1APzD3rr7vxkqnZF/Zz5WQ01VO72Q4R6Ot48J61ITUQClkEGMqX2uqcValn
5m72wrMu7Y5GDVND4s9h0isfRt0Kz2cgEys7nNEhugCvHXDFEy+kHzm4RdgTUgqotWDvuc1zEXcJ
vr6SU0dVAY+2rCtQKvs6L3zuHazmCnaX18bPYw0pODKglySOfRPR4cJkQ6eDoyTLgEahuKFIvmJG
nLbzHAtK8GQBqbS7+RwBtQVhdVIPUlNvIuxfijiCdb/U+gghvzXjG9TSNJVUOq5LB+f7ELrYMkLb
ODflNWe/hpJqFm29/C00Q3maCHGDrDD6ggQiFKrpgwlp8JhX+4iI59vIAqhQDt2VRLOxnVvw9WNw
XydluTHL3lp9XpJXhdqGRux7OnMHi5gwMsc29w8EwdgXkamg/UxUTaADEEmegO74XDtdogkO5pwH
m64mGkcLD5Ms6vVQN+ExnrtnrTTnbV9QztCL/DHUaJ/JPgCy3M7h1oliwn2TvtmWjbOrAC7jTNmg
27CRCCW3muBeRqE57ku9OHOmfjhqgRPvQywLZnNWdXl39CLKcTrGCdodzJNaZPgj6ChSbqqnBagb
NOcDHZqNPeKHQ8L2kOXOMcJrfJqG/EDmjICmXcTrqY52LNrORUKp5lQ0xcWscWwY6pqZGqftKYVE
dwI8cjFlU7EZcNSBVIv2vFX6KdRDm9Di4AnDX7rpIvMBMSu7yBmXTF1S+u63YBrtM60KfwQa5yMD
4yn7niSk9Uq0TO/VRzRbr0GepjtlD68YA7CdNW26dVyHb29TkNQSF7CUjg3fvuxtXKBt3PBCi+KO
OIHjnZu4zbby8mg9L+kueXhhoXVSmVdu56J6Ie9Eh2WttzvDXbbMXnxL4ectId0YyId7kbfGizSv
sHpmB5GLepV3Ga7vIf0hUQefjRVDr4jH+6wE3SPDwTm1Q3RgDBLsEZBfZ0NHuhnvqari2Y3Yrzp4
rqJC/qSXqM5oVbbbXhUlNqFxqzHROoY1XxBKQgiCUjiBX1uiUjeJOV33nWGR46FfEh9x08wNO84E
+LpbfdQ0/dZW+NSlIsGr0964DTyUTobOFjPk9Syr3VAlkFbLGWs/lY6VVM1TWFlk7LTQtNP2oTCq
aIdTCYXQfGJuOGNp0AFvGPgp9DLyk6xfJ1FrrMf51iw8YoccFJpTSbZYPREJogtcKgrVk1sTOWMa
HVZxpMyK5v96jIyDo+mcuWX8XuXq1YomElxom6yFULecXNuVKWy1yeyQxVZ/cQnqo/BiX3puj6kU
l/Cm7vuXTLCLklKcCT1FaJ2jKmiIMXA769R7tgRnzEYIKsnlqI/DIRzf8qS9bftUbJPneCrtFaIk
9vzSqQkGUac+ZpURk8I0XYPvSjSSe8RbplzuSp7vE+oHbJyTZxkB5xgd6OGeECyhAYlPNd+GZdRd
ZdM1BblhW1gUIsGbYjBV3sNUw5wxMvIUmtquVmR1sB3BvUPPbFg5ldYd3N7Gk4LLtXZgGMxZ91RM
CSSYngTWRM/uDXI9MKVCWcHr141Y/Tso1VsTDCJVra7bOV3z2taEoaUcqHHTdd4h7cP7HO4PcBio
OH08k44kzuZKj4+RSz5KYZY+XfN2M+vOS0jBk1wuLOedvQSjqebZCcjqNJWurWSQZse4GQ9EJT2r
kgMOYPK9SXDWamiwKfWjgTeLot1q1MiW6uHqx01HBhdpDDicMpHI86YM9XUPgFw0plyXg5/EFHB6
a8+aW2wbCpJbWRkbFsQbsxdqZ5Jt6OLfIspiusvmD7Ti8QnAAPliMMJ17h5iVOaigIXaRRiE5lZn
HCNfHjIAvkFgd+jLgShmibcpFHS22Kx2QaETOudMN3PX7OLIuuE4/FLI+dzm+Ie747Ie9b2+aAVI
oyn1cleJ9MpuXALDYpJR3HOiAO/JChjZF1Jgg3oxmS1opZEiHlw35vN+eCisTzYI6x4bgF1YKwrO
cXhN4/RZU3a5cuLqRcJx2wtvJ8qBfk+6xFTazArEu+iWwjeojtHMTEhABl79yXloUvYJCek/BmIM
CpAD5VvqG8GEC7SJ6+shUh62T8QGLVR0OlXyI7Cm6tgcbdwHpzIH3JIyltqAcBB3dq4DNubSgyUI
esn1y1EG21HVS3QKG1U6ZnCXdPzcoR2saYecl5Gprw0lkWCU6bpo842J6uQRm229k8PdVAOha2p2
DVodKB/+lzzkI1qgT69cSmuHpWs+1wjB8nPK7PtagNqrgLpVs7fG5cZGuwMi38qQ+LzxDM7WUc8d
0F80m8WuJYHvkBsdaIasoYA6n9lBqa9TqzF2PZixwdG7naVpmOkK2iVCe7fC4MMSBVEEMwAVlTnv
VTGa4LLS26mfNmN4r7vhU5ZxUstauoKiKX9akXhpg+sRVHhfY8p2wM2bo1riCuQLpZkZUkl6r0C5
WB4mtpJwg7Els7jMJ1LFzHLaGRNBTA2rQqT6/M4IzR9O6x2F3RonJTmD5MtGVqb62yEZ+f2yu0rJ
4IiiNtlLusl4KIbdPCwe1rR6yEzmUL7nRdcJTnMpWoWSePStSQo0ViQ/yMrhYQ5wJdLxfqTGhfez
yj5G2fVrT7EYKWExhQRuQ06B7eJX7xz0oHg7Qx0jsQVMkmNihdffi+77FBJgUw8fNkfgo+Po0Omt
ggqlJLMvpglCi+YxSat+Y1UdZXgt/hnIeNdVJKMVOD9SpyRQBxnFvMt6TlrwstqVlkGLpPpJrFxg
HynWRZeJLXzLCatHjqmnDP78qtAm2inFvCtr2V/a+HGwuYtJf+vMlNTYiB2Uk5XWsR/eqcyXx7Ak
MsBlY8QKDGwFtosC0eF10FMJ+uE45ZcLqCpQ8KGaxnF9WpQzIZbaDk6AOnPF8PzZ0dY8alBeNM/r
sCZ5aHHcVVTdd9StsCOR5OlxUD3Le2CquhxeyBWYsSA8BgbV+yif4nXmtNU65AWEK2GfvGmGt6aR
oMEDEQPAwDFfuO3926hVuPOZ+fq65eBLIUJGnJFLxLpwxelBRDees5U0o6uS9A+rGqCrpLqxYqoC
gUPXCR003VyCtWJy1AYqUT4iOB7tC8CzZjPHxpnT0Imo8qpEqxXegwxcFRan1HJimWoYMFSBUjyk
47bpbpNGEUraUL7rY3EdldY7GMODgZzbtMnqKR0LhZazdkwiu4gZIaI5raGFTZRHAvsVj0LOwXx4
Nrw972CzEhlRL3oxuuycM0Bd4VWOhyaLkGlrOo5jpdxkFcnq3kJqcmbqaDfzLr1jtbhuEj2mnQaR
bjIh6tnd6KPE4ySpQtp5owQ6oZ+3HG9VBoEhVD+LtuYONnBa8AEeU7tHPDPQ6kGruCUFtfShDhG/
XIPyNDjwiIXn64KVKQ2oLvSEUWAJepnwAyjsUkrOYnKLOvWiNTCaIt3mgZSdxsLlvAlzobmFd2lQ
4MgFAUroj320yrbeZjYbHr3DqGI2MBCyirpKrM4lOR2kqyCsTkoYQ0Vr42jL/pO589qRHMuy7K8M
+p0Fqkvx0A0MhUk31x4uXghXQa01v34WPbOqIjwC4egZYNBAFVBZGZk0M5L3nnvO3mtnu3bBlxet
EUGZuo5xcsSKfAA11Cmnh2E7RNODEbcT0KHsOjfBzACZy0jcRC+MnG3fkmNsIJ7bSqqeHfvytgUY
f0JGZXbPs1ClszJOj/o4EEmmX2YCIu8+bLr2rpkoGfo4gmEivHHlWAxNgQ5z4KCRAVAYTO4O51so
Y1AjPrAeyGUiGru136vSZp0Pe4OmHKdMelJiWeyQej4nS5gzKWC0rkU3ZpzIe00QZaiFM4yVBs9w
yT9dZE5XaWewMXpAt9ZbPsYzJ8sApJ1ZimdA1+luXELQh+VDnRLyks80dkBhUjSVpI4qI9klChSr
Zgm/BXl1kRYBFDQKXiWsjrI0QgyckoapNNQIY7mUcFMTipllnq2W4Y7koLtJY7KBu0AByYThfuzV
XVjaCaxrouvYwd+ysaEyZYkbOZnSOweoWHTnUZmX/to0mBXNOluUB1zWzSbNDJYQpTfP1KBzWqsr
j8N3Yi18BQ3kTV7yLtnVpDupqqlw6pDR1DooaD530pRHQ5Z2KjvYFo4KsZdk5yG/5t+jl0voK6V2
W9k9o5MRDTQAi23d69GmMYNsE7dPqZ0eQ2G4eUyw14S9sg+zG6Uba7fFTuyaZr/XeCosNBnNjGpN
6uhmVUZypxqIYnK8RNSX7pK/9fFkUYyiizoLZbvaLV15nkX1bpbMNz0vv08yFrCOE29eQXabytYV
dKkds9xbrMNEqozFRosgzmYElyzh2j0PXrqG12lIg9EL25meNBOkvX0FipQpTVwOJ1WNVWoImVGU
grZeJrGPTaGgLdwG+TadKL3pQJB2R0znec+8j85hPDp5TIodOG8ODOrERqtwYwusdV5FfDcxghDz
KtMcCcTq8H9UaxS0/UyERnAVqemmr2R730km5WpENK4slY4adxq9ZFpTtlVKmyEv4MoKRT8AXa1g
rsCqtstzRYLEwQMmr3KS3o1SNbzEl+WYrWYdDSnAVB5LALXlEwwjf5Dm+6zmAzQTtlqR4O0qGsJ2
IjJl3bqXcHFPncFah5++BGSAzrGyI+kwoQ4gzgKuUJ6kiKAlYycvqnyrqsM3Tvht2AuCZowNuFEe
wJJ2fFCP0GEi4peqjPBCu+t1X84T+IGy1mwSQYnI+gVYBFs+WXiqDUkkwIAbFTLFgp54QRizFcUx
EDZiq2iOlceKatkaJ+IXwWQ6uqJvSqUv72YyDUvwBC6eV9aaOLthHp+cEZk6UtJ70QczRYSPH6tF
phqcnwIrdaU+3oFNqQ5h/ti2ZnMT5oIoQBuiSzVdxhE6uMmCtW2sbM1hbmbCTcVmNCOV2WXIcJxR
EK2s2M9DpBDwDDaykj/HOklIlYRXka/8bIPWPsRtvxPJqF/0TeRLRYmxllC1aLsYPJEfOo2sJyd3
TVAsakASrWZ2G3lOrgb5edA31UzeHWB2Bq7mtFOJ9dwSzX7fJcu3yC7LPaXbs66MESW/sv8gjdFw
5vWR41MxFNHebBLFURTizek9bjIlNi/nOb/jjhqnUPScuCGpjHL6WCXxet9rjLiqknjA+TXfWEi/
amdJdoskS47BXy00+OrFEOkXCNI6dvxOEH86ZXvJeKrYAi+0MOSQLWpxLoUQx9DvOpxx5rdszr+n
4IMNrZYvuqmyTgKmOl1iUDq9HXgf54GIzEtzIgREholtgSmFntNCnF4xYSsPeQwHxStak2E6dRR5
GJJ7kapjvdON5aGd2POJM5amVvkLHFZADelmHg5yvCXoMNBaZ76cXJOLkjT6WVqRZm8n1t0Hw6Dp
KbuClvafFmhwbdnvnN7oTJao0cVHQBk6FWB9k7n3szTcxFq/NeoZYn/PthQS8QiD0yi6FVm5ZTpR
XEhVwtNbVIRfE1oqBYanSel7UaPTssb4Poiba9KWb+ZOnhwm549ZG1+mxbDOBCVUeg3N46BP7knP
ue90cZwLS/UmNd7EA9wZYcyuMafRJgprxTdi5rPj7CxxeosvqSZ+xPg+VQYZ2H1x0JrkLtTrp1qs
YI74XqYLyAaKbz0PGbgafN02nG6UUqeyCVdvS6g/D7AzdShwU629dFl2XCr06dCMIg5ljDuSNcC5
ivbyZEBRszMN5Lt2U5mL2ER5+8o+jSwEwikaSHkLCZvZaUZpKJvHwDav81x8b8zYciLhxKmIzhA/
k3LOYDZDLNJxJvHBD12Ua5IBvWwli3fsu7YXiXafFr3uwrrSwMLuRyDHUHRvipEdVS7Mt46xdzEg
s1TN3HazFBlBh8hiCYi1NTg9VYjLnVBjUKmr0a5uel8zgXpQNt2GUB+7yfxeG9G93PBnB22K+GNV
f8gs2NQFz7fMvRqNFnJTOHlLm19EuTE6uoD+VbVntorZAOqirHY92VVsSjSgmHplJ1xh13FP5sIC
TGBrNA9anxmnruAU2kWEwKYIow076zdyZcsesqjtRGmjMYtz0AXXPrb4kYDZ4UJCkkOuASAmIw4R
l83bMItdrYJ6GXXJRava11FcGkhqFCfXuJc5mUCosgmhKMhxizug/jrKFEBSFzr+J+/DPS9LS0Vb
iAg7Bh3MLBj30/q6mMRd1IkFxgGKBKHJR9iJuZdhxKs1XlJBfaOjA1+IE7eL+UxRIC8m+z4rUIEo
ExtV7o0J1l+tQc0TASNQhvpQDVj9pZLGVUiLW2Gc7xKERo7eCN7SJKEAe/FKIcjJltMbVnGtZf5T
0ZLKQpOOU5XW0N6z+76hTl2RWev1OAADLe0Dv+95U+UANVQ4tw8jlVdrmJIjIiwW4RBFLCeB7IUW
35Igu00vM/hVeNWpYhRi/PjUTBqEk2g4MlJ31m7pJQF1bpj/JPoosxrbZzEHdimqOEPT29GnBYZ8
SBs6WpqObmhGl2mQaNuM3V5Ri+tGIWE7KcKBN4AwBzMOkfXRKT0fxm72s0JBjvJNaAorXYikwfge
N9J1vZKme+g+ml5Dgm6yd1vTDEe7nrrCZKSREcUh2Djhxzta2J2HBrUWODxSL89Sjl0bqSkfC4V4
bqHdSIabFckWxpffxou6kW1MudVRYaoOjPw9VjFYoMFOHLQOKwJ1uI4X492EcjuFxW5YwYyG1b4a
auSOzb7iJE6XiiV1EqwcC6IiPavpHhkJNAjD1QnF4GiN2mW8w5h1I6L6vMB85oQyMrNujk8gyVaK
PmkNRan6Im0uY7DMaKhGusRrp2ZZLk2O5Y5FV1zRn+YucZHQVkl3Du75PMGA5Rk5R6SAY9iaISlr
0S7Kq1MRcGAhP9S35tL0ljI6WWLp92sWX1IrHK0FoxwiI5AsPZQ9yqxSpFs949il0vLoK3RFjDHK
iyQyWiLgopqVfjwkc3ZKFg2Id6U9p+0Q7vsEx4OGIJ9sAfjKvAZJIbO4qalbCTIU0nYnZTqvTMGj
nhXDW1vdWTnzLUgm8c6M4a9bgrTtrJehUC3RvI9S3OFI5GxplLBOLOcpOQxeTKU3kx3JS4xcGxWW
D1fhHH1kupOAZPASC47GfXyjUuX5bQ4UIKtxYumksaYqRTr+QZMWKxnuEbVqw3doElZPJqgutdhT
1oKyY8Fhox6bh7wenj/qh4pxbcncjojBzrUzTD4l7Bhe3szcap0B2q/i5ANKa9mrHTO42JzHN4u9
ex7SK/RolBJa/W5IivZA7lbkii4abjH3LV5mzssl0Qm+1lKeNJOduK1ZY6oq68diDUZACV5tmrQ7
F5G4JA/1RK5g5geopFy0KagWBGU/QGBEwPqrZXRPqO9fONYT9i4GV59XqBI5DQoB6g7r+FkXJC/E
1i4bA05BIte+uYY8VD26aubCO9aSa3mcdpbR3nZrLoSt8LMOhmct4Plbbq/JFHokS6IjU6IgW6Kb
lqNN1oRqTYcwAP0n2eKSjINdhS58PcG3G7uXqT4rWmPxc0yQRbRSo2ykVHILDrQ1K+Ei7d0Godwd
52YkZrtF1Fjl20Kvaa0EBqeFGcZD392r0G8q4jTA7B1C3lzEOAyKk6chta9G4jfqqXIN+aFVjNtm
nf6HentNZhwqc5MFTFbBykXoxfHwBy54cij3y03fkLvbki6a5cbV2DanZg0EyUNGyVXwooepb5rE
YhIg0vYUZNXMKsK+5uljc5fInBWXWj6X1NTYTQxAkeqjx2H0e5BaQkpktb8jgvKyluaHdug3BrHb
/I4rT+6t1GWOeSQH0SwcQUGLwYpXPA2D1Uo9BdDcHQZTMr5r6nlCIRjUk6n0DIFrFw+5R3acQpap
ROBK1Cp3cWh/q2bpBOf3cSKYZUlIRrLscJe3WAM4uHCib8/rTu/P+LXcxCIxJ8tAoMrKttBadIKT
+r3+iIIZictz9VwJMOERFQNt3+tA2uyGTmXYZK7hMsZHzszH/6TUL/7+a9p+JSwOkgDVOU825PVS
zpJUUwcK4rP8MBsVBZeS38ohFIiUaBsop4nTWDZZsbZ6r0bk3+hrEg55TFSm4xuS7PpxmCL0ErHE
4Sza2Ug3rjkZO1TvnNPXlJ2ChiDzMckiEDNDU4x2Zc3kGawmP0gDSJWBwt5tIiM/aoT4mBVpPktY
Jyh9SPhp5PJFg9Vhd6xr9txLbku726qXK3vNB2qamrqJ2BHX5CRjKSJnO2tBlK8uoDhKgMqNQmWa
ll3lergSiNHBKBGiEWWNJ/r4//gHNUHgQF51w1kC1xWKlYNzY6b7OXG7OuKAUPl2a4z9RZBBqDcR
UVB7SiU3iq55bKYIMDv2/iHnLyekmCpG8LK0IV3CWowIXUpURBMKMUyMjJteu5zC7/PU0uzsVIUc
2LQ6reg7Ql+6IQAPlL6aOcpRwRdYrOEsKNvSbdcMKLWP7sESp24fxdMa14SZgygFjsWpFxg57lEE
5W7CwUcGUaWtSVMK+hEYQ9NtrUw8dHG8BQqxlcuWYJg1qUrLlEuteldRmWIiWWzwomNvHOM15Cqz
5w36r/qgb9DN3EZo2866vEdYEw3yRkUIvXQ2nZJmQYrcvESNsRWVGR2LNjzgkntM17itCjEadkjZ
qyTMMAXGH8zye22N6OLmMLxTp3dNKMFFY0Py1yocukFa3zKzvuvHUvLRpGDEm4JrGhYcs/ryNSIY
LJnmF3MNClsTw2TeTje3CSJtLWB/FZrqocVc3nZRd4URkEGeqr8PiUErVhzTNZdMF9UmLGbrvFge
jJZUaosMsyjFNzBNwksF87l4EU66kG7e2/F3zuLkV8xE3iqpRpQy+WhCHxneYjYdkcJi2soe6nhc
Y9OrYQc82DqVFbsaAobDSPZaPdj2ro3G2cM2krg2MxuvSctxM+jKG0/gSiNmFelpnW91JhN0tg4q
abwenQ2EjgGjKSks2VAG4A2mIOldBiniwUxymBNi18ZuhAAiPMxMe7YRTrOONs0wEWQy9lnvQ4R1
ZzVTDrKyF9Y0+BFzCei5zKntboJSLOf0J8JTXhqGJzXiPBaKuoti631Wi8VhFYq9nAa4zodPFOWV
UmDkh/ega4sLYZ/isg3Oh0qlR10c1YxyWkRE1hOENR5bjYmFBg6KKii7oj9D6hhdSXU/J/ptxYCu
GofiJsHweDV1/KGRWpWq3NgkbfJdrYp0L3qosHoUzIc64nftvqEInL0qAdGdiwwiMXl3s7xsZNBX
pK6XPLgQo/2qmV8Ds3pRW8twC4VUsEKx0Geh+i0EqnGrRRWZ2T1VcU2GT4a5sBrEc4tgJI4FcPaG
zh7OAoD98nwyYlLcB1S6Tm7Fz1pYPGUVNGYF15otFRIHsya5aWxWx6lTnxVg2P5c64jl9DlzEzN6
R7Ot+vkSXSkykKuesrdv292w2MQ+zV3HIJ9BVhw20UaXmo3A1IM+ZTjj/OGZkJSKKSTIpDnVnVaQ
is7ivei2a3b1yyz4WsQobxR0ZP4qtdeM62oEYB+MxBZpFLMxHbeG8cc0HEPqUIJ/cPWXDJdHYX1L
h7zzm0a20Gn3Z72G6rqIaTh2FJ7xxA6bVLWnyUShy9Mzo3C60iWF5azQDEqM15FfWdG42aNQtoxA
OmYI2NBTchDCdIErE0arfv0W5Wzql2bXu7Y0XUdigxuSk87iVSDBQI6StGGq3BEBupXWO7aZsTXY
Z3TVjbt+2aKkx1GEPrbS+aNzFI2HeVHmbTQw/6cdguNvzDRvMmWaUmhhl/U8FAt12Uz1PUoI1Hva
psVAIS/FuQirV1OukWHox84YE79XFhs/c3OCt8pLg4FknEyJZW48ZbS2vXLJMLrCPC3t8I45n5Mk
ETGE3JAprPdlsTbMcvPdannOVq1lx4ZORzXtUJ3W50Oppk5cJ7TJw+Y56KMDJrrM14lIc2n+Um+C
aIB4TgYARRPw82YjL1LsZ510MfeIB8Iy9Os8Q7Qj2suP3OdRHPOUGlCGTkc53tMrmnS6EAxA/XQK
32RiYPnAg2fI8XdDqfaCn5UMtgFjzdI5YzsylNHtZ2KA0FLCXkvoV9UQPZHzMomTjfS9twxA3Gt2
SDYuSAjryzkVTKvzkEzXcbpog/m1KoW0r+1yzShHiJIIWd80ydC60JUdE/GSyYwUkv58J2VZfbLG
Ot7Q7s2OzWiy94YjaS7TZVJiMNHD5qxf3qKwHBy5FCF7Phng4LjPxnRGRZAvnDgCRcZazxFQKVx9
ncAHIbEaSjHy5NMthWvKujdzLKfVu2yJPBnIVojJxhub72Iwj900KAeUyP7chPKNpPXYVFJmUDIZ
TpGwp+vGiFMH3Kp91bc4dcNFCw/FXLabFiTgh1AtDoLxpi6L4YAAImfVIFsiPI2soItg8jw3+McD
wHR63A4b5MWPCR78jRagm56ztwFZuZvSoUXiAbpe9N2VKtCRNKh7uoaGhyoj7VcG9XwIratFEhgr
dCTAQfEWDzeMagAXgtbpaNw50YLKq59s4hopJts5e9HaaZ8xBpHOWn16VM0bdGj3dPUGL8qVe0lf
u+ZGixJMF9wZbAurRvJDt63PA3rL6ahYwOLoLDbg6hjiIXaB0Yh3YVb1dC+Vq3uoJjCKLbfFIGUk
2tVYrHLhrD0bepounF/cNpRkp2wFUhne+yT93kr1TjSMnaMAJUU0ha89w02zzh9zJTwsFK/B+Gab
8sV4UIz8lBoNdtJ6uJrs8qyOKXRiKX6Jk+kay9cRt+Q3w5LuU+w4oJVC2cAFMBxTUhKkULltpObd
q2qMRWO9vJXsli7xIky1NlJe0/2b2peJo5Kefg+tpXWYIIUvkkJzTIxIXFDKtdJtbz/GUf1iKt3r
HDav8iQfdCVydW3i2YCNnFcwAwbowPGgboWKTeuDlZEjjVsWej9DzI00SukuhR9aWIqDpmw7ZPJx
iGbiowOiO1UyCfr+3ZA59yb4KVSGXmF2CMflVtW7ByCojHSYH5V6tbFUPXc/0gmoIzjSEXzqCXFp
ibeYZpCZV3eyWnUOtoQrJTT5YeQXcCKsDVXzMMXiWqf10C2kJETshV5E6uu2pR14btNU57gTG/k2
0pLR6Qkl3Jo89vSJpsUV03C9ZDDq1l9fGthYQu40rpSElIBEEFOD/Re0DySMzlMb2sU43uJNYbAd
UbPsqCXChvo8RJW4JXbpG8yI8zoB+a0ZiPsMVP+cfVGWj1lyscg9SQPNeJ0CjT2f2uIwqOgfYlPa
D436ljdDtBFjxSwNxLJfjBM5PoIhlkCrlIeLp008rZZlXLPx4E8qrJuamJVdBPaYSru9ULW+ZtRS
oVZe2u2HeUNKVmhmKW7awjL2GLjo/TXF5KTDYnpSDpKvm7obPdTcXaJbMQ2mrqKDfa0ENDE/BDiT
ZL8rtTRsGUwTNxMivcAr509jAbgZLsnHqCMZ+IoWA8hSaZVdkUKdZvYtgXGRo+0dXHdr161K/mKK
qRRmM/NUZH4b2wp1X7LjF5V+ndsmAXGiIkucaaGFopfov6eAwYelxtczbPpdQbqh3si2Lw2J5Nv0
rrwKsalXY5L/WGrGylp2BvfS6QUH/Zhj05F6UaWyi9XNQagMJZKmNTdmL+FckcaWZ8Ha1JLpxinn
obl+TYdsYyX5c0CMmN+FVBLyRGZfS1vdtRS27F6Px72SoW8bm8nVG3vmLU/py6QhG2RkJ35d6Krf
jdptxtDOsfq45DgK8pQcCGZW2NxUs9e2plT4Nh5DVueW6FJ6eDHTUF+Z9OMSIp35s5lX/5XgsCLE
kLcYpiGvEKifrbKjpGHkkdXaH41koD2vHrSxvMnYnh3ShJ6CAbCLMM8CxbohkyvyciN+n3IdW2qD
i5EO4R0pkee0TTbrfwOJ1SRb7iupMU5ECiL5Gji1xcE1Lad9E9E3R/DuD6289injl76psPmUqYT7
hGNcR76nT//jA6Ot6/HA+3+JhoKQOqu4U8akPLRMuJ00LqJtz+LNv0m4MBjSL+AgH3Cun/3jwiQq
XqVjq2G1Uj79LDoq7WDUVi3bYEm7rIR4b9kV559y2yJ7yCv5+yLG0BOoAewlP6fpTf2bd/lmMLP7
yih5Mkpa/SWYXiNdGSEEiuXjPsriq8ZUn0aphFWM6I4eJowvpBcA/cBr4YnSCrOkHW98Tyv9VRcy
ip4k43z2Zq3cgwKbpVRCew8qALlD84W5+1dvtzAhqKJEsHW+9gfU7AdClSYXdbhgX/B73ThXlpKZ
rxU+E1SNuQoFk1O3fIY/P4I48n+xazNJ1EBYr359wzI+EU5MsUiqtY5Qwv46b6r3QcY0Odd3rOqj
m+M9gLRAYNZw3QRqQWNYPWYZRctU5OpmImISiIsnASF2dNViacxjTyK9Vxb5YZA7hEqyVzbqu1Qb
rWeSWQjBCWeD3gScIIczqsWFHrt2EWehnwXmsCF0bCKYZ9l2C0swyXckeqYvYVpthc2MmOq43Zjz
A56pRzVnmkgOHFcziaIhVI5k467Laeg2NehfvO5Bo2AggtPuiS74FmTV2WTZRBXUd0DNTKe2tBt4
gpip7A00K2Jah6hnhF9dM2uynTQ9I6+Y4A3z2MMpc5t79DGtH9homuaJpgclSMQD8ZYww8WNgu0a
txUVKRk60SQ90Q1I1IoBZUlvxAgu6lw72gnIENopg4/568IcpfNVagWqNd2X6kRSSkwq8XlAtuE3
ozkxUujx1ZCp0JbJLo8VTjBl8SgJXNlFL1tHSb+fspbzNc1L25oMUnD44fUZpsvcPSMgbe+a5uzP
z8wvjGVTAK2je2ErjElxJ356ZGwid/pprEu2CWT0U6GfwjK9t8a2ZMIXdY6lYgaLzcFT9fmKXk5K
bgmLfIERb068xNAQdQQThm7UOnmLvyhru0fSP16HOPeXcdL3BhNkl2wtgumWyScDpfyCo7V+xJ+W
GKA5qmqrgKRU5kvWp68w8HeqmC63L9ZjioySsdbr41hRHmHQvhFSDb0jKv/iLf1/A/L/yOP/r+17
uULv2w8s/+s/Mf1/gfn/9Zf/Q6j9PzxgvzD7/3fTv4D0/Qv/v3/7z/+AQvU3sN+w/4EKTygGjxku
OmOl8v8N7Dflf8gG6A5UPbqMBsYAQ4FKdgX2K+o/MKVomm0wclWEorHOtiU5OB9/SwdbprLcwUwQ
KjvufwPYr30sjv9+jCwuzcMjbBneBVhU+TMOlNc0tbKIaqcKTi3VFgoO1J3eagFEn8NgJLuSxgjk
bnnXJ9W2WQAyhTfw7DYjEVWadR3EuteNEjKyicCxmI2uFrRW2dvY+xlRW53sMtzCULWcmkchcSIK
dAA7islJaMFZhU4WuO8+p/1H/LmGJSTsvLRdzrW0xk7R3+lSR5Je74zw+WstPNejkGp9cBc8JEWs
ucWkIGdF2kjSrZyTI4bwq17BZUwtpCfQkRzckbwBEnnS5em204giZwBsJze9KDfoQlGWEghmvCkN
3Hp1a2GSUHosT4K06DeMe4xtJeSVkLJpZmnbqruvZQSUAwGAHHlr+aDUm7wKnQJT6wTDgJjBs24d
gaH4TOg3tRk7MjLgtZRDZ+VW0iMyZcS1DwnqDKO1HJrQPisvNAKa8oJRV/+N05sTaMkOSSxZ7s99
sZmK0zjUrETf2uxbVV/GCC/jm9j+jkoYqavlKPN9GrTebNCkj1+LVZtf3ZnzRRU+TeW3cbrrmF5I
5WXK1ABjZwIySr9FQOqn1RVVkCPPk0OA9jR/RHd6EFnXCGURPK6dP5Rljsp9DIle65TxFHQ13kgm
DozJEYyiHXySwuguWIZzU6o8iRzydJ79Nb9AwdlWS/CYOePxC8wvy/yelo/T8JBASEsBbsZN6NTF
sBPyZYzWKtA1d6a7T8tfeUbbNMTqgxSUToCMUyVRLpxrQFSo3yV+szFpD5rIj2U9xiCrqBd7YoBG
RBRdSS+hn/1YrixH73E1S9UONp8vsVEqWrOVjOSsymm+oLWkS7/JggcrvtNxkkrYq2jHxVfUVwca
xSdmbv6EJyYDw+ocaokyUg5b9MAFNa12LezlLQlxiJjabVEs/rASqzA/YtifGWIExbC11SstCygh
kO2FNUrYWB8o7Ag7q4jJWY3hZj1eoaq/1gQKOfFeTAQsYP9dtIOgigxt+14zTG9UVbyX+xSpTyfu
dWN25j5+AhKLoBbUPvlDCkpGMpNLmCk6yirSurCewovVgrtFSc9T1d6kCRNE6zwZ73KSxKs5uwjH
8USwsdMluyXF0FVwLFYNjko7tek5kJmkttMvsUPJXW0PMqLExOwfOAc9akr6REjtphbrpPgCcNmF
Ku+XACVrNnBSLp22vbbYROnULxBuiDCwbvUc2ly6JlFa2rOe36G893QkpI4+oRNFQYggD2nmMew4
71uqS4uWk08GCOVJXkDwmOMdHYN7+lQ4vOnU1pHN0PWCqmPRs4NqnFLEwvgQvNbmvK6T+DSDJMk4
9lYersRjQJiwq9Y5k/OB1wK37WYeIECm4hin5rWMXshRSLXDa8orYLtKt+loW/Nzd4A6yOxVkbel
QUzfmMOIXp13zK1bLGMVYV/T4NTqThJ7ZVLvSzQXRHcTQzTVXlZO+6h//GG7ufxruf5fRZ9flnHR
tf/5Hz9zUf9exA1gxpzDAPLJK9Doh7I7MsKigSrAs0FpqZAdPRyb+AuKqLqiFH/ZKQywkAZ5JZqi
rx/ih4vE1L4RInfTQ6Ow0e/yq8RytJeg9+otzvdb3Rk94aLDAINwwayteGfMF3xR7P983PznF/33
Z/gEgDXrGgd7AXBBkWdGqnHjVxicvzi9fZzO/vRN11POD980z3r6dhVXkXbTK+jLTeCFW7qUna/4
zTZz5es/375PjMZfv9anWg6FaF7aJj8t00VfET5xKBviPrEYnBEh7ZWXmQ808L06mV+c3z9RLP+6
MkxhTIvCJPzH+PSDzpUxyBjt+EFrr9pjr/eBvdi+AYLEye6VflO9xC5DS2/ekaDD6J5jKpjIP3//
3z5aACCVtaDRhWJ/erRka5mUrulNr/NGvjxp97o33fd30QZ1nXFG+vV2/QRy5Wt78Oy4mU7sPF98
iPVM/vmu//ghPv0UfZ4YRFHyIZBAe8xE3fZuvmNmrdxHHoLUm24HA89HdaL48q6+z5m/vI9HDlJ/
/hyfkkj+eUv+/WN8evqqQDEnKAimR2r0jgDiK50ehWtw2YaGHcr0/9cLfnr6bDpO+RRzwc7D1erh
WHKnnemjBPKrbfsFXk353VpFXUvsFLEAMpzGn1+uCtpwDDJtfdb1Q/s9eiNa28OIv7HdONwam3QT
4WH+6qrqrzcXfRvuCsFzjuH1Eyc2aC2d9BeAlyh9veqy2FDEcD8JSDpXj8n2z7fwN6sUFxOsk0JA
pf143X9YP6C7lWMZyTxJ8uLX83eA+1/cs6+u8OmWgRDoJWI66fhM96SWwlhIvlgEf3sFmwAfRllw
Yz+v9oFOvLPIFBbZacKrEzq62f51luSIF76Xv9m1PgV8fDzpZFv9+xqf3jjsHF0a5TqLj+LgSPPp
0951u2iTb5etdjV7HA7eOUf83zzwP1330xuGMmlpCHCmw+szyPUjNz4MR6xPG41l9quH4VN76tdv
+ele5Yhha5sgMU/fIhd1Qt/2Bc+5vLO+WEbXn+vTAvbT1/pUBSir8TcquZApeZDY/TmqzpIwOuV0
y//8gP9ujfrxUp/BvXk8Q3wKudS6VhKM7S5HdACOuRXu10vG+gP94XuJT+8u/dtRmmceRdX2Qwtz
gSouK109wuOF9j5eK3hg/vz9fvPwr/lVZOyp63/MTw9InpVZawoeECs9xHX7LbPHuz9fQfnqEp+e
ijTJpFxpSQOtC+aThn2dBhYlc/acczSYs4Smf3s+CwY2izhlSeMOA7yPUIaTlgFQ+uLT/Gbv4wub
dJFgfzMm+rQoTyVY8Va2WE8iRyakJXLTp/Cuc7CivpEhu+l3f77g+gN+uqU/XW/9dX5YIedi1X4L
rjeirIl2QPQuzPyIOgjx/Bcs198VVz9d61NxAR0SOSNEMo9I6mPrT57uclRxSVNTjoFH91a/UDeZ
r1aH4IsXUvlNyWwoprKa+jQyFORPT66VS8Uyjoj/0rL0I2U5GsTQAVDaBXHqqwTMS9DRQv0aFs+R
A034xa+8vvC//Mo/XH7dFH/4lVFNVTiLbLJ1DvEuPjQ7c0t2xLb94jK/f5Z/uM6np6dEgckolOtU
r8ZWdfFRbJadehnvLac/K/x483fZ+t/qQp7i1wYF3/fuc/fwpxbjRfVe3HTN+3t3eq4+/8n/gemg
a6TFv6LBfmk0OmUWD/H7j63G9R/4u9cozH/oNARtKB9k2DF84q36u9dIG9LQP15wQaAWVgMehb97
jRJ/y7Bs+he2rFOsMCH9V7NRUtV/WGz/xtqI1Gg188/9N7qNQv95izKo79GjK0TbrCKaNUHr5yfS
GplIY4+W/aFvgBcmsmlhHgmiwOhPRRirI0gcTGQHM2OySM5OaSD3KxV9fgHKqb+EYRWYT53SJSED
Mom+ICkL6AI6uwAE4cpzqT3RtMhfgrGdsNlVVQpdvEtswiRkSSa7T7GTSfo/7J1Hc+NMuqX/ysTs
0QFvtjSgESlHSSXVBlFGBW8SHvj190F1zzQF8YrRc7ez6YiO+qqSABKJzPc95zm3IrFrZzliSaJh
Au5JHIoqwiq5hHltl+hXovJ3EaAw35L4ZuTaGtO5DtpPTv02dWVv9K3vgZV6zrbQhxChpC5XYbsm
w07zIaeiFkEIK5kIKFMsNMgryZ1Z0j/pCkLiqlZsE9qYNHc636O3EWh+ZT4THo4YZ/LSWdQyHdU3
5N86MiZj5dcpUgwgK16m3nJi65RjTdUUByCGmnjXViqUnTKS4KzQ+gmsyNFR1Sr20BztWgf4hdYc
l+k6qmiPU7BrQE5Xv3DD1hD0faupHPU+0H1p4r922DbDfVUaLFR5lSQFUEEy1dc1VGLn3s5lpVzF
caM6N3T9kRvlRhgRJxLxsDkahvB3YpxsGjyQsVEwMNUtkm8/tiqyGwsvkaoXLR7aCkmuRzE01yDu
7GMvigURLGOV7zIlViuKxdnog4irhNSPW7kTqkH/tKY25PFvA/0DuTWYR4Cvojp0hZOJuziIjRGG
QTw4P51AeFulVejBlUPTpfcBGXbtwqd1CQW0U6bcNrDuABDwKETRE7ca1TQC1b++PYzpyHlMMK2w
CYFUNJoy/d3Bu4sbmz+jrwvIGXMELkC/bMt8oQ94vNdxS9gFBciyoYoUZP1TJWIqe17f0Z9W/bYh
plrD8xiB0kS0/Q0iVhrupIA0dqRF/Ju7Ph81PDdCH9NNJ7VqlduLMcXqKtaap+odnGcUWQJmQW8W
EaoayPoxp/JMjsM3aElhvCLDCsKL6sjR8NTCBMOc1gUFhdwCGsHNmHvBtzxshLSphsJK1z0kPbE2
M7N8EynmW0TASvsdziufRRM7N2xJM9SP4AEyULmVJ70Vuq8C+XeQ0qw6JzMfq1oNaIJlmWXflEYN
0qTVNbVd4Zuu0bfFSQ8fsh2St6xsxwD9CLEmbkpOsLkspSovVhG58z8DRdNRWyZITPANJSQWJNi5
v48eLA7Q/579PBQNCsBgxDt1cFKp+RHG+Og3xWB5sC01u7c3GY6696gI40ePlMgUJ7BJGaMtgQGt
bY9wow3G+u7HKFf4XRHQGDxvA7CuCvArVf5oErQbEt5SlpIUxZODhnU06KtyggFebQ4wimoPJIDb
VAOPN5MTfWMZdQPVrh1GdPDUpn5UuqDg6yS9Y9FD7inYZmSFkgZS42+zsUfe4TzUA/7/UDqrxLQq
OhtFLHeHNk18G5JHj27GSx27JmKhGxOwpEHy2/CjEEEQFRzU7WbJXlCR+9rBLV8Fp1QuYgl3klL9
sIvCiU+EFZno2QYb6W0OuQotKoJpb4OTLUIFntKLW5ntKOJ1a1q2BHawj61lamWonFLfN6pnIepo
WJhZ4NAykKWQ5BkJiNqC5yw8Cq2+YW16OZjMaSFL6L5NdQKGHOid6nb05cxfB+jDozXmXTqSQdzR
PvUMA1IW8WtS7EZt2pNCH2Frok4qY5cjewHBJFFAXuGSGjsE27yEsLnwcl1CaKSa3xzOoTSUPIJ5
oWQN5h/QpTUA8BB6xHSZpn8Xx14cACAeaMwOPUjyXT/qlQ511OMZFt2Amq2MzIHNHgzkcW2IqAZg
I01ksyrKW4wwWkeSme+12c9G9XkD2ziFqKqGQwxxobFsb18qRZuvuj7CaxbS3AGrV6ZpiJJAtoMb
Cum6uDXrBGqFgdvxtxiasT4KvVClPTedLkUVCrPfd6ltNvsai29OopvExLvx+5b6OvFfdn7fjU7I
Zq3oy3KnyxnERcVUBNoqVRQhLMRGHVYh/ntpkTd+98d3fFwqrVoTQ6pg1/IoTFvghuoiUMK1Upjc
yjjSrHbjWXXF1j7N6BcAq6SNFXuiv+sxDj7hMsxXbVnmd2mutI9oDsidBmWTHsLK7OV1oaRas2y9
EtuFlPWt/AsbtRQt7dK3QI9lRP2+9waNkGWIweQ3nHawjL1lp912LOj2JY4fxnxC1Br/bsmXUxsF
7qdhKKPgGKbpABFJCYbsicBmFmtADQFEetXphqXcYdsBKZMCm+07HOrrEvmVtIc4bmBXLlRubJ16
aXXoa9tr3vGShvFzkdEnv4GPgvsSd1ydnqSiSe0DLNg0/VFxe8Ep9KxKC29ojP4Ja2VS/hi4deFN
xDJdrMqgn5DOrdo9UNAKhlsNowGCm6JoE+j2HqJjH18EPkEr1fO7oVblGqVtqryXZop0PB9M31n3
AaiYDb6PHHm3LXvVeFRl3Qm6kx7HgARuRz206H5FgKOWet5TV6cPVdeT247vTwGvJFsXptWlZIQ3
TnmDaX20l6xSerqTSj5KayuAQbEipifLTqFwJIxkcVuiRwX8rv2IyjAJuIktyPwUoJ/8ABK3KTCS
lJq3SAoDbi6nsr4/8iEN+32otVl8nKpM0Y3f2ukfElMsfcJq96e6LyX9xkbXVC9KNYtNcGkSkTN6
KTCXVHk24FxoWLapJOaZBjoCcR7dAikRpOMF7GBA+lmy/RznqVMf6yYrVNfCoJA8ihYdZhDnmXfq
jaonTCHBMzFpwf3wNfMDp4H1gY+Pudb4+lKu80w8KX4kwQqukfqPOMySIqnWYTnE1iFyUhRAge71
rhyatY2iTIUdmgwG9q9FLXeQ3f10YL9QsZ1Tf9mFAPEQtmZFZFUwepntUsds+2Nh8aBPdqtaqDqz
nO4gbTTDYUtoVai7RN6yzCVsBqs7H2C6DeYAVe9LMFqK8yeDHcdKSbzyJAsctax8LTu9/6N0COTw
GpksedUoSvM2L1AmP1ZgsrtVlcANAc2TBNi/+B8d4H8NcQ9UiRLdYIfXmw2FgvCV2U3mnKdh9cQE
C883UPSgdTOZPKxfei3TaUMJmJHXjLEC22FeyDACx0pulFeSo4gtggXaK/d4aqeLB5YDMCQpa5Hc
YgXujbVXWF29EP0QI8OkoAe5qWoSYviqOrY2jmPS9JbSQfd+m/poCkRXDhxlvaPtiU+go1aPJFNz
XhzaYcNWsXPDW1ddGMNs1KXOcHZj3Tf1q4XfW17xWENtqyqBTce9w9RCMLhvp8lKjn1LvHRlRwzk
YsxqHa9l40MsfslTC+AN2/lkPJDCIDcnuRL8xaIBRBTwTMdtjc1NWUSeXNE6NWtTIeFHxGj6EWvX
xNyZauTCy9W+dRJ/AZi5BEqZ2LhU3SRyrWCYs3xAX3U1Em3wz/LL/z/O/m+Vc+Z/f5w9vFf/a/Ej
+ME6++FIy1/615HWUv9BXWHSxzgo4LCZcaD815HWlv+BcEV3qNvrk65m0nj960irWv9AcmtRgify
DFHLFJj9L/mMKv+D6paMdIo+pkIomvKfHGj/qmM+VFj0aZE2ZZ2uq4IgZ1Zyzan89ElTTsSODENh
Z7NJUYf6kHolPaQyxmwlWC9EB3ChVg5sS0e8QqK8twWWrtqMnGPWVdG+tEyOWO0eq9zBDMGOylHw
0vkOwQ5hn7u52QRbT0nf5HiUf8R6kD73YybEApUXQAd2aajyMNosvAR9CjoAUAklJHm8xO7ZA7r/
56Wdd5o/HuApZutoznTaKCTTairSpo8H+CIfPQEvP3ZlAmtuVJtPh9SDHy1ZCDCfBtcqaPKnyiSD
kYlMtWBSF8vzmHpOtU4+WQ/duNLJfCmIDuHjqUNRzP1Dmo0OEov0DWqdiaCCNJHACH7gT+tvzdHa
QARYqUgsDV1gQcieVWiIRqS/kXi/7pvkSe35HqWK1q2FXLcvFISfYGM/2TBvrVItMOw4tLfTEZir
tmfd+YlcinUZHbGhR/jZhkRZcFLGjxsm+k1sATRQVbt6MSDUv1MmgPOEIGOtqOhPtDoAS1TihW51
TvuOYL9vbgDuagtrkA+JIWPNCexN2iFTyK1fXtQsh7QdFtLAfxenbXyCkpU8SSn6RKD9zqNJPttd
n1YPI64YjqzUbiGs41CSaJSW9mBzWqrbNTJ0aFI2NifqKTj0UMoeQA1CyFXxuJalQVK5DczYQnqw
b/vymDVdsS9VMWBKliCXjLr4kRtG9F3NlRSjuuktSURgalo1cLFU6sJ1OWAijuvKgw+PFj/z45Av
vGRjGQs619BGWGEqQh4h7PjJbhRnVQ8i3edk7NpQa9vbXMRhuvx6rhLmOS+AsngQ4wXDX9ZV66+M
7rwAOuJOZIclhy71VvtZK2BN2UGxYyv2XBqeRART5LmV3WUrwwr1fZtooLlaRX9Xml5GzjXIQPNA
OeiEC2w5XRp3vqkdpa4BDtQFnHFj/1gRtswLajSuYeDV91t8G/bgHdTMi2EVyZa2s+w8OBhD9S3r
xRsff8y11m/AT0jphuQlqAhmpQfhepzOFnzwvK1di4deH25Z/igXjA12SqWTBQBI61Q1/U9yZbKF
CqAaLQoQirHh3MKiBwBdDol3gF9EJiW0vrjD12um/p1pWG/aRG6MPXVcjIODt8Ps7Pi+t/Eq5l5N
oEJbd7/imtNtQATXqbeQHXmadDvEAnYTJzwB3uLkQBM8oUbXIqpt6OF0PxmAr9ryQY7N6lXF3Y8f
HrmY7De/8q6oV543Kju6wW+NIk6yULZmZ+3tStBtM4f8ycHCG03ecqbGkR0q+/9G/t4EReQOARzN
rNReTBVxdqF7MF+B2PhNTbyBVi+VNMBVZEJHrXoy5JH5KptcA9nWWdm406OouqvkNlkVOrM4FwVU
cQOPVdFm/T4Vtr7NOCBsWtBG+xAaJ8lbHUlJTnmnJl54xCmPE5sTvuxrJZB7P31MYtJy9SL0b8pK
G2DjkZzRZEJf2XURnrw2lja1me4a9kMrbazrRVNYIERG8HKcnoyFpww5orLspSc8aQlfIn4jNqZa
hNGoYlf1lVu4UNieNDiAFdJdghpoigYhON9C7DjZ/hywnq4gdOoQkwpezdZ+I6hxA85+WVYYMOIm
egWWRF4eS9PKtjmHyb2tgwnLGl5S+0RGU7xSowgsLjvax7EMpK2V4gF0lOpn6JUBlTle1qKOrI2U
whlxsLNaJtQwKop3US1XbwmhB4vKk3+xGLYHw0v62zaaMnThGCzrctIBitTb6JkodnUL1Ojrt3re
OOOjzhdcpf2oKTKh1POeSukrkp2FUNmK4qaOx32THv9nI7AdOV81PJ+zk98wQtF/M9koQ7m6cg2f
RBDzi5h1TIZqBDtJjWmjf0fyAlDEBZifL51li7uQG0/rG7cfntQrjdv55/vvuCbxe9T6aRNMuuLz
SyNbSAWZHjGuypo3UBxq33SRbVRAa1/fxGsjzSr97OWaFpeq2HgBVzNRxY1XouLJCX36eqB5K3F+
SbMtmITMn++9U2xQCsvmaez0TS59D+I/qdZduXsXp96/754+Sy5EBtnpg+YVm6EvXErqACLElc7z
1Ij50LObXc5cqJImjl4ZTs4TQi1g1SdgzKv+sVuRPN7sQte+JnabNmznO9i/41loLNliUeqzZjMx
G4QQiVSLTUASXGpDFVHb7B4c5XhlQnxS1f1zJAv+C3s5xIqzFzcbx9qkpEXU31Jxq0XhEu6VLsnr
oSkJexRC0ZXN4yzP2tb/juiwZzXtCbZuz0bsvdaq+iETm9Y199JruhU9wTBuvsnc6pmOyoIg3ZV+
45/qZXyPQynfYTkL3ejKlV96FTgmTIIBkwBmZzZtNFMmkypANt0oW2QMrpnzfVZhT+rF76/fBfXS
DD0fanbFbATGwLS44mn2lPJq3BouqmGs3EfCi9xszbUe8S3ewQ1Y+nfOftgVUK9urukKL80qlTMZ
pzMTApg8/flZ5xlUXNMX9G02mfU4FmQ/2I8a4WtfX+3F+3o2yPTnZ4OAHlHTupDFpqpwc2uG82hz
4lomRa8sYlgYX4928dZacJQmX9tniYRGvTQHcEWSt1GeQptEjKRWevfrQS7et7NBph9xdknUTaXR
SHySAMbnWtaebXAndaRcWWQujoLXg4+nbVjolD+OQvACHEWKXhtR/JnsawqNMzT1Vx7PJ1nA9Prx
meZeWQYtkvkkCIwsSzwtLHnhvQdvQ6Hrpt/+mkSUkA72RCRfec8uXZapyoaMnwWZ31x2J/VawZqf
luzJGuzAyGhAbzvDVbHMpSUaew5zGw+Z/mlZkeumLhyHccjhOExamWmNNg+TRjU+XftiX74oi0A/
g7aZPq8wBFY9Rhl1j42I+lXE6a7kAEKv5ut5d/FZ0Z6eFIsKhdf5vRv0JG6joZielby098Gygo6I
Jg6H4Kp97J/9ldheGXJ+OJumx/mQsx1C7aSqIuKs3GRip+7VdcJdbOlRIOgginFNR/NJ2qiLeAXZ
+crUvHhTz652tmewArhuhaLwBLOQGsob2ZsTtObKinFpZ3J2gX+112cvM8CStKCyX25sKf7R9nTl
xOuopicjdk5gXK9c0+fVkBqZI8vYyWySlf9qrM9GM5NKhJEuYTAu7ZvQDvEAifo1HpO3OgqvTJdL
Y7H5xgWgGQw234MHPu24OCewxFf29gjFkCSgXPY3TpP9+nqWzCcJ9SbdUhHiUQPE7/bXyHl2VQYe
/CGVySj25buMBmhuCNh+HG2S/FknQH0xKSD+wyEt9DNIAdD/TS7ReYnLKfvIk8BK0xUEEW/af8JM
3VXjHzKyVhhUF1HqXDlwfJaIUttkvOnxUehS5s+Or0mgaWMSuUVYPmhGDUguW1nNsMOecsy1+6yJ
j31TrX3OfF9f7PxJcnMpq1mqTIntgv2v6uV0kA2LJvOUqiMh5KwfIUM7vnZles5fOQayTZzh3FgV
uNq8jpeNqmTq5Ey7uaavyswB4nBLFMCV76fyab7QjUFeRGq3xtlQn9sZhTZYiEUKOsjgEYLxBmvj
c4NxeyQytEhd4Tw1xuBKGUkdZC/A7b3BeHyn4HNWJ622ZVHFMr51fb7/+j6r88WAfqJGgB8aKg0t
jDaZPc+/7JLTjx3hhoVr5PJ+VKFoyXm4jSscV2pOsqM/LtNyeK4FMBtM0DVqEeJxQHcGVCEPQVWu
GtMBY5bflV3xOJjjTsg6AR1/Wdn9g872eiEieUNk80ZUG0+/tv/5dDKZroA6ERsGPrC48KcnfPYq
JvAiw6YCAOfk0X3bslRD9l83WrpE6IVT6wGwGvAo0ropTWU7GuZLymn/8XzlR5gKJX2ZZY6f9PFH
RE2LmT81C5ci6gRaZ7ydqr9Uw++vn9elx3U+jv5xHARZ6I266WLFK1ZCLJxoNx1cMvdJd61OeWks
7i3KW2R7Bhqsj2NR5p+0KUyNyghuR9ISpIYSYhi810q8xiB45U3U/h44zs9805O06Jqg55MtlvHZ
gH2PakJVifMdRuKmF3Ui+UcSSAqX9izvRX7bwlPa1uXkmjRhFiljlW2kLgH5lNpHThgryyAAQcqf
CaanOxxVzU0chwF+Sutn2gAgyHH23wVZRJhqmKDQsCXCYOxor9bQqY0eE3HZm8ljLJmw2Vs/Axvo
tD1IizEcnklwKlZxGLcHibTLhW5XdOedNrq17aFcakUFgoXj1p6FOl0Fvpq5cmy3UDZIeWkprMOq
1LTnihhMVxE6wFzKW8XACmq1D5JMD3jkucoJxho4duAJhXN04hz8GAK5jAIdVF1kkrx7RbmS9eLU
FcN9n8tuV9c7Xau+WzkRNFXaPVhh/QBA6ZDyN+Qoe6D+/w04I7GtsrzNCUmXVOm1IbgxKDyqoiTY
jyFp3AbohuQezdhL35R3TLNHKLMrPyMxvMvzo99RZBx57JDgHvtBWvuJ8SMDNLgxa3UbG8ay0tIb
o+tuQ3xbju7fEuoImznrllUBA1tq9Zui7X9akvqK1IWMvjIQqwZo/Eont2IxYIddAu5BAqJRj5RK
qBfgCeQDmorHWovwOkXk5mgezX1kCq9WHuGAE+LNHqBniBEkoIPkJdQ8mRRZ513Uvkuu1c9uzDya
4shHBPHXY3RIGmVf69C5wsyK1xDQCLYopNc27vklZkbrZNSfxhqeQkIFirSnGpqLkxjDGu+JBVSD
7F8Bz2hV6fZtnWV7hD9ANE2ST1rE1kuSYLVlVADDKWxxsDr5Bj0nQbhD9FoH0u8yMdX1MIpXZTBW
RR3vacxtYFcmiwwT/tKSg/vGCk/QQpZpot5k1FJForoaCV4sQXun1E5qE65zBdJyUN4oxUgTR+sq
6PDSveFoj2UlrbJQfago4Oup9ewXQ3fII2Qodt+fsgG5dwvm2XeeySreBlidIRg/jWQcDzjdoZjl
VHGlKeJhrWZILDN80nmdr5GxbuFmK0CZsl9NKS9SM/kJpH9j9jGBp8GwBHmz1VBxrURPG0lU94TJ
/skL7ZW7fWdr4ApzbZcgX23V8VZNWIn9Tt44gZK6kay+eZ2yUkoAz32guGNaPMSKUU5UtYMR6r8d
WjJ8x3dx0+3K0twOIYVIHYRz6FTbqNGQzkuhq0eoDVspe/GTbuuEzV4CpAZK5eTQ/9F6cit1ekqt
NgRIRry9P6gwfm0sulK/lQJL2QwVJ7PE9Hf6gMV4pMitEWUe9CUygPhotYgZesoGJrDVQc/2WS+t
6Qw8kfG2UnNQnewEV7IaruQsuY8sNqDAHxGO5sm7wP6qA4JODXVfxESzRIWCwr/gtpYdgILMJCY1
LtVqKSLzoa1yQS8EP7evGDsT4BWyrn4nKsQuipQY63jsSLRW4x7NVfSSGf2zhYpnYdbpo4Ciqnvm
r6zvQ9ZL3kApjivWhAjdlSkzO+s8f0NNkr2U/hi6Tav8aWuzRsIDxmpALbYLRbNhD0aqsDoSxVbK
L3RXokVlEyIlCLPZ16FdHKGVxOsMTSelNWkZEemp9tkNhcK3IepSF8KjjxCHxKdUnTCAxAF0kjVh
4/dw29/rlI+06KplaOPuHHvPgIxa5EdJ0KHjdxpbqJExOGE/2ej41ZJa4MWQDyahqUJYT03bPCcG
sD9DAQWmsjqs+hDNcdT7JCQE27hAkCZBzzNF0kzQ6QMxfrf8Szu5tZ5RutzknX5SFai+iTocDRaF
OxHS7zMGh2SvnNjUzjz5QcUXqGdxIMakXcJcln62WfldoLjEQNFaC/4MrLSNXz0zhsfOKY5i0F29
R8bxn3/9UdATvc42UqXV/fGLHHhAchqyiFylz3aKCIjSBK06aHdoc0HmxJuvh/vsE+GDfD6e+nG8
0bBINtAZrwnMhV/ex7QhU/817N8MAHGRFN3RYDomJFhGxff/fGw+R4CTHJr6ljPf1jk4qJzUT4Ub
FjTx2uKGjrIbT/3AHAd8mDuHkplbdhmIqsLfFvXb1z9g2kl93IwwrKrxEyaX4afj1lgLRQdrTw8V
VlWtf9fax68H+FQGnsquHD5UjcIansw5o8yXJKIGDPz70pYg0g1Q/pUgopm0+lXVLcx7YnEX2S3p
dgu2XvtsHay9tYrL4MrZ5PMJiJ8xNa0cDrM6QSEfHzIhimNRehpZDxaxH2+5d0z6h68v9cLxhwoz
9W7+eTaSn6pFdj+MvlpH9KJPk88pobW60FbhmsrKgvScxbCrDuqqODbbq42Lz7vYD0PPLYG5FFFE
IorEHe+8o/EasGau628xxuXsliw8d/xTL9M72sBX3tXP8+fjuLN3VR1G+tXTuK362BIuiiD+yk29
9ODObqoxezuNPNEEmsPG7V26r82PbOWvkekv46d2Lz0QPrEpNtfKfp8q+dOkdTgxyjKuvMk99nG2
jLFnBeiDGpeMp1WwU1zlkNEmFBtjS7asOMbP5I6dmhVt6JtkXzzX1aJ/DvnYrq9c/TQtP76fH3/I
rEwXG2qrG/l09YW0I8ytWUqjvo0qfWqM6u9isG6gbK2BZN9pofK9lrFVsO18L+z0V2tFDXId+Xbw
TFDh9UOoMhOJ37vyGy88IXBJaLEonmDunp/6NQXpMsGUrTue6pXiNrdoWYufgTvFu+Dxhk20ITDu
2ln0woz/MOrsjDhAiYNgKTWupLSofNtNWB1VHo4VAJ723r++xguFDQo1zAhA+s7nmj14CCk1BGc0
OND7XsAlSV77osSi8DNJy2UJaenrAS+sJXyUpja7ZSGm47T9cQYOamgRQo4yNX3BxCMdtCe88+EC
tfhNeSLp75d4BdI0HCjRutdad59fasZGuGNofIJZtmez39Fo6Xog9N2ykNe+8bMK5CuX93nKfBxh
Nq31fsj9dphG6PqFHd5W0Q9Tu8Ym/DwI7w6mN3YSdFf1eaOFwFcVPVjeuLH/2pXDakgIIk9ev35Q
n+/Vx0Fmy1OLmKCKfSgoCTm5GrGWlZ+tvx7CuDiGwddzohpQwZstssReE8aniQb1mPKoxKNgO8ke
eKQCt2iL5Fcj9Tj3lMNQqAWSnUm2rDbAQlT5tpBJIzFlpb5BB/NLs5puQ3QzsZED+VtWPMmXAAKp
aQyBXE7XasOSZ1Yvos1/mHK282Qig8PMJ8BM9tZ4a6Bkhu+FIy/Ltn7vPPuH5rSLplIH1iWQUPng
bWTAlgt8BSTYBOMPiFvHEvJDxGEnUK079L2qGwBYXrKkvPpdtLdacVICcdBU50c3qM267qtrSsaL
U4FNuw5pjXs4n9FRoMdmikHP7SsbAbnh2k5OLMOVzdSFIh2T4WyY2bRucQeWRizzNQQe0hJLD1B4
4W/atbE0CRuBMbX6emr8ffSfvg9nI86WCa0tRrXKIMX0pWEuKk07+uOw7AqwzVq/0SOVtAkzgGE5
YOgTJgqrUtz1PjEeflt9G6tEnaxRp1HOpcn7dK9X8jGaPIBd7Z+yRH35+vf+7WTNfi/Vbp01FOAM
sK9ZBbGrnDozEdS6ziA/lSpHeCyWlqMTM2t7btfqJCyHQMfFU5wnd2MgbfANPrYysYHAkfJVLPRk
mVfSaRjCx69/26UPCtPDUnjTqMvZ0xw6q7CSwSuLMcPh4PVyuLeb6iW29AjLS1suw1TLl8nYSlfW
wUtjahqbDKYmDt95t6Ox26onxJTb0d4IDcpnRiSWU1CJo+IMJOzrK7x498+Hm/oRZ5co65IcIyAl
Niiunx2rJMGXtEvi7IuBzPccc1sZVI9RUO4EYTSSLT9nlnRrVFqJR0+KV0MV74bM3DRD/PvrnzaN
PJ8X53uI2c3vBO62FN6wm8iA4ov7fiDuyqw3aXzty3phKUB9rtBlNU3d4uD18R40Stxr3gideOLs
2SByy1+acg1y8nm/wIHn34NYM9GJl+BcQKTcupqzqdPXSAWuTRXAxuwohRYkP/NKT/Av23d+A/nE
OcYEJpVp8ny8LDPBiNlCgXbrVU0JzFr12ipycR8vxU4im4yYheWwwki5iu8hMF7Fn1z4Rqnn48+W
Pj2HBZ433FbL2w31W0o67dcz5NJzOx9g9ty8tk8yFVCSq8reMjP2eXW0/Wvr6eS2/zQPz0YxZw9O
jFZYAKNlHu7CR30Zr4M7ao6EvN44a9iOK6lfUREMFtbu66ubfv0Xj2/e09UpxfQwsGBm26nrBfXG
K5pvGV8ouXBu8z49Vmb5VLbX5HtXnpqpfpw1ViKFdu4zrMGymuiUEdMrj+1CdxW12b8npjlb8Q2n
EjWydIZYmBuQWpv6Rts0u/r/AYRhfRxputiz1c3s2kS1KT+60S6/ZV/pP2Qn61aswKgsvZv2e7ZJ
qyuv3bXHNlu2ZDlOhR4w5F+60LbexruJT3aV8TE9h6+mx2zh7ht8IUnEOBOirrxXtqSMHKejFfqM
07Xt/6WPElxW+BCTRoQjyMf7mKYMRNeNV7nssKi+dmDhiT/a2sYu0+0rd3AiZly4tH+PNntqMbRs
FQJf60qd+Q2V11YqxYvet9HCiFKJBgCBvX2SvJPsSIqjyOgCjmQ9B9Z2yqzSDYsOA6Rqa3zJDRM1
XRbQUOhPUigffEk84fh/peIskX9BvpIapYRamVcKPxeXJnDQJvQ8Wt/zl5cimk3MEpcwtBgArOih
wlQblfoV4dill9WgloZ2jFUe9dPH51JgOaZZVzBMcmq0Gx1jydeL0KX9K5UrYMkTKgSR8uygMSi9
aGuva90J1ENmQ+ZOmDYKVwfbTR6uzupLX8nz4WarD0hkT3UKhiO4A44V6LuNuVN+wvBeJOBV4R9N
X6zWXOJ5UW+/vtZLb+752LNJruFm1sAvMslbbWkiVyPlWWWiB+UL8XmrUupWcVK5Xw968Qme3d/Z
XFc9M8kF7ml38mXbpHEk3dP/bITZghQFg48pnRHiWHqWaBKZY/v76yEuFcc+zJLZYqRKTaAmeOVd
/cE5mJvs3nGxxxsH87u9obW1DY/9N7R//ndniTl67+F8VRYQX+Tttc/1Z4AmS/75U5ztevIhxCOs
crmcdw7kqiW/sCBzNFaX4iHfkNDilkyilgiPpf3a3RE4mC6uLZcXHypFZWUqMrCvnL2WyBz7GBo1
n52KgBntLcNT9vUdv7S+TOSgf40wlzCLyMN5bk4jWO9G/9tQjjLZgV+P8UmDSMlTPR9k9u4DxbAA
eAzsQMBQQ1VeKCt2P268+aUBUl4j0v4/IKn/HkE4vWTzz9r5mLMFYGwdwjA1xvz7Wds5LvnpW5p6
i34t3sqrZd2LuzsDnT2kCySdfBs+rqBwNtS2VWTGe2jdZi2vtWBBr6V4ix/wEv1q177s1kv1m35t
F3TxCSItczC9IsKaC+kqEdihaLnQ0fDfjchxA6K0s7h9v/IQp+3ppxt6Ns7s1TRys09sovRcxSGk
a+zl5yJWqO+oyK1amQyuvKpvVMAW7dC/oU6pN1//gEtbB8NCbQbLjqi/+dahjcoBK65K+SOV34kD
zRedDNdGKNIdGVTbSDGuDHjxSItQkE+iTUWB4uzHR0p0XjHxWFhSoaxJ48pJl+19ssIhx1uP0uJV
2qSu0e9jFqrNNW/Bxcs9G3x26OlHclypubRuoPcEftFOrUguvVGVOF7kQQYIUmqU9de3+PJH2kZA
xESim/WpZpAVibAzZzrpTbjeBmj2wljLNM+IyNg4V1b7T2apv+vC2XCzKaUGWiMPA8OJdbtykN5A
gKLquJZeSFwvb6fafoJ7w1pcay1dvdDZozVwTCY1gIS/1TTvZWr76OwJ4jfqMe61ls/l9e/sOmfP
shZ6HqWq3bolPYyhWug2OGZrIv8usY2KRU7q+ura7vdC75lV92zU2ceDc58TjQajyvt2Z90weRfa
pryVF8H62hHz2v2cFyXMprF88ian81H2pKxQfJ/03UThbe7L52tfxYsr3r8vzJp9TpKyHwez4uFl
DpFbOnhJNSChR77Gl5w+EZ9WvLNxZp+QyrScVCFw+O9F6et+S2NuYb9ODj4Jl83X797l9/3/vnpz
/WNhiTwqgfi4Tact7OK5DKNVne487INWHF65tP8i7bp2I0eS7RcRoDev9OWkkmlJ3S9Eqw299/z6
e1K9O2JlcSvnzmCBARYCOiqZkZGRESfO2cxQVysjecfqOTvmfBqNBVYW6G9tvcOMtB3o50ToAARB
pjOH1oR5sX+3QLKrK5tGkoyhlmLXqkqyqvSrWIF4DCLbsXyPyiAjrbmaSQNfvioBAa3gttAwYkHS
g5U10Zi7VG8BrRPuVQAD6v3iDybaEo3ZWRiRZW7fVSzDBYF2FphhMBSFxy1dfebmqjKWRCvcRl/u
21Y8GeWI5hr4j0AGKDfvZVZKttDWEMyuFm0f8YHxNZ17MrEfy2cO0Dk0/lAc7VkPg6trjFxdmB5Q
0HAGKwbUYC4/RTJP3NJVNVDTffmGegq0JwaIH0JbwuW6RXXUMnzpIJYMqJafT2D2SaXot6xB8Ltu
oXiOaSwAckFW46giiMCqFmiO255Bv9Uwv88D9gu2DUwTAbhK7VXeBlofyOjYaeV9MYJap4fwPCgw
4juwF7h1YjDskWtlfa6JPSTTsqxLAqG7oIL/EChJvSQAxjTKjMpRhIHzas7BGMZrUFuJGobjXwVH
Yk+GroJIqMNlTB9cbsDERQvEDVqAgPaqF+zTPedoizntwfsF5vdmZNkj34te38reR9ls5futmBkp
WBZrXG6aZGmAFkiP8732EJ5VN3kILOX59v5JJODSBj/SJIgaAXtMDx/rYhPzkT7ULsj+Qe1tDD/A
4wS6TGlyizBMPCmLjAe1HlJ/4aGmM01B5gKsVllGRfQAoOJugtUAMtFTCbAO1KUrADoXAJh8DfB3
iHMl6lMzKu1DmxmYMi0z1QqF4Qjop5ulRezxRhr7kyaEz1ogc7sqQKmx7aXRvr1OEhVvLZO6xou0
bdHX7mu3A/2BOUoiwKKzf9vGhm/KEsT7eJlHIQZQkUtf0aayjpUEvXm+hVhZ9Th1ZzCQmHH+dtsO
fYfCJ8HLpGL0DK0KFH4oO3EXtin4sYH/jTpfajRPzfRHvtZ+3TZD32rEDFJ2lK54ZO1XYJe0BdmU
0GA5SvncZ7teFx2wPCIcmBV4J2/b2vp0a1vU9jRoNIEQz6jcRf4J0UhCkuDLwNS2AmtiYsMRgMAy
VLT4MY911TQv0loCjy1QfWr4EA9oav6DzVn/++KlE/QzWFehqVm7mfKC7hVo7DDuyKWsOEH+Gcqf
ASgDXwCSfXgCHZdCFaxaMdjP3B5DK5VQ2gmItMd7ZfwRTaBorEygnpFpeRnusCj8fXu3QLe+YV4D
fwsAKOivYmD1cpVqSyRfh6p2IfJ4nHl0kiRxrpw4Aw0Xpg+me2gicuaoc8oRA2SnSCi8ygjqnQSY
UYuhBrMFvgrqQBWamvDmztQCfnbjOVJ8bgKv7Ng1HSAmgoHgoj/OSQjpGmV4a8Ft0U3BAZy5O5Ef
MI8hRS6vjF9T8Lsk2fSCxvcDSGHfRLE/Tuhp78OpJlpCyV0gRoMlRuL3Opt/xo30kCaQHq8Kd1aV
LxJXvI95naL4tnzLFblwJbC9uw3qQ0q27PpJSIDJj9UWYseQG9MhN68L0zuw14O5hGW0B/uHKfH9
QesVDLYnWXBK5Ew5A4uUOCl0QdEbaoZjJBu7CNQqy5znHnDklQ2G3x2g/LNJWA3vhyXUfch+VHto
SWs78HJ+F/nGHQBjOqZLU+1UNYfGOyYgOB6QwYSbz6DZFf1JETJviqsGo2pAPi1NI2CuAoPmWcef
IPCMPh8wst+nBpKbepKjgjo0SKXK+l7JjfBOF+KnaM52bZd7CiI3mDCBxYaWJpgJIYIrRJjeAG8h
/Kw1HqNsPI6L5pfldM715RncsAcA+11jnH7knQbql7F5CI3iS5Hlb3xGNGHBnKGrzS7ulNmCskRk
y1oXQgwMVL11o3GYZ5AAlE5yp4yUcxi27sQBm55orV1HeINIymArTQ3pGz7xuayEIv0og9lXB6Ov
FJ80vX5vNc0RpOgV+wStOPWtaUAGlAeQwus6xQsNAZSEhaulUfFVjdQaYmyTk87iDF34/i3loPea
DKqKX1oDmRkpoDNV8WhnHJqNM6MCTIv/SZjyQanp8sxEQoR/VORqPEnSO8kO96CydctdaJFhWtbY
9UaYuzBG/r7KIxIpj0sZ63HnyrCiNjPHlNXMvmrR4IJQkTBA2xUKBeguU/cQLg/QQGK0z02wjU6S
L7/5LDAcWR2SsyG1GJdXtDtAPxNL7CL9QZinDMLw6bgDd9KpDAW4fquhYTGl56aW76RQnQ4CV2G2
qQuhAZeq3PAM5sLQy2JlPNXxCHRnOQuHOkBXMk6U19sbtHEHYbjMwPi9hpG6q/tO6xexMUStcUso
lUH6rwP9CvH62tDd25auNwdz90gr0cnAyJ5Ml2pyvO2LVu1GNwsHT5tLr+EZt9DVGwpwFTJzDyl1
A5QbOg2+xFRQHhbFMLpgr1pcoh8kvZM6SVZbkpXbf+MRdZ1IwqIIPl94Aw/oOHUloF8CKDyuVhRK
eKt77j19lx7Bn3xi19c2v9/KFNnJlXM3yRIMmLQZXTGsn3O9glqhxPiAV86AqX4Cv1HBBKqBlYc6
rDjACwjCBChgR29g+XXKxhEhO5U3LL6MqwKTRlmiTmo4zXhJporqdm/VjntN/doK7ApqNNNL5qOM
xi6vX30+yiK1UyEYwptYDMU/BTRIMe9TKww+Onqoj+x5M7QHllDd9UOKMkrt2YCxvqIGiZRr+MVu
vKstws6QI/oBocskd7l2f8oa9UzEJFeuZJUouBL6hw7BLZmZjYaTpciuCJ6LymP1nMhHu0jIKItU
BmvUspC3nKy6qrDPUtDNdpBk/fr/jBuUDeoxmgtTvvQRnFLUKlMXXgWJEZiuKyHEAiYhySwxCg/0
81oqQLkecOCebZ0Rqp4O2EgGRwd8+9vsBmbh8O/ta9pak/L/zmcpw9TnE9PEAMfzKHyUWVUrdrhH
4XF0BSd3kSIq9u0PeYU++Th0q3VSX1KWEx0qFL2ADhNvERkWDQcOTCEuq5m9edY+DdF0E4kQ610G
MWFXTkG/loJyPJcmFox1O4aAaAJhSVVV8OxdBsSA66DQEeqCW1fWhGgPCV7tBFCuNT30IKnSYp/d
ZCU7cuXwK5tU3BrxUF/0HHFrBO7JUAGvqJ/18VnhjjyGiwsQm9/es80vubJHRy2w2Jd6LwKjmz0R
wokCRJ63LVxX24gTrkxQMUrjxVANIGvvgsd4V0TRy9Lquywq/KYoTL5S0OrIpcYp0+YR04R3ywg1
UVkESiFSHnoUfAuQQwRp/nXWjNG5/dtYq6cCGmY380LlJvw0AwPAug3KadYRJE5ya0OpIyhnerlA
gQWu6kku0IjC4eNaIBKi0I/2o70kn28vajPcQMeOlF2hYnOFc43yscdAMVal9shUBhXsHmj2Nnjy
EFXmoqx2Cx8/RjlmCVNJ9kGufiinGGoA0imTVa8FcyrjF215NRBOGphJUX2+HjKMmikF+TW82ko5
hxf30zF/AJ7Inmtb8nhbxWC9CWWau/EevG+MLbjCLZCwtLZOnhCrxKaM+RRAG9zMRG0Hqo/C80m3
1G/VrnIB2rQFnGbNWvQ7w2v2UGvwGIvf8oC1efL3lfm5b5QIZGUKUI6EQUngrNBRgZMTrAZz/ebM
BGpsXZrgZ0aTVsUIDXhWLg32oCrHw1JGGM69QS2tRcRo7MI61uSr0Y6tK6CelkFBhZyOOjudkjbV
0muCG/xSPd4R/IizdHt0ZVf7hX6azfiKLHPUOepK1K57KQHjgAa+n9AQj4WYnDCmqbiSNp6lpMAU
eD5bSxRiWLsCmJkbK7MxJIY3bSZB63VTXzcGR2qdRJH4gUIEdWtpgRXki2AF5kwaKcYOLACMtW96
0Oen1imcbFFqndT3MVKsEIrE3Q507Zkb2TGkArzFCQ7svGsrMK4WSRdDg7JuexRCFFeOnlJtB1pk
1pquHjbkUK7WRPZ7dSp6iPDJfAX36ffFTjrG+/GseSRvZZOlkQvmhqfq1AGUO7wEAI8QMXarPGrQ
c8f/dcVOcLlEZ8TeK7jWR6wBTABM7aDPu2JJnxox10XM/LtgLgAhiAUp+wOE7qOvH0OiIN5Frxu0
pxhBtsFhrJdovkVOAvl3l12t2IwDn7+FHlNN5UQVqwlxT+Q9SZ6cqofSYpYw6H62D8TKDFWwKMWJ
D5oOSyZi2QQHX0sYNbZJaosD4UOYx/xnIX1lk/IeXkuGIAxrElOno5zagN3gYw8iWFus1qqepkPh
yz/QRIWaJDi7SwisQXGV/egjdq5ca/U7KNcaUs3IULHF7zgWzwtoVWzOyn7rZmBWD8k31lWyeSo1
MuqAKocGIM7lmeGHOZEmJdXcPHob+p+1wsK+bZ0UIFE/ZkNAeU/jeyDeO0KvJRddvohMAYTqHP81
Qd1XY5HwbSUEa0NUNC8KQZk0MK67sv6Wc5ENTS0/7fdSwR3q+DmdGMdy2xyGO/H2QvOXLg2BKKrk
pR6XB97LqMMGbqw8D5B3WyrR7sG8nVSPjJC95RjQcfjLIpX0QjtnnsQaLxQynBb8qQZE8Q4VQ3u6
+xtJ39ZZX9ujbuO+1sAJlMJeGkAO5ijNJ754u72mTecQSEKJKhjoDClfz4Iq6KWwFKHqAhKN38Gg
ew1G24a0cW8b2nxHArr3lyVyDlZ3A8TbR0lYUvHjblCOiy/cSXvhxK5obH61lSHqQGnQHirzGIYW
yCHvpqT39ZmV/G5eCVDfgCIk5D2g0EHFx66FrEOpFyBcgKwNZCp+6mEBqhwQPoYTKvQZ505h7pdV
wdui1GPauWjvyla5mycyV5j4+Yiq1cD7iTKf5lL+mUiqnXT1PiPSYqH0JGmdN0JfmpW3bkUbEOCg
3Mkb4LOjEfCYjdEiDtBtVzypHgjXP+oHKHa2vYV3m93s/0Y83fQxVFdJu1cFfwS1IdwEQaEQ4leu
+g3PF4jrAKcC/v/c488d6JxEU7QT0D4dk9Ji1fav0GHk6jZWtqkjCyUtiKVh7AnoMJKno5aGx4EC
Zfhozwrkm3fm2hZ1XIMKo34GRBNIJW1ChIhAu+ZxDgQG0p0EbcC/Ad/efBaubVIxd5zzNsHYE8QX
viTPyTk+aK9Akgdfg6N6P73koBgibxFm8rqV6JFmJp4iGOrX6TGHWoRIZq+0opscoZdgQ5jI1u4k
L/JFn/lZN+P8yhaVFrQlgi6gr0iU7R5wY2dcPHIjT48T5ASRofNAILuc3R6EX/8szcRjCCAFIIrA
cUfFRz3r4qhvKs2N+PaZX8K7pE92swIibOUfheKVKSpAiqVCPBnfdBbuIbwMMjQ0d5OvMwbKb4fi
zfO4MkSdxzGQWqNvBtHF8LrZ8W4uPo3JFzU83jazGYdXZqij1/MDeBHAzuYK4nRMB4wUpMF54nb/
zgp16AQjg3IStARdtT1KSmmNyk/RYGEuNqMm6Gkhs40ABg6ey7trIrRpHI8vFi73INEyQ5XFYkRe
e3TOaawsUE6uFVC0UXksQ+Shh1MFhxQXRRRkkHuF9hIf/+gq+cVIo2/4iKxiHmt1lI9PkKYDYRQ2
qobKbYFiNoQH7du7RHSzbq6Pcu4CmrNNqBCfUxU3iriTroPcJ4DKpZHwVi1Mo511C4DQnXaMNHGn
6g3IzoAKhbivWaK/nXSNNWnaocpnyO4oFhRcgHpATzucd/3Sstj+Wd+EOiPQkgHYt+jwTfr03C8Y
rtJDh/FNNoOoIsroC0sa7kaq6KBX2QBquwl308PocKbiJ/etN3qxE+wqP4ZE5sNsN5YIlsJDsutR
l2aF1s1Ffv4A+i0JFEiTgt1DdDu8tjIOE35Fxpi42077FMBFJZ08nek2CVZeQc1GUtAqbqwqKEB7
KOs/y5y77xRIFEKN6Q4ClQ6vZPxBGpaU4XjSteMp4InH4wfIPfRq6OeVGnGTFkdaCrLz8BGit6cY
IkLfqvNwHL3Wi9DnCo8TehrxDhA9lO9A0XyPqYND8IicJDqVLrdbvozvrMfuRrJw+buo6Bi3bRCD
yjz1GnuyF0DJ4wfjsXJqjPUWp+zEwl1fB+NLc1SY7BPBQDIKczLEiUCiyeHkyU1k3XZp5qqodIRX
OAwk6cSMNzvILfeTCa1FTzU5L9sHjsG4Yq5TAyBEgH4WdKgjAHlKndK+G2cDU6OiW8y/efDT1Hrn
8WJz7FuQT6YpVIiZJS4SDC8D9aVJat+UpQnFceHF/7TDauOIxcZ25ywO31mNB0nVlEWvfX1OL21S
m5dBYCzldQQK8lUjVEJ0Dp8VIH1TsiBaDZj+wqLV2PCXiy9LbaSYLwuk3kRUZgU/q1+j/BwGjNBA
fvWtL0mFPzxC5LwEPgJUGqprLMoPQ7wXOcMbmn4nFqF/2zU3rQGbTL4kZpxoSFFeB3WhVboCYfu7
Zr7rqy9gsMwxQMoeIdsyBbwkgg7eu8iOKa+soilWm1xe8NIleJLxsfpBOo2STV4DHQ8okwxVWKvy
mFxn11kEyRE/LVPOGUhqqEmJtAC6G4mWXM0vhpzc15BsTCWrBY1sojV3VQkuxGFWGR944ylyaZzy
Um4E+72c9eAZxizysIv38a8+saE5LoGTMH8KbfVx+Yl5+Nv7esXfo0GaA5oB6IrI+NpXEF/giw2l
R1XabdzgVH+HnL1WmLonO+UJrPuOdBcBH24twPKQEeVzHZh/YyyS+Crlyxc/gkrfuqmGsnfKKW4b
WfF3we1+LpxV/sJLRTUrf8ErJQGHm/DSWVNtgl+WkQRf48uoj0ClcHpgdDpooRAI67wwS6mz47By
FmUEFwAIWoL2MEjG3RDKL1HOPwtNDU4qvgyRXdaO0UJ7HVLlYKIVvbgLdsIgOUuk2Yug26kG0WtF
AUObKIObOVcTwQzC+LWrBFbJeePY4BuCNA2pggLBBCoeJJD/5mJh0f4T5frTM64Pn7MGVCYkC+SL
drIfDzpjin0jQYH/SArYNeGe0hVNHF9K4zCkOspFYurxCrTrC4k39TF1xkHaQ5r8YVSyfREaJRaO
fsNt9926Mdfm6clkLZTSMWt5DS/p9HvoZ3iU3XVgmlkcKG+DyuiUvjMsbmREFxapx4xRcUo3ddBx
IqV91RL8/KQ4mWl4EBS0uJ8MaxtXtKJi2AVwQGS4wNrj5KzKfgBb8AvXthJ2NfYrAG1JsQA1mN4u
FUcjFQMM6hm2ZE5vmEthGN86lmvj1C3WBULMAeIrgYQy8Aq7/1VnpuS+a4fSGvwacjTWMXgbnztP
OyuMhW95s4rCNA+pMLDI0YxzZaiNxcRPqhtKpZm24SsnvZWj8UXL91PDeD1uNMNRoYCsE6YceF4E
O9vlR271McYM7Yh+E7iFbXmPeYc9nle2AXwcyFNd4lB5gAdF8kim0HkW4GQDVXPxA2gvNlqlqWQU
eOFTgWe4mVvuAdU8VL7kQVPSGwObNR25+X0/l2xQXlwXXIpsj1ddvqlcYJmj8WfBYZqqisxirBh5
7aYfrYxR4d2QGjDDGlgeIalJ94QVAYaZ77HNYKBDZg3IAlgDaPhyHzHJV3ZBokkuUJoOwNYO31fg
5KwzR6sAAszmt7QZIDhbdjymabvT0HGe3oNeu64ZzZWtFa9/CUlJ18e2aI1U5zkJNQHN7BL0ptvf
VQqya3XfZoFVcgCTfr19WjdSTjzPPhdPpU3h2EsLlyiSu0TDeYmXewiAnSAFzcqmSRJE39VrO1SS
1LWTXnYxPnLxI9t9+wbU/S+AhEz1Pn2WLAxG2yyYw0b6frEwKgQ2izqCVxIL08QQnGyG9AQBkJd/
8PGgVIY3EJAb4Fm93K+RT4aEz2LZBYF+KN/p06FdHm+b2DzkqIL+ZYPyCVySYdMloeyqX+oXorGV
2eUXCPHqT5ircosH7sz6cpsusbJIuUQ5hlHc5rCoVKVdJLWlg/U6BsCYsTLyda5cYmWHcokhkeKp
U2HnDyFAiiFo9SsJmiiNeIDnMcmmWQujXEIOqz40QhiUT6hpu5IPAkPCiNw5vA1NkH0IeQVzYOXK
WzFzvYHUddiGXdVMcia7U/fAJd9wFiFccKdBjS0FnOH2N908ZatPSl1JeHsUXDxhhRlY4OLuPsIw
SlF/r/Rxd9vQ7U8JKvhLz8/kaSyQfcturvVPYGCxeaX/po9Kx1jQRzHhfzuJTLf8KoCVhmHAEUtf
xD0yfY+zonflEU0sP1fs/JfiSHsebEvdL8yyzYcQpMLVG3hQyoPAWPIVVSF583xupMxT91GC8Rgx
byIZLx7BVc7gukcRqTX7L0SPtHNA+XkC4h++y26IbAazv/YVbLCXn7vGiJERkkADPQigXQY7ljJG
2rZRLL5cHhVojDnLUqODDRHzXUqZv+ZDe1Dnzu610bCrSYHa87RPgACycWcAohGXDuacXqHkjqpW
Hp6Wtj3PHWQv+jrGRG58Z9SQoFfGX5BkeSx0mfGDWS5I/r66LMteH3WpJac5OkEhR086E6L1DP9j
fXgqRmEWq5ohc6K7RowXnvDCV6wHPPGaKwcH8T7YfSQMK9FDuXwni1PJlfJ/eqXSK5GY1e+hAmLy
B+P59rHdehfoK2OUC8chpk5zsZJdXUIhC1I8YxSDXM5pUbqr5NCOGhaDEMsi5blJNXJ6OsGigeF0
9Buk4Ch1D6M4ml3XYh6Teatc1/fhxqslUm5cQ9++yCeEWwXnc/6e7uXd6Br76oGI197+miSa3to6
ygP5houkpsbaZK/Z5XvMOnuIvHsWRH9jNOVySbQTcmMbGEIik6EHp/lKWhWxF90FpmLlOlPtewNl
fmmOuialJkjKbPwwJ+7R4+Ehsjn5LdoGwODgeh5txQKrjKp4o8/6pFeKdx9BFmwNGEQkGmM0NCae
sr6ZS3JbuhhH8MVfoQO9RsURneJJ/pI6JboHsZUfCbNXtBdf66fwvnRKe+Ss0Y8YWevm6V/9GMqX
VDIjN8TY4GKqraH73Vdf/4kHfa6W8iBdzuaklxFzs123AwOdp0DW+p8+cVYLoTwIsmNd3ZVYCGa4
joTMdPDRgtlBOM5p/g5AYjPnWdmjXAhlMXnqxwbpAQ5ht8u/xU780By0k35f7kSb94WfgWWcI+/2
59x8kmPi+y/voXItoec0PVzIOm1+hugAyZaH19iZdkTNpDose8FJ7fhpPn5odrMy5yuiNtp7ScRY
3UkL1yOj1bGf0j3YjNXfmh8+QLtCgwP3GKWVHMzv6gewmb8yFk7CKB2KDGhYSroIfi1Q7l0azkZ9
7PIqlTG7q+5BZngQMCJnzk4LmWHtUbbTXfV9PMo/R1fbD172pfXD9/L99o/YfKoAroGWIxAqaDpS
u24YXJKmJXa9satd7BeuUNn6V9nWUI5QkNa/azsmwG3riK5tUjvOF3osZj2CVXFUIbzqgh3KBb+L
8UGApbxAr66wWEFqMxNcG6W2GYBrPVRmbDM0HoMH/mW8m08KgNcGMEcy3mWjqwNeVT91i8kGlG/l
PSvjNIS9nUK1Ekb4eCRF3wdtlk0UAP0SdBuM7STbdeVTn9tJ4y84eSwULsIq9dNg8y+FXZeWguGe
87BvoeiRmekPMv6ZWX1oSiyw0wbWj7Ad/uVMOpWqcIMySjIaOoB9yg3qh1AntfmfzYEMuTqJq9tA
J7Qm4KAYTs9fp1PlKXZxDO5Ym735Aln/ECqDKbhFnAMBN1JjB958V/0kZwr6CBwIyGSoQcUW7/LH
xClO+ut4D950sLypuSm+GjsWImYr4Vj/FOo+mvlQVAYePyXB8ZIOf66LhI2p2+hoXXx76lrqZAh7
x1GBnddDy1CgGzMY2SsUIp5mTnSGfrL4dAFUopq9QRu/MPyOXEbXfgcMISFiRHuAss6hDFdrKRx8
3Kv78gG0FBi3hOqWm9xxJwPi3gCs1Ew61CvlGhK7iajxf81Sd2SjlaCZkWA2ic1ih6THBdsEVB6t
PyJYihWfBaeyAFAImXXV7Sj2aZuKnLW+tIkCIW43Un7L5WmcXxjfdHtHPw1QYTLXo1jJNJwmPe9H
R4+GwYzT0p/7mbeFMvJGqTqJedya6ZwnJgQcn2//gCs5NfrrUiEz7Is+TtSPpJJgF7GlD7GjHUTV
4pzAJ0OgjQVPdsA2cd430PwiE0nm7R+xmdmutpiG3uhZLcZAJ8guF5nxneQOkYkdHnzMzrviG044
9hijFmDc7BKW7e2w/dcOKNQNbai9OlQTbug/1S40ClzO+kFU5BAyPDy9PBYMdztafFqkIugQ5q0u
c3BoUj9vvRTJJZbIZKfdTLrWX5UKkCF0tAyIa5JIPRwXwr5ri2c9MYVX7SC86nZtV2glqgfhhO87
H1nLZISLDxWiVc41x2M8tjo2NZcyW+4xMDOdRTDXtAxew81n2HqdVFwKg7RMVB3RF4Kd+ockAAgr
bNkwywFTKjKTPX+zIrM2SEWksAVmFFUZGeJ48d28H2c722mugPEOO07N7ClHpYB/m74XLxqG15rH
xsJbyGecGUZoormHk3iGmmSCgysDuw6+txPmiflzfiQs/g1KXZk3MzuILJtUtBITqEf0LTyKvOHL
R8nXd5XTOSSpaqwZg4HMeXtyFqg7B7cNpjHAcYwEmk5dqygWY2lEfCRKcBgV3wdo40XfoVLqGjbP
6n5vuOyFNWp9PSS9kT0iFqgn7UdxjizpkH8xQjOAZjDEOkhzVr8rZFN9ZGwm+YdvLZOKwkUjT1xT
9jJIcY37aDc6gi35icsnJiEgJQwDHWQJgwO7HbPlzOs102nrYJTgj04Gkrug9B5DYwoPMn/wMWvm
CA6e87NJVl7ej4f6IO77PeQoGNinjYB48ROoEBzwuVZV5AAD9msJWXAPaM0zOn8/9SAPzdmoz0Ml
PID7SbUZ333DoS8s06F41pUuEuFehWHKD+PvxS5sCHlZEzT4nMFBMbdjxmXWaqmw3BZa2UekECaI
i6v0KJcErwH3GLYKxBWfAx5CzsX3f7lO8h1WsVgFCFEcIJ+O1j+hKU+dAfLBlnqP4OwWFnQ4TqyU
eCsqX3xaKirLSxFjhhSfVj4VKG1Adtvjd+o98SX2VA3j4OpURBZGiI6D3RNXHaHOBXdYEkLfGPOS
Vc+4bbYSpot1USkhhv/7BPxYiBE1RjCa4BuXRF/xDkndZYSuFXQ7FjMJ4p+o5H4dJ8NTJYCcyjF4
jLTBCvoQkmO1y+fV3qiWc1a03gyqRFOOgmewYh20ajxVbebd3v+NHOfiN1NxDf3fBByTKABIQ223
6oSALSh+yEeiedvQVs6hQjtG4onSC4oe1K6LRdfpcfCR28T+kFqV28oHwSdTRhXKg3b41Fnh82zz
x/iH+B6lDgtKvHWi1z+A8gQoiUEFTsH2KOqvWmiA/vJvL3Hj9X2xQmr/o1AcxpncgZPuBfoxke4z
1S0BxmJ2IFhLoXYtAFit7siujXvjvghMMp2WA+g6yw6Kv+CcMc6ce3txW7Fp/fWoe0iYZ31uVZwj
0GucuvRxjko3Lk/huJvF3yFmE5KKxeDD+J4S1bHkjEqIwwlXn8BpXgBRynTM0fTVkq94FdpjOT3d
XuIWxG29gR/EtqtYyGdcmED9ksRCkn4TXVmCQRUPrIGCzRC4+pofaPyVJUxO15y8dORWF1H8K+wg
MbMD6aMDSH9mJhFbQRDEpECXGQRiRaMeuFJJY07/MIf5ogDaKYmNtOU8IIXoweloSngmh278fvuD
brrpyix1t+RVucR6jqJErgMKM931GuuNthW+1gujgsowzbWut9gxrt0T4fu08+uQ+QhlrYOKHHWt
p9ws4LipD91Olk3h+KeaFT3mPzMHQFKDSba47SGrb0cFk4YT8EALkQuA1/4Z2rweahp7AyQRYJvf
sSpmTGtUQIEmfcY1BayNe8HV3HA/PUwWSLLAz2DYrNR9C4oM0cJPd6RiSdBh2k3jESiTnRhZw/FD
i8Up73JHH83cqoB3rHHqSleo8WSJnNBl5SC3DwTEty+zHrlPwG/YjTjbqJDJRfw1N0aIQnH8YxFz
NeNe2KpTrdZ7xWo5pQMGfkT4T5yZ0XN5F+cmKc5C9AHtVLc88q6OU5/fDygqsN7am1nJ58eGYOPl
UkNMZSsZ5lDd6FjWINEitdgn6TX2SVG081EdFiB1EZiZU3hKbclHGW+J3v9H98dfey7SeIhJylB3
DHF/JLtgL/iNT0obbP26/+FbQJRi0AWUqHRzXgQpmr4I2NkOsjuzQ76yBOKpd+V9edXPZWcTYQ98
BDsGMTRmflPlNP8TmCc2/PNHUN8co4fZPAgzqcPzlmwJZvFUAnGSoXSU+MspZqp7bEeoT4PUy2HK
xCWRG6w6l9qHbJ6Bu1Tk1r4dzrfvR6RvggCaUXTsqXMr1nPbCWC2dzN9eOFMY5kqU5OWd4jiWAGk
jhs8yZbuEIsYWGOY3g70f5mmc4FB0wsh1fEWbR3prdnxE8DRoZe8gEfKJFhE5W/MNG/BTLGNn0ap
12cZcbIcTbzuavcz9G9y8DyFex0Jq+DMKEcyAZBb7bgLg5Tf4HFbtLG0kJpGWlsE5d69F+9KY2nk
mnZEv4fc2jvj026mWatVUr4D1oUe49stKZLx1p/h/2An+WH1wQGwoMDKH4t9kdoszPu2035+XvL3
VRKUcb1cLipWG2m5J6uGJfXPjLWRD0ZXTzA4ygMtCwneK82mjuNHyB+Q/OAJCkaAIqRWbUePkBVA
S4AVajd9dGWMukQbsJLVC8nKJzkyq/4pGb+L4uO/XBF1BrupqBNhwG4FJ9Isrwr0s6CLbguW9lJ5
HGNw8PaSQMR/uUVF22bdEGBJuvHU9RyUjDlk4axB+60mPJQg/7tNkOO4NIODDTLXAqebqLPpmVnc
D/dEhKn6TYgCUxs3k/w3VFq2V2dAKk0HOwmUKi7NLvlc113DY8MqTOuMaERXopViNImxZ2Tjr73w
0w7l6HE3l3yYYM+Gt/B3+qJgdOZcuMuhOQheXyGvA4v9yziYJTqzzNRu85RBPuC/iyQfYXXKuDiK
hAH05h9djD/oCkzX4SbS0YqVD/2BNWy6HTZXFql0Wa5jftGJ08x7fj87ENn0tUfpVO6Sj8xC2TE+
L9mmW5+XSpXrUAKJrY4VNjYJ05mdn2JvsCaL1IJJq/m2PXLCrswB+acAAAivpZ11HJMkkTh4DSG1
lCAiSN6I7CbNdk6+skNdBrpcdVEgwg6Jy71qTsD/OCmWNTkNjwla1qN0Myde2aNOAxcUEJyqkbRo
Sn4K+GAf4YU9yUlktlPh3v6GG3wzGMRZGaOOhBBLU6b2iP1ETE95JXhcDddqifFHVq6/hf24sEWd
gKaq6ikskbaQ3gSZqwIVMIjStHdyDsodmIdM/l3DfyHix0j9Nw/fapnUUdDkpGmDBK5ZdbrV10Cr
R7x5+1NuXt8rE5T3a03PJy1gb24X9ZCQ6K1OPokC2gODaksT46yx1kNdcXOb9qIhizja2V6ZWohb
zIzlbOdAq/VQF5yYTkbQifCMxn6T9+TOPscow5DHaGMZTO/YfjB82vtIelfxsZH1fDSCj7tnsmVL
3eN9RGhzfP7LR1FtN6DdoVjDhCxzPKT3rGO3nVWvfgB1+Y1BBBR+igVXvfw75ONjLXKYOA1DX1mU
x3ZKvDTNDkKt+N2Q/b7tPJvnEKmRgdcSkQzlKQctMkxXdS02VPb4F/7LR4cDcNH+p+izJtE27wUo
OxAeAnBM4Pl/eRPpaRZIwQDO0hb6jqI1egtkzGOMHAtoNacuc3hk615Y26NiTN21vK52GoFqVrv8
sXJLT8NeonVD1MzZILOtw7G2R8WZxZjyoQlhr80yK61aK5NYbcgtE6uw+XFnrJxVRiYxRH/uHvV3
iO6yyzng6WjsOLeaR9QPMOJnVszXF8ssvXM95LzEBi4ajrbu9Zotub2H4q/XCjb/Q9kH8d8YFt/s
P64XS+2fNIPchs9hVXyodvXD/5F2Hc2NG932F6EKQCNuEUmKpHKaDWpGM4OcM379Oy2/z4RbMNtl
b7RhlS463XzPSQHzpAH11S6fFYzFUoVAo3iyD8EYvkxWcV/58g2voXhbPyCT8MmEDtXGPE91VmZw
3kG/klvlILutb56jH8Fdej+fYlfbt87kqi/Nd5qYC73lTi44JoS+wC/uxko+4wZUtdAD/ofALGsJ
ED1vG723QiO2RinlqV66lGuimGOWa91MQN1JPQ7wax/hhYPBAcrg7h8og02zhYS0DiYotMGyOM2K
OidaZio0oKcoCC3mq+v71l9uNMDLBNZ4K96EIEzkTgBswS9oNPX4/4JZfS+rkUjSCN6A8g0FT2Rn
kAcD2jx4YOATo0XCodgkygNHz9JT+rq1F6nMLUpSM1ClAqc4vQEjCR4xbeammL+Z+w/WyJNGf1+p
CSj1RDVzSKNofq2VfwPRtlUekx3SuXc8/2r7gl6WxtwaQ0zrZIaN8VpS7MYEzJFjdBx0xSozTnP/
J1TptV1kNEKrBzImRWCtkhBleUCH+CiF3edZ6mqYHic12HUM5Vw0slUv80lSYnTBDsYuln9o5ktR
hlbaQ0fM6lPeUxKp7rGeRbApY47RMKxM/pD63JLiHlVa3REm7SWUNWsYSrscyUHrDJcUo93VYwg3
rr0J9NZv5HGndL01mq0tJ2gan2R3BJy7OqALs4ZVK1SnNFOrV+Tj1D209fI0Ayw4mQZbyU2nBiMY
qv6/VInsSJU7YhLvE+FDNrodCBvtrsu9eBmtSH6Ug6fUPKVTbF2/mJvBzOo1MDZLbmWzzkW6o3sV
Oj316UAMH5xw04CsxDBuRl/OgC4T8OjGWge1zoR2Ei7ZAO/SM45wnCxAqFjAxkKTCPRZo+O3RVs3
bfQqTrx89taKQMIB2FnQDFConL8+sQVw60VSjHAutNRBj46TRirnbDYDFwOAszKISWF/CLOioVyq
MYmgj2WfBi5oQDlhlNguUL0DrJFD/OEFdHnvqhPe/qsazVo24+kbiZKnmgHjKyyVZoliPFupqD2l
svhNEceDMof7Uko1q2vC1hInAUjwoE6o+nxnAE2zzPLSDgXhnBCASsTkY4iIk7XKbg7IrhFD//ot
3moT1dZfy5yG3oKIlwS4xn+EeJFd+rHfn2i8HO/NBl1o8045Kydef9Jm5molWGESZBIqOz1KrvTS
1S8oGiNnmnmBE/qTPWPGNfaiXeNzMx6bl+9yMVifBEjEVdtGuOpoDALXDGgOkBAvfYoWAqjRG5I6
1S9enLJlsNcrZWxKaBiymAN40xNJbhf1zlS/T8MDpkfAycjR89xdZUxKr4D4VJ2hLgaPPuXULWRX
T5AjgIUG7CLo7UCCGnZWfssLUng7S39fWc5hEcmM2WWcJ2DTG/FbwPeytvTUOuRiVK7ZpZKeVTDO
xTE9/5GT1k+ipwJw5B+4AtsLugRdjOYFfJ5BotKEnorK1pK7eR82JkAFwarW691bJg8IVSJ/KYNz
N5vfBaLfaLUKEFKleqxzweY81O3FXz6HUWmRkIwihmf/yEYiV+dpFKJtsts9aFDQ/MRToVsu7Tom
Y9QYQN3VQNChQkM0j5cHFDZ8/fDPOL83K61rWYwSSsW5rPM4oD2iyV2Np3kYPPk3SE+s0I19/RQ+
LWeKgd7vyYm6fqio/LsS0uoj2KbNOs8TEHtjg6VH+ngEC2EoagRH4o9OdFMiYOKO0NHXyHpla5GM
b9vXI9gW4PB5wBQDEYI1n0LQv7WOGKPaKcOH50rcvEU60AxBDw69z+q/OZlnQmig0r2ZMxCkpZ3g
1k7YfubyBG51dctJMlbi6OeslEJUgHwgQMMO3GmMq93+b+aTZ0w2NexKDKP1ck1vNcDIINJE71/U
LU41TodlKd0aaPNtr99df4tUz3w5tpU4VtWZht40oYHrOik3YQXURBko4y0PbE/myWH0HZBQunHC
9B38AEu/JdZoB37uhq7y3ohW/U3f1UjXa8jKPoXI8IXeBKLYGO0IGHCfudPKvI9h1GGYTOAjCrDo
RnU7PfRIUwIBkwd7v6l0V1vLaLlsiuViGnBhzH68acDEoaSVe/30tl0ewB+B8tMEOiw7c9VG7WwK
I7SNfB+oVvsS/ZwGK7yJUaAGz/Gd0VNMPdroIHBzppsxNOz9n7KZXTQLQ0zKPxIF/W+MlVV3yZ1s
1/cL0nmtE8U2ASyb13MyIZsJobVYdlvbBIxlYqR+eviChernbYA+vWWPAZZbzRlclJLPzXnys/vQ
w4TUbnjnbPrmwa4WzpgTA+cZykZMU5gzdGt5X/slOrNoGQHAO8hBcet3mxd2JZExKoEChkatxzGb
5qlTdzow98qRFwVuRxoXKeyY1dJqUQikaNULM8xgS0DgDJ8Bi+ZR02VS83yUY+TbEhd81Hca5ypz
lsjOWcVIlS4TwidPm3NLq5HeUl4WdCJfPzt6NF/U3WqJjBLvtDhsZJleHil0CpOg7qpHCggn6tqa
ouGhEpX7Tq95gRTnxrA8ikK65DrBKJ/XLS9C52FEl7OuzYLJ6lWw01RCKE59EmNhdBBGPEk7AjDI
2J494k7PtAD678zvaivpga7sIdqb5DaLIFHYGT5NZgGD3B0dqr7/gQfLux6MshlNsxhMHdKy4+JR
/lDMvqhAnvrM5aM/UACV1FngDJ5s3RZwXyrAYhUlpAsZVWOSLE7rFA+ik8AfHllT0CK5g8wkkEEx
5aiEkXP9em6tci2Q0SxyKYLTbk5Vr4rAVB5Xv/Oqyi144Iv73wQxCiXXpTwNWghCUmPXlmJvycNy
HwwiJ4jbGgcHpCwYj0XsIhhgGbdwCsyx6DRsIcZXFg86xU48NbRKYIPsYre+p8E5nESvfGoO5a1+
QI3tBPjbR94L3Gy/XH8I8/KnSJRyrcAFwuvOwJOl2lWGPEqt76dCc9UhOgIv8lns2hOpyMOQFOBI
085dKtwN4xg7pI/PghqkllFNrtHnHDfsa52fiEhGE00HDgRaXz7xVVavSR6aTpNzKfFpnb/bRzbe
0032B0/aI/ftfvFlP6XpwJiH4wweb+ZUQJEeavkQJ37pgqXtGJ8xIGgvkt3WVgR0P/S22TEBBkJy
GjCgz6uHf60BMuKZsyhNodMDkyT+YFoN7LbwgAGQ+9bTrMWlM7USZ3cJb72MU50FNcjjFy3xySge
ulA9J7TUa6DxM5zP5tTcFhhwNdThPOXKQVoWX1wCTzVbTOfU5zmWUdCJ3pYxlHZjS/w4xah5vBBK
JOrllTnbYaEAWAAowJoclo4gJ8ex0Q5aKo2urhb+WFUuqNl31dz6REAFaxROYZzYotr4Sq0/L9nk
By0itOuP/GsGhdlnapZWlyptlq5PZ+zzCCo+NBt7E1CqxDs0ZsZoJQxQAYW30ovW8pMj+Iu9YwQz
tkEq2gJVuzbxhZv0RUS/M+UScqofCzJikp0tlsgtLH9RnYxIxkDkqaDlxlBBZC7aev87an7XErcv
gd7Mv/gPjBTGIhgJGEeWRUl8gLi+qOp0KzdAdJDSyNbiBUjaegIYtukYqYHbK/l+yslpJsLbf9xe
xkyU5hhSLrfEp/l6KYJ7hlYFe5nhgFL3LHSUE68HkHuXGIvRBVrRGPMYeMq9diic5Sa9CQ/BT1q5
J3Zw0/nNSX/nNVPyNAULlVtHSWBOnQjYrFLe95lumWLumrkAYMswfR0H3U7i/FQn8bdRB8JITebK
qWpS2P+G5eSvZ8+C6BaDjtxniddUJo214LRzjWMtOXfYZPRikcydVocwAhpJz20iWIGMhvw548wo
cl4nOwgUNk0mtpOZ+PKQWbGABE30Xx+Kyaie2IyQOyz7xM9Ma/L02CI/KNsxJiDJb2BGcPvWeGti
NE5YlCgCGlhTv1SYsv9paInHeXWbpyOLqqIAOBpWk3kBSF8YBZhIEn8+FE/NHbCTG8lOAFdlBx/g
N3VVwVoe5Vdeyn3bNbjIZcOysWhKXHJsZQFkqJfqvXgUzmhsdBd0RIEsmvvmNo3lSh7jHEjhktVR
Dh03eO3v+gVzKi1agkw3eaEsYoaVv3/i/t5RQBfeYqmW/qJfV7KZFxCGaboAUzfxjRI4XCVIcMoE
XVCLq+S9wzlP3joZp2AMtaga1SnwmjdDtSKMTqLGQCc0pPtU20n3wvdwj7YOnKwWWkPn4D1yvuBL
zpRqlNVq2UcSt3EsmkXiV1WH3uM+ftWBBWaFQ3sQGxMRqQkQaSNFgWOWezvqpMmSBeNbEZs/45lk
9vXP2dx7IoKSWEVYh478v3oLSaYUalclqa+nmWNWqSUuYNG8Larn63I239FKDnPG6gTnqjTi1O9k
8BS0gzUIZyHmNUnR/3LtJjEKQU5yKRe0JgaV0QhyncwpWsBuTDaSfr6BmIoTKvIuE+N+SJnetlo/
J36AdEIaYcq83zeRX5pIB5mZ0xk5Oj8nzgXa3MnV/WG8kTZeJPQYQGg8ib9SdXGQZPC1SuGYpa9Z
RuaeMv5GkRZprmYzJvTRp4sJ+ulGLw81FOEddAJeCGpWiUsSy4x9Rbd4rdafHfhfjxLcMKIGZqov
rAjd3PRVEsHdad3sLtmXN9l+Oc7nAn97P/flx/muvKcPV0FdBaXPz76+yEfpDtSV6oGoVnPGaLkT
87puv2bMPjfm8mXMxoxdqfetEdAvA5HvM/mhKWjfsILuM/HSPgpO9Fw55jtFWtuPNzxVrW4+WQwn
/W9nGJMklEaJqAQnEYxAnpeX4t3MRD8ZjWMwlL+6MLk3q8jNhdxpDFAZF0gNhcpHqE+gUdW8vMlm
xDB0fiT30OUAjZtnN4VsfBuiYq900kEqVKBrNy6q0O9poOzGsj9VExmsrMSUWZU89210milnTJq4
04jILQKbcV7uEeQeO8NorAB0T1Fj7HVlPk2LaaOb4lAaqW00dBAyuAma3ukEyU3K4mDUwq43izc9
kw6dqrpzUdr1IMLZaieOC7TtWF527hOoYBUaCU2aV0OEttrRBrXre+Zk0Wfoq1nIq3bgJ0bHzb9Q
eyuJjHrVu2CYhB5mXJyfeyG1iSpZzfhf18UoV2majH6I2tjvHDrHVThK6SXB58sg7rxTfyq81kSq
ZK68zs+C6Gon674R+2yGWzSMstUXwPaDm57nD0uYeWZWcKw2fVHXpDEmM+vkUYi0MfE79ddovo65
lS4HvbWqKvQEwb9+ZNxbwhiRSO6EXlBl7KZX4VqgzECxm3LaJLi4iYurzZHIWx5jRiqMryVNjAgg
FPdh+jEW5zFze7m2+up2CXlEk19LOH/VX2zWKWmMpVAbeM1NOxzlWfCXMPAXSftRpUNkN1notTXi
raF4FYbeN4MmPVVEt9W4B2639C63ysv1HecoNJlRqHKXtO00G4mfg2O5a1NbDe6aBrApRc25SH9z
troiwZsHIx5LPJZWaqcL3ZD4NXJgi6MB1h9wCINNizjVr+yg768vjd7Mrzf3Io852mmcJnEUo9QP
4xaUgsJyMib19boM7qLoY109RqJLqYo6ClVrozvcFbc9ACw6q3PR7/Ag36Av/LpA3qKY8wpicZI7
eO1+DqyYRX7u8P6vS/haOaZ39OIusrWTJhEX0ehhYxU0gGNAwW4ftAMonO9nV9/FB81BSeylAsQk
ECziPRwAJ3Lr14ILy7e51NV30N9XW1sIshHgblICw6J3k0F9q6DROavddrVWUhiNA/IHIo65kPi0
h623Oqf9XnmU2gsG4xtNnoEU7VfscZvJNl3JlVzmdoZmvwCJBFrcOM2/jcMCOAaKTFAf4/0co9kK
+G07XlPA9m1dCWVua7fMQb+UeBKUCGn0pRtAxd7pnxDAmMa6SVtOhPO1SsbcJea6ypWRJGrZpX52
zAs3avHqP+m1vAZT+Y2TPWQgjuUiP2yGeatlMl5aqBaSCawJPMpDtVePFHWFjl7GP+lUK2B4eXeI
c5Ya044ox+CWX8KQhj6iLYEttfyVPmNMAxnf0C6+AdDLMX/+t1eq0T1YvQ7Q46lCEMK7CdPGX5BR
FwPy0Bv9vi4Dt8knp8iaQ6F1j1rcWZkYuqh4vJpauh+12cYUgD1VglcFYD3t8sgCm9Nozf3kiaP6
iigO3euj9kNWJivUF57O3LQ5l+PRmIfdtNosGeMCx+ye7BsQghFkNwNHdcW7eE/nkgo35s4l8c6I
eeeAVRBqqWzguZfRUziZnpwpN4sScsJgnhjmWaeBJiqVKUT+EDxXyj4pb+T4/frRb2+fIhsGWM3E
L9xtkqgUbQLEAvCW1S5mfn/LWXkqheW5zCXOIPrfaMeLLPmvt6wQlbBLJ9gCccA5NT/nE2aZH1PD
1e5Qez5moZXctBWwIGZL4+zk3yiri2zmhhdiQcqg+oz16HggZlQIOssXNC0CjspNnoPv1/d12zkj
F4HMvUw6SYo7TMj4Q9L8KJv8yUyCEUAtwR7zuLuMCPupIqZFRHQ1t+GbGk4BDa9u5R6lavBGIqaC
6r7+Udv36fJNzLXNDaXLRB3FMYVMt0BwFfy6DnpbUNOCc9Y8SczNzbu6rAQZkqKqewsS4vdtf07n
gLOg7ezqapcZGzSUE8b/SQWUXWt0iQxgnGn3MdnN9/mJ3yVJj+yLD7gSxtgficSdHEfQkk0P+04M
Sy15t4YngjE2yTSlTRRMKbK3s0uc8j57DA8AvEUpefBbweaPVn9tef20qjoQi1XZRD2ZEVkYGTGK
BKsyvs0zLDnt6xusorG6XRRZwy5E22v6BF4ca9yhg6Ky56MM0B0etN/fvNA/v4MtFiVBnWXRgGhm
+iBvogueMDc+SgfwN9AZQX4HDI3Yv57mRR4T0ed9LE+y2QdAjhitVrTnWs3P4B/cC0X/lKUYRkry
5DsRM+Aoj1NnkRCV5evvcfu0L5/AKESimcpoAvbHLyfZLiPF4nPS039xbZWM3kvVsJaNQUVIlnS2
IYxO2/zI88IpFs3ZCwjA5wGVgOHNgL8q764vb1sJXJbHqMBOzeU0HnGz6uZFXR7E6UZePq6L4O0g
o9FGdMV3SYPWgKUuzqFQADt/5JH1bsoAxBZGQDDE9YVO20jNYa6EBSAR9uIRT3oC9oA72PGAfGVD
UagclQdXRzXJl1NbiWR2Tk8qEs2LgMCsOetlZy3KXu4fShT7a2LaCujBrm/jtmu9EsjsYzmWqQAf
kOaIKXxQAuohPP7AKXbLQfOSQxxwO1B528qYiEJVpKjVEHy2xUfVA1N7fuAsinrKX3ZRV1UApiky
hrwY4xCVhbjUCcJpxZ+OKuCsG9c8AAaJ3+BJ/9M1SYxlMLURVJsBCl+Jlh7riTxVOtkpCKo1rT2W
vbRT4tk3i+6I+PDUhTq6FVsHpBIvmtTcBEbghxKIytuhP0cCAN6WXkW9YcnsVujvJnAF65N+6or+
FAvhe6B3ft+0P2JACTi13NyV4fjQIWur6egTTEEYYvR2X4huQ3tBzfGYi+2zJig3UZB6WjECv0wX
W8uc2ichwjFPww04kndxqNmiXu7ben6QOvmU1f0uiIb7IpkeFcxVJtN46KVun6TaYnMOalNRrA6K
MUFtGBmSGXeJL5F+l4aJA3fN7gPAJRrES4bYD+XmSdUBsVnPqRVHpp+W6nlQ0p0BdGurFdC/898+
iR0KUzR9NmcdBSiQfqD3G6OIpW/8LCP0ZbaO6efeMoHb7N8Ff5edYBvuBBUTiUqNqiYtSRQgNDZ+
5j4gBoF5QAmc9Kf+hkeo/hU/gjoAK5mMFYp0oB5UOQxvcWz2lTfsKjdFeRiNKfz1bZqjlSzGHIEo
oEKKG+aINsoNaB6jaBUxcGOIG9/yMhSbsc1KGKNFpxy52EpGVqQcHjL5VQDYAjD1j5mS8NQnb1mM
+iy0SRtzgrx266bnBbVouKG1Y9yOTofLs+MlI7fd3tXKGN0JgphBLUta/P4fXNJzt0NDLeCSMKpY
/Mf3qTCKVE4kIZkTBE+UHk5N7R4RPYj3Rm+p7fRJdEDDo1j9D16BbNNCrFb5RatG4GFAi5afxmh0
C9F3OvPmc6lmuaK42a6Qosm7JaoRpyRAF6HlSOKXT3xSiW37elkK2wXS6AZJgJSHA/tQ0K1wJ1gZ
UC1x8e9NHc0ggIl3eWOQnNvPtuQretQqZoRnrWnpbpZzd56DyEKf9CnLJve6upQ3nenV+hgdMgsF
GaOB/JH4XNAnnBlWeTC91IV999QDzZU1bvQQ2iIA4uHR8OkrttdrmJQdHlA4IvMGhaLS53D6/ITg
ntyiZfL7hDxo4hhAoyhaULBR6gzeLm8nuPWLWOYpgrIxCSYTSkbxDdpZ9wOg6JiPAlksoB9NlwKL
1fgAqJ6zgvRkB4wR05G5HVSbHuPqM5gnSgo9kucEGkjqMXaFSe9Q7sEOj+SvMDllfi+gyfH6mf/N
nb6snHmexaBF2PBPXS55i2lRGoDA0RyEjrRRo33kdzdta4SLSMZRiCO9VQXaJ1aZu0L+rnMnMTgC
WGSRTCNCkC1oVpCyys6l37PKY/zd1jh/LuHTGq9SrWES19XSI2uu+MsR2Pl7yv/xD+hLOc/h04Ss
5Exd2pjliHsJWsBj/FIcxxfaxyu4ut3M6FayZI/ilvA6abbzXpeL+Bnmr+SCWEzVZhOmSX1cAEOd
3cJhAp7RDwQxeATgvXyVABDN6d/ZdiAvm0qPdSUUsPbRMJXw9LPptS4+ptw36sG6ft95Mhj9Iobl
0i0CNrQe4JZpihUrWGDK6+OSeQfHKpQ8D410RtSc/zZvk33yROEQQ9dAGuIc3qs3EThySiQnzpQL
SL6Jb2soFQr3HD7yDDDvUxilUphJXRQjylmGWVmdhtGg9rlZBEvIeEPevM1ldEkPphQ1HfEqppY4
JJzcBGBf1cI5Qp7K+uwIWt2TtislMtCMRPoS7dEk45JXMN26XWaVwIACeqDPG9bYtg8GOkdkIC7r
CouYBmbdRAoyhLk0QwkCoEdKxPYEZBM3u52fjf18q92i91s/5IAzs4HJsO/t+ZXXmbmp11ZfwTyQ
sp3BGw8kEl+fgGcNl2psSuf6+9hO769kMA9kwWyEqSq4La3bvxBik4/wc47N6N2PxV5c7Sb+GdpD
bXEnUja9j5Vk5sksgMApx35I0dv7CX7sC+4HVavJgWvuNz39lSjmSfR9psaGhoQT7dAxS0t5EX83
d5QpEX06dJwN3rCV3FNASvTX7qoQKVsuHizvI5jXUpsUTUyirwX+uOn1z4LbvlNPI/eS2pLerx8s
7+4wRndoor42RNzgqAPL/PQmanuOALppX7zwy6aygAeyNNVmVOYopyVwFSfyQIxB9IKlewJkyaus
Re4c6vs6MLw4xsB5COilWqreQ7m4iQeg75rLsK9T8y5slMaqBGUnYa5DyUonKxt/iHQ7nWM7VEw7
z4EXmhZuFs63oTLt4hZ451pizu6ky4YF6lWUkZP4FFTNSWmWXasvTh5HuTPFoma1zfg+yaHkCvoU
WqoQHzBECTrS0QnkzgEhkTdWtcJxszY142pvmDR1EuqJ0RvYfWOG1u9MwZarBfSFsfBw/RS2CwEr
SfTWrZQjOgZTZQo+S2SBP3wsXrxLXfl5QpkdGc8zUE8LIP7Tzin52N9WJ+MHCgKc1X46WNeuAvnr
RzStMgDKHO9rtHWrPRdIRxDfPPBj6O07h15pQ9LQP8RmWuIkaAZgnGCMQhtOcCB6S2nLXaEVThtJ
njqku+vbuz2CY1wEMtubZ3K0DJjaxMrU5a6HydEwWQWkY787JKB87+18ANgGnb/ljf9QffB1Uy+i
mU0dm6YFJxkaJyI1fI/Arm6bc3OT9jUKgaYtAeQgi6uX6+vd9B1Wy2UsTj90jY4VY3/TEJxnpSWg
5R0dVJZa/Lou6euUKk1grUQxhietCnDiBjA8HdDYLOUbRSZtbYA4hd+U0AY4xF474o0iVZ98m87Z
Q4EwNPV42abtAtbqMxgrFIVKOokBHETpsXebfQFczxZso8tB9miNmVcw420wY4lIPi6dMaFPJI+e
CuD4TmZ/a+aHWFR/cPZ327xerg9jbnRViog0znRgDUEtqEZoYQAAZuZZw1Sg/u0PVzS+RQ95+iOZ
rOz0X9fKmCCzFhfSlSnGA5NvXfcYN6Mjikcj4k1wf50z/rxKALNUUOlB0YARRAI1jPQAmWjQvCiU
C5c2cplWepPdlrU1v4f7trSa76BOBAc3b5XbWRSQcvy/dDb6DI0oLYUBsVP1lr8AYtAnkvXHdL7g
aiACtyZUnuSfElrJFoza9j94zU7bxubyAYyxESpJQI8EdVYT8SB22qNgqr6YhjxdSBXOV4V0kcPq
wh4j5/r4aWpmt7srflKi3OI3rafp4CbmekzbLsxFHqMAi15Dl0sEh0nVI0sRiFU3PFgsnghG37VF
FE+LgDYxzK7ZsVnYevx4/R3yDodRc8aQFXqfEUiIX8P8oxHfa4zCXJexHb6vriCjxLJY0Htxgv0N
v1f7+ZCfk/fWojk0YIEawGZKvfaVZ/R5C2M0Wdeqam70MMWd8ZyWmWWQ2ApQlr6+NJ4URosFvZil
tYyV6W15G0wZwD3z41Sm7nUxvHvAaJBJD/qsrHG1gWN5bMniiFXKaa7ZDmMvh8SOP0wEtamohcED
okH5naJKJs7wI35uPwrJN31wUPij7l1f13Z4Z4LUS5QkCXy9zCmVZRrNvQr/pVTeFqSPAKRcw7hC
Ie3BCxcfB1DJeiIyPLHHC3g2j24lmjm6qqjmnCS4+UT7WNTFztVfTRHb1xe46RCuhDAHFwSzERZ0
OLwYClefX0tgwEaT4UhoxOY9Zd5mshGPMMqNHo8Q1gHyhXhwc2/qk2DXp9RvXEqIZCpW5gs7bqfw
ptdwWaXBaHi5SsxmFJC0pQXG8TwdazB5mWfxnZwWO7Sn5xI5ij2vrsk5QIPR90Or19NUi8jPpYZF
lo+s7qwWnWfXT3D7XawWx6h5hKmB1jawn6ULcODAJ07kFT/03KrAqQk8/l+Vzxv52HzuK5GM2p9R
e1ansEkxXpFaUnDXTbzxPfrRX2zlSgLd21VYppK+kVLa4gIilhfKIthZ0QvlP6NZP3PPcwG2IzDM
jxIMVqiiyYKSQXllDamgXBQfU3F2eqApakQI3JGKbWdrJYm1NVIsFrIIVdmYwb6QI8foi9so0s6q
ET/GwPeYu8SdiXzWEPX2ungzxYtjDMmuawVrllsnEfVHoF8+yyOPgH37mVw2gVF2eiM3DZEyfJqa
nMahO5iZ6RiBfN+HhX/91m57fattYLSbnscmCanFoCklWjvDRrwXBeY0h5281+9HZ9xTxA3x0Ft1
ZM3Wwivwbj/Py2oZ1Qc6HIwIppjpRauTjXzPDQIL2yAFJ0u/7VxcVspWQec6l4KhxVVW/HA3h7as
WbVvOBR/n7xoMWqEpfEP8Ne2Nfufy2MroWQwDHMI0EatktYSZtMZJw/MZbhayb2mzZwhPp40RtdV
+RwuAz3OtkYCZVAOwDZ4koPmLIR5Z/Uj+c25P/QfflUQl+UxWq+Mi6WYcgSClMyotdtTJ1rJjzy1
KhPhp7zPjzQraQDI3JoTWx0twwaCeuXy3LjtDMfqeBldKIAvEWPMqMIk4LgfPPWtd7t9jWQskmzx
fnAXN36rfK7C2gxPV2IZBUlIYJhKj1uV7OcXsou8waIEkc0DH6eCPoRrW81oLE3VUFGnxd6hLM55
HEtWHhY7sRBBDzmqH1Fv7vCzI83B0/VD3jYzlzNm9JEo95JgalDKwviadY2lTLwB179xSS4iGDUU
Nl1ZDAtiJIB73ptvMqa0FlB7N79z04rOSL3eJjaWt+dBB/L2lFE+mL0PjDJF4DRL95L5MYo+GRrL
GHSnDb+J6s+448wCEM6FYSdsSiPqm3HGPW0cdAk8dG+jK4LOZnJat9hTAiH9Rjrm97k92Oq98ta5
5jeMCgD7BAW3GI/I+Sf9yByLozGOGUAxCVwIHT5uSe617D1UJKeUXtqcd9Ac/aQx+mmpxKaOCc65
QDq/EAqrIKFnSHdVOzpp+O36vd3uVLo8TnayKBZr0msE2tCoAIxGdoFjuuFes9QDEBZ8XpmLtzZG
A4EZXg2bCOkbswM2ZLAb6ttAy3eK1Hvt+HF9aduF2tXSGL0jL6KgKwLCVvVW/j2AoUgCIpfTnzCV
5ihoojc+qX0oYSwAz+v36twcqnMBUFV+gLQNsrD6FkYx9cGigzFWQ5VAvE0EJDnS8llW7tUKTIiF
UYyW2MXHZgQCqNYgcReJx9gIkWtBhDEhWBSfQyG3lwAcpUpui/1kicm9MmUvpfqSpamlptrPoUus
PIgdMQt3rfbNWH6j0G8p+Vta/mzncXd9dzkKT2MUXgGFAMADDHZohuoaqfisGsv9dRG8F8covGgU
clRSUBMFNYiF/NBuyMRzXu+jnPjXJXH8K41VcWLYd5jtRWZ49oZ+eSl63UXbsvefpOjM4CD6Z6u6
anEfU1l9i/sptSKUNvJGaKzrgv4mzvrTVOiMrpLzKpX1koYkvvhbBEFzaRPj0+xSmrW2QNxs8wrp
nD3UGbVVGtmYmgQIcVMmoJWtxGtLf0XLyEsD8KIStmCfgkeuzlUUS+Lv1BaAw/eQOcNdC5RgCqNb
HxUvfc/uBQyNcO7834RewLkEKoxhErZ3RicF6YUOVh5cJSOKlfNbI2C2PdJehUZzJ1N5BJ7za1VV
d+Nk2pxD3XYjL8IZ3ZnqdWACcYfaf4CRYAigeAww6aqiNTe/5eGkf8WBpol28yKNUZ7lGEX1oGOp
uQqEMeLlOzTrISUhnjJvQpO1kH72CwH65CH6PrnGzb9MCq8+gdGZJE+JuogoayzLo5reD8g8Xt/S
bQVzWSOjw3pZFhRjwRoX6TU1H7PsBBwGW9G5bS3bKYKLIEaTqUuW5V3Z08Fo8hHval9BOqdAUwl6
IOad7kyEs7Ltx3gRyCi01hTbUAMwrN+Kflzk/jQke2Pg6LPtgvTlgNg0p2bEJBk0tHXI97LmADaI
0ucoluLW30WAQoVuhG7DeB98VA/DiwBqb5dCJUv766fIWetn+L7KvwxZUlVBhXcRTLIzjr0D/j6r
0jk53W179+eOfr6XlRQxirpApbkQDSG+brzmoMq7vo6/Cc8uIpg4sSpL2ogE5widqgBa8GfQztC6
i+5KkS0+doBeT1wBsIXudcHcc2Q0S6NFy9JQc5H/H2lX1ly3zSx/EasI7nzlenbJkmzZemF55b6A
O/nrb0O5sY4gRnDyvaQqccpzAA4Gg5me7sWB8Fa5+LrtgFSwmO8byMSFDCs/l6j+OHHrAbc3VK7d
YCrVMQawUzKJDVE9kvnn23fcy1Zw0ccuydrnOn5RAQrOHFD2JQCJ0UGUjoo+KhdhhqJKgWdLkWEs
4Bol9Li25O79zRV5JxdjdLtCzZpl87PSOkR9WtYjsT+9b+MfKlQv28XFF7KqMi07RMock9koc9pO
9iO+o5cI/+pOP3sMicU/St0vSs8MS/AcshfSfxApeX1n8HpdowVCvR5cVbih2hNLOxJPLUGGCzHQ
oA6kW/WLYN2C76dyGVUCpl+1M/Hc18J+r+8kaASEcaiiIqcj+thu65egbG1Qh4Ww0Sem5V6F809U
ed7/HZsnFyRhmqbJMvhu+CmFXqIG8ncN03lPC2Qd1VN7H30pXXJXnkxo06C0nYMgrRMh+jYP7pVd
vl6nZVkSDYwgTSdeBQ02t73PPEy3ePk5u7G8fF/eokC7T2F89fuQkcmJEZRbH+H6R3DJJtVKg1ht
nodgNeqcVioDamUPgh1WNgLCtRH251fhV0llqTBVFayGIOCf7ydQVeD7lnvVl4B+Eg8fb6UG1/a4
WLz0k13oCWZKi1O1L27VE3BAP21Mlca3UsiEbePvsScs0LFzyoe9a6tsq69W2VX9sEog6XzGDRKM
oAx3TB3C2lsnRr6H4QzLiQNo0YlpSUUL5iJuIWVWVUSgp0z25DsBlby6a1BfynF45dqxArqHoK8w
ZGzF+esFcwE4mValMZY+elb96c62n++ZOKhwHov54Hsby0Xhpp1Jl1sFcoRzv69Bi29D7pr4w404
a92sqFyviQvGmrbqttGwYAysI+b1ZuLmZ+OUfWLwz+mbJJpF1rayy2uDbJOvvIYaq2VFCT7duIA5
XTPigKrlYViUGztSG+hiVqHUNn6vJcehzL1Van+NTRUUJNpNFXnssnq/xA3UbOLdKIPDqmjTPbEy
NIwNbxq6fY+p9DJXHiIyH8YMZINNegO9r1O/Qm9oBZcRJlHbTveHfNw3hvojb1JktPbRIn2YS/S4
DMsOmr+eXMqPagq9rEX4MNu6ZaGNRyzTlomtq9yeN4tqRHqL78s0Y3SIkKEmwtBd3Qk/H0EfzDNn
UfIgsslt+2rXzboWMnwqfazGxknVH5MpeqIIjPBjrv28RMrUo32pNPYNWXoNgnlg4rZ69bMgwrIj
8OaIvGwhj7eEYkU8jBJhz0s8qz9Fv7pPegq+DsQA6VmyQD7NTxLsn0WY7c0goKiGolqmbqLX89p/
iZTHuZrXDB0ehUMYYQw8ve2Fugib99SLGZ6/Ii6TuCwgMhFUqdfb1qEpU8EbYXOWAADdv1fCc5jr
2TTnc1HBDYfppGfGUZKMexDTQa4pCayY3ubj/CEpy89SRk6Q6buM+nJYtfoOgn0PtRE5dY61x+15
juRjpUbHoipPxXwqqHI3TNUhGRN/KlNRDXhrDt/STUhcGUQjusldO0WnN2XMGjSlKoV1/zStpltT
iHEkO518beres43sAOLS913u+X34xuUMDcxGOlIElZ8ILO14XYgJCCojKJNuCLS1ViQxhQefQxd9
8NByxMORZVBsAFMHcN8V/IRNp7j6CdwFROWujNV8xDQU6EIBCdUkgMxBie0kuQtcAsbu3fr0PEDr
Gn4RVjFmP5KPKZhX3eUoOgibh/3qx3C3FJj4Zt2mmH5Jx9KJ84tkP9ZT8P6KN9tImH76velcqBzB
JJHWIzgws31buuAMQLwkOxPDEZBcLtw+xr5TkDRCtE1rfKhFvW9/e8MtxSZM7d3gq3fQ9CW5hHJE
uESPeQVK03zx37fwJpMhqmbaxMCVCEVfQ+by0XmI7XYsChpA2Ocn6P4fzaU/d7YRyLkuIhR8sxrY
ssHXBIS6rJE31CMLRiA0E4QAAWASbtas2DIRbvEtbJmomMsxNBYb0WTiGRpx/NZcB1FG0Jrxl57q
Z6mtEEgSKCSk2q0VzU/5qIS5jllWU/mGxtnBrLWDZop4Vt545/PvsG1CTB26hXydRZ6IDap4Akx6
9rNsHmhy6tKHf/3psNQXE1yWT9ZRsqsUJhQ7/wXpltnNx/Iyx+rsqImIfnZzPfBACPvJJsYeudNm
x6Y+JL1Cgz4ZQ71cPhRqG+Rx9Pj+mth5ehXk2LZdmeHOW06t2IyoSoPE2GXJnQqKpsIoHaUAPQ35
lvU/3jf39nxz9rjbNLJooow97LV4KXV3cYkhhtSPLZ9x64J9FRSsYMSZvkU48d77tjdOHj6eie0E
kS5UQznTaouZ5mzB1ELRdTf5hHEYpIcQbG9rsD/TXlQw2/yAL+b4fkqpV1pbpB0NOuVhqFPXmB57
YxTcEBtrghwFeLcUWwHu2+a8RKsiNUubuA26VD7lZnqq+8JL6ILxEJkIYvPGgl7Z4lzFTEhqT7j+
A42u57lYdwtOfWSIytGiJXGfKYpRNGgziQbEuAOjtZ9HP2e5cuJGE+RDW+shRNNxs1uKjkGe14kd
rqDYGAxER6k9pNVhUimqU6Lnz5bDI21hmatqqgrE5F5bkUDZ00ONF1Z29FN9eSYtCaFWi/JL8cty
pDD+vDyat0JYy5uSBBB413bZNl89u4wRejUJSj+ggmFyjgWKLozhQwoB/N+J8G5bt8Ara5wfDpqs
NArIhyBFml/SXenXZ4xtZ1+Jq/rybjgqAhDGlpNcr47zxRUje5LOdjW27/MU8luzBHG2XRHdvR8z
3j6XiS5DdUA3LMuSFVXmFmapeaJZBqSylwNASfvKszO32Q2BFM7n6ZuoZLixj6/NceuCuIfRRG05
MSXHwVV8shsdUvuNP/pG0JwVUD99eX+Fb0/Ba4vccQPBuT5UEiyuRr1TUnNvSOQerKj79828nbJ6
vZH8cIq6Gk01sZVpYX1BIaDZM6bA+qm/H76CE211KmBTTTf5VJYApxbggYBQ2ENxGITCCeyTvb7y
Xq2Yp1AAQWaXTzl+SW6NTmt/qBKGV6B+BKRSaUeCW0f0SZ897OoglonVojQID6pOgAgB4kHDxDNR
uKr3DJipCU7GW5Qkt9FcbTCXSkmOpGePHb3Vy48qqBd/Jh5uIFTWMXqPBnvxUXS5brqRigoHElti
Qi/idbiZq2GYjQHvAd38KNNj1kHV5f59F3pbx2Yre7HBu1CTUgBd02oKugUd5uaWPkFUJfMA7g3a
T+YCgJWxa8+GKXyHbXmMCfUR24Y6DqYXuJuiNjuoVyjqFLTVB1V7krufsXLfRakLTh6Bu7wNbDry
E82WTeTrxpvroldA82qX+oRJbFRY17sS1HaVYfpLYYbvb+fWF8PsnYnHiGIqAP+8/mKKEg1RTS34
JUbPW2Ov0B2eIIL8RGSES5m1KI7knhlZyU9tshwKtYZBdPts7hkAL0QnGC4BuOH1SoiumUsbS1Ng
tN+iVg0tHT1Q+YhRFOf9Ldu8DRhN0f9b4js6BRmTuqX2BPnp0ZPQvQKzFKNXtcPKbyD7I3CGzaB5
bY//Rkk6akUesaC5oj2kHYZL6pfnZse8fjxot1NgOaAJfCzCBLSqudcdxeKKbPv4eHn9I7hv2CQq
+o4dfoR8iHf5AeQPgQEdJVHBciNTgutfbS4XuGhXSbrew062N7DcDtiZ8ciY6C1vgDqoFBpB7gF6
LHrzv8XNIK5cG9Ze+0+jyhFya/hPtleDIRx3UMAGA5G4xrfpqCbmCA0bp9vmK0rtJMuK3cdzoFig
YoGoWdTY4NRKQqsT3ALGc/bKfTUDEq8aqn2qZb2pZESxvZKqIX2Qz2kA0sVLLltHq6V+Pi27DlwI
lS5/MXOKd1fUqWc80j2FyLs6035ENkp7uXIpYqvaxZE1g24LxJB5tFrOkqKSHkv3GbEtdNp7D0tN
IGghfzN6zU/mCrJB9KjP/YVEBKycfdQ645B+iJpsH9Wp5Zqdua+X8UNGFi/VusaTRtR1cHl4eVqq
Tg7I0qOsQ17FMg9xVBlui/o8gINjqJjZr66zCi+d6qPUT4nTWcbDqM8QSMnrUDcgOt99sknq6ib+
22jKl6XPs8Nq9l7Rm3uyDotv19+bjHqTjSpoEd8ZDdDetPRqzM/rs3a0FerrXXzASDiY8o1hN0nV
I8Za70AUvToWUPEp6TyzNcMilnbK/AB12Z2sao0zdjaINjX6deo/y6N5XHKwZynjY1nZjqwZjgzj
tEHZcqbxHoCbs1wrTq1hxSkQnrZ0yWOoKXVrIGcSwDCoJsZQd3IAf/0Q0+rbXDa+pnzozOpsNcCD
kl/WUCvevE5nqg2gI3+YSsAz03VS92qbu1LzeaHVl1EGcTge2ZbRW4/VVGPkTltAxmp0O9Wg1UOt
F8k+6tonUgMS10j+Ch0mP6vGGzkZ1FPcWedRTc9qhkEzfd0ljVQ6UjpdVHOAkCOhZ+AEZTfryCVd
MfOBgcVg7GhyB5Hj+dDl4LkYq+mY1d18JFRxYnXqz6qd++M6X6ZFueTlMkIw1dZcTC/7+mxYP/tW
Xm8xn6dd4rgCYWijPZW1XvrjuKy+mRbFicQ9BhIs6Zeit+rszkWkHCBrBeY0On0AJ0cRKHpkXeJp
PBHI3aJlGahKjdZ3Ct4jMKrOHT2sVo6fswACUCvE1TMARYAYkWwQSQ69NzX9KdaW9NBgeNCTUwsw
IQoGT1UDdaFmn2mafY4s8K8qaFuvsg+B4cc2n5+mYSq9dQLwDR0qMEKQ7zXkSG1gUd0uaW56Dckt
RK4UZ9bMu3hIHvRkgcxNg2wfnCVOQ2sIapWXWupit2t7zYsqFJhQoXD6BPDglQ7oWUH81S9MO/Wb
ST3pOQ3LYURFmEBVO5F9OaGhqqp7uVDcfO6+xsXUOyPNjs2UxA5dMmk3l9jqZglLIx93ZM06B8pd
uxnCZbOSXTCuP4ArvMbgW7JXpuFSRCt1JtM6GJJ6tCr9R18th3zpTQfEGJj5QU12xXRMpaIvVyXJ
DrVPSLXi1TIuVdBPY+WmpZV8aPpoORqGVB4wPI8fXUlT2AM+7MkoBrrFJHskk+9Lu9wbc33SwOXi
JBJQqBj1/liQ2naUeFjPTVLOh0SfW7eQcTxaIGScZsrJKWlmJLtxl1wSbUQd3DZ3NUJUq9SWrwxy
6WRdvG8t616vqsE1c+NzN+Dh2BQ5OkpyVIUm3pRuZWRfVgvqzNZcGU5DYuIgf79T6+mxteOzRsbv
iy59ViNJ9+RJrQ8zheiNqkQHKRv9vEkOra4/rSng0DGRarcbMQRf9r1j1V0JVnS6T0GWjMQO4659
yf5BCgi9pHMVgjAGjLVqDrqZpsqc0c4VxDOA7CnVHwZ0uaWBPva9/XWJ4o+Fri1OUdLKWbPSz63Z
pxrdd7J9JIuVO3aJJL8bEsDllQY6paS4W2WQ3CSQDu06ZCtSDz3Rvjb20O5C9StW3bmNXKBKF0dX
pcxRVP2yErKHVOzXYkbbIdH7sE9UV6K4OWqQOJDxkK2qTwo1bKj5xbCoV0nzl34tP4wW+M5X1fiE
4cMT5JfOpC1DSZU/V2ilD3b8a40+51r3bZiMXyPc2SNKFzs5XT4nEFuXremQQCISwwXt7Sib/lgs
O9qa5ylV4Xb3NFcdzS49ec2OqaUFhoY8fLGoExvRt6mNj2hz7dHOOUQqVCyTG5rUrtGi4VqOO5s2
CEbJSdZa9E/QzUqSevFra9wbZLiYcfdFqk1HVls/yr9aeubS2vATqXBWUEZgt12GjTfaY4f7ZUoa
x5qb45Lke1tDNJxyp0pjT7HRJIvUMBuUGBq+ECaS8ojeZDZumALjGBJ0i5PoSyOb380K94hhHqiJ
hjCV1tuiovt+1Fy5G1q8gSV/qjsbOLY1KCLJm2i2iya84Iwo/wn6iVPe3GgGGIzbdU3cZOkvI42/
tlp6saFPrpnSjtQQM8FDOlWBqOryoG5ul1I5Y1bHaUvTM2nmxRII4JRuL2fzcZpHL+9k0LkUnmVc
qnj00NNzExPs17Pa7ldpVfcEQyZox37o6jpIIM5qyrjg8m+qMrlEOzXzeENqObRGIBBb8CglEaTn
esjkxt/q9Haxq9wfuviurNszhdBxmc848NlHfKFgpEZoxI0HDw4SXIAragN1FbbZOULnWl3WHUUp
Ff3eGDwt6lzcqVN7sGm0i2h0Se15Z/VBAip+RfoxmrlnQMm0L6u9DK1Cd64HNCMUp0gGn4y6DypI
3yLVudGHz7EMufvljEPpakm6eKPUjpjUSSBk8kOTf+jZhxh71+ZAc880xI/F2L8L2WmkGLZjkRsd
pcmyo/frop5lcMS5RZH5CMyuZlym6TCv2qFJrY/NEjsdmB0MqKMok2O3szv1pdt1P6yox8voouby
uaxw6m2yiyHIKEvDEzGPGW5QNYMEFBk+FnT2UvspQcA3oo9Tqrhpsjp6UyDQJvu2Kh+lBv+HPAK8
n3rQOLzERvvQD2C5Lkjlt8sIhVnaW36i0+F2SrLP+UQfkeyd48k2PTVffmTKgufthJyrRd4Qq4fK
mndzEvtUqWIHPPcf7UqL3D6rP/V95Np2Pbv2ak1hF7W4lksJNFafGw0OXC7NF2QpIBkY9HtAM7yx
z29qYj7lK6VOLUXeTJcGgbkPJqPxMlUrPOSe077sk9kbde2miTNjn5gVhhMzzVcUE11OZDtTNged
OoUJ1Z9QU7IcY8nNIDZBlwBzNyOxUDuKCQnXqQSbQW5ogdUOiqf2qXrJZlt31KxAuMvJrTaaujdl
/er1g/opxc/3iYyBw3miAJOqreZ0pJWcWTEfK7sefdVMcaJEULmNh4GFcqauQ0dHVtB6fP0CwTCN
lsaRgbKiFn/p6jLMyh4kFlmCiCV9ev8Rq4qMsT+/Kkhlc620SW0PgXm/+Gj3gGho3SkARAPIGqMm
J/maV57h4eAsz0FXzpg+GVVX7VUHCHfcNR8S9Jq1IyPC/yAs/29UDLAVCJiyCYS/YnBbYfbLOuIe
w4uPfG4aaBIi9P16fwe2CkmvbHA7MKh1qpcgPHqmSU/c+pBg0hVKWVguZLU9IGE/To/0UWCVvV+5
FxkayzLaDSbaDW86pevSjGakVyNaX+b3Aryc6i5G+cBn88vK+Aey6G8HbQiUDXUCFi5TNSz1Td3K
juaGZs2Ihy2byBgbTNqgXJGCjQU8Cu4cJgcaCaa02WOZX+W1Ta5akNdJ0soUNgHRCBY5aHKR5uiW
h1xb4OoEvao31TzWY4Bknci218eojGi5qNazdUyuzXBVgWQYDEIimGkKZD2gdXMZ42d80H4UiYtu
Yak4HUMdAr0qwn08l6Df20TuEKh4KbeWjk2kuMJO9pGVexrocodMok5UZRLtJ3cawBar1vWAhSb0
BgNEYDqMcFuIeCg2aqgGepQAUOEpQ97AqKBYtcSj2g3BBJLN1aOu3rnAAkOv65Hp4dW3LWI8DkEV
TsICz9YKUQshrHUP0zwAOq5MZMDZOgSMRFX7lD/NyHkDJghO3CZ2ejxG/oA3YKughcWivKqgLA6p
Ub56hwfXWCX6gOOnY7I+PZiP5bnfqReMeAN0rT1SGUpIhVCscstzr+1yR7DXxor24MQN0jY603m4
GyN0rZQWhQZpyURF0c3Nfbm7+OprX2R9n0HsL5jiLnXswf4ytm2GE0IeBAGU/W7+VFzfkhyevlwU
e80jc0AvzjhMIfbSyfd0zwTfqlB0Bp9HZt6zxn+9NUvS1oA1+dDv84Pt4/EbYrj7UTIdoK/OSjA9
YMzEs3bNuToAwx+SH4IFv0G+IX5fL5j7kEu9Wlpu4iewnll9GHf5SQq1nVjedKtp9MoSF1MLyLfM
FpRfAv2GTS1O2l962DdMNDLx4+eRdREsduumuF4dF2AXAzLf6I7hpkd5ZBj8Gbng+xu4ZeE6hLOY
dJXp1H1Ur3WPMLqoeCijThFrq/u+iX8I1RrDhhJMV/Dw0CrT1WIe6RgMh2qvnjA/c0E9zyVn8Zj2
1knT9d+meIhoIa+AIzbdGMyldNIW5Gco2cj6+FOwpO1te7HDef6E8muja1jSGMS7FmWkJyaysh7A
v37HaPkRtkSnbatLilTlxSbn6hbgrm2dwmZyeubflIEKijzGKhU52fIHcyFCi5zLK3TQl2JsRxwu
xqCVBLKte2mSO63/V8ZrE8tFqUrgk5tH7XqlnNujebpCyRBOyTRsICwVqKnPcvDWn/3hgTaoWTiJ
L7rkt1pXrzaYOdfVWZgMYnQdgdkOY7LzD5Rgd/bX2WWjT8UgnFARuRCXU8hJS1ISw1Xz6HZACyCy
7t53UpEB/miveroMOfwlT1NHwngA+fq+AdHBtjkoRt1hSIK02DDQRqGUe+oneCJKQOAKR7H/bojx
QC8mJ50+J1Ll/4/GuZbmApaEUU5gfCxARMZ6UssP9k6ggXhC6u3I+vMz4e+zh7boa9dQG7Q1qwF7
ybD1q0ccsPSBBsdlZ69oIZ9o71U2ZQ0FR+G5Z7GEv2VfToPJw2Fpk85ofuAUMpB16ScBKfdsoRWe
nGDgEGzr+15jylyUmUi65nMFt2QMUv1NYAepb/s10pbD1/4MSgvR+piTvLc8Lshg5jcD7BC5dW8X
bjsqrgaOJVRtuspC0Rz5WNGJXIf9le+Z5OLLUA/NAkgne2b2J/bsU8dLEtgum8SPxot4Gk20qVxk
selIF0WBQeTBDu1Kd6aB4LuJ1sSFk6nR62TqYEJVXDbIPbQu2Vkgc3Nz6Hs2jSt+FQnuB6BGX58K
yY6yaGXn/68byYRk4+8bSYYOj1DrQWiRizjdOBloUGCV8WU8qQFmszDgNngWirXPz0zRGPM/1Ade
Dj4XZfIqJrLC8iN0vHzojpV+UXzIgWdgdIeL6rfutLMr0cdk/vDGQQ3cc6aho2PGIyKNlSyllLM0
JmjR69nZ5TlDG/gv/K8X4SMnKEeBIFl0GLfvwCvLnBvFkFTG3ft8/Ps9yvVJkIOSg7jLvnn6A7U6
9te9t1DOg/IUdVLZhLnOx9ccHKLv7cZrrLOk7zHT4PegHFDRzNWAOgXBtyAQbB7Lq8Vy3mTIXZtT
ts1LTFyD/Jyz1n3/WD7Xj95bIOc/kLMZJ7Qq/ro4GGl6gYfR/KkuPi3FLaQWUSzxQLXtqfM+7cHe
/j2nh1kJIvRFBD9FsFgemAOtMoDecvySDCKk3YrnS5kJiPkEbvtMC3aVQJXrPEEMEDeVTWKnWH5h
CNcn1RIK9lRkhruiorVCOzPFSrSwurW/K6jNkouWhpKyQ/POj93MT36m98mxgTSIwagQjLN8Z35R
jkJAjmhTWVS+WjEQJHNhlv0YGGl/t6oJGmOZM9CPloTfADVybULJ6IFKhlciEVq7+svQRF+hBC/I
9URbwn7n1e8YTTpFtgJPJvq3pm2cHEm6MYrw+pvlGkx6/R2X+CJ8bq51p5X4wEs44MBOdytU4BTX
cJMMkVh5YAJU2bL7g8C/9c4HBl1lczqAbT/Tc10tUAP+1siGERFxkh9K5HhDeS4s5WaI1PMomUdo
xhz0YUVPVRCLN6BdTHHgt2FuZ9dBqvVIheHaKtG1AtiDpM5a+4r5tCRfiyk9tgArvO/hm1Hxyib7
2leLJaax5i0gC8Eyyvuq1g99+03GeLBmC++3zbQByEaI99oGnudcfDKrfs3Qcv3rIVt55AgKhL10
TnZQEfQgJyGUfd1c24tBHqGaqT2QviX2c0HNCPjN+/EB7QUQP/V+xbLpZ7aHYJwE0W/7Yruyy73Y
27iUZ6vBQvG4qx16YIE3+wrRQLc9i/WKN+MCiHU0FbNJAFdycSFN9EafR8QFSB0ADAZqUNoKjvz2
Rr6Y4BxTzyylqiKYkBJI6US7ebmx28SZ5EowBPIPW/diiXNHfVISudfxydDPZXUAwA0f0o+Nb7NC
G3WEcrksfr+5M682j638yv0nvcIUUIRPBZHFKGyCBIwY0+18YCqeeSBKArarDVfmuBxEr1HMYaPT
eA1Mzy8s9dgoPpNEdowHPewvyUGZT8JVbr57rsxyyYeEGZ5iaWAWmiqfxs8UQvF4W5pBGYPqDXmB
jby2bm6Iz+pJwlrH1qPSwMiNDtU0jHHykz1jK1XoIM7sDh33CyzlPtNdZmUdapxFdcyt6+naGvvi
118UwIrK7mANLMwFOvwnDHLfl6Pivx83t2CqmPN6WRV37KY56iw6LXhn4fFaBZkHSECY7MpAtKDN
0se1Je70lV1h16u24vTtqv10iQ/W6U9rmpuPnmtb3PkjS2VZSoNVJSf0ZtxlvMmCjIAkRg4qP82+
/AEFxta1cG2SO4JN005p1uODsRlEDc+6FGqMmI6oLlCgQTvv308Vo8BybZA7hLkpmerUYT/Xhjh2
FLuNJPT5rav82gZ34oDLI0qvYFGsaBsBNqvvExWIU4gqAJ+xJM6KFwfwC/6c/wBPi2IuezO+F18O
wg/KXbqkNKZKbvFDmLpc9rk8jEcdMr4QjYKyREl9YZq6FVGvVs6XxeU5qsFfBw8yzjNA+epuPkrg
TwFeHKx/wpxi6/K7tsZdtYCB4hjWWB5TMxrBp6450a18W3+PTs8UaIdmehC9bkQH0uZCzJr2s1TY
WOKbJoOwcvssYslfUNcL5MLM3GHMpjFwIU7u5Ne/JlDlSfVOulS7Euw3INnZS7dQ6fjxJ3LIm7fx
tXEu8oxdRusUGDIkMvHOqAH+j7wI43YY+QeOR/hGFjmrzUWfwph0ZRlhr+/AXYd6BC7kANLrg1P3
z1eyuBIvciAu+liroRW0QAIQD6ADBRkaeGvevylEFrhwY0LOUjMKeIsdaYqnNXHkyOkQizInQRjl
C+R9lZulBMhggBkGDBxHn0xISwQpbvZ2RZzJveQgjHKCm93mgsvUVGSWKCJpTz3tkB+BVmLACDNE
CUdckNvKQl+88U1h3FiLgYx/pdWLTzzU/9p2H42lCxoaaNUUPp7/UmZi/OFXiaReGNm2sqhr+1ys
MYqeGDLoKEAOjeqKk2HCACMYCOTYY9Vdc+dgNoGeexSyB1CjFMeC9z3pTb28JmnS2hp+AOtVsQmk
aTrL4xcDiuRS2IaYz3BKAPf+Sw3ket1cCFKqwrBHCrOdrx2sD5M/uL3qFonX7utD7dp+dVwPM1yu
YNwrjnZT7TTMBwGm9u1/9DhT5iLSsCoVkMk4TKxvZgdZQEGAgv3Pdtmh+vfKZs+ZAmPUwCil9oaq
L2laOtEZ1op9vEvT3QrYyBmFgFNzmCBGD1GG2R12/yVc/LbJ0/RNY5t1a4QzpYLoe1keaUmd9y1s
vkIwiPT3sngJDUOppCSHwAMAOKykgiGKDzKkbaFKB2CwI0eYYWvOEPYWmN2OUC9muWszqfU2MnOs
jDH1s1bIpIP0MXWXAOFJAfHWf6owXy+U89ysBkdRXcl/LxQCnTeM2GLBxFx+Izon2w+Pl+VxrgmS
83LQKYwtZaiWWRAlH2tAJt/fxO0Y9GKEuyEbTTKUqSVIPWYwqVsmEIva6ChVdAHy52Aq4weZ2oIL
jF1Qb1OQF5vcFUnpvFYTxjECqVtOlWliUOczKb9r1uT2+c/31/cPKcCLMe627DDJpvYyjDHf1OAk
awvNkdRl7485D8Xovu2g+mKQy9SnWTaLasRns+0QushBDfJzwZq2L64XE9w1qdhgapJYSszidroz
IXoGOVMMUlJvddPbYlcD5ofbRJzd/EOqasoqAeANvHncds6GGjdUxXayFqvWQIC3wci5x9gFi0Uo
qC00x21mFCugk2euoimNE4NlVB5GJ48+LO3nvgOicHZbdAOaIvOUUqR79A+u87JWbpvHVG6LmkVr
tCVnPLskACfBiIy2JFPTlphMrOjM/0Mo/W2TZ7UmxpK04B8GNLT6ZHxc2Pc9FgESklst/oQRPGf5
A2EM0Up5JLHeLZKcPkeBA4ukr5uhGEL4rzWcl3VysVvVrKjoWnZKUINQT+lhuS330H//r31BA9KE
/++zz0S2VxUcZVKLziKwpYXpLk4PjKVWvl/BHl1T0Ee3oy84n9sh4MUgF7m1MlrTLH82qAZx5nZh
iX7rBVNTUGaNbacNC/y7oIH1D4+rF6tcKE+HbFhqZLTPdKYrfb3MKiSZaJnsL3wbx18McnF8qOdM
S2Ysk72VB92zPloh8YbiMu/WywDS38S+XXZj5gm2d/vef7HLxaA1W/WyGGCXte5Xb25vGMAqPrEv
WpY3f3AqRRa5MAQ++7wC9vhvixmS0d8WOzP8A3jC9kvoZY1c7Inj2C5VA3FAwa11+Asi3tFniPgf
rG/7Qvltje+vov7QGEYFa8NBOwCwxlpj7D2A1li0nz+w58ifbazAhfiuK7USoEOhfM74yVhBQnJS
0yEg0kbB7r4ALDeMjuKXn8gqF3wyba0ViznuBDC6ZB4kzOQRKov8VBAG+L5fXQ42GMhwf8ytP4AS
BjDxiXUEcrfEpHIO5e8/WZzIKvvzq2hn5VOhyZmCb7meR7zZpURECridv714C9veKwtpIpG4KrF9
RpI4FabZSDc7HSh7EyCtav3u/eMuWg8XZSZNl2vasyjTnutJd6dMpKwtipwqF1CkQYEKIIuc7DKa
Lky4dr388XUkCCY8XbAEFjZl6eHzGGzpvcUvfc3yWQd6wNyAAuab/1rpePliXDQBF2Vupazi33pR
iOlj+Uk5TJf0kLsY4dEc4kK62eu0nbDVwE7SO1cEzyDcqhGZevb4ZFfvqztpBMPKH1y9IoNcTWXQ
syXqJHgLy0+J4TOBwUmDaK4KZEUW7/89uffzk/731mpcLClXbexGHSt8U7sVA5wEl8IzF/fVwVsj
QteVvWXe2BLXhkS2uDDSybRQO0yVBx2A78xXQFaEBM34kzqU4ERoXEBBLQhj0hg5hzLvGlRlwLQF
lX3v12XwZwofoneFxgWVhj3ktfG/7aRodVx0mZd57jG59NdXYzvpkMvpRNzp5g9KeqLPxmUqEIHU
ZivCZ3vjIkJ3FARmfuzKiPUus9g1EGOo2QKBr63d/k+hny9dmWPR6kmFnZulFkN6jy2Rg/ct/EPX
9ffx5UtXEOeU+5XChBayClJxk4bPfZAbYate8GV0LlCkJDIqypz8338ZkXvzrL2das3/R9uVNcdt
K91fxCqQBEnwlctwZiRZlnf7hRU7Cfd956//DmQn4kC8A1n3fqmk8uAqn2mw0Wigu8/pJv5pXoEl
cQNDCBQKJKFVQ/uF1Q++FrBzF4SpxzwQMICl4/yC9FgS5g0hYkRgckO9HKDKDT3PurferCCWdbmk
lRKfX9BbKtnEhhAw2jBV1Z6//L16gEXmL0LYqEAkEvbRq76hJKEzhKBRMrXr1wrRMMveT+HRpA9k
JodifdOWneTtT+qaQiqSIxdJycK/3O83H+wuoQ76JQt9IsRigpfUI7jVpgRb7n/1yLDBEhxkHrt1
0UKk3Y96dX4RjOnDiPmb+ly7uavHktC4v44bPME9LGapCVNgG0pl/8wQ/7ogvmC/yVZS8JDMrKI8
jF61knyhnqWMG8MEBxlqmplJpuPBFrpCDcmOkfp2ShWPNIMnCf67UeQJSmwtgJAjSTs0SILoxO9v
x/vonMznBq0plbcOkNmR1Q+4v10xTVRoqMwqLqeCr6LyjUWHrjzU9Ot/aZNwzJQqLjPWBJt4QYv6
CfgeJvAI0gM5Rp6MXXb/5rRZQR42NxnpzIyQ0y+Ph/AvMyDgs8Vlk3kczvrrBa/Pu1F4AyecNb0Z
qXZv8A/2OEZ4+U75oqENmYsIIUSLY2bVMT4ZCcyAKb4OGonypjghNUVRy5VdmCTObwtRpKsGa6lm
rOe63NA5dWn3MY0P8dierrvJ7qG9WUghekx2m+ZQskGPp302utbppi/XAWSuLgSMinVJQhsA2PqP
uGqcJiO+1VDnOoosCooNA3GYtWrLAPPsNHnljejfNWPiHF1ZrJXZ1fT/JeKCdfdyZyVtnKSdhXPy
FWfX9W0FIuxLrCEiE6HKr20F8gZt86BqTy94UOVf/z8HQpAKXQJGBUsSMOWAfMOyXXAgddnohvZt
ASY/8/0atpKk47ozMrHIr4RpA/5iwEXWAR2Wbjn79tC5El/ca/M3N/4hhIq4XDA6YgOF+2Jys96w
W/0c3rwgGb1+GjMiRImKrKASTOCJz9J7uddfD4BMnJNLYtsCbSV8g58nqIDpRxuUNvbyUw/UM2VT
R/s3ss0yCpEDI5NTw3IYt6jnsQDp6Pq+HmKnie4LtOYoofbGgjxOLevN2M2BN7BC2lH1M1MsjMoe
0LniZXW3oFDc36lV+aUc4hr9lmMlcZjrsR4FqMtNUOdgvChNrGyUgrwHhFAodToT54AHheB135Rs
gMcwujmmiR7l9VrCNefxhjV/Gf2nNP58HUKSCrDHP99gxBT6LIMOjGY58W5w/RZvb+6onfTzcpLX
LGQmCSGkKtp2ringhvZj3sKqc84+XTdJBiFkG0NJLcpK7onL11m/a/KP6F+UfJn90uuT3z0WhDfL
hnNxUlkJL1jGRxHjzh0bVPI7b4RwnItOTOmWvn72s0f6rA2iolVqunBnyDEHVYFiXWkkni01Skgv
VjWPOb/pf66c/9dXFHAQXW6naays2MqxkK84MCVB8bHJdrOERow1LE0ECx4U2R+cbaH7ypvmct9O
pR9MkuVAavDStEUnLGYd4F7DF7U7Nrw5x8RmgCQcTSwmPl4K4mZMyqlOWd7xmvn8wCusL6p3Snzy
ka1ns6AmyzqQ8yLbmfrbIvm7iWVShjKXFJsAQLOjlw2/wb72AUdmkhA9mpbEE2UALJWHcb1rQdl6
PTzJAIR8Y7KNpKm5V7TJH+DxdOqokyDIYromJBpRnWtxaGNP4ZA6Wsfo3IBEhVehzWOGCbvFYt51
m6SuLkSOvM8navPb//NnDfkZIkUTYkYZ5ZQNKdB4B0MLyZCAlaANU4ICykevbG9+ivUil1bEVitf
+eP8s9uK9HFe5u9iSR/8vKvNbGBV/uKqBxMZxmdQXN9y1eI0+vyClh6JP4q1/JaiI63h/qjcmEFJ
3dLjQSNxwb1eOsRbQZkka9+VJG06j9ObsKFMYOTNBxxlOvlrtQvw8UZOBdrnAhzDWeZLfFNmoJBy
xMtaxCkPUu1h8OMCa4pYn7qjO0Laug1izIHKxYP5X3rlqqTzH7UxcenTZVRjuGj5g1Nj5D8yVG1H
t9CgMo6iyOvICTfhX5yTLsfcIlOFz/j7lwvZggrhZYRMillyH426v7QkmDEzKflk3AGurZ4QTpQR
XckWz3UeA1h4ytF+0TtRessbFlPMNHjXASUXW7G2v8QQuVgWfC1Dg0iJ/ZDXvWuzmzxEmkUPmKi/
DifJUHXh0tJWkwIKd5injjfj9LZKb+c1uA4hCyRiCV+Z67VY+EvOaw9OWVQWxYAVM8UgSAvE3w+T
Eg8Uq/fxCkXamBsXNeDYR0unmcky/N1vRIllQd0IjCgig5yW5YWuq0inzEQDgzjIzoh5yuNM4gq7
ljzBiG/Z1WDmFasNuEIS+3T8ooXKqzbTBkJ4ktLzhfVGCIhw7Ygz1wooVmzrW2fYp5Bl5Dh1xuSt
qfkusRf1kDTsozVifCZbpGsqM1aI+wNCgGF0WFPD+l6wT8Uk0VfZz4E3pgqhvg6VZGk4AI8bNHKN
z/MNwq4BKlPQ5DkahBJOsgrx7mG2weRGbyJ9sRDFKgpgZqTyrVmZHauqTZeuMaQSoIBCy1XGaCDx
TXE+Lk2qYYKczXgo0FptdS260iBDEcvCMI/jz6LwxjIhziftrNZ2yGG06F2+WMfWWkovH+vaX434
z+sBS7aMQshXdctswcGB/TZMh1oZPUYLb6Fvh7rzSKR419F22dUsYqLKYUDHBPS3l1+NDzhn04Sv
tqBAAHa1D4riccrBWsdTmeL+6BYQRtIDSA7l+eveNthiC9sgTdexHvlpg7dTjd2l0yjb8nvZxxZB
3Acr5pUeH+P0eoTASuJb7UOj/W0tf/cdolmcnuf272o9EfqJjY2bYPDg+vrueej2Bwibogvr2FLQ
qgPdnPNCB1B8/lVK1ef5Oon+uQXhP2Kz81S9sjU6AsSi7+rTAAE/iLUsGDprThiIaQPZTt/LErZ4
wn4wCnvtlxKBFFvv2FafyhA82o2jEZDCkwdN6yWLKPMTYUsMa5oMeQY8o4Z+WAeqBF22xXfnirc2
CVepGJWRtO/44RD1bji1b/oUnPqMC+SGpeoYjEaOxdqAqyy7Vd6tgd1MkFAwZwz9ZKs7leoPSPT1
vm2ln5U8hKoVHsYcs8AE4nWX2r3Vbn+qkDX16qrkaYTP/c9D/U9OVyhZBYr88UbiXOLBrDdK3Ne8
uMIDRHSTnDEVd57QUf2i7F2yYcUSs9rScO64bZOF5lIMVILMyuNk2AY9aIf2/ILm0r1qxGY5xel1
6DlZYzziy5NzcuwmPF6OboyXIr8Oss+WbCpnl5VsCyeEpHhWmU05XOuB0KW5j7mWjPa2yAqvXSDS
FweoX5W/GFcVVtz20QcyMbdkN/Q4SSkgd/eWquFxCh0mmIkS9pY5xktBIhvPjtafVQZeC40GEn/d
hzB106SM2LbYxkLCzgSrJY7Ppv71IFfMeJBT3OWed+ZbyQtY43eTcNjzL6gQoyr06KTNwkH/Rxz1
WzBhEYuBKgUk/FCfqEE5pCcOBSeXLeWZ3PXUjU1CjCJW0s1mgm/17Gorf3/ZjfEbLCHI1BUBP85g
IX8cl+Oa57DHOKaT9U6z7sMxdVdD+cNWmlNYLhDZ64/gt/eifkUtoz2hidMhZeZCycbFoS6phvLF
fHbaPf0yMSCZg1VVKC1jsdNva206sRV0auMULaSYLP+67+5lfpsPK4ajJqVoJFaBxdQgzzD6wMj9
ECveSgyJAsFuorCxSsiFVggPhriN4NuanRt3yZuIxO6gEtnNQOJDthB+sHrGOvHv+vyB8pVFje36
8dCwyUzMdQKzA3kt2u7hsVlDIQ9qwnhZ0gZ7PlswrUJ8jK5lZ4TzFjysxEvyF/CwypxRCDPhELfQ
agakYd83eX3O9VOvFYdV+0SrL9d9UeYhQpBpi2Jo+4h7SH8YyerZdeKnjYw2Q+YfQowprFxtbb6G
/y/+IUSZpa1GUB4D7VnRS57IXLNMJfjn0hejom3Qc/i66CnD4n++8ft6Lle7T9lOpJbbtde38c8e
43YJkQP0XoZmp7Drn3TwV9+GHOna/uJIQuyY1SxGVy+QXt2+JltHIX6QLF5aUAu9xj+uZSncOCF4
VGvSlbWB7ZXFpyICWWysedc38NWchEMIwWK0tb7twB3y/PyWfyvZygnRIs0K0oQjjxa/LfwgtUuI
GZExR5X5GJlELKld14IgX0IhYBDS0kxvETDU+WCTPy313NSSOLv7YrzZUGJjS7NMxRyTf928+32x
h92PpemazqgGMWSxZE2jrNeSQUHQBQ2i6oEMoXHqmx7jBxCpktJ17SY1GzQhYBC9oYpGH4MTPavx
jfZtPuA4Adl84UKWbwaRbBG/lT/37F9cN8BC/NAgivDzrpE2mxabYnhhi83+29YGT4geI5j759iA
oY9nWfhJhdYjOnsILh8Q7a4efvB+ANCzv8DU3VC5gRaiiTGEpEpH+BC9S8wbdi6O0Kw8GSVWFyz0
BdS7ZTw5fJM9S4s3iEJwKSuKMWACfvKmDm/x7HWvN+BAnlUXIjP3RtIfRxk97/6+30AKMWZCq0Wf
RYB8FmOk+17qO0KM0VUyNYYKrO7vIXf6UxOE0IkbwJEIBQh5j+JunNmYJsQZJaxMVnTYkS3XDze/
reoHZgavOQ+eQMQadzgnZpbx8+BVudbuQ84GTchJmrTUq3gA2it3nySoicXtIbNGI2yA98w75LfV
3RxoY5sQWUa6aDNRsNPn9GNZr17XTU6bVp6xBoy1zqR8IHb+ppDVL2U7QKxuk7wso6yCV/6/fEEh
qFgkR2NRDrR/Mr3fefiT7IBHnc5NCgtt6zpPLIDZdD2sNjloSu23iXGQbAKZWwpBpG1KopICOw0C
vQdMzARtfpegJUH1yZFW3iQTM90/3je+IkSSojQrtMfCsAFkMav3OITxk34D9DwvGl+XHAZimVvv
4qrF/BG8877z6wYkw4cBc92NV+UQvjuod/JXTb5qV04Dsepdd2Wpli0gSRV9TufiPFXkfTYvqdPQ
yK+o+qrc9mlVxaJ31oF6tNcA+KqdIHFOse7dLlqRRjyWLe4IVqzOVYkD6VBn0CAcWkNxz/byW/3t
dVfdvSFsTBSCTDJMDWSPEGTCpHOG6MBWWaFj/6uZpkUpdHaJWGuvDVSeW37qTCTxu9A+dKzWnCof
j2B1zZy1SWXtEbsLSXVmUA0pry22dCnFotvUxmfL0rt8uoWqyjg+XF+23cTkCUI85WyrHgyzSaaD
Vt5k+XdO9qsub/t0cnCh9O1cWuffPXg2gMJBB8b0aM2yaHrFwfPo1s/22QZLyKWbLJrnhgELR0Hr
9wYIS/TGeEcmY3aMwXSyeTwZjNz2ZvEm7fOPhlpRL5+18E0UW0jyoW/vx7N2XxczCtf94liQDXOK
zvozrfo3mlW9UyfUJVE+z5X1gYRp6VjadOihtw5qihPrh/d2MmpetNSYXDPz3FHVtHL6BtKvsx7U
me0Su4RErB4dSmv6NpbGdFgV49P1b7y7NTbLIGwNo0xGE5FmOnTFTWq9W1OZLMP+SbtBEHJ5q5it
almB8Jr3fCmacNJG6tyqWOOd3EWe2e6eDhvLhMQdneYM+xpY5jfe55icjXdVYIHwO3TYMX6QMX5I
drxIFpMmKLDNQwyP7T8ydhMiv11lUWX/jN3YJJyx9jz0JYvwtV79UrSbRmwQhYRdXfOoTmysohE7
v0Y5a9zy+CgnWtleMMspiTLiCduu8MelxDq+Ir2VYQkRDbtY06IOy6kl8wNLiJNrjbd06ZdWCTFt
kRlfFyt+IBC4D1ft3OONSVJzkexv8bytCmKvVoYYnrS5a4Rf8lZSl5B4pUgNk+vaNGotPh+rvuuZ
6nYGyHMTaRf97gH75CVUiCLtTIu1yLGQ/3S75F/mwwIO8Q0xIgjuXlsJ2SALEWXF2C8dJyAjP6Jn
/gShoD6GWe2XaGbL4pfIDzOgZ9ROEqD9vnPKvpyQv0+jbbaZCtcoojubtk67njJzdq6fL1KDhIBS
t/BAy4R/POuplAfk3cvk5lOJoaQj7RAzYGkBF30EG2BgB3xaWhaK9x81npBEgpgwj2jftPhMfA4n
JwcQLQb9mSGHHWe0H8i6eyW7WCSLMSd0pOQD4LT5HsJoGE0k7vXvJEMQ0qGso1Nd8bjP0MtlGaEb
ZcqrLoybRRNyjRk9DEOEx67HRQMZWO5x+dGfWrE2lbuDJPiKBDGrWlWQcIBNr7rZSLIBQ4gTc50z
O0uBFt9yTvNft9P+zJ8qX6bruH9yWpqN1g4DpSJhA9NyWvRuxgbmihho++PUkD0BR+zqt+c2GMfj
dR/5D3v5CVDYyzpjSxQaAPz94PTYvvI8P3/CEvYyqepeX2ac0pcBX/c2AR9t068O+P8g62K5sR9J
SkHnBqWPf4liBq92XqK8LVlRXRy2L4pJ6bV6b0Xl2+G6u+hiuXEC40hIKLC4JC6fHWQn+w/TsYM+
CCsv9P8rZ9HFmmMZV2Gydv+a9kS0++qU7umTCdnBkEFPUCuyVznm/j5/whL2uRqpqBBUwEJRglPu
GInPexU6Lx7ega3Ue93cLNQDf+1zXaw+GmNYs6UGYp3XuGbW59JeH65/rf306glCCCWahWG7QgVE
orwx6sAgfxYsWBkFP8eP60j8UvSf9zUGSC8L7F0xo0eTYV/r1XA3qdDni1O/qMlZH4ab61D/4ZR+
skqIIWlCu2UY4YJ6/cDO6gfekJi40fxeO8zge5a6vMQ1xPrjHI3tRBVEDk4naCr+P3SCRXGIXtZ1
KdnTj/Fl89a7WsUULjosJAELbLAX9s5wIEDjelMyjaL9HOHf5Xxc7g2Yro5mm/PA2IYfVx3vJZ3s
BYh/kCvO8Xg73SCwqZsz1sOcFDIVJaYih0P3AtpxiQ8+DmFsYFDdSJKKR0KLQZNrqDKPQmHNTPMg
IeP36064n2U/LZoQLqJe6VQ9BFY4+1rROjm5I1rqXAeRnSPiaP04zmpkxBdn1i9lNfk5sp9lP1kk
xIp4GSe9H2ARzwKMW64jq59xOsqRZPtJiBVKODRawZFs4v0cCNfmryCWcltfO/TTuz6Q0eDLXFyI
GEpH6nJKgaiVtWdasYNFlX0riVXiUP3Q1qkatcCY7/n5oWNatXJ7B9TMi6c58lnVXZvQI6yZGiQn
TFPwwDAJTYWawJuSxGmUwqmV3H+N/20whKewdKhXVa3y/90BvMES/K+bTKWKMa79Ux3hF8/9L3WE
1X9Rs+DuJjao+riCGhEJtVGjtK0EsfaQNYMT0y/oEobOnytZxF3H2KAIWcykFnPTNyVevu4mXwM9
0SMb0s8bxItY0GVmCZ6RGFlVFyZOfdreNtX3Jr2NLcnz0L7zPa2c4BhJGWb2sOBjUfONXn2KjEKy
ndhzBJNoqgr9St5WREwBYapoOxOKGfrBjvS7SNG/66bxKWeRjohObiJWchUr69ZQ1m/zanrWWt+A
lSZQcv2AEYlj2c3Q3wrPtprcEAWv+YumvVujHC9zo9+kqT8Z6zfTqt4bGtpR1zyIE1DO6mu0OIpd
4NpasqBrq8ad6vrHABXErNA1b+lZfpg6hTopM8+Fnd1pFoOEeJd4NYZn3WqG7Ky6UOZ2lf2maKbP
tMnuSqv0DZrMjgpH8MZ66H1zyiuMN4H9YIhv1VjpvQTt5A7pukBVm29aiYmONYKMcxTfT2b2gybW
j3WpiadmteIUmlK52tTfLK1uHiwz9jSzP3dpp/ptka8ubh+V2yRj5Os0/pHmMQ1CAPmtTUC70QwV
fkkNsby5VI7jUP2l1fVNoS5OWdcSR3l+JuMzUgQoxkxq6Jawq8MsHSrFaBClCt2x02Ofv+HN4Y39
iml6IBkgPmYWhIY1cXBC14ppZdqCBF516lPhpwdTd6LgLcVVqPKy0rmRNW7tuqhp2DaBZqwOervL
nDfFkKMd20BcYwwW5cntkmfB9eCxB2GDTdg0dNWydbE7PJxUe7I7lDh1gq9T3Ay9pIb6PFaYGAEh
NoP+DrFN8abaZLo9JhSF20j7GpFg7GtvwqTAdStkINrlQi0RIgWExTH9OiRBq65uN6V+GSf+dZjd
xdrYInyPTrPMwbAAY6zvaTlgx68SQ7i3Xiayl6vFf8Emw2ya0uqSDKs1IrFcpu/RCLEgC/p6feTO
fSZ5mJHZI8TxJWnNhbZAy0vtVGrkTR5Hp+tLtlMY4hZRCC+pOrVsU8iM6jkcV7PFvS38i4936R4X
K8jcNna5wrQ8a9l3hX/xLJ6FblYwKwsrynQ8pyXF6lbFD7xNer2sEU4GIpRn4jFiURXBKEsdv3ZK
cgpnpXKSVTZJxRPV5+7wZIzg10lUrE1kwZiVgStHq/VPfR/d5JX5LjO0M+1DggHoRHb93Qupm08m
6qkjmVhJbMK6Kve4xkk6ugoeXSM/c5Vvtu1x+dPccF7QRMntEezFYaxq4HlhGoWY++XH65Xa1kp+
U4xP5rl9TNm5BpFZObkPV5H55o6hF3BCCpAVwzpVK+CWs/2D8oA+Hq03tu2iqO6aBw16veMcqIpT
yZZ4Z+ddIAunll7letmtSG/aA2QlBiivD8F4TFuHvefSstNNI0HcNVVl1GSQcjSNZ4oFldIzmvO3
oOYhnU2nn1LHTFZH6/++vuF3LaM4SXh7icoMwTIaa/2E7zgdEFoeMtZ+tkblv4QQrndRqNltFOLI
t9S3Q/m1GX7/yFKJgVORmJi9t01hd7Ny1Gi1dtMhMmtnjG9ibfBn6ENeX6gd5TTzAkbY3FXSWc1k
AKb3iGscyg/jaQoytMK1fvtHfpw/yoPj7sfZWCYcYE2UVKMd9ajWKO/XZXWJEnoSq3YhTF3FhVFV
DV3sLyJmERlWN+H735lnxYlBOWS/GyFxqQTgO36JxuXzcg3WER+LcEIDjYj31NWOy6hIcE9NT0vj
an507rX7Dm3C8xsFmuOSfHMn9F+gCTHDivsknReg0aicXC1HX7lFQbe5LJKV3N2xtkVtU6dIoMTB
h1C30rpQ+N1RNdxVH44mUyK/NKxD0ZcyAkR+CouBVyVUNxnKQYYlhocJnBDJpGJLxRMkGdkau4UV
nzRthOBOPXyFNtxHS2//mOZSJgL3/FUIfqKjCoUvp2E/CPGiqzo1Mwz4i3GPYtQhuwuPzcm8eY3M
JYBQ77IxkKybiE2XZ4vGejOMFoL7Hu58+lT4WnqQ+P6eb8AGxqAGaBrw/kuIbiARVBBWfp5w5ffp
o3Xkgwe9Tw7WeTilOMOKzxLMvf22xeR/vsl3LJLqSoQJzwN9UO6NQ443IZCYYv5xuH2hFM0eIva3
zRUKsYzilWEyhmGNUhOLeB+/1Xyez9G3lq/cNSfNSf3hRped0/uIlm5jVAZHl/jp1r5sk9Zm0wFT
ySqull7uhV4UqEH5SWu91sleQH2/w6hjqrpOkc8blJpUvLhMazqUJI/ng/awtqfmj87J/P5YGw4C
NnP7T+xQ38lO6UdSR2EfagTXS8znqzZqs4KT5oRmWR6y+VENanxPKpDT9+fqTn2XO7faoTiZhwyV
ojj4Ut4atQMpUflG2UvZL36EeDCFedgvDD+iWSBBa2PBHf54OuL1IsghRAsh9eL7dTfeCXYaAWc4
w8axNE2MAisJl6WvAFnEX9okcmvjzJabGvwt13G0HVe6ABJyB3uKiEpXAKHVKP6w+B3aJU2nc7Nv
RYQPnJ6ydwMGTbii9nTbB3owf1rjBxsDKNI3450yE6iZN0YLV6M5UTIoUtozCsZmoEGLACQuR/X8
Qpq8nbsE4gTwwPqAFxPxmDQaU5lGVZkPpVH8RfI5dNoBZFRGtTrYeWc915kXN1XlmUv/foZInpWb
39exPXdaSA5LRj/1qvqgD/Z0yxZkQ1ZH8k/Xv87ex4EqJSIoEgjLEO+KZg71jDLCT9TA6JSBm3CU
tavsnHN486N8RxMcBWIvZEkLEyQRQKBBf+IdAVzxpw9+XxUBZxneUxjOM5uCaeMyKHdmgrG3OFoO
jE3+aKeHAT0ejpmRIMzkTLG7y0bxvKzxoPyM0cnU2dRrU7Ecetsxz+WhQl7nRLdq4WQn9RNYj9zI
y6l3/VvtRgmV4qZGdQpckVLYhNPM41Quj20Bpdfd4Y3wa4YuVk5GWn5UZfWPnRChU0rB7gVSEaqL
h+sSmoyWIfKhBuxpatG5Rq4GY1sfmlB2jvNzWojCF1B8wTdnalLgnRP0dLhgTORDOReRp1GlRKNb
8s7oCg+PZq5mstt+Xs9ra05OV41HTH9/H9Qmkv2Wnfzo4rcIrrQmWmXHKC4ddL3wBoyr5MvbRNWQ
EX4d2ecGqkdV6Zl0lvR/7vTRIO/cLDf/HJs1MOJp0uYWuBi58KFxquMomKGwipnRzE+C3g+dPj/V
IPScZKozezejC2whJ9Q6tS3aHticQvSOuu1X9cgw/AcO0eixU0KKuBMXLhCFY2FWdAsqE3Auqz2D
z94LoWU9ueZ5CvAo4FFoLydutryxg/TmBc8eOzeYC3ThIIgmlkHxAfb2Hl4DnNKLzuUR81fecjRO
v79tgWVZvPcLIyBihhESsxoWE5YqN4O/+DEaYZPAuBs84r2Eu30nJb6AE3KJRUmbuiCAm9rvZnRI
uzd9K7mu752jFxhC2q2YtWamFBj9oT5Rfz3yK/TPBs7XSCLxffG0fkJs6FQ7oZjtgKcspUuKt0Mf
1MRyJV9p3yOeUIRdr1kgXh5UoLyiY27X9w1cwvgsOs5ewfvMrmIpQ3HpgKTQLWmQLsrtulZ+pRnO
kAdLf2dNb5ZhipyIfFB6NGwzJxyULyT/GIE2cy3mU9xlXltPkiOGL+WzMIx8nw9HqTb+fxmC6DAW
tU1wKVWVb7kKqjm7kCDsHWJI8Z8ghH1fmb3elzMvAr52NJA7/DWjhNVWQntJlAVGPfYWTe8yn2eb
VobeInasA6lU8K4nPVlo8vNlE8fbQolVowbeM0+S913snlUbLOH20tttEVkTsFhee1ZxRJ+4Q6y3
ho5IE0duWdZOWn23NdkdeNdGy1B5QyveS8TUttFU8FyXeEnrhncaSC2r+dyzI3isvAbDIUlbOLbF
MJ0Ftedk9K9v1d0At8EWzsm2Khv0z8CDuiQOMnD/ocvATQvZxWU/yG1whM2Qq40NVm1uY2d8maMb
M/lAyf0Yfm3y4Wyti2NoBpibBwdy00EKCovrZu6eychnUW3GNRyd98K3jZTBqpUpmpHu1fotn6JA
BwV0uAJ+MA/zZ9wKW+c1Hewm8HRLpSi5QqNF2C5jYZK8UxW08qyNm0WgV1B157ppOxcjQFiqQXSw
N1KxHZqEeLDWSIyxkPJNuVhet9qnfrjJ9OZNnT4gzZct5Z67bgGFoGNmcTKODQCfbUn5nDw/+4Rw
Q3Hjs/Aay2zzWUUFg4pDl9MMxv1Ua4Fwz0+1lmV4VGvBVKHEvJ2ojXBNcesAcy2OSsFRiEKatAWh
CnidGVLm98yWbTnu6s9s2iAIOUWRsNkqBiDUWX4mTec003vNuJ1oHUgJy3c65Pjbz5M5fIE38dMA
T/VctgB7xcfacYwLLL60G6xp1rtGG/P5UbvP7HiL14ELIAzrIT/LWtb2IsoFmpBjVLmVtuPyaBkL
Cu1O9wooBfL2v1K7kz938EB47asJgXKNE/TFWTBujIvYKdYgMXMUnvvbWVad3fNAsBvjyRyXbw1P
y5fLmOCulkw2r5ra9yr5c6ll1wX+F4immJB7s1HeQNwQc+hxJknYtiVeq8jdjIth3X/pca3vVNNl
yodZe9ByWxKk9nx+Cyn4PNWGUU3WGcQMpLAdfS6DYVHu7CQnzrIaTpIMwfWouOv4aDtBnwvBazl7
1rvWjGiOSuB6j2UV6ldBE7+d3ReWVfaeW1GcxLMUOv7x8Ck+t+rLxBa9R6Dv/OiI8f4bmnrhcfDm
P1p3OWKu6Dt9d93CPTfZIgpLyiZ01lRliBvuoLv9+mcYD5LcYA+B6Qb/l1H9WXNNVFZZgcdUXH5K
zWnnTxFUwa/bsLeptghixGgjMLxoNo5HPXbwIOdpae2qxVs6/H0d6LEHXfT5LZIQLTCHvtjTsK4g
XLE/rmN3yofyQ5Hrd7MZh05G8Z8deSGN7lMmbRPdO8W24ELsaNk6dzq0kdHh2PnKD+piZMk1/9SD
7kPpZwcZ3fWuM8IXkXTgBY89TwnSCmqgEfDSU3jG+fIN/Vej0zvVqfTLj+2MV/ffb5LHu9YGUkgK
irAtwrBCflXUnWOXp5XJNPV22LEuIYS4uBCwRRkWthjai24TXO7+6NziWw+e9E/5gXmQZf5UUbe3
XHQ4yruydzfDvwYiOl9GZSsp7DiKxvVQt7UD5om2kFRmH/V6nrnoBkHIPPBSptCqwxLSu/Bu9DSX
/qEq7tx66M0ZvoGkV0mcmkBjeDyVOOs450wyujAZCpvU8FP0eAbEm2en/0RuW/l7v2wFhICztkpT
1hHWX6smd9Gzu0qn3lK0Lvp3nbbubtBY68Z27UBQzU1LiFXUg4MGXtymJIFp79678TZkvpcfo7C1
NglL7GbzDrqRP4cOQ0+/W93QAfP/C2ZcuHHXPo4QqRS8RZE5wschZ0g3UAzZ9tCmAH1LBBGi0pVl
oXv3lQsLhXgVQ5V7HWxExgZFHn/yoUQEqusD053Om30jcdfM6d0XzJTtf2UbD/8W2t1QB75cWiPu
mznrkYjycbkCM8QjLklZUPuM+sSzP4Gdv/JsCYsr/0ufr+4TqBAgO2aysSVY3SWGpIN5znrdXVji
SQ4BGYxwCdXDrFqyVUchFnM2PXO0DBlq2TtgET+ofhWjRQ2lWDN1ZYPMu+ccYjFyA7xJq2KXbxKt
VUtTpD991b5Nu+pYj3gWmjvPMBVJ4rOXabENlBCIydDTUOsAhRTPy9rBTyritOFNEa2OOckaPne9
ZYMmxORJUaHoHiGVZMYHrXkYm4+ST7Z3p9iYw4Swa04h1ap4RjNfkTgsm6FLiyeRGowxJEhsBvf8
SCPirPNDkj5cx971lifbRKWRqZ/yNsz79WBEH2frXV3ODiu/XMfYXz+kVmhrA5TYuFLOyIzzrp4P
ZtN7zfp2Gmvnv0MQttYatVRJEiD0yA+p2fvTSiVZ3L7LPRkhbCvTCtc1IRUITpX7KRtcxr4oxcnC
zZalpX/dnN2PgvZKVEFNgz+pXIYnsLxZQ4/K1WGYoRzYMRcJudtorWTVdq5IBu4OmLCwVA2N5YJJ
4DrK5yxq5kM2W28sGz5Xrqp9n+lq6NoRYkXWkPM8oe6t28F1C/duLibSAIIOHGLDTMHlk7i2wiYE
X+wa1qZDzMWZrfSuJXbrGHn/IcX8Qov2RxjuheHgDbMu+Z57+eOF9UIM6a1miRQK60kwH2bwlRnH
+Ug9+6F2NI9gVkt2I935qheAQhiJsjRbLBuAk0GdsiIutP+cpDQkhvHfLRwzgKH/x9qX9daNa83+
IgESJVHSq4atPXgeYicvQuI4mudZv/4rOn2OZW5dM51zgQYaaANdm9Ti4uIaqpAvx8UGzT32M1YJ
CuQgtaSQAFNoFa7Okt6gWeUmtgIXpEZ+nGT3ljQKrraNEw5Mw2QjaLKGsvJHzDY3pKqOWpzwiASe
pFWDLVWzSFhqKxsCe2FlBhR3VKJxOziZCXJKJrIh7xOxjWf4bCJWXETaXNM7GE8DoljSMuoBwGqq
Oy0htiIiZBIhcMc8ieq0pxQITTfacuarligjvOG0sGHoNjA07NaZyIeZLlIUML9YRxTxvJ9P1o9+
UZ0+T26WSFSp2TRwaikErDnIg/BFqiDtwnya4SLrLvbCJXCrRfIDKxMY+LYZGAQ9ZioaKs5qTsmg
dCEk9dCCcqkdLeT83NLXvbxxRzebXXF+e3NdKzzOU9Ck6uWZYF1LVNiU0oPSZrZZmweBT9wIv3Vl
hcOZNyQZDGso3jwSG/hGj6zNzLtz5L/sIFuj8R64a1DSIyXQoMvQeubR/I4Rejd13jR9WJlLFB++
DSqfeab39fHlCaokeh4p2EfMLCBXK11B63SXO7qn+1HpZbnHhGeao7ilWvABKdv4lUscC/TAoKdo
2hnkSz4fiuWQdw//28ejnAtEE46qFcz4GbMIZOqdyKVIC4fOX+o/oXd1tZXMtaxWZM0k7M0KK9JA
QLmT0ZcW/TtiNYFt8i+mMECKtWZn7l1wKr1QQH/zl4JTH5fHxXNxLZl6xE7Cb6Y66FvGKMH+fvqi
vUZsIVuPbQSn4HmHKBsmInjbBE/AlC3MRHAaND/ckxaUOxGqvjO4Mry/kxnGGlGl0zCsaCEBzkVf
C+Qh8l6F90+nym01a68Po01U5SKYiW9Oght6c4GICjDwgY4FSzG5LYVjXgpJxQLXNRKPUd/8moX6
VcxT8Sd9DcatTS6UXJcngFV6i/qS5SpQbMseazLaveql6aWSjYJbYesyBT8+zBB+C7JO3PmTkK1O
oxqQRUdR5yRoFa3b4rvglG+ivF2pBqzE4qsK6K5ciMF2kWkCjLGTe1S/ScFxy+jBVMtrnMy3ip0A
lQUCZ9u5QuX8V1hUA6RQG8Q94NX9h6YuVP6Qpm4rZiArMG4jVVmKkzECGEjWY7csu/sKFXOosF7X
pn6VpqIixtaWapgrkNE2jriVf+zUk0xHNe4RgxtdA+3X8irVFsHVyoyb38A1BreBBDqA5Sx1MH6M
kct1fdkk1DaHGFPawpEhtj9nWOxtgyFUqhn8q6opSJCRDjnU31xhieQz7q7wgnGFtfU+8kRFws0N
RPHdwnCIpgARP2h1FyhRNWQac5Y0qhY7UKzIrqpGYIMiEPb3FQgmeoypkhFJkuo1nJ7UWdDLKPr/
c68WOcv7YVFZpNp2txFV/VouBC5wGwJzJcSC/yP8sA6mGeNRpjCCzoxsDCvYSvNNcFA3Ag0qm6qM
fmITXpZPgRmJGc5hNOCJFzlzg5sZpPcYrtJGW4LqFTreZneOvUYoM7GVScVkPTo+4PjwJuZD79yq
oklWFXR+HGXlobsYrtlQy0AOmj26JVTJQZQorodsPDXXj3i++StU4yrR2SM+q2S7Hh7zPrGNemfW
xwHdzXXwItjeDT/4AY8LxLslMuKxVJGDeYux3mnH/qoS8gGKj8WpFVNJBxTNU1tRv1JdYCtbprJO
gHCPv6ylqUIaAp8+KccYJPB2p89eERSRI9i1DeeHmpICAnOMcOFf3NFS+rhLi1bDZaxlmW8Y42Jj
/il2SiWW7o0O/BC91b8M+C9VH++lMDgVU9m6mqY+1iFhw2XJXtdREIqj9pfgt204yw+/jf32lVtJ
FxrmpMBv+2tK4o3+tw+IXGgyGmkbBwSI3TNL+lSRbT6UF3TXvYq0X7beqVSnaHYCPw97f3NQndwX
qp4F8AYY0NZ1z0id2pE8KEbvyuBA9n9xEXzA447HYg16m7HBCR3EBGl1EZHC/vx7bcR1HxC4U5En
S9hmPVaEM983X8autIdgcAb11ugP0XjSw1SAuBGNABFzJpSis+2sUrPItTzqCdYENRFbyS7H2DwY
2n26FK5Riuq7m1nJNRpnjkQuMN1FsT5rrx2XQ3z8reURnMTZwLf3NRcnfFgZZx1LTrW00rAyUmdO
kkr9oely3UEPyZF1uk9OrQ+VV+WZswS1H/dq41R5ei/pWmOTufCGvEWOtDAxvQuHS83K7yZa7I0E
Bzrohu4y0sdvhWLe5bQLUTCsXqskwxxEkLsWmrNsWkmeMmDecZoBb46+1GUoZ6KsGYzgr7Za6xRi
lMVB2x18kwx1ek1LXQWOndT6a6ksLlXJfZ1RdGw2w1Wt08e2XQ5dlC8ncP49h036c2p02Q6iwto3
A7QeC+nWkJvx0cjAsp9I2QVi7It5lK87UFC4n5vq1oPnw/5ypyEGlU6FvCRrhmRc0glkYL1+tDNc
iKAWtaWbbBBEmZunA68PlbHcGOc0KmCprKUmmd80i5U9G8CIoKIrOubbVrrC4aLZUZ4WRV6Ao9tQ
QdvXTugZHhs7lPflXrCLW5cHVmIRisFj1oX90UEXnWlicgZzS+hI9ONT6tXjrfmw+HVphzdotPB1
N4ttQsE7JLi32Pfhz8camTuLWjRAD0bLZpCEECetTV9DGAX2J/SCXkA6aBoePl/qRniI3ksYMZjA
9HMin5pUgRRqBlOwuydai0mwWuDLNk0Sk5OwajRPISXLbeZsyEZuWMyZ7cK9FDARbTeq7n83bMXu
CG6kH58vatNWWJ6I4H0Ao+QHgQPVzMJQgq00u+JgSjgIy7445Yc3tTOhZTLL47/ZGo3t8eo6L4NE
Tro+xQn4L2Uly2CiscoRJ+i3THMNxu1mp8p9KpfxvDPayyH4tpCXVMfgV7D83Wd730POEvUmMa2G
rep3kPLvpQdFK+Ouhmkyq76J8dEkJJyr4GeQZE4UTjZFeft/tA/OS3Yh9IjGFmtjaaHxajn9vvHG
678LqQ0M5iBvKVPD5JuOlUSZ9HyGK5m0CdyzX1urFLiMre4puoZg9rmyPzQBt6rKvhSjbi9lT3ut
0TnDWGMYie/s6k6+6zVHGr3IE05xbBr/an0s1l2BV6liLJDemxHuyc78PfcGtM8sTvhV24ufXlvl
yw9L5Y7aqExx09RAQ0oW97iDQnSxG/aDM7pp7Fqv+R8UQjZdJKUmeMhMlrHhwr8OU7KkluCSqxRl
CelmSUQ05JsIpgYWRllDvMdX+HpSgbIQqYbdODf3kyTvkkDE2cHcwpmPeofg63pNF6cJaBMAgdGI
qHikN5UlwtjqxISJGxrFuAvuTZ6HLlSlvB30aAYpFKaG5OgO0lKVndbhgzHUr4oxoq5vdS9Jr16C
8UdwDDY3EckH8OJoSOTxScqYlgGZVBaHyGDA1WO7C7587ja2onLWO/UfBO6cGbMG6RENCEZVu2n+
JKeyawaPTbFXa1HKlR2bs++1wuKOVdprUkQnbOVoDXY/PGZ1e5fLz2VwWcQh+Lwmf8j3yuj35eVM
92aYuJ+vdfsKXf0Att2rcz1gLrw3Ayx2nTlXnL/kjMfxArkW45YwLZPP4zQNsTp1xKk+y3AI2xE2
o5EVlsW1YICmNtVq5izZBO/imt+VPWMlwQAvGzOVXFFAt3ko1oBcykPJC2PqDAD+RynxH03s/31p
nH3OCyKteQDSP7XN6eeqttkcxbXNLaeyXhpnpFVRBCh4w0am+BFNM4t5n4jYVsnWoYNLRPbCtIh5
xr8xz2kcok4FCgEdihoSmZGRMQefRunBysiFOejPvYoQL0T21wnLpLW1JvvRSVNoR42GSfjsIqrG
a0WRPJ0W39TCxJNo2ePOesqN0rLHkux6qox22A+WTcisuYE0Sm5RJpXgTG3F9uulcFEHYYIaGDue
d3P1U+57EGc/FKjuzXsjvs/7188P8JY7xNgsBuXBJyGfNcRE0MGeAq2awUyDyTu0n2HM8XOEzct4
DcFFiH1I0OfY1vOu/IXuMLRss+yr4i+/ii+Kl3ihS73PETciRINN+WHqSWVEXlyEONLWLDIo0+0q
xUqcJun3ejXe5014SHv5x+dYG7b9AYv7WJO6zAESiNi/Vr3L65uuD72qNp7+NxQutgioNnRqBJRo
aC40a/JmSMRqS2T/DQwjh9UYrTDfHaXFXQx+CmycZR6SpPI0PBf6SrCWLdeKLXtH4exhnCwtLPt+
3inXLMmYufXrZDPeDdMeD+W9KNP4JvvK3ZEf8Dhz6Gs9HIeUrWrPCAMK9I5YXu4vT9Jd6pe++iNy
9VP6GD3XzrBv0SeDfOetBpqEwiFXIKz0m0vrYPxEB6B1CJxSYKxbxwOtK2hfUVU2mcpXqDoczjlV
sR3zkT72nowfmKSOeQOt1UN+E76IBxy3cq8fILlLu9XaqivATr2DFvWOzaJUPxpvcbRd44euLJhq
2Cq/AA30LpYKLip0EHwMEeSmTNBOOMA1u9lgz196f/pBHhglhfnM+Lai1A4ccvm5KbOPevbRV6Dc
JZenldHHC0DT5VsIdfGpsgN0vhLk40i5+xxrq3fnwwq5Cy4jBitYYD+HlyK2kwf9OdxrHmPbGl+y
L+S5H1AAF6e0t0/SapHcd8xi+AQrwiLB+nQ1HWonRx0Nc3zlQXcqcAIJE16iXWXecBXtWTWjpZuw
UDaQwATiIe4plcdyfh6c33QfE3KmlVer+woKdXvBPm8629V6Oc9R1KAcNXKsNwOf6kMTgGhk2dND
sSfXkPOBkNtVdoyvNZEBM1s5tyWDsXOrKBHxL7smGeKkoYBVrk1fuSgvB/ulyzD3wZjMhIHgxvUP
Y/ov2luguNrjOcmqZpRnGNMuvcOgDxptLKd8NO60Q79jlMPJN+trdJv5omvz/+EW3pG5gzoaCsah
5QWPiSOjIQkOOprOwBRksxY7UaPi1rdElMMatZB4Q6PiR1OSVLVVQFQK2631Cwjgvg4JBloC0gny
zm8POv7rrYE4oxkTS55jGTb7/GXCSFXkKE+h3T1FT516UCy3zb8bqT0dya7cZWCHO/XNSaPC4glz
AZ/9Cu4SkscxLRbmcuMshmh3Ff4Mexls8sFTG7THLpFc5Ky9pK1vlRHVjbJ5RZngeoi0n4IzxD7i
2Q9hXCkQ4ATn6FlHSY7SbdJPf/OI2ogtDRMMW5hgBhCILbhPHKtLatYj7KlbLvMuu26W9C/c/AqC
z1cEw4ycE1RNd4FevBgQO4gU5SpL86sozZ8XKuqLZ7/4fPP+uyJejjAlHVrGR6xomsc7ZLQWd+nH
V7LId0sLXpmuemqr6qUaRMvcvGHW6+SuM4tkUi+jDo70GZOcj72qY47X8CCzcAXWB2/cL5WtFUKX
z07HZyvmrjZiaVKKqW1scKN6JtQV6uikoAxGexEpwqb7Wa+Ru82QnZyzJcMap/5NnsCUbHoTPYFi
+vtwmVwqorkY4aZyLmghkjVnDb6meUn92UtPBaSqryq0plz1roaCUXKpHvrOFlFYbbq+93Ohcx5J
mjNNjnoYrWF9m9JLOTgYQrEdEQbnb+J4zrtaxmbKBnrxomEvGZYHVmNBZ9JWQLD+ZtzzJ0jAP41R
ALztUvkg0cW2stfIhBxt+tU0YsH9L/AnOudPZlleTGnGmpQu8/KoOUD9xBW4R8EJP2v87uSAJhQY
rTe57KAZ5sNg617JWtQ88wdBcfRgXcSgV2tPveCpLPhofJ9t3QX6aAwwjIhSR+lyu8EtBYH0z9co
QuF8SQPaiVHW8c2CsLYnPcbIveks0svnKFsJLXh/k4C0GKleTFl89P5kqcCI08NzRIfZ0xxlr1/p
Pt1FQh6QN92ocx/1jsQZYVMbeEBpQBp2yU3vjY4JfUINtWw/PLaqbf6M7jV38HRH1d3msj/91XlG
8xCoNDQTbctsw1cRWzKCW4wEwDenWbZHRdp3cf4AZVmR5M/mAVgBcY7D6iVoCObyvFPDEvQFxiGa
46+Cz7YZH6wwuM8WVZmRolqDAxA0l0aDhvKugoJbHEQ/IqW/MNvAwWiO5plRHtjoxtadTMrqneBX
bIXc5upXcJ9ULtDO1vf4FSpCbqgJnuLL5Em5zQ+qN+9L0az15olYoXGOpRwDcw4Y2jiU/iRfVUFz
kHSRa9n0le8ofEq5GaRysiKGgsYqd0Zy8TfbaXDIDFtTXFLaY+QusNM/GmkRbKnFRfexmg2g6gX8
8KK8DBf5Mfen2+ZX+kBAhyx8KW7Gu6vFck4m0bq8znScifRX/J0e9T0bFxifi1+zW7qSkLlN8AX5
Sr5khpbZEcBJbXMs68OizvtEVMHfjIVWa2LHc3XOS3PAnDNEoHaydSWT59Sa7CE/jgH5m2tghcP5
kyU1pEhnMReJFb8pS+jWqTvNKA6CQ7b9jXSQhCuEgLOG/X21ns5Ul2BWVNRuoM4Y2KXlVLto15yg
lpeae3IBBbA9Ec0pbn+pd1BuE8HibKXZBFCzN91OH71SdcOhtQVr27b2dxhuD2sCzd88IMiqgRLy
YOyYeD2OmXW5eOVOXHHe9szvcJxnDo1MjVMJphFmIBHoy+FG6kRJ4G3ze8fgPHNrVQmkXrCkIGid
bALR6pw4Mwbvly9/s3mMqIApKqCtkENCqJ9mIzLbyA+OHiOrL53mCVmdQ+eH9yJ19M2tW4Fxrp7O
JdjMLYAhReqNA3mqaPL0+YK2I4QVBufg5a6CgBeLRZKL0QM/LXoBkt1yAEGTC97/R/omQIkm8J32
ZB0W0ZW6+eF01FcoJN7wD2eLeakpTVZqCJJZ1zvbz/BWPdWPuWM5rL2pvkl7O3aFJEAiXPb31fnW
srDPkgW4sv87r4xGdPTMpE7nsazO4JfXLLk8CNa7+UFXy+Wsp03pkBE85nZTdx+ZX5VE5B83U+YY
Q/vvhnImw7iN5HTEwhK8NN56WCIcb3oRXg6OdctiTBE9Cdn0JxiOADs5clVn7Yu9ZHYtXCjebJE9
O5Pb7hOwUYD0Hh1jT52XPyT3pguCCsszsL3srQAqVGFD0ubWrn4Fd6umkZqieItfoeG9GjkoW9S2
5eh+dvU7SUdDW5h03bwlVpjcLaGFYwg5eoO9iAKfQCWSYnozduLcmaHamn2LCzvvBO5785JYYbJ9
WFluOuc5SVMKd2qc0Nfrz9a3Qp+dz70CO/Rnz4YVCHcsTRmvBssCCCYKj+rePICE7PgHrEmiDeSO
4VSCXEKNgNN62rG4ST0mNzI50y/UW9BJkP74fFnbeRQLzBjQrmIGywV6dYYGuSRmYcotxbCmuu/2
qUNeZjdH4PVXofMKjLNIIxzkYGGh85Q1x6Ka7CJqfFoK0gwqZU7j7GOtcDgrNPC/VpoZl59Oe7TT
1NElhcSnG+fB1TRZsV2kc+MXBmsI73s8EbrkMW0wJr6Mw0UVq2gC0L8j9AB5khSlTpmGvpa3X6LC
kB2zgDpKM12NQfs0ojXAluN4v6RgApoIogc9Lo/gH9b9rjJ+0rLbaXnwPSqGk6UmHlQg7HgqTlnf
H6dh+bqkzZWmy3expHbeEEcXSRQ9Tkl5l9XVpVQnOwlPei0N7uIMfKZxWyEoyXt07kCNdCnm4CoE
zeTXkgaPCThW3d6Kg4ulp9aXaWarJGET2nSQrgO9gVx9l9iSlozoRNAvkq65p2UDirekDyFe2n/N
h/EAFdrrVs92fdB7egoKKbl2DFV6plHptkqHfUvAULgUox2T8RpXJJ7LExmdXCpqW2mpo43U1cPl
OjVbPxxSahdIywWabHrRlF3WYXM35opj9cvTonV3+Pj7JtZstaorW5WDwq4XeMKod9PWuESR0Evq
r2iy34ftozzQ5xDzESoC3AKDk0UlP/WximZ+c3GlMAu9ScqejCCFqEiUabu5Ua4I0a7IMF9hGvJy
LIKbsDVu1br3IXPz2pqh12TVCbo0rtniYtDGAwliu6/RA95Wdm71fpglD2x79AykYQXkZQMIxGj3
jfIw0cWBiJRfZJCbiErbmDDZFCoXil7aZYiBAPSHpJGbaLKjZdahnindaXTJbKtv93EJxYoZEszl
dRRY7jA3h6qeQWMFZYEoB410QF/lGRXBLvzRqOQoBwk+0ZJBn9fqdkOI4nerXdTSdN1gUr02DbvT
am8sOi8ZoZxuBXJmL3Ty8kV9jOd4j7/aVWw9LW1x00XNMQiUE1ngxobuvoCUkr0QhBoDSSCBkmNq
obvXaG3n+uJWFSYiDMOu9F/5SDHmtIAUvW+/t/LoBAM4ApvQy412p4RwH1W1K4wQUkG6eZ3XiF26
aqcEwyG0LqNluqNzcpSH4NQozamZ86M55YXd1cmhImBSL5rwKaH0VgeDWUJmN53CFzlaYBWD307B
kUrRdZKAAwB6jCMNMWDxndDSGZTcq3rtQg/0yMtJfQj0YyHrbtwrrVvHUuzFpuYmS/sjmRooFcM8
TehTgyCn+GKMCmZxF+jAgg13F2vLsYmRyC0G25SIU3fUNsrKLobvelP8SAvG9mFIaKPQbLxUj3Fb
XM9m5ZEFnXOJNFyrg3XKDTXcYeblV0PNwG3TxXCQ8lrw6bUDCnW/ar197iUMnUzS6GR15k+6spvz
9hR2NUyvN6UbPakdGmLmscK+js0EvrFYHQ+yXNReGyCmptD/KAvi02W4bfUO81AY/lis1suqsrPb
SVWcWEomv020Yx2pia1l7U4vrW+VrjwnJG5ORa2WrgoxSNsgCrKVy7A3S+qUsao6oE6uIMQaXw9S
5SRN+IJOfrQ1xWAaln/KNd5Gcfer1LX9okmqq5lqavezDnLDsYC2ULxvu/EGHEkXBulkh6SG1zWl
143VPo6tCwin3s+0uMviQrbBpeSig/8HJny/joTegvf6+yB30m7u0VskW/NyoF1yF4EXteqNK3mQ
0IFmLddVBcPMNf2nURc3Rl56pIt3RdhD40+71dgXJmqHM6zTFBToky9J0qsZtCl8y2AeSjoFgoLv
Zty8umu46AOz8qARDxFeLlHtl1INr9k6cpu48yzquGGRKn+tQRoPI3A6mIHA3f0x0AnieGhBv4q8
xYyTXDnqBMM41np8Wrr0EYdJEFhtBZArPL5eZiyRqi8SlkZTSHWosj2ogqtaEyyJr5GBWnjO5B4Q
YRs9D1Ds7sh9TjM7yZPbpkxBQ0ftNDLcpZTvKn08YUrWycC0HTQE2qyR7HaKCc9M4JlN1V+yH007
2+DpsduheLK0/ns6ZF+1wbinSuxXGLAa4aqz2XTT8FtZSse+uA2p4ekk2wU9ZK+C8gBu/ZuqUU27
zJ7TMD3KxlWwtGj8Cx/7mPzMp2iXRORIJIgqRfru83jsLMxEIIaWaTRUQV0ZklDcc6ia9Ql8D22A
OWC0C1LMOo5enx/DrnXqxuv0FFNnD59DnmvfcJjcA0muEU/kvR76s18cQCP6WL2AoMdVXUbkqBEH
PLQoyjpi4tmzwJ0D5uwZ7ZN9Dq2lYNehbSpVMZTnQ0BbELifGfEHEBSxPx4as0mHQgqiyG/nzM6r
CvPjxr89JwwCzaSQezZN40xO0lKSUVfGtvDlAlQZQeFUjSSAOH/FvmGAl5pgUpBpSH5cBtIRS68l
+Ejo3okdpAV2qW9dNv2NxR7oXqtAoNhqBXKVmx+IkWH/A8r5tinWZ2lM1NDH9LbS3+sYrzYEEJuf
ZwXBvat0vFFjEgFCp9dJ8FQVojLImX/mNo57UElKV0IrAxunog+IxM+T/D1WGjuZZMEn2twsA90L
jD6CgEb54xdCuCZJSQsgPX4s51ujvShGwWZteod3CN4hD9lSFFESBbtJ+aXQnzEdnEot7To9kTC3
q+V7k8SC47NteCtM7oHYtVpgdJMR+nh+MLcATazpMnFzZ7plJFPR/Cf8VgR79eGmYx9tBcr+vnrS
mwl0DjDzHfm43zr04aQnpGQ9imz9YT78gSTV2YORw+NOV4kwUcH8bemn5Qu1Lor6aewLl4TUtZTA
I0ONp41pI+jDMK96H/Z7JXosF6itR249v1r96H3uk8+uRe73cAcvRcs4tBsR6CpJvaNZelVVrdPN
za6eNL8kldfN/b9lUeAguYMYWVreFzUgSXOB96oaXESivvvNs46JTSie46lr8SWEnFZtpcZW6BdL
5rGKtVSIXPH2ZbbC4HYuiBc9JbMZ+v2RcYaMd78vM2v3pqn2+zIrKlxmonrP1uJAD4gecrS9adaZ
DEOttHWRxpVf1fslL5wiMt3PjeI8V4NPtIJQuass6XH8yz6q/BE5RZYZDm4a9CBDKHUn3YhE289N
EC3xYKEHrRbkMyGdwR1BOVKLAaQSfi1fS/NslwHG4WTdTsitpJ5A6CQw+fPhIPIRkDvzsYzAS20B
qPnqDo/+YzO7LOGtXUDXuhPs5fmtYEGsEv3TKFvoJh46H1dHx07pqDZD5aF4lVRUtBCCdCCcMiUB
0MZHAxLLP1OYBlOL+ohkBMmimiRB/IFBSjY830rIyrgoVjuN7Mj7QH783EzODfEjIBfOacYQxkqi
lX4OTv2kbew5F/EPMl/w0T1/hOCuOi0ciJxRDbZh3kTz/az8knNFcJ1ufqH3feN7a/p8LoNukUMf
d+1TG+OFOpRhZ4cD+kzDQXDLicA4c+jaKKPQwITt6adkgNtIBhs9Gk6MJ//nX2cLCTUy8AuhEwp8
dZybHRs6VZOM61SriLsMqDcaF3V72+Ld/znQpuGtkdgvWd2h04h3aaMoIbzF4JYYnoCmCYJF5Zgf
xmsUPYSaXWyTeKtYA3KWTvKeSMuASBvB4q4+Lvuwg1jW5DXHPzjAWya4BuOsPE9Kq1FrHKsy0Y+V
8lSp4GsqBHfi1lFag3B2XllJmSDoCv0FLAaWgtFxZHs+/0yCdfB9HmW+kBZSZ5HfJN/MaC9RlNiC
n59jCJbBN3NU+ZRVVgWbK8dHRc0drRNlJkQInO+uqirQyxkb1Sy/6OibpigMFRwbvmUDDGFk7GuC
JUR56UZx8qxBeM5sp/uw60Vn9DzMthgL23/OqMVWuzo5hdZlo9HNSDPO93FxUwdI5kA3ZJkmh+jy
fgAJSwQ5gM8/0vl8Bu6/NSrvGcgwdOgXqXFeWdk5cjLoRoEPEbIRF6oXXxNB4mrzwl0Dcg6iqKxY
R1sVcxDKbjoodnBQL8vDcjnurb1gcWdcUdziON9QD6lV6UUYQREamiudEu/1UvpR6mhhgkaInSb6
ZZymTkaNhyZZRO5985Dh0YzRYxNxJx94BvKozGiRqf0iUHxrvkzQ3FEYkStYpAiGs5uatmOSK7gW
2aQU/S5/Q/K+hdp67khO6xbBPetHEzL2bzv61eo4w8HwkmWVBS4vxl9QMl138wCeImrXh3w3Lq4o
0j1/LMFQV3ic3WhtnWBUYyx9RXtBWh21LzsOQhu3Go6HSPJJtKec4QRLLMlzAT+/DPeq+c0MdvH4
/Pl3E0FwV4kRNEi5GHDBaQ1tD/VkYOaCCFslmQs8ux1Xu8bdJUsSlYVuwgZ1SEuzZ7TyhOyabfiF
1zyKmkxFNsFHT20eqygFIHpKDjGS70f2YDceQaHhFJlb4Fnpfb6HQkAuggpqWmJOEzdAAq2UuN4x
1mb5AMIa1wRVvrCSvHnhvO8mz0M9lWNXoYUv9KlR7edadppavRcsaTOeWWFwSYFqpD06jKTQZwy1
zD9Op/m6Ppinca8cBFgC66Cc65iyKVfLGL64cWePeKyJKnXUW8nvfMudfQGaaPc4j6HVmBSXmYJr
2ZS38qBdzC111araE7Ozh1Q9Dcl0EyOrEQzBRVNUqd2kJnh5KWbMElHKW/RjOHeSxKm6TMlS+7gj
NAcn8a6Roh+fr1jgst4aBlY3epWOkHMtg9APKnUnh8mrpSLO6lVEj9JtHKDu+TneZriyMh3OpURJ
Lid1gCxEXZwsFA8yNApEBuh/7z7HEe0d51QaKFEHw4SMil5Pdm74Uf/wOYDANxpcyqFXh7BWUywk
Ur+MWu4FeBil1iLwHiIUznmQotLRRojTrJrQTOkf0vQbpnEFe3U+WsxiEFCRYmKdIv3Ev/mJmuha
tuCMMd15NkqehveRy3S5pGXPOo3H/Uz2s6jpZTuwW+GSj+HkOBtNneT4SIyrDN0B7HAb8w8myIZS
sC/vl1rELrkd260wed+Faq+lZW9Zh8mdDq0z7Znvao5/4Lu2/SRojCzQolLCM60UU2gOSoX1vceR
87Xl/1EcuYll6qAAhTrKuUDybFqFtVAk2f//Y/HptqzMWjxnEVf99v+tExz+2P8L1qVyJyA0pRiK
IlgXCx3ZcDb7XpYf4K4RxeKbvhDpdSRJDdAr8iXGPA4LRev00i/VY9YojhFiek3/oqapB95oQRZi
82SvwDhH2JeFQiHaGfmDbnqZZu2CkeyVbhLdnxv7R9iw9Vu7JarxnCPsSj2zppE1KvhVYFe7aR/s
mLZvDqoosWAmOz1cLLdG4y0jCcwgnVigr/lj7RCvhix4HfvouwEz+eRHx14TXdmCBfIGkozFHC8Z
Arp/H4ywvfpsdZy/KkdSxZOGvZSMy7RoHCNo7UUbbHl5qvPrKLxulNPnt8yWa/6woZy7GmtlbtIS
5o9+oPxtQyWnLBz0r0EeBnQIzEuajTOJOhw2zPMDLrtfV3FBgKTfEJU44qF2q5ZPqnbUO8HQsQiC
/X0FkU+oO1pFC+vALdNS00kHyc3xLhRsochAuDCqk2glQwTpPx6EveZ/e+HCF3mQjaiDUAidoTAA
ho4zreSkD9IZLNm40CwJFLdP4IERrYbZ2JkNriC4D1NAML5KZ0AwBRFjX+INPVrHyVm8HIP3UvBX
/mOFx32lJkuGCDlvVDkxycnuS5YL0Y9/EutvGsQKivtQfT0OcxzgeE39c6+gtc/yglp0oLY8FPj5
FYiwwMDPnHyGOnpUYGYZU44jOeo7tLe4L3MIigbZRdNWuhOVBLYiDlbA0aAaQiwdzRAf7RxkUXEx
myPbQfZagi7RH0cc5pZ1rLD4pOkAasqm1JDQrMvwqS6anV5Hx0Ut90YNQvB4dNpFvYNAsz8og5up
0V7ttAK9e9kJUaFbqvJPXEGnvkNTrTY40RT3NnS4ZqcI0AKa/R9p17Ukt60Fv4hVzOGVadLmXYXV
C8tKzGAC49ffxuraw8XQA1vW61bpDICTeEJ3b8zubOiY8MSwSKH4Ogbr0NsPuiz2AeUVlEX0BNT3
0Cj7h2mZvFjGlLYEItB+PFZseK0tX+JRcaUkDnT4z0la3FptHxdMvjtZ/qBNIMDVMNjqNoV8IGbz
Ekvd5ywjx6KZ7slg3hl0+UwN0CoUzUdgWvtdhn6fjak7qzhqRAXDb+Fprb0rGjXQZ+Uw6kVoKk+Z
0oXRUr8mqumaqRqMDXgIB/NFSRN3SJaniZg3dawc9ab7YunSB723Gh8MCIEc1YJ4taXk6xfi8pnR
Shras4w+MsOOEB99tXjO/es+jyUPvJMAtyPo68DEo6oqZ7QajZR6kvCBXs/D955EhtcMWQg9BBBV
saSuWfX39ZQL6qYb33ZQ9LNUzn5zjTQLHTsQpenRc5KrD6T6VCXdk91QQfJ0uRWNify1KJbKrWJH
ksh5NGdVs5s9yx0OIFvZWzu2LNKJ/MWWS19L4vK0Wul0zGtDEtZMMbTs5cH0lXyajspRQc0IpIA/
TME1bmUZa4mcv1CqYR67DhJluKduR/c00EMx7NHlLg67Q2yVowFrgCTzonPAyocAwE53zULc9jB9
j/6gvuwVGeqkw74N6jcSaLCdm26l+pX9YQqaEJi2wXVd3SqQvfsdXERLMvSPFrWpdnqXPDWJc2jn
yZOiGKuNY2BpE2hQNbfp8qNlYnoxB7iEmuz/42/gDEaSR5IsPfxmdqCHpTmCQ8GTAa0VuU3zT6qC
m15gdfecqRialA4glsfAB0apreEYY3JTmPtvC8H3rGkiGXF4HISBKhUF13i169rvY9SCRLZ3B/J0
/eo27YMRZv5fCItIK0tc4ohiehQZv6EmrtGcIhF303b8XEngUuB+wNaFFuGufmf8YasmAW08n4fT
RvTT+0le3vKdGSyjKIZUWInrGGsghhKA4GT9W8qgNzM8C+RUz2zbDIwsaADNYFZSyw9ZKnBhIjXg
dK0dC622bNwf4Ai+Vb36aeiLXTVpAjF/Y8c2GBkMhr/Hf2lOgENcsAGAoGMbSBW7/ACMwkMRDycl
mb5bOjiG07ZvseKhhobe3KlGg6BLVfe6Qm4f96+fwX+CambVKbPBCsZ4vUj9PGCZJxX3ljaKBdCT
sxgujrc9QKoXtnHBsrrhe/G5YBPCIEmUvNxAc5J9nGWzJx1EFfG34H0R3FeSOYvLDHtUpRnxAYgg
Xv6Efsk+uTdit381dtad+hIHDIhcup0ChmeUgXgzQqp1jxV0pGvX73rbWlRgrbMlucup7JyYkVNN
sH7WmtU94pd5kKOlJ+2WL7lf7DrRVMDmta8EcuHYmUp7rnoELWW2/mj1KffBb/QQq9qJVI0EHsBC
kK9tq/VKIheOa2upm3QmzVt9gc2W6ejKYuHYOmKN27c00ZWy57t43r/kXYxl6ySxKrDq/GqHyUHn
DVgvcCfP2el7NBNFnyeb2cZKHKfHqp2ONJthLlbyocbKFPrsiHn0MFqpl3d3U3QTi+rNmyFDNQz0
Qtn8HL/I3TaM7F7uK3yEVL5dfaH0u0Att+/QdnQZU8eqrnEhA0wj3ViYcEVj3WKWiNzG04+pHke/
tZR9l0to57SeHdePSD7KIFaAdAGaoes/YltTz7+BCySxopRUTzFI1w7NiXQvpTZieY66Fo0D8QbM
ptdDhfnPE3NRRI6XNM0xGbajS/elmYmnlWUAgjpBsNpM8TUVfQJQfchAo34f7eNFqTHTh6H02tlP
051MiVvZswuuTMHtbZ5nJYi98CqtkKCUwzJBLdUW7FnjrsROtqU+X3+izc+klRBOTcxpYcxaUJMl
R5in864HuOlMZr9PsO+Rya4Tl8F1kcqmva1kcmpByGLXczs2u64cbtOxqEIM7/nWYN1Vcx4YRfmQ
dvGNrYy+POqBY2bP8rI8jU31sHRR4FRLHrR598EBuale108xKFAFV79pnqtfyKlSq9hN07JOQpnu
lelrM0YCAdtRYyWBy0gcwMoOkUTR2AyByBLkx8iPXtpA2pWh9UBuRX0mkdIyS13p0lyTqFx0PLNd
/7SqR92evVHT/Ll/ELwt05cL1706Fxec4Li1rIzQW6J+tMOGaKgMQDvGGoqMpfG2vim8koi+XEQy
ufCUNmYkZ+2bTCXECkKgYYHZ7wGA1NVuuyu8JhIkegL94JFVlxk70jqrITVx4kXF3dh2/vWLFBj/
2xfB6sHsSrGBOoMuvE6e2xrrtnnrjcqH60K2A/v5td7+vpLSt73dDgS+jM0fO2EaYBppcb8tHiPU
UgzvurjNcLCSxvmaIapjIODjneL4xSx6L8fIrgrQB9J9NJfucF2Y6InY31dHSwfwLk4mklOpHjw9
uaP9t+sCtl/IQJ8RFSYHxdT3AgixOxVjtPCc0gAEDZodtXYR3Ni2p/xLBt9ht0t9wOoJG02Ys4/p
eFSAv2IGavY6WiGY1k+FKQhub62iS/s9S+SiW6NYrVmPKJs1RnS3yO19Fk+TaxjDU9d2rxqdRleO
tcHNRmA6dY2/JArY7KS8cFWjOsZTtyuxEu/marfXTNuX8vJpiIsHjIgEZoN97cL8phn5jWYkp0TP
AVmbPZGe3teYcnXVFjX8mZ7mVDRoL3griwulutPYI+mg50v3KEUYRctLl/a6YGF1W7/Pd8frd07K
yKaooCg1UDgtcmPqr8koAeBEctwBqO/XFfBvrPcsj1PxDqi4Cc2hgXFF9/UAUmLjU9UbAe2mfZuN
bmQDkoi2+0wFuDYQrG6aUoR8IrpY9veVlWnSaNf5W3t/2ndL7HXS49wJ21fsea4pJRcsszGVhlJH
JtQF7aFTD/FRzwILIxKqbyTP0kEINL8xkaoCY/5P2+YJhtVSlyTghDTwvspxLHNgQAK3WnqQyq8m
GYI0f+26O5KKaJlECsQFzzIG2c9AgByoFs/W3Llyg5VRaZ8pYIKIf17XHtHLce7LBpd1W0hQnqm4
x7ekCWBEQ2APmyJ01WRkf4aBDtl75ZhnMiRFViS7WgNWSEYB39G5dSzCOt3MbVZiOO2Qi2qc61RB
8RQQk3k8HPFB5/bYILPkObh+aduiTEWVgXqtg4L+/YmqPOojiMKkuVyBWWoIMD3vxyNgx1PBNudm
+AJx8Z+SONseDR1jdjlT+foum1L011OB+xBJ4F7HRj0s01lKGBsYX+8y4LaI8GEvcZFZYW91Cu5p
uhmlUatHlivvzF3v0ZsSHHHkPg5SrwdeuveGNSXmJRIdjct25U6WaosiPaPGkHlyHN+nlnOjKMph
6ZHfoA+XAQolf1wM62TN5IAWQCDNdTCPE0B4mkHwltuOenUNnF0XRdyUlYIwzgZutRxEogyubfYX
9P7A2PjvITO5a+dsu9dHJelGhLsBQ98oAbJ5WwVI1LMv07cCbinIh7c/Z3RMz7NFNpCYcmkDcCHR
X5FRwWUF6ix5YDxQNkrGS0DUe9Ak+aIFhW3fchbIRXS5aUZ8OCJPGQlm5TTNdYabYXQE9s4e5iLw
rI7F2Xs05bYBXIdqJ8n0MGcN6plDbbpliY4x6fDVP1g59VIb38y/42jOx+PMfxmMfEzYB6hTo2Yy
tPpz0bd7Ipv3SQt+6+vCNrPM1Sk5T1DHhaZFbC1WQ1jNrc+ypXmGdlv31Nf6A6G5nynhdZF/YxLn
A3KeoSCN4TgAY9lp92CI+IN9ebCKIlbUVTf3DcFn6bZDOEvjHAKtF3uWkyrZEZL5fa27uqgqtBm6
V3fImThgc5yMRhR7DwCSiWyvL6qPmDofG0CzScpHwe0xc7qml5yB64NG6lZ/M3AN6JNv23QTKCnb
Y3I0iS+Qtpl+nc/GIwt0qZVKdYNUgeH2OR2gP2y/6g/aTvPsfXZM6g/XBQr0kcd9IdoUOUaKHRJV
l91pbFzbHkI6/nDGETv4IP3Ux1vglF0XypT8ypUanEPpKzN1VDbkQ+ToJAOdKCvpcWqFtfTNpzNU
x1ExagyfyD1dBTilJRoxCtNO9ufBSJ+qQb81MG1cZ/RmMrVTms9HxSy/gGwqyNNo+S3LO/8AvnbR
Sa0D7BtYO3vN6TuK66f5O5bXQrrDPpCotr5peYaps61+TGDymbS8WC124tsUwBcaoKyMOzvtPl9/
uU3TW4ngTI+QmNRaD2PIR6zoBMZ8GMipjx+yRrDxud2GXUni3q5QR9QC5rfG6Hrp458MTm/awFmU
zc3WK1ojp1OKQ0moLkxjBVir3k1M6VSAXay8N+1vdfLt+j1uT5SsZHJBXMkHu6ATZLK5un437IHO
tgcwoN/sBZJY3LwwtpUkztjycUz6BFDbOy0PZ6+OTyaazJJH3Xa+B2xT+w8gGDbHSJ2VTC6W07KO
0eXI2Aolm/Bn5IFWhBkH9ZmRCcz76TXRXRFU+6ZXWQnl4njSyzTNTBx0mqMDpoBtNfcpsNSu3+e2
kTkY2Aa0zCXGkJw4Tgqob1jA8kGzQlsWjcKKBHDROknSwoxnaEZr3Rtj6g7CRYhtIz4fgYvQUtKm
gOJB/CSafKsks28P9eTJbfYSzS0Y1yZgfV2/tG1rNk1LM1VMiWFhAEq6ql20miynaosKoax1gVqa
flPJ4VhhKLArQ7J0n6UJ4FpR+aRluV9LbS74AZuXupLPGQGZ2lyqWrwaBUrMSEJaiEanRRI4la+L
qjKVAt9Bc3FaVDQznTgQXOKmgq8OwX7C6hKLabSgeMgN/v+pUfguGxaZPIBzoPfPpkWEHxubIXQl
k/2mtczYAvmAjhD6G3sem55qJYvT/MLKotTWUNNrfUYxiX3dPJCQqGJ99hvr7kc/rl+o6D45O7A6
CdtaNgaWJv1blR7jMvZslPKuC1FFisGFzMIaZCMp8Wo96V8K0/DLiQTgsw7jQfdJRg/SUj9h7vk+
L/KHYVGDWFVv1Qogkbb2SZenlxrAinHR3A1G5OH/OC1ZerTk6mQPwLXuMEq7JKKPaHbTFzHDksHy
hlmLDQitRlIlNYIPYq8+1ic9mPapV9pAOpswpCanPsPtqfblb/Vhz4L59LdHBgpajxbpaPxIAUQ7
9ZprJaKhh80ngS8Cj9obwzH38BkAhGeLYHK0634wtMZy+n790dmbXt7fWQD35upUNmpZY2YmqoCo
14wHaSLyQ12D+9Wy4iYYjOmAtpMI+Ww77q4OxiVN1jhiS8DOf3UEh+/Dw9v676ocAQ4PQS4vuMs3
EP+Vg9BkaswzCu67GIUelX6W9OfrdykSwIWOKJP0QbXxWLX9tVcbV7WESw6bjseyZFY71RyABL13
coMOtMcoxrWxNL1rPcSHPaaq2CCslHpZ0O81IRr+pmNdyeScneSA+50wsEc2BNs+MJFj2B/ME/FE
DentGzwfj1N32V6cdrAwNVXrKqgEvrdC4p9NT7o6DKfvkZloSRGVrMM+vlFPqNnJwVzW7Ecneiu9
VKfkKL1c14ttH3U+FafryNXlljL0A9Dsfexi88ah6Y2TRb5t0P1/EsWvOfRmlUVjVmMou3yx1c63
gHQSWUdbWNkQ3CMPEGP2idqSFEqhOB1aSjZ2bUwvSoan6+dRN+8O9JrM+4G2lMfhaLHka2QmDuTs
1d2ATfd8b3xt7/vGjY8wr/ZU77Wd+Zl67V0Zzqd+bwbxPdmBpzXUBb9lUzlXP4X9feU/nFLqaqtY
MMVPopPZAjO7JPn36+fdLpmuhHAGnqOmMjgGxpWigoR17vholaK6Gjrx9DkqGs2dZ/pQyOldTtS9
M6TP1ohxnLwD1Pr1XyK6eM7q5aipe4ftidvT7dDdqPUNRTfAQYv0upwN+D10A1Yn5mxe0pJ2rEe8
MFtTNL1mV39F15coXn0yUEtqAaYPvlK/hrMRRYTtZB8juRiGszByx5tLMU1TWVL2BQPNesNrwAbS
P8Oz2daesyguOHSTlACJE7N9Vf3D6BJP7kW7HyIJ6nv9RDO0qzs2Ol9K0RN2uV6toRa9lkgG9+0w
FqpBaIPEt8CQKbicSlHC8zcGcL4n9gtWVtYD4LdUYnwbs65I9Qs3lC0cADdU3TNUkEzEFLxddV5p
AWdzZRlVRGcVjj9rX29gOFi1wNgV6YW8OZuucyWOs6xy0Gg3YmxvV1HAjs/WBJYT3d5pyyKa+N62
4fNdcqZVLdVojo4MjFKHfpr77CZt9Xtqgyt8NAS7Oey/usgjHdmyYckONve4uFpYckbMGneYtwAy
AvYZaQCP/aGVgMxvCPZjt812JYwLqIVE8khj2BwLNRbgdqeWO8UO1ugM2U8iyddjLFfbxdMg0z+q
1DpOmi4cs9i0hPNv4OFyQEzSg4wD8GLy0QHyltpjHULyMLH4a8KdrR+bQprezfRvJZRzIoo0VmT5
tXOqhO9aeAzXF01DkYcUPCsPmtMBTnEmI6xx0ZpDJ0+O28bNI/g9DxnogdHKF/XSt69VB9GGrGqK
frGgx7jJ6YztfzCxntKl3hWtCH5fJIKzP2OSiWNMOFMNlskOIMhEVETatHBMAvx5CM7uMrAV5Fo1
wxPLtWsQv2ofm0LUnxMdg7M4aV7SEewdSPXsXdODO6EWSdj2xatzcHaGVRhNUvIGI7lB8qL42PDD
zlvtKjtGcmeDxeKLkA1q02WdRfJLKqml9Y0VQST1F2CfkLCrvFjHXoHpMgZ1cmtlIBZLgkTgU7YV
/a8n48ESLGxFy3k8Ad21e+owMUJ6ckzL0W9QYZyTQZD0bL8d4PodEEA54Kd/H+TSvupIqyPnAYeI
0/20NREG2vZxzgLYD1hFUcMCTP4y4jsxjm9T5Iba8qC08UntFr81av96Cic6DRc/tdaJk4bV7S0J
i0vSeEcieRLc2PZyj3M+EWe1hZFHjSW/pYnQdZTcpjTMPWU3Y1G9vIWdmYDSiJEuxs+w6dFjO2mp
X31C90e0mLlt3uefwpn3mLRRIVlI5RaHwb7JbmGFGvmdasXqvJx5j1miDREGGnYgInBTBcRIRRdc
f7ct+0Y5Wzc0IPvoJrp/77Uka41RwocXS39RTZAxEVJ5v0ow/zCcbEVuSLQcNhtrY/WSu7rcmjIy
OqhuW3nheGozy77SyrGbaNKdpc65Oyg5aAtTIzTI/FTmzi0FyIbg2BvG8e5HcFerdk1jDGyFguV7
pN+fx1JmzZc+gnNp14RZ4PjgrhaI3nBv70RzN552wNGhOkqsbCKmM187TP3YN2O4BLb9hF7e6EOF
gd8GzhKBZJb9cwnaSjI4Wt6/dZnQwbIYlBXwUvIPVgjfc6BBk3+Q/dyPQ9H43dZn3Tt5XKoyAQPX
tFhziBVmGbJlcZBchqmOhh52qd9wbzB3NJ86wXzhVjqvyYqis2k89HD4LSq1HlQKX4HFW8AmAsVY
85f9G4qxtesfkqNaCcxoU51W8jjPlEVya7Rs5JuOjmsv6SEqPyz6gz3cj+Bgu/6MG67n3dk4+0kz
iy6twXp6CTDI6EEGpw+oX64L2bbS1Yk4AxmiCXR3+Ar767M4Opg3xvEfwXNt6uVKFmcRkjYtOrD8
0AvFyotdMNYGb2ix1Ad6qOKFeLbAEDYt8CyPH55XVaUG7AKwA6vevKNDFkREmt1iKGJXjkQ4oVtl
7vV7WZwV0EHBbqiDrwTWPFdz16kB1BUHbG96CfBBC+6SJIj9WOTiNj4U3sllt76K/zXW6E0DjhUu
Tq6/00MRMtg6qzyx/ZdBDn6HzACffat75VKaWeuyejBlFOr6597K3Vm4v8w04cKDrSSwNGR1Jvbh
aQwxSmMWTT/ZJAfzWu6WoKrrHRIoTfVtVh+yVLj7sDH1/e5gzCRXYsmoqIvl4IukUAuMjZL8Nu3y
UNHyH225oJGgSthysIx9D5h5gFp7LQb+XTSrvnTq0LqWrWtuVHVgKlo+6zUtXPBGo2doDcGYTH4R
EeCxTFj1sibizmT6WldS7sYlCpy2o3Sulqanrh0z38zK38A4fncyznFpzjgruYIkcTIKt7cnV2KL
9mC7+m/uhJ/2sU3idMqEie8LlPd5DxrD69KYb7rUEjSPMDUAMCN+wxWsq7UlMXT0qotuJtX6IimW
r6hkPxP1rlGae3y0fbsukineNZGcYsqdhck7xndjjkDdruBOBkBgCm5x2/Pb0CQU6/GP8yRjnBey
WsPz91jjkCbP1L8jBghCmUgI5zZIkzuZVWMXS7KrJnDIfIhizc2wWP5br3Q+DectllGPF7ODX6QF
cU0JqTwN6fx1GFS3B+EWXURLx38T084SuUcihYn5ogb1bLZaueIKyU7zSTwcue00ztI4p6ErKfC6
ZmwfWJPkF4oJYKXliNWBL/0C7jnmE6xWvikl86RrX69ro/CknFnHbAnRTqApv2C1GKzbcsdAiAHi
fLguazv1OR+TS0ecVpIUg8Cy5e4mrwtww87uBJbq2nw1almgM1t7A/BXZ2lcWkIAWKerGsp+rFPA
AEiK/q5J9iUmxKrUjVzjY3Y0qnCybkTDJSK74JKUbjSlHAix+Gxx0CQH7I8W9KYIgXU7vv11PH4E
UwaemDFQGF/fRb5agYBSqyTHi+dsX+kNCE3r42STxSPU/Hn9GbcQj9Y3+6ZSqxinaQAHGSlrjTfF
oy7Pii9lg+VikRH833FfPjd19BUs94Fqqw+0zlDeVZt9oSv3ShUdJKW4TR3UXuWsfK2U6bOj9SdL
q35GCMf3zmJ8oBLRdtd/M7PXS6d7vi3OVdkgtlSyGFouZaUXw2eI02DRg3BOqlTTJGoVuAyHQbrl
zk5ycsyygFN5/iQ5GHspG0w843MVVIcjYBKSOAk1A9DNg+qBDsLxdOlmkIB+PE5YnIzD/3YBnEOT
+mTRzQwX4OSYP1IWPzUEk63bofR8xZwTA+jcUs0zJMh6C6ZAeqvHVRDrU2BGBBXvFBMvjVV/vH6s
v0mZz1I596XZlTPrKcN/DdtDQQDiYvvg8f1VVseQQ+4DVgHE3AJXtv3ZCKZZMOwoGoAQORuP00TR
KMO/7+IpcBTVdTQSDOYeG8MeaHR1kA/LtbGTm72dJXs1FTzntts+y+c/TAgIzo3kPbfGP8VEZld4
YTsrUVwuoaZZXcRs8bUCG7VjAY+2/2KYry0d/+uhOCtt26qLMXHBNoCi41D7WFnEsA92NPWb5Gj0
orrq9sEMBeOutoUZTi4ejehZSypKZ7sOs9624lYAyxwjrMCKvM/fvNZZEheLJAn73VaEnG8Ko924
W/Ym9RZMN1YARcszT2AT7JouH+wsjdPNpsyHQZ9giQNq4s2RYZt20x0NNK/CdNsiAqBVN+O6+pc8
nSsWkULSF6A4YUPv0dwZYQUyiMQ3fStDqDWfSZiEbFVv+mM8mOjJxr7mqrv07qP6VN+KqEM2Q+/q
p3C6msxGbUoFKy47KGYDCn0K+kiUHW56upUQTk2jKenNmY1Kj8p+wbyBScNkArvAfVYtgAnI9v/t
PXUusliLtsxj9H9mDxSz3WUf4fscDG8MqVEgbTNSrg7HBQoimWOcpTCKRotCYDv4ti0ouW3hA2gg
VQPADbIghpkI/V3lD3FLgLZZIjMDSd7ekvLvg+kkQAOoHhpDPcXgP1ZiQELPCfUw1fY1KruDBme6
d3rnENXU7+dsCvRWeiw6xfQs2r3GXf2Hogy7MYlDqcsfpSL5AfLfV72Z8XU9yXeAkEfrLmtP+UwB
5VXrmYfRmH/fFXp3LuZvVucCUIQ+6AbwNrREcqc5c9vsh9bkrk1/1IvgErer8atL5JyXkS/2qAHl
6m0VYfEV10z2Seh4c6j6RMMugiTyzkzNLt3K+dk4J0YbqhmxCe9M2qOjxyEa626spS6QtX1AC4EO
5ihrt7b1SVJuOtD1WWbjX7eEzRRrdWbOsWnlmPWTw6aMkkcABrjmoB7N8USpswO5id/qp8L+eV3k
tjn8dWg+zcZC1VAuBCLbpQklU/aU7Md1Cdsvqaky2KM0Q9P5hfDCgf/sZx1AdDdLyJCUjafhq/ya
H7D2t8sjv3cFAjfjw0ogZ+K06nojz3AmNjTj0GfG3TM+MLLdvD/Uu7YSaA7T+wvFWcnj7B0VrArY
pPgeok3vD3bsjXbvxs73LhEI2uASRllxJYn9kpUFSpOqtFMMFWVYNEAkCwxYvqujUTIfAJrvkm+i
buZ2aF+J5OwQteExUnq8HgUpoeZn4WwFXTgEzDcDler604lukjPBLlFIPXaowZVq/TMZu+9ThF10
I8kTtwZr83VhwqNx5pbMcjmYBH76F2fEn6WB5VaM+L4ZtzUbRUrThg/lNxpLai2l2kSsHlwHTezs
UCT7pIwvghNtZipnMbw1K3WvKI3ylhm1h0q9V9w4YC3MKUAvr3tlOwARsIlDx7cdQVbGnubSCP46
4dtlr1RzKJpankxcZhznvjJMboZhJCdVvV66NyXTM+qn64fddJars3JZijHVsj6BvRvAeVBLQ3VH
1fKMpdq3yRKMlOyMBB1cq/0dH70SyyUrtjMh3ua4YjuLbmuIMfssKMddat3UzQ9HnXepEFx6MzKt
ZHIODUNb6gB29F990oK1aFmflAZLMJV79Ct9R9Bu3/78W0nkXJpVLwvYDSHRvLV3bHnaCJI7hmRd
e5LQYYtUh/Nqlp5GbdJDdRa6nwria8OdLmGamXxOC901fwNyBU70rKmcR5MTXW0LHcPaBWAmAGnp
SuOTQQTOhT3JNXPgPJlMVLNAy7/Z5dT6WMr6B6URxblNEeBDZnAS4A7SuTcarWyglQxnKdtonAMy
UrwfsBlJVyK4lymnrtQ01ALevusoqkrYao8GT9ux0F2CLkBgXKIjcU9TtVNmNqwHU1n5y0SGgwwy
1OtuY1uEo2DU6G3Wg7s1WjaLpY7wxIucu5mV7xOJ/AbSB4Y+TdkCpA82sfjl/LyaZC0ZpGbXt656
jPfdLvHJycJiSv6ioNsoGtdiz3ChbCt5nCusR2Oce1YrndErxmydu4C+ktqDZy6i9tWm112J4tyf
hheiueZgXgIt3G6X78ZQB336b32lGaiSWoaKd1I586F9SZp+wom0anSXCEVtUSdzUw9MIO9ougMc
an53iMbRVOotm4uokoNUHpNcxMu3na2tRHDWY6dtFecxPtZZk8X+CB7JIPKbEmEYAy4nNsKfOYKg
uLW1CGdwPhZnQcmINquWo1YRfRn8X5qnH5IwvtXBiUg/YXqK7fdgBtorbxjcJGD01XBC3USQDoiu
l3tAWRrjgc4zttcr203tg+2Ihu83lX51Ui57mysgoyoNWuxyGw7LE/vEnuLnRvp83V9sh8KzHH4r
ogcZ/DSw5hybj7Lp7Pa7chffsBl8Pe+BnSmq8Qiujl8myiTNtihroCbmEpIhPUko9Fw/1KYVr87E
OQwMBdG5w5fKToUVk3DA1pC0U/e/MRq4VkZ+sFPWYy1bDIjJy7uufMrJYyRaeWV6dOH6Vidhl7lK
O/MEHPFZhdex9c9L0T4Y+a1O90tOfbt5SmZlf/3iRG/DRY9hBIZqqkCtDT33u+Y+lYWot+zur52I
8xpZHY2YUsTzs288sGwwJ9v5tPR1TOHFYS3CLWA/+Zo8zmN05ax2vYpu1ziau3KwW7fMrZOiJ99/
5+pMzXJQAkBk5CIHQKDKarHYsN+UHVqiuHQ2RIGX/dZ3Z1EwSomJSpVBhmMkldNrq8il1iLaHHbB
HLCPVQkQ+wC9wy2Go68E8j6nbu+RnShxuTAoTjB3OEVTwX0cmyhOTekeeG6mV9nt6DY6qmRlDXKh
obrJo/jnEI1CADlW8708tK6YDMXcxPI3/r4yAQBByHaq6nMYO+XoESnbm3FxKCMn7Kvop1aw8SNT
K1zTbuZwkGyAiNJeuMK8fQPnX8E5fDtqUszJGXM4etSnN/XL/MdyIGHmK+RgHuqAAVEqeYAJvTyU
DpLgg+XCLtn9q2h0sGTYvGAy6gDajhEKaw51zUbZbG8Cd+xfqi8ngTPLyRxNPU2dGfUP3LJEyhuy
ND//mwzuJQkB4i/RcApFNY9TOYZj+3Jdwtta94WyaIqJkSBFUS/IXvqs1rTOiOZwuW9mzEzuqtkd
g+zVOKVBvpPvUeDvvei5clzntrhbPpZhL3ChlwGV3eTqJ3BGKi0YCUsr/IS5+EkHw53VQ9N9Msyv
NHktaRdkURcQi4Z9dOjMx+vn/xvhIECVVQMD12/FypWxzKRsI2W0IRwIN2x9e9jDQ9x0B2Bg34q8
glAaU9uVtKIuc3ykQRozCvB+eM3tsEfqdcj288k6CM52EQvZxeoKAHww6As6WS44kTaijdbgYqNb
1Uu8IsRQHjl0w631ZNzp7hBEbgGu9Hl5GqZd+a8zvjfp2MPHFw8Y8/hRs9GKNXuUcdZyKNx4eoQT
Epigsn3AswjuOp0p6sq2xwFb37pnxK72zoKHKT0DvHxxEH+wvOpg78VNo8saNnc47mprQyN6lkGy
XkNvFh9jDc8RlttmzZP91kuF+bNQIudvlrZR09phqqPXvjFl+6RtHxaU7QC3sgMw74HO2gOW3zyt
0npfksn3RO6RjtbS7rfU6nzrnFeqAcJvGsxe8Z30nOKjT/K612rYU9nVIt8JaNDemXu98yTAKd+Z
nWCX8m9e3bZVhvqB1XfOX3RFp+VylSxhE+R3VuoqPsFj66+DZzwqqGgCZHtPAvUk+SKVvkiN3l79
LJmL6p1DR7sz4iVUFsVPZBAOzjI9ORERJn0iSZxmNwkKH7ONM1IQTs5Y/M78aHTzY44W84ghZdhr
4iYfrr8s+08vYoF+Ph6n1HOrGFJvSUhapO5xmoyHko6CjGw73qxkcGpMJaNTQYe74FjgIUVjfAmT
B2Y/WZjelh8kbwzj0qvvQNBzS25FHHl/Y0XnI3K6a6CdRyIJLzgf24PpjT+GBRP1ujsFsVfKvuSD
7uj6pW77/NWJ+UQIEASYFMOttp+j2xYpkBSoB/KTjfCnoWhEVWUqeO0NWVq2ijA6TcHCk0NxrOfB
Z801+tXxlMcf3Y/oNUXBabxpH50jW/6yA6BkH6Tv08P1A7MrvPgFoI4GzQtIxS9gbWVaGFbEzjuo
xJOX/tQWp0iqXNuqPF3kDDZVdiWM8wWWPM3pQHHcahkDcz4VkqgH+5YuXzsPZ/QYXUumlolgGjsl
N8TPfJRPwNSVvyq3WuMOAOiGx+9Ool7bphNYHY5zAguA8LoKBIPh3Kggtu/ArtoBAlqvRZXjy84X
c2wrSZzly5irjiYNkvQdMHtvK+DKjqFzHG7jf1/c50RxDiAnvWZTdp3ABM/ddEkC26yerFzfq1l9
oyRWjWolGBOuK+XlgiQnljN8qYiVfGEn1LB3T6LhD5Ipd0Vdh1Y1vBRq9BDny3Mu93ek6X5SbT4a
UfYpBVutazd1ACYLv8nm0PgfaVfWHDeuc3+RqihR66u2Vm92YjuOkxeVk0m077t+/Xfo3InbtG4z
X+48TE1NZhoiCYAACJxjZQe6oEdZrTx5NO/iJvkyxvRjWKs+2OExqVeVX65/+WaMc3E0nPtIaj3v
ohQfXpB9P44uTZVd13RuhJC8luG1EJ9fl/i+x5DbK86HGNlQyqMCkZpsszHj6lB80oJi14DkBGjO
AR7zgD/lXpfKfvS9mWHSko22a+8wXlurlY1yxcVQquOXRFL3oUEBV9aj5q9UAQD+oYotah+g2r0u
+H3j9Mtyf0vmH0nXXqp7mqarn550IAMhnpse6UtJFMBH8FsDmF0YYo4omtj21Xio+c+S+SdSk0zF
FBU5nFc07eiSrrbak2BOVaAvoVKv2Hh2q/yVdP4wycRehwzXlN7uh6F0gJVy0Ap1j4kfR0vlQxwP
irfoy4dB02+6WjvpZh+0WZyCoIqYgrN62ZJ3h2UopoEJbQOYvJw1yYZKkj7EYRUYHhxmTxuOc6v7
MilcKartssztpVm8UJefrh/Wpr+/EMxZwxLWVWbFLHzodZ8SgFziVfm6iO0Y4UIGp/6N1Q2tEkMf
9HO9r/31iCK9a3xs9q0Te4YrGpAUyeNha+dIhU13GWI9IIghFEJSWLCY2rV2uSeBFEVwepvXyuv6
eAzPQpvAfWjAvF8qQaDPhssdp0Cwi5v2fCGFu5nnTkqsvMCqFhQuqc9uzaSxE92p8Wz8ow2U+9Fj
BbgQeizZ5s36RfABTMAVHTW5exvTRrrWNFAVNuhaf1jOkTfaIwC/yYOYFXk7yrtYLlPci7hLq5Ol
AbD9r8ASVYRjcprcZ8C0ebkjAshlV+S1lXG3dV8rVaJKUFAzVPazJXuFciJd5oBzUhDLiQ6Ru6wN
JZs0pWeucc/YshPgCeg+OYreBbZjrIvd4/wJqZNEJhnOCgOZTnJXog6TuuqX2tNvy2eWUEsuJgzP
jSAbec+qx1w/aoSyhtIPvBa3k2aTWuMKbj2sLwrSp8RwJnQPnzVUJ8GdXdrY2ns4f7Q2qYVd7kRx
1/vJEk4+t78gWwR2ARruUA8ijuZL32u/+qGntnYDTGeAo+wWrH05lofoPkQl1x6CcidCFfwvzvx1
E7jNt5a8lKmBj8hP5iE7oGf0JO1Qw3BFRdn/YiSvkjjvPUZjQiK2XLBr+uBE9UNXvvv1YDwEoqmk
7TDm4nA5P55Xs0aVHofbecVN+QUTpKlrOY3be7KjOdX9EiOMEe4mW8N74/y9Rh75FLwlaVmqcAQo
CudO/GHq7OKudFmrqnZOH1ELU9CxOn7qv4pjKNFR8o0GcV2kYdRAOPN5SZB9BIY8+O2z29C77l2Z
TlxbJefdzTWiSsjc3bB8VfvbxHqi5kNrlm4/PlyXJFIajfPjsiGRNGM22j/NrmR3QOGIfjCEhPio
BH9XjH5VGo3340phJnmImAyEAuCYnIMedwbG2kCwIW502nbkr7rCuZ9lzbIlWyCsMG7W3ti3lbFT
AFgayyKc+m1H/iqJdzSTqZarDMsjB7BzBm2g7RSXBKKn6u1YGi4VvOSqhoF37rCWQjGShGBFcWJX
j/2+vweDwYSXhOjUJLaKDv4pc8jR+CKs7Gzv5atk7uCSVUcZnB0cww4p3fUo3SSZbXjrYToVfnvA
82wQPep3Au1kR/TeEF7Fckc4Kxk6OEeIZUzWTDtxgYB6loWMBHa+Nnaa2eVZmDu8G6FF46gCQl08
8JmGCih2fNdFvFGvKRL2BkHcApao1Z3ulK9uCQwRstoMpwbNAhpeOCMnedI+1cLnzS2jhHgDEGQE
fFs6379az0pPGwV1NDUDmpB+sI6xP9rJgPBKcRNfFLJuFSgu5fE5WiFFmDQ0IK87lPvpJjmsd8U+
cth8jVDWhia9kcXN1ExKPCeriq01z+loq+UusZzMq866iz43vIPtpsLXK7sHSaooIHjfIvRyrL/3
9WXfL461WRNmWJA9+hg+6x8Y4wJLBbrEju8Y3Ocf3Fgb78Vv1svZLFjDrdpie9v7OoDlUGxeg/JY
7C3J63fCRymmmJzBvJHGKe5cVfIir5CmnHVgzDk6AD8KVGAlAPTZwDs6/4H2bKQCb2RyRoo2eT0D
bjKKou1hxLub0qEP2vLa9Yyk7hB7Qje4EQS8Eci5W4J+h7YNIXBCkx/Qo+SH/CnfE481XbHiWhQG
jOweCD9iqJGtIOCNcC6ekymqVj2rcQ+wFe20BvINPWBfxZayua/obDRMgpKNxZcBrFWlUglj8SXZ
Hk+sqzFx5oN5u3osfBQa5qbqXIjjwkcpiWpaViwbSWyQMZsv6Tl62XZr6JGn1UtxSYsaDzedwYVM
LohUOstYJBUyVw3DkpV6SK17DD75ChWW3QS7ydcBOhOgnF2J3UToATIxv9v1wfA0VfaCvrzEF4Vw
GzeXqVCVAAqKmBblcx8jLMrc0rAy4NrXTi3pT+1InmNKBe9126f2KoezhUavtdJgz3V9OHwY5/Sw
JM+CS3h7515FcBofpbokJyxNHRtcgoa/BsqXQkagr/okyB1RVryVWWDrDJV1igJ3m49yRjBAr2uK
S9+Q7e5RUoD9WJ0tvDk3qlM8tI8MaE/8+ri9ka9SOc85FhIgMypInVH+bbQboMq6go1krv6dc75Y
GOcoY2nQkx54U8xvMcSpKHWyg+kCkgyj3W6SO0TY4r1tYK+r4tQjBmPfarZYVazk7RF9IGcrGh/U
MvnQpjQVTCyKtpBTlAYzkGWUsPzICiwgcWihCPl20/Nf7CDno8p1SAHGWGE5so4Rz/YuMY4VvZeq
4pQMmKj7ef3Eto34dfc497SO+pT0mI30zSIJpsgna7YrF8GubUclr4viuSHyrokK2YQUlj0k+ZFN
WMtfid/K+xItiKbTLbaQ+VxkZQoXh2EMsTMNZmUMI69GSQhERzIuTx0v4MSdP+VnbbJFgfVWKcpU
0C0I1HUkMRqfbkpmmUr5AKlWwALr8FHJvd7VD7/qhxlwfnFx16xrTRg1bAZiF6I5A0e80MXlBNHs
4qan9Sjf6LbssJBIuMxNxbmQxVm6Hk3pmEUvxZFJOfjEk4EU870t4MRYIzPm6/4yabiQyZl6VDVJ
oy1QI7hpYFK71gucHQjRrZ0ZZL6wqrhp7RfyOGtPIjlK8xZrnBzDXt3YMSO0vicOMfdAJsWjbeSm
4/66QbLffOdBL2Ry9k+lqgpLDTILanhhM/lt+tQQv+tku50S77qw7UNknV1QWfQ7chaihAucGTCv
/T7Njq0aWFW6J8KxyM3bVXuVwv78IidJ4om2gG2DSzsBh/23Wra2HoizEdGSuGRELsaGRgT+00pM
e8Arax6jIVBQ1t52aBdL4iwtT8HVNGgvddfRxUy5AoplBpQ0TIAARL35gHeJenf9sLaKzTim133k
TC4ezdgqqhqqkR4MG69jj/onljtPu9TXXRUo/olTlbcoNh3ExrBtC6/COdsLtbHCjBv2FW/bmH7O
pm/zJAI6EMng7K3WywzEJ6yQjObxeQbslGwL9lCki5x5rYUsS70EEVJQ7rNgDQyP7l5gYQHvLqrl
inSRu1xH4As3ywRhnZV8zyYUsNox8aJqvr++KoEcHtV7Mao5MTGH5odVe78kJRDeNKBelpkAQ2Hz
fIBAgZZwTLspJreeJhxWGeQpLJd5JOqd3n6+vg6mQ+983+vv85MxOQmt1UjY7zfIAunnRdFRj0Lp
tBOZ0maceiGJc3wgGET9ib64JNZ9mUq7HG1Vv4ZwOgPkAqLcU7B1FucDJzD2VX2OpWVaZefTKTMF
MZZo7zi/Z0QW2CdGOId5ztCHpgznch5u2qlp7NhIRC+I2/U7HVwUhoE2Cl3jTHVAByegcjuk0njG
d8KE6DaAl08Z2KzsJpnckBY/U7V1McW9l2iyHyL9xpRFs5ebwfLFV3DWbFRDYsl1C8WPtWOYT4c4
dfJB3zfY6DLW7GnQBNczU/F3Kmqgb9QyFFSneYTtlaDfexrx88qu3aOdcvdrdFUUym1a9IUYbmEF
2mNzUkPMtH7Sk11GP+SRwJi3RWiYbEEHCd4wOROoQmswchNOoy8Bsa6D6HY4NYOII0UkhdP7pIv7
LJuhlqSpnFn91A6Dk8fCHkmmbu+P5XUxnPZn+lhqS8nEfOxPDWZV98kxw3AkbmQXkyr5TRws+8KX
hGwzm3aNmdJ/d5H9+UVsk1tGR6cSByVjOgdNH06m/9U5mbop67ppYsTirYRh0lsto7C0Pj6my/cl
u6uHL9f97lZzG+oQv2XwF0gfrnpkZrAj9uyX3WWgZb0ZnrMblJCj1SbPuRvuVbSwaPmhftYMV3Pa
H+XHqUQX6FFYwt68oi8+hlNMWS4T/IWPYQUEdGYfpDt8jyt9VNx6Z4qoHLZfBi7EcRo6r2NcTGzt
vYvGrZvSZzZd3kQoVYjGqreN4XWbOS2tlXQaygUmt2qSY5lfCx2QJ2lvXz9NkRROJUGG1/ZRD4Xp
xrtQvQGLHLj+7q7L2M5yL3aNfcSF3odoG0MHCfMeeIknXuzQY5YBCvUXnlJ8gzEGKMfwTRZNF27f
PBeSuUAUQ/IDHuVxXvSWLDZzwgXi3iIGxyCax4Tv8aLd5C66sCZFmivwLLR+mjMMJKgnOTOc69v5
kmi991+vmsH5+3nGcH0/YjvzwVEOxU0SqM80mD/jBcWenQVvYuYxDmZv/ckw6cRNtdtu7FU+52Ty
LEIjtgH5ZX6aoJHmEAuWKDo3HvTOnNHSTQ2oJUHn/OoWhxQEI6ydankQjzwLTk3lfMhEmyY3QbPq
hxNwP4rFWePB10YRIKJIDOc7TOBcyRJzVUuxC+ezFX4wdUFcJxLB+YyM9G0chziZLLwBIaE9DAc9
Evh/4dlwLsOszWVZK6zDBA7Hnh7Ho+6a99FDfIdcVjiPvtWweHnd8C8HDVXDtFexJuO+w2gXg304
A2pnlwJHWfuDwphAu1XeZeTVgEog5KEn206JZGvL03UD3i4ImAgJDYAkIyLl3MRQrVZeR9BuRnQ/
Pgwf2bNrtF+h35oj/5gCEdHCe+pO9tJ7IZFzGaoy6kViQSK7s8njeD/g1aDaN59CF4Aqh2GvzWg3
pfsSG8qeCX/+xIDBrrkVO4/t8zQ11DoBCa+a/JxgBUr1ZTQHtnhGHhQ7gNdn1RADrUOpl9yKmmw2
beJCHneeqqrk5oxk1Ndi4IOmH/LsPo0qgeH9lyM1LdPSLGCkUU7KUDZNYaXY4N5FJ4+TeOg9zcBC
Lu3G8wTWo+GzqF7AvOy7WwA4Qv9K5JRI1xdNAfAy1mV2fl1qrjVNdkVKp5VTp1FbO1Jmm9BAoLvM
S10Ty2mS0YVq30gQm+7Lh2FX7dDCftAOrMQZe8KGl01jxGi1ommY7cF4+dvIQRkLudbQNYmuOtmP
sa01seN7vPti8i5yslvpg3h4QyST89PSuvQJOASYgs5s2NIxJ6f9HKOBEGn/Z4zGAVvb1gGARR1Q
3aqo7NaRY32xqD2XontwU3kv1s85dL1SrTGXJma3xCk/sPYFGqRu5qw3s8NI2NDvg2bR62e8NSpg
KhdSOQ+fFL21Th2kVh6L1zIvUW3ly2zTz0Nmg+LrB9Ps2UuPANvO3OGooTO+sJujEBRTdBRsey4C
x8Xo4341cfwMZV5BO8P8TbtpvdkDTIQbe823RqTeIomcHZsyZrwygqUzhCHtlN4awRyYDyM22/RD
Yi/BX83svdluzpKNVAdm6wCZrKtLf5zO2Y6FOuNNd2u5woxpe4WaiYIW0DBAefd2TxtDjYsFFAi+
rqg2YNP9bplsWoa3kzRodpyiRFwlX0pZU105WV2D9KudW8tuVPUbaZZF0QTT4Hf+BOzp//kcHmpb
XnpzkjL4k/jE5hHWHkaOVPzAhn/w8CV+GBKsn6cBapveMmu2/jQfT+sMZuNWvrtuQCIRnAcpZ2Tg
VsjSgFBy0kp2wB4jUlTRvnGeAb+czC2LJuMTazKSlZd9o+cVnhGcieJ92877QZDE2g9lE3M4bxVn
miYzUor+lzGuezb5Xjzt28HOn2bMbakew3AYjB3reO4dLTtGbva5BZ+Z8XB9e5kNvleZ1w/hrqAx
XKxEHfEhRdcD18Q40jU/albjN9QUtJOIRHHGolv5VFolgociB/RS3NljcjeDXGjGs8b1RW0/QL9u
L5/yFHNu5vkKUXmz/zWbE+fg1aic0f5PA9cfvQOzU7uymXzygwGnbu5b6FHWov9QohaoLqI4t+si
v6Eh/aymi2Clgj1VOeuI4OtCZFhIH+uPChCkNR1Mh23rZsJyzfbt+VtReGjvtQBByTLDt8zZF4M+
hUgiU9EjkUgG8wUXV5QKlu950iADgPeFO/T0HhgZi9PXo6C0tx04XygIdxnqC7x291JFp3cLYufk
yJ4hmvxudkx7AYSIqK4slMhdhsWYzp2Z4vr95WPASsl88y8fA7UQ+xiRanAupgtB8KXIsGyqzy7g
BN0Js33S3PoaLfzr9iY6N86J0L4w0UmNtRXqU6il+0FH48eU/Y9SOP8BSG8TLfawLhXzPRMFss1z
qYi4wzbPCbi+mI1UTU03eMj3Jk2lrFiYDjK1CPISEYSauGzWJV4cxp6p/P/pr5FRXsrkdKMhc59N
7N5WdwtIK7wVZJJGvssxqU6debcE6by7fmKbOdalSE47jG4EKCdLYlkzbwp8Sagjg1PogKmFZt4W
U7N/8xJ3KZLTEoVIVVlMEDmSzybxp+XH9TVtRQqXv8/pR5cjviU9FL6yiN9IpT/rou6DrUDhQgTf
zC4X0tjXOpYg907nmYcqskGy6ve2hqEzf/3bDuhLkVzWZk6LkZTMJ7JxgeiYHHR3PkxAQP+TRsXN
i/NSGnefVLQiUadgD7VplAFXL++iMvwoDZafNNZT1RcHokf7ZkFTzFTolm2kteQTRc0cyejOawRs
sDwSzfoxofy1evlRXHjWmaHW9jM+ytD3Vpg+0Tnc9eCwNprAsr7GeebGaCO1m5J4VPpOelF4uDWx
cSmfu5YqKZdaxcQRsNaF5LgezRM9hMc/6O0S6Rd3LWnLOA5hwlTYG10GHjNbuJbWHcH4TTT5pSPq
JtusfwPZETAI6gtIK7e3cUbzNGaue9nhdcSVH8rvygEcZCVIk1lunC/Ojt2JkdMYO3Hn3NYcJfDL
KFHRzPzy7Pr2yo8WPVzzaWGuj/q135zXGF33gLzCHJCOYo9rMLw5UDcwChFHAqSAJ57J2XxUufgK
3q7LNW3kVcNXsNKIyjrqPmW7xANcBLJHNnOoA7znc3wW1RK33fDr8nkgAUWioRVTCB59cze72qlB
g2YCxp3knxTFkNLJnetOcrPizCDb0D2ABFzmO/9Va20aAA2yLkk2j9M4IMA5sYmccSdW6K3A4FIY
5/JJMcTy3BIEPeFXNf4eWXZZz//riji/TwezNJbiZUXqITuyqQnWfNna4078KvVfTuz3/vG9/k1n
RkRjJxY9S7fgMP0xfm6/pT/LR9UvD2A3oJgB/udvzgwTYxZVwOJJeYTjdJWnTmfPlzmGnUfJMff0
zMqh6L0EZPyYutflbZ7ahTguHMG7OpGXmKUxTfoF7yxO28gBWR6vS2G/8s6rX0jhIpC4inu9IZAS
KfpebRdvGLw+2UUirmLRajgdTApaN1mFzatX6ibrLlxntDx/ub6YzcdspPG/j4hTwpVGnZRr7Igs
Wz8YQeShrlijsNf/QWjPtubd1qkACQX4OQjB+E7nVsqTYSFw2mZWOU2SA2VkV5BpP7S3NBSFbdsR
8YU07vrrJaMBHsP/kLls29iFRO4anNa6lGMWyYXG4MnDx2QtbJk+J4S6Rn3flr4xfQ6noEKaMcWm
k9eY5LgXHOim2lx8A2cEREb7R4VWK1ZCYNgGks1GKnAljHZc/HkruehoOauY42W2Gg0J/dBnhjub
5Hth0DtltBYbyY8fjsr++kK310ktXQNFoCG/60RuVvT+hQhu4q6xy8ErZkQdmiBwFgnhwspxaeak
Z600SXrf695YfZapf30dWwPMJlVfF8JFMgTMLGPTzhNkRHsUEoKsLQM5Tf0x/yRLndMnS6BDg0i9
J6Arr6eDEt2GYIWWavBQgf3y+vdsLxlwOmD21jSVb9lcmnBE1FPOvqR+l5rR7mnpDiIfyrzKe0fw
Wwjft6kafYoWKVS7iyUYCrR8qBUGeRvyOCgYadK7j8tIbwdqCSp5IrFcTmLIRSkBIYj6VaJjdPgG
+b9NpB7B2Q9VWexseA7NL//TdvJtnGmTdNGSYaVKS2Ib0Kg1oCvVedHt63K27e91RzktUgGra6wa
5ERFZA9IddLTXD7Ugy8BoPO6qP/iWF9lcY51lRM9nyY4VvXMys6dcVESUv6k7MyuumvqwnT2or7W
KHQcATmFQLs/x1UYaO2nVP1A5PPQ7YglCswEFmBxHhSP6EuTWCky/eqoYhiy0yPQCImSw83kTH3d
RM5hgqG8LzB7gHgW1PMmOr2lRXUIuLTm8HOzZGcSflpT1e11EdX35rQu1UBuTV9u/Zca/8VuhpY6
llFoTeir6ffTuQ/+hbYQ1Q43N/JCELeR/TgAX20siW9ZZyOTXWP6RMpeoI0iIdw+ytKyxu2Il9pK
T26lSA1yY7Qt6W9uG525RKJidpXvfbWKFU/Q6gozXmZnmp/XJHOp+vG6YW0uRVc1lt8AoZ5v3MxV
s27kMCIIjzDoAhS4Jvo6Vn9XtXsVw/duxngRzEsWIfynateAUkcP/V9VOzP4g6odO+h39nshkfO7
Y0rNRbFwRt1A7SH7Jy6BxJXiATkV2e52mqibBIUBE3VQvq2mi9t+kZhvYtACauf/Cy2gdX6/E9ch
tjPwC3lclC5XJl01eZ0Y5M8zyW3VkWNbtnPTRpcC61GQHQWQA73dz3bki7rqtzf2dbXswrsw5XLt
GsN6uV1W4nbth64hDu3vdDQnXFfNTQ/8e5kGYd7sQtCYgB61H5A9pk1c2EXcPWTJchjM5Ruofyr8
C0nxNWUVPVRvl3ku5HKak8rLPHdhNGN7re+SDTIK8nN5BIRnhajkHPu11+dgmpc7vHe6C/BWnPFr
uaMC69/OkoCRgcwFL+LvcM2HkcjZrDKtasAscDFFmAd/N/kBuIbfwji3Ka1FScIRxYcRTOptnTvS
KOpUYtv2ziAvRHBOc2rneMxVHOf/f+5z06ldiOIMpBy1OMcxolBX/lOV93Vn2J1oOmdbBhCPgSqA
8+GB3wklC0JVSn1p/lEonZuoyQEcwonACFhc837XXsVwcU9RG3O4NqyEIukBwnY30R+vm9mmPRuv
EthCL8xMLzEkmKk4ei3J3dYYbHlVbash6DYSqYBoMZyWyWWM2R9gL+C9iDWr4TnAXUOnS13LOjag
ayyBaa5iyOP6AjfDVMOkimrJDK+Zs+e+mUoM4MCQIiMzPEvr93JTqk5bpP9MeuVGayUID7bgv8GC
/CpRebulU1ovdaE2s291OgYESZ47lhR/HqsWE+WyxfIAskNecMzU2Q11xSE90FP04SnGTGFfSUdU
sb4mETlQq/fCXHYz5Ec2rSXBzmyeBxsA103NQGmEM0kN5L8ED3h4p15AzJxmPnhsBBQlm9p1IYIz
RV2Ll0brcA2TVv6Zd+GOJqbTVF3rgKnOu37Q2/tuAazJNMlLDPh236OykcIwpqw0vXgVcVTVxmBt
5vXgof4ufat2ussGX+eb2nDoJ/rc1icR8s+mW7j4BM5eMXMfZXmuQNmyGIy4wNYFjG3f97fXl7p5
N16I4Yw2yyUS5TPENBbZtXjV6c12N8oAUjSrO0kxdgC2F2j1prJciOSMF4AZkVIC1AjJQ2wX0aEx
qUAdt8sSQCMA0RPmvN+Bqqs5Wg4VHec3oYu09Ax/ipz12NvA2U3s5CF+RmDjyiqDdf+rxb1K5izW
JK3SDikkx43qw1uAsO7p+oltR4kXi6NvlTMx5cxqZ4j4FwA33LfBDNS93Ct3lSDV2z6s1/Vwalhj
GistJOgHiPFc0qEy2FqBYEFbOsiwkQ1UcsErw6cOyCYHdBnAe6ho3xuc+tSHtu505/BD+bk/qI2r
40Ue+HuxjRksMVDMlqVdiOdTikLKJDonEI/6u22E1CNp6ul9J1BKFs7yFzDItTR081CK/JXzkfOg
anU0YCdp2dhUL+16TI9l9pS0GL4yD3obH1a9EOztlte0iKGiTx1DnMjL3upKDv6GupKgK6DddcEU
izJqHNRZeU8mUR/Rpl5aJqYBgHSHGjm/wGxp5yU2TagK+E6p3znrN+PT6jzrwXQUcvpuVSAuhTGd
ugg2tBihEoZ18cAQj36d4800V4KpU31MFjpGj6njPvXW9J+6fBZoK9uyd+eII8Tkg6KbOr+lBUiq
i7WT2Ovh5DFU1ra3f6GsAF3+Fqi7giPcrFhZFwI5ExzqwjKnCQLZsMXwHAEGBOEOxvhXT3tkENuC
BW5sLfSU6hj5Bc0VNvHt1i5SmrWhlM9+L3e+plLXGnvPkHOvixJPzqLTqEdOmVk7DfXO67I3bMQi
Mq5cleDW1l624uJU6zhKVbWEKSq7cFf74V7eoZdQjKq3KQdQVAqrXAM/nzOLoULraQOmQH/+Pruq
gzqS7BQ3+IcfMTBvJePl7Z0Q94Uc+p9B1J+ub3g8WCWky7qCXlTeVBQNWQX+CLSmWQcypj78pKil
K9HpXEkm9VOUQc1TJrmJFuTL/Bl53Ze6BO3f1HtJgxQ9/RbXWeKkZXY/pPNeiSzH6PBsbrS22mqJ
TYrGacME4Z7m9a3m07m21dRwwH0FdR28pgSzrTSZqZfHU7HvSX1HB1rbg5addBofaiidZ0zFDy2v
qTNA/ZwpleNdDNLX76j9GXaTVh8b2ZrsKFMTIARWrb1GYI604sCozd2SakgBlI/mFJ1yOf1c1/Jq
K2Gzl6vW1crJSzIzGFPFbXrDkXN8SJGo3jTU53C225R8vK5XG27wzX5z3iLEOx2d2K28oNtXGz8g
YgDMggQ6vzuBoC3NwvSMgjd+GSxpfI5gapU6zcaI+mRK0r0ZlfmxVq2vSp6jC9acNFsZJnIYZorZ
NgsJS1qFrZPWEV5IV2q3Eh3Q0g6khnoEIWvWjKUdh+23JR8iD8xV2mMzpfs6lT9ZCeYW0zU+F7V8
DCsgQxK0lznqqp/QuhTQQvtkRSZAtIagS6SHslCNZ1XN9D2NkwKiwcKSRcsDbYwTLehDl0yZHYNi
wZ5HfXCKsF0+Wlone6im1I42TR6iGjjVNZUOhdQEa1t9lOYR80/m1LmoYOI/koDm1o8fLCNz9Rxt
FH0V2hoI83ZJDATAbop/dGu2uGU1FR4ZdeVnkTTljZ7MAZ3qyqdFh59Ov18/kPeMvjgJoJZrDPkV
KFUGd/Q0nVtKpJD4pXHXJY/aCuswSidq7wrpk1LemToAZ+XF7uSfUrUGYehPxWlsM7vpQycr4nOj
An+6wQhniT7EMrKjsYudzJy/FF3xcP1j36vp229lynXh/qxCabRVlYgvYewRiRoqVSSu/B64edcF
bYDrwK/LYIYGbBfBYB0nKTU6Y9HjBCNJ5uhpsWED0dQelYchK11lqJ01r+04j26tdvhA4o/5qNv1
ZNjh8LGz9sQooAmGTwkyI5BmONc/jt1nby9Y9m0o8AN3BV/Hl/hXWQnnsMkBYgbaNoC0ARpC0Im8
KUEhiMHYFUDfEetWwB6YSSH7+Jvb5xhBmoFEJNrj94ECcg8DFyn6BRDv8WX3aGgpevYG5WX2h7V6
xvmZTGjsmr3Kx0M6eGJKQazwPpR9K1J5q0BV0+eRmo2Kj2vUMbTarUHwBLh6wQltijFVXNSYoSaY
pODE9GldLAVRML+wOivGt4wl8nq5Ee3g+0oflmMxpFRT1gwUxN/KiQu1TupuxnJAZWlL38I9GyuC
m0uRuYkefDYaIN5I4wd5NKvM06qCtOan+tOcgVIZugbkwY2NuOJeaBVErYAvY5Wcsl8ukR/mqaSm
COcVQqNaDqpQcwgCK6R3Xq80npk/NiGaAqvdCkYlEpf+ksROS4CZ3YAA2Not9T6WFbukqxNphZ2t
km3V1C3IbK/TTW+V1CkkBIsZDfTp2ZDLw9DVi90nuh8XTWnPWn5XN/2XNQldrQCFgfBFfiMrMHRd
JpYMkF0Aw/LJXVSrK6Gzzh5s+r2So/etD4rM79w4KHwaJUK+lo14GRIRL0NnLISQvN2tU9vms4R4
+dcLb7JcvPACQljc9L+lOW8kcmY3kYg2nQ6JjOMcaMmZNwbSo+ky1jPqRN+pKuRW3GgafrtKzgYn
OscKsdgqMeennFkhNMbM0m2xwyjRDhd3cxKv9H10g7sUcbMqUwoIY37WRpLVXFbqCo98eC2xlGM8
Hariy5Qs9qoAlQKRYDGsgpxAMdj2cTZi4OUS3aqWpiBe59zAaGhRtZKWgLVOXRypSW/Kro9vaZsl
O9qb5T4Cr7y3TvPNkoMgGVmwrcwznmwtEzOma1bYfaq1nm5ZrlkhMhtmxSmY26Lr+HW1Ii+McGxU
OtNODWZJO0nr/BzrXWuXTRp6ayM/Vn1ros+jXWw9U6IPnSTPrtwuqzuulezVYRuoYZXaIAI/AWr+
e1Rr94UK0KQYkx+Z/llq4p+hXKOAoRv+2CVPUYLp2zQ/mGERdAgJHdg5gul5tUzQsZL+I/b/U9VI
8EFGnTppJ9W7GsDq5VCAa26t8KI0lrnTogVerubeWZQ+cTH6KNtDqJp7Umu1T7VUP9FRR5lLzRGP
tg3aAULlRqZjsNKpcWapu6eTFRTxJNlZaSW30Kq0sMNuaCS7Bwh4ZyvRHO9ri4Agy8puUNVLP6gp
ybw5VXR/KGLjVNaD5CPRUJFh4BKlc2nYprTMbo9+mKNhZiciZaHTLHptd0VSIPkYypsJCImYjFGG
zJ2j/pwoeM3PEtB3olJj6+D9dsH0pXuWkVeBlClSgGHxe0kpZVdtAIRiZAsAFMI68Ulu7GIVxGNK
VjSHSe6LII3iqLSHctJOmjbg/1KddB7cWC6Ja8p0+DDVpdeo0XQujaQ45+HQuOuanbOZ3Ekz8Rdr
DKZpWRw9HGI30ovbmkxe2IZo1caY11BL9NCWWeFkeeMjVR6deg730hK5/0fam23XbTNNw1fEtTiA
0ynnPWi2LFknXHZkE5zn8eq/ovL8MYXNfyPxe5CTKCu9ATYaje7qKnVAXT6SRKRSavqc9Po7VUpq
lQN4TPKuearQ83TbtFecsJemM0Hrr1Vr6SZKExHiaeCj1MZ5uhmTWUG6sCyC3yZR8TqHWtpbcdsq
t4KuH+lC/DRvfZTTYrtdZtGWeuSmQ3PSp+kZbJD+QJvbZJhds1f7IJaNZ0GmTzP2oaEpsvU0aDs8
MedYvAtLgzpg+LI7vPgDMxkxfGmEzY0QNoZPw/44TmOQTlNuF2gxzFp9FLMGhK7JMYtKp6TDUy7r
uE3KRvAMI8/8qaGlXWUthmokbIwmgRcHQC8HlJ6in0yh5DQYd9G0BS/UpPsmhmPntOBTozn+G61D
ZcEcbxtleEJpF7Xaubc7cxhuAPoA+2geRFS0OigTOqKQ3cuC6sXpcKdqINmlGKcup8ye5oj6SQri
mll3Mio/yqDbHUvhJcbzKWqT10hS8CLOYu2YSPo02L1uzK48ZZETl+VZCKPHcAjvFgl14zINEBeO
Nfir1zWlh1YVj2Zk3rZK9ETDMrNDOb+DHh3YuqP5RRsL8WcZtcODnMinORZwUVdhAPxfQBc8gIVJ
SJw2nHMXtSUcYRTnLHSxMk+qK5OTPF3kuGglEohNoL6Au/di2HXoZFXAZKTodVpsJdVT171dT9Mv
HiuMAeZhNdNZ/oDbeXUYPWjZuy5FR2l4CY3mvya1jCEm/Jf90PbVRESwNb8ZIeTQzCOBNtr11Vx2
yT9bYadX62SSpHFBQXGd1Cdg9QgP2WlVneV35Dmfhr1FwQ/b0ylV8czD28NW2qS2MhxKzooukvSP
Ba3UfSDuU/HY+Zw8V5SEDWQcQDs9HJt5hvRfMEcVx8glHgtWVAIIK0HX77Lzh8u8AIgEVjTBXCxQ
fThmt9zhey2OmtZen8oHqre3fVPI7qQbvK72R1L+KTdANR166YD94FpHyWXd682TuWjlIpwSqfYr
rbFlk7haBYaHJrX7ZLH12qWxjKhWW3J1v8zvmRofCwryi+Qwy4oVGwC5qKaljOSxQnDIQyuXoV9p
Vl6XqiDSfdeizo/SZypTXyCPXfheonDSzsQ3qwe1OBvSD2iIo6okWtV8zKbSIYZXtwiAOaYuQAcj
HA2U36h2asb20E5tjg5tib2qv0l6RSwxpIelky0VCb8amk6EHx8LqPnQr0Xplv13Qb6ZYt0S27Pc
+EV9EJvJqVCIaZbBbubOFqKfecl7gF/0uT/21ET+TIiuqh/jQ5s9rUQSUm3WI59kqbcsFXL0rrmT
8+m9Do0vORezeBlJ1m/42x7jqWSgYQXpTeqvFUYps6hEbBRnX5cUT6/rx/ySR4hZG+MvqRQXYd7D
XzC7Vp1Bk+6swzjNCzl0p6mzBFv42jr5QQCXz/xEMXg6+8lN9AtEm0cer89lGMCygZRTIQskKYB/
fHZdeS6GoghBp9zGkaWNr5idd66v9qN1dXE6fptgocpLHQlCSkntr0ww8tfCw4iVLaFWhxHKr81T
bYeYQ2pv8FqxM0s9ooGx8rHUUFwBsxxqlY1lOqSxm9G+/sMuY5OpIGSgTSSi9oRi/+ela0hNFdAD
ln5SK/YYB3jMWdP87bqRS3gbvvXGCjtghty9ECujrH16aA6opCYOUSFoV/rZS4x3vebNgf7eOMji
FZ7p1WXZjZcwhLVWHPH8ZTm/WvywDmJUkb/K0aMwujqZdNuDtU8bwDiT2Vz5votaCRZLVEkWDbRk
iMLWSqBtnGilugD2gftrOrS4v+a7+mCcxkA6cDaWY4utlCTJEMd5VMb/syVZ0+lvW4XPXdfeKdms
iy2QzEQVWiGnpT+Z8iuNjNCqlIx4xJzvhU5x2ryE1GQUHZMhOqGhcGil/KWTDLRODCfVCw5cYten
tj9H/uy5vQwJGNMYYpyo0R3ekZUCFAqQiGSJmm041YyhdXH9yPOp5VQtL0spnz8xe6MD9BJNc4Zt
F48qUsZjCafSn0Gd4BSZU/jd4P4fvzMTLAuwvWJefQI9OaoL00EC4+UMwvXlZgy4IIB9n0I1UQS6
SkJp8fPGGgtVQwVKfn4+SWg59vFRVPLneTHPujafRMN4NZbSHRPdNQr13I2Dz1ns+uXYIwv48j8/
YL2lNree0JjFCGZA6gNZ7OZB6Q+oD4COEk9adw6IyAmB+3792xzTZS0mmmpZNkEjdn4TC1RTIh5N
8F6Q3S6ISdBraCQP0DuIUZFKDvqY3NEkdwo943gJbyFMLDerRSKFXMU+VNmtpP8pp7xgynENNo6r
eZ6hifvJDRdwJxqnfxFueLbWv2+8YBa7XBlmpHsDIAzLITpGnbPioJPTfNIK57rP7W4deKMwGQzY
xAU6IwQ0txqmkfpKntikNS2IYXASnp13De6FjY31N2wXVNZqGcm4F/5e0BJ8LGgE2QQ9che0utTF
GdoYYw4xNdoqHqs+9lttdGqpANP23SA+Q4od9ZazIT9f37+9xHG7NubIZpU6JPoUIY3A/BwRJtST
HqrhvSYcO7zvxJ7VQSubQYUDxslkqWnnxP3P6yu5LOeusR1OAG5txdDRW/n8mcxIorUKfKmf933i
AF3ReyZJXmJjSDHFhtF0Uw0SmZ7SSnidTJOiHKF8UyZim4nidrVyO6vTPec37SUx29/E3HWApepT
1sM9/04p1mteubH+PnjOnyUVmx1Yf83GUUcQEbUdlOQ/HDV3qUfQunbAWrfCh3Tv+tpWR7x0VANZ
N4EeJwrln40psVLOOTravlDc9TR2Yv2nzAPqXaJIP77pP0bYuKVLZSEYURP7etEfZYH+aLNBfylb
gzijVD4k9fRVEIfTWA5OmPpNrJ/RnT4opIdYrw4ahI44jTA6mdSDCnnSfdR+S6sgs3t9L/5/QsTv
38n4niANutBPiOBVX/8Q9fTHJHWxVbemK4zhaz8bqlWS7Lsqxd7Q6ZNVpBkHZbifVoGP53/f4yP1
2X78XJWHuMVt2DiIHH/TYYiK34Iukr5oaKPk0Q8ZeoVgZOMFyD0vR5cZwHVIfWDuhnEFYVr6ioJr
2K+XYiXYDmoYNQG5/W5gOCNTrYYr7bTnfSqA0hDFA1bkAmFVwC8EWdKoX2aRl3btXwVRziJiNOfD
7i4Ng1+Qaxc1oLnW37HZ1TJpeinTiwpHKgoidaXNcZrK/Wtl3ux8uTpKnJBxOfICl1c3FpmIrEmN
CKB2Uvnxr/S2O5Bb8YEcc8gFqY+hN3tgt7dV3S4Pg7+4pTMG8Q/Okne3dvMDmFCddtEAdQydAoIY
+gYYVo8rU1D4BMCvlbiAWD7j0fcH17iKRjjeeyo82GDOz2QKJXSsaOxPVMgtomlPUKn+zlnY6oZs
xNoaYYIxNQqlCkV8y7/rk5kztHY82U1rZ1C97Sz5S3owrOG28UGZG+H5h34rJxHb39vf62QitKAV
Ug32LmTIWvlc6SU4gaC3AlgSZ617WcR2qUzKIubyWHZUK/xIykW7FvTEkkmUOxo1AXmOzbekrdDZ
CXk0ZHvXvIppH03XVmwgYSNBTfV6kdPKH8fMGgzDKWWJc+/sxlrMSKJUqgIoe4E8JL0ci7NZVr5Y
aG9VpRzRRwJn6qKmD02MLEaVjTujN/W18SbYSwiyE1nkjFLsfkdDBX030mbAEBl/bVRqgBxeQOFp
qIMqHv7SxzqQBInjLrvbuTHDeKzapXNN5jj2iwgwr374OmojZzt5JhiP1KQw1DslAYGJIaGVMoI0
utbyR87R2w2jm4Vc+GM1UGjPr5dTiDLw52LOKovHK3rsHgADUGqdgN4WI7uf4zZ6uU0kpggoCknP
0JIDkPlmQVW57550/baKf11f4P4u/mPuokpoTKle1/AHqUqcAVA5xfyTt6j6e0Um43KLMJXoU0Yo
myQE/e2XEu1nA2Lof7AQ9KBBSaED9M7KNNX1EqHjDncw+tg2s58GT7Jt9+Rg9AKq4gRPaxaalvZz
EdcGlrEQ7SgUJijKNXfpeeNUlxCW9Rrd2GGu0ZJ0kznmRuEvQCYafXVHQxkM1RB3qN7lXrRSIT5W
6U+ixfYg0oAqKrrYJafetF6VFzfO5kewV2lSp/qiU9XLim+q8Kyb3zB6ZYkm4BTR+/UPx9tXplQB
DEXWdwJOWCKlh0GobjC+46hECq6b2Y++myUxB0vXqVRPKXI9ac4iWxNSELyQUPFyU4F4QB5H7jTU
mSuKeeQ2sYRh4aq+nUtweF7/Ibsn7vfvYEdOuk7tDLWGHxWV4BJUMIdJcv/EBBpu2CY8cliMYz6W
Co2A2Pfl7qvZod4t/mflHTipJq4gdgUjH8j6PkepPlY7fZxD6mfLqc8XjCeehYg3u716OuuEWyPM
JRIlfWHmugkjI30e2+hxViSIA4xOLI+8+c5d98DYAdQ6FBSrgMv7vKK0UZHLtQDSJ038rEnFbQL6
VhsEPseoqQ55NXzLu+JGa4yv0LZ76UnXcj7a3pHb/ADWLwQlwjSigBdjWVQ/zTi9M8TiOW7ywiKh
9FPq+qfrTrK/u/8sWGE/YTuGSbTohV9k2TGS34qss+tWtbqycq5b2g1puNAw/wQQoHShny4MVNDJ
tGBIIeyh2KfI4MCXx/rcCO3JVGpk6lXWOLKkBg0FMXCZnIUq78ETBPgWzVrOQ2XvAGoAsKExLuN1
9PFrNy8jHURXbd8iN6ElUClmcqCL9uX6inf3FqBzEV3n9XHJhE+z7GUokOMSTzH4P8q3QvRLbc+k
f79uZvXJiwOCKUeAuNFuupAmpASXN2Y1Y1+tMUQB4vSs+1UAjDWVvdWEGP+Y3IyXEe3lJ5ijQmDR
8TUvENqYHtcbk6DuBvHnYNJ/QSYQEJOfZfxW9JmtiFyUwe5ebgyuf998rmYIlzynKMARzAVRoKI+
aDJNE13L+tAczUP4PRQc4cAtSu36iQFSYgKlm0ukeKhFIpRn0BRYZ69KZOsY1kEXZLAHNxRv0X9H
K6/xrn/R3VogJo+BfF7pIi+0Cs02Ss3JEKlfzbfGm3YUbxLPhLxOLqFPbEn2dBs7ha1onOCzH/42
dplY24pTPIxru+e/txD3LvztEpnEfRDbmM7jjJITSH0Hze9bzLhjSOn6Tu5/vd8buf594zZmuUQV
6HUQToH1N3Xha5kqj9dNfNxyF+dvs2nrSjc2Wqp0ejegb5XVi2qF5vwIdtGvQzodpTZ2CxrbkpIE
+OeUyng9lCKUhBVvWpTSqqLCI7oBvTogUjKc3qXxcl0/TBF1lHG2h0XCuFdttai39cT0jKo49RkA
lGZylICAgurocTbFAHAiJ8wxqm70mNFLIzdJ9Ps+FQDsNG+E2PSiPjmVcRzg8e7UGZSaxCwAValD
0vCcF7KzRKrb0tDpB+mvUBq8KY49SSAndWxudWG5gZDfl1A23xR1PPeAm2JqSTgtChk534vnFcwx
79Ow6rsO15/SHoXsS5FIbihHnOPFM8LE5UzP8jIUUO0Uyolahdi1UJgGwXhS89zvcgx9zZA2vsGk
tX1UrFzwWM+AYlQLRiS7NJwWDDvDiVJA4Ff9mzj8Yjqle90ruUeZyWRIQ5Myrj8CJpDRhyVAY5og
dJCzcKCdc93a5RDD53WyeICyGXO5SMjftSnJSZxosoli6ae1iTo9mq2tzucpsYXSie3uV4r5586q
nhIHk//EwggJIBKgvQIq+VaF5FMgUy/sMOIRK4EAyW/eJDbHA1hIgQwuFGWAbjSeiflh6Icv4BTz
jWH4cn1b9pI5XZRF9HUAlsec0efIEI+5NE4SMCC5/EaTt1561clgjQMKFdyy0l6JArkV8isoQiIr
ZxI5WkRT2CwqIFtgdE7o/Sq7Id22GBEu5LuPKVZODWk9imzY2xpk7oqpDDsqdOj0KeHgqBkQ4ADV
q4QSq1Yz3gfbN2aY4C4yVloTxpuNyejEWoB/jTHSC6NprLJ6JdVkEWH8kweHjpLL/2yxvpwiGYhM
ijuDmDG1gDwJ2pSYljzoP8R8+YNYtDXGfLYKg5HT0iBAhBqkdohDWuoYmc6hy/kA7F1+rN9rYj5W
lZIlBGka6iKFdhNhoDNCpbEVOlCaIZ2R0vyHORoHvI4fQNdLMTKRg+CWYiZVlH1jASsCqqZ3szK5
kdiAJCQ7KHH42MfR41A0ftgnPADi3r293Rbm5PSgEhjA7BL7mQ4uH01ZceYP1w/nXgwAXBSTZaio
GvDkz4dTrAnBywNTFeVy6Dr6IktgZRC7ROHFxt21bAytvr3JDzTAJ6kZZYiNfYOJgkQTwJGd5VD3
NdsUsNCxs2gjf5dTPUjDElNuxXgHhs/32JhTW81rAE/l6mxO8+MUTiCEF0mQT21lZTHGw4E5Gsys
dGqldaQFb1MhLond0UIOKOZpLK2Ig3gMG6uq+tCKy3kEelpsjkUXmm6WEYK8IXy6vrO7vbzt1jIX
bDd3ihmbI0AA7gqRCr/PK/gQuboTuQAf4Gnimtnh39RNeR+VuW/NDJINkQY/77QZdKVnJcJmQKj3
+gJ3o9HmizLRKFHlrmwpctei73q0XqLv4aKclnp6mMfs+bqt3RRis5lsD1mQaL7UqN/4yUH1Johf
QJRRi511fK4ANz/0Sl718SBwVdY4W/mRYGzcNpND1ClwS/r11J2FGKoTYRs+RmXLiYC7mcp2gUxs
KtV6HFM5pyiuz8Atrhgz7awe/w3GbO+pvDXFhBWCdojaE1zI68gcVFj90RP8xucpm+1vnbn2W9FW
xnX8+cSnBK0UDdArvyEtBGzfMN5pD9X3646xa0ReZ9phRQHK/7ORYlLRgCsJWsioYabjU5PcEIlX
4dv19N9GWOcz9disMwWpcqSG9oBxHDwP76l5XpaB4wa7UXJjibkIZwxKp8oI8Eeav+Txc1M+Xt+u
fTfbGGDcTKybAUIpwLKsQWk6YPgtWDFkzZEPj92rjqwEqKqhmCt92PrpNkcnNJM4zHVgS8K6vG+A
lu+r0sLgmK0qo6UK4WEMI5ezvPXnX9zwG5vrl9zYzPIOQh8UX2pFealnoLzSHysRHsEIFooUM/1y
3eCu+23sMTEe6HzJBJssWkbCjyqLrLy8idPX6zY+3OvaophwnilkDg3caL5WfC2G5FaFNiyhx1JB
kKhVYA2Hkwyi0kjm8e7te8tmeczpauIU5O/jR9nn/wO+rt7yb4ISZyfVlY1n8+VUoL6iYhQB6sVj
vJbbl7kKAJnnpCH7PmlC8AqVVx2lws9Wqi4s6yjBgowFQ4+ghG4eC/KcF2+0eqYmD82z/t8uPpwq
YqhBxrjwhXTGlM89SHpxArQJA5qt9hOD4UGkqVY+nppsOVaa6kWi8gAeM7sYgutus5/tqoqqExkU
BRdCDUDRjUjmKrwWICY2dW4J1je3duPb/LG1S4C0waUXW9FopwdJs+RXCXQMcxDzgucuXBvW//kd
a8zbfNle0HFACLLYyZO8MLaVIPVbMDK4UB3HmeTy6u15EliDgUEhaMbobMenGyqhm4SI+piptCqQ
Q47Zd7Mx7evbu7sscLUhbVbQZ71AuxiCOLb1hLEVNR4sqX6heLIvxo1CIot2gE48zLJsTcYrtNTQ
nOdY37sntsaZMN70er4MiYQMTxRPdTV+we/7760B6AfgJY327uq+zFHRMRC2ZBScC0R6mAXRjdSJ
c9ntXKuY78TVDZoRPD7Yx7rYCbkEBunGV0av1EE1o6D2ppa62woxx9Re2wXHwMCMHuDFcMXVaTZO
OOPQp1OBw5Ac4qDSb1apI/25dyKbykGMKZ+ap8Gw84lQKdcxDw4XVCDw9NmiIIYodJp4rEeA7BhK
eBTCjFN82PNBSLAomBoz1ulGVpsnJwadqzYmnnEDChpbgsQxGOBQSRr/hYrkzrkyJEPFXU7Q7bhA
aQOmD/KksSHepDd2VaaWOX9TGp4a+t6XAtva35AcFF/ZLyW32dzRqFe9GhnKAtVupHPIId32rNii
haY/j3/7UiUb7D9o3SJMAzMBQBLzpcJugRsuImZJMvsDpXcnP6fHGk+Mn+g00K+YSUT2MIOnQxSt
LLXCx/XJEXHfGjt5+Tq0tJJmaealj4ZRJddCZJhedp7OhWccei+977h5+Y5jfjLD5EhxrSeJEWqm
17dZQEh2l7VcqvG9ibtPRpjESBow8SarugkGO+UVopLnBk+a/E3yFAfirfDUKKB24gl2GGhW8x2K
gg8ttYxT7VU+VCf5ApB73otPi0E0DdN2BgtqK+QFaTXYEjytiYO6Az5R+WsWZM6luxPSjI0VNosZ
Ei0iEpVUyBK2pzLrvqhddV8V4DlPFl4qv7olk118ssUEaMBuJCoXpgkJiDjIb4f7dYyxQ2csel/e
/gUf4k4d95M95s5JS4WQsIJ76lQrrTGccBhayckxuGt3ivjQouABuB6Il43idpBNkK5lVl+NlpA8
5CO1wrA95YX5CJSGe/0uvvi2SOegYor5Uez92i38HGqjtBhmEmqaJwuJgRaS7EDn3FW69Od1O5ex
aTVkoiaqKQCTXCR0WikabU1p6Cl36eNCrX7CMGWHEHWrzNbwWOA2maxctDhmL7JWxixzYsdFybV2
mDVPfVprSNK5cJYAaGJnfEwcwR4g2aeICE/Cvf5+3TTPMnOMIWWdpNU4wvIA9sXYAUDJQR1SWKAQ
M1V2CvKY6wa5W7z+os1FnazUN4Xah55qDU4cjJotQJMQpe7BXefP8HQc/882mWdOKk1CWsiZAX6t
2dV80V0FIM3bVXYXvLTOf8ZJ43PKQAsgAgIwdJGYm2h/SJGJzznEiV1FIrqlvIL6ZWaw2lh5yIGf
RwGGTYLzUiLNAKCE1ziSN95m3jrhrN2tZFN9sHy7/tEub9DVGkSLUVhYAcsa46C5kpkqaukmuGBF
uy1cULp8HW/H5/YZT9NDfA6fZC9zq58JGOnLwS6d5mfh8zjE9qIAdB1wmYsiIRfppDSng5iDPM3T
O/SEs9tkftNqztzrxd25LnRjg4mBjSINYysgBqpZ7xAqBKna29c3c+/IbU0wwUwui0muwNHkxWLk
yN1sJZnhJhiNL5sfUwu60ojyzhzP5LrqzZnrhczQhiw0waFVfwdt6oK6EMVVEh/CM7FGR3LJa2dT
VxptLtZs/6thAEQBJyWiOHP2lk7HoMSCkNo5S28bDyLAA37vT6f4RgOvxEpUXoEyNeBVJ/e/5D92
2f6WoMxZnk4mbmrzCROiVpfxwI2XQyAfzvLbBHNBJ3MsC1O3OiRKUJBYRUdYsqLcarG5GKq9mY6A
JB7zA/FMX3YM7LdnuNedibO7H5Rimy/bKEspJ2jxeU3xLRNNW5mf2+TLdRu8nWQcdpD6eBAMeM+Q
gygixX0f9rxKyu46Vu5S0IaruIDXv2/W0WnCbCDAAIN7HpwoKNBCaX7E5+QWnOHYtjrg06Ffstmt
n09d+dYME7AyNqtINS2iBYHN8Jkcda+4o2vi6ktH0y+dxOULAUm75xCAS7xEQDgC8b7Pq0zBM7Io
cRp66Vf9bnKMo3RWwXINPirYzQ+VtXw3TmBj9v475+O61o1lJq7NdY85iFIwwdwnQW4JpFveDOoz
q3dCK7Hyu+R54twZ+9u7Mcm4TTzoY0YTmBxt4S48Fl5ZWx0ijZUe5nNyXPCvR4tHIs7bYSbSVeVS
y1KLHTbIl0ELiHpbZWJgVuCu6VAOGzg1lF233ayRcVutX6bU0HE0QJYugpxOO2oLsGt5+p+ZSJnv
x1zAUwXBzjkCDVgYRvYEYkzwfpU9R3nxsqLIWGGyQZrVkDfLsHvzsTjUjzGYt79BLqv7ogeFR73B
alxUcg4psZVfBsVd3/hjoHD2dD+sbjZ1/cabWDDQrs26Lgo9+QEwLtfwy9s0GFF8s/Ib+V7yO1ey
l+8QgQAuMXX6QPjPVRdmG5grq6vSdMZkiobDQu+Lb6BSell11/ov5RN/qG4/t/q93I/p2s1ymxYZ
QQ3aN1yQw+xpR+V1eaXvw8Gg9sq6D/Y9Oz5Ix+wRELtYdtBRX+MT/wH9MdTx6b35edlsQbAvx76H
tJ3qgUu3OeC8AtSU/aLgjY/dvLais/qgHqfvSdD4pqM6HRLP0K4c88D9ALs3zmZLmGhlLqZYSCJC
x6r8gU1whMiSfhgOhDL97BiD8/CFVyS67OYzq2fClVqDNLzXE9BiQ5hDyDxFdjQMyBpgRUhim7yq
D1CAjK3SE0+8VOUDIXVt55moJWRtjgEAOFztFuf8timtCcalgBwyRwZTliu4vRchfFr0tj2YNjg1
Meb5AXdCbRPvDD9HZX91Cu6nuCgKMNvCRjh9aGZ0RVV8ivXiSN6T1/XxZNybkM2bndobv6ilDViZ
ez3puGyKfRgGxQ+uZgl1ViYWLaEB3vYQPkD87N6ERELxC21MO+ZzGO17229LTLxpZFJCBgsHMDub
rzKgJ0jfUjvssM3rNG33MwPGjBPkLonJmeUxMQZdqhzKG3C3wQOvK5Tx3Ompe8KXtjuUd+N39aj6
8X3myh0UCXniPZdoi8/WWZ35OJ6Ers5hfforfhzuE8jN2JXpTKiawbqI7AezqEJiTYLFnVxeV3bh
7CDS+6iCIgdiDlodQQ+DyLhkRls+Ap9gZ3cUjKlW5q1EwsXX+AvBWxLEpvUdXwryon63LnxjnDlp
dVaOhhEnmjdmR2H4Ocjomal3IebLrrvvbmKwscMcmzlS9EjtQT/dLfCjLn+MIV0cd4PzfzPDpAWS
UHd1pma4KoXcW0KAl2ULrE1/9H7crIY5i00+ZVqX45OtNZvFofZ8lDzJKZz4aNq9I4PbzCkhItIH
9R89DKDrAwQbkYFJZFLmSs+NtCJ4Pv6vXDTZ+U0VaLVjorljIBxjTul24CnJXo4mfPjJb7PMDdTU
+hyGHV6PyWF0ZTs9rSczxlolG98UaQe/O7AfEjZLZQ4G5CnMUgVUHdkXaCwNILuqU7GyHYPPIHJ1
e/akxW47tzIcCKVikAjDEbway8fo1+Xp/L1w5oA0Qh6mwhoZkkNx352NI/k6iU52P36NTqmb+4Mt
/9V763RGFoDYWLYoWKWt5GgE7bk9qPW/0K3af0lsNoY5TNEYh3DBj6tgAqxcbT9KhvMdqI6Dyjfv
l9Hi7cNumRJcGf/4HXOyUpDoKpkAB1ib65DPtlXMw6Bkstj9WXFhlQuiXz/vtZ1nDlnSSemMzDPE
hUffTQ/E0B9XgfqrwxM4+gNidcbFmWvPSCe1kNc4rD9VB3B32uDgvtft3gMxtIM8EyeLVxjdfwBv
dpW59WgddeocxYhXkB6CLnnxpbpPXpu7BLEfYwIxeJQsZXbXC8h0BO96sORZZ+e/60Jr9WaCb3cO
VGqMX5WnvqQ6qDNSuDWagBoEA+yqtiVXDoxHNDs49tegceULs8PhaabQRJYRrRsHQFH41BQA+mvp
4ODkk+/u3/G/99pkQlgvTFlW/x20Nb/LbRMs0+4q+wR2xrOMBs95TSExHMC5+nbTqY1dJoyZvQRR
JQmntRAx3tMvlg4w+/Wd3L1dQWOz9vrWKUvGdcN6faJN2MgUT0PosiT5DNJ6rnjM7ko2ZhhvlTLS
FTM43b3iHProvqMXZFUngBw/kC2FrXHe37u59m977EtwpE2qpgWWZRYYvEt6S84PrYGcaCZOGWX+
9U3cbyFszLFXK8hoSZ9geStkQikeaqh9zmiJmFMQSSi68U7/XuIHMYVVVRZwE/SGP7/r1Tks23Yu
Q09oAkX9TtP+YZjHoxrq9xqG7YU0hdwC7y2/F1U3RtlMl4KkLaqL3EBUXWSLuFPQWYpfyrjA1vcS
dJt5GcveKd9aZLa1yXQ9zVaLIbrhuLzXarDq9kBQP8qwqLz/wWcE4gXk6hKEIy5wKKNgSPUwoLnV
ugPe6q0VHQ0HPZjDuj71cN3ahw+yMUzRFOj0gWlpHeH+/BGrvFSSyKhRYEtLv1GMX1oN2RqhgdY3
WmtgUMCxBB+p8KTN4xmaDm8tEuHEmqtitCCeAE6kKevcKa0dKQIgQ21dpZFBLQpRXc5P3QsS21/K
uBvE0KFdMCPaxxVaRa2Vh91BI/Th+obsnqKNGU38vCGymIs5aJAMvB61I3FLH5RaHmisrQYIEm5a
sutcv7ef5SIgSSeMjQJr0t1aJ5dAaAwUub8q+PEbbrtXyHZtzBVS5DPk1At0hyew+zbfaru+GV6y
03JcabXW1WFyKHnglUMuUanITLZmmRsELhZB9bLVAHxYaw5YpIsREWi9lHc89eG9EL81tf59U3xL
cyNrRszEe2oxWLnwRrIv1/2DZ4DJXfMkhv5HmiPLGsGk2x3KZrKuW9itXG3XwKSqBCouSym0iKuS
JaKPjiCQu+Nz6SuP3XH0MHcbtPf9Pb+rsFsx3FpmUlZMSEGomnyEHkBBEHtsDU+C294V3cKZXpTT
Wlhw1RvJBptxZFW2ecBZvG3fkyOv8L9/2vFGNCFERsDV//lDZkodT1VShN4CkZOsaT0x1z1pKHmb
vXufaL/tXGw2YIZDgugOyGeeO4pXgGc7uhkVO6QW1AE8/jbvnwfgNEHkAFQVJrk+r60xlgXz1qqG
O2w4JH+Vforam2SrX7tn3tlbg+JFeNcJFO1MwHQkFirXDksrzTKWN3gGWjZDAG7CfwE13E3FQaiC
Lr6hAn/OwhdGM226TEl0XFqTkz9OX1Jw52Eaz+8CaLAeJbf26qfIEU+hyzkt6wXFrhCSKhglAdAH
CArmxCeFkPV42oWwPLvG1/ihv6lvch8EQyiqAvfoQ0H7prLHH7ytvVRoRFjbWmY+o5hMXQm5ATTE
OnT+iFtkpPGqfCnejF7Vb3M90r2eJu+mXAUQiruN9O773C+xvfTFcTLSA/jFvuVlKbokNzMrUiK3
yuUHVaACBlbQR2+7WpIOVRyJzhAvnJx7L5CtnwtwE0gWXrDgQGZciCtdDCF1gScx2MF0lVcT5Zlg
rht5MJSyXsv+IsR3rOxeAQpqLTOj64A+emLxdb72Mu7topibRh3zss409O9GYXTRAPHFMnX0SvLF
1yITOen9blFpa41xPTmrlUU2V2vAQdD74aCf1lrzWlaCOFEEDCq/oLN7OxADyDnMaQGrzHL9RJU+
5NH6HMsO2i/0NTDdtLZ2qpceWcp4Lt/N2QJM9AdfIn73kG9Msyw/dRYmVCMfdRvy1pzLyJsc0QWn
iac5ayVNtbvsCN1jHDreW2PPlVRAmXERADh9wdwSLjKl0CAHGlRWICc8/xWaEifz2zMBJlcwYQJz
Si7gA2MOah0o1IZeTUo3KxZbg8rKHwSrrQ3GYxbgXCmVFpQEPySx/x9p17UkN44Ev4gR9OaVtt0Y
zYxGI70wZOlA7/n1l2jd7rDRvIZ27152I/ZiqgEChTJZmRhmDgRveckPoSvvNYBK4sP0pYOiLV8d
e+tqrE0z3goHqZGNeabFktFTUB7qTgqQChm6IpC7dci9Bm9J5TNuL/kaWAwvubbLPLBJhHngeYF/
JnszgH5V5hjfUnd2zKC9b4PhaDmNJ3nLx9hTH2a3QQmjuJMBilWc6kDFMuMD7yxtFmah/2sAEgop
dryKl+9vMcd5i8+ATCKPI7sFpYmXm5gqF9Toi6GGBmSEayidZua+kWtgZWPJcJaCZB4UBHHK45Fq
oakTVHabzmv6rvIkcwgPYx7ndtmrvLyeOi32hVv/XGYHIyka0jqEm1my5nsY5wZYJxJ7HmRoY3cY
mYnaImjRx9TTnantFUlo7SR/scbq5+1PSbfl+ncYIMJSVV02NSYRDqvOUNOE3kFT/aBm2W5SK6dO
/X9sBWBdmUq0Agd5NQ2EYYICM1hlGlQYzIkSIIjCZ0srOJu6cRtAbmFpoAlHwQkKTJdHoDNnaYwA
ow96KXKbFNV/FA6bprNJPdlTxcMI0k/EbJ2OYRZTw1MLjW42PJJSzP6EJMoCUiofKnQ70m5K7Sau
ftY9cGS3d3DryoGP3ACbhgwtYgxWXS7OmLo5L7IlxVBl8pQd+7v0rvaMB8utdxSODKFBN0RrTgus
+2oX3UFvpLYNT/0eovxPMMOBChW3EbG5A6vfxBziDnKqvaIKKVgBwOYC7SrVhGLGj6TjcEZs5e8X
i2e/bAGV5zgDfyAdlh4D8hy71ScpEAL1aAk2r36y8WhcWGPKJ3mUibJQJ1nQtRhtHwzIcvEU3tSN
+39hgyl8LAnp1NTCo6EQ1NRn0yYlbnsU1g4R5JeiSY+iqDyAde8j/m8YMZ36t15sdnE/uaDMdUxI
YwsDOsGhZkdqaBt1excmwgekILqdGJNha5IIVErTRXajKoZbmsNbpQHHmuluVxj7foj9ZAGBhgAF
3s7wynK2o6k7qJUIYdAYQX8PeYEKXCoqLtA4RifooqMiT9zb53qrVrXeCBYCOrRR14/5mAXLd4qn
GHs3710MhYYv7edsD8lgN/JlcI1+DD+BaeAb/Ac35NvIp3QNksAShF1BccViDNVxGqM4SrNA1WhH
rzqNHlHs+C3xICX0OT9JDjhefLwq2kfgppuAB/zbOm9r+0wAEXVR3JYpyYLIeswGEFypHOex1Si7
WCHjPPRKykPZ6FKI9cQ/aAkARf8nLTAOikenP2PefaWvBusa1ytiHEMtNGWkC1gRFQdqcFtpMmwF
qi/u4o+3D9CWD1qbYlxDmvaTkmtgNpSkGM/+y1L+NK0nqeaY2SqzQe0X+vTAocoqcE+X/rdMkSfL
qZ4FciD50C59aINwb+5pXgA9Vb/CQUWhjRfWyJs7+W72ivXA0ppWIhkemX14qA94yKIvw878ESoA
GtEOb+TIn4xHwTXPaJDH7mfK+5ibx3P1E5gQIe9CzHPWhLJ+dHspc6BwItrGR+kJAsRgxPHmoxn7
Rerd/q70SF4doZVVJs8E+CWcSwy+BGVTOl3yYtaVrXecbI+3NOqlV5XFMQJhRV3lGaTfYp+UYP3I
/dvL2Hy6Vufm3DdfmdANMnRit8C5fJgAypCAket2I2pQzRdEwpzAfCubg4qmCv1CpDsYxmJuQyJb
iSqHKqhE9/JhcUdn8acTiMswnqQcZnQcrA+zm7s4LjzLG1sJy1AsxvwJwki2/pX3GQqchUb1wIQH
KbExbog8RLVb/Ksv4Zjw058tk5aFWRdElFDeYUFKY7+U8xDDJCi5IMyroR33+s+/nmFZFvo2mCHG
PAtz9lGfovo4YLyhYuoR9FGP5n45jO74AyXiP4CX0FPNnPoLe8yp1zQtaZMM3w+yPgvmYDUfbuZl
OgxeAlDHv5m/uDDHnP++zOTKbLA8ZUbSA2niZuFOYG/U8i5s0K+4ugBTGKvARGNJSmIofjRBOybs
c0/UjeYASi3c6oigsUiiwpWG+bUwyQPYzt2sk0ArBYyNXAMFNpvfC1m5z8jyJSyt50jqoE0kB3Et
nroMKuVUNLyOJq9Wkn08kDsIG9niUN9NRfoMWhw/lga7FawjmtWeJMd3gyz+BDl/a2Oe0W8xpwiQ
+C5OLLDhIS3sZrfUw0eQRrwIvQTRYojMD7Lh5Vrz6/YB2/BymNSiEkvQrKXU2Jebk4TxjGFoizLX
HZL8sVm+SNH+/zPBHKm+D0uxl3VcTLQ3BT2ylXGxx5nXiN+4jBcrYY7SpMll2UhYiTjdQWfchtyh
fXshWyV2E0wFBq1uokHNVsmqTpzHGELc4LAYTrk37IbDgtBMBjkjN4LZWs7KFlsWawyr6bpawHKC
/LWAZCct6hgfo73xQfVz37znEt5uBDLr1bH01zjFRW4VsAi09kONpzWxY9CUlQ56XsQZJbc9hehX
ChAP5flunmnmiAyQBcrMxQTOBYgTIOmM44L9LZ6t+wGgQbHzUP2DYV5ww/ugZ8j1yjW0xpSp6YRB
vuhe8it/2oW7AsNECYB73Jdx66bJ8OPnEiu6GczLmENCPSegWvSLt87VD30Ascz7cHcCMpIiWf0f
PCQR/YOMK0dKoUFogmbsVwm7ai1RrOe4EEYcOWnqNdrHBn5lBBFe1XGCpesAHyIuoi6JUFDBg3hV
+uhl0qhRIYroPkHl2l7Ex9+kYq2rDZH3+8nnVQHlqxUyRpk8WY6gk2BVMArG8kfQSqUv+b00o/ew
C+8WiDwpu+mEHgGgP24WGHdW96SYmL+xwTiVAltlU8Qcb5TxKpdjfhMTprciGMr6Gb9JsyCpa4Bo
lkz2IH1OCSZwwePagphcHtR/fIMuzaoMwCCOBn2wapjtgSA2MJmhYnw5dMmnBZMwGEsHCpNiQfnr
vc5LGMvsC4JkXpDI2bKXKC9Z/QOT0xg07mwIbFqNHQ0BMjFUXgHL93m36nouhrHOeA61IGkiNrDe
vNVotDZuVKAo1QCKBfc1NW6HEZVupz4ASQLao1MYPuTTEdA9OmXJ+wbU1sWFY34L8wKBGr3QWnoc
B398pWVwfG03e/zDlg3d1ytraFtAIBGaC1cvd0mMQW+rBV8cY1jKaTlK9zQdk+4S7qj6lXumCzPQ
lURcj94ym3pOppmOWTGLfgJOi1w5KtNzpnRHWd3dfmCvXOSlHTbX1IvZqFIVdvo8tZekeBRklKIw
/nvbzLazel/P+VlYuX1USNV4FmBHkZ0JfkIIbUqA2IkA5ah+Uf2bVhOWhm8loQ2EMjcQw5dxFuUd
EukEiR+inNdaT7nOm9/e2ry1BfoRV4sCg3OrNy1On6znTjL3Tr/Ue2MObu/ddRmYWQjzjGVL2Rhl
IgP+GzvJ1wYZebG/G1HZ/aEVjrDTvi+YHAdfTwQ0DvlVQ6zsOYxcJGGfB2I392coOOfx4a2ceQZC
sy7Sacbe6vmPEDKrZa3ac8ijQt56bNb7yzh26OHUtaljf2NxCUwyKXYSq/vBJC5UXnd6K/MKENed
4MutZiuTuZkIUQeaA1+966E9//133QyagZWz3E/AIpd+9MwdqdryYqt1snzg4Nht5oae1OkNBPlA
352T9yp3l1e8IPyh460Hc22P8eDlOOURRr5p5GA9WDYkLxtcSUySuiipgRQMLWD84zAhBuSjTa+7
dsweMz576dLSrIWz9fNA+Qf5cwP58E/AJEFiDLFTAN6B1BPcrvRD0YtPA+9cXeOjzj9B12X8T4Ra
F/MTqs5s2wb/xa+h12Y69auKqJtOmes2GIr1F/ll/i5ikoOmGT1yRLQbDgRRasMfp6Om2DdFgtrP
Xz+FSZVR0hGlRKBeKrPVQIdWJb3G01P/JvoF4Oc8PNY17oBZO+MWc62NKjhiREvPOjgswfKwrzBD
XB3DH7Urv6VfaQc5w/QoN/TfdhrvS2XcpSwJJlg7sdTRKfYEuNuX87YD+b7MgBHGTwhYuIX262Ic
s17Ge5ZV1UrocCBccedf0RH8MhjbLfc9nVnkBkf/w4G8r5FxjBOQubEwwBoUTxOMYw1u9ZgdQIva
2A2x03vrQDwSyJyaJneRjKcE6t5qCIYlAQpQgTSE3gIdygX0KLTRTOGCATZjwNWpZWPfLs6qZqSb
ujyQEyCGiPzgQ/AvYG3ooiB91DGtGQJBk0RBG7vGbAPZrZWPyWP5+AfA1KvM/fIbsyWVtspA2T7h
5xjP1vf+K4RJz/PB+Qv5CkQsCFR4Z3nzKKsimtvoAYO8jonAlbhIqqTCk6wIwilvkWFqkTcg1bn9
9F/XdunCVnYYT91pUmkuyDV9MTADWbf7YNiRxlZEwDfFhwnCFbSwq30GhZuU8hPorShUogO4KiYD
DFD4XAY4fTMoeGVhPt1PyOEwY7XYeglOU5uOBaH09qgODqZIoBGecccStvZYR2qLl4giedhB46KU
0JOUoAbZ1ONeqSDCLEL8PN5ztngjqEdZScTfx8iFAW7ayzUmxTzN/TDJ8EqjJ34tfIo5hI966YKe
E2xvRcEXtph3x4S8UVvUZ1uiA76fAvUPFS2d6VV2aVOOl6txDTKvSyXL+bKMMNhhskkZbBEFZoxa
UFBlgfH0J/7zfs1VAeZXvFqqpBgQ/7NYRIYu53UkK7N8JsAS7xS/SVxgbNLRVkJ7/AiaNnQIFid7
nL7Gxj2kOsKjKf4BUOF6UJ35IYwr1pCcF6guy4hyyKOBIj41Wz/KO14v97qmxVhirkkSLY1VpbBE
RbqkE9BQu2wPfvzDH+T+GzHxentZz6voyaw1IWxRmKzlT8fJBwnhgfaXVID/UbELTJ//WbdemAu7
jMcbpHKaMhF20317D4wNVQSj5BviqZXhYLmeb8OlX9hjrqXZqL3aRrBHYW7aAC0fOFib1ibJrn8Z
7v5gazcczoVJ5na2+SCqaQuTA6YqpBdBtufMplYbzzqMz3HjYPI94JXUeOdUZe6o1sjoldQwG92H
QX0IwT4aviHP4HsDeg6ZWBPjQdTNobGFwJI5p2qXQ5EM8hE4pxPGxQExAZAmB+tY/qXCm4m29uJJ
H0FVB5VfrzwavPLo1jdd2WeLDYQMUy42sN+hPAZxeF8UFE7nml7qG0tk6wypGBLDDGFC0x8K+XHQ
J0CiksRr+2iHVqWtJjPvjaYn8ZZJ5qRiEnFawPQlAx2Nm+BkX+h8ML2F6cHiRl6bvma9h8whzcZy
spQR1gowu/4Wl2+8eEcOo809mfRv3VoZezILMy01VNfPfk11CtcS7WkHbJSjONOdilX+m8dYkTCL
aOmgxQJuEL9oVVFpY5CmxYVBvdvoxU4fLKAxVABZqQLt8+2Hf/Mwrkwx2UiTzn2fNDo6AWAUNbRv
1izzRKe3sgEM/r0vh8k9Jm1U8mg4LwfsoeDLmapDVbkCFIxtytKCFnbvCuMH3ou0VTK6MMy8fYkl
/XcfKVEPLWIkk108x7VXf4wFChNUf+MSWsfyJod2Q5qP0XPojBi+FGsPDCPxR1M49p94fn0jorTA
LY3RYFUVgb1inhF96AYzlirFn/vqgFqjaJfZJzPXRLceeWMLW5Hd2hZzMaOo1GMB7Ll+V7sqFbEE
ZesygKXJ3GGi1bt9nDYv5toaczEBddUJgLTKuTg83v9VHB4f+MXhzbDOgLYAZqpMcHazobEqp0AO
J40Ckmf07rzEC8EMe6aIwWzeTn9aeFu5dVnWBpnzlBlSGBclDAq7Yj/evyz2ZJsnWvzG+vhZ9Jbj
MTRKrK5g3umK4n+a57pUJ5ijE9CpeaCcC9ZHkO066ewgWAz6ivf5eCaZw2IURauqDUwasa0Hi9t8
/l2FA60XBST+QWy+9W6sF8keGAwRYO2wSHEmXWVnHtHuqF+gcVysPvNy1q2nEXoYFnjxcQGv8ik0
q8oC4BmsUHqCZT0wjRQzPMUDqZ6i1rDVbPh0+05snRocT9jS0RNF4HHpzYssBXg/LSdfaQcnN3M3
6zkHcytkW1tgvlqtGnUdGfnkayCJGOYf4MOBTD0nptjyWYA3wVlpGoYM2Nk7SUmI1gNR6xeYVpZN
5NvEVU3fnGbe80dbhuyDC7g8TbgN+VpLubdSvSKLhEaqUvZBlKQvVholXjq2divfD721B2fmeMxE
CSCW0b/9tbYyi7Vx5o7Xczy3udqg2j5VXiWq+4I8qTpcJsqxcRvat61tvo1rc0wwityslCa9RR0S
+AMajKJjXDoyFHZAfBvaeBp/GoXTcV79TTe9MsuOhaNU1FVNpSj/jdY6GZgS6QN9AYGY51EmXsf2
AB1RMQoFODmA1dh5gU4esmgRlQVDM7Q5H4J+ls5Lpwfei391RhlDTKgmG7FQ6MaEPp4xuovVv0a9
cRjD5VjVGafYeHVOGFNMjJbVyoTJB5jqtB9y+dRmH0mL6RtrH+N7cQ7JlY9kbNFlr+JBNEE79A1x
IWKMEaFOXYJhSFpsYlvBFCDr5LwCVw6LMcfEa0ObkEpL5cUfhGiXl580gwsyunpnGBPMLcsioPBB
IL741PNTBiPpRfodVGO4VwhqH7xNnFVdOcmzSbSscRDpOAnjhjG+iemSCf5LWEKvyxdX6NVjIf9T
Z89YYVxx0YG1N7EG0RfaqbQHVbmPicRljL96xBgrzKMJGqY2koVRxKM5YZ4ecyF++Ll6Rt8IrU/d
XsAQFBr2fOwRBd0+i5u7qKIYaZ1Fh1gkWqbOkpygFOyrmupKcg/+P6h36sOk/WPPSNf4bonFoeV9
0Ytdhj6J9Dz+ql4Ktw3MfbcbUG+ZSzsEIzg4Jf8xOwpjlDkkE2QJ04RW9LWH9MXwl6MARwxzCLm8
wuHFIpsXbbVE5rDUyzLFPcXOkC5257bdzSgr//PvBbEcCrJEhIxp0EvXQZIaLNKAT0H/CwqFJBMe
B3w1G0TPP28b2lqLpmHyGvyIEobq6MFZ+ahx0iMjaylUIwk9fXwSW5kTF2w597UFxgtmSR0qC2a8
/ax7TcrCNutDLt6pkPa4vZLrvAKHAHO5AD5Dr+kaXW01S6QIagp6HLB9gwhLRCNFcJQ7OsUp/sk4
8NZbsjbIPFspWPxrrYbBIYNMapVOd3OSfMQFDCCFC6IqMbi9wi33oRkQUkJiIYO2kAk6sjhLKx1z
HX7WJt6YLse2lZ5mqfksNElla6F1rKSy9W4b/R/b+rdVVpwGRZRBTE1Y1bCnXrM3v4LSDfMxyeyj
TH7gT1lfRznnD/lukbnNRNQ6tQdEDAmUWDuyFx0aGe0iyZnuhf0cc8QZuAtkrnNbzuVsEMDtstmh
AuDAcbcBIDFOIQWL1z/wX+oNbwz8NHwxZDbwGdnASl/Cycigz+ULMRSh1IOct67JYxHf2sYLK8zx
HOKQJGCiX5DTY+b5RLXLzFO5B+CLn/PSPbqI/WX0TFYrYtwIENBmKOg9BWWQR/MrlWgy7sZT8wEy
aXxrGxfvwhrjUvLCbMppxmvWuL03+Tk50EmV9g7loINluCfTsjHE/Qed0+vpJmad9Jet3GUzqmLR
9Phy0kP0NX4EkaUzR476tXmhEAyoFAZj7MaLndApVpA+7OHw/nmdkfkRzOMga0tWJ+AnQAFF/vWb
HApKN0YA5AMIanhulXqVW5+W8TqirAw9QX/aF44dcQAnoQxkizs8UmkD8g0cqhhAmG0J/RRfPvbH
f94GXC9XE0Wad672XCmEvJNmY/H1Dzq+dk0H9pH1FK8AJ6O0wXvdb98b2GPczzSleSxW2uLXxO1O
FqQUBKcFNewfVd62XYEKcgLQE4OfijFmKfGSmDF2N2mJE0Wyo9WPLeFN7143wM57+G6G8XFNqemN
OuN+apCgokeGooVG6Hj+Ed/rNcaXMccEuiQ2m8pAIOinJ+FhFneSCS7Q/zpVhDMgw/zVdx5Qvl3A
ux28DWW8Xhhn4qLWiOSN7EsVneb0ZBBO3eaaOpZZHuPtVBKGU9Hjo8kfhIfuEbJ0d5qn2xR0RUnT
BW7jZCOGgsN7/3yMw1sQVYNdW0djX87utL54kE3xNGdiUBDpcPu93/atNMqQzmMrzHWvtbGsQwkw
YaMs7hVhOhT18kiyaJeJ+jNeyf1tcxvxJ1b2tzk2XRAwhVeWBuJPU2odUx7tYlF2t01cF2vOn+vd
BnPH9KRPw67EktQA09J67ZSHdrKV1qEa5qovZ6D6tEsFTED/IiW/WB1z7epKKqJ5gGVFfJ7NDDii
r7fXtu2c35fGXLRJMQRVHQSALzMVJx5EyWB0MMxjsnzrxW/9fKwE4t02uX0W300yF6yaclXuI3wx
CGedxk4+yWp+RHZyR4aR24Oiv//68Xk3xty0wojzcYg0mjErIO1bdknpqOCoCeG5mo+CYpe8w3JV
xWQOC3PVlHYszEVBukKLXspx2P1mZgW3HC9p3dxIkIwAIWXhVWMHfDLQ0aRLj8MxOhZx8tfmhClU
OnuCQpsz/ErQP/RQ2LvjVduuQZR0iSvDTPzQj1I1Ejp7E9410P14GGe7eKGGY/D/5KVtPky/5h78
wZh5aDnhxOZ9X9lm3EsSC2mYSSZsN5nXJIsfAn13+4DeNgHc4GW8oIpZohCZeme5cGtrAIlvwnGS
dIeujuXfq5DYEEGQx77SQ9wBLRPcQgeNEVSH1OKrauVuCCbShfBIm3iLYjyJoDVaOyk4LCRWbSvS
7GX5cHvbtmOE1aIYXyJDaVMrF5iIwU4PrkXUK3On/Q5dGN/aKxy/v/2GrqwxbkTqqCimqWJBJ+TL
d8S3vOVeuaN8eaktfgud6NPt9fF2kHElgg7OF6ifir4lfQunxzniYSk2X87VihjPIU6FJgkEh6IY
Um+KMJkYgWTBRJEUGHCJ8HDg9PfeOoNMKlKPChBNAtYTt9r9oDe/zE77HFcFj0Je4W0c4y4WKUmb
NofYZN+Op0EV7qrwJA6JnVqtLeVfCcCx1dw5RvokKF9jTBqQD3L1qsalq6cVGFlSsKPMXlmjXSd1
O4zdOmomv5qG5ZrVgyU/9GH4SVPnT0sk3mfoNmQRBGDLHINwzW4aK1sZ/jm9yIUHRCv60kXIXYoh
cvQ2cBbsrrQblCmp9yPfEoTFHa3D8tCTmw/1++Fg0UPmGCKuKvGQNalwN8dgpm5y8ItPVTh6rSHG
TlksryAG2S/yNLv/18k/JzyrBCqeDb0YC/rQKBjsBM45nBfntonruYjLHT07l5UNeHGMJBCsLz31
XgIKYR3tr9CRp0D+PI72zwnYN0pIb+xr0HGOTjdxXPJWGWf1ql2RKwjLqEKPGw4luh+/ZuesrfJw
O6LzvDWfS4pz3VmejBywtynCu+7nser0wDWHcm2D9NeViMcbEuVcwXOEu9rdZapRpjXxaiYRJqvn
Z6ExOY/m7WAEof/ljQi1yiwJZvv9qlecrHiQxKd8fpaagnMWt7Pr1UVg3NYo12LZELitFa7lnF0T
4Fp4oc411J85lozvmrNIlGYFy/otuBE7IxB1n5JDKkEALd+bPrLgR4TnCHVCT3wyHhOAih55JQyO
qz5fntXni4amH/UJl0PTwP7gkGbw2pGX+PJeVJboX+3zaZRNes1BawjimxAI7Tyo3R76YnSSgrJR
8Va2nekrqg6eNx36k+ycIhHrMtdLTUFu1e2XH6Mj+e29spNKzHB0MZWYdsi056OItrf03S57XlvI
Hw10mrVRHufpvqmPqfx826dtmzAl1DUVYE7ZOat0LlQRLNh4JIbaJjkq0fDaM49Ycftqv1uh/311
NlJdqPGuoqWqGpiOCC0vsf6dZ3w3QRe6MgFUTaQmBtqOIwhahDeKof+u2t2rcKBjzdz62bZjfDfH
fJra6Pu8mHTFH8EeBOYpVEZd/SWnaGTDUdIdLVTGHsLYOHWt3e1v9j/cy7txxr0IgzzKUo4muAzG
8sOqeEd24o671M30VAV/J8BemnI9YmIRrQbsk85Um9DywNTQHlTGAIDQGe4/AHnTSsVVzPduj53w
bBfS5V2EGOnflCbVzTdhZY2pm0xyCzUNU138UhgK2yKyFxudlyX53uh21pLuhAYcqnCXRg9l62Qn
CuQ575EBgd5V9HotsxX5LuuRUHZ+rRvegrSlAQBikjVHau6taTxl+Atx9a0IPy1Nb+eqr86fxazw
M+ml0n+VLbGLHMRhFkQBxMgmoGkh0UdhyT0CLkEBHVG1hpi27pBa5DxUm7d/tXgm4VKN0vw9TJvD
UpkYTpidivEz57jytpjJuWIharORznI2b0UD3nfJXfYEzZP0UwTZohkTQ44MNZ0MkoFPt01v3tLV
+hi/08xjqpEaHeao0wO1NQNSoZregTqRVN4cc9XeeEeXcUJhlPRR3uLort59aXCR//3BxdzcVg1K
PpIl6iboRS49XqvKYgwvgD8uNzaoMe2mh9KO+hKOv27v4nYtZWWJ2cbUsNCoF3FH5oACL6UX8kb/
qXoSHkAZmm5ghMSMGT+02U7XV5aZDdX6tg9BnYKg4r8QtPonpS+j2KLijscwyttQ+t9XT4hKZBB3
duiJtBqUH8TnwZxcawZRraVzCgObpRUgLql4NsCRLDoY6Jiom0zU760IUtJiZg/C66DsihT19exB
bDkfkH6fK4+6MscGiBTQ1OkwF4JkqgYjoxVxFsSzQDPD1dZVWZp2mkItdI1rKV/yseHE7ltAPcw4
/r1nrBxRMjdxodBF6PLk9OMnU31O67c+8jNBQm3xk1iWIAr8N+sCrRWgWQj+gHe+XFfakb6tKoTW
cxd5yyDtE7X3b9+u7XbrygZzu7pCMWuom6MZEYE1wW7QU32aQB4Lpp76TnuSnjCad1+1ttpDCwRz
nMOr6Io7XhV/8ylY/QrmpiV5KEJLAZmlEsVeDlfZTsCXNppze7Wbd2xlhrljlaF0UUE3VFMnt+wK
t8E7KZqgxwDN621T27nCyhYTJkGDEKNMGTKSwYfrepWADkCQ5urP5V5zKhA98kIl3uKYe2ZUYmXK
MR66fvk4odJNPCkLcl4wzftSzF3TyGDUjYgtNDNFs+t69PRq0ewJNYfbG7h5qd/3j821alRKBxKj
75KUr7oAcmeFV3bbrqisTDDRl2b0UUtoI856FixoCNrLZ+3hN4y02zU5eFL0yB1iqjDiiTto6lov
t9e4/cKsfgETAqWzvogNHaAWEbed+eTMk/BRtwX0OEnABfFRh3HlilfmGIdCRlmbwAZKYQ3hh+Kx
dUoHg9pv5Fie4l16AMj/9vo4h+WsrLJyzJpsWq3U4LAY2WDHYeTPuuSm44f/zwrjPAySValF6x2S
sesEw6nitx7jxP+fEcZ1oJY6KbKJplWpgcjQJAcJ2rYWT0mQt2GM0wDArW4HyhiE2vN9WQ+BMkI/
Nn+7vZbtdi0l+Ad/1Mb8TNalC7RZewBOdsbz4Apv2i46DHa1M5+NQDzpQBTxvNP2yt5NMicdkAGo
aDbIkMX5IdUXJ2ofopzXON2ulawWxhxw0xKiAVk+bWZ2p/QN4kSmHf6wvqq2+t1CLt79LEW7Eeyc
02ncXJ0pGwaELcGDcI5hVwd9SfVQylJcrCGMjnJI3GYKn3qZh4qgm3R1f1dmGBcPDQFpqDG4C6Vh
Okpaf6EUGuVphNITXzJw2zmtrDGuXmjFMk0TlETVINkt9XnKqnwzgfUsa6CCUGLjHMvt5elgSNTB
zIV8/zLeSXIVpLDAf+HJNAOA+SGEpr5kJ0ooPe5mkRMMbD4wYI74yxpzo6OItAC7w/sTEXyvCaiw
oEh6e0Xbx+LdBHOde7xgZKCgaVJ/ltqjVIFHv+TUnug3vz4T7zaYMyFI8Vx0JuIMdD3yKLTDwrpr
0IGo559TWx6j+dvtNdHffMsecyryUVOLAc8WwowumEQUe7MTijfgZsp3dZNxdnDbVb1/JVb7V4r0
fpo0+kZnoPDrP6TQp7NmV/jZ/Zq86mn5iYOf2iMPk8c5HKzkbxFpeg7sAALSufmoLspDLsj/ymf8
/eEsxiMaY6x1XYnTbkAdTAGuJP1UFbx1/I9L/G6F8Yg4EUrTUJYUKpNRQWIPXeAJMoOQrWqCEFNq
nEtMP/+N48HKtEHhb15GDSVdIxk9gxzE8S417w0Dg02Wl8o/Venp9nncNEhpCzC4ggftnOCsXK+W
Nmk80KYzLY8rR7Q/MUBFDjwVuO2yp4U5fUUDCwRmLy+dUx9myTCH8bmrcoFZ/JPqynar7d0ae+y7
IdV6jZ6/8CfZLy75DrFrELZj2vTMOsYH/NJzcPXdVgaZWFiM4jnLFoRqEephh8R6Q7/WX57yfQEB
yD8TRd30JCuTzAXI8rwqhRhrLMPe00SMtk6PkFXxSPbNjP+xnjBtU62MMfcgHgZZiGmHNvpF9qI3
f6Hju62LaThKg8rHE24fS1DRg3sXspMa4/oHaQxrq4TrFw9hQAUZqTQNv+m9vYfvZljvL0REH+ge
Nm2lOfmMplSNK95IO1Eqjiay6Nu3bTtnAv39X+tirkFuigYREly3Wurmh8LITScX+trRxkL2IFiT
7jUl1b14Mp6AMHhVrBRC6XmJrnhU13Y0pqoTiWW0r4H/dVKhi+04jg6lUAflVHMzvO1T/fevZac5
C3MSllnOJN+0RDc3KtyhUflVCKHTQVW6jqy3oVbRNpG1nWn2P8gw7LQYaZ9cc7zUZhUTXS5IUaGM
oZlnysGVm+r7uhVbighLET69is7iZpqdNKBeiDwq323UwA2c4JT/gOZp6zFb22YiHaHtR7NKYLvr
pZMsxV+GTsmd2weDZ4M578Qo9bxekMkiNghAirZrDM4V3raALqGkSfQuMzcYQE9LmxqcPG15VlRQ
ZExcXYINHyijmv2XBfoLVt8ogetfevoik+lT2H1Xisy9vUmb0czaAhPhlgRiCoaOLJK+xmnnNJ+T
D92xs6Fl4gv76K0u7OSB+3Rt3YK1Veb7h2Q2q2hEI6LzKeyMoGcdnhLQtFDa+sjNP3FWSf8e+5as
7TFnQa0GaQjpk6w8GG/TvnmonlO3Oy5PFAsM3aziSwzqKx51CO98MK6wAJI11VqcwMkI7SV7C5Ov
t9fFM8C6vjYJCzWjBxAF4EYkcCYSTxX+tg20pS6PYNGOA+YVEM1HGvjliOZPAuHco83Y4v3zXJET
ltWMhxKAYDSrR49qTueUdI1yEsnu9CeacJtp+doi89JPYHmQ6xYHcDyUr1R6OeldtXAs8Li+KjFo
cwllMjXsvtgJ/v/z0eAFmQ0dlKqSKBOjCX6uKmtsFVyIt01sPfXr1dFvunIbkka1yGmWhxmQIIuB
e0EbIooPZS37U2+gcxraWP2/crh/OSvoKF5aLZoYqD4Tezq3X2JddmrSB7fXtfnWrxfG+I10yslQ
hPBWM2KY3EsOugMxFr/7FlV+cUygTQmGompyiGrL6II8xrwfcNuRyCLjSNBkbDGni52l2KJah7Sw
5Q/PiQfBaRc+1I9SW09sdccF+tz2mBD9uNzcEMH+GPcI9hMAbHyqfavKxxjsDI23eGPj8Xlot0oF
671mnAtBiVvIQnxOA3JaEzjzusjP8cpxPinHDAuSDNO6HjKaTgu7Ac3wNohdCUSwn7sDgQK8DzXU
HbouteXetsszy2QXuagUBQbksbrp2dQeU+UzNzzgOZlzJry6hmMSN0PXwK1Rer62tUHGkhEXA8oe
1BR9A9TNz9bidEEVcOcMOF6bbdSpVrJYYYoke/D1oHqh/LLGk/oAaOSOAPcWuaV3ez+3fTiI/5Fa
mAgm2aE20o5NX4QTyiI79ZAdwRxmz4+Ub6mx9R1/Yk+mHvrqSYeogWJhAhz5L3MTSy0kuRGXkp8X
JYSnlMlNw0k9GG3/KE9a6lhDCyLfMjCi8GvcAao5CfNRz2Tg9htyTKN+cSM1/xXN0a+6KQE8JrU7
jQYQ3FMTaDUQGFHOE2Pd3iRV1WVDBluOzJKJqXlF+qXAZ5EedIyR4rA/GCiXFmfK+8jVOIecOoX/
kPalTXLqSNd/6CUCECD4ylpLd/XebfcXwm23AQES+/brn4PvjF2NmcLXb8zERMz1jLMkUqlU5slz
ftujM3OLW06HCDoAfHByhkqii8jtTrVmy0KHrAkqLUNbYPaqQdfssi+sXj9nZhc3XAR9q3o0EKva
/F2KAyqFHvj/rgo5EMb3rMwcqdh0v/m8Xlrq4srTWy1UU475WMyrVvuZk1w/FaONp7zLN0e8Zt+6
ZGwOLmcHu8qHogybRPElXeKuLHJf4CngYWbkYIJ5CXQH8UZNdfXegeI7SAZlKOctweu6GcVZlKFZ
ARj7VVRRN7QiH4A7zc4kKdq4yP+Hm/60tozJgGMMVVIiRVHvRqdBFzB3qDfeIEXymRe52gY/z2pJ
UP21uh+VrrP9nJrMElGPHLOQJTQAE1CByxg76EEnQvAOLsbaKSy5dSPWBagKjWB11t0k2b6MVsPm
2Q9ZHBgr6oBRKSIFVOj7+Yaf3ITaih2DOpaJWyv4E+qD1U+LByQE/OgKy5lOeKUNc4etK+668nOf
vJtNbzO2lRSu3nhndhYZRAwVilaluGiH+MkwoWOH8Ta05C8f/dWipKprFoGlWWdxcTS0rCwG3cTZ
n3n3zhVntq+A9berDsAQ4LqKhavg4zHUU2YO7YBsEKR79+Mz6G8hZ7+PgmSfPPJTc9cEeL1uwctX
XeTM6CLQRJ3aVhLgez5JCF6s0M6yOXh2NkLoauQ+s7LYxkFpulCeizPGFL9KqfHCpCB9ykPCbE2S
H5lmbI0brLvHr81cpNaQORj6EpxyfoYpKZvER1FB0cHs7jccZDV2nq1seW/TiVry3MMDpW/rJLv2
OtxDygFKKZo9VwBQkzxSFhgvfwClXU2iz2wvjoApibKVOBxG2s05NNmJQCm82Wq9zw5h6GzRqW0t
dpFDiygToehwKwEGm7l5Mzw1MiaA2gaTxyjKjS4ZUI28vMMbH3IJUwmzWi4IxOd9XPEPIFA+NL15
oP3WzPgqnEj9tZnLNseU9/E0ZjgIvdN60KR0kgM9Wep+Qlk5Q3vUEN6wSa+2tbhFgO65FoJlE18Q
84rf6afk2D6JJzCsBcWXJHFn9ROAVHaXN3T9ejpb6SLOJMSyOoiQKH4pz4zCoS1xZicMk1wpd1rI
l6XxscQzqXbrbnCL5vmy/dULwsB8LJWtFVLKbIqpXsyDa4ahtPZUGE7IlNruy2JnFPrDZWOrG3xm
bLHBALbSkYMFEylj7RJICsXWadIM97KV9WvizMxiS1NtkiVTAcHQb8Jkm42k9RUBEGzJYCn7TW0Y
gop6lvdYUUWBpxohf90lbi6/XV7RqhVT1VTVAsMtYEQf7yKQKQ4Z01OcdIAU9adc8pt061JY3zVT
x78g9gu2zYWRqBmZYbRsHj34eLn+Ad/OakL9y9ayUdGAtH9Ucizo39taf8ud2Vo8xqPUMJqMwBv4
V1Cv+sojtLpbKBPMkBKImTN3Fu9QM1/BpGYHkakfevCb5OGrN/vZr1i4vszjTgsN/AppZwbpbtpR
D/Iw4PaceyDzbbQRV9Zd5ufXNBZnoGtNyDbX8w7TByF7HfvUh/5lr1zP5C2VohttzL2ehY0sYnpi
TuC5+ocfDVzyM/UyuZ5ntGL8l01U1Y+3wW9vozOLi/wo7xqVQgwezFqNBKrsKQibyRlHK3VLIyZ2
nCSg6m4piG9K3WW1bG+seHVXz+zPf372lkA1SVjZLKQ5yzBUHRjZo8NMTCUeQU7lVpiJk1/Ilk7A
+hVxZnWRPU2N1hgSQ1svvuL79Jgczmsfm566ejbPrC1yqEJXrCZiA2ofUEvuDK9MNFefrtTuM1Pu
hqa1dbZLSB6Y9xubO7vLpY+7SKBY3ivIDuGy/7iTov50p9CW1T+QRNx04EXIK6Ws0KZVB/5hcduB
579wuUQITYA02YKe5W/kiFVopTKEwBWfdkFjvVeYKYuyDhzNjW3M0Z2jS7bFRrd2w5/bXHhPmUhN
m8x0e/Obs9tLGhLT4CuIoelu5hSbx8qyztvC+q5aVQxN1S2Q2xvLYtTUhfQ/z6dq/FQKwp0hHu6Q
113FmxittVOpIS/TwNSIh+GSxnDKR3DmhLHij0T+ZFrxfcWQy6Rt3Gyc/7UgfmZoyVxoqlBpyCOU
BUXoRc2TKqUbBlaP+rmFxWWlYm6K9ikszAGmgcjED0noCcMIWgg6oS0u3NVLH2gNA/+edYGXuA0l
GUNRWgho80X872j6V0enoQWtQnx0lmleugT+acz4wAxgKXTNLvTsSaMxsBN1NJ30XH8BCVB30Cf9
C9WzG6bTZ7WPDmqVPvBcP0jpsBtw1GwxlvdtU/s91AxuBS+/SrJh2WrB/DrtMqcNY3Xro6wFJnCA
aqgEA2xrLutjcgdQHoBl+ChzvTsHbZAI1H3jUcn7MwTD6vPnzOKyRiZCuUXjvDGgShid6i8GqHSa
I/WSffe9v5q1uqWtLula1D+3uHA8U8tbk9FC8eV5zPVMHeJPpug316d+vEdzTNG3nWgUjCKA7fwK
RTA3h6QoptivZs5BdBD+An14vrxFqoLZbonDHtIv8i5AARI3Picvly+wtff4uY1FcjLF7cBQYwWv
aYnC5jA63IKGJwg5yQSVX2VjRatH99zcIhcxo15tMgRenxj76mqe8jTdvIU8zLjfHg5cC7HUMCBh
pgJCjwGtjx8M/wwhdujB0xj3bprO4sh5MCmdc3kL1wLsuZlFCtD3DU0xH4yTpqH2DVxvH8Sgd/ib
A30eiRbu12ox6RJzNPDQNw6YIU4ie56u7Bz90HbBjEnSv11e2I8XzfLmPze5cMCujXTetzKofaEt
q9jiNQ/0k4ZplAQzKWUwPgmneENm94QRdlQcqCN5yR343e8ly2128ctg99fyNbLNyZ6gCUs86bZ+
KAItdFCoLoVruepb9l7uwNZmuaDZkoGsCe/Ne3EUHvkqQ6fL+rzF1bDmFOdrWji8ZEycKASXVQLB
3OZpHDBi+RdnCtg7GVBGnUKkY+F3Nah6UomVil8Ap5ZL4p4KOGAFEiS/421sI/evNvQt1nzw3OTC
B5V2rNM4VjQ/5dSe5F0Iar/LzrCad56bWOSdOpbVCwPB1rge0QagUI38z8MptCHpMlOHbFicPXrp
fgaUzv4hh/tt1kBkvCtZi2AhY6oYVxhxRcCP+V6v/TkF3MJgrXkG8MlIxsCxb5KlRohI9TEr0Rz0
m/6lqANCPsn1hmesFujPbSy8byLayHsIcgGuMVMl9NeZaWdv6XXh1RgQGU7ZaxagBflXG/lrZfPK
z16AuhoXdW/hdRTv1UO6Sw6Wo7k00PxZP3drimgVknK+xkXubvV1I2jUKn5I5Hfcmu7AlOspNZ2M
aaXdg4o5D4u7UhmOVMsfe25dleg/06y6q2PDLTDTx3PDiUt9N+Xp90zBTNrGfqzlDee/cHFAuyaM
rSTCV4gN483sp/eas30lMeKSMDrosgn8W95+41H0mDPrkah0a0po7U11/gsW57VPuWlNHfZoZnQU
hwT/WYPXEQO9c2TFt+EeiyANa+z63VYEXIsVhmrIAFqpKqLUAr825EIrigxpRZdfEdTeIaW94XCr
J+nMwiIvC1E36tUcJ2ngn1F8vx7QRJGS58tfcc0IBdZBBnIbxb8lMU1Z87YuQWwEvEoEGtMr6MFQ
deu8ru0VepDmLAEDQbvfKA7lsNA6Jgw01JCzuMrOimx+jPbQYIVKl3QV3m8BVVYt6jO8Ffz9Gl1i
xtQODMlqi68zQsRWjZwh23oQ/q5IDJw91BR+mlge0LaPSFnA+drDBA5r5VF+VYG9wDwmSGGdKIh1
f64LNfRPgvp8tpZB/dz44uz1gMsknJaGHxYOOLS/Ej8BNGYWjQ87x7rWPonH+Ji6/XGzp761s4sz
F7epyEqBb1m587Lz3Q+F6Z3lzVQ13V1xvfUpVyPh+VoXVyZRJmBdx9RAFaP3MLFvvZRPaaB706EA
KdCh3RdBe5w+lx4L0u2+7OoB0Q3dpJh6JfKS/sMoipAUKjxp0qCfnZpPlhmdiLx1u6xv6y8z85+f
XS5ThF5C3eAcDrxzwhJahXQLEre1kvnPz0wIQktCKuRsU4i3V6y952YVTLT6u0fz2ZYtTkZtRdkg
z8kh20PmAUJhkM7QuavZCooZ5hEU3nzjDbu1e4vj0Ik+ikBjj+pMpjpG80i31LJ+3ztUeCiVDQ0N
H40s44mlC2uqypj6Om9PkEL3kMMFIJrculN/X8hHO4utQ8M/zueaux/H0KlWXFMpbAEZ7tFH8Ey/
Fac/0XBfNWrKoKefn3K/Mdx0GGSr6DSAcr9MAeACe6/0fvmWWSluYV1nJhbureF2YWE0mr52DSat
2p2Og3CpA7SDR+PDNkXESp790eDC2atM1xnplDyY9VPJzMjpq7elO984gOHd/nvq8dkc+iDg3v8h
kPfxbPVRWFSyVlFfI6YNjjTQYj5sbOHv6dZsAgJqYDg3f9cs7lAws3q8z//TOJtbAfl+JomPva3k
c90hfppa1qAmtRImI1UaWIA1anr4HA311nLmV+/HG+zDcn7UOM6ikQGuKhJK+hzVwyAmbo1Cl+Qk
FkiHhBv1/jbJ5tqqNAMIBVkxKf69eIcLAyrahsDZakgbSH1+i0XeX/5IayZAnQP4KMBeGCxYXFXF
PKA2xRLOKqCQWf4+TBt4vR9EEstt0+e8E/kayqZ0cf2O4xjWDHSvQe/w/fgle9SC0eMueTHfS0jC
RQE4cHERqzY78JPwi5N2VbyWWwnd7+nHDMX99SsW66R5N1p5LFhQ4nRFO1BjB2kwvICO0hZ7dZZL
OZhefPgbvzwzu+QmKk09g5BwwQJQ+cR2qpD7If0LLO28NtTEoQ1qYpMXkUOAAr+cWJMH6fP8uMy9
6ajfmw8zD594yK638FHzB1t+ULTcwSxmgFFBXRIqAFHTRRgjMnxKPCWc3Cl9HFD2ouFDShNXEW+X
PXQ1MJ7bWzjQxJVmgA6Y6Xcl+gzClq8fI1ty2tIVe3O3rcCkzlfWpQUufCVNWjnj4FGEx85DOMhS
rwm1Ze7UPo56oJxmMPesHSLthScf4E8ocTfXka9O9tbM9to1bljAs/z4uuB0+ximE0RpQ0AY0Ncm
1eUQg4Gw2/S9HvPHy7u8YWepRKGnKBQYrDf9Pn0Y8qu+f4nMf12rmiVsfy6FLF6HJGwjsyk70w9p
Ca2gvrhv+/zu8jJWJg0+GlE/7ldZYBHRGBooXWa5I9njK3MNySb39BqwIRQ+8LxGvRG9l42370qb
AHwcaN8oKCGhQ7V8l6ZyFeoyy6kf1vekcjUIhaEs6rTmvqw9626ex8let4i1VwrrH63O8f3sUqrM
IiZFh0yoPszDBv/csZVd/EGGsuYi5wtchBkiycwqCbY2mfa6cmoA+eLdv6cB+7ieRTqZ1XXIBlpT
P+vBW8EPmYidWFA7Y96Gp6zdfBS9Pf2fF/7yiR+PJh0kVnHkW0LyytOsYjsLJ9ZXSmWbn4CP8Ldm
l9YuoXOTC+dMcREUDXpl/pgVd4MKPWyd+Z083tZFBEraUHz7/1zjIoEwwDvJQ2gNIGWRHR4Hqsf8
eZyw7Y+tK7shXjZmEVw2unY9nC9y4ZG6LBkWNMJALt23tgJRFI1VdqdgGAZ0hkN9AFXqZYNbH3Lh
lwJD5L1kadjVor5LTMPrkmyjf7X+4QhAEERGRchYROFRhiLhhMlMhC4sxlTLQE1DuIoO7YEID57M
mPaXF7V62JSfFpdct23DoTJdp5ZfjtyWmk9DDl0I9uWykfWd+2VkEZEzJltA3LcIWSrZgTvuwRiN
T5dNbK1j4fIQYmmVqJDTIBLtjcVRarK+8qbfmJtYu7GBev/v91kmyl1iVKox4TFDx1s9ySEs0HkU
OBUNTc3L69nasoV396SSKwiOI/kZmn1p1u/5oLz/jYl5LgqkVQCszc54FtJjWWSk71Pql5Zsm/Bl
Hqob+7X6ugV15U8bi5yqb8yRx+Zk/h1Ka33TfllbHJ+oI5lJpYz6dWVcA7IrbM672w7iIMAwTDZR
ejdTE2FL0XgU3NgVNYHGsnVUSHvbcSioX97gdW/5+XO0RSEcT6qkZATPKj0hd6JpdLuG6/QWsEVW
51+2BfoIfK5lNkkxPmqg6K4oyrIQgxJZ09XgivNl3hxES0HKqO3ConeS/mSQsLZNPXFkZERMquy2
nbw030kGJg86bXKlPLtKW+idxhM6zLqrRM+StC/yK73cWbUejBOzh/wG3AvoLu6aeHTB2+LqJXEs
FZTSZfadAKU9xMbnSdXA/ZDZugh9FPVcReNAbftx90Cw87L1mOc7ebyWwYFsCYiVjIONiTUhIq9J
dlxo7ywUbkMVWyk0G4IP+PmvSbY36wIa2PFJLSvXrBK7T1/jprbbYTxwa06GksGWifmg5a8SwT/n
D030maRfeqPzRQ5u6bGzaybbMeixGsEdKc9dwRJbBcyribRP6sScPBX4qV8SM3/p+5tJEt78v8DG
2o3W7VVVsWVwGOFZsst0bU/D0Ta11pb6d8xNXcsQIzI1Kehy2UH/6UaW9WuJxp4c012n584YR1e6
AogOfgiAy8e4EVdm1jmilewWm6DLmC0u1H3dfktLYefxTaveN5kSRNGrluhHdCMCkjOPxLqjtnc0
euvlZlfL2b0WZ9dSgYnGap5AuAqr7lhn2PShA2LdOhpWGgieR+4YJg7CF4alUUswxgg8E+V92d4l
PQa3qZrbxlB72iiCrJXtEVM2lVHZdT0cBXsbymPK7lqanEibHi1xZyS1TQYAIQeMAPDQHiWBLi2W
0NFDVg87SJY5QpWhV/M8Nl8T9tZNIJsUjZ+bwk+n8D7PbzuN2WPxqHcwV74zfJ2KtjbIWd9RJ70m
/UlSOptJ3/Vc8foRM2iYWYk4FCJBIEwL0MALsStAkZwbJ432x1w1DnmfuRyEf7yMjwDT3EsS9Th8
V8pqGwM+1/qEjNWo9iT/yjv4FnjDhvHRyjtPtUAHC8/namjHlDlj+5qI4Y5XeK6rxUz3aLPyiYty
l2FjO6o7ZlXbU5QG1SA7Rq0dIhF7szBcHWIswZTcDvNeoj6B6Rt+I77LcvYmyLtZVXA6FQFXcYF9
ODSgnMFe91PqqGPnNpAJi0lrd0LZpehMtgCadqSz1aR2Oy1zQ43fD7S4MiEgEpXVlVmBhrJvggln
Qs3Mnaxmniz6Qy99rcru2BPDS8MEe8LcHAWPLNxnHNuj58glwHtbNA9UxYRTpQYiC1SMz9xMSgaw
TIvRQFOuD2XdnIDyko5Txl6pnldX4ZDm3ojnV9Alw7BTrNERQ4T6csdsESc7s7EaV67Fo5kppQvZ
hezaNEG4QHj+rnTmjVmB9iGNh5POoCHOm5upN3WvbKvcz2vlqLdgRW+TLFA6eHqeZzhswHro/LvZ
Rq6U5a1tyQrbyUnU27lhJE7DyqNOa/RYFCCBIzn1yIh5TseMWHmSB/1LJI9inxdavytSglf2KPpd
ruYzCCmDA0hW/n2yWA3ii8I1MAppNM13VSJewXLIPkWPXMT3Av/HkUqtHWalp5TFPqkKcLaEyQ1V
SlALpVelbLoZaNXirn0DHvLQWAIKta2FEmsroMIUi1ciTafKLB8iObtJsxKSTQnRvsQSyewo1Z/G
Lt2hiOWbPQ0AqdbsSK5u8QV1V42gImo17N3sohspZ/uimV6sTArCFJWssHQSbt6oXfXWtuqb2YLG
tmONV0Kyo9DFN1XNnlQzfExUzTdN46aJKi8tqD9G+iPf9YpqBiErYjs0UXem2bdIZF7Y1LtJgbqE
PHlouOwahZ4iGXGfFDpGJeG2AGQkALWL8RDluj8yxFCUr62GOmao9fZUFoe4J/v5LyElTkQ7uGNB
v9Ya13Fiw+dWH67JmCKwhQZCjXpjttIdy5LXiqcvhIUOZ8l7W2k7fcCZLhmOZIX95xjEKavYncbm
oa6btzDpWgdpzE2eDMTB/bVXWuCx5VIO4sgKWM3dvGKvEiqQHteh6JMooVfJZurUESg6zHDX8OFR
1lvcYoW6Kw0YnhBo2jbEqS/G67wFHXVsYfIY3cOIpZhF4jcTl09yA6UXpgVpX98qVH+p9cKtwzAw
JTZnhWRvKZJvsES/wl+e7qK02XVt2iDAVd/LoaROb9DBjlgbOaQjgPyFInXbzmiwPnHSSCo5GHuS
/DJX3/oOYO+JTvj5YY7wLnS3actHXhFMW4tQ8mXB2RU4v0AXi2zPjgeQxklZIKmqE1FlH/YGSpEJ
FLBSSzuRKE2PVRiemobfWNP4qKWQXiB5/cqH7B4jX9daIjCHAbKqx1SO/UIVJCgi2fTqUYC/Moa8
CKo4kMHUTVxc0PYiHd7OksVKf6zMxIEWzwNSkZdRIoOtDZojyf19OOA8dBb+MLKT8TUsEIsmPDoI
dRQx37ODzxIUv1TmihoqqBWUg6yvxCqdTn+QosmbJEwX1JUEhUpzuvt/4GHta/RbkVIVkx0WzGsb
E4wCyXWfFuAnvbfCrnSIFHduwbhbV5GLNv+XJhXXeO3r+P7dDQg+3CHW/FLNQTo3zBxmFKwRkPMB
WYVdadbGc2s1Qz1L0hZlB3CjESM3WzA9YfhSi09NtYH8mFPcS1ngIqnHZo5aDNiJrwOE4iiM79tS
fk4zfJ4SUwRDy2s44LAX6UZFbPU5frayRabPcgL2hgkFFYN/70xUhkzrVg+vKus5j15zeXIu57vr
Bakze4tcXxtYkRUVFhrvK9BLzSqKmj051akJ/j1wC7WiX6aWTR9aQeCdJjBVkkI4ejUdNb382kr9
RkVj/bWkYi5hxoNb2vJ5SfvQmNRR+ee1RK4S8DHznXL4s1bWar0bROA/rS2emCkTTFIqgdeSF91D
Yf0aeLvPSTDOOl0tcPX/fo573sZf9hb1kykZh0KFfr0fmQyBmtpF97rhFKtVgDMTi+PFeJhhrIMj
ImCWbULnLEndogCMOnXGr31nN07iDsLH4MWG4fXXF4G8rIzXrqEu+1tjaoWZwuEjharu6qiBgkHt
dUSFqE3xeTIkP8GZ6JsUEsKWLYlHyPg60hD7PYufhfXesQovhN6W9SvNfJkEv+NTQIASxADkKerw
nBohuKcaN+PU2JhvtmNcNiRW3aQ7tFZ2S8K3ArFT4riES59LGI5AQtjKjSeGz2b5CGLFgOjU4WPp
Jpplt+XnFLPDWWxPFroMEfetYqfhMozJCMqc1usb4g/JN9WA2p5p3CZI5UeMzMnhd9J8jQsxIFtQ
9wo4E8ruW9j1dhKrzmjcd4XyPQXlSTUB2QCJBRvgDY/KU42MRCN+a3FuZ0CHAak6nEYDlcEx80g0
XOd0dFhhuAJz9gwIiarmN0VuuBQZXhmpbqwOXzUTTxpa7Pscf53Qr1twHGM4CqpJSnhIUuioqtWd
aUz3+mTchBOIZ7oQT17F7SblrhvNwDJCXPmGnXPlWwGq0bYbTsaUH1nPPRLGGA5/YvVwSHrzOS+1
qxLUT0qbvGpFE2hAAPQ6KECA6NVp+lBFFEpK5kuaAmNOEydnn9T4aApmm7zwojpxQ4nbUdnvRY9P
3fe+lfX7iDbQ1wDd6CwJTMg+5F8yC8nsJOMvQwZPJycpe1cephOAG4defBVM3uvN5Bb0s2D3DEhY
pROfc9nC234KOpBnhuxexdspE9HOrJ9THCxi6uA6AzASavcG4VcxxWutKtlzTWOnlhRPFPlLHocc
VNQzDTvaSVHsg+UVGCm+0ZddPZK/DsYyeNadpqs0lw3f5NETN1sn74ATydXd5RO4ZWZRYsRg8wAR
brwoaGR+GqPEx7jeV0Yk77KZH32w3+7Xs+Us6oxVVxhR1Kh5gEHtwm3R4q2DmZ13FnYuFAf1AG2f
7rX9BGpZ6XmW0M5didnlsc7t9E0DOU5/3Gr+bq19UX2XrVAx8xKAgZAdeoKMqkrcJH28vPL16+Js
5YvrAgmkMqo52qPIowbg9XMgpAPJ01RnpnTkhbOt/La1sPnPzyqU41SbnSHDd9ryuUlvsvFmirdI
Wv7HujRNxpicgbGvRSKRqx3LohglpAJVkSAVwRTbDAzZOWTCJ0/J7GynvvxVh4ZQU1MVVVatZSt9
LPQk5VlCfaUKn0OE7ChP901BfCCBnJLUG2nnClIQdy8gTDPyYtZvXbjIlEgWqSSgtOgNf+S340k/
Wunj9JZCuXLmfOyifYTyVmyru/SB7rd4OVc/5Jn5he8QI8u1FOATjOW8GdE+A+C+3BrpnE/4byfz
zMbCWfSJpzFwraafRV6x/2dYK1JclIsgebo5OzD/4kvWFplGFhPRKm2B6g/QaBR0lkS29fvOKfcN
hMGq6+hmC1b9A+9wyeQitde0BgXMeYHQA2lgVc1vUw8P4RO3AR+UXOV1xgvgwbcNVdha7SK5byPM
y/KUACA0mHsxgb9VFOnnywFm3UcAEgPdFqg3lgOrA1fI2NeIYnrJj2MDsg8tS/AsrJONNHvep9/3
8aeh5cAqGbqWRmiv+6MQDm11e1RjG00DLX4dm7+5lnRdBlsSkGl0KWeR5rIsdQJYhBRTWyNuh2gA
bFHe6uKtgwIMHRhyCzrbQMFhzWeRMhnVkltzLq+yXaa45TP1Ey+9jt7nt/Z0siAGuj3/tuIVBEyA
QCBDk5ZifvujUSbJndUnKu6dqb7SesVFRNtwihUsOSRhMR9ogt/KxKzp4l6P0FgHex/wImyy/Jrr
KOSH9xNTnrNkPNYd5XZaRfdjrHlzdXQwa+gMRAAZWvohlcITpuUeuZVd1Sz0TG3wLrvsiid9+HGL
ZMCIiMj6HB1hrnduyBpUp1tUpnNbnnKX1ltjD2uAIUIo0VCNN2UwPy5CHKiH5cgaAcLoW/KZztmy
ZKESNKXxl3xoPk3Z6Cvh+MiAmEhk646jpt/o6tOgWs6QSu+9Gu+1TLvNaOFaRUfdNrRyrxiUA+qY
z6aVOSJkGlRDoDJXqp5UpRvInJUj/uH3L4ImRnHKrEBy7WvhbUSOqXkTN1tPwJU2GNxxRtSC1dhQ
lkAmg8lVTkbUIQZ/Jt0fdnpkNzb70rscBMPV5stvzR7m8GaFPqKhSrBw0Lqz0qJJAe/QAvk7npx2
4hUv02HyxodtRYE5zi5CF0ABBgKJCSbc3zSGsri10INRk4CTb1GZ7qyktzPtmGm67db5lvDK2uc6
t7aI+hJm1iFCUeHcydQWgjh1/ajUmXv5EK1ZQftZgzubwJ0tP1iKsvagTsSEBsojXpgV+1RlGxF/
rbAynxtYmUMkQH4fI9XMCQYWQ9iwwJHXn+YxlOn0D0Z4G2G9FhbPjS28XGRFMVQlcrsoam8mNUHH
oUF34vKuzX/J0hPOjcyh6SzgaxlBRXzsqC/U7gcu5Kgq/bc60bmNg7zJtvLDjS/ZW/jCpE+x1fZo
GkBQSPMKWTmBs+qWsvBZGsxvY8SCThc3elbg+h6OcaYjL+qTY0qlt5hImBlVUXhM+jEOogQ8YoTu
DCjRoX9meQYDLXenxO8yRe2pklCZFyPaHUP2PIGF2W6qEv2mEnLFg17YJcap8MKh18lg2GqJCXmm
eWOkFgelNlDbpIXscrkabQUstkHC2HPKpV1axsBcGfJpkNNbteYI1WrstUWzrzLDbaoGQcKUvFY1
vLrMDxB4dxQTElRW9Ma68qXIokM6pjestw5tpKh2pJuHoe+vjTz7RKT8QRThIVZM9CysW26Uj2mp
3ILfzB9N/l3qx/sk7m4Jqvw+WE28SdfclIV3eBo8N1b1OeVJYfMh8jK5+ZJMzY7FGrXTku2YFrqV
mT22eMQLIR9oHj0VjX6tW43Xt9aDxmsZrXDQbNFUuoMAOQTcumTfcvJdTav3yy639ohAZJXB6GXK
MshaFvc9rg6R5dnAgVcdXHDpOpiwBApYXM+yNPV+5uBuHYiHgqpgE3u8FmaRCQBADr06DOMt/F1F
6yxmEf3vCU4O0/0/VMf8DxCIa8VlrPSXtYW3663g3OC1BbFC1/iPvjlklP/+LQFrFBPBmAsG59wi
OvGmBrkJ/uhH1RL7apf9teSgi5yhoE2c4oCX9fjp8sdcC1LnNhdBisiTFdcmC31V028ka0zBFpJ+
u2xjLSv9sLDFRwN4FQX6ERA9XcH0jGcc6HHYjQT4dBfC24OTf8teLbS3N2Lj1toWX68RDTVFAbMy
U528vOuyLdny/3GhUOAPdYiFgOfrY/gtaa3pUgh3nAGPc6GZuTMPqoW52tgz7i/v43qs/2VsXu9Z
rFfqfJiA6EyCkh0S6RQnkaPUmCQYN6m85p/9e5T/ZWnhiTk6uEaczXcxXkSoapnvCai8AECMvVki
afuuXBlYn73wl8WFHxZgPpYGtcFjDDP41XjMPg2YnbR8yLN7Reb2EL/4u47OB6sLx4SSuGiZkiQo
CO9MvOEbqIXEmzFrazcXfpj1mZlMlTq3c/Bad5oSE6Fgx7n6hwoOVYktEP9aLevDuhbPQNLW4J2a
v1+BEVSDPKoQSC92jdemTz8Kke5mUWJjjUuMm5qqqF5lOnDhXp4ddHy3EGFLjjD0KrtKasfe1iJX
TwPiJFaCsVOAMT+ehkSEgM30muXHwwuJiF3VndPnQMPojXP53K3Grzkk/9fU4gNaXJnMsBksdKxS
456GFT/UkYmOtoDQhinnqOcnlW6jfZH8H2vfsSS5zXT7RIygBcktbbn2ZsyGMU703vPp70H3jJqN
4l9ozXcXCi2k6CyAifR5jhuGYMjuGjO3tEbPHLkWJEesl5sedp3zs6jYs1e6+lnMVy7yDnlIoOnA
wxJt7JHaUYW9/tBFnwEEarYQ2QDutnOnBkWFnfLowjn3z35x9K8kGV1y0wtC7bbPyOdSmR7irveA
BspD1t1W6LejsvBYIia8lVaGsPmuc7o9rbJ3O/WBWBSRkr/et4GLCXO0kkfDkJWp7eS2b6apQzGo
zL7WNWrApRmMdq6LN5WCqZwkvmnAVJdNy2OxLF8kVfw6i6ZlSFJvVwGAFgNwe80iydwoXwK3xhwa
5sEmDCSGGlpblduJwcxTUzpHekEfVPpGVz96KIRMyrO08Ie5ck3txiyv9OU0GoYLMiR7lu0iiC2B
cCYNtn3g6q4YtxR2S9xLM9R7APyhRQ71IfIw2zjbo4O+JBf3Y1PvgHEO1AKU0wDL9v6UiRSVmF4N
Il/oKGffk4q5TCW1kshwLr8v+ofOrlNTQQenUGQzNswVlEQtAx1QTsBm2AGT29Lb71Hcuf+bFOb2
tLYUSE2HClTSOrQ5vCyPmcTrV23719VhmFsDGUWqTUpfYFLMmu00O1DCl8nCsKHiTlg6F3Knuxp3
XMDMTZ0kgMU0QBSCghVjpcFJOC9ZJMX+0mlOL9wDwR0PwXTy+VvaV/ay3BRSYssqr+C6aRtXchmT
HcStZOYFSkzp8KQquauGz4W0T3W3rgY7FXi6spkTYXoeUTsCZbrd+l4rURkBQnw6FD7R7ekWjd6b
dJfcBF+MU+UObrgnVkfNseKmnn47cwJD+sfPNBXLwrohYUfyDGh5iMXCjM3a8MLsgZTfSh6Y+uaT
W/195jLRiwqXImwMgKnfp6MIeMIK01w/VYVXtNvUlpUgxqM1pTkRo80Cb0gzaOrwPcaIFCYH0e2f
9kOgHSpDftSF4aEKJ07faPO1v4lmwdtVSVBCjA0YHkz4SRfLh6nV7aVMOGKovp99KlPGMqtoAAWB
rWOTohiFBDw+XlM/VotsYQzMNzDsgQGtUOcV7rbd2Eoa48aKZB6LWkFUnQhy7faB9BVI/NdmWR87
XQULT+hrQ4NR9mq8NUVMXibaHmMt4OY0Slts6k/GWAAuvypKS9UAKizUpQCEW0lzxCC7SzO1wgpF
Sqy/sIirH824McwGqKkhtQgl8yyz5Qn7GdHiRyWXLeelTs5+DPRDAe6JJU6NsDXbQG3TGNDeKCYg
qYK3ue+03tZi9A0BN9+qyb4zcs/IgBgn9VeYytovEUYYpdrvJhlDMxnqrmgsJvifs8QsrSqCcZV1
yY6DFsObtWQbZfRZD9NfRalxnvx2aWL125lPq2toXkljHHilKTyGHd02AA5/2WU/5Lo8gctmh6b5
U9JMDlBZ/TTGqMzlz7QZk61vj/lOmpS1y1gFaHqeRldylF3+FD6hJenKXueP30GYwRG40dlV1gIZ
G5t0qAlJCwEKByY5gfUcAjUFueHHtrK3bN5aGOMw+9yMFhOoe56UYIg0+QG6Z2uYv6HMzwvb6D1d
0kL6S1ZhW9kNTRaWKK9jZRErtbQo/QfD+kNFrS0juz4Z45KnHEHiUNemN6FbCOqkcCfqy64i5k1S
BreYK/7ZTsp9n2GoajD+qk+yKh6yq41o745aS6FUXvsyEQh/bht3co3jbIGHi7d5pm35xpU8drEx
VGJDLRSDrt12J2LXfl899Yjke8esH9CvsTplpyS2rt4Yw4446g2NWrurCMhwvrjDWkD8aTxil2JX
oqe+iz26H3NPgSQTS/mCVZhPid95OjKwELs6VhUexHv5KvoKtqYH6Wd/zLHyipfwd6WttxIs023K
ZPB/6BPKdji6rUvfIhicy69ty1Gt742xLwoZAyNHuOGp2a2GYnVbHRvxsUlwciHfXZa1mUKsq5CM
3y9DQ5oxW0urB7NromWtq4D0ofUR8OL63cCRt60T/xZa2Vm0aS5/rwxn0fgkpO2xUwb/8pFe4oWz
V/1WzH2x36tXLQtxWpX1UvjJnhJmRjftt8pLbjCgN+BgtApT+dVhei4dMKdgb4jz+bb9w0o+8/2k
ZVD7LESgAWP5B7MYpeuPGUuuNMYXRMIYgEsMOeBvaSF4OT8ujf72S3fLOAItnAux1kfT67DDY2VK
uQNjR2oRpd5jgtJtF/UAwpbGKuv2hwEURqtJM2hvmd1f/shb6A/rwvZL1rX6yNEo5FhjQbxKVHSZ
my8dmAxBo9HareakPpZddGy2UbAXLgARVzTjNUQhiEKJrr3TyvPwSBnE7xpsImE7ZkfzDMxtXzWT
Hz/wpgy3/b4KdECNmJoO+u33/kqIxDAfBERNwrF3EV5g/C9+AdVRUGsSuKXFrcDcWIljFTmLRDnV
MDojhE9C84g+sSUtnNe6fZsrIYz+SqMskI56e9VXPPlX/wTgk/BJuW7cV17sCYtMABze8y6TZk5n
mrySy2hylsVdvQxR4GWZeF+kgClORw9YoJ7Z1zdziYG1IeWddTPeWMlkIhuhR/s1TF5aaH/DF8r7
foyizkoZpEIqoA0+A/VraLBQtJAKz7Zp9pef47YkQGTDLVG+JsaLxNIkxm2a5b6gt5aYKT6grKxA
4cK6bl/gv3JY9xEbnawULS5QvaJMOaB2QZfCJi/1fBEsyD5PSzgHY30JKlR9WZcdtEJI92Fzyju6
E8C5vU2nqL6dinlnyTRPePOV6TXdY9Z7UvYX/A2Yx1lJYB5ZHhW5IqQwWa0b+KqbH9Asc+Sb7Hry
MbXISxd452GeltBVixl3cEkp8HeIcaW1T5fV7eU7nz/etxujn21l/WtssmTYDxOA4qh5+SH1VVAW
UbxW3uLR/2Ge3iQxb6gb1LCcAmQ+PVB3NEwW/QC+MsB36AIymJkwu28rMRpJvFWd7cBs9clolLg6
IjEEvYpqtK7qeUf8eDfIbuSBHl46zE5/wy/u0r936UqZStMgV0Eh5ZCnACLBntX4l9o29wlAksMg
OkUFl0tvM6dcHZCxGfKkx2EYQ+tfky/ME/yeB+KzZtKPdOFsbIVpkKewI3qS++VQ+uPcncwcwzEp
FkBk/fGyanJ0n60yIeeZtaDFNZbCrb5ggZhP2Moxgi+lp5Vm9FD8IlVrClpm3Bk+UG7vFsyYytbg
AhlnZ9wrnDNtV2sAHQn0MSDPYQDkvS4a4B+UgwB5qyGIQPoR0OsbMTFvms3JlDTimEXtJQYIy8Ll
iNKvpXXisaqqm3Yh16Gy/Fym6XmoDHALZZNVLe3XWsEAc1QMj6jeIlYDt++ih44uRjexXnKbiJsX
tvr5jGorsZwXIm2TnKf5H6Hp3g7JV/IYzRbTMaj6DAlADwh4OusWOeSk++MNfxxx0z+9iWJRB5sI
iNbA+DC8YvkpN5+r2uu7X5c1mnccg4k6h1ad8iWGDHp9GnYiXx/qhyokm0ZhdR7GFXaBMIjoH/xd
NsO7PMYrxgLRq0mGXhDyuUhvVDRRCafozHs6BuMLAVVUNUqAbkgMymoxw5qakJQnTHUWLjGbT0s/
XZeTWFtNoj5RtHihFXf1nO4NMQbZV1b2V4Os38VLgMZ+l6T2Mg2zLWulZo/iMOxFEUglnRR/b0jk
mgnwRUiZcCCxeNdE//vK3gQCcB6KXDA97DdiDgXIB4o1RP99SQ07cf+aGIPxs7IGnAajgonRVWIZ
CUo6wVUUEpujy7yzMJZMm3NRUvLwFfARE5IxFuIBxOFEjm6D5ke4AbGpU9jcZhxPrxkTJMZzNaq0
sj55gLPf1T54ZGjMUqIWkVYu55SbTmh1mYwBioBj0MAWF372uThhC3VxCid0MYKOxPwzpYf/QFa8
GT+8yWQ5BxRDCEIzRqBEqTwEK3gWv/aubIv5LW7Xm+6QD1hRiwXLHS9U4pzWZOwTQBEKPaqBcAWU
vxMmOfeByk08qN05iyBWp2Ps0txI2OYFUNXL6UgLooDEe0UH1VuPDx+4Ofeyeg4sh6VqNOEcTXgO
4iHezaHdTnvARDvT3YAxMEB8K0+xt+g8veE4SpMxVkbZaXVSINt5R3Uo3tCqGdAv+EEnz7eYjG0x
5ghwqAGGl34TwABYYkcJYOrcU7mKsl0/WX1FxsjkYVDmow5p/w7XSVgSbR1FdxQ7cfnvnvcoGHOD
JlVSkBTPXsr7B2NS9qpG7tU0ka1iNr5Icc35gvRhX1JTxsyEkSBg0Rox9Zgnfi5rrjoeOqCj1sIz
CQcf1DRgnOgcjrnhPQ7G3EyREJRKhKz8la3vNd7J941Fdv+zoUE77b07MskoYR+ekg0DI1hxalvK
roYSJA+dG4VWj03Y3JFFK7AFsI795VmBrWICSls0X1Rs5QyHMC+lJaUBCgWL7w+oL3uqowJJypnQ
G+MWILbzQOzE/hHIvEktLst5HtBveA1elx14OXc6tpoHpO68csfWhiPc8Js05j2Wg75kghGbXoLO
YmRr6Q0AxSy0+ihJ/eSnIPQKwWQkoHTOlU3/9rnyvslmXieWNgqpyOG16sgOvxd73Us84Tr1hV/x
YFEY5grjr7zxSfoiLgllXujUTVpdSahclWL5M1vUZ3EQZDvSTYxNat1VV5C90kfq4+Uns20X3o7K
vFMTzEB6JPW5j3WDCcNUme6LGEACss5OXz5flvV/WL03YczzbLS5mYEJKPx+nssut4MdgizrYw+U
KuSFG2WT7RC18UjLobBNg62E+h+Nx3exKQBkF6qkgXOAsGuqGKiIiIhgw2tlwTJIalUA9Lt8Z5uq
SNCq1TWQTgBQ5L2NGUIyCzW1owESKu2xbT9XPCzbbRe/ksHoQBQnxRwaAlI3oD+mtQHENjQUxdki
AJ7N4ychEC1z9OXOiwfQ7KXXYm86DfdnbBrv1c9gtAN0CugJD0DXigDS4ZjAXKfgyFjbFr15zwcU
2LZnb/JY9ZACWU7C4iWbPFsE83ivezu+WEljYkMQpo1yP8JcvzK6x4fxVvcpmg8/Fd8sMq1EMSGi
QuRkEAWUZSQQU+jT5Iwkd2YK89c9X9bO7Re9EsUkrnrYlWopoFehXgUoqOzNI/1mBJiMT6JHl+15
E9+c9/DC/LDyelqKzDWa29yfNZjiYD/UHSgkflw+Fu8CGd+jg92GAOcJBcHlJ/BSLLH5GpvgmBV2
l+Vwr49xNEBTxQ5vASfXAQcWOxZLZ9M4EDga6V505u4Di9qbBn/1xRiDoqV/lMOcHhaC1TIgBhZy
D92QrELh8ZVuqz1Qf7EQa6BkZzBXCcrXVCjU4I/aL8fXXEW64rvtTWu8EsVcJuAh5yWV0thHWRCM
YiHGg5qZB2K8mT6vhDDXt8xFsrQ6nvF/rxVvqvpKFGOWpw4BMknRWNbi1sb+YFV/j0nI8S/bbYWV
FMbqJkYx9O2CD0THLtJsL36lxvB3W+GVjCrswRfJy5W3ze+bYDZNz/Ci4rr4rRl/apMfjtU5341N
zZs6J1EawlD9Mb8f5wXaftWrkzH2N8proRIjhI/TDyA5Oim4UVJ7OqSPlL8j5ruWzWGulTzGCOe1
ESnQFsBSYqM5Pi5H46QcgiNfEkcj2axc65NYBRi9AKBsyTXVbJc3skuUigMNwL1AxmikgP+o9Q4B
iXpFl1okJPygf9WuiKXYH2qubhrF1Q0ypqNQOjFtCbZZI1jBZalPdSrskzkBYvXktMPtZbO/6V5W
0hgbIg+SUaUmClRB9mkAkLbiFtg5XqKa87Z5n4sxIJVm1lIRwldOQfRcxcrOmOXZAi6tffk83KfM
2JB+EUkZllDAv0m7L58KPFXvI+JFT9IkFHGqIfgmx79IcSOnFefmOCdS2angSgclQ2PCzEcn4Ai/
UJy8rhjTNg23JksNwlmi8q9CYMj4/ZG0auonoPa+YT3S2U8Dyv4RaZd1XRUZa4HZCDMb6ONqgGoq
yehzXYfTUQy/zlrDUYzLHlkV6X9fBWuLROCUO5h4aTRs3cSkkPHMUb3Ldl1lN4FQzC6SasRp/sKu
82QxViKM567tFSQo79tPH+nc8W6OMRGmmNYA1g9iXxTKY7rkd5LEYwng6jhjHqR4UvtSgzXXayfw
Ky/YK1f6VXmasTDILx/xni1jI9oxFyq5IejdjJmbJvNOxKZiqPOo3860W8HzAa8ceLxBfoDC9XuV
G8EG148SxgK1Coj1U4u53ao9gr7zucNYelDw4sEzW87IY56uUono6Vcp1toB4QuOvsqj5APY/an8
wc6+xT/p4B9gk4E0ykspz8dLGdnMS+6lOJwWLaP1R7p4LlkeAEH1+VT684AeywJO59wRJXvoHfT/
H5KrLHEuPz/e6ZkHroRDrWQFbjvp5NRSKmCRxt2u7gxbXTjkpZuiFMk0AfgAcD4W1aoUClPCxCFg
4qNvZD4AfcOuITNIeF7zvBxCrxWoFqirYnkMxR1GheqkNWUBYNuUFJMg9CiNU/4r9EeP3mdDbCnk
cvbRt/bOAzAyGTVKlkEgbSMhETSQZ+alHSRQGQxv6lYL2mxS7f7iw63OyKiOUA6ggiiR4Zb5DphP
KsifAw1w5P+5Qsaci1GQOAqXQdEH7Blov/q+BjnIf44VqQSsE4PQA+SAZ+iJxSCrY0aDqdeEDPVh
68/mxF8ZZkYc4wOksExSRZ0Rmqbj1VxVD+j4cbrcm5q+OhFj+2uZCKPRgLxlqvOfQQu82ZnMd5UU
e6Ye6pxndQ5iyhyI8QKgHcF6pihHWM5UiqsMG6I29uBERy6BexOZ03EuAnJU2+RBkvSfbTXMllZV
V8o0B1ZNxO9C02JHRDXqY5gAkW2pc7ef9WtAIgJAss+vJqW7LsA8A+w+p1OUK3AGHOSi/qHrGJas
yluhzfeXdfu8dcAciXE1gD819RhzDVj3WGiT+6bbt37gqI+DK7k5RjRFp/EDl8duu22P3z4cCyYo
10Y5SQTLUHlmja6IllB1E2O6SLCHXVx6PwjmwNFmr4FXbBc1QO6t5Ir3Pc/c7Puzs/4vkfQirtMA
oBk59v0NjNiq2KQMOVd8Fp4wUhhzpRmxqKoTTtrq8Y9ALu7ESOFYKPqRzizi6jIZC9VlRtJFEXbb
2jp2AK9pRblmSV1uNcN9kdwumEUcQk68uhk8rGQy1qqd4qbL5zTwxjIFluCvUC9PSvusjgvKqI8c
LaUHuHRA+iVXwTFCfoABNDBcnTc4MxxNjwaTu/jlHrjA5geYfbdPh10FE4un2hnua9TnRVunWP8e
ZMGOhhYsz+qYuHFUfhoF8JyqGSjTLh/ynIj3RVEA6QaAK3DYsRNbHcmHdB7QvtBkm47VD71r7pUH
Gq5Qz5rbsa3dSXZjRY5pB6lHLNWrdJQ9eXXj82iX+SWMys5j1OUV0DJB0tntRYInmR1pK7E5pE7o
DCNHlc4Ln4w8Rn8bZapivMM/icmq8MkNBDdlKaKoA/BVBBgg24eaSD1HpMGXzU6GL7rpQb+n/Afi
SQYM1+UvunmPCMBU8I2Cx1Jjx0oX0DHlqoic7v9PZoxbXEtjvhr4gZJBCiHtb8D6uGdjvhkBaL9a
FAqWz0jWWcY4/Yhz8EtVaujWQYHFxAlETqD66WPK+E2MDt0pLP00uXP5krde6vrUjB0qK/QFeprE
qOQa2Y5lEn8Mj7X2PWxU3vekf4s1Q2tZjBkiAKxslQhmaPDmfyanbzGDBv41YMdk93KP3bvU4RFj
bwW7a5FMDKWAsDYLKuTs2ljYM+ikYsMewDmkD/sZLDiT9nD5Ord84loeve6VpQVpWx80AqZCCDhh
5uhBMEanJ5yLfIHpvnSRTCA1lEIniDI4xydgFneloTxOhuwDI+9JmOXvQKMtAZQsPKLsfTAa4rQJ
nmrU2mMzOOlMidDVEgFe9Usyo595mH41ZhUbSONTM4uOqnTPIA18nOvlkDTyfd5haXVp+5uykGpL
rJLbvB5APVwLdxpWUUDCZo9a4oLS55oUmteXQnyCQ3VkLb1ThDa0mj68VyJ11ymUCWeWb0jJH/47
q5cwj5e6+NW9d0DVG8fht6l4G9f9SFHrvGT8XhbLJV0HSPqJjLG40gVxWvoEJku/2Y1emz5R+CP+
uMa20QW1vCkRXUfywZxO1cHfVHcIFpL8MTG/C/lNpp2k+nOVPQX1aOmdcRDqayX7dlmZN22DLIG5
Cckp9u8YZW5QLBw7rQBiRAAHJsjfNeDbLjWsfmOmziRKd5flbd+sBup1HBIpMYuxJUyCBBgMjKrB
hbeucTC+ZV7kdJamerK3XPFBvc5xVOi3XElkXlIiGmCixQV4fSFMLqnFyiK1dAQb7qM2hjkooMrb
VDNOEdG/mFr3pLfj7dIuWMpO8n+MEt3nQs0OdTw+DUZ2mCP5hCVJ9/K1bJpNImu4EAUkLywwUAGw
4SZOVSw9ooPmSkUBeM924PgBqkJnJmUlhPEDYRfHYQNqDj8QIm+IFYCcLtkJ4Kt2o+TAZh4cYyQ3
uVaUHMFbKSjGBP49HeMUpKrpJ2npcr9RYJmiVvwxjOVTVFfo/OScbsimdV7JYrwBjHOTDwP0qwSh
UlIbVt/NdtXP1uUPtu3cV3KYhwMI7diIaef2bwKXzVe6EsaoMCoSGQlSTM0WZPEW4GCZyF5G+RT0
SAuHlKOM58hO9MWsxDG2qFlEpZFoB7Cf960rgoO+rGygYtgDoGP3E5gIPjRLsG0DAbyH4SQDNTM2
vK8VKQSNDDw5vdP/ZuG31EQVKYGuaQJaibV7RVrkTVqHhb+Urd9mmHQca9sYFo7m0yfFPjnsFWkA
VpcM4MGwxT80RcDZp2EZF7y1eYRl6sm7rIhbb0sFKZQuGiaYvViMaxO0V7re9YJXAS7CyK7D8jjL
P82S29mnsfHZUWRKZoLCGKCuGYVfOllTw7oPwX0IlZDt/m7aNeUhtnUgk069w00Ntvw9cLUNYDGi
Y3aGrD2MIhg5CQn+Qhs2P9NKFGM0srarAeoKpPUyA7NOLvmYYeBd4KbGrWQw9wdm0UhriEQX+48L
2G3Nf+Ti82Vd2HxA6ytj7ESSyS1ANkRUObBFT3kaIqf4rviCnwOwlpeS0vTlXCHevg9jJcIBLmsu
cKAO83WqDUoscmU4C+LP/SuysGx8+d/OxyKv9GIKns8BJSgl6R+yHt8oiuP72pxQPDRBsZhW2Uke
sqd57G9rkE6BHJIHvbr53hRKd2NI6Baz8LziOGlpmAPmauy8SbzDjhMgGmerqXjAZVs2X10Jojq7
CncbVR8iDKcVfoeVWb8yRdAFqXnlLgmocVPMTWCR3/hikqm2FjCODHG/02XzoWyKWzUDE3Kp1eF+
BJgW2E/jEGWQgFNY3nw0qx9IFX71A9UZIONLDi7uMFE0ZFzKtTSDtO3yJ+cJYV5m2Y9y2XRa6Iuh
lyi6JRa81altCeBYABgMlJntzevKrGnDjLdfRLKrh42vmSVnB2wr8MJ+6b8imLLDPAKMsJqhtnT6
LzQji2DHWjZdXSM7PX5WA3/JC+fyxW0GKJiQA5wl2BwwYcg8T7DoLn3eYzGC1joo42OK6eiPztdv
XiLmljHKiFD7DDl3kZEBJssceItm2kUl2FJKOK2F7QOtZDDGrcGnH1OlDf2u/BLWlTPNtyEoeJfF
TxpwdGKWfhb2pNob1UPCy/k3Xz1oaBSRAAAFFM/vdT1tw4K0QwPjbYY2qCQ68Xsxong8ctYqz+fn
EHoBOw57+URUyRm4ZTSbQW4K6KIrAuq44Cej+N8C4FjQfw2BgF/YplP1qMT1O46+bJrzlWTmepUs
CTK1wyd8G32YPTfE0Mhutng7Edv3+XZM5j5BPqwHhT4EnthhmuO5ryoU5K2k/zsn9XYqdo94ipq6
a5Qw9H+jDciyF7rYNh2c3pnpSCx/FHHT0SPWw3SqBgDNlwx4ZRelQh4DsAcDWDg/apiea/1F4qgJ
/RZnrnclgj7HlYiiN5uh7gVoSZj5qVoeChn4o3WpRcdMBC8yuK7lu3zkIU1uJu9gosGmGai00JNh
PlsR96gIaMhDNOuVBPXF5QOVibp8shN3S//lslpuXuabRLYJVtZC3GJvAA2o+LQ0h3p84C4s0B99
dpkrEUyMHmjBGBmjEnhCpJYgBUv2ygJkMmk8gdXIM6IEpOzRiaTF/vLRNm3mSi7jFUpDyNsa5CV+
rI8WcKFRieeEaNuXZwLhUFWBY8hOS6PQ3FZFjjGAKYkPtRTYCdzbUMscMZsdUlV/k8M46RlN7FwO
ULsSgOixONND9eMVal/agbge2MCYPgeL4wfARDaN1koyE1SjIzxjmSYL/fYFkeBtBYiuQvBnwjdr
Saohg6YE9IraGS9ZDc6usteF3KcsedGXwklqdJ06K3qonwT8C4UsQ7LQBvJN4Z+Zv+i5mRMZSM1V
xdSUM6zXQsc8y1LLr0Y6PS675ZqufZQef4xwU3lWolj1HGYA0IdIXaNAuJLT5bo2Mm8sZE69Ztut
m4gjCVp6wHRgPiFSPAxT09DhbwopW29Ow7AlCJsoISebjyvAG0gGUEV74TAc+0J6akjGsc08Ecy9
hcE412KNezOD2Yqrx6DgzKhsfZj1GeibWBn/eQT6rrAYoa/EtVPGaBB4hvjf90ERiFACEqBPA2Hp
jOwsNiKtJ0qAaMuRPNpcRUx3D/pZYBEJp5IXfNBLYW3wShpbb59NKZW6BVnV5M1umGBthWLdpdjz
xdKr6RCRZ7J4Almjn6u1ONO8QvXn2sa2rW84euZj0sKZrqNDNPn/3dhruEawKOqEUqW+/2ilhjan
gvEGv6iv9AhsTlnJOdKWG0Ogb2BcEVSdJju6mudVVAUyQlQhQKYofRIyVxixb36j98cSVRtgol8+
0ubLXUtkzH7V6+YACik6wPr/Y+MNCrmWxtgJOTQnNaprTFPEhlONuW5NIpA9ieC0QeXloafWDeip
0U5F+SP9zDkrfVSsgq6lM9FxULdV2+UFermoc2C+Indlw512+hNdIgBzNn/CdTPYWotkVCapl75v
hfx/AC3YehQriSwKnVroJDOj31stdPPjdbuKrtPyQRh553spZq3smCE1S9pEUJ/WVTA4aKVYygC/
OeaaqP9M5gNvaIPzQl70eSWQLP0gFjG+YZaMP0hmOKCNv6qCeScX6dHQo5tIDuwyUnmJK0d32ISg
L5ugGCckBNGJFk5pRxVHVa4MihyC6Ig7nbLlgogMOkcFa3LYk2NcUIl2fyumqDeEuugLETB6luyJ
8yB4MuihV5c5VMKQTlIAKouvo5vfVw96aAmtpVrDPyCB9yq7x0vMLY7UzatcnYz+qpXUKYyDos+R
gCxqN1iZaez6Bg5qaTwxm5wlB03M1CW7thl84Iw+dGbpJF3qDsLE81i8X0K99OqXCCSepbTFL6GE
5YJhUVb2JN6/rrgBH+IwdpxIiRq4MxO0Ojtjbmcwqc0q0AF9YcQUYNP7SSBYw3AvFaqTgf+Cc9U8
cYy9DYKYxCptgZs7w8e41dNGUI/8mW/4tmoDREUsaEpomhhskrmgYdt3MVozYGawAJtgKZLmEe2b
On/nHHHT3r1JOksupXrqsgahWuu2GG13Wz9FtRWVAWqA1JK7mbMVuRHs9cs0fIOHZq60Ay1eF2KM
y5OWa60yLaAKuxpYmy8fa1MKekGSbABPV2QLmorZBSCfQT6rxU+jflsnp5kX476MZZ3p4koGvdmV
9qsD5sfKKUIV3AZQ/2murfKABYzAGYA2JQBIbfQU2wCAkOnMoYWh+kxzeETpm3qy+g2MBUri1Ezy
CHO5EtmbkTMmw27KjoIR8V7CppqsBDFGJ6u1fFFUVFsGr9kDFTnzgMsJ0jUXOMwHeacWf2NbUDdC
CxTUKwTNvfe3G8i5Uoh5RYNTxUs+SzsNc/uCpfizI1tJavXf44B3yC2tWclkff+splJuYP3JV6/M
h/5ZRdkRo2lA9qGbH9FOPgKlfg744ChbdnQtlwnEZ2kEkbZQh758NYP7Uxed8NCrDm0rlk5ff4CC
c0tvdGx+iDSclM9G/LEiH1UgBUZLIXhQuit1fqwBoZ6VPIYxqhbMG5EUuGAQSxmAvWdnOkQjRQtJ
gpw8a6y687WcC3+7UQ54J4LRTLnswH/YFhFq/BR3+Q+C4YcQdHjHYRzeLGu12PXImDAU8EpNiacA
gjiHOEl5K3vBke8KNpTy3fkYl6fmYtyAcrP0m2aXZ9eFrFgFMez/bC8lFWLQusAUM2o7719bWyXD
Ai2J/bYBoPQXHcCmgRlz3hfZ0Lp3UhiLaSpyvUSxUPpaWGGy7m5GfBQBsKa4jUMrW1Djt/TwKISA
upBAfFvbWW+T3DI+1ZE/Fxa2eeWvaeylCHDaXdbspvioP9TJo/hsJnabWqOG6Xk7A0dzZYFuRs/9
JrHF0QrGfdAPlir9RAIY9dYsP0TIcvP7PNi1eW4t6T+L8cWI3e7aHC1Y0xzcEmH1KZeQo34H7xwm
kQ5TeuyBDBfbrWTzQFhp5sQ+EwwwYI4cZHvwVoxTzEkZp71WgXciT50KNBjVUbxRjdIhyimKBk4r
bvMzrKQxeVxX9MaSVUbkx+nDNIM3Or+fShi4mQdVsfVcVBnNeE3WQCbJ1l6lKJ5kJU6wt6c4ahIi
SeWN6dAa7ubdvQlh3scSk0LPxxaQRAo59kJwbxgTECaN5GA26WkinSd3y15Is19JKLhpXn9Nw8pJ
0uVKzvo9QawTyqMvAvtWjfRHWS9LK+yDO9HMb8pqPuR6c1DS7ko2o5tQau1B1fZxp1yXRPBnoayt
Il3uNDXdZ1pwFDXN7lXiFHF4pcj9zkgesKyzF/XrcR6OZV6DErXU9i1Y2+zeiGOskySZnWn9dS76
ZhpbBGBjmT7bRVR6aiSBehLRfSp6aai6EynsCUQhpEqtsIs+BeqTOaXPWhN/qUryUJeNW40AhFRl
Da34EcvcsjvP8jEbvxjyfNCqMgEyXeWRCeMK+WhNY+QoSenWAnbyRGCrBaMVydekVNwYM+lg7M4Q
syyjVZnBvhZD0HaDUziDwUvuNFPGqlKiP4f98LVvuycyGRZZkn0WigeSt89aVznaAH6fmExWvZBj
KPSmHQkD+jLz/TSQ3g6FGP8MGKmd7LL8piUxRiaK8ss4IxEO6/SWmKjptrM7LbM7mPpdJCPTqOS9
ZoQ7NUkegj51OyG/JfJkG0V0KxfRzlQAZZYiJNEbbFVpijNpALrWAfKBWhd6ePL8OR9QuBir46A2
Npn3ag5EspFcjZjNk0VybEwQHxbfKrOfLCkpnXp+MjsVC//XhlHe1y1mxxdpj5Wgwk6H3NIjWBw9
Sm0Re0mqZvqCIT1Gk2bP/XIQmgAIoN8xwTBAFEL5IBF1qwiNFnGv8LVM7vRJHDAUpe6wPonBqJtq
vDFFYmmL5gzGp6kC9lzY21jNtaRhcLIOCIqTbGPI6rDMsz0omY3Jg8cAKDOBdG0OP5Upu5cSc6cU
2lE0Wyto/aQyLFX9R19Aug7VapPc1voY2dMpiZ9y8TmJNGzmjI+Av7MSsbO6ZHQLsbsn4un/sXRd
S5LiWvCLiACBMK+Y8qa9qReizTSSkPBIgq+/WRv3YWJjZ9oURsfkyZPpDf0GlUJG8PUzLMjRv4+J
k0u7GUi70ThnEUqigHXHcvwCHyWtQMTr51+nk+kS1sXsNimPUC1icTiRdOvKt9p7nWc/XcyL6cbU
xLaYgleKV1qOWwbWDqNVGgzoCdjTKKbU8TzYRHlXYusTb899Dzv5vko7bMgp+1nHKwyEIKXl1xtv
vE0cPGwXy2F0+V5nD25En7CgyR05biYcqIHTDLyVbRf0KTJc7tddFrXe08S+hjDYz3iadrRpBMK8
zz/uzxMo5gb68Iegp4WehjyUv5N3UH1bsCAssE+Qu5O++H2wd6uPBsKEPSOpV73pGOokNsjq5m1A
XWXZRSt+akqZuSJOK/mzJP4p7r201u5r0kKPwzF5HVtAeB5sFEcsf/3JEWKgDc/LmB8DEeZrF26m
hRZxMuQQU8iS7qT6oLjP5pqKHEaQ0/1w25pgMwfNJfHtvobH+cA8yA+zNF6jD7RlMIpINpqqbeC4
OxHV6TCdYXMI5gzfGzy0fjm24w0dVd6P4NQEvzEVsHf8Gf1yyrgEbdaF7cuyZmr57eCL4ogoZ8xA
0Ffs4qjOPRNso7pKa3WRbHrokcvD+UOVbbZ2a+rDv4WssCYn0C6Y9NEGHmpObE+BczgOM9a1krQN
ekx0xZaXT8mwZhy2SBCLuosoy9e+ZKkCwBIimSO9ZhRVQoUAih4dWdtJJ7xuce9uO2GzhJ2ls56g
eIp0P1w63Lm1F2md9Ac3XvPSPkiWoOLoixVSdtE8w+URbmSPU9RkPX52hT3K6Mlvq6waxv0Se9fG
fBDdFiG9sl4/qWHJ8FLh3E4pxCTToDLFjOtqXCy3wSp4aKAcG33Nw+tMnXMMrobhITYVsftS/mnU
IbYyx0HKlMc2r8FM80WT6VLlqyuuTXJDwPukPL4IQraxtCdfO1dk2SptfWySrn9jfCkrVqh6yFz9
EmEFslrDrO7HQi7vIZ56jFXuWGJliUaXDttZcERJW3VscEqjZkiFjfJ5Cvbw5EtdXR6d2d8ReQ3m
OifkoRudQ+MfpeXXug82LfE2Q6e3RtiLrygkh2v3ySunAzqXTShL2An+G5vgmMgy7YYElkEPkQ86
HGSx26o/UHgfyoY/NvEnDHwLnjzz6Go6uOnAXHqI3lwuP9o11lmsyr0UbZt1ULyOwo0aqsKrcYON
2NXKPtakSxG+09H4m7jC1utwMQmyFzlPfAEO1BU8ONr+Z2JIJVidV8uZmR8r6HvYv/Q4IdR8xOUt
6I5jH17BUHiVAh8R3jcREqsXdal2ZT7W2GZ1VW5hTGaGzDc1tDLjjPUMP3sfNeatX6et49A1HW1T
xLW3CwY4EgosxyIkkipO+8o5LBwqjLPKFSUwMnTzkO7q5KlTUeZPCTLBW43EC5Zaupp426wcpCuL
zfEZCf8F8gdZZ+ZUl0laM4EvsSk1NTYE/pF5zwmuOXAE3gUvr2f3Hvv9JvmuR/lTITiNNNyEzgSP
sevS4DrqOSf1b9k2R8cD3Goel+lHJcs7ngJYKDd3hEw/4iMrx8wN60wy0BhiffNKEPyWI1nCNMSW
lOvMr/P44Et+VeIkOYL4/E6xBoCjkoi/pH2E5CLSe1Qs2DzS7fs0BSjiq7TpnsbStPD5iyBYi59h
iybpbjNX+3KJsojUJ7NyUCdxr5LgKxx+A/OX8Pk8+zc3DPfV6qbeTFPHficLnHxLiVs0PpYVOCxt
nKSkC8H78Pa9vna2RogbijqyO9VQOEnzvYMZZDU9ECj1DsIeZRhm4bwbDN/6g3P1a7Zp5ulmDKBv
kiY0yHWb5A3oVB0k5Ebe4RSNKU2avEa+EPwUCZv3/BaHzWZ0YE+OJwZDS+wOnTR4iL77ZewZi34H
3bwo/70PnHQYAO+vzTFqEcYhRzpY91bH1wart06HYs0MeTUmhzLclRJjODgvJ+aPomOWrNqvM+yT
DLvcy0ObvBA45A0trfGdr2Wpiy5+W/D8NBZqA7iEVcTBzX50fZa2E0lnMLqpqPeJu+SaTrDprS8y
ukrlb2pfb3gjnvzEQUjqcz2wouw+GvuxQPwHTgMxliKsGFJePgcI2ixQmaqw+WP8fDFLFrE32DsX
dXujCqgMOi0+ffr2sfceVzMWrQcWmj65AkmFLelK1Q46Lx+mibZY3MpaH3Frah6Sdsi87qM00cGT
ztkZKIJf/Reu7wGLU45YArjwRNTwbEmXLwoOFdG7b/wiXBSsq64lzj1HhcQNSrwGp1U1O0I48Abo
ba5ToeI1TfpfWfkp1rZS7sd7LrFPP+Fimo3pYqRA5hxVECCbrEVthmKxKpeO12VTg+oLrCyvPEHm
BGfaf1YUn8pZh6xcmmzkVOceOrayFrntdhHiByH9hpb+diRh1o1zlsRB6roDFGDt1sWsjLqbqoRF
XShyFBSZI4fN6KKkdKqC9U9MjDBUW9OZiGPg3ZbA5JENrlX1bGC3Vi4ECJ980+1Y0PhoJg1hW5OV
M0i/eDBrK5H2/Wft4BNRCZfV5tQl/f1Vzjt11Yv/W4knr0r2K/0Q5loqLEhbkrYNS034FjtQSsSa
vTvIJxOC/l1dbflUElGYaUrd+kPBDjzqk6KvriS0b6XrXyO8uREstVjHc7K4v+uIFgIc/E7R7Voj
osZ/IDbAJwXjkbXaJgFPPfzGIWpwJtxiCKez6tY8Drs8cS7KYZmJYN7C6Ck0F6ph+KaXLav5dV0C
lHEm4+1rONpjMu+80GZ22TlDkonmdDdqrNnn7FX5yq52IgVvk6Je6XFy/lFzCZolFT7gw3lvMFpf
11/lIqLKB4iF4RUplK52OhZb05m80cHOd7rc56haAhgzdhpxPtrNGM077p/RsLt0H5fmvCK9BfSm
Fcpg8RsIP2eizfjq4G2fc4No0qry0dPxNuLJeeEfdK0zkUwAFfxcusEJviUjTPSwFGoOJgJAUboF
c/wnpvjh3vi0ndiQHiTv6QEuxumK44Rxkou333FWFP99Bpv1onHCYiW7EvGhdrczxElboj/aDiTU
KkhFg48i2M2sbTrr6kDLLZfxDGWZD1phnU/XrzGaSwh0/lAW/JMkPBD+VeGp2MpFov0p/WPTPAXy
nQiQEHq+qdr3pnHREAAzAPmTlOwBqxmFLdGuJv2ON2PadS324enzFPQ/vSFPYzR9d9GDGPBwpUid
qIFw2vS2LklaOTKl7V7Ww+PCzbYnD2r4RmtwxLpUmrAABSLGH6HQ2SzOFFJ10Is8Uw05SoTlDXVk
1jc4kv38rnqc8QoyupPIuWtO1USPDSlzR3nFUo7oXObUBsslafwlTYYKgpZd9MMD1GDYts8rKvIx
1NtofAgGNK0cvZvCJgmsFoqQBfmKtdoFy3MNow90XY7VPLDUWX6ZvY0hShSI/DZq3PdBXPR814X+
ix6HlA4kW/pNa2jhJmtKWXPp70unUQq9MNSSN5gaPzB0AotvUt7/qrne+KG3i1x+rCIAYmbGibg/
Wym88wTsbOBweeuX9qrtPKO2x6J/DZevoCwfKNgwaQccy/HJblENMKwfPC22iJQkZtg1Pc4NdqBH
Dzi2eBzlA7iFWPlpJiez61bVzsbrcBcCSL6oSxPSrajWx4gP+7bTReBNZ0vqj4GemgnUx+SRC/lC
E/ZF1u7ge+xtVfYHkfafP+BidL3ug2j65ygnV9PTWn8kiI1Nh25hEmGXjnWU4dW9Vl2V2/AzRBe0
Cg9riX3h9PuxBI8sTD5LPe21OC81nFC0Rr9IX7iKs9h7IsgF2r5O/n6onDRC4q+Je1YMmREffkL8
rZu6CMLyUIXjmwsbAHf4WAQkqzx1ntBjdwwxeFCXYcROOqpZsukbkTUzfbcUO74IzoOXNyGsHy10
0tfwMeHvirfbuG831O23lT5Xa3mrYGSyLB9VRdIO9khD/Gq78OiFCULcnNcIItH8apGdPKw/OVWf
rfNudOWFRdHWIA0sPs0ZPVcoPFpnkblr3RPMiw8e0rfjvYmZ7SK1Pui+3hqHgE0VFqPpsPJmUKzM
UMUCLRrJ1KJ706XMparyJFKbEHdLs++7DBHDoucIx0x1NOU9I324gBBIxZ9HP7zETJksjNoUyiYd
kJr2dxXzX1hNh3DuLlLDOsfEMKmhUY938bEKowKYzwF9JnooNaVQsD82sdhx9EBzEiGrhduoTND/
oOZJ/L3ThqekCjezw/a0BtrT84wJscFyKeqD/qaruMs5/jWtpQf7GQfFRbWr0FtSEMd6F1UdcCt/
XNBeCX2bqu8RrsMUuTcNXAAW/cfiT2mATwc590xiDRxAy8/Y0xjIHDr4pP+BHzO+4Kz18EzCNczL
1f4rjS4i9poETTYzm65ODdp+nbaOOVlIEYnyn2rI9V4T+eQWoIjhy/uAFjbSHGtyAC6SqWiMi8zZ
9Tntp3xawjPxZbq6APS6KYeuwJPXA4i+d+JRxfIhXo4eKTXWN/i2rC5dEAHttimW1350iCc3hC8E
AAuQNJSXSRZJYHHjeFbux+QuWVj7eHuuzf2oj3Eaj6KIZ1RjJcy2qtqB3wTGchhWeZdphJOP16YG
2zCeCxpCXOKvQe0yMMlNHioLxU+1t0ZdBweQd/0czbDQdc2uruNdPH/gJAB0GnJkKaS4v8Gtche6
hs1oinsNRuXWAlv5D1hCip/4nobhOSF7wuSJLw9NSxCfglYAqCE0m9DEkzo+jwiz2OW5TAC49K+S
3TOfPwbNj354vp+OFeJ5qKcvKyFFj/jkL3I3tnq3lCj8u3AXKhsVkVM+Mr5r7uq9iQUE1EP/BN+8
uNOb37FPgaQfEp7Shgg0gCaVaJgr3QBu2nbRc+cvOYuXbECAa7EOO7jLNgT6JLere6LhZ6+jgqO1
sZsGyXtuvwP+rTybkfjgQ0e6haSDbBeoU5xML5Fw19TG3iZxMSWnr170GoTYaaOYPXhPwKAzb9qM
/oytoCqjzAG2RFMylecE3V/UmjRACG5X0Lk/cC/baYZnVP+7BB3KpxkBTdUZn+OMq/rYKJ6Jqdr3
q3NsZr3tZ9hheGs+M7kPqgDKRyxd0Ol4hgLowUshKcbAXyVCBCC7XMUAljHb6ZmTh/ggLgJRMh3n
anjEpU9w8VHLx7gmiF87abvs/n2+p5/D8qWc19REXk5neBSSfBBTRkKUUhppF8NC6Igh6LCNP2HW
zX68GKcI2kJAU9IGbfrg1sVILkN7baJb3bpoSQLIfpxm80yGQ8tZHvdss67kgD3HLbCWdJr9DJEt
i+iRRr/Qt7xCjAzeuyfd7YJpzGa0k4a/BMHBX8TO8YJdyb39f6CXRdM2Phs/LhzVy5w74mgUPeFU
AWHZYLJ7YmZCMJwEx3sjUdrB9/ZSj28SKWO1Z5vUeyAqKyS76yypP9b6S6ADmggmMFfok+E9egT9
Do+O50AKCl0jrStoewAFdIzeOPVPUANgAwZk1K3SI8A9m3FqCuEiXrQ/9URB2VH7GYBqh1eJBI9r
o07O+kQ0oGkytalwbJKiXDCEboaSF9T/dvv17KqyGEd10tUlUPCklNeosbkFUUzjLk9JVTjVrQyn
THMMu9Y/i7+ZIZhgFh9JyEflG1ycGubY4SsNx8fJ366z8woMPmdoPxUOZ/wOpktKLT8vZZw5dfAc
rt2zphLvvk57gia/I6nt4jyw9/kIAIUE1wmszLVfYbBuvQXTB4/mYdXsoVBUOO2TBCoHKZQrrxB+
K0RJUM9SAbiPcx+xS2wmPheN7x/bes58IHwNnYCPPnRA/NagTpMAvZg7/VZuW/D6r+f71WuKevn8
P26JK9rG3OZilnsmumxEyk5GlDPWHCLi5AkK8gVjQ+o6ANi2EvCJgKJHbe0xsK+WjDkLxdGvMbZt
xizi4dYdq8J31o3GAGEs+5cQlQT6mQ49tIGZqnUR89fnMSw15oBAq+cfjbfOJrjzFcRH0oYDCBKA
M6dnUd33aqK48OIGw0XUxF7Y3hK/27UhAP/qHTvRaI+GTYzCJar1wSxIBYD4uXMO7/kmxipnFR8q
pMtA2svsjy8m3M9q3Mg+yNYQuAT2tz+NUgBewcNvgl0bmJcpMIilaD862hfz+h2swHWc6kKH7qhC
rKaaCYPPf6x5hTLXZhao9qBRY8eDlG9hXx84FVnZoUCZoCS6NcN00RO9UKf/rBUUvFodIHSgTnDr
FzfUh8RGzyEtCz2bYkzqBzosMxbl6Qc15aerAJToqUapy3KX8mtQVXveIDPXRnwtvvqp1HIaBKyL
mXbfHT8oSNS0ackfllWkJXAbpwKjjnWpdcrUIJcRvsDIpX1OCNiR9Tug89wf+YNSwbwBD6a6P7Yq
BVodpOM8vnlNfYradTfT+Oq7h2B6d/FyMTjFpQoNFaYs2YJowxRGUy15CFp/V7fOMYleYNl3ntCm
IeUqx8+c6R8bRKr8Dz/ABA2MlLjOJ3VqhQJ/wklHslMzwOzotCCOtiuoI94L3GdSyV8JKjSQEVGN
fd1xlDtsnniQoxw+3QY7IcurT6adu5ok9UWckcHfNA7Ph6bbxjgFDXdOXAHGVRgrrh6giTosMEeH
/MElBj+rMlD8kgAp9HsUcxi027Re5k3tvP6HI2HA1TTtjkXX2X2sJ4AhGsYEzlD4M7ppcPZkYDYB
rfLBuTkhUnT52+E/BDDHogK85hh6QNtsLtFiX6gPHbWlzoyGQ6F5BU12IwTZGpakWD9LW1LnLsCI
uEN2YP6htddQiYONzGYJkhOacdz0S+XF3yPDaKDbreGakmg5R11yiBfAvgtBEwXo1EbivV6cDQ3G
PJ7pkSVvhLhABzs/C4yPcOq0X7z9anyTlwQcmUXviHEzdEL5yimet0Xg1Ls4HFI9znnbPqxJdIRr
Qkqo+HIGjbh+icGYmoAGJPwma//gKnGNMN6ceu+hvRcRTOVdjWffsnQWFzdGCyearR/wzN4fJLHk
0tB643YuhmkVoGdMBNZyVyGaSB/IMgRGQJhSgOMmTx8nCYeGacbLM6MEvPjUFjPGgl3SAYO/jrEF
EOPu/bY/Ms0KQJKF63SHASA3KS8qFK9jd3a6/qNmFiWr91nPD1xCQbt8M6zMeq/6hXXWqQzNzVTJ
TrdmM0mJlg/BU7KrV7aPcRJjgWGK0p6TvBTRBpj/BcD5dUge7CxekpqeSIsLccLzxJxdMLr/TFJB
xc78cZ+fqFOfqsW5eGwoelY9mt4U91nobCcwNUaU+Jjbeq92vllghfPyB38WVElOIV17GNCQjUhP
mr7VMfR7V16srS7chRexarflaPZhX51k2B1hRbmp2wWSFO1GrUsedCukHdkcZoZjiKl8vaYdqY6a
rM/Ap9rcG5AVucf27sSLuZtMWvmYm5fmkc7kmzioFpsknWwL/eA+KoKuHIpwBFrmmJ2l0uQTqy4u
lv4wV0ycbOUwOEz6G5eej/ezeuSx6A8h5gke2NGHcWkP5dgWaGef+2CGJLJDM4/BZ4G49ynOaejU
ASDEe6IASnTLZplhCIo250q5C64JioRxAMZRcTdP/OVqCVCbBWSBUJ+GwH33efQaARwY2+5aOZjh
wsweCEcz3xhR/0hgL6Oq5rQL0f4wId+RqfeNINduJi/+fahalc4HkQvHoN598CNWaGLOOtG7QNfn
cUTri+HBDcJX0MXV058L7ssaMItJ7GR2pQXUCSXb52gEXFKrqQjq8Z2F87XHSESpcRus9xgtV7QF
4LNkY1tm2MU5A5DdQ9h03/YYEU4mEhjJTR/QJX0LLMkd4l3GJspDTwFRk4bnurM81X3/HEf6Jhx2
1Xq++ppeo7HaDNF4jKX/GEYL+140YGZ0M5hboVKD63SxuuFWGfkvCcKdgmxRMIcnF595Lu3Bpf+0
qDdO0x1b3rKsrdVuceOj1piKEvJ2h3kdxljWzzX8WUqauWQkqdHoxYBrveNub2bskwMhs8cBUw4t
A9gxDq/TWGP8uMRpx6H1QOmzh6l1DVZDXZKfMFCnuraABoGJcyZQzw3RLybDmW3ARMAMIh91k6GL
PvAwokU1mO+un4uYOrkGbFCO9uB0GAhHkmFcLnFCBEGvSMBo87FdEbl/ssbvU5ocJJABN0q6LMHU
UjrfETRzl/s0yh/oa7dWV9eqAkOBvSwhdlwNaCawtJdpWj17zP0jEkQqnKs+U2v3aYS7YZihjZpA
zwzTqLaDZ4P0piMYgnDhi+8sjYG9jxJD14j0qMv4j79SsBX6+Vya6dKH/KbLBYrZne4yvdLgHAqJ
NfS5e3YnAxC3a8tdIgzZezx4JGh9hEcALUIXt4UO3zwsb0FfgwoxfZTkI4r7rV3Fjo1L7txBUbVu
KXKv1EERrmVhFSsEptFr5xbWVqe6j88NJ5caSJGSy24C+GuNvw/9ZbOaMI3Kfgtl3IKT37t4q2dU
0bvy4CHd+Mm67yP2Jbwgmym4PCOvjp5BX9ctZtOuCmwdjENtcOoRBss5LBK0tYv1MIgPoF04ZjX6
u9YB6x0W1yiMMM/mus+6QZyc+KYhCUEJCAtr8zpjIimMcYuwd4q5BQjqiWBfe/gjhzeM3/OoN7uo
hzsm/15BWHMD9BNTdFX++rZO68vckY0L7HiEzkU0Ve8REbkqvY0W7j8L9CJQAIFkqR8X5h49Fu6t
Vtu+rraLRcJHaMGZ2Q8xA8YfA1hertyHvNfUOHsNChh0Wd4iUHdQfaAUdzdBUB4F7K4SiGLRhRUs
Mtu21ylj9qJain4yDg+TdrYr9bJOQ90QTgc9YEAKtLJb2kLIPse/55FAOQRqXxVQVD4atWy1cfRT
JOsn38fC+4BYrbtjONOfyPEKYpNtBKBK6bEIAdl1dQvyNBgUlQ9eFwU7JM7gM74Lq2AL9PxEgr6A
YtuhiU22YAy0lFAEnjowP/ydRryaUR5PXKai6zDrD7Ie16ewahxoWUCOogiiEUNtJ8f5vIL6hXMB
zFYpP53x7qOV20E6cDNpc/HwNlLko2qcMutW535ILqVHQA0LGAgw01krsgWL6oGsUS4aoEowASYN
HjpuhEy8C/4UYHKBFqSALtzmyi0SQzZTiGlBi98FqkAPeWHM6BxoRN6/C172Kagyn1x3eV0536Xl
CHD1Nmrtxl3KS6CTN7Ekx2RqAJCZcRdO90HnH+PLtgzmXRdxCLtZkBdphKUic3Mk2DxWi1RwdUOt
+zBJYqHKBD4mC//Vin01nvluwna3rnPu9QhVcX8poSGTCvQQOVwI66xCGsA4BFFK+6C29MOKND+c
5qHbmb764TG+epGv8BM5MV8VlgeYzW2thnb1skQ/c7jrFab24a6JqmwyMve8PaboEpyrE/VXlFrA
Ba2D5GX4EzZiYwiewBN3WB5mdrPA4f0eGp5hQQdkYLn1+qNfYf+4+Rf0c+6joHSxHcIgGdnwrEQU
D/tdm7wYxZ4RnrL7GMVj9mSTZCfvpU3HctLvlJD7coCKDWgUd9NBUkmgJWM2ORDXNQCVgytGGhgb
vUrvs0zEzveBzFdvItjQiR7qadupn1ZdhWw2kdx2kmWd5CBWwuRSdudFyHyJthSeYCWokDV63XF+
YMFGT28S0Gn8bxC7gH7VzedQiatwt+tCMuufK8cCItkl1KStDXNl93pi2NPQR+Brx8bbR/Hbql+x
Qp9zdh28/VIf2hp7APjRslCWIAzBmRyaAQlYB0gfpPobQtx3r90Y+ToCdsDLRKvNaEqAM/t2eWDt
BG08FPCSZndurBN9+3TvY1lMb8MVimsS3CF0MQKAFrqsdWxzIoBfLeca58yIc9BCF3y8rVGYx4Ms
+gR8GtBPEt0F6HmcfPWXIgatvgbx0vdSf33HEgO0zLfCZdkMEtiIt2r9bRhmYcNVAjOgwxcZn+CO
6LY8LZuTQjYQ7Zoy/8Vpbw7CGCMYnkgPYkRd1sb4wpGDW8IwRke5eG9fqrd7VDAcZ3UoszuxqErO
XKu8xCC4dr46F+sv5qNBWY0La5Ey75zQ9T1ePYDTyJ0EI9cBoYu/8VhmRnqpwLrM6P+oFjA3+GBq
J0pcGPAyzY5d/Dx4l3pQWdt/9pCnCL9XD4yyp/sdjBQ+Cbyy2ghg0U4DxB2iYwtkYkVr5QB8kutZ
CwuXAlCfUUAQr7wzGFE5f6vowgE5sWRAYMKp9N7b+BLaj6G6Cv/mBa+E75U/gic+pjNaGS+xW2Sf
DQFdhl2ieLrQ5tg3qArKxbkqEpyjWYIReBv5cqaQMYrJyXjrFmNSspRoRICRYm6oyfV+EYANF2fI
gdqnPQjSWv0E7EZBHRAKBSxLy4lsxMCzzsf/1lkHR3uJdmIVoGw3bpvZ6Je0TxPBBfA/rksAYy9h
D/h5yoduS4Cui0hkuj0rHmWd+4+NP7gqtZwHcwPoscKV8P2OGFP+UYOX1fnHhE2n+1jaCdpiDQE+
2j1O88TWI4791GD2B1F4R+gXEZpHx5swdXQzqeRDPX5OLjII1IeRR6OROwC0sdndA2O0PkI6rT9x
zC5Gvi136oC/6UHliMY8KIMCcl8trBm1jYsOGCYP+meb+MXiOH8OnlNLS8B+b9g6DqvL3GP8PT1r
788dLoOPlnAFEoVmRG4ZRJC84eX+rIbldWr9Z9ZF6SoA/fU9+HEgtgiTVdOQBut+gMDIEmBMJ8b0
/v5XoGBiT5xi+y3azuhw5PzZ4yUuh7cRmB4euBwvBDXg3P4kUGVQINiUYHEqdeiQFkDhDZKiXVCP
TJsY0B433cY6mF6DvjaD7GiRGyfUIxQhM9qPkh3k8tgR3F8wWvWLFcDVxXzEcxtBOQML41Q73yGM
fEzyPTO9ke4bmNlZmICewcqH/5F2HltuY9m2/ZfXxxjwpvE6dABNKBhWCnUwZOG9x9ffich7SxTE
Iiqz2jKHOGbbtdZ29fGEyMjG7zFmlL01bQOBf4Xg69bv7sOgOovJwxh8xpsU4RnnCybtZPWHuPAI
m1TwRwSyEXgNu6y+l11zrLELokpfzX8QwF+l0NbAgsZdTT0ImHNlblyjXlsumXRdO90grNQ4PdWB
EyK0D26KBgC8yFp1yQZpD8SvAfGzpT+Wg3vgAWRash8t+iauYLsAqYK7Rt3V5TkJPkbtYxy1pBVA
zKJdGYPMbZw0evY1rkRnlymFrO9R+rGv3sL6E528jQHSpGw+BnxZ6z8FQGwtb2dSTUNJY614ydpw
DbtuKYthaUL1TL+zE5RNl8HuDB2j/CnF2mGI8b2J04FC985j9lrnzEOQ7hFZWFNC2fTKTsieMeED
uy6bPmG/MwzIyqYnhkysZddbm+LJkJnFpuzIoFdGzVFFm8ii8hitgv6sdUypzSLa6bvcQxZV3BCJ
ryuUdFzCzsZCcFMY1hLWWex2sXzue98po1eLIFf0kZ8itU96grCWEla3Dvt0ncuiU3GVW/9cd1+B
UG4ZIUGTgYHwZsD8nHClMf/WvC8orgth+j0pK2ds643rEi9mJ5UyjCjtGvBagfFgtDa7m5dUCCza
/d+k4Kcn8WrlL7F3r3R2XDwOOaN0A3k1aF/wapm4o+I6xHYmUeQECSFQmUdlwzbUj2XysRs+AQxY
1Uq5CTFUcvmp959G96iUr0NwBh3LPx5ll3uI5QWcw0AGENXCN9PjRpPnSeyxZj1GyVNY2G06rKcO
EZYgj07x8Mr/oqTuvZLZcR0/RoyDwowRcKyL5AntalJjokEqtm6xaii8q7F6DLMTB09QQFZYkeEF
RFf/62zV4thBx2TqBHjOHC2lIQV1+wkvDihRImspwbiquBFaRomTyvHBL/Y4sKQErKt81uL4LdaV
VSHYyCYAjRe3oykBl693gm634LSrPlwLQ0ImTI0WgdPwJFZn3T8RZbvW3nLjkzLySOzBM9Y4NsP4
1JDq1EK3RmaE0ka7MtV21yW7yFTWQTtsNetjW+0z/6Bb/GLF1l0oBOBW0v5c5HaXPmg0fM2W8c7h
h6aaGnsnhSzYFIhHI/2saBVhbbZuknuNvnY3UPEmtTdhLYStZyM5e3TzyJFbPGu6VkuFKOmFXueW
fH0j5ZotlSlI3C8dDUpBpeo9vJbeWyaIzH15E2JzZYnWEdUcLKvtRuU+d3PCH1AHzCj0ixNxmKzw
AAGCqXr8MEnNFIB1EQ8SpsEcoXxGFeZDh4CWpr2llkrnA4ZbRuW1O5tITbZfw0E6ST5FyfJOtcrX
3ChizMSeIZb7Xk+2AR/iQ2Ic0ocGYKTMGB/PfU6tH1ZkTZ27sPk8eo9V3b+oPUrN9S7kBsnisPfo
64I9wdedoPftBmmrqslXnCizJ6AivFAW4BBL2xoe4lhYRVq6HgVpXbn6FuEI7B0i+wKNfNpQkrIz
/A+TIQ8MlWpSht8cVq5hAb+gtBNTHvDAU6p3pFBVTh4dK1Szz005nSCdJGot64I6dFkV5OnE7cTC
xKnjcDeI3Z5gGL2ITaATV+rNnc4cdFUGU5R1gB5KCr0u19Y/ckZTPaD2BtugQ4HQadF3K8IwqWz4
9fWWwGSVggTyqYd2Io05qdwIxCze8B2F93VqaXi/cluG0+hiMLrV1BfoJ2Q2cVa1sZqONtxnaAb3
ppdsfOyPkfTU35V9n21xJ5H2qrvquvI/ALYCPflooD1t1MSl2OYhtyUrWUmTMpv/udYdRdV3NG22
TNC22hP+GE4BmyHQoFAfK4XG9TM9G6G418t8w/gOsKjGwYS2Ogjt2jceW2KJwgQ9yAI9TVvip8J6
1hV/M6UIJXFwi7MDICK5qeOPOFaCm1xCzGS0dMfDtg7R2css4HHaoa6GVWUMq0b8qBZkJJToqUZA
o8hKC7wK8THsAan0DiPnGlvqqmxfpGDqpY04Pyf0glUJOE/GDvvuLo0xORITrUvSckE7BqKyogNk
mRoBzjNHbup2BPxIggSQuwZAx8yO5HTTNzwdC5MMIqsqslXuvYnSPlI51EzdTn9DAkzVSdx/7xnd
8Mxo1136IQxCmBq0EjtpN/CTQ2kjDA+G2L5XTIpceQiUeCcaFJ+wcMRSkgX6x/hijpUtR2+1YDdq
vg2taJtHr51ogNbbKwmAEYVbSls3dZphqsj4K4rJXcH0tCxcG4ayRQjPSdRzBdCEAcApMBKFwq4A
wMoa6AJRCavL/qcUWfeRSJUYW5kq+6weThOeqgLYMqIz1PKhJQXWKTxPqXzzO85d+KmSqhVteKMX
nuFB3mvha+eqjxzvSZdGJ4S1icYmsFTR9uqXmpwF+G1G+AfTJsKvR8muMG38gRPQgae4T0vtM0fr
D2Boe5pksvkk1FQUh1c3+zylBEHLzw4/K+izizA3y7Y+yby4uHTp7ziK3lFAaDhNjkcErxMBPwz8
H42YHyB6RRIXUbenNi2ABa0sSAqmFpe6S99z0jT8yFSFNVdtFY7erqcCUuVwloy1lJmMuXRU9dkE
U9IMx8lXYaUsCfll4VuChpCmEDd5Tm31qynAJR4eGyheCZb+oZ9Iaty6gthCLO+jTN8DRjG7ZOMN
FjSYLwXqNkPBYN/usxgx2Cn198x9CMfgXh/gRIZIpisEMA5l35WOOeNhrDJPQ/+yXI/cY71WT6Oc
ANwysY8URwTAJu22I4FJooafGNjx+DRYYMnJ/xuKk17Aqxm3BZF5gCiB0d9bbJ4vgfbSZHsKaPMx
AefjDDWcFLIU9q8qvqqpsorGcKPpr14hsw4d0uKpa9NN6fYAaNKNovjbzi+JbyCt0qYT+RdZOEHF
oYfUEAV0fdUP4r6qozVe+G5AyAJVmJ2vfsvKaCeXMgKHkuodPKwBJLwGBIeRbGQFxF2JBwmV6F6M
pMchSO4Dubhz6YuUlfepMqSPA1FA0qnHibYvy50MxmZqEpePEjwQV7HsQG/vCD24PFShOmF06LSQ
NySfJMu1gc7YZQ5LR4iKL7RBG+a39NUpSF9NenxgyqSq+JKXdEMjjRLguEpEspAYYGgr+Z+qsN+p
4rmuq1Ute/s22Ps+dQe3dXwfmBYIyUSigyrTVv0ZC8TL3im1+o3YvqbVa0nwHfzow3avU+GMtG+K
LB+Zq4mROQX5V4240sqekUl9FWUnH+46/SEnDzco7ISh0/hk72VGzZDkV30erJ4GiP5AjN0X2Z2Q
yptMJwMHSANN0lbEU28+/ZUgjyACkcw/amm6LUXoAZaNeuzGdA8i98TXD+J4xL555XerqI8yeEIl
y7+a9KpbnHpNnT8Pjb1Ck2/wzoBLPO11kiyufMPFiWQ7pWnWefKRzWzhVFiqsrL6/JCIJcUQhhMS
s9YPbRc5JQhky/ro8qwHwQJxU9zxJDO3XCOk6Q8v4kAgI01TG/yTIknksNlT5xImT69D8bZVjufR
klMOKauWNgm5ktyQnVFUM8a7Jv1iiMae9GLjctMUTd0hqWduJICaA/VzGSCQ7kQ1ZeHe+iwVjhrl
D42SP7jNse2fTKv6DpxCqaBJS8pbEQL3aiOookE2bJrc3EsmvZ+RIrkZ6fdpLHyoFb9dG0M+Za3y
ngzrEf3M7WTYpvgU/ykqz0GlHfxs3wu4qjwlZqSThNjivVWaH0DHHbQuVDgzqrbAnCL9kw4y0uC3
HxQxP6dg5Sc3xqhSIEqNI/PYNN2WesHW8Fj1B6/6boJgckt7HB0R7kMh7rICXEa4TiBPcGlCkG0Z
/cu0Ba9TWQ4NxBPRJ5V2mP0AnmpSZ5M0BZ+bizZOOy3kg6RAXlf7vyrOg4RRMfYt0PnAmAAw+KmJ
P+KUAMKp1jOhleFYGSUSIHymm2EiKMR3X4N++lXx97Hoj4GerGOQYyEMNcWXDoZVYhV2TXJqqJq0
aGy1kIIEqO6jVB68jGAbbNeUVckSeRcAozB8MGGuBUDO4A/KHUREqS9/FIOQrHOvBDIglau8CO9b
N3zSfINKBFlEQE+Dkn7obsI2y7dCHoC7DqRToDOeBFXVUhRf2yTmvrhnYSojiCKAGoZ2mmbzJU9K
BisL+aM/TDmRbP6Ug5iRhwk5ewvxZNX0Zr7XBffcR9VPcGYfYhn2hDyVvTs14qaBfEVJzEu7u1yK
9igqOTrI1jF7MTNjXZVOlR6gv+Fys+xjPgiOKIYUIo3SaVNq/oy9P0rUkMJ4AkanCQX10gTu6Cqw
DZRooJro3YNzPzUjAWLiHlrL+1QgCE7RIzsYiMKtVN38IZaGt5WlJlpHAWiFqiAWWANgp2NrOmVP
IUsD8PlINWPEiwJS8BRgR0xgNjtjoBegkjZQUqgwoSWVO/rK91ELm47/H36GAMsu+Q76ZC9Wtth2
FOsdPUrOmO4S3IAMSa4v1fsxic6jYNhtdbCALYpZcxLFcWuqNdl4c2cOzZs7KivFGz4CLIo3ejra
IjWuRIQT5ebHIqD3WkZnsmGLJpIUinv+/TN1dM5lHZTiRzTS94qy00eyK5cZoqNdtehXdCB0ofLG
EOxiq/8eDg+t8q3GFpG8e7THxlLEX31Lp4fjSyev8EkYHyZYSxnbjC5cFS1MOlqy/EvyGCUQoLxE
TtGHx4ynIHhPsqUe+iClkegDINU/xo14MFL3QPqVGT9jFXCqBMWxOht1RrbcIA4OLQo66VCfpOA7
jYMozh6z+lMSU2EXqCqH0NVM7hCdd0xvoyuMuztNhVRABFsqd4r+pqg/a4D+WX9O8+/QtE9CZTPt
h1aE43eHNLgPzYGIy9Hi+hDnL5p/10efskzYChYIrUfwCx1heiT06xGEHfDb4rGR273XMReodrLs
QL99N5YK9Hb8BKTX+q6jtl1q5AjKZ0sv3iQvBlD6oYUa5ppPdWN9ACC7R25j74Hd67zuzuupE2Qr
AvDvQ/XdMu7pHL8UQDbU9GcYZbtR4/IkAv0EPZecuJ0ofHoDcHW01pkxHK1Qs3WpHeAZAHMtsgLU
puw5JS4FnJFEwgO8ToOS14vdprSAPKmdtjcG68GtxntLDTehC+sMbm5jmj/Ior+3ZQaWs4vPA2TR
KYBqMMskxTSS5Bdd7+/I6NK42rsTBpLJoCblUkDkXfllVEW8QZd+lak/SUlebVIh3aY0LkaDOMMd
OkC9dwFNwTj72rjVEbDRyeQWRWFO+/pea2rSgfAYqUzOLe5yHWWjsH+NJrbmMAJFKJ80wf0YBMmR
yWPqtozcGryYUxrKfVyVp2Fq7pfD1oe7EedvUe1EjXqfas22iKqX2kPzImt38IZkPfhJvw+vTuEi
lrUjs15S8A7CMVBLFAaSVxzf6GU/NVfNV17i3oVe9aXuiRx07Y3yqUbfPcDF1KfBag7UUdwYHpVR
QsFutOeiPzRd4yRy8uqPND2SltA00TyyUXXKlevmbDTPVdGWm6EiRioHKJe1sBaoCef5Y619ZZTw
s5jlthBFW9EYV5HVgq6KiTWY2MLpddssit/yUW/QI6A4b6Yfx3x6wEjAUaVBSOEcWRD5op+i4j2n
irAk0HRFd0dD12ea1qQi7TMXaPLrBvSVTmKo+/tBH9YJCYSVjo5OTEcdqSrDYx71e6VSd37dLUjJ
XNOIR+RAhpijwDL8QyOeUaxJYE7BMTP2tvkbHalom63r45CvsEV7C0rX+4QyGIG3lXKuaJpouqyr
hsQsJ/kP+W/EAaohgQZlMxCXY/usqU+3F5CuqEFpOshpic0VEdKYafGEWl1l4iBTJluPO9eWNlRi
7sYHAHmbZDMcq4URFu+qVrDjvSzdf////89UDUXVdFaS0WeSmdk0EzXqi8rXwVMGdk5iMYwvpfBj
GB7q8FOq2LFoqyCiUml3+yOvCN78tuZMtGUwo3jQuzijVSrsw14H1NpDllY+NKq26Vtha5TawsFJ
1y4s41JVnLmi68wY+13jyK8KQxUAndv6UHrEhwnZXFwfq850BERe0gSdSCOgvSImR09RgN75325/
9fWjvfgJM+WdBN07szIin6NtN3K1gx9ty3toueNumgrJWIOldyJeu6/oF4vcWfrz2vuMxQuVurgg
vQ7HKZfTAeCXuvUzbzzHp+Wja56jic3BjbtjbuTxvlLaT6HqAgHT77PEf60q64Hi1acyplCeUpwu
a36yEhxytZlAQSAiovycMLNYbdKzgjsaovoB6rsPxxwYgO4zgmdiPbQFDSoUf19awFEes5M0ieHY
mUpnBCjVOKYQ6uRD2SnrDKJqT42ryPMPaWQp1L3c8FTp6mvoKV+YmnXSQvnHOHivhhIdLJW2faV9
64fmIYmiRz1WXxVqkisjd0nulOIxAx/n5/XeheA3oKCcxNEPo4I17cPbAEnEtFFSwNRMN1ZHwt+l
1MfkRrbWtRe9yRo71pvGOQcWUHryziDCCqXm2MMbt5L6XmQSmR5VjurGX7zEh+OjF69UtOop5KSn
YBifkx5fK3rJyRrcn2aKdBUmHIQI/VQfXEc8kbTDGOg/LEdKLDSmW2qWaya+3A+CTx8kB116+xZe
ERTDcvIKDFWXtD9kmEV9MBBPNny76sudleJ0pkJlvSABfkWW6XKVd6tzce9Ka8i92rOQZYMnrGjp
hyBtPyHEH676RiJW9e3bX3XlnusSipJIwuONKOD+/rozQ0m1LuCr+tTfQqMgDR/+vui4LuPrkJSU
mDU2l65sko7LmA7oV+fPg/ezk18j9+1vf4V2+VpndjFKwxTi3JhRuGBUTf+sKcaCGbwiAPzbCnMr
aBRg9XI0zcdU3g30lFQDJnQqqDtVpuBa+k++iyRI2yzpZS4tPLN9rVLJrmiUgPuAj4lE6bLhH6Vk
n2VwToyNFCTbrkueb++ndOVa/Pa5MxlJSR07McQm2MmrzHiuYh3eS0h0IrAsMQli5R+yjwsrXnle
lyvOBVWVYhgVKeIIh0O992kkaC+6hZi7ta2YttJKTk42m+8gqocLD3vhW7V54FD3PiBLHJwnOkMY
PLWy9nj745ZWmAn4jTo5vUljzk6tl9GEf0u6eHsFafov5tHIxQvQZu/YFZI0bjsOLNyj5ocWycrd
NG9wFHaljTS1tllYb+FaatMnX9iptuuFerDyApcs7aRN9YII04d0R7tyAzp9U9rRHuDGOpgU+Le3
117azVng5Q5K7+dtn9mtoRxlVbjDO+1vL3E1uLvczplB8TqliMPaoD2pdxvPd8FeT31ckba6hggD
uazVeRXBe/dWt/Hft8k8BU21GPuIaZ7b5FLtiy5WJ1vTlyux+DEieHP7+6af/+dtMS0ab2QCf+hW
Fp7laQh+eehSiUAnbBOYQkDgm1uvtxe6mnAY4q+VZlc/zOOyVqAgAQ1ZoUoi/oT0syqfvC3CYZTk
EKN6sGx6dBvh+fbKsrjwjfMXUQP5rfP6rxtKyrtPtv696yQP3tZaK7a0tg7pZ3WHTofjvvgLPu9d
evLWDs/eRydJkWZ59Lfzcj8pt9PLQfwMoe9J5dgv17R0xvUkAjwcQRPd/nTpWppwuemzFxI0hUTX
zPJsrdgMj+hoMM4xeqmp7rylP9uf2X4aRM1nfxBOKL8tLH7VEkmyYog68RCS1b9bhloQKrkum8Ku
d+NOXQNi/crs0r12SA/waB9vr3bFFugEXYyqY3Kc9YdQbiRYko+akA+QspeIo8UdVV554ZOWFpmd
5Zi0fUCl1be1NgQv50LOfvnvPmN2YIPceu2gofhpCPI50xM6Bf3CUMilj5hZtEJX3ZaSFztlJTtI
MDtRXQhdr7313wK9WaiSuKVcWHnv2xQXt+33ONqRra2ZmbBBXltm+K9g67Tij8lCKj7FXrO3Rppm
WhYJKqUNfbZ7ea1AqbOizB6RAZX7u8J7FJF4qvs7j2r13z+py7Vm29iMUQ+phbUAWaSgf8OsX4g0
l75m+vMLz6pWllWIAiuwlXbFENIEpTINTrSmREjzLEU/V1zBb5s3O7Q4VgU/mzZPTH+mBvQG+jrW
JykXN7c37lodQWdIk2ExO1llaNPMHpdyl0tNTO1CyJqDhyKkBuWhhYFZPhWuuocBvFZzYQeNYe31
324vfu0jWVFnMqIs6+LcJoVCEHaD2cLlT2m6/3Cl11pkUM+CQPC1IEwne9MsBkRQippfxBLSiRdJ
OkUDBh9NkNFdYgeI/WwsOx4wuOKH25+1uODsNhZ6rqZjDZJOtQOngsyXrWn7bKahvWFkx+t/EHrx
gdDDDJ1jNMVZqNzVtUBXNivsXARzAxBi1PuFx/xvvunXGpN/ubj/WZv5Zj+wRrxv9wVI8FVge6d2
K20ZAveCquHCHl6pb/32TbN7qVg57CS3894j2X4vrdw9A8v2413nWM7ttSZDNDdUl9s3cyRtykhJ
ih4UcSL1LvWrzwK6OLUHyO2/W2dmEHvPRcEyEj1mUhenum/36YgNQeVoMQ245lUuv2h2AYcwciNT
5rDoDmzQYN64e30jbIE8rBm/tYvvrOfbn3YtM/3tuGbmUa4U8F68M1u673eooHtOZbto/iv+Wvw0
lXr/g9F918zH5VfObCR6J6FJEWUaqsA0k3VKf3uVrYV1PmyAmK0ZV+EEG7rc+sL4n6X7MgulEMzV
UWThvkCUcrNn+DxusfDcFpaY15vSkppG01LnDIH8DfCJXA3E+bjg0xY28N03XLxp6FdNIpsDkxo0
9yRB6zXxL2GffQNjt/BBS/bj/c8v1mpVDcUFn8w0H370ZgS2VaMnruzcHtj2cM5x2q7yLHfxKQUs
mUulvvD6Fn/BzKKUmVQaMBx8HgWYiWPv5DEE1w0aaNsJor3rDGFhyaVTnBmWpkzTxEwY5mDGZ116
dcNd0j8uPLwFOynNjIpZCNkQNDx19QHdjDVT786IXm9RV74zltLv6UHdMJTvkebFGQph1RTNZFaA
ctpMytyZm+5c3CF3tkfQbiNvKPrvXSQ3UAla2MrF05sZmEptawsF9OmxKzuxX7dO9q1fQ3YHkmWH
NiiphY29akOZB28qlCWlPzqCRagj3jSVblQ7fS7PlV33JxUDCiSBEcOQjgPQmNLCi1xYdP7ulUpJ
FCmtCltAnEKcSDN5urDE1Uf/67vmjz6s+jqwqjaz1eox1RwdAgnsCD97ub1/V+/+xTLy7/GCCDID
EBNGMtW/UKRHg+Mkxc3CIS1t1+xJW16Th/UEwRhhvzL1nd6E/3r7O65fvIsPmT3iWsnFOJPJ2lW7
3A93k4OZvEv6GK6CjfaPntjFarPnrPuxGRA/kqZvTLv6We+nCVbSg7gvHeFl2MmbnPgRgt6LuhS0
Tnv1x+O+WHm6NxeP26gQVrZq7jttro26RjTxo/Gh3CLwvk4fkN36uLCvS2c3e9C5rJZwZxtStnug
e+AKH4LP7qZ0wAE/Aw8u0pVxXpxKunT5ZyGDqPu+oWlcmMmK+IKNdC/nCeRzarMjQnsUP6sITu6X
cuEpJLi1ufOQAdjJdLCTMVF2kLkdxZ5KwIsWenpVN9Z5r75dHKJeK5nSeazz1zyfao1YfkRxy2L0
kgegY3P7EBfOcN7c5/yKZBzpgjC5fJNk4s8xjZb89nQPbn3SzJC0NJC8qO8yO6i/GlqM8DEonqhd
pdnTWFnb2x+0cD/kmUGpmyiLIOMxXNV/tKCTM1t4x/RoWNZLZmVp66Y/vzipDiU03ehDqlcMXs9h
I6/BzK7ACaXHgUlr5UF0GtW+/XXXOvaMRfiXT5uDI9w2THNJxbpI39q98Wlq2Gtb66HaMF3im79d
msO0tJvTn198o1mhGV0ZfGMWOyVKqWp0LNpjyESX29+14GvkmSnxLc2sGSxBd7ZqDo3hPgslWkGJ
8V9ejpnxCLS4kbSBXlg4ifsZY38WBog5uvwgD92X25+0YDDkmcEIDKMeWoOLaDCiRU5UAKgGSqMP
QLNEBsh29V1e7G4vuXAj5xObg6CWCdLZRSkpnV6BqcVYm3+yhE6gpoLUMebwDa+KkQa3COKATSAt
ALkxUza3l7i+cb+WmN25OKfibNTUuRlyc5qc53j4jyzt1bhb/bXO7M5V3VCZokc3aHKX/R6itTPc
awd8iCPtb3/S9Wf0a6nZvQOxHYa1AtrPjWMET6w3T3K3IpDEjqFit5f6Nxbi11qze2eESRvlGSf0
HuI3DrJ9W/M0DUYcEyfawPdZSKavdUWwSf9acd5hRsG0cs2CoXqAoLdlhZQyw3R1aUd07xJ7oH5i
Iuj+faogNKulytnV2wLOk0n1YIr+mEwqqEkhGOJ7cNfupSMs452yFY9Lc4qvb+uvdeYf6SUF6NLh
f7e1gLW/8TfSh4YWOqX3aONtlgKOd5s3d5tTD5GXRnnXmtdWE0sIAcLxZcyDf3AHFU4R5OqWypav
o4EuaMLak30m0yWMUmg/pihrrepcjXYDPM0mStBeLVBvyBSAQLmmHqNOhuNmWW+jUuz7xoPbXRhY
pf5RzvtnNAe2AzDVeBh+3L6R19z/xXfMd85Ps5E5MfiQ2muYWHnK4DaGn0f0osbk8fZS19zI5VLT
k79wV42kx5UxwVVSJAaGAuS9pDDHbFioR1+zs5fLzAIa5JBqs5Cp7XTdF5dV+iReesVXmqzMPvzX
4c9hB63PK9Z0qnEw8wZ0o6NqOHTwtcqMmU0mA8ssEO7HTF6qcF6zVJfrzoKaSET5KPHEwk61H0nI
tGrfLhVYSM3Tf3dS00lenFQqKZXvtbRxNUhFefTk+w9qtZQQXbPwlx8z8ySK1Ri5OVIvmvpmk4V3
98P9e5awaOGXrsTMmVhpXJtNynkhI7rTlW9CYC34kKVnNPMhaTmKkpljgGoX+cHSYq5KQA2j7yYV
VRRXs8FY6LUvvaaZJ6mRO+Y/J4LpLcjTwF0M5rYEzn91EfTpIVxcBLURhTbtcR6C/g0S//MYGxBe
/IXNu1oDuLgK+swyWJD3Uk3jNof7wFHGk7mHmV5uVXTpqQXhlJuFzVMmI/Cn+dZli3aOqv3Rlqvc
rGt1cyhs2ZZ2yoZBeV/zrfGorroNOv9H7wBHtUas7DhBvxiJ/gD544e5bY5MbWFk2Ilp7U65K74u
tRau31QLj2kY9HXN2U4wwjhg1iZuJYzeIKbsQ9df6lcr1z5dVSSaxpos/9EV9AZDjwxYTe8hCPxq
xE3WF75yOQS5+k2/Fpy7GCamiH5kEMoRJSCw90kUl2Kcq2/hYoXZrmVpjVj8VAyboioNj79dtU4t
rqvNBxgeMOS2oR0uQsSv3qGLVWeOxi27tgc7PG2ksiNjibbm3voyVTqSnQAxd3v7LV7dRmTsDJNO
qyzPAaVV2pZRMZFSIDE+5ZV+J8jGguu8uo8XS8ysmI74sGyaLIFK4bMnFyyl79NkWHrvV/3YxToz
26WEUWcogYYfO0k7dLzuzL27C2xoUN/l1RSukSTd/5NiigE8B/KCKgObmN7FhS0rmYrWs7V0SEr4
mULKsBZhyV5et2QXi0yHeLFIECZ1MtDwtId1s0WuacsAyW11YtDdAU3IpTjkmtexJImBueBumdE7
u/ftYI0VYDduoARRlblnHfR2KvYK3EZFdiz0kUpjU6pftbxkhoe4cQPEOhCJnUg/qKfV5o/bd/Qa
/Ey//EWzNxGYA9P3PE423DcH47neDFvUb47oXRp0hFRQklPtpX4Fx771SDhuL3/tXl2uPjviLA1D
s01JsZXMXIuInLQe0mvppE/0eHul6YbO/YclMYLZUMFhme9AuItz1hA6QxCJSdMyVesUwEO1E+za
bhb873sd4tY6sxdJSjW6bsAXZZV5BAXERMcCU5PBF0M/JNlKAdrSadx/siCQGX5yFtVh2zByEgpY
/VSMqDVUMph9pFGNAHl0aUDxXBcQdDfFtdh1aHsoTlYgLR542h3jF1Fs1cvPYjnUW2PsGPaWuAt3
5Jodu9y62eNXA62RQkkA6dDYapGsC9lYuAbTptzYtHmVttbkQfDQUbDlbBJraZ9Fv2c8nKV+7g39
EWI0E47gK9++EdeQPgZMZlMXQTVbfyAAw1at+0KHhPd/FYv/i2ehvi90e60rF50HL6FerCvMTpj7
AtQRBDl0uX6mnh3NCj2FooD5wnSEgim1KhNL9eGr3A1OX2qbmBGDUcODVJu9FmvZCvTM2UMKMFYd
jWS1i/uN1yTIBaMnFNLkT3zUbr2zIftoonVwyvt97XXrIvKdTvqeBT9aYydAge+R14lQeIkYq5iI
PjwVRMHk3Kl1ZDiQ8BS84CFRGc0chTbSn4wf/WpI95X1BazL2oxytLHyFqkXQ1ubDSOrO8ro0HQp
op4ZgcYk9ZUanlKETWNtmqYV7jLFQAMVhVr0IurCWKnoSxRKuRtN74MJP0UxX9s0doRRROIq3EmZ
4aRI29B3WcXgbhG9ReAtRcdam6RkDhrzOxip16tfEg01Q6RKmxDVhGFM1sgCbYLcO/rIYJlS8QgV
7GucsH8BMw1uX5wr7+G3s5w9cSx73RtGPCkbwNz3zH2NRt7tJa7VR35bY/bmmk4JGKeeM1ud3vx7
gATXVSPE9h0Um0EYLYdHV2KJyyXnqQPUPC8MUpY0++ajZ6Do78r9yhv6f/TuZADjQNx0k8Dod5db
FnrfjTULTb2fxEGXhDnedK7d4+AUw2ZhJyeXOrMtfNav1WZZa96Mnh7qjFuotlPWijLT8T+tS/6b
U/u11ixt7UXVS4eWL6u2w1ZAj3g9VbWQzUNigcIdGrtLe3n9Lv5acXYXm1xTeuaFTWzSHhBrte6i
c+t0535d7RlAGUFECZfwg9cvyq81Z3czMXxFc6fzM6E3mnd5j9Lngr284hAuD21eejfSSkMHmkMr
RuUtQ4JHFPsfop8ejLF57trhuWnrpScn374oyiw2c3W16TWmpNmhe8e9TFbRQYDUo8VP73CtXbgU
DC7czPeU9yIkYQ6t0fUD+zjBMP9C9IEembqui/WU677u1ytQZoEWI+pFo7Hefd2v2s1/Vp2/Emn9
dnbTlb34rEptgGwYfNZUG2DUg90fkJK0F5EB17cPmTUTlqMOUf33deomSFM5q/7Rw15aa/ZNyIOH
qljBhp9oRH8d1XBv2S5HVf39lI7t+/VZM+uod0JuyJPlj+pHK3mIvTvfPN+2idcf8K8lZiZRTGKK
XzE71zNLg8n1fYy6J5PGb69y3TT9WmVmDH1Ue+UxLJH+HfdIBqCDFWxur/Bv7O2vJWbWbywRcBly
lmCSTrOV1way3xt/152Rid8I+RG1QHthyaWvmhk/pUgN6sjsXbwnTGdYMOUnxJAZY0LdCUVZWzyq
0ULxa+E79f8h7ct2I8eVKL9IAKmdr1JKudvp3a4XwVUua993ff0cuvveyqQ1qbk1aKAb6AIqkhQj
GIw4cQ4RqnpTFCskTv51qXLa5TZYZZ9Ay2PzepudrdtiIRpePyKYkLl0rrwfQT/UYWfHuN4qgbbx
Sf8YUmNzfTvnY8V/PiBQ75dmoFcRmR7/gJ1bAdnzDwxE3ixVYubQuGdOpRMhViSeYVZpjQ3k4AI+
Ker528AF91azG1fQhbETUNouOPL/Jeb+WZwQNGRtoj6Aq3/zvrh+KnUiBI1QL+KAejBVQQ84UTPQ
Ly9kGksWhJihYDGhRvkFApUWz38u8BS9fhaWLHyLF2mnQE8Gd350hDDCCiSZC4d68YsI8QLUrqFE
+JXxTwfjn1yw3Fa7frP04pt1INxzporevsq+VcjRo9Y7PO7WpELvLO1WDIokbFgKsrOhgUKJByAW
oiGdFuKRGsRNO2oNP2Te+t/i8Hg6a6QupZxzL9kzg0yIRYY00lzS1QKQBRQC9ZeR7HuA2iEA8Bf3
x7khIQR1bJLK0kdsiPyfYXjQs9fr521p65gQfHp1Svt8wNbxN9bf9KDnio1Azv73Y4kpi1bqUm2q
4KXlL59pO6CJvONj49UuXEFXtl+KQHMp7bk97nJnqVhkFMYoYboUHLYPIWpDQ5q6Xv5cy3sTomhg
lK1Md8RwQiaDu+F+YXu5v4oPr3PjQkyqRiqlSfNvftZ9TNQtkOcaLrQ+I9eHX2zAV4W6zmoZXTjr
6Oe2xWhFa5YGJsVGRyBzjxL/IdckMN6q1LdjUnUW85q9Cv0NK5hA7CwN4aoKkoUDNhcCzn+EEND8
1M8wV8zTLGkn92+m9glBp4VN/vaFZU1HcKEoKzFdl0WaJpWqyIHqFLP0ToF0O/2BaoQ1uroLNZDl
cu0XeP7im16aE+HYBQ3CMKMwF0Nd0jt44U0JWtBpggpC5oEY76kddnkGXQywrHL+UgPij3UNMN3g
WQsr/7a7wk8RwkNV1pOiepBT4IEP4p/1MX/i3A/g7t/qm2Cn5Ha/WaIh+X6wBKv8e5x5lN82XiNp
oeZCxNYandoqj+q2w3QBuPAXcqPvSYtgS0hazAiVxCqONdf78Q8A2f8BQedN5aAIfGqO0mmpl/n1
+a59XiFejLrutd0EspBk22wTF1qBa36WyH4Jl/vtrheWJsSGrBj9kkC/120wKDppr4Yf/q+3h2BB
iACJOmqkRnnE9aFgCTWZwqQLJ3BpDYJ7R0lqdqTLcRRSaT+AFLiBBs31Q750xoV8JVHzsZUVbFMa
vUDaCSzyt1X287qN7x0gYaeEDCId8qicPHx0zlpV3qf37RpOdQfhRiCYLelOsRNHbqwn1Y1X0mpp
sOvbLXFpXSz9B2M+SVmdaJApyva5wg5llKIWzCAvYe5UdGWvr3bpiIsIbZr0OYmhfuSSXbihGz4D
qOzkFdmUC+4r81BwxZm+/vwsVEgFOKumCh8PfE+Ov8Hg6zs45cgnBy+A8c8/tCsVrSBn3GQ76G67
wT68XcT3fytcfG2vScCapKrg4BQcLaZDWsd9yVzv6K35nG/hQOHc4k+epdbXd+CiYEtwOZNC7KAr
wFKbO2XqVIEzrSBksYIczS9tra7CbfiorMOTDpz/0rP8OzyE2wZToA6KOxMMToIz0lGDJlyHzfYx
GnikIHQIcS2wEBScdnDiE5/BSrnhaBFp591Su7GbI4vQum5d5hROu+pXwQYt39vFMtWMD6PLpGH/
CXj/GBNiKpi4qMFChIkm0A4pHrzWCF5xR489B12SbaNHt5IBUrOsyB4UnUEhieVHsKIGoDUF8T5g
JxW0BbJpwRH4xxBOJ34WgxoI+sxQOxAusiLNRlB7Ij5CbxkSALsp010PHN5j9LjgcTxIfbMESkXw
xIC+SxZLCUE1xSONB5AXHya3hzoUELTVT+Yk+3wb7Qeb2qULtv575bRIj/etvICDQM5MC4vUu9Ib
fLVDumJCW02edqkhAWtaMpC/+1Wzr8BwZ+Emuq8GZdP74DeedO019gHqTL0btOA2NGLvSU22MTTR
A6n+OXTQpL6+QbMH5OxHCtd8O6GXFLQtdKF6Cn7pVxavoyxeiEbfnx5fW8GgomgaigJnuUxcICxf
6GkKK7WDPrLDMUThUcXEf+6Oe2V7fUkzQR37/l9jhvBGTFmYZFUJY2b8kIY3CfRQEvBJ0Sh2qPxw
3dZcSnZhTEgEG09Gn0qBsWg7YeCzPvKkZXCAS3GX6HK4r34/yn/WJZwnOQ/NGs0rmIIIHJ0gCxw6
11fz1WW4ZkI4DeiDR5ns48j678OhOUwHSJ9MK3IcDugDa7+CDxkzKhIagdVz74I2pHH8U3lA5xVi
A4/tbeNMTnv7/zBbPu/Ff5bOt+bsNutLCK17EXZ5RPFsnSE3NACViW1waa0MO3qW1okDlniyge7b
/54FXXxg4Q7ToDwQlSPulVFWoDEbPGUS2UZQk7q+9d+5kC5dxBDuL4gkNnLWfblI+D6tCvCFxY73
pt3wcSD1ECETSpEBLYGC5v3/z84KV1egliYkvHGopOoOMQqUS7GtT9NCR23uNXGxi/wDn31AjJ+A
lt/DwQq23hoClg8gqXMwurk31qBwPuo/l3L8uVTrwqIQcqjmJzSqYDHLb8GiYvUQO4pAUT5uybAB
GMcy88kNAV+4/h1nb7Y/wccUgo+ZgQ8kL2BWrj86SGC2I7MoAbhhqST6nUjo8sCIaC5Npg34B2EJ
bPYucfjspLmdfjIMT/K4Whw9Z9wvzZB9L1sJVoUgVBlpNbAEVqGhu5twRNO199jZX90A9KOW5mDl
Bc83hYiUJGnYQOOcx9f0vX+u3qCLzPlbJGe6Yw7q6CVUWSzta2oDJOM2faW3pu05xV3gQGzUWXyl
8gVeCZGmEIrMwQQTij/yDaAu0FFfbB6Q1f7CcTLQzi5c0F/d5msGhQDkaRmJCDAorvHASQTbdWnr
b5CqfZHuNSdYTXsorO/DJ8nukVpDBuU4buLX4E45RQeICPyAph49XT/jc7m2gbRNkSl3XKYIvtWB
u1zqASnH40K6hRoKNHcgd+QOe/UU2rgTPGwGAQEBsaTVUjyevQX/2FYFB4vqCRAHQIhcxbttkaIC
7/Y3EV+BULphIp9XiBCr1MTLqUKQMpbgGU7i3lKSz0ld5J+bjbxnZoRNlDtw+FQDYW5XpRuzVqHG
oQXNiaBUCDwWvcmKQFvFYFFTWwhF6F24I3Gz98fpU+sS3/KmqrAmyMAtfNuFnyUW2YYih1B4NiFu
HoxX8IPflbb3hqHlnW551vTerQMo/S4Nd8x/1P9u+VeWdXY9ZHWQVbkGo2SHN4ErefYE1XRQ1kDO
UnWpjf5tDCWVpVtp5n2Kc/zHrBDMIAqPMlDMfbmw1V25i1bmSjPAPSivQnfJkWfXCHiWDt4rIHDF
NUYD9VnjUc0tIHEkax+Ymfmbg3tmQViOJ+dZXPLlJCFysl3ZP0BXbeF4zCbXZzaEeAzlK1w8JpwD
0hbAsdNHiHmsplWNaVjwmpIHztcYjRuQ9C3Ewfk3xJllvr9nZwTzP1Oepwosc35zO0MhI16DYmir
OKGrLYS4uWvHkImG0jZFD00R0iJtapo2yWTqJiMe66bB9S0hvGGRGDEtjO2hf7u+sZrB/V2M8+cm
hbCTpHHY6SNVIWBKQJcU6Z5jjkZ2UCGG+hCyKgOPfRJBKrEEorEmju9HjV20Sg+ibyjchb13BPjX
qTBEuVLH4hRIJijOJQ1+a9IdNJkDq/IQ0fwhRemhbu5QMnCafNzV0OSd0gKiJfmqp7FpyXoE1anG
+KAIRZApgGxQPVihQpNVZqQUipS1ZytcVLbB6JINRB1dj1GfvauGquxaJa8ttTd+V8BWg+uZvlM6
gQ62j2+T2HN1P11RUvh3Ywl15N6A2LLc+x91lN0zKaMYhopTCBUHJzOETk2ruD2URJzcq5/9Nsot
WgfQDc/JUYYKJMDKTsJAq58M5DHquIaS19xRL7+ptOKXqkG/KJtiSMwVKNGrJNtlcX+HOw3Iz7IB
XzsmiGK6y7vmUVMlCNmi07HxEJRds23Yug4hxFxB/7MElhQSH3fQ9YMaGc6G3QfarqTjLqzkDH/x
+EY9o7erfKogN6ludAnCA4naWoFGIV5Xhx1UnhswhYTJbzmICrtJU2bHHv0IICUPEcmx2E0FLrM+
bMhNHYzsRhoxztOPXQfF4Ch+KMKkd30pyWwpQ+Uo7yvJVhKox42ZM8R0dIsaqsKq1vzWx6yHZDDx
7bwtMTE6BZDDglTTrUQNyLFP5W95MKECm5C7AAJhctE8sjx77gwDDZWcQB1nBI212k4HRdMg9gQ+
9XpAuxX6yui5dGMEVdmsg0xQPPZ7EPdvuzGEaGErPxs4wmuz8ujrUEE/KzQnyNHL0APXW1N6BMoW
E+AjoceoVINtGGrjfpCo5FtNDylpk7Se3eJ234VlDh67qnv3+ypymiyOVkEErSNdjolTZhU9qQNm
1QsoumVyug6SFnqt2o8hkx5IHW9MOn70XfdUmWj3ZWxfVPjzsflsWfqoEm8XkOGmItMxIcFNnaMT
qIDjP9FOre6DQZKWYORs1r4X4LZFKToswLcfTSeorJ0iNXVDacAsgp/dlND1kpO0gM6T8lYbXCgw
ZeBBQjMqI1B99iKSQ0yUGSufRYODmWsTXWp/dE2NNx1ib68pyeSMGT3FgTHYAKIc+ki2Bzl+KEOo
ehoay20gl2/qApquQcqFlddlAf5OaKY2EYY4BvTZY3oXpfqbIUPaQKnsXDePepFCBKavP8aB9e44
eqdU0Y8In9ATgwxuieGP0cSQg0qUF89PVkU+bKOy2PRyD8VRTEEUvYYxwViHlJ8XuGMavVdS4+QK
CfF/C2090HpXRtpTpXvNSp/K00ihZqVrFfSdo6rcFk0OOJRvmPeG1AbwpZiPIcCjQ6avK5DE2VVt
9JY2hspRLzOMxcrmXQKlkH2jRrYCrV67hbIOFNtJ9gz+JX6IPagQ0/hdZV7rsDwIH9K2hPIhS0t9
jWlrYMPrCrosMYM0TaD0CsTyGgMkmp4rs3ibdtJ74WG6QQvVNf6KBzPRnjIteOti/4c2tdTqlWZX
63c+u+nLmFoAfJ6QfkFDLxz2gaS50NQzH9RCVvZBAAkpT5Jeid90T7HkQWi9qyFPk2OAMxvzX0qV
3muElJiXSLdgMyS22TU3RJ4QxKV7SHJPFolCCO+QzHDKrg+sWtEarFaVcfDAAm1L6gTeny6AqKJW
1Ham5eCnKYtXv84ayyRRsykzKMgCP+9OYwGee8MmQ3Dnh8PrmEDnK1J+l3L5o9fVLYFQmRsyiE6H
0bsMoH1neOshDesH0mHE3IOoFmEp10/1P41ez3FwzAcK58d18VJVyQ0Z2ldko26QNLclk/YpK1At
zpVfg+bvVJpBlzoBFn+Kt3qvbpUWTPsBi06KwSAOlYzyJvfBnhxTwjDxzj78BrHKgChuTI27yTTQ
bfGU0ipj5k5D/mg2mE9RtDyyErXb4cRjlYEXQVqQq5gyw/a8aA32VBP/xwfuvm699jSRCqxjIEx9
8cA38TrpsrQujci89zNIelMoDrzEmVy5BlI92+grkMxpPWSqG92A2Hd3wEz7BtCfl3KCwnApOfHA
wF4FhTsINUTQfi1+MHAFQTZDfa+yQHZIXv70AD2eKi+1NT8F3TGld4xL0k0jFKl0ExrlsSJD+bUN
wNkdQwWDZAhG6kYxWsmeQkz+FOmHUhrOZA4onmX0WIzNvYq97mmuQqM4Ci2vYs0qa3MXqi7USnwP
FEwlFHZBmGSVo3kK1P5NL6v7sSP7pmTbagrqVSG1qR3qw6ofQwcnPHKnqUQFovI36qRjlkfT39JK
u1GNcXALD18eMVLfapS2u7pkO/jqvlbrF9yaeGamla1kOjIs2j0GqnQ/mhDtndK9REp6GxrawSQD
tPA0Z8iHPRqqBx1zEH4C4PKUnBTWrY0SegxpgTEMyu4h/Ge3Cdt4GqmstGwcOfQ2MqTugwRVxhCd
bIjEFb4sYYxEh6IV67Y5MQ6xQSfM3umvWdZgdsPTPiMzhsCZvGZScwel4WStmdDhjsg4gCUhwGM4
1JDCp1PpFAQcy9L0AwKRh1b1IVrJ3nrcBIjT4W1NQDEe6PKNlCHBCKoNuIR30DJGLVMGZV8x3XlS
OECIuMd0Y2E2eINlJ7lAMjCS0lspBX0o9WTVht4Dug/hzgv1atVW1ZvsxSvV1DHhAtma3icWazFX
0xJoR9eQICrUsV0NeujmVWeCxpe+d7lZQRPRv2MEgR1Mw41L1OxkSihPJfXwpuTDI1GVAjQBvl33
5EPT0ndYWpj1natdnWegwou0UWIFIkbIQIt6A3VjW1Wf2+4DqmfXU93ZTN7EXKoBoWJKVJEBuIi6
Fm/eQP567U382QV1eLwcINFTrrgo24LBuSftuT2htMpzLDls0ASbsuS2KszKLpjh4L5bwq3OPfHO
DQmvBkVXat/jsrI9LvDJcKECvPAKmnt+MQWU8RQEARAn40s9ewRNOUBNASGy25kRcgxosbE90X9p
0MrooJR5/UPNnQdmgLMVfTpO1Sz0Nowy1sNywqtcb3sHKvZTvA5Q6w+Ul+t25r7PuR3h3ZoEnhGE
AR5bfpnuSGvYfhZ8KAQTW9ftzDZrmEkx06vLkCcSgaqNkUOuOCAoo/UPlfGpBHgIFYoFVkdoJwNY
Sn2rCyqI8R7QoFw4hHMlcJAHQKqC8/DLVOSQ8iCVhRZ1JLtTy5B8qYGrZMpOqqDfUmAWXIEMopwR
N4ykNwR7G9IF3aqvk3fWdpAuXZLYm9lzU4fzKejNm9+pdpqmJHGB1qibx3i8Ma5eGkJV16iX6nVz
xcJzS+I8v4+nRBs2EShQ3fQ5ffd2mSvdaDfRS/Ez2/RuuZU3AMf1L9V6UX1uYZGiaA2FYnSLKRcc
rHDLO4+q7UdfBAax7XtfFOBh8jXOdv2czZoFD50MZi2iQkDw0kmrWCnbqIDwHBTZbKrttPYXDZeq
lF/kd0K9ANInKFDgNKmKLEbRoE/KzkgAbPRii772jgJ9mWxFniHV7KBOuG5dDLVZww11wtPwzFlS
PXuJC2v+4579CCG0guZNKrUk1108YyEOeUifRydDd9dbodUNyUjeF0jfdOiIWtFRcq/v89xFcrEF
wkaXST7JagrrHDzUPMa7ZsOZb+stIvxxCeUx11G6sCYUaBotK1umtHAZQyuOHZEbt1azwJZNMMRW
xO92TaFtKs2327F4kRl7uL7c2WOlmShGqbiliRiOfRpnTY0xXxfcTxiYPTUIyQGE8q5bmal8meDp
phCiBL08dDAvDy9IzNC2Qh3K9SeMRXYgrFQLiN0bu2IY1w2JIMd+d93ibGQ8NynE/1wf/SHDUJBL
wVyM0t54g5rzKmluQpuXEz0TzfSlrzm3mWhe4OgSRcGEplBN9Iy8VqHxCe+ZHhGxN5rvQ9a3WajI
zp7QczP8Z5zd1wEFlAayKBTlUn3t78Odvhp2/QqsBvZya2QOTGeeWxO8MenTXjVCXXfpA5Tay2fI
CNkoGNxr9+zG+5AfWgSE/K3c5pwaeoWG6PUPubSnojvSNE51XORulxjTeoCARGrgAZjp0sK28r9I
DH3n6xQ8cfDDLjVqFHgSojp++OKBKJ22sk00cO8AVn19WTNZHaSZFJXC80ymqqJH9CHQXWUsuyiV
1VJg99FS3ji3cUxVDBlHEfxCIk5uaNJIjlRYSHpq+QrgeQbKqhgru76Q2fPBeKsdyCvg8b6au2en
Ebx7zDMz1OakPafa8PeQmN1Pm2kv2UCPBu9eCyrl0h03xlb5QKFvWUeCu7L45RhQY3A8aihUBECC
zzXu9LSVXU4vyCeGQwcCgRuOAsD49eb6emc+HJM1mekE0ENwHwjHxNOHQYp6JMtTUq6SCfIH2ft1
CzMf7sKC8GIy5aHOfEohdlgYb1rcrEpFPRhDvnDRcb8Vdu3cjIhowvBsEhZ4DLhgjHUK9jJBVzv0
brrp9fpy5jeMg/kZxa4pYrTSa1QyPE125eomZE9FtNBVmUvA4UkmSC9w+nTcppfhsJ1AMkX1UnHV
dbMlT8GK2WhP3AKUeVTvr69lDh8B6TYNRGGywpRvQ4Skklt9yHvFbVbRIwDlGM2M75qNdof6I6CX
xVPOx9MXItPcgVBliuIOZiKg/yKEQDXtSyVEy9FNmtcu33oSqDHYEmf83K2CcEF13NKmJgNRcrmN
kCgJMTuk8qX1DmppgAEU+xKKNgkox5a86PuSsHc87MFr8Q4Ul1SVcu1NzJTdmr3ow2Ncvyr+9vq3
+t764iZQEVAMDQBa0VHjMpy0ZiAGQB5Qs1kXnHPZKdaL8xPKNz+6tCO4K8mbbNRzHZrCd+l7uIFw
p91Y8VZ+hV6nEy5iq75grJd+e2FP9NsJ9GxeWTPZzQn7SVp2rKKi2NQDRTVRAWMOOJXiGBUfr6ui
Td8aKCCj4PuR6qhRNhJS+3EALKBLKbpXTeHGMW9sVQ4G4IyNioL+ypSqUzHhy5cUnfIMNE1Bhaiq
DUfdHB6lAtVGOZl8a5rqj55KN7yyG4B13fZHSXeIWkOrZTQOoBzl+sRICNpmgshU/163yimjY77N
YQXNJzQm2u53Oaa/TbN+i0jwq6u9G8PUj6UBwWu1KmQrJ+TGqOXVULWZXQ36QVPxhK07PGb7Ic6t
VJfoUZIgOxC31UIgnnmI4EEPJUiUK1BbVkT+BFmeclmPGXObX81bvwtO9Q2o3RUMSX9BlFxWH2Sg
g2wVKopLPFLfwyZsM/B7glTE5FqRl+6oJzr6lKYGDF2NB73CjkH467qDzKADL03wn3B2c1e6H9dq
wMIvWl5+b4KCEIofymaA348uJHY2+n7cL17YM85PDZDx4h9ELSI6f1RLUByPVGCYgWhrbisPHYJU
Xwias6s7tyJc1HoQgYosR2u/WnlrGdP0YH6B/qRuGUDsc2wX20Z3jR04S6jLpeUJASHQjUzxSxju
phPG900DCDN/aRJv5ta7DANCuI4AMQCrAjWQ9PDnDaYDdupWW8ur6rg0a/49M8bVKptfCRYwJoZw
/yRJF2g9luVKxqaHSFyX526kFHvDI4Ax9Qv3+cz2XVgTvptEozKPwl53o/5BySGSWvmOry7Wi+fC
9vmihK+kFSXiR8yl4I/hc7Et3MA1nBaCHwdEVlc6LU0FzeTJ2EXkDSh9mki8xHy8NdR4xN2OAu7O
vEtviBM7XJgivTNu1Nv6wGeSAicGRihyMsjrXPf1uWjCi0YGQ4Ku4UkguLoRREpdEM812nw3RMYm
Gbb/fxaEYBL2aD5UGWKlTCqXorertO3jdRMzKQpO9dkq+NE5C1g1JOLLGv12YJFSaElFrW0ajdt5
JdrnVXmfd9C/UEp2wBX0U4vw1mBq/8CG/K9i8597Qay6xmGKElWK2GwkUFTsUiVDBzzyVteXO/fN
zm8fAZRoGF3tJ5UMbBcwKLVvWmO74GpzFv6ESAggXe5npodQoJeBHguY7oxlB6qlt/99DecWhCgl
x4lWJxNCfTg2spNK6kb2tSUW1KVl8Pfh2bGQlLKpvCrw3LLO17QtcytWpsfrC/n+WtLP7iwgOC9t
6IOaNXmFhRTFbdD2G0l6hlgsBZjnup0vqjAhvYMhlOqRu+K/4msmoD0O7vQFg60O2WP+zCW/CKSo
HPOtepAcsqU7cvD5DcZFGVfoat806+z3UoY+89ThK8Y/BtOQgoghAzwQo6SOHsfjdisNYMl6G0Px
L3ABE96xT7AmZrVFHpenB2bd/Nwy/95n3xO0rEVMfViWNjwwD3tv02JegdOyJvYi+JwH+u8b/med
QlCp1AaSqUz/B3uto7QVPvkQAUst3kEECML17W5dPEVr9HRSa/iLdxf2WSOIy7gV6LdhMq2v6chr
RBiPwT674Q40mXb0DmY8GzzIq+vHa+YqpwYouRnyWVXBIbvc2rpN4oSGQMxpaKyHOZrqBYiFAtOp
inKTEHPB3AyyH4s7sye4ZpZ6E2kRGnGIeicKV6kzbEByHaACq9mpm/1eWuBM9oAEBXS0DGapKrIH
yA2pUQ8DuManRyigWRXd6mwhqM0f0D9GRDgzAHiS2iu468gOg/o3wJKtWjc8mS6BXtjSihatCd9s
ysAL4PcSBl4NmxO9gqJuqxwbzMwH++Ua9rzfny1O+GSpmmY0VP79ZPF9VFiJi4mAdbg1LTxprWSn
HpaBzLPx9cyqEF97PESIyRc51Ecpx7gQe+/9g5osqZ/w2PHN28/sCLFlJCm2s/B111B7WwupZaY/
rrvYfAQ/MyEEFFONAqWANLpb/UoO8U1tgZRnI2+zl4pY1T5aSXZ4aD45qUPpJpzTgn00rnmX/1wa
lV7wha8vfRZHeymuij7FMa1rxQE4CTBct1eeri+XzsbPs+UKrwMoBpelkmK5wTbaUle3pz28/Kfy
xbXMZ2GL+wR5baVaCZqFC8b5Yfz+OU3ACPAL4O/CXoN/dqRyij5wcNDXhlsfIY6809YEvQhp2RN5
PnTNGj/EZxs6kikddd51NsZpowwdKLYAd3ViJdubfZBYTVg8Axv8aEYJRm3jpe7s/Nn9s1hhp/PK
J0o/wLxMMswuHDX1bmE7Z68HEDz9ZzuFt5c5sUQrVFjoK6vY8vmvYZNgHDK0DbR+i+ceKr+Bk6wX
tYWXviM/ZGc7C6ZkKOCiqYPiY3jzNaS4Mh//5bPeL+Hw5/3iv6sUwQPM15UgkbHKiZSARKA7oQMV
CeT5wm7Oe8YfO2LgboOxr0dctsMrxSvFagCvs1MMuwIpsDXuOUGsbw9P44OSOQAqbBbM87/+ymnV
hECu9aAGknIsMzkA9X0cNs1u4nx+R3+Z+JOHZ8EWusc8Qya4ezGOcvn9ylbyEmko9C/qGoAFdsMe
+eFGt7ggun+b/1xY24wnXtgTPFFRU6WsJAVcTzvFRYqIpIJAUq/5q12EJQ0pGob9ObTlcmVBBiwC
CBn/gQPwIllyW2yUnY5plCWlqpk78MKUcDfpslebkqyaAIRjPsyYXEk3D6xGYGPj4/UNnDcFCA0y
W8gpiMX+KpOziColXtKgaa8grpJr2woIw2lIF0L0d/p4GSROoCT/jynhGLZ9kqnjmJg4GqMTbKVH
eV1su1O5GcBRBmCvW0CRi6xABbMzV2FosfvK0dbxiYt0SY9kkTlxaenCBzUGGstjHnpuFD2Vyakf
qj0zfFsHmvb6Hs9QS2HlyOhV1I51g4oEBemkJr2pYOUlYELm2vzkB5U5qqV85ujW83H+pWRxJrSd
mxSbAx04CTraNrqbyrhv42AFnGrwd973Z2GGENh8pptTya2oa3PHBfgqh9o+wEBLgIq5ZPRiPcLh
GeNJMQt/BGEToA6q3d+0qJr9CHAhBZOtu+Y+cPoXNV+svs9Vjy8MC6cEmmg96p5YYrMCuFzCt3J8
R9+G224T2oOtup1TnoDKid2lautcvn9hWggDcgPO+i6C6WCr72THx4OQrusD7y+CVGTBPefqyBfW
hMgt9YMqwZqHtwzYiaCTEeJpEWzq22UoyeKmctc8v+W9cRpLFbHU+9F++igmeKtsM0YWsN675pO4
mNpfN2/GdongcckTxQp2LDVZE6epiQMrveqovg7oCJorvETvTCt/1J6Xr9+ZVOpiX4VUqmF9HisM
a40wmqUng1UkPsZtnpLi01hSmp1JNC5sCdmTmchtqvoTbvotRmxd9KO/pIeXMorZJWFUnytn4I4X
iwcsLVQ/mhA5A31478uysijLnL4Jf4ZGgUdwuEi4OBurzywK7l/gJS97OiIo70ljHBE+iDsCdfMY
hAT1wbeJlT1BkOR64J7hB0DgPjMrOH8oJ0Vb9zWiaNI+aT7bAPO6Irn6q6mb90YyDtCNh4RBdijj
Kd94k3nbGBJG7rScrTCrtvcLHzOVmQfqPlLe4jF9CwjEPfqq4Nr2Meipdz5GMUzyUaqDhdbKrk6D
DVAsbhZgFPT6YuYd/GwxQjiJG1Ybo4k95PAIZd9seN5JHV6qWKoZ8r/qWxZ4ZkqIJQUeYpJf1egy
lFAUB/cXqKuur2b2fjuzIEQQeaAmibmFtnoO6BMt9sy7v25irmZ18fWFZ5YfdG0NzUwTBGNI24Hx
SO0ByTrnQYA66vGvruyzJQmBAu9zfcIkLg6bZloRWCWNzLcy//P6qpY+jRAiQtnEzAf3pDRrNqP8
m5hL+LlZXwVkmGtqMQP/ugzubRhHU9EToHYn3a5ZZxH/YVLZhsWLkDPuf9/OGR8eMDBmT75Juua6
9u+R5hLoYKDzB8AJrOSE7PLW39NNB5Ht8jCt89DK2RN1YhfAxFO1XryqZ4/jnx8iviQ1Q8qTlhUe
sB/1M+jmofSERBZ0pcaWpydko5z01Mpf/uJbnlkV0q8YTe3B5B496JlppZ4K+qBkgcaAn7orWyw+
Hr2CD+XGqu5idrR1tRiqThEmGRIS/g4GyN8MU3/II2XhlCqzh+hsaULkJTkG0FHQ4Y+FIbQMZkkI
/bK8U8mxjrZZZ0FVTN+1a34DtC5GKmRo3juDg/DMrOmzfmR3/esYWtRpnNBmxwZi8iG4AZe//axD
nf1SIawqpjG2CjJhzDoY9pBs80ZeiHXKrAlNkQ280YBhE+dycr2oaN8HBiZ/zJ3f5b8LUtl1Wh7Q
U9sZavACYNinVB1zNH2xVzoAup63SfpWAxmwsmrT6a5jyofRGE/AWn1oUNWykqzfGnnlanJ606U9
iIwwSk+GXZenq7gA50o1JIBjywHk6Zp4curImE5VjcX5lT6uxrH83wG+INLDMJ0O/hNTwwDSZdwg
euwjL5TQiI+Dddb+ljBTrBQLQX3mXF0Y4X9+lnmCRjEdQ9XHzCA2p58w8l9g4N34UIr36745gzu/
XI4QBtngJ7rW5QaqLt6620atlbecp/FBfyUHVM/uelA19gtHZYaZ89KqcIl4ipnHUon1dW79rj30
kLfuXIwpPpLY6p/yI8+XGMadMQ3X4vrn6iXtT3+Jp2omHF7ssnDJgIHa87UWn1KJnsDng9p6u4ry
Bdr+2WT3zCuET5mMKTX1COOfERh9M5cLLLDd8tPzCzX8LQKe2RE+ZNepRjWkJRbzMKwkK3WSwApW
PoQL0ZCd8I6XHzjmfvqdHNm6fFtuicw/l85+gfBRi6iCAH3SoqztmOv2vTqpDp9h4Fwyij1ujU/O
eQopsaUnIV/Zt5XrCmgVwfMvfyPgRwN6Kr0Wj25UgUcndeK7Mt7n2U/JQaRzUCv1/g9p17XkSI4k
vyjNUovXlCSLLJbsruqXtJaptc6vPwd7dzqJwhF9c/OwO2ZlNkEkgEAID/cenCUvI6gCwEHGhbuy
E+A/9mk+/kISx2EuEUmAnuueMEA1rhEQhlcRzRJeC4GFy0Ey889qLeo1lYalqiwdg1XLAQPZ6btx
J5xllGmB7HWat8ldP3UVSFZLL3runhP+aplf21RljIyYBkRBqXNWLZIIsnYT1WjLNt4KD3PJd+Ip
8QCft83n5KE9GAfjU3EWOPeIcVkh1/nHLnW6pMaMBGhI6r5VmLaBmZx8AukNVwiR5Zqu7FBOoUZm
2kVJYiBkt0l7KPGyxu6C5tDuB6AJyrtgcFevBxoVfISQ+n7kA6hvf2KLxrksybBqaNrira47qP+2
roC4Kc5OKSg/epmrbSOz7s8/X9aii6tGirdZ1GQdnoMgqUHv8EyqfpPbP/HrDOx0xTQAsFdQY/0w
spd30piBXAzlIhmPDSqtix2ZmNLTUh2D72FiQwHsoMT9r1jEoZqRYHYdyqxFGvdQJUz3t98/xkOL
3f7zayjvvFToEFgt1o4awlkftJ3QHONotvuydG9bYkZHG0vUvYkK0MW1pLoamaHft5Gv81qbCjMI
3pigrsgoC0JWNIhGo6/hz+kgHmSn9atP0U75HtbgDFWO4DH3wr3h9Xb/ywq+r44B5m39bHjaI159
RziJZwNPL4EUyi6/Vsgurm9+IXW5KqkCO0J8AekIZwiNIjhePhlv/X4Fq9/kiV8JSzQB7IhutQc2
9CvYZFDdG73lON9XZ16FiOlTLEk0NIw2WTrdLIl0LbWGHmGIIt5X1VMuPI/Ty+1tZz7/GxPkWGwi
uT5qAHDsY2AtDv0+OQC8HEh/0T1jP/8bO1RY2qVCKFmIWv2yxryFloPfQShSF6DiQBpNLxErD+xI
np5ap7l6BrGW0+a105aQ8yxmH3QiHrhJH9civzeHIcCcZeVJRelLGA///30Q6sZFuZJldYJvTujf
ybSqBHE6ccdj/b6A3T9EBRZgQ3ikMNT1oZsRgexUNDCFQjgq03fc7Cf1oXicY+S8oEGxq2C0VVt9
W70UAyM5OmTVHo/mWb/HTMw5de7iffP59tLZx+2fn0R3OyKQbkgTboffyvKu7gp3hc+ToKF62wxv
6XS/YxaUpWuIQ89yAbxgsRIsXb2HTsjBNIvvCcC+tqqGd0NS3QtqdEgGTEiW43Et688S2JmqRHxR
R6j+TiAggTpMpFk7ec09iOceMyHbgzIQ+lPpcQSj2dIh0+rQGgvTx07unmSz99rSfLy9ItaHQ83S
lCwZVOkSzVlQDnW2DjoyyyQ65anoDymo7Oeft40whskJd/0fK9TJbGRpySUjMhHHtcdoN93XzyHw
fCj77y30ULIXQi4qu8Vz5Mo7UlwLn3io68t0GX1qt7+BeiU0cSnlAXMpAKCJTrIijK9OGDx4whQr
+lbSUdk1JzBCuuqhAKHUq+VNvoryJYqjIUhHkwfc5+4oeVHvRGf5Dgxswe2PxNsJ6olZ+8HI1BVu
JsfDHA2ntkAdo+SRVDCDsO1noN4JqM3LXQv8tC8N9rQgDiOtyAGEa+D89JXH6NDe/U4rWme6kz9n
n8Vd7qw/bq+VMex+ETOQQS4A6KFKz7TISo9kY0IomKJPod3F7ncwPPnpgfdRmRkEVBP+MUQ9Etqi
F5I15yRzmrwY7Aypr7vj4QJG8CtOqYwcoY9H7I8xssWbF2lN8yTragQifbefE81NI/WQriD9BNPR
GMre7Y/IzFe2a6NuVdeWoijo8PedBzQgVoab9YUcZMg/2RBsfJv2QAXP9url4LDkJYes53drnbpP
azw0IOqDdTVAGLRLgt5T/0L9ghnVbu1Q9yJXhjVOuszA9M7krS+Sve5I52L2hgcyI8Gr5JKPdmsP
qfthWFMD9iosq+iil8IQfyWK9qmSsjtpjTmESMxm5GZpNJt3gXociJguLgkVmn0DXXBMJgkOkU3L
wIRjq3f8cTJWXQrO+J9TSjN7V8aAwr2MMW0FpI0YGJohTlk45guc3IuIst/9X6QmrERoa5P8fXMz
EjJiU7S4770rOhlIAKHWAsYrW8rtv2L0Z/UFtvao6nEySNMCXk0SCtWhLY7HHAaVIAvtrraVT/+R
GefcR55RytdIGIU05RRvad66OiAexanE5dAPYFLOfaJdRtACGOEL6oPi1HhO9uN94fMib2LlxgGm
q6iTVq4L3jnUigfkz33lqHXGqQsxSMOv3LdJeZ6+HFcRFT7Db36FgeolXyw/9bPViRVbt5zuES3g
s4BE17Sn0V5e+tf2MX2yHiFHugM1ow4G+byw80eeSg/n7pqUS2pAKa5AFgsJsOir7VlGciu1KEyh
2n17qzmO3qR8EogJE6OscJxrPTnVWo6pH838WS/lt6IQ3CqsOK6emX9uzzPllaxGsFS5xMsifY+e
CCpy8rp7PQgP+qH3tbferffVJ+EN2b7+K3ZS6P6Ez9VoF/ui97J9tY9eshewgnxSHOU1vbeQmv5L
gBxoPQ0MZhEC6ksitbnks6BVWRGPZK6N6DGF++QoBJGDMJdbK2MFS+j4SRbmuTHbSItN5kY7RGul
pEGKWlJioU2aA+87J/vb+8zs/2/tUFd6aZtRrMlAkfXcV3b6o0Ow2HmjW3kimHkc6dgeZxcXwKs/
N9CbWfYKKJnuF78ZDn9XkmXGb7qJOuVFRtuiJ85MMxbXZW3x3LrxaGfZPn43ztDfcsDZEIjf46fl
qB/LT2BVdMzdckxR3+cGVeR4Uy4GEyPgVEOpUsPwCBXnWJCVDK1lTvEpCOtV6Q6v7XlG3AiH7rQH
1ZftxA8d64HXIWcFA6qKPAJVBdMAlpB6R5R8mFU5RvRK3pHVlezk0QSLO8kvE//focrRx9AAAUEZ
A2MklEfJwjKX2wEXXXxM7vGVT2QQaFwI7RQgWDwGAUZIdWWNcivLqKujJJf/Dal68JcNez7ukRV3
XNmhvIkRi6ludIg71KB+GWUQXtulG5HW6fe+ccp7koHVP3mRFSvo35q9xLMb/yCsibnoIfo1GJY5
DCcCThJdgJD5mD1GuHFliarkx3InlkKKbSPDRt0T6Q2phHvmQd3xuySs0tuVNepQ1hYEBle9h98L
yNyDBNX0l9hvOxBO2+Pn8Iee2nPqhKChIaNcEWQGwfYpuPpT9Nk8SQ8/ktLmIpcYL9TVb6ICIBDP
asIyokZTVu9hJ9q1ccKNtk159Yrhx20vyYg4rmxRTrJpzEED9TGKL+mXQQH74Pz9tgHegb0M2mxO
jl5lUzrHl5MD4oXPSWEbO4znBZOPlLxDT7//CVYh97ZV3iekgpxJ6qGmCPofX6pQUFJi8VsoTE44
Z5D7G6EMYsScWgzDrV59R8rZrMqgTp0wYUpA6N2hT9xJkEDq/t60uada4LbmDP2y2oow+E/DnW6v
WSMAHND4RuNnpwerq77mb7O/eKpHKiL5AsmX1fsrCsOLjAr1gmCiFQU5UnYS0eu6zgcq9NoGnTD3
zkhaQYEPX664ZLosuQPJoNc9AhaOMEbZEfqZ5qBgty1Q70nOtJ/O4NLMveW5bzBTEIFapQxkZEry
EWrawe0jwH5v/vxO+gslVZU3UozWL4Ed6p8GfBcVgCLVh6jlzuLOFTFPwMYc5bfETBC1YcBnEbpl
tdd8EAMgrEdwnienTmjdxKo84HF4MCpWlWS7HRblwZbKjMOMsOqv526xSfAWo0xSKZh57QFs5t0s
1mDclT3KO+WREY9tR5AegRlcBDe84mCClR50XTlx1vvZsQLxiHQ0cmpoHdeu9j5Ad2nmXQHmS7H5
4pTvys2214ceII1LdeEylWrcjzDeQOKKVx9iX7iNNSpwirssnOIMxwnwTxTe6of2XDhg1N7Pngb+
kQW9ZTLry5MsZORFV5+b8mRDp8ehqCCuqDUFX1ODxsUUg3q6T/zZVDjJIQtmemWNcmNLN6pNaiE5
xOPmy14TLA/FHtC7v8Css6LhK1tUxFQu2VAIOi6MGjQ61DezQ5gD2WSHj6KnYcKycOpdcbSCeUXn
LXKk0/yq9jZXDY6Rjlz9DMqdWe2qKBNkBIH+K/ckIJY+m/vhzcTpBQf4AXBePjaD+IL/3YXCi167
0DIO8ZUlLJ2Ewu0DcdkKrox69xe2bt8SEERf25LUclAtAMBwS0binp3GGe/+w6t3xxOilJnxhCFD
Hwf5BVjcqANkpmUkmKQE17sk2e0C4buMFAsjAs/rnfVkOU0CyilEcxi9Qjil2J2Xvsav3IEI4oXo
LwwFFfwDNjnRoNMcKcHMXi7BN+ivowvkT4a3KHShzuMYpjM88CMOph/WwVCGEVb8Y6rUd44wegTt
F+wpUbzvH4xv453lLL7kGdVfUACwCsh4hP+Yo9x+l2mTVTbYVuMcBtB+y+9T33CKff2kOeIu6zCZ
Tz7w4Iw+mOSfuc8A67nb2qeeAa2JmrnOYV88EG6L3J132i49x2/ViaCtiT4XtvoiJu0XEGEiP0Z+
Enc1eC4Q0/LcJNNzISIhXWuw08o0ZQCkkNSw1y7HXPLb9+TQ7qqjAFkfO3d4zDFMY8igCSunAYJY
OrVUerEK0wklnbfJgUoEujBHsAsf5R2vKsZyTpDR0ywAyEDtrlFfuYfufZHJje5HRu6Ka3o0Iu2r
CrkCTqzEyl63dqindMbsdw0gBoaSMaElgqc53OdwwdBQ8gVvdLSghmQHNMGH3fQovXOMszzU1jj1
sqZdMaihAgyTGmQQeY8Bvh4glNva5YGfX/K+KPWeSr1Zgz4eVaECYKXO/CSBCUHnkAcwQ8/tiigv
GKtqLZbdBQBtfFd8xGY7yzFO1X45ynZ84GXnvN2jXtJ4Qd9anDC3S9o5JM5VAiGQd7zqNHdZ1FPZ
dlERFjWmzNZzDzo2osInIZ2779BthcruT+Hl9smQWcHP5jvq1DtZCClU5SwsbDioj5IvvEHbERPJ
4OscbeFndqxz28IUdnOEpCSavahVHro78c7YT3e8lhmLIYEoWv73KuqUf19x5at8LkG6YpuBDMMY
ckWSg7kI5Q6SWkR3GE2KB3F0krd4dKNn/en212Bm0ttfQLn8uZRUQAwx7isGwHSmD51NgKSjPX0v
3gaXNPCIi71tlPWeb21SDqixwrwthSH0W6G04zqzQQ7m3jbBuZE65XuGKO6NocSyBm2OnWIZfpVV
GkNShRvqkWtHBwXbxVCOBmjYJdEJ2KyDPmEuIVkCrg9SgejtvE1+vEs962H8Odm8s8O5nzrlc7K6
AlmiDLuj36Nh93uyL/s33aOrE0p5HRPofzMmEyWClp0r0GqupRXc3itWA/LKBuVq5FIztKYBqndw
FocgqpsvmIZ2lIAA0kT4Np4P4FqknE6jL0ttEd5c/TSgY1V4k3pveZ07e1bjgOPPVd4xkXd7mZyD
QkOSxBW1e7VsQ3+sZNMFimr19DxLXC1fRbuqxaAZC26CyYqoNqeTxidVYlKoq4TtQ0zhVvcy0W0+
/X4Oi6MC2C2Gs4lsbiXavJE/ZvC6tU25lkIsVb2Vyfv/qAOA1kDJfTmHZ8LAEt7/u/AJKgeiIquS
jqm565RklOXU6gs0W0tMV0xB6kPuG53F8onf2GLBl4B1+2OLOrDRIIeqOKISSIAWxk78GdW+ODnf
Z5BXmT6EJ1GAIpT30h6vxucSU2Z/kYOx8j0DysQgB5M0FSu+XrCoRcqylAW6y5h2sL4RcusF7QH9
22TzkPDsrdzYopwNejuZIIRoEBCVXhU8JRrw4IAtyy5qbI7Agc2wQ2EQI6ChB0JMi+7mtYahtEI1
IvY4EZh0cWi/AVh3zA/8z8h8KDamqIdiGfrFQD019M382Vi+N6JmZ0nq3776zJBjY4Taqk4qF9Ag
YRhQm+Qgb4yflZCA39M0IT6RFl9vG2P6mY0xeq/KPtQnMOz6U69+nev4QVRSTxQqH0JfZ4hsxpyn
lvkQbezRFy+remMkUGg1aPeFN+5ASQCRHW7plbiLDw+tCsERiTCRA9F+fd5zsy5MRG7kwYsxCovw
N0NBWiO9N+B+uB1lsvG3zFHeK5ZCFQrHSCDkDOoy7Q9IHXMeBGb/C7w4/6yIioNisQATsUFM6N0h
09XIFqSi3Y2rtCtL9IqyVHySS+vQq9ZJrIrT7XPC4rBWDR1jPGDEs3DJqI1rMJGtyD3a82XRBclq
fl/HGYQEVqY9ClY9uoMqPlljGiyhHDt1luwKrfseW8PXog+XIJ+1zybkMBvVup+FYrYzS+J8IHao
rqMpAAABhKPogkukick8Kxhzmg5EQKJ0gW7ARkNn+E3xO4RZ8y45CUCMHuL7BQRUGUZVXmev+gs5
bRbfCL7Wn99CXauoaHuhHZffLUTNBx3dURjBvYlgGXxt66e0sNvHvxj1IunIh3O4sUvtUiGaYN7p
OwOcH/W+2EWH2us/ESwBryzwv5yHPyukXjUoHLdNArAb8vXJA5TnEO0gBXsYIXJk2vVT/ATASBDe
83kMmVdts0QqGsPRHKYBvXZMFIPKJC2cynj8V2f9n7VdruKmYZjpkTAKCVqypG8DhWl/UO873ZG9
7CA4qmudVk97BRgpfUhEe+LRRrAftD8rvPx9Y14bZSWdmhCTTodyrxzXO+meQCOkEx+GyYz4NqYo
v7WgpdCIMm41BDM9w3hcup9xVNhJdICWML7szCvzMN+bjUHKiy2xlFoaOaCjv+R2eEDfDg3vkbC3
1LvcJtwtIK1qT/mBd2I55+YS5W++qoR1YmAX7qGol90oGJ4p95zHjdmZ2lz7S/68sdEm8Sov9UQa
k8V97YNnZKe+Jl5yyg4WcAS/h/FGDxQQb0VpKw8q5DfR1v8L5DLHEdCcjXGEtCEJsdrEulcA0mhq
3c3NL1kGtABGuQoZaLvB7mTe6C7TC5uipkKfSycqLdQG55EsC4OMDVaD+Th4mpt8wri9iPHPxcme
YoztWV60D/fRvjpqB4KrCJ+lX8CroiDOGwlnbfn2t5C/b7ZDFSFYrE1gqzQwpzeHDwbM3HYVLIiX
ujVBBWuhiCq4keEC9a6JIjjU7T73dmkTkN38re4ByAXCyENRBj7YfMqg6iLfGyC4VIiox5lXhmOm
qtufQ7078jpJ2QD1ZNTEDWTfe9LD6m3pIAXVvkdVPuGW4Vkh8dYi9eKgbxW2ytCiCzBnTiEkBzNt
T0Nccb0iy3NsDVEPTt6FhgGZWlD1oUAM8NYLgRusruWTArEqI7pTMWOFPig3luQtkXpxjHktcdZx
l8getw+aaBdBAjwB9tBWDgro9odv3FycvVxoe2Gm2CIoxeuzi7EDIk6NN0jAYFQwOPpjtSP1jgxg
hvIzsKnxYi+XYUDuelmxM0ByJnBrZHSbTo6BTRWyrFhAv6MvD9b0GOaR3Q9nYDHsoUt2chjZIPX+
piYVuBa+1NPu9p1i5o+XkSITCn8QAKXulJQMKnSpsXSMSgIgaNxZ9/IZEwl26yw7Xr+QWVLeWqOu
jK6YFhDPioGq6uQJ6AI3QIZg1jJ7ASrQHe5489JMp0QGpv6zOurCQPysaNNCx+pE1FLU94lHgsrs
gG5XRN0UaYCYq1RiReQVWu7BKAUhszvsnuUJp3AXP+F/z8O+PEx33S5xEQADilK19r8qF29/CHVx
pMXKwLUr/46jwk/xjyEgwP1sv8A3eYWL1hiIrjzO8SEbRsfAG6sX+PnG63d1bcxQw0RkqtnGcfYl
K1Awqn2WABHKgnIBl09GzMMX80qFrHBqa5q6tHEDed9kwIKF7DjP666SSrtqntRetJGrObNiceIp
ppf4c5gUKn6bm7bB1B8M1vOzFSlOI4aozsVHUV7sgYv0Yb92G3PU4w4lIWFKoHMEyFfvzmgkOeWz
ddcndr+vHsdvgy8ERB1rcpejujPfdFsGfxFBuyZ+8TnyeYhX3t29MN9strrp9SSbyPcm81nd/fzS
nYwnJcBgMtoEwPRyS1vMyyvLuqFqkD/5gBxPI7HpjU77faLLdzIV3d5h/h1vQfsIeqg9r3AvM3d4
Y5GKYYwV6P3BxBIrAq0qPML7De1a6346VSdlh9g5smcNT4HpF899UDyXTvZtOWgvrVvtrD3vCzDf
ws3PoXyzCGWvLlJT01cy0w6nfZ7uzJAbVTGv8MYK5ZP7ZlArsTMRvcYzZAyMtfaKaXgR1OZeXdO3
Uu1XfyxrF3O7gbQYj6U47wwTIXU+NfY4VHakAtlh9oculerdqhlBMfUgG7GM8VRMigT2MtUrtHQX
J+ZzNYShvRRvt90QbwmUmxf0OYniBCdFnjClNC/u2D63Q+8qK++I8CxR7n4211FB3wUAYosojSZ2
Op3bLnfyf0OVQJSj/zn9lD9f1VhZ0glrQmPZHVfDDnmSCLdPO/h+r6OepA7NsM1xvEJDOU6zn+na
ri6CPI5tsbu/vUNMPB1G0CXMLYuW+EFNWGmqKWoFXK1Mecn0l0zyhyq2m/hgLMXOwr2CsrWbY2Zm
nuC+wYnQ954QyedQfjWTr8vE8eVsb7b5PZQzB/nlDCZx/J55LnZ6CrhFcteYmr0KX1PJG8LFbvvz
0ryg7lBYZ71aXc4HYQZ+mx9AuXdjjvTY7PADxEBEPQd1vlPnawF5qsEYy3mnWcfWwoSiLKmSCGgJ
dUEgryPm0APGWymPym6MBi/FRE7US6WToGZo314by3FvrVGXBCqFuRSOJCZSu9gVy2FwksX6N62I
rRXqgoAQRQZxJXKUvsEkuHgiznodMdpj7v6CtIO1XRtr9ESEFs7CJCi4jkSZsno0oU8teig1xrb2
eQYsodinu0bE1uUOig1OfcDJ5h0Z1oUFS6MJKVMQ1OP/ry9srmLGRWrwG8ishP4pBewqeyQ55wrF
BtLXuuAifOHH7e1k0WpghOiPXeqFiHOxWHK9g9NzugsSAuC6vQUdR1C7tt+SI6G2Gs75k7zLX5sH
IoXGXTq5DXScicwM8nlg1iO/5HrpYWXW8grCd5SysovWQOwa3nJeHSBf7vKg4B0unj3qCAP8EVuN
grLgBfIMjsjSJ+ercbFWrz11HHvkP3dredRZjmdU+9vFwAMm1W4jdO6UKXYGFsRxxbgYgS61POJ6
Vtn8Mi0FjV8LqpV0CX+BUbWSSPkCjGFAez2QwTTdFb5gMtFP0LEk3Zv6FHJcEcM5XJmlDlO/VE1h
CVhqpGqeFE6uWnBKyiwLBKgHlgyVkMFQnnUdhzHVSE8vWTDBk4PVduasgVw0arsQeP+xQH7BJhQ2
DatIU9D4+KOyupMFnHKWrV8yveashJWdQ08Ue2Pi4YRuNXUuunxA3U+Dwk4WGzvApyfbqOKzKsSg
IB47t4kAicqM9ih2sicvkz00cuSYQ+Tc9gCM54MAoSTRgl44OFMox2NBfkrtG4jSDAClY6T4ocaX
zQrwkGicp4NVj4cpHZUQcHApoHi7/rQ1WFvEblqIMg24mgAzDXeYp4Fv4zeYWW0VqJmCDxRr00SD
ng3OjHGMFUlIgmGBcK1TeUSOpnlVU8gU2uMu/hye66fyAJZfwl7A+aYsQPyVdWpvxXBNKlRkLF9/
jPdy4RU6WApzlOc73zyvHgBS4BYIIY54AHH+PajuwO7Rv9/eWMZBhkuF+gckGsnOUjl0mMiVKCRR
GmgYaxOyp34pXXUe3dtWWMcYOpoYAwXNE/I4nbqRVWUKRtvh/KRgxycsJiSL0/5y7pa5po0x6nLm
C7C6KcJQP8foF1DL9jhign0cOSeV4WWu1kQdVPidOI1GosPYSbbe5G40fbr92RgWIGIs6WRIG8O7
NNYCTbG+SkzEaSKORoQxfJBVcXaGnDHKkV2ZoL7VukDQW2wAjyVQ0i4YdwQXxx9D5q2E+laTrq6t
nEMVU53AlZj/1PCi3f5WCjlCt1ZCPSuquIxtO6ppAJblY9NOmDRT5vahyLsatHrC+svShKc2UVc3
aRLdhibUt1KeOjscxtqzqiiDP5O+iFHzUPbWj6FIf1bZcCw0665TMN9VL06umEEsNZgHjYvMzoTl
tZSEL9kyznbbVnddpQVaM7wlafdLK7V3I1ITzm6x7hEkSeA1TN2SLMhnXTvHaZpGvVUHMs1tfe9f
cOYuhMlWYH2KPV7MxYg2DQm8YSYpin+MD9ImnqrIKNJAyCCX1Zm2mD4JGr7or8Y0OM6QEf9c2aJ2
L8coNZCnsFVmsr9oqMBHujsZr2V1NhPFTmtuNYvhJYCAEyFnDTJyiHZSRxIE58Jsil2CTynkDubz
zUPsVA7BakmP4CBPHuav4Nvd3T6mbKu6BSScBvJfmtAlFMql1+Bxg7x+L7KHefoqqJxMmxWtG0jm
FcyDKnC6Kv2uyEmmmKWSBCO0enRoFQvgXFjdOQJ4cwT5Lpg8EwzGxLvVwqQXJiOTe+Gdd3hYN37z
I2iS9by2MrUkP8IAv2ULNJUmRsHtb8kKYLcL1ajbEK5oCIatmATpUQABF8ZSkgOmyDyIY4I3ysDE
euELe97KWJWDK7MkU9wEf1NSJI1oYmn6acEwbLKgzRq6yonodIlo9fJ7Yoz+8pVF6vkUASVssjrE
QvfJTkKbMwkIB1d84N0K1jXc7hr1HOT9okrZQr6ouQdHuSoeBP3LpDz1WF1y4Gwf2R7aY2+NUTcw
rZU4hdvBEQF1LzpBDlGVgkgXAh0eDyLTcW5tUf5lFFIpSSIrCRp0XoL6B1KdMzCvit0aSHbqoB09
zup4F4BKWCWIIHWWgpueIol7G4+XBbqmG+1ly/5LIBTLu5A5PPEiRQwd+euTWQqxnPRKjWjOFkF5
0tnxYAuFXfZ2V6LJZqIuAXazwe0q3l6yD84fy+TvmzsRGmlVis3FcpHtTB29WxXFgSywvqIHlMeO
+r3ZkwFwY8+PLljDcXDgqk6YTjAL9sGrSlLSjGuaBiSKEb7pDsD+seAMpLeYON2x8efBnV/Dwv41
3xfE5fEeZtb6t7+A8gmCsg6lNiRpMKFrvAKPoE+PpK9JGjKE67Q8xB70et/0JuDaZt2jrW3KO7TS
KFdVqoFg56jjDVN2IfirVmf+1AfckQrmOpEvof4kacYH3v/aMAeoTcZpIH0vWntuyVrJkCnBdKuo
GntD58rgOcd8zl+xnDPXijwFe438m0FGUPRaY2CtZKcJGSHGYQgUAZNjvEo/a/4G/EiAgJrkERUv
zaLNmZ7TfBlKBf6p9UcUGBXgTYpTdPoenhUP440+2dHbToN1f7cWqVsUdyuAn6B3Dkaht6fcgLKM
6o4dT3qdZ4YKEKZ+SWJpxmVFsn1UpnCvCPq+6wpOIMIxQ7eGy7WJrS7GXknSr1J6Ks3aXlpODEA8
Gv2GbL6YQoUARt+3AB31aWCWYE9LJqeZd6OyN1aQwVe8KgjLpasmpn1VgtUAdfe1kxO1tpUloG6C
0NLObdR8k0eww9w+Asw8ZmuEeoKFsZFbaNgB2yuZg23O1Wwn6hSAoBkUUlIHvJMuHo1+3Qtlu+si
wasbxe1742U0mtVOq35nKsVL3orPRd348aLtAdn+NvX6F3mKXpdeVxyjKM+yru4MHVA1YwKjOlR3
8sIvLPXR7NM7MGmcoqz4BuKh/e3VMUM21ZIJsplokdEtdAGCsTHGt0EHg6GX+H0UXNQ3jcjGfN/r
mmMGX95FJejkwW4fdZwcg/1pN8ap/ZuEcGrDEFxYBGmav3dfASE7QB8nepxOsmdh2rB9IFpb1mP2
MD1jqKGwaxAsEZqH1MlsPBx7/HuQHv6Fti2gP5ihBzc1KXpRr4c2zkKl93ECvIRka+qTCoyeGXNO
1uX1p+8KObuQeUI1AXJP1PFNxHGt8grvhAWdYOLO1Mlu3PQ+Q8kwRQujc4lc1tpgzIJLQcrceU0z
DLR9IWQvGZRvs8ywWtdJSIP4aDzPlT3cQ6PrVUN08k13CV1M3Dq5V59mXn+b5Ya2hilvp/ctxJHD
CU61rOx+OTbqz7V64pxrskMfv+0/q6PpQcW5jVq96bJAhE4qRN/39W7A1/w9lM+DBTCj2c2S6Hin
yDUrbdHbDuZS633onjlAVb0aYfU6xRBITOpdNyiuFJk7YAOfRBAfIlFaOOeJ5Q23P4J8ks3zOKqt
1ggNbtNYhs7YZvZcKP9PE9SFFdQpHLRuDf1s/DrnL63Aw6wyc7ntIihvq0aJ2JV5+ztukzFq3JaI
GQnd6eICY/LMhfsxv5oOJieAk9B3ofPiZJmUaU2nLAAT/a/4AcyuQJWoD+KZDIhBTINLq0yO94eT
qUMsGPIOIOFTqW2a8jjNmhJ1McAxXo3qiyjXdgVxFFmaEb+tqGpVtojImHMh2Ov8Y5baOkNdrVqd
lCzQzuUeWH4i/3iS94MPkQvbBCe3/HTbIs8gtZOVOYK62ZRSZHjf4umHVnBSHN5/n7iZzXEX5XDI
4mUO/brehyIQEgV36Ihsxa2topLUptP7HBxHqPc+XpIIwNjJHBVh+Y187lQm0y9uDgb1HAhlosso
bYaAc/VH6ag72Rdzn4AXUvSlr7UDjsZXXkjNitY0xNSoZxumJmrUN5wxUB8NuZkGRT+8JMUQTInk
WFb2IHfyvocs3O0jwQJoEwU2yYLgIDTORerNEdp41VMtz4LwVQ8wpOR3J/R2Jh90qytKXwSJKXEi
HOYxsRDcWCpmkkyR+qrqMMlFYWhwWaLTZWiN1wtnOIycgg+nZGOBWhREDbqoFYskiGTl61jPv8a5
f9IqkPkaGq8DwciskWWpIsmqsW0feHWgcmm1RVllAbI9DRP0j2S464KK83RIqkde4cSYLMG9FoL8
IDwo75wt/HgnyA9QFQMAadn40MvNskVr5q6GHwFvrG9CRTB05b2FLuTXv9Ku/rh/JK1E6QRBEprH
dENMW8LZCsMhh70RyS3hXEBigfEJImW17HjIcwZ8+NoeWf/GrZiFqcZps2qAu88upNFcc7Ix0OD7
uSvcR4cJ4gYjCNS7hy62MUOnvYOBkldBYK/ZElGSBv77A7bCqudW6NYWcF00TMR+uJ9W3ijSR2eD
ZSL0vjx7qkyjzLMO4+YCpkMCATzIBWoySuU29WfOYeFZoRyolU/TUtWadsHHAIHsqiAsQEmf0Hmn
T6DHc4cdEE+3rZL7dn0fr5dG3Xg9L+C3kzkLksFw+khztPl7LDxKc24b0WRbMW/2krldm29JOYCw
bPXMmrDKUlSeMqs/aAs3LvroqUF2hJIH8dTA29DUxVqUGVOkzqDpfSUazvmzDsa/p/JOfVYOITKh
2kHm9j58jr7d/pgcu3TNwJDidg5rHXVDcxkgftihvrP2b1GnNrZpiS8Lohn7tknW5wTZONIvQiMF
WMf1DaxXxYhSAZFKl69ObyaervEEkBmgBnzOjQ1qy3Q1WXojsbQLmog0+dGSwWhjUPmJz9PXYWQH
xBi6P5IC3Z8PuJ41kYZoUmQsCMxkc+ISSt0cBcHoHWgNfpuQdelUlF8xEq9bBrgXrr/faJmCjrqz
4IN4wZ6F+aGXkmctQvH19j59fPcAuPljhz4aYahVaqdhWYa8ghKgdLVF9gYzOoOLlRPrMUp/17ao
stKk5+oyaFjTek4BQ0HPWj9kzoi65oRJjjaw3vX7/3srHjZN9Pp1dHbBGE5FzGLdhF25mGAtheT3
b9YYopHFy0CY27UxQ67D5sFpu2JdwyzOg7St/AnXKgd62+LipHlmyN83ZsxhHlco5OSBsoCEF3GS
KxnDs7niDbt9LBgp3PV3o5x+lRTy0OdwGZ2nHuTD8BWCm6cRqsfosuihXQdcXqyP7bhri5THQFVz
NUdAhtFgrSGHWARSYAV98BcApY/Jm4FCnAUYuIWSDTCY11+xSqu0rpSowNpQMsl/iD9BmNlfbjNE
Yf386/+wdmU7cuPK8osESKLWV0klVVXvm9v2i+CV2vf962+w58y0iqVT9PS5LwYMA86imEwmMyMj
WIvTvi99VmwXvRC2AiMeqchkLYso4L47NZ7ZFS2MUQJjSgkRumR0NBAeCDZvy4aJeT7NQPaBbjwX
POo6GfsiBPu3GsjuIEHlSdnn6CRE36TyiuEPJTHj+NaFjUoNHsMyXgZnmueWNJeJZMjso0LwA1iv
m/iWxeTID6+nR+0uvrbuWANj3gup77ZiGBhSgFPF5DxeQtypIKAnbog1gZDjxgpouYva3YKxSmNy
lD1roHTGZ7ToTPD4io79ZqL51shgds9V/kBy0lBMS0HXiyQAPWTV5NdW3LqtChwCpmpzR250SMUa
1U4dNeJkCtnlbdw/lZCV9uq8weRa0n2SZwwiFmrsL+l0iCWMWqeSS9WyAMuONbuaDY3FIScRkIjx
vcBZzps/QKNgyNmAFNWGmF0L3E3TQEXdV1k/xgZhIfR3mJZDBuk8UVK8tVUrYzwnFJOp1MMGvDpI
SH7HFThbaXVN++KmbRIB+HfjnXqyMB7WI5N81tKS8cJA7ywM6BXjaulwCBBWoMkRPooe4qLFqadH
m6aykuSLlQcW4jGZISwq/ZDkm2UoBdF563xbBBAiBT4H7TAugDXdnA+lBprOKC4f9cU4KOUkkmba
CpJrG1xyFc+YQyqTpAjKVDN2YTjETjZHx2bMR5cOTecaVXPTGNaNkZqvCDf7rq19Kal6Z5nCLsgy
KNXnmn0dZdm9NkQ/Ab0CBiwDBuiy/7K18g8FCMyqUF0xN/T7hkwN23SKi8Ckj1mCWTYiA9G3y5Tf
NgTrLtva/O4rW9ylqA1pppGpT4Mm+zYPr6XdC149G9OJ8NmVBW5n60nTZ2XRcgyv6H55bG/q44IY
Zr/EoF456LcSo/b0NYhAgwcAw4FIZcDYiMrq4vTHej+IxwXZfXTp+3J+UE9ypZddxxKByWsfM798
AUk9eNHJroVG4150iDazRMa5j0oBSGHPlPFKowwtxDoDEzwI5/JNGTjJ/BghW8Q4Rgau+2Q4pOr+
8s5uHt2VUbbzq8QKahEVbUPEiqa3XN16VkH9PpnAO4jC7VYGt14dd1fVcmO2VYSrmaTX4B3wmgWK
ucbr5dWIjHB+amRqkeCWztHxzqP9iGlad2lw51NVmCeKTHEOK5NSbUz0RgMjdUoT1Zb8sTxGPrhQ
wsLRdaf7tjDOlxtRGrUZnlYbxrmlKcnVsGSwGx2sI9B3NwQkXB9BFrLziHEHG/zE6CNyT5Z0XCpd
7kCyV5a3y/gpLe9CIVUPuxbOT9i7DfbvK98LFaq2Y44zP41Xiv8G8HGT3928m3YdcG+iSZGNnuHp
mrgMNBozdO9SFWPsPVSxd1m7o48YUwWpSdi5s+2oP4fZNQGvqYSomm1veV8qd8yKacR4B0W6NM3N
Uc0Hv4xuazjKZfffPszvVrgzJlvFmKp49PmDah+nCjdXbik/lq7cD7MuyDI2/VCHrK1ObEBa+FQ7
A/kFhcAnsqeAcfmyV0t9EDMwbt5y72Z4Oic9MvN8Ab0kmH9wD4+/YsAw7B66lumnTJUOl7+fyBjn
9KBe0LRogox6lukuiO/dxL6ySVAplVNYokLfpkusVsZ5vz4VahlHEC62RupTkPWlaHxGVhxcXtNm
scha2eG8PmzjKF6K8S3NrQ5/zTUqf801irGlmxV+YFpsC7gDjN2YXFiMASnvuwHZk/FVPtaARPQB
2F684VUDb1AKos7FTX8a/nIzWyAj/feIJ5zwlXUuOEL2We8yUPqDTKb8HEst5JVt3bUW6UMJ0coQ
Ox2r0DXXcZnLgNb7APFUTtKPfhWmogxvM+t6N8KjAJIkBycgxrgQgzOnq65K0Zz7tgv+s1l849+O
5C61LdzJbUz3qZW6c5/cN0YpGI7eXge7SEBhCkglH5YorSVVDiFhOKEd2NseCOg8gZdvZmv6uw3u
5u/H2VYGGVqxDMlXP8y/0mD8grlHPLx73MejI6KCOU/XCIaCUFfDnJNsqugKnrpALC2tpKgoIDLN
9Q4NwRT8DtoXcjNBR43p72qtayf3Ihc/+5inZvnB4TxvbKpYWhpUpvk1SbKHxWqfL3/MM7fgTHBh
cEn6Ze7iOAvq5ZudaA4l3W7MiGDLRAvh4t80Vl0ODRo0OsgXAhy1urSC61BkgYt8JNesSUnxqTSg
wgoZSfuUChZxduNyn4r9hFUc0GxpyaXWhmYWWNGArDTm2kkgRDOND5f35PxRz1niDlG52K2Us1ZG
p6l7K49v50h7yCv9a5JTX0+kT7oCTvC8e+3L5lkllW9MVQDC94M1yIKWscg/+LM2EGnKCjQ1rRiz
SnGIiTgvtUTJzPmTkFsxd5X0VjLIQ7/ADXdMWk+/Mu3n8Es9gqYtBKnD9/xrne7sx0x25C8xiCsZ
1cH4atYvI2QhWyYdVX1LfinJ7vJOiLyKu2MA1KyqvFZCX9FGt9Gh2xwK0pDzRPVt5WBaJOhwQuf0
7GgshjwocFzWNYbWqGNiTD06lK7kGk+jV4BFbCd5A3kSvUG3d/bdMHdi5kHLCPgF0yBdwNDeVg/6
mN0bmmjeefvUvJvhTo0xK+agJE0WjLpPR6AapLp0EFAdHVrR7uXtOi/ocx+TOziz1GjgtqUZYDDZ
gU0lRh4NQK26gxK8J+5fsbB/8qjhzHGHw4gAvySTzvouzBhT02DaCsKuweY3xEyzjfuUQWC566dt
9DQJY8SD0S0ODFmQYkCCUTRanuaxisFykzP2uctfc9P5363yeLNpaPNUlsM0MMCMs0yFg/a/IGpv
b9jKBnf95IreEVqkWWA+NQewVN2Fhx+9t3wq0SYWN0XYcT3br5U17qzV42DRScqgK4sh7SpLr5cW
TOdKus8zdT/Lt1P+/X/7hNwZSzWrVPIFDmINlWcp8EH99bKFc2gu88HVmrjz1SlGLNNKSoNE6qFb
HOfHntpXYae6dTIHZGnu0wYN1XlabmsJpAxQBgLNmeWZcr3Da9GbQtkfixrwbqKJjiPbvUvfmzuO
S1hFS2ehL4nkPFAi0NvlN+bORNG9oa5wwGQzoK2+BHcas9nM5LHHx0ZnpMRMJvDQsmN+xygRkHBS
UPdOjJkmTwSpFRxOnl5EKareGBUsEnDTwjHotJ+z7iBZlh+rtajpJfqi3IVE06JcrAJrtGvI6lT+
GxhgOtbXC0Z2/te4o3NxJ+nLNsqYtXY374a74r7w2dfE44fBXFXMzoygmhQK6GyG1feN5LV8zDDu
LABUWLaNp8oxDrodxKb3H4tvjCdCwxEy3k7WKp/LlciIzbQw/FqSQULWOzX5oE++2+D2qy+lehky
pNcR+VVEkNCWrTtMmN8DahQMSvulA8cAMRc/TU2EV+rYI5TQQtlVhnGXZPHucrA4f7G/BYv3n8Nt
aERAfFiPKiQL7ujtYh3kZd8AMBD5mBn63GRO8sl+ab0ObBI5HlNMxViUdfyXiP/PT+DfNCBSbaRl
RgecqrqbmtYVij63GiHXU2Pt7UK5KiChgufl9VxYHqo/R0Yx5xgT4DyXP8Z/iZzvv4S7e/R5hoQK
hXezzGsYHA1vutyVD/QGX8Nrmdi4Z36RxBN/24f43TB3DQ1qoVi59BYW5x3IH5fX4ipzpIchoJIr
ekP+l2UC/6hAlADvfy4s6l25lKoOHCZUWI/dffOU3fU3EVh6JgwdW3tojO2VP9BVPscSwdcsGSPy
aN0Z2hnBNPAact8mdYaRGdaZNNiUricfZt/wowfRWd58oa+tcdfgINNJjlorBBgSHV63ddPJnZZr
iMx69cHaz/iwsQ8ApMjw1qVjySh1ENDAQOaPc6JUGiplGltAi+xvk/ScL/fR8FXgqCxL4K/RtQ3O
X6wwrDKJAgLWH0HUDR5l60Ael2BxWbJZvuqewN7WjcbeIuB2gYbEGa9wVIVTYUZ46GoBYUMGP/Qr
+lBhNnRARyz/EivQY5CeRaRSW+nm2ioXKu1hqttyQg8uot/KrHc7TdRO2Yw9axNc+CNxE42NaUAW
7YgRZ7f9xQjQolsCfmjIcF/V/7Zszk7A+3fk7zGqF+UgFQtSMyIfK0V/0s0EU64A5PeJ7IRziMGX
lCi7qNY+X95CwbfkVVWqRo30EhrmwQJKxCI9ErCO/G8WOJ+USNGUQ18B4dP97KWqdYbc1gU2zmmO
uA/Ipc9LBiCRrgDBPfjFM0awJgwdfirux691YO/yg/mVBnoQgvBIdRghJBtBa4IPBdD1NnKhBVjJ
LsxihOvsGnibN+FJzCxDyhDEqo4SFLelP79ST0TydF7M51bPZc9WlicWNXq8+uQuMPrCpUn2VdeH
F93qIocOmb7DENfVWES/ddV6aoDlFSXwrOxyFnlWHszdHVE5W3YEPg4kgPRxhFJCctd8B0TOGcBU
GDrL13nff+9uREF1O5qD50QHVQ0QxDwwlEmq0cSKDJA+0StQ1Txo9wpgAbE7ehigZoIslbP8vOzR
IqM8SjS36JwMIS4sdlGqqZdFwMvF7rCL7+Nn4gLV9T0qXf35stnNYPu+VH4MOZH1aJqKGaPifZAl
XyRQrEjq5xiykZftbBYVMcT19zfl52fNiBJAVCSGcJdd29FczKsxfHt+iPZowR7tgzDebiXya5Pc
+dWWLCdQd2IXyfhJC3fkc3ylv/YGEgGTgStc5aW5ldI9BfM0FT7Mtq0DLqcrkFrGVQbnXuX3WV9p
UVUArtoZUu/kcuwu8fIYRd2xtoHIjcqHfKoPeal4l7/09o6+2+UusmFeBhqaeJFDpguFw2slVN2w
6o/qIqpIbx5PomhEQW5nGzy33oJ2X5lKVgZcwryPd2qX7sGA51QVCXLVFgUDFufOgsHKGhcMTC3J
qkwFLpeBZNI9dJxl8IY3uwqRwPpOn8p/T2rAIuDKIreDXaxLVtOj7qXauTu00etAQKzd0H+NDnyz
ozGJbJDZyTxcFYSPaQVWJOan5e0YsJkkxks63IhLUOfyYJwt9pVXXmlVljyZHV4dsgnlj4G2XhQt
fteBu6aLXLAZ+9KsHZb4GTDy4LJjbtaaLdSZ/14nd6N0aNlVeoOKHnvxvEko/EpfkIqwEVLIYzx0
iVO/hrcfevOt7XKekw9dP0UagUgmaKVA6lSCc8FNMS+Iya+dRZ3ScoS0PSy2nHvr+1o531FGUhiS
ydZ6p/iM7yxCrVT+MXoMGQ9uz73g22496tZr5E69KkEMqojw0p+P2lHbLfviihwpsFziitM5IJfz
IS6PnZV4ymwb54JExS3Yrm+zfPhBo+JhkOwA8nPXzRIZjgH9uahYXkLd+KQqaenKSzm5qpJ8g95e
YEbLvb6QACMX+25O5b2WFLljhfKnAmkrHtzYGzMSfKXtEPLPpmgMHr9yfpNOpkQqkJ9SRQav8+hU
hugss8TzfN8hK4eRZcsAJ8KpiaWL6jBlNXmQs+GWg6ol2Ak+DzvZq+8kYTljM9ZrAGXrIE2DfiHn
ZY1K7BnQDux6/quqvYncUe2XOYnKfuy7nC1qZYZzrjRMaNcoKFXNR3ZztzfN1QzumkaYeYnWw3mW
0tfjYulsxINQR7e/lgbggTlSn0kknLtdHzBswLEt0MNiWOF0o4p5MJRwQq9Gr5XUUdL0OZTtb4hO
h3zqXuqlfOgN7TN+T467O6l9tTUy5PjAgQpO7qZTrn4It4dVSWWjl2y0OG8GDzyTu+TJvlUeW185
Quj5GP1SRSPubLv47bTBVYJhRgNTYwZnMc4n6FC2yBCoOl+1dH6tw8nV6/w+jox9P3ato1lEUPvb
fPyujXI+RI24lVoJtT8TeoroIlm/2OBA6xET3N+MI1dUGN+oNuIUqki/QDpOwELMpX9mkRi1GQJ0
Hyle5/X9tfo1O8i7yq/dYV9TDxWanT55MarLPmW050Ieyg0nw094+w0ogIENlYsGwMhBZUvXi6AB
alPeMXBSDBFv/Qg5aCGPwMYnhjVgepFFYCpF4Z/d2dDXltV3AL88FYfpJ44OKCFBGJpDj7nB2OMH
LlbwlmHMBgRmkJ46G/xSY9mc+qGx/c4HNZ3+W8W9ox70oNR//z9Z5NIXOekgWYeRa4yhTGhXxyzv
lHb0mnEzRPMfsOdvPIOxRqDeGfpJUTB4cxonjBh6C7RsQSDNqywKK7PnkeDUFLtbVtdTlYPJSpWK
IpDL70v9hGlSQQ59Xi08NcCdCEDBwzpuNduvQCYrx+jX0dGTNBGcYiPRgx1gQ2VDBy4Tb4PThSRN
K1do6kFjwG8OvYYndOQZ1y0OemV4SjB7iQPRz/JjH/DdLo/gXJRBpwYltk/MxE8p+dnbtuhVufkN
VzY4f8gKCeTXcyH5U/swNkzcxreh23T5Uji/B6FLC7CrAk4l8E3wJ3kctbRYVBys1LhS0194yBX2
vWm03mUzW2sxAP+XFd3ARcj3DhejWbJ5wWkyzV9gtqrTb30smnHZcmpDAUbTxPgTFDy4e7bW5E6J
0soGWg58LX8lRMC5XjGpUkRdN0odYcmM7cHpBQc5vJVN7oJrdLvIyRRBURxabYwbJz7i3gmYsPi/
lj8gp6a4a01LqVzbRZoHYb8QNyZF6yiRXmD2O99Lw3wjhbOXVeXh8sZtRqX1CrkThoHlQjKVOITC
lnZMr+LjcpuDpXII/qBfdJ4unCyRL0yFQx7bChg6Af8AMDrNHP0H0+SuUVVAI1bHTMByzLCdKIOK
2bfYVp1tJbToMXoICv8z5jpoWUzzkEA/eIIwizsb4CSY2ib3yyUrXbVq8JADKdjlr7vpskRB8Ryl
jY3Z1To3miHXLX/Mf3XLk26LUpPNRa0McE4TS01jQzw9B6cEsJvxU2dCl7J6lultYYsWsxVK8DT4
ZzGcp0BDfahlDQ5q0drJofNijiDjn7701pfLX22jwsdEKP+2BN6a06ifp5WkhRGwt/ODEcgLiHEZ
tyaS5h6IOdljMyqiD7l9DtDcUyB5jiozX4IC5EHuyYToorLBSvmG0brEiif7fzJYudHLZCuE2CUo
PDHpzhdqRiBTU8zCWb60Z9qi2kv2OTuorgbBZ8vLIFx7kD1oi4pnYLfXCQ0k9KfRFUNyd/ptiUQA
Ym0l5LLX1SG9WvZ/az2Ln/ebSSsU3P+xxaUhWSfHY8RWWSZHJiWqX2NcdVckR4Je7R+s7bxUgq+6
ssdlJV1kUbWO6Nse3ij+vxwb2KizM3O48HRQTZiQkDn9lM1Sh2QqUtsfTZfdD5prdeCsQWl9V84+
KvwuqLA/vMx/7PJjuSCxabqqBC4n/PX+/hlcvH+Y8uEfZOebt+D7QvnZ3IiAm37KcvsjdwTzibMw
vbLF+QzJ5UztCyzO3heH8ZZRD/19I4nvhP9yGt4/JecxVJ6NqW+xhWc5uZD98Y3f52xloO21TUiu
IlViOdQqKVcXmS6TmoQ+GZKbNjqYrYnWzKHuTcdOO9dWkqslTH42xa9saPDXypmS0i8hdplCvCOu
C1dXb5fyqw1ijPA6G9B5DW9orjjLDB1ChfiXo/Dm3bX6uVy6BfRKv4xpmwc2MG4K+V5qxe6yhe2v
vzLBZVcWumYLIcjuP5B7bPrwyhZ3U9pRRFrSx3/Z0q//znOKI2NAE6xr04dXtrjAsCypJlUh7pIO
KA5wrnmTDcnoBQwZJRRSfJGgwtvUxgXP4l8rYRHlhV0kbG1/KVVDDY7RnwNh67bA1oFVIUn3LCAl
MzS5hevdzAze1/u2zyvPNgbNGIsYd0o678rfdbVrvB7RULJQILfdsD5UjS/7U5D6QtOCbX27gtam
pVAb4hgZFpbcXdfHGLC+//AhfGAgkqXoq3Vy0aKTW7MvtS4PUil0ezo7UwbFOSoiDNhMk1dm2Mlc
rSmxpWipy1LyMcL4C6nCbVVQ2RnaBXCuTj9IaXfsTEOQdIn2kItO0FpLR52MGIm0XqTch+aJE+q7
WcjMdF4BPv2GXFjR23RexqpIAJQersm+eWUE8ep1LmT72L6e0SVG2QxVxjPaPIkuXQiZCiYUw0Yx
uqekcHJkkWYAWngmUfEinuUTGuX2TqvGbOpRKYZofL8b8zf6vEp5RIVUgohVsaP5Qz4A3CFEGmwf
hPfVcvunmNIc5hB2/0As3Xp0gDsGEjw2sFVnXHllM+XpQPFktGLMHrdy9Bhn+fcRYxduVUi3qRJ+
vxxQt66itUEudk9NZ87RUMbBTBunnG/iVJT+bx25tQUuYkOKzyxpzFI5nOxata+N8SkuSw+vOm8q
MEmrirBwW/u1sshjqiAJE2Lq9EP7xbaevx6ge8rUcDDzfEY8mBEjRT8E1wNU7Zy4+VYbo5sqjx/Z
o3cj3LlOlzify7kE77MsOV0bepiRdy6b2Pa7dxNcuiAvZJkggYlSRfN5lj+H0lOp1R7NdS9Sny6b
2kxNUI22DMAtVACHOIcgtmHOWpHh3kYaSq4Z5NO4xpg9o0dwL9va8m5bt0B8DojiOUqRQLd9JiOI
aEpdvW6l2MsX4QDDVtRd2+BOUG4OWkvNAv4N1VSQFh3NnY4qlnolikNbB2ltiPtuzZIuoA6FIaoc
eqV0FKV1+vwuSX8X3b1kCLZp69KyDXQtsUGoCfJqBGGTm2o0pTRIS9UhyXNjmc40gDy/lb3Lm7R1
htaWuLgeT1OCEaIGiMviU2h5hvIqTLg3uy5rG1wIhxtOytTlFBJHTLQqPkYempdsQkHzc99IxI2t
rSC0tsgd2thEEoNJkyKQ9p2XYBKUaT8GxHQ06LsP7mCCKLj3Fxf0Lsgax482ttY/gTvUpJckUOig
QM1eYOy9xw5afoBE0f4P2mgsQ+ND4doadw7aIp1UpWvpG5abpcdW+ikPam+ewLQG7JafZ58/4DiA
biHrIQrUe9kvWiVzJemivJ1xsyxDhIJnFedeP0E4vpubTtRd39zOlS3OSRnN4DCXiMF/fcvl6q/a
zngnfuNsnvOVKc5XpTrVC6KiJADymsNkhnd0bnbRPLgGFFFVOgbSNAhQyBsoWoLK7fun5LxVKmOi
16XGoPHjbjmwIYf2S9M7xsvk032F0gu4deN9C8lQEF51V9QDDogIeWE3fWj1MziPDdMFZH4drtPo
+m3QFc1DaJ/J0GF+0z4DplMQe9i2nTntyiDntCRZzHGREFOnmXhaM7vG6P9vTspFbTOvwYKum5Kf
xvsxzx172meJCLi5EazRyEPNkcn1Ak3JvHd1EiRC7XSQJAnX90Gpkr01BjEmYsxq2F9ezVbdEZZs
EKLpOhiseT4PaNpCLnj5T11Bx+U9OayGxGKKuKuxvax3Y9zuhKSNtWzBoTPj9Kos6HVWVlczXa5t
agSXF7ZxCZ2si9umeYa8Ra51mHqyv9HhuZRu5EL07Ta8G71CAOsw8KJAXZOLVzUSRUiUQEOgQRmc
7sker12AK6JbNnlMPeX+8pK2Eq0Te1zMmqJUa9UP1oBEa+OCVq3YA3qhuO7mh85DcqK9ndzOSSyX
zeGLfWPj5J4sjotYSq2UWTKiEGSl5U7uG6fWBO+ITZdYbRcXjOxZz0pNKmhAquhT2gCXWP+QqCog
T9j08ZUVzsdHSuhoGMi8mwHXc/UIRSt3NB4VUOcK3EG0RZyL9x1QAHGPdIAF13NhSXFNR+SAb+Cf
dVjCWKOWJW3IGj//mmpoc7sA/dBABIm+Fg/jySwyRqYC4YKYRq5svNLoWx8JXstbeSTa44TFWNDW
ou14GmjndJ5mc5olP47cHhDnfKdau2lvvhgQP0QF8A8+InMA7oqCSbT/GR2iYb31u1YfMVtSWyFJ
T4P+aASaq70Un9n2oXFX3DCK0umhR/Vxyu//oB2yeciAy7JlAnQNIv7pcqVG6qrRmNCjb44D0FHT
U+3m7khuB5cZDS1HbJQdq7P1Qh4BFKzAutj8tFyvG5Js1pC4qEbT05S70jS9unkYCslJks+CM7F5
+lbG1NMFLpXSghoQ017F8MQW2HwxXkZMItp+4tu7uISYzaE5ihe5eY8yMj3sJ1jUQcJ8arho6ngu
e8IeJFAaBPA0sLzWg1BDtJcxgN5Xu8sr3TgdEJWzDAXQblnFJOKpvTSRC2007ChYrNQxytyJBoyT
Vi+XrWwg13E2UAlhrE6aDF7WUzNtHPdT22dxkGOu3qK5V0y3qnYcQisIu6cKg6wmUAg9yq2XDW84
DeyiqMAEyEDoxX3OEOkxYGGQOFNo7pDhtSdQSOl2fbg4s+lftrUV1tbG+CZhEzezFCNJDypZ8yO5
doZe+l70+YOll4Gc3BNDhiJq7pJJvYHMniRY66Z90LgDrAgeN5wTtteriGCRoi9NfWFYD8WfDtBN
Ocx3drDcjHtbkLOw78YdRn1tirtlZxJaaICoUdCWP016m5BbIn3XU/w9v+um3Wg8XP62G8HuxB53
59LKyIHXGuOgbzHdubxq2fcyhhpEGVT191kStQO2TgXKTYyCHAo+0PA5/ZJqpelMNw4qun3tL82X
ucA0TivaMJEVLsjE6hJZY1rHAWmPcvWYUUhjxT8uf7htp8ARMHD/QVqDh/MtqQl6JLOq3mS5l8Oy
r2ZPw4x6eDXv69kTWGM/+cwv3q3xbbFS05O8jLs4kKqb5rAcMs860M4DCYMdMOUjWSD2uYVbwVz6
P8t7W/7K5+VOBd5iMSr4/F9jKfFDexN6g1seoismm1h+FyxxI106scjtWpgXWoTf85dF4Omd9Fi6
AxQNZV/10icRHm7TSVYL5AK0kahhMVC44jRFbhbdqc3gdPavy4vauO5O1sS9CPQsnguzzsAXFVVu
DpkjAyzxy2C7djwLSgobqcOJKbbe1YbldJFRN7erQElfIObnVgBzX17MVjJ2YoILTp0GlmizwQ4x
cSM2z59VXnfVeqCLvYU0++jEr5ctivaIi05oqdvjaKRlAEVNiE4Qt6vuqyTfXbaylRugNg4ZSxmy
MQb6TqefzpYLai+2RIPJR9OXgsnJOsw/M4epQIyLJ6orb33HE3ucV9gN5AxIqlF08+Zd9zz8ZMgQ
6+fsKzur+gNKrI3PeGKPc41Ca9IYmhQ0sIxb2brBPWLm3wTfkEVuLkCd2OB8QwqBVFTrmX7gjtxe
zpuCGCYRz8SMsiXCcH6C7YrM8Sir44us6U9SqgkOlMAMj/A06oZI1UAjDG8dqnY+TNVjmpeC+/4t
uz7/bv8shh81locymq2kqN98AYXyXS/9NodfRQiq89mXPZATLF5H3ZHhBBNzt9Bjit7v93/P9ACd
Wvv9d3DRl9pamiChi8CZYbqa7IH41xG4yEaAPzHBHTMQI4NVr4EbsitFQcE6T3ds2AXVmB+Y7A7C
X5cNbgRf1KmZ3AqQspg35nLU2mSdQiqXQZ6PflQjR7RA9ptZjiFCAmxN1axN8RmqWYSaWkEMJ+ha
6xAi+pIudUmPwdgMBfkS9ExGvbO04nvTDdUurfrMyXLtIZ4BS1DHb5rUf4dg0BPepIFuLI2TyRH+
GEJFtAcbt8TJD+USMNyHsmWQrgwYFV+6KyJnuQIc9YqxOXXB/N3+IpLE2zpGq10wOcdaVIpyb7rg
SQuZBg0g5Xm5tQphsWWjK4iFgScdoHoF2FfuqgjjKLWbvqrxvhsOxR0botcDcBWIWW22P+G7JZZS
ry5akqggH26bGnyGsguudLwHEs+6Z11IzR++Qkbe/YAfA3mqayhkKmcCYGqqlWrcIxABmgCJTbKT
87vcyFyziYLLljaXtrLEBfFOolakVjgxdFrQfPwRywImYrYLfLQjKwPcLrUhOuv9HNLAzqM76BG4
WZxqDjTE78PCvBfHHJE9bq9i04DckqLD3qw7baVBbf15Lj9VzfXQimY6NsONDTgk5GwARubfNohC
ChQ6FhbJrYB4cHjbK1BbeAx9Vq9PPVlG3MZkdfyBrrtBVpa5I4Y5BD1W8zgKaEMckudeqAiu903H
WFngQnc8g2upiRcKJl+661O/jiaBk288RDEYjNECqKkAVMqfX2rTjMbQLwvSVLvXa/ARlp+z8bGV
vtXWcYjAEnXZ1TeTMA0IVoIMAp0cnhSbamWszrLBtisMatll41jKbY+GmzFAqIp6uSCf2HoxAtH9
bpE7XW0xVZ0JTRMuRQqvxn0rap9uhUN8TAv4fwbn5ouzegOB8FKDS0wNHZxiMPZpNr8Yenc1gv0D
bBTSY2VmgT1Nz2ZMXi5/2w1vwTQAqsKYPQCAgn8am9IyTVDxq4K+gcjCjSTiYt64Utb/P/8Y1vO2
LwwL75ChBduzQZ25Hp1WVHvesoKiD4qiUGuzz8Ju16uZzRScg9aonZD2AKW/Ts3oXf5WG34PmsN3
K5xT6IOk2giIoIoe299KliFAFA9FJXkNhKlpPLz0ui7qU21EqhObXBTOSDQqvQmbeebEhoMy8884
dULPBGOUm33Lv6il07lgkXxtRUnglmuA1VFVDDRNoRPH5R/RkiyYrYvxyDcTdyCxq5WfL3/QzW3D
fCBOtYUJXL7Qa7dT3ykt6jKqPD/nI4TFwu4xz0X13TdaBO4qQxkZ2HeAuFiDgv2OVRqgSmk7VMg4
AqJONyMYw/Qw+9Fqym6wFVeal1/gUXxCgfhbV8UvrU2ewiIGwW1IXVKQWzOp77omuavN0bPzfCeT
6luo5IcwSqBHoWIMQwITUE33ypI9o6Xzu5vkQ5iQg1ZhbjpPvsVUdWfSfW4acj8m4a95VGK3mRcP
ollekrYvII0/DAPZX/66W2/lk2Vz/mroxRjKcY2ZQSBRs+Q/b2UNxKOQn4QLCY7HVtA0IRCH/i3A
EpbBg9fmWgVBhQUq9dPa6x8FTXaLnW0pOk32201n8DX7pgC/e1LZqH2CBMYD+gLS2BhhcsC1ABk/
KLeJVrfpqyuD7LSsfChqUmK3nYWaTV7ctkP2WY/Jp6IRtTy37jpcqrjldEyjoIrNnTor1eJUouBV
BudT7ao71vxoqoCJgaCTFURHUwou+8nWOV9b5FKSRkHRFRjeKtDNGyIpDhl7kWew/4LfLRND9jpy
Yh1qJ9yijNHOcj3XK3T35x08sQ86hpdBr99PdtTXROx6W6MJuE/BEAGEnmqeqT22qgSOgcb8q+Ib
I7n74c14ANihk3mhF4C1a/btQIPMipe5wuxhY7kn1rmDVypJjEF/fNEEw3Wtk4z+tKfXst+5Q+Uj
JviXN1C4Wu6SkNoKTPQj7DGEkg4lo516JKrTunSXKBjqU3ad7qWjw1hc5L2OJt6/zwhPFsxuztXh
0OUlmxZ1rgIZlUwS4p7KS+iW7qsJpGELdbu8ErxOtoLNiUmuYqAUU1qZtsqCG4OW1i49Tg+gKkWG
phwuf9+Ne39tiidyh7ZC3WnzVAdLau2HuLwr0/mnpjdf1GTexWn9I1aICO6Fnyo4M9yxNBeEWNVG
hJvL6FnWC83V9fpLDrKVfapIzyAjN3cNyY5DD1jfqCVQpIOGS9G4ea0WTkksTDPn5fQINeXPnRbG
Xrl0qIw12Y8ubwxnlqGwVRUzRDylSnYlhXxr47J3i0LbtaYd1HkFzftGPaKXUWdujNfEjZ3b6OgX
mnKgMjTj7DRMrzAGU6IVHe5mubmSJNRTymnY61J+q9TVdRqBBiZNniHr/BK22UMUV8VTZGtT46lS
MzppaFdOCsauxum1ELO9dtn7nawD+Q7aylmXh+t6nNXHPpUWN1/6wm+Tlvwfade1JLmtZL+IEbQA
8UpXvqq9e2G0emZIgh70/Po9nLurqWYzmrraF4UiNBoUQCCRyDxmI/ulMViwR81t3cRfpWu72pAQ
+kMpskLGfpV16YZ+r9q08nM786npilRhG0ktT1Hve7HUvXJSbFOl+6uEaLIs+D5Vet1qpOEHzBUT
2NH4Lgnjozm2mtV1g2t09a5IlKNEq7Mg6lNOoT+RKEDXBLW0yc38r4YMJ9oGT1qg3Rba0Llt2e9V
ObuYpfGCYrydGQRWakH/qCr6Y1UYjxysAkXIt7GSSE4ZxvdMkRwydFtSFpmnSqZitQqB8HtRPAdS
8lwHtdtyxlFdTF/iGFpTMnmLCLAGoUSgaJsNl2wIP7RyQHhr2wddGkDha+BkWih7PYiElfWB7mVS
6fYAr6sk2KO6fe57FliqCthikIhHAvWLXcLZM96RW2WQUZ0R4iIh796TmjkkaRUnMvu/yNBvNeQX
VpaYj22XxVYUtEeFjPuxkLyubM59pDSO3tK7uDV+NmY0ba7MrtjwUhPVPBUwObTiLInsZgiPkarZ
neLDXTEnMkjxMKaSlF3fpN2hkbi54UB8RsQ8tnl60kt2ziqQ+Y1GE5ZcixdTMp7TseicrpEOTdv9
yFsNhoaR+hLy4Nj0mm/Vo+FKmg4co6SdFH88hrW/hS14Az5VuJfo+MDHjDmgSW5yZXxparKP+ube
b6tNXoSuHCqPAx0bvGCazo6EuGW8g9I3K/YiKs9xSrFrg061AkP2rbL1hSOa3NND9aTWwUPYtqWT
cvmmI1lii74FRzfpfJf76R4BZrDSqMBK08zjcHwSSV/h+Ga3VUEnH6gutwwg9i1J0rZdkDlFalCn
7apzoAzvoVI81UZ9aUJGHJqn+2QoXZK14bZX5OZI0+5XGkh0KzLjhqv6K4dziNXEAFMlvb6TE31H
onbPQjgjGqrn5/y2b4zqEPBihAZ0eqg4FweV9FC308zWylNzcEblIawHTxSmo/LgVgTiVCXBroMj
Au24ZcSdPerRGUaolt9ED2M1fae8621Ra0d1yH+lkn9Adu10RYK9B71iWa1wDMdjSeJjpYvbqNfe
CrXbdiGcjv1qW1bco+UHw+qEcr4NzeQ2UEJu1XLvxqZ21MLc8Tl/6AttBw0aS6/BTS5udeOYwGk6
M1991lqNel+H90mNUBE8ic638jw6RNCGBZHRbrpnNRgc/FEgp9H6C6zQf+mSdw1n3NRBTKtO44h6
Mdh3tXqR0kfKYTfT4KsBtFpUkc0nBY0CnDm5tGlbWIPpW0OVWDlPtqocnXuSukFpYOPndm2ehBb8
MoLm0ARA8hJAXcY70AqsUBksnTQvasAAReHBTRaF9/LAasusOR7RY7jvoblQoEyWYmfZRmhcygLQ
ldzoNnhuuwEMo0cFcTT13UDCKVGN1lbT7Eahvgv1Fy8ItPuBGvs6B0deglR9fmSZsQ8JTDbai5nd
xOGPNK4O8fjQqsVJjqTbMG3sVBRuQ7Zq29pREFm0GqwAIbPlQEAn3U7TaiwRd8MahirqpVN7O0i2
UZhZ0EoPz8043ghAtfryjgZYQfOUwXRRi255lru632z9lN6S1rCgZEYa2DPQxMbVY5UJd00N2eLY
TYsaWgLXEUkJNMljp0edK5Dk/ajJcBCLjJeqY96Qyp4+ZHZdycRW5NxVdGWfF41vkUTckl5+6ikC
X6LeM5IDpCYTZyQ0twkRW4NH5wIuW4IVz3WeQj4AHxY+zeLgD/WLr5o/pg6dU4XRo59yrzNBk5Zv
6fiO2+tI0vq1V42X3Oy2XO4tKjRn4PIxr+mpHctjKH7VwP6wEMZ+CrZMOFXYayceAjvCXwRs8Sam
3THT+S2LxCWuT4GMd2dHD0p5KDLjrmFQ+urD21Roew0ZQc2eUi7gXAltdrijZJMEJQgMtD4m0UsS
apu4I27b3gWKvjXMfNdWwp3+uji54Crbh016oPhaJn+rUXjN0ciQAGxPOcRQCDRmS2DsW99VoaNQ
Gsyq6w+doNhc/ZL5nRFQu+lhMNlJXlpTh8qBzWNhAzTmSkJ1OoGDFfEbn5Jzyt5JnD6OSv4cKKDM
hEqmWwwUDLtNTCcgANSnH5zruFskV+3rPTJ6V+rVXadAaL+FOrWmHEz4zgSq5ALpj0MHgwGp3msS
scKa2JONWNlgO0qhO2pQsGlflHiEA/ORx5mjRsmtbECrBxj2sIcrg6S5OoduLyu9uHqq4CEhNGiJ
dwn6PxRgWWZVao/nu2aP3YmkyDSoD8D4XVtid2JP6TVQKmGD+m1imfG92rOTn6s3tNecRjWsBOcP
uDpbGg9aW9tl8+RXL0EXANtlOlIE7WlVccLoR2dAkiLNLwN/k+PGqjvN1QzhKgSEW8j49XrucH5f
+oBz4DZoux75muqwcbCyxnT8BvDylFl5d6+lEZTEfDstsMXV2h3j6CLCAh6gqhOgs9UgvCY+t+uk
sI3shQyxLbTIjaIC0f7E8CDTVBxfYdHuw5ADFxbcTmI0lm6UllkyWB3mlkrTc9Y3tpFmdt+ZjqzG
Vi191JVwzDFEfC0ddP6hYYZ0bJCPTXMX57GXZ7Eb6R4SSlsSF93IXXBjoZKpnxrkbQi+TpvhIgmt
rhAIUTe0Uq2W3JmS7xgFpLYCY+cHmkXEjY5krh8TR4mZqxipF/iRN+RQ+tNMO6K9HTH1oMU4c9m7
mQ8WxDHtqO68yEdcT34iXlhlIKGZPt6NobZrJd0LEEv04pF1pdt2pTUmmV3g0DINfyzLXN6FTh+g
tpbgB+s1SkGphYafM8jglBs/qoJZsUZdSJZuR4gmQJrThnUBycadz151pXKTZCPk/GTgjtIL86CW
6VMmVWdCpbuyhmuFTrcUqTuyFuzlyjM6brOe38D93I4rsc9zw4HPkl10xaWsIUehgdSPRYAniqXn
ta2r+BAYWIpg50ZQWDWhI2eG3lB+mEhs0lHyxqbcwljerqCIOGCzVbiLRCHelAjXW9Zd1ADXat0h
xIZOgu3VJMIKyV9Vp9hF84QnJaSfuZP4Pyv2iHB+RFDy/EY5Fbn68P0Ta+05Z8wqBLmRVb7geM5N
ngnpdtzqGvQN/ylEa6Hk8elFN3tbKY0shjzDg1nfqLZkSQCOAC3sV0CFTaL0k6uHHq+A2X8Lhc2K
ICZEicmkcGhQlMhmj2RJrqnZcgwaD09Eb98Spo8HCFk6hTns6yw+9J1/aYfAoX0HDhE7DIN/8NHC
IWV80JLSLdETSHJI2YAq18slSMlptvUD2YX9jTOo4bYsc0/JxoPa6SsfaKH8heaAqcIcl0KKaV7B
CYnadjlDLVHrxLNCAxCcyueYrmFVl7BsJpxAIb+nscnefVbK4EoE+iZBP2LyttfQ7vZ8yeqphcwD
xaLUi+oD7ay1+sVS1e3TsLMCRorXvKHrcrGRmqiEChpV7KysOofXY2vB9uxHmw13CtxEp8t7I4r0
JVXLR8KouDC1XannTOWh+Ua5XoNZaSPJkbCWGXomND6WHM+q6FYNGkvl4VpdbumrKviiE7kZhTl5
Nm2VQ2ioalCXwwURwfSzKSHeEbuhE51KpzMqKxfO6OZOdlpd8elAf53kn6FnkxQx2jWljwNfyKNh
9UryxHOy4dDy64T6pAFcxbIGJllmvTNFYjid9C+UZvDN//4F89aUPHbczEv8gjCWtnh831alttLb
W1nf31Hvqi42DmHSFyW+JJPPujnYAgG2xmX6ffBcGgW4GZkaqLmjhzgLLLDdAsgClsSbUXMClDDU
JyK9fD/EUsC8HmL671cTAQomZaIt4SQC6KUMVFMj330/wmIRE3LPyuQRTBRU9j8PUWdKrYYJ4M39
S3JTPYkH/R08HyDIfSd7jiGQ2qVIcKz6LeutZC85a4CKxVX8M/6XKl9WS2Eo9RNs92EUz37RWYm/
euKWtv3VLOf3XBk3Boz2YOng5/4RVXG77BFOJauMOf41dsL8CbXSSMnQl1rZjFPonJ04el2En22T
wIyqHLZECK3ScyXbpnhUysSKmWYpzcptsRTGP4012y9REtR1Y/r5RhXgyGbeBJFTOASB8sgaHGEp
qBpt1uru0w75boLTF77apL1RwJIM4K6NYUATTbw2+WPCT1r20hSvUv4e92tthoVT8WmWszp/Ai4O
q3MfNWiYjovxsQlXboKltOjTCPPrUBr9CJznqXHSudEBlNJtf/vP6AwLVW4otaKBbuoa4B3zjhpv
hTHGUoxYhbYlK0rblBL46F1M/6UQwk6yNWLu0olHUxVsT1kzdWRGsw3ZNMlkO4KuQUz7u54b2Ix6
DkW7GvUqQZ+CAHyVRq9eOhr/zNPyUQv8+4RDmKyUyEOgh7DRKY3YAuPmDpwbao0UcgFlufk+MC3c
xvQ38sSAPQHISLNPEAVd1oTSiI8co1NlOhyKvCjReOPa+VwIQFNWCF92gizxi1AbL7jucxnbd6SP
YxoegD2/+OL5+9ks7ij0TA3ALFWZgB73+ZAkmlZKwFohkbuQPd2aN3hswt2TbP9Vy9REHqdSMnVp
ART6PFQk1BTvWGTZahA7DPaoIstt0axRSBY2LpJ5kBsnIZOJqPx5GLgsgN6YY5iEoELJ4dMQQm+J
HhkeWYp5if21Q7mwI64HnCcOaEBUgc5/56h4eOt2VmxDZ2Ird81G2/uWsAo0oH07k7bff7yVmc7T
iWFEy7OPEMFJ8Cw325AXdpXtpxSmZBEujNb+frwvO1KFKDq0YRToz7PpCH1e2Rx2l7DHRUleR5cG
9k5WXHCURG6/H+UrTmE2zDTtq7itsA4UvDKmnn4L184fGdBdyTPBSywuIMjru98P9+WWmI022y7c
HIwcb2biJbv6b0Ua2MGvfKu1Wc3ziaoIEt9ooN7/bxRGvtxEnyc1TytCGuHzhRqB3If0TFoZRFRY
4ays3NdX0jQKCNfIMk2qfMUmjGUrIlr9R7weRgTkErjEgO4oFAbBKXldtztdnNfViLOHOmovFOYV
OeiE4Z1sQElhjcj+5SzPpjSLUcwElotpHUiu8q8s6L2U5F4aDo4UrkkcTIflU3YyG2mWEikpCpxg
7UMykAU/M04NdCeQr8sBOre61lt1GYwrD4O11ZvO99XBMoOq1iEhZHoEyp4VlOzxbv/+MC2PAK0q
YBcReudJuz6WGVfVxve6SN9V9cZUss33Iywv298jzI+R3wDoUwrD9Ezxa9ROrEAbC/0xn1ldIq1F
9sXpwH8C7w9wgRH3ZgsWqoM5jgrxpPCoJbaG1gkMcIw7o7B1dD8txR528naN3vY1EZq2xtWwswDI
WxWGZ4Ucb4qPurH5Q3qWQkd/MveaE8GjPtixW4jdHc3EjuvdupHz15xgNv4sJPZjT3M56yZx5mz3
R6R0ki1Ze/cvnrc/U53LHviqgjVmrekZLbMSvLGYXKBAf4jWsIVrA80KimqL9ypLIIBU09FWmrOI
71sVrV6f/6uoeDWlWYzq+1SWIxmnbABXZvJFrclJssfWiXcaXFnk7di8fn8mVrapOgtaHcRYRrNA
tAcOzWqGytYGY+Xq/6oo+XlP/PbQuoodemtEqCpj/eTbYicBS+TfMFfdBcrvsiwAhNsW9XK+Ek8W
L+ertZxFLC7XEurxuJwn63JlW2872DSp27XLeXEY0Jo1wK5VQ5mXYoM0GVjRylCtVHqH6cTWcNTh
3GQr4jwEP7oxs0W0khBMP/1L/L8ac/qo1wsqp7UEwR7f4/Ebj0ZL09HfhELG91tj+Y6+Gma2gk0/
SoMBjWevhAJwZJF9swneTDS1bVlMtiXwJF9zFPkdFr+b2nQWr6Y2aqFPWIZnI70H/gwGy430s51e
+6MNaySvwiE4JDYaYKVi/9e4zGmfXs13FrLhdKqklQ7PoMaAnHP3SmL48WVrYet3Tv/dFGchOmEc
13MASZ20rB/VgG5JRC1DpC4LSi/Qyw8O7QYe95eYrdEtljcO3p4MLidQz59FMgBM2ladbKBUccza
A2Uo9999v2sWh5gUJ+HaAvLdnFWb1TENKMx7NjKTQLwJmvsMaE63T9feal8LQ9PnuhppdgoG4htC
ghCUF/xqXCjhwYcXvRekqzejPaCpOAnkrmQQv8Phl293NebsSBCYxQspCmLAI+Oz7EIdBi+Mi3+b
3TSbqe9TTrRGxOrEzc7Jtt5kp7VTubS+DNK1OoOF/GQj8/mAGEKPRxhLUGSZQJ7kMHBVALnja4j9
xTcHPMrwsmcQicE/Po9Tt1Ib+olOvFiDBeHG8KI9UD7EGYIMqO9h9w8keKa/cr64EKJRYQ4GyQ1j
ztxMQwMYszyKUaECKeKF6zbQYUha5Hv/3r+oXu0Ojrldd9pbTFquBp7zOINuHGUV8KTf5tYU7uo1
xCP5nYrHd7jSulvKJa6Hmn0+IL45AcOYeL4f/6JjcQqS1ovLfB+F6sotsfwJVXAVQIlAoXjeAKsh
i6noI6Y17H1Q04J9hMJCDmuciee0RldcHW0W1uI8bwO1UCC29jRF7mivnHuYnQCEZ68rzi4vI0if
eDkStPhm59DIjbHiKTRn9Hbw/B7PRiU/p8YHWWM+LOVHTAOTGHo3OHXzwhMQEmhmgaLpBRQNXXD4
2iBZyY+WMojrIWZxrEpRsOgItkTr+ZtmA/3yTYnUfC1RWd7lV1OZrZkiCCuRrVDoa5ub7jxuhxtt
L6x2E3lrm2H61l9O8tVQs1s87AFCobgHvL5W4Ljcto2t9l1nZRTYGYhhP5CC3AHW1K3kfIvB8Wrc
WdDqGqqYfY0qU9B0bz6HNmMOfF/kj8///SUH9xkcLPTg4VYyO8UDk6ImH+V0kwGu1LNdLPhJotnK
xljc5FejzF4DUUJQrwCdyutgjwHBfk+r4ZsL2CsuvpWhlhfuz4S0z9E+KXjRhv10eFVIj+b9MUtH
mxHzX4UklOjBoNKAvJoXWNmo1xz44nSTHCGA6hAbpONHZUNR9Ikva7F2eVJ/DzYvroYyqzmnEfLX
DvoaaW339ED1la2w+OJmf6b0pZIqmjHNK+wFrXRMl5zoZUBeEO3b7XgQ22AHCGa7L558K4Vgz1rK
uvi2uh59tkdSP4a+QjGiFOQgRslut5GfgHBMPNPp99m5Me/6f2CdvRyy/qzsbLtocdrVA8d2mWTV
qk28aSCotm4JsJgQXC3tLDKOgcy6ljUUYlGd1UHIPjXAyBpUi8unOu5XeCCLQUuHfxZB9gGRxll8
LJpYB2SkSDdqh2bR2NgjqoSFPFhym+H981P46cqpW0xh4bqEW8yAqj2S5s/HrmIi89ORw+3cBzSs
qYrU6WBLBtTb3vSHbV5VxyAnKB0V4XMFaA+I7Pl5UP1N1Jc7ItOV47l4YK5+zmwziZLqQVw2kgcB
DS9RYlsxYDSRUvf76Ll4p14NM9s9cc4Bfu8E9dS4fWep9gBlf+f7IZZXloJuKkM9ckGSPtKqJILM
2W8CoQ6adxDYAAwjIQns8RQ7zXa4+zdDIibCi4lNGsGz/dPXudFmdUihUC/bMEjOvNC0mFsYVuMo
dnWTA63pBPnaTKeP8uWuvRp2dteq0Nv35VSF62LvZjvdDe+RMV96gRRW9/6BpOL0db4bb3bHmqDw
cujGEC81yWOn04cq6s8prbZylcfnokoPQge2vM+rk6yGKFGbQF0M/NWkhbey4l/o7mgEovKCZyC+
81eDcV52ZVsnBvovQY6SO3GZ2m/QrXBDOb2PgsQxFABldCDlmbmy7EsvwU9jz84K8fusbUWcbVDc
LXbdxu8s04GDz6F6le7I7gaPUPk4hUTfZjv4O5QWe12L/gsHSZOVycYEToNfLc8T1pDYhBydl/T5
W6eHO6Nf86peG2IKmlf1mHgoaIS3froRRnsJJ15ElK98xt8HY7ajPk1jum2uxki7JCDBiEpdFStu
RSDcrNQ3yVjvyqLZmHF9SwZYjfvSuGm0YhdKLUzHwG1SwluJdHsl9d/CPgf9uRBu0KePRizt/LLZ
0bAogGHOblvS73kUAPWDI9h27OjLhluDMF2zZg9s8C+QvjZD3++Izzur6flWL0u3Nk2QWBonLn27
StS9mgvYtoCvkJOboUm2vd96IIe+6pnfWBTjN62xlcNcAZOLoq+fqy+mAgBJKr8opHlLJAjORaI8
i0KzeknbR6Vf234cvSfpcFCg8aTV5k0v17C9UvnK1baUJlwv8W9a+9USDyZknH3OCNIEmEOisCzn
dvnYb0sH9D0nc0vVHbZrla6F6/vToLPbbWAGkMGFjO8qm05ITgSrx4LAyvwfUraShi1kJJ/Gmh1H
I6poCf8CREEIJWrb+tB4bF9v6G4l5CxEW4wzgRzx7gRQbhZtC9MHuBtoCCxk8gBc8ZbBjym6gYkW
bNvXFF5Q0PkabD8NNw+2ZtPJohlgYcfKJ6YDaT4CnJ4UGdvRcThGoajcvhd0AxDwL4O3x0yIdyHG
j15P73RS/iBlG9h6jxq4RG8lmtzB7Aj+QHX/BP5ZbYHeB/5y9lcnm9smzrZxFwO17JuRqzJs7451
djokow16T7xTezmzzUIanLJAu6Ut08ZlYbIhRShbRV/vuA8jk0yHikvKPvSk2TQ+MKc9hNrAFzBl
p0nRoQRV6SizIbH7etykZv/UJZBpaGPhv2dx6O/6DKjlrjjocvhDGyurSEqr4u9EegpSGdSMcqOW
rzGVdlzdyVAAUdNHgF02IINZ8qC8hBT8i1IlhS239G00dScG02Yw7oNcP4xJa8sKMqcagHcd1DY/
1+wsHJ9ABtr1cnEGNigBxP6UN/daEW+FANGwA3nVv1FHxIZJZUfVf/YcBAT/YsTGh188QrYVRSuw
YG9Y+pIM2o6Jbp+LaoPMbpu1YrQEBVsyuU/igyDkWAbmbSXpG6Y/ii5i1pjFiT2UNYAmg1UX2jYv
zHOS3acVFNNyepFxsQ0+FEKUja4OVhmC994+RJNagQ7qVN/aYx4D6kRcQ9KsYBi3YTgcIgrGAi3s
QOGOPxZ23qa2AoousE6OyQZbagyL4cKOUpBgSgocZpjUVpz+Irlxgyc2+FfmcwIioh7qD0ak30S1
/FenKB6kLaE8/x6K0DPiO5mEhyyOL2oCipYeWiYYICMQxganz0Pn7/S0fmwRJVO13bb6eGZ1b6sw
g+xDeaez3C3Ul05/iQR+tKGCXTa4PMQtCqKq3MnnFtIX3IwOYaZtatV0Br1z0vrHmDWW2RsQqq52
XEZnAgOaQgL/obZNJcX/OgCIGNhCTg5w+rLxkEZQNe0cRfUWosi9BGgY0mrehKCZ47WEEqoYol1g
dKfarB6SKt/xKjkORrsPg2TXEv4idfmbWWX3uj++QCDEoY2/KWrtkEv0zUgvXULwKxsXlIvnKpfe
ASDcJy3avRJ55tzfRpF629cVSHFQlpHjyMLD7QXSpx8ZvkcUjecqUzchS+6HuCi2EpcGS9T5gRPs
5sFg7Q7OvtrK82M5Zv6JZbO73U/EQDKNU+Sp8oNU9y8pA4mhUGw40b1Rrdq0SbiRytVClLacVFB9
6hJAWnReVOM1lyKlSDFwjUZ1UnslG1HYJQGMNUBzNZRXo6GjFVRik2aKndQSlFSze/hhbEohhj1k
UiDXqSaO1Pl7qQZf0RjyXUzGe8iugkuUBRc943+NDXmQlKJw4p7e6UNagvbe3tGo3QwiYy7rCg9Z
/AeYoue6AAE5rx6VAGlbqbh4lz1WkvFY1HgDVhnRrUorPtD/6x0zV7nTjtBlGWrgO/KtPkiPaYe3
fRA6UirBfmRQ7VYR7sjZD0alew38bI/39SWUxE3YIB0WLQJCBoO2ALqjcPgDEFoD5WwIoe1b1PGO
mDg9BMXhoZNAbM+DA4DS5qEoNcuXwWgWvaO29WA3on8cCENlIyLRCy9KEFDAQRqDxGtjCouezj8V
WXZPG1hpkiZ6FENPwKJXUi9uim2g1PdhVrpwe81BABs/iDx6cV5bzO9ByGWSrfj5jjbFY+vLmp2n
SbuFfQfiYFCec73fmmX6M+3z/Dhy+TYENbUpqi2RA2HxutgJUz/qncjuugBcw6EMbDMcfggTmtNI
anFMTbDNqyj9AbU21WU1la0oTEGPk8zLyNUHUhKYnPrjm5mJ90zQdzPCypYVleyOgqkUJm8twuX3
N/zijQu3RWag3mtAfu9zMjrQoQxVJUPpUn4Gag38wI+wXLG8mJKELwnv1RjzJKIK0o40DUASxYUF
mq3KXqgDuF0I6/83mVn6kPCg0tUQb7Uqq0CNbv1zluYfTaKtiJwtLhqgrcr07AV0ZzZOq7fKQOOp
q0HHH32VtKAWp3da1a9BeJYTWRPAfvQvTfOLyblJRNr2bYLCP6iebSDcWEPJzTQfeDjc00yPndZQ
Hgeo0GBnydvECJ4yv7DVkR6zRICAtqYXtlRW16CeqUAOH4SDL0botC+AI82mrvFv+6//xrJqcd+Y
jGD6mPkX53Mqgq5VIizzyDDxUL81Rs0yaHIU4bj2YlhOdP/E6CmGX70YgggmrhIor0ios9YyPGWr
BL+pU+FWefwHzb+1O2F27jSjSeAPO2Ha4Lw7HnVXObC72G5/+ZaBTq50o71+fzbU6Xr7cgon4cH/
vYVmp5BxDFgwPYXSr23a3W3r0JcJnZJvxAGEZLQdcft7H3gaXugmhAY6AZ8vd4YtJPMd6Ep8/3Om
I/Ll16DPCkeViRw3bynoEuvbIsAjuNGhkdY1/DGcUjQjM+G2pl64IlbO7PJRgqIREA9gLn3xmKJD
k2kBwHgeEgvjY3S6c3ZhborE3B7AIHeE3ZYWqhorE10qmEM5/8+4s7QDqo5cNnTAgZhqTwWrqWcf
aWfcXf6Ruj2WWbFzJ9yDhUwf2mjz/Tp/Fe2dikZXw09Z0dXGjoywob6PCBI2QJBAWwLOutUGeG/t
r/6vacsZG8XmBh51xu9GafD8/Q9YKk1e/wBzqmpd/QDRxUSScoonpByiYPEA22mrIpKDLrRbt3+V
0SttIH1Dn7j+zrEZOUSu0Lz4/lcsRmwAQdDfxy33xSQrKvMQQQShhKTqISuiO7+lMH8wV1Z7CUM0
6av/Pc4sjNCIYakprlP0J15UN3Hy+jKR8+0e6jV4NAcO4Sst9iUM0acxZ6GEpnliMgFIVrMfPezr
u1G4OLF7JGDYaoTsWrvaZYW9XhxdDGJXs52FFC0Z4ZmuYlU7/lMXD2IN37721aYgcrV19Kof4zjF
zCb/FaP9JWmvUfby/c5Y3p9Xk5idzxySyhK8l/7T3Ind8lHHy/rSuoCCXKhTvyanNdTX4kNEM9FN
ZVOXfS5UV6ZdGmkxQzv1aHjVxtx1aCfVm9WHx+KddjXO9N+vlm/kSYO3agvqoad4uk0P46HdUjvd
9ZsEljm77xdy+WP9mZX2ebS+7uD3aACfKocnrlDYTLhETf9VhqcjWwVdE2CI2Y6A47PeshLZx8Cg
Fj/KNsSAbaN6/H4qi/sajZT/G2W2JaIoTvDVEDM7/1kNYysM778fQFlIbXQZ5BAd0rUgbM5hTVmf
qzLg2aY3CUwa9C51/V22xb2bQ3LCnowpa7uA9ddmrYY+LdDs3tWh7QeaFEb9aitQB36INIcCFUF/
KkVtq8F7yG54+Vina9t8CSIz9aNMdSrWf5X0NuomCvwWzdp/w+NYOsefRpsFI9JV6ihzUCwKPLVP
YxFfxlI/5pJ+l0Jdg8VQHMkl85yF8WubZGfUYG50Tpy4zQ59kj99/4EXv+/V1Gf7FFT8SDEqgE+4
/qHWH7kPFUEQjHMIlH0/0MJW/TTr2VYdAxJXyZSOq/UI6f96UzZrmt9rc5llELHvhyYrgDLhFcSQ
KETnK4iF8AYYoXQlhky/9svu/LNscwhDWtdyZ2oA0qhmYVF9G0fZtkXtPpnEiQmF0fua0fZC1MIZ
BJFSVgmeNfM8lDEhKonC4ivS8ncFZVphIG416cP3n2np2fRpnHksDlOlqPD+9pLOyCxJMY5hrlVu
aZZPOK93zDdv84r+hFffvtekE9KIZiUFWjz5VzOdxeeu45latTgfUL6HyCcKMp4KJSM1kC2D9Stx
eikR+jTfad9e3T1BXmlpr2Bf/sdzl6KRBM9d7TT1X4BVXffcXf6Qk0QqCCj4nPNdmjHKB66bnuBv
nXjX6tQaozXs2nJIgxbr/47yZYPmadP7pcw8fRNsu/a3wV4DHU0Qs8EuUb01BO7qgLOmkpZoEUXp
C3h72Np3ZxSI7qYHw//QdmU7cuNK9odGgDZS0qvW3GtfX4Ryuax9pajt6+fIDbSzlLqpvj2Yl4YB
wx0pMhgMRpw4B/W03T+A1ywe9bPPm3kpqGxDXRh/9/QL1I9lAL6OwBI49QbUSMwdqWv8kqhZ3q03
f5bSWHjMn6Wd+Wcvd52OAZfQa7mZb9Gg66euXfZEt6AK+tB24xFcWm/NEcRHazi6yTcuws6Z6Zmz
GpUCdkARyKkyVTow1FW5GQsYVq54ChZC0StZepMFyU031N71uLAYvs8sT159dkygrlYqeddrLteR
y2jhE/FX6SEWg+qZjWnTz2z4Rp8pSo8sXcjZTceICy7md78ZP1sjAjcKD98FCfoUUdS6Bm9fMoM+
1KXs1ET5yHi968PxFBb+Ha1lRymD3L2+AqsePrsqQf2VDzpHkv//daRmVyYDtxMnGo5UTjcT0huT
JD6GkA1pB3LGY+isjc2uHapZZAKQCZqWapN7YGRx/RGkr4Hcg9YBdT2r66Teub6gK4FwPicWhzGv
UZLH6KJqfILeDe13PX5CeXZl41YOzRzMFTRiXBtKnAMUF2HgKPI6F7UVIECuf85/uDl1QJJBSQ3J
m5l/ZCQVwCCMm3PKIpVDtBtuM4C6Wy901pLj5Z36Y2rmGXqUoX0zItNhVWO2whtW0WnLDxQoV67H
RUMUtQgdU1QKOAW+H8lBjpNG1EY8MMbKSRo8AsL+Ve+AkkgLumJrMcSc2Zp+y9nxj3mrqp2MVFSg
RWeWUfyj0oWV3GL5EKMajKIwKCku9AjivtV6leQ5BkV+Ay7M4B1MAqbm5U59JNvrLrEY0P4Ymw+2
QqC7bTWtBUC4d+MOJI7trzQ7pPQuTjBIyNbGj9c+jszuYAhrSSCMRf9iYlgz9v42q9Ags2VXB/UD
+I5FsrJli0f47ANn13Dd10ahT6/cXKIOG4YjJyJDPwM93+sruXy4IG2LOTAM813oO1QdYyFwDRBY
15hDI/ZM87gBgzN4Z2IDvca8MUcG+rQYf8ij4BF0FXfXf8LiZuryBF2UQeExHyjM/bbQQ0PS3ILK
xwL9SD8TJYvrKdi7G8AxaozDacGqRtjiqTgzO7vyJbCJNp2qhJ6iClasgjD7X507nYooIqBYAT2o
7+duVNECTRR0FPLkSZIgWQT2wetLtxhFQN2BOgVqvBeqERGruM7ECD2EOIaYdfzZaPK44cVg6aq/
xt2x6JMoGUBoB+UDVZ6HrKpBNt8gv1bpiRlfZe+QdG3qftkdz4zMYhXY4cJiRKEe1PSD0/4cN+It
8eKNvEke1spVSw4gQWAHHifp0ICd3cplCD4XIFeAlmfgI03ksLTbUEyc61u0GDumcTKIexCQic2H
vEbCeYxK91+FnmwTu0MPDQVu+yYio6euxqoln4DuDK4kFLrFi0mhDE8gSLtjm7gG6XHZqt/y10l6
PNsEzl/S4xBvOKyXgqdbeJ5C44IWf2sf6heDQyKaoGpgIIWm4BguY8D/E81K+sCEJKcJ5Kp9fV2X
vBFvYVDfoA5ILgYrxrEVB6UsIk/vx8MIPsc4BQux0qwQf62YuXjudWUXpKT2XRqWrgGsBal/Np2x
5iRTKLhYPNTwNfTD8N95ioPLRa8EhtuzszpngiuGN82u2hZu4Cord+eyQ57ZmuU4tex3vdLDVg15
W4yRQuki8RgkPQroa1Sb69u06BUALKuyDoF4vO2+x8BuKDIGtlbDbSE6ADFsA3y1AdCoWhU5AVB0
160t7taZtVlMH5RxqMYa1yaYhdEUAR0x+I6Dh+tGFg8Y4NdoskPiD4Se3z9Jo0nVBSTEgU4emHzE
x5mqn9gxa9zrhpYClKyqUFsBtxWWcBaghC5Mo1xIBNfPhl2EsRqu1iunaLFKc2ZjnklllVYXeYT9
6TQ0eWtoF5gROCwNSxZc2Z0eQ2vzvMv+B9U0kC6COBMqWd/XD+z9mi8XPUzC1/PWKt3QzTdTxRs3
cLLKWbR4pWAo9G97M39v0iptEwKnkJGY7sTjNLYstZgL1Tf/oK0/ZWYXJ/nM2mzTpAyz9GKmgarA
+EGMW0HHqLuhAU2e2YlYmqP+AI86xKlhQfkExMmDd91plr3z76+dP/7GnBoJb1BPGAramSIpU4z0
B48KE3ZD+N9L0AMpdba28xRHiIQs1wfmuzp0U6oQahTBO2t/Xf+kpQTx3Mi05GfvFyMddECl0LEg
UbgPRxAwA5s2oDoc+Kba5ri/gY4ZpK/rVpf9FMy1mFOCkhtoQL+bLbNMIH2rGy4p7+qt/wzlRDey
SuNBdstd6a3CBBbvgDN7s+BFQGEQDgWqEsGofkhMlMyiASFEwUOHcxj21X0cZy9DLtwZebYb22xc
iwaLzguSYqBtDEm8GM8CR1XmxyGiwTQxC2EgD/CEXWcDWGoJ9hrYewkXgSzyj7XZvipG1hbFSKdc
r7eTH5Pgk/hBrcoSrAQdMHbwIdtrTdiIeLdWVFi8l85szzZX7/OqaEPkmUU1UaQDi5hCHuO561H9
kdZu98VlBVgKQ0IouUBW67snRRMFVExRVGW/fC+3GaaytjWIe61w4/8AcIusKiAtBaE/Bo0Z4mKs
KvDxohPgFg34BHxi0cbHl6ZOoe+qzrBWTsriRXVmbnYjQu2YyNCj8V0wbVq6V99WFuBDJua6Na+7
WR+GX/acM4MzzwnVoeiUNso9AgE7dNCP+m132+yNJ8NqnO4wkQjqp2yvH6uXceX2X74xKcZ5MV2h
o3Azu76gyERlKFlGHkADJ18EclOnreOjfuy0PPZo5rtDUoMeX9EfacL3JeS2QCgjbCNpbXxx9bfM
rjbA7JsxgsOBESTdjnb6KW2gCwEFT5vgyAarDFTLMfHs42eerDVaIWGER8NOl9v8TX6aLlOQN9oY
FQXOeyV5XEznJsIDir0mYBv6fm70Qh1oUEeRp6m9WRK8oPsnaBesRL1l7/1jZbpRz64XZlRcgcgH
kkYdOigcCVCxAtBZvJPPvmPmMkECoogaM7GYH8B8IMdsQsmcotWg0xL8Cxgjcm1dA6IOkNFLKlqo
uUI1FEXZiY/sr2LpRAepWP+EkWxx6c6MTX9/tnQQIAsHLg6RVzFuSuojT19XQssUhy/SKUNGog12
XbDIz0ILEGP6GDQtqLSUvHYKOtQOZMLvWxEaMEoL3iAhr2+6Er0+cLN6WkUfxEA6QE2zu2eD/q/e
F2e/ZhZ3ZCWuR5TGUDLgwq6QOlvM8pc8zFYujMVlRWo80eb/poD9vqxhOgqExYrhlsNX57+LdWb/
q2U18NrEYxO1p5lHRlxIJFYBqtNQH6pT0z2IKRReBYcyYW4kyk7L0mchVF+KAleWMLhdKCPJWo1g
U8C43N8/P2QWwSTIeEG0djAgWKYdEc/KmzSU3jCTssk0vu8CisEWqd9BN8gqcu2NhhBtqmP/oatL
S+HlDcuUuybrM9PAgOop6uV3quVr3cGlOAQEI6ChIKcwUMf5vh+FqoZBPaCQ10mvFJQoieKwPFy5
RZc2/dzILAzVaoPhViiWuRjU34i1/klHMN5f3/elQHRuY7btIk0kWkQIdR3EkHBYbKEsdr2h7goD
aci/sCUB+QP2Ylml83Z8rqm13tVd6sV6/osRjFVEcW4SFYJBQ/R13dbiBv2xNa/SgPPCUHsOW7lE
Wjs0lAEieCImrKq1g7OUpKPHgeIavkm+wBAnraZEdFJa+A5+l/BQXutFLX/UH1OzozGKem1A+Q5w
jSh3xTiAWg0kwYZgZZ8WkwgFNTQNVyCw0fN6Rq2ogZxBnRJJv7pLwJNeWMPtXxCD6c5Y+6zFHELB
KDmUw0DXDZDd99M0QAvYYH6HWpMzurKTOMFEeXVjgEd7ndd+cREVRZ2UlYl6ARc0QpVwCXKGXgeJ
jnCszLr6rAx5ZQ2XhuNV5czMbK8442Le6ghjIqiZ/JFYJR1aMw1q6NB3vlWqPQZrlOqNQZnNpbF6
S3MuQV2S5ZhV5YZVdxDlGtKfAFpJJomAmmwNYds0+juNwbKig5ivGAVb4tDZ+RdHB7kH+hQ65lnm
4z9Fx3te4Wh6YtDtGFTGWjlxRTKuMdYvhjeMD0N2FXrl8Lbvu14xJG5jP+ReINaulgC/ydbw/Uu5
AtRlkPhgXoZejMoIQd/nvY+7TH1Pt9rrRIIB3p29zs3RmZrFa2396SfP765ze7OIrceEQwPF0NxI
2WnRqY41O8cAagdyzxzDldf3afnYnH3dbAGHslYLXiDy0MTk4Btjnh/bhtNNJJ9QOXXXzuniydEg
LS/pokQuxnwaeEvGG2K4vbEj417HyEB1c/2b1kxMPnOWPrYN7fVcVnQ3iTaaXNsVqmb1WqNgOb6d
fcj0K86scJZCuQyEZ6AbI24uWwqzMGwNQWdiQV65/cq96Mf/7btmjiENYVKzApGbdtzi2m2iBCYy
mLWgs8AGogI68PcOzTxC6nRBBKUYcjcIvDiSTfaaZhooEkEyJME8j2TJh6o0J1bI8gl/+AfVzsXr
8OwnzOJeJiaUhhleNuFB98BEDGiG5imAZqyzH/+HA/Dnc2f3RoU5AKVpsKqDp+4y+Zg5macffg/P
sOM/AM+vfNucQoJrDL2nAAcO4rNT3ThwMFDe2oanbxJ3rSo+LdRlLPn74+Yo1AyixEE5oJNLitYV
/HiL/ONWFBK3z8UfWgH15zz/ed1LFyPyn71T5e/nog4SrWAqaFkVLbO1MrJjUFX830xMEfvs6OVZ
WUFBOYfK5SC6uuGV/VrnbDGjPfuIWQgJB6JM4AyAPkUIt6aoBxmQNI9ee2ntEbC2XLMw0mQ0GsYa
ihictqY+voLDcmW1VsKhOgsbhJRol6a4T3jum6mxM0BUkKQf17dkLRzOhSkA8supNiDo0uPUHgaD
wF+43KkBE0Lkc5VDdmnuDsUugEsQrAzJmLONYgaBq1mCVwdzQMvpu+huomqUDiA5lmC01iwRikb5
Wol3OWAAiTRx5qLfOX/kxhnV6qFCcJrs6l8MVVfhKzUFL3X4uJrXLu4egE8yWvwYV58/EpmRa0XX
Tm1BUfA6zOVDWlZ6wGKPKw/F36+Zi1hxZmnmJwyJ7qhxfBc4GKBFrWKsHRJKITRkhczFzEqbqJZR
f7agIlnxncWQCKwQuGDQcAErwvfzLIhI231xwjIEEP/UFRP0mgc26rteYqiFGBvZEA5lzx+HoQce
JV/JF5Z39Mz+7LQ3VSyD36UyfpPtN7fBrjWh1gks4D8pbi1tKMr1BO05oDMvAA2Rz8XSD3LDTWli
q6rwxLrsGSrrK4ndQuRHWxwhTAN39ESk9n1Noz4OgMtPIi/sEisTTrFfgDDI1aTcrivMbD5e38PL
rwLeEE9y9OJlA+n49PdnIRki42M0dg34Y2rfGwEqk8rPUlvrQl4GS1gBVBKnb5rtnVPD1QQq8NkA
akEeh1aoFGYmfl7/jt8/9PspmICTooQVQ0y5wNXUQ9r7eQGy33Dr31W9LdmTzheJMNAc27rd7gqP
guwJhc8bHVUbs7qNd5kdO4JN7Os/5fIO+vZL5vGtD3S0ImKQDkgRDWww1d+mYfiut6Gb1d3KI0e+
fHRMxjB9AMASVnge1HyQRuskBAl4WmkfTTlkDwYTyq1BI9kiyrCnZLylVYk5W35SJGijBvVJUP3e
Nrrxoxr0X3mPyEsL31JKAXJP4U2CuoJdjukpHPSDMvofWc82Wh7ccWkAhFOnx1EsN9eXTNMmt/62
fQrmEs9EUWfZh5INhS53eenlkA33SKr9BM3eo9gZHobTLBbsa7EGrZ2/jVrRTPJdJnzgn7jQHcHo
4mD50IpOUmam6AYb5WPaA+KU77UUd0m+a+n96INTW0s3gUwsUX5Uh8esTyxkj05p3GhxbUH9dRjf
teitS3YIKqYYSiaNfwb8XmzAcl7dNXVixcZToT+K410FyErn9xhShnq1/io0jyF5bPtPebwt6Qtj
J6lXzKjFALWo7MD4avHuC6Lj2yRIzUY94p9kkFBvKXjuxdCsRCivEUh8+xtDSMFk9Dgo79Tv3LE2
7ipoRQnDJjASrxd+CUVrNZiOriuUuuUdjx4yAi4jtYND5/Eho1JhoisToa1QYy5C67ykYN4I9ae+
/Sq7wsoRR/qgMPXhtRYe2r4we0IsxriTg2SXonKakQcGtYM4AhlT9FzWx54LFkUdI5VLU+5jswtf
VSWwGl06ylUMtpm7pqeWSO5E9UWtaluQmQlNHuzSKRxfpIpYGn8Vxs/Uf4/0DMGsdNJOs0MQGLER
z5DxXaE7OYGOPQSmA/UxS6gtYjY+rgSblWj8Rj95WwG/doB4qZe1ByYCmhKcohJl3vymGZ6F+FD0
P1n0Iet3kGA9jM3LEHJbYHuDxY5GvsTiRQB5luhDK6KRMcdyb+QKOLlAF6V2nlr+qqPkIGVvaacC
p1aZSvRRg9cwFzy/fg4g/D6MOCC6YI/JmxJxG6q7dtKBqaFLTYO8g0/GZEUOapbCRlPAjMaHrvEB
QfvZDfuuysxY3oRVaArKi9RzLC1oq8TqTcyeI9JZWvzGGBwVlDL6IcKYjaBujLaw0+ydN4qdKk4a
x1YkBDYJD5IBuAN90Tpu90m499Mbro52kRGbNOg4kpdMAIoGiiJxsxHL17Qozbauf7D2JNTFaHY6
VCON9pDpIMoNOLkXFfSdhrToza5QPT8qza6DVnBRRUCG810QBnd9AXIfMX/i0k0VPVYtAssIkhro
asY8dajOPdKXVmq095WIIhdHZRLILmmAymIMIkIGUi0czBDg76CJrF5BazAKLSJv2lYCDaGrcBlk
/hHgDcOGIsREwb1GngkZnaAVLaaFVgJKVlV/qiVmMoAAyrjyREZ0uB76gAaEy/0vDp0ReSzMIX+q
S2ZGAne5/yCloNsOnoe23PgouRlFZQ403JYdNif/FfKvuP5SpDtUHcwYkpbAmjojB9hYuceMhlm0
D/3wQPs3aXwb085CZmMO6ieufo50bsx3sd+agw5JcZwC5FxxJFgClIUGJThyoTFL/QvTNdYQGtsh
R70khLx5uE9VFNMUQfKSDBrITTzC5XrjVaHhi5CWex6lWzFSPqLqMRRBQZEpjtFLu0juTWU0bosh
Meygehygyzlq0VaTBMS3/ibO852sjDcQ4HIz8D6btfDagHLUpqqPnzpYYCg9BcVb35AdGTA1VoM7
TW4ZWJs5/s9h81SPmNsAGZgY/BzH8FWkvikR6Q4i57bUCF+GWh4CWtljJbixzwyz5arV9COil2H2
I/qkddeYKhssiWWSqyuVSTLqahSzDGIRWEVc3MjqIcbl38VQuW/YgYW9pYitM6b8IDHmgr7J6mrJ
VPiBFvcV8knUBdXspKeJVbLEBZLqxtBfRe0FApjHqDNAqohZLF/10FePEulTyOiuLD/7kHq0iB0l
Ep1ekJyyO9Dkyeh/FZrhxKBHFYETTQS+YQ3cvFIaq+U3RXQDBr5GLO67frSSXLSAvrGIP1pV/one
nslxaUbaLjf26PC5dQeeHxDSxW8dPwlDCE166BXiqipV7hQcjFRKCBrh1JZRn1OEyMyxVF0J3W0p
Bj9uLdmlUjJvQNAOauJkNHeb6jEHP2CGx4hYnLjQmkEXWpl0R7QvCBKauXEjdvdh/LOsARwr3wMq
7PvhSUvineADWJuE+ltpRDatxGd/MH6EzQuJAsMKBGPXxXeZBFpnmka/+qS3Ioqac6rdxYOMmzUd
XLFLdxD3cQvWbxNJ9FCcTVwwdG4LTlpTFUco3hTdnmnkZ6NI4PrqS5tDLZQWjbxVaCxZQhsNd/LQ
/QCWFKdI2WLSCCLgRXsbVPF21JgHaawfQ5ofElZyK/X7N22sD5yo+zpAAE1D/tAM4gEA3uMYyvd+
1O5YKWISht2hHfWeJnSXatUeCQ+OG4KdXiXHpm9/gjRRhpszFuEdHimuUkQFOKuB/Giq+7HzT7QJ
ToEQWSPLf9SC/MqSzNQbxKpOiiO7SYQjKfpHI0MB0I9Vm/DgWQHRkMPbbJqPCU9NEu1E7t+BqAy8
gKoOEr1R0a0k4ynHkuqfgp/c6n5ggPYpAuXhuImjztUE6dgHCUgaw23c9E4XhE4LkJ/Ooi1tVMxP
5lYrFz8FbbhTWXNC8zO/r4dmKwVFhfVBS3Gk/i0X+OegtKot4/aTKx3IHTbIG1qCYEyNXqOKJqCP
wZbG/UkbtPtqzL4kmjqt0Qt7CUhSM2yKEINlcm93Id9lBOrMpp50IroKOhRjobnZtA2oBhp1N+SN
HfvCrUjzEwXVPsi2GxDQUeEtrOPUUoGJaEyZQvjRZFxBJZ2Q0MuLfHQDP3OqwPiSpOJeBYfbIejY
cxhlIcTP2y3ofawOaIfE8LdYtk0i9Q9RUt9JQXvooxZAC3CAsTbUrNAvXKw+NcOIWnUbnaQo3rUj
vVGjdKeGsZ2oguOX0ZYbgbEFXEuyVdSLVdTDTaFRNkTDKH8GZlIVeNUE9FC6vG1YjQwrHx0B0SXN
39sRrJ9AA9T5ixE/l7IENaXQTKtfg5Aeg3jbh++xophhplgipdbQxqZWbUWJW5UShWYHLF6dwmNj
RL/uAO4+CMqDN8loW6sfjQe/ZnZOBGxfJ4MmNEFxHlvP8KpSkTrqv7ATwORQb1BRQRwEu6j3I5h5
afLop7+iGvJZ7DRNHuj6fVwcOqK6bVC4UpO5Y6PciCKzqmjcdnl7SsP7TE6e/eKFTmpGzXMaPlc6
O2F9TN/YlwUm5pnoBMNnYBjb0W8djsahFp6MTjFjBdIhCt9ISbaRc5uIb8VwLDoCv/8VQqyi9WVX
RLZdMBDXpZqpomYsCPLpf0SCVAh3JdRop4p5wEpIz/HQ/J8mkTOwD0GGeChvowz6POQjjaG6Isdu
KHnX3wwXzyy8GCDyiFYVQSeezB/Kmc59TnP8CC0C1ylS+EJsLC5/5ul/3av6bQm85higAABj/npF
mSNt6hKWqKC+dkZ8n3eZe/1jLp5xkwmgxykKRpKuzKdCeGDkuREhXoZ+a/dMdjNttHMMPjMfWMTs
9bq1xaX7Y23+Qs2oT0kOuleP68lzqGS7tsltzfCRuvf/bX0BH3Yu0j571zURpxC9gBT9KBU3WQnK
i1ph+9rgK5SCF3WMmZ1ZKarNC6GOciXxcvrZASdLmh8EKcP1dVs0QibBViCPJt6078USzppBriAb
7IUVMUfpNlY7hKOViuxFrWT6kjMjsxWjcs/7QEKGwsYNpnfwDFqbqlqzMFurMBgCo+sN4DM7qCIl
7DMY2cP1lVozMf39WVkJlAhp1sg+dMLi9rYQ61eQBDLruo3LQvJspWa1qxEoFRBV8vS3xgFFexfF
i6fAY3aIAbEUiOz8GK4EHXla/XmdQkYJEO19FK8v4J6EZVmVKyNm5lFdAvE8QOD+of2RPySbBA2o
2sm2+uuEtsyPArGKffCw1oj9LRd58ROoIoFvUobE/LxkJ9Eg0oK0x9pCdxmpAyaspQfjBnpvqHRl
Fnur99UTtaNjYzaOsetP/J8InU5OcvErdAWjKMBjIizOnAgQ32h6O+JX2Pl2wIsG1Bf1Rjtm29oE
setq/1m6KIxOu31mcOZSsliVfj0Miac9+J72OX2utAE1i9nZ+R5sFFaMPty/05iBZQBUUFUUgZK+
oOttwC9FG1JQF6VFL/xE1Sa1x30DCgzBa57ZTzCMYzh1xdOWTtC50dnnsm7oFEinQFqGv0fgnxAE
wV45P0u+rICPSYLcMNT05k1Goa+yRBRxSAkE7hSX3SG5QhNmtKK3dfmtpQIfFBeJpFKUm6HG9j0i
hFpjQN9YSz1GasWC4FcyEUzsYhn04m1CIbzUQkogOQV1vgZz+x2X5756bnu2lqpRaZhANFL4KvW6
nbpTrWIXP4J+EVQmgkMP/S9IFu5ke3D5NnH5SnVz6dpAdROMQlPUuGg8RW1UVaohJF6ix7s+GzeU
lo4aqCu301IOcW5mOkBnMbfWykxoxSDzooZXZqpXZsFRJYx7k/SSnZTpir21z5p1KqQ+ieJmUNEB
zfbQGsH5tMZQMVecdClXOfuqedu9ClEOJFkIVaK7+tDtoKTWbOsHvK3t9CNPTYzBQbALbcq1MLvo
r382bX448ChujIFjNf9is6BbPL7sdUz7JfHbFFzO7Myu+6DuOebDogy+OSmCpTaqYfS2xGwus8GH
6YGH9CjETvu2sq6Lhx/5Jm4yZJ4XvbuI+IkIqQIErrtp0A/lBxGFGTM7SBauLw9F4esGF70T+GLQ
QRAV0O1Z7kSSHgrLDUhnIFy1CRlAuSWpwDAQVlbfouqnaN3TdYuLEfTM4mxlSzEDKpeSFPy2WxQ/
zDoLViLoZfdl2jw0XVSqICtEA+P7kWNF34esowhqWrLx1foYKBL6TWoYmWqXCa4kwkUpgccq8oEJ
xmPeoQw8QPKJC8wDTtXlIC/vwM/ZAtQ9FNxWY+lnL/SaOdSNkxhgOfObz7JheEuJyqGoyGYo6UrG
ecmU9/szoA0oAw2MCcxp784iB4NoU9T3foreWfIxHkBSakEq/TB8AtEO0eH0KG2vb83lxM7M4ixW
9SHIbsY8znD1+HfkgdyqXrPVv1K72bRWZxtP0+3aO6ivQvN4JRyvfu5s1+Qg8MWoxueKkOFrbfoL
WbCDqZJ3aQdsmxXu1pCBlyCL75+rzwaw1AHVAIWD3JgeRQuyrlDhcqZBGZy1Z/YAqM3KYVsMzcbf
GzrH8PYjyTkZcOEJSWsK4kdF7tt2bQ8XI8iZkfn5qiAOoHIsI6aRN/lDswFvsjsxkU1SMNLtisdM
+cHFHX5mbZY/JKpfNnKLODmNqQ9OtEfVpd9oTgOCbNnWR1s/rVi8wNNh01QQGOBYgByTzDl5kioq
fBUqq57qtdsS3LmRBZ3G23C3OoK/9G3nlqY78Oz88UwM61Lgf90B5MCe+hfdVk3Rhe7eEypDa1CY
pTv13N7svEehH+eSgTvVSMfK8iXtoWr6fUnLx7hfw+IvReFzW7OTPkDTIUKikHmVOngFRnR1Jq3M
U/0eYp77xrmN2YGuWSYkCsiavC6Ib9IKLQdZSrep2jhlHTYmeJS+DLG+jYKmcdoUYu5JYIti/gPz
IRsQcdugHa/RB2D4T19sSo72Sd5KgGj7SbN2aqZ77spvnU/Yo5ZE877CqYGgBcfZ1NANRW8rGKM9
D4krCOkePaQA8T/9GvXwua76laO0FBzOVmvOXpS0KXpqNbwtbV9H1KorKKoaXeesHJ8lJyOgUYag
NSpnAF19d+qxloJqGLDx01w/O3G0JRH2epNuuTsix8hucggX2XlvreXbi4WBc9NznwObeKr2MB1B
tywEf6FFkhG9NpWcJJI8cFGEJGoroJstBxjMLF5RfnOEQXuRhqY3Mc0v20VcditB+RKohYBy/rNm
bqpC9hFAHPysdNsg4Wo30XZEuJQ3q6Fr6dD9sQQOke9rr8c6HzQfBwLXamtOUOACM9SZYVJolxdu
WJnlcS1hXrM5S/BSyv2E90nmMUBFxNbKtbWR+OsehRfr96+CepZQ6QRfNaiinWXiFp35XSW1TiB0
a8F/7Wtm180Q6AIwir+9F29+ix+1xoxvfKggcMy/o9gNvae1xGTRJiW4aUDIDIK2mX/oSVAQATP9
ntRXEIpLbCFfGQddXME/FuaDUVrRGqRsYUEMXwUyAoOb2D34pcNuJcda+hTgHiVJRkKpSvPXvp6j
tYbZFmwVECUa+VDKNZ7exZzq3MT0E84uTUiYaaGf4UExeB0QTLtqFzjBUUHvfxveK2CZK1awVkuL
d25wiqtnBltwNcsJsGdumdyrE3l0lXlCHR+EuHZXYufSJaFB0VOCdCvoteaxk2tiKBtDjrMENnAg
W6AwnGxVEKmb60D6pevg3NYsWMZqz0I1pGAIKfdhN3p9GtmZstZDmXx3fu2dW5n5dgVNo0Rq8UVx
gXayQZw4fgv0ZzksTOqrliqmJoEq0/V1nH76fzaKatr3HQujRM/HOMu8siOHvNlD5s0CnQWK0pHb
Yfxe1VbVaJdSuT/fCe3C7ybFpoxTH1pzXi2KeyWjjs8bpxohsaEVL0PKfuiCLjwqQtJZQY9A0uFB
3IUEcBh1WPHXxUfW+W+ZxcvEx4hQlQB1yZwWYA+LWuRHD7ZCzeH2YPsu8nUbwo0u+5Ej17Gvr/1i
vfbc+iyCtjWN61ZACKjt7KMFUOZjKpfrW0U0gyfhfaKLM7ufQLgUVmeq9yvWp2+7tvWz6NDHcU1z
DVsPEtn73iab5DhBg1Er8tavvktBN9zs5986Cw2iIRVD3ALyGdfkFBfsXlVTqASq2XORwceqMkP7
lj9WI6YOhWB4jzSFo1/cv4LIdEqKf5UkfaFi9FL0cmSPQE9nxDfFRu1uAWG6YxAP1ImxUwzfE3XB
xd0ApEVlx1H1jrHgR72NgbjB0Kal+G0JtUh6asR05e6AqPDSmkoAJYMfDyndvOSv+wpYp1JgTfMU
PW15AC1jrIkYtRlQ/5cgWFegwiEytunT+rEfC0jFDi9RoAC4WH1UcvClJaOT+cCLAEuJ1Nrp295L
QC+pytAPjFyDlmaQCABKtZu+bn8YfDRlgIpYbhxlJh6VIr8R4/AJ+hyWHDL8MwPilh3mOANnlAsz
ZJkLlVo4VgVwpPyYkO6zJa9B1twAc+B2RXMYoKAgZpEHCllbV4WNEn01OgecEtxLwEHFys+IxDav
X1uRQP6n3rDykQ+AsFWyl9U3rAcMsPk5ZE99056g7GyqxPCGsbfK7ibzW0sjgdnHmiVjZLMOTyqA
Bok+burhOBjKo+6DESkWf7VitgvavRIOO6O6Ucfuf1m70t64cWX7iwRoX75qabW6bbf3JP4iJE5C
7fv+699hz0ws05pmJvcBd3CBySDVpIrFYtWpcwB4hcBkPx4wtwz0WeYMHY7lbPkKGT0LL5SyJJ5u
RIdJKHYzEAIdqBbVAgKANYaRYKQxVBso4EM61PdWDIlv5Ts0fI/xkDvT/Az0t63DO1Ty2kXKoW4f
88bAeP/oYR7iepBMR5lmx5gelTq6giD5A8kViJ+Txe0l/Eu5OabKp0LE/LmhJ0E6AIM3R4KXCZmb
zCNgQppbgzVesYZPsakWwJqSXS9lT6NW/kzj0hniyi+lzo/I5EMAAvi1FPHwaegnYIhEp6LzrRE5
pY1I1TY9ucPfCznTehScGUMvxoIJG2xuKoSuPhWBWSX7ss1vawF45AaEVhoi2djtTExbRG2GgwVU
aGzsG8PAwia3bWswUryKRX+Ql+PS34VTcwqrV80QgWKJAiDgvLJMXbBN2pOsQ/KOuBbgcbn4vLSx
gw0B48iXykB7cYBkbPwjhe9m5HkCGfpSQS4Q/BqeEMp2r/eYzC4fpuxVbvMTlD5OA8T6rA4M6RQk
QX4kYwE1Td2Lp5OkT5i20T7HYmgrYX/bRJkT5/UezEA2WJBsSb7NG8WTKnmH68KJ2vQkzjUwhwvU
7ACAHqHXPC/H2Iwe9aHBM0bxtS7ea1Vv9418FY2fO6sMiP6118geDGCuJQ0HIwdg2RqgvYr4kkwZ
yPdSuzBCQDp/htFNWaXHpEHxGSDNOkxOgqQcNPWTlHWHSoFOaDl8wci7q0yo1/bg07eukgTSt/Ji
x0W260ViS8BOV7rhNihh9vU3VUnRGMiAJfk0Q1SrA5v6HHcu4LT25YC/lXCaQP5jggE9Osg3vL93
FQXVrg7Z2w5v+euq63dxXz9fNnFGlHy4U1bxj7lTSI8+GglLWrQUnfFgOslVbzeu6aseJanq8Loi
vnADhDaKmKlHaexUO70FryeeuPMx7Thr3uwdQLrqV0Bmrh011YuhnXDBq/74XF1Ft6ozL3aKlpbm
xY8EldTH/lT9dx4eetth5Ec2wAv2kYTFKpdetcAM5qsDUkYL64cIctvHnDfYZtsOJASYqaYNig8t
CmFS4wpXK1hJ0BpJwRz6c4rcBdjp3bJPHSXzrGusEiJlyb3syouLig1xeY/OrfQYA04gsTYQJkEF
/t6xNIwhSMmCNKYWjRuwoQSZVWB8d9S56jibLgwCBCjyqZRmjvmaRVH2S6/VCQomoP7fI1ujk3G4
MVzFaU/VU86vhG8uDtxAGOFSLNAvMosbRr0a5EKiDhQeypf4rjgl0L8OqmMNNuvOadBtV7lbSv9W
9hxRRqJ/rDIvDlCbx1UymAnuhKq2TUKQKaQhqGn1Kphyc2eMjepdPrtbb7e1Seb5kXdzB20fLLQv
IiDj7sks4v++FQCnXTZ07kf+++JAusv4SxFXUtPWxo5g+iIAdk2wZ0l7xZTaiJtkKd200FDy03LD
R0PsU921QDCozbSTW8yo9HUXGEL1NR0n0xnUQfAiDPW4rTnp9iIgyWuVH0rZOUIV3rSLuJdHCPW1
yxOUTmpEV0gKNFADVqoGQDIzsKoY5D0LUITjTxUzSVCdFoDIJd+zsfyiCSZwrzjEfc4jLNr8wCa4
cXBg4MtsotgsZqKGULvaydPsT93DkC07UKLq+EVyyNlwni0mKIfNBJnVGGR6mMfwhzQLYlnzrVo6
dr15BIaGE3M3zb3dMyxQb4xHeKoKxrOxkF6MLjzhQNuAZV6pZbQvovkPXrDra415TpIuapUWskp+
qd2IWuyTaG80um0tB7CLIPvOOXWbzd7Y2iB9A6yKHLjfQKUsiDkk4iiHAL1LyIvgxE4atEH10h/n
+8sHZuuNvjbIPBMXOZHVwsDFbbSTHxXCt6yPbooutqUyAr6/97ooGjg+s1WMWNtkfAZ84mBgqxAN
MD3hkPQ4zi+iPEMq/lZM77rwNpU54WezWLW2yMT2SpogvCFTtzkTOiM5AFeHAaVRRFnfci3OW23z
KnnzUoOGw9VXLPtkbuYQhwJzTRjW6u9GLed8t488usgC1kuiJ2VlQ4RqIS4V8KWH6QPI/8DaC4j3
cjt5NUQ/uNUE6ncfwupqRcydoee5CUQ3/LLbxV8BkYe8iPECjVo3R7ORV4jdbCCs18ZcF4XcDJqC
qS6AMs7qFRAB8zsQdKq79JHScI/7GiNaHK/kOQnbJc40ozHJpOi7SbUeq3AMBin9HhnaQezIpzzR
Y8+QxJ/hlNwqpLwFzQamjADsl8K7y0dyMyt422u2ezxL5VCY2oKUpwjxFMXTywZA+UYvQk604Rli
go0SFvLYj6C4VRVwki7mqzJ3V2OW+pfXw91YJsYQzDdjwnUwduLdsoM2zVFwlHsVNIiSpx7jHS9l
/DiX/v5omEx8IcsiZUkK0uVhR/apZlP+Uwti9fsyQEcX28rZR65BJrxAbGIC6AanQ3sw78i+9bu9
2vwFjYS9puB46mY2tXIQJrwMpQCtnxal90ZSdxaKh4ug7PFaNsbZu/zpeB7CBJkq7FRofiOQqVJ2
D+GG3VAJnzMA5O3Ldji3kMmEl8yMC5qR67u8V7+lkukneOYKS5naVjIjjxrtJUwfL9vk3EIsDXCD
0izJaE469McmmxvbNMcvg1E/Lste7bKdopeHeRgIZ0s5dwNLBiw2uN8jE75SCP2dRDW2E93iPN22
bUBLA0kgaoXsVLq0jIAs6dQfW802h9pRuUygWxcC8ktadQWGFa2S99eP2hZlok0wEaaY0bJDv9oB
wnAMezs8LR6093hBhLoaewOtDTLBqhnVUrHUiAKeQSkT0AcazvXOuHnNgwTU8SB5c+ITDzq0ddTW
VpnQVZXLooWtjkZa9TXsrqQ+xsD5bZlInAPAWx0TsjDBmAHojdu8SQRvwfjW1M4BDN9BrSyI8LK+
7Pub3YH1upiI1WYRYr+Ez6dAAdsvvSQAiRMM2ymAIp7wo0WHAmjEU/mJcOPzlndaOjjxofVi0dmh
966zxBJGmwiE39XOuovC7IbWAznr49lgQmRhClOUCROoUSpnggh35MQTpAZQjr2j7/lo3vOZdTYL
VOuFMdGynIROm1C787tXDMIfosjVPeuB1qcoBQYJpEOzHyAYmV8Tv/Oie+G587SfVFg49ORrI6hc
zi5she/1D2LC6iyC5liKLHzlk+5NuHqrhzCxrZt2Fz1TIIKR2NEd78jwtp5J3lAA7UML8k07PI7R
gjNv9NDgTBtxTLDVRi1uwQYGvuVd30TXhaJ/TmOVKy26efTf3NRgItwct/Fc1HLuk9FVR/Ca02ET
HSQADrpC9zmmXW0CFE3mGN85n20ztq4sM6EuEYhkFj0sU/p2yT0rgHjqSfDBJ+RbnOSF4yMsidAk
z0KU1ch6a6s8TgIEuBRrwTCmyTuSmyFutSr6UVcPlhG1aCMez7qBC06k9Jh9picThD47wVNlh1In
FpXDl0LirZCJN1nb5akcYoUzBEtNQFrTxMlqzpOP5y1swKnEVBh7BLVZsr7JKQhB5KYLkpwcIk0L
LjsIb0FMnEnVKSugM22A5CGd7EgfH4t00Tyoi3Ba2JuGUEHCxBXkJ8AR+/6TdfqyEDUCCXJd3Rbz
a2/c9yVH0Wkzd8Y81y8bjLNHIIJp9FijxEHmob8eULPPr0y7sRtMFcicxGjzKbK2xtznRms2dQhq
ULByLeiaSOShiNrPYCtw+li50nTlGhtx7HMwNIjED8HqpY3aPst4HPSbz/f1D2FPg2mJmPGHhuFf
KprLUbqh3InSNV+fYTNarnaY8f9KnCWA7LDDAME3UuxKICC47JCbzm+CwQrqISoGtBiHlFNSVVaB
eyaPHgYF4iiQHbNuUW7lpC2b/riyw9xnalHmcqsgMBp96RbAraRafp3wyB+3k6OVGeYGWyYSlYaG
Vw+F/7R35kH2MjeLbPqKVG28yUHlaaen2LT7Tzzo+NarBJS8Bp6wdNCV5a3DREOdJBmWWKISP/Vg
VVEzt5YKtJvB1lc9qGAhi4WZs7GbFRfLkjBibRgQ0mDT+Rn0PIkuoBQw7ZpAxzAaaKcxyhke4mDe
NTYItQ8CSH44QXPzSlhZZc5+YQEmYi5ANOS9cWMSMC6l9ZUBLK5t5sWLmvIqAzx7zOlHk0kApwQI
86J+xsw6sXEt2L34KVPvcxDkXD4Um866WhxzwknbDHI24NoZ5J8y+RkVsdvIw+5/M8Kc7S5TR+AS
CMSYQNxvj7P8g9Zwi57HocvbOeZ6y5FwdQSM8T4qRO3wKEeBBlqINrGrkaeWsx2jwesP8jAgMT/g
MOtcmUnUIJqIh+J2fopcINYAxi+vBJ8KHy3JH32oX/ZYVObShAoBn4i+04rxdYnFxzCc7zQ9ebr8
qTaCJJDAkiWBXsCASijzqaw8bXGwYcbsnkTAMts0c7TpNCi89s/WBuJtB2YGSwZ60WT7P1MiyIkm
QxdjdFCxuS01l+5hMWNCBJHLnfdL/d8T8ncWGV/XM00tpaQzdnn+EEEWb+wm9/LubV2Y70ww2zfj
rx9KkFj6jQy2KPVKihRXT8AM0h4Us9o1C8ArmGyNuxaM7TrPOo1ETPXhnXXG/428kFpgWSgr/186
LpDE8ums9eDHXO7STU9ZfT/mOgXoR0pAOqtDT7m8ikdxn5ZgKiF7iCByAvCGq2AUAaIm6BSqYDBk
nVIRS10r2wyUf5BuQlJug4nMdDscN7CZ1fZo80LwtkUNLLMSRM1A58nE4CKPGgXgT6ipuKmtHjQI
iHd2uPuHNpTXufi4l1ighmeHQVnuLZYzopSrqZDiGf1JoXeHLA0K8MuZEkFhUebNwXx0kve26J+v
XjipFI2x0bcxnts9Zkl7f4B8g37o/TAAZGvYNxipA5fLZzqiNe4lXD17HvklPWjv/ZSOliDKKGj+
gJWSSV16C3g+EJtau7C9WhKQz7U/OOdwy4KkUK02lP5wYzLnUARFkSjooPWvXmdn9sA78KR6pS88
mxby19KNvNngBOiNN4IKwg9UikAwKoF0n3mHGGOnzdEM7u+2i92iAQ1c+klNf+RdZxMD82fkuTUL
B9qAgyYC0MBLOzdiD7UP0RTwPWA+gN3VQRJHDQ5mAuteBCEm1p3SL455UOdoH3IrnVtuBASVpEKi
FSrcbH2sFZAJQVA4PNPqpmcW9zf9D17/fnttUEI2IdkI0W/2soh6FfTTSoq9+wNe9e0vubJGvWt1
RBRhsbq8BIZLnkBKJ/SDb5bZZ6E1JKcNpb0sZ7eTYtw3oAh0RRylYAA1HmgReQ2Hj2k2vigQRYBR
gVQIkgrvf0dH0DIpGqp1oIr2FGeeAjyIeiSC6iPBNgjEUAoeXzPPJhMeWikc01ztQI4uXY3kU9fs
yWLYoABrratWLwI9/cI5qzSWstFgvUom1ob6IjUFwSOzgHCbHfapN6vG/dj2V2WiO5YFUIGIBgRo
NwuglhNX0aof4JRW3WyYOeWfzcVj0h4cS5Dp+dCSCKOYTKE0hzsF8hi410Dk1wT9kl3lAOXKkUob
rnZV8STZt90bT1KwHhsSyhhMuNKiUYqXDr1HvKmeZaLcR0ZFbGItjgAsZlnK4Fxv9efS1D4Ji+m2
QvTI+Qj0UfrhI6x+AZM6hGmSttFQxf7UakGb6mjGQIeinBCq0NQabOSMzbUqk96PFvEUN8ZnOSTP
Wld5clbcjDkenn06ewSgyjYf/LLnFWw3cIw4DKtfyOQbcrI0Y9IttF86QUgwqmwkUAA337dfDF/y
pinorg/E5SLuNgPdyi7znJcU0eiWBdLXtKVD9WEEYnd2A1oXFDqvdV7tZ9sF31yB/vkq9mRFNZsl
nt67SbL7n6DkvMHgC2hGnYDOgtNqblc7LThMAWr4DX3VrYtTFg1LBde3itEs5jDmlWqA9AmJTz8H
FGK4uGhNSzbFbZTLLXQsjnwdi033Xxtl4q0ht9Ax0rDmcARZHhQl2urnRFro2HpicQyH0elb1Y6R
KVQF9+zRs8V6vgypRmgA6TIUx5kNN5tuqiMAS+FXmYwWjGBLxwgcN5k992AZyPaNMx55F5q2dd5W
VtkJ36WQli6aMFAFZEN7qOSmdopeAKA7yUHvAIqPMArp8TumVvdYmwq4ljEzkYnJiziGr9JUBktu
YcBQjb+K/de8QY9kiuxCye6SLr+1kkq1R/xHUQtYeVQWoyMoE1jVpxKTI8agg+V4DioTRXsyHcYx
O5VGUdmSOas26oH+rEVeR+pXuWktt+u01F4GI8JnmSO7Ea3P49y/auJ0V8bLs5aAfE4NbwxRdWez
NjG7Uh21FgKykrwUbjxmYATU1dOIeo4DojeQLIMDG1OavPzrwz2CRySKUcA6qyYAdewLORmsotFi
aJLJ19NO2Q0nMGy2joF5/MLTWwdMxA4naH5wHcYicz8vaWZZg9qhS07MU5ZD8JAMk01mgL7DtvGV
ZP4akvw7HjXXnRJeW0u0OGo0PMxScz9H+pd8MDjZPe8XMbd3k5YK2upQzGrMzgbF+2IRh7Q+Z90f
QuJ53QgQECcWZdyT72OUNcpNkhuQaFlLPkuO8nuSzx8eR4w1Jjog0Y5HsyFowaAUYeuH8Hm+KwJr
J5tQgWsIAPUmpguuM67e88e4xFhmruUQk8SNOYxU2pqq3KHcfkNfgFSpiPcC/BB3GVPM/ZuK+gTB
Eyxy7BpAgG8U7Qvno1FnfBfnGAvM/dnlYThaoUw/2n9dzEeuBcYWc2eSTk4xK4PVzL7u0y5a9Sof
BBvp3TcqFaiCut0Gx/joooECNmQ+EnA7Frx5KBPUdXGkkssCGiOyo4K2TJ/s1qfTF4XkL15/ijxu
PZ5jUmcw3b0JzgZhwRMlAl2MDErys0aOeKJyEqL8O4vcPoYQXtdUBfxs7IMTgRf4w+RssQj+6xPs
w4V1/qRvxpjIQgpF6cMRb6IqJddxBcFqCQRiY2WeTL3+RGpyI6XW18s+ux3N3mwycSZLMDy2gC94
BzVsoTqBWLVNdpdNfHzrMetiooseCXh7hBESnkMRjDcUhadf0ZqZDvAF75R/rCsx1piIIllFrJcZ
PtkIXC8uqWSEX4YoZSXp/vf8kreHTGBZWqkr+yaxQAssfSpa3SuJVuI6Vzld2I+gcGZpTHwpi76u
cyFE+eFO98UFg8SxB/UM25idwhbdHpruvCzqXwL0m4MwcWZMDZkUmUml5IqAFun+CtC/o+zDdRQm
pJij3mV1i/LO2lHo3QO1eu51wHMUhYkmoOXAACt1lOVkjEfzsAR0LLqt3ckx7XNFh0uIwgknCpPN
xBM6C1kIT6HVY3oSSuef++43FsizxsSTyQxBp53D2no7/7/OHVs/UqH5o6RpboFbiwbneP47OP8t
YMa/gbbv81+eeR4GXz3jwnwpwDWE5Znta9ffiMtPTtzavm7eDDCRxMqF2opSOIh0Eh3ZMYbziuYT
JrNsXDd85dKPD3B6wHHXaAbIAFFZZQ54VItzVJUYT9Cvy+f+QOExhQuxDBEM9Q70Elzz2xz8xiHf
XOnKLnPI61Fc5FxFo8HMvA68Xphf/AFqR8MjgK/swGGv88mBNr1zZZM57KWUxdkimZE/fabMLrUD
FQEkmtOzbFd/MEnwfmc/pA6InP3QyOaujCBhsGhPRgX9G2Jgan3oFKcoMK47Vcqd0fagltHMwTO7
onCWSe+dpTdfFOjqFJg157gYvRo+ZIxvm6AzAWEuxckwRvwsXFadSznpiOinHmUJAhKKBiLi1IbP
x0Kd4cWXLDPBocjrUm9Ii3IvaZ7MpASfZxx9k3vQ3YSTAXGISEFJRNGrh9EaCldNSHtVCaUHWnlQ
RiQEMicZKnaxqn8ulXonWiXofxRMe6m3SSubTl1He3BJPqjF+CC3xqkt2uwmESHSUUg306L4xTS+
iCR+GmagKoTqWZkbZ8IofGxVED5qrkNFPVSkVaB0kovukmtS0MSN4KhS9ckkwquei6ACLTCQZ1nF
k5WGghOOYuyOCnosedJWqC72Xo6JGxuR/jYSi9dMGoLMIEE+hbdh3n4po+aQL+KXvte/aWN4p6u1
bGszBsFVWb0uF8hvGJAyNeX7th/voyk9hWJym4vj9VhrUBgqHnOju63bJJiJAM7JCLpOQ1sE8GtU
Fhbk3U0U75eiAoY9iqEVMRSaXejop9Xgwixr8xq8mIZNip6bKm/lJGBmwtCujPk/tErevx/zlgjQ
vRDwhPNHTxRPypW0D4PO7nfm66IcwB1xoMMzl935nA6zTgX1OowIyzKaFmzHQqqsXsm1KD537Gvf
DGIbDwMnfYlOxr38hfa98srufPM+7mzrNrnj9Uy2Uuj1D2BSsTQae2sQ4tjvJ9kZpASSRNF+Sg8T
ZmdQbLb7iCfUTUPypSUzIVu2qjLFaBwwQvpwyHAMbInkdz1RbtMxfCxCSHhf3uTNLGm9RiZYG7Es
LwmBbqeZ32aBthurs7DwPD4sXvgbtcOtGLW2xwTqVF8UPa7wUTv5donBv0Gb0H2OIimnCb1lCFAF
zNHjfyDsYN4iFtB3ZJYEwF3bsPcUafhmzG0gQHLIzdvm8fI2bvoqZiIMXQNjqwyOrPcnpCNq0oYm
PtwyCtczQW1DrZLrCfJepDNvpE73rW45zOg/WYN+k1GRoMkMtML0rRRMnmV+GrQpkI0YNIYoaerR
V0Up/VRpA84P3bwoVz+UOcqtnHfaWMbFmYQqPZY3kElxuiPlZ9VuigdwtBBb8wGzPgqP4h40GMnL
cnv5N2xFk/VeMV9msSJBaSrkB7UQQkvPuiJl+5ioGQcDuu0Ab5+EeShqZqWC2QPzTH00Ok2muHFY
uiMivBQm3uUVbWf/FuRsJNk4cze8//yzMY2RXiPVmg/02h0oqg8xwg9fqWqA4Mr3lw1uF2zeDLLP
jYo26wEciUBkDWSdk7/k++4R5UM3PcDFPBKgxXI9Pk4v6QOf9X0zV14ZZ5zdLI0BWmmYBMdogq1I
mZO1vC7Oto/82lCFddOx1P/igdMbMM2AWIQAhaNrjXN5Hzc/3NvN9pErQY5yUtci9IoByqyRR4DA
MQNZvlnaDeQe7n6jCL2VHq9NMhGXDKiORjrepX/VnSS8bjy0pU/0aYOHAF9k4cwx8fFW+ef61i0m
5ub4XtOSoSM2O1kg7NOb+atkJ66u2MgpjvgHTcEKp36+ig6W2x+sq/qbENTfZJx+zn2zfcH981M+
ECmoC2gyAJXGdWMuV2Pe3vUVlFRTMGIIQgKNvZxX5aC++O9rR2v+/cmU2rQrixnkUOpdEyggDINi
mCP4xW90HrfThbe1MT5rxnNYx0IR+3WKKEoe2r4E09VoZ5rpgMUIuATR5rjvVox78yVDZEJpCRVg
6Oxl6HXu1IPiln71qdhj1B2dx/Sx8GJMWol3PGZj6i6XtpQJrGJlSlB1RANO0CSIo+lhC0mz7hra
jT5mTBI7XCDPWSLIhmHF85/NCtJ6xTRwrN7pRSpVMSrv/28VpLUtuvsrWybQHLU6AlohX6sHC8z9
R7VzDacMSrfX8HLm9ad4DsRkf2UmiZZlaaDGGTApB2xqsetTUILp36dWtPXlleM9W3F8vT4mEgG3
N0GiELmY7OsH6SoBoJM+mtGq9Oiz+Td687zTyEQiTIPrYUkBMhGkEgMRs3OCIw1uGZiYteQVbznL
Y/uLgmAkigF8zC4Z8r0ovCRV6l7ewa1barWBZ2ddOcikWJm+NJA2jgbhAepqMnTo0h9hLhLePbW9
cb/eQuxsWgJRAgFiiH/i9tuLejPFRMwsFFQtlwEUA2DMnyAvDUVR6OrWSvVH/of5DlWTDPrCYywJ
cyXXS6VbO9ztUGjuAkjoAa7hgN3eQJQ2xVuqAVJ+uvzRNt1iZZUJ04MpVFIk1OHOQoaLQ4bh4ssG
No/xygATlK0wy3QT0LhdnO/D4SW39iQGQ7oJyoDcepr0/y75g3IUfeng7QEQ5gc0EkRNkrARMX40
59E9JDmOwmBegc3LWwzrUKvKHsMZAciRwGkDph4lVveC0H29vOjNXV39BiZWysTEvN8UhZCMJHdm
WxzF7Omyhe3QvzLBhMc87iYNmpH/DDfFh/n2r+7ub/R9qBN8uONWtpjQWCvNkjUarhkoGi076JXu
IwHyGYqv7oA04+dom3nRyh4TGNMJ7NdROKGWr7UP0Kl90KP21DSCn4UgYlgmztHbzBvezLGhMe6a
CGxlcNHGzG1pzPZC0UMYfN/lvXf5q21Gk5Ul9ox3+jyE2gA9ISBOoNRdQDe9y75dNvJx0Oh8AnQd
823InKFE9f6mLgFBTYmJQXcZxaL8ZvxKwcOpQ4LsGUJi97LdXLd/lFni1Cq6ZtGpCMYdu1xFVt20
BeZpDXtxW1vaq8G800GUw6Ou2TxcK1OMNxbxolakKzGPM1gvqjy+EiPmXGWb7UDMalko8QE89WF+
Ho1bkkI/wgCUEvPBxi6GlBeEtROvBbG/UjsED1loyagcu5ueuDLLxI1KUhPZJCZwVVUneYqZ3lq1
eFuJXWpjovD5T/xkZY35Zj1eekbeWBGqH6FfGw6xXErDPaEdUqpOYWGNePSA+4QnMbhdZ1tZZj7h
XFYWqCYHAH1QmG/vAW7wVDy5IqDVxD3PXzZbP+uPyYSTOO3CGmMJAHuDNBWPrPJQip6pQZoifYFc
bTNCg5RcSenneL5WzIdcexbm6wniK5f3W+Z8XTZtWRIhkVpxwA1vdspeHKWXWEkS3PONC5Wqm05v
B78QRVARtaFoZ6EUH4xExGR8paBsEo6UQ7y5ymuoxUNBXS7S42xB3bxfAnDmubKR3OtkuF1yKMUA
bnpdx9lV2g0cF91877x9OnZkPy4sU09KpCltnXwTp+za6ptAEyOvzoa9ENWPUN36pgkh50bluYxB
76hVdjlCj7qudARpOh8wBQt0ceJghFABrSjx3h6bF9BqkUwEjaD4AUJaVCWMaadpnT2IX4Ue7M0m
iIcszlwXzxYNd6uFCXFYm/KIU9hYiy9VY++OTfiziRPTqUTpCym5oJHNW2i1OvrnK4tpVWmdLmC8
hGKCKWO5AYkQtOYlRwR3OB46eOwIu8vOzzuELF9bPKO+Aa1PpGUosXxOb0BGcDNfD8fJggxQ70JJ
o7oX7cjjqiptJi+r1TJRrtEmYRDahrbqTT9ejXpgrIzLu8I7HUxgk2ZNHJcEgW0+hL62H/b9zjh0
Pg/twIskTEQLRwFUyq0Mti8zgp5191z2CCggbnSGLOFcE/Qnf0j+3vaPpWxTpwX3axljfCwy9rqG
HqqiytDvXny9EMHYjRJ5m8r7y+7C2UeWn03qomrSRlyEk4wh8Lr3zTRUHE2QAbqTQaaqRMO3nHQv
QtvJzmXTnNNxpohfnY4WvKVtWaI+KFalU8WD01YgeAL06LKZ7W01TSSWEtXgYlLBBnM5SdQQc0dA
UeB0S/koVZVTDpkvq1Ak16A4KbQqp9lAY8nHb/lmlAmiUBOfU4XWi6RYtZP8x6Lwjjn92ZcsMJGz
wWyX0RU17rhdERT5LveSnQlE2u+NcfHWw8TOURgtcdQBms7qv/H+gmmDUngXO0kJvP9y/Sd4f5pe
W2+byIRPNNeWEAIIfyGNFMC2/nl58Wtg/3LrvdmigWDljKM4TgTcYFhgEO/l+CetSo23FK5SlncY
Npb+1+/HREshTpVERBK6E4F9haaD7iz7X2N4vDC2/YhdbSUTLrsSU6PNhO/3Bwg4nmeyMbPplzhc
cA9Qz8TKcuCvf62MV5nlOCb7pJwwE1cQSm3StJ8LCS35/z7B/94L2Wob6UdR1gpYoJf4AFZXtE0w
/nCHUU27F5z+Gy8n4n2ss6+ufLEqFrWeIXl1vkj/wZoa/u8ACDc7yKszdu5UrWwZUPntOglhBOAd
ipoviR167YHKuJYQQcLxfhZ8WqCN553lh0d+vZSerAuB7PxCXP0CPK6BYIL+r1/FT1mauZZxyPLI
LuXIvXwRbHfd3g7B+Tm/sjQtSzkXIWCg79B9yvXfLTA+idr25forqJxTtZVBSZDUHgRYuHqgYw10
d9nbs2GhtCP1XyEldNIW/UqNxFOmQCqOs1jOKZSY+IJhkmIOS2gOiwc1sy1I9QwoblY3Y6DueeFl
+yZ/WycTXSazlLOyRn19KDHgN6uTO2HaJemkp8uL4tlhIkupzOCZ0QAuz03hCbQaEI8ofYssnJyI
dxmc2+Cr79bGetKONQ6FtZcP482yB1Dk8Bfo9Dcgrtvvkl+7dz6iK2u1oCkkbHDcW29pgDpV0Zml
XP315OYe6IEcCZqDh3T6DSpkmWYJFw6fzOQpIN9agD7FY08AZPgqv0EBxsvBBqEHhexhgnRn+Io3
25lv7uW9+Ck5Nk7M5fDn7jeTy5TpVBv9gEEhStyAmQineKA04dFNsi985ctlJ+KFAZnJZfQZPMEj
QUCPrigkFiBfkLY55Oq3O+Ectz03ylcfOFTzatanOvcxCOakzfe2G+xW+l/D27kqsjKTd5koZuIZ
5T64GE986/A3djSDi44L0OOE7rOk9cqiVWVFBmr10lev6YXR+kRzIdGjf288eZe7OCtBB5wgqiSc
p8N25fUtlMtMxJGrrgqTCN9Qf2q9qsPArWSXoGB/Sh0MLYINcgEZGn+SjxNUz6SZqwULQhQKZovA
IIPK+yBeExyW324k8hyVRdsUMQHzs4UQbr6Yjd3fJQ+Ux0o/9YOd7BMP2EPOtnKSKRbaPxaZOOdz
jMQDhORzSXxolfyP9xILsRGgsWB1Cbz0vIXW8e9erLjL9nyE8L8UQ37FVhbQPzdJojYE0ybtsld2
EAX/nAGthAEzZW9Cf1NuP4suZh/5Z4Nz9bPAflJOZV3GIujIIfgsHZv9DBIa8cg9gjRAXwjgCo09
K4+ECqFiVR2OYIJ3S7Yzv8hflBt03Bx9Fx2ykvNq4TkIDQgra6iIRnEddyjxDE8Ud065fC5HZ05I
Ydn34tKsGtKQEhI5n8vqLk/EIFaNfZvweMdphLi0cUwEQaM079oZaDIMj8VOG6efMC2t7SGN1dqF
Zo5u1YBTbUr+M0Xp++eEwuQwhjkSmVSokSehL0eG3ZqHLCS8U7bhFih1YE5dVC1ZBknX+w/VjKD8
08VzLW7ZEdTiDC+/+quIS1zufBXHGltv78u2WGoQeO/0zANF0N20b8qD4Vh+ScXUfyMO8wzSOL3y
w0QaTSVZYHBjBomLjzm/IRlXAaeErCGMSAoUlZj0ZB5QlCtHnDHxgIkZJzmpwDkqnnDLg45sXWvv
LDGpSScA0dlJ+GxQ2RQOYOlFYvJatmDfRyFCAjm588CNIBt32jubTAQJpa4YMGnwJ1WWjUQIpug0
OKiaobDBeKU4yJpa9Q0SoXB2CwKW87TbTwr3yc6xwxYF9KiIqlFsIRcKtSvgKt35pvX1L6mTjG7v
Shle7uVJCIzvl2PXRiK/Xh5bKVCheKvVNZanDNqNqQy+JpXXhjX5CTQa+4RHj/UvfvlrO9k6gaTF
yWjlUPKxsox4gPBXbhEVXq/J3+UUtF2G5LcFyqpp6I950rmXV7sRQN+tljkVedu2UWiYwB3O/XfM
DEx2B6EBuTdFRzPLVwPCP5DhNe8uW91Kit6ZZY4IGM/UIs7OR5/Op2fuZM+3b5RS3CNJl/Hx8L9t
MnM8ummE4mgHqgTQaMzO+Px/rF3XctTKFv0iVSm1wqvCaGYcAIPB8KKCY45yTi19/V09Bka0daaN
uVW8UeU93dqpd1iLbXmFnulLNdo4bFBIZJAbEfC3A3IxNtZDBdTd2GbGxPrHJAMddUOOk1Qerb5+
L7hMdlmXDscVCUYDONlxwnp9T8u4cG7wOLnTDNjawsISAHyFwUIkkwu8epVgEhkcMCffjQ7rnm2Q
TqeZmgIw/WLMhK3n5W83yrmdsS5VOzHRWIlH+aM1toe5NTy7Vd/npH1b9ck3Oxt81c52WdcDsKev
PjeFLnRK2372lyLxRYVo6GtNzbHq+eclWIH/4ysKpa5NQ5eGQGlqu68IXG8jedpjSUwwiyLwAHzx
AEF4KPvSiIMhB7mctGAi0cSOmQ0IUm/URsMzomxwEQlK/7LeCkzkVNVYhX8tgRfIejZnMNJdZo4e
iFJBU5ujkSNEehfYP18taIg6z12FiWJWm0j2TWAAMF/3wvezh72OfWi7l88m0la+WhAVcqKRFpgU
6TVATCiwq7DF6sk7qfSrXeQJqQEE9siXDWY1B3RVuKDQ8gbcJ/YDoyLJguS6ngAjBZ74fe5mnwRn
FNkC53emEeuQRQUfwLa6ZxTYnlz49ObvrZ8vFejhQFPLxn3+zBWfkBsYPou4jyQyCc7VAHu36hIb
lpep9dEqP7URQvHbNpocs8pvzEoESyX4eHyJINZt0gyoSeyI8aZMP7Wl8L0uksA+5crW+j6zUluP
wh1LfjtHHrwIeA16gh4Iw2Wx9vFRKQVLdKIgzxcJOqpj5XVKWIxgQZ5FiP9nkOfLBJjhqycrgT6+
tjMgPCG79tW1IquI6qI47bbWB+wHXyU33U53GERdG4Qu/XzZ4kRfkctixjpu07ItQuCjvFui+wyU
3JcFbDWt1kFW49KWFrRK2ApmuB4BA8Jd9j85AF5g0gKfzBcJejsiRlFDVpJ/ZxvnSANBuxHn30Fs
6rZHcR3p5HQvJEoal7SYbZ7nQ4soEIF/GiVqzaN7gmAw7pdbDb2V+c1yBMywmzxk3rBX3oRuAV8d
+tX+L6+ZczCKFqtjy1CuGFxROzhNkARG442+4sv7pgkuixOozYmgdqWlc9+247SUKXbIgfEphbdG
ZYqQREUBj4frLxpFQknkFAysYNGvC7BdW6dq/Kxfi8m3BMmRzmoLqzNFc73EVmYgV9G+S4CHnMvP
NBOh/IqEMA1eCanNZRjaEhdnVB/NaZe1qL9TEda78OY4J5JoVWLp4N5FuWD2bbRuJhqwRbPQAd1y
0I8i5WNoMs+sAEUl29A0goFdLmxTW+7nomqknSJ5bXWv17OT9R/r8UOCMdYsBIN9Mnq5MQt8C/uz
l8RyxgfKWknCNht6/DFxzfiLlvha8VjJjWsugu3d53QZgHZkdbOfR+TsK5VQDmkXhDuGWYde3P0T
JFmvMHRLj/jNvGNh79VwZGvh/ASYVWqtQhRYAkAUWZ06/yc7MpaOtATU9ms7b79J5KJ7M7WSMne4
WgqqDBOOTJFbl3VvrKsEqWZS9IJveeo7X/iYz6a+Jou0YQLf/WPgIPy4tH7nY50Y2GsuCAzdtkeB
ZveSUYPtIHX+uhZnlrbd9/WkKsBrn5vPpW4ewqoBvENU9M4UEWzigiaYyh+AtuxG+QRYEev9ZYe6
bbKrX8CZrNq2rTxGyGxYvT62jozGzbxXYLK67JUBdhj/UiAX+ZtkxKIOq5e8CkBpszC7Oh6XBURG
jVkAm5YAxFF2uh8dl2DeUez1seFh0cbT5jNwJYxzR9aSNn2CkY4gbIBeMupgYx8hKyROaIpkCT8c
54QodiHtpceA2GvucTN8rE7GeaGRApgwLkcMOoTK1dyqx2aUKicNRVzSW+M/a/vnCTy1iRJ7nLE/
leXOZLnUA6qutsfuuwx4W8nvkU/RwpMrp/rAcITlu/H7C8r5m8/B83FtzgtZstx31IBRMChhFZBw
0bHesxJ7shPRjYlcgM2Ff7jXqq+jyn7V3J0gcvFoIOZsWU0zor5m63fpPDnp3Ht2+D7DlEwLtKLL
ps408IJntTnXMlbW3Kc2qt5xMTpF9ijFlScNX0PQi0xYdShb57I84VVyrkXOCWAMJmAixtdW8HvK
L6waMs986XCcY9GlRUr7lrWYbmagTf9AZvuD2S2RwfOLViDaKFqJPa1Zve5PYTOFd8m5F0XqJdLU
r1TLzbR+ZW+ce2lLq2+Ihg+XpaETWhhmb3aXdYP9heefC2miiuVQ+Rk/EPaGGRkWtnmjdteUxyJ9
S6zckcmnrniTkcgphANvJ/SzSyI5DakM7OlJBjgfpZECO6kBppZp7ur4UUYy6xC5SJ0ymW9pmHxK
Muk2k5s3clLtY6TmxC7eyZL1PrHmvW3QN6D8vI7N/KrV251Z14tDbTN1mzDdd136oV7sb3pGNWes
60/RPH220gLz5PQfXS0e47EbPF2BsyzDxyVMnHgyHwtZAzy+te/72bOH3gvnFAWifj+Xht8vrZPo
rduH+ei0+XIoSbVL4u5KJeQYtkimKTXdYQHrajHu+qounUJpbmk9uoR8tVJ0W2IhRva2Qz5/Pi6y
ploa9lqDJO3PQYD/w87OsjjNxxxPRWcGYfmzPvdHeJLbT5izNE71dbvWEjmGVbMw3r9FgnLLMGvE
u7zbIfyXIB65XRqKZol6wABoMsYIzBsFPj80gstmtl1GAvbHDzsjXORMMLtAw3RVuMIMiOST00gr
eIHFlZDtnOsskAufSj7RuY9xrK66NcBvUmsOyjHOkAsoNkTXx2XqeZdFTcJAi2Xs7Q2lU9aZo5qt
J7g/0XG4mJkktJ7rPD8jUAM8HJtoO2VvTO+yYNrF+2J8wdCz6Hhc6NS61jCrAfDIoGhzNahG7VS2
6C27nYyfvxXnEbtaLtRZxh2OgBC2vneudZC+o7l3KHbDIsai3U52zuI4p5HHRlQ0LXJ/I5mwz6f6
xhzeAWPM76i2Hwy5cxpDvo6N8C3aU54uN14Mlt6EgnkyRX4yFPtxfJyTULCKI7QRzsG0eVirPcqF
7MXJwJTz0j1t35pg6V18sPTKe1HXWHQVnJchtB5UTQMjOXhi0LiRnVRq9lH3Oe4wPYtMXqDF28nR
r5vngUEpSEznEL14pCqsOLma/HwhttN2qnkWyLkdzS6HzBygWYD9dErMWw6f0/zzSAYESc0Ba7bg
hAJzMTivU4StTVMVB0zKt1lxq4DVaLwTXCL7GxfyB4PzOPVoJbGOea8TJhfe57setVWXEaz30JAy
2l+Wt52D2SDaUi2ABZ60dlUhHMwCWJwMJoYgAchH0PmI9H47iJ8lcL6tsax4aZsmxfYpplXRu6Gf
wKu8K/0ySAV8Ev+Rvp5lcf6M5kZMcgKFYGFVu/4rBuBThe4sivNqWtnIagkwhl0yRZJDDbIbukg0
hvgfTuMshXNmdTwBOEaDNsjvZFf2a+NN5BvEJT6G2nZR+lnciN1Omc8SOTeV2E0xtxkyE3jGfxPb
7+bSVayHZQFcYlQ6GR1udCpyVCIt5ByVhRVFrMbr4a4Gpt5YNK6CUthlRRddJT/4YFp5ZZQGdOO1
3mlr6hdVjV9Xyc8/YBW0yqNJY5zzjJpIcdrYseTOJelnujddeQfe0MRy2/JbJB5NF1zps6mIHPD2
JUW4IQ4rZgBWM0QHf8ACNsAulRuw4HjW8FFwx9vO63xiznlN2pwDXQN3/HNp3/BA2PPCpX3hF+U8
y7hYkdyngEl/9RfdjnDn83H+ZZllUvbsecwGlQoAh2FnI8QA95IeAOIEzoC/NAx+KqIAtV+OuQ8b
tKWlmzTEyWpBABDeIudiMD1XSwAFYdDsbF/jxx6KdvNyaHaRlnAupihTw5RjZLs/n1p/Mgohign8
skSZhZk5lz+eWv/XmMCPQSCvbONOYzuEfTLv+wqQ71PfvbII9UsL+f2Iuu4Xi1Lo/dOz+I9nD7df
J2d57HuucgSpNhRjUsEzOBzRU098xlKqunboYCbI070YuMnebBzErzzRt+MHImg+hUo9nDTlT1mA
tsdYz96aX5VQTaAYl+kPPXkqI2pHBaOHovWW/yg1nO+T8yK9lWEEb1hA2Nl2vWPp0+wqpRws9eTm
S/V+7NqjPelH8CY2jjmZ15hBeWiTsjkIvLXAm/GzEmTCSHlYAXYr1+5Q3/Gw2+5LfqbdsTnW+SXf
U2D5/MREZjMIRAp3pgb1QfexDApqQjtgeIvivsx2tn6+Zs7NNAh+fTTCTMBO6YL+bTEgLRZdoiC9
5RcpZrtZ1L46pRV/SuoiOBA/BpEpc1x0icbQxORdAyyOUHXkSqieghPxgxCg/KFkYM+4pyT6Ce/g
9QxD6xSJn4IYm7AuwrT9SfP1pxNWpyTv+evql07oXIISYTOxVykKVdKeUX2V3nJA31cPoj1a6/mO
bZjb1q2BgcOUOJX39y5N55IWaoJ0nXa/nPdPEqCXsLSJQjvPRB7NtEwSRvL1fH6tPGIt0rvsUARx
QueeRHmdtkNaotquzc1xlmuPqJ1fFplfAg3ksihRZNC5rCU2+9zEw+s1SBIis+P8iGRJDagF8cWy
/HusUUfXFGfMJ/fyiQT5Ok/sCX4hUyurEi/+snLggyfl7rKALYy7ta3xpeAe+900LxBM9cCaHQz7
7cE5ciC3CzYIUnTGa5C4+5dlsqu5YG58XbhfEgD7WPBYaX8zzQ+WeVvo7/qm9SrrSyE9XBYmUnfC
5SmjNlRWyGi3QaPX+dbR+vpk0QSwlbsFxXXR8Yjgo/HUkgAk7Frdwkp1XsdXLdYSHcl6jOP2TW0D
vRIs4J7SxJVD6PgGH/ijNk2xo3TTTTYSf9BHlMimXV0ax9yQMwDvhYGspq5hZ6VDm7RzavCc+pmZ
3Te6JHsooYLAxVicrJuP2mJ+tCsNA6nDdFNroVMYw5fYtK0PhZTula6JHXvKr1HwuxqQQpgdapw5
avSO3WlgOcuIh/Xz/Hs0pP9qVg+GYG0evCQHfByN0ze5mTdBFJHjEneGM0barTmSqxZo4sFffjPO
HTamJNFihnEZN6c3svnmZ+dAQ8v/7Qsc8Hbr5VcIIMzcV9lstoB7YpSQ9TRIvtLhnUQewu6jSd5J
yXeL/BPmkQOWGsExBT6EcK4x06IfTx42L5nTneJEvukDFl2N/HkHHvGr+NinKFULXLIo1+RpsDD8
V8Qt+vEY9EGajrG4ne0PnX96kwdmKoSdFh2Uc5ZJW7ZG0cHJtCRF8mr5RJG9TikF/l8khisYKUPS
LXOPIr9mNe/yDHQ0lWSBX54IwPpEPoWvaZNOmsE0BP3kagw/eDLFL36By+S5VKpOrcioYEsIG0G7
xMKOPWrb4Jz2af1Rn+/sQjDkLrhJvqatWCPWw3PUiTDCf6zaKOjCNgDO0F/myXxdO6r7HGjyyLye
lWaFeYjwo3FOxehiJYoNhB2tO05t4tQ9AOT7qzT6pweqqzTthnKXkY96ZbkGSKxjUxDLT4sBF+Ie
T97URVMdg78WLa+GHCwG7RhXtS8B5dWdO8N2jJp6ZanuAWs+YHZ1wVq0aX9q0lRz47y+r6TqGEe6
7BopWBRkeTb8utXu7dToHUXpM5dEqe0Usn6fqsZdvkg+jcGFvUTtR9ls/M4or0wMSxFpORB16QGG
ARw9gUcTPOUMzqNRrZGrJT7lsVZAD01g+vT4YlZlkTQ+3ZuKdm5NSGPzirQ5zSvK7wHN6+YG5hWx
x3v5eCKr4NyYZFSyVBFAwRRYRgqz26I9SKooXxEdinNikjzbGPOEr2SjPQxYbnTKvXJkK0HiQYDt
pe5zfYPfjm/UJV9AIFGgD5N2e+o1C3AcgVaSudoX1cYWDaHe8D4+aoIGEDO2C7bAA8gW2M+zSEbQ
hGwXJxyyfV9OfymCXfQqpBtzVfYym5Gq5MQ3k8mt5u+X9UHkUvjle3VakOv1qFxwceBv0HrW2brJ
+TDNoF2slijLGrZPJsyS6pM7Y/f+8rkEem6y/1/d3KJpxjBSNijbPgxLsCyfY+PTZRHCq+M8xRSj
S5vVeBYy2Onsatk3QNc2ATqtucA8kdGIIOm3yzLZn7ykc5y7SMwqSuUTOSw1fKU08CLF2nR1MzfL
3yUiJucoUJ6PkfOwzpWaYr5mVxsfEvPd5dMIb5BzFGpESxXUbU/bNnOD7DH1ogCFCnaHFlLHqRdY
lKh3xe8AGJIkYVcZz9G+8SbUBtUGgGAsa83c+Z9G92q/OYSWI87PBfkPjwSLUWq7NzNoizx+myU/
ovul+nfWMA+MN5wlaBgLfBO/BYAkIdfNDslPrNyqIR5TuSFIBUTfjp/1z/uWAMcNdhz9+7RLoezB
8eFq5qkrJi7CiI7E+Q1dlmRFb6ErFDQiGb4PUQQ+Q3gkzmmkCvheMZaKEYXT8NoTLh3jlm6d+gVl
pe1aD2bLZF0lBiYVWMFy5aTCqZiKRHlVrWf7vaQZBnyvBvZNvgwjLf2U9ixN7Xxt10RocQDl/Lvu
SEGxywdPhBu6fZdneXxRppmGrBpUwJ6wHIChVbMcgN2lhixAEmLkbDrGlTjuKpeuyBUNhCw78LQo
Tp1ngwNy1XdK1oTIiy2Bc9w+HRCATAMfT9dPWzirL0cmu+0w1cqS/sl/WGPnvp8dUflxW09W0jhf
DO6XBptf8FnA9KoPK0wvCxOIotrP6bc/izEraZxT7pMuU5YIZ5uBnIvu/gf1CwXJtO6zAoYOuPOd
vsNUlxipdFtHz5L5SYYBaxkxMZfwVV32TX+yEsZpjNUVlVwZSFIVkCjIM3VkXZSEiERw6Vs3GRpY
MDAnoXc5uJofJSpw8yLN4JEaWgXAG2mDKSdmZQSZ9hNVvLEXWxj77BfUggdqkIDsLVEViWJ6AHkA
6DUA5RGI10e3q7mr78I54YhETZmxqvQPzBRsq/j/F8yUlUzmXVbmXE+LPM5s4GKYf8Bv2xZbSNwB
l9d+87Jluc0MdSWTS+XafoyHPEaInq33o02OmlI7k/oaKkxdJpqlymCZM0Fo8/vRJLu3O8ImO9gO
K+NIiL3oO+ODY5zt9b3y+XJKt3mqszh+4amqwKmRazbYnTt6r5soHAMW+DbrVVvggjdtayWIM98w
zIdIWbAvVk6xi/zUVAbv8lG2H5YrEZz5mj1RtTjPkd9jEmEX7bEOzuruiStbQejcLjfAag19gVDR
ubhG3mz0utp3RREMrQ3iGmSGujliPC0uVB+41XftrODbjaHk1FKGJzwWFBDorjAh+GZpQNOYVvNB
8JPYOZ9Z/uoe2E9eWcfcUalL2W4Q67YtB9Y3fQKEelFvTySNs/9iCrEgPGJZ7WfxgEljacNLnNq2
A12djbP8NjGixTCwiXGCy/xD6kKhNM7mR0OVQtDa/P/2PlYn45KGuh3ixOxxMnaP/5/9KgKWKcYw
aGB3/XcdSfLRHHSGrMeqoBgyuTKumY4Mb9CcEr08NiPRShZ3sr7SUsPWYfpzMAK2nT3i3DA6PeJs
lCGPrR/dj0BHzP0mc8XrlNsWej4q51GzOiWSgu7YbrZrR65u6uL2ssEJBPCl+bish8FsgW2KBDak
b5Pu/eW/v529ni+QL8V3o9pb0gCY3dfWfJgVPfcgv66Mr8XPxdSUVgNPWjSaM8z3pvwuWYI0E/Wa
mZZdksM5z3xJzanGunlQ649tDqJzdBcXba8q0z+qkGf12aE03VRkzUYMl4kMco7fVT7No2FWx6YO
1PT7UIBtaFHdqtrFoYctM7X6orRfgIPtGvFu1o9G9Hkm98NwbVVCaJhnp+Z+CKeQTUObHLiINUxB
2ZWgnab+goR9+cBe5Aj1+t3CCJFMVzrIAlXdFo39B4LcAhSVnNmbtWaNo6LXQYKRrqxP/Dm/wqZ/
IOeNV4i4+Z7ZBTunIluKYhPVxJv59wtX8o6OvTXWwdCjrd/dTpPh/KllcCK4cEApBkbNZgbXH7Il
SQdUV+wpt9SdvVZ2GXeuKehSPQ8JnETuBpXENOYFa1InDit66FwGdtMc2iMQ5QR4cs9yM04Up7Da
YlkJVpXrwDJuNXKl2X5CBDtRm/qw+kScKi6LPZapzE5DbQcLHilQJ2D37jjuyfjt8sfatL+zLH4o
NYzitEgjqw4q68pcRi81RyeOKzcdRK8s5jZ+cyu/Xxw/lzpJZlfpLS6OFXp/aUWPGqUxupkXeX/5
pU5tuFXGJWfIO9sEAuvqQ2zdpQDUHsLd5esTWBM/gtrU2JDVJ6MKLAnEaQR4lF1wWcLzOMPdG/sJ
q2PMkdyoNIc2dL6y+3Fv89vBmz25P1mT6N5EZ+I8BIp3Sx+dPhQwTvSFOHH0/S/PxHmIIW7DIi3g
ISZ38hUPkCoZiBwoyOenR4ZN1YmwpkVn4hxEA/impVRwiaN5N+h3kTAbENgsj71F+lqRKLu01pv9
/lH+kh8kB2URBI+EAB2H5d74XtJB9LWE+sF5i9JOaT62OBrjWk3QzMDolnro/djY9cCMD93a+7uv
x0+allEty61iIIQUtPSGdgGGrjkHlR0+LEb4ESWhr+UUfTCK/FbTh96prbxwjVqz4cVqkXmw4z13
K7qqmzaIWU0evaJtaGnr6QzaUjt1k7z6Tmb5hiTxroqLuw6eLCxNv1GyWywgewM1/WmyfQnlEQfz
4/8WpHLlJnxnDXIVVKR+lMG+fvm6tgPG+Qcy1VzZb1FKqUbtqQ4ie/DG8H4ogEY8CfzQf2jBWQpn
tKOktmQsB6YFiLELYG2qgGkBWlrkZVrAagOXLp6z4TRSLGvGYjI0XtnRg+KwmFsdlptp/8dw9CcX
eD4cZ721hAXhZmQqPn8ZosSLEjjbXrg5IToRF9prc+x0O8GXqg3tGM39PmtDH7SGR01dbsbWdiK7
dyQpcxWT7IDW619WFPbnL10oZ8g0Mse8na06CLsl9sD9nu46uSndqTb3U6rsTXNqnEQVYateFgsY
m9/1U2m1EGTzOHU8WG5UfJWXYKK7sfsOXGwnAV/S5VM+By/77WM+Y7bviiG10nJh8Wzy6eHUQvkq
gfQW/PYhJqyj2JMCJIqpnwaWCLj2+Yg3k64qyH4tlvzy+z6ZmVhUUdU6kIGVO/uGS65s2Rkyp7ln
wqed5aRXRuXoDzSQP0XebAvcwfPe6ekXmKAgtgDi9YxMGnzOSVoRWCqzG+Nr+bDsFM8cb4tgftv7
2PVW38gMYFqQIzNzfKZdGgDtTdMmILXnXnWGEWO+M8cjowd8l1x/1fCUmSoUaCMRZaZIEufwtIHm
dV+adVCYllOTw2B+rZOHtr4XKNKzGhe7yNWJOJeXyHlWpurpmaHs0IwrPeswP1KX1WQnoJ8LPhz7
c5cukPN3Bh5TYVxBXCwVV9EyIhdrAr3OBMk/u51LYjhfl+WtFJsTO5Ulg2X8we5L0fts08+tLo7z
c91QVlrOsq8/99zbL7OVLM6pmaGpyzQ9fSQQriFK0Cv2MrOupr1yECjE5gvjLIvPSwo8mdQxhm0z
KAndPr07429sOT7NvZe8OwUqwe/CqFYMYqkEAstO9fsIAHLau1m+ExxL8Ln4LRitqtSIYYDAYf5+
hWUgSiY3Y8HqBjknoc2gno5kGaZb3SbpcSjfQsndkgS2nXtROrqXjybQdX7bpVfbSR87KEcS9X5q
XM1GJjBagS/id1zUwS5ymdpQCVT+W+PfOkItSfqS98KwJvBG/HoLZqUkNdLxldgMd3Okewk7enik
tcfaDd18ErgJkWHxKy52WiW2XSgs4fuZfi23mLq5yoVa8byZ/bun1TmHAVbnPqMR1II9QUFyFB/C
YAjoFXVGt5h3bNAydZCWtcKB8e1oudJIzn9Us1qVI0F2wibU23RH9xUmqQi41Bj/YOYm7UHfFTsL
GxIihy86Nj99gYGTH7JPpKqnNx3AVn32pkNX6elNl84veNMJ7IJfjDFycHc3MVIk1EsOQLAL8lwS
lLEEhsFvw5R6PBThAtND1ned2krspHHvNpFypcqaMOJsvo7PX5HfhJn7punlSHtyYePj8qgeJefX
TVLweLzwdbztoXXL0EzDNp7xaje2NmdgHmuCAe1UJ87Lj+jvDZ6ta69yZWdBzD2sXnm9qiSdpOGE
jYG9bgkVekkWZjzbkeAshHPPJI0tsFWc7JBFgp9lTutKHAm2VfAsiv3/6jzjQioaWwhtqa64Zfip
6j9c9v3bL1btLIFL30Avq0rxAIf5I1p3GFGYdGyMjz6QLxqUbkV1dpEycBlcn7WVNTI31rTkqqA5
HlrpTZtFgpOJxHAZnI2XOIksWO+Sde6gHqYQc/nJw+Xr2xYCUB7b1DX9GXeaJCeLXk9I5yWquVkn
gcPssYxEaJ0Kc6/Ps9FfYvixcJpMJF+m8MlwAc/j9gf9O1D+vMYjgeK2jrrvXbABuPm9yP0KTshP
hodNooSLTXCN5kGPjyV5aKd3ly9x2y2dT8cZbW0mSLLZl6JxMFeJt8QgelS/ZHW9R3v5sqxth3uW
xdlulKZToxWQRcbvU9MBTvHOGFrHBC7dZUHblnsWxFlum1ZFnY8sh5OgfgSg+2EjcHbbaeJZBPt0
K+cwWBoAH2bkHko7OuOcYW0wcSoUDaifujEV0kSzu7mkhZzhFlE81E1uV6dyMasTZLqTuAa2ElRH
/5QHonrTfyRX5wNyJlyZQ06BosF8Uxg0x2Vfz6hOA1P9GB+lzvu7D8ZnV7U+I2Ywr17YbhhbAPL0
L0sQ6TmXRCXKIjd0Zs7CUtxcJXj4g2YO5Nf0xi6EZCwC7eCHwwfApk7zAsNlBZ7xsZq9GTVJhu0V
p5j8UWSfBfxkOLAnmegFs/3pMEuqEVMxVTRVf9fNUIqN2YpPqQYrLz3FSHJ8yYNz09JWorgPN6sx
CZGgopZEZK+itxZ5neavRHBfbuyjfrCWrDk1NivcILjPiht6xx612Baev4lGpzZV5SyQf0Pbk2JJ
S4sHUyYTt9W+6Dp1ouRzll5TRTQqvqkoK1ks3Vm5kWiM2yEkUPxU6XZDdNCGr1TNnTRHIjp/UtpJ
YGgi3eBf0nkhhWQJIZA1aX6WrO1guSmDTvQ+23wPrg7H+ftqBmJ5bUA5epT58tRhw56d1xcenite
HjQis9uMLyt5nNuPgKs9qgZsPB4ilyaWk9eaP6PAN2hfLnsTkSTO+8u1nXdtgfpemtxjf53NDTYa
sK6wRnlZ0HPQHfbu1IliKoaNkq3MSSolzeomgkeK3sbvqGZcLzUURZ69GByZ0iwFtAiduMeYQSyJ
wui2IZxlczGHAj1MtRV8vxHv3PxG7/+Jy8ip8rsk+VMUWXZKghF4zdAsE/Stv5tBk7Q0GiPcJzU+
tvVVa79VMxFY8qarWsngMp2lHcAWLMMrmjEey3oHavdO8LU2U8WVCE7hJZqGVTQgVazUwdFI6CTF
23x6HC20qqOPsWW5s7kTKMjmg2glk1N6gnXowTTQiXzqJTxVF1/m7De1fiWK00Wltm0VU7ho42Vo
q9Jgjt6q9qMUxoIzsb/zLNdZyeH0rsFM7mzGOBK1vlb0MOdf9e6T4No286mVDC5GKl2RoPQPP8ig
bbDX7RbuEn9gzQdrj2lct1be/6VELlSOuYGGfwZLzsBM1S6/mtSpsWPE5qFb+QKJItXgIucAvPcu
z37kAcW+c+mevnth4Vkgiy8UFcmC0w043bmgPr1t0ArNA2GRWySL/f8qaA4Fya04PmVXf1oNFjgN
vkYU51NkTBRp/rh8sof7trr7u2/El4X0RgsH0BD/Prb1ZL6vywsJwZiAoahYOOL0QZb0Ra4r6Py5
Xjq/sYMQjQhh7N/+Rr9kneLa6huZgDrKVZbRs8LhuenxknG07ZzmfK7T/69kWYWitg35LadhdeCX
tOG3XeD5WFwQGRap7GSFXWGdOkr6fmjvs6hwokhIQ8v+0nMneJbExZJsAqiMrFnMQfUHs3+fYuGC
3rF91qQ5JDtrEDhd4S1ygUQeMiNPc0T7zMZ4WhUebFO6WbBYnS7qlaHZBlpxreWVCmC4rXI/k0WU
b2z7fctWCLEM/RltWW9Z1ZK28Fc2/rQt507bYqwm/PeyyW1/wrMUzg+rc6U1agopfUt3pfo2Axtf
WH+mYkDdbRs4S+LsrVGS3oowFvXLBsLDcvtC2958SJBfsvgXp1H3YZXnaBKoanKV2frDaMb3AFG8
SkfrkEQafZhzzXR6a/KlaswcDQDCmCdO3s5gmtSwnq1Q+1oDiH+rDNeR0b0mYV79PM5lmyQum75u
MS81oEmCZWVVMpCW+xF+0+XPu+2xzxfBWahtJfIoF/i8xdCDKPpBi6TgsgSBAj1bWE71qichDGUg
kyeXntzULh2/RqL+xH9Y5PkonEUCxyTrexP6c36rvdSvbcvC8JhlEk3HSAHnboxyWnRKoT8/08iz
rori96aZr0Rxx2rtcGyBtAZVDW+j5qFGxUzEeP185Yo9KAxbVTUiI9zxG9HG2BeTlEJG3JpYEci9
pAZdSZYD9747aobpUUL2CcbiMAl+sMvsqNhx5tSqDRpsEzl0GH54hdKsfhCnlplNOxCfIc4P8lHR
7M96Ef6bSYMbx9HdKyTBf4Iux2SPKs7UKh3sNTYr3GnWtzT9pOYovXepYw2i186mHVi2pdm4ZPvZ
RuBcDbI6tVETVBF1SPeuNspjnVIHM6aHy0fabpScRfHbgKql1SSf8fJgg9Nde+KFQP+xx+aoFGFM
atgPIoiiE9/0swBsG9gUUG3LwCrS71lmYUYy+hgsAFvjTU4oU5UgHHs3p6PXAOF9LJLDothB0ZBj
PYSulUjHTFMPdSZdlVF/NWn6TqvGKy1bHCvEJoU2uUMyXHcVQyUtfRPz0nlUu+DX9qQRcEWxIarA
bEUgHXpgazr+gQ7x9zN0RWRGkYR39c+5iej40hfAljasRfFhtVHDucsgikz9+1rFcOlIZgy5dzsz
sUWD9KJzcZG1inQDGwF4aJ8z2SfP+IIqluBg/DL5XE7TXJoIKHpAvc5RGbG25Iadx7rf4YlYuxz3
usCKt5zk6jp5K1biUeozlo1R5THO78as9zqhemw9gtdCeKdkkKU2Elwjq/GXw54t9Sq37BGcSMFL
9hE2w8xaIhdm4hasszMrwz8p5J+0b5lu8/a7FsWFGW0pfoTppSiDrJzcWAN0hHZjgqEoG0T5uuh7
cd5CxpZtatc4WK8u3gjKMIqEvf9jfhWENV0zVdXWDVPVLE5Km8oDaDuhFeMY++P01hyrYLCELc9t
8zqLYSaxelAti2os/XJqeYbBcgDLI+v9AAT1ar4S9n62b+4sjPNRigx6lXRCtSfPZ3esPurkOu1r
VxBBREfi3FMW6pGksPj7M5ditRBW9xaPaj+Hn+C+Eued2kYf9TDDiVhb3wbjsg8KBCdHvRYYKUBO
eU2beKUVfHTM5wl8lcyo0jjIsEAYp7FjhA+CG9z2g7++E0/+aSujNibR6QbZ0K78ZcbiSpigFVmB
bgUzUNSfNE+83SHQD54ItKShopca2jEtfa9SGUX90GkTwf6h6JvxOxSFLKVJk+ObsYii+uxQwH17
d/pi2A++fJfbrul8lZxrWlozyw2Cq9TQWsLKyFRcE+VjDfj1WHQw0e1xHoO0zdCgw4T5wrlwrCTy
svhbbYqadCIpnMOQNJLTmQISN49vK5uCBQ7zoLpz+db+I3icr43zFHkz1EnNBnJ+ZjMvH6Q9oZA8
jx5nWZy/mCYs6g0S9EHKa3epQDpQpqiG1LeMN1INp4c87Hb2hAUnRb8ecnKrLtk7bbSPxkKCSkaP
Kzb9KEz+R9uXLcdtNM0+ESKwA32LfYarRFOidIMQZRn7vuPpT/bIEsEeeJri958I+Uq2a7pRXWtW
lqstTVBgu5guRD8qRXtGafs6V0sEzOu7pk63hoAxPGtiylVa42OPYJno9C8dpk6VW7o9reu+0M3O
PEQ9VdT/viUMML92FMM65nMxIOhLJ3+WE7uMeZNWlzULIexrCSXWB0jRhNcvF/W1uc6WbvzTk5WT
YFx+kKC2ei1FXYkBCjk4vGj5qq7fYuk6jFAJEZ005mVNux09SvUEljFJRfuMOVE1F3PdR7DW5uqq
0V2YBBlIbGXyQ8qviFI6QnU9rJxokmrr2XdSkdobiomhD5a8pddLVZCwX88X+qcqqmyjza25w/wz
LM5KXHnunctvdfezvQhkXVIqR9KwJDAIKqrnVjt1iY2EHFMmasPbqrfrlzaimPvMAG+Uugpn69vU
bQv9asQwLVZ6OvgG7uVT7ar7RhSjJkRtp1BeoO6CeNuJsd1FGsfGcT4U64bGQdTiJINyxJ1pJ13i
iu3fiajchVgnK3SP1cqjlqIm4YJmsMuoZ0OYepm2D9PpqRsfwziI4zu1+CxOtbuOiqX2vPIP7xKp
6myCS1Ups0IRcEQVVYnawErehaPtp9Vdlw7FuCNwnK1tVUBEUcRPWJB7swx5Ahrj5nmqkhweV7Sa
JrlVquWxilZ3MAZ/SBVnqkA60qZ2v9YHzRyf6rz8kpjqw5oPh1UJ74UMQQ+ReUySu1nYRqsYt9Yt
mThO2POB0HQzFU6nm6HIbwII8SQyzg2gTD0qG3x08Kx7Q4sAdQwwots53UFI0It8w9QZzyAwrgkb
nythXKie1U9r+ATOAK3lBQiXZWisNxIEbR0bGc8TS+Oc1vDC4lEuJF4mQX3afyuXxnokY5YMoRFx
ErP6NAO+GAI4TvoHRbqTQCmtp96USeBtfbhsevaDHxQ0AaQCYBiortfPRp9RpSwVBD8pclexM+wk
flKwhCz2S+0uF78KSRBiMUbF7ZTvZk4bwfQ9b96rII2zGhOcl9beGCAggG2Xj3mawWNvV9dF0FgC
tKArLN4lw2Ri06mQNgr697QWgzBWH6VoaN0RcCJsfegeSVestqCoj4W4PmP+NlCH7q6dGjfLNNFa
+ii11kXIbdNI71YTjMB9PVGuLS1y2ngN1FnBCKsUJ1axiI9SEUSlUNqGCAZEFU1y/Pu5unp1YgZz
Oh+yCDPbl8+447BMkdZMRdUQRZ39kuk8q03URqiUdTf1ml6p+ndzAXcxif7cXUGQThRdVRUisqia
LC2TaaliTNMW2SewrvgTNkdyDrM3IfJKiPxaPVBfT7FdoGgRc0rANKTeEh2xSFdw9b9VSwJfTOYk
ahCUqjPx+oVnVX4TkYwomuhmE0x0gjDqtewafFugByWRX5h2diu7iZuBS6GwjJt1gWzZyhziiKPX
cCZHzurRrGDmTSimODYgqQLFsDbZoTFP2Ao46D5lDvUL0CIdSByrVh0aBsiJ5tRuzfl7OURf1qF5
MENsE7msUWcjQqffg8KPbJoyJnrP2h0FGuBDl8f+OljGYEmH3hEU2/DKu/AA+nfJT1pnuO7Bl6pz
EuczX3sSrRLs6tSRsp6Flsa4YiRcLGM/H4f7RYtusNMiexCqEPtTGsWapPY2/CSWmfAYtbrpCIP6
eTDK/m/i5NdonFVa9I+0RB8XYXbGtGvsSZ1RLpd77PPORU49nHUQzG9lo9J8WaKpk3FNaRV+yBtk
YW2WPxZk4sWkbIxDBUmyBjibaBKisXU60F0vU1WIKMcIBEAzU71NhpCTs+zJMFQDtSZFQyjLhoqC
0EXr3EmxD/bf+1VSAkPmPm76gLbWmJ5jK4PRc7PtprbP6wShyYRBcYyQdiiLzHZ2TzfSESfi4R3Z
RIwVSL/gxtnEgrosQyfHvqEQu1PvcyI8DdlHFez4HZl4PpV15aw0Jk7MlabN6kmJaWn/evDNg2oh
zD4WnsH5VmxYb6pEBHoTpHYaWKdkNmaY1LgW0xr3GKv/dKhjBFK7HCNTe9ajr6J8mCfs1LlsEs61
47VExix3ehwVZVKm/jxWD6VQB5HBKxOfvyb4FPSWDNh/DRsumcRLltYMCy7a1I/Ng5IodlRGTjlW
HFt7rhGQArASxnwkMJycgdnBqrsOKqRU5u2gd06dJgBL186wCGCTie3L17bjUiAOpXXFMBUFVo05
VJkYUZ2EeYZhSyFY7OIWcHNnvKqDEKTTAAde8emK2RSMKsdWJPOpzEmqtU7rU79b7oxq+ZCNKCul
ok+W5YiucdAY+p0K8t/LJz3VGV6/bfA/gL9bkSRVxwdkIvJhJhJmnUEQKh4T7PpTBXe8IzUceGE3
juhhF4UclDdh7MoWzUXUALVDjpLu+NFXv4GdrVrqQRJgYkBsfKP7/b0UgGcxoGFDfCVTAgjn8pnP
gmhctWlIpm4giAZ9Oft1i1LNBgHI7U3f8Oco/hv6hjtv/pUs5rNKzTCPi4z7VX3ZFqyn5rkBnR6u
ur6OZpu4tM2mqdaUOFVp8QwO96RMaBSWFAaTY4Xqr37HTzo4OgPCHRWiJznTJBnteZkAvg20+muj
DSqYBUSap8Ups5OgzDwdQofY1SEPkuEKc3m8R3pm3JB1SaJOqe410zzjTzGaJFrTpcgQc4Jz6VN/
yI6CW7v6g3JcnN5OPI2nOPS6Xh2Rkch8TNLVWatJMAsLwFzlX4pT3eh/oetrVYcRzUXuXsDzl8EI
ZL5fU+tNIasQiL7lXzOYYRrYofzz5MVB+SHhb0M/M0KMPHrlG8fbjGo+GVhF6St3+SG77R1shVJN
jCzR5hWKd4mlYWYpMwMwPCCM5DU2z9IIk5HP6BDpta4EIAIDIpivn/4xPOmKuORRcyO4ZcXHcJGT
f41/iBxc2lmdn5XLhABkAReypEOuBlT26sSw+NpD9LF1RkfzOr+/AtvlDdpb16jsW/mtZs8/SpAZ
XLZLJyzJJfViSkBjKwuFEJeZT2kFBMu4qu+Hf/Tj+Dcm/L3vrRt/045ZRam2A+JHduxOgfalf4w5
PoHNTNnLYOpClagDdyCB9pSMYXQDKk6wfaLX4RCyZnavgDXn8rnPum6sQMYH6WYVKWZcZb76Iflo
eGsgfqGDcdGJ7/fPrf9rHWMxyVigMcpzhVsGd6qTml7f1e4QtU6jAf2QflqSb3F0NNu/SpkTw5xH
FYxkJqrQh2JYsRCEvmYQ1K1W9FF15wAogXs6Ujl+6L/yw4qzUgpzuafL3zzpbDRmRZZOQsHtHYQf
aGszCRSHkkxhxtwqjutz4hsfGmrNHFmyzDvMMd+YNvlSO+FNFcQucebGGoLLn/0scNQQA4OFiQBd
ZahnPZ1JqxthrqsCNZ68sZRwlJxJLsFcP3Db/mcRPkY84PQNE1mxJiks11W8anoWjlHudxMmftZO
9tArn+0qiWIb1ZFjaUSf63y5akBlFqv9t8sHPfdTANmjxqNKOmYt5FPavvkCiYhufCqWhS+1edRb
YdvpXopQ7+GymHPbTZmyFfpH0c7LIEgtKzR+ZhppRIECtaJeQgy4q1jOQnENcnQRia1kKhKi/tc+
wozmdRZLg8YU2a34CRwZ3a0UQJewBaD5KzusbuPNEdwvb+P2uV2CYLSudCIa5nl5Q+iMcIomCNbi
Ich6zYsazWsaBTQoGS+r2bFJr4Uxrl7u+mWeMc0CR78CCYBVxqI1WqrVwNNHiNQ4oYW8e6ubwzGe
flW6JDIbHG79rniZW4sfC/v7eMACRn8ApqICpMJ0Jbtwiof+JvLUoPRzu4UPMO65XvhcYTGAhwsm
umrQt8l4YWVUy7Az4xKBVYbFuqst27iBQD80TlTfYYeuw98Hcm4NXstkPDDCO+yBzDJE4MV6U0sz
Io/267h2HB+7E2FADgG/tgxWRtQLmXs2TNBFKCHO1rnxvfI9H60kaPzY+T4Rq2yt3l2c1Cq/Yisr
T313b3Ujmf79xgyMqjxOoyEUfjLMtrbO141Mvlw2AWfbTky8ze3pmC8nxkISkgRwsHaw9WPhNrM1
B6C3w6xte0z+rjzwiluXZe4pLljLJZQbdfoP49SisZsMQI9K3+il74Vefez74Vh37cOc0aL7Ws+8
T0g/0eswSdE1mB4UzQF+O3McST0oabjOJQyQ5LVfkq/tVeMQv3IST38GBphzwDMIML3UrTzGFBRa
nQtJtpanAY7sqmowlWLJj6nTf+4+GKK1ggZJBN2eZGPe+CY9ljfCX9NV9qDZQAx/FROPx1x+Xuhl
fhGjxFIzkUE0F6rEoR8/AbCJ3bdu9jh4EyLkOgKdQPwo3POMlHaWzJ7k0sUvAETDkTKRYZ4XEdKx
pvLxbZ77SQv0tI6taKjvW6mav6goEgJUWcbWGkd3ddd3lpniwmb9DivAD4MYu61sOCROg0ptHkTB
DNQ6Ppi6cLfOKxDVs9VHWbDOUqBM2VWf6FeFkbW23IxO3xj2nP2zpJmtwuJLRf23kVdYyxWnt71Q
fsQkQWlN2GtirQOQaJUogWpmRhEh7o9tTQ6IaMHhDI5PW1w6L5KiI/2vTZDyZmXpUto1s4RVAwC7
NkpQ4k7txynpsIJWVjVLAqaTY/B3UjuqVS93ybpRNCw0OTNKX89a0SKDdhstAzazCPpdt/aupo3p
x5KU5EaZpw81AaiqWvx6iZ6xJfT58hPeixw0IMNRAVI1dKQYqzF1RhPliFBQ7QIM5Zj44EwO4iOP
UWHPf2/FMCZexaWb5SoDhmuMkqWMCzl262Spo5FdSY3Io3Pd8yi6SGGymq6bCL1e29sVOz1Ws1sq
0A0nd6thBLLSP5iiysmW9sw6PiPCOkXSEWBS+7gx60Oij6K2QIzRpR/XXAuiCpp2+QOdBkxZk0dE
UKQC84uKBzuFIPdtv2KVGWC+bSI+dlWRuJLeOA3wLY0+eSTNr9cR9cnO0KypGb8XsnmfRGVv5SIR
7aHvdBc2OvHGaGxsoZCCWUkfh548hoAAWIXSeaAwdiNN/1YIzX3XCVd6NinWuOZYfTuiCBCO2jHW
gPU0lcRKssSRyiSiL6yzF2V9lrtIsPKEjFZG9M9Gi1XHlQicT955Y5FdxeJaWqidzFbcdHMGq1Bd
jQjVrRF13cAUMUHVCNVimSK+mLUI6cfL97fnowiqxhK6MKKmsqpACvCIJnJf+TWISeTmVptli6SF
k+aHGjulLgvbU4iNMDa/JMZqAB4EYUQDAgDGsC8+XZaw6+Zpp1PTiIzau8HoXDnSQnnbURqg+tD2
hxpsgCM2xaqJZZRuasUuokWO2909lg7DDpdLy22Mn8/yNO3ixIx8IW4DsYYqdAXnM+29WMScKiGm
RAyZXSpppmMLtj/cHLTWC7XCqzs1GFue6d0/yW8x7JB6KMZyB/LlytfL0FparONQeCWN06a8swf7
chSWuNBYQpDBp2WFZGzqvPo+/j404OVFWXQ9LJlTHWVQ2ChW4XaPKAd4yd9xYHxqpcJufd4GRt5x
5dcGKm9bKWsTOO1IugkNMK9gaIWjjzsfDtt4FKAYdUBTzmLAHH5VJw0s++iBLrWw+vi2fwgXn67B
pbjTBJRAxs0blnXvuBQIJgQ4CrAaIp5/fbZR7CRpofGuYonH+lB8avEWZLrjr7BVR79LP0rEjo8a
B6y1c6WvxLJxUCiJoWxCgyZxtVTyrc15L5x+FEZ/XklgnJdCpm4Q6cLpn3shSgdEKDT9RJjrJQ+8
8+wZFAP4PhO9exBGnXFiqyiCdFVt0oASULDb5VZ7pmpZ6pZ43WLplTJZvLB6L8OGAQOSSVJgUCTW
iA1tGGmNkYGd/4N+xGIX5QqVfHt2lcf5W+Hxqk17moKBciKj+oMxuFM4tnHTc2UO+dTHla+l4RcR
vIdOoQu2sOBZhn3EGxvcexBbaVSBNtJiAwFBmSMoKMlzOwyeSFZrqHl4+93PthVDf8ZGTKSU8wou
lsoXSitqsJbZWm5AI/85fTYli7SW9K22s7uOU7jbC13x5V7ukt71RqxghkmnlBDbuepRdFGjkD30
6Z3Z7e71z+mP+ctl+7L33DS60kKTVUnSWb9QKnWlyEIKgz0+LviEQlh5lyWcN8qw2g4mBEstUdnS
zgiWIknqa3NGS/A1UcV7CEWRTr4SxdzemPeNMqYAfi0osTfdEAi8DUNn3P6sCMYsrmszmxOGSn39
ZnZEQDYQ8D0snwYfbd6HqLLCBxXU8HJqNw/p19znPe0d7Seot6poJxuGqIiMeDyzeSWU935AMkGu
9enKMDkk/jsq8UoEY4EBR5lnvQdAcJbbj2SUPwlEcC7rxI7FeCWCMcGSOelRpQE+HE3qZ8FMI1sZ
KteYMOYct/H451EjpKEeJekasGwsiG1R6gUYPkjL9IeQDGCQTA6Xz0NvnXEprySwNqnGaUpU3X0z
6nJLn+p/jETH9Gqvfo3y1S9j4LQuS9y/wZczMebJ1GMpX2LoQSd+xaA+iDyuSuQS4OTkxKa7gmDT
0QoGOARAkdcGqe3KWCpXjIeIPWIq43MVP4rLZyPjIux21W4jiNFssQ4LJdHBorx+BwG2PYowtqaD
tqDf22JpoSf7wC267H22jUhG0yVkbKJCobBd+XcufBjS1M4MTv+TdyxW1bVJ0lNKDp/I1dUSCp6w
tJzmF+cTsUH3sJLMJDmd3ytH21B7FG7Q4ZNuicDzipzDsKF3T8SQ9Ckm9jOpeMBcC/oTcjw5l1V7
18S9fBWWEcogC9aoE6j2SvxJiK1qul15DCO8gzBVPlnt5LHscWVVl381K/NQd+TpfzsG/QkbTy6T
FANtWDzqq9HNpGM3aKBknFiZd1OMEajryYizBWZnMlAcNO8lwLangnOOndYqyt5ENUVFI+Z5hl+Y
qJcJwNSd/Dclxp0yF+tjM3/1Bb/3i8xepwNxeIiQ/cP9Fsvm+m3RZWtB2SFyLQa7A4CuWjCXj5c/
0r4evAhhMm8d9G1NLKaNb0wozUiWqPG6Xbuu4eX22B7xMvWozSqwMZn5QHSQO65PIxlt3fwocJfi
7AWt20/FRuKTmmlE76BzmmVqFgW15OgvTRZFlCJmjTUL614cmUcLyvtUjKpLxtoueYQzlj12lgs/
UHCy5fGfy5/qPw5nygpWC8nnlZm8n3IUSjCf0X8f3BVE++A7tSUA4VerdSdwd61W6paPIafFvHc4
7K4ETxiQfOfFmUiuFgS3OFyezqu/iGrpLoP6SVnEP2U4QGhJtpKYaoKsFk2StNSnlw/GhD2Mxv1i
8haA7R6HbqaCYzPOC0F5jT2PGYGKlHruYYjjmPSxJ0+ze/lrccSwPinPhqxdMlDXJOZ6S9rMBmPe
lZCZzmUxe+/3tGfr52lYhzRKc1iOU4X1pQoaNMptsvBA4LvmD8Bi4L+BAQcKlwkS1LTJ+5Gy0+uP
s7e4SmhhA2fsGJHVA84xumXlFo74zMMX7p/sRSwTNxRdl6vFUDR+mX3FdIYFPhbv8t3tf6LfElja
lWGKZ0GhkR2paoTdrin+mHOOh9rLZ8Gq+yKEMbAi6bPSWOrmVP3oxN9relf339E73sA0VyLzivSq
HPKigrui3BC/V8D+O+z3FsqVvfAL29xA1KvQvF2jf79x9LEYA5mpgj57wpq3/DoBmiFKBlr6eEfM
vxXERMiCaIyNYEDQkMXYe/Y5WluraEdbyN4RUG4FMSrfIigmmoZQPFIrt9YNrK5LbWk2rFwWOXZi
/3Ntbo/R83pY42RScKiVWCJQvOshdZTUVjRsa1kOtEBW8EYgdj3J5nw6xTRtvlgXSwLJ6EXWkOHS
oirIH83TBtXcBtlzZA0PsZvwABK7D+7lqGw7Xyn1BZkgNFOZr/LiJqnvpOoduTvQQ5STHqN9Bjv6
PvdVPy6JgNh5wMSU/ixnHB7pvWoOxgQIWnIKFoJg+Ob13Q0haOyw2Y0+6N/MNaoFZMdbmGt2jeCL
MHacyCBqouSUNYCYj3WKgaasfY8DAbALZW5JBByHeVNiMepGpMFPreF8g/Dlfh1M/7Kd3bUPGxHM
a4oEIRUN+tnVqkWDvbSSvPfiLLFm89P/Jon5NpEc5U2RtY2PcRe6fygC70CT2ZEItvZUGtv32KOX
g7HPaFxFOWylpPGz/lvVe8r49xJ/nHQOFRn7agwZOBRoNEZ7oNRgl3+tcFMsJ9oqJsRTsxh034pF
isjKDJ5e0ze/LeGwYujP2NiEtQ7zfMC+aPSUjE/50n5Sxv7GHASnyls3kdtHTN3B4tZ37dpxPtuZ
DWRlMx6kree5KQXkVOqNCECYJGPvWOgoN6OLmH3BuDivb3XWIGAlMmoPtoisiQxIJK1m6cfwE3Au
nmEXwGjI3uzHWIt6WTXP7AYrkXkFOVarqI3ZEC++rg/Z1RpIt7ol2dINH+/GlcW8g7wGmiCtKuKB
beCgXCfH5b44RPaIc/FKSGfh4elcOgW9YcQIY1SM3kyRkkWGAVly239fQ6m1K7m/S3Lxuu4pEWty
HcYjwCWYcioBBu7bH6ukB3NWBiC9Pg7SzBsXpYc7U+TND2KUCUwdo5y3IzCMlbXUdnqIr8n1/IQR
vK/VVXKLkdUHctt5EsrHlv4XyuRYsgQA+odRs5rrn8MdvP4295IYdSuFXq/UJTQ8Ogm1Ykki6JWd
KsK8w+TQzdH5D1G7Se2Rl1HRs166C0bpsL5Fz0ibJD6IJa5WAaikrkm+TBiidbTVaIPLOr5rqTY3
z6gdWWsS62UNVZCfZONRQvhZc6qJ+yIoIlCU4YVZiGU5Va3c56PpSbOXl3+p4VHgzRvTOzm/sxcR
jL2NZRAOZY1qejM5ynPiAh5jNTKIAZZAB52zwLm0M8DdzwdkaABXArWhsFFRU9dCNjQd8crxYXQA
Tv2iP9J1JkWQegTrNGtMALVHSplx+WvtWwkMqv0SzCQKhlmNWKd3skimv9z+skjT3RssEv1/nV/q
iyym3riQvkubmNrboDxMt40Nrtzb4qDAJr1jCI+9UuYTZusiIl0h5jvs3762vByMMX8ZOvXgYUpC
Dz2+m3I0bQmt+9q4lnMRG+Puet5KujOQMXs2xrzFiWiGKfVc8TVGKm31MX+avdUhXu4JrioDE6F6
E5ZneDyI3fmaOhqIbPSFMWITuAHEsYCiarLdg0gGTvMJU1wH1aWfU7D7BdPNdMnkSTxXXfdt2ctN
0y+xCVDAqwPC0kLHUE3jTPbsyA26JJJFcSDL90Z1aheLWU3rDQ+FKucl5WXsWpaghYFkwMSVj87v
8ES8W5EriYhVuHSLVD8vCGSHVucx7OYCg6ZepbeeWNxlhMsxw3mQ7OK/qSGYu1JPZ6IPcg0Kuz8W
h9bSMZPDDRI4N2gwpmbQhnw0eiitEVv5YXXMH3S/a+coBt0b7fLn3fYDvBdlZXueZqq2crpsDE7s
6Nc/gyD+9Mh+ALuRxhgcaRzy3GjxNDp3FI4a3iKuE0w57uCIDqDqb4hgeVfKGJ4RqBOlH3vi6TdU
KZPl35j5X6V8QwTLk8hYnigc1kwsccj3PoN9Z//7xbMontBojWGQssSnvWspDumQ030SJs5lR8h7
bYxhERNBldBDNL1R+j6LnStovHVD+yHpy0EYAyKlUZS2k0G8tUClMa3UT6aUtJY2Us5gdPkiQwqt
tYh7UMlkD//T6di1DQDIh7Ni1IU/jG1n1U32rZBjDusJ77WxAM6mGNp5Fk9OqURyQxMOmtxQa/KG
YIKjiCZjTYxOLhIiG++3xxxFZPcxzFqnV9VIEt80k4ewI9cYDLtR4sS+/Kk4Hs5krAgJ9SGtohCK
GBU28mG3kJ5ykvprx0NPcD8YYz1QJVvXiYr6lSGiien/NP8JnxSB42xMxnJ04hxJ8YwckQ4BjIKN
1untbHcHM6D16Ik37Mz7XEygIhWkzqoU2lgJ14aB3TlmbnUhD4fHi59Nxm4IqD+mSYF05+cdrle/
Mvo33CBtE1yICNiqY6asWjihR//7e9GM/m3OmmOs2JpjN0RqXqxwLKPXYkZwDAavOcgBF+nHORLL
9mxooHaJqIcWfd2vC0+318C8Vo5N4cn8yVKOCrIcz2tWd3JJPfRwXL0IFsrAxP3kRJhzjLCM7fJD
5iggm6VmSaKRNJbhm9UrUXgY839CnZe9cYwgS6sZiXHc9iCveLc33tULDFMDBaEi0mfx0G0czXO2
ZIVfRNVjHHaYulAUX8qi21oZ7DodfUTJjV2vTWJdvs79l7YRzby0EQY/j4hAz1oeNNSzaO4Y2W9y
LrvRwEYW46uxkbLCiCrQ0bS+X3vAYd9rt+QG+9ndJdAccDByWoSXBUosp2SHWZWqaUHaXsl3c4U1
gTlvk/R++en3mZCPvk6dyqmpqiqF/UXm5sxoCwIS3fnI2Cw6FOxKN3xugP2QeCOTcdJdiXC560/V
BfrNIitx11vDB/PCmz7b7vveiKPPZZMd6nOZq3NcsgUGWvR8Q7y/a7s20hhPDe9SKP2Mw42NA5jy
DTaa2wNIDuDR/g+uknHWxQQgw6RgSFS/WezV6azGzh4lFC3BHg2SNF7nnbrHM1+zORzjrQ0Mnaly
CE6BWortxhQdhNzWmodWFd2WSsSxlbtBz0Ya46xNALPHOYYdm9rENbRvcVVZvQ4uuGrhSPoPM4IF
VBLad7qqM/cYZqluYMrxtRN9Y1l8/1W/yGIucSZLocc9TJb0IK8HrEQDVkelUyvL3zqKJLV8w3dy
u27HeJHJXGVIVHHp+4SOC2I4uxrLH62iV9aA7VQ8i7zrfTCoZQBHYwIVwljJTCWlgO299Cod01eu
N8EPl5th/7vR6ToJ3AzmGWMr3IuCsUEEq+8w/7sveyPr7LsN0xqa8bt0ZLfltpHFfK9Cico00ZrC
B91UdqPHWWs1CIZLRbCGOQldUq6fxwrglBzkl2We8hbZ7WYBkqFif5mE0p7BfkWs6lazUCloRv+r
KjudOkVvMtF7Vws6GBMEHxrBH8ZEh6NJJmPM0eUDy+OhOsZOZusRJjsq5w0lpz2HsJXGmOiuHssa
aLnQyw9FAo6JFcxvRu7nFggLrpeg483q0hiEtZpbeYxxkeQFI3lVHXoFqH+qBnR2zc3UY8gpv85E
vMaeS/O/Z2K2EhlV1VpxNjF1hHYLqO3E1dZRAQKJkmUsdmmJznrDL0zuevWtTEZl51jGUK+Bb0gC
9Zhd0cLvr1S/PPLznj3nsBXHBH5pr07SMkJBx/CYFGgvPnXdzYw21uUAk3eTjDUbihlgGKxc93Lj
TsZgftIUzmUJe6b55SA6G+RpINaZV3NKfWm9XTGwVYOZPmw+XxZy+RgYNnodA2VJQYp+RQwkYbvp
angpFP+yhF1TvD0HfXWbMMuU50w0C3z/d5jiPR+zlcXYi0iY6jbUcBwVjL9X5nE95I556BosijIt
ZIm9z4t8uMejN7w53tKlkZLmUISf6v0r0XhLk+qyasMkvhalFXU8mjnib6MgVjaZd+CgdrHf2gUP
wDPnq122hejQvpaVYesqdmdL4emr/XF57rKdB2rltTQz6uVqbiBNHk/BMR2Ylca3Bse8szEmwtT6
NWvjk0X66cP+qNDPk8ZYimn+pSAFjOxBcZQFJO9+fmX4smPon/nFTnpZ/+1WMCP/+jKTuZcSbVGw
PZfIoETJLUwyWqMA1l3tYVVkl6MpnG93eiDbB1BIY9QKpzSK2vc/eQC8x3aKTjayVtnMNQ1VGXDt
YO0huNOuzL/MB0qqrj9LqfU/noy1Jimlgm2pKxmsGj3L8CB01miL70f7bGzXCYG5OZvYLlFWz7jH
d9hJ3jdjLMlo6nNW1JD1q5b7B2gfnizGkjSSOGLx+7tkcVzmqRG+ucJxLQupWgzBi8ynAhXccnbj
5YmjFRwfw4Lb6xLsIU0ygBkZw+lIrW0lwO6iW4yR+aWrPvOwJbsR91YvGPtRYzFDXCjQefXDWFmU
/xNc0wvoj1eA6PkDfqdLumA+WIx7GrXY/Vo0wqnsuTrTR/nrGVqgxCA3H13CsZQsEreZ9Blj8Rnx
eq93FK+zZwKAwupTMq1o4s7g04u7dFD6czbaokvNCA50U/DiQ3+grKoUB8FPsXkf8ETOsZEzjlUj
z+CS9LU7uowCfKKHn52uwnsDZy5HPU/cshtp0xiCFDiG0ToPt2mK9q4+/UY9WTAf9gqbY0mdKQqF
qn+qEypABtDdJqgTDnex+y4k5lYkY1HaVOkHrf3/5L9PVImbC80zJDDZggAvvRYBH5FncB6bAACq
Hth7+PkSJ8g70b9txJFVbvVqbEJv7MCX2aiKtWiAICbCXaHy6Na5qsnYFkEMhTaOEXfleALFekyd
wgYKDyAVVQSrYjvyggXOE1eY2ATVplYgoB18X1jJk0Zd0/Yu53JcQM3206UugJDNFm0DtFZ95Idd
nFRKYcyJUJDUSFMcTdC+zRmxZyPmZIS8z3Ui192chxIhIbBD+k7dNoXE/Qxc39bU4yTuusJkNmFN
+dMl3B5lcBVMKzlmdpwAsEX1oz7Gx6nn9DW4Ipm4RJsjE8tDECtQkZkGkf9ixKhIwIyOksoTydMR
xpjoEab1TRq+0rDrjxMdjnVmF0ck06qMSo4Hp4IKg0JwgsQV3AhtRczQLMEbQD+88zHJTqqBHqUw
cT7qVBe3dIbM/+VUJZnrVHkhusKYFMUY1DVRoaN/ng+fntQFD64y1kSOJiUl0oq0MS+DFolwEv81
mFgXnikgfeyWa0VPr4S4iy1Zm6/mqS+sEOU9RW3tSRo/Supi1fpgrVrnFPngLk1qV9gqHXaZH8rj
XR+v/qoKt60wd1arz8+rJB9HKcbQbJEFtdZfaW0SpGXDnbbaD000GStGQBAksgxxYq00Y1Jhb9P4
VH2Tj4pHXWrkp5+EDx2myHtEf8l95UwBMhMuaHM/YP8tnM0fWzAqV4XxrorGf2jLiyzGQmPwBhOv
MqKVM0DE+3oCGL35dakn67qxnkQY50mI8BL+XDPP9phQyO1WFpM6dnHVm8KAbt9kmwS0RPOBYm3X
ykWVzcGePKwjCzRfcs3aweS53b0lTNp3SC/nZex33mAFWqrqCOSXwwn9asOi0u27upNW93TN+Bsa
jzzlYSx4hw1Qiayl7/qgHNPGLk4xoqTuBR3KI/yLEKfuULdCS7rh15V5zldl/Dt28xX6sEB9Zuwx
hjukPLtFc6Ddgfn2DZ5p//P96n3oKqNCda0OtZnBBrRybIOrJlP/4WSy+/f3r4KAXpt5fGEaYsxO
xIn+D8OJF2nM/S1YPlYR5VQHrg/Ee/41PAC+dAD6eXia/wglXsQx16dgdGU2dVixX2DXgL5A7YaC
XU+elos23/ftLxKZ90birpq15LfdzJ3Z+pNGx36x40Uc89KGeGrkijraPsmdNb4Osc6753IpXnzP
0BEmPJL1qTdWFdzOFHKldv9CrooDiukqF3LFOxJTBq5nbFYrCY4EEFS7PsjSDy4Iar84+nJrTDg0
xPqIhXty4QuV7BrV4OSj5ibjA8HuhUTjjB5ddm+4PSYYav4fa1fWZafNLX8Ra4EQ06uAM/XpebRf
WHbbRoCYxMyvv0Xbn93BnaO2c/OQOA+JDhpqb23VrpKWJbTsr0KOasP/1gGQtA43+M/t96fvbMrx
VughOpp77QSkb5JHKOOzUQNpndy2ebpxqphZEHITWVhHN6MJQk07hhYZQgWCvY2RP1dz3SRgVZOO
tz7cuQYfDwd+w/L2I+hQ/nQ5hq3f9uhLMlQu4v8SCH4NukKWMbNyz+qwS/8fbwy/Rluhimv0PBui
5Uy8kPZ/NrouOCYdOC6ocOyloPF7Vv1rxDWwFGSuRGsWW/djJlifMGhWjR5zLzDNB36FJpo5MBjk
DwMNRtAlc2PQtKjwrdC9JBszlL4azhXH1lnBUKylCeR+KZ7K0QwZU8YdiBuVxZbXOZP8QbGtFIFx
3UWAlmV7shpsq8kOJnQXe2fLg1RsQNZ/3KrbpFS7eIVJcZ7qYCuiEJk5V1RCWZUou0kVsclZAVFu
ZSJvC9w7U7TSgA3mHdtdDR41Kp7olk5hqZONCl0F1TlZtxFMIFUlFURBIYLleChcJwc3iGHZde0y
I4Q4nkpSSYVI65YCHjn1qEfmknT3gQvzNVAxwYBZrBAsSGK8wybkdJ6/mM39s8IkoqyCGgKSGgc8
4YTKDzKfal8gazOb8dCa/bkXJT527E1E3W/RYOxmvdo7srgQRX7l1fWxItVzE1Vwz2qc0CQikCmF
GDOoTey/7ep1S4JrgHwVWfitZXroQuKDiwFCpysP5gGsemU5X3Fk160JSSczNye4nMekYk4TH2P3
QOq9Vm1M4SqkCBSJw9raVri93pGXwlh/39r7zvlcW7v/OH0rCNKRNMSNievU38D+cuRPYLC7yoRI
U0eRtzyaFRW5SBJyO9XGQU7eOXdsn1beoSuKv+nI+XlnxV5ewdCA+zF6ZDBmE5qbOmaQ7t1pXynT
tvkG2hiqOKNKjtYNCrqd9OMcw2LU8T7jRf5gRDaLdbH1BsG0vvJ5lgfQ/PBrT+AEqRjiy3KdmOF1
z4LuNqIYMtzQq+lxpmKTdegGjc6tWTGtCnBf9ywMcTnb0kAsqXToGdDL2FKyuhThat2okBhDNoCD
/ncJiep7VtlPC2OEQnehLdLGgnmJ57dcpYivWppVypOJqvOsBvd6cKtS46G1HGYLODtI7p8+0wrY
8FaZTkXThGdLyizAc0k9VkLRy1QSoFTLswIOq/3f+98SloqrRfbYvl1i4OKXpXSBV422Qg6zyCCj
6SLSL1Wuef+rr+49jCTVGfZWmNFBGC+alhvbn9fUlGOtchhqwy5PxD+2+Z+1dJzcGKi/rgrLnGrg
ETo2zLHqb6aeBYPxSB3Vxjh5kjDI6gLFYaIOQQUebbrmgQ63bfRwenefzocwwLJVXhU862G2vTkB
9HxfnD8tSJxeIIy3goZMz5ImXi5Gf84qUc3dCiJ6+ANV2rIXkGQgm4UTrXN9evZUI6ywQXAxaSbY
fVsjvuHoZsAfg/82wgoXxqq1YcaITTZW2mWZwGFKV6RF/8Ll+HGVw4qswCCZc5Ea81Jzi8OlBGyQ
Rd804DBCTud9XIL6i1i7FWFLlPnf6fwfg6+wIa8pqeUEerO3gwHPHoKx4XgwfBP9c5raK/gk7sFm
fjWbtOdQvx2A5cvms46/yh+LOImS9aAabTWxUYz0fez/tnSqGm01k56dCSpqjBZ5UHw/k/v6kG7s
gHefvG109o5Hw5PXRUzmCmpLLc4tvcGAS9++xn4UHaxzG1Id75KvUG2WNeuoNc3ec9K/nNBldf41
94OR1Qp5IWGeTiTOYqiwpSzOMpbXsS+0h6k5ivLm9ClXoSJZFvcVCiP651la/1WIVIStNdOoJZpp
Qcp4EdZ6bgzdh2elJ6ft6Q9SDbKCXj2bRkibLJvRwotWutOmazsrFdio3A8r+I3whNRIjoLPctta
9MgyP9o524UFoK4uvSmo9PPqszib/XON+jkvHG5jjRYBVOqF0dcRuiNBEcCgJTTTR30T+1lQVUfV
JUgRZdbkopjGhCTjcjsQH/IYLvXuh9OrtfzyU1t9BR3tOJXCgA3nJiokCUzNhlNbu5n76EtrzJ9P
j6VKONbGxvHUx7Y7g8D3e8LxLu6ZAhfXbCLbtXpSxChBLw+Aydn/Osoke1euq0ANc4UaljVlqZtg
kyzEzxzPSak45+Sq8VEKPS7l2Fp/lH7lCz9JVIFcsU/W5KKYR6jfZWgx1hvrExqpnxPH6FnfwzSI
u9ipqWddVuZwM0ZJaNMimJrMYWVtH8yJzJs0g4SmYq2Xrz2xsdZcpCypOSEl7hk/evFNnJXi7OVh
qN2q7JJUcLDmIulRZ8bz8pDyN0+VijNjrrDHjpJapzkSM559tDr0Y9l9kLcDq6i1V8yiagevgGdo
Szg705fb2mtG19Jhqu5BVm2iVdKSDhbeEhxMohdfODkadGMlZV41dSu4iZ0RaNbzZFvLvAhtV0o/
ssDELu0GopyCp4FdCRJAWeE41fXV2MPJ3Xaa2zmZbohhZGEzV10wDoWGPvP4v872Kq2xvbIVZg28
WILKcIFWhZvvTNz38AFVaLhmJ+WmVfC8Q/K9mDg1xt72002yLYvLaWOE8JlMLlVlfsUCrwkRvdVZ
4AiicJJUGZuGPa1U6pCqbGbNguhtMVJCkGK8tLF7Zz/a2PWNgLm7Ms1WQO6aA6HpwzQ6KYp0E16f
8ep0952LbgYZ3hIETB/xfgEu+jt4LIqDSZepfpW1gUGmWaLCyHQLAXsO3oy7L58ppF7b7TArLxQv
NOkTcLo2OY+yOm2deoZUBk7KIxwA0n2X9Z+8UfsCCa0pKAyLMNdpLwde3g94eWVlWp+7XnGXm0PD
WtGBxGv2+7iTV05p2YE7eQMzpWb73mQfG326zluXw+m7zBkt+A3tjK8KMFOEhLXv0ejEokmXOZOb
Yh9pMPpaQoJ5IFbYblWZkyok0BWaRUSajbHkoX8TEl6C+2/rA9K5aXowgLXXUiZmK0fdsJb94GWb
RAMrO653YzruqFsemjJZqIDALe/CS+2wSdw7rXICXjTXjTtu3MY5S9r8DqaveycDHZHqUCswzIPW
aptRpAHP5aM3QmLVjXkeDqPNmdFG+2I2DYa68ZVn9Ulowtxge3rJFsA79VUruIZfZNdZdgRFj3bv
cixSqYEFsevahHUQVYiN56lU9bW+jYuvpnKFwr095YBhdzla5gaUNBFEQcvM4mpEbWAhNXr8r0i+
P4d01vW8No7ailc8hv9pu+fuIdo79wvltnJ8nRXbWWW4+uYd6dV4q1QRlFRB3TyOtxGeNTyH6eW9
LmV4evHe1GgxX42yYNgrjMpEUtp1B9niwh4PZtN+heTydT4Y95Emxouy4w1rcvGgu909mfvPhjUc
LSPZN0YedIb12HvaB8UvehMBXv2iVQVQGFZXjQmq6dF5gYa5eTddLqo7sCTYqmKDaopXAM21uIpj
qKlvIA3PUvhFRRvpqewjFHvVWbfcToaXJpMuNbx2QEG0P/aXi3yo58dNSDbywEMV+/bNiPdqBlcJ
IUjMlhw1rKmcdclcLbPCyYvCsi4HxoUgbBwNhXXF20j6aswVkuIhrjILiY/U+2ARU/8uTvP+/ts3
q0uvxluhTjYbnTOKJAanrH9NSS/3OP148vRT/z/uyxXkpLwRZHSwWV76i79nLXMPOsfy8P13/Um/
vm9NoK4pxNStCLHCbNHxawQwyWNauHT8GqFlP76Dm6o4dy9Z2yskIK7jmpZEVrYktv8PTyOvPm4F
OlptODpEK7xNHj/RfM/rmlElfr6dZr4aZQUkALK6kotaEhg4i/Z9HGpLQ/j7+DcKKFl33lLZx1pR
AkAmKGdXEzyOyRHsW3Z6E755NXr1ScuveLVGkjhT7FATnqfpjBBfsabngWvfDZ3qPCvO17oUDjW1
usodTN538Sen/6Hz2iHioXqrpoypYHLdeJv2edsXotM25VwEtbmV9i7rhB+P8N1J2aA96+5H19wm
hggT3AaF2P+3uV0hSj7jwbMlerH1vHqfEVkFDt4KQ5rr5S5tiMJe46XF99/TJmhD/XMp3YL3E+pp
2vdLUPRAoaaydAI3Q1j6iy/25L5IbWVxoIaXNy95v/bRulJujx5p04XKNRUPabcf4TF6ejLfroa+
GmGVvfRDZwiqA58XTXnhPRcbbNp9uZ/6AxZ1RpZGFg2x9I+94V+6Jl4NvMIW3eUVITM2rlVf1963
PFLlJ4qTsS6Qe2hGjwl9ORl/qYC8/OQTW2XdjhvJGcbAGeCyO9iHybhc5rIOyKan18skqiQyFenD
uhvXSFJvwE0k3jbR7WTlYdt/S8QUTrLw++hGsU9UO3GVqzg67L5dgqx68A0Qw0XQTFt3D7EVyDPh
Wba/14L8s2LM5eX91HyucpVZZpUuzRS5Q18wx94ldDpPomcxTWyWOau0rZvwTd5/OT2uIkSsu3Lh
c5lYHcWJT5zK182KkSENR+3h9CiqsLcuoEMJK+M59DExo0M4HovNuOt9+LAdxUF5f1bkDOviudUP
c21VLwLM9vZ7Mex7a6y68KiYvXXlXAgdPtO6tnQifaDOfTxuSqqi2iuO9rpC3nh2PliRjDaNCBaL
AeMuCxe5MINu5tDFI6nqAvKSxp3YiusKeO7yJm/cBrTd4kITziYePN90HsEs8/XIOIdUcmhBqMGt
7k7vEsWxW9fCbarlhjuhGVzHE4CedH6hm7vTQ6iuBOsSOIxJe2lEuMAu0p/gAmahu0dRwkb9q9x0
kZoM+PbyWaiseBaFZ8QqOxKCl3G/0PEWmrvGfmjTxy/vKu/LWd5G5l8jrtAL1kSypxEeq7rDIkdo
wKByuoJvCl4Y1Rn62yfg12Ar2OrQQjqRFlwI171KRwcMVdhfeEotHtU3rfIgeNBEQ0LxTUudo8lA
4LSPo6+BJFCBc/FXqtmm+eurVnnQTM3JsQfU0yfjMFi3NUTrjEyB+G/v9p9jrNtaOpBjBi7x6lZ0
PDB16afyr4jqvz5jbWwxpyieZj0yqr+pJCp2wm8tK01Kii4HTuVRGNWcaeM3mY3B6fOrmrTltL26
a3S0E4PRec6Gd/ALA29yzBsFr/Vf4O/Xwiy/4dUYtqN7sHhF18L3WYuhsIwL7js6L1Ufs4KGrDO8
YfawPBpsnHxpmfuxHEf/9Iz9C+L9+pwVHDR8gE6X0NOt2DcXwzkPejZsFj+C5vZv2UqvttwKDyZT
TE5UYPLwjLII9H7vMHm54bpwU1EGe9UcroABNd4h6Sq8RdUiWLQV0IK8aH2Q4rjoWZEg7s7UYV85
pyt84H0SJy3FqEs6k+GtaGSL9s2iHlFstc1/W8Hf+k3q2B0dGIr9VDr4M/mg3yxRv99Wfu6YdbsJ
mb08E0uPt7fTfYctehw3MXu/Zczbuf2v8Rbwf3XgormaJS2AtvZIg9baD+S2SM/b6XMZzew/zuUK
QCILzhwksfFtuGxuKy35WMPHAqY8W7u0H7KM5oHsol1Lkw88iw4tkWddKRXQvxy53xOsXx+8Qpip
nd2itLCgESmZUd5n3lG4sU+VBq3LzJ0aaIUwpjO2TbtoZAwHenDzxyIYdzE6yQ1/bB7eoRmpSHbW
5hZuL8oxW/h80/W8ycnWCNJNFOAkOrs5XLQAlLmq6gtXeBNVseaWXp3iSj+ECwVUc+BwbzNv2275
R1Px3qJauBXaGK4959pyEpv84MVF6DQds+onbVClqW/fYX7tkBXAtElTuzF5OYJ/rD2omMJ1w0jO
50y48mWsP6dqqKBz3TZSDbTw4HD6UgBdWhD18x8tiItgvLpZSzne8vWvwCWNdNjIDEizfvNbeVfm
qMCytbBzPY55nXmYzDK+E3rsd1POdF4FOpyrNZExBZwpDtza+SJ13dzsF8Ww726x/7xdtO/hDygC
7rq1xHXyPmozzKeoIb6hI8RDMuIf4hvqyqAqInmrHGbs6KTZZp+ifLC0Q3N0QF+5e/N8Mc6Z2pc2
T97v/+PcrqCFmnqjZ9EPmovl/aC5aOMPmktDlTSXfylQ/jz2664TbeSSLMrF+M5lZhvWVeg5Dwz0
Ke+csNzXX/LWt9CylqkvqioYWEGOMFvejCOwzRahfeiux50sD46/aBS6c/COt6vTe/c3s4/SnHSv
SF/27nfJqAW9IRn1w7XtHYWN06j6m/cHR317xgYGjbh//fiib96Vmi4T9u/B11h3qaBFxbAHFxP6
P44PzBot+Nq/FNQruOKBdCN3A1z/3tXurkA+Y921Qpu514YEULS8nf2pANjpyGjoq5SmK8a26LF1
N5ZeBuh1FIUHlvY9dwYF5KkGWqU0eGmZ3W7J3WC/6aMEzay28yMdTCH6qACA0yfCWEtFO9KNXA3y
dxCVp4d8CuYz2gaJX+5J4PHDO64Vqv25QpxOWN44QSrk+/78QyuV0/d1Y93FUtZ1LbmuoxXMpCyN
Op9oUEdUObafDhfGWvCLE4ojp0F0FUfdh07OsR4KBYf45WHoxEFbP0snXCsHPUU//uCXDyNc1JAN
bpKbahOHPUuO5T7aJ8f6SDdZkAR/9yhOCaUG+PW6u+52q8opzXIDx6w7LDC26AnCsF2GQzD0fr5R
6rK/OaOvxlt27auEJh5I3cI6fJEG+Y4lwll6CPRgEWwCswJigq5zd/oovLAff5viV4Ourk2eTXI3
7VESju1yZFo21YHRNJ+SwXwspdgZhfM1Sbrz1hlmVrrVbW8bZ2QqHzuzfShtkQeRlV/UnXtOG36r
DXRjJH1YVNZtVYmwogZ4WjLkXYQ3xlJ8MBxr07XVeVSV53k8XiWesRvgJ9zlRcIyk+wKLz0mZn5W
yWGTTi4Nmt70tcJ5jHHpqIchg7RH8fn0HLyZ2b2aghXCmS4d6qFErd/oJ991J19MoMy40bb0wNbs
VAy2t+H71XgroNPtOqJljnVuQrnHrlq627LxqQkW+61iWxpKIxvVzlplWXnEYWnQW+DiHzzGfcim
LgeoZTx7iVLzeXroTYVF/Ztw/uorV5BXzk5eQP8f6WScSR/m33tqVb60ZdBIUxU73n6GejXa6v5W
xRm8nMqXp6E/pZO8nbO+GmuVTzVDbGnmcoUb/OjrtJzV5q7AfdgK+wngYCVwPVKC0Zs51a9B11BI
ZdZW02IkONc7e5vs+AAQhJ9lH+CxLUCqLJV81TfjyKshl6D2Co9qWdXEhYfyhmublFxxD77b3PRP
H76X5+QTAPRyWl6NAoUcns4lCHiDBCknpdaVN2YGc2LninRdu+sKW/pNZWPj5u3EYKB108r2WXbe
iGckL78tpiGsEyuEpMaB8O6iciVmw/bupVdf93N8jxt3KGlSsyzuFTmLat+90Exe/XpaCFL07UuM
KPaLvfx3/bT3dHC+HQ1frccKp9LWyHW3xYmCMXowJE9VXLFpxA1invwY8Eysx9pOGYjYoeVcEIlC
24NVPkTOoa8uvfwB3c4MQY1VYnt6DZWzsEI0i9uUpr3+vYP/Dw0VVAdhhWVSM6soEzgIEcLV2f98
6eZt4qE05G7UlH4FkK2ZQlnSU0Gw0baNcbCbhMV1wWR0G8eqXghVYFjr9Huiaz34fHznh1vH/8kN
Lu977+ggVE3kCsZ4XxE7j18g8+8M3xV4sqYBtTSaU7lgtDZuejjWpsb5lD/9t624bpSNqq6MuxqD
vPAm0XUM00K46byz2+PNvN4Dwd6wdM8GD+ifEFkNdiz1/8dqHoUpoetR0zDomigTOSnt9dyGGLC9
n9AZj3MGIeYihRjSIvGlfIB569uoQS3PMdGOb62ZHX1vlVZjwpTlz4Uy3spP8GEmNQh1oV2xmsbY
yaoIygXFNrPqHTH7TZ+Qh9Mb480hqGWhJctwYAS3GqKMC7fMiQ4+fbuB/EcgNBqeHuFNSiH1HB1m
QIQ65lqc1I0cr5tnbyEJF/u8uF36Cx1/2szjPWGLA+9fkYQtXacQufRcy1kv0SxjrkNWiW/5Ptrm
4biLdtYhZVDmYqqxlgRqHaYtHV/lwlOS/GYridueoGbixFvTvk9A05+1NIgzNEN8HMk3j1//xVxa
pks8Qg3dwV//PFhE4hk47kGPXAxqG+kLWDR7UO4Jta0WoyzY7Tql1fVbgIgNopu2qcOHiq4AsSld
s4ijEqKkL7qFP0qu5ov+6rsIHW9FFstyPR1uVyZMJldhMxK17dZV6mycXPc7Ut4lNnnSpXtRTeT5
9ITCUPStBbQtx8Vd1qDOGqqEmfAxJdLdaO650do5y7nDmalfj55x1Ivqcyu8oBnQBFGIczL0LO4h
2p2SoG2uI24wYdFtw7OCDWObsaHVWdw4zGz7G2p9madsY1Smz53LOp194BQkyY1tl38qjcvUrKFT
9OwMX0nb7vTCCafK3iSNtkX8Iaxt0TYQNZ/qgrB01A+GbQS81nxqPfXGDfpNbwpvUXAchv1k3UoO
bT5T2zb5hU61QMTkzG7vSI6b4aALa+MU6d6g7ibOM+gkjLsaP7QXl7JzYDc5HcrhWZqfuZYcZCRY
YuB8xh4U7vIDbVwmaxnGOdSYWxiKoknDdMQ3AKPPc/3cGC5SGe9tQXdcnBtzHXC7kwx9AT6fWxY7
7ciiVmy6egilKfzSngLRZh9klR3LkTzqXPcjuOOh8S1n3LDC2oHZcq8hi0mz/dQ0eFFoOfonSn80
y91gpdeFARGXCf9b87os47Br86DoHVxJ7d1ga480KcNItpHfTF+s1N3Qug3LZXVHe2DjgEasWV4Y
oHjZVcJ0DTljNN9Q5MAi6bbCmbZFK7cVPjWBwFda5Vur6p4FX5r2oJkRZUEn3W1p9x80vfdhTM3i
oQq9Fm/i9bxxuwcExGCSGew8R8TyYz4M15YpOYunLIg05yzr5/NeDqwc5wtwH0Ov2o21eV9ycmva
1pVl6RBkiP1i0bZHv7LDvzlDwVpjYjEld0TwIKqiwIy/aCJFEZCEltGgkc1lrQPdVgg0UuL4pKmC
VnqMiGnDzY+Z+TSWwrdLPAEPja/NF1P2YTbpOXxjjxqSDsjpsr6x/W54THuUx7yKpW7BUFMNcRyD
MbZ8Kx3OqJNj1WsWCZ0J87MGTp4bf+w16uflvbCeh8HaCNIFOR02jnHpuF6ALHiftMmZm5JjJLLY
L930mFrP/XAlKvdZXwJP9WR49cYazN2kGTdFXJ5BZvA50cgH1BrasJ/tvR7zxxG+hpPZ76qKM6sq
sJCVtWkJKhP8OnKqTTGdW3kXcl5uO9RjrCxhSTv4DQ7k1HehHaUPMbf9iV8lhbfrZQc6XIVD5twk
Zf25qLKLtm3C1uR7K8u2nV4d7dY+l7q8QGi8cLr52mrcQGbeh2woOfPmocWkU5y2YVdMeCFNuy3h
g2/mZmBZ87U+J2eNAXEwj2wtL7pK9PgyGoegi0xsvAdwDi/nYj5q0P7va75PKxdGVzcm/1Kjdmhk
TxAzYbbX+rM+hnLKHqn9kLpxh6JlWkACPn+MuslvRv3G0alfaF/ncgpJXzPEDb8fvMAlTxVKZ6zI
h8uaJDCerNiYigMd3cDrdObF8ZceFeWo/8jph24uO3/qBlYUcJozk0MrPzQ6dDqMbp8Tfhgj9AEM
Zigc4fMGUxX7o0t8R5tYMpMHvHIGUfexghipPUvcunQfPswMZgutHTNz1Fk1k61ILqLM8hMvYiY1
r/vFNL7WUlYjbmnor6tJE8IM19cTi3XGtZy+eVXBoiLG7U7el63+EScbL/tj2GQuui7lF3cSQWnr
d86sPfe9OGLr7jM4H/MUsIHaue80ZXGQOSk/09YTLO2NITS1oQkmu3iAjPnIpDYF6ZD1bEzAaE3t
qjrExvzVSnGgBjkNrLddnL6oapgo3R4/jH7lvYSaGO2WwgaAP5vofmiHoK6rnWiqEASWT7aFaQcf
J60zEmrUO0YJCs6mebBI5B0MDXAJbHAbfT8kqLDn3WMLA4XAMjTGq/ocFGLsaPeO9uO55kZPuKpD
tacRF1n3TWKKrIT4soPsjTUzD1s9QifKMFlY5cum1kJn/GiIKkir62i02ZSVzCmOOXYijNUY3GCY
nMwNsXKWVNe1Ox7j5KGzxk0iwdlE05+QQcZFYLdlsBiwZXrDHK1kjZdjC12PM/9ITfTBEzd0rfHC
HGRAE/Np6twdhTSJ7OqLOUr91HEP+WiwJgVeoJmjzGcGt64NrbArSeYTp9zMlRF6mReO+Xw9mS7j
Wv4AAw/qZ042Mk/DO3L3UIpkXzgRPngMirzYJPoYoK8oMKt4A62or1adBHNj7x1XhpBzCiez3tRm
gm1YPrn8oz586wvtwrBA1rSqQ8N7f45GtP1KplszwkUBxO/YUKWBk2K3RjwgEhoG3bhtTBoa1WMe
iZ0j4zByzrX6zh1TljuI1oVzZfb55fKtHvqNSksL3Brq1b0OE1brVstwFamKDzWWThSRb0xAgvaR
Tx0zzXbfC3QFu4RFpYFW7qsF6/SBfHJGdAe6ke/pN9DKCyvs2prfoZp8XUzR1Tj0u8iVe5lBiTd6
6vCP3gMXK079JpchNTTfypyA9O2uQgTmZX+tNYIRROSqEb7T3Xnl85AkO0IIy6zbbHlTguoz+qW2
uPuyMXJ2Pa/8til2ujC2zfjVJtk9Lj5+nUKPpci/gKHNeFExzcbsG6nfd4ssbxxEFO705XARGzzs
269oY/fNwvBT/q1Ph13ajvtxojeNdPH1nyF3soU/3ZFSlJfjgemuFTZV6dfJHESxZLF3RaIeBvTH
Gb9GlHWQN9NOokMUDD8E4XqT8/3s9T5O/BG9bBuOWdCiGNQiZEr0macj6yHVOZqZD+7KRULjoM7L
sOWeX9E6LMv7SkjEEJNx86ksez8u+oCnO50UoVWkJpMprl7afZUYW2cwtlNFYK2VnIn4OWoeZaYD
6BLmtDPT87tuBPNnSA5QS59qAq+QK4FufiMfLiq9Qpcu35Wzxmhb79McYg7pwLfUa89i/Vth2Pua
2oA/fVfJye8r+x7uh34rxpvOq8JRzKEp61DiJ6S1xrS6u2uM+DapaMGMOLrszDng8M0ZUueMx2Xh
01YLSQGZZMMJLPx7i2xjTJqgylPC8BXBaH9IBunjynmMY8B4P2+qMmJFN4eGPmFTfDWqLLTmYVM7
lgw7geyo6/iDxiEy58WbWrYsN+atkz5pyYV0vb2T2FsTjXepDYPe0oa4WctoZB2c+hsxxCejLq+k
GS9Ie8GjbiM1fGtnHIV5Z+YSjyQtgmYf6lLHxqfQNoh8uK0+taRh2XzvCRckgOo2wcuP26cHiyOJ
tb/RqDmHxItf8MRvtfzCdLUPpisvu+auL5swt+PQSGJWJoQN3WOP9aqMGWoknzQEOiQADnf8qjI3
jpYH9RT7uRhCbYwAKlbJ+tTZyVnbDeXwUHcPhTzSoWN2D/yL+/IsTcxAEtvX+zpsJmgLlsBk5AaR
hy45Iny37xHBx0Mmb9LKYm2EKJZWn/MCd18Pv00HiSOKmZt2jFDNJ32KCPQxmpFXQwhdzLqPNDqs
0sS38+goER9E9GRnM2ifNtrwnDO8nRY+1+40OUIaG75ItLozO3oPefAPXT09VaQL8/bR6Wo/9qCL
Zn62Z7HTFnBzoguT33by44gu5LxEpJHw8ZhIUHTRpZM2YDK7W+h9sw5XHP0bscTRLtzzsumvPCP2
3U4LRzvZl2l5g7z6IDO6dUvr1tHleeV227GufJJ9aZeEP3WDYRY3Qx3hqA+M1hK+TFVga8MDjPCQ
diITsoHwRDgf4m72G+tpXpIeczjPODQFyN00d9j9uV+JEv+pG4xQGxfauJ3sh47oF4RcFQk91sZT
hANYCpR9EQrYYMTHRkw7nsQ3DZ1C5HCIas154SAM9v0D4O88Ep+ahPogPvtj6yIwf87anqVyxg4t
PmnLK3vW7ErHuxBDufXSbxb9ljcDbkaoLFXtR6m5eMGrwzhFRSPJAq99diS8p1rpjwjLy4+l03yW
e/3XETxxFqXkJhlhbmtp5c5I5ZOLoOdkA5opHwctC3tNpiydzEPT6mE0eDueK9h8bxE0cK92TVx1
8be19EXl5IPnwbRvM1njZScwL4NHQWZqca2AVkYAFh5SO1efcf9tc1Ud6M2btmcS2/E8YtjrxpCq
6O06l/S7xle2m0HwMdFcaUKPTQtUPbpv1bWsV4OtyuHJUGZIAE2+dWfrY26l5/A2VszmW++jr4dY
1WJKUtEKT9MIEfbZhPuqofOt7s0bw3bD6v9I+44muXWl2V/ECHqQW9p20+ONtGHI0nvPX/8Sc7+r
pjBU4z5pdRZzQtUAC4lCmczO5G3f1rycLioa0UxJ0QmrQBK1ZjSMsWJgaCf4EUTxORTAO6/IfqIX
VhSOb9mU7UY59PJa5nVnbu0m5KdVlRggMwFj/e9pp3rslkEvBR09hZo3gwG0tMMftUMHSOveEiVb
X5yZSxq0aVVBG4qC94tC2CKSKESBLiYV5rGi9JCXamoV0cxL4G2mJ/WVFforVqWqrJJkUrdwy5HY
tPL8zpceeTQm8mQP8zZ/RXixtsjsJm15WXrMDnmiUr6AswHDjlH4MoJu5npyazOPBklwWUUS3pDY
1sykg26DDiVerwa1s1OllFxO31Vh21iaUvNIkOmv/pAJXVlj9jE2syDpGr3w53z5NmvkzlCynVlJ
nFO3WQ3SVnaY3YvA8h01OUhnaJcX5ZOkpUUElPb/Ug3aRkzZ1MG4i1E2NnfdqUoZ5tFIoDSIUYsU
N8scTffyvLxlpGktNPQ9Gr3iGXL16fq32wQX5Hn/a5iC6corCci/40LTiZene2nCvJ4OcTKx3YdC
jJd/Zl+3tnkItJU5mgNemVvMrJrVGJs6oHr+RXRbDJWYNjFe070Meah+FwUcTNk63JqhK1ihqqom
m6PHA9DIg1AinjE+j7FoRX3JKUJvb+EvC+xYbCNUuThFUuZLkOFIiC8GqttreC+L32Qldjg7+OF2
U3DIkCbXJUkD2zc7DWb0wziZeJj4SdZ8MWn42xrZOYjmr1FrVF6DTFUmDLe6rN0R/CbQR/xYaqRO
/vFnMB9yygXDMEme+H9zOt7pEX478++LNkCiJWHuV2Zrb4leNsjQSomPVwtawVo7u+2OTzPyg064
byDDHe2q+9jpSye65xbiPgAOY5y54gOtFWqjGQJMCVFuFmkXCzvjU2wPLvSU7OjzHNgqQkkOqH48
KoxZ5trXK6NKSaZhh/e0HU2CtO2wm+x8L/iNHTsljwPkw0Fh7NEK1OpomrOmKp0+JX6DgQ/JCVHe
HF6JW73Qov5j4fNk6nn2mHKPIkHYWWjkxF9KzcppE6Pccbz0A6r+viT2ZHZCL2oxQXd7sgeq+t2O
sv/xG3U+0moxdpjiZkBardUKnMkBSfHZ0nqr2ve+VOzxekX7p4cnTvF58ENH46EBPWZXDgY7w44u
WjXoBj2BUvz40lp0/L+DfBHSkpQrIuSGux9nOJmlMuceEUWgyCHd0iy3i662pOWlMtEBhFFhuTXs
sHbSJrN6BAHXEYfjLuwMO9LNsaxo4Cxc2l1tCE4ZFZwTxznn7AR738qF3KPf1ZeXG0zbLpWvL5xD
xlsEAyVdLc51nsBRUg3ZxvStUjnXuUxd7ZpDMKiBDlYjkcYl9ifw97uiG54Xp/Kmp/QAaWDNUm+L
CPQQlI8lOYSe8VXYm5zhaN4aGRwZoFDcC02Fw1DejtlLgpad657A9UEGOQwlR5OJoiS+Ce4La8yh
h5AWtlTNJ1INr6hd/1BI4nZC7U6K4l03znESlqI1lYYW0cSCoV+0eiUGUnqJjodtw1njezPOle/I
9kuM6qLrugAxiUSxi1N5DJBaeUEA+IJSR+4PqMSrb+S+y6x29mans2OPq4cqX3elD8StI5JJ6oBc
m0qpikDogFDN7SziZ7t59/+vQvM7sLDErXM2F0s+YPxA9evzFFuKs+yir5M9OxFSKlwuDs7VwLK1
xkPUCU1apjBHr4bUV0C1xr8aPjyNmFVRd1pdqjGKV+mIR5hPqv7c5tXNZMzHHt2SsllzOKbeZQGu
uQwDLumsdVGRw1bnDE4JJkek2FF4PkQn+RDvqHJbsEN1BvGvAL7zL9X9fEJenk9mx4EglYGgIRy0
diD0iJxmN7IpTUZxnCHzmHo88qKPnY/M/jJgo2tCFwclgqTR7k5YJLSqqS3dS295cSDv5DOoUyID
3FeJFPt99X0Ob6Wlt1J9/0/ootHczMpdQjMbSZ+IsU+k7k1E7roxp30wRpzBDt62aUzAgt4LUDEI
cerPB2gLHmnQoFvlE+Wi523bx3bt3z/Re2PMak0C9NXFvARa6zc3/YvqljfGE7TZdEs7KC7uWHfk
cXByvpTGxCjFLNZDZQBKlnZPZtOWgsdS5T7EqGtdOW4avQdX6xqMTldqAZEQlclBxVLOUGyyiYeD
JtraTfoUyDhlVAVC+JQ6PM/nrZEBlqJXo9lsEfiVqLJmRowS2egQVFuvO+RH4jrm6zGgoudTEy8C
Xl7tT6W0FK9ERyfUchPLPFcuAgnUuY+KnTuVbaJKxbPOiSU0BkoWrV4KIccbQbHoABJKtZiciKGw
0bm6V33mx7e8bWXwZGgnkzQgqPHL7qFskO8UHltyf31POVePxgCJRrpRbUMVcaYf+DRil3wBQ/W8
g0f35op/6gyWDCUJ9LIDXjUDwpOyDtDptViYILhppVoET0HKCY04H4vNYYmJOhpzjPsHI11WIu+k
/PX6xn1Myf3ujDqNWFZHrpdmUahGE+5wG91Vd+2NLOxVa3ApCXSEIixxrxvkrYgBEkkdw7ZWAtir
PhkCbQ7jlQ94sazOoMgods2gxUCRtkkhUCzW+FSQRxS18BEiLz464m6iYiittAcDYKb41xe4vaM6
JSmXRDD9s6nbVKvSUUkRZkYSggbT+s9oJHSLRW/e85uaN11/ZY5ZLXRlyliY3kPKeCftmh0VNqh8
Hjhuv4JWdhh0lGopl7QE6Di8iT9vU2RUrTA66IIl30Gzc5/gbax1mNqxApQET4kFklFu/LwJJavf
wCBn3w2hrGc4DlF/UFDbNW6jUuAB5Ob7f2WEAUghmkLQoDV4/1voYNiJBlhvMZOkWhLUZfRdciA6
53lHf/YHWNEhzobqjCKhuPf7GUTdsKmFSYj9edDuB6O6T8rl0E0FCrvS33nnL1ts/qZpFGJME0IH
UGH6mift9L3k0+Oeo5LHLdBsf7CLNSYoilPoVIEgjz4rKXl3sSde7Maq1Xwl9jRbem8taGyxco+H
1Nun4mKYgbWwRzUuCbDM/7xFjL3m0zQV71Rsfjm0xqOjW9bND4IEY2AKWqTAIXXx81yjbTZDG/mc
2zH6L6/DyuZOriwxt+iSlyJ60RJYqr7F001N9mnzVyHsygbjh2LRpRDKRkcEpZxN3pZd6kPh4qS4
xWTxRHc2Q71ftj6IARAtEzBziFdGrKnoT3kI28nuVG+aPpno0pvFx+vbt3ntrMwxjpgLehfqJqIe
AkJIqX4My965buH6ByIsg0Kn672ZaVHi18Jrpn9ugy+6/OW6ie2rZbUK5vJcqNhGNmPTxMYzDq0P
Lr6HcK82DkVfPusFb9OYq6UFHaQcojfDb+XhZpDlxIrLlPNhthO9qzXRfV0FILpcLEHRhfSkDrIl
ORkIQ+wOWfnkPIIbzUoxI58feZly3tdibhJ9GAS5qLC0SAUdmvlTDp4NgxuJ8DaQuUpyXMwD2qpp
/h/y2SGuZ/1OeugAepIr7yaoS/EyTLx1MTAht5lgJDoAt0ZX6VBGNqkfROiJXHdEZRNeVx+NQQo1
EKMkUAGvghig+y9N7bpFN6WcnKOGOOgqPSYJFFYMNKyjwa5crAhzBlmJtuoAQ4BL97nO88aWFeOs
KD0adc3m1KMvT0cbphIJGIPA7IMkG/dtHe6WPJ6tQiHe0g/eqGl3Taa/ZZl5o0jTbaHUt0pa3pho
cK6N9CxIA3iHpcMkN0/mEhachXM+KDuyHKDVbEaRMPDqzrzvw2FGxpm8Xt9czid8TzSsDsQY1moU
tLhTclNzDcHYVVF3MKaRk9vaTiIQzSAAX1BBsD09TQBJ2qrGbBCVW9RtpAb1Q+vNXoM6x/xaYlQE
HeecDoDttV1sMseulftaKFst9hftISM39fRqqhxA4ZlgzhzRQr1QMpzschZqW6mSnW4mxyaJJ86N
vO0Ll7UwRw1vaDC0T7hSZjE7z5ik1fqQw6e8fUleTDDHbArFuVFqXMhFlT0ajfESTeNxnupjq0/H
WBGfQ9HkeDhn+wjzxJ2TxlQDnaCcEmT+lJsHqUXb90g4m/dRFJm+Oy/ex9K9gt5oyBddjv0ul0L0
sddO1QxAEPObkgqPWYdETzS+BUZ0jgqktmQZ5elKuCdmcbsQ5TxGGBDP5MdRUkReiMz5sGw7AAkS
0uk0uybfd6fiDiMKNpUTCB7rE53TK3xemMzbc+X3K3A0oBMhDPAkqfMn0tlTEVpS8/M6rPBWRf++
ghX0FmCAQMKzRo4P9fAkoEf6uoHt+srqk9JlrizEozRWSogQVTguHhQu7PIm28sYHKWZ8hj9dRZo
VjGG8JR7GQZKeYVb3gIZbDET9PaWGJXxVZRqc7JfQg4wU+T48ExbrY9BljaXjQHTzIkfmI+lcUrI
myJhiGj6FJGX61v5h0Dv18EnDLZkWj5FcYVTqPryT+R3ff2JEmGGdnXPH5vnrYtBGWWqjJokQBlh
ulOE5yA/meG9urylKpe1hX6DK1vIssOKvTkqmoEt/C9nXIH2qNKOPPTvnSr0rv4s8QzNbDS4X9/R
7SNmKhI6Z1Udgzq/+6ZoJhpJozLGqIjplCA7UuSDND5dN/KHK/VihTljBahhMS+GQT26vHZBc74l
Q38rtVsn/E5ml8KHmnPO3XZXC7lYZc5dhXZvkWASFs7S7cXJRjrXjveCBoeh4TMa2mfn+kLfJTo+
fseLSeasdXEejwHIpBDY5mfDD24on6k3+immdSxMx5WW+JY9iBaKH+3OPKHVHSQenE+6XXFZrZs5
j4KRxqEgmbE/HsAB6Jc+ZakDm+qBL337rvx4bcHMgWzDahB0oYAtmxKBGofykO8kT3YTr9tBYNGp
TsO+tgNoHTQu9CMxD3tL0BVQnEtv3lVnDfSWhms60K08BhbN7QdujhpzetfZKDTXu+sfiOuJzJnW
h1CDeiZ9urmTM541r/VzP9xj4NWuPR0007yHB88L2Sq+qDRjXC2w2DlA/wXwnzjxzYCWrvZ7u+fz
93JONFvNJ4MaxgjqEBu1kmXkgtXLL6XJOdHb0PjLz9l6fVjPQ1oZBrIu7QPBiGOc95hqe4i6l2l5
43wy+kmuuBhbrU/An4UB05GCByZsFXTlie4CCcpdjULsUcWjUffA0yJ9qc6N1XBlfzb305CJCjIO
A5QVTIakVYe2SQjMY27ph1pnj2Yu2LXIa46lB+XDKldm5N+BuK6VNm3iIPbTfPSG+TxXz6C2wEx7
jU7qzhrD3uXsK/0Xr1lkoF8JJ1VZCEB5xqHzFSe8lz8JP3LZUlza99594tijG3XNHnMJVJ0sJHWN
nid6CWTfczdAQWWx8+/8ehTvm9G/ryKuRiTxmGrYzByvm6AvqH9iEuQ7Z0X0F19bEYP2Yl6oZBxq
NHbciIdwV4AmW43P9GhTVUlhtJrRjl85RnlrY9A9MYMhUmnPU+cZ/nDK35F22n2r3AVaGpMPv+E8
TrchDFMSBnqaZTTFMqBZZkMXah1uNZxA04ohLh9BE1V97J3yDhk27jDBdu7rYpB9bJEpUKaix0vj
/8IhG2O2C1qsdlS+Ka5QbZC/ZqmrP1zf2/fe3o8f9NdC2ceXQZp86XIQkWNQ+KyA5y0rrewpf8hd
yGpCZGbxtTP1WcXVDrLTgJxc9AoUlXhX+LZjXX4HAwaJNEzLVCJbFUuzJ6t34czjXN/2IlA+ioap
S6Ak+f2EgCIBX7XQ4UXgtA5TcC2WdxUeIdc3dPs1Cwv/NcOEBxH4c2OywHM6bCjt7IoP3asOxT/B
7qz4KUBKRfoh7DXOydwG04tZxmE7bemLCMKWvlmL7iRm6Bw9zca3QfXVvrK6oeWFXNtY+ssge8n3
MRVOQWUFDot5S6twhq+dlYGlLAOW/lWO9rKp7A0vpIMwkxDGoGJoSertWKDTqnKvfzqOg7A3fCal
KcZsWlT7hmK/VCAf1pZbqdA4ZrZfdKvFMLfQMBJMZg6wQ7n/w9xqfXSeH0RPscFAUNg8v+fao0dv
dTX0Ia6gMMLRQrPadxWQEtvaveiB7/gY4klwfRM3n3WrxdFNXhkLIRERiAXSejP0JYdqsuMBs27L
cifoMqdWug0ZFw9k7iI1L+MWXBlwigrdF8lrqT1fXwvPIRjEGOO5CZeaYiOcQRQ6zAYGdj0FPMjg
HSUGMsgwSqBUwVOYcv2DYiZ6DG8w7Eu5eNHWdxvW/vV1bV82pgLddAx9mCY7CAjah36Km4x6oOQZ
4o4KUFBttmpGsUXwkVDDW9E3C++63c39XJllPlhR9nW7dIjT6/E5VYFKHRrjNF5mgWeF+WpmIfW5
IKGnapyfpfpV1B507ifbTnCtlsJ8MlDmiWg+jei1OTh5thPBKYItJBggCd5ayAtX4NsObdESX/uj
fExutKd/20sG7xUVTRgY70j9UX1qahAbPHcaJwjaPMqXNbIVjmowSww748LURuIUpmKB4wtTCGB0
MbitaBTzPoQhK1vMkwNZp7YaQQiARyrtq5fAXmM1uxYCw8MZivA3hIMd26/ilUF6Jlc4ZfSankQS
xo5G27yVPNWNbmluhvgLIlkUGr2/qwCuLDKwn6EYITUS0ES5De7jXXroWntIkCN4T+Z9Rh70lfAa
DDln4X0XVqtsy7ybUgqRslAeQT3mK00FCaHEue6M231Wq7XR37GyY1ZJKioEHa/kttlrX/E8sCZX
PfE7vrcvs5UlBkM6zHcoXYLTPR8kD4OOOwyOueD9eS8O8/LI23mllTUGS0SiapKeALEmT58tmn0d
LO2mPSnPscO7pzevs5UtBlIEwwyzAtlXkCvlVh20zpTp/wbArE5yIyDEBkseHva6+qXper9fpHMX
88xs5wQvS3lHz5U7iGkszGOLd6/qB7PVHvQbpFi9wkkP8gvZgf/HxJsC2aC7Nre1A5JgiQVydJ/L
Ob95sa5+B4Mq4BRuUC1FNSWKrWxvIDMouMs5eCSH/6U1n/MB3ycIVqtOoOeG+RXEWShZu5WROWHB
K9RuRvmrBTEYYsYy+AMigi75xpK+YQzufvwBKpPFB63cZC8uXVaJGf7Sib2/eqGZOh7EhgruSsLY
rvVM73oZZ2FuT1mmgZyDN3q0feFcLNANXm1gPUGyrI9DXDg1qNcIpn7tSMqPYlB/BWURL1L9wx1+
MceA1pCWg2rQ9mfKwjncGjr4uizqIhAJmN1asek4en9b+WCxuVUfwLTGO/J/CMQuP4FBs1ab86CQ
kJCaPPlnFrtU6CzwytPwEoG7fvrSQRxe5lUJti+Fi1EG1Ppe6hUddOR+kYr2YIAWENLNkVL/VVi7
chgG0MpSTPNZR/wwvUVPaEg9Gk7vTT/RfIdV8bZy+/BdFsXEQ0VnNLHW4WRIwuAY5EvWfbt+x3EM
sPUq0ms4GPS9G2bjWS4EXw7H5+smOB/GYOBqXhaJLJGJFLN5Zy7HMHogOU8llGeDiXuSYkJXXw+Q
at30TB4DH2xheHGg6jY6heH8b3OtH2nwaYn/4goGgx3KlPdLUtGxz1GOTiQsIzAslsmhj8XoTTcr
DVx2tWo6sUYZNg3thQzQ1NCW1J2DwkQ+uOiyRxlE+jdaInwfSYLqCzFacGMOt3VltlYtEsmSAi2y
OrFXQdCmZs4wlg/XPxB1oo9R6i8nMxiAauox6ueoQ3lUay0jBXW5vqfCj2BbbErwzi0Qd8V/rxvd
brdebR79pCtYzLJCKuIWz0OaL4iPHRjOFisYHRX1RM1Vre5l+GmCDCTHezG09WPipoPHa0ygoHBt
6QxSQQcuNQcVjcm4BOxQxAwOPkubnnTzcybywtbtuZjVkhmI0uKmxsAdGp9aVz1ksRPZtZ0UVv+J
Dp/Ryev2dj7OpxzCOP8IJAaDWrEU9G2kjBiDEWgS7ZM23V//njwgYZAqyxCPpxmcKNEFOyq+y7wG
1z/EyL/clFVGBBFPV4cxwq/gZsHLZtkNVuW2JxQeITrNc0/eHcYqI5Z9OWciXU/rLqUFfgwHtHL6
E3lA9fOJVp3BpZhbKY994KPo3O+YYjJIlneDYo4JADmLrbf8C/S1UfVtdsYTbarEWO+hO/Pz9Ntj
oBfPZEc6pKCY2rjBasdDgzG7Z+WbfN+D0IFKCWJeuZLsuHcMp3MXt7oHpVMOhk7f3P/jcWQFFCc1
mFA1Q+BQa7kNFiJLVGa3VB5i9bnoRv+fPJbVTqykKC9Ihbs1IftERjnEXJzrFv7wgLy4LAMvcjUV
VdMYQFZVLKAKJe2CNr8ZwZUYkux2DEbFMQwQ6HR566tJ/VeZDvCZGYZEQGfLXLxpF4VxNuJSjMCQ
SOqnUT8XguLnWW1fX+f22b8YYnxWLsMwCRLc8Bl4Eq18EWNwOSTudSPbt9TFCHPZlh266fq0oI2/
kT/mwz5Me2fUMyufaqcEa2ci7xPzx3Wj8vYFcbHK3I1KW6qREqOARdm3WrvGEq36vrbjZxPND9nD
ntY/ShBt/qy/117ktjupt2a7cyI/vOU93HlbwFyZlTSP+ZIhwTmE6L9ojfJToaYnQxucFOWlKOvc
pMO8EoGeMecL/8GTL/vAeHKVRcEwZkhQxFV33wRU+UtuQBCIjosgvIkH8n3KNTfRor2wcGdz/wBP
F+vMxRkh0b8EOcYStUdYLuDNb6IrvOYHMOZi/9N9/QYR5Rf1WwNZzvYuv0XM9fW6J/zhQrj8BuYG
lYdBXaT0/fIGFbeHafkzmJscVIotUCuLDh0v4na5UKf+GJ9cjDK36lzHkxmWYOagXS468tn4vJSr
hTY+ZZ/7HY/Qh3OS2VnyVg7qehTg7sgCuxnq7YHK6fj9wzX+a0nsGLmpLVKVdAAL1Z+REaXzspBx
7J3hRffmI++z/eE5fDHHYNNSVcYYLYga0gzTbqNuqQeVFoHPiYc4JbKr44Q3gngCi334Zu6zt4hz
zWwnNy4/gMGtVJQzUaAjfapUgeKXWG2zC+PSMsUjAa/9VPFCFw5KsDPmSAzlmabhLieTZEM2026l
l4YskH64l80fCt5FBa8vkJ7+K26qMcA095NGVEpRk2Qnku/bT/JyMngdjjzfZCBIyrLWlEa6kRHa
3rXCKgnvW/HWweAMRo8UISFIBmmgvRGGoxii0N2+habEwVPeWhgw6SAaBX57wKkpfBHCTxO3YL/5
vCKiougqMSF0xEp9mkKbRqDFTP0apYfFSd04tYLKGmIvfk5A0WWciK+hW7N+DeH5t4sGZmRn4UQg
mxxsq1/BFlvUcRgKTUXLMpjfT8spx+T/XfszGWywszv6Hkw/4g68gXb8BD4abqZ06/JeW2cCIKUe
TCPXgWZRAtJa/aZMd2HWeK1O/CjipCCoi7NHYG2LwZkKQ5HgPwVSQ3TKRtwF1tPZ6kXeIdiEz7Ud
Bk6yYiiamBLsFJkN3Rc3POBdUiZO7QjoUUjR0cahn+JtIhMBRYORhBUGM/1ZXVD4gy7kkCq5VRZg
6p5ApGdy08Fbl956iQya6PWkJujlp5V92mRPwL+IG2Kxs7NCR65Drk4S79sxyFIGRZpoMwLlRiK3
xVgfppicapFXKN58260XxsCLgNbE3EjxttNuA191tdfolnZgyZW1HGQZWSoQ6zyon7nx02bssjbM
wI3QkKYMTRTpBNSlRwOxcjJDG7eChOkuCb+qYCIRpLsUDA/EUK1WEKyqfwKvny1Li3s9jtq6ndY/
hYlo4rSWIAWIM9mjTD5pX03ot07LaTGPSg2icCmyFZDcXrfJOzRs5QZyGLXadyptRej29T0V4cS4
y220E3f9kVdR4ByYd2ReJbZqI08XU6LGMCSoQuMA7+Vp2o/mK9TOeSujEHYFdtjqjF4p+pwucCnV
T77rP2hQo2KiGVPaw7Pw/fo2cj7de31stbBKUDL0mqKyIIIa6j/MiLon73iT7bxj8p52Xdlp1ThP
dBWZ/OhUZxZlsWyfc1v81L1irp4m2v32aOKZ4/zb8hjYiaM5zEoJxfpqqPe6rOziYvSjwoisJe1v
s5kccrXILUjJcVR3OfAjM/AzDKhZJphqhbbT4IXlfAirwm0WZXd9fZuh8Orovb91V/vaFblSScGM
ibQ3DEJatd29Lg/jaGnuBNEDd3qvsykoWj5Ezx3kIG54LH+b77j1L2BwqOimfhkg9EC9dfHwVjQt
SqRmQqIbsyS2kFo9rjHhhvxsrO45QJYNEuGc0IvrXgwCTWWAO8vEi6CuFoiuBhB7iWW/7Ks3A6IW
WQBat9D8lFf9ntTV13k03VFtdnliQOFHLiBUA6mIESxR17/O5gt7tTcsb8WQmwbqoABG1Z9OBVoA
wBqAzZB3LedC51piwqJKCVIjEnHdJfscuuy5v/j1Pjj+D+wYNOi5gk4s02ibR7FUFEAnOiRHyfkK
dGJBcgUUuHxrW8H7egOZyEgD5bwSBlhW3oavdVce5QXtsIsGOgRF5jjROxHStZUxUVFu9qEMER60
vaQ6NC9UuG7chwd5xox9XQ979IQ5U1VB6Kjep23zplYvSZbtwWm2b4MA4hXpWZ5iFxOeThUO9H+R
rFrTQ6ueFKetJocs5TFDKCJK06FdstNoSJ4CC2k52a1QIc3WTvdLUZyDQHbQZmxFcabYld59L3Lo
o4G3HlIgppvOuwINMnkDbUA1cUmn2o1ouoqm5HYqhbssljGz1ealnUKIqUXrlRXIymgttbRTg3mw
9CXxQGCJqhWUMnTZlkfTm2OT55M8T2HAt1GEBY+ZGJ4i129JZZ4XMoMGRPlSTdDJNJEMF9Ro15e5
q6Bl0ZaK4YaUKQeIKfxc+6gMEIcyHuQ43akP1qMJimDGm5SGE2phBDXzUH6aquimKlXe2sVNszpE
VImuKQqrmzmpaRXrNE+b7NuztKMtizM4h9Ujt3Nk+6a5WGLw15QkIVRinZ7HwanP+k/ilb70MB16
p93Xdzl6ZwVOSxo9CB/39GKSQVs1y9QpCZCNiHKMynW4y/lB0Lbz/LLBFrGbfkZlLcSyRlvCoD84
qI/yHa2XqB6UdnljwJtTFCDc/+/3YgvaUi7HdYSWI78JnckLIS1pt+ivUCG17qE+Utl8PWvOhzPo
DqyubtWYi6IrkS8oxd0EBZ82OlXpV84NtA2gl3WxACrmVUBm3EDiAfpF73qqLTZTpilHqBh8m50J
YuR/NySy3k8GS2WtXeIwR8CswTtaT3JGQNxNgDff7CXSTvpJy2182r4/3IOX9TKY04kBLgjxvZ8r
3Gk7Yx+/jw+Ku4TT4LR5BkCgBGUUxZTQXff71xtUc+r0EAGtkUIErP4qi9+uf7pN91gZYIDLDAyI
LfZ17BfL+K2INcj9DMc5CR//zQz7ftWgbzZLSI9N2WDF0ZOMBocW18Z1K9tJo9VqGJRqAfBjS3Wr
IA3iFap4jFLjRp+h19WWt2ooPAQZ5N0mY9qTrtxPpPW0OPXqebqJp9YO9W6flP1rMAVuBRl4K9Ii
zj5svydXv5ABtX4yEkzB4amQ7A3Dbu4SMCik9nRQ32IUS7knhOM/bFZeFfMoizQ4qq6LdqpjOHLm
eOjmfA+5rIjNyqeSHslVhiY1sDOMdrOfUOyadtWxAmtmu6f9GDJa8IS/oiRd22WArVHbuc+G98xx
eJN16EAtidOLvFrvNmav1sdgW5XMRdjSrq3Oq/bDUwWWNmOvn6KzimU1P4Sn6z68mQNYmWMgLSj7
UdBEuHChdbZc7cXikOqaZZgo1am84hz1tg9X7MoYAy/Q05KiRIJ70EELNGDvpIPkJgdecpwDMhoD
MklZ/N+YqYrB1rRbzilCw67LOOEQzwwDMp3ZxVNFv5RWllal3fRQd0w5eLnZJ792OwZimgXRe7bQ
OQOMsEJsUrfb+8jTnXLfY+gGjXx9Z/F8YvvhufpODGpo0EsVI8opNR4+j27/ednl9uILn6fD4MpO
dEjs79XIAVPObr6/Y1aBw5yAyEBcEKtUUJBNsgcTWm8iemuvu/t2gvGyNJbGVU4ltZ51xCc0NQRJ
y9BFVyS4AcA1D1ptXN76GYRu7nWrm/HKyiiLHaVutEWH/TRCvJfnClrXX1Wx2rVG4l23xINHnYEP
cWmIMXdYX+vOruoqu/pHehM+955kL1/UU+KOSEf1h+U7xy79d68cbZbptQabZoaxM+qnozuf0XyN
1GWNPhzTN0C7sHzi2OPcNCxlljJicL6pkOIbI7uL8ESoPhUetTnYausWyCp+kSG4dN0qzygDLGWk
Cxjqoj4qaU7SnmboBF+3wLuwdQZUgjjqNIk+fP5LCirYEDb2/lO15yUSud7CoIukGFOvgEv2XXkI
HSplbCtogcaXe+u9mWovgOfGDh+70ZL211fKO+8MxkDuN20FFfdpJ+l2NHp5l9xgyMn5JyvsWHeh
gOs1y9E2ORX5Tof4Zd+JhxSS8tfNcA44O8UNjqoOXJBIsmCww6qzO1GWrCAvoJWT29ctbW8b4nMZ
YlG4L5nzLeMFUpEZKdhFf06g5aeGKmSrU856th39YoX+fQXG7VyqWtLDLwo5+yQTSI8U4z8uhC50
ZWJSIIQ4hHhuZ73oyuWXREZjkCJyTuzmBBF26td+MUc2qpt+QVYKE1H3s0uHwZUHqnNneNGBh/J/
uDYvtpizW8dzGHUBMDDZLwqua9U2fmQ4TlBEt4svpmFnO9kSuB2zm9266zUyp5hoZd/ILT1KjnBL
E1DHzjEjl1auBdf8Mr41X5rFpSNafGJSnj8yx3icmzETigDvfSGxxSy1sgSRSsrDRY5DsnWxXNYN
I8yQdZsWE5w/JRr3NEnhZIC2Y+Ff34+thyHhJGsFmDP9UWj2XZeeElPxC0F20eq5h164f/0o0635
eGVezDFRQSjoOWmLiObRuz1013wNIi3ijueWvK1jECMv+2hseniHCXlRfSBO2XOykX94s1xWwsBF
JsrL2FCeTM0q9vm594ejdpPvocOEsojpCJwgZ7PXceXw76QaK+zIVGPIMrAt+GAYPZPYqrzIkyHQ
jeSP4ow/yLH0Kxdy1go4UcadeG7sEA35nVO4qHLKX7l1QN4WsyDT6YsZUkL2FJ1bUBG3Aci03U//
JqJWLuwrrp7dhwsHQ2Br8VPGYmLiFdWUjemp+eOAopAsqkDP0B6nhYPTH9b2bgnakuCINECqwdRg
9EBcgqlOBW+ArE+NWFJTOE96ngXmHKRdqnVpEkP13PiyYJQDxK7u9ZP2AaSYNTBHIDQXI1o6mcqA
Rk9kwnRPnz1Jcf143cyHA82YYY5BGRlxqZGFeIKa3+h9Zstq689x9EbA/isI3SfB7LyoD3m9SxTf
fwMSxi5zlap6pygoRBeI+SUvB1eOscewRqrfVYFDIGOieqS2otRJW5tAHb7kziDwviDjjXFkLlEH
/XqvTKF2WCQoQhcJhxJ92+PBMafpkNSBP/4eL6R6rAhQLAdblYGCd2tpNSpAeH0fReX/u5HofT9/
mWKzWAXUDvsshrJwpSU7IZV3Q/lDyYhF0JE4odJ03Wu2N+9i7f+x9iXLUStdt0+kCCmllJRTtVVl
l40xxuCJAjigvu/19HclcLCc1l/y4bsTBhDBrkzl7vdeS1Awos+l2XRd4MGV3klqdDemabSjxNsK
8CxDUDElCEy8EVCWJ1XiGFHm5lnyXgrI18tHeZ298JvTFLBMg4GVD/O//EhUTagOwkbT0/FtfGxl
+EGCbQwViP8kegPP2ebdreQJkU/R9nPbG5kB8pAZcHBjghZhR/97H+XnsYDEBtZwkLSagoIBqtXQ
alVlnn6eQVYaz2g2BI56XkBDIWPyy93zKJsarT0LFBSqzYNgVo3Q9HJD/hTBJg5FcgiHCGPOQfZP
OS9ub7Jd6CRuBl/ZkZVU4estuhrJrOAc3sjhscRntePZdEC4kcKVVyf5sPSfLz+YTYu5kih8vzRk
gSF1MBz/8tS9jcJ003asxAi2I4j0LOlVAOGQNK9PcWyCNTIB33qQFFdxury/fKjX7ZqXz0Xc/5pA
OTOjg8o8s+4yuzPMj3KovOtN+jCYJkKUBvXCTskkS4+CEG2AwLn8A17FsYJ8waKY3TyCIsBgHmrx
x4KRAwnbz6GGLX8NXoDFe2XdbS3881rFTbCozIKc1fiKY/vFWAprTvaKgzsfUNz6apooSfMI9ktO
5wdODOaoVHNoN31rcvl4+fZelwiF6+PHXUWXSdh02ijB/If6/EHS2segBHx5K6PTPtH4E4qx+HwV
PfUjfZ9k0uiZBfVx48em1D+CX6uw1DaZ3J1fxT/aBeUUl8A6oxvoZDa/nDyqwP7wGHjML73obg94
5nVZiN8AkDXAD6+hESgmQikcEEbLMtOrzABRdFJoVqp0t6RSPVWP3zdyrToN8F7tQJrPhEZXPdyz
hdYhloez4B6MDuDznPN3U54AjqTGlObly/hJIvbqMigFSTglCiGmoNCoFI9TqRsFYBAHhw9mBQ6g
y5cbo70p66eIGNaseDGKuyl9lype7y2HNnE4nI1+iO/l9+Tcu6kDZmsgcKmflWP0IL+Pvpdfgfn3
rXkIPfZBfjIKW658BRMmtwaC0vcqtVkBGIvs3B7KQ3Jk7zL8z4Akf7x8uG0nSk0cT2MUZACCGSb4
F4DGGCaMouohk848VC8IOFFnxzyQQ7k3brctUFeYCTxmk8liOsXqViFLFjOPs52nV/FpfschrrFe
fdiHuH7d0eCPS8csvappQLEQdXnQhqxrKTM87W5yFIeB9s6V3N4zv9Wdy8Hr6FHa6dRsGiiDEEZV
JmsAnn6p0bmMVdUmxo0mIbWb4HPK9mg4tu/wWYQ4FBerFfjs+wAu5qydWOssV1PpMIBQEaenx3h3
H/znrOUrFTCoAZYqXSMaE15JlzT1Uhtw1tEE3rYaFdSGzk9hpJ5UJfWLUkOgrxzBQm5NBkbua3ZT
LtNTjo9i0QL4hAPG5a0Z3B0Yy3XLSrsKJtPuWeJiwvMd0frJicbyTIel8+IyHC0W7qXxr2tz/CWs
jiB4fwYsga7P21/vjl7Hp+Umx4rFW17dpkvEfgnmGlRTNsV2QcTYFIbjVPjZop7GHBrfRo/yjI1W
TVXu6mWPzG8z4DaJjlEwRWFEBDlXQ6OF/VRNT6nv0qL2o9rLdX3Hz78u/PELXEkRPFUQmgEiCvQj
8h/hl8HBzBtH7sKWLvae/dAH9jfJvKa1Sq8/6E/jbjONpw2v3uBKvhAXa5OhtalqAmDwZPrxynAM
4NPZHYfdlMYIZr9wn8CNF1782OY1CRWoWH8qjuCuOSg3/8FMbUtjhqkqpqLIItwOePwUEqnpXxrF
rfeCySIdRp+YhikuQWldAUUYkTjNvu4381X1bfIWBwOW4G6uQwf4zNJNdtpLMzat1krsz0h2FepI
GWJVKU84CTb291NnOKhnjkDYnHgrFKT3l13bVlqD1JDp6JLJ+JA8AVmJmyY5ZFGqQSvkH8V4Y5Rn
ogDyJ3toTTDQ6f5laa+HuKEeBpiLVBSvDI4Z8FJcnKTqEoaT6ZWa9L0cikPeN09GslQIC8Z3gPgC
J7ah/Ig6LDlGSQfSxNCX1GW+KTv1Kq1bNyzm26VLIysL1GNI1PeTNHnGUB2J2d71Zr2zmcV/j6hO
q98r1h1UvZiWrE9NoLQM8R2202vL0EAEGlbXqYFF4iYEBrmsn4OI7VmSLQ+5Fi2kDEY9Ve2iBobX
OLI9u8Rlj+GJYUwQGzhYYwLTinq8/HVeF41ffh3KFXD1GBKizVHYwXh0EMl3J8z0IzjYMV1P9Ss+
ZSCHny+L3Moi0DcjhsyTeFmsTphSPrKM+5sRhZxQf0fHxdIST2XfL8vZcjZrOYJfU4ahb7W8Y15P
Yq9IaifKW4tNmT0Z1Aq7vfLfVtq+Fic8cwzUdPmcwS6Wbu9qrac6tU+OnVvmHkfAfAPkyI5EsRtT
L9h8ipOaeeygndKr2i7tdci426bekye+TnVSwPZCTG8IMfGdJtKVzoazoo+3bVddkS667hbdY0bu
NoEygL958WY1eNe3nX35y26ryZ8X9NPirN4sBnV6wCTBrcdVas3jUat2oXf2zsr/fSVCjxJNHnVU
w+c7Y7wyT8sxcwADPjgT8NDq3Ntn1NhMeFcPSFxj6hI6pARMq2hEqV5rq1/Dh+Q2cmTV0tAq1T30
pKbrPQSVzSRzLVUIHpoRG9JzVfJq0+So1S1fdpcwNHjg6DFpiM5Rb8lPmLPbjyQ2vS2YWGSdaVRX
xXreXFLVjDRoTGpxfARiK+RnRa+zWu93Te8vZiO5vVsJFWp646jOZh5C6Mxkq9ditO2/XX6d2+5c
1RQNvpVphkgNn5F+AvlHyDw+X7dy58EVRx5S6I42vJ5//XmkZ3lC/BmOoULjmedV+oHjPmh2nrkc
h/cX8oOaudeZJfkzn1PL7H92TrupKSryB9NkCLPFKkWZlCj/pgxfMbnHaqajXgPk3S2He97gfwu/
8/9xv88SBZdFlIFUUp8wVEGOvcss5CwYHyP6UT2Zh30+6W0VWZ1QsAVjibK9kuPJ8GGgxdEesk88
LERhz/s9xa95I5hrvMC9fLebkQiYdBXN1A38IbgUo1eW3JRw0CTIvmoNFgqD9pQU5uewGd1OMcBH
bv5gYPVzLsvdTAmNZ8Fi6bQBB3omDdm/nuXflHDw3zA2sVVRMzS8Ht3EEYlY9lDqssqCQTJ/e7H/
JGvrrTJdxkw9skFDFqeWkwlF7qyQA88AyxY+ZfZNOUjAO1YNTFi9Zcdsy1OtBQpPNeiHelY0XGTT
ghlp+Cgne9q/GV4DaBuLQGBwBgOp8EjafMqhmJLkGbfmKTu2h/lU8t7/QblL7bK2eCjHsZUzt3vA
euAbxs237DgzTfh+ZqL9ItrxIu97NSUabpU9lcs7VTsVw93lF0l+Eim8ispXz0Sw2xrFRIgkIfhg
UnJos+aTsiixA/7zxGJ6qJ6HRbc6mnotI9cByV1tTuw8zo4h+0BYZpnz52WYvW6RnLTvD0lb283c
2yQ37GBiVjpRW2bf8+6cp5oDasU6v01YbE8UqGalbg+GjlJNfu7yzxrNQMmaOEvwSQ6uk0U/lTWz
ZW2wo07Dtie3RBFGAIbvQYUZVgKsp1C2WAU3jonuUWaHbpwtKgd+oEl+WH0ZAsCe0vhG7T9oYeuU
QDrN6uqjieWZRp9AANS9A6PNWUsXS67/CasPU1ZZhI2WSrCKmlz3QD2sWGBnOnrLJVb51NIfzeDU
BbODSZpzYmTfgrKxmxh/byiHdImtUL6bFuWolB+L9H2W3y86YvBa8oepdouA2GmOjGPQrHhSnHD5
ri3gthmSU14g+KFfARXiLstnQw2shdwuA+Zm6hogFtTr0t4CZ5ONseEzo/A4ZiJ5tP/Kkie9eRiT
wpbizC6HxVry5pCS1OtH1StRrG97LBCgpF+z0Com1E9Q9w7CyU7b4oolvZ/Awur9VyNtjtncYvUn
ObHkIxYZ3SnUDpIkgUW9cTMZS1zp6ARSibIxgHMbIAKnIK5hsWUuhT1WsR20X+Sxs5KpAibVUzfE
t2Y5IuIhD3kXWlEX2lPWWXJzsyTG3dTcdlppGU1/FybXetTZNW3cwuiv9Ki1s+S7xqoDvz05u9cB
V2Lk2EFGM6TQTWvRFSucgP3VAP6CAns5ZY9jR3zWhJY+zv1HHSMdTjeHgYNN8TNpyg8TaNN1efgc
6ciIcnBgHhYJitUZy5Mamp2nTMo/s7Tc9ER6h8UA1ZUDIHj0y/s0wwqynF/hKg9GHfktQuJICnFC
Yi1ZdUUL4zoPqTWkrVV1gR0FnwZaelqa3pQVxj4TYsPqexJA/EliHkMjdGeZOqkJbLLwNsb/oqEd
niCaH0wbgG2NxebZnbvqrOvLB+AyUBaadrdUia0Ee5nHloFZuwih5NQveSapaRr7Ut19YhEUvB0A
piaxvQmqPV8kpIxJNSaJOSNy4yX4/1YK3SzArw8l2O2YZVWiaqgaBuchcqjHPVF1oGfdkr3oEDzu
gwNvu3UM5KHrCHdLxZp/r1VKW0oV88jgaCf5HLq5rQCY7AhK5d0lpNdzmDwsXUkTwlKDxXOMgga/
zOo4lm6VIshfnNHn8WFeY5wa6/Rg+tglbtsOEFeS+XtaJW9ZDQMzhahpcPgOKbUTz0TXKVpcDroc
etMeCfZmRWMlT/BNjT6USiPngTcN6kmfHuCq7RTcj93fBWYrSYImLNGMYLSPUNNA8RWRNnpEvFY/
+G94LVulV5C78hRG1VUQDb+8RbUinVRk+d+VXjdV/FmY2LghmtHGfY00dAZf55h+l+jVEk97ce3O
kVShgiHTeFwGHUdih+I43tRAK9Wvf13gG3pDe9KE4M+IFDPPOgR/GppROkODLXIAn9F7IXyzjU0X
a3SwTAYc3w6MIn5lJ5kb784lb4Wgq88o9kCoEsltneNXmG0GBGkFdZm/q5asvp6g6iF68F3+66Qy
yEB/5/HhNa8hyB2YPvc8ws9iyKtwEFG8amL+Eiu5wpeER5DjIqrAbeyPYBnNLNBRPko3sGiueSq8
5F7//A3ANkfz0/AeOEEssYazpFvl7d6O/M/85NUvQd6C6A3bNa9YhAwUidKuHZANZnYcH1EhcprP
jYPetwv8T7ywYATopIZvHViTb3xvayebbcN/S6rKVfLVb2GEUk2Da3kF4hYNTBkKcJN7YXbKsk8s
AWddgx2I8cNUqPjL3J4a2bscmqub1o9hJAvjgCYI5QSbxOaRjNqsYPor0XuHVuTGDMq7GJPizqLn
gN/UOmcGRqQVx8VBItpHksxelANADuCUiTbfIuhwtGw65NiXKprMW0zTbTW1srKmPgdAtLS7rkos
LPEitEoDp6RmYc8TGHSjxbzv0xbgFgh4bTrFiZuPhNpR2jiEyV4YhkCqMmX38pE3S3VouAGViWD9
A936l6YRgzwaG0fkkZwzIdC93jePLdbXQJiAro0dO/GbBpy3wpOVWDEt15JU6Ud8hL8JT7aaRGtZ
ooKNE/roFWqso4EFX/00P2WfOqcBKgswyIE40c04seQXFeoeew2xLZNlqmjj43Y1innJl9c7BiqJ
q7oOvEBN3TQeHcNk1t98wpUMwWQp8hxUBhrEWBiv3xE5O09KdTMt44PR9jzPuW+ArzyT6Gs0R+9R
Z7+dC/mkSAsgh9pYcXRtD2Zn06TxiEmVwUgGdkZBj4yUtEWtUF4I0X1G/5FdjmHQnzqM1hQOsO5R
z6N3fCCE81ljWx0jxdLtPgrilj6vf4cQBGdlpaphm2DuNn7Ip9lBeQ/Z9OQMLHJ2PsLmg0blUAVV
sKHLohXPzHzqDJQW/u0lX+nXvJesnN9Qbd7yxmAW5bMuGOnBxtnLR0WppNIcFShvYKfBAUZFZSUe
s5vlXB6bE+hNdozE5iN+lifuvMXNXNR5iGtEKuYNZPkggyL28v3tiRB0tDdYX4COBo1cZHttW1pB
e39ZwmZ70DTw6hTTIDwSfHlr8yI3Q47wwltuNV/+ogDBGAWOe+qDF+bqDUHnVoVuLe+VWtLSnA2M
GCJVdbAKqQNCe2DATCafdC87xV62hxO+eYmrEwrJApbdtIHE6LlOefyDtJigIyT3L1/jVnS7PtWr
BEHRUpYXOTie72l7VZC7aI+UYzO5W8sQzEeMEkcJuGCuS6avXv+KbQ1/vN1HztpMsDAfgaIbdlHA
8Sro0oJNjrBsZDRRQGjV3tRn9X37bfb43pT0zx4K3PYH+iNMnI7AZlughfjDo1JgScboVsoec9v2
93kWISjSInUZGfEIvKi+7YqPLXBD1Z3FiU1NQj9Ix9wgJkwwmP9Sk0Ag3lZmiUkWTjmDFo2rPHZX
sU2+YSjfah7mvbGgrTNh5AkNGYwEY/RC0Fyj0IrRjLUc2+7AoNfr/F1bsX8icFbZlx/35stbSxJ0
VurhJeYKWdWvpHS5+jURBCu+m8xs3+LqVMItsp4PqpsLCAsNbJKhFoiwEmkVs4nkEW85R+7e4t7e
PQq622HpINZN5E9deJPpT2X+wPqd1astj7u+QEF1+zkcwmlCna9aNDcJY6/KjZPUI42h2V+4jLUo
0bn3owIGCbSUFg3Q5uVTMO7NQWyp61qCYBuMuMyXYmo49IF0q9vjOcQUsl1+a7Gqb+UYKGEO2UM5
5hck5j1/ZAK8miOmrQo+TVeq2tBCtxIGqAOMoxfAAPqhh4ZVSqn7vzx3CBOMxTjPHVqueO6rKhoi
QtkD/+lhL9HdNLWrDpImSAPUgabEvAf4V1PB/H97dZHPDTKR/Bk4xhVVAAj479mwuvwfKoRbOcb6
bIKJYo1B50jHxPPMcwzeuG4MH6Pc9m8Dkrnt51/x4H6kwZ/hpZMKRqujg2LEIQm8tPgH1dDmoZ5u
2sbtDa8OzsbHy29m04asrlWwWsqiG9liwIZU8TXL72h7vTtmt6l2KxGCmQqHck6rqgo8BXxKqazb
ZG/1b7Nivf5cgpmal0ADDwMexy8QHGnBl5JszMQAI9ppLPMQnZRiZxl82+CvziUYrEbJ+TL4T6Go
VJd+DvZRw+7HK90KrOFuPiByu/yxdlVOsGAmzWgf1H+pcjvvUJw2jOSqHeu0YIhuMPMSYWFvLqyC
3YEaxyJGZkuZT8adE27q3aphK7yVygRkchYlod9kgC8/dVl+Nytgz+wPQX0b7ia2WzH9uj8svBuG
hFKmXSPBgzqjfVYRw1vsqN5XR+MQIQUz73l/GhwbNkUs5AVXsXP/d3YUuxVYO0A0hPRacBGybKqL
hHeUJyfD4mMqtS+hgXcqj28aUtk89LM8sVbTzW2gL4UpwW6vRpv+LCvul0Q3fCCcEY/2EJkDM1C4
5UlRqjxIcMtp3Dmp9E4ebjMVsHsjBpn3KEO2ejsvhAlaCVY1oyxYVfrREcmGk93Gd/pRykFWzVcH
MQvjGEcJdc8Pl1Vzw8hBLHZjZJSmNFR/X35EI2hDpZxJ4U/6PzMZrbzbGy3cvEWFYB4NcJ2EisBU
TIqAJ1ZiAlkNvmhmbQVh7I7ot4Q0tOhwuHwcrmeCD6IyToFZc7BuELHio8t6WCfgDfDVhI12LZWA
zW1L0xkk9b7QMKJwWdzm7a3ECR8tmpup7RW4PFkL3s9xejMk886Kz9bS5YsjCWqGPbGxjTU59BXA
KuqZ5siksWrynWhfDXBsdudU9nUSHC+fbMOIYpKdGCAvIZy6TPCvZYLlm7iuCl9uvK5VbDN8T2nj
E/WbkctOvbSWHsQ7ceCGT38hUzCipIoiVg514bO2+Sgl+VmO5UNlajt54+ZHWx1NUGtjSZGFAyra
xzTzYxIPABzf5Z3fO4rwMOayyqcy05F/KNfKciXFj+beFsDeMYR3EbPBzOsAKw506HNvWJJ3qYSN
rMvPYFOfCOoRmChFCVVsdWGwpSnpMmFeYowfTLRkyrQ4pBPGGUZtR5e2WgAUEmQDhkjFyxMOFAxZ
KBXRHPpLfYezWYaseEEaulGDflcHtGSwrIVZaAEh242n2zDT3KYAQYbxvqfhTpDEv88rO6LqFBtV
mGzD3v9Ls9jmipEnGpM8LXuUJclpMoyfx4+EHuAQDrQZncv3vDURicM/CxQeDEoyc0RHTJ5LKFX/
mojMjsTW3PRk8u5WepSdN3UGtmLQF5KFa5/rrm0Axp/7fV6hv79U8mkikgN4sfc0SL71TfU5yhWv
llHeXdS08eac+pE5ekqY/QiKPXexFStSGVtQJmr2mE4T66NTWxbRuHTAZfEAVqSIW6Jacdi5+o0M
7YVArmirVFcKFWMcO0DO/MWIyp4sway20YL5xRCy/i3s8GY530fdb5ZvFZEoX0eiBLtXGgL+l+cq
sjrrkcejBPefR282zcSzKLGgaCqY/usjVCik4RNp0JBPY1uGCmPuYsdKbFq9lSQheQ+7EEVZBquX
hh9o8T3fcw7bz28lQBgxyEAElo8jEksgfSye7AJXvESBfsQEkfE99najaB5gvbI0K3n831evL2sq
Mx4TQ/r9IuJTbgcHEASjKaUf9pP0bUOzkie8dq2NwyTpMEPUog2GNtTi1kBV45WCzElAyuNIgQsm
x8HZj6e3Q5mVbOH16yqb1aWH7IH8iPr7jD41HbETdirSEwFdwkRay5g+XNbvTVe8EipGFUFJ5XZA
KbBo76QAREBJZMfm58tCdp+N4DCGMGWyPiq/lO0/r5pvmpHVmQRvMc6x1mslLpJ3JnJyRl3Ty67U
U96e37BMuX2DKpDoMDWPmFo4G5VDuRoL+CbllsOngGUdPStoxQBU+t5R3FS+NrMPf23BngULx1Qi
lWSEZ5j/fTZr2648ixKMpTwpkz4tuFFsuyO0xfZB7uw8kW0j+UeEyJEQ9LWkSrWR++RucFri5+bV
EGGfeQmxjjRiYNVOwZsQAqxXftybqfk/3uezcMFuln0/Zq2Jogi/yuc5rTcame33+SxNMKL5qMYy
2jN/s+2wfasoQmhwcXy44aX9TBfDAEILUADzan5Aw390y6XrrTYzvgRmSvydj7h9smdxgjUZF9aX
So138v/LqT6LEtSOqEnK6iHAwjsQkXqMClTzsQl+qHQPhGZTv3U+IoGwCxukggsa21FrSRsVvhTm
FutvYnRsh78ywyshgt+hSp9kckBzvwH35DBKTqcEZ1ndI7fbfugrOcJ70Gcl7rICEVZy7Pv31OM1
qcGm4RmgjRHo/f7OgWOT3tB5zvIKUyZnXVLNBfpnYfadb/ymV3yJSZa/822tDMO4fzHLg7zkWaCg
XJ1cFHFWtKWvY2Y86BlWvPc6TptBiYkm588pvFdILUOitGzIUdfg8FXJhN3J0g79fr6ZvcZSzqhK
a3si+Wt+FQdh/MtEEcrkru2lHptN0I06jfEIFQt/gn7JUw/DYxZgmYjzopHH/F31sT02/p5t3JMs
qHSojDIovVuUOmrADgMbQJG/EKVxTfJlyeY9L7B1tQrSSl2TdUN/BdiRYPKDzHUegVrvRRVzcBsr
Qp63i9G+dby1QOF4DPHlokpa6EdzbWt0dpuIWG08Wi37Yk57gHyb+rcWJ1qtZUhjo1MB0pGc+Crh
/JPmWW/eWBXeMv8KIPk04O3oJhbQXj6beNGxXJCzyCe0tAp6NDJfLmWQ7O50ebfkoEaK6oSKSjdm
Ml/K0aSpGTRzxMNMSGKH4eDkNTjN6raLbWB47RUWtzZQgQb5LE8IfeJoyLUM6C6eo50piuvzx5g9
cjiBMrQ4Br3u5KDNm2zmB1f7a5KbX5EoVEENlWKyQkzCpY4BXLrTCrxSXo7I3V9z8Srm4veRk7Zi
r7UwwTUEJgukRDdzAIIsh1GafFXvvuz47S21W8sQ3ok0t1KeBxh5kcGDp1BXdSKPYwkYkvu2PcUt
tVsLFNSOsEWdqxAVpL5cbLntZlsfhh9dHx6qbqysTq0r9/IZ9yQKTzQgpT6oC2Y8K8Cns/xAg6+x
9i2oS4dK3y6L4rclGuv14YTXCVIfaDi22zDhRXxNGd6nSYL9tWinUrv7DIWofIyqLsY1Pm8XlPYv
KCWOw7O7uL/9DlHxowQjauiGvNTxJEyXIOgRI3PW49b63Y3FdLmGdDywOFDkfjd2K6AkyrNQwZuP
5jI3wFZHTgw52CD6PR8AdgksXu9N3uydkGvJqtgQhEmWRgDx8029tob6pmZ/kwevjyPocjfkWZQn
uEMeH//nPJhfzut3+Hx5glYHA8WsQ6VLXj6Dilt1CjnhAFGoqZVO2z2+oVyzJ1FQ64bkmJA3kJJi
E8mwiL36YJO//8G2mvXo8DyfUFBqmg90qWvcZ8KsHkgEuUtMdzoYD7/hHN4gcu+IgnJrzVw1cYPk
7W8+4eaLJASL48A+xpy2oOGFLqfdzPG+SwZ+TAlczVFsXTZWmxVuTL7/K0OsTjYmSusRTcOfMNJB
jck9DiRW+nyPO7A0YKz41XkvL9i0xiuhgjGhEaBrohhFExm8HFPoBqRHL+00xE/yXt+MbDq3lSz+
RVdqnfZBNKRTFmJ1B+sSVvuU11aOYYeP7RMWCx70yhpA3i47hm7nnxs7cefHQLbGx/Rx56Y3o6TV
DxHsC1Fb4BQ2P8vb1XGK/Fk5ZuzEYRB/telTdmq7Y6y7jb9HYbPpklaiBcMz045qMmklT02jW5ml
p1FBSC3v8TXsfVbB4jTBoi2oYqJqkxTvE1KMVh23Hyuzrm+kSb03sfy8x53O9e2VkVudTDA5yThP
BuFjCAk7D+CHkHQNa1GHqu7tBHhPNXu6/BX3blIwOYkMgupFQvInycUxGyJ7VKVzYxDvspgdzf+J
Abh6tE1Uzb2B2M8Ddoxr1rhI+v2yhL2LE2yLPIf9TBZEKQF7Z6p3Y8xsrTBvm9qT+seRZnt2ZtNw
Pn8oET2qQitRLnlVVs9c/dTfTYemPBkI0dFAWN5AUbLtHAjVMINjmGhSCl8qUOukzHvQdo625iue
5pZnHcEKBfkcp0TZM2nbX8zkY6FUYa9INIu8a4uy4U1tMFIBiaBVY+fyF9vsWXHY239FCG9dxigo
iIWNgE9LgrPvv0VD/4djeJYm3J82xktXkAbgeID7Iu7oKk4KsKbUbtwG6AsA94kedg64/UaeRQrO
tYiWnAWREv5kCozMU+LkNoMzV210uAtYFfeywL1vJugA2B1TgDNh2AEQ9lbavoPonW+2I0EctwO9
1RSBHzP0Y/JBHT7W+vHyCbaTgOc3IULMtIahzBmBPRLBODX0x/bAOLeN35/vI4L3aYYUTjqbJA8p
sDUHP5YG7XcsR/6PZxIcZUAkBmgE2PT5rndVb7hdAKBix4DVLZ1qsvec4+4d8o+4Mra8mqgNM+Y4
eEz3a8udlyfVN2HS7krjl7ySNmZNWkkEJdG/aTbsfTHBZChaogdZgvIdJjAPQJ72QdR8o9Hqr9zV
88MQbEWaDKm+tBQ3OJyGlNOOxDuPYu8ggmmYwEs5JfoMgLzA1eRPbX7bjPKej9oTItgDhUYR53uF
PcA2GBgebIBTDlfhNU9xwYVgYM6wp+fd1Jq/59cxzJ/bE0kwW6PJl1IBrvlyz/m6C6y8cjC1rrFm
BxsMu2q89wTFqcNkadupylEk1/wIjbXDdMBi4o+U4Jgl5IH3b0ejN/P4Zyulc8O/evNJqZGZSl3h
j/ofzxUCBdx/yw7DzlcUyTCVzEySQcaufkd/BJV+o2NYIWXa486ZNr+aSlTKeIn1FSeflBcdiRWM
HmI1qAUKgPkl8/hn+zlUzDc89yKMbY8M0C3gw4OXSRNJmTS5Lo06zEqUAI98Jn5xJNMC5g/qnUPw
jgG/9/+DUOHTxUOZYO/T5OkTVvoTQAzwdexQuebIlKbXmoAarfYKypufcHVS0QPEDcsKc5G8prjL
W5yUubKk7fhmbvteqd1KiGD2ddmY5qXFB4xL3SrAz1oEvT2h02xke9ZrMwxYieLnXb1/I53DHDg5
gacWZ8O4kYY9OqFtlV5JEAz9MhV9XelBwCdzepd6vzl4Jntyq9Da77NtB6MrgYLJ77o5AjJiUPi0
1SYXPI5VayU0MHorBMLZdV92QBWayIidWhJ9LtMmPpJsWPDPZG9reDOVWf0UwTeQIjPUnGC8JFCA
iS/5dTRbmnmuC8WSlHsz/7Cj+XvyBDcBQBM6JhPC1M6bf64RkfkDL5joVs58xQbmnc2cobDN2n0D
gOG23fljBcRJf40MYxwHCFpjcOBiSOlP0QscM3YyvwH9ZOf1MqFaMxgVwdgAhoRqub3RJ+pn8uhe
vtM9EYKVKSUJTJIBrEwTm1YaxBZ2Yi9L+JnvXVB3cZgfMV7fVxJG7TUSu+VI3b4vrkk5YvksojM2
97rahQoBTK7TH83gOBH1Ue1qMPloPs1ql0zddQEgnbLIT3o0eMNQVnZvLqcAxNJWO4zXdRe+y2XN
LUYgP5O+jWwaVNdzMxxaWXGI2TwEQwUcPZqANkWtZR9rzQ+9aVIrpdrgLRxGkIA1C0S1wBWw8qi+
CtENCZTlIx0LS0oHA1jA4GwI2Q+TTo40Ae0vb6jdlgm4sKrPEh3OVSwfu4U+yWVwTBf02wEPZ2fm
fD0Aiy6bAt2K2162Akk65ZL0oWxmyZpzuTu0enXUZ2SVyeg2oEFRhvBDZKJYnC6NBd6VH3qaeSxm
tyRLd7KYbXPP81p0ENHkFhQqmtU4aRpYYhags0C+6rrbGXt7Vtta+0eImIqlTTRSQOSFwEC8Gtub
oZatECeT69tlvp4BUnj5vW2/6GdxgtKkUTRlgMwOPBwNlE9Xin7/vwkQVKYlTdyPJgn9Mp4tEMgF
5p6d4//Da415PoLghfslImYxQILmx4d6OfH1u/85HQfx0O9nQPmVrrykkipFsGT8yurWCuObDge7
fGc7D43yf19JkOYwoZRRWO4QEJDTAcxgFqieLgvRuOu7dG+CLy5Shc7SgPa0OhmpS7JZtrq5eGyg
QE4VAFk/XsbrOFBtFo6xk6XD+7JOQDKYkbuwRQzSTdqTkjetVZDqqMaxj153fcUm5drIEZtT8imG
o2tqZ6qtZmosKqEjl013OZsfq0A/j2r4eQhr0F7LIHKSZ0DnVIMPnMzBrZcfRZd/V5T6nz7InlQp
vK9a+iUEitwIrnprrvR/yJDOHq2LQ6PvckFsV+U0ouuGDHQPbM+8/AKsrjQ1VlEmewHfnCT3PJwE
AcUuuM/mXC1ZSRSiA3NRijgGQdXvCslyZV6rp+Dq/5F2XbuS69byiwSIlKjwqtDq3L1zeBF2lEQq
UDl8/S3NATzbmva0cQ0YsA/meNgiF1fiqqrrL/WXc7AfKy3cGJcFmOoJKvv/z9vQ/Jf9YWS/F1v2
UyslHhpuIw2gbbk2w/imFtU73sPIqlCHQwG+0rY0h1XSUH7lEtGLnvTH0gvXlvUKYmBWovJxyYpz
p6FOtwH5WJC5SRCurXvxVT50v+Y2ocUrMLE0E6KlfnXMvJlphx+uAgRnxP3fdmPhDNNUSyKbFQk6
h9Wm2IabdiWP+npmNPr75b52yL+em364kAyBV5HT/3OW+WKJ8mOnFx5RC4dizA2AviKjc0zw9UE0
11fA+BiXV9Kji57xx0oLz8gkN01Ij+RBNpnHJjcDXSqnwiBf/+P2LXyj3U9aj3egKLCyc7phEOVY
hagnO3E3I3H/i/r12octHA7m14RCIVUYxBFdKfD5LdTbOqZWbpuW6rtW5s3aSEofBGvaXoYtpknb
UHlPmZ4e42488KmNAehCd/DvO3ExP/ix4Qu3BGBpn0N0KwvSYVWZKD75+98X+A+OzyCqBpguKJUW
R9oXVkZ6TG2s+i1yRUdskwOwSf/FzOXlLf690OJME6izd9kso1NOm2jYKNVRN648u/2HuPF7jcUx
Tgh8ZaGhR1anXuMZW/48N8mEC87rya+2sX+VT+uyS/m94vKAuCV7zcySoP7uiAeu5Zx4SNy7F/pK
Ay11K2sDthsa5Htjiz9Z2b4cHbmONkDd3Wmhz4LSs07xrY5HUEe/0yE2AYWLytNPaF9u/hti9Isw
aYCZ/nXiiwBEKlokfBDgCUx542d1d4zixtfS/ij0+K7G4GxQMOiX0Pa2rOuVpco3XYWfrMSj3hG3
hkhOScbNFTu8GC4YoBE62IgsxPx/D/m0zFkxllMegFth9NoIzNG5uIlLzVfyHgqOk9eUQI7r4MxG
FeVPUsM0Bw9vZNL5UPF4aAQ1/TyTTyKSMZDRV/meL4IrMcqnE9Web+QSrD+mWVu0HD591uGCKNE9
30Rrba2ErgUVY+K3lf9fjJLM3/1HzPq96rKQB1w/E8bMXANMn9NVBsgpJ98ak41ubfV0Pr9DNnHH
0qFKdRVI+Med1VTbUg1d14FeBfJ7tv4fYQyzdzamMKIUYx+qO/ecC1fv3eldA3IFJFHGCgx1wz67
1mL/w+vNyxLodiDLhg7k0ifFlggHoWUigMdCK6jt34fe9K8Y3B+p0WKRhT8iUKMNwWGTBHK4a7VD
XeDwOgjUxpkzsrcOGcsIBvVeK7Zpo28I6PoxFO8alnDq+GMAplunD0kM3FeoXmPJ+jN9WPy2hR9r
aaPTKBciQKMsvsfGQ+az/BiflSCF3Na1afg/3eZiuYUTq1gKsw6x373beZXu1ujeqi+/RvYSx9iN
1wmELhrWjxNe+KC+Q9CpjPjXBxZsFQZtUKlO4rZe9wh2/PBOgXot/7r6iDIf6r/dpn//0uVtIlk2
QdcO685vN/wlOQK1B+4Wckyd4dvcNi7kKLw4uGJql1eFnCUEPvAGwBYlsh0yQSc2CowCIzbMzqP6
rNGBLdwsAJLDN+oNlGo85eXasOLlbf698CIzNHrTKGls8yCV1sGKlN1oNbuyvcZ0cO375p/xw01w
22ilqUgRTHmxytv1UFJHSXu3ya5kK3/qivw6v98ftLi0BglnXShl5vEq3sLDr1GtoDvNUV79TB8n
197KR/05whvcCCVeemPfXznLP/zx4hcsr2ZeKPZYw4L0YH77m7Exws02sxJWsf4f11rcSyHFQI0e
7pdvyqO5DjfkZh5zoOvodE1+cf7Zf1wMqoJQ0wb5B+Yl//0II0WVAxhG4HLj+mBGe6uDPETxbin0
Bhqz18qjP4L9vIk/VqP/vpoiQEc4xfC9vB1fJWV7M1V9Pk1+SKQ/6aE7lIMnjehG77gbt9OKt90m
AiF5ItCUbO80JVvnyXeh9lfaZX9iexe/bHFV9TZqO9MO53mg3m+P8i5dWRsBvxQ61BEecdncOj9f
dUwXzerHjixuatFaRm7bhQhEAkfADnEW40OrTWl0fsQe6iJxWPRhEu4a5OGKmc27/bezX1zfnqrg
ijDL2f1Pq+osc8fYmJijGALlrO/qa1Z9Mbr/+NTFHZaY9IvrAjdo5qk2vnB3kRUDRgCZz5UE73y9
vUr2dM26F5fWLLhCkgrxdF5yZuAA4Mspjqxzpg0nTnFA/g7e6HBXHRo3PClBv4nO4NukLmit/X4t
rvixP6uuhZktbraqWGmSyFQEFXDj7ZGs9Q0L5K26vialeTEC/NjsRaCtDEXwzKhFYIxFMMaPI+aD
temaU5xvxV8saCmUwEySq7Wt/rO/sebkd+KAN+5ACZg7QDTWu3pfrq248FdqkiZSHTGGTzH9E63J
OnPlrtu2nupxvKeVVyiELiaLv7dRWzgsknahhCYpkFFbqOcdmnW26TcyuHY3rtjpkiuGMz1TTDrT
VGrRbUMNvysGB3rba2HbLpnGt7/f/CvGoS2cjt7GfTMOsMJaZEiDqwD9Qs9on/6+yuVs9sfmLfxL
2+oiLzpYBxQGnPrI1g3YGeZQ3Rxy96plXDuqhXspJ5Fip+BJ575ji+fmD7KHE/fsAwFJ+WaGoYAM
/0TXDNN8p6u59BVnukS5TUy2hZrPe+o3+8Gr3Wkd4S6MK82nT1dXuxw2NANKxrP0oL2wyy6aojYk
2pyNNBttN0+WzENpxOfba7Z52W3/XmoRGSGEUoMzLE2ApaZ+LVrfzMu7v1vKxTyS/l5iYY9Z12Gg
mbdJUKgnKj7McXLr+CjUawjny3b/e52FQQoamimIzRj4LHwKKIOlnq1rvajLZvh7jYUZjlaXapio
n08GHiNIAoYWQRVcrS0uHwtQmzZeREHgvAhtYRUXQ5alKSKJ6prgCX/4JYQANgQVChQecsWr3e3L
2/d7yUXw4oZZamiYIqbokYemiGMlb9og3b8bw+UN/L3K/Oc/igpzlJ0ZKQz3WFFXVIPoq2wdO9ch
MiC9QecuclOvyq6x9l4uMWYdxn82dNnz6M3JrjmysF/FcP4JuWC/PXTn9pWvoJhyYtt2AzJMulbB
LB4hGWx3V18PrpzpcvJuoHGeKiquGpQC15gXO6nKulWAQJkVd2WgN0fz5VoB8CcC5ldK8vu7F64k
6rmOlwS4ktonq9it7sIX8z2C1F/pKD66PSu+y4/GBz7ZRZNuM8KVo2K/Woj82Z5c/I6Fn8FIb8WH
8lc2GncOmXk5Z4Wueapc9/hj7+FpNCwcdX3NmV4xOGPhfXq9sJmScVTpeB1qg3CjBegIXO+2XPRy
QEfagKlr+h+c66WiVJThjRnhsANEvxTAIn9s6g8IgBM3R38n/LI/tZe/36aLJvVj0YU7Cg3wRQx5
zwPWlI7I0FXLbv6+wp+Dh/PB/Vhi4YnwDi/VWLX+KZ3mJpKIMArQINLPwE9+Ex6vxfqL6dKPFReO
iGhoXgtJeaAyiFbVj3kMzTrrGJrf9TVYxUWf92OphTcq1MKERitwIipEf9RBdTvZOIlGVlc28co6
y0yaNmDmyhqGc4LVt4aT3mvetJYQdnTEpvdyH3Uh/nPN9i/Xvb+/bylCRisNo76G5AhX2eQaGBrb
pHhzm4LoEIE+r19ZmluETrnq11eZHi/3H38svnA9Y9kbnVrio4dVej8vPLzPGTb18hsAjbxrru7K
BVxm2UpuTKWJF++A1Mg/hxrnCCQOQ5JW9VeC2OVrB6k6ExALoi09edTUelo2IxpwCSqhljqcqleW
uGwxv5dYbt6gFQVlA9wJfZlE7/BmzzFL8ne7vHzTfi+ycMrzHGPX6FiET/xYmqUrGYHwvBEUVbHG
bIj/vy23cMVq0RSCULhIVtC1AcGwSq+C2nwcTII3EPPp76td28H5z39kGk0IRFFftjzQspdYq9yC
P2hNcWUHr1nCwgEnvDZjk5s8ECV1NZk4BdRp//4d15ZYOOA6MopISzrolaXJm6LLG1YVD39f4s9H
sF9O/rchLFyummGwdJIw6MZLDAdU4BDK3drEtW9NDBHb3zJazZOt1whmrq678L8RyGZbpTc40tzo
TXXrY7Krg/pL8THf5BfnRHOaq9X45VRE+9fHLtWSjJ5iILnEx+JdpHX17/rbLJwYLH/GZmIOlJqB
7Ewf57T+Kujsok3qGOQEmRRYhJYszKIQ2SQ4/DGtQq9WPpmGgplE/pXjvFg//lhmcZwih0azJEgL
UoiStoe5fpwJUX5p5lzhg718hD/WWhyhzioSTyW0ZfWg21dQiwYUwgLWsvNBSbStN2oMkMA1X385
tvxrVbJU4chIGceGhVXnmZ9yOy/6T1KS3ubZf6E7ftFT/lhv3vEfzkRnIcX8sDRW/YSXfCPOYy8z
ayi7K6oJgro0X4W6nK44l8u5F6a9LYQYnbAl8a8geMHTKuRetc8+Bu8fcBBUpe91CPdqc9Jw7UZe
NNDfKy7vBpURHfXZnw1a5YdR5MhWc3rz+4qBztHrj87ij2UW20l1a2rscOKBeddBj7gO5FP/DBVr
3Dnbu/rgMoexv602/5ofh0dZSFQ9E/AykTeDrOLUrQOU8NSdGeRBHnxdSwXaRxdN5sc3LoJrUYMx
a0jAZyUzBtmRrhqDsmm/SGcFTJfjHsMPlttHk5+EIZh9NKvw2ZD2ZwVj6FD6pgcIE3Y+T6PSHxqa
3VTjgJppIG9RpW6AQHfBH+9Z9fgxmdQNe2U3kbMZfWTac6p9lm0PTct6kk5rqqMny3CHCfgHkzVu
Mt5mRgKVM8x2r2uFPddN7Y/U4K6iYrxiUCZ9pRvx2YzD+yJT3mIaOmkLxuWsWtVqfIZgvKvX7xwd
OKV5nrSDGcpbmkJNXpWQ+YHy6MA9IkEtZ8U3ZWe/qUA9uk1eKm5b8zs2aJ5QR0ed2hPXM6dNYkdV
YhdoRchH9Yc6zV6toXnJINxuSEzFh8VnIpTOwUDtKbJyKKC/J3HhT5a+sgFjX2l2P/qdqdp4Woli
Ayk8CK+m0TwNxfBWdhjkx6gs7eRTbQyPWQLd99CofTsShzE1Wkfv8EisNzsp3qYm3pekW+eTvU0y
4qW9XAuSgVcq7D7yohwh+2mcx77bRREwNlPuT73ldFb1Mdjct1p2rxatV9L3puTpeuLkqRzNfZVP
fl7LJzYpoTdU01Nck5WaSjfO9aNC6FbUozfV73FRb6QogsQ2fNU0MRwzngfzW6lnrXPDgUQTSFrX
/QgZX9A4UqXzi6RxMwtq7mPvq9FHi2faHkSxvHgvmnJLOjwKGBFxrF5seVX61RjuWZHdgbl8ZYzJ
KsGhKpEFZlk2OJ1hP8pG2+qD9Kie3g78VBn7zuSvggwOWp87IZotXO5Bq+zRQSZ32+XttrWS1TSw
LYx9PVZZoHLtMBhszSY88eWa2TnDaJVuFaUbCS3sHLQQUYJ5qoTZ60I+qJLe2dBJxBiZZ5j3amg5
iYondGHhe/H4K5IHHayOaSsiJ+7rlQxVLxmftP7R4C+2GE9FTRzUvxtt7INJgnWG2K4GJE42mtAb
D6nHqtz0IC694eEUuYle76MO0rS6saLJUfZygwzENemwlYm97SkGzFrLraNokyvaLh/LQ5EY3mhr
wVRMgRF1G9idLye2CZNP+MpVWum+MdinzMTf3tUNqsjpPurutLb3BIZfpfFS5SSQ1EJyUXtgNPa6
Fi+hiXljlOXWGHFeeP1UpvG5qPhmDOkqtckq76k/kNzE8Dh+TvmoGGTTxFlAeBvQaHCnoXB62Hhb
vJYNu49Dcst0EpRGUuO860eugf8saj5tLT8p4/SgCQIVysIdphOxoApcA+8Sr/LwfcDogtb6XQnq
jAyJgqJ6Ol5sY1JsBImDim5CrQeTrnAqLc4djn89zBQHHRWnrMq7MYkPEjekgaRRTN4gyFuYlqsq
+WGkisNayHRk4AxIkVfFh8p6aa0CL54V2k97c4q8kUCr3TjR4kAVsDxNwi2KXTbekJ55FgRqcuWe
N7GTEEwXT/oO1u2WURMM4qVqE2csvofxMYzeRmtPQ+mQHmCIFnwZmfTCVHU0PALK+FhaNWSicW1w
VD3umlUma67cZ9MmNU6VDOK09/tCgr79fgBEZ+DqhqlvtQZc0Fg5tl3DJiBFyyPXEM/VBIIcjfjM
WNXdnc7fBOyoKB5BdeczciOHxKlgsSSG0rY0HWKykzSbXajzvSy501NEO3rmTHWmVnet6TyQ2uu4
6jN12LY9OK5TDAeNkd90uttoIURVHqiVrQcGxkzjTYRr2WYeK6BDB6b5yKReZudu2jMH8h5Ogi5a
Oz5rmN0yQeMRor+AS2mrt739FmaPRjijDRyiFo4c1rr1RhHhk+EtiuHe45s+u4W+RBWiJ5nYfsJN
t6KlW+C+mG3pxabpJGgzAdDrhB3O9yuaMk8THxn0BAf1OWOoHGCWFcCAav+kdJtsOjWR5bGpdfvs
RosfWIsn2vAxMdD6G1/HaEKgixyem27Otmpt+nr7TuWdJho0sgKTv1naGWyvbt1kblYhuwx4V7l5
JW5qQ19bMsTfqwYRNDfUnoDEofRs+x71mEP7W8vaz/ZQNaDu5veRhSnbpHQKqTjSOnaQKxgxEIEg
patOlu5q/LnSbKi6gnyEE5t4S7JOjQr9OAtIbEBtw6neF9aRk+NgKU6q3E/DbkpLT5Vf0pr8fnpt
isppGy0Y1cbrheXFE0Oge9bpaz2gxwuEdTdAHTxV3Nyw/JTEvlQ/2uwrNAYXIcHlFrQZp4+pT71E
xYhaDBamMgP5C7qi9j1ItN0Sc5qi2ljKezbcJqAFD8Oj5J2DsTpoQoDLSAEYsx0chW8b82zmHP9L
Bv1IdnVqPeYMJjl8lR1zGhWT19obxenG+KbmqVOfOPsoOHF7dRd2psdgw/2QrROee+kE6HtfHFs2
uHX1mmjSrbvWp8VHFt0Z5M7oTmx6maRndW9aN19DFvDQDPJhZ1vfSIGAtpEe2Kq3mRk6HNTOlGee
HWEurPqwQwBPwN3DQSURkVcL6FhbqLdD8Rz32N0k6BQodlvFCljkTYRJvklX3BjuqAVwF5q+yAt6
zUuQdvTDO9isHJUa64quema4OS5bBUlAVX8MtY0iH212FtYmxHJhdkgzJBjN6GRTtIFElZtx+cBq
4QoDi0Hsh9PGqTngO+o+z4ydDpCwrFKHhqOrjE9ZfOL1wRikI2jrNd3b1J5ZeDYYTErZDm3sNPy2
FOeYnpMhqKN7mt+z/gUk12a2suJjku4U+8GebiueuaJ8G3DDiuZVbW9akbltCUdQHZWQwgUqq4S+
2v1HNL22XeFAb4k1O6iyzy61SI9Zfqqz1jXoDdEecgMcLeN6mPaq/ZZlt7pxH40PnYGxRxhykn8x
I3Nyaw2UXTo+qfZ+DM9o+Lg8BpZ8euOZ6dc9PYzGTlVGtyRb/Csx3VPjOISHmmMqChOSgO8wu3pK
lTkoJ8Cdal4jTM9Mo5UG6pEE08/zPxaKjyzK72zt1RioJ2jq2Kbw+rrymD34UTI4pj54ian5U6m5
KatdRhqHh2RbhPDkdeT0GQtEi/mJsPUiLXbGZldkyO76FnT84HCMORxzWzkZjV0OJCbvbYfb53jC
aCVjjiZP+qxJX98VgMakuQO9NQyefuZx4Sb96FpRt62Sm0jiztBdnSEJqQ0vLt7g4b9Nimat6GCw
wNnWHYCWa04KD0PhPZzFwJ6oAjG6ZG1bdyXUJ5XEia1zlSeOCSu1wk9CqVebnQ+6y49JKU9hWK9o
ZKxZ3t0P9gQyyq51RDIJf4BHGoD9AhKq1rbJOKE9Ws8w0lT7aCBMzPRnQTcdIoCotxOr3EFlPrJu
yJ/siii5U+CuuvyloG+sgt1FY6DmiTeluM0gtUk75ubKZoKGfcnBHxS9p1niCHk7NV+V9VnYpxxo
1Y4xt0Au2PaQtO+iTRf3Tgff2FXJOYmTgDS3I2TUcmSLQJyNJs4OiRJkq9zeyLzROENJ3euHtUUS
J5fCVdFVHBAxQlY5en6jwRmZYJsKQb9ZJjFyQ1V7KMhzPx4V7aFPX0djH4+PPH4b8sbnVgpOaoy0
iMnvcAfShrqZcaTtfW7j8ZPDmPQPk35NdeYy7ZMORxkGIOQC5VcEQgLp9JydjOq1Ll46Cwp+YeqI
tgtEA2pTMNLGHK4/dVvyklYmPGa7sux9pFdbkz/RFPy/zVkaz5rySO1Dae+t8EDMQ9UhrFQPKcoF
jSMIIWFIIBWvx4ZTNC9RlThlL9xavAn9M88R1sL4DWNeSAcwwR5JfWs2gBEUoDXArLlGjo3SnJHp
JEO5YjFHJO/8UH3WJtOLOXJY5T4xH3PjLeKFP0wPcow2GaFOW2L52UYZWEkyzTOzXU9gmykoa5qH
YYwdMt6pIvLy9o4iEMroZRzvhUEdPdKwPd2+zSOna8+jDmBWGoNZsHJEj+TIwq3UVZdKcR6sbVmv
afQpIaKV47uRivlmH6ELnVT+wFGbyHOCVD6UjUuM1rXhj3v5QvkLPjLQMEw9mc9U3JjGh8oes/Ys
lTeWPRWwM03eCOPDqqCaVeDNo0cPTivcNLszMhsF60oVLfJ2DKzZckWn1AsL6WQGbiKrVyxP1kIr
nbzq4DKTNRu+KRxwhBx1eGqGj1CC6RgjdUnyRTS+svRPNRQocQZoYQLh0HO/VD4VGPmUYSptQFbY
S69BSYx+jhPPQ/jma1HYrpxQOFWI9TgwIOjUiXgNskGOK6mOlheBX5grLwIw0izuXa308XKOy6I7
UgeRdHLudaSsNpIR8p6Pd7RNA4xAOIr8KOkGymH4S1o/znJ3ZJ9a/oxxJ3AHyOeSoGkmH0iS3BVq
dt8ZFYIiKL+RjTM7PbHhiAoM1vRYV09d+NwM6roXT8b0lWCo00rfE3ISfQkEO1DsOKKqRqYCqsMW
T7qZFCuQeZxzI/RGSW61SDvh4XDXT2Ld8LuuKpxk/jjcZj16yhJtMxW5H0WVWxndJkHjGak8dUDW
ux7qJ6VRfMKfNRMlJmjc2Ekdz9GAa9NB/4JaB7OkxyE2XrIa5RCDmzUwNjZsQLPvt6heMzrtKsgz
FgQ1hWo6LQo+s5aekPuc6f4YfY1Z7MblnW2BC1ximA/1AulSl+OxfOp3ugURA6LsjTBGFiEyUJOb
4K5U6uJNEzjPMnIU+zsf7rh45xFsVQfvnK14hpZ6OWaySyN0plJ1Yhb6aMjuzOSmGiigFul+zHqX
awhJxbSOkSlaaXULvCMepnO3BmxgEHC0UerF2a3WyJUNJ5KY6IoQHthmutLS8W5CZJPGhI4LMmiA
fwicVQunBboRt9FfYjNeQaHySKfChXqdi9LbY31xMkq2yUV7Ig02IpnOVo2hbsxPjuNOpZGbVjvS
3hZ24gqZe4bxXkaay1T88HFjZ3wveO9MtoXvmVZ6XnmmwJ6pqPFlHQbq8AldIPRPNIcjplbVt43/
olPuAt6POgEpTrunduQnUb6qp9xD24g7eHOI8X+/g4LzOkcxTafRBdTWoUnFHOCFmVOZUePQGHXK
0FvgSyK9n2ZIXtNtJio/TW4bHQpk9aeW3k7oNHSDb8YYrTYnpFgfmf4Uoarr87eEfSYIH/Hg1HLw
Kjo4mmY8GyR2Fda6WTJzNkeVWI2s4sgEq8YfMiZ8S83papwaTHySGu5Ns78akwOOWhH1YFnZClM6
JQDe41qq/ETqUNyHURF9NIksANCKG1SEipqs4Uw+6mz0cdvHgwAuB73VrMWkNAv0OYeooMTlTFbd
OkOTlShUai+CSXRWcWvj1U8a9bNgw1fHFD8Puxp+Vh9OlcK/tTF6o4X6qKJhTAy5x1v9ndq1Wy1i
KxDCeGpoeKFaHHEXEj9M8g/ozG3T3EQlkA5Io7hZfhqQXPLzceg9vbfLbS7lKR2s0eN9QVcxoB26
SlD9oorEPT/SJuk8aHbh143wSK0otU3aQ5ZNsWNfaxI/yiTF2aknlVRrGXaR22XdnV29k05g8jo/
C2ZhEhuYLZ/k4rvgtu5KtYTrE23usII/trIWyFPL2ylBj4YVmBQixU1TVjeTVd6kSZcHjdl0TpWX
NwR8Os4Igs4VZLDeQdseDKNquVae7uOCRmDd0EMvtMODNtZov5k+S45ZgkxLS5U3yeFUomRnpX0Q
qd19YlNEnWkN4Y+nrEfmVMjky1T0x64gHrQRV2kRrxu7DEI1Ro5sZaeyIpsEaVqaAckT19VBltpa
jQ8cNQPhqcMx+1MgHeuNNfjPXaE/Jj16g9mdYr0QmLcCP5noK9XODgaDeevnkA4+QdEvZNDQ145A
FjjWUSWCC4mjZ6m/tBL9oykFgTRiCsr0soCAMXsY+hueqLsh/NZxAWr4uxKx1CrIfrTrNRlVvMFn
vkwUNKJgcJMS5Giv2BF3tAjOHC2tyb5rGJgQ0XqtxHHUP4n2WlLTk3Sd92jHsu8GyCZoCYzmiA7C
C0UVOHTqqidoHkDpE2pjSiwBf9VTZxTDSs3yQ5y/ccpwZSPMUxY+hwPDhI4jCRwZuyWdeqNP8UFV
U8fqzr3yZjGx19iAen161tjKMF4ZsdxorpTCZ5Kcm7yBRsq9BabpGg1v2Jqrg7zUavI3kjYoeyg+
O8Kve8jg65KHtMeDXw9RVwRk3oROOKZemjxX9W1ty7WU0Lvg25Cap3zQjln5kndfdQdB30lxErlH
P02DuMEo2hWX6spOM7dUcN81HGyYrvRew6WFb9Wqhwlbw4wvnVCvyVCT2xJ+sAMXqYAJZvu+4k5I
TyXYyZQW6eQzkmZX61DEJzXo6PFvjyGSADlt9Hg68QaQQPzFuTCdXp3frZt9lU5uBZ3TCPEPRKeO
GY0n0MAMjkWr1o1j+S6YiJEG5xt0TTT2VpJ2Z0Vli6Js8pUQw+tRjJa1hnY+88FYgBinOI1io812
SsVjMjTuiCfzpn2B4Kkfjt2Bs/yBJSkIanJMTqFbhBnBAtoLipJ8T9x4MrkKxFW5ik16l3WFO9b9
qq3wJhA11oo03a3ZWxvDSm+UsfdIi3n4uHYG29hYCHVFJNbacMN7EmSolauqD2jxXNuNjrPPNrN+
cx+jc44Xld4+1Koxt5PR+pWbOoPyMhl9jOafEj3xSsP0K3hMhs5eqqEbZ6q+mqAWUtJDWsEvdsOu
id4063Yk90MuVnmMtFoMn3Ovs8M0ajWwQ5/1qOqZG6KHSdRqH9oDbgHdyHYEEJd5dQ8Ctqn5UFVE
7KxxJGdu0zwricAda7xIRx3f5UeTQE4KrgAUTmgu106RQ8A1apGp4a5D2KdF6xTwUzdDt0dSyESn
UyD6+KxHwAqE75jeeRgiY9/E4VEpn+FmAJOPfKale2MwcIVeYqxfNN91c2DURGgy1yQ2d1EXbae2
3qeN6sy1/iTbta2IfauAWwUdKavDpYus/jlXEPlsdScasLNbLUJhHn2IESw/8sTU4p3ozK84pLrr
jt5Feu52abJrR7FlltjxStsa0t6FAk1FPfHHNDmr1EJ0D3N3iJQNQbRM0bQYdf2ryl+19DXr7I2J
3p7G0EKbO0vRS2RXnpUGoQ6lLWlhxmvQ3htTrm3ZeSrT/o+089qtHFm69BMRoDe3m2YbeVcq6Yao
KqnovefTz8c6wH8kakP8Z+amu4EGlJtkZmTEirVWcLr8Y5YpBgWEeiB821LBjPRWuSuz9LZZco+m
8IQYr/K4Zj8fo7naiRB/gcPsnnugk2+ntN91DNviIdks+xEwsel/GVwkgvyoCT9C6KBS+jwLTHrm
zgkwCS/IuNr0LaqBEBPXV2tCJXhG/cjYUK8bcCsKA8oe/IRVyZ580JtoctvxTW6inVXx2HXqkWDb
VTLtBWYXzNatYmY4dPHd40edt5sCepu921ovfl0eVYq2inRYhUM8Ag0ECr53c+UG6VONaUAd2C13
P+qdDHXJ2NlmYzkKRuZDLDqJEQJEKc4kdLvBHE9wy3Z5dWGM3S7zdRKlu1nzJM3Y1cNPrFB2Nd2v
XgycmmDQNMyHLNMTk7TsQowPxhzhp2ZgEqPYgXBbB7JtKDV3zcXA9WUWoutbpzkEgWJXG9YjU2AV
doLc85fmXU4cpV4YOHVafxqgfC6ZbKJcFErmmOUvc9BJJn83YWkX4fsU/xZGjMuMY15mu9aMdoP0
0gaqK7fJbszuhHQ+zeZDHN6Z8g/Tr+xEBquPbosoOCbNn7iOvUY7RUmNDOWlkIiZSevUHbiplLBr
XzPoZXl8kCWiDCRbiBUmRA8qbHBbKxTsKryJZNkO4tLNlH1s3mTDTYOYMvOHXaQXu6Daj/W17l/O
6rs03vcVuExYOlqPA5K/03MOovwskDsK7UNNrBX9vSzSOFKuhOFGsoBTU414N+xk403hSkvjl5TO
2/huGYPba9ezPnnLLzJjZ4yeIgF3LzmjjrgT6xtL/xOa5lXSM829ey5j0osZx5WfYeLbkaTadXmn
Qzro26vKf0ADRRmb76TkVVb9kyU+KeZrF42ONZO40tawuFQUPT0opmRnxXQ9UEdr+ZugNsdYoTFk
Gm5Z/srq0Kt9hbwwcrpR2ik+Q5CCq6JWDjpjRBGWYV71szHNt4bKK6l+6nW+6+rwFsPKna+OdkI1
GbfHKg8cCeAr640DCU8uwJMgs26yeofDgaea77lIeqFNJzPuKMnmm14UD1NwPaimSwfTiTpwIeYj
NfRnfBzQ1Oou1K46uA6a9h4kpCii4qrauJe6/kKrb5NgclPlotTZz8vMCeFNLl/m0dzJ2u9JvhBw
HMtC7alrhfchZAJ0/cCG5Xh2jioUTO9+ySGM5M3P1GTq5RySa0YOsg9GE4TgueZdCgzrS/69KDS2
NU07mjccwueOdlDQ1juD8r0qBsc3qPLN/kBmQ59zqbFuChp9ksibsf5GZePq7Z9KerEi2bGKAqA+
sKf6J37KgOr6Th0fmrRwpOxPpb8F0t8QDCFVEqy2mNw0XHbjVaW9lZR0cTvbXa/uogqN+XRR93T9
1GBnCpErzGgtrTuhvtSs8iKkeY95UzJ0Xlg/lXihRrg1KuGh7H/V6a21AKHxYJcRP1KSKPEEkOYO
zIzhKokBc+D5X1NoQUfCOwOSljKHB6u+0lVM5SamGsSzKzfUnmVzEv3eDukKxbV5EMXAs3i4mY2k
ZKEnmYKj9jNwQOmgqdnNBMmEqsS0qMTJxHzSFiXySV/xnteyH4mV2kEk2j5ASMIUvCB5NIguauCD
NBhuJwOqyMDCAduksYD73tvxp8YrQMJil/FVlJTALHc4Qzgh5aKU0bPpa49Byqc4+kvb3tYy4eRn
5UHEV3oYiQ9qCZTW3JSdeCn2mtOaiDOTGbN9YJdSpceUHmO6eOaVmAKUEhysKaA7hZWdeDtGh1GW
yWToNVeVW4bFoW3NUyBVXoV9jm4qjpXObhzrDhQp28r/JqB2mZY5Rqxzp9DaoqWfGobr0/7SQulO
D3BYjYhePZK+PNsLUenmUuZqHSPfgK4Hnjoa9hoOe3n406dXUogIzucnlaJZNF7EkLYQ9cog/R54
eNmoj4Yqk332P9IenAm2Rz8FIP6tvTQqU75PSjYSxP0hVlon9F9ncDylFO0JoKwMM2+qaieDphao
r3U170I67VP/u4ip1TK6NToRkw3hW6DQc2pLS+Opqg56Ib/JETdVq51C4U8gzDsR+YVU5naW/h2T
+7KJ9qbxMJWVPVrjAs0A4L7OOpSugHPGscxAk4Oa5IsqriV70+NHI4EcICwHhllY+aFcQg3IXNmV
uyIO3Ik0XGLCkzGWr7H2bCp/Y/liyhQvZ0vWnMueRkk8CPYQPVd5eS353T5na1UDZX1VXvcQPbqG
/goYp5S0thK9iX1VOoX5YnaNM1BPGCToUg5eXEm7ulG8OD8a4qWapIcseveFjt9AmCa3xpGMaeXv
5VICNeZ9WSxYnemqk+6igHpuW3rVGhIQo6Qt2zp+I9PiuvTNmmRSoN9EqzSwfmpS5Sb4rgWq6Pbz
O1ncLuEK1aeXJPrTaJi/aGCqwq1kYV8fMzG10i/atLjQdcXR8JcVoggoBWw/UW6Vedrn5eyk8uSI
Uw4+9Lo0WX31ryrRKfRfxBzSdvNay8Kem1cWePCq2s0cz2lexqP69hwUnmzADXrEc9DtlXxngGlK
Aft5KWjyimIarEcikHL6wtKiO0FZYSm7BM0NTtpSGLttYtkx/SRfem8EzDAmZWdEsSth2Joqmt23
DzFwc01XjuRMq2EuDPdyHzrdxHAhgH1Tj+7SNvcsmoZ539ghcJys/yngXgf6HwiediuTEQjvCpez
cewHGsU+dFms3cm5hwUuln1bjMpdkwG2mU8WTu8ML7LxxXaGOrItLjdRuqEnnIrNv6aMrz0Pw76C
DmKQ5kvhU9mId9kge7mwz6rsWDaBM/ePmf6UWVeF8tTEd6Fxb/Bafcvwev2gJ+9yJkEh+FP09x24
TUpzC7q3PfjQJE3dBjlzsXm2zfKgKeNh0qkeZq5sfZ/7r7HRuqLPcNriNw0NEgTBfJdLmhEBCWrD
HyvVe99oqef23bwf+QRFaXijGnhcJkJd73OajvGg7oroUbV+x7mMm+hgy9iRjBE3Cvmdpe+H6mcs
9XstfE1AGyvaNaHOnQRPLqXS0biDcltpFP4Tu8H+qg5ikvArMy1ulK7DuKb3Kv3QVvh7cy7MlLiV
Cwe0hQcoIC/J+CRZ9wIGoT7AtMU4eVBFI4Pr9NOH8dOPV2b/pvnPzHsQw8qThuygD0+6diz88toi
ECpl7GgSI3PEp3oCkvJTpwJ1EorEyYKePzDAPaCXnohOobz4Bh7+o+akuK3IQeYpXe0Z6XOrkEOH
qWNoDBWgt59NtEaD18xPLkVwNyNryAeZq2EQRKduV2JOFnHCMDqiFATTJFXHlc0O6gvD0CEsAgur
NJy62B1A/ypshWCAnzTFtI0mv1Cwk6b8q7A6DA6+eA1SbUcjNxixUhWVnnYc/cRh3jP2FRSw8hJD
BKcTvVKYX6e5/yENlNpz+ZgHxdOMt3IXkD0Xwb2Zj4cM2aFitHYS+5AVtMOAxKqFADNHhuNLV02X
0eoQd5PxJlnNBT2XQ6/Tsor736r6bOj9Q0kzcYqpM8bsT1Qx6yASXYhkF2rUHSuJqSWDejtqtzN9
xKgjf0hv5lpx6+xQK2D3eOeWcst2oxUjgKYUp0CdvFKUmZ+R7TLg+15Qyb2K+6QXnCB+8cEJtW6m
qUV79t1QzJ2gqk4iGYdUy/dKPjKh6C9TR2jnvS6NiDwh6WiXMbWnsUycKO/2liLacYKXUxFf5oqw
GxLyqqQH1YbyliiOHz50cO10udo19GErkgRf9e/itnfVSnuMMHvC4tK1avx2lhSRxH2eFiTsjY41
dESMLgHty1bex3rk6PKVOtyGEAUikWR3VPdNCPUkTqRqN9QpNbFyFCt6BvRrVBgGAx471PpR9pq1
EFnT21AR9n1XQtkDWgFoti1r3A+EnC6ojqH+qBmym/iCnTbhlYQyJgNwaGbpD7aVQGw0GyTBnXXt
xk+vpGS8EJbNEBHmiU66EfMmatrIBfVsRgdSyskj5EXTyKHOk+JSKp7qOHXEAOJS3tzkxvRsRNV7
xa1PATDvZo3OVax7GV3XGGaX39iwslwh0y8DXB1FEWHZ6F82UXhQc/gwUnyQYgLaxPReHXBhpuXV
AAYWpnXI1QmeQGPrOpBJcds0DXQqeB+mustTgr3wo5BbWHC8a05X33T3s4BODSRM0smcUhI1X3Wz
Pr1X6LeNlQlPRqJjQp6iawekL3TbWzZTTvPQkI7FMHtZqL+p83hJV4Yd8yvrtF1ZyE5ARxc300in
dRRNhxiySxCacH6yC1lIAIykh6Y27pXEsJn1ZneqsWe852FuqhsF3z2NJnqYlMeSw1lC8fJxzEsH
nM0pp3Zm1Tlxlv+uxmkvM7erGfRj3xsXQl/CYxF3eTeAY4mnIQVomJVTNzQXkQ7ZzaoPcSrA8urv
fA04No7KB5H3M2aRrefTXxrF6UJxYxuFbtPc4uzphELt4PIJrfMt45roa+ugTT/1onxNs3dsUX5A
44vsBuTLUQL6wiREGrTW1rpM/epngl+0rEnX6jApp9moLisd2xPAhQLCS9q1ttpejfR2jRLlBY0p
vrJj0dqKAvLCKZUeK3Pex+QP5YBcK4QG144nqWqdmDUS4y+RxUXBze0W+w4uiy/agjpFjtZczMCC
1XjXUkgNRvIQjI/q3NLHgKWQ8yYtlRRNEkWP6X25E/AKa5Jnjb5bTvppicMxLPnbs3Sj6f4PLVKu
4tagJn1TBGTWDQ4fdAcHypYExl1D/6enyxvGpi0TbDWABFETnFkcvEHIHrWFQiR2l2qRPOZqawdg
MQJtHboNdqPUj7Fq1bs04PUqxt/Jl2h8SY6hJr/KpdarK/8thn0UBKQ4NfbqYuXoYMHZdJSV8pfI
fapXR9oXYJPt7IRYTsXDQzaMe4MTXIemWySwJupceG/n/hQEOEOSdWrw/LIDHLNxX9f+lRwqvd3q
5u+Oh3f7qIsdn3TiMGa6uCs1EMNhmJj9JXU/9Ci8y8bmQh8T/Shl8omJhIoz9lFKnyB4VKv5vtGm
4ccYMW+jEqa3qMgpcsPuTZHE67wn5azSVPLkdmpPgyXRImzFYKfFZNSRMGDMJob3LTaHOWbSdtDR
wenUS4gud2YsH4esfqRiufKXbkKFxbfTqmV/GJX5qlR1AP2Gk9gOTmtM/H+/RuWo6IqdG0vOHRj0
uYTuKEj9G2litesy0jIZxM6OAy22xVS6VHLjFIxydSU1InBsKQuwdxVtuGgiiJgbkoAvlouLBEk3
ZQsjLSbrGitxWJ6LptZZEupofz6oScs9o90bLVmxRdMArmirFu9SU97hBLmlszgrEPiw9qKK+CAQ
kPKhCGcLcXjl9s7ogHrcgTSdcFf+J4veUvcv8psveoQPy61EY1ohVWVvoujSSPoz60eW3ZrSg56/
9Aubgcvj+1d7VojwYbmVgGxstbnt8Z7ep8xD7v03HcN3RVYJIeZ9GlkP3692Vq7G2DWZxrGliepK
2hGKWVoykw09EE1c7ro8//P9AtLZnfJhhZWcQ2zgUUKa+I+UX7qMTvpx8nSvvdqSz249yrJtPmyL
KGbOhZ4o0T4EUI5aAchmv/EsZ3feh2dZ7XpVbrVcjnhbAsyIWc29SW1OWZ94klw/MycAUmdgXI5W
dRkr6kM0dS9ZHf0QwCk2fshZydiHH7I6Av6Q5GKLNg2GufRYN/VVqKlXcuW/JzR8K9LbtEq8ls75
YPZPQqB7G+sve/7Lmfiw/upMzEWEC2aBErv10mNxDdnVZt7cPj9QaHmis7h0pXvt+P2qizbtu0VX
J4NmPzWYKiLH2/v70usP0l721MPWPtrcsSs9XpQlpZaOKA7zS8WDens0rqpjTWwJr75/oLPyLSzY
FE3lBqEj9HnH8ij+qBcx20l8V5u3wJhoRm7Nnj4bTz4ssvpUZMMjHO9FNZwpdwbdyyTtfhlq/ntU
uqu5G42d2MdXPUzYUKIdwp14g94JMNQA/hjgiPYQIX3tMvFpcHz//F+nwy+3yIfftvqiUmYNZkPj
eI80xQVeOpahsxi1oD3K7eSoevTTgJlsuFUudcTv75ffev2r71z7uPak+rwEjF9TRTdQXJQOkv39
KucFrJYlc1OKomStjVSDZIyTUcijvfq6mNYCTDX39OH2/UF3Oi/S3OJxMZzInr9f95+Cfn1cLPjT
miQblMPaKh6Wqd6XksGH13bRNX0ns7weuvtB2Vd3xX5x0zN32ZvPtBOnvhr34fXkUJrUvzBoktzm
QTvNJ9FrYVG5shMxhVO8/v73Sec25sfftwqmPtTswciVeN97tDbeafsjR8DnZZ/txzvlrrkMD/CP
9d+huzWe65+Bw3evZnXwNAlozGr+DRyl2/gvhXAgh/0VLkne4Kh7fB9sM4zX6VZwLdvYzz/kHdit
A9AJ4eXURvb/Iu6cu10+vpDVSc1oCo3oJ8L9cKKB60KaEnbSfeuGh/gUPk2HLWPScxcmNb9Em1pX
DVyfP4cfUTU1pexIbMoYQqV4j0ndxgE/u4IqqqpOsijDbvq8ghqOStnWY7L3O95Y90cWZu/7XbS8
ky9f8sMK8ucVjKqJ5aFkE03zLy3C426qDi20e7RiG89yVjptqYYimZaiWNLaVKwfmqDXpwEWF/Xq
Mqe99Cj5/EWtTVHH3nAAybHl2dqtZ63bLM3QZd3UNFX+kqN1QqYqsDyw2QMtC4iPy6LQKemMYLO3
tS3ORuWP663eaWckeTgILXQRuaQ3K/p2r0MzxO21Y5ZtIbzHTekaAUKxRnptO+tiUPIjLuVOXHcH
oR2gl1b0plUXStlPyJn77z/5mfuZAlfWse1RaETp4ipwWCKoTm406KyXdnqVGswn1qBC10c5oic3
d+9CjaQK0RFIWj1uDcA6G9A/vp9VYNWzsJEjheih18SnEs+vCSSK4QRCmF+kdfdigW6YSgdk0oGQ
hVfwzi57Mby2NOWXQR93bLsNa8R/U6a/nAPdsBQV5JR/riKaYTKrqVysYwtqXXq6jxQMpGRmuQv/
Tre+Z9wxRfza9GI3epBuv/8gZwP5h7VXcSu0JqHsF7e93Lhvq+euRt2TvwAuuJFy+H6p8+/e4PCJ
FCzYuazevRGpxmD4VBPQz/S9aivgA7vFKtt0RlhXO/9PeU326W0einNlDDYQ/7PwatOJYqIHloFh
6mJh0HF5Sxhr/m/GlpyNmR8WWn1JpS4CIA/clTlRYGIZaoR0I2ieS3w+Psvqg8V9p0fdUkALKS0Y
69EfR6CorezuXN38cZXV9SIFSOBNk0JWneMXSRtOaZa5vpHY2pBda6Ddg4lg8/v9cXYrGip2+QbT
FURzFbpySc2n2OcrDVkFaa57os94UJEcxDB/4kjZshZSzr/K/y642o9xq6Zqp2CUJvXNXjN8R05y
T+qzaz8aPKGwXtUWDkKgneIyuq3q+MZSuh80rI5CoJyyJn42q/5Y9OpPoLTHiqbDOKR0khu7aQRP
EmB4w4GcmvmHyFTGUEMhB2MqtRBXDaHPoDmdDmBrAiPXcBeDZHovM+n0/Ts9/4gmbHFucaYQrCxD
GiSNXLK80xmBtIpyQXubksfv1zh7jRv/s8Z64hvAoxnKi99cVNB8QxeQ0cxIXjoEAd8vdK6GZKyB
bpjsEHzgV5vSV6ZcG+VpOcaQyb32MHjhQd5Mrf7FoS/x+MM6q9rC76YRXda8GPkx0+92mTrS/zZc
Yy87sOzg8G5s/PNJgkmCIOqSZWnrbD+Oc7MODDjmzd9l3CzdvXcyFRwo4SWLh2YrDp893MtgCIZx
kJms53AwgQdjgAYrIHz6kIQiX7DDN2jEgADKwbqfg51ylzcMfNEv8itt48KRzwbj/66+niAg+lVR
aRpeZeDNaAi6e0BzqGC78YKOsHMtuf5FcRncjr/K+3hXX21dBl83EQmIKMuWqi1FnbwK0X3sW3XW
EdkkAf3SFCs/+j6HJqrepgWq/apH6GNBEfW35mV8vRtk7lkRv0LdlCzRWEWbuR8T1ZSVcN9p/q+s
7Jlio03v35+QMzvp89OtbocwUzItlbmAoLo4qp074U196DEkKrzuWds4j2cOyufVVgcytIJOLiQS
l9qZPdTeHvqew5/FrhA69N3mvv0azD4vtzqX2Sgqk5yzbwfGwTIi1ZYOwSs9xJ1ykp301L4HmzbZ
Xz/a5yVX8bOtJeL64mYfhLpnZvE9uueH77/ZxhJrw8IpSxXDLFhCSGHj6KNTpdZWgPkKOX56jLU5
YZCgzigY/UDkXGYu5A8IocFo4kP5tInAbXwlZXWNx3oYYZ0DAleUHS6ZY567aps+6Qj+5d6y5Si/
qKrxsmz6O5RdL8UEg62NqrtOYoqjoA3dZR1bx+/fsbT1AlaHz5jpJ06qFu4N4dQ1opOb5V5KtSsN
Anyo/+wDUeE4Rhf4AO5kedOUcvnzn2+Uz+9/2QMf4O25j8QATwqmtTxMbmjDWLxfPLQmb7qMd+FJ
3YJnth53FeR0oayaZOSkLCaYMx7aIZoI599AAkd4/P7dfr3+l2fTDOwnTSrr9cDfScsm/HpAIiLo
l/DgR2qo2ZvpR3y/zpmLY1nIknSdGGoZ+vqhYsno5/gf5mTup2votW5wKg80JZzkEJxUB8b2MmSC
Ag4hJryrLbdU+fxR/e8vWEVXa4a/2tL8JwCByh0nV7Xx+7kJMM0/QptJIGU6kT3a6MoOsRt4tSMc
u9MIr0vZeBlnAI3PL2MVehslL9skoo6Vr2B/H5s9ULfJ4r0r2S+Aft5W8nX22bk2mXqmMV3sH2L5
YQtbakmzVaBQHK2nAgpuIeRbz7REhi+n5MMSq1OCMkmLTZ0B2K3T/Ci90MNgwUUviR1itBnZvyZB
vMAPi613k8SobaPjeaImcodAv0JFtDdRWKaC5WroC8RJcL7fwedv5w/gxwpSy9UsVFvl35SHwTVP
ysE8RsfRXfz0S8Z1fr/av6D+9XX+F2pZXveHL5bQeA9yeTEHqARGMaKUMOc7TcW3Bt+UAiZ63kNA
NF7bfnhD8Mu8uvYVX/fTKOl2N2YehO5DOUhXRd7DGtZ+lVV00lDPzYZ0YSJRTauC8CLVF1Mc3GqJ
9tYILY4YljOF4e9c1n/Mfbkxn/BsrPnwAldhXJSH2iymNmKuWXQjpsoRitktTYgHHw3G96/vfHLz
Ya3VBpmrUYwDicEfwQ95mVkBTmG5/Un+8x/kTvA21jt/wCwKKVTJlrV2IGS4uFmNRbz40DNTy07c
IjwlT39gx+zLUz248fsW9rOx4tqBMOq1YvAHDMtF2NTCe8lsnI1nOvu9FqDPlBdrxTXsqphWpowN
RvfLMCBc3jC7h0bDuL/GSe81ZEJ2elU8m9dbbf/l23zZ+h/WXWWKtOwMy7B0sGuoGhJEWNN/MsV5
4/G2Vlklh3GTm2KRLi7z2U0Pepji49iG/9cVPHHqv4+iLuXUh1Oct5NQYJoASOHjbYNAe3QMWHjf
f6iN77RGqWPVrwwxVAGVRERYw2MaUZih0Wk2ir+tdVYhKfWjvoIPkezNvMaFqYEmndvm0B5b9eH7
Jzp/fBVdp8zVcI8WV8e3Sga1Z9T2UsSjCGK4TX2q9qbTurNbVE6AS8PmFXnGRHT5Vv9dc3n8D9/K
jCbDN0XW/I8xvaw5oWfYiB3o0xUeeUl3sWnPevYe+7DmKhGQKgOXWw3AHy12N8H+o8nwyuXpWHZ0
DG4TrOHu0CwzZ6H6/f0rPr/9//u0q0PW4lZXpmLJpsFRQYmNPfLba9/UNg7A+VvzwxOujhl8uK4I
K4LI6OHW56Q3+b++DVkWmQFNnGnrml5uka/R438e7F8P48NnHMRabMqcIhpW+X6JWqGj3Vf0iESn
3zPBaCtbP7ueqmgyNZCkqOvTJyZpZjYJp0K66VxG0cOz0a67nziSgm5BLNwqhpZT9uX5Pqy3OoUN
ilBRmZne8p9hXtJh2SzTH9WTD82FsOVa/BXv4VB8WG15+g9vs1BbnxC2zPOJjll/2SNUT62DgE7H
lE07VZEG/onlLebE1jMud9+HVZnQnqpiz6ZpPXO/9GOF6/maQVoL7O/JG19w2YHfvdBVrDGRn2pZ
boDZ7f3TMqpmYLSJvEluOeNz+/lVruJLoFamWvvZMk0W8tyx9HeSg2sgKmMUeLvQwwPmCmnhI8x4
h0v1NfOsk7ybLrKb9i7YdIZeIst3T72KPFknxHErmKA/CvZhqGp188/TaZS978PM+VLnwwZaxRlt
KqzJp0voLUlEdp8cdN1GLJDeMOvv2OEAepG/Qne2v19W3tpBq7CTBYEy+RnLVm5+bK7xSGns7Kl6
La4Eu1lmqdvVUXlKHjTIJzeaHbvW8f/3N6yh9dTvjIJO6DK/Uv9LA+YWE7Er5Jr+QT1i4MQui/mw
BhyPRtxVF/6vdL8FTstnsQRIALqMg6aEk/rnk5TrohgmNZvbfP2Jqb+U2qKNEvcGecKBaQk58KIG
eWyedqqXeFljDxfmxrc4c74shR+wUBE06Wv3HhcwzHLqaK9roq2gz7CgmiswHlANImjVT74Illxs
bLwz95sF90ZaOAPMUF4DtlEaIwIwsHZHb4O89CcdWsfCNvT7fXbuevu0zCpSzUMRaX5FrorAXz/R
MnTbA7MuoiOx6iJ4UI7/L+vJ8P/EZVL4l5ZQrlo+vgH/PPm7v0jw3flZfYweNVt/jjZjxJmer8Sw
7/9Zbb2DLXM0xsgiJVL3Eo4HdyE+wZiQhw/gthfDz7i6RuzqbI/YkjZXXhXbXSKVWT37DNlK//qo
pwfRuu+hXKJh7Ty8PO20VGwr6Xad8Jz5wZXR0r5qAwt1FGz2uXwNyvlBibRdKDSAsrWEyWHwAh58
WVnjRZAjocOuW5IFPGQzxlojjksYnxP0syNagi2Lld1jk5JZ2l4XoMdLwSlXOkcfq1OFA51qhk6J
Fiw2Gbgo/ywxsJT031LGMMZZuRcUAyMv7aEX/ePM5q5n1VWNyAnLK9/EHW/6A3PV9pERzE2De5Ni
QzTZYwN+M0TyXh5HL9YHmDvoovQ7ZerfIultbsu/gRnuGnwhOO5IVltHzTDXxfWm95mL3V1mQ37C
A8xJLeaT42s1aQcBJ8AYj2hsAPwORxTZ2hUzjsgGWtxkeh6s+w5vPqu4aEYsUY3kPi/f88l3UwuB
fmIv7lUJVrYjNhV+YLiy2e/beDxCsTgK+A6qOI6k4Y9aummG17xE1CY0vxYP5HZEn4gpyG5j+3/N
l2WNUKJYsmUaTP1b3dWCL1YzWLAByPSfDkmPdu99MdQZ3eyI28UyRlq6bf+g1oyf0o3T/jWmsDqE
bXBMRHUApp+Dqa8LnRHliAjTrLeFGudBml/F7++f8WtdvyyiS4oOP1Mz1xPt6qk18y6XLChOeD83
xe+p6Z+/X+JMebWsAZNGNjV96SR+fpAyLcw0Uat8bz30l9U15nlu+Yz34zF5a/fBzRb6eIY39Hm9
VeqTTFWb9tloeYYpGl4esw2RwuGQNyBdCocKX49CPpnRHDtIvwJ8/5Fyf//MyxKf8x1+ggnnFe4K
ZB15/e0kKS3kUjQ9BR27itYS58aWnqV8+H6dMzeCrIvMSbB0CgJ4RavEaobcik5YM73hbsF2c5DQ
9Ll0oXu4jE7eqHbObBZdBA6BHUAMVc1VmMzqBi81uVpEphgb4emSYvGabVGczrw7uF5ITgCOFYk9
+Xm7NGndC2ahG16ctIE91Jx6VZRrp08wu2hVhBlxc4d95H0XFFi19vgoMRCRLmIcN2hcsYEsuvzd
MELMCWTUTN+/8XPvQIJrK2mqquhfZsV0cRWHijJYWDNdFNIDE6c2ts7XVFnWPy6wSmHTsOswDgYp
KuH778baYvBfGp3CSbxLrfbdkLeA0jM8wM/3rvz5hRcdhkdaGDE10wqaHU6c+9ry0WBjuV0pz4uP
QCMu+inVGbFXmhoJPWWLdOnUipEb0saZ9VezHvdzmF6MU7OVVZ45z59/n/L596lVEsqRTOs4PS4l
E//e4Uvi1ZvKkq87j4UUQ11II3zgNbdC8iMG3re03vrmLhqeR8SUIZYqcff4/R46156yYNjg4aQz
cOgLq0Ihd+79jHLIeKhogf/trtH4uYk930VXqBVhbGMg/9Dv1UvxcvsYf73WeMz/rr5mVdRyrOE+
TL1rxq0zpbKDiRq09ay7U5Ca6mXrbjzumbLg04KruDFECkqx6F/NGxyQz11hSHPKfzPzo73QHW2v
2JXX7pcHlXED3vn3m03OZYt8jsefH3m1xetOagw/hTWDR9OdlI2nwO+9JPdf9CT7aaoaphvGz7rK
H4zIpGhS3QANppkqW/jU1u9YbWUhwIRpQFz4jy5U3VepG3sW827y60m207t0v5VEnLsgtCWUcteZ
8L/Xly+GtvJsDBChMCyGOXboADaHW0yPhX1rh+4WZeZc0vJxudXdq/gFhsSYDewxkS+Z8CelZLRb
4922FlldeoYUq0UQjJrX5pCuTMx3Ougc8Z/vt+2ZuCN/enWrSGzk2CEJy5DWzKdkxn/sRjZGgdE9
1rGosgutqgvU/6jk+3D2d8Wo2t//gDNXzaf1V0kE4lm5mjKsm7M+/jWbuaOW/t33S2y8yTWhpCzx
mbS0AiPxCoa1fjuFvwJjo7l4Bur+9B7XjBJVrNXeD0ugLlsAR2R29gGsG5S0+6l6mTdcGBs44pmn
0kVNI0WR2fW0lD5fGKPW+fmkweAIh+FxjNIfCQY2qKk3gMPzy5iAGrKm6vo6QcclkUk0MblXNz82
0YWlP9TiVjK0BKbPgYv8jtSO2dZkz1AnPj+KmoGGKsVsYWoUHGoheCg0BDMa3nTD/2Hty5bjxplm
n4gRXEHwls2lu9XaZcnyDcMr933n05+EPDOiIP4N2d+5mJgLxUw1CKCqUJWVWeif0YP+RRv9WIDx
z6cZMRzwEaCwj/RKcBbZWTv3O7i7MEmQf9XqwPRIDfULWS68cYiuwCD4LBnqdVcvP5qhgZTBFH89
f0K3Xg8M4EsMVTYV1L3ZLqyqs00KmEGQ5Ei4ToOjQjIGkJjAka8ZdAw0GuLWzMa1g0HLYHMs4Arm
h1kIeG9BNtbmcFwVyJ17D0TcgiLw+0QDu4pXJXq3GMzR+P5tPvV5LmlZ7o/as5FaYN1rfdpfNJXg
423lkrJFNBjC+TT51wHoqAqw9ioovykgbO2SX6CBaMAiAI5vWcOUiTIJmu6bx8RC+xbhFtvFd9Im
y4yVTlMlL6WzcpKVMUKkzZZ9Jg/fpwbkD5kOiuSpjKDsJVmB4LNujJohdwYmXNYopRrluyOS1qvW
pIGgXD4WNyChCfcM+Kc8SS4oFx2C2a6dBnLrD0gfbu3o2jKXYMRlE2u1ilKBpCg7ExRxioyCxYjJ
/EqkPLq1qWtTXA5RNfXUyiYWqSdITgOt9SxteICW121syCDtLu/P30DR0th9WV3A1khLySrxlm3l
h45ApgCEmHUN4k7Q6p+3tOVQFRQbUUbFvChQt28tdV1txHEfgaVVGkHCXJyWUIfobStYkMgMl6ME
HWpfqCEjPCi95WTl8gSiB8gmEOqdX89GOwLnUcVcnGlSSJu+RMbVp9NCxarbqjU9+YusHNGuc0q/
RAr8DVQWv3Rv/KF8EvuvrXgLqzBnMZOoDbz9jGmJJ0wu1wwbpXjkq/zIxlg0X/uln1SPwYdE3d0N
yCRb538W+cqtgjm6Mpnw/aJTcTDQk1yu8gOEufZijdHN078yxcX2vKOpUWDi3TPAYqUAfz6i1Vu3
dls8z/T5/P6JbHGXutGqZYJ8AmpIWg22zPK4KECzqZXylKa1B8B4a583uBns1h+Su9uZDiwmJE1M
z7CzQ7hPQid2qTMAqhcVjrqHWIwosIvWyN3uvMVAiizHOKIzEPYjia6qqf2SxqA6L6fpOE+5yElv
xdf1GrlbXtYZ2vQNDgvI2tUT1AlQ3bTROAf8oWm/Wf5y+YGxLnYs+PxlbZS788QcmkyB3J/XH4uX
rvl8w07o4H9g6vhdEESmhnEJXZHRziDE4o6oPpGiTKoGnNsR6tPQeVCGyAN3ZuaajKtqjHMw6HTg
0ERW+ZlW80EqFKePxx5FbHDlzrUyoNA+gnKHjqozaCCGAeLmc5XXk52CX6ozzf1YNJ9rfTkss/w5
ads9eGZAp2jMn6o4u1XzFE3dCE+VWcZBSpFaKK3xrRyp2+o6pJD05Ani0gbYMivI6Y2tIAt47w+4
L8BdnL5JgV2YUhBK//HXfv/A5WxxVyZSah3KD7CVxDhMYJPXMXMP7LjyaPnJhbwXFUHfhUPOHndh
9JCAlKNkyNPxIp6haXFZmnek+ePEH2bgvamq6sD5vYuF4KJHWyIPI59c9o/pvr6EXNGBfjfQrg+F
MI/3DWzOGnc96slYasxbhkicDM9kHF229hQeyc3iQ67gBCmpCxCvOeG1dQKf0U6/iD0i8Atb33W9
YOaoVrEyASd4Pygk8Ar95wTC2RxKFmSEW/om8LFbhgCcxFgxqiGgmOIODKiqUrDJGmgFHOgRTTWn
91sfrYALNBk9BBXVmffynVbsztvd8Ap4KSIvBUMEKiR88XxQrXIKxwEZYgZhn2EG/VeVo6sIFrRS
BhldVE5uSpTPIEHfn7f8Mkbxxvmp7JH6apq7juCIrwpLm6g3F5nsa0zrMQ7dUk32BkjMEw1sXFJ5
DwHY+0LLf4ZW+CSlQIc0aDd2tQKBCDXz6xzEs+ATtzrtWhu7ndGEv9LY/F4Z9JvR5l4ZmhdDBuba
JJu9RFIqvBS1u47oXyH/An5Hej9Fkn9+Ye/7tlgYWGB1Ng1tYVCYCyW9RcO+QN/TGzzonKt2+QgW
zT1k+B7Cg3k7udKx9PJ7+ucn9Y1V7rIEfdtRE9oRflne1FBe7ciPrAdFaNmJ0oF3wZlbH3cnqsjM
IV/QgmLnnvjxHbrhXwDrDJAQyB7k426NHaQAMc70x3rjzC6YRNh4LWiPdc5uYkmFNIIvzS+6ox7d
W9DQLKLYEeze5uo0tDbR41SQQHJxUgHPFsZNYaV1FY8+gg7G1W0L/wQPIKv0iVf5+l3Z7oQNhXcP
gJflvRrm7kOLRvLQ9KBYNKDLh5mXsb6w1BuI9DVQ8to3gH1aKrjp72NPhNJ5l/swy4aFsQi0j3Bw
uaOTj0YxjpAg9XoQWfbBNwvEeue/6ubaVha4rZN0GjaSgooedMFNMBpDsckmoPU9b+X9S5tbCFcP
Kto8TEtzYuN88y9obxaQX8a4fPnTyu3AGz9DugcKANaxuQO7mSswzvaH92frr8g9cKCYkhVZCxjM
4HWnBf67vGQYK2XX3TW+cEjtHSiRLRWxAkNLEPXBO+dtYJoVgDwxTcwwZYOjnNpP3T4/ZPvsVmRp
c+tWhrjAVFNqmoh8GMBGDcHCkLSq3yXU9M5/vY3wRzRQ+jFWDaQWhLt1qaJ2S8OAxwPE4Yssu87k
yJUgZNgGytN5U1t54Btb3KeDwkM3KRLGIaFN5oYX6Zf8ZZJNc4svoonPrfCqgYaAYbjRmubLhBPa
k9MiWww8xJhT0Onx0CIUn4atz4fMHr19BV26d2MKIeRLghrKVLDTHTIn/AI4SJfsYswjQ2fEC+/N
52CXnJZRcK/fPw1xDNeGuRsXVIMeti3IttFU8TBnjlICVExASgOgauNnwomPrYWCEZCNYjCwMZ+v
JMVkGT1tcMOJOxvDKesxe9RD+i1Qf50/JuyXc9fZVJg3RlaGuisfxU2IwElz35meNWPMuisyZ4H0
qpaBraicAHsy5upBTTvRFM2mWUBr0CXAy/AdZk/OSITpco16eWbc9NU0QWu4wGolNwGncYbR7F2X
iajgREa51wMwixkUm1oU0yCjA+WnY2mOIGhG+ldY+zhc3BxIq/OfdyPmmBgi/2+dzO2sEutOH2le
hUvgpeOIDmApX2MAS5iqbPjkN1bYcVpZyQea92mJVKx1Z7eEPgCuYO81X0MAMD9QpN/IHd6Y48Jc
pRRlE+kwpy4QS9SuZHW+lM0KXPuljcFLUcR5Vz5Q6Rtz3OWjmqSaQ21Sb/ICf/SXvZp/heaqC2m3
fap8Pb9hGzfPBLofZJ14JWN6lVublkh9oFMoglXQ3qDVXWwSr6CTrVf784a2PiLgWCoQbgzQwuMd
pirI8fAckSvEn3sVSWXxXYOkXXAKoIRz3tRGbEMqCVdiGqAoej9ikzVtAKiI6ZXVd6n4LFk3E7k/
b+J9tRX//doGdwShIBqk2qBGPnJykDbPbrpPj9KOnJhXaezBZRlldGk8nLcrWhq3XVSfp2kGWQfL
Ji0oXSsLMlh0WM5b2dyr1QfkTuBQxipgQNTy5KOe35sJxNpu6+VRIYLe6VZmB6AeKIcZxYj2DsOd
zAbEavqRVcowmu2Md+qXCf8GDBFD1LoKsILuFdUu9UTpz+b+4dXBoONsNpzvE6cJ+NLRM6PIFoiv
edEOeiklUKEIcuCIjG0IibsWVAGFVdetC7c2zKUppmSWRkhj62XIpTZRmGSvAoh2gWokaBnhFNBP
p3k/ip4DWwmSiTsu6yaQQGj0cpmsHBuFpcwoXkWn6pBeLHvlitjKTrkUF843N3Zlix/h1MuhAm0+
VsnQrAO0mnMXMiyu5mh7lpYFoB4EpWvuJbMvQoVshSDMLIH/lLUGFX6ZSzPEMU2hQpiDUTGPvpPk
7vzt2KoCmisL/OKCXBrwqIODBsv+YbyCmrhDTr8rvDGGHv5Ha1wOrU4S9EjYeuCgSbRjLx82FwUc
leUD0uro/+vyuBNakQo6SYH1u8GSXsTH+Yadk8b+SItlK9V88zG5h0gqtzPNYnT8THW3eKYH6aGn
ctyBxx2kCcNd5bd/Ue2ERUsF9ZQmg/mGy1GWYCkUimoonE53ovkTw7GGp4m1+I1HqJQeBBu4Fc81
RoXJkAUYEuHu3dSZNEDC9LsdMF4tF//eO3E74D1lH8KSZhIdxRS0+02+q5nWgHA0OjRn6SWoaGzw
lD3nR/WX7Cp7y1WvZy9TfcWNXIhA9aK8he0Un1qvbfMhsceMApJp7GSEhhLoor6nRwsbqZkOCn/g
2hXOmG76UgYRVk2Ik8CRv80DiTkHMapjkL5Rd2y0Vd+Fst8y1ujdwOZbl124K028WEQ+ZtOXoqoC
WkSEEGRNXByOQ7OHnFP2N02HrUWuTXHBWI8AQQ4CuNJEj3ZLUUJwziPFDalF+7d1Tl+ATIpODKCO
ua8pdZk6glHOglvD8CPu/e/G6uBDZuFvnBpByQ+TAIj7aDq83bkCwoAFXAyzRf0UdVTTjQ8jzglU
ZYSUGpsOe22Nu4GkSpISKnchQL3dIV+OiZPvzE8KbrwuO5LTDIJPuRWCVvYoNxuvkwHj92lb+FD/
vbSgp1Eu0g+BV9m6beDQABwf3X7Edc6LzbMRznGMm65eyph8w+AhqGY6MK2YfuH2xkFcT9x01WuT
3AXXOz0vDFBCoThl2vE+Ky67PQYcWJI2Y7TTgwJbKsLzsWXwToVopqGjKABRVP5QFpAQMU21QMKr
7nQkagQa8b7HSIogOxKgetpfi4Gl/8eBebXKNnj1wCy6rqz7DlYZxgAumyUtx/zAQuAHnPbWxYPL
Rn3MRKn2XfUjLSQltGj929qfIRq2V7ayxQX3AII8DbQvLfQwAr+D5BcSbTog0V5ciqnuIhS8xTYz
wfXiOK+yLAOOTGzkfk4jzIpJNUR2y7Q9hn3yPaiqk6aFt1AWfCqb/KeOqY+LJZfa+8UIy52uWc96
lgBjOGi/QJAL1xdHoS+4SJuXdfVFuL02jBzaeBqcA9tr7ZQ4i80SnmcX6oYfwJRs36KVPe7ixhIx
s2h+2e3/TxhD5ATrHeCuLd7cbQt+OjSRTSjpQIjOBPPT+Y+49WBcm+DCYRlD4i3WMOkXptplWoK8
Uf2hQQ2ADHYDKerzxkQbxsWOioZQfGKSDSaoQOQovw+j4Om8CeEmcRFjDBcQo2nYpOVaLy4aPJcy
hx7aGu8zCmVoTBAI00TBsvhJCak1cPqbf7zA9XT4nXdTW9uV3vEDTzS2hHee9fUc8sgRw1hirQnU
3If0T/+zLrsOYm5x6qZJ6+vzAOUwNe/3mK/EJCB8hg3S9XI31SaAjYt1sRgTpJfLi0ECqCa3qG0t
mie3kEvrYpRRBdvBvNK538p5LSWNpgxAl98e8o+fJKKd4FxWYjTQIKsaPF5BrgFKR5o7DDQUuuZO
My4sn158ADQkWiLnhkqAdPqGnbi/eVRuRtXV3nM+KASlqGVJo+QV6mMdnPr4hqjfBXsmiGoW53bA
xVY3VFIKH0LH+lG+TBwJnO+O7M0HcT1HdJg5BwQV0KRvB9AbN5LROQaFBgZdbuowcao8OVhJfGmo
IcihK1+wSnYW3p9MzCii2Gip76bWE7UI4xLj275KgFWP48GCVEDjKYA+m0S6yBPyqAZZiUTTqJ1K
h+CIXlYYroYqpJIbIizU9mf479fw2Eiz0+NMXoAXYmk1EqZPFpS0Qa3ZQMbVKcGtmUHhz2N5dmNi
IEdYVWOu98zXMNiZWOVNSi+TTCvRPemPxF+c6V7T3MkL9ymQYaD+6exqvoZSMMQ8kS6KWrXb1/Z1
8ZyTABKcxLRGghDN0LhNaQC5wDEWRLr/I4F6tcI5hzQADXNQAHA3+/oxVy8LL/HIiRVIyvZSzK2y
bQ9yK5SV7SyFn1BVw5qGypJichiUmfFegqidQ6TvjTs6+glMbKYQsbB5pImC4wwOZjTKuNgnm50W
qlAI9TryqMWf4vRXqkOEF0JlY5zZcgqnCPVBg2CWGRqU0KFt00gQfze38vUn8LHQzKVwgQRH6Jd6
7rag7VRiEVPlpgsELwc6naBbJAaXRYDbGo34WA28LIbC84UUP1WxKPfderqDruk/G9yXhHqgFQcU
g+BN6PyuT+jxXrFDF9q4Jvg4qR3uatMX4wa3s27WRZJRBgW+nDulVIW+dSDDEeDZBCFrX3movhO/
uWFeAF0KcpjAEgNkldgTb1bWMdL6n2kukLUR5kMgdxV4wRdGJoknhmOCwAIzEaoHPCmT0xNWgjY/
NOCLMm6JAifMuf+uCJQuriJM/UOfWZ6/TqN1kJCzgRdG4O83o9rKEndsNKXvG11CbvDnRZKtS2Di
7KgQ8kKpia9TGkZlSHIK2cheKRyp03dy8ixYzdZVX5vgYjQQE1DMNAFPVK4H5DgQBWXzTtolm3eK
ZnCz/VXhZ22R26liXKCoPQ8hIA2aZ+6XvZx/RVYNcvXYGYE4/ipY4dZHBGaPQCtLVzCXyl3BAsKO
kHNHWjWiSBLv5f5l9lmPHUZj39h0Hx2VQtTWYv9TPgyujPJEbR1dUq3ItAJgs9kdofEEsHtmq+6y
t3bgHwYOknH2MwGs5Bh+Tq97geNhH/GcfS4MQ7RUa9IQiy7H6quCpIfm8kUDnr9u0XemmYsmjbd8
6Xq9XOStJiDNlALlksKUZ7uWjV2vk6Oam7ssVdwUCATadYc6z+9rrb1Sx8wNlelhjq2HvKg/RXRe
fMG2bx3s9S/i/F9UVM0092HsB5chwOo4Z0oI9IpyBA0IaoyZsCIsOGf89E2hB6BkAoTSz6HQ27fX
ZSKMy1uuZ70mLmmXrGmagroNXjIP47Tu34mu6ZY/XZvi/AKqxO24gJTB68EiRotnDMLZSoUpDWsR
nB3RVeH8ASVTk0oWFmUUl7l6asnTpC92sfgdQAhSCaqgH4KjsfXQWq+N8+A9xBGlJcLapJfSc3iE
bJ1n+iGOheQIN010NTj/Q5sAD9eisoAajqNLPXNbxESk4yn8bLwrxhzZMNiYUjHpp8AJvPBCrHJx
Q6fBGLACsX7J6kzadAMVYwct5mW3uGyYFdj+4Oc0OB/w8oLrxw9FoxsG5rAFq2ZMjjp4B7T6yYQ6
oLZjhJ/5+ChqBQmu38vMwWqxaJJOYDvEYs3JG4F2ytqfgmMjuH0q51GqYdHjOP+nPPOHRVqRLbba
1WrmeVDaNkV36c+TjPfEA6gOrq4Dz9mga3Hf9jN4Wps59ttMBQ4upo9pWKRHDcrrvVn4nZp/SfIR
ngDCRI7gu4qOCudqatYcCkPsnOxXB7KAXzpAd7t3Yki/gX/8Iwxs56PjC5vl6uuGRVGTtsPh/D0w
9NqP/UDLROBsVM7ZxFqZRc3yMlBeoIj4h710kTXO2aSSAvJ0Gd+SlbL/1NrmlUO7AqPXmFAA68fb
Q6ppaV5nRgYQnu61kmyPg2hccPPtC5ow0MegbQ7UPhfxtKw0ezXFethOMaAF2OEx7PnBNswG9hpk
PKA/s0DPgEF27taVUhVOQ5rjFhj6j6mEfmqkuUSaIJOlHqe2Q4knO8WkT4AyVERUT+8Hadk9XFnn
1lqpUxtShZ3K+cBy1cUB6Zxilz5ALMsNm1QU++nN4LSyyd29VMkxL2wqgUfauyj1ysmbFAFvxWZ8
X5ng4juRrH96W3o67sqUOlCh95b5SxdjAkICuaN+UY6ye96piIzyt26mZU0nfEtz8NPiBgIgqgZx
Sa9Pb/Kh3mmd7J03uBlrV6vkLt6kWhGNMxSFtOJyKRZnTmcMQqAfOuROrtSi98Wmz3w1x3Ovd0pX
QltYL/zkBAhqxrgHtH3qG1+IxgDaeNULr6LIJPekyHQyAocUBV49aIcBuD3oqch3sqX9gIIPhoQm
Gbi1bnQjxdjncfKto9LNmJHQjnVNJMghOLY699xok3YqlAYtRUWr0FFMbM26Wsz/ecmcg+sDmUrR
gE39t4KJ9Ok7na56BwQ8zrhPhtvzp2jb3632lfNAAQpGXc8awX/TA9jsca08Do8gAEVHkPWqwV6p
o0vw8lfHXbBnSZrmJkfLKf5mrAA+Dt7cQKGGvmM7AYfGRHMDFnW/OUDfHUC28Rmkp1DXjPEmC7/9
1fd8tccdFBOEsrQt0BX493v+jh8aRrE/gGnZzNpWq+POS9YlVt5ZsNYeqc/I0pUr5chilRgUyBzY
uwf+yhR3UNoyLbKozQs/pckuLI5o5thdjfJ6B7KV6GnGSKvgU4oWx4UnOQJSN5NfjuafgoNEi+Oi
Enh5tDyq0Jxqh9Sd0wt9wtvM+glt4gqKz0U4HQRrY//Dc1+Ti1FSVo8dHfLw5SJoUFUMdTRn7Bov
JcC4Y+cXdbXRXp7Pm90OUq+HkwtSKTTxujqpS3BovwySQjWSkbOLoGqbadrqqHChifRznmKKqAS7
7ZdG+TpN+/PL2HTGVAeU0sJgC3hB36aBESB4pBy70O9QkpgvR80NiMgvbgafVxt8Pa2gED+24hnA
I1TN0U4Kwh0b4EQNnWGPUMb+QCtr88CvbLK/r14JSy4TSlrYfPdKEKLhNs/fyhTnpuLUIKSo5MIP
SOhLQbWLjKuu/WH1h/NbtR1fQDYFxiJsGJLqt2vqKnlu4vaf9wGrIIE7eW/6wceQvVtfENLzSKaB
kITUAncyihqEZdHwVy5jE4+5ssU3PockBrdwjYzvz1/MWwd+bYo7GGkRLqUiN6U/Vbfx9NxbP9M+
2p3fqa1Lu7bBnYhBnyPLKNTCx3Cl3ZfhTieiRib7+rzTW5vgzoLe971VzugrpoX+lfYohic/wbIE
xux7U7otYs01iEiPYmuGHoDr/46EwcetGsIM3Qh1uAps/UBfQ5nzC1Svc7s7MqwudFP8/kHcGd48
+AB6g+PEBAobjYC3B19GTVE36wl9afM+Oxgv4yULeQDXuP23aASLsQlDGACDCHz5i8jNYOUT2J7j
LrbpWHhW1l3OWXCdZoazSODZ6Auw62TG0/ljs7mnqmqCCAbvcoDN3y4zlZNqkGlX+NCQc+Ux+5LR
4cnIR79SIe+YSndqOl1VSumeN7vZ8kO3WIGErIITydeQ5D6nSUnwjjTIP2/Xqdv97nOm9Uur8QUf
KoQbsGvw7gyv7HKZgpz2uhYSfGfmo40TRgfsf+sDH8jvRNa4Q1RKytAFBALBYJEP/BzML/ohgGT7
gPEvRxfLIW/6z9XquARBnnGOqPxfBGK1o4/SCG37z5UtzldnoEhblgRN2wFakT6bp1TuWie+AQWM
cPZqK9ytTgvPA6rqWRfC4RR+PfWVXdF22RX9nNrTFH1HH/Tu/OHctKYR1j8FyQTGMN7eiTycqlhd
QPUSB1m966zqJEnGRaFnF+kgYq/bfFJZr8b4pRVlagXZsEiePDiAIUUuZBvxakx3U3ta0OMU48YE
y+Pn2GQ1n4epQz9Vkx9z5cLST1byRETDm9vnY7UwLiDFmNzsyCSHvop+weE3mEsZHGDh9uI1Ca1x
sQklv74IWU7ZHn8/Nn6f/I+8pNilfedCVgvjIpISKDmBDBRyr+BGatJd3T3L6V2T/jKbzD9/EjcT
h5Up9vdVRtnGRbBEMt6HxWBhyjCjzpxDFk0viMgfb3qqlSXOLxZNmhuDxG6zp3kvIO8svtZBZK64
8r4fH0WjhaKPyHnGPGwpITJgX9pCjrnsWkPtoneXFDeN5p3/iNuhfLU2ziuaUQJKyh6xhnHWdYAU
7glmt9pDc6x2kqOIkM2bmdjKHOc+JsjETFYK99Hkpa1h+qYrvgpWJDgXfDUvSihtpBanHVid+aXy
SzQP0siO6UYgAkE9JsrA9iB6GL5E5TNHnycwLeXKlKEtzZYG1dS8J8FuTorYLsohcI1WDu2giCq3
SPQWenblvVUFJyMxHMsab8ciegBd8ENf11CQka5pZVyaCbze3FXEKfsxdZJBA6tcEt2A2cFrLMsF
oaF9/tOxvT63As4rjbOl5LXRFL5EATtQqt2iXE5paBfmTcnI7XphGWRzr0DjBZ4iCo4WviORyKVC
RgWoscFrDjiEbNhssDGpjIoB6F7RVkXLCjIgAtexeQpXZrkLHS+11JME9nKt2lnVUZsnwYtj8wqz
9BgE9BjK4onKjGBepJ5iYRWorxzdShxjag/JACk8dQbfM7TNzu/d9pJeDXKON1/MhsaJHoIPoL3N
oSFkN1OUOH9shALdB/gPpYwIjbu9RVNkFLwHod9kla0muh1SUTF6IwCvTfAhH8EDKOcxj/wy21vx
Qwf9nErvD23cCLz6eyEHFRIvr4vhQz0oM8uqY4uR9gxcC1GUq3lyO4ccTYAKcz/priqobAcgxvY+
idloRAvlLlsrFySvOgy1BRn6s5lmDwokK8pl1xGRwtmWk3+zVC4BwKAZAd0+lvo3jcytFjhINDEs
Cw1U8JDxz5dJSkIySfDxyZhAHwpKVOmj0QBtazxq/VejOBXaQ5V8O38034u2YzvXVrk7DSRjOuQS
nhNa6MJmfmFilnu2+1/GPWCLbFaejSnOOLe6S+41qGhVu1yFmwk/BKHc8KVvfg4XwydJ7uUsxkdQ
u8Q2mslWtG95/EjHGmGv8Sqh897c5PUH4CI5KYOcJBFczu/Bq9d5l4+MXW24G3Bc6mhUW1D7ecdE
lWeNUWYlEtgu+makl008C2LRRmR4Y4C7HqrUy1FYJkBndcmzns++QkBsmUe9oPknWgh3NWgUNbOe
ALLZZV8KvdoplcijiSywv6/yVH0mS9RIkNBqs0WzWxrHmF6YBe5/66n05nux77mygj66oiwyePGA
jWY13bx6qen+CemHaIu4G2cOUtaiu1b4+aTuzMa05eo6sAT0AhuB9M26uHtkqbEcQKgh9GsNkkbq
Jep4X4a5P0Sa6kDLSXDqNm/t6lhzd8g0Fy0bEui2DQZImzNLPdVFdNVKZehNS9C79bJcp6MainZv
ozbxZpVcYJ2NOprqEA569R7sa6c80L0YprDtoF9XyRNu5O0QMwqFxG9Bce5A0PZkhAHiEN0pxewh
Y4TEs3ExKHTZmUvmnHfUW3Fv5TlMrqjWDlEcdEtV+DPExxu9H22FTHdjsnilFAvxgoIPa3JupJ3C
pFvAMvz7w1qghZF2eGjL3oce2ttX3TSJYSHrQ4b09hI2KF8aJNHgFR2GOGl3jZ7Z9KBdvhC9YUgH
OgZfReBSgVE+YyoqIqVxo4a+lZxyqArUsjBNF5ng9iydCtAmaLjpEF66gnDmZembV+13o2UYYAhA
Sc915J0/JtvO5b9PqXEbF8VkoLWKVZndrbE8J82pmz7/byY41w/NgL5aNDx3qir/uVASQ6xNip08
ELUftn3Y61rY5135ZrTpyVBnCJbptAAO+CuWPGl5IJKfzLfnl7SdBIDA4J8TqHFhIFGqOSUG3GUD
/YA4twnQFaiXGWApqTT0XkVA0e3b/GqPiwEqMUdSWbA361DOXSgaimpL7KK2TrQRxeqtwjjc5Ks1
PhgUFgYQ2KuKTTvQ3696affPczGw09CR7dCra1/wVdlJ4B7Gb+xyYWHRiyzNOyQJ/0IRciA7WLeD
sdCL4Qii68a5kVrBtFaLKONH4WDPMtiYFUHAEWwbXyNpi06vCEgpfdpCTHy8CpoHiQ5XTUUFeDXR
geSrItEYyYMkwSWy2hn92e7oQfrJFMwyt1+Erd9NrwEoDOhroNoBovC3N60eJD3sUlnygEi1K+Og
gq1GFU2FMtfz7jSsjHDXeVISdbTYa+pfGMxvvqoPwmA2D8PKGnej+yWz0o7AS2WgyB8OIB4y7Uq2
v2u3vTOf5H0l7UVRc9NfrUxyl7otYhWKUDT0EwMix/pnRdVsKJlCe/g2V1zB3RKtj7vTGSGpbBIY
23q29Pb+vDl2U8/tHXeTzSgFBHe2QtSnn6rkMbHsobvI+huL3iuWYGlbzPzoWb6eRu4e4zHahnEK
vw+Cc0eGFKdtfjNO6S3Y1jsb0tEPNcgOHzAkhmLkonrzPfQBvPTp/IoF35e/6pYxStRscFqNZt6B
+8kZIH583sTWrYMmFsjxIRwFqWVuC+NeahToiQL3qpZulxdXmjHs5VE9/G9muL0LNdLKkSmhPRl+
TtSvrXRJB6Fu9NbnWq+F27NAT9XUyFB/yjDQ+VI9lihwwxGkHkuGG/4QWYHAKOEIjoIQxcFmwh5B
mvBluOTE5gYH8yHeWX7p0ICNtv1FCFgtlG9uz5osWVoLBKqGDUumqw5SJeBWs0tj8s7v22albW2K
y+UIxFsgVIIk4Tctpf6p+D6DB0KCvR0rzL+M7/6mF4vAySoszW8GofUP4MLCSPIWlONAAzEfMwP4
/m9ju/oAE4hoM9nfV9me1S7SpJAOxeUJLe0JFcTh8/kPuuWf18vhQgK1ClXNWhMBKP9UScTXY9WT
AXfrNaeLZ8FE2WZlYW2NiwZAKRfIxRHBwUPHCqXZd2UvQegWPHQhyvOSkF9sKzlZG+TcSaJNEPNt
UTrrtJ+mdatCYCNXb4r87vxX3NwnyFsZcFmK+k7avE8gzBNMReSDdR9MkFfxIPhy6tbYOAWE4z8T
3Kez9F7rKkPGEIIWJ4ehUZ6ycVh2SWsd+zG7S9NhseMET+CBBE1t51aW+KRLBrCSN4+SMYzOrNHE
VQdwXIxVP7ptRk5hDHm6LJg+T2aKTZg/KRgFQIvwqBvpc6fPD2E3P3WmDqRKdROr1E3T8CHqsm4X
9lELwYQBZYzyYhnzI61BGgrqVsdURqjQBRdN3d9KS9+4pWF9t0bpuZDTayJjkK+Nx10GVJodTP0n
uYx6u26UX1VRJWB5tX4kVTfuukY+zA2t7LbWGqeZaGr3RPop5fpdlMnelOe/XrTNZAJ9P6Pq70Jd
vtGa8iIxbkiOQV47b/RHRRqkXQwS4NSSnhfwJ0d6fUB3rd5BgeFTRSgrBXmTCrhia+KJU9aJK4GR
zi7bDMrw5THOw5OUZiANMe8Xs78NA+W+J5DFlobmWipVDJR2FPKNwb3UZN4ISniwh2fhDiydPyRo
CxtW/DNCp1UelptQA0fDMi+zXRjKtR5TuosbpdlBtm8X1Euyq+t6OaWkSI5tO+0nWh4reXg0lOlo
AivqqKhCKxVGCoIiO85Wew9meoiyAAvvj0V6PxpUw44kg2OYJb5tjKk+2thVHmC83wgtL5Slwial
9ZBmo+IaKTiKpSFxhy71pLC/C/TiShrqyUkK/fsYdl/Brvipk7urJlFuSJo8dfEwXFQGWZxBskJ7
Xojbq7S1s2y8ABVcYo+0fo7V+n7IgktUev1oUvblYP2szLy2Rw3UYVMO5g8920da70hhdVPHhhtE
2s+uUvftiHzUYFTeXXBBrNht+2bakcn06yL9uSTDsU+Sk4J51EkxQOpRRYcQtc80JgetK1A+SNMf
Vhg9WnHxrIfhSQkaYoc1dIqGZW+Usp/lYPCtqocwl7+w72R3ldW6JMbAhFaW9y2Od9YQEGSWcIM9
eRi0AT97GO9CI70Hvrpxqib4bLXVDwwD9fuua1s7XhLPMGVpb8w9zkIGIrRhnhI3j4vcDepJlB5t
4S/euAHOoYW10tIS2gN/gabcmnt6Y4tLksoyoGZfNniqVrve1TzFTqcXrqDpdnAxoG98IL6ynIhP
qoFWM4GBBfE0BEzeRry6IUmep/CkTW/sTV26KnpwPVOIemlt50zG4Iby+HNqZhGb4dZLbG2YC7Uq
bqoiVzCs3I+75pC7kZd9a1wLlI0fKJuyT3dumVzYbWko1fJYR8C1g137NF7ml5blTCCA+zK4mqs/
5Q6ktVz1WKJvKMh9/499ff3GXCjp6zZJ2qSJ/PE4geC6/bJ864Jda7BAfFSd6AieJlX3/yZEvhrl
Du4k0RCde7yWQvUhhthBXOaCLHTz6bA6OtxxDaUZBjRkZoC7z+WlZn0A7r4d6F9XwaX0qF2iIznp
JfZtdv8faVfa2ziObf/QE6Cd0lettmM7e6VSX4TUpoUSqYVaf/07Ss90O4qe1d0PGGAGCKauSZGX
dzn3HPVNcZSb+Jt5B8amB+mgwid65kZosRrB/Lkq6Hd9vBBlxbuOglgvjOvRUcY7Qm+nmjpZvynd
sFbf/usGIAn/aMlu8tyIoRsEPVSwgv1R335nBQMTxzYf1XyRP90AFU1zG8pdlr3MGVKtiU1TgbU/
YOHzAOklmfVWZXu13gf9kj/tLRKHiaSihPgID3N4fjM/6FxCHNRDVYRCLVt2mtT0AK6Rqt8tp+4E
orxieCDwd8PoX78JQDFsrH3h5Go+0EoBORDGOsuH1k5rr+HC8CKdDyDGklpvAqFfWKfc8Ewlb4BD
k4+REd8xyTzWU3kq8iScBu3FMpniDGr0llDVj0X5qMbaXkv7V6kYDm2cC8eU2tFtq/JWHwo892Vl
uiU+hltb1a+mzM9QojpwPhVOxtufeZGj3T0+yHnxNgqdOKIrj4MRH1RqP0ea9KvtiGf1ypfI0l4M
xT4kfX7IlP5YpeJXEUcHrSfAcVDsWDLlh6ZsVQd0u3sQX++GtNqlifW1IInlZpihdyY11oOuHmqP
d+QcxfgysfCnWP1amtlhwhPHdXqsS/o68GkAVrvb2VZB8ZyzM23yN5HK5a6082RWYg3Uvvs6yNUp
GbsnRWhfpVgCnVJKftrMFm5Rs0ep727zGgGITkYTEnjtc9mTeyvTZIf0wzdJ8J+0S4+DCdZE0kXP
UlWgsiLyNxK34KpGbSkoaa76TLNPU0cqp0Um6liJ9dOm2tOoG1DUa3a6BIATs7hbocU8sKF0KE1C
YlbYrFpyDIREFijwusx6yq3x1BX2mzz0FcS4tT0Gdp5JL3Za3NzHpvzEEbQNgmcuKTG4ykXJvJqS
0mFjpHmaTbvAzuSNx2HV3QCVY85oC4Ke/EcnoGF8lWOaDAqQ6vBgpMwnPbmNkjKgREu8jYuw+uZe
3MnFm4s3obWlgfAwMR6s+luvfCMN300plOxGHfRbuV+DDzUR6B2ajRexrcnueTHXfNDiFe6NCtKB
Bgo0qt25U1O5ZqyClfCLTCfH0AKjAbiPBhuLXn2mLha9eH1RAI2mTsFD2LsgApRvZ53Sd/ZKEoq5
rWfvyx9luNVcWU+9L8wu3l8za5WhIDBrvnOOpONu5hc2/sMnhUhuCxi3Xim5sLh4j1W08hHbw+Ja
NXZrfVu7uji3tRzbpa5ziL4knZNkhmPAq4rNMeB5lz6cGIhgKeaskgPmg7mw8PF66GUOuF+CYaba
Q6KExAEquq2jSn66q0LLI99KI7ALr9Hfqxlbc4mfFvlu3QLHD+Zk9E8QxwFQ1KqeIIwupuzJjNNX
kVuPjb5VR//0PC3MLE5oVbUxZQVUETL5S91/GYpN2cBPF39hYXEYSzU3laFj83zzAGmAZpbN8LvD
H6oZ9tPGjfsU2CysLQ4iNew4A4krCeLRmcXXO2hJvjZeYjqaP+42Z6k/1+oX9haHJBYRiglwl+GU
sBxDXEiN88zMXfD6WqFZ5plnTgaFwLO5l2v73EfgYm461DF0ihAo4Q+kis4lh9RNUXRf2l7hnsIT
vM19k0IIo9kXfRJYxZYi98ZnX0I5uGQXGACBZGSXgboeuOO+NZ3rn+KTw/24M0vAxhQ3MRmBZXuf
Mp9HWdK9Hmwzc66uxLZBjwe1kM8SEIhiJ9XoOwC+xtyJqqd8eL2+js/eFAuBawMdCfSyoEiyeDkY
hAFH2nIC7rrRBcQYA/PWKyPOO9YYh6rO/OsWPyWMC4OLO6nUWjFNERThW8p+DL1eOiQfnbzXH9NI
fxBsSpyY5FtJ8acgfbaqaCooIyFkgPTso7ubYhYjGbfMwK4PyAndWQtJ8lVzP7lgysXMzNajsXZA
wBUp24oMa3h8PxpktU1oFWFMLiHKuenJkWjdFEDPCzk4i3bqZDzldmzc5rm6tdbVHb4wvdjhrjBt
VhKoI9ceVHxnRkAt6R0+fSXcG+7t0+D3e3mnEqDZAcZ/EtHDuElZ/InnZt5vyN/oGIoyPksq2FFS
R22u2EFkCDBlol7IzPStndoXtPC5MyQEUw4aKriiMGRHHYy766fs8xQofoAGRlvInILPFl24j/tv
9HILUhgMBqsn4gCFN7mmmwUSyIkJxF0d2ZtOib/Zav8cKizMLpIzMaqjLXKEu9k+3Q3VuwqI/DgB
ti86D7Bm27u+zrWHVNMBKZZBJ4TVLo7ZjKdtdIhhB5nyK+nPUnzb1VtbufbGXdpYnCedywLtjhEk
25P5UFj4aEgUXegjBt1E9p3SHQZm3tCyv22K+inPxwe1JFuHeu3pu/wRi4e2l7W8wLDyHzRNI9Qy
/sixxf020uRzh2L+iBa2FKAaG0HSIqtt7TrHocLZARXAH8S26rd8L/vkJgFaWoz7xpPCvycZt7pM
TM4D0KNrIC9ZLNPuiqKn6r+riq59V1CCQzYXGsC4JAtbSYx6flECHG5C3WWCahp91h3pJIUC/St7
A1K8ejPABg9+aQOEMJ87S1pmKWYD1c45iP6nvGHzkVxGt5fGFkd2kiEFKHFgk1KDPstKeQs/HSRj
+ZLEwwaY5x0+s7RlQAfShK/TFZ0sToskcbw4pY3cT6HHWEd3WscooQSgahX5Oc3cSB+DVgVnUpUe
MMTsajRBb6v1k0Ecqi5Bn635mqc/y0bFQ8E9ahteqpZ+2f8QYE5sdHVXkckr2jIEbfaxAK1s0Rzt
RN/PrE8VfavrDTDP2gNiaGAnA2BO+Uy3oaCQg4ZMXIZsrB3DfEvi1jGz7pyiSKPVv8x4K39e+1yY
2dcx240wRyZzGHTRHc4ZmJ8sAm5AIbXCsYnqcYg8KMXgIKveXfeYnxsPuN0gi8B8FV4ojGMsQgGl
jySStjpeBtk4dHlrOwhkfWniQc3QgZfawSFyfmpbumMsuyV9d77+C9ZX++cPeEciX65Wtcq8biG2
Z0ipb3adIw2Zq9cvZfzzuiFrvsHLo4k5K0C+bLzCCEY+7mtTx0WfYuwJNBLW8N0utTGIChGgG1/t
uqHck6bzG60sHUtSC08hVe/2kqm7EpSlXIOVGAMqs8a3c1N1dEkW+77Gz43ppL1JMS89vR5Md0Js
6g2l2joTi1VHTVPzHgxMqP2rdvkKvGrr6HU2OXYhfx2a5iirsQfiAqQuXXSrTmrrCzGDZmPTyet6
V7T82AzjA4Nqn5Ol8VlKSxX8Y8w1aqUF60DyrdAxwsirH4OWvbRtAv7WNBCSvuNKejuo+e2Echan
8pNZckcl/GEsUIKCVDDjykNMrdxBh+5mkqwwi8yT3UqSMxpgnk/7OsiafJdV5AFiiH6ljue+HW6k
vo+dqm/vFUOD4sKgn7Kof2nz/tXOykMXGSB3rbjHOb3pWvFUND3KYnryWpkUc1Isfbr+VddCdqIa
BF8UJRZQFi78tq5XekR1KNKlCbpZg1f4aPgNO/I8M2pnf4tRe8UjfDA5//3iyCKnq/EwIZuClOa7
5sNU+zPcFJoLGnAPP0b2l+TC1gzpSojzwfbiEI9yozA6064oFG4UWGE9cUb6urGpK4/hpZUlYLw2
8j7p5Hfh0n/+PH2WUMR7gfqLguwAN1Nfyh80aJ73itVkKJ0NyEYaN/PoM9wdd+2H6DiM4A1PdrWL
1kiPMH0L5bTmAi/NL6UP+qxhEKvDlv5z3qH/w5YF6V1ZhzLzcvCNGVNtNdp/AjfteMGEuhl9r54U
cPPbtoxX5FPLNR3VuKkE4jatFq5VQ9P6fog2fOqKSyXgoNII2DvNz2VlqRSjgPo4kKcoKEEgys0l
ILVMcFhY90m/SRu2krdCvFjB9tkI1ciylVXFcjdKKZYkyV7jG9pR8XIvCYg7RS9qEN38jY7u6k24
MDn//eKuW3qWqSr0R/5VoPb+2C2eqA8LXERPrclIZ9o9gGF55NjK92KAC79LKxD3y+dEwZqLPuAY
url+3z/D7+YbeLHKRchR1kVSqEmMKjJQE7UNwPyEqZQE6cxBiMHp5bAnd3mMCMQMwXDtFKZf1d8l
8vLOGY4oTgdolVCnasLrv2zVvaNloYNjx4KE7FKSoaq4zBoCHqFeL9yWtI+1Ie2jqsNxVvy80XZs
bIOkIAHTEsOTlDyUGkg8d6AB2vglayfh8pcso+gG0aENkbJwDNl+2E870xsO/d8EuK1drEtji1et
IWIghSricEqZo8hHDQVhOejSp6nv/t3CwJ1kETD/ojv08YhXDGJj4h29B717VL3Sm9SX/Dw7aId5
BGqrFrQS8CE7sDH0jnI3mMoW5oQ6DCJTDBpW8Oa5hDK7jHChRs8NU+/Xv9l8bJfXCcKq6ETLFtD+
y4iPA9Em2kGA0sEwTjTTXDXTvOsm1rysCa41yK+A5Qp36OPmFXJkl1mv05BW4Cca1BcgIdGsKB6v
m1m9oZd2Fn4Ig+gxI9IIylkHWZDp1E9tyB8QEwbRHvJAnsWdKgDlzRuw4l67MzaWueqZLu0vvlrS
tHoRmQMNR4ZZkMk4qKT4OSVgv6y1+hbBWdj1EXWIXrwMVb0JYli5fDNHwn9j92WWUI1Ek5NczPT2
g9dzcEFF+5nBLHIa098+o3MUtTg4H8wtvmosEmPIC4wWJyP3GtKBOexOjN8N6za1gZX7WtjVxhDr
WhBkokWPsrY1E6YtD1JDVLXTkshCUMn2ujs8gmlAD0G4MiuGzkJetgXxeD0A4cW/gW0gDYR+kA4y
MTSgwFX48RhXkQTqYH3uDe2jQyk9JQGUbQGocOQA4PLxJ9Ls+F/4HdiEQRsvDyjbFj6OKWRkPId6
NUT/iKO6f3AcYaZVDvK/4XdWnMEHc4uoXWU0UhWpgPIO6q1uVETnqdVl95/f0w9WFhspIOKhyAno
SNIvyV0ZsEdtpwUJOKmKUH8VDvuiBsjf7rXMYWBq3tagWLsotmFA4VlXTTjXxaZmSdZGMdrf/y5e
Wd3TC2uLPS2KtBoiW7L+o/UDqbRZ7GrqvPwfaP2sVQUvl7jY4ni0zSimqCr/83h95a1Che7P3VxO
xoAaJIPkOwS6E9a5BgojJAM4FEQ3ZlwF10/OWqQzVwMtFcUmG6nQonjdD1ODlia+3L9ETq1v41/2
FvFMwbVGb6AjimAJBGPGMfYB2a9AMFYf/sZ8xZa1xbnUqWVOAr7v80cLthK69UP518IWh7LrG11S
B3hSCTJ2WXTXt9rGLf8MtZzd5cW3WhzBMkvzQpdhAgMPYGDyGydqQR6SeHN3A1hoAD62r/b8xC4f
JduEch6kGVAQXwZOVgn+EmWEssV/oR4X0mF/71VY/WgXFuedvkh+8kmJjXQepsUR+a+gaKzgiPyd
0fi1SOqykDP/mAtjgtcjYwRa5+1UulrVukpSu7zcmrReu2eXtY33Nv+FHcuaxlYRqG3k+8FrUP36
49zPLd6Zljc58Gjjbd9a2SJ20jhNey2F4MsgJ64EBjWtAouy+H3dgWxZWXysqSlGhTZIjhl8lcUx
CVo/t1vE0FtG5r9fbF6XUssWLeoXMU5FJR9I+0zY5F9fycoF/vCFFp4pLsYRAwgQ45FM4QO4MDF9
4wKDyOvzZYL4+19x+2K35iHgOuoxlpDKpylvPSNmJ0n6RvLXGcgRW7FbFNBQFJhdmpA+QMgNvyUr
n1CGJZC4FYcSnYj8ldqPylOcuNRsDrRN/Vgz3Fytd2WzkxoPBBouS3b2EDBDdRIbkBi6k4pb6G9g
HsGmTpMMvqLT20T/AnAJON/KXa2bTg/4Sjscss4fgaNRUbedJMzB1XLq9s0kO2kjnyQr8qG2+iD0
6M4ctMZPMuXFbNVvEmjVa95OYWXgqBntqDpW14IYR4nOlsgSh6smuvxFjrCyauC29ET2ci4cJSp8
pZn5cgf1vpTTm1aTd5HeRygbp/LcqNnb5nQrM5oCp6weJeye3TD9psuhWhQJ19TGcw78KuF8F42N
KxdyYANDaf2yjRGq3uxGjYo3DSxnaZE9CExN8izdazQFI0DryHZ7jCYCjgr2Te/zcWcOBmZNgLeM
WatgVDs6SV28szLTyeLSafOAJdgdvQmmASKpDAQGhRJKo3STFD8tUez4iFkkpaq9SOWeHbeFm09p
5ZhTcc+nxiu4fMMFf+LtcBKZeJYj4ccgqYjV/icDcF4jxomLbMc0hiA8iV1ASO+lanIUlXlFLHmF
zHweDX4LwiZZUX6qdeOpgrYuSL9DUKueKl6FWa54Jto4VccdYkxvhcXejNHwlbTyo6yG+wk7md0D
CX4z8WEvWOzXEtuZU3vOQSkTg+Uv0ktfZPJRMITjtN7VhhwSadqzke/rCOyAw9Ng7Vn0pR25K5tg
cEiKs5aUHokqULccQS6EwSZ7zyDIJ6GGA9LAh8ouR1+J6dM0sF+8M2+ZpnwZlOhpkn6bUFEYwqI9
xoXiNZrwaJI5FPUnTJa1U/e9HcDvMfzIC80ZajmY2qPCEhHIVvaYZ6D6ke0wH6UTsFneJEXfM1Yc
TQuCpFY6fSF8OJkdKjYmiruIo+Jc8UWC2XGgb1nSHRIxAon7A80foNUjzH6lCfVAhOaV0bSbWgP/
G0kZLpLF7zJ0E7Vonw77QnoRdyIj4XBfWUf5NgcvIX+guuQmVeXKVuT232KKX+V3tjfGh1q6sxL8
H/YSoCA1fYzBMKw9MnaqKugkCiAwAOMajlw5jOp+sJ47446RfZOfEPZ5chUkxuhq00tPQfz2lAl3
KNwk8YCWjolX5mCXSB27CWtspfzcFg2Ai98oB82j7aTj6HSl5Vbd6NRAwIBPX5WdGg/PoDt251lw
OFL2ter9tnKjyK0Mh71SSMRPfp1+EzyoRifivwzrLZFvugzkj0AkQ+t6ADPJcDYAgzZkyAOzV1bf
jRIERXwh7Sgomumr3jkUY2HaWyQsx4DWKGqCDtTlnUT/ljCAMroWRJRnG4Ut4cTZfd2fomzfN995
JRy5i72siTDQFu+4QZw00f1IRhc5roEp84y3Jg9y0+2H78lXs32d23hptytRLtBPrOFOFzdunp+j
W1lNnCwJmuxGJvtK+4L0z7Scluwk5EM9+d7ah0lF1xgp0nBserAVK08DpumGuvNFGWoM6ChFc2rl
vk3uTP2unh4ownFrpv5VsGwDY4ORo7DdlO3s5q61T4rp6uLQQw2T1G42hrJ24srzWMV7vcucqQVn
VOnlCao3dWh0t2kxV7AdmdzCfTmY/pK2dJDXmgCoRSGMQ63Ntuz3COXiEY1qyY6ySprLlAirutvY
L+Bc3sOqv1HBXnlNP1hbvHRx38mRirEcgPPA2Tk9VTPPqVvsswcboy0ihCbhxuu6Bjf6YHIRJahN
B6oQyrNQdOlvecT4g4FZPqerZXaKwNAClSb5Aa70Fh3U1C1NeGUmGxbYWTA7r3Di86x+7WMZvXZw
IlwPLubQfBFFW4qMWoaMORT9E6ZEwjiqidIOfRcBaUIBERA92OZuXEsRPthZZCGqsJQi79HU6kC1
hi56VQbcdM3X0pfCIuDFCVOI48vmPMzW8haZiaoNqtLHJAvlQ3Tgb6rbh81z5JFniLj5zZHN1qG6
qezz580a4dpJm3MTbC7m6j4NGfDRAJ0FqrqA2mlf49iRnwvqaJAacKbD6Mmdq+4iqG8+XP+gq1Zh
UTNn0/IS9EWbpkSTRsKKu25HpHbPWbL/5yYAn0P2DWQM4OGL5DVu7DqKYrkIqyYGyb6YdtbYPv//
bCzOS5zrjKRjB8a1cjqXcgnshboRV6+hjqzLdSwOR1FgiEgfDDNAlGGFJJjpLtMh7N4pJFThNLvr
a1qDXKBoqwLEIiswvGzYmYVgY5ymNNRIHlgZ3vKyheQ1BQkIHUWIcBQD3f2sX4awNJmTo8mJOyAI
ROIW8XSomheTlBjXkfy2aRwbDztvztAgCCSlnN8LMB9DXBkxaqBG3YlYwxu+4t6u5FDI2UM8EUeK
qherMD0imggQDZO6jcqR6plF76XDSyfXTgZ/P+b6Qe/4rhqFZ/cQbWe5CwSMI0Bh3xoqc1tZDVo+
VU4DUEEk1QxvkPEQKVHpGDYPBLMgPsehp6GKQ57+ULPYsY3UU0vVU2v5xG3mKQI0rrLujQbkWVUN
CS5zoJmMoM5wM43vWztyFZo5Aj0fmnGvowPGvqJdVVZubdaBzuNfctLeqHjJnK7PzyTvDQxeI/Sm
Ctn4dmvXCsOCs8I71Ow/oWWkuuFWPTY0TDieb+txKjfu7ZzFLR3xhYFlSZ/GHQGjVkXDxrpT+U+t
3DEdgQmm5q8fwjUAIzB2f67k/Tm+eG6lYq7l0B4tmt8lGARsN0HhZIBXqho8NA6G0/zMl706tD2M
cl03vrbIywugYhMubBPJFpFiIvZsmx8E6RhwZG4D4FgWVRvLXPtel5bmhPfCkqGBuaE34QbjrH0W
RvWVa8MW+/e6AwEcFGAlC5tmLhxIJwQv1EkpwiEQx8lTHIzgP3TQVgdQD3FdeH3zVpekAaYO6SQd
iIlFGFHUbZOXBF1BleDyDJZn8g3+jdXPA+EWy0S5EJCMRc2JT3KhmblZhLXd4r7K1VNt6GA++JVR
snES1vfuwtbiKIwZhZBj/L53mA332rDbARnla25+6J2tEGx+LZaXC/SdgJhYc5/1U+cTaVvSFWDG
qDIwgPDOYfjvgv7I6JEwpIBUbHyr9Z380+DyNmeiatWW4KAnZgTEoKeYB24UXrU1uzA/tVcWtrzM
pkLktjQkMygN4ILSk9Qk+yK1HFChIOcrtj7aCnLfutjH9496cauyPoGjpgkNy07CeEvePqSalTpC
nQ5NpJ/AQrPj9vjYJCBiAQnO1+sXYHVT0VfGf1BtAInyxzvdG51K2gyLrWMSDBxCbwzThU30nKEs
s7XU1dt2YWw+UhdLJaroe8uMzMB8bnxanoFnA1kCMFflPTjP3Tr+G8rQ7w2U5ecERTSwBwoxIDy9
WGGZyAjp0FoGGWUUAj25M191jKJAx+k0Z0WVV36RNfCjVh4NB9eG+lwRauc+oHeYm9rrp/FgPYhX
6Vh7yUkEVjjdSUfy2m2lbGunDoOBqg1IM8Cy+sIT5ZEm5xXFdcoFP9Zx9sxG6RbjzjmSYs1A/j58
v/7l37WcP2/MXxbno3HxNVhJ64yQdu739/6MiRvVG7S8d5y75EELJ7/waOlJR+7Ju/iReOOuvUkf
t9CGa2cCQA2EvaBuA8Ry8ahgYLgHZTjWXYjhninpIzeMH9dXuuapLl/nhVs0xmGALBfiDDBwOVH5
vdVOaY8hmNx0UGs+4L5vRMFrl+rS4GJNAy2mxOAKDUVa7lSV/Uxio3YwRms4o5lujYvY8+//9CEv
tnDe4osPWcuymDp0vwKTs8d4nlyTCxXMrmooUH31RSS9Wb3qQd7jPGoqAO39TTvk515FCboztG9R
V/zOC8vRFAnBLx2O/UQOcqXbe0OZPEr4fogGxLCm8Zgz643MKAxLHzxNrcKpjhKnnNQEY+X1HHTQ
L5lpPckWakcmWMylUj6pJWpINcQ3dlNj/xgl9YuECbQxQQRtTAQCC3YYY2obFVw7VEH+Vo77Kra/
YVojoEl9Xxc/JJQzzX4KZCHvejl2ZUl2cqN+QWh8Jl0BUqihdxWFuVJc3JdKuy+psau05gAoX9jZ
9BdaMiEk6cGqNLNEUQzM6y80qsNJk17rWvZIHj9L0z0FpcPYM3AHcRAeqRimtiFwjbEijdduYYtv
NmlfTE4PHdgRnFrk+4YzNxLJOaPKqa9sULrJX6PY9qls+qOEEJAYAbMY9BTsQyWSgwTwdx3H/jQQ
xyQFJvbBVGUKGwwF3Tyo5mG0AcE9B3qAO0YcCw/FbIcWxT6KGhTJeO4kEfVShuyFtn5ZTT9BeqU4
1cSeEk07RfiOfcx9yxzvKdQdXF63OwhnWy7Nh7CVsmPMbI9n5JwiXJXs350oflWixcyWgp85yFrr
2rVdA+9IJqetYtSf5ccGbAlgrBa+IbG9WYDppRAuJ0kYS51vaOkPgmpH14FzKzHubV08ouASO/B2
jhrF2Nzyt1yCmasvdsJMdm33AwU/v+8SP63pbWnpu8pUvo81plWN/DBrgmLIDFQTZnvXjO0jU4uf
RtSEWta7bSPbjgEtpCC3DOEMIJF1YomCoXYmUKr4CaJn4TCluyhp74028iSLB4lQNkVI1p5tgAVt
8GsTVcM458dLF2txidNs0XeOY/qm3GpgaiwhgDxzCVqe7kwuoknI1xVuB4LqeWDVPgw78Ezcst0Y
gPIMdIqRm/ksNM8iqE9SAAZO97rnU9e86+WvXLg+TZqoORRNHmbm8NZrJQpgEy3OmCUkezU3nnqQ
kWkK+a22KBAPMhVAe89lV+EnNurpIisfdEbfMolFINbnYVckz0otnqVsuIF68Lnn+hnxrewqbbWV
Va29iJe/feFFda1kuTYwGqqxcV+Z7QH5fwBMgc8QlNVVvhEJKXNmsXSjl/YWbpS3fCS9zWnIf8/j
WXh4vTKYdn04A05AWefZX2bdpvw+DrZi6TVoFoYmdQ3IdEzJfAZIYkCEZRYakZVfYpCxDJTvZYCz
cyL+BHJza5fegqeeOszdLOetdOA/mF4sOwUL/5TJcxZ+tMJZP1Y5/21FwrWX6nKZiyCHUQ52wRqf
VNpNAQmqsNzNyMKZwTH1tg7//I99/p5/7ekivhniCUwkBN/TLCEkBeGGATMtDI2863dsy8wivoRq
JwS12gKPPanOIpOOeqkGpKs3OvxrMcXl1i1iZ0vP9X4c0e5QRQpFO3R/VdbUjiYZgaD11vTn2qJm
0JwO/iiLADP40bs1g201toSozFAQHILpC9AyY2dhEDN94vvYzf3xRnq6vpHvLnP5wS6MLmkEQIw4
ZIT3/wXw/BNtzI27vsz7JdK0fdqUGNQKuiMLul26l0J1R/YbS1o/8H++EvLiDNLKUjsAPVGdTIbv
LTHRj9dsVPBsvOMTk75jwa0bq+p+JOnBzOJTg36Go4/2xkOwWqG6cG7y4pTadakOdoUFd0EEJ2Pd
y/48SKT+VELbFahNFV6/o7db5dnVJOPS7uLYYm7KwrQdbvxMe0IBVMToDXOMm2k303YMv+FVD2Cs
Q4Mo/QJqNw+jarfNxtVZPViXP2JxmkEcm6YDwBBoyKBH52oQanR16LiAxaMMy600d2vNy0JF2esc
VNSAnxu9hvpEnWWQe5482yJPGP5Dj7Tu8af+pOl4hDP9gcuWM2nZcSxKZ5h+tiXQD6C82yVD+UuV
ht//k+dyNdkF/kXWGlBglMBhSRwl2zola9HCZd6yeAoqq7EKdS5jWibxZSv24qrbyFa2TCxeADJJ
stHNuZjBvtLoORYb//4ahcqHUuzixllVo3eSBgMzSRK5HbzE7X3FY0d6Lp/msqzlDW5yjn5gFEVz
iwAUK1uv+ZpzudzGxV1TAFeXZIJt7ILqzFBOGA5SqN9s3a21+OjSzOJqCUqiGqy7aagw+1lOtX3Z
WCDUZQ6PkQAN5HHDl63Zw/CGDFSiikbLslRkJhEvynlnx3BmYFae6h9DoLqaRw+Wl4P0BV1ODOlv
Q8ffuSOWD8Ol5cVKicZNQhu85MID2uCucaM7dONvcqSXbucqvxUfo3s3aVB4iW/57csWcn7t0EJJ
zkAkDB5Z3VycKY10jFTm/EGzMXHqLt4blr7hpNZ39y8bi0NTgUmlIgbedy40v7Ek5KGGP7L4SQzF
txGQj+tfc2tJyy1lBu0oOOpCE90lvX8RW72XdQMYNwCng7WiPamghCpyKQp6uTxW8aA5Wh5/vb6I
tYtGEDL/18b8Gy4KH9FEh6IdMLEiH7RgfsXbAGQK4eYrvmVn4bQqqik0SWIp0E+tzwHodGYyGzDp
mMDYv6h3IPBz0Z4I2LPW+cmp9K4vc7Wuf7nOxflLO8UgdPbLeX3qc4zAzE1KJMM1RprS6VDaj117
p/eALtHeT4F7um5/LRi8NL84mijO9QhNdCNI6R6oohOtmBunpX/dytaBWZxI8CXVA3ibccmUc6yC
qxqowOsWVkEjlwtZxAFSPYJ8JDcNjPgoASgVd8ZL5pFz5U1u70U3UuYQABfyje2bv84n72WoII2B
DyOfOtQDyDlzQHUoamUxGOZsajsNLyGNbhe3gm6yEa3u44W5OSS9uBQoNGlGIltIC+Asx7PxvXCp
C9Zrl96hiXubh0l4fVtXn1xUbi2QHmD/PrXs1EEzpaGcMyCPntvzXGWP/e5o4rGVUF+fG1CoYIOi
zc3uRQiw3Y29u/4T1rf4z1+wzByKUbRZQ1CM4UCpM5SS0PZmgPSSrt26i2vp8sVil0RkpK5jwQQq
KladKLiFJtxBzhM3fi+EgrJBTTMo19mulqM0aEro+drW/3O5i09Mx0riUWzBtzIr0KQ4aBoCgv6i
3ZUxwAXX93Y1dbhcsfbxQFWsa2XGED3Pc4Fzn2CuiQDihcZN55fnmXW6RONG+3nd7vo5/uubzn+/
OMcSF3odUfgDVe+Q5/Y6+AqlesMlrBpBsUtRkKejPbvw7MVoF609CES8QFhrVeI23bBhYt17z0gw
ApIjGTPsHxfSNOx/Sbuu5chxZflFjKA3r7TN7pb3emGMpBl67/n1N6HZO2JD3Mae3beJmAhVAwQK
ZbIyl7atm9STb1QgYmpPuUyPo61YJOViFT3+xhpiNJAMYSif7jerYSvXYPtNPRTpQdshuDKoKkAP
zoEzxNFd9tDI9hZ+GaQOY6TIU1lHfObFNVB14iV6EQwH+p2BGe07cPqAZAAjxNq3VjME3Xi5UGtU
MX3BRYX1Ynkbdt2BCCOTUkR+Bc8tMBKJ7Y38MkpncVEl6kuBhgBAjfIvkCTvU2vAMHaL6geizNvz
h33TgWkEqamAJ+cbK6AE5cSAD/HVlgZgn+5uNvahAL5JnpWcfv7sb6+RDsgDJL8xAkEjQ6sI8KBJ
hyUuEyGVJEHn/DlVM0dIZKvLQBxf+zoIn4NQYzwTm1HEyjB1nw29lMJsxhhzaWhOXENl4QlYLNZR
IbHIueVRF7pbjCUIofnhiZ4ACZ8J1Q5pF0F8EAoOtup3zuRkTuQwq6ibt2C1OipEy1qjUFUw8WBM
cXRkDGMGCM1eDYdIU4bA45jBrfBy/sxs1hlAWfDnU1Jx2QzaQQzbQscx/1U+AgRGtD5L9K6Bpkqt
8KZ6Ew6kziG/l357nznFhYKw9b5mPEas70rFbVw+LFNKxtPn4r0bX4X6dh7fz6/0++1Av5DHuKmB
+WXiA049qABdjHheBqAjkEaUVXtTBQAvVgBaR7V93tRGF+DUFvUhG6R6RaYiq5ZLtftQOCPxtLnu
9xq6V+jqTTvMG5scj4mZIUG7J5i8JVQxbYLmcs0/cMWAUQHRDbUY3KEi+Fo1dQ+DDEarjTf59FdS
nx78U1FbAImOkEt4rn8sxwxZHDgf7QRUJeM7OXXoJ7Y+myF1wy/CNCF6VFTAYQ26YV9CWROpah97
YW0tAB63XoDRcZy56JYg3FhVju8XC+Ygh0cwEQYeNSpmB2tWKkz8EnvgB7CFESiM6eb8J/9+gE8s
0MHjHI1iPXNYUNUpmLyBSB56j5nesk4WeedPXdOpHapjqKcDCK7AzYvKFIZGr7XDdCh2kjc4xp4Q
AGof55e1/aG+do5WHW5UucIxLWLPaMN6r5aLk0lGtQPCFd3daL7KFMxOif1d28ePseFzSfU2ogPI
WDbj+9HRD99PtaxxZNXpU9C8Ft3D+WWy/j75/1WYOIAPX+2VPPb6iLNG/UGr3s4b+J78n342yvmU
ctsH1VQT5mFy2DlH8v4Rmp/4yW/HgwwNKAhHUfqlrrQC5QAw/0dAZzuND5QA/zPRoSSB+RDbQP5G
AFKz6IAEToeC0iHaB875dX5/OXnU9ZDGQYcMJ5wucoH2q0MNvY095X3OlSuQwGGAFMNRohOMP8+b
2vpmhBkYOTFYlvhPlYvVNwMeZB6gCYYbV1ROMj8UCjMM3l7Nlwnqq8XAYmv8gqmr+DHzZ5Csp3s+
sfmP+Uq6DdCA8MD/uOf8orDSgvEgbsxlkJ38sk09IUOe1ZBRDHBiXvMfIJJ0clg30ELuIzRaIK/J
LDFsbagC2l8Z7hiSI3Rp1qig3A6eGHR3+MsqHs2qYqGMN99FBXyRgMqSih4talvqU2MYkQiiG0ve
R7rf57YC+J7uCzfchbLXBbt/mSwRNdgauTdTKJJ8L/p2KBoYjoEUNwRDom5H0BlL1eZp4uXdW6M8
TGAXFBJWyL/loRVE4ZgkAEOJStNiVqg+iU0K+bt0NnXwES5oHBCG+c7UBZOXLPRaAdLx//fLsDZK
nVRtGPiuiuvEy4a43y1DoAODNbIkRTdPyGpp1JkcuSLiRD7HrNCcai6HxqSZpxyLwYplhfpKIjdK
iJ4QPIXjeFkL3X0YTiyink0bGPnAKI6IoQ86wQUiJM+LETYUtNIK7aWYK0YS8V1lR0J9TP9NNyeT
F/T0TZHhi8EW1cVwxf2jvq/cyK2eikN+IxyA5rJTiCTuMYfsiokp24oXXo8+oJOXyZ7bJ07oGsdM
NiF8dsVdq6FZMhoFm+5l9evoxDRtKohJyfh1877xW/DHV3fcrX7E7JNbuv1b9hox0AAbzFAn+/HZ
X135ay4Suzmo8DQAZOeqYHB3p130Fl1Vd91TtZssKAFB85zAwEGxBQYai+nON6//1xf5jHVWvyDv
pUKpOvwCqTdT1VT31Uf0SS8OMYbFCgOz9/9JWrf19q+3mjiMlVkQD5ZtnzX///YPn5N87Jh667Fa
myFHfmVG51MOKkEwE2GMPB9mG0Vid6zvWvWWLxjuZoOc4vRjUv6mzgy5mqAHgdRhsGtUL63FlK+l
m+I2c9K7jA0wIgWgb6579e0o1wM3EwRKj/Mq3zTHFCEURoyuuAvRRafmRWL5cJY1ygUlddFNcoe9
VG9IrYiMonYAGeX+5M0H1vgI82ZQya8RV5yGAeW/NhOcu6a8RxpupnsMkBGOuxZVt2YxIbEqFmYL
Tad/Q9py+kEpb1U1el+IE37D4M6OagGcypsqAIicV5LudrRnFTs2Cg8nFj93ZXVee00Y1ZBcC9JH
ibDHYBU4KlekB1f/JCV/YTYlSz0opK1iIm7dZResJvtGIev0R1DplKKFtb7w+BH8vvNJ849ALqNd
x8xAWTeGpnNJghkgUNA9erwHiSB0j7Bi3V+gZQ5ZAyK3yKIXYrn4zw+w2uCuy+t4kMjavPgSmmgW
kNV2s+vfgbaF0FPhsTrcDEf3iSNdG1S7HFg5coYgpRsKN6MkQsnuIiwgD1xiTtK4BSeLeT7wYe4r
5YmkoYybJETiTbQbuLfITYFEmu3UB3wBDQU+ZBjcaFSdHhnKE0WqynFcgw/5eVMaM2psHmyUqPzv
etnkf/QXkO7szMZR9i0g1R9Z6OL+MBUMmfeH8lEAlAtarhOP6AVeCr0QFHwfBTvcxw/xZ6uuQ4mZ
+wUY0GiTf4ag+zaZ9QGy2jN+WaR8V4YRz6ognjJ9RF8HcLDlML2h3O1Pe8ECx8xee8GUKMt5MM82
5a4CHXy+iTLFnn5xAWghWE6rHSpXPyDXhoWqDuOQMVZJ80xPrRzWZfEZu4j76l50FKxTt8lEYe0n
u9rlTfDAsKx+7xKenDSJck6YRkq5hhzt7hmP7CXBEssfEvEXqWt8MJbIePIk8v+ry6tk6PypASoU
RJUV1BxWvAdUAN6QP/4D1oHNJOnrOacTwaoYwwLyx0je35U74534ptIL3AxIPnR42XyD2/H+n2Cc
LhbkYIofdOJ9deW+0O9VPWaE+6wTQrkhTIurvaoDGtlyTiXxb/KIcRTpVgkKhqGNPtbpqaD8D2jz
DbUnoZd4I/n6RXIPxQN72E23zU66Mbz2mk0zynKydOIcDRVgWyqkHmQvhnDf8CRyZvAhXQCokpu8
yWEg+T9GmBLtWEAsnHIyOY8W2Ees1Ml/AmiLWCC0in2/E1nFcPKBzjgyifIovAhZjVjFtj4/thlo
a6VdYgcfP4lF6cfwQMYs/tuN+0baqAxq2pEACIpPQEejbXyh27El7FWXP7Dgq4zzSSe86ArKgQrh
ZU+WDIQeY4UnocQIoz6D3AiqV4xXknViZMqdaJVURKmE7cwfCXqyhrq8CRUec3YlByMIoCtjbCdr
gdKp/+oGfZ4LHQvkl1048xhRqcwyyECxo7JKc4xMS6YyrQoTVpGUY23B6/xYuUoBduPwond5FyRR
ZMT8Gj0MODGmGg9Zw5kzSo93KuNS9OL8+8kHmsEm+OfGKf3x2JgkoGPt6WaHaJVTypSviaSiW2oD
BkeLt0bUjwErh15ocKwli3dDq7LGp8kjDoCVrDMctkxFNwG+pGaIuP5V+cplz1nBFIFkHRjKwRgq
0Psl8KguJDEEE4TitdWa4L+1VL/6FR9Tv7hsblOXVQdh3gzK0YjxLNccqbzoGID0ZIfDjBtm+qGl
YpW+4ER7lHuG5D/eR4U/vR71Ekty1WI/fzsb5OuHYQfa9s+5oHHH/e/CUXiloOgAfTPUeTW6ESEG
VTzzCVnlReErrrADFvzqc/IJ8RkLPLb9Jq6sUd8y7yOxUEg4UQoe1PPGH81LfcE5ncNh+B5DA5h3
3JEYmBmHko/17UauDFMf01DDSRFVLJP3+NniwJMCrEB46K6kY+qUDwZS94UoEoG7g9AZsW7JZntu
tc069Vk5rouzNERjkyAGhnsyXUMyWP7YXoU2K9favJNfi6Wpv4eA53JFwWLr/l1q3see8QZv3sjV
36feDDlTJy3L8PeXGFTmvD6D91DJLL0a3HZhjSlsvvcrY9R7IQXQWRJLckAFiKwfO+kmkf7jeqh3
QqxHNTMynMqpuVCU17k0dhCusoKGhcNmnEIa2qBzy1+lFNlDMReEHaDQ8tk1DNb3p16DpuoFzP8i
xjWqi4ITvCRv3PMxEcsC5fX5OeGXGuyXHgiMnBhyRRmLKWDb/a6+O+UqgPYWRa5A1EVuDAG7tBfc
JUYPAC0tnObnv3P3K3uUhxCGMJSWFucsw2RkeKiuABa+NV6rHxhAN/s3lkbzZ8J9xiPRKkFBOy/g
qUOPKznWj+q+v+QOwpV8Uz8aQFfegTHjknTcctkk6aseP4CiSUXNJDPTCGUhdB5sFrZnO1n/2gKD
ymPVYNYLbcY9MHaTyzt4DCI7cJe9ZN0l/yAS3C7qrexRfoTMCUAhEvYSH9yMuA4ZyJMIjEXx/9Nx
NSgfAkB2kcXEYQGxYzYQdO7G+/MWNtDmJ++oQfkQAWou0hjCBAg2fXUvgbi+tGIAsl6eOI+U8ULm
o8K4hAaVyrbaYpQVuKC9LIz9JVtAF8bUciHv0rlTSrmSuAmSXiSfqAg9XYt2ag/y4OhNSIFoFx8C
4TqYwXuVMoGL5Hafs0s5mKkXIiXSYTe4UJedvFf3gl1C75VDdMK7YBV4X36lHzUm6ZlV/s1qzupU
Uo4H0nC9LpRwPAQC0kAN7aGEKNt4S+jYF0+9CswGn9MAhe2LeoivDJ8ZLGymD6tfQLmilptjSVpw
lkYrvex85TCgTJmbCljkfIVMT9/p+Y5xfsld+/sNBwAP/78qK3Vcq4RliEIdwX2TJHfubQ4HGHQg
3gAULsve+cOLJvypPeScSpug8I1dRs0MPZNj5Q4HMLUPwPl2llBa405iuIGN0dD1JdV5yuEImGfh
qxqfdnBHh3fAJ/zG+0SRRHxjLXAz9/zzDXWedjnJHCwxD/fega6i4N8EKTUjMICrGFib389/PNZe
Ur4nBotWwpHzUkW5VdWaCYj7f7NAuZpggJp2RXqW+lCYVffeJgydV/F8TAnk/Ol5gK5xkxY51qBi
6krfy46C0sAFZ4X70SOTJTiJoP1AA4bUjSUfBOE2BjIwS6xdCx//bbGU7+nkRAvLtAf6ZAosJQe1
2hwzIs7zQS3UpE5Xq7RVwWekJ4A43QpnzVxkyQfV/vmFsKzQfqQ16ryMYSWG1KEiPUj5TgNy+LwR
RtQAjtrTtVRDakSBBCsyKFggcQ9y6QcwbrrcDecBKmHyO1ZsyFgXjVAYukESys/Kaid4SneYG2Bw
M8aJZBmhfEVUQUOyFRBEjyC3ybVjUodmwLP4JBhhrv75/yu/m3flVEgNbtaM8qmamf2Ffq3ekQSc
kMV0FywAEiMTBenD6edCmgNlXgLvmPdgdUcbKjtAt9b8HVIyKXwZbvCzILBa3mQUSaISnOFoFT6G
KfsCVCs+wRAPDj+Y2q9s19ywqXCYq6TcicxPk1SQsibR95ItQKXtwMaIrVsA9sA6j39jTVIgwQlh
wW8DHQtfz8UEvWEvVlx9L+3AMGEBIw2KdoLSifasSJ18I/qxVom6FmiaDMzbUo9nq+hJqekVuDkx
H1pVjVkuLIDo1vFfm6COf98XfRxwqLrVAkQGmsRfFNiJQAbPcB9bjh/CUiLhLdfALUl5WyEDyY9K
ClAC2D/fBReplzu9SZck1cl+Cb/kY+UZ16yiPnF933fwyyrlgPVpaEplEUjqEexbD5QdHihB2JAR
sk3n7FAumG+UqK9jJMoyJlRGtOnswi6uai+/SC2gYS9TPyzN5FIE3570Mu4h4xWz+Ya2v+WfxdII
DhCL/YWqH4XC1BtjNysQves6TLeP2nNWpfu0Gw9aGFwYeVmbwpL5oTr54VgcAwPTO6zWGOOTfzIA
rJxCVtSzrI/Y/NxoI6db2l+yrABB2EbWMg0y64RtLB/wXMLGipFVHTNXpx4PIOgWbHy4nb87VC2U
qn2oK1gR2tGWboLC3M8AXmFxwZIjRH36E7OUo1UaKWzSEKT1hhRZeLKstrvSkv0Y3LQaZzXp4/mL
tL1KwGVBT2bI33xCo00Ql8khCjTHkzmk9ypmy9Ts5ryRzwY6tShdlRUiKAjiSpUmRxdqTq0GA89V
g3nj9naKzP6yvDEw5wih3oyzMRa8J8Dg4CAesxu0xyB+Ydf3mJtxSLJmALhXWaw3bWPpJz+KcvY5
aPD4alHRM+PLC0NFJbKVbKFhyQhtmtHgFHWMd4IIjvJU+MOzkUGG2R1AFGjyoNrrE+FCqa/P7/GW
GYggQ7caTwnZ5dPjSmbAgkjkE6/mbzJtP4LTsXTOm9jyfmsTlPeDfkumGdyIs7Kfjr+Jg6tLecdK
pTfL/Ws7lPfr+1xv2gqRNAaX3GQ0tdjs4Wu7xmxUUyOwsRTFdv6VrQW59UKC7ttQ8Jk0XqPv/AzF
iDIrIJtI0tl4V6dmB1kM1Y4uVTfZLw/cNavF8CkMT18NjXCbKxi2BFMg+a4rr7Zw5SQLTfwbJxcf
MrvzpZ0GBP1kB780kK0OyG0H0j4abSDJ3E+0HGApmNXzmB3I7fV//RjqSogLzy2YCyDpfPlYBFdk
mIW0dcvk2P3o77sLNmh/E+i03gDq4LZqEM1KDIcnvH8SxdwirQ9kM8j2vQfG3cSUvMkp0f4sHLw/
Q4YpZTN+xljGDSv53qwsaoahge1XIyEZ9S2qWc21uMEdQnP7OQ/650QP7gCOeA4Ndd8OkZ9UGiRu
dYhxJf8iGV+bpnYeUnCLkIl64km1YrbhT65oGQ/aJg51bYLa6LpX1HlMUfgLQf5qQeDILr3iqr8k
uEFkzGgzd2BhaK8UIDBil9nEIyv4dtBXm0t5D5ED5VEfI/rs7Km3invuSrDFBwH61YoHUSzk6eNR
sf6B8gx5qGnDugCCGUTakM2gHx85qSUjm2cYfi98gmWengxUWEeE2ajJQVDIOu8mN+N6XeJBGQCy
ZkzbUBtd6RNXzrFIprQI2BZ0UiA9JZUHp/G4+3L3H81RGwuK2lTSZzgtaFVBSsnmPzmrIZDIu7PP
71gei7k8yj2rXcqNY0jeTW8EPmI6DNbsQonZbCDiw9zMrWOz2kwaRhPWzQzOhCb5DMOa+UCoCsBG
Vxw0Tz6mbuDwr90NG2+y5QnXZqlcCdoW9dKOC8Z8kmeIzBmoXDM+GzkF344lCMcFsONDiZzOxtIF
eiUpYTkj8SV3JZWI8itooWBgZDCTx/w+MI1HnM8rwWdY3rwQK8sk+1g9OXkg4PETsTbZQ2UiAnHo
DqkF3Dyq9LniVICmM+XWN/cTE28QO0RUzivUnVCGWBuzKUy9XG0dmavxquOeMPZ086zoRMwZPOGE
h+t0YU0ypo2ggh+rjoMGuhq9L4bTU9gWzgTB5fO7SP7Wt8+HQAEQCKhngRX/1BafRhAfm+TEC5J9
ND6P+ZUuvZ03sVkj079s0LhULo4SMRihTZIdychA4YIWEep5+TMp9YigXBc4kznFt/lOrK1SRx/T
7PISyVjZ4HZ+fJnmGKWRMULUvYGvwHCWvezmbliY3W18DVWZp/rp/LI3v+Jq1dTxDJdy7rgGM/V9
B8xvL5qh8NKGEOauG+d/t4TkTkGaB2YXlX7v9bbjg1KtApcLuV0cFW5m8DetFJlGwhrI2lrU2hT5
/9WdK/EdFT5TSJO08Be0LUtLvgZq3ppuftM/8AeodLK859YhXVulbl0cd01rdFBzSnvVFiByV/GV
3cQs+NG2GcijIMmA4hrdKFVqRZkKGQ4lyW86KG3NUmbqCiOJ3DyXkLn+Y4W4mNUW9m3MGXoP5iTC
0xiJJoieIU9ockDGLl5vi65xC16Dz3sRC2g8GxXDvWzex/UvIPuw+gWjahi5lkkkhOGt7KO+Dbze
yz0Ce+RSIJBiF/It54/olt9cm6TOTWRkfcHFCEn5GZKfUGkqa8Yl+ITa0p5sbYI6JHUYTWWrIz4C
lZI/RaKl5kZkK5qgmX2AiEmKkHhFimLWvexAhMxqotIZQv2Kn9W7aZmgFZvbamL4Qyt4tZy7XVvs
l0X0i3GxyqAGZxpIk+Y4OKJ65ghS/zxEGQ8pGM6SjeXYy8YTF4AKIwFTHTQQYrPVu+sFUbfRqJdt
JF6qesCYVtzg0uZRZfkqe1A+ZuLbBMPrIqbpjumj3JjGc/SCUoRgRkAIymYM2teb0Z4eGxSe98w8
Y+OjnlgnD/TqHMkzpH5lci0brrkdo9ldMKcsDeNhVNQ3ZQaDldoPliqGbq7JbttIrlQsR3DHXEEV
jgVtZ94rKn4s4ioIoRUKf48ZkmfuKizs/nVxMdaMIQHDwazmYqUQV3UgFgr9T4tn1zu38ALrI0g9
pkPVLlmWAt1bQ0LCr3xM04LQYDpwVgZR46MCMop9fwQnsqVfGkcIz7Co+jdrDn9+gYD5+NNPUnY9
P2YaNoFAYcPdguQAdE6yXTw2DvEp4N73WdXkrVOIQjyq/3h6jO+CfqCyEpRJBQHBX+oqSMSmN2UX
v6IlcCx20F0G0Hh+Ai/wwnLZm8iTtW3qq+N3dZLcQxiysZsj77RW50OFNnHBwgz+ozADAFiCUiKr
uEP+7Ddns1oy9aWltoHhAUVcfoGgjqYdygVTZMm9WpRuUndXQZox/Nvm4/THIj7t6ZflWq4A7SWy
sapt7aJ+bCARNg7jv0n6vvZToJEJQgntx3AENQehVCTkTpHdHGq7BlAvdFnz3Z+17r/fRoGGJEjG
Immd9PkSkQlW6dC2poLoPTQzl7vsR5SLZhv35TWIzSYGuxS/Q3jBaih9dlnO/QzKkYHFqFQgVk0W
jRzGxLi1zV0qrVW9ETpJSNgS8uwETAxW/nb+XSSP0jnLVDCQ5nFopAI2QCwKN52j2tQgzRwHAwIQ
hIyKCnXg8xY32S3WX5h6/cWyn4u2xjs5uZJb7ktvEpz4VR1N1Ve85rK/Lu8wR/vRAGHHexBgZ5jf
eDRWzgLasafnOFEg8VSXUNaTL1TFTD6a69SJQRvGQaTI0kWzj8zoBmnVx3+0S4UHVSZAOjfCNyYc
Ka3F3U225pYeGUcabbCRA3bNSFCJDzj3bSnXJEBJso0N1Jl/s+mQLhspnbBcEWtDKVdk8FFUcxnM
8Jn6s+XSu6RSGTh5hgka5NAEDcA8DU6pABHEtEdVlTWqz9grGtRgZLkQ1h28W5+ltl6ldh0YkDhH
lN8uZpGKlrgUjtG/Mg4FyQG/fyLoFYoiuAhluqbWqh007CXSNvocJyQlRNUn5N7irt+dt7W9h1+m
qHNf1eXUhQNMqWV3nYbxIazK+/Mmtt0pSgaCDroQ8RtxDb90lZQPWuLprwYEot3Jbu7bBagUDIx4
3KN6bTg9Ku8tePlbuFXe/AeFrs13avUbyD6sgsK57ZISopY4jvtwR4CLsRPYU26K9xDa2WFS5SG4
lV7OL3zTi65sUi6tT4uimQy4tDKZHA2qErESWqn6rsh7hVO888a20idA2yBcA/4q/rvMZZiOQYbS
++8Yi2Cz0XKUMGcrA9WR4bRCSg/yUOeNbuzqup1Kz1TlQsTJmQRa+DZN7aWJ9jJGGstxcs6b2SqK
ntihTumgToU+5zhB436BKBdA0KRT/zn931j/YLpw496f2KO8shIlizhqBgazf/X7HqhEzKPIZnOV
uCX0Cfvn8J7QDkQ30wW7Z7X17J8Ypxx03EVZxS/IX/LZFL3eSV5ClGTviXJCANh5UVvDr6wEtQR7
SGUL+XRim/LaYFBeIB6NGl/z3DukP1XVHuTlNA+CY1BhFKH3fXv+2244oLVFerYK3BnJUHaobmSa
ZIb6u9r/PG+A8S0VquAWCLI8qBxu/tA8Y2rUHLl3PZPMGtU+Eay85SBC6fPpvE3WgVXEU3cDPACG
MVS03UirU4eMlBP4y81iBWbZA03C7BpsvBjYxa+Mm3ZvsRpNSonXNhQLOwL0u1GTndQUVjaLllLe
GvXjGNZO23KWkcb2+dVu+LkT45SfS5Q4K4eM+Ll8vkozPMScGlhdIB0XDqTEUDz8V27na7WUOyg5
eVQrAY+WpD62AY5N4LdjyljVtm/7MkL5gDTkJqg54hoW4IzXZ81CWxJJvM4ws9UWPdk96rqHsZqB
RgW7x+9rxPjtRQNxOkyVXLEQcVuliBNL1OUWO1ErB0MGhdNVcT/djQ8GxKQccByOD7/5eZvH+rp5
7X5qnRs52QNrTJx8FiqsWdunp2uqWRya3ojRSiOFxbw2IcZmpngXy8A7fyK3kMsnpqhLL3VZmEIB
kTQJBVe4Eq5J1BHv+F8k6NBfUot7aI/pcQlBNUKoNsB2cicRFL/LzOLIVT+3asoVQNpTS7sUP+X/
yxDLW+hBZhMONfNYU4aMQ0vXipH6j+pIttgA75CmvOrzU6IwnNsWicvJ5lLOph2DPq94NA2zowFK
PoRtTo6sCZW9uoQezGTV/uxjuMbldtxHetX7DchVWeUdYuTctlJOpwDOpNLiOnDnKLVLyCVqPKOr
wNpLystMQj4Zo4ZOTQuYhFyAF0aqHM14PH9U/+bJ/eNnaGhRmnbdIir4ZKMVX4qIimsMKRVPqqmb
yU5kchlszVucfD3K34jLWGsxsZehU4Ls3pOvdBM1aOj/qQxEPevCUw5Hljk5gk4WylEgeJFxLoTR
HLjEitmzSecfQIOuQ2XRnKVRj5Jz4g9HMpQ0mB1mefPrbM/KbLe/mITMDGzx4P6WqWVBU6xucxkk
laNmfc4j9agLEfBiku54e7lgj0pvHsUvi3SQVBvF3BQBBleEVreysrNq5VHhWdH8VtUS7d0/C6ND
JaUIs3DMcOLR/1nAzKSaeLqJlAhpX4cZOBoCswbaYrAapoYJ0zjlJ8NUb/haVYhXiX+U0DwkvDbL
Dmrh9nseYbAEA3uuxlzzZngIRBKhm4R4ymc0vkoMxw6Mv4uBFtDgNj4/mQZg94FJWIaJSBkgcaFV
X1UXwVvUIoead8PL+fu/6cdW9qnrqOpZG8y9CvbkGvQe3PQQyxzjGpI/8c1VrkxQ5zVcoN5UBxgj
67uHZqjNENwlcd4mZlfqD0sORKOhsLza5qv3ZfMzFlltK6jLubFPkI12BDUzmBVE2DCAYg+P0yX7
fjA+Ig1e1kahT0tlBlH8VecLu+agoKb1D27+5k4CdqRomNEA4omuyHZ80iYiYsLGrlAGjezhQ4Tg
wOJUbuCHqO2DlD5/F0DYItlJCSEsVrlmO8tf/QLq7cVEoGgkBd7eBhzGPo9XD5k+hlq9IncwvWFH
M24J0+Nt+p+VVeqxTStOVIMBVkcLXB+ga6vuciTCZO4yxExMDDplzj1/L1gmyduyOkACv6SRWCPG
D7P2sCTCYw3RbYR1rGGfzaOzWhoV5pPJwxpU/l/l0MYhdTbmFpK/8+0SruxQ97ziQB6dtwDoEewp
0fApf0pPkm5GkAsgeaHkyLklmoW3aM75ndzqvkGG5uvUUve/DLhSEEtUaWTMzMooI0yH+IYHNSWQ
ZZ91jNcysAVWD4xxV1SqM5RwsbB0pJ0/Y1JWLh7BkOk0XGsZ+SV0lk2l5xk1fMYOq1TM38sDouzF
QJkxhwjjcx5OJshBTQF1MH4IGca2M/yvTVWp56oVeblKG5BGE8jJeBnvl1si8YXm8g5KAjbjE266
05U1yvFMk9oMioQ2AberfNEBvZwleJqHciKw2qwk4hOZ8/2sasBeaTpeRdqdTkupTBoyCBRsiQ53
d6c9yTC1Q2TqqT4vmBkQKLj5v2tv1bvxUhbQmjcTEPmxstZtP/D1W6h95oo560UVLlcbg1+1FFxz
4eA0feb9qx3+skPtcG0MdVS3eEJkz3gG/P4gg/cAWoZwb2z841a3y0CZFs5aQ3ea16krOU1JjZ6s
RMLVBtSp6Wt9q2F7I7c5FL+aA1oymLeuJpMM004TY62bIceX8W95eGjUYqPgZlZFkJjVCAanRZOu
z2/o5ndbGaFuo5qJ4TzHoDvvKuWYltVRy4ILMFExsCYsM9TxGGdRSPgmxPHoarPtX1UFqrNM7vbN
REaRDDz8kiqBffz0MULovWT4jKgFTfqx7HsHAOTKlPL6oczy7F9d9pU16qkQ47LiO1QQUbxACRYV
IQUjzw4JaRovAGUgq/e6vYdfq6MOY5OV41iEmAiRerSawketfhtyls7btlP5WhX9HnB8PZRpBSA1
xHEBw1luZRk1igKqbGphHMCobkoKZNUbCGuOSHAksxdHR1LKxG3m2JVlMISgS3sRh9klUOhoFyET
KfrqoU+XpynrboW5KjHa0B5mmUUkshkjQNuBx2wnjy4W2cBVLKJNdSPXOj4IyfakQ7crj6AZ3LFK
Rdv38ssMFfJAprVKFdIyFXTVSvjeTOac9WwRN/bNtas8WMVUHeuhC0RTD16lYkSW9XsGN7ORjhNp
ruZHghJA5oX/QiwAczfgMVNEAaT+dH6Vap2RLiHekm58LrrRitSBESl+8p3Sa1qboO5LNspSNBhA
Pw8ugWskQC4akJ1GCO5WB1J1590YkomcpR6hx+W1dnpPotbC063iIX8TvXGHCpXPoizYchrrn0Vd
K0FWC1mr8XKV066Aly+etXQfc6zXeuvUrMzQmZaS6NAabTMg3avSaafazpiRFWMldDwgdr2elpja
8aYgMHMByOVFM2uVNwWFRTLDWg3lz+OMK4SRINm7IUzMvNB/Bj0rpNhejiqQjjS4jGjGryFNI4mr
VUSmo/SSFoBSCv1t3lUeKBsfzr+Cm/kauMkR3GM4BhqeVFgxCGM7Gw3SmOIo3ZGWGqlNkXJK3IBO
gEjCsZhqlM3lSWgGSRBRUdB/PvVWPadHsVGjWTHxotNF00HnKq/qW4ufEOTngvJWSUNmN1N0mEr+
nW+017BfLgah2JdRdq2BcI/7pBQZWhcFGX9si1uuGA946txeT546WbWGoPRVHewLcT8fjSnYV0l/
FXdCbi4DSBKFLDI5vXycRGiULv2FVEY7OYoPuqwtpjIsb3GkZH6tJPtKG8FhlP3gpzm3MS/82M3S
Dq79KhTly0pT/SjoD5kxf4hyvdcDxe27NDGNIYnMROd35cx/nP9imwdQIXMUwAdiloJKW+Rh5KFz
HmDyYM5NoXznRxboePtMqLwMMLeoEBm30w+kzz2UwcQEgxQzqDMJr89iohsCmhhn+sXbnRffMROI
zWWtbJJDs3rCZgMyMEMQYTzt12gFsynYqTNBpUAClm36laAP4o0dk2p8K7IQoLksYm6WVyV6Vmvk
MS4iReg4ibNs5sGj2APRVC7m+U+2WZBdm6EegHEc5mTQAf8HQvAj5mQwcNcAyhsxuo9F/yGVkttr
ZPAgxbGRBSBtcbIWS2uTdy5lzfFuFjKF1f2jXJi4BEPC5wANdW7wmt03vmy1npZYuByjOz3ybndL
SiaKxNiGzb7M2jDla5QAPL6CgFJGF+yD2SJA38Dv9rLfe9NOs9Rr5aL6IZq5O4tmeS2iD80eOP2b
1eP8YnZHl8EgcXrQpLrMknlGcbx1svuixMScYCs7zEICr4EItkjN4ZKYZrm9zYRcIJMmvw3TWc0U
xnAGMzxtmpmBV9ihk14Uu2BnACkxPrFQ5pv3CaNJKpI3RDffMoJmhABWiSdR73+I04sMvSHGoSbH
5FtUs7JAHerFqLhMTWGhsVH0J5gX3W5CHCHZhW4rs5+2WSUCLuHPiqgPN0UowOuxTgpUwnN0rHw+
NUtLfdGPs5u3NslEQ5tV5du+ul9W6aygHCJJrA3gLgkynFQWhR3iN7yPJeik8isWk/ffnJI/q6SL
RIpSC32piIFLYkUSIcovmkOwlhJq+wWLSGUrcVjtKV0k4gNeSwtpQu/3/0i7rua4eSD5i1jFHF4Z
N2qlVdYLS9ZnM+fMX3+N9Z1FQ/TC5XuxH1zlWYCDwWCmp7upKotTQT5jgPXQ6oz6oHUAtw6GdlI5
tTZHX9xedyDiH1f8R6WigVbGmHommIV0MFwwJ7lzAgyzouegTBLAd6G2R79LPq4bXQ34i89Jjs3i
mglwPuMaTDhe0kuRmU6hxU2AzvYla65i9fz9uqa/EjIM8jyEGna27g3b1x0jZTFLrLvmwsSXAxjz
UUwox8igMWHSAOg83xPZJLwednFi/lNMWRikTmAkJHKmhEg99Nh/L6LgVpdC+/r3WT/lixuZsoEy
V2KAS+YnMKk4B5OtZS7IDDeC1xxKyVPAU3L+izHx1Wj2aZceNJ6LXqn4DlKoPciYGq/dF5rToKEo
geilgXYZA0K76h4Lc1QOPIajnIcF1D9k4J9ENcOIB6Opth5JFibIiheuHocVqG2IJHIK7RxQgoOX
9SPbzg7mAjxWI/3ySv5ymKH6iDeEgboIT6WMItJrUSOURdr94FQ3DTS1dLt1akBJ5NvG9j9Ia1LM
TKjUXHeYNUpcAxPLvyzTiWOjpkFPyMJae3abm+4RI7+P4la5CzxhwzmEMLtxi2MPhS8MtlitVx+D
E3CC8218yJ67guXAJGx92QkQ2hnQbcYIOa1mG6ZaoEY8qKm6XXuY0ezzIS3eYZhMtIlkEet1vZ6s
L+wRT1t85nruRMzrXkjLBLfaye8SVl07utmhBuTzZsQeyifOeW2J9MceMA/Pg2/0ghgSbME0Aqgc
kjyG27LKtKvwMxAw/dpP6vs2Wqhkvo/1EQmo7thCYI/MtoDZgHEfraenC0tUEVXodCXmCV/lEFrh
bbSv3vABD/o73OgG1dTBnR1MlhZ2+wR2jviGyECgt/EvxU6o62qCqApIlnUqMuRSHrcGB6BIxZ9K
/jwOjwKLbWTVZ5Y2qNDAoWPBGUQxW7oPziSpqY7gyYQ+OLomvB075XdWSWN1c5cm6dte0ju/CTD5
VdviYHcqhMiDO84qXnoo0CeiWR3iZ2FXngnMp9gXk5kD6mCzKMjXrv/lr6AOS6DpIzId3MpDKvam
LKfgJuasXs0ZHYy13GZphzohmS8NxRjxIFcdICzYH6Xhh5EB8JbuemT/ErtsyjJInZKszOueDxF1
JrAe60fhdto176FFYD+GowfgIO5sMAgd2Gx1a2OMxnKt1LEZ+rCI8xRfttvl23E776fXHIJdsimg
a0wYLHyrcYAKYmIJV3OFpWUqAYrLSkGhKPBd/1gfIKa4j5zQltGEN3uLxPrQ8c+sZ9wqSHVplEpQ
NDXu55bwiCbApAVe0JicqT9Fd5mFOVXZVDEkCx3J3owyi9TP+D075q8lD4ufQL8k4xzis8OMEFG0
T3P4qratdf1SXc0dlhaoICRkMoaIiPKEcCI9HlBSndP9T+oHw2bJibCWQ0WjQkInvFMi3y38xkoU
SGnkjEEs4v30hbVcDhV8jJiTQX6HMk8qN2bZ9Ccluw8S2ZG179c37lK7vGaJCjBDMSQjn2HjVCij
BBD1bjfiNtgqN9P36LFzE9C61PBLFLP2mHdXblkcXtLa3bxcKhV5+ioQxl7FDyCDqP22uCGyN6Gb
n9RXMJm+SLvoNt8Ex36PsdCHYuubqdNB3E7aavfzq3HPPRhb+Xx9U0gAuLYnVGwaUIyXwlZHulBA
sDFQlG2EIXNBU92pip5KLby/bo+cwGv2qIBUjzrmP2M08kjGAJpKT/HCTc0W/WT5LRV+ZCCApGhE
/4RsNSF6Uoe7ej+4hLofiQIQ6lbH4odcTbSX35cKP3pcBmE64uxHPyZL3/E7gphJMHgD9XiXe2+d
+J3Ag5g92FVY7qdhaMhj1xd5ptpMaiHFOEPa6VIR3qhb1GM9kIp4TFmN604s0dPUqpFIcpTj+jTu
iX51YWk3RKxw2GbuP+Geluuioo8ki1HESRJh4AOk9Ce+maTsEso7DgE/caVlgI7TTVxWUrTqqILI
gzsZiZ5E93kaYRqHyoBpfkc4mNQtmatgM1+v+unCDHX+/FEZ+bDGl8vm1J7Kl4z/dv3ArWZVCwPU
gdP0LB21GD6JPurtwAtWFqe2zDOC+PqltDBDnbdaSbQ5E3wS2ohoYEPGzZ2f9dPcY9H+ryesC2vU
QZvzREp80Ja4xY/gfQTE+Ik71dvQQq0YSn7yhdDNuIsORFw8Mrk7wUHDnYHwX42cn7+BvugTzhjy
JMXG6iDuUcT7BJDqdp7cZvrex4yPuJ7HLYxRd76mFk3uk3bwYFW6BaVmO64cVXAVMGBI1pygA0NU
hdNj+cZOadbj2sI6dQzH0Jh7zN74LmjBSOtfhO4rUeYGL6A7e/HNvJsgdMsuKzMOB403EEMp9fMe
dqus3eTGYOfZ8/XTsZ4xLpZG5QSKzKdGNeKYK6bqTU/IQO7lJwJVC47asQNDw03+bQTGMt3ETiVY
EWsSZbXlIS5+AJUTKD1uX0HAGsFb7XHIB9Dx2KP9gHRV8/hDvot3f/FFyRf7cg0vrFJhJyiiro5V
HNdhchDeoNg2nfRTsZ1swm7ObCCu5ngLc1QQqqUs4+sJz5BEs2VQ1QD6XG6J1G1s6w9V4FSRWc5A
AOq+zaqLrkKHlhtMRSa1RTFP0nFOwYG9wdB4hT2uMRAbOHlrpvt6gxFVAmUtd5zd7PlN6Pln8S21
6iOLPW21KLz8KVTYQjeID4cK20AGO/P/mrsI3zk66IQ2V0Bbi8Uxxji4Mp0X+MHQcz4SITz/UMK3
h3P5MeJv2Wk8CJ6CIhv9oLz8G9A32dU/OxjAQr9nJL5W1DWY4H8OriVnTM652VHEKPTPiluuQvuq
9BSwo7PxrqsZyi9vk2kGFsCIMjVXGrSrbwgZMuHpzbacB6l3fODr8YPxSeUvqjBNnWWDiB1Ot+nt
cEafxumRkiSwlzuhY/zHsHf94Mo8Fa+0OhPGoEW+0DiSCwhFCgFiNTRBveuljiHbrDToIh1/7UNS
8akS5Bq8kBgxSZ54a8TM17ifThH6/qKVYxLSMd5lc3TiTYn4DyYNMTTbx8BtY7ObmV/2ei4j0zwr
VaoXgkwqNz04Dvt+NFMfFvWa8cJmmaGiVdEFkAmVI0B8BLzfsbDgJUteGB/yen4p04IxI2+Ukx6j
PiLc14fmJt6Ku36roH+JhOLEv2BiyQOwBfW+YcMST2OkTzJPxSEhVKe25OC0PApSopOeil0Yms0N
yakRkLYD+HDTO6k2p4fS8x39rXxkFXQZCaNM868kIu49dYYjB81w3yqA+fj6UxFHN3VRx2ZRt9+0
DCQ+wrwNygaNAnH4oUK/1WR8BkasuLysFi8njL1jtJ1EyEi3srO0wYP0rf5BZInKI/M5wzi8lz1Z
GEMWg1K6jqYgeVN0kMcCW8kRrCWQFIkx8lraLM0P5i5TxZWmBk5crXHPxwcy3ZS6vo1H09sITVT2
IBXTGhWc2kZQynjENyU0TBBJ3o9mYsVPnFd76TFjhV7yv32NTJBoAYwC+vI0Ok7ukqCedKxN9ggx
e/Am3s43s9c7pIwz7SvfYqX8f1jgp0lqgcmIGYKORPvwQOY2yLDtcJttA4vMbTBTw/UQ8WmNCr0d
kHBiGBIAANIFMvUTOQHiXWvnULt+Du4KMoXDuwpqVnLp+MJ7HzuM47HusZ8/gcoTszyW4pi8gtU7
34N6uTVuBGBiCfldaalnhjXijde+KBV40yDIM+A5iPS0WUDKKEoAkzeDwwToAQjvIlsH5w6jFcvy
Iio9rMNcCtMYXlSohVlCVqCIXhnLWs9+PzeRCrdSovSDwSPFJxIbwRPAVdC4B3XWW/7Uuaopu4Sd
e2aMUKzXhIRfVmlwjNrNopbGqOwJH0QHHuX33ESa8tTclqhNM+LoaqdXBOOUqMuKDOoFao3KJNWq
bmBaW/bKB0IEPj7IFqiuDppLgk5vNWCQF7xhMMV7/yS7ZDCm2PO8KV5qcRMTJ7l6iX/+IPp5zhm+
JkQ5ECwyOrvFHvrp1bnxfLuy8/eE21UdNE0ySBewehDrT/WFYSrzDbVMrwT9shOg8OZ0k+SEHx2e
6QDOHQhLZ4lpZPx5ZD6zVs/PwjQ5zYv7JUhQ2xkywjyEPhbA7IXVP0tnCLa8BBay378YgF517YVF
6n6Jw7zkmpKcnhp0Q7oXvxoukhgwjhmPRmpXaHOL++6ZmQavXtsLu1QgTie/zocJdv0jjxqrYAZO
vTeODUj1/6nJLYpoo/F4SvBfpCcqP6qHmpToLvfMHpqzxxDpLlqhG0agWPfZT0tUtOVzvZbHGPia
ts+tco46S09DyCNWcujKQXwEMKWFxkZqjRVnVYD8mHmk77kgeDHm5GH2wSg5zjFrNHI1Qi7WT0Xl
qNI7gY+gmyeU2UcrA5o1d9rz9aWvXnULG1QUlgQxaUJoUHij9ojqWSS8CcGtL6jQGrGGXjCVaXfd
4PpVjtIuKP7Brv1FrrQOhyDnOxzTYUf6k4SogDxmNK+w4zdWxr26vIUx6mD6IjicIw0UDNBGPRAM
CCjrDuw54dUvtTBDncaklWexJ3W6gZ/NEdIWA4twa72tuzBBHbwSrXNVGnBFt7YIMrzczb5H3/Nv
3cts1TfyPrITHkOBjNtlHROxsEplQvlU8UUeI7Ap5v/SnHjIhICqMyMwQ1s5xnFSFvxyPZAvjFKn
se7kcNAVeIhxD6YDN9poz/lWcht4CqpzD1rmDNvkvvf+IvNbDQQL09SRE4QEzGIV6cqZM+nx5hfS
5dkLHuSPSyHDVZ3r52E1kC8sUgcwbmRfUSbscNdFlj/stA6DBRhiUMLCum6JtTYqU2j1LFIFA5ZA
q4h3XmPyGedIOqMhwbBCPy9FPx+rvMcFEen4YNx//fTGa6wYwjhv9ONRLfp8KGPMjza7CIrvoMZ2
y8L+SLYEqZOdAptFrcs6fpeotrjhS22UWsjpIGpZpIPcWFJrqrdkFn+yx8ccxYLJYz3VGa5xKYEt
bMqg9QsmnihPlYFVRA9tlJl1KblCxEzaVq/1Ty+8xIGFKU6O09xvURQZhvdaPejSXSMfW2ODS+0c
9GcIiwhmWd5wAuMtyfIW8u8Lu1lQ+61MxLUk/zQOT0mzjYfX627/hwtHxdcRDBEDXZTfRxVainMH
j5TvJtDTkKcUEJB2ttVB18a6cNYX9MuYRjWEhaqrRS7AIVOzH2E82IbQOLnEwneu+/+nFSrVbToh
CzOZbBuiPjccmpKxaevtGeXTAnVxGlXfhh1hnZOPwVO+FaA169vyNnhXd5BcQa0RE0it+vMWQFLt
cf/9/74ajRiNwZ2Q8KR92rsgnpedAkQ0KH6mIDAgFU9mxZ714aj71Ui6xhcUtAj8R0MwqyfeUQ7N
o2+L/6ngfuwRV/T9wDNnrVjeqVEnQO+yuJF02O1dqbN4p74P3Qp5/L3hZW4vMlv7rHVSl+uopkqW
8AUeDlVX2R1GDWxDK9/ANsQK0sRFvhQVFi5E3aURF3OdpsGF/qlmw1oXdY/WbQHQQo9pMryDt7PN
iQ6Z2OSedDyBBYDOAsHEQDqrskjWcG2NVGypi7j09YkcxOkGyvWu3xd21r2U82tWh4z7+w/J2K8z
qVOxJSpkw49LbOhgGSfJFR/JCkFwZ6KpkwJJjnYlyyRJXK+sj8bdRobfj+OYkq4HhEymtjWJxm9o
t2YmO339katuy7z3mAulg0+CVAUC0YBOfJDxovmB9LxFCTDC9kkFySXO4b8VbFVQMUMPT8XEL+Wt
aiTNfF0jcJOXApSF70E0fQ7f31Em2WEAnhHdVvd1YY3yVj6aoTNBUlySTqBeAyw+LJvlE6Gz5LbR
8//THuWnzZDy0HVC+kLmAcJXFAiOGD1Hs0MC6i59NOzr9lYP4+fy6LkR6DqlijpjeROGVPiDLxxU
jUEhsh44VcgLARGOWVX6guDGpA4wok2QGaM9A2+PkWmw+RkEcG8zwVfrK/q0Rl0PQRtHfZshvOAh
9D44nNndJY6C0Y0Jt1K40TeJbdgzS+BgvWG0WCT5WYv8qGn6sugJukdCJZogzLpHJJ4KeGa+EZj4
gNcfaVXlj6kKLWDxrG3DnfJPBU3MVksij/e6KlPZhiwPhY+hYDJsMDkNymrQ6QIqC9iePavruYrK
kDRJAcqflyBQSdkSuAmVF/kyWYhd7iwuc6VN5lUYpBDeoX08Oy2q7n8xAbt2Wy0NUzEn07SR6wiT
kFpavkdeFPJtC5iN+kLSG9a9sRriwOZhyBD11VDgog5kNXJ6lPLgt25RqsXAbXQmkNQS5Aw3+dN0
CD7YwLrVoZGFTZqPkhRkhigDlml0uydSKua3xVY4somv1g7L0hD1EfU2AdZWRf+kxMx6P8RmIz/F
xfv1GMPaQoX6YpNeCr4iodDMbTRch1B8aU0DfahsG2/kPRSywW/HMEluWPo6XC6MhPXFcez6NJS6
GEPioCtC7yvaibcaxqOTE8s/VvPvpSUq3miVFoMYDd+qcXjrp4qM/ioI1sP0FoBGbLQixcnfKzf3
/PcBcB6m+BMxcG2pVOTplFDg5VEnDqoBNwRCo8mTisvUFmG5Su7DaRc+Xt/fVZtIk3RUBzGGLlB3
sK8KiZD7ZHZTKa2qeNdBSn7dwlq+Bjm+XxaoezdI0hFa1rCQ5aEZ8K2JLp8zlZIlGZWplN+vW7v8
4C+buDBHnfJkmtQyrcAZcawceYfG7AZI4eihwtQJ4UXNPVDrTpqJJkzw7brpVfgIlknevNDSAlHq
7646iF0VtjloicBY4kIwbFe8R6hNoj+c2oCIWqmpEBpt9aWCNgpwUOKm2UetVfAm82m1/lk/fwr1
5Mgzo0IlA76cgb27eR8l1Un5Q5M8T1lkiS2I6aoDyg0zp5hZ3VoTyFyNMGGd3bWUa7khlHOBrVkC
qwtuFh5QvxeClEXRaBMdxhCtXNC2eYrN+ASr0WLxCShnUyKtaZsZziZ7ydn4QFOqewd5MwYPxC1y
r5u+Nnm3AKO4vBeO8EXWZboeRBY/gHI/ZRgQhRF/EURGu2ugWaqXIJhQSRbxDHC8M7jpezC7+ku8
qR/B68XCC6/H6M9fQDcDhbI3kgC8eXjd9nYSkaE6S38l3JnRK7S1vX+cw1x8Z4O6fIYyAvAOLLae
ajS7UrodAR2Nh8aeOLfIoF9YfqTNbYiNiPiK8cXXs5fFcqkrSZBA3VWhEYDlZjekZpJA4uit+N7u
IbP2Tngfi96F1hqrASkxjhgN2NW6SOwaQgYXPBHEAtQKE5sH5m8gWDFeR4eFxJzoNT5X7rDhNuGx
fMzvCiK/bQWueA6P+SO/lzcQ0P0LYCCJNV/D4K8AYJBfv7g226kXlY4DyUean+rcFUZkBHPICO1r
1dLld6cCXqQ2TaaV2AKtPE3zNzl5buLRUsbX66d6tRK8tENFs6xVez4X8Y1b17jvD5ghN6NHw8KN
NVsEWulbNVPbbvWxszRKBa8gkoVCr3CSSZdfskEQYyZbyBH8lb44iUvXPhcVtwZMpQZgm0+8nEtf
JSPcSELjgvzoJqzq3gyG4iDlxgtjWxnh2aBiVSmoQRRHiBT5oT4A5w5B8waz8gJ0+hLgR1mXknjd
nk4jdFHqi8dehrugZZ+gfnIbneVdcCO44Gl12g24UsXbAW+cDrLSwp3hjcCE/0VOzvoZVLRKqizR
pxLexO/At50hKe9R5gD+XQBqoQSaihUqVoGzn66k0yDdZlYjpcyw0YpZHwAQhknAsU0IrP5dZZW5
02QLFqc/AXJFliYYbO0IFRw73+K9U+1lj6Bj1AoyaQS665+0OwwatKDixbAoedKyVn49QOg0ghce
XYVBADpQOZ6dQKy8tCg2ZRzuZu1f6h/LPaZiEbib5VkgJCR59RDEP8rpFAPzfv3EMPeVCkShVBd8
lSOhGT+gVuTpOwMKjHVoZt9r3Yx2HBgiVcOcDoUtNtYIfYNh0+VQaWPC5YiP/jle6DwVnIpmzsqR
oCunHXjcTVTqPYJvT3fsZzojpdFp9G4k9ZxQ8xdnkjHlF1p1gtpgi4oPIHm9k932Tu4kdtMAGdjk
ULxmrvb6ZQY2uN/ducs0fux6uNH4IbicWe2EDQiXAHVXdt0DoWBgT40wTNI91ZEz5jAuockeRu+J
npqN5GjdHcOdSG5y5SvSPdVRVZvEaLCzBG2jfesSU3OnCOMDJE2Mz81W82an/YEO3Q5zlMNzgkSC
xduhXs9j9Ms9uIgVQdtKSVLiqeA3uu2r3XGaOJOT8lNRl/tcM0xUFR8Ad33kO0iGtC2EoA2vNZQd
n2HmslA3Rqg7ilG8zVXlRbitRHXaK3Jg6yqGXWK0cwb/0BaqxzejldSzYpZqv837yfHjdMNL7bGO
sm+hZFhAgHoD12zrDqJtyJHjnn8Bzs5rm8rVssGLc9VWynwf6vjueXfqGnkrZsle7nyg9BHRJH2v
yt0dX8kABwXhXZFqtjTlNidIm7rNbLnT7jRD99RIBEt26+lS+Q3sjrd9IHnXPy0jLdXpRvIALBP0
yHFAG2dwhIcBFwwk2ntL/EhvJlvflDetlXusJyjTLJX2qYHaGI1xuWmQ/J/bbQNpwx4cCJjVgwiw
aPbf2Y08lgdRoRcz+nOZF1hrFw+VWQrhUeEyVmvreoakX1a+dFNVbOqSJA+1bZy6Cu2Y5h0UtmD3
AVnISf8oDqKb3sjojbCmqkh0uXZKqVgrDW1ahNElESRCfz2IX8gYN6v+xLgrLxCdxQLTeZaVRsQC
/Wh0dLwVpsyRhBcm3dkfKiT/9zRAteL3aJpAW2ASSDyXvS6z222yE18DZ4K0GUlKeqfaSpZRoqLP
ygYYfnK5aBYrrKq0KIsJtF3TkLnF4EntYDOOHSO3oyldS0OTSpG8/4On2e3RxCL6RrIJSuxLl+f/
ndNeugmLNSWxiIdJjs0crLYw9Tc8RL6VL/MLaRzErnauvOFMeA8ia9TsOAMBVfWQuSzYyioAepH9
XBKXxc+Q4qgGBTB8VMFsMGqT7ogzT1Sd2MeBaYuKMYacGFIyYo/5HYqUZvPIWR+Tq7vxHetIsBLn
y7zjYlkRN/RplWBZvYtSjuwEu9YU7loMAqMcanfPrCcK49GnX+TyFgahCd81QgeDRA6vOUPNFCkd
l5gi4srwzGIrI5HjSmQRqcjScXlSDBysBT7US9MeWpuRVU+Aa2uox/ksZnnmdlKvTFWLm9EggZq0
QIF9u0icmJBpJ50lDbBQZuq2fuQ1UVEEaJYL9NxKKmkVXxOJVi7lTb04ShVjpOEP0ezTAuWNgcj5
CrJD4iLtttfNOUK/LHB0WyiRnCqgL6/vklMlmMNGYhHJrieJn7api69JwRMNTn7UJdK3Wj1K/FFN
HxgRjbWD1JMjj4ZWRR5DnnLBOb3N3Wjnb/kteR9DNem5fmQeuvWb9nNVlFcGGSfkGYmhyoV0uTGz
N+4s3vqbfse7P/XvUHABIGhioa//ULv8NE05aBmhkSCn6C+RCkFkaQV0PiN8S1zxqZXgsX4LInCP
BSBjbTF1IcZGlmUyScO76j2fR2viWVOWDAv0fMo4KVItazjoSTSMZq2LT4PMQtSzbFBljUxASaMk
eXyI3kYtHIX0G8MVGe5Ok7ROxaQXNaksE3WH9jDtepuw7Upn9V7aNdv5WHpMZ1zPin55BE3OGoME
O5Aq5AzcZgQsOXWnftO98q8+1PVQXq3c6ZuiOVAv6pgAzdXobMhQCocCAXDzlFukRRA2+lAQ+h7f
C60+xAtfOxdHQldwGWP/yAEA4AZmaXn1S34apiv4eebP1eSDAjQcMWXcyGC8yKX/rn9Mlg3KWyqB
b9TKNzDBokHwIcq2Cks8ZzVtXqyCPH4XV2kyJ6rYhb7h8jviJe1G8f6GVGb9yl7YoWpdVR5lY+oD
LzXtqnfNnTfD62jpGKKr7v+iFLGaYC6skX1drKpX1axsVXwb2ZuczAkc/4HfomgJXD5Rq54Zn2nd
BzVFxVQIz4s0e3aoRoE0Ny1cQQGNZgq0G9gRy25yixCasSHjkbUa+Y1Pa1T4lXsJvf0C0y8KNEKt
yq/wHCiNezCJxRju0vfgQgIjfO0zKbzXd/XTMHXUlKEsVanCzMh8yrfiE8R10C4FKUgIFCG5aZiD
a6th5XOldECefVHAtH+D6Ut/JwPMPm4KqDxqpvyq/ue7rTNjaLjWnfiRNcm7GkMXhulz1yphPxKW
2JD7psaAGBU/lLmzrx/u9Xt0YYU6e03WVEndwm2EE8Ew5TZ00I7ySfPIdhI+sNC7bpG1LOoQRlkV
TXwMg4oB3vrmXil+yCoDfrbmnSCBkCWMQAPGQ+v/Si3Ho7MPHuG84r1uwBR04XZCvtdRDspVyVZT
w72+qtXG09IkdSDAB6ENAxlS03tQPZHieX2Kdv3esKQ7ItE5P7HfV2uuKRMslsYjX9ZE6iwMYZ6G
cYOzUJXajYons1lFoWYq6rAXNYMxDLAWpGVBBjszJHpFnt7TVpfiSs5r0gtJQFEnb7Ot5IQ7Vgll
zT1kkOdquqFKvPxFyIPnAb4UAaMtpXOavLbjN7x9TMbHWvWPhRGysYvQPCXhmPfoaIHykEBYQdeW
mHoF7Fx2jI4EPF9s59kCPb+LFIZZoyZHin7LycDQKDxkFTQQuf1uXQGDvcjxSF0Vfbzv1DY2x67m
3dDwdbusDYiQjiraHslgqb4Afy3cQAJjnZp/Z2zDqv8sfgh19qdKblWtAGCKZGmYjavu8nvQ0dzG
z8lBsASn93x0MnWzlRlRh1x913aAigFtUA+KMUG4M+ROUhuZscF8wLJMkH9ffOKmRTVXzGCCMB0S
hXo0+6XY4v+bd4IVbwDEfAhZKeiq7y72k/z7wmaQzWrPcbgUow54kS4G8OuHpP7DCNfSeyjf5QZV
ihO1wrVg7NpQs0fQ6PvCv7xXET4lRQfcCxpB1FLUNoiUdgQnZ8mBgUp5S0rDFLUHhgOunoSFFWot
Tepzld7Cin8k9SGxMsnsj+JJTpugO8TC/KxWAJarot6rijinmZ5jnEP2MK97GZxxiRK3eNIfRqva
ypvk1KFg+y/PRlmTCO2ATG4lyt/5XFBbAKcQO1PtUeDzQxsyRXdXb/KlEcrjtV4zFDEIiNh3fZjB
RidtjDN/IsP1rSU+pxZLW281n4biEi+qMiSxvihu9kYTaRW4TbzJIuyGGMz5Tl48vIsm34lVAVsF
yC6s0W8d35flLKhCyIzMsx1rnNtnZ3EMQE/NozAVWbkwebICYdyAZ0WT1fvic6E0agnoCr9pWjLr
HWtuNQqlORbibZqMitkMCnRahfRUZRIjx14LJwqobxRk86r6hSxMLCUDUl4GUt2pNpP8udGA11Xu
rp/BtTsAgllIIgRR0TFf8XvMaiQoX9chSjhtoWzV7s3oOysKP1qDhVldC8hLQ9RlkwYan5YtDE0q
7lxuNLuisa6vZbWntbRBnbOon7WhKXBnx5hIlmzjm/YtPkHDEGIGvD3cq7jN7gcmkm/1Oy22kDp4
Qg84QZmgnCIYpzm8CRTVVLgNY2lrzzsFEQSiERiqwB+/f6ckm7g67YCAD7c9yntJYxKySeE5Ok4n
9R5FBsgHb9I77nV+vW6ZYZhub09TCGYTAhDRQEunKTBTwvbwHanbJpIZy1zdys9V0m3uMkZleCRF
9b6od2XfPwRluYnTifEGWW1M4HJD6ILaBZRuqIsgkwPemGPYiQ/qrvPmDZFHAs7o/BfzUmvBA4Ff
wnfDUYZc5+9fLtQNHqQVcA+IQLlBZlYgFOs3RLqrcXWTsFlPz0QynH3frVJ7K7KuQbIQA7aQ3/vd
dFKhIxmSrkH/MZ/knQDgoZnsBcDiQhBeKR607fftU/BqXF57f1EDWbvgFUVRBc0QVOWLLGShTekc
TXjDksJY5sSnOTClu8kVgasVXkfWLMyqry7MUfmEPvajzpErAvqjTrIR9uVB32UbgqGC/LNmEwKz
yDZQonCvH5LV4LYwTPlTy2fQAKpkVG2hB5Xo78rICNNrr6/lRhInW6SWmRROHYDavisDSkRokghn
d7pjZbCrSYSiQlsQcl4y0OmUs5al1AY5h9NOngTZnbCHGIOl3/dPBOjnO8VGPF/fOaZF6l6QVKUC
cz8QO9WP7EYGOLbCLHHtBN78Y9jGjsHmkyG3AP36WK6RuiV8Y6pEoFEJPkBwBRtdg9vyG5nUJL36
9MhnJmOJq1FNhWyoAvQx/0W/L/O7bMJzF23QuxxageDTyyyDUDD7m2Dbo4IEzpPvLHT3qkvqqH1o
KkLAF0XMzCjVLK1x3xbCWx3fNVPDWhbxhS/7uLBAnTaeDCvr5N4TQRsLMnANnEq6qb6gcsREVqzS
jigLY9QJm/U87gYOyyENSQDZNsAhODmydwMsDzKYziGkt/sbEcRVJN/SMnX0ODlJFam8HAnMuotO
5YmSmbamPFgJCo/ILSQLGrD3mM8AFZtTfyghBmDBlGgxT+fqVbLYBCqel4IMDc6MXFtbIbR5B0oB
xwiSNGSI2jf9fbIFa5plbOt/I2lc7IJGxikWASgVJmMKCAK4cYAAtjqv33+oZvHQgqSNBTRb3XKV
R0VLUJD8ftE4zVHGmg0ZnhX9GN2k8DSXICcf0xijVYRTO3LxuC6BwZVfyh+zZewwr4MJz39hf1n+
DOrL99LY+lWOASF+ODcZ3sFZYLbh96T3WUdp7eJaWqI+rGgkOUQlkOpPO1KtyN1UdHzJxBiU9o1I
Y/mYgQLsNuAsHtSk5+vxac2rFsbpeeAmkmJOT7BMf+zMfuyhk34TSJD66DszSCE3Oj1cN7j6Dscl
gw8rGZgmk0nAXDhTlPay3PEoPBWYqgzf41p1hLbEsJUzCpuuyKGHA1DTIQMvXt/IplI9dcNTPjxq
eWaqHVM6Zi1ULn8OFciqueXKEZ0LlCG61AQ58h0gq6SZ3EB/ze+98S2EGtD1PSD/Jx08lzapeJZn
TR9yWYbHSfnaQVxJqQu3TAK3yat/SB2Wligv1tS8nOJEQgIvCDelXu2jTr6Jc8WGoL1kDar8Q8tq
F4h7ht3V19jSMOXUfoHSvFIjWv0cowfMeaM5HPStrXHnA7hPeHkazVQfr+/sKnZlYZeepBWnXKrj
GNFDuR9dImiDnpTSANvF3RFKrGLjM9WSGV9TodImWQKwS5zRAG5R+o9fG1OY7Qnsgl5ESPJvjO9l
YYEmKPX+CYa0XKz4+1FSIBZe80VCSlqCS2owIE/3JK+8KdG9YV1AjINC17GUKIobVcclwCnnsnw2
/CfGpyO/9uup0DRNklQN5XEqNYuMRPVr1B48P7UxLHUgIxeGxXNIdgu7ZLJSrmXVKka8/88cWe8i
DjVcNYENC7I7BFWdn9qNsEPjec/qaawWypZ2qHgHPdUJVYGYKMmRj9R58SnAJLTqZqe/cInVeL5Y
FRXOMqJuFqpwxkBDK6rvzTKzfKBkdiSg6aaxkwsT05zg+oSC/J70oq9/xXUv+dxVKrRJnR7qPlck
YEZ85YXDNDMq4H844J8GqIiWIBkRpBCddVLmmRs7DewgQkLYbooDYL3pf5ArYHQUWZ5CxTJjqLh6
5FDBFfp61wtn0d/x3X6SR7vWFMvIczMcSsYVsbqPpJtvSCAj/yKrmEiBoY0yng119F7zr2HCOG2s
/58KHQEonFq+Q0qdGPd+gII7x0gsVku2FzzC/66AOs6dMGY8V4Iqhtf7e7+obXXCXM/NXECfKBjt
KMqPigLQvcbwkLUH19IuWfniXGuxJOX1gBsgiY5J2Fldu5tj0b7u5n9YnayitoO+KGrgv1vpwsDo
jQ6r+783ueSB0xt5KTN+kH36EhalX5boG20C01aUtOCjgMhkbxcoIMV2vS9eIJB4QG1/z4rz6/v3
aY+6zvIkifT/Ye9btiNVsix/JdedcwswMKBWZQ54+Nslud6KCUuKUPDGeBvYR/R3dI3qI/LHekNE
XXkQ3iKrxz0IrcDB3TAwO3bsnH32LgOs3H0dOIGvuwl5KwA4XXiAlwfgRzOzASiyhmmGEsZrEqpr
kreeL9SDMDTTLvz0SdUMDzGle5qCP0YBX0Qv7hUtW5Vhe2QC1SOf383F4iV69pBngzVLuVxF4+us
B4jdKzfyqQCLpgtClWPRoBgflF9gOum9/Dbx7bH8bwmavfTUZ6PWLGgPVA3SKU00uGl9K0C9PUhL
BJ4XXRWEIVC+g6gAVFt/HbVZX1BeQPtq7Rf+IYa4cSG/55p2A63ThSd6+fV+tDQz0yjoN/PU7Hxs
1hKXtvEK/u5CExeXurPOzKYgNuYqDXSYsEplLvE1h3WW0wIMKpemrUntzZAusftdRHrQjzbntQnI
iiLlNbY5aiNpgzNgwwYlNMj0AOTnNR5xdIiZf1makwtdnUfm+EBTDaVmyDJQ8EMA5oFiLFttM4cm
xaYp92p/uzAhLm5Kzzqq/jpSLGJkWhXCilJx5N7IMhJ4ypV247+0D6BXsa8DD5nbjXn3gj6DNPw9
PdHO7tejOMbnt3J5w3h2K7O5WYdqoLYDDGB84KB3Iq4OXeXAGws2ItXuv4/x5NZudxDJ/rzli+v+
WcPzOdmblcgtzMkxHkpAENJ44SZZLb3cyy7NWTujbThbsWioNFIV62OuTw49heR70VkHazA67MjF
jpHoqeB839T5DWbRs9ZnTg9WJLcZ0i+f9/iys3p2KzP3MaWcUnWM9KSRHdzKSCMDVX2foNSHXy+r
Y5ClJzyzR7kVqn6RYVxbtF1Tv3GqqEZ619w2aXa0WsNNeHAD7SI3roNtUoA1gkERJdU2zDJSpCrT
LXgFXa1qXSNpD9ABam2jNkw7Yeau06EgoPl7OWGnyALIhOT9w1CjfLyXDM/Mqn3cm7bUVrd1KK6j
UN0j7nRCqBFauHqCOmgLSJFBcQbQkHz+lC/b+r9s4yQccPa+JaMwpSDFQ/b9wW3LLVNLp1oSzV5q
ZGYd61HuHSUV8JPFU5LsMx3qwvpSym4qAvvdOfmrK2QWGZR4W2IfhblJT1Mp012GsoMSSYqxlKmD
aSCjrHG9H6nBlpbMi0Q6Z8Z40pY9e46BlEiSRAZ4mGuiYNkmoM9Jjmps023k6CuyZ++jkQB/+Up9
q/etIzzykFwvbXkWnjSZmcpYGBnxKcxEHB8k5bYm37sl6ubJwP/2nDVQHxjquOGfcwYNEqlpOyGa
VhwjGaREI7ceHBTk9JjTbCrUOvH7+tDvehSzjKLkSzGri1P17A5mlqHvREbqDhuSNkaxKIGIg9wM
x8SHtjyTzNu+MA9mAQtdLKmRXLZJyF9iPSfYSM8DD4rZ+7VSY80dQ0mjQt4omy3WbMugVbGE1rmY
HaZnrc2MftlGIpUZsnmlV2yt1UjkWXjRDXB4i1WBiz2bGX4NyaEw7WD+cqSD1poX3o38YQIEFzbI
g5fbG1fK30fRx5OcvcOYWhGnYwqh9MBLsEPRzC4A5DG8Il6yaveLYMdxq/BZezPz3g+FFhJEmCcc
XrQvHwD8hQJvc0zXiwRw4yz7vS3k2EY0kqLMXaS+FlqidDUindeTLtCu2nw11pMqz5otwGH/Ly/u
o7HZlPc1bhI5ACBD+zL6gMYeQjJfewczYxwnS327aGC0j9ZmDpAvdQMrB/hiTcgOTQzGcT32aCSv
Pl+WLrrsZ83MRr6ZMlSHKuhUm4V2gVWv0Jj3eRNLPZkN+F5PO52rMhJJ5CXuH5X2tu/vP2/iYk6Z
nnVjNsh9hBGVeKQ06kCx4ZW3I6pdyhB4HutcpZ31GK0WB/rS4JsN9IhKNM90vKGxHhTl5qjoFacO
EoDDJnXS54UeXp7GH+NhtreinWXlXYxAqbQJrirdGzl5JMhpV5nbHpqr5Zrzyx7q2TOdOROdaRhF
wbBvbJ7r0qGP7TE7Ak1b2WD9DvfI+L6xt4VOXrYdf3Vy7lkYViObLIdTDDaJLX8fq86BDXUqO/+y
pGF2cXf10bu5H1GocYhqC4QiUOBkG+xrFh07804gkarJttYkC9C+y7Gjs/Zm1iOoQ6uwJJiqKfK8
GpkCuBv8C4nzy2v2xzOcGQ5ZL42aGUi1pUFrq2CF7L8IE1Rv0p2a3g/VgfbvC2/tErHe2eSb2NDO
XLJG7kqWKfASdFaXttCpl1GW2QyCtgZPX5MMK/hQu4WS7apCWi+0Pk6zT9YAMjMvbYGYLDhvRk7s
YEPX1ANj1bZej7hivupPeKdetkrfl1yjpelBZianbDRfLlpMSOyaftDFQgJmTP7UdgzhveUk+WW/
G5gqFf+I9Zu2GJFkkqpjkjzDdsY1Vka7jsDcB9ST5BWe/CIqJ9kqHgXRUG6L12q9xGA4dum3R/1x
A3NArpYrFfWNNkFpQueFaVO8QPjbsFOuf2m1eglidXHdOGttFpPsTK1ApAc2nWFTFxo7xdKdZjEB
ddGunrUym5dcGvww67AvixF7c1BYPBa+W1f+xhgc0DGgIuT/yfKctTiboBJAq+pAItjVpqvtto6v
Wq06tpXy2NNgi40isZsaRc4L82TsyGcvb7bS+w0KTzQQea5J6oxwmuQo3/WQowuh6B2srIWA/GVv
6ayXs2mpS4Xedz4Ga3oYXWoGlxMVg0CVFc4yD9XSUJnNxcAUTdcVsECR+hLSa0YC24+vFx7gUiOz
9X7wjUGxRtAAsDh34IneZrsYCxT/agBJ1ntj8dDSLvOid6brKjjVdQOksbMmqxK8L2ECGxOliWuE
T1X3ttCpy6Pio4WZW1H6YRs0YYmI/HULACUwXd5YCvSjtHIpd3054n7Wn5lLUZUZs9oW+6xRybPL
nPieHvNJAD3rbQaIXGpz1Y5TVBRAJRFM7t7SE71swv7q77y4k8pyVGsCHkbDUOpE4+Ex6a0DiJXB
xFoGp8+f7uUR89HYzIKJXFWjwESgpDRjR48V2yogUc23n7ey1KXxFZ8tvyrlFtNHXqei6pzOjO0C
DD0dNmB6l60+b+qyn/3xAn8ruS+MIEPVCfJsjyBdyWs3QZlzBEBeQe0qAjlkhdm95GkvdXBmuZCG
jcOgR6xFYdEuNyJXijTHDFCKEebu5x286Eyc9W9mtQaWs9wksFoFuK4LhBdr/80CMoq2d/WwMPcu
eqBnbY3dPntvGWp7ee4jWCePIpz5dwqVSHJHdOpK+gs0YO3Pu3bZYTlrb2ZMtD7PB2PcUVaArBTf
AOibNGyRugDz17K7sjT4Z5YlS9WfYCAZoMXiVTbXVfG60KUF6zXXkgI7gx5LBkwyKMOr7agOp90o
wBEDMvgvoBQXejRHREoJBoWlcRQZR5rNeWdLIrcLfUmLe2FcGDOrUYWKCOQMWsN+nriYbTaLXwU/
aeSmQlTe+Fkb+29f+38P3tnNDxeg/sd/4PgrK4YqCsJmdviPY/S1YjX73vzH+LW/Lvv1S/+4Lt7z
u6Z6f2+Or8X8yl++iN//2b772rz+cuDlTdQMp/a9Gm7f6zZtpkZwp+OV/+rJv71Pv3I/FO9//+Mr
a/Nm/LUgYvkfP09tv/39Dw0j/N/Of/7nuavXDF/75/9K3+u/Oa///K/sNa/n33t/rZu//yEZ1p8G
NE9RyiGbKhQwVIwJ/j6dMpU/NcigyhCoUXULmGvM3xx67OHf/1DwLR2jG4DWkTbfGsdlzdqfpxDM
BWGISVWZyjru8b/v8JdX9fHq/pa32Q2L8qb++x+TA3Du1FGAyw2TgvtfNUDRPy81oUMcFkOIWmIu
D3tLN1wg4cBFUrehrQzhtcHz+4jxzJbj9KZSmi/Q39xlIc8dxnLZK0tpWFl+hmRtYQZ3ihDXgQDK
ua75QZIi4lElrK6loA0clNcfm0rdAtYOBhkzviIdiLNVq98JleTYMNfOIMnHGhWdMkpTnLxVe1sr
WoaPrUcxhIGHiHEOkTI9dFSuaKD4jzonz0Be2dQpXYEQhO/0unnQuQaypiQhduyH1UZvbpK+2Yr6
Bu/pXkVaqFWpIxnDOkczaVwtrKbzSY4nCop+QA1U7LAQUZxZSQlEOZUimXBAitgtUuL2VeXITbqw
ktL5SjO1Y436LUA9A08y2wUERpeVfiDJq24sd89Nkdmcitc4a8cX5HDuH80odJrGyBywAz1rUAAv
9ejIldYLWmPLwF3JJblbMUV/b5D1sSueb8NyOMiCWFdFAY71yNROEpXcXuOxM+TSF5oMj1pYuT4r
ToaarwhHkbSEuWbXRbDuwnpPRPfsk+rWT/N1HAJEZkYaEt11+k3VWOqIun3voE6+khu/dZooXCtm
B7HTzkzsQZWu5TZchXIc24FPsDXNUKhZlqvA1KFoIOgOEMD7Rs1Qe6V0BfgtYN/Ur32ig9PQ39JI
oTZvsx3yAbbotywtl0jJ8SZnuyBMOSCfIWQz6rxA1WLmgaq6RLmEMM0KeDJus0SsB5Cdkdx4jVr9
mYccjz7IopMfRb7dJ+KUCrKTBDLcnYp1U+5ufVN/haagp6jZCwAIoM2UkJE2y+SBdPiPFtJXVQap
u2zcDfzGGjrHLMUqZem6zgM7TK7kJnKrFkI6pnIn9eqT0IF4NgrwCHX0JQjFipSQfTBSvVkRoVp2
QdTXTNdXAGtfp4lyn6cVGqUxABzYJcJfuQty5vXCesF9Ho0qWbdR+gzH02760E5Aipq23Taj/ZWh
yblnyWQtWLqiaQU1cDBXyKBe43XnMQW3n5WKD8llHST9Sm7LZr9Kddkesl4ZTQZ00zXuphKDPGpy
XYvKG3jqVX69oQnES0vwq/UaXNyhRMGs5dcAfSEcn9QNGA4FdLsG5rJSyewhHGCgDMODN+kqGWTt
1buwg+pC4nt5zkAh2zwmxakoxKYoRyxvctXlxWMbGyc8uT3og2xeJLsuSJ026D3N75yS964WJPBl
DFQpDJuSSl9EUB9S60HWK1cuX0i3D4TvUVQApmQt+5adZ9uQcI8X4XUbW3ZDsRXP1kF9J6TwKuu+
JSLaZNpRFXyrt+XBag5ppdld/hZIB9+wUA1yLHrJlYXh8ZaujF5eySXbmewEbHXQZLYvr6n0bhmx
Y8aA6ZZQ1KDfUzlYy7q1J4rhkKR9ayTw5NLkjkjNnnXFevCh0K600M/J16qW20NF7Eh7GFFRrRW5
YXBs5QHbCe74AQo0melC6xx+SLZqMTHTTLJ7qrlSqjqGIB4y4ru20LdaUDg8fJfzbG2WrZdmnVfR
zBESw4jwPZ4Cr5znDla8bQWVp5iWXqSqm1wbENZ78lGIpuSWQ4UJoYZ2H2nQ7mxegad1jAoVMdBu
QFrWVQbTjXn6pFB5awGPmqM425SZIzXqqk9qx+9QEgkKDB7aHUqcdYqIIK3uWmRSVFBZtelVFHcr
TryhBz+Hnthg9mXYaBTJdyvdMJXYBE81pW4Y4ocTBPiTVQTD2OkYb+VK1Mz2I4wmgETTzE7kwDaU
bQxVFwMmrm22Q1PbERibTWsj4doYxO4k28n4FIKkduRjlrR22o3ma+tHCkKYluc/BsWTkR7S4W24
YsObNEBDLUUxLtZ7Oyj3zIBuCG63EnvhM1SGQxe8gfGCuksEVZdmk1i9reC/HWiuKnD9IjhnKhsJ
11LcVWVtMtxgaGHZJiApQKP4MU4QygBfLj7FBQma4HVoC3Dg55I98Cfd7PZK7x9Rh+6oPkWc95kM
gyMMvHSz2nG/eBfKUyGom0dYuCNiYxV3A/U1DYFn4Q8aGLl1Y6dCVhyCL7L8UEPjuGgsW46ObOjA
P1I6teIDS4FYP8NEkED7etNJmZdr27g5iTh1axWc1C1+ALFequGtRRtSVjYqbR3TV64sBcUzFmcP
rGKPXP9G9CtVssARLj9bmAhh/li2nT30+3Y4hflG6hu7RqWHwu8FMjjim+/vSflYWSswncGJaOzC
PDWUepUa38jkRlE2Iqy3vm5tahpvSwsKIoXusPbZCKx9zUMvir3ROBAz31sBt8F9bIfltSW+hhY6
bz4VjG/MkoLsorC1BCWWkhnYxdDYTZtvig4vTLwM2nUVlE7Z3veGvsGCbfOMrpuSrnlXr2g8Qk9A
ITu8JIH4EiZPvv9NRjy4Trbh8FWXvhb+A0vfKP8ahoOrQsheWLJj9AwBHcMOYGHjSLJHiIt8UEoM
SpjCsAZDfAWdzPxLFFc7xc/Wqv8l7awNOLSFhWVTLW8a5NFI7sb9rU++s96I7LKKXQMp5bq9i3PQ
rERO1FPPSPp1B6Qcdsxu6luO8E+VkXhRp7pmeldXw17R4U/wbBPm71p6lQxvavCsZm+Gwp0satYF
xexDajCvgGH3JbtL4k2HQQ3aPTvoUSUTYwHJPb/9EkWI0kKUNcTGmTGnboSjhghGgEekoo3XBYFD
1Ucf0WvpSdK1DJVG0DptUtcYasfUtyx4bXTmmPBXQBa0L429BUgfvN9VYuaPwbAti3cVzzbtFJvS
O4EX1VoHLu8BCCJ+aYfNk55XdmmUK6W6Ac3IAzc6J/LxvOFP5AVsjGUypzKrTSeY7/Sa4w8heAKg
7J1rpZOI547dxKmEEZ86Eh8cU/asCt6uvO8CyZb9zI6VA8PyxcEroGQHsKXaoeIGGDZKe+oyzQbL
la3W3/sSNVQxXiwK9xHMKjn6nHkgq91xUd3J5XcJrlSiHxrzKZCRoBlsK3mKkvtIF3YoH81AdVLC
nDjvbVJktloIV9a9tCuOvOR23xO3WrnwE2vofmIJKGjrZRBxkItV7l8n5CUbYrfMT2m6H/pTXrar
gd/2mKUdBfNO9VwY5obDF1Ej6TWrsFeWmhedpd9a8SUvbzP5PsPaoscI7OfXwj8OjYSV8lvf7psM
RXjme5F3tpFonqRIpWc2oFjMoVWEMBfktVZDsI9qyclC086S1xDdDzA1SXyjENR2wN9Qk3uWaJuG
0K2cnhTw2jSatO7ZbcjxkyU0kIK7EN4EJZUHdIjXwJoHsvZs9plnxdjKSO1BBbNeKMFVAGqCpq7I
0n1gBBupU9esvzc63UsEdjbWfYQx34PJOgZCdBAErwOBglpy6wrqV6HHCoQ6mbFRmremEXaW1fB3
E6eANxTl2ICkstd2Rw6GL6FtrK7wkuqmLqE9ot9JVGwUA3sl/SYz1JuC+LZQ1A1wCisF3DJ9vEtk
bVcnzcESsDFVtuLl9xxzT618OzTuFf6qaActNhxFCewue2Rwx0hoy8ETLWHsCAjx+0cJmtVh44b9
bYF3kqscDvKOZVu1qO0Cr74KQIPXQUoIs402V/XA7Qy3SUHzKVOgg4qdqeVugcpCXSuOXfhgwEPi
We4kBtxzXXdohQoxTcD/17cECg0lATf0AO0GzDshPTOMGBWlry2/C8kxGU66f8ijZ934IvWQ9cEw
KYlHpHuUE241/a7mATz34M4Q8VWUYLswRraAz5OTb8gHwPsBpqaV7hsO/TXTo+o60n2Xo4I+MG5y
TF44UK0ReRFdseCaFw+pbrpDeVPjqpA+kqZd+QXKFgAcV60rFt6JVFrR7G4wQM6ao9iAvVj0rged
cE4suwdRMmtXVtXYeSS2ItKea+ML4Icvkpm5asyOrYH7zfTRRQeeyxYJvLtoeG41vXVbYmou1AWu
I9Y8U96vlZrpdiNl13UprczK3xDafVXk6gWozBBbs9bRRv+Watle6eLHOOwDe2BYHfK6eeMRSkgj
y7imPHzhWXfok8zVI3os8608wGsMHSFQ5iyei+pKzhQ7DJ4F1e0gGVyZXCfSMa4fwLzrcEPBbtQR
wL6VpatIrVvW5ibWyu9q0kVOE2bXMSru4Ay4FX2umi+G4Kt2KHdmrWxDrbSNWIAwN0MjyaNWSu8C
NHJ2QDTNblXgJdOgOwXx/dDyg5XdDs0hUeHEcNnL4UM0MtsbTD7RDLTXAYEUIUreIpPdyMVNKvMH
0oJlwky9PtZ2esAhoVm2WyXTV8C4gkwq87RdztStwoJ1nDIvM/gdXtICTmceLZ52eKgiQHgFrHVQ
+Po1rFqakqWRLtRWtApWQwm+T5ADK0xzAmzazgJGP8Mx5+GXpaZmgel8YDGLFTQlwvwUo1a8KOGq
S69qHS+EC8Zt6a9xHmxbQSAHNhiqm6DX+LVTJJejsqhibeW3EGEV3wbpW0gqW0Wtl6GD0LTHGga3
6fPu/VaCPz3Ks1bHzfRZhLovUipFOVqVdxaWF2DCqaPvExRFlMgzs5VvQ6EQNPLLwePfMPc/miaW
pVKC+Nmc6RBF776kKsnoVna2CZUQH2q+8BiuI5A/SXV4Q3QAHgvkudVu9OL2ihJvYyN09Qx+EP+f
piDG21FUxJNVRaHab4QOppIMTRBm2qpniIURUEwmTtDt/Pj+80c+jpj5ez5rZ55ht3wjThIt1VZK
mjlh+5oPL5838Ht465eOWPOBZBWSL6XoiERueXkIlfs+XaBdvzQrzvswGzWIIoG1oUEfDPLYR1AN
h8mGR7hWxe3nfbk0Kc4bms10OAO9JRqMkUHK3QRaxIqVwIEyO+yZMxDsIIWjdrKH3c3n7f6WSZmN
hrmAXiBkQcsAD7Fy+fcISVMwyqNOAJbZHSlUl9KmS+9sPH82DZUeMwSxCW1V15HD/XZPAIgA97vz
ebcuvzeqgHLNAsPbPNlcZAMzay3SVlZ+rebY+9W38NPdOt9+3s5vZA/T4yNEBmsxMSwQAvzan3iw
TK4UeHwapRuWf40akC2kdhxXtlIXa9CEQfBgN9S9bSm7gL5ame5G/XBQIMk2tJmtoU4CvAClfusH
h1I6xOpJ7hYG8e/hWcwT8BWANhU5HRBG/XqPGU9TEpW4xxaLbtglDpGA8/6iF4MdigVs2MX3e9bW
LFMmYHeGmqCttLwvslPB4HOpC2P24lw5a2M8fzaGcsA/GMUWZdXSAkhu5lrZ0WfHFBVnhDyX+X29
NDt/gytNrxlatzDgeI6/8dHIIM4HjxjTVvkBdfmRjSVEcckGQRZHvut27MBUEPAAfOIiOvW0WGAz
R6VNzeuGbICESvuRgznvcRwFmC5Vi1G2Tm9GAi6wlyQ32maxVvNiQ2hNNkz08jfuEhlY7owEDZYq
0H114AAO1sa63VYPSy1dDF4reJyoBZCRoZhTwoUBgv7UREvB60ivn+xqG9FLB95w7imusSkffBRB
DKtGeMZjgQDUlbxZqsy6aCU+7mHCOZ4NpA45TxL3uAeGDbhBxVPQKzbipWOy5/FzQ3FxXpw1NVur
kEJghR93MEjiK+XPfpTbPFAWMv4XV9yzRmarFcAokB1Sxv6MDKT6KdNfP+/FZXN31sLM3DFFLYMU
2CusFrIzFsyUANJi87tNDprb7w0vO/SPqSfvU6fe0ZO1iWS7Wn1+E7/V002z4ewmxsdw9tqweWkk
7MbGQeqf6s0IQkW9DgSQelTsNPuxkLlbL8NtLvpxZ0N2On/Wbq1YSlAY6LyGOJSLeFDk+a4xUuFt
++/mMxTM3WVs5tIYHc+fN5oKoG4CdFYVx0AvPV3xAbbDVjRJl0Bh4/D4zWE7e66zdYKZIXCQbHqu
CPbsQSvtu5pNbdAzQfO+Xtjb/Ia/mb/G2VLRS1pYBH0N+ityIly4ltxc5fR56K78rrTzFrt7okHw
QhaItQePio/IRQAIY/vt8/F06QmPpdNIjoNV+7fCC9ZwbYC4DbgXjC2Ch5wJmxWx48enz9u56GoZ
ujKVr2DfQ2bPNwwJ6ZHqgI+3i26DfQkew6+arWLLCgKof2Hfcel9nrc3e8CWSJPctHp0zKUVJBdR
5wsODY48Adpbrs65ZOLOm5sty1ykQ8jZAF85jHYkuc9YtmmW2JcumbizRuZ0TyGPC6OQ0CehSU4I
ZeTQ8j5/TXPIyjgsz1uYWepEEBpSBS0k5L7zvzdVuIK8k035C4uKjbIIkVl4bNrMaCciHiromGOP
Lym7MD3xvF5TfvN5py5uf897NTPcVdPrSiJh/dGvkVt06pPyBsKYU7COtmwru6kX3fmOvA7X5dPn
LS91b2asea/1lWgwKmg3bAx1sJNG3yTKEgnZRX/ivIPjfZzZSR6GoOT38RjNI0iARx6y2un2iA/t
xoq7EOsulgcoH7vBc30ob5J/ofTuclc1CwAIuDTynBpfFGFahWNXUf8bk4e63hba3fQ0/z/A6Q8E
I84G1gig+gXhdPcK1NC7tPnnf6b//N+jVsAP1NQIjZq++RPjpP1pgnVPgwYb1BeICZv+F8ZJ0f7U
kR2hI5erTCx5lHX6iXGSjD/BUA0OFGyQEIZXVYo14ifISdLkP3U4/BogyyAwBmjqf4BxmspcP5ZY
CnpnXdUsQKDBgwj/eu71ij7ro4yFO4B2JJvJ2V1GoXLj+qqvHs3xT9+qmZtZcuJOh9MJxLlBnj0d
V2p0X/OIIlzfNNW60LvgkAX+j5NlSXBdDt7gH79Fk7ZYJU0ubGTqvjIj4kCa8ubGAMDDE10OLs8h
KRBvp9G9znQwQoo0ehR+bAKxkSfPnVwAUUP04gvA229hyYe3MpBuOAonvuXqsPFLvQ6AOwHcOKil
yA4jR01VHts5+57qGnBbPJM8VQ2kd1mOj9iSQ066bZ+MsslfKQcWJ2VN+FJUCHK3NUHVe05f+yQy
Trqah85QtOmm0vUmdtJIuTWMvjgkWmOcovGPaFytLerTdH2tG/FRG/hxOpouImlANwhBqrZe6caP
yzJAEbzGyCX3x8/KShw6fGxm+kqqD87ZGL0QVFUnqYHzFz6OQyz4AEeZ4CgHHOtXs6SSkuQSjXbY
brEr6rNHjSXBY+CbfDXoSbFr0iS+yY0cGd+sTr75p6TRzK+xPiAuji3uNQKlwy5JADwyUEL9aJTx
/XRhmch3UE7tHjnkm1epRcSOVKl6LTH4hgGz9K/Dd6U1km86ARrCykyo0EtQqyVDNaxSubAe+kxH
/SKuSP3o1CP/9ZjFUbgyfe7vkHIuriGlIpw+4flXU2x6y4y/0byKHQiJDTfETKytlNR0ZZlB+8Ay
8jLdFpaZK1C0dE9ABOse8btiDy0G46rnA6q6DaK8VeV/d2DwEcBvgpM8+MMWYyla933i36eJ8Ta1
5nfk0AGT8qTFFbLobSTvm0Dtroq0kBykyZK3GCI8UxcEII02IF7NKakylGhkfgmcuujutUZ6n67o
FLLLG9I9axGrPCrH0j6N2viKdyWy/5gWDzLJi3VDTVeTVXEI6lgcqqARh2L883E4/W+6JLPeKTAv
++mqj4+n/8V90rT2dBlR+5u0UMrNz890pH5ssDLh7/TNWigdcIYqVD/HNmetzz5L+i50c6VABuCv
i89/d/rU5FaykhhwSz+a+XHBrB9QvwYNSW7NG5wu++jS9D+jqIND628+Pg5D7SVUIqDpNEbh7PGD
npT+lTH+MYGSvJoOFWRwfD1udkoBsht7OlGh8sttLBBnzS6mRM33eh7/vPjHV4Sf3AZGHuw+fnT6
WhEEoNCVEsRb/mpyOqGpjbJPlGAz+8J0WNT9QzfUYjtrOg9l5gGvpTnTiY+fbGISH4wmWc2+MP0a
pDhehB7lW94LbfW54YBp+GUzRinkNrDYjMsR9FJUrFkzw0HVITGtHJVGodHbiVqmpQvV5MRF7Q58
m6jLOhvEmPoBKj1QVJ3+y5oGxz4YVzWp3jHMGHYV64m+6kMf6DkjoIdaFSokbMcvTlf7URPYqSkB
mTA1MX2YxYDhAAoBfG3ArxvSDNc9l9MHiExEtsQl8xDRPH2IVGTTQ5Ly3XQ2jdXE7bEUbMR4MUC3
wsMd8NV0qCYAHppBY7nTYWWmBRBKqXCmw4GYfB8EorenX/Zhx4FPkl+mI0wl40aKiu10ROXauqvN
hxQlKdwpTZCKCQsExuMdqQk7KCLLbqYjk/NvZZJ1x+mo6wuoewQdcvrjpRBTB9arqOlmOuRBwpAn
5yaAMDy8EonEDpWm2GqeWPfAnpn3XTG4Zs3C2+kjy9e+WEauHqdzctAmTqSlwW46JGEae7FlWqvp
2rgrkcuPa+5Oh31CrV3hY2WSxx+XQlm/alvjdvpqlWvFXYcQVJcLuXMMBchm1ZJP00mayV/BY1Ed
p98BkJphZZTU7Y97MJAsj8C/sZoOO5H6a0y20oWshHVvtRWgQ4U02Bpgjd7CaJV/3ZZhFYWGiiXL
1ASMHAq4c07cwMpSy+hICyAkqmckFNG6ZQz725lddmyk9G06MgNsC9sB8r84xaY/hDwNTaEdf1xt
MNBBB10OlTpcAVnK/0PdlyVHjiNtXmUuwDYAXPHKJVaFFNqVeqFJSiXBnQRJcLnRf4652HzM6uqS
qGhFdc/LTFmZVaVlppwEsTjcv8Vc83/9rCbK88OQy1dzytUdJ3V6JxhEcWzI7pR//pwwKW4ZbV5D
I1fbrKiKtTFp/V2ZQ2q5V8XPaaBbg2n2EzS2kqAY7OaiAybyYBe68pNWqucoQnI0/1HLKWo35yq9
Leos3pCaDZthGOSN5YDh9fuPmEWN83BqXnCGZsji+uxSVZG1b6xJBX1vNrs6jZJdzS30z8eSv1F7
3BttKZ7ayKSBZsh6n49xfFWMinhKqv5Nky6XJnzelWi9rLSmq0EZ9o5kTAvMxJSPmdFcojnP35oc
at12Qu8cQ2/ghpqCyxeF4bVZTgDhzD8jSZU/Oqx71vuI+Qx2t8CFasc4wlsDtVkC8NVW91URyksk
lU+/fyXGtj/GZrVnqVXdO/1k3liwEyPzryifyvvrbnSI+3sC/UfXGnwD/LukYnyicPw9asf6vZxZ
Ec3yR/0/yOqYOWf/ntXhl3lcxHX36bYz/5V/XnYs+g9cM2ECgmsONATpbH/zT0IHfgt9AofZDhJP
E2JnOD7+JHSY82UHBXdoHhD8nb+uOtT8x/zDkKTOvSxcn/4jPseSNYu/juhzyqtzik7zVz6Hckbk
5LUfP0Q3szUq2GGA0cCaLV1xn28+DM2JVHtZFf4djtsGhWmiicuVjXH6WADo+jyvtGSs/f6632nh
zoYV0CZFryQsXHoNOHgLh7wQfql/h7S7VN35En1R5ohpF9JcTYgON6lZv6U+FHuy0oPorFzTqYEF
sP03c54iNVjiCQydhkh/ee2LLWCyKMJPG+sYe/WFHlRr6+b7cZ3zjL8uMJBesG0ORo4Dpg9UjZm+
GFbHkryPpxBfMZLuCAiQ3d+XzpnS6Ofj42uQxegRiby1AFYciPq32AEgnNM/dhhsD6fZRXCNOfEi
DA7H81HlfK2+QgpDY6ODLwSk/Y4RvsV1Gbav6aaz0KMAGE8XFVCUKYTMIU+l1Zgv93R6rO0KQKJt
2t+EFOgzEH01+2cqkkCVSWCId0aO8KACjhtwuwF0A633MtXtGtq+6Ub0ozPqJw4VCVLsOrpnFcCt
QEFmNPw1dG1QN+2xYfmFLfm9VUFoYYhvDY4rOf4/Q3adMQhyC0h4Dq+ieEn0n6j871p7PNJhcHuD
HsO4X8VZvjUq4LKjfWJOV6V0VrgTbiZAzvvqxaIHs7pOs9pNtDvTzKHN+Wxu4+nFAWuBvUKm0xcG
9U15RTmgpc6DZj1PtLjUbbLrmNzGVF+1Tvmkd/aaw6Y5gdZubD+ZyoCLw6VpvNvyauwu0vImaiAV
EwFNOph+pIjL8+QwRZnfZet0El4HWFaZ/Ozqd0OfYDNDgYTnXpgzL8mfTSSWkby1210Kwk1mUs/W
6k1dvA4JD1QK5WcTf55KT1oPpIuAWUOVBCa9tLS8eniq2FGIxiMhNKObOzHB0YIwv9JTQEeRMUOa
P3HoYyboQ0eMN1JUPm0jz47CR66lQWfBALjKcWzXdUBC54omxCtk6QJ75UUV1FKrW6PhXhMdkuQu
q8DVypt8PZriJorTtc0HHxZToEOgkp9bXtiPAYwD3JHiZhkBTtfuGog8awA0axq9tkGRUpxeJgqJ
d/RQpbUbJZGbSrZzYrqONTTSbN0NS0BFgQsykscR6EPg8dYdwMWAuAF5uJfdrhuPsIR2QUPws5nV
9CtpTDQvHUiqCQ+JpStL8NRosgnBEIn5a9rfxTJoC8gOZmQ7IqRNUq9lGsA/TQB4Pco/rT+VDcAS
kdeO8LcdAGS8auJNL/cEoFMz/DGyxpUm94SDck+PnhuI4GVyr8U/4ukY6rdjUh1EYvqy6t1UZV5f
h36V17hwcLdLjLXm/EjNn45gAAVxr2TmgUX6ypjioB21K9znvMR5lSXxKGpCivykub2CfubNCBhx
1amVrWrftkbA2iXW57XStyy+LUdtR/tjHZUAi5o7O73IHeveHvHhrHybAq9XzKOmASlfPBUlaGZ1
7jrOLeCDmyzdwkzVLQyQiep9q9s+yV7bqrnL8tRzMLCMCreRbxm7AYgCMNO7kv9KGx1UDbArrOcs
u2ngp2xONxz7fR0BdBoBMp+umqy8lvqxRZof9s/ViEoa5Ruzwl3fLjwUpsCsKFZGWQcd6YF/BZGI
9n6SJB4rb3V7nedvjaNcbsAScMjnb15O16y8NJvHDCh6/W7oBmxTj9LCf2AgOPZiw4zKJ+yXHReA
euDx2mmdy26ja9E1xBHcoTjgZuyqRN4BjrZxdD33HDFApvfnaFa+Jiu3pBAMQm7VXLVYkTrZWc3z
2LyPKZgEqQy6IVmNLcRpsUiRNrqOBtsxKLmWIEhOsvPGEV1hEvom207ZlZS2S80M7hj1rhNpkFT0
goS4lWTsPdLprjaim9hwfN2cBxaLqJPYZ6OgiRMP8Gd0CjDJtKd6PEiVuxwI4mFYR/olaR6UenDs
ymvB5rSGyrPGCSM1+F0frazihaqXqL2fimMIkoMW3zCUGsPol4PCZmQ6aBk9WqQKeAEuvNjHw43Q
u2BqH8cRpjzgMRgTA+gWwB0aHojKfFA3QFZaMyC0S3Kcqk1UQXyociWekffULcxt24VBoyqP2mGQ
gWJlDWwtw/UUHUIw7sPeduvol4W9bAA6FgftjmEUlZjcXtsmmJyF9jhN15PdeC1Wb9NDAmeiPhvA
omKTX6aQWFLSoxGkanvihtNjoxKv7xKcGjfNtCbpM2SD3HgWTagZgIQQFEgMCf6YAo9lrTvRLmp6
sEMOMbL+KHxwQDxA0cNlQFODnnkZ12OQOtgK2mwtKrYJgd420ATNNSDRMNCy2AL+jf0rczMpNxaD
S9AAzk3v+Dm91RVOTOiSRsOhA0B+cu40PEnaE28Amh7Wv8awEen1MD52UC9D6KF/Y9G4D8vG5WEU
JAU2Nki5gIvrjobpFuMtweln1ejHHoUO2HEFw8zS9h15ZdZ8NxSh55SgmFS5nxokoFXpG5hgPYhK
mH5uijWrcKgJ7BKFvNGhewBBh8qRPmMU2/hbKiCqUk8BGR5RumohKMiIvObtI69/qrEASc/eWDU0
Lvp2LUn2aCGSV4zYZpkT4ITJk0CDoyHAxKFYm5L5tMmuZwi5wvW7zDV8MbDqob2a8IcsvBSwSNEj
2xtLwAcbBZVYUe+IUPjuyEhbi24YqLIpiyEBnK9Gna/qUvhyHj+Tu9i/V/igpZsRQIw49L0dig5h
/guuaoFQ7Z1ZQVK9ztdZQlBIz+7SKEj14tGS9hukTR+Zgg2ZVuzMRKyJfSjS7qpnuAo2vb3GjIIQ
H8NIhpdVjOYBFPNUgoUsf9TDhVWkF0k37rBz423CbaThWJNc7pVxC5FbNzJeCYcBoVmuQSSUoANp
1v1oDgFNwbijdAuk76HgD5ojNp3kjsv6AXwBep/ETpA7/ZoM9T2Py0PsRL9AEMLULHgQFf1VbZgb
0lKfpND4bloQupqUop3wMxJZkOiQzZWgAgp4V3U4u8NCOwxgEBhW9WPQ5Xz0TECGDUjdusq4gBf9
hszEYHyza0MZd0pDdsLuBn30Ok1cp7rxo1NJ6ia12hjFtCEEalCT2Elme1AZclvOQXCK9gzzNIPt
DOCzYPsaGmiGSPkwzvsehZxJJwVg5cYOTq+X0/RkdPjAlqNdhxNICVPV3Ou9c2XQcZu2+QFf6EKZ
Zg/foFT4Ooia8WS/K9pehfV4rfXQyYeBkISS00SNdwf1oXYChcjcs77dRa3mgeXnQS7luTXlbZG1
1+YU+zZ8CQAi3bQkuWIDrjrqLWwrdwqhZpvoNy1LHnln6C6bqjNAyK8ZPCwadV03mA3V8i+elGPW
8JjriQQWD/TsFoWT4oyJxVJwBzeRzyEWcAaFiVVXdSr9GQRnXs0XH3E0guw2hMvf+DQF6Zt9IHBn
BFDMO2u6OYMzPt+DHPTu0B8k+Afq8/P14kN/ucAtOxG2lH6yzTwd8lqDb3n6Pt4JP9tPUK1FE8mP
rv5Tabbfb/0x7oxe+RBXM9REUxNxca+AuhALKBwhldvDNk5ex+clVr9ekz6/5wKkMpf5oASBeGo1
+Gpbr2dPdbXrfAs2ddalFcSrc5hg/dTkAehCN0yA0oGvXCBHUtHyrHXU/I5wvtyLdXFfvqqnatut
nW12ha13rxO3hMFitkI+GQDC0qxQSPDaSxCGV0hbjq2n+cYNllN5rq4w4z2+fPi/Hm6p4yjTKjWV
hYdD5lxtjWDYi9fuCbVc/z+2KPrjYwPm6aBcYlEso88fu5YhDK9YD3BdiIPpRyN/fH+ZP1E6wNeF
MxG3MacoX/afnWF0tMJAAG0zQySqW7GCWvhWbOqrvwFAWkBp/nidv6It8ZUGdMk1hY4jvitBMQZq
HvUz6KIH5SH1wH3KH35rqPWvIB0N/Zkb/4mC0Kd3/V2y+bByuqRQlMyDGeG+4AO0O1vTgZmL5iFU
fO1n6uHavlPreHUO3Ppvhhk1Ew5rldmL9PN3jMpa16aEzIvI2U1bqHp73So9zr4b53FXi1bRXD2Z
X/SvaOxzNIAKkBzWiNZ7o/DKXxSc/CAOcDo9il/mNc5pT+zEpXaNgsPdH3qO55bwyRX84REWVaJo
Go2MZHgEJ5p8rbsHwdE/M3VPrUMHlUz0AZnlQMfm81sCHQiRgZ5hbexayNWhJ+YZcOzst39DLvbU
xJ3bGbpJUUiCg/nnWM5IShb+llrYcdfynGt9ZV6Yj/DrDAw33TpPyE7xMdf28ZxU8u8fvdxuUHAD
1BvkBf0LoSCGYmZvFIb066D55aw7EM/8YYM7+AtKD0dz1a3Ldbhqg/xoXMgHsbeyFW4r18nzOYHM
EyVNSPvAzhrGmYDLfMGC53Gp8byZk+bn1m+3/UE+Jg/FJThDm3NKdqcWDIebiwETd8eAUPpy4+P1
kEG8svFnMT3ch+pdFOT4vvYaN45/2Vr/R/2Gv9dM+P9NJ2ruE//7jsLN//6fqnvN5p7C//r5u7vw
BlzV+0c01fwD/uwvOP9A95ki43FM0EbYzIr4Z3/BZv+ARjk4LYBMAdtizKpQf/YX+D/mWWNwAkAt
lKTmGf6nYJSNrgSUomABbwCGBULcfwKmmjsVH09mw2AUSx4ENmoYsxoxAn1MjUKeaCNJWBkAdQfo
4tRaXt/kLAeviKCOoVhbvZRkin/kHYXIqxzD4RL6JfAntaFRBQtcU60Z2OzpSlJr0lynjCcdxP4i
2n4Y5OMfq/cjt3Kxnfx+UKgvmTh5Cdic82B9fNCWgljSOSlKDgIifCZqe2+QsfDywvlBdXaQeff6
fcBFsroM+EXdzY6FxWsEzMTeKH/lEE6IB+Av9mZ7Jiv/AmqePwJwCjpsmvFieMvP71Z3ZWzFFUKZ
nVtso02zlq/gWPtsBV0tj52lqMxj9WF//OPVTAdNiflf8Ec/x1MRjRtSV1Uwu2M269lLfPa0OXeE
zz/mSxiH29QABgNTbPFalpUBW5fFVWBbcsPH/MaGCCXwfWdA8F/fhuG6ZAB9DiUnE73zz2+T6lMZ
9/Y0w/on386RHgwdpHhit0gmvxCjVzHldYnlfT8/Tiydz3EXKQPsOGwtqgjiRoG+qlbNIboek71y
YTmASmjviWugTs6LwH4dVgAEwIGFOTuZSXOLlVBYqQHHXr0OEgWFICyZ6YmkrXyU8Lx7P/OOX1cd
kDNAgtpUd3RwpxefsG7iPmYxk0EDs23N7UGJceUFxNo2QD6vk8spaI7ZJtlFV2f5WotcBZMUdDAD
Xm8gboNruzTX40POSnzwJjDW9hOuDJt2x9fJRiL7O8fmXWRecyiLYPubbfywVS9TzRp6wVbWo5dU
ksK3qvE5E/EZ/eMTA/kpxGKylGlYxlmroHtSQ/OhTcmjzSFeooR6KEQIYkalBxCg+3nm+80J3ecl
iGYdVM8M7C82XFMW349NaTsAVtEFagWK9EV1hZuXX79NnulB3AGNlXNZyG+LjWVEeLdil+Z0zjMX
q7GxYSWdsa7DZ0NTAuIRMI+CB2NQrlO4E1jbDspMaGBLiKLHVwnsOhPvrHv4iRVi45AE/47Bwti2
Fs+QaHoitKnswIULr51DGRg78EnRUVrBT9vZNj94YD/bXn6RHiGR7v/B0u02xeEcOe7cgyy+uqMb
ZZsTPAhPobbUXzkJLhVVfWYnOhdlkdWLOi8meA93QS2zI6gC0JSqhM8yCBCcmU5fswUsSBvHFTJo
DOuyyFAVWEBCh1yYjUJioPtsXJfv8TrdpnchPmgJQt5tuur39pnVczKugymF7Q4nyRLIJ8dRlmPf
dsFIIHm0qtsflkBaf4bje2ocTWTQyK6QCpEl+kFCQEKri75DXdryeW+t+i5DFbkN/otRhNQgFiT/
jWpebOAOGEzCTlF45q0XPkdwWKt3oGoC7eXOkoo76uFChsbzht99H/n0C/4r8LKWAJSgCLVo6IKu
Rf9U5fCV3ZSmeYa+vLyIzNvpLH+KvNcBRAYM2M8HcheOkGocBdBbKPDpF/pruEWfEvZxaMgP7rks
48TmjWgQXCUOtvAvjJGIAHoF0LMKSAWaa9O6dXm2DHJq/n2MsVjHhmFW1WAiRu8BfY67s36R+QIl
08EbHiDGNgNi+s25gsCJMwOVDxvDiEu0wZeAwK5uOqPlpQp4A+m36Fg78Gzuc68xoDvRw82cnMmk
2KmxRFULgNn5vP9y3LNhAnpwnpnJxbTi7gEtJeYN22SFDTOBHHsVAPgOVRlv3AvX2rSXOTy5gRQI
X76fqL9n4uIUwXH114PMQ/Oh7sRHXD+0HA8yE1MzP1nFcMueq9Ln/OPm+9fyhATGCtMGNymI+i4R
VgJaelFTGR1sQmJ4msErG+TwxA+Pcm9dRDihA+I7mxgo1lft2G1M//s3PbUkP4ZfzKxSqiHVG2iu
pTkU06nyZei4yUTOHBEnrhjGp9dcrMkoxeThUDP8vSahJQ7XQ+Fr8Afp/SlGNUK8n5u9X7ip8zbw
8dXmyfbhG0ac61ZSIqS4aP0xoFgykETjQebqO7GZDPdvVEtPTuAPX3Me7g8xY5lqogrn4Zx9kjlK
/Y0HQMRsHGS5IPYMz+ezx3OfcN48PsQ0Ipoq5JZdYIUj3DsnV+PKLYbr7yfKqTdzoPdDqW7qYFkt
MjleTG3XELsLzLQPQvHSQGDs+wgnP9jHEItF1/VVImXsdEj2i+2A1hB7V+aa3hhus+2ueLmC7t/Z
Ctk88ZYr/WPQxWHINDHYWotZkmzj+SS8jp856OBzVZu4GTRAN2fe8kxAZ5Zv+PC5LF2he2zPA4kU
hl4odOG3E96x3pI7iV0c6KvvIy5ry7/Pww+vuNxi9FTxrNMwrlAk+ln9TDfj5byhWRf1k3Ole8Pl
LtkAyL4p1s1j4rX+uTE+dY58jL/YY+LYJKMGn57AhDRDhqRfaIfJsa4cqANPdJ0p48wbn1oRHwMu
NhsSNYOANGcH1MpuFl00opfaSP+LnfNjkMX2AmH7Ki5GBMmnrYM+bQtwRywfv/92J3OZj1EWG0rb
jfpUWxi78LmQB3VHNzyg66G9aDBZyttzs/PkKge8ElVr1AZx6/48OXMjg827gakiLXwmDunerPpv
xu1DiMW4hR2DJHzNkeVaN3V4U8UHYZ5jSp+cAB9iLEYNkpwdmHbhfO3U3sBqlHdoO/pRoHngi/j8
Fzy6z7tRnbp6Qvv+r8FbbMROBvOHWkNUtla+UOg0sgBgFzQ6vcSP3yUqFhoqM/Vtc9f/lDfnTZxP
5RIfH2CxRwvIruljha9nh1Ng1DpEYfnBMaGW6gAw5/xUgm/HlJ/5oOfmzGLbzhxcjqDD3AUxJ+40
dRDf3X6/Cs5FWOzRpBjrXHQYWJG8EA66Bmv/797hN27hw6bcZA6omSHeIQTyLTJbj2sP37/DySmJ
Wx2fK90onS1qAiWIyWAgadiToFVYJFep/bOyzsz7czEWGy3pstpJbcQIyQEcOdcJ4cybP33/IqeP
aXCfwVviFHfhxSwrGWgvrR4pHNN9AJjqSqCMg55a7wOpFYiAH8/17+ef+OWM/hBxMcME2L+VNeBC
5wjpCgXNbHaVqm2hAcR7Tg3sXKzFXBsc4CDTOFZBxS668VAa0WWpoVZEIFlqn0WGnLrYoUP351ha
i2QAgum5BlinCrp0lx0FNikoVl62o1+iD3zV+cApwaLCq6kHcPL33/H0ZPkr9GJCwt1giEITnzHL
r0T9GHVbDZS172OcSvtxB7eBJ8JEgaDCIghMB2LN7kwVhIdw3a+jneHLAFowEGqE0I537i6+7HfO
qc6neIsVMMWNDqAU4o07ipJ4uZ7W+u7vGRn/LjYtZuWnWIuzkosGrnktYvVenAKKQf3K4wBl0NVc
LTb8+eYG5+Z1gceAXts1bjpBDcHjS4rqZxKAZOudGe0Ts+nTE8376IddDBgXOsGCSAVa6xnXDFyP
oJhPPfDlXf0gQTLByDe32lHcfx/5RODZkIaZBkEnCReEz4GbHC4TkYzbIIF7oKGcVW6A2dKFLxUv
zr3k/LMWw/4p1uIlSwx5XnWQjYcSwjq/4SkOV5zrAbsFpCh+AgQQipzfv96JpfIp5Pz7H8bVLGPw
bnuEDGF1Tvm1bc7IRHUmyqnF8inMPMofwgCukNasRRi1KrbVUfdxYT2wLe7I2+l+3J8rlZ9oIJkG
RcUB/6DRASeFz/E6bYQwVdQP80hew7keiv9o2KsdDyy3ATBhXqXxKmrOfcH55376gkB/AJGB5omO
ZgcquZ/j2m1dszyTPXpUChrGRl9UrzBM7fdgCkDAW0Xm5TAmPfTRm0RcVQbwIqEZA+XMGjGsKNfE
mSf6Mn3xQGiAoyZqzTfcZb1+7AdnZFnfgzMKqC5EwSaU8YYWcjcP30+kr594EWkx5IMzdUzLuz7I
GrLXK0ieZcNKaydXNQN+Xf1oQDipdfket+rGKvuXfrB8QorV98/x5ZCbXexhBQUvKBxa6JZ8/gKq
dSyhlwol9Gks3V5Ya2Qlh8iY9lZXH0rAuL+P9zVnQDEWo0uB+uEWCviLFQTpxVEbBzFPtRmzlgbN
AfoSnvL4ulzJQ3x1ztT0i9AbOk6fIi4WEzYfItj0O+Kscte49X0zi6Ep1ExDd7yVa1xEz910LXM+
0BZz20DN1GBMhxAZ2hSfR7bTZUHHNusDjesOeFS8IwgTSvI6dtqUr1JIoLhZ5TCf6x2DBnfDoAFe
RsatpvfDlZM15Woq0Jtze3NwWk8Rs2qvKyLSQ9fU2d6KDA2oRTU0w47C8Rs0KjumKz0xrcLT7Lj7
wRo5Wv6oVAzR8N62f4i8gIiXDb60rRnjfSF64Pt7mWCux1mDzliotQ/QdK12HOb1AVyuemiKx/EG
FWG+RZewmf0A4IqEto7ONnUj4m0Dg1APgJ/6Lsz1zJWh7txkfWQRvxk7/QcgHT3ggMkYw0mEShDr
sdc4P4txrNdhmkxDUGQ5dGcyHpvBiBKzcPUwi4EVKvJxP+Uj1L5toYwdnNq5WPV5RsCtaYQALyCl
wCCWRuEcAIW2LrMi7HamQ+IhYCSKX4wyZ7vBSh3o8ISO/AWWKQvGllW7Xq/jVW7ZsCgZNcHwLQwj
hY74LMju0CbSDppk9FL0lQ57k9yGs0sfw6VERRN/0VrQCcqogBdKPqRgMvVNR19RIRc47A1jSrcd
+myHXHATFi4j2lChyu11og/5KlIsWUEfJt9jEO3WVYOKGmSTUw7nFVhhhV6O7CCzPN5qxQ1kVtib
lkDwduhA10SNAWwkXhmvVsuVV2aGR+z2DhxwSB1Ux0QzhywAKre/GPWuek3tvCWBpQm4avV1xG4K
Xoi1VoIyY9nzyzDZbBzAxTYVMD57m7X6dQ1zNBjetJN1SaISSv4p5EwexnJsLL8vrAKtvL4Fu16K
e6i1WJ6YRphtQTaDWEGfQusd/CEDkvgFQAOmz7vcBAWE9nIzTYWEk0dvj+A5wGocRD5g+lOTE9Mt
RYTrOWSZu0MsxQRKU+qIyRtJz3yoFDkHbSLjvRa2KZypUAKJboYkg3ygSUdY5GhJat1A78HcN1Kr
ajc0dFjEpQXYfPAa93VlOXAe6uP7pJnS24wa02XswFI9DXOiXMnKfB5ZHLW1A0l+wfu+dUUlIKJm
xFoQKgVqVWOFP6ywGzzCx3Iza3ICNzhoVeXGSsI0RxiFqPwGggMvAlI+kAFvo+lGyb7pgdbXh9o3
J0pSsM9Ce1/Ag2/dhmW6z0IJgqgz0U3ZUGQrWU/K0o3L6F3CWab1mFmRZzFW9nrozBIeEnW+BfRo
hDGJQFFGFhaBwYVMDmAqz7ZLkfYMh3XZgjdX9b419Vnjj5ZZwFworjekHAcYfVU56Ccj1AjsHtyj
cayQrKreemYNbMUEGBsHqJuK0WWJbvjgdenbsqT2O8nhJeZlkwNWhKSRDISE+hItQ/tB4Ry9aDRe
7lvMH+hFNTA1WLNOR0vGrMpNZcLL1uhDUMaI2ayqsRCH2jKzW+LQ/LkFquMiJBJrTOaxtsnGGDTv
RKKlC2j5Uxw61i6DvepxKGOYQoso2wKflEeBVZkOdqPMuRNFCqBXR6nbwQ3sMtFICa5OUnXXGAw1
uZ3WhnGgzDGiga40FbsmFIffIhy/Iqjquio8A3nkXQt7u9glbRofqyHpNlXpQBArMsS9lstoLbsK
F/ak5uNNOBQObMQUujLDUPDLUTSVCKKo0J5Y31vV7BUjTC9NhazXMC7M71Vh2qB8Edk1nlbH8kJF
YGStRGeZPhhAAMBbBN5qtWaEL6ZTJDcTnd5ag+Yr2HndigQdWR0WiZ5W9e+QjGEu0Dg36N+Cs1aU
OqTpFByyNPh7MS0VewkxnZ0OafiVhR3GK8Gfk5BxyhTMGaw8KWGBFCYDvKeQ4k0YIewXb7Qkd7UF
SSVnqJ6x0d3N4+NCruRhrNXBUQ1UKWoTTJUaxF2KHAoGemXlNRIg7JGCRWQVVSBE2V5BGix1Ldaa
rhT5u6jqa80oEbgAQy4to3QvaV4HfR4Wax0UGZhtIYsGaV26WgkqYjjBvgqasOm2dBLAlxwNltYy
Bpa0tLt9ptpDQ2JYwRBHbJG0VuuehxAVI8VechHjrzdkrdUw8YqBIYQlRwZyaSotf5jiB/S74RsF
DSgbBwqnV2oCzVmrTSjzVHMGSkXXHHloDWv4eE1HoXr5bCQ0W3HVWr+aGoI3IqfogcKpxMUXe09V
GT1CMcE80KR7n2qYB0JjS7qNge5ZaOnQhZN95fMJdNNMDXDfkcr02zjhnlHMyuEaqLG6iH9kOUyt
aAiPF2XUaYPZBdZ4xcTOzmqwo4V6hr4OEgie79JhrmQ39AgsB9SXHF6/QBpmmEAEAr2366CI1uXx
bWbyCgTLwrlsSMl3EGjdxeNEWmwcE1nntS1A/9OIcZONGiQOIUF0JBWupV2jqN+Y2ZsdOcztJWs3
IDJQLwO4A7RIhpGsh6Ot1FNd2c6VE5Fsg/liXUd9RzdNBkfHlDRIXBOjv0bulXmkzkZ42vVUbGnL
YPEZgvpoSA16uzRLPDKipMKdor3Oah5eWHA3RnMgheVRxFKvzIv6WjeUvYMWULFts6HaWKp7b/Iu
vSlJ23qNwz1dPNadtjI5jJFudUM85aYuXsyOkH0Kh7wVGYQ/xg2UdnWp/dAKuM1rSTUd2rCvN03X
0Ds2QqgPAmSlcQ3ymubmXWNfhHqYA8Fnhb+qZIQoQFyypPaGGMRPN4fWJ8YpRurexanPKATgodw2
wMAQGzAa5JBOgwxuVXlR3iGhAU8sKFIGbyzL5ruu7cOtqU3TuoE5EYzaQsDMvGi0wtsWXGJPR0a5
hfJMASO8sfFV1YIaBbWobTW1lQ9l+HrFidS8JnVKsEKVtdanqN2oECTRnljxnndhtYKeOgRBO2zd
+TSOW4OKek9SZq3oANMTlGTQ6p3ae6voDlCK25pjeTmJaXpuYEsXhHZD4WotuGvHpg4bvbS60O0W
ifvAGswsYEQpw+9a9tj6dQvV7akDHtYxZHcZwezXA24udOsO7HEG74t4anxAPgBWqAh6opphohJd
GyhRFu1GZgI6AxUMKAnhcusI0z6GRLEAcH5MZ860mYsGOTdAKN1YACYMDjsBXVgkK6ZXcGhrHMsb
I2mCZZrGYJDrHHzoprYxyUsIglnxLGDVcavyewdmSyuNttA67HFsrrrBgdO67lR0ztiQs7DM0iGI
ZUc7eMNMoCQqfTY8TZCW11EI+oc9Wjd4PPi3TOlAgoiO1UZDCe0evj3Wr44WOKpwXNR7WN9gWZtx
/Qq5/vEFR4HAH0c1DCxfCRD+2ND7qBn5tpmKHizjvLduZaRk4dnxrI5ARGPB1mMAzaXshjUsT8d9
WabdW5zhVSGPBoK/A5OoBnmXX2dO45OaYJiMnh6EleR3lQihw5XaLH+WvA5v7RRGdKC7p7af4AlG
F4gP7d6eGN3IIoRQRmNF+Jyprcjx/7B3HtuRY1e6fheNL7TgzeBO4MLR28ycYJGZTHjv8fT3Q1ZL
lwxGM7q6pz1SLZWoAyCO2effv7HyHC1RgptzjAbpXmvS+sEsJek24dAmXULNouupqfvAboSxuMeM
eam8fOVRbv/PKCW8QSco6LvGW5McPdEcvbw2afdPQn7mWvmpLwCrkCY//BQR8jIxER8vW1OUWgpn
Npl6JSYPMnYN52IXPtMzQC5XNRslKWUpwsiPQ4hdXdVRMI+efDum+0ZxRgS/DwvQTOQbjmq9KLdk
drG7eu1OPrCPL9+/vjqfeMcPD3AEd1Vw34twIotJFO5T+T5DwP71ACewgA8DHN1YCX5SggK9u9eu
LpS1KDtpnbx0MdbdpYLDhkgO/Ncjfm5qHn3Uo7s50WEsMJOPip1a0CDOWU3YB4eI3xXvPs+QOAW7
fHjHI8SprNnRO4EBJwSRBKlZr9G15XQehK3JKX4UzlnyyQmM68OIRy0Ls1HaqDQYkVCqn7K3bFf1
WHS3unazyN2vP+ipn1AHboDvCvTAf36cpFU2lXgYSqOnUTo5BGUTO5QFEVEpFbHAlV9xHJ2ZNScX
xvsxj14wosya44oxFwpwL7/D8WCj13a9WbkuqAIXJ6VMRt9Z+sJO+R5tvn5l+dw7H619rayUylzf
WdyomxXhkR9l1VZes9TRiA71epeWvNNdlv7LXx2HfLVL30Q/hIewsP82g3ttcMigmfzodPKOIc10
0OolDXmawgh/IWHfjN25xtS6Do+QpQ9DHH1wQ51EJbLE0Qtn8g+VG8EInOGcNftnBt6fFyG5XVVE
+lJ/Pvs7DLqykkat2/VFLjp49vle2madE3rmjfh9cvrS7n3lStuw9yMvUG7mZ2L6VDe67M9s7SeW
rMFtghIaz2Y4t3/m37sHycgzCiPLEOnkNDv9be3dx7viinxMV7RjopXPTGh5/X4fv++HAY9bwFC2
g1KYGDDaJQ/jHjcRl779/apg61389+3amX/EPMZP0jT776MvebkvgJddKra6Mc9wgU/skTzOGjeG
hFAFrT2a34tZa5M8Z9IfmtB63uSXnDe27Bde6JdniJcnR4Oer9G7WTVAxxqWJGykIlNGiZ4uPgkp
yNzaiHSC++Cn9hj755bLqfEwedOxo0I3tc60jztWlmlplLaW5BnX2YPirjEK+BPtVuFK8SM6o2/6
vHLYGEmQkiGMA1ket961JVGsTskUjJNCR1Mv2qXziLs/N2NPDUMPYQ1zB+dCB/nxneJSnFUqPYWl
g2vMznjN33DqkXcKq4V0uuuCPNY3+e7rffBzxxMlP171VCcYBOKMfrT311oI+SKgoF7pZLKjuFR0
W22j+1yYt1+PdeIFTYi5IvlPq5P6Mfs+iiaMl4NeRU0Q3bea7MfR+DST3fj1MJ93dloEcKl1ib3U
0I5nPjYtUR1UMW/UYuDWPMTjJVCcPUW3enHmjT4XVwyF5JkNRpFAL47a02qWJNSpueqpXX6xpMtj
oBXn2OhrC//jvmLRamECmojIzU/5jxGmToKVdKqXdne4tLTxj3hqcRx9DpYHgircUbpD6fjf+IY4
bayADA6Rn/ruWWhxLyVF00v7l2rBB2i0vLQ0sWsDmjX/donKG5oGzV+cNajFjxazlcowGgvMryv4
w0a4eIsu7L6eE5+nHtgxUZP8WqhOP0kj+j6aBpoZqmcSeCYqoROKkbs0P74e5cR0MERKKPwrLF7p
eBcUElE224JRLKl0S5hvK+X+6yHW0vZoNhiIbtGpmGt/6ni5BunQmoFoqd5g/cxGOvVY1ViqfCHq
0pmRTr0MDT5DQ2RpcI6sn/TdAUpfps3w1VU9KcTDUg5fDOzQzhyaJ34W1JUS6V8cU6zZo/XTd3ku
LfA7vSYEcK1fMmnCouk/HPj/V+n9jzXu8j9Xem+at+Ll19t7Zff6B/9Sdkv/XLd+A+nA6tiD88q/
ld04x/KTIFmETqDS2deZhf9Sdsv/1KB2MsNYrGgzDcqgfym7pX/i+oxPAJuuhH6fQ/tvxGT8uXS8
m+l/lhGHIQ/x54Q/Zh2PyhQKqVAlbiWBORsADx1mm2K5q2lDNPi2UXzaE9mYqabb2BduEzlyJwG9
h/AcVv39oM+bSqr+3o7/6ankj6vCTIXctFqeatJfDCgGSnCODnlc2/zHEKgLNB1N/SfhaNC0QZAn
DUP4w4WMiUeAe9Nd52H2g1blvNvPusg+f+h/j6cdccjw3Zpn3awTt+VGoMKSFPXB0bpgmyaaA564
Sa1rHdfPWH610vjM3n/c2f/rbdHncumBOPGpkpu0oU5wlyPktscEUw13gQXwlOir+TkYc7htCNAG
g2Ib6rZ9ptp0ZfY0lDyDSOl3q+Pmr1d+L9Ffz5lPHwIoSGNztaj0jkohzAtVORL48A08ivI1M26t
vnUN88EkpNrscWgcRP/rIUmPOTMo6+n9NjuLqRjkZpe4GHjvBRwBW0nZzkv3vdAyye6GaWOMkhNN
4kZfZDcWX5ZeJArgVa+SAz+WPUkRHaMRS7nZb7XbqIoNR2yMq7qQtkujPUyV5cZafClU4aZCx44H
/WWhGr5A2w8arDUVh3Z5LZLHvsJtT6cTYI5YmYo3FcL3Xs42U1vcdgPRlmqwmdX7qWzvtEy8FslQ
Do0D+q7t0Kp20L2m6WUDGizEuCiQN9OT4Rxq6s94Ml1hwmjHwh4Vd8dOlq/nuvVIgrFJG7k3xvzS
woF2muBYNOO9ZqabXmqdIpGxf2PZc8I1fbRf2sorU+0xq4loWDQvs3pX6OLV/e16wKQVpMtWg2hn
KMo9Cas3sWpsi67x22Y6ALBjsqb/qAYM1+n2LKrsJpgVNurolZBL7KUIfhmjcpWWOvadVrsJInS2
bbLV1c4RI0wzBQtv9nqfRNYmwJBfV7WLOMq9KAB77joa7Kad5TWCaEJrUgyGM3UbcS7jqnGnNrli
19AGCCRyTCvZqfWT2Weulpf+aEwbecacDxWeLNYOphTbRhb8XDO80Gy34vREQp69xG/pMm4L8xnm
O+Z/qMhr7QbrNxeNJ5SLEN9D2UuH+dtci49qOtAfCLeJ2DtdW/ljUbpzVZypEY8O779W7rvlclS2
tRW2+1XQJq6yXFXR91K86opzt5OjIuSvMWCYcQQAolLAfVwdcGTUqK7mxBVvi4vqBkttR70Rd+Dk
FwvX5/D+HPB2LHb5a8S1SCSOA8sA5WgTUMOxEOKW3dDMcA42cz9m+zX6rVzI15YW7AZW5VzGtI/6
w5iU+AGCzsEvt9tZuC2U3kGeQ0iK6RbNbdzDvAjmlyos/TJKzhxFx/y7P4+67psyDFnuOscXRlOY
sqDt2K80O3pQfxfwf5m4+DzaBD5AUtJ95TG/l/4m8ffTsOuO9q4wpKEwG/PEsDX3/Txmag+Kk6Wq
e2ZrPLrHfRrn6JdYBjObaGQkrnwbPYie+VRf6U452cMWZsQ+q53sanrUaYy750SNx+Dkn6Ex4lBl
bLsMWKlH0y7C1KtraEliM9hB94g9fT/57F86wjKhBHBWns3Biy/Mn2xuZnj4tzvRf+5VfuJYIIQM
eqOs0zY4ZsQOJnNqHqYEKgatv5gnUdPdVN9NYm8verH5+lufOoTej7Yuw3c/KbacWF8rvO+CJ66g
LVth1vysqXzpHMPtmFf359NCHEQIDxZAX+SoIZLRkOnizACB21g/c8tZHYy9eFN/U7/NrvYk2rDe
hO/nEO5Te9X7UY9esMZGWQ4KRg2L1jbKnRQ8R/MZmOgPN++4fiDKeL3DEsXwSX0MZ2KGtKfELnZZ
e9lZ0wc5FcwnxceRLXTiRwEJ8srJb691fw1Wz6FZv8JjfzyLj53aN9fsIJwAIAZpf9DRdz8oYXZz
mJc6Z9O+vYrv6K8Ou3gfXy63cNPyX8Ehvz+H7pws2LksmLoJLVfRj7sIsKd6TRDU2NWu05flPtlV
eFVW95phG4/zTyJOca61CZn0jYevZ+/JH5e9mtgKwrHJwfg4e2dJhFKn8rLBMF/Gc7SNFY8bzzkx
wqn9CHQTBNAAv/qkbbNSq8uFkfM+0n4Wxq/V8b/qe0fNH2oIQF+/0qnfD9ssDHJ0AjqkY4cjQVLT
BbOD2E1LbIz12Bkr68wQxznOf1YiJBnCfjEfWkMPP342roSjUWiM0bO5Da7oaVtNhG4J6z8a7Pwu
36K2vG62yia8aV5yvK4xG/mZ3J5LlzhVdusipFeo/xa3vaM6YpTkBqt8trgIP20CNN08wee+KyFs
4ktutjYc4x2Zd19/4ZPXLCBCA6IvFivGn9S+d0skyCEQjknKhYrmVlBWsKFix+oPDcGIeSVjDi86
pDTiNH8IRvHSKqczgO9a2R9vF+8f4OgcnRG0y22WJW4RQCgRnNHgjoUncz9Efj3/Vouzjk+nZhXr
EtY2wSHgOke/+AD5sBZmSBXEPF7ls93syJE/0MhEFXW1dgbOmz2dG3L99+++clqVrTKPDInfvw38
a9Ma+vqHVE4dXqgmRZo9iOM+dfElth08+0vKoGC2tbT6kZswoeC1kMbgCGXqwAS2dbXaKtII8Yye
wWqoXL2oVb5boKRI468c8DFqY8+qgh0O+Y313AjZVpyL3ZBEAFPdZSIM1DnT1soVbTWQvwDe3hX9
z0wZfNWonrr1RmPIzmwq546VM+937HpS5Ybe1HqRuNJSH+gRumhrnUIlORFTU62XbCF6DfnHJn3M
zAxP6Dsj0Q6RpHlLW/i18LYUi6PDPIvrZzRHdr1AG+f20sokxlFR4yEtdvKZ3eXkOQ9oTfIPFoHc
co5KKEPVezjaVInkSfgmZqTGdjiQIODNbnO1mqD+F5rmJ3eSd2MerSizXsrSWMesvfxlcgU7xanX
ei1wuMXkJ8a1s3uCIXCXeFA0u7+pAf2zn75/46N6tanEThNmRg/waRcVutf149dT/WTF/36II7Bg
KGDD9ApDyJvopuSm6tBe3OWb9bsWT4vXUVTUJB2fKQ+VUxDR+3GPtuhBnKQFtiarGBleObhkxdAC
Jzpn9cUAgbtdHZmN/eIoVwA0Hp5/NgEWDlvKHn+ATbLvt/P2XFvuJHT07qmOgSsLJEiSUp5Kuw5u
p4vWKR2i4xzjtr0gaJR7wbnL4anNbD3618qKruMxQBRmHfkYAYVGGl7HRKFVy5lV86dJfHwm0AiB
GEHpD+x+tENbSW3IDSiMW4e3qVzZUfqjSU1iBX926KwIaLGlttiUI4Y9gb9M15PlSn3oyRizRTME
Lh1Wbm5BhJPcWVLPHFgnp9/7pzvazHsIjGM0mVTRxoAZfuxM3ezEfQd5O/dUboJNkO7I/7CtsnMK
Uh/jcdlqlbkv+oUYBEQaqnj99ZI4Jhz8WXVYQIpI0bBA/qS9ahZtXsKayr5xWfMX3Y2o2rD6b+tL
Zcverd0ZjkEDlWyn5TLat/dkPl03l7Dtz3qlraj4pwN9df3hLVYjp+OKosuDDuagFbtTc5lkuV0b
VyKGLd02qUdb0n/N3MxLmGxNpLuh+CONro2C7IzupenGu470gJTbZABBTEkJJQB2kKvaS8fAXQhA
CPoc6h0xy1DBq3hxE0vfiWFzsYgcXXLn6GH41I65V0VPhvhryLRNOCp2D2uRHqjqt6RORNKwKY2Q
PJaf87IccjP0hum2pLNca77YP6l16I8dKU1rkFRf7fRKuofF7CkTYTVrFBVSIcKaNuiwHHUh69BK
HNAmANofkOk3BRqZuriryJdQNQH8VnHLXnwdmZuoeS6GgboySKFXps22EgqXDMxdmRsuf+AQIQtf
EduZnByEQSAkM7PN5lc4qVx+f3JS23J/Ycr3IjnXi7X4FHSwODm8cAGzM0O7L8YngXgkGd7wqCLc
1UR3VcRocnIZ1hKZTN+EgLul2rlCfh/kApmRm8AAGmvGg96Ol7I5XiI5sU0nmad9HlPqRo8D5Huo
qzdjWTuyHmxEsb5PMxiqFr9Hlz/EwRpMFbqxIXmBpniRJLlqE9qiGAJbzvsMwYxmRl4GpDuOKsE2
hd3L5BhLP1J1tHMyqapa9uoFxpOe2yX9NaUXdqZaOWsURRubP0QtdQpN3AzZj0acPLPR9oqIK6fA
tDZei0b3mrx2rDbbz1WKTkl3pFS/SCnkJy5hxmtkFBud3KaQjJ+eRLw8l90seyxkmeRJkpag1Jcq
Nh3Ts1Blm2rQ7Gw2fCOxSM7KyRIj00dmRiQIkCLub8HESqpsEpay5VkaK8JJJUdG8qNK9SYl8kFq
8zskisRZkdYi3aRd66X6N0hNVqe+KSEaxdYfECL0MPMrAmJ7y47Q9FTCU6RcCeoLQlmXmQIJOEUE
bNidkVwDJngDiTHxMBHQlHDCIY+IHjKQuIySqxUrJ9NHJ2lGd4ye1x+nXIxtM/HcpFb1YeeZiUzw
B7dP6wAmt0Wu5BZTgFQTJzDxezTBCjJNpxAjRzADNwsFdxx+1JbhCbRYlYCycRy2S94640iDQtlU
0+iZGSksYwviCxoJDm1Yv4v2Ft7jvUQVRsrtJuslV1F+hSK5Os1Fmk7eBGrVhNOmV2+GZHZSvXcT
YfHrTHA6Y3ElijxzKUo7l/rXaJDv01i/DiXjt8IsUaKGpPB5X5gvfEq9NQ9Vfdcl4m2fQbfpw8to
+pX1xILVw7Wgic+M8zCF036s+58iP/EQhVjlDD5Jnq+Q4N8qpUQFsLBN4PzUz8+SoHvmWHxvhuVG
axXC1dP9qCuOpiyPg1nvNdKTgjl8kCv1WSqb256w9lYgHqj7QU/fnoE8Z+r7ppS3TTNB+WdWKPry
ZrZkRQ2WP9XCPsnJTGkypjGIYT/uI9lAy1A5qtixw0gvJJdfdmac2rVC2MTEPM9Fm37NTYNEIUtq
W0fNNYrSRV6VfmHlPhReJ2r0O2lZ2ItScxtQI5cElK0UeEGwQluhwWRb4XIwUqK2hPqqmIXWnhMN
Wnvij2Z9M8zmsz7gDZUU1dtcJt/iNkwhsZL02nOskcbTdcCpenLQhvxHm5YPtBNYqQHCxc5M9vDu
7TyVvSqb4X8oLicSepPXnFtVbe6VgZDqodnHXOAlk+TA8bonH7CUzQdNIFKm6ZxKnxwzMdygWID7
ULJBpq0QFcIAdZSicepwItqrvxpV4Xqc4R+Jlt1J5YZrrauAPEtEL5Gt7VSZbouN6XTgSrDw7X5W
fRHhhC6EXrc8KDMRR4Rh9VIPqH1ddqob6MJLpk6HJOi/BZbg6AoU+7LFejh4LkLdJ1baIRLaj0WC
b7qlhP8RO2ECadNMeVzxXsUqjDB70gB/jLW5i61hF026M7HBVvRkOvp5ltL5ZakjfGAhS35MMqA4
KrdZTKOELi4eo8BT2Ra/JX6BmFw3dJuoG5kdrSRuwvZbw7JPQ8vXUB6yEPYSjappLnwt5UapXXeD
4rWV6QTa77xofmXWdG3M1mJrgr6dymerfe5lcc8Q/qxJrlHciUgg9falTR4MloWGvY08E5eTPinm
Ky9ra62xryeYKPG3LkdhM7tB9YJEaVdq36Q+2mpNs0MgY2scF2jXOKVNW0IBo4mC17ereEZnC7Ns
FDxOz08b508N2Wj6gC6cX9QEZjWFi1LN2DxTSEpc2YY3AcbIonKJQ0UfwINVk8ltg/nS4GNLMalJ
CAHRbTqZ0m6lGA45GVCjtqDsMZwMnRYFWZZInFapn/Yspr67aLEQmtXEr7QzjZ+T0AnmtBL5wORW
Gsc9EoTI8eoIFmNWsfhrGg2CEp+Cg6L7fDLMsZfiXxUefXASS8AuIDN+hBBMDZmwPjKacT1dKNsc
M4zV0iDjUvF1LXnyQgFxFe7CKgtQ9KPqu+wC1UAItTZUMsQAmF8kvghZ9rCGTGR3pZtSUP76etBT
qCKOphDvcMUWof9+fDvLmqQusXg7VS2JFlPZQHOnGd+K9nWKpd3Xg53qbmEeRO4vhCvsNo4peHWD
UiVX/7zhPGOeHF6vMUazNzyMEK9rYbv21pR9ZYsXy6W8nV/RuflfP8MJtPb9Ixxn6ahhTCjlAlyT
aL8KXGlm7S0abr8e4xT68GGQI0g4Hbkm56Szutq9+HvFHpbDiKH580qALX09cczn87lJJ66HHwY9
mqijXMd1vvBxa6FC5ndIinN8KekEZvhhiKPZ0iUGVU+2vhdSMUFP0AwjGAwICUM82Q4XbXows5Xd
tqcVznRa7LZ+AnVFNninGcImpNEuESH69ec+91RH98Kk65MBMgy4YiNttfYhzCdHx4Ig1SVYO3dJ
GJ8Z8ATQg4kzPGOZ7hyimiOopbDGCgEVN/++V92CE1rskAoIGkL+0dUmxZ5Kw85a4y+o8X+JZP+w
uMt+QSTroZFlZV+9feCS8Tf/n0sGjWydmZwGxLesJ8b41nb/9x/CHy4ZUVOQImWdhIMVVPgXl0z/
J1Qb/krDNYU8cp2/+heXTPunqeAoY0FNwySDLsjf4pJ9xq9WRQIgMc8okRXCM7xHoetMGkNJCbGm
xMJjo+BptBa/+/im8JIf+fO7b3OCRnQCxKGXgZKDXiD0KLykP44WJ2KckR7XgtJ1F/Ne31OSudw6
2GFj+n+L1xzSixICg36oNucwqhPHJaODiCgraYI3PsbqUrHm9A9aQH7UQzfSNsXfHLfHjXbGLU4y
193mI1q1DgU31NBXu3pr3erfgftCZ0H40a3WLVRuqdhMGCElYq4/x7TMDTXelFLqC728yeIA5TQe
yFq3IRZzW5FprUS7BXfDsd5F2GEY1fQWRdU9ZGSFZF/Megwr+VbroIziyFVP3rUBjf+mXMinHe7j
QbnItdjLlDd1GJ1OaW25PGSgB2Q9hgrYy/xbCXS/rp7HGg+P6znhbi8anpkeyBK2tTzHEQ1ddXnX
tk8R9/t+eUiGp86S8Vu4yJB7xwOeu9hP6S28pbYGdnhQRyhNS+41BYID6Vrut1jfYGNyUPLRFqnC
ewl7mBqHjuGtDq7xITLRmSR6RUju7wR1cVi5IWFGbfpCRIxrtKUDqXorwkiKxsXO6wtr/NHja9HR
UCxF7orJQ4MdXyu/ZQkZg0g09fgxNCGbBI/kano17jtpKF6r4U+LRiFF/lJvRPiSVaKR67pRV+BI
1p3GvO/UfdU8V8HsAvH4AvfmpPwxJCR+PApSzn39wrLmA+JjL8afAEjNhuNhz+mhqtStLIRbK7wf
qZW7PvabevV6Vl0oed9lRdgN5WUeInMJbvvpWzhc9ZTNpJyHmYbCaKfH5gZt6kUU0kLsL0RK5ib/
Hau/tO6qzH5AJ3UEsq6qfhs2aH2lX+lSXqv1vmVfl8bJ6aqI3OSSWE0DaZYBo+YtKFU/Wa8e+WAb
FQdNyH18/LXu+tXwXZA2Vn6h5XstPlf5fi5ePs74o6WtTkGS1iOLa/AVP0eWB4VucrKXGpGaxn+p
XmGoc+awOwFxMqgF65ZEJZn98KiYiaNMtiaN3cvo0Wi0d9Kheu5JvSGW2Jb2swuMg21i6XPdsHtb
s0Unta3duUL15GPIZK+x4FmEKAM+rvZ4iVNSPniM8KXbQS70UWLDh2mv/rKSH/35pr7AUuOQ7iQP
eySkiuFZL+ATlR0dfgzr6fZBDYbA/PEpVFTyRt6LbK7J6CzMsDycEBKD8JLut7TQf/uUWO3Yj1LS
IakvRQUsHB5hEf+yEiO3z2z2J46WD89zVPRlRosm3uJ5ErKek6T1OtAtnHdejeVQaLonpqAZzWNU
Nw738b0lPxA7D/RX3MUtmvGxCDbFNOzURTl8b5XsUSMj/swEOnGvgQvNlQYukwSj4M8+/m6fxnhB
6dir+z9HQvK9cEnkfc5eSM61U78/VJfnpuwJLggjciroq+ZZ/hTUhw5ORqVf9nCY86vuQa0daCge
u/NhuVoId35Jb8br5Efb2eNZId7nUwljdoNYsvV9Vf3YaTxPJ1wEZ8YendUGXIUziC/ZDpXYJviu
7lRb/Kb6OKRcmZfjIXeLy/MZnp/rUx4BK0VYTvDhP11ZyeDAGE9ZgBX3a0BVt10Dqs5nFJ64zjEO
nCKDjoOkf4rHwTxFySONV21cfbO+Kkraq/4KGumfTlh4Y5JcsTj5A7K4S/kQno1tPVFtfHyCo46k
tgSisVg8gbrBtxL+oYnfoLD/L7zriVm8hhCaa42pwls5LmzK1dRALMrW7dSK5A/KBAuQJvidZI9d
UHjETdLlb9y2Cn0t/imuZPay2+aBuo+7Cyl/raPRqbBd6DiBsdL11P7N7CkLZCIrtaJ5kvTfS/QT
3t0uiR6bKKPtMu6kJb025eq5FKu7MjQ9PCF6qoCkTygXlH2zqN6ozO6SYK806o6e9hzB2k4yyGCa
nqF4VCDM7aGf0cHWnBCpvMFjedtpgAlICGtlsYOk2yRB9pQs+q84lr/Pqa8F8mEY9kIwEmi9lHdB
q17rmUFcd8ZL6RfdIgEaw0iYjf3cvqlEsCcSCFRG2miTQr8WKJ9iG9WEQ4fUlot2L+sQGYHAiYam
9Z3joY67h1hfy6l0GNKXINY57FVXB52tIROERuSWCpB0bfilfNAU6DjLtzwwPax6dP0qjhPosJkr
DVdUBIc+fQrrX6SH1dWvRNnitbxZj/sxe2pzxelDxesxl4oS1RfAHeBF681bOg+2wgKB8lJBPxF+
5dlrrfwyREK625cx24hY0uXTQyTuekJ9J+yjBl4iSG5KfFT0srfVKKcf1pAYbjptTjgysJ/VaYew
V30OUy8XLNeYWuo16haxs1P1DT8T6kDVcsSg9c1K8FC+49aE+VZpUhWFbp4KW32pNrL2u+nKq3ay
fEmkEdv9LJXmLuyL1Klbuq3TfD3QomvyZJOHJkC/oLCRW9dZZGK3mQjNodNw8FGsBnS9v83C8d4o
i23c0SyrlF1CfFWa3kVl+DDJI7HufIebCpV0Kb2M4cGYSNBWQz9UkKPT9avz6rvYd1dqNPxsi2CL
f8xm4P+iqLNdN/BRlieDD6xKnHlz441zu1sGaV9mkvv1efe5AFrlc/LKSmXLASP7ePx2Yo8R45j3
LoZjdhgAAEomqT/L3dfDnOBSfhzn6IZfdmMbzpj1sK+wgzqUgONlfScRc+quXgiqPTPdN7ViEwX2
e/WOxjfLbSVnGZ38VT5T9p1+ae6o6I1R9YlHL52WUmNB8e7dorqOrafIPCTDGZbPqY0U9QuJMQrk
LI7oo2tbPCF3EnXGKM0rFH60Q77jxe10YoaxXOhPGY5X5qNgnLmsfsasYLoTVGcScqii9Tsalt4o
sFBmdG6JyiCML5bp+9e/5LHAmMPpwwh/Xvxd8SFWqRgiD+8AVQeXbp0T3+Lq4iNzvjzHUzn5MprE
R1RXzerxfbQLtAR38ap3O0V3wuo26n59/TInznX2DeANEGIchY7BWk1umkqVYprIBoLi7j5mXlZ6
6UQlk0LhsqO7ufz49ZgnWBcWHjjUuvL6KRFqf1xymdzigLfW3WsYAV7em/ix9TGiepz9NZJKwBtj
Pn+5XxfYx7s9od3QKZjvqk7W5lG1P0hzHOLOh+OjL/k0H8a3NUVp2v9xpfZit3RXsmB5Njfx1Cde
eaAQ+vgF+aePb6vKdLk0Oeio10tfjcqrWVs2vS5f1MbsAEVsOpgvVhOd+WVPTR1io6hYVQuXfXUt
Kt/N0mZheRtC0bncnJ2kY19J/ocjrE/wboTOqMs0KulrzsNdGB+y4vXrefKXQcDxT/b+HY5+skZM
rEWoWGmDsYs0mEE5M0Yo/II+YGTVXJdygZxcbSdokjOUsi9FhauF5Fmb6i/4JRddEO2bbHoc09+F
SvvSkpMtTX57nOutSkCQFDd+UyJuah+L/Hcy3epNcy9H6kW/zLukf5CohowIA8jil5LBU2xAhegG
VunscTrRaqNHqSw+PCrb0rULQ31roP1mBeFUyCiLPt4EZXBhSXd6o5AegoX9NLxFqnKos9+13XTf
ari5kgT5DVO10XwOZ8Mpam7dcPuEKLzMx8Uxq99jDPZQ/4qD8XaGB6L2lRtL/C+twM5HvBS0O62l
8S+HLhzbzSAXng5mMy2aOxm/5aa7EDv9kl4iHA7pMhsVR9LwiMNzzeq73mlLzUvF5psyYfeX4Jq4
mJezad60SreZRThR2exESnyVBIonKOqmXCq6x0nwGkEWyHOMxJRmV+LCCG9jRBjW5RZiluIxHjO3
anSYD/wdRVtWZU/KaFxa8AWKlZWj0YzWIC70tVMJzZaso31pSYyfEWcID4QvLspAOTnCOsXMqDXL
+2y4mkTYH1R2ZnGdWbeiNjlRYoHViJ4gGzaWX7ZYs/U3qRfHmVPrhyiREcXpNM1zp+iuQtgnYvxN
62a/huuiYVelR+bzVAkXVp/eLzCX9Wi+Ln4aiq18m2q0o0VlWwuMC9ly6nn0VUtwhy7mTbjrourE
fNgVFa+aaFfP0HHjB7kc3oqsv2ziaDtm0k3cpTdYJ/qUODuJkFjVaN2+1LfL2DnTLPINB/HCKLWN
InX3ff2KnnPTJfqWhLSbLOod08w2BmVVmK1d8ddKpVGi3+ekoLUgAEXwODSS09OlMQfTpe3odDXW
rX1zaJqXkLb+rD+NFkSWLvPTJbluc2lTDNyqktjVh/toDnDrhWMcCrBoInPftpY/zMwsUb2I03k3
4VRXFNe9KOyZlugxBc5z3PsW9bc5Piyh4XeGbmuK4OoJiHBgUjYzqcDc8oQJHnb+1HQeu+Mduaos
3fY2oR+ZUe9N+bDrRxieNNo7+C91+61I3gjpdKLsGvtzH9Woncz3hZB5Gq6SEax1bByxa6MKFgVX
kh/75G6s79AeuAO1BV7dO61v73Ml3Uw1GJ4Ga0ELOdUKG8gXUslMqJyyOvj5bYHYClLiXINCtYjO
5p/VUhDZ8ihnL5FOparTEdefxFzzugS4EecozH8QfLqW+jw030bxLlItL5hFCaICMQJp+V2WgFhx
3B8F4VXp3mpWgRLXV+P8gu3g1aAUWASrN2xHu64Onbr6UaqRE0qCi/frDxVCJOaT26LPd1aPadz/
I+28kuRWsjS9lbF+Rxm0MJvuhwAQOrUi8wVGJpPQWmNTs4jZWH/IW2UVCUZnVFk/8gp6wOE47v6f
X0SvnVk4aLcgTqCajLg2jDdjIu5IBv9dWK8eawe7z00apXYSZnaoTeuhvc0MzcZx9HeBxrKsfhv1
5IgSZo6Y+Ck595M0NI4N5Ba5C496f59Jx5wya3ro30roroV0B/dkJ0r3Bs56veq7k2G6ZqZuSzEl
vie6ahThJkvrm9THoHf8WeTifTqEjgmXSsId1IAVlVnB4yCGN6lC7PNgYqkORcrSuOgN0nexwNxm
TAHQS1byHYqJdTvJ6zYJrkTrW44oNdThA3I3s6AlwUjZT/mbjwtxT3+wTKZd3kUu97ltAy4uZU5a
HKfmhyHu8uKlqYLbvmhXYn2fDT6kqM4R+rUVe6tM/inWw1q3vslSjyUjZXu87zUBObIGLn/VcPdq
6uuazyJpbgMfVp3y1JXaQ5z/HK17tXnGXcbxjJ84RLJa0BYLmiOMhIQrNxJcwkjEBM+qnCrIna4b
nAmUN5uyb1aeOtxbUZ+1qxDRUnI1xfzyZkN/cY9L9CbSReDrLFyZOL/6MgEOGXvDL10vtn4y7auO
78/3bluV24B+O6WPgafv8/DJELiKpz9b0vXgBgHVo8iSBjdpb+OaNVbsO/kmKdvvtZ9fZcWbH8qY
hFD3B/y69XiF+M4VW+iB+V05lRilJddG1ey7IjtiA2mLNaEVmWBXrWHLdY7bn4kE4TaszS3BTjf1
IK86/HM9FReXlt4P2ZR+T0eqwtY1V8pDK0f3SputBD/aN2Xq2qGX25D+IXxEb3Iq9rbWj881zKX2
1wC7Rihn31XIZkzFWinkp1SQrolkeKxVgYwj1far7rkoIONB+jSgCZelCe8RChZVRexrJ8aPWLR+
q2K0ivDcJHvpXUiUXam/pbiIqvK+iK6s9kmFWVNBKqs5lHnPsnqvjcek/pEXqR3CSUyLzBW8wFWh
LuHIg/u3vsKJbCX7uCV5OiQ0a5tAqOwkshog5Zkhfqyaf9W3L32YuL74oKnC71GtX4VBfpQhLHkS
HjDxuBU7gfJv7FODnDtJu5v4TPUEXjfUsmmGe9BC16P1XWvffM9zVNMgtzDEpTSnF97ft2a1SQao
6QmtgCI4xnX+oEHWqjjmmSE8Qthx49ivmo/EI2/VVtZzr/VbNSZqBaKTLkZub96laryxShCVqN9M
Hu4AFSQesrlwsE/G5Fhh0jdJ5GNRDRQJGo6wsfLblhJSWriMhoUtRTdV+oIewg3CX4KOjVPwntKV
CVthDRf4Rq/Cu16v3CgI3VFWjwOhcLWP4bBGzNgIuk2ihKezIYdPKuCIPrTbWJ79xutVxpvWS/iw
DaFQfr0LAInUAoXqcO8l2qopuBqL48ZvfjfCs4wvLof+aysvXdAGLfol8gsTypSUcaYucM5vhWsc
0+2SGttIwaMV90e1EX5y0b+XCtlu/BaH0eQQElErWMO2zoSfafXWtgImqv0uolDr8rWMY7Oe7U0L
vDFIb3yrxm/fu8mMFm9IwwftEKz3qR8NnupKA/YgjVk2i3VV1N8FH+7zWDXXWZbfav61TMPPqr/p
Rr/pBchpfNmyUuMZ55G/Ce/bxvb94IvDuihaG7HRLsCVOKvbVYOb+FS+qo3ijv4x7lgpYrMvpfwS
uH4GbsZEReI6KEs6picLpAJDFJiQ5HI4AS0qCaNnu9ml+/RJuta0g/Kbc87Fy9m5y8rJkMtraJaq
YVy0cuvE8S/Ne+mlS5GPS/e8j0v7yQhzZ/70stIrStt0vsVV4pu+bzfhHQTVlXkjr1Onurqce6qe
u/WRfYffzKx6RHj/eTzdAzCL5KRxPL7f+cCeaq+dNFvzypg7qG6SZNf8Y85Ck1vEwRZWPIx4/KzL
et2qwgbm9aoYrhMLDhVqp1pGJd3od5AuXbkYnTHud7nOiUUabaUdqQQplEWOuXVy00rhDib2RgwE
6CMwg0AVVzSvD13SfFeFdFtYih0a1fNQSBshI9LAGBzoy3ad4FAsFTvNiCs3xqk7HNTN13e6M0w7
E/cmJJqqBh1NNRa34WQIxKQ3ajBvZ1bdSKvpha/TmVNPgr1+AeY689Y/jbaMFuVrzqVQZTSyTLfg
3y/KvQBX1O5cyRW3qXaxT/Tna2dA7OdYajhNoRn+/NoHAj1wMcTheUb5snWH1nR2ublE7PtQAH++
GRMbg9kvhDc8JP7ok6SloJhlJtcIw3rXWFc7A2OM2/ZZckLXfxoOnV3Snl6lu+K+i1fNfeBeEqCf
g1Pw4Jr1iSY8mGWViKRMzVUNPQBAzqGbfinpriZ3QgrGTWO+f71qzpWH07GWPZk2UvxwHktLamxX
XnT/AvNjBhI+TyfgLP0tSxQVUcE38PNrC1PLz+sgAw/FfEYiCKFrQ1dNytXXz3EWOjytCgvIhKNh
n3YakEmLw4rP/U7vbmLxUMk3GmkVD0Wfr7RqdmhXnK9H/nNdQjU9KUeLB5TaMTPzuqaFuIfBvW0O
7dray9vo0ud97k2ZyNZnppA0m2d9nsjIrHQll8S5VSnCLFlh5bOf1XycovD82abr7OqSH/SMVS/f
3cmQS9FcVilWP+QMWXCgpd+chhGnuGtBuVRMzi2S04EW37Y6oe/JOjap8BlE5a+gRycmlVDaw1N2
ORdcJAdcmE5tsWsFkZ740sCQclmvqsJ0/eFS3vqlIRYbVdZ3qSr7LMmpMYnOSB7y9JLK88LE6Qs/
LvwYicPL0aTo3rVXPFUc8uXggmzu7Kd18naWlbcRScTMegax0I5l9atqPuQ1dHJs6kfpOZC/pTFq
LODt4N9O4Ps4XFiclCQLW0vFUBZfVzTkeUtcBybPb9O6uS03plM73o22nykjnP4vndDmCVsu+dPx
Fu0br0xkPao5XPjXM2mnI0fX2mT7y8eYM9u1BSrzzydbnAWx15bFBPzGSY6cC7bdFn7D2tpAs4AK
c4npd65IQazEOVOCW/mHx4c3pgiuRKaxY0NToPn1a2FzufF+ZjmiRWV/hp+pw0BazB75QHo9aQUy
bkg2Vf4+tiR9p+ElT/czx+jZih9+Cpg/VvmLqasiw+iEedXTwkapvZ05DC2W0XOtkA/ZRZ6kqZ5Z
FpjrQbSj1vNky1M06TKjXIsQuODeXNfI9jqa+HEJdEQWiaC/K8guxD7f6mK9r827QfuJwfM7msBV
zQUyFKA7qwMBSqgSadlnhBNh15bAhWxXRieu1DG0tQm4x3xV8qe8uBbbV9F8MLm5ycmuDItDZVhO
J0z3FRiNlBMNED7EI8yNCaGId1PS7VXvGhh8Ypy6XrJPanIjAMXbUncmrA7k4DFOXvSQjJQh2aTc
bMgxusMz6bmJxys/Tm9FX4IsIZNXpW3rhuOG1Yj3QwfuaUGci8fiEdB7k5K/CgnCu7dQZekAd6Jw
O+MqBj9J763bRMGpVxtxwsBdSn6tOw1Qgj7UOLymvrVXKt/utddB5GAaaIeK7NDApDvmJTAs4xWJ
1k4Tc49PousmJVq4DZ0MaLbMNPafiRupSgDQqNtkotzo/AVCoR5MFW9y4bdnfAsEaafTah6sRy9Q
NqbJHFSY0gETgv9hn3FbR0CpcoTqUmh/GcjuTU8hUsWQd2037RN+QiQDTAiIybL3enzLecOjVn+f
9PjgB8a7kQybqdbx5AZyyQXfbixvIwMgF/obKle7ylXVDoA9DTU+DBpZQsUhNR55cnmcQVtmQoPI
YL6aFUFs4a+EfJcsM0nqi22fhKBK0bnREjLXTP2xN7xHUxXcFOFu+zudblU5diLw95Abt9cqTqcq
z3ogHLzhO7LblZEaV5FvgIalh0p89zVtE/XWRi9bYveybjV6AtCtiRCt8nZSiPq7G46kmzh5823k
TpQP2xC8LZd3fo26tIzLb1ouvBlDuZeb11HCmF1ERSdKu0bYm4W2NkcVuJtEeiTBOphWj4BpHA5j
nWw0L1uxyHdSpjlVFGwIXxcnDSLFtih0t1bvqxaMInoxOZZ5Re0IylWQJ+6c6dY01U2r6KyyB8X6
3iofD1J6rBQPPdcEXKA/zayTMK82ZUvmrG6wcBGElngHVvoqCKQjKYB7M4Dn2yU76P6bvjbg9cnX
ojXdlq30rHRPyIfu0jB992LS1ZTESaQR/J5eXkgwIlLenIBkTdoNxeCkaYdq0lRf2vIeBbQUVDdR
zR5ERJ4xqKtEIkzIQ83Y/4pRzjZRtxFJZxnQzElDu06mG88KXHG8buPpoUrQGnbqo+y/NPp88SRE
qkloWmJKqAabsDLA9Eb86sT84KsvgXETByNEGH8VpDCZYgF/xIpgKE+xvfC2QwvUAufoIYr2snms
FeVxHBRXapN1RP9DJJ+wJ32wMu9CVF/T8F5U3zTxQSzzQ2EiBGcJ63GxVtG4D0Z5CFQAP+l7WYt2
EuHm20XryGhYEqlt6PeC3q7pz2+97OhDZZFH2kAppMkMLnD3Zg3PcayDV702hQvwPVbF0c9QLw4m
XG8a+jrZKZgLQpZRwJ0ltQK1hlAYvE7mnSr9GvSblLebg5olPcJFOhyJ/0MhEI2q4aZkd6GcXUVG
5XrZz3qcVllcriWlogO7L/MEko/o4HeBXcnPTlJ3jWdu2m4AoPxZUCRb/7GK7orsRckIpKlbV5Z+
d2q3U4qHEaJUooG0QaCyRKziTGMbRS99fk9nBbVmS4vuVRl/dQieO+slrF9J97Kb+HcID4tG4jS6
SX0/FaQ2+beTQTyXcshwuoiU5EoYQf99fnG6UnqsZxGEd/waz5dsQYKaI2q7si2dJlDXBfSvKDOu
dWpkRtZmURKIlGv7KqSqUzALzPk0f7SFgV5VaV2LUXzHHsmyeRur31Izw87BNkeBnShPXpfcjiPe
Bui2Mz1+krXAiTrIz3m1FnmOmReupL+miQcBGlebF2qwY5TZ2hsz28ore4qbfZVaG4HQlLigevjI
IWjxlz75ewClw3DsU+FWHpV9VD10nXJNE/rGr4K1iKemT3MvsSXre2CghyOesdeqn304gpO+hN52
4i/sw7caravC9ODrvvJGGJ8atH2DFqUlruWsxytCUwH7f7RNCW3/ycoObEj7woipIrxwpJ9JyUkt
aK8oZ3thaH/5KER7H/NxGT+ofBIg0IHRZslNLJuBzVb7IEfyRtHKjdESKgpLXE0mu1V/mOZTZOya
MFjFcOUIrCDC8jUqW9sv46PVTPsxxBihIZVw7B3f/y4UtYv59KQSa0UyyEpsaWhgtYEt+6NS3Anp
ld4RhK3Lm1ivsDuY4R8Jv1NQ2WNkPqv5oceQNbLuZXOb0VCJq+4tNsjqLZV11D1y7l2xYbp+0K20
6ZvfG47BQtSoaSHbuhFRDnMSFIIDr88xixu/M64SCPVyuhEN9uPxpwzXxM/gWysa0Gq98kRKPoIv
wpGuYsPc+nRf/fZ7lGM5N7Ur38pRvJi0fzuu6QelpQ1p1UzZs+VDFcf6afilTua2z+PNPD0qMUhR
CjOySBzVS9apFx+metyymRKoJrs+4HnrrclvVbPwuxDu2/IlpxU/qAcjvS2r/dAmKzHfjv2wzmmI
Bf0Ity4g4PQ+0K7F+rEVSXCTEB4GLwY/xEp8pymqlSFtsdif9QNo03sy16T0rUoxsJye8w+I/8WD
tkfeNPmSAcUR9l/26Avfc+m9nh4KNlkmb9XSMCpoWgHVtxYajDKAJfp7NqdN0Epb91iJrbv4XSRZ
dlLYsdNbDjw4Q3AaUnJXpTszVRzZcv/JBCacJt+NMJDqyYzlcuxPr3NrlcQrZ1Sfzem+HPamcszj
kh70OPt3OXpROaGlXmeNtfETb4bunVgiCpvcz9EybdGsN7HnrczySOgUny3Eufw9bPudadyNDJAE
+o6c21WU6Lui+A38sYLfTAkg0i+PHZpXTp0Xm4JWTW0BvDSIHqytNLzmyZOhggan/gbSHE3h6kXx
KcUp2WUm3fDkQQqxxzBW3UCujpLSeSs8WB/hVq5IIIutrTdyDDEyzHNfVDwfPEwufe+1AbCX8Rgh
s8EuTex++jt2krC7VovvXlg7ADD2JKHO8KK7ORx2qGAgVwQvDFdFxilIfO3kh9D/poUd0pjUTcm6
C8XObUJ+CmtpjDDM0t7inABW60r28aIg2loxuPr28XYaMfrt0aG0VwIqXCvCXWGodp4Wr6ePb7rG
VFV1dePgj/esHZV+aQPVpYp/1FRsixcboKwpxheLShlK4aHO4YoqxVUThZxXynXDcpW79wjqaBij
m+h8J8G9JjGjVTkzurLNZMU0HKvbKpbXClHxZCEfxuh7HkscB99CTzwKevhDtOB3K/cpjZiS1jOK
MLJ3U64G2LGYv7+Gps4RBQkKksiZlNBhmEsk0agiXZt0vfkAabMbggZt604HDr4Y6vKnrBMq4slI
CxzRIB+plXPodDWs8swJ9/5zsRPd2k5uAkf8xT/fUXpoWPoXA17O3G1nL0csluZgeXHpX9lmImzt
DFrifLdN94QTruvdZQDuDCr7aZgZ7TnhZHleQhwfojRHp2mgsIhhh7CVKRzIvfaiJdqZK+4ntv4C
7cubcuKazX5bg0Kbe92etnSHsSeCivH+L6ARZ27up+N9XIBPni5qgAcgHjUOuZ3X4YGzzGpn2K5w
1TsNkqHMvmTu+nFlXiAtn0ZcYH4NVE/BNFgxMGycOf8odLVr6BnOdORQv9euOxshvSO9hFelQ9jw
msbzPrwxmJHqmGereqcfmqfLznBntEvYsUJnRGav4dC6hLvAqcUewxMgcUio/rZw5L1126zhom37
Tb5pDpVLE8mJN4U7+yDOSMrl1Xamv/L5VyzwSYq4LLYqv8K7wjftCG/UEW9mp2ZO9dvLT32OOcpT
Y743NyiJbVh8wBOaAJXsNlqTx2kdbsXnYh05qV33q24PzwcnPjt5TWxuSBdq1LmVdzrwYqVLqZZy
aJoH7h90aRdNO1GE0K58T+JHC3e8UElAGW7S8Zj2nNcRbMgh3IH1hZ8xQ1PL5XjyM5bU4yKXBNlT
+BkjMhw4HNNP71fwO7uWnWIjHMUjUdNXydN4f2HYM3XzdNo/sNeT767DSZ+tgGGTXf1DWw9r7FzW
wQMWhDvJ5kKDA3BzHWG2edGC9+wDQ+RGMK2i0ltCWhFChmKYpU/RcbS7I3SwB1SsszsHm/NztVIP
4RqjqfbC+z5TRmkCwU3GHA5l3pJErrV5IEcD3HUTAk8iDE7CxYlkdreOIdngs//1BJ9dXf8cbvla
W5rtiGw5b5AQTuqtw1Hf10Ln60HOAP1oHWVisTSEz3gof94ayixLO7UNAPoh2Kh4f5fKj69HOPsY
ZOsYCoi4ZkiLEeo+g6mpMoKIlUkQOgU35V6cLqDf50aBbSMjidMg1S5Vm10Yd3JnQVmXhdtkzosw
vllgYl8/ypkGKyq0k1HmhXmy5D2C6aNeBvhORVCSwLfl/inEDk4DixhvCulHoKnXkSbcN1DL0tjb
y3m194TUMXDmSvvYTlPvTk/ggITWdvSSqzL/9vVP/JCHLYsBenxyx7CNYDLm3fnkJ8qJVuka1GOM
Eb8zTVvQGCKtctdHDNldU4NylXTN4XYKh1WfGngg6w5J3G6B4DnvKBWcDzw93Yx+4l74aR/BUF/9
tsU5pBebrhLTqHGCYW32x7APOeISTQGCMMi7kWRwLTNmJmud3RrCTdNgEIduqSh+JMKbH3hupT7E
Bo0c4b7quD5l8EELnIkCrr6jSAzO2xzoDhELtbwBibICaIHlrdsxjlTR8G72ys6sn7tUdGV0VWZW
bzqj4Uqf3coWlIlQ3BrmXRy9QmlFdkcPPQdcCm76arC9SXUMjfD6QAYHeSiCmxjOmu0PwVHjDNWD
wshAj0n4qBmvY5at6+C5qSTAuaeRqGMzCA5GB64gFeTYF06VAsArPSyyd3x/nHF6HufUvfq5759H
lFARcl9dKG1tBI3Ma+CnmDcK41sGvSTvEWHQiEIru0Z/t5JjXJuQ442JtRLaYQ2ei2KLlrviX4d1
xeG/3pGvdulrOPvN4bwkz8UQpchiqbVdGVuV3CFeYnrTENuyasLBDh+h2tvptfUylNkhnV7H9E3u
rgz9qhE5R5vfDCP54XUwsgfuOKLYrsf4J/nz3DqqjWqOq8gTV/pI8hswwNdL8KPn9ucK/OdPXqzA
roHx0gYxK3CX7Yh0+Fk5wBWSMzOZvK33iy6T26qr4ad/xRnZsgfb2Deb9iU9tJitxo7lzJ6+xZ3n
kgezLrdf/7wz1wFK8D9/3aJUhvk0hoZBEUuH3DXzWdGZA/puI8DJGeEvaICIfXkheu/SqMui1kod
snt6vdGQuUb/NgHcFNDXytnCAbpqqL2pcXnhTZzbwk8fddEH0zXL70OLHnYgssjrB01LbVE8KuGF
yM5z+9vJOB8K7pNyWIAkjII+cys8vg15h8jN+fqlXRphcfps00rR6okRhOpuqAJ7oJJ8PcL5VUvD
lRQa9F4QNj7XdF/qxEqeD3iN07tgFHfB7XzrKDfdjWwHH7HQheiU793WsrHOtXOHVXsf7EVH3lrf
MeP4hrbiOnGzJ/Fw6TB27hSIYPkfv81YtPFFS2+8kU6305KUVINNQ+/IIYVK1ETjxleqzdeTcX6D
Oxlwcfkym1AchYYBB5zlbrR18G1WgeMRZ629Xb0uDgNScN8GvA1eS/HiIfBjxSxKCD0FcjAlnTdB
Z//zyzCsJBSskPEhXf/wt4pTP5Hs8RTaymZwSeneyodgn1xdaoOfa7qrogJQIKno8ojs+TxuW4VN
GwhsnrU7c+RibAZkmgPrcqdute/K7sI0z3/dH495MtyiUmqT4uOrXv7F2Rl/aFsPSwFQvp2+Vg//
wiXuzOFalWlRE/Bjgsdoi4LgKTIC81j6WOO/X5Nfqp045i1i5hzVa7D1ba5Sq+hyhMi55zwdd/H5
WkLVWV0FrGheFbvADkC2HeE+OSj7DNtgGyXQpZmVz8zs6YiLr3kqZipkzYgzPmKsgbmDlX+F0weW
bTjvqfdfv8kPpGz5Jk/GWxJtolYMMHFlvOgoPAyOhKFJDDtkuPM3GIdmpVtfzcwUegM2DkWZy4Vx
7bn9nWdvo/dLW9yZun/6mpcIRQ0pRmrnaol6h14qYSoovqpV3z1//dTzJH710IvX2tZCA07sdx+U
y79YI/8K5fIc1vHpeRYvU0tj3xzoh4C4zGE4s/uGCdg12MLGPIzbi5/lGTaHCkXWZE/DJALzkc9V
AOmAaSgtx3uytGEskyG3nl8cUovt1xN45nD3aaDFBCZjbnVhxgaNqAW/YeIhOotG9L+/PX8aZTF9
BkBzV41hh5/Vc4QPcoGA4uvnOPuGuBXiEQbpH/+1xRBN5PttHYp/SexTwq1Xwr3hqqvi2dqnN4G6
km4vjHjuAz8Zcck9bDM1Nbx8BG69at1wW24ExCD4J80cn55exP/yCbXFjpgEUt0SczGX6s6J79tN
ejWX6nKn2Sp420XY61ypPn2++flPzlQewsoo9BivdHGwvi/38T5yODO64nrk/JzezqEE+fYS7Hrp
TX5kTJ6Mm4mqXmE613F4711tLUFYxWZnP3/XiV04F3nil97j4lsjYWDohZzxRCE9dr3nBoqHFdsu
Ht9TeidmGdvV9Cp2OPy29Kng63wspH/Lh/GmeM8emur9vbn6Ufzf+X9948RahX7Q/NfnP9Z//dl/
z50fzY9Pf3CzJmzGu/a9Gu/fa6rDPwJr5//yX/2X/+f94295HIv3//yPt7wlVJK/zQ/z7NQtUZox
6f/ZYnH/I/3x//9f2b7/8f/83WLR0P7G7ZXjFYDmbLBIWfq7w6Jh/g2zIRPHP04lOHOpDPQPh0Xz
bxrMQPyXCJQAk5wjCeqcBul//oek/22mX6JbURWOFhYbzj8e/vav/YJ5+x/j6hZnfUKCdX4DpoYy
fEQdm6nPKz/R29LTatFzscJaVxWUkb698DUvNsg/hlh8XEXiD+Fkjp4bFcl+Ss39mMJlu+lQXJ5M
/N+f7TQGdlHgPwaCpT+DqLLIMXaxunvRSIWUVFa3y4RtN9CuRJ9neumFCn9pmMU+oiq9p9TSxPP4
t11m4W8j2bF6IZF8WRrmh8FbWMWtAqo+IRmLUYY6MoLKR2cpHLJd9QvfQic7QMRaF9e+XWwuyRzk
xTb8MR5WYzQnNZA2zCM+LwRd6bxEKqxg3a37Z/zq6HM4JOLQvrWljXpL0qrdPctYEYEZJHbuAnx8
/fbkM+sEhQVav/PXEEEWyi4x4axEu8ZR1sWHTV/1E27RWn+OXc+xbJTsOwP7M21PLuq2hNffbMic
uMCAP/OCP/2Q+Zs5qcppz4lkMEvCvErsM8KrwrwzlEshYktXrHnCP40y/4rTUbpkqEeFx50lNKgH
rvB5qNyJPkPqBHemqz8Jl6i6lx5sfgMnQwodMQGRyJD61Xzr7sFLr/ONzjUIIf29fugfLutnlre8
v54T+jTBZbTvcOdeDGqE8A4LrCtnqcTkBLi6dds522Vu5tQXvs2lsdo8Glo0UuksqqNFTVuMJmjK
4JkpLRo3vsa0Bo/DfBPdtnfzHSjmRhvfig5k9U180z6a2/BiA/xMQaWBg2aJ8EZcv5fBtzXGhyNs
oBDK2GPb3zWXUsXOvENLpvGAZJHMbfVjuk/eYZrjvtVGZriORVre/eMw/NDHfzMp9mMW8XFhc8LS
CO74omRn1SQXAs2HtdZ332NBcMVCHvGnkC8AdX9OFjw0Ch0rg93uj5Os1VdGkxAEtRZL4ZDIFJoM
dPzrunJmDDZSRaTFpWsoPReFrcCsxlQGOVqHgXWQYziSjWYMFwY5s8oNjO3w1IWYjn/Rx7o8eS15
kmiRL0O9Mj4ALK7A6wr3+dkuqXi6ZJf05xqYBzNxZebSxMwtNrpJT2KM54cIVeVbBamq5jPu3r+e
tj+rMbuBZM08lQ93nfk3nDzQoOTaIGtehIvBaxgnq6J5MJXfcaNfmLn5t55ca1lqjKMZomGqqso3
sygPQyyHU6b30donHUKuf5YYqKXRa5Q/mPHj1490Zk9lLAOwCY9lkKdlJ6luGjNQKsaCJGxuoNSu
IKVhQszVIrjX1/DligtPd6bK07DCuZp+pIEfyfJMQv+uLqdUJ7DEHv4y0XKJol6pK2sze0BltLMv
POS59X464qICavJoZFCNovW4xwcAku53aQaAbBXinCs62f5fqPELbOLjJZ6OubiRosPQC2wO0aSL
ChIMTX8xjGBTTIUTmMOEvbEKy7XJD6Ohr42qW0fyiKI8mIgHh/mZxXpr51n3iAhsQx71vdcb91Yd
tJeOGBemZsmrCYI2rKyBqfHKaNWFuDxeUmed+zKVuWeLRIqFvUwSm0230V0xERgVBDaxIJIj/Iz3
gWO4+bE+lo+NxeHtkhzx3LeK+gaSDPgtXdLF9JO9UpclDsdrrzLsAK9n6gMeGYPb+4Hz9fI6s8HO
RByUJbTHZMtYltPA0nM2c2F+wuKoPITXzdp7Re5h8zGtvSOuM/6GIDdMO1aDOxscX9aFLfG/v5bb
yW+QP9emPFEDD2dy+PA7fys4s0u7ucEXu8BkcF7qhLwf+6P1LIgr2OPr+XPjdxnI1LI74Va6CB/M
NWpZw07nZFHDfOQxUBH5Pc038272jRXcBGnyfFrNOeRcgg3OLuOTx5///Ulp1ht1VHHToGRC685z
TMVp6n79ms/uZ6ePtCj/o1Ym4TR+TDEpgPQhfCgw3kpGEEdGlv2/HG1xMJV9qVTUPIs/quTcCMKs
Ewsq0uL1bXyjXvJ+vjSBi/1TVmO8u0irWpfSVR48C9WFy9uZq4yhcX2DrTBHtbDhfH5DqRX5UgWF
b53scMkhYHaLJRq8nmqn2mPJrvORalpVxKChXT9KbuSOK/EFHQBWUZfjL8/Vh9Ofs5heq5Cj3Jpf
poJtiKc166Iu92KW7Bshu2SHeW5uT8dazC1ONqVpBvO38DZfIeETYGsLexHyOFbfK8wP7nX36+Vz
ruieDrnY8dq4rsoWJ4q1kUa2iKOL4OHlgX3X18OcuSLPbxUwhwqvY8G7eLSuzIlLUBkHY949LmJW
aw/H9rpYJ+vAIbUYW9MdcZX1LoPbv072lnOp0izpkB+V7/QnLB61EVOjSPGyWR+CnXUzJ+Um5H9j
s+EEjjqLcVc0RYPVaqaKws9ZI9W+MAsf7KbPxQ6PU85rIoHNJJ0uN4Bipia2jTh/qyKOKfjeQTt3
GvAB/OXW3Qbtu32p43PmGIUXN+4LIjFSnLCXO5waDKHvqWq8rgglhoLiRDCZs0PtSDRGccvbXAJ5
gNPmqv35QT/vdIu5loSSVJJI4QRMiCA6wS7d6KQbHrIMLUBc9Ecl0p7gQIOVBGNs95O6V4eBeW9h
1hMWlq2UoN5azTDa1QCLd/Icvaf7IGfbguhmYqO+WbEvrTrFd62M9dNpKo7HcHvCsEfmNaCOSKb3
tvH3SL6vsqZ2M41oB0todw2gsc1dB5aPibtyVN1kSheSZ4m0EB/jq3LUN1luvkpaMNpROGxTuXpI
jEl3rCJ6EdPhup+sV/JA77RhkPBgxiHUyIK1n0Lpb7NqB8C1FWvNFqoQp+BAwdk5cqZRwRBIXdVa
fGsUhJ3FXoBBIPlXQSWOhK6bHonUeDxnQv1NqxQk8ASRkuOIoVv1M1W7OagueW5gRlip/myWuFkJ
07c4QIQhWHLilFnqk99u8mn5v3vLwD9ZzqEwGYRf9rjp6Q3+ML6WFjv8CcjJM9VtF8iulvc3ctBL
61rDodKoVdhTbXod99q+TJDCDybmPpppOVaCDMfqj5MW7hrDv5MTnFDRGK/KJhsQWU5EtaqmO3nT
axQT4Bfi9pHkwU8uYT0MklHE5mbySO00HPwYef5uQvbUCyBznv8g+MJTXwTvki+/0Z/RV1nV2r1g
oFXIPKJGjA3iCjIFpecRTsRKwSavxw9PrJMIGbFHUj3GsGmz06KQPhiOuHbSiXs00DUqUT3YKIW/
GS3pptaan3GKzikZsuOUithDmtCDjeHOK4TUDVSdkO6Ygzipn6Y9CDWCsV5C1TuW1jGIradaRr6G
deNVpZTfNS30SB0UXHO2l7SK9m5Im99Ean7XQ0+4Iolym5G85+BV563V3KjtIQYhzBG2WmOW4Cuq
PkL+Q7mqeutUNglYCTdRlhOU1/w3d+e1HLlyZt0nggLe3MKVJYu2SfYNgmwD7z2efhZ4FCN2kX/X
TMzdr1AoQlIcZiWQSPPl3mvLbq9F11KUAOuLlNfIHLqrVJYOQWm8VckS2TORMPnSaf6chPNurkkb
mQr1Oe3Sb3MQQemLg2pD+SjdWtG4bXv192A12Cstq/TiYEIlUa9YLiM+ifOwC4VlU6XKfl7EF7Gs
fi86h8lSFLdjz0tY4Sc7uRAxoCrGoQmra4H/nUQWUkLbFGj6jKl3+qEn+BcFVSGAJSeTxeSo0MRC
uo3CBuIYdjBtSX+GTexzc5k6fauDIa9aoGBzctfNwjPgHwT7VvqYmKqbBdpGmDUke7i5OAru6GG9
4ZWgretEPHcTJEdTLja9PgJgk/XdUorLYxdNxDoZkwe9nnSelIhPUmNjHC5x3NgKBBCf70I85R21
mZ7IX6eO+Y8+auTtMGtsP2fQcE2GyEnrhM6O9anwl14SHkHhk1Uolos/z7jXQUm8SF0v77IlxcjX
GfsiUYQHZWpq3MNyvalaQmsTqDGbfo1s1VMyWgJd21tTXl9F6ggATxReuzCGh5pEICaxMAsSts4A
DNmWIPk9AvJrLMB3nRy8jBWTA/EKjzPsx7wB0tKoL0DDXvJo2WgpewR1IWpXK+bqPkJvo4vmL/zA
6a4nKRgTKrL3kBt/EDJyNHSY+ytkMd2ExEBdJwYhvpo0aDaRlQA/FKV43+Af8MOlDomCTCqnNIPg
OJsYFkbVwp6pfAuiqmQQcT5Niow82AA6gDJ2y65JtXwXz0SuLVEre+005LZIdQ/YfrX4KUFm2zoj
H0JMr8YxO8aFtTURKpbYlY1a9UsZEmVVf9e1xNOK8TU1jd/VWL3WWQ2+NbmKg7Vuo3D11guRXWrF
ryFKjsYsPGl4+tqgvY1l3s9iFASl6KBa4yQ81rnypq78PFoWHTk1PTz0YeoIzCt2i9YwhAEsptVB
apeTuZinQF1OTYkTXTdFW5K6q2iuPWkiwkjQ4rsyta4Sqd9aY3wn6v1tLVX4Umc7FcK3bBFvpiy9
Zy7awVu4MsJ2K464+9t8LkHOlS9aH57QQV/r1oIC2rwe6pZky0hy1F67i/G2wrXDNiak9WBPisJq
mOrP1SxDXljiTTNI38c8eDSr/EVrxq2eFVtLyCoCjJCeS62SuHELRl3UtOtCRHZc5Y9giQ07ltLr
JRpfWqt5yEALBmZzY4XpqY4gs2Zhd69Wo4fh9FGdUhT0OMlttW5xMOOMU8KxZyEDIjlOwm5Jk7ci
a/cyfjO1q05qz4YtU2pHD6BZdDxUNxnbHYncIP6j+2TWTlpDjagXoPslMMSMCNQms1Aps+Z0L5Ey
3ekArnkTUQvKEcbmmIrLaVGE7KCqXb/XUiX3gUlFXqWvdMe2uemi8sWKMb+lDQcddhb7SDNRVffT
mxWYNyMuXHeUyZspl3b0JVyVCISJiI2G4nsiC2SdyreROF13lX7Lk2udOUbwM5JAyaACBQtv9rGc
JUS4lR/rPUxYUZ1vo5QBU+VkNynAwFtQkLrmGTBUy8KE9c55FvTktOHL8vuyfDJDTFY62u4og0U9
mNtZkJ9FCb+oMXiEcg6bucPvRxr6XiVXd9KVx2qO3mamKCKzOQCManmXdsStmhnIg8ScHuVWhdzc
JETZEqBONC082iQNt5GcnxTgbwlm4xwWrtBkvwujvRmFCe0faQpeVMNvNiXfWnSyKoIGYmjPNJ4t
JI9P2ZRsq7HonNEUH7TEOsxm8TBYMCaTHkexqV8tJOhKwvyDT366Cox+I0Exi4R5I4XZVlarrZyJ
m4AjNsbHKnUkkbcbNdXPoIYFHMv5z0yrK7uNydfK1HgHaRS/Yb0pZXgLVK+/zVm7U+vwppoBIGoh
Kg05XABWryWZwjK/iXrw2gztNVcxg9eWALD566At29JXFibEqH3t4+We8sbRaqkh1clw2ywK9NhB
/t5pC0fiRBIIrW5Q58F/308lK4QqNHeN0t2oYvBg6F2/gxrynBv6vimMB8uoc7eWgyc91zRye6Wn
SSLksWoLdj/zsi9qdY2pN/tTPSiWW45cag65dVsO+oMYqj9TASKlFqQsK4W1yXXw1fF4Khf4HVal
BC4GeoKZZWwkUkG+dsAsVeuEIYnDXIHe7il1xmCpM3nkwYVt4XZGGW6TBk0+paQbUR9u5VH2Rt0C
RQvDb1lYTUTIDdI68AJVYfWXWcCpKx4LPX7W9XCwSTb71cblbaiE5hHz7QYU78+FirZtRs0N4GcI
LdovTU/bjTIj/bPLxGI1TLJrqco1YIFi7s2TAExCSSy4Ne3cPnbpWOG7hg9gFTMBZaP82OnBFatc
tRf1+Fu5TlBhhneyFkOWKWr+R3EZxG0kjPF1ODUS/E7hXu6I9s2XQzMlL+/PsWqPYmq+BmnlpgQg
w+zWZFzFdDuVMp9ksl0cRw9tkd9OafgYKX3sFCvTQcPdnIpv80INNZR00mUKeFxKhxNc6O5CY4Yg
q5Sd3zf5SP54cMMO+1YVszdjLqA1V+UJUCxokTi7EdPmGluh5Fik/kBzzRQ3qIkxEeL7QCwEN1gE
LOIS9AUja76LsVC7YtO+zuGMIbvJCGof8b5Z8kHSEpZbsXwI6v7UEQTYm+ljroDEbSq2ILqBor+O
2Qn0VnqME90P2uZbo0a3eT1C6xMUojCGyS7Y8HKnoKwh2mljJ8JAjA3p9JbQhY5Sr4E8wUGWDDgw
2m08K9ulYwkJIZz3c3O1aOVVMkXOmDVXJdCDcFGPkZC+BYbY2uZkcJJojRtByWK2PtGeccikBP+y
KXczse36on5vlB47OfOzMy+YhMQsxSpuUEoUWxkRRHs1tQZI93KALkTmoCnIr0q0nHpcD+1Ebqsq
pex2lva+NdVd1YEeKUJRdYaKqOM6OXaFfkpj6+e4QnvC2YK7L7tBLhhEn5Xfql5RXXHICrsrYd92
CxcPWkIAUBHgdkNALgHQHCoQBQWwhsRfluY4dj0kCRP9aITgSjDTX4tEWLdUHtIeagTwqs5pQBU/
LkQ07NpZv2d2sZyuVsgun5vv/MQDlphtowSPS1c9dAMbw6DoD9x0q44aKErtporMOzJk09PEkrlt
Zs8zzux5umSxDS27SuFArevp4M6m8V0XpsIxepFvfra4+NKN5Vhn0/fenIVtpiw3eVUYmMVr8KMG
JA1c0U/EGFhPsiCHGyMFNa4PFKmN72y5DG8KYuytQpEewQUnehD7IT4Bp27aZlcEA3nqg5zaUVJd
ybmiAxSBHVDgN9fy5B74msb0LGfHRex8o2KbNxMeVqmOEonsp1m4BJFD3DKDcOqnYTtHVb5T5vkx
sYjKyEEYBbIIQsUU7DonCzBu8MvnxIcv6CDMpublyXdSWJaOutTiVgzAlKdZ/0Ofcw69xdLzi9Vf
fRV7fVZdJXn5XMiWV1cC0TZG6bXCGHlwjUgwz+dpM+gxEelzET8NnTW5tbE0GPZDkMPsSwWFokOe
81YSkNObvNBbz6qpLFVlLUGhZtnpyzz71uvivdCMt2IjGpsQh99WBLBRWfFJkaBiCWmZXclSbzrJ
WgGoZ/GGLU7iMEZi6lR6fQVbB/S/1rz0ele5Qg3roM0FMhgK+COWlsssnUrgL1pmPJQZcZJlpR9K
icUoNBOigkUx7K8HPQT6W6WIx2sWFKmcjR9NMinwixT22Mmof2PFggDRcVxqqGBtUpE/lQ9p70dM
cRu5TnpfxznjcmBX3CLr7topAZfcCWTVp4HCKi/8blTxNDU5EXRqeNWEIL44JVz1ddbY+VS/IqDv
jvI0le7fi37nwc3/vmtQyYNbBRsosv4s5caqEiYqnAR0MeDVAT2WjyRcbkLk8e2xIE/FekHk7F5O
aPuy1qdQ9vp3y+d520tMxaftaVm6h6UR3SgktsfIYGLcANCdbX2X4q/Hpr1Tvgcn2RW3HFApIV+S
d395uffhd5xdoDdUMgJxrei+Jzoh0CUYAoHipUusL29nV14uQjlu5NE4/PmkFc6j0MipUHOb0+Dv
5hrlWvOkjfhcP4y7yw1+ValWaUfC+YAN5TyQMgwSM+pZoyFANNs24d3mF8kBl9o4u6kKMMlxguJi
I9ktkRtklGsjdEydZ+RufIOQy7mcZv7l3c2Hevh5sbSNQp0DNy+s9WZPd6iLI2Jl0KxE65w0qoe/
fyJf9fFDc+euXuqOiRLkNFe1I/Cr68V4/r81cDYAc4EjS7xeXRjyXSbeJqZ14bbrwgXC+wP9cKE2
9tQmwvV+pEvYR+lsTKLnLv7xf+vF2fAemO+EZb2lKKrKljXOoNqlu5evKtYf38T6pj70Q+yXJs+V
tYljfCcdE8bau7YBpir3dpctLhfulc6N0Eu6zo01F5Fa/F2VnwwCICqDKonu//3RnTuk/n3t8d/3
ae+8hA8dKyyydCSJjink+ZyI/jkC3PWE6+Zgqy4f02YZQWsTLewVF29b313/5/cAH5/q2bUPgajs
uKBG8lRnDyk6BoUV/bDaJi9ZFC59SmdXDuEyZWEy0tSYJ8cgoOBXNLDW/v40v7w+/9ihsyWtsmR2
Wg3fk7C1iJHcDlRG/O9JYJOvvg/cp6eFi5zRVTbWdUpsg2NtTMCAigP9ABm88vPvP+fCIHq/dfvw
btVu6rR4fbxqN/rgXgEThe5iRbZ4QdZ5qaGzaYQaZjUEAw0N9bPM2TVTTxP253q80M6XEokPz/dc
C9YKdRCYoPP8TPWoiQUaYtp3ioq3XhQa77Y6BaXngrcO6iCKz1UIdMled/FnnE04AWEDJts5vk7Q
KdHP8MBdrBdfdTYIw32wS51hDzzf7TaRF/rG0by6tHG4MK2+b3A+vNnMCFWpqXgOg55t1el5yKGr
SRckhOvX9+fXaaoKnBQS5wjU1c5RKZTO4sbUosyn+G0n/Ta3vqXycQZZdgn78HkfxN2jjL5UXhWR
3H/+ObsmJtdDQPYz9kHdLoN5/z/LBv7qghXRJfoO5ISI1M5VaqYxhMig1cyHRfyc7MwN8BdfudOo
SiDYfd97cc92ycb2xfYLvI6hEkwkwW+SzbNZQSKO2xwEPeNeF/JdZStbAU8RNUdH8pZfl7cpn0eH
uUKi4NFr2E4Ruf/5OHuZYzqXo+gyh9AbYb9NU+WqECj+Pr189Th1uqQQAUopko792c4i6mnerXPq
5NffZq85xR7xN2yH2gfZX9fFy4Dnz9O4SebDCu4RVbRg5zvLKQxDw0jHHGDGdlBf6+Lh7336PBJX
jL9mcRGuG9anv98akZKO9Vj4a0p1QaSktFmZ85eQ6V+sfNTVRCAqFsptxNTrK/zwAY91n3IlFNDC
t/c47ivjbp09dF9+urT7/6JLqzKT8cdD41M+a6okAcqs+z7x9ZYdhMQ9tdpdD8QgZ8X9JLfbWNfc
NLuwsfy8ItA/1AwoGXhhn5+jmYtcEAxM1A2cSIv7VC5n4tyThQsNfZ6k1oYMor4tGCakFP/5IEvD
LGtEjonfyPFG0g071I+cyW1Dp7YuXVCAfvqw+Hqh3/BRkZrHAWcdnR/eWlPIXRSqQumXhuhHQ7qp
u+SuFwL374Pwi2YUCUQGSlrEyPCx/mwGGnFh9UVU+xbRz2XpZnrhBtIlZNCncWHSwodWzr7eUkio
ecwaVFxcEmAYN0A/Ger/640XxDqaEVk/VnLe++T44ZnJUwViVwPOO8qbRoA1qVzE/33xvCDYKKrC
Fyt9Fm2n1M6TxkjAqICQy3aryg0xVuFoHqEw7nyoKW+6lwBPn4UzdEymmL1qNolIPf+uYkmcC+QR
BcKZ9RMmgNAEK7XmLpc3wybblN5FQ++XHf3Q5PrVfXiWTdmrdZUN6+yk/45uKFrsrWvh22r4ELfq
QUexeSkp4NP3RS9XcgGoe10Dd7/+pA9NioSmREmxxH6SyDkJI3FCIGPX2I1BEF0gwX9d6qe/D/9P
czwLNHlHxC9bqD9QCv3ZZKNTi++nqPLr/ij3D1X+9ve//35s/mNjQwOs/nj9WLNYRc7mDKmzMLm0
NJDsSN/0yexCTtptIF1eWCG/eF8fGzrnXVRx24pxgAljrq+L5a3Nj213wUD8+WFJskxatbSmzgCG
PNt64+4wuyzWSl9LNbc24XheUsZ98bgwaqKztyiXiUy0Z02ES1+33EIgxtuhoDmYO/UEP9cBS37h
xXx+XHg4MWSiAcStpp2rAPUqx/1jMO8F1bdCvIM9Luv/HOT//7bJrqbw/7dN9uq16eIiPvfJrv/Q
v32yuvgv1mGEhTpvD+rhGl32b6OsLv1L5sVyf2CReK7wTfzHKKv+y2RlReYGU1VbE6//Y5RV/wVV
gH9GYxVcc7j+V0bZ86oaqDeCk3jrvHqNG5DzmdTMJmJ2hbAgWgiM0XbZhhtlMyBxX73hlya083n7
U2tnk6g217PSRcQ8t574Wzqu9s/Ajzer5T50zKc1wvvD67j5Z2L5i3l2bZBYdNYnXRIt7ZNkeTTr
rpMGwG4aN/R6+JSXpKyFF/0wZzP1p2bO+lV3uWIFCs1UzwRT/Bhfl4eWdNgNt8jbNPKEW2O/eP19
9J1C5d87eH7A+dT02YYlVUN0GeH6Ap0Fj6vqhXtxR+60Pe6o4/uXhLIK4/XjyfRTe2dbF2MYQl4L
XV3BFtJD65SbaSf4qNm5b0w2yW7+Bh7eHQ7VW2KiCa9dYxM8hwjfp70BfAN4SraJ70m2uzi6zja+
//w0tobvoN7PnjiVvG3LankUazpdAGII9EDoCU64MzYrctwLDmuYW7n9+yv4slmOepzEmDqhA/+5
Zlo9sdfZTLNFpsKkXvxqRiiZ+7pqXGjpq++HKHpOLvjbNf59tiOQFqaRYG2KA/S+t5z++9o/EIYP
euQqXgO3dRkvjLCzleH9qX5s83xsTxa5pjHfbNr+UKqnfj6k1sPfn+CXTej4GSl3cE44P1kSoduq
cVUWbqP/QIocmo9l8vL3Js4PzP9040Mb67j+sJlqBQTmkUgbyqn9VmKgBUTlWVfDvjhIe4U8QelF
8P/e5tn+4J8mDQKR6JUhEif0Z5M1Si8hQV5PgpCwbTMUAEVw4eV8+flbH9o4+xxrBFQcZmnjHyde
BpIdytaK1grAqyJzuGTTOT8+f+rV2Q5OESw9H3pabD3JLyBbXXXb1p1d9EPy4VKx7eygdN7YOaLF
hB6b9wuNzXp9MuaIxOc3BTJB1YAOHRYnR4a1VL339xe3PrQPm9R/Wl0LYgZQc+XTxk5ZTHUY565w
5Um5no2QoQ8zn/zPjrATkseVS+l0X3bzQ4Nng7Ophkrsx2b9rrvdP8GT/xO++OdmQHaogFfXoiIe
h7NXR8Jz0CgZzay1vvXY+U/d7VK+5efPmWawCXI2o7aonY/7VJiyGEMqmG0cvOFPKfQ7Aqj+/orO
b7B5RytEmkqRhDPeZHf158clxKKgVvXCOxr1nTZbBJYTjENyu4Y4TYk0XwH9oqX9RiEnISVNhPgS
O0KQpJFQlZMOb2btyWoJst5d+GWf14M/f9nZy7QWGTN7wy/TTnPu6hsA0+t1ZbyZn0GNIhS8m76t
i+B04Thyqd2zs5vWJllYlesTIaui0ImojFAE67DgSCK40MfPG561j8himHoopp1fxuakRMqBOtNH
G+rkbQpgj8Pc03oGj6419BIOD9v7H3jq2EmffZp/NHx+LUvGfZEJrciEoPS7sie3ogh9AclRmL+k
yJrUUXyZrW2vXTC/Xejw+6z4YfnIk8hqq4J2x/H7pAFvJC9GFX6OPSkj6SV+8Re78j97eTaEDKs0
zXLiVcbEklTzszh87/PIrizBDowaZf7vNoHkSBqHkahONZibC+/3q09YWsMOmP04F5zjOPsxxqaP
No1lZfSSd8hffTW8AW28DU4BvmY/9FXjwnp5ftr955s2yZKgZA/n4hyqIeql1qsjrWpKeuqiQ0qE
mS7I/tT90qbQy8Lc02rSRhCSXejv56WaB/6h5fX///B6p5FjXo2cm0Ut2OjsaYWKSyUiuzmZNI7Z
OsLDeMmv+V6/+XOZWRs11fVWjcr3+d3EEuRTGMgUGFtvQQWAWtOWveY+OeVez0v+JR1y58d6NkKT
p28bEuNQImzhK26Nm0v3al8/gP/+Ldb63X14AGFvhIT38FsqBlY19n5SVu7fH/LnVZXuEkjJ7Q8W
O7I0/mxCr7uKY5JaEDlVX6lLuMlw9LT1qdBJRhnusvLCcPqqSwBa2GbT2upY/bM9ZLSLmC60J5oH
hYpZGCoXhs1XM+57wUThXxAlznoUmniWitBkaxzeiiIxSop6nQXGvpS6C8/uy76spZl/t3S2zWun
OKnQwxVuXd9YBMGlyaUp/f1m6nw0Ik+SlJWThCzsbPloRDBJkUVnpPKU6Zh9cgLk0fYSSv5grJ4K
nGFm+RYs/aEH9jmn3cnEpR3Gt7GW7kKMW9QrbcE8imG+L6drqfkVGm+D1u5M4VZBLxq16UOlmbsx
kzexQpymcmGO/nJP8LEL61P8MIglNeMd51bhTr7kz79XXUNAXqSd+Kar2t347qvsb0aceC42ir8P
7y8Hw4fnt06pHxrHEJmPyUDjZAGQhqXbQUbyU/Ew5e2F7elXk7PM9TBHXU4Vn2p1Qo+OYDaj0i2q
h3E4CpOFSjO5MOLk9X1/Gg8fWjkbcuKcgKpQaEXekE5ip9vCzU6Y23CmWVzdNm/sLrotUHDCSXQ/
96PmkRFy+drxi5Pbenj6T3fPvuOK2qvQ4ih5P+KEh+JhLfiXTvFGQJsEBzWHgWNfujr56m2CIsIl
icRW0c6T7tuwTJSxCTjUD09tJttIUz3DrPZK+fb3YbNeKn160mzHdQVgHgnmn2viQ1sknZxzwm6l
bhOTl9gKoYvNze4QIpfEMMTQ30oBd4DMStHnfq/2thQ/cs/MR+UNqF0rHQf+jdWe5OWEEtFO69Ym
kdI22xjAUQUyH0ddMu9QX261Ot7oAGytILrHxunN0r5J+0NRxTdaZjnt8lyLkZOQ3DUb6WuCljxN
pCtLehPJcJMMDC6p6dfLrShofoV03cBckw7j1RBXbh0rB3m6V6rJVnDR0mN+dHcns3oPa0Cj/COr
Ti2NN9ExQBEzai9Bonlmy6ciWlsdIx1D2V6036lwbEC+z3rmjgPZlCH5ciZezSgO9kE6H5ZB95T0
sddbUipNr0wLP9Gk674bYf2/Fvloz+WvUBDvF+FWVl40vT8NOeyVJLP2dWVsARnb1SDbdVA6s8At
uqhcl/jitEohILZy8vnnGmQ6IFTSu2ety3ZJtDNS1cmXyZ/1gHA8qHWL7olNtq1EnSuo+tCa2sZM
s+/NhO7fmH2RzZpazJuYLLEkwPZCo9P4oLYPAhC/DHpgP5QHgVuKwVApvcd2JqITHbCVaSnheAQA
lbU7WeQEmuGmEgUP19C+61M7xpKayrXDMdXJVd0W4JdWJJHBuMu73m50MmoNJNgNIyYpMfIZdhRW
Ho6kA+7LO1kVNnE8udNYusqE8bwgXLSfsIuq+67YT93PVJu2ZrHsImx1KPzxwBGDhockzL8ZAlLd
bA1XNYlV+U2agKvjoePkCTWw3C/zfQMfou9+tBybKYF7A9J+ywiPemw4ZYMWX5X9OlV2fa67qUn0
7/BTUSIbiq4fhsG2WCYy3OgALj4RLXckcw8bPHTdfD+3CJR1YHKkudSK+doIhDr1qldE1FkxkbeP
UVH9mpb8mE0gKrLILZc3c2Btyn8IVeaLBZt1FWdSORN+mkSOJQNUzGRfGPFRGyiWMGp0qeQkS3sd
kjGYjLE9VM9Ni52qr3e6Edz1+eyW8g13kNuF8NVxvfkJa1enwVEMHHXYhn3kF8o2S6NDX8luSSxA
OC72JCvEJeq+UiDRUGpbDPEQGacJVvgsR/dKTUhVtRWnyVaz1hn6m6CJWVA7O1Mk/uv9IpN/rg03
4kzXkptIopjVBbtRw2QWYp/sF7tZwfa5avuScZ0lzwIqfkUnxwX7ShVMboQff5ox8ErotdR+V2ih
OxMfkAi1Z0U4W7S3KS3pSuS2yo+hG7wYN8LUdtjq2HbfrOGtSio6PZSRtk79nBfc5Ol33Uw9brSd
nJ4aRFhTGHAVK3bDTrS5Blxjibe9gR2rviPMwy4J3IsxZuTh7wC7BpQxW5ieVGFXN+RKWt3VNCSu
LDaunsj7JG69Sj3WRokRHsdX2fJ8T6r2IguJV5v6jdHfwcjEGHDfGfddhNo/jHFCJVvI0m7GgbtK
H0ypO+qzuWnGY8V0KJBvqyFi64LuaAaqI02YBa3f0UierpBtBbnxpv42W/JrPAeO2bwJ5h4W0TEU
dbfiNL0YP3XmY5hFjkDEcxRDUogscnODjTC9aUG/YzpxSgHqANN30UPsjsggJet0IYzPagXyud/S
MLBHjjTSZG2GJnYXeSScV92OWPQTDcR5/H0an+uw24z1tdo9htqLqC6OSh6tXM2rgccvBO3ObO+z
ISFMVbWFCLdziild3yzi7yQYvJaXkbWyv8waibBY/w3RHefJm8Wneqh5tqgbyFJPs8CvwsmpzA2M
Pntkt5yu2ZmYDwWwA+q05qng/xgCLK2zm4ToOMmLlURSvGpj01cqmAEMNTjcJEgwdXjPFO1m5DVK
wqFsmmcjlbbENXnBeE+23bHqHpLyJaiO40AYHCmhotzhGCw9QVy8pryBM2MHqUy48eImWIr1anqd
8E4KyDm7It+QD+9kHSEx2jHPIAqrk9vlSFiDCPGJiLlOs3Pth9b/Yqe0AdxygC3EN0Isa9855YDb
JSc8M6i3Bmeu1CRE0IA0QiwMZITJiPbT3HjlbLpzuEtqGAkG8H5Mrkb7rMo4zwRyJfWcqpJAJigZ
LsUsXQu5iKMGfEpCDmQTPheq4VYmaSV5bGtW4g1x66x57LN0RTa5baoQBAzNbZm1pkn3zOFb0BN+
Gf6IrXw/0wkJV1DK6BlMZkbsIlPMqKL4aCaIL/M7zhgbQnc8DLZGotwkqfgrZxJX2l/hajPcyCrT
YQdwyHoCgnvC7eiFC+A+C/u6sNMa81poMDCZMDlI4uzlGE8rLlMmtLjb92m2o+TG1FrbQ/27D0p3
qLMrbs62hiRcm9WwDxXgpRlOYcvDz+ilpgKkAI+uwh0PtkglhFqPNRFdCtW2l6C1vC4AoiaGfk3S
aK+SWFq7mYV6AnHslEiuVv4cZb+zToS7O1a8nML+Tbck1A6ZK+gbqZu8CaOZYGJoJcB51IS9hF8G
Nxe2RC7F42YbCoSHR9mhxT1FWqdQlbYp3MUx77WVQWQUmyDvHQkMUyT+MkL9JZZutQhL7vjWBtmB
CJ5NbgiHxbordNNZksLtI8Jum8E1g3u1/S2VTHtBvNWrnRKrLnHxmyz+NuhPoqJupxHaCAUpuZII
jFWv1elnkHWeJam+SeJ3VE5OnWuuUj6Ohr5VmmaHq561jfAWXkKRJY6qmW4qG1td3mcFu5ueaKH+
rZprp85kwpzlQxurzI9ABqrQrbUXLk72uqxuw5UuaPENglGoJ6J0pfEq12bf0DPUlSa2LjYTou7r
cnE1DtYxD5PDWAdbsw38gVDkhTO/XGNf1H8ZQbyRCSZXGron7nuQCsFy30uWG5vNJhr5GIvllxW+
lmp1qxOiWooEp6oJKaW4lZPbem638/S4pLMTtz/riLmySZ2uybc9b17QbZHkag3jPybGrHyVOnjD
x4CKYQiNZilqW5sGp5skO8StDknWQagHeIWs+J4BPCjbOnzT2XUN0w9rYJwILxp/umltoI/E+2U3
2kCYavA9H3+NReXMw1NdAJiojOvZ/CG08YFIi+3Uas+9ctMUz3Uz7PV5dmQcRqExOkprL4AuEux0
IGtmLLRNzS2Dmb92vXrPs2IFaU5zJ3AdgHOjkXaW/DK0od1lt+wiXY3Y8Zi5palvsuzHHCGEVrq3
iZ1u2Rp7BT8lhjP21o0fKACFJsU14/HOmDtWwQBkbSjCQqFymw9bkuKdjEVFTIJdQrzPpH/r50fT
HNlZJVx++CUdi1lgxab3FgLFGxgR1iiw18dXFXMTFC2vA2DQphze0jjZtyzO5dh7/VSx+v7qBFIz
DNzrsTo5RZj6VvBSQDUQxd9Yth05xvaavfbBpu8Cxxw0VzfKB8qN3kxlaMbT2IHcSsT8kHf0Sp6O
WiVvplx6bfXgsZdF/vhzmoaYjktbDX9kKsJA4SArGjNrb5fZT704Gg1Mn5X9c6gp4cLzsjsGnhUQ
b5FFh2wl6czkEefyTtQKnL7lNs6LH3qc3SXitbaom7ZrvQRLYWbEPGlcu4dJmU5SJLnAiWyp5umM
wyG02ObUP1XYuXqxiZPkAbUVesh434ol2UmHMiI8ytTsspn2ZSl6+eqg78pNHCkwTPrGmefwRpCN
K3NMn1UqIHm7ror3gVrQZfk2ZsVlcN01kf4a1cvWELkPlxsyZrLUU5TqW18v9gKsJmW1IsvbNy0A
JKYM9SnbzOarNEH0U8mTomRQqPVT0dT7KAwPnL9Z+3Bmm0bNFz5RWjfdqideNzN+xyS/FxllyV6t
WO8bt+SQZ9TZQzVaT6F0B2TASXttV+nSwcR7KafTa8WyFail2+eC1+i3AHT4jEKynGEaJpKNbPNh
LF6L6KnoFQ/fqTc2RBcXeyUO8Rz/CAMMjMFJm45CeWcRq57M5WYk+lDMToLQ+R1IEvm/2DuT5Lix
LU1vpSznCEPfmGXlAI33TjqdPScwiqLQ9z1WVLWO3Fh90HthIbqYwXzTtJqFghLhDlyce+5//sZ8
mw2aItXorgy/vBN94tEtPqFSunLfrOcg5mme8UIKbLEt13Uw7S1xejDV6kAK91kUTTQbojA5foH/
TErLWjb1njt4NkNalGQ8l0P7WDQ5Pb64yhDdywIiUYGT6VzKNCn5Nx1CVp5G4HLRjazjhNEmCvFr
fFlfwZ6upOR0KQNgs9/LlUHjpCdIiirOPWcAOMessJMZwtmWsueODyHQxKd9wuKrN2mmbLVUfsYQ
8xhSdyx/eh0rw8taEC4OYqJ8bw6jKxlkTPeDk0rJqdMVb0yEdV2WHK4Gx2d9J0j0e+UH1HvPGGgP
k2StqY3bYW4B6U7MwPtpheOYuOn3NmXTip6q7NpUR69qf1DjvkHlckYC0lGcup1CnptJPPVs3GqD
6JR5t8t8c6XownbwC/Ygf9eCGYid+C0p5JuBg46BMW2Zrpv0Se1fBXxmUBTbUmw4ea7YZh/haYDp
kWVehwYKBFUAcBC3stjfWfQEfvY0dPtEVPDmKg+x0nsT547c8PzkcRxvBwPEsEAbG9kW7/UMPUR8
LDDUipcgG0UHyd+I7KHiXhv2xfSKwZ0p3MXdUVFnLLMAvHNYFKwPMkfWc3Geq63pJysNPi77hhsG
gLlN7U24a5TalaAhWyDWy/ed0n/AlvswE1EeyZonVN+N/CDSLBvKDefXwr+POnIdyRbJ1NTxO7aX
1lzHM6f0Jl5XzatMc+sfjMXvztQcub0v03tVXM/1qfLdEsMwBQCqu0sL0TXTgUWh4mNiXo2icJxm
MHpF31tsGkFdeQsEgzOKPdUFJnpW7lT+SYgDcBll8BKA1arBOFB9R2lOyvsdrd5jaxxaI7Eztry5
SlxNf9SL3VDUbqK1dtatENjTKrFc03zddIcuPjV4KMj8zoBrpK2EC5G/RtvtBNQno548QUgcn92z
sO7UcLC1LnfkCUiowtkU2KaqtX1AIK62bcwVvhzHzrqbeFrmbq5fagaXjR8QPY+RB8s5j7/T9bqh
8hREmoekQvPDlYxXUdDfasKmDntXFw+y5MkVyZXsWILC6TB8ks3rJhDtYeIxq9QxvR1XAocvifFZ
kzpRAX9lJpVQ8r/jVOJI3V047fPi3iyQV4fXeXVusEjyG1ii6TETH6JZIHDe54BQ4NvGdwtP+Lxw
nPUM9XnG3ckEn8CehC74JA+PHDTtgjqa+aQ+loltYX+BI5o67HJTZeaymSvOdfeB/zx16eJMcuy0
ypa77azcBOJ3UT8z0N0Ikur2oDvt3DqNeZdiape1mVcrhTvOfWtXarttSQPMYzjwFZtLs5xgwvva
kOxorncRjWRLb1wr5t4w4UdJIg+NSQ4YVwOkVWkv0qg76kAQME+6FTEwQrskQ8Qz76foh+4/1uN3
3IkcuYs8E0+jrvcPsU96QBgC8fjHvj4BdTURbiSK4HQslYltT/A5Nsv5nSk8ob1wZGFvDayBZLCR
zByzWHH0Ytz7KmZsgGPJpLmtkrlyou9VRo+Bmtsj/QgOvEe55cCunMxKBz7A9YCQzInds+uvqln2
hFLYyZPqmQnmjSzGPD2hF7keAb7qOVkl/rxtGffEOeQw9saCVJqieuo03dOizjELAz+0BruWlGyr
wqll5Zq0JkeXEcRX5iqzeG3jVzOPdkoz3BidcjaEYgvy4of6vsdaz6e1jAxs67RHQ+J94DYsJ6BW
ei6l6lBy1CsafTNP+FYxuR3iNz049+qubkFZrQD3AxWrs9Zr8IVrhGZdCK8iKFGrC3vmLnY93lZz
7HTZsI3StYCZl9XcgXd5hgF/GRClwDNJjkAoowKzQxJ6jXojE5mahKo9FpqXJyCNuuVij4MR1VYS
S1dT70XpQWvMjZ89ioxPdB5qYMorKUkcQ0OzkWr8mV4ywsgb0xRzaLewpLDXISJWfa3xABpbsIs6
2PRLbur8mvnvquHbI72F5Wecu7KrUHg2hNccK42WozDmX0p0Dqbnqinseag4WI0rPwzug0R2hqq8
whPOlQJA295fp/11LQHP4h/VbcMJcVG2T4t6E6bbDg+DYgSFz8vbOa44EhxUynuTnoYh8KRUwppP
BzqPdlXX2ylmcw02cvDXLY67Ga/XVL/FXbOyODBr8Z0cnSes4cpThZddYl6L86MSWVv8ZBhHigeh
xIaNZCZBKZ2WVTkU2EuaEN2mDIgZYzCUKJ4qhpuR/FSABzBidqrc04aYTf2oGgGmNzgNxLhuFMee
E2lAioHxUlrEsYrvgnWVzXAXmx+ZD6g54qZCN1n1j1E9uVGw10LcL+jky7TYZABzaVvu+3iHdwXv
X3VbTwrRPdV1wTGiTyOnVbojFjC7EmchitJRxrGj7+eDZXowBbEiOycN6R4he3qNRaYlArkY3pBe
m5n6LKS9gz0KAFNN2Rg2STev4mrexb383Iz4SVLlZAqZZU6OIOO9osT7qA63jTjvEgFnC71ZS3xe
PBLtNkP3SvNlheTzNcVjm9XbIUmBH9Mdqa/XfoIENiGjsO7caCZqbprXi0apsSYwom2N6w5xzbOb
iGTapGm3CxrZLlDcBHlwPekFvi419gJVckyTAy5ZjsD+rEF8jHRYOErqCK2wwUJ98XiihXuu1XfZ
eihyzlPlQHgsO1OTQMz07b4dcXTJbuEBbvyyWeX5/Rz8WPazUNKhdNCpjL1d5DcteGPYUrsSvGuW
/oCer9fWfWjZxjQvmJWbVhs1pHXSpWOCywfxco5MpkScEB4bvQ8YO9X1naZ8l2jCLDKFJ7e0tj2u
O7F6G6Qhvi0VEB/Iuakcc170XKDzTa/xFHaCNsK25Qe5Ac6Uo7RtvYhvlzF9E9/K8tbK3+Fsk2Gs
2ZWBunBMwE/CdU+73mZ3SUGCj/reC2e5PXAmdTJMfYSu2Jblvd+9FvJRnrcZXZ68dAUQ+DgrxryV
eK85OZuE2ccUudqVdCrqQvDhyWWCvCtEjDgtGZeuXccpUvaHGzYSDnVuLpQrjQmS3BZOFr4owg8/
wVhzL0PUDYGwRnHfaoMjYfdXHmRL29bq6yB6hVR4RojDPliDEsnuZF35Be3eSWcilFtMuU2FfOxj
UT9X4VHo7wY69MiKqO2cI7FdbXXLzsfOs/oSmkx8lQrU/EFZQuk67QnBGL0VYPgEsyJvPDU4pOJ2
BNtQ6A81jHOw4Yn6lZYD1EN46PJTVZ4KnN/Indmqtey08eS1ZkIS+n0ercVUWhf5SQg6YpZJ81G/
pwrSX845VhFBAiOmuMmcGt63mj0Z4ewY1JwwfQ6LlUGPJRjrePR09RwyxrGmzknQLVcunkp4U90p
YeQYGNVWex3qjTUmd+k8vfpGsFIGc2WFJU4u6cYc6LBkNVvNRbGash6TGdwowU1DkC4lkb8PWbOt
R4zWWDXtmHqpFnq1CTZElnvNphWkPzCtvc8kYpZ5hg34i6nyEuaElpJVJM2nYsHMmsc5jU+4Rtim
/01goCDwHoHl3BQNf7HMVn2q3MmQJFtwUFlmnQBJCWB2Un6uhGfBIGU1vRGUZx02dMNMLQf6VePO
IxYXoHaytaFZKZUCGOk7ElDAjENLE+frakLDPhhs/5Uj4EVbBYM3YpgVVkQzA++UGF7pTJ5Ycbj5
4GFat6tisaMMzxpgqyVodkvYdsgYIfQf22LEGA6Tp9zg1oHEN910k5c8mU66GYSXnM6iCl5RfxVU
hvAU9Kbj572znOMG/ETLKPBwnLgd2+ahFFNAYsXuhCPEMI7pPxSwn4zEIax2JoOFnj9obfOtj8Wb
OdHdgs1ctHrXSK+wZT7UTFQqv3/9+5Hu7/N5/QNL+4JJQW7GkBYmFPlaV3aMQLfytG+br0IZFoLj
x/n8x6tckB0SIW4TeYALrnem2/fERwXngV4XFgZAo8ncZVzJQGQp57k8kb6IJPqUooaGUUNjim6I
HDg+3i90h7wxBj/Kg2UqP3jtqVom8vuFLuUTp/kVk/rSev4nM0yRNcRhqKvhHV6QK4Q+HqSizYCh
V9qTtFI5otsjuYKL8Yy89beVu7gHlaYzXYsrgMAbIgQ2A+vNpfMBef9XHzASdsjq6ElUU0Fr+/G7
651RYRTLoKzvnorkYQI19MmK//uLfELt5iokCFskb2rQAi4ZrhaEn74tlzs8841zNws3PGlncOlr
jykSui9Yf8sj+7iiuCCZfXA3F8Ho5QUnraibsYTjqHXsgeoy23oSZNFt5G9Tpn9xD5fl+fvFDBVl
DiInEgE/3sMsm4tEHZeLmeU6AQQsOY19cQc/I3GoSPQkDKcQyv+8w7+s0UKV+gG0DBbjzlzPbnWT
vYz76t2HDATJ7UoANDj5nvbVg/v8sqaFEwBBRnzBj19Niiccl32YVPqLfjP8EK7Z2bSfdvo4Kz/l
/OfVdJCJefvi6352S1UsDv687gVrdAqGoK4jGEhD6PRusMl2yVoR0d3IT4tJ0nyytl9lNn2iSAHL
/OWaF68CS7fBOZRr4r9YH5KNsi8c02XUwXlnu6jIoi+9+n8vr1wSATisVIRd5mXl0UacL7HV52uC
fU7l2VKZxPrPX9zM5WZdrs9fr3JBf+pUNfbLiocYbpe86cTD1hNLHlQVRLV+xb78+Zl/vxpeBCTQ
GGQOXdQ3TWvnwVK5Wqrgh8x4MM9twzjCwVv1pmI3rbZrdPmtrq7GqvGCQN+lZXoc4x8GlIzOZGD8
Ze7kp2xcJIbUOWQQVPqLR5uJWpdkFpzDVno3mO4qZeX2bKn6nGG6XjiS1OwiHE7TSP6iNnz6Ai3E
TUVDKE9B+vgCZUPvD5HK3jIOjG8eJVXBaz7GRfArbdNP2vZv9x3LCcSB7CqGsbxSv1QIQ80E09cE
XtVjve3W4z5x3vDOPLTrrwhln9LY1F8udfGIK1z6h8jkUvG23zbv/TbxMK5BqgM6HTkapmmBy2Dn
75fxwo27/H704zoqeZQs4qVEuWHur3MMWy7qE3iTrMcdreiXAYWfUXvZnPESpCGw2KE/3sY2kvyq
lXlgE8Z2NIg5puqxVnpC8gOXe4BT+QtTsM9qwK8XXFbQL89tEoxSCTs4gV32Q43f6/5+SL+qAMv6
vrx3eKyIGIsuYaW/1RkrLSstjwsS55eOgyn1hvq9wm3fjj3hS1ODzwiXS4cjSwuZmAbyYtWnQil1
rRUtPQ7M1RfGDV72nj5O1+aWQ9cLju/kTk17JpWwBF3DtTbDhlSsv18wn7x6Hz7ExR6SddE0KiVf
up32PvCeX59k8GRlOP/9dT4jv3MhhXRERSQy9JL8zkCJxKeGjm4JpyYMO7V9BKXNK0vVNd1gOxV2
SuhWuIqcHnMM64YUliOOg+vxq3fkk7ZnkbBIuopNEHrh5ee/rKUc6nJeiFUBASS0IwxoQSBibZdH
M+SJ6qvm4JNVxdVotLgcnNbLEHBVHdK+E5ulq2NEuk9v4fhr69kD41gPm682ls+/219Xu3icCqR+
EQUdawoSUCAwQigYJ50qNeORFl+snUtvrqVL//DdLnaMDuB9kPH8duUbf3Ik5r4ogTWcgO3sEBws
b4kQC6KfGuDmG9156MFd+PJF+mwz5X3VLDI+dYOw0ouPMQ/YhFfDyBrGctNut8qGKXcOpcBDhIwy
Oj9rTn/P+byv7H/VXWi5B9RZ/GNQBOuqcrl3DYOolmUgsprW6Qn++bZbdYfFVy9yq6/OYJ9UwQ/X
uni6CAGirNDmAuIZHjz0mJnXb4q3eSftojtgAtkG6vz6/i6/9qIwfrjsxf2lLga4D3HZBtgSyQpO
KLi/xVcSAuT/RgzjJ5dDQ8i9RJqw1PyLulgGZGXQ8BUupf5G33XrfmMegm39MOHy9uXz++SeomkD
qLMQuC2mOR+rgUK+EH4BUBwqr/OyK22lg1ZXMN0bFxxrOLRnivAj4Mnf18OfZo8XN5XTAlTzRZrJ
ZS9Y7oqMiw4H6tKFOetlDVqv+2j2tFWzJvXLzh9qJggEcKymPzW2/8N9OXhuf+PLUeAi/F7Xr+2H
/HqNf/SnL4f8x+LcYqLZX0oEgpe/fDnkP2R+Ylo8DV1Sflro/hlgr/9B+jEONQjwTVx5lrX4V4C9
zmmWVgHrrcWZTflXAuyRvl+8ZLSkWORg70H/sWjwLnYlsWf+1Cnx6GLbt1KDbiXrsTNE2VFIjO8h
pDX4gevGiuHMEghi5ltfNm8VSPdOpPe37dCsY2VJBU41R0MQ4BMO6Oix8hiQZSIHw66TfFg8cnbQ
q3QzjIB+Y/qCHfaxnpG9kctkmvl9n6irgZiiuYYRbeAN3unBFYEmmltq1r4iFiwxza3V6zccFHb1
ZF4FgcRgaV7HEJHJ9bAjQfRgGwP+XveixDw3uC/K0o2EPGT+yfCNiAF8aiFe7rVxO4o4KPjPbb63
+hYuaV0jABjdABh2wC1/5MDXd41tRO9T4a/7ATy+7ZAmpOtenTYtM71BgMQF7zQVCeM2mMNWlWM0
PqEl3eQYCA9GGYpDhQ/HQJ6paAgEthY2NKhVmNzOjB+bqF8X4RDYUiJewdh9z4P0RjdnV5UK09Gj
cd/DB8oFcd0jNBYrpoJ+B0Um2gdRwSSdyXoWdPs+iL+XyvRearlqF0F1Y7X1FoEQ7NGaKlbM9wLE
RSOD3zATKkMOwZWULN8S8pZYLPMQidECp0ACKr4FlvYd5dTml1fi9I/a8qs3ys+G8teSsywxhIcm
RYd3ge7nY6kbyHiJpJ5BffQK5M6QbFWZjoZpRvkI59QI8Usl2HDVOx4RJ6tkZTx/Zc/y21b9j4+w
AAgqQuLfzvJBiH2wPPIRRvjkToTN937eDM8saWXJ+nMBpVnDKB/d8L35pwDzXyp8x+itLpriR/vv
yz97K8qpjoKw/Y9///Cn6/I9v23r9/f2+Fpe/s0P/7D5j58/Dt4L97V9/fAHpoBRO9107/V0fm+6
9B8X+eff/O/+8H+9//wtd1P5/r//7a3o8nb5bSyt/NdKJ4uUi/+6PN6+ovMRnLCOmrYguk2A7HcV
/ef/7f/z/zS//Zq/Cqam0FIh38SDDzzyQ8FcBPgiP1qa+Z9V8c+CafxBKYXub2r8FcoYJ8c/C6bx
B1V38Q6U+K0cd6x/qWBeuikDVCz+VaB8CziE791FV8Jw0tAic5hdWW9Xg6mtBMO6MrEAg0b10pQ1
PL+KcV9Cdku+V5SI+UBVbdJS3pp9u65ryOF+tjFTKGFSdmhnHOrVaj/qrZOmoj1mnFIK6ZRbLyaj
CrWTTi38SylETCAzNazBQ7r51IDOYKUFmQ4nezGDe9PsQtH0qPXfAr2/whLtGdVRSIYS4S3KSFJ2
hRhgnq5ig0yFPh1vSad0u/FOIuROkIgKENLbyRQJB4lcJWCqO53BTDa5WruVZdljWW96X1o30Pb9
Mjjnc7/N1YL5TxmcosHS3FrTUBj1yGXe5jB+CwMTahxtcTi6tTW4Lfwfcaq2gpJdawZxh4GxM+Nv
/XBHa2krOuD5rFqjM5URNNN2mp269u0pkK/M1DpTjeHsSxthCHZdVO2tCqWWYT3ORbPrYcelsrLx
I1Q4gkrYS48ITczheiGXCHAIFCwbdsVKKWCBQxbpxmJjIQ1BoYLddk9245JaBc5dMz9qzHVSjF+d
xn7bZZdFw1QBX1OLWKFLi72GOA/yNsSZo8IErX4N/8fx3bdloNAcBGfxl69po8lDYKT8xcUvO81l
wUq4GHLWR2iIS8zH8gvVvijj1J8Z6W7H9DBFmGV8YQnx2wzh8hq8tB/OtlXr67VFlplxG560VbUW
nHyD+mkLS8uOVl9ZMMnW0h5/2FOWL0WbDjaLketvBT1uS8GCNCa6SpzeLsR2P0ydgVwTX4kOmTI6
VhBuSt30xgLLGB3eIplvUV5vqoWtmrSObxGHWvawcb7p5Q8jFjZFV3hxBzU4mzZ5687QaMxmyU2i
STZgY+XCmm/pVn7ltbhuFf54xpbvISnOdfckmM8iosJZhGyTOWJX7IcW1flkeKJxX0TfyY66h8AK
qmlAxysCBp9S7coqLvNqtaqj7DWRZbsVpVVJlyJN6raIcIul9xrEbh9Zopv43W2dFbe52d3HTG7L
CmYHeaNi89wF0NOGuHoJG90jwcWWU8GbLXAdyoTl1+ukHpiRw2YS9Pqg1Qgv4FAOCe7voXUnyhDb
uuhAKltv+42JuDoy0VGq3X079t/FKTmneZu6hi/yHjXqIdUfCvJLIjldi4Lc2KOe3RWxv4I44hno
DIR8vJ1h5A8ycpk+eqnK2Cv0kBFo+IM+4bqWg1e0HO8AFOTxjFntjA2RPcg6KV2HeEJUQqBcUZvX
eficSrdNDKEvGU5Q7+8METJKB0k55tu38k3Fv4DCcOBO70gudeSBMDhJY1CbwzCl16gGR4eyWlXD
NpAVd25mEVJ4cJIiillCxNs0HPqRE7yiXU1D6CZG4kCuIxaFsCRdgLEPUZKJsC5c+zAtSnhHFpSw
lOashnWxlLQw6ZGIlvsWp6w+gr+pKXjaDerW0CHrGv5wH1UykTk5jHQqYl/UKyvPVwYCm7LES0QP
NdcU85dKrg5+dT20r3Kcwc2aiDfLQ7LUCL/VrgLVWk+BeFcZ2VrIYccM1c4q8CVSDRM5CdlbSZHz
XaERg9WTHuoMKv6ainAmWXWjUOMquDMWqYBTXr6q1ULDphbhr2L7Q7IEOPLfGUG8FEz4STCZ4Tgh
Zs3hRoTUKy26FUudLNp7RA5KeBWS+SrGZLMtjIWQeL6eCE7+gthLTz6kYdxC+BS0vldtNK2wpVrH
EyPFEk4DPBlLXFXkTAdYYfQIc7UBYDp6SPtDNnX3w1zwXspua0FuhEo5MrxXa9UNROs2UaANa3Bh
LITLw5w6pXgSCAOBfDWFA9oWBJ1hGiL+jGQLvePozZLitRoUXAmZGJyRMDHdQnzAK+idTAlY7USx
KsFasjqPrJPNJLe3g4ripmwgMhtrIU5OomHYVt26Axc3soyNK7xN4nafx4E9+4o9jck/ivb/7xn/
Ddu8L3vGd+HQvUXvH3rE5Z/92SNidsn0aon3AQXDE5gt7y+zS6zfGZYb7HZYzOoAz3/2iOofoOyK
ygaMW7Gk6PSuf/aIyh9gpTp9J3Hz/F5+9LMzp2n+5wGHfptO/a8//3rgwc3kYnfi0y3GVDiCiCIf
8HLLTcZ4Go24AZRs6K7E8EHVO69Qdwn6amkbEq9H6Nxq0NJrLQ+9uJzdzNS8tBZrcidHKmiin9ox
WcsigUUj8rImCx4lwbgOUmk1Q0ftOhiW0g+5mhBjzhvNNFmbArRSpqPVomZu0bgLuzlEbig/yUqy
UidYCiYBFCUScQvGS6Jt9UhYtbL1pEPTzVLxSomrdagKvIlv1fyuLLUFfpMK+azpoSsxaMklC345
zJ++QT7DcWrKHckIV2aBUIyXoRzVVdqFO39RMhgEJKhIZAPBHQAXpvrKGNC1m6diJtWNrm00R7h0
8VojBTjvH+b5oco4Yuf9GZXlakgbG//3hFZP6AiZhnQ9YmPOkI6bbisUOzLx7CQLyZgVnTQ5VxCp
2rt0eDH1x8RQb7UsuFWRNk8AXHGNP2N9lXTteo7ZWAtcBzIqqxFBX/adVIcqmTxWFYx/RIg1Ot8M
dreRUlHLs9nhOw6IwEa0FlSC4giF5VPaHPjWo4QntaYdkgS2kfZqqW/ZTHWa9Z9jRDmKTg2fWBmq
bY3YNE9Kb9YLR/TNY5MEXouv0yxHpCgqxF0mq7xFGz9lXgq5MytPvtrtiwTdjH6MhWStU9THeLCR
/7YSDMdv2iDYhkSeunrqlYRMr94pg4e5YNcx3hq4KxocX1wdXElJV0I27id5XwUqui95K0zBxjBz
u4e5opg3AlTBEmHPFKJvNMeHiiI9sQIUlOIGlv9jjkq0cbKBDFjyCVFyeG1yR/bMq988F0xMfTPb
9UODiUTr1c30NFaAIfpzUrVvPoT0LiTVU1BP5pQ9K1HpcWa7toLhGsrNqm23E+JJoaidIEagLKZe
21orvxbuOzgGXVSuQz0ixPepm2Kn19/ojTCokNCyoTmXQH4QrivF1mpqtP+7xNC2BrdjJms1TTGh
ICM4y946q7oOyYHI4/RozA+ZKYLJkB2uvQfoasqGV22GjUckamvKTiERLBwoXjBq+1YIt0E9o2oG
NuWw1qQGuSTFwSzNm6q6r+EkgPK4jTYfCfA7tXK3RpXkDDhmpI1JMlblDrW+rpR8Q2AhRH6IfzAf
x/rIirKFTHEG6C8aW1gX71O2+a5f98XTPF0XIEVTNOHH3d1l1UmTkA/F76wm22DQMPXfouA94kkJ
6bFRvscpIYTN4M7hq8D3j6o3s93XHNzSyZOtcwxzuIpe6sQ/+ZwZM3UkM/xdTCMvCrRTCj7VBYUn
duemYWeLdqH6qkffqh7BZ1q7UaWdE0NYG/KtRI3I+tIR9WkvGZGrR4BR6akM6k0nbbLqZUIqorSF
N4a9XY27SSpXdQJgx5NYpWaytUj3NXLBI11S0W46silJFlwZweR0wuhJU77Lhf6ekbyMK0EhF/Ci
uQflWylmuJEJp5ndA5Fg8JSmRxOKH6Ef3MaTFbMw1R9hNm4yEL554t+Hbo0KI9Tm3dT2dqvecxYA
QNhNAlYCqrJWlG+lJmP7EUN9vYf0caMom2C6j4wtwfcQ9ktIhFsrNJx2Tj2FbN8wehWMZ42YV0tS
uMnngRz56jkcs7WOUGySetvEHzBByzRKo2cZV1lFt4zyiwRep8NFQchzhCu3flycwrTcFtA6rSZz
4/g2D+8sGrB6gtkynnr4wQEVFQ6TnSRQh82aH5FCDDF90UQsgqLOX5ji2TGPYlj8T2SiO2P4OgBH
xDyAROqdJEKIICMTgzlvZPdGehzaydG0dYF3wWR8L8yRxic7d3k+Q5dGMp8abu7r3igTeNqK6KpU
SmznwH21DSicunJXNBxA9DcEPXMgQqgkxDp5Im8Peew9dNdD24Xwx7+TC2b302APLSnyObq5adgV
QQZ3GXXaqCA/HjDWgx1LK6vhtNluSh/HCDBbM7qyymtZITFQfQzrpcu1OMyX1LkWZcChCqOV1Ekv
uDJvIAtval9zWBkINNGDAWd0/jeVMmiZ5Sr3b4si9XTrWtIeiat2TJGH3baZG/T+TqR8EquIXOO+
EzpHRgUlIVWWFODKHgVJrfFeqLFmqwpeU6n8o6liV0qY2bIJ+ITlikV6zXnP7qEmm2wjfTm8BCOH
TtVCKhqtcMn0LFp90lDdXBVhqaeOAiarcN5Ti9orDf2s99EpLmhwm5jkcnUb6PHKEnDgp2UNG8lL
uvE1ElpMRkhan6vruI3ctkbF3YerJmaYLYtItDjiWda6bJIdIDbOKZnDZByzn8qdEKmWguJa6YMC
ZiOqL4STOMWAijKwdqb2VNeN03QzDFzVK+drI/uW+2SRT8SEwY5fDhQjaqipHK/yaHDCflrHkKDT
8S4VMk9oyjeJ7RiQ2hZ5LiIWBUoDbtReq7i4ZFgtxIm3PMQJWiwUIE+JOQWk5VrCtyZXnwPY03lh
nYJJPJoRSjBUYEp+DrNHTWwcnDyckhvn60eJoNxEV/FKFa7KgqfFKbMh7EoldXpsDbsS9ibs8NLS
HDZcwZCe0NVN6UsjhlAqNN3hEDPPT6OSXvXFqhTZyxTezq0uI0koRNKdnTbEcDFF9VzHTuhb7233
MuLrQjIxINNTKfaOxQF+kh+C/joIkMtDpC7a5655qafhOEipV3eaw4N2evNpxgO1Ca7axrpRhGYT
1ejqZP/Q5yaiu2kfmfO15cOcq621OGDUE8zrQPVPXRTfBAghsFLn9SmOfFtVIekKbWlv4kOEgrdt
B08LOf1n5raWt631GGLN1YBL4P1ExUodWUcOqFrbSW0RJv+YTDYc4ceCs1XmOROHneD39lBrh3TC
YEbp8FSS2FH1+law+mPdGfcqcmpyHldGxowgraSVEmTXEQzxnPJU8i2VQjsu6ittUHd+lnt9kuxR
Stu452CnYT35Al7Yy0hjEnfCbCC5mtdKZZ0Mg9Z1mg6N1V4l2EGpA+Y1Pa7m6HPdPgzX6hQfMZFH
7l4nD03BruxL3jQEgy3E0Bo17CEytNu++i3Oon3I+bLEj0RtmV6Z0pqZyNpkVhQM2TmumSeErFGr
cdVkhfZllXE3Igt0chJX2iA/hnSkGcYsY7lPsQkJ5eabNdc3MA5dHRugKc3u0Gk7cYffm27twrRd
pcFwstgOCpAAJaq301gey8l32on1yVMaxu+jCeczONT8HzOtVqp/kIhrb5UHmcFSNM6rLrnprNTN
2CLQj++aPmWg1TvgWCjGqXfj4kUVPkSBAiF3Il7HrJ8n7CU6cITZMPaCjLGhth7F5q2tvleoWVMR
+XktEA4bupGEqjbLXFOQsIQeULjWuxbjARHfp0Yt3345on024lnwvV/huOU4tpj9ijpGiMZvs3Mp
UNlLSalgVL8EpcAv3ConldAZbY8wN93jqrTHLkhwwAdWLRb80PXZ2vO19UV8zydEUQ6GJJJyAlwC
kbSLYVM6J9AJ02H5JNmr8WSsot3/4+68shvHsi49lZ4AasGbVwIgaCRRXgq9YEUoJHjvMYieVE+s
P0T+WSlRrGBl1VP3U+XKyIpLuGvO2fvb0FpX4mt0X15hifCk7e+v/YRC/dOI+hHSMrJi2uzVrxGX
wFBp02/yDXH269aD9XR/ZrSlWnt8p+k7mCopZ+xTjkW/Iq+nWUlSipKwRXubk4mn3c6e5gFZAZYq
/d3K7q+D9ofxjrQfUiwXgdUx3qK/n53UAY7AEah/t7wWFYa8gJ/c31/jVzERN5TEHRAZCtKlY+gv
2vzMCJbTcyZNm1jAZArgBeblSldiKAznpGjH9fFfV/jXcL/0qR90WUUnEV3RMJwYUG7qplWnvIuh
cE548VVewlUt3SkJJPaiBODBfhhGCLWpKfjKHXGXI9hZsphwbdgiQZjn44+/FOSXi1J1CmHUyReq
/nLRH0YDoafju1MwAK+j219pSfAg7MQG1OIV9KAd/z94aB8HPFZKRmUnjmTGO5qU2AIN8CHC+c6W
29QP5DD/Jx8d2GDCfajkUGs5amrIRTSLo6jBOdqxBq8WCSPnAFrgWzrsN8j9fv9KnvzIVbpmi9YK
Po52JJPoYzlNFZ/xGrd6lN3Kq5/yJ3xo3/U1U//Zl+W4vfHr8X0YjtrXx8dnmcJU0usEmLeFpmY3
HoVpW/PiTbz7u+2h46GO3stOa8pyjIAfRQUyugklQHxbyA//3f07niSRyfkZImFej9Vk8z6uOK3s
8DV7ihvuztH8v/Ro/7gmxCyIaCgSHrfbxEIwOj7DZbTe6e+lVfFCEQ3+AVkd1cMSAg6WQX/2Id6t
c+9cUMepCUVH5o3cQf7VjP788OhBAk3ta+zt0r0/cjCn0hWcm7VOSMoxQ4ky3zaoMWLkjp5bVuIe
VkmcZGLunfECMtFevJ4wJaln4wVPaMoJgKTpjoEGJ5J5HN4Z+ZOSmwlH1LRYjc8iD9DYF2+JHb/r
q+6CFNQXwsPs378yJ1SeYLc0VUE2YnIjjy9Ql8NE8uuCqO9H/xKfZPa9v4DAeBc65T66YO8+Qjtw
OHBfpATQdCuYNoJzFpH+dWfz6Vccrw5dHTcxuprs1/oXf6Nl/MenGF2ba3UT3cGePzOTnphrGNIk
JJXSMURY+UgaWGO+rqyO/XB6sdxqZb/Ezc47VHmHfwN7+7VW/Xm0owV+kGJRC3tG81+WrZuB142q
nd1wZwmqtydA4P+GEeXrariMauKV4s0Cr3D09jaJSHJB3xGYtBpc3N12TJTPMh/kbnjzP+msf6uZ
8v+ctEY93yYRHqP8FaHOoqtJWd+8+i3//jPK35pPnZPlb/qzcyLRA8FLuNgMRBxcKq/7X52TZVeC
6BDpIU2apanyZ+dEIQtsmW0k2TB/qXL+6pzI/9AIHBWhDSNqJ8pS+zudkxOvPpJmkTmGvR9+uuNl
vR4mGJNwap1cH2jYiZh4CyegmN6Y4x5k8aatH8sJduyQUjaDCUXB4/fTzhepGCzm5SxDqClXRJfo
6OvLWvaeVtPhDrjsLxL3HpBr6LyqB8g7zoNGJJ4FqVr6dmbUr9v6X1puQyLylnyA47zCWO19rSvG
GIHI4MouwKNd5nH4JC5W/3H+q/+6xWa4ZWLFFYlvR1yWsA/bw7G1OpQuE3hD9rxREB/amn66wCcP
W1FQqjOb368r4ufhjjaHna+XutYy3FReVSCCTbrekBv/y1GO9mjzoGt5sIxClKzdV0vxkpprfG7D
9HXC/HwxR3uzRE4yutk8KggGdLuxyZDbamqRl+T1maXg9FDLKi8tNoPjPiJ57uWUp3PspFGxlhr4
omCB4lzeieLP37+Ay3z7+VjJRTEAM4MpYVA7undq5ePwW16I5dDeIH3/N+O5vy6nn8c5unnxKCSz
KHLzMjE7JGHpWlRkllK5UZTrQSnu2953/UjcBDNVabjNhXmjlxFNs3OhCqfnmqXtS80CAf6xmczP
+sHAQRE7/qWylpyGfCnjEljEKr9Jz+bJnziQceGUJPA8k3vKxPL5i6tjM4uTWopRaVyXW3iWnrpN
LsDjJNQE3WFLberMy3Ni1/Z5yOVZfPjItTruuwna6q+ti6W5mYuVfaXcWJcV3jIkC5GzPxuZ+3Vh
/zzo0cwiprIZhSmDqp6yNkebU7yd7pd9vgb+xTm3Szz53n64rUczC6Rb00p6hou3wUbZmNtkK3jy
5uyJ4uuB7PNlHX0fSSr7kwCLk9O7AeyFJWGxVIKzeEgO5wzW567p6BsJq9bQzOVVWQLKpc0f8Vnn
A8pPD4PqwSQNQMeH8Pn16LWg7U3x15P6w8O9bDEhhW1/P7Msgt2vU4tJhBNJOwh6j+Xf2UgDD7o7
SrdeeREA0bUEnAVQ1ErxNpX1naUk+7GEIBgVXpl+69t47xf+i9GUm1bwbb5T2xpBsSDYs5SZfqIB
t/hVA7otV7pN9OY+CI1rWQI5bjRougTywIJ1RtPKQmw+LMj86Z7S8pnV5oSThleCOhx7Hw2x8q+N
xIfPCzRn0fmZFnM+6dz+Hkj+eCdtwnXpVmCdMG8Ss3NBS/8y+fH7O/prMj6erLmPBmSIPzZfn58c
CBWtC33u6CRTQ5ZWhUjjborXqE7WIvNoGoY/iOQG3fYW02GBUmn7aeKFfreA/8cfQj+uNTguTVd7
Om1suHKpDyhv0iEbUr1RX6OARAjwqWUib4vxh9+ZF1EGvYeOpdYnTNolReccZk0L9ge7RYsTwQTi
Ij8KinnfDYMTwzgydMRxNT0d33cJrYcfTE5nPaxCZFQL+hIHyY1hhJeNiN09EFY1UoRZewqsjCJ9
vtWRrITkYQSDsA0088Lopo1EMkI4XYzcYtRg96ZF8BryuwoOW20Kd2YQ3YdjvZpD3cmAPUc99E1I
lb9/AL8Ofb95AMeHwjaPhJ6XInbmUqHhci0Gu36mgV0CDdO/GWN3kOMU5Y16buBT20QqeoQZUNxm
i3q8OW3mXgpBBrBNXA5r6dofVvJ17S45aO0b5f9z4VHLXHN0pcwQ1NfkBb+gHS+SslH07dAy4BIa
EfONqeZ+9ptNbN0rvUYXOzrzWZ2wJ8vUR7GMMPcg2D9eKCXEhzk6IcD8nnBA9yOAgoWSigUHlPpz
sqkuaaV40M5710Sx4K80cVP8XByBvnuuEn1i6vr0W45W0NwMZ9qrCh+a0q1UeGhKcvX7V+n0CIud
C70aiUhHD1RM/VyOUlp3qfw4JdDhyB37/Qin9jlcxF9DyJ9nizSQpFxahlA934Mb5maXaHUdbadu
0suz+fUn3tBPoy1//mFWLBVJ0MJlNIxLDoRjt3oLHioHcuKqOUDRPrO6nJqFP4139IjMCWJcWDOe
yS6OKUR0FrjCvBsfrResyDbigm3ydDYP+cQB6tOwR9ucsQxUiP0MOxPkYYDGNGpk7j6KNcjPWXoG
QyCffE0og6Hl5bz2pdydSm1dROmiMXIvtdd+LW1RIREhR/DlTeblG0yb2QNRct6SkFr8LHf5pXz7
+/dIOXnJy0xgGOyX8dR/frKhbjUtDUAumeOVEO7r6ttk+raVJfeFwhE1Tg4cWHZasdVFTwRjqbXv
KR2cVCNgI7zLoA9WQ7ftG/G2XXRBiDAiTV/16Ni7vHJDTqIxrj6BDAKLyKUJSHuVIdCuyD0rkARq
An/eeiKkvTLqt23gO7+/wuWZfZnrMEgw37FFxy/0+QITYSYMKVhusnrTy+2qG6DXz2cGOf05fhjl
6HPsJTDLLaGhjn5Tb8HiuqiSVjSwr5Yp7BwNRD790P66pqOHFvV1KU4516RXj/3wqGUovDt5Jdeo
QUFm6rqJ7G7DPfZqcj7SwtqVMrzsRFlBinMgKiGM+W4EEANiywu6ktiklxmwNrlHQxkjNfIxMTwD
xzs3a53YcBtENP/zYRx9130bTCn5LTE+5cHNgtUCGbIumy2oxPOnCHnp0f7u0R99zrLsF7Og8VA6
ImK6VXSb/xzvkg1ydDde61tiWsDLrkQsJo65HuD8eec2/adOa5h9ES1LOsphmpyf3z5Zy3yp8Llg
/2VwQbwSyukKlGG7i3nnH0AhOuexDSfeeHPZQ4Ix4rum0v55zKDXQyvtGhiHxrTSe/T4sI7FaLJ/
/2GdeOdxP+HKw1YPIeZL0LFRCnqhjuHSzmphg/4iJJDdsZPcikTVs+SAr5e1JGHry4UtnYPjsonK
NCVJAfvjLiUiCkFZ+sSvO/OGft0ZfR7k6AWV8zG1BJ09IIlVty1G/TGtXTKKZHZ9SU0+FzPI72/j
ycuyDCq0C5XKPN4rtGpYdoHEiGETL9BrkM0isuj+3Ax1SkPBrzR1KsTLCUc8OuyKgSKPSE2owqqG
p/fmLu/buzJLUN0o24mkqrinIZ/1q15rbZFDVoA6qmnTywpkOcLTicOWT/BGJ2iXSjvfzGW5UlLL
mbV2a2g3GUFgwaxwRNMddaw2FcED1dxuivpprt71+H4uoINfFc1gx5XgFNAeAyK7rIrUNGiq6AqR
lXUqkfRR6ubycNmooqOWZEkUdyohEfWCjDXZEI/kvwEm7TB9dJLpTblp98rbgIZr8EsvwBOVpJAr
0/cSp42Va7Cok307WPtmghcu7SvfdP2gxR8+AprWENQQH4PY0JQrJ5Z1T7RegK+smqRzBvO2QjU8
ad/n8QFoIbYf3xub8t0q5nvIPzs/F+xJ+lGr0i4O4MCn+aWVoJDM2vUEbHnCj9iBmFVD0fOtGY+5
CoFSKH90aOPTiFnJv1aMwgvDyEmhIvuNtJ1oyM2z/mj2SJVH09Vmwf39G3eiasVZA2QVLT9jqYYf
vQmBTN+2F9gAl8+DC5uI8VcLGxC7IuuVuD83C576qGRGoqVgsQwfb/4pQrb11HKmXg5WWjXh6f8x
Rdo6ktAlqrwH43RuA/l1hWTmw8hMY5/Gxx+AhA8b1nYOBLxaTBZRYXmZqh3ELHEj4XbRWEZ+bodk
kfktTUeAvUoJH60+dHnpTUpCTt1rS2Z8Wmpn7vtSevm8HC2/iWIhYEaCdazlzz/8pgJrlGUF3Pah
uyhRr8fzU9JeNeQcmIHIUfp9rB5+/6RP1BQ+DqmJRyomXx7zjOpNTJai5Bjk6imVBt1a2sgsvs38
OheHQgark2FR6SLslYUdoyxvb4p42tcapEwpcQlO20lK75SpCbz1yUxYNqvJBhvmWEiijXpxeUFD
DH7OkkVkiu/gsHoq01u5hweNinAm9yD1MVrOW9UoN5F1aEsEdBZyW2LvFlrrFN4t6YeR0RCmhZmO
oLFkrt3IzwgAk9fUmXZGZxJQyFalbJ9UFZVZHZIkUd+EYnovkBSDkZKCGPk1BlkSE3FSHCwxe+Wa
ifQ480JRhM7gE84Cuxx5wgCqgOw26uZeoSEBb6YzE+6yUvzrp00p+vPTRiBbtbXKrR+w84Tc7iA/
c344PQJ7KXJ9KfB/2VvkQSRXOe9TCKYi7i9CLDC/f39OZOIu789fQxwVYrtZ1KXJ4CKwUnqhpyC8
ENH9rpOd4C4sUdhz8V5epS/niWZfuyQMrRiWih5u6ZMcfS1jJI/NsByOCkO01eiujfhitTdV+v77
azwzjnH0ieSJQoyZzgGonK408MfK4K+6Dm0nEVe/H0n6ddY4fieWViDyB4u26vE1tVnMVBQjja+Y
hsaAcDNZ8HLsLgEU4rppn5GDX6iB7JpV49TNWwEdPyTbO5ZoqPvPgfasUK6Q8eWIiblv1OdMEFb9
POHTkGyRyt6sUl0uWrtKyLOrcQi1e0l/TeLSycYMByX1DgiiM+3AjFhauVpT3t0Rc9NpJPy1sCGr
2c0J5ciXoxxemAKEWScAZseT3XU/ZlINVIIgRhHNbtA48ggiV/mp4rpItOaqi4e1hC9jNklajEjs
Gn1X0gikku8i40kxXjvheTRu0/Kul6btaKn2gC0uAD5gSbUbEtdn4b+Syupq0Y6LSmAr4x20bQHh
80SPrKPBiCAcYrTlimKEfYh8UlWzVaKjo7TfkOzAstrLOZYX4gX4t6r13gfkkZXza6mQExUFngbp
OYylta8lK/5ToA7tYyFjJokK4gjjtTp/o0bnDuVwNUK9CSLgTeBoLOsiKsmkFCdky2j9Rc0NC/FK
BOFQqipZk8Z6bjrbGMPrUlZIRJEuaxMjd1zEK1XIyXKIHhC3XqetfyirfTQ+N8XgBNptG7cAx8kI
NnJbm/RtFyPJx7JcI48UG4XgcXWtSsGuzuATp6hD23gXALWX47WiNt7IXcpRemEf63ah8TNtnpLJ
rzBlzI6Wzc+/f4VPTTkfXuDjj0XIBqkHcJHginqe8u+mde4TObVV+DjA0azZdcFA9CcDGN1Ks6gR
2pji42sI5TYRKDjGhbVeO+bd4FCmdIT/AA+7rND//EIN+fOsPau0ufyR8a380JjQw5cwlzPVwRNi
hM+DHB3QTHGILClnkBq8eis2To4FMpwIsizllY5nrm63Unursi2TgsTL6ofRIBqWtdrK1yPBDYZw
7r4v1/VlZjItpCASh7k/Zq4Pe5OhHwbYsPykVHsTmoMebjNskVkWOFFyQWPAict3X90VCx8+OnM/
1HODH930rtKlVMP57YSjvGlnCatedZUqgx1U002JTcWkYzSKfCNZuI3q2hHb3BGFECv/tAbtva2j
/rq3VE8MZqwsocvvJpGKPULXbeqqhRcQbnOCUbMKgeIY7WryRSJDYvqx1llvrVvVsLMOC+b4o9yo
gvqI2WVl4MVK1daT8MTF0aWM6fXvf0z0mehzAumGdXy0wg1SFSUFXggHf17GDL+4sf6rEY4/1yJO
AhZwRlgCkkvSBcv0x+9HOHV61UChLb3GBdVzdA2pJA956LNBAEplJ4KJ1QQrllWcuZAT/QMFXPo/
x9GOVmlFC82iMRnHvMQ2p9rqd2KsO2R7mo1BdVNyznKqbXtFQ4xISfmivMT5dbFo2f++UIRfwsXy
a6DX68cqVBAURL5qdDJw1zl99D1vyBVsqdDqZ7Z3p6/5w0jHm69Yn8aw5Ng07SY7KDzWxihdqR6T
w6b+UWYrTsDEzW3yx+ZVv2hdf8VS8OKzFJyDnJ6csRbrPbpFLu5LV1nWm6YcmyJBdACb0/TItblo
bBapDc3fS/8wP5IOtcH48fP3r9epDSh7W86OJJ1aSCePpspGw6EEY41T2QNxEup7Q8lQuGVHiP+w
x68wuoUjrqZNJ64wtZ/TPajaifebfAITvBg/QBEXZd3HM5taskHVh471oJNdaMSblgJJ5z/r1rWp
1/CX7hFjrZLg0Jo/pIG0d7LrNVVwJYI5tDLylq2RDwx/jAHVkI0eJZhEOVOVZLKWJfC5Dn271ewW
hIVZPEr4hgIARzMO8rQhbUIuKSA0e5+A2T6Y3EGe3TlUV5Yy2Y0c7ATR9wA3uTpb/7j5pmj5fTvg
VBoUjKIYrnwcqtWTLBfXY1/s+lLfUb0g/nM/CKadlyVmQIJvZsUTOYhJjbYN4xcjelU7Nnh+W66J
scQcSnZMLq8kIndrElmoOq4KozqM/s7I/J0q4g7SYzzSwsNYBFcKMdsWnktL9d9FqkzE0KwLOfbi
oL7xsWErdaVvJCnZm2ZNMNSEVGaCEhUZ37Uqv87F6mdLx4QmQnuvJfIbZPP3RrC2fswlp1W39xtc
ODJijcAoD8j338MpfbOq3C1DgzzUaC9x72TzWi0y5Efj4n62/fi9Vgs7QOfb60Bp+Nf9WNm9QWIT
3nFi7fPx5xz80IZwJczzaiIgKeNbGyWMwS2hmQJhNySQ4r0NYqgqTeuywV9JTbU2QREoCpnThyGE
vN7UW5PIsy7rLkWYO0E5bw3S9CSjvArleB+YjwERU4pCwd5/nOWSPDPodNrDVBFTEr5GPbknAaZX
SblOAIcVWuvmxACqybUFYyWT3vRu2A6duWoL7IsqESWlBR2AVFj2qKagXwsq/WL9Qh1Ut4aaBBDR
wBCv3cKDJGHGuiky82fG3rGGEG1JF7DhVlHEbipR3AJw0jC+1fqzLCI8zwIs/PCxadYM6UuU8FCw
6lxlvH6IOAbrWlTjS19ueIFM8zaIRS/KkVXO8M9kafb0KrD18QK/LuBJHOyi8ENu012v+WsczySK
5cVGz+arrOsvGkm3abWv5JFgvBnixLJYq+JznUnU+d7njNJauxvYe7fd7SSROEe4X38n8i634Gdy
zjQEDDuLideg3lOS9ZNyqghmA+PhvVLdKkTiYqfhcPBtoi4Zx4FrhhcJ4RFlhcKIWmRCzDhVuH7E
mxGDw9C8RMH7mEtOPnyfSUFJxv2YV3ZKHAPmWxpkrQenBNfk4Ir1YEekuKeAIGUZtVJNDhdRdvr8
M2aZCoxH1bg0sn08wXYbGKTstmRr7SYC5UZLg0h5I0+PavdIUOyqxl2ckcCC+9fRRxnLrGWH4HZ8
A8+7vgnqu2L09+FcuX7drA2hWhXSwxyBt0RFY3Af41dpxpkOdU2J3lNOEMAufQMwbA+/iMSqmLwz
qoKrWr9VwuJGSEnMS95niiJ5X5AeRQpPQ/q4bt22hPYFqErMyYS09b0lFAi+m1S9pXFKjWYJj2GW
U246cBG0MmZielt33/oEnQEsISQRBz6wpSzBzea/GrM3GPd1DeUT3zW7Pcl4FI1ybdF5UaeRAqnv
5FQXAIaLEr5YuoR1z2Evex2U8BIx+5LSDRDgVi4qzl9gM7UnMd+XA6nD0q1YfCvlixi0hlJGfLzm
Vm6f6RfYbdOvpukxmaBXvQrdhd7fTXrpJsSsRmmwnllY4/6+5w2UFU+GUlnEPP1nbaLUhGNz9hMn
I/QZ37eoHSSdf6OyQWVr3vrDbRDEbpNOdt4ckhondlmudfGbEGb7ao6ABeTbFnV3hmjJvA4VUsFT
YKpIHuT51ReKx1rEzI5GxyBgSm6j/RzIDgnyhwYOqcE71xXvDZnnvswroJG7ZigPYXQ3xGzo2C+i
6X6Wo84LSwKxkppU+J91+x62ixVZIAQuObMJO2VOAS5PF8tcXJgaqvBPi2FtJdGMSHaxS/XoVDI3
2QXetJbc4tCdO5CcWng/jnW0+WlpjdddxliceAkk26Rr0wmftMrrvrWuviaFwFyDTTxXqj5RDWKV
p6dFo4TQF+NoP5vEshhr0cDLSVafiJ9VB5arKPehlJy5wlMX+GEk82hHW83V2GC7Z2eT7GaWWEO5
V8qHM9unr/1WSoM6NXeY8RScjw2DwSTIWjhMCSqRLLKVjXX1OtvFfXfNVPCfvB3EfQCDtQxTlo/7
c1De+o6Mzf+xZ20rG6aaq3lwvS/PPaUT1X1CDv4a6mhXFodjGfclQ1HjIiEzRxN4C4bGSRPWK+HM
PvxUu4TyOJlNqgn7STp27kS63kY4kyl6uMjBFqh2u+lee5fuqsKu13fTP27l33K2/H+Kll0Obv8a
Lft//jeGl//1GL3VAf/7o47aJVy06t6aT9aX5S/50/qi/gPJHAULoBfoUH8dx/60vqj/gMSO2ow+
EGJYY+ms/ml9Mf9hENdgsrNfSue//uhPaJj5D74YyQAVz/8TvPHfAsvSBj8qrJCAQ+efEwzCTpzr
x8fFqWrAofSZhYNWp33YEnZ4NbCOsd9On8d161PcHUHMpISNUsEPQFzs/fRK0g+1uUvYXA31aIvG
k67dVfVDEBLdsxOFdwMjBAxytiIkJLsVyo4aDrIg/TDUw6Bfx7R6avhf0gQg6bFUD2zCSQrfAPJw
Rwh3keWMFqvG+JjAlFGJYtbUba0w3cHt6t+ykW0SHV9oECmQlBxiSiU/xeZVGu8kbUcfrZt2s3VT
t3dSfIjHZlUl5PCCcRIyayXlz5AwXL055NmW9indFwBdmXwB9kiw7Da5nHAiUFx+i96KybPYgB+s
2I5ID95Xl9ZV9AJPqLXHH/CfStGR5ov6IMXrbXioNEfnvDSsXgXScmXqZSuy23bKZeQBeWspVUMy
tKMHVdj4AT/zTQ+NlZqB/TIemwGaBf8k7SN2qaV2WczAI6YlIrl0hBITkt6tBthlg3kY7W54UtnH
lya8kIHUyOKta25U48dAwaGkQa9JVMIDT4dCMl1V5OzGhb6eRIXe9uiI39j6PBlXSYuQSkPsrAks
5+8l3Ssq2b/UGLOw6XPgtp5SW3sdbFTHNsZMfoQ1mfIv1RK8zdGrql4s0darwc0zNLljb8viY6xe
1sklifD0xIlhlwTyLK806y5KVNQ/F8UM97ZBjkvdK6IZjlvISajb6wHMFGg6t1XykgtPonVIKU3n
7XUBW7GfbwM2bX1qrRTLyWtojgRco9d1i/iim+40hPiNU4LwaZKHyPLk3vMbSHOrAJ5JcVU96ys8
Frfqc+4K20jwYrfHwl3jvFcPZXFrBt/IniyDNxOdDXsveHOFsPd7HuI8rcbop1iSEQsvSbsT/EfD
v83KXak+BThB4wKYo35ZgkXDaWBclnwl0Z003CTW/ZxcBdqWaFylWgnbkl6j087XQ+YpIM8488LK
SbVXy9/JRJ5O8n1eXcpQcdTbLt4EvktYjqI4dXQ9tADMnGkPpldu7D77oQir/Dl7p4nCQUEX3UgE
gMa1eAjHxH6tmzeD8G2aL+QSHRym+yVjD8EE7Ck+HbcQt8sikXy3vgGzpDezgwSj3In5FZSUJn80
24ew3lrCrhzuBqS+Yn3bLqR4kKTU9QECRf0VkeuhdjWmm5RlZmdGB1U++Na1XCWrJNr24a7bKMqt
qu2z4SWDW1U8yPFBH181yDAvQ+W12rXEDlbwybC/beJDF9/3/X0hfm/7m2HmCCvtNeU6bL0k3oJB
mUR1ZWZXpQ8v92Gu4O/Eu7ASYeX8rPstoZ4Z93n0UErZYr3OAMpCEPueD3dicklTI2ivAkquU/44
W7eCAUXn56A+p8Mu9G8L/WUkpNZuyK+eL8PiIOs3tF8m9RAMb1O9FyGOBvVTJD30yWg33RrxBKWR
0ZZLeFhIUXidxM1oPeYCXK52sBN6XQ0+F2EWN7DsiCCIrrs5u5WkfSHc5/zIKLZLwatC3bUGT0Og
qF1ScyH393VgsgEyzOExWvkiMDXqD5P03aCcZ9QQqnV5LVYjboTbD8vY9R+F9I/wSFacE+sAeHHE
wPwZ/YWjxsbQBnEphQBqOE7tev/7MB/K0Mtgp8rEjK5VsgpcCHmim1DafqDE4nudsiZSdSaFfYUf
3HTjg+nId8IV0pgZIRlTcBp/w/61ymxifpGZGJPj93YXIFulfXmTS54Ub0LfDZkxqrsORwN5z+Em
GzZy+AhdWVO+0zHnAyuadcdfmV40j+F2XquyZ8QXotvcLGUf6l2eGWz4D5RNvWEO0eNHQduo3YU5
b5R+3wZkMJnjTKkB9OLE0WB2QpSGoBmZPfYjSFqxv8+yH7X1rYuv8nwTxBe5D1R3nYEfYT5v2QO7
TXmLRG0krIppeFfOV/wtNnzHTOc13U+8Qvk69u18cKL72R1HBAucbNE52uQdCD/n69R0SQW2ppsI
brKJG0t/nKwtMB7zuRLXhXRlZXdj9SgFlxJK829N7QJBqx4CZ4mhXVHWVEU3Zldn0ImktLLh1KeD
sNMx3ifvQ77RydSFbJzeKONOV7Zms5+iNfA08R5soRu9stT4lleHNwu+qvaGYa3q6SrtXmj85/rV
ZnhCrIAWNN22qq1DgR++txTd6o0VOAKBfYqj5hvNZ2ZiFRtusvhQ0rf1MdOxbHAHspvg/KZdOfVa
Lq50EM1LduDy5x/6Pp2upHI7LqBRW/ekdS2tJMxkV9lWX+Pkk1bD5uw54eSX8GHIo8171c5DBijG
dOKLDPKwk23kXbRpzVUPRs1Wf2oeY5OllVNxdNLdOfHsr1Pqx1bXsiPjJPTPSz46xeaqHigEjpiU
1ZUOJ35BPWgrrc3vZBIX1NenlfmiXbev1mt1ZdqtI7xWe0GzrZ/mQ/HYfU/22VX+E4LdjcaqfUMp
0fBX9YHG0qV+R4FxkYGtZlt5NNzsIcPp5TuVAwnsXkI1T7l+Vd1rnu9QI3Tote/rwREGhyIQXfVL
VbEhrFEIQ4MQEsu4pze0hpNIkk+8zV+srXDf7YRDdVCfOMCR+pU4sTftkgO1d/tc8Vs5Pjwe36ij
I7iPvSHVlgfV1ev0nub8Pj5Mj7od7Yxbdo04fXNHoe7OtHwx2gbbBxR6NviyesfRaHj2D6y6WwiI
L1RCz1kE5XOv0bGIzVLFuKr5dcLd4IIIf6DZ3u61H8FbEtghc8Obf5GobkSUqLyCSnagnpRD+rbl
FxLN5A3V1H32Q9P+OLv9S0wwwW/H7cw/7puJFZ+GCa2ioxcMjpOUTiVTvSztCirvhBlgaiNj3StA
dVqOWnnIptoldKsx9hm/v9zrpkNmXp3ZcP1YYSlnV1fgue3iMrjSBqi2q87GRxXeWJgtrTu0aaq7
lES6dX8fjI4lOZTCYn8nZd/obYrmumj2HXS1jCgHW6Z0GF2p2XYRdlJCg0qLtXIR0jqt6lobI/Jk
CLbCKrjrL7v78TJahx76qZYimu3vUmfcsF5mLCrUU1sP6dogue0azoPIfo9N56rRVyXPmF2Jdqeb
dnmt3k52fcGf0bl/J5BKfJ/vWHqv6MzZ4lPA2QfFkM2KS/W8tzN44TKB7qQyl4iyyVI3QGM682YM
LrJxW4A4akNbg3pEXR6Kmrz2rwXbZK2D8rdqQrecoC6ue99hpy2l9zn6sNB8mcutnjy27dNALqDu
hj0WQ6inm6a6asLWToaawIp1Wa7m7CLBn7Ds/2Iyk+xwLbD3WfvWc8tbE+E2W7iHnBqu67sk/5Ht
5q1CKpz5mCE207c+8isf4OSist4ihq5uwhYBKmzCldXdJEhZrKuJBdLwdxXGNyxypl2Pe3EiX92J
VTcgpzC57ERPUV2JNrSYbGS2pwCDwdwdRoLG7ebWQvwiI1Q37IEzyVZZg9AtbPl7Fdly/i4M+9K/
zJErkDPUJXeaDs/rAcgk4erjBFrRjjVbUq7Mhi76eGHJV/Fgj4ZHdXcGxA+GdMzXskja+pZ5/zne
sdRB6kM0/6i+pxfobTGDJFfVFS9tKtI+kZALb9loGk7Fftt8CCTPkC6o+s6a3SgbNO92VO8N6UlE
v/EtsdC9R+OqnAGRpOGqvzckR+k8wLKS+tCorJysNZrDGVCV1qlvx/Emu+jdQFnBP3NQ7ESrIoKe
uZEKu78ZiY4C6ijag3bdDFu1fsize7ZL2ewZzWVQev7sFca+tLZy7pXgFtQ167vvJRtkJJrDaYwe
T+ytS+Ja6utEekmDq5KPQ5Kuh/BSEnaFvBvibZJsLELiFLfq17nyNFBLdqXA9XOko9dLK0Tf5cEt
e0xyJQ23idYGRxRK8j8V5Woy7/NkL6f3nQZ0fj2QOfC0EFca8Li23jupf6kHl6r8rSCofuAz0m+D
/8vZee02jm1h+l3meggwh4u5YVaW5ai6IWyXzSjmJD79fKwBZvpUNU4BAxw0uk+7y7ZE7b3WH3Pd
xnM03ZmM3/ErjIKfSK7eOl3nwD7q1pNubMXUXynGa/Q1qD7vYSPaxbOB2x1zwdQ56QcK42rxElYf
891sWZQ90oTgRgnYFvYL2onqLLNBSIiuZId/1R5+Zg4JQHyaY8MlNvlUOFll15wvwlYUQwbEh3zY
tz8JvcR1ikadJ4MjItkQo20knln/NItHY5i3auvn0F0Zdkk4H+sowm5NNvRC85rsB2KDXRJZUXcs
IrIzr4wOFcinsSkFnyNLEHfs4FQ3KHgf1aAqbfGDQHC940L2wEsaOkdSv5R3kJbLV+oOIWvfiddO
b20GKDHfRMvGpPo0HJxEhq61pw/dGy1bsHC3EKZdoHdFXM3ZB31dny3aKrq9hclSOc/l2sGF8DnG
BO70V/nV3KXMWrA670kXLtcMyVHQ6Cx1TM0Dn7GOXS87sfIpiNBropqENzYT4nPj0pN81ACdQxiC
85ndibazx/SCOiy86X7hcmwQ0iwwS/Pe5ppPmGJI1HNS+LcsNJmxbW05i06/aWoHdTvvanZehoAE
Qtu8zvy629qPrsTmzp/cKk5ndwce1qXbiLQBbRC8rqqojLHFgJG5Mj/gw0j2dCikN7fsNgNzJ2W0
a/ZQefOUu2uOXvmhv3QM6+NOcJpPHeoG5Ns2fiwj2lVX9Uh5ZbjpUavd/UwK+O8G4JduPubEphU+
gr/7GNwGr5FsXN1tvlFWjZzd4u7OQto58pTFctdLPCqo+N2+QRS4GS6/XiBIqm+J2pQadQPZT3e3
kDxgAhBdaMUYuimUeE81j2Orv9n5MxFGbTjJx6U8juSVJseK4KZ41xchBUOk7ef5npBiXAQL7lEx
sIR9btk9xLCqE9d1EJdj0hBeG+TIWenmhYzPg14/TFRT3OyqDFSEgI5Qu/XPRcHAFvAxwfIwut2M
LfvAI9Ynl07zE2zWzTHdCbTCzJgmDovyXGP4uo76tlFsi+ffPJmtZTPxwezfkotykM/aoXyhKkSe
glvJIckmD8DkWAeD3HZME2/iglluRsdCpjNB+sY7DHzzCH2cG0EdUMb0I3+7SZzLZ+4iCKusdipu
RiipxUZBCN1Gl8t0Fn6YgzOS0+6KrhgO+iZ3cd1JcYiEw5E0R9S2+eC3WHB7nW75h+WoiUgNr/Od
6YCGmiOnI+Ipja+hasU8LkeZY3g8AAhBH96EzdLuRv1BbL1Rs9Mn0g6tkOT11o0VZ4GrzgKJ2tLs
+GkcdPDy0hP7MI8CQfMrkZ9829yPhhK0ZdhgsC4e1PGgsbCbfm830Xa8BajGoym4XyOChzcEvVTN
m0YScPYYCX7F+3ZziSfmJearaw7pjYlG9druKNRKdXoJQkXykHPd/Rulpts8dRu68Miwvq/YYAzA
eshbxyIqw9qwmvacOB3lMzQiesnPdf8xQ9Lcm2pXxjtJRe5yGjEtcBq75I7e6ADwZ5WYZ1emWJFt
4Tn1YIu/EJKZV4PS5WhT7oaI7VQP89YtORH2CRHEyMB1h3D3+ck6ce3b+VZ/F0yuo8JPD+u+kDAC
ecsWkejzPfbydtPDErIe8teBRArKGHlH5SsfC6hs8dFqcU8Ajdo6jzDCteoFDrwstnl5WdawP1bV
U1vD2toLjTfmvnuIj3G4IG/ed88UgVF9UvNZAochATnhzMETxzDDwYaWXHaUPeCL9jqrG9Y0A/Oc
v74peth8zpZLrr5cockH2QrS/lnVfaNzkSRJjubJqtcr25Z9WEYw7MA272gKpiGJj/9iuZ8GuZia
V4N2vPFhoQnNaVMHxFL97N7qkKad13jydLLmu2vasro/kreg/Wi/5xf9w3zLRE5bO1VIaMxrOzka
uguAciy/1WGj9leDhNY7QkoqKJzym5fSEX0Ckqs3wfsc3OQyX/I4rDJvGtCwU0DwidpiHo6GV214
GWqPE44hOySP4IrNC2kuDk7Z1d3eu7uIB/lij7sPpFOmy8MbBzc6duf2KwmKDbnasT8YdufdPe1p
+ADMXPOdlMescr4Xw2vTnZF6AIoKZQnzPqKPPvfgxnsZFa/NazB0G4F5oAtRfhcMn8zSelAiXUFh
vXY4OJrm552bKky/Xg/muxBd783iD4HqAYmCLCeu7SoJDNPJcj6hdrw3CXyrv4W7h/vcDNFu8XtN
H9kPC3UwvyiX+UU+KOfiB/GQZM8vz2vwtU4eOB/kc5q9q1RWfRseaS+X9byRCVImd5ymI2d6BFx9
QQSgSy6fsi61UUQM595yuj7kFOYamBdmFm5mW37kKyIbBbQ/fLSZ3RKgfzK4Y9GTVI1Hexrafl4L
0cZgBfTiSFMIghKLvj5sqQsqpUNJpXZ9jIZA+E4qD9Cni4MG/pnkGf3ScjCpNvWbzzAVVXloYwLE
7f6ixQ8K7w+/Y7cpJfbTyeWxyHsv6/yZC6p1jfuJQ6EttoyTQu1Y5TEXtgKdpdOr+FPgOgBXYtn6
9Z5PexiacVtmjkyW11U/FTOPXsNAZS8PZOCD8g/xY5zgDHPpjm56l9MysXwkiojBAjqm1i5yKj9d
5KyojKSFdAtXWkXinGYUSbjJQjC+UwNDoSd7rt6o7g2Sl5FHj/s11Nzxoc/denAtWl1EvDg7ylQU
Brbq2McHoL713VAucBiEvSer0sCdRUe5DCjdS5oEbTR0ZbOFCs6uw8uaQShyX9rCG+sPZ2A0ej1N
sHdXeIFtPzfLEf1Mz3jQekZFdLU9l6HwrKz6C3cs8SYwxW0G2P+3+6f+ySmFf5AXMzY3Iv0n6AKW
Mw5wi9mfVE6mFsVJdvmpOPSqW0u+hqydD1d/TrnXb8yLwq6afKHyy3hDgLQxwSexiti54CjToZ48
y02C6CBtsh/1j44gtXswz+wB/XFxIHCc1NWerc4fxVN/rMBiLh2ERGQTzf8DUVb12niTFxHwnl5u
7+rDfBLr18c8Phu0uwhcrMF9bznDcS3v09Kneats4+4gUGzb1/YknGrlQYoec4vF19Gmdx6k5H1g
4f4keIVJY3hbLsjl+LOsY/HKr/WWnrEVN5vJv7uKZ+7oGSu4Fj+G19WXuCWktNvTIX6I+D937WUO
BtC/+4PW2FzvGCg8k6xt6y2hQEN/TA/c8B6Miq1/dIqXut1rETudgZnK5n+TQloHJ1J1JR8lfm69
5dtaaWkYf8mhe01D98s1SG0ii4ns034z/ARvUpiGGUtkO6dcfM93Bm1rL0iG7pSqya7JjQDOSu5A
9Ja+yQhuFWcvSi4cVe/cc8yaTrTCEikrE0F6jCqtvTcfKaVcE/l1x3KiEGkdoVvrhu3y4BYyYekc
Zl72DECkP4+u/n1/SFjm8rPBxZd5/x1wB738N2TT0iB5iZzGAvgbPmTOmkAyDigMm2iEvY3uYmdm
bHbVha4012Cq4+27eQZSMN1tGRo5wujmfRINN6WWRsO9Sn8R3TW/YJg5smsgcRPJsegLIT05vdcz
1EBc1a5xTJ1qc7sib8RVQmg7rI7lZS8koCnBnWPwfUIhTcdm5uGIs9YX9/6UwU7YuF8pQRCtDXNK
/ERgTsIxaEcnCDx4iPzHChSu6erWtvT4GHsd3pafwuLJvoyIyOU9ILhHpmFyobkDqSZfTHV7h/4s
dsYfQhkwyYPAAV1MmzZz//uL/EeYK0iXwcurakhlEMhqv6HHZO5Tm9CDwYHM6DY06dNAX9Lo4+RR
Ta/ng03gEB/F/r1yF+A5flR1o4xeBTyT2/pffASE1/75nv/Hz/MbtDx0inlD8AiWZvFKOhLuBWL1
WUAeAMKyDUOfkbjox/E1O0YVFuqp0E559K3312Tw1TlIteOS+EntyrEPDCffbcvgWU1+SmSkJ35Z
MbyeK3jWFlmmexdPmYzgkY5Yd/hguETMevPUWxB9WZIfA/Mp4ZAfYiB1/bahpBOz7dJsS4JaWkfq
mDMdYBMEK5gzxW1yXmNcWBdxOqXEp+aH21cDmHIEskMKQL/1Iw2Jzn3YGOkrbbGpvG/TjaHuWIdy
vh0WvdlHobjqx7ptroewQDrdZHCfkxshJu2SyyIFzRPY1vA5uSozuteo0JVnk8eOuyQJzQ/aBm4V
AltHyR+raMtIdOWpMlRfkB7mdFM0zHRgXZRUAxLOwWIe8vwxQ4RmnaLC5cfYTRhIvPKQhGvzKU1+
ZMtTNsNs72mZzRJTP2jTowIYMJPL4CM7jLID9OQg7Jb5IS0Ps3ku1V1iuUA98MVR9pDn9E653FZ1
ZC9nmQorIEM/N21DcxpPKxx23YbLh/MSggbBI3kjriTYptPAZDN59X+TBK0ysN84BFQnim4q9L5a
2u/WjfvSymI88uAn+3IfBXhJU7f2NQb9jRI0MGayXYJ1jgfhPLyqfyETMeX827cnrUXT9FXd9XvQ
Zxsrehm169lGlD7IAQ85QZ+WXRJdJ37VYI7tR6P5pvTEq97OPu2/A3DhQk8qQd3UX/SJN/7USWgr
HpDhrpOufBKQx36zq4ymL6GR5gR7Z9tixZN/Yr9ZJA9RNkj67Os60mJHK0MD2jc/liY7xgcPvR+j
RJkO5eS381kRHEELKF00dlOAZBuytec2r7dIwUfwjhfz0+h8eI70TA3GZG1ZN0u2WTqr8oFKGBfM
Ya8hjaw5YzHG2eyyNshXqfjR4heLDQ65EmIY+OItyNDEYlzoTgMkV/mmGoCF5XUYj0cAs2bC8uiR
atNLvtW7gKSG4iua28heTRk9be3jvjD8dfxVaYhzs9mJ3erDSoPhb67gX5Hofzw5/3jrfiNVCnNA
dLteS6zo7vAOIEe7Gc3GXMzf+g+uJH2mlofhlI0z8cTJBTyvgOCF44AQMT/MO06Tm6Mdxcfsg8an
tvW7ty7by6BoKJMRIa8BdfP3XfAFdKkQUY4mhVnpLs/yB4huFcbkmjIxiaY9va4bQMEO9kYTPVSI
Utv//YagrPVfH1VysCRuYuRRv10R0RJFwjBFpiud4C9QcEs+/bHADm/RDyCp9AUp+PSei57Rw+IU
oNqcC1zRCUiSxubq3OXtnXJ3KOkT57kA7rznrNwnTzDVXK8n02t/IV4t2WkN8NclZasmtQ8BonWp
At3N/Bv/TPgAvzzTPPFxXlKSd7CE44blHZfAcd5Z3p3ODV7ZPXyCz3EeZCce2epZdYXDbR+F0lZ7
aG877YfxrCS+/oQu5Jxuko+zwDVNpMWLcECNb+4Xh12HykTc0jAddnmxAqCZ6LO8gGbsho8kTF6t
w+2JquENGaEOspnj/em26VzlSExLzc4L6F5ReUDKlX9/rYPscLcrX9jIO8TMyCnNEJ70l/0RNtHP
vNvn7Zy1HJW2GNJS03PyFt6woxDS4UXbREdqG4xz7ei7KeShOK0DsbCBDtlmAQH2cuaQo8VC2oT3
1yT4y/sv/+tJaRA+u+pCde13glkYRtoExdgC7benbzgw0BQLkwPOFM6NK1jZHUsj86Z2Ga33JhSu
kFXchj2A30b2BNNGEtBSN9OmUE4RQCgtDT+Rzd3nZ5IL6mQlWoRPANHirL8jF6vPxienx0TJLoL8
FaptTxMtuKgZRM0FvnawjpzxJvBHSvw9czMT0/I+x07z1GJydBMOiiZQau9GX7TkFXw0hL0QLIes
9o0KBUIYX+csZBdEhD64KifVOhTfnxii82v2cQdEAquhRmXd9MZ36x0IkEVK6N9Bt+L2TRIdgepZ
T3uwHsZt9CRv7vVhWWEQMkO6ZtvTcNm98mHNP+Aayjgc1WNsIZQ/iJ1jucbTX96kX7Pw74cSxSIG
ke2Um+q/h/InUY+EuICkyfbktLjzxq+Omgpy8q4X20E6oA8p+i3FcglLw+BX5bEdHpr+KBhe5Ig/
SPNfYo+Oe2Q5dhL/lBhRGrAvTOeuFAVpsZkM1ndefLZjFCo6pCOUQRYqNT2qznyDOzl20SXpdoYa
lGrYxZuod29v6Q1TDJe629KcnQWMZkSKYcZCH4jqZdxwRjS4n904A/z0iw8IQYpXaYCEM5JZPR65
h8HOJDhG0DVOxjXnezLsHrkkGo8E94W3cF5OvsHcesnKIOYjuAO1YMd5Io1wYFy8ubMcaO/dKb2q
b7rPsgalYT0Z+y4sf9S5XRz+JpGQ1zn1j/cD7aplojg2kaHz7z/fL2kZd//rf0j/c7EqU9MFsnUY
efbiJbNsebum/LHacq065W49ZfLNdFUZ7Vj+YJ20F/Hv+bj/OmhI//hBVhL+Hz+IcTc7kWrHNRxd
gEX0aj/z8d5zWREtlhBqVaF1AS3lydW8Mt9Ln/ELmqGFAL2wYe5Hqu/UJ5YYXnNvRQl+gEjeHKB8
rq5KxvJmT1f2hBQkexttxE3MnO6TLcHI27qatnIR3dVk+f2KfwBsEiyg46mnVNK2nlGLyS6uYJw3
6rn/uB8yH0Gobpsg/uzA6H2oerY7oId3CGMQBs4RXi9mh/Qzu+g7WqNIMJLYYukhRNLm1EfzdHcp
8NslnvITxrBVwAfsenu3IwZN5Q2KAqtP3nhpHWpsgjEF4g5q0BGo4td/ed81j5zzkgs6964QKDaE
//2zKv9uUFhXrn++I78ZFIqpqWvZ4NEgrIH6xfcB2OfbGFloEGNB2DJiXzo/fdIfR8/aVn5BEUoR
Ct90jOkf/x+VD//n5yGCRDVlySB27D+fkHEQKFjqeUKoy3QZwXxOuMAIKpeP9uZv3ltt/dP+/GD8
v+/22/Sk9fUtVUq+mxqYDPxgURh8LTvattd1fZouFNpmfvFKs9V6tcaOhOMv6L0qYJuGWcAzCnrD
gLW1jt0XoA8RlvT6PRRc/xp3we7mjMTzKy831Fv7zLvvYPERd2obChZZX8brX97OfxuP2Jv/78v3
2ye9beIoHYRs/YVuF+txeJku8Iv103TEiy+fGVTkq/yIPIjnXHtWgRE9kTrn3PvbS/vLC/7HS4tm
hXvAEtemkv98I7M0yiblzoNVKM49IVIL9yOyEZvCP9WvV+Gfq0N0J9ZBbZHR2L2bPa38Y+HiwsGC
K5HUYZe6rfK5cOuPfsEd5qKMsD5FDyTrFm803OFX8VtysYasPjUif+0CDAO2M3IN3gHRTdGbfEpM
vKzCn+rn4lkxK7I9fpNNqTMj0ETpSbUDFqs4RY2m9EGsvchy/vKu/JGVtj7VMpV3MtUXZOn9nqLd
GL2EfVOgUr7gwnJXtGoNd6dOYXQtDgeySCsEm/xkqNSQxljQs+QRxXhsYEII1V1VJPjZUKSUqUto
dTqTkHcEF2HD2fA8Pqk70q6xyYEv+cAHgGLZu/JSfCONv//k9TR+1FoQF2e1eAGFVL+SN+jOexHI
5s5qD0u6CgbU4ZI3LygI5z7AtTZmnhy0vWdmcOGhFr/n4ET0B/r0jVIU7Zl7+dM8309YQwXF1xq/
GcPUkbYqs81RIFQblgbW8GpckMPQA8RH59vImMRCsIUBgDgisIJzXEzRz1LfFo5y0PHpYrjufMJn
RBYJphh0aTNd267wNfNm0vV6swKE5EkZTkPmVBj9MAFyTGe4uAALA5XjGzqNOyx5Jjs8d7WnxzoP
6NwcFn95V3tPvvntkUxgAuG42SOUb8S7FOZzFNR+jlrnKduMtKgSC6ADUPt6QF/jbQULJpTKX1zR
IAME5cgfkRN/DI47eEqLf01+Xriq0NtFODEP4vDSDEepusTqe5l/Rt3jPIdasq2eoKzjDTha7+BW
FKkHYgch9cXRgVTngMs5x2HxF2gNa9G/HHVgagSsIyKT/0iOjKMmGwyVRxCZBjJhCzcVoZmWQ3AZ
Noh+BOAG/dOri6YjL0WRQ59miNOcg04xf4pwy/0C9Iw5YZdScQr1J+V3hN4iM5NnjuEyOpl81Afx
OBhHCwnhHJIA1oKklD/XDsKaf3kz1oZQl0y+ltcbNq2Gh5TjQMEXfUvpNIf9SHwOW/a1C4DjAQ9G
lR0r4TLBGpbdY8MbVOOgwCxpR9KWcZAKFJFA5BpsHkUhHNELs0G9zgNeLLkr01Z4VKNvUICud5zB
indtbvb4g5x4t9ui6BFQfjtimHw1Z9BrqGCM4QTS0kQKaIpwrKcKt8MzYGO9hdSnzHPtuwUXhV3K
fLM4wlauwKq4IY+WFlDLjsmmN5EAmy9CcgV9UzleB1THK5ViUbJNJzyfdIJrgRn4BItu3KyPBHk9
6BQADQVnzoO03mTVhQPUrmpvEJ/NlvSibf9V0mMl0nr+sFQ7mYsKA0J5jpq3DPUccmDsFdQfIl8D
FQZejn/GZIXi9Sgc3Bm9BIZppxtM/7hx0EEBu8DBYbjfznhtSAjOKXl2UsPHpUorYORC94jSLh9O
FjtQBP7n3ZC0K/ShQw5eluVAO/DUbmJ2lvpHxOsZeWud4PiZCv4sPrD6Zo5xg3W3x8FvkCJUMJ9o
SEhZoPyaPI3KmWELXIPK59ozfqZUhMHAEFljODAm1J3ezGDAIRHcjU3OHc3D0YpPSf04TdvyMQ+0
A6RQUz7HtDvrW50accUuv7u9jBJHDKrmkDeHmjNpfBwNf73D1+sZ9wGrxmiQ4OeQHuzEKNiQhg3q
qYKMTXy12mqsSI1XaafodtAXt2ffR1EG59czIKDQW+F0Ho6Y3AHNVXpP7fc6ehDVt1IXcXe/wCcj
ul9pXBXN0Xxau35xZfZ88r5oHhxpWIUoQrZOIXPup+Wm42ejaG67fMXVhnLqJd2mLuql/guEyyfe
FvoAIFILwZwp7I4AFqRQE0Hx7z+s5Zwb+CXCTEcKbrduBhBGZmRzjmNEVOTN49nx+jlYEa9gVSJF
D/XPLHF1qIqMXBu8yw908Gq1LW7FdzROfJPEQcc0PKDCJ0LSlB6myKPGHeMKYTYyioiK3CA7hz3D
c0o3QJDsM+bGmwcaAxkMp6My58ODqt6EqKLcocj8OcpI/dyasKXU13/gfQeAwcVuktPDdEQ7bfEi
oBBj8UVZl55WUSFv2Oh1eLQN9RHYbWJvasoKjopAK110q/7p3m7VGvK26O7krNqpganNX5r3HKkS
w/mV9LCcZD5/QU2dO0b0oswP9RySi5BVgSacxTbM0sHv2IEQ0QwBilEWpdsZGrDyh/t3pwdcuk8J
uDNDxTo0+OW8JZewfh7JFuWAHEmzdjrxQS48XmdWMJfC4v8+RPyafH8fqEj2+ZXwg5tQ+Q35ks22
IKcCp52keDLCX8R9BAoh7OY9O1A9p3DwfCdgnRJM06ZFW9VtUcm5McxubovTgb3XWjkqAqEMOQQT
ih6bJ4PWWzyvCOc7WAS3GJ/XXZCzBlnjtwYiDOc3X5XhFyb2338jZbUk//kbkXiiGcQYkOT/nyPi
rJmVmmZM36M/4FQhWZUYhrstPPZP9VPuNRwMKGDG3fKaVqypvHukyMmkmTogYkQ8D+fcL1Ai/bTO
f5OD/5nUso5s5NrSnavpayLxb4vRQlp5kWTMr9EPZP3Mrry+Wr9N2djrxTHkPXJTumvedd2JCX0W
NxLZE7eVKZqR1pEr09o9j65lA1Ap3VsGkTFc2vg8JG8ZavLDKkaz718Rg5+0tssL11H6TFVQo/mK
iKxoX3WBZXXc3NJ6n/VosqfOjqerpbwL5WYYXJkguEdF3wIsteXGmvYowJK7B9w3e1DECCAk7+ab
H/KrhssKKnVLTu0FnjzZcsig+7mWaK7bgzA9T/MO4d0obWV2n8G5jQEF9yN0hxmIn1bpVrnf8ZEV
wng/7or2UdXO2vi9QiQwN6G2X8KUhReSngwJGxk7UJux68u3/jX5TmToLS09yRrgGENGFE7LmxmF
9eDHKQoBL26faFSfi0fwKqXB8elJy2aadk2zyfJDqWxuQnjnW8u7kkDteC/WfjvYPepldqiMlFmk
qfllUnyuqHJ+QZSlT4Eqf1EbtVjnm+Qjmuo48Ga/ov0hfxZmLEpfA6pJvn3AGsD8Jem+RL1T5RSO
dBZYbRG5Nw6GTpISDG4WVDVJ2HLQk/HHicJAcXP5tAzc56hv3yz8h8DOLlYMpIf7IUy/9YDMmo6h
jh36EYRJ9nVuhas8+vwxgEUKzjy+mAgcE5GgV3FicCMhVeHVEmyLshJcae22DPRj7S4+SrF23ycv
0A3FPegQgpwmQmaQdG1b8lB8aG+urux2MdS7I3AUIp/w894ntAEDmPZ530Yeyp997/OWetX2/jJ5
o8/G4eZb/tqH842bi+AIuz2Pez3Ai/hd71FAv1Qe5hUfWffEfeOkj7IITrGBnPxQFFS9q24Qc9Lb
+AKdAKezQecxAXPQHsGooQXjexqY59WGuwTWAZ56zwSwsinqbq32wiLAxsU/zsbeeEr2xkn+rrzy
OTkIu/GzeSFUpXKzNR9idg1ecmpqcHOtSlWkIPh75wsCSOEw7DkeGAXXbkjdn1zckl/jWQ/gIDfW
Jtk0L7O7FltZvr5FfoL8d8eV2jjmg3RKL9pjvVnx/wFXBC5TWztVIeUlGwMWk59J+0wOL70PknhI
uIlX5TdClsotHvpv6R21W7sjBYGgJQbWpnbveBmQY7grI8FPqz8kfFbVgHu+M+2YW8ZpvtFHR83j
BPXS41uWvZHrfrGLwpWp8QMIvcP8LZ/StBbgkfvRBto90C2/SB+HiG0Zp4JeHvr6IgBU/u3ok/4N
Yie1HIc5rdDruvCfx7Kc1tYyJDyRalDfnJzD7d18709SuISIW0Goe0gWh/d6D9DJzvKXVUX5V05L
4ULQLRX8WPoD47d607jd6nVe1zpPxdzgu3enzveRfI01xN5Og6iQD96q3PSb2zZC+mWcqwLj+iaO
jjKa5MKnyujm4c8gNIbIFWEVy0ERMG0yoiqemj6IuNLQHSfOgkvZDIxHwrvjd8ih0vrs450+kS89
OhLen37xGYVKFkEs8nL7XGAzATiFxyajnNQyDA+Dqy0uwOTNLl4ADLPWxlaKJXuhhiPed2nYUmlf
n1K6n4r3CT97H6qKb0QfOvNX0h+KmetlcIToJC2II72stlGfF9G23GCYDZrsKEHt9E47EjDuZ9xI
rolLw1fY5sUGiQduoORQxYdVFk+Qyi3Qkld0Vi3ohmNwGbCi5dpx/Fm4CrvrUuxVnQjMEUlR/han
2GYsYm6AMHsvl3nWHmvLvkc7Aw689SFPyC1yESBwlfE64Pq1s0/xOHOCWKzbD1HAq2jaqwQ7yx6g
vnQf7LUGJEjKDAoRGgu5rpy4XXJGOblKup3Fy1jTvmXf0lwNf45DywcKxHxDgULEnFkgE79P3Pra
3aHPqSFiERLuuCrhCUk/GUgTXVrEbwHUQLFFJ7NO9+iNeoduLyEU1Cfd+qSaFnTV1SGSkcp7CkXL
1Juv6AaClhzp7THDIkJi5sKIZ0m4AbBDbAy6g1EdVictOqrWO9FeMdxbW+Nzwd5zLiovvx9RioJI
A6DdeIuLGbHwBoMCv07+sXzdSHnvHokXyLajEGrCJTUeRsJ8kitKuxGoJIIYPk1kE+niS6v5kHy9
DwKFQUdFCuxR4DjzoApDuGC4kMiXZimCR99LepgCRvfgobDbyBv6dEuSV8L05mrdXu3fcvFRtQJW
ibhFCIKn5mnFoCfBTXVvwuUP81etx+UjVR1kx9nmQEQvKjqvRGroyHd/KbbpxKPuy/qpzhGwPA4h
FBugB/GdIlQyNywCeC8JObbMclPil7tjnUY0ig6tDZJpg0Gv1IlmJwvMNW9OwtkKdr27N0GPFd5A
KL0eoLfyL2g2LbX/MlL+8+hY//0/CAZLupmVNHF0YFA4rr5Yx/iAJmKDzNz5o1mCLPebi/qCSTMx
N1kKn5D5aWAwFQlO8Qkv7gnvCeJVNNlIsAt2dKTUOBy0ztGvqZMjcdsrDDg4FLz1cV/hXfVKDNPI
O4olyTEAodyVAfTY1AEXlC94IoYyHR8WjILpKocVq0JO2D8gzuFpROE3WHzCwSwujGDQZC7ld7Fr
9t8LSQCsPLU7WH6KFBPkYCDBygY/0Q6D293wptsZOwe+DGU4rP6pDdfNwMeCNxaiE0Gie4+vLa91
kC5oV3mMXOP8N2/nL4HK76O8ouqEAinruPy7civSpEHPjRLGjwyR7/y4gkf6Fyc1xhkzqM/UeQD9
FgdOH8psgHOJ3n2qtYPan5r8KMq7tns0JtLKOPckCJJq32U02ybvDSyLaKvX8mOVPxYemyYKNbHf
TZsMVRD7cYF/na1v+aow53+NsTOjN7rhA4HHiT7T2ia/uSJuWg0N62XBE2T6RQaEfOJzNFhEJv9F
zCP/i88V4uL/vRa/PYNJnHSi3PEMAgpuzWfrVG9w3bFOD4e1VP62b98HXzliEXCmpzb4W6On+kuu
88ebQUyNbFHLQObUb5tivxiV0JlsirwZvZvrfmwwqYOc+SSlFfjumEJo8havpenNGFhRfrqs/HUC
AucAhebYW2+HwXqo72AFvQ9t7Q5MkcZBTd4q0SGJL+9IsNiUZrB0W9VYlVvlSId94Wg6fkKfGbXN
iNN1TdxV/g1vNIIRAjUIGyf8ewrqdA/INuAMEHkkbrPTC27brs4gwZkMTxx50IGLy0PqseYw4iG2
aORfTaEA4pyTEyAHa+vdN7gsAPyrvaoG+esq2kB5j+BN9JJ+E+PqKBJ3jF0AVUgOJF5wbOicVTcT
Qn5ohBbgtahHfMSagCDy4dYeWdVykK8VBfQ7quVs8FlY4xvuV3qO8KjaCQJTQJYJubTMAE9loRvH
h3VMzYCSd6gsKkIUw7ZE9umXID0V350y2xXoA6RPpndL8G5v0A6SR9IbqrY7/D1Z3d7wnrzV4AwZ
Llg+09g9uQFBa+EvysAskfYGyuyP9GCWrPjBXQvrgMk8ZnXqV+Qno2SEg2zBaUeMJKZvepEgOTkJ
BeyKc8iF048OSXvqcdIwuB5uynZh9Qjk5FFOvvjWkt+QMynyNYCBKLbX0JkEhbewj5Fnt4cRcVHs
kSroTAjLN+jyuZ/528y6cjHM2o2z8zDcTvfhaaqeyWgYKR5ByI87faoOBiEk8TYD/86dSXExGDTE
eRXbW3SQOcJagjtPpNFUiL4HPxMIJ3VKntnaYwOcu1dD/Kzve2gU/UPAF7Pw/njK4pjNw6LthPtB
mvZIF+/Z5yyBtKobQkqXcpvdDhzr3MSmM6vBEqBlr3cz9SSIZk5ChrsTvX0od8el2mvzg1TspOkd
1wOEq1MXL4jdtK0g8UR49zu5GOR9uqJ+iH18jpgDM8+8u1zyXblJRnLkvb4haNHTkdBE9F38b8rO
K0eO7UrXU2noPYTwBui+Dxk2fWb5qpdEOYbN8H4Gd1x3YvcLnm6Ip8gmuwFJEKXDDL/3Wv/6jY2v
xFh59ImasqmEIyWjTMztzbul0Uqj3QWZNQMjfbSKQ3HZ97VnKq5A10VCaL+vUS6oDEvW19TvK9d4
M9hH6RKrTXlxop6Pt193XvYquULpKUOAmGNadnq/RQnX7bKMXhGJR7tWrbWKrhn2TuhrDTuJK2C8
RM2lZl6FbUvoY6YJeXvhWFLhg1yUOy3EF89oj1HyPrSHETCp9SkFk8YpeocVIDVt0/Bi2a2B5dln
oLsj7uBfqEFwP1z/Hi76lUKfbkSUiGVaBsPfqUE/7O3dPMa47DHbbCaoP/V62FvHaM/3cSZ7wHqi
Qk+88HMA9HtdWvH5BZbJo3I231WvOuKA2W3/1Copv5ofk4xLEKVoQUf6iskxTqk71PlomL4ZTyar
24b688hwgvHaA1NKdIDRBWcnOkDAF6RGA1EIC8M+bpyk9RZ1DKopZngIT7CDeBOe63tWyKEIFnvg
5I8GxN9bp5+2hh9O+MvepJTtUAkJ9mFAQnYcDHv6EWaIGsnLgO5/DtmSfnWHVFkTiWnDA/En2nzY
6J2lZ62F7+L1Nf/ofOnRoH55iO9EqtL80yTqffUnP79floE/HvULz0TMB1UbVI4aPrS7fg0hBBgx
9JFWfoPnuVkUrb9/OX8yll7gQpXsU8i1sqmD8P698JSuYtKrMfUEW+YLa+iNccTI1Z3u4xdQijOC
BsacIZj1Kj7+qWOW1J9KDsIINUVTdVgTHP9rFNB1JOA3qfWl5MiRODXoDdG5aTe1uY7T2wtpUZCj
WKNZL0aaII9BHLp68HZ2KaE7h0g72ag+GGsgd0ffdVO+XRK/LjYdqBkiA+GjSk41otv0ScZdrtsL
7anDkARXpAEQyKdE60aggs13ZI5xw6pERdItjIrRgXDHEGyxMnHp8/gEIgnBKMnBXn5QAwG9vM22
aT9OvO8eOe/v2G+XrrhCI4VrmcPfPkCjGvptXLPwgU5SO2sP5UuR3g1BfV8drW8ME9PL5lIFbWkb
3UN+2VIk66vsQAFKBDfzt8TRGDDIgXKn3kBVjbUdQRxt8y5ePX3wStkjnKwjANlJsfpCuIpKL/GF
cUMneQEJwetiGQI7oAPwQ7qL222GbZ36dDn5mRVwUH30eL9/p2TxJzbH98dK3B+YqURG3RcORZWG
+iy3EmOUFwozeK6dT8gH3PVusSpY6f5SVWpBfEN7TMwyLkWoZeFnboBCSVDqBhfZZYnK77rBAQTi
XUwf3kCCcKYbonkRBlOWw7KoSUdaSZdj1gQNmxzz19pNhg3mdRhxK1UQmb5EqhKE27BhaP80o0ji
rUA7N9HbOWD21QEME+MtJNSoVU4ppk0abFhdOSjs40x8ocuA/0YeSdHrwg+RuRY2k8plFx68hVlz
vZcOGQ61EN3NlfxE4wgejHZl1lamtmOEmc6nSNwL10Pd7BqHaMkWa1DzdpwDOYRD8DKm3xImbFb/
ns+Mo7BGcOoH4wUZr8TNQ5oAwILthd+c+LGZ8lvw9SOyPPy8YJ5ZsDefVRkc0ini+xKRXXEC57ew
x9DeTSdbEQMhTGvrcuonNHsbxUAS7bUUZbiOp+vJYAsPUmbgq/4T3mZB4iXUMxaCRZSFHEfbyMre
QDuNeSERxGBQ423e2WppK/hb49/ApAuFAegKNXQG0uNfqs5GtA9lnNEv3isDayjSUvlV3cIxbIA4
vevb9KbkNhUmjPzfv3wwqr+20svLp8m6CoFHV9l5/76iddckLqqBNYXsjgYXtgwN8nYYZAfwMh2c
oX2TgV1gwqMR4OGqa8SN2bE+qtkWf8XAfNadyhmeJg+VX/INk8U0RDxWudng5bgwwn9YhLsOb9tw
XYMvqMrThfnjpcUUwCvVw6X3yH1AbzvcIrtjLmLdlSB6VrHLBlQG94W6J98ajIZxWL5FllgtmLCM
JHsdKe6Q+TrFzQyH9HWK9nps0+NnaqA8ViS3ibI3jL543V1pX4bH0sCT2RZZhQaabUYjUSCOG5y8
JZmvg9bkWb7e5vDQ0J6JDyyhBPasOkr9lVSsFA+WuSdiF8Aa03vaW3uUkbc+WpILffiCkqtwh/1l
YPZ7atRDIXs1MDSUA4Si41Z/MCwm5au+/6gpLuU1fom9voeGggYw9vW70dpSFmvqFhmorJ9U/CJh
OsE5hr4zbhhyYFM/4+lR3GtnOhNpPU6unnrCcDT4uEdfbm2TN5jFFpMTXrKJ9DAW2Zp61a67aFVR
v9LgTQ+Js+YQ0WMH15U30dhZ/L/iqWurVb5VjDOCftR5QWWuO8kp8h1mB/J4xyCLVRom+uCLii34
EF+N9JA+lVcGFSut3l3jF8AyZd6P32a39+fJT6hpSYPvlow4N8rWOijsBW4YaG15jk0fzXVMz+TI
HWQje+wweAlGjCvXPW8bFByl2UndfZW85ABb8WHgUlJvUSxRr+dBjKdLRHC9jVn7FbKusAePvx6E
4qZjoRlXBCu11cMAJzfCCJ8GhjlPhO7qdYBxyCylW+OgqWX+REixeE4hOciL8n50Swuw5abDngAA
Q/bDd4wLSKmIjlg22TJwcGRzngPSWnpEjN2jZNVoGxZJsQNApfVeM+zP+cq9oIk8Vs62ZgPamJYb
4s9DM3D5jHp+YMMSEY7YtfqWgbceZLGuN1ZJdi/rW+viifqdcfHM5jSxsE4nhRGM0j2Lw4fQrxVz
l5yVFnUfEzUUzSZrMFGYDiRm5K4C1Iq1yXgaw6WCG5Ug9kDgjikUra09kbrgqppjQPSQbbix+UfZ
nJWd/hmPrkHroe8xgAEQu97WJ2XLvge61vFN3Y1P/fsMXCXaXGxvbaQPHKJX0rJ9+snLGNuNGXR3
obWKa3fSmGdCU8EHf0qIolbuixHlNeTqslpfjPYcV7d/FA183yf/VvWylOm6LjLPxZ/3p0zUIhW6
fBaTi5PVQffdM+Z6IcVvpxvLCqt07kRTL+B/ld12IAsGziWXQDkuy+qK+TK4NrU747FoXa5nBVLG
gwQrYD7rxS4vAzZeUYBgTDIHnA6mhtsr3lFwRiq3bG8JtVYWOq2IB7iESUCQ4p2EByM0NrcvAojh
UP1MNloXKJCoQnWdLQ06SOEa8yO08sx3UxtzQdyg4M4MlTtFfDUE2+te+2lNi7aOwWaYvLRM1wA7
6lW9uL06qiN6A9aeJCEEExXMwmL3yBwF7jGf6hXGCaDQuIitRKZS1gexFPh9EIGKacfCq+DjJZMG
B7YH2aMRZNQCkQ7YWuZvUjjGOHAyAtMWHLdNtvjasutB8Yda2lmQpE4KbGIYH+gbpjVC/nDayo5C
UoAQVDRqXEgLHZFRndwGBpjRtsJZl61ehnsQO5PpxUqAWerEyjr9YWuTfuI8f3kdlrLrh0byqoqY
2hdgPCMjaDvHlsAZoY2oeDhBClplW0T2MI6FFNUZqSur3++s8ved8+fXkaAXwxR1Yl2/9Aqm3uTq
pef46p5LHh18R3bLzIpEUYTA6O6k2wvT2cQG41wRGM/8CzDKUzHuY0m8R/m28Om8eTf47Q4jIqh6
7EPxliJ5U72Kmws+Iq511JhMRW4G2ZE1pD5dzrx7VIq5lwaw/AICgG7bR+gKHvNuGwORjRbg1QnW
TSrSaZrtfl2vsSCh1rChyWxRHDsQDg4IH25G+ybeDIf4bLyNW3ZyFMWm15HCe4s3ypqKarEp0M5l
cF2HqL5nV3FLv3tbwPMRGYuv3KS793kLGO6rHj4r0DXBxShrIJ940KKuABNAZY/m6QJotqZGXP4X
wR3uY3ajYwSVDJMIcX1dYx3zqLkanB3FLjzrjBK9Rzb7bK4tO39Ewuwzl96ox+VnjQ3gMEWq6ESr
zwTnROLJveJ0BehBCGUjLz9nexnbyumwhxRQ+s/6ztqna7TmwSJ8w/HIzxFofHLGz2IgfLQ5sybD
GTbhMX2r3PSA75OTn601DKkl2xJ6qjcFcC9C3GgGe7qZn3//LknWL8FepFASvSeh4Axtv77M5ZRJ
cW85ae3lBLDwwbCqXX0zXueQVBByW+JDnx97wlplJxEFp2wDIhCY7w2lD2cpAWeQif3omre5q3Dx
eqg7W2t9+C5CdTbYzQZXWYq+/E7LcMxyJhfnyUPxgLOJgMMp2ivHwJkYttwDpQfzlOqFoTjcLt5s
SuQ1MOF5dpBD8E+8dFALsnALjjk+DZMdf8sAjOA6iPUjQBX+XqAoHJ//VKF5CngdAjaaxxkygVBv
OCc6C8mx2oVMl5ytxen0wum8Xl+v3yB3LdQ2SFppdWCKmYlwAyYvRq7VsgQ/0L8hVG1uphfAvNnF
9bbxsSh3GmR/VrU3opv0kH3UO+1WJlFkWhHsHiSsvJgvHKQGj7OTCi+bbHJfgPIcuqq+FTcda1dX
uc2uL/FbxDSBT1Z7UM0A0uVb82ba+l5Yc4vHo3mj3oA6n+bj4sYrgYB/UH49L8ZK41l9J4WpIQVz
JWJCfo/JJ+xEGxrIHRU3jCft6lChBolPsw3OiGUJihYkqZvrsQrgGOChfYXdAs3WgXiyzMe/6cZW
/tZ+0IxffMYe7vwIRBY5iIwhk8csydv2ZOmgwvDzVvHGXF8NN7lttdf64sN+4UlDrbFKwMxgZDgq
M++qMPVOG494HDD6YsXol/m5U3wikwDpp+qBoQjD3YH6jcxyE/nd48JemR6WDY2JDjVD7hVYpUOW
4wuhfod5zOy425sLKz46weOH0gd70MVEC9u2eD1RhCGJYl4EW3tnbdJFnHSaiS0hKGQyVyXMm+Xb
ZRpEO47nxTPKuwWbhaZxgPe2kQ85M9PhPe/8vnFpvkQRGuRjAT+LpwIfGEnmjnqEObzCrUe7+BYx
cfYQxuEQ3BAafFr4JuMto4ZiWsH8o0ubjIW7Q3hqTS8debAZayGQkRzjcA+/kb/N3AkWHX7g71B2
EDNBO8dhk4EdLB1ncqTXQSc+o0dkIm1aK6WNgG7EWAbbTvN+2CYuU12Mq9EZu6PXicFF2ocSwyt6
DG2FstUJN0iSzrTXGPyAijB5JHKdZrw90cewKjWYlAAieuhzYdMpd62qM5RrfBye8HbL4aeSNnGz
eNIt34KNK2bbbCEJfzfPgp7s0yAgXD4xajthccGsfUUVa2dnHUaKEyBqFr2mgXPdIHoBzAu6Ym0U
CAsfjOmWK2a7+sTMn6hYlxUbpQmzrwK/GVhB2P/bDOlOi1FVikOkXd2b6wweD1fwgc78c2qJ65x3
LR7FUdAUr3hT081VB+tDBvOAlaFv6PU8OGXolZTbybaUhxgJGesXO2qa3VZpkLFSwR9f7O2UpZyy
HjDLtgWmEebCC58P1EgpV2iG/hzTi+RYa5ReA8MZAirmhbj7ubh0VLyr34zbxbRhYUBc/BzSg8qY
DInKWoEiVaMfmN4ipjOLvo/cxxuo6vELxU/pX3FFgNsPwLMCA4AqQ85bWAWsGJu29bPGXUZrQxwI
5gbzTXIH4fmK+HZvaRuRC8dvDXLs8kF+S6/7y4gM5BXMFMkmepleYahHG3p90AQ8knytRsOCx2+5
w92SsmUl4kUcygGvqYEQfWHXQ+xeMEgqPwAKNnW+pB5rMfSorKpsDr1w37AaInCnVHN1OGDODHVN
2V6eWMyQ80pooaUDmaIL5L9rLVcuHWRF+VpuV8Ub9nSMqoCUemmrA+k4A46Oy0/Hhc9Aa4AT1ZXf
4IOkj9JnvTdgOFSUpJhbWs4CeNsKN77/JhADLhHi3m6XT6r/nOP3i7qlZWJGhqwFBhqtsF2Q7SDf
56mLSdaEawGK74odr17XqKM3sk354wmwzKrFOFy7nFNtlTwXyqYTTkzyumXusiqNNQq86xSkj1l/
B5BpM2OXjU0s38jSTcy+j0OOxVnuwGAe0TdTO8B23+o580RXNO2X5hp0/U1EJ2TYKSyghms4kRIP
ETk2nBQ2Jt0EK4FPvO0LOzA2mjUWdkDDrDeKO4YnjAD56LE5b4Zdf9/fkBoAiJtBQu6w6ZWfhcWj
nDRIHpOHsWHHMAchwk4vjoOy+05YFtKNDL8DXsbVL5TtGNDW4nnU7GCb2VHm4JgUNkGbu7i4EDh3
KVbyKf6E+UUttIt6j0RYXV3J2bqfPRicTCwhu/K8zO6ghUGU+KKvvizg8Zo9dpusRRsLAW43u+4+
YpUlv+CwLOXpob5rd/mpxQqPb17a9kGxqddMV0PlLg5yr/mc6U4WamK/g1eZs93D8/bDjcEe8TgG
BlSK/JCQXg24cks+GEZXhosM51Wo95xMgKP9Bs7zhDGleYi6YzmcJ3m9CMeUiO+F+Z2wuvJpAj3T
SZD2CxSO/erDFd07/ekStUWroykA5ICXJzTGEvf4DBXJQd8zay5mfIOIKNqrI19BjEEIH59654tx
cDUeS/qjAk9PjXXlIHmoW2AQxt9kJsrkWBxneQ+aCeW2w3bUYwYGSefyCnVT5Vmn92PoY9A7v3Nn
DdAPBpI46VQeJrVjv5Ds4G1pIEkp/LQenwJ3YI7WuewPCnNuwV6UXzPpFRCMt43gTcURfiiVFcR8
N+S9wOhBccbreurXKZfExofbppvewMHi74CFJzcYcTCDTz6uYCNB+TbJL/Fld1EYgg9sExVPhDe1
vxGrg6ZBkbNrmSLEaYUNDrMzLlCxvmWUPCgYPTQ3PaUY9Lx3mFQpRc+bRiAekBh2dPoeb8sHzNDv
cKxhNdDW4XEE9Cq9fsRtmYHYbV1i0F5GqwhhbObX73r3GuafKrK4YTfAq+NKemlVFL4FRg+frfqU
jadLtKcqGJ8XDg18mgjsBZ9rkHr7Kj7hE2JRvTOGRzrPnIOeRXmcETRMFDEoaLB9OV3Jn6TciXHC
s8nAFLAan30ZJlAGpyB2TVLQCKQTHqZkS4xMxBgVPugrfgLaQCUK07l4S45zAAGC7yVOV8AJW/m9
JVLAb547x9joHyl2xMSkt9LSMzG4Z4khXgwzPWxFwZ87aYt4nxzk6WlMabPKDK9GpaPclu65McWB
fAC28u6MhF1qXju0keNjqiAZxP7/EUc2y58Jl4DnQ7IBW7JVHaYYQzU2fWhEGEgj0iIp0J/DT00A
fP/WpxuE0ZwHKLjmSiZ8clumxWs3uYUJcGt5/aSBxjxHuBRVPlMdFT+5SvgcaD2LpwTPLkyAqM6Z
nnyW2Py6KKx7iDPMsRDQRTnS0TXufDDo1DKIZ48wGIEa4oKH0bTORJ/7T+1I3l82PnQJXSiZJnaI
wmUF1Rw+oJEQMIJT5NqMt7pxZE/TSEXBonZ4yOYPkXKhwdtnm3lobZp4O5a3xXsc0lAhzzPyF4O0
2tht6CNjF2NKCS2fAyOcTm7cfZfmwmVm2AdHcYp2lwwG5kMrA+weFiNbOggNJn+7uyJgKlEJ2VLh
EJiKsUC6TnuYclj/KIONFXGb5wszIWX2pRC97iwKACTZuWtmBEnbseQJFfXtYqA0ykdTPkTQNk2I
L4zM8XQLhGIjXByLLzm1hQPnTp3wgmbOH+1EWutA/qY9wdV4R1UETxNLPlTCJqMHUo9cE3higmWx
nq3tcAm05DyL4HD9nZrfCYh8Wrz+OCOHpjtZ7BTXV59A2w5OckUnCv0VXoqB08Fj+9Y09wM5AS1N
PvtpfyZ/KTfx1PMsexb9Hkqf0GzxKABPZmSDYqkIFG3TryNyX7lZC0qFFSOZiqsLEyIARCqvg3ED
HAUB+iHsXLX2exPXRYx5ydEIwqcrUxjk/cpO4mbNHtjvBcw/J4kFYH/yWlzRcRy19eOi1OndukVn
6YyZY427WfOJmEIay8YAJ4hqM6LseICvOFApcfB4PdAUMT/m05JzCOAj54YCh6/omf6iKDYxQvz8
ElDVoKHVntQzFiWwJh/z/MYw3KHdpsyR9CWN3DbBobJDifDTvClg7RviSyIccrzjtW2BZQbaqgTw
2694E9AId+u4ZGZIRRhpL3w9OCsdJrxbQngqHDS5usLFLRTHyE7U8FF/ZN+teSqDNyzbsG/2vils
CE4qL7eS/JwnjxcNExLvOwxXSk8KrHx8QVMN8cEWHvggnTDdYXBV2KKwwaP6oem2xvAcXs+YB8zU
RFQ6nwvzgiK9rldNUC4acFD4XbSzFtU5xPZFL5m+xDi3iiw5q8tZPYePlC7yodvoZ0pBzhwAkEwR
hktE42bnUbtVB68mYtI0Pst+Z4oHnVyoRtj0+jbFaU9nsW7l3DGbp6k6I8m0bmHa6Pq6bg4hlsC4
NksUmHvDjyNfF09Ke6PXe1XYC/WpQqwbe0TvdMVTCd0LThfYHw4Jxgn3RYydCPeCvfQCnYtYdjdk
PZYvxw6ZLv7epQe/0RJpeP1hMY2G9+JVeCyDKfKa6N5Vonw5h9a6Bbqcjm3jKeUhg8Vm2Vea88K/
vPffukV6Es8H3GXzy6FQvl2KZ2bJpGpN+fPA5GPo8LJ3KCfUW5a1AXor6lLEV0xh8Hkh7fNJpP9t
+BbOFGpVzAdKqWx+5tZjJp7DFClH8nRN/C7cXId9crmLAIUXH11qeQgXF+3GnB7VO8g6BaHMXH9k
kri1s7i65bEFbcjv3qrGum1uEunumnpy514ZqA7uNN6ZyNPQkeyxXQZUBUYteMhTsouTnTUIkG9X
KRguHLh2t4w5cKvIPCM/MWNB8oZ/pd76LBJ3eavS/QZsYYbDiwvHVfB5EkhiKNoH8GQfggs2bbgQ
5wdsWGhdKKb69jnRdzouHKF0XzJ9C1o47gXUxhVuc7FT+tIpfDRuRVgFWfICtwRaJuAaDh5wd9yQ
jnbTAJujnUk2mXKIYBjwvEjeum55vQgRA9LLr1uyaOEUL4ZwIZ3kDqmG9kBTBrUt196M4rxEGwhu
I+5lCP4iLDvsqBhK9zvNI40tLR/QPFoc/LJf0KluT+1vxS+T6JPA0lLOYcmKOscw/PAVjNWWGUUn
j/XwmGMOWvNsby4VRB23Xtb4dVue6fhDKApMUBa2IdKtRFj17M3Dtr/JbyCXnJI9xfgR9Tqqjnvu
Om67lI4khIDeZl7hdm8UovO9hBu3+UIG2TL+JhHZGUoyk5f+K8eWERaWliIZ7r1yuIvwfYrfUZF0
4R/QaMn8iWSwMFd0/q2qkmrI4hcVXizPfXdRkXtgHdZuhHotZRibOWEDbXQb609jZwMhMHcbCscC
WoCtgU6CWtywc50kB1J3Npr5MNLOdx9Rc2QULcIIZOhRWY5e3qKsVMx9A0xzLcA7nBIlGRmB36Yl
s0rAqcVoqJMur2H4NBUnLEAhj0NuUJ5k9yI8hG4O+ZowihVQin4ki0VwRYnq70nbYDBGu7ywRsIr
MjBsk4xPM4S+4c1EB1BrYdzNMFf5iFCysLvz3ztnEZTlNzjm16onAaxDUun2mh9/ZB20GDf2L3QX
xOUSWwQp/5j6HM0Afnel+wp4AtvDd3AU8SCmu2yG1m0dib4rNQ9rH9SkcreJlmkmMCDiUVif+NCA
zctudW4fR0Ry2BrkNsQkYXZg0ggRimMPkV8vu6l+4IRFgtNwvLjV+VCc2oXIhtsrKnyaIYKpDSeH
ODp7NYJcCjGihkvf4rNH1Qp9HLH84sq4mK/yKlX0vfj9MnO6nVB4E2wPHrm+ejj4eRpX68yqA2P0
94C08itN549v0/K2/ThbmfRWEEfeptap9K1OH4bYanbVhwmgZpfd1tvrTjskt/kj7mSXXbWHeOhi
eZV/m6cV/ceqvwcJgMUtXxzlD2i5ov/yXceKA260qPG6fyHUWG0aJtXCRusrB66r8kFLfoKEfF+8
wFKCvsy8lT0wfTQhb9jxA10eghPpLXvONRe6L/E2Fb4l3MqbbE8wCgMbVKuM8xYdeUDnS4MEGwYN
nkkz91y8KBiiqc+mQS8u3FrEfTSw0HHVWYM9hsm6YfFk4MCU8QamAVGe6EVN6klmlNGJzAVzjZ2s
UT+JEqq9ZPAV9nxjM2q+Nb6r9UFqb6WGuHdMwtmGSaLhOHNg9A+M+NKHZOmUMmRS4KMt0PK06jrM
JMFKL7QAmq2avkD8wugk3xZxJpNZSEDfPWJD2KHQZh1ZJhjcYZ/5jt8zBUWCYzOBuRSePK55w9Wj
mHuwwY7Abc5IQYDuqmesmzg4SYGMoxva89WYKywWlE8wbOg1Ot50A3URJwQghT95AI6beCrcUpT8
/ClaREaJ6aVUhjMOkzkpPVTmiFRC6KzKk5q9l9lz2bTgGi8zxtPso8XW6Dc8qWLdB1waxgas/RF+
jAi6XU0JrvEJm8ocIhJEgQSrUgpmt1OcGbpCxlhpIUFmCYhPO9+n8U0iPHYxETkHVm/wHdxxwNuL
COtpt4Z8gnB8jSweleiwuHVll8BEY8qAiilytyqZChkuFHD0mdh69764BbfqP/MNASfr/Gwe1Mfk
M3xXtyX8aJLeGevKb1psX94k/PIht9n1PQ0hFJvVfEthRA2ZkigfMqNiiUMgesCNA018v0wFFIAG
SCquGC1U3kh8RiGCHpUgCPqy5BWuLz9AhJJ8xigaWVZQoI2w65fpDvCc1kIR4N7pGPwmq4rnxJs9
gdOl5xpVD6DIsFxIiAKDOQEDbMlWBK/JvyUNJSQcv2xxeqypvMNNhIhD3ibdUZbvu2mXRbCdAV3s
MncmgbpO50aFtqkGOUYzmDusMEO51mRrMFlKTyGFYLXDr1seqUuke3RFpN/Qq3blenHvWTyv/YlA
CAYqC4h59UrftIUAnP33K5jxq+mwJsGxVKAaq4r8RT2hxmMhqjK5BHiXwO++0vtg8oVz0oBgOGcO
VUY3YvmAkp4uLGYGA8xPSXzRVvM7gln6W9PpmWp+RO0hpt9QD1OKQ0rhqafQh6o2ljRKtpmHjAJk
vqW1wA1aHL5Ur1hrPnBdC1nJn8jxIBVdQm/JVd/rlQMcYkusGItAX9+q5V7HsfkSOtdFtL2aCsxH
KEa2kk7nRbYswzN6bz80Fa/FRFAN/0BP/LlwWAhi1BPmEn0sifqXwkG/jnoTZ/Mi07wYBzDn2tpM
4oZBULSEOp3MycaWl4ykPQbIC8ZXcKJr42YgtiVHWXhKBXZgajV7hOW/xfLy0ziImIQIq+R2UVYV
uzZ4zx+mHdkV8dp8Cpv10DxZ3atAVUhTCNnPrvbtbeEv0GH/AKK+X8wpYTmhEqaGs5UP/dA9MsJf
rIBgr2OdEOenBmXM3thl1Mn2B+FONEf5Tm3+YB/982az3B/GshYuiJYufb0/opJMmtFqC9caaysS
/piiUJ4v/fYq+mAC4Iy77D1BIILCxTPeFzu8kRE9vmdBjeLmdbi/3owU4zgL4rRrN36prqflhaDm
ptUsIGxDV1uhUQPqpB73GDudCFdwQYYQoBz6MyYzCmg02sWX4RapGFPt+frGZ/m/pj9/udYv2/6A
E6QmXbnWbhMfWCh2JlVJ5iqP0E7IFcMhE10bF5+j3kJHrf/hXv9M+F6Or/yLAP1lCi7WQx/PkC04
PolaNWO2LZZWB+4ObeEVR2dfdqDF5rvfLxbqTwXFl+N+IZpHadpatQBnD98H2FSTdJfhmbxYBwfA
S9na8Ja0I3GtvckueR1oIvGCfOkfzY0SyELA7incIAKvPRAlydf0M0XqiEXy0/gKukvmZ4XUn40P
fRvp2x/fz/5/lQt/LD+hedSfn+3+tfz35a++F+VUx2HU/p+//7H5688EXzuv7evf/sD0Mm6nc/dZ
TzefTZfxV/8KOFz+yf/p//lvn99/5W4qP//jH+9Fl7fLr4Vxkf89rJ1H8D9NfP8g9f3//d/2tW2E
+zxufvqdz9em/Y9/CLr6T01XNbQlKvwwy1RRRfxX6Lv2TzLbVQMdPII6U5KpGP8V+s4eYUmWqprE
f6KV/8e/NUXXRlhqGv/UUQOIlmbRUS0x8v/4rzuCCn0Ki5yb+d9GQHL0H2xSSBwgUltEV8nbbcJe
076824Ipy0OYUw9bae/JMaov8/KHtXz5iX8xkn4+xJfXWGedt5SBQ4xk+5pF5OlY3UOC7nHiiaNh
+8Mj+c8L/DG9ePm1n48GVwUXMvhP8peNoxX6NGxFESb5BI0wPxbqdVcUSM1wkSqSO6Ho1r8/4Bd1
xl/XBzkGL0IM0FSkOn/vSiytqCtxRqBk9v0W6yomrIXJ8EkSneoygekBChI9XCBiVqN0E1+nQzup
aJqVYLnZE7zNGt83UdBvf39mv7oVEvJ7ycR9nTP8UmxIiSplxTxeUMIJN6WSBdGwlKjdNlyedU0O
Yjb+aa38+5r1nzfjh2Mu79sPLZoqh5MuirB2UvRqs4Z/R/ZqoAyFTluigy8pP0iws3Pc9YSEaf1o
/WnV/MXz//Giv3RhrZnqWl1x0SUs/USMNpGaBr+/r1+ETn9dJLG8aHFEA1f9r+9YYkx9YYYtT/zC
pE/MX3IqT4FjpcnB6qe1flX3vd5tG5TIVlucgDVmI/f/cBbLlXx90w1RW7zKZeinXz/dWtU6OU2Z
COk99EzGjHCbZwDJqckYElq7soqIacKKLd4kmsULgGhjeqiu5n3UtMffn4zyd5HQX7cEpEfBAFiS
iZL9skdbl8kMlf5KX411DC1gNl4JRmUcj1ZI0MHeFy0PZFasKu9z5glFDBkJDYk8qRsLI4i2GvFl
Hg+mDFmIwXInXdwckUIIYyThmxWTbNeVYOoW8D7DZJWpJUQFDZV93/2RxPmrVZFP2ZShV2t82V8W
kaouc12N0Fm06kw4IUVvg/5gYWXBG79WvV9GBRJWZgGXzsWCai/zdU3Wc0R7+PsbuyweXx8y+hyi
G2QL3be+QCI/fE/Xi8EHPOSw4CpHRJIcD5Nv1ddTWYBgQvZRiBOI/vB+fyk8/nqYpmhCLiWLhm3o
y6aghKZ0qVsozal4l2CEohG8OA8xOh94MvNAdOkyqHqSaM/ERNsgTmPsRQhJKuyWFS2BMmxNwk6e
rF23+OZ3obd8/DNyGyGm5zfCs56ScmQdixl37tieFP1WmSaG2KNvJiFjZUYjZXUsQ5xZ54lmFeij
gu5BQro2dy7nNWl/onIr321jf7rZBoIo1TBEFFNfHvscmWYqtAbIImQ3Sb06pbWZs2tgKi/yiDnV
tYXHcNKRKWUXHeEuNPsWf0+YijmE+Xjs0ARjfCRdd2362jHlsq7JJlHgqxbx8zhiJ6DilER26zAe
K17sUVAJ0epJG4LZXVk7Q8IBKBkAZa5BbvReVpO8CZVrnpObqU6Dvka9jYbMQOGWlVgZQkmSjSwY
5d4dFRg5ZI3lV+K5eV7LDRfpQRrsXKYWUBWQYYCJGaHcaMRkAzDqjhUToJb5Q0FWIexBazgokXAg
HQeJfHXsw+EgmmOgP4d3dVRuJ3Ib8KFdi227siLBVRNyKidlo6EISxN5r4MgpT0z+/C6sxjfXPga
ipjLWCKwwE6XU9PxguyG0B8svmdglC7H90TeJMAzrNmtnj1XU4soBTMNmY5sAQSa0a8IS5yImZtH
mVknrEyzZcB3EhU5WO58SwBIgTXkFA6erMabsQ5x2UPAofToj9WNwE+xKEE/ha2c7tFZ7s1wIrsR
YhXkzZaEi6LJ/OEaYveHjzw667EBVRegNJX1eJAHLkwlQVkiHDVtj0YT3lzQDap3Vdl4Vx1/9zna
NGVPPnF0rvPsFOKYaOD+Y9EZC2HkdmF7NE2SDBZXkBGhi3Ey8wxzdrJ/w9jNyp53WgkuggUX8l5T
1EDXTUA2dkiN854sVF0Malc6sjboWAqxkCZUqIu7rJeF/i3i6S6b0PLEq+xIKekouatWL5N2ucui
OihJKItJAVhekQgR3xgiV9IXs9QOgxnW43kMktUVN0ot5gsW70TkPctCvLIWJQtFg4BtWobzZp0L
u+VwRT/74dwcLX7NiGA+EoGowp3NzP9P3XklR45s2XZEngbAIT87tKIKqiR/YBRJaK0xoR7Im9hb
YFZ1kVFZSSvrn9tm97Zdq65MRAQA9+Pn7L32deTRSOYMPl3Mgi41xui6zXrFwWDZevxSbAYRKjSI
8vOiSbcBI1YrPphGve3FiAL1TC2bbU0nQwDXEHQtctClqeYcQuSWeY9AF5jttCaLQFlHrkEy/dyO
/bXGNypCY+NFHr5o/xjT/S/TZKMIdHioYRrivRmSiugKZ70Wop5QKcQSzCt2u2Iqn4rr6Z8YLfeb
W9JXDZYpd2VP9ErDvK1in5k73JNWkIXOvMtGU+xTyoYJbXj4ZtNHyhtjllggNVH1VgUaEnbDlIez
H4O5qHlAsUzgyjYNPmrCgRJABn9KZtCgUHYp3IuRmxgjxAyGgdaGg+6Fo11HxqXk+6M99fqlq08X
ihfTL2rzjGU6rCXcbh6sxrSj1qLLasdslwAMEv6bm6wy5kBIY0tYObwfBludQrAjstJMQYEi+HD8
t6nYjvn7fL5YYA6LkK07Nsa1aFEm6yjL0D4SJoTlUaz6loLWAxjh0xmuYP6q0HZ9wk8Va1d6b5yG
dtGAArHiUr2/nh7m2gx2BotRlySXJT45Jk4FnySmEWxpHnYWks1iCgOd51+7sVWMvGq4M1Qmetzd
qYaIGLGrZfBQUTPozNcDWtu6y3iTw3+SbLqOi0QDoxIk3YJep/Hw+/34V0WXMzUcTIWYCee06BrL
woztWnOwm5QXlk2bOCUTz9C+2IJPRh0/t2AHmreFKt+01XfX0Yd9P3T1OC/wYqOKNnZJyIiSb1gi
HfBi4ixZ2zKyUBR4EcGQwLZGQVsiCYCsW/BUoEy1KT1dXr+xAo3X4/ggp10x3HvZRo+eelMzdXbz
8sJlYbHre6uPD65C55kS8ve/1wnw7c8vAqbdAsJpGvLkEFLL0E8TF2ipF4QPbndhFKjkDeiEvXND
HXEW6Xg0DX0TapLZA2U0ABkvfVBNBplSw8PCix/qG1tlnIoe7ItP96tCD1uD9l5Eq+Z7JfThZ9aM
uItlTGtn6FgtRL2tMpDK6fjc1+O6RuEwOujOmGBYdkWYSvEUWPW8sOgz6+KLY/Ivn6wPH+Xkh+rb
RCSVxUcxZH9uFUj9/Sx/Civr5vff+b3HfFLlWIqqS6LALJUn7KS6a+MiEFpNW2nsmHQo+plpiWVW
6szM00VnR/zWHNBagLzWsGhYm5IRoYLW7gf8t45YTduG45ZbocCbdJyDl11khM4nDUuE33xxnD9h
PLw/P9Ri+NMtk1dBez+LfbhDpjeUsVWqNN8Q0wnQIj7ty0qwwdxy56Be4zc0GAXx+LdxQhQVz8oY
XU2LYkK98fvf7hetDAujn2Gx6yqGVE9+OhFa0i96xVkk6mOPYihTmv10igmoeOP0q87CL87vZBxI
VTVUnXL83er14auLXLeyKGbQrSGPbRBNh3hsSKfKtYHEH8qa+vH3X08qvzi+c0nHsS36S5ZhnTyE
sVn2SR1wyVynImFTbHhV7dJbBWAOgLuHMQJBlwq0IM6If2VqagQj4gMtOXi5sXO7aDM9MlXEuHOn
FwbIbNQkOo/HqG2MIaauiQ+dwzw7AowIRilKKQ4VdzkG/SrPlHWT4Evp2mVXZPMRdCt/POnbJSXX
uvS8M9tMDq2JVPHZQzWSJ+K6j3CgFhXxuKQK2M4hiOSZ7Ru7Gpph4Bm7qAp2VUK1WoZXCeJNqzU2
WoYQ3o22pdXsm4Z5N0nprD9KXBxKjBhOs5imKjxedU89H/rLOpf4aSFukSEjJ5EYF536F9OGPr0T
UwXe8M9ShFPTCpfHHBVS70wwbWSSpzb1hT7whHIGGEZ9pyrj2uYkN715jcM2XJUXgppK5ExUHeJk
MZNPNS/7XoWJiJpZAaro6WIhMs7Fdbjz/Oit5V2VtHH0pj+KZzqLFwVlUssPaATjOgoRT+ccGoJq
q6pk81I/qwWsWliRbbtM23jjUsT7ijjajP8MlWF55+0EJO7agjWj1XsTQWAe7qftZij1nYuoF3xH
DOsHg1Ak9pUDXkrh586cQ1WzhbT2QeIDjvuzvooJr2mZDuEfJHvXpbiIaQnldMQUROlBdTMQqkQ7
bT6wi02VojtJB6mh/fZJRNdmjHqcM0rBcckC2VTVzmFgPhmX/q6DRzXdibYuLpTEOzoDXpIYeiKn
Bf6CYMQrk+ynPpN0ro2GFkEvz7rqURrxxuDgmVje2kk4SkT+uud2+O1z2OUoKm/Klp01YHztcKpQ
gnlA3aNFsOGsapeYL2b6yH9CCi1j9OBlEUdMTE9ZD+sGvqraxEthbStqKr3eq8WwDlivHEV9wQtP
AS/PKtHjUbFuXU7HrsNBIh3Op4+JM2+uRxRBIY8R989DVOqMFKDQPw2zPzeSi8q8kU12CEuOeNUj
YOl50UERp/i0XQpfuGdqLncdQVP54O/kYMym3oUfYI8bEOlntGVouWRGdJXShpm6vQCnOViepcTS
lIqxESW3gb+qKZhLB8IF5j1ED9T9er+qxMB8vD+fnluzH8gFQ23fgabknZsKkMSpoFREh4FqQ1cS
4pQ62iL11mQHqV1eH2QnGme6wKbG6JAxi2ZpYoVJUQEpgNusjJ8Za5kMuEEcj1S8pX13M/jno1J/
wTr/e/fOVAxoSo4EpKM5HFg/t1SIsQgbfh9OWsgmplNLovcMg5v9yEFgetSmeiOIvGvL4hPrEJEZ
v5bSOf5+sf08CmZj42PQ8zdpukuN9X0qTT6s7plSKKUiGQVXMU83Zx3Xmwa99JGS+osyR2p/27im
TqVpSQ2Dummzun++mJo6Ik2FZy90I9yJSXDvD3UJKco/JgTb0CpvtOJp6qhVenQlDH9ZsMn4cmD0
+tpx8GwMYIqFfxwy+yZqWbmktlOcm75hgfGZJMW0dvru2dRp5jjN1jdxK6p2t+/RnIdcLmluZRY+
Di3OPmGKQ4hUvhuqrYG1KBtQ4tsMvKeTmEXjIM95uQJjow4cCGHJ21q37kyU7HSLRxNpZmcPa2sY
Ea7rJGcn0cZ1m73DgSOz5FkW0ZKgFVFZwZEzyrHi9UzK7tyZFPkpnfasA21TdzOtUh6dCIttdC18
scliL10EvknMAPrrxvfuQ5skEtMcz1MVJGvNAh0k7T5HmBbBlTSca22k+ZKyto/JQS8ha3TxTQXs
SAZXIsou6zLBu0j1bdTqiyknugbviwB4nuzqikcews+gucxhk8V0guvzRyUyZ2kniFNoCRwTO9gH
U3cj5mQaqPZ13WaPWuKzYvs7Mxw3Jgv6oMQbXa+fRen/GHoTUYpN22i4rgWoBpOeFAuIoEVXeeJo
1NVTQimXd8lGtO51ZlKJS/SdXiEOSeTd1yQeBw6NhGgT+si9usKF3NQuWZ123V2Xc3oOwp1rY8Ux
3GRmsMNP7QQtzS47el+SzzE17irPOxa1smIPktGUoWwfhOZcR3wMetZElNeraUcrFM6IZbEasCDZ
dItiQcYdD0GFcESSrdernIB50gaaXtKkMkVL23sPDSgULB67POyAjXiISijQc+tW7Qgnr5u5GqcH
3wH8CP1Jz8Xi/VJOuPEQ4wepvotpOVo1vRVUTdNe4vjJIjJwFKMONKs4wq7MHkwRMIirqQdiAvd0
YWHHEV+/ig9W96r4yjYKmXqH7JdiPCad/Sx4eeO0fW7weWBigBva6eZNJuLDe1is/eZ2yFGcbu24
xAZOKTe6S+/EAq0Q3NZobdw4RM44wG+eTq43sa1fh8pBrb2LoGzOZYw9ksWxcBJ0gIuprRSyPU0H
PqMsL3KlftZpXPhdc6uj6GjT4LuJeFX3K9QbTvIURJhStHyNp/uqrq27QuIX6HHdaZiHDQ9JcrgM
Ovdh0DTJz2jdmHZyqQNCSoFYtTbZufpm6g10PMRuZb/2Fj2DqX3Edq7hixUEuOQuWaMIW5oM92QH
HpKM0CSjP4odrjKJWlPlzmkezcCBm8KoIrsoRf0c5OGVDmNLYiiYSunp32JiuJtO9fQ9D1VF6KaP
tNt7mcqUoCifbLW8KBtxZ+s9pYu685NLaYe0BWCHalMAoNrOp/64l6ZPo1auwkTiWjSoXnUiCji8
haiPfr+g/2KNtRXggTBRVcrn0zlgTQM7GSrFWthOR2FMGjbl0dQTrfT0MLWTfn85dVqzP53jTI2R
IydCKXUc+qe5zkpg+r2sweK2ZD54WrScCk6fG6SYU2ElgBYhoc8w0mtf7Cfq3/euCZEI68SxTcYk
p+qTweafmTqaxdweyC0BSEOjh+7DZuriRLg96JJiXIkepfLkG+GBU+Uh8BN4D+QW0CnyeHbff41/
JTe4yRL+81lY8D4K/0t1cBa8lFmVvdW//bfWP7Lzp+RHdfovfVIw/IdIFqZJ2z9LFhDNPwXlj0/i
hOlP/ClOsL8RGqebhoJKlEbTpED4U5xgf5tEBhy4pyGYRGzwlzhB+yZV/h8OLxbzOkQNf4kTtG+K
Bs/LQZiA5Ju48X8jTtCsz/0ZmyYF0p53SS3CCZM+zee6Jdd1UQojQcHm4elSyhzNUcMMLvQAyRrd
flBti7QkPLtBr+4ru0e01Zj4S215XVg+zUDc1z0mgRoCsNo+ZYglNVIP4CgfGmR3NoR7q7MXpv4y
raNqOa6CIPge4cbVQ5LwKnrfnbErNWTR0p9rVX/VmeLWUsNjneGxY3PJPeYSub0uEw0Xw360i4Xe
5LMm1q6ICdIxDgccZXqfZA5HUDmvHZ/YqsjYagbgscTPb7OSUOMxRtieluMbHcFZI+O3MjPjmTv0
SE91t1o0OUaGvl0o4lpC3A2aYGViolTwP4ckqvV5vm6JTEgLnPTebU2ITRBF+07V5p2CEp3vpMq1
AkfQJ6hA9+ATtQWHzUG/avHDZOFZ0DQ37eg+BIMLfksFjoK3DlhKL556FdUVp5o8nQCoEpq4BQOr
Jusq9Q+FvMslfTEgfJX6YnTKeZcWaEJV7W00sJcLVPeULMA/bFy1NrcKNcplqqorvxuPHifwTILC
KYgScTr9vJbqetRrG0Uy/uvRIhCF80F8o2PBDDzI96N2yALkBM0QbE3NWsk++G7BwysrzcKt/RCE
9b1rBus4Q1laqMBC5FtDC8Bm4GZ75jobvrsm3JYMQpbQdn3k7NjzgUljyOyGZWALeCGQ+0o4lnVh
LxOlUuY+h/gsaWYS82Rvi7U/usfpyOiN8BPQH6eMB0VBhk6OlJN4MC/sLhygim7C1DSK13rDrLAY
jr5BxjfuYUkih9czYJRyNZiQtbiVeR8cota9rKJb2ycIRWR7M493oQ3fIoreGpu2jMd9xy5KmiRN
eFVcWhaOj7h4yX3lskycYu7yroQKu35HEIoIDnZVkylbKLuhvFZ89/tQtoj+4ubczKcwcBLmgpIo
vk7dGr2/H7zhyvXytdFrBycBwKbmUGf60UTVoq8VQbSFz7fNY3ywiIXe6IaROT0Slokd/9h5iK7d
88YHUM8TQJw6mULhUu3rJ9VpvkfgRWddRNdEieMLUysPotnmubsX1aMd46uWBXaX76HFMDQVHEjS
G+mEP9zUv4jGinTsQnu1PWsX9RD/h+pxKCkPur767gd6DM+J/M+us77rAUuDk5nfzdi8tHxummc7
926I9NfrMROKqpA8FzmalCS5tsV4oxAL9GGRvfy5CX8UIbFsftia/1i2QPaiiOAkjgfm87LldarM
rL4kQFB7cAOkowFxMPH331/kV2ujxohzUgU4/I+TXl2mtqXu51zEx3SdMT/Su7vfX+GkVfzzexCg
xfbA2ZGz6vQ9P5xRx9izK7OVKnh27So0xVnfh+fU/IdwtDeZ4SzjIrqufAdceKnP9NI5ln1GjhAc
DieNnqxUx+sIXmhm9RIoAi574bwaOcQaYWW7NM7fJMPz9w/9ryqB3woPP8kQ/7Eg+I/c67nF/7zX
z5vy6f/991P2ebPnj/y12ZvspyiqSb6RCkaavzZ755tqaqA4bUmbeaoEPm32jobGiCeNcNl3DPWf
SkT1m4P+CVeXRhlqqDSoT5SHv1Minspsp70e7QVapp9qptNOf150pUk9qyEdwzgx5td1zO6cpe33
IOsuVfJMYy1Y6HRJPBf5a2TC9iTHVh/lm9GCHfzw2/3iFaYX9PeXGDDp+4TEes+R+/zw204RBt4I
56ENJDQ+HY8R1a6XZS9O4tyGhJQgFjmoXv3dHLHphcE+B2GYoBpKyoIWb3+tM4ZuASjYdD7UHohO
1i8CA8U92D2rqNaFa9P7bg9VKlZ1jHSsmCuAvUXiE8O7r7CfZG5AXJpD7BRT8EU7MPeIQwBYosmu
Nf3SzihvjGpg64qAgAWXbQeDTHZ06+16zFZK0D5KGTwyrwa9EK0yjERK321FI3a5dA42/QlQp6K8
9cJ6L0w2aUD0YfjmNQzUlZcI70EHN9M9hAFqe4Xw0P7Ng26iJI9uj20QJkANyZ8hbKm/5foTOzM/
BADbc5VougpAbWo/tAo0EufSz84SzK81HCWPLEQGrCSSU505e4+UXzeC9lHicaDkMhT4BsZ9FW9j
GgMa8LFcsZYAJ5tJGRZzMeGtUu+ucO/j9GYE2tzjYi7MyTO+S8CHCSiyisCtikJsuHcD6M32LMWQ
r4hoX+Hnb4FnaHJuAFONkbeX9H7lqg+w+Hsp5BQgbxgcTGJ81AybOe4S1cQDYfZAB6nKqsDbqRxA
q2DYpN55bg7bLPKmkrGeGdmrsF+7UKzFSGutE8ahTAkpqK7K0FqrxZ02Xjn99KMlhDN7DiVdi1zF
EOHWB7Es8SOZoNt9gl3G4C4LeAYktQN7qWtoVz4xcj7p74NxA8vALMiz98uqmjllfsz1+L60s27u
CA0tzCifiBk8UwosLbleXeZ6fxVX0UMgsLk4BoDMkhYBBTLgqw4nWDLmcq7r91kBnawa6QaHFQ9T
1PXs7loPRKfhkCfDCMU3dDArQ3NTKo9jnqDi81xskfENxR//bM5vmWrAn2IKPpKrwEHMRjHudNe+
qPNymRpvRfNQGyB0sxuL98pvoE5HEjzL0QXCHcXP4WTb7Jp1pyZbt0JAZYNp4nN0z3J48Y1jxx5v
4aPzwK8p9bDqiZLsKlwyCsKgGmwgbcUhlmsX6HYDgcyA/EL2Vdy481zEc8dG1n1WjNVlT+hGTgRX
xv2KDmg27pKku9KSF93Vt00ESZOKTo6kegKHYjgb8OP36XgRWVm16poa85ZvHjJHPavKTct5nfp6
2wVPkU4yenMtE2JnxHMX85ta1bNXHrUUZ7K7s23/wtIyEshvQumsS/6nCuDJw4QtB/smGXgpblzn
uletTWS+pIxL8OzUVxbtJs2bHoJLXe6shISO6Y+abwFPeUEwgXJvVc6+0fzXTjuQy6Ej7lJ5AF31
MRDyMmy0RyU9dLkyV+sRv7K2dKqJ32SfTQ23KD+r/a1Lc1QnkE+YKqF4fP7YK99lu60kssWyr9sp
5MR0b4NWPIdpjyGMxpaE60kp69pHiWtRDreKB8rVc3c1YWScpm5bvOwKsh83vzab6qbU0K36ACd5
c8YQI1HSPzh5e+aHBbJQ2Enjuc0YY7ABBJZ3EeLBFl1aV7vrOMq41Wp7bosCv09YPxvjsHRJ+DKY
LLbZc93K60yq9cwO/VvTHF79AYAfQaokpSCnXE+LU2I/GfC6DOvVMW9D30Gn1SNhvPf0lU/Clqnm
i1gniQXGUGRkcHVeE3sARhWc66Gycpxq78IC8WKH0RTO/+op058Tfi9V4eXTX12XZSWQZEyeO1W5
bfWO7KUccYEdrHK0wXbe7bWJw6TnwaOGC0zNIaxY0XhTqYTfWcCiWvViKJ19HgT7tB5mmVc+CZ10
E1o+fYyQx++BSgXjbKwU2uKXHcak2DxnewUwkN41VbOOG2unld5eoWNm6UQ2d9NRWJA12GEZt/Jn
u3NIS2HoE6QkdzskbY1E7dj9sdf9fRgEzzY+wz5QruKS1vtQ/zCH4Jxs7nWGaS6vDimPUsKBN1VQ
MNVsbmtRvlaWcsgV1vNA0bdel4D27FOMr1TpZRhdGQy7EgLZ+4uUZF3fByvQduZ5jZPHsgi6Qqzn
wvoyedINLz86jXtr85znCfDCiL+xJ5UstvO9lpgMyV7tDjFk4+yCdzPSLi9vdDmScxlBJ71xObDG
DsQKsDICYVaO7K9vXmKYMi1jsdw9Zk2wqAZ9XdWMrYDKCN3cWjWRav3BCNOVAu0wr72VLdEfjVde
8aw0Ip/rFY7Psl5llvYWYTq1oh+xUUCNUVaRTviBJtSZnjrXevHktPqizYHBsc+hWUCYNBQR6vQA
Y2kyV3VCqmkrSwvCM6ZK1UENSJmRaODazFUfExmfl3MdBExSVle1cfTlU04ST54X0K6ama5ZC4ZY
5Jre6hrBNBz3WDjxniIUxAdrEaBagomeKDlEnpNi1BnbXq9WRUaUL507yrJF14pDEdTLls5J4LAo
9UeXNSlABpIV29SXa1vyjwKPKKVh6QsgRcNrULJjZfGs5+3zJDGlRANp6o+2OmpZxqARQ/M05Wb5
bImnDHlnhhAWDU0XgxezB6rV9g8mU5+8aRgK0Bbwr/1qa2tPaBDoOmi3Q/AQjGQW0ksuWto39UOC
6NUY0SzJCRfA8VI811m8dobbKk9WqnIR9Mk6BFuh2FtTH85TjyWfR7PkBZWoEuq3wj46Prs0alWG
XaK6T2xC4fmhggRWBAN2TX2MHZhWESHmARk2Ja42NOdGghzoLgrpaIYzFShQTNAPtg8wOrdGey8x
zVYF+TgGxCcbvnwAwY6nEC1l0V6kZkkn3F368Ln4c3MhySs0jJusL28zVqi4AxpFXZj3LKFCbCPW
HV2gk1LKA82cRsFkVlrR977fCO3QqMdMXCacZ0cPm7OR34riMmtvA3vluds+vCWTDYHDve6BQPNI
pBWhsg2s13EKKqO1rzjmxggu8Wm8Mjqa0ZZHVUcO0ijeQv1V8zA0ApWITMxjYcYuMx3mRlzNXUAT
yEG4CNOs2XnkuirRhVPWM6GtRjbVXJbnpTeu+o47Yt23QT9reiqYkYLUW3uBAzal2lqqtW4aoL5w
dtzY2uStWHlagbLe3wRxtU7ZYKntVyalTdmS0V7Q/wm0S4HRsmmjc+xlVIQ8QNMLSPI8faOVJSG7
WGfosyhntDPwJIvp16/G22K4sEmkLFueRn/fCzIEbAVek8WgD1cjUXpOBYQ7Z1MXE+Tk2anEuqUK
qC1GR3F/4RBoktY0CvECtxnMJq3Y6RHZFUGwNDjd9sOdG+/sCDopfZpipP8YaIdKf1RYlqJJzbxx
xIUAopA0z1Vx7SKTd1LY89Bux5HkJUr+XJKQ2M1GLNG1Chm2JiCLorTABWzHGnxUuXIb5UxPlLmr
MqFSvfloQh9pr6302ZQvkUxXBjl+YVOvmoDvXK0D7c7UAhRQFQC8YBHC2k6MVzmG+z7cRbS6FMDB
TcZXj3s07eE6AwOHmGvj8KccMdFjYsj5hU8PLW2UlRYjOBjrdGvozVniAz4daKTmTPDDcDoT4Yyo
3A3el7kz4MZGlDIQ9uFoybEQyasrHo1avNm5eh0Z9aXLwR/On9SodguYsKQb/v7s9tk08d62sOQk
msQBhvvidDwRKV6OcENDLbX1NnLD7HANdGbdfCHS/EWXx9KlpIMulck1cNKc1iozEpYKQs1kZ8Iy
TQu05j7+/rt8dZHplPqhBdMmtduZAxeROZh4/clJwIYaX9h33oVrf82Sfv5iH7/KSS9JrQEJZims
OoP0K/utuAoenbm7UZyJuc6pZDlsLOyv/g/rX9m1/n7hExVErwrPzKn9mX1fucONw8rw+99PnX6g
v301R+U4aZtMLmlSfPoBG7t2qjHwJE7yfoExaRHoBGOyKq6TVXcvv1KX/OrZg5j9P5ebRH0f7ldq
ZApCdUF032LCEQUA+hB4Y9snQWRhEd8JtBV2MVwqgGnz8avL//Jx+XD56eN9uHzQmOh1LC4vNlNI
FGEaV4Qd2oto2+7gK7BwTOGfP1tu/2giPRFp/nEX/7qqfiIvUTpFovjjN+52E7YkXGUjIfELzOTL
cm1WezCWRQXO3J3/727uqVErS/Sx6WouPKFg8bZPaQog4q11uhz2xvaLq01vwemjZCgqhjDaXjCN
Tl54K1DGdoxDiaxqNsAthzlIoOUcCf02XtY/0BJ+8fBO87ffXvHk7e+8PnbbhNcDCtgNIvCt8d1a
dXekWizls3erb2E9zYtLuWzA1ct1fEwJJPZW2Vcq3M8D3583+OM3P1kftNpEWlnxzaslOU5TqgDR
D/YMdP+SJFSohMBFH1hh78fXL37zX72+H698skC4fdu3ouHKYo8Se9Ws3YV63qzQlc2nNen3V/vq
a06348Pbg2YkYLXnYn23tylzY1ID3PDZMNv17y/0y2bnx681fZIPV8prxo0y58ZC69k698UEaVu4
hJJpKyCD8GKY+yyNL77el1c9WQvNuor7atqx4GioRMfKhceZcGbLmQsEgOXBAT66UsMvHuNfrsEf
v+3JotgqOuIgm+tOvH8wgUvWYHMCZrMGG2L25bLwq0XYIJ9WKpx2LfNUiqEbkV43ImE9QkKrQGYj
HHQP7/uKjKttuHdgZ1MUrZNr0i6/urOni4Su4AxRKDww6FPEKycrcJp5Miy7EqLYd3osRBL7187S
OSsIggC0fvxqiVCnRefjonRyvXeZyIcnyY0a+joq10OpfJcsOacQVh5d6hugeF/dx9Pl6P1aqrQt
Ff27hjn081Or1Yx3naKd7qO6yo7pClrpfXr/QkrTrDyv13Btwq+e2c8yF8b+0++J1Yat20CbfioB
sJM4qCNl4E05mLtuHZ1Vq/CIsXhRfVHO/e3tmK6k4+zBb8BQA2jD528n0NM0Ovr/Rb9yARPe0Hdy
VvWzSz4HUBxgybdi239l8J0e/dPbBwDCsBA6oMx0Tl7JcNTLoXI7KEdtT18qp4/GqZ28AEX5AYHS
TMOfX/Nfzcf+cer1aTb22ynaf+R8jDv2z/Ox66cgrdHTV/XTi//j85SMP/jnlEz7xpEB8oYiKRgN
Zl5/TcnkN6Zg6F4mJhGJrNOrjar+DygHaXYKxA5NgopRDdbzP6dk1jedZwn5La4xHjFQHv9iSoaO
9vMDg7TGmN4DLi8nEdZpUq3V1Lmjdaq6wA/dhffKsGmbTUwgfTNzrbn7iMAW53Jb8iRVG5oNqoo5
Zgk/P7c2dOqXRrQCb2lsyfYx1/wtDJDqtQH1O6YXdxdegXNf4OdeeucFXj5C1PiXEVF4C8shTBlF
JxO3jWLuERMLWhZtsvHbtUFkZXmHVTxTz/i/CFSGipzCQ/6QHRULQjLxDNSD5/lNOv1l9HdeaQvm
r4O1b+NDNEgSqi8IwerSJfoE5McES47mUimYK22glUtjU18nqGPvGiwH5XJKvksXfjOLSIpAtNzN
YDuN/bK+Tx7tnvyWVcmwGfcAkdVoPXCQq3TxZ+5N/yw38sCPo4BAv2ify2u2otieWUdj718w7pgH
B/GoQ1WvoCjbDyNw4zfaDMgFyo4AO7deYInEqlzEa4x2Z4g4WwHGdZe1W6AfFTjmCj4VTemNep7T
Pb+hWR9epNfYkvFtWs8S3FlIj3ohlGVFiPaA6vlCezW3yZlKLCmRCDVDp+/EC2jK99agCwePfRUM
u6npb54545GECzCPDOh6Ck/Dgd5LTuWZWW4d5azIIIgBGmQMhQF1ZYMn9nZ5z4DomHevTvNDBIxt
2HzbZahfEDEWROvM35XZJgFT6j/AHU7ImLOvKhM5wUbpHoZba1Ma5NQ80iuiq2mvdcw4IOO3Bre9
PCtxKhBSDjEbXcl34sWUdNGDYIUCuI7WQbzsb2DohYQnM0fSn/ybYZku0gvCX+Amgbks+EvAbvYb
5xnb9IR3ojzACT6DPXhetFtuGFs207t7CNfOvUePBLb9cdwGVxP+id9vCiREAApn4s1+4UmYJKfh
wnkKxM7Dsmx8dwDCD8t62IxMf/BuDZcNhiJ7pXjTh/WBFjrrutnxiWf02RgwzkgzmZKqxPwFZoY7
s3bwpYmT4iGqn1N7SmwvbrNzuQGnMqdR2F4wLGgdtMFTQM3WvBa8dUtuJ3EMG/sOY7B55bznqhDR
cO+uWKTOjAkuToIhcQdvZB/QSs4IDVpO4Svk6m7Hc6DT5dLYISUjgcXg8SNUC+9KLRZevsqhQEka
yTNmfwn0VG/rPqT345XhA79bFDxXLrGBq/HK4hLW0jfW2S2zzuzRFrMeqzgNzoaM01lWL4sX86J8
il7rYt7HG9VcjT+SlxJpb79orhl8BfMxuW7VDf3iBOFXOVPoq4Cc26gqPuuj2t+qNpDBiWDjz+hg
Ry+JvYsKrMjEnLxG6M/Ch8FlXEmWEn2tFV0MgJPlFKYlf5CCdmbPii1utqReNjw9vP3dQvTLolxU
LDXJPOMHSNG5LeBJjvEOFCvdWpV8uXxDV4tUOGnvQwRbIBvHJzJKEB3PCQ+gvNPK+zE/VOGDYp4l
7WVtktA+Y7qGMeGyJ2ynmnVyqRx0EvDO6znMiq1ZA4He6gYBNBuDURZtSf53e2H2d2AEbbFn/Fr2
D7W/iY1zJiV+eGkRQ+L+aNszRxDK4T90I+3KAHhzSb7rIdRWQ75z9QtN32Kke6bGd64s79o9h2FO
agHaOPfe+iGfQhZz8okxMi59MvA22SYApDY8T7BSIs6Yk9ur4RkFN1F3z5OiLts6484adxpd8JcW
SAND4XpGWFREjKC2wt6vqc9FeNFZVypJglCTo2VVEE7qzMtuK0knu4+LGTkUGAjmkv7VFb18bZ2/
gAit8qWBaJ/08Hwz4SlgDcongldy2NDWTVrBF8AwswbH7JC9GF6Z1bmubS0jmuV4iO4dC3jDNTHL
H3bry5810UdR1Wl99nPnI2MRuQnMHeO00m2sNJqskuoieZvWl2gZRvN6A+X+3FyR+bdPVtbPE/+/
qpX+r1VB0+Hrn4ug/6L8KZ/i4FP9M/2Rn+WPalrfcH9S5cAU1FRU7H9WP475jY6qoyv0OlGdqzaF
7B/Fj3C+6eh/OOBxJpAShxFF7B/Vj9DlNyaLHIMQqCFSU2lx/IvyR/t8ukJkNMnOgZZxNVuHnTZV
Rx9OO0PfM6Bw0+C+JSoO3gGxHMGewAHWamYWFBAP1AEcZPs1bgGY04uVPWdS8uEn+9WTOBXlfxXt
f3yKCbsoOTKg+T85B5mOHwm9TIL7+kC+4qu+9HYkCpEe+1gd6vX/5+xNlxzFlmDdJ5IZIMTwdzGD
QAjN+iPTlEITIDTr6c9HbbvXqrLrVJod27u7qrs6GRZriPDwcJf8U7xb7XtK9GOK8tfX/+3G315f
zan4GIiITPbjfCZtFylmaK3trtsIe31sFbYyMcT5p9f9M8X87+t+Q39uFSoUixave0w4Oc4xN124
FAVdI7n4p8MP61xhjv1zdJs//+0bV63z/WGWfOOX++q+MIFqdHDRAQ1xsrZbyXm7sA8rKQBdJC87
+ffBHmDxMfvhGzd5+r++MSnC70+xg5SyMM+8dNGVvMqtMdTQNmXcWraSXbhwC6eK37TBJqeYylTL
/ffdleZD/uvu3/Chg3Lct15Kvp8cgmmB75SteeYaz2gbizuMi3RQeScfU9Drdb44DSZfhfXvJ/iW
Z/zvo5syvSUojHYUynx/vv/pXWkwnZ/7SWdwYbIdx5S+E62PQ1N2nucDbJwXgZlkyJMkhd+J5T5d
rzYtpWAPpYt7fbXV09bwJ6iZRoK/jAxgAD0LCJ/qaMT++VylvN8xGXkudIyc9roso9b6kiCRjGDp
CyWe+ODqkWoRDveetbuYyyQc2Apqb3HDaqQMd86hEHLU8U28SiFzXSBQICRL+R3qGmICYAxn/wq2
IWOFbp1jM8tttI8tsEen09tlqA9wpwUbztF6hLyyMJPcRcTCK+yrlw860aerT+vg3scIckmfXEpf
M1LDS+lL8ai+WoBuEbrYsLKAUW7rTu9gaRlNa1QILuQUTQzJ35On878oBqgFV0d8Q519Bs+OPjBX
to2vmkuOmzs1WPA9htfv6hbPFOuW7ixSDT1tA1OJrYStq+I9gjI5DW+w3vFPuDu1DV8S8xl+oyTt
VJtg0mvjKdBgSBZkl2vSODreYySENcucnjPEuvpXBxsJK/d2rpLV4SM+9g5YWAuib1txTbYEqxW1
cbvcZ4DTPeBa6zJBHOwsqlDy6+1p1EohCXeCChYA2ON7TOx6jIwA8+zklDJQvVegB6+eBMcIj7n0
ylZ2hdAukPFu9IsxDEeKmh41fM/FySEMGiCPMpGD80SdSF2z3wr12amPihEmhXSt9s3B0yrW7Z4a
7gu7JPXQwmOGv48SE+q0SIi7BN4ZAfIYX6gITN+gub+Hd4mUGJmOge5jjbHP/Dk+v8Q1fi8JgEdK
2k5u/iNs6aLyF66Z7MNW8gqPMTNoRjnVxbRtWRO6YTNiY7GCFdDdp18uKRi3VleNIYw5cD8uY+ZT
UrnFgExi9JpoKTsran17504OxGIfHJdlRIH5ED9Xh7maHYU5uDvX8Ttmq9esa4Lm/ZN1qdHFm902
0EaroUGNDosnkqOzd9Gdm38cmRgwO8rsvlaQVIfOAhr6dNDzkAFieWtQ9MZkFtNJwy3R0H5aUvLq
Hccv94gLmQRWe2VSlh4JGvVi0m0yJitHzvCMPHK5blEI7hl8mN4nvKEZji67fcyKlASlhwUX6fTo
WrrIL2OLYakzFA2kVJ1J8aLfNL0PruNXYOClBItuF3SSUw8twxThmlPU7u+GpCfaVOkWyc1pxzWf
rWf2DUH/CKbtSWPAROsv8tUzQyjIFmsbM4Ot2tQIwOy9j407nMu0Yu2icoUE9C9Zcw2bT1xe7OrC
VZDF/Tjy18FF6a6dnSKtWzmYjtgme1ofqbvFwJxzH4SXinA302NtSDsKrsHpZXtw856R6tl5tAth
WciTQ++C+w9i49ZrgisODFs0xRkmS3VU79HMeA4zrFFbmMCLRy34QIxOODyysfTKL9xqP24eGH1m
69yIoaZAb8AlJtvNiwgDrvzsPZicnt6H8bEYLAaHpEjOaZl2xuQ8edSKTz2jezUx4sonnQyDwaEq
0FQ7fBmDfWrSadnVm3ZL0envupg2ZiR7Q/aO/il4jtursn/sk+5mUlrkfCJjuBu1PsI8CzV9kHhi
1NXFQsd5OAqO3vY+vTmnCMGGITvMvl9u9yM50daGr/g3VZS93D8PaVM5Dz/jW1KHNbae72ErzH2p
WwMFZOdA6e26UqoF5ajoPbMyZtdcSU4xrIZXLBFOA0ymsk4GY6fDIymDTl+jqyWR7Fdc9KVoP7iv
dogT9uT+e6MyK6CryG9nbRQWFZRQm14GL4I/do7jYFmPmaE2Np3Zy7BYMnAvBFYfQ6mrRQWQSngZ
8HUxaorKHkywiZySyGbHFgtYzUoE1YQ2gHGM4L/zmC0wrmFJB7SRdPpIrL1xLZUhHooqQysre05r
px1+nIvb3kq2Mbh0m4yOq/pXH/eMnYtCqKtvSYWhIYOVDar+bbTYiXy7G9ACBcUE6RTaj5H4iE17
ke0KobBC66QYn8avWJPwCzjVFiM8ql2518Kr9uguItLmxqq3nT5DsrglLqLp0b8Nd9lOCtge2Dcw
YSJfT8+kvmkpW0Z2i9UuFgHzalSMDmzMi0nJz3Nzv8ZRmMgmuAawvQijc19bP+3PEpsHq3FBIeF+
OSwbWugzfH8aUXg1UiJjhSep6j8A7LZPbG5xqYpb3dptAzNQjjQ3d39HpvVA1AWSDt1DAp0vOa49
3glRwpcoVPreKSVSULX5/ck6/RDQNEnNf0IqUwE61XRkU81fRezfwsq98jwYz/N1P1lspTd9ZBa8
YNhLwIJXPB8ab2WVs/wn/savXOB7JPf7bb9FctLx+nhWB27bnhreOWsvOF3fbOSHs3Ualgla4mI/
P48qIJnuHify6TllaOrw0H/E1MeGrS/FPw7o9sv+HeBRBvvbgNDZISNlRGLVaQbstwGptNNZuqhE
uNOgR5+dmA7i1djdJ/gcO75isUXg+r4K4pUuIhBEIRPzOIpwBinK5yLNiDysHgYnVsc/i6gI5kC+
3tkbCix03AxozO+2rB7ka64XTIROlvYQvbOwTHtwFr1FcLIlKyJLI+ZpixiambiKOIpVJyq9ef8o
epjq8NOuLjR2UUn0XziOvdy419hPEhrYlir8tG2tt246y9YcE2xZHZceTmGveCyhWKWIcH4Me1x0
vuPyFAQFAI2IxzF3HY7xfBVrTOOsHvcHhBV+KYYn4UbTBcHa1F0ER+8Vrc5i2rA5crtHTY/LfsS2
NyfYFP3SHvvhW2zi+YdXsKO97QSuWHYRGiLWsd1NOCbmEjGv87V8+6G/aVyhoNtZlfBHlW3a4yl/
zV8+/GArhdfs7mwfk5XS6uFkvOs3MegKOBLUjgMVyM5qiaAj+vEAU+s4uImhd7bmpj+PrM3LbvOv
5nhk8lVU62bPkQDkqWW/Nwe6tRliyz1bGJPL7iO6iUx3oKAmWrDnU6p28LJcrn8TDs1kotX8JnU6
juMZwnqFs4MYOCHqoEcvWLsvMfNHC2vQtryLHVxFCnkZS3Fvkgyip0hE2sXDUHT90OTMqxwr7IZO
hm1saNrTi4j8uxjUTtBxuvxHVifgtMUq5GuJgbiVATkyOh7qOqDAYrAm3PYNMSqs+C6wsXR8nH/4
sop1t5KBInxntPm4HYazHa5zG8+fd7cdsjUvRTJ6N/uUmBPeuxrj5mw97OnFYMdnO4gxphFWgesx
/HjhbXXLCSHUxw5UGZ7L2ZaWyxRFqtxqxUk3CQUe8JUV84WcL8e3vG0KX9l1NnFbQHwxxSiB5Cle
GSeAB6ndMtyLE99DXGDjB3Hfg6rp07KPwo+PIlIsJRxj9PMmdYmZsg+b4PtNSD4ax/xu6uvM14dt
eDc3IVPQxTiO+pUIc8c+CKfiuXMBJ6I3PtqEw19tMZj2MbkGQmZmkhQ6/mhsOSmT82Ql3myEmYf4
ivzpUzC8HFfJsguqKMLZzprRQcGnleM3dtsfzvmWd+JFDhHbO6PFt+AkEifPZ7ANP8epGLuZ5np3
/t6BcMIDjZwRT3dzwpM16E9XTzFWSNpNlkGTO11FHfQiPAotDWsV3e4T8g0wj/Or5MAWEP6ElKh/
Q0oo0/3/m9s3zEJtGdpevbC5gY5bUyWefuxVTMWGUaxsVmuWW5QaeETxEashc+YcrLt39xJMDIH3
McdSc4wzv8W/t93OX3ddTaadHQgLkbVvBd93Xcut12K/n4x3CdJTs72DzSPGRa/sIYYlxki7ELoW
UYoR1eyhLFWhRxQeQqxO3F386herSbiWBidnj0f3wSJ5uTuXSdNgbXOO0k490Yd68JTEvocX+A+P
r/01/aZPUAZ+07S29o3qlV+qx16vefyzoFPJg6pOxF9m6pJePSzMbMPevnB5HRkzuq7sdqzNjE3L
+ayM4KPGkuzWESbfA8kmbbHfOCcvHOA5YiCe2zFGUtIOJJzMtki7zrAzA2BBul92/Fo8h/fNIaMu
jxneWyzhJe7SJdyVn8KEv+E+TSPk//eC37A96f3+FKq8yCemf+i+Q7rxr+NHcPeM4Fba5DoH2dsH
clgneahmCF5LPzxAuwGW/hMw/PYA347lgp5q6Za38knzYUnd7XvMJGWDwCgTw0v7meEuLEdoaLP5
X/CjIwhT7LN728L7sPM5fc7WQbxGe5vebbL6f8/fv4dR4C6mpEoqbaTf8JdKzvX3S1Lyya6xKXpJ
gqY34llRL/P5eXWwyv/xFf6v5MJfF/zPeBgQMiitIzgifQPibuXzod1o5J9g9LPOvaufB0fE5IJT
F0tgL8faHTdGaoxHR/YRqwEfe7pQ/NFLd5W1AX0/vLs6cXnhKPbbPYzfrjatsp2r2wviAd8gtADF
xEIUDQI8tH4Yrr+ul9+e/lv4p7bOdWenfvKJhpWoAH9puzX58dmhRA1P8Ta+LSuTGs9PPggIwDRf
4r8DZ6Abr5gmgN43HPW9qw9nQLR8EtHQuF+iHHdsDz+YReM79kmp/5+q/mNtyoPbTEFcYnhp91s0
JOl3GpfgDNhgB5/SxxXxTvJHYRxiWpS3qQC/iXzQEkK38GldIjgrZ1yELGYDFvQ4YCL9BTJ6Qx4D
W5nBu9HdQdLXfVPbVCCaWcfsQI/BCWoWpRynShdWE1s+2Iwx9qacLkwyEboiRndxjaijQ43fXFAs
e0A0b2JI+1mLVnQYFRxReJMRi6p+xUkG8uNSTiesPkyrFNGGQBJmUIJPaewYJ6uJRAsY4RJPQJEr
aU1LQFxWtMCzzELUf350McPZ8wP3SKLKLtiKMCOV5tTHSAz0ikIrlX3B/V8ljS+EcY8nzaNPYQ6f
4WPKhkUs0WmePkZq25a4MD9jv23SJ/5fLWsGXZTEWVeWDqXr9PoUC/9MXETJzoI24OEoHV98Mxco
MKu19cHmNo8XKIaQyllnMDb3FJiAfs25dYsuNNolQDPV6mQrmjBCeKKWOWx84O3XXbxSKXsV1oOd
hGdFXsHO3X0XAsEHIWGcow6WEtSYSOJ92/hdPdMn47gB6m1CCF1zwIP2i0jfvBoQsnPKaDFRMj1P
csgHMzWBDCUTLdBgeIhazeGTh5LiSJMiPsTmcLcy/XaPBjF6hPi2r+DW23mtyTmSsnLS2tyjS8cr
RtIEzIDE63a0cX6NLulraXpVtBhilxmeASPoDd0RkUszHpt63y+HMjJ5q3Rzgm2OjxYmm5aS0g41
LkHcpmZ691nQHVDV18Pf38SuQr5M1Cdr/4XHrK5Y/NmZCubbedKrWrvl026f3MUDP3AnP9gaSCsJ
7sOCJHEDHwOGvToQU/iXH9YpMm06//2AZkbVkZZF7nWoPk1rTDQVWnYbQ0odRHmf3T+WBopIQ4dt
8inJbm42Mhda3A5aNi3bnQsAYTUlG0ESn2mrYg9j6WsIoUgvemcG7RQont67AdNQiPae7HkdwalE
rzlxO5rhwZ2+KtCFkl7etoBy3RrqbXFv7JzuUUGalce0fU33ktCDBQbIML+ZR3oD/ZbjZl1aSoxb
gOhsDMq2zWNiY+1J1o2wtS1AMR0i4xh2EQ57lDnEPtFCmL9pk11UNDgR/hUgtQGenxw1vXfYIbvD
+9Znpc2APaKD93JRmVEyVtMhpq04MgNW2B08pOXf+mbAkxbrd/gK9uGj4XZIMd7GCLIlDzb3Rfy0
1Ln5PxbnrWv2aGbhg2MmESMpbjWEb4Bhq9WrRw12jeIIwXlTLTrngmI/MvasQTWiCRmQ02zevcne
AAXhLZ1s8FcaXLJPqsXPEBPKEhz1vkSQ3kL+3K6jKqLBaHyEuY+puqdHrwAOCa39QukrSW0vsK2U
u/zl6r18yE+TFILvHexjXEfPGc1w7qOrcq1j3NBFrKa+YHVa/PpcsgztKjrRlrimy3wtpft4P2rR
zYxrA81XtpHCICoG92dwMvv7/qsVIYZ7RtsbSIZW8kgd0VYM3+aJ0UtW4umHfyhtitAlwsOQmaaE
+I/e1Ky9s9uDx8XeHwaPl6vGxcgA7b8BYyHo20PDvC2UZGcXdCO0bDUpHdy7B6DBcAJ2rpq0ujrD
duzdRkWIeZCzsysb3c4v9OyhvoOAP+NHSoeBh0l8wBHTDm4xncNouPs+vXVcx+zWZOrNyORkNuwA
XbhlFPNoqyYALPzGhRyhMCYa1sSO2Tt4nwHhYJ8P//xCgaAp3cKsodSbWzTi7anrfPgHcHDvyq7i
dnpajBcMewu6Pl+g+sgKjKCiWUb/gX/yLkJAN2n5Teb1hjGw7++Qqct2sSre61sozYDvnaYQVKe0
RURMf/fWZf25bBe71cUpSpYILTBuM9EuCbL5RNzGTgyQFPSq4JIozjPGVyG78IFf/dvkw5yRvTNx
mSae6dkyhs/4FqyuWzx7IwCFLvFJLlZX4OlTUHCBpmTUtvdUn6oBBCb2iCcG6rcutS2SpXd0snZJ
k8njeQ/9B20ndfTpSgwCpwI/sPeP0a75OehA6FR0uZT4dN9Md2NSDtQ+Mr7Wc1uGjfcq7Xf9MoSW
zFfAb8HBC843HeQ6XbozwRaq3tPrrErrPTr1eCcqEW1ftXIOR5w4bUYfc0CejXmcvr9QWgqfIQHA
7EKTNY0142OGkDsWhBXWle/GmBdmU7W5z9t+QQfoDQsJ99DDVfABSU5xz0dxme+ouTiU357z55bZ
TwHkiitDQBelo4zZCvFmXj1juFime+kf1lgogJS1J9gYhpfRDe96FtMuOqUSpgFCdeQuZyJWzm5p
EhIiAcHInIJdVgDBZlXX8PYJegdqX40VeGmi0zsmzUy+UPLTh48O1CPaTL1Ox1J0SzMG9TU46PEH
7hfK7zcMB/1Wyd47VXXfKPr3Hpbt+YriAMqWVBcIOJUZBzFVEYvjFFp9rNDDTDv4XnSoi8ypEuzj
Y0uUa5SyoS936fhuuE1N7fpVgQ2fu63+IcMn3bpSU7yvVQoaEn6sA6ZohAWmbWa/KofuK325DZGT
ZNYzbDYp5xa+LC7Wu7igtJQkGy4ETclPsetu1YHWO0Vmsw0Nmh5V8VnJzS8XuqCo7qUfYCqgsiZE
bna9ViK1BC7sYoeza6KkHLq8jhHU0S2CKfmKcMTEVk1ctovZiQ5fcfPPsZbuYhn1bUH3q0bAgyTj
NclXpvNOqdvUq0f0wTg9uKyvbLLM3C/qQTVd39R0KHRcBAnjffbQhbrJ6sq5NuMIMKtuuM91TSPn
G/vY/Vh1sEM4YsHLmQGxspsXPokkMRfdPmylJwvNgFPDwigmRLHrE+FV9OlLyHLYJrwvxnWmFwiq
NgnLQ6YhV+i/Xk5DM5v3uHjXtwftEu9dGbZ3shsp+0R3TjdREopcxPkiiircqQP1KXhvmR2aYWBF
XhoeHhRS9m4VNQKmOn2ALft8cpj23GUBw2oL1iyTk5ClvAS8VHPVxn6do/9KJzRzxEXI5jDFbuY5
P1J96l6sva+FRXAd34Imq9YtymuYCmenHs9xn13WDLWEwAsrN7quF70rrpSjdck3AEjesbip9Fny
mtm/4FRg6XoXr137CrtuaqBaShyVoINHPPruXmbmiNpe7WupkjKtAR08tAOGOTDnDs4wndAWwTfB
/aOLmLvz6mI5zjx/+JXP913ccW8XMlbQRZJ8cIA+0qEIW358chbUBs6pHFZvCCNqkK+8amJm7I4z
lrJzGZ0oUs/OrBj/6HD655sHxcCmCrSsU2oLwVomlzOE1Lb0vtIr/Nqn8zbgPOXwqzaLrzZFdPKU
ddFjqJUApd3njNLkpSVQdmCnPYKtQAXN8Fx/fOwzICeTp7GsRtPDMj3VXsFxG8EdsLTlE1sXn+jP
nsC/9/LsMpSxNUd2YcY6FlJQrG6CyrqrppjwBvngYrWJ79mVMS8bP1nOr/DJxQfN8K8WIRpseQqV
tEGYmA+Cnnhsk8ugGl+76BOK40YT605C7BsYG1qsqZfNH34nMQJppidqAEVa8DGBpRC7p2vl3i3E
3T1FRvfm60BF1FJzVPUpwrFEKdYdqUSaumjTavi06ONnf1wRVFgLHjdoT44jddbByEhoT84qWJUW
3GZusO9gu92EJ/Z1xBbvM/FCc1XYHEUuhc/oMmIj6CRaupY5h5garN/KkbOK6vINwSNx7r98Jnbw
Hurbk4OYs4sjAwzG6OW9nCd9h/suFuCmWCu9yr9RSqyjh5iADCXmSI930D1jquveAbk8Nhz0zm8k
M+wk9Oyu2SMK//SVr3bBriXa2S2EXK1ROUS67tNvJ1dbmm3Rbh8YoUkG9bKaVWRfRmDpaAxdBCVQ
KKcE8uyGNZZkTp4dA3NO/bHhWZY2Ca1bLzWS3RFVQO5kTD8h+Ha3iNpz2ZOzq7vtXHkWuqPwmsbT
m3cvcE6hChrUvhSoYntaVQtLz+jLVjn2d3EVdXRRblkfsCEHcnR0nl57UqLyANkWFUcuxNnjIBTF
r/fCorh7sfFeznYjdjojQN4WqOkBIX1tBLLhfiaL9Ox9Jvrkaunu1XpmmHRk2hhfverjonogjclj
cPcdtljkHJgNhYQKzhbxSFvOZK+6+woE3U01w1hqUnpoZzFjWCXsuoXq6dxbs4uvByySEtFB57QE
IiEbTJ6wBlrxh636C/dYR6nEupjkeIKLtRaw67hI9pFGbik2x+xIYAToKgDkzSiXKtBylygpbW8c
rxCjqQiem/omgB7QwJEzR5A0+3f/a3Ej+oDRy44O5fXOebhzR5fAEHkiW0S/NBbhMmZa5rjN8SwO
fptKyHuGrj66QS8BSGuG1fiQGfTNcci4Ep+Wgrgeys5teQGoY/cZ0wHbGBkz7F/8spvt18WxsW2m
9NrF4slZKFAJjrbhP+KDf6RhN+kgjDDsWDmIN0zaCPXOg7AX0c17eNhjk1NgYR8e15go7DhH9hgN
wCRe4FcUyM5j/LR175xSLAUYX3BvZSoTZyFqXIt2/5Ns3xum08S8NUcI4wU48dVwF1WH1aWSci4V
kp708baAr9odwbH5+qoS8IgJw0glGVxiJwkS/PaA9KqYNi/CAUO+Rlc+h9pmweTjRRVPie8RiYBA
bMI5AL479/Duv6MHAWWouRf3kYB1u23n5Fx9ZFU9w9Hi2kUZjAoFQhU7vyrdN4bjR9Sb0v0nPt4y
GD5J0b1RxeLIXV0nDxzPbISNKBMY7qJBZNCqijpbI1qaW41ro7Nl8YWbUF9zTcNSS5rF0LsMWd7h
rb9f//pkdFkZuNNzGXAQOh422Nvfg88c5g/23JTTRZnq4cF/dqXcfo3vAY2nmKYzaQ2i5LN1UcRu
Q8UiA6YhFW4P3xp+CqKixlz2NMoayzaY+rrjqZwAzKUUHQ8s6YTSrfsEf10slBzuNcTaOr4OCggN
dxDE/ZC9y5guerwcvxGwLQr+B0/pDtRzJj9iT3iKQ2DEanziTyRm8Zkmb1bA6ODcmTEaJ1jZnTUl
rYP40hI5oPZnKf6zV85eSxTuNtr0GlwCFSqBgbCEeOHp0MOQZA35hMCAkK7jVI5JZ4oxuJPpLmsx
K4OFGKmRHrQ3pn2wCo/fqeg1iGprJE2uj/wUn0PxS5tTalRzLJ/dl7ekikOdrWZ1NJ3CexogGTyE
V0VrRi9HvyRXxkBnogDl3OH1+PX8jdo+JK9H/x6AfAWVJTvLKisy4p/twamgNZWDS8teflg6F5fT
P0WQqhweO05jGV8s6+WHpXGnR1ntau5jib84PBS2lZezH+IPw/cjFZu+p7V/5SNTF5iyPeth6wvM
rBLy+NmTX4L2Agi1q4JksRpBpejB3yfXJxTLfQgDVj1CN4StqqHxH+n9PoR8+LiwbjG9RIhf5EiS
ohtiKTkfvHAug6Xhf8bc5yRMrx0S7ObwatphzVM/xvzDLr0EzE8HPsQQ1Zy1NEcAaWCAbp0H7wiU
0BDY1DmX4Db+OOi1Tdrzo7VwCUNflNeuXbYeh+CMGaElUnYFT3mHtQvs8/QvdKajMc9EX75ivohs
6V8SQQHlMHYln4ixd0wxD3ZpIJlL0MKCRWJY9cfqfJWb9nI3fW3ffusgNMJmupmcS6/y2s290JlN
QHcU791XPGOk9ME8B2080UN9+4gVjif77Z97h4t7XN+SZ7cTXoIyBVEIOxYw9FJdX7tSHUjTY/Aa
59k1UH0G3R/VHjtzdGQzqxKaM2LmbFfiU3fCZnEAsBugmoa4BhPZWnOk77pm/AghCIt9cPpCPIXa
hI7TseqwYOntOCD6M645dV8X8bjbb8Jkpipve/SaY2J4tx7rJ9wa8kiPEK+42nVaZiSu7nly9Qua
+ytwZ1Zdn/keG1kJ73AH9s+J79DT0N1FDRoEeMR4vHrtIO9iu8A+eQcX0DwQLu8EZVZiYA9E2LkC
RrG6jklJWQw1NKwa/EsH1wX8Fi0fsbt2mm9PO8s8sNQO3g60xEj02atXrYlX1iVf9LI6rj5puWrv
vY7IPQBrUIqHi/vNsy9vzA0g9ntSb2+eDE7yFtCK6vC9agF3z6B+cfCmF6CfvjnrgN2BOlt3/2np
XTltEC8zeAOowNWEVwmeGhKJxfsxiEtDXMi7byrE7fTqU8sgVbWwHKWGi5vA3Vpeg9F7otsnaJsg
achvgdahicR/ddvu3fMAhk+scKhChhkWDgvJY1Llc6CmAcaIgi0A4xpOGrpQhEy30QBTSX9JXSC+
zVthyyNZSBE2I2UBTh9fpm9X/jK/Dhzx6/a2HGjo/JDLQqvZtAewHsH/JQCwImpYQc0ZUruttLKw
U+i+Tg2/wdJjef4JaZRjh1Ls/Rpa0lyum817C0+oGPF4HarMTP45DNpcEQ0nCe1bzSXg9zqzq38a
wfRlV7qN9BRXLuu8erKNu8rnh0qo/DdWPF3eiqooiky/xLdCrpQfUNuom7oU5YPuJzrGtFINrt1T
eI1+4oPLTdHvWy3HbLRRdTT3OxKltz+5Oh/jeTrr7QdlJDTniDWXBA8kf6wkRqc5UNkfsUT+qVr9
ixT1r/t+q4buc2xKddxZJ/K6IN5jZ59Tg5noR/HJSBVpCXUKAwU8MOQfCmd/qZP/8cbfyqAY7nzM
k/bMJ/VUXpulOM2In5uMnVx/+Exfo+PqumLb+/dtlb98VZp4KTNiO9sI4n6rNi46tXF/nd755B5q
Hrx7cvJrn/6z0dUrt6aDLZRDNAf4uLymSlR7lXd4/T+UWP94hm81w9ervuYoiFMBDncZuY1Lp+F8
4erjy1ADQf/3G8t/KXj/cbdv8xiNR+ms67wxjbj+3q+HZ/8DE01c58XgGMuhQt4MpX9hEK1hPPaD
9NDfyt1/3P57Pfl6fUtF+5VPWv452VGyEeio4+gTvj8IrgqFTT1oh/i5hWrQysouVMcNTW+Gewwq
/xI/onvAAX/o2FL0jEoiIjM9/vCM3/wufvVCwBeUVKUjIewA8+HP1Xc53dqdO75uE2P+MUWdqvYl
QYF0YT851lPi9/MQy6A3Ry/NBD8thL+Ucf+4+bfZoJzu74VicvN3X5s/+1JWsb8P9XX5RR53n0JJ
yMe0LG+kzWvJVvvv2WF8X4Ya/oOIHjRtXyaN59/L/flLud+Oh7YyatFiCCM1uuv036EEj4OPhzCe
Nsof/g1EUqIEg/Y3ykM9I/5sPjf7g40MXKHxfix9qWEDlEdAXkjnwt1FvJlGjfPdPse7GMM1bR/h
lgeA++zun+GNIi6HwSu82/nyaQQKqYhmdy5YBthvk7YAp4nQrjYJIcW4xQAYS6Ic+JnXL0FLApVj
nyyg5ACevkAYBnLAuRBjMjPZXH6gJ/zqN/l9h/w1QHTMNaoY2L7I33bm267CeObxUEbN+QZUDgJt
3ybGUOseg0WvE16D2SE6OBym/uuHefmrB+df9/62O5utxQ719ZcCHVj1PlPgJn1KhX5KC0IXP+Ws
RQGWvgbZLWa4K1gT2sPlOQ3b5N+ZR2C5JFV/lNE+haT9XN1iwyAILUY/nSLKdxIEfXINpQategQQ
VLX9bY3TS3SSa+xXR6YPU1TvUeiz4p4sAu+TpeBtx6AB5KzQ8u3NTzc32t+Ozl83x2UPPX7VaMw0
/1y85VV+LPIDNx/TRI1Vcm5F0/n8EwwPmhesLnStQ1yFYEVMjxAiUjGm4b7EoXc/OqUFKkWvf3uA
hdHK1N30maq/2C4PawLuySycvQC9FDtvTuB2aX11WoJ+tMqq+hbtKRTu+xsfyp9dj5DyPHXs3Onf
J0hu0uc72pDAiysEJ6r15PM/bBzK9y7F7y/+7QS97xZ4TJ4UdXRsaK8QAHQRwyhMh8Ms8NaO6NLy
HUJ9/BrY/fG/t43292P0+72bj/Ibt7itP3a3xY57RxHkR7ziqFnN5z3M4FwkulIv8wy03H+RIWBx
SML/MuFGis35B+Wq/5znLE+6UjWM7xRNo0n12+lW7dVirzwundFZ2LAQZeEGmZd6VjIa8dr+D++t
/ve9ccRBag4/HZUOte/dacrrc9Lk6txhzNEBzgMgWobd8Ho9GNSG6AU7J9CTTA3WwIkuEgwwOS/W
LM9Ida0RjR6wWYqYiUFpn1zk318Fj8H/rAUeD6H+jomgjg4v6M/PIlX5/nq7V53R1TmLmEoevhSh
8bHy6d1ryRRIh3vR2/vzOdxOpq4ZkE5QMgWwLskA22l//LQi2D80U2EbiW2dGtZdXWAmCUV73G8F
pMZQQ82AQyLaseDk4DMba80MDKmKJe9WioAGXOiWv+H6X7UX0sQPu92Pmq2BlI2ZUpkB3QXWRbin
Xu/sxG9nPr04djvgeRgWbwx3YIrhCwVw57pUrMXF+jyA2VVoK6aI4oiWKz/ibHTenEmbTQEOQG69
7Rzs/0PYmTUpjixZ+BdhBhKL9BraEUJoAYResCQBsYtNLPr180W2jd3q7LRK6+merq66qS3Cw/34
Ocerxfo8ZpxesFzSYu0rDj+Gfqrs4O45us07M4w5hGAi5SmZblCOa8DxEGMNGio5EL6X+Yfs2OHz
wKqAfMlbJGqai5KfwOzDkp9FJ1WFfElWbiy6q3zebyBzK6OUfkTa5anyTfo0ou5wogozsM+2Tdcw
3tmp7G3nCq3Vq+lHT0FrxVgvIz/LtjE05Zu9gQQ/6dT2m76vX+DDsDpGB7viXfb6F6O1N95nu8aN
jv4tDQ+AcIYiUV/f/BtCAsSKewNM+LquHSduPoGfN0ntt8xQWeviIkIb09A+jb9Fg+4AHcELKCjJ
l9mltSxGjPyJoVEXIoUkgi/aIA8LcVzFuLtvrkkNXcVIvY6dB4HPgGzY8ophL+QfMWKnaPCTHMhb
gmB6dz/5WTT3xG4yaBmJqY+eizdM5o+3yZTBZKuLeH6yb7PnqNM1FTpZxj59mjNGyouL3XfXGiTm
qA/lcTBrAa8e4WYzBcYcahxz/Bumzxadkl7HPn9hFT1TUcyP9kn0uwtAoAQW4BgMflSZZeGAIiv2
zRsyKzG/GxIf7IPGcw4Qzt8X6z7eWEkrULsAl8+QNh1+MmF7MG7bFv/L2RVkQ3dmTBBi+gJAy866
Gv0hcIgxKDMYXdZQzqESXXuoZTPsjjfDyqQNdheH6ciy9qPhxt9nCkl1sn66y8nGywIMh9FaTPyl
7u2ihII72SdvsQYTgG6NPHXF4gelNcAp1tdVm5Y+8Myc6VKIOnX7bOAWAS/PHQ4Aj2nFDhzaUsNh
aYKMJUWyrEoz4mclEvDsGCooCqyOkxPBHWZPAKbIBjJ076b3znoU3QcxrLyPewTjexOhcYD6QLsV
GpaYf/w9Mn1l0N8yGQITs606PaK0pnw7q06bZ7d7b2864wbUYFQePgrEjzyw2zA/FPpO/ZS1s6Bh
xQLfiZHzMqaNYFZI8JqvEPDheeGlOQacA2EDkFnWo98yCfWHXJhxZ23CZxfDrm73201eGlv9XR65
yRImEOA8YFJRw8rKQntRjVMvXsVNb9ROTuvBbMuqhfI3vtiwMVB+jX95YfJa/3lhzGoBeSC3Ij3/
dyTvNqpzt133oALRSzl+ccyC8Nq004OZkrLEq3ZqPfrbQVc4FtjKGeRa9N2EgRUshnuwRo9qrnvm
xUcB/Mut/XgGwm9nahxzgaDg//vWHvvH5kxCTMJ1s66Iee6ILeQp+DDzuYPYCxx8me8ZIWGzZ4X3
8Ffv0Wg3eWa0Ol40AZr1cFZbtI/GSLSMpPFLwfvzZ/zj/r5/xuf5UGk3tT02J0FPSkOqqIt0F4IG
f6VIl2S8ms1DafxDY4TBnEfSNhpToP1AqjJp+/sbU2T9+J+P2W0xXaetdHEL+/bGuttHXba1t8zU
fPvBSYCrheWJ02JUOFOnNmhPkBvvSgNVhf5bAfN16P/t6t/eR8W+O5XNmu9FR9ALIduE9jYOgtNn
ZWSVlWPmlS/yHOQJOZhqXoxUnZupfYvSm5Om6bWFgIIed0GHdoWob4GOHUnYBsNoum7GBWEV7u6l
Ea+YmOc4A6Lh4GYis0DgC8HDtCyg7aPu7IbIMz9ZrzotdVTBAyDl4Uc5Y9XSx4Hpb3EqHpNE3zlw
Klfl2ewu6AckNBcL8zCOANRJIJdavHz2xNIltJHa8sWiW/+Xz/UdMZE5JXRrXPtwgW21vyCNP5Jb
DTxjfzjwwnzWDyl1ewxVyU+RblDR4JWVSMnMB6fH213fVzIdMqOz+ctNfIcFvt+ETPX+uIlmr0LL
uGnKNWNmvc9cQRd2tMKDnY60gaCdOJgd0+GQM+/kuD6Nh98y658X7f/ewrfM+tY7KsfzhbdQWn4Q
5qmkhND0hm4Qjyx6C8OxQsTZybPll0t/gXD/XbH/u/S3erJ9Ox41RV6akygn22iuS6QR+fUsFg1R
P0SedqYytry8BTS3swl1UNK1+UX59PZyqbJYjyL+bJuDUaMHEdo7DgYOmmoIDdSiwwJZecVRCIru
95myIXOCSDc7oygBbEqiwiSB459sSbqAGkk73NqdsVyC3cOxkFVf1/rlg//4vsnawRn0Jr7m3953
+Zw/cNk5tcdNx8xK1p2Rbsx4NIcU8jAs0Seuu1HPo4D+TRPTk4fJf973H5f+9r7ry5G7enDpVoI2
LbwZtxc720Me7sTe0Ur37HEH/d90sBkinNMNSS8qM91wYkFZQ8NuvZWZnnigufNxocqzICQTNk23
zyKhYlg/cXwo7CW18N9fW+e/5T82RpyPclop+F3nW2wtqleD03zbHmemXfh55kPh7YiMqpTI3xKs
2EKstkGcPp0UZtHGXukG59HdInd6w1KlNYYMuv8Wxtvb8A+I1Qejh3+WWLv+b3fb/e1uv8Xi1rmF
/fT72IbRLP1N7pnfHCIdplZhSvy9ctlrSnTPsgz0JNyFfP4B58NgCh5BuHSufIe6Pxrs4dWp4jM+
YWkortIaZFpfxYAu8LAPZYQVzKb8BW9o/5QeMTqu8xUdVVX/lpJUzSdjyU5zdfx2KB7wEjFxxVAM
yiZ8B8B81KsZ5G0r9coghgv22YqmA4vhLMPh7ij6Q9JNy0g44g5O9EvA6P2UkmBmI92r+EerI/fW
H8Gy8y6Kes86GNOSQ2Tu3D+l+ASAGaVdTVV+hN3D+Q+hBzXo8GWMHqSaMLhgLXcdWKOvTwgRQ84+
0he7y75jFsrR8baODiMMUjfg2sMo8QVnsdBjm1HPbGKwT3tJpw1fOuze/U568ZuLQ0BV3IWa/vdl
/hMMCfj4vyf8dhzgGVU0CwR7hES0LUaRv8e6RR7T6z/DflK5lXCXv6UOX0nm97gg5wcz9FppMj37
W1wgAzyeDxp7i8yBxGUU6CJUOdNFftxS6YadQTplnvxo9zI/qPMpMBJG3xjmb2fhjysPsWcPeF7l
+P228s6PPWhTdZAHcinCMBXeauSIqTUzDNdd+9GvCZvchv95cB4PV1dphdz+Bm81Ncb8qduvt+1n
5LVBqKy4atNDSNqb9PuFHQEO/P0T/whlSRj1/y8q38Ifi5hU5MoMto7KU7KxOMxIN1ApU2piX5gY
pKbLX/bN15ny7TlbWJy1mHOh9Jhp8O05q85h3lAfivoF3IKorBXYbwy8D99o5HNGj2bkG7V/NBpD
uJwQ3s3CudlM0/Gg2lQDeYA+8p37mlwnBuXwyRpuZ4pIEroYyvCXm/0pr29J22bs4TRFCjj//X7q
+W3X2V0rdbwZdE5hD5uTT12glGi5mvlwD8neeYcXZAYfnbiI6lNQRnjUzDHEpIlfMFvOmScwLc0X
CNZ5UOCt9OpvsHRZteO/f8if9mqrSSuFtcrSaX8/kpgi0Lyr85M6JkZeJmxWCyIgRN5mWA2kZE2z
tlPzHf+yS1o/7JJ/Xfbb2fJUukWpqyVsILvC+CC49GEbwnxx4B3RPv/Vhf2Hs4zrMSBU71Gn0rj+
9/fYzovdW9nymHLyhkzBGM1gTN+mochn/C0A/pAe/Xk15VsMuJavQ7urcLU69PcYRJ7MMG7l+NkP
Sm+8/vXhfrwcVodqj45gD5n5vx+uOCr1ozhc1HGmDjZzu4g2U4YVvaDz0BUHbxxLa/m38/eV8wOs
Lieu/++q35IZ9Xl9dru9szrWxtJPSHOafUyaR226FDdsq6r+zsvfASg7WgnNbMFOgyypiq2zf1jv
5WkCUZs9mZGUn3a/3Jsit9d/YsUf9/Z9eT2O1fna4410RPnREDejCjD3dVFNgSkz9o0ZIPRTrB5s
qRpm5MWmXWsqZmv1gq0uLrDCx39/W18MjL/d0bfoVe+v29P1wh01+wV0NxemMl1GXW61mo4ydKbx
PS/s38gayo8b7Y838S1Q328b5d0tripSJLKHWY0u54TthswR5uGT8Aj4auvWy7DgQkkn+wVP35j9
8vQ/fQ/ZtNaYhICF31cv4I/jono/DsWxzYZ42e+4gxA8s5GfGN0lzmWkWvOQtPu3NORrl31/5X9e
9FuRcm6o7+dc46ISJXyYYD0PODru2UZsgl/UoPHRDnfDxwRm/ULfWQVw3i+B4Ndb+HYM6Cddq3Zd
buFuSzu2ujQvtJZGZxorkP6KpOM1nTZqWAuOrHmEmT8trb+/+h9vQVGoOGg8ScLAt1tovwrlfHgc
lHFxdKqroC8bKMbWv57EfNRcjlpUmmJPxyWaiz7E5Yv4+/V/PGBo77S0ppSF93rfFv75csPqaE96
0nRQKjq1t2kJfKqPbejaaA7M0rtHcO9gdtETB5dP/379zk9LT9FaTVYex1tH+xb5VeWxUxp6rUIa
mEy62J9gy6YaOASd7TDHteYoNeIT/p/mYAtCE8KLlVGBe1BJIUmfId6TgfdJxb9YhR9WlQxf1rzn
Qji0h1SMRnIyIvPvN/3VhP6+dP+46e/ly2PTuJe7F7mOn/XE82hm9WcPi3wq7ZBcq+WmrdRDlGLG
yEAGYjqEZmzRSngYG5casRYfrvlLxvdTN7H15y19C/fb3b7xKC5NEgWaZ5NMi2h7dcGcssAGOMWa
SDZhvFgbDPA0s1jelHfwjxNZVLv4+i3//op+qqUZf0Ct3+Gz0sn/9l2LQ/v4ah86ytgMguvyQl13
HOZ4Y4Zffc1woXykjMQTK3RYUwnI03aDhgshj9kZO/FhOIO56wys4dhN0PFyg7/Zk/yYsP5xh51v
xzIdb1XXC11h5fs+5UiedvdmSF9zpbOuNiZCm/5XW0o3ip316Qz73B1vDBZ06Ubr+xgj1XVyoNyH
TrmcU4T//RX+0JSHT0Org7SIRgfUmn/nDY2nvr2faigbZzMzg+sA36jU9hgPaBTB50MMBkZ/7tMh
cxKZz/9ycbnvvy/xPy/+LS71lP2z3DLKeKyAmgWB7dmoyeL4TpI0GLws626wbCL1l3Cg/nhZpQWA
BE2S5EXmUn+cRPvq1Hm+CigyOE7iEQ82cDc1zLx6ApUmiLLnrGg3jvaD0WCGo+9NmjxNjUfALvd/
ZSb8lLi1/7iZb4VyT7mX2MNVCidUWwYiutKlsMM0fkhRDI1S59QyVurwkzbiPrVmVTo0ksT1b5KV
qz9+Oa1U5cs5+79fRSVUYgjEpJvmtztSoZfNextNHbcDP3uZ9slkF7WA0MQ78NA6kL41cTRFD7cx
0z1iXukH9OiFBzoRPsb8BvD6reG2Tp5I56aHSEi3G1JLcztCjO5aesVRV2IEkGF/FNJSj8JwN6Lj
LSFrz4YCUwpdZBu8kbCcoleEhLcvm0oaR4YIzjjA4VRPdC4ElhMUnRcnPLohgCuThoekm3tBDRiD
mNDahV3EMIeCm7fz8yDbkHaAzWJ6IbLdgH8FIQhADJG1MrjeTK+SdSMlkOCJG7umd9BCPypkN22D
rRVasdjzbFsx0DHymRZdbDHNsIVO+dr2OC+MQwJlAcDBzLF5ktaNUeX6fh1mWbePUW7H9aBcxLKB
vWJ0WHwLEFNOUcB+gRQYAICZ4xjjxacm0QHsOgwlXCX187wsGfsPElrP9c8gOwxgn3qRSSsUnh3+
JQKS29Jdg/ML0w044kP0yhduaSuO/RTJF3I6rSFWyOwwz+TFeKWR2nb+tIKsI4LbAbSzucPN7G0c
P7JeZrcGF5G+V1t0FLNXCnrChEBRM2Yidrrgqp7wFmFe1pYOd4Ogq/oepsW4o8lZvySVD1FxtZdI
kcSX9Ehs5pUe8JcLmkaOfs5MWT1eLWIHtTIvdu55m+wcenVTeFtBcqjfmY0SyiDpNAyHiSSS/FC9
mAAKKUSi5nbYwKrMx02LL4mHjQdwFm80e/Wm94DCzdtbSj+bNPPl9gzEpYrTp08zt0dbyWZZx7Hy
5ADdmFxOxe9ucVIFr5vmRRA2x1uRl0NgzRRBKF61J1SNprexnRhQE6s6Wks1Lid6U0CY4EvqRoyl
rYdKFczn5MmdDEBxNibvfpYHC+zoFqmnx6ur+/k5wy6VtdvHqchDhY5vW9sE4Z06tGvlC0O9y9pe
tZdcZKOJNGVPBGQB9Ql2/sTXXgKAC8Vcxjm8f4vMZE8AMz2mMW+IlGXDIKzQfiVwi5DEIbZ29OGL
XE8WYrVkfeT5pcvbW6RzzDvsbZ/5gauwjaV54WYZRHgTe8E8OPE49Mmu3Hio+wuddcF4dNtfQgdy
EyQA1SLSLFx46TT00L5Au14vYYo0S35xoivGQcYfmi4jhjjAlMFsuGdOCAWTzj98lwBDxyIO4Lul
SELRSuSbZeE+MFlv2VBsMEwEmH+T+qD+qgwfqd7SbZiRz3EvdYU17a24NYzZJMc4X2wMjxEgQuZs
RATMtWHfoFRj0yx6NmobvDaCgM8Bx+Y13A2wuhblmtQKIw6ebHK3QQQdeDhPY8L4IrDh1GsYQjKQ
ZGNDapTjlJVy6ecw3kOdEESoENC3HKiVwvmMCUUpSmvdXuT3AanRib+zHEn+CgEuQ1f4mw826Zgm
UqExnW9/B/dPEg/p87I9p1xr7+aX4UL3uSQVM98owMyg1RKBadvp1toKr6Hxx9UpkJHwunKxySXe
HR9Qc8KpI+rgusin3WWLt3TYKZ/4xdABZdyGsciaBstogrbkOI384JoGZuDPV6rw5aaXPips5XCx
IDDEHu0ST9g2w7nDtnEN7TzfgCaKLHvYBeuPLYdL54cMzIdsAoVTxQMxO/N5SIaj1sjVALEgaBDz
pdtd3tgbYdpZ0OuyCu5LSowZnWwtggeMp57Onmn256DRyaTLuJRl1Jnh9qLY8Cem6324dnUTHEPD
4hIQ7C1gLcp2R718Sn+EHQJB+QTXjLeA/YskrUQ0vvjTkRKYXx9dxU9D9JIJFsfws40nu5OasKYR
wCLBO0VT7ZeHw8SZIEyECojefhQl+zCRDYCKJLfFKmpaNh+H1xPXsUPngAXxdKCEZVzZD+xAWl5g
uY6cnMqhIxt7xNgwD3hpxKELimhEkn6Qh+pGhvwOb7GDy3dQkujo5noLCsETwypbLktrcrG2By5M
vAzfeMrjFSNfehZoYK6sZr4Ua50Y3fpSGpXHfgdX0M6ga6THAseXZluee3HhrOTaVN2U3rAV5jyc
ebGA4DteRKVPitlucFUURUptPhSbTSsVOgoSRFUso7efwCT3r8Ga9SqLJEJc/h7eRPjiTMoUx9cM
M5KaNzRS/rjCbpW/1roXtYd8/HeUkVm1KiqX+pPzW9K7JPe6beRvywzAAqRtpOZkqp1tzlji5IpG
BSbh5FgjLMLNOq8/b/Yr5sCxFwuc6435E8Z7gUu4k7WkpaPMmG5sjSG2AIkHnZGz1ZY75dASVLkH
kH7DfiRpesRD8xIQpBfyE0NekLG0qmzJ45tb67do34z1Ybxc+qU7YUnpLZEd3yxxMy/c4Gn1PhXo
o1ZO7wg+4D+nqh/HIyVl3IdxdeOYsLCDjScIHqQK7JowCx74t95nexK2vcbUcWO5CfxnREQj3VTo
q/E+8moCy0GkPTcMA/m/eBsSyCevudIJDFlxYdi0FlAciNM6yPaKaSOCidn8H2p7FrKI7y2DM5EO
6Jj4tAjxTP8nSZi8Rj48OJyZIv814nUfKJQoJTMmsnFOA48j/TZK5IWvId+raWC9DmEBtgAEBngM
3VpESxyue167EBiSsFBpOOKhUNM82XBcGXQXyERct58Ys+EHNZ8d8Z/YYqiAsb0LVNHAnWwvN2Yz
n2iWmxzNRIZyfvoNfxyKWxvaM1+WavIl/xXXXxzhyXBFQGfR08yYROU4ZBBiT50AFz4MxehcsdKF
DrJBV0iqzHktg1AOA0JrC1IDaJokPJImQiDernmf/LTbMMf8VHYA/Ry2BGfh3GF9TrIGBVptBxeB
1kRuajn4gFN/8Q5ymISYT3hgBQNOEwK4zzTLeWmShzPCXIvXtJMfK6SqREb7VpvrwlzOm2S4UCpl
fFRTYslt7fv+uu0myQEC6FuOyFh2Rhyckdu3dMcy3DMU7dGauXkGwwomaoNxRkLrEdQP3qXlHDzI
QQBI4TlJGRWG4Cq0s62kDDEDA5eAWMe17q6a7a0rU6tdw0h7UFEERk2yCOboahOLdubxRaM+ScMt
K4zahyeih8Kj4mRcczigs1YNJBL0pLMTjZRPJsr320bopUBmJALBlvqElmF0N/cISOXjsYZosngm
Rg+Qbm/uzvGxqd2MZKCQEaocp3bYs0NJ1Qwm15ZJrCwvnLrZxmsV5huXuJPHi8f9yiQ1p5tMTLZ8
GDPEeZcbyqiFXfcWukb0CiO3zdqEWcOJHeB7RVDWbXgmjFlbAUPYth8Q2nYEeWCJwDuR/VZ7scCk
OWDHcSpATOjwIvoKPwU28WlsGMYACpCwrP7OSmAXS+nq0/ddNXWjN3/KnJw/J0Rq6nfWFt7AhbE4
2anKu3uYMHsfcH3MCDoWhDZ8UnGnalmGtAO8Bv06LwyDZAnvJD11C1v31rLnaLyGRuTuAhcelTsX
BnUHEKQbdTx9eTBcle9AVhuSVjPtgS1Pkk4YTTAlBSTF4UTsuiT8jFPEnursrA/WuBy9nASgoDlN
+hsfBcXVSPaYgQQb0e917bHGyjsFDbPP1oNIuhF1TZgmE4kK25C8h6QC4bJaQWG8Bx+nhzlGP8Aj
vEC3rIQz4TKN+lynP4RLY5T2LdxilNv2kR8nV/ib4yEOx9Lwzm3sR3vTKPGNZptAd8quJgtL5QWa
rdCFN71WyBG4rjlRSlLCntmMJYutHUA17glo8UFwmUBlxLJI20+zjPInyzoVx5ZrrC1MC1rwPs3+
peIBMBotUGHzpHtmzELcfswm0q0dtKIjaVoJu2oprenkf5oP11HTXR+krJTvChA0blnjsdyOcBD5
8k9JueUlNrz1Y8Uzw1LtFigSzhGWPMx2FKeC114gqYh482SjvP6ozUAN/mtN3sOG9klLWBJ2Njn6
Ls+4jgi7u8HkzYLnkLLjfeDZ7KN9nD+HlBu3SWbikkdi6LpN0cfreGyQW0MZv9pBNo+CiU+g2QmM
/A0ZdngMGOWGzGOPH1AaWOpIghUeCJpw/z7cHMV4m8ESUqZoj9aK4DW9AmlLeQ625nPKcytuX7WG
utKfjYdHEyV6v4JP7J4DVg2r1bpPTmJ8FbynJ3C0rCxPgVxs+wWkN2DyL45RKZc3VOFo56wbEGd2
YigG+sN0HjA7Zjfgitoab6TivzMpMCLqs+HODqPm1onir9fdGEqc2D1Md28rU3cdRRNOB2a/sUxu
Nd16Mi3Yo3gVUIK/xwuCe4sIzkyRU5pXQ7B0KtwI523yCrD8NXE7Rrv/JLTjgMTxga//YJdywjZv
0LCm8wnpVrAncW06kyxHGW2SHJDOSwJ8nmsrAISAwAMHiO5PsreTAp7s8rIoTPaRzGmI7zBVqHwi
+H8sI5Y+zGxY8RvRWfH33krWhc0L0VAOiIjVc3nY68OKF75uvGQ5hL0BkwjeMgrIXyO7kbGeI9ep
+n6kfP3actmSkuq1hHN6QeMeuX4LXFdcVfFUEOrvWiaK+jcKGvRsg+OUbPhl+dxrwtvlupzRE5dn
xHdoDRm351ysLCg/Mor7SkgQ7+1kVYvVw5lLBpY/ibgv1aCcvJq1jd4dHRE+BEbm+7KAIWO7DtBl
ELr5HVkdNz4bfBwGPeK6RDjEGk2WC4SqlnnYx3Nn93AY9YlXn8D9Bbq+jTvRanXCVpX0hFotJwVU
yTf40Vf2dH5fgnbhk67fhqs4buwMh2GiEF4KAe3lSna1CdNrwsCWk11AcDkaeAvJnKfkx0lCf5dh
IBTSspyAGJp6hdBmaWsR8y+jB6w6gFbSw6YVpjIdv7esjvQGe+IxAcq5XT3couiv5G+BuXHxxnA1
3+J9OaGif9OxMXCokfn8IaQ6s7iyv7ORMuD91gEeeuHRezbtcI8dpVsd+7rY1kLF9k532ifnaT0K
pzxZhZu3oaih7WpP8v0WaOZCrnPr2LyEvYsM/can6olLx8YM93rjtSPpODqkZJOdjpOXcaf0odIm
p07aLQO4B74U2n/jOJ1b6oyCPPAnE5NwDdtAkH58FV4N1yfVyb8ENCTfduDLLQf0APUB59uzlBWI
vSbW+F1LHQrhiuipuwhnqAhLF1AoqxNfJhkZsyEYYxONx4bmE1LPUosgjxYdMf9+gekIIeluZ36D
0Q2vz564M78h0Pr5eXQ79ZvMTmiTtTXxg6eCBVAhkdjgKbYAeuNt8j1jIE4HGM5L4/PNkO5BYUXm
R7zMZdklqx+Z8BaigRIoeQmbKMovEWSapM04EfH1sNNYfr5bApZfiRn+vgPHV/Niquqb4XlxjHLE
mR2GA8s5u44HWgXGenkCxEmIqWHEJxfz/0f/AFkwHgGcbINWDBpzrvlt8MacgvuIO5Sci8XdL3L2
jx3antNknZL4e9zD4qyi6HLmA5n789hnzEPt4koGy2EL0vP/Ij5GEDfE6IymCvdTKokuAx9kIYPZ
MVi0Q04qXzhuMF8qOT7e0QDdTNMXfLrharSH55geQQMaTTDWSWqveviv9azn3VyR8w1gLHc2yE+m
Z8vxSNAJtKBU3R3vz/Y8MtmmRSJZSaQERyljiy8ZHi2gWOC1tL5iaf7e9kafJ3fkgFBtErG6+not
UIk9kMIq4C7U8FBteGb5SVP2WLzqgqixw+8NNmbtPnw+yHukVFZVCRi4jQ21wdP7GKrrYYMvij0d
Mxhmt405G3ZLMWzaWHZgGeUcNU+7WZjfF8qgNbcw5GrbTFLKIHPCF2C6kbFtM5ek9B7WYPagid1O
P4+PCN0uMCHt1Z5uso8bhrITFXaowxqzmmG7tGM5xKJDFQwO1xN8EG+7t/iPhBKNUPaU6fH+bL/8
9OIcg3QXgoxZZYGzmveuTPjEFaL7lr/Z2dVqi3FkcA+xayTabJKer5qdwX4XnLfWHnW+tauTU2vE
OBXNrAEEiFtChWbCX/J84wy48p0fZgP6vkUFuz9ZwW62w3mqSi4MZCGl/apaCM0gv4PeFUrXQcLV
ADSSWtzVJNaCmYdx3uWTZ0eQXTQSdt1V4hBIollJNzDzCzmOQe3AdeAZsjOpWoFUAynrmlP+lIi1
cNTLJL6uRISgud162Wfz7SxhaJfw1pc4kYeF/U9VMpnczScSIJCiLG8Qz6TcTcfQL8hedi+hIUh5
FJxIxd/jCwBqGoAvbad1KIe6Zl0HmeuAc/zBZhL53m0whCEAUOgwtAHdW0MX1XPcICUiNar5xNJf
/pBi+Nek9NGJ4bxsbrppPEqxU6gTn1fBOBUMNaX5f5tkgNNLPlNGpUFCEFzi/AvcZlcxt5AzJ8so
fYG6v+o8qYSjbblDF+YBi3BdpYE57Lwvp8wxc09KcO98faBYxj4Jj33CPehXDjaSiL58e0H+DOT6
ycMnZeVVvuL3Wntb8htJOcklmANJQ3eBgfxeOjHakueOE0wGHMDiBe5py5a0aybIe1sszMheuv0X
sDvRkaNBcLIWL+n1OJ95Ke6suM5QKZcw35i7FejF1yAOXcj2Ca2I4uDsCgCoVPZGVlrKbgzfeafB
ygVP5KdszB0ixnRvVc4tWjQJPGRRMI4npN13icWSQfUXVw4auzGlDXIysTyY7xmBTRUXSFzBY+oc
/siL/EViCcrwCDt4hz1tlaYdf9mPI9Oz6qMYHQ+GQ9WuzWTIQnJh1EMx7YrZYLyn9F9vugYJpNHH
XehgM0XkdMI4pTPu350XNk7j4+fwcrQbThfDXnOLT+KWjd8IsKgPLuatMCEYY6GvagbTVKwyHR9n
4zOOo6TwTq8hqHT00Wm1N5tugiozuTHIuUOAvNMgh9bLdGGcogVMZefTUTw0ZRvFwQyOZI7f+3it
Z1OE6JgoxcejXXfxgHom/URpGbsV+dWhtJ8cv6i6EspIxqdDVfP1ydga8iQPq9qYgxtzSK7mgIlc
0qtxuzGlJHA2z4bjPTBZDK9fd3r3Qfttz543V++Zah/pH4wEYXWB8sS+QcBr4rkGhIrVHHaBnE5H
Z2d7nBWguoRswnUTZRwppnuGrIPYcswYvvkoXsmX/7k1Bs47m44+lWWx2jqtx+TuVq++PixpCIV8
d63PBywRnMbbBlNU3aZmNmsj3PqLSx/oIG7O2tIdEGMVNX9FWwPBpGQXx0Wd0Q4r3LJwFfxP4ofb
67Gs4lbJeA04l2V7Gr/8Z/nxbpvpvGfFK1wUOAcaUD2QOOzwOwP84xFXW9hXc79h9eYGK7OgDd5r
Gft+RY4A2JIudiPiSnMOsspoqkAH1gbPIq6J/EU1CW5vEbu0Irijz1PY/42edwU8pcoi2gFJiM2G
MKjeUN1uPJkd8e1kiZE3QnSNHK6TdlsOAcA0/2DcMDTH+MjWaYJEOCVlmRaY2dM63NiWAuxPIj+X
CeJXgpIRaE5AnzhNW66H0IY73xmcgFeGG6lNg9wxb5ss/hHtIvloRBk2OxislZ5su4OFstWxOzQR
wa6w5KZVB95TAaoN9tQ/4omOFO+GATGVBEAb7rxOWB1B3rWT33aYbCCFxA0MtCGydE88cefzZWtR
L5xs1/4DyA62O45RMnUnUG5hRMgJnkAjuY1h/Ny5M8Hb7KALrvpntFRg32YAlKbw0qjQH1/JZykJ
SRtZFbz5ezsERaM5JjubTJNieRSRAFbeszJHn52gaWPbhwnN0ZseSzFAalp5Q07nuzWikd42devy
hGqnkywYOpapg5FmnhbaWcRb+XoYFk+Owtld09JpTe0LvByanFgVXz2Exoeu9YLqLhhtTE50+ZB5
0WlwwXfHAmZ6keCSRRIrL4TMl2pRCNCQ20lQnF7hzYEkQyvSFSM5MtciLRoMpqeNgWaThIh/xFgF
kzQxecCqwP1IJnvmbjiQEwaN5zgMmgQMj3ObLDTDqpmpaRxdsBtXOF4C5putudMQ2oVzkB2lk81N
7nRumx4u/drcqj9PcwBOoA1bxWhPnblNmp0k6biM4ds308nde7guGv6jhdJ0MlftiVpRCDv+RfUQ
dTQRlVFvKpzFp1XlHwk4fJC7iCgTUc4SATRRMeRpC6IjcYyTUU2fQsWoS1aNJ1dvmtSHqLLti6SP
qF3+/SrnarIXMkxQ5EFT+3boV4h+OYe6a9ZCqA7SMiJVx0aqTXeTX5B6chAF9KVLOv9kT3eNDBDP
Vp8ONhMmzO2ZsqjVCXty9kNhpLWLnoEhXigY0xvyBtoiIJdpfG+KumUcxwSNr75vF/8sVyNLBZML
t30EMHQCDRqCO7rlN6NJSyXl/KqRqxcS5sZ5NG/jLchjIG4W9RSPlfGoE3/WTetz9apszj4ueTHe
3IRM+9mLg3o9HWCTOrJms3PMxEE87ayBHH7RhSFOqn80ngzmMK5Yx65ql9SBTlo/o8K4i2llj1Zp
lT82AqnWBfujZpevbHMP1Cfj26rRsjylba4aVrXDFnHHa2axX7mvzYYOpSqLm0JO+U330QEBDPUN
rDcalzcVam5/DhltuKnss89i3LteyAGNCp/KLctkn426ICcmyiYzpapIyUrQkvkElgc59sPv0SXR
Gg5DW5Y8OIkFLHL67bqhrVE9ND6PWEA+P7bD4PwJWvvCVlmf4gXRSs6f0km5VcnSHzf+ZXEXy8t0
PzejNfjk2bgGe6aiPf31zgKp78bghIkii8ZXDoSIz+LcPJEzAxzxG0Cu5LI9AxsF9zl9U2e+xpzC
rGA9xSchAhZjOCvV/tN54gggSyknLV+CV4yXyRTWmCe7myn0dzZbJX0giADigBmtJhaX4W4EneH/
SDqPZcWVIIh+ERFYAVu1Wl4ICc+GwFvhhIT5+jl1Z/PemDuYVnd1VVZmlrA8PvAZfkE5oS7f4DP8
dC9y/TGCm3mhECcoATDDnQhRj4sYgqN9Fbq9iGesmsG0ZUqekZx8dvNPPJn5AGl6WR0Zq+edKfFI
2hI6hF+rDjcYUkDm01zhZw74c4qm8TXEubmHA0JCQstYVSJy5lS55xfa6PYaRAHMPG/B+96n7q8y
MqARfhiHVGOk3Lnqzpm6IcwRcamw8qrzJvGOAL9jOFBpEMBEEkgZVGYxJh99VPQrnGP5VWFjMEV6
S+KcvKpWzspg703CJV/i7LNObEX+UJyqnv378Mm8La8kM6F6gPCA2QqWAdx0zaSbk7h+vvYBz2ig
iUmVAdCDBZ3575QCrWO2/WXdGi1Wg+IFRuvXaWqZ9VL9uRJL5vRCAmtjqXhRzeD5MXdFkCwUHVtR
h4FdfGxApIHshS5e1WXLagN63FYLMsAa3AGmun0Mc4nN/HDSjd4WdGMsBbKX2mNxYZ7mImpukb8d
7WYg8G4JwgA7l5bsQesHdwweBw028dsqieN+F8/YZggOiV0CmZ2M/zT4bNDV1A1UrVTHaTkHG2U3
YmX5jGojv8HPoD/XPovjY1RRQlEso/cdZjroCWLKDO7F3TpaV1B6511TuxKDc46+xTSm4wBRZde6
jwb3OVCLKIhe0eAONlqruAmBHVsSbGRc/7Uc4b5AidLEEBD46IFpLXqsd9zGvaSw8pbXvNMEOH2E
IvFiAN/XfDbRbJIV31v97AbOe8eeZ++5FWxTO/aG8UMyfAKjwdrmZLi1B21us04zjGs5bDMKu2V3
pAHeqZLGFPo0bB+WZdht0FqntuxyonRl8LIeX131s+UioZN5sT9Upl9o+6SDoIGnl/7d4k7yrjnX
sGQHcTMYlFf4UZbQFr5+q8Yo4gj1Ge+7QIqGu5PZxMS6takMpvRxmG4d1r52ASHlnrsyDeOtSEO+
qqw452LbLGwgwNC4O0XQOOl8la/2Mfi5i8PFRRvAAYxLauhTJ2gd1X1vjjK7u/eel2CwA7UsEGqS
AhKXhSZ9cxdfcdNtjx7M/GFKLH7JrTdLvgiemDMumwdr+WQYTdTePj8a1D456MoMOxhzxFNbmIcf
/6npzPIPZo5w+8fx5XkskIKaZdJr5/Z5dnLrC7seVg3v8gzrEs/eFZXf3X3NvM4HlRmDShhvpkev
JGMX06kCCgMY/cJwCZhlQ8F7XoKgwTAcU+0LoieDaDKMlpzy7ZS4DuDmj9NYVX+/0RO/XLFU1d2H
0vr0UBO8Rr6dGI8xABQ8qTFWPCjDbHbNes3S+UHPhLg+u/50uM9IabKpg2vPm0pjYtTMCfgPC6HC
I+nYqVfbMRdYVa3zyVQ4uNfXubgjL4JyrvNwqcvk1Sv6EM7ME56b9wjzOr4cfYbjZENn85Jgygl0
uNC3mqbPT4/Mpefplo7rbmre9OqBFuLPyT9IbhPLPSWnCETxLW2hXu9rgzYa9DYhGGyZiNx03MF+
jSut1oNP5I/kObAJ2PGb2mbjPhAc9V2aZ5jwjD+zh1vQXOHBdsf+AJuR1kaQzYH0ScIQSCgU6Gg5
MoDi7R1nhb6Cy1cBsr8AsEt/wkwqNhMdBx+6PPxGyFO/mglrjtKtajK0GldtswqwLyYuPdpY4uKq
ir7rJ9WT2qnmz+6NBpx6NWAihyD8hZsMpE/Y9zH44BBrIkkTurMsOQHJfxqmXzo4ce20bwR+7+Zh
OV35mr3H1fb1CaJ2J0OVOUgehZ3Q6DnpjjvKNqPdt0oIaM1wQXUHBye5q51bm3WP0jm09jGmRA+3
ZY18nFkzS/Xuy2XvSf5jMDIh91pMJvgWJum2c47QNYyBAF9IWyRHt9Z9bkL4z1VrBAF6QJinpJ6N
2sseJad5WyMtDkUuffYyWKdq5LPSNPOXioR4duUD8/+e8tkufBlR7OYxbaKqPXnPSK3U/aF6uef7
hmtZOZB14g56UKJwpbelrahuqwTDl9ll3MbGImBmJ33PxH8PDybtsQICCguovpaeXANNZO6A45oJ
FAKoTwLnWHQisLzAy2yWnAc+5lw0YZIBlGQXyk0FeRXzW6vMyyaO7EESSK5pC67pR30tZw3hI52E
od8wzJEvxk5CRyrGwGfjcQJS/nSwnTUU+9dXYc3hgopGs1PawmymPealsNRUd4f2IncDTE7JyCzu
k8EHrvbDC0ucnHas3yIWq5Da+Ij1r5oVoaaJmNmDEdPqhk8Uhi5txOS92uX80y6UTafq5PSbsOcT
QMraXUekUESRnTRonipw6UDJ8cl5pZvdu/7UjBPkj25x06U/p3wuVr+n3zZ2KjJBoqc4ftlkw0Lc
nZv1NC9M9Gk4X89gEhr9LH+Uexh59zr2ICmoJZSatZ0Oo+cPDJOw72aPiUqmqvTb9PpUNfiAM/AL
hFkJFcfO9dnar6U4p783X64+Q3UIm8xeX2MhHL0UHus17mqxvgYYCa4IvmiP0uvmEDpYqNimTIN3
er0R78FNr3/RiKuamlFGuhJd9+qe0j0eHJLByPe/lvjDfBwOxFPLjHX8Tmz8s+c5LWofHjbNsxnt
XN2ivAS+sAgLFa7ei98ERRaUuKNmHMfZc1m1FuYZdJbQjbGw/0YEehKhBGQlPIhcvxOox5DL5Or8
fRKuo5qiA1hhAfg+drmlbzoyJty96ZOg+T1optTafICsa/u1psnKnGBAmktsmMCma85z3JU3Ng/Q
6ayP81Tcb4NbQa+CJ8+r4jqfO3e/fRPz7+WSdIS5FB3zsnxpXDJmoTjNwLdCktCTWJetGnBwJgMm
BJAuPJ1LMvpF7KLWgcm72R3vZwyo1Y2U4ax2t5j2/LEPnobiQnY3c20fbrXXJW0y798e1zyQCONL
uLq7bgXG4+5OnGSD9dpfAjGnPg82+wmcBuZazxuC8WHdOJQ5cQ7akw4EPH0CcGmoxoOwf6GirQ1o
UQEV7DPrkels/GMa0Pmn5wCJ73RVjLwS4iTewKn06+xV6c07zg+8Q984Sp918Bu8ZjX0aDL57fJ0
i6Zd2venO/3EOF6Qu1WJI6RZHI33BA3EY1Wb1fqMASypunXRIRzLsxeaRmflum06pB1VqAZsNrgz
Bw96U5OBQsPGoV879O9HJzswxe2L59uBxtI7fLX19Q0Vw2dkkf59zXbSJgiMIOnwsmFyYwDyjQ3r
tQeAy+44YNwb47rY6YOR0vCm7Gw60T7Z397c4GI0GJAuLf2OUFRop7VDstU1PDP5jIPPFvOTL3bJ
hO1+8OZliHyawztyMWVx1UxX1zi1L0xuFuKHcv/CTWlV2xZgkNyybq/XWWuldpZEvWkltqp+EIx3
TMNOeepyRzoHB34Inya5MJ+as96e7SjSvrwf8xQU3E/cRYjBQDaXXo+sI1HJGYZasp8UjFfUdbxQ
+eCbc42IMu4KcR/KRnI+KxlS8TGJtG+7JtlycbeakxZTmKj88RdvelgP0y7h/Ax8zb3P529ZN30T
2jAMh7b5O5n5ZDN47iHEwOShCl1sNyfGlFdmu+TmXtfkTUca2sVeqJcc0JulW7se1IJXROKx+bZN
2Ig7bo+kWuJ93tEb6ENEkxfH7KR3uxb29lQaM0i8ONwgu1XVzHke0pJRE0/7TtWHngCRV0jqO68y
tIpqz/EWV7i30lIWns2PQW23ZY3i7tGmLXEv1K8eMpKxXHcuVgsW0ZOKDH1GjaLwRV/RtjpZz6j6
787EmD80TKpT2MT9etUi8et84hbDLGjwgNgRnqZjTI3p1TynzL2gSCLmPlVtyYWoNvwjbDF5R3Cj
KPdvwSGCUE2gY8bBPmbhMSZnTNpH3T/MwiRGPx+EOS2cy8Eh6B1LSqCbV+14vYM7IpLe1Qf+DpfW
VdUYjhQR0gds3Qq1eIdSEOsRER3Y4C1A+nCvbTYIFIcJUY9c47GwFmmzpt8BO71Dgg16bbjikH9I
jgQdOR6N/piKP7HIpJYHt3hGM2p/bi6s/InzXANfbrqrcutS8ZU7SRMYx63zimJuBlnFbCKN0+cE
onGPlI5AG7GretpYMywYJzj1Snwck94mBMa38BOh07lqVIFfxa85NY2RS55HK7zOOU1c5euFWaBY
ol743U12xs5tl/owZ6yN+xlhRRfUqJAZxqEaqjM9pCcs8D4+flZCaZSoIQFpT5TM9Zh3wmuHhLUN
/QdO15KxXuZ3TTKr3J2VNOE0cqgHre0gI777p5rHVKTZ82lOOiZHCxrRYLDbBFW8RwLXdymqnwrK
3wN2IPkO9n69qkUbgPsMrMM8LGdn3JFKB96ODDYgz5pNWvPwywSTPZcJznJX8EbJ9e57e1kHadyN
Bhim7ermaMaFp7kznhBV+CzFQFL/lkPytz7SZQ7DUuO/36skupFMXj4+6deu1afFManeSB3Y24aZ
Z4rcgLxTw0nR0PQ/8U03v+4Zuag5pt0BQXhftS7zq7OzKqEFdfU2hthVEDofg9Gzrb5D6qDRNeGm
Yn+4LdokQU04MV360qBAdBUJ+tP4HHAJ6vf40I9PU4iFQQcdlhBs7TbNqGmQ+2PrItj/+Er5dBK0
d3yj/HAvenn5mZejYncLd2uxUPWS4bgkKV2rmUKXgvDXDegUCTQChExDHQj/TfT5o6LnezZQ0mCY
JCGtgtd/PbGm+bioekDeBnxDrpuPUydL+PRggDFTAZqqDf2GW5Pxw5wXLdVnJQQYGZBjPk3KgfbM
TZL3N+0o+KP22Y8NZdP94wtxxeGje4pqTevAwJ+Uw0wxBfuuJ3MKfIqRN69maMZEgsRWAiH17W0h
Z70XNkkuC83FzwvRbFTvMQR5jKSgj3ysFgzJN6u0Y6s85z7sMjWeonxs2XuXH/No9Wa9t0FmSZ90
mI3fuzahBdR40uKAsmtdyrMT52bHdrlGLgAOZMlFQvNSM+i0hOghKFQU7Mro6hukb2ZzksdsLxhu
PJ8MLgmNl/llQzf5gIsek2WXq+uGa5aV/A84GaMKHOD3JHmJSxwAIJla18pXUoTJiBjenU2GH3cF
ejZU+wZVkc4fDp+PRWdWHYGjYH3Q7pQMUuYZMHeILbhEIlAyhQg8Ygr7ooRgjaZBxNOGToBPjsAx
l+2dtoK9G5M9mUgeumQxLdqHk8wF2Z1iniOdYiLGC40R2BIz/lgUKb92FO9cukJb5+qE1Fxx5MNd
wtpa3GD54PTvGE+qerc6ctIOh+KPTrgZl/hDBtOadyIVZq4q2/M8GIA2fS0x0mVCpzAse+cmUYvU
EhhnuWztLkwO4UT3yEFhKaJzAPgv/oC6RcL3ZORyYUrBG9RX4A22cUMW8Wad/sit0usG1SXCjG9Y
aiIOvUR7SqBtG52TKoJdFnNKqIQsimBGpQadCCjGOvQ/VokveP9Q+Kf+Cfb0Zg+N4eJ9x11OC8mG
ghoNkReEJZu8ZjzQ9bij8NLd3ZW/J+tbVqncyohKhRFNiEgQTXRetg19LgqMUbJ5M6WFhAM8oa1+
0fuljg3d3sKtBI19211D1UDGmd2gZJgPmMEYpD2qPC1wKSe6243gAVuZptuhj/xPPxjPwruI1EDo
5IV54AoawXxizJl8s8HZwt/mzStmMXt5802nCAbrJ++M8s27gI6xI4+kmm9SvvOqwuyVGxgDWXPV
9fcK7wVm6jISVIUaaySq3iMEKuz7NrA3A9QfO97vbVavLhjnzRoLrDBQyzrQmV+hszhmnHtYNu3G
XRH4FePbK+D5kKje6uRBmXraewa1QpJyKet9cKfPElrKZrSn32wiAgA0o8mFimeRfITeIbv1vWwg
4cCwwnnBakWcdQyIZQuH3J32I1zkDYTPjgLBh4g+gNSjbv2RFI/k+y6GrMRZMLjf3oLfzgm1ISqV
VjtGPX5iyisI0o7cJ8rHUUC1jp7LWvSS6ZQh9iDD9vnnvmxmOy/AGj6kDl6RBUeaV6w9CQKU2r01
pnydLjh3Vaw7gQard5WNrWlrSHLebZE1yqO5BQgJ0M+4tb8i+i//3REDH5PNe0L1qZ18pvUSAI4r
vnDV0WO41Hi2GHBZafATAJ0zt5FL6PhbJlFEVHdRjclaMveDMsYcczZeJONHe3ChMyNlf3db5ibF
b1ehQmB3JHw8pqxzXQ74Bb4oK0PGrksGzPxIjBAKPQaJhVVr9Bhs0wePrDLG+2w3XRKzyL90rF5r
TD3X8g8kLx1Xh9+LbBVyUhKrv5JbEr2T91V7g6ApDVNy1x38UfY7sYIL6sLIwhOJlzICA/BLvPru
MCR1q187ERJlcNm4Hj1p+j9THvBU7Mn3PxNXIwRQfNNpa/rV9reHKBVpa6u085FwLYpUlLLjCBJE
BEA0OMZvd7fJVpsum0ptcloy1H1i5EsTSTR2CArF9tijk1mFYgc9i4MIHyyaW8KLNZwI7bx9wm2+
xVHbMrrQGQrLR6rF6bheIt2s7blPgwQLR78aylhlo8eJDPnXckvB0cnN07TSdEvQp34k4gK4RKg8
YIfgF3zneqswnZkEYIEIxjmp3Gf/Tbns+YceqTNwLMQQXI5sOA5Cz43nZ/IxeYjkUeT7qL/+MhSG
VllP2yq4jPAEbfqPJW3WlEWB30BXZE8lIh3KYU7L5knvSHg11FABA/bAr5UxotcyhaQoDRJ2Euni
HQD7FJ5vvQY0Y6NlQ9SSqMGjudBLZ/YyFKL5nN7vSkSW3YXqwC+stP/kbJiPxlWmVE6K+avlFVuY
Zg6z3mk03ZlXr/F1ZKZY7j+sl7n+Y7BCOWQ0t7Qz934lpdMEIxUvAuyg7tqw+h8T8RB/jaNehd8v
bCcH2X0+gOuOXr//DLYtPfmu+0wLU5dVV/GLnzodsV2cbEW7L6O/Xn6bxuLD+qhQasNs1us5GkLt
qtVbL2wdkoBjchcpjWki0o70OOe/98m2XyozbE5DPkm1ZrJfqN8N2rMHuzZJ0/46dHyNp3OP1qiz
Z14ow/S+Vo7QtxNCGEFMxJJCwaRvDHVoczRg4kG0jV5V8+xcahqbg6aXHgZCoX0kCHtK88V70IHd
v916xWx17ErPY/gz3efS7O8rtGihtGxpPjsL7+OmonCzoTD+kSGNUFbuGSwsWs2Ic0uzOnDCsPXF
h4y13t6auICdR62uZcy6+s18K9rMjHY3a6u9f9TMJkUec1NwWF4s/Ex63De4NZlfDiA7YEFO29Xb
Zm+1TdlUQjGgN436BhUt3c8J4OJwAS/zDbaRwDllHHBF12iLWMfwCTqAnjfltdt7xgrPoRpPvLhh
xTRmKELba8LnFAIpRIpJO1r30xR5QNtd8cW3OTpjb7iKX4TrYkwL9wM/A067fJ6/Fq8Nq4f17UMK
e/eepdNUL9SgZfzkc9+i82hh5TV7C9taqGFiLNnp0Pr8BT+3w5gmy/uegsaNhjK0HmnwP64p+la+
p0EFDVbTZO2rAy5FpTrsFQfu59UNcawJ6YmZE2qLxhOv3AxPzTucUHb1qE6r/TNpiwbtM0nXztGb
NK01jT92dm7V+9su+RRn5++DDDteO23zWHn6JuExcRiOavbBiIa07Rtc0Ai2rQOdFEqym3WfVIS1
zR7y7PO2ou5Bd4kskEBviiYfQsoH34HhkHwQlTqUnGHG2ds2SROxnVy3KJ2hJ+tJZds/Og5Sfvq8
mNTj5a2ff/SN7Yngulc0+Jt7dwgvFOacDG9D5r/YIf4S5rLQZSvoqMGyeKDO5Q65qds2U6iy1pUg
PnmhnoIaA8iF8IhCAeYF4alknJuNxwCK0OTm0Kxnv/LPM+WtKqbdXc/nwp/tIl10OJY/9RnrsI+P
Zt3bwiNhw8mo88s6R895gTJhi6SbcArTl+IZif6BTIEmtuG9gUVPPPxTB7Yue9Br9Rb8RbVJNKU/
TNKMN6RZC+NhIyj+yAv0lakXFqK1F5Gd0edD/fieXsrUW+0QPId7mUrNYsRQOW+7zKS+wQwafIOT
T+fDIg7C2MfGqdQ3lW33UnyxjWPEfDfEpisbrsfQXkAMJY1yHqrEsGFrvH1SPDliR0ZDP9jX/E3u
vHlZM2elM1fYNs0WOWVxpSR5hc+cKfRwM528Vz/SU6caO0AG4lbj9N32nEK4x4thW2PBMITftneF
R7pfcr44qjyOAJNNixzy5c1ZiuDjbuE3g50rIw75V/AqPt4jbdvoMAUWEXbwK0B8gH0FawSBd/5d
nv++F5oHeMIJZMgEaRb0X45Lx/IMyxiWsEktLzdpxjptCLYPDd2UtKVlRz+rSDH4s+2fVcf7yzys
D4pPeG9pMrvd/LYkO3M+0+uPpPdQimCRyjuIpqwNc+7v/WdIB/dMMolMWi06an5lP1HtHdsBROPG
3jHqSRe+FOwC4SrtP8hk6irvcTGxs51jchmcrMLpBsJBJpWMpjTCIIoJFizZVHNHP/fufdvWveLX
25Zc3RnXGFkIrZJWLP8rljhFnMcFpgrRgy9x1WSScyFJNCZDGZDxJwjGhH75mV6885iSEureApra
NYTRdvxqWh7fXcZQSF2FcA3xg3BsBo/xh784DfEwgO9qvNHZo8r5K0KhOP88g6nAEJxgL19/FNeL
uuDRNViwwgW+SbYPRvzIrPcVKo/z1Z0dzfabZrvvYfak+fLSz5cn6bS8DZazg1HdzTldhczhdb48
bWM8L5YVpthB+xAPjuaFSnsZITDGlcSd0yqHkXGakYQjW7zwOW9+jDcEn0hkJDx1GLXwmqckEuJs
Km420+jSR27EY23YcD7QY0LAj1cUNbguwNGZcKGJNYpMNvn/JNYo/hCS24UDIRlPiIp6900sQ179
BvQ9CgdoUlh2xKzAfom3/gxWUO88bpuVXKMLZUXN1eonXBG2fEpQDY/KgzN6TOIrNleslAw7pMSb
xpcSQXmuPqsTBi5alAcQDX802v4yMWLGtrMx5RhFpD3Th4HSHBt/ITkiwoXQgWae+ZVYF1S5xPm0
w9SQm5VfcGxJ2Bqi4KQZPp1WSLufFpoqtEkjKP4z0mbMD08AzaDOgg6C7l1JLhNqle56ikQTkVKl
727ugD8QD7oIen/W0RVLgi53AXkCZlyiKPBkOb+cBA4SFH0k0Rsub2eINMNGrIQpsWUTWo9CEgSo
Yq/UfWHxk8kgLwfCvfVKyyJ3LWhatLGHsKaHN+9OG19hBsr0C7QS4iQ9HK6i6bj2dlpD4ByR5pLr
EtiBdRmNUUMiDw3wBcqUbApKpAd4SoCobYACWlSNVQfeDbRBwRymZLsIZEEtNcWz2aJod11VNRU4
WqOhr+ygTadnSVZcd0QR1F6zzTvQXuU8omiWU8ZKeGh6sJsZNnWr5BF8R/yGOT48Oe6S0uUrIpHh
IUp+Iki31CagOxC1JfkFVKCNvfsDzGoY1bADclJZ5aVH30vvzNdEpoVUGq3uGipDF/OaHIDl/rEr
XPk8TzAVSqdX+G4H87hw9nOPpAzKLtAb5HLxWEYqP8UZQNQrD3HYtsQGbITozW4AeYZ6kJBtB5wP
alqmtbBMdW7M6YsUnTYBP8VOPGV21mXXIvI37iDWAmcVPyUADoCZhK342R9icBDJGIf8x0EG5fl4
7Ns21HyRx3BqoMzx4djKf8NMWMkf//qhE0t680cbaCR56D/l9979WVBJcaFBnnlQH0LaZX3l7F0H
aNhwkOwBllCUD6kvRAcEbzQjsYXaF4uqjT0HihlYjOcWdBI945/772M0BMyI7WjfE/0xExuiBGBr
lbhXGAnC1XwEwG8Rn4zdyqick+xPuaZJ19whNizddVTjitbG0Emh8ZMedhGGEmYi6t9Tk/a5c2li
/HOYDzZtD0IWDT2oTMz5eAebbzmGt5cAR0NvYPiHHLgHWGMybkaoOabcIEdAh2kgvF8eHFLq908/
0pUVnbzxWLqKlG8qCHigfEzwBmNSFSYBvSbAJj16pj5TPHYnBJ50ua2N7CquWeFeI+Sfzj/hHIsR
vqD4bPDHX1VP7t51yPHmGe7TeZ42VSbaLnx4+us+KPoE/6M0ftZg/BYpm4ppK1yqNi2ZDKOSB2FK
6J1p+kLcx6b3oibSQ2+INAGfDWk1tcODAyDIx+WU0rAV6OhlFwabF9OnbAmjkoCJ4gAbvQ/Z07DL
LT8v6KMfuVHKnB3MDiLdgFeEK5BFQL1XkMATadAmP+QSqYWI+JpfkzkU459FDlVnQrsZU9EQhEiB
mSsWG288pD4UccfE6J9HXr8zpJSCdvrxsxOMDAaH98AM1JO5PflB13zduwPyL3W4Pq365gz62lJr
6p+W7lPFAeMv/7DD5QyaRsmgUwXb2jkq0kkwLI8VYJiadx5l6uW2KeuYhgiflzlU1kQDYEgfDQjX
YSpQSM33mRBHvsK1LTsUNic7c+4vSgG8oV6k9tdxSTXZiGA+2kOGgMTY+zlQaY34vIjbZ3d5gKxh
1ofUswZEbjartNLEAzCioHBxgaeGJD/3vDzxhh+3SZrEA6ulqDOhZORR/GW9hguPXB0PdpJitzNc
r1mcL/iKzweFqKLD+scW38WbF8Kfo10ms67587ZDt+JDFJ3RPX2C+AjeOKiuaMqG9G8njQQBhed4
MIa99bb2Mx3+WPmQlMzwmcEKPd+jLBmiQjA50L8XFOJM9d8F9l6YJtwexFHuFL6V2ZdEGJ8qfKQP
8AbD2i5c7+FsaJn9Q6zcOi8GXspXvrsI54KU0Bx72+4y3WaRaHZohHNlojRkLzUEsxbbNKYUsIPF
TG21d9niJ/EUizA06JpctWSfGUsEEeNK4UmrkWiMEDweeqdVrcfN3k1C05GiqDQbqFwzRIyEIglG
/GhAPw9iPtc10psDZGPqRO6M090aYlTibW07z4EUh0hbveawQtlUYdTYavgJiGitdNvvN6K7nqS4
mVDKBR7+Rg+mUbQVWbJ8dNjHB7mEupRDut1bDPeCHqjqU5df1TfZQt7qHNj8BKTk3G4kBOUrRfld
2GnlGB4SMoALisMFKyBWa53lvLOrWfgTteje7EWuKO90VrUugMkxnHgkI57nLdwtFN/02+d5Fi+2
t4Ih82VYdVf14HNT/KcIkEgMRBSIe4fnCQWu39LtBkKf29ObLaGk+YZpDOQcsnMXm+zkvHAyW/dn
hcW+P0z4zntzdVBDMnrhJN9YRaaEvfw+jkxteGvi3QVAA76Rqe+MpYea5/Qr436YeZxRlU8r83D2
tXon17BlJBRckzdMj0ot+sAQmZ09GFNj1qLHOKaG9h9DWnAHdjTLhMdoj6l7GjeK2Y+N7ddG6pjT
QviDft5TyFY3jwlhzZAvPuVgpD2huciUrM9yuf/ZdbvBa8Aj4ZL1fze6WYwtyvq9K6YALbWEirYI
6E6e6g5U34MKDVgh5ivT+ToDF27o8ztoNZzwowqLdi1/3TThQnapBhFzfHaTCdrSrj7u3dfVBdpq
fdOzc4J7shW6e5uJA9ZvQlR9OLTGsXdtlrpDHdVYqBqs+FFe2UndR6n+3fudpsX0S25TadWR1CI/
n+IhZ7WCmLFzVQm1+JdR/3ti2jPkt/vgMkPE7WeoDeIKxU403M/Z4xy8vGueoOaezfVx1KTZbNYB
pkcVnqUWtTZHiIOelB7pqeEbbWY/ilFTY8Udj/eSyJzJ3ZluMcep6nlHaQCmIDhpx+FmiG3jb5YO
iMCKiwsckPZY3aSdQtnSpja+482jyFRFtrn64tchmVr/6lEpHdRx2XSeTX0JT+EC7iG+K0gthat7
8ox5hrS1yrXGChAjSSNIuhajMQnWHYRrjwWCTe4ayQ20WjVYJRE2tWI+gFDH8OV6MWMGwXlOFgjs
UNBJwdmOkg9fPvMw5MJbbPG1qeKWQ/zxPc5s6q1w42Ig0tG+rv6wmv2IA+si2HhNiNZIWiQexcZ4
NbxFwyJZ4aYIN6JICV1Alcwi8R3PtB9+TL7J8Mqvrdd9or8qSGD4CSICUifETmcUIPwETILZM3gS
rRYWkgjVZ4PVvuxQIB9aFQKKXmp+aEALejLOOuyhEYNXw8w4QI1ygvMk5uF0zBacRPYWi5Dr/A03
o+OA4X+sBU04VULvP+gSpaBY7BMvyRVxeZQeUK4/65fVhQGftKzsHMFAblnf1wjiAz1XvG4whWwM
HvoDZbkW8t+XvWCwNHyowbe0zu1hwbAeYcHQifulkLRH35OqQ7CB0cEYCwY8Idp++5j5wMmBaI92
qtWgE4NCnl4nfwYKf/BIdz48NRm2cQs2V2qHKCL7qeoppKcSZ0ge7RPAx8R7hymL9TPkGeqstmkD
bGuSqQKtmFj7iJPdQ8phKrH6mHb6ymvnnAjBhVIvog88x8JfdFWwy/0hUp7mOF4hZDUvmz+cga5a
phcy2a5AQ5rr1zqaUrFBVJlG0b1/6E+jRmzNwS0Um99+qBW7m/I5usF9anCPFUu06JerWnXNWu79
URgjcSfiq95ILTd/DXmhDfqv3BwtiKomfGMiLz0/ccp4Y3ltyvSaUdXFfCXdK39wmg/83rkPPcTf
uRvS48Idd6E02LwgPFx8CZJOLyBVf61RT1B52wXzSGFK4jJPCi8szRwOCUX9LNmUrDtkMfp2LW8c
lZ5khdI6XHCsKmaw28fJ+A6ZWDpk4DqUOlawP/CKh5plIFmOs4xSFv9PFnEFfAIrScVOivuGyPy8
eV3bQ4GJaUnhWksJTVPl+5ZUR5C4BdbRHg+HuPJG8MK1FkF243iSpjW5+mTDg4oSJ4l9YjkpdQoB
QGKUZ/YZoQG19+SSfXGdPRJcOZPCOVkpFAubvwWxHfEG8S8skvjsAxnjbDrs+AunAEsChPFwNgdN
13inpNtqnHoM5ePq7hue06yrLdczBQk4GDw8CYNYy+EHDt0P/10GIDtM6ylN7eBhQPpE5h1jwCAa
b2EVIChn1GBlQKMnBuki9+yjcuWHAR6/lN/gA3e6nrRNhPEu3jYAXqZ33IqF4GKMk+xHvrvdQBBL
zfmjjxznbKYj0cha7CCEHC+6GgGMfg1i6RGZncJK0UCvwIv90YGX1CnSCoIcySNVJPjhtLGW4Unx
ULDDGODIHjN0gcGuDuLAd0pRIB0snvJiRJllSwxHLs6zs+/9eA69nnCKIDY+a3vhLYBa0NakgHll
m4s+vQj5vs83fU7k4slJGRdjHkDzTUskc44aY7lusGoaUp/j2XStWQAErKmM+wA7qauiB69FbEf5
w6lUu7lhTZ+CvAGkRSfAmCe+y1XdsK5Wa7JafUqgKYT1F9a9YkrqvW2k/T6DbG7m5GUCsnrP2ANk
LwHlJ4Rfw3Jsu4riHOjDq63YVlTBhfPdUgpjKcIFCyK08Gj41e9kik66CElCSzDTVs/kpUQ3hc+Y
bmlAdddpZxiu5pLTi5emsSF1l3di507B6JGu9cOO6XyShoPYbs2PtTDvFAC2EzI8+8V24J7DH0UE
axWueNDu/G0euyYNKwnmngdIzzmZxUSvaxzb4JHSR74tBZUCsvERwEn4SreHzIM9SjRb8DyoV+bE
nKnVmbfNO02UGGRLXojqYTF8o+j0w/A8bJHbdMzJwm0erdCBpe58NzhtlCZwEaiEgaco+wJpYIMT
7aCHgINhSbso3R4ZAE8eTdPirxWBvyylYnO8OnK9cQM6WPOmGR030r9oy0mhs0b6xwSHDueexJV4
Sa9lYc7vWAGw4TA0TrfXCX0riiOu8MZ/QjtkSfNV4YTQaRRXMbxpisTrVilHaX3wjU52yXvQGGrp
Y1iPJ81ccyeyC7gPKSgHz6eTU6P41/grk0WwAuOkLLu4H6KbY4WoswoprwUYiaQg+BL97R/2dKwq
rzSZNHzqlr/eJVb81F9Hx0zjecMm5brXNDUfkS+2K/HpYFlBCZmuCtA2g+ExBhsDmauRmXwGiGUn
Uh+ETEX8I0Vp1LY37unUcWZ3U7+UGAZQngMMpamjzTw0+9s6HJb+PpJtcFBzEde+l/EKV19i7gA7
e+WELUcqjOxLB46e3IQp1SAo03qSAZTEKy81Zkb/Sm3A42B7DeNVRBYgQeCHNbPkL8w3MG+w27Gk
aQ83AJFg0/NXn8fUmfFqKdliaW5Fk0186gIejp8zqQPZq0fe/7MLTUxcsAGJbKTgAjZFK0lI6fVs
O330m+zxlAZJ4RQO6DfHgfLI+UfSmS2pii1h+ImIkBluZcYB59K6MbR2FSAiyCTw9Oejz013dMTu
2iUucmX+U/IKPADQp8HrV/TACZibVMdrFsxNYMbfmUbTwldCws0uuLpfX3nATlyZSYK3aAqvjQfr
kE93N8ct2XyDFUOtQXUR5ImTA6BZsdz2iE2Zn4LiqglS/5Xa/ZKJDh6I177l16Q9mGbOhjfErB2t
mp/x/r3pMEx/iz4T3HEuRt0PNdAjj8glYAxVURpNkWwLc19zrbJLlkWbsa9Y0q1dk2YLAOrbKAv3
+HTQKkxECvVsgdhmejQA5aZEqWXhNd+NAefptJ/5huI0LdVkJkqZzQhn7q1u2m8G38oRY2R0Lg7p
8s56yW3jasHvL4Z63jQgtel6m/ih1nBKA75y+tq401YTXVj8FGeKCeP9xKXR9OQOKORowURMF7Z2
CeKlsucAIShsuFyfbOQFnpjG4ckFyqq0K2w1Re23A2ywRRDN+3UisgpLqb8lya1Xh7fpDM8fdVFb
sp1YeWU9qYHBf/K63IKLibepn/my/14J68Z/vHydNjdfiaIl3iuWiGhW3EWFghVh+YoMWyfEoV+k
20JeFJr12Mfa2uDfP6I76RoSr3E1L/M/VFvd+ir5vvNjHo6BcvqsxBSt3T7F3y6kbo2U8Zbvits0
e3DFvjaySBAC4gYrT/1pWNWZ3CjOjkBPkjEGYwPe4BL+yr33cay8lys5V6/D5Y/z1365MJDKH/Ao
2eDpKoGPqALEMlzWb7ZpSZYUkhoaGuuUEW9EIVs4RPUu5GW175N5MRAlMIFHU4U3bG0J9uOk4XRV
oCzxM08J+sUTqTg1R4NpJZtNtovwkHvPe/xNcAPMB0mUOkZvEpQQrD53gqdu9dJ63Z6L5GpX4pEu
pqXeUU0t0Yshy1AocxhEPup3tjVQQlS8NBOji0rBXGeeOlkNEKn0QLUlgF0aEp+xZMjARzJalaPY
mafRGaK+uO76IsyQo0QG+szEL5jujXk/m+vrbkrenzzI7DqPmOGGisVYT9QNMiSU9LT7yEAmV0di
SXwpfzbK+JC0jxfRHUJhkdE6QiTMx0OdhplGqOU6XdA6qwvJKYjPNCPCM9ej+54MnBoJUVN/N5Vx
wuyG+WfwdSAcvmcmmNXMgZZaGN4H3qCcpHPoroPxXOxoL1/loQzugZrxhCXr4zzfq7RYzwZHHlxF
cEh2q8kporCkwIO/1b7zqTU0rpN5lKbOhZGvv41ACT4bIK2BvpVuksn0lAiUfnNx/cy1PlQuUiBF
Gs9JX9QIV9Td404wKLcW+Cf6zzSem/jQtX+sMfKMfen8VhFmAdOW17FzHwH0WfuCyccjqtnJqLca
fXQqzMsJDeyvRAEgOYI17FeucZo5Iy2YBn69EHY1d2bmtzuGnbjZ5eaX1txnDguJnQFfKSpUefmy
p1yaiVU2HeIEno+wGqj6hLdu3mueBR6BpwMKYr3RJlbasfmRz6C7eMLV2X9tO77YF2F36Jws3fnv
MBHHK8711EHRxdHq/GuoU1wBNx+QBzRktHCNOQmClDCqV7+Ecux1/uiw6haZ/woad8RcTkQir6jg
VBuiKFqSrPl2Z+Gz8Yq/jzOjuV0UIyD2w+YZC7uKiB6WUTjRh1F9RPwnixO8FvO4Uqen+0Jssu/n
P7XdO891M6VWkY9yDTt6EgRTTMcyD9MEfLmKkwim9FPRvtr3eNfBREd9QkI8LvRuE3+bVsW3LrrT
+WblpCvus2xV8GFHsmWThjyQKYu8WsSBjHWFljE/alS84k+IVBd+lBgEop2AhbAhZpDySWULEVD4
cUABQLosBuddjLqaAZ8ZHSXVvDpJ7szudr33kN1uqwrYJewiGvDRo/KnFvBUUS3Y2S+vnbYf0aen
KbE6x6T/RuJRzP42pf9VCyTpYPnnqNH86e38RSyseXowefAIH52rPldZtgHMq2QfvKbSJ2FVBSaK
JGVcqK+A0YPn/EHyz4XyLPwsW9ef4J2EH6ZZwZaxtSWedEQq0X4Cgy+QRibDtuHGslt/q8v3NGq9
wIJg14bSbXVkbMTHdrBBYZz6hbEZa+89g6tDG4CWQSq8xAROeUc6PWONgTxI6pUmH8bOM0GQB5co
4yb2CLNWW6t7HNNbQXUoT/UYQHDr05fGNdcsSyPIqL34b2+S1fxrSR/QZauUaCDRazKfkK02v6YI
NjEhJavWfx4NJcpVDzNU6dBoCqrVCxhw+J1RXaOSNhu7jP3FE/lh6SXIV9BGwEIXf3D67Yk2UIpd
Wbk/zCn1ggQEEj/IRMMMYMW0JmuSubql6CbXuU34ATG/uhBWyxKmBVmsCMWjFaeZgpV03FxnnkBV
e87fo9+Gn208m8tdgAIX3ciyaN2GAOjrBL3IWtByGUZ8Hj6yiPl43Z6aDc3Min6xQ/VAUUynqRD1
w/PCs/3qfenGZVuhjLCMZfN3JQ8jXlSTuBnxQzgyfp04syDtyqb32fp1aE1LIGaJvoKx6E9/8TT0
Dd5OyirMmaVH5UXHk8BfyCaKrxgBi4Eog9xjwy6nm2Zq1TweH/Gug2f61ct64S3ZnWjnmfMkqwQt
wV5HZMzVK3M3i111om1Vn8uf9MPhFr9CZDyo+K7L+ps+/6vkU+RO5muhGSH++0k8BI5XB6Tqsx1C
s7joizgsoxe6VIcyqIyrshbnEjZHpLtsAHn6aCjSNSFAdrtnxR+pPRvixM7SX7mRF5owf+3lh/vJ
WOAeg2OnH24CuqTFMFrd5r2aXUZfwFti1x5ZGO8jzSwh8+q5p66o7uPAnd2S/WD1qlNevauXr0VU
HTijSK/7ydIAE+HMZTH7w9d/noeZwZ/+kGy04mRpzTFv3Vd60tvgqoaGfhHltXlg8UswxRIsEun3
nVixucahN/OKReFezzkxpuBlEeoSKURzj2Adjcol1W2lBwND/NsTL1EYbss7LvvJStzEX+npKaEQ
qAK7PfEiCRKFWfB15KGL2pn99TY5jKTPW+LXw32pXglxtCD2iQ3Qsk0kP4dun97ih3XvEAIXX4+V
XCzbuwyiQWUS4Yvlc4lLcyna77C2huMUopb8YARzNS5MH5pxdJvUpvsllXz6jgYsn1YzpRYPu16m
Hi3Vyue+ML4ZpJLO+cP/rSyzSAhmaw4puW+l4Y/LsqPkOBxxWhKoIoxTbFk+qJLNNYsBjScg5d4n
J2XLY9gZ/sQoBmyr7Ee17TnzeMrPzULa5+gBaD3WvT8GzAes8DzRsEXFsUkhI9Mw90nOWjTotMGx
w/j7ugHEOGaeYBWr6bK5bjrRATl/EArz27EQgOcFK9g7b9LOaugaZKImMM+InqTicLtdOucwPpfj
P2Wn2yidST1SLeFl1agn3NfKaLAgAsSBfvCsD4TLX2/UjCInIL0kF8qngXpi1rSNFeFXLJvaYvrl
Yvg1HKP0lKcjHHCy8pZmhM5cnfwrzc4SDbA+uEC+qupUwXvmm2T5/+oLdmQgE7kGxuUDaLCpOX5c
MclnIVQht/ZAJit8LfztgcApeZnf+ALIESMrLM9txdyPWMf6KXg9XT8O75sR5kTc3t7f4wLpVPZN
MrF2m/UW03eeeRJERrkchJP8djREYYt0dKbQz0NJdInkwLiRa0QgpRSY6xnG6i/poMT29A5Cw8d+
TdmuFO+deuWiRB67yr2RjCTtBBwF140XFd8G55/iHiQEPaEF09aZUxBzAWW8p1xiKxT/0ZmLDy9l
GuZbGPChpCBMlvqVuOj0xoWwNjG30ZIgV0AZ4aNqOFTuDBwcoOvncYgX060mN9zC04x87Z2eBSyv
QD2QRU7PL61m4SS7EpeSNmfgoHg9vXgrrAuv2dPLTI8VTwe7n8yaNqCGRT/H6+FPd+/GZogk7Z4e
WNfQhsVFWwx7WBIY8CbsfLqfKHEzYfJrH59rI8LdFjE3SiqT2FC4acH+3n6hrmC7K2dc56TGy7vx
s1SCcjECja+Lh1e1G54wTPus2/aGyxSQRKOPU3PRyBuDOkwfAlN7Up4edvTEmVDD189sS6bximub
ujhNykwpbrZ44m9D/o6ujyyWleoM58EmUWDf/MYubgBrtFJL26D+nbKpOGXDw5k+RbcRJnUjIwBL
RCjDx+zbQFqGnvgfs5fPlYgYALYfBQnaGWB36e3Ke2Wb0aGfwNR5ovmvumvo947odoy5qa/4S/Sv
t3e9gMvIPVNrHIKjqDYIRf/FT5+pFiOwuu2d+qB7DMIomXVS3QgmMzyD6JKPDZmAomWKQz4Yl7cn
z0dsMynFpWITiLBGyuwXtFT+C8BTpxOa56v7+yToxyeMXOylu2oyadNlGH8wYipxp/+UUKNPBIi7
cdHXLGcQ3Me4JniP61RmHPl3fbLIdV5D3klWv4xpFLgo3qdc8kzhOReoQ/1iljuf/y4phLHWzGsm
hRSDkEHgVGJ/4IfejFgqY6NXIR5E8BmzH1ObpD2cXDvfAgZ8nHdYvLz3bYTYA1JQHJ6tIzNVMYn5
Gaf2v4HjjwtSEYMmYbaw06ef5qExXXupI4OiKWxcLzepCcCMonJFeNEr4A0mIkpyBJN6/8qXfCxb
mgLJClxsJHl5yWV6tZluXIXt6Y7sXlX3dcm27L3CRUyU4XB8HD5/+WgBaI+ICHJbVZz65cVITwBZ
/IHlskc0sqMWPox5x1sfPmNaQ8LxEJVWHQiYONqwp+/emuAoNN2YgH/fcSAgzugiubOaq023ry3l
7SDN48MHP2sR9j5zxuinW7ZUpc9Nk6/yzKlIOoMZZjYynfg45WOBJvT3Gj4156vcvly9wg8f9o8o
y7jVms/vm1mzjcTOvZZHfjtFsUfZV9/eR2GegOmVaLkxafSWSRQBjQj2W33DbneN+G6bsZy9TBzg
ex8gHiXdNCEfHBHXow1lRHlaTn77Ytbbj3N87L9q4s2nzMhyL7Aq7DgGBXllHL4oZspdKUd5dGsk
uWgESl+4JYPzoO9wrDh4VHN1ghym+fWIDQPQFNxNBi9t5rNI9uKrD7ATIwKOL58WbLP6or4igiCK
kEygaiHJtnEA8Ni366cCDt+11jtMXGaJp47DQs9RId1kK8cVwiFiDEInTkSc6rK090t1fiRc4RZf
EkBxRe4ozXyocQtGyuG6NGi1Rn/6yuYd8xqH6zyECpGzxY0Rg/mXzMtp3KEVh0dhsoWH/P5VnJ65
ZGRdMnlF4aQaXmliwP+QbiucVO6QuVdiWPXY0cutCdv973oSFy92sXFMs2/Gy38Txq75wuqx6BwN
UBD79HKDXNJL/tTwiQbw0tzygxKlS920ihegnLoDjG/Z1rfr+XV6u9nHc+4MBBM84PDhzsgHnLRa
fFB2qv9nU2iGaAxn7o0aTUWxpPPHbUheICv/XzeQnAWt2+uWzN55tiUE0ovY1+GHcV4dKOUTb5Jb
+rdw6ynRH4eLn0j5W8Ub6e2AOK30XwdCQxnwMofkZO/KSnckCqcHUOpZAe0zHQQB1F2YF5C5GXAU
cROYis6zi3B6ZL46EGK1+Ng5sa/nMRz+cU80PjHu5T3mOgE7KUEOwnS7eXHyB4/3qkGlDWj+dsbr
tnq5HxN8JJW9ymSoTpyGJSTV1NLJmp9PdI3CtpSj2RxMX9NdUIJ6sA10wgxfSFoNEhKWSVBU8/SP
gUb7puAq26qytZdHjtan+DXHdTH62pGoHlIf/crFngWSRyBG44b1AjfsK9D5VhswNMYsDoXb0JK4
yeFaWhq+aVKgTEJmLYOMHqsk/sHw1DOHuNgVFnuM7NS652v0aDQhkk39PrzZ0Ei/AS/hEsPsSTS1
/z5WuntFwjpeFQxa5jwOUBaPfnLu9y0EOl2eO/urlvGpe7kPaS7/9Kh+el6Gq4sNg5jbPTbkmB7u
bzo21MjLC65q/Hg9LCYWkiRiHFJWEN96AzU8Bi0QlWCLyDHHnTbPGTP4wk+yZGeA3i2uBa4awW8m
lAh3MSQCeFIJPBQvXyeZ3KCrf8hBv+yaVLOr6E23Vu7ROjAQTMu2/ClEZwgJV3SbRRE+VOukozLp
7+kKaH/5XEg/It7u9dUtBNQ6r10RERg2gc7IO2EiR/CYt2da7TkZgYGC56acmA+icPfGQfSy3Co5
5NF4u6Q4q9Rd/puGIv2qwpQRqev6jN1qjliMeRoKkopEOVKX+Sm+P9Hp/Sge2sIYAfBOY6ziqppV
P+Myp0z8JLdO2NR27LGa68+MaKpfdaD/XENoX+tzEbftGYUTnxh9bezQ93gdBdBcVdQfsi+VOUDL
D590qS9o7vlE+ooBQKc79obKRn21UOyq2BjXkJwBnXSJuerxA7UzaXoDCMNEOIE5oy/KljX6XkI9
5qVh4ZbOHW3uFIKXjI4OviXBXNPiTi+14nwq30StgdQCceWiIe58njOnMHkQZ+wJHi2SM0vmOgRh
fWbkunWa+yyc/ul/lu9DRyId6gpQVXv2ky/jJQVnd+WEDUdakd3D5gJ2UotQaZKXXeZVT0V8t245
qhJKQGn+OP5dhigNBsB9djzMFdokbeai6mNrLGDf6uHlZDk9EitZ57XT2t3ax8o+zwKq9eOL7Q4X
sPlYx2L0KEnUDClhcoiyapM4238Cm2+skub6G06Updgdd0N7uz9sYyl7F2E75MQ8/3jtN/DzBdkk
wZuJbj+hdtyHJ35Qe9kfc+Ul7Mnh/K9SsEHjN7Fne3NFQtSvNl9yZZP62dJJWNe9iBNiySUDYUx/
+fgRLMY0LsQnSxz7XW1672AgQDLA6beowfbbpQjVTDclouZxpZpx1ROHeV6QxjOXtxWmJnFuHl9p
0BHIsNFzX2oPLzBj5ueX/2j5bVBbC/9k8ViwvIoD0S+lD7QMe2bV0nkqUfPFbo0eswEgy+xuNNGn
iUBA8EwIoCsuZIK0YKCAYsjWnjDuJMG/cuVc1KuFqW52Rj55ne7eOTWWTN/Xc9swUJX96cWWiGyj
9v9M1ZMB4L5ZiPA7QKR3iq+T9SSehTfvqTCt1CgAt3D8aGHrqD/EDWJQHwPGewpXgs5Bu2loLj1S
m/nGyTz8L7Va4j7oLjGjR/w9Zf7iVGJAFV2U+myO8eIFFwAH3Z/cOTg+kZ6HxIweURhNYCt3M+AH
tdR+wcvOVrNffmspLF1jw2dJBH4gF9COISpiAOaK9vKSojUh+PzyVLgPsBHC8fd6inJxXAOVIxXv
LpswKVMML3TK6wIUuWOv6drs5zWY0GbayPnxKKVzGqTiJHnvHdP0PeV5xog7uredsvsi3sqSL5gT
Wqy0CBthrthuy8+NQMVaqnCJK5RmWuKtSC9xEMtwP9M1L8wfzJGV29bOKHr1smaZADnNeVDbKRHF
WCffxQRpdvc4DpC8PPb1LwpUNGC0AtNvoglLmcWSkh3TQVTzgZzliSboDuBsnz9EexJJpzcNSMJ5
CGGsLcxrSBpOWAEosgY2YBvjv4fXIiZC7cFdEdtKCP2jBDryoh6W04hYNkM+sD3x1G+Pa/p5Zz0u
tzXEhHnLjuICG2mQLy/jH7DzPN5GivdcvtCZlLWt/T3/9f+uwU/0KGwsXN5MsRXI5VolHzZ4r4fJ
7K2yW/Bjsf5uP1uSDopBfSdu0ntBuIC6JxFIuQn4hB363TgcXryvssIlp210p/QReAonJUPGOoph
GnvrbnDKciOB0PzRf1/h6DFOUTdrmy1bZY7oEx/hBjNuczLa6eqobSWPFAyh+l64nvn5H1ynq/z3
BRcq8MLjw0JuuHbvFfqh3ucr45UNP97w4QpTMCzqOItZeAIKNIeNdMGUAwoyfsGft4dJ9ywFsy5A
KscieEmjcxgXIrpGBBh0CcO8//eIEAT9Pq/ue7X7KTZyOERUr2swCwwGCCRFsyCFvGBzMgLvIRJR
ePI72ZJud3sWcogW1DV6NXg5S/DfN3UJgHkv2ZnQo+mTyM2Ww/wfwiTU4iMRB4hcVXYuJ8Ck+nkk
53d420ins2CqXWPtvjuvCmdotcL3ZUBlM1pvAl1cyFI2QR3o75IiuAblxx0N93XnSnp1j4nReExU
LX2kmEQbvftptSWdi/kIzeOQX5AEZ2gS0FNX+Oe7KHbo15832nme4G+M5qEnMLW1sgBCggyoCPVr
CZUZtilSehYDjP6MQ+oayOwwl5FVu8ppZT8HDe+3J2xehRvbBZXpYqzzff7TWM1I8Kdr8hVRxcUN
SQGqtH1kgbmVQ95sIyrSeZX/aVwBreBqjTViE9SRR0p0ObTqv4wwTfv3+oKwMq3fiX4tvGkdUXmH
4YBrqoUpVaJyuJzigLxbMaQPioog26Qb41xzQ9AU0CJCr6ih+Cf/cebKm3ZON9ifq1O8Gf+uWAJB
pENUyPmBsJ/eEaHDcrf0UntGPmG16lYS4jyZhM2K+At8xH7hkiqzyvdJOPvKInb8oMkzvsqwiFLC
EjN3+JJBlUH2MpdCHOi25rDpZEF+wloPzI25ea6MHfvQHoRA4B4hj+xIBE5Lf8QCyZRkvXSiJMTC
LSW3zOzaACB1n8riBcOoYytei4R7u73DUyVizJXRJ4cDNy5ZgW8wGbQd64wrX3G0Fm7F7QhgxIp8
aS8iZvd4Ke2TP3Erb7kEcVY4lSN8dyHC4Oei8rl36wvCZV/irUKOepAuz9qSLkJl6TstqL70tXJR
NmVhd4A5wORLbcmCCOlfTXoJLKhuzSIpUqJsqX+rLLRFjCAc+3Dy5pteuS7XjJts9lle0R/lwexs
buvlf20OGm2ZtEjitA6Jr8CGjc6wHB2GKCILhUANiNmAqSRa2EucOmq8HIIscQq32sbnZttG1bey
UBbNKoviqFzNFtJXvn9tq1BZdmvxll+sagdoGwrheKsP46mC8D0b51Kb97nNI8sOMNCb6hlKZ54n
eBxqOhr6Yf64DWcJWPQnOaW0YaZ1XTJ5rPQdCENJ9yxtBCCv7MgNEdMx/Uobis2epBC66teXDgyx
gW9XgufX457cO/4brUMXjlvc72jcR84VZ83lV553hFEW9swWQgqm5Kb/8kOya5fa2YggxmCxTgYZ
8avnQrOrSU5xkNdSMK3hwNsZaK7hJotmrbkmfZq5fdxU1F4ioad8C+M2Q51OQ3wqDinlLVk/1iRy
4gppcK8Ptmw9/KOAFp6YOK9alb/m5vF75R07Cv+enkDoufrPXIrB8yzun+f073UuzzPPOALPlufr
ceZpK/Dh+i+hMPxkpxS3YnwS9+h8GXBUkK52Xp27n5L/7Xl+++NF/1fcBxSHRE2ukqPEpI/Ti5R0
9TPtyI73z994/1KmML00Gu4xuWJ3AcnjwrykU9DbC7Dp3n49j/pGD5jXVFtiIWy+iFmOrEZDyAoO
GtRldhOi10H7k96oNtgLw1aHGgaq2E6bilKnZB877Fi9IjSkPpYG/exrj1IP0RhWOcRCCjkKyD0O
sFVK2CzVMwPfJDkwvFfw+WNLBa/V3yNIT/Fp2D7PL5yas51ST52TAhxaziW+7l2B0P9qf4irmhJI
4ujhqZf3l2mr5GpAWj244/5L2xGC1CYDJI/yCEVwvp8tBODlTmfX88Mzg5RiMvjtffoRlAyA6oB0
z80MyelC2gnQ1K9zdWb6lSiJP229TF9UDD9XQ1UIRLJAqdNKYSuvgMepQ3aWjjpbvOu1YY26o6e4
TZAReh9aKPraYX7NHbo7JSfsBnbJMJ1zw1TkEc63nQycRAmzvM9o1xwTvkkKlvlaCm56N3Jf4Beq
/X8zpPj1tFGS/JmR8gRrfSfy5uqgOPCES0McdWvzdMyr386wMZOyIzwceGvGMCsHa0RwRO4oiElh
vbaki2fQdERuB7i8eZ6GJR+1hk5kPnwAht5uYi6E3u7Ubduh94sy5f4m1YOXw33y1MHyRYByBhag
D2H7BlADRmlpPqqnzU2UBVliC9pC8OqA+UF0+rdbB60tnZ/YcutlfmUga4Ma3MZp1p/UZgsGYXlw
NwzKlJHRYURp7fEPLn8pEwCSfNeUzh6lUOcSuRtbhOiahlMNYVsEgzH/lL4J1f7bkHZFWCR6HId1
8cfnscrvsGvKFynrbRwTHgz6BqTr8s9hTshuly0YztJvQFKO75D4omilHydW2Wy57RGO9x54JAEv
3Z2NN4+o/vjjPUGyzx6X1bNeXGFMYHg+q9GPtyyIQ6vQwcHg8ibU3WelMPoPOIcdf8nkJ6CyIQVj
c8MAjohiEojo68o2pVnUlEwEDz1EOzmD7lnlBeACk/9Wa1mLZL2fTpptGGk4SVfg6eA3W2GhegVd
5z73CFrqJIQOENt1EhE+wopUZ6pX158MNfhB3hI6NWx6xGcLiB+rWcw6v2ImSnwSSfiAZv/DFrNr
fJqR/F7N39QBfZvq/uOUcY8Pfk46KvoJBgNvmPJlkAjmzUVdPziTEOxHpA29tjKVCA6Y+JM0XXfN
WhJdyngtsg16LVf7hCN+EWdzbyRwQ3KwEbSrfj/wdQfsWZj23IG9MtWVzRwVVxo7KI00xpE73Yme
L5g38yVgwuvlDLO1ZJdh2doteZc70j8hbcgV7u189mVciWCdZ8KiPD4ccrhRrlIxuRDy6N2f+mOz
K9G0GIEJ4rHqC1+AmfNV1glhDSO4drBy3W/tL5WX/yx09hPhCmhPVPrXZfIFKmilpPr7HRIa75Ou
5cRlqJ108uOcdUOZ92rWM90BkQFppd8m8m7PtwaDp4pO0QW5tpyeWTDpxibZiFtiRLxCkn/T9pZR
j7TJ+KcEAoO75L7/FZBR2Z630E5bT2nnueB1iqfD+nHdgLRbwhr6CLYdWcjxVdD2AZGJDlep+fdW
LQU4WkVFQcD0X2fRGfc0zeqiQ94mPL1+CN7yj34UHiFNf5WDd4qll3d7wLBpSY5RuOxMmoRBiW10
Puc16krHZXzvGN7R0zHfkr7rMR7uZj8J4x04v2wp0FrVif6W7yurnTf+6o9dznwuycTmpWZ7xfyX
gYURU50GoEqfw8OkAF7bHjUobMow157WINrVAP5szYBlmaqoxEAd5/aBXFeL8qW+4ub3ZoF2uB6U
jRIY/7SNdoFsh1ST71VC9hO4Pog3wx2a7XuDC+8iEfNiAwcjn8S0OGwGpPaT2A+ciR6CtUfQxCme
XFc81XSO0CdYBmOr/lf1di3ZYjV//cXBuNPxBF4AmqWDViGaHomSFW1hpW8bOkkG4kD9VrlRsJGz
HcqEMuCftrh7/CkRIW7bLuwAxxyEnIyf1SJdtR1gO8yKDQUjrDk9OdWcZ4VRxH8r84cAyDlOlar4
rdlgDWB9YEgaHM1TWOAGf8VlrPpZiO7bh4k7XjfoDAmy/TL1iUHnLBZHEf1oynXN//3dllSNGBLC
APirUOz9jNt42YQv+qHSYdY485WYN3R6c0OynojTBAyw1GYbXGxqhT1h1Tjm9xjiEnicntx7ocBa
PYO0EE/3yCs02KIwpeC8l8mLfzxzyBSWCig/uicRM1rd4o0BOkilPlFL8Hy+l+0ytm74dCBRGf7M
jbp5gO2sdRQKx+So0c/6QlAd84jOEkxpis+k75JcQHukvXv2404ZaYmXfoF1MfUSwYp746IHXIFM
Edyf+kbWneu6/jJ273u9ePw+jurl8ftcUeFAXGiSvs3CRUwg0bJMNML2Q9N9KNkpoNkCyXBvqAB1
LqGLY3XX0xlCpFMkYiSHHC0CSZ86LA4vESJbbWd2Qc2MTwXgcM+rYofWxuxWqf79KnbcUoUelprV
cIE/Jas6KqYrMoMD8UWMYBFqqrt50G2JK4qUOGJfu8EzRAu4MbMVSLnM6Qj19mMsoTvJBTlFMBTI
oIQ4lPFm0pTXwP4ozY4GUwzDIFFSqa1JTgOMm/iZvuIDKqw09HiURhly+Q7NV1/dMjQHyTwuttP2
io5b+Sy5zK2fH1ghkr+OxpyDr0TCbIXdQRj9PrWG/cx//aoE+fWhuSncae1mG0gpCbnCVqQJVN1P
6zEiQLN0dyFs2FpJ9KT9cXvAF/gWmBS5WKQHAxmM81IX4zo+Ul5UJWi5DyU3A4DimMDyQPg+PAnX
vWPejAY51k0/KsHAQpatnns6mYNMRkTSew8Prcw2CfUhnBX+mHlT8B+hip87gfNHk/MKj53yWZxx
hkl2JqF25L/VYxfzJdpmoNALU9p/Df4dKN9K7gGle8KCzIwHB6ZgJ0Djoay5fBrntTYQqCxnpnd7
rbN/syXzz8uh7ilLkqKb7RWcGBfAijkksZ/O45fv84PqItIvtcH6YuIdnBom9red2eVvQ6TeT4zw
rLJ7MBXoGsmwan2hSwxSEIijnUlez4/sLOJlJjVwgCyt20iki8XWsCoD1EDPzxeajTrsP9P2rykM
cQpK7CPTv+IAQk8K7SHNE5miRlqQiMfC+MaGONuZ7UGfLarrDr0DPKe0b++vY08HpK0rjbwu8AdO
IecamMq5SE+W4pQJq1PW/DWyPDfSLeojcC60s3SILbckFgHMMNgRJHWexM61XpeNTYeP2mZGWBYv
lIcMANneAFsPcUH+83dDF7nT8bRVnuhcz88bUyM/I0Bfy5Yw/6N9vxDZP7YFQ7+2BpEGNuct2w77
fBNj0ztAqE0gqSsRDmiRnqvAKT53TbdU3LgNNRBV2eI6uVz/IcbHi06lBPGRDvpKNtY0G1SVEO6A
zoL35cm934esa6P1lbvdu/E/Aa87C9K8f3RMK9FqUJ0sM9WRgFkPwuZhxbrNM5/5XU8cjcYiMwJD
68X/pboQdVnt9hAIU+QMi7NmfzICC5lANO+7C8QOSwVrBvk66Nt5XI/Crb9o8B9h897JECPIp9Bf
UFh45IEGYvf2n4aXKe5z2Q7R47PX0RRJ4fttNai/4Bv0YPirT8V65Ha41YrLN3HNQh39lCzaHwIl
rw5bojCbba9pgAS00QNjy9iC5FMM65PwP5LOa8lRJYuiX0QETkK84kEI5E29EJJaDmRABvf1s/JO
3OiJrp6qkgRJ5jn7bIOD2oehf/jWbSyMK27p01VYl2/vGV6n3bqP+2vCQ/yj5HGld9hFQMXlVp/9
ikDmVP+taGrhbP7VqiMrM7ZNbfsdhXz17b3fw2m3tZeTngi1sPXYbzFmD0sMuRz6BbZTS/r3qIgp
IYWnGFlSG30H2D7z7t94saD9NNZEws/uvjxWTPtSeC3cwBg86gnhEPMDOtYKP0y9dHkGpmRnzdnX
f0xQExbs84hg+uNmEw3tLlbdHSJdGfCFUajYvUY2pxkn13uNa8bw4j/+KROzsbJ5pqUdxlnNUYpH
7mcDeQwaE+u1GA/A0vExpkfWLaP1n+zykyrlgq1fjBDZd6+zvIvwrx9V/tOnPBXZfJ8x2wBGPkm2
uFz44EAnIEsyKMlTDQakQ+GJPD6JkondgXd/iTQIf7mtUeu/6DlxdN0UVGSAXjAWhmDfwlniEjFB
wH8MhwaG4wgaqEkMpk1Xx3x7N23NMQ24BShzuYpTGp2EuuypvwjpggwdAjxXRMrCORg+/jQ5UBjP
7R8Lo7Feh8vIOiflHFMBvvxguNmF+d29r5p6rV2irJhJoOAVgwcEwiO2IxD8TXkq0npVbCUt6v90
CjSa8Iamd14xcooxEfV+xxs1/gC3x2x+PzRPL2Oq0aeP8MndwLLtBkgjheXPM+b60x4kQ0dfFhnH
N3FVtvokYWEpaNCDmb7klBCaHU33R7APANgurobUWl3/jrIRMtBZjPrpVQ6Y95H9uq1dZrRGqHTp
XXIr2Hr6+kdiJYw/Y0zYEe+qoqaY3ijJwbltCqFN5ajS7BZfbhREPwdg+dF7mrR54hJ2h7uHlFuA
gcP4Uodd+kXoRF4XvnnKWJvf/GYqCk6bultLIEg0R+rbDmqyzzeasDK2gkcDzH0L23muMspmhvHR
ET7SZj4POnCP7nXlpC1tOH1DR+D8PnKjQWAMVnBjGE/AdCcJidDA8hXcvulDHjOF/I7p2GosaLk+
7O7BB5XO4nPEDJRR7ojJ05SPSjkW9utuob/96udGv8J+Nb5+eHVxobr1IFE3z5Z6PNTk7XNi5M7N
iF5lNLwT3HcvvN97LHnYOXP/ZXH7PxynYJpaeLl5tZ7gGNsNUpnIBHiCla3G91OTOd2mLtwiHR5Y
fRQkQbYpnIdXyXHGBEgNfvDuMvtz8+4r4h+INfaoi/pbJBO9TWKVC1vTnGZq8ObDMTkwUg4SeOwD
I3gS5UJZLkVawZKLZUqVavemAC+K8Hv/y2Ym2cYpYXVUYV4BNwxlAgS9F2zE7grXdlqN+4bQVYsz
+/FDDUQ80G/D69ypUqnaeDvPE0VZkf5gjXV2N4rwrhee1EFLcUfIZAqcSvP7BRIsmEt9ZzIjuvXQ
yxM9NXEfZ2Ew0bb6dbGF7QR5DzdakSQwOgBTk19BLsAcMjuABU7s0B0hd7B/vx044YAJUBgwEH8G
MrwsfD/vk4y+ovrDJv7VxrfPeKBP1ble+lnGTPU3yd5ANojdqVXbwjOuyfvra3dEF9llAguhwBMS
csXioftFHg1XaiJvf4qjEZVOycbcXT7S47UMGqjNM0umjxq4eKKUN/s2bRy6wM8nyBMVXno1oeqv
friY/AiDQfrfoTtYXJ6p+Ydag5l5xMj9E79Fq/sLtdUzYgyCM8IJANjDMdRmW9LTz9Zg6Kps6se/
THNLyKQKiiIevEkPHT157tUtDXoxsDt9yr7xJR8RyLg0lvLUfI/LZ6gQ+QWkkHBV/ljiTPW/nDfM
jT4hNCpl/SXtl40FZVkZmUyWTYfCcTBKH31QrOujFLBi/5m7hlggksFO/ZAcX+tLGlvhEMQH7GqG
pAF5JZh/pJOCxU74J5EUhBVISr7CIi/8HuxnC+h8bpghzWr3co95D+oFHu+SUuPDTIS5fKoxmJy8
o9/yK6fGE38mgq4kPzv255zpGfXG02vt3dsGNWoiziBWlNQteSdWMzamOJd/8uCjRAygdYQrzxgU
8d7+F0Gje030PD44YA49J42j0drvaD0GukMq1jsfVwc1t6+rkqRO2e9JY4DUQM0CUgN1u/N5AD5A
nnMMydki3ByFXYBpPsRpbdoEHMJgqbJFNUK9AnZ0cxQMYBqkuJAvKIw46CFCFH/vPlXODeWhwRnS
2x8yb0NjbezJX8Te6/ThRCYy4wZIB7nkSd3uFIdC9uE6/fpJXzkY32VAwrA8mUEDpcEu+i+jUHH0
9/gJfUxAE1Y9DDgwxiNKtSWRgOcbyFXcpmoiLU3gBgY97ya6w9KqtjX9IsWOc0Hi9Zo2o7sjAzQM
qsknS/TLhOfi80bx0lZBHmaZW/5sSJ4FQo6Oou6Caz9Vdee8gZsZNbVRl6dEmZRS8MyYj63fDUIw
ZWCrum8+5gMGWU1QNyCitnoYQcH6j6OoMhcJr6E8Uytv4JjxD+PaHZXj9e8xWIFQZslggDVT+Nm0
OZxxp5XCxzehmRlTbDQb7oxIiQRtNqGTaenjlurFhICD7MVSdk3N1a4JLgGqyMV5uWPWwMD8J4QH
1JPmLhBBVgZT8BWkEtQuaCPyCGuStEG9Gj7GRMLtuGaTFzAm0zcMOVyK9MfbgxX4OTOAUNzO1/+E
3A5IWxmtqjNxTbdk0IN0W8ZBuAOLiFu+YdbucHwivYvj7eJoIQE/GKBTAWweSOm2MPS/u68E0cdl
toH9nkh4gpAGCm8YKE3qR1r0E2pESPNspqs87pmbDF3IcEsGnys0ktSjPlpHa+ww18DK/bX5Ij1y
rhA0f2ySLgwzNX4TQqTNq4wMbpqk6QhK2xC5H10WvAznkUcVgYd4xFlGCkZDNX+1sz8VKV6DTYGD
pk5/TLtn8onUv/YxJzWBFuZ5bAc2sL0su0q96EZJ9d3rgCYfj4cwEPeKQKMPbRPIiEikoS780aS9
Y6m3+/3wuNGGzgiUEjrY0wUDxk7GtL6UNj/3wlhuM9ydTLfh8IEzqk4BEG8T/R8OvKLe274h9bZ/
A6KHYCPTgtgyMtqBDfkI9O3jqaFkK/PBRHv42EoBbtEcB6at4wyzJYklllE5s4dqs+HiUzkMZMg5
jW+6cz8YxE3lTq2G+Y3KzoL2U7sSPT+tMuBNM37hgtOhQRGSUP2avLbGBNBu0NmN4iDLhcvQz+vv
VGbowOOK48KdgKRdnwcK2opR+Hw4fnvW2ayOw497Wyr2Y9mub/9uy18/Hfwxbm+mAzRgoOF+u6iS
RzLEKBuJDNpqLilEZEDhNn1T7FZOH5G6XN3/yvNFx5w0eMQm9JH/oGoaOJymqcGsrHKaNkEMquQz
UQxOBj/u69CRm3GfuXwW7e58eNluioT3hYRiDCOQepPL+HHN1QN4qdgamm/M73CACd+DCfHI15+a
OCrHhA2UMzuwnx0t9ZxmVYX6saCuHur/AEtoHW54/d/cXzHn+Mxbp4lVXP8wKVPIcdtL0YOaULeL
L8W/qDb3H85W74Md13DxIj7Pg0zCNKQHN8k+MISdH1W5ScnWOTSdl6luHNpyfWvHgPXajCoaU2ti
7Z7Rz2MkA6JawnP7V3litxYDMHUMvw0A7TIFkoSaCHlA3/ZMaz5W945udF0jJ6PJskGwfA6076pN
Ms3+zjvLZH5IQyu9bCDnDP5CvmJHlpzPUpmQwpPNaUWqxTB5nujBueVSQo4QQXTvOePhG6iGu9cD
cuSw7/auLJ7x1wdlRepIwB3OIpDbBuu8RNQWvHFn7l2oLY+HhxPg5Hoe+PbXv8FXPaCcohmUD6K1
MtZPuJXLi32xfzX6R3JZAZlauC2D4A7JY1wmgrjQ024hqceGl7oKPtR93JAlh4zlw3PcTxllYekB
WZEtbHcPXs5rQb27IPJrpjr7vWbf99IfplHKjOVcovDCzsGDzVX4D1sBxsaGkT+H+xg6PQSH63UB
JRQbqBZ/uFcL3WYIvZA/AdLu527IrWydVl9jBHkPMxx1es9c1BkCGMCd7DzIgB05Ra0v/lmFDcY/
OAD2YIGEe0VZBiUgl9MSKxa14PH58nMh58+55ylDlg47cq+uoxy6G/z/ZT5wif6g9Hu0Tj86vAFm
XzxViDtuswtNSIruh5jaRji3gJS38HPqZeP/GAbenO6PkZiuehiB4MMzGPiv0wvdh6XN6ao+Uqjf
EjYjOQsQQNHf3IRCZPdgJIanDGzuEWR4KjGoa5idgucxSIMG/l6g70JBIKb4h9esht4oHV6RkYUP
A12wfcfzB+j+3Tud4Z50OF5NLN0CA3eD0v7e0etHV9ga8N4jLeKQtkaFXU1VYdbAS30wWC5XX2oS
YWkENqbBj7m6z87jvIXA3Om7wRZFiYwCHkh8X3AAjNAvYYEeAbzDOWIsNwBmRhQNJDtRxs0c168a
ZOYKF5yagd4OVBQWTo0jJFMjmtE5ArbTD7VOE1/wYwTRHzm+vvyhpKYB3lMIxDBffAFiX93IPIHR
UktnCwDQCseiYxVLryn7FLVpCx2j8HjOZAnWJM5u5H8FSGp8RvccNAT7kaMoL3XdliToRLARbvoJ
iu2Pcekl5TR6EX6CJSe8HTlsif5LKMRlhnl1H5agQusnBPwqgSrypN9KQekhlbGLYtu6kB2XeRn+
O0wQQffpd7CzJL+YiC2QJBciDSEwfJCTWc6Zf0uaA/fGuxeOjLfAcCJdgssrNHa/w+jntbgb1Yr3
AaVKiAbEMxubFPdaejRzClrhZwyQeGU+bA2ZMG8bYzK8eWoZqVqQCwWgbd4WOQSdd/I07Offe2WC
p/Dsv3av2idwWzQMVKM31dU3Tapwodwbjw12R8jTtKWBCOwF1b+PCtKRIElacJjY4+Asta0DY6UJ
yzkfJ4T/4+mWq9eEte0UsjPMlUB/jAjAT2ShVTZwYf1wJGA7V+zOjNIbmITT7uvkuq98p6dsWoim
2w4xNsL9C7a3BfmqugQY/MOOY5zLxHGa7y9xhfur3Ye0WibjNQwIJF9MeoUqspky3JMZTGnHLuUI
v8t+/bbjEibB0IVH9PyMAXw43kEA8SsImRpqCMkgaaIkggq/uMPzY8PWYXDzkOlE8CEn8tCPKcLZ
JNOdhh1ZOAp1adJ+vZVrRlV8Q6N8mRu3DcQWEIO0aG3YNtDMz0/kUPjWOd9kBB/FBfBfyeloqS/b
Geh7BrqGgd6FLRGGmAzEz6SQ03L7IFaOurYPm+1D1A68dvALdTpeQJEqHtj5wKr3Il8Ev6FGhMET
F2vC7jqaf8bfRYmrI54C6vJHq5NUzOBpKyF3Mwq3897rereFTLZ8qek3vd/T5u7C9wd2gDuI/+Io
hOPPCL5rrPbwmCHeFaO6jspt+agDprOisDHcFn+2sf7yUJpi3uhiZxrppyv3heqP4U+b+XjnD3ET
QW84lspIY6qM8wX82zKqJuyXT6+WnGyNnXAPyZmxvPDswA10emfICJEcLvddnjRwU7cXiuze1v4b
j/EgNsjmaC3gvMAENP4qk3wgn9FsAp10iYLKYLVgZAErko63CwRLCR5it5NgfOCpQSaJERUoWqD4
oBW7p1WPwlGQqAKhyYF9/INzz7IF+76UodFMXuzBhwwUR3MkGApcxxENYJEWHlX2Dv4rWXG6B300
QyJzncea7kHxHlJcHUY1SBOjNOpKYNcN3XS9kSBfeLRp0px5fzGR5hrsDNI3V5xRJqKvMQp3cs4w
VGKdt7FpQK/KKRBWw1SaUflov8Pnt2VKAoA7XFLidNLhHphw7vDSAY2z2TqxWnJvM50APzxE5tLk
dXV1hsvQGPQhtLHHRF0hZ2zmH16LSJG/JypTiotZS+YIzxuAswNe2qXo7SN2394FNDB9xjQjYnzM
Y1nHI7Rjqvc4Dr9IJCb5fHdbWgzAkMAywr2uSZBWePwxe7QL7IK538+pK4mzB1QCmQaUBQ3lbHWm
3IbofeHqKz6b1Nh01V09fquu8gp+EzbApYmaTXWhN0CWPRA8pNoy2Bz1CTBMAo9cOByU7BmR8YZX
9V5U+IlXuEEOBVYo1xPOFDGDnYymI2JkT5wwUF5aml62lwmKU4O1B7+IE5++EX9WwVUZvHHScp8f
qKMo/pzWmFQznXHrx6dDXrxweOojjcbLeaZy43LQE4RUAiQpQY03vIJTW9O4dRkqgxVimB6G2HV8
u4fDE368BkMzSMvfcHgPbwxu2WUwYsLsI6Cq0tGOgkel0ij5oUSHfnd87jOUyEuKv3uZtMRFluMP
XQUo3wzZiBST7IsfwnKYwFT1gBqmyXUO+KzZcQfxBBzOCICKGIlTUBBTBXKA4ooJzhbmEZpZApN1
eNbElHlQ1ZBwJd1z+YLOx8lLm+psPvEX1K88Q5mG/768jllyyqSevSn30H7a/VqxIc3Abs0D86Q6
nVPEPatGGOrS8+ERzwgX5guzhRkCUBayunieDYyLB3NrytgYbsrXH2YevY4BSDl+FmQ2oSG7HiqS
CWjDUbUsh2H+DIcatBAcyhbwSjYIdQ0tUHWHKoikraGObE1YUinWt/Eu1lxyh9iArkTwi7ZBNPbi
8Rr/6NqYdMDTK6a/SfdHSkKG83JI6tpRjWjzEdtmSYfzB9gzzgsjQbG/LvLBHwyOolkakBewTaXg
bSNUij76yaBmkGGfrp42SD8j95l+/I/N1AIcZ/klymMwZqXypjUQFv/7j3BjqARDoEcEcxTrbGuR
iqvDX/GHjYnhXgg5acevFca8BB9hzvCyv4rlpNInfA7OhSD8g1OGZFiNVE/b9AE0GS0wPAxmiUoY
BPkXg/Dc+Zx6olNI4EE7oi0YB7MRHG4cj6r3LWwOPPo6DPRg7FPsndT1pWCxurfR+L1TRCmLnLQ4
DaUgN5Gh4nFVOL+Wxt5llWOKgscWBjRFJEG4Cx5wbVu4H6Bzn1j1lNGWccXjE3Y4PLHpbCGyTT9h
1nkmn9XaQ/jMUa5NB2eyq3YbUEX566MXZUiK6xKwHrvOZZoQeoXC7uFY7pGbjpGhux955MSPrPbM
RluLATGtHIsY9lnrDHBbSKA3MVKVOczQB7osJ2Q29hVdoQ0ToJtEF/jDHKcF1IccHuqGpbdRF7WN
tXvj4Ngc75jJQl10P3GmQ1Nl2HO5e0yorRy3FVg+Dk9Q83HBTN+3jW755NGSKtltugBcjGdoCje5
y31kDb7w3XFwLEnz355Phx3KB7PmW0gZOTA3rC5pPSIIOGikkDF+BjtQcY6NGt8ibOBqh+kfwJcC
hvNxQWjPiDkGFqR4bARCnniRO4F2sYGh/Jlnf0wEokpkBTPDcTJSLKipmdGhmsCL5uPqsq+k8stt
7PVo8na60sYJglqAlD4skgtrHXRizj0znPFYnhGC027Bo/jzBViPyVDxQjz0ut3lNP1am7cLDctz
/Vh3pqZ7ajfhkpYDuUfnHMpUQfz9nfaOVvuFIsYo7fL/i9MsU9n9frkALtjmFUTDRU+fqSLxCD5Z
AQ12CVswoqgT/CnxqLf/mZrPu+nUGEQnRgCWFUOjpwmBbv5Fu3B6B3SSip059YZn325WHxvxHbEo
LMrdtH+5PtZxkMxghvFL/Rf263hn4cA/RyhEgNmc5h86UDHu8ed715jAciJgBLNwtq2TMh+1vCWO
nGEI85BjdTWHkWtuUJgVf8s0z60DPngIUg5LnJjQ7/s+NHThAsXfQzxSPROUjExYN4fl6ZoLY8H6
oSB0GBWAiirbak2TMKWAtw/LAV0HJ+FrlQ3sMPuHAaeYvjkoBTlYKbBrDNVwLjwxfkTkRCodh3sb
LNue7CkYjJAAOYRGvE1zs9TiVLI4CImmQIROMeAqm+XQTu9TbMCu08bt7O2kcuU/EWW9xYr6KaRK
AW+78vEYvUzmyhx2nQpVzX3ueeZcjDcjZk74E+33HBM7XmgZw+aGtoAWZdNH7GW6u4k3v2N+rnnq
fPZ2E0zIievzhv0BI1knvq/JcbIGdwf7UhcuJLWZsPbEZgzfHgVFjDk3NRbbt1nXYziQKKlJGRRU
QLYwofwCH2cmy6mgOzuUDk9rNQxgysRZGse6Nf3spuxDEz2lW39hIFGcL2u8kjuXo4z/lunLX/Ib
uX6eSBz4ggYW/M7X3xIG3j/MHkOIrvgwLGtctq1wyLjBJa1BejnP4aQHQ8Dsjzqp4u9pilvsYLtt
t9xTu0KrxSvW7Rj7KkYSqGrhBvC9ROd1OpYTVDz3hd4R1WXG/GPE4qrfsxa/jxCCCko5zJLDT0Lj
HDP0s7tTwSt1GEjSXR++uo2rdz3FV8n6Qs12r1gVd+5lPvLVzqWUmfCaTOz/wZ01OSEfEXV4kL7m
stu50hFuZ7Z4o9H769FAImDDV0RcH+WIwdK2FZsJ+9H4tsnt2T9j2ozPX9pCvHOsMxR4u6xdpgkz
cBOHIR8O2VvgCHQSV4fAnwMeEn9DxHBc3oHkpEvjazFJJRmAc4arisQVVjDnpT2ETSre/bDz+QpS
lOxKGCpOH0+ngxNm87BcaQXQCmKIXsT1GydT4SH+Xf6Z5A2J9CVX2GzjfAU6bqGyBmtmcLMehJ8D
pO7zb8OQMT3PoL8TPzIxtn/ostWPR1+B/swTCsMvEOL8EgxH9vXLpcEmq/9wy2dfeVqtP2fGHhWK
HA+Ow4zbKYdScEnXmMBGuS1B9i7/jClxVcwSgcVg6MEr9VGIQ51fPPChEf69gkAJAhIemn25k8/U
eAl1IPJGjnLhzislfs3BjoCOIsar3ja+sHClxTIELwpHJGLhcFTZGNJW/l+KK0rzV/WuqTLbwbaI
HR4DPh6ht5NF12mfSv/QQeFjvpUBzDEGFnlPxVnLY28MNwAnu8/6MnTMQ/EHhjsVJqpCowYUBmub
XRioACH4bQYrNffeiMOvC/8xKaKrI4i1EKZxhobffIWhx7BCKSGr2+Xd0372Ycv90Ug9pSsgksxl
N2xDzXvsGYTyBhlUITWM5LNMigOCLkhBuCZDq1wa25LKEzOHo2xjgQVHGraOCQiE34mI3rglTEMw
FxOn31FjVetCAFCTXpoTjewya4P1cPUZlkE5GjBKgO3TQ+j0YZw1nUPIa/eJu/OLlAV0j6o9Oldw
O5WgYE7A3nEgqkPjLLy4tI4KypUT0ZbFSgDdGPvPaUzikqswEDYErQX/Q7goQVk1/IeGyGA90MfU
oSB4HFEUnRcMh7KQjj3m1tfsIPUB3e2SqjPlmpaqa4K8pzUOupwQnEXkHf7UMcwu/7uUz/0rxa9d
Ra85Ha6rnj1DPr/YrWA/kGM+4eonCAmnxiJf1rVff0Ki9nrc9iHWEFawnSC3ZfuHgWZ6ONy9IhBK
fdWGHO/KO7jMoUhtv6GCPVit2dqWIBzOL5haA5d2r2dGy7J8WzgvmAmjgpBORLLTLAypRKVXgJ5w
WHoZAYRixbDAnxSfSuPdf4EgnRcwLljVFJvkIWDgdCK8LNs1pMeMyCXp4KmgUjU88wiZ+I0BycWr
ImMDgR2H1J7Ww8GDD8ABxiBcTBBsj+nzDj70w5IXTM2ZzxBUCiIJyPYAzzAnairpkWX8ZTCw7Dfn
HFqxzr1iADQDpJdNOAvhCyscTbQ4I9OvsXrbAjfT6bVed/vTcEuAND4GcH5MyEJke8ZYyFUO18Mt
BqnhN1zQ2NhweASd48g8qWeK5peTJw4t9v1PckrcmWc6djAVMKK6yV3bRroNxeM3rdfXoVVA4Hxi
v0B3thcyB1TxIjOTQpJ3eLnOaYh4tpQZp9TPu0qMZ66roonUa2I+EApMMg/PuYD6ARaNbR5Mharo
4o52g/HLbxqwchpzRjjz4UJak3p4YMoxxTSqwbzoNMRHHU9JBaZdvRl+xdHPcvRYvnlqbJoEl/In
hUGVXC+O3DrDyCGTrVrjvbpjK1epH95UYSB+IKhY4I1OoP+YRTkZdmlLPepJZoMrfYVYzcn4VTGm
wUKS6NsvpFYcTb1i1WIRgd8rd8Zi5XlQUa05d75wyfnMjx37/wyfmZuLr2zaVHhZFUEu2rffBLMV
fhbphTmH5kpDpcQfzGDh5zJYMiyg9rdkD1uLeK2Pr739Gxf0tOSfPbj0NE3IRLzR8RkAGtYbwhMx
PeahCgaovoI+aHRrecCMN0nn2kQbU0HQdT/Y+VARpDRwb4jU971Ls2uAimOuToFVbroUvC2nfkZp
a/Bg6FOMSG/kn9vqFFdVE8PwUrER4Hsh5kJ2Ce9XeNJKKCGvHmFVEJZuE56LFRXt1KOiMLnJlsTF
E9gE+C27GLAYd5VOrAY9p3J8rPTpaAiZSsHRoHPmgEd4lnOixhXGAj5cl7fry/+0uYGTIp4I6YPT
w5oD5Aeow9mUHivgdZwb2RXAKm1KFZ9N7+kBZDSngSEOID4IQv72GaD48TmT0LUYK2sj2JrgVkok
FOej6xitSYeRAY+j1jnDXyCdIKfQZr2JpYvv5z5pJKL9KIoJnsKix2ZEdEa4qrF7TSS8FEqipbmn
POogptFo+vF62738Y+Qok9oAEKCnUJJfVnxdj97OzvptB1F77u0NrqKlsHCU/mxwilEr0pwMWHoz
TnJIlQARdHGM2G4fBnD1+gItcIammlUCAYgZ7/Z9Hh559J4cPPDmHvYAwtAFTP5fdmwTOdbfzh76
eAIaymxKYlSJPDODH7kvu9VjKvPoeyS/BIsOApaw8g/v0WvRqDb8pNvx/bIrKJXhAOvXJvxRcYhK
xyojDmqo3bEa0/2+Z1AyJmTiWhlkSH89XLW5ZWoWnHxYXUod/L7WemDEN5jpQCerUW7z1/wk/mKD
x0Ra7a6MxooyNM2rRX6K+MnV3Wc+59k4otqoS53u0IxVOF3qGDY8nMyLZzNRsJEr3hYqsbA+VnoS
XmJUWgESYcaWkd0MJzajZZwSbp481rHSIZUXQqX9+4fOyL6yw68ZAH57eKhWdsyH1obIJIDRN8zf
TwT/R/7Zr3dAR5vcVMeYZZzZeVwhDMHTRru7RF7JR7B+4CpQQwivF79dN/9k/DSugaB+MpTmmm1k
dMdgtUy0rW5Tin97uQTbjbVdRw+ihZfzjzb27j82Fw86mFBcDhNs4Wb3E0MyuEGlDwcCOrMj7NDN
3ZiA9vN4ZjJY4nH3a/wJAzbrbmxDBxkH/LhqAHP9AjjP3DEuDBJxRkQaAlMxRd1co/sMdhPq3cvx
loL53me39DwyAPXce+5C9DlxD37W4hdA32N02yweF4f9mcrl5pS01L5yIspv+t0ZDsATOw9DvhOc
E/w3oNsQ7IOMsMSFxb450DP9XwAZRp5BZ349iE75bBTYGD8XY1itsfBpFWrGHMEoI44dW6CBniYE
FEcxcpmq1h1PQ9MrFnU5v2WedgtWEbcyRxMj3onKuLibFBit4PhiOiMm42YgO8oFX9k5zCETnM+S
HfNcgE8zCxk5CBLLKjEirTxzcsLajLDxfDhlMiyE4vAL/pFhMxbQ9r2XF/PQ3iPtrPWpUf7Lk1pl
kHSPfsMK1JJXcw2iYKldmJwL4ifiRhwtHleZZLzi4n9dCAya/1R2kgBRmHWwBw5cnMWZ5GGt9d2I
TluUFmxrLGsMbhgGOei/RxiEkYxB49b9ZoNk5My/iov9+Bxs/9H6AIXJ6U1H2sJknT3sk7obmiAB
/L9MZhn+0gLQa9wZTKC+Xb5ONOk18BVBVcxwZoSqACxYm8Yh1cBFlIblIc5Oc8x68pKvH7aZsNPi
0e0qfDtHoWZ9Ze9gbKiUySo/iMZfeTklAlJGGCdIDWCerf/JwbRBNCQ+ij+KN/TKTN6rSXOdyxBx
okY9UeL4PuNY066wayWhTseUyYIay/SHoYKA7u/95BYyD4Rp8MNwEeSU1nk6coZ8MGJiZocQRIPr
w1vVEtoEgppz4kaESQHbPi+/FLY0suYcrwfEmggbOD5I0pj2icGj28pkQ8SKTHw9TzLg8YsBbjyQ
Q4wWkDRyKmIa9gXkk1a9aOpHhDEPnfjY0sCkG86N63AMtZZlhfo/s3bc+6e1uQA1X1xphebxOm7n
p5qb50wNQaCRHkE7Vxet4OuiZCr+D0p72QWLB1wooMNL4GUy0AXCDactFuCDnbX54bStwiAuuBbs
/NnxF+fJiGItdt1XfFdn/NB/asf3HMRB/AdIAd1Yt3avEMMkBrIDlyhCIpWE7Jylzbe5RD8cJRv0
gPtv24unjbQ4sO3SgmiM+LSzN8loi3AqOpMDK8X/rmwIBxhsANbwd76lfXTj0opWi8Ak0uAInPHN
7BPywGnckYrIfG/XuwnlfWftkmSljqMnDAoL3i0rfzq7OfBEooirKzLwjl9OZsvfPPc11mzMVJgg
D9ERdbWVjMaL4ObcT0Hk2rG0imPB8E/c0g4WbKgUjpSON9sHotsR6hFF8ti2XGPCRVju9gKbF44M
7ua69nevpUvK5D99PmuCM+8lD3iD8UbJA96GyKaL+S3xjmkv3CvQ2Ppm7xgM83KwMx7Qiwsng69n
7Xw5JfFGi3YcIOwq2HhxO7A9tu7Bw4lwLWK5ZxZXbwGWcHNmGrgMYUDh+GGt2el43S9Xxt6zF2Xb
iD6+scYAEYtkz9EoAvP2yeqXcmkdcnpB3sdvOx9HjDH91ZMtewFhwzrjDD+wxv8Fd4kE3DdIBWew
aiXPBPZLtdzzVs7Q2u72LsFvjzrDbWgb3eecrNtocZaWggsoOwn2JmmMtDqC6sVdEf4bZFTNLl/+
R3JmkbvjCdaYXhiTOOHVL85Ym44jFa4PPKzEjoJGkAzgRq4ai9u0AzJ2a7cK6YHjyL2ozg6RGQ6Q
EH9cGorJIhkdk30ZLZ78AGr1ehcEUdLygLju/m1Fi9Kelbl7twM7cV3JACa3XMDthGuykGVW3Z3x
sBrzjPJ+yesOWip+QTHmK9QRUMA7a4Ez7TgISJMdrTRrongTYqWe4Zu2Cf+fh/UYj2fndvVfZqcL
8v3zYj7K4uYF9iqpQjuKJAd6a27/OzeEIr+5l/Z4vR4QbgcFzhmAHqGqGoVU7tgA3O2XF2l461Re
FABdw57wC8vmjEr6823a27tiOiL1eklTRMikMkECd75PeHuSNwb7xgiaLCmRc1s66yAIWKekRiZw
kSIXCi386Zk5G1nMwM1ob9/dRTATSbktMnCLMGPDeUFjHNuRshdhN+v11kFSBSvy6Q6OD2sroImJ
wZJd5kiPwBrtQqGYs86dFXC1rrNbCSeZcl4Bl+CqmizP3kbbiuCeqEVGaJQ/Ffa4QPmZS28HCZu2
k2qImcJtycb0jWL4LWKGEe92YgKyEwytx3GFwg2nDQFaLlgFVyyUc5K1Rbrwb0TOsxSeWeV4k8LA
XNhcvSpMnny8G7QYVDMPqj17/O8TrbkyaJ+48uKCzwLYZSt3ZCLlpMxcR26M9DduHMUWRCoLDOuf
4SA8xbidKzxbsKRsLiRZtXN07v3A2uwaZ/+1FzNePcBz7G1r03+VYt9tHrkfFUnYWDOUK/Z5dXeT
JI6zIPZdVsg5L8TzSg4c44NgAYOs+bcKKC4XVM6Lytt//iWu6e8MkVSJb6R/iUvIKQhnX0dhpBYz
dRFbmIYzkyBJusm+9qMzGeT6AQNiMjP9zWbzGiJu8SHPJBd7VTiLWZbwWiOP+55PsCHeLALXJdNz
p83YzNmJ2rXY3PcG48jqX0Jx9sV1Arboqt1HzK0qJ7f2/+Ps3HZUZ5Yt/Spb+7pRY2PAtLr7wpk+
4BMYlw3mBlHlMuZszpin7y9r3fReWlottfT/0tSsmhzSmZERY4wY8fmIzgXnGunXAb10XPVBes+Y
ukvvERggfgc8F5L64A5HaXemW446MtRRMTSUAgCYgOpUbRv1W7g7+JuH5e8naSJzIhtuRmgomRwJ
vdLxgiQpk/TMUGf2ClUlwRXWyor9VHglM9IG7ilcsNdzYg07No0Jv31CNPMhLGgvjj7rn/Cb2GQw
/u49ueHcH6vbA2yeJVq3lppKiJGHZSIL3GH4Gg3BzUdY8xVNbvtxilXGSAZnYuNu/BJ/f+hNH+we
7NXZHR4M1ifSw+7Xdbaz2Bwhk3nnxS2kZZ/2yzX+tBRcYxMGpsbHEIiAy3heA+n36W4o3sD/yLn1
v9nHgmlSKRYjh0TdK3unYn/fGf2HVQcTjcbPQn+FvRS6nPVjSlFr7VCwmx4xraO5sa1DpSntP93r
aKWYvVooKi75CBH7ppfdxtz3B84+N6Nd1DMRA1OPpqnPHcLA1z72UIuhW9h1sC7sOcEc742vAt7c
VQ4F7LjBZC4YtFogpXHP44KYz+ciDzjgovh3Xh6kZ5ZvOj7vi3cv12+8LRvGV7IQPLThGv/9Cb4q
EV1pNuUiLj6W4Tw/Fi/E1RlN2Yxf8TPeFmtur4cssCd250SNuHeUL7j8uanxOe45QVxdPq0lOXSM
/3xZaZZBPtrqc3hcJCzNEnd5ZNkPBns/F0iq85coA7r1eF5erKw+7GxnsenQahMv4f6OavvBFFrc
dd6O3KKqrSyOqecYAe5zCU69oC9vf4Gjtj1fxA+WCAcgQWrAqqpBzf2K9KF1rEM1L+pY2Cd+jyGk
wsvPePhxkRCR7ZiGlt0sRubK925ouTCc9WPCTm3o0lO3qh0qlS1aP1vd/1yyuT4rE56tYGouFvPR
yZsOvqBR7cKOeUWv9RKyA4bQX2hlnOyYJEGKgITSyogeNxln2JN4MTc5lZnPaSKyxDbDplPuYCtY
bma6cORCtq5MGKV+Es3bSkkB7HDeTwr+qS9YUwLhwE4qI1jT40iaylREeyOY2KOuNfvh2JhCMQgY
kTJhxZx5qW/HRc+1Q35KhS9Esc48rzMVhherjFdz5zZdXtMMw0qftxWV8Bs/voWx/3RF8YZVjgnL
HklKtcsIvgy2HpBrcykw/9rejAkFvIDvJUQXkpA9zZkegZQs1S9Clj6l1M3qpTcIfMV0hY3N4nNu
0pSUMbwtbFvNC2dVSU960xcWv6QqQd6bqEu3T4aBstPppgZ7kxNGWQ/B/qnI6sfn6XpTUpnbzSw+
2NS+Ia9jddCMsBsetSShe02AKPZSiqB1oVSwuSaqDcnfgoePHfK49O6RL9C2FT6bK0ko6hPPe7qc
yZY8hockpUoutjTaENltC1E+/qTbcQiXH/PUz5KYixdPchWpDfBVvA+W4N+l3TkpQdVln8Ot+1lX
qt3r7R3JeKUkZ6YoWQcfpGMvbnZOgiYrQU5V0wbqeWx9yqagrJqsSlRTAzaRI3r+BGPxAmId2gsU
17yM3Obk70WQ8Bl8UlQ+0yG2C+wqOMEGXgu6lbEpk6DjqaQVb2heaKISJmvk5TmdYaZN5w4nd/fL
rXUQ6TPLXhPSu3XRqCL7EqIReHkipQUPu8HjdM02t/hmHT7CVWToqAaNTJ8He8ODJG8gO/BTrhwO
29G549NACGEeFpnE/Miu6Tp8rOtsTYoqQkHcpI6RZdnFe2Q+iJNkteLWengy9f56Za322ysbyddU
M+TowrmGijSxFr1JQD++sxN8dICJ/vR6dgy+lMTSyfJG04o7YdSF7XvTyaEWKc9x5U/b4OQmeVCH
C6jrZzhilqGibBhysxxZ0HSGv7jT6RTink9Iv4ZANIki65iOIBg6241V/4/G4FckoCsSKJ8O8Fdj
MxiB7qKR3Hchdkxbw6IgvI0kzTlf6orlWHQ1GyDmdXH5lVU7KwcQgCu6NdA8nX6r+iHLpOVCwX5C
pJ63mgG5INw1ybCf+xhTQFejPB5J7nS+H0EBvD7JYp6zuqtUmuwxbk8geWCeymKB0dQwpDg5ROXW
uf8SgN7E843wMeSLFNQmy355/i5f380v17qWDZzzNHZDfUyYv+fM7Y4zju3uPd7ZHvkcKlD4xPuI
bYPyCgrHWQzsHJdL0oyWr5B4+W5nY6GV3L6r/YQcG3PbYLD0ymHhbScd2V7sqolUtxpxteNm3Bl7
UDHL+FZhOU3UKNybBSW8CPIhrN4Yp65ph0hCY+DAsTUgKUo1dDJrjOxEShk7S/Su5VFKWSfbP8xu
X9kqoBduzuow/olNYnla47DYgR/HGmZSto+zRaYhLOZ2vBQIDuPG59N7sSCCxR1XAIHuiZZ9KkGF
MflAr9ljCrcpKzpASQTS4Ewq1C940E4Xl7XRuDTtHXN++5NVtjiNmVv5/Zwq0vs1c6Iz80PfE45m
SqdTSdr2w2eruPm8E+KwaGD3vjQm8Yy88uaxt3oMNsmT8q12y2NOzUaPrKXHJUOUeAJnm8SfaXwq
G3sQiVOdukIC0AZSpcb54h7CyF8fmAcwj/uBJg2e+z3BkM27UXmi9zStlpP7Ao8kR8vp0aXIHKq5
RYxCUnKbWw7Ex2bHy0Ks9p5ROXq+XKAMVuQkp2VAlriGRmk2OKwa1fnGW6GF1ilWWv4plB1GN3iQ
0zilOMxmRcSp1QFyDw+Rt8TyA5e66q5XHi0PRYESdSJsXXiGILtcdHGfIDb4rkB/q2eWVlXCZJ0g
YqqTxZBAuVCVt3zKIO9LCfbgET7Wl2lXrlmJp1y5bxlxkbLm2rQsV/GBFkRKgOGUKExEXpMEKl9L
oraXmdScXBa+HyywzdcTJAGkH++JioxbhucuCDIv+IOwVUOc+IrVFQ2WbDEdQX+wu8rnjXlu7Tle
LfNBNFiOLlJ39xxhZn+PwgtPZTpASYi1lHifsxZnK0ZkEFYf0SXY0OK7w3Lu8/S0DubqDegto9VA
ZmgmPXAPb+6BeZbtTRwBYpggjv6/8brYJ7NOpIhKiHVkGvIJg8rLGIACy2+UadhaFAcwkNZhNpvF
z5+5fVX34i81Qz+D4CgKBPFciv4rXceAE7HQ5WO6Z6aUSLazAA7IWvfXHvfEciEDLo2plwSrNzl5
2QYpDf4iWRAmN1drIqUKvknSZ8hQBxO5V8C48mWa3t11vAFOAXthsoEgY2GLMn+j+lvfXCbAHTuO
H9ZVfOQuYgF17IRMWreUpNsHe30bkz1m6VZuJFdUwDu+8n38Jvm32ElDbOsv690UkRPblgfxdpBU
3JxVsthTVu7GyAnYZigh9Bl4RABQf/nmRCFJQStKy2PgEX7ZHUmQnEFMNiyu5YkrKcjOU3DahgTo
BDjA2FbOCA4Z9ZiqPumEDAqn01d9Nrtf0ToFVEJJBdjzLC5eSXtDdXV9DZfT9bZA2lYSQzJl3+of
YiEogVOKLGiCCXtvrTvqaxMJ7cwMiD0qwZJtAlhAskreD0aVkFGVMkLZyTs4nPE3kwO9cjv30ow6
zJwgUfWpIDHYmAXBIYzeWyuKVGt4x0sIzcK/jclpGJwkGHpA8988xLOc0J5xFrxEDbR+yvd7vpCU
U+Q8goLC5vwlcjvPGTY2lPs5kSNNU+w+OaIErwRlija+IoJwAtj7HrYlP4MXMgouSAfQ8Bd4ecJZ
jRiJ3fzkkRJK0KntIAZ8Hng/AgJEpwiirogktR5qmS9SPPgUghWeNwQhnIDlKtnT8MewnDGXcj1V
msBHPwgWL1uSK6kr6JGznfIzYsIJp/YJenvE1p8gCoMy9ujHTcB9/ppVwKZISLwyWJBCmX6UGyyR
CnEon3i8fbRGlhqUTflBPuXt/FR6ATutccjEMfuunk5eq0fPs+eefVkLeg+cRWQyFqpRTjqiKRyE
QOxSk5e5410mWnuMJANUezlhapFgmU7TEW86tKIF5qsZS9O3chXaPK+K1wraS1uuE5jU70QVlF3r
DnMrgFMURhsEO5KeARcwRdZaBShUvgxks1hBVtRNKgggkJcSYIWF73Wch13TkUHLptzAhfXCSK+6
opszRSbEjecZRts1q/zLZWGzXu2cUKmjDmqVkW5OAY448TbBdA9dmPmUzP0aWWWLMkXWI26a1UDm
QDgghBGydYxWgxFt4Mn7gwpWvBkn9LZSTHaTCv4qVVc+fYBwjK7SHIhtChtGkvtz4vRw8EBKe+Vx
XpbcsF7KIgA07OfkqrXIhykZsmr4/dxpMX5UJO4byWMkxeFS+vlMcobXVcOxTIDNFJREWziJPdKb
AJ0pV5/dYDwgF8h3og+TCyWWKMT4Eps16zz7rvviG2siWksRfz8Ygi4GSTRMgV5/ak3mWHqp19wp
PWWPi45OcfZZGUV5S5FqraJFsJkHKpJ4PMtoRfcJ18ZdBsy55DCDwZe5lNErXtKswS14lb0vmtlR
e20cStr0MTl1bWDgmGhOub9ORcUGPt0UnlkpAIYmaHrZ6DBguwIJXsTiSBSMJkcmQe3pDR/DlM8h
mKBzvC9cSOTE6Tl/TkLq8Bg5bB8g81a5DenVcnBDYr2Bm0SvyQdVd//BTWs7XQUgrzTMfNFi+lyv
73nXQQcCPfGHAK5Jt3z1zMgfwPpfeMryuJJBlr8Pgo+WcwT8/ew0RZm0xQKFUNBJ+awaN2Qv3I3c
d62mwzLzSC0m07Ccm9+XwHTi4JOUqqo5SXCdVW3X1umnV7bMj7rYi0VrOw6SRxStAFGdB0Jma9/9
6iEl58Km+4T5YkjG5ZFIyzTFHYY/YkRUFINZCXwOjb5URbhlRsx9U4cvQir8xO6YPyy3vFXPWpLG
npUMr0WM9ELai3bkXcsbHWN0i3DTfOI7CAHzHc1Ef8kH0NOxDxRh4XuCoFSFlQN1Ojihx/XdvWHP
7XAS9lScpLYBmdbEA4asqHS9DeFPpjvGUVnnlN5F4qm3h06A3KXsErcy4+4grs6AO89ckS9ruFF0
88uqs458dK2SevDkmXgYKcTwuSPYDenbAgpouIOEucSn8kodl+T77zeNUwrbo615WmopXMVf/EDd
KQ1T0M7vH4NWByzyR7k6mHsk9RzTIwoBsI9bTX6MROjqvia+/QiL+VOEP70Yx1gB2MAPoHEcLcrY
EyerglTuFKh3dbttJK1CTKzyoVOPDjbmV7/FF81azc2a5scn9RNcINf/7e4BuYD8AUlQLXOLfgoi
NitE5UPtaxzHK2Xht2Gsqy1w5UtrvxH+e+kPLvae3kV0nZQNJavbGausFoull+OPuJLZ0WrVKA7E
U/2BVsjhkxuemptQ0+JPCGC2vs8GWwuB05vLQWxK0O2aKRKC/y7Oar6DodF+t6wiqqknHthYkfMm
u18quYQRogwFck/4MeDAJHnxFimVf3fpocLCEXP/3eSryymTm2SGSagpXx1aQeHAidvCamgQx7cI
B/kO85Le1t6wZkbHwo3dwpd9T4cJdiWDL/rSG3pjjfFs1u0wjcubuZeXUBzu/hdaGBso9Y/psFrJ
jri9BBevmo19TdFxH3/VAFomdPnn5SZBcPWR+nN8pVXPYmLWxf1q0o/19YhuiKS+lx1MLUQNaoLo
6YFB/oURQEYtbvb5LwjpfkRDnvX1yr7Gs2PUzAfjn5+B0pc1FZ0+JK92QzsfHLd3232fjzPUicY2
+MWN0xphhObjNA/OouEO3fs+Ib1jzrOS0bLd/JMa46Wajc7RU1MemCbhxaJj8oigOpn05O5PoE6b
JGGryWY700EcPKOx/4FPmN3tOob87ce/NLLgzjt2hzbq+tdiQMotBun1au2R3U2m7QgQ73WJrtXq
lR44yIuT5t+BPC14Yv3q3e0Vbnbu6jLetYilBtYhn99b0iWcrzCxKaahdqYTT7gHFHByfkWX5s8b
PBGYTmULaAffBlxDXwDo/bokdEokcAGmoIRW1bwNwGJvp/PGLlTYWC0wG4BWMRwhMtLRBE2oULnm
AnHsZo5FOBROR1b6XMCy7Kx4Py0ANpEbgYCdrvCqhU+HrzMgYyPlVBzhK03JWUAQASMAFS4f6VXn
SUUmkRyD4URzlttgslzgar0IWqq4vTe0MC1d8ZHtp3M3XaOPw7/FWEquVUCEYYqMCs2Dc+WiOFf8
qvukxOzG/a9gJTDSTtSbXdgfQTvLE0g5lQbXSSXLLWrMaZkkMD1MXX5968b41NDMTI2AJMVXmA7E
CGVbA0VgqwUCWa9SdPCN25EjQ5JiUh3DZ+2iE8f8CluywfUHjxLjm4MmRjA5+XHOjbupRU2etri0
YDtampO6KI5pF1GUUCsuIjTn5Fs295xS0g91MoKcAuLG3/R/uKibRX6jAPbK+pdc5oFrNthMaQqm
qlsP9+MQUYXKUfP2CCDZZWCNGJ6dShEm26vLfbhiuOme6FnbWLVcRvC19Xv8UNxbunkExgDnv61V
616GgyJ7TR4aV8degNZA9wR0tmOCH0QVg2d9vZmsH08X36QOdoI6Wcr+q1m/dZ/mtZszfIF+DLrT
DtI09IeMUtStC+ryn2PztdOwpH+/KOH6wXw7vgOr0eBJ38NHfm0h7ehrR5VimQyHMogISCxoYwVb
Yl7Ppp0+0QcyaQlnV815W6euRXNGzdeY0G1lfW2s/hwh9ypHjWupCek7HLCQYpyz2R5p8dHl2Emc
JKlDUfKhRdSQAR6N+B7QTTZiSIr1RZbyxv/Dw8O2Szfy7wbzWvS21pWmE/w8UaUgORk6byQhYoNT
xyZDXIGbG660t+MkfCw4r8xaQBErGYoyit4YmYAAX+0b1iHW8UCuKqZ7OmbCobFomdnp/ry7CGZs
JqAyV1u02/w5tKbDbL7FYJGm1jmS4T0Q9I7+jhOqbv7ytjAspSvpZPzNCUeS1YRbD242mjfnwIAr
ol8rxAzE32mRSfn/cQ51RDr8DyepT3XDOcvg0D7XGzqDBA7mtzE5C62iutXPXzepgY7C3rW4UBaF
RtfteI207GTKE+wQKhrng3sLqmjIi7f/oSVSfemzJvGzUgHtqZpPnjYguw7kjHtWL1c74m2jy+A1
DZha2sU+OR4VL2SCT+EzwbyLGukmSezW2ymzsopRUtxtuDQ2BL0wDX/PvMaOrT4U9GXF/uALn6yC
iXut3HGd0IHk0M99VyO6UDvRJ3+RBm7naEaMktENKDZPIfoRRoMOJGQocS9CtIgEmekIBloLwmEx
p33GtmFZ/qQFKYfn8KuiB3N+LJXeB2XymFcUo72vPEkeQYcRYoJGiOE0QQ0PtQxQmEpyzgMx8gKi
ZGYjkimKXDLwhEN8hjdHAgJ3S0HhKUSCqDeUW9OhEUQV3WBEB08FWtIrhJ+FABF/Rurqz7wnOcyl
IXYBCu/nZbIDKUXR8bCO3+hUzADaGs9oy1RKF1W728i8XNKmdDOBHMh0KQALkVCTAngH3gjEdgme
QxhR6dfuF2yAuhOcv3XxxiR3iAOC/WLRhBFlVgmXo6B9VcpCvyuQlYyHqSgv+IZGBu8fAziu/gIB
AJZ6sWLdZX57OB7rAwx5o5QhB6LgpNsa/h/nBUeyd5BpAbGIs1d9mA4Xl+AobGuxy7gZwFdQgfqs
y+Am/E/kY2dEJ9zb70XKPk0dPCMdLUMa1K+Q20ARD2WzTJreO0nSUspUoG8F4ngob4BQ6Ow1YXa5
6AGTLW9LQriffC7Wa5IxLggYQw8VRSpLRpeTs73gO6B5SGw3EpqH7ZA+uau/lQSGZNJjFIm1wRum
jCHB8Ua72QMMHEgTQ3v+9AE1H0gImejHHX0R8yGary6WNugaAK5IZulDpP93DZLIRi/wtx/z4qTr
sc1TF2gBXETy7p3I7pEibMYapA2FM5iIjypVAEiR1AvKasW3BAAVnvCHvrKXRlwxBKJHegKo/7Bk
dOFPCDyjwHv/Mlf6imBbgS8BKII+57JjIDPt2HYlYNQSGBbTvmJ8wIhVWZKSIjBp/Ao8yGS6SmUG
FPy/mx+8TLkkTwlZssxWwI1uwSJoSQifS75lZRltjkCmYDtg3rUXNiiLKCSYfJMD98soGv4sZUAZ
FNAqAf8BySXynXtPUu/gVuIO9Dxkt7MN2JlJf6zwDvUMTmDUBzc5TjyuX+BVblO4172M7Y9fPGE3
IXOTs4IrzqToVQkwJL2axeHfYQDkx4MFWoq08naeD5gRk2QPkGahcWDZJTsdsERdqiJAfOpjhoC3
AvRsGPaX83knUs/4PLYrjhKMdREiuQv5Qxy/Y17TplOTXnDydYw9kD0V6LxjP2MMJqQcH8jWkbFg
ZWJ9/OFyS+0Qzm8/c2bf3UJWD5UThUbB4dRclxh3zeeKwbtWBdIUMB2VvJ1DRXA+URbLuBCixGZO
aUGokNbM4ZtOzz9zXl6ddNM7F74PLVv7OEXTwA9Ttn6MaSYcJbwfnbvhWg/vbKgCX4yRi8GJ/Axl
aEwKm9jNNi2mw2hu3MUc7wuF9LVyjSgOJmNvlWUFhQu9w1MGn/PKi6eVkicY+IpsB0QknNHiqnrY
FCoopeFoPBpwnqjyEIwN7EB4a8Px42sSx0jTlf5KV2WqSIhQxL93fptkfopgDsWEYl/PRGd/BQnT
UpSxLXns6VXA369FciI88JgtXht0TLFoeYC8BgEN+S6XG4dSsb4GjfvM5kWAZ3tVoHRmXpmebG4P
m7PkEYwCk/CFiy+7pY8DjOW349e4PyL9TYPkMbQqhuNwqPbfSs4BdXal0Xe1zjvhRukKT9xRSkdy
gPwZ4UpD0GUKBJeboA7WHAbnzbw/zJftCTnds6knHZU4w+h4XtD8XGVec/CBk/8+ZGYzoEjEvHJS
QQVydE8/JvfGH08v1qgVI2ZNONece19UBD21Ke1MpC+SX/CbYJgStqttit/pbQ7KFTGdwGX/JNDq
xEDYnrVARch8DHYe7iYxAg9QDqnYPZWIWgfVu4jIYXRV3O+QyX8LUEzkMxLKQx0ZiFR0EfY7juPj
1xolHxlzS8gENsnJwTm4yqsRLgSQk5KcZ1ixYQCdYIARyalP0UUU6j6t36Hg9NhrhVRXrDLYiDY+
LXLS449ccCQtfBdLRuSkFWH3u0/3NbaFH8Ar6CX1SdCUcFCsCyIDVfA7DU2x40r5LT7JBKT+sXIF
yCyZRriEaQWHNfzOz8iKumta2kBUBmB1izqkfqiIP/ggCYSsKlsAjK5nCkbn6yEhI7ad2EWyfN/l
3zJCpXJtUcoHLzh5vBQvEiEc0w6jo0f4parp0APjgIjRlAJryPqCf0YLDaxHtpD7OTwZHDQseS6X
TvS1tSeT7z9uTOE+CxgbBSUrX2o1VP0NewcwptDDF2Mp0BgxuUNhnsdWXbIVVmgk+MjbPImTIvcD
04GZSgukdHfabvLw/9F/yna+ePcntQKCfm5z7+qu5vfkjg+upQyGtmKNEPXMGBcGaT3KwT0hV/tc
nGZjsb5wrt4BfOdEIkKiT1y4oEQbOcYcsxSfrtTZfoocSOlcQmNDrr/FEtEn7txoGLNeBEbCNZLs
cziPlewn9kVV9srgT4bQtU4YqAO/aDZMGE5JHebHHceabyAq7Tr4+9FoNo6N0FeyveyE0S540Fuk
2dnBeluqsEc4MfCoVe0B5FE+CpDCN4h5pKDrw1EJiGrQGAsp+wM1owmO0cmnyDagaIkkUMW8okgP
BB0SKaWJi9dQPch/FA9TKVkDsWV68kJL/wndm+OSsG2KNUwt9KuvnfgFYah+Cy5LZAj4FRO0gMip
0nBtRG1zYFMD5EPFENzRkhzZA1TCaaW+zDr2oVVsGzHmbRwy+NUdv4MZvi0hKapY92zO2QkRRKLH
kKv+bQoXzynnztMy6CMyyx1NKRVGCWhq/rRB8/lFFSIohfA1uqWc3LdAgF/Y6G8yUlEwJ7nYANqT
z3lSccYH90bKCpskuF/xwht4aDzdipwVc6Qdxgg96+lAbGBZBSLK90KTYlV+unsSBeyt0yl2SQ3C
eRaMvCPBAH+rDrvgEVzq4gHXi0X/kKD42VGzQsZzwQMj+DHfD+sIJy4GP+TjsPDYy67h4r1rBCWd
aChfFVyKuIRvmdRRArXua4CcGalDwuW9CEw3cjh6EDwBJRZcCHKDfBk1K5CjjvWIQYDcr10jv2jU
hw2hxdNaKKScm42vUCdcEGlL6iKSYORJ6PII7yLa0IGsNi9MDAx7iRmODrirfcFlK8gdultTDE1E
52d09unMg1UHFLffP9Dh9XRQde0VHbo0FLigXGrYQAcXHUVF91rmPAnQ3YVG3/OIlUQA9EReGpKt
CgOXTuvhMaYDKUuJn34XPYbYvbkn0KbBPQqYfWRMZJQLO3u6KUO2IP/cl1JxJzUdtZj38y+YoEHu
RnE34HGyefBG+8WIEhsV2i3f779LBRXHn9iyLI2PVSrWe0XxoqTgnRDQ4oqGiKurNGC/vssSchhJ
y4v/+1NAUKSmtJAB16yWw/R0+HPTOOF9+mREmDLMgKVOzKVS121vouTVe9jSCdpZevyQhCDhBKDO
MG68CRUICtU/g5IROA02T+MXExGydhzjIhcrHQnQ6tbp3gm8oynFBZv9wC1N2803ky/KzzQfXdmg
vckRrwZlBtHBjpH8myZbDKQkzpR6+Ha2NAdcARL6Nq6GlDc5CTXZpABMRoOyIRpwTUEazxFQctrK
UidzPlY5JoV9xZ8xPYBHDsELCMmuZKj9IqKcSYRAlI1Uj3QRD4GwCPt7JITAuNRjJLQ7rEXgqs6K
EAAPkSYyIeDM5RIdw1vu48VwMko/jArlbUOctMCPwucTuqYMXh7KDvY4EHnHV6q9VfQulAgrqLYS
MZPu0QNDBL5a4vSx7jQpg5AJhNyMNfuZb5ltZw00SRr419WHnR7TMhwm2zNG4n0gN8hIXPEw2ko9
XOlydPAvh3ANC/CO+occ00wS2eoBl8QWDVDSXv6cTt5WUu5+kzqBAFACLTffsCHmedDBQsrVChKp
zrROXlcXt0z3gG2Vf8D2gK4G2utokuu9lGCIslCWLTNsu9BjrPZIMhtu4/yN+zMYnP6wCZ91mCsx
dg/k1NlCMuGZrotP2Ey73LT3L6fbc7/vtdu1NwxvgR3aqk7+Tkr5TaMhjT82E7ckqmuEiYSP45zs
cpeB7XEXwvF6l9bi56/kTr/azi7JYAOWWq/IeqiNoSXRoRO4eta1G9Aq0Bur1rVDRqW5E97IU6Uv
dDP0abQJOKp0ZK11TEkQa7WCxJQnj5DtM32INtlWJMwIq2i9YiqzAM3TY8oulk+gXiTJofNOYFhE
Kwy23iQx487bTQ4PtAcriZPgxlkJYH0K1cZXBXxtQHG8oThUx2LNNCnRqPmsfyVUv7HKXTTCF0HA
/qub6HJG2PMns+bqIYZb22/0KA/4v47XDLPTi6xPJ6jl2pSxMhuLuh1XRwDDzeTkAnXqjEvAFSg4
/VJJ8/imcG359cmF8SkIT79VpX7JMgMGXlQk7Oo9QRSuDgAKHeoRix3m5WCWdAqVQDyXkFtWilzp
M0Mmd8E4cqu4x6M0g+z+RvJ9gPB/Diie39Hol9xM99L9T6p/g4Mo3dOdrQnQCpuFxBFOUg0RVMkh
2c2QoFYST/mSOcX8EOftKcM3SSzkYam0ks2IVJb1sC5kvc7W2UGxoJsiyAzXQgrGL6YpUHfFX6Fc
B7tQB5C8CkUR1wY3nKOq85edfT4WYjS6mn75tyOXYx+F1CDoNXhdCEweHC7VnCXf77vufOXAfRfT
lbzOFXHwdZ18reTvCuvGK+L8ZfxXrNI6E6ELLsKRONEv5MbnL+RlwBY+/nEyPWTVLbjxgYJ63Lfe
Cxj4fxhTEEvRvNunnLMuqA4kK8FIyOSE4D8Y/WYYkmHjaxMGUJLEUAO0oKRqpQ/IzE4WSfns6v2e
PJcCilStWa8Pnk9qxSY4uL2CApB7Ofa5se2i06fZSvDn1KAblm+o7nHEaeGNyVw7SoMpjO1GGEpT
t149VL1MqPkbIgA+7HQl8xVaeiQB2nkoSmhDd6oq8ChpyBEphjdTX31GrCNZyzU9DEiNOxmlB0sB
IkBKDq01rNZGGA/+EkwZhkhl+VbsgbKE5SPCwgCfvg5fZ4hZU+QeTJhHq761PmsAA3G3luj/uVqW
1aBhaVGtZiRP4c1pS9fCbkvR36BocUilASFAnXqKkodFodJteQCYi3o9KD+2bofzCmZFXUAqR1As
A238RjUnEE0OxyBfDPEY358QBITtvcxQ/JMLY8QY2jSSAP9wjcGcWqU8ubtkzx2ZVA/lW18lB6QJ
0Q5VeUdAQpJbKW1ril73fbLPN+Iigd1n2by+kmXyU1+pdJEUL94j7iokSIaNvASd2ujhMqb1KHBY
DTukSlR5f7eZ0w+Xf/JGjsvgL2ujpxmugOp9ZXvARqrChgS61kgglRYlU2k9aATaXQV2IgJ4wv1v
rkqoigvw8ntSY4dt8VHpRWF+4tfRdiZq9s4DgHgo7zRRIBvtM5liP+nOb/MRnNT0sMATdc7F+y3C
GRNGgNKGbs08o7t7SuBbhtM60qarX1qgoqph1zQQLqZNbIFDoecovFkXnI6YrBJgdDRbyQ8NqQMX
r8c5w9uneLmjcEWnBCstN3MzPkVdjzA1pPnkQQhZ96LNeBXcxSFRaCnmqIKimuiZUyx0cCq9T5iT
pujdXXIDiUfafSFY0ZJKGCOHLJHDiMVL1CuVMFgo0/IbCfoNoFaZ4iIwSTcLNrZJYXx2/koNqmHy
PToRNoSUC93MU3YABfSGREGt7X/+x3//3//z5/0/Nr/n6fnQbs6n/zg9jtPz9nS//a//1If/+R/N
P/56XP6v/xz0Bz1NM3q63ut3zV5v2FU//1nPyHj4be2/dbRXu2r3Lz0LyG/PlvNtiDGEA7xLPdnA
3v5YIssuaS9L+Tb/X29udns9c6gNuyNN/69vfm7a/dNsn3rWm2A/hdnSjTEdZzy23pYL2zLdILZX
3EYPlTfDtltryKWAwoVZz5jTe/9+KbR/tRR93TQMtRjD0cj8r5+m1zlf69frqGfN01oy7RMT1749
/gQ603fQKZ4d/UzjTvjv39Xs/osH0O9p5tDs6cagN/ynNRh2N7d9f1/jD9pah8HNGrEpXowppl0D
uVN2QevVYgxjaYwYhW77iNfsgI9n6zZ4VtDXwsgwrLsFNurQyKME/A6f2Q1Fr3h0PPMU9ricvzF6
v5EafOSBedTM/6ydT2Pjvbmbvxga1wrVwcs8IdTlzIC7ItBP7ptk4DyTJuLGezJYrewN7AtcKpOl
YV6ER47Z7hxa+juMAWzkqXUZ8HdInjhvTSrgcoCZT/FJ//1iabpajX/erv3+qDcYaFq/19PUav5f
23XXN5ter2do9FTSOW3f6ROb3PjsDHnZWqNRRjGFddf7Ls7v8Um3e6bzg+fsO9WO4ohu7izU7FRp
5qeyg67q8ZzgQKyPW4yFimaPO7UYKZvLN4sebRqnRz3bRbiwz1ZFcx53cLX/HTKfAkIUr6j7ZGh6
z/Lo7/fSZBoQfST3eEPP3Tt89MUFz56LfDijqL37ZN946ZvANrX9fMk9CuerdeAqP8njT/1JtG1q
4PWFYUPtfzDoI4iAwA+d/cBHwmGazoMhkKuYXGj4uzvJV6mR4gfGJ7xCsWNmh2/qJbtsHa3PbK4G
bY9X2yPEu1PcMAwa0I4zBGK4eaFmRPN+e0zfL+vfP5qB9q+ezGA0GBrd3sA09H96Mtqjd95c2idP
BiO2yXOxu/uUVBdyPWzct1iyCoyh/M9N1gVPrUcfat85le8vnlvf2Xr1T68b7opmUsut6Pz2ljfZ
TtviFLSTB5opaeLTqqwlGaM2xquo75o/nTq6Ih7Gy6rHgEnrOjtCXApMKWe6Gh1fsIqfPf7i23v8
77/rX1z651040DVd6w0Mozfq/1OkqLdm++j231rGjE3cF5WlASMogrcoasQ2/4+V7Ru9fxEjdMMk
OI+6fU0fGP3/uuu1875/6g5MLTP9Y2QUg8T0d5PR7OO1SKY64Qpp/pDxJ8N0Gxv22ce3lekxmxiR
WnAhIWQoIdbbx+g2+z98ndmyqmoShJ+ICAGZbmVGwHm8IRyWIqiAIKJP3x/7sqOjo0+cs3uvQQX+
GrKyMq/jPGiP1326yONiLk+emY1t5yK/JCD0O2XanW7YpCQvUwu1qbEs4ZkDHVSI0v2m+dFwGuce
YFcIv2wIWYWxS32lzcMb1x8GvXnIMEKBe6ZN1EiaQVN0X47OCGpgJQv2u0X/tjagsH3nqY8cATRM
md3pH4McfS/ZBcSPlwThiYpFmJYrqArb6tCFz0XiXCM1UPEtbULNbx1MSQ6EHjIESmrjbjyEV0jV
uxTCoYuL00SjI0xW3VSKtInsIX8R6AFPDAa2WNnA4UFO1FKcu/9xizg/FOv3BSTuN5F9eHPBYy5u
+Yv5Zz2YUSPG0kzZ8ouDe6hG+K/CG5gBNIQZH0xxKrv0JSzhO58/zz+MQF7Ob3JfqeMmymaCp9De
S4WJJreEjn5FyUEO12cGc0u/Y8zry6fc1kO0wFZgr5vfzlg2bPS045Kkc98koQRIO4zyY0/c1YNB
lFmFmUdi/PNkTGVEX7HuC65EM1GD8RW3iA6kox4/xmrwDV7h3VdQx0K3dN6Oa7PQTWn+m7CLbUwS
fGM0NGybr3NjBI7shUR3C62U21qetS1r6u8jOz1LdYWc05FNntTBWGh6G2s1Tq6jQprBURyiXIrq
SxbevCL6rNLp4yCcYPEKW4T8foOphFJ0SxozG2TYjEXy8ySdRQz1In0JbpageckLgip7Gr3DYnqQ
8N5hAHZ3wMMwLgBN4ZfxvcKJl1Qvt4OM+w3OMTB9DMRPIXw1DKF5EeQftxhy8tFk6Fr728VYfmev
bc2khFUIzD1xbF6XDNFu0FPBywcgi6+RduIHPoz1MUWmfQQQuqiQ8DG87eVcAYrAiPgyv837zpqd
NEek0BOC1wxHX1YP2vXb/x2qZRvVy3uAJC1augTlajI4qkea0ecfkXx4rBZULNL8uk4uxljZftfG
AhAEoY2NcJadfIYjZahQVigLdrJksNQecoAFiH8Mpe1Oj9X4PhP8z0xc3OjCs5B8EKkR2ysP+C3n
dyQeq9k7kmVTOP0QvftwXlf16jZDVHtKvWTw+3bCNIfNcn7+NTtEYEj5f1AEaJPTPTBit6Oxzxev
PwrfdNX+FRNxx1NRHFSo0b033lEFxmhRxBPDnLPLzzH6JrQOw3auHIoFn1udP1dDRNj2TxyPGd/f
t1QvH9QkttK6xi28CjIkaoW5iBOFI0Pdw/WOucDkiZZuFcO2py/3S/8HVA/awNu+DY6N4EHsAovL
bL7mtniL5Wf9WI1rZn8HYTv8e6xQRJ6kC3QBEs/Y8swoGz44tgE8/9W8XAweFs6OwBZ/P04TGb7b
gISeh8EjqGb6mlSvZtQDedcrMF+JiKysYbKzpipKzgnvaSlvICviI8cWkoJCxOjHC7S0rDP5iIfJ
Wtjkf5Vi3QLejq8FlaOPv2iUS3+PPXKPD8pZR0jMXv9sVe37p3xRbZq/3/RxVHakeGGZ+camHStz
I+4290UyfayyxW31mjQ3JnF9E9Dt2A7ATmvCnRKnwnK4/65xSexGhJ45FJ1jbaO2eEkYwugByzoB
MmR84s/q7d7+uNzN8ncqbB0z0NHnSE9FQIGy2IBEiNNhhFD6XxYN4vIP2BVkRJyIYEwVCtGjJn7z
iOpd+J3xd0rrFZhggFSCtKLHGdEVrVVPpRbKXO38ZmAKbYrecl6t8w1Jg3+S0m7okZYvZKYGUJb1
S+5JAEG6h4dXGtYHLFz1PzV6TLq/J/X1gOdpACyHQL5XHJLgfsI/48WbAWSaFI58qRY0YAWegYeW
5+fc0BNct51mQ1BgS+J073cq6sQazIrJe0IHyTLfB/eDNGSZ0Zh0EBQc7Vx4PKFgRePb+noUiN/3
6Dchl4XtpggUZ4BBxIisxVb1CoRbXiZ/6D6TIQYXDfozKplsrn3eKDxikuY1YXnCgDVGVKLCgr53
uf2xFYHJChuP63bSbN9rdimYU59fZ5GQjzjfXjr//A4eLAIBXnN6H8oFgRt1nhDlxsx8KA4PuLwl
9r0v0MTRo9D8/KCivICvRZyhTcm9eiHgh9rW8YeRNXXefVsiDNrHDZjU5k+zm8+oOzUTBhDFEQiT
I2rsSPKPuezcx7VbLpnVn66eHhkY1VLMc6/UeEhQZiV3hj7h+BEo5xrSWzhwK9bIH+SoZIcocx1p
HgVAbHC42B5x3hF/WfwZP0tU3NdCPL4298kvzKY1Q4ajvGkm4vZ7ee44DoY2ejLX2P5gFp6fYSmZ
iNb2NZ8Qo0roDGIp6BY1uf61pKpHSoctbCTXJyneYV1vCy96z2mzYB1UQ2YtG+d0H0jNEUeEMbCn
FFVzcVMuXluEnhfstNvvm5Os6ljcfFcVtwetq37B7R0ox19i9QLT3idKXMN7hjCeg6eDu9Cq2xAK
biTW8Mei2rg9tu2lE81i8zjys7IvHsu6tyW7opCImR4PfWmjmp7NlZjwoB1/IZXMUgCAQEAWK9R+
tZFtXTZifuZwlkSCn/2xRHThbnPHACQUVkWytyWwGwNqRtE+qeItyXsqnvQ5NRMW56gKDoRRvlI/
vQoidm5OuRhabWIOkfSY3GYKijMZW/goag9Y5M2PtxjZ5Hw56Nxk95qUfhGXU77Re1+IXc9pfYCr
zp+kWJ0hd5biYBoNwKRXeOPNWKucyzs2idflsmnMUjArhWGZvuyOH9EXNuLmARE5ljdENwkRXYTq
/+5DT2dh+xsY8w8uwk+fP9bV6n3ttVzpUQe7W5hMkUR89O/1ORYCfWxEdTSIrmxfohxRTBUPPcfn
7kUO4vxTDs1fZTDkCcUKF+etebPlIv6loewVPK1Bt1G7IA352J/WL1sHpw+RlKb1Im6g9v0BR9uS
29ROjG6tSb1DhdYEXd6zP/PDD1s1MFjqEprdBU4Fb8b6lGmZ9d6/hiYacdfSkmGG7wkEUvwCXtv8
llqIqhzD/d+kw3FAMd9o/tP2qdBAIDZeTZ0AygHU/5UdKLHt35t0V7IRLZid7NE08sy9/EeNtA1C
a5Z+R3aZQmPUPP0HvuIzlC4L2K93O199/vIZT3yquIh/ofWpmcn5tVG824qusDCfNEAkxhgjFpfr
0Rx/bjrvAj38bPEwiBmsXxELBUwYSZh2jbk6D7uFqm9VAaZTexoxD0ElGHQ2CBaceKCn3Mzf1gAt
Q3S40elwRNdY3RBBp/Rivg86D0ZTRymHtndLR/IWQWorPeiTD+3W0JWWXerwnupV4eb9FzkNxQme
U3ILBXwKSUeQYl4O/qgKRVW+kpvwWYeaYWIHUE+KvlK8b68fT++CVp89m7H2DUUtGHYzuSMNapH0
3XWSqX4p9K7rtrZqsl71VzYe1/H+E4g/fAqiznutSpAcZCz6Bl6CyyuSzhULQYMPTToCi4Oektyh
hZ6zYlmcWYktsVVDZxMG5KcfYKYMzQnliMJ9+xkRRo41eB4cVCztWN475Qc5d36dkwmjnlZC/GFR
vmcU/qDli6GG9v1KXjLVJB9SBj3W/PeDNh3QL+gA8M7AqhAaYE31yFMmIvMzUph945lVvvzi6ap4
M0C/vMNdsSUMRWtTVsymsTqkYqcoNiJE5KF4nXfm55Kuvschylkt7rp2wdSVWvCFiQ40Fm6Rz8KN
wFA5us8YH2fT0iEvKdSmoRC+fP2DSpypOC/8PKn9n1NJM1/YXyEBxqMzeyzbGXvAcEOYEumrhvSJ
P9pCO+t7OkQ6CRgh4EqsY6se9qFLaTbUaArZpTK2AFb6Rp/9/Gr+DeDYZEv6Yhk/JMbO/RE0k9g4
AwJkobF8xEUgowoMwrnN498YOxysz2e/2uxKW3bERfsxOYr5Rp4YE23LSDnutlQiKA6oRzD6uh4P
N68DBPSg/GOJiRLzRA74g5BosFyiO1XlUmsBlVwHFgOr36HDqc3JHqxhVbFudxHlLDAuVU4WtlTg
YOyUM7QC2JH8zMca2mM9ofDfIzw8GIlIh+WL4bGW2A1MZ8VRikVo3RdMIfB85Qm2ioPC0J+bdepY
AztqOCvssn02T6FFLroLdubq5DqFIFiu1S3EKZis5UHfynDfFtkmuyDpaEQpqsPs9ZL920CIhGA4
LkIxxqhbmjzX6WEQfnMTAR3m4KqjuVkM5ewRPuc3fYSazhMsDn7mewwz8Ba/eYv5Wp6oq+oITgDV
dgPndVdwV7EhDfCesKnqsJS3yuNgun9/WbU0KPsyHxA9AbiOqlW2lBFi5/GsYNNrjhFSG6n7b0Bd
MGZ7c4nw+43plVd1JjrEIRG1ZvrKBtuuweee6WO3e271GYGbi+Cy6QxtGMGiiMWJZE4Kfznp9L0u
PMw0pw/HWEsEDvuBrlTFXAAnHFfdGMvfqoJkzJ6j4KlzZSIF5aR1WHJGANGHzOEZCD2hmz5KoEAH
okfICRKeHafzSzw1hPj69zw2Y0a/T1M8M1J3Pu7Pb+j7U/cxbhwhfByKC+UVy4WwS9wyFLYDcA1c
NTYZI4bHmpzehNg7/nHEoyo2nGwhMlgYTrGVwkqGQGtdvaePUstRnKbh0zLiypUuqT9AbwoMwAFa
1oxRtsXOcMplcOEHObrfLZ+7u3Wb3612MHrE2CtG38q8T0t47ZRoLMEiIGcsvnEew/EKqnEZguPw
KCKjbsSoIMwpHapx6w9Wj3GPYpA74D4tX9T42TQPDGberGk6Re+VMAb+8YcgIV/aswXKVhvDV27W
EHH7fmZiE5YhmZ2ADZVeZIw2rTgyIcFv0tPYPBlU7qB1Wgl1ROfDmEa2uz+gX/FjtytlSttlc7rK
2b0fQSOt86DKcJ4BYCQfniW53xD9U7MYp5HgDLH/S1n5oIJgFzGiRk3m0khwNS6NGlcT8kpUznQn
wV6QMw6WA5voTV1XMRdUNSThzd7q+AcWiyXjknzHBhY42H3Fr3x9g1sL+yR1pRjaObH7eTIWiv+0
DV/GNhqxid3ALmZY7BRjkK/MAssiwhLWb0TRzOe3g30LoTL5Mfo/lOyX/mHYAweb/azOUzxxU8zw
ouJepyFPxQtbrAIhKFtZDl2Z/bnO07x8j80YTJzoGiVLuAC7R++B/EA6cpa6EFx8Mjsl/+pKtwTD
g5iDSn23EWAzfF1xmZpIBvI96IqTxqcFCctFpL8ZqSugl25cxdKFrpLDJ45v4zZ8R81Gn1Yzpgnu
164iMqMiWQAFlXcD+cdyhRncdf+NBA7kUeehS13hzCQMLtP777q/zSjYj5o24iXq6LlMAnVWB8aS
7wEOJOtPIEvSKHItH+M6eAKNCVMOR8ii3ITKearutHkGLqZDZEjPnZdMEyT3aW6a8Itgzj3KqNOB
CHuACrMR/4GXT/Gv/r4Fkgnw8eCU3ezrTJh/XCTXTIaSDKbymJDoIbIS/kAyjQn71CcxfJ6vnjzB
tiyQ5nS0ipVh9zwqIiH+RKI3iDtcDMvlbWaMi3nptMuMEjuQvfxYRxQ8Q7vzfuG7d4SOkzmpS5xg
SN8jUN+Z0JvEvOf3BWhhrHiPQ+6htGun0Z1+UYqRqPM7R0XFeA+U1N05TDj+0vcCa/xQhMOYQ0Tn
Ud1jBBXzRyacH82SnWLNcna2HMyuG+lCnxx3C2VRuTVWPEB9ORBG46Q4pz0tJoX1THXxrJm8zmxX
Nf7bTgIe7k29avwfWwExH5Xu7fSIUYlmu898bYfxLX6FtKi3tRQzrIGolbkKK/lS9HAyLxtL43yC
1SVsSE/w8AwHmJoVh2+ENXIvWGTXI3lTue2RRoFTxpERp6yupOZrSfsA2AhR1xuyawoWYomOMqo2
+B2tXxaHlcZemveFjE/A0Ja0DEP8D97o91BYOcKyRMVJde8odA1QPKVdH0bMez1p3YdwNqwn3MqT
MnnYYH9dqCO+Unugzez38zKH94X7z+/d6Ta9r+Lo09pl9XR1w9rBoZamrbeEpeDwv8lr+ZoaY3b4
uCdV0I1vqyd9m3PDRN1MpsPdz4VuwQpmgvOhaj0dgxf0aif1unHp1dbAIZRabA/7RoBNtJ/NX6g0
aybAe7/Y7/W8qIxYLXpieHVbO8ORhf1uW7U76xrVDvq/+O31sl6qr81RZT+2C33S2q+NMMcpz3su
DMiVxwHfsZZtpURRVz/fj6WXYJQgcKMbT0apq4SR+rJb/pYRUqz7SQhbBcX/clnUqMvfWdrroBQz
X6GK0jzQ5AfdwqJZXGc0XTQQTdBQSckEMbxZEblXYtT36ZDct6PFMtYZqpXG6AvbP1sMqEVOKW04
oi2MX2hKfu6hniBBW6PdOGKmpXXhayO7H3T1EFsfg5O1mSktXzalOW3KdX9dKZDN/beL5v48JUBZ
nx1Ky2j1zQofVWYCUrsxYm1eO533wMqNWIEWNDbTEQUrxWjqNF7b24mD1KMDHRrwhAsK7PFzTNsG
DmzVIW+kGf/Gd2qDsJhdYW3OubvH6+rD6ozN8LhC/1G1a09CTpjlcEeDM0kJiMvDlcRr5wHrhTix
1Lzj+A4LQA00L500TI2IB/1bIktYzUaZ52E2uf196C5NHKJ3opf+Ae2Iu2oDUUvH22SIQhY5zeYO
Y8TgDkBld3lALH+FOrbAZsroobfk2eT7ZMrsDejEJsIrc3lOtF+9sJi4O/r+E8gWBki07YI2+hzS
iTp9Tiq6rrE6ZVEbzxPeF19lXkJHx3ocZRXzMfOOeA9qO1EzFudDKwnxM7TZw45ptKPCfaBay26y
qe4KPKeyCFIb5KJyQxcMVRAZsmXpZ4sUSjR7Cw5WsKti1Y47C45dXETs1KK5ad4iA1g4KFnv5MMt
qXbXnVWbVdxahSe5ijO081nxBzYHfiu5FCWYldSuxN9q4yT6nXs40WrQfdu0sDseQFyQC76q2SK0
pXBNbjyGpKTL9VKgX3ebwHqwxeMnIAbb4OHwmHCrWPAqEEp3dEJusbnFP3o88Gfvu75PX9yiVptJ
ms289eqzh92hHyPM8Hyb3VZ6CHHp4VeTPHxsxZjneGjX80/UHrme7QJTQZI0YfU7V2dDm8tN+cHz
m6+4r7U5COSJtlQjJge4WqAh+xnnvoTwrvfFnH7UHstFg+oAPfiGadJWnFznvcpqoO+ayXCVBFTP
oRjWkRQwDdvpS54FGn2x5TFhCk1eLv4eWDmDsDL1mdSxdNC8a//AKfNixev5t/kDO1K2zMfDOQDe
df7znwum1AAbvN2K2RtoBCh2PaefS/a804kIIMRi0gGEYoiWW4iT7Pn6V0fZWWa4xmikzyp485Yu
EVjcdRN5V06NSbEBm/uiRufAOTuKJH9m3q2dnHHOQNx8aCfLO0RPLJH7maLdjvOoEGxScNxP2sQF
CxM1iMwTRpPOp367Na9ZxLA0mFvhiLp6gomAObMlPR7Y2tkA9IbtnazeNlY5Y92XyJ8pAso2Y0Ku
0WPEYm3zRUuA6W1AzX4YespUmGI3C2T3x5WEy5AdNaRt8xU+X4OPjYFTCl3oNuIHLdA1HhTO1Yom
ufW76ZuWmbI6g8W+kOJ6AKCTTvWITM3oZYKCBqyB61rzn9Skj/gT3H2qhUUVJNPX8T6RN5iMMx6L
tGU2RPiD6RqjdrOa/ViiYdJRWj//FTLiiJLGumOXWY4+5PJy8Q3IoEMGkSyIyOch2nHrzGfFxicO
iBaIeQ82iw5oGhaE024DZDe+bzSw0Nc4vSToDGwA/H62Bv0umaaQ11BPOCt7Ya/dLXn1WvP0Rj/G
n+oiDxF8UXiTlJFrfSoGKm3Ndc9ZRsrXpJKjKhSeXkFICLU8kmDdTTiIFr2Fj8Sp4pNw7dRHW2Ys
TBT8i8CUJpQdOCJ6eoBrTa2OKt4e90YtnJIyflZjJQ0SaN1WxyoAuMpaR45fl+EJAzuZIP27stHr
F5n7OuYzMFhKppsnj9sp9mtBTf0GDqdPiX1tCK5+vZlvFXyXZeeSwA8KyBHHcToW3dIpzxXaiRXZ
SXQHUcKwtYjlMP1rcBZBym24ruO8NNUbh5ZkrlEt4VQa5+FwiqNU7v8uKM+E9enjiDg3z250Qztp
BhAi2ARY1f0wToKyxiTdwQvg5cOQQ0ygiD9wwvB6s6HDmTi2QIk1C6zVq9VndV9iWQ2V7ZvFBYTK
0iSjtOPfrPcb6ryhrQPgA5csE09fvAmH3McC60R9Is9waOdq8/30GpztndwXodg+01GGMsiMV66h
S7YBO9pYuyNU4+hPs14hgdDbsjQg4BhuovPQv7dfaDgoaxCnpWkbJOs3O49IumzphW+04aCIbnp+
Um8+DlVc7HE1gjw1zSL6QpYAAhI3j25rfjoAofsuY449tJ/jNhhaPzfx0vUVlz854pPLNaapYOU8
z2TJPFS9j9V6tLeO4Tzsd/w55AwWGnSlRPjvL9qBhMhzswn7o309yu3aBMSymNYjBSSi66OzMzEu
IrwUAsGWKTnRgKNdx5QIZ57RcNp5t1nmQB0wnw68epabCO7IAbyZ+PfnBE9sV97cxo8+HPsKEw2y
BLjebU91xUWdN5unp0XCXqHgeIQcogjdoTCN387H0mi0UwqoVbnJ8Xt8ROJcnw6nkkWrGzXe1ZdO
6oRUMkaBZGaQsWm/hhZWHXAT4G561DwyP6PN1XMOLJ/FT29oPTcUloTGkhfus3Dp/QIUjHzyyU6M
y43uI/DrvTYE2iu8RVDwY3ocnO8XxPHsneE+3CGrwvpCOqXzxoW+Q/GnxEb8HKfwJMpRtrhjxo4R
zBFRARc1he/kCgWhOakY/+gLrLmy8Q0tmdP3bPCSr+Nb5mYx24wFm+JyevMLS7Trk2B/bGVTX0k0
2jz37yuFSnUkzjnKlCZIHfBtsJ8kX4tSyJPsu7EW5XRRZ+tkR+RQqitYJCMXLMwg5XDa83NzM7Wg
C0pqysasQmnRvUZq+J3o7HTgiYoriYG5EE4SmWZdUxtH1g4nbEd/o1ICO96bGq2lAsrKlrZqv70h
ekV0ufl3nFRYHaA2VEJqStJvQeTCosMnmydcsJuPj+vQFyLJEoM3lC7OXh0XfOUaUu6DkvfV4ROv
76b33X1CzCwDrXLvivv37QLw+9JuqRF35FAVEEofYb/7/roGQBTDmNZJOh4su4Gbdc4E68fTfsUV
y0yAagniy2z6mDGnI4RSNlIV+Pr509p9LhWZHPW0J6LMw2nPQmxE1xWyKjz62+p8j18eLMfw6r2Z
twip/a0RdCYuyfEjHELGzl2OK/5u10c/SyhhSjHAEiY6wpxuyfJuD35YLyJoKAPtF6Nr9BpLy+wC
yEADUXz4MkV5WVpMqvh9Ja4tpdXj+BSQXQA49O5MkpdxnxU8jxHFNsdmMFaXctQRzbbg9vqJtWaw
fmmLF2/39QzJN7ARFlxDteRs8315WD4ZbDyMIc6rqV2dX7qlobcthzf19K192LAMif+E3L1uH1MN
Kn+zbSEXvhlXHpCbecaSB8tk6DK7MxpLuHwg1Ve2ccKAF29WK2H5vzMRHslgkhv+bZeqzvDqYiJV
wo/8sSE23IqzVHSrr3On7s8dvR0zT6hPZBE+RfL2Bwxvzrz3giG55pfPMZ6/JdOHZaub+G6/TWYS
KqR/RPHWdbUc6Bhljnle5Y+lXOqHc4MaAosQ5JhFbAY2qfO+R++CjOhUgnnFP0h1vj5Iflqaj8TN
P6xI/fYNrX2KmF/nfsvR85JoLl5CX1YiYqjdeLS/yUBMwHJT2//Wg9bMSRVuP2dK7VcTpnmgAARe
DAHjFevLaMJsc1srxjrIT4qlDABMPlNmMPefQYo4Spi64NZhvR7OsaJqCUUAame+UiDtgZn1Hlu9
YktS6SIILR/2yhWOQiRTKaNw1ayYQUi4np0F1QbzUo8ybkuMqDrz61dDWKXO4GV9uvGbQk1eJwwT
p0Ps9/C3YEjAEzVLFdyTribyuOUvSMD0A3FdxtJJ1Ey8a5g7rb/+YJuh4WUsRTbDVvlUu4iXBzpA
Q6xqRPAvhs6hQYUcPgEIfogf8cwDPMz5QbhJaUSjbOZh+rSvtZcOuBfs3l4IeenHEvY6MSm1szRC
ZqRdF/zaLRO5z7Y8vMr442A48Dxgh6SjNYTS4GmwqLbEpwE7IFN4F/umCfPav+arXlgE3ZNX0P7d
AW8oQSBgUONvJMRgVvpGWSdo2GAla7ha5pdS0MBN111NGSPHNKS6BnVeUuW+T1duKLoHHI/VffM8
VorJ8XoeOZb3TbrJ/cpX2ZotY2VGg48IexPxHS400JlkCVPW8QKJZdg8LHxgnqDdJfM2um27gwLO
B7t8mZzSmOaale923bntoVz/eLkDScnthwXqxHDv6y8I2GCWhtnf8Nis6smPF5QxDL/hyqbwY9l+
OK+ODclEPQFzsFTBjMSDTnn4rZu4jZpDM8uH5v2QITsCBgJFChxUd2+9eIzNVE9FWmee+OqUZPK6
W59ttxaC/PzxB8d0BYZ8O1wPt7Vyro54VmTMQoVzCQQLOCSYhAE6tct3qy4RrYMFFtcLjaGw7EMd
jO79DLs8PS5XRjXwKPjXYNYQ+pGQZf5AAf+1oMYok4p61C63OiSuE2y0HhODDlLyep8yEMq3XxW+
/PE4BUN6PjbDriY0fR7C5KjBK1nmhNodwjF43DGpEa0aM1z0G7G8Xjd/xfHNsF2z293vDJTW86/q
y5u5QItK21GkIecMaEyORohgyLk2khicf/wHKJLqsm+MsuSHBqQ/vgz+xtnXLweBXlsVNoxvTrpT
tabEygXSNISOM8+p8kGQZ/0od7KOSVOktYekmt2EIMHZGH73lSC+VlWPCKbNy+N9DaxI5pFcuXbe
TLNgyuWbe+2IGkHYxLJKEuEy3XmEl9qe8fABtdiv7le6/wON/NpdHnwF546SSf98flgzQKSxc67d
+CkttXyRtqs7lLx0/mJKkprG4ZU67dCFHZ183Pcu00aCYcv7CgLOp3cRpT0DlEoZ448NJocTnfVI
CFrK+PthAr0U6NzuyvgzGJO0C/8bVpPn29IYow9MlWGP6F518/01ddRJb+7j6aMTcx/GX23G9A/0
j8aNaULCrueeOSqh5wv2ABEUgSBAQFQ7KVRWN7Chwr5tGkw0TnfNrruwOCYHbUeZ0+2UJd3ZbXNF
sGJO+wdoXMiegZ9n8jsyoyLmcd8+BLLZ7zAMGfr59dFYprDLr5ZMybQQT8pCisrtHSaqNOuPlxY2
XGhIZjb//zsq8L/+nV5hOn3BN+y1vr4P+9/GKbKyoL9G5wwe9hDZR81SL29CCkQ7EPJijQrlBTyZ
Lpv3CMqkUGDsGLxAwuwXbesN/6nGypmXnMBsRBRmOYz5PrmxYA4yqIW/E0t7Y9GFSpid2kl9KF8W
7Mf3+vcw7zvlBOYcaFuImPvH4Y4nduIMJjQC6aBHaZrFgNh8/K7es3KHOe6FhUnxxJuHCwm+ipmN
aKnAs/1H0vf5BdEx9nYe8DRQpszH2amefzurnSil1QES8M+knCo8nmdAl31dhjDvjSMMxW2OlMoF
SlRZRRAz9RmnGwdjGFaCGKbLX+0hlMbnkliJPieGKb9tWbYqyXsJrvJxu7evyFZBF8cs/nF8aXYl
a2xfMcJqnzzFBBeDcvP35FN9WsgkLMmVb/eJVuxTicuvq0MXVeWV/oju32W6zyW7ZIrzCyVmQ7fg
lbEr9fxMBC6cWnolYFcRGT9XbfxM8p8IiT+c7rEp7mHeeN+UsC7EnTxrB3vE140v9dGkuQfX14xM
leWeKjjKw8X492NMxHzxLKYfyKHPia5PRMYuj/GVXg9A/TMDjcoJXe/ejvYJ+GFdGwucozw2R1oa
ejCG4S3of7V/4GNoSZQEQ58ileFBuwGmEQob/zwDzJO6gO4OVlJpU2H/8Hw+Fls48+wyhd8tZpzY
iHypnIR1iyDE9r4x5qSh8DeXFmyRlKxikVURxp09x/K8ZvV+ZhzkPV8aitbvY12nEg/8iwJJCstY
XNfTt59s7yQxOBZFn2YoTUwsGzlNnE1i74d/73U6c44HekeoSaTWQDYxIdPhBjOuIPHCljkIP588
1q4r3Rty9ebvbctkvK8D8Cs1HhaFwXuCsu5kgJAQP0TZ9g0/E5aTF0JhvhcqmjfDEfSwweY5M4j2
887m22RbGr+iFsYipjNktC8PG+sgyaiXG3tayENIgpUIlDuGCuI9ynfJNsfE0FUnOKakDNyp3VP7
vf0llMk2hZQwy0+tWyzfIR3OgHPCppDe/4Hs+aTkYJUrSANojai2jb4+WQbaSaObpM7ma+sLdfE+
UbcsyoclUd8lGH+ibKZRk/5Y/DDL+XNeOVy1z7iNPmGfSqoRtIkXjDp4cIvhRuk7SBN5dQVhqTlr
k6xeFqG6xXRV06zHlLqNQuFmuNSh3DVcLX+XfDrEvBikrzV/0SvoDlhsNTEiNaSW58fKPghAmcPl
E0wC0H3Nz2Ay2vIOt8Ie2GJ53X3Dgs2Nu9VcKlyjbVT+hI/Fx4IAdN39DuVc4wzTztdOzowVBcCr
/UpsSTsA2A9vltHZV4zJhjY2t9q+wNP8YWcDf1hFnI/XhZpueALo10+NYGdIbyHcGgFUShHisRqS
kg6+FUrh4MhK2uhn0LnVQVWSZ9198zXc4h0kUn9Dq6lygWBqAHzhwMnyX2rfX2vyogR3XeknAfdn
v3L3OHPHhuNkroqmuEqBGmbyQb6aN0hGXPKPd//07mT3WTnv/l5oIksmvtPKulrC3ikIL7llYMmH
J6I0Qn/ucX4sX+tepp+5SQTAidTMAHj0eep22R+q+FeIoYaHjBD2Zo+QUuQNl0pBQHlUTJt5SsRf
8bY7OB0xVX++pBF2ngd1/FqVAChkcYYuu4z52XtDMPv/Ky3G/1oxURRJViVFGYqq+l8rLU2XJclD
TcWVssigHzzD/JCxJCucPmv9AuGGnIL2BSP2QWSwRFKvmI/8h7Aza1JUS9v2f3nPjWAUOGVGRJyn
E0NNxRnFCfj137WyO/rLysqo7N2xu3ftyhIXa3jW/dxDDzyomChdAHOA2M2eLtPiA0h+RW+BFi0R
3mGDYLs9PZ7TqoG0rf8icCVn68Go9DIuxuV2sYZltMy7EOm7L8r99/Daf7cPMXLXAeVVo/tc3SbP
WFTiKzQhwHUdqV+DyMW1jnuCMQRi5WS/T/SuGl3Wv2kCVe3//tKbKU1DQezTVE1N176p847lVb1f
L4U8ohE09eeHaXod4NwabfBgmRRbE+iETCmhSL7QFSXMxSEAI+xV8S9SSVX94UEMSzFNyVAUQ/sU
xq3/v06zvFwXJ/P4kEciFccQbhUvd26Ete1H9PTQQAA2daWPLgFHIvkwc5aYC24wacHH7t9T5VNt
9E39pJiKUHnpsqppzW9qpMdOP+qP/CqPplOatZYNrAuil743Q3pt/7H1haHYZ1YEp3jiUQW2ufde
YiyCI+FthpkJ1jqI1rFK2tNYUqOY7JV/P6T6g5jzj4dsMp5fxuvUVPPdO+fFURC6mCxhoNpszZ/9
mzPME+QsbhR019ezPTESZMuKv8yc0dlHEdHbCsfW396fbIpR+deofRPa5sXLyk5nHmgXJW8PEjVa
a5hXjN9iqziLYN+ZYqQxv3Xm1whTgXmSmsf47kAzoc0zJ29AdMCmBBFMJQ/FnzO8B/RwEXWyVQHF
USNw4cfkVGr0lYaN32mWgH7s3GseDgN+B6zVOEJUsIJPa/dLULPsQCogrQA9dzFzhik6XBPbJaxK
tOni5C87CPnRqmxbLYe0wk6AlRnuiVghc8/YYTCGyH75Gi8d8AJ4xraJ78zANTEiGjRXIR0bLG9B
joUnv4oxyHPCve2UYXFxELb6CAxgZcpOpYb4Cb1J7oAx1BND/1nv4kZzxNPiOSExinrSxsLn5sWH
oBeS34lBCGLk36bMr/P62xaoFJe9Ll2Y1+Md9fiJWUNrfXUOU3pXvXNQvTxZHpXNVsNRZsHLsUUu
lI2TAWmdy9Fg0cGeeOIMFNKcBhnMpbM5BBxzfll9P20EqmaorD92I41F+OfEPpT7TNG0ShlNNaeI
8lUJDc5sWThsgS93aCI2EbQwKa6T9dWA1g9UrYgTtREUnEcu4MnxkyKImN3djbAdvbq/LL0ftqo/
ntD68wkbhnS7a3qNjtq9TB8uJNa7R2cG62qSUt1XtHN8HHhCGv9+0wivcKQMp8bKYddvthEAXULq
SyzH9rggYU1Sz/79eJ/b07eF+PXxjG9C1aqQ1ffpyeOdyo4+hSVeDymhMYmlRlu0Adi6b7bTBmbG
sNxP7nmkdprtl+HstvDOuf5T+VKkUja5YORE+AxyLMuRW7P0Pmg3tShmYxCNxyW4YE0GHAW+AKOW
qKDn3j1OReX4SvAtCCCDUd5atjF4E4LijyWOD9n/5dv+cIDxbZtNVKpyU2ma315Gdiu19yJ/KCNz
BNcW2ZwhOkDRnq4NsfPNnrRNtDGIoo6o4C28klVX2eJSR2eMi/zdJrO22TrGNcF9QZaAo0TvLlcB
jHwtLssrwLZoQd0G4prfI5Ty9M59EBbsQjFguwhPNo5IyZ0Is3pWbbatP87SLwpZ5ecZ978v+Vnc
fNnsm6aSVec3X1KEySBMCYg86yJlSqUtw4vLF+1nsA2o59IUN5ClGdL2+GXa//QQmm4gBjZk2TDN
zxPpy0OclJN5eNRyhd+vBCD7bsHQwA6K3aOktc2lZIDwvqWRBTjrbIXRz7/ftPbDiafppiopKk4K
xn8OoC+fLx92ynWh8vkPCF9zK8TQgqSbHqZXLWNgpIu5Ag90vrc3fQMsVe1BPSIDPsKz3z6DuPfU
5LYmvtzORBMuuIYP3KutxEjIi7WhLELTy1bW65enlvUfCs8/HvvbQW3tlUaNbBxr8TbeZ6RxDepB
2WUHlno4YyEnnlewSzRUtvgkwm73KrS479ZjXVXOm2+2X962QC16qqa1n3affrW+wAeWbYnsa+hH
ePIZnu7dXIGMvkCknz6CcmD/dRa96KcenTUgf/Sc3qa78U04hYQLF2ExR+w+VrxyqIseJ5SqG2w8
sgECXEcteq+XCJL3ZQE7ziTAfTHIho2eTDMTdT6Vrx7unNWjXZPydOwcCOVgg0mz5XG8mN+3SBA9
cam8ixtS3iahmkvwewpm10wfW2u+Yyu89LmJ5t2br9D3Qt4vOLWkKQNS2qOFp1PWNfx7SDi6BYNe
jf49l2RZnCLfNsk/3sq3auVmUvjKR7UacX8hzehCPJDcKftZG1pZ68jpDYvE3tEV/sgIvuPqhGZu
tksPAwRstJ7yEV4elDYwX8dKD3QsRkyVh1WQTR5+Nt5DNLD3bxdz+9zu09LZ3oUGBXKC9qHN9ptF
94YS7xRZadYBXdsv4V3vYPMPduhyaIJbdrHGmvTGTxCaYmdjMyl9n3mtpPfM454JwGju7GfDF0D/
mv5yizmxoyeBUmvXtOnBiN7VziGRuGew5S9FIisyy/CAaFYoF6m3cA94O6iJQNaqvAU5GY68uNUV
jiR5/x7vT3OE78PdlCRFUqymhMj/W0ltvvObvj/W1Qj+in/Ah4UeLQagQYD5bkmQLtHbOAj95tnw
45b19WO/rb19Ue1O7xMfqwRgaTdi8pIhhvsbPem28ZycYQmFq5DT+2Wr/HRS+dfX/Ta7mtpdVRc7
Pnc8TQwfK1PMggqC6zJCM6fznKmTDjeWt3Ax5L+TeSTGQ3FI10KZzQvFfiDBihEXodLu9zdrscL7
fY6rQ1qGR7YzKAQsbRtqnl3DIouU9R2hIiSf4X4okTG6gE1YYBaE0RhriejGe3yPjQgjU7BHUBf0
N1BnKVyzjrDtwfN90fk4/bL1qX+vMcWSrKZu8F9T1Q1xdH/ZsPWT8bw3mo9yJLNZQdmrfOXsXo2Q
hWFch2f6S3gXANZwvpJ5arb1Ayh73T9UbROyAhvRoVXC6X8G+Pu/926uYLXh78Fl0YuXqFgdE2aT
7p/3HrgWPQ9gDgWW8/OXyfs5Of98m4olcw80JSwxuJ5+K6iOh+J1NS7N9ygbl/6rDR0uhP+V4DER
bLgf+ip8yutExmJxkiUnnA3YHVa7VIkw4m/JLbCl4EjqitXZbI5RHlE80IwPH0EzPg+UOPNpSprA
MIanYIjQJ7noPYF0Hv57CfKkf215fA1dBgSRdcvQmsLg5MvrkPa6oeRX/T2CGeZDojYDgPV+7bu7
7rQBa3sfLoKcCNZrdOmW7XffinJPC4hnhpsntV7RqSsCWnEoaCWwdpCEy/EpRTDHnTI1u4LBH6qh
wSWvwfyO6sl5pMHlv0Omx0wiAsANHs45gKo0vIS424cmoQ9WQng9VmzN+OIVQaOLAZunReTRRIL7
UIyVaTHWpgaM5P6bq97yHR1CxW3GO9Rk+4E0eeP+cSLaSIodDhEwSYK/e9LqMroGOFCuTon128kh
/e0Do8pMBU0xLSACxRK12pdh3FWanklysx5BNlQCShBqi/TS1qELuNSfyXyH/eqN0wD9mmveHNx6
BuDZw+ZS8mo3sRCj4elYcRFgQ+L3zudqe8jdFKD8hLyMhHUiPzIPymJtG/480QIKgWniDyN7c4nr
jgi5z4xw0jgHzVsP9HgmN+M8eir2vZGw5WuVf8dx9exJ66ebWYHyDN6uulVZeqxCmu2LeLSzB0US
WrMe+hdcqu+GTW1e9ZVffGRUw/h7tGRgCpXxwt9FwQPrz9FqqLn5aDTOAtaBSm/Xrn93omE9qW2u
nmiln848RaluG+g1MDa01XDPLQ9ou50wkyhpUaVgoYg/GBJ3mkUfH/xK7OJkMQo/Tpj0PVcnR48I
KWwE53vn3eOohB+HnUjDRnFLBoqp+OLDhtO46UGQ/Ph42gghXUK+ts3c3RabSwIWy24owiykOeqG
BHP85zJJ6EgWzviyPor80YdbObexD9l9RWIfKIVIT1Nyj5299vmJ5DIYMm9R203ooM/TZ48MqfAm
pkEnJwxvyrn+6aGKaYjIJdDtj4L7P16wh+BDIF7CaH3KP+CICYUBW8Cr20ADijSff7k4e3ygjp82
aXUQ8g4uqkUahMIULiG20usQ7Q0KjyEevubjd0sKuCFcQRGuxOuGA4sfwrOSLFQHQTfhY1MLg1Wk
6kksImmn4DTz+d2Zy9NpuqckSIZIjtCj24/0iU+JW6yzydFOfLU9n7+14IkWJZ7Wfox3HiZFwCBK
KxYWkb1we9kQ94NZoBVag2drjG40rjFt3qfie/EUPXgQNUQynFww0XvD1jJxCj6iDHIY9ztznfhK
MVNEciwRB8jlFf75P+N3tv35FUQQcj7mGMh+EjjGRztdBEb7Q531tmS2Et4LhsjjIJP/tHmORdOT
nicDhV+CXT9cUjJOufBAxE8dChUApyMyU20o8FsU+cBjH9MkbUyoUG2mwRYpSWZ/WGIC9fZ+SAOY
bIVer+z2eke/N8YOgd5s77ka0EwG+NtjHfmGcPLmqLUiYebYvDvMt95YvJEe+c6tDn0N/sL71/dm
j63sdLxP0NCnU9PB7Tk+4V59dcZiio+Zl61k35+vIFHJfFSoP+yhmfsR+imJg1sjZhgfxxdMOSib
NtbAH2DGMKQTnGQLX7i1TtGNRDIaAykUemcmc72Wro4yh0GFSpZNJmMJ0Me37NzLqGlFrKfB11cc
bbybpaurP7yPFhGxhsrmObLYnlu7h0MO0Y7oWS1BjdMcxfgCz9+gd/DwieUcxyFeuafRCTo2eBER
1HrZemCnxDLv0lNlNot1wFJN1XWS0JiKqZVAMWUX68R3wkeNoIBFxHtBbrCHiA9440E94RfuDnbG
uIjyb/Yb0otiXJACCFR22948ESrai9mmL8H8U217/XK6Hkk9xKog9RQ6jSZhv7mLel/r3g8efUKH
cN7JkT6R/Wy3J2KTndEhIx8dnMlWHZmon11lBxGBSVojyLBhc7qnmA5qhjOcE3iavzyTmezRXPdn
HFfehEQyKC6Tic4Z115rrmX4dEDx8XAXDOlw0++LXYlCMEEueXbm6KL4oqhPh1RyR1s4pFZA7onA
4aH1TgLdCzZNEVzXXxht0M4N9QbrJgCoqO0+Y5CPjj01xspulVOWRD5C7ZCj9E0ymcBJD8IaMq1t
LoWlwXDuBlEDkb9mkzMlcuHsk39yC7NFgUwzlio5Fb4KdrpKLWgI3PGHd9tlQukwlej7kOc1n++c
9ETMG1ROOzrDbr1AtCBG7tiD0MgTvui9u30ONHXenZzGT26rHv249uw2JW3ee0ad9uyh293AjMje
02wbkX1wDLD9hZAmsucUncSo3SCH4Y2HCIF66mrRHcq2nzJNbWCsOffY4XB49efQ47n7X1K4mA7I
M4T2OfICu7q24fz680WQpMNo4Qr4Pkox6Zrb0TXsmm7Uj94jqLqoYRUPy86VX7q8BD1MkXMy/cd8
R/HtF250cVdsWVUvmaYRvxKotd3t56yB6+CdWH7iG1DUHQyFEZj4yerxUQzShmmnhmKvHt052FR/
Wvqx8WAr9nDTnuPgbJ/WxqReCWkGbGKU3XZtkOMVASISaAOOzvrd7xhxUlNxuIYrjIRMj1f+y8X/
vUqeXBFFCW8G86Tp7Bz+xKHqEqKKy1C2YldisYkeY8Yx2uQQnuK7IzB5g49vOhVbZ/pqiw/h8oW9
CyppocVHZkyepSyIFOg9MfggglNIt1bN0k7fe5zu9k3brTMPtIK9ucyCpsnzQglPbxiQQY9Hme4+
D7xKcDf2VQjbD3cD9ZYCpOn0swSzYpaPAIust+tNbKQQQ73to4zEmfMYr/BMIhyCFZGx4qISkwJY
wARgCRIvLkPJ07InjJKO2l10CF5xwwkINri7MI07uxgujHfoBF3LCfpl+J+y4tlXxikKQCoM/dqi
cCfLgYn9WIF5rKu0y12qRXt+UrbKfrCh1ec2oGTz7kMeo5Ad3vWBp35BE7ADQspctBE3p90+aH5j
RPubdJnZckm6yzkdvENJdgYktXrAKWdObhCEsNu0Z7jEJVpIS55aVVi6b7mOmTaexJlJpkBrRsRJ
OGFttNeID5xsQ35aMIE7/rK7ze56MkEEcnaX+2nh4IIB1YEIMULEni6mgMulGQ9eWLUSH8yVnozM
V9C6dPgjsUCR6DuIRR5Y3BkDvdeGYs8pQOLPWoq6UD01misIyJFq0Etnl33q7g1G+2p+7s9Vya3g
vicrFrD4C0vp1l60wkSrpZyI0DmxlbHwIvxKsE1B30bR5KmI1oYo0qzpdCpHqvAtoXmPuw3VDc2T
cTIUg+uTyezyYnBGPPlsN9p2zh64Z3c8rJ+BGrJq0VG0WJtRjlkIdz6PrYg6IBLzQ5vR6kKtkNQD
UaC8ulH/QR+ZzYe1FA05Mt3pYkT9vIqGUu7jGzCAbt0/seRyhz1ufhnO+bAoes+YLHaHjCHmTFSv
FmKuJpiPbhpjYOJ65/nlkO3lTsmB0YHYveeAx4kwSFxV+F7w55GRDKZHLdeZogp4kue5JMrTASvi
7xc2nxTt2oheBSmhx17RTYfGw06hvbZX9x57mljfNMOQSb8dXHwl5xrNIWQkw3Sus/zJjR3O59FF
yP4on3MKS61iOYtV+Lp7+4Yn+yq/DVq7zZM+qeLeERty6dQck8R6vmZ4sWcdDHsb/ljvPid7l3X/
QSZatZ3izyoWc6qHaEmpwkerzCKl8j0GloR+HaFosPMekqO8d98ggyCvphyySQm/vXmyjwEvMPET
J3qdImku7lx0Fj2cnFyRroG3VsMmM5LkGBMUqHJEQYNMjFK/O9RjlBG8r+HnSXUz2kqJ+6HlwSAe
aYMus6whWpr9fdB0z29Q5jUHG7M0c0i2mCeiFB9X+M3roqBkZ6OAkBz5Za9kqOXR58TXyoCoVrSe
onVI37YxlwWlEwSKo5PttxshGAK4nJJNqrRQWsHo54dXea+PI1+8UYZ5I1gMWSl4lzqLsCv3LGd9
DZtDeDp2gh8SP0kNk0YHv9+MStwtznZXGqyVtG61bX94ZGQmw+y/c1fhkKkpsks8v/nifXjuudcN
MnsIv8POO3OfDXHniljI9W0dvIEapzvMBek+dJloB1echxFN0WNyTko2MoyL8LUxs1AMzHnUXz+g
69v7BEoMERsL/HPd/dsrITIg8p8s0jbyhWCDn426AGWiQZJvhue5AiV/yBDtKSvuMz1h5fJOecWU
J/z6g9LrLPsNR5zuOLlxMprd6HbwIoEmo02IDvSdS8TqbJBtvDxm636jfySxq8smFmh2xLNzF5Oo
7dAFsbly84tPbr9vFE5/eBwX0ap0z33Iaig50dmjPSXOMkznt+Wc2gVeP1VBsdqonYCkMjJvxYco
O7fdVT64o7VMGriKPYHa7DxImTSj/nC48n1wP5w8mJ6sCnwP2J+Co8MrDajvLstZu92nfuHA5E1Q
ekRI0o/sS7kzxNguY9DemJHZ5Yoq1l9pIw4636xs32c1l3ZpuZbXH55bfVsjzrJ29sNgsuEjUM6y
O8P7qjhY8P17Oud7VDs2Ew5tRB3eUYNKSK11Ung553hbj4WjX4PNdcVM3SBlIrm36gY4w7cPeORf
befV87xu2e9LM+paKkObEnNptQjoofoFgOoyxHymAiIcPDO3O5lhlmsrT34jrSt34j13rml3OjpS
budU25rfkehmKU+7i92W6JozEZiDRRdNSKzMaFjCt6gItiROlwiuzi70HnZfRWbNcqTFfsTK/dk+
dj0+uM9+aQdgluEaxyc+0YILcVk6Xi4yy46D0dntqNtGT28t7OV977bgBo0eyXGAcKLBvcs++0VL
CdnQiiC72PuUPLTRLny2ZUJ8Jo2N3Z5BTn/VhALmtxl5hO0zpg6u2urIy+XssuRV0hbDNYLmznZS
VT7YiGkBjzjOgysYUVHq29kiZoHCS8OHEJ0PHGIkAl8jcRmrPnZgVKiCjyOaabh08UCbG1QKgrSa
Yl8saHO63PFPE4gFh9UTNQ5vOTq2EIQ6e0QX9oFQKZbwYtZveAFr3+b2cPfbE83tnh2zu2eQ2pPT
kveBILvPjaRF/deDuX1PO516+3QJa+cK/I61fds6uaQMtokaa5kTOWk1FRcy4anDDxMBuCPvo0+O
KfwvB5J8pLbP+Bf49yUX5UVCdWkW9hxEWXPetSd5WMYODwJdIUsMd+vJk0YEitFD3OTAQPKFbIcC
l8334C5mUSGMZ9kq2SqoxTawKODlcV/gmkUxA4nZG7IXNPqsdS4kG07aqjsJKlLCRRMyf7jy01+r
d/uh+Zcqvbvr4xuOJaG2H5iBeU/iNNFWeZcFNR0Ua2hrWB+T7OKebLUHYXn67taVC9eT9suBOv5Z
TfeNUM5m8rH3HzaHWbaGufNaZdiufFYhLGmrbC+GSgN7qaUixai3Ghs993Y4QCLgzcZXT6Y5+hqQ
mEqQK16iKEzPHoP58qiEUHC4b4iUUpTd0WU5h1OosVyP7TcqnKZkt7Oh1Sutzt3FeOv+dIQuDCkY
bFip+8DO4hJMLlSE97A4I2yZsAcotiS7WiY+TSM9D/cKdgLRAENDEu1psTfaiEPKOnzBNbsOnxXL
8OVR3uUv6jKpGixl2qvYb5fuiYSyon/uykvYGNB4IJRxz2RyX5bHa0qqoQbGBEdVwYXKPq8bckju
V2k5heQUufe44wrrLAnJUelTP5xi30KEOVcmFbwY5+rcTBt3Y0E4oU/g1BdfjSxi0oQZPQFdAK90
oxzYCrrzTvn/AcHvhDu8HfJ3RuS2P+k58lwkgkAV1mhJSX5DjiAA3gl/GzzTEd7V1ga8UYRYvcic
u8dEMAkABQebhDDJ3qdBUq/cHHpEAKhUkliWg55AomkuhAUWrapQWYloVJx2JqFxCHBDfLxnO6qk
mxYi7rmU8G1uJDYOcLwjro2fNr0xwBxGYlS5Dnign4cEE2wxwWpEVsSGY9rUyJ9hUM+QVDoCYz4f
69ojfjMOWRtQ3mMlibk5m94zRMF1j8tXVOc+xavin00kbI6pB0fcAzHc5CEcOWs9wdgUKNMgLnjQ
4k5ma/KyicVM3kKc45jEVmNY4mLXM7bCMaZ+Rdi8OkeTixbSanQnhlthcYZ/KqMnE1PekWfYnLgA
gAkmWzHMf2podYZhOhgVKF7Zbrag1/ukFsKxIHxH2OYidn078gDd9gfILt5t9StqQB3H9wzaUTBY
9Ek3Ul+ecD9CYFJgBSmyxpCaAOGBmcGDcl4Wf05BU/k5FFlQYhAvOy9bZgYoZO03ipDQ8gKjNnHl
rXBoOodY3BpXW+vE5dM+UD86923lVGe6DIeM64RPfQR9vSIlLBqfpvDtIUmxJYECvZ2T6vANINu6
9zo0xEchORQpbRbZqKCod+BBbvs38lMcXfPg0lOt8v197tXKli+di/4pbuGjBjGJRU+L4Va6W5J4
4iQRfLIbuzQ3edAprrQwrUK4ece0Wm173JF3DR77I3/5hYaqv0byimfNaotC6qr66pUsPy+0ukVA
Mllvh66HVqXZHwyqSDDqPBGjcgiyl3/YkEXG1e+w2buS0FW1WIIn/JS1eOAg5xg4t+4Cd5k7ycgt
oncINNui5IFPJYnozPvELLh59wZMLkBgAtsH182W4jnDEljY1EUU6iLDgm0NG0eb5YIcrtRIooHj
D3J5CEgVujEF6wH2FYAnlOJSR+t/FCgOsTmj53ry9UfrquNzxtCGVpvoXEBGAfzdToQ5Nsn1kgJc
yoDzPjJizklI/sTFn634gG/5Taae37WFoZIdMg+wyE7GwANTYbqhHrwC9rJdYToM8ANFk/3hvMaE
a0zeZgG1TWMpj1odk6N5jNKJ+eW0HW7Mg8FltC0IhJGmF1K6Xbmwn1OiUuAsNaAbdPmKoGgTvbUk
mpFEQ6jtS5a2C4t5Ce2e6/DZZU279wnnabDFCJbFNuZWs+sm8ViNPvTZ+AM7l+T0CK4leKgJQ0Qw
kowhCVG4PtIenbCFaBQf4MJb7PIa7mH0QVJUClr9wESLLYR62kVUbw0EFK3jAA0ZdisRS9N5LE1/
EC4cMj5PntNpTyj5sGzWg3PUKAT7v9oLMp1MrJO+vHhA0XOR7+N5KqJt1fANieR1m/Y+Cc8UO9xB
Dzb9CbLDjjikaXbIZ9DdtztiWJk42wUT7onzjXMaUQ6/vB79Qza/LIWG6CTsfMc+NzLTmT6dmIDM
mKGw7PR0sFPK+dt26l+58tKwqEZqyFQHhIT9bb+b7vgJ+I8nQhP8PDW49YqLPTaMI4obxAe45YjL
Eggcdw0Qnp2P5Ik0Fe+5b71LR42HAg5OK2/XfbmLObBS4X6Af/OVmRXs+j2JIQ6NV7jFuZbq3+Vv
PaxneZeVi1DGf7EXMBcSRCoNpLm2M9gPRL7n+IZLuRuHu/mCdFuFn2LCiIgijmKOQkAfDizyT7sK
NgbDXPZ6WwLBD95x0OMj3naorQY9qwtlBqm7YasNoFv7PWkNOlSw4PCST57Qgtr4as/aL6Emv9iP
M3MUkSN1GDUrt2Aq0N2y3Xqnz6jV2pKKpHY/wLXtFm+d8EaCm2i5o58NYwg+rLA5BGbBrbw5qT8V
lpHTqWACYHBEKGpESBcDRISQMgYtFz0PrrG40o13eOG1OXiaTvnyFOZth2ZGNma7K9rJdaigL8Ht
I3mxExsUItTWsAAcdGYmVUy4fWDAyYGIRU+QrViu0WfwjeyKhPPM51yt7CxliLeZ+ywGZIA/aU4g
vj54PaRgwdlya7XDJkh9Jv/SSldEu+/PVjrtwKZO41Q2SDf5JBF/aZ6aB0tb3JtvafTgizPp5ism
orj7QyyEUm1PANFEOu/Rl6BvCoAs/qUP3vyBRvbHI3zjhJTE8TQXbx5BJL2LgKjmlsTaq8Lp6fnc
fiksJ8PhMcwNDIDEw1HrnoHNXnYbPQh3GIKxoVjt7QlRVhRisnPs4uVH323Ku82YpGwEg+ucThAy
oStNpiNJz+w3//fPYCP1x+9hyJZkyopk0dn/s7NaGafFOytKaZSM3x6I9xAcCC+RRcsH0I82XIBt
s00vctOa0MMAqi4Cc3JwwhzTsYzU6t/oHj+RbRS4gf97oG8De7rX9UXWKmkUJ6tXOqxBImCoBIya
06JurGhI0REbf/x7HHTRb/9rShk6RH3J0kxF/8YyKV4N6fx4y9KIgl0g5vPPNvvFHUYvUFPubLw+
TInsDae5h8XXYmAE3PcFeFnbw74XoG7YVjHe4rCv3Wwy1jocekIg7vzC2dfEo/z1qKaC1gL6gC7J
35rhhbnY5a+SV+ZSqcGBv9UgTkB1KbCQgEKYfdB9+gBU3sSb3N222pq1YIYRbk5IIvwtTIo9sumc
Xu/fg6gKmcc/nuw7xeVxPFuENPHumETOtY36U+B69yWDeXcUD09F5g+VKf5xy8WaELQRAZwQYCEY
kZ32y8P8zRtik7AsGL2WDNVC/ca32Un73bVuLMQbpXoDGfbfArcrAZ8sp3880ROi+8Im1+H854hw
yOGOqFNWH2TZhThmOjjA/rJz6T+MkGrIkmLqBv9LANCfyy0vLjCNXzzUzaNIpQB4Okf03+b8FBQA
SoGM0+Edb9WSrtl1+vLzLew9Cz9/weTgAk2TQs24KCs4F2Oz2xByZAuqHb2Zj7qft3NuKmzrOXgF
hqPKgtvTY7OA0RSqaOHoP3V+WTjKDxuIapiWKvMXVPtPosuXvfhwvZ2f5KZJI2TfNq2n1Y7i+t4q
YSX8t491B9+oL2HGKfQOtGYUqF4VY+UurAp1KKrqL3ua8gNb5I9HEi/hyyPlr+v5ftvzSBYOEI9J
o3MbcedyqbdgFO1fkUYzFlDZb8Y37HayEAIjAQz6bxyfH9/1l5H5RvG5qLvXy7ryGA8/rbLwEV+I
Mga6W8QO8vyH+itN5u/Vp6J9MjRLlixFl79N+HKX7Yv7XZFGUwz8nwEoJ9CKbN/6F7qfpCnCEA0b
k9uoBJJj+t8wsNlDyxhLFKhkXsls9TjrxOXoYSLh8BVlROFwm1SL2Pglze1z7X3bKDRVbF6apTBv
vjPRD0X2OCqFWUMC1+GxUFWmz+Tc49Ts9+114GXdq4gsbz0cyrZmnwv/L5vDD3uopmm6bmqyym7/
ne9/uOTVq9Es69F0nubOiiIV215aLiv+qbTXXTyMvJcN5BwAphS02QgJz0iKhUH0m6ZQ+WGefH2W
74NhGoV8v1k8C4XbzabVhAIez1ekazakEvHxBXwcbEAjUsZ/Y1f+9uFiLX1ZK7f8JVXnQ12Pxm4y
Z2lwPV4BreeBjWFiMLE9ilkgRi4bTqtGuARg8MurEAf697nw5VVY31arcXw9Drpa1Si+9IHUKn0u
65xiJcChGT2wnlpbcCvInJ7p3lpwfGsPAAL6FRcwsmrRfnNXIwoF827734/2o1bg66N9W8FnObMa
ucajyQM5JdjJN1KOW5oz/bVmn8ZWoqWavV6L+kA08ghG8M4w2iNagrQqOoX9SgS0Ch2R03dA77R9
C3fBLwP4UzX8x/z5dqbszg89u+x5yjFYLalfoMd7Ws51jKswjIjAa4GZH/0iKIgrENcbzg4u+g33
l+P/x4ms8x9VVyXOOPVbLfnUzbx5KfVqVMBmdBMaEjI+ZvQ/gmA2e7tPTKW3vY/fFB2/fuy3ivF8
tv77sbEv5i6bneCzhBZN9faOckcwxu7YngPj/Ht+yJ/H9fe5CzEZPizMXsiJ30qxRV7n71cB/3/X
LoUDy21p0cc1qPJLun5NLBJpeLeyJhlgJZruguzFFDMHMLpHEV31PoaIy6LN/5daBeafgCtbffrg
pu/lGFnS0UVSQBSQSH91sPaDIuqqKbJjyCJwptaLhGCCWrCrFLIvXpCwrnCeXtErPaQn2sH78JJi
uDGT+9Q6wtA8vdNksM402RZc30IcgrE11mOOiubsvMFBrxkdhL3NblI9UWHbOuIL9PdgzYSwzJ/C
HemKcX/b6r0gK12P0WNJf3Zhy1jBBFVbRZY+3XezoZJOym2Nu9/OUVugv941KKEWfZQY6mjhqScn
COYn2LDBX96FdyrraYX/nDQwEqunYXTRV2+OskcRdfOfaT16DrBHLp2znzWDPRw1SGkBFcYNtAT5
G4A1AC8G6sV4WZCn3AB5/m2j1H4oJ9Et/e9Vfwp0vmyU2fn+0A6mVgENSoHOPmAheqSklScEORC2
RwAcfALyUeg4ujm8QvoSWNBu5H7QbdNgK6FjXNkSCMewpb1/Tol3n7+C0RaKnyux8/9yQ/2JM/uH
0OrbssgeebNZVVI1ygkgLrFos6+g7+j4BuYoL+wdshwi/prhGZSJKQlvmFbD/OGjlExy/NrfPZIr
DMJc4M2SYowpL/syur2ALDBh9vaw6Rubs8Mgx1wfzdvbOQKHQD9qKWljrqVPfxHWnb3TlO2FldB6
Ru1XrdUe7dZiS9OjPBO3bVWOtlamODD4mfvL6lSUv9+ZQj0km7KM1hMl6LfDbVHI+eWUnd6ju0gg
dNQU+9JUuNLQase4xBiI9yi1dpFJOvK9Bd0K03a0MUSPQG3ASZ1skvVhWBXopo4dLM6R/c2JkRTw
ZZCh/C+Gt2XuNWM80beYwPMnNAbXUR4PdMiMjWHRltM8hqVSzuoU68ykMWhQ6OAzHUj903TXpu5v
nwdIlIi6d62Pqv+ayu6CW4DarbYNktRfo3tLXYPtpbyjKszIW7dmWoJ8YPV0bhMNeVNY9a2B1ttP
qgAxXesawb1HRrWuwZcIuv0QUPnwQBjAAq7LpV3ysQWXxOHDb3YU3NovXW4g8StW23kf6j620HRt
2mZYTbT4PrjFWV9O9yRA7jEFfiavB43Ja2REhGMgqn110SqsCHuNsuUVs3c9lVrHsaCSTRc93GNJ
47pg8qP1avKkXu0jMoADNNsaS1ZMqVE93FqPkHyGDiw5Dz1BiHyuIyIQzjg+kwVB2kLGkyktyTF8
suQPCMBfUL1zqNJPNARmsGhd2/vO/yPszJZU1bIo+kVE0Dev9KDYm5q+EJqNYoMKCuLX19hZL+fk
zTh5K6q5t06mApvdrDXnmGV079WbMymQDQOYhLyeCcffGp4Gp4ESaxElRtd9UN2NqsVjrKA1scJL
31qCh6FNO+iwWVyIEHgm0qBa1IJODt2hIr+S5nnBmEeZP3ws83Q3xZwA6hJUQ19fmeNb4gy0mKyu
HtvpnrEAcj3ZT83XJlaEBOacHVLQyBBbkQDYr9cPEqOBR70W7G7GV1KL+S85IJc1hlXu669dUPfi
u8eTDC4E3qO7CDpcmlKPChPBY/Lk0ndQotVA4vazbVoQJqlRbq+Bhd76yOE8mwwrIo0g2TZ98kjQ
mFoD6YWuPZXWbXzK7BmEdCBdAxVUugI38xBJ6zw2R1A1ifYwYWLrrzLhDRNQk56ecq1wIjmLxk9A
xqS3vpAVNNl/EEGgjND3RXMdRUALh13kc1oQ2Vu+9RZTh+lL3g1RBiVd/8z1MAz8EzQldC+p7Vds
DOBx0my+AGIkwSACChlBpKS8rnqnD2SumBnbiFSC8DgFhM7YJgk+yz3ygsc7gkylYTnSvm4wSPz+
AfcqL9hEYvgo6MX4DhnUSzGw+tuJoEsTvOH7FgsxIaFcElBKRtylT3IqeWbSBBIvZa8Hd+LG4Hos
jMGWvFRjwpPLJLRTt1j3wPABAyVNMWLMxtVGhzxyiKrNLZYmj15DCIFgCZ8i3NrknVym5BVAaweW
5D993I9ocodn8eDz0aN3nLLLF8qP+AJP/wo8RsZGZUZauAu7UR3u/Bd6ddeg8hE4ByE7ASXGucmq
LmC4E/jJPEQl3fU4ueHUbFz+SaSGBtx6wKpJB5MH6HCiBRYYchP3Fq1GuseXWE22AlEQpvqgjgkc
pPIADSfIwxummTw894/RPSYnPrrGegq3Oix8w4NsyZmdn+9C04Vh6r3SMZBmwPfITo2thKQ1906B
aQw2jBd7u3rGh/kuLHtvCC6n1qAdlQMrEdr4gw+OKVITNbRIFnmOaKt7xz4RBoQUOiM5JpZ+YFPm
lGhQ3ON36F+T/fy+oC8rjfbjq5+H9rAbcscSJzgDORZgZ3t0QHthsuMjEHYE8DpqkybbDkssPTDd
w2J6TLVXnaADa6gj8a+i06gN9wNAnshaX++oBcImwyjJEN/O7ffqczdWvP2LClvmNMXhaLI8K574
HwgFOAqysk8daDWHsG8ChwAhL9Eh/aA4w2wiA/59RjQTVvbQHh5G5lIPwdqtZJ40Y2l8y0gzAt6c
D6U5idjE02KXpIVZhKhSs3Of16nf9czw5m0XhUiOeTXe1cH+Y59iyQkfwTVugedAwiYAwe5fISQR
sRoy/tKaZufMys4z+Y1HmQJ6HuasIY+U6W3GilvM9nE5qNbS+IhNyh7ka+7/u0bG1tAYXYPH0unf
0K674G9lbr6DaAbIZ4Xf6MZp1Bz2czr3pLq63aKCo3RfqP4Zd4AW7RdHkl6tqJiCRgrJ2xyZMb0Y
xmDz4kRVsJBDciJGTt8eHEiIsuMqOmLkKhKQeL4WlUTEMh4QqVpjabQGuZHk0ytdGWfVLY/EShzX
t5d9pk4umckvIsCLx3Vmt2cE5juepR3nrKtfYD02MsxLLBIcE8Mu0oY2V9n1ynGZFkPuLPeNBMr5
pacjgzUm9vQ0gim73Mdd3wxT0l9BUpWR9n5YKNg/kNyNtZWSRtAQF8eAsZGos0d6Tmjv8uhv/PMG
IvkttVLiIIaMpdrfkjrsRI9IJgGaFck3MoWXCjVD0o1bNvFnLt3wiv7xxUifQc4wvrKskeqJnHWE
UTGVp0y4b01qZeWgGCkRLehxy2tcwC8JCl8Z6hnI1iEGTdp5xitrwkKO9d6doFRAwD1pUG6Kfjk/
L3LccdKq7Yut5cJ4hZ85lF4un0Z26HPVzGrbbI+BGmeXT5JcdAQqIkWXOSmnsQ49pGCSaGA1Hzdo
lUFQqMwV+aQenqdm4ky6IUvgSO2Zseh+S/yvJj4gdqaU9Jw4WQ4TUF4QbIQSMmlDY4CMmtQjbaSz
2L7SW1MHhBXqk8MnbMoN6a6/HMzsH2rkf+/8vhUV9hepsY/3HfGuKXwrT3jjCVaBNYA/nm0KUMdF
R9J2HRBanB4WZmSOFZ/U6745uPd27De2JDxg1lrU/N1xZKZsVlm7otNE+ExIaZkZ/ktJ5FAdOT0y
Xnwp0TcYLvva9NbXloQZrCrqnNroOcKA1S+D47xiSGyHwP85xx2GFa+JNKvjPGhw9DYRQV9x2b9H
98ihyATEK8qjS4acIY9uS2PYRRUu+UeyHwKLHxeQQPp1cMva5DZXe11sjTqc4AZJSnVWB3e4dqSJ
nXs4npAtlL4d6ewjiKJItlljcU69p0AfAmEOIGc8vSW4wUMCh8NzhsnSN9ASX4My3GeEOvUqNh/s
Tliem54TUpLeABFYXkgRp5dtIZnY93eJ+PJFAD3flZM8Ibs1IgeNHeIOBoFNOgSpwqHMQ9gU0K4O
fXvK4HSLCTblHC+nNN9Cw+5GpBgNwYkPdrMuIprBQssMsjeWR+A1OeJyroeurY5Y4EbORCG6UiwT
8aXPkWuBWJYEGJkGtIE2h6BFKknyWHLZBwTsBBGmobJ9z8lG4ic0VjwUDOx3cDuQxnHjGnf8GjPR
RAykbyc1ik2aXynSGkKuZHb2HWNC/Dl2ylH/o4h2m+fAmpvsGi1O+jwYEF+3BQtAwWaBbKVPKW5I
2mlAsO9DfC1k4XKav65Pg7JfJjgvKNGy5S2Jez59VPTkp2IrOmlSIWBjectO/R2O7Y7N6ITAKRSs
lz4exC1+720kdJ4NLkyNSemJ4NsKEStzsLiAQRjBFIckwxmDUw/MFnD9Tu8ekcNF7BUelXkeG5Oy
l8clOKKTL0XeQErBObwbk3yGdq2/TZT0BATpEHy8MU2lTWDG3GoUnOX8FoHfSy7ZNdxhDbCHZ/8y
voZnCOqM3MElvGZWWkVlfFwoAylS+6dhuzBZhTkdwiRkp8BuofAZuWwjJf4cCk8a4hhMYugQsRFZ
rIkSZ0HZt8MqyPsS99zsI6+Lq7hCK+Y+5jLL6S49T+UeC3HN7WOPFXBL0Obk/Xt4yaxEIxKhiQEd
+CZFXNLlfG4ocz26q8gifw5065Q9GGHK+xSdZLj7YN/ltQhvAN+FJ/84rnsH30jvZKadxgcYwo+I
NpEeyr6g1lk8dNv7hBcd5IO6V3rET1S9G7j9HUe0djMXWCk9oV6pRE/2Z0TP90Apir3Z4M4WRkvL
rMxY0DGTISmMzllBbQMBDj9CjimNYmzAgeUBjc8qtjUmpyyRfFRzS5BJegcs0upQjcU2hd0ck/kj
YLPTl0IcG/5x3tHmGrVMs3hx27E9IHd3YAkbwutzYPCJA5pGyS478IYLNggZKBx/SVTQQ7DtA6tv
TffstUmlI14IbDznBybxAO2it00OLAwYiAO2E2JiY5tIVbNnIRm4UOhkZ8dzwt1ieSbDtGU326Q3
dBFoUiNXi8T4lcXjDZ1MQfCwh5KBanbAMOI3ldDAL2zEq6BmMVJxc1/71/AwfURWKhYsizOAFBOB
wx7gFinphVlmO9CSbkGQKTsXyIkZZ6bkQsHTJhxHoGVsr5znEzZfeFmQUy6dhLk70WNycl6MoTm4
ZNC1/HtP9dX4mKkRpYAEEREiN8ZcmVWsj+e+Gl4TBYBowVeomUi2I0jPPFq5dxjoqcM8UkYVIDAG
CIXGU68icWI/4qjSf5Cb/UtdQ/uv/EGlr6k7EAgdnZb1t6pjd7PzpukK+jPDYn1/IRqa8vzFv15C
zEjKgaPBKnvgVSnx6olCek6Ug7A4St6XIn+Uhy43WvPgfK4vbuAyMdXR5ebdpujtPg4rISMfHWl7
I9ydhOVQ+LXIuPE5EH1csEi6QZ8aHT+ZopZBR8TG+HPMPQsAK6NnuL1c3PVjgEDUG1PAmCKZ3g6n
AuWjoRIs8KEaOHy30wvecaFwmwqZ3f5BhC4KNA/VFALYPjp6/YN2YSrNWmybB58cz9O0XJF1/cv9
/O/d1GRRupWpW1va/8k7fxT2Cul6eeRtpcyB955JV/YNci2xto07//pbqf6/zVI+C7qUYSmWrgBM
/LvbcpJvN12+2NDt0EoO1TXUDtnxZveVsYgC6Fe2385OrxVC3HTtcXfwaCe/NGwVRXQt/i5a8yUs
w4bjoFLStsWX/OOCK106PPNrrsyxUr1dkHqDMCYtWPiCZ3TgTh+8pFe3OvuTcxSGlrtUtoGF7M8X
tiVWHmYrF2PhLBENdHQRNllo2AT6eFbrvjcgidRFy7aGVodgHxnbY/LGXl5Io2BAom6K39+XPcpU
vqCe+S/vvtAjpOWWRlOdDObXMI5RNGEy5HtRR1IjxJiSP1UOLj9q/9KR/2Gn+PfdEDXEP+6Gvt1J
5v3C3aDoQrjrMutOlHZx/TxBkLsYyokiesFfstE2X5p8UvGStxNGX9HVSY2X+2zf+eK0VlHcvY/w
BADViVOUyp+/bWvVn5+coyJ9coz/ShqemtY8u4MjntyyGOD/j7t58jHrX67eq5fOp5wM399/GS/a
f7vp3CCHfyOmoKtjfRsu8uXh1EUL089eaW/EtrYvBWvTOd0bkXFOW6AGE0nFveOeyiFYdLPtFQ3+
52ZwnhZP/2yOratvyoGz6ys3T2ZNBt2rMsSglv9G6vlBgCK+q0k7jP+wAZr9/TAvze2g7+yHgrwC
FQ9Oqo0QYvWwLWJNmNBPBQTtv4qmKlOf6k+ZvCw0sDcDlVsV/nue1izR7/r+oqmKBk6O1w2Z2reh
Vci30trfLur8RRk2iFtXGZuq2X0SzoSY7zJc8XJBMOgiPwuHISF5Q+tNxCELde6qngCI0DuX0ERg
+4AM9roH6QK9z/PNHi+HsyKlzRjW7ua+ltwVwHKcZs1MKIGUHSO3W6/Yq9JCIWBUevRW5qUXOsTk
ecc7tUllw2lGGL6aqQ5gN2tITUwSEddOpDyw7N5MLAN56yYdNUox/Vsb0CyUtBB9yrXbjCje0vkQ
bueCmRr5B/MZpBDgQrOJhPhEofGnAOgIZ8bii3IV8i4JTCSP4RJEC9DZmNYa97V2IgjXDo4GD2q2
B/NkHbx2YRcGsEimc9HbATL9JCKSx1aM8A8J0a8cDjB+Hwc5Xsv+wBSySlD0j9pVuZ5k93QH82Y1
CBYVWlzWq5I/OPdKBLNePUoPM5wvWDKEThNFJp6EOaCDaKAAv04HyGzFDiktV148bybF65pN3ee0
gamRTeEF8ZWMAqyCe/NARPQeYTZG9f/4uER4fW40o4TFIfZtL/a8NF963viOexS0BalSXq/MOlTM
6X04aPupFsyZIz/vi60/PYXpHl04k+cjcPtFMmJB4BagQOcGzNsEg4fQBesbuQdJYkua6N4rkWQz
RdIk9Nr18uUqPmEXIfZEAPtOgvUL6u5PdSF+wxSfVDNBSPBLn+nHd06F6CdWT0NxrG/v3PUiOarc
tsrcQaHkooXENY7bFC8s5h+stXVG8QgxAfrX5kqjj2kS0TsWBu/5+pv0R/lvx0eToX2asqlZuhBa
/T0BNMqxLi62Ic9bejQGe5e2HZPPJ7+TiOVdUuARlPBSKn7U3Hjrf3njNbF+f3/j6TShy9N02wAo
+ffH10+paNWdJc/pDrAl3mXIKdHk8uoeJuent9tFkDOaW3AYNChG0zOnEyr/1au8xvV8jRIn3O7G
u66H44r2r2s+YtvmIN4SdVtNL6+7Vxon84qRR62V2QCLIyL890Ogtx5hX6zN5T604lsR7EkJTR4Y
ybzHpuAZ6G6H+O3qhhLm+chkvqPcSaDyiZccAjo69Pfmfe/zeyrcmLhRcOfgZEwcx8tnRVB8nAya
2qeo5jS9sQgwQ0+3TVGphMoxo6xNHRsbbd56F7xHeL+LQApM3e8+nMXe/6CkiUtNYTO9Y58YLLYR
HvExIaxBo8Wki+mutnlsLD0ySLGOnczm1Xo1yRpFzUac7coLTjOmh+4d9bcZOqRXPl6w/QMOGZka
88KdFYX2+/tFlNSAHvUQwBEK4+fT4+C55thKdsdIC+q+rGCAlcN7/57YHP/QZQPGgdvnlpO73404
f8McsDzqlXsS4YX0Ro/HTeR8dgktOrdf88P1LErtt+2SoKXOO8a87Jzm7q5FslAxoWQUoZ7ivEob
fdVtWtTt6C7hXlPN0Tfn11p4vtzPz2qeHzxKe/ExhSXTuvwxtYePMIbae4/VzMG6A0LDby8BwmrS
PHBCnYc2miTK2lo672anobpR5tKoykoLSNuO30MlFHvF87Ud7yrfHitvrLh33gOzz1by3DdESoZx
G4rcFy79K8WD9BXjAzsJWxdOUGNmiuviNke8vXePGV0eUshrNOwrfFqiCHAE8WYHeTu8xjcreE7/
/QIpxk87HLrWKn8pFrvxby+Qfah4357Iqpksmdhe3gXyNWP36YHb6a1Qky6HQ9o08Hq84TDr+WU0
HqNrb3wc9AKlOJztQry6wkqCXB44fzSkEzdkUQwp34twPTEnCaGsgAMkdMiwEJ+zCfSS4ORNpEFD
OtEIisOooIEvHKgL1hphwB2sp4gN4ukcQ0rKEz0ReyKzMtwXJSVZOVYhvOS47+ijuAOhmppPxz1a
oeM4Hry+7vlHONwoYNDwP3rvLA8ERbu/SXB+OmCYlqwaqsEOUXG+3b/OvO5LXW/k+Xa9ezXc/Vwa
HsaXuHnXFg8s9w9KDPlrk+TvMpnyA4fu/OBMU2xy51rX+hVBRr7+9zP9aUb+8xt92z7aaiMb1yNq
ZdjGRFajGSDOBz7FL3PvT6e4Pz/m217Lao/ts6j5GNHpI1xFmTw8Lu84/+3AoAg51fc53mJ0Oipw
acXUv91i+ZFLh05njrfHmMlu7G3m1eI5Ia3PiiSoisRbTYgI27r/vo/al8Lk+wfbfK7j8NvF4/17
cTnbWnspZJ7tw0G64T8RkCgu7APUPq/lDM9lk0B0ABmwTUHwYMrSpoQ7owxGQIx7zpNIr5rXPoJr
XHP0SEalQq79JavTA+Wr0XF46CL5o0y0BBW71Osy+8VMgRTOESTt+9XI2thNoGGKooW7tnxmuIt/
Xh9Hz5mqu3fkxXa4Ff7dgpL4IVLXKnImNt7z+mNLtXUDgZSEVF5cJSTYAj9U66J1dtWid80A2B3x
7mYUKW5076+r84t+Dhy6l28UZGPr6ZoNWwo7HzlcOLWVnfuYPcl1ftJa3b50A574ndrRtBg/9WEB
C5SQXFiss7Pu2lhq6fpTT80eWJJJzlM8DR/iJS608FH7RBWif3oCEpA82Q6AchBMekoqbtz4+lLN
JDiZBEJl7Yd9TNgzH6/p1nIrSnyPbGt5Na5m9mgnwRAnwKOYS6ShDG2i9zLpA1xliSLa39/DK5MP
TZ7cr/RI+pBxtefpnWS9y6y4ZHeWmot3Z2feANJ6u5b9UwOar3faBjVvTTmQHkPrHPCtdOaisgzI
IpvR7ju9d7hchuVku6yp+1BkVdwjlB80BRzke4oifJvbofVxvSG1Di5bjwRB+emje76Qmx3vYmnu
RPtH3Dahgetyz+k3Uhc4m8+qj+8ancsjcXT/pvb07m2372kindPC/U6ZTShRIA+YHkF6rbpOAV+Z
yyNZm4P9imAOysznpFqhCZM3+qR4K/BAuk9a0LCTP8F9J/jtIJjgzMMlT6+O1BFMiiG776fu7taQ
Z7mS7fb12DK5Vi87St7EPfrbhBBrOsmLljogcbIUoo/Bg873vCsTdNU2DOQ9EjHZ3000gKCXdItk
5RLgUlUP5JEIOlvOoYuaH+amA1uNeQpfuCTlZc7ZgyIUchdzRacK2+lky//fz4mA45X49/us/nQ6
tFVFRzUv/rK/iZMOrXW/P65nmcN862VhCJYm3GCJm7iTfj8lMcpLMTb/UoH6WkD/M4n88anfNsjV
bXu9ldpJnnMcxZ8LAJDVMYk6wfFhJHvY4v59nT9ovTX5z+sUS/4fBZb73VaoLnx94j1AQxaUpIk/
fC0sE4clW3CyNH846S8EuED1X980vJ64oZQg/fz3V/lyxvzr4sXU/sdXuSh3p2gNvspyRVkLU0gy
GXH4pCSAnhg39b8/7tcr/6aHdfa7w/VZ84TZwKyGgG3qYDU8JuHm6UZRfw03mOoYjDiq3+AW//3h
yk87gT9v+7fVwjnedpfjnQ8X0KIj3Da2MsG85Eg7jX8pEZF788OaaBsofjnq2Q4ZMH/f2EenFwfz
nj/nlX//bD1BWtSj+tOOBEMIZSFP+pKEIa0HN6GpyGCfvLnPmAbiC+o4dqguHbErzA9zlPdvvUm4
vIWrK4UlMDwh6uGAivQm+UhYOUKgLDNEMWdaSvb4gtebGg/tav5F6Kcz55g54Cj9ikbF4wWfzuGy
NB57MvTaXn8AqsUmApglwJvTanuxpx3xFBVbX5ledos2+u7awgIWAjKBfsbx/pPWqZvBB3XHgXv1
g89Pttrit4+FwV/4ef2eYL//+wH+tKFxqNGqJm8rutNvz68u1FLensvnHLD4nTuKmChGwHYY7X+p
gCo/Ffgc27Ecm+gDpqNvvhFNavTaUE7PeYt4UFmwep5XbxzWsxMcw8Mv+7SfPk2RDTJxLMIWsG9+
m4DuRVuYVl6p2LJMmuqjFV1XX37brdUl8UX/voc/ZJVof33Yt7nHLpyzZW35MLXz9rN7KSSGJIMC
W8GEue/DpVfXTx33tMHGZdCt7EOEz+qBEWbv6dPd06vWd7lH9GPNuWi5fynXp4tgyze6K6Njmu92
WVOHRMxKj1nXDJ6HgMVMSnL0XihJX63ylwv6qdjy1wV9m8EexvXhPI+1Om+hbqIrInMCbODEWRpv
EpDQFkqaT1S53QXmyyG1aBPOpI4rQgV2Cjl7YgEEOLPcY6wmiY1NAWFrv4ynH/T43HTOHgb2XIwA
X66KP2bZ3D4/DefBTWcHVw6h+jnI1c0XhRb91b/fUn3KDG+/7UC2UGUn4R2yeaTAixvqg1+X2Z+2
6399m29Tk3HDqltsuWO2zJ602JggDdixeHD6v6LcKpOD/X6OMPrfY08RY+vbYvPXB3/r0u3sptib
ZSlug+ptTz0Kqfprk25n9s1tc0zslw+r+e3eiyXlHx/6/V2+33Tl9qiupLYkRyoxRVicfEoCasSu
S2kJizghMyXYAdZr77RUiCAmjtccNqb7MNzO156BA/H333fipw7Cn3fiuwxbUfOj8lAZEOy7JKrt
iSW7z75J6SVWFrekYReMgLBKivUlPKLuo8y0yhN9pF+yc+0Tr00c4q7yLBTb9JqW1w2BpP/+ij/t
DBCJWyqmTLDmsv1tDjwerLp8doYyR+VTFF5+jiiUmaMW1ftKf9s/XRwIQ+nhXQhEoahOT6rfLX75
DuIzvj+7P7/Dtw3h7laf7saZ77AtPBvYXmzVwB9Q4hHoCirztw3CT+Pzz4/7NhFb52erPSw+jknk
lN5rd68Gjx0W+mdaIyFBOmFGx0fyy0X+sNjQkZRNi00h+PjvHdDtVVMe91xWyDEhEzrW9QG1iGW7
jWzFe1798vbbZdJw+eml+PMzv5UgpOpyMDr1rM6LcqQ4hCa5t5nWhAjxqbBN6yZ87gfatKn8iw01
XF+p3Av0XfsIAMl9w8HjADpCeyuA0BCXy+mQaAwVBRaK1o7oSMFOMKProvXuL2gLgJD7hyKt2/gU
7+/ejrJpj8iWax4oCavD84Nh1C04VyEc2Qd7kYsrVX71LuG0Xx8mB5abD5y+9eo4MnySQQlyvEto
U6CRo1bqhKdcHiOcOg3sF2NBy6Zr2UDfluhoSTJVvvqWiJACY2VNOJgbgHt6hMyq/slccoDekStE
jiyZIgYEYc6KUqjURMceIk3zHqqvnEG5NhjIaAqX1PJLxFTP+A5oruztnUia3szNE5NC5+22J/eJ
lsaOjrN74dFCPpBPcjpOpUcIB0a5Co/F7a3u/Ivc2zX8xvFVj7Sid8zhdtxErrxD3XF2OqNikw6+
vDAQrQRUGw4wp6YHw8/B2tEpfrw50IGoGUFDhIujD0gQ4Chh01qoCNscX6ENbcPrC5kjRHzx3nrX
q3cr3Hb1vLsNjGJCxzMWZJr67Pt8O2toJK23MKOxP2B4qD0p1pBHcAYKqiWRALZr0luldvDAX4SA
v/uE30LKtVpxYFEDUWaBfEvDTajCnjgEBpbuGUZST+i7QInKnlfIQ6jC8gjvl0OObGbwdNMjrbJA
WTiXwApMSsYDV+HaifZCjwvIn4d19gtsN7G8i0uNZFos0um9iCv0pefNg7I+dZJXcLs7on2pOc6b
bf9oJqUTM+ZuiIr7R95hNLjzmz4/Hmj1DYqDe5fU0Mlfn9fUbDNZC43jzO7GR+Xtao9OxfjQ9rVj
/0hQRuFb994eMOaTlqMaqU/PwWNx6++QCHcING65ez8m9Y5CsczAI0/y4RuERL3yM2o33j4pHxWW
WxD48NnR1KchcR087+kZBeLaJIxXTxXJr6S59gz1XdaarxeKCDsfTGYuETU6OZaezTg4+BZiD7jb
o0d/dw94X6vzsK3DczeXs2sbHN8OmLwo+FMxoOjRux7d/Xtd+gcW8RNYYbNXK3H5XNS27zDMOzhb
Xoc26PjlmrtD5acu5mmQNe7YbZH11yIiwXFx0mHRq4PtPqnPI4nmHhWJ1vEbavYUg8TfkKVE/sq6
IxAwOXNwkeKX7Yb3f4d5AetEtDyde7Ro4Xh+sX4MFxmj9I7d/cOeGEkesACGwNHpfRG7dex/RUM+
OQaNgZPRvL/4rYfLTzizYGXtOHJoQxq4RLGMEZijhVi1tNPjym/eIG2BVA1NT6h1KgUpRkgzGHxz
io95uoTvPCPJsOl9IPkEsoNu7OMDC4LEcQxAABeEGKf09Kzyl1AayCGlLA5B9E1+pwLuT5g2UORw
ZgQP+UplzdXW5eDpzR79R6LCIRDQ9v0UTdCkXEy2LrV0UZzvPbAEuP+HZNpRpvmYIZny3J3/QfqR
IDvOZiuyLWZ6tDKpB1PBCctX0luq3JWfgaC40tDmtyYcFReFaNNCVk0w1tlpKQ03TjgDxvmRx/Y0
Gk0mMyDVwzwlc9VdscHRMUp6xhQvFbXF94rbenjZzUiadvDJ3PorelaIRoMJqF9oxUXfpfgPvAPA
dwJ+9xWzV8JXswSQyibRzkWf0Fv6+HEE3ezmXwGRMehQyqzCmRInaDa3rruTOZDuLbrM5KYZj4Bd
HlJwiC7b0W5SJ6Q3uTo3Uh/BnkVnS3CF4NWG3LDznFpTjTBQL2k1GDJ6U/Gsmh5ZlMkTZDaxsbEA
eBbzycRRgj1NL86uU1DIV36U+S1ribbYNFWEkahFy+s6G03yNwKcjc3o7FlnXCc73OTH6SFFZVS9
IvmdnCfHkbUlLcFAxJXo9YHD99I8RYx9M2pxkSDwQ8Fx5PlYOyYh19L7TVJhCA2YiBBHDXRPJsOF
MCKVw68YmBh4TB9VrfLG0kJ9E8sfRgPaew+xsIbONWHqq6Cr1TGv7LPtYbSrXxz3iBzhXTRu8HS5
TyZ07/jGdXAT+jyD6Bk+QZzsZ44AuLl5egWjCeTXzV82cuEx5za1X2hZxrLFAyyCy2xV9RlnjMMh
nRfL9cVgNyp/R5l3wuNnf8NNMiJFGDVnuGVLGu4+c2T+ChVcoDif7hE+u/6grhxW/VWPDA/PuIt3
DybMF7mZ3us5AoDaipoEXIVNOa3nQK7jC9WJq4SeW1peXR3vp5j5Kb7zkyLd4xE+39qcdr1k9M9x
/OkNysFa9lEJ5MGYQkN2RGmIPwlwVn+M3un5AePqvYteniEL0wsrHKksOIp4T6HIVz2wH0YFVjoI
k9WDp+Bs+fFCwJyv3mpvx+eB454nG90rcUa4DQZepCXczX7RwXA3gyN2k1EeSDPQiHkZS+p0O/Sm
aTtDxeDHPlw9hRvSunnwnkIY8fe96cVrQRmOX6Q4w13M/o2NsFhWjaV5dOVAAWwJhEpklfiGq0w7
mmz4tT6pI0xJ4YAsmO1Gh4GY745oM3mvEDijY1+G4SmdXedH9N3MYfs9DH4I6+D1GYf1JzpW/qzt
1T2bSw/ezeBGjQbyGg12nrXlKnevUv1Vu0b1MhD0m4RaPLcpCam58R5V7vKYqB01HRhl9L+SjFHa
edIQ2fQsJJ256fGnLcGsJc0CnxS6R4IfRjJOpTz+yJMkoeENoJ75FjazIP4ko/0CvjfpB8nmahLl
RDwROzCJs6XstXLC7oPXCUickn59Fsw33pdHn0NZTdNNTupjzONRo/17wZlm0gX7xjtsQ2Q+LImY
vb3TZcRSuubrd56/ZF/DayEWPVJhZ7awecpsSyCtBDAgoXx9sKWaXocHjP6XbOz4Y2bj7DqpiODm
1mYKb83Oy27IDjHiJS91Kmja75wIN3J8E/TA8fhd3EvQ4EYHhPvJVIfplVXCmt3rQan7V2T3yHsi
eqBzJOGUasWWyduSBzOcxjixn6MxtC1E6c9gLX2mdk1PG9Wt2wnG4Pu75mJ/EUuapQgqkNg/0SUR
w2WvCs+roC8S3dLz67Q3BrUnR+jwnn0hWhJIbaaKVRvNBE9Al8gevCyMO+46/HSUD4h9940NxGrg
0SInDVJzm45Jl+G9yFBbFUy45phxFl6jGZqH2Y6AA32+Ub3VeQ1+sOLK9ejYb95eNJesbPTMUH6l
d+tdKkM4lBE3F2ktyh/aeyif4XAI+jwbAmqA1dFD5M/ecbUaHuIhe+4Z32JSxFuisJi/evnaJ6qB
BU8LM1bFJYNZhlzhoJwNzJu7dcZQrbYxUD4iy6Gbq/xJahJRnYMgMu7JA4WDJ/pjKQfoilkZWaK3
1A1Xmn7NGc6SCBJvdhijttrsRO2VMEaO2Suu8OiX0y0ZUYztmcDwQppGAZIxZyA/cZU8zXCrMGqh
lCED3k3VPXfz0RMrE1sKKCQh6xYCEkShHJuGw1sC/w/vxnG0Wkq9HpC6c9xrU4oH6FHyaCXUkpuZ
xKKIxA3K3xzTBjeEiTu7riWXtQmT2hihxYLUmebGg5UDEwr2lfcHNPeMY/eZDHgRM8BJlMl4uFnp
6bJ3e+2hiPgC9uxhfvYF+dQYLq8vK/MTsqjMp38x9NnHCMGJmJyP4aYbcJyn158nIj/kOZDmERxx
wGZwbGN2fyLFocQZydK2wYC59Lux7fWYgz2Q/Jk+HxKYyCmFnaCJioecG7G1gdcPz/BMNIF7EjMr
WfaFR8UP0L4ZVUJxx8hON9e0frCg1W5esNtciTCpK5WNAMXt+cWMUOwV8UqZKW7Hdmqp+RRD/DN7
sBk3xMNZhPZ6gvpgt16oyUfuzxi7rp6yryb1ukpWzbQIrA3r1x3pXemf2XlgkdkXrIRntMW7widA
jQSA6IiwaBiudJuBMSwtwtSuk6fPzEj4RsYg6jwNnCPzWq1F17SxeUb+kJWUvdY9o2JofzGsyfTx
75ke7EtP0yEbE93mwNa/uXsDodJMwMzRV3ALKKAsNcSILMje8BjOqkv6iItxgmlbvOvbCbuAxBTx
7F9AwVDzZ5PbYiLoKaEv9mz0HEeMRt50ToCPmF/gz1jF2OLRSGjQf5wA/W2DyccJwqpnTRjYBI9m
hCWw/CJUzkQE1TB55uw3y3MMfsQAqOkjs2LVz2RW6Yd3NbALkofS60zGKxmJ9HUhusNtKCiOeW0T
TOAbsG4+ZvzTYnyGm8oD4V/BDDg+gkheEHfFmFOj7svtzh3EdUxG3S7U7LC8pNyV7H8kndd2o2gW
hZ+ItcigW5GVky3ZNyzZJYMAkaOefj56bma6q9y2DH84Z58dbqLHkCmi/FW/ogc7oZp3wkDNTmvx
A9CO8fSgUqO9ZmboTOic4zCQk2JalfsU9YTVXbHJp9uJ3NovWPmn0bC82ZH/hBD8v4XL5/ieZViq
x6TY/t7Puwj+PsbSy6u6fBKPp28OPKXIeTqd90NWxe0W3WdF/fOE3RDqooQUvUu55mwIKIZxtlXO
IfF+pGTBpjGXJyTkFKjkDonK8tf4wMvyMO0fhIosiabBEUFdbeeMrPBjS12ChgDZ1o1677b9VsKl
S+VpGHMekfuI5l/vjZsgxw+RAM6aC8UAiKZQXyJSQqXDZR8+OKcvARN1dukl6khn8sMnsQv61+nU
ryOn/iHOgIL5jaHFiquaR0fjM98o0woe0FalNC4+9C9BdIDxG4pHbWn+vLeZD95MDHkj20O4J9SJ
knQJtEjZ6/YnCkEnIqnsqDj1UpaX9T29IEWo7SL4SkZkP9n9bUl/z5drLr+KTfxiWhkuwEyTU7l7
/VPd6mVtnouPFuZB/Q6w98ZBX3CVaa+qJ61Gmb14OXV5MBk2uOAefPkOO+1VrdvypkcD+lreF2jB
l6sywoOaL5iLHCtndLdU++WuYbCVkdhLkECxy0y8wf8axXpryxgYe7EqEVhnzvRvQQe8VhpCCyQc
R9G5aa5SwZ+lZ2fl0WXZH5luD3u4SNkJR5KGnE8IdcuP9gjIKC7D9Y7rGyLaEhCgsr2epwOpCToA
oH0aRGjZzd0yaTba1hs6R0JouvinBoXhDKE/wBosmcTRExkwHpRrVLjPwYo2dfFJ4sShXustwcED
JjDAzguCTYKntajcnhwsE/7KjLdI5F0MB6RSRB4sjXq5Q4L8vJjL930m6+4dHPklmsOMxE/MNnpb
mqgTjWweF1ZYV/6wNbePlKuHLs/dE9qyvu23OAFgO++nfBYyPg9crEfOUVgpqIjZ3+0hXSZVAC0u
Wv7LEPJjI8BE79istDPbgDZnHuDO8ojEpiLlU70BJfg1DOwDFH9AXRVzPOD6Ej4PZXcwGQxaJYEz
RFBdaxA6fsbjlM+RlAWkS7Ycn2aOw4LT4D8QX87+8zTR4Vy0qkQdOwkJjjkZIHK//a/RIMtpXD4w
Nx05YmjM5/jDgL1ZeBXUth44hc9TfZQmKVL40VwXV3CND8yBgj6gvdborliOjL6WAFU9TwpyfE+R
TquUWPoJ+Tf/r8qBsAYK20NWno1kabhIcOEbeheKZP2LZwqZDDUO1CJqRcqKZM0dsMNQQnDmz/ZD
Ls4cvoTnQ2orMuchAT7cKBDt+OKPcalxun0Fc8YhrvvZHjcNogC2UPCoCyprr9+x4d1LPuf7NyZ9
uAIvfiJ1XSOq6PYjtj7C5xNpiGgsKaC038HrmBcPvgA8+tF0exJqChizt+iy2OV77iZNsnQqPdiv
fFg10Pf5roK4ntnVkdtK+X3/6wk6S50E7TWz46/WBocAWBtJnCCUFKq9fEj6NX1NFkJdIV5wPxKP
yy0dFXOPLN55T8PHG5Ovn2e8AnHL93IWKGRhxL4CkShalecOKy6uasKtYQfSs6ADZp4rXgric6er
wUnzpawNzeP71Fj2W9mlOL4JL6MWHz6h6TI3MhGrj4ZbPPJ9c9JpzG/DXX1/gG/J2gU6lkwVBQlY
ODWlC5epgjej2RB5MU+VQRxxXPnXR8uSZ/4OiHaptkwP03vcW7H6UGiF7iHmzKmnvr0Kf4bDgJXC
mi4xee/C1bjUdSeO7oxrph1FTz/fMtMHz7QU7JiErNB9eiV9rVecwLrlx/Q1/nD0TkKgdKAjawXV
gk1zlZN5P+CNJP2KE4qBEuMQagSXy60aveFUEDVwaCtnytbMX6NHI7sjIAGF/++gUnk+0VAfgBTT
9aDZGXgXUfGFxaNOF/N67x9DuhbI1FhFWVAqdt3YBUrvjSl+VyaO9wANnDdZ7LUa7C57YfrvguI6
OUnCNs3x7KiPU3eK4QdJbt8EYXZV6eIgd4kxkOPTeo6EYogDrBXtoXXashGDXiEp0fSjFxJP8hZe
LV0yv0X/PMVQtKcxZSNwtefEPxpMOI4Es9cjaGcouMITQraOEEKNuYHOr3udbka2kUrf9U4+euhd
vWmLHNktL7DdTKmfvCAY8p91/GFV0M21N5OuJ9ZbJ1b+Yk2w3r22C5ufYfouikNf7DsAyYKUpjdj
B9AIBcWG4KbQnbvpO3rZt9IMRHWy63bhaqjrTGjTk+ZMg60WpRtP7hDxuvIv7PmcKGJiK60qQN0q
9Hr1twivQ60sJzxW+sIRJwe4GMRzwQCCWQKe+wnzxrPMZRdklG2tE6E7bqC77/StTB+CF/YXqDJR
76T2akudQK7Y7iAac5TsWzQm5qE8vMWlK3LgHZLOMxO/oktDAzL4QPkFqUuTY7g4G+HKEtm0kPWc
PDi9nFJih9pv0jtK5jQEbbT4QjukI2SMnnHNoeYvVguFcehR7N08slTx1NN+ZE769JQ/vJm1e00o
L6y0ClZZhwysdlRxyUPObHE9vU85Yv3S1ghzeNpwKVNu33tXO0l0nZJ9euvTw6uxCqw61H/P4LUv
O5t0jYCzD8u0ByGWIxztc3YJO+ThNbOXcpnjN8Ws5IMRbTxbygMyTsd2A5JjlF/T3+JcONm2gB4H
nHQQdwP4M2UyZ2qHb1iEsDi28pFviUGPveDg/ldZ4d8YvEjHAMM1SexgUME862diTjAQK+WRTSDU
q3D7uote6fVk0eN9FK7w0tkRUyMfjVuNeco9+XqvsYXDDU7v8E+ys7O2WMb4zk1OHcS/4JzwSk8v
n14C7cJDKj06BmGFB8JaF9fGx9R6iS2TvfDXxk6HoSNiBmD4BcjsazcAyGnO7KoTW+0NMi0Ha/eR
6wFaheG50o8R8DNBbnF/LsOlQuzs01JZGvfnpw49zwOkHZxcoZCwYwZz4TJCLIXSkN3aEEBCqTKP
s/gL5AbcIQvMXrBG/yBQme4okv3qu2Lqpa/41G/Ey358mz7V0+B0o5Xxy/MiNo22XFwgKISOQvQG
gu/v6Gj8PL/zdczHJeyRfsd+fwFedJgQuNp3779WFKCUb7vFeoKQ+a3YiTaj+SfoJ9MDYKv5A5Es
XQ3gyidlh3AHhE5czbuZy8EoZdKt8J+yBkv97SBXNlYHtxaYjfMQHgEEOiOoIKd/zrmbPCSOcc6P
A1yPbosrII8W8GjFyWM+OOgPE0cQ1m+ugm0LuGVvMekNI7e8UKNma/rH8SoG2jcEwGir+IJimbpb
Y7zEA+Y61S0RK30AU0ICXDrXYaSyow0VdUTtYKg9ZRKJH/xlm6LP4JqNwC08/OWKv9d9zlbBdHAy
nHSl243KJJK7cnikuqX5gHe8GHNm4TIy0N3wy7guToh1Cs+AhMQVMV44/dKVqpwTDDG+uAXXlASp
E1+QEepH849XBOAI6JNh+nQSWViMXiOLUMFSIWdTr10JZDE7CKhidq/Um3RbuWWHfj/RiOCFnVog
ypQg9HilSeCqlaOzEIBXk24pfiVut2OCySVKdNVG+U1PU2a/QdMNlPdIrKhCiDifDuCLk1PCpqa1
gfD8Sg6Zq4TW09i0YPec1GjfB5xg5O6L+zN048/ioR+5HLVNs+1/Fq3LypQDdT9xzsx5D+y28nM8
vgINHnexbkngoNWSWD20q4lLdS/ztmRovttO3tCULShf50hEGAt16U8LK8HX2FauHdapFCWMLRkH
86OHJaMGhngCrdW6ZCr6JaIj+8rcaQdQKA/2sIu+B+0wKUtwIOP0zO+UqQwdGs74o+SWX83HKEId
qW4tI+ZHhEUAnTWimnSmWbPEkhsVR+PxkxS/2b2YILp06StVWDKlJogCqp1iDVQ+qlWqG3SN0ptw
o6Uk/GBIqdKP0GdU9iJeJwHT09FqPjBN1gcsHMbLInLYVMZyBGs+8KGeM9m8haPlQF03NiL2NbJP
V/wTPYmVKveAwJXpVEd9pRpWusts+UJwD0TPRdAeCBR9MoBNMacG0Vi/mIhtcRrZovyWD/Xsv5JN
a1RcsSXIeDyWa30fbem9zgnzEMC15wc08uxtNwB0lrHnbUqfIoFBWuRMCL2sDATsu9/QbujkyXC1
rple4zvglRWjpI5qLJiLhHvJZUkXZferhOaLhjOhQu62+idADzkrSuPEHrcT4avtV283u8obNKsl
1Z1+18+85JvJNKxn+TiCJb6t8TasRW5dRJuM3hSrPbQUBkHC4wasnK/VhYXtEh4OZoCgGRvIfzXn
Kus0m5sfGugz6DOdfuxPXvNDnHlu9+vug8F0/yfljuaMSI3+QZyQfD2n4td+s8YeryWKzH27pmwE
Kzw+U5p5JxN/VfRQh/dOPEBQ2HCYRLvXOv2c6AK2mstOrYkUPUfb9ulKpaMwvqfl2025+16/cNxh
aE8kUAlk3F5h+k+8TwSnDDX0E2P3DbU3AcrEOVeYAOLhuOvouBglMWLfYFDJVmSo3xgOmyHE5aIr
HXKMQL+tPkWvvuQ1tXtOV8hIquSynuq5LbWYLUBf9cx/PPw9rQGnw4EIZcCm3JY941feNbNpDWO5
tnMpT3PsWAqX9+omVymB0cC41kafYBZWzJG45cm1exlOLHAcGgbEn/tuDh+svPIAJme8D7nxociW
pjAo7thW+kOexQOcICoDhZ1QXmdKAwgUJciaDSRt3hh+AAVojkEhxM2NoUIeDNIyFf5pJaNZBMBW
ZRh2Na4q3E6UYMDvysAHiLm2tfgeFMJEQgAHu8OUAUVOoHdO2e5IjN6JEuMF8avGKt2t6XyRX70D
/VIlnrj4a1RIkxBaduqD9rtaEII6Ztu3TxY2CrrFSmmdFzDxSaM++M6EZXtL/c55xtQo8yL7e/KV
JYMqVFU+edevD40aay/+k3z2IPUfT4D/fP3cPXmnd+npUMqI96mzjWs720n+ssuoH5JlRM3AHG2y
w4O0ZvxSCgBnOVsQdn96HBIbIALIuziKLBiaUJgpTkQ0LXWJHjqM4yCaC1geKVRzyBjDMwzQdfpa
U4LIk6PyZ3eqy/ySSUvxbxw83AYVi0qtuKtzOUorNDb89bAbPjTN45yh12OiCo4N22TaNQ9ejHDX
D69j2XhvYxWWp1oN8sbLK7sk2N2JMILsYaKsgBEk+XMQNgmMkO/Sen+i0BNd6atiIIQQwjHWrEBp
hiBk2Dh/bwmg9bmVzw08NNJRSyv6eOGgC18IkofKperXgs2SFjhQoFNRxqzKuQjwOW2KE61KDdeI
eRksh8kx5T1MpI+mwjKKaVL1droFg+glutQCBo1mgdMyEqZMK+lr/cVtVmRAnWQjgiHh1piQjL3U
/3U2xiPtiunXtJQJdGpWmBz3ZvBMVnLmlfvxR7cXx/CLIhhTPG41+Dk96IZ0UiiQBcY20IlKeTN4
6E6JPKoPtIgtCAXjh9JvJVyxJgEnLEKCGSoENMXKKfuLPpohoEEFtKelKJE4bSImBlgMMdBiXc6P
qvGGHcetNRf4loyd8oZfgY/EVqBmy6u9FlOgKjmu3c2qWOzeAavz/ROy6d8O3ei7/D/tWreZpbPn
JXxImUfe+2uMv/EvWagTzKzSj4Uv8RCfFz+SvKyOxE3FSBiYnt3a39dnRE3IaYQH6Zon1m1+ObnM
gH6O85470frpOJffaHmXaF6lVQ2f+HVLicXGYm5DfYFQqrrGGMepgaRvw2HbAlLBnHWbnbKOUT7h
hrPWXD33eGzhB9c9smA8W8TUwxFq/YaLxXccHMz/cZis/oAVLrBy1vo23oZHZfNk4LIFIGhn62qs
kVz9E0dT5MXrN8AVb4IcPXl2yjyPjPhllkCwWFf0sxCTSNHyW57bsUwwoARSfZ9MzQoFH0KTsLhQ
yXOLc2oMH+P5tTVCyk2NGx1MBLAD5sHZqDwltLvCGr7jX6ypJd88tKKllFeOr/GaC+s54tFrz8ml
HdZNu8HdQFMtGm2lsczEeaPrORZw6QLxM6JCc5CFUXASQQlBCpu3jrcQO0bjSNh6YSpzirgQ6WiO
KhmUOXVb/wPqSyD2PnTyo3EgdQMWIhZ7iy1YVu7wbfgykZniNhMs+YaqadVf+p/k7b+ZFGZioMen
Dp+2eMlKNl/3SvB13ji/W+1UJiXlzBdMH7lPdwO5vMV4C1vsF/xK7PJwEOwYpp0JDaUaBVXLXGI8
gCkRft1imioOabvJ923sTr3/HPyBToKzDoV2bTE4gue9hf6kMOdmdLR+cslY5QXadyD9MWQQO1sP
xmO7VuSPFKvSc8upJQU5ExzqjvdMecPk869a8YXhp+SqJ+k82oNX/yiz0xvpkTNbErgDFk8IHQ4L
Lty++UTbYffMUZIta+GCkg4FHCETiv0uuO/nkncv0xNovmBydKx4Bcjft8VR2min5luhgtjnPQ0W
vK2rPOCubFj1YD+Z1yxNYRXhAkznbHpjc4qoFpl+Lv4Yk0yYPlooxMXkd4S7/JO9jjGXHtWBZAnk
eRCoAqMa5NVg7sr3hiyJw80Pb+I1bll0XBnqA2MXU3CexjrVl7SHkMBQ2Ed4RtJFMbkHyuGy0p3k
i7KGsGyyrqiKofAcjQ0WnJdwBvmmHSd984lUbjFY8RZMJ/mXXwDaId+/9v8IUoJb49LJDVvwOAcx
MY0zXQX39goeJVnoBX7FZHieX4YVQw4fnRe4UYMNNQeuSHNGY/Kp3ssNHl133GqPOUAmzqOWca5/
U6BPn9sNb1m3Rbse9OLMYWgvrG79e7KkGyZ4K4PhKSWGi9XkUiXtvLFuI/yU2l6cs+DlQM1Z6rgC
GzuKaihvgJIBsIxlbEtn+OrXTySklPUYzAH3Pl0RM83FReydqBgtiYzUOR6Es2BBeukv2yJk3WHD
xqvCIIDxpuK+Hh1hsIH677UFwunoBBGPUi5F6nkwNl1CMuvVVOyn7ovFJRccXOYXdv7+oQAS2Dr0
ixDFKY9W9bcAPYogQay+YAWiG/W0pw86hnbRa4LiUtNepX7KlAD3AX2dggTlDsgMu2e4tBqswFsJ
ZQNClSgvtWlZkYQsWat/MO14MRAolOXqo/7E+PaEDZ5Tfob7ZKfK9pUJoJD/5V7ix6espHP3X1+L
ZO5GSL3EJZOzmlTk2M5DJhNVuxrLXamqc28m/N3b1ava9njllbs293SokFzAEdagfyMA0zQ3MQsU
d4dmY0jeYIf7Ir5LHLX0kfe35I36TaBC6lAUu81iKzaOUPyLMNd7BvKZCijMrfKHXiEU7REqIxrL
xTaXADdvgLfPxNFxeLjqo0t5OAnLmuO/gXPadp8UR1V4WuirDkIuGFLsvoBouOxP+fsyiXOeHWBQ
jVeptsI6tEycvPdHwa9I2tO87r2RVKQLYel355r9Ajh2GbpbNK3fnQKfBZTQVr7DDhe4CCCVlErV
kW/62kyscrRiH2Az2yjwXExKhj088x8h8aYAsWfzLxrdejdua/BuFoFbb6Xtwpt+xY1e+GgYwtpq
rfcHvTj9NoWhbJeVpUoYdSl3ETeb+MRjBb2rYfk9Jj/TD+VHbFiJSFYZXzaRWbdrNKfHcnpxTg9q
ck8JQ11JjM9kWKS28KcBav0Zn2rDEMouLioi4quGymzWq1cHbaXIXr+wzPPCkz6VP95/+nT4q5DY
KM5jG4eKhdeHO4US8relfsT7G8sJhYzYgPTeSnBlhpfPYGLZtAhyX++RKGVH0lyjdocN4bdgudoH
n5coWOabkpt3gdjshKfTYA27eDRIjgoSevpv81bF9vgpbXWqgg+0EUVlq/zHf8NlDhqlrN6qGW3l
RZOIbzWzm6aDGj2peAO5cpvit4W2ojop5Bxk+WSDtJ4yeMWf1lS2+AfokQ3rUX50iQ+IjB5iWI2d
o2jW+PXUgfzhNYGX3cJpr+drfQqmCeT7gDu1G7EKl9Jlmhx8EPfhqXe5msB1dTcKWG7yhbYYZwzK
SPe9B9sD/bFR8QqFW/IwHvj34MdT1VuVW6bnTrEF+asVK8cst1psxTv+UHkzIlu+/jUZq/tk3HP6
mqffBNnwAYbKUu6mc/kp7s1Dg+ugGDvyBmc/f2Bw89VT2hve64vTYuHp1ySyTH+ygU9SV1DtOgpQ
5EwYSkfkLlvtDBh9dxAvZVf7ogjiuZYq07a5jwzhDINVY7vKwIxrJvQ7tbQWMqQC+UvGwVq/YZyP
Xcc6PxfyOl0zrNHaQOhWIraCkW2y2mAK7KmYtTBdLpS/8u2W0BwWVtS6VTHz79+RBy4YU+wUHq3J
jPxDFsNYBlH5QHanCC+gnK08+LVU3wT0PmOZehPOItnl89nwEQo37SBx/q9K4C7Fjc7V9WWQN31p
O78uLvIJIBx8en6sjOA/69PbtOoj4VxGSvOwzGB7+tlDfwUG2BFuEl46HFQGa/fq0Ozp7F6AEMcn
SBJkc30ZKtYz9AzT4vXlhMEGvQeo0CsnZN+KEDQrRPXmZLUG2WbxNn/IZOqiypr8ju0Q4eH+siE6
Al9N64XqwPjWFzt6ZIjoTUMmg9P0mxyanLIS1Us4/FB10ByaDH7vNDPS74yJwHiJ/RYwi8Ox0C4R
XMf/oJGZ720ba0yfgQ69p7LC5u3Zbvg35XcAyqfSGeQtg6Ps8LpndcDgOrYxYN6+zQ3wNcJwjFqm
dQmqmHB6wVZ3kvpbdtON+JXFFlxdhbX1mFv+geewjDYqVJ/7RE3zOleci5klRx7/kO+Y+4wvX4ss
HGFOAyfU61R3QXkcYakbvl4HaUg3eTR/jDvnlSSvVL9ZC+CmtTsPZzIbvvmbbuch959kncbmBvx6
5Bu3d31v/oaE+ylOdeA1DOpnBm1UZPsEvKR3Z/fYveALzkVo2OHNhGj7gaG5bLpmQiQJYdYpfr2Y
1r7OosK8Qt6ot/YzRTWJ9Xc9n4MtFgJfnCYxi4qw7fH7/RkdotZWjng8I/hDaNh7Klb8kf2eZsIB
4S7NYTGtCJIgD/FaHstT+1kYPteb+o992G3E9KRSob8ck6aUXjq/vvSNAoQ89Y6E9cMbCFKwtQ1D
7EW4ZBwQBvOKMOk9cluTDjUCfVNcmd+D4GRmAD4dnRAO4FrfrV8oHhKvCB8C3ZeLOVF3ggNERJ5w
yq7klUzltmU/vZjavxxnwnYVolfbbGICTTIrDw/Je9/Sep4passWdNp/YbX/HSXOiBMD983bF7T1
IvMk1rFkz55FZ8getLVG4uuqo9+ewGMMHjO7Bwp8u+GtVC5VdBBEP5O9TCQyZbyC1wgwROt1Kd2V
bxUKZ+f2P1RLGo3TIfnsxyB7reM4KBGowP0+9y+fQ7V5b6hsXhpuqRNyFaw98JAw4Q99tjDPQF7j
lcEYAKvX3H59jSg/eBqBQYL4RvhmAcAwwfSMh9Hh2Vr+UpBhf145uLfBXcjm6gfFCEjA0uxscQxG
3PygoJG8I1lGTTSDYF5inH/RJ4EypdsOPgTXGCgLmUucUG8PGuC4picQKCrTX1k5C9U5Ap3NfhK6
8cEqUkf5yRQH/9LZzT6m/glCc9fGNnu//sfoPl1JvyoE/+6jfH6pDH7hyKML4g6a7DjxZcpbraRe
sIs6kPc5RaMhB3x0lnEL90e3WnqfzST6WhiYK3iRerzNdEfCvBgKoPL5gvr1tPLhXGF3HqC9oZtk
eEyg9bCSOBtC1gRB63/65Bpbknw1gUfBNTe38cL0XRqAf+BuJDKCSQHJZ/IKVo7JlkJZxKRcu4W6
P+YkLK3foSNWttzAYrffHTynhpPPlRdL3fgRYXwwsgPxMGg41p3gUZMk4Tn9l+qO+Jr/Jil24+QM
rFAuW/UEAwd8TmJ8y3eiWaRbOoJww9W5mhsMGCsseFGfPCFFRbYC0I0STV7V0EuhvuMds3xduDXG
R0rX+anfYsNOa1+j4BYO+npYa8pSJwTI4B78eF5RzjwHe9HA6YV8YcvSCjGtqtvMU/rBSxZbRiCc
pCNOFtUZZ41XfZIxeqwt5FALaf2eILIyGtb2+aNILqSCY/9SwZ0kz1awGD1zsbGyq4TzzS2olHAE
fzvpRcXUuV3VJkiUS8tsNqvx7/WvpGJ5PBd+/c2lkfeXF440C4setYT+3e7ar/pXVb1V+FOnjrSV
THsCxr/FO55obOLBspHAmrii9rhXjqcOYE9bD8xRobUBpOgyYwE+ux5QUdeYQ+JXHDlt6eWSk44r
mkwhHgBTlojClZdn1gG1qECBq584rLMG5ZsLwSz91zQQXz8TaVsJdzTGL4hkkSeZ3G1MeDgLOEeM
HMrFrqoutASUkm2FBTRslPBkMsrSMdHBLhy39vpUlRQCwesHTjIqqk12ByfHZT+z9Mo2f3lf1+Yc
mb6wxQdxbF0VYqrpS/fFI9wJih0R8/VnLOZSIxXONfxbYgWAMCk27kSQVrv+BxJGe2W2pjpAf4IR
xIb//GTMi3gD7McqtKVDBc+cod/GDDDbGwU3olgJBmLoUpNSSMXcoYDUKLBk5iJektqtgBTBbcwd
8x7zO/pjcgxXMhLId79wvBB6tRakh0hKXgzvhSbFYTbU566qHQvRS0CRyKBBGNHh3Qeem1goFt6R
X/wkdDSDNf7K8/SSeQ0TOqbcsp1/ATdBhCEyRrG0zOKq7PE0mG665FQSPIplcyGpjHWvp5uW2RNF
lj2cZ37cYPO+xu+eSKTKCXt3wjk9tzIpiJuHRrhZATGvqbep/jf0y0HZdIufgssEJ1EVdhWagXcg
41NdHvvIjvNNn52k52bQ1rVtwHJQ9priiKJnkEtmftQ3+eUrzMkNn+ENDwLSAhtCM+9AVO89uC9Y
clwd2VEvBv0i4UO8urK8iIwvZQCLI//QEuAHQjWjcPvOqZMPE9w1sp/ZWYQcQqbVzNPBcaRxyxgz
upbP6pg1R1687IUVbwQuCM+9kLwQ5g6lQnLtsffM4JV4imRrVUAFaVJgAqvHwxxjDOpbsF8M+EA2
ZPT3TfuFnyCgK71zd6ZggsKv8pxnEafmOuQ3jJwrOORUQ4+C8WfjIPmjljW95GVpwxpOyLQyT+Km
Z+iGPsqtT6ZqUV7wXNN/PSW5umfdF39oIAa7ItwCzqPq9H/iRSOch/nxeQr3bTe/yKfh5/ipcagK
QL7xZ1jZWrQVCDygOz9Ru8ST3aBmpn4Wd/2u4wNwAIJ9FfsWbI7FQyOEDwitYIy2MpBevp66GrFP
9CO/IcxbO9zlZAmcFxH2g+qN3oPSJXu2NpNZejvF4AZI4Ic+cnVZGefF6OK+VLgKIWqL2ZU0JXNP
ZqrL0UImTLpJ+Chn4YI/38SHFpbSfbjG7Bf1FnKQsb4YQDBZt2nFyt/F0+aV9NXF/BYLRxMCJMAF
MUIvn/Y8MQIVVx0qiHpl5g82b5vv4WWJpfVKjzgADD/UBOn0y5c//yYmK6BlzGZw/4s34k+fHGi4
eyCWxkIPKP+3GOjZMODasjqf1Gyw68OrjiqasR2G/QJXEVhYweGE+7wOKcguf0OMsKij2MyS4UMy
kLAM4+PyKDqu0HyX4vtl3pBVicwfQePw0v/s39cx3eRmgHgIvQwXcsFTNv3XiaEonDWYi1jWlVbx
Or+ovFzgTkSeI0zxY7ZZa5W2HLKHINh98mOgVxaAHalAEDjCSzui3RB+peeO36n9RdoR9LCLuf0i
L8H2iPRQYvxqC3BX+heF9mKjKKAjFvdYDuUA6T2c3cF7gS0GbALal/o2/KXyqqXpRABqElAzEEVx
o4mg/UoOJTYXBFHil0I/S6IGRIRas6Xmu9nP9dllYCar7ZRxOTVs9+2LiUvt9fHqKf8sJq9UtiH6
M/Dm2n5dzIVXPanOqy9eErvoCTyBuPWcVS4YQRxda6xSVNWKX+viX0+ny8/yusN4zwjJ2C88fCuf
hzSeKwPKN3iUyhEbk8bG8e+Utt7ipF6ST8EbadCuyuU1LU2ZcIRGcjLPHHaFyAmBU6hOud2yb/EZ
OfCvI+jg93MDUumqrKF9CV0P3xZOXgdYjj9K3XA9Rbvea+VtNlOif3kUCnuzdQz+d/YkOetEumoA
8Cv2HlVQNp0mqLGSwZFsP7clBGPGYfxMvl629NyvJqytuWWCGmodNQ1jw36TMO/jlXyiDc3JxqT8
ub6d7D4uziVXCM7mOKuRVtCQbGC47fMiSY6UHWPmT5xgYnlXIIB952XA4GRUfSPaVB+LdP/M1gmr
jZauOOrDWeUONarfkur/LwekblfJKZSZANnMVVt5BQjBjLQWNtR+7xqDaeKk34zQwxlhNI4cVFly
bSCGaasUaTATn2PGBcY4vrCzp6u9TyrKqpy2CSyj3oVXBD/c9dV63CqrejcxVP6pRz4y5eCufKTD
Q+H4wcIW5juHMRYNP/KwAayT0TovaSYmQARWWk8uffXbDzY4KtMEcrc+m6+EeBLVg2WZoElnYGcW
cMBRNRkXgxtlniP8E+6cTOFZko+N6cvhPf3itnxq2xn/w9HvOszkBNjMriwSG8DQfYls7MM8pZJT
xC6QTvL8V6l+QeMdbzjBo1+ETVVrDe1ZWjjqIuDsbWHuwG9wYwf8dEJxSM+ccLkETx1sFmaezkyU
E5rK4jYejGGdi4e+vPDzOdhlJA7Dp4kyKj1ozPASfKIa8Id4p4khncyqqva0u3lBKZi5huJ1gkuV
pEE5l8+a4hVkHIyrofg48ae4yHHffh0nJUh0xCweIA7ml/PGhANv/I31gXZfgzztFEH/rYrLDjvr
qyQcuVXb5yk81h1cAQfkLCm/BdHNx9Xz6Y4Y5SWfhvCnppeesESRG9REFv/PSP9lArkRHHtS/Wcm
p/TdeBN5FIufsv4niC8npjAjosh7cpCl4E+Q7V7nQlLsCvsCzO9GO3q7tXLBbejZQ3xzJdwo3sW6
ed653p7g44phawwdDG66hacxmeecy42bmH2XlNe68jcJpqN0p8RYT5mbw0bZyHTEypcE+pHqJ4xD
l7p4qGe6Kqf+i+3fO1nuCADi1VacGJXpNxmO6jBeF+/gfxyd126j7BaGrwjJdDg13b07zgmKHQcM
BlNMMVc/D6MtjfRvZSY2ZX1rvW0RCm91ITvzyDCMRI6U+mpge+rmypvc4mL7Dp0Ql6mGOvG/yIj3
OTrhUEj0UeJSXWGA4Iz25X10iQnOYVwsIFOZJgQ7eMWpOn2gLnK2zqCO+uk2THjCVp9prjTdQhyy
Oon4SsK95r/a8uMh14HZIFDKUYPY0+2/mUMDzbJ1GDnyc20NAmbcvMpv9J6sWqqoVqlNOA7/y60j
OcACOQ+swLn0LLLSNsZvdEyXNCVT9hUofrZPnMpa4OIW5597wVbj2FVYb1adOJJphGHeVgOcPJPt
AM6NLTy1MTrATDLvwQpavaeSqcLiNzoz9KZYl4tZSncXfg0ghCSbm2TfvG+ljyxFxWJXRvjUuVYI
qU4vYWW61BdQkHr4kngilRXMZ3k32AZeeROYlJJ0dBeilEWsHDOx86BtY6xky6bB6rCHW1ewqmhs
8j3Ao3p9fUjt98ud8YNIp+HqEPspnJTIesdeP+qZ4dsWPT2wgpQTfaPbX5EC8p3iYfGRXIhoBNks
MoTWKxtbxISwq7cIgLpiZ+ICvSpHNlL+1T/owb+SNYTD64iA45dVnI4454TlrB9iJ6qskSGL6ZvH
ylspvty5ojb+/x+Avy0tZmpg1BoBQ9pGmMrhEAuUfvI60Jv5qQGd62OELP/6iFnCiWoXTu2pOsVn
HrJp2RWviDOk1yLEi6D4E9SMKq5tEAcuZTyxNfn8OjbI5nUnUziE3AcLLwuods8kVa6d0ogR3xLt
smfAT4MX1XP0JeU3DjhCJjAP1kw86XLU9RCIeh+YD1VAe0f6eCJLLSfMnU6cu724wwk4LXdIZlS4
KYLmuTPYqSLsL9p5LASYOF5v2mrk6G4ybkDBGobjxmOq4TQTWTMJs0fm549CkvTaZHUhdQG7yfZx
fPWrPnSeggMFVuSeANwpTZvgJaz18iTXro58cNeqdoynaeRI7AZ9KCdpgMJuJit2utZJGvox/nek
Ve/H0QgpSy/fvE8Wk4qj+KyxkpHlRVx3yJ+l/pcqi2QVsQ/QTtYobX8ZgvSNhOMn8ovuAtTduy1r
VblEzB9iaoOVEMeP42nSn2vdz/q5up38xmQ2S27xDUD1WVSlFatuBuxD78GH5UxnJdFIxFT02ye4
MpGdrMscUagBZAdhs6t2gLPvBRShSe/eWkX183k4n4XK0ce+JtwwGN8xsM5ljFqZTZv/yqz33wO6
L7bwc9WcfwaokZ3/NaUN3sjXuWaw4Byq4Bc2V1JAHz5lMhTAY6XH9yNZJD8jm/R0M8Xpixuv+/uP
71WxDCD9VkNHZ0rjnfglbS3DBka6ZRVo/Fn7fMah3MA3yahGpupMTEnO+clUfq2lMROxXnkMdfG6
33g4FPdJ7Nb4suuNiH0N0s01hb2ZzYD3QmUt4pAfWYc4AuIC+JlKmCG+jduQBNxiruDnWiCANU+f
M1Cv/kfDguOg+2y4+1l4RJ+uWVnrMrI3DDsPX5VdnWx1UhVQON9AJirVFSYeyFFOG0AuImPyBahf
x0w4YQB3IZpKdmoMc/o6jqfRn8WVQAf6oxPp9iWTlVLasWHnL2SVFpB0O0fawmTVAjoM/kQb83wn
OiJhP8fg4jxZ+zb4BnpYCcxW8mvAlTNy4WTe1OvWnEdtMPlVkAkY3RfXvGOSTBbavtdpXJzyaVWf
NUIKjs338C2TyM1GRJohnnhik84JCom3pW6r904x1iF2eEIv6s2rsZClPPc0q2Am+XMmiMuido3F
GwfaFh7z/ZylLQoE19xmH3cqz0qMf9W2Gbds2mZ1ymO2ZfzwpNbgVXzLh1Pms2GlhIGMMnI1KJb0
M+L0m/j+xMMCMnLHUKcBXU8f8ap9WEllPdEBqXBEHy3ALB+BGL79V4aUTJo1kQdcBJkaXh8SiOz8
hSHsnr88YpD01GGXgwp2mtgVa1PBjZgqunMaOwWBmQcTRdTgarUvbLlcTJ4c2u1Z3EV8ZyCgjZZZ
r4N8mtjZxpxFzUzdit8PxX7d5MQvBh8sjL+WfY2UxvcIlKGjCh0o5F6dPRYisszPpjNHzTEJxjpX
+bMfubWACcH8HolYumw8/Z39QpzwR0Vt/7gDIu87+qQF7Pu2OGuoeAif+s7I9SETiSUGzGJvp8ac
Jl9YS5UxeyknIT13CkCaw0eA01ahDjTT/VxHVdJamefYM0yn3qisJMaxgz1ymyEtzHbP91ornA8H
XufohvPEShH7+suSSDfCnD1YRXvF95kgCcjTYECfu4bVjkCSMhcIVP4DQaH1CGu/+W2P+REnU84d
Dkb3cr6IMu+DArW7Coic7qI8h3pjLVyHDWVWNqtOvMZ3ULdu/DB0WcJBYu2sjHjTFW+decZ4Eig8
NoMNqEX/m5PBMA1XjyvWozietXdsHu/Oiel3jWm2l+ldYsKhXXFJq9HsodXi2O8Ey9jhG2EASL7T
L1rC6JawzpDjt4MTcyPSpKRxSluCTVEwqnJV/EhsELDLMwswNDTcPJQ+z7n5lzjocZV5SxwW8Pro
KomlrXTjhhsGcgF0iK4hltNHtENdJOWLFCYrHK2Uj2Krhl/CwAaXGRjpBHAGIgyZMdjcldbCkPdP
Vtn03lCen1c2SYDZR3AkiZNhM1kqlZfeIA0BEUcI+AgZiOIQTIHKRBk18JWze+D65gTppkDCZWFX
Mxyzz8Iaqzl5IsCR5K2vIUOqzwF1QsEJitpcWY8s7fJxScA6S+xeCL+mbJ0Xttz6CSqbzBUEJ7I4
ouJi/ok9jd7xMIKX4L5M/7xG5iqMdx0oeYHMFke7nI0O2EYFSXOUzE1bqw6XA+A/GCoUl3pSJwGH
8EtaEJ0dP/9q8USqt8QoTfR5TK+UyGt0GIZ5Qhf+TJexcWizoEMSjx+2ZVOLlx3z9eRJC/d5nJCV
Z3dEcX3p4G/7FG42cUKIO8WPcGxciIOqf1Qef8dUsJXQPwqK87gmAYFxPr1I45H0gzMJiAkrN9l0
KdOWjWxuUP/SHwEjzFpHiPJ0TYLG95q4Lp7bD68XTX8PFkuql2MSKaTZtPXVWTjlJygRaUN7RHIO
OmIi57JkVFNJl0S0SqKHGBmiWQTnxOlHX0LsA8/YLDvlt0nuvTejyDpE5YRAzJjhDsrqMR5HRBqL
FA+pFFENZypi/ZoiYUBSVnjhcxflu/ROn2Tuyq8J5MVZHkdpcJoASzhOxN173b6n4u5xBLduqDmR
XbG+cavOQiqKOWsJ5kVCjfCa2ZWetUw3BuvntXOGylaxlD+d9UgZgenL7GQueGGkb52pi7YOlh/u
+Py+xajfFhks+AYFGBYrDIOT7eSzHnnmp1/VB+RnMT7vNZ8ILSK+0WCKcQVX4MLkBWQYR5rpNUtG
KRfZb33H//haPt/7LuaFQeyWvYMiha66amuAmaJyezS+aANIDxtcNDHZ08Ja3NsXg/wpafZiITmh
5N0erqkzZx8ijwFsKzL/Beux5clKxu6C8ww2WEQU3LmfNyl9zPsMbXN6EEXcxHxKZDifm6ZPE3GO
gE2n6YGu34VV8OQsV9zwDL7YYlZ5+YBbA8kqphNXVhFBKAYfcyv3FhHxiq/AMEZWaewM0mkgqfhJ
sBmmIZ3CmrBCXBzh2dC4ftRdBiRISAajnt0WxxBlmkfL+KDrqVOrmnyp6apJBHvQN6kxI0k3+jLv
KoW6ucK4o0UABoJLalVL0UkKYKR6RYu6xjYG+c3iUG7Z00sr8remWXV5qQth1nNkE7r0nCkp+Kb6
8WKU4LFB9Li56p54lQgRQNaeXM0j7zKtSfEIqswD/Q3bg8xaVTQkMXEXdv70kTNUJU2YA9byethw
WZrpa7iuQ1ePv9oebNYdpa/vBdUgmeDEnen3ScHAb8M7xL1f/5rZfuT/OViS4ByWX+VCjKx+xUGq
3aCZStN7/8HsPcurvuJ4o/35bJlX2BCd4fuy394Qnrq1SbckOND3j+rStd4QBxHHXuwPaDMlF1kN
KpbyWtwG5v6RHTdQWaAAQ8AD+p95IZtaP/YrwV6HU+ExfyNqREi4VEen11oYvIetoa+c508HUEB+
+BM/OUZX0+4Hr5u4oDsphBOYVAwk7L7FgCocvxzhYbWmIxl+sqsElPkeoCEs5K0HeWP5zstXLuFC
3AkEKG4yuJGpSqcFGr7rV8pcerhtj/KW4i1GPkKgCLUyk4TfaWtg+7Devtbg1XK0f5noHAnO62DW
sXlgohTdUN8aDeMx5+iN0VLnhUGk8YutOPcZRiNzIfUjsoyURkXvBIWAZsl7rXLZbhdMeCmWCMCI
xsMnDl8EPHvKD1gp1b1ElIuH5mKe9DMlnIeRiu85s0NWP6j2pPAFzRXvEQlivMgMjnOB8LqPV1Ju
O7cuuI6z8leLHaX2BO0sQLW/1rp+Jusy5iyNUVI9sfYspBdPt5PfyYqu0HszQ/sytRqbyBOtNsrv
T2MRJcGpoh+HejWQIHVmKzkOMMxeuWv8JtV+kmPedh/ltslHVmIEZ1AhaTu6AsBIYMoXLiFkXFjX
ou04BAybR7hukkWR3QX1a0j8PoXnswVmRAbdGXpFxBk5pAtowbewBNd8XNKvJ6wc/NE0v7N+obyO
NgLKo7gHuyhnejelncFXCjHHt0NA8wAAYl6r5m+qzMsNRcdkcVC76Z+n/rt+oJd2GlYyZeyzqOod
cHXxk2uucRUuJrM5hPCyftN0wb/AZpsTD/nXi1NLt5X8ktGfD2sKmoh6REL0FzJ4+SYJNd30gUSh
8xEjSroPTj9Ymmx9pL/hBN6d5E4F//Cwn9mKHkzcZ+XNfFrCXEcJCKsLkG26+X1CKDWzcQh0pC6B
OvsNerOakYB1EHtawaq3tM8i3WssB+7c+Cj/DigpRH5ORuVPCVKDCBQUTvkXRV8+cbryEj5dJEBl
Tes+29BcpuA2JiWSTSUmNDK6WOvpl9Q1G4ZSor6zcxPKVWh/BHHbcBMGC/ZbyWrbzDcGNgLVWD3Y
e4IODtJfH9/tIKKd487XiAyc5+sWGn9Pgwr4hZojtuQzaxufIZ3Fk91Ptdcybuzgg8GLPlDZ2jXS
CGnl5JG8CWq5b9IGG/oW6Idl6NL150xaygMpBURAjb0Q1D59s8QM7RswGq/r9+SkDhuoo17a1LqF
5Whk4abl0lCglLm+d/XaROdH8pVp5+bpdEAFXn7uLjUFfKP9ymc1m+IulA6og8GrpS9GULDCEt/P
LryYnGMB3Q0pgUJoywZtCqudCZwlyJqsQ2Va+Cgv9Kcnx6zBdTocWlYyqgvsBpSHeMduyaOBu6PG
me1LhiOE3gvNgum2mkPQrMi17+hvLRrV9xVvWsxBBAFF2CXeYazo1WcxSVhL45IsJCMYvxnsbj+8
9ypyuBGSt1F64pDq0ekAyMKWaCxES50J9pYXNmBiMD4GMpipPu8IWUBUW3oJm1ju9RIMIKI9wldt
i2i9Yn8Ch0FX17pabyUs2RHGBocATZovk7bmhaBjmq+LzYs5glMkxHIStlAfSAysDqgONnJwiFz9
Ea76e7w2TICmafN3X/fhWm4/xDiwSg2pkAIiRvZIDyWBz5jfBgbJXqou+NwRcj4bQg54gH/Vsw6w
oBUL1UTua0e6JfSnqt0AcSoQbsmqIM872aTwVTQBNDaYT9gTeUxnj1nk9KpHk4KaixaSXzfmGz1c
CWrql4mieRHINEPWH3VLPoaWeKHuTOiaa4urCBmDuZGPw3KQ9xTzJx9avvJgGkynZJDornCXsgtS
F16b5jNn/kRG90aVBSA4CnFW0mTeT4iMCz4SImB5hSVRkldhX0zvRT1v9ana2uAIaU3q6mszIheJ
DwidoFKlz+VQUrCH4upDDsbzxflWCHumXmGpfgMbGjEeGfRUiDCbeXWrjJPeBkLrgKtFFnCMSSGt
qbtTDbh8LrQHpjTmFiaNl+kX0RfqoucEl/a4Bp7wEC5TuEhQh4vbKrbwyqWiS1fLnw3BqgEgDZYG
Gdl7uYY9mONVxj1HYVxMxlYs37GiG7R0xTeNJFufGT4Sw8R6b4sfNEKwj9k1RMyPwYv7BiktHoav
bgs+UX1nAbrFlGzr/1/zZZsbnbHzcUwzW1pJV2R7J3lJpy1tIMqHpQIA4KWuuKcH+7DgXdsjo0OG
LrEWLihu9bkLWt0umsWLxeBDMT0+6WzHZnnkmP33T4GB4kPqEmjfiOQ9Atp1cRbdBFtZUZEff9n5
eay23FS+HrMJ1giGOQLwHNrG8ErS6rd267cKgYeJJ+5Jm5IPnEEYv3SErsfcieBDdUufv8/oMKDq
QWBDN9y9EUPdkk2/jpGIo/AYc4z6wPAes88mOgDLtX/K3NhF14JassEemznI+h6bySYNmkNIK0TL
dCDRNPH0RftFCrRKrs5Mos3ynsdiCxlTbfVL7Md/iBfvBEzEHi3nIfFGEum3Xk8errHKv944GN23
Jc9kEhKDlEED411APTWcwnsjGmDLlpMs9XX8SwNXLChRWDwDzsPPVd2gLTCnyvJ5N1wVJGgmn1ov
PT9cRA0XRlWommUzY3SBebXiTbLoLFsbYwNww+MEOGkON5VmmDfLE271XCBV5MwWsJ83BGI9e369
iKF0YI3Mi7zJGwvhOpLAJUJ83qCv+neckDqiV9x03Tr5Hyz4RlkgREdy3C1y4vqvqLTuL/e1GLAI
fL1c3MugDG6hEuCEboqlhHN5tJza4VHZyrfnBRnek03utGc3gcH+wCQW7cD5hXV01r9M8lid11+E
bF62ysIyQD1SW/zBwf1aA6GEzvurveTkkmyHJdS/q9NVfxtbQPweSd3e8KovciASoKhFuHyd03UT
LbQdOczlHDQkPJKwujI04E0/dgjnSDliCH55uPFS8PX1x4OKWRnn5hz9jRqqbb6RWhv1QDnH9kAf
Bn0uBOV5Mk419Qb4CjuAiXHkgfLRlmz6p5562KwSHyALSUq1q7Z0hudK24wCJMw+69RYopPal4xc
w4JWRCQy4axewF2ArsoA7Yh5wh5S7jlhn66yTDyjdACIZD4ZAIriZl/Fd5V6QuRjV0EmOIVCJkAa
CJ3z45Qs6nV34Aefd+BcdFzIckaPuo3ihrADO15iAGJx7nd1kEiYOMVL8aueIxmeXOUNTjOZII65
zNLHnigK6LsvaVyUAIGbBwK55B6cwbucCsWIuOUoWQmG2A4O0qieIyO1n9/8aD0PkS3JVlQHODhw
RR91pEB2DwALW21115qn+QK4Avx7Us5KQbP3mYJrOAnGwmRRHsrfhmZPnJnek6GcWQZ+d2PMJ95A
YCpS6DFDDoxuJc2IhfHK+dAineIpb2/0d8mM2o2g4gF05jx+EjKdcIq+oI5QVzcz1DKHN2JFO/WJ
QgiPKNUfoyw+xRyoAek4OWH80Vg7kyViB7zNSuaoh/Kzw2tL00WuD+Skr1OoWL5SHTBN1OwL5rMd
ULGthMYiL6rsbF1diKhU0CSbXtdiRZ9+gixogS0mZ2yJmd2OkPa4Za1fRWs1eJGstBfmMXliAiYH
BOTphgH6h/QSghaC8MosxhwEqpNTl7utwln7TZycIjC4bmh45XTGoRhdOL+rI6JzdIoE3WYesTzJ
zHBxMoHnoardI7BTrrHDa8tophGLAHZ2i79BGT/1Cg/54hNv1G0I1EQLysBDOrdfLcEbc9kSFoCS
oNTlBhDdnPXHSR5k7vM0ONSWkdWeGvMz7VXn8t03UPwQeZqb/5DMl/vRvcUfR9QN78etOQibzyiO
XZRz5iG2Kxi+XGzkYhUigcI5bHg6+s2dhGU7eC6GxosDDA5YN6LbSwn0KEC4wGlsrJm8Gbe7QOcB
QNaGMnCOqEMl4pGHHrnUVnKBElFhkUAs/YFz09Q66a/MK7d7f7fdRbmOSRO/3Q1dMjTQALNkEcNI
pl8gbOp5hEiPJg1UgzqbMNadxpPY8Kudvsln711RjlgqM5NyrVl8Z4xDY4/Nda0hDJ12l9c9Sxav
X8ln681CD3dMorigzjGaekwx9Vd7KtkwarDtWkAW8ietywPiP/7L6u60Qp55env6ZcI1+iDUtXqw
EX9AaX7nzfwo6wFP2yTAHGfiZRCoNzppuCxgxOSAf9QTl3m1UTGnkRb3F0IiGRBBM941S2y88E+s
l2XuSBA2IS+UeKlnvav8hUsRQr2xuW5kBskYCgCjaUZ9ksQjcfyTkRo1IzG/4ZMP5apjOcn5zOPa
Boq1RphqwDMPGA3aTusVkNDqT2YAdedm/2D2Rz+JGd7pbs9V4rR0vYKLpA607YSjANrlzhhKPAoT
WEgjQUqFK4Ko/kAhyLM+8zi1L5Aj5tMf/ugwO9c4mzOAhL1+1R1526w5L/EY6CukfufOr2GtTEv3
mrX09T4PWH0tbhgjME/gTfwx0Ob9hSDaaFG/+ntUWwyDlrp7feHMhvAm7wTuQV5w+i2fnrbVpAOr
MXAQ836QznsAr5qEFtF8Co0HWDYtzIdKGrzGJYjK/fENk41R/sIdSyiMK9ovRCVjZlNMz04hICDE
/L/C93WdNBtgs6ycDU+2QW45GZqNQgnYg84QygMasqzerhg0m+e2Obcyja8VI450hXVCpEVjv6hI
IxWEI3vZ7XD8YWxikTNU2WPV9YRveW/WMjAKokYM0pN0ZGUTiT34p0gDBAPj9BG98ZCoNjnMGCmp
nZ0wAO7wlHmRz9RT33uKRumCG+c4CVG/MPqLFkkYPSUVaXS46qO5UDuJfJLxgVeoYMEez/XAxJCi
9rJUc6mNgj9PALlo2/0AxIIzX0Yi0c9sGee0jvuTX+u+2eF2hOAeM1deMJwWTyvf1TN5vw16Pa6m
/jteyEN2Tt8WOr+nBeuAqYEQwrGAST5v95NcpCDlFRsuFHw8bT+0wNkCHf8SjWBZ0b2ldk3G2JRY
EGUH4TZZjHaQq/lbrAhov6oX4zMlSyBQfMxnnysnVnTrihmKpvA/WtL5PfzRc/RvKdESh/9ZWzLA
dyQE147Jpd6nvLOL5Pb4oXkNndqpMaCwtCCSHUKHHjb25Aeb3sGethJ6McEO/3jJpI9F521woHe4
nBkGIhut2BPeiKxD0lcCnp33ilrum5WdHJFhk0Hr6zbedE8jFCNgQIUVxIM8e6zbi4k8hHRyNOpQ
wl7/9bqOzyVVi+g3+u2325T7xnA/4qjW599XvdqAYuGvM0h8AaJcRFzcs/+q1ofhau6IWQUxgZqk
JXUsk41/QDAthAnryPjvMb00qLBn1ba7Ar6vypmCoY3EjjPQW+EQWGPS5IQUjoI8fb6LwEp0krii
yn0DPoHkEHS5Fm/mr9SvSzADQGTewGeACJRoDvzcLebNJHjktJrCvGYe9DGr8w/S+av2oFkUWnDy
cerv51zXkjA32WNAZ6QCwi/WGdmdq6Z3wj/lWATmWt6zXfXtPn7onOR1iyJKIOjHmWhkDzdH00Wc
UgQt3/mmkxbqPlbGDy77D6hRdVDSGW++uCYUQyO09hst3Hi07bVVvCA4rWAX2w6vxmAly+KbM2pC
5K/9lKaTo4ae9lDspYt2ByWBcumOpKaM7m+WDnxLp3bsKMPNs8A2BgzmGuDAAKIEpQHhjWMjbQnx
RC6CIdIHxLkQcUcw58xT4myuUjKPGXki6FLKAueeQY/E41STzIAJZ9r/Vr+q6WVpoEkzSB44PZnj
YCAed0ZKkPl2mmIFr8TPTHhwasZ347XJ2h+8W+bElffdjG+Bpz79kctAp1srvt8Ynvga4whq0TAT
I8jdQ6LkV3pA+CZv03gK0hZUbFKnqpUw4hz6NtI5VIyLyc4kQYr24XFpt4kjraIfEnmrY38j7IuA
wGET7ZkTJj/asrVLz1hod1ixYdzPE2bOxDGv3JWCWBfNevgFJ5Bg1dABxIhFFd515QdiJydk8LBU
y218aAMui9s5E6asTecAooILWaYRNMqBnEnB4NtZrJzw0nCFbxGRXN7O+8zN5G17AQxUlq1s5Vwe
J112nGTzqnTG1LYGjDyC1kcLTPIAymEKvcAqeFw7cIbVkqZuspO26XsBjs/cIuIGumTfbdDfIg4Q
VJKfRYmpAXDns8glt5xPkHieSMl75ftnfG3w7pA0J0SLCUuFsIvye59c97Emhz7C4BKBKpt6Z+Ju
ggioWAjqWjMXD/mrMcbUvDFWPnMy5jFkPKR3csiXNelT4qG7E3iSuOXxA/gmY8uBHyWTfkx6YG9R
S9oM4wxZg1VFh+7w6PIGRHMdxb2wfFWLuFqTEkQsj8JbljdfEJBNfUuftlyzex4JyMNpqTgE0Bkp
DmSMsSNf9wyDejJT62WVf0fln1gtCWDIwlFVnuODxr1GWFOK2Wzc0VUDCILVi4v2beuPjfm4RobV
0u5qn+8UTuCBUor/SGYfuhQgU0ppou7Y9aId8UNj0Wg6YLUP5W85GZYfxs3Mz7DWl8G7+A4f24nO
F4S2mumpW2YIe8xZei3a4KV4KQThB3PiNMXNrCkew6G0rItzB/Eduw/AeMPLb+bCYMhkngDgjv2s
9mlII/p7TjA8LPg1ycheTq6QMuZvvCCph0nP73tv1OD8MOm9fVjoVgxg01SCHBEvyuOiIqwC3K0O
b5DXErnZWDhnh4adAwnvaXp+qW77cd98XyQbzF802x+LrTrsN1AuOhovzCHAEAdT9/RJ0E3IXSbi
aoXlc+ihYAoQXcVrkNbYOfnpXFJJ9d5HQILSDLIbDFzabtpj0i2K78moisxQikKWR3PkS9Etu0Cn
AUkRpkFGLFg4reJNYheJtCgRW6VkcpIesDdlbzRWvZufFJoYlatu1/otZ9k0TC3DmEQwgHiIWczB
C9Q7YuhgZmuxLIvLJ3pZyY6ly8O4tuYqwRby1GuLnk4v2TSiBw1Bvh+fwISYZkH8qVqQ4c5ru++C
o0ioNTKeyOXNIT5O5BOyEdSkt7qWPaB5kIoDaX3ZN48PNL6mLsAJ9XqnEP5JHwhCBMSExD2mJIiB
CHzOCN7g8pobHzdsvB6cZdTA76XWSz5HVXM/6GGvdNKsfTAbhALWJJ+FsWl1r5NYBoOAoTY+mhT8
CO1zjc1uok370s/k7wEnUXyWqtZO9JNY4S8ex0+w0Ii84hiPhBFpZH6tSiTkXyjpx1HuEyR+F4iy
x/TzPGbXfuODVjY201VzTcDVQBzRBJOWmfx0P2m7G2q/VF1uMudVkv/EJFIKcxJSZ3j1aYpjecUT
uTblFdaUB/vovJAyiPk72Rf/17pWt5c+5UO83psBgeCcnXoTokLtTzju8kYlINhZafcje0yW9Xf6
WTRYemXlXBSqG34WPXt1nsyq+Fib0lHYzsPS9SLoEhLY8msPsDDAHuB7QCWq3vN8lk3clD0o0YYy
9QaVG9iX4zmEA0bluiftq7ESihmWen2OeLont2vwUxW68ozWb+DIgQULCfMk5g7V7jIbPFaEAlTL
iPYL0rhn+HPzjz1pDgruLlgh6fghOu1cBVmOzlbB5RTtsHBO4NwD9CTP57mBrgiXgjd8V8hVXLI1
yKY4pRfiuX45pK4p/A0bYiLeIKdTfKg3JtD6LK1UJKCG1W+EzeNQL3i+PezCHsjLULsscYVumIKA
VcvmkOy6zIVsR2TI0IPMVZgiWyNR+oRRhI5M+Ov/sKgSTPHAIfv7XOriXg0qrqvVkLjGsccotE1w
9IGdLM0ZQwWQLIZz0EnmywIid/r6ybg6CPwgdsqAQZ94Xc1NT89fKsqLPDFmbAZndJDEWgBtZ2TM
OpBIyXvcMQgMY5AfhCZb6ewQeynlH+GNx4PAGTdGfKTUPMMuVT/G7LX++C+RRwT3IqOno52pL7ga
41UhHoy1fiKl25hLrhREqBdZBGNPvvQZdXByjhS/X0K2pZYWpGR7gScNd121klmxAj0DZs0x85SI
+56SL+2h3Ce+GUQt2WaPebhjv/0iOqjdYuQ8E7B9YFQkFvFKSy18T/mS8a2dFh44TMwiiytJ6xZP
BTUJCaDuccLmHhKj2GlxxrFngkB3ao6PvpQAh/uwbK6K3yy4k9QeOvR4mpDEg92PHxcaUgWbWdI6
HUc7bIoL1flEm/TaM+m+DTvMCFIj4OGxnrDC6Zs3S9k91uhOp3hNUwWjDB+M/HbDy2BkHUIx2Vyw
7YK35CEwCVlzXxFh6kguvR6vwOvQvzy6DOxp1X2cbEh8s7LciloeHtwYk4/NbI0zgtnMYT8wsyma
/RsUC4rFpbgZPzyI2Nz8HskLp6XO+3KgX0jBdWAA6gMPQQLuO5fICpx1azD8cs8p9WHanEOYty3s
KPS9HfejqyNSlg9qXMFqq3AqkimEbGIzfCGeyxcTQpt+SUCacFANN/onS9oRgcBI/R2D5D56+7kw
f7Ut44xuEZfCiIe9Eyf4Vlop5CcTOhao/yPLON0q3tHv+oegal6eiC/YgxMHDwITSSyZsIFIJeSY
3SIZuekWsRhiMs/YMPQGs9yNsOWOfKh2od6k7YT1lF884TCnjDwsZRx3PBGgmWO8mdY+UBNxIjMl
svVtCfz7M2pAZvX5DXNIlZ42f+KeoQh7Mku6yD9egOGgA56wtEB2wbVS0+1RWW3Y5RLeJXPFFIv2
x8dMicpAdZGarMJjfeWv4PR6OspKw6HHb2cNETopZCigFTuSKQJkAsI2gT5a81INqE9JNJjB3/Lc
SUu2EiL0J/j8DYZlC173NaguVuhcB/sXcI8/CEHAMMJDNsU3SHzCkcVBmDZZPqL5EC/SFGAbJVz3
+36SN+SEzR6WpY4Wxvxjjx+SXAAiD0Qy/ex0R0tCJgAnbPz7hCc9dTPaPI4OPgQ1vJzjC+oYIX7p
gpSGwIaA+Cbk1/IdiR9FoH776ZfkJ0vyRMrXOQJWl/8gw5HkovqkTHXkSgY9tlkg1GTZU6TCuXbM
kkDl7mzoJdlN8yNtlfefXnuQS0tkup/WfSRrhvBsTx1qrXzLmsbEr2eMiPq9m4M9s/JuimIYvv05
R2suk9rE5/JRqDzATEMXV959eFp/NfvRPCH8QVvil3vE49JZ2eWqBRAvnCWv5DknFXTWxBRW+a5Q
cdio9bAVTD3QWeoG4p00iHwtcMbP+afJUQMMcvXNh5pTfTXoqsZS4/JqYUSWvtklAJmWRUvgm/dl
yFi9QQVC1AOpxhRVWt0yuXxm+egBcvCMszc0XKASglpofP61Usc9MaMP5K2gr+RBKk5DDcHDk6D+
TW4vTgm8AIizUOlA9DXI+0YEiSGnWvCSEdj6o1IuKH7yHE18aGmrBBXROscveH50dxiBHIoflE3f
kNwUrTN8iKNaE3pAceFoE3Ce2h7hU/wfS+3PGHAI8mjhrp5BfsOtAUUcIUrhRx6/7X2yFdbaQPQe
5ruNUTi0Lwz+hFONtBOpDbvyz5Rp2yg8L1dyCcP6QM5BhT2dERlhegYLCMxP8ApGWfws9HnvocbT
oyITkuxrt3+cnVmTo1qXnv+Ko69NmEFMDtsXmxmEEBKauFFImal5Ao3o1/vhdIS7Or90ZUTH6T5D
VeUnBJu913rXO1x6AGl843nP2qAzkgkrx39qIxDxwjr7t//2P/7P//p4/c/117n/76nO/+10P/bP
29Pt+r//TfspB1lVDcuSNd1UTP1b+vKurnaSIUny6I7eF1Pm0aF4rknfefTBzNCnSE6HE5coIWUA
G1lbKWNiYerUwmEOjA1RxGXUFA3dNR4Ztn8Ftn0KO/z7RSo/BSf/eZFthPTHAtvnNV9J+e+29VCa
53GtjCq7dwDw673DdXoFPrv5kHyllAPlVDKAg/cjdX/57DaX/Xsa9p+f/S3pfjtvlIPS8NnHsbyC
C/VVgx/gnzJGG+G/V7Ac4drRBWF70De7+uyXj//x+WiyphiapsiK/C0zenu2N3J1u/DxDUVLs3ji
T3F30MJxyA9Y471fPq993v/ydf/4vG8x9e9dR7aPCp9XT/GaNXUPuqze22DkNEb2y3qGdeH/8pk/
Pl5NY/FpcsfqmO3v//F4JdOW6+3lpIyuuv9CNIgrpG/CynK2hTYaXRbXoaU5+6H5ayT3j9/1Pz7X
+M+fq2wM25CNszKSgzV1Dvw52P6tAzqOg+6ltLCau3i/fNef0s5V0t0tSzUtw+rY//kzL+pbf9+4
w6Ot5YAEHjKkuAiAE6xwYmU8h2IGXvPLh2o/P9T/96H6t1R56W08Tgdlp4zwGhwwH8Wcsw0vO7gY
tjiclYMLTtfSAB1MMpF9mUPtFowoRcMNuKiMQSCaxed/6aXumB3bUGVZsbVvL9bJsC7G9mDIIzsD
E8Qmw/wAejwuTN/saR10hB7bCgW0vIRl+fenYLRvzfdVziulKrphGrb2/a3qXHZ2p6Pw2bXbpr6+
w5MP44wICNU7fW5DtNS4oWOVk+CD5ZD6iPErfp2UqHC2SlJ2nLuLshuzZ0aN6TomssatPTsATQns
Po5zTCMuHiTTdB7R3wXwdPnphrnd3jdnuxEI2BEH7Nlzgk4A3+Nfbq3WLqK/fb1vL/HGPG7eUvv1
cPF0VOjuJpbae3Igd/15TOQj4XCYuKYbn7hYV+Vra8k8Mly6VEq7zlJNbumOopi/qohpX3e+PGf5
3x+BIv+0KDuqamqyZeiWKX+/yM7lcn9Vd5lhMDxI5zhmoHI6+zubcsx/jus+hDSJlAcfsqAydyUK
8cOiziC4AbpvNA9ul/EskAK8nn3gYjhZT2iq566hO4iPXzQJVwd2I6khYOmbBsYIAjlsyYabU9L0
+VNq3wL4IqLmgJoTl4zWOhcIBWyoHlPPmaxKKj/O7dOXPnscB5UGl6hli7Tcb+gWTMEw52NcQ65v
686wnbxw/qT1leDP0w25+Oac5iF2fEB1rzvjY+gtAHKMuBMKwmfLY91mpxwvzx2WsKRx0sJiKHn0
T1BuquMvi978aevp6Jqhdwz2WVn9tgscLht192ysN6uCyLJwukuTzzZ5q2Qe1a2IrUOKmIKrBO3y
769FOp47buofXEgZUzuB6xZBSWTwuHXW6TYNRM+7pSOEzY+16AcP7ya8Bpdg+BZiNmuF+Tsv36Qr
F/EHHIbnL1/npzWua1QuqqyygIz24Pzj0DjYlX243DfKiLEwRhXxse176UJ1CFW/LNWfzqc/P6pd
yX981PP5VnYNWugRKodqH3bk8GIR8LrztyPLDGc70mCQIl5DBi7RLx/dPpPvb/KfH/2t8tmddbU6
G3w0LG2a+yN1ZGjuWrnbO2bxBn//OPW3b/ptT1afWlNJDw6KbU9lfyNrFE4askcCN8nH8EhH8h/J
BhsarCG60GQcuVsPOBuSv1+H8tvXbq/zjzu+t557edPwcN9DplnZ80y6W5O9HKpg6u2/f5j5U4n1
5z3+VgbI2/dz9zrzYZoZ0Xgj6F4P6FzkjugstCllvWExMxVrYPPu7R7LiwpCLQ9gtl7RDAHyQX9t
dFcdSe/eyRww/qpM//LZGekDBYxr7em7mFcEaRqgr8XUmDP3FW3ThwK/zpVGt9W9ztmbdKl3sL2T
4UqzjYTpnXMp36/AfgXESJ3QRFCdkyAxQK8+0F+iRo9CVxWeh9XG2/xSMag/HZA6N8U2LVMxqIP+
8wM4Hjb3m6GyOUOrdum4HLytcBsgot4/dWEADtBn2T0z7UQYnGbnDApYlRFKlVxS7AB+WZbtSfAv
L8EfF9Ne7B+r4X2b7+z6wcUYAVPEus/o8Dk1SGL67W37aYfUTVOjJrEsVL7tnvPHB6nvpqrO5xvf
2oZRVl3528M9x8He2S0wgdskv32zf0rb71/NUHW2ZU1V1Y76bRe72M3zzb3GIXUbtknibMI4dAN9
FHI85eSQtEFSVoty4yhFQdz3MXjhyCGkcf/qeg+ve532lR5pFV8q8ppHa7d8PPvmiWbUGTA9eImB
1e0GT7eH0/QWLNtDyTzaiPjcHz2H/AvEIzdcZ0xTZCNd4UlB3DPQxt35+zum/lPN/csX1VRN1VXD
tpXOty96qE6vnfau5NEzHzexKeZIT1zb5vg5dRtnfMIIAwkzUbVg4GhjxXGgOhnjQ4xfv/je9Jyo
59ABUrk6MmwADB2xe3OZ74RlqfnEIXzsQHCj64rC2lx7kEKml0h1Xt1S72ZVeXDPaZsLSXbB1jtv
44t/+MjSzoowO4GDytV7+5sC7GZaAbK5VzAqsR+cCjTx43lcNhyDWTurFXJazlfttOMaMb1kh1Cd
B8ppD2+7uMRXiiRbsjyUk1gW27iC0m4PBtQl70B0r12UIpfWcI+NHNRQdWdNKzdZPI9OFdnBGZHI
5hScu93DIWbQBHqOia+YMUtHFt+FiYN59GwuRo9g07p50P2F16EaShhaA7oPw2fy+dqhxha04JJY
7YcIe59O2BmAtVUheCr/XMGyrlSP2QcMQqF2wVaiC8BFbEHo6xlIycRo368XnWlnCmZIk/Bw1zbA
u3MvkEUfkeyImWXDY3MASrI2HLU3usRDaBGkYwpzhnxl+fn31aO1u82/LB5T03XD1nVbt74dB7a+
uUmHm/QePSGrjO+eKVJivOMSEui0VEQmUH0NtxHkWNFtpiBQYta4i5Gzeoq8CreTv1+O+s9b+bfr
+bY7Gq/mpJ7MtTySR36ZuppIqgm0c5FMjz1zikhHMJlN1PSzSZKQqE2ngpVCgbUpqkUFKSBVfBwt
29qLaYn4vIaIgD5rdwztOkizDKS7rXHbBm0wWKcmRde+2/8y+nvnnw0gU0nmLtZiMO9GIoMiW7I/
+INXHkSFMokGBHAxPPoIJMcATwvbnz7Qf9y3YtKiuvCn3JscVK7ycE2E0qEymMBqwLpgZWVKI2Y7
MM5RJ6myuMfS7MU7wUoipLxvu8l4zM23xTrE5PIq/HKchOHwFgxzOcjdWHFGm8SJw1MQ5u8Z5OnJ
uI2kT4mxytJDZHMPykzvLv2pKcammzv35SoxvPdQzhN2teFRTLe1SHKp/xSfxiAfVhlp9Iw2t0yb
dr9UkPSYP6wrU9Vlm/pR4x/fqqu59Kjq9/wgj1TGMgUcrCU+J3adQ5HFk7mB9A/NddHBKRVNDN7S
8eXRivMun0xcOi33R8F/HjLHRH9ggel0Wp22f5AyaBLKJbPGcFfqG1yLACbahmIJZ2oonIxa6F7e
bYqgBB7al/CsZotAILg9xRLU93Wg5lYP8rvZxoGwSaIpI6X3hNyYxO+XXl6Q7NzxIgqfKYlF53SH
y4Dp1WiKIDcCxPbvaqBgTxjtm2Jnxc9W6RcepTGUiQfcQfiNcrKDtrV2nxhsvokX8eFkoyDEwcHF
HB7ZAqBnR1S3hAHZs9OKz5rlKddH6FBvpWl1z5lcrK+u8QFKoxtuvQ8f7eDNtSDOqc5NDQ0Y5kgG
M/wiYL0hBHJh81oeE52O5e+aQAqYhpGeIJF2AuKMPNYCnR693ynyP8w8AVxf+6TCovSe0S7ritBd
e9Yyrffu4+khyUMxcb95Elrqf9IzgWehdD2+Wuv2SQ2N6o4Pg7LzNsxGiDcKMZjtdMKnNnra+eMd
A1aCYvpk4h1GJC3nTzzCWuLzoS7N0y8LTTV/KqdM3aDn0lSL3utbXd2Y14v82qrvES99tWKSQWK1
354vL3c364zfHAmzy6ftI7OXv54B/70frAdTkhfYIzBo4+L410PUOLwm+g2TKTNbj4+cpEYwvblJ
+fTKS9f1ryI9CxquNIUdAKKlJyC5EQsZWh0+iKv12m+ILXy5nXEzpr55pkp4f4nN9NkqtYWxULpG
fCrY7+HTZ1ZAxlOvpgDf4J0za7zbcOPAxriiEenSq6YN2AdOiOE2OfcknI6Qn4Hhi3cykLxXm671
7umlSdhNhpOHlN4BkmG7eGggkQtsoSo7Ugk3+hh5vbaJ+vC67FAxBL1uV+mdQrXf704Q1ooZFFif
mUevZ3yYucqcpovwR8q1wAxOCyw01gXUas5KWkC8dUg2EFfG+gdSAQm2YWWiyA40FujGqd9hQ3oX
AyMB+//uH7tI1bHC5Ox9HF1rSgJ5nSMGTTnQzkMcHANcNNxdvromOoM7fLCXIDzuNTmM5p7kMtJw
3yXzwKPIcfJy74ndZ/CTPwLYQvkm5j2Zu/zUlSLrEEgJOuVofA3ZFZPXzHqLMeQshCCtugHnIui6
vSqZv+E+ojy9LvUIHTpt+X2C/eUvJf6/g1zfTzHTNAzNUExFNuRveIC20Q/y8XrlVHW0DJ9lD5sl
kAFlel/BzXkgeQ0eXekDhh0LyApw/xlyajktYMZ+4UrTNVYaR/Al9kZkLeRgo/VmbvKPlTU+WQpP
9sq6KRuvwlNT6FP8qjR/Lnnq+PSp+ZeItrKOIMJ2YXdjJRXfB/eSoE74DyBW5SlSpoDu/MiSHa1n
Cw6N2p2mvh9hqvYQg4LctKe39TbuPt8NAYiqHF3jNUcw6K9z+G3OOgETIG+KjRg3iMPwGjSjOTNQ
IpVoZdyqR/irB+v5ELWCGrxBVxUWtN7dezqdAGSfr0rU+oYPw2MygowR7iGeJ7bzZpA22o9QOqYK
2i68hMN513Qu3gsbfddOtbz2mDh+XG3U2A6r30ybDwhn/mO168m+GR/7Cl5udWBNQBOoy1WsIHCo
XBkPACCH8InTAB2Hf+12QITcWszQRecy49+j83KO3bsPySHYFyjxmEC0g8li5DxGR7eJ5O7+sx6Q
BBMxmPchLc5e6S4xkspnVumgXomoQKk2C8WTuzSS/LDc+rfPp1juSTFFtHfPnpFOiA2imNdIDWMG
+57ZhmpBSGbRo2EML8ElxZMmoHTG9vmUxiizGLNjBPUJPwD9Hdt9vouZM0bhM5wPTN6kT16lz02q
99Euc6CHzcAO8fAM+XfGjbvfeo52U/2+vi21Y2o2W65p6t823d22c3tI6uk9SihZjngTsCGSykEE
n9c+T4jQLdxG49p/jZCFJRB6GXhVwv17uWj8eB2gzUo7XuvQW3Kdf3SVF0Yb5nV9eY9wOEGJuevW
SK+grVbukwMTPpKNxKynEOiILu3sdUpoqjBWHiiAkThjfixqbDcOznkB0IDf81fnFb+J8WO/xjRh
nTRj05rdzhBXhi+tPO/9gxJvEeFA7+UUvuP9Rf5mq1krTu9MJXobakiD/QXaCNi4iURAZElc9nVy
QhSDuyfH0DpkjCehgXn88lC0n5AdWmtwXwr5jql+eyjXuf2ojnupGXHK1m4yVWEYuene82lVKzfo
Kk5v4dn55AMWVLcXD/PP4y/l+4/TkD8v4Vs3sa7OenVQN+8RUHMHvjO4Tl1gVKgPG9nZr5QPer96
pk+q0X39VXPLy8cKeGZHyBK2DkZulnaOkxzUlRekVtxo1jGiStD831aw8hMy9eeVfls5j62mnl+n
LWFD8X18DMmvpT+f6AEz7ANd4ezvC1Vrv/i/vDC6Lds8GU3pGN8+7q2ejfq249lcPjBxFcradWXo
LGm2jA4uHnazdiMEfPnquGjsHEN0z0UPoVacS25+DT8vv7w5nR/fnD8u6Bvws5b3l3fnacJUFG7b
O9AZMYNerskw49xZh+jvz7E1eygLKsx3TwsOwlNW3mWgpOg+JuHJCWlHYTO5G0hG6xCa5JJRsRFe
PnC4fCNh/qXS+/+srf+4hd+GGmb12D8qa96AsettO7hoSzhtOE3Tq1OwdXNTxRfBZo7w5oK2na1U
xPUgdPL/yrM07I5sdowOkP+3Rb5jx6k62q493KHiMNxHueDjFee/3BJxYVI5EXFpEYFtkmfMEHK9
QIraKdYJvtulZ001Bx7z3lvtgs+/X9qPILMFwmaDsOma/n3wt7FMfaNKWgMUZANk0GGl2VVEUZ18
dYp2V953kWVPeo6T53Ck9r88ox8xtz8//9uteRxVZb156c1oQx/Lsa+CvOm4cntnHKloUOmWEs79
bbwlvXEA8CuO6VUKcW2QHPOCCZz/1YJPg0fy9YDp4u1xE8VldXA5RgcyMZQJgXO0T8eo/3C6d9dz
LH9IJbmCLJk3YghpzXbzTXBNHusQEtoRl60KaSIaHxoR++TjPvY0/dr/+223fupB/vza397uq/k0
1kbFywRpwqFN4J5nr2WBOlFQ31UiW2ohXxWoV/i3DKMIqHnhG/OqtsCHsUe6dQX3U2QbJy0rsIqX
f4pSFpNfRNGADJ2D08fHeXf0UDX2K4BjUKNIT7teCIdHOPnmy0QgCouH2BacaPuMQIGn3jQO/XDv
Az5WEw6dB69sffZ/WXQ/jkT//PbfthJNvlZzze40ANrU3tMyGmy/6uRlFnPZtwyvof519wT5fXDx
cNjEwnGG+XzAVBqvOOfzKRfNA4RHv+O7Fo6lIpkv/v58VPWn3feP1+Lb1lHtJcsyd1zhaarX3jjN
CiyJ2eK2we0UQz4TvZ2I1y5sPlf//O32/LT12zASFJtRvGUp35CQ57M6a2q1kdn6b93jyyX6htJD
JRxbSRsFYLPN3mECoHgPvOFajxLyRAIzvz7w6oRtWUMnnEdHnMD8PbsyKqfJbbC3owbviyUP+u/3
6kfWkt1heq/aCsWE+W0tb+t6O788GGXeqGm11kftVOwiXuaLKgw5OvUVxE7J+cs0MYpQXz5GG9iN
FzBr4+s8uEHrAr5cGaS8QiHD/UfFHI/AkN8Ghz8VOxAJbO6oZcuG9u2RXu/zvb1+ghOifRcHnEKS
fUrZ02O+Nvz7HenIBvyEf11BDENlDkxN0ah72+P0j0LzNjevz+vOfo+kpJ4eMEJpsccYkdqBQ0gf
YpQXl3N6eiSbgzQd6xGK0nxKrpDiAloaQenvk4x5Ftxf4d7ZfbFLd/Lxezju5EfiPh7kqoLfWYsS
C8E4nbq1nzDhhZo+TfiCGABWkjedaiJfrYaqCIerTZA0AaDe03uo/I9OKbfOXMWmn04teCdxYg6J
7SDzWfLoNzkps+TU1h4THdD0xWUTKbt2m7hh7pSWqCESOLJuXfgbaKpiifKrpqpHhyXSpPbze5jb
Ie1qjGqLiXqaaDO7+HyKdRZ+nr0xQQ0eu/u9R40/vbhhI2hMTqjdwuGlBOLMTbfu8Hp9fo7lYIra
FCNCKiCuW4IdQmucliDgYYZkeGWLLLs6PsJqHDvpMasA6i1pXgPLHZCNOKOc3WRRpLipKaY7qJ3c
33SdMDHAe46bcF5gndPlsWzEeLpjlsDixQOPX0c00C0pSlExExyydcB2UheQNIfdIOQbc/X1cEXq
G7xuAHd+VU3CHBUEedJdlzvtb2ZzQyyrgGvj/6k7SiBYQqmZ5W8c+CgFYDEP+YPP7AEqwfISTzAQ
lEYuGJy49koUO/T+7jRJxvzvj5sgmeKzQuK7yp/VpvxO42xh49f0ybDZXbj3LVB1jceowp4J4c/J
4tIbOS0A/8BGwUEskI/br2p5nyt4nkPSI4f5Lh1yHjo9GO2OKoZusuGGbHvIb5GjJnk4VN3Reusu
XmUsh+GaE9SD0P55D213/GkALQQhhBxn9PKceEX4pYcbCJqOC1j1fsLaFjiz33JZrNbDXNkmF9jG
4MzuathEwyEWCQmmLz6ie7TirC/sEmRSWNPp3bu5447JVUwv3RePCuTiRXJeDI3EyYprCqYA/M1i
gLxP8vGdZ1TbQQv8t7RRD3nTy0eoB/makwKzl+0QnXo82rB7r9r1aLuwmZd5GHte1049RjoOSzE8
T84J9QQv7VjhOXbU+M1cC5EiV2KNWvsTvhxwu9O1R+jO4ajNHDL5hqDtn+PLNJnKDQ8Bwew/Lxz1
8kBeZIo4l3CRMdcW0vIKygJ4vyvaEcXN5m94QuBWh7t9UJ9FYo0es09eefwfsmHCm9QiQvSijMiC
ceKGeDoPZeFQ7X+qaIg3EbguC1Xc/MR2h3KyQtnhjo1RhY9uePWMtvitEaIDzI1vdZgow7G56Seb
FEWign/DU0YxMHzsaL33WTVUEwaebk6Et8sl7LwY95zeCOQN2QO/XPvjTRcrppUSscU48Wscj5yT
s2LqhYkLwwQo0u6I9/iT93gnxmHDG07D5LCupswZMXrzEoTp/ArjfDxFSoxJao0CU4/yEL42DbUs
Yp70WSw2YkT7wBQCsqULzqoGWkY6hEMVHYbxYjNYqAKtL+4q4dGNb2NvdB8uzNVCdWO6jrfEB4es
TU8LZpboxZc87pmxRz+ShKO6lf4v4pXkDvO8SYZn/9EbEVz/ElzCqj3gtf7Zo5SM3fHQ8WZ6sOst
eotHzkuy4c60KCQLiLeB96R2013xRn2INQsaz413XYEJrwd4loHAkf8McWNVlnt2Ti3Z5kyN1KI/
ODqFny3Zm/jrLqayUwLe4pKF1hcGRONmOyBn1L00fx1239p17S7SPmaGhBtMU4xqqBgrlhNGktk2
Rs/rR+yqqcWzB6DLGuYoy2Ifguphkdhfnvxix4YpMtAMw4nOjGjF13sSLbOSdCFblNee6qAULTsj
CVYU1+6X6A3Yb99R8UL7Api3rD+XVb5MUdSm7MbZdAokSU5UiMPw4i5HLTT5XKS7E/98bTwGaZHV
f4lCCaOIOO7pl91jxCKwuFpesWHCARO3A8/A18a55luW8lvcc3OyLQ/+8tk78sKwEkg+2KIKdV9d
m2EjOiMDbWYLp1NZXLsn9Ne1L2POdCRELzuQk1yHenbdRUbweg1vOrIevyW2cdv0OLyHq3sWslcn
vN8pmxjb4QWyYJtCgoEcsTtivGt1lnSmBWt8l84HtAyHr5wlzfCEKY+jVRjl8EDQyplYbrJntWIS
h+g/AhtdbHZmJBegTXTOeVE8yIAQS1IGjYV96Jqc/CCyZ8u9XbKDlMrOtocR7y1A5sUEzKxcHDHc
kEUYN0Ucckn5J7bQlyMrH8EbB2CZPXiIxzIyHPYRDinOxqs3rQ4ID6Mn3+AuALXvImePX51Ab6D2
OfXOrS7eZ46CQMSbZLhiJvtGfvAMJL9hg4CjJ3OcVd74iMEoO87l4AD1vsF69ezcCB5zKXvZwY8G
60BEnMLN5ROsGR8DFjD4sOZcOuh/2XDaMBT01m+clz9Pr+R19XCj2VW5cmsFC4X8Ajtlm4/5Edm5
X/2aoZsMOoAgzz+TUiDeuGG9/B2aBw45c8hRx6M+SfFe9xvTNcV1haECAu59eIpa6bmoWLdHzmzE
vzKREu5UyqY3Fu6WkXs7KJ3nHJ1TIGaSqQ7gfkScwxbcb4hQ19mIOXqPwZM33Qgu756FLZYR6B+N
yn/zp6mVzPas5WhmkEGgbr0OuBh8F1iCXRD2bjp+Ad1zh8xWsv5GLUC5Ml6Pp1PSzVjS2JDyW08P
9Zw48bDaBjdTR/wd56gY5Dg608l1nBIGJgFAUVnPlqdhC7N0HO76il+p4mLrMXceyLNocObww0Kg
K7U/3wi2B2kJ5aEtJ/zs6C15s4uNO8Dk0dsKZAQSd6Fsaxp7eGSxlCV/aCuqAFc+EqyCVzspwtXX
VWdHR6LX3np+9i6yosBfD8bHV8foXjqpdCb8kKBqbKD3X+fWB7HYTPEBIBVL83HBcubQO7Fwcq+A
2eiqCRbE811FUsef2YaZnNLvcrngwLJXwhlY4+v5CDJJzMdQNQqI0OIx8YusvHXZWvYr8Bp/2ULr
/hnIeAscyFQL3SM0qIvk1ITrfpn8R0tD1W2/wCN7G4Ogt4Gg8z6b2yRDkL5k68NVGjRj3+1IXrXY
9I19yNKZ1/6apAn2JKLbRPUOkb5eVzJGp3Qjb8bI/g3XAQcR2nFcjbEWUkHxhTxumB8HTFVQWc7u
A/8tOcWWDWvtKeEhY4qXQW/hrHDnTwdm78kS0OYoqEZfc1BdznveBJi+1y829ncCfIxNIg4ONPUv
+nxMGNbeERfMC3Ipp10D1NjHPnaSTHio3k/YeitS+iAChQSUUn1DzcnMiX7mZ7lTzqMgaxuwhNvk
mlzym/VEHclyw59q0voNi4KaFHd67lMdgt9FfS29fzBOxz/VcPG9vQmY0rdzPKB8Drc5HVmHu65M
2D+eUfuzx70b4WsgOtG8++zrJWwGCcxPz1tjAQcbeo5BloHXawGH1XNycYZW2Dv2GUGD7Yqwyu6Z
gzUcYlPGjp1rPNn1eot3uWtd6kf8/aN5OD3GIObKEgfYJNi8qh8GDRTKpHTTeNI2NNwn08WTT9bw
ZvJgDNSuU152556yHtxjQNHfM7oEqNZel7P/1Oud3ZjLmQ8oTWTx/gIbqsWzYEAint2FPnoWFByq
753exAH6GrMefAilL5tWkVm4Z8e9+J6R/FPWqRSt2FwhTchhXPkO8axtBD1D8VzLX4eVVhN7670I
v+0hFA/UDB/z/Dz92F2RFHl9u3XYXAaGO+nOZF+8c5LLqOfJ8cBLopx0KVR62shaYhjj9WzLWbx6
MUIpALmTGJIu4Duqb3wQW0WZoOHSiTdaoeJZ+CBszHtL/XNkiau0uGADp6pM/I8FJJYV14DdDGId
w0XhdMYB1LnuPKbxVJnO9gsUht231+du4ZbFd7E+FljHodVshovblZt0WljCyJgt0kNDpHpeBAbW
9E6vgJAMGN7yiRmuCwEOij6SwcHXJrslX3P/7mNH2dOd0dGPIed34SW/ciKSJduTRh/1E64yU+AJ
H0u0w5v3hbPB1+wJT/sgUKFeVEhR2z7Lig2AhOVg7dx60AsomPkNlYxQhN0h7gjpe8145YX9utPf
OoMBNUfml+y9+HqIx4eGnMThJGP7gUwdBSeZNcuHWEMluJ6yZocJCXpE3Z+g7DuJ7my23fMsKtUl
XnhMA0S9SM5v1GvvL3/hDMSGiXU4//fhEc+BA5Rf137/kPQh/OCuOSLGCo+XsTHGh45GAC2jRJx4
49zYUti5aWrMdmPeOEw3B5eEYmT68pP3cL/kTAvHVorYqOORSeCocPUgLn1Wb2JK6BA7QUeJDVgM
lrMHiCK4BVNB/0oWBSJdfIAxpIOVenJg92Bhv/w0PxN6k7ZI6MSl5mYESIgXpWJZHhfYSuofHFiL
M2GvhNO0H9SeWp1AsfGL9i2ORiXYNEP8JCT+IPuf6ujTPUXLunetcSRNabLQvD7cO6Q/8ZrePhCt
j9k84/HZSzbBan0GTsQRetNxPzXcn9fU5aCLVm/HEMV7SNHtnwGBpgl6LyAHzK/band6oJp8elmH
vX/jD0wMgc/uPti+4rU93rg735pd1/HRYUtyTMVbxzT+oABV23ET5OZvhu/J3H1DQnGVBK8Wcofe
bqF+tWfJO7k8MJmF0vhPbVoFWWektHkHEO0zzoerWCJcp0yjVvN5Vj7aTT4/e89yOALHZa63t72b
TLc9tg0HqqKTwTBidxVlyytDEUxDy/bj2kPidR5tsZqWGXs1/Z9fril9MaOmbYX02LaWTZBDPDB6
oCjJnjpvWvpoiV3/NpQrMYC+uMso93ACjlkvHOpf+y9OHGSf7HmXYfEYLstUa5dZ1lAeHvNCIt0j
jagfNn0wDuS5NAsa4/yHmKZ69nCVabMPUU/6fFsg4JBdHeTkJoqzg+nBP4dEZMOGSJjZtjlXrrK8
4V5nerqZA74TUoP1ETl4tIIqNUQ1IvOLHIgqOJDIBPAylwLB04gKzuDsLbSHD2FOp1XorI6LQ+Qa
TD4vzljb+2vTNUoc9D3yB1gY+bztzFuIgR6sT0oMpI2aECSYjQ3aHxxinHqUs4sPcVrfZ8M1NqSc
HN78TV+PE3b/cztpgn1bjqn7UKENonIqoiNgAeStlpGTsT68iOaBX6qAobaDMm0LogLnNPhvPY5S
r2i5NVcn2vkdEAxuDyCO3/7aIOq/eyLCEc9Z7pNls+VgpsKkTG2cckkIwk1YCwQQ/nVMXfxmh97H
BxAV+maNrvcQ7EZEioywTXQ/7+ymwNlAZHQiZWaGSyok8IyW2be80his6b24sHb6wbVRePeD2bU7
mzxhMRzEJPMBfLdOucGSfKrihttAynwR/OK1rQImk3iF7hyNuT7zXU5KUl4coIOb48XQ1TkiWp+4
0UIKYnra4ZNW+wxio6ZjqkSFgli6OdOaCpe/IH5YQbuBjE1a0M9nuNr7+IVkcfft9F/5BFJFt+cw
7H5mBzgIty/0NJ+XdczuyGvTR5LjQhA7ZfhLgw/ju4u6n8E/vw/HxsB3ud/SVlcXJz55Cziwo5ju
+ikS0EnQlBZSoeTHpgwWI4DePiigjmTHQfbsLS9DMwHaG+DOTLKGBeTnzt0v6SgGbZXcgkTYqgAW
msBKcFXRzzu37oWtJXl92CrifcWMpqeoVL1i7xXbM4Kyir1CY63Y7KuISgyyixnZ7UM6aJzaw8Ex
+FIjHsA+msh3eiSOqv4lfDiBFvShTtXJ4BUWFFCDjzmunpy1liYst//sB937FJtLhGiK+Fh31zS3
XcN90TdoPOGXANB37qNtOeAyOrNO1O93OHP7FPTL8tD3/cLswZro9l/O5O525ezqcnBi0Xkg+PXM
xj3uFMrgy+ytoRNYvI+Un9Ue+s3W+6cWjugg+k0/2HcnFj5JR2923wpY6TOcexn5BWrxBb37cEi/
5uzIDobtL7z1ESjSWurudhPdNt2ixHVAmB+sef1K80JfKDHGGhXHL54kNUVbye58mGfbvdu091K7
0BHTvz8Hvoqzb7tLoSAoMx8uffulrYLkOMixZs4Brvvd7hPj1CFJuhSV8ax/qcXkMNZyEsecZ185
on9qiMnG01/Ha7s1iE0+rtOakSDeLV3c8vmXyWnxdJ1FD2bORcQL0DkQZ/zqUEM9Auqq2YEqPsOm
hrANK1DyOZ8mmhlLp+CdAn1Pi3tQDL46n32lfJPEce7d3dtqBnmufiwq2Hj6FPP9V7a1syNCefig
uHtHFKQWFlmtja46PsJH0DNeSOqaOrzhw2a6Nyl+YDWr20JTu6YgEfxmjJqgObRwgskarxanAoQ6
K/4vSWfaqyq6BeFfZIKAiF+ZwXkevhDdKiIIiMjgr+/nPZ3c3HT69Nlb4R3WqqpVlQTi4avHW7vP
qRjn3No0HZ3NLfwgeYgx5EHPeSHDfnw8LmoeyD8lM30w5c6XHsISF0uT7ZqHAw6Xg2dQThiHPnsC
T/bIUDwBTCc3PEyYLNHYmABPzBaZJwGQf2vrQkNa6t4pO1brucCB0gXe4MfNJlv7l+n8sTmdqKm2
4nBCKVnbyopeCnK9uvyAozLk+9V1yEihRidv1j9yi+bABPjtWOGS+YqC2U2NpVBtvjOSKEkWR1jD
+O/1gsMarRYWsEIYglgHzze6+tqCNQD6Vcbc6MD9TBzEs8MD/ao1UK/03qIwEjUVE8tY4xj6FJez
ob+jLqkcoDhMd0sgUFpUTrYRNcObtui5OFX+5ctJsemP/ShxmcDFvaANlHBcXaAPxNOJZIemAlkr
FQNPqG9cAHe4xsWjzE9cmKvswgU/NNxbvY8MsOlNx7XSnD+r6QkBKQZjlEv03a1/6dNLhbTms0oy
bzfGEImKsMV4v9WjAY8Tm2wB5q4raJXxb/LhYp119ut7wY4JrKP0lZZ7Jn8DRmilM/hLcZMjKpoT
mo5WfCNSh++lxB6T8eCLUkIvcIuaKcqk8knUEp+47JH2bn5dPCGszTAhLorIHQcZtNAC9kaYh6y/
0pQyE8M07u60XZfKFfM32ByuGLxZUofA9vhMkLHBmYnLs/OjUcA50IiX9JWcn/xkvDxwVbG4ZRFo
f7b+Z4nAWtqqBZfy4uv2e1ha/HuAJTpBS6Wxpt3FPCtxxZhZBQ+u2ic9wNQFgEXCV5Al3+jmQQrk
JS7IeFXwxLL5YL5L7rtq6Mq4YoJGG5NR7I22CChSY1Luju9NEGgexUJD5ICx/uAOa15xoKDAMPAk
AqPX3dObRtU8jQ/jpRU7azDnt3BSWXuAwCNLn/UX1/qo2cljnkjujksoB+fgBYBARQnXiD4Qbtmy
CRBHAax88foMFM2TmSubVo5amPyOA8x+bPdx6HM3Nw7nHvuEFYXtHQsgEo4i8lHB3Qibxukbx4p4
8YrwbCfRmmv0vs4Q85vXbkRoF4FonnL8NVjLMMy6eONhWvtk4D2m8Q+YL73FFn4j3tthJJbOFiNc
Njt2n5pX2qlu2vvn0LIH05+Kw4ux7xxEh+YR75SQ4C5EubQxEzpFMeQ4z0dT2jzZ/wuvOF/duHg2
Gnc+0SL+gllq0c9jCiU7XoNTtMKsC8+uWqY2FYYqUtyCMphlrQWrRA64q2xnQyRdhlAvwkki16UP
wDCMl+55b3Y/UZ14Dr3W0iW2UMB1xp16zwW/hI+RZrRDoml6zU7jlmDvQyGaKDUx+gvd1FM7MXaf
8fKe3ZahTQtF7gw+6/MIxGTH9TyhPyc/iuGaY7g+jly8TGPzjNPejEnV18DDGsY445RGj5dgqWcG
9fIcGtX52DmP84ApQ9pLeuKveXye6btRYp6P1exMrNwf+kpbfF0jsjQ8dFkps6u80s0KxQBNDwPO
QzHQqy/vjylifr5T2wVY7EDP3/Ctp4Z9njph8snwA77n45IRHhvzgXCvofFkDM0YDRylIwPdSnwG
RJKT0lgCFSlm+B2DXzxJe6WzhIR6GDoGll9j2wtQ7zcGzj/qRMaLR/yIkdvnlAlGS1wqneGJy76V
7Dyb6BqvM91pRj1w7OEU1YVHUUE5oJjhWPya3V5bv4FQM+OPlG2kENgEVCzbB2LBnrkgk0o8W8aQ
+BuRua2W9VQoTnGTu1PPfz3aGq7oabe/M0txzQmWN70B78epb0FJxh5MPPMxIqjjXP4jc8T8G++y
AAdvIL6MQvB4vXr8tuEu07RnMO2dfafRpaEkVFzSFdGVCaIxRyKizZbwfdDG2LTCXygTSg7ROwNi
ZwfyWmy0Z7C3ipBW3j2oL8/r/DMZtpmxj3Pa/kEwK4JAGicEMuhjPpp6IASV52HPqhmwFoMdW05W
MmkMDofVF80h7QofBd57jYvTCzBIHDV1azKT0xnl9s5EWGheK6db7pCUq/Bu/KfgYgxpXsOb8M7b
CVLYub3czQWEQrRq4v7qTLr1f+0esNuJUhYwDugX9LBvlKHzqBi9+1DTW1/w4HB3GZAeBMrchud/
BfO3H3zza907haeMWgNSCteSc7m5tDgZpsx8WOk8sT+nLz3Gw2yIQhrRYH6XokctGBY38G+OR9Zm
0whypmVk5cHl9QqgsGpTFtHMqk2038ZJ4LMQZ1WWrlir1gDt3IBrCuhSiW2A6ZHRZSQIUndL9uWz
rBdzxh8eblzxbgqMZOxXvzW5ufV0HaWBtgT7zW69dQ02vQPK+C2ojQbYTlHZhE7PQTGYXEKSyy5D
yHgMun0kA78nbDOJs/Wu2r0ng6U+VwKSfhFgh8ZZnsw+fhCZaxPBZnkjloutFlsypKEu2wIQZDII
qWJpyiRenY/Al3gKnIF6/t/4I5gk4zV57j70VNiZ8a8LarlOWMqLuHBCNh6Y8WC3xtGZsw0QfjBp
wQR+bbOyYX4XurE9Mkdkz7ZqZrCAmKHhhGxnZ0k2ZnRfzy1BHDgrl9xID0zkQf/qp12oGp2wDzn0
AVAct6KU+DXrdOilxUbDrms0jQZOM0C78GGpVYjj+nxSApSqc9Gj8WvnA4Wcqpm0TASjaNekAowR
1t8lIJwY4UECc7wWEkzFv44UIyLC8RLatF7j+zpFOs6ddomcN/7IE0jY8VRQmpJNnKMR7xhwe4CQ
t44+/a3HpLIgrYsdmj++H/Sr9nUSfDOtnUhIgLzdXfG0XXtjwZciK0iX//PMJEns9O1YiFsSY7lc
82TWkeOtheyLa472mCA7L36YdKXiBgDLxvWKbcKtenhOlt7LmZnfydc/m2zBndDMQrncWVX8Ezkm
3PTvC3Nz9LV4c+0+AV335ekCsFXWdHpSJqefdQKd0ZbiydOJ4qI93lEyC5qbhndo9A/UqgM4S371
OzDmJQGLhqhP6NNXQqegZTMYsxRvWBs8RdCxguIN/Q4WwH9RIb9dAKZuFgawUZS+GjQeqF5OjT8D
GhINNjTWS93I9z6iRrrtE4rzHZ9m/CDIziwqlBMWe3W6obvatBJwPMZtxjdiRuOp+XigoNqxcrF/
8cu4fFzuqDczGbDCRsXUH7b+Knu40mhrWjO16jWYYuqq2owsdvzFzOeacCOQGwpQYlZdZnZwDbXm
Fxla6dXRCpCo9bak25w27v0LXieEiNbTaqlV20vfw0jUiY36epmqwFEfC+9mLVqOoMIgg+y03Awe
eCHjwHFQaAzFKYUVdKp7ncbovkjcTtevZvuRpl+oI/H+NBfHUZ7paP6g9OeRdeZ0UOK8CpXJpZhG
bmOLSUbeDjVc2Y5f8AU6vBDwdBNNR6rNBPMbsfhbFZqqKB8rzfhVrXjqpFGK46R0VMnWtyjPycA8
aCq/TWVU4/w5Y/Ytmzr7e4JXbWYfqKnfd5Qkmtf+sb1ZgtArp3Ap/v0OH707GqEWLg7jcKz0hFIo
5+O+jJ1GuWKwXoXWq5mdYlSb0FTI9tRbOd8MBHhmKxW4PxwQSySyN/lJR//7tRQP/p0wCyronlgd
SEMlbSzp6MD7Hy9b0H87HL2N29ur4tnzU34XTmjBtBdjVwzhfiYzkmE3X0QZEGA2A189+XjslU62
I7OcirD/m6bUSJ39PA84rvdg2sOLCleuyhNOtPK9ayXKQIYOmXbJdlimdacPQdT8zY6TrmbQqwxn
aUVW/aHAXvBeh+uEMN3GiqXZUwkk2XoV89B4jAgYN9NVlZI5Z/I6nvBzjfVY9ZutzK4KUyKzSv/5
y93ybZZfxrdUkRhhyqQJ+/AbhKdXbogdIzlG2IJzK3J/o4HXN48P1guL4/Htc4SiYjE7ITY6w1TY
Lj05A3d4oqgF4/dHSk2bpeW+TBdIhq7HvkVffkjpuQN78guMfTa+aT7oPbGzZJNtqINDEJ3FQrvW
RiQ0xt31+XX6rn1kAN44r1/gX6k3q3vUBv0gX3IkQAkyggqMzisP8UOdnebJmOmqNSwpF/yBXAzg
f/hPugHfb40/FbzF8jlU8hUJm8F+aDJdrKMJj+wVeCozJOxyFOtFub6J/jA6+Qnz7PUabDIC7kJE
UWIjynJkYfHHaIYvYbiCArXcjVrzjZ8OuzNgInEKsuDTokiIygh6EEsrNprbS5xi5aT/97WntLT+
b7yZz08/Z7D+xzjwHvg21cg9TRsX8IscHL7mZc45JnDlGppBP3VuxdthlR2vmclku7SH5F3sRh5b
M/Mfi+YMjqboHuPKmaW2xgUV66O0e5wdoE6JS/Yw1ouYAZBW12mkuAK8dtPLUDYQzGxozFeomGGR
JrN8gZkiceVmaMw+CxlFg6GQhfBH/zmvzOq0xbMH6RkZJ0SoA3Pa4Rxe6QB3lpojROK33grwAEeG
cWvgTN7zS4/V93iaLhV8QfEbR/BTpY2azJh8iRH+p9F5onmoUTc4A/tP9VeARL7gqOfTjWPg1fU5
VMaCph708GdsVsxIa1ZGAW66q9f0MRc8BDKbRQKcSP+3BDfYVJuTRvuMk03zm5KpNURwB4U+xWdB
0BGiuqbGNH65xUvV7Wqs+m8QnqG9eu4FyCLXHt2i+pkXl19h39onBoq2Urij5/LBW15EtRdh+kwL
iOJxIy/cp6/Mi78d8PKpceOR3WITMNyXX+MknYtNCwJUXSKZj8SVygl3ONQcm0POLs69taLYGJ8f
qtE8fqM696Hjb9H0eeHnD+ljBTTOIWQJGyvnxI+wvsG4fxxbTuJVvo6Y634V/TbOOe2C9+AzpcId
PO7Pw9OoGTc6tsIc+cofNyguqkggWXoExOXjatJ3oLgdh0NtBbBSc529p4/1ZvMxL2BnO3E2hhX7
Tt4hmmXhXJzhxxNieNn0fS6V7XzzPABQMKW/WGU6LQvMxGIDKuF8ph/exWfGLm03p9csQ0c3pKyQ
OwpWIasqj3A5pTT7WSEgvzjUEXCkiEUOSOjGaBMEg6biAYoe3WRLFxzLOWYRs+cmm1hCOCMABp4c
2yCZHagymG0X8ZRwC3MFuBHqniEn7odSpEvYTT6DD9yJXy6wpQKNj2L9LGq6P7Qtu6RnJ6gyWwi6
1DicLkRweRd5e4EkAHu4txgHc9OhgmpFFRm2tjLnwKmptnC9t/pH+tBriGM5iZHmek17xtCFZGXB
Nu65tcv82XtdtEYwehvm2gtpqCMV0dQVwksd4qZ6j5wl7qvooGhQp1chg+R7Af5Oh86FUJc3hp2U
HfMhgDem1sj5gRlRKVTc0lxfYNMDAMhOMBQUWy05y4xJmh31bpeNeVA7zvXlUJC0o3qcMdiKmsCJ
2jnp25GKobGGAgJ2ARUxKAOzWHwSFLgNtV3VukuGHwEjlgyqiYk2B6UwUz8CaH5AtBjfnRBbViCi
X5CfJdLdNVXo9CDdOYt5oNBjpVjqQKgMFzAP9EXU1y2LA/7/BwwHcGjgy1bIF4kg8JasYfp30IvO
WF5xUiEI6Y+6EesG3PsFUZAtfhgxY6TAmqVLgxJCzjHDx/SDXFrcBRd0bYxO446O6zb+75wbz77h
P6wbk0kj1FBzfO9Feu90xNw2/EFr+JQMkAoKFUY10V0ibLBjXoMBLT1hX5FDxFrvF37m+DjA+Xpj
z1RaWB3RhIc2w526rcfe8MuYTfYHHcUTT4CXSktBpwskSoyWatNlnUXZHHUGapjXDgkPAsg78/E1
8GCqrUIEUk68Ql41wl36D1aDEhD35K+xI+aosEjr5UudkD61BO2aye5r9iWHH0vxLgfoqIS6HJgn
9OK+3QHpPc0dzPTwywfCqUPDqQleJnrgCMfWspdlDyuc77hfe0/iSXLzukSoBoT3IUCTwCgbhVtI
6319jZ9QQBZpvO46zok8vqXNtGQ/0sIyEP6wxYLPCHRkhMNc338N2ob2a8UMlZ8IUuDkprqmk7Oe
8V3fyzhGGASX2S2jtaTTG0JDwdgCii9cfF4b5qTN1hUlR74OtrmCLOA5MgMZba5Nw1SB8niBvn8G
74S+slyas3hhI1AI5LniHievAV0h/rLnc6LZOftlWUM0oygEsUG6dJgFw7PmBF/ZOuOqZp6/vgpl
+LOfq1Y6RVc+AVAcU6VWRS0CRrZDnTHrIUV5Wdv6LSQ3eEWv1o2hKmxkQKf+0G6A+4kTtUP2h47q
iUhTK7df4OuHN1KKIVlpwrx9WkxQ7jF5RumHM1DK0jQz9g6gutgEnP9y6cjYVv5p/QB3H5niHG4R
Ax0xyW8JDJ5O1WkfZ+a4iXRqdU7VVlQJ6E5Uh7+ks8cg/TDG6Ft1GJTqqu45bzvrOXBxY90k03vd
94vQk5gKwnyc9OXiafexST9+2IPg01ytjI5Q3I5s5eU0ws/YxJThJfiBuQDoHYcT2hcT6sQ/nTYj
x5mG7umyidAY7zecutA74RQFK3XZ5oWpsx5EtBPMS/fckkKRY4JTMzTBtPNw0iqcdPL82bt00SGh
6ag8EN+KDc6MFRW7FgWVvCX9NX7asXTv7V49LHAJqJjqz0VZz/oRvDehEZhZovRpxzEmatWEUbfn
pkv8FICJzqt2mIxvNXsktsL3BsBW4exsDIYGCGyhr3ut3VHQXkar75NIAFLPrSzzYONlxR51GGos
skHwRqIlN0YlUZLjP5V7389W1u32OwNcL3Ov7pGFS2eHRrFxpacVLdPHhDaCz8D+fi2hTEeDoF9g
3k0Cx+TNFyFSN9YT6/3gVAVurZettvkxpmhQmZZD50WuiIL7e1pMoOG/m37mFhLJdY6aOEVvIg3d
vAm6r8dn/aAZ4NRLOYiuqwcXMS3qGjcoY0hZbmpX+Dw4lNEYN2d+/D8e4TOY5bgHYAFKU0k2diam
//jt/+5u91F4arntyXYHwWuQLIxC1PpCERE0wyQRSSVUJaUuii7CAaBty/Xm4TyaXQZkDsJipKTR
VtZXKJbikeE2zuSDzxMyo4ym2sBFuyjNM21lsiCo7oNtD1jMXwm8AWzvpmjOsAmLVj/3Gfsl/3sG
T85s0JHKdQfL4wg1l8uAt+wewz/V+EOKVuDp7+6PpK8fXSWGP46QJrmkUcDUyi5I/dcCdiXzbZmL
cN/aNjAzuC0wIoCgA+ijdPERa23BjQzlcfT5Im+FDowvQIA0svIHCSL0KvKipy1pexKTxSOV9h89
Bep8R0L1JUq134/Sn+ridOKs/adrOfybR4WzEwRoGVLf8h9MyQRnUpb/Q485x3Fh7guBZm7S8lXM
Ixqr4YqDyKJlIrnFyIUE7jjDddsO1pBPhKdOgxl2rLP9vl0mJlKuPS8WcHDYN/3VyOQBKNOJOwvx
F58gxvo4i5FJn7VYGJO3b+/xa4CVtW1sXd0VJo/XAeIMu91TwbvUCe6J5EZfMPkkM6FYJg6CSgvh
uxy8UCsok83mhTWEI+Z8QD8FXcBUi62gThRNtcNIjqAuZaBosYB8hJuN7bvuzwWMNNURR+xzZ4SO
qLcjOqnEXvl/3XxwsoUajcZjZ9MocmekVoILznDr+rfNvFmJKSTxGzkA/4ltpZ95YgbKGFIEy6dx
A69GgFBzJ+bhbRLi9FmR67ZBYSPQ1U08npfKZHgA2ACtQmIEwSdmQ2JaBbRePL9J+rQUf/AYR3t+
4vBIHfQwnpghiuooNF8XWWTRejDd68gMYPNnmgLPIRvBOsaKheqFSUCdNHvMVh28B/a7ZvnwufUz
l/bwR0MeaGazQrMzrMZx6g4vn+3//DBPSaAOgrADcMCYF+tX+p68nmoqK/Q1/SYLHD94mjRCD5QS
9RtRll/tdZ+Nh14LmCHc1Ugu1kDGJ4RG+9ViFXe46fnF+LdS1wTjEPJmVhR9D4xXflNy7J9EPMB7
WB3iZPkJ9WvFQ1vvuRq3XjwHdR7Zr9FqoH65gCaPu1raiwy6hIE6M+4F38jtTUfhIhyhL2jn2rw5
NJYSoCsgM0Q4qVVnTG+gVMrRjDv1D7KkmJ3bn3FGXHiYtKa+lnzojmniFhxdFnrJLjMX8qa/xHWN
l2IdzwNzO3wbcCX83m4eTej/nvQKubHHTAdwITVgNvpc7W+mWuby0Lf5B7W0jtpfCq7SfibD0zvf
yEOXEJbXJEfSQXcM+wEqK+NoEqKvSq3RmHIyO6L8jS5C0CLdtWUCPi0AQ3BYYUyk/fxHafXQBQwZ
owWYDOEG7APU8GOT1sZnh4YEFxdCbIEs9iGDGb2VfiUNHfGjxFSwWXarnLua1zVCo5ZZiGaoz8X6
yyA65Tv91sdgQUdeIs2rzRwq/DNFZg5WNfTwLTH0ewe6h7oDWvQzYVNKDAz1nP7xyiKlNJKMawLS
FVrX0kEeRVX8Dqp10ThSbibL/oXzh6XD2tMJ1K6dlZCluv3TnieNvtKaJcez/btzck5ic5TbnI2r
J93dEJ+/E0ISXBGECiUUZ6ZQjM66p9Gf8ZZS8290/tBKTDnyRUa7n0DCsuiRsTuYY3kPRi6triZM
ixP8w60hmRFzGuYv5RqnGHaGzGUv29wjBYPlkIC1VAJh5QhpvSgOXmB9kv1Bl5pOLmJaRnQa3XJK
1PQc3FhElCEAba2W3N8VbT7SCSr+snF6xE4Yr4ixH8bDMO0xR7GDf9NTZtJbyAtga+b1BuFfhD/Z
TAbWDph4bM7UOuS92NHps+1V4wJedltrrqbbpD20poJawQHnZGJBRWRO8mvQb2w99wsz0VzUmEuh
FsHFB7so7rvlcAyWCoN+X4M7fsdhMwuqrYdamkZgya4tLFKsMQQruk3YN5UuaLlo7U/uy5IB0xWA
YkTGmayrMywjGpk0aCXKD7+UUMuK8xLpbrAd7iLKE3N42+rVmHE8vMWkffg4rsUJBpFlvvdEBPVt
3ZaHL4IZxjARdG7J8pVOVWBhK9+HkqkON18u7A/uO9uxAFqnzsv2gb9oK41kS2oDSMvLq4E+4GhW
uh/ZfEk1KCccqoST4lH19BS+PoMkuykN9szpUCz88C3Gg/zt+thwKcISQQxnCKD4Sl4uOuggo1Xw
RosrpAQryXoNXHJyMOK/f/f0WVrmd+P0dk96ZnbLQbT4TssyJwBjnSB+azYNvPYa/lAd50NmLiVL
AeuikSUWZ3x9TmmBesYydRnAU1RjDf2d8ofY1G3yMcmGArhG5iuaWDlINC6104nlNjJeKEtqJpEY
qJE7U9xzMD2cf0ZerCthqMAaSEBKhiOQVzAMJTZInoEmEMo4uvNyyuTWira0t/+hmLHoUQtH/bnq
yFY5QpkzQg2HkUePPZI+58V7H2Ot8J58QlpDNiupvMqu2rz1yXdgFekq5CvnJiXYiOHgTLbxyIup
g0ZOxiBIMdjm0ZpAqOzrvROrrZCJ+AMcHZ5MAm7z3JRaMxehPNjiBc/mqvs5JR9pbDCiPzsjC+Yz
4Ypq18AoFLiP3NeSmXYGbKH97OpFXN91yWwbcmEx5yO3c/NdUNVFIWIG9PGwIsYn3oRfB7wjWfyA
rTkGrjnphmjEhQSJeZIuUKJgANaizkeJ+/5UZtaQBcxkHGEpJMxmVtZzE/j1H802f6He6ugbmGRT
nFoNBj/Cl53w8C3tjnk5RsoQNvYpw8ya9OnnQiPdrAWUtug46VEJO1MpbfH8qG2ud/XpvUbrqnJ7
+P+PH+R7zEl/iwV9riOzMT8Tykw8SCntvPiCEKL8HB4kboN20v8m5ovSn0hyuoPalpOp1CcuzVL7
q0+fBMJJB2icM0ZAMZtJR/oGnNpCyBjNfs3Vck3D/fUglTvzwyAtGiM2AaxANdMIDg4ZFQ05czcP
spnwib2QGt0aTyhT5BSEGQ0PxDzlPWZZ3CfldjrDsp18OPQpvBAoPEQzeboeqKtysEpeKNi11JKf
Qc7FxpUHUP9TF7DoMqRsTYlu9UdBRUIhvl1o5qBkJFKBdOtT0kkussLLsCKkGkDONG/6vtb3ezLX
zzdbv4uHK4VrBADkFhTTZxWU4Zy8R4W2QraicpwwcsA9DfUR+kNZbAd5wAR+WtuP0wsLvd+ImQNL
V50abLEEkLW4ZWW0fCkZfW/MoRSnkYEvOI7BXSJiropTO2B9bOtmGQ5c7XGsiK8tzPxaoDTvL7p0
08GVD1FQLZEsqakFxPR4n2ToJNVqvLTdcIS+FSujHRxQOli/yC+YwdlGOdSvpXdWjLKf5oxeSkYT
OTA5Kb5SEPNNXtYPgGlN7yyNrE6zoMryIHM+SEI+TgPiIZV3GUMXbdX95iIti1cefS41JdrbG71h
VKwk3zWt/aJ0RGFWHwkFCnNrmK+iYYBiA28UcBcoc/QcQIBLZbGTm8lgg4NeNjnglgxI6I/fl6vH
7P/0IPddrrp2ot5yGCOadJsTabAoEBZcutWjCiiQFWdUL/CIC93f35MDjPkR+dxHPH5MyBLdy6eS
KoCyvLEqQCYOc0TxQ1viZto/JpB0HV52paOvEO28vSYg56pPzBS6cHYqEg0W2/fSYzN9mPsqSP1h
hMF4HztPac3HEqt6EJDEJCyTPSnDBgbdpO4MDHh59sLKy9RXQ7py/v5FWvH5Yiv3Fd77XJ6QQkja
eRrkjKo3piYmwR+I0PdfyR1dO7+JxYYI9zk2cl42bd3vJJlo1HofdDftuRv3r2QPnNTVw/8dUNjp
AUbmHvjCcNG5I7J7Uf6XwHtZSKQFWDTNuN/LnOzvhdSgQGBmjWA6uDE2DHYp6Lq2H/RlRjnmDsDf
Dqpm3fdKKPwpi7hzm0APnrTLc7KcaTKXTJ661QX3kJf5XurB617Rcx9I2ww0X/KHrMuZIuPT92OG
82NEO0qhzwv21iJheplO8hlNdX9C/g6j0fNwWfsNFdJOmr1q+n0DQRbYzuhA8OeHMayGam8HoMoI
vY24VBkzQ2epxxRaVf750aqAC2QKmUMA1ebXA6cusjmO6z/VUmc8CBZi6+o2ZesLTzUrc6TgRzQT
YRipN5go+57uFH3jd6j/KsF0xTewqjuTIlwX0C7cYLp4Qs3960robZYPxUt5YECrpNyZCY0VRiCk
kUPeq8YzIUHSrmEQ530nv+suiA2jsBHJ8PEkOUnXeMp/0ttLMV4wbxVx41ckpY/mH5cCU1WtUMHs
cDSXlpAITiw8P/uHvtWOrDwK5IIMCsCdekaKqIoPYojWhcxxFL/OQAoiZICvxIlVq/80qz4pXvjS
G8PC46zu/S4l1q0puM2T2aJAjk2cNl5ykBICUUwxDehS70niMWrO0ik2PVy5i4ls0ygwCyIIg2ha
DLf6slwwKPleKbTFPvAk2ptdjZ6AArh3yWefnp3vQgg4/7fBZyARHAU2BcIn1yYoncyjbKKMeXeO
dJef3ojp3GNNwTRPN0xBcaUQuYdqZ9xd+sQ+6Kr7mPTW0vkJHJOhF+Wxr6hBfgWpkc5rH98HUBiE
jhFi6ebLcPkJBtfsEIJUwupOGB9CGLUv+2OiPR7bJMRsP7rQg+CSOjQeawJHOsYnphGDEUgknpsv
7l04PQ1y6zcMKiDZp6V9PX1TXaTBPswnrBL9jkPNe/V1kaf/kk0pjGZ81sKIkYS+cMvMsY48RkTx
IqiIrXdroTcdKDu5oPztL7SGIR6ard0ocerKBRwfZVvpVB1iqpXia8Ylty5emDzOEIciPiowJorQ
YlzWIFl2/PN0nTE9oXEakG3nUk59ZtRwP3Id3mgOPyaoLHgo9w5EqYezOk1yn8RMERLzs7Sn9Wps
vsdwYEOrVIX1DtKFxLo9IuKxNdn8YlWNxfOtwF0jN7sTqcoyxz1zTA+aYFvtzDeSJsaF0GUgNcBy
cQpsO0TJOXt+BN5bbjrFrWlmSMX+BhqnNJROtcDUEDF7RxifWUHODS49PxuavUWyj/h5iqlNHzeN
vEJDjMEIsJ5zp/eXftAqN8vBonIGLBC0ZTbnvc3q+0Lsg2IRfsOORW0BAkQFktk5k0YSlsEPD2lP
ePuozBe6OroX2E+zhPLD/+G5jVOPp/1G+rwMGwuxDuAUmCrDugS5JN8VI/UvhYwYk+QHLFH5o4oY
RZ3X9cJ12Oh/TH4B06waMdbOkPP9pt5/h0GzHnZImGocf/mEWDXQvboJoqjRxx4cfqIC5Wkzgwr4
jWSepEA6Qx0RSm+OY2ol23LkALDqg03EwC5tBc3SL6CJwDYGlZY7nJOKDs9y/dojAuvN3qXvDGDf
QdYX9ZX1LKsWooEaAQ/a8GKWbh7yrNc4yP2VntWnwaKZPg7GDIyVCyRD2DbvKWU+zCgjtmeCdguH
/m0Bo0OwoPKPqpC6vyVx50Ky5asMyG5ajeZocWoa8djSQwL7miXT7gxATohsE9qx/pyrkrSL9JDj
Ip2SlGO894kOvtQn776dPFBxngm+n1cNG5J6hdpOBXEK6Cm0c492BynztH/CKL2wtLtYXbm4EtpN
MU8696kFGqk989+D6yC+Uba8ESLc6VvEPKPYo2nCHUFudpBsR9UdGJu2GzVSeil5z6u+sn1NceCS
wlXLPBDQz11r1i9IIjyoLYb5JCNJxsN0Kn/IMP2YA8WXez4pX7hbO+1gmkFXjVS/3r/aALsx7THW
2a2dts1hSTKTsS+F+jY/cziHBMnTV297r8VDnxEPHbVuHrtF8yf391yS2fnzDd79xEyuCnbJJan1
kc8M2mCh9wwJZPw9z7QrlHEhkSgGTw57OsuQdAxZqWzZH8JDUG3GEblr+zZgRK/5i1mskmIXAC9f
p4mCkMdbXTB8ew5P9eVBPXZCrDPaJqdqHYv4zB9N9pW8ExQZ1UTpW9KUOfJyD4oOSvp0eswOJMgH
FdrkuQQ6x019YmKvYSREncVL5sCRqqKLIBaLFGZAtML9CrO4gsGfREUq6CTsIBJRj+3I7io7Us2R
5PcjR5QzuOPATffsCPwVS4r60icR5/wVQEl/mkm+prswFyQ7rQdgL+BPzoDV4hc5DyRfYnWI4Y6E
4xHtvX6OP1Z7r/NFGdrD1O6XZnYpOcVpBfPJsxrXnzVjGb32Gj+IJ4fSAqhcyeQ1XvLJgOmdGLJU
BzZfRXT+7X51o3hyJX+hIv/5qnYboB27AhbhDXzTFyueOMB10xg31Auu2jcWcmXutfkEugVJkUF6
AfWKoa1dBMEtBoivnlObzHGDsYsAjLkzpWwRvivAX+A8qQWKjEoJlz7OZyat8imfnkfn5pk5sX92
hMnMd3FWAlTbjGnFk660AZBUqyhcsC2UHvMW2IFzoQUzpeRgPYCVh5M/4b9Y2dXLSnd8v95iUtm3
leNv8qBk9t04TeNV9bBJwoiBZLlXTDQpqC9SZGso76yRbDF81GNOB6hg6KEOowDCkEBzy8IC4RMD
/Lduvthn98ViaC8YdVxRqAH+R8sksfgVLa4BHglEQlY4nb7Oh+G8/bOmpyk70oOsXkE43Vqj/BGQ
UIosdL9NDsybAMMIcHgz2jNvCbnClQb5Za/Yf5jrb//IiTgKLVbECcxtsMBvIB2/E+dvRQl0i90b
ZIDNGLwZME9wA0Yxgldo2PV9H3VOyRm32c/cgsuEoQWij0CUkkOdgFBYsyBZ4JGc/UfSeW0pqm1h
+IkcQwUEb8lZxewNowwFihkD+vT9zeqzT/fe3VVlYrHWnH+a4BO2XPnX0R7Ojac5ZIVgPY8xCcuD
WqPRfo1R4NYGMue8x5liGn7Y+k3V0lasHyryEPVc/z0FMjjhIWD2RyXS37lxtDCqXR1zF4B+wsWD
6JXOCgNccLMmXqA5GABBn4nER06wwOCv/bICDrWJM400YPrVSS+sAKANxqJIsJnIovPr8ALbytlG
sdvriR+cu/KLCpB72dba2Km+lKilOflGr/XzjSAAwJcJs0RCOJWDZqi0mvG7sNbsCgC1kLH/5a9n
ofRb0RbbSPTx2l4X6xN87ANFw53IdFf9kNaS8+GS5R83tt73qqNf4U3mkmcs8LOsbliZ2Kuwcy/6
yVC3NioxzRTPkmDUA+w3kBKxWN5h7npMV/K8Y+SRv9YIeclvVVJZ3JLUFnptkiyPPLl0PGczzIKj
i45HvaF1aRn8hqYN7HaPB6tmfd1h7p3ArDwt3TBhtPd0lBTS0tztrbkXMzGAuIADh7XVBuV07j/V
Ah7/4/W0gOvlTBnhbFaoxJ53m/nlc/B44PrZY9CPSOw3P+y5EQVEa4O+1e27KOk0ieCvp4iY8FCY
HKeAZKtHC8taS/cFC3QHNAR40TFRr0Q/cV4sMLIRv6lY4iIFgIP6/n7S2tEbt+1pYD5Hjv3TL/ou
vFOY/Y5gxw3ydSKEXqI2tQxL0wctcoF0F1plLIjk6hqIRObm6JNR8UzLKedwpE0eEJXmFqixeJph
u20XCrnlOKNt5JmYfqxnj/Mtvt9o1YgmurzBV8qg1kiMG9COty377lKkoRneD7cj3Fv2G+kkq34v
By/eEtwnRw5wBh9QbuxeRXCvgOvLyvw9ucwZMy/bH24Q9qNEpnAzAwLfCmbrj1i2fTW3gAbKytHJ
ZmsQWJxRQvOv9sVvoRa23+b4Atr77iWhptn5g0cGqyB0jMkX0XZ78y/RrU6jUT3HJOMQwoYkPj1m
TlpiHHolvKrfG4qxl4SE6ZQzXgslLo3JQlH/PI0GcmW+RHiofKRkvRHhFc3+spIIz6OhQQON/mym
MNxcUO+2BV+CeNHlFxGE3ZjZh2TuPxLyvhnAPtInDGZnXD3lYD5lFoAadNefMQQSupAjaTo0t7w9
RGffgCJOhfWhij0M1ENEifnBCMl+d8FQb5KL//bES9xE60dAQYQ8AZel8zI3tb3ZkU+AHvCMcC4P
GskeYJdcdWDW/JekrSCrMJFJHjbqlCFw075hVtFrrDq3sOEhhp/kMXwM6QSWF8T8sC/fuAkKVmpA
DdrvohDmLyZFQcyk/GlPBE8R0TGbpb1atcaGRwSTgwZjctg7upt7NbQeLn9pEDJcPVg6kwaLaNDP
yp73vMbY0rdPjjb8LcyBntbjUR0ZGccx87jIY8OF5bTcKx+k6OkbOA/S17g8aDbc4pdQA0z5GuZ0
MIIHoDQ/J33om69TFpsU0Wyl2oIsXoZqyOgpRbL+QOlai/PE8PJRm0kB14DZpJeUpolZoMDeKjXv
ffIlYoj/x8DLh+GjSzTiPiv842SPYmZyDDruaw8UUWR7wvp+y+FHvFko5cgFef8egxs02RNlHQx4
4TNmz/5ujsHXPU6kbzDVGZLVR/B0ivSKkgVRecOmjyYALJoMzO+fSPyI4sG8BoOJTpbKYDWbvXF8
AWqxSTQukhmAcmWjjmQEUQMr5RiwBsB+1iV6HZBl9W1Rr8Ek89dPPpOctFvu5gCUBX0ViVwgMcsn
tLE+eIdtsjVxyVOyTvp+O7v5OgGwAKlER+zXeqwmHYyNtKTMtfWuCw0pzWcEFKYRXNbaqil2fIr/
IwMDeB6HVDEC/pZlyhBD0VF9/LZPx2t+4jb36AEblD22/N+jxdSAwpb7Fecld9rsDQDydZ94ioH4
Yf2c3+tOrJL9oGU/EmB2XIhtFgp7E3owlob1jGbIavgBOJiOywWG9Xom+pq7BG941NvJkBT4K5A9
BJyuZF7Auk+EVfxjFOVgewQMhrWZIeZVHJSAzAQKmBM6Gb8ctQK2o5b98e/J1UMSxLv4uQWoz7Ni
yCilnzFRhgjS7u6iHDZoBlDkc/QZIwClKi1SKmgi5bm4YufQxqqHfK1B4qh617j+rX6wuw+wi+Sg
m5j90W5+pLFnHQEE4a5qh+0QhdOCRuqtmWxQBBN3UwZ9qdzSJJ9j7ocx6sDlKJBHy8u8xu3YMrn8
ypAaNhLrT/V7RhuPrSWpf3ElJG9iI8hy8CBTDZo1YL/XRqMAowV+3t2mRY74M3zxupMXRJgsHMIp
/bf1JTbl5TY931i1MMUTBsi2xsOu9jPVI26jZBRB8u35KP4O8RNNnsW37bEBIaC+AergRW+3w+MC
RuTSt8mHu8gsFOkOJ308m1zLC+eTf2CfQwTBJLU5OS7T67QagPdE+lBQ8RPvCOwOjxVDWSIZyWIo
SBV15L+Y93SW0d/V+qXOt8d7t35wWgiD4r392r9FBnlThd8mRuQSG9SwBMQUIbhVFzj6iiAJdMu6
9Ucwmtr0OKPzoLLVQkheugE9vPWc7s0pdy+Dm9TOq9FHn5SIEhj3Qdg6pcjuYe233+mxGqoXu7iF
xTnZuxpi1QDVmwGW01nnVBos4IJIllaowiTsjkw8QhaSW49q1l7zg+oTRvtFraSPOKGuZJl5/aUa
gTjwdh6Vw+t9P6ZdIPm2hcAUGxu7BHvV4T4p/C7LHhkeIBE7GdU/CU5WP5LdFm9ychySdJd7ZCcz
CvinnilItehNawLbLIXMheusuqTsX6eIpzrEJDZ2Ci//WoA152WN7oRzMAQzKXw97fQmbTCVelDi
3ISwMUKCyXp6LJUb230Eo/Le7elgfdxJX+vN/9OarDdb7Ubscbw+5GEXJhR+va+vN3GHSg7z5ce+
B3iBgCMvd6vouRjVTsroUY++fQ8hoFG7d47y2r02Uac7u14QIu3nBdl6drO5EU3Dga0TKGG1GIC2
gNTgdOvTD0AfzWqAoZmizrqNfV+iC8gr9hIZXoPMWkNucJYYH+Db0rqfrP4XqCQSHGFTZ13coFd/
vyIXKOEQPJdeRWIojOiFZUBkBVYo+HfcDlvSiwhbI1eg4+lRTho6YCBnG8XePTnCjoZAdLz7N9Dg
2Xn3IqKRjy+PczSfYc8pN+ctLwNM9cvR+EuF9Q3QuqiIVVW/xmAl00rJXqBJxrb/wvvgUWJ0AcII
ucwob+8vF24EpIq3VGC0+Q5p6Tsd3M1d2ku3/ZzW51S5O1oHWWRrtMdG/KHSuh8zowsXYZ0iHu/J
fNMn07fMQgvA/TgZwXNAArigCOhr9Gfb7xaIjEy4XZ1hEsEfBhLVKu1yAqFwZTd+O5UPY0RKFcYi
NIuq+exGLSVo5jq1IQcYNwPA2doYkrana8GbgRvhnbcSgic9QwO8xISafWOc+Lm1g4YZ1je/NT5v
STWca7VTRWjyXmsjvn8s4AWamuptNggpA0By1EB78i41755PWGC0OQrQeAD7S3dz6E6f5ChRHbwJ
rbPqV3C++Boz066usaXD0o5evbhC5SMsLy3kQMZ9UD+5uGSQECmEe4ESAFM1AYYdYAmkNWVKBgRc
GVkd7KAjvlLe7PcPpXntdfebAp7r7BcPryR2mdZMsx4RHRXDxzOFgrFtvSi4nwE8QnuLFQRIBgES
MkXGgewMVZo0mjUwp87V48VeXr7+jnuXKbK7/k9DdGTPXlbTgh0EsA+RYQUh4L5vU6iLMwMFkdQd
c6ulheeO9Xzah0vwOCWw4Kez/UybYnpw82NWNSH0RqeDlQVxUWfVG2rz3s9tBMejYygE0EnOrQiU
hT+xc1SNQ47EVfUPpK5c7VaHDx/v8POLaMcCWYPMMQ8bzcdmm7AsrHzbDWjACG+x0Zig/8M+QKzX
OVBEHtgy7+MjjVKXqhFyyVl/KKuHH4I+i1TFnnpfsDH9nn6bBVxTkZ3ShPhIVGEu+v/WYOWCN+RI
tWrd+XBF+fSefj55RMbSCKD3HUa0RzAFdH0y6Qlf+byxvOGuYnZ74TAQCLEeFNOYwb4gFMBqyBhx
PYbNuJl0xV4E3gXillNbGJ6+wcMZ3xx0+QPE4cjo3hJW8KYraKdRYicBZp3AZXDCJ0QICKojbiBo
aRAJ/vD06lFDR7e363TvrzvI3tA9Ip5GIoIcwsEImuVIiyd8km3nM2OeFhsY6P32mQ2C504c0kgT
JxJV/U5fg7N7E2NPuq69im0f4YFDeH90GFf8x47laIJe9oa4e/oIkrz96IiiCUlscOavlwKaXOcH
eD9iLwNvaFpXM47B0zrenIMwPP50N6KHQudmHQaHQesaBpP9zsBKkNbuCTNy8BnUS3WC+qm97aGF
L62rz/yYDxznVseHwDtv0QmkjxCd3SvsjN4bddzQVKPwtlF3oIwtZ63VJcaT1zMV3IWPcLcjoyjL
PHr+gKcyYsx9yXWuo+zlNrjsvv7ZJVyUrRqXo9dX6GhYumeAWSRdJ0bk2qi3+j+MqRALHso64Fde
M83jYdAx3GzHDI4DsTeEKIFUertKtYsEzW6GuMsuIEPjCZ9eY+4U0XBtriR2W7vrvAuzwUfsAcNZ
lyloOmm4DK3H6SW5BR9P0VjplZcRWagODTs7TZlDe8NSi14syLzD+ore7LrOhurEmzchQBIBCD1z
6dR2u+UKDkfs4TDtEpVOGuImjgkQrOJnHd4M70R2AK5aZikF3NMz9uIZNb1GIe7KLNTemPwiyU5k
85rPc7+Df0wk9YeAxSrmE52DKXGfozXSvqPMPwHpNd+7iR6BwaDnLrGO+tzQb8MR/WvP6kIg2ewD
tFoKVTVMm2hcRXOqSs7aKZOkdMLHhH3klk7aF3f3WFewk3behNlFYj2vxJHaj/Uraqmsn73hoIbT
bLXYTRQspSx3JEAvZjpyGEDYVaUvnC9dLmgXk1koBCbSTwaY3eJOqI2GN/sI6SmPrKs+90iwq0A5
EdFa6pggCndXCjiKag91AOGrbbsmSRYLWbJDyMnzJFkQKKBypPwJTcWduYYMhaj0UXG/IpTMLFaU
WhJaqXLnHEinraYZkUQ3S4N4IE3MWssepoMC75SM/Y86AChuMMS5hxQG9yHv5zaCC5oNVl1iW8RI
fjszWG+Vh5yZ6IJh9b4mJOEN3SsbM625L8LrQDLnJ8+2pIgh7yRSYryQsUyTrJWdsJQKNI06e2e8
w5YlwKZmZVr6Plu7TGd1Y7N+W/hPi6lxjneIzzmd1qQkeYBgBzRC7k3xurfo5BAZjcdF9OuNwW9B
0Bti9ttd/asz9F7+ztOtuEccRRhSXzPVJXWMgbpoHAYGzyTKPn7iMy3tGKzSq20W56Y7aTLdUfde
d0lyFjgPDAFTm2Un69hrkqvhyyUaLNixSRAIVTgCznbmhWmifR2igt208T1SAH4ZTmMMd1lvC6ZH
h8YG1TCMyuEqZtWKtB8+f3TXguOZg+twPZlMzMy82ZLgFUNYUim1aZN151GYGz6XAxefy8SPXzx2
lADlbG7traE2ipc3HsUYAsrburNxTrE51ADALx5K44rMYtSRrfUe0ILCxuNGPq8fMC0Wu5g+2Hi3
F7tDvpSddAROv2aaw9vhigH/ECS1Wj2zs61By5LaW5fcIxDzR/eAAd6hGsbcbAXBfup5crCHoP89
G3clvyXeXNeZMgvInbvDvXfhlXfAumlISVP6pAOc7wT19r09mxlZ8H9ZHgkZ0xwcxB5bCbF1Nyso
x9l93aJs4VK8QIdZzt2OW4yeb5DyxgcpZ4N+QcyApdXMo7dP6HU+foEIP6LG4EqiJor6Pzebbae7
wJ+AKNP6IWhnlOL8/ku7meMfg3EwUgLFn1AcYNj7o4uQtkw7VNgk/cziOUg7gmlG8PxxD1QlE6rw
bssMPC6C4lHUBzdB43L5DUt0CxIrWC5T7edHsRiG2E4Mrm5t0oJQgBqhgRnoBKHX6lPFFWiFLX3z
Jk2Yd48hvo/LBEUQ0nb2rP7ikibX5bperekmuEQdg6PX+FFi5MoWeiFk+uaAiGkUYnxGaNcN+2r4
aOQgka/WHSm0R3myZ3bkNeCpUDHumQPxrgEPUIrh2tTAGdgK1WqOkKUmCLNN7cJUKfTniKBMKDhY
prMK9na5xLBSl2kLoRdBXJ8O+eMxVgQU0VTFSHJHPTuP20t2KPEKlH8VyI7ziDaxSp6Q2ZwrZTXR
cCuV9mtPsZP1ncx7MuT05PU4462jbtf28fepAgRcRywiRJTs4ub3EMyx0dS25jGmZ97u2LqBYpnA
9NpdItWz5/S1JGmbjBTkSIpjrMlLxfrOiO1TSAYKv+E+1qdks86eS0zC++SUiIwYBTDEy5yGAzqc
uC95x4cBNQ7UKtMtFbOds39joqPhPHAeU1p0IGvO0ZOe124vW9ZRliV8Zn+CjQp7u5h3rMuKOQCF
qSF7lH/fkglxMDYkrTcogYol7BtlScVlAhxJXl1bw2ttr87bLu5gY8dTTikLA5dWg2p/l8HV0pVS
dP19rmMmoUnEELvUU5cbmMaXjShSIqTOEtjZMfsRruIr22UweXLCI4/GEunUhQtBaWD9faccScIr
NXOog3vfztjK2NIQ6MDQsP8Td7ZFJGRTnqGiYZIOvAM5nwgyzWrEYemUC81nb6zY+/rLynD+Tt8J
JsER0ZJUzhy8EnV8hKuFqMvOAOKWnu0TYfCKkRiRWulD8NPG2+2KsLRv+Is4qOUmoLetVbfbHnE/
iClWCDrU4XUG1fKZ4quI6im1rUeCHtDW5Dv5xvjpsWCKKfukAvHUp+hL34JZ9gKq5tD50kOu2HZY
+nmqhhDDjGYHFvJoPJPeyV5XPscjYbL8ulmQVkAWbEzwP9wxhv1XbTxxI9oqs5uyR3wnA55EdLuI
umDKHEOYh03NxzIAecgPq2z7GDrNQFTqdscn12RQ4eu3QGZIj+XTdkkOyX/XuJxvfO4HSE2GtD0i
WGa5DhhcqQEqlpNB5uCTD6+rcaMd5j0U1XyghqSLTyZrEnjvcGQl81ovLsHZBLsdsVGkw91jsNZx
M6Qst3tXwoo5kBXVev4S1I5QzjmQ3yJcClDdX3IINAGGXoFuB0dipGYM+vn9Epcsib61g71mcfmB
eWEWs/nOqDssfGKTAosopwEXI9z7UmUR1AKafWD6s6xsfN8rQn9/pPpqXPm7Kdg2w2/i26zFlrdq
82i0tyjKqMKo5hhqmd5jDNrsUUirIP08DaQOeQgilpR2mv2JeoRxRoSCCLAckHJOneUdJKHfL909
1oaTFFNExMHkFyFnDq9wWrocIzTK0jHkdul+ed2lmwco1iAS+MFy8OJUGXALc8RVK75GPIRUXRgX
TOqAw/hGf9nMS/cyzZfsiuCq46/f8Wk6qMaj4/gwOHkS9kXt5cDF48G6JS9OvQ55OOY+kzfHdMqM
b2GMAMsn7S3ldXTkxOtDjQYZLcrb9frcJznlJsqGG0XVZsipVHP72W83d2/2jjCYrNgpjMJdPvxr
VHhyzh3X7eWLvoh1MsQdvesRkaEGKoXJN2XumYu/jSJz2B5THFLCTvsZn4QN5qVbFwgcSnBnz02L
7sZ5ifrnREoKH1dFSuuJHl+2mxNjo4pQ2A5i7l3x0UkLqi4Z0bG+z6U3YNd+6hwjg6P91wL6JFn1
rJPz5p49kcEPlWQkXU9c7F9XWYjoB1mjzbHEh8PX+Tc1pYRVy0Uy14kCOPLDGgRAf1OCUoetbH8a
hlemYU17MFFbgFIhvP4WsscbQZRY033KDoVYmgZHGpsdRJJqn6/OcV54d/88p0vKPtsi2OQuX6pt
Cm9b53SpXQx29uZFxPwp7njGmJC3eQPLfnfebntjDE5gLj+cQe7L+SzulAVEDPc2Ja4mglTR1ptE
vC0l7Bcvo57MKa+sHsn2xCzG8t+dkKIZA+PDQTTxDcmEO84eTpnuyazDt8NUYnpVbmLvJ8XjhZPS
/vRRN3Dk8Tikh5j5E+WKIwvijm3JetqXnMg9Vkd78+URP3zLMofHa9PtGOBBDMhMmUylpB10fY+B
zqaD6hbfEeh8Gznv7M2e2bZ6ITd+f1BBGr3ifca/R61B9/ce1zO5+fpj+JljgF57co1Re+sL5KnW
fSIOQjopEHPUZol49t4Wid5c1JLZdqhHsRwaTOpJj6iqOBqZNdUaw+26+ege73+UDVQDJc7g6Uh/
92KaVZES7TBgnAiIPrEJ9WyfwdH/NKySV/zlCKOWZbt08iXHl9WzBoAs0JUvl3SQmDbWnr1DEH9Y
Ng36TB9DOJtbCODr9HcUgdSQQ0pDRPAu7kCfkJY3gZkyb071+FrLTJhQlGQ7Poukvyqkquc2YcYk
My9lcMgDea1kNMPHITBn4QGRWcj3pFobsENiOoG/6gTt7Cp4dtRyhaOaoX9PZxFzpKFzq7HkZU7w
UJBgOm0NyQYC49sdUM9Nn/NjouHdm3deTu4cPPJKvF528PQtvIJ4vi8+06pgy9VRfyz5Hz3wPD5k
FLaza7CS9OnDpM+9NHgTisSJqZszsvQOvOIIhxrbq7CXUJyjG1oYKNK/24ZYsgGsN2KHxnYp+wlW
f5JV0FmWnpqSUs51VeDo+khtoYeVQE1prSMl6Dn7ucE8BmuLFD6TgTmVTf4mk2dsJk0hojJ5pBnZ
EkPinegtvUNsTOtQgRXh6TijD3zvZW44RPPbAG/RA3nwost+ue2mH2xJTg1NCyc0LBE5wgyB/MGv
/ZYMkYN4C5CAT8diLDp6/LIOiRbUfjc7H3gBnUCzL9G2TOCOtG0rVjNlWEOtwMHORif7Yp/4ub7N
UxCyNDwAXsBS8Iq322aIGIGSg1FFFcYh2Fc2T7rZt5DeZ2aWWB3SOl4OY4HGWzLHuOVFWdBLL+vS
0ydKAGDjG9Pj4hmqq5tThz36GuQkA4ZAkOvJxoGjXdtU1CA5d42U+SB/8LJGSBXPzIWz+9p22MEU
ksjOAz3SfdWROPYHRySCaxdL//pNLO1j/KBSp0+iCBp2YmTmqWQVnUlQkm/fA7nexwKx3VLjFx0m
RxB9Qr7ch6T8S8wTCUmSx/+NL1lrkXuHoRpi70fAxY+m5BbB8XK8aq7m0qpRACE34Sjj2WwATpv8
aOcSQqhzE7I3kJ/UQSGPqJSImy+3KNs9MjzK0TAPJryfkRZRAMsjKBHgyH5E5cIHOeF+ZnQtKf5i
Z0Tp7GFoIjkHSGFNB+uVY/kaSj8OY+pQRw4/izEc/VQ81Xe/O9wJ1sXBJCHEDeUWtdaN18TzEsgd
/FXCka2GKnAsgFEiDs21CAxW7EfEOINsYHfGtRkeg274QTbRW8lhco1V7gj+4cw6wmm/HdBJ6aNV
a72mQWTMFsVJKLfUhKaBKtygbpOBOuXYYPh0J5ocAUlgqdw9X5TdimIQupY2KrlN5QVTVVIIZJck
Aw7ZDMlkIl3eZt4BR9DLGt59RsfQQe8MUBWVtCtOW0L3b4QvU5RwMoP+TDlxpS+gxNxzMgODoNr3
kejKp4GUcH6eV97JM+z7uu/k8dUvEj5Bw+7Z9YsShKSkl7+nVEFAaPYCdUmvZgTn+X0NskENU9rf
NSUSZdL3T5128WhyeAP8qpPTiGDM8Og+PQLwSP7pIa+4ukJEX9mEiD/ns4YCNddf9+WSNrAgu48b
q8USAP7YO7TwXDkwNaegD0EItx4I0NRQyhsho4++tuISOeETFBOAPoFBV+kjxm0/QyDBUXEMACoo
KUHWnw5DMB/udtu3f3+hq7Ad7gdHWNg3qgtOSYh9zJz9wC692r8D6rI/d5AJoPryr33CapRxzeP9
iS4WZXBQLJCIMriQAkOyE7Mv2yNsIw+37287Q4JctgqwFh0cFYl0zxS8gkwOEDBAMAdtj6m99By2
/P0Zey+xG9ab72pc1XuwphDOuwoVMRkxP7T+fxvAfQKMHgGUO2gRh5RDs9wjBD7tMdaqFx4nstDW
LfM8EWWFfcpeBFXLVi/pR+1EifsuFDRL5EW5xgQEYko9PlWAoWg/zcSXfeFqYswGJ5f24kaS85bt
OSE+VZf0PYoviywDTtCPlTxiVB7E8wC84l3aokpgvAATI00w1pbDcqEaZNnRKK0hRtAf8ZZyj7O4
76KBlDerDWrHYOeDYjF7oTwHux/qkJjpYhqniQitGHKJbMuXBFttLMnrF//BQskZ/hCD9b5cslfY
h9sf9DEyJ6RxkeVa9w0SvfS77TmS3wMJNxThBHPRpnoAAfgnvWArxo/gfLI+UPTfKmlctMtcaGI8
rIJTWQ5X6iPejt9bsTx/XwsxL6DfYaawpElB4PywN7H4W84EDJZNVSHSp+OqIRUZm4i8N9E+sL//
iTc4ILjM30WHcW0h6VzHgJknNeoPxmaRYNaw8fMxuTPZTuS18OYtoHbWi05JJAMUqaUYjtfEhGPS
3oRYs5EvCskHpnyEJ6B75MhGhEY/jtkkwBfAQIwDNxlaRl4R2/VWi5Hh+aQsOusTBwd22FCbgw4Y
VPXS8IgNHAcTPZPm0rrCfbMp/n9lKDrw/VLAJXDlyFAkF4reSRgCX1okoZMoqyN51E9yA+qgawUw
ZzC7/fJlDyHIBmU+60vWGvsUq+zCoCnhpviTIOVPsOID29jBPa1E28qilYch44Ah5XuWD0CrvHd5
w2tJdmRLoGtinshrTtXGf8BZsOmuAFDeiKF61LJSG0piLj9/EKmkAr4tFns5BcmaNNcIpYjCabio
CvDHPuqw7ZM392XSDHfxn9ZN9ilhCQR8kAv7QrFEVewdJojETMa8sVexv3uBu5qRUMxXkMf1mHmq
881cXfn5v/6uCeqUvUs+Ow6YI8Ml+RyP2DoW6PERG/3dR3L/P38Ud61aDLtCjUyJi7UmaJnryaBO
Juu+jCZ744Nn7g2lD0A1kWb9wSFYrBU7nz1T3H68VvYbJhbgYLMM7twHt5RhjbCGRzrCPm5DpGKA
W5AcskLKYD9r3GPQkLwlu7CcZUca2HxIbwvbQ4IJnyAm+rZDE2VpsRx3/IVCxy1SJJzTbGAv9xPm
jAxYdMY9eEONGZAB74kBDTKWmaQURFTY4PaZMC00Ae2QuP32B+qlAMQDiYgPk8MQ8vHvbtbhdT70
dX0+/LfDvD+6jdlMckf5Z8M2RPrZIz5oIjwDxyatpBN37AKoyXqM39OzXS76Bpn+AC8cx8zfWu6j
PQoNyrWUuwWePrlw8nMXcDqtdfZ06+zyvzXErBxVbUcUdd1feaOKP2AkUcNll56AiowriaYKlwvk
FcFTPaGQntnnOqzQxPNe37P7y1o19re0H1c6xjxpd8OOS5W9J1x2/XbOmrMi8r6H4jxY4VNafmNs
aY4xOy6vy3o0YKq1HfGckv0GG0UHwnbHts+smv6Cc2BTblXWOvIUvoU1PjsPeTb7yoNwHHcpyfoL
tDHoCKkDcSO9YqjaX9qzrmX8Ki5nDB3UYiuhgoIrSzJfa3N9ceyI4A+UjNrzza9y8rEo0tN7cA+u
QYf2IjQwnHHB8Wj9LV8j7P123DP0TabzMDMe5CI2F26nL3cfLiwXGE1FqpKxZmfo7R/xI25ttEUv
3GdCjLexC/LXSCDIEJQFpVBVVilpGijW+qgxRUTItoUVqLGpx2YdGshwTZtGzeTAB0EkA6oR67Dn
YOq4H4fyDE8yuwMf7S2V2yn3aBJZR/J8LTnQ2FmKkVsxZKITgwGz4XVsDPZDUKly+YpPsqjykbzU
+kdHVv7TGvS8ByJJSg1i8a4MbBSdMZ8yBzK8LAiCyTVvccqisqMumcBo49z87WOfJJOEt1NyUkh/
ClCJDZ3QKvO43Ud6tIa949h1E6ktgTJX6EGOwx7Txf8Pp11RRAZJwnTsbWSBNyxTQrBL0x4lyoKw
3DUZbewflRnRExNQvkAQLAnI5sL2ozBkuBsQQxHES9U1zMJyACMs37ah9X3/58OUwR8HpYYFM5ZR
aLHFQFNhaYBwDRlPkN6CcOrTjDHZdAT1Hcpo5Da9H+pe0bDcLrs8EWSA8Wb3KlYKRpemGEzZJb5z
BOC3U6hQfAOfGNGF8ahL9acsozN178ktChdS4vjw222/ozmoAEo8shePm/HZEzkoLQ9RqlySppWw
dt+zU4rpNh1Qo1OqPrBfdINN5nJ+R5RdgLn09ldbIZeQfv0mQyZtkaViYl48Z1rhXYmH5iYBUs8H
udcaVFlVJueHQ6esLyru4tJmFaJUEkaTOp9Fz9MCwV+YU6CEGP1K+nou7hLRj7fmoJz3YHXxsc6v
43dSwkGSgwiUAeOPUo0WSWY+rV4x5xEFZdsTFfyVW0VAj49FRTGWWlDnqO532NC1DZhzkPPUHDJ8
g+yJyFIsaTRE9CkvChC1N3oaFiv8Qo4til6mex8nqEnpzwUspIi4DHojvm9PLYOnf9yVCrXrvdAW
Pc2vHshDJwR/5yvqj2LGGdVH1fomz9AYdbDsE2mHMg7R4og7lx0vxGFKfHLHOx5X2AZPVVBuDTpz
JS63KMD4EW4WGCQoi5cNYAkGu1px43KW6LhBFtdJzgzOtl+dwi5uHKvNyl8qKBuvQdX4n5SLDfOB
Gi7jTlmdztyl8F+SZF/Uf/tROWk2uNxuv4hGe6MvhkoAHM0k9PLLtT/N+ABIcMYiPi7Am3jvgbHC
cCmCYWZeEHxjeNTtXQ+BqT7GAF4Ql/7Y6ONjXMzuNu1cJ3x90v9oVp7gN6hRDDcbsislzvQanEgw
RUS+EypIpD0C7Upe68X6ahTP+xD8uEpOU5RJ+x2/dcEZUG37dGHs+Dvqnhe+cXhPM9/isu3hy6M/
IxN6fp8bNKiK8CvStj3mZJF1qVCWDXz37sv+9orucwiSaqpRTUxVOGZje0kefrHLh8QqQwKRo0MZ
t4fQZdbNX03IXDtxfO9HmWHDhJfuFZPLlJml6B4u08f8JpY1XNMvyrZmjUqAua8OpisKNQZ7/rWQ
gpPTLZRuR74m0Kvr2kkUMXABSIdKaAiAbs9oEkT9wx0DTn9gLDAKmmZOV07ZQjhJBCpubvp/LBgF
5uDVNm/ArgH5SMDF6A/uotXHg+kjRs4LPz/DBVd0tVp3SpWLMIbSUB02cx64nso8zEfUShvmpYag
FUkrlWKQhvZFOSw9fTF6rXHx5TDPjU+SBleL1EaJKdIuPnqM2zQfdi903ZcRgfJTRVRBiOiQKn4Z
PYsuEYP2DoFkZeUwPBBak3eG0BSL82XUYKcBILmFiKxqYgauLhSM9OuduweZdyHKgDKv6zLHDzcU
ewMtC33LCk+1WvqoeLr0YJpVwahyqbP867wzOJcHgWXnocatQiYzTUZvpGxKtKgjTLQnJqmysDk5
0Gn5xlKhlgRxy5TV6Tkq9KCAQYYf9Q9rbJQDfVW2yMHCS4+UqQ/uvWgrtn5znxgGjw6xe0rjvG8B
Uro+YVnmPkDYQNDWnR0O7xt4ZNsjuPHRCQnVezDEm8ZvwdDfb4JEp5FoPm0f1B3SNWSCaQ3O+rCU
q3VbPPbBFbAE9IbgS8gx9+oc5oe7eb2bTTvUp5cr4y0RgvotjNM1kU1399QFvj5XIU92J+uCi3Id
KR6kOgEtULndI1ZOq0ufcXTJWy9K58Z8kS7xeD/54MkJXPqdjgX3U6StewA8/bIXM/4HVMVuT191
meEh35/se4nQskql3Rb8WU26I0EbZ1LxHCgVvn/FKxtgj78n7VfIhAetJIpGpz+uOhip0LjLpvyy
exRw2LDphGpHHT0WyoC5d4M2njA9BnBHW9c3EYMzGqCwq9/7Apig2TR9zi73viCL9w0+pHh0tHj/
0MWW1mJ2sGY9xFa0r2CVl9kZ0/Blgl/7cPeJ6ad7ZOs+flIe6fkN9CdA7Ces0cCG75Oj4jfi264J
z3wnYuCMoNV5LAiJ6UNI/O191wWi9BuXux+20GPyiWBDOoS8gC6Bl6eIcefFBxWbOMoZuYaPHs27
mjwkSAKB7Gf0xHA/oBGuDuN22+qAnQuUUsZYZG2k+dr2D3l9Rv2gsNuMAmHC6eIdNB65C16frAV4
CyLduOXN88nWwMDjS4C3kKFyQRm1PAaLvGbHs5NvvggcvJ7LQWs/B3l0WZJb1zabpMPl8HSC46z7
6Dg6h3ePiT7DViCRDmV4MUx1XQ2wXHutycFwkBvKEKAPSDNWCqLeYF3a5rTxwtK8e2evNRzl1sVh
fXn9nq8PuqQ/WDRfAjcfQIQOyeiJtB5wCAvVmNWD8h4k2ULD+lNYcJ0uM7SY5ee2bIHev0DfuE/+
Gq0Dh+q7HWiEvIIR/xSG/Zk94j1x1DwXR7KYIsqgO2L6CNrZb58WpvrR8pA/JHKSI/+1r55yl3m6
8/Os/w0e6KpRFZsKY7K4IL+a97YvE/XjHtOPrboyAEDdoE/lblTiN9wf+j5PnVydfyyd15Li2BJF
v0gRAuR4lY68EBLC1gtBQeG9cOLr78qeG9PRM1FTDnRM5s5tNuE5giAquM6pp+09s0Wjb6MNselq
niEmbDBnGUUCMHqmj27AvTCMJ7vKh33uW66Q7T6oPC9YOGwJIZ0dUKT83P8uGGhgjhVc3sGGfAsb
QaJ3egfndrA31bEtEoTrjSwIjD/8eW6/3SPH4VxZt9Ck4PidD27QbpUWW0bfxJriotY7WLq86cfe
Ge+Wwv4QXBYd/3Qn2FV6hLxHBh78z3ZwRjezwYqq3PfOoQ3N7eGWOydoR6zPJqxv/jvFvvGGIO+n
iwoZZ2MUFV2AnAZVKrDlBicw4Iq//R/eKNbcO5Opsgf8u7wCfMjkvzeqnuDgGzNQKWqAQVrlY9iB
fcr7pwjh/Jpe56GuhDRfEm11+/1cAtP29wYON9jXPNPbr8Ylj9JOPoyisJ4YdXrG8wRyUHgJzqWR
PnpciL1nheeOnm0jJKM6MLNnJlp5hCSPQmLrbe5KXx5xSegfiD0NcDBgKMhpq/U64YeJnoRSfNcI
NThbbHXXew2x1THeHZBfOFUZ7EGUgjipoQUC1nqAyVM2G6RS1VOakNjon8dosUOIE7HHEzfDTjKv
vt42n8lA8eVrvesjO45f/jFvB1pYDy/KcdwDWkkmPxXe0gErPqqLtrvW05PqfNw7yPSqiuDSoIGN
F5EXOX7kJf8Spg0jgznO7CdZiH+dFdwR3nM6JEf/pOoVdjduzliTueiXr8bzZ5+etJFueA6dj73a
2sFhVg9tDpbMo7AmXPzrdw8xenfjRTJ7YGKZ/vDP+Cu0w22rf+x6fO1hB9mRSgRXPfUZm3WwWelU
B8sWI82tr91dZ4m/Tzz72nhZ9ZpNSN7GBQ7teD41k11Berm+9TeUhqSE76PveM/UyW8yLanjLcyL
5AGs6mMP797iESa3vq72+PSpDo5sgxYK57yiUZMiiQkdeHBHrO7uyJHxkuRIwlMNz2xSd89hdQhI
yAOE/gPV5AAaP97IxO4IWWX69aJMgamdo7thaUFOgXYs9H9KpI4wHwXax4DYHRy8peUiAL8b4d+A
Eoiy7eUWYZ5HnHZHb53kk78BLSbj/z+mLbS56V2DMuQBzDFoAPtDcgmlCqb4oWcUhlqe3YUREBpH
F4nvdEooILHibxUC0oVhfs7vu957OHqEHAcI7uwCIUXENnunGEyTdxzDTmf0xTGJOi7cBQdV8WKT
kTxt3cXFLbwQA4+536bPEZDkGc1mGP9ClQHs41cCyvPvECemIhJkFhCRAXEPqQAhYmCCKmWdoNmS
RLIsiizvJtfBYYY1HC4mMwwUa7wWOL3YhHOIMn0SdW2eHValuCwP3sP9YBvtBxi2cBoiMqf6sVyD
vDdSSJiquQzv1WzEGZtLsL2NcU3IVr1e80NhOxj/erXhYSc2u+atTmKjeO/4XJ3xebCp1aG4bNLd
7DLU9wPeJP3kPfkzzPUsNzBNfWdYjIwXumKZIFo6eR1MrYC+EoQnMZv6rg7DbgnjO6wzmIGhBUkN
EEHpU0b2kNbImKRdP0M/fKrc30c5lE4zlICsmcNJYofNVplIB3PzhK2Zt2WEN9VCMvp2q0ZxG3PU
yJ17zrG6dfkddt6u0CgAsjyDmDj74Nz6oAkmt+vfp++Z1ygz2RBVFvDZi9Owzsz1CckNddqaasxZ
dsPbsE0wns3lZF/BCjYrxEtjK7hKdE58izHmW4vR7+ytZqb3zjazU9HGIOADl9aFPtemG1TXvB7e
B0gMz7kR6OqAWqrQebe2EQbvJo9NvleTUW769UrOzluxjZ4wIa/ud1EP+fwdG3GhZ3qGxT0yMoip
4+54DhfPb2dNbI4sByzDhBAebqmm3WRDffLx9LeszSgiB6PXCno9pSKsDNBP4GUYNe69Vz16wHmq
NdbVyPy4C3ktkHtSXv/CMMb5kVH0Qc8vDz9fgMn4EEEs1w730ZmZxCG6L27duD4F12P8cGQ92Qv4
VNsQZdjWFZV4lXier5W53/LvxxjJU5RUzKJUmdoZNarZnwLjyhjYrgQbCnqw+ACCgZCnvXGEMvAa
omnkNSgmJVrAvRWt9h4jdrZfkudv5VP/RNzpLDzfS05BwhY8+h7b+eslSXcGJ6UdeTmZlpoFpeTo
zqjQ/MRLzl4Zpc0gYm19vd0BDWGU7eIsn22j/AiN5ZJNilaJycTDn1C7UPnyynHXgRALw9LoUlUI
rx/P+VHR9Z6mV2jj5aRFXqZEMO7ZqffS+FRwY6D3503DI4bx+8Rs+fEZWXX8AGQ5q8Wh4yaG6R9Z
yQbPlRfVObjVZ9RwgsKp8b38NpxduuHMuLh5a5znRHFeWbUYZWHJ4t0Yk0S7OQkETtQlKRcnDGwE
s0Q2rGlSQ+Wj9svbv4g+e64uEDqJxYjgxHx2mHywhoGFvt7i+mHByjJMiFBvuw16V/JgvSMOx7tX
dbxnX+HzwZ1UXO2HXfjUq207SvZHCHcJp1BFMN7L257c3FyTExrvihaLfrdju22pE9UOphaUXGXV
ES05VxpvHu2CFrBCpRjAr4opy/pGkwFeqwhS1naTu/8vy5LFEWLLAP3WzSwoTgw3Y0K0hXKEawo9
WMmaOhVWYAUbfmjLZ0fwMtGNqUdYNan+SycQlSNOBQizEIy6YcNCyJZcKDZz9Fa+g2+FrsazcykY
be8LkfY95QHGenAfM5OGkdQC7PIXl9VzeCnwOhiIoQjJzSP04TGtGrv9FNcoIZb7hR5c4lMs4VW3
+Jk1qh5+fYdN3x03Mfakg9PwUMyx4+QIJFEw2kZtNuAxuqh/kZy6W+FcxsI3i24xh2rSVWzUnar2
IdgkD5dSfczFTdGR7JMjdA7r9xBcglvfSjG0kJdOpZu+I2TEJG6wUT69O8/27lFpRq9yT42PaQMy
aOSaMHK6bwwaGjTe7DFNVUfu5aebJLnlTjh+sk9i+nefw5MrgJMuOS8+fotTjgufb4n+0efv6FJx
JnsafQWYGZ0S8nLu5XLTb8TB98ldCCpC8sTRb3PoP/IE0vJbLbDFw0yC4omrlM+jy/nTYuwg6H7I
naR63YN3vpO0ZNNITfjMENRAk4ak7rXjSTjZFB+/ziyYaU9obN2fq69R/NHLe9iR8ZO+61vcqP1g
Ruk1fI3viy5qnXlfD7B6jR2X9/LO676O2hGacNogefeQDwZifoHdHkpxLn/qOyiybimUmR3/gPIF
x4TQWZ8Dlwd4zufTK8f6m3EA740dHuLriULzregYOJZ0dec6whWCzz9GGhGTWthZC62Ovfsl2FFJ
/yUCDUzwMCQZ0prMONnoGamHv2isPr6ZHHMAXdZgl+KSeiyVqhNbUU+CRt6sK5g5HAyDRTs41Ny+
dqIHswnw2RIwPSnftLNj1hFFieoW8vzbuBRHB2IcITPNdAyseMOxJh6dR28QMAuINXynDS/1WVAb
EEEwsdwdmZmw/TO2n9jziIfPyfttiQwfHqlHuv3OM3t8Ija1Q8dd8L4epsfkWl6Ch3cfyDpvi42O
GAowZwhflEOrujAXcH0DI5IWloLx2ntwjY1IMwnv4TFhl3lzLvkHaqLiMTaTw8P/Oh626Ism6IR3
Oft5jhTcSZIYUXVDycV5NJ/zdQT4UpNHRlqtm3RfXr2kiSkM6Cgthx3a3cAebAeLVym97xntwhb7
B8XZ/oSp9MgssnKDA3Lr4KmcamLSEHoWOkk3fCpaDhZinT2nV/9GB987MZ6GRdlFJEx1CudfyKSD
e3TwWj/NcbHcU6U9th6/rvaNaHq3yC14wvRU48XilRvinLL/uPhE06lF3dW49U4s/ya0ryOyxGfK
49MnlYFq3SUnl83S26gP2VcXln52IujFbfdR4bBH9IDlmKM2H6HMq4PEHos8fTFn0TRs/Krsmh7d
69lwK+O3evex5d67I6yE3dbooBC3J68wp7Rc5BuIsDz9/OwnJf2nnBOJgCAjNnwbQ4rdwYsSonB5
Ga11F8oj7B1GYbRQrPcSUOKi/OQGIkJwMPellYJ1sTNQJzRqPk1eA/bF448au18mGxVhHGBz1kVW
NKIS4XB3ghEnE94uxi/ixgC6X0R0be69ciwnyHFiEkJp88Z7kunCdNzuje9olwogqE//fMbxBgbE
E+EzcQg7WNJeffm4u9/z7eeEbmYA3+MGF+P7QVGNOqaA4bYLoksfSaUgAYQjrNe4oI9PDcwJqLZP
JCze5ppgxiEdjHQytuWblr95Ymry4tSrEwk74eMaFaz3JIUY0o1EQW04XB+fYcPe8kgEjsZXsb3X
m+gVOJ/+dJPvoC+e59DPt4WC3kNuzPcyg/PBwQrIdPI/9giZNlYTt9KuHl13/LVD2CKoNhogNtxD
3TuUw7f7gouNUzajL4OIISC2C0cWIAHYqOPrqcBMyKifGEcbnLz9Q9tf3xwO8xpQKvFnlDebrcI+
P5/dc0ZwDUG0oFecIWwi6IcrDI1Xjg+dU1NRRIMUVhU/bWUMiDTveo83aJEsVxtmVRDJLZFTE+Sj
SzCqMH+Yadxh55+rt35HD8y3vE7Rih8zfHnAVv8Fsd4iGkusbnHOZ6m+H2Jy/jq4EYZEa5CPlSCK
7Y9PmtPD7RaRnlYYp9FM13FecXeCCgVlKo8TgNBS+s+qPSCY3O/MEMgUTzcVaOz69IR9bYsAhVWj
6Vmk7d31uh1B3dz+XEeNC/BG+dqrhGz9frmLJJJbqjtjPdhsTzwPoPfs8cDD2/jEuF7hrLx6tnxi
yHn+sELF46I69ypjQk64iUsBoDBXcMfyErk0cgcrWrX4Lqgq9h81a1GGGi83aY0q/fccrtmE1d4l
vRurZeocnx3JTkgov0ZAIQwurwk6B3/0/Uny+iTnWkJjkzgRv/tjA0QILgM4yA7Xiqjmng5X3Zi4
TKBA9wyRiFeBmfKG9E3f4G4rtyUlp7vW4vXqM6OndwFG32UD9XSFr8sbGby7Jvvwp2W4//Kr1gBh
2qw8lwe1eHh0U+ALHGYORdMDureXJ17Ey2BoqeFRU1otf9UpyvEYa1TihTcKZ6QDKi0m+StM3a/+
qgSUTsi4G49NJCeMvl52zM4u995psseyBNAtxpylUbK+gAvoAkDcabVn6WVSgn+BG3hjPJlgPG8R
TvPvG3Web65255jdTvbzPny7eHKwgLewRMo9jjL1H+6JCDaA5P90lFrE3z1bi/qiuBH5Cbru8064
rdnt12j4Qst2q5flXQGTf6ob50TNQgAdwrLcNSJdU1+Ol+mIh9oEWMB9sWNG0tBc+kxLqQQfecei
ZuSg55pLSyotr8347AhpOwOg5ucLZ854cap9itfbHc8B7rxtZ/IEXkmhtDy9sgtNGMt2eb6Pv2sP
jEFPj2V7sv8hmsVKAPS24dXk1eOUWJxHc9/KjfwZ8RJSmLmwvo7UWZgfBGYBxogFkc+SPgA0klwb
WilpL0wOqKStKWri5ADG8BmTZHpQh4oMeupKfpfpg7gOvEhWdgwfmTwHIiMIBKS0IC89+fqjXaC7
1FoNBe7LzytrsoVdXMoE/+nDhHjhui1y+NsCgsl7jNbFhZeEgd0tnDPVhh15Dt47bz+7F/o/BimT
mIKJHwPvVnDPMEohSIMF3O9BqyQfUA+ZeDY0938PWG4ZJO0BaySWF6rInfm9/5A0FTa/XRiE4b7E
p7z967AnSis1avX9sd7FrdIJ02AxJI3j1ld0eu559Ey/QFTqODp6qRXWYxlZy/wZCtGYEMd5Cbun
fXeVVjGHJTy+U+3Gm8X0Jox5YQaTbfigiEZAlN+LTnYrzQx7uCdPDhu6FHvN9wgmM/v55zn6sObR
720IVrZRH8LzgQ5pTn+hcoAFEUEi0htveMVaKXqWmCr0Xlj9Yeu6EF7NLyJuhNqQ7phzf6edZYff
UgY8DWojrOUY8TIOku3F9ESG4yJpRo7yI9wokYBLeIwJZe6fILOzvDM8A/aH2V2afQYvbZ0EK5dp
etYkcMid3FRTyI41DuEa3wFSB+yqJ2ccS3r3K9zTa3jqr1creAtOeSPtzXSZPIyhRjKQ0PqM9JnC
927rDxP/cwxTJkS6NnbCK5RrZFSFFTohJnq7HLuySEKWcftN3qbLz+CP0AmFLAOjoLwXgAU2/FN5
QoTJPBMc5SCDgZcWT35wAz1nXzxhI7rPRXstL/ZW8jaiBVu8F/OEkORo0/Wg9zTwdu5DZhUwd/so
ApabxTbeIv4q8exGNMgkcC/GJphZGdC3RSnAMboP2zmse5bd8BE8+D3bWK9B6/nyk+/K+mH89Vo6
/MXQzikxQcMNKoSuOIXAeMUonU8+Y+kMx2qBxAIio/hibGdCFD5ADReVFtRvCalByzN4TNCRo3ln
9tnTBnyYTeVd0ydE/xyLD6E72wNYxV4HeWHXdwoG9YfQAV6NNyWOGRtY0PcI/BQd06G3C9u0CBhe
H+iobqpTviDOYrO55GpGeEMj41PRMkcpwhs98zP4Um9jm1mr9rKZGv0Pcz16lIdv9nDU9S+cecf0
gMo7DMMZzSL+Ex2sHUWleWVOMZvPcI69SbSuzPhNB9nZjfFyu50ePrEwTPSR0A7gzAc9Ke2CqTCZ
uoRaQH/DfgKyPtTA81DivD6K+wPW2Cu7Z+1EB+SEZmXDyYCb2E4sThuZ4aGJyLXggnXWi38Iq8zn
LEetkoUI9wTSO3QnyUvRKPG07ImREE8WEALrNcf/R6H2KNS+eIT8QEz4BbhP7OkPun9+HsQxCHxw
vFH38xIRqfXsFE6hAr7GphVnsvReSEjrNghev8zOW7waxscccez1GAO8D4RPUO6YQLEHvdTGhQtU
CqW6i4ksElj+hOFkjtPGBICbI/D3MhqeQMB5ixk1M/EJACtzuO7RFkovlPq/uI/cRaXE9jC594Z0
IH+DFIdDuJLYMG5LLJ9TLjX4uhC/+7ANh1qGc9KkPXBye0acTLTr30NrwnQqZDrFTKieq/NIIwV2
70uXSBkV0XSAxG36DCG9zfrBG6znGom3oEaQGoWiQjAcrBPkIbFW2cvLCcZIfMUWOIGahxquFaEh
FBcTfHnGJlFFDSxHSbDVqhpc8h9Fh9P1XEdCAWIkCOEPxt9SyLpwjTOiFoihxHQa9psx1qGPdnYQ
KUFsy3aDpYeSFF5xzGiXc2RNOGylG7qXpTXCeJvyhy6ff5tDwRcggtcRf01/esPHRPxofh8VQtUI
u0DVXeIXiMzyXvBLO9goEUFDJjn3YblHBogXfP9YbbD2xZxHEdwcPmH+fn87KWSR4JDska38MUsM
BmiFNdgxxSmco3Rh0vEBpII7smEfnryCgVX4nwARHae4cRwRxgqfjlDhwaNotWHznvunN1aLxuyR
ogzpdyadyJ7U5fAE952JYEhCaYr5Kxgf2kub6oTALfG52KtrhShwqR+g5T0lqxhm2G1hyZRcBC8v
Ne+JKu0c7+PjEE8xtPWMxGH9QTQVuYOlCMUWwjvBYqKYleOY0y+RM+yYadQAkDqcUsh8ItIRm8Yv
Wje4iQZX+QYZJywVbvhPjCdWdho0Y2ONKMXDrGSHDNDbO3Kc/YPebM4iLT/1WhEQdzBPTgOR5HeF
ipnf+NVvuBgfkmbURV0yao/gedeDXbTDEkOE2eD5OSNHOeBowy/LTu8azSNLdQnz2oRtorz/Dn9o
OIkjgJ7I1uW+S6EJXwa/J5+357oTs+yvgqjHtt4GHLGDU3j7g0b0J/cvZjzhXJhPqIh6orD8dUAM
sIkAyegdFUu1EB/j22jYt9ZWAusOi8mBiZJDWLi3H32EnKlNtfOKMTSHRCkqGnlxsH+ha+DNTj7O
gqfCEF39cqoM+nAmjR73NicgllEQ5qGEccT1ofTCeMhfGSR231pcAztgWPrhoePYpOAG+dgQWMXn
6lsFziQ9zIlYo9/01jv81GH9odxCHvSPWH+vRJ4kWqdN1FB0nPJOcCzaYxuG6xzvUDn0upBZhR0C
P8eHDRIwE+BQvSsZrNRqw02hr5adEPRhfgGWDU+BDJe6dCnH6JG/QmoDcAGLMcvsQSKtJ5gYeFhC
HjuuDeqFH2MTPYnN7IM+tahdb5Ox6U45HrkAhGIIC33Ym0r/Ireureip+5vqiIfmysSR8J9fBKfI
GwpxO2HCy+6f/mMVL2wUsilzATNpbxXZU9MTsxcaqXt4DYVHYXOI3cAeNDplelwK5yGUFX8cbQLR
iAsluvFv2Dx1VCPv8Ml/Dt6Db2yQB4HTANuiM0EZnOKKIQPGDxfA5ocjYcgB/Ff/3UFQQFbYGdhC
EdjW72bwZYAOE1rN3qE6wvkgcurce0fdmIGHp83w9ZzR48xR/qvqAppSNZMGfOzBu6SngHKXqmJW
xBu4d4kZQnYDaiLOijLy58VSXKHS+hU+P62onHcsLADICptOgCOPBoQjfRcILssMIXAm139dadIF
acXVHfcOhykZbiFUyQD8DDLBRN+gpAzEATTr/oFuiI9Fhz6xbGBJmlozYPUS67cd8f2CVm+fgpOD
pwAzB28ajSeJzQx+5n4HCoLIFhnLRaUZY8ab0greA+OH8m6NPxoaadEJ4b3JihNRrI2w02rYESRh
btLGP+WiCWrDvmbUK/T0Xm/aU8T5YoRHT0sWiKKpHOAyNzTyG3jI+kVmD+/ChmeNx1/HfyyFHyU8
p061z5BDicJUxlH7TDipHzipd7WP396Ky4RCAteg3nn59LqYp+6zVzBOEW6iqxSJaDdC0oOUohu9
lmlZYVCizJ4esy9m7YhhBGOHakY+4wur9xzOiGfHc6+qFjmIKbZYwHk7BVCqvHzyzcMZ7zVIAl3c
iq6bZ1ZSN889VAbyG58L4rnxooZsCk/L4hCWWvvcY0hg+WXFbBchGwJ7+s5wtnB+Caet4zqmP88T
Xjk1un+BP2yqNhW8zM6zgsQFpHYAt3xBy78omWWDxxHi4W172srx9JzKgnsdYC2QrcSVSZc3q9nq
Wf1Pg1/TORZazikTzgtqDjnyiaNx29UEhxxG3mGRkZ7hLhZANHqUuBkCfcmEJYXWhp8TzviWwBC4
BRWaKqsZA7d/nyFXAiUpJWh7uOz6jMS8CSMrp807A9rFSreQf+iWwjbyV8NPtE7HWoAvLs9fQ07l
wHOymaK05LXc0s5Qz50PS43eVX2r+7RdomAKTtM5RsxBg1UPRieWcpQ9wCQFnfyoFj+0A/qcLtmQ
H2Ts/t0dSeXAYkBRJwIuOyb7EAqKNNzqOSmruzuxwZXBzL22ug4+486YaVjAdBvnUYLfvDOYsMEn
hT6Ya5Pu+rIdL8F7CH8cI+2Od19ca76aUT5NCeMLOtt+646rml2e6LShuAWfUIcy8uE73/ERmzf5
Nr+O3+qFo1j+WuuBZqsP48nhdcFEO3wwf79l2PUgwxfCWp5A4GCemrEYMF/tpjdIQLOOayAG2yxk
gbeTzvQM+fAtWAyvFy6cNbD4CxM1VNsvcqtA2Jk6ulo472u9Gvj54Q6GrJAAlxiG7SbDS4afNxZf
cCigLqlLsQUnmskMw5KBQNhENi97cv57MPNLmmhtQHeC1rRqyLYCogIRJEgI5tudLkd35UOxVuhp
O/r2QPi9zvDz9r4Q+Vp+G1I0/L2ZNsTJEcScgx38xBEv3wf7REyFpaiWWgdL9oOrDkTXwUXL6oQU
PYTdw1bV7uHIDkIhmrKH2lPS6OERRiCIC2gCjTR3zhvEEQwk6mYrcFTQzsHZu/RJ/uOMe2KODOj2
+LuDaoOPbdhIe3997EHYcwHdVbRP1qySmVkY+cMALYFWVU/ElJwOuTDjS3qhDxEGPafdMb6MDzm/
vXzkiro/5VRgSrZ2PGZVYBjgU7gWgsImfpiD9H+9vCpXnE1l4wKbrTiQI75kjE6pz7sDXnnM6jWC
0YXICUWU6ISHhQFjnxNGpI+mskaiMdCC1YFr4IR1gI87TTuer66Te3TnaB7+P/h42fmnusA9ygz3
C+YvM6MfPrHZuCyXFpxm7K8UhlHY8uQG5B4Ccjuh2asDa2h7BTSRwB2QotWPxa9j4/8VIRyPySsh
E4jVzYScKUn4L3paBDbo3lDMUdG9OFPQG8SYkxw8bArI4zjRHyFpgsLvTyHIPt3NRFo7nCS5kje+
ozgbYIMxdCk7UFA60J8YujLpAWr3bX4WTeo7M6YcfYDelk1n4z7ZJYCYxzwrCu5BO2TwGc4j+Xnj
ifge3tQ5JTRTtfufLdMgiw77z/Q7P/Nol3WO/iu5ogIf6LFetasv7iQU+ci8ZVj2Z0NI3HLzFS06
uD+s8GxvzlBxzynYCZdX38keCV5csdNnxgX5M2iC7t/n5xFCXafl2gPI3hEKwfjDDqEprR6Z0WAu
6N9w8yfILzxO7YyltnqA4nLbskCwFrDDze+FK2vb63D3cPYPVycnAP/jXIcBGL0n0BgZOjPyeyIV
RtIp/Ky9B+bINZOiScPXWdmzXXDH6AB4GXJdwsWWYObhUVHM/XK8jcWJ5N+JO3v/cu+H197551kB
+IKYjpJ3LL4Dh+Ut6CbmGA7LZ7FN77mW3GAORLtiBh5Inb4Ll9+BpZaHrN1v+hxujO2Z2sJG6MCo
e/X+gXfnnwu3asoMI/38oHiOKOUYNv77ATR2WiykLMqNmkE+e/L6Y1PxVy0COlBGb9jGdszy3v1+
im72QlgHUPhLSUvZYfadsvEcOqNkt6AnfHqWj/d2LRg6laaRC+DTiaeq9Hx/5len/psly1vwhgvJ
TnR4T/T00ztMnwxl9yy0Z9BQsHpf9qxirTBfHJ0UyQUyqz+pBHLMDQbBZfXlf8WtsTimXeLb8GNx
M+1TgnAtrwaSrM4EzDKpn3BhgIYU27+65UH53CnGOA7z0kfPimBzcAEMICvQUMVEMMfbNea3UCfh
UDKzVJi4O7+6yyXQxP+oVzYcXFJcZRz58Em9ymy+SLi2O/KOsQOE695h2sm9cl3AwPIPFJxu3T8F
pHIeOOaYLJ25EI/QTevI5GCd9vvDoJtCRWNwsqCndzuom+eL7d6/gdINuUiYKWyC9cqCqDJoFSvj
p1O1f67TLUAMv0j/EbTzzcT6usxewezJ+eWO50gkzuyACGBtTxG/IVuRud/e203aQKpu2pPjjPZA
yjaBN2zSoymG0cOfPQoFE0Dv6Y1Xc8wfZZgx51arJ7hxU8eSwRA2fDT8GGoLXZJv9yaROi13lJOe
E1TgJhSq1b/1tfV3wRN6wOiYE+0rw3WuUnBh6o4OxQtIsU6qxj1QkAkiI19DAv4WZwpk6BjMkbkf
INdwWZQo7hjXMYrnG557c0jX/IPL++D+UNxfrF4xEZHexPF59B06hJ9r2fIfDF0gxnvpE73VNUsj
j0VmlreMaaumVtxZEX0BXznchqdf0YUz448I95JbjkJWFO1MQCy+xZNH8XSnd4VSUpS6D9jqWWtK
0waJUPifkCsyfTnB3VkcWTnHLvhN4FUX/1kgTrh2RvfJ66LOv6gx8DEQg8Pq9M88Cs8zQQRf0A1n
/jFhwgx5wSNX9O5ro3mw80LmIbPOW8npqsEyZErLwc/8Wv4Xg0eNQvSTN0MH2Jm6Nz/mdngVqiB7
DRYR/jBaZqpOIUWsFm8Fm5q2tzDFoRTcaWbE1V9Y5Pdy1CIR18TlcmINuZHacZshASWlMLsoy5QN
Qly2oJQ//jn1hdTkddBeMcVPt3jc3aO92Pvdf0X0j7WlPyiYGeRO9p4Rfly8JvDMMUl5UdjVgS2f
iefABYsL/RNq3qAI4dUyC3lcoXQ0U6EgIxjRFq0cG1mWK+tu/Zw+p7v4g1M67r5EbHnN1Cxh7gGU
TS/T78Vnygvuwp4UBLYV1kGrrAPTv6bipIXcPHjxsrihU+zR3mT/cfvi6dTC3IVMo1Z4yF4AYdXh
7QLYvt/VgSF13yy3uQmU7ttJZ1wXkAMiIXpc8QXcqg9X1PINu0TypbCDNPoWMtpsO96OX/hCTj+e
087mfeibGgpy4sozThFAuyXTSnheWyt4Zle4KF2OfaEIbZbdPyclE5UxOaALQLX69ggIrqQHhTgO
65rEORjWhxXEVRbCpoB1wPFC3eT4BpUO7SKTYx52Ryr7WYdhJuk8dHogWDLlOSefv4Qq6APzT/ux
y/N4O+DECxBshsYS4rlQLWD3qJLlf6Dyow2jTkrHwHIcsh0Krw9oKH1DZuTpBaKhidcFBAwfP1Bq
byLuPXBTmS+xfaRma/WZv/9IP1Qq5hzbnUjhH1Pw/jcyPflWxF25+m/Fizz1XyGtBGxFLym7/OBD
MPIn8ttpP0Z1XUtyPfKfoI5lOCwtZAvE/SuFdAvzRgNRI0IA7+oLk7hbygurp3SYD9+FUqU73Mkt
+C9Ruf7v4u4UzgAuNhZLvD+iW2FGy6ebfiZpU0h4gm75np7Xme+VTHmR5djZt39VF9pIhSpy+gLa
+YIP4YWetjgPE5kJ83oiOedpfTI5nN4p+AXMtt2LKWennGNtIn3KHSnmdFOguBAmEMT/2I9gb644
NdvpI3x4PCZisiY4cS4f9NeVUbHE9CmcEBPqtBNIWyHThmwGLWmELfITddbLm2SeV0mR0eHdbfWb
UoTyTeL0zshQmLuIBtS6BU0o8SgMJr0ZUFMG6LGh3V6vxuZDLC9euALJIxKQ4cA3MykH2jTKQsDD
K5s5Apc41HekOjnVB87Y5EfNBL46QrJ6Ehcy8ydhaPt/4SzzoR0tGkiE9GkdH9p3ZUCygTmZPxas
xHXD+XJT8OEzf5F4ckqd4X/Neb5PZVAFFkUrsdnqPOBHwuVGiWtlE70/YQEk70wP4AhILAnsc3hA
CHJmWjCWtx5cnF0Avw+2zHrLWdglIMnccoldmHicab4eAmrINilh4W//sdfknn5P0K/AoaQZYV/e
bko6STjYC+zXuMnmXqlpLpz8EVMCgBok0Y+w4WyG2wtN80O5m+Uj6eJHdXxGq8G8v+FR1dMlMQDK
Amg8jXal4KWHsDOwhq0cUn7cweBCzIGzCatUd5OZ06+Vn1EJXcNRotOSdjwIQIea4tQYzPkFeX7X
ZNEa3z9KS645fHAWWMR7xhXqzj492J5AEBTwSHvRi6nj4q0srOiEiEmfPQk78DrRqa6M2M7FO5wS
fGRze/Us9DC+E3+I0AH6wHAaBEwZQ4zxfg04Pq/IwMYLkxewiX/qIR1y4ZMqiMadH32B8I1BjqCH
3PYjqunBKT39Qi2icD57Xq4HNyq/eiWFHEgQI7VPcsk25MvHu39rieONFSZ0ypdvc/Gwo2vuBVYZ
9VlSrTllkHcdAppH6v9n9gVzWExwwKMEs8NuKSzshI3xdEniMSIr7Xx4q6iAAdooCBEQeaOzz4BC
6It0hGc8MVgtjm8N6AZX5qw1O0y0QK0wr2QaxEFByBDGMfxXzcFHVDMZRklLVMQg+y9IIztsKbhr
Zbd5J/4TaSQEhfTMNnM8yrVQTk7UlUNbCWpJz4FZ251Pf+F2DZNQA3K5L1EpM5XN64SsJ2BVQF0m
ADegvAAoFbhd/JLg5iwplhwxVsPwb+AM9qPuJ0RCsmENc2HQal9HD14crgtA2GUX246pPrwEHf+M
M2o7NAJnStjaP8qwQEe4QaIVmXBryXSzKTr5E81G2srn3JBDPW5e6X79Lbs984f79rI8R3xV3Mb6
kGQ+uAvi5YZvLOUTXKRz6OREke1DlaZWT/Clfbg6hxfW6qhDvRO+4LJJ0XaitIOYRnRyYBC98+mz
Nb/Vv5d1+d33KG6qyz8F2DaBllDMeeeN3Bp0rvC2cL0jisQrL/4r4EYZp7ByKFtJM8fjpH97Kzz2
qm72KaSXo5UpaNx6lD/BcSTAqkZ+zp5WUCb7L6Uwghvf/CelIg9F1F/kwSTdjJNvvc86lYzm7xn2
Zov/ZhCbiKjvdD9744b6WU7FnelYyKQTCyuIdbuJlm17ggl2h6b6XN301FU85ZcE9tx+gdNSPEF0
pgQvNb5Opz30qt2lkzBdEauaHZ47YieDoQwKbfyPgaSuqTVjNvahnJT5yim6csTTJCQtKj/xo6Ag
7Z/GL8a3RGUVeCczBCHChbON97PjfhGpbjOW2/+IOq8lxZVti34REXjEq5A3CAlhX4jCe++//oxJ
7xv3dJze3V0FhaTMlctMcwi3UdmleGOOVWyNm6jrXBFxelpAIsR2r6byxgIu8tPMSN+yQJvmG2Al
VeSAmqw/EAQ2BNQa7Zi7s6ctrMK6kvTLY/FWk32JfypmaGjR6wlY2iH3k8e9SoAUAeqwdkxpkNmx
IFqAaxg/eM2Gup07tgJtfYZwoFNU4kVIzbJLSOzPLf5XonNDEnHnYdkhM472Oi9066kKerbdHDSh
V04rSAJ+WR87aznn+ywsK1D5igXJwVELjBsOWycvpOdtfGBKnFC0uDHUoLhXPQ9drwYsMmVKYLGT
P4EVU/cysLosLjtbIbG9qhIXa22UszBOQlEWiAC0Ssj126vLsBZWm5j6UxSfDa4dlY83CshHpw5W
BaGyEBs7lIBmBVh9RR/DX4a+/Tp8HZSj/ccHuwHzRSpJbx1kCiGDy3knJ4TWtl7xh5F4eLWJUwUJ
RE7amZDz5o8GHPybN2+CKT+hxd/+4GFCu3d6dTezgKpnC1e6Egg/DegdkP86bmB5DlSWYv1XGm+B
aV9bBfA68BKVPjb9peYrBSYT1N7Lh/bWlo43HVzeB1l25w/X4XmPo1BiIMTgfWtO85E6tOAsAftT
GzJ8C+fH1tW99460GY0MGZuxtKlQobLHVFN1QGM0Ibin/i08046iUK0C1qwjMMK61QCr6K76w7lM
FPhOJivAQtfASrG8ipp5M6LJEFfbILTUbG8NMbYLbuy/J1OKk82u23MXsk8mtOmxalXbz1GVBv0H
5jLp7CUszal/qQGVH33ZNXKNeIJxOPXXaxRlr2wgJHBuxBcJZIKMY/FUsyfjxQHMz5CqfHSn3mha
RdC4jJG9D33/OyUstbPBlKRqFdh3GHm/TPCD55nj3FgcKLTd/QpYHKiI7jV6r60HREMkQNadKyIz
OzgmG1RtVlmdWDyD0i71F7BRJKhopCJcowkov6E45eQAH6ZNPqZgPXz/PQLZwfqqoZoM2WVZRqyJ
IOJxoEtbcGtN/MUbAhEqf6hE3+gTdgb35YBZ8pMJeK5nM0njBP0GHqsXUGjUgoMfeLQsuFU/gakH
T/niGSBzoNfQZgN6Fzc7BlfMnedwjNH4x8EmKiJMQgvk75B9revc6GOo+4CfQuLGL2aOYuFPxga9
DV5G76KC9pE/dIbDxx9yIcyyEIH6TXFK0auNRlfnnjvl/nZ+7BRAjpVoCrWbw2tOzkb1fc7Ah2po
+vDhqkH8pVW09Vqf/DBDgIas/xXtOsasGYC6XmcNd4DIpg2h5jZ0v8EaEkfFraTbtnnOxD6j5059
1Do4F+fMci8EiDa467BoiSKHcnV0yf8ourbQqP4KKaNb+003yG1v6At8sSl+8utKtVpPmvE32GF0
lVAuQu299klMYmYM/iTZ+TicbPLt37f1mJgYErGrUHaCirSCCVKxSf5v2DbOikBQ/rBordRMpIIB
wKoju8pPG5NUDrD4qBAc4G18qYdGRpMyCEcB8kWIlcGRBIMskrKSVLoSXKJJdwdXh+eGB4CIUP2v
XXABJfa3f3xxxsjkZr7yW+fl6xbc8hpJwzF4zSHVPVMRWD7TSVvc1cWOaRwC0Qmse6oF5mkLbgMd
G4t0d+uVYHDG5/TFTPbZo/H37q3BxmeQZVtv0BLgQVRc0PR/9jRQhSXJXOdO0w3FeuAuTrcV9Gp1
PuOtq2LiyDNhOp4ibe6+cgqGTb7OthlEFxLiS+fQqfwRuMY8ZR47HPHsNF+1msHJ37ZF7yxaT0j7
cCcSeHdBj2zeOadXbgwzZfI/WnNSDiDoKRJxBjlLPhj9W7jmpJy0wVNMWok5BpK2rHRUfgE7Fs3K
ApgIWCHgrmyxrfKYZlINykspIUvEmM2AdzqzmG0PWQJ/m15JwizkbYIdjBZUYVp7m6p+AEQVqDl6
lpREkFSsS7TKkfad3XwmQd7ZIN6WWCmsnyetRww/ejT4Sd9JdG2U8d1dD3DsdbB/otDSug+aZFP2
i3YdI8ESXZCVq//WE2i+lE5I3DG5brjSDoBryFWUYoAWSBkwDnY2ydouerjXHl1iWGP08o4xsKYt
DhJT8Abt74i23wvuM6SYYmqMa+gRIEqW3jnQKU3p8oMU+6KHpZGJdA8F+X7TA+hUM3ECKt5pCvQ4
LNRaREfurRZTb0MXFmNj98jkfPp4Os3RGVN3ax/zc/ke8AZd1rH3hvU+Lk8Lo1W3PKWpQeP+xbmz
d2n+2TwATgEadQUn7ce04smtIMEjxgj3m8iOLw0Rk/j8Bwxy4zGdRhNLyTpnQV+dU5SgDzowHmuH
CSjzHbtabBnbtDaf4JaHGPN3dPGuJWc3NUBjd9bvoNJ5PtPDoMT3YhMH02GlKVw9q404rgr5iZRm
/iyA/hJx7IorSIBfJSP+HtcEArhcYjW9pugFQBLgrFp8UNKsWjDxvBVOwuOVxaiXu/F8txqLPd3P
1dmCIsRSZeDtIvnifAbAIyDsfazugSMYfgFDXOYdQrDV0M95tdK50ZPkZBFvZQH2hgeE4spLXD6i
Vfs9/ILWlAjnkrzX6CGD+RwdZxsmbRh7ORbao2GM9sfW3yyfCIqdhx8EKzH45UC8bkzGgg1+Hf6u
1hqDMOCzSLyYdfhkMwBSncrw8Hdok5euc2SaavQ80peN43Fr9W0BFoORC/uHUeN+VpoAMNy12TJo
uu1zwRY3wA8Rn0KHcFYMSO7L6WFZH5e6/QlMAhKNeCjFFqHAK4maE1BKUGlQySUYq45LpPfKGAeA
jeB5r8gU+WgpIlfSrKQjRXMOfOsBmZRjtEaCxuYDYT/NVdEtpmbRlPNhQofZ0utG4ZpJEse98Bn1
jOWhJFJ6EDoWH60Q5ebu2udpBUBsmJVst7SjwSU0fdKjRmS02DIVxKZDfUIguW6jC/TESZjWJU5h
OG6SfjRoUv8nrgnSrjx+pSV/Td9dWJe+1UfSS/qK48ToV22cArDrnBWSw4E2PlJ8fDdZoncmFtm7
KZqmD2dOVGJ0AAgXaDwZMoQU1YqiXACCHd2mW7dv2MAdQwECCtHFW02/UoostmGfm8Vf0whTC4Es
SYvp+3EQtaiJ6FVTum3sOlBcr8oKnD8JgoQzKJNnm33QmJNdFUgZQu4DeRH/tMG5bIAXKeUZ6Twz
VL6DQsijSekUckCFYUgpMBxWzP4hPIGjwPGUaskBZ4eizomEfevCKhoAWEdaCowrgB2XFpy6h2Ga
Qony0nR+I5fXO68jebeGkCp8QC0eKnhVwK1p6Hnqkv5YG9ySGsuWqUAL1jeoT9qzJs9nzqXyLuh7
O3AjaPtLFR35VRcATibsgmHDrIFbIwTRHCvwltedU85pNsL7gz3ik9wAxa5JjaCgaZbRgpFBjKLS
ZWxNiYxDN30G4S+WW3fd08CBVqnYQOqbvlp9Po4wtSeRZNpq3OuTaATB7eJiGIqkTPpZkgdCDN3a
i0sIqTPrzErAoUFu9yqSX6hTKdOpGEDYypugVyv5id7thT2SAeqYIUR0HG7BynYne9q3K+RjriTc
2wgEeyUpeNcZSO4SfvIMgf/K40JoxGdKTXiqZKIAOT70iux9ZMSr/pamaI16m5KTLjBdDCLqcB+B
CXM3zOHJJRmdpwApPBoab4fUjxybAwNkZfVjrzsrCKHDImi+vhEjUhqguszVclN4ATiEH3D9bjH1
Qt8l/aT9+ZLeNHUl3QIZTstY3gCCEKOqGTfZ+iXCfnNWAc8Oahzf60ObNLq4FAAfAFK/n6ZLyruf
FikObq0kjoGxROeoloSoMcGwSTeDyYLuDUueq8DYAGEpsJz34XvGdT+W4DjRgkJcDjQnKfywilzX
hD+Xgx04zGu+HdX7Rv+dTxDcLKOBPnGNQFK6zeG2s+80h1zwk3kjw3OKAMgBTw7MamBd88sfwnef
PsayAepgAaqD/Jx7VBlSJKaHvvD256iAFcLTOUbaHQbtFaS6aKGoGNfjg+VRJuSzIa1qVrOeoytZ
U0pRRS3J7mbbqBVFx4Iq/zhUgxcaHdPCB5qK+/wJCkQWlBzj1sbbhdLEvPqXNmKi32gCKlk3sZFM
wF+LM4BOfaS6YAwABK0pqWUdAYQcied4M/BK7j4YfwtzLq8enNhiLHSRj0CtW/HY2TDyl2juxs1M
35kmGXokQgFQczdC9FoRV7wE+CMlO8geRG/J0bvH5Ix3wUGVlF6dTEu8RDaPponmCrMQ8keD5qeN
lA1TWeczF3Sr3mm2cUpaUw8jZVtBIghS9eITv7IHajGb1gFQbP/uf0HEUgYhDjHn8HoAQWcRYG7C
/HFDmfZFkZM2/vLOViB7QnlM51XZRig2rS6a0y8ZKaYvOKshmI7niel2Sp8W9cbdnLn0fl1ptNdH
DMmQS6bNSkG4dRDH3mMOg30afBjoO+Cg90CQ5cIg73rhdSXa9ACnXLHedAGbHJ0AbzdmXoKncU3A
9XpI/2Oa9u4+k/of0Fawb4hK+Wv0ZL/RvsNlXQEtIyiIbKa4RHeUTTdtrunWr2MycEVgOF4DW06o
rqQlKUd7xuZMqM/zHYwXHKeWT38S0HOqSByPNSfxbuFJPzZ5FijwCs97n9eGlSG+4DxyQdspbKF4
bLAK0YHCQQmUWBhddj4i1h9oToQs62idMaVKEosEpT9niSw/PGl1nJrEZUUM9sokXWWbrBoooQP+
yxtJeLrCzYHVo3c4sFqE+WMEReHfirWCEUS1hced0ETlM/LCIw4lyE2yPvVfacSxcu2muQp3GXb0
xAO14Nh3SOXiYr+8ZccO/KuJW22hNq/b9kXeX2SZTaY7R+MMwyHkvqNdmw8VKLpRglMJoJtdcZ7c
gg1vLI3cBvOUhqlbk39RnBXmn3r7ilx9kb7fPynlnNGxBGBRN49kKaBENo7HYMQBW3MdKQ2DX2+g
NisTHxTu+AHtmI4RoG+8qviUfgnEJ+I0PBf9/0H9DD6YTJhoBBrUwKARhtZHMfzQf9MuJPvgSRK9
wQfrA9LQPPWJ86RGNKRImz7w9tG/o8NJvHiRdw3HwKL//RDJyysh2efymncKJgnYmCkgJyc+feDX
g3NO8d8vJBvF4XW+ahNfrgSgQtcgcBqpHoEE+EpOnbD3sccGUXOXPdqbo1XuP1l6f6/s7KxI4/ul
/N19oRGOLjNyGGqIl8kp0aMg60OKWZrXR/9KND790UTxWDAE7H5lKFOafbT21z5nNcsQ5XVuyPff
6sEHbbXCB63pVInWOw8njP28usTgukQHz7v72G7nD7hbb7U0REVCE5MCR81jVRkV52vVQZO4TVal
FkJzxq3QiiuZj3H91PrQ7/TuLwc8fErcOSeHAPQnUG9aquV+nbWOVcTXL6AP0K1FxbgwmE5jPXZZ
qiUcUFeaZjtJtrM2b9xKnJFmlsTvOUb5rX/l+Ttgm4ThA79HnDgSOVAdgSyI3+E5uCwQ1lRjcgsq
rIdQ+y/MIiicZ+ai40OugWWws3cIg4pZiK8Q8fbevcKIgMkRH+ymQ8QVmB5GK+Go5oz3nZVXAw1f
ZvlyB6IbO2Pf0XKgfkEr9IgfpjRg6Upwivxbk2g2s0ynX6KkWD5Fm1PFlYWAQlo1KMBUOWHWls2Y
5HyZog1cgHUb9xgCeceromFnfp7QOBaAta4sMReuGEQhaxIkHgtTb0SJ19ZBRcbwizUNj0+P4wcn
CP+CBQGbgK1A9YGcY6ySVfGUr7Uc3lnVA91XPgjTFuLJc47motfwTsG5q79LK1z+SKThChRIa//+
RjguoT7/ps7F9OLCtCmpcEe5Z3XsNj5jvJAJ5SUPSwxHYXuNWDWd47OTy/nqZiYk9g839xc+vC6x
GDh/vXeOkWCFw0AML+wHaTlzbjB2+zL8sIwOR018iaEruJcYkVX+TVYA2G9a4rggre+uE3hiOKdY
nAAhSl8IuDbxOee4lEEDZ21wGl+7qJyeIen2DgG/2AMEfmImE4phhda1Au0/FX1pcJfZotMGD16b
rUyk1e+gzgneegwkbE8MefP830nOXdEDzZBmpZUBOCTDPzXT8iuFEHx+IEUhlu+M3d8c57BJfnZc
ks2gj8QzgTCGG0sOYppBBmciGRuZHjMJM2fd5rBLUJRhB3EMsAjsOsaz+n2KtnZLr5LGtghCuoaf
4nZLbBjOUZsI4208hS9dwng6xdKP/+bxWMt8jC4/vxNa6b2xJtYdrnA4pnQbotOsVUYzSzfAHmOI
WmwN+XI4HP/8bBWXWRbaDKSvXyvh+VLnjad43IrNxef+3R8uAAEwmGortgzAIeYFWyfHSZltL2aj
VizXzrfLs4AL5XLzhNkQX+ctefn//8pzVLJzP8lzUWC58p39+xns7V2QZzlcOZYW8YCf7Wf/2dba
2b/HhJ0hcYIPg7OCXfNILBQTnJxF/nuC/OSp8yUf0bc7eZ5r7cgfYRXwMN01CY2+wp/1aHPeFTda
+iBsWPkB/T6IEi/59vw+NTY8fvJ/H36hF/33z4223jrzcaHm1ayXxSyjw8aHzpOYC/hgHfy7LaXf
J+NBT7kpunciE64tNgKsHmzQsTmBM0UYZFAjxziWFiYXP2rSG225nAU0JTz+3ot4TMTUle6te7Jj
YCOyEv31E6/k2rkNyd7JD96BVA+XDQcngBsxgKgdTWGKBZ8+T1qrSGsJB7rxWOkEYvzl3wqRkwsJ
o5aFds3Tlyz5nd/1As4X9hALZpjQfHdiJx7+2hwGRayF9l6RzJnmyRj8WTyOEwKTjCmbHNYvzs1x
gwS8xikgjzEwfJMeABXqbFH2BaSjPO0zH6Fx11qhx3+GutHkhLgEVOcw4VbBKW5mIJcHk+gCZRde
BMOAuEiHqrPqfembMGWPDWY17g2yaLuS7afFToVNLMTwq9Owa5mR11bm1avEWxgX/jetWmd8PhAa
JPzTO/bqL1QF+SFMp/KCba56q16584IJ07uGk2dK3xJ0GHzcCpMf8j3iEmzezm4BN9Qp/insrQJj
1OBnX0EilMZA6sL7lLZnfVQq2RIvfKNuZz6ncl6seHqmB8TwF0rDjZGfY3O4OA7ksZxX7U9bVDAE
oK1JPokwo3WewT2oxWBp3Rl0U3lwQI+GQTYMyYOBDD8CjTbQbDozpSxEe9opmlTSD2jRbqAoIG9h
MypONZxr/sHIHsXTWDuJrEVbFsVfW9mSiIEyQqBGJUuFVsO8mcqZB0dk0cM0UuWlWkfQOPFiKJKq
18glWH9se8WZT4uqSbsML0gIka1RBASK8ZJ9Dwp/R+8QGV1MbKETS1Pn7hkddoKv27BO+DPskwLG
5HhmJavefiA/RmO0Y6IMfxGNblzvOSf4lgwnSxiah9YBZYEL5i6nGAP4fXJIbxmSPv6j3SAbgZeY
rrnmg/fFsoOLgrJ6x/nObYav9iW7ZDvMnhrh2XlixFGDLqnDhFzLmywvNw7PbUc3Y/yAlyrGqu71
PKQh4n3gEvTlTaLTXMtcB4wG9QIjofZO0k1IrqbM7GVSMYmV91TdN3n4m+/BGMgYn8mrP3h3QI91
dumxCw90cOwiPm7trTPWCyoV9LYVzv0d9kmUqhR6m3ZteGbPBq+lWtjFQMOpDbDtl/j0jaRKtkry
Kkl7eg3FPyHvcXlBUrl96peGmzYOqZs/yFjJc0jboNmtJDo91OCDMvWhJXJ16LQKJSK4Lm9F8QBu
DZxHSjtPi0JMLljarAAWCytIp4xWVIHDTXkVAcm+QbEkriF+iXwSGsjTBuKk7RubjTzWvq+dMwRz
5sBwnK7s5jIEpFXvn9vXC5wJ7pb7KbLpYguw5Y35U/7FpTbWsjvO4pp9QccZsiKEA76h0TasUvuK
jWijvXKb7QJwykpGzF68p3DUkV3IDMiTLCEPbOtzMOkwhKC0Db4hOCfgr5zyo93L33LELDLXtRm+
wNDoqtBbSmcNETHnzIgmCOy/KHJ9qFFCP+hQIZEx4cSSyhzsacLhqnuyCsdKSuRBXSXuTkm0LsjO
S0ziCsOD/UFG+c8xQTuL1vLP06ZMHJX+cjFQ6+S2hKScSk6RR2Mzk6V8HUPzFa+c7uzRRyaYayu1
4iNCYUxYKAeQhoQkXhWvwKNhyLc5bPCC7dQ7oqX7voOhWRQ7lp/7vuu7yAJbbscl+/E5gP+dW/J6
U+Wvk3BBfGVWcx0U2H4r+7Hw8+mtNS4zLu3IGU6yp4QVyEKcRIQztRDw0EaDT8mbrGeV5N3cJ808
wsL0xYS9aD/QTHy2dtwYRsTfkMVPwvlrtWA0i/0bmdEmJK1R4buLj+hr869H50RNcrBznwxtA9Ma
uSzXxW/EkWcnEQqeg2CfqRo3YGZtXbmTJfmY4/FrPkO4/6odi4AYDiA+D3Ta7/S6S93V138FJzYd
QbTWLbrfLjCUejwZ12vmmuXn0lQszbBgptYssBWQFEDcFAQkETOtp01QHc3ufXadgbBEd+B+d7/J
fdi/0V9MsYuMScGjT68IFhDoUffTO3dvMWxp7o2HVgpC/6dYAhHNDHpzhLdZa8f/Jw7bJLwPngN0
IjhB4ILjiGB0MIawX5QmkEt2/s15jSCaQLVgez1GpXbdv+oBAHLDW8D7zK/e3buHUNGdS2uxmLER
uBUbEwwfsE03g3NDXa2wtmsDe3DhR9q4zzFxtLYMaYCW/9aabKWgsW9gviq/RdmBRa9KhZX8RLbk
Zr7cqSIhDh60ex7EDZirwE5NOobtkgUpWr6ruKVmH5vqnU4l6/+kQ4OGTin/Uue+mBDPIVIvz/nP
J0loA4Yeq7oZS0+Ajq7cM1CEcGW+ugIoWnVXf41EPd8xpJXuNznOUH+IjpGkPq7OmX4/OLhm3oiA
FP0wUwXoV9sIjftumeqG8yN8hpMO8paYf8mn4jogP3Ou0wMFy2mxo8s/AlIzAZRFXGt4iL7UbqCi
LsRkBw4DV79BhZzw8Ce0AKTUvvQaHHJLLLbEN24kj6U8/vj0m79Nf9PfboQuvg5XS+YUlXzto6FU
TTkOVsxiu6XkjaBJXPLL2bdzgtOK6Qc2BtzxJauIPmQPIaXoPqSpS3OrmjLi+uIEMEGk4dcxSem3
klWRE+BWiMfUy4UQHj7I/aHbM2BGoRvRDo9c6AkBgbDbvIaVbDv90NZnYX1G9fkkP4e1rNypEi+0
LM/JhSnpoLjAExxBdvFBQywV2frghxYqEtWRkmpBHbt1Wp5kNgG2UESEbEYcMFfZPA1DdTS2OVYR
tGk4VDg6DHq16/mTtt6bbh77vI1AA71a5ZlXf5WhZECHdlgaYqaLTHi3kWjatvUFDmN7rv2Cd7Mh
TzDuCOdwjRGlwmccwm30wK1UAx4GLb5w4RAMO+dSCMewNprY8zkYrxOWpusIdKOt7v9PcgqYov2d
X8juOt8uYGksUDWuBRi6YrQ2n4d0/qi8dVZiB0bQJg0LtvgCMl/gHN1Hk1h9aS0EuCuRfpWPHcVu
WaCVySxOCAic57LS0m2jjcqJoYYGNXdIAYwtpQ7OQ0qpzA3Fb9rVd6qdSk+z3sKOekqV0mkCc70H
N4dRe/wESn6DjgSaF5cKkzbu3iQCU5kU2fp1C99r15UEDDKg/DsaFWik7n5WmW9TD3LLyZEBqy1S
N5HnDxY/XG35RWJFp9s+CWVbHV3DxgQb0/t0F6+tEvucTJ3spxjrIjA55YhdW4k7QagCgP+VXI/e
yAcDaabmIYoo+Gv7RrTTOUwCxJSQOQil1SKbgcRltLz54T9K4KarXIBIS1KiFAcaexFnJrQybIA2
aQQABMi4ZnmGUwMm17ONr1dImx7xX78AnGVF82t5g1/xoE5HgaPFy40f4Bkz650ybGc6zh3XdKEB
R7VxZfzlFPwGUAv5iXzHIV7RwACH8zvi6RXR+kDCw9qC4UfaBge3Adli+9OWcsCrrUJ9HFu0Fphf
XH5CcrFDso0AuWvb8iMv9OEKEjaTcqrusrxNYxYoCTUVMiLJaqxxKHC88dxXfMKOHdQHe/j6u06P
FhwfrJNRarpR1P6rRn8P4ChoriI7Ar4eMk6EWKPzDs6gfPb04jRxYkGKJiqZK37AbAt7EyF9NFI+
ODrJrR7hKSSZ1BtR8lanB6rslt3HPkOiCZgU7p9kkNC+c1WuW07yE8/PsGoHU8kajUDWCAcxMigL
7hvmN9bjCE9mQfBLpsQHjPnIBWWGu7U+i0Mwnf7rcEjfRLMSaajrLTmeSFAQ9TjwlkBvyIe/5uI2
Knbf1GmHVg4UC30e94FptRrnDDMH0jl9eUwaw2EYxwnZAyeiOl50BRJ6Cw7QCZAXEBqXAASFgwFz
bH0Q3JQOPMO+z4oYANg5/JDuauoM4J7sAYvQvky8GcJhmSE5HHfNgLcM6g8m8e8LoqutcW3SKB8I
oYF0UZl4IOu7O512WTMVsA5H5M0uMqtXPCBORDIjIR/I6j0w1GD5Jr0v862r9aFWgynsEJwIXXX4
w1vsSwoOogdUciA/AQS/zBdUeMOWgihwNiwgJOoDlrorcV1kBqAU43fycXVJp3A3OIWNfAKSfeve
Qv0SGEMquEBY4oc3yTjXwZG/KfGRGGrMDQEjiVq/uMjZWccaUZ9IUMT9zjGaLaQRGWUHjwYRs0Lr
Xx12IXC/PwdbIDb7qJqCj3bqiKdo9UGpIREC8LqOjsOiC4QW1KpiLsWFFwrkcKcZVUme4HNRs3Yp
NgBKS5BEdx2tcrNOi14J242BuMX825qDAnDUNSAS81qRqfV1/S0cFtv7qM8c3q730DsTb5paeJ4i
z6kyBsmxFk+a8M0LiVstsrhfgfTLP1Cd2PqISvGWVojwGAAOE1+Ek90fWqitqzs2jkWt45FexTzn
pWh8sTvA3mo6pFGPem3Ulzj+MGRpgnhWcaxzbqoWG106UJAdFX/NX44OD0ncRwEzJOPGymAlacCg
jr3BbGc9BzTNxGriEo3Cap9eJn268VDTfstykJpqtFyy7l/zUamZcnaCOFbVezpHchmc5g86UWqT
T2mdn7skuEQvfv9NNUshuef4tsNmHdUj7FaQt/pNtIotpPmon4bAI1996t/omZCfo/BDZKVZxcfQ
IUiLTxu2SaiGN2e9B1vlBGZOqlqgq8shQ1cGH98e80r7PriHJWIYhwo9Lra+ipETIeLNAOJgo67a
Rd3GIv8lD5NQWq1d9oUdI4PoSYd3505A11FIlvMKhZ40ebkBs/IDxhLn3hng2YLURVTXOZ1IGpYK
uZiPNewVRwSAWxOtahKSGXEw6uxVShY40tTv7SjZlr4ZpaS3SpEVcpG14vWzTes0LM/vjKqJUJx/
GH5xDiRMeV2050ip1RylcRCq8w7SmhQd2SDv2JX0n6p2OGnmmakNttbhmv7cg3euUAQ4TAUxY9t2
T+NtF1vasI5oRScKeghcmDaHT9Omx1H3cRsjSW/b0q+2xDKVOEvXaPUR/DD46BjNLhBzJ45ydCDL
1AjLiw123HXrn1/OaESazx/tHsKiyhA+cOKhB3OX5aRL4fQix+kjTtAtBpwEvE0lerMVHoQEzShf
1J2E7RF5CE+Njm1IE5JbZHQ2cWemSF2wG/BzaihlQhSegR1Vf4ZeNJ9q01qRgGzw1v16eibMd6jr
n60XHBn0N1CSQ6DSpOrkXVod+RFEgJGdC+cTZyKDfgmzieVwJ2iAMaFLDkjkgeIIhjj2e1SO76N6
j6ABOAKagxVPmBdmbzVqYH2v2oDClk2dhy1UAB0xznRuQNpwDl10JMHeCG2DWpyaXF0AHeBiHgMj
q3Ue8OePEHCgZQCtrAKpWsdbfm2cSZtXYTn15ZjUEfFl64Dp+46gloekihUfHB6nj3BJysqvVtg7
jdA/XqJj0f9H5mhIqExoIBIZcFvYQE96VCxgHRAxY0cvpVQo2AQqL6AaBM14uUVMYGn60he6pBWK
EIIFHTr52Orw2sa1TmNktEWnhTTAUTYBofNr0iq6YA/bKvcLxD6CLnGuYU6nR+fRY6ZPws5Mod8c
Kvmugrugg8ebU7MEtW4tOVJykSb0Uyhvrbmo3GciG2Q9gf/vkPSou/0nzS5kWI7QUXCig085jJ8E
3j5kG/Pa+5gw3WE4oFrehe7Ek+R84hh761xLSeVNhA6asP1RPuJYEivY4DS68hylHiS0HHk3asuI
Do+F5Aex6K3HpRfHVw1A7FL4flRmYyE3CnD8q1RPPIo1Zx0IRsCNqBzhtYIUOj9FQgsreprzX7Xb
BpeJ0CriCnUUZmodw97QlLKohzh0Bm9QtgjmAY49wLSjBvCK5lJyNaCuV+Cv+ciAZyWyU/Alg1Lw
Px56+vxJEg9bFtt6vA4e2BI510UdNCSau7on++Db+0P13UYPghdRkAg7J30SPTUSEk+cWDgJoqNd
QgHTbgHgtPbFY81zXjRxUX46mz4sF0D19IteNuBOZz2URJ3/9Yk0PUoL79ypOZvwgroYVsm0Nzfe
FbDELmwwvPILGybKoC/wgT1lL1eH1RtEQinaYb7dVDR3K4iJ1qJVCLqG8bFKl0f67Ly7O80rA5o/
YF+U1d3wQGyExV4tYnhEqYw97aPfnI01q9CsT1JtJc5KwP8A1tjKP7QPCDo00D7LKiukTRkNeggf
CBrZ3dfB3UeUfRUhD4/5qV0GH0VsMb/oin4Y9DcgEDeF6X0PCyWdjDLMpRtW1JsZLu6rrOSflCnJ
yQONWcrKPhSFXX9Nd4IGhOLFxz6Cryh/+BnnaHfh3KNS5kYi8uqcwXkCV3BonNKnWHkXdGyBRqGj
AcqIKYQNcyivxpUuMDRZwUOdgxD3Q7LOGiTRQKwbHrMVUDuTS1Y+d/BkxujJqtecN1KPJESPAMRX
o3VHhaRq3xteDXlQ1nwVHSSnsUY4ABVzu3Di0K48XAN2mmm8rObaqvY+kAeIVjv3CpDqYt+QQVi1
njAdUZroFp79O/WxYZU3nWctZphfu7dLx18H6MCRXC3I7rNV7xynNNetJi2j+vxLwzCf5MXRm/3/
RnrU8J8emf5zsO4WsjdMeJigY01xd2klfMU17xE3IGNy1IEcOHapFFt3mnm+Yw467iSaUQXIlXNG
PbUhF1CTlrYW58GduYs8MKugCZnWMb2Bm0jpdnNYX75qCs3wLq1co0UauFX/u3aqOb2wLZVCoc2Z
XO1+EmlwXG0Ot324KYZ3esp0+AQp52w7cuij1t+eONJIbXAM3SwJobUHMykISse0tnfhteoYXOw5
hnAV1nkI3FUf2/A14m1qAl1/kaWgcTqqbt37nU4QwnslL58wWRm9vxYziN4t5v5vOc6bgyuYfCL1
Z0G1BKgB9epfPkZGRBVda2v+p3J5bZ3hrbT5FHjc/6lDp4+FpsmBoIKaB1VcKUWKKXpEa8yJsCZY
+ZDIs6dJ9jGxqvMGSPlKXLriuGNivHozFzzYHt1DeoMtd9ahwl/FKMrS4alyNYyrEefB1nWCnX15
8erp2F5RRpGicX/sx2jTqsRy2zj4g9lgABcEgb1NB4bHXyno3M0BnVY0ekZVyjMlmXyQt8nUlNhS
M0vrXyVHfQrSH02sIwF9uUGIDHyEW+K4Qd2WHmpn0ztP7wMmWiPpZKqdBhDhw5HUUd9+4myXAyJv
K/tXEAIdIL1RjkjHX4MivOp4v3f6pSFQt3jfRcP+ZlXEx8Cs0d0YqApGz2HnzkikXs7g7L2zVVSh
8sU37e/yMguoj82ggzqH6GapaVJYrNztoGEfWDU0/aNZ2cfuYZLXc1bwt23aAfNQ13b9hF4eE64V
62syV45qIIrEu9pPAD9wpc88wjLpq3LcTwd76GHhrxZfUc2oZBNnD6HZtLl/J8BKJYxAJgnJKBJJ
/buNx9DVXrefqH/t1caAU4I+Bpz52dej069u2NsyPngIYP5K1bHNCVNMYx42DLyjL/IXsNIP8zhV
IqxDNDanU2cq6IPPuJqhHmqzCf1XyeSCBbCfoA1QyLbK9j3JqZSnCXksaQtuQZz6K5lZAzYJICJQ
LSmwPZY0IamA6VFWIeUC5ySd+FDgMOcgx5HAFqQKZHrrIovRGP2QZ9RBMFRQnYwPnsBqTxBcX4Ij
vCsLfQUodL1KAm/NqpFMubSEI0ANEsqCTUBs7lOlyVyuv+aqvANwd0Rur96DE4KrGFu6VmE8hGeo
x8yOabrmLMkdj0YdHq3vjOiR/7oQGvTXfbXW3obJ4Ibc3b3FR7hubM9gl66d0qAxsUrTUniKj6xm
5EL4Cu+yRxz2Fu+TI8PBU4r+K/+G9iMllJZvMyz3oIEw2wUyVOIQFQKmEQoUCTpAgeSNHn2Lv9BD
Mf3FBss6jUaIaG10VyaW5lOILCMe4KJr4g4QCEYABDrtpseG/nVUXp0BtcqR9hTQrCCiUQU7GUtm
/IEtGPRuNXlekcR64892kxTBrIEAV0kKGdYf2hj0iMrefWf+dFRahic5lQsiADTd0NMxcRdBGjKo
8IqDfwTv+WizZvjoC34AgQBlwBFfw3u023QfEfog9W6N5EP4/iKZ5F2EBKTElwa1Q7n3jo5Mc4ia
WYlYVew+W9KP48PYjOmYMeGSHgMcVEm/j+gRDMN0YtOlpeHdDcllKco/WPf+GgtsLA5xjQtUov/I
uHw0oBbcTbpH1GeaYbgIe2HuAu/oFCEWwH2iEfhCH+mLZJ1zNdsMnxH/QtTGsNys83B8JsIY1Md0
EVjeLPI27XoaTyAa2SPjLQjBiiN4rYFu+ZcdB0rLcGv0eRqoe5tkERtQkfHkB0ZkAZ74sG86Jc+Z
0M6rP3rEq6WUGSXTrNaOpnsaAPM7gyA1eQrQX+R5wESCjDJVUYdoZFdNqRp8c0H1C1FYYJdJvLTZ
3YIHrPHnkG+4hSpWmBRYxfY/yUhB+eGGucu1fX63cII9OACMVw5/QuQD0a6lGl6nu2kh678kcJjp
L/9P3s6/i7j7tDiULIGU5s5oqF9jPkh3QmhKcGqZAk1ctsno935t9i+KCEF3ZZzJ2GdKM7e8LFIr
8uSC4q9TpkbdnjiiITG39WsJ0DAmSxOu+8D7AcBiIv4PxQYu6YeH5R5RgNCJ1GBZmgLCijqUzvn0
90PUcWHDD+noU1qoJuD2J4jPqYnIzJfOdrmD8BhHxRFBHcbE5DE0J+zZb1PRdwg4PgkEahY+UjCM
JLS0ds6+OjdTmiJ+EvPHuskVAZC5mEA2X4ClRf8pOYBjPvS1AG0ywIrpOoXQmnkua1i+u7vZr0uC
EbkAaBeiragSog4aXvq/T03px5OjwSh2lGXt80NWbumtYrJjJz774NUe2a2V+M9QuJ9/WAw6NeqG
TjUUBf7D4ZvTGzm5GfNYO3OrRLtqh53A7C/O8VDP1I/hMGO052d6EQMqXkjtHTbDJjhIxU0KBX6f
gtfQVwVMMqwCY2/wbchd1s338k1Bz+2smBtO6nXyJTIe0l2wG5/SBn++gTSGO92AwUTL1QBYJ3gl
iXPIPUO9T6ieBr7DNX8ukZ1qRu7E8ev0obS3Xgyqid9gI+mzsRq9sM/1++SkOlZdfywEOFNh5slN
GhlN+/PMlIcLoi+U+bo1foNoGE/Azhb/Lu1zZxU6eeY22hy8pi3tE94VEVYUYzjfCa3yE0xThFf+
x9J5LSmOLkH4iYjAm1t5gwAJ4XRDtGhA+Mabp98vmY2Oc3a3hwH0mzJZWVl8ICp3rx+je6P0sFtC
KWlDTFn7Ejy82IJHmgYBmN2bdAeYYUV+NebOnyJwaasPy1VpMRWtK0WtN0c+u/mc6SmFYmTJOPJZ
FsHRj5jZjhN6eZ1E/0wdcDX4EXC5dRnWWJQXBS8mJTSmPAekHIo6yS3EshWWkPPsSXvFq8sGUTLw
0+0QsqtD1d3gcO56/dtAFTPo3H5HrMIsPbmggA60JR++yFlAo8ppD6oAkh64thDD/ub1jQ4JFu0P
9HXQYUYTSfCip+dbOQ/LiLZ4Q43uwl4wkEppb1Gny1Id7cyxCsMYQJxUA9gWcV28eBWn/ufrYqwT
ZVGNxYVGKDDOMrCH4G8Vw9YCgpVLk887XFnGDEBnlxP/AhL0WHIyqeinpR7rUJhYFOYHsuTLJW4P
oaMeKrHGEiIWJYJeKSHoxr2wXM/lbXjOShzGTSw4cQ83ruVBrdiEOYoTSGFUSBs7lByBW1nfD0j2
/Ge879LiVEUHd0cdBDsK56yMkX6s7dua0OTPqkYXEA7uNj4iwrRUcliKRzLajdEWjktEI2PRguv/
jw+0p9aqRLzO2I0vsiIjpmoA0uqsPMrgGBH02Mr2xiPfPs7uySZMgQE5ynQukC1sp6J93hiq/UsY
QZ7OAJBP9+ZfadAw/gDeiOHQUFelDeeKcz4pdflyGMXnIhuEdNplsJT/7D2GuEaI2tcyN30/03SD
QyIzRwMGJyODRU8ce4+/b7a2IRZQ2ekfVaDbuKLJiLaFWVAdN88EQcv9FSIdiaIyz6qA/Mxi5hlF
/KeJySBfVcW2zBSVS/dMVOHrodsrPGWihVL1+1Gj9XJbxeGHcfiLPt6QQ+XszfgXPuDdps9wrdSK
68it5wnhUfJVdVjWNPdww/Ahaw/Obl5hJ+mReXkfFESXbsN218tGkhxDYimmZdgXKpE790gfmZ7M
IkVV3AcWScUaWqfPLeI9ZMxor6E8Xh3B/V0TIlPZ96D/QNCAhQbRKAet3TgVGtxmsksdUxFXgQJx
3BppUGhWiReLhO+aGPRsV6fb3iZVXN+TXPBPY9T2/hCIouDyNoYNsw5GrTGjAwjO+ocClbfTnNJT
T/wCLo0sI4VCkjcm7DJH+9qdUeBDEIysgW54BBXAZd3teE22wPA+uxZ1jlabSVN+nQ6eiluKnxZC
XWaF8YqP8exjthrIO919+wfQ+4S207tjEAb9TUrmghQ8WCD917T+PPJHQlLyTynpnY7mQFwrESLD
NsQse0Aldu6J5Mo69vhrr2ChOM7J37Z841/46T4h1NjtKx00a9oPEMsNiZ/E3AkbwHopVoO6C3FO
YUvQRho2iOiocu5XcfgnuzJogwjpznHhCPFUSV4njekJDWtPLIfqvzDEqI9Ef20OiOKMIynhnE1N
c5p5nIoVFanmO61oezV2vuLfhystX1zRyaajjlChOg6tOBhuPWBn4LloFVwHL6xL4Y02DiKO6sVQ
s8XOfkc7L/9LM9rkYRHRcmge+FoAmGv0GK+MGywvSvF+TJKG9OEDrI+pk2FtsLUpY9/7u+HfaDvC
y71ohaNp2Cfp+GsbpWRnO1AOCSUgnnd6fRTrCLzeXLQ+8Sc+O0nTyKOcAUr5+8uUEolQxCO03uPp
PFDs8xujAt6EJG8cactXHEFTBcYZ5iYNA1MYuZBPGA4svPTjFANWlNv2j7EQZfmGj5h3k4eVw/Qi
Uyfk/Q4YaRiWOL0ns6XCDdx+fDhcDewarlj8dt0eCAE0P9EwA7mzn0O2pNqQT1nZsjuNuFSwMtv+
ZomNNl336ixaBGFNa0ACoZyWkRg4KuIrEs61AUAJz5M47fQ03IZ2HDsrtyWeKlEWPZBQ2CR2D5Gr
9i0qaexFP7Le8bfsBxGOQImwB73hyfaHsr7yJvGv8ZnZtDOsc2ToEqsQMsjxXhklgDOYKvD5ByZL
cOUZtLOb0xzhlnbjKfkysZDlo3msAlVKqsdEoe3X/N7hYVQ45SUaaYgO92nbnccEAgtR9VRa5Btn
pBGicMAF9OTJZJHzutniTcHvOaJXnn/XUGipB60GZDpUTVMqFmsvbzG24cuFYj6C8o9S/4ILrwfz
GEjzzjglKnIk++XgeKWJ8QnIzRWCiQknSkpgfjwO1/SLvaZTOLe+O+GuL5d+DiGbLXpyB8rxNMr8
fgKYAwvEL40GA8NN+j6rTrOQmtboG/vBeVM7huc57VdtvsYONRctWYPo67Qx2wfCjvvVudEW913J
HzVlqjh6+KlpUtU/Rt3btChSfI+hQGo4rmZFgUbZnY+2EOxImbgdFtN3CH3oquyWIvBBlVcRfqYq
MjfjK+MNcSCfqBrVo5O9XnW88bFLoi/q85Hqc+HPGaP2pu6uekaJFnFak2lHr80oHFM+xm50hqif
uwVkIqtBgb9LPfpBbYqCTBWvUxvqrYCbxXNFbqlDY7YVEb4BSNlR34eF3GtvDVh6St+pda5tDmmO
0sLkMuR0OM3VJqnQEY4MhFfukiNLHLwISmjH3jH2zGVAF6Kd7JeEo0Lvf3cMut2ZXaN3TeeozwWI
XJKhoRndR3UMyY9bVhjntIYWym6mSQ3PEFHiizmavZ1e0PSe/YbJX3EZ87k2kRgpOw/NxrYveJwr
dGBHI2Z7qPvVUGYh5fsdk6IoWRNGYsfX8J7XWDsqEMYIhdkLglOSslI98adgLoVHuNfxN87O0cDv
fcNAsgF+iTPnHZmKLC1PpBGxrLODr+HbkjACHWu49mz0o2dnPuDgeTO84b1/ctoogPKuaNAYqwc1
leGLebYWc9mGnQE674ydGA4ln3lpMDKBkaYzSEoE6kHAr5bPkhRbPNr/aCQ3h5dAH4skDW92ie22
MWhFMGEqdpOX8OOVZvNE0r7jp4nlIsJ5Y2c7nCjdT9E13qBUTBaVKC7cHype9pnCuNAyNcDcY+AF
50Esq5ZIKh3kflFG2zi9CC8KAwQf2dW0IA5QhWWUJXo1f8wiJ16xbubfxWTq+pJ4eVYEjJhzpZ5c
QstrGIBJdGeomJz8TfqiamG9JUxlsfhvY9O/oc5yw0khPoiq2B4JPqWOAgVERLsi1EC580Jh1qkm
IGFU8vZIKL+x0d3CjWGs2aRUmmFsNZ0fFuXtvAARL6iXV4d3RnqpLH7y63tn1vsJjlArPvaa6bqF
h8hW2naugwP3BqEvYHQhKIj8oKtrDEDIF2RR5bTaRYiGL8rznqkSbMkFKK5auEPqvD/tsOl8/5wZ
1whxaxYGO4UU1/DnJxgxzZrdlkDNc1LyN8NVzADPMQkjScmXONEgBQmfEGefJjhQjT7/PwqmCB4g
SoCEATPwKNFpcPGF0WmBqDscKafH9EWLeZtl50mqBogrZIxB77Mg+Kky30SEqBtVOU43s2hKSMa0
16y1xsFQt6VZnjiXX4vHXfaOKK2i59l0/8ANHR6UyOFoIMam0i0OFDUHloYUXlgNOb2UC9/cDGYL
aYZn2/mM7ylymldlKWi2zkMuZccFdhry9nxAjOCDuJgkE1XGL9TddnYNaj4Czv6BRDM8O8H1yptJ
VafGRWYPgewuyWFQdxDSdG5EG/ugytjjo0aho+TQDHdWpc5QLXPj6Bw2ZmS6b7fiv5M7JYYRYh9U
fZm+M/lDonQ1HivfpKWdAJrTa5kMrLSA4pQQe6uCxSpz+dlYm6KmbirFzSFX7shQV7TXUFc0AZUo
S+Ci+m0afrMtm1FZUkRrG0yGZGbMn0lBt7ChJalsew+ZdizJLSnmIj3KMOiaLfNRBVy2HuPP+MLS
j5hrXXg15KCazEznCAZor4KMc5IZY+NhSU3Iu4yJ3cY8ilfWpg09HaiNc2N2+oWSaZlve2adfjBd
OCULo/Y9b3xZ8LCSv3fRe+KEonbx9FZveowIyyKU13nY7xieoztk7rrHt3+HPDsqcpwaJouiwIEe
PPK0ezPA5tlBgYQpzFKkteOQiYE82pigElyXkmzbDssJ/oNlD6lTW9/OCWawcZZp/JQAB6J9Htv1
Z8I3yK5Y8/ugEt2H5TYydRAghqMKM91fNLewu8gvNZgObx9oNDjxUsa0BpAaAyyEsnIXHbrqBK12
2e3gIkspGbzfw6SNJXjWvNagGM175/x0NRtIjlL7vlb0J+jrY4kPizeaWWw6glIPl4nzb6buHinN
39wmXB+zQK0KBfvuFndi2z8mY7svJkgiRCoK47DCv0ClSvjQiLkICqE5JUbjt9xDv+P3Plm3DYSn
g2B4n3DjHI9LgpZpxKBOBNUwWwh83E3GJlLGc0gNwhU+4GauIWKNhmfnYp77QdsJEI8ODjiQV4Ty
1loMSFszqqWHusQChQdEcNnWNl+BjOKpOSZc8jPiT6jqy3GhQs2l8Y47vBlfclkErYHIM68GBvZ3
zbfbINFXR1/RhxnIeYck15gRwR+XnHHcIHw7HC+YKnuNLIqPOgxEORBUDqhH3c9GN2nOkiC3V7gF
QyPRlalGne4JyamSIyUb9bcVXRGIoYOOx+iv3rEhSOoDlZsEJMAoEP++8HmX8bUmYS5dGtYYsuBi
rLrHmlnpVqMKZlKPnnTHnb34HzFCvACejkV+Tlp+jfs/LoWbiXVm1jjaVEZcBRberR6qiWN3ODgm
3GvN0CQY+EwpmpeDywb+cjsGbD8YTpYRKNv0ngPm0AH/oA2ghTqSkgYpy8DowyAqXyOCERx9gIhN
3AUoETcFfEhik3IQs4BvlHgsievdxPVnTqk/Ranfvq5eTj0m9+frjCs+F2n980argEjdea+iMSWA
Xgh0IkJhPdij0NaD/M30sgggkfG5fWRPpU7bNj+z2h8botOOYdBJLg1W6nFbxbEof2fIf5BvBuge
9oD78LLeSlwLDg/8GMiF4zNXZZ2H5diCb7I1kdukfbEeNFFrmo5vDhSfDhqsMaI/9KkzRMfl1hPg
klP0aQ8eiGN2sQ1KvDRNwCkCtZYaK+aAHbKJUCHxBQpJmc9rh7U+CRlzzKewUw269vpNktsoGot6
QnoTEelHjKz2QlQgpiQPAFygkQZK1QZ5CPVnlcz7Dpmx5VCXVpcROQlxM0ILnAx/P9BsPpJvkyEX
f11qKSiKYiVmv6sxfymKUmPhJw7rjLTDuLritewojOB3gHWlTwZjJt4MtCELPwXez4BSJyfqV/+w
msim+mxODAJJ/LSYMYRid3/6R6GD4B503FHnMfgOciNIWEAUtPg+aDPCfqZpGlAOArVBbGHz5Lwv
xZeNmbhkiPLbdcPG4HYXBakjGMzW6de6mRoJ5y6d3nRP0KOIiAF1mLhlcJyfTEePxh7fGvw8Jqhl
zQaJQ8fhbcOX2PqIuiDswivnmeUAR7nrRB3P4zGEIAHyYsNKEgt0WqinBctbySB6RaEwLU6wQLsp
61P5LivpyDsQp1c06j/0dLRRb05MGJdmbOLZbgP+1r8cNVaEZ3Uc0iiOTsTyeuOIrhc3RZ7ZmnLC
dkaWLAx0EqxfNt/pG3x3PuY5pgdboerDz67jCm9AB+14XPNVQNiiWvY2uTsvDT9yHCqCIESJY0Vc
1NcChJIc2HWPBjMP+HBkhaXZJWkE3yUevBlGH9KoOGSkbT2EvGwKAwYFQpvOLzZEvZ4br2r3/R34
cd2WwpXaQtW3JrSsrYLd3Y7o0HIyogjIQaEP+yFXjnQnqb4QG3PKOfgdSgqcfFkNguQ1Liws/Cmc
Wb6Bg388e1YURvkJbipdY2RUoJRd9ALcj2dMOPlw8SuwNBiN61NHhz1Cj38ySHy1pVIgKay0X7PS
I7oBFEzhpHf0nP22K+Y3tTggdusM69DF8KSqBBeOPggyOHiia/TsnwUZXLCxfUqbSJsTVVqAsGpr
F6Pi5YFJwFrMVc9QMy8UlL7j0NpMaYIWdtsRUlJCHzYCCt47BqCc4fI1oLCP1LnlMxFuOKTKuaWv
rmmm/ONBRYO6E+LU3IHUQCm+mxQWtyRSjkKCrAG5j7xwGFOx3JjE3bfA79Dc1qfVirFDYPpH6zKk
BhH51yUtri5vTMk+zXJfcKlw0gKKhJMCPfARPCSrmEBd4Un5cXiYLCKetWII8psgSbo9cn/DrHuM
SpoY1Aoc4afLhAGT2cv7FsgBl8F3MnxTiL+3Qid3lskHnXIiB9PeG7ZnGywHm5ZMpCTvHidtaz3q
2Net1WRKpP2ADtq26sA7JfqLHt5mRN+hy4bMMXBYMFYrdSgcgn9LSKgTpjAvuPQYWtnJZELQZVRo
AqTRDHElNZulSB44lKgwJ+wnWNPL389OiSqvTO9p9sA+HAeAiP74/qFHBg82ZBG90izz8RxUtBhX
QMBIMPsdoxULn+z3a7maD1Tk15jWhCl1yB8ZrojTHyuXpkl06a6TaiDUmwwyCFuMKQlj5XXyqTAO
9kgQAp6NKwOmBRYAcspGv6n0egiYANAuk4BXvJsiivs+VSfftXuGAT3vBcTIdbVCYpAVRTAnKxmp
RDaAb9yuyXDUgw0uCMGFS2/DDUj8NKc6i+G7m+PXQiTEMAIkfEyiesy9pyYFaZaTAfBDPwr+nlfz
+7rt+3YXWIOFUeUTcgN22xpzruHW2OynCOKocFBLhOnTNFyXo7DGa1D+SNcx4k9DbiXoDO+IZpEV
ekOP8s6L6wHPHg9sxaH+IBxz8pYdm4IXHBQKlxxkXl2owi8nRsKNOaR4py5smYBPuMHQbyit3aPj
kMbUUHG89/WOEWUXt8twMawGveBc+JAbjbaJCBLykRynDVjtjo5EzNMdBBM8GkfMWc+5vzn7KGq8
6O+52hZ3NpQEbJph2D+IV+z7QIg+RiCFm81G0aNag6Ks8scSaMzPc4e+Oif3ObrLi4edza7UrSDL
W9PfGNvPE1koMOxsQEiKAAN8LQCek+NDWQlWn84Dq2UICVNlDhN1AuRia7tEEHA9+C4dPg67Ko7N
jVPqcVQzvHZSNwY+JRE36ZJ/mKQjic8ThT6dkupsga5poTJh8B5wsDwuT90FSdsYywWAEEfMYSla
/YjnUsmYZY0gOhPn0r2MOcCoRVSxtI8xgYcWSc23FEHmnLyZwQq4aLwaPogk5XUqRQavZRdw0QjC
vDxULrYWKmEGBlRfo4uYcA1lsydd0QXPQ7cGRXswFgotydLoGl2oLtQpfPrYRICEI9jGKE909NiJ
FGrIIPl41LZgdNEfDr6/gLSPBUY3BWS5bnKoQZkM1sEBPk2vLpur0lcqRgG2A3+zCi0WkSS3j0QF
/cELGlsZKc6pbRhTh5CEM4+wSWFGL4tzfQvRnaXgxaFDO51rQgTYRAzRymhgAKgnTmN7m9gHHJPB
xemziuUEgFBkEen74BZF6sfIO9lN2Ps4cjIWDGYQq8R5SQY+u7MfYgOIsWMQZviyAbweoiImC+Nh
huiGQDnbhzDm6JLj6WhzQpZyGJKuhLueIGWjC2bogs74GY1OUyHwFL/VOmKwaU7EGRUWnklnBX/k
EKauseoDF4eAX1RMHE71JAL4+4RrvKxOlZ0Ilig3cgb+0Un8ZTLodg1HFYGSZwG0I2I/RiUnStl6
CxVQGsW5OIlrGyPMM97VAaLnC6nRDdw7WBt9SBoOLQuFI6/d96kYuZuIv9XFKXHs7QGokjmZ8ZsH
b8WUVChxXIQErB0eT0Ltnn/bBcfhjr5HDjw3E2k3Vf4VvuAzG5ydKGSgAjAwSpao4+rSeOZI43wg
q0S/oYN7ZHq0Th9nnz8NlMIOyextJurEmO2tnzk5u4sGBzV1wdQWAVooMhMmmoehQrHBiFAwUkT3
0KvWds73wUpgPjhGRJ66FXBzU2RQmNrCzXVYM0UKsno5W7H02QGOLBUPmm8UJ1wjxe851iB1l/aE
P0AIh00C2DEvLjK9FrggCWZg2rrZ9syEgsWy/dhd2Jx0veP1WSZ+h2mIIowLX0LcDc6HWu8GS0pI
xD0WLF0+jKnaF4i/3naal+lCUvFWDouDiVX1qZ1AfBtREh1hZyWjoY5w1/7R5mCiiBJfuFuIg1nI
YqMhGKUEXnApsF5u8pgQLY7yDAQeH5P5mCpOVMqdwAMjKEX8yXmxTeYY4eywWX4Os4HDxWHiULKy
3x3CAPt8Gb2SYidmkQO8iTkTxMZzArfXRJYex0RTjajGKpnjUq4YL5KnPmvN6fuKKgVLjPvGXDIF
6WLakEFZFKVPB1F3SzglMymZUIGWRgLHD0UR1EbwfnckGrj8o0OUaAWu7iFOz8HT7VcpaqhBHAkB
3ZwKPxmSV1y6CBFt3JQJa44jiMEBT2Yh4ANxLs4YgcxfQkStmIMrUazLvUBuAYvsG5z/P2Pi4zMi
JmZClUF80GdFhrxJn73EbXA9WSPiFDyBg53XWROpgPxBzlvKUDK4RuKAVfeJjVH8jPokEMTYHI62
YlIoXOwUpkTAI+8HkQYLhKdGCUgxBgdVM4PYCAvPwYy/lKVzOfWEehwmAkSK7xcfwZS8hoAWT8YB
wIby6NwH5M34AKX8uUqwxCe6E6he1DiTmloZjmO0gEHMcUIEEPw/hnhKcOcYUHy+XpQjI2bAkytH
qcktB4oIcDIF1Epkn15EczhSSMvoRLVYXsUcNRZGQRlOIqXQT+Sc+Fgt2DIbD/4qpdpoTLmQUFCJ
IYML6T8laJgykgErwYIrN+g7U8ff0paOluda+VIEbncNf0ssN+FJsB8qXgEBXMFMsLCaZBDcGq6B
U6IRNoVoU1iUHO3ATtpKsWxz6AUGs8KhciZXh/fduOqVho7gvkUkpnLeZsOOXsJ37fRU6mQN8Z3z
LvFLOh/4jUkuShP+bG1kt1TEXLgPxS99EqTUSL7QbiBCbj3g8Om8icNEzEsWqrbEBl+QDRVku+JJ
cUOklvdRzmGyrJWALqojYCDjqErpPbSIE0rMTsNKkzwMsT+DByLsehKT4kWAF3d5NOiQ/OqPiL9q
cd/51olEvxKyRgioi7bFWS47Br3NZ4u2taXbHbx4ExKZLoIszIB1yzgZLKBID/gMrFazO8CkcMHJ
jFxO2fLmLZaLiVvKEK6lVlyGforbEjkW5j7lQToPXryYMIA5EJQncJl0MkD3IYMUARfZv6CGZf1z
am1ksLEDsGkGeU7qhBZb3o/aAc+slW2FnM8ok/6ZSrg0a3+6WcvLzxy6N+JFNxpgJBJIVpudf2oc
vgyNAg3a4MIgt0r6LcVVzmqgmfSlhTRv35BWDvhe6xcvyHGP1jCM4MPsElo4avx9JCwstQFfkOPk
s7dphArI3IWqrbou+RXbNTcBA6jOuTqAVryCoBlH554+i0ACS3AxTQuB4bhsWOTPSDjAqBbnMuXm
TokqwHxoDB6sfin24a2JlKIpN5DIboh5irHdZAkiJKkf9TiQIkSTNrwcBIHgT2wBK5ccSx9t07NJ
vI5SB9mRPh4HWFfNmNONUkw/zwjcFXkK9KM1KoK61uGJaUKzSEII9ZCTSRJiZ+p4zNK8+wxJh67L
CEHCHYwAViVSvhOBoXrkO9wrvCxfmyM7BXDKRFAQcoTwG+cN8a6EQ6BEFm5Cf4rboLgNLZAc8WYk
WDiXRkYXJR5CyB2iJC0HT8vlqqC2iwQZZoCq85CSLzVg/oNJeASxFg9QdSPeTPQzRHCYo8NH13hu
H3VXh93he5EWkKuGST/vI3JI2RAZDxJUzzrQdnZkRzAoB/U8CVuREU0PASOrSFrPkYytk+dp34e2
lxFvEjWvM7JKE2Ggpw1+FBE3xRrTZcSYYMUchG19WZ7Yg2acAXxl2ARlx6/CuJHz7OxOLkqoWGyl
Hvw4z0+WXDLuWkLCn1RyP2JxHcny8YaEMJg6/lvuD1ky+SB87/QdY4a/dEMsDPY2z3f/NwdwluAK
ui02nSIdZ1KMzGYg5pwSDnY+6ifFF8ohenYAM0UycfBqpxEQEb8jdedaE+bdLRAFYEdOE5wU9mEK
zxB6Psk9jeFYv9cE6hWSXGoFA+2tBueW1eijn7KhjQ10WOyANsLMDHIiPVRzYsnIRfpbniD6idUF
IWX48eg6OpPAv9BvUnqXg4tS2D1k2z62zRaRDU2Cb2omRRe1J31p+LiX75kCAkgPcEbVlQYB/2O6
c7Ydj9+jnxtfyUVQt07TX7Q5xGC3UHtoe3mEL5SeBDE0QjY+IguHWVMhV0E3atmdEMbY9OhooNI9
kpighis9JsxUheDEQFF0A22nhugMjmRn1trMZkoI8qj/jMjzBoMFsK80L6WgRf6q/GZK4M5wbpSO
llC1BiUeWX1OtFVhNgsL+SpCnUoPywlta8LnCE7dxX+A/nazacwR6m4f7fnZbK8ktvseP8ebtkVr
953+hjkcrt57VQMZLtDr/9Ckses9gAN+jn5t+oLW9zbqcCQWBUI8vb9up1+k53Fp2GGQl6YfILz7
cirwYKSq/YbTJeEqJi73aGdEoTClUahpPZh2yoRMv258gMNqsXhuPACt3eLr7dz64ObRVOPv5xby
erf8yqwAY8Pe/tnl4nf7oHOo9PNcbH/exIfUSkkeBOe8v5COipjUzmwqNpG4FGuIhZqER1mAOuyI
It+sa9To+W7YewZLtr06OCY925boDIdUc0agy4lMocaBNp0Ed6sVXwgi/7XjXK0J4TU/GoD5kPIK
wfYRIUE6ydcuE8NNfD7IDlZJLEo2sGPj9mXCFJIDNsJn+0ai9NpBehrR/OQekEgFwJMGJPvJSdW5
JiAAEER2qw0HCQlcSMf80VcGVyLcEtPCC2Oa9G/UrN0Nn6OfR3igw44LepskX4NLPZGW669ytwBT
7KMgHtp8go9/omnzjKwPIic2dyF45Cc4ezZx8DkC2lXPi+RnoLroXzd2baLKw5ycJmkSs+gKiiyp
zCMRExeXnnIBwGNxyxICA2L6Mir5mtJp5GW4j3449SASU4Br0j6tcsJq+PNnUH5UUiaRDNVvxA3a
jYVXczxf6M5XcEaEt/CCK5O9pmbFf8yYPP12K6v54tgrT1VGaMR3507z4GQGN4UJi6Ng5a1+C5ei
9JYS5dtYUQbySKw83BYFL5n+b0IZcnvhWvRiz8STLL4aJkCcXXs0+vlRhVkl5VX9pjlKfSgCnqIp
aWhQwmHC1hpFDaiE+ZF69J+5cS7uzT3ae/sGl4dKMuXTC9N0xEPYMNuvWM5711wDMesH2jPuGtEh
2aG1wrQycKXYH3NAxJXqVfcJMx6pTzGV0GMGA0/ibuhQ2tIAolqmuqU7MCQ6lGekC6LxheoUfs0K
V2wjtEMkohEWXfQ2FmWItGu3uAeEJn8f53C0iyYGYVBJG94ZEBKLSi4EIvtPlpemJ6JQ1ZrKtMiS
abEDMojUCrB8EkdGsJvG9moAviCEhuIoIcb4TU3lRcfHjY0DHckIsPT7h8My/45bzCdiRAY8qyec
Es1bU5lgzcTsHVeIenERa4ROmfork8gpvq6dPS+iSEzNtWOd84Lu7m2kBdN/U2H5LoFzdPnzNW8+
t1k2g9Uj4+eciTrEHAbmdbCG/I3ZHXrCFqaNZrCuKE6L3LK22hxHqf3rR0aDvynISH1qDBByNa7g
Qf1SCB30OrLoB20z6OMgMq4GdSaboEL2cAq/iR7MjXop6E3VbQxvvPDMSJIGVU9FYeoFYQJxv9GH
UHr9mssm4xju9Crr71Fk8l+OevkbiAQh5WhK1IsO6P+J+rBQumNewFcTf5Z+I7xqTWo1WUZU1eCH
j9Ex2NMerwqXvtsDrpuaxcXAE2IEoZVrRTET74Lrh+aNMqYuwx+d/3Tas4H8j3fW1JJfj4Vc0a6v
8o60IChoET4AWVJ3UtYf+ZbpWWNuL65gLEJ425WqocrBgEcoEHjsxr+DrQXQR5DLmZYyFQT6OFrS
eudyA+elMjp9xYCKc+TvaXyDxrhMQIVqKJaIySkgSE+inxZRWf17k9depsy4E2pu28vnLVTWoSPG
RRy3ST3kbEoJVOuklXKYoQJnlpXrII5JDAS/38ph3vPJikCRUcF6S7gQ3j7R4X4G7MSoA9VT4NFf
AVWusInRQC2QBK1RaZyOLe/lKqWuWHGraQ4l81BF5Glnv5DjJo2tGGoJJlJBz5JOZS9ymJqIWFlf
LIAWX0vEYySmTIANpPCopY/JQwOa9ebYsxblC2+P5biwu3MTqR/KeWzp2KqqmQtaFSLtLAzRY4fV
l2YH+WrLoS/g6b6IiGmeTkAfiU1fRo1Xz5BIIuquURLVeFGV/PL76D3CyNeJp7nQ3xoSsZFHbDoX
TZt5PzpJCtSJ+8MVrBkVVJgcx+GWoM73CUgFCXXYQBJwQl0wSgwG76G5sESTxdxQrVqRHmlKuLpF
f9G1fxh6CqMo8pLfkPmr1YFFItaXqAkVr8gLAS7O+EZ1P8g03d3akf8jqy//1BFMg8kPvIZgLGxq
ylqSl2rT2kBAeAru0YOcELCOErJLL777+LZ7Ub6nVEQ2gsoWw4tpG7Ky/Enc71F/nfbTjd2ZvGAd
8wRSsvJBnTIOi05aBVdaMWqCXdSbyFwB/+ZQ8FblCGxWtwX5EHai4ljgetAJrqR8b8qsRO0DMjTR
WGEEg24G0ZNsrAAOI5w3nl0zQTQ7ztmeM6kVlSFoIDogPVK7ZLk0YEb/sgfE9toq0s+LA+RUEv87
dHQlrHDFtCAavYjCaWXJMmj+wE8A0OQb/EXNKaFN85diPStFc0W6STTV6EuYaJshDCnIeuDoZZNw
AYxY6QmFJ67sygvYKSBw5VnfX4I8gIRR/qFQGPnkp+qTjpSB89ceXRJpRt2HgCgU26swhh0y1Kyk
hEHEtB2k43W4TZUJfKwaVSEuuUJ+FJrtzpSIdT/bkQMAvOYsLGFuemV+wkExrVKLsmr4HSP/c3LV
AiPwVA4eRRjyfnmsc4+BBAm9WiWy32zzoytDJv5k4lab28s1WXEa2S4NXCAhR91Y7yN+sXq5LtYG
WRwMqNOMCr8enTUHGbuKjBeKD3HJox96Py0IkaEI4NJ/AGngAoTjz7DGKxlAy/nfd5805uAU1PpZ
oK+J5SbjFUWEf1tU4d8y8WGzahjrMSPQFrynpuS8ia35N4T9nRbyvAg9c/eeSO5dIOucbJGdUfoK
zvIHCCJSXeLuNxhihtANSRauWgcTDXn2Acj5RL8PlVdMmtr3U/UzIxcVfLnNFfqVD3H1zCnP1Wx0
h6nPvLNDskY7RKHXwT5428W792Cj8pT05UpioQbCF/O+WNP316x3pllz/GAExIuhAEzs7T3hzDOz
5tTGXAh/phGJKBTtXcj7Gh+EICoyM8Wg2maZapoiCrgSZG00r9R8i6wix1WtoEw5sd4r8k167Z4A
0rmqk8S8TahY1ikigiXsXi42dOwpzC6sUk860XuQx/OoczNIFDENxBh2KnuofnSGpKgW1cur4xdf
uYIOyJm2R5ZNOqQV/pTz1hVYdBvIqVBx6jsZnQltWpIZsJfogEGcMNfhg6qctL9EpuAQO5cGMdMR
IvHhK7nCrxgO+kmr6hzbMurYaa8acKPSCqERIEuv+N0lmjKDEkn6HgNYDSoOY1Q0FOWS1nDOzaD5
NgjZyuZ7tU5IzS4FDkKz8fDmGrOkCA1kCoQJrUziZfXGY0VltNJ1QK4Akp5IBv+KwBftdf6bFPeW
agUEPjDaAbX4lqcOdjgZoM5Mc6WpMkP3hYkSzJWgQpZ3FCtQyYD3xR5+rPJ4zToKe+eImQ1MfE6V
vrn8vgBfu/GOv/r+F78jMc/toBnw2PRWT5mdAuEHs4fDaKI7KFZJBpboG30WRGJqO4/D2MtrXcDf
HJEiStz9Z1JDDfuZPBOJjuY5pkVrDrAB5iR8CkvX70ze0brFgT0FmkdQyGJWB9Rvl+AUX53mUJEP
P40QFYCgvnwmHWe75bsL/FdD2Dl448Q/HAi1aCpaQrrXenQ3ENJ4Fo3syw/2PaY0hW43FW3iApVg
aRHsTAAi77iiMi1l3w5QWwnczkRThQzvBteWrwSeouDrFMtHlSabsH8bqv2v5ajzT5oGJ85DA0uI
Urn3SW9A17K3mpuxU/QAnqCEbAsfBMPY6NY4tQym/ZXrVNd0O9gOrj9QP1jvB9N6p18FPOB7cn91
6SrkYvWyls67wgBBMz5mIVmP1pGkWUroeCgjvUiXxC9Dd6enTmDKYmHDtm4FPduYPZ1W5F7wxsZi
7UNvIX8CRLZLo+1qQaY9WQOFd0hulc12gN+wPcC3TKO2XmcbjYX7cm+V8kebhwPsquK3Bfc8GMOr
06tj2FxVVx0eTSMKpIK3/d0kGzodHfTIuHzUZdKa94Q4sC8x+3pNCtOhyAMg4p6iR9lABsZfzmdC
U9qDS16yYaLMxE+50X/sVf3j27qerbr1iWvZn73D2i72dPtGt6BZRVN1CzEW2ZPZx92g7eV2RnNS
/rJfqyE6V4s+SWm8dtvdql9MAF5S3JxbugKAt0nxd9FuRPaNej/oRwLWve7OnSXpJfMI3JsHvs5i
Dk6LV9JMyzTcgRegUgeA07FrlBC09EuQgwHcGhlsChY5pe5Uh0kHaR21kkGJs3VC955boXTbX/4x
UIJwyUVlbqgw7yurb97ppWaCwI5VR0YI7vpoiT22k+UpYlEmiGIQqA72E4oVF0Ry0dXbRG0fyemw
AWYMMk0dHtSmYm+WxI3sZII8/4AmJyRzML9PTEKKiWwaiMQzUo0Zbne7VgO/e0Kdxx8ieU6wlefi
WxBX9lEWW51+Mgr7e5UgDQEktWgfGkXv6RwIMhlfgDje4Ny2i310hWZWMW5vuzLaQfEjiYsvLTj/
fnI2fWp6T6ITp9Ir8qp/p+uSDgfjUjHTxw6jlALAIEExOHAGXgy02dDBhategb7QE+u8d3T8dAxW
m5Ndhx3VIEahNjCR6hWmuXcDVwFEA9SxTn92UbgHklfzGVcPBHj1lCcQRsK0D6gN2dxtkPNcHPKK
jbOHOc1YZMeLlRIh/Ivba5Cb5IzaA9VlK7gyLukAwlnsU//MZ+MSiTj0Fm2zguoXCVjLKkh2YRXD
NFE7GxUJ8qDr1wBIfebM+iNuc/TW375dWSD8fY8pao1CM46aXCNCY2zU2qZYQN82R6VBDoTUWL/J
rM67QZTRjjrDdvbi15jATEOG3iSAlSGqnFi7qpkjNoYojAfNUz0QeCY0CCBEAhLRNwPesNU4dHqC
T6QARLjLAvj1sGwPanhHusMZRkVa3mFtF3OwQdAYaOfgCmWyhgN/9pgqU627n0UzfkKeYupYm7Zx
TYjqGIRuQt6ltaXePe6+9ezhrJiSRjgu0B/+Tcx0oAjoC1hu0IKdfKCEzHZONj91oieeBs4wDfCE
dkhrItJRdzfjBwVtKTJ/ug8GkZVtXAD6CAeerXw2bsAZL6NRJXj7zShqlI9mdXjZ7Z05uiPGqVQl
PiW2GRPmAr4bHFjnmnzQ45nxAjcBxYM5s3ZriBXPu9sJBVt5J3FwL/4RSJgcPEHNoGEqDphskvIn
u+9OoP9TK3ofAN4df2+iPLJ7dyu02Te8eh00gvZKczO5OfX1rQulmLlb/caGdkBl0dcqbp1R9Mp5
1kb1CUB5miIEPd6voyJo7pn9YBcr5uuuwY5pc88ZWgIR0/p4e+sJdXljzB8MwuOwd7CfCD8Bvzaw
3QUktQqgIy8hLPQp7NFeNIe8g2rmDNSwRikd1gAty5Ml9c07ZVBq9d/Eota9cUU+6EnvRiTTXSbe
GIMPZRsSLGVw/5F0ZluKcksQfiLXUlHQW0ZRVJwtb1ylpYgTOOD09P2Fvfqcv7urqxRh79yZkZER
3f/j7y/OPPBCwnht0iA3HD1i+dacBnWQJpUn1lylD3J0XDGVMx3G/+QyKvuUp85ZSJ/3WHJP7SYO
aXU0zz/0a96S6bhHTZRjCa/8HZRlh7hbMpTT4z3cz7O2kKyF9E36tQ2FctXL/14RTiF7aiezvYca
omqkdRw3uZAPbiI3TFmwwvn9ACPQ2zPmNahTpCrPnkFT7Ul6nS5QkMP6wTtsXiD9Io51CPazHako
kh0csSQk67UIPXF42ux2tDP5ooI6/LFPYEbE2hfa2Z/esnWcPeU/k+3t1/BxdONZDv3yFM3OiGRC
7Ghfwg8CWy9gEsuRkwZMaZeQSJGAzhCPiLvVrCDfXe+seHob80BLAUhjog6saGF6OmJCoK32800r
Vp8ZJzTn8kj47gWFN+Uel8VhIWjmRAmxd5+oSI+uDfux2kFQP8k65yshh8LX/RIs/6zhtQyALZj4
f4Dnw4NKm4/WffVGyCmgFXakp3uYqBlzo60sRTO0R+iFDDeCwrkk+KKPlS7uODoc7GSB7Gxbi4aT
QbRdmVL8PwtpLaw3M/gsT/cOB22GSll8OcKGgdMqJRS0gjitbz50Etx1NieONksdynML2tEmfPF6
vCeHNIPuHETQ7+Wd0AjT7muJlgzEVn5CnSTqynSQM78PiCKu3H7dJNtSBs1guECoR2RwbLtnTOx9
gxQdegb+AMPSuikbaIIfdPSrBm2Laalf52tW4XyONPVVCcs05uHW55C6wNGkHQRZQxIVdiVE3R4T
4nQ1MCfntQZ/b1STlOvAQ0tni64+6JymTabNcUMzgoet5JaFQJw6t3a19x6SbUkrNUP+pOQ/KXOn
kDTwWoVFZQOSCy6cMpvHzwiHwmAMEzi8uakM7nfyUvQlvAcfFDRGFKib/kC6C5WaJ1IEVxhUkpcB
c1uMrZkFDgAnFnzS7AqRQiOeQRfajsIGdmpPqq2ZjyRvv6K9StoJdSieFX6chGj5SdsKUff5GqQH
7y3ANt1oxqeRQG4tGc58RLguECUZ2uBMFM4M6OFgqFAfMd7LgaZzDjL+HEIKfVhlzhdnrDwJeRAk
eS/UQMT4r3vrCn8327rbD/yMUBSCXqRf6qw9voOUt/XVI78Y1BdL/8YKs4KKM2Fms3sNWozdO70X
rSKUcoiVNbYeNAVXOmF11BGtjrhZrHMnhrhkuvtt4e+muVfvGrnTBHOznHoXfWPHQKJqTx/rOnl0
G7NLv/ptM+WesW/XF7Oj/btjHOzkM2HqPFB3N4JyP/dQr7EcZrwRWaTlOquNrG6Nr8Qs+BBSUP+2
eFDfn2DuEm9mF/fVfvevV3t5d6xFsba6l/lx+zwiIVgjWyWQegUDjuxK2EpxyrR+PWhe/TrqYb9G
u7x+eM3BR5Jaksc5T/c9zgvvLhFlXprIhVQk0ebIkAjNckQO68N6Yr+Bwu2YQcOfLP54zbaTxc+T
jwxG/eOch2+32d73TIPPVDm0zHv74b3d+ywPAQhL/RqIwJpWuVEEmrA2Ocn+7uEbi4AtqBJrcfdz
HxOLyeO6alN3aY7rCedI37FOErafMASK1O4dbSD2IxBCVPWs1nIqVWHSIH4BziPhuyepmYpkJYBb
frE3L3uTy8kFVV4jlr0UlUDfcQfPB9c92TBIGddgy0Ia7P3XcOLAkd73dzbnBXEfElzrzbmAJzB6
z4++LBzSocrIqnfi8LhNy1POlIAzGOY1QpFYZiDuy0aCjdx54iiMgICPJy7w2bt3YppZXrUYZEQ5
UJOaLCBAhfN362jwCwnaLg2pTo3uhrwsyMLpADV6RVkqTMSTZxtTF1TWMdJgTuZOqmsiYMB+/63M
s18EqnBR4YCUcgsQvv/eXqaNgbpvZeLNbVpsUQM/c1NL/dPvlVsL3g5gwC4iGo9Y5V9UVLUrfKWt
EiuBAjLlSganySXA94faZMURyqZ4deDXwuWDWPmkgLFm/PSI6tm/9VQF/rf2hT7zC9jmySJEdTCu
Uv4LfgVkHiLI9+iaPLDKgkEOa+uAGjcl5ZP6h2Y4nY1O6j3JMHSGIE7tnVtN787sKOPBZ1t1Gak9
dzSBTHGyK0+iF4vSTElzaENWxIXTtyBhcXGbXZNBGo19NVFJwfrkKzyOzuXkwHnR9KiRvw5WJoGr
SVu7EeE+BYcJkdFA3C8VUzpj78iJQ592k41UavgGfRuy3BR/Fvv6TiSpoPAHc7Ee3FwjuETqBoji
cOTAA/FRNxXCuE4jsTa4udxgDkJoUXJgylRos5N3Ovj5r7gLKtROfJ3E6fve6KCBgnE8Pr5qms3h
iYvU3q3Z9DudouYRrKjaaWgjtmrLGKpgYD1KIB6qS0IZxWeGxS6CwkTnYxXdUJnsfVD8uLg3/+Yz
7eJ+sNx78LWlL6FOxDD5DGQe/AsBnkCZcy9J3chX7nbho+HegCehrvbsSR/35aRh4T7XNGIv7sX9
6UX7Kk5GziU89mCXGNyeq1en4Y+8Qlijz/NjhUvvtErckRqt79ZzRouRNuOuu2NWUPvBRdLqHDAA
7BBLXdgMTt4W5H+kRbvTgLOfO/dJNroGp2/jVuPbI4f2IAOqk7dfZ+jcoK/bYCa1HhTuBX2ZLCzP
jbZB4Er+GugA6KUMdXyD4+AaXNtVxmpRVwjoQt5aTa4K/WenzkvmwZ5R6KOn68BLLar6b7/iNIMs
bCBcw4HDp5PHSQMKKTjLJgU2ZeoJncqHrFG9/8sLAiFH0gPJR7N/gHN3QO9Uv4tFV8VL3OpJwbIS
yd9Vcx2vThbUW/kPkjJEG1b+BdzU6Oz71QtHXpl9p72CIYAP5ustqJSJu0B9NGEgh8GLIV2s2ICz
9Je8BSzpeot68RCEBowy3Cb72WCJimu9Vw7TqFiXuif419vGqLRIrq4VmPMKd2/XKjO5n0UvxwqY
idJasyvDEISi3jNLdqK0DsIMHih1UL8l9u6EVwZVkVDHBiGb7giHdRp5eKCFMXQNpggTe6We4xj6
odHmhPZeA9YQCdgUO5f+DTrHjTtTQIhNunnn3EqDyrDeQ8kYgIZ2eq+OSZnscLgrg4/sShkuigjO
9A4OPQT5RIWr95mUVb4hjoI6ABlGEie5+FK1g9u+8DZmOnDQ7L/Bqw50KFKEaCGPQHYDXQmqi/fQ
cp8QAg40vBnMJrGTAqMspekOu9Nta8ASLK9Sn2UbNnrJqDGEtRk+O1sxAqYMH3UsTrH6sr9089+9
O1vzAMnNlGFAyWALBwXAj6YRrhCLAHlXmFpTQIEdQfMYlIZ7jBXVZJJfaxZArVGZpySstikLFD9X
6KYxMEddALi4ImLgQsqfWtR+sKRApQIBqf8BPQE3O/9ATr6i2aL+xwlk/BjUujtQcMTo986lU3TY
jTv70GcEPMg3qKF3i84OkTk1lCsxWgF751xzT7NKnEFCCPL1M8f/6oG/02787aPTguKWS73/GB5+
j+i9IA4EQwcD6Rf4t3rj+bqgfwKSUecQbN3Roj/uOe4+f2UIdjQU1QcVB3SVydL60zrAhau0KquM
LDBtszlmOZ4kwR6qF5Rw+SuNs27abs4OA8IVmtCrw8b8IWrbCKVp9x26AI2A6RBsAqo5yt+j/wAd
9ZHTyjswgh40Lr0Pk91gP0TacvjuW5QS0t2qxlWDMY9zB+DQPc+As+BPa+rKw+RhvxqCuQ2HFzRd
UOJ260PKW3xixThW5JcPJtu24dbG+xVxewKeGVyeDtLG62B2hyafhW9/5hXR091PkR2BC3O2l6Na
P58+fXlvGgMEkU8gajnvm3TNGKASTTT63QON6iac2Jc2FFLueaLpcyadeNBJq3Qmk6vGpguwPteR
eHMtlI2TqiaVf47TZd9cKypKoPbhlRakincvechs48VAJzHKp4adfYIkPES1/n569UApaAHbazJE
+9FOSGcZf0SPagPvOL6462dM9E85qmLSXDuNPgO+uTSNS5Njx0RoZVqFXbzOCeQBB001nOmo4mX7
EpzOOTYQn+KnUx4KAZPApmKTLqGGpxk/YhqIm54BFNnjSqdIOJokNV4QGTWQ8XJmumiw4QIyn+NM
EET4xTzjumiT8eff2PxyLhF3uNfbd8puxUO1g2CeoFzxW3VfwTM0qoHTvvi9w1+l4fR+vSNyFx9E
FaqQijJMI+zfHlth1DP7osvytLze3WnPPD760aa/2YfJlLnirlHqI8rw0MD0yznb4KDpuPDr3Uc7
DZcwqebW2yEhLwwHhTj+ixrw7e3vegeAj6Dqw7FKUO7xlmzT6MX56388fus5iIwHzpDHDpN+w/HN
0A4DDvBsmRBQh2TMmv9mDwngdAKIjeaeE0GyIgyEQucBBYnZLbrtd0SfGX2hSFY5Yv947bPXy8Aj
aLv2n4je1OboE0XeD6xyTgy/hEgkCT2E1uGpS+NAdUXhBswkDzfLEl185kbtTZSEn4DCkB4RQzI/
Pwjl/TBYMZu9/Y/uhqlaJW+BGF9bFVVaOdG9EN6NFDe5AXU9OAL0M8bVQuLUWMXd+NSVougGCHmo
E23MPCZrC6JJNAy4Geof9+nh40INegwmwGHF21/cgLeN1ipPAygpDUbZkBNWPBUpdkVfSC2pe7iS
D7p6SZomHO85eEH/F8cd3VcGgwywYFltLeBcUw+re4TLYDDUBie2kN6t17FEBh7OkTuyhJvGbY+z
eY0tqLoUwT/CAN/Lzf3B11asBmul6lvTtKvVV+hRIdmi9laRA8EYkq7moRuh0BnUzYc8WZ20eiH9
LqaMIhyPvN+nqQLEZWvcBIaw5jJM6F/AwPLzpuXk0DSmcXN0IVaQVaKRRRDh1neQetsoNLKGaNX0
+yv+DLhNEFzfYX0GNr6jXWZCgFMQJhsyekTGxwpgCIqWMhY3m+HMjmxnxPgTWehraE2ICOeWnNkK
X2gmKjtafglE3Aebm4wHRUNtcxAb95rYeasWE1FAkTwQUEkpJIToELiJxEVjLqxPfVq9qdXikXEx
yQBxX0KgAC/9nlE+UEBwsnGT4E/qLomKSdNEhyw+CGSpG6vMc+K5bLC0c68t/YusA6g1CDTEkhdP
+0qvi8EYpgRI/TG/IVdHcPIxepk04VSCwrDQSA2zPXhXaZZjTqL0fW7zuTIEIRniI6jg3IdT7CsZ
b6Ecs1eMcFwWKfk4LF1OcGAuVRINEMIUjjDAAt03Bc+bz5YjSEk167eHshDzZaOvODS8Lod55Rba
YhLW+nj2yzPaiHuXGDZq1wP5yX1xje6yRdUd0VzBG6Bt0CyR68IZwX3FgzgW6GGG8abu7SFH4JW5
PIMPMWAzVMOQpx5fKW6CY4cuIVsXtz2mDBNwZIINu5/2NGeabjmRZsjz4X9D3UaNDFRmS4pLwTer
PvJz9DnLWIwA5qhW4PHIzL3k+PQnQJx4Tx4WYH1jmrPOqm2mCRgLgm/QFs2mDkJP75P+NgdAVN6S
3LYXUtST01Wpn1dti86+DYwkxlzRthg0iUu+BdPSCFEfEetKaQ2I2SDxkc0JxD9WmZC5bbrz0g+C
g4z2zMlnugZBJEiKHVmz/VViSSGLtEUHBU6qhB3+UKvD/hxoAe5JdEHkyMGzkj5I0dZ8T8OBxJkA
8c2ZXRgIkpBttLolkvCX/XYxrRF+2e4p/fmVcjdcmXB8f8SrWyAUwUJhFqRXv7JFAWGHclu7tuXj
d9yu4KwOK+KyoHsfiBV1LjFcJTrAihur0oxwAPG3PvvMajzwC5KXPcPpPd2HZ0n/i62I/BtFiuGU
3rRK2ktCvW9wxDO+mxv9O80U2y+m2WBO+ymBme4ePvSeG3CvjuPXWJSCD8QLzfg/DyT1ZoJx944h
uRA/amdNBIjBhTXNiCpsZTYmnIRD5knDXpuFPClGWVzEFG/25efJs+p+OPugO25JQuh5wYNBTOHt
0tJkQT6gtqniSZzTy1592YUEXRZYp/Hs7sEqLCdrAsKmlWA++BuQ46OGg+DH/BwD2NbXpuUmx7ax
Pk2PPAHX+nvzjOr05Iqv8M2J6e2Sr34dD1qSXKcGZFOwhBItFZmVTqdupwtWxC3ashBJRKicUKI4
+6tmpzF9EHBQPG72XgaqmEWwG1GOUN/6dxaHW0xq3n5+jw+ndjGtJ8Gh1zwyeU9f0S8whSCVrnmU
JzTkaKSg9h/QULPAto6oRnpvvlOL5h2YExnsSZId/aEQpqhUUJ4sTHRROCjKAaAXJU03/U7cZj3L
ZxZI9UAfhgllEfNMDWaUx7cSvF/qMPqFgFlnah9FKLbTFQUTWFy+8fb34/paVRDOPkwTpD39/qww
XIIeI+cJbU7oyDClEVRh2oWu46G1wkF+ptN3o2N7rbbGjIxxiafGcbVb7ekZQrQP33/81tjZEcYp
1Hqb9YaDmGMHZB9g5wg6eWbd7llPj9ERukiNDiRKmxxoEOqIMqQnG47CnW8PIyY+kOEFz2i4x1XT
qQzhDjCa/MMZU+oag8hOWYo6urAPTcmWmUeSR0sJPEXHdYOTb7c6t2IFugOVGJCMW91AlmulnRSL
NGIRvX8GYlCnkwMBCqimjQVN3Wn4Fa9HTvmjePyfHZ4HMM7P1PykexqHE2VAgwaS81vA7IIBJi6q
cEj6VcxWc9IEQ4xoQLQzoEJ4o6pU5z5Tui9G+OL1V3HHhyPD6CWj6UCYNFoZf+Lk4UEwt4XTgQG0
3reHwYzLQYzM+4k4MDXgiEcKUZuEyBpogM/UwcuWnDFuyfvQpkByk0yx31dPad8fUyhsvsmBttei
MPF81jy1KMpf5QcGW+HalsAZ3tMF7OG+BcxwJRIY82yaIvf0wHbpvc2jtAfouEZByk2wbqPS9h57
lGPEy5YMnbSexHkXyoMAI1J/I7wPAlSgkEPMVsndzmZZ6w3bBIq3YNAMjbZ6jByjf+qUWibjnihJ
DS/ygo6tENlF/9CHdj7I5aBAjMfqd5hh/Hs37E9jk7X2Ctt/F35HtG9s9krYc4osjgp0TJteId2i
oWuFFcS2IazjuMk8aXNcITjyrzhUIYnyh88ZhCtoLS0BUm+OLsJESAPYCOuk5xWHSYBPzd1P9pvj
pmAyrI6lGIpMV7/UguwN53zP/czHpXmVEC3yNiPqYH7kmeRuWnqrL2GUJ7vkOBSX8/1l0IM5wBHX
Bn8SCeip4016n9+I2Oz4BFyB4heeuwimT8uttp/b75A9R42Y0guemfSJM+YRFyTQ/8cm9F+LhfNJ
mU5jNYm+9eTRqdh+O5Ac6chQsnfLC8AANFf1FafZQhUJvXSmuogAsC/BzxnLewfpDEXEMdZ+RMpi
izQZhp4Gvno1poIBqZEx/VWfR7FF6lKf8L8M+oXMFYAJmqlOdLNdbZfb5gDf2sG7bWDfLD/R8/r+
U0JOuUHMLvHEtSJ2+KM2MSSVJOjLxwM88Lk3kBEKKLzHEAE0otacY5CEuH1ifusDfq+cTr2UBBFf
rJ+wjoHERMHsnbolsE1KkJCwReqpDB0MuEeRCryr+rMaCx21MHpKSctq1LSm+xo2IqZjx8eOGjOH
sNF/eKdQIU95/80lr1pGeWezQ+iEwjvUTPFaGW+T/3M6ds1+irVVzlPrHiL0uM0om+/I+L5MP1/m
azDqScCa+u7B2wdhjGTe8sKgUYUqEoxuhgItBva9UmAF+XTXu7nOiIGcCnNQhyr9n1MoQ5VTVO1b
3XL/NqfWxmKeMtEIPkwzv4ZG9zWE+vRLN2m5sz8DmQ9fqbxlQ3xu3emKQjPSbBKWWS1s6QOhmu/4
BiSM803pW38ozaAzovgsoBuUESw6pUAz42ZP4/kaXYRpJFQ7ISenIczoHOlfK22DccvNg1Y15sK0
14V4iwdKMg4qj89TuCY06wXBw7VfyIS0WwSLQuOgCal3Z8qME2DIZaxOXDJE1weDnaxsXuk606uI
aZNOGvGDUXfNeVV/4EElXYzXZnin94TDlLzy0z6CYSAhhK9aQK5xnZGMqt6kRMJ4C4xngl9HT3/S
habYkGieC24A04v4PLWGVIKcS+oY/PfwurgMzQFf4tfpnmIyLR8RTVRBr0Okv1t35zp8BXdnQm8u
aGD1IwVPkK8g88/t0avLWKXNAK5AiapNnqqRGuWqxvfbUuyQ744URaVLXwEJQF4Exfh2qV31e1X3
DkTdU6uvEqTRjebHi3aoYP1z6/Yj+ArPkR8t95w6nU48jwMSJC0Jlb0ye1rA1+Zeq7kFFwemGgwH
QDLdw2QypJIkzaczGY51MKvkVt8ZneLCo+gUYqfyEWqYsO6lrwpviZYZ+vgheBJt/poNgqZ7peeN
/fQfxTNQ1v9YqGeceiUOMnajx7mbb2tUhRzj4FUaFwt+el78oZEqC3W1m3E4W9NqPYK/H0Lh8DR7
eUfIF9AR6J5Q4/I+azDmNAzQNFH2gZQEC4iyUfSHQxuhKeKwqzpciYaQkyFLDO5bQ0kObcuYf0XR
CQYXJCzxS8neqEeqkI+rtPpkLyROvCL8AbYV+dXX+JJ4zxmuACXKOvT09hy2GWJwiA42nFrCOaOD
R7NSGvupU2nsurWezIeU+718ieL9f7EXoVJvoYryQYz/csabnB2in56hCLM19Eu9uwN8NQEZ+nwC
CLT5tF3YKWRVJLCqprWYv4BJl0Ll+2qQKEku9HbkoN8DI7OpcUg+eLB6wkx9SDIT3w17kPrp6Nxl
aosmiQbCnq0EUdtU/2dG6/8YkxS9p8pedMx83KInbwtACl1Z9gUv+k8qGP2VYxE85zBg2Lz7f8fr
w2A7y6yjGoeYWfKLXFY8bdXgwmL+k5lJXLEfw6Q6d6HG0fsdQ1ThR97e6iO2x9eNXk2QJl8UNxae
05eEEqyHujuCCUR7EouoGMgah9Ke3EsjIKrpuXxI+5xyPDJVlOnKYBxKqvEaE1q2z2NxSGS0oRZy
xbX8+1jd1EZbgI5upD688lnhbSfcoN+IDfSsVu6/ezWmoPQLkhJb8Et3EFFOUyqCCFYf5n8QxGGi
r8KJefJugQGBWH8TbsQv4p3ojGxfXmG8GXMjUcLijIN801zheZ++7GKyRwtjpbhJmu5BM53dLiwA
hVgBiNgtER43GkUVwZqlAuJx2OhPMkymmGxxKZ35xZOlsD6N+HvFhXflKdG67UInfeRcFpY82kVj
SXyAd7PMWH1fNoXGWQXjMsszuB/gnJ/B7yszvIl4r+Jb9sKohqxltaqkndAFcV/WYOrKmD2AXaan
IVz03YPVXqaJCp2khK5K0X3jBHdafLjAjEMGM5SR7H4wIYT+LMxfGP0GpGnp11wTUAmzYwDBF4Zp
d468GdbRrTLujElwcY0uHWP2vwSIvlGvhYsmt0lLdYiihnDOivOaKtXXaQ8eG8K57tDJipYczWfP
AnxrmQT7n6frFdTdp/DHAPct/DvT4ddWLdwoNgnvoQagK87QrpY+52OrDCa7eEEzpyUOQwcemhye
Q2jZcFU+pBZ3Egodkma4OfF88d4+OJnmxS9dY8XzTAjV+ty65KH4PQjKYS1Ml537xcVCNOM8r3fN
KKFBSDW+xx2yiO7TN+dJmXS84lV90goqBs6vto588VIQNVy65b1rYlvgnTZwsz9kURkIKVz5D9Nw
dQblOAsuvecnuLObW5+IDUHbcz86LXb+aUJzHwm4SZmEdnQiFstNEsxX+C/Xy9Fyx0DyRTCMGuPP
sBwTnycgVSsRgmnY71IfSBCfICTgAInLP5iI/xy+Q9g7H87X7MCFESO+q1vnBqfBo7OMLxMxJldn
ln59dnHK6N8yMpa0nh5OcIy82wZHK73FJucjJ5PiwOANkWRxgrH2ZfXB5HAam8dfNkwbLrKF7mlz
kWzk6jmsRKJPCBUEMEwY4WqSTGrNs4k7FtEVGBwIhBWUtBnEoKXUYTMkAyZa0sTJutcUXYlTl3tC
ttIDK+NpQdpbpfiJJxxVTBd2KmW7WEAfYDZNhXUNhUnLKV0dztb97NoyY7Jawb6CfYab6E5P1YtA
aoldX+Q3CBuRoGZNk39VpkbZuu4JaH8R1QLEEDSQR8Uu61DYdAFUv7gRXvYd3dUqcgWCI1GMgTPP
3cJC2D2/nYy/XlwOdgb/D1AVWdv2LmvtchdWKcAHF0Mj827fmOCTKgPCebeB+asT6fzzUfr6ZheV
/ebi6lUcklZ4WFSoy1YlwMGANSrnmhsftmUwDPkDSjuuAwP8kBsCEsLLZKkyRfJTp1D840JFpeZf
8bslRTtAexO3/VxyUm6vuWcTEYsWDdqlfFCyBklkvex8td/WMNBByW6zef7Q/ONNafQxaAC1E+MI
qZiA18NNZvsjPR/QaWsvISDWCAnrn/MQzsn3laSTaYKLw9ruy95KnJEKO/nTQvYmezksF6BopZ/g
rQen2LtvgL/FnUOQjQ8DBlPWHXfq0n2TjdLZczd7kuMAehl4indfkUaztNQnlgsi4DsWvADl8aaK
byn3U2nWIfisWHS60hUTXGTVGtoIPzdyGXlNvTrctWXcnGlMhrOR4TXbHF9bZ/wlY7ouy8iakBMB
/73PFDlHWlTeHtIGaeynrTYAoYuOZCepueU/Mkji9NJ5WHYBPscbiTZyh47WJBzAMH45u6mhRVKD
sqZVw5Ljb+wx5/bD5R7seLdaRnddfTXM5sbiltkxHQB6h3PE9PStH6cGjgFBgjc3ug8+pTxuXznm
wXdK7AWeSUTy/nJEuDrixYRJA+QzlhiH2BbeG/GvV7h7EuGbCyPFp02Z2M8C75TCT8PqurT4Fknh
9Xffk/OSEbzXx225sHmL998ODe+9x7UBDKz0ySseMxbZg2lMy0uiT0A742yX6Js+/ee8pguoPN10
nMZPzqGwOYALQ6/v6afUgFTwwSGsD5oLxlQAwxiUKE3gBJ+Y97k7l3W91qEcrF/8ah964NUu1rWC
H7UGrJ/oDFlyXTC+NadtZq6bg0N4KzgMnoy/dDOIkCQOkM0GV34Oney3d1uXaD8sjvjwTJIojXYk
xrRrT979atNdLHVFejRHV+gxnO/oNCCagg5DxjQk6U3dNivuszot1Xz9GV8AyOxZTE+SR/QCyEPP
+OS+QJEB5pk4w4s28YwavHaPhs5BJ8uJJO/iGy/vYbrcR8ZxXoD3L2/HMPnFLU3ef+rySp3jbE9O
SDT8JrEHoYYOYgmJuocXDcOVsjBNVCjjZbsobUFe0oEenDGP8MvNanAKk2X9ASg+4aQ2XRZOffFh
FJILsy/z3fSIMwV0zW6jwM6lfTGct+HQG8GH1nASiENAhVBcqyyS2hxqC4Y05Be9SvtQaj8aVFRw
yd6Fww3Op5W3fQP2rWLSxQP+bLNbA4+vG5rHkT6Ghc7/brgbXqqA7clP1a+3b9Fj2iBPIFv4eHWI
Q7a6/EwQOs+wZ84vYSlIf57RJX6At5n2bniI8UiJkpqznFttLGGic+/6caqZ/btvvbzKtuqj9OLe
pzVmtufQMJfzvGf6CaCxa22X+JJkblkD3aeYDQRb6Q5uT4uo6uLQ8OzvOs2j3WBFRhW62WecSXqf
aRbjJ2Gy1GwvG388E4sO08dSFhH/xGl08uHx7JYQWAFBnNHsj4nPT/+GMsHR3v3StT7+ao+x1KHl
hWe6exRYVLz+Z5uODyG3/+3D8QlnTzf7dolnVvfGHzH4Csw+Js6+yc/doTYcpzc3iXiFlEqUxfFy
SgvW7W3Oqmah8cfnf6SCNVysP2+HLXSbN0aFTxQf8U2lUweaLnsnZafYFcv59IxFs+kdWZ8j4mQH
9hDdl7Nzp3hiICb4UOU3EYDdO8x95Z2E0TyYvopVdSK80Stz3JgRg2Y/psvPW0xr7zh3aMzubdLl
vEMXkVjQpMf5pKiuH70HVjL2EjTErfVr/R08ieRB7ClNZhiNgX7X+tYiKahB979N9uCyz/odlboq
zsVRZO0hW7OlLZ5EAa7S+5JngPQFr3Z9wH+3WJ2ErNj6gG1Znp8gl4CgfVcwQWDXy6p2wj2/sP3C
fMpazWhrdPkeeMCs2GWfn2jY0ePM/nph2gCaXakOzDUuLH5s+xcHWVFKaC+6RKV9mOem86Q+5aUR
hz/80ulE1PqMVyRD9x59CfoGktOVwVWtXVq/nfT35d6j7PfwW/DIezWeE7XCHlwREdKhcqM+Naa8
nqpD+fkw+ykLMobAZcip8k4jjecoB0q+TWk0nEA0moQ0u7SGRBZYSJE3Ao39qIyW7UDi01HFzozi
elpt39XqwfJ2kNMWVKkss1vYoT4mW/Tfchon5qAMh39ebI/RaXpSrxCZD7eii4d5//2iXYP0R48O
OZip+Ktgq9kVDtgSN6Ey4TANH2v0WBb1HcYGtGz2exc3n64R5sJq95hI1IZGXOthitQ1PdOr/Fxm
YMjJ6s9CcKYe53vPMKO983gGtaEpqwccB+gbAvOaJLCoOUzdK6r1+wi4G5o5HggDo6+qq0Y+SJQD
HTa7BuL/QK7pdE+eV6cFWetK1aQxwJsYNQ997hyIQVSg5QRH30E5AL2dM5F+jup4q4nrJt+z2xYF
jDntPve2RdUELy0rcdMGFhMwhpFNectgzS22wp/LA5pS0Wf98Pe4d6H+iNoaApFdSkJ2I4gBslMY
lt48g0f8B1mMtpo4cjIsMDAtRZ1sLesCHgXCfHInAIcbzi3gkRPWlITT0+8BprTWQ86vh1sagZtI
ZeCKp7O1rrWt+XuaDj8YCPHu4o6PN/bsbFexw/BlUge8OYtenCuQ0emKOztiE3M2UcakTeHmVG0G
0alhL9eE6SxqLmZgQKsV64dABZ5cHai1IsNo2V9AjGG0liGLY8BT0TJDPATSITK5XNcx3PMaNsgQ
w3dXlBIuVLYlaenT3xgg2Ue3ELVBqNaf6BVdbsj330R+BkfRiBMfmQJepTiGAjQY4d05Twpe9gFQ
jWoUDh3Umu/hk2MIDmeK53KsUZObh1MddT7ETmfFwdhhupJilfTzpwIIApG9UqVRU4McOD30mHVm
BIOnU5eC4urUXqkncBoyFO1X1uqfC/K5UbMg0+mpL6AniwoYqMUb0bFgF9fnp16jncfH+B5hF7re
xa8qL+mnQ00iMwvIRWm/LQNz+2bsT7R62lMiOgj0FyzW7IsCeg71fi9+BOto9QQqbGiuHv6RIHy+
bY5TaXxAKmW8i5fAZaKq1+fNdc44/gdUqurK565SaBKUZ3b4PZDTf/945UwcmDuH319+Zdm+Q75w
DtN9aKxv2/Rol5fe585cogYlaYReo8+cUCNuKA166nYWIbXuYH8Nq4MSyThfWp/rzgvKPYdRuVMO
8IB5O1Zh53v3WnceEP6f7mtdzoMlbTiq6Ntwydir5abn4EhVD1eRidRL91KKX+hJknc83UPDOb86
1ROQCCNAy/bF7GCtElylJoKEguEY66SOD5jzahIoa1fiZTPvfizEI3jhOSG12haN0jyiAIvxlzYs
n+EIb9du3DgtvR2MRLt08Bvd7BTQL8bZsNuhqeI0tEcp3zmnEXJH8BdcYQiNlPqPunNRwltGSD3Y
6+jEBfVAtRkAox27d46Q827OaGA9aZvJcoXxilUKExZTMVyZMGTC30hoXw1eeOj+NVtc27PRK7Ev
3PTqQ+1MplXUb6aP9VM+gozaDh6V6N60Ox/Dm9ZH2baxb2Vb9sxlXh286XITYfaGc6952e+SgE4H
X2oT/ac836TQqLbxujq+I8dxdIKnsrqsEfxUuW/h7Pj7QKhP5HttWiDZbVOxYjyE0fIkxzr+QrNh
SKZHXQFYSn98iQjlUBgxnHi8mWmsgc5a40sraxGuiM7lwOxe5wZKCKmNxCTQGhlErWk/569BEwlC
vLtim17x3RtZAeTDoDtGfpcqHNMQWCNR3f6TKtMdUua7zYRYGdEq6Ye9A20/qewyKgWFlerO/CO3
6l2+tHuejhQxaLigU5eWwvWT9dilmfRwZmb/sb3N97fonTJ1uL6juTLab69eta/0vtH3MBSULuuF
LQWTltbeu01ENfriO6AWOEeN22epn+VtAOcnoVkupD6b3/xnvF7TPHHSbfXlXZqdDzA0RQLaIix0
WsJZCCI1AgNGkx5CTBXhYEHSkKCS6W1rckozZ2ujJvLyjQiIs4+p6XyuYTk0V/lGVFnmD0BhCBKc
2v0P0QQ16IuLSDd1HjwTUJqxmi/EwoAed7eLvFopTOh2Ckk2OLVNrE40ZMzG5bMRi5e4wXwoK4E0
P4B+VLyt/Aa2hNsqtedpDgxD9wa0n37OGKpBfVUCw4MiwBRP0qUH0kJT7QziK+iUudTrrBF/ZkvI
agwJDkEdb6l85BHyQPv53jeZrmKmBtdLniBT8js3p36nYUONVocpwTovKPSmJWDardU31hrXSYan
3+UnZKCVbKXZf25FtagSa3auUUjLEfkXIhgZV/6wjXWVsq5pJ/Rk6KY20Fq1+nmES+jbuc8TCIZX
O9lWLq0KQWl+OnlLS26YiDOdpkkvU3xoji5Eha1SnfmerysS7gkgl6vyHKnO6GmQ6JxgGFT6WHve
6Stc8SV2qvTr9WWxmrQVWb3MH3O0H0g9LE5Rp8CF6P7TjMBeAP5pd+fo7eTzz08lpvVNnlLY1d4u
oBfuVGKk/P4MuzGxos8P7rhoTpXt5vgP0TcnWzXdZU8Ng2WPGg5HzdFEAnJMqbPC1Aghn+iQPxFH
fArcNtbmebcU5s52tMfvLbdHsH4wCmMQTLtJwtSdba0zGVU7jWEe7Dyc9M78QDOeYL8Gn73a2tkT
bnN7nzlyTPeaMGmwuQQ0AjAAjYvVjiGjq4Fv8Nl45aWDwbCYXdKoRKFucmwf+stePWzKuXV66ZwD
JjkrIfZU/nWClVkbZ7NTP3XzIB2ZLRq24bVHrej16s4EyztFTWhJbumntR08UcI7T85c/9Sk2d1w
BoPR4D2rYRaIQZw6K2y0w+zGJgAFxXWTK81W2Ou1c7yLMQR92x/TyTe13h+Mhs6hT6jOsVjLHZwH
F9fNG9IFQnlL57rhJ/Puk/uigYbt6ErXeFusdhk+d8340LBLKDTua/Zu8ddwEEMACenkkyM6BqJK
IFLNndJzKVgGF1mSLj0pFRrhoMGoeElkCqf0j6TzWlJcCYLoFxEBwr8ib0EI/0LAMHjvhPj6PTkb
c3fvjsNI3dVVWZlZ0QgC/P3/Ei/MM2IO1vsEGgE8lx0h7+aFq03Xu4z3cbp3G30tPw3HNNcM/ova
XrVX7728cEt3py/+Q/rSQxuJMQsRRy8u+N3/pzgzwApoADuulCuA798IUf1Eo89GK6ZGhwoWVBZ4
u3mQ+7KQiJfzcOK0rLjm65DXyXQpBTQYJfS0WJWQLTD68/A2M9IKL0nMlSyt+KdQxwDvoWMucocT
EcizivM1KNAVtBy9iANhm81GvftWn7L/trf9a7CAY25MDGwmj3G1yml6Ze5UM9ot19tUl/HuIEZh
hP0G3hk+kFAtxDrhOxpOyBb79JAGi0x6IbMelSJGxI1zBvd9SchD5gy6xdVmOmDAefUI97PcY4lw
Wk3YMg0wywrr9UnbPS68ILCD4f+V0IYWWUdzJS9LmnXEwpr1CjnLu7tuwdMjKnZZ48HFmbNLaakZ
mCh+f56TZvZh9z5Jdd1j7rNswfoQaIlNJxfBFipMQg8FWFSbk/CfRq2vl9fRevz1E7/Y2n2cMhVA
Y26L73GfsCSq3XK6offbhSuUs8FIOMxKzh2pUOkk8wRDRDqjdatNbVRHdnLzmMCJpUbbYi0eUyUi
SMUYNtmCEOexox/juQ2Hp7cheYGuQ7syWh2WN1IYdgwXS5HltSSpp3XjrJpWm4aSPR/K+748YwOt
XtB8IA6xZygY9hbDPpcPCTGltU73v4oChDK7OWVpsCN6DVLzS3QZa7qrBqCWBpCIlkxB3nROCDH8
6l84Ka1YTru6ywi7/t79MnzX1nXT/LkGsyZvYXO1atMtxQCMBisxOG4zhxZKUyJjUoNRm2eEoy4S
tOyTVIfbsPCf6Xx8ss6zU7YlElBZbszmbys8evXRd0ZnA4Ln2kyihcZyXmFYbUkkxX3axyXritT0
hoycbdVXlJWpiN7V3F5LzryDzURIda9mUDg3v2yhmy4R6uI3ldGhQyQi9m5lXshY+GD6DaIA1xO7
5BchbWHHwGOVPJigu+Zde4QRFubdnIeiMhDocETpA5l2LkRC+Hy80JNz9GrOGXlGhUoOSTUbdGcZ
IeMEEdttzHW+TEcrYrmHWzCTj0vWHucGFiJZ1B6sQjNGW/0dLq9b5qfSiu7mxBemN7s7dskuK3Cl
Yd3+IlT6e12GlW/p1J26f1RfDoSnCVLYW6MCNKeBl9aYmvCfxk3J4mjCj4pw8ZKq3TZ7lLzlRgV9
s5vZiwrcP+IC18ZVGSOyxZye0BbPi/eA9qSLvJXmECwX57olpWlxkEJdBbplXyJkoVeXoegKLjgK
72lW//Fo+MEACZN7U4OV1p6LCfmbri/2FHQG6bCgyKV6VCsNO88vNjkNNEgw3fEKQruawHrBf2Le
ow9BV4aG3WFZr3ZuI5pKb9xQ6XusXsPb753eXHIgdibQvNb7nyoY0t406GLWiNvWHAzQPQ6uPqQ+
8qzkAdIJy+sOptOcyCDhGd3OdhssNWn/fDRJj4IK18iXfRu9aQJjj/BawyRdkyzxAPInP/vfCcAO
PGJK5spfedikY0+1eNuISHpcaYR8w70lN2xDdt6cNdK/97iqfQTjI5jgOL7AuL305SxQto+rinX3
b0kVDIC88UQvfeMh44CrSLaNixmsvZEgozLEsAIB9glia7FQC1BkulL7Dyw58ULIJykYbF63VH1X
5vSQ54I7ywYUs3NKU6xIyDPPEZkUfFsCiwaVU99kN+x7yfKhwylXkWSV7Wt+e+wud7d+BXn6CNCp
Q0+AViDH4jrcARx37OfP09lG1Q2FJHDIDz4T9GzpePOkYsxhj0XbP+PWL3dxmdO1j0N4ncm1wwZ8
phrF1MUy3l5ryuJiI6Ez/orlFIuIpE4kNiY3RMxbp7I8DbXGmktkU7PLbEtZPi5hyExfH955Pmzj
H7ef4NgO5DCrBW1ghdmRyh++BCtZlJMj1Dp5hFL8gAOUfl4LUAcI4P02p/cJn0jQkTb4DFxQGCce
7MIDy9LGZ9PCc8gwn4PzFXM1VN2QHshgAxoxJFLzJY3n6Bs3qGn6h+l3cU8aTBKmzd3ofBctrHpC
jU0HM0dq+7Vv/gveenV9OmmUeVBDwlt29iDnIOzmZ0aggEt/MG8w2tBxOKdubUm684A7uHMUED3S
PM7FAkXvNW77bYtPGn2DLPgHMX77yk2ExG23EhFECZMrEiWfTGjHbFaOIXe7Med7gqP8oklWSiRT
79+LU/NkFt1yWh5doug0KLkVswVJF7bdzpcarPzzmAB5Z/UYxMnvTJ8azoFGA/1vHX5eNQEiFpuA
Nx0cohasZTwhTLVv9uvL5AqTh6V495qzznH9MR+EYKG99JWeGLv4n5Z5XTz81g/B0dqtvnY+75gn
WMqFNQTO7LSDe3+49aCcMdv6iZMDI7YtQCLr4csG42yX1i3vjtysbOU+PYao8tVE+bPbhHrrmZHi
Sg+LMOfaMUgaPTojsAUufBodzOkrkp8NNC26YQtaLMSAYLMqrFI6BbCwPvauJ3V8q5NvrbJhVR9O
q+0+DXeLJ/QrrOQ+maqS4XIIsDDGr7jOgXixV6IJNyTTaE4zTpq9yXmwgaw7T5r+g7txJmAzmjiW
AbRyl+PvzuF8Z1npNNWs0Ebynd6YCasNN1/crSa4DyYM5FKgve5uuSe5xr37lOlaDDPNUWX0WU7a
bJcGysXweyYGaMdy3skLfOOcfxGCw/Pg8KLw6WQbB/tZKBuW0ibVRzxiy/SGWNJ/7MAAi9xC7GM9
4ireYNUo+2BJ2a+wvqe4mCdH97MnZtyZO2zEq5xFysGa8my0xa4cfhWm01cRzy/GH9HYBjs3Z/l8
zP2ilFbMZ1L4vHpNQydfJBXjEKYvCxcnR1i/ZSZ9fUr2tILSjCmVNZmpTJPX2WF0j1opQDwYcbO7
GwnnqJJUQXnmdNbbJiTimmFhlAotWoVZmXHXeL2TjpIbbTvDaweslb4T53FQhd39dst6yVoLknSd
vR+auSKw2sMKnTB4SH+tYlAJFnmbVt2dPjQ/crMuOdTSav8LbO1B3g9oFQIgWNXhl1HMY8aG/zQp
hehBB6/uh55XvRoYBsuNplx5P2z8gLnYW/wW+u2gFrXIEPgVUm4SGbT8hodxAKPfb8vjO61O50nJ
19JhEjofBFDWPFxaGqpqXCl3f4oLYlZSlKkr9FO+MbkuquuCo6DlvSJeWb2gyVcPdoNaB3nWnoyF
0QNlnBagdfLJS1Sg4MWqnvEXpvM42LeoMkvWLSuHm4wx4GfXII1HhRQqMeLS/gUQsh9WB9MP7Cqc
9VJ0CetV6xLelk2rMi1Z7IJvbO49Qdj5RK1FjWDHrM95u5jPkFtlRacY8yTj66wypPJj/vyTTF4j
vFF3N1lXJFBwSr+x4V0sFjQRkoODt3AgqrJCP3ElNg7mmwIcU3uNLR8SNHmJXEruLlEiLbIWDSFm
kdd/K7FYQ/d4WGxRTtV/33GGDwM/xzpRTpkWgDakMtb6ag6fuCds+NAV+g/Ct4gohlNiynvLUWI7
D/OMrm7Y8ljVURG9SDs3JpHUqbO6crojVfL/Iy75lOPsFPbIPWZyd6fBjiRrEwd2umjQ8uRKUBuY
Xqa3wYakU+TtGC/BnY/5F3DDxlFOWiK5z5lqoGUvHqaYjEgAyLvbnmxXypg4yX9CHHxWPSlpCZ/6
tv/iVTBanD9sFb9CIaBMVKMFKMCYeN+2mEiPD7PkOU30YhAHWeEdrg5fpMzrb2PyfeoKTP8JsqSw
xA9u1BAVB6KStOlTz/Ac0p2V2GybTKqJOlPQtRMJIKTxdatw65ZUaOIhCulE4uMKYW8Dgoh/KDmP
WkD/O+gltrSMq4XqFCYNijBs8iUNQFHJyR+qfBVa8q/CYcZRuSuhEjOwSdzoIBAVBBApgqhWbluc
m7pySrz3XLmjeR3qfVyYtxDz4ao2bJEL3ciDXgRV8UapdG9hKapj92h9uideEK0tNHLN7BiBMrpg
W/y8OnaCkMiuuOC6DPLSEuVSED7wLFuEFzNiMYQCTEijfA3wrnQLfg8bxiov/Yki4u0Q1Dxpp7Ak
oPNA9+OPuVjHgVA8e/iC0K5EQP2zWSHdWeK8mjNSSk2JXbJJsD/0m6SK6kp+gRz19C8QOeB0JpI/
nYZdECEvBHDhDfESL3a6m2o/0B2aMFNA6gzdgjoaLH1okp+mLyBwFHh5xxgaW29aQZCScNgUgVpK
viu+xNeegWmt+PVLXiIeMKKoPlD3bsJXcvC+f+ItDXeXSuOOewLVa1qilj+6lMeq9VhC67f7jT/Y
Uy2Q6gMFtHvXYbEsL6m9Ht2W93EvXTZ+Uonfbo3a8TY9BwdcVFrO8EP0XZ72TiNshc9hGbJ2xdwH
Z/cRfgl6PreFxBc4w795df8RnkCojtRY5nAOM64TlMMn/vcEkPuwZKUEgPX6+EtNCEWYc5sZHNrM
Bfjaa8xEjmzvXsZbGGNjVhKKnHn/9Tf2mx3AM704zulC1Kdca0kz271tLP+YFzDSa9xmA3HsxMBA
wy92XgQABTqCfKc9ajmvgUEigmEMtd8+qIGb3Yd3LmJmjFmxxAWAr+vwOjuzPSXwx8bSvsYnjH9D
eYWdg4YHn4J8dM//W2MedP2C+PGxD3NYOc/1D/al9NqPa9rzNAVgiFiHQdPdJtioRNjPBNfF2z70
KkFhGc4xmf/cR/fF/QYVwdpAQeWka0HX4Drx7IL81FDZOaBh63InSDouJgaARYx7ZxjKemu/hyAw
WA/ym4SL+61jBpCcFnjK+z5l8FBsgwbp2BzPBfuJnZ8EFXbN79NOkLMeKSh1hKweMbiFMgeJzf2V
HMDASOUHmgczIs21aZfcArY+8RfDQuVv/wk7UEEQnMm68I5rDd4NMoa420rxsFQYQ+/H/MhCj19A
CqHSI83tYfIgK7FFgm/CNOKB+CQAOtuZP2MSyy82YmemX7uRmwSmx/CzeX+fonDoVNIahyzqfTo2
DCLFiCH5eQf4BkBmDH5o2vBWeuXeA0Jog0r66zbhcrq4DmB8lGMbAz+3Ax0EmxocGz/oaUT+2qAW
TqfJ4uAshhkp2svf9E60iNsub+uGfECJVdmBtjvnKrI0+nv2JpBEgBx7mFR+72BFns65N6DLkSxC
x6BAlifnFAZws0rMTmPpa5yM4Z0sQOfU8IAhOInmfeIj0BC3GGR3C2xyBGMhFwAyJrQzAIVxf5wh
61uLKTNYl1K6HNDLlcNdlxWgaIhl4OqIRUs70rgZIdJMmggyY05Sypbsvzj2mPyxKkWKws8KALaQ
Zk6QqZ5ASBaaPEAndu0yyzJztYW4sOKIpZvDt9uApHwUwmSxr9lG5bQVGymJOWMkCxNwUQ9yIbOe
2+gABPk0sGnnLbH/9h2SB2XhGytt2WC36WFc8WF9JBeOgzn8dq+5UoZ+dA2UpyDZeGgRQ/6fI1wT
TJfaPuY5dBrB7Pmj3Hae/J3oOnTJP1Vi05Nv2W3SooN1cA7EKGU77CBW3YfJtEW0wMWi8YcfQaAj
CbtkmuVTIFU4Dku9nQW4rXSLChBNIWdTo08wGwiL9xjvFqaEFb/x5+IoxI+n48IMVE5cgU8+Qbn/
YoRc5NVJTu7ZrtwZVTZWdXD8uOUmXIwJFbBRdxgzwolXavgNhG9n8zZu7q0KMTLAzVkOSnMmtbId
hgHQojW6W6OUk94nfeemEhS5/xREBIKW/ekVboM55uVZ2S15OTI5XVMkk0cwfBIiQbrV3tUlUjT6
+uRQAZtvgGs+OG+3pLpenj6nzejGiX/nlK+urhTD9mlZTnbL5xSWijdqCRq+wVOZJzl4JjAqsfaQ
0YmAY+cZYLMuACqhG9ztbaOQJxBhvZMAnL2URp4sPAJprVTNXU+xjBgGRIjWmiYuGPHL9EYGJx1J
Aj0rZiXfHV43ue+hm5O+UkHGV/5WPcg6PfpKOMjB3PWf9RKHABW4ff50yksSfz7Odn10mhpWgVF0
9E7mneDUq0KAGJWtl5+QLyudO5ojkP/ClPv7gZsdMD1juvGqzga6bHKT7KcY1UZSNcJpAl2bg1Rh
Yoiqg5M82Ppb/1RzJhe7hgsarCZzVPHlrrOyasllDKxKfgjPxtxBgo6PiFkLGqnOprv/JW3vlaIa
zO+c3Voil2kMGzF424Y9JZy3zhH4GKtvxKPYVSYc6Yqngh/Ar1llnecvq+VgNelLsURYxVnJpVPF
9SNtXSky3Kk8dLlRx0/LWJshABxAhH3DKcMzCCsI8FsId0/mfZ4GEMGOyRd27Jv+jyN+//gWYbpK
W5TeMwrhDno0A/UCZSvwDem34mHbxUDns6ivGxDNILaHwfGCQL1TZBflBk9u+3vW/C2BYaSvhxWc
pluQPtv8cvazcDwDmziODzNlePOpqRFLmAdTgwttznlPzCmlxOACQAyodNWBQQjl3zBGxImh8xme
WCzmqftXxmC6S3q9HWpzcJ7XWCosiqGQ/kcwogVaS1tHi5G08L62A8zMfxr4TeH4iOoKrplWFJQe
CZUE2TQc6ldn3+gEVbtBcgux1TbbwW31cbcdyiOiS7cI09uSnKPT9D9nk8JGo8D29DXBC3qPsEr2
A2pPVbEHpt6AS9UxkeMeO+1ps3cblyLs57NGvBsZM5aAT7grQSe5keF+HWbwZXcybaK+0iaO7I+N
T06dUIbnBwQTO1ls+KcW+5FAq5AF5MCER4nE2KCkRf8NKgRRbG1gc3/xNSENkx7o10pTJnJ1Dlmx
PHSNcbE8bsxteocYCnTwWx7v01r4/H26xvKQPSjRP3T+toHhKUO6xteCmoYmE+Fy3t/+NohBLxBv
CZrnjKaBRkAbB64QsOcR3t4NEMEgNon1BQAM+6sITusygifWPss9uMKJigHP+e9ydr+Tz89hdDpB
09trytWevEci8VaoihoYqYYUpRrk0ZNjmy7+6DM69Vo/Ow2mLcVQSHGhy51KMH1h8ljF6aSSwmSG
1nuJ5saoAv+2hMKyETb+Hk+E2yZRdz5+YxKoP8e05n1i3vXp3KFHujyjT4emSUPPvf9uWB+6GMoQ
DTVahyyE5R2PwTJxMR8D3jzCV3CMno5meECtCNv48KUfTswFnDv80D+T+ey1NtzarDFrxDCMQMm7
D+gBeEDkB6/UhTBHVVA1y2vc3hfiOZ19NGMs13lcmahP1oLWp/qj3cUoF9ZiLa7F324eHNabEQ8I
TZOW3GNdwmeIcTaPYD7M0y8i6t1iXkAmEkWTM+WKfJrgTwCH2959NDuj0Q6e7Fp9V1ylRKaqAvEC
4cC4JFirVkLfDZtTdaXu5tuZ8MLrP/l6wmieCUwsJi/be4jTg0ZQW1+S2eBm+rgBM77IAnA0k+zk
BObDr6+fI4OHJ6N+OGXUjwzKIq1rAAZNYebRg//CzLuvN4McnA0+BXzXaZJQ2VumpTGrjO9Rc1ir
+2ya13SY2HRUqZGPQZCQTydDz0wRhp/G2LJb6wA1QydY4Le1fq63ZMWouyK4My6gDgTcDHPORlZx
IwPi8JuMPjVg+j4ccfpx7oYRQ74I3fvgbwbFz3b0Rg5VWh+mn+Q2/cZHG1o072ZzMssT4J8eMyfB
3JJjgqefUF5It2Te3SrnXbfRbWU7owP7n7cIeXcH67DA/C+Pjt7Wuwxe/ssvsnf/0YXBkJz7p97R
awOFNIMtRZhwmB3yVfc+ayxbO0brkRWKGkGK6JCVeeoxqmjXB5sL3Br32ET/enDELdhxKreN5DgR
gtEeMPuAIQjDZo+a7bWka7+8jecvR1AFNdc2lp3CY8kzEGnvZLWE3FaIEVqX6mQ6rFFtoKvBsYEz
Fd7FmmqLKVWp56WKSCcry6hX5n2yTsXxeZP/8epMj/ayl65W394lLPcb9v+mNi8Z82uOdRWPjEsA
IOEOm4f1eVLNPt1RiU7vxRvVwCo3HI6fLkjBtEwJzX0mUJJxrljwNkdu01Kz9wb8mq1BX5b4+BxB
vWrgrEKT1fu741WXbTmWaO79NdZBJEaMYNI89I8F5aYYPdrQLDXodkJmVLdWqRAasrERSw+AJK4z
Ax2WQc6ZggPCpMX6WAg6KY8MKvc/GpPsheEcjKqdcIUhJH7Zsum4I9xVL4fyfXC2YI9SpcdY2Utt
2y1NX2tmMWkucjuD60d3SVmKhL1GMOGEEGFKZ1c7E3oARSu2JrG6aPESb+wdCQzTjga3JqZU+0lO
IWTLR0iW2/DONAdLGwdq8Ew2HJCHexXETB6Zt0cCW0uM5Dl9ETFOBZ1fDbeCxnIULefmleFlqdTE
hCJ4g+rR7XDv8ZtWB+lGCpFgOv2YyEUkH/Fp/f6cvWg8bXWQCUD6h/L+oaBDgreDTobbq8u3pqpt
scpOotrPd12baOe2fzl0nTNtTJKb++zNXbeMSIXTtk81lk63/d0AJ6sHDkbUujYA33N9k0igcKiN
eoXT6NZBfgU4j39+SKOntyhJygPBxHR3n+4NVYuDIsPZTPKsORp+44v17OdsvuriSbooDBXpQICn
i1cZBotT79CbIzeB5sN3v7RWqOir7mOi3swOiJjycfJoo0i/5pamlc47iSztEjQfvcUiEehnBlOs
Fwwq/Ty6QvmRhOdtJ7yBhP9P7QoBDApyywVFLgGOfxAezb0xF9CWVCPY97feYigzqid84cWdNhYo
bBElim2wOMoWX6vafxux5As1LOOYSzNc1RdfvVgekIAKt7X3HBrL81BFDxvDllUYiH09sFtdzPDG
Nws7x/EYRSDydib8yqoP1zPeEN+xE66KbtjbXixOVmOsnhnbKb5uqJD2FLx3HnQfUOIys5LqFS5J
3a8lp5pbIa1fneEXsJ2EuoGdiS+79Qv306v0oP9hHQLbmlmZBq1GzUUj5+PQz+CPJGG1WwQC2ihw
/FJUiHgr7hd1Glys7gHsXOYxG95MJZj/nMlS9zQY6GKV8SkUxRubnrFsy1qdBcOBRyyeZFphRW77
rS65LauaBUOutrh2ghT5a9stHAEG/B6tL1tFfckizMDiAk6CUOY8XeBtsz5aEOo+v+UQTMhWkXPo
FdYxWVzIrmU/UPN/oiQnQ3khW7vaJ+gsXE8LthC8NAKcX80tzg9hJxGiDMtev/vliJbY7ytr/wp5
qtiLfHW0ie+U9OAIv4anMgoiWffqGjyvNzQs3j0oXMwM5bF8IQzLBK25A/6HW/vIoFt6oFfE+Vt6
RDOmPCKAnL37FycT+lzGEbPuJgl8CpJuPJJRYIE7lGHFcKxsHAVlMVTE7Jpzglxs7iZAbBoSp2aM
BCBQRbj0vx1mmHZG8LnokVW4zTDXvllOzIF42IAjcYHYyxQBivXYgvNeQrrejanDRqO6FULnB6Nu
akQ4GHX5TvrydixIJfgbxbThCXMoEkImITJmtMacxwnDHbGolL5eMZexhRQGnn6ayWN9LBKxTcJY
9h4xe+Vg8gXZGKDIJ5tqBYxhtLK/R3Y6oKw+xcATPjwLk85ZUAQ7Ve6vYANlCcATrbwuRQh4PEfq
IhM/OcPP4KBaVph5Fk8LAx+fpLgwqTdkdQQH9MPsK15OmMYWWpk8IEmCV9+/yXO5de+QPgE/d3dJ
frJ2+MdPNGlQQPH/WrxBVN5BAAZUF6FPuxdyVrc+zcOceltFrM4+QAgMgKCdbH1OK+eWPimWzSZH
kS23ZdkMwKrgsn55EWEMMcRhrBrDwdqQ+gGnsQsKmE9zA2dGHsBNmSEhAgUv4YR87kHKAFBmrkWv
zc/dRbkDq3l5TQuUnoqM5cnp3ldbokYV6LaS7S9Mw+MvL5KCvDbGO4/JTWDKWM0BCGrPUU3SV0Lb
YXFKF2l+CK4/ai+o5AEaUla3tRkRnA2HCUI6Quq94/tMa8WykuF2CLpFgcYuFijwIT6zCfhIejnk
FPraD1/9pAQlcYDBnQhJNdTf8EdwGhqx0S9b68uVjA4t+wqDawgd5kpPnP5eHZfEVoeEJsC7x6aT
tv7LPjldyBTr6TdItou6Ww9e1jYZf5lPLUAVgr5dX+yFVH4ZirSm67kPBTvIGhs6lkleenczYtM3
phCkE5lwKAbDsheonjtZQzW/9niUdWyLmdUUfLD9ncR8uw8CNzgAr+REBV/hXdE1HJ9hdcLjIMsB
B8NXRAH3+rvH8IqAy0u3Tc1WVoV3DFQq72FlpSdAIyBE8jDPfMaebUasHVhwKRSGYckXdz9bq08l
IugB6phnKh4yP1W3xPIAZzve+rGEBnokL9yShdFLuJBoaa1CVvx09/Dg7BTxAsLWFaYPUZWxyEYA
jYLDs/uBxtIkJChHYv2LTiJXFDAdKz5bM/bR3GZFyUKbNckCnTwdJG3EDhylVF2QwnS7mqdVmDFJ
zhl3SDZLEFpkZmlIkqWWCmIMfhnhstsISLBi8jd9WrVawcGTL0a/r/Gq6HGgt9M3gceCE7qDBJ+x
JTHZn8zW0NF0lyhNF/fBra+pE7CYiiB+IzLFzV8zma4TqtYWtKkKhC9vu7Gb3KlTaMRHfF/iPV1L
ujbsb05FTz9jVRnegHrm1Nm8nDxFQwLyVz4HdRrSd4iN7m75AeOiX5hz7W7gmEsZkSHd3HRyZbRt
5NfsdXJap/Du8dN9srABP4nXmQb3RVPTzGgoUiynSL/NYYSlQ9TTUjhgHHbj0KJzcQJ+4gC2Zgx4
JVlnZvsQ8LV/dBOWk8ix6cujRIfetVLJyRlMYb+hT00EOv7KwUz4okZOFPS6iqDtTT5wfzTaj/BL
GLdodmb4Il46SwfTPFwqMUWQWw76Eso2wjhjoNRXwwCn/b//1WnNjLQ1nLT4/WpnlK7Z95DxgIW4
G+oC1ulJYvbPr+6wXbUmI/L8ur8axdYVWzFqTvi9hu2wgEYtpHPQz5G44fvoMdF2naf4s3D/ScMh
AMcT9E4Qf/cdyNQ5gpteI6mu+AfrF8z0OwU7juqr+qD1QDrT+V475T5/nbgDgxCa8SsIqa/mNnky
tv+DUtmpQtj5EhKB+Uovz+jX+qWI6Wlve/TYmzwq8bKWPLxi6zQM7wYcWO5A7Pjs7T8e66Ni01Ym
gsJWdNs8EYnhJ6qUvAsgU3SkMTLM1NeCLcDRbTyoX+6xEV7xoN6dhaiyue2yx6T1IsszQI1xK9zQ
lg9f/hbSUY7WmDrzWSDA/qY1SIF9f9bmVu1m8ArxdfqJiK4Hv3Q1P4iDIfXTriHPI36ScwOdb8hl
iKUE4w2g5dwuAI1AvkSLfHTvMZEHwO3MImR8MMQQy8xB+u17oFK24VzITvD2ow8gJox6wbxTczGk
0QdQh4sAWP4O4n2NB8zW3ifvVGnn0y4s00EefAkXZzYco7v4OmjymT4dfvr08RivQL0pwLm64mf/
uNI57MO/H69yTwu8FSFoifGbh6XeBc4/3A/6i2eaLSX4BUBZSKhu4ozSaWz1N46AOnQa6gWM9YIr
MYdTVn9Z70/n2I6+B8TrdOzt+7C8vP++ySQO9v3D5X8S/kvr3H+nN64VOTUdr2enQhVWgpmch2Lz
gNefwQ3FENujEKAtQuEObscLAMc9d+j3kCpzIx2+7VxJ4hrju0urRwMsNMhieISqS+lK9/T6e+ju
A96S9yKtvZjK/7azgyiuM5LgsRL+U7ah6wGz6BOLKlX2jGURqtjdIxSQ9oG7yMlcbwCs8ZvMPnq6
FFqV39ZS/RKRQN5xDt5iAPb+PPtfKB1Bc/FawaqgNgpo/HJ28/ywcOmnbNAfIV9/DZrURQjQX37U
cA6Qvb44eJwG8qhDlKLM+kxNtO9f/Ab2hLiS1deXQWWNK8a07LR+2u7Hvvi1H6wN9ouTvwU4ZjiT
QOqTD1KChT5nd1RiWEeTQSr4htbse9P6wG5x3hVXzCqmqtOP000+0NwBQySfLyyadgAudXeefU7M
E6PMouocGjBCcl8Z+7VvOPdF2932HxHg0Aujexh6yPmZ3NawGpBm7x7CpxaCqrHYJDcf+Ar6c249
IlqGVJjIN2Tr3vC4cWG2TjkzbzYGw60+i2BvMkx73sm8ascDbqdGSpJtItoYggDa1enWbVq6K0gK
1iFpmPr/2AIjvVCwN5Yi3NDMyjC1pIXwd3+Zd/JO3+6drtglW5+6xzTLAhsfewxIabRBy1ZSf3A8
+uu4xIcAZFiev003uo9ya5icLLEnuTSiAh66vIgR4fGP3q60H/jGJX+AnXTR6uClJXsPFoqAccaZ
Y8Jx8XEwogJUjrFFHo70jKf+45yxKFRTFKzLEzUSBSON0go1vRhVb/LLIz9XPPDXN6waKVLCbAOT
MhaQiTdDKJpBKOIqgcZaZD+UlOaJRjgBh65snWr4a2NZfAaG0wyXg/8JavLZAKfu8ANAmAOVUnZC
UXPu4IGC/I7VpZWhgheqLDUigd3JSNEqEIn2faWXXwph/Q2w/uppVYhf9FRt5GFnRg1NB5ddkDPK
i1Aw/A4/LotoMwGogEYQXaxbrwVZ/d5Xt+XDMkNKiJuBIOk6leQ4t8oTLBWs6cacgk0f/EYb8Drn
h7ljAvPfMVvPfcac3+nL+OtagvmXUu0dQZu37MGGPB7oVMJl5+I2L4BsTxfCBpYOvDkfApkuY8jq
J+CprUnlFtOrI4GrJbeQM7BlMzZYVBixUjAgBUN+QIF+2fOU0RtoZB52yQOHAkM37z8llAC7Ja0R
6DU/c8S5YL3Mo87/hqB8Hfkgv5miTin+QdzVxAKtljSSR1iQVJArpCe1IdfHIVWl6pS69dfQYEBC
mXAc4F1F418IkBloWav/R1lDCD3apByodCzOfg0LPy1GgAaSvgBY4vlJpKJ1crPRX9KuHn1pT8O9
iRFg+EZC05NChUb2y6tOGyeyVTheRCutIdrBLBERL+kh83TsrMBb1YWFe9Xunb/vzhzbJ/qgeYCl
qi3TUqhSQbOzH6iKYmo3I7lbdz49JA2Ui2i5B+83DPG5W0Vt6DLQjKGm+iFRevT3krR11nCvBsUW
zCvqTgm3m9SioqXXzJnGcZ2S1+j/+PG2XJoQlTMdXVO/6/hWAM6oK7nxZMFIQpXHy6X00oxOTZbU
bDiXHqEvdTehgam05oRTI+F69iDt1STLAraQlOg7j8wWKQFFsOj0h6RFmoRjD38qqK6l1b4CYpNB
S/Y+j0sydpbRc5Pbfkp2yMNlu6wh6UIvb6OKM2eKD2LCM/rDAoI/PCgUjDwhA9FUgDa3KMChTK3L
wImOHFuqlgZaf6J50CXAQrOC22SIWsXzR4i74fIjrLQhXL0ptYE5yfj1Ij/MK9f4dq4Iv19DUm4E
SMT9uVvhKn8Yzf43bhEzC6pyvskvMVp6sEuuPr7qDA+kqwxP7D/rSmQ46ljzwujPP3v0lztDeM+E
g9doRrnMnO6/iyRDAXwDbYbRfahbWm4ViT+XSmOUmDF69GVscIYwqz2E/wU2En8cLphdAfqCiYxn
EaCO6PNMpJgsaIPRTpy+TOPPLoNqA82abpW8M+Us1rbfmDUNUMmraj8OijXCtYUk71oMD5YMTDDd
PNVR+wGCehHXGlTtD0wKGTE3wzsXvT+r0bmgacCSj7fSCv6wlqvG1dYCNLUsJrzbpPM+Ou0nCyof
VtAYNFlNda+N697WrA2b3gsTOj02F6fEP5ZNjbDrfAaMrrPRBnD5UUyMoBfSEo/3A+C5UbHGg2Hx
xZihbL6Iw0jzC6b3MQIOb2NmQLFSlfxrxvrgv70rw4h46y2r2n8yQe0EhwcGEuepqSkBdc4X65Zq
0tyDF9XkdjUWArmrzn76BQKwNyHz6fG5lGoBy8LqRgMqPiytyvjDlJDmpnNl4oB8HStL0A1+8swr
YDhFC8E4I6lCmSteTOYbY1lKPsfDYB9vMVA3vQz3lmoVbZA71/o6KL3MN0ZpfnOCuh8ByYeDTIuE
9zqi4gi7s5d7cwdoGzEq39kg+m+Hrv4MskGV0ncvtxFWIwOPChvHAhoHXwftjE3rs+ZWQb24x7TV
mtmN9Mw9i++4w8GZtjBNgAI+47fLkGAZbkp6VCME1puuAT5j75nXZT0xF3dyqrJWG1kJ/gHMCr3h
yt4t+vMFds3oTZmOeD6b933nu/r0nlPw1SpV0CUk6hEGydDN+S9jC9Ca7SEaWhSwOI0QufVR9N/T
GhfWP4zLGBWbEB2Ywuh+cL0EhRg/mp0Gqii0v+Lx7Jbl/r4Gp6iOeu1GZUR9daETfKKTUIqMviRx
+rlL+N7btf42RvA7eHV2SyR+TJ9uwgTtwe9cUhXATBo+6GNVpkjuKAVL0QO7BL7/YR5p0uo3kttS
1cTqT5Mr6iyoMKo6WkHUiRw+9IbEwUdqB8FQj/edPsCvqNluY2CzPYJ0/Ep0IEqMNHcVWqp/wdsI
zv6mL0cKto7wsKv/WChgK8bWARY4DOAOESMfowqsFGLnmztACxY3E4VNrglNX8OtMpI0Q6xNRduK
mxnNWtJW+uKwQAhZE3i3c7Qj1LPHyMDtGlMA5+7owpegkr6Y2A4UiCga3nDOr4DB//cdvyEvnrP5
AyMu+iPZ6pwjeX9fJ3TIpi0QdM5uI53IHEf2HeodXWHU3kFAGpBR1dLd9ONdssNspeYykYRT1gae
PTO35GbfAHe0ZLe0lCvdMoDAORIoMJ/t/Ur3+cMUgu5tvffxTdwkJ3w1iHeM4BzhppF+nBARE3eb
Sw4cRcdZn4jYu/eNQM1xlfYgCW65z0BbCLpV3gt6K5IK2gPvqBFgFjAqUtYghF8uHPphjv6tL5DI
6GPq6m+jUpgHJfr58atODnDnYokarFUi+u8rqHablU57AyKAl8XfO3xR6dqQpoCxqfaVdZjVKSSb
sMkfGHh5OE8EiZR6FpUn7u1D0Nc/fSKNQrKpdQaPLv2vLf7fG6W206NIl07ysVrL8/ZIpwzeD1/a
kdXDVRKiWQ7/aFvKhqp/GRFrgOpYpDjU79DOeRSxfKQBAF2jvUFVgKERGRMU1RkAzj54i0r7oGRk
hiwqgoKEtuFk4rXSZFI9syd9epoLMViUEiNasHeDkx/9Y+m8thTVtjD8RI6hgqK35KyA+cZhKMWA
CcHw9Pub9j59Ru+qassAK8w1/wROxkYtqWG7p0WA30jOObAhTVqNuy64ymHCTRC2MCOggzCENs/2
6vaxJQJU5iMZQgiHAz8SPpNMr9+B2uCsg/KzsIHvLY5bBceFJ+ePh/HxsB3gaLXUx7Gc7/T5UaeL
DaWFq8AxG0G/1K3U81EbCcPLpPRu4ivWArKJ4R8K2xXGLuW2HEBuFGtSHbYDkEd+ymmEdDpstLub
WPoguy1TAdGsPeya9IJ94AvhvyU7fwyXwvzwh+C0Aa1kOrYTBTrPhxPIE87osGme0/5uOQPdm70t
yFAXescabd7CUxyycWYaaaFCUIBjgKggLaBBB5dEnT5OgiU+/8jdMU5zoXu2XRIfNH81HlfbNyqE
+NbVV+NywFGZFgSq0kPWoDc+5ujXQClFbcb9U111ihTXgG6DZoyjGz0AoX5WCAGo2cUNSpBk6OA1
7G/cmjzaWBpFJJVhiyUL2EKWFRY7inBM8BW68LnTxOXqSBFM74611Oum/+hKylBev1zD0UMH3h8e
2/Y+69Pawkt02Gf7sxsvCugXLi5j+jv8DDchcNVBfoCTwceQsxYhvxyTWw6+2314lSdsOi8ozziK
s+VzvKPyc3SOy3BywpYvh8Pmhvg2HDBuvycJtehJma+HqXjX4iQsRqYY2+OdLzJ6boqDmeZTT7ve
gfT5PxEOEf/FVpU+2NDx1RQj9+HfVENs3/FFaV+LDIoHYYNrAvoubZ7gDckZy8ykZuuJ3sFzfcCI
wc/t9G8IHDic/hVGEbWoCQa3wf2tE7STkfsHNGt814iQCLjV6BlXEWG2CbaMZDOdfMqli313lOno
MbgutLUUGg0u5Fosj09+t2d9xp01DryN9egeYWhcWEQquiUMbgqNYlFG7zbqzQJD62Lx+XvSQqNY
BZ8hzqYVwJrkTlJuNHV1juenV3GomzawJ9FS8mYhIeOqiWFPqsV3bpPB1WgOPlvUX3DdHfHD7K/a
W1LRy/nS1qLpBoMYB8aSnerWdMwpMkN7TSRJJ6G/cfhIKgAukZ9NN+vBETGJ9ORvCNowNuzqKnJE
y+plWnIG9hCTdfjtU8gzotRpRCLJXhF9AtjO3J8LBhPOm5sza0yXB7R2++2LduJ5Es6t33QFbyVW
EONI/7O5PezLR2cU4EVXcRS2ihmufbjjSb+H1+pgnUgvZkb6Z/SBvEqTpzvgDSCD/Ji81JN7Dul8
3nfCEA0cqVi0NkBvsl7Wj1pg53hqipkzvaGzHvd3ohJ9oRAeViMaJLJinGzWy1Z0sU6zY5BDezIz
jvmsSD9oPct+SxXLmREz4vdbeLNDJJOQdEtWjOv8TRAn3Jwc3k4TbgIydRVsv4/bfmMnzv0+ODJE
SNt/RHnCcdzm9P5wjNXOv8+fMR1c4VHipRDkQe7KV9eMc7TTDWR1E1XgeDWfrxCSxdiQ0gNYHYaa
oxiQ0VndQJAeoq1ctbkDswZ0uGPatFHDzt7G1IIh+AHx5tItsKlKCdUpOVl0OGSEnQUEp96gN1Ax
RJHWQytSLFoZIMhwLGrR1t5i4gNOI6YBeo3JkLkUDqdFuNl75ECZ08ekyaZBg+UM9b7HNSbZAi69
0/LfhEU4Xx8bQQ/AzJrOQ1xMR8VoOeDb08gKN3Lz7H6C7yPnTN7u1EEn0GKNncryQaYOoEbXFb7D
GKKDIwDgae6PH4tPNn6ySyyx6HVi/o1L+QeiAbJitEPpNkM7Jg+c/U1xKlskCZbT9MKHhSPrT4TQ
3YDr+dKrojMkbW4r9LsB/tmTlzeG645rp3jFhbBLYjIbYWbETwzTrYvPXjZGiuG6sMMzOmq0ue6e
Fbu/zFMNPtDs6NGdAMDG855C4BNAbIUy2WMKsxihWxujktF9Ori+xpIo5qb2WOVd+9WwGyjIASjC
Le2vw8mO3dDnPUJGoP8m9H16XcKtkn7YNavxlylgQipWleUBlIsHImXEniL2K0YrhYb/M47nb4te
FqwyPWYtJgdiookSRD5cByXA5pjSOTMbHOGSmhnIxfroU+5g+GJX5KV2x8nb/yYs6gihYvqeZj89
EbnmSG4HcA4Hd6ycr5KHINbJ+ERumnNceFnI/yQEm58hGWEJH2pG2jOX3rBv7B3MiVOox0O0JzrC
D6L3+nBnAMp/2ATSkDcDZ36Fv0kaBnORz0n3SCqZliULVxtkiUmj0o1zMuLuOKrQOzXcnu1TKUCt
RR/StVxYEFlPZBQ3GCjCM6cTluEOQsFGScFZQBlK5VG5EIwfcPcylDMwbjzXJ3l6wf5sJtSV4iWy
Fc5/g7aR6e4oFdmG9xNhQd6ogPcTEfefptstFAE67urSrCl5ILY49PbriPtMBx0grsx6DGeBbcU+
I9fPVMdoG68m053JRzf0450UPGTN89NWwWgvZhdu4MWsYKJS149Et/1Fc/OI3xOV31RFN8TEl0Kp
2ELdGpXwhTHKGD0wv6WziZ0KzUUWSxbynpLuvZf9ok36xFC37dxYrhuRyG/UGdZDE40gKCqiYypx
I+FUSUqqQcaCGHw3jL8Cw3wvVWKEQnFv28VNAn/pqfQ1RT2DCfUQ/Y4sZf/WRvRdAFY3v2c3kS6o
xJnc7WdytVsdE27xEVMWPqbz6IUV9KP+sFprEIhx6WiJmYsQGaHVco3o4YJQPMe9afag8brkhxTY
AwQvIsyU/qB0yn+cwpjmnpl1XZCm5LBRXeBu1gTqSRrLGFeCYwG6W2PwsFHTrBGT0ryGY3OHVdm1
y1EdH/EzM/dzJOpHt/J6diyT/+W1ax0r3HoFdb4KO6yAG8LxcAPmlrXD1aoMD0P52J9wuTl3daXt
58yp5QbuDiwq1pmGg3qVLfAewjwTE98CJhiV9s9S+B6uLpTFuXt0W9wsZP2wrCz2RrjZrvTQ5a7i
titt8zoB5WWsu014un1zG6DQRBWpc/6/mUE/A/Si37agm2CUcRkrNh591rrBz8AdrY6tmItqdUjz
oagWu8nTNLsLYOsJYXHtRcu7yqHpip8daQFGgsKbOpCBLkWkMGz5M8GPzIrgpcgrtcgIg9qYb0UT
oXFcFocHzaTrM7kwBOMDHUeOfs7ebTLNw84GWzShDNO5gFlzYvpIOhUVDASXiXDAvjS11B3B34MP
HaoFpBxLXXUwOTMlPYDei7VeQEf5dUQF2RddJGUPhI5PtPxDghqXfqMGib3Bd0jb6T0AYkUDNdXE
JahYd7yG3YxpG6Pe7aXEgEk7WJMTn6RJee/5nQMzhhkUzk9SuZ72Jz1RDtEtMAPQkEr/ZsrojtcA
e83uI9FVfAQMGmBSrjANEEdbPgs4NSDkC8F8mz7hfdWGVICWhMy9ttG50mdc9OkESCcT7an4OuIj
St2Pp+SzBUui5vehfwozM+jwig+7taWXgofs3T2hHsF1SAAlTAvc8mp2ST1fP6DQ3PD0akPMhjDx
1PkCy6cGn5rWnoqDkQi+ulcTtyyt9b/r0ZVqn6l0Nc5/uy2mXajfMQu24X+vj3f9MuZEcD5ZYMn7
DFbfvDE8j/HGOaNhfOmPLtMOh7Hm9FPbTEA/R+Zziz5rOR00jNc0XzxVvUmazx8P5csvHJWTuTzY
5zftCvOYCEn+1DCFuwbkKsiEs9sZPtARXsM+/2uvoda3OeGdk+MC4JjoLE4Bb+Kxve/eUKD6/IEG
8f8yO/oNXoRjYOfvS+mXtcbjho/03OjTnXTObY+t+wmnyn5jCoDj3a7jx6odkyZ59w7Dmt1fRH/O
H7pGSfDToq+fr6h+I0hqnqxplnvm/LhMDSRjG2JMhyQJhSEAoxWyd7W90u5TfP9tnn6tD/9GRLAT
LL40e96RMFhdSYk0EWd+llESwmCJeh3KS09kNiwJwvY+uvEx3Q8byRfLRrZF8UYQ2WNIrYRTJMzV
r19heS1wPEqUlLPnqoOsP3el1qbYda+QZdxlcKeq1FYIoSB4LGF5wtDGEKrJdr9WxvXi+/d2TqC2
B4a8VXltrLCxS5CiVhBLIJHFmWXoPsds5eRd0tXboh6oTJUYhw1e8mwctwmQp1/7TxY2asbmjLqz
8K4jajiArb6cwSvvzNoowKpY51+w11XlIeCjLKi31ZNeBGF4/i1WJmA9tXVMVU6QX0u1nytlcq2N
syvMqA5YJQfW7P1GX/wA6n9C/YVCgPZEPyZnv3+Fzfke5xYHb4Pi52zhcMWoUMbLoEaSNCi4Fu2g
oMbExqCYs/nIiTx4ApPKXs6GLZXVfaC82ZhKtg3hBPSHNZZWBUUBfYkqSIS3LuDZxTkNRHIpikrs
xdZMQjQsO5EiYQEaQGpNpbuzO8NRlifltUb8vagGFW8DhwpI0sK+zRd47gHLIYBkL588AB3h8lKs
30G2OPU6dDtqqGckrUO/+GKaBWrJDb6sFP/ACWhFQcsDTkPZRL7sXdTQMRa8QIn7keJzzIJNdxrd
AVELdg0x2ihBvLkxHYxwhIusQFK9cHAp7BayZbgg7LSQ/YHoGhfjBboMSm5jk/ZQqTql96WwTMV0
sWhBmVidsm4iK5PzUrXGOWtcIev+SUeHLwRQ7SlPomsjLezBL9tBVLgP33Ez3M8xj+jRPOeAbLRn
F4YRxZ31BaqhOj2KLjOqkOIRa5YhXNvbFYsHytG9yepxQPytIQCQ5hPYdFNnuIqrfbPWSzzoqcAp
jLCmx8EXOI/cvJ5Rw6CQE+HeA13lBpvTkI5PXHrU3lBfD3AcUF+ZyhzvEml9Ioh8MVAO9nNcgu1m
zBpOF1KJd2nqm8qu6KBYcHnmj8pnr8lY4CB5WfWx+95AqlE3PdXCkTXsF1Z7Qx5Ad1OQM1ZwSMHX
pznb13rrYz13XXyxHx42JBRlpdUd7Eccq2CRzeodJ2FF6A0vE/+3sJeBCQ/6+Oy+zGXGqfy2UzhU
1YX1mR1I5JI15EQYLtIL0h2Sy+RMmS4+8mf9sSPwwiVDIZKhk68kn+fJMOgQz/d1GmNMrU+0Uzg6
wkpXsyLUONEubQYWFrGEXA85fg03hKxED+viku2zUKTjxbO3R9qYzoqnRc2txkp2N1kLeJZzfAqR
CxDafTBCaZJJTGARVrOlq2alLdz8ZYhUhvc0OYSVvdEsct6MA5eJgTvtEHG4IdowTN8kqorAvIu3
iqTNTEn4dffOJVARdPXMDiEqbcI1MOq3wtUUaIfoOHMZHsnh4EFLt8s3mkX+DXhW2jLvRvvIpGrP
1XmLyihV50rapG0Uoya2uibc60ehKxGWMpdpK22lqtc9EOeBqZKxUfBIhuTR2+6jG8yzG5ElvZES
t+c885VlvXDSLhesY+Xrrskvx82tKHXztURFPtw/VOWkCkooijqStk1QKXoN4c+p5sumTW7K+vej
I6S+Gz99aESscFISKy6Mg6k43ZpmWHqwqLIPTiuWZJOUAJlbcOCj9kYP9xDhThyTYGg93OZczPMP
0R/70IHcPJXvD9FTIob6qWw+oFA2Cb9idEtyUiyhfpc1KTN5aXxoMLmP4NXCEKxHEuUjgKTe/2VP
kdG4FzOx51qccVW46kOC8H6RQHdS7TGk46k70O4CLJGB9GST84DJ3MOCPz62GYQgYipGhBUY7h70
2R7Zx0GVHFxsfNfkQ4f3GHg6ppVJDYkZRm70bWEb04bLOF0ytokFU417+g9gKfUqAd0DACTUyJfM
tzMIXheP5norfE4y2Hn1c3YdC5p8j+jaDW5ZZ11YWqAQQAW8aL3dpafAvcNk3VWgw5gEwjt93Kyx
Qbg7EvS29JbkMSnTPY58hEiDkp8Cnh1cVrw1xDZONAl0YJXw60FoBEHHO+5jnVURBi8f1KinYN2x
pRDvCh5rgMhHXAWz/KWziTcHyD3f8FnRfJvXlCcAHgWGXwFVE8ECAZyT3Opbgb2fgUBQUe4OcXMn
Bvc8EgD4a0pJTxAIICwNQy7C4m0OPpE8m2C6EtyXm39YqWBg0gDtlFTVkkC2Dl3Mu3GGQ2K0CNps
8aFUq3AJaARmlWi3o8lo4UQffQNO8KyE3j7JWfX+yAda7xPC4vYWiWRrIFlalPBmIRK8g5zfvztc
JkbBv+A8bpLYhu+JFJLkMkYFd62BHSsnGayTZVhKEtQdG3GisomXPFn5TEwLq3HFz2gv+K1AYcHG
n1puhQT98XA864SxSGSUpJ+9Xfl8yyGXE+NvjhfAcJ7neLhLD+QhDIqucdCZRXAypQrDQvHvgfnz
Yy0tiz2hktK86JG+VE/pT5i9eT8mBDBlNJAiBXRMN9pKjzbaZwHKUzLDWFPS0dXwPP6B5kee/V0d
ZpnkCRZG+pUXS+E6cAs4Md+NVF6XcCeH4DYu7l4/kcLGUZq2iXyuSO4VBGGLA3aQk3wHKbmlM9+O
JkRkrBtHhQE6bbPcSU7eSJL2JOMKOSVpU9w9XpB8PyDxu0FQIm/sYmKfx7FjsV5y+hKTnxu2+h+r
S7w4tBNz6bet1oh4X3PvwgbIDejNB+gi8pN8jgDXuY20GayGClIHLX3zHQqRYu8CT0cLPOmJGYDg
2YSVIiqygQrDA6HDojfRWGQYBgwk8TuXoSCwu6TQsfcb64FA9QRDo00T1F9ME2kl6Y8tMgj+qMzj
uz9or5g9Ems4YFS+CJJ2W+ZaWCoLHATXl+G6TEk0iPdBSS52ye+/udl9ewDovUXWEEK6NmqP2cBr
zWSeAqXDPFm04Jl0jXoExQTuzgrkP/jwnrvGSKL8Xs7pF2B4Znkhh52rMpIsyYtJj180BhBreIO5
8cz4mjdXsSR9IQHBPP8lGVQJV5FP49uwON5ecyVcksJ9ORXuCsa3pzeZp8hnnRL7biPfFGTomXiJ
N9btsTq+2ZUsWZksd10sFCFyINRrBWAOV58fUadEvDMGjwygMiLl/gCUwGpHW5x3vmbJYhpWzoiE
M1yLeOssXAwZ+m+CvDxc9o87fmsPqkvigmdSDShRhx2+pA2WKmkNkkJuIGscsQLDTnqjeScpgWzW
S3vP/o7zoHlcy4ZIKK5xnl74mtxijGMewZctsqGf10+3QykuM40txS3Jk0UTEv892D8axhllxXTP
IRJes8euw4GIDXGMzwzzTtFbN2sJr92DpgE9m+nSj59ToI+luWcJpWphC2dm1gEbJA0Tu2AWdYjY
3UM7bRgtnB74G9q2XnLCNB89/fWnsB3cBs+sznF81Addo4Pm/bfuam7hVml7dU/vJQSk56g/E7sH
Qv86IuZJahQ7uFKLz1Rl/FS08ObcyaS2z0Dq9Ezu6FTv1gtNQnKGziPRKm101Tgxz7CXJoADM4lQ
zTndi35HpCzLWLQTIkz4GK0+imk03Ek+gjlHFA2NDfg8/qnDSt60OF9DtrkL5DS9ECnYAd5TIGXd
vLu+nBxnDJw7WtGvWZTMSrJDmboKOwKZFp7C5L9Ifiarpvh79tMDvbm3u/cJWGS5YS2S2M2D1YG/
0wmxAfMO7ls1HtvjvG3d5my26DOIba8wcn0e9B7rhnO4IuToFtbr8+MJPjZX901Bjx7U5H69jmaX
goOB4SxHvRtr7CMATaPgGt6wFyDquXaX8+Ww+CN5r4wkarHF8RAekOiRiDphFYM8Jj2PnEuHha8j
HD7pkAjFTGFRYfGQnb3AhtsYrBtYzFhi78rO7HtioEufSzXWzwGBAMyQwnistVSiupte/qS86XP2
7oYo7ZqDjWq+8EEktUlJ214FYRfskuKW8nYgVWkJIb/Qh00PnyBCIhHmUb6iDucvncwuFIVgR0ta
rngo0PyhDObndBZ7wYnuSS/96JhlC7tbaNz4BRzpJasBKbioEZ3sMIDBmpQDOOfQNY1bugK8gdJM
8hWkVLBrNIl4aU6nhdemRn+RWQPZeaUYqwaeGyUguo/RPI4+aPf0xAye5mwrDvpbQFp3u0Uu1ecY
uxs/6IBIv7P0RMMq3GveIexBiMo33vjHfNG1bJpojvBAQKFaEj/dB0xB5Ur/VmJKfwDIQRzzBLS/
pB1jdaNXgLykBMCRUyVrAjRigDn0nw1AuoPHM9FgdRkXaH/gJAjfWrW75KYJLNtxFIec6eQzaDlv
DrMAEcixLKjHWL5gZ8+Tz28Gp3RgmbHF27bGPZitsUjekS5ejIxWqWq37efFKmmMTsRA68AhkK7a
5iNJdO1NTVMmBJfsA0N+Zo3o7b9Qz1YbORB9qdipzodtnERj6mdHsyTSVurnh/sMJPGalgxZUnR+
HlZLM/bhHrSaCBE9PWGnmxI7GWyOD50m0JJhj4hwg8Y5nDpLc7hBuOsQ4MioefvNTQvtmDRtaP1b
d+wZeHB3cNsRAEgLGhw15Cg+5xeQZ7lI5AuGxcXH4gmd1S2Anm5xvtKp59PG5JuiD31y/dABW/sh
mmEW8NryRQfKbeyfHHprKmQUr0P4IBpcgEv4TNsd0k1gLPA/jK2E7G0Y2KAIXxinR2lG7H+pAYky
Qm2JaRMdCCPA6h4uiuRLy6HecKFobHv8uAn1SQrdWQBzCgAW9o3YOsk9aSAVbdF+yzI8EekN1zYN
U5nLbNjRbCJuRdKkR1GRJXCJtEEwSTIMUVsG3Rtp3OMmBFsDX6MuROTZgi7moLabEBlQyovbarCH
u4WV444uhHBN5BsAH1q7B9xcxRtRE8MrAgvyPww3xJPIfTdokGtzMee9/Hq8vFXkTI0OvyUuEOW0
M6fPuSeWxyiRHNgY2XrLmL4PBpA4480hPwjxJgda6A8h5o/pewpksRfvj4P9wTqASZ6htcg+U6Tv
QsTh2iZQQPLkJkwQ0adcTWwhhmp42Ii4D/+hFBc3bj2+DuC9y5l8DaRDGwwYN0u2OHgh0IDOQgAE
0KI1tTJm092l1down4tzemHKNPXemubVAywSaBBDe26kcYvQcbDYHBCMCNsfvBFhk1Dy6fb4kiN/
1OnsATj58c93rAndHyU5TY6GaBTdueY/49UtbkKEEeG0IE2MtRDP4Nn8Jfghb0g8NAVLBMmntU93
6abP+x9iCCG0I+QLb5Mji0EeF55Y273w2RKp+DXcjzjO+90MLLg2OOuDIXGa3euOFgPicsx1+hal
x4bZSCEN40L/owdQoDh0HI6zvzqYbT/CI51inYJafusUpRx205MDOOWoJtMzPRh84z0pePAUoI9B
j3aMEgIYh9akaNGCGVsK/8EQSxQGh8zFc83IxoirsJXLgPkSGoE1l1C6g/982xCqsoYL6Ao9A5Z9
xoVSjHpi+QaAL4pkMUXY0bPXA0bZhwAB4Goj63NXmgDYO8zCoOVjP2xiGVbhi29gG0Em3XnM2AEa
ZI5l50Vhq0Fv+gUO7gJjiuwGRcET3Cn1K/abFg1b4DqHCx5fiJdo+YhO/9notpJXS58+d28DUz2K
PVGn0knKwZoETkIxSzIk/wG14n6t5AbTggTqKkyDsEh5btpiuAkkY9b/l+fzEQHy0M7MfXWK3ZQE
ugTbyQTCnr69Aqvu2gF+Ruw0QKLSTFU8N3s6P24l6lAkeiwRfDTBbdtsHdLxFfhrHq7E1YFeiqP5
Yp/XYeCL/HUaMnrmLXy6a4vNRewa0HTwMAYeHU7nD+UPBJ2lyRoIoiZOuC4ESFqBDF0fmarrA2Lj
QoAxoAkuZma+2OHhGAGCKMoOnCG4ZdIO9cfoP+R+svXFYSxUJfgoY1xbWBosaCZoEFbXkQS3CsVF
xCMXXYdTgogDUAexUd/h2Ry2OlG/rGjnZuDyIh3x5Q7/7m9iGvCdKv7e6zwNE873oXnAz+OC6zsa
1gaTNmNFvEUS7QKk5/Lu0LKZY1l2/T4sACy8DOMwQiKChYqGF1hikKJggM51EKpr+oSVgeEklqaS
yAMnVwelYv0uWTXp3NIrxW8aDJvhBSMQtzAsM7ldkKiZ4GyoqONlEd/5HaOiWBAKHZw8152w6ltN
lrcd5QRd3J0UY6ziAWkpM16dPzC8X9Sc0demgBMW/O94JnS0rz1o6DaYpHwjpvrYlZjlimBGHIFC
WhcQYtkFpMKj0mMxNqCwdi1xpYGWhqM6+w+reQPbwi22oSYuLimZNRh/HdkounEFfoXw9KizLTHb
ttKPz/GllnyWCU/ccBmu2IcBKELwFPYrmVOB8H7ZGlxkLy6AH16Blso+M+xBi+PSEsWhzfM/GJ8W
iuYSqoGzTBFcDbB2f+kAaccxZOG7hEj0vR77z1qDAt+y2AGo+UqsSRvDqkSbCJL1EcO7f9aEyxRq
I0U3SD/RghGUEVuoP/TYoxsCDAwbmmuhhwKxodTBqCH3+aK5zi129CO7yDFpMjHRhgOGfXsWYAZa
Gfv1cN5M8ui8EK+N09G++OfkAi3QZtcRCZZIrR5UprTfz2gDH9CIgEfsJp5pVjnoTuuosMFP9rO2
Wz4Z9WQYAzSzBohWqwelEtj8Yr0yaFDf6E6yDqDSYXZ2zxbqPmoMc0m/gOb4JId8QmO/pMdPjP2o
zcrSspD9VWAP4P950LKutj+O25Q9p6F4ZTbNHo0+X9sBaUMNhI1ACV2EneTYM+hrV/adQlxYRC1H
3GKurHlPSmLMRvCSuSLeAgFTqLh/ynun44BtOKUHa4HWu4Mpn41y7zQUN9KXycYkeioplzq4gMHN
ZF9gOt6oh0WBJqvsGdnZYX7fIox7o37TzxSYBF/Zba4I5fZqtZzJRhnH+9FjIpZpmgPkRUneGzTo
/fPmAGnETbKaQZ0hlPZBxGs/Ku1mdjdPIZ/Gznea7G2SCP666UMgSuAdKfZx2sd2TOT+h2HplaP7
SK7SLc7pMWKr2ndW+MzcqRQ+5kocw/tOdyZXsp7gM85P8S57U0tKSACdeh26zIs1UHxFiJUGe5uv
qhFAGn/GuT5+sa+xubBEJRNZPvDsYqZxgIOm/uuSiLpF5vbLEImAAudXjXuIm5XhnhrJbdMJRu+N
KPqETYKHvFaZX6cq7JpQnujO7jhuhHsxG6B+AnRGkwqXBh5UN8WXdy08bDH2FfIwxxcWooQJjy9/
n2lxgKEjDr9CgOb41FyyteBQwNVhnsDxOQyOC8Zu5m6NBu42PbYISMxAVOyGIsFjq6YoTK7C7cHt
FFwrg1JHCVSB5qygBIEpfvhy3DLmY/YGqif9SASO6B6vo7eF59g9BKbB6NVsbkK69sOp5kzD2u/T
dWHYIJmGQib0JMnLm05PXo8IIkhuHQEyGK+1fze7I/BjOU/2spb/24XnNQZ8L5dKNglkm5ANe+nO
RRkJwwjPSuP60N1sfmYdxtUxU9fjcE/wcbh6Om84RM6TiApIMGsjkdW0Jh9T2glsfEkCQeCzJuLg
74Pjh4PiJMjHPRgb1a5FBBxhn9d4iQB+0xpcQuxAbaHbi8Pe0+5a+/UD1QBFNhoCqu+OWQSd0VXT
D9O8ZT/ZIyob2V5bYEESMIYvViUWnkti4LELl4ftixofO45fO6Hxa/WlPUS9AM7L4AM/AvNXkEW/
N1VEl9gwJ0QDS3+7tMxdYSornzHgtmFIcQQQTxf2ADj5E5LirDZWd1cILXwg2iVe3714RNaGd/xc
xVn1OKZe/8GDYjMNRd6AIBEcxx2UJRwG5se/Y1RSqEjoL7pFLptXD9rWTE1ouR8s8nWuxh+ITI/u
+NXQlrrWNheL7Y6+TcGtcCGiEF6nL+w3WqER7wtTG+lq6spgAudmwlyJEBRUnFy4E5y8l2NoILHk
DBKdCgvPvQGziWOTRHs4f9KWW9uLGWlAhxXJnAlIj48N84bq7UBZ3BxUdlpZLcn4O4LNxwzFWANa
aMzOw3XXKPxFEbPbU3qdOVNLsVAxeVl8nDMQ5ZBP9Z2WEVxkmkQEfWLKgK+3x36PK8Ivr8a47t52
i/eNlQ6irPMWeoh/44hGCuuusoIJSWtbDGvkAPjwbO880KBI0/J8gV+I/DjgBOZ2g6RvBjR8AR0s
m33ZNIE/zM5MYasf3QbvQPQvUR91DPwXIAl8xmYDevr2Aq0o/hrSy6Zj++s//Y1ALqTD9X7qI9o5
4oQm4pfDjtR6X8Vp7AmREsEUgWLLhQincE68k0TcW3AdMXRAUbrHMX6/Kq2nwoNFWdOBRcODZ/hH
ZvTp0IjPuomWEWGYlbvlQjhHCBPp4Jqknz5ndzg85/BB6JyosMTFR7SdHzofOMZbOY2os6cygv6Z
W5y9gwjZeImPTyysWE086QXKAzCsoPsth9e3Lf08mmT8pmqjLRFrxnrzxsPy7NFO/G46gyNOV02H
lLQNNCqSLs9hZyB6Wmz0B2/7sMLKDUf6WdfhJI3mtMc8JwGttsngJGKNC/vQTy8hCpG8fKJRwdmN
T330Oi3e2+8PYcq8FkFUHKO5CpBNdvWGN/PylZb+wXjwTLQywiRUY7NTgcS3N34R4lzhpeL3syPj
lNMcOUQPU8ue9nMj6WvEQmNbWew0QHMQh7uH6dOgGz2RqAFBF1aTCw2Nablo4fJymvSi7oLc0Dbo
HPmsO+VkLxfEae8wpLzumC7kcHj87m2PKWjuXd0KiyWeiP/z8Z6bwwQeE5lC5InSEEXiQ3xBducV
b29bXeBUSVykV8FKdJuJed4j4ME2CG+Phtt6Qtj6bmvWoXEHSw7zm2nhbaOFWPMu0Fv6KkYewz2b
vF1AdwNsG1/plpOhhxCupGdxt2sKGn+5ev5sEpsLVsUjZvGIrWf3vsjq7NJvwlS1NTqsFi/0HfTe
epe6ONe/wN5o9aJil4e9MS+FsUGGwDp6bD4Jn4ZLjHAq4XIguYJqxOUlGMAtc+OIujjrJr3FcqFk
Oa1Xes+bXoS71K7GDOU9Uz8GqZ1cOMhhOb5iZIUqhP5Y/Q1w4Sl+U5E4rVk5uRBCwHwTdZV4A+xt
zRNdGbYD49BPYJtReNd8+o4ega7mgwEVvTSCxEygtKKrsSDVltktDBlskViDqfnd2eRFfRiuEhZq
QVOo80l8Vv3ZewSUudjTKwmiGR1onhMzEb3p0R8DOwArnorWjBiJg7ggfgyelolGeb6QVaLUf5JL
19sHYCMnVgga9qC6nCcWlExsL4K1e/YAD5kJh0oIIKHE+r0wLXzjqjpjM2lyzvSzHY4H+p8ernAB
4yDkwi+lJAhWFH0+uDW3SjYzDbqufDYOLsDI+F+4vZUkx7qqEIpZWw3eKRS9wsWCSFqS9o4fNI3L
sExIB5OM7oupTWu6eUZrBBzjg8Kw/X2BbfCTMrs+nqrcRxy9kbA1fQiK8AQlLJuh3Vv0xOK1EEc0
Tv+5yVpD1jqmBgaXhtg9SkFi1vMRes8m9I4JN5zH7yffTW2ThCibd73ReP94zYX9LPdOO+1utnP4
k28Cs2cKkTteA6IOE7/YsX7Qr0Nax+yRkcWoajud7EJucguV1sts0CynaGUNmjHctIyVIUKnzDSu
2S0nDxu/HYf32l00E1V+ncVOlIoijWS53onTuKAhVBn1Rpio7YQvL32OpPuvW8+aLDmQoyWc/jbL
wwsCWHFO89tOn/O9r7BHNx5WL+KzPu07R0AVCEXGiNSgyz85IKKSHB/DKws/r8uTd7LvoOEu2biS
dsLKyQSr2MpuHBR5ZZby2RuPOBEq9hYC0xAWZEpy9seX52y47Ui0bUiwoZ76TecAe43dhN1VKK+s
GezoQv/s6GJ22QigpZ7DbiJK8cdGHGZ/ZFkl462hscyvKN3EyYjepGHQHTNgrNFIWPmZ6wYAQGdv
JkEFMMB2bmwwaOlTxD4HbNopMzPgqM2vWTh77KgnaF3QrHApCbeSvvRPm35IF4MyWS/YHXhpJiFx
NVROqF75nmlO/2lpzMxIQJuXBfJYDxmYTCqAwGPm3exXdMMGFHiUP7I0CHFXdVh7SCM88OGrs8mV
PeyarBFi608ODVU78oZwi3U1dgAcivf2TlQHL87L+V+W0VXobwlESwnUpX2fURbssj5ySd4dh11T
eREULE5dEynImFMEFeCHF/GJeag0buWqRdGAAOXIJhZapNCzSTLR6I9V7H0FZ3sLEUXlb5MkwaJB
Gm9Cd36YM554sfakQWjbbPqaHk2oEnlwgCUSB+9gQhkTRPg5cb5OkEeDow2ueqRaA2ZZEJy+vIOe
AZHPxDGM/82iAC8n3UUwaERmtIaDQmNAny0Wj2FNrIpQm5EDm1uxVBRvosTFqZoXkXbGgufEnfvN
+8o9Hme3wi6BAsDD7t4V3Fmqp5mZ7EwjQO37i1UfrF/RaDGIFjNaVa74/hj4JbEcwZG96TY2hlJe
0+EpYgjVQi1ZrJvjV9zhn+6UKDiYjeA9efhIYHbVdqK7oaHRP9ujKILRDRyPdP3rppfB3fEOY5BA
+AE6J1QW1/SK0y3fIZcSRHj4sBw0GScHtqlAF1P+CYqOwPeF4208x+JsavG7VIM2Y5LSMEhh8gxw
mbW5CcRtGLFOixa+AwHlHko6nQN6GOop3IV0c6IhyRudirSvR/1j92OU9P7Ajm7hhFZsxIvB1XgN
AZxCyBPpLSuTV3zgSmG0tvT7+nnYn91XEIOOQ3YEMYxQzDXr89LBEgPYlEmmZexuI7aHRJP2Lve6
JAw8mG3pTe4SKih2AzpaXFNCmLl8dK3MiDHINWejSZHCxY6DxZvNrWcZFncxBhRjqxCLyZm0EzkB
kIokoEbAHWOQ00nGidJi3YEDH/wWn6s1oaW3DYI+MK7YRrBTRuytLsfuJi3hAqMxzKpppemofyV3
im9lDHEtOUvhTgm5a8C9jRbkSmBnFkViTReA0gRsrRg0eunTT7nlMo44qfC2mAsgp1M6a7xN7P4S
TtQyPmxyPr3cZgP2eA5cuE3Aarnekd0JugaNCE8f2WsWarBS4TJECyH2FzG+GYjNZwx+JhE5E0IM
Fx85FyhJhmS0GFHGQ0dZ46SXbDNcgPj3JGFy9xl3d4dXC25cG14J1wppAV5XfYYLKM5EVmU+Fdfd
tEmtBNemTxigtTS8hl57AzH/pK9o26OREqoWeG8DhtjL6U6eHlv0JOGWRfbaNiOZ1hjz4dDHkoLr
KN6ee9Lh+wOWA4YUX8sloX4NonX04G0zu/CcoDJhLeSmnj1+Lg6D8pFsrxHLVaKk+YlpKQFYFnTd
kScaYQP4H0tntqwoEkXRLyJCHPGVGRlFFPXFuE6I8yz49b2O1VFd1d4rIiSZeaa99+FUvqlZQ9c2
C1RDQ9ZB6GWsthoIjCFrTtRFmHGaweDjfZnsoqaPjQItgiPDA5MNWoLalxWGLdnypiYqgywq3C/Z
SZh3rVWDRGrDAj8QomFne7dxxsMm1OBxSOXt7Km2qA7siAgzJhg0/TB+qiwJeVqyTTG9BErPnPlN
XUaCYfE2oiEC9UPck/jBHkcx7RfsqeiHAK6IS/02bPkZGqpf02YeIVDKFdiZxyxBMsmzsxgDNP+y
VXJsCyRcKCExKBc60wI8ogiPY8ofKc7E3pyxB3300I9oiobczFLVcQaBTfLQs2w3uhmccJkJHO44
8gjNz+ZlAGq+kL5Wc5VLIPUjT2YZciNTm+l2M3ggFDN4KvJwVTNkG2DZcHqyzUC/HGSzrZAtaM/A
yuWZcxt4mJ4aFv+AErQ9diAuDiEaHIwaVEF2GTN4oJOAp0vVFq+VW2VeTzBNxOxk7m15xDwKwTJ9
mNs8JmYGMFeWFTNyikwqO6+IpzwAcaWpE5CMc4I0zTybanLHomy8UYwv0OP8QJF4wVa8N1v5ixlb
uMsQVJeAe5glGCGZ3HwteCa+LSXllPL2ycoY1wg8Hs8j5VEKOJEvRe7W1jc9i6cjmKC0b224S3ky
+EGcaJEA+OAsecpTqkzbA6cDGgSQD9eXOF7qxbaMkO4cuC/e9xwdxH7Ate8Bz4Cf8HUWGtdpL8Dk
prqTy4cEXQEcdGXrYgFljIHA8XzSQI9YMDJOcc+Pb2PpQcxMsURj5eEc40xPj3jnXglqjV2nBnTF
RDw7a9Jea4rPWF1294xJA1AsA8kVZ69xFmO5ibe4DvBaoL9qzsc8clAMl/km7MO3CSasb3OyrWim
+YQhOBZ4B01rzsrtY2AoFBqrlU5xiDuXzzGaWcr/bGYQT1DyEhdHFpvKHTgAPXIpTTLwiPEAWGPd
iMbKVDhARE12zJ8wVNizTX+epVQeaYbl8PgBrLUCotYBw+lBG2G6ehlQt0s0DU3sneQoME88IOBm
3Jptp4rlxSSHQlzW/9fslP1FFDND0XZ6OAzXXDRHO6sr8QI9kfdsI2wYIjPPdHwTx00BiTYGAp95
mpdt8YdiCM7XHb9V0gsUOMTBJ/Fh/FRNeEF0Qa2n1CuspzQZuVm4/xUCXvVWrB7mFOkvzjURR0hC
htuWlEhlazDGygmd27ESXfxF0WLtsJmK5kBFmlHSNZIPkVzGU7x/ci1aqBKG4WqTNyEiEu0lxf0i
M1ZEh8ll+4AM6WkhbEct6hLrEu5ohOnFRJIHQ3IBv8Cp7WgkOIipjqY2povI9A1I6mq8weATXwC7
6kty4t7X0b35kgYJyloiLoZrjK5ISDdmohRJg+yCmpDsju9Magi1kjKidPld30nlVKsHjG0Yh2yH
pIhWXRBgpK+JgXqjetgNuYNAOgd2sWJcYK6ckZ8eSJ/YzwCNDOQWJLwi8snpTgPdYkQKnSjiahaA
mWnLRclUtUYCXthCeQD3sIjeYWGPbzTFGz4hr8p4UsRiHxe9tC11H6rXf2MWyLa3g19tIehLMU/4
GmsWX3y2mTj4/HGGHa1MMLfxdEJq72wrOhojFkRiiLJ/R1RNoHs0KHZrdImXylcT/uAOdwFXnWRi
0x2t6c1nkmCTvAB5ZEneYR59JmU1PfxJ6HCLtMFioE0OYOTY2+lTXuqStZMMAjhw9pobEfGezQIo
WOKxCAyQxwAVmbGsMmmlK9ATMsFJeRD5WAKYC0lsDREbaX6DLNEU3mTWwb+HWWhCBATZSTxNXNO2
nhiGyhaZnccwfiKjha17E5ympKhZLo0BbQZYqvi+xI7g+E6DcywgsxbYgFVbrA+w2ROo/ouzrNA1
I9tnXFmpBFACzpa9viNsL3Oj/PoucFuAdB0BN94gHSRsmxXbBcv+QyxdEV9hsdmLKn3zQEoKo6hP
fiuG7ynQ3OJ4dKAga31BN5AAzsA3pDFXug/Yt3dmL7paqzJMqgHdEXgp43QyKOIklR7WgGZXycGD
pEHBG9DD8DR+sGmCt8cayLWmKSR7RpEDSWaZv0lwGqaeQ6mct7FN8xDMEg2AdXXOccZ1iRHyD/PP
+OOcCnpStI2arjwkBenqpkfu+kN+EYWiqacnFJNOHiV4viUG7mqK0UO/lxFBKoOEFrJBrCRfEkhT
oMgrPASEvH4wXjFRWD7yKYRSkl26wRhO34aXPcGGK4htEGsYqX21a9TNNacygeEAmUNBXLKsaJ+6
X2R99R/Smjx9yaA8BNyBcRYASWE5BAqzBJqKIEylpfnF+IxLPJKYFMWbTjOtEvDyMdMG5M877jtD
Ow4KLCvQIKdOL0wQ8ngbQxEeyyr3Md7ZnLwLdrY+mBss4tzz9OxlxQdmyJ18nqvqx5jh3pkZ2OXw
SPJJPHjaRRMmtEhcPuiog2eEbhVbXz1giydqkYZHbOfzJbJwZHAdUSRjdTE7rth9AWcKi+Dqibbd
/4ZMkurv7CBUitugB6a9a6bAMkVzHacBPL0DK4LXlB+wbi/cjR6OzRnjJZneMLM3lYt3VpKxR1nE
yzRPzO+eEHtnSzJf+jtuikHTqwyScmeVuXuby8gcUPKj8gDOcjJH+IrABcwOT/yXwWdTmr5HLHrz
5XBikKk/YgA0/QsnUNF1etstNjUO69jHdct+ArnnKvxLSsaMb7Bxj0lcendvN6sy8K0uc3hh/vDq
ld+PVADvmplKWxJZc13vFO7teJHghNi91PPi+TJbeNhhPFmAv/gXQD2N3egBsDUk9YGO1PQ8UvB9
0i6IzqvVA68vnWEaTojjeAWrD3HLXO5t1tTPvSCipKkAmTlvCX6eGKRvpXI2Jqhxo4oiQnh7OCsI
xvnIqGyW4pAtcAF/bhldMFEv1dlyk3qmGAqCCF1P6oLtRLGubINfKDI4YuM2RBkdFg1a95BukDfg
yKv/zBcJTBr9AIUevDULuITuA5HFJAzfCfnA25mPNk4itSlSi2fzDdBeZctqUF6i8hddkGkUBW0a
l6HWSRTArpReXa/jFzoqCgATuf6DtOoERs18wZeDkwEl4hCeNowjVBBIVJKwvDiCG5fpx1oHR++c
wltYjC/4qT+GT17OFzjejI1+GrOrZNiVCU4//qhxCGnnAn6SWTNrJGB+zTtKbiYk0fu2N9T02RuW
5oiC7N6R6jAqh5hcwTkigCD00r1fGNUf+f71JYFnR2tZssVDJKqzo1uPbrMvneob5mtdGC96zfed
i6eE+wlKA+A7yzY0eWBqdsfZ3Yx2DHJ3xcvoaSmhoC0r4GjTq7W5Wv3wVVjqfL9Vxk1kvxgQZrB3
vusFntVUHfbHhdcm+xr3xw9bARQTnKbXWqCWwZNKQNK34DJ/BA+vWI2P8czfPtSTDvwAmeQfaUBg
KVhKnMIw/GavIdlgiYumUrsk83M3+qV+pGEhOePbUIzmZbPX9D0Rr4xxJ+1ZHbDe2TOvEXyFhMbu
kTVnXaYs6kpoNtA8fPqcfNn0GqABatRhKfaQC9tZXVg5aaGAKEYCtum3IclQTRzRCOCJqbwY3eUX
k7HTtZxG3tY7appa0+oLsK0LmbmAnkp1oLlsL6ml/zqXARtEneQVQ66+Qgu/Gp0NHph/gii5o6QL
W3QMrqMLYgKNWfNpnJCxoKxeu8jtuY35F/68kkmjGUEj0lRUegMBgOSAIiaDGEvvvU6Go+pQeKNe
g1ogO+fTPgf9+DQ50m1VFMfQFMajRHws76xbAvPxehDbNUrXF7+3rpH1e+odvICn3gLF/aS6sRsD
Suh1jB55Rni6L/cc0gEyLEf1ssmqbACTUbgS7heozRAVlksMmdtjaKrwPlDBI4BwQYnrjutFOysb
IXeUF1qgQ3oT5aj36dFKqRgJi2PfeLFfP8xLAl8ZWN7kSt3h5cFoXUyLNXRmoAQdgC21qd3Nh1dT
yk3OkYILPO1OabaoDDtbRDfAjq9oCSw6193Vc/L8k4eKXsfku1UHvIam2131nRKdHBXlnYIWab8E
G8o10qbhOOlTDA/VQZv9ACYoze9ud/N4gu3Jb961VZIKRPoWqHWPEgKFBrv0WJIjOO7IKV2CBjTT
IbjoGhgKytbD4+S8BeUwr0jCD0BzwzdvzbvomcNA7ITq8Dl42OftgskwWtD9B1gLpaXVEYyy7DXQ
WqMWbBDq6S0qQxFGftw1z/AznUWiADvGdPEXloZqpok1iDw2W6KaBEnKGEpIl3dOziHc2b0I4gj+
I9sS1KWd7p0pHUOkdw5jCETYMdmBWy620Hz6C698meD6G5S+iRgH+/jBzNf0fv7ZXAoj++J81JWh
kmTq5K/NYVCPH2iShzfnOmoS7w/7fpP1wTOfd1xEt672kYkNJWGoXLweIqAvKkCkIuflzW75qmJ0
8jbpWbBIJKLtD6YP38D7ojxhfIOW2c9P8xuqqRR43Wt8HGG/7KMN5SUqNkXIPgnw/O12LJiXaS/F
pTOe2L09RlXIbEvABl18W3Ka8AKhHbXcvalBaDs4OxPCQ2NTDl7j4+gcU2bEPnxxCxx1fnVPnKaf
Mu5fmGQf/cYm0jPUeeF8QPHD37D7tVmOtbPRFuKm0tO1WcUCaOuXzW60P2DuPpsTIyyEPkLNHn7U
bdxaqvl5BL0IDMBj3FcN5WFUV/dTGXtVv8PWSHYrbVNTx8GtZ9NPq4DOqPASd8nhbJ3xfDMAAH8V
1XdiueHlZJ4xbEOiQRATZSTVJ+WFI9ykdl/XFN0J8ihiEZ8RP1II5UeCQsK/evi01REV02/cC1Qq
AkAdc6jh8PD3VGku/xjq4Obc/VCW+q+xm3MclzbCOShnSxe8l3+Tvt9glTTKF4XN3m3sgwZsUL2/
Uu1D2ppyoa+/HUDWndmeVDzMwhX2TdsANuK9149IHnDH7eQH8CDQiBwlx25CV6zIiASBMjw09RM9
slBt8L8pHsMi6BQ6PFoiuULvw2ix8dZIksBwKsZinXfxAr+DsGN5mD/Gn/GFgJLr53j/PtoD/MW8
atnZTzbEDH5Nq6zDEpcGM/JyLsPFhat7hTCaHuPuweLDDy7sYHwg77kPwFkWHDp8yybKvnSIgDxD
cAwT7hFhi0jX7Vmzmtc3SILsZiFJjTXS3JIMh5Sqv5d4m2b/bp6z2x+M1gnO9LpndwIgLBSkfXuK
GABlLSkNioIJW2+MzgnFzspWRqft3qOydO2zgz+QE6DUX05AJAT0e8wBFNHtj2upjTJgsyk9ejhS
LABY+0eMezfVFRub+6kJroBTUK9TifiBOawQGiV/AOZDsBmozPxDGYDbGKDOwpeJ9OeR50o1eVA7
CLh0qS+rI0qPf4p7Jd1QLD/DZtRfU0E7A6N9z7rStmrc8xRp35H2TcS60gmoDIDhQ8WebD9u17qa
32QHXvYhQFj6x5NaPYyQRRGIpIJ8Fw0/9dafyDbd1rcrEDSwnbTAQ1RFuAACHl8YxagFJgbg6a/f
zg1PcvlYnnBJsVc9ZBYuV0rOGO4iRgMd3OhY0OVbLaL/hN2gqSpyi95usx9/SDwlnb3VjQo2PVrL
B0UO3CFoXyywDMsF7UmAsi+PYFIbxovybCL6woi1kpkQU9tZoxyD8uMMWB4Ni5KPL4Iu+2FNuA6/
n/7k4z7sPeeRozeKr7bGwPYo3UGTT850NyqkfzgalVD2EB0lmB/uKr0GurrHyqOq9TLAtEtuqB32
8bw7oG/U1ZPiNSlrAht8yF7OzCNk4wrJ9d/wMYtNdcYpXXj9qInunVdo1pv+OyOI18KH3cdQxVT3
AjGUjT88ioLysCO2Q7aoz/hIseECLtRgRz5LHpq9X8k7/p1J391UoyPiMD1CoR6kHvYyiNlgDrEw
s8/f0wO6oStE7exc36BpoSQe9HVlVbio+FgnWgcaRXo+IY8ruQEaiqHqLJn3yqOxzAdZ8w/V2l72
yAn6iRWzG9EV3291ZyT1iHaoOO9BWZDTZJHB1TVKgoY5BVrAVmjVOmDjSOIMfcn49ADRFBHuYlqR
NbnNuXPivIV5XcLAD6DPMhYvFN6V6ZPqbVki9q0NbxYJoBbVgMekP5U9q7Rezht648Jhme5t/HVY
3uRkNjBwMSYKVMDPRiWYFc5reqK6R6ZeiKYIRGEjxctvhC8nJR9JdNPzD5bqPjbCub4uiTQxSsQR
RCmVe6ShGFuImx38OmyRkfikZ7MFE3cxeUXvBLxY+vR2yW7BXi/y+PeAfI300SQWiclUaIMOxGKK
e05NmzxTDU5px34mDYpP3BAx3Z48b0yi2UbUyj7p2QEvI8u+JmALeucCcOOC3l/Cw5PlMUVgeIJp
kjrWjqwxWX1h+CuRDOM3hywu262UmCr3BS96dJhfNseRJHeERX0J4aRXejHU4PzlnPW9rJbsonjq
Iq6ZYiOJl2DBbpBJsm/jckCENHi7FST5zvIc40NcyYmQVHE7/nV0GALCGTTpEt7iDltE9A1WhTak
09N4Gff1Lt0oCJyVFNibz5xGOPQal4N7XMMzIAXdWl5HfIl1j+848wMiMYi8DY6Dq18OWjTI3lwO
RKxCr1wQaB/jYqjm7+UigUKLvdnZFcsM0j7ryG7PYNGS2B6fwsUHej6xwpJVNyjmMDHX9/xKyomQ
8Is2wQia/PANQRS9p+FpcBOY3omrOMwbmy4ze28fBh3coRY+mML5iX2cDjNB2PXYuJpW94hRnMmp
ISMB1zIisKk/ulB/y6wY9xnAb0//vC0J04HQGuf8M2uFzew2RSRyi+SniqDQJfgO9pPC6z6Ns4sd
feqnadODsvkgr3sE+63FjSmsELigaYvjvwPVuQKgcUsYxq1IM2+KXrOBInxlHJmPmarZfYRBSN6M
nio7ywnu7Mc4sQ6qnEc8Anp4pXHJUPV7eBGby7xxg7ps9JYvhwnFrApraNnPp6HkJ3YCoXOjeGRI
1QSVDP7BMfL6/nsE5uLvXDrNp70DQJ6UVD6XlzlCse4Nedq1iCIwN5dXSl1qcEm7RpMNdfb2LpGo
NuDnDncsQdw6hq4YtyhUvT4SDFa0OkEomqxHy3hM85bzJtvOHZfe2d1hJ9kgnYXdgPPz0uvVhwy4
xduPlcZm1bJX6vAOXcsp7+Dp+10T8/s8OQ8UjMxq0ByVbM87SlTo4zZixFWC0ngO9gugq5JbE35W
AT/y7h6MIxReY3MKu0kZiqZI35I+8F289/asVm38T3xbnEtPlBMW5umXtfwSKouiPwkNmSdkOd45
rusSOYCcRCbDx7voR3xJbIowBGITy8cYH0sUPdD1yFt44Xt8XnX5CNW8eTFeIEqZmbCH8UQ0/NXn
qN58EaWnB4r12AiFfymEYPpvbeT/IidxtRcTWg2QbyEQ0FisRGObF5P3bDepASQ9t+/v6YcOXu5t
3GdHMsv4QWzVVIvTW9qedHYOVoP8tlu6aqDohU/XRBIhZLciKQuJ8EbpPrOGdc+u7GIwXCyC/iY4
2sakCzV2Dbq4OdHYCUV0oGHtZjU5g8Zf0xDpBekt0STNjUQeVOgPGjgDFeIBR/an+/UHrgOJ2ja5
5D86EP9dKvOBuhGJo2yfXLM72lHrTuE8F+OXGraRakf3qKlXNMx+WofKRIrkeDI6tX0H1Q7OCxAF
nKUPHTgKv2TnPuKLXlCuEPHhnX3bnAZqx6vDPSb9yi3fs1P6zDos9kn9CtqK9fi7e5/JJTqQl03p
zHqIHhMEIlgTAOQHLToR086kN21vFwN6IGzLtEHJ/WjG7Hy/UhbLa0dFXProndJ3AJZ93Z5c0uPT
rSek77+t4IY5l9YW0y7u+pVmHTWRLGr14dwjW5vN59TPaePXcvHZkY3p69ICncHqgHyuTEYA+9h6
GcAgFevsAafFjwUVac+XYcxjXoZzmpJSW7ikgswpoyqYCw9/OqdXitEdHNK3V9JAQl7XXNkXA/U2
pdmGRoWBhM72DOiQatcbxUF9bqJO54MyB19HPMGZ2sbVjqnWUUecoz7RX72DSyTqG9TRVrfJMTtn
8PXVQNvySG88XKKmM1wfj4wxU+SYgSBvWottd0tjyyNa+BFRSCBtPOqQmPMMuuiFF6+1WTNk8PLO
stXE8ANkXGEysBGUQGpUJBgrEUopLE+qyBR0D6KU45/C/tkrP2Q6sSsX9+3ffZQaFiZRNCuTT3NO
/tZ0lvEvYUa2VoBAe7PfI2DsMivg/KPyghaLnhbjJ4u4D701/7I9UG7kJLgtbLX4X3h5s15ajgmE
rrjP7LvJZXwLidIJdqyjpksw2yIV/IyLvdHWzB6MRXuf4GdJe5AO/Ge7QSsdYrMHf6SHBen0Q6Ss
qH9mxywk70y1QonVaYn+3Q2f18TjUO5e1Zoshi/rQlWaJBv5ZbQ8mLmQrA4usekZyVToQHRpagPz
XoTdZrY7GdXLWaDL/bBxWXt3ypl9Sn2rl2Z8wTYO3wRK2Z7P7qzDxT9/ox2P/+vdOTMNhHAkEV1g
DZysigKDfW3i5t0ObnFNrprXvES0ukUForUPdoWzr/xFbSgoD/TxpN2yY1+fA602pk20oGp9f4mr
ltG7ZhfN2JGFBHTI01ZnnFt7BOrHb8Hna2IM7ceWSXf2gT71TC3s97x3/w+cfE032id9ayl8olJJ
CLC7m4uj4Er3d5MSLs1prsZ3RZG1haYOkPhF+IGBTFljMS8nD64AIbA5aFMgvivaJDyJsb5A0xfz
J9kmWiAJ2hMkOLDJxZyz8FXHgP/zq3pQTIDYC1T9OX1POS0f+YDSv3FIZ0RB9twyeBNoOa/5ApCn
9DDh3w6pf+jxeJIdHYwp71LaLSa85E3+vQPvJtIEJgGU/YZ2rLWjevz7BAfy6c+AX5S1nIIP32GF
s2H+zvX7vZzuiOi/w0/UjT9k0TmQVrsqMb9A3Y+BXBTlpd+1yFFc3YQT8x/fST8J+ZeIDlAmnK5a
Xj+nhy3/+/9tj4tqksqSD7VGXAGf4Ti5lFrvN43DtiJ5AfIYCRTi0ffN5D8wsPRq4YVgwxttv67D
47Qxr5IrQpzQ6/vW5248SPoSz8XVVe+/jUa0+Htzww2jWKrr56yK33DZGgaBXxU30trhsE+hN0N1
jZwpzDC4uS3zSQcSFFchpz/Nu3TYkDMmX5xfmr4AiHZaXpsUxJt6VpU00gaZWerCBI4/jQ/Od5EI
miogHklSJUe6Va6/oyrumGVe5n26tzTTU05Tl6g60xcYpZCkmnUyGqE69CvteL2sH9RAcClvq/QB
660/baoCN7+HoODeoeUmPLM2HM9upKy7UQdddmJK6W388DXrkitZo6d/qVOn5ILleEJhjz/JJd+F
Cu0n9hTjbrn84cBuCozfVbL+uud1ZgsO1qxduAsf0ERpFjbuzG7L/fi7N1EbhmCa7MfSYkPqeR+0
E9opmbLolfOptJXs6UIDCNbrJS/altzy1uyWV3TwC7X0ln9puUJHhs5MbqLvoVCY3Gh/S2dL+uFq
sL60qG8qnlDRwMua9EFGhuDfuTTafMIKIx8FlceHXp3ITayRaTU6aMGZEA/QWUTHlai9JE0cKUG7
Nu8wWmdqoti41V4HGP03afbsnaPwFxItrnhQvbxGVKc7HGEIETWsWBLu8+eqiSaDgOOkL/SLeqS0
yRIXCU2wA1v8DuyhIE2MI64VJAVkh4g5CPiIUJD0Usk7lRZKXLma38ILUZCEKnvbQ2wNvK91jImT
jvElRM0KRg+1RueEzAelLrELX0wLwXpIzgudtVBUwpRIS3hFsYpSnkRyxtt94vuefvW4w/g0Rmos
P40Va5HwU4gkANlkyuaQsRItOYSoklmH8MmHDuCX+DoCHUI0/kFaqKDAsjOV6O2LM4lTKDgeAtzD
HJ8Ql0e+U4riqJoGHUuN7r5GwrqVUodx3+iC4drSJeFOdlVEybsm1E2NCJpuElA4yeaGmrfAXcdL
NeOU2JSRzKggmyfECZ75yRG5K6EtSJ3Qo4kVRT6k7kRWTl5KvbYUMEKBKA8xquTkiAn5OOgJGTpC
6+MI4Bc1VoVAVn4hZ5ZxkgBeHE6oBpytEoOeKukJYTn0qqhod3gouMKIaEkGGQeACiI5c5+Ah68Q
8bqCz0l2hXI2UTvN18jNMEiYfbyCbJml8kWk2lG9Q+ANt5xw0hVXHhOLxE5bdPxAGhN080VSff+F
24RPqDARlqKsZ554YPyhmqhYTWgaNj+MK/8ANJ362ZshljjinmvAXUXujKHi4WrJMyc59PafhH0E
G4z9IlAYlpQrg5TCMPiST5eyZsGT1wg5FSPpRQpPXeGZpnS5SGXYyw3ZU4+pw02+iTXBfqFqxVEy
xJyVX0tygAdA3bOZbDbM2XBT6fwkqOhm0rOSwqECB4BPotkrf59819vlDFQ+mRF3+ZFT/wp1BEnH
ZT0rgYF1f/OqQXBIB94koeQebboewkNc7Nl/Xx1ELurkfvcbCE73dKqn17xHjpiboEEIf74w6dO2
R/ArFYK7zzhRIz/nXe/uV3sup8uenstv296TwgpQRmkIcie4l2srQ6gozhdxxw/oAvdK7HYg6gcF
w9tykPwpUOviXEzjTArO8is0syJWMKlFPtN76KuFLZ8tQ4nC/atL7jBTwS4AJYtQukzJPtitkDoQ
ck+2iGm2vgDS5cv+jRDXwFV8eZMIdmGfVLM1l8WzsB92Hdcx34erGd1WqoMZNqQg6xG4tpEhpqbA
bdbJ1+mO9ts7pAOm/Cop+/oCWAIeDASx1aEffh3iY9jUqOM4coGNlxR1T1MOB+HuSZS7Ok3bpclJ
TzjgLHeIYfFtxSn57wwbhGQYaDeg2BAi1k99v+V1nSB15nBnXYReSHGfTb6Dh9fTHzPOwSBw9G5J
l4o518OPjNaBGriMIvAOhx4JrZCUxRWRzaurgkn4OvttI5bXPHmXC3rNvpEyqRMeHjMoqOPWnCu/
EYTfVkiRipSHTG0ZyTZ9E1ohI1MNFpBvwfZ4u4lKfK5l+O124dGEo4J4rlX2icLwxyRNsjtKskSZ
7yevaZeiH+n27qjN0fw9ICHN+8dtZdTYmNUpOAUw2Ln1jtUefYeoMg14EtTQX/Zu8rAPgeqo0AeG
DKc6V4ff4X7b5ej2iMfQ1vlIxAFzDl1x/bBnuCQ5C8+pEatzZJDi/bbwuOyv0x6pzIn99ritY/IO
T72O6dT6NBhGBu07VPpkHq4u14nrBN6sMB8t0EunqbJh0BiYiJ/lfR4Db/IYQBwcJD/C01ImLIwF
KQnydVGdtNm3v6xB5hmJZsRrS/PfI33NeJxtEhdScJRdA7lPloUgZO7uC4385FWhSNO3MsEgAQxx
FKOXphgc0DY9i4yst2DVsNuweWMrjBTYgutpXibH+N2ZR/UTIVRMjFi8hKyI8ODYu9DAxCiAIokp
tlHX9AljJeyvTEFcTtY04aPTxfhqDP5EpBn1mGn9o54wFJhkINP4ohB7MB+Wzg3YnajNPiPyuKD5
3+516SFplQPsT1PyR2DMxH4fBMiEMhqRI3u85zVnHsZRspdkOOUl1hqlTPbYlHTWzvQWQPfinQ30
FetBVkriQYk0aUXEkdgMnM+DToHywa+PVDq/ebqPORzAK+kakMJii4hDSSqLvfFeQKmX2GAp3ALs
EjlWwcul4LF5JZaREBFzRxY/y7wX2ohH+zL05HDy0xmlMzGXRzvm8u+ja/z5/VyHZ/OJ1ClJSYxd
1kYvDxS8yETG8SM9+IIFJCFvL1VSHQ3af6IKaR7cOZ0rn2TdFg7ROfE6KMfa2iUhHIwvcDTwXTb7
jNMdAFC2pqHUzSA2hGF7ANib2OaBFGBtgDqCbVSR/EGMkszyzoiXUr4Vh+oyuIKWl1tlSfO4zjgH
5DzJ9+pO9iXhxEUA2JOvZrbBEam5uKkdPib+/PdVYRc0HbVB9qGeJYAxUQE9MhS/9pTo31mSMBP8
mLgyIIkkdf9xAPZQe9ZTTwdoKEGz1Jb32OoN14dUomz7pPZRS+hbbbCJxh9cSaIQFn/QoI2ZnpfG
BuQb+ENQ3phEcIDjMc2Q9aYO/+qJBNwVYluSRIY74POJhQ6d8ELGAImNkq5GukUjNUNU4IwyQSPP
MJDk8HYp0grolaFwRQugIgka6BYFwSVACMHKkarQRrwi6HzRYQowTnzcXq02Ahboy3FlFFX744YH
tIp+RWALbCf7MS0zUFm/sUEmClCXk1h02mjHHSsvPedlv8FcPcwbmm/f6J/UFNqEDlbkt0uzYrhL
xGRTKdKXJPQkT3UzQGM+EaD6Qx9wI70+DyEuJc8ytVMW3B2XI73mHp6CCHnIVsPeQJaUJYgNW2Ho
uwjlUyiKZ6iNA+XM34YoMVnobfYMmpNZ0soDo2GADLfyKBcd7cEfg8yP1l9AgIfi0ogBHUR/LUTi
XoEIFtE8JIgshjviVx9Peh2hGmhUzh+66ZpdGKJrxSOCAjveW+jBOGwiigfUaouZswD60MiJrspo
mGi0nyqQBJTX2BRndLZGF3NHAdMeyzejLEb12v+rQa8UBlrpiKm0wB6xHfEWh3RBK9vRUfptI4Uk
0im6xalgLUoPah3G7aBlybXYaKbr9CBHV5DbjXRugHbtBh300AnjowGolVlAJ6uXiVqYJT++rdn5
b1ZtNfTUlWGJ/hIT5z45eUwSC3KBFTBuM3mFYDgnFQUQqsdlxhl7jjJE8i+waES3svjFLbDKjDP3
h9bxTxnONMa9NUA/xYlq0cK/T37XE9GJLEBZymJaFtnMQjVr9jsrDdnL7BHw5c2pKOhJp7sZVxTM
0Ki66oEViNR+MNMjXlpcC4oltsWRfMnF43GKxkxrYNFr6jzpOQZCLc6fwyhAYUHuCgkv8tdBZc2k
wRGKUz2Hk8p5AQl9DRmSfZRrNFvjAvkC7tviy/l8zkDw0x7hqt9bfD+XpRsoa/F7bkMukp56XMLB
+5iz/nD/xyioA7nMyHlbWoxuSuRouhOdELORu9Hi4+RL9gS5+t0fNZYV9RjWoxY/PybABkoU0tNt
ZywKszcsvdZQhSccN2P6tWmjIF+4b8Nqzb/pM99dvCNe9tNsAYC42E/Y8nmPpAGwiBLOs/2onAuN
j85Rq2fscjTS38bCXW0I4BLWZm/cgwpK4oNtSWoJEqkIMJqgJE1VN03h3WB5kbT2OmnzjIOM7wy+
GDuDtSCKNVGZ3etlWydX2QW2T8aCfffmUMpDDtyFcFQORZWc4sGVdS0xEZjwaLPwPBx/L/M8xOOJ
MIgb3Ev4zcE9GnyFRAqYXQSsIdWwzb5u2KN7/GKLKOZH837WlyiPYj2xiGZzXM8vg5YrNo1Sh6tE
IG4oG7Jl32PsuBSFQ2GWUJyGRzk/QbODcvsjXJXs2l+QvyC18WEJuZa1JcUmG6BFGL7fKL2KjaED
Mns6EbHEMCGjmHKR7D2IzrPFBY6HJdkHPqAGfwIfDpLJJmV7v5nXbTPOZ8bI0PFKcyaq4uxpVzRo
iljl4O+y5mf3lby8zqSR0bPu4hzZvhsokFIjsuhdVLAFHaNcfPZVAnsFYtvbnt6D5hZ1WuxhkYJB
8YS78qBOC7EuXTVGIuSP00h79y4IUTYtPYBTBrB3Ch2clJi1y2CWkLYkurBvpTGH0AAtKZEuBMFM
taKZY3mpujzaS5GAJ+9LiV3kTw762t+eacEKep36Mil6rGH0JKpEZuazfROwRk9S65KcB1uJ6a7B
/rxtSPXSWRcYkr0eSntXLW0zXw2K+ZTjOVyFJAhiHAPzpa59pvqcwgaCX9bXY7yiLAYRr9hU8GFU
MsAw5kCv+Oj7AHh1OYsQdEHOcpNguEEO42OmG0aNnqvsphYTXncMlAHZH2iDELD/i4CoYORInVOu
YiI6q9KdhvN4N5WZDaS+r4PSlr7dGZn5GCh6zHeYd8+EKghxT6A9kn2BpYDf438oHCigrxDamc7x
mBjs1urHN7KFGyfCJlQCUgW4wlxhQsqLlg2Xse1wR7DooVRCdvhytCgLk/s1YFdS9pIqCPBNPyQp
joMKCwo/B6A7Nw0Nw0GyZTrxoY4ie4DKw5dT3gNpB06IBVtfm5cq9JuaGRN+E40MBPR98EugCndx
P+utKyQq9zR07qHq9iFP4XyfZrsz0CwNBlC03yyM3VjlzL6S0boT8B9le3CfPHyjDQZG3KIdUCcU
IIrojcQEC8Ab3tz7WTJmnoKI3I5Ui7H2p+YcgqFQgqG+HNqQej7DGjYJrvgUKaTR4A99PrgyY9OF
/1ePoTQATPBDIcqBll6mabJKQUTD3Nt4NkxYc9QE3zyEuiVMY7qJuLhVhv6yA+Ow2vsIAvhCzD0K
YxCGYXM+gdELy5Ac3+A27kjZPr/G+7j1hDSWWCljHQtaq8PW9s3LQQpiSzYsUcmHzA3tGnYZVxAv
cZs3b5AOkrG5EISUH/e5JGfErgrIeCwxC21THfbN1Ek2d9Xo4L/+arkkuhKq1gnYzRdVA8bBlBnU
olky2+iLdB2lJNuem92DK+3N9+SM9ReQsILymbDumBi7hCIcBc/ezhIkDRVP6QFfui/qXrCT7U8k
PAJ9hSN3o59kC5ch+o+kM9tSVGu28BM5hiIq3NL3gtjfODTtO7BFfPr6whr/Obv2zso0FRZrRcyY
jRg+2qMR593oaXLsfcbLY4izrTmSWkMcfvEnZuzIwXNOvtsezMGd+9l2dWNSnrxe1l0EvexOETr5
E5hk5yrDYvoz3sJ6NflilAuHNaqcXgwZnB92SvvJpFyPC0IuHRuzYbTTsJR43KnxkV+HXVtc0MSy
AJo69tzu08E3A9dAi7zsO6HbezYM1jXfPQ0LO8Q5gXnB0ylsK+OZ53R9bsXs9xPAsIWQZl8An+Nv
yfGWpoIMHOhwU0zreHfFLyClQSIkxCUvpR/n/+in21mpOhM9nvToXVH3/LkdLEzPHLJ3+0Ajzo/Z
f7SpKr3/n9ANH87BFKSIabKvQ3ES4+p2cnAZurUR4mMZbICjnUaDDRQoX/yu01Tt/6WwWbRIt5nq
n8w0fZsAFX93zi5yXoBtaCnTgfRlvuvjJpr2zHayAShKNymqSz7MXXDJrq+Ci4QnPprkOHQSHYcJ
+u3SbvarPz640u+U5vkM/aBVmjqbNsBW6W3EqHUSDXhb4ELIq+J2DyYny06oAQLgoquQjR/hJGEl
fQr1btpIhPnrGwPAOnguD9W6tmyhRe0t2nOw37YmICJ7oMCXmv9cwSWYcIwK4Ghs/naRws1w5VPx
jIgpPhokxFITg6PdYN3wyB3wA1etZvoZHFdflFweIldOfUgx2ozD6Gmk/AQv6j6xvjE7IYwYbEGp
IzjmmY/AI3Zb0A7EeuOjGbfgkzdtGt1VO5IxO04M+BlCmtFBJELkP31HAu4WQZOnig0VgZyIJ1t9
tl90U76PeCTaxW1aeemyIY/GOicU5313eJ40UMw9DMXXOJaQALmpy2U9T0Aiwp/DAvCpz9ul4WPM
g5MleEPWDmHr3rKLd08FCmf+RUnEYJBl47W9ZlyST3dHvAFfr+vGPt7/e6J3QEJ7ZocNKOEfDxrS
/YT7DHhZTkSKvAGWB/MF4tXSDf9ggAJS21kVAW2vucJOnwk/TKiL+aV2ASubatu7X/rOcFDCL0z2
LTsF6OP59QfEY7huGnFiGhFJsi7L0EjVfOEJGpU+nAnRsxNaCHETRjYDUV3I8gmeybX3auMyO+Pc
N3yBrKF5ESlyM1EBWz8d7bAVktEAfLECdgmAJ0hNqBl4ib0DfWQfFaBTkaAthIK3VUa4tsxl/6Uh
d9jm1B+LoRX6gzR1XVwBU5W3QI1aGk9aP7BvikI5FjSg3hNmxc2UfIRE+DF/PDKiV05tMyGplNIL
YxiaOtvc28GIJkBUbaQe/cChFdqaQyBMO8eBsGtRXcUg7VzKB2WJzm51xmJE6se9OYdvsICTQGVY
m7j30Xrhg9DMFiM1fr+IcoYU27HGsGyhtVJS07TKy/FvLjUbditddz+UMqrEuQQRNx8h7iXCOuKZ
JsiTynwDzSe6hywvpEkDPoiQA92NamwUjGoTwofAtPzdSyhloqESttoO9RTZoJTuR8hwxA2UuTgE
fOWR+PpVYaPjhOOwNxEu3QGpHtZpABlQAQgrhTQ4PA4XLbc9vQ4VfPGQsp0h0vMMItYYtLkK0JGO
E5purIrbnuIXJTJ4qRYPQE6QNXBr6bpM03Hf5fyeTuMnYkWa+wH0PEYnPKjMERQStbG87kHvu9DC
Q8wnW1tkDAvnZimExiPjaidnlv89hFc24AAddodN/0+CyHU2PAEGe2Y9AwJwu/5fKocQYyPaFZiB
sGnMxVpGA7I3HkZvTyecuzuTX3SfiKxcpj1DxksyyZCW4g0wGJ/ml51fZIzHWWynkFGc75AXuWmF
1HP9eZm+Bm3nBqq12B5nJx7GpEpalBLS4IgJ6fZCBcj7EzzQ5ffGUgf6xYZtgEeUOkH0/nC8qWO7
pqxVCvB2hGsCpSzaJeAjAQhlgjfkSbHlEETeyfKDAQM+AroFRtYfDjh/nsx4ML9fgZ8wTzlyVYUo
Ajp4Gd1Erf6xVux8eEV8frYkkFzfjngjTqkXaZRoTkLMSKAtIHhnFTNxXM3lXcAmoF7DLAl/5O2L
memYytAejxlF0xn4FzGNz2Wamo07a54iOloxTKaXFowl357lNU0eBfyVjnBwBaNzxLVFxqpiYC3U
nx7FyAr4leZqMdsFvF1hvWjpPkehK+cDsCiUWQ6Gv1SdCUoM7RSQSaM4B9l0ZTxK64jJY0iwD3cG
Cq6AnU4RQBlkdPqFYVtjQPNInuv7WrXbGr4ktdnvvQ2Y0Gc0kf2fHJVyu0+2R01xPmSUht7lQhXH
Hm5wsIq0hgqO1TYQBg5P0yvBOYe6zT1tVNV6h02UgFIIr1QeQrGr+fnezB0QSHasalDAisqa8TNv
k3nVMjhScHBIRRncplrvr3qrI4J+yD1UXRjEz1XI5irvwfrOC0eSEHGsgT4e6v5BJd1vH3eTLqP8
2QIDNnG4mc+hn8re6d9inxWKFRE31poi8MtfwAojdGObO17/qHLmZaCgHFpjIGyfsycqXw0B2yXn
N0Z3jIv3QbW6Q9DDWfk4wuEfD7Msp4KmGeAQts4jLEijh3ck3+C2InQ0Y52wqnYriv75HceDZtDM
+BMN8c1Ws0sllmsOLOuggUoZSsIHHj+j+xWJLVw0g6n95gV1AKuU/nUj0/YtKaYlieJXF8G8uTUD
M1eZV5EGeLFqAw5FmhMMGNdITRopZlg/nA3mew/X88KRVbm9myxbMhdwdgn7tAU9p1p2aylhSEVH
zmVjrAHs25k+scx8pvOmSS0t4mAejH69fGAtCSeoiZMj7KWjLwp3C6rb21pQpi4hDospGj01q6fP
c7VP8b3APAYSM8WZLMhNGtFvUBDJXsSwlyqN3Z7mU8RRhWYfAtiV9vPJ078BUSZWqBnTJi7bv0Up
TeMqZtO9R9W2Bzkp2WHAdBsLNY3TBsZPUm8v5DPoHJvCZ4On9POjtTR5W9O2A9uI7GDiceSIEpiD
pox26BwpktRb2aJXbUJDwErN+s97x/kOv1fuGop62ITiHycnnktFykLldfC2OJuq/KA6x5Lh05e8
TXzXkIK0xXpyJkHFqAV/Bp8w8Vkun9nerV3sWyPYNXD0Ifd92CYdSgMf8jmOMpyB0xevVXiLJf5v
Y8WVveEGO+Q2weOnmnT5oYkYd6MJjDHnuhkmQCmGjeaoaSlkkdLK3fkIQuKnJaDlZN3LOwmnzE1i
Gvk+W6qF8JE1XITrDOskQDqTBbKnVsKbuzsZjb4g1h66ibslrcV63EaTssYXijEffshZk2aSNW7h
zz4ec9tXcwASahJ+WXxDM2VlJhnu9t5LimiGvX1i/P0thgcXyv5mkPI3yd4D50wkPR67CHqW/75u
5ZweK9j2/PFzdoUVarf7eh6f/dYUguiFeDmadVtX4Cjq8GDb3g1Z8M1th3WBOSNuPa2m4R/InT2J
kgOk7Umi6id4r1pXv42mnNbyqg+PJHwerZq5t3/tQSDN7lgqftzdKUGE5ISdNRCEo8HBxM2stM73
yf3ufpjPdHLtnN4XfrXUWv0d1sTZCZ504e17gUoiwC04nO3PjcW9ePOPFQzQtpBhQXxaTAiJ6OjB
QZ9cAPju9gMU7gsX9+CBoX0NkGJi07OrgT8QLHb2dVyOI9ixCxfG7liDrKpr7muM6s95KsaeBMu3
uR/C3dstyykHUDsPAWxuTLaX5mPbuvs98sfO08acSNY9kH3tuNXNqqeFYp0aML+SWjEPL6MF9r4z
u5Myu47qsJsog6sLqQnDWHt96CuTT6yt9IN5aLhnqGxHNHOwfp7w+09hB9ygY21bfjzVvva8GTcx
K2Ye3MTsZwAoeBg8ktXxxRiUJ1GBLLVSjRm/es8Zxxna+Lj3I5u43Qzz5tPsYifCuTdt8+XKqx7m
+o2TFCbzxpuzH+m68Um+LE+jAXdpXA86hMLC6KCfm1dBjMMoFgFq8TcVT5ii63TwVBz30ZyQ+wm8
t6zssCptkpr1il3z2rGq1Ut39gRDUytXXkGdTO5VWhl4We9a5rlrjnvUFiQuHMP6glNSM2wPiyrq
ztWgJoIJU89lw9BQsxFkJ/xsb9MbkadjPzVY0sYF+4PiGwxgoyvgUIEKUZ64c6OMCmNxM5juEeYW
zNnIeJgDaHQl2rmgWoTbGyayLAE/ayOjywN9BsyUQTd8maQaLakrVcO8pfd9fDfOXrt0Cs04bhQK
oGG20wzMA/nm4PY2kjdMhby7ag5Fvg5kTV4yWjZ73/T0anRdfvgE4LlJAfcEcwX2yotF6rE567lN
577s1MaHDnVLWO35ii7buz6cRV9Bm2aDvvNCAeMf3T0vOxhJd8SaxOhwlp2CbwC83df6rbvzBWzA
ftxliHDxWXk974P2ZajHT4Yfyh+eMe/t8QrmX1mKI3O3pqM4kTsYvn3RBg2wMkhJnbIP/sNCx8iU
AuMjWhODDIwvaRa2MzCYNiy5XctzEgW2x7o2cKn0phBMVTe0AtO4npnUuYbDxj2fOwyImZzbS8YV
78Cl6Un2RoBfIhZsXmIzoSnHiz4fseDzgAIxlAHiqPsThn10ka6xif5uU6JbGFaYo7sZMNIAN+0Q
4rTI9bnM00igZYDJsFJQlTZgvTSgxHziGvFhQrdfbTTQUwHRcOOy6SM3gi34f5sfPi+Gh58MLfPd
po+MZoG3x1F71HXMPMz2bvYSe/G4hcQeZj/GB06jMtG9EY1Ov2Rf6bIkNKkBrW8rnp5Hd5t3oejl
COPO8VaB1CDQEi6T2BI5ubfHYt70dL9GhL5FyZdlGLSDHdMT9U99SfrZrqsfgsmRg5Q93m6bgIil
lTWGC1sYhYgUZ+t1EeIIROpyZTwL8o5uqBOPUAoLmAypp3fM42jnHJDFPlDkcV5x7nR8TGDhNh7j
Lngqv+41qRjJ7ZCTN9aY9RqI/eFxYyakeAdqnLd7tOtVp6LspojhIzKm4cl1eTL4wNufk3/NSaL7
lbGf70gt2VN7c0o1KAnX+DmPx9iTI3gU834OnOZgm+Hz8wrFH5CSq0laPBs0GtwQZJiivJd2qKQa
6B74duJbsFT02nIVyfx4cPkexFig48x6vmaLVi7j9TNyXjJ+v4spcS8KCSRZj/FeIPWDfWVShPzB
L244De/uaPRIQbNJuUpxzHKl6Si8htM21Pl4zXGL0rT8e7eMA86ye7+Np6x4ruLUa1I2Yjcw3tX4
T3E+O00ivhvIG2kY++Ihux4vbGJ8AGp++NTFTAcAFvTHxoTnKZLJOg294UcgBZjlg8YAN8mwpA4K
tmWv4lU1+5vzMvo6I1EeEzfY78C5gkuOx2BAYw0NJib/PYu61uNqhKQaPOC36nhF7frVqtxcYyxZ
g4/dCPbebag6DdJszvb/2KKPQsLI9UbMDN2SXnHX81zKbGxY+bpZ9LdVuOW6k/CFfpNVtQZEf5Q2
LvAStPV82+qgVUHcVQffdB2e3cvkm97stWYSMz/m6Dr+5wbj5Oq+gMl1/C8X9tmsPW5OzPKlmMq2
JDBcTUyvGlY5v/VLnCpqYq2M94hgER4pZtgUWDzKxNixRkTvil0nF92DkeVyQIjJbcaCteDmUgZl
NH5iJstaWB/NrAMNd3PdYCTFatju8jPpV2JF+4K6zGxGvvvmsbA9vlnQkaPtQf+tSPDyFsm2mOhW
tpcX5L8p0awtbzTP1uuwpuYay/vQ0y684HAM2pvxE3s5Gq1rzHrdbi3a1DLO1xn2/z436xhj5snd
sryRJ9M8doj84TVZrjh/s0A7Q5gSculDvDHH2Zb+tMranIYgQsGCCJVcSj/2SeHu4xhujJnqMC3s
W3NxXGQKE7Z9ysHwZx/HX7Bu7T4YisjRGjkr0f959dGPYTb3axUg5Z/GuOJaIRA3XbAphajJ26No
pfwSMAgtzdMC+8JZEy91bD9lhTMzpRwmaMHu4JxOHcuzShkvKEEIr3pNg3MDEQdVemJCiIQKZ375
a7FFuhh30QGgmZg30JZmmNljKFpxeAWXgYp+rkSz+aCHlmGezDE7jNc6NKiPWCfSjFX7BKMEDxBF
VE3eZZuE4yLAj4jBTgzTVJBgVKAeBYAgSZIc2Q00nGARc+jsXMB3wJk7eich2Eg/zjJieiNE1w8o
Bg56JY1ikVxqmo2X/Z4WeFgDT+B+hYiAuIGmy7FOT0F2p9yGPd70YjF/ZIdANICxkIY9/B/K98oq
lo3+btAlApdPjQk/06fv9AilbNnkcOzJPM0+guHQpQbkNJz907hGvHtI4PzTPmBEKx7qzUDl1dGP
PLbtP2Zo8quxUm39JqNNszN9K0bnZ2O4gosN1LViLkeIEj3BEzSD/AFMibHfOyyvuOGq6Hkpf3Ct
JKUBXQS/Iu6a1JIe1TyN3lz/Q1ylmGhx5R48XKfHu+RCTx/MICLk9UDGDsvjmuLc9BrDfOLtMBSr
XYuFDFAIk9ZnCtowCEzlKtMZYpOXWJK1YFkMBTW4gsZrS4NoNXCop04EOHrZvDZvKeaTQLciqNRR
A+nMCC34WUFkr9rk4j4upB0ISMMEdoB6CrQFLy6JZqBrzMU2kHsDcih7I4ccdr7O1HkvGP2CHnUr
3oCFNqfX3/uClVJzMZe6W93tE7XxVFzS5qvusmlXNrHF45pAw9q+JRcslVgbsvUfo/sfpvujffTN
FzonP7UcmkuKv7DnV94C0EGMbBsYRnfy30Mhxq8YSFvNOTwAk9llZ3182701c0v+HSafrbGVcgZd
VmxNfFay8TaCpmCSo2E8oFtN3PYrQ6NKeVl6g/KbasI6zpte+TFoGZ+xEmpeIzCTTnAf38fGNxCe
FaWTsFtm0K7sycfcHQxaTIr06GhQr8FYqZwb6Tg9MzIg/9RIFrzAnDH9glC0mHSoeODhkCaGEyQJ
T2TBLWhvMj2l33W3HXrXbUWD68kJT0KN3bW5KcWAhYfZ0Lx2PXY6LFrXbG/sd/BCJPSHsESqBZxv
NXPN/IS6QUIF1An5O+Q/CcvLPgIpqQPseQh8aeNtYBJH9HfiO39OQX7Or+M8MQ/WVoJNLYBt2W46
uFnQUMu2xHUiNM8625yV+ILSM+ucDVRb5A8ccu+Sm9c5TMrEgLIDl4ZSMaXMs0dMDkxbEulGFLEC
Iu4xbED0y3kgWYnCgvJyjlsyabIxn6X27mKrJKF4SxrtT23MGEWav0w8Sa9rkWTVgYgVNKFMjShl
O27CXBH0KEoawcMn9soKIFItA8k0ra0gkMPwZ4l1dsldy7ceO2m2zYOROEXIGb3dAooBOHEYbnNO
Fqz5tlsxbFLkHUqRxrA6ZFS0XkN54I+TkWecJhwrcqyBf65xV5cazKpXjdkpP1k4QPIBOlwr+aCU
TvzmB4kY8TIhT3bGnG0yoUif2SAGM+71EX8eUkwT/I08CGGc4Ly7klUopV9tvFbrjrH2OEWz/GLd
nGWQY/3AfslxyI32OqMPw9VRzQnb8PmVQA82F2/GRRKXlovF0b6zgnd29o7h4mA0tjuzB6vwlEqc
aeWgibT+IFFFwjazYYkwnd4wn2PYPYsgDZFGOMr5FAeu0cV5ZjkHflvW1K9QrVhWFKxuTkpZvuXY
fxEQKJb9uB2L6zyXl29kbXH0UzJ62/zILpJRClZs9ug4ufN8EEFMtnx5TLXJmy5jCgzqof1IYFY5
HChvQv5KFtFaMBudOwP2BxpI4qpUM0AiltDmZpX1NStnn+wUqzkVRpjJa+eSyjPG4iRDkkcEhIJw
dsoWiz6KvZbF3sfJtAf9Ku7iXM3sObzC2N9Z43W234h7KOD5Czwb+RTvHBv7NfZqhj6kjOcb9GGH
h3HNVuM1fEFJ5fSnhhE4vMPXwcWf2FndRS7EbuSOx/zqD2e4dv59j+Du2LWuXj9AueCUuhMQLacp
FFcxO2sy9Udhe04/0QroeijotACQwjldSTkC4+PsNPAypOjmhRmjN/KaSBS3RYaFmMReH0FhY5pK
pSGWrEwZBB4ULbVq4h9hE8udEQ3EAKxl/SdMgS8KOFgzsZdQhFisON7wfFecPj+/jYgv1pz6cnT2
H1u1MpgTf4MJ47c/RqUafptCbPiGrw1myWBHCIWYv1s68x/qc3B/85SJQEU0rMwzfmY3uGMzJ8S5
ZNUOcRDBZQJgPdEwnDzhSIrAn8siLm/ypyCeYq+NwJsLgLn9YanIW+Ukb9rDByM99vf80DUPc4wF
mbh2meX8SGtoY1H8Mzz1LxvQLvF5FIpHL2xb59k1fSVti2HCj4EGWp/LJLwDffuQ3Zh3M5nlYzGc
eMOMlxQSzAzJocS944z9KVbTyOhv7isWEhO2fXyrakGj/cIWg4/BuF7QYgz8GHTggimmc+A0zB5A
lWONuPcDPbaenHFh9U+b+0o5wnlf+AumZwnDP4xFHGOD2auYiQz4rz0yYb+F62TJ2EGf4E0Bp9yk
5qP4eA0OnoMxggBs3Fu4SKDbNSwxPD86TnE3IRLh1YyfYM3V5PSXKSEmICtgOgTt5VBHZZouAhzY
vthJUnmsMOYqAjGoaFm3wQnZ9hwdusxjGJ4d8RyoNzJb2Zs7Fo/BbZUhDsQrwxZPN0/iQ9nk2Mdn
uF4fCHlGzSLMAMGWMEeM4dyAkCwcogwcwANeFdNr5NSM64RD0PU3+75/CLA3uKA34iJ8wg1ULe4I
004u+nCIjbWhLYH6GehCHOP6U8szv2VVYAodi4prh/0z7s/dQNxS4YprAc4m6dPvT8mdtxhD884F
3aehFPtZYaiw1mGrcxRfI6qflkW55pDTpAS/pJkPejSKRKmHXOuUfJ0P/4PtFFOyYX3OL6H2cqWc
5/ef7B7zcq4x94KXARcfkxutM4Zr51ZBmwffKvDwEhNtjXBX2cPEDo+rJ2e+EKTY1Ik8NbFHNqkl
459hOj0ke9M+9swgejkkqNpLgR72tvbkpMvwXfax6SMVTxvIlsoWwFsQ6gd8xgwZAYtGZo7OmO2P
iAwJsHHifo9bORykcOe6Ri+DVO2mO8y98dVYBHM04/KJpwp5djR/SLuI7DTF4J98WiLE5YjFfYoy
rDKgK3Mmqs6MVNddZNgzDPZyixMXYzCXKheSkBlr8r7A2UUxeQE64Ow84ZRI2eBk5jiEFoTG2r0O
Wx1i6DUENyQyWQ36EtoX6vRj7ohnPWuUMS5tDU5FwqZazI79lnebn7IPh+PTXEEH4/PBAXEYwbLE
dkyl26tDxqIC12LVMVwTD7wB29TmDz8jKkI8jmoYEkrexoyWRBust5oBIOhl284Vl5zVhStTjqds
rHJjnykUggNm9r+0DGKQNjShzHzhzhQVXx7g8f4kf6llYU0CRxNLNwrqxxi325RH7+DdBuUaLYZ8
ANYPbadYHMhkCyiTqqo9Nrh3tBSHsOf1HbrS2r58vTHEPI5q5FbuUzWaq4qQ7BGhxiyZ0r3G++CW
qw3TvJOKSv15trth0X/0Va9w5Ji8uvliQuFwd+/ze9ycgFS1KUYeuflKMay0qfcExOInFcI6K98s
oQqnd/NGjvqeDHkwpSb3/eBQKWxNnnVmMV5IMCxPBg7Mpgq61fe56KvGH11OyRCG2AqeC4Bil2eF
xwTQUp6AM8gFdk6E8gJOMMeBXc8b9qo8gbVujqgizGRpUwuSCE0RTl1u6G4nCJj4BFA7IZFThxpV
dBoupsnsEZ1Shc4EwD2pojrSPCUamW2AzRXICO+a18tzBrDP+EimlddLze3F8cQbrA6Bv8ztwSL+
EHSnosI68VCRZRmQjplVIAwC5pjwD7eXh6kPrS1iZBsUomfJcU+fSMYYh77UBbB8fkMsYtSEm8kg
S6OLrAKV/DEasQBjNwpTKFw0eNMjB2wZ7ZbNLR0yhiRCINkDtd9+iULMwFoYfilZGU3DaUVpw+o7
GWBw5C0xRIahcthewg8vua6yVip4ojkzUvBhc/vrM8bed01uG99AmUJj3DY8PUILTZLh00GwPtgD
Nk+ZqrNVxoKDcE+szhr2J15oaoKPm+URz8bzLR8NPw+2jbCVCiRzWl1W2uC7o/cS7IrNrQ75nYJ8
7QguGtJ6JZSUgJ3Mu0/O2cu5ZiZri1Rn1mZOoXung6Ii/cQftzPWx3tbiYCmm6w+tBmYhcI1AdaE
TIwhPQ1Pts3WgrhWUvDuXbFExUHIyh7k0Z+Q/FOeKtHHLXvSc0UFCdlHmxV76d9NBQI/k3OW8umv
aYx6y8WkPUaw5ixIbSf/FVJLDlBk5m+XcNPoi4hh5HGT89KVJ2V0FAHJUrFMU3fJJk5nxbptPtHH
yi5oAAJpaMl7/gHxIO+INe3U6NBbM0BWyG5WFx6PhdVce9YjEJowVglSBU/+EHFdmi3VoD8LkhZB
2wy8znikMvT2KmT8bf8AsIyRrhwsbEDjePwIpBC9eeCwdGi6CfClmS2B9l7e2tKj5kAzAXtpsqhB
BaRd8/Bd/Zg3WfJ6bxr+FEyPYDlylwn5xAVzwMwMNDDAtZ53DMR2o53hyZB3SWdI9167AkmFwjdh
E8e98EdXxnyF5Sj//56V1p6v2VgTjCixKXlBSNh8qT1H2B4y9hZNHgjOuOPcghr2IeWGoS84UOdg
ZeBsKPg4qS9AUBjcM1WG+4Av6PqI/TX2ZeYUNxyZLH4iHb+2udUDoREEo2C+XxLLiKmhxFDNJTkF
YUKfDBTHLzEAtE9YtnFwz4WrLiNhKYxFJDa3phKCegtvPIMWLg/uc6bCOcFTYfc0QmYV4MhWY3Zl
RYdXxq4umn/ML3xBkrpihQIyE8eaCxgydTDs4d1oRMdo/CbByBCwobibK5sbE7MrBeYX6jC0osl7
1RjASR81kjtCR9iWyPta6Bperh5SW35D+U/0UxS+bQp1EDkpVPgfH2PIcSGl6WfFOBzcSsQZeiJa
b6mE2/BcOKE96iH8x1c6jqH/Azh3Pw+OXv4KiJygOaiDsQXPhyEXcPHdYEw0UbB7lmx75EIj9kua
6QznQxAEbcCkIue5dWn9fkePwwDid0pQabBwlwtqF7yVaPzxC2Xz9IrSusfq5BdzjiVDuN9YGQtY
JBdUXJSAi4p/Eb3d1bogo3wNKMVB12Ap5aO3S19OgDtLUA6iNU+O4AnyBRoo4mo7KeMe2m90nR7a
KbpKxkEG0cPSgxIPzg8dsx5rEHoB6/9FF01CEikhEmAsL5WbScOFZmF9R5oHL5pCKmLUf/aebEgk
1L98yYv+curAIfRTvz90Xb4rnaQ22g7GMNtv1lwrbUNjACOzfMp0mLuAUtEOsboU+hBF3WhWGrV/
mD6w5i7YiyiWoP2Qg26uhSAIT/UXeiDvUPbNJqgDtdK4l/OcUmPh0EwWnDbQgNzcHq4azQvuzS+W
sYoVp1Fh4trJ26DDtKze+BXcaSY5aysSgp1rzy5Jpya/enQFz++QnLi4hG9m2h0ILFarMoDcdIRx
R7tYMTxPYHQANGDJF96neMlIHklhX1ang/NpOa+be4O1M/gC0OCzZL6oXmNKQX3YHZzdxoxHpXc0
iFDn/DzhjLFqMJKGTHxMP29PwQR0CLZI6Gjrbpd/egTlDG+TggR0EltxNVVcZf50jtiw4lv9SZVB
2bOPPMWhvu4Nv2pa4B3dGDz2TNKPHMO8OPuppxAeSe9bBYsHFxC7zn4vR2GCZfG3GzRw4Q/PF79N
PtAXLf5uF/SOJm3g+ejcIReTCYN8d4PvkkJkY9OgaHyNK9IuLhtYTjUP/snZjfV91JaMl5rW4GET
E0km6M4tOtIyAb6/iuTLntxCTYd95Y7ZaQdevE5AAQDhiYHdYE8NK3ZET0gfsMLbd/z5Sm2owPDQ
7E/TuKD7wdAgKTGLyG4viz62ydi+Y5314LDDm4ywZvQkGvIaHwpDKy+OQRVYV0i/Z7/W7Qc+bJXz
Yp/sq0sFmuLVblR5wbYwuEC/HJaKwc/C9fnSIhCYIqYxVte9+8+3eQC7vmSwPu57o8V8tZt+3+aO
+CZc3JCpHenL7Xd32MUg/M4yp4RIdh/z4VJIA4Uf3cYA8i8LPIHHwhZ3IT2FcUIOPaqL/wdO0sKz
Q7RWvWZHKrRudDmGB7jk4QI7J/voFhwLmLtiWMr+SJ54TYy5BteJiXRyPdlqp1+vzqe0RxCm2Tom
3G4NB5sr4Gx0/QPJwURqt1zUXotN/CYGQXsRrbxUT3/bu35zAkPiw3bxvhm51MpHjNMYheAY6OTn
oIBwVHqvvOup2Ko+vWaEL3tVWle8Z+3di6ntqHyws8ggbjGQmew9hmp3Ll0VO4c5ZvA3zCRa9uWZ
6Jhwkny5Pl38JyjOjie5+3JAaWt0qDQ2CjYn9tXWHMpptjQtLG625p29PUy646hdpJezEz3t9xN1
peI8Kfaf0wbifxOpr935sJnVoHsPNPj43LxBXyiNhpRmHZNqQ8EmesK1mLAdU1ZUeParjO3WDyIO
mnA7M6bZUbV3ps2knGKiCIBW+KW9ONg6z3phL6rgUERv1YVZ9Gh4OltN4WFXUaWv6b5rvJNb/+Aw
st5v8PMxDyutsJs9VnRfa/59Tuml3zv/iVi1KHBETHqbsmsd+QQLo4uyieiJk/cgmUh3Z3dYx+A4
2+9YmWo3C2P1yyLufOgJ/l7OoYGwmJOog+9WZZ0HBTP3R3j9OA8qDAymedJJu7nZ3+/wAsbmNeA0
3hyVcFIzUO7uC2cKiviD9exYHcpb6EsVOuKWWX8tYREUbRvIn4noRfXbe84nTvSduevFCh1N5b0B
h2ofVgn4YpG/X9brG51af/jy14GGJyOJCsAiOCkdCD1XnffLvHVCJX6V9o18ySro5XVQ1f3GIVr0
zPIPtk4LzBXe48mtcRJvG8XDW+jLRnzx3x0nugy5QsUC7/3Vh0qSjoOFdud4uzTMGuaG4pys29Wg
o1cmTQ92UeFAxgL9DXLmF4IZ440GzoIvGwsU7BtUlAEFamcN+PwCYwURcWW9kdye4J/At8JzAmoL
8ugF8w3uFUrmpyti5w518XcpMK9gt8D9HAscmIykmTOfY+KMehSvjKJxaCYBYbTr94RIsEh2fcYK
Dm+Z9yPrTmyZFvy0vCNmwbRTWDW7SgingpPvSjl7suT7fzOUZSJ34BV24DuCcHDk0F0wVZbPQe0g
+AfnFJMo4QFqicpBhQO0fFRhTBxtZVLCHryOGjhDHeP2DOsSzn3B6hkMUeHC0UjZniIcoahlGz5O
UXy/DnaCp1T6mICg9Hz+sDhPb97DE9Ortr8wb2EjknJwHy8YzKyl1qADZAvgB+VHZ/IXvDNKzRNf
JZxU3uIPIyYcoccrqInGQOdm76Nmto+wvrZ7lqkNjqPzZpdfNy9sZld6w9jlxzlsrXpCB3DHX5eR
VIPr3/Cbv+u8y3dY4fsQZboU7nE9acz4Rj6xe8VgAI9aeSRpSPFj78OzpZSvQxB5GlDqU51JiRRi
MtfgegcURGxKnhoqHnd9xPqOy6wMXumjZKa19y4zFoEFtS69pJjFmN+4NVK97koNA6S+Kxmh7HmZ
awafJXyCE2y3wDVSzVwADqjBeqYW4rm9pLWik5tzVAc35ywbV3t05/fUPn+zD2+lUTSd2zpo2QQ4
WItpFZVJHdVEaJSK+z0DgTUdkX6zboPmdI9xQtutnL9f1hIr4AeGwx3H+MV6GhPVEIMDDFc4dD+Q
l85jClz/AM+qA/z6B6iDuwPVZhcnHVBpqZOBHBFu679qD9fW+MVDwj6FSzosf4NR34uhApa41uTi
I6OTFA4UblLD7cwlnxucSvO+YKApG93X3j3907qNDMu8J6eUBsz+2iq8tMHNV5zLsBOUuFA6jLao
b2CHLTiycNftYtlwENJar0bB3u133N3wgi8MhhF8jiiaqYzzPuYl+kM8ZU+E9zKxqSbcn8rwbaR/
4nuDTmO5AcUa0hEQ7I1jsaKCnWK6YDEtMNWNdAiilCCAiavVRPN2gL+soU5A4HGdEJtgL4aosXb4
wmgWOqH24APHwOsh58PAi4QJB3nT7+KIgN7Gzoayly0I8hKkXXoG2mQFiuPVPtpPuExoNMvgCk9E
KnEabHizKBAZJrFI2F2cJvjer7GXuR+DHOsRJUuaXuZBIbpemBCy0nII4VZjLQyXaybQIn+OmHCE
VPn034IYyUypYGxNejaiV+bnAiSBdk4EtxHmDU8Dth3sQIc+vXUZlTFsMAgLGVxImGErBllxzUin
u+LxsGXIeEuPmkXAiMlvYYe95CMlUiOTp2DyyHlQ+qNq3Vq+hkLntBvbDr4gPjded01mfSdE3bXV
dCpL9NxXmgfuNYu55j7efBwQXlZNnM7F77isZ9SFC+/A8AdDH/HBUtE1cRvUdTteeKfoxIjOQG+C
lw88ukb8tj/0IFz/pMlSxVbTTngCuU74WIy8tdDpxRoBv/8ZF5xRdjSZ2Uvuw4ixMAeLUU1lWc8Q
cwFdwRO8GjI1/GImcvQSpmj8dyB3k/3x5OQcplwHfCVUcPskkYFxvgSh4dZlVhZzn9BvIe6VaG1Q
fhClMf9uz5LZCLUYGzfb+ZoBHMat4djknJXbCW9PdtLt+Aim2gM76IC8Dz9hvwUuDkDm6rTipbNa
rYbsE5i80sRPx2MyjXYOi4OZoEVPyBHNZJdTiKhfOR5kfC3z2S3iXyHWCGFHOnsHlIolIe58Eo7O
V4QjL4MkkQP2QLEWYMzh9BfyaI2l8QIyBY6BqgVSknkcsgBarFZpxV7MA/nUoN/wEtaCl4N+sVb5
JZXNu8DBBlicF2cW94M7frqbB6wccbWdXhmm8AezM8QHkEokrx66uKkkp4n8Zg41G2WDxG+MOVS+
KPDRnQHGzWMGL7wsPzz+R9N5LSfOLVH4iagSUegWZQkQwcQbythY5CCBBDz9+Rbzn5oaz4wHExT2
7l6pKyhn5rh5RIOV/hrYYuVLXoEiBxD/FdWxN9LPE0p4oNYzgAYfoAFx/Xd3icAmUYkzRBGwZO9M
r7x8Fh9L4g3rv1SSGW+JgvvuBFUK8XNgvAD1pk7OJ3bpE2PnXSca8rDe1ZN9MXyVP7fgdU8RIzIa
qerVRryQ1S1KAlrpDdlVcYG4GQGJ5ledVo1xFg/vjRTafzftCzcpgWWVeWG6FKZU8ZcZ3WkTSdnX
yqCb5OF1QIfCpRVYgdc1fJrMG0PHwhegIYhSH4laTIgyIpFrJ48tGjNkAuQBzugiztVYnp2A1pB/
aSDiI9j2mos6EZI3BU0OgOWAOy/OpWrvcFnRPzpssFbY5BqlQqCkcawFnXYFYMKZ/rvE1FlzAXCO
62NMybSpHHku7gwGSXKzRm81mYvLaPiKPoZ7qsFj9sDBCy4VenuQpoqG1T+JcvBq/Y+Wj6st610n
f4he/WOPz5zRXFEjUQyBSVCLVV16CHFFdfS4F9UFQJ6WRB+QP3TOqFQvDsLFR1BdcPAblnhnvrV6
U5bUvyhNQOokdxNnzKhT5Rc9huwMZFbR5xHRAdLG9sDonCyGliMexEa3W10ylMbbz2ogw1CROeDk
7A1Pki4tun3nBkUBN0dy6sAi648UkVDpHQxDx5bJ6FuRTIpTIGVZVG1sBVNRuFYnweQJR8LQckC3
p4PahDtoz0oOFx8KFJLxf+tAGvM192EGR/7TxlgHEcJSwK7kZB4REENwVpaUsUSGDFWRSrRmo7Bj
MRqrnoRz/DDrTvxZnRz5y+f8FCYRtiedVQEvKuCm8S9YB9JWTiTxu44mrkoaxflD+rY2+KRgiBcM
jYpdFmeLtQE0Eoj8M3tMy8icpaOuZAZufGJGeFbUf/UPSA6Izn3LihFMedlxycoqLFhihycGSdHz
rG5AqczkcUn5xTAqHJXbBYWcLjlYPOcwYxUTNsvFT5SGEK4DTdFpHCH0jIK7b7CFwfgNp3Ji6ad0
oHhpycdXyytPJimcLoEqczWEvdaRkcNEKp5DE3Etprjw9mEpFGbKzQsqKGK95PyxysD5ago3qxpS
AFiHlxbC6SWQDxDNdMlGXAOTZuGTHOFDG9eY/MxRHFvEobaGuRtzAnTAlsslUQrAI/zi6DKJknej
20UvpgG3HAB+BAz49H3qt/wWZIreCx0UE4q5lik60COv0GUTF8uBTqWJGqs+GP4x35TrA06EBdSi
ETsyQPc2LZwG4zHeOy64c1gwJ0LiN4vrLtRKfGRQ0t2T6EGH7DNFkcG724HB5wAl4EMQw4PbldMt
ikUHkeUXGNrJJY9EeYg5lkHnsM060xw8OTq1CQFMSzT5mCp8jLbOXpvxOpGaYbsgoF5G+oSknAgI
V4QLGlA0vUz8RCGnS0kUi53OYHb8w4pVWtfrL3G28T+Bt/iTPdLinYcWqTrAt8kYWWSy/HQepbM8
usInWUz8e3TuqasYBrRykFBC7OecQ83QbQx1ktGuSHmS6PNUgTAPS6lMyHgTZq9D8i8+hFXoiwMc
brkyL6hE3onOu+Ssd4Jg2v6/43Mkub3wVr0q/ys2IC6c8u+usVNwTCjGHfbhOoTTyxf5JWGK7jXF
83E5cj2ipa143I2fOcJTfVdSmKp3GnHlMUaZDPh5Y8geyD+fJMjrPZqdypiPbfjxvODMz7n30O/o
2XUkMbg5yqbR9BfpCItu6d670HCcZq1JaaDwf+lWibJXxr6KA5Fuulw5psrAeXKCEhL28F8SPx8p
717zRznhWJY6Mcymg2IMAR3PXXK2NQaK+0vPIroCKheLNGIWaUkI8UsJrGsGicLrkZFKoCFWhKkD
GAEhNhjccu9qU0ebISiccGBG81SDZif4e8G20lhTq6p3v9t9JHfUbgy6s18K+XoBMQ76ffv7GEye
PjwWin6bO4+XoMQCbOZmOZ07f87vPD6GzTpO7v+KkcrYiFBLMQyq4b/huWtbbmy8jaLh58v1mmOu
omoa06UPpzr7nA5UyPVkN231Ck+3Tn3MGk5SDudSq5WWF3Y8VXFaCN36g/xs9J8hhi+koNCdSHod
gBROE6f5B4TynBMsw2Fxq2G5gkbblvZwiyCPS6G0pyx+JT3DeAXSDI7i1ljVVuABOEWRSew/hQOw
tFNpuVtkTbvJideCGFzACmJvorA7UyrdWf2blFCIRJcGCs6KPR5XUav6j0H1u+FlsMiv1E/p9YiK
s1wjODaRpDOs6lNu3AEdYMT7jFSe1W5+k5huRnHbbyjOCnLgL2unyJxjGdSgcnqnZMtMLY/TYqJe
wLD6to9BZFyd3dUpNpDcqHx+G+vHel+E9XuvvbyR+W4M0+/blBESpXsijoILt8kC+VO655rTJFzs
6ta4RWskujSgm0nJutmvk5cZwa3bJND1UfEaddq9GyW92aSpwTnPxYyyB+fmlukld1Z8VqHCI33m
vYoZCYVXizbk6ll5DAxtbMzcqdwW6IUuO3v/sxqAAh4pPujwhxcIKYLRJxt8iYbpnkkPJyKkSbUE
o4bDsFO7eFcUT7Q93AqHTfXrjWrq0AmtNbopQg5AvUlRAqcko/3ZyUH9Fs8RAbvmqD5qOOZEkRv0
QfoDKVWFWGjmu5Jd0fqtX6kvTE16tQv7jjN9O2VazXXax+51I2Yt5wPD3jT9x7yu+YrDY8e/Obtu
1whrX42vQYW+n1cABKtMrO+UmOAn3RfeMPq3RYk4Mh3sBvv+9yPMiRkB1gDclYTJWmCcSJN7L09Q
riK4tQGST/i4vQe9bjk+AulW/piMik2Lxq/69033G5h/Ne9GwJci6i7d59/LqbqEzR3BH8C2HDxL
iFsjnGFQJaRSwzehA/C3GwiUNrh2dfCAIErHf2BBV/veuzNsc0wHDd/9XL6+8LYeOpg87AUWsssg
tesud737DZiYFqB/b9v4qfu7bjnYlbb/c49+jAGfvnOxOgNjYFLn/dBP2vcX746neIO0wDi/p8eg
5j0x6W13tuGRCdTwGpeOe/FwGDJy1M/p1Fi+gqqfO8Jauj815jLavpFwYN2fkQ/JYlzx7VO78fU8
YzRvjwOdTkY3p5GUXtdF5GQkvLy/XTeczK39QD/YzdFhc5hwFVT3dkhUHNVWSJADqA3xT3ipN4NB
N3dOIbrsKTNqGUvQJRmmY0bHPmDSoHR4q1wL9Mu1X5PnK3+ay0Zy6Jq9VucxJwQxqnX630968NIT
fNEBCOY6OJKBfIxXXYNeIYWpG0mUVqzDywQxEHkhhMweiJzk/7I47fH26sJJYLOyzqAEFvkZHPwB
MX3+j3/EG7wjXWXmM3BPIOw3ohSQg593ZPWedp1lZX7Zda6AU/e/pq9Joc2h8VPpNX30q4QrwhxV
fa4giArP9K2hwK/2/BI+dlwtUjs/ESJ8979rnQg51YbfVVtX1wLnYTY1vOL7TX+vpDmGSfrV6S28
c5hCLkgBB8dRH3qWcnjR8XFpo7frdhYLVMpATVVeG3+iHI5ftvtmWGqbaslvBRP7PqoD41zpuBGM
MxjVz1w+36I6Je+QOMjD4PbVmtebnlvzlOnIfgTQ4PSjfh+nA9AHp8hfcCExVfcAuCVMGu0TXPPL
O3Zm74hUZwK837Ntcmcd+ZE0krgkRX0OZgS38OmYBLtn7CZJzQR6SKKnu5jw0J8mdy8TdT6Z8ZTm
kzTCd7LeJu2woclpB1+iSwXXIwdDBXCKzKBJnIby7hvhfp0vBqMNeTqbjc+LHajsSXB1NiR+x+LN
GU2WYIlNEQe4FeSKdqipTFeD+B8mS3P7Q/KOFI7PbD0y4BltDsXV2/PmZsoyajube3Cd+fe4UWcR
c9sOWdwtJy87Jo3U3t7+EcxEDnY1JbRrDzJHvtKIVc/sn3pYywk7IayGPwfwMd6OfeXsPOqdnf9Z
r3LPSGaPuRK4u/RHM3eVQCe4La/iP78JjIK+dpHRn8HsdgNmOWdcU+1kD8/NzbIA9dEFdp5uR6ij
gK34Jmp0Ak5xOfizny4Zn6jsVakNHUR7VBjAmayQNuBP6uFkQJOCsR5Tpy4n13CQ3afOCVS+EZx5
F2RddvqsVdRisTP8i8YsU4/BJCgQcLmzAcEpOE+VzmMLceuyLI+6XdNvc+GkMBroRX30VXl4A0hr
U9i4kaRZYDOyrWFzICW3ztpJJ2BPSsZbcpEJGGt37AVTlUk266N2t2udMYIgQGRA2dEFDHzbKUYm
Wqqotb4u7QK1zQ0yUMY3jA4sg4MjjVRrdkS1YICvs4cH9i2kw2JopMgGOg1mOl+c66j8AnkbI0jC
G/kXsdiSZEEU3Zh0MXQETwhCoTkKeS18lE1XhHbDSjewFw9PtwhIOTK0DRObJzXe1TDAdQbcEWH5
Q9tLk49IHNUOojqwjr2LpGmYYXpAqAirIh08BKZrmwsRBJ5UGMZ6ZXO2VOsqzID7HKMh6qYZ9Z+i
NVLvl2JJ4h0LpZjUX2pk9GAPAA+zsRQHFS/zaDlcZD2dOKUjenpIighKfriaqEQpglFrAlK0Rxqj
xBB8hIikth98dwxhNKEvByTElz6kPuMjMK2DYj4Y0vMCCOPNfcSVgRiijOGxtGxBi0qIA4AtMQnQ
bMFgOPiNzBDgKUN0y4RvvFv8hQ6EDhiNEgwGRgB6/78G1IZO3ZRBKsPiJ6caX68TWhlkcnN+Wg0z
rI3NEeYm/ghOaFS6vVP/EKi8p89Q/6jsin2YOURddH4JFGR3pUw8E8khaezbwwSIlJReFQUjFq6n
g8VMzqZrt4XRlJY3oVn6zOIA/9BEK3nptnMyfzrvLhjHJ38kd43ozach0HSxLBg4/MaQt656RWho
poS7JO/u6cVt0M8dnfl2cOrsv5TUgfwvbHBiYesRDf8emWxSR3IkZ9vT03TvB+aswPkLxlhjcFnv
iND7VU/m9NAbSbfPOePD09giTaDOp2FZC2Ils4tPRPgr6xx9bGOaj8js6jO8I9q0B19qzgkXkoyI
FXFDrhFt++XfGK8VR7pG3CT1XsK5mc/T0TVcHgeNP5kJX0w9kY2MfrnZaS1RnfEvYMlWj7FFktEC
tryTzGuorWUIUUbBzESch2FzYdVGjVGtDwfnFGAOMFhBfTA8zVr9BiNeqpVOq/8g28FyWiMUxiSJ
92lmmF+DNQPNn+XgHenjyADUPfqQeDir+HbK41wKqa/UaUIBXmYfER4G33X16VtOAw1E2QFpQ4qj
oecPBtBaoXV3zMVqxCyZTWvE6xFdyk8E9Wd03FyAJPvNBXJPIMIRSQV1Yl7oxCto9imMGJ432+n+
P34GI/NvUaTDj2YUF7c1kGKRQIjUu/r6pu6gqIx3YwNefxvV0MrDnPXPLsD9ydM/RMQZTsVfUJoG
nYh1c3EKMbH5mNIYBD3aneyc4MB5c4o5kjk0juGQaRDdBpPvByUqq+SBKBLlPRmKhSg2ytiBIG55
+9E2qLEYsQgmgEixDTt49Z3zcByIw2nP8qRpW5vvx4mthF0DtsDy018CF4iohQUT5QdN8q/3pMol
gMHjQnyzIEJqMQpy9EYhCfUBLYEVigZLhqIdjvl8hux0YAJhfNr0M03nFrVu8hpdXEAlrLyf7ls9
n0CGSsz9HZTRC4iw8GRAMTu3Kbo7nyTVf24YOk5NM1Zrr5UNQA20A+1S2m/3wHqePxa73vDlp9O7
d4rfg78qLLX5ZeISQvNaxS+AvRBL2MfwFWvGVvbziJDxcc8InLqGzTHe9riWsl7vO4Hz2+T6lDny
EtxAFzQEGnSARF4Hmy+Qt4YR6brDz+hygXI1xvjQCkyA4z/U9pkjr5D49DLIY/6PCCiP9vbXDCW0
BOQbXxJkdA57H+QTQ5DZPKOCs4RshFWW3U2su/hocNCji/HN/+NVuFZdxJ1DEnchRASPaTP9o7Wg
g+FfhEyx1L1ouUubBQHQ46uHFBN0ioD/CxmpDLRB3zJGPm8X4zeoBYzxlLAahOf4XYjeQXqftKLd
6NQH2UBh+UVwImr7kKBSPCiaQrBzWXxK/+xlIMk8s6BepO5Cvi640o/4dRJwFNTz30oSESoJSoB2
cokbsZns+vL1CqxhAjAIHNZPRKGAiy/+cfvLoSL9GEGQ3RiaH+Toha+Y88qZkiia+WuIUr7rCQ+J
WsMjJlWulB7X12rD5QMwwa7U5fTF6Lj+Hu4dDILVLHdvTK2OV5MmfHvwYFh6QipUbx+WEXwP6KpM
aWeOx6WTIp9IXZyrpDi2ZdeaGe6R+xH38Z6P+xgW3HfcHDLqtPBu+NX1o9e6kEdZDADZSHzKgNRt
ooBS0IDdaP/w6z8HFExp74bsaR/c3r00Hz1voWH4KZP67t/MpWqdI2sVtGtBa+tBe1UXUhydw72/
nbQgSJjm53IdUMXxBuc77wSxsnfNReWC/Mh9Lw7Iw7GFp8zBDs/3pO3eHt7NRFCOlTclbZJ5eSjD
DAdhXToixbnFzsd85VCruQVCOH/RJY+t3D0zduLg5ailLarg+LBGpJVBWF7d1mS1jwxEOFTNIM8l
fyLpwzGNZ/uI5qzh1V6d2/fDIizwQeAdUA8xonf3lnvllIiKVqe9D48NkhEI8FoNLxzutM+AvtWw
9n36Ln6OVuf8Uyecz95Xfmqv3uHveffz/ezJuwXfRM7KUn0ib6MOVYMArtVclhes6cxEISAInnd8
bLv3g1uusAMzTAuNehVXPDIDmT9ZTtNFjQVUsITbPcK6Tr8RaUFf37plw92TbZTjc6AFtyiBSjvd
EqF8JHEUOUHvwBCczmOQ+ZeKXWWrX+zZ+m8selX7dkIjSYI+H1TFyH5IbcmQ9Xf4dDLSsqMmvlyG
oGdOJbkz2oHxsQ7zAZ+k4QJ81jvv8eW74deiB/gpvm7L3w4+GeX1+Xvc5O42kXSCfZLI9t1gMlb3
2P24/mRPzcdsVWHBYkQ7hyW+iaORpzh2t0xmR3Nno7dskkj4rtglbvBBwZ2RudVK+GStJUwKVI9s
MiQ4+02DbXW4T6kOAVpf5HlA1CH+rJ2DNwPaLg5ERg6xeNGqZ/H+fb79bHWN5Z7qZ/lepKRWIZ/Z
2pzERh9ey+YBK5juPjKB1mDFHUyeBRo/lzQVH9SPQ+sf5PVos/8pz1iSoWxyq7kG/dayTE6DEzoD
dBUIFa+dPZRH9Ir3cCh+dSNF0e95Xu6DU9nNPAzvLeQ3B+rberK99m7ABBlhaBlanna/1exRC9y4
Xwhu20Mg1Ja5u8xeHm/dxO5d6dTBqC6RiVS24WxJKq3EqeGgLKyzjjYTqxrfd7A1wF6gBUS9Fb0V
yAKyEuYZgOdUWNVoX4fMcaULBJizmFj96GchBR9uR+JEfqzx20rewHPZ1m2mfhHu52fP2icm69bN
YeAK4x/M3vEHl5M5v3xvGY/dbzFRkjNDOCRrdwVfSPnuNQ9ew8Q4nz2CFno+1lum3aIRqN6d3/rv
5b7trPI+1xTj5nFiXOwroT5J0W9v3YKSkrg+g821NTyJb/lsfQyJxZrEvdp0b8g7vh5utRVsd30e
wa+k7BsHTTeL8ni/rCF7xX6OMOAWIk3unBvOrTp5M9UVzrB0rQIx9sr9O3DVHHrkb5UMSy+80238
Wy2+KjtkpDZlYSW4/+Tu0+rcmYpnEMfR6mwPE9xWjC+/u0/k1AFJFVXLexziAxK/9Qm8hJt8fAcz
Jve3Yt9IBbxDvvo71v2NMbmPDUIslMqXNLvPLyYVk/ntncck9l7IuSDpglr40X93m4gy2QZz8kFr
9nlwGpXT85csW+tqJ1kLpr9yzp6g+jdaA+2ZeAvJ1TgTCFHDplb7a8NXtVCs26c2e9K+br8T9GUQ
JCowwLVBvBXRZzDE82p13ge4KpFuedRairQrUCI0O9NnUg0vwb7VrX/9UuIOjZni91v96uIuxTu3
WottiA6nJB+Qu7Q1yWncUu4rKOCW6UEiXy5OjgDuqyYWvzbi0D4IGJhtJ78wd4rTVw7sAQNaK9p/
ZYSa4qsj6HbKNFe6i10HzgYby3DX328ddgIeAWR/w2lEoOql0+B+YqvF/kBQX+8MiQD0n+y77Jow
N1j7ss6FwakZIT+v4YMLpdphYy2H7we5QI1eHcJluGOwNlkT5dDwW0C6lFDUdJ1emJChqTFfmxSD
6OhLKYxl1d+Hzx/WSVaJbykcGqTz4fDwmcVsU2vBkcvr3fAPU9rU/v73hVr16xnWuwXhaXdA4U7Z
eyybiJxLmGkO+iT3807NLUKC7V4E4GIA9swHaZ9WUqEAebgiBkktQSZ9AywPqgPw6uCIi3hMvb8i
Gh+1wo3QBjHsojGsHw18fLCNrSJCSM+L2nfxW7M0T0oVE5+C+oMtjXJmqDgSNZ0txATiFB/urs99
R8MnykluFMv7TK1iD3tQIdxdIp39rJv2P63VqEVSz5SDqDREUefY1ZEwkPVAyLD8mxACdZ5WAhII
15JjQYbqq1cyzanZPWPHS3rLOXHsMXVp26RNouhwLXKH/qVAwBJiC3knsWMFGRqElImXF/fOwt/w
2xz4jMr6SUlW81tL1qcQQ3207ZaQl2+MZzhiDqSCysCPIoW3saM/fDqwGzXeR5XFTHVRL3XfpBaf
PXJyueOQpBPoih7cpVIiL5v5FrieD8PbRCOWNXMBfXy6bO6YzXhwCya9urXJGuZM9JjxfUS6F4lv
VsvOIvX39La0FKuWwxWX/olllIH9iduQ5YTxF3SwpV/pmN6J6MUiOcTF4D4+O5S6LoVr6demZT8b
/GMX4Yy7DeJn1HZgAbUt6kJgBnKBM8g60cPCXRqYV0wK4o+AKaxT3nIWeXPg10QLNewbgguZchJY
VQ4LF4ILY0xlzGTyfITlFsc8vmf3U0HmLCxaljD+ONX13qvOHhNzVmXY5Ht9AzLggERy7b9cmiGR
5mr0Idl0ISIakntUAydHirT2DrHi0nVVVWQYWl/HX2tq7SJzKOsM/A0UeRKxADB86EHUCXYw50nw
/gNpiBzm0QAOzaS9TKftSfq3heS9o2oR5acKve1rVSPokpm/0O2U36MnkgEdP93WyogxXFH98jS+
vRcVjsZY3DCGFfg/7+iUrG7bFvf9YCmQsUpJNmybOLqABhgaJrAKMAO7cEywafxm6fgEldAuSjS1
YpDtlkWS2h91D1gX4l752bCbQCyFKY1SDsmGTIK2SGlXimgjA/fz9UwnTnXonXvXXuXjsdt5/Asl
scKk+PuYnyef68j8WX1HkRvqzMsQ0VEfwSxcbI3uuhEUPvgkbTbUEWWNW+GFUfvyVNJCb5FBZiDa
qY3Am0cZnRaczzfbeAfZ9Xj8R14o6V5gB+SnSLgrzSlwpx4JTAaglvnXz5tSG4f+h696vIaHaRiU
DE+8Jr+R7wmx13OQ/cuz9FdkGT6QgVNXii3gWxM5K6lu+/3FKqG918OLDZkvkfDFf68oyEBPInG4
4eAb4lcGGfFC31jzmkyzkbTcGpaerxQDy75CkhwkLoUq3MH6wOcB7jiQcVAXbV41BR89OOR38BGA
X/awuFR7fgu+q41uoU6uRpuPBpTjCr8hbhNMRjQYKKZ+7SOwzw4eM9DtqRTCCntM7QmyxY/s26Li
0tH+Jw9H59VtI6BpuxWv5e5mJzpjZHAVr+3Wwwt28yaA2QvFi65Ew89+9DeZ+oCoPlcm2xLyCWQ5
uq+Qwqw1FOjr6DUB8Aw8zKB8MPhPrmsghx23oMlcu1PfYpe/dgtkV/QzONuVJyYYQTe8vmopkSai
jTnYHEvsIXWGemFZiDTORTimAEPpI7H68BsKwz6O9x7uK58JS3yP5A70vRKWKPCLOzvnDl9LaND0
0iAjEZaSY+VfQ5Mn1VOqpZYaQrfuCgmIlguPRACEwC5zgV1RGv8mYlr8yTBUOBQxF9bo4O8mms5I
fxHDk+DokYFqUiGlobWgh2PIvcRReA8dhXk/xaB88j/09dJDlPyRTmF0zHKbn2Ju7NZjovDkxBg+
UW5EaAT/4MbUfTIHl3GJonouYmUc5h0iwWK8D0ONGWf8mWYLTsHoX/cdPz8zWTSGVwnMyLzZWHhO
N3Ur9LqM2QXDZNTiiTZcARpEqjMM92R/RhtPtg66LsnNBkxF9omppX93RluP+bgzab1OPGIDK9gY
ICUgw+QZkGbvW5+Zx/wvyrkKHxneiJEylwnv8obuGpKKEAkVLjrEV/3RQFMBBnsHuNVZ7pETgaNT
Iro3RJOGylDrMGMLropn1fOKgNKB0SO+braGPfK0XLsM3NVxkY4E5FkrOzjtZ6wROw3jc1BkSX5E
daliQ8vm3PE+Wja2hRExPwMNreCnNUdSPw9jagO3ktRbTkGs1+stYwNckwtvzSD4gC+MSlIcwXz/
JZXMky2BvYYqluWdz4JMDqnjdqAdeOXrokXjpGQEXllXm8qQJ92EUm7mUh8p5ZarERgZXSzNY2fJ
CxA51lOQHlF/2Oy0o/4GigIAyZr+anqRfLa5W9PdOSdhn7fncYSnYN1zJHZ6NW3EWDvvKMUwVU2a
Dlg5WJe2Cfg27PjIDZFAAtQ1evHvb+ZNEfkq1Qqr9G8wlRBFwjH+wszvseRJ0hTV/IwBWrqT9VvS
JrYhVIsfIR6CY8ehMGrFT9ZTsUh71HkueYMyRkSNYGwQeBVFoLZQoluoJBDYknVMK7iYG31g8M2A
SDTKJb38y54jcQJyAhvFjE9BjAoiHeqck1ABf6/cFP5x6VFOKPRG1xHQg//FiUg4W/XPOGkCdjAh
cpVwI3ANEYKjKYya4KYfQ6LC74+vGGfEjsqEvEAed/QQf4HysdTorqP6AAZkwimDU4LzBxOkMPnv
yuWlsbvGmp7EI5jQdv1MUuKBdFe8rQgrLHblM8Dh0YFD4a1pvWrGJsE5B7cZq+06oYOrQYFkg3dY
DKpdarLg4W+JKyz5yuDP9VpSuR51mQYzIHfWBbYWy8LLU55ogURZR8Ho7BByaTnWJSXNFenEQIYI
OWkr/q27Fr7O5TJ5oWrU2r1fNJldokVWtZpUehA2/B+Uga+/q1BcGmiz9GxImV1evvJzDrnc1Qo2
IhWcT0Y36LZQ2YM0kBcD+kbBRGYJi+/KfzHn7BrW/nr8lDReT3rBK/Nf9HIwPZSRsCnU57qXVFhe
maWx/fqvdqd24p4T4bKWHnHXryTi44rP69GMBLoVd+QCInQ8AtXlZNrTPHvScumXmKcnTeURT7z6
jOfcyLgNDbTn7GrdcxcYan4MizlZEPpp6VARiwJkwD0BAUgCxnsAHsUUyDOrnlfFC2jFfajYeeW3
XBGyA70pNmAsrQAb9azC/l5ymaceJdhAO72Km70v3yJRfA7y7O6v1UVELoF5G29Um680mF9Y8OMa
PdcXXQmlQB5U4cz5+eZAJV4tBfHGewWnQ/XjK8OW+sDJZ6lzg1Qgy2ADkgP5s+J9EyqG1UolFeWD
5Dqym0Tf37JTtjvf35M7RAYyORhCDHAwJRH/tvBTUGLU7Uk/OuMjb0D6HiMZzs+k7Ko4+kSu8eJa
V1DogvmryuXks3SeaWYevYePvJrivST9B4fIZ5tmMY1f2GnXRG3bza5ibBjmxKnVFWECulaSGjRh
Siuo+kCnQg3iPwS25h+J8c+oGaBGdKbUQhDgxDquHSFjWAj6ibCIT6gRKv8GGSHXHv4T0qwWbHm0
XJjtcepqD02H2pm19bHrIntgzw6UPKDFgd1zuGfL/JimgPJ3QxUgJIpqngGwCV9ZK2IUibEytFgA
hgf9Sc4lc4e5H+vOmeZE/Y7WCvzIBMGonRFO0uJocENhzQbI4xcNIYFGTQKWPtALbdmDX0fvcwQJ
ADO9VVR+b5lvpPv000B6h0AIWsN9jp8hLgiWPHIDau5aM4TqDl/1C86C0U/cx9p32HmWQmuUePTm
5hSTIKWmbirtUP8Ks6xrJXfHGtPNEXcqLKfQ6AF6RXU6tOe4jgmOAr/iZdQr8jK8CPJGBHrzf3Xg
27l+lVOJPsvvNGgwtVhri0k/o6BWdTsGBOnhT1tL5j0TmfSwq/+qW8ZeAP1EVlyPjIctFc/ms9BT
DbDxP/HDIIqCHIypCmL6Y0Zf64RVDQjo3G8yfTof/uscb/4RsoaGNNBBfjuJer80uGNM13HW7wo9
qfpTSN+no1WqEREKxrpW4fRoxdPJKcLXVAeryjJZ5yQ9UaVKKlvQcLDXM99Zdao0t1oWJLP9f43b
EKmtZRHhtQewxX/9V4FyrxjA9RKKK4lPEzikAP5XFjNlgk1X9al031AIGNxLum6BGXqs0DUdbYN1
6A6rDZ+Nivb82ZrPXYoD9aMCYrRC6iHMJ3Q+MMGuM/oZyKxQkTefxDnlzGkfKhLafXYgNckN7ks2
qqO3VoF0sWmA18xP4Ij8O2Bq8gmXI8KpwZGqUlSr0NLxU3kjy46+e/kn/eVg/mkHWTHwuui2oyLU
kc/Z4HbuaMcrsywwMUk7lDQH0sCKjwPT4GbRcByV8yCvzjW8d6vEnmh8crOrM0yVyYZKah7znkxa
ET0SFp/dVvls5MjZxuQWfcZ4MqtpDUTCpdr0HqSODt8J7hXSgDdssuPyzU95y7d396AyX4hagl27
Y23yGajv7x3JRTUh0MQAAUSpstP9erKzX0FnyfZnS47DsL0h0I+UDjPOCgwvN/RcpluQWnKjp4tP
O/vOTTknmNit4Dj20FxPKQoQL/TaUbbnoFlc1E51lvfg9kGKaYK3CMy9YpqzONKAwik0N9hDKR27
24tbULM2O7OX178TQoqt9DRro57sHObFsApgMTkvjTu5VsdhNrqtOvfhcfMet4Zml5E3T/yRJNys
YdKwfBMMdGRVxy9CDMCV4HkRqsfJma/4Y2l5mzzGQLR5ceoMeD6hcMJo4VVCa2AuHrG5MJX8PkFQ
MGIM4WC7wYjEvvaIc2JsFdiNRCYsYwvJS5rwlehLYgiABRDvkEHqZPbFk9u24W2Dc9+MzDZyozdz
g+uMEHhCHNU8MyIhKCzDwr9G1cl9eB3ekkZ8jeqbNo7OIBvqd7Z8jPOkFRB2FOXjy91ezR5bIrza
Mz246LX4Mx+/U0K7ji67mWnX4vPyJhMJUWCE4mDAbBNMTuYP4UyVAbEts/zAwd1CqKSO2Gl9Dkby
JKs+v1jMAEouSAagLnykzPeeEWQEg997794+sHwNSri7dUYsoy/k0PlkFmCz1MfHqM3TvIhEHJzR
s1YGHO+JsUaHjbG5XIO+jCuhtBeYNpkOU8b1AZ7/f4ezglN/8ghu8b7H5r8BXIGpXRBhbi7ScUOq
DyCemTLK+TXBOJ1wyrmieFiKjxXofEBdEloYVeW+NhekMW03/IG0aHyccH6oWrYiCj+IDZJy9E0y
AwqS0XlHr4HhiNSINNlhuxa6pAEEjzX5oNjikYhgQUdVgLIAAUtOtgUmFTRQjT7tAvs24RuU+7RF
2m5I/eDXhcVd49HU8H19HYI63qL1SKs/vjR2Z76b0M0501+EUYBJkgYgQC4/AMcfYbSkkOotDve+
gA52EXYY84sDfH3aJm+/abeutjVWzbinIn3+AoDDnDzYnYntqQRb7D7MJ7TzB693YrKpemx6cUCc
AiNyI0QPGTAxa7Ybant/8/da4WYkMGBZxJRO6UScwMLqG7jPFofJbtOALz51lOmDgXx9rblXlA5k
rTAfMWW6Teew5BvsWL3qullQNZTQUG3qiwuPGZeH+Oa/4M24gCevg/9I7ccEwD47d9jguFkbfL+k
mgcWQv+bkOlk4LGIb+DN/O+tY971fxBdr0nO1MV1c31Z8pfH5Dp+cUTWN0UwDY1eMzBnhIwam9fE
mvHwcvLonZNsrG9cYAogDazZGRPPuAR6vSwJqarMyt5l+JpcedhlyMPHZIuGD0oe2ibaEZVCdDv8
QkfFjnJy0XeVPZNJlJcIiCZqMh7vEjVpmagNEyopL2eihmb+RFWVhpMTEx3hBymGTP589bawgOXm
nJyi16Ts5RQTaaz0P4tETgZNCoWidUrY6kHSc4ChvPfY5H490CahjMQzHT4AO43IcfAJIGc/KqgC
msSBsuVt7mM2oL5FSwbD6V8iweG0Z8HJ5fgEd+x6Rs+Kr5qpafRe/crM5KEnyi8zKBIeyuffzovB
qweh6cPHxfqz9PX9E5XjPeFHzaDsm0zBYvolWPQJJQlpX64ZlwRclcurV46u3mOJigJjIlJyoKy6
w1iZgP/xV9MDjzv+nIIT7+dAWitVX3ji/6oOz3YK3sBlx0krG+zRcFUOfOyUl4hfNIVHO1sc4coP
o22FXjJZNYbJiywLemI0lP3X/eda+pfRdec0prWd/bwzJTjMoEOL6HZD702NC222zPsrY5nGy+eN
+yGflsdgh5KYhrvtvOgw2861iKrYt/POlf2t/XMwwV3YBY1g3+iuDqEFvs301rfXfMVFGrfRY+Lp
vNt38nAowSq9jKypnVtLvxiqHR4su8maegh3CPQImm8sbi0qiF7DCC4QJBBfd5pTwH37tLGoyMzU
f9z6LRA+3Ks0bWncoh/wrQZRsOSfR6fb4HKKTugWjT7WpooZHAu/nmGEo8WbwsERRfjq0F4/+pco
Gx+BPylaH8ChRF+QX4ENA6TIbiOFn8DyTpFtIHMxucZP6r7vIbOhXn9FyMVnk1eURhr4CdW5dW/f
95pz03gmUsScmKLjjFzJflc7RTZvtZwz+BriBuY8RmTSSjdI+ZZV6Kkp8SiFyMnDVqfS8EBea+6h
S3mgwOjmFJZoVQIoz4yq8vhrzmsiRPxzlTaFe4kxp5Zpz0wAv6N39d7dKzF+LA6P62BPtiOFmrja
8uyfDNyWSIwilH8BcTdknXjUV7hhgyxEn6hAkBo04DbMKR3QLCG0ONvVbv7dsI3ULn4PACzw0Wij
n+PDddC6j27T/ZdFK2fUogMz3I/L7apzuQ7OQEo5hMYKgxJZtb3a0MwQq8DmPlA8OEp3qaIh2cOh
0OYyQRtDKG31wOw8oIVgNunlufkpGjf4D+58cqTmb0o7Slz2kul1IB+Vhjfuu6k1noO2ZRxTuwAk
HkPKpohW+tyqOHWr/fvRsQCN0C4N6xywU3zstr5Xfhv95iGAfioLVrE3DrV3wLiIx5IeDCFOGRnI
5bge9pM2ao81/P0LoODcsA8gb545X7HE5SO6oykAQZJO82dSMRx0S5eYP/elfQNS2jutVddskYuS
rnGGbwFEPYjm/5F0XsuKI0sU/SIiAFle5Q3CCGFfCMQB4QRCwn/9rOyJjju3p+c0RipVZe7c5rF9
GRu9jAnBosnqdyYKZrLwke9I0gnQiUvwO6qbwumWUHXVh6dR/YbMpXG8xuKqafV/HadtOEzd7wrY
LlXmfSag+hvWx+REehHe3JpkAAAuLowFCtWhMdQ+3qK7dn8qaQhwnF/YXIF5qAZ/37DqkNVZpD9k
uUzwFTAOKDYsKRWuG4osCVEF8O8StKLYH55IZK9dKFpui+ngKTxujIt3h/wxKl/pE4fml33rwXJd
FZS8XdCXJ9AMRII2A+zk1BeyBY4VZCTQYzE1vduoVc+4kdQ4JjHgL3Lj39gJXzUlxBNtDIT68loe
rC7sDVSnWNNN0oUBpH5iqn3bnNZsf+wUrwnHDZ08x3ErbUM4/i5KCBHVUp9JRDA8V2ANhCaOCnmS
OWKgLYkcI4VUh8jKGOs6vng9twrWXuuMUEow8bf/oFBpfF2xPrRKJgZFoOkHnJWS3nt0/czWox5L
aQyMEBnzXpmx9dMVXftIC5Nn9GFkhaoo+rps7N51eHy7HzhSJNSATB6qsASzYcHhjem2cFhjy8Mq
ZQS/gZiiC6MaGnTaeNlm0tctOgzBJjFwu++QfDwmjW9g6XeIKAHu2PnKpIF5yeqyfM46C8hHzxn8
wf3h4SvMBOfXm4dlJjzlNdz2uvDJgDz8taPvwW5ma7KlL/hQ0a+fA1gnnbVVXul/jJiHPnzTu43v
41WXnp4e/229Jtm2/aRkytmkzKhLOfBkTslNhWfjtTB/x53c06GWiycakfE0RKik9OiHO5gSNmKx
an/Js9jMb5q9xosPRAhiC/o8FC47LGkOCDrQcfg3YodJfBqeM3Y5hGT6b/AZtJxnAHf2y97qHMLb
Kfg+PYCzjy9MBZnXi/URXqKdTY33FevDK/v0eagwkdmH11S/2Lx8D1iu30vUf1AYXICRauYfpIVE
NaE48ZrFkQ62tvRtbcRrIzhs2tyKGRsBfXVjwSW7wX0S8HXTLiGzcaelPTYsFrP+dTnk7laFCSHc
QPuLRBcabTOqVuSyjfvKuBM1RK+3h68aadqhbT2iM/MNR2Pzx49i12lBsDfceTG6gIW4FyyBdKuX
SIBaCxU8hmXOVnzmW2ByEF8Yqf0zFwHnEEADcSfwrEp8DfQhGUObQhWhyR9C1xPqtzaCqfOgYvZ0
GkTGD4SFFlzuuAcD7FBFJAi/KMAMjxNACxQW2aoNz5lBah8/VPuTGdtPCCIOQjM6MTsHjWYKlXOo
5TRa2hLmSDsVzBRSq3+YnOY9jvCH0wrWVydRnAJC+PiT/oL22erld/yj8IW7JAw/jVBFWFDBjQZg
CCle7mmRYiBdWy02d8EaTmbwHdPsvtmjQGk5f379LuAyDAROLHmqfux7jJUkvfk2PiItuXrqlFu4
JF6Swo7VGxRPp+FIuwzXpnN62Oq00z92gtLwzuAorUkRGMZWkOr2JZIe/ldXVgsmwobT5iIyehob
hGRmqONcAo307N1LeHqj9le4Uu/Z6ztpz17DK7gd0ePt0Pi464DOE2HUYdISpios9b6ytqh2Xv0y
bWanURVyurETQ05iZGNG1KTxO8Uz4AjFRsgerYkgcgIciZhB/ecrwVyESgSKZwoxjS2dKCJMZWjR
k9tzyi3Omsrd0/NWPipLGkMNtdQOR0tSmGT80vk7YMvZMEXuOnXWiz/SWNCfDdB1aU/vlpR+/UCP
2gFs+1DDZewMxxRG8w9E1mDHNb6eQctXJPA0X45+Dk7L9fg7rgGsdfc84NySK8QjjC0vBwecz4z1
xnIsBhxT4Cy8AE4JyD3oT5+SAYVZ+ttqs/1jsPMC4aMQCJnx1ZHJ23XA327QC8t4D3E10l1opB4x
FWvvxoX8w3Mvh1V7Bo0R1ltBKkB3VaSKZ266LsXuGxeANTs8XWhwXHXik2ldoUK8+s0AoM/E+r69
SghD7MMn6v6sJyc93H5ElYij9sUxhGDYilfF+M6Y4i5g9jMK2giayJwE1cUaXWqObCV+xT0rO++I
XwK4LoMWeFcTCIzdHht8BUJvdYZJxU63V0+3u+oQGFVwFvbi7qxMQbXGt9UNElLXa5/cCu8HeJxH
70dH6b/QOh3Cp+miOqZPDG9REVOUwaME6/TMMXTaKizIYSpB58TK4MHAB8wPohgWAxMMNVnJB5ea
Yk3tGAw/fbiyDScdq+0w6TKFVpzuLe5hvzEr4iuzyZNNafECkqTOobEiKtddtAixYPiEtQ966e9+
XdhlekK1yNHF6BYO8rvnXodX07ogWH1xovba7lWL9KfM1PF1o4ulX17d7foHU9o6wFpyabBfeD5g
CKM5HdBV4lRvyNXd+5jGGZJxzDN7ff892laDQwSnM/R09Efz49O5E+ipWs/WTlnbuGxiBjapgE71
gfaiflXAZpj2Kh4tSLO5HnzDDK+ld9vwJAPsgnbg3Dy4jMyv9VxPNI2TalQCmECVU+gNPq42P0bE
0DP2xPETWkkFGoEwD9abaxyCNwxiFNQtX8e+AnbqsIEz/gtbSde7/3FGapBBcD6DOMOwVI2PDqgd
7pYIZYuscZBkx/T5ZLwjMi5CJjUDzUYNeRg2DHI5Meyz6b4PCMrJraXh++Ft53LoHyF6Fu79FfaO
QY+LjSzzO3qonpa8l+CFRf+aP73euCICHOI97HaueFTA465wbB6u+79BdR11TtE5vIWKi/1o2vr7
azm3SW9gVC70FizFPcHsxHzrHoKzruEU8u69AfGYdmvXS06DV1j1k9YD2uP/IoObK3Fkx80LvPjs
1h2bN7zS4JAjtlMGhV+jXvLMxr/UuO18In3YQO4E+rt3rYLUmk2VXUNqWib5p9Fz88iYcw96W5Di
4fsUsejSFwQ9+zBRR8+T033T/Wg86kd5TBDVHkyrBWEO09WdwhVlPQTqzfsS4akpwYUh2Q8xKXTi
qFO5XFRcb+84F0NxgUZbRCzLO+M6qKsc4DiWwfahjNtrM9Nbzy/QKs+S8VLNy6npmA7H9UhO5PnD
GhWhO4imlD1D5v8yrfp/PCBTGHy/ck9/ucfKuzBIKqhgxuvR+5XctJG+NODrQP5nBxWiCR/uzc7E
awx5CjW2ENJlCkuoa8wCJBndKQjbvsdnguHPM3K9qldodLwLpkpUPqCF52ZScaPUwectNsiN7rAj
0RKWfM1Bye3KizL8hOfViaMUfqFbfLLDafhDIIVoKakmej2tX+iyGAKaYlzfPnkE/nAtvRdjgJ+D
s/V7fhV92frr/JUonlDo6ZitcI/Zzz55i+EGUAIsKuR0NbhL3t69/eHzLnSqTY3S1MT1DZgfWfLZ
roCvRPt/Yr4ArxKPtH3DNt9ZnrBkU+P67n2Kodhq78n0KCwctTDdgodqZNcrJjQvJuC3QwgeBM4W
v2f18nt2mt0PG1gGApsbiN9oPaDLsiugc68c36bE/oJ9cTOSdmPXmOfsritNteqe+6Ndekw6FeQ3
ANPf8o4+4IoLdRcAIucNtKA7XdHCYk56zp94PAGiDo03BmJDjtjq5DZcN+5B1cK1D3d6/Ll6TMIo
5TBAMmCK4lxzd3XoCKsfTz/nyjFAS3FBqoLZsP2YQmn9MlbDLYwKGQrVy+kSO0eKhe42cMjKUIXn
1PJfr4zaCjZ7FwPY6Td+sEuw5q4IcJg8QMaApp1gztUdf3FAAc/2DvAOqZ2+J7jcWCQ/N6fFEVTv
4ChJDd8W1zv3PmS7i6hPutYclXl8gAUIYYl0n/MYRC49p5TQFMJggtYF+4EnkR6ANHSjbb8XlHO4
71Myl9P20y+gk1odUd88402XkFpCZd/YJ/1s2oziR3v6N3lBjhyemNB1bIRuNIQZoxtqFCOpIbjN
27v2Bf5rz1LIykZOpICvmQU+0MB9B6Li7wyeoKMVwZnD8KmNqkYn9AROU/cVmE9ofp/t6f13ZN0+
OT2N7LSO9S7X7JQpDAt4+C4d+xGD6mrXIq57S0odk93OcO9F1LvPO5fFF/j18RwUvGlvdmJ2o4+6
2vzQysrKxiOkxTle+sqTdoSOt9E9DSeHi0VBY3KvJ+tfeIWJTX+tC2EJCkj/MuJBxOmEJhoPYis5
wpNTbJUB7DWLVRnyST6M/uUf5LSqUc/yqiXzLl8R0slTcPGPbFL/IFfnOhyaG6oYANCcI+EWZet3
mN+hn5NyiSDg+4tycJfLKyoxus0Yx3WBS4zJQVpdmRDeZ+UlQkYBcHW0Vo8Xw8861BETsvmUX5rD
ngXCCeanOXknawYwL6TL7hoUl/FdYP1F3Yfuih4iz7hWKOT+J4zQyI5Ai49WdsCRYFeSSmml1PNo
6K3zFGOJNFNxNeCPDGxYrDWxRuzfvBMs7ivlNpAiwai1TAix5LGb0v2OtauHbFYGhi8+HqiHHtFc
bGiwshUUXGoO6APRFZpZcbQTxtI6jRkyGbsAlYVnrfVvBCDwLFrcozUkG78swQ5o3zxc6oAV+BEc
c0A/SE9GeomOAWiYr7v+Wp2au7UqClRcK1rmRbLAzNyqSu+69nXpg3PCoSLAXLqfHlAwNORqCZjr
ZvddYT1y02D6OlxxoME8/JDqYDS29+D6XIcgjE76MYQGF2bAAmzHH2uE78PuMT/bhtup7Z2Krlz8
IU55++nSFO/Upe50M8O+bwty7PBnkoFrCGFKDUcHrB38x/zasdP1OsDVmkvP+Dw7r+5TZErQTkKt
tvWj84o+X3uEyQRSgJO1I2LrNTfSl/Xhrtitnr3rueHNhwxFJRflwG6u95117RNU8z8W5i/MwlKF
8pdfl7qdMarf3fECcjAyeWFj4V9myIbJ0Jbh8wXiq9VDiQF9az3ihld8X248p88toWS7Mu40QYod
YQLCVPxZ5Spjqf2shPb5qjjnB18QFSHNTicQUgB/A2sKCBbDX9cxMfO0hvLHj5jzHxSPCXaD3CX7
Yd/H7ORoQRHRCf4Ge7CmLrHdodA0vLCvJVbKiZrlOay6xXqVoAS5WcNcNJ/fBFGGMfhYqOGrURF8
JjK+Kv7vui5b0jUgfQDIV1aOEUZYzVM2sDYt6HA9y8Fth3mepuHF6q+HAx/2Ycic5mfVa2fXskd1
aW1PX2vu08LrjFlf/nuyJl+gLTzPCZiTgRPuh5KwrTI2JofBH53afqouEQlqSZp+zZnpUOeCrWCh
UVgVhy10FkSs965340l1n/zjB/WTU4v7hFhPCfRLLnM39YksNFBRC2IJ1a8oDnF3CFQG2B3MDfWQ
28O/DOCF9s92a2Ng0mq4urP2rvHRP/N+r6DlHhMj1QY9HIp0Z9cbPOI6p1g5T0uIsOcIu2H/ExQr
QcOErwHh1aVSv92Ya92BhBh9o3TAP4mtm1VBGc/QRrzhiA1jGkQiRqAyMgF4YdyT9zylz9ZgZ9wW
hznIm6dOflDoCbo9FCUWzycEuRIcHFogHBB2QHZLKIBWk7CDwQxBqNx2YT0IT/gMZ04SAZGuJM2U
ORprlqSVG3IY7MisnBlOhAeOcAeBb2CdQuZjQsMW5XbmrBSYB6yz1Aw/fGAhVciiyEnGdTtWii0z
Hi9UhPiv4zY8Mh32N8q6nu3Lv39HO3fe5z8C65A1hlD87c3nR1sZaIOdmuHIT4vuV3EXrCj7/2qn
p2HJtxCi4mVCbiBzCFD/AFEIcFXyCc5TM2Ss+eE7Hdnt2gl7pfveSYwfZCy0OlPgwhtu1FxtRm+d
WIm1mEHibVyOARkkg0Rj2Hf3wSQ6TNcuPEJQGz0lJgYBysadbAWqIl5cRjBdNA09aBmqe47xWyAw
mRhloUlxEaTAcuGD0QnHZQQH7J8+RBggjOuEW8KIrn/gcwqHJCP0EVAMaiMFvLCUQCC5juaSF7Qz
oS3DtOROvqfC+ACW+JMfyH9ENxowoWTKJ1ee0TEG4phALITVCEOSp1RIPPl7IPup/MQ/bieQKAtM
llguYzd54w57Bu417MLy6x/lWj4zWwfkXdhA8sHZY6oJUzE+PGPpgx1y0wvKKzLUuHB8yILFII9V
HcvdeswleoZUduB3/ljI1ALPHf1HwBCjw6FqPzDo3tZzq65c+l9N/r4QwqnP10t5WGRF/mPc/Ftc
d7+T8yhxSWB684jD8OZpU/FugLvNzl6sqMdSjo1cSNRm1kEzx6jj7oDo22zyuFWJh8HP1nGzJpfM
NezvspMaMNwlpCWFf+2P/q3WHb+FzF3QdKdy7QmqlHtC0iByd1BJYThDZfYszKSwfcI8aAuxWuy0
5H/t4R1bq6W4HyFUEE+YDr/E90gjgV7HgAefZagFXwvzhNJx3Q/SiMpaiiokEktsXKlFygH3RWz9
4ackMA6Rf5QoTaAn4AXx7Df9NX9HXhzisRrTvYAOd+kdRWmhRN1FJyqyw8C99Qtcv3DBH5eYLqkg
T/32UJJJflFB9oPq6H02M1vjYhiYpXdHqni9/SB8hsrA4JLVvN56iAqN392dzooBvFcF9dd5Fdab
i54A/G/BSXxO4tFoOycwMAzlEFxnavijAKIShYi9Zvak3RwoA6/84JEEolNTTzFwsnIupsaelotP
OZe/r1r/iFoHj9WApkSjZjIINUJVEqZyf0SwkIpL+kjEAcJi5McQL3DeGy7xnFO5m/52tyt9E8Pz
i7UE5LN4WcNuh6f8vdTBb4AO+TpP74051tcDtfO5aPgnXVLRHItl1tt7cfaw2/fNPu5xuNF9icuR
suHMZWHHAsag493iVUVpY22LUMXKKahiHTtc3XDr/BW/8hZVgJxIL4JnQqHs3afKvCI2BO4KpUzE
RnNjklAv4cBDI4AeMYZfEpn4imFdz/Ypy6jlAnRBIROi8mtYD4f075wcl0knF+JUGdUHy3w6FPVG
1yVDBvzownBnuL6TcWKdFmcAEJQINF/M9gHqsOVFVoJk7Ahj63F0urMrmZ9CWiwH0L2o4D+l3Was
iK6lIaerTJMaZ0tha8ouDxPceqfsfkBzcqIZ6RELra/XiarN82i1EmAhnJxwQB/83Ok9/OK4xkQb
COXhtsZlJuZN36PFZMh7uO8FtaliXzZdz8RsbmPyfU3rgN2I+IqgzcdQrHH6FYp8C07UG7RpPsK3
jkv/cqsZ7lAb3aslBfixF+cRzf74Gs8CmRq4ASo8cW/USufRITW3182LwOqlPP2jZtkOlZU6AXb2
Ff/c73asmklp+F6AX2Hm1mPpHRP2pA+CZt6sslBqwbzis+Nx8nAJGLBPPH+gitGDvdV/Pq12+Esx
jkx6UoiwwFkt3RE7jN2avWkT2fqiAkkczI2LqyQKJwcFov7PHv7Zl/CBMx534o2no5+Ckpt/LP9M
Ixnz4PnsY9Nf2knVUEvb4WFOFRIwNzJfdu/q/HjpZnsNFIBwq0ASpdi3xR2XtA4P8drrDtthubjG
7+XaY68dHnF24CuyDShI7fYljRC3HSonfjzjw6DD/lGGsoc05LIc7MceN4Sy/3746vDKkMk+og6M
fmPaRL5Jm4dfDRnZXPN/WzvPtuGuKZl/lIMobRmoRzB1Jv8fnjqDRRqCR8d6pofld0Y6RUxaUKST
DaIgtiNCyvmQF4Lcn0TKx7TyaxjEyWVM0sVQvLlP00MCAqAO8Pjsf4jbQZJ6wo6pdrpjdWWu/hFs
G5c+CEy98B+oL+GZykxXjR79cgBWi/GftO7M9pkrulLpzhBAi4715ZHCnhiceSIMl6NMtigGNfDM
jdEMGb/fTt/2ggPUN5cfFA7PyHTLNh70mqMMP8xGVB4kMj4tc3WgcguekcLxyWTLsMsaEoLdwxTl
7vDB4QCoDVP0VtwdfJg/NV/7uL99Hc0YVotX4Sjb3hZ8OcKbGB1he66zyiY4+vbwHgDfQDihOwUV
xtN6EURyd0wmp3l39e+ioMaGHQH4DO1CEO3uP/sSMc5CfTf+E0TutYVn/J3mYgas6k6NOokjTRjs
Q35bOesPhjnwLNwOrDP0A7xKDQA5UxbMO3rwltm1V1ikYLVMkbASOrFwYfGEMsfCyEWYAFAC3oYa
tgpPf8zgmD9Z2vaQ/bZdnFmInupj5sLQfdsem4mGpnFsDGlhxRCmTB8hFhVCWmHYjcuBhkmCjp0y
BYc99BZjRNizaqFNgFHeDPqROTwxanES6eIx/TnAGgbhSe64vy4aJnm8Oj2U9dhiCuM/6JNBFmjH
nT/xvRNHSJE2ntGEwjwbwg2lUlA43o8jDOYRMD7YONqO6ZkwQydvEKpb/PdGUxBEYAk/iKooNp0x
1G19Xw6uqP7UMd8TNn/JtIDp94jEwnJQ9BgMAC78MSBvrPX+hk5k9MGC3aSLl7HlQoGc8J4d5Md1
PGiIF6J0ZUiACLfhPnQdrgbAfI1tpJm3HtFJc997arj1vJ12E6C0z/I8B1Z7Gqj/0fyrMDb8Mtfd
VlBht6QtIVeCzZmQr0V5hEkarErc51FiwlAcHpwhRteoQfAcp0gDaMUpxJ69I4LPACFEyEhEFuMy
+DFILnrCj1/wEFlNYPQPPob0Np9ipEDkwuv5ONOGyvAZyV/oFiLT1wf3ACbSAMbGyOQ+L/UBXugp
/Erdv+DHVyEKNdOr/7RIwUHawSuPX/4Xey4kJPafhE40KLx09xZ/fcgTGH610Jg011BPeZg+w0ZU
Eg8cubvOd69GosFRI3EUOnHgzFrIDkq34reYcDbupd+u7Pa4F3DBesEabjZCdxVCxpW3Jlnk4APo
hj9gcNBN2pPgc/OM5R3uYfDBvQQ4lIwCkc1r2Mcsugm2DeJx/BtKXPCaZPln9B5/RpL2jj3Z6h2I
GHnUCs9DWUEgtz9sBe6MfLDvuQcXwETgzz+2CTAYSC4MB59sLAjVTuh7eFTIOUGJyhGOM4UM1v+n
k35dCWtF3L96zkwMBdjMqepf/edGjy4Z9C6MhK/hevzcn2iYWPfYOiCDL3EguY4YMQgt2/BWzMu3
aCJmCgUum6Ti0GlYOS6CGGsCWDEK7Xqcaes/Uvze4BcEtcGGePzhnOHgnMFWgIUJLCljC2K/63Ns
cEJzTrfc17wH1AFFW+XFACzWfWkEgOCnp0nhNvACzQ1SA5elLkoEVItEASoTFU+f80ZkAiDbDC1P
y657G/PYoH2XMkTamLcPIEjHJa0KCcqDa3ZMH/323tg+TaQAHQomuIBCKnwmII+UX/KDsrLVwjYC
utltvexkz4E66zjnuEe7IeR7fpg4O35DjSbcyk7wwEcSZuGXYktkc7/g+LFuU3DtAAjrMiHX3qV7
Tpjix8xSRWeKIpSGBYKqcONymP8DhQGad1gq8OK4ZgpmDFBvfenMRj7EpnN4Ndhp3l7H56R9eocZ
SQxKQrnttv80l2KDUtNgaG6Gdd5aM7Ndt+SavoJXcNwRa8hQ7sYkUKgEwQN6AT8u/w8LRQS3DAqr
BlWvHjaIutzviNsANOBLTOXR11ItpSFDR0SdvSwT/mZOc0djFR4m9x2zYa8QFkS4BshUR3Wghu2l
GrbsLvpfjVkv4aX0esiQ5tT4tUw84EEgLsxy1T5RSCJNxiWswZcjlwb+hPmKz/jsNy8ipEd4iOFx
vsoYmrBGEOD+HGC4+JxUubSJR/uf2y/ecjNpljSfUvtog8m4tKqeMpemdXSkydveAXAeETSS6Bi2
t/MtnsRHmmNxrZCdQSwcRDp1HnyZo3cxYhL7Nsht4wX9x25XAOuYZKiagBVH/zIH+/PJoXOpdJ5e
n6L/QvOh43SsUrV9vXOIHS653sxedJ4qQYI5ecM3o3miaiqn+GIEzn7Q9hdeKJ0rFBLowFfPmLfy
0r0RDeJTEClXYRbizEONX2dlKs8Az205qMIzR9Rihs0Wm7XswEiQMFsQeyx2YwzxAc/FbELHk15U
KqKm1LzL6PCns/cZi0vGYb0umUOq/mfLpBqnOuFxmBHMBT0S1S5TEXe1AjMFUN1WbprB8sBGQ5gV
oAb3jTDWsUqDhS7G+IhfZ8pyRgaLWKOJWQO/xMaeuypqL5q5HnIfznf/NsOcbw/Zq0JXdQ0hO1wh
xn3tzrZBJ4voEFcryo3+c6/A3ovYlW8COGUrwa9FUJMjJOVzCWZAe84K8RGxWUOMp6z4kkB+V9O/
/x0Zal/8QImAKDiYZEN+CtH0smiihvrRQ9S7aA0PWd2/4UZG+84gMQK1xI0nuvR7EwIOPIn3qXG5
wBYq4kueMFQ9yayfU1EyECrSAvhg+GCCoQrUIfLs/52CKTDdMLsJ5BGAoXoACWdfykYlzhMdN4sF
hP+GqyMoSeF2YqanUwHwAKR+OD1pAaNXto/gOb1M7omMMUDXgDy6U6DAhYhmlZzdNhFEEbCWVHW5
7vYbeSU+szgiFM4flRox3HJw8oERZlKASXosppdYyHJBBK4AKxMsQ6BI9igLQgQZALbJoWr/xSu2
esGAuMCoyDlPuKFymXg4ad1ruto6MP/YRtAJHoattOX2XCDuLkNBREsPR6VjBYthNIBBSTv5hMML
eYPhsBe3Hlb2rfqwnpyag/7DdpmtcWeefAcEi7Sgy1HoEXrekLoIteTC0bS2XhvFxgKTggBFRqcL
TeCLpsE2f87pTBikNXlO7ssIm+p2aaMEiiZfXBC5Z0vD6aZdqBVujZf4SH3i9cCs1By0MrkUEo6i
WV4mZwcGNPD2kdef/gd1uranAxOuWGAo9WTQscpRT3HBGE2MdnMYc27fHwG3p4xwyKp23tQASPa4
uouuncz+iAcl+ZA4nkWSiwZAIFMIMOEq4afErkMwnajrICZCcHTx938IX0MkHOIiJDeNhS0/eAMw
Egc0iS18Bw+mv1itiZ6EwSlfsPDOw2qKzxljbYhyPIVQYjLj78nYGXQOO+E7biUAalCDEY5Coha2
PPN8mCaZQhKspNATl4q3r6GIYpVbbvr40fbXTK6lV2KjZCWd/OOGssAcUzlDldb91rAc/GhxhMGq
TdYrZireedaayM5y3t8BoPA5kGN71k3oleQbrRImmcCTuDQICqsF9RDeDmbW6SMz4A4F1K7ACm1R
ccvUB1BTZk03+Dk0aqjycsVLQjDQg+Oh42Ys6MLO41cPiu6NqZeEbQg2eXVeE3g2qWj4xA+jmgDX
olfBWoFpFPsiBKifg/9vDyUkRFgE3G0eI3wZZrgqQcelEQ4XjVvuOcwgC3YjODc0MSIBhFersL1K
WdRxXsMWG9UHgiOxMiG8f9l30VkmHXJ9VQm7kF8UxQduJ0TiA5uhhH/lAqdjfyBgKuz8aQ86yD+w
NM2x1kVDuBi/2cLU+dHBOxZWEtLitJtKY4kw9IlMELblUpj67Gwg0sN8sZAC8MaSmTkUPTZWi30I
1V/MPVWG3K9lG97pyPRzQeO8NGSQxK4KiQt7J8jifAuePv4js66zXcOpYicAnS+sZqcgC+lucEKk
LYYcfhihswBt/rpiyXjm4x5G5tgYHQbn7Jb1gARmPRO9mgpUN1NjE/HWnYbkyhyM9uEJn7FFMG7L
mbgbcY/BkKZ0Bs2L54nJmC+gqTpUxk8SBeAOuP/s2BmXbht+FokCT9nbinDPBvuZQk/CxpRALBbb
k6+/D2i+7Y57CjT7myHXA4glKgtwaCmwDqNw+rseiGlF2ILuTcUP+yg2QH41nZSOsan+5Ri2PVLz
TO9/wR84R3wf3pwphjfESrrnyRnzmh2H+ercpVkSgFafA3hgEFR4kuCFQRv24SbMAQDHGMAZ4KfK
Tedsz7VkC39pRLIt56sxAA7t/9Kj7fciseLRfChWfj1bDx8z3Xth/EvMKPZFx/yHP+6XAPIRbWdw
XJxibN23l43J1t+vB+/sM0BYBwCzOY7M4YNURn372RcZRr7AwgDI3uDIVO+wUbfUQV9wKw4UbOJv
R6tHVzd8ekzdlOQRvWxFHPrffROGqft11IW+NdmqNlx9Wgk8iK9ux70OihFxAlBc4g+oXhd5QXgK
PnZ3KFb+FGXEfNYQoza0704PZ6DlrX+vg9EWrPbsp01DMGIL/RoGAdGmEuzP0b3e7IXgHgTJuq4e
ySGaTO5et99lN/hnNjTgNOAXrAqPQ+HtgJCLXtL0VM5LDx3cRAR4xJWzRPbfQNw0cCyn1YJb4kym
JN+6E5EerlPS6u/BY3kPNBLX5d636MKKYcWGIa7NeyDQ4POxTxHRnvB89hd85P12fvTOnK985ODx
DpH50Y9i1c42e4D1KxSvWE/xr47xDp9AyX6gsPzGE3Fi+gaEdkyr5PoOqXWiOiknat7N14wkagaQ
1Ch8SswJkIXmWL/jc3APwOR4gze/cIQOxNHoMdWDu3c+YcB0YEfCCx522O7h6zESDDlLcMa04bjZ
G0l4JTh2SVLsmcVNvxkWNx47SOBL+swmeOHXNvgs11D7uAjE0PJWqM95tBr0hKTKeZexnsNc5Cmt
Ej4x7bgei91UgYaxF+5fpL3ggFAS4Hv3mr+b06WzgfyDVvbm4csO0xC+Ap6EblCdtl+LuGWybZ55
4e01lZPSPHgNjC6r9/d3gnpQYY34xRPi6gdRtHziNg2BEfGKX4Yd3AIsZdzF8/kUvJ23UyC8xQ6J
gBdQSFFXOZ1I3zLXeKMG4SxbiOc1i4qITcBiyYot+y2o4ftbICe+Ju8+YIlEExceKzBzf8kn1yrr
MEVICl1sb3IpxWq/3EqygRYhNu5FzfDl86pNOFD7GEJoUX20by80uvqiHD1fFvvXjdSFBn59zIJ5
3pwaqs8f7K2nDrzTRw6wPBL5Yni3Cshl/fQ6LxeCV+cUt5QJa6si2b3fxi2MoIKPv7lnS/eYLTVU
QFbJDINgjQ1ewADPDQ5h00swuawmSG91SZ+p7OfP2e/1NsBTZdsmRtEvP9rD1eJxideyN51W466C
hda+hVTT4SejGqY8KTQ2V7Pf718INsSEtHD6LnG0A7GPJxe5J4jQ0ZmuTeurOKwrYG2Jz24tQWHo
iqcEsEaPFOH0tB1Ev5/FM9ONQdmI/oWKalqYpaGJDeBYDmJyKAEmwCwuf+KXggUAgAYWlZQGuD1q
3tuOP2QJgIZMW04gSEeivykAEoU8CSR41o/K2cVQ0LCUxqWVuHWi44yu4YdoCNsqmVV7MGGFSIF9
XrZi368drB7C8EzVcHHynANvIye6SfEI9dw/7q9kn8Py/7VnQJzFPC7ByH5L7Q+R7iWRZUJXSrQO
F773cbSb/8aHe3I9yxd7xn93TMDhxsx/k27PaR05h65Gv31zAHk63rHhcREm4tNRySuRvHExkCuG
hUfcH7fhX/btw7+u2BXO7h4qH2G1lIXV6shDSC4mqOkVO6Jvjn53vzdGf+NbEL/tyw1udRxcpuO4
EzqfJtKwWFpRPgvPP16v4g80AOvOZSKuNItb8W2OLmbRGS7wNm/bqEm9rKG9yJLEkTqjcLgziwTF
6skZ5qvFAlxogR/gOsF9CHqU6Mm+dKc2N+O0JtsUGtJYnFvOlnNCbZbE5A5048l4dujPyDZdJZ3M
o1HFjW/Jt3DFxgmH7eQ8WDVWJndDV2j4Q6bVhJbyXkl8zCmKX95C9xM6MojiTJCZtotjJq3kFkco
JmH4f5r+4jzD3t1TZ1DFLdwCa8+s7b8He6WNeQ1VjEejyBoId7USHn2oBWfgEAaQAgvwkuP8Q9Mn
tddi0ciFY97tADUI8R2Jq0e/Q6VC1QrwD2DEhDdND3lKw5RjQQBX0wZgo8pCSbdmPS/E60PIgOna
CTMz8rwQtgiROusoA+1KMS1NSFtAJ4br5p7cOFCSnS/L85l6FiyRNPQKojd214A5U9kfQXuET9KG
AwmjdhdqFLrQ1ldJ1thhCwNJL8Rm/TlLhuQNitES5MUBdTII36zc8Fy0qvGH1h6CKBgHTqGroecJ
+rRa1aCYFhMQonlbpKvDGVvjVqPQDNahlx/FV0RHFM5E/5cz3F6VgyEGnCwS8aZLEvg+YRi2Bqn5
R5wnPy4umnFbDD8OJB4iRAH83Scgxgm8IcgdIa6twgqIME0z/9Ie9acFo40rCi9p1Wx6gr2JO1Nd
8sHyauRB9RI2BIwtRChQt2CxIK5VZ+LWIneIP3sEO0Ks7BH49zpoATIhHtrRaqefHJxqLtZza4e3
kkYN7YoYeohZE7531Lo37V8QKEJVC+dHdFKc2pJMuEggX66wRkkZBKMqmbGlAl9k2cEjbUwPiUhi
yrCoevIaTDdcGnw+i7RKIiVqXP3uMT/h8xGPwQ1jbSm1W2ix+Q0XXi6U5Rqk0+EyJwkPcPO/kJP5
gMx5hysQ2/WOh0v4czlfGjoPly/Encf2/cN8dAxH7XDrp8eploJ+cPGHD9xT5XXh2+xQBnD6vC08
3zzmN7RePLeJl4nPHZ8zzUiTLPaCzzChGev4OSP/Ryz0TrPsNoVNEmSpcHCYF45CMeL6j6YzW1IU
28LwExkhgyK3zCA4II43RjohjogT+vT9LSv6VNTp7qxMS2Gz91r/+gfCFKGN8jn8ftkXCIMwavg3
acobutuIRkDOZo81Tw9XQ65UGAJCutzZG1cn4j0YsrXPwFuWFM+QFeDComGV1D0cDzQa5HNKu50t
HWFRCEb0dnWmNLOZMQLcaiNexY/7wfEYQhcAmvu5f1oP1qAOHAUHdFQrTnKlFLOG3xHDhS8OoFdX
2LYN5Ls6wzX3E81ITNbkWvb7PKRIY67sRbfAYY2yVy646bJ5SWHAcpBCJ+DB7iaMr/qy4DIYYjmQ
LyhI/yqmvDtndiB8k3gcGZZAAedDsWUxIdEs9lFJ7dgd/Ml7OEFYQkHNWA9wsUgXLyoF66rKM4Tz
05R7Aj+BDKiBF2bsyu/SZljEs1oO5PJJTmuHizijl6ULBvfar6EUnfrfgNuzep3pX2v0nEVvyTnm
C+XzJYwgrZup4wKZE+9aiIRHHwkEcR13wFj+epgyaYd5OF0bqo4fOgsM42WZOAM9r75+996FXZTd
Vxu0J22dvKUQQh9w/uz2EKd/pmuoj4f7ZQAnlM//IS72CJGX0xnJ7J7+mIPJhQjGwA2109KXLvHO
88SbpAM+ebVmHw0emPeuFjHggpsiXEIeiz4YC/ohBWot9JYN9klsL2z2NRjlG/4tfTJUHVBMQSPb
2ClYD4ZgJ5eMgSuuSgZD+U/SblQeI9M2Zm5a74s6m32cCrpLxOXj6GiUfpSozmP7USSontDMox1B
qLFP9JHLlMQmqDWQxynxibLSCVwi2WVEpaTZNnd2aD8YBzbhaTgajQ1SWZLpjW1ut3haNOfQgrHj
lmluU/gGlJE7ZlmU8riLsopnCVSKYw/zQGqNUY09Qfa22sgwptRjtJK81PjQpXH9kmhlQARj5AV+
xphLQ2M43537O8qIHa3OeiSuMeebO8IyxokEmOTL6AoPEZWtxhtlLEMXo7L/2d8N2CxPYwioRFEw
JJLpMyWB5jvfgCnt3nzLCTzbNTeULwyliA96rgS0YmqXPXPLvNNWX37pBuyVXQIEoBlJa1V5Xc6N
JpzBLzfd86oRO335sMRUuF+kwk8B4oDSBr4X9hNCgQQAQ5Es0ai7UeE8p0ZYcnT8DMbFkI9JDOHv
mBvKjEAeSxHdh3vKfAwI0f2zn7ymKbvuIuHHcIplJ3gjIj2Dwd4iDuAqXPX79/FqZbADM0oNZ7P9
FbDameCw7Xl3P/udnyGm2FheQ8ZoIvucLTRnsdC8mdCnOdBgR7Ods33iJ0kBkp2DPfxv0Jb1ZbBY
cLTNTvFNoGxLA8fl4eQkqLtCcWr0yib83SBkF2QrN2ia8Up94HaN8eAP5Tm7L1QETFGIuGNcl7bn
5Ef3zxg5w2cSUg+kW0oiMWHFN9V5fJ10S6G0xEX16B8UrL85QHFr42xjb0Jj24XiIwYG8M8B5nz1
pz9nrH2g2npQ+xkbsdXFLg89AHeaopSLT8DMULK9YJADoYEk2h67+CmcCMinfjgTbytEHLJcWhbD
dLGklUexdqiAypFMhK8T9vaJGZwAGwgS27H+aJVJ4lb9GX+s77h9zx3xt7vzZC9BykdLB5ZiHa45
570sbXCkcBRK6WBAjaicWY2Lp9QXVWBl/YXkS8tPOZNG3AU7FN9B+MfcNJk5U9BAMqEi6xuYNHCX
udNiqS+pwO/G4AbxxtsPxEBP4Yhi1g9+LX5jy4ix5IyvleytE9YG4Bcv4FG9caAuZglzdcwZAfl+
riLMJIR7IK0K+O/XTpoTsLooAVST0dHCBOtj7gpmGhJHw2thS4z9IqghS/cedYdGOKRILfAnwdkc
p1gWN+rVjPW5IJl7A54z3Gwk24yxOTG5dbaAcl/iYskNJLsYkzsgcXESQ6PD5s56o8Y3ghXbpjlr
cNRmJSuZqosYCwbhZVzzfq5QsRYGozU8PJmnYfbntAeXEloj/JWvg8qgfnpV6Rew7tdmoqGetkhH
/aYwlWA6nsdS2Ryp2PSLTN+2vGXKmt8ip5zjP1PBZZkbR4QgZ+chnyvrm2Jz+5gSl5hmJ47LlGDV
+AZp4Ye2zf+aca/33b0dC0bTyeq0wwFqkE0n3GqpT5Is00ZiZ6jSdZ0SqZ/nUniE1MZLx++3gizs
iHQZciBBaYtbj5kVHmIsWZDfNUX63Qp9oebAFuXbqN+7raxLSUUIilX0RF0A8T30eN6ykNl2X63J
trpQvm1RLVJBQSO2MzapROUzeSGGbJyWvKMtEvKHt04lfoBCzGQScLYGy1a8jKun1yTUhWlUk+B2
Lu2DqFwbjiET055sHM9k1ZkADadIzmdFCs8FnlF4GMCTc7N6xfqvFWhHZ192NKjKUnWn2AePspC8
3QDp67Wnd9gu4bfwzSmUuvt6mvvcq25KtyKVH5sHiDh7cAJb+UcklmPfdA9XKKxo8RjdUqjDBrzB
/HHVU+/99e8n947l17mHIOZxCzp1mB+is97V8gmsX6I02I2UrnB1VYis92e2BE6BJxrOT8KnOwoN
j5jRdM+6oPcYv/zG0V1iTYkAFdcwMKiaTN/KvkPoAByCu9/GYffmqoHePXs40DhLpffGIo9Qyovq
Y3Ry5Uz1zN2HOYgKkHEELysx4hsX3vg9Ikf3pST1xb+hyNoTVgxRbWD+rcvulr218NLyNOSmM75r
c758/UaFAVNz3M49j9QH2mG6nPdf8RX9/yP6gquS0QO9Og/KOWUrA30paItuOXg93GrvL9SzY177
r5iJc+FWGINCB8dNdckiW33cZYna595jiNGYal2eSTiJgzRPmgM1VAjFibcN4Bi/XfvbBxAYU5v+
azY5zfKbL7Mn/PWgp+0p3D5E60TEplA92cNNcAJNPriYgYCH0v77I7hZQml7zZWRUbnM8LAI/nhU
7ga5EV9vUYX33l0kZ2beK1SWt9HevUgkhn3ULTsbUyqLPCsLt/Wlh70yDWjRdOHHwpIGfsFoqDFr
eU/c0+a6Fi3hv+z5ZJ+/+4XxLUPiK8yIXUeGPx8b7hxOPU9r8rERNmH77OnDzlC8blvIEwrn1vYg
W/DIhpnW5TFSPpiWc5TSRD0U61C5J8qYdQNIjyxi8AWkQZw851PwKewGmxobGLXybPbai8q8RW/A
zgbq51FRQBbmpFAoDwSDoG1C0CezionY6ooL6P5t0aTSoOBhxnYFPxtFgMzgW0KJSSCAQUejCnjN
OO+oVdhIfwEE9uHhsocUE/ZfqrGSQ0onkOOQtSN8RTt/4i+q7gjlkp2dCfUEwMKw2PpRoHlee6tg
9DlZUXU0OZq9W2175KWhmtwg/CIPm3QcDSeIVhWYCldhclBzzhqxtzxkxSko4XD1Z+1hCzoUiS2u
iUz0BsVnEhg/WeRzadcMfFxlxDiKynkASNGZLIwZ/UCWEW7LSXJnL2Yv0CEgm5B4RULx282cDOsq
O3uO0wzbtuY8ZVh2bNthv2Yidk2BH2lBnuOwXolBUmEVLyd7bg+eChUzR9tx9WncWynyDJjbqwbo
Bjco+a7ptrgNS9QlswRyZYuZmNgnLUweA6ecr0xLb1CO7dFvqpxN8Bhe4Cmsi5wn7DkExcBYMlwh
AjIwF7RR3ioOSodJHlx7oD6YH3iEkEmFwnn+dhfgG8K6jzqvELKKn1GMYWWGYwdVSztq7tC6FWeH
/Pgnjdi7dlV2+wT7i5tV0MHJcknyFNjQSZJ3z1t4tz9OWWk/YVS9I3EbV7xkdcRHLDNQD1oZ5Gwu
qdCXqdGYfN9xkQkfBMpDjoMW/sYKt81uDrTQRUnULMcNg8UJecUrO/wDoaE0d89UieFkWW8G1zBK
miGOV1ylvo5/F3JHR6FWoir+IOXA6VKOCk8RjaCGvEuZisxC21N2olU0eBWUg9RCUROMdMRypdgD
d+UCO/1rB3NPBp0eFwZUa1FKQgovYZVwaXkGeHYGrfRo19BnOGYeeO9gVXG22xumcmr4LSk3W0er
HRcNGUU1NU425At3coTX2tdiQgVVZj24NyDKPyFJQ946I3xfCux+vFrTdadwBtUhKMEmJBBtfmp5
0zqa+p8KgtJaZcDGGtp/HYNI5M9MeSAcMmTE2Xmz7Iyrw7VcYuPU5EtLeFHLZ7ZusX/BpZnrHlRq
13ZR8aV8vBXecuB9UgMU0fYIobrtrHV8oxixPGhnezr3lNvkQcj5e02M3SXVxWSNyVfzAYJfbA6s
myqZ4zewh6PrabpXmtP1/eJ9FOv99kvSN7ccsE782nEE8jHLbspu8tOH0e+hw0Jd9E4yEzY95eEZ
xQlHraW+rS0IkWI1xwLyzdqLmcdRTED5B6kRPKqrTaiBjRQg7qD7iN5Mim+TXq9xIbn7NTlgWyN/
HRig1a9gXxN6EPp3xyWFWflTascGTA+YZA0B6wIMSHvz8s8kasnSP968cj8Pvz45bZI6mNgedVzd
6BVy6gts9joCXFK3JVSd6BByBA8dRkXYLWEtQO7iKaMGbg8P7NMGz49WMowZvlc14uWOtdsFOzOE
QXIPcOFSP+Ge1TiCGbP+7MB/TR7uB4WAU0EkleF37RwqqbAxIuMhy4MF+2II8QvwyaUwpLBXmOl+
/QVnS4D1xtEp4E+CoFAyROcuicYHVHnOfvzL/PpteRVPknCNyXEi393GPal0aecpsbHzFLKknuIv
voGKGZgbyFDdSaU4GpZ2fZX1+rM1Zx/uQIJhX7SvHbImfSpzM0eki8j3iUcXJ2njKSfdAYN1/u0U
g6uXM618Q7dsgFVYN2FSNJVx63G1NrfXXpT5S2iedivcwO3k2wDQqcrf6ao+8uyfDPDYG/b4UFww
GXG8y0vc+e7W4qtagrorFnUbTs4meN36zuP2kumWf55tT9MGWF1nEKJLZOHuhUGlxX3NW/ABCIv6
zStaFWxX7v8SU3euDX5mWFlDDIYd8e21I+zX+u8UOYhmUtu0aYJZBbyegOEIX0tjaF6CTrjkMtlb
YfekWPf4cPhqYcCLQFSUY9iGKNZrw7uV3eT0FAdkLwvzYbpFECtl+FGoanf7umB/PjgdTKjx/GzP
cbSAhBiKkhVlIH3tk5ICm+AnpIhQxCfAUTZP+hEB3MWpN7q9/HLUn7I8hVzB8dy0H6qcixLRKUkN
V/TvE9pyxPQ48cnTT60HxLrVN8CsSBSs9h/YYU1p6InlsXEXtEzrKuywr0HeNWHwcHCqk08PiCAB
XJBJAJXRnq3aaaDjhZXSQ9rLi+J/euakS9hunr5inQ15zIeI92Rbti53vwGx01l9vvCA5P0KApCn
0gL2EcT+ZLvpVoeGMNhWvEVafKnNrJ9EKW757GSDcNmQ2x+WOFDNDVSSoNYG20zJSGgIsk8dC0hj
PVZmylVk7uv4Wo8h+8Intb5csaHPt1sDzeTvDe8pYq1w8HxbIa8BJ8btZ8h5QRAeg34Gqmel6xpm
QWPs+2zE6RqtlLX/u1ho0+6aZK63Z3NrmoeD9wAdK0WE3QJEZ6rnUtqzLU3Z1o4Yh3N13HBbTkO5
qKj8AOavUZ9HeU+5rz0ppi9AdcAiHLnxwoO3yMmFrpQTNI8ykL0KtF1zsjfcVJouxj6cQs+GlT5W
9FhV0GraZLHIx2dB5ZxR4TeQH+vf/ry+oJpVSU4FJrh7K1QMrspykGFFKILn0G/O+X8NzSxLEHxa
mFi51e/4VMK4pmfLAYRBPsErAAMGAbqMss6kTx0hV4qJIfM1f7mRe3UjNLDlYz7Np5dDvQmkimS5
ie2cUz4wS/8g5s/ONk8tzywa9HQFvLXEXsJtvuAU5SQN1k55d/bImPa9c/CAOVm0PfVrqx3H3PsH
7JjOC+M+rPLVqTE2yv5di+hFCD35jK7NfofE1yK5Q6a4uCWEy72bB6dP19w7t/THCb1bqMNMlKNS
LdyZYxvlLwcdXL+YsEHxDEF/BbldloNvleg7pYO1D8gNddpZhTAe6ddtw8So5v3XVIeLG1a2Vfit
pwabMQDHpP0NX8hEz64OTUJpC8L7or2Gip99nYUA6dxZtPbykEktyRP9IewFOQ3uidZHEJuzwiI4
pcequ9zypQiKGXblFEvU0zROOAI1B4KHMYNMnm5jJO8670EXFHwfMBmOGDkOHDYztlBZElxkfDYH
TBWYvbHUoBFw3rDlMjLqe1l/BUMTUxrccTXs1hykwCBsQ2jEKPAXOA3efF5E9ixCmq7bOthW0IcT
1IFUXuIMJk5hKqLYR/gKvQTSd5qnyT4jga+PYUXj4zGh0sqgDQMDU2zUcxDCr8MLkQa/aAECCbCA
7Ew8eZ1+WVKvQbiVNIN7rwjef4/QM6FZdSI8pIRmyz9E8fFxsXmVoI9O1InMmUlhWjE6vP0Jfa0M
ExXjT25c9PZfVMHUc8Lc2w8wX3PfZ4dNEiNCiPpgRvjJiu0U9p0RJ/LH3Q8eJE1BRmMEH1fxsffG
Z0wiJTS+g39PhRAvtv1Pd/ECK1F3xx73jDPmPpEUEtJ5kdmU4Qn1PE4bZM1GZQy2j5WROLuJR3/t
Cc0XPRGSCJl77P0GnQsZrSRdC/tRRj3k7hAI2BkmGH9Bq9d+Vwv+GIugaTsYe6zAkNBduKsG8kPZ
cMUy+cuw8wwVjSrTPwz2Awh9OxzP7ANWm71HLAYbjxi3TsnEnQBHyxSTdDojHs6YtDAR8IRYmZVO
A72BgJeVhUNwn/6XkmU2+QxB3brOZ+dxxsz2MXnO9Bnitn/j//WhygY3A81pO6xNQ5izMoGBds3D
j2d04rXYElM2bWYW9JhZ0ZXAmM9E/PiF9/yYUU19b057wfwpafaq3HGKXYU8pRUebFptCXlwSJTg
ZXPMa5l36DCbMRXt2CXNoqE4DLABhvnVZVqQXDZ3Ltg/36Q3NFLpkgb35EXcgwgXOOOppQ20t2c5
XYgGenRbyQUyx8Vax5DiGxNdc067pmLFxlDx49aisL/D3Gd82okNd3uBKS95IQCDD0urbMvEqp/d
D3EGhSinwJ66N3zd0DIQ1jFG07XWIYgbffxjE3YWqJbWDSvtEig3mZCKCUEgMa2EHMUQFTpBCvrf
QgIFZ7J1yGeRCKrGKGHBxvhfOhxF24xne/aJ4AYkshLwPMASE3sGQoAWLKKKHp4WJECsLqxUhlr0
85vhfvtaO/IkPFHd/jGwnM2cYHeGodXuUjJvNriWes+diK0weBk8EYYsDDp/55S11l7S/ANDBTXX
d5xXifch5mgZUhCx81NueE/vGTfjP9eFosBYug1Ds4Ly18dfdLj3ICIu+2/nQA47DGCAS8qmzxgH
pSdTYwXNOmkKjDXlpzCqOG45MunnGohjv0Qt8AGVpoVhgQrtEwPZalCNji2Hke9jVb68YiySeD2k
1IKBSVN/WKkHDr1tsb1hvifYCQbV1KwHAF62SC6f4q0YBvywaOa+Nvk7FiOSJg0uBxhjcCYnip15
M8cJnquh04WDcMV1Em9YlWw2xhZwUzB517pHUinx+HY5+mL0CHTbCUd1CbLK0MGF9zq+gSW8yODk
k4r/OE4RbBFFT5OIOybXn3ETUY/oj6XOoZPxw19yFHAVkoDTvDkhP1if4IKAJ3nBzAZpUsdSt+Vo
eRzgxALPDvSLzROLOujh0s6AwlK5sBUzrpS6Uo4heU3eeLrvF8NLX9etFtLSjIrWtKlo8SoGx4Rm
JbjF24bFscBHN2OjsftcDlp3QHMCT4NhMWIABiEAYANQilGOTF2Ow2LoJdAjpvDgYQYIfZethIV7
wX9NhiAZcG3EpYfMgAyE6orKhbYdDxTgCWo/SvsXVywruJi8sXp1Gz+3yop6XOUk2G+YX8KUphuH
4bdPpNCdLBzyAloWG6TD7IB2hkOOORQXmNmpnHqIlexDnwdTW1V4QTHPpELDrYLZGMlaWqBuL85q
IR/Z4Idlxt2dLZhhoy5BTMMJ4mtTY4rdRT48cgxet/nwDtC/4BG/J1p3JTFX7wn7/0DUOYyUhy12
VFBKvPAjIs/W35wN/4SSEeoA7nMaJQDxXM+0SbrRm5lzg8nJMvqyJfnKrCScFkfVaI/usZ6Bxw/f
3cJjMq6FQ2iTnDIfzDKYprHL5t5m0x4yStMpzNDtfBDWZLTazMa3OreffFo5+vFGFvnW6r0Vp41m
zeoHgkPU4jWICqKp4NoTk9Jt0H2HfaYnoJPeSu5Mw0atj92EZCIVPOFXXBElqMcjBMkflO4WzN4f
xE9HmvH5PewEvTlWg/4bMXFcBjU9YJovXt1i3Jm3B9uB5bd8i+uYplb8tQ3/4zBBuXuDh6uvPxwA
dgcK76EHia5V8V+nSRECLXjXtZZ8ezenCM8xZNj48mci3LQa/sdr+XMGzFDzEAPcXzb100CohMcQ
yQS2YCEmDTh1v9jomXd9nD37I75Qtu60sJ/BroIPbbiHqb5hPHGChiEDQ+xDQx3CMaV/iwoI+4D7
BbmX+CJIuXtYselPi217rg86Tifjp7G2oYujG3ysOA7Q4yUN97JC5hFX3SsubFPq5bGWVDAA4FEu
TMazMIwwumm5JRDl7rDTksO0OdLxUfigxhlBJ7YG/GXdG1ZD8KXa9ndafx22dzwKX+6h8ABHxvU1
AFL74CmbWyhGlgOEYEELlv1ZchouI4oumaq0+XVz4odr+HApVQAO+x3fePWJDssPUIdqAluBwW1W
D19RfM6q3h5hH8Gkl94VaycEWrRSfj38DPIYwNxrbDsx0AmnpGFfdmaJE+XH+71Knhm+Ep1BTJQh
rOdZp9+BTKrtThTd9oOgFdVSCvs5kIC/0r+MP8G5ryNxgyV767doaIeFJxkgxvxEGyvlM3pUSqI2
gg1tDsM0Kfh7V4VTYdLQLR6/4BeZq2BNABX7BUncfztGRE4BQkOnsXvG+CSENXYiho1JCt5ROCLx
S0JcW9GTVSg/QIPf+8T17uWiF3FvLCAmNrppHXpYR2L2n9ycNd4DLgpMUh/jee+vsiE8QJhH2RRo
9pwfmMTzcZ3kNg4KfHzcbH2D9YcdT5KHTX7p9Eo0JNhBWVBjzmyai0wO8I/Lznrw2Pq4pC2sNMTz
RDwbXNAHTJw+MINzqok+7srpbfrGM3G/yEf3qTHfI+Dv9O5dElkZOpvY9h2RHySPITxTGBrARdVQ
jXHP825h07l5zewQ5Gssl/nee8D/LLeFXUmbfn5gRdA5lr299YfDx8WqI44OlngOR1ZCstgzSk8T
Xx6gliMQzJ5RlxgvgVON26zlZr8MBgMlEp8T9Jd/X3jvOk2zmRiJbl1RHd6dPK7gFt3dIjQTc4z/
QcFcgk+LoUVwCeph/oSX1nZUolI6oc4AadNSA0EsxdZzDnx62Ntl0AwfkZHcwPmGTLSKEExu77D6
8qx2gT9z+zZv89GhoEef4Bm0iZExQ3GBicak1rk6Os7+wX2M91RwA9KHwoN/w0tQ6u+uwTQ4/zP6
xz81WrL/vqMGoWLE6pGcYzp5v0wK5gIsWloJu5jvA8W+xzVk6F5jOG+jbx+ICYrkAh9YHPyCz6ty
A8txAUsdXCLZj40BsiPnM5XoYwVfGwUrri/Zvn4sWCQnjHi1iGlnDvLiGAg9Wa94U+Ah028sHm6B
6hWewtmRGOJ7vE+Vf04ajeE+lUGxcLhJQS6IBx735iwlM6ntsmWt230sOhYAqlzI3qGw7w+37GmT
Rw8HM/jp271bSYjyxxHfkDYQ5clS11r03jtzhWWNX/rZKyDg8ng6WHVSJh7EDVSUUtBZV9DJHjh1
kLpgxkp4gDnoKww0MK1b2pX3mFceBf6S2Tw4NQJvbWNsGpAs4HGffFhFZyJ3tnrhqV1E3d2jV0EY
QpnAca0y1uQ4RcyDUhFTSzg13dLpjNvAsJ1hd2YGw/MSmcHInU5L9w1MSQAZpeilxUOowC5BTmhe
o+W8XmkBQBDPMMJzcUyBNYgbAY8cHBkUGsyw2Av8Bug0x3+QHxzWGi91ZdrJaM42Fq2kxl1cw6lW
n0M6Cc5bkDuzZ6bb7SAmngMIHBsjahj89FB2QXuDKOrIwSk5cgArr3h7WpXdn0C0TuVw+0Zm8qRg
efqITvAW5xS1CLHy5wSasFF7d96E2l8Gd68IL6ys3VG1xKClITIhg23070ZKFGT/6OGayTH+Rhyi
Q/HA/XhiYNTj5r2dUw85j+opmB7JbxjZCAsQBfEUsc+IkK6JXKSYP9rWMWsMm56c6WpfH92QActJ
2eGRxEnHFdMx+SczLtIRmd8jZOxirOXLf0nq7h5GDj7JPwQUWBddOu57oEwFhl5nLLKpNMBLSVcM
RT7JnziCnAqVlRBAakGU9XQ8UnJK8SYoIUaEB8fA5kqG/Ly2+IlJHCrVHCLPMTSn5VxqbWx+sGPh
juI3tAy+vjxDGIpH6BjQftPswPTiU4n0+Dp7epeJGN/wHCgRqqbwj37DEcr/IVK7J8woTgGDBBdX
zY3BN6DrcQz/GIoQinG3y24Wftbi5CR/jRhi7ZHJ1L+/vsZGH9n5GUOcFjIMOWPyzBweSAbQZ0sr
3/x9x1fvRepXy76HEhtQ9S5pA9uktvd1K2RC7QBmAbtU5Z+RhUCZ57D0ofaTmGaCoaPEdAGxHNhm
pFgR1I3VC9liSKj2UTNQu7em8xrqcRVprh7fB89wH/CW3HdsYhnd8Gt+3/GVvmHR/MEEi+8iIM2I
vpOqV0/kHcmfK3yXxrLQvUb0DlXnLG4y0Yeo9qbzieU7yh51RKaieJLktXsYIcTjD2VNyS/JfbsO
FDYZAj28dyhf19C8vMOKFQeZEnk7miWUXkQp+HD8V5ynJMl9GFVIRnyOZe6FUoD08l4bjtC8kd2J
LPv9gWcisZCwUxHmduw7IogHMkum5dhvyIZ+XUEf7EmG2Ju0NO4sm7ba1ZHYnNzOqqJcbHvXwUmS
7e54okTiKtacPR10dA/Lp5rF68oeDQMkCt3haDS6eg/bdQ/y/Xxgdt62FfvI0RouK5M5DXE+cUGQ
Ah2SDI+kxSkpBdMbFpV3FjikIhpz5IZ47InpFLm9YhBNjihjY0xxUVdGuLHhDQAS2cc1GpLKSPBj
ao6u0SM+jCpumRUYBLUR1DdcDV40f/DoQn9L5DHMoXK/CBpn1DiWQlaeUVFSt2HyM0JyqNwwS9jb
ix+JQJoibGAB5QTb9c4IbLXgCIpwx41C4kSuC4ywGEUMaZdQVNPpXHBhxDh2KjFdWpfvo3269O8J
bTlBrZiGY2nHF7DGA8FGaM2jLIHIXzotnBt8iXFlzEos2XnB2N8/DuVKKMGTcQojQjF3aHOppDle
+oK+mbgACYKGvUgobHvMvifXncS9n+I3pgMP5CcFEy8MvkF1+Ta0DUL4kV8ZTDjs+MQfFE+9f7i0
bMPcGQaQ/96QKMcFPbtS1EufzslLjyO/uBWwS9h1+HEbMph7Jg8Uywd+g2HiJnlj0IQEnW89UwuJ
7Z0oFGVnlMLvxZFN9d6cd+I1V56y4BXdnJddUBBWrhSjT4fTh6qaIoslxEtwImGFQBgDFdk3/eJ0
pWb07hRNR/aPK6464rYnmqx5B1lm01v2XwQcyuvIETZlQ6ebUj0pJDri0wa8bo1xp2YDOyAkFD2i
bP88g7iyMQWdVRM0VNTtHzzFno6cM40x7n7UyUwzUI7ePULrnHWb981pRdVDDfvz/2PqNoWIxpsh
scp5hw1kn1RW6Nnob115Tg5dCXt8IPSSPfNJoVLzQ2vU/v+ME7/cdbE/lDR7jgsAEhGQyHMAfY5T
dT3F7TVNwUEguEt7jRhYGlkZni5AKcCuZZQsUL48adKUCWkLn2o2YgRYH4eKCDchC2LwaPexApEA
VpiPP/xHIt1DA32/hBOKWg95InKrowOnS7yKekzi3GfIFBRKlcYOhqkL5ye/ftcWFoyFjgwlva1x
4MpZIL5qCqaIX2pfBXMxuWlyegqBT75DrhV/yjpAAWupI8ZT5ugNDku4E9LxpYR/9MCJCZFujAr+
rfYkSVfQW4HrARaYIQBPs/z42GcX+E0Fze7AEMeS2D6IkyS40jeA1cJ5ymLleshvsVLscCwp0Z56
gns2GAze3kC+zC2UolMMQOb+EqOdSFq4u4N5GQX7EJO2D+9fo4drrlscYlJqipnfNVz2ZRkyIgBd
zVYg9ATKEjwkXCdLWwvQ3YzIfInENKoZ6dCEUccP5WtGvwbdEG4rLteEbOMztSPPS7jr8kkFAxJW
C7NDnkthPLNcMKkkcgku42FEGBINOQDR10fCOhNWhVxrHa9TWV88KHFjoQHdgijw9Sezennavn6J
mtZhpzZcGLLlgXYC72T/m3Zo03iFiMYwoifFLKbiSbqzYmsujDxItx+ywcPB/ZR7+XbU2Wsnrcbg
0Gt6BbaQeN/zFLXX87cXx53Re3amuqYG/1ULD/cykacTi3JsEOVd0s2HrIH+dMAbYquw1/gtS7UC
WYrtQN44sIrsH8uYtj3bT3UeQrHKld1FzH7EVkYc9eS/BdrrABeefb7Oc0G/wEnz7/ChneTAkO0F
3ESeYBWykxiAkEc6fQRyjrR6+ynF3W+1yEubuPI23PZcrGqwwGGrI/GQ3xKjWPzujerCOvrT+f8C
bjfzNGRvwlRX8KeQaZPwt0QiSHiwxA2oLFr2TY4U/Bs4LsRBoNETbZaZwgIRUjs/JMyfG8eKWPgy
naIGZM3LTFpeGdwAmFmil5XfFEa42qfBB+ZTHS+jnFGhGKqW2QdU6uu0dxWB8B2/YY5bObnTMsLj
H4vTw2VcWDvPPx2dGHZNeEgyJjkMJFL4/xcWa5WvJ9HI8ruMsbiDuFxCOKcrZ0a1b7sYykwKyEg7
KM0yg5gxSglKGqejpwcjuBlHxyz519bXJwL4EN36pT1SKHOQkkvuuf1vo7l6Nn0fHb5bspdjhlHh
aBrxT2XX6/GVkgoQ8fRlS1U3PeBPQY2Hvhp1AjdkIEYoBxvLLpcSyNmwl9lBABoLqQEaClNgjAKw
wxCXi06K8PGDZlaC4ltw2c1YkuD5seBAzupb/ADQl1I1JbdpzbBnelVch9do9rSfzQbIpSUOBN/B
pnI0di2BXB3+8reFKY+Os+4Xqp2RwfcgNquB9wsDyZD2NTApXOD0ypZeg6tRtYTlCtYvdiUBMH/S
SJGcda9iH04bxX82elvplKDeiNduS/LRKZbOkVgtw0yYSm1y8cqRHB2/viIS4ZRJmdTPF1AQLNn6
xI4XFtwGTyKAeUbYVEQgFn5nwEYCe4SSh+94JiFtAwcPgjoAZZyooKBkhA/ICCO3AOoPVD5MyUF/
S3gg/NS4NSUDguqohoZO8WMTNmGHZJ36ffyCLgwlIKrrUj7xuBAVwtCUhcXMEjIkJxGCM2DfjytD
zF4nUieNGUGB2IC0hJ3JYrcfT6wmCo/8KVQugHpY6FkTJnSjyHany+BhTd+eawq4dI5j9xrO71mL
24CbhHvb052AsnFgDcWcyezj+TNJZnavKK1iyR+8s8+ojK7zTgC32FsS7fVjF0+X3frtlmxKo2fL
J40QWXXuTLoJHb1AO+4Z3ZlXQQfhMzwY9BqCkmvoY1gcswVoMrdbzlnQsEhfWi+6lYv7/TvAtvNO
0WFx7pfbYvRZHUcV2bTb5rQaP8mn4WGGF0YDCkyj2GMMKiN1ehwFn+5JSnVgQSRlkGYBIT2x+RBt
FNvJRNYk/T9WLbl42yXSRiDRp1VoMFnjmS1gt77opXfKGqUrkNioGX1nkHCLPzIa1sQ7QLnySlDP
dbVWF2hQxV/uttsDM5bhfrAcausnPSCTuueEZCOSYtQ/mMDq5EuFt7vCscugGRgzGOnNiv1277R6
nC/kzQDqg1rvljO9sNRZwVVhjAwMNNnj8QgJzpSUGJOIB8A+kN5vqmff3hfuvY6odSlA8zFpYb7+
oH3OIwaLT6cgrMlctWgWGtNviBEg8rTQgHoHLLocVjyQa0iw4OCBPlT6x50YBLbhc8LI8c3QmJsD
Qb+QHDVeiJmuXdAYHtczojBEERciwXI+KiZtt1U91+atQbFS008ObLPXHRqqgmLjY5EmIeKMDzZQ
DjNaWA0jqF54Zp7YaSvoAQ2PwAO0mudu7TWZv8Izh9ocL6kjMV1j9sVlmRXdK+HGbDAJmEjVvXCs
5fgVZeoAsmOeoM55dJ+EWZEzv1WmiH04uBb7hl1P9XlFLt7bUjH8QzgwuB8cfYP3akBi0Yx8mKaX
P4j8w0HJxdrnqgU6+1tJ/EvvXbro2IiFM5j6YONX+3p6VuzW2z5CPadhxO5k/oSOVLsQjTsLxC6M
wl+zfFKt79HtY6s+kRV8WHLY7jyOFSy3u5tPMHuAKzNq3Rz0OQ06TZKiJXJDYjpuZG/17rtmrzVQ
wuWWxcpfoGXIfWI0gPwNt90LHQq0QxqPHfkfGL7EGkZAKMaPqE9eg1vETpXkcY1R+j2FJXOe4OfZ
6sMOnJR7l6gPKB1/kL0rQCYINfGSQSAiUDwc0PH5Nbary/RK7yTBQIQM4/9Zhl+e2lHxZ8RaXzvZ
NeIz8fJi8rkMzZTQEgDp9oEWsr0pTadNsiDyOTDHmw+6dUJ4lnKXuDedUMGqEfzo6FeoF0kXXJ8y
7i909+FHZImNfkGb0LHbit/Cm5aROZCmpB/joxNCbn2ggIGGneyfEblKKYPNtwxi62n6NvDDgmwH
Y4VRL8Sl/qpuu5rz2fJMb1NsqE/dQWekarY5W2Biinxl1MXs1FZTLirRZQTFHEejzmpvLbv4V3VJ
cfPPDMwR0nRs9l4t1mKm1tDYC9gML/IIhm1mTGSyrt8RjptxDjf37/5XxVj5v8dktXU7c1p7JjHu
qUtqWq+KWe4FBQmOrZSyMEFK+0B7WrExIlPDe0txTO9IsXKMlBTa1fo/ls5sSVFsC8NPZIRMArfM
iPMsN4RTCioKgiA+/fl29YnuqKqu7Mw0ZQ9rrX9SCXqt96jZAATN5Y0zgYtrVh2+26tbE5D2weup
c02vHED/um/4qDwsiEt5zu4LxNcg+XcHKEeLElQUfD1lKYWo0VpY9bhgcqIwViiEEwT/iq9xribc
hzenhTE05q0EQtcifZcdBjigEKnGQqpNq0rtz595Mj2QiI4EcrYa9RzkOby0YXLKdkpsoRJhPTIe
sN1YFMKskrErbt3cZiP58JqDBCczGBQQywbhYwtqtgazn2hnmRwlpj7c86llKmw6q6JZCXjV/UU1
VFaoK3+tRalxEzOfxzApXaLu47ePHazPTXQDdDwb9mPHuVbvssnPFCcQ51CHWza2rScOLHbel8su
7i0LYIxPdFuXDIKZt/AaNZuiRF/djwm9IQIaHsP0a1ofg8Gq0HIYlwo63Om3ytBB/qyGAQU/xU7F
KCh1Ey5vvr/s1b5EusXHMdvgdfO4r6rjb8+R+VMWTengHFxQNP1JCFQ4GA1Y9/w8Pa+Feln7+tXV
cNijymfqSiJ1gSINawpov1Tal99Y2ww4RgGVQMZ3TwioBWQRu8aG/fy8fAh2sWT2waUbtn88KV22
E7JVyIw54HisMZbGkYa0RAiGhU005C11qFJVHJwO9y+Qp0ugyhr0X+F8KyE/QenkcaLaapZdDFm+
AhPfvFlf1UZl1u1dI7QE+ENq7BUkq0fjipH5r3Jq/q2D/mFAoUs7QrWKARveNFylkDoJSwUR5ADK
Ue/O37kNs7k9NOc3nGDwTHSuZz704siqIkx0hXcf99ubswxuDk57+AZpzgDFEZoUbrOQEHTCIqr5
Y08mxBaSq3BvF9Fhc/P4TYS9Iv3s6TP8LX8KmcjVpsNxhe89b8LBX7l50gS0C4yR/+XzQPvjooYE
xjHxllGxYexAEQBeouP3AWcImgraRfoI2JWY0xBIwArDyxeZCcpeSwNQ2qLWLrDWthWCA88GM6eL
uq5wRFypUxno8Q/GGXkKIKCMUjYdpmM005WnpS6PnJXW/ex+aetItu9hr5xjsoIn3wBX7eyP5pf0
1KlBM4lL+kRfVsM7o0uOqwFayevBwMCI/ZH6uP2yRt3roj1AymjhWc6xN/yusFq6C9PWS41RY9yO
O5hixepTIhSXPrZQ4R5Ekgab/zF9DSHhGRtJJsupQT/Htn3a6h5Gs3zDihPFpNsyDkucPrfxuWUy
sfhuMxeL8TGbnDw7h2+dnvrj5kwUYwVrmMnXC+mPhGjyGqibZqTa+pbqfIix6fLp3M4PZEA1UOcZ
U7fUEUS5qqTW+IdOeoFioVFC8rQpA0jKHdcuL3losNkBmW0CyEzsIa/Bc/Q9kXM8U0jQRgRzHGDn
hoZfdYuZFHQoREhJCSQ8tHp2dcmixxkWng5FfarxgwO48WaMKXfITdw8RxhswucZX4GR2oATdM4D
gIMXpO5zaExk7HyvB2RKD+yiyUFewrD20LhB67N0GCEkDR97/NH+nGjTEUJxIo6A5r7Ud6AvwQ03
xaPhAPOrSz4w/whODexxtEEqYy8sp8httN6z+tzSv/w7GXS+xORHkVJCRcSxoPO1fX6U0VCSyr6m
9mGiKld4GNP8UnlDjuXmur78DgenDFWKw+ky8NOzjPk0u0BcwCoCv49PTTigyQCoRhPhNIDNfBhr
Ng7RKuDPJfUz/mUgcW80etx30pRz89M5d3VsniFq2kV851FVAfwK4iLV6MFSixm+59vaq0c6ylBz
VA0bYjWJPB5y4S3M5f3Qn9e71+YbqXvTfUYl5R8FE4WBMW9GPC80YhHtxOS6MPyUOR8eA+EVg9rT
h8B7KXhHjyhZ9Ymoskz4+0F9hOkw5WTFwOAEA9SRFiXmhrOarFjCFQJSfoN2o/6ZEERrGvZywoSC
MfiP+AHhBNeb1Lh8cldxsOFAFKFFoZpC16MwVMOq2cnG0uIdPLfUOFKkB904i9r4huFun6cVDfZf
4VU84CKwbvveTnRnBaUU9F89yBAXFXDc11ybyR4Z0A8zBaedmfHz0O3SzQsJsqueTRcTGgqr++U2
GApqO+ZG2z7KKYIVj6sMLaeVMRbI6MWsDJQ/n2vbBltNAnZavvGR0eY4i7lLIcgRSEmoEnBjMqr2
RF69j9e1SRQBwKF/PQmUqhrloRl/eatGFegM9n1wWhLnTRcxsNEY8FqFQkEPXjFNbXyPG656KmgR
NZQSTO4MaG0ZaVocLCaM8cTjzSsU3J4TqiTYQFDtR1BLWVgSsxr61a6y6sa+0krgCW0EUn/ykXB1
hXj9CJRv1ICwfCPqGQkZFTye97zDdXlFjcs03nnWLt7rreheAywyRBmdjBu8nAQDC3eR+lzMhFDL
4uaROc4ojhoHaiwG1pA9+/YDFhjGVcLdMv5haWDC/PoQ+MfhQlc5ZIkKOnc8XVxQuaN3Jw4Nqn82
xjc4Ez4r05LH0KyeZ5HNGrPRlXv8z0CfSk31xeHwm0nLSHNgwn6oLKNo4ONr0Djx88xFz0EEAIg7
H2ZQAUeSYBFmbEtsLWZIX3nNzGl3zUpdT+UNDxluhM6siBJ5+KlGmKWXPzyETULnT9cNl/ogzhEJ
coNiybTDOuyP8U200/SAvR57d1aAlS24Spi49sdTDlQ4mGNcUXgMxycSk2O+gDA55VTE+NmqFkRb
BUcN5viHCXRpx3CU41sISRSviXYB3wT6KwHMaMMIXRI8fCFeRZPAG2HS7gPoCP3c8cHPqkphm8MO
6x9wS6A6tU0CKp6uAYFEsQuZV8xtRq56SIl1CynZIvpPheuhs3dIQfEiiIz1BueHOsQtiws2gltm
sq5gn+3GsC2jDxolSpUNB8tvKsT88FKxnIBcTOG++RzwuCqHU+0ILxI9Q4S5DqMAYbHV/ck+DDts
r5gZ3iiyZvlB37E2hYCSx+DkE1jN+HrmGAvAOvmXW8FRiVHKlNrAIJDFYuGhzf0y27pB/2CO9eRe
4IXwWWjcNzrX9O6JJYFYaXwXgTggHTEF5W/wF/N4gPqQCbNbxZuUBfEY21BRpnEAojHa8K1h5RON
UW0EjboO1c3XDDymKMDaXn4Y870If4D4HBgxlhobfXSzCQdlAUhh52PO8j6xUj7CeAqe+1R4LYAe
rJgFqIbT4bDPfGkAhmVuidgQUhxOrhfDLty8cZDbCwBJejgike/03HImIeEU+U7odNZirCb1HDJu
JCvZUMtlZSS7uuam8LZkHySKDsp+MGtho7FXv+W4LtBXmYefyGnHxICDHrv2Q6vhsVAeoNAL8+xd
pFd+XxfKUn2pItvrpu8+RJtiPEiw8nikC6Rzb0/Rg4+blbbcYRVNyPlgnGJXSQ2mgwc8zQNGsq1T
/snMs3B70M5guYtBgr3jDY7uhtXD41A3j3MzMk8xSe3ILZwex/Lzn33Ei3klbToijM9wTjw5n4IF
F8pemq7wSIgpgKUdYacXM9mGfSUdV8fYE6dPokWMfjT+/BwxJvqII4eH5CjsIRw6Ns69L4QjVDEc
Byi0bJiqHjrp8U5Y/NCVYi72jw9LvhePjAlxZ0feESorbGhBpmcvZIa9ozRmNw1w2D2Sxe4jB8HZ
/gc1npoO6TWUzpzVxMFQdhaarh8vKI4pCY7vMBbnYcrhuGvvAXPoBkqdN37vxN4Y49glVK1cMfFK
C2A9A4yoYqbKhj7eH0NeZbLm6hYkWQ+O629brlfdWiEODGGp5ArytUiCi78oHdIzZccXv0PEtNdo
Kt+tI9Vgf8yEfhLjL7QT2wuXNIq2CJ+L8kLaGzPOG1ZzInztCT+/DuMvtaA9BSwV4jyRXLM68pOX
NmtXrByWmclJ1iynwq84rfASzicxXVNsWhyy5YGUesWRVnh8OM6OxZC45w1vCT0UEdv4y/QwObML
YVjIMfo9CYsgaEiUOGIKysCsREn32MN15aIFkXjvM93u018oQs3NJcO9BrMa/RqxQQ5nmmLyBPja
nDHNiTZfqB+hBR8E0HVb8drgBjM56buDoW69Kn6E10bH/wG2820ldsL3n70xPmdcNog5PeJU5okb
KSG0pcEcFTuObYIowHuTYk4nRiQZ+0lcj2w1BtATaKKqB6YtrrukGt3vw6Q4tQ08A7X5l3m/ZSof
zKNuEc0z7CrHIAvM/oUUY0xNSMUX0Vhh4r3E7hQY4u98LpyIw3EKC0c41oy1Jb/+g1MRC9HEi1QC
/LW8mEKb1bR7n+i9d3j1OWPMSq5ve0wcO81f9XKl1dPTjtgxNBB5MNViahS2HDX195ggxT831MyI
MfHoKi//dOckDCKv5gDXoo4l9Ip1SgCOc1IUlo9p+bVJMDCRbnD36252QdwNcfe94EozNffxGDUa
mps2mSDf4ZnQ45lCJsspjKaLFRxSGkfketLeIy5ij0zLCdIevscMlfSGWxgJzEIw7CdHBiOswfWq
tN/Tt8GkhMOQqq8VNZM20atZ+jlTqi2MPUmiW9SOv2Hv2H+4qMUVsUh1Dnxlu7qv/Ut/eVLmkKXC
hGPPaulMoAJx0EITVeLbUWOOpgHQPY75TgVIxcLXuZv+W+DH5vCQ9T3+sB9tEWl7WB8gBsYeQKxp
R8VHK4RJQlas0LNQemP0f8ZGpPSbp33Gfgj7AHKsMQcvuXAZp2ZYt/PoX3850V3CgSKmsf6qtFke
bzhjHcgMGIZvqVz38Y2Qd1jfKWdXeqKB/Z4p8HSPFjYDVuy2v/voy23OxigqJ2Z2xpkFUVOja1b7
47FKANCLBBuG60wMFBcPgXCHLToHsnDl9lcF+WtQ0O8RE7M4mYuDbtzhtwEjBCiQLE2WTrtecVGl
iAOtlOGj3VtcbpWdZH7eJyGCqws5glAjQGiGVfILcqKt7lxzhdfTwCG/q8dZIS2yv4m5/FFhCyX1
NTD+sgBaPVM4LLNkW5ggiIgT9j38FRNajkvrfBQ4UGnDlgfj5CYtPDxyXmsGjBAQljkuAICUIpnN
o9ankXsN80AjHVTg0T9ib6kh73ExFV6Li4YVwljD5eOT94ypB+MSWqJ4MEQ0gdial8bTs3ZRNBd0
regszUSFyibFKSfE5mdw7qG6mHqYUsJ1WJgVpMMEFijmHSFzGwDYal75U4w0za2AQ+mcK3wYKKhn
xMthWok2hNAzt1gJlOT4Xh53ThQIXpTIb8IiKpuks2K0GyCV+nYebeDPK66+IwwdQeYP4oAUxeEK
r45iRHoXHxD/Dw/5PeJPz7CVfGoPkeTw2hCX8ddb/rOqo+7/U/2flx1qxuMevzBRoaNDOAPhDpdR
WeADXDYPHO5Fkmo0DhwgwwhhmAd/oeSdxzXI8xwATHzVAnztMB4R/5nYgReJI4pCjN+4poTjSWLY
U8pWnipHwJiankmyoIegNsEWbozDp4cdIp8VVa7j9WzhYkJ1JQwm4ykmZ6tFuNDtC498gMjhcglX
qzE2j4IbCh+CWR+lEpc0j5dC9woiyWxEMHtOqGzxtSDjpWCD7WDEgNEPptAnQHj0+Td3FT/dKJSY
IVqDUF1K/jOoc4B9imnk0QTZ6gsoWhyI+JmqgN7ohoTWW0CMjYidSUtWL1g4eZvWxViZ+LaTWwc9
Ov0zD3kLE4CvwECPZRlD/38uhdmFmJAflei9FESJYimyUrmZqWQY+D0p/zE65KT6GXTAL0GtsuUL
wyvG+QwBBc/SUy3fD6kO0aoBx/NVC68aS0f0sQ+09NjybUVHWs1TOL1nhqP0kFAtbFzAnIjlKlIH
hPeZ8xdt4LFYKHuuc+t2XPC+Q8qKPC+zL8K74Mcy9OhYWLkRTjceddDCconXI/BSpN7cfTqz9xHy
QpTFOhyo0lUv7z2ZBgzVmanRbHEsXZlMAmyyEJ3+IUcU2a0FrpytHzdb7XtQIfpurjroO04qM0q6
Ng9HixRGkgXQ5IkdJqyT3w+vfrP0Yw8dfL5rbDi/NwNehs5ZyNQHl5XA9L+584PG21XQenDCHmW5
PVI0q8j9qkdrY/eRYLnkEgpmupkHkNXPCyGpdwVUTdaq1zAO5wY8gyUDWhTdf3zr/aEEeq0nkwKa
8AHKVD2X6bdtTJfsLqpgvcWdtXwP7XzGLNVRsKxnc6JPIH2v85LvJO1E0iHuHfLAveXhJWvmt2eQ
2YMkgBYDwRbuMMWPpXNUpBo1VzuWgkXGiBLO/OlrlzBauSNXh14/UOGemliaubIR/NykN3wfrjPE
E+WHd0GBZLzZd6M2NNGLQFcr2YZ2D+2dr4zv1TAv5iMTLwVGDHayqvnOGKP198+o8raELoEeOUx8
gOyaxO6rMyEVIKqnZZBBMbJsYR18onPRrAx7U7rG+M2PqcY3+ybIBeKuw+v50M7NAIgNw8zq70pS
BkWW8FQ90oi8yO58h2SG0zkh4oGmJiq8ay7yekUw/YLGkUmzsKTY8XAtbcb4SoPKfeT9XSvw27aj
gz2UsHhgyGHDs2it27iK6iS4w1k9A5b2Vq+ItKHHIOgZjHkabtUXM8IPfr8lXWEDv2UgWiDDNzFY
mEKo/Mf5TPZqS0W9uiVcHmitYfoGn35AqyKjOKLMrdF2/QM2MKKogJaYqn1RhtkvVIQI9nBirp3n
7Yjw5eE+ar8EiXv9/RiEZvTuorCkBT0ScR36mvt6TnsP94RnAc3HdWM0iIZl1dOmOkpsedjL1mk9
7D6HNMQ1K6NPTkqMWzjmCqtB+bpHIgIXCTIbXv1q8PV/JIbfPbz2bcNTYOW+RHZGkG9KxofC6Pjr
3Gq3T//cHlR5qAAFwgjXHRnx2NOvlZHICeRBA0oZoVnOs2SJW9MEzItRzLU+cv1cf/YdlyNyFGE3
YbJ4j7XTG+oVQjAiIVXIBmIiTlP4DKGFtSaP/0o4nd1bthAszFz23tWun7h9vlNF3Agko9v2UWNU
mFfHfjW6EWOS/0nV8Fodyz+1g9Xykt1eJQFZBBkYNHzVa+P1StOpOVoeTxoSqAc1bpGvlc7eNsrM
vr82rDmZ3FPEU/e69m/Kw+v355KJBQBLhZJFejOQSdChfyfPJK7v3isLNSZq0lJ89NbNvnXh5vjV
vzD4ksvGMd6I8dJZxb2gJ6fBupIwO7+u359QS05aqrvfHr2HPFHbkXQ9/fQvqWVMjHOkYhlUtQqG
XA9+PYhM5muDUCKgoukYW8haPdKefY+vwCBYnmqPxYsn9Eg3THTL3m7QX/+4mlq441rqIQ6nuey1
vlFZ86gGmcYkpGHe/wn4D70dfigc0lVT7x/pKSsQdON3q76jvFw+6LGyAtcKZdKgn3wz3eiBjS8S
eZo2QVsDnHw5Kskn+XgtUjLrfhsSu1mqnllyjbe8WByjKEDAN2mvgDUGkO6chjaOOBwmxaKk52S1
EeZjOa+MMAUTzn6hn9kMdYfVaJIA1dnGbi+iaAlS5lpc0FzUM4pyfGIGVgpUXE5QN260HNKYumZW
TEgagBxVPiU2tVPvNPjjB4HGsNNwnOC0pryzSyzWOzD3lDI57i2YAovyE4YM7ACICqWfdIhYnqLN
IUuTlKaR1C0+V26O697IfIU7WSb9sjv+KDckWIlAP6kSFBTI7dfvmqBHTzrm9/cVWAwWnD5qMejm
qAZVLZvAHKDGTzfgrJ2Eg5sc6PcfLMf+7N4LVXT8aADyMEmxi4L7JYfym2Pkuyj6q/K5/uXhWxv+
PpwtIFaJfasm6Tt6Q/YyHX79pdtnxKLrvdxW9CIf3dWBRm0Z8t/AvTLjeFtb/fH3aFHMkLAGKuAp
uU9qhMnUIxl/9ONv2O1+iZub8AZ4nieFru2qr1WnhN95w83YLh+Loj4097/MblHbVJO75N2fhwRa
h2r9iAZ/Bo9X0BJ9jWtVUMPR+w4Nso6ZMJuGp0MG980J3cDdxsxEn/QACpNsBi59yV+eCh8EiljC
Zf9Bmye5aj3t2aBYfIG1pPmQs+5DKha8dG6e4D4CDmxDYLvk5lPLUFvR8UnbF6oqYX14JeAdSbuD
ZF4d9k6xMGRj/oINbe5jAFWjYrJNcGQqTue7AIvgeUMskOxfYqMjQuZfRBXif1YmJuR0EF9eNvnH
2x4St9xETTcHx92a47KYKxzhUFFH19n+QBq56M87VPQQutb70X2EjKb0toZkzUqFKtNOOUoHgd87
oKCpUd6JNJ83X8vHDb/EJ3u44yjNJjG9QOh/wQoBj+EcQdSlLnEQnaH9pfR+OF+YyEgTTMaxdJ+L
PZ4GX80aPUp7O7CoXiVn+y9QUs8vlLIz9u4CB/IX+w3PnGc0Ei94WNsBpEASHLixbTRm/7y2hNzI
34po5S2vrKWG7Ic48RDsd+GSDGbp5gksJbjnw9KD2hjMvlZ2gbN7YkrpjPp4WMT7dPLoB3w6ODLD
LtWrGZCSwB48OUN1W+q7J+i0o5EFShP6OoN/RrFxRWNs2PttBwJnoArqQ0/fypKTMKXU7Vk/pHOS
QbkRStjCrc1FeLFB5yYNR1tl7PtfGCalBpn/Gy0uFCg+RmiXF0D6k0zymeT/7P0Ez7TRHipuWzoN
aduTGZ/FYELBTGfnUPRQUcj82s4JiAudSFkO1vjjnjbXFHcJZIOcJgj56W0KTkJOG/kP7B0rTKJE
mQIyS2S7hcIsmexkZ6cQuZyhe9XXwFyC600bxq0STYWfMR1DAOeJtSH6y1XO6USZJQQCBaFClszM
3JJX3FXsFwYYL7veSiwtwxPC5WvPouQqtl98KxHL2SBnGCEwYsChj6Z3JmwRbnZNBp5mK8nIVHat
7j8HXLD2V7dbhNvLEQur0bzHE7FQ5/Wgj1MDoOCDRjq6v8PiNSuJX329dy1HxeC1SoIbS6QMjWUB
QKliLMHcrTdT9aDQvGIQaVBliDV7eLm8GVRD6RawTgkg+O1vWZjdjlDiKghCykzuRxfMb7GdG7kW
fthMZh1vodeXkxAfPGCTUjYzhwOwGV/10fV+vFURh202hu5AZ9XdfNXcqIjsEXCsAcB+7FLw2Hxs
QhN1yv5Ob/4a7AaueLDB1HVNstzTvWxuaPuoVuGghlnnw4XpyLinu7/RUlWt+/2NMLz52goRl1BU
iOOxcX/AHIJLQ6C1XEqfSc+VexZvOAcEL/CN4ObNfHHeAG270D1MIYVAFIB4y/r9PbDJgyYoUplk
z+SKM5ZbGk3QO1jdMKhf8L3vPk8V9g9ZWjw5gL90SZLqV/MfgMvoah5OH0H/mydmN5BJB7xZNGmf
2jOu3oeZHV7BguKSfr0PdAi4aZA/hvxduqMfvg4LeF2WSRYPbSFXHm83VFyaP5uODF+r2bWbvKWh
pCIDIfjSu8iz2Y2BJxR9q38SBxha8NUz4E9/xYbIrA9C48LKz2t6GIY1AyHZhJw/vQWT+6lbVWFi
pYt0QvP8N5iKtQGm0DEZo7G4KhDUhV1wnzwKBCDIQhjQrEBDRV4uqAbGEDd71rzt093wE5zVINu+
gBDxTMHO2lIWC+/ojSHMZkcz4B4Ww1NKbLjQuBqJwIG/NkDQkDgAV/snXOgHti2MSDNynBEhe1nr
GOMeMpSr31tS2uNJLaIBGC4tskAbNas7+5+uWmeGJuZDFRDZJ/5MnjPqrS/wz0HCkZQEBqiQ0p3q
HuHnH3wrK+UCg52PXhih46gX3BHTRYiJVyCNXNAQi/+52yo3wqRuNmkhNPZhvhb9Pf37Cp4wpvr2
VAS+Ej4x/NCxMQV9BLtSWcGOEBNwqGdo412RxsZ0hXwIMDQxRQcxZJrdSf5d8yAXNyrwiwSu9qxC
OhJmvdPP+D7HFIsNcmdE8qhtmBZG4aXGkO8vFFDNEUYqS/rCEO54czQ14GVlgR7h9JZOueKb7ep1
RdZ2+1h6xAj0TMBE2HusDHP0isP8wk2WobpHOq3PrtNzpM2Uj3OVLGlc2x/O2imk+UsuCV582XoI
dbDe6GyMKRhiMDO5wxboYlq7ZFiHMoK1mRAX4PSKjcB6cltQUTG/P+U0PAh8vjAW/RvxAwWPyO5W
QwgelOrXHvwzXeXteUDztgbbu1ehg/DUHiTjdGAXwJ+Wqq4lLiT5qH2EUBwviXCCOriwvmgcHZlU
ojdtj6NglkB4pQaBBzao4fxonq09cg/eX9ec8xm57Bidd7ifDxoN9jyFNkKPj+e/baCphsrkIcp6
kNBhLLK7lyE9RvsKPSrxiWRDftV3CckjgKyzrsvltxnzzjnNzcWrSZvBebLkxfMEG652qKOv4Ls+
aDvgpMAsPiCarObe7P0GapBJRf1OQTRT6kgqcqxweLju36t0C99QguANatAz3OfXDj7Hq8OHr86H
a2dLAtcPEvbdMVQIIX9z9gmmSsHSCNYDemgVox2nKoY9yGPO+zUavIafAkCfPjaZPOzlnbEJq403
9WnLxxvjfdTnaMDQhupD5eY3vaCvxfffonovs8aTq0iHKnGbqKYjy0HFYIiunf6H9gJsGrlCHhgC
aq4m9b+cKVjF6sMxr4vagfymvZjHGYVFZ5mgd2DC8TMttbCvvZEaw/LW4Ww1kEp+s+87yHRCyCRO
HO5iPdBv8Quxtx4aXOSvqcjguWJeR8is3DiR2I8s2RKEuuHAodjQelD57dojJwP7nvqQJkOdhlq/
0sgw7xz4cPkfsoPBrhCjkAmST8Y7Y9zZYl5JNRpa3GnbfUl142OpfoxJDRWBnC4FHotbYGxH1W2m
mFCa/wx7+tbqrVGGXAzF4lC+vLeX78I/GUtSzcI9K3CEgkkfk8fYuKPRjMp1pI/RIWGHQA26nbi4
nrqGNTrpazAm21gJIbyQ1fHGc6reDCs8HiXhujoNF9n6AvzYYJHs65MF1jjTlSjusDyM/hOu9R7c
AwX2mfYI6uJ+fz2jidvt7zIdmcpE9NH3Gcch3dMiYQHzKaztbdNWrgSH2rqGI78ILk1k+bwHELax
3VrU26/li2LtdfJHIsSysNyt8MclrbAPO2mGdzmcG0wIe0hi9tIQofcgeLuzlYyT2gcx6oNlT9SS
8QcF0aRa+yHiVGHFgUv3Q1p0RgW03/xu/04JQRKw+pLhV2D8fU1kcOSoTOlDRcoB0VsDAmEZpwtQ
+h9bguZgHAvtgWPEOfUZUEYylxnDKfwdmN0//OxJoohqM2uunai/kKYRRywTewDLGxGjaEM+xOVQ
7S74LMlLzwJEhL1Cu9u8ERcxxSKLBaQHJrLhjzFFO0LjFIJWviJgbQGmXN0DmmTmFCxQGn37BkiE
/MevMBcRdByjYyQ1Fmkv6j0QTJkr9GvUE7flWV0YdnEixXDDIt6kPtZM8+h6rIKziaT+5eWZt+yz
M73bZV5G5ooJx7y1s4cFfB6dBxPnoVJAWLfSmgtNARMy6yxSfqBlFKEX4wxWj3Bo512WOyrcircI
2+gdb+2xE75+XwfmofWBOcbfA1fB3MitDbkq9nzeHecExf1n2bTbKaQvBZiCY8FL1TvEq0y4JILv
k5aw273BNYKhPWFZTIa5N9/sYNTAgGeCoFgB2k1gKb+r7fXksP+gwKtd111ycEXmErh+89cLmaA7
Eyz4R+7o5ONlAHYJo+Q1DBf+zOXTXRPR92DqHoIhNDRmJZa6YCT5OmInX5BryJDcvs2X77hdQlS2
55/grMz+rt7y5i7BYqUZcihCjXAd4cpu7Vqx2oYRALTOf1wW5ED1CPPGIQoJ7j7s1ElwaauZJk9K
EgiH/SyU8wiKgXoL8j/YYsRFJhEMD64OZM/XiYonpP27LtRYSmMNOr84Wd4CL/64KcGxHvwjuDWm
JWAPkwi6aUx/e6Tyw2sfBuho2irDKQ6KgogHzlwazFt6U9a8hD/Da8r2YCk/s4WUTNEZ0CSz5Ihv
nXc265D1RyYUFRd3TIH2hX9kwo3EvhHcBJhGIKuwDE6PxoK5AclJK1Y3UEjPgHru/HaD6zjttt/b
Wi9xt35NeXZESygNmCHOadV6QQGKAkx7Devg9wxSfZ4h5COMjH5l4fvUxhwTPXpOTeYsA611F0Lm
Dnrzaxyf00tfDFoKWioXnGcfjop80aOyoXhEVgDIDAiSAakJARZEtnyZMkKFy+o9U6f6oz3DWwvW
eY2LGLP4OblGPvmaPWhJIkwKkJX2QaT1dMJ88P4GCckXuTJ/wbmATcTMR8UI4A0xUf9goIp3qTtQ
5+XbLrl7BptXF74Ij4BcF77m7Vh4ww4pnBCmo9S94Lz/fIEIXWpjZczUBsvEoZ5QiZsp2TZqE2gJ
Qn8yLyrVeV73zPMfu57LjP3fVAflxIIZVOunSK47h4rLb1vrypH/qcEhnhy2L0eAPPriUgSutSed
qcUGQKjf6fkXjFmgklVW+aRh1OgHABXk5QAtHTRTe5szDEYT/E/lfF8d2tGE1rB19sYusfLZYdi3
ltcle3/ZJ94XjONqkz4Buu9OaCnnBlAGe2svxOs5NbPzBGQsN/t0kZ3dgTekrrI70/vrbz/bLsFr
GrKPDkHO+Xvf3dRtcbsfitTNYEmRktjy1dq8gs7niONHGBUndqhC7wJW4jCqbHHBIsHpeQG8Q5iA
MSPdmlV6w4lIBH1WHmpoftDwoP/sif516vlwcHzHIokKgIugneOwYQ8nHhDQupgzu55/Ddx0ni9/
/eT8OhO3fG/gH1p2QnVtJW9HxbbFxfPiBWrTQY/3Jvn5oL6sPdG/IrFlJCHZa538Ed8qFMIDuFxu
RfuCQeHldudG0+e5LHKEERtgoiEgK2UQMeO8D40rTibULwBvV8fvbXxfA6ZOauerzxNhHZ3RFrI7
UO4shLZxsaIjzajdWXI9ezX9zHWPcxrIGF9WpFLR33PdcvJC7vWBGOLdA8YJ3BjFaV/Ax79RsYJR
+KY6dwjgFgMLDusft9yYclxI3f7lCoJAgJwSWpbTT+w4SATWLsw84RBMjmUMLOeuUu9rLTK/H/ru
fojudfm8BL/xkFhZ+BE+slABtz+mEIZfEIcyTntw9yEzNdc3RgKZu3WYZOGy8uiNpHnOAcP7Qo9m
hJ/M2n68bvqI0uMD2jUkC9pWhJoBACcOG6aToQp09WAlTJST0HqUfkWrZ0vfkeG0PeRv7k8HMuwJ
RzdaORp6OHHnTCSiC00thlD4jPXBo+xXlJvOb9YykXHmWuOe780Gdl4VzbutcCdiAyrOEouSADgP
OwfcVSbCvwR2d239zYVRS/cvPkpbNfvnLsUBEHn/5jGDuW3vqDKUMtS+3vM5rc0hohIFC1tAD3pI
kdExVl2G1Ux3mDRYi1cTsPtx2hF8Xi5IlK7VOncRBDzIHpP4q8wSIlYF3me9ErkTBPTRhbpxFjAE
wD0SY+BqQ0cqQzDaiZCN2RfuPiqg4Mj/9YbTVyv2t/YVzJMqaijmR5Y0Y8ArsaXSuC2557gM5xAZ
5PHmvqGG+uvjuQtN4MwAPs4oVNigtnjRCVTyaivJrnxHxoaQCckuaTm8FPv3Hk6/K8TTLmakklhj
Ih+eoh1oQOAA1ExLvgDie3E8isgIRpOraq7wLoCAw1TKLDRkMXwT4OFzrIyquYpjKhUWrsjEXw02
oncW7B3GP8JyAuq5IBk5lYixh7/JvU8YL9cUmO2Nb4O3hwUh7Mj3LDyUUFFMQSXCb1wqyE4U5pn4
+i/Fn3a8jf0+ai/ttBt81v+IoXEM75BdJ9xaLpnvz+qhb10gJ6yO8BeeI9JlMSj1Vihe0bcfpwqg
A+kVVDmkXoTJPpy2E+zH4XX+rCmVIzSHMGcUZS+wAMc4vAbkfzrNbErFRUwm+4W9tWI+ajKMoCn/
OZnbKzE5yfnJKq4S/CDu7hSmo+KBm3JzC8jfhbJSCvbTaz4t9kyKMEoV3o8ZsxRomOupZ+4gZYuZ
R/zc1+fXTxDA+y7TMVFnpefxVF0z33JgO3Ug6MIlf/XbkrSJRinooWZyqwXuqjaALMPPJyiC+xaY
JxbaFM8v3WnRHuwgjdC3Cv6hPAZ1euw2MgWGdsIEdSMs4YW6iw9SGnwm0xp7eUcdQHFKuINRChEK
DUf4PmGxiLsYdqIgeGA7TJYs6zGbUP589QA9Ue33h4KN95bROCHKLKqgBUlDpASBBLUJvQDAGAIo
0CCUIwJ9YtgzYVY6K7Hle8Fc83AemZLG4IH6iC04bRqIVaQTXNgggARTZgF3uBh3eEGZ2y887HLw
kxFvqXDVhSIZZ5DWhCCIuUXOMkp8kGIo3C/6ad6Df4FEmpXk/q/zmBMd/oFlgM3Ctvn8/5epQHkV
KQxgZv+IWFCjiZb9H0lntqQoEoXhJzLCXbnNZBMQRUTFG8OlWFxwAwWffr7siYnprpmushWSzHP+
8y+gNyywGb9veVEkaDjg0jVQpPQgvuc8IoUO1vwzeaj13W5OeX6xN5vWRdkbEJE2oRxXpTqVENdt
yC247pyPmWGNndMBKwxJwS73BWfEP9Y91HH3adwbeUug5bx5DDTQEhSTFfuN4lfWSt+usl9xfIUJ
OS07Om31KFzBVuMI64l0/e+24vEwWQwwIDvUc7jiXUpZ9f+nMNPRcO0fxNc03I9dYE6/FmWyAFjn
gyOT3DLL5UvFAoXMmJyCijCdF9bamGMdXWoAt2kb3waTg/JJ5a8tT2qu7xbwv9qCmefTPVUqednV
oHbbTPedAMMsfaB8uNEPag+RtF3bXW04yyhpf+bZeJAsmeQzJT6WlfqR1N4tkkcUwtu4GpQKhXNt
9F8qCxzSzL3/yKX/JNB9bDvDh75zI80p/JjzfUxri+FarHUs0F84FuOKMdGQuY3qpWGp3Ps0ye1j
zGTEWN+pRk2vv4n9tgcyxt/3bouTYh3XOJTIFzopUGSeNNEGHlLpIzvfDncPI59lbNIzJz/538zY
FwY7N3r+DJczawi4qxfTe+icNd3xqcBok66NWENsWuP5JrCPPc0rM8ZbAOerwnAcrg4diOvCBL16
q7czNIIwC+wVs96zDPEl+OoSo8HgVFNklew9wKpnLD1h5U/Ds9t4PuOjxnYiuIQCdzx1hL8zw4d0
QFJnLwJOUv6IhdRUovc5aM2T3Uggf3hS6hW1hezaLaZJqp/6tCp4jchT2Jrb5FYXm9Uvds+IxAai
c0SZDkGDJtn6yqbjgOY8BLBN3ld2FIWJNtY+ES5bTL+MJcTb1iYJnQ69MAornVUyPtONohO/G0Vf
Tw/o0g50dEhW32uMxyFqAL1bOx8M+TUFiAtoqQdgyE8UJ8oTMrnoCdfZPI1OpxNlLP6FGeyeKLPp
CJTSE2MA32gLyee7mXycL++hB77FC8NKutisbVjilWMH9R++7LTkkoY0Arpb+PuwpaNEUfneOHAD
INOU6UOfdjTA3lI5PBGGIx07GUwoBaJH9JBdcM+qEGCk9ziVe+TaNM3+0wy5U6tO26T5T4Kzgd2R
LPe+U2/9Cne3ED+ki8TDBOCOrfsPgqhIj/B4uIMKKuxMwWCyRdxZlfvXPvsZVab70iitMAf/+elh
JsauP3KcuxnhVEJzvGpuUO9pRe8rLYSX37Iz63Sd2lwu1jMODkal8PHLOuDBDB/TAIarNpAVU+Fl
Zo1684G+A6pEPE3n6QZDyjk2ar2qvfZl0270Vz7vKc0vRW/HAVvQhvZu+mTMIuCYbK9zUDWK1dsi
O21nuYvZcnTDNpuT/hUeepQ+W84XMhXgHPSvpAKxc0HrCc6T0kSpunsLF/qL6O/mz4tN04tEVNCp
0y6TZsvtQCz1T2FOu78ab4co51JDJb7xXStAdiAq0HnORcQub9Hx/p2iUwjtH2WRghYCsEZRiFoz
UBxl4/S12hFA3NN/vW2aaGL3KI9KpwXW5G8/ky4cZDbdzWYGu5tdkHkaPRX5qpK0zhaUF8WzIYkC
q+fRBBMM5C8v6K67oTh0mGKTvckpzlmqzEY+vNKBjBpcDNZqZL7s0SxJBEsygxkETY8UOcyfeN9X
Kj+5reiBCgOyFZ1ut7dE2cu7goMFfXSkwzmeUljSZRRYBAJMCAyfgKIu+FXCIH/p4DaOHFfSh1LB
sv6GrJTkK+ite2gRaEwYb6DRmizMCeRWiovpdeKOOgJYuzXrjklv7yEbus3gu7fMm+ATXBh+04GM
/yETOBuY25xCESKI6Cgi/5Xsv9krrF2GhNgE0QTAjKPSg/0C9fsbfStwfKOCQWh01s8/Bng3q6GH
ujHm+DdugiltTGArAyhiXyGZjuFP8bAt5s7Hs/rusmcvaL0OjJ7eUUd8hlQ1JgmKuPldxKxGQY/V
Qaasxs9QFYGkJzPKjt5GB7JpnFUvLHGdIZPiSn1OmY7ixJheLnbv2BlbQN2EkKR2l+rbvQ0o7iow
yqfxt4Rrv5v8dTFB+XrjJSE4evtDeIqNJl3cC3kcn/AoIZtgsbjBcGc5o9nkaIMLCU1cQXJ0e/DI
vmhP7eQ1JUhKz6FKrumaF8R798TJ7XxlMKom/UYH1R9gvsKp2WId6gdWwids11T36IAPXx6sYWF0
lNbtQ3mkZ3NGg5QplTq8pwozZeGXqHXxnzCQGHwXjwMsgaubtsxMJa4TGYRFTwrT2lzcrMkf9Aoy
ENvwURew3kBFLHN5OJhUJy3vxPGr/I+A2nhKbbZgDrNEvfFTDRVdx0txsrjQVtLxLSGlou1RuwXH
JJeA7G1w2dNwMRjI06nvn5reBK4FHfPsA2tPseJfMfTrNxX094L3xI9aD28DbPJh8N4kjBXVZTfx
EbIL5H7eez6Fy/KVywUSzpo+gl8UFZziHwejbEIUYSfmaip1BtsVB3ifM05Fb53AO7+BCtOY6rMZ
jvJLzTzUHm8DCgqIZH2Y3JwHFcK/FDrUcwOdGsUeI66YZgZfwpPTT1jXiahbqLRLNSdKSiiMKJ3s
Xl9PQqoUnF1gAUMqDdt2W9z0lDRlnHsbti8KAOiNn4Jm703LT/eoeiUeCKyLnirhz+X8Yf+/Gk5v
j/pVOPeWHj5Q1YE3SCW9GRaTq8XnUOyHr4NNgyjoQUo9eJX69WyhuwKxZOYyxS3k4uT7Tmq4+GSA
E/Yd3tVSE4Oe7FHANywdrau/JhrBaJsKEruHrJPvITSIZ5jJjyJxsp1Xuznw3JsvkD6I6S7QRF4B
C8ML7if5dV39ZrAw1fYNGAEkcc4ZtGH8TM2M47UP269ihil2mXlt2W+7YkqqN1gG4ZphPxtJwPXT
7BFB/kIL0Wza5MdX5hP70lJHpv2qrdtgSm5akBkQsFKT76K+aUInKFQt0PJWLZsG5eNNN3xht+JG
OOWCqZnmaXr4qjlF2y5nvl2MDbKqdDtgN0NzMNuoutjdLYL3l8U3csIdYgiwqghL2CXkvDnCu7/c
BMfC9EvDWu0tw/HLqj6+CoEj8JzrP6t5Q+g0xH5sF0oNfJMGO+wk4oe2doPTUm4yOrDUKqi32Eaf
qo+Vg7/m8kfj8sD+Q/7we/3hwyG0BJ+ojzXCKZcwoOv6Z2Sp+cz1oarewNR7TqyNMIv1O0ZhRJRu
GFjzBYgg07fMiMuVT0N3E3ivY66C8p7JqHJDvvJgL+j7IS7NLRat+3LIqqCU6NXQaXAi7snIKQPf
2M1gMHUCy4uJBYh+U2ggseHtapOJa3HBFVk5uf8jZo/up08joHgrc8XfV4efBIUKzgKZyMc6OK7j
d6Z740dQ3jgYgJVe+vqFk+z9D0Lt0t8P5L6/i+rL5Ku3GAnhu+s3fdmCinG7YezYYZ6SQGTSsF4U
vUx6hnM1cNlVs1hN5cirDy6NeO1ZFqFc08Uxtay4W0nPs9Z/f2MlNbD4aHiDLzUrvuLgavyrwnZi
f7YhocrIaAU/6ZEAHFIqdRgBs42xWWDazfjTdmJKtmfP8/Z5rIDHtu53e14b1JB/4M+KfBnXxu8p
/fNo41PIKeus0OliaRtVc/YFptg4DOv7l8DM0lg/4KD70r5Gdt++bqMb9f9Pvlb73WaU7EP0F6Hj
+OkcW8d+6BkKsrNl4FIFuUEQdSjfDaZ+zOkypr+6Qd9A5QggMnNuum94zw0REhNvuPGjvd2ah5HD
JWUhShhnnsGrxj8cigGDf1xbw49kuPND9aOep4IwPZhu8RvzfHnTFarW9zAtt/piDqt83ptahl91
9XjdZcRYc3dv7LPTYQyhh7a75peBO6NpV/4k9emwrDCckeeNAmyQZ87VSUR87QgFrrkd4MYyJxZt
+VamQ6CpncUFrovyioRcX5ld5gsdvX8EIz8zWsen2c97wtfa23tmPRaN9z4h1W+meIIyP+Xp0eF7
0n4xKtHZczYAxQs8R2/CH2/anJpg3ukHkRf1/0NEGTeDheoBY4qsPeslhEH3Vj3HmGvReh3nS2h1
mSTtkgkX+/LsHCQrQoE2XQeXQdmJT9y+kFshrDbOEZEl4tsENcHCqS11Cuhq2LTa/EPU3NJUVVcB
w4iRak+yrKRLpayHtSVjzTIaT82FoQam89po0JIaj7H+bx09cbidhhe9K+gRPWTDLmcfl75FONIP
hqfwJaeJzQlAX0TvZEvpqMXBM8zRc/p85Sk19YdkG/PiufKSvR4IR1WkHQ98dM9SFkbFvBfPVBg5
+I96ykCf7cehL3zyv2EYHscf6dWOZ5zbNj1m5BSyNWHbvT/1vfPw9+xcqonk39qPeLSeXR3NBGYM
qNySshf4D9xYBKOGBiJxOG+3zF7H6UHzG5KrCncbdB5hiLj+pjv7OFyCAjM3VkQx7JdhI3HcD3ze
O/x4D/LjjrtXwhmTDNgIrBP3uR+veaBu8/FmAFLI0sHhU5tyl40vpD1tCj1/rgLfeQ1P+KnkUGW+
IMe5kL5HqsIEkFDwJwafqQvB0hP8lcBpLsNI8hnVF/NmfiTNVDFHA3opGnzVrzHVhHgFYxQ2Vjpd
EC5YRaTozIUh+9wJDF6pYn4IfZaLS9RHgiCOf5InSDrhaxrSK3LLDaJZKBer1qShuh+bGjgYvC+C
E/XbNL8YN/5bdudHa2dbRGGQMbQZ3edWL1iTibgYonHkWg3nC3hu1+pv/BALVQoD8YLiY0YkJzlx
7xcxt4bzG5HRoGd//dPY+8MOsksLyJTL/oFWW+2vUtC1obgQQHC4YBjGsIuK6p/sakgsMphWCnnV
QQNTkL3IV58+FrVjig9xJl/iR0Ap4xNt2r0v8Th9O+s+jHnL4N4f4y/2ICOVSXv3PjDhLqZXw5fI
UECzjH/sin7p75GqbPB1VTvqJ52i0ByfvetqiBnzAJL5mswf1uOQAcwTZoew2MY5r5ArULuw5w1e
mLres4eExottrNdibC+gdyiCeiGMYYs3W78OH5l7Qw8f5etOQqZYX1dAf9uRbIcp4Pai6bHT5RH1
LyvrH9DYKJkaV03Fa/YnkAh/PB9dpnA9eLxZN+CxroB1dQ35dFdP41vq/gCPmrB10/eRjHhHKlGl
cbNtTuMH35vuHUCM8ceECbwmnXzzCMCJwBj2vxVIUVzxByxwJ+0I5+X4BQEVmbW/605uXkLIAX2x
M1onoiv0z1e8wGrkFa2I2YzECV1sSx8sqdIpyjkhP3ZufjkqghadOWpxFy4R0EBbH+w7HLzvZc3R
82Pa3s5wyUVcpV0c6Cxl4j31dmhB/9FkobRVxZrAYL0PPKMPFsfjz2ddlVD1Jv3Ze0Oh4EONRnwP
nsh4ZFHYYn2ZCDV0HHDLsoutqgaMd4HgxZMBEkwp643kY4QZ2WwOS1bxZ7vzBUzgkTF/6wglhuEb
ELOWg0au44ZRXq815wHHMvDuguRclh2HnBeky3lqrTsDoTF5VlQDRR9mFHp56gwCWwnjwfFbd853
64GaD5tXFF/3hhCN39tEfIW3/uAne5wN8nPHEFQf0ci19RxPQ4QeRKXJ2neKhU9ysLgNJg+q/VRd
xzDcQ0pzCAYgpcO/f9g+9j+AmeR5UJvwz6D8GjH8CRy4CUP/+hc6VBKjhDPq/DNqhqpmPOxJg+Mc
k5HLzIGbRn1KoU9Qyp2/AXaQZV/tfUEeiCP73liNZ8N2SS9hXzD0vi9eNdZTUuFOqRngBFjIDmI7
FSTco3/8Li8PBQNlDpe5IdSDLp8jgf4AvMrAkg9q38Y9KSbbqbtYMVu7nIMLPPvHFevGVGFzXzQM
sgN6V9bmpaHH707xwRKjHnZYq7YF/aqH4aQFCBMHFxAxq/5ikrqBBEKWWW24QCq7Pl2CUsJ3Jqv+
4vR2mBwQjigqZ4RVh6iPq93f3QXJRi7NjAxvGn1akDszkkBVbxyTe8SD0nufzimewYvHy65TAzZM
b3JCo5XOsNBLHewmvmCCAffPKY9nD1+CVQe6krzQdRBNyEdbM04mmF1ZJCAPoc9RoxWYBAz4RtRL
PELBV6RhEpYRLJIAd166OIAd3j2A/x352iBMb7xjXhH0hmhJvFZc93dSGe902MMv0HXyHsGamvRh
XFRy/IP8g1CE3HVqn9vIhZXQxvMJYyRlEQHKqKcLUCK6ddo49idjm6FZNmbno+YOWjIjEhz6Jq5T
HRXsqQC01yNGNql+hIaMSYviW91WGG1ARbnPKsrhEHMT9CEA9u8VE1REcgmf+AcylyegUMxZGH6v
KhLm6VfAzaD+4JFgF0f3Yw7EB64qfCWyzm4wLWqmQHLVMomV4bLyxwwjFIUVCpRbFtE4t3ExJYH8
NMotlkUafzv7NtoQMFi2JNZJY7m0mcyK6LHs0aSlnwjvaXNoj0w1SoBU1T07DA8y6yt6LdGLh/7t
QEf+OZJHHbe8CiD9jgegzntclSjcobIlJ9AQqp0DcgEw+OfLZZjx0BzYVS17RDbSy8gQwUPt+soU
ZgXKp+v+AY5GeIZ4o8NyG6CUs1GPjKA6hO0uGAZY8U4GKY/OWTYvteCHPiD+IsnUgzNWAU1FFN55
lqAifYw2jHW9/iP+rxDV6Qwei0HYgudUBaWpgslZD97UE7Gxj9TuK7A8yYC3zKB/gMxazQfS7w4A
DM3n2waH/24oQgUTDDts9yfdj6nQiS/mz6AI6rPCot+0rxBEaJ6gKRuEHKpqmwkjlCxUccbyPv37
U1UozJP1gvPRUuHIMcpZXpcWwZpP+i2xePM4XltoUyAay+H8ShwSXvltQX7wRPA7PKIPkA2KWUr2
ENXxD7+9NbNaxM3K/gRCNxUmQH2wWmG3Ys7InwBkPfxl+ME/1wxJmaFGsBZfs+Ub+qQYz1/rO0b1
nOZKQfM2kXK2LeinSuTLGX/Ts8UOKsjwCIvnRe1Zn6lvcoLY0IziV4URD56K5kPclv9aWCpU9XPQ
EJ8Trh7E3w6ExPekbzpfpKRMFPEsh057dcJHxHgAoxpmA4WsvxYY11dk0W7RmlRuHrIT2qdhAzsR
ohyXOBiwM3YXhEyUJhpm7r6GkI6FgdDoTNaz11+8xyY/wLYwcPB9yPLjt7DvpX/pkXYHjHEJune9
3SPgavdh3N06Adeleq+K+xiNnHmS+tu7OzwH2Prms7d7rR1Urevz3fw1gDa8j9vAKlv2N+ehBaOA
zj/kpNEmwYBu375OObshVCdc/UtbjLCVwCqc2CZwpXzGgkUeO6qWt9/hk6LJGHkjnRd7c93TsHP3
kjM0b3PnnwBexsapYjeG0skDcQIeiRgk9FjmnIz3OY2R9nfHhwMVoyghKvS9XeUAajC+Fw1neKVD
IMWl9MaHXfXaxDAZa+PijWsT1cAHsRMwQH+2LlYUZG+PwitGwOQPzX3RTKo3NNQJOsrLx0XoTMBt
Hl6Nevo+E8DV6ZJ46jzwmj4FnC5PA0KbXnEJcDmn9X2ok2As6Wh4CJG7JLkJ/Y+8dpSyI4tycN0h
lIXU17teQWoWu6XVzKx1pceGxMPabk0AjRgYFvlK01sD+OkBIuTR/AaaLB9nvaLptHqM9L6iqb2y
dp4f+NiwWfTvOqVha0T9R96OKJge0AYAZQlI1T9EV6LFKc//XY2uYg860KllVhuUbgk5QSl0ZeR+
QAJXR+0j/QOoE+7GLG4a05foRUNGbmeO8ISVI3tfJ31apwzZEi00y7ATjxBI3FCf/Lwis1PNJJdL
5SKFb1YJ1UUqrx8vc2HgAdLqw6GVa7BfRn3YZnIIJJQz3vpnU6KkFfffJF09SqsJ2PBW6J1p4TjO
fvhWEM0C3eEK9KHIzwpj7inHEkWS5GgbcdBwL9ixOZh7HW+UCa2eV8i5xy9+CXp3tjnCwMa8qMZk
+2dCXgBdBy4mn5jJQoDH/dDADaIF4DecKsZpn4PG4iRfMf6evThaWg5zHc5lxj8as/0Zb4zBLwpq
CFNjq/Rub6bNKrCeQkHxFyRm02M4lxHH8KxvDS2kBQxiFxXMenkqjp+Oxzmip363MXZbJvt/K5VY
lOKUPwjRMVPIqGplVcc84FyeHId+SG9BIcMkpVqVAZcafJ73pnyLC1UGbDE4IpVMHADvmdiPwH9w
iwY1hYrRMNQWu+S++OnVR5+VDBMZnwDEE2FExfv/HB2jruTfa3DUY9oXvWc8aBGiI55EmeuuEnhQ
jNzPwR2IQEcwg2vvyOKRsG1KxcJ9cMLXqP0XsAP9oV7FbQinpZ9Oj7fNc/NzUDMu/fdyX+X6LUZD
MgthRAeAyLw3YzBhpPrCQvMrhwZ1Qu293WfpX7EBZlvRbgucUX67hHqpOV7Tv4w0rvLsp+T/pYgP
eRY4y/RspxHrBLytFAYVp5Q24VrhykQJ8ZW/K4cgPq1iNMf7AXDJgNqcOc+cYy013+OA8KZKaRa6
EJnYsmdtu/x74Ltwn7UB0bkSiEywE6aAOu4g7hGRqfeo69vmwNHYicBtou+YeMQd9u6PxfsjcJ13
4AKP12wWLRGeWf+QziPtJwdRhDkO5DJ9px6+F4eSwtZgHDIn5360WLMt76zsP1FKlNK5DoWPeJZb
gSnIU0ErChB8YhZ1arWhExotFjc3laIQSgJ1VyOhh+ELpYw+JfUifrbhquX1eOhUBRSCKDCXIdLN
gZUMpYi9a4JWGQpuDDDTuLc2JboBbhOQbQiH2syx66ysNt4KPR0yt3rwIGmrUBYoHdij1Thv4VHA
vHE14BnF9XUP5M3JDEP6LG/uCpJTb4OEgSHGTQlzCfsQGNcRhg6NBODoqWPveMUoCB40gg7KvCOR
feKf3yGjWuPNGA/1FcuWQhm+/CXiPBvhdg2KhdqyRBrFzt3PZwhOOCFnhbx/k2AUfymi/+0owiwL
seRZSClmt7CQKVPzPaip5epBaJcKCoJbAVYAML2vJqnUVhzfXB3W008EY7/3MWiJqtzkle/sBpmh
IoHGpdvtRch3foqKmnM7sAftXP20x4SDuakBM6nmt86KvA6fVQNEQKv+REsOVCm9HPCXIcpLwW9p
SGl3Zh/fe5xZYG6VeMG2uphU1GDFt2gh1lYrAJiLLyXYws1bdxY7cw3ZdKUUuTyJkoaaN6PI5pjn
bojSGeEBQPqZ2m/b657M5zFoOyfGv398J6Jz1/RrhIvr2I36tLOoDOmPLYUq5TqeZNSjoLQgv167
tFRWUCsYb6Sfic9Fd2CAGLsjJrDju/C7KiHyMgsl0LlCUPpHbf/3OkDNy8IFepEb37aDR3wmdnSJ
KuWRANSIAtG8eG7eenYD0IXGWTeG972a5z2C4sa4vzm+axCZuCMjSlacZvmcwL0c+m9FFn4ZvC+l
PaY+87x2Jbyc6/mUe+YW/nsCAApMywQKCLY3YpJA607GuLYYLUZqxri4wzIdfyA5Y1sPFDaS6cRo
TQdBa/qF3sfwD3IDyOFe3UH+0+gFEGLI7Mngs8qzP+ZPAf0km83dYE69LeZbppsu0ggllrKxTuF7
dqYw9gYkH89xbPvaEs9ZyOiKyuY5GVFSghgLIKg1OsczvkovgZh1rjyBOFXA/EA1t8tzSKntj/zj
O54XyQVlNBcOgkWrPX1X1jg1Xskw1YuEeCkQcNIj+2h+xHAgu/QY2AiAIdWIwNZgVckDAw1B6hFl
MKc4PrHMtQbUK0hVEd2kzFiGszscNXH/ui+I3FdgVJ+pwWulgLH1h3kHOhsNTREwhxrfQEFW3J34
wZyJoYWRJX11kVQ85Fpl1dxiRgbzJ92z7nGjjI+/P9e68bpOfJWmxQutsxVdEhKppbCG8OxGCpyJ
vx4IExxaEAVmHvtGZ6qRZtTbaNm5l+AZrg91msPsZcYk8TIOauuZDb9JrdhvaX03ZVIkRsy9vzBr
pjBPZc4jNgDxABl+T4y4Tka7eaWD2hithm9AJ6VGCgjcw+EB6xNiT50mJIwHvP5Kr5xaw3/YGvCK
JzpbyxiMQKleheHDsWCsL357vp23AokesSTz1Wchktt9Ancmtc5kgUKbJWRpDC7EJV4PHINJx/Aw
phHbuSxuhbvjyjD/y0j5wJpxN//7G0nlm6O/1Whgw9SAi/E9vZg8W+jzGIownPmtLgN+FI65d8dZ
AUA64IFsxOPOLxB+KEsHq2dm0c3MYyyojvjP/T0M/n7NiZnczbnry8XLsOL+Ri35jjGEPEpVyamU
6slppPczM9EmwLVssOwbp8D+genq2PhzTkl/d2SSwJ5AT9qaM2yF0RYpJtMwVQbuESV2KQLVxCtF
SI7DmZt5QX8BIFvKwYmYV96jvMWhDOk20pAjDibQJ4Ld1NIVEIJSu2eDKV2IzaRyamOv71Y3awMV
BmdzNdj9p+WalvhS4hxh0rbM2lBklHSq8BDViBWQy4wKWLXX9kj/Z4oS2OQvgYIliQv+8EBGpNmn
CnG1aMAiNIi7woUa2FhjTrEMwEOxhUaYn+nYJ0hwms6k2C1+A+hpaW5SnXNijCCaTOs+AJsdImpE
WgpOaAdhDa3jvn8fUtpKOiDqfVRTjf18OFAV8vCD4vpiNJfl4BPfNTO7L94KlP0GnQtqH4vg5iY3
G9pElXnJ726YtMgeJn/7xiGqazTl12D03rYYrrz+1Id8ama78drrHOmPmzmt83yIuwb6D/OhInZI
HMhnRWPBGkjZrUb9kHsNMQ2Ds+FckT9+XbdsnPLivqbjAfE8qJNsRd57ZE7ePUA6eFmfq09xcq/A
Ki8xTR/+UewEqjq6+j4HxO9rsArBjWbfExR4tZWwv3TZqBlwQvgR0LpCLeeL7kOP6FvuekPsVQsM
mzxxVDp8p9dJ9v53ApwR4/ywztE9U5TJux6FtM3PA8o0Pg1JWLSo+mNa8hjCGC7NrE0AM6gUjCf4
r+ZXHx7XOzZJjgM0iQ9lRTF4KMR9npJqxJmkjglORdWi8FpJSENlRWd7380p+ii5A+j7BcTEHarS
RKnBKAy9r/n5TdUHRvWym32fUxBdYOX+C8R/V8r35sP57ZWwMdmmoK3zt/5AG4aLF0Ej70n+M3sO
0g54PyaR4oyXY4NRGHunGiBs50eVMj9n3o4Fm6K736cA/7vl/EixK74gDmw+vGJ78jG8tya8+KGO
Q5wrV+yMRua2iV5YwL/bkA4F7/xB7BZFitr3P/L43k3ZZ18cbo1HmcL5wyT54Tv0og4bs+RgK6zT
/YBHFpo1qZDeaeNWCKX0pNMSo8lFDQNJXQ6ZGDPfPx7LBzl7I5aX+BGB/KcmRKhf/FpBz5AcOR3W
nBaeQdnD9kQZxT2bJX3awtvxrYFb9RWZgPnb2Vcj3mb2V6dMiowS4uxlyTpHLr0Zctyoc8X4Lh8L
FN7m8Mp5sL/N++ZlbPMn/t4fu3SwFGV6OJrgXzTCPIpTj/EqueV3GAPslXI/tBm3caj3povF9YLp
HvwpYc29j4GA24cpsXMLdufa8oHFdzNtu/aZlkdXLlDUZZ7+Wuw+Yq9mOSM5X4zuzL2KA6d3HwkK
6+y29BlE4lhFjAIolqrcqc1sGh62O6pTaMDvJbMnmyWn6BLsmpRviXY3qy6PzYijT6Al0c6KAVE/
zT6T1tIYZNOi5XfNLkV5ufms0tMNARCzkoqBw0j3f0Nq2DnOp30RDSIQE04j5pmV7CUt52MNMf0t
9EPu1lBkHjdpfonZ/EDw74hJGliTAXSAJ5mBg67IWkYM/0P2BwsIwjf9AV/HuxGmZ1Qaxded6fJz
XvgZlqUdArr1dzFr17hB8DPtZaHpx91ywSkmZinjIEi2OFvWMOFr7HbGsPGusKSszkJdbuGXUxg4
7l49+N57sy4Z5WsGt0RcorOy0kDRgKnq5DvH+4UyKgtkeEa3RSlBQc2ogxYrvIxFCD/G5/DtbuIP
Juro3M33b/6Byj9XWYi7SdF4WAe1ZKcyfyPBbCejFhKXGo6vgM/F252WkOSoq9XLIiaKkVyl2Mgx
gvq+bJ5f5oFcCggv/yY3uG9I5o9qQxEDeI8d6wY2fpMRDR9UhXXOdiPZ/pMLAYqKI/V2208rPNP/
vq4GHtxqt2H3jtmNbUwnrHAg2d2GnKY+E55USk5nSp2WJaMStjn8Zm0e3kyKF4/eUA2f38tc2Ry8
HHLSyuhhXVDXlXL/YR1ATpoVrFYRi5x914ij21PH4g5vvz26PLUe8xnh6geORRpUNHlscevUm5Pk
KWXyXpMuV2CKDLDTXOQ3bCZOejJU4zBLqKN60g/JvVcVQuCUVpQxg9rdhA2wpJS0flRAAoaJZPtx
tydjwOiSURjbVcDSyKUHeZn3oEB1Lsf4xxiQMyJWnob9je84UJsU+RsTQXp9LiYnj0yuUfA7G1XH
oOWPQFVp5IfWZyhLcKvrSJ0oCqNiYD1JpP9LFAsA8lO9VUbHdOkcGXbSpZCAWsRHdpzPyoik/XZB
2ej1bVqxf/Q5J7P5sBeTV8su5CX+yMSlc5gn3KH3LAx5GwwW8MbgEl239YBo+ms9yfmND4SNRTcz
8Q1bYxmfQ0fn+y2bVsrBLodSn3oYzAH4HVmKrgQWpBPYpDQypeOIY+PIRV+QyOrvqY1yEBOHtxVe
p26n8D54EmMPwjgMO8CkbUPwfixqi1RvwAYuyf3wxGxBKi776w/c5A7vvqSb5xZ1cdUUkAT77DTA
e4GaZ7Rc/vrN5raHAcOUhv8EjKEA4qZ8j7hJoGKoyVC+gNxDhBIv9DrKG/0Fpquwije6IoUO/U78
FIA5ImCUY5iOa2KKFzbUmsr5BlRQILyoLJRwmrWfV9xJJu0KRuQUEH02Y7C8J2fuwwEusRPOHNeW
4f/bpp3S15/ApmVn4k435/l2jNvOAstQn0lOeBHw7BR0wUtAqh8Ip+2VlAehTNwWUnqzC1Qxhw68
LfW2o6ZlfeSoilxnD9WV4KK87dWIGvHZ8H87ExhcWwfIXiM+PbN0Kr+OWbBz8njjICg+k2pxndP/
pNaUeIlmetgOlQjsUPTEdnrZq4zAvvVSfPABmvrhbT68G9XLHbc278KugSue1rcTZdrq3FrkjYe7
haKqJleZj/kku9LvFxM1LLADeIUh41otBmbvQ6uTqbZMgjAB1YLJWa3D4s4Z3SoWCZvIPGEU1K/8
yww+6a4/UQFaEdzAzMmM4XB6L93XxXpAzTi8YJMNWLJMA90Lk+ixGfYPbcDbiG20Rgu0YwtpqOBl
/9AiQDHDZSQJf1O5HzX/jzhoDvbGxyplWkolnH8s2LYSTioQLbKl+iJE7gI2Dx3I0FYOrwV+oHk3
Zf0BUZFOixIFxj8BWmyLyQqS/NP+Vw9T4LZdNZai53saOVzA5yT9igf0CDunxGQvu9Gl9Z+kUQPs
QRmKb/N/PQxtrENjh6ODalDf/Auzho4E7f/UQZ1ADrbHfNrEPIKdtdE5uDjiL0fHLylNwPHaSBXM
IrIjh25G+X35nOBOmLHtYhxA0+jDxwOdZ7OipB4CmwyB/cBuCmC1N8wIOP6YtbLb57o2VzxOfYus
fgpt1g6qtgju6yDhndxBBngSTnZSBNxYG9o6jP1tg40KtuVis1oFsKzY6dghILQiaJq6Ln0VGyDb
vMWgIcAOUKHc5TcIyHdThcLTRoaqBEwAN7YysFBeQTAfsKLKdLR+W301pjthLwB05U1igaWmsBiH
iFTNZ2tyaQjLKZH0YOU5xZtMV4kHhGBNCu+XEulho+k12jwwBDcgpyG9SmDl+9A18qwzSewYvkUB
dhBXye7rjY3zQK4w9ynPdFN3fhhift/BYJ5zdrJ40CUx35uQq0C+0eA4VWK6yc/+20H6J2idod2B
T+6Opx/skrLt6/gx7yoaS75Bc5eI2pAoUlPA6nWnHwpUBufDQEHnXHY+/JaXo3tzoEmiTMsm/OVs
SZD7zS12TEwWOsuXvvrEDESQTqEgGjE350KgSVE7w8XXN09ASr1v9Y4fjQF0yfR48R9LZ7akqtZs
4Sciwh69pZmAgCCiUtwYRamIfY/69PtL144d5/y7WVVlwWwyR45m4FrZbkSkS4qxHTC4i0f1fYJ9
sXcIE1jmUcs8xuhDRUCByIGRJIDjwNiNQp8kSv5Y5JFTvTWwLj9gBOz1f1bv2lglJ+yi0J1g7kSS
TFaPu3yYXcMBfOzGooK5WtvKmCG3YqktYdJMQYwBnibu3hn3RstOCH2fRvhkYCXuj92Gu8kZ1Ra6
p3sM5DbOye5hBra32hGDEH7WLVeWv5O5BYyLvNjQppvKe2LP/I1kOeEOCSPOmOk83rBhp+kAvNW4
hZuJl0KnDDOa928kyv0He+eOg596/krx06QTF6D34EZJaWy+rgISLASnEl87zGw88D9HKcQOBLbx
Fgp8zo9EjKFZgLtWewDlPgHA8xf+lsjVh+UwoYj0lGbs/D3+3TgrUq5KUOj1Lk+xGqM8h1emj+LN
+g87Gkrks+ERI63UJsZ+JNqqJLnhXQr02WR/bt2LFa+gsqXe/s8TWXSSEPndTryNSr3ayUKxGMVV
Djoy8hAYV5IYTIqOXrwRF9+me7S696hOeOkJ072mrvZtD6qddwlvNou6hIdRokJWDNP+/PwoPuM5
hIws192C4RHINipZL4d4IdrUxjgMSRso+aVS9fIiLM1gKdqIS1Kxb0Ohk+ciZwSouBiI0JipsbPx
g6dVSfMqicL02OSJe/2YxwK1bj6nE3RWPP5ioJ6QlqGGqiNBdzgIMjKzO47lTl7hZC2lgPo6N4XP
ysh3CW+VH6ADHBCVypwaYjwEeBt3ETlVYWpIxo1+kg2ldqs9fkUv4pkRKaCh1lCb1iQGwe78MHC7
RdsXwqz3i6+uuQfzK28ayOS0HeJ2drKXbYgNXLvzI62k0ODpqeiyhIWk1VTSkDil+ewwraG8mo7x
3TT0JnVKbQ/A8HdHC9/wa4DviDzD8jdTKk1wCf1qcmuH3QmHUtQeIga/8dc3IpgaR+gke4+qATyK
MZhVFRRGQDFnEfs1GT9vQaqorXyKCTxOnJ01QUbqo8UiuOZhLkGzSMqAJURGKwpQVK9NnNStcDfP
OMIfDOC6f491qB6OsjI9IOIVKwHIKpmsjf3NYzrzy8truhEi39pmmmBIAhVs45OZrK4L0/PCJ4rZ
FIeE99ZI2h8jZmlNk6e/eulq23L/OjFr1iO9FXcpXFzA2N5GJnHDkIDYqwwq36NLDk2za3kdhIN2
yDgGzgb3RY+SUQssXiVrlB/JA30zE4JTNaX+WNOdIDv7wZQbKcfsxKXgI4aX09L6/HFu5KX7Ycu0
TmaE+/CyOAz/Z1X8HDBn5EN5H09hGHJ2ayw0veQj4mdwzCO4JC4tHQxWO/QhVLcB/XVt0SIcPHyp
Vh4cvfpfBMWHmBlMn3pWPD8EFYIAJ3kZyJij1wZY70n5JVPOqMkzum7EUGUxZgHA29jYPIpQPiXS
o7QS0umb9odvRodX8hdDn5aZa0WR5+2shej9HhwB9OpRuleE4exs/IWMEwXfkjkSMzZMAbVlR17f
AZ671IADQ2E6enJS58ah7fEPhco7mPXBah2YxfWneFk1nGL7nnYDLiD27exSfK9Ybo8tBSan7QI5
PKV2tmX3lkZe2xn7zgdVq7Ip04EQ52XFT9MwyDE49GUALXlqupvzu50fSBBlJ59T7iTsOfkv3ZZF
SAA+DcAyzGX4f/TarPrV7qzYnk6fdDw5DrYW5zI8p0RXCP6aKTN/vAy+o+OHJEPxhpy/AN4l46/h
COUCYxGGZjcSGsyOZKqcvUGGYl9uv6afcl+f452r0uOk0ObHyVbVQAj86DQ6hN7dcB5WoA9/bC0P
Ys/j0kDhNmKEPj2LfIk49t04AqDN95heUGHzMLE4sFrcRFs7qUFHzI4F651CTOxAUo/rhbc4fBlk
MW1Msn4WY2Sfg9GbqtnsVZItlvedXDYTTvts/bQY8Lw746MX9kxiYHYmdSdnEaePHiO14u94p3wB
MSCV/P7ccXiOAD4TQmd+3IvTNLQC/8yfgnfZxaULnxRmVAhV+BVwZSO4B7ce8GFRLz2RqGMdxJBx
eDPaSPQcSIflLMtUfnBZXLvxZYqfaPrVUeXvrsKKb7IPQnI3+t53j1EBG/eYF8dlUOXcL5wseX+I
XzrqyVzpN15zQ6BtMcUgq/eulqY7/NyYL9uUk5QwTEKX7PUsxLAp54BIL+HJZOtAK+yRF4VoTPqy
aP+nNpW9GNZ6hgEUCrW2FfURxO5GWSZ6S8/DVyLFCgLKQ5nMRKO2bjVoxNGqGTMfsRPmF7AfuLw4
gY64SAAOMvjk89EcyXEhVx11EgNpKxqAR0ecb6+5F4tWwPEKr7cqqvwwJZjTaAdfMmIhtRqr6gUV
VWENQGb1wlyfgbHXdbH8/Kz3Dti92WXmZMF2g0wllEhIHzOE0Tz6bmVsnniNlO4zZjUxVn6bs6tC
tAz+JlzYrxqOxzQeP4azLGzzdkiloFQqtJ/xTO6osO+EmDG17A57uSXBEjk5GF+3sRe2lg16WOB4
huEMcEZ5BmAi5yfkFPiRFl5kilS609VoTkDDoVfTX687o6WGqyff+dIjuo9GdXwP3RrqoXUiDagY
/LRozV2/lt9BxrVQWHXmrl+23fee4QTYwK5UBPm2d6quvHZJ8iXNdNdC4t/oWec/oaxmRFB9Msgw
eB/yrdrimhJWIN4HG5ZH1+jr/IJZlRyMcTkZzw6IrfEYZgkySOMISFleCifbj69SjBf5Ymx9yHHB
158vzyCIctMADrjNGILMWzfvipoYD6+HZKm+zc0+fzCGwoaBFsIK63V+TPmHGRJPFNSVUV1nXY2U
JQ2P2eT7vjs2K4gek5k3xxIj4nJ6qvEfTuw59vDgv84B4Q2qaxwMjOCCJU2HKb1j48LxuxJYUFJ/
Eu+Wde0VJSVuHB83JcMkvJAVRCh2o2Mlt55JvFb4+NUfIlfmwEyzDSceZWXE2YCTRGsYSrAOCl6K
ybR5ZMPxDh50MG7LdZH7o6jPdy7yS65c8SS645/siKaIK42vwj5G4V8zeuFxy3KBX9BVqKQhFh7Z
qKWramrtFJXwxSRiROqvbIAXEv9L6c0nohbEQlB2+md+jJr8HcDPVP4ZBxi2NNFTC0mgAkI9llYT
GuMh/xSsB+MSpj2G6LKxTnwgpCQyIqBl+6btUIp8AyFwa8QT5kQ1odmeVxDdSDXwXpO4AhXyh4gb
jlHGmtI4nEb1iw3chBBpvAIaGDLlNGbnCsGWuBdNcTn9pdWnbAQgEiXa/mSulw8URTkeKBGdZt/y
JC8v01gaLau/xrnT4JQMw8abklVV4MDGRqHlvRmYkmwRTRjllRs5+pZx1yfBZY7YAV6SnHMHFILT
pcTTlZxajWiiIU3oDUupNsljCQcyDjMpJm5p0bC/6RmUKju2UJlgTyL3ZkZXyBLn+3KuC2WF1qet
iAV7T2lgSFafsXnFaClEKE+JzsdZULv7W69FHPUJwfUo25Dhg1yfqg5h+6xjdsEVWFQbg7oct2SR
mYNGAaZ/39mUsqO4c7d+KBX4CuqUY/bmOmEHEmTAPN4hIpSnle7GpOj9VMZ7FdEW3dbYt1NcQLC5
mAm3J68pTxEuNPGXqe0woudKQ/lwWfuP0/XM5go7Y15Szg7zRWjNPuuvtDsyYSjxBHjn2BJB4755
EgoS7dwivUyJshLHRd6ztPWcB5KXrsuI8xpcfv+ZwvBDKZ0gltAhGRHtU3692+R68JRadvo+mZhc
Y0104dpQVSI0oNOMapoiVErKJGxa4oKMQCVZBKsNR4r3bHJh3qYe1nIJ3jh7+/0y7rJ72BYpZ4J4
iqWl3aKGLOETi00VDQ13OA1GKk4rErBJ3Z/TzFFcrpw5ru29CSpOCmPCYo2axpvM3QZbraQjH9gV
wUlgCFQAu2Fajj2jG96sFbuW7vQuaD8jCKPzs6BhSpF0yaJc7Qu8THktFaCTQT+2uhd89WvCPBOO
H3YQfmO62PmVxAVsaop+XFhp8R2xmoGN/h6DMBB7SFElkAvMigotidSeeCft1WJWvDgf2Gpplr2U
P6Ae77XcCo89olDFNJRRJd4GmaUH9BU8VAMmSYFHWWWX6K3w+uPI4RjqENstXD158OFXwxDfhoDI
WN/IBsScREYZaXol0OhjSSe+56ukVPkoDnCZab/NI7sE34o8zFgYfCiZkGulddl6C4hch40JW102
0G70toudH33OFigNllYGQmQ4U2x4/AqysG/C8NpMOQz6wMlYiwCj4+UcfzXsGufcREcxbp/vNhxF
4iq5nfThjdAJzjdJR+jVPKCne59LF5Hg70BQKdK0v4diMDuETwH6qxEDCf+GYWTQHiPEJJ6Gcwbo
wDmZEknILx2LPKeL4T/c9wDxW6WJ1rcnHvhMReEfWVrSZYgIwICg0jKdx1+Xe+QFn4aNTEXHs+Wb
rCqzmW+Oy97GmF/tVxKLhgxmOMQcGWlrHT6VPaCYGP7uspFN4/IcItb81We/z9/R3jZhKqzBOddU
HLMAIoU4QiBAGh5yae6TT+J8vcYSJ2C48vz9DR4l02xEW/lfMOplP3wBq5Al7SVzGxVk8PsIRi/n
clS/Q7hHI7t54xQu49paaOpKlrVul9NVryReCSTPuPa5ZaQN553/9cyXZuIfubVKnEiM4zxOxOWS
oMUNO/JLrP+JxeWf/5hU02RVOn9zNhViHXjLwYhZre04G8s7TpoYZBxCRs4oSufdLowVO37pBnIr
vNv/GNFi4/v4Kz3Hk4CyuDn6o3XlR1HOH0yGbpcMa3iEiKmKXqyE87Koc94/+Eo13mwMEiViQXQO
49LocPUgAn+M2ecYoCV9i7QLvinHVsQp5nmLWDPBbn5KA4mik+xC2E7x/uh+L7/Tzjr1uGeLsKTy
3KchRagkfjy4ZoiXZc+vgJkSTBRcjGnlWsxuV4OsOOIpOnczdjxyx83iNhIHNXpYx/4dQbuBwfT7
O62ofeMhk15clEfJZu7YjP9MQGWTFZfwsTcTDv9Hjna4WfG7Fa1pSsoqP3hreqj5PZW8YwqINN35
TZCjZ+EVHaqWi8NUsv4Z2MlHnjP2y4cpFo5BcjIN7Tcm5DBuh5Jkt1ecoHbXAQE3qxpJaBwTibCj
Znq67x8vkRFpjFSQAXySpoUkGIfFGxhX2gopYu1kczPxS8UdytJ7zGgHA56lHLdShN+A5ipnt3Xu
LBM0mWR2iAQuaOMDkaGdRKDYRMPTlTQD+Zq0cukq6MTDqEi3kZPcVAxPgbZPRuUGSyeJTiz8hKfC
mgNu27HHoQQ3vPkNFAmcg/eqGVFGLBSFURYebI5djq+Vx73uJdoMqE5kkrdgHngJxniUaLy5Nn/E
XMFfqlWr77xIeoJrUDcNyCjuimGIRblhliPqjaNCeU+tEXKZKuDIMc1sKPMbwLJV1/5D51fTKOMv
3fl58QkpIQuuENxRkN4GQXcYcBGWFP2jU3hbieHwwqPOqnCQMmJCtfrDPHo4H57Xdc4y36IXjDfb
+c2CSsLSR3qb7tzHb9OqnROpkUjROQU4BmJnF8CIJj9tdIapw8am1f7Mk6RjGCwqLMIwSaXYDfZk
rWAOJTyaW2Tzb+Z734GdKeOaHtQeiAMaBP/RXkS7F4uVfS84UI1OKtjJ/wzJgOpwNxWz101xdBmR
mOJcAA2m1UGWiJMochdms5/WuKVs5qGCQMAWxnc26ptMYpi5Eld9sIKfAec9et3zqErPs0MAGeKO
IrI37S2U9qIbqqLnwq8r4BJn1WzaC3hvdXW2+l63CYDsgcJgcHje0GRU3dHlNUZ/BBezgeSUo8qB
GQDTP3ysSLd/tuyjGkD4eo+fXC3PqNyTsoXv6pT6K9oy7GbJ0KEcPWYB5IKBzo17VEe8aLRpNLQB
i/5jXhawhd83lRdbIcby3psUSBiml/wgvbhh5dcMPngfzfrDSBqtNp4nOs3bsGvsuNAWbvc6PGsy
wOibn7hcVzOAQI22i7TM93DfNvtvUtnd/gBXObSOEUEtf7NWyC3JYAIKCYIRuVtR9kGdJY+V2CVv
DLMIFWC0SEp8x2mo0QSe6yGqIN1eNrh/X5pi1CJ+hjmKBaYBONwG+62N/Zdc+C/aiCfAF+IaMgkU
pj0ahUheSdkXhrN+D4wf3jc2R1IA4nh0+WU/4LuPm85CIpNpxwpBr/U57XYR5Y01PVDaZBnTwzKL
6dNFt0jy9ah5KNnznIgp6tedbhG89oa32jeppfE7J7E4OwssvECG1fR6dhvbA9PHl7rtwfu7fSx+
O7SS2Huxv9ktgIPJnjRXwHlaFcqBnvkYF9sJMtgPu4/dBc88iti/GOw7m56rBx+kNlvi0UHL+BDq
0lMaxuHdID2CKiht3sGUKvp8aLpwErXPiuXSNLbU9V3VuvC5XzAXTAqlq/WW8RXnPUXQuo2i05+N
y8jlxWb+YtwPM5yCzT3oNX6sy5l+lBlSjkE794RE82BRmfNNA2nBeqtPHV8HeY14ETdycHYOlJ3U
kdxTz3hvRe8+cTwTMOqWGdHkpofVCgaNwf0C4mXmTyYChI0LygSB0og0mRdccNW0vAgQeyUNH0ak
TGsu9oU62YrS1/KstvxwhqZ9I4kAZ1hSUh++LjYzjIG95zQM2pXC2XPM3Ivvhqsl/eBGKt7N31cy
t31IAKhcSoR2bPmj1JN0MTmdKJC0uOH2KO3xR8ozynmc4X0/pNKlxTxwfFBCDUbsVG5YoD9QTE5+
z/CgkOr5vDKdRK7/JoivniBvmDUioN62ubvZNZUXjYig488Wi5pOR4aKD0m/fVGjXs/Ur1wm6KrY
QJbiDo2yck3rRuNzWcltgzkpcmzajW0LFCW5jbrBzZCEYGp8IS7R3GwVqKDyPxInR8v2K9deNygY
+JUcvk//OpfeAqgPkBD56SDUJ/Q9cO4CNBKi0l3C7NGZoyK6G3dCQqXoHsHAlwNr2U4Zv6x7DWbX
NdOR5cWFnDDpzRFxjV1/t2Z9ngPS1/FUrVd8jCj0ryqz6DZhuRK1e5TJqA8KRKU/DK3l8s13gk9z
dd7u21huVmPkQuwTPQKU2Y2YxESNtgNOvU1Bs81ugZbACoEmDgzkUHR8yxvyWwwYry1KekIyzRma
6drVsAFC6zNHQ+0DjomVUbxctpnT0lJEb57KgG/APBo7JgeuxX4sDFWUpSYjpgyxR/Qe9ThcWfXw
ZU/ubA25kgcBpsS4I8jZTL5MDJZrJElQe465EHRqABOGJNy5O/85ATVllm3zNW4vIfHPfD+t2ZIP
J7LwRYvwknsodh0SG0LrwpS667OU6Y+OHhs/3An5BMtHjJK+OhQtBZF5DD/iJc9PIXVyzHQ0DOVc
ymZgaiVMCL4TAQeY/i5472FuoXB3oYNpnvxuqBH58ThVPplWy1cQuokWrgvjBnYDH74LlcuEKD/E
jQ5QKM/vHlhOcQHm4xy+CXmYQ4CTGKniYGvDNTEG8ZXji6yEgUvPBAr6sZqVkWlqxiTlHFouH8iX
4zmih2PcU3A4Q+6ARNEQow8f0Habw16ytbiE0PNm0J/lL6YaZz7HwE6vFOovV5qds9sPHIiLcyxw
iDtMnMOK5DkOzObFZnOz2R3qIgowMTZAVzI8U8KAuhyD3IIBwIZ1WleaSHYS7angx2eih6moPZWe
HMw2pDBJBRvQWFqi9WHH0yMk5R1TcZuvisK8g6KYWRdFOAZmCAaNl6+i+mDxC+6DDE21kK47NiCK
KaNwoI70vfxLpLfC/zccAJQwvENqz0ycZ6LSOzyEmM+ju0Dmo6+uqIO8spff9tZM/iAo7jPI4fpu
jOL9D5FdGB+GZui/mIfTNeN48cOpAv5wDl4ALthDbHgVTGv6Uo4Ys2zvSWYLeDXlAjOXllNe1fbi
AaP6vRd3Jo7qAEoMVRZdwycD9HgfdoVKcKTphrrEkUQa8J+YNZ5hSJpVy8lvfUaPnXWrb7Lc9ssL
zRaI0MfYT0AiMA/MQcL3VHHxZuB2P5PWLxiCeRljHa3rw8v4YN/hBIN1c2QdQqelOcQ3ezcwv212
GHrYm3t/rWXcazM/edAcAdM9XWp7W/r4o7pPXktIAne0+oBPzC6Yz5heNT50jOTf6BsXFWCTNuMk
Yzt5zo2mNJ+LGM4vTRLdYVpzsFQfLjdk7HMWEakJPd5SQy4wsAOU1gBAFGsvEgPMHT6BThq17KIv
CyD6fJscYKnS5RzVrm4oNt8z33ThMxnbHKbWeHYCXeY0q23WS2XUdDl95hcd3inVSRZ+FtGBaW/L
CpuZXIOGRwt5Zakjlad2TO7+inIEQGfPBdU06CqwRnaEDtIExQjfrDFevioEQkjp3RgOAU+Ab3Rl
p8JhZrzL6D8nyp07jgaqg2fYvGPROyZJBXOjTnCwp12iHG95DAq4bK3K4Ud14DqsdS7E34HRW7dm
jV+pUBhWWTvnD1hBdqOAr4/Vpm+oFLT1iEKX39EbkF8Iu5ubLknomsmCZzMwmlPAbR+yf12aoZt5
Z6IDRneZCvq6ukADIMKFFAI6GIyEBpDPkUmCsxpYy5zdniXtBzSDcMerznc+DrwkLnRs0hId/dsG
vRBs2PY2mergGb8/z5nQZ/Vcm8W0ScAkjH+qoeHNnR9MAErg0wzGVEMN0KjTOUzbA5vBKdZpoLpN
aHhCHO0EQyRLnYwDRw9fY65Y3V7AHzegLcKBfZAlKV1/H0y7Y2mmfrZPmBvRUwvOpX8sgGuqnxeO
qlc5ihmaOFhDclnzepP26G9XEgbpUupxvp6VIjSYRDArPyOG4ndtz2E31qAZqXaA0sDaH4xOzg5E
tEoY2/KDxJWTPpnnFh84exBXrXivMu+rQ+8lQ0zAidWCUMzjT0TTnLTQkpcG8B9llWDnkHpxqmSJ
W4nXJuaL0SlD4N+896sZPYinUkXPFqY13P1hYwUbCi9GziLm9cNtCzhhhwG5q1+dFGzF2EDqxX4T
08cB70rOgM3dxKeA35hGWcEIf7rMxq0Yy7TpZGhzfg/MnoXqLd5NhRgDaML4mZpBTt9Gz+jNDm67
b1DSM5yrhDDCruEOorhgrkkP2vO0GyCGC8xTQlgUPvXeyilnFy3ow7ArD1hdjKnfsGM3e6trzUSx
6YOu8THiJD6zXn6faLR12gM7wBCPHdepvXTRsdqsAc3cleZZYyfewohTJDolcmNk/itucwAwMJFP
wpyZRkyJhMfnQIcnNhQk9gJc3FYNE5cNSB1LaqAwbG+IvOR7AKvenEETzwh8cZMHuZr8uwd7h0el
ffhfmg8GBw1zHxfi789cg13BXzise5mIpcM9QtPNlufE9HJTGwzbQ58CTMgsgr0tSR0QIzfuf/Du
N9kH6HY43u8cJZAjdFVUMjBpzg/gBD1CUp4yYMJyzoaswFOqRzu3ZcPodTpdSyziuj1nMaOWodTO
n8ywE81m0TAudkHSBWpOurZ07Bt/BLdasJRm4GGxYe8NuBA3NEiFVKH7P2a6TiKef4L8sRxnvwEA
pAPUBYPgHNPOeE3/xWGcNlZ76zY9mQeOCAg+ENJZPPDjg8rk+E7b/r5lApPw74XVd+sYKaihg5jX
Rrc2MIUowXOmhPt4/GGOONgUg6Tz09WB+bAR+8U7z+BLeLzeYcz1vxMMjoNw1UEpuyUwh33y82HN
MqiF8/4zrNO7iYWfw/grSU9jxtgmvZfi2gqgYupDDPtI8YiFi5UyLqhcjl3gIYBiXCrSgte4AslL
/sgDC4yY1ns/SQEToXRFvaHytlFyB82DCsgTIujMcAQt5D9CMEkHVwuiR6o49gK7FZDVujJgRZFc
ILGGOV2BHCNsbiaACXtfRfARqRw0ottwVjFgpd09uiH+GMDoiVuuIrQMzJuBIAXQ0Toqg7fCLYsY
aG4kShUhtVGuoO8INIf5KosprFBCQiziucv9Q71Ki/KX51dIzOwERmu95cqDF3OPGUVJoYyfYBhx
I0nPCNgnU3hu78IKrTZKshmNAHUN0d7mwkpifbqS05onjrnbVjfiOmPsyTF1eNJP3PLufGPtuNWZ
ynIM5mHLoZrq2IW6ART3rUQ0o5R2HgQuDlQ8gFO5NesRP6EcJzdykIGiUg8qgcOdz0wEoHWjEij4
BG3O0LVzafGIFDY8bF5pD470akpJ1soqaY5W5ANpFHRJZ+sINHbJHEc1QgAd2CVQBBgSccFvv23i
cE8v9iV3fKtG+OqeWxt+J0R8IjAAzS/LM2GR4pNLmp3UkyfT+ThvZXhkhAH9AVhmETBP+hZ3mYoV
LrXACcjGUFl/amX8Gi+Pmpod0NYN+m6CGBScrqw2/SXm/dA/pa9knpdzbOfFhZlOs6A9hPgZkLOX
9JeJpxP0RLdiwPqnJkdVsV661P4WkSp46iJNQXEuSkWGb1RY8hl4xInOzoZb7Bx/A+PoJiueNflm
nSG3w2lIIwv2fICvCLp45UbQzDvL39FNA7n9z8/N+tEctDUsVDThBFBLCbK12jxRUyygNyaHPatn
wjyfSQlNvZk3wmyQziy42wBBMA3oNCXDEb39nlKbM4jnzkjOfkq5J9+pNDXNJ/BaFV/aB8jPd+2i
hhTE3W8vEKiY9w4VJeMP+/z9MNzc1wnkxtM49TDyAeZNmnkwCLXxTwNhDVo21Cf8dh8c6zJ7Xjrl
E34lNSXvxJHhM7NwnI0ZD/zYQw30cgRtmvLhoeJdDSh6dfuat+pRgJ6yJNlOeJKbSN1JNHm51Llc
aPYeVal59W818LXDqILrhwkbhTPnBKdLrV7mzw1ndOS65n5NllXaABafB/eZfR3hpSnSsk72oFkw
b5CMJ4DBJExCSjFPj7B59QdvdkGjNnXqLZ8lw/zcfBblsCupKELu8PSjl5Zdi6ubRWd3i+2dhCHI
1hRFObVL2eGT2YO296ZWPSIn9J7uswDSeWsg9czpb+YpvD4h9NacyyxNHuWZ2xrDLX6XqjQh493e
ThcEnqoPSof8ENyO4BC0IOqNjngInIiEH14HSkchj+ryiUnIsNdS3auz2Dm7V0hl9IDNenP2UWvH
e98RJsLYpzPl7Xc/+KCczAfvH3egzs5ZQHlCmYi1QW23H/6Rv6EMvgx50w3QIm1ckxjTZ1yrt+Kj
Nu6Zx7b1+ih8vYpKN7aPCX+KDEtmSOrzNPulednMnwwjt8MemK9R0UsvS9z7ufjbqrOzCr0BDxx7
dfOWXHvenbyPfrI/RPc6O/eXn+tPffG3O8VP6Z2cC9Llq91ZFW9Upvad4MkObUz7FfOHDm8Yy3Cy
cYhM3iCWCwJeqvAw8MFwj0hpevhDTfqzsmHzT58y5m9OA7NP5LA22pWq8UwaEN5K/9L3bwxvcf73
8nPPbuH4d4aOhDU95/PV6tb+ZT+5tcYDYxtLWhAU7ew9hkfKbl95Mg8GC4Psdg9yjgACX0Iu64iN
SEiKKyRqjQ7gQFvCjaAx6OQMKLivQd+XMWdaAs+LdhjJOWe1Pq/ZvVdPmosQ8PSM8QzA7xZ6ZS6n
zPdYTD1P52z44n30CcIvoBxa6386mC//BzIBpUk4Df49eFq0f4BLMx+fPhzuhKsZQts/p1H/l8uX
9p26KmHw917GDcB+6gScNeUKFILxqWdVPtwL3iUMfOHIFljBQXcqjup9gTnXsVkfr36IjXvnxYt1
Bo/hG3n/5bY8LqtS6XcZQvdB784ITwYOzS7fYGA0H472l7euy6MW7QjZddtlcd44jQHLYvExHy/r
cGcG6Wx+YKOF/ctseztj1o3iTs80uJwYToWX9k+/h2ndzeP13+kmOPLw2NsGt1P8vhaZTjmqcTyo
M4wztMbkWLiQdca08CHHXdadVKg6JAWjBW34DgiGYhrBum6jqXkX8I1/0Aozp17CtqKTFCCheEZH
1Z8Bhj5m4CMt47Z+/jFwyElwQa05Q8RkhuR/0gR/bMpUIkCFxtlCteY0roqZOhIbcjrWwi8+vakB
uKYgqDCAZCBCG1I8xrSDzJZBSaYFRPoowe2MlQrLEHMrGn8pOEhkkyCH/g3eAzUOfREEppS6c8Wx
87egKBiceInNpyrl1PH2kcKT1TwWVGecW2RM3aFNHS4BL7SropAZST1T+NgBlw6oLz9z7/jkqO17
rdO0Bb1YgN1NRJeYb60OYnJO8wEzBmlLOKY54h/WGcsCzlGzyWVGv0QU41nte1H3brxrmzagMS2g
+D3yV5/229LmZFqNStYMv2m0OZJXAXfcaZnRzj9CLvlA4mB2GMFKz8P+71EdcgCqpk6zR11PR5W+
Jt25kEu3MHP4oug8uaPWNO6UtreLf6EgZtGSKAzdQ8LXGVpEvXUXyD+UyI4Q5hEIKXjpbryd8O1O
XP/vUQg2x+BgQ7vHzP9y4fx/THlIG9x2jHNJwXWB7PABk3g+HIaRDCYBj7sIpjjXmw3ayrg4jRg7
oXtbOJsFuvfgWvr6LqjFGdl9H6wK8qeowHxa2l5Sn+N7G24iTlLIVwaMbiSi8wrzAuWKkKhTLSG0
zIwU9mMyy9EvFIetnOmDSINP/qehtmTPlBYm7Wsw1yxroiRIXzhvzDqzp3dI4DttrC11o+QoQQiM
2pMTSaYszaEQjGuzOQG8Xtf+cmGeIH7j3AZWgwjlC/rTU7K2/xpn84I2xNkKjvc2QzbXQ0NkoxuS
sJGBcTEQwogFvkn2HsJoncsIDBKK2RBUrau0gdcz6VkpZqS3rrGqNYriGD8AC0bPlpVnC1y3KL2k
+gtLPl4oM2kY32kTQnSmRTofvheCsN/D8dpfDlxKxfD0C0ML101SKX5xsgHPNZazGUzfxpXy+o4w
AYOh8VsUhePlVz4lA30KJob+UFqae9rQPKJbxGGB2FzquEyCqUSBdA9QCYGMU0kO0NsoZMlsVL4I
KmMeFp560YywkxjccF6y6lliSPsFnpBkd5y1CXEo6Rhp+jwAtSK6JF0F2nH77Zzj64H5MDxS8/6i
NWa8ABEGAQDo51OkSOQnEu3LnuPbFqhMdkJ4ywvh/b6nW2iL8IdT+LdeocIH3T4pCUDLSkK8YDPu
o9O/G4eUcpAVvrE+ycgl5lpp2BTTFWmw5Jh02epNcD36xIZkd1LBH2AFtP30gPMI3V6BRCJFy6MG
/mNa1BDspVWkFANJTtoFs7i34+1cAJE1WwUIRyX9nyQllEBAj8TpLfkuKiVyjl8F0COCfJ7sdFY/
9HxZFy22VcE7TgArVqyHwd+ATcmql0ZHYI9FU51OQQVsI/DaLYefwFgKUGY1uBnHYgW8IcEbvIgG
23zhOX+xDR0GJ2vBq2GA2FXehJgV0f4l/YBKrG0hv4wEfkBv9cuIZ0/6FzggYXZfmiDTGZl+stgQ
kY1lTb5tekM674XVOYNCiihJkMVwx41sV5fRA+VtFd5GTPX64cdrd7hN1Fl3Th2IYRwkEVesYKsc
lICCXRy41Ea98THTHArfrk269R6X4Z/pWyHgnl4YaBzUc0U2B64DgYPdza3y38u5Nu1EONgc+0Tm
KIAj9IviOsz7Albuy1COFWkmskKkudrw9Lqm59HQAMG8VEhwX2UQUeIlV9+jjeKPYRN+dvH8Juze
DlaDxIHrswKIpYQRKg7VBaHYtEi06hVyVJYKAAwXvwepiN8nqWxjdR/G//96X87645c/DzsJoK1j
CF4lcolGDsFd1U6EBd0yghV2jLoLC+IRw0K+TfttUYODxtEFBRhHGyNwA0+AOAp0ilf6cvOQUfQg
g2K/oh/ynCt0whGQBxahyZ7oFwoUlYfdKKQyA4MByQBgVbym7GJDKqXIvvsJAeYOW/EhTNS8td4z
Ggr97oSiiNo+3Tk8PHpjIDA2LN8NNc636uJXpgcDygK00NFAfQ9FNIA+7DoUVhTzsGaRk3wsEhjz
asTpHXK1X+nAIPrIFUSKXnhOcx7cHeW6RpLtC1n7qEXjBLzWgauScG265ZD+DCojUgf1jJlSDOGF
Temba3bTZxQH9OGwzloMTbewGRji9C4u/dzW+NvgKYwWm1d0Gn8rNd31CAHm/mfH0OujGUO+bXyH
S525ay0Jigj7a6YVfDhp0bjQPe+WR0CmDrSuviEJELYzB+FhfUWPl9l2CwRpzJSHKH16IfxzRnMc
j5zvLSOSSRhBwLRp0G5sJ6higOBO5MQdwNZyhb6nfwIKIMOzDbWJHixln33HBV2D/CkO9xvXHuHm
Wxwl0ieB4asm1jkGUvYBu/Er6ITBgOsMN9N2Sa3ImDFjJN93QjYo3dcnwekEiMmLrks+zTukLbuY
xSUppFptF2xCzXCcD81ixAkgBNu06jEpOzJKACaBnWUlq9cYgIfo9SICfTZWXWBU3g0Ef46ZVSqF
lixukNVIyZxaiow0SQbsxc184R5djeNUoBWmGlcLhZ51CTE7tG7qxgmJjuPBzJ6r1dY5cV8Sp8WR
pJu74d2DQcTwseVgT+zic4ZqkFJIdRzJrwZEH73cu4u97bB2YJi6/eHlt0ze60HUG6vB3jz1yE/d
x4v1LvmPpTNrUhVbovAvIkJwAF6ZR+epfCHUshBwABQQf/399ukbJ6L7dLWlCHvvzFxr5cpi+t3n
EUbVaymSovvpKYwG2BDuLa68a/T9GS1qi9m07ihIPX02YEDe3cdLzhvTo0nLkw4wooi89cAQG/fm
ELmnOMyaZUQVykjcB8WRyvjIidsgHrlZE1yeab02r2LGOP6UqyH3HbqEzjeFf2MwacewCo7qtvz2
N1SZcSv6n1ANYNphIdpCwJUydORr8zRSQlNu1SCjFHvWh7mbWB3/NTQlp0vZ6ujsyITbF+7KwLb2
36bm8hWbqb/GXEzI2jX+UWcoVGo/hO9gNNo08Z0QPiQ+ypByuSOHapgudPNtKuGPZg3JOD/exyMg
AuwOUQkT6mHKEFJv1dmgJ79+03pkq5b3oZrBvWWe/Q19xZXgraZM7XRuoIm1JfvZdkCn7U0UiLmn
AzaX7sRV7Gwh2ZTJzG3XgpLoeFt9wqfb2x8HD0pYclFm4L4a3g+f1ZsvG6PAgLGlaZSic0ip4NNz
TdKd+heB/+DSgvMFTbPsLyGSkQFvaXXhy72jN4uJJiJ2LHBXRj7WBcU24RrA3CHQPfp5UOvPW68O
Zb6/mBL9dTEEs9KAdRtKwMiAAqy8bAGwx8sNhH5MgUUvgDASiwjCvExpIY4m9MrQFkRY/FcKJlqh
yHfZ5Nab6DkAID9/iO46pws8EKOaTEEpISmz0KR6YySUIloBY/NzPPIE++m6b5s4o7AyJIKbxm+l
vLOM5/KTd/6EHIZu6v5MLAyN/Bc1RhG8UNY9AOO5Fs39Wm0oAws9XeTCIfLroAOpbGxa43ifgSkS
PDJ6rvBuF95ooSDQurtnsVJk7+YwccDU2Z/gjmL4rQmwykxbS+U1Q6cW3WfP6TuqptqfbhYRUzL9
xsnQSr6oNORQN9XNdfr0q6jHqokrnD39hr/vyq1RzPHhcYY0kPJ6RNDTB6s3xWaZLNXU3SfTkLhD
dunmLs4ARuGiW+2t96ZGiDyOv4FwWsMNzBxzMnPSTFcoHUx11jrbMe7bj6B0Vf+O6oC5XHgtVNbE
soc01gGq2Zh9h3yWhXeTJRwYIMfNgdNbVzwNdPfuozG21cU30OPRLPM/TDcR/ZQpf2T3DcYYNI6w
vz6vT1AUlni+YGJMVWDtwVE11pHJlc4PN4Q/AZ4tmx+0vvzpeM4vJ/XxX+AWNXw2Oaulm/nsynnC
wyM1EG3lOU9D4Gy5dR56jOZkcaViMtCOShaOmW1DjY9t2AB9NdQhhAtYELbdLImUICp+lVoTFPVl
bc7HEZD48mlCusHaVGjIgFpIsKyET+G+mnPJWL8JwCZ+AzYv5vZ/zQstsQAvWItzIO+OQe/0Dtym
savcF8Obt2PO8xtv2JoXEHAKZ073FwU8dBQbQ2JJv+3di++EuTVVJjeoAiIgHTPnHIE8sNpeVpTG
SMTv/+7THK0GFjbkcEhXK3ySdL4zH+bSMsYtEY0/L3vCN4VGpENsaGw/Di2J5no8u/lixiPCaGvf
IMB5obwY8Qli4wI684uiqkUExdsABluiQuv46T5UnBXFGqklnDvgOv+3ch8WFppOMi/cCVteoSu8
tLUVAyXQNorujxcxr+BWdRwkOc9RgMHnLIZkmr+s2zbfdthbUkNgJPx1UhsCHoDOWs841yHkfRfJ
r3Vaa6i9oRJq+8gTGXBM0FGKPKRgPTMltsNz6t8SETZJmwFrQeItE+uMHMaY8wzMi8aSJeEhwERH
Buld3sa5IAdEs8jR/O+1sHPsq11BesYnixHJ2X/f9WudRDDBE89AL/2zEi1hYu0ymuV84Zgi+xEV
x0coHtHH8BeqNyBhsU1lOgXEm0ms8o71e7fmoB8YWqGsN46o8Pnrh7sj8DJ+jSl01JB0j/HpCac7
gzbBlBgxyNISRSetpF8wDd5yxC8Ji8wJuDAVMiAdz4NPcqn0Mrv1hJUrmQHYyIgNIGKXKOEYkMhD
YKOgVYJMtMWsWOxsOXtYh8E9ljlIRYNvBYeCKgUtCLXX1QEIMTo3DRL/zWLTOWeILFxAiZE14Ld5
FjqjGodkeDiWmLhBZ0xbj38Mcvn3xe9Ox/aTzaf/tj/BO0gjxdfW4+lwORpSgiXrOkx+BxKdMvqU
CjJnG3hFfI+/oRwa94PsUXYsKpeHEJSgNK/NkKHpwWvTdXazKRE81LM+fgZ9XKK640zgUH844/Dl
4tgQpiFm1MvCa/16fV+mXrkmE5mOERK1UevLnuBDk/l7N6EG/SlidZpuxsjHH7skqsPBfDSXSCaU
QFgSUcKYc1zsjE3hEkYIX41bQa2Jx8jkgFCfijExN4swA1VunP7pnAh2dw4qncVGOBMwgsaKuJMK
i55DdgpSiN78ZW2yejNTJDbQYLC2DL9DLFK4FJ+oQQna1tA6Zfb5RzQHI/Pl5F9J7HDFFv1avb1F
28Jje3EHBBBQA/0Ak/MJ4o1pNxCgANMvTpVLTOUCJuaFbuHzEfMdrv9YMxCOSwPQ5Kils8zKPNrd
iGsITLh+EtY+RnBH+Ol40Aij+LWcvI1SbWBFYsmuL6LIEV44hHkBbRRCq+L+nMkHKCyBPLeYb2Bc
IjYeGCMeXaysDSuRX2LIAZcavYg4Ki8AW+IPfU+Lw7k1TmKBUzlyRFEIc+0Ka4yUmv5McQIL0IEt
fbmsBUbZstKCqxHx3ByxHEZ4qwhLFnGkUccIS9ozw5H+KU2oHkcBm8knneZGU6VAMP07EkQLHTe7
Y8eSBUGEex98E0UUbUiboNZhRMVOqkgNrr98Dt3vKq/42rLJnLneKvBLEwc5+ikCC6UPJfJgxjyr
O7lkP1NW1907zEhGJpxkNIwtGpe80kP24o5ZV2I9PRx1N6FtDX92/OaZxI5PKwkdO03jiYg0R6gX
ZnQyU7HK1q/kF1xfxuCGVExy4HvTPWtVKBo4BYJ/vWLBDeGfOK2SIItVG6tN44iR4p4uSRI4B4ce
h7yeuw1naLP+eNhXG+gWgWAoQuHIzQFMxEn+Q8pIyyubg2qPA965sqKqeMTqqXlGFe+CisHRfhIe
MEG3dTSTKb1G7YymFCg2PB5nCNbMVsFMGupzlvzH1Bx1qvmldyMZOp9e9hD0XUJLWXGYTRgoSxMF
gY4DjpXXhoOf9+5amENa5zmfr4H+EpKYnig/G55eG5XMcMY/4LwaTlCWo3ljzrrRcwSPDIV6TADZ
kIrUdmyWgdVthA7kw+wx+/UxC7ivUeeNdwNWOVq6yRQCurIBJTK7HxNZs9KUCG4Sf1WwhQNnaKeT
sdXrMmbsP7fHYljQJpLQCCGaavU06r/upCmcr3+/hynCf72bDptVxmLJ9i3AsZpApznPmy8lJL28
8Si7PEo/Kayym3bVMtfhs5pVH4OmfV0aDbTUl071wEq/i1E7c1Q1Tr5Bl0R3SrFb+MBO4eNp33U3
bUoSAmZnMJnVrKkfydGu62HiDF7QeZ1gsnSE/On6NtlOcAStf5ObVyd+3gbNxLm3UZ5Z3T2YyL5U
/dx+ZcXQGcpRTStpKl/tceN2Dzv1bqDVfTiaOG/SCIWJ7iGYtSxiaX94Hb5rWqtuI1NOCUdQTiEC
tT6m7BhCalpfNu6Y2KeO7Ubba5RX8uxrvW5eseTdnK7wJwP/WTLkbVrDqzYP+ykDBUkzyByauaiv
4EtKvx6l8JV+QpP6dzV28gFzZigluLfXctbZd22fq0u5D9UmKJH0SzMUPjdyMN29vT0N9zHjXbBD
rg9HfrlwlD2WqR0H1W3zGgZfq36tD4lmKhVOx+r+Lc+H44tMw0MFWn+j97/4cNLVi2JMvfIY2J0S
6NVi8pwOZPelrIe1/1VAKG5JIEvOTZ+9Jeed2s0bVe9nP0CR1Pol82tpef77Io5i4RoK0uIr3s4Y
n3GsPl3hXItfPFokd4MMyxri64fdhcAb92FpWR7HDPbGDFuFqzVfuCiawWr1K61/K3tL571HETer
12OSN8OBDUXaQu6FgZSzQDK8WXmA3zTgkmLQTx0ib6330sQTkyREVvmC+kKrOtszOwI5FkhWjBVM
ODRC4cfMh6LBXgJCe2BDISe9gGmBjOXZHsiYADG/wYmChjBzZOMXrk8rWDgTfkg0iAtvoHjmCEg6
P3MWexmDW4wiwAWERpyYqU86UFtt/VqUBvgbPO299blaiCiueIaZC3zQYCctp3R4inSQAbLCAzTc
GvSa0BUdmbAw1CH33j/o9KidxXDIz7baJoyxWvKNxHNF5g/eSE9s5yqX/iBUI0t3ZLgYYttkjShh
1sDjGCDNARNjnIhwvxA0x2MtnJIANXmlsyMYLdFFWSfFLIVzSoHufPf8kMGDPWMexP8EJaQ3TDKX
WBJ8a/MM9AZaVCH05AgSdCk52/HQTUkr79MtTxbP/tVicKCWQD4PCVwFAmTi5lOEw9Ae6p/bDwi/
uOH/WBxUJzbqvsdaNKiBL40wo0IehI4E4IrNOHSA+kW2P1oAhK5iZLR7obBGrj2jW19k+f1iSxMx
2KctWi7OqCZI9GEBE4v+NH1gXwC8UlQ+yBVn0IAHmmnCA7HI8ZUREf8LPcyNIjTf93w4ZB8AKyVw
Ze4hHGnH0/n0xxxnrhyxVAg/A+4R7tH4CTEUnQ2x5YC9O+jzBI6Wus+9GGu9nI/RoEmL3cSQNrub
IcYcgtxI29H67I5m0Y+CDX7ilXeD1rRoPGXoJE2z5LbyAkdXrMLJwoSMTVshjpsjUnSVE67QBp7B
NlGc/lQSiG5lTvOHnazcXT+fo+wYjWkvQNzOZO3HHRmuzKAQs3qCGgB7AkO0Ti3EhX4hVi15xiCn
cRj3fLBVCkOoxzU/HHVm24CoJj+sARG8kT9jetoZ7xOHCBNHYADbr4WfDrC2SmEq5DPZAoUnUZcu
5rdsIgDjphtCh1rLpEEgo7bES0UKSqePXdcQN0TBZvMcM0PIBXS+Of8PaQZqfrjUvh+YaCHQ0RHp
OxQLZnWHEvzE94X0Dh+rW+5I36icgSCtVcmsJYssEMGzjbMNdWNt1z2nbOVA2/Njeo9G4AqV/UE/
D2iKWoJOtuw0kP2x7kPYjcxHhaD5HiS0DRvD1jzktyjTwtvP5NjWdrPMf15ZfGjoIaXR5nGlhlFb
s8o8iRL6OMY8+MR7lIk7SheKtJIZuGkNEQro/it1lJIM/yFPB3CLhnq1H5NfqdmjCOiol42h6lEu
/un4UZWiyMzQW6tDqmyVVgwx5O15RYlKz0bj/OZxh0LaQIibOuEvfjry0BwJIyXaxOIvAoQsfHJ2
MuCHPfGF/RkiGUWwAczqn9CBQm7zkF6GGPsh9aBGlWCNYvrq0EKbnRiWUkYxFMYJeTmQ/78FcdB6
lGPIXx2g6Ned3psTZdzBoe2IjFubvz7st0KhCvPnGQmwHTWKsbv+zS9iIPw3AW9j2QE1Iqhnl8oi
/0HUKc6Z9ZrB8Q3Aa+oXQT5TPmutQ4HV3Ob3yiE5Ub4Bsp5ilmEOXB0bl4YB2SjpN7zR3jbA8F/3
7vT64RF2XcsJDbCoZs9IdhR7jLlmoYfP9zZv/Otkq9c/pUad35z7jyVlYDLyTK9mJBI6qxZn3nb5
/q7KlzUpQ2L1F/d6W8GBXCUI0YevbLXROiW9rWZtNHTaYWnLTfDgv9ht1fQ1XLwplzQvLcNb6yaE
XvM6xotWZrrMe59VFMROmy0hqfx8zemYLcf3lzmqtiPEHXtplcQ5nMiqPT+3ooORHgPqHnpF8ISK
S47gJB7jy3XzJEZ59cZru9fw3bNG1N+CU4BdzQUqMlk0Cd198WuL7HiLcAI9zxqapT2/rfD9M5i+
f0bxu4xLPX6NQ0bN0IECFdH80dfMIBTZQizYNu6Epn0AGBWVoHwCUh1aPVm1/fkdRx9+/vZJL6pm
KRpkhAGWSgk/4RhB2rUQi6ubngrkPsIL6N8YxCc9l2+kQggMGfMlGp2gjYiKsI/5rg/2umjBOVAu
JeRQNioSoUKB66BogJUVmiKCKk0ei+EKDaJpfR3WJryxgGo9NJ/0Fp9I23JoLl1AD3C34ykRGiaW
rY7IGRMBCovdci2qJ7qipXAtEmSWviM4aCGAFV2f7Y6DYTXUELfxADj4NXffQDy0Vr5+RyVA4H5M
BcFxwghjWoNAjipe9ZrO7qV5gmddCsJUdFoMvTGnIeTcAOZTsCiwA7AdNZNZLv0UZnbETiBtoNhb
EIF5CuQVgF/BVlVM/JiKKZxPF8SQ2fs42WwHwX9QgCIMpRqbXAFlbxeB39O9dsO6ZEz76wIpAksH
wkSoUEWniuohwf1aOsNj7ROmjbM4WfQm8xFQ5bAeD6cZRQVYhCe+y/isco50MmDxcwwON5yRsmxJ
jISaZDbAEuan4qXExrdCtEfB9XMSfVnCrmCYgEH6a6oUxi+IwMJwLRaRMHH575Z/kMew3YFLaNOl
bAAKAQWg5Ou3NXoput3EZ9zQhgHfU6ijh8pH5lW0GUn4CJzIOkRD0UkPZ6f3GmXvbLgjVmGeaBYX
IBhDPQkjNgVQazYrWJmguELtQGIB0kUn0YFYhe6MbOfwOsLiBwOw1hjWyuiPbOTmy/xOzl68fyZG
nB63++SCwQensyo6LZHOT/my0JefsGIEBayndUZ2uTprzHQVoVXkHhlrjYKSgEBdK4xERozJQ6WG
rxmGoBjCw/W/DUZGp1R0xD+S12aL2s4h0SKEJvN/Eh0uTLmMhI4V/Fh4p81oD0Am+aYGMIRSQzT2
ZV4/Hb74OreMptbJl75P/HJzbnYJ2ElXCJks/f2kTmJJnuiVYF/gxG5ynCmm0yEExpAKyzzcyDAk
uM50xAYJO+Yq83sw4RxrJ24WZzq2ybvLeoD0mE5UkulZVYOnZN6dCh2Tm2nZYdg1MLl1BzqwOC5u
q8ym7MNtRlDb8E0y1Zs9Ed0NOmloBqN5wkOmt1OSsKvoFkvx0URfTfiDzxIeEbQk/AsPcuiwhiE1
HfQ1QntBjwz8hBKgIHmJvYZGj2Y51hkLQ5CcnBYSSw59YlGxYu6LF3JR64Ywo7jwqGBnMQ9i0XMc
rwcTSGjteBp9Ta5naJEdPBw2Jiiaw6K7eSS1lJnkzR+fkCL2K1CBr4xZ6xKJYr4CSSB02ex1gc3z
AL6ZaOSQwVjX7YmkGVM38Z8jdpnZ/ooOJ95NOH6Id8UlG493Uzuy9uuWfeZ0S/5K7Gi2Y2dMn8aR
mh6xFK2mYgFx+8WtIv1AaSEcc/3z4J+DB7fvRBYr8KwM/ViicjCK9KtyfRRpYPtLuirYBvSBxSho
QvY1+x8ZjbSfPNzD2DndPg5adfoprK6M1tpPA4wZw+Ytr04ChgJ3znpqVyOQKvEUhOHAi6NhPzkA
LtVOZ34otMQEtINI4+mVE5k1J9DpVPuw8eisFKKUCkAc823WQsuJNvKgO4BJXPnJX9OhQbb5wQ4m
bcWEVuaQCKpleMc84xYvUXYzvBqFGPkocuLu8l5BghJjzYOKkn5MqzCSsZCkhQ8QPWgAzMI5UEGJ
73P3J1z13VNMIhVIEw6ue14HHshXI0sUrravFGscxOq3NwmZA7oJOKjSDze2l8CtrmFOQub6wLIo
s3OGbkNoU9Gz76KCZnDILFmK0ggnHVcaxaTVisRaLtvtXYz79NQP4p5JxyQcvi1yxQ95rYbk3xh9
9/TJ0AdEIUIm3V+9DwykGvjlwFI4vhKHsoWLK8SihQi0sUVWHTkRZg2W6nQTB0XwWLJmdFTiIiCT
V6HdTm1dWzB8NjuglLg1Uwky92uVI28IBla41ebW/3Jshy+22eV9Wg5+LvoRBz4IZrhrszk3Aj5v
bXmA1c/3jyY6ZmnEN7U0dNBCdKYpN0g3HzsaAOFXPWnaevQ/uOPdSbvoArW9T0jHZcksybiR7Bi3
08R64m6bW/1svtPj6HrMoScaM707TaTmvv1dzC8F6eSDOEwsxtlm3s/O9xdNBpl5vjJkgzZSwDA6
YM3RZfuyk978nvc1/FD5ce4MnP69nyZiPiLSYJbEAb0Spmt3UDhySq4BNu3LmFY31WycJ/+J0Xet
8DnJJRNd0ZMFQkUTyLsU9aeKpg0Naj+Z454nHg6bDmsrwFC+TjHtrl6jsc3NBy3u+dhXUv9dInvM
zIczuOTXSE6cDFpqLMQ/JbeSsReAgcm2/BWhdkDNxA4klkurj/PZP1+IDUlt/v7zKoRLo68uGAV5
ZiPWzmlQdL8Rx1p3oYhCRnDq4/EOZFF8LXYtelbOYn/s8Ukpu9X+rBFCksLyYxXZ7SvO27k6lVtr
OM1nhYh0PHzdVjlONtTJnChYzQE6X8kbEPI6t9/W//gMzoUsORXMMnE+O8EcpxXv1h8zjwCNTPDU
oOFoiSokygDTXbzmTr0Ok8swEjcfvyVydafw7qlDUGw1Yzz0wD2/442G/HVFrN6VjJV0k3k58vFk
qIL8ZbXz9Oprt/kgHnHEPheStH53U85mjmANg4QX0iqAvvf6I89VaQbKNz4/e+O70gfO09Y2Azfd
ypiSmG0EpBY9VsXlUYcc2gqMKshvX/n6x8DjmiIakxV2+6kKRh9L277RDbRWsyDkyleDNieBirc7
UjzwdNoM6Fu4roYhGLT9DjmQknkWiwyUkKiyexNvfikpfbNNCiEidLWmHmLySLpM/cZBA5/7kzv6
dPLDQ/pAGxW27pQ8izXiAo5pFBQ66wKvwaMMD89x6mx160X7sGDbEPaSnRE2+EPqKzSZDxi5u+C4
AMHJhGJpOUH1IC4ssSZQQmO25Z1L5CTAknr69QoaHl4LvmH0jQb4YAvHIjhN0gq0wuJwp+2PQ4cv
f5B3oNGcOcDKyETG9LFdz7x5gGLon0L+sBW9ZQ+fYogmQ1YlXs4UhaYrYJAU1c6EVtDLrnEgCTII
GjygPkQI4UUlmWuct8HZqT65MB3UAYTAnHD+nmjZj7Z4DnQwzhyVnlCGUjn8B4lRY1M08JUFmznk
posz9i0mYwUXgTCwIY3brw5pXKETuZrCFVlMQusoo9UIWgk6zXqsb+sv1MAaYNbi8Qm2CJKiRBP+
ctH3uooop0kgzaUgKEXAFmY6JEWExJkwNiBzMy9w/u6Q/tXEBwjigjDgBdLgpCZoAa4JfpHs4G2i
cZcuo4zLlp4IVvAxcegsWtILFWTYOj/Ch5dyEpi6auIPQrdy50wgVGVrMBu6/T5Z5dMu0px2qVhX
ulDXjd/MhghZowGwDdpSfwhk9KfNxkQ1v9pLm3v0peO/Mfp95tPj4krbzuojWHi32hWOAutB9xwt
kigtkJ18EEXsUNy05lLI/VrqIWgF7poYLUA0pT4116gTTLc8vu3zhF5sntk2QxPVol0aOpSGvB6y
zExWMkMUmfZkfd2a6oxPr0CZGvtttU4ezT44Q2gwLEKNio0NUnPnGsH9nKu/+7HBy7JhnB/IJ88p
m36GTDMp2dv78f45bXk4AA2ChmG5VIjEGB7IECIr3YBrEeOqzTCk1+L0cnVBw6DpWVxn9BqxyZ4X
iHZ+2dfAhxesPLJRCDghln8KOoyHokVf98nlYvLVBkJSo7GxxGPv8BPZ0qJ4wlOPrs4LjymenAn4
V9zDmKRTJcwlG82ux3I7cF4+rQGu4ggJCyTh2JaDAhEGRDxpzwmXVbonVKDwJwOUlrBiUep1f32g
ULYB1GB857T+YKs7lD6j7TeafKyPL3qZdvgZXEYostx8huEzaVHHpN3itzx+bc3LAyXEkQqKrMYU
QTg2ClgWrBlajAwySPCFBzAYsR7FgLSWcV9mjyzv5k9Q+0CzqmKXOXRmeY8wM99hGbbhJ2c3cop0
ousYPTKwywvkN7PJWYgSe8r1zr18yefCgZ94t/WoNvbYLzHigiYthHzpwyJRQd+VoP552voeq6LO
7ZPo9qAXt//4g02qmroWpDf7yZXNRL+1uk6z8NtbPZ8oOwAs4I7VBR7s+8aR1ldpAvQ6uhL47BtK
lyq+OoIeFKOT8LrwhX7pX1XtaiCfRQzRfYFUy/BRBhkkmOfOeHeb1asMRSRtKJ/dgzOCTg5LIuzN
QX1sGoDhagnXQtrujuPBDOlD8F20LDdo3HcgT9/exK89Qa1fxOtmnPRGhKhn7J65iJmQAZ3fuC8i
DnAxVkQKBGWI2sz8ogPp0VQwRQ1VxAfB0hMt4oPhuUehRCLjUhdtAHccNhx9ZMm8AV6QwkJARxIh
CXoXlcrdrWKWF8cd6aBwMxf05HlOzgXjOy+FD1/jMBOT0yD156iPrJZe4dr8obNsTvjkLpDJQ7tr
FiNQGXsXYh0gpDU5olXBuV7i0sLNy79viYWggVBk0US4dTHijVkkNFKQuixvayFMHENekDYZW5mC
SeL8BVXgpBQ5NVNJDNStd9BWk2MDaJWHMn8Rp8B/F6KAEkPE3BM3mvWDfBAF0h0ahAP2TJ1Lt9Ki
D6hKokd080u0iL1LijTlYEf+oiHhkYXIbPDTqsjIOGtR811X1LP4B6FgYVSR2YfatO2MwfLtjGfp
39jS1yAs0+zwCUd2tuxwzJUtpXaw8qrPmgm87S4+jhgAQ9Al/AgpC5N12b60f7kDhB44iIQkh85J
6L0voqBiEwv6glkQ6OkYpEQIlAmVdPUjHoVQhvAW+p4h8LZ1DxBlfVmL6O8IVFfzfVJtmAKcYFXW
V+mVMkIJcSqRPrlqiPUQOj3qqspuLTpcvMf8HQ3P2RQdK8kEIzD/bhH87OCg2clSM++7MhYPCKGL
QZOk+fuJO4abGV4egqNaFbx7jgJGSDfzAE4JHR2+vhgyPTaMYQsWNbdggilbz5jHQma04SuULGWq
Rzo+16Opuu6J8z4yGQ/Ls7h2pWBFsxo3GtLiET8d5kM4V/duMZ8N7qLkA3Jj4gjdXcpUC7J0Mwk1
aL+NxEC3e7TRYDOOijVkrAS1DmKEm62xN+T46tXmprdy7271ViBvBtYHEd/EQTWFk3WkOK+oQqST
rq/LIScuZzCfxmwjpEYDC8jdfTlnxIbMYds8/dbNnAKwHCqT6RXiq9/iEl8zs/Qf/iBozx9ActhX
c6uhR6GQ+HvjWvSyy73sX+N3Dk34RMgzk6zxPGdwa3I3stXglAe9V8wYqh0yVIY7eY2vru4Lp/Lr
oo5vl/pS8sGfS+bc7KGdMx9bos0OHSoX8GbQY2Jzbz36PdmBG6bTLIbgkWd+ExuInJHnPX10UMJD
2H70AWfS4FNzGG3e8zQce3LUT5PgMW99cSA+p5NAC9S9uscIH6CS7e2oERwOWGpvl7+jIwj51888
PLlpJkF6eDWJK5MK094sHG1v5/eKM3kKlgumXs+FwpY8yFSODefBegB5mvt47vnqfrBtGFRmX4M8
GHnIfs1rUJvf+D2tHDSfUlAH6mV0xTSlXz8WZaBE95I2B2bHFfvPtA7ey5sHQdysknDMOAYj90ZO
Ov9upUD/y3m2V6Od5vZxYrASHGjl1q3jgCUyWZ0rDtwGJSSl/YLTOxh6n8UjFNlSYtyO2Lg8ozdn
w1SJIE6wsap8Oa4Xj0V7eB8mXvk0FQJr8SMj8eU8fOw1CCgqFoY9e/XiCklMzGQVntTUv1FJ0wDM
iKMLE8QZKTXBlAZM77TJrBf1EfNImSJj1XGZ+srpvXksvpg+Mke4t6Q/Cv750NZOj9ScUBnT3oh2
YPGcPeJk6HUgNE+aii153gBNLAfLysvdF0Q5V7PX4cwltzQ1++np2OSnS0bNwEqeJKeyk0O2pXVZ
IGjjELwJwQhl66sS+Xq3obxULnhJyqd6ru9gxuiSfh6kxGpw5wFORMjMIFPMaw53kLSPr4823/fu
2f9oNC9eIyWnV5rxkgimr0DvG+jAwebGMt3n5w7thHHdVwHGU5NLD8YQ0TZNQJ6NAFrYz0Q4qC0j
haZZN4u1Vlh3lQmF5iQ1Ad+1I8uXUQms6cToUZMyOJzMqTQk1FsDOp06l4sfXa7n65l3bQ4TSgHG
rRWUjfw6L8ckfwIqbrAYtWOC3eiUWlJB7M69TRnHYg3iduI3lQOgXISDl0HixL83LGjqaFI1tM/E
fjGM14L1UVCa7pPtMOKt37+fNaVyh9lUu+I3+6nOx9KpfNS2KsY4OijnMIIQfPzSOve+uhSfrT/6
2rwz//+FYE4kQoX3ckEP8KTg5LmCaKmaIeQzi084sW5kSAxYn6obqUc6BKo0vqMvjECbTj56IDCh
kN57URDqdhmqm8I3zogLEWDFRUy+RQYGNWqgRyF9JDup6bwoNuglPZog0F+e1tQ+IwPqP5vvsCiJ
SNCEoBOuEXphmXiES+P4QOYlhMxC5ATK20LJkTmPOuwJ0wsJF1nKBgc+ZI6JRaHmzDXjjKMo+QBN
tnbtZbGCK69qj5fk4O5cZJdjimkKIKAwzUIkgADTmg98hTCfOAigVPPGCcasLlvCb1wIZudzcHnS
bLwQkNWJIvlSe4MH0XyEGwIqQpIREvIp+9rWbXKdCR8pIVYs8M/VyfOGxPoNcd4pXGElFD5xEql3
mPd6xFBcFkXNRdKLL9JOwBYt0wKEZKvAWoziWNQAom6Y/ABYoc7S/HpXnz4kv5TM+BeEl4mVOAwr
sHYfUzk31hXqLqjg8OvtdTlgQuJ6GNzXPcnJtj5SBFB+ddaPYgSd1fgiEmGSYAN12W+3dmvckJG1
jAlJCaa9+fEZSTF+USPkzMxu8BiR2fIL+pcc4+0C+YYp2lvksuNQBs2wn9bdYaQrnobONf7LeFzW
jS5u87N5xxwnhzelq/sI8GQwel/Htmt99QBcwt7HzsJ9MkLqyeBMPqP3gT6sMYobhcYUpmGhIjJ+
NEY4kypuFKb53p2C2mnbk8dYfCdtNpmlDBngmqzRTGZaBmmYFH2Xk8brcoNB6XQxahbIUxGPhjgG
g5hmG2noD5g28p5i5HF3KSNOErjv5h9ypmfOMES5VmvQrwx9FXY9KdK4HZulcjVIb54NEldmYs8K
UdEB5NOY3aRePT6AAOuVC8E0oodl5KdiraJpwSbqw92gPdf77ATF8Hi5+ZujH8iGxLxzBsXvDYle
aWE3EMuRtNfzTbmelH866Wltvqh1gB41S/o60Pz3aopQoFEON93TJo4iTcfKvB4yXMW4CZKgCEdl
CI51RwHTRPxTDyEYBpKP/0fU6GItDJxpOZWlFY7FXaSTig6hI0lS/V5mcnU7coCdcsw6cuuCtVAn
eQVpNo1GSpiM57fa/WbO9U7ZqkgetzWhMQSx7mGE9wpTNGhCjijyDqRdstMxpGXCUPanh8esNk2J
m7SclQGTM5lIf0VAXv0CD4wD6RGybhVSeFx5hmbCmBHypVmCPnP7qq3yb1xSp++KzriibvZeFusd
git6Akftv4t7s9CPY3h4Jpke9LhFeO0+AAlS4F2fSdCoX4FMNq+HkYfp7+1jYY7SNybAaIM0RHMf
UtBstT9uISrhXAVr4b6J1u6GSV+0ztRQJhYGYgkyI9nDaQso0ys8mUP1WFUUBH1Ns7jRcI4s0gYt
mqFUjnYYMeKRDnhUmlgkfdnkH9SSw7k87XL7o5N2Uz3p049s52N3NG+Z+ara34HZ/DQY8H5mDznI
NXOi+lpqtQjeka6rftIYwC/972tsjntLZfYYSV8fDBSniRGg0bIkOqpmwxAtZblqYkLkExIVfisY
9E6yL5husH2RvW6/tsJRUc7GkzBbq5z1vYE/tP/Cv/9rY0kZFXRZJPatN7GS67TLALXodSZNE6tE
2CxjPoPjQS98nJuH28hupZn5y2OEUV2tdZp3AIteXvVwb+usQtlnq0gJQMNevsRM96McEa4VoUWD
FHgtiqDd1V73M8ms2069+7ddgbbhESBoGKySif9UfaAa9nhVW7ufe+88iSNcfxXZ7zSm7WQpBMXF
WmckJth0JpxTdcbgUuTfl3G2rKPRgjmKKFAy2t7AOWh0lPe65qZTWGYe3NWXZ0q+yjIf92KOio6p
Jt4NF5qh1f6k5OTJ8nHJkcMa99lrxlx0Nv/PHU+Be/CFH1AsMeW+s1o1fBVR+wz/R9KZNSmLZGH4
FxnBjt6yb+JabjeGWqWgggoo4K/vJ7+OmYmuqa4qFZLMc97tXKkgV4gpMswnyaVxy32qVCRjLLi4
XWpIbC0OI35Hy6sYwoT/2+qLWO9SRIysma+XNS6pFa97VDOlO9QZUljjvM5IYTLR9KOvVexmCrOp
QDeSu9mC4aeZ5uxLp6DSl0D3Bk4fNH9K8Jp8aeLcYFiGjGgNdNrXzNob0d3vrhbolrJbjYaTMuk2
NyVSevtW+rrsGJi6qnlB86BHJacvwTQaHYLpt3hiji/Zfv7lQ9JU0WVBdkDbcHxm7C42V73bFAxf
JzTXZEgyI6dErlOOxDRFFdvB9dfjfIYmIjALfKjVZ8WxLmW/jx/Oy6DAX4ivwpwTIobgI4dqQoeP
jCG61akconYuLCIRmLX+yD1yBO7AuJXfxvUxY2zax3uSvDOw9O2dVIxn9A4K8Jeghbqa7itbd9rZ
6nVWQImAsWSHNXqFjAUt5i5T1rwcmVOKt3Z3hqjOp8KCoLTUhSLyTpaS0REbmuLlPXOhptS0sF4e
AAUDK/7IOEfsQawpo/guHsMwLw4nH1nDeni9uRBS2fgRS7Nqk4VfUrXofVSsmzCxxmD1zqOKyS0E
/8CMANyrHPb76WOMAUYL4Ty4WroDQQWVQaiWq68F0P3yFcXzvfyP7f0SZU79JwdFNEK/BU38Xu1n
9/C2avVY232xmQSmbFWAv8OwYeAQwi66p7vkvPzmqM7nLyY6b76+stAWD9U2FtlZ3snzrLE0qAhq
DAAcKEklanBXlO73R1szA7i7+t/SbrYNxzFTARESzdroA4YweWJrB9LzyaNvrUIPG/8QMcibKnXb
wFNDURyMk4rV7J8nzVHYhk+dbZwGpjjWYfSIt1Ti/tgyXaelJdfWKmEsu4vimi3+9OBCZAlNG4A6
ICZiXlqGF72zmBj8HfNwBa8FD1gJhLTjgVmSoXTUEi3gG3ta5yemMJ42H7enjddzOcC+6mgxL2FQ
71BNLxr4cXnTS4j1h+mvMs5Cc3IzrMfAbRJIb1YNj6gpJ+h5zUSjuF6yIGnAB7b69L67vgnuKD6Y
LlMze9rrQSgtxUkbfVa1x/a3y8JBNc3izvCeaU9dlBZvkC/1cMGgAdGmRo3hvfZ+29gyXURy+y0+
fqslb6K2nvH7Ej/2EIAWJ1qZRzdznH8ydiVFsgYoGvV01Ew+BALqfsPz2JkJYjny6x29cejnaAv1
By7Xr5bq7IBlG+7d997m2/dnouo85+RgjYfGTEWsv0cd/4FjdhXo33k31fLZ+5/86pl8H1sivZ+D
MelBEiH+Nizw1ZyIOO/BPx9C546iArpiGNymNeBPnJOv8ba/jOxTmdeCt0OK9bl6RXfmDpGsx6i9
q10+vr+nNdQy3imq+5D96OG+MjZsWWgznM99/CaP2mmol1sEeVb9h4gSu7/0CQaSvf/9an5GfDVI
zqwhxGPxYlTnbsgecgtYlNpMzxOxOLnx1fELD4uELZ83YYOF2cQW8qQ/HzlMUR05I9Vqv/PSTN5x
XXXWzH54DbjN29PwYb6ITGWhjuwHVuFph+yK4pMP/vSKoTXcOxKyR05OzPB32DE0ZcnFsGR0GUyT
AmruIz25ocKZl6FchSh3Cb5dsttfvig9XYzW+DOGNvPYm6RaVluFwGunmubwaGSC7C2tYrA7LISL
JAktC9Xb4JT9yl59aF1zAmpPKaJFSiSOuJM2FssAwhER8hUT4xglBJnLBMLoSya+Fmt1aqCMsfVQ
DfWtgGM6/noWXlb58e4/x+XPiySPvz5Qrw6YT4mxdW9arJQR3SjEvXP/6cHKstl9PJgKNLP8e8fm
lobAnMqY0Civ5ldfB4ADIYDD1O3v1iC2vdxkyf6vndX0zp6CLbvxFrWD+7C1W3FoA2cJ2yXArAvV
xihkrCLkvb+DVaxFqKmdu41nfvXLCeC/gHjeqLRN/N3gVd79hwaElEBmstugIv4rVjn6CNn3eE8f
N4NYCN7BFXtvG5R+9mekV9Sw1uMoEI6WrUHnyW+DGnE+dhGouCYE+aWoXNwOSMoAm8Gu6oPkXlJ9
8iXe6+vhvD+DyR32PurQxbIJBydsCejpMGT7ynSfAPvp9g/3xs7ma3JIX/Mhwlvqc6LXwy5h5tcU
2iC+4HjfRyjd5nmgrPDUTa4kd33pCpSDCNar4a1tLBwYUYOh34CrZZSfwt3N3Cavd1X+0i3oEgOk
G64D4SbbtsqUwAJO8YEIMg9kh/nCOAUUBkaAUgFygNEj7BUjAOWQfFIQf3YlxvjqjNUF6JSCXkyJ
+qEEx4DYudcAUEBApVfrwLhExtb7fWy4520ZqBE2xvg1ueOXuAd1WM2B0b4H+QyCloyiFv+78/Io
p51P+gTgiIxYSm7TfDkYS57klNHQq5hT0i6vc/p6lKuRHsn2nIIIdkeQoSfOWs/AM0XoceHcplC9
tXXadnivej6hsOlhRKGjaFY9ftSpEt+YR88IxF+WoMA1USovH+se2wLLiaNV2PNQvAsX3g0IlDP+
bIC1DUKCwbwilJno1KXDOJsp4jo4LV07wKL8Ccwp4Fs9gUxjAou21mJ51cyukckYjV+qOQhCaaV+
rMpwRxjWML1xOIX7FWI/VBDzbsGt15Nm+kCpS3jCnGZPw8IdVNMLq7sWBiKAJVYBP4deWwWnuW7L
LRpJZioG/DTdXrlFyD19p7rHQpCQJpNyhgMAJOgOvXz9vcS8gWZprPiTL07fLzy0sdpzlYhVQLS4
LafDiOAKrJOYX0vIZUEfS6v7r7ZqDw82RrQasAdz2RHqU91TVnyVXuL+oLjS6jUfbG6B6r0J4IVW
SHlB/KAQb2C+hHIlvVjgc/HexcoEkkIqIKagbQgvsG/IJ9EOkF2QfpM32mZeoMF+KzRbFQicy7C8
3L7yUNDP/O7Eq+99jP78351x5s9D6hILaAv3P9lrIBw8ewQr2NU/P2PS4+Mk+AdlzOo23/u4gZYQ
QAfh730dwJ/5i1XI04q8KSrSYbSHZJS9fM7kGX6zXmXTKywG75N8MZ55tsyN6gmVXZRN87l5qhIM
Hm+XLIyITI4ZMVsN4RPXEBlQ0kcZk3iYGsD4iF91K0wyO5R/QmAnUO07iRAwM08kKsoPlE1qkjEx
2FD5IrB1kZyDGZUMRYMN6GxZC8BGKfWwDzwXSFWKiOGbqMunryIwXinrix6qHdmjAc9TNflCteDO
zSXGxoQcMjoWMsQ+1aRQJsOhgxHts6w+dqv4d5X94R4SAdjxwG7N/Y8G89O4yP57TGi2QmM7dNrG
Gw2Dt+JzERCO60LYKzxeJS/3fIhWCwb/Fg6a6HYPyi8HZ364gTle5WkPi1CQ33ciLOsDi6j4qLHZ
PGUuJi3sZTMASXVvN/iNt/vR3NEkT0eT4oDvjEeXSNDVV0or4vR4ZdgR8alMa5hHj2EsA5FWKKaJ
Ia3JVp2TAd07kFdozPL4Zi4qPak+TPqx7hdHh1AczgmtJT+PNEl0ZpLHPGUVtpBtKosHg0l5OxTa
jCoAFAVtt/F1DaCVOzqp6PHwS1688QaZk3UceyydJ+Z6hGVfj3Vb8Kpvbfk/cks/9r6FImHtwL8C
fyVQcTsU8x27uGXI35UErvKI5vADaoaeCCOLsLODJ1o0sH2QrQA0Rpfx/rFVXuOiX3SuVAffPbb4
N1UhZhZ3fyqAMAlagfUr/eFI8AnnAUsqgW4OOpWd7g4y37IqGTCCxyIujpR3dSz/qhR7mL04CAfo
mKxs19E73bzB+cpDcPdGpc/upnjsm0zyAEQnwIhdPLoQfuJjfpAQAwONcDJjBy/i07QM+qkhxYAa
xT7A220kjcw+jD63i8uRJ5do2RFT01a1Vj7G7vPQnGwtETDJBwEx8xQYbTx5CyUs10ZrM2cHXZga
m2sgb5Yea/j+mwN8ber0Pu3PfeH+a9honoC7HZoged2toVnHRFf9vMZCVJZHOtAMVs2XYNj/N6fu
sFqXpDz/0wKnBYrVE6Ox4ea9iyJmnKvxLYYSMy1wS2HhJ1ln1uzFGc8mTpnbJfSLP9Vi5A24/1cH
3wcFRRGLOooy79qGryYebbMfSFz5aUm4SrcMFH6cS/6C7H88yYeVGlDNUAIiOhCDqPCcEcKhe4bp
IA+EJn3t3SeqFyZIabFExZH7Klof5rNg/KZ7FKmAqn68Fa4Eh2t/7wT4WaMTevR29VxCEkxMGOrP
EZPw0DNC5I7AzI8gYxbAy31fwmHvFzj8LZ2z9z1Tps+h19O8IdKdX6l5IXOYikXZOGE0ASMdih9m
JRBV0JKaGzcx8rrhR2gq8FbhUCZJdWir0zMddREzGHcQm7/QeCemV42hXhFpsdc9tzpJA4wxJH8a
xRKHFM5OSpIWIfGP6Zjl/Lx3Cb3Vw/o4cG6kAqGZ5QKizLhYTCcb01Si1ZJ8uqw6kn+H6X08zL0P
ilQ0B3+gGnx/CpnnUKC26/wZsGZBHUPaHM56k/RRRzJhD/3q5rQLaoaCpyzS3WdQmy4aTWr9svYM
HuugnUChheAG/T7+8pYc2Pih1yAVQKpHGXrB+UOy45Q9kAnBnB7GI2aoRXbo+jXqbuAvcHrAwhcu
l8Kl1qeCf9Qn6cwuICePyOQdjt+7B0IxDq3OGU3Y54h7qPktEjWHUc+8c1Rf2OaRuaCOcWWHqqzE
yQKkMBDnxgKFpEiL4wQ/495RN4jhWFkzrg+zPK7DUHSnfEAV99m/FUuQE8PohWM6KlEa8QYtPPKQ
9jAybi652ZaTkm62c8SY5RX7rBapb4K8qC2g6qKHK807mEdG3TkmJ5gWtYgaUNoUyP0fcihnjtRb
j9VnEPW0n5rHdJb9bj+rwndqrJ7eETse0iUu+9ygm8uYLk+L9k89HF0uFiBPeYn5EOA8De7n78j/
MAYYz8YlrnS3XEqYgHmPIlrsXlM8V45iSM7j9SdVv1J3uNxBRkK8Bq/6apklU9Jq0oZpBI8F2s5C
8fsVuzFWaDl3yhxo/uuRzFp+7LyyGZyufI73ZskIC3w5GrJh9UVsp4VFGYFlPSc41/z4nKscD1IR
VVRvZFehsJt3H7+DlaE+/hCi7hscXk3wlkPw+c/HkkrmzKbi4DiMZFKR04bns1p99kDRWLCDXFtm
lxgPq6k4H6af8aDdg+IZK7fw2ccNNi2ksIcRKCobBTKaf4cxa4gbPtS95zAQIKDia6XPvkGLyMe8
v6MOlWTN2es1dci9lN92Q4wMBgV0aEN7aDqY9zjPNcwIEg2nU9zCV+1hhqoHLhBdk7kXYiL2h0pN
btm4fcQ1A/jqAN8T/aa62SO0ZV3srVtuPw50qxktUOmz0EGTvsRssUNmDDl1WULvM38KbE1p5rjA
zNfswTi/g4pahpJ95A8ubgXtntVBTtlElYHq5AmlQGNPQ213lTMaeFqLud+tV3Qq+Ip5RAgi2+0f
dLyXNbAsKDNoM9yJfXaes8ydXTz6P+9FjCMwR0uRz2AJ/PUWvaUYK/ObT14xuHGksG8KzIdwYed9
HLoke0fo/UIG5DJ/QEbnIn5COJlFwsMI7yT6A4V9vOc84NlDX4oIC9AdNETjQIdtpVYc0ph2k4ze
85fdhtACRAkv26RFnkPo+V8C6xX3fYC7HRdzsIBzxuXmBxbMKRPXBTTOu4c5GPxK2b2udsOBmcih
OL8lm1EHHGIzxPTujXs4Yb5SmXan9mwAWP++qJy/dIAXkeAMxzRiIpjP9DQsI0i470RoXb37Mypm
aDTdZ5IpaLd3RzqEAGKDoCw6szXCaFRDpodro/MaxC/knyFoHJ4zI5SNf1o0KF8eXtyNeHimrfvO
bLBFw/0s3kOiYW6Y7choOdIXJUxvyYlFdvcJgyKyRR4N0pGrLZkvjhphKwy6gtlFqrXq7KdL0IVO
+ixpUoytaPBSMhPUEZrDoGAsnpgwyTtEpuSEKLAYeHu1FThZfZwzaggdjW53dPgUuJFOcNbum1IC
z58xMXGLV5gF6uoxlbyKgp3cIP8ktdC08pwbsq590qmQRHXehDwXBFpYDZzXlAqB9yIUwIwLJxEL
QhYSG+0/g0qZ+mwd9jEKDv4Kl43VxOeGmlbCHqlYXjmHZsYhvWkdKjQQxEOOzG3gzglVW+CXIrSM
BmXzXJE5ZmuJ7JKviRh64MKNZmzJe1S3H36Rfd1+wHYyjzNEDOtxkZ62gpkBnR5vsITBneiiB4++
PvLI+k/87frikEFMYsA1ukyUMoSnjqX9mNyoxd6TU8P5Q4XGPgyA7zsitkUQky+Ibjgw5zP/pJV9
cYq1OaVTAK17riishyQMVf6LD2ghNvGMk3QS0kKm3FI1iRtJaiZsbmScyvMXESvj1rn6HyvZ3nkb
hXexS3TI85pKT7fUp/3eEL+6NawWktCFO4hI5MA86zXRMJHn5RGouUO3vCThDoUfer+CcckiNo2E
MATXk9eGm1w7LSkh4YnJW3D41jW9ocN0tDr4uHD1yd1KGpfgG4Q1b+rYu10Wbvu22reLoLltcIb6
o/n3vqkfCcghPZZyXb1GvAgmQrwTJUniyCU4Kmo4FGj32ruFH+4ULLj+dTOGv9FAsEII60GBNrkR
tuQip6kRkw/HUmOraFNK8cUAMTcPt6hSPqnmyee3o/vZ/Da919Z+Pxm0PzJqtg3kBv4A2/SHwlxC
UD+zLr0RYznJ9yP3aGj32lz797WGh2Q/zhtXHYKgOuVc5RmaNyitDbAUGdjt4t0YC1bayvzpcPS5
8E4wdcjqUfHRnNttWoV0/TN98T7v0axf0o/3JWeyJ+pzl5+BEqk4GCzrqCci093sF2kzu/gML6vf
RmJ+HqWA2Jc4SK2wsOcT4ZWapec4YDFbzzHMVDNu2UAhCJ52M2vSdiH/sAysxfOvQsOdozaOrvN8
+Zhqm1qx9iM0F+ThNAfJ44P5txDqkU2k5w7wwNnQwQUo0NcFMAv65AFgXqUdw8WrdBRRbITDGCjR
LV3USBC/UfmTRYNQYFII8hgt0Z3bBHQ7lryW9LhRNIp0++GMonwqIcq7TM1ofxpu7gzw3k/eno6i
D7Z8qni36f7u6b1Ff5UrzmhmYEw+sJ4aAFkS5859LaSwwwVsLFXzDZIKbN41JtqkPQFtm0hIVF+d
KdhcL06Fek8n5kLZPuMePhPpP3kAtP+ELcFFA5cxFwPXkJpSixKY0EWjXaqetc2B9A8DDVAK9Ouj
X9Os8x1UUigov1SAKeg0CD02Je9q/ZBGKCIDeTufiAVPHu17ez2qpEzdYwwlbB+sO6+Kn2tpqoTS
RGc3+bK9oPc4QCt7/M9pyVcyozewXj3lpJ/eD6Z/TwUHv71M7whsVuqMWDwml9/sNRSR914WvxqO
KD1SNmhNuKblvFUc88yN04iIghpnA+tJu7HKA7OlDXY+cXWzhy+js5THnx3jkp+pbhsBxdABQWSq
eEMrQrcH2gvRDwK7eHjIscM6bBef8XuCBNt7bKt5nbAdZhhrdcVFBcfJ3aMhojd1PiKhieuMoBk5
EDs7eWqJ6UuI7ygxRfxSMIxvnpBEDqaD7RUB6LomSL2295WvPANdsx4U20Q1lbzu+2Mzbu378Adn
fSUh70IMOC3n1zly+v1GRsaHeahyrnRb96Ah806J5CZBv2B0i9FMLAN5Bn0uTVgNFbUye9tMbZ0i
ZH1fpnp0mV5TkydPGtPKVwAjl3ERFoo1oADRXKiwXrUT/nFBd9jbbzr+Q3N+IvwZhu+3XZmOcroe
wFSBAFyISxj+zYtkut6jpbuuPsgHWnCB70xatFsplF6Mk1Aa29zlb5KWrLLi6jz3rrLgMxqOvtMZ
8dgyoZ1q94RSRC3TyuXQwllYCazhMvJ5sx/adiYy4vtC6l34/Fu+eJkBX8DOI+/bNOeWLEyo0wur
x8S62MX7KsyXYqE9dCzbrh6pr9Ur/GJCgTcXhKBZWVwTZMUpQwbDphcjMYsE3UODnnZCqjQyRtmH
QDJORea+ONOjxq2ImyQpE80HsZn32pP7fzd5NIOkhmth2rW0uR8GM/aUJ0GHF+b/lIenYV2malTX
wU1Ib/e9x4IVIDM3Blilzlw+z+eMvsl0+Ake/3L1dv59j6+bcwPJsEKEAe91yoac1jIuXKBzV2pj
kc35curThc9vXyVfgqXDQT9tzQSNEf+9caMt/Qi4x3xgMbQBKTpPufB5FQifGDmtoxwJWS6qz9W8
LOVzPs2CYtpryLP6sJ2wpW1QqYrAuDbh7U90fzS+cKafGfYXvgwiBWWfHRruQQyMGpAuIHowUeah
3OP1RJpKuZBjUe8yXv5GrKxht7Tg+IsIkRvE94dzva1NQCmYLrb7OXcShhm7jTBnoYoPvkciwagQ
IpGwlpMLJ8doC5Gej7z3DLomaCaVYn9R8qGBFK8CUsOPOfeFvFaDRwRXcSBl5FeI0/sfQlNuzhcH
zAddg2fubeI3aBVdM81/KKOrY47tBdV/A5Tp6CniUHSIa9jvt4MoRx1QhRN7Asa5jx5zUF3R7IJA
UaFgZ+A68uCNxjgkaJD5XklOyeyObq8KTHc+Zlhu46gguxjJ0WPY+RiF1wVr2Gmrkl/8x4k/nV8Y
m7h9MMcNt0lFzuBwsp+w8hh8NH2xfK9pB6ppD37Y7cu92ymh4XQ4zoJ5d+RtSKTeZxPUr6gbxgTQ
BLjW5CMFB2ZeUlGPyNMYTPQ8amSYNHgcEpKxouEpH4WZGWvY+v39YgCChMeLoE8hSlyLzU3MtKPD
Zq6lhlu8+NlvR8AmAzFSTMtjtQjZqf3mtpSPGjpdTAfMdZOZ3RpeMHthShHqRDloGOJ3/C5p+fsV
KIQBuk67SYM9roiEf1FkYVL4GXEbJPIkc2xTjcthWK1eWMeEbashgLLEisPooLUw0WMwZ6X8Act5
UAIHYLSvimUN6/UGPZYDCIRxgMp5Lj7wM/5q8beaXxFdqBbg4oChkW9SUNGTn+Sb13gtaD22rOfb
hmUbLWrqn/2EXhIeuo9kgkQ19AHMIaZneMSZMZdQFBDcu9gfFAgsTZS14WuNUL1lmHOJrA1XpPv5
Rj9XQkn68R6Uzy68K2lX9XqQYMwcEkBnGaY1Ku16baTI8acPMzqXs5divxfVXEuuI+Tk598VvZSy
GhcAeh8ysPniZgX3H+YZZn/XcQ3gY6HCt6FAM/8NcfmdxOPj0LkfQQ9wZz5symjkV6tixcwoWFp0
1rPSRhJlLeho34E6hZwFdFmRsu09x7dJ46tiEhTYbBXxLhjc2ti0P4jofGFaQM8A/knYEXrRMw02
OSxfNuCIwUnkUzzIeWYT1927MX9S1tx2j9qjjctcELJoCEbJkRA/KZGA8uRfedswyhmCtLTfGKqx
5rtGbz++gehcNRgOMAY6Vzx3EQRQgLsRI+jefx/qFcQl3UF4/70AWJ1eq9vq5SLcJhJ5zmkJCvcO
R1Igw/iCFuBuC15v1J+oqCfd//IMYU6hYLVWsUgywIaCELgiGQh5ndWjvf+gYx+Elf2ZITpirWF4
4CMGPGauhAfkHd3t60z9+ReoaWFiI5PAOAi9HpTVoUsIISExC7TiSwFqN0TCyxvDrzkCR2C7idFD
C2W4GVZoT2DDBFUEB+x/Qnwx1GocBPXH4pw5PYMvDF211IDQ2O8XGiOaXJXUdGwHQBEP6Khn8lih
p0CdJDLWHsEwBaVQpwPik53P7tzadGl80mv0oDjSZ1+7gnYlb9pv1zphk/0ZxOpxMOF0bI7c6PWi
g2O90/v7QsQyWhikyAo3KloeQibRqgoZbaDsbSRPYHodCieRzKREQNXfpwW0SZvAy4+mguHswDyN
lO9jzZgzIZi/4T9HR1XEuCGGmeXcuu/khU09iJ60wdOLv057y3D5FESLhB3M1mRg91Pw/fn8uGHc
Nmn6CJ3I02TuEgI1MoGEQJy8ELGNiKGwhb8EcACvAI4DThCMnxJdeCHUQKzLyTXUZnEHqdZHZApu
+j2GAgSUDMmZZEntInS0V6azEr/NroINS7iOetYvUkCOk877eLoYFT70CW5gaKL/IHeBB4nJ7zyx
+xlcplclt8MREQnANjZFHke07PAwOHg50SbeLo5/F1hmpvB3N4D3ihigK0qCfPEG9v9FNGCtxj2i
QVeKikOVPEOyPdjWyIcwSH/ZER/BqCrICe+T9CvknGBEu38pPcBpcNgkIpABbaNtQCPlHieyZC2J
guG6jeA+FTv+BX1mjK3QWnHzaF8nRYp/GWuq4lf4fgnr4aMyderIuHceEc6Cmz9yKa1O5s1Sx+pY
R9N+Bhf4XCPm8HJyLGrcfDvFl2bfX0Y3MLAbdRhaNZ4x4gpjld7uu8jX/5zHQkQikCDDFak9q8zX
ydSai2RUh1CuI+FIV1+1ViUWL+n8/CDiJGlH7NKTYz5bgqkujW3HZEU+4x2bEcALj6HoG4+5JYZZ
gmseL9jMRMjLZY65B5l/5hW2yanWBVODoTACgQZYY8g4k8jAy6+hyO8YLUTqZoai/2N3gJKzwU7C
d4xQ8vQkf38u2zp1L//Azxpmqwt6/HAALAOMa1Ws4GTKRAxioKbuPb1Nu1UajZwfY9J65hgbsrLJ
DlRdfqHamAE+LBa0wEMR8gzk8wMCw6WK73v7uoY7eCBgxtV3IxMSPW3vIFXANjnHCYDOGkIMhs9W
Z7ktSUgvkIsxyQ1JW5qfqQTRS6M726OTNx0KPS7T16Ob1gkacQ1cdcCc5SlLng5qQe8REMiJgmGX
hSqDor7gGTPIfDCcnTrw9jRLdw/2qEyyD+a+j3PcAcFDUdYpN2W1MIIoaNHCXGCmu9P3JAzi/Cct
CeWQsUsfeSjEhss+yjoS4x16YutIy11f8JRqjGcAI6J7w//JnmfuCJi1otxZpMmN2AvIOookxJGb
RziCI8OVIFi3kr0oBJlaXn7IFZ9SEwwQxaMkv/qk8XVrAzsJZvLOrrxngv7ktSKACJQUHRTXFIAP
smKEQ40XPN69qrQesxeh+mSbo9xyH5CaF6+mLzwoqvioDMTg9waYy6BAWimEVdM4xqWpLk2l+nSV
08/w9zrwrxsZKZBN1Gu3gFqstk2F72RkTMitzVRXIxwqwOL7FFFc2TtsUXXh1+7cbzP7QiMIOgYL
rhqI6LAbHseOp9mYQ1j06xGOCWJ3ixdSyagBYs6g31/Lnt0z5/m/HBjrRX8mFDmb1w0hh5pUk7wb
ZwCQN0eXFhqQ3d1Fxo8f4Ca5+lBg30H7Uy4+uk98zz/IUmiDKKZ/0J+LdJtPeJ1KLnrjMYrgWgxf
uS45u9jOD4REccrnaZG+IZtIv0H7LaBm2CEEvrhJIdZifdZ7SGtpTZFi/Mh8cojLGTAbs9FRXsxf
0wcSGyW+3/y7sW6y6D5rfI3hl2QPk4eshsb8XmnWYICUQUGQ/A7M0ruohdVse94X2sedvOg2Dajz
h+0a92yiP2c6iC6S2c6Kr8jSTY6y9uHoSyIytnhDXR12IOGwCOWI5IDkGXGSp1eInLT+3dJ2f3CK
HIrl4FymtHUE9Dn3XYXHk5S9+dDLT1KCOvKxvLvKOtthcgGllA/FL4JnbioHcwk0NGRGITUHkxng
ufC1Ses2fqyRjcH/8RZUzcnXg4Apv1AKP91+dYGenCgBcHP7eylF0VWl9Qc+xWkUn6wDmUYdwDFz
qsPr69FgZvNGCmgrP6tmpSCDVonGZQbrZ3UBB4OjqTDmkCU2vx9ekHi9JUY7CCRlMJOjJ94lDBrv
qYCJAfu+5yfuUlr/Fa4GhU3hf2ErWzMga779pLk3RErokWg7vrr1pPBA3SpLRbeEPSDq3Bo8lC3N
2R4QJaKIcwVqhGoOA1Bl/4CVfpB4XWwtMLwsUDzZ/VcRWwAy11QSQzLAOs2oSYdqklFCEud0cbKY
K8hdAR3vqb6Kid5a7wBsanvr2d3MULhJr+4NezN1AAfIiHpE8ctEwSl9TdrZfSOZ9jsaBJW3gmbc
vq3rWEsN5mUYY2U2COSFRsztEOXtO5IX5PpuM3h37ge0E6HaRIkx7IhjNjzveb1BbIw1Hz7NERxG
FhpjyggfguWxqijw9mye3Ume1BGr6/uboSVyYPD5/DDzxZlzkONI7JKYqQNtRwrA8nfg/LK30AoI
aoU5LhV9VkQyGoqaAUfZPawL5rPyO4Lbr7z9H9JEq45157tQJ4Ie1397/x0ZDMBCcjkW5dumozKl
GXJulbVCtHI2J5eUHYHRQJiKiVcAcb2TZzycSUhB06HfEXLiyps8hRFjIqSCCg9oFGHnYAH5Jm/Q
kfP/ztclD3d7rhAbzEi3IqsiS16kVGTL/CCRP/b9ZTAyk3eKdMC0Cil6nYVTvSXeWXI/SzHe8TbD
ktkj7nQe4JGVT3s6QzJC6KnIpWD20a5clPhLngi5iMciqCjzmiPzj4hXhWFe6PidwRFavHP8Eaz8
F3tEdthnIqRsSf9wDZRgJoCcJycjIt0whq4fqFOIzCGG6DOptjyPM8RPAd9Q8MSA/XIaIaYxvPu0
Cw1VsMnkUlBT8FHBo4Uw9H0AbttUCY3NYAJPdyGKELlciik42bPmGmc4poKMxM9+PRhAShQSHFGj
waMpxIvdUtnLlhsEwU94fUYL3TkaiQ3IU5UBQmkT5vMCphV8xwz4IGyalKyM1bjNNKq3e7iflTDe
BZWKKo7W2TO5HLiVj5XI49AhDRFLA2kAraW3sRrTb69JseMaEvhDoJr2x/KKNLRcICikQN3FHC9E
pmCD8zxF6XIPRQ41dofeisWYjq9H7iG3jfCQO0EQVSgyLrqgZr4bXY6QlznVEqkbK0JhXVPHEa36
OpBw47O8UErEGfboZvti/gxxJiF4DsVH72tpN2UO7MxcPJGUnjiv5kSmsCmjidVSvBNF/GwthQ+V
jXmC9j88IYmZ8OULw70e0lN8VKjPnKeNkFy2FbwTHsjLEEQPEQeSanz7VMtcHGJtQuQTgjdV+WnM
9hSQuqdmDmo/40zjRyeQ8SPcVek8WNyT4biAcfwhi4wTtkUYgFTYeUcx1iwEizp5QNILgbV0prrm
AKZfo3Ik0egE2vBP5U+gbmROBpw7k24ydM3k4T5YCgIopkXlKou/Q3Ae5i+GUIg+CvceJifArA+7
PAkJJAJKf7e4WyorEbB4eKHt4jEsVjz6ZJsSHJNAZM9vc168TGS4EcYg8LTysBXECL3Pvb06/yhe
JLIvDYZ8dbjOqPn4nCvG6Va4ZAwWLDk/EBgX54sTjkQmEaMhSEkAJ0uaQjtMMzG3EYcAn/DhMiJM
VNSZM4Enfowh0OzEgLMcpESIkNike8X8SwDsnn4BKooQQPHJ/ti/A6QrHiEacyyBlqBYVWc/LX5E
FMucDGNpfHzMMTEjQnJAnakNl0SWiHehWSzZ6xTGOfggjVSob9GtIDimDxOMapx7jpjUKWOSRdZG
cSVaz/DJOkZEQxslWtFlbq8LMB7trCG6HBKWcQ1pR5BMG0TC6ychudRhKyO0IKanHUTwU/ZPp8qM
KvZjIVQWjUnt9z8jYMw3NvsBHdFmxUNKqiWgJpnaWDtrFJbHpZga0tFrEE9ibc627KKBslaczc44
j7HswPmOIKN9HTu1+NN7Uhs9Up7FuMrbz7E/FwhAj0Ww5JXd42715rKLRCpxClRLrC+2sYNAcE2y
P16u6GPxFIUTkWso+hghh5IiMXaNMLXz6tzzOIj4YuASRr2BBrBNsRP9M6ZsPs6vyLYo7d83yoT/
WyCRJyS8Urm7O5oWmfR47bkmaEWt+/jCOTKYPCkERW7jUXB8O5pKIiJcepuGuYVLpIqpOtl9mYT4
Db+BPD+twZ2XBaMwa58BkOrxSC7IMxn6Y5HjyWJkh11LDKYQU1AY42ZLU1+O1v9xdF5LimPZGn4i
RYAkZG6RR3hP3hCYQg6QhJDj6fvbHT1nZk5PV1VmIu291m8Rqjvb3ArIm1+IaEbTRlShsWUnPm8g
TxvvV0gq2HjBGWLrm45QB3BItwdjyQ+NXZxM922vqXPfsDp0WJV4xeBYpTlx8L1L/BZatPGNIrXG
WZMKnkPeTKHCRx7dImQsdj4CP5dabxAwziLCQ0FlVAZ4fs7ErYinC5UtmJq1ZGEDt51ifSdb/2cf
easusnX82N2bT4G0P3LH/iF6xpjEgxHbtDm7XOnHp6etIRA90BxAINbSoAbWNoJ2KeBi+A1r6Bl0
4XAp8ia9PJYMOFNKjmm9ITPVKUPVa44yBwZX2ex9LSHYCOlhol3IQRIgXG+sjEif+kL4AYUkZ/LJ
Ip4yYQJNHPFG4cKHNjMgSghcdyoeBU58heDqJ2/iSKR3IB/7+TVwNQUf6AcKH61ZoE9GpxSKxMwY
JTt8kDkDZTTNAn12qCizJJuRLzSa6KC3jTVak/uyrj0WmjHkLUIAyWq2lFKckFQBprr5DFEBhoGR
m6AmYbEldB1pRrpFoEECzBAvfbwY8lFizMGVG4sm3niBtOzYMy/q1j8KgzipSQB3JF7nlPJZrMAO
LRt8m9EsQoGm4bvk1PZFTxi9Yk3wFn+qwv4Pio0qFsi9O5hz8Yfx22O8J7SU61RsiGzX8p3Q2VUr
9J/mWm6BXYpDDdzdWGXFt5jOyzscj1VtXgGAqt94JsyzGtaLD6A53l5HeNl7H8M7UDzDeDiXQ7xE
UKAfTOupb/in9viNYaOKS2VXs59frc503HXOd97zWkAjm6QzBvJtNIN2eYeQLrg7tFBaiZ8+vzei
Kr67ZAph4oillj+lxmCni5SADfraKYl8r9nX/3I+8JEYPFsNXYysAcAVvrzBbcjGLUwP+bF1axI7
nuFBhvBBOxtfymN6MVdf8prOdyg4ngIjIBVrz8gPKM/2RKoIm4W2qKC0ky2YpRTgNgyUFR79PXkz
5AGJqKfta0viElQWEgdpRV534oxYZ6h60oKRR17G+vWPzC06mbAQs0ZP+PPR9FKzMxMRRpwe5LOL
IgscPELxb9fQPbpbzoTI5u/HGck9J3NkFAMonbM9OpMmmluLP/A+jmBiOXgXc4v2wRCLOmgoAx22
HTGDCVji2lI5BX84RjD3xSkQrY+RGyLUJ2+MZTeA8GWheItYD9EbYEE3HnjDrC3prgwSTO7cBnDq
hb9+ObW3OIbA6hwKeGNFbyEX3+IfvWNbGmyHYGgiohmL9vjWIhlAgcLXynY2HkurJdsbv9PZ/9Ds
iOQdJEzjf4WoUgQIzI9jTQ69OOB/9mJ9c9TjD3oIVphAQTI3xoHOwwBDwkebQGUlHMDiFscXzrzE
qkDtEfn3ohaAIi4C4fjkRVnyVkh0OrQtAuT9t3QmSBL5OyrfKqQRA8u1s5l0pE3D+1WOFwtkRAh7
BFkv+FSmAe887QiyoEym4Q7mybXqHixpJio7RKPom293qa9QkzjkLUBmc/7wnQcVv5bSDVFaPVMn
MJTc0gj2kKl+GB3ECbyP7Dv2qGguP8TQfGRgYaIARedhF9mCsQs3BqKC2YFER7794rpOXWI01PHp
Ui/BogHxqDeExkRfVAcsym4EoPQcXwzIelJxnN3jaU0M0Ts4p32wY6iMrOmUQ8jkqfp3m14ILGWV
7ce7ofV7iDSdjxc7T4879umg2bM2G/Zg6+n/HAao20Fot0hZK8kL4bf9jEVWk0g/TAh+/ALJfill
5qdCCuObj4IDidwPldJEZfJCjEV0BgrX8YQoKLK+OWWnOzHncmTwEdXbbm+uTpiXrKn4eOSttB8E
P2vyWKXoc0sn7ACECYwcbnLwuLdFLWUtghH1SQONDd+o87xVSK5jl7gzlHHkWcwREPxftnFCqseZ
q88Qm1IReR4re9lWp5MWygNWy9oJaQsv7Bsmwkov8o0j6TLyPhws6SN91PAmd5TecvBbCwUw96rG
0U86FVVj1fLHachjZqmbFq/EjEic93hwF0jmaP1muzuQ9eKonEOYRm7DVTdpWZNn4sGUVvoqWWrH
kXU+ykBJ9b1Yd/PYF7ePMv+GnMzJ7skPfZKwY4t0GN4oCkIr1loh1GChTcDPP0gcqcMRIySvCxqZ
CTKTGXc4wg3tWE7RPagiyhDGnaRJBOlz9VgG6bx58Jlg151CklbU7rF5BdBJp5/TzGOoYpGxNUfl
ZRv845yE2/OC58BFQRB8H0+IrNUZzROqCQ1B2zTySiz/LHOcpLzk2GzEmMDNGLKgbL9k6xVY/xFa
mH/o7/gwEB1MKTdCJkTE16E/vqYn9ADk2gHTcN+XdgLRYX8Fi0wTzm/V3+hZnYyeHldD46BqEvbE
uXCxCfFMtuWbQQlOfmYgnzoCUHPUG2Pzyi6++/qm86bJuOQOIlQY2drx7KNSADYXZxQJHoRNnP+i
y3n1mqMl5hCdDxewed3yzHH6yIV9XoJSJK5r/Q7KfTN9zVGQu6AjLMYqcL48YRGjjHXP3qlN+gfx
AEvGBM5l45H4nFTTAfEL1DDwYs3EONvP9RDTLb9GUO5dGOMqRBrI0G2QJyrNB3iJ0X19bby87xKX
j8gW73cdTeSNw/U0lf4QA4K+g7ux6i1SXk+QMZelEWkV8pPyNtjoAH+xEILKJ1kR/QT5bsjMoB+Z
f+acKeGHDwx8mPvMix8mZzKOWqQpWLbcmOWD/uYB1tLewRdneMPN55bsz2yFE3Alqi1M9hJ8dXz/
J5P56YyULg9bZppD7L3R4QFO5heQlzc1AheQgxutzsYKXImOi02/Ht3PKK8gPwfjIa/53Lzrd5Os
h3HYYi9MMciPE+aCLQ6JmPOeitiHusLNEKlo7z5D+w20JLbSlF54XgGIHcgzEhKO0fxP5CGSqDDL
5HEyrU/QxmTnLr+hdtIxpbJwX6VItOF8SNhaw1ytUnRlSVicVFAnUsP+uoX4kqLF2WE914Phia8G
v6+2HqF9PCmp9949ys2AMB9t/eP8uP4a/7wmR0zCj6GDhPrpX8MQviv+3quK0JEamd3rhKxTRSwQ
fP9XjXJTc7cUy08VsLRW5GCIvRegOR96+UP2ktgaIGGrQpVWzpV5Kg+IFfFLsev68uRDOzJP2C6b
ffz6ZOZOyvfDRMpG3U2awukbf6CStIq5fNw2Dt919O88dLn7zPUgZcN7cshhiJzL3KXw0UxLRKci
IyH8kGF46LyIb8rgvq0OnRyJWZ2V/0tap5NC/hdSbAi1qVB1sx0DYI3saERe2w9ghdBRMkfhnYT7
QgGGBAyaJiz93KqPKPx/Z0XM9iHE8YeAXEwVYmcwuRk7lyARGGtanzkC6Cf9OFPNFkoXg//fXKUo
uCToQlkYixRwLo2GioGTHkXnO1EeTHAtPUsf3mmO/M7Pd4RIwIhxez94X8Eq4Juc2CFmYiemLujh
Y8qg8ZoyEDLIV2LPnMAsMncvt7V9ii8NUinzj6v10k3W5R6H5BYS/MwKTt6sVU3JU5tFmIlJpELy
wzTjo/UfuTqtzd8JCjgezSH6cPBXVz2RuZ6Mb+ppDVqzSTDl1UhLmHWmxXVAi3XmyKDk8xTG4cd5
wnJy0fqx/ACqhBbh/ADreJAMAtZ6UMjeaI7nFWTmXGPj6cVAyMwIn801bZFQjyVpoSLjScjUi/FK
s2kx+DPw1shulLfDxWuPGIAhxAHPCGVz48sPJlQlMEtNec9EvH+G2jILnzT18ub0BFwUbp85DTHd
8SbFjaVPSkxbXwL9+j0IJoKZp2RpiA0JZ0L0gudpKbN/yot8WpLfSMlueYMu5ODnHvnhB4AEy1kU
0bdF9zOu9UnHMvwY8O1zgSne69hxpyLExs/URKBgDWDRh5gsl0rQvcHcOaepKHlhBBo/Y+HdB43U
vlPwQBI0wQFMXyMXAFO+ADIxfN5hLQDKRY2ludUgv98UhZ1nnHwu8g+023h5LeRfTowei5gOlFpP
uyj8AXsmqYlUnsNC+HpIvRGZdtP/sdMCFjEoLxhS4jsJjGOJMwVyKmLuRX4NbHUXeiPw3giXmsUP
ryvsfkfU4w9hEvwqnckcEX58ArQZDIL/v3rNA1lV+vmAkm5AiQceHQNdLRZiQrPQHomAUpM/IAlw
Yn2YPiNWUskhlSQ+AharmAuqmUL0lmHLPPR8Q+9lTuoxMVy/UOYiKPk/fvCctaR81TaqSTH9E4js
vWlUmZGr7CdelVA7yxDDAURJQ4gZacKPVUDGAv5VL1x0uE+f03Yy+Mv90kdZy3EFFcHardklK+8x
3fJC6DDvkzdBIMP3gpectF4QciIcIKTZI0GunsFoo0+xpXxcGH90ClysM/Dml5P34LVkl9yKpe6P
fNrc508EpyKsogMEPAw2gwXDBTPG/EOmc8IzjskhsdgqJ2iQG7A3iv6g9oerlC6SgJ8vVhdGjdbu
LtyugAxQ1A4J9dFfd+jV+ed/oW8zqY7aYkCHao6kF2A/VBhyQwqHPGRqv3QzKIP+nh4+omkXRnnx
3mjYRhjjSYtXPbCI/csQQ06QkkfBAaTsu4cOjg7AtX8CuBTbwfGNLnRbQiuS8bY0PH6WwHpdsahj
7C7dlg/iJ1vVSvG/lBcjrt3lsstrlf3Tlvr6iVWRruDm8GKl8EjoQmgkUvYBhs6kMY/fv0AZeOcI
v8MAdZzBQsqFT4PJSsZe/lqnL5cGzCf7857gx9WQ/WxE0eeHLky35P2f0Q4yOPXLwcfRtua8IYzH
5l85U9g0X0OwoBbZVxMdhxgqHJA3WDvwuQ6Bqb0TjfDVBE5GCtWn976Zm06+m5qfPd43A77i0LWE
x8T/CBhSaaSgXZMFl88KoR9sGkrDv35EiABzBBjqh2uhcWEYxPWub5TN80tQyf97lXJMd88d+hTQ
9jgNtWhcEQsVSEsj92Ve6IUckly2wPu1VDiR16VbLlI4+DNRrkqB9HasI28G2/U0IQAqKfoDLadW
7QOgBMOzpE6JLrkeeoDAPdVHufmGa88Dgn3UehENj2gT257RGLKJZH9QeqvtxkY5NbBaQk1gJKV2
oViT1olZBblgPK5TnLXIOihoJsyuf5Rx8EHu87VEIqY5yfrgc6pzpyFTQGME+uIWGmxkw6bEzoD9
orWG/qdo3ioT7fIs/e/mvCSn7aDM+5O8PUjsZur2s1YclG6IzRm6kVpYxkkNWA9fGyKfksWbONpu
3pLYI4/595RZk5S8LclmyoD6qk0P7ALWZeDgslFkA8AwSiHXFxvnrZkowFB04Aak26HLNUPsXiYg
xd8vfKH4QI+PmLcl/6HCez7woTpVlz8oweKJO4fEIJRUJ5Fk2O2NWzrXFoygCBem2pbTkTe8u36v
rD9ta+F5TFCtt0DSIrPxEpt2fTeRfquLyhzHPffyg7LBuVGzFfTH4iHt+NqQqhIKsKlvOY/07B1i
2AUOa3xQUJaT2feazKJZe5I1x5ufmZpAn4ZMjNlUVRzeexYUJNMx3K+5eqKOGxHbLsRrlnoP1Mno
9p6OJFfwVHgIDcM6/9gg2HuhUn8nwu45EElN4PwChOHChu8G3XySxhMRDLfIQE9IYNdt3HuZtBzA
X0GDKFt1Xh10W0Tz42iOt59pXbkyEhdk8vWRhlQkUzEEPkuv4RmxxcAooXqrfJKAn26p25S4qvn+
BXiIwBQ7+uJ3e5Etjtz9UWGGIXzKPAcqddYbDayIxQcmvHEYa7ulHo9FxjSX4HRE+TKAdhM0ywFB
9Vg0X5MWyemdNsZ1ScIDwaQE4uD6JvMHKsCYp7N3T34vi826kILXQVujoeeqHYFr9AQSL1Q8WCu8
KivzTngSbmZH9YZHzJk/aaYRYJKHOXbgEUW4JP95nbDLfvg03eFCciHGleXAQ0oH5dVbIhVNxky0
1fvl5zba8ranqwFDVTz2I7S4XDqOGY+jd3hUxpucpFTWxCFfiuCrUCSK0jhciMwzMOZ3DLvIeKbb
ReoacIF4mBg8fRJQSNGo1tUlgoADmanXQxPWcXjUM7fek6BMijr8CUkbcJ2gdt+AKVR0OmH/obO0
dOS5MnSNHSHeSOAdENmXkO5lfxSyIB6ADzNQGv1FYES1NUqnQ4j1mk88gabmB2phK7K+gSpMiqON
xglYbZgWmLMhAdlHex5ABfVd5NW3yMP4BPeC32r6JZwN4I8vSJik0d2xoKK3Cc+nJRfx7QwmAXID
D2UDvGE8BAnkdt2b9O82AZqdasYFY6AxEpWKQG2FD9ZMdPT7Lt0gBiMI2H7BGsGVyagg8JHDGVol
4iP4rH6yTcojPAbmSRpTQYUAKogt8Qw2zHk1KabtDCETPPlgFoXSoqUszSIE7QONh07TlphwiByG
gqRnePHaGdtW95rYbZf5NDnG63hPxhri8wC3EHgeq2z5T6Ow6hPWideTsnMa+m1H2FzwIyRUWifM
RLShDDSrVsIy8zJCic6hmdvlbku9It3chzdCDYdHuwmoHPjMZA3Ton7gG0V0znhY2IXoXG+jQCun
gxkXfDHOhgEedP1/kfY3zJX5UAmq1Nbwww/dFMULxzcByB/rqQYpAm1iJjFSfS+Gj5wGZcwXQUf6
77Vh+Qq0xclgaagJC5wcGsCBCe84Lm2WpGLKYw4xP+m2a6YLS3otcwhSNJnC6JKQmGNysuQGxOzZ
I1cDdg7of9Hdshe3d6AR0jg3hMNV9CdU9MJk/+AEfn4hO+RKDNLbz9zKMJwjvylsYaNAKXhknEvG
BN9oEEOTlJYPj2mTL+b14HI/i8RFldzd5zzvuWfNqVbPv3AU8NETwrtemyHS3Zqedw1lMdM9hxrD
6I2qb49dMcfHC4Lx4rOLJi8eDtwMfAY/mxfrAwkmnXSJ1+hNs+cMX+4EhiHH28ntfeFUw1ZDstNz
MaDHhBcz8yRDQCVERq3hV44ScDKFAljKQTgdOWKmxYK07Hjjqws/jZ+wc5tHQUQbrYDSeSGRerfE
8/QOdk/ACWpOmu1701XWCNsDsjmJQkvOgR1PxjgPzaWybG7mQkRW8flTb87XnaPYGJ5XqfFXGJOs
sePP5IXILSEPF00C1R5clELE0HpR5jAT6Pg6Ps6ZIQwb7JCc9i9zOIqSk0RdbDkfxWDYf8Rskio3
lbBD3NR/qSGGY+nAy8lzOoyvz5wEmWg5PF/PlUvAd78bOE/9/sam38bHTgPbUuy8AAFi1qfG/mVr
MMT5Jb1TNS6dX5g93SoLKq5qlQ6+hAQ9voxToUzbgQj/QAdAQx0yjd9XhPbUOiZ4wmEGvkirSXQ2
9ydyzos8CoGwkDYiFyV7CZdiZCt4W4f+SLYpWUc+aB5JHNmrJBFCwoC/81qhKeWpwh3xpf+pXJH0
hwWJpHUilUzJzjFOY7Tm0avslAZEUwQtshMsvtgqn5aCfP0h6HCSInI97H5z/PFVYgnpIo64L0gH
MG2EPLEaZ18ayxqy5Ry+4+pN2crnbo6crp4o/YbrejgAYMHXqbt8fyBbymcr4d7/rJrzpYvXKnIQ
dHvcz8II/oMJ8gdPr2KqRbbIC1I0HgW8cR+a6CBJJ+3FVAoUkUVueuRJ4+niIUIm3RGkHKhU3Awd
RmoocOX/WWadqXOVpubIV1VxzKSsqI6+LiiryTDZou4FMaVe9+OARPMQCd+jUS+odnvF/jv3X60/
zP0vEiXKdROf7OPSathKB3sU6K/OZ8GEA7GT3TkJaywoGmHY2SzDXEUE3zWHEARlTAsfmmT49kdr
VJ7weuguGSFIWwF+BVjFjppO2pvBJ8J2qCEI13ypdN+9XTIcEKm11mxCxIMERRmNLlzohvv1P9dB
upSoApZJIXmtlaETuzWzGDHzUHLSX+126/jBtsrJgukzmWJi1h/KI7ufTsAPEIIdGmSaUWT2vx+0
fT6eHf+u1UzeIvp28zVyUIH4QKBAR2vOJBsfmZjgVt90JjCHRxMZMzOZcaDz8CaoU6466ujUGgCT
vpwYuBZzMjhXykeS35qXsIkx2z7XNBWQwkjoM36Fn/Vsd8J0TMWSd5J2zSTlH+Eg/mEvbFbk9wzx
fCfLgmQSzrwrobtqjJaLpF+Mev1cLX0FO2KSTJ8ENIpc+OFl9F1yzM5I+xLKd55oqZv37332Docc
NDOgHXZl0OEMWdZL6PG50vVAq3RCizdU+P42A9Om0vcWk//KVP4gnaNYNsikkfmCnNF/zaKRuLEh
ajW5yV+rkR+xp/NXNZedcs6eN6s1yoOPEkEVPydTt0NpEq1FefToxk9bOrt3dkVqhdZ4m61ep3OU
7DeiD3pz/o6dH+HhG6YW3rxsTn6XjpLCrBwD1yVinmKZ1l6hIMnHDz74uIgcICEp5Man/V1n54NN
ZoX8m732OEVSeSqjC6Pc+pqlllA3PqeozpA1rN8m8ZACba7JG/sFcvd3TjejzqXvuNP8lIkmYrjJ
ME8hZ+bXealXqNS7hOpagQuWw/wndjtKSbiyEcSehrQS2L3HzMHA3rjEW43Lty9xAwjNW2aSk1Ui
cRh6mXBNGE8PGVv7eP2c13ne6H6CcP5Wf8YINJASMIy7ubThFHqLbI8X1lNpwh2F4Eoj6C17ky+E
PIuv/zWfZZprgusDbnLvzHi5D8NoIsbUnjDt03nB+TfWL3RgXJWLseiXo3kCKhEDlGI1xZraIJXZ
fF5wZ794dgbtBwJPvB+maHizFAVr4dX18k3GJLPRjLjenl1RtGuANLcesmRE2+inMWcb1FUv0NnK
IHBPKubeUK+X5+tg8vT0fdiYRBieDGkmD+YVJie4NfP6qievKiAY4fJ74oz9EGdGoolhs8FpWA0R
JCR76Q7ULV+1g9y67/dkpJIA5LIL4wlWDfdFNkMd5hld2heKNBqFSozxQJ/E1U7V/8DQ+2hKeQZj
YEy++zX52drQKXpP41Zug9xY6TAXSF2TdvyV1uADak5AJg7HULhK5Ie6wxSJcCtsC7fN5pK8G2GX
KdY/wAS+FfKQ0EnQUVYEPTTzwKGWigi3zMAyTLN1uTarWf/dZ2CMZqiI6BoOd9I2T3TG1+9N+tol
39uHrlwU4qCj+fqlnjRkfMVD19ft5YtSgs26xAOFcS5ajZRp//sbJet0yTU7OCO1EG4pNjT+wMFE
WaBm9/kE/RIC/SDPBqsXwRt+i/7gpnq0984HM5SgBN08J7nmfqfMgwLPraBlIqec0cob+UgSIVe/
S1L8yLDiHaLymxcM7Plz0yYsKVCqe+EMeS4rbsqx/rSaNpTk6ZDYSv9HJIiIWDWXmKlIo4bLBmt7
tPD7AN9/74UW+aOhCCmST/9mv3V/Sv6V/xo6nr9TBKMIScT4q8aAxygmv0dVcgx5JbMZ05/OxLMm
XEuHFDoyJvAWjYjI3JgySX9DdzQdgq89HeBGDvFkzZ8LY7dn5wOKt85ruxJCtmZLi0lD3cUT3M5G
RI7KYIlA2T8z070QMKF0Yy7xtJYaTBOPFfvQcwsl5MpX4ccRck/yDFZGK2ywcNU/O5pru+OMDUPo
KbDDHPkoMGRMC8B0cHpy+rTQ5G8AxK+0hE8km56J0S7m9NbGsj149EOPPU1qw496b4kgAWp//+tq
Gi+VKWFC2m/xZh1hckeQWRYitU8F/b/pmNMwP7Ld0Hv9+tywyBkvT79xgEocbRw2ER8xw1a5wtyU
fa9gyKTA11DlZACAigs5RzWYcQDjYKvI1Cb2TKmc7FI/fhT4sAiDJX4YgoIBfPrZLwvrDHE/oZFv
rN1xFvscxE2xqtG+jibn2E0hXtl8ZyTRliTUifV8zS/63QZzuuTJM69IItn0NO8FNeq3f7EXHUbC
YVOPkVQRIm4NF9xeCjq0M3e0eiMoDL2w6sTABz7XyD7fM5C7FMIgBV0J81Ezfd7BMJNuPOhEznD3
9vlQyFFDb3LofPlEgW6mMHMOMKHCobqMRBBRXXBlNyBpaT5kWyvQbNF15Wtk6pG7f4Jgj8Zoy+pd
WpHxRE+D3c95MGti5jtXgk2cJ1x7O3Qo0/LOPEBIZmPFQOPMLRMioou9QZr3x1W/1miOHgq9gIZP
GE51X7eiMuU6JMYVH3S7xnBTI3S/Mo/9RCLBrOjX7VJZwX+39XjYC+70w8+wc54Pci1qvPyxPbQm
mpvKQdyjUtA9WLT9xylwdw738WNUXZjYjIf6XLdkna6VXviiGZheMbnmgJ2ET8+wMvPkprd3P40o
+oUvifoJ/mDIPn7Y7+fqh74RKRwqvHwu6trpcvJFJXRGCBq0qOgEF97y4s4YcYDkfJquIqPKzdkI
+WWGPTqgTQpfxS4i91fx+S0VcxvVi4o1VdmVRK4j6UdfB0GhXInNzL54rLDK8b7IRH1+AuYPeT/C
iY8p+4dSqDT5Fum8cYf47VhY1jn4IF8W0y2n9ra5UmPUHTBd7wg5Mjqvx4FTBNGEw8ZYkiuESEU+
o2Y5SY2dDaeMbTcaSEqsdRduPPC3hIx21PhoaJClPJ3RwElmUu0OkZb7w8XXXdmrxNYhYKdJ4eQm
3U5XVuShwrEy2nz0ABzuywnQj5tjO69E+0ifuw2IzDBb1fkFozw9lvywmW6Z6upoUqs2tGnMNZLb
ekGw6GNQcbwWQHSjQG19XfU/ADbnflu99uUMJgZb1gFxDOFAx/PVoFgC7B41CAE7IMD/8j9ayv+w
CDTci39QGRA6KFcMfq4emBJ5pZQLVbJb4vsH5Ij9AZs5IX2wdYPx9/pt3CRDadxzJShQNTx5ZCyU
ZD9xoiRj8hBVQs1WnxsI8XA54OQEkBzSgRUki3xoEe8Pk+iriKN2KmDne5wQ2cFFLruD66ccbzK3
QEUW8g+h1ZfnhIKjJot0ApY1opIgLsz+nj3DoUG5yaFTUOKiGyTH/b0yKELmXOh4+SvKvpbvLbuX
CXklrytaGUeACmTiYEhzeV7juwYkiYkTrxht9I6Mm5eOJ4mMFbwRKPxYd34jZgSrJMqp9NinnoS5
5Oji5V36msn5hSj/rHOUCqGagBnBno070h/4NU+b6k56gMPO/9FAo6Ln+h/TUuo5ZenAQtSQiGpt
p14ZExIOpxsGFe5o9wya6aEfEiz4sfKoNg+h1cOhGconMhhJ3eoWWepIo8kvt4eFk2p/GciN8yUh
GvV0c+KjyxCPXs21xAnLE7+EKfm+jsX5pPFeqESBGqPzZNAGb/pDRvP4NSuBzqJuVXzDtHT4LxXt
rPBv/UQytzorGtbgLIRvZ5iPJtXw+CI12hkipKQHkcytWGxwYB6AK4c0PX1kp2cYIq0gIzsA3Etf
vsi5SLNTlDy+yrXn7q2WHJMkKCOq+7qjdC0RIyHt3mg2oyWbxo/wo5YGCYsnkNfy/1KlOdQg36B8
SEipUG0d8IdI1H7CkukhsbU1lkXqeAkY6sn+mmPn6t2RV389KlMkOajQG6DXIzXzDrkIMM0ggRqw
cnLkXaaXqRZj6vsMxidxxuBJYJNndtD4HVFDkGhuOiQNBAzbgApsMPjxMnRjqC6s58epSvdLO8oc
yPOFRS6/vIPuWPFkfoKSZLf985gC0X7nyRXNCJAtDLJNuZ3oVsfV0I+lDy5oPOEkLkGkE2LMnwur
yhEbS9YHj/gLvR7RAYWfPhegN/zUCpoB98hz5A0/CjQkvM6/8H9A8hvGBTGNIzLofBBJyrR6Ib5I
rxFNLaMBKh7PJE8JeRZTejyGI/rw6s/4bsdWe2fvhAwnL5V7BMwJ4YPwznJSVAi/0FNeUW4g2Ufe
5UQ4KdkCxOdSq3OSYZflTTYutU7wC5JlJvGL8rMcdIg1QnfkOl8ww4qUup1JrxoiCVSxkR93U5MY
NaIzDlJvf0iBbX5rXjnwzPc5jGY8SxrK+p3RBHHiFjk7tYgY+Si86VV4Xpr1krfpdyXN2FUOxpLf
lSBZdN0k42ze1WH0OmJlip5zvnrz+lkQUApnHWZ+3I4pp+bWwNw61ZGTr9W72d5e4DTomBlMTxpF
DOgBikvHXZ6AE1EnYeXxo8rIVdwQKKzTs+JldLPySWlkcJTx5MUV4mOKUgFxW22cZfdoBH+FTsBg
1z6czekTQ7IlIRVGpEMjXrOJUOmDWspB+VkWnFkYzz+nAsiXPSCX6/FXQYduAOk9D88GMkrZ9vhi
IOgv6dFt/1ET2kBHhsaJTxtghAmMdDYiCNIDSSOgiLtKCGm2uvDADvA4AjomJdGNHb3r+srgCRru
pHOI+ib5HflhdARTrn80+5JHU3beYBlfoWtNmJqU5CA7aVfJe/1k0KzT/bBGrse2la/TzTenZOwv
agPjJNyj5Ub92tV3oRhu9SaKE8h9tMzIK3afsOxqILerVF180kVjnpJ4wj3I9NXmbrbjDCWOZYHb
mKwVUOOVRLXShl/K7WKxmpwpqwGg4R4ijQBwki5h+LGNQtvEJqeTrHW3siNcYAKgSdB28UMA12e/
8mM2ktvLN68a2j3KxT7FJFM3uipOPE0bpzfjFO14o84EstAQtfr5RB7k6FZ+fumJLm2YLLhV7mKf
0BfcDPwF4kI9ABJTIJw5f62NKaHHnm51KwxHfH4I9vmBYDQgKYVMmQmTMoXKSLpPw/17rZ7HxUok
5itONzOLKZEl4pD2f/v2nmyLeaxb7TaCHNFCrQ0H6ErOjuKdGqzyX1SH778OqJHqNczuCI5gJElY
21UDWF3nOUsOI8Ux+BkeStpp+7evJgs2/xIDKtrZGffu4NBni0abn5kG39s4IX/sMSQqi7gqxdZ5
7Ej3GEiTbCmJdCdkq9hQ+3GhH0eEWTlkKKHyw1tqwjSzJu0EVrD8zZWJ3qH3gXb2jZJUCbQfS51n
Ft1kiRKjQlc4eZEUys3jMUWkg4tORAyTHtMqA5L2duFZjOSqUniGftHjXmzQa/N0B+e7DN+zg0ZF
qmWh8pvx9pl4rA6vY2WjlwdWzSDmnGz6wkP4+OFvuREzkj4dDRGMIE1EdQSkPrYPLgSs7EPsvNad
hIybNqs59Z4EP+Sob2dgONl1QCcanBa4x/zp5VcaVMkwcv7vK+FZ2XWFpQCzIxBAJzv53xYvQVup
xZjkhue1W+c7OgdRwA0HDr3g7B0A8VguGIZJd3aLAZ6OGnMSNsrXfNTe3tKxk31Nm2oBqdulaveM
HimbT4ZVM+a1zObEBS2+zIcNYUNJ+EXsz/avNLcXCeAZcgbTMrZM8pzsOFm6Kfxg25x+WJLJdA5l
GtXa1E5zsOp5U0xaaX2W/Jp9GWVWq1nfxIXUo3bpbbWJ8BIoIptLp5QQf3FDngXKw+fKjP3kbaX9
jixzKlVZvZeMQqz6VQBSpM/6O59mRTwGu04VfmDxiK4ZJ0d6fkpiAxCKIDp4Ll8oduswokadcGdk
VqD0JxQJpTYnhZH5QQnNs/3ZSN9QuPqwhozr03AUdt2aorWDxGnwvyqddSm96vxQXwEw9reb8r4V
V5nz8GC0jABeMbT69zSapQhDBuM42Zbq0qBEUV5A9DOt8IUeRDaNCVlpfEQod0Eu5BlNLrJCzEFo
3DqMNkth18dLDL6JgTLoT1j+yb1Jxg2BL49uTR58i6FLpAwCmetrrmZqPkhbNSbAzwErKOkFBw4V
uowuUrz+LJXD4PK6KE8ru4DKZz7KG7T7gXndgoVV/yCtFB8iKqQVg9QPyW8RLxXBc1mvo94e7Ljl
EGU317fAl407TwI/QhI8Sy9ZgR0ji8bU9DmYCABC8Xyy4vp8rfzrndusdAAYIMbMvj99/I8ADwBE
MG0UWEcV+1dPD+/2d0QpjMQBd4M80+9N42Q/fMywjWNZ4GA9aVpEkeJX8Uln8nrxH+muHecHpGSP
sClmH/RnOymM9BOUnDp7nR1txpKpkkyT6aRlEl4kgmCE+00Esm7dzg/cQFMxHtCQklMI4LOQYlH+
oRhjCsa/tk1thlAROMIdMAsWAe/IP6JluahU/ppCH7zJpYW8O59QDYy7KztM+acuoQr+tvVsy9/0
iUogShKYgjQt7pYt6yKxIsJ4Kq4Owj4acg/HMSmINGsgFygdUscWhET/L9gHcQRFC1+MwDxstpoh
huUOO1Z8O5/p3xt937XZbKEZS4uPUXhF9MJu4P67MOGbTPxyDLX+wmcPPYf0GdlpelL3PIZu7cks
0LTejB/xZENg1POPD0od+xPz9FipjJBMXqlD2c89r93wbrO8pqLEZ0YeCe2mIJ38sxIR92iirAzU
hHVK3k18AFdJ9HoWVrn58p4hCyI6K9Zsms7cYrd5ej2y8f9IOrNlVZEsDD8RESIqeksyC4iI4w2h
bsUJRVBBn76+PBXVXdV9am8HIDPX+tc/GFPQGmPaB3MJw11/PAlD7GLQisCKA+PlXkgA76iYMpL5
5fRbgitcOiPxoHtjbc+o3u/GsbDvlo/jEMMp6DzC+kzP4B1iixcJIloGjJa/bUY7TN6f4mK84UgM
dh1DkOVsccjTOzHcsxuKH9N/4Ucs7huuue5B8IbP0SeiHZE/IvictInezQXjXNUXWaI3ncnj5j47
Xh8LR6f5GqbGrgUGuX7Zb5gN4S/mCjnT411M2bxhkoQVuTPLUvR6bikeNEJDshzJEyMTmuky34Wc
ssckbwyymqsWbyfF1OjCSE770ILh779rP9j3rbGa4OuzgZKHx1R6zsMBNQQDsz4/fdpfYPMMpreP
+ztDmvI4XbC0zlz4Xqp1Xt5b56Zb5wpSyPSJ40/ALLvY4ZwUjdCaOJ1M9IukvGC9KVoq00aU9+CC
7QWLMHrD+2LV3dkVYcBfgBGtxzXsv0SO+BMNPnXfKHhlyfkO4Oq06mHQ4Fys7B/q/IJFiYqKi2+v
Od06vg6xXuIJIysOOSHcmicRONNLF4GCB4sHeisO9zfzAt+KKL+8gCWCE2B8nXfngFSFqYJHx1jJ
gzKWQJePyQ+ufIslFGxnZjgv3VUmTCW9BrD4Dq9T8B7M+dWb/V28MvSKmQKuS5oDJ7XHk1LYCr0f
D5BuEiw31DG3KDrxEGi3wLOOvZYQQPv1hlYK4agLSetaud3crO5xt0MCEv4QFNyXM1F/7qdmnvj1
6sztZyvlErY8G7IKbJt9C/MG6zu4Widd7jk9dICt8+AR5JHrbQDiSuaht+H6RNmZuy/NZSD6Grfn
SathmMIch6zaqLgnNa1wcdv1uDHqmNqXA1D/HJAgfbxCQbhKNcNy7nl6wbZzfc4H5by6hZK4Sf4O
vKQhihjytRAFUwIXSEVn7IJL6iRD74e3AVuNMn4cJsYwd+ly6MIwhsxiGoKhnbKPbXqPIPe5NxC9
b9c0fStH6U9IK8OPNi47JVNQWTdzNOGFhfEYm+jsvDlNbNvLqg2bYYxFItxhD0wBxJ9aYUGiB1bL
tudxkVC8p9k6lZkA3Ci5mdH484pZbKO8C+VmC+FYMkSp3hG021TrKS1Cjnsh+Cstfdq6Km44k/MG
niv4oYDRW33iN1Uv3xkzwBswBAmtF+yceTU8Jdm+f2POOfS54zvZEN9AJT2ONs5/ISKbVniZX0x1
R4GAY8Vtqi77D/cGfMthyATmNqONmNIYPIWnucUUuS4HNnk84GwkYwSXCVxxFDhSnP0bP0P+v3wz
5tcXicNIf8bcus2YfRz4oTGrr2N4fGo7BcXkM1vqGGK2BIO5JmmKdwH/kzeSF4K/6TsOG9SwG+CJ
kNd7iBFf2oH3zNLlc1O8gVPz/YzJBTuIH+AVR5J0sSyH/DAmRfzmFS6K/LE6ZKvk28iT8Cm0j92A
s2zKnns+Hc8WCwkynHzJ27/sYx+nOSCUh/hIx6RSEh4Ka2T3Fj+siMXkOt7hQwQNDTiWEpjD9xtd
9jVvSd6xN8TG0PZS+cH6O1SSYTLiOJV3WDNxMpOuXrwP48hdWEphg627HMzQ9sFKUTBw0fx0hwkB
D4cP78dmvZzsZNKmu5vZnU9yosIDSv+4wIwUCss4HZ7FLkVX5B2GjZ+H8iWKOahAlFx9bfzmkDlw
kji573Fcy8fpKUlY1AK1semvHsaE+4tItWiMGOUxJFCUlW/uSPuPC5o7Tbwnfjb+/u2/629j6BFK
FAUyJoY/ZzshTmPA3bhuUgi0kHv4u2Qw8PpePQePZeU8wkLsvM8uZUVSxjZyvENpQydZWofM5M+Y
B1C7TLxizg1y+WVITYQteywYfo8XSVn8PAs9I+k+ULbzDEl8P4eUj2QFofCHhxiv/3OT8kUOCSwx
EPDlLlvszu6GgdVOR5RymUn5rcereBMwa/mKE5gG/97X40E+sYbyjUpsC6mKzM1VZncwUg6y0GGV
97CuM+47FYKI2ybfCeanFYQIgHVtZN53d/bdgxRUsoWd5WbM4yufe648pVea9UwPmdjJSPgQIZUw
/GOWHn5WGp+dH4LvL+89jxNnKrKcr49fyhJ0BMdZbigaCGAy94Xwbc8ExQksgFeBjoaPcxadCkkI
1fNbTi8y47HeDpiTGCPdpPlsoJLn4VeFFDMHfB8qD0HdKp5XvH+nJAy/T3H2gHTWojB5WCecMvRF
WYzzzlh/jt/rgj/vvt07BlA0lzc9LfpPUz2nwCZcix94xbqA+e/21rXi0nr1iQYmL010WFD9zclk
/qM+lx93gMGV16FAIqQTnPsadt7pCBT5i1jyFT2qDRNX49uPAd2+j0A/T8Bnq4xZFcEeImXT4K7L
avCEwpqnl2cVTxpqXsT5Y2OXsXrbJXxGKYu/2AoCblFj4wiuy1pN2Jc9jiTwJCvueMslsL4dWdj7
GyWRgpP37IzRKNUg7CWD0FI5amID4BIyGdLH2xLfzk/SIdB2BpRKPee6nDlAtCo0eazQUV9QdGqx
9kdWwhwK6/iE++n0mM9ctmeGUjI/irr3T1JcM3Gc/T5hfQt/0K//cLv4B7gQlbF5BSE0UxahSBoV
RCCp7bcZYwwoW2QotXxZyHHY3D2N1eoSLDD4pAwi4fSxo8H403vmDHs6Pffg7KJF3JROSXk7Wk+n
5x2ICqmPGBPzSRtDCGHRjteK0fvTHtb+bZOvZT2DKPLbqNp8EQ+DZTwKWGrjujZfxNc9HDkK0IJ7
sh24D2IPiwka5ekYyxBpvKPg0WL5OolOsMXnZAlSPH/HM5LOzaPeGH/9+JGZ1FqcPvTn7oUOXfNQ
DOonyQa6Q7FGMYqkFyoWvjz52ZP/QCNrTv8G9KWL0RnZ19M9Ht3Icrp/Tfxj7CfDvpQ3aasv9IN9
H+4mTXy5iXms8UNoBYpRUaLfYGAbqFOgMBErozGYSKZ4dzI7Sf28u8x1k0tmdrGpByohegoYboc0
nJ4U4Ho9QozFoCdcep49MkJqVQoBdm62ziaavOc8ih9+3PMwFmFrfFrpbXax8fNw5Y5bcKKXxA08
acIxIVZE6vWpS6hhjBs9t8peSUvGpi/ncPBL2L9YOR3sm0p+lwqTVGjVmNTOmxJApudxFnLMAuz5
2FAAp8HGxHdwklwPHtVETlYXJGguPl2hJBLB2OSn7fqQw9qsYXJ2JCD49JnoXi0Ivc9DTWgn36Jg
02WaCeUyXEk/A0163MiIpIFutu0Y9+/0achk5TALS3gJ+zNEJV/jQTwxJ9/AhOSa4FsE2xPhFhx5
E5IrI/tvbUzCDvGgw46jEb1CkspkRSPC0YPirWtM7B4ncI6hR8qZIOuJVG55Z6NxbCyvVk94EFjf
pPjawAxjfgEqE6r6lAqRPbfCW3H92SXtmNsgCyZ192SnAOThwea/XPHIm5CtUeC84CUcGFwuajAz
fVwtbg/ETPBp95IHJMyMbBD63uGNqN2Twy6MkUzmDDCOMHCmNaDFzd3d1d2hW+V0V900exreARxA
LlHOrIYDhi0fFRbl2Cyfph7Vi5PILYiHkAERttFEgzE/g6X7BLpAjgy0zEX7GpAcGM1ry/zEt8SV
Os2NVJppUj4/0eLnVkI9xpFq82z0GraIYZr0rWDNIXAUd2v7igqkQCuF6RDGMTVxJfAHoEEW1gDz
CIi8X5uklhO1zct59qyil3SutvrmTrTW8LYe5At2/OpkK9oGIhaWr3/t0L4iqzEdLifPJQgcE2zJ
v4b+ytNFLXPGdAanC6aMRrZdhdCsqXZlFX23Of4e4oBut1SFk1A0w7hnoj2R31/aymVOSHLXObJv
dPyaiQkj1w3VIQO+RLHA3j4oo3LM0MyUChvvUmy4SQvswMg7LfEnQr3JsVvi2tSodkeRUmDKLKxZ
niKVUtT8ZyjGRB+zuJwR7hjyDsnmAR9jGHYnuySuesnhF0rZ1RTj0FcA+3+1IgqICCOO/pSgD4rY
UC28yuXXwoMcEdfIWiVIgiI/eNvdiT5X4C30fbmR8hhoXi+m+4E2lrCrYGHIG1J+G3BzEMVCiUtg
0T6SWnpXXezkszzwjHqnDIEPYJOC8FMLPz5qNcgIZu8trHaxPXPQLjjtY8zznbf9VezOOUCsqkHB
NH/RjaS6u/8kUBqiICS0Xtz7TLVsjPrr/ZooI5N9UUs6HDwdu16f1cMbp5k86I9i9Wl/6I/qWO/M
VVy9Ghja85wOTEcTezKzDzXZv0OXaouadSjL1jESDCMlD3433E6QH92MzRWTrx8CGmWGYfBvhpds
8gbZ6Tjm0Kl/YjPBcuvfukhaAwuMqyC9Z6gaAWPFbnrHBKkLQ2UWBK/FEIMJ0/8n79KNGSG0xGFw
QvvbKmLU2PeH5F1amhQHozVZwEWGBAILlRBCco8PaIZYLhj458/NqO8PurN7d/uDxybYV2QJnqpL
spo8wLqGXC4856a7NG2XDOXmwOiHD7x01NOQuXBwQl/fLmlKQBS9muK9ONxm6a5r4eRDYtjA32D+
orFQIXaVM9m5pIo46KK2m1WFu+VavxlRYy5/U3J5VGH4og192ljsD80vOX3F7GvkE7og0BKwqe5y
5j/XW/RFX2oOYm2wJB3a299iCwMQG0zquwpJ38CwOqsreRHTzqrGEAovopsdtNT5GMIjcZKhQfUL
7yMde04+DkuA2pizCqTE7M2U+cvKzvOBBBYaU+Xj9Z2GRKbax7rQ7rI363NEw+Rl1VafAO+rq09b
cs6gJH2j5gIZ6q/jnbCWrI3Euff97xoKjFJ4w3dYLZlO0fr0GZaIA6dvXFpnvN+g63kNkbujqDaL
ByR072Z8uqSW2OAHPPqs69zCibcJu4xj3O5WasXp5X6m/WV/QdaD6WCGuQuNbZLFJcJC6myH7emK
JtpxDHw8n7OKL+RgYUSin1TD3aJqAZoQDGbSf4q8dRZuz2Tv9+TeZffEdzHpBxOMOSw2NWBf97Oj
Y/NwaiLijxEWeKcZ5ygE/t3xFnM79i585kaSKL6xZYUmfbMcKdSOGc1hxakLvbXOcNpgqjERcA8J
cATlPWUo7afYTfgqnI/EJRp2l29MraDgWzs/W98DswI8pgDqYHMeCMfVKBkdEFA4IoJToJgD62Yx
2RAKeQycBHP59RGra+jyiBEia+FMuij+SYkRR1sqQHd2G1pfY2atjb3DNEF6eDzNfW1amsB5A4e1
6Vc33oY7sywHrUb885eyHr6jdTOiIo2k/Sk+SueXmKFwNXM4ucnf7Dal9FjNxOwm3FPojkkPBx81
5zi2SgMUnFSC8hisryn44fhk9JYz+V6IL40STtnGfS/xGMFNhQpK3B1q083sqHiQKodWF0cjwXAV
RPYzJ8xLExHh2MBOh0tr+DeLICntaNHJBJXV3+x/lzAekC8uCErpTxk5MWFThcXMbjxn5n4Vs2Z5
7BYGyeggtOaxWbq5KohCqI3pEUWgQYZSsGbQu7zxpMjzMqpxnxhvtTmLDTyVWO87Jhik6RG0B1Qp
vWNxklDXQ9zvYlhUnBxQlf64OqDENQwjc/Sw3cL2L7iXr1mvP6uM3nizMbswotGRpJ+Sq4vRrDi+
5oPlsWMABLNZjsyp8MEi+TGurnmn+wNm7ozPJ4PL9zDnIMC/YzQX7t/idbdfTP3EQ9q+fnBtqiwd
2zRLmsFOb4cZ6lvmbaW5+ProX4m8v//JmgV3wGE4vu9pjeJpF0juY4FJT9mC4MBpxhGY1Hdx/CVm
AlsQmRQNdJJSTEq5naRDj6R6agMxjZJO8sIhS8IkoAjuG6E9mdC8p2k4aWCoUCBfYhS0P0wlSw+A
I2R2hh/Hy76tqouBblErkpyVQbktaVkcSqLCboNAvg4eiQO2Axu5CByp8Xd3nysx7OJZv0zUnMvy
ms9KhIrlhq6Aq/7eTRmiLGodvP2+L80CIS4cx5et107+MP9+8sgj53CAVPgUMm/dSTxfMbsv/qEq
C17J6bo1nSoX/GSRH9WKV9hHKTyH0wjTSgYuZUugLMx93laxLhPF+WEzNiJidNHI7J7THZ8yJXyv
lgM8zaRv2EXQv14Bdi/LuGe+V/AbM4+8Js15HaF8OZCr6bFubjTLyaCxiJV33JcQEU3K2r+4Pu9G
ysNdjNaweHWjlh2bFHiqE7xAEYhwsD5dl4eSlWnNo6cXrD8UBwxE9jm8xWtwARa4WCiwvy8DBP5+
OBly2dpHyLhTLhqCbkhX2HkwzhRyHvBHO6gKRuGlKGQG/fxJ1wvHN49gptEDv0CMepjDDewf0k3a
q1Vr+dLpAYkE+tIK4olQ9fHab4buoGsqcF9huG8BkX93ix/CH8HtvDGoOk2L4f5zt27MrH5WA/32
ZPVh6EAk5q8Xcn5RN3Tmy/VdejKxlzx9OhyqyPwA+VAWgMB7oKK5wDwBKaCEtFIc1v8vDVuABWg/
sHYQcFJh67NiBXity6kuLoU6ysnO+jYyY+JyZvsYXA2vLtLKArygCLRiqTFMYbpq5CsYN0x3jHfX
glDLZjWKpyQDBYxB6JwxwTaOD3ZZqPrMfO5OlmQW1PbZjAmey5blwC6QGV9WC25wjVF0nMSdvQpX
EwvJgO9eqE4h8JJH8VnrbP7pghvTGDN+JUIiFr1T4nmjLqxlJ/LnsqOXOQJKOoqPHR5HTjs2jFzM
I3jBE+JRpwFNrdjnQRxEgc/ThGbeiSJa8cGe67jM7EP2d+h4FJCqiIb2vOPKlZAzi0XIzl/+di2T
AixSYBHiTqbMcPCFXhzfY75VbhN1aTD86uJ7AWcF481TeDkw1GEQ6Jz8T1iJR6r5S2i1QJKEKEuj
rmwCA6xaiAidjcxz+M5m/tdt3OlFHI8nI2JIzoeZb//PeQChqAGG1k+cuclzOR4bAjp4cUu/UC41
rIir7XIoRXXAA5LhNU0CdPjwdMfHkoxtGhfE6D0+zjgpODoINje4cbcDg6RhxNz1EvIrcpdEnsun
7brd5I8BHxZpaFgFGhWme0gWqbXwFitS60SoUVCvlh05jlcWsvv/+UHOVzm5NxdxyvQ8YSvxBqV1
vNpH8ZgoT8Nvt1uOoTKqtu3z71fbese7dSbt3Xqx9XWvc5VExXqvyfFMRxqZEYj4UUM4d0Nje0t6
9jnml0iIY5fpM12Tf1a7PWrv9y6rpuj588LWsRcY95QwW1Xbk8tkp0IJiOn7azu4s1WoYeQr4ICI
kVUSrZ3R3Sni/inUOS8Uq++XLGFcpXCAtE9J/ld7dVrVhg8dHnMfG8SQ4royzmnfWbIIG7NiInxJ
Wqv4OL3ceQxQAhkaXwt925Uosb8BaE0nimCzlVyCBYv+XFAM8DaDX0RFQtF+jtG548TODR+x1HEU
UCBUeSUWLA2Mk27ujGB5DHUuUe0qr53yGF/ffv32X9o665N+bFw4d0z+SVI1ApgyGlFrDCTjiudV
H991XCNoOLBCYzOmRUDg8EAUNuLyU04P3uy53Y8RPddEDK5h3CyHk3ZYiu9wl51pvFK9O62YE+Kz
hpVV+6qIkJvV50TLZtljgmF+ZvijRVTK2Bv9Zi5JrAT8+r3pVIMcLdcLE44XwqzXK3gMd7xSqaH6
xPXfUj5vsb4Zlnab9Z1XM2f+9sMb5mQNQTAxYWm+NpyyAu+CLnF7J0PI/QQvA8s6e1/I2FM0Sa+V
1l0rVPg9BvRcowiuiiZOTDqMTzJ7NvbxfsVPZ9HsplfDXJUc3qOxjHDd6UOgfXwlOTPwZKHGYpOB
TJYS8I3/EZpHMTqF29HPIvGAGHC6jCGUq9dOU2KyNkk/7IQd+1l7bNeZ8VsoTEK44Vfynmtc5b6z
K+bBT3vAxonq7IVwUnSMB6uiPBT2DPSxvVrK0KLyo+MZchIbNYY3o4BB9pdHnxpf+P7Jp7ZqH7Zy
scgyxtniLjizZnzP6Y+kdQVcgYYSP4IO4XpY/wLmfe1TO37XgAEGPCNyHzT/uxiBTiHGnzTXGeDc
DUCFgTX6iq+LznBgIjO5jBLUSB2n/xmr9xSj+nU3gb1ELIc+1Vo/ExXk/xMWYF0qQXuAvhTfIN6D
Y8OxVdAijCcEkbnmSBoUXV8BHg6E2zBkNu4jF+ozsyC4hu5JMxAQY/IDWgqPF9cRMeJqfaDWoA8G
e6DBDGApwoSt0kuFzA6bICp0yhMiAQxKo2lPN/4oxUxGtTxA7yPvhNwGdeJzV+t2xQmkpFMq6PkM
FLawyTU40myPdaAY1aRKI/bC2lxdECzzRaK6qC9mS8bnbKGMh1xe9/Sw+16h8zh0YNp7Pyxv2eBg
U5iMToDgbUsA3yLWY69nL/7M582ELXY6So/uI65kieK707wWU8X0hRV005uxDMgTpd27QPM14I8R
Tug/AjykYPQY7xVj9C3DrgSCogS0hiloqWyaQ30SgoykgEWQSFCiYgwUe5g0QtJn1uIAgmM3ObHW
PVJkcBVdDsQE5TIjKq84HJg0MAVjPnOxvWSv9/wl1HRzYJyBxa4nB2vXzfw5mysY9houjmgYeRRK
0PmGaGJwtnCYW6O5dLH1U+zB7G4EpChWnNn9ziRHiGacHpY2HBPBiGkj9o9/rJXrav5DjIQOe+R9
oCvCnCvEN3eGBFb+GFOK4WkzwmFeqF3saWnLcX8FTTY06W38i5gP6ev2t+5A1MN1cOS3STzSkftR
iwRtz67Ywdi6ToPxM3dYe4iV2K8ImkQqADfwa6yfPFxAIKvos/gQjyHIeDQUXeJFMA+9DFacdAOL
c3R9DYa7v5Ot8a5YLzxezh7+0mlZLg/st9XDjDHyoTukixD7j7ZB+wI3Ync+nBnKZQwUaXIVRmJ9
HEnNw0W6P9gJ830twRDS6D3St4mmAxl5ZQYBJoZIJzBSAaM591gXhk+dcV5L3GbEfq9Y22d6Lieo
I1Hy5GfGWjuGwCcQpeF89T0idXs7gK2ckASHnZxd/TMa6jPaYsQgONTaso0hiNwoCXu7uKuO6nR/
nm40PGAezfVEQdRgMpjt9vGuh3yATR/Vpfl+jBE+7ekR3qDR1QfkUbI2Ol4X20UUVzNi3SHIL3AT
uEu+WgkezfCW9p5C2kjDlTQZR9XfAxG3f0G2yBas1zkD9NbAiu8yTCEGMFVUh0BB1ew3tlXDNsft
BB7JyTn2Mnq8Mbwg9iesYVY9PwwnBXi3HHP2H+ZjTviVtDoPu07fWGjpX7GD8BxT9Ixns+l7+TdI
UNgG2QE1yIZJy/ALwP4PjYBTgJLrKcIeMXNEAfe4WpqJ5dl5A3LJVEthoHsxYspO/Dn7F/dWkw7j
l1QGSEiN/BL0Jl96OnEbrHIOJOqxOlHfW+dcDqE2oYq6+jcCofqchFanZz2GXh9KC5LaeoVkq6LI
ywvxNnGCXqso37DvxO0MRdzV13GuquwuUNCIUfWp433rVfkG+bG6e/5F9d3odXDu/b1rS+tzZdCy
HtpBiSDLbf1nlxK3gw1aj2GEOh32KMsJ8pu0bdcsOYC7EClLdf3AgnMULzuqqasQNw5NM7tm/uCB
LwLqY8abOfoN8iAPcOQl+kmaVW+XaXgXmeWIxfjqrWK2l1y3uEjDlxht6Zcw6l6fgLvoebFMyAYu
Ei5xuGsei4LxDjBNKgmP7ymNsfCc0l3iU4ltEJZNoiMhYVbiGI02GvqBYvwy0flYgzdYKkNQ5hXl
mBR2wuwFg9PexTrc+YGODWJ5KHcQKgGV0jcmiu6hH3X/9skDZpykvRwOe10sgf6WmKXtWe1LhDKo
qzAGmB/ycCRefncSZzbmDtikiOSQB5LfE/y+WJW9wH5iiJ44SvJ2z497+SYZYbTr32kJJdft0QpQ
YAv9YTkAeMD9DB8Z0J7u3sj6xqX78StMwq1O7V9owb9en0yhKvm95oUa5BlWZaMMudMtwSUnb6ZK
ubwvufHVCBqkydEzML+DoFJ4aD9pi8K9e7oaB8h/8QfiZnfWNKCTz4vTBxGEuUj7bOpNUEFRg/fA
fq7MmTmiK9vCwvu60yPjy2mWgJ7MwEXYssG+wD0Lp0erJd7vdffj6rfV4L1u7+Bj40xSzJj3pHXj
tUWIIB45n81EjLkPIyb9Y6dYKm+GfXszefqAbVLjlt1FiUEOsr3TbYqnJnILvVzqHcBhRqaBZb0E
CBvuYA5FYLtn/vsylVSDG9EAqR0RajYS4Lg5rvDj/sYBZGek2FNtxToM8Xb5O1UzSVtqplfkJNDY
jDpMezAX8xx0cTTmY+SbJDMZnrwYURR984nK72wjUmJZ98wTUElHcK3uiDgw2EF28JFECsNjR3oN
7a9uPXOfUfwL111CEi8W76OR0SZ3rGEP78/Ji2dObRPtx/na3zBhTiSVk3Hbh9GFMWE0RhgByBg0
mpqFXh6BlU8L3C3wloWvjDo5xIS4NqLWYcD8CYX1Dpg3rfFWmstzBH/MYImUxcDleT3XLAFW6P6V
L/PvOO24NJNDzhN/Xt1NAMdslb99ct/BbD/GmuMjy8FZWFNn1+9Q3uR2V/OoeI7wBGUNO80xajN7
6u6LfT51puF/Il5m+DDQsoa3KDO+bP+/HEvqPQOjASoeIhgdDE6+ud1DJFSJC2S8Vs4YG+szBH4y
7z0X/Q94PmxiB+0bM5sRx8iTFo3qEc+EUQZTkQm9h+0hAV6imcMPkckihYAQsg/wACIjgbGzDgpx
OSNk5b7CMNl9cMDZSBfApwFJ9tyaIRUgnrhxTiChbobtHvhqtUDTCxe2JbwrxwD+ukBPXbuAjbmD
GJkwFWzI2b8xYDC+J7G6d80WgAW/l9HQIMb4Z1CaMkEE0Kncn2oyXN1M7pStNFfMmuXINw3N2wrM
AcwP1hdMDmgLx+pwOxxLcfFFNp4zPwRYmJ0nR0j9Zsg5uXm87I0CqN4y+/m2095NM9Jqhj41F1rf
O1//JuhuOBteGAFhXYWq9H23/uH2cjFlcRL3rcuV+UIfujUzPHEZ2g/KbWzV/EI4g7fbxUU2wyXD
Qq7OYaEc9kH3JpbPlS5GPX9Q+b+zFyvbb5+Y36f3UgKt48feeSpZOWSS/xE07TSjkJpzCPUfycbT
MJLOX7xsVj0ebo4BsMWgj34bLIDnsTRYAATOP5tx8LWvuJkZpA4UEiR/XyyWAfcMwjlMNfQUMTM/
6OnGpuuHk/7YS7QoCZaIKYeSVwmy41j+3Z81u+NTtaa5OfvN57gJ/4nTWayf+o6V0199R2H0snJE
33jffI3ncPu7uGXh9DtO/Y0+P69uxlp/XNVJKzJlc8J34dpLwFIu6lTp+CfEWh/zqZL0ZL3OYIkv
4l5LNpt8ZDwVxDfsLdXr8CbzHvZDZ95nTvbmliOmnf7w09FJIcOomnvOODIT2NmwCxx+Sb2XRTdc
rJN5sKFADoRH6c1hOfm3JaXp9xN2HjbcBbQBVd9hV4QOiaU1L4UBSysdTFkxzELkkOPhaMtEsqt8
VQYM4CMsZ+tsvJIHCJXQtCW5THIeEVjKUf0/4s7LwPCES85M/iEY/cM6kwIhuek5Hj5i/1PB2rHt
XQ9IdC+mJGvCvkAh044n6PcYN2N23CeJKq4v46/UOvBk3R4us1fYomiui3k6bGRcgMf2vyHBo/Tz
nPeSdIh29xR8UnX8bkIZYaqNO4xofY8kBErBGVN8RHwXmz/MLS9lVsThyHeVDKSL5CKOWVzVxf6G
zO2x8So//gbbTzMDKKFGk0Nkiir3jPKKEjEZnWxYUGCzl0ihzxpoMy+hyvTg9HHZmfHAIWmpAXIf
Dv/PZZINkeGOXtemEGXvZ7fpYl/iNHBc+R2Ue7A0aWrQ5vEvI+pm6uHBV6zyZGRckxyiPJ4G9yEy
fsKwaIeptPEdeOO/VwUQWfA4lnVi96+sWWA0r059iZgaF9JxmocFvoriJl7mFQ5GUpZS8En4KN1e
9OREQt1q5uTr4Xgx0WVMEuFDaWYmA9mKYXM3OZyZjw0LWRegAz4jZzowwZPPHGP4LiWHHkC/GeVG
58b0jUAYrhOs2mwtQV4eqw125pfJiV0DRnDFrKwX6Yg979tRDhjwREQbdei21Ux+XM64U98Zrgvx
7+EFEgZ+hT7wYfdjIyJPU74x/+58AGGKDkqScAWlvIAB9xXauimfv5wjgVPybEja3RBTbCKYVJM+
pME3miQ682EV0kYBL1OjA1VbTkYQ78ecEvm4we7Z+ML148HfpfBEw02bO5o8T1XiJu0dzmE8I/Hm
SyKtsfpJAtGPWXTemgxcIPgg4qFCGJp7WffUK+fOqLzPx8zlniafkqz15QWKgcIthgsUR5vXzeho
4nmzB5XHYBz94lXlX1wWXzubPCiYmZKTUnqbnfsJtrWNWZJwmWNmiq5otPkJalYcQjHTgX+eEG5u
6pnV1b1WrNn0A4kIVnc2cE/tTgEPo88Wk2cavID2N+NNCYhEe7NVCqv3tREw3Y2ITfVHPijtaNxl
huSx8kjGsCXpxmA3BSdDw2RnA++9l2nueHQiaZA5DNXALjTKgRI2OvD3mxGaUI9R0Fu9Fgj/HFoG
ORboISiIf3end04yvEc48wOkZOr0dVmev1i0ihFgD45RkpPT4XlQLD06kebR0eJejPEwQldCgveU
9/wHmEKsh6vz3+3mMrPAS85m9rqToDSTt5O7ZY4/G+JhAZ69ftF+r0Flf4Zf+QKNA3657mzuqwMw
/aluHmekY/QLc33brsFbwuZJlM0/l/8nA1G+Kx6BjiGAXOibvjZ8u2wZkGgD1Aej5Ag5h1pEwiUm
7IjRtAeRAq8kEPzBflCZa4O+Ac4lpT8n1n0yaif1wP2VYvmp7KsmlgF5PcaddzkirojkWKDZN+qC
ZIG+Q1DljWLsiemvUEJci+nWANLLq78k5B7dg2j2CrNt0JMZCqyglpmbTvCrEqWFpisC+RJryYJs
o+EY56LNS/g/a31O+bj2HgpMlzatkh0OQTkoB4ZtS0JmUq+qYyvyrvkIYD4hJzeXwxkfAF4mQMUA
RDUK7sclv/jlaVkO6JFxdaKwyay3rX3d07HLXBBLCfCN2uw7P4IOgObLYxdjE1JgGwOgY3RfjG5Y
mu90ySDEz66h6Djt+lZxtfF0+O5orM62+mQXaxFfzHkwGkU2DNJ++323tbC2l4IjXdaq3dVS3yAl
o/ky4hFlj7F8UABHN2vL99ed5YdZ4eJX2apzkRWfteap8U9WJcT6lASBSu3wAm3hDXBocDGQ3+YQ
ceB5DLcqFiT0Ml3pV/KBb4LSLWYdW77wp+O+ydheTgCbMQ7KuSkqRuBrY6nPaeZ46Yhubr20ROPO
GBjywA2i6w5j2KSz6Thvf5EJ5hLVxr+5EDt/SdydPPcyVMIyIKsuStpc3Ri7leNHEDYM3tOdnjU4
li0801GcYf9xEwvXrRk68/Az4kIdGt/CkQcUQbP1ED6UFJbr114WmL9NAl9MuxwJRMOLekyhzm/Z
sHe2DA0Wa4AFlmJQeJbwK0b9lbO1eBA3sHy4osPZ+gcB1Z++x2dTqoKi5eu4jtyjnv4hLw/P9l/t
6vHU9V/hibnk8a+bsNIYyzy8iMGncBdt3Aefo5g1K2JcFxo3gDpsPIUrgIbbKOLX9rVlMvmp7acH
HS7tBPkf//8LLmTqhcndx68VKNIIYtAxkg55GNdRGeH4okMuMJf7vVa4e9UxvB0SjSTZx2wWFnN8
mNdB67MZCQatt/nxO8aPcWxOH64JiM38jVGBFjrWVrjH7sisd9NZtGUaFufBB9W36TCbnVhbOsXj
e3n0I2HFrAYzKf8j6byaVUXWMPyLrJKMt2QQMccbSl1KMAsK+Ovn6T0158zstLZLhO6v33gQOya/
71rufP45kNvoT19EDqCdhTp3e1BhkQvigqCtojXMsMVrQCQ+xVCPJgNVb24tk2sSx92Ya6+O3SSw
OZPibHLmNnQhOgcUDag2lsbLspMkvsWxu4d54TPnsnZ8HJjQoilZiPafDGl2tec3h3UFp6r82Bb6
LFU5prlIPdhtftFnwBJKUYlL68CWvEC4b/R4gA0QQoioZghy2PFnE2buNYbiL1+iznM6TRjdzQUK
14FCvKFKrK6PoG3Bi4wFgFsmdsKQC189DFhUEz6kmt2DITVChofSpbXQhJ/QgjuzT8+aGTZ65mac
0CRm0UDEOqnZBh3YQvU3CyH0Yy+0ylvIWYT521nrFFNbAF6saZeFG705zpc8EW6xsFGj/ObavMdi
6RI/87S4E88BsjS0WRBJ6xh/L4sC4tkFz2X3h8jJd9EmaIuhHb3CZRCA/T2dFADKleZcdXtLNREi
k6dl//FRcpidrlTYjxAJOU8qqzyoUURTzzIYOI/DDXkruoB+EHXOPloGP53PtIa1tThb0090dZH+
54EVl+vY/bo2WEQ0L+1ps0bv84E7efqsInxC5vhu8cku57cxSdGckwtYGcu1fV//m3V/H29tWgkP
U2NFS5eHeuDTKGVzC1/t9x2d9QAOmoYeCKl95G4n7ZSv3c/t4OprISJ31xxAVxQv/2MAj2K9t4cV
PVgAucDdx819gcRX57Cqv4W6W6P8Z86nCdkMzSsPb433XRZO7Z952JHAgVBQmVzlQroDM2cJXlaH
xOVHMv+5Iej5d/ZP+xxbq2FloBUplxj6Nft8XyJ3dzkKEj5Ol+VtOCmR03hsbwlRkH28dEQtwu9r
zOQL4+7vieiBgJq9NBcW1ugHg7Pxsu/JZXKVfem3G6D/dqBMBSt3l1TIL3jhJlYew+JNNPlYqQ8a
cW9C5S658GiDMx1S6AkB61W26b6TbYu/+jODx9SaZfs4V+/Fk5M5o37/slQRVPNwxBCqsgf3+e6H
F1IgCSInFyqqV0wh9FBbSzg0CB6kOaDHkHe2lmIv/GSYZsMWPI0o4kUuaCu0BObsUsORRjccdXw0
xYE1FCXQ3XZYEdLkX2l0o/q5D6zb2NPHk/LUD7uIWMdYkzE4WL6v+dtE5Vl8Xh100yWn4fYyJbZi
YsYaUPw2xfUt6BYORliGs9GEPVulCHAPyMo23P35F5Y4rrkR7VU2MSswZ3M7YhX6ui5R9Yn72SCz
KsBmPNTHF5I4oTkITalQmJCUptFZiBYeOJW1+jZJ0rHL4nIJ2Slvzps8lETGxrJfDwB8GiZcdtcu
GWAS+DBarbO3eKghnwoIYsOxGGRRz+XIMsYyuWzXXf1adYSTk9WyvSrb6rnN3nzA3BnfPeMf5nU8
kdDFPpJbCR8+hYlVPzF74MlEWo+7Kqz3Pb/h7RNTJBH3aXexbAapwqOrF9xeJG3cneSCdfeFqRSA
2iSrYwHtIdUx3zgzc+5rsG+LFMXGQxD2j45gJmtrXAJ9A3MGqa/PYLkE3T0bRA+WqoLTfFgbQ+2B
IRIunirD8BGbYzCuFzOWZQthMB9i34MCZbrLunXfPDBeyNT9AI7+CLc/3KXR506Ws59UE6gtrkDr
dh/iuxbmgIQTS873d5h85QE1LOt2Mengn8Sd/dpG96SnWchQlMcJyj3Vj1djo2/Ka/Am4pBiMd53
Tx8mBichQVQTO6nEfGcX9Zwe2z3TFD96KtscMQMDLMS9RpM4PzFR777+Bk9yY5yPCs10DernpOJH
9zSJCSFykz2TFUjNGxUDbLVCIya9PzTLPKCGnyIlUcImaPOtkOhUx7wPIrHYXdwmfuqsqf51zwQi
Bk1T4fzIdMpYDxVMcAna0OfdR9ugcJhAFXC52WW2QbPY52/tvHgNn0UdJbM9ECJeYV9paCV6yVZa
uRmBkUQnc7LiBa/zOCtm8RaGLn3TsFbe3Q84u6IP5c7rCPYTIUiVy7zT9/p8228kA3SontFg2Nd+
yMfDRlr+bP+teapiGz63JE8CsgHyVquA9atXYU3gT13S8dvgNKR0VnrsTUmkY7mJjcu6l42eq1jI
IhFR5ckHkX8xwwjGiOXi+EX9Yzi1K+nDW+avG0cfWFeiXkPenstn9yP7kT9kffhOr963nvH1ebJu
uRC3dKwxvnEsfFDHVOGrP74vwReBnYPuWClJVSYQInwjbn7jFaEAJR0RQNzfwP/wZ2JAnQU6kgfE
6DuQGoeHvCCBljfHj5p01K82hRmW8pRuFZUYwNdld9WH4Gq1C5798e/wcuLjItR2kpOrqbHhIgyL
qX/jCafToeUApYhiXs47HHsNSkgWGdg95hjImMFoC3iv0+kxJAL50nnNhy+P7/dhxWH5g6LazbRZ
j1KLMZsz37fpv9ENZPlsy5cQkUuBMvmPssyCpk2z3H11HjGErzLmkNbBfnFFOm4HANoylms27Mua
8yrvVa42DT3E5KQBTszuTGYdVd/k7qwHVSw4OHi1AS6elcTrKe2uvQ/LjAeOAa+ktDbbr79nBhNg
dCo3WViyUU2Un9P+qEKLmaCgYioZHejwjSAYYQP9Wk09Or7AOoEszg/uQ32DqtKbzwdIGB6BMucb
yzRXmwlrk11DlpdzQx73/xQKO9SL1978C40Ugwj9t6FuPlUE1Y0bEaqR3N0q+jXkwTs5AT4dEfNr
xYexa441CTl0rL29QReATvZbEEJ0FzzA7gAPPrGeqkeeEr/CCbUjRuArvlcw0B55uch038Rr2ZgQ
sTJ+pLjLHAab6uI9jsTbsrP0rj6/kJdBN74ps0pOfnLYb3xdcRC6NdsCf1hj/7DP8DkF8h2TLFU5
No17ZGKpxbCpHegxOA6cDD+yMoHC4GpKP/1OIbAlWONaKMKvBzjSR+szQuq9cECo/4QsLTyC/zId
6yDV4MeU3GM+zU4ZnoPvDPcNGW/jcprRO5TaGblahXfhsQ5ZlKmfaP1WsRRKtrfGovA+w3L0bmwF
c43122brzpcmetKf5c9dw7LHHMv+ng671L6OOhRvHIfmT7AzHp/Nd6acWuaZGaLsgr+wEFJiMmiM
U72rRyYuxIGTj/pss8QRb40JYMPoYhljbWEuK8rntHmx7nTHiBG8ZQea5jkocBDpYyh0dY8DlxUv
O+usOdOMkQs42bkNXwHBDc50nokDqegC3YwL1/DuHpwl2TvpH8BjH9HoqvSzw+WAYkVb1LzTZsoz
wBvt0dZFXX1/1xFtzBm2j71R3vVnb6c+Qsp6n4iAmmHZA1/zWqpa57+/boYEeqH8PUu3mX63eWws
iG6gic/t/ZktauALOsxD/WBm47O26+37ahsov73mTBa8AerUnzTnmhwQI8wXl5U6UsIKFE7OvQei
epzeSlCM36Ph84RYr6aCcvmYFJMPaIniQ433N6/FB4klR1m1mjCgI0t+IAVFwaN6rUjg9VSmjYhQ
G8Ig+ufXigRbajfm5PwF2fkTDQounE5hAzpsCJx62wsb7MPzblj6t6Eh5DiS18Ycme3Lz29AahF7
EbUIIvETXr6PD14+zIaPpIKUT0j8H/2IZSxIYkA5IeIruK8GeGmJHgTpJgJ3YpDvKDHADtlVjB55
S3zb3w35CyjL3pjWup9FXDRAYfpXKuEblHeQFBjat/l4ARjfeB9igQsTCN843hkF/xD/UrnEHF5J
9pvx2LT4mxGjrTNnKm1vFMv5aUI8zQ7Qq/mjLlmvUAIti9CH+srX2Es6v6Q+ZXYrEugHBX+VyMyD
+Sf2zOWVsNNAb929S88yOc6cf6sy+I2uu0uxLXdPMauWU/3AaTq6EJNvkXiZE8RldfFAY7DRpp3H
IkPwu1xy5KCeDSMEuhVi99OFRk12VWJowjaF5ChPsgmhdTODD01mv0WvyHZ4TfKEA6s+NkZmEcvz
bswiA2cNI/4kBTIwCcPjet179mtE8vpaEkqKGQVAq94mjeC5WXanH5FkxqPZTJ9PV/7rj3URnzlU
oh82SgY2IR1ijsDeI86H91XN7gVQInpSCw7kwtZF1CdCUsLPgcgQmxrkhavzmlxg6zetNiBvVEwE
A44xsLlrjs7wE2zOxCBjm8vcmYEF8HWiT8ApRsZMSxg3OPYABnRbfaFSZobvZ0HR2ejjsf9x+KEK
/eMk6HKEWZzFQ/W6WFn90GW2mHX5JWuGBAg/jBm9JxJiJlIVrMeMICiHO+WkMoCXCRAh+kz+gbIF
g8w9/8Qg5R5NmAJ5IqrhcTjFgqrBq8L3rjvktYWXJR2lw5Zfhcgeqs5tw76yYY/hZD5wi9LN4spD
F+bWtI4srmud8ybOC4cgTa87crQJuCpAk+pf5ks3ZiER1qX+mTHGLGu8M/1dZYUTIhKV6BKuj7z8
kq7V7yFlVR3qrOvoNgiTWEBiLpCeqdRiwFH8AoN25tq+TAXWXozuawO8kjElVhfEZaPeUOd3Urfe
dOcJq+AkDQyXCgaSBmhwI3oTtuxCnkFBYAPaiSct0egCL5STEF8Ib/zEVcSzuqYtKHoROlFZxEAP
5huGUWH5I/CCFVWEdXwPj5GwG4mK6MxNnV4iCDH+muEDKuqz5C8JRFKXAITSgKAEui4wlfIHOH/5
s+NsNu7cEJcpMV9SIP2jmgRnxLJnHw7twvCQBrEIiEQBkdC16fub1luJ1CQ4owzCmHgbux5/dq9p
vgF3R28a059q/xZSXC+IvwHNX8Bj7X7Ua7fOz9vlhDxBksBiDVMnO6kToiAO4jasyLby66HJJSLw
hfTdPirHQBWJkgQTfgON5SnA4Iu5uYflkScYN6GDPx1jFPQGlds21a5c3JEQKPCnSTmg31R862RK
uLBFNo2NkCV8K9z7jDAkIfSS6xjnHbSbsBl/vZ2HZE1xfo4cNcKyC+sCmU8aqFdQJ4g5FE2CRmxF
iZoN5jjIuKKXU3vgcuE9xTDKDG8d7pSAiJ8KYpDwhnJMYMYI3ImEkysfrSg9RGtGcTs3E97kitIH
XgkjpNCT4P1FR+GH3m7DrXbgrblkVqq2J9y/4O+QZxyasWTB5z3xD9ZET0BKubPT4YBzzCcMBH6H
GBnuLyLUyPPxUj+fIISxxeV6RRLv/LMkjJH0EJ5QYXMWTmTRgCzhKjM8bLDxnZbUjyuqpfnkbZQH
XzbyHW+ImriQG3EcThrvCBJpg4hT86SeuiX1q6Jr4j4x2EYMazXtgHFIFrRajP0613cFOGxYY32V
BTsaDp3XjCATa6O7aCO4APTpzAZWPlGRcrIyX9xuL8VEbZL+xejuyPzyjJvAOgmHJKAcc4THFIaR
SPyB/9uveWUZDfN5Cd6BHNe5CblEHlK9zveBEvhfISZPLSuMWKXgkCcnUd0O6QnyBAqBDoIry/t0
b+6B7RTqtcfb4MZ2eNsV/xAPESGqtQzuOAaaubTGSyIeWKJ8iPQxPA5A8577PnytSaxFnKSgpHnG
eFF3iZhVLF1LqGzFIacmor6KEJTFCyuzEF2TeJ16M8EeAh6zclJUx2i9hLjF3Szuc27dMXfx/5fB
5OHAa7nRrWPL7xHbwhjgUrztg4oS7kShFKs5td+k2olHXtyDRB/S9KziSSY71f/yl0aw8O6d20/z
SOjHpSx8yix5Ctf0IJ4T8WT9gg/XhaM+oCslIy4x6NLshNQV6ZQ6x+9oq4TWSR4Mo1jCUQwwBNKV
4b6dfjTiPhf5B6GRrKXIv67fa4QSCvvtcSZ0yYT+gyYh/eDVvJMe0to7+2zY/FBYLCpU0hDkhOip
ELVPn6G8T1rX9+/J6Fyh/hdW4+d3pW4xYTVMKTc4rHX/G0APF6O6GuJ5RBkC86zyZZrf59ff6pht
EAeZr9OXfrXzG8RCOzvmqCsaEDYh7M16uxuebSl+/kJ0gbTjcApBopoa476xfxvzmlRirkhLpMNk
sC+wiFYQOuunaa8507jrJ4BtKaDiiyY247hMWd3Q9lm+CA4BRvHnGRV0lIJaD3gpaTSADSP14uWR
xboOHqZXnsDT57/W/qDa2OUkh6CyyZBRn6f6AyD/OQLc7y3QYxRDUOZv4+OuOUIsx4NYHzh/AO+k
f0/L5Q8Mz1V4yW2OJgH0M+jFpF7MrtAmxXheRjdPDS76Ae22CvpAL24yQPiK0Judoz8GRPve3Fv8
GFgTkolzUoztZz42/04VrcdUZq9RU2TTGWMGhHvBxG0xa5RHz2C7anzSmglXEjFPiC24N5bh+DvB
HMdDmSHmcPhNj+7VCwscq83FGpv7Ef5a8tq4j3Iee1GNTvVPMqYxCyCXrfs1/aDDuwU7qqKQKFW7
A1eAJQJPdR+AY0TKE/J9DhElt2+OVm8KBfhurOdRnjZShIiWVnIOJ64mQ2VzNFFRZLBxtQ7pKYDP
3t+5f5g39b+hMmN1BEV+85Cit90OJohYKvuM8mn1sUdUduWs6BrSgxYYWryBA32hQuCEmAHJP4EO
5JCjWhcBVDvGvaDG3fhlSR80XgZKGj6349duIVYJTJC9hJWJeKGU5C+Y79RBXYMEq5hSK+t/TkhN
brvxdy4Gug8WHBtRqHdYCBs5tD57krmdkUJRW95nOvBkEVaMJnBongiyItbDpEiTHSbLIxEVxMrD
csZuLPj1guZOap3ZMR8iMrU48ciw8CCrx2Q8AFOvbVXI2oj3Zk3nfomE2KVaPkX+ODpsjiKIYtgu
nQu4GjNG16CDoDGcjdo78KNfRHSZiJYSIUmLK/w0Gh0+RSylB7KWmGskqyHsns+cD/srO4p3Y0tE
W9miT3s92YtE9EP9l0YDTlPCV/H1IGNTtG7Z/lngBKhczKXxa0/miJ8N0brgbj59doNhPXn+ZUMj
d5sLzYhiN2GrqYO3uAl/IKudc1VcIhYUSySUeDX35J3Q6sJrMaTYQmAU5XMuzYUQGO+3lgjSIt7r
s8toIbjYh+biVMt/EwrxUj6OR5Td7yEqkRkXuPTI2Foz3xOAwvSf8wy0AbQWQQ8FX5ROpOHh5oLB
RzILHu+eDwF19/tHYAJ+Ee85aeeVzS7Ps9MDNyd1TLwUZLkgxn4BOnIcjB+GSNLtxsiJSK8gFAK7
Y4ntkSFiTPOykBLduT2N2mJGeeZkMLhiSliKLC+9ozOYXQINDPldTFR8EDNzRQg+j8+0dNLti99+
MfAZfTF1+VcEuSLx2X+NCtH9oRxQ8a/xnpdjsruh09EmUU18og3xiMz0mAasHnEBYVfGgKbPH2oR
0LCTrh4B88wxmgVqDTFiExVQE8WwSsf5rHHuiay5WTdsP7MPRil9pnMAgx+A0Sa1Nsrl6RYucXCd
f2X0nCQcUBq0BNpXaclUgTS36hGRwgs0D3n3LzSf5CIQWKkdewBpxASZNo10/bB/BJJ7glN2Hoil
C3v71LyWARAOnk7k+xAc8Rf134HZ8zpxiKwRc8nnl3qsL/OntGhROT7vf/lg/f0sDdroFr337EJj
2s3c38sAJKvrTX80fYExDxS/6oVqPXpzWqWV/bFU+9SKaQNapd9f9v2eX3ynKSlsS8Vgk1wbMzoq
NHSE3xAVusEfMT7nz9dtSjqoHXPCnpLaCBMkPYIz+A77vZPao6LC0rA3ocaefQ+M/PwfYRIVkC13
5e30yplhkdWxJrPk4Iclbs4rydCr33zQV6/hviGoT0yLrBvTji6xXd2zSTznyUbs+rmilLWLzq7n
7R8LrwtVLzPMAnbQhSSvrkCcdutt7nVUO9ePvSmZFZmOvw5SYv+LJ1xhQbmPFjfWiEoIxi8neVtJ
wxeCLlJJRPg5RRDiFPsofGSMa4IfsgUmvA0sQvaHn6xARPRYYOszU1iY6yVsz2DaHF8eJ8wIFc8P
R3YEth2Mf7cxOvtSxt/P0yGdiwIWK3t4Naj+9mSQGWHruHnwcjLo5LiuPFogCqIubbTsnFkZ7ZzZ
O0BcwvMllDVWbwrvuYyepBgs/zCZSY94im002uPAn2UfjIpVJXqPWzvfA27SPLduXdNKN1skMYim
/NIUfBSh8GeCYc7PDkOX189cRkn/Ea8LLA0A9DH5O7r1iN/kabNNOQ+Tn+LpATUcE7BRvKa1NK0c
ZEtYgMz4ejgVS8qYvwfGMdOaEfRmHddg07A1MIIwh1aJb3ikowR+WfP+cL40h1HSxVvgBvBiqbMr
Bz3TRI8Httzz37TC++DJgFdzKL5b8JBQ6awYlKLa9QGRkc1cgE1cKXmRGbJ+ntcu2fa33BVl55YA
KCSURc3TmkgdEn7h+JH8FgSDt6bR8mLvFRc3vl2ygFynVBdRRMDf56lMAsThWB1dD7lfBjnjmLp4
kgkPTGbIlFS6PYafRC1oLwZP4HtzIEcfl2XBH0W5nW5uKdWvszuCMEs3gyZu3bRc6lTdqQQ3Yi5b
YP0k5I5/YQHaXGRH3chcenV11wDBf0ISByHxZCD5oCxT+X3AQapUnCe/gVOCT1EG3IsH3IdbIH7z
PX32Axnai2bcnOw5wWZhOC2cXs39RlXllDvyudcHS1RgpTS6LVjb6OGCpv1qdF890S7oCiZfwJ10
3LAOKFhvLYoLFL/cy5t7Pmp7E+mMc9YW8qna/7zcY0qhBmYqUGUj48ty2ScAhzz+RDMc2Ca8Mk+e
i5vjo6e5u9DEHQQK1AzfvLaEo8dyEPdGLYAPnxBes0DbVW8n2u5zrm4Za3JkVhtzfN3jN/VVj/CY
Yeo+lPCH20nhBPQiG3haPyaZ0MBIbw9eB8oom2TQpHYMZ6P8GO0FtXXtudA9ZubCnNwq933mS7gH
Bp0NpQZbhvTwAYltiU4QdZNt1fg3QhnpMnD3usAgmRZLvAzvSxCMQUIDiXkrWBxD5KM/6A+8vUZX
ZMNv73uWyMeA90L5SRCp/dOG99XbRcFmvhwZhZjhF6rbr/23cCZFH9NXX6ECDdE4Wgc1u7zE1zNZ
la/nAq9TuccrJ2M/OzUBEXt7eSopjjmqsTFtHnc//yLhxodQhD+cIBxlmEk4pPSH8kydma6agOrz
uL1ZIXh0i1DZMT632OlYRnlyG69MLosywINHBDsGB4NUGrqxiFe4I68ltzPs4HUBNRx9vSXmV3Mh
xChuIB9AWyo+5A131UfLEbuUtzneCSzDxkjaQS2ir6JGDFZkqG62e5V2lew6lpEB38YXJH6m8901
B4rnZKB/BmMl5BTi0ttwP5pgJaOK5gKnjYGTS45/V7gJ8Fi0y0voqpuVoWcbjDTW54vPDvQRjJy8
6XtbpOTfzH4gdNEisMqpGYtzV/i+hbShVg8MEPZtCkzwI3tLtYvWfenO3YzyTePDwC2+GmIIv5f5
OfZYncBvXPIjlu1NQ3NXqEcg4dWZDu+jcdREH3rqi2OzgjKUvl1YvA+B71QFC6xdaKkvLhMqg6hu
yw9avcN2rjC1yif1ZHjM6xzbTxmFKJwvb4iYkLJGT5c0lOlX8rlfuUPzO6TWP4cagUhsbdbjCIzI
RqoML8rwdWJppNj36dQHxp3DG+1SE337UTfuE+0Gk4vKVTiY2Np+BFra1fbn40SaN+/grnmReqXk
yf32R92xCNuIwinOWbw08s5YFBL6boamKkEjW9N/h4uOZeTOcoXq4fWChJpBgl7peQlZvyHoIJgJ
GI5rcHoSP2jYqf0Wyr/CbNMpp1s+q5hlgEku896O5f4FiQqHzmJYudKUN4sNbTCCpNy2oJnMHvma
Mu3fBADj3KebXIrMOYiqB6doF8uiFz6OsHrlCmMsL/9ymgnsnUWfWgGX7XWsypWFKA58Ylx5oB4C
qQBGgTBMg2ZCrPyInQF4lgBiEoYpg8OBZoio/PDmgs3LC2PGqQdQVUuyXYW5mGyfEkOOEGtjsqCD
4j2UP1s1xVpo1wcQYDasPrDPGF+FzbYXqBPy66z1++aySPw6lmYeZrLrJJRjyLRaVz8+sZXC424l
xLN3Dt/t3UGjArjdhHT4rQ3SDUkjJk2CY7qjBpzXOwpER4+x8nFu4zzK5uVJ0K5Lc4ZeZvRa5yMO
jULMR6T68D1rwguJL+QjJO1+wIeIegYg5u+Z3BOd8AVYfP4nMfzCcnGKJCiXAzMHxz3vgg8H5ele
OvMfDVVPS8PD4rboOyYLKUqnEjfTCiwIuPIFVPOxosuGNA4oJM0SKn4DmRhhajyZHDHT6E5hZB22
IGrgcPeomrQJfdl2vXySC0J0fbzSE8PRFsqivysOJY2i11N1MF0qzGxw9XTR1Q6V7Heb9/f3S7px
5uPHEVtGf3wUPbncllKUJ8Vi4OsbmYmLVQnJ71iiGlvIJzwK8YYivKjljBM9l1SW8iK464nouJBa
N38vLx6YA24EUpOEovO+zOFA+EnpUmPtPSakYJCBpgYBSKJI6H+PbjS4kxcwHYSEjTdD4kjuy3Jn
UhIxRSU22MLXVWtzBsNlonta9w8GRTgoOiSbrAHUHpJNo2nBhJ4Zx+8KZUtc4IoqQ8UfTBv2deAl
hvty8eZz4Q76QG05A/14Y3loHRwRxxZMlqeUir8RwEc+pqGSK/aIZbLgya7grlxf/qnwZ4VbEer7
sLPpd3ifg6EkrHOchG9ThYkcQibMyXtsA5IFOYwNn3OaHbjbiXS9Oy+IhPcQsInkauEZ+R3AlXFu
vDCxAIVn5Pw+RvU6m+bjL4r/ZnsP6JhDZYnez1/3CVcSSdy1sEDAORD1FhhMtpzsqc4sZnr0jF/4
9M/9CH3lsQOb5XpF4r56mByW7/HLpblUIMIsykz7DUHdPKPGkoz9MUU78GvYAOKM4ZkpvVhwcErn
8lGoqG6hGMWzEWm8vnlUj+n45yo2YIw/cBAv9j1Ocv7Pff0V2zcGvNreV6GJ+kC3YnJQXEpw2qQX
Xv3pH2ymvUdgjbLxNYYS8FELX+mYFU0KqBkvf3uKQPxndF8hCbv72imjgevmXMwgy4ZU51wWtbGp
XdZE7tQPydRm+CLLcm/4/Fw+toZzCVntUb/oRiD9guqXtGes8RSBH9u3N5iazZAQW/c1GKevUP/O
MV7VjxU2YUVkDCDXoFAjn+kXj2rCizohixGpPXaTAiVG3x6QSIknBwvmB4mqZv1GbPUaeDlbBIRq
MZQvIylEQP3rEpILvPI1knmqMUWI24/oghfqhR36n1o/NPjOo405HYwHx9YxgPMUZg9He41oYb2i
mnGGzWo4OK60X1KQ+ceX9wHwLEPOSC1wCB+kR01JuQoMWGNZZ6Ozq1kapeduL6jK+1Z12/kdPwmQ
gFicQZFxRb1G+ZH2AafyXtOChgJifD3QmkW1oqghuS7KCR5yxavnNGhEWZKHTCbKhjV3/jgpApa4
TYtIOdCFhqUX6IILZFPAFarRZ2WeG1f3ReEJBdP734aUcyjJPVwKuMm6gAgDsAlfHAXG9JdhmA0v
qyzpjfNJR8ps332HmBcfkRIMmGVKQn99c1eYtrhwY0YpYjkE936dcLFYD3maVy9m95kiempvCcW7
6IGcPlUwHzdLqvMzfuYg1yk5tVXnPjqLQyzTUR6Sd0+EFq+ecKQ14S0gd1iceBe/sew/yQTBMDxj
iSk8VpzB1uQ7u6AI4OSWFDNJcyWm2NWX1GjTzhKZBkLO7X6WCOlQIgICPuD9dYAohVtxU0Bzotxx
7oBWzRL6kjAT1jP3MRzELbzQw7/swKTIDRkWO2l4m949AL1dHeih+ZfGevz5Z1UkJDM0YzTTbLko
VufswpzG2XAGQgyUc+uu8EifM5OKKZdDm4qWPHNwjiC/YUuFu6W8lEqSEdFXGkdTUDIAiYWCDZnd
eZT+meSSA2wNhggUXGUNH2xJjubJqxudXf/UCVFBvYxwSLGmkVkA7QQ6x2QrvjO2+vfBpLusmOJy
+w05fusEoMFn4D+mzQvSAq6N+pSZhv8RVVHt7tepc+TJGRcx3Up4MAyCwU9S0mx5xF7ey+n/UTjK
7Dnp/WO8zbgVg+hghobhx6J84AV6SdGKAkXgzO/4148/PugyhB+NbGQkovkhF/hFVzP31Ts0diUx
Lp+AJ/3R8wwsGWqozVTkPplrhhRyAvFDOEzp6EMNZNST4rsg0hzOQc6P6UL+hPe1CL5AUYW4HJec
36NJ9h58KdojO4yPKayp5jRcArEO76D3pKHQ/QnAhxFJXDnsfdd1Lnw5PMNCmboxnWIJCMi+nCtB
9RU2uDTEHQ9z7OuLV48IAZ/IaIxzZLjSfQl8dBtRvXOgSrKBEHoA4oNqu1Q9AENXvPBWutlKRQ1S
1HBcRLnWDfn3B4XlqnW+YQPu91r+K0eEYOqd0ta7/8IuJbuujcDFfn23AQ2GNTB239QFsuHUxvhV
5LP1AIGJapVIMQT/xAqYYd7JkMR1E5Ro7X2yJmACyw72nebYSafszbRll0RSzeUNjNuwPXDbfNFG
8O8HdSTcEuT6QtOXLlfvfjBJ+HZw6soo9BGlzXH5dPS/sfp1k/KghuofqzHZrGR+4vu82NeV5ldY
Jp6kAH8DEmAisHP8nT9Y4Z7bS+id8Ci+4vPQyeNVt8WyHg5c4GvyOEWOPOt5chsh+lgKOydoKNup
FIx5qHgqZ5BrgEkASpySAfZIOJD8F/KHHHAVzs1NwwFA5p4EPeBxbIsjQX2rDsvDNAuBepDo9qat
i3aH6nc57sKaGjX+nRCqOUsRYmRUZyZvNlIE9+aG+VX1NLSrylk5E1u7ITcy7OIXp2kSVsB1xF/I
KIZclVPoFOEzYNfFTr3fdP1xGNZoPuZ4zbHAnMvjzwbzmDLVpnyCaKU5Go3yVXcEuXSK0JyzNFxi
ziwcClbStAh79wTttMCK8lXJAnbEosXKciMVdq5yENKd1+YFle4/NjSNApH4WQiVhNuauNOvCLsQ
vNqzs19HDll0PCJr6a0yzgk0oMkLM+YzrMH5/7Fod3V0PSC5kSd1MMAykvnpHwkRyO3MkBMD4d+c
BoYXH2a0oVjARxNxALkHxFYQuDt3glMkmHdBzkBeTF8RwOsX9ye0d/33/tO8etHnTygxVbVdUgyN
4A6j+5y/WqKeGd/oWbkt28NtycGWU8caYysKAHREfISoCG3EfzWEGN+AjxQFppK7/s2nhFoHH+SB
O40uwlKy68+EtQ5sERxX4LZrqm3F5NcLSKEH8b2g6udXMSaLs4/sVig9GDDTkObZBmFbJc46ej7k
+nznvT1iCs2B/iQjpBx4ac9iCiX3obSfBUFUyFR4YbQftcBF1BuPxxp8m2ihRxWBPjL7gJUhcDUV
G9gylRweXFx0uY7ZlSVG05jlPzdbPQ5GPUJdbFk6/9jRSz55ttIBXjGwvUTq03bicPYVGDkCdfh3
0M2CXaXv1ANqCJ9iIe+tlCmvg/IWzEtKoAkuL0zM6CNh2iu3R9pxa6+lr5MD3TIFr7HYUsVAc83w
2XgENpxyyRKZ3tSUkXFxhwAj0BvdJBGchdd93fSPMBLQb1zQMF7khSM9eSUtYbLLy/RCAWiiiRYv
p+6jy6emIZauU9zfRHsTfgeNNo3NjT5HdLWhXdotsvBa23cZl1vPvqGTFJeQsUjC26OiTrYJCUn7
wz7eCXyR7i9BTkxuEY5DlPCEvxMGv1ZwInJkKobqx32hhBFwaA/FaMN8eBOLUm/Vcol5CBjf4MQW
jwU+CFYE3SFA42fDvAXP3XV0c+xkfR0KELrvfGH2CenBAUtRHVVgIg6ad+RsheQAwtsVOeCfHnlQ
A7A7hXN6oBMH+VxlrwXg4LsM0+cou28hN9Ah44EY7PD2oqRtB2uT2XpQL/Ep9QwvW0KVX1rcssmM
GmpIXIl9yaNv11wBvegANuIXe+i6CKcDRWJ/pR8Bk/PDJeRJeGTFNAG4QZj8zUEKPRgJdJjEKs0l
MNpJ5986NtJ1NmkB5jns8o5dfW7Q7DzlAAj4jKCXuwLLaW//BAk931dxyT27b0HV+FalUfW0mlC9
3ewm/q0uXx87gKqupJ77iXmvDUeUG4Hjvha9H+dXf6IfaapE2P5lACNvjplLWSHGV4mS0rw32ja8
T1a74tSg142FqB6/hNzOB0Qec6i449n/j6bzWlJcW4LoFxEBwr/KGyQQHl4ITAvhvf36u5K553T0
nJ6eboy0d+2qrMwsUGzyegr1ewh7na0j16onKgtIzgHtKIPJFxPniFWf3Vhua+CjaLjg8jW+nXwf
Ilo439zzzt9suhVjCOwPBm0sn1gGfQPAfjYZPMNvgBrlgmUkQt4l7P37x+EnGjT1RV/ngnJRKkYL
Myz48sXxoXXNPmtI0bQ9Q/QxJ1omyKbS/Itet+7l3ToO78mnDEaMAgPEgVCYbWc9fnnT9PjzwTXh
FXycd8ZjAvoYebf4SYgUB+iH2KQhib2Z+1Jw6NO9YEgA9fIHJmt/K2Epb5LliyQBLYLaHJjsddnn
oLyz9q5/He7nTASzHnuXBh01ocGoDykLPuoAYtzKy960LnQKsaCs2KQBd27BmQ/qN9y4twmHEzRI
LvSU84B9ioa5jaSwCkIcFhdk3Pvp3jpFL3TAXrldoivFqsltg1qpat4+Zm1KOQIZ4P1iHtvJqfYo
eY+t/Eq+CP7qNtJX+Ekr8SdtDLAmiCAOH4/Wc1LC9TO8QmX1vkaSv6w9MAjSu7t8hstrn6l0a5pK
jZSRwjt8y5Aon+0tHfbBbnAgOUaDVm/lvZsRfdk6jP3iICAVLM78U/MP3OGl3skGr+IJeJkRNAca
B6CAcP7466AcQrNGdAFtaLT8Wy5BCB/ujoMNc7iTU0Oo4H2994dD3Vjuv9Y2abTBurbDLz0h9JPr
uKxOMe01GHPhbnpKr70TVy4zMJIbG2cAZ7fgN33eq2hxJf9N+5CmGH4qh3cIZkloQol5KhDc65WI
Q5zDgtODrfzBQtbHRPU/LBEDrVr7VcL/0QNrR1pB/n9Gd2NfMyDVuFGD5C4e/1PnjUGWvXaa0ysx
qtYqAYTA2SRen8R0WJKbUU3fnSMZ2kugqJZG8P1YKAnQMwimp/aBxQIfWi+AgWaoLD06Fc0QzBWU
EZEDbi51/zWutVnlOTNejrRVTUzIZgD1dGJy9An4nLnoO/EJyl3KhzKybt49yAae8piIP5xzVIGa
St5fns5OcRWmsXbcv+3O81crLpbt+y9WROGZw5I9nUEZMt7uFz4mGtIrDEJrE4svePH694g8Bd/1
6M4EprN4U0T2pid27W2JAKN6cr7w5H3B6tUuhBrIULllQESDRyIK4c7jXKt3eY2URYZuEg4WmifB
a8Ld0OyIj0drlV7vtg01wD8MGgWTZjDbOiL7efGEEExJV0b7jUs6QM5JPfixq/hEFbrn0ZrzxMnJ
XzD78yvmCFvcsIBng9TCsNZEWIX8uPMk0Gfp7qPXhIZKQFZR7NTJxErdDdviN47h6qBVRioC3HT2
1wyatbiPMKmKS5DmukeSAcx5YVxhl8iB+oYYgH7oQDFePlO0D41SKzeYWcz0w2qEFUCLvALaTb9B
YU1suTp5BvsZm1Qf+VIkgJluUKVdStkTxxHJwe5vhr94BAPXfYY078foMaAsS+D5hupEdVmcMOGY
4a3Jk4R+y/geMqtzw72O3jWUadHtD67DFuAL48WZfWKmeJFOeJUTdnqaVp5tkpDHjjUeAlDAE9GQ
8ujLUAa886ryoITq0j0x3xf3hxT7Q3W5T+7m3aemY2g6nCRPr448jkyNEq7ZbdD3ob44409VMivP
iM3SeX6wcX3srRfdnLGxpKN2d6jbQe2xtOzDjVDt3aFYZTpfKaoiF4apd4BHSxrKNKtoF2/itVds
FxHyAimPd51bC6IEfUpQLzhW5RZWsM9ntxDeuzM8W452vm4DVYd3uilIFfbTvHse0tJFglgmsFyX
NBx2aHPCO7t/jaNSt7KeF56D7c5fg6/ZHFxljxOeF06/j5Li/fWrdCi4MQY6zludWaU0NItNzFRp
ijLBGtIHMNwmYBAa2qj9sIKciu5FPW1Wo7L3DPcRPO8rRcmD/MGsT19LItymj1EIKCPpRDlEFXaj
rc+GrsfGMk84iLBM/tjbhDONH+bYRIP4zCrjanjqVzMOH5IHOrksvRxXE0CegntsJnujjzYMzTNK
sIILGYS8k6ruOajvADObU/JcXvf1tiBvxnWQXu2NF0wy9iG1GxAcjNLw2xwBD3xqPjae53f7ypzp
UblLFG50ciYyvv6YTsN0OHdThY71ajgFqJYeR4JZ+vuSKUbvv6fHENCQM7eyRIP4zfZz3Cq+vgG1
GKspxm7QteEyFq7YtfjGkpMbMgsDyjenNpuIO0uyfh2eAnpr6JkAEjqvCnoTr5xVIMSNufyIEUvZ
G12reUy+wzdd+IZ/907t598bDlFvt2SBOHVkp5zuG3r4nRxTTejRTr3k7W72rjPD0ixAe4oDO+rn
fUJeMBvf5X6yT9Yzs85rADNjdu8GERbMxn6jXdr5dAHoJC2xdKgXvRf0zkK6/tIBLX/bJzLSVk6b
gyhuYAbpPwudMoh1YbRNCBa0D2C9lPqvd6+ekg/1Zz2OhM+Y91uIpcGEkECRioM6x6P++nLpbm2H
V0dFvvLHFClD2SsuD6285JER8S2aPYg9NkGt9wzrMevlYY507hjtO4kIoYv2ZQGG65naHdiJIXZw
bAlAfSz6ESdAhgHzQRLX7OLUSE0nOyY4UlT3N1jSIlMfAyPEYs+W1yYc75SpUuDmb1g5VIfwftn7
nxU0rSekExB8mLnwp+CKMXWXHCa5iaLsYTWRAIK2C5wKI0XV4xyjOVOWKA/70iouz84HRQp+9GT9
a8/odND1+eVu82tSb4EDQgt2cLBJ8CFbp5cBaKFwWBoHnLYitQEIjQ40Ig5WnXfQmOwGTx+fPxJ6
UiW6ClsYzlumxomNyGu3uiS44d7d8RBYnLapr6MCymUYctSYm1gQSQPQDQYN59bLQ1lA/5U2JzoC
tDvSLTAASA+IChqdAmOzmL93iAGv7pyMV/9UR5LTfFB1IJ6z76qkIc8WrAKYCvIRMJgm+SGGMcun
CVQqKvYfZr8gGiiULYhSBatTsVlrvvDP01J3c/QH1/kgFjI/cTDVkql1dJ5tYGNfiR6YOBguTI5f
r/3qGYj6GJ/xwTyj0MlTkoHFxsUjwN3HdMePFi4XspNnAnOF6WHeOd71dja1p/ny1z1poHbYElR8
5if11PCirYV9Cf0sWlYaNldFe3Xxb34jwZPfP8aH9nfwWtGueLMF5oWwjm/D07sn65eZ+3WiWXfE
oJgG+0sKzUHBpq1LoQf6UaPVuQ0ZH4CEAJYQj34Ca6DoSjb8gYNR3ayuyqucYXBdRliwmLowYhvd
7cliio5nRMeBsSh0zt7xrxi9zJv/nZDiYtXqwxNdXfDGx3+RBBvLSGhPyKa9CnYMyBU61/jGSfq2
Gu6hcwqqGaVlGe+K6/A+x7iX4gfTvRjFdGmwjb7xNlzbp4i5414Dwi8ZTe+EvG5Q2thvDXdveOpf
NpIDSQpEfQiHjDkCQ77N77RqhnIl4xP2A7oKEGRHCNHWPbefaK2mhvN1yffv3t0Fej+YeVrkkHab
wwfoF2BxHTIS4D+0itlfGf1iBlOaTxwBBmfs+78DjPQoaYfomtxGb0S4eNmDF+4UzyWCFTh41oqT
j7eOthLKaXtGqnrE0qvhHSkjHiZTuVcY2mEqsbGH9HXWNtXCKaoH2/TFL5eWr7AxBdxCwkcjLVsP
Lxk3Apuh9fwyPPeJwoHhHcfrURnVZ+e2yCELO2tIZjZzS45VeweNCI/Qq/NC6IehWI8xmuad1muU
+8lElaVCgVyfebvBcShlN2JSK7yavMEzi5Wyxz6xWDUSpmCvmVm94l5H9NExhWjw5yVaZXSTrx6d
1NzEjippYtR1/ef9wfek7Nx6miMCwoTcAsPx1tOGymJP190XnNuXA+yN0AYM2C1a1fHLeTlj2IE2
Z5F9dy/Ox2N9MHWmGmjsTDVAzreSCPGB9hSJr7dnQtCLEfb6kEeNur566bi6/F445aWjLvDV2odb
5xnv7KJZ8Xt0kpyB/tCYFZkOHSApVSDU5FdGnGPRSXMQHD+8uGKlzCKgLJBTJLl8nmyOPf4Pkcul
TLUKob5/t8qOfkY/xTzOAFapXQU6KWSGO387OBPhvwCV4GwOBgAuXMiVOtEvn82viRyoVS9+gznt
DPNhwze53C8TqSvz4JFCE1ByJ3eYrOnnrKgPdrTkgvTY7x44e7Bm9hRGIGTF9XBSD79DfYPbP8Hk
hmlD85KVSHU3EQdxNMEQH2rfJYB6Zb3sFlMCOq1JwjXJuH5cPRLpmJyVawbaA65Scop2HVuFUx+n
Z+fIDa9xSkPYRDCj1XB0vsz+GTJTEptjNKVkE+362i61T/5hpKkljDclyq3dlz/jpq35am03O4WJ
bhPwHeON6h2+Yx89vdmNFAqe5uKQR7P/aEPyQjDdNaLc0dUiFLImWH8IdQo+1toOo+G1Hvk8s6G2
ePavsLPnMm7c6+DU04SdnR3qfrOoHWKrLh7LYOv4If/Kv8tyapXtWT0zPuQ9dBpVEp9bwA2p20PU
zTY3BIcb/fDVYz054WA+H/Rw3tQi85mphHCibMZD+Ks7c8xxYVN3Ioe5urTA2NFDXqYHe5gONjZI
0cYlP/2tHOQbRFgbVwRrksN9MMZvq3PHESrkplghXklzzJNYN71VNDyYcbTamQ8ce44eL77nh98B
8xP8BkQJTQj6sI+/GWUUN5URLnx8zB5jlgg0NYcJqdaek2Ab1kZPjF60wA1sZnadqjXfmrAkar5h
g7U7M6w8ELSPNdN3UALZ0jwNsVEfrY/tGG5LHJmR43ONIsKMeTBtzhLOEzJUxFc4z7p60xU8YPgY
7L08vkXVIPfKnffRwv1rAUczRjg9vXqzxSU3DSZY3XqPdsO9dE72wcbpjfuXV23uj/YfiA6SUJF0
5Cm0t1bAhe5bdkC5d1qwlfjuwWU6LFt569xjFP04H3l7LJZe/YM9KPo8Xps5MBGLIOTU9cFdPr7B
cV2C6cVpq6tYIJV1Gcp7hzxynLJk2FiHTg7lAIwxjxhj7tTD91B4FgNh2NXBlsSKEWhiU+Xd5/CD
g0s9q23Yf0YLq0OXTdZ6gqWCZ/EutJKJpS66mqDZurB9eN0eO08hBZ8wawBRIWVj48EGbcVjHrCz
QfN/nBoRIeYbJ4lGjo3gNJHA/PWhbrjkgmSCyNq+NsIZsq2OM2EimdOhst9YSxw5JpNkfrL1mMQ1
l+sM4sRyhvTTLRCKeIKapeuia6RVGc5xuG5N0GDwMIwBYs8DgVjNfs15d1aYxTHox09nmtCmqKs4
9OjBsKWTxMSG1TZ6e6/2OX17Fwyg7uDPxF1/G+7aZ2ZOGYvszdwe3NK09si7HV0zriUEU3OEH5lE
sVeYJoAoqOx4+XKwmm99gyNGgZ0t13AIoL0eZxXvFNUt6/KqnMYc4FPGSB58s+bVcN7Dlk3qcshV
JGKKnk4lokaH4AKlSBFmz+4gHNtRDAuMvv1wmKZ+r1c0wwNzRu7eMdU6LMI22qayZpRfGa5vocPl
9UgZPa4Pd8wExmsGzc5rwQnc7PQyfQ8pv6MMjthHOH+McEzySlszYuHa7OOXhZOnhUZYfIab8wmr
7Qcl6tAP19qLRRNDLzuK7NiNsYWPCrLIRqh4tffQGXEAKPjbFvR0dt67A16bm8M8YM5GsyXDBSIW
uGRY5lkUGzE3jgoRHiIsNDcP7hzGD6cY1k2499AZzkHJ/brN9j7YBvuWDKAh2DoNb9+vUIrAz0gM
4JZx3ucq8cjV4Ev31Mr/9I5ukeIR3x2Sy7QaUzKUehvRTXIMAKnDvFPMzsHHwX4nmLpIBd5HVx6A
CryMhHCIqB4z8grB2t1wpbdTvskZiZUVC4OM0PvYHMN7SPOgeaTKiOnCxujNlBAtaBGCBk8PQyvu
/4wIUYL6hvj9gAdZMwV6oMYD9ZdnzYNs/Y20sYEq/oDLJF1lHo0DLoCBFNTjcwb8py4n2OE7LFVl
zXyMNCNU20DTfbgpiUM8znx/5aer1H61y+azM+Sg6fXke2bZFgvp5XAxVkqfwknJw3XTxA3LZghc
ZrAotk5YMfmPDWTbDEPphQY5QAldFtK2rU/LkjdFENi5XCBl/hkucAYcnM7NTwkMnIIsQRyzi8QT
hAPPaYVf0g7jUDPvU4IcA6sM/44/x3twnl6nlx6hDYbc04NUYM+LZCZrC5ah+fQGpCk0ibWaUTJS
J9YtzDKx78ePUO8YzdKPDqxEYYaZOt0SogJErEcwAMC39w7Nfmfvw1nH7U03iBOdsy3noNWJ/qBa
ufm5R2rjRFyVi3O2y+aQgzJlh9xhXfHeB70Qi7m6x3k3r/CE267WhzzOYHhZGAAq8gNlY6w164kx
+HPmyuopXvfug7tjOX6PLIJQtCE08cLm8zPnaUI44ABVdmqwb5Nkch7SEToEmCzCUaUUvEPcXQd3
bshDjj7cchefT+xMOX1NvPYHA8uZkDV9rVlbrLhWp8RAk01MDU5FiCOX3cDXQsL0tnRSjO/FUdWq
UZUgSzbfGB0ztZrktoBzCd0Ru/ATe+fWoupzmCCylsx6Q21C7O4HXa+jSp1nUqXOl3QEc6K93r4S
x2RwdHq1xRbTvImSOBh0FB3NtOrdmXiz05KGY4ucY1l1PNW3OQIUkFzV8QfrTwND4bs4y+Wbxr7W
9JOoyRFoz+ewQlmaQKCIRD+cAf9CurYYDvfKnkmJnSdZD9cW+RhnG4Z9rwDPCcxzK66OR4OFS3Ak
D9LxnFEtOLVuHj98UvVkGzcSsj/q1oINKy8+ViBV5gAJdiNpKq8i/RKJkyPU+VXPSntd1Rwbaud6
UKKZsCj0c6/eLwWkY1QWerlY92HhqRWvkN8MeFJrtVpl6Ckpp/Vm2D7KzvTOlHXuiVZ1u9YtKw/h
U2pvrVPKv3X7GCuVoyQnDCl1VDnOkuJlMLODhKManBa1RFWHUktFImjmvwqC5eUctMe8HcntPn5E
PFWc/ymzP8aFSaGz3v2eh569851QzBA91zw4tRMHImU0me8x3ntNbHgaSR5Xg62HrwuJbRkF+cW5
u4YHjczwKITTI3KoHwfN3XXLLqZXCYNP7CbVcGEJ6XTmbfv31qZL06/1hKGIUpGhOEmO3cMdzRX0
eb++YXni1cKSfDmI7MOXQxn2cT6Qys7Ba1h2b8k62viGU+WrCgt1ITLwtX9KqgyiWfv6UYybqK9Z
8zhIl1jaM+ifEvBXOZAiTenUS6/apeARvsjRiwkuQNSBL+vpVuHq6oQijTWrHdU6uj17pCUzMkMd
X//k+dh4muMNXRfoVYhpkcsyH3hI/9uhk4RS7OvWcPbBTjxGX6JzfIDb6dm8BAXvFlx/xYtBJXcp
mSE2eb8ojgksaMgVNMb/dKAnWs1Y1oG0WW8sZ+UQio/Kos8mRfLdEdvn0KqmTNr8Fchz4NvgmpxW
rwDDURfyi4pLSsyLy56okE/r4+jcyHwoNFytJvztIpXQwgLYYNExxmuJ8bl4tLvFSLMGyYwqJKv6
cX0UIxZUe5/OUJGK2+wWTXKW5+BIETtbDAaU6IN3jCKHabXEO6Zu/t7stct8JrJE1Wz6+PdWriZa
QuLpsVtxBcLegnpouMCvB87KA7Z+37DsXex1wGBueHLlhDG5NDjkCwDkSBtK3QBoVd5hrABTdzbe
Oq5jFsPAZyKw8G5FEU2y5IEp56EeNbCptWBdAKnu4CURbTFhxdRAf62mBLbzUAE1YWdGJPL6mFlV
G88ws+DjKUwxd4iM+OSf/Krd9D9ewZcnAD7y1t29uwIFgBaw46x2lIMwMJooUe0wy6XTQJuiqoOl
NLmNtLxmIGcFLCyvtgHYk7fo2FGZ4MBtM1yA72qxnpxbqGd98tiwe4NdVsVq/bmsMRzpFVZoT7Sv
mInOYlwhwgIOQ73ygzIHrioL/k2FV/Ge44pXWmrNktOV3SmwP/4XT3vNTLQPhM0z2drNQV3JJmFd
fyzaEpA3j60idN23y7fs4XBIOk62TewKKNo21MnHGPn4a/EYrTnceni1cqTFGX8SdUiJWR1EIZW4
ilfXXz6uwJKTevaUP6h+bdp1AJS6XQ2qhM89FZnE/A0rjXo837BsroZC8YSx7JWkQkatdOv2zQfh
WWVSKvyqYhVZBWJsLdFnw1nplx9s4hsChjyuJEwl/ndpUXjokXi8ZkuPQyjzVAsrH6U9zFWDmMUv
MuaG7wM4coOLHnJjbrI+7q6iRdXm0XU+rO0s61mtJEx6fhRFTBi52mM9VrmtSKF7cOdm6tqT3BIc
lvfxtlVM0XV7Ly66PtfDWowqD0ZJXEzWo9mc8tQsdhm/5tzxMba/nUPUcO6Tcv+B6/EWEIC60qm3
7hPEDeaqzPUp+OUVMgmuwGlxwwwLLAIEqkCas+7NukCFNu4HtL8+HfI+yOluNLsszoXp5bAh7SZX
jFlya1uiKVYaa6sxNXj7d7fGWLgGn093qMX/dJW7axky/+XilNq6OK8wD6B3B69QO0AX6elqAW5b
d5j2NexOimHFo4ZJzy2cbx8k+Ki68CfReqMNYzONxgN7c6/wJliW+4BkHuuNmIT13EImldY8+MjY
friFdrNdGq8hATqlMTgPhQW5EQ5kaklMaRX3XfxRvu7DeWX7YB/QVvc2iYoHbJI8xLrePhgPh350
DFx3rJ+AmxZW0iNP88iKB4fxaVWw/VZ8RHpycmB273jFh+hJ8utVUMZ94jtvteCfMmGGb0qWcrt4
8PC8edXDNVhpyaczfcR4RsYCciI5u/9OOtrTJG9rRPko4pwy+/G7ZI2wQwkeVfbbNoBbAeatZfhy
tq3ScjOvtrEBYCtyjq79t32Akhhsm+YhomGeMtSZBQA1HBIQHhFVIIf0wOsCobU422r2t00/j7uQ
93X6yRLvbL+hQhM6mHnR9If38Xv5CHFmZgx4TgiCjB0VWuBMwlKxjaEfMC2bSFk3riR1M+eBm26F
A7MQ4TMOlIsTLycHyDt2FFSQSIeVI5yZCdGYvtgmQhOqnQfg8WFUFabcwkIyfdq7Lri5+2HkEDvl
4hyibcU+jdDGxRiBYLQdEmCA4X4gGymyD53ff0RlHO9GlZllF/4Fz34DMUwNv/X4SZRYEA72g2Yl
OSJuJHHiH5i3RSsFrJZgzYYN1u21q/jz6L1BXI9IhcCxOLOELwq6aYonwykPUVdYHVjOnt/dezQ2
iBj/UNBVFMUxfkdNMuq3i/STq6Ade2KTXnxFDv0dFrI5JBBF43iMk653DLhebKMrF0H5heIWhWpM
h5nrrWcm28AbkUTLB5ayvr3VimSMmeQFoqexADJ6A4rjD71hCPusywxKmE1KArfMtKGyf0ScNFge
qrJhgOvvJWFbzSHDaydaCbjW+aI4LoBl5tAwsZRpKpfTC9JbhtnGbtff9SEXoqf7dt+oGO62NlOz
pxOh2c7766SJFfE87xd6pXGRjGcMsqiH2TDCnAWlD6VZgtiZOMgJBswoJPTk6NWw1rV0eT2UXeNx
PF3UfYjV5uImZyDcMeAUP+SJ1Y5PAIt2Smad6fgAzszWLrlzSp8Io2uvgIGJknJhpMp+wVlA1pIB
enb9hWvU1jteAaAoi4f+S26kkmA+n09UUMrmHlWVe3PZuFHF7rSchFkCqzRlGGsyacG9b4ujOHKU
FRi+UJZelg2HeH5aCNJ0ywV/MgfQkjMQKSx4CAfmZcQYM9ZdgzIw66kW4AWA9gqsKTuOaQZrbOCX
UKEo6ZLBvB7uu9B+QVtftsA7ADI2q92RpkC8a6U1NPYaNNE+2PGq9qeXxuvfm/QOxX/uMEWFuRWk
MVTJGjdC+azB6CBAlE8b6nDKYaVlwFbCcLMe42apRamKBZhpI6vAoEgYQD4IDouZU9LW+9fPyLId
J/1KIDRbwVFSrPKDu/JHhc29AQYhafyHj6s6pnDWlWK9UmhxC9hSK536qQ86DEqBic8Lp24VYjfA
JxBzvxQoHdKBgwiXCrXmXVvoixgtyxGhY0PQlLoxXxphYNo6r1XZojDi6NDP1zzVtEVqix/v+WcU
oqr3Q25eEg7JSRGP7RR/+wHmob98lJTcGtDyJCcGFPsH/bNI7XQFvshrr5OcXECT15jxJeBBP4Bn
w1SAy0KpRKn3Kx84sxohk2ZgnlWcWwIvMTj2G55Ose+YN8PhSex+dz4px2r7RadirDBBEUE/BiFY
C0byXILAYlRb5Oa8Nh5kt4U6GZzpRJQbD1RoP4g46IDI+XIqaUhCJBLfds3B+4Nw6RGQtyx6QzgM
c7H7lbLU+3JMMLj93CtSfUpS2OP2ZaR4SFOuuADpJazyFRoeZSVKcWZX3WD0fAudSZ/wBpDFjMB2
ncqf5qfRrdqrQuexqAekUVTgFNWvOnaqzqjSrwQnEjwEs8hiafS5tQcuC9W0hHkDnD70mmrlqYmB
ZJh6ddBk4YaQXz82DA34vnhclKFxoxeQEfiN9rjEtPAaw88Y3k8bJoToYTvvjdN+x3iZFcI3zAHe
unXFwg8Hw7u/GUBGZuYRrXgBDfAb8hs0BWMChusw+Kxd92bLIiQSV8gR8+eQoX7pIHBjrFrUWOyd
e1ewOL2dxT42TthiuPVOfQKJvMDYk0lzQl0OtRH3d7oPTyJQGYdCZof91cFbCzYO/RirbM+sly1d
HUECGLf+ItSHVgYDUs60XBrJCWEn155WDn53m7lakiWqBY6fs3WfcpluESFOxqZEOa5YefWdkLUi
Z2SOJb9zwOGKJJCdqsTwuHwBEyw/eNJGSh2bLX+19dhyTovSB5IQnwocH0SOmBpo5g4EXdWQk5YG
yWMsYLZaHa/jtVrJJGEoCekW3bhJEXj0ElBmhg7jFBnN3cMqN1PivSMe8+EDTeCxHA6sXqbGGQVD
j/8y7FTVcs30w0QBAkjk09/KUqsX9ix+VJbAP0jCUxjn1OXN60eJ73BbbVALQhJEBf7nNgN9S/MP
+bqT5dDTiDxrewuixc+lPgMClJPT9OUC8z/Ht9JUBzRPvediKpXRAfjrZfK4Gx6KbIONsY/BWqwz
wxeUDxTAVpT0FFoNhzyDFtGNltLavi0EGNGUwKxMpzNn9D9w8XdnuSYqeKj4BbNzA0Gs/CzDcGCL
gyDhCnSBhIWDT+DjzOK6cJnsux0NOSPVftUdTldDZXgeaeHw4tQYZqPlQSruKEHXR9E7ZDB5h5yl
OY1sWtC/sxaMnQdYqbQkals/KGM4fpBq88e/qu/hUGzSEtNQCo5s2oG0s9UMVMuSKoOniQyPc+3j
RcMoGqYZd6uM2p0TECJsyFRrxidDam1aaJwqkBTLKajgnkUjOFBtufkgYTwGy0kF+NkclawJQYEH
4EQTv5MRaNhiFtimDWg6nb+/36DODjgjFJhl5xm2Rogp9IgdZh84nGpasnT1aviVMxkk1j85zGkA
rXMJKQ4tRSe0rF6KiZlOFd49cBpnDTFbac7eijjOgfM48lhSguP0oZJSHTqBc9wandlKWbmsrFEW
S8r/1HTNOAZSJTVa7HsOuNV/DWlRZtbsa5IOP2H+kNo/KQteQS3szZMfWK0xVw490x7rJ41W6kNS
SNrjaBjH3HcybhI1Uuh2xlrkYxsrE2SKOscxzjavSH1qzltvxfqGD5xQfqY+xbieizSQNioeNTrP
w9+4EnpMvhVagzKpLaMD6JMlDDWxfI5cPyZ5HfNGleD/skCCcHxbbAdbEFHto1946jmMoALjrYF+
C4xlTksY+gL8AQJYNDpxn7YQg5uj+uVBP2fIBauTZwg6TRUabPZ5yoIW2JmykmwqOhQQRDnSo/GY
dMljfQ7ZZrraW652M9DJ5g7pJg+5c7pnWca1WfHQpMo0d0w9YEb3yR5GfrZ2FUx4ELaV8ACuRerT
vGi7LiWkocrzR9MY/hJhUFvdf1oYW9rI9HLEWhgMzmRA+O2QWMLM8NQeG7B8SQDDLKuD3GpD8Qa0
TxuJtpWu3JAtJuxCt4ushz2vD0V4pXmKTmj3248FNxBGVMHmiXvg47RjFAjZmaTp3NbH78G0PoVY
6IZsLeWVJB7cXkVQQiCXkgAuGAS0gcfS2+z1iC/qxeh2ZWsy3D0/8buI5aChQKI1Qy7AK9nwMCQ1
XsYBolenlunDZyHawxv3DXtRLjNPp9wY/Js/4k/04lcxemJJ/OgyKaGLK/GLVwJFicG/ziu5Ea7u
NnfhEO0WlEaEmTF3J01ZkkXTZoN9PsuXr/WVxzU8ZC4RTK4duinO7OQScUuxR2Pt5Wiffg8Mb2tm
n3GA4O8kokLsWf3drcf4T8KlL4ia95dmLxJaBvsQ7WvdZp8z2SUYkm3zJCtCLTgW4isAMZPcXMni
dLpwN3CxAvwVzUWwQNRr5bCzmPAG55V1nAdEO0ZG2enBnA3gNIkeocBLaqoLatNzphVyISQhCfgs
7yQhhbgFmUHdIrYpyTPlBpgjiwgpQ0wTi8Ty6lGCcDP8CtoFUGaOQ8M/RfQM/oUhMCv2PEXYx2u2
DEgB6DA6rDj1JoSHkWFzkermBp9l4NwfBYo6sIQHMuUh2TTDcMIaDaxTRN6glAr/tEmhxYnTcK7g
jUzHoUhc5cylxrXwBoK3TQFx80BOFUXWfW9TsJ8DvjIWM0D8tf9F5GRjjyP7CW8/eOLqfnGar4nB
nUF/i7s6sglGjQZ3luFnARKIGbUW66U9i0pYnyMwg9eGMqyCHhBjzi/nHX66yzo+jEeThv7h6mUb
5AbONd6ms4TXgfc57cIKNKZ9POs+Ru+K+YQvZhVaB9qfTG0DA+9hhXPEx4pOrtKeR69WwruMwd32
oDw4iEJF0+wKIwShUz5HiMTAE4jQjG544VJgVZiqsEKngLPGyaqQtjn4UNDYrJulg48m7BmtU+/Y
m61dDa2fvb0NYz2gmqLP3UD43AM3oqHWzFg8ctaY4yJtC9EukfIbov81WdlTzVANCgniZCbE1GQ4
UKtajAnGLRGJCHWKicFFAw9NBsla6yljLA/rsFr2Z9hzDxBUODTuLogCLIZSz4ieGM8uLk/nUndu
/I1TE+kwBFusClEv6wV8pZr763RoDDJWaDTyzg6JntI7pr7wWYIQI3y8ye+ieHDotcESrbUM4gsv
PscXrpCg9nbzYT56VS386M/RrCUxag1JAW26NyaNWNfUOJ4x/JPhr4V/h/6CJIL6tSP1G/pDSB1N
Wnny2gvLEZoRs98NfpzUrgcptTmtx1USibrV/fvDFJrq/hbL+7Hb7agIJn/YJlDsH4D3DC4aqvvJ
gPaPlS/2C0TQqPFK3aNv0A7xS8kxIpvY/2zZVA28xHYkLbjZ+q7q4je2yk9Ww82tW9/kCq+hU0fS
d40Kzh3Rx30kbkpf0v7j5Bm4QbezxtvPXLbqjFJlTs3TQWQXMM5RE5kYNEMD9oEpER2ZR1DKxLG5
D3FWJOehtWGpL4MrPy1PqRnF3660a2ihaE2sgRBY96Q9OwtqL6M6rLOPgFtCKar1cqp2jkZcwjKZ
tBJ632r3IEkEvUgPwcdVJ+REdxnGumegUobMrSdRB+jXI1p+8QcysX2XXZZXHGOTZjIkoL6n0lcv
vBJ9nq7VYuzbCX8VeMo4b5pdLl89plEyxjmsRnq8R8t0vZqHu8ffrgfvi3BVwsu7ieA78oAYSMRw
5jcv45mP0qk1Wl55vgHvxkHnjE8khmtka6SGXssUBz859KAFDsQjMKhxuK//YuN5AK0KHEJsAvsc
z6JDp9hnHibtLdVffNrMUzJhCP7jduEraOGvl3xsePO1MeOy7PlZotQcPg+dKFpc4vXs/bc34Iz9
HW9KpMnq/JRkiMTIBwmhTY65JO8Hc78Rxs03utkimR6CGS3rJ7vnSL7EDEP4RaSZPClk/RJ3Fjod
cFHNndPz1+BE3NhSbJzp/KuhBILEL5Li7axWi3FecAbgLahwapme1zUd1pIjKITZfT3qBk4U6kGy
DrCYwZ14l5uX9nNQg7x55938awr3HgRJzllSRqxte7u2GINbeom5w7FH1alTUeUV/MM87W3cLFOt
QRZCdgO9gLicMawCVsaFH4F/kUJSgjwEoE25htGTDRomdAzJrKtrpSxYvd2ZQ8qlf1q7PXE56VAC
1nAIC/ApIgAj7/Ejshgykx5MkIwEMiQjOZDi7Km4oJwoJVrzgphZ4abktOTdEJZAWHLT7zGHTy/U
z5TwrdbKjLi4icG51kuVcO/MCLgxpvIgd7cjEhSqRxgmEFiieByDks+ZOJLRavn3oRLmE+pPxpZz
ctf5faqXYlJwRXO0SXeLFjlr1YxwUeaYvHFYvtvrBaYyQo3WbG8E1WAkrn6Znxzqh4Xo6EG3geyT
lbMzApE0Mw8EuONWI4ISaSw/zwPdnJgMl6/jB4206JdzqNAD9Vyd7ZXds2FsOFRE39Bh4ehD2x3z
HUREChequwHuOhWTuofKmwVkDQY/dsU8meNqCeDHinLY2VgmzA+ds6kV2Iz5fZFgGicoD/oeJRKT
J/aYMWrF81/QDdqunFYuZjx9OCfTddtB/69LSKb3CcGaHTCBzcGjU8RpR/D7Z9YQ4+koArS+YWuy
dKDqliyGbek7ilSAMwkclMlI2wByJ55FMNGHUHEwAMLCsQqqdiEeiYtYR6nMrDB8/D4YJK37b0Ip
vis2cYxnL1lzrs3dqQjpsbfDfK6SCXlxyiSaVj6vesKQNCkY2RtMGIEXIBUVJDC8WoqThMmQPtkq
KTbsQK9FEYncr8poWXFWtLOb0LX+EXYgWrG3Id1QmzFEZcwDibRiIkuVGxK+blhaU1LEuHUynlcm
cY0egXKMVgHp55ue9DPUrI9bE+s7MFmXCTZ4jBYDtNx+o89gDFwEUayhojnEHNQxJrU4twNMcfIU
LFQnfr/fbkNPaOPKXCKnkFs1zi2436NbdP4dsldMdBF94F6Ky4YoMn+47smFQ8oWnD06uc2kixmZ
xl8AzBvOQ/Ii5lISNmeKYr8L05q0Rp3f15MWlKyruYdKvv3lp1nPpyS0rDBB2rb8+3v6XXIILu3k
bE5Gaocz95rop3qeGYRwRWXVCR/4y32H/Nb6d+g9+HaRrwse/4gnGvxMPQ+jZ03NBhZAIDhdGbGS
YwSG4nvriO7off5f6yLqw5ujUKtPhHBsnBIwubC2LGe7/onlo2X0guoFeRV0TjSDq3eH20NMHIj6
vhffhWgFHTLchs8/FWOG/4u1avjk8BPEXVVLWoQ0WLwoWmDkQsLnV0irxbtE6ksN9K+WE9OIVBss
VhT+/7F0XkuKY80WfiIiBMLeyks4gfA3BBQehDcSTz/foifq/Ge6u6pAyOyduVwCGtESbb16Z+vQ
jNVYBFkyacYYdEWDpUaErl/dllp3+i1aGTXz1OJuBQBipX9Wf8MX+JIWXBEucBLiwRla9IMdijFD
q5CyKpxy1XsFrIYmy85HOE7QZBsL1D7KcSPWRiAS7Zb675GgVOhs1CaIfHhFgcbqWEmItwVE/cA6
0HZItC3HTlFPr8KESjpI7Tg8PHj0nQ1CH46x7rLkChHK9caCzm50rFr4sQzxofLgNFR3ysejFaDD
Ddgw2KhYsnMbIaimYGhBdZzm6t/WogNhj/h1ytYwWgzZBTqmPWQ/Zb8GTOEUv7hB+IibhMmyzID1
MZWBQY7HVIauy2DlH5sjoISvDbA1H2Bub4AKWHWZteBJdyOxquhngQwiCmbK/IQUQAFkQApodEg1
MiFkP6zS4h8FY2itF95d54zW2eRu2EJGdwcEgd2OL0RGDGWxSq543K93DVlER3p9mUO2faJBWOjB
YJGAYDPnxUjZBiEx+Pr3lhnEQA1XzJUxJIVu+c5O89pUuANCyVmh1/h6cvSi26QX+PdngCE6+jnC
go34Ml1ttIr/dAqHsCZVq8hEPjJsuMhtfSkZ7Nm6hvfWx6WrZTvTp7v+0GUwFS6OxB8NyBDR5KKq
wM953whZQmhyt5IPZiKbYKVg7CasOmTDv98Gj6EnTZLVCrARpdsLDIQmHx5JSymVYSyNtJgsm1uB
cgFwA1OM848QTdEY//i/YvLldgKXkagCbpGz0JJiOI8OLcZmwPrUey93R1S1X0OVhZjrHOIn4szj
40eTfArThahj0ZCZBy05kfjATHZE+ulJ0PncE0Om+6FhLcv091z7zTncxWdO9ylsJJeR+COkagxN
sLxZF53koOstdTK6S9ZUKEjJxhrWKb6Hh5ibp8QoUBSSjHcITjGqaH53kk3KPZLeegesT5Dspd4/
lUcNbr/u68p/3GNHJ5oQW+uBZTB1FVd/UCwBwfX42PlMJTvtfCR229R/F/BLBp75d+JZxPPvFf9q
6B2ISvNKkWQUmad7S2RqIRDvBTOqlxC2ob/eXO5KQR0EkvP0ya30hEnTt7gPYL1K6NQQduLHlJ/z
GaZ9HoRF5tRZ6/hMnFLIstm9heVpM4NCc2+WXFC6BIcBEXPZngcNAQUVUlPIHPjqikqrRNHFjSWh
tk6rjkGPpNVjUDrrIwUi+AU6Mx7uX61H6Y65cgDhherrzBJAEDX/wiatUvzJGNwvDjfKAjfq8E/a
F16eKpOH04oZA65/tN2ImpfiFPBFlIp44YAAc4uFhTJTsKwQPfYDlnGtcOkPBmOJ07qOHPLn4hA6
kySCdLcewKWHSL6LCI6R39f1mfDOs09QSoRSHs6YuQhARbIq0FT93mIIw9Bp+ZZvy7IludMJGxJ7
CjsJRfNzXdZyBsoh3vXUe7aHgsRgSCj/fz/O8bH9YPDA9JN68oBBa//ejvP0c27ZnCvKFAZasp93
FqSLQ9Ky2+gjsz312MTsa6TOgVuUjNdCtAseiAwLzFG+EUBdiZS1koZpeKSNNH3cxZRRxUioLhQw
kllV4wmfmCe24eRLgX7CCncZUop8nAICM4Wa3WMPuKLWQrazOn2W3k1C+ILfiOAspWlUW6b/SrE7
5MANj+jyfyJAmjmSLtU68ZYGP6W64s2EbfyWP5ZYeLk+FAUcezuscUCFxuBZHEaUoWPgfYpRn9UF
t5FOKl3FHcBTbQv3F9svF5sagz1C4leKAe6K38WnZOAdPt6YF5q+3akwcY6BxkV09ce6LbVQSTkr
ajTRh/x9C1uI5Oq6eO92ucnra7P/VQ4oj6VqJEMdm51cIiq8fun5KSJLjr/yUz0KFqhKKU4pVNG7
Lsj//BVTHaqpMKN8of5irTy0gwRjC0W2HaUDF96g4MCMITVoyahxRZLOD7Fja/0tMbgxodjj2/RL
rL+UBMDBG/4+5E0MByNAq+XjCRgO9388DHpj7JvekPObbD1CXg4o/levsQBiQYVCdSvhTSPan9ML
e5/YN5D+HhiqaV2dpoDfUQ+zJAewAmwcNRB91e0mNhu6yAqjoNYSD6gi4FGScIALwwldEZuHbLgW
bgCTQcqRVdf7lbgSAqUyynSqXeK15OSvT+gHcJmiOKZGwMqGYRnI4Ncg/5TyuqpGkANJ45M5Vdn1
qYwuzYK3Er9D+dQbzdek1NDwH2z+CZVTvMPLCsNSTKrt8uwTvSL2HWLZe6IdSjMgRVRHVikalZit
Q4+Hz51tgTXcuyPIfAS1KXIke9cmGqcWChXnoNSO44cEyd1R/3CDgBRaPCk8MLZJL8OnqKPrcV9X
l1zS2uqL+BwxF9KKBkNXSSzl1FO6UWzcJwwoCczB98psTJGLkMkHrHNUluEZ+/V5Jl4xNaAfq64x
KyY5ZPvON6d1Q3hoU6GctyVVaOtF7i257A0TWqgYlto7hNz1DoJTeJTtqNSbz6oo1qRypPLD5XRe
n9rYWZRM7FMAJzJIXNEdt7P1d33zyp4htTBjZvlUhenlqmJvfb3wyRthtc+Rs2lLK5qhaZpzv7El
7gMmXPfPcaXATCRNh9k5DfdMau/RL/TrFcK1Zce/2Z+26ZAcWrZVB5FDEl9RVapiMyIGkaduITmT
nPpla7xEO/tNBUMhBVkJig8HQw3wDA0KlGxSo2cKq/6s4hls6LnNlcRPsyomxeTmlnq1JCdUvlcn
6NR+b13VFg/SfZgb1Gskypg9EBF8WhnUZ+3LaNvhO0ib2twfGK6ppiTiLliMkyGyhFCLq8cgO3Ql
JabY2tnLVgYh01fa14U6STU7aO17VxB5GRBwsI9js02upV3pvWjaWQZc011kdPrzbsOnT6cXNVmB
FdC+G8XMwfZurVtrP0h/3XaRhZUmx9NCCaV+WKMkiBuKjW9DuWy79c7ZPyav5YartsEpyWLKHmEA
AbKic+VS8qXUubBJ9ADtpfp5Mkf30j3jays5Daa4f/CgoxE3BhU+TJWsxAod+ZMmXl2/1s7yGHMi
UFQd56Mwp+fFfpOdvtQB7VkgQf+LQwxqwXlYCBEhFAuo5ZlRy2pMDS+4h1WQHjH8JIDyTW3PMg8U
44LXGFyWFcSAEhLykMAjcaOLXyl4UlJh5aNy1PogEvdHxbYndMqD7pJKZKIKDyG2NxoZPqXpnx51
/GSUxjl3pnhtqfE+dg/O9sd+G51/jPjHYkHJLSzgeMyRPrGCqI/QCvbvv6KDtZ9AsspSqyNq4HVQ
46I2SauRtF8HdhjgKm12d7Y7GZauhM0wMQK0htVWO6m25l9FErBVLf5XQ9CqsLnc7Q1rOcCYtlK9
Jnw1+oYfp6WOskZGrSXBgewcWh9FCm5RRyPwUL8GjKZyhluuKcsWn1ENJg1hh52MFUGrOeiVsCtI
WdoRDOo/SlU9jcr2GquI9NDy4sHYyS7vViHUJEd8jLVqc3yqn+7awyiO9Pa/hZpzIyb9p4Fsia0q
NMVh8fLojmsQTzu2lduYUdd8Ipwpsc7uSu2KFMH/aGJdvn/HVu1JV87fqDnnvgxJzKikaL7zmMvW
ofGG+v6IywTB+avh0JWDYWp35sxxV6ps+rXe/L3EwXK2tY2oBZ/3uY24u1i0fqI7zhkWIIcvi8pB
lxQ3jj4aNR+squq/WqwuHKEV7ht9LBbTL3eXdFUkCbYK3n5JmqXLb4G04uGlMoTxTakIEKxOVIgN
gZFUuQrE+FCwXhn+IXDtn0sP71pnyF3yK+jEqXd0G/0zTPELiBG5Q9GeUHIIRNUHo8vVAwV0wHPB
or/KYropKNt/YhBdBHjJJPWSf/I7TpTuLEoufT26b182OHmk5NNQrad1XTZGVZq6nyQUVddKqkMI
o0q9KqCbQ9QMyb+WqgwOg12Wn+OG4dkTHiDoQTTjr6fX3a4v3dFE3VCIllo8/Xo+hhG5BYAu+kec
o2TuU/epVOosph+WRlX9lLVDljq4dhXHgpEFE/DpvSuWLAEvUtmoYJGgfwX8wW0Pbs113f9KjtU/
Hh26U4+vLpY+EM8vX/9a8oNdjC9jk3MnjIQHnVtUsh/dLODa+oueIT0gOhNPZHo394YITgDwvz5f
YEE52vcPcYEbFSyATkoD64wfJiCsQ2iDwIQ2rRYue72YTpIWGF1DFk3rMqH4BkfbBcQMOSal86k/
t2obQZO7Pk5h7xSYaPNNYDC1O6/wsSpEOQAbmY9hCWsl96+Hos8Ts0wZDulRbCeMOwgwZgfX9cm/
YyLZ+UwM6F26l67mD+wifADxtX0fojzNJD8lXUVIFvdWs1Zg0LzLg6LJ0rg8KXNhfI/f1oEM3XGp
+Vl9WqcqLrqMUL5heUmNshuWcyTFX2YC89P3NS94tPj3B0zN9EWU8Ts8MZ2BFDDGKAIVYeV1juON
dpOrxdx2sHqKiGNwuMWZu/u6V5rttjFuMOSE7hLi8Op+Vw/0TmyyBVCRdJNRI+EV9nfD4tvd4iiP
zjdGyRglmdadqqZTUIOa/fOSeThvK3o8I8NprC8JirA3wYv9O90y/CejuC+trVNijeRBRsx377Iq
kqmFPWJJ2BlUafMN09SwP29u2Sq++8KAkQzctZXetgiLx9BK5kOfhi/sJ60ySoPWs1kDfUy9p1Qa
nEciDh0spUPtJSpfD83FPj4wvYeRRCDbqMZKzTuuzsYPAofgJiMIyVMuh5KPvb2hdXT4gHXDD7PJ
fCUgDLX5n/3yA6dj6i2mNTqKgzXdhozgQtk5HVabC5BSoOJyyCO04CTZ7EOfJVkC3NoS4l39IqPu
GMnMUZBdRzNIvJz9PtiELZVPDDq4OVn/GZHhah/XzJDqM5uU+O1+VnSrcX119JnDyLGanRO0O/Cz
RjpW7UEGHQ21Gh2Ry9ccUgjLSWH0Fj6+qRBYat3mUQlUD9C8njzv1mNy2hRmZ4LAkDCmfuEQ1JMH
gYZV4C26v5HJcEv7ifTC25E1hus9IS+yV5m9KbYQjzULw2+v3CXkigc3/tpbPsQNsk4ELyHiKHkL
PrOZmNru1smSJcqTRXjDWJMQ1gFIefRpGd6eYQ77wXNzaxWjBsrUvaY5EL76YlQMf3Y4InRxrZen
8eoGVMVZU5mwvuYWUWp80D0IeB2XIFswNAVpPOSl6SNZRPiE+7AGxMQMke2v295Dw6f8jyw4EsyY
Bx1+nDdDExiu16l79eD+ds7uz0a8uE1fg6Itp59rIz169wlwiXDtXBdE63L3TKFmtKeMU2zOqU9Y
NXCMTWI16ChkOaxZizHnSMFfnpjZJ/Gbe1hYGKIpBwCqr+9lvbLjt2L0ET3yzPHaYqn+Z4L7/IlJ
1tZFyAel5FdtObktPLIWkaRUOuJlxaDM5ZfIHta9f1mdOlOtXRk/RvghwQ4LDj5w0Aw1e5gkJoBC
JLGAw+Pwu+4VxExYW6EN5bQptItknD0mRrfol7pYhFERfJi6sh1UiMeqh0c+GLnq0a7/amUjkqR2
gZa+C1zXhXQk+/xjaz5Q4DDiXvWPVKegNivhEK+1b3+kKRIc+nZTLH3YkCkzfsAEbO6WvMBXq+Qx
P40C9dO6dsjJtRvYDhv+nDcx7RJikkd47qM89nC9BwV4FT68VcWqyJ82+4F+Fq8PVsry77nN3Aq2
xlo0B3q1oewkH85bp+CFG7NOWg/rN1tx5medL4nq7aeGwZGXIWMtVLvHWcFJeY3KrU9iEhlwcZAT
bb0AxoIRDu2z++69yRGg8gsOrvIpyssDVHKRY6JKX79nT4oGo1keS3t2XSNDapMtEZebskdTSgxZ
0j8o7BmyILthC0NOSKwvrv1Hc7cmeaVVAFU20bnegm9ca32TK33ljn7ajOW1k5+uxnfp/iinalPs
z4Nq54UelkK1I9kVuu9m2hUClXWgWYLDrBA2pptGrF3mzDdfY3jsZk4DCr4ma86WBibnIPXNwvTk
q/Q6dgtYAav9DBvR9APFUAjzpZofaBM06/pUtMZrXGoU+yZ7Pa9OeQYsTceBKcsGS6AIftmlWU4T
XIkxM21hLi5BtZM2zcHFldVSQLpJpEMDlZzRMUOWxwRfIfjHrzenZiTa0M6mxfARfXBYkSckjL3S
xd2GJ1mwAdMFRvX2jgrr6mf7znPfNB/dwtm7TyTnq7qfHkVxR4L9XgEcBakdAm9xRpVYBE1hUEHC
fPVv4zohNLKBqn4vTs34FhCiFun6NAYcQ/f5lyIro+N5MahHirTWroV7oP+lKt/5ugp1HEfqqqqw
06tCs4q6Tp5ThjeRDCUZyXA1yZwuo8qQMBeANp5TttNq+xTWZ0wE4WvfwXsnk5kM3Aat+LUl0JmR
IGaDLhvowFaIR7mHkbT/gq4ooxCxDq3z5EhJpbFGFNELQPDzXzquuncP0kDmkFe44VeOfbJmQZ1G
QPt/atITHJWYzQz6RTMuxqX+T/FW/oJeHMdqSYphuY2ZDoymd2pdJzTd3gdYhSMHn09OrfcfHoQX
ZEGO61BVeuVqgdJg4N96Wd1NE+UPIaxs7tpoBQMY/iaZpvRUl8DoPCKjw/grZ9cqdRpBikWQKSWw
DL1dKB/fqaWole8fgMAeQpBDwA3WL8LPLvOq9W4RDWbXmEiFfHeCUzxH48Yxlci01dE2OAX/ssHE
873boKp6bARz3HHJ17qfQ6gGiApa8wYpaPxPj2NVkhzlM4o7Hk0BLE9n3oOQ8Uy1ybQcp1YVm9tv
3jUfC9HbkyCL07A2fTGVi5fjmkSNLpwSkE8VI01lWmgZAFPDSlxY1fu7IU0QV4ryhMct2LF23Bmm
QIIMfVMlLPKcnCfo6wwYjAejy4+j7O/tFbtZtxiiuduP0yZZew/ro76yOju0GvQQf3cPa3IgqSKP
ziOo9ovTW/M4fk9TbvG5XcZ+17mM9fJFnCd9Ezd0YUWn7+P0xb5AxJLNnVg33G/y+wFmiTVzbrB0
nJOlcAuOy7Kuo9w2j+Yeg8x63qn20zGYF1AiZmqEKspeo24nvomcPTSgK1pPehybFDJYTqC3SnwD
XwSuWzeYDHmmud+yyKCjPOK+8W+MLV+CYExP4CN5wK9yWoHUv4vh6u2VNxlEyM5dkBqq+RS3MEfk
kMOJZwiJiO+3ER4wVdIrulIH7Z2O1SJ3pwH6qj08AIeYQIDJLSiapuipX/Dak2ZABLYAcKHnRVcv
KZAIukO94nMjwTuODIrNatJomz7COuuvjLJO1Vm8viLwm8auDzdKUi76MQZiuTGFvbKm5XPJrD/E
QaHvEoeiCAxmtVnmQpkobMTiNmgyxWiIDde+ldIsWdfoGqnnB9LUaspJZUkWtFpoXX++gpOdLqVF
VbMkzPb/WrcRqj0V+rslXQKKnD1t66FHVhzaRlyyxN+1mIUbWF4NM/AI9cG9rbQYcQ/CVQW1s3Xx
E0X+VwpedRpUXHpN2cbLQRk8iyzZa0SEo/dKLkRpqaVESXChtCgBu6nBHHIuB6Y7fHcufIevEbU6
ELz+lie7prh/CaxMdmshckCErZLzCYc05blzXHEZT33pzxTopU18UeLnc9Iafjp64DK92W+vvnUB
391IwihEB10BJT8cwLvaF4/QGwp5ZTiBR1DW0ssLvtaZ0FlasTYhfL40aWi1WZBCwT8c+BPbWh9L
dQgy/MOI1YEqXOAKAVsI/rnOcdyOwVTUpr74FTXlH/s5ObXYnSa1JJtUGAZtgaVqmtSFpRuSspEc
R+Ve8W/ebiR8kxXvEDLSEUt2HmHyhiQGXWXRP4S3jThVubNfJCLKbMfkw+jG/xdNLH5dsBKgDDS/
+l3d17OleFmlXnw284pVAGB9QyXP23pBeUbPrfeFVbXRlbGs1j3jmX65DVxsh3DbEVur90Mm66US
YWsJ+tgcnn0OeUGc34Zt/r2dOn8qsTf9o8Z1ENg13iyVoi1ZxlsG2zP28l6ZkVsHfN8PYIS6/f27
vuz5bD7LI9pL3uFLtzNSoFXJ55e1i8ChKzbhfmLDfUETnAlLgPNuQBMUgjLG/P1mPiwE54nQai3l
haYYAsU8cH4VJcIF41lR7SGwqDZ4w9YgIsj7lB/puNQJckAEZvBZT6ZjOMVVMWxwWQ+tMhV7O/dJ
zALwuzUNbB2l/v1j8ZM7P2Vost3MhVikvK7iJoFq2LgNVAxFbxtcESKUcdWfUXs+WhlP+qt7Y2G5
DM7UjTnPsEF9R5bUkEopqU1PmNJA+NqnobH8jDGEHqD7DjA3h14J4S5eBUxsEH9bmvp71UZh2KBK
Gb75+3A3OyYYkLfoHlkkgT3QkMcGnTeKcfSsv/8zlnU5KLZJde4YFR90mmgZRIvrz/jORNaLjc+Q
BCYk2vw+LlFhRsqp5Pna9e7rK2NMsBryDmDJjL9xPuS+JmALVIsgzGaBMu+3ZFeX98wqYqZv37q4
6ppwrhCgN6/epIDubhvWflJqNUYIVsBxE8gFer89gc1mpP5KbcwZ5QleSKYol7zaZruinQ4kEMv4
33tEPjjSM5Jfzx2V+YhvYVElhXowZuK8OPDV6M27BpP3Ug0pQFG0OIbzxPhDHDzJiYHeLUp/IgYY
mueQH6ZYFdbTE0/DaCMu90KSvvxP+6hADDP3SHvnzRFPo7XrMk8woaEOIWrJWoQ/QPN2Y6QxYxBo
CDlmZ436y2I2RwN7Ts0/cJD7OKUn0efary6x4RSiEnvYNYIa7hPBOzsFYMUuVy7h7NpPjuw9e/cg
jVH/bwQc2PXmccL4yJJkotcoyblNP/ZttIsLf7vpLp73UoTd3crftXW8sTZUKc2oTAmdIF9gRylp
JvPhfG3MKFHxhI/Z0C+AX9gX2RfHW8pC0mNZVKk0MKq2J3KxanLnt1VkjAvzB0hw2y8KyWtDkXcO
H5v736cHRr1ik5eHX5jjrgUq9vIye/hZgjv53MR45YFGAwZl4FQAbx4+xrclMQMxOw7wdAtXHOUl
xV/GICnYFMZ/Q1I0BphPqkwliLfjkl9IGi+mnFhYaTNnBXvk83eTU1TtNmZH5iYwvtCu5PY02lKP
mdNyDfRxmvrZQbMQz8G6xKR3Umjmg6xm3T52nSltjJuYVvrXZf0K6eSUeeg7xnTfZsbs+t2cT+fx
vaKBW3XrktnHXpmaslNdlUImYJAizqiiXceYXEc1eJ0OgMAXTrcSXRfbQalrzuIcNqJiv5lx8GUy
sbUHAws/ppX1ilgBWLS6N2ZS3f7y7uvvTaWOLv+hVO2JECemBUxAjOaTzD1yn2RuCW+t6RuMVRnk
YZlwtLv/6JaDE/8ttqvjarPMQbKjZcP68ru+9kie9HnzNtmDydEx16WgFFxJh6CWIM20PH6CiRO8
Ag7PMNkyeLZMTJisREIRQsU+CZYFob1zoxMOoakgshQdRwECQS43lEot8v/YZJCKukj3TWoXG823
1ApPsODXGP43Okf36EwtUfJ7Bnu46T57l2TfZTFioxVmLk+1ngLKatdYHtz6eD6ug2febbXX5TEY
rLqjWZmx44dePTDXrCmkQg7fw/fNqo4f7NwZcfd2sazYLcTZYqcZzgqBypJkLKvjXURNPYRPbe9B
+8co2zSr9dq+ssAyBHa8peuh5CUbA0ywW5vm4LX2K2Jt/8h6CtTSrK4OY94F+hCCjx/jGQ1PQ5bk
NtFcIR0cRROUYkfBE9iEKRPE+VBorV9jilUI9Z7eZZsQXibjPmGmcISxMEj11Xvx8LshcCLyhr1H
MzBQm61uGq+3gj71vNSm9PAEgfPVpXWgRvsgHeSycUkKyAgVKYH58YU9H46ELfDt5R+29Rxc9xIT
XthiGeV0EpcG139FaHmmG+MJGor5b0hmww1Chch9S3+uhBhEAm5w9escIf8YkEfGCWyElzEoLxFI
dDjoSVMOEy3MkPCGJjjmh+y3I6QS6bRI6AkzQw9PHlWCzoPJu8RLe7clJqroDeIigTuwsG7OUhMl
KLGb0IpB5pnoyg+tHvc0b7CPS63t9MzBlTjsQ0+hn+BAYCqfcQ67RoeE+Zr5F8kLdLiAooKZX9Ay
554CtNIuBSGipicXXJPrCNgKtKKmCU5FlC+Uj1CwEwmN7txqr26RKb/XyOBHMA915FQ4u1Vw4yIA
D7di9Ek+cPEKLDR/yW0XjxeDuT3i+Kbbb5HYQiDMLrwQKsu4MsS51PdMfU4pXhuRZjmXl78UL9CU
eefB/ScNPjVKv9qXCVH88W5NKBWkqsI3VMtt6hA+XK7+a9mgReYe4ipW9Iy2L8yWw1Z8vbQEoV+i
Gg1X3QyzLOKWIKQTMzp+1CJXbP1YcnZjGgJ+XOmdzDM/D1Ir4RRMFy6jr3BQeMi7Ooskgu6NHZYD
VobXUn0GVbAqYvkJiG6JBQ11Nwh68GEjGxsUWhL3wPmJ2lPjQGkAiOQkErAyjhSIHx0a/B1/riDZ
o25o3sYEmhLxJwmsGk4+3piHhtfjzcTJ3JqCXXZt5CJyjqKuZbQsMMxNITFoJdEpomtRD1S3gxfl
R/MRcD7oPB0qORFfTwqP/ssaUTPS18rI13BK+hZcFE2SKv5E5CkHvCexBh0HJ3O8OvlVoBOeRV0E
1WWNlVJKaQ1CGTlxcQZVXkXRhLyb3l7XnjVvrbPBJsfJJhiWFWbLA8FH3tBR8AyxYFBtnVFCkXA4
RIq74gEntmLNBkRvNKSS+oX28wh54olQAxxtqEKevYxOC8HX0eOvMDREPvmnmWwdyifWPvu92Mmv
XaStcW5UiHBbUbZOmWRfGvNgA6dooaRX47lDH+VVl3VMggxWoG/hcSnwUPLQ1lEX01kGryWXDAoW
mUCz+fQkf1YUi3hCEefcBZw/sbcnX8Ii/J7cJCLsKtNqHzURP3FTzo9SAJBDbVaBMl5xEfOjLGE0
WD8lNdUf13nJQkQtvQbag/3hldHhbLl3QV8ARaDdWQ/JNPoEoBWKzSm3V5xAa8gpwQX6gQvl9Cvn
kQgdSDTWQLLbOFFitx8/fywaNDBRcZSog9DW5GME42wGEl/seijommh52CNec6TThem2i2CaJ6V6
IJFFCA5r97pe4xJvu+wAgKjG+DrMUSFyq+ZAJJsOuXc1G5dDJ/n9k7qAXrIZLnQUmHdocEUj1wlE
ZWug7MekEQRSXyY7t4rYnyvOtjc0+Uu9+WDNU0QqeHreygG/CeamcShQ5yoGWlpJ9JriyYkvZvgJ
Xj8GMvA9geAlJs7lDsxLdFgwCgfehGGIo0avFgmK5hegKCAB1TkzQIgr3EMek9kGPjfm+oQQFvis
2M7BOcA2YKEazNDOoHG+JN82Zjf8IMbfbpFTWKMMJI7i7s6x/z1d0yf11he9RNIXRSU8iqI7cqxX
GuJAXCxABz5uDdOG9ajj6jt4x6jsltzlQNVyFa8NBCbE1MsrzD6TD5PlCu23e+eV5KJjLE5bDrAb
FhRFGOReoZ1DA5wh5fS7JmodM7qEBsD/liaC2XI/c2AJOrfUsqEqACzi2obwxbjqKXyx3qQhISOD
uHC0YTxIKIf8qnQ5vSeV9ym6JSaMTPs5JLF9eF+fqAPKbJAFrheiBhaIGqRdqXno0TxU5cpm8WtD
116PLLsvYJIjTyiVB7czzZtipAuAYuSXDpEMVbjLpcxn0dAsjTNLP2hMypb5AhpyLjcEYzxY+Rid
zoLxtjz+B6bIRlTSpbdXYKoTtD/gGHNdYYP5A50eRcw2wbyAIwL/L8UWjc0ebu3tdoILSjqw+V0P
nZgRRPxTB404jTXjonkRyOkl1DMWNgzMvQirUWuRsK5TqEm2S6MOLXByDRz89Eq7Ga/PVg6Mzb4H
3L/auSx1v7BBlsPfw09tkI8hXIUzg/A3BrAU7tO0DJB/5dGRq7PZdsCy706JgVMdwkfz3HqT70Jf
PLee4Y3ptg+r3TUnZ9Kfy1E12vaz0ERipKgMguXAODQlBddFj5y5bedIDMfdu//B/KLow5HNqZpt
AXaQDlzc8gxMOIvr6OcexKrdXLzjksiBzUBhN6wZmMIE+LtYZLe5OwZ8BFV/8ktu/GMA9/sPYMGp
I2afE81GwhvQyAe9OJ4uLJwLERDErLYqYCgfhooDZZBjSn4chwZbmTqvTSM5E+K4G5wGSBHA72VM
YGIVk8BnqJYjzeFGYOPWGFRzcvLhq/1aH92BXEcHlHmXIXp7KN5rEH6pbfzt7IBbyZl5dORDTEZI
R7ybnwbneG/trT6LO/RxyNwct9LkNDq9OxErR2s29yV1L1qX3qPHMMXUfnQIsLcNBp7cw3OcL9L+
8Wu1S6N6tA/OqwaAoE3k69c5xF8EIyFNIT9W5urEJZeBJNELljrcBvdwebP7oJxdCebRGQGAoUHE
zXHpPMOKl4U8I17ae1hy8yK936BnZ4Z6YzInfanoffCmxYeYq296j6p1kZmjAiCLGvHReQ7m/mP0
JDz2s3i3pOwYHP2wPak4Tca4MPelZXxIGiyy2QOv1WcXAhvTZq1FSP54S2b+oIbYcrQ02jhS/Iyw
5XaaoKdIu/Vxvbm9UTRevPevr6qsYfqiN6OuNVPaurMrA6Qwr9Sfk5mGFqP5AN9Wia7AyqKGrlyw
Z3TMwf5OCfj0QN6vExipSvJuWAploykHousdmcR+T+0LY9+fgxLoMVOa3vZla2VJPjOdOfAxQsZn
cvqrro2H9YzRrbj3wbZ55awcO+miiI+IqdfoqKKiZ9i0CTWiIHFUdJHTKG+BalHshWlVG05tkCL8
MrjBD06FZxxM7Kejg2eASZuymRpFF4qnEbOOsEvFhNMtAYMK6GmIf2LCwRljgKI6efRRoRCUREdA
DG1coqT+QgRKEk9pQwn71sr3Io6WAmHerHvMCs/n1iVGv8jIKzaoDbECNLQLhqW2WHFp4xkgU3EZ
c7AFhYhlEM6G5xl1PpX6hxUtUSwHc/KomGgtBF4DWz9sFh0mMDDORANN7kPJ9ekXh2lSWr7Xb3BX
9laoxZ44w6c3n4Hnc8983P1CZpIbzyVxeNu+AUP2IY7rDliKjaPqv0Z3WDYjwuhCdcyASlhWbLbc
eLw3n4qQdc4HnvgpElV/Z/X4m52AyJBkFRnOgxl2nWOcxpDc5FSEr7ARFfztao7KavFpnVG1V0b1
4ByhQiHCgca1pOCqXnVJ6RUb4/e6tMwoH5+Ezyr4oVHglKvh2blsQPAW82bOuDQ8C0/6q6udj48O
7w1oTQNIaqkEP3WVwCm/jfAYPXAPTu7vAYRLGiCPLkOvA0azfq3P4h7uCWCug+UCvNlARaS0EQit
2HFU17MzYz4TExqRWpyoRwZvzF5LkiC6iox7UuIfu+XxKznP2KeWQDfxYU0VTBlejKs7j9qd3NR6
+2PvEWbjta26waYHrUohSDeZW0re3zWL1DMMmnFTIvbwo1uoXfdWB/kUdG1YTN3j8NhP+8/BGyNl
XJtU0P62yDnfWsegaF2TZ7c6CrHHpn5orU9NzSQd3DUW8kDW2Lat+ed1pwZmh3zFPiUMDWsTJbGN
bnYps5VZuD8yCr3uvA4IZRBVCL8DE1wY3psRdsp5A5HrgKH03z5KozvKCGXJf7ybU7NvprX3iyBe
boU4Dfs0LoV7xjjWCel2ec8qUdbhNjp1t9GTkj46dJFb90yO+xu+mMRQzax8bQaP9atdMBiKdszs
bFwk5uSUpLMzFpTEXJqBOdawNDP44LjEktHL1w/7ndRHrIX7YNucR1VCTawsxDdFfh3wHJcwfIPW
FVO7NJINq0a8d+4umem2/BKhUQ+BuJg52kd04pg9zT9+OQzgvo7kzi3AjqK6OTFLA+eJNM+fyZZk
FfeIFfpvt3mSNbEnZ6PR2TFI7eGby7R9s/cuM90ya852/mLE+T7a98jEuFOcpNZ3+W6Co2ns2viQ
zOM6z1uT4W+ZdWsXrQcnod0A9KWfwZkB9TA6xQ1S8kbz6M1WkY8MNw2KTkpCecNjIDf+rtOKD9pi
7JZT3rADVGF/rWz1mj1Rcnb3s0NSQ/O35ngOzHw7eMzQ5GC+43CLe+VDhEf94JMKwv+VPvb5gbbJ
Kk+LNavEcBjWQi448kHc6bQ5PAH+66/8g3gZQA56cu+kf+/ZjnJxWaMinCG6ZqbAw6FEv6D+yxCh
fFnljnHGAGOwuy6QmEBiBEk4kyvWdfP6Ixrv5PqXvW+AKL0ZxMHA4bjRLz8dgyHwQcGdOzuEoV1A
R0g3RKrch6R3ANt7b6vfxbAWLY/ukSQ1RuregQSbRtn6rCvBx38crcEdIKTbaB7+5iOjzUWvNLmh
1ilxIDwVecxT0kP41MvweZNtEu9XSKT2TAll+f26r0FhQw7ESgTbmWHYKyIuny5SmXtnITgrp5UL
iCr8UnWj6QKY14Sfj4NSm3JZyI3SM7f0FUOkSBiDrfGe+BCQWWea4ndHK49xIix7n9azg6LHKfGS
tO90b61Tc6wO+GkzZ+qN3BYIZ3DFPS/yT+9TBpYoe/uY8IET+ssrbTIV8RX08grYI06WX9oMK2gw
VfjLnTps+PTtdy/haDpx2RlrXFnU47S6PNk1aAO87Bcq/8jArwvUeYTsoOxHwEKNS5ucAFSyqgqO
QFvoy+2SjzEzUTmPDYt9D2GuomnR/PA62TDZpB7dGx/1Z72+8UkvIZsBrcgbOsKMyn/SsjEsWzo2
2eewzkEa05e5Y8Rv3PmAvBpPVE1Kyce730HR0axpLNweISBj7RVlxLxR7GEv7zCiOrkozY0MleTz
Z/r6L8wG2m4UYsChYZ10S1R9VrFXTxqz/K82M/ixt33OncLTSydbvzacM5veKTTsJyVIf7fJEC0x
DNItT4l2vy0/edJoGPbhxpmskbjCLGTAfaBe9I1HJ9nAIO8dqHk/LeCW5gQ1y9zB4K7jfAyLlN/c
F60ZITrBnhsw/AzyZMh677o3p9hpbT8Wf3l0g16htcjJaGFWKnJNzsoJSH1Txs9PO81lPjOsyHk0
LL8zpPG2yDoc70bInq31rssKz1KvpBzSbYzuHTnFSOvb0wII1J3xcsoIzGo9XholAD2tTin3wtP+
CfFYWZEHwNrLBMJZDtGPuBndNCELrPdXXswebgfqrqUQZBIga6UMkHOLIY9jBYpg05vS0aLNRMWn
VrXISVTAyIigFzYb0gr4Rf9CAIQZ8czQgbtcN5lTpECf8lvu4t9N27HcFtcufnikIvASqCY52Nzb
vtH7ZRQ2JMe0acvYgLb0mCnJTXQvZV9zd6QKQtRMJePiiIaARPPSrfuzdpESB6CB/+H3RPhMtnx7
F/MHiGVIojk/rUgOxQ52MW5o5Ig3Mye/cVzd/nLGtDDJzycYcJH51DRtqI2p50XXMhmt6vaoFCEj
HCktDv/HgKWdaHp+Tn5gfDw7GOIz2RwKHeZ5f9k16z+Wzms5dS0Iol9ElUHEV+UAiIzhhTIYgxBC
RAH6+ruac8t1ko8BaWvvCT09PZVY9CxpejQ++UEKt0m9Smrn6SluVhGbpuA4EV2CSz96M+rR3Dz5
koZXQPHx8XjNUDqyNQTL216NgRLUHsmCju5luI5bZnuoC3pNxAKvh1mHERaEE3iGy5BpuKRMq0US
5qlT3JH/PrgJI20gLYPOOA1A1TGiEFNs8G5nTVIoIPNqhD+mbsa0ZTqOKMBs90wYbbh6w54R7ZaX
7csv/VN8m1b9szxStrOy5dE9s9lg6t2sd9N6bN8X05jjrYYH+zSmSOfd8fb5ssosb/003j8+QUP2
8ZJWFl521kPDsy9TaVNkcEuCRmoxa3lNUjdknm98jHWRDM8edVA+8rZBYi556oYd74YF0QXhM4TC
JkoUTDDtd0aoXtyIiko/Jol+Qw3orRmppPigOh9tsSLz7UjKWEo3+VMiRH6xJtUMEb5w894uzNrO
brijdGOn09WCea5EVwmB1dFOwXEY/Qyfb3qbntx/TWY5ghqssDlZf/GAmM1K69neOtgv0xvkhGIH
9+Q+UMhaBVlvRziB4AbNvz6FexsFxDd7zWry3hfv5jWtDinkcXFyL6Fhn92WXwwy50U0C1LAlJEm
E0rWBjX30mZcVKB2MPWVKxJiK01GiCkhctUnm7EhotAD1lWUeDcHG1Yc7QLMJ2iSVK1EG9KMdMSM
gJVQNeGctjzrB+1K2L7zwRbhlwUSGtJQkaaTlM0Y8/7+puNZElNPWyKsBnovEqfSwDt6kPjOI0Ag
5oU6VMMjyALUQtaE8w7fO6gPkmkRpSR8BDFIIqejvK+s+P3XiW+zjJTxi1xYk1YkxK8eHFrDURC4
d+t/arjTs9REzAdskzdd+aV9ZbaKYAi1y5fmOqKNCMNQkk9P9jbEDgEoq6HOO0daffoo/kvY9HdW
0Nv3Jh+X8D7td84SDIN0UwyT3tuyl0uJorwge9RBO768VQ+1hPDlanzAHWYKtme2GopJtcIOfNPb
hH0p1FsUv601GbENaQRhgwImiColGJcOAP8bgeTlzVx2zOdMnw2HhLeDMwM6U9DGSBHaVVv8jTcg
8ONyhZ8KKganht64p60CaSFAFMkONIctM87Q4lffoWQjGtTKNelBho69LR1upicjI5DTvbQSQZN5
egIsSBbJDzUWRtKr0myohaxDSMV7Vg9rEFi+ZauAiyYCXqCSAR6YI4/3OrJwLZZfnSboArBm37Z4
1pKGtC02jAUUDwaDaqYFOUdtKxrWXBkfgk68GlJu7xoMSavxWfWQhL9fiVdenZE6zKGFyT5IRk0Q
IoPsGdTka9aC6TQzui0s0s5h/jN6BXclGw7KOC6dssxaTsIsfPRO8Xn8zi1jfetpTHTDz0JmO/Mj
TMn2b94OAwDPAaY5fkkrM+LK1TVjdA3Gu+e9bLrHIEoZ505Ev7dyC/fKeTrFJSJ3zQWzqEd0SPid
/nlORM0f6wYNAjCgaHMMUo9MYJ71VgFf9gawGqEcYBBMWgJ6/PGC07DrYaoTn+FWgFyIuy/UFMV8
nE81b++QA4soB12WYrGEYXJ7fOF/6wC5ZL+09tMAXyfDhtviUjQAdaRDK3z1itG+5bZmsMdou2/7
VYf5xpDEroDqlPAQP6v+7KNnsI/EIS+d0+gBq7zpEn7CDtdPVWlYIPdUw6sk6Oph0U18sCmIESwR
w+ydnV+nGy6JbiOhYDvSlprDPh2t6I9tuCRgNacOTmbYVcKvhdFtdKt2Gj293Bqh+3PCFMEG8aj/
ML6ZmYdqZXnbi4XE8epmLUAYbwjPZXSlT/9sehPcxhDchPyT1KVDE8ghvnlfU89jeq4x++p2Qk3a
UtwsltwzMKhc6hYZJZupEOF/det0EKuESdjpvmYnrNKDCB0G3Y1FosoApAElMdgzfvIWaAxt1SEt
5z2lH8QUSTbRnRZAKW28ujKy98mr+/65YKYM98KQp4ybz0eNBuoUh0EB7if0oQN2KDddBY2ooviS
0pPMNKhIXtTWo38gxv7sP3m9mJg7P/Vbbh3WGirxISBGUBIWkEAzgYpPMeVQWGY2ce4dXYMPuIQd
d48X+Pqh55jBVO8ZC+2kThLevHwo07HG9uGx6W6+Wdf49pkA/RHlMNdVdB9pfSf/GOxjCThWqEls
7+ZGf5NWojNqWdtRsF6v3Z2JJyVf3E6aKENdPBx21GJ1pEKpiWn9nbndeIR33YlsFiInWNl1ipvM
LVowIvyePSHXv8gDog55uxBFaCo6owbwVXEdH0mSzc9VfbnnA2HHJbf243KOs3fRguQ0wmJ1uDza
kRdV6/5z65pEbktGyDVcBT3yEexLh1tnwJzOePupyAIBK4ak51Y2DTibvRfOmRRR9BaxnYBNnKZ9
jtp2dUdSWh+kXp35xEhineec6fP8SA2DUcv9+uAcndbyoM3g6kuwMvFO8wfcY3ubWMco4fqkiJVa
G2ej8kyNk/qg/UAVTABSUS5B8f7gnIKnwe6kLfPtLhooM95ssWnV2yjNwtviK6Bpyt60rHPExU2u
XJi5Xz8ZM69r3XmIYnbrwZX/vPoN8lYbDUxaIK3d1ACHrJjNIOk1+onnbTbMnB3svLu5rYPZJN7O
Q5yeSxwRcKut5swYLxr5HDd+2ct7sF6CMSnw6jgdNgMvo+HFrI6a9mFNvDXa8QaJNS+oe7V6XKMa
xUyvDkeILh54MRf77G8ERyVWiy+6uYJ6rErh2d+vz/4pKj1OSJwDgvWP84TrOvuVkgaxgkoqtlQ0
Ja30ac2lTs/zZFpfJNNVsHcr7AIeZzEv/CLqjCo7s1jznQE1gBfQDLsQugpxtF/4gDbcIeqQjpqL
mnDXwLm+W6hGouapm1cj1sptdq9+M7j7HQcR0Y4z0lZ9wYMq/MzjA0btgOjPQSLAzaadlrl3tXH2
8YrDAitOqmgenLdWv9MvIiJFa0QH1aAyynulD97PTq/6N3ajQblAFnOtczvRvhxh7QeGtxrXY8iM
LJOmDxTkx0qaStq/Su8dG71dtzY2D38nn6S11ROAteuC0tBKRLWQsg4tVWnwIk3TyLWMCZ3/BOUy
ikj18DBpxa24Foq1uurRRnFDiZ1OgG4nVhVJuu13ZKZq5CEI6PoSpTCqfLvOwCWpU0Ma4/zo6HVQ
7vG4FS/Dpu8iYDPrOqkyjzzaL5AfoL5Rmls2C+kdKIiwYemaUIErhw3UFupjeF6MMiNHLIAJsy1B
On+gQ/dC4tVcIWBbR+34SPR8IUpPnHR56yFvEGLEWPP9OGFY7xVV0l2POpBUagu2Z2axa3iIwWqR
Te+cATZN0CAlaOCYs17midJ2BadskSnw5Hjfxrqc53xO1b+88OMkQNhILBIh/x4rwRMnsKHPEFEI
Xd8quEdkAc5o70pIF1IbVzPRgvCa6nrPZ+fWOQYQ7CWOVqoxB1PAdj28G9/Jphc2U4P03L70co8t
7jy8L0YBENQnfo2FvLFyTwog5BJHmFr8UO4lTofNhj5tRAATF/GJACvzkGhlLXgi/ePmtjWifdXM
yIVW1I5vDIc5Rs/BCwuBKMRbHcV+yfSr5A85fQs5J3wsShFkE1YekrEMC0zIYV0hdmpbe/pKlINe
Yz6GGtxleXYbc90ww9iyYTEugyqPmkqp3aKzkjjHp9PGKTmOOaSSN59wPJtGNx/V8DsFTl43VsUB
3Ea3Pp9qIcCbWIMJnOjSvdGQSOpSdZcN37CL4DIquvuz+egrzLgH8a13IguDz0LGr7bTDo12L8Il
6hiMfvAqFFkRg8ISkxTMmF6Imzzxgbd+xnmrW8Xk1r+Zn0jDOYLuZ/4lfP2WkzOSs257dlpU2awq
PQVEgPggdjYHUZna0Z2s0C1rQ/dBVUY66gXO9N0ntoGFs2x0998t/4ssz7yE7Z9L+OxX/RxZ4iL8
Gpce6mkQs78pklJWJQPfUWd8jnL6TIgok+irV5KYQd5DQISlNKHA26W/Coha+eiUxSy69HZAK4PV
QaoAj/o0uE5YJ7xs6a8BKQr2XzyjoEwgj6Czk/qP0Z0eD/ewAQ4Pi3HDJ3d2jmTm9WlGLlvQaoGj
3G2LebvbDPaUZKvBvqup8cpNSAf6N6s1vwwvsGTGWXjrVaMOeHzpn+M0HKDJzT/yqYKPtZz1+kWp
lj0+NKL3lPopCXiYeUa/Ml2Z25xDg9Oh9El5OWiRGJVdcNbw4aE6nQ1fV7w6Mbh3Rbr4ZZ7jLGyR
9VW5P4XpwAMKi0/zuBnm4SlurFk9TE8UU+rgeOQoT0Ip4FzdiT5ZE3oxol2YvlB/FjjVH+ycug28
gSb0ABOBt5dxzq1ew5y1SKoBU6jGoyQEHJNp0o/06igccWKxCZHhZ0vqFXEukPmyPXLU0mEalsyr
nUiOnW+YVPnATTDoHHYOKRX6HjwO7HZiAbs8CcrWT68YCwA4cY6yEDSBRKlK2ili84iV86kf23mY
L7FsONQ97/x2VLwwbD6F0OzMS1P25dPjYYYtfp2oX1HZRneb0KcffH/nfsvEAOkcih6Wm2uK1CtP
MeVxcR2cBsIBWm61K2iADUekZfjAVkocj5PSvgd5vx0WK1on1DxB+x0PFyPHbbyszQtP1AZt4b0p
4btaOD4F+sJMam3qpCDlBnNSmvyyVWFc5n1pY9TJvWuAXKArWHJpa6+AUECTcLRL9ZAAmakp6wZV
QMe3SpqIehvZfc1KR8kIETneGC08p338BHGdb8rbFCur30xnJS87M2Nu5VEQ4x8O9yxpfAhajM6Q
qh79HZLM4+sx43V/jU2dmyOxctzvJ6nrjfs/TNTZcYXdTScGPXzktJrVROLd4rKUiEc8xz/1GAoj
zNLPJMHkD+2+hlnrlfF586QlpebRo3LuXrttiE1Mcm2HWtCGuwrFFegi6Eg9qtp9eq8gjcqg46ZO
5jS3eXiNG/4RGkAaZkPwMrxpPkwJU0/E8PT5eVnYiPJhRuYqmO7g8pD9fHuIUwJgxOyRMUBbHaxk
SrGtPWgv2gOU2gt/tyWQYOi7ImxITAxX5nsg4dN02yRP2pnXL8VDpLC8KEC/lafy+RW15eDwLDn/
LvxGTiiT9tIeWwG5VcqE/PiOFIejtLIVMhOEcbQ01xSRefBMh7gpSnp1+MIEUFcfRvnpropSkxIj
bhjFacXCpzUwD/+1ph5DQOngXb02LQYdBNMbfRJvo99y2hNCIFzSBvce6R9VAldpkr9/68DcTZso
7bc2+Bo0bcrnBOsSykbdHVkElIARrkFlazx1QLpfFtwwmghYDEUpJDt45b6YJCwpB1ECt/LQO0du
mVJNap0Ioc9+DWWB6kidbE1qM+9Bs5vBKALDim9uo1cyHUqhbpXY68b47IcriLtEpbsZPz//unzv
gub4Slwm7eTiM5dk9X1gE/6e+/c+egII4R38nxrNEGryktQtkj1K8T/yI1KWvc8gvn8y4Yon9UHa
yx2kAg4cTsKql9OGKa95UB1Pf55/Xs4T/nRfveQqfwjJIC+66/s2BSlE7CrD3YDK3KGfI7jXGR5+
5Exh9lNcoZcdglTxp1m2APzQFZZp9xUWTPcmFvW/qqbUGIoQxj5YPsAgxQJlKfpqDfU33Swd8mMW
Z3hjQV7Dgndndvzb5O2uf6txG6ag+7LufOTDrT1MKOW6qsHFdvjrnbKr/gtZex5E0175VCt+fhDT
EwQAu4Y8qErxRqUJ9axIfF3tbxVIcVgw/k1bHVn93odHOr1aDuytT3GuD3FMmOYqxkPy9UagBII/
L2HQPeLT0rxTOnYw2TNNdKpvaDJIN1qFPhoR0KWOhdipoLxmr/DlbaSevnC6gwFYTsFOUt6oJKJF
lvQvLdXpG7FNmMhH5ke5g9SADf3JQCiFusrwNpANuTGN9SMt4SM/asMbpuPVyaLSbtHg+yzxtyQG
2FksvUrWc8X4aCzMmpLgBjv1tPUf4Ksavf7vXVCcJh2rAtzi+J3r7ASVnD/FI+Sjr1wG7TX87eFq
cUfxcs0hbSvD1Ks2nPcBlUuAYQXXFUrnKFWYXJmE9rneWDtDr9RggA1l8rRLueojIDSHQcCWe9qM
R540wgbdTNrOmm4slfw3qjICiIGO+z96DnQqIi7BKbDu/UTlTJU8KYvBiKENe/buPgKNGAAzphJW
hfsO5GdW6hTG+gKdn3ZlCKxMyqrPuTuDLZgaJhTDyRmnx3TDOWB9P3xJydiIaLyDxdFfzIMXKqcC
MIm7cHoU2/7xkH+kNUfbEDgavD6wNPi+9CpI60d6AWoYpaUCah8/lNHqCRlI+BUy/7pW6TjSpfW3
9/d+MsgnwN4xFTyvBTyAsWMlAQcIZ3PQb84b3bp9WIxuZaDh5Sg10x+EqAAMYIl6HcVMHkizcNyM
vsCokNuwKoyNvLjU3VkrSblpNcEyCd3psLYUVD69s5uCw4kQAY7CF1mNS5qkNGYODSLBusuir6k4
UFi4EZrCPmN4uaBpCbnWKSq93BzRBXXY0vRMMAtTAGT5qTxiIPSq4eKhv5wblBSj6xKoaTX3MVgp
vy4EcwTFSoxdHIVH8AlyCkXEOYwhQZCSCYfBVeH39DrD/wcOkfZ8kr/nFBQX4h5tS9SQEufkfobg
fP6PPLGqipUDUcDNQNkD3pUo+pM0EsoTmeHx44vkXaVcjGNfgxc6GVjPwWW0BKhwMsTvRg84KEc+
nUjNfZJvSOY8CeO14odlPEq5AeG0YFW8jv8j00Id9wSSKdiLhfvgbne6E+LjuPQPOB2YiwQ7nugM
L4xFMsS94Gr3tqpP/xyt7rskfjySdCgwqih/JbFEvQZXLJ+IZ/wYEr3Tv8oTEWQM84TwT85qBeL3
8nOPYAD0ISj4MGCqBbCItdtKvj3tAZb08MD8l5Xz2FkhFkxrcwK/Jph0mz+iQGpV92wb2I+fbErl
kJiT0QKbJwdaEHCMVgOSZ8UOGkeymuy8q3+OvhZMrOWLWYfYOc1twfp9XHGzK4SbXIr4QukzVUX3
nPukL9yzVrgYCNdkY/L5R5sdST7xKUns49I3osT8oJ88tZQiyXJU+IEs485k77nY0RE6RLg2HPsR
7IAV4fqo0LJsd/+OnqQPkmS9Bx2GyChuACcB6ILldIwUa3f62vwp20xaj5TS2Cw5S/RCCF+Jvux0
apXeJiONSSjzxZcmx0dbbY9RWbGDL9ZkUgY6VjcuW0g0E1oEjSjWLSLhDS/QkpMsEKkYm42dehiD
oxFftejaYEfwQVsFXEoPCQxYGfAicC+CqYRYrMOjEmqx21a0bSMCQMCHPbuxMtruycFIfVhJ6jif
/aWsTL31CrXFSbpZE2btgEmygYWUcdrDHVlMErJa/EzpU3B1S2Gh1DSz4RHAtGml7G29kz6QXyCt
jOwhAeLwPbwngI/LICHdKFgst12nRsu1Z77gSIBBCiM8daE6ysYqvFiAmZJbrYYePs0vEfjzB3Pj
yQxkgBskZyBGm+183r23GRzhmKOq+U3hDyZnyexrKtxE+Ak7pW5dgw5UYYrfrviKiGsCT1GOp+IA
WH4YUOfM+y2K/Ehnk4B+WZ+rb3Ej7EQeYMUqiVb7+TQZPijAqVDLE2YLhQ+GJowbc0hnAB0ko9GJ
imvivLBKnOBhwZEiDgbn5Sbdwx4IDGrVcdwiq3bOqlj/i975ywW8L21a7cF1Xkc8e5H2OgAIpFag
KGy4ufyCJI7pnoUCtHlZt2/Qu+qyurzDktozmqYIT3/n/2lT+NaV3+i96GWgm+Hm3DYQYfjBFSFK
Fxw2qC+wAXDsIEuTLoBG3ueGej7tL7qi14djjzQYkHb0oN4/OftfccPZz6F47eev4Q4coM/Q3hPl
11W3Nd2BvCxadGUaSwZLXDrmDb0iFMEIU43w6baWreWOHyTw7m9VTU85V0kPMlk2TdkVmAgSkvP8
KvEtPsLo5/QVEcDRhZFOHvZ+VoZflECIB5lHhKDTpj4p+zssCjOoyFDIjkv/2WtFBsOP4kdq5kvW
s6RwBordDLgtzs4L3jcqnwClor5UnM6IL7y3GjCoRP+tYqaTgJBBKOMYK4eVAaeAYD+mRzIwndh/
AB7MAXsi5AbAwa+MyKc4nQyuUCb00YLlyVJop2QCPd2c0VDvSrTzbfUm7Bh6aeE8gs8L12bOEXd7
hSBYHyjDSqdUUVYB93TicjE08jtHPIg8YsrL8o0sE7xK9tU9qi3u0TUiPFTqZI+oTIA/g3H0BW7q
ELc+bzG5YKlFVH066wvxJjZ9T27IzgNlqPP16FcVo8LzHJLATeVmdMNycCXGQQ5Yx19WW2FntX/2
/9nEBhtJdw1+ymPgZbpWAlilV8fIu4cpBp3r7WNLOOR8gA6UZobofrgPfhE+vrhcdHP5gK0cfvsT
YMFoUP4lf0njG2dS1/9lrSkSEVZDj3kipkk5jE38AgOW1UUhhFXHhuHycHoq+WB+gZOIHCCDw9cQ
3FqBiQloMyT04RZVA3ux8Kw6cpE4UOEN7JtzZLCMzLNiT/kq1vwzPnKlqhGBelCeAnwSw5Kwx5Pn
dzXZvgS2lBg+/FSQIbYQReYGewpbqZNcd5Dgx8AL6dcVUNQCY3j5I5A04cIdihxF+ECZTQj9kXTk
jg/rgl2xS1I4ISk+BwNugshQlbcl8KCSFTRloB+qzjg/DWgGw6NsqBJaB8ADRhG/0zjwoSsR4Aiu
EOIEayJ4eFrTjnmmxljY9FwUCEYzOuDpsH1VapcwjhQzhExSf7+A3iItjRuWRIaCgCSiqIixXRaE
g2I80CLhqUB3HCvu4BSNIa8I6sZ9wnwhjirxJdBpsM9YTCLpD4b5cXsTA6yMhXEe0F2paqsox9v3
2MaEMVouNgsbVpT/iUIwtbpIthKWjF8Ey94LvPGi/weUo3BI/s4mBxuqh6yFQOIOsMuVdhJN0fgi
PIWYIKKDppJI2inqgWjxiJaEgRHMDa4BTRF8pMIY2QVFjQk0XGqhAMYlJUocSMx4GWqQ4OMchzth
Tko+xPByDiIoqpKeNnuHDSo4cOdrkwg8490Z4nEN2vDPsh/BccwQFTIHJw1ShwHzd0+hsD6QIxGr
lYl0lw+CoXOFjXBTpA9lp47j0xhewcef1zlCQTCBx7HWLtzb3qBF3xJjZ9nGEFsBPVUG300bGONd
jxuzKGCBj0KYoxZIjc+SjB554j3sKgOBCnqxyRlV2I20CWUIlDOSJxEiUctEi5QlYpagaGGcaF/V
lV1vq9gjJfLTIVfwLp+jyw1G4MlgSjAdXubXE6JVJuhIYS0mQYlVhzfIrAlEuugFBxZTavNsKfQS
agH9PtA5g6KFTpvaU6UnLsWSHHmyagBke/HroxKlqI/omF+gNQOoA4zINPPgyowbyxio3fEWSVCL
XtTRwUNrAQ2NebZG8BdNKqmr7rtX92v0xI84Bt2Z0oSi9xtNJvWwVty3N5zlczWwo7DmzJoegp5q
ImGuJb1VGtgo3ook69RuK4005Fq2jzCiewKG0JljKTXgujOR+cVKwmE+aoY70c4/UI3doxVRhERE
9zkou1BYcsZelx0iq8Lm3HmnEvvTQEynTtUNg+T21gr4mvyM+EhvcFiJv+4ZJ8IQFve7HUqAWOAs
hB8YGeCZpbtiOMkNw0I1mnuhZwtRzqpGAEAdoVMU+XbpviIY7PNuplp4eSozlptONb9l/+ZIyHCL
9FhLq7by0Y2JbqGkfJGS4by9mPUBR8YV9quBLucuCSO4LFo7XI8uQdNkqNU4+4nmzyht7GA304jK
STFufo6c6BOG+7oBdSsLqf0kEX6C/ARD9l1BycxuhjUKPA13jdILB1/vaWwq45KV60uFmbu1VsNz
0EIK7WY+ZgKmq99VV4Fi27vTJtVy331ocSDz3yn5tJSBj8jzgK3YBIpV3ltUCdWN1lhZ26Bqpbia
L/DYBOePc5EZVrqiJ1zFwyomnmCuPJqVBjVCJb6O4O0Y6EnaP05ApiESAWtDTwtahKZKq0v+dWWt
qu5aXV07Hz5bd8+wT7rPSvs5k00rgxPYx0hZfIcPl6VUkUGJRu3F1VX4IFiezo7woX+CIUZt1rr8
6PNfExJewPfwsBAUQMTMmoohoizL8Bs+dcqjfcJ5/UshJzBYxgf3FV0oMcClJO2CfxlXqFFPCYPh
Xwg01b6m/yw0fCqHDf/Ro/UktV7EAzX3smz5lXmNNoUEzLx3j1+/7S10TjxYXHaztl3/uzXhsrFF
sPFUH76RJY7xNGcWk1JpmE2va4UJ5/n+y6yy6fuNEeHl7+0V1hrWilYh7xw/nsG5jWlZDeSF4ZbU
mIe6fdIarQAvr9udK/ERMLE8mXNHRhCiEdkStKyAKnH36/cL3I8eLmSUbtZrZZUr4tVO/zqH3/GF
v+xnvQ9jJcW2DykknfeUm2DDpipv9YzufkOB0zJgbPmd0i2Dr9w6tc0MNm/IHNZedZ3Bcmq5mfPM
refn5eABkHOfzmVaxLWfOqXfjKbdHjWvwXNZIaj73UEdq6ulMHOug3z0mlwHh9/75Bqo6Yf6wTcz
bdiCJcpuHfoeioZzQy0psQ51+gr3SIJuHrMnhPTRcXAcQA3aPPKoAPdi6i7w5t42GHJG9nTpNTv9
NkWaN61uXrG3z8Fp0v5Tjf/hVDYNOksoteOM5VbTfvqzG12D56zy/TW7TzKoSS8IliriKO0kpncH
6bQKb0vl3Lxf2XBFHN/u4ZdXQGmomoMzvQUdJIhoRQ5vQTZohMiygrL2dwtaQ5z6NwAzXcoNRtNp
YB1g82wFIaMdr8YGWln4cqjRyKb+rTiE31W0Tq+06n7R2LtGHIqeqjhHy9RYHiNiOYj1FSgSoAHA
48jWCgNgl+z8x+xROpRMbUZohYKuMDShQc88m+7uN+1aDKX/PajD20um9GF7rZtEapq/7d/WCEd2
n68Gr/l+fFRl8w7/LxmexlTlTxRHL2FuwiR90hP8/vSt00WBTSFZUngyfWrg7FzJbibCQpxBX16T
LDHjFRACAqBAITneEbygLn0fAvbh/gPOp2jG/DQ33M7P2+0M0wl4//FnFYs5/6SpjlAFVuXbbEEf
7u/75FF8l8aJx8OirQJxIo4spBUyxjF9FT0qFCGZ12HWFd3vzYjYC1zyb0MrZqDMg1p08cebVmm0
V884f73TYgGKnASGt1iI289T8SD5z89gx0D4CIY0UYNomHQEjLMuSsNt/thNVvFuYPwJy6xSxGC0
kIiLEvlC7AtQfppLzoA6Ok4Uwc1bcEGX0PCYAKnGGBgD4XnGle4mBaP0IOB5J2oUl26TehwMZLMy
qwEACflX3lwb5+wLoHMm6AJl89SoH7WcAXntn0oy9ZhxxD66SQ48pLpd9jUgsWO94Cqd5mSs0+YC
NhvFqIh8wG//QukkG9oFtUnDOczVS7Gffxnm9joHw7CgJ2F7sD6iVBHNbMUPEoZJrgLtKNk2CeVq
mBkhVFxQTgeEQirVMCh7eTDBdgOLqaB/GmG4WJhQrru0c3Q9YLHB3OtuALQghxPcktl15SdouZ6B
MafueMioupRpdbtRPPmHMlExdJbttlUjoAsw907LP48v3n5MoZtdpeoE1Wmsjxjgddj1WDwCEkGX
NxOCCkgkGRENeNCBSSQ4Hk61i/q1U1Ilvg6wLqSTO/S+dj3qg1GmojEBCoZp5XG+7TulA4ik0xSo
Ac4MjXA9CLCAIAI8OhC1GjSSLVaTdnAq7WR6xURT0AfoBpUf3qa5ly5pMjBAnQiiY2WvguAynzHW
mnbuXbzdkOzTfuBZqalLcGwAy989u5xml0iiRqCPR9LpgXIGbtHguZYUL3a9U3RY31H0HICZ9ZNp
4+wcuMaC8ZufFu2a8xq/9uQaN94VtgKa9wMwHNySbYi9qjwZ7Abv3qLz8IYIHG4ESBfUrzJi7nR/
NRFFnedO5+J5bKjHAU6CojsAdR5iVEJEyHvH8T61DnE+PKcWFBacblxDkmIp2HVvER+uSKph6cBr
aU3vIUCj4uOE2hbe7JP8QgTB4ewiYHU7Iev6V9EmnlKOIl4oQRE0MhEIhIyDkLMNqnA+zwP8lf2c
tiJsj3MZQgo5LuC9wKhJM7NC7Y+iXECc1CFfTHwBvlT36fwHJMdqUnFXu/uApQYEV+GXkjNUasgP
/X8oCdAJd7EKs3/5UtnljXBIzFsT1+BIi2LaV0C48u7wQtXCf3R3SyPKw8vNPOCGqRsIgIFhdXt7
R4ABAegZa9apQs4mGqH/mv1aYHJP43yodpbyy7yOn8tO2yzgilRZkzfOi5mI2HvcInbR3oCY3u32
Ih0CXwj9otwzuK6PqHwAC80hcQYQvyo/r5Z1WxznTaQODpySg3sGCvni8xLnOn6ADyq/aQ5qixOd
tEmPtwEFB8dlY7YotqzZVss60QdIa9vMaXepsPjQayLCiD21SAyDAax6Z3pW7u5jmm6n3CmhhOJF
WmPGR9aTaehjeOisQlXU8k/AsBve/eO69gvZCXxG2E/LavTA/gpiz2VJULTrrbpn/wmgtK4Pmrhh
Kv5CsmH0DJj/DrdcRItPmY6sChsFHD8C+usZI66MzTsQvTbvAQ9Pkx7V/37aA9Tkd3A0FiAUy/0A
fEgwxFzYBKJm9jHSTASHKNqhRskoWbrGjj4deuYWAhu7VXalYPjgZXacaHtCfwSt5+D6zOLrXr9X
AAnJCGCKbhii5rCEf79b0hck+1E/uxnQxdnBfpSAIyzpB9jDlnT6BHnEdR0LWm59UDPM+u+VnBZi
Jg3LjT64znXOcPnxKkiGIkSMVIWlrzXYoxrVU6/gvB4eC0n2iWhldNcNbMwHeKA00hrB+pXZyogX
qE9Q4ADGUiAKWofh4w+wst/7XKggMBNAIURYougohukcaYv2HuAiKgxhAq1O1AGvET0RyJ4kHPCJ
igsgEFBC6a30NFh8PC28ZsrsYMgH2RSWS5gyEQeQ8qe8sq4xXI9nSrWAz+R0TKkolZ/+A9LtMeYU
j0WRksy9aR/ncjKJ9VjQvwhtR5CW4asHSONDFfdfOJ1CfeA5/WLvG2ZvOVFRFG6qN9iMFIkslTos
OeNk8qqJCBKh5WsHjI2vCdMQXi1fI8KY15zyCCHWngT2Mx9elXkGB8A3EDxisn7KU+m/IndGH2tE
l054GCzvQVEoHTG3coYUq2XnJiLAs4VdEh1Ql0+REjisE5E9wClNwFWUtyibpsV98gXLaC2qHO6I
i9tyUDCXGE0ZXSdZ6sL37hFXqLKLeDPY9Qjje6MSXuWsteaNKH6ClD6nMvSgVXRCch5xOdNDTMWG
4cewQ0hD5or6H17Lb29bGBuidLfhd0jMC3iNOAqYAVzyfqBkFnhsSS5whi9pQNFKo+PiuNAIVxQp
UDRjhhpzbDW4SIufm8s6vC7aEoEp0AX7fwKtL1b/ioW6B1m/E4ts23Q6v2hGIjA3ryzQpjg3rfO2
Q892Tj6OFA3Mhe0JNeJdnI5RQ2P+TM1HjGJ+ZZLjJW7O78NH3L/yhYLoX8VLFo/gDNUB/dVASvto
RNlJTAMJ0m01CeKjI4fQ1kd04dBEUGFltVCx+kI4ALmoRKAKAr9VkuC4imCEMdn9oQEc7qEUF99X
6cWUv7Wr9QAx0UxeyWyjhUlZvPAan05pNXdU4LK0/ZKHSs8FIgW2JAeR7gNVzyIEuhEipi9Z8rjd
Oj1eXzODXHrJfNP5yX73biPgc2Ib6tp5+BzdRrA2oVddJ6Am/Cq6qOWoI0LowVWVKgXiTev+C/uf
TbTtkDp++gvALmFwj4lK0u2FI1wGb5K0+8BgqxD8NKj7NCLSbS9Ygqogj8/Ene0/OfAOwmAatdlB
Yq6JDn6BMa4ALaELJ1FoWqga9msBrNKlWfOKdnsL7R10eRuxVHyfUL8gVyczWlYBcUIjNsbwV6WL
XnwjoKMBVIKSdGalF4wyD2q/EGzDZg+lc/e+t9V5hfKwLaByNavRWVIjS/9ynv1lM7zNkj6T4542
hO7cbCJDXP3OkFs5TYCDmbB6BgqiqKYlUjlNA1XrltilBbwllqHa7birmaKwM64wAy9orSnFOkLl
qXkCeWTD2rTjPkht+vQTEVU0SDh/nrM2WkUTktEmEwj+QPS9HV1byWgHPbFl/gpvudOlKmw0oZ8F
j6Chr5TnS3upfq8jIi8JHfxnlyZSgH2xzCYTfKn5RUUyhPN8JU649AS7tziIsgEyvHhUnqycXjGf
TG4gbS5pFlJc71gd4A2v0iM1CT56D8q+NNzlBuuGZiKq1MYordsK/QEB3ov2xOh/GkON/mmulop/
LVqbjkNQcIQdwYDD+QTBBxpdz+xE4h3e4wIVjfwDD2micXjo35hOhUxtYbFYFFWtJ/yNqvNcDK5v
W/Xxrfud/kk+aTdDoSa+MZ9k0xx+hgZTpSHM7FPjpa19ilPt1kKGDrsIQjFq1+N5/d0zZuZBtee3
/e8+sRsYzTJYrxBc7nwE7RK3CvQZNanGMmZmKiEbBDk4yg3gKAbWHJwbhchFnZko7ul7j0bD9Ahx
JKCnGWN8BZuqv83DL5Ha+TdH7ntmkCss3moaDpA2wg24BuDeGfO2viL854J3VzC0iOW2JWcBLnSl
zY6A+71890kvBpeouriF7yFtBMO21MJG+x7f+63g1BAIWJ43TS5mc+zuZi1JftdQnto8/gyI3Ox2
zArNj22AOqieD2s3Ohc0I5bf124zrEDJoi4A0FclDq5OkCjGH8Bi99IooRmNpGP09ZeBq2GiWVqI
9iDKjP8B/0OpBb07cW2Y2mW3tleGqoEpI2RNaAsBGmQAgJOJfUxs3s2YYexeD1wAeufPsDm8/TEN
m/78q32BjadGT7DXn86GU9Ck6OB9zZ79HShmZX3cXBeVOSnHi2RB5XbWqKwH6fJBQPhiByuxuYjC
oTaHfFhD2adXd4r47N6gvOCRST1gcPaML+qE5cGqHZykR3QEcadESHNA2tEk6arUPXEEaDwOiTgZ
tkOt5N3jTbwMtTY0S9m0VxgqnNkPq9ihbM1+jh69LNTPZQStVEWo4lIjr8yOHKL6AhBkNxV/4h9D
LBEtggaKNmVCRIR/RfJsODWyL3U+rSYGWRggnEoOkzatSLdF8zchmK7bQg5Of+ISVpcr/+Y+B4xN
mifwY5SHK1ZSMST17vNmQCpMOUNxkRIhHW68KiFm4hicNvX9lSYJFEQGLAX0Fx5sBs5lbvWSNmEJ
IkRk7bvplQJPffFp5qG0QpxD6RBEh9Rt5M0HjCQg//8XpqmYpYrGaX6NqH9sYI2s3M2cegjsN8rI
BCwqpyieJgoSDjCi+dQcjUjI/6PpzLZS17Yo+kW0pkj5GhJCgFDXLzZAqRQF0S349bf3cM/1nnP2
VoRkZa1ZjjHmaOQQURMw0EFYSIgDmiSSQig3o9GIfJtT0UiqJN18DigDQ1a/acuQYIUc5JOmj/Vl
qBg8tlF3RK/IwGeHMyJcJJHn4sH+wEMfEDHGNIPAkfN59pOJouloi1PIwFBsqacV1JCIIM8wbzAw
vQY5krW/+WGLC+a3rQ9gtmr7/l9rMEjWr8lgQNNicGQHkDrT+GFPvr1KouKCgawZCHvrdmfBbvHE
dpCffARZqzsp9b7Rutn2k38r8cH0fkCusK6QpyrQp+x6PEnFkgdb4THk6CP7t2cyQtbdLhFxIUb3
tBJLuY3lta3XlzoqrnX0FL8iVCBQVwRRegmnpw3QiTYa1Jj0cvozK6dQ5OikfTfX2uQ9QhSCG8UH
gUVpU1rmLYFDgVCm7EtR5ycDXR1fwRt8jokEIAMWqNRVfkV1IEQ/NKZkMdidwIWQPndhKIbw4Gje
vQBy4pItCpkAnVObmeCwAT5zfMB8kaasCyHQUFDRQIpo+1kN9GH7OmsewqhJcHypbfNTS9zPNXil
LyfAcg/66EDtjNugTcjb+Y78M1jMWi+Tl9asBQG922XfcigDKjVcGBcDPuhxapfRpOJYAwgpT67w
y97L1diLJBS07LwOkm765ZQZuIPB66DUHnAp4DlE5ghkxZbCDLf85SHaAiHB8fCgaDqWYVdYd3/k
wNPHppMNDIR0sdT+aPTo+4t75Ys9kCMfvi8JALQa9wB59Ln+lP4grtwUkkI7MmWFKJK5RfjNJ84q
9SPX2TZZucOGJz+rvb7SccgakXwjF5XBe9zB6sKs/EAJgNKAyx2fWJnj5utceRDdUyFJNv2pFXUe
ON/+2S+MBr/PrbPsReIGboLKTCmB3+kFuRPfp/77bZwjD+WT/Cz/XUigeK6p3ranSCF8Nbg+7r3X
4xRxxrOnkhmJrWdtNXJ1gyvUUUxlCWuwH8OPo/q7pjgRCLHl7nvxFB2UdoZ2voCkLpBbre/Pvkdr
Fqx0E6NEXbHpTwi2guk8Q7dn5LpDB0B4AJ6W2eEHJoqhqDIHIAsg5jsSgp79am/enpebV4Yw5Ouo
9PAPQx7DtxFAZ4Tbre1euATg+R1k3JmB/m95ylC28PeIKkF8+4FKx/hfX/hY+0z4I1Dovwg4LfVl
fv83nFeCD7i4jiY4J8uH9hJYrfPEn4MmAPevGpeJt+3lYnsFYlef0YBpV9O579tEHI1p9ajD8raO
V6duGkWfiSKnAsajCJUkwgTEuipBs8MLboC3h80mr192xh8Rw0ycqX5D48KfjDPK+BOdzw7jbtZx
mwntKLgh7c3IHuqr6ChlWHFCOOmvINEtfvs0ozlarageObC8GUGnhGUcPdWWc/5gLRrF2Hrb36nG
lWA9LddiBt50OuPhcIiu/wGtlw2XxZzzHZfR3yAh3ajRuv8Ja/MlDwKhVnn/rBW0fu51Po1BLb5y
gVGEMi5d55r3pJztORHmnz0atXumPeycib9gbVDyANFZOLDyXwHLyfozNiLXZB2arOI1mufr83YQ
AzSM48D7Z347CvSNcbOz9BnsexWw7jy0zvKdMXKsIGPdhkw55eqX5SZ8AhsB83kbB9+bosnTjIbM
iBkOa02Whevp1MZNljrabMiEVItiBT6iYX+D2hQSxcxpdXgG8yGR22XpN42GD7hZaw6dNYO8NCKL
TH2qFZGc56vPry9RCMJJ93rtaQcROkQKaBx8RNTgMqz+EFJBbQuXqufs2RCZRB4nSs3D4Xi5bPqA
3Pg2huQ+qBmQR5cYTUvEbb3WE3oUt+Cl//JTC/uhCx3NHX8rxp7hDaGAbb+mfwzUOLfb0/U/FpsT
S4yBXW2MbLWmdmKtCtGowrrTD4QY113UIWYxwDsfV1AKgSoLNER0jUoawFD4P5TC1ixNu936KBnh
oU9T/tulmE8pRlENuFDBDE0iREHCGc3/tD4aUMnDxDdeCY4irIkWUl9i2iPIpovD32UeaQAlvIcp
Fd2CJR9gxgC1itnSS4G1TZI4jjFcJQEf/H8q3VzkPn8cBAPIyK8YJzsdOpxv4iX6P02AS7l0yv6p
hHH8jm5Mje0QT0sBLBuH497QJfNU3zJb8TZyOxY9p2jAMLIQ07Qcl1rX9CDEXsD6csz+BFDBlIAN
1BqeBw+h045ijChJVxxH7ajW4Rzsw8awOV52arWhYxOYUy3iPTM6PB8rT1JxDNRoAb0OBmvwo7wW
Nli/0eAduc7pIMYw414xstxIu4OB2QwFPfR5b+xmO27HA26X44E213AII5+MisGGY6S2mGCCtVH3
y10lteaE1PW6R+DU5cElgyDmFA6YBtu5yADNoMpf0f8/CFYJdwz4az5n6CSHyLJ/ezqfYoldOAkA
/BAjFXWOCSMiZ1LwlxQzYE7f6RGZUPUfullRc1jbsFqNxrDGZOKlpuPAW2ur28jN/dPMT5X4mqO4
eV+kTgSej5GQJWQ6x0ywGTdlNqCXXsvmF3OXJ9pSXKI3yYWyzlhTJDrzDeb1ojLCQEjAnwN84lfj
h7w6eXqM/qbP5AvUlj9awX0z4t1lsuD/gwTAbLaP2GYRK4r7JrRj4fVaCL0dOofOnaVy9TeaZs/o
jhHPyWcvp4+EeT90K3P9fU+jLxWnkD3kvwFsF7+hJdR9cafsSc4DbSVDGR8xpWRadmv8OwGIHDN9
NtEqQTBHd92DhWBY+FbL8I7bMUEoOOsKCHqjFsBuY8utn7R5iFrJLuyqfRENDAAwEXnfoBQbPitM
AUTsdwCQof644xQKDqk0dy9nxIYgPsABbxiVCaHyqtyhd4v9LzDq6EHVM0ILLSbzDUOEdW/a6xHv
8KmAruIBx5MVZW0Jy1+Bi50ip+EW6Q7Yi7RI4d7vsahMVs2W6aeeAYgLhJIDIj6Wxsgae0Cg701X
a72BV0R7qsYxhxwPJOzEipDo8fn7+FUs67onyi1P8xSUCabkRPeaYKmGPlXTkMqw9IEQqAhbz/hV
UBlZUp7YygiKX6RjQOhHUZVUjdXqrsR9XkC4yKKinOLDIneodgYAhq2Vb5vaq563m2PNYeOpwoCJ
M3SG4MmXtAoSEuhYH+EK5YRFuu8s6kAtMYeSDH3Q9DJArPOIoFFqljWLHyLgjzXCLCPrYifH64yP
hdpWiFWpt5PesRgRz2M/3o4N/gQJuFzGZgbZ1pvNAal/p1wysGN+w5U4h+scP38mHRePRywKI5Pe
pwBD2yY+YiFglrFBpACPIzeBd8gFsSt6PQMIJ0/AYOPLQXOMkXhwNDqjaPmJMQ998js+D3Mx5Ywb
vMrL8r31SF8g/rw0d6zhrzvN0JInub6/+8dgO9fxOa6d+Qc4wkPg+CT/frhqETI5YdV2GUwTOsCC
Vj1WmVrwgCgJgAMT7higkH3zFmBFxkgf8m2mnzsVT41/p6A/M+DEQfb5FoZq66wcVChfJpXahNjg
GXf/PuYliBP9AMBDVu+XaVKUXxgykBZ/g6dforaPmKkxjPjI/IIyk5mzJ05gjhKMrHeK0s7J2OPy
q2EFNN9z7eUUPgVA1J6p71B/heENBBhxFdrnt/iFcRYWyftwvcW6oZQbVcAP8kYoOzq2i7GT2ceM
z3VElFh6IwVjhBMTXyR37bLHwicumGoR/Ys/mmeq2y6HcxMQpQfxcE0h7deZ5MJDtOrNKA2mReQx
5A0mXXgPgO56ohSZjTk+4GHo8efCB4aMcFP8VTdoqGjsii4Ma4W+5tDK8n/E0EOwn71HPLZb6+YO
wZ43hxuHTiBzXYnQQwjQKqbCudoyYQLKmFeYD5ZOF1SY1PBJKCMPjed+ip1zwbIasWUegR+dfER8
+LBJI5Wg+Qzh7Aio5/6l3qgzl50+QKj7RZbRfuhOscPoNMqY1KEpIzntRJ3xcugIJQWynf5RZDqP
DDpnYTmNEUQSm4oZAvxsW+cTuaGMh8kQAjzVXQLqSuTP3CHajvsPFFfnHaIOLQN4XA/OIx/4gIjT
E5FhPtuFkPJQM/W9uWn5tFkmwIAZtgoDZn4YL3yZMhVywDBO2hSVjlMHtuF7usmzpg44UVb7tEDY
lMcBaCUby3mhjumGqTJQ/p1pF5fGmakChBiPvZdyz11YgdL+ac9HHCpj69hQjQtI5hA1b+bSMRyB
J8z25Tucb2au+OXte9yy5WAQKMMEKAGamyyGJkrjzQbJb3bhb1Bhmg7dpAB8Jk+Z8vEPc1cFcWcg
Vk4W0gZMmfXHPHsGLTHIKHlAududwPgU9jpnjotklozHmVvmVzwnJkkAoyI3HvtxW6csCtA1U/ce
ZolYhznfvxwSV4TjyQVnH8PtuGm5hdioXF0yiZ3ZVA3fjA1feyly1N9rd1vA2XOT8kvxpg9u9+WF
7yMM12cgsONu1GV4mRziCVfY5xE2hjnE1Jl0NPzgl8rZ8vl52dGoZeZnx8gkN5RjUflMRm29cTz4
FWe1DLNnz8luRuMOeVdUi2rjGrkMKRAhIL9ACnPiDDU3mDgSLq4Fm8G9OuWnQQhJOZ2r55wON7zZ
N0O5EKzCOrta2ge+qam4mwgHe/At4AT1S7fUwELy/DYuL1X14Dx3TbB8jV16hLVGZ9CBLl666k/s
/rAZzSEb05CkZIeuhB1NjDtfYFvs9H7BZMjMPP19QhWc293F7XHK0COI8Pk9qjx/jRHO0AzhQD8U
tRl73QTzgGYEcceD19cBxeWuFEq7pABC8Zq60de10RTOd93r/av19DGEBhYHrfcNetREf+qcQFOz
ZDRCa4sReWFapcEDThEXv0AY0AyHWay0s8RQi2W+1cpBKlYYNcDvMMVpd8lD6vWFegspyKcMsMSH
2V3OorWW7A409RDPg8FIKMa17YmS7P1yWcTqghYE50BtZJGEskOxHN7Lb1wgN2gFVM7Hnt7PNumh
cwXEpkcAOUeLvtPGkgxYDQtTxjMkYltrUHt8uvq58uKn67VqA2VUiwiO/HQqqlSfLX+6/OJzjTOy
6lYpjPmhpVazrYEemsu0ks3KGRiZknm16n5m9gsJpBlW06qO03Hv3XSUNySVW10Xvk/timDPQIW3
QqbM5mVWfPXejHWtxXH1XA4kw3sQ7I6BZsDLrU9aySRo4z3Iq559m3zyCvPwHhVRX+xRWajRRlaa
/kbHOUvl7x6AxP0wkFmNhVfC98YD6+dOtd/ZGwT0fwQZpBu4AVMHw5Tf+h7dgwPyAek2KSNb5XTg
r001VXbZlf0vZvXNVCggrDGIzZZDEdErDmeXqRCCX0U7uoRAdR5+P/qzVEAeQH7+khqceISUMDSg
TJ7hcHOdDzDUqvBCP9sVxKOn6+lcheGiOaofVOLCUa+3iESpyoxJ32EGhQw26agqCRWyqRuceGp6
02/MhOkn7Z9PdEr4z32ibBl9Ybez/0X/8lMdIwAOEnfQFZ58E4cwgAKrTFtY4ZRsGCrfUI/xPD1j
iPEhRCY0v3EFGmY8Tq3ZY7cO2F7uMWnAR9ImE3pSFvbOfS8Z8xO/r1WFNkVSUqsc70eS/rVo44hy
H5JKgCQ/eKpBTF5b5hvn8BFZKEvk5RTgIQUuyrA964gPwwJ9yX+ZCgRPwoMQTKcoOYTzqIMRRYOI
2Zwko/l6szOmDoapNoozettsNLi46eNaW9scY3edfsYfSWyvVLSW/sJH7YU5VDwsZ27toq84z9BG
5zdgGLWsFHvG79DZx0+UdzCwfWOVrFik0//GtOI+02P9WD93C4xZdv5WYfpO/HnEsOtk9Jdb3hDj
z9/Jcv1YGq8Ef9hzZLfxbo5x1bu7tb0QZwKhQjoJkd7WH++ofc1PZMFfiGuz1ytZiYHqX62z5EbG
tbF6ksdwOB4aBx+aWVXQasQuyrcYvxEPm5uvuKEmgcXC9wCRypFok6cWDVJKb+I3ERqDa55V3mnL
mJpgndFYUtgMgsKeng9FIPbUd0gpaAUDjuLS6CfWzGjMNMamYaRvdBSsOy3qadjK6mz4q1aY1pED
3wf51x9g8wJ6bCBS8YenBV0Hb1ICOQbyTZW0Csp0Xys6BajkIdpi00CbgGACGYQ5Jl//KDpn+6KQ
UDj9YFp4v69ALiunD+bBuuA4/EeO33LOiROhy8FhyAlzrWvLDvk/2FaUzUD9IQwLoy5n319sD1nh
vVmW9f9I/LTdAypre+A0uDFuBWW9cCSiB8gV+A0PhB6vix4HcRJFtQVexVbICPunQTbXZNnEWQq+
The4l08wV2PgQ/Q/xepJW/OlqDGnzo5Q43bRLckMAxnKI/gFLHklhfRrj2byIBkVpys+UmaJk9Yl
L5rIisJAEmTBhyzU5a3Cu9PFWfNDIVh8k0AL4D78s4ISsZDvmEc2tLS5RSegHjfe6a9eikVLKZf7
gMfUgug7Z5gPz9lE3p4FROV44Y1IVYPHNhqZQftMTS3x/dycLo8UsLsTJ0YmDKwphsKPaNCWYKBJ
bwjeNgs5trOsW9KX2BRSxMpnYeuQnHJOJ4llfuctVaCzAWsW7ivAIdt9HI12tVtnlRCEJCME0ql5
ZJAI4hV7YwmVF1JyYxXZoTrVHmmrJfMbhQr+aKkIy0/7q7Z2n+kJ/DeK/sKnt4kwDZwHeQDZbCEM
EoqpB8ZNKV/4FX5G2bLA6IGoySBWp0t9E3J8wOvRPvtnxhCF1aHUJ6TdMchlBsRfoo+2M7h38MbV
PAWr3Ney54YyqHznmeO5IaIEpfSCMvwveokCWFrUElEMoUyOOTBPQRGEYI4pitSuNYnPRK9+9St8
lEHjy4sPEMv/cmlOZkQ6AmeV+APwQNsx6+9b37gHcR5WunduX+B7b40juB5ezkZETzFUCErKKagm
dt0zUBpJhw9pGbBfATSuA0O2jX9t4D6dQrOw+UU1oRW2GmErpZsMwxJyUBvIDjSnByQ+Ss3z8jtD
7p55010NheXtgM15BE4kf+gbRauvNixGZLCvgI2KUJVuaMkKy3rr/AOhLtdr39kOZKLeODXXRIi1
BLh8VupGtfw73HfK4CMuIHXd2XmIIjeIrApsiQCSGOYZAkOHgt0THwFkca1SHPUeWqRZu7J/yGkI
2L1gfYy0VuhUTLaNPKSvWSvFKx8DIs4ZNsMeuutnwJMbsPsF5zJ/eqDNVKZK69l7nSJzaluNk3Pv
1V8AAwIpMFbCRKPF6KHH9BDDaXXrK3URuihb/79zin3gBRw1jx5nAnU6DLRv4DXvoxWXQS3wroXy
nCh/4QmVRHbGRmnDvBJrS+te3O4wuMOEnOnleaIc6tWUQSVcfEdT9toWF4gHpjmTnxWGa3uWBH7N
YsNb5foi7T0kokwYTmWSXXYDV7xOlkO8QnJmAwGCywpofr5R9lcLJDtror3PAJ9ekyh2IMMcXtuh
1v0EGlNVyo6pfSn9PIFzm+sQQrW+K3+s7wq4NkqrdEkKdOLL0cOcGiBIYk2Mj5JHB+KrahpwiTTd
IFEHg1651o4jgkcbl/YWjWzUXypG10HlH1O4gF5QLxt9gYKRWn6/XZovi/oIwXFlmDpIynciYjbn
+hDJY0Wm82MSRXHC67FnPlocsJonyegVgwSkSyGW6iCL4gn7wZXsAXmPMiAImcVole2BDLLBL7vS
vJcPjR/+wYJTZvIJltv7vI70nLP4ZtWsZ/OL2EwZSy7ZD/sOMfmM/aDjM4OWxiiulMvwXKtwCqH3
UmNVFmk2qwIfQkfIKrXimqJs3igfCmRQLkj9J1ME/x7TZZ3TMyUMXkZt0A6icCFS+R3ineSnh7SY
pSdDIxprEQgANtkX9Z/xHXy5xJnf6rCBsK6JGsN7PgiDTdG2CDI44gMeEMw2EvOpGGEa01n4eYK3
c+YJlfkNSp2K1dDC/2a4AmkH3IbRO8lt6JOql1j2XX3QDtod3ijqBIyTN2lZr78ILsAReBSgO3Nc
bKelEKUlphX6shpduyfYrbB20cDfJfulfvcLj7EGE6ffxna02QgMTsIdV/HWWScOR8bQJoBVmlA5
NWi4o6D92JZU/p2Jb2e+Hae2wpqIkd4PJJ3vMmqDxEusIkzNUyJ2UvIi6Dmot19J2grtyTGgA2+N
HihfkN8wkDr4KqBOr0tXOBK6TeMupLlIUIZWDGYd5iQBz6q7sgCeLmYXci1sYw52n4r7ZaBskjvd
pvQVUjYdXyu5//uBwqpWzt02mUIRjlpihrRQA0tI9WCHXHTUJTOf7Ot/JkQMIARxPhrudLGyjO55
d4189YCUY7RaGZBliweYBaJO9pPeOhjUWVz6lLy1XNT7r2i8EuBNstG1ekew+qKMMmVMvnNvQ+LV
CGtRQoCCquVHG5FJDhVSJr/2DVUGmP+InzW8ARYt0dQnaZuUZWR4d6GJc/+evTNQmqJ5/R4GsbqU
DmJOPmkaue8ULjsdbZrQsHzofX0EdCuz3Twg0X0V0QJHXrKQZo9U/5XVQbgm6qasyq63WK0eeUs/
eZbWk8RMyzBKDhXxjuq9hOyc1ezBEmWks9m/elivJ4MYmTQ+wwTfDefqJK+Aabp34+HK3K0VkjqA
wzCkBLeLPOKYLsFCTy8ni20bnnpFnr3Rv+7zHoq8eSCIRmOIVcu31mPmhcH9sd3AN0aqwucZDKdj
vVPPt41LZ8HWNPaRo2342ApnZBIL7tHQzvkkZh90SLBxPEMUq3iqhsyf/X3UpRBjKaddYrwuK+7Y
CB+Gu9pVIrDGLALGwtt2FwtiI55PmLbIdSmTh4fo7Rjlds0trOxHWrwfEJXew1OpU168A12hBPMe
FbAcQQUG3JoncS9PiJ47DBEnwnsaZSLNs8Aux3nOKzULKkK1dTHKTbTtOheaGtXa+5R8ARgWage2
aYT2UCCTSmFWpa+3isSyY9zJflj+yvxem/lBShr6ANA2XqIwpQmVIC0lyQDO0VAnuqUmRghWbmlH
QJeSuNwfF0EGfT+Pyj8WQR/8SHQgbpz4R68hJpkfs288nITJXIo3oU/VmD8gKRBKVn5GaxxgZ8fW
GkeIF1jjKsEFgbMC0kwvILvlmGI8EnZrvQ6XZB0XaB/j4Oz3XWvsdiLrdrBF1G8KatEeoMmrzer5
LaTJbBRBf5eKLv/TuRJgl8A1+g4UCSAQ17aq4zUBvfSfKMnsJtpmXUKew5BPevawrDyAqPRBBK91
rKFbAmF4DIhty4p6Es/1Qvi+ek0+x3fCCCjPKvcFFbOuxFA5AnCd3adRB8g6tLT93cwfnKLnhng9
+Dgsg5JUgu1s34LRJIgDvoelQX6LoMz5OQZT9/TWtMfvuHNccdND97SG7v4nqNg0pOlCJgmIWA61
24xdrLvwebn/tWbmpzoM3EDAHAv+jXxJZXJN4HujYb1tOV2nyjvITATUVdLeYooYAW07eg4wiOnT
sGZZ+mmh+9hXXZAV4n3uC9KmTXt/aHbsedV21H5gklwlENwk8GtKmIdnp1hCeWSTVcE3VI3gj5hH
MN0U1WIbVzQKGAh6o1V2oA7ykNVJSsz9+Igorazfo+/Y730yHpM+inHlNT7XPyL7RYyuqNFnoS9i
0cbuiPKXRF/nOiMzsp7DJxUWaCGGZIK5HpjiZsvnNxRyNadBH4P6+EXdcb5kRLZ3UiGWgEMAxGHJ
3X+BJnEjWgpQsVKa71uSW9y/ZzvzF+4jYAXhg57udc/dPCUyf0qF4OWVoqIeao3rVp8XuqhU8sWK
ZfXCf2y1PfuJKZToWD7BJL+jVwp88v2zy0z5u4A7ZpfbL10jFJuf2y8/RefZ7/ofkIPshCwrDWpb
FVpWGY6FUEowFcIh9LwsNP4QBsG04Q6nTC68d5y4V8qRFfatkaCwXTeaNH43j5Y9X8Ohks4ZdP5j
2w584d01S04Apsp+hsXVA5qD9QFQ3dPl6j/clRSKIhSJHmFwWV6wfjBrtV543MyjpVa1DRsn6lhM
0JnVF2xCCh+Ud9jS3XprQkI0eZn81tIQaaJDyOkcJfVwNnkpU360xaJTeOk3mrU70HDahpk80VdQ
DaO0Nez3G7cgZEIyl9EcdUmSqRZBc8eVdCnNdNO0VW1M0jQRWFQT6I0aYAoIvIXgPKc9ObXyPevW
z/UHAktKiesfKDzj8+wCanRdzazAI2ZXSIUVJ2uOe5i8F5R0T7TU88mJznspMQ3hKSOGBijbb2CH
AHT6qQI7aQ4c6dXT/OYb2noNLShMxXvXKty4VdhA7MvdxAKng92h/AM1aUsH107KNf9HvdmH/Eh9
eVtDpIABL/43D/kmXgJh+greG9SHUSsdMBmHKTEc9UsyZy5dZx4BoppiQ4m8qQqcAlGTX0GV3rAT
HAuMwsogNSZ4GQjRvaQFcJdqvP+B6WEoZKNQR9izDUmz70+vGVXFn/s3jgbz3lV3tbabKcWy90Ax
4x9G6Qp/b5DEf9J6rAm1iQB+LXhnaCVXbUNOwNU9jp9y6iy6UNNjsh/fzoqbljbpJBeQzuU7wLL4
K7yIHWlDNalC06KIaw/rXWjlZnhvqYZ9Y4x/tCBnVH9sA/1SPVFM/Sl4qdUiajxgOd2pezpcYAPH
4+UDJoR/5RlcdOlmBVu6n7bJRCZs+j+tl83QDjAPgFOmXSE9fg5ogdtRfSYq+6Y98ZF+1hnbg8no
cfTGkCJbJ+cqlICaA94GmfRHM9JxDtGfSoy4V0sAlYTXwDFAno09Q1xQ5Xi2oAvbSfOAUoNtUAro
rgh6Q2o6GUgP1RP8jwkY8oD4VcCV5wyKuh1tR1UGiGjPlE5+46hvyvFugM0EekXmNCigmveZFNZu
ihrZKL7DtOVWo0xbT+KpxbCnJo87LKZPafEtKC/e9sGtuyWCS3PpfoRk3r+ghK4NAhyD8ua6/It+
iYfgiX83nnDdLzcMBk/0N8x/Bqdlmb26LHUPkydEd3ewdI9JNc0tvjYoQ3xH1f5ueQEqn/8JCsPH
zu/8b/AXX5t/X8E/9uxiT1wwLA1vENRG5f529LvnPoqqzDZP6Y3Cu7qzolAf2rqWbxiEZeaNMcyQ
rUFHvJicW+8ARDoU76B90DBD2uMAkLjY/Dcpbt56n8x+pDvDRNACj6+IysMjQIqHxge98UN0ZhRy
kebyc4TO05Qefes8PaTQG7snYJWvFbZ785AWOtX25js6kvJW2sjtrahYHB6QWCyW1dmD7Ry/s6u9
vK/x9+s7DZjxofnvHPxLQcDVjy+fL1zKnDYToZh0jPfueYxYFToRH63nhufyDyWNN1a+HKNH8YtY
SfVUKxF838BSluaP1eCQZ5q3E7P5/xtClL/x4RTmGDLy1MkzmQbixA4y1EJJBer+SCgQ0MC6YqoA
1Pz2bQ/trkSjbE/svu/khrskN2QWXCnI4yVb/4aM/eh/Ni/Mx6FsUC9CEN+jbvoNL4CuUOEEmwQK
+4zdxrji42hHfhLSbjsC+D3VPjFtpdEWpLL+D5UBChEMesk1boOvOiSv7uUY/m5OcKOTw+ibg9E5
gePC8hI4jB5nTyREo8MIDur6GV0PEtE8AzT3gxOzJyDCQgE5NYoEiaURg87onh2Cz4rsbYhJ1c7f
4BLuRyXWDJefnys1mn/96j1v0AFYHtZP7bfBDCJ2+29EqrGtIeD7M/5NK83L4DB/g9QH2TO51ovh
0/zcqDYq6Tt12if0k0z6J6jXXJyscAqfKec/BnRFB9lQi5/6mp3RBfQPnuqvRaOBnIjTbAvD2PKe
ju7xdh0jGQkj7k/VRLYJh+1nVkyxmlTTHPdH9Qz4FLqc/DRLr62zPDY5TrVSY1mZfSa5tDT8u9Wu
nFo5Jghwol5Zru0+iXKpK5Mb/Qbb6fuMiYCLKxIrtDIYCnDmWqgA8jTK6/zmNHp/UZXpD/1YiPLj
554SCK9WrkgEMBFocqJI9dtBURPV8DV8cXgo6P0SDqNg0qq0b6DCBx8r5AhwoWScCCwUugdC8FOQ
WyKic55xmqGoPa6rP8EueeyeG6VBRifed4FZ4R5X52nxNzgSiQBcmeyoD/S/rJB/tp6S0qAYPjDa
4DtkNhDaIzWA4oztAyjdaimLqJ5ykc4mKmlvwUslujQ4/eGx1WpRTmovEvo2MlFsyNS7s4kDjsW9
FHsZ1ARYeGuCu1qQbL9a0UPmj4y6iM5Za0JsUg0ZDahM4TE7aSxGqX+rtcIQ9AcXwI928BW/qwE5
OAVEqkyY6xvVZlP4K/+ezRi3KGLDyBhE+hloCXiSXwIfqbacqtkXPQEVzBBPA6jwXZ9U0nxfJTUd
WgH5PuXKbPGaSL8hGDc58Rv/6sqpXaJDbd8Vj9I/I5P2FvS3wLm/6yf++IT3mzCDYgaCRJwacLc6
8ToRO9TgHRJ1dk51kIXU/rD4I6XqIEsnlU45ERvEhSsrDn8A8/riJd8GPpRdfG7s4lKnmOTaO5jj
kJKB2tl6kCfezQE5+w2c3CwGTtyKHwWwlC9r/Ii6MFZHzWoxqu+9I+Rc6/oWsRy+gWph89Q7q6sb
HuaqBxx6/nuHtBTMXRalOnxefLS3y0PynH60i9133GX3wJG1hqUGGy2ulY+esUWZbjdMI2vsYs4t
8FGDruWpWthTs5FkhcxTR2mF2Bh3vI842rPJZ/RdP7POjhz5pvS3S2in1D5bSFWyKt7jCcVePAXY
wUkDcgg7I+2OVvQACQERdvGdnlrHhZrLMB4phH9w2xcyPTWMqa0RoH+NLOrLJJcERYuEmJ0gJm1N
cm3FB88N9c7Lo1J0aZlyKU9Y4fvvYKvcy8+cGlhYBD5qZn4rXooUi1IGtvwYh7JHeq6MQt4hYaIo
FuyBrsoV2RLbfceJynhF9GzMFmR6X+H5lvnTJdoulfvzbLlBnsR5lTlyZa1CQnnUs4fuHmfzt/nG
BQNAtyfHUo4eUjTl6AfRwWgVSFvfGv+QO2A2T/LcVHOFGUdmoh4YN/ZXiOP+otPlTr9Rk8/HlQUq
xMmt764zzSQAokZ2W/4hGkbnM/xcfqA+yHQWNF62g+3AEaYHvnNltp+b6BrC0E1y3QqMZi8Ummzz
1jyjQug/P03PEmraiBvsp7f4p/kZHdrPY+QEoNl/ovHoDVvxvcWekIf41j9zVV8hZuaRGamescdu
yz/+wEFG1Kv/PrsCvkEn8trLwWi+9f+6hQWmjLd8XlI4Xtz4sEqkruQPigQVsHs/K3PnnwYx7eYL
4N+GfYRmQQf2SVhFInLXrjL7zJIzs2KIbgWWcqKr3Q/urBQX4j/msH5lCgWl5geySLbAtDw+98f6
ucTE1woNOsUHGdTcPuFP80dUDI+dTCxxHxxGFWRU2qr3waVG+uExVF7uj57YXRzQY3IfHWS78GtH
bgkbv354ocLHmeGYUDGlrFdQQvfKueITN46d4RCwG3YUJ9UXbEBNGFBQAfkF1oq9jR18IxiwRQGn
uZVPSxEGXEweE28Fx/Lnly1wOiARdfClpAG16zhP7Whf30UPpJ27aAskT+hgpQPggNwgfAHhd6gd
W4+9TH8yzOFD3lbqXpR7INx+6pgiTovG8BATJDYqUaGD2GfjyAU8L1F+iK5ISmh7c3XwiRjme6X3
lw75v0ztADxN8hA/dh/i0+y0zrX2yAyc2Cv2yr/DbUdxhTzKCtf1TxFbceL0+HbIwPY0mh5a2yAP
rfxq3xWy8B6VWo/My4u/8euf4ZYoVyjRMSTDoUwSllAve4qGTeCZ+BC7vW8hFROKKWZHfkcUiikR
xmAXPJdB8+VGInswDbUd6qBPYEJ36X3fXRqPPUSpOl8I2XQQNmU1ym1WmqW2YfxD2MwX581VKrOY
Gm7a20eaPegyYRSvRHI6OQ+qbi43Q7cP21mlT7Gn+RoukMCMbUXYqSjy+hsNYAcagba7RKV0MgFV
yUfgl3ChM3rchFqB7rsEFvopgyntEgXTIevHhzabpFlJNcOkd/fPZqQm9uzUvmyYnMQGdLtnklHY
NsrDF0rqyShOQE0FMSDG5BEoxycBDYVmim0ra22LBZ0y6sY4c5lXeEJLWZVONcR3/Tbuu24XcJH/
NdOrIwDivMaldW0ohk1f+hMWpzWz6cMhIEqlqk37Fzr1Xyaxe68FANCndg3iHh4HHRGmbPEiqoQZ
4AYHhaL0HV9VHjw6Q3BPJYp+GxLe5BL7M/7JkiLTmKCaf77+Ib//N/2bXle7IdMdeX2PitBz3SYY
QzVhf1ZAZz78qs4Dt4CxvzloEcQ3z4wFA4OIuLcUZGS+G19TE1AHKkmlL5PIU8Sw/MvreNuYauwD
g+nACFL2gPNhl838FYFw6cUcZ5uqUrpwtnTPkOlRkJrU9RLXf7LRg6a+qAWBO9qjdXZAzwPZQyzH
MXpgljhizwyM0xOLSUIa3GZ7PPAGMn1wXITrNWLEXHdhl4SWrZOq3QepuX6OKZL6A+RwgtPIEpV1
K908TxnvK9HMnnFWgickMLn+r+EkdIniPBOqrPHzD5/Ez3g27pAVKCiRDehKCBbwEdtY07BqQHGr
GlYtqW0Kx4D59VBjUtxDA0t4CwrNSow63rGjiEypSafwlKhJdsJO212hifETM/w5+tc71R/QSkMM
JfqYHw5AGP4Y0qVazO/CarD1OK/snJ65QVbzHs9cKSmY4w139WPKPqGKQOEeIfSsMc9TtFptz9mo
xru7sjLWmLPWCVHGiluYCR1iZQ3OuCLbQGRzNMUMJzhK/JOdGXQ26aBlfReXWAhImScH6MhCgkkE
Y4KzwqOP8kwszU26YjoH1HNHH3N1lAo04Lb0Pv8YPOoCPkQ20P34f0gMFxjC5nnGbSQqHqytDwU0
/wZBNBUU2f5XA/KbnRYqbzgUYEd2eBNxWPTD6AF5I/RZuVFU9pm9J3Jii/xATIeevj41s6i2hA0W
Z8sC98bkrFoDZoTOAJJugrIQnkm5rpXjZv0wOmlopKJX62J4dqnX0FcZeGCk78DC7unY+N97cpyQ
7/xscsPPyc+m1L/OjhgJzKi2osyCLBarD5vrVEQhlVrKhSFtdY7RQSHzqS6oFq8/qecJx1331jSn
PAYIFqbb/oEZ3+ijcdvZls3KraCraBlB8cI67N9iFOoXj6vDkLz2jIAA7Kptf1RnXY4kJGk3FUrF
STTiNQJ/It/1NFmwPbaUqEYXmxy9oyL7Y1JCe9mh8C8vjRpoRpiMfY3lSwjm5c8c56jx/usZFhfD
ktLZ4X6aq+/iIg7IOu8P27JO/E9u1rKkK8AdLBkx62xmww5TD1shKfCBn9PcC5lgMTGf0M4OgUNW
Wmc4s+3i+Lk1DBvhpHXAPRyQaWEABRHt5+QNwmvQYop769L6JYE5cUjqX8Hu9ZC+ZwnM5oaHFB5o
iyHPcKRLUpyU6lRQKXpC7ivMyvFp8kkOzgCxPBKnkKfn1Jh2wXDTJ2dzJqOuCs/2x/lHBHdT4bma
e6LRUgR2wwA+xK1TXZy2qcCq3jgSq5UiJyCRot/4p89Un8EfImhoozBWApmVb/jazyG6aphH7A/a
X288a7TVgIF8InhxzGbqQW57i3t0vmivQShtoBTDkuqHDmk5+YHiIWNoXy/9hUcCgelb99AHxJO+
5cJz/W887rDrO8QMwkftn8CtBcsoqJ3Kyf4V31Qhh0SF7i19f3ZSR6UHbqJQrFUs8eRqzO0pzPfx
Y6eMCldQGZVeULZbPQ4uAGKQJqyMThbcr8itDh56F4hGOO/O06B6oTJge9Ge3Tb+hyAXdSlH4epk
jpRKMFwUWBcOg6E8RZUGJOAYJzfl23clC7kDd/y/1bBS8G9jhXPXkSf8tdl1qv1Os0llF39dgYC9
67+dIHTQj2rlEjKzHbT4S207hEL2WbutoKAMb6scQScv+Bjzl9ZHmpur/QV5u05UmT4E18V2dqy/
hYXGeJvVpW02VdOf9XvQjgBzW9a2AlvImgVy7v4ova5faUK8VkJkNsKMEHB3JUwtpRGP75WtoF7C
KXrsoyO84y+2YBk3Urdoo2MFg7UWXg2ZL/pqEQjQpuwgCKV10fzb2dER2MtJVOdQqePUel1rwQwa
1j1sxo3p9Fd8T3aNwKTm82D6qufufUdUTD+TrLlXCH7ndkKruPABGARsHWVgmoSxWwwKPd0DxqPR
EZzeWwSCmwoIJ0v9Fag+v9ZYCfBNLVHdlp6PCSVp2xfXrAcp4xcAM6OVbafRBmEibSQhB1obZ5oN
lyB6BImOwJxgkL5OEHaiHmQOysw9dG0HsC+eQIWieGhDhdMw+BdA00gXaVIfJOs1S/EKuZcmKiQV
iSN4HDG4xqaWbIDiLVK48dR+aFu7eiPhsdg6ygNiHbDmODeS/gsoW72S6IU7tBbPDxZqwfwFeCpW
jywRUE+Mq89W/3QnBJPa0BEzUHk4NFfpb9l+Y/AE06H5AGVcdYt6wBWafAs8lJCKRRfvxrW/Dvg3
MRMm3Iiju1oJQWRkaZOQQ6d85hpWBiuQW8A4/D9tC5mBbkyTEUQY7yJnwv0Id7FRAFSoGzvUE7j/
4C4xzmE9eWVfMRiGZh+SCZ1oCfyKvkZzfE2bkVoDjua218PqA7mGfFubTiuobdiUPZKSjGmu2rqB
+k6PkoF0GBKf72O0pDWbkfPUhrhOfpI/JuMh7xxKYfieMPQbLJyPVO0VB9NXXqqRbbb4FZLqgXDl
m2IpzfXB1xTOKlfJWHQOkDgEsXqZ7z1ClIEUj54xZU4BNXbU3FfeNixsbpjuHb/hG0tD4RZee8QG
RKeZ73z1WPVgyXNKUoqbULJplNHQtx+6xcXCnwdXRIRZDijq0VGke2f7z8ItF+97Uw6N+CNqkRRn
f4Inpnrgzo6gg8zz/sfTeS0priVR9IsUIYNAvMojvDcvBKYQXgKB3NfPSvrGRMednq7uKkA6Oidz
5zZNT7r7LqpPECD4OBNpcn+eCf0VpyOwG2AcaCCxriA8QgVnHQCZwKXYQMOBhy71lrwZZBae/C4P
5RByT5fjJ0S7KCcY4gDcKubOdIeZwY72kPMpHJOO8BupHsdj8Ezemt09Fja94Ok45g0ath5Ibjoq
KGBBaUcRhnCcyQ8WaGdV4PRXYhSxUAP6MdGSyLuTOhfEeyFzX1mOwqa1Igo1mFv7B/wcoE75Ka0f
Etr3fep81mXHDoLlSGgjt3+ypxme8hT88mNkTZ+hLQgudHaGrHJp3hhwUQlsISJxOS7CYkD40cNJ
QLYZmWniMgWah1Vg5PP3Tx4WAc72m5p3JZEKlCCZ4HU+MC5vQOA34Nghz9OLkhcgQojhw/6QYgP1
FyK67pgR3g/AA650aeQ4wmk7MVvjIsl4WlAEqUpqwIAiUsIFckjUId1fCyptL4UUg23KOUFtzzPZ
cX5VUJfk724oveziJ3GUModHUDAuqQAzAKgv8JYKqASSaCs9EGBeV15dXl/unIj0dDvaMon8OYdg
DMovmUvLKaHMb5DNjGAUTCg2LdYR9Y/d/+3cga2NYQcsIW/I4yEkiAN/lpIGO3q+Kn6DL8bRW38b
yjgcolrPcYDAZVnIpxc4WBAmIVFJjSViOeFwnYk2EYyvHBJoA2pj2jCtMvhYgpi93Xhx7mC7SYtO
lbcQyFSifsBJ2E4FBPgRdJAgCDkJ72eaAPkl+5ssKpa/YL+//o819MCwgf4CQvkZNYU8bGLQKDCT
wCsfUkEWj268F/Uop4Pd7fv9ju0Hh22vQaAYh5EYpwmdCy2LSAfgHM9nPEv/5p1cq4+LYdVGlqSj
UYJ9+5T4dBHs4UKmpdec6AWJUejwFabZ0KnYR36GxtEZ2aH0k+jlSVUT3zdhHXIAiKeSuOBisC5K
OEgAs+aTP8EqImkRggC7vewi6CGEHQAnii0dRY40E9J8CuUr5mqIxznySHnr/2YW/CU8qSVVPayh
7I90KXjBwz0HjxQW+LNxdOCJ+6/6f83vQ5FJ/GN3g9NxDOUM3/GofHhV/4lxLBZ78890JtcCmEZ1
OC2lFf13K4SaKV6Fe4nHkojoD54S0uiJb7vQzIQ4+u+X/ElYoa0lh5P8Iy4dBW06lTvHVeXP/2Qa
sw4vS6rOL7uE41H+Bu6G/MYfmGtJxLT80rj2cjkwkOOhldaNHiuiNoSI9qPRQT6T+0B57Ek7JCMo
qgKqZi7pUEbo8kvOaRoruZXP6e+q/F5Iml6+Rmcn1P3fqwNKcOmpC+r9fyws+bN8qwzf+eD0vPJj
CBV0BNbGEhGe141BgrwzWV4JKIhwwMRnmCIVvpxgLP9KWzH6EJTk08VBAmMxZpSYCqKM5COwCiZ/
n/BPxKUfMtCao9ZEnKoVmcuy2uJ5ayBdO8iEcKC7eRhD27dcMSjEpo7unuk+r4PD/eSfUzBTR/p/
nV4O8jOeDwipxGutLURD6qfJv7UEJjOHWzbm83DTRJqbzQVT+EcPkvEw0wquu1x/uctyC//RieRf
8blZWtTnv4ZTrpRIoQziRQXqkusuX5Pji6h274/nQK6NPIBCreNzs4v7Avwe76BojJMWHBkd7pXc
Aj43rcBUDnv5Pq4sriByLehRuJJ/eDnzBMn9m1B5cdl9uTjyNEmwnJyYEpHBc8RXAHr4Adwgh/fA
O6KrgKfH/wqu81NX8NkzVBLy6XgQ+KT//p+sSJFGyHWY8eJoBXhpvMrlXnB1uPpifyI3TioVIahj
qvELHse4nPfzf6Yn70Au4oRxgBCi/3tZ8D++Xwp9WSNtfp7UGHhEdomzEiLMhS8KhfSH6LX4v7hz
SmnEf1jfgeLxb8RTjs/MF+RTU8/8fiB/DYFLloosOxYL1RB/zw+XS5rwO8uA/YgXxt/OGjV/2oLf
ouWv+BZ6NCBCSpwJHHo+Sr6UuyZV24MXlQ8mlxToYQ8GxX1/BUI9ZepG1S1rRJ5iLuu/pcTd+V07
tkH4LcJ4FmMQKcGkPnuGktKcesL0FMMwiHbj5lSDwCzK2At8pJ9tIlzNlnPDy5hjr0E6xmNl9Ekg
/H25iU4UTRk/UC6JXLTfxXMOgoFmfjnOoH/++6fi7Bf/SKMYiXJtOUH5sAKDcrWd84/j6SBu4D+L
GyiGKfKJ+ewMuetwAjOGkhKvXlGuitKAaTwh7COxuhHiFvVJK2jBLWnRWVW+5hiRRnyI5IdLJrkZ
xDPpjBIO7S/z/rdIyIQHJr+EFyEKWEkEbwUFjIUHPyL3tEg4PKIOhgkoLdXXzaDi+JB5fPmRLwJY
/sWjS82+rohSaQVC/Ixn953qm7ioSUFfoMkVzqTY6mlEtEi8+aMjZRVkQjfpbIdaRbcmX7Zgf71g
kYkfnMiUKRlgMm6H8oPlY0koe80Hg4Ayfi4abSiUhV+tzMAaKn3hY/6jJmYULMJrkAp/YqI7zanU
0TQHD9LbW30LaJG8F4l/+10AqpC4Y/SpR0h28ZW5PhTxnXyP3D1IO9x6Y1NOYDt2i1F7Vw+eYnB8
XppI4FvcwEOLO9okNBT+JWw9dXTdw0Zo8IW0m17l70AaHtxr7nhgYqksHM/tTG5xQvjHPwxNvEVB
QCTrV/Y+OVCvvoajqxCt6Q1FP8VxCB5q+LV7JVQCJsjq623HBB3R2+k0fGCGuMULpi1azbhbwlW4
DKygn7GD/dRi7CmyiwqB/k79q0Gb1xc10zbOV/4TKq90ey+UdTKeFnq8nEVCFhdTeI7KGesS+k7O
mSIYg/zXGlx5Tv8VEOyTfTFYK7v5klgQTsnLRvZriZb+9ulHJbNQAn9vPNjQPbkiZMAJX50WUuiP
+AOhKBJtmmxQxL464mrK08K1TeFQ6p0aqQ0pPoTaiCWk8AFhMbr4oj5xNWg716XsaYojU4Scxxzu
43NJJ3bpmCwmoBv6KZVvgN7NjZXX4vsvkF/gT7GXtgaEmHJEyoYkhdZEblTqycvIvc5YkudB4dcB
nHWBYMRRr+RxbNDNScErq1ZyTIS0G/O+GWu4WBiK9xnoDEuFnpANmK/EPz6OrI5P1+TY1VkltHXs
Wez4eKZi2gv3XTKyGWv8TpQHhx6BKlxUAeo4hX6FWMb9lgIWxgJdyOYWcSTx+WlBpNpgQxQ6vuqJ
uHHYXsoWSZjZwggZ/EumZq8xfxJI8iv2ou26XkJWJ+GgtpW9iA7FwbXJmfai+Go6IgLgnJSTjNxF
fJjllIWx8qLulOvG/soneSGqf7HH5wyaxEaqKVtaB0GJpO+xJNnXmq46fIYqCgUxc2hzt6SKycke
anl4leGS0JiB1JD30cIguY5tffSJbfm6bKN5VyiLgIGEVpBGwfcIV14fcUuAxkxPHY6e+IJUpFSa
Ex34gDu1zPkhCmzHmNVFijM2v8n4hvf6BR1JixgSCVEh4AYF9Ky9xLhQ5sumnzMaBRvhUEHxUrwo
Nx9hSrjHp/McmbjDfzrZxOxldocUORm2gXKjt/iAW47MgQYHGNUwgPl1aAmYxHMBqMoJQnIJdF6d
oT4dyPyqOBrHTQJE7TBZObsKSU0DxBC9epxlXoobk6CfpeacKTgxXE+i7YzU7VkdHpZfmH8P5zkt
cZ8WI1ojwOlMTo9e0/cOcR/wAFQ/Z2cffQ8PSBnqqZV4d9Bkx5iUqvfEgx/mmZsuvnc23bZpW+8w
WSmBFZIxpmNA0Mv8wp2fx9ufxwvOMBgqwXLM0LrEo619Dc/j9mjrEVVwD8q5BdOXTAAgNhPf0jkm
4j/MG4PNGCtymOPB+4+MsKmEXxVhI8QtagIVl4m0PjlKlIA2qpZbZutPfNkx+sEpqL3mxZGz9Ocl
AMR3mc5VLklH39/n+sOOGivOM+cZZPurZ/HK5uga4WAFptpLx1X3HeRzcbH5A4PFVsbwm2DU+9fH
LrqPLr/d/0iTKPg99YvuGTopPkG34XOTwzQe9m54IJSL0pDcMV3Ffa/0zvG4rIf6qmmfB81Dwqk/
y+IgadO7bgcNUp62U7NW7DedHeGZjeMdLmFytmtl9N1angprFAkwXE+cYklow3ug8Ymsw7nePNWO
Jl4e5fP04ctOXdlGhYd+45Ap0UdiyCTY7DUO+FfLh4ET+Mew29pYgaOxA6ZAlQhvtXJurz7kzOst
fH56JaypmNKx86TqToavnv06u/wM5dy01Xf4Kdw3QPC707QCrRqqMAMYVTEpNw9XilDTe6Es79V1
v91/0MKZwLoNrNXwPFu8TT85y7vFEcEYU1lAcahHGvS32Fe7Wj8dbIc6I+3CVapQ15bkKndiyxHy
nfrymy0n3nqXu20coOzT5iSMhDGKhCWTjM/MteUyhXw/oofK+dxP6clEjn4oJxd5FqyW90h6KTrD
h60XTvFdE6hFEyau1Xdr9rT8L2F02DJiWtkvCuezJCY7VYUS+yocUG12LkCfIPl7ctWwphsTWZLM
SUjq3grxAEUXAWH5pGDZH5STkTWLyeG4DiZnt1mtULHkFoXR6CCHTNmyDwki069djrUB+0yFZR0s
aaLddHTXGlgWRl2F/aado7HkA0nFuu/ktRtTnql2+xU08g7Tj3f3TvHB4XGhLOUiqwc8WhyztlM+
CYzZ5W0MxfS9fF6G1QjfX827qo4Tr7XdWw9KTAEoM0bYizrtSPLw8NWc81Pja1Bj4qLMM3q3eN6E
dMFGGP41GWfN7pV3JkM8nWYUyS5IDURUSLYEVXlRe4HNmRre3uPGsJ7kMB3VgL3C9NicGO7lXfzD
GZNyJGsYmraMKDnuiFSpW27KfZbCSx0a/XYbiWzWe4waD99S3C95WsO7436fYXNwtFq2g09VsXTu
iTMult991Y3Nzj16ZiNtnqg903Q/f99GJyGRwLKr8N2wK0isJfk57jsoUW81qKYZqXk6IMnwzrCk
fy8708oO042h+1oV6bn/vgXfwo9j9/ZEzTBP4BVGRS97u8p4By1ct9OB86Q4sJzamm5j9wFfinKY
ow6DXQqApm3prpeYXrIdVtdeG1uAr6NzlMJ7ea9Sr8BKY5nvz4yTsTvEGFSdxh30yLvL4dtrBY+v
w3JR1+ox/jok6Y0KmHur8wRLkEju9NNVuU1/outGJOEXSJBTFg3otkrjRnOGARv0VzqL7dFi9nyb
wTX279E29W7MEjGQ+Yx3xZBRGXjSB3XTls2X3cMeeDZv34BcPbxHjeXFVQr7hjarYddoKPfpF6+9
kksGkn+6Z/b1vaB3qDf5Y/oxZldINpG2e7IOu0/oH9Fr9N6VzW7cmene5rW76si9Z+1Bm7Sl5xJz
o2tYItjImN/20kR6hS+DIgIvdVdf3ZoHtfLPg69EnQ7YbV5XDPfI3WFbah7ST6/WglvZbb0O2atf
vTvJtt/Ue89m1xo2Wnvo5vlnoh60hxc/CO82HItMm/ZAzekCPlHjOeRV2fMy89DcRlkGeNie6u1h
noyeHPG6zTfSpmhjMzgrI3PcuDuvnmwxj+B9Sq9LE8jy8RpXHyJrtcBMD8+WG8NqR4ZyUNuSm7JB
OQPZ9Vlx8XJby1qMXP1Cc6/MOo26r6EK0sbWC9lUZe3uBOE4xvhj8Cxf5lnjULeX5iP1G9MnitZ2
/6quDXic6SHNRNUVNw7t58WlCcGl/DlTQfyK0Y0PyPh5rnYySLRbR/16Fe3HnTEVTfhlnEBi6NQT
a4ZUCPxsQBcJs4aw3T2862ULShRxZKPGKGMgjPkogS3S0f+xYVFpSY9ZosmUqARBWUSB/14brgTo
mSFFDvBnpzMBAMdaGK/EiBNU6F5TYOHpHI4Yh7zhMTgJdFQQES5vDHMwVvw34J6iWInunpjARWho
UOCHMsOUjDSOmwVjO7GvFZWHaI6QCdK3Wp6LBGs6xngXZ+QUxyAOdRtj8QHjhdh3cSdjWLIWtpmM
7aanEBh90R0zxK8YQkOa8oT1Kx48sP6nYiIoeh18jWRi4X8wsZRkE3mDfAZR7whpbSvTRHk5kXE0
VjS5vTbSJTnlpRt95P91rhy+RlSfeKhw9eGr78WVoS+gqHeeqDTLFseu3VxlXOKnV4JE3G0JmlJ5
9hb3cJAPvsfPJAWpWnyRtlycBzbvi1oL27BSrr4Jv4nkorZfFyFFypWG4uZSMVT2dZw65cuOYek3
nXQeA8OzQikRadO4gzEnsW2ajkrJeQ0yDVsodsMG9wIIix+6r0A6+hrP/JICBv+N3oeH5+WkuX01
vQdTQjivGCgO096dIET+jryZvnm2k4rXdN+HLY4vfF/atmN6HHTryKDfduvmf9WArxDchMgSNc61
g4SiGXxPw2tuu892YK4wG0JT1OwZGCVgucPn4Qlcvp4ozrsVzIiuKbTf2PsQVbm6MISBfHO3v5ZT
Qjg6kXCz/Uy0W69tTs4jDGxqaMRv+zZ5szG+yKwFTurXLdtooLTL90QoVYoHtcnqk5A+OtPbrm9L
c7adU9a41aZ9oUe+TF7cmRX2NmyS9lHpfVqB2p1/Jk0fM3WqzIoGHOMbvz0z6QrA2DWndQleX+Do
cKt53Wv/RkbM0ZwlYUJXcOlwjRqQox4MUU6IcewX66nHhvDZoFaNp+f+swyalZtQa4aYmqnQAXIh
tVgMLG7IckycemCQYFDWy/jsmN9FIPDOY9e8hY1Ah1aB1KfYa+v76sI8hl3tUB6gepw/gfElIuuc
hU3TRlKBFwG9swl4PGdeAQcUUOwTfRBTzdq9e8O2qh+pkH3fwgUUZUJ72OQBgR9kX6Zl06FcVigl
DVtbb72Ss4gILYSGLYdbgvS9cUpHxeQ7xz+FkT2DudfD/WyjenUbbBHTOnvDf3NK+UaYNQD6KKQD
ZVXhr/BkA1ykoA5+wysboZm6ddce3v4wBT7mLVuBRtqwfWKIYXUKx4dywBiVIFmsJnhZBs/AQFAK
Gi8mhsf7nMOr2G+NsFJtp3UNnFjYFTZOffQPEEW8E7TSyTloXdwytQuGo3+tzvnqthpuc1JfPUPp
lC3v2m93WqNjRuWFHxKZR0iqhPb6ZQ+D57O/xs6nbzJ57Zak1/05X6KxaGqWYbV/vDy1C9EXBbX/
oOIGPQzgzsLgK7x8+eTd+MxKCESELHYhEzv1KNiaAF0Setq4uVmfEc/H9vP9nlpQS9wnrA7nndJx
+lo5VOZNCgaktrrdQE71YBfJuQOx+6LQyNwC9dF9edeDx/Fde9rJrAjD5JwlFniobT19268TRMCI
jYdEISM0zQ6IT4/NXrv08I2xpB6PRy8gLSIvzgNO0jqoNPZi/RtcofyDZx/SRePlQrNodpv4mztf
jDggibwcXXfxG7Sc+JhnkIGjyn4Mz55xs6G84O6pcd14OCp2+S+wb9BYPhGkz9naSqAhm5sUQzS+
osQMW1CbJfmvnuW9LbRDX5sq/pZBUOI2Hnajcq+QfMcNVr48H3DAlaHm58Sg9N4QbJDUXGdVlJKR
qJG8VfMkDba0jxN4+eSGZ0G512ambtc4UBysTYEK59xrztswaz7iu9uEhtywuXeNZRV2Wfjd1sfd
ovDul4YoPrn8HptwN2pafkRbaIHO+g+Sr8YW42cm2lDK1M27zZD+/AF5aS5KiXbttQwnmRQwt28v
/FLz+TQfF51Gr9Ft5NRBWDNjzAjUDF+1ZQ/LEBtSMNcUmSIhuRZnW8L4/tDi3CA7A6Whqc2+qxTB
0vimBMDul5f9pwNoYB8O9q2WYAB6aX9LW2UZMW2Ygv6jhHqGvVvnMhO0pBD/SVKko8+80dvdyb3Y
4pFRUes77SeLUgO8MqLt11kr4+odGmMNNju6NccyJJhFezsFc9hsdENvjOsSjI4gX2pLU/NSjjuU
DgTPj16IxApyg6P2Dprw1+dQoiOgMGiJusR9H9XFNshq+905r8ujeO6pw2vTTjktuV+HEt9MlFif
oFn67Y1Zo+H81V1ArgH4shGpUDcDFi+BLO+azHunxMtaDa9qJ4gYGwMR36fNVSMO0sETUQukHRbf
PbxwKH97ZpMDflDqwR1BRDYuDLfsF9MzpRvPVtt51l46MP9qtJCTfEfmGT5vPHF/zRfFQ7lxHJHu
9VQEZlwNMrqn24mR2u3Ra6qhncFMQrmF10nitsBwnvY5cRgpqThA8s+TIY7iLrX5ZciW//c9Xicp
9cS7onLIwH07tyyk+MX/g30vavSum0/fmFM10G9cB3orrLbR+RmAcbckc5aH3AShND0NY/G0zwHP
whSa/LyxZ8cDBbggA8Z4jVbnTBfOgkbcdo4MakuSE+EGudr6POfTTYt9jvOZYt/nj+ExI0I+LEBA
0Vgh6Pq4r0U8KWc1MiN98gz0J5WTtr64jSXvcRCnNutHtLUexJ0rBqmFrcccIXTafT7rNFHdOrOj
3fq9qx19dWYErDAAwA9hMGj41xjOzhcmD+6QdCJgG+RNunQXb5u/shJ7YBa7dKcyyb/1ki++pdaW
ooNl4ivvm70VBjigBS5N3Bb2oqwzL44Pl8r0gp/zZYlC/+Nv+9AIx3z+TXyLGpv47b+g5fkvwMor
z1DwTdwa6wfN02CV2C8EsgmcCgQLkAzskNPkwVHaij6Wd9X9MU6YfESR+19LNBvbyRGb4qujAhLI
Mcr15gLagFqAWH8w+XzKdL4wvfjF/skM0VaYz/QbNbtAU3EjHXiJsIo/KUJfw4rFOTdB5qZTdXmj
mGObPClu2D1C9YBethceiQD28MVWLXi78nauHuqM1t/8y5789+1sIXOzY8B6QNVof0rgsgac05IC
94V3wXXDi0wQxMmlYVrQ5cf85HlS/8aU8VA1/dYfty7txz75PKLtQgYTIOQVVkn31VWOEDEf9hig
7Wu3k83HdGoMTLd0jNzCF312XQWn9miRhfi4zM8dykFwQWI3b6jzwXqw7nj5bD5rFrHywC+rBA3X
h8LZM2qA4GpNvBX9yKi2i4YEVjJjJZHqCRzP3Ho2zPGOmoiXzSeDpAxt8NynTRf3i/QkQ5w39NeN
UTlny+GUy6OmTeu53g6fO4pOTqyT7rJWFQT0zoXVd9AstPafFv3zoBJVujGrF3DLrK40Cuo+LLon
sV6nwm4OHkus8a/Os/QL50IQKl5c1Lk1+ChhogqI9nNG1aoBa0HOL8gyRabOa9jxckFJjkaLHsl5
JO5ROY6vVK3O0+QEooofTy/Dkl1fngD87tl0bkNMWH2gF/Fat7jH8EyGp2lzj9H3tU9gLsntNxf5
duroyxuEXWERT69/d/xHFY5TGFUQVJDD3FEj2O/cQem27wBu3cZixaRCrrE/s03j9BwhU4Dwwb9t
BKZkTgqDOXfhjPM/CJITpP3HV23rjFRttS3RyUKcKmAUIynvZbRbva7RFJrN6YzLh6i++WlTVI9o
e3Ey2LXtdNbn5dskiYrJnDDzreA605BIrDTD2VTevv5Qp3Z4t/CmEi1Iex/4HemALmBVrtzb216c
g/D6BytKtam4cXu58A9FTVsMht++saTQop5wkYlp8LqRr5mdL7pUvb+glaEg4C4s2jnmPi7spvn0
RYl3wtqf+d9ctbCDv7hv5FzFx5lfvWskmQXyWE6puaJGdxqeo+n5S0sathV2VnRaUKIIisEhqAfQ
x0L8LH4PX+6lC7Tl6/oE3ENZFHYVH+y50x6ayI3q32OgDFtIs7wPJZf0lkowyI4vIJz64TLwFGoV
yukICiWRgBm0AkbVhNSrwlfwZ5UoABjifeB5iyYyFdOEziQO6PfPYvwd/+FCot7hrf1oa3+Xj8vT
ogyaCnwRAuUgXNIJyHk/0mfFOhNPpOrr0L11zm9mLEXah+0vWV+HdVSWbvHBqPg8eZNmIkFbN0J2
Ygfn98AJ8cfxvPdigCdIBGguOVa6O+BhO2gDKiVGNvbaPF1mvS2ssr7JzOE2e4BJZjyIgGy4fswI
hABzejE0p0+nYEQZT0iBwP/snl6ee2arV3WhGNaWl0JjckvQ0r/nnTSJeqNESsttQ/P1dt+OuCvT
prrsc2x48vTQOHMW352SESrOWK6FIrmArpjwuNpeY1Xq0ZozdvfG6B5zl6PlJKEWLWMCbNoUWsqG
+uL3bxMAQSEe6+6NGulUfKN77a0va5xJEi5GvYh2TZYGbvUi4ssZNZU9AgL2PK5gC3OA3IAjpfuG
8W6t1qBgeOvcbfVQcthTAPRoG6lrHu63Q0t7iGQYMm1yzHgaddmAfvKNbEqxu7rlW0Kxpzj+iQJX
xN6uXrbWU71NceJZuQ0MHgr0frLrtODxAZ2SBHJKoXGNaERTyztHte5/rB54wheyNpuZk5BzfVnN
d8pJ1e3XyBATk2m1f/9tIbyFykgZiZqacFrNMyWEjIcQiPgS6IMkbBPhPKNPlIyF8XZA/1wG8zUz
WkAlzitigL3rEL5MhwkT1ASwT7SSkH41MwKmSq5e8AC/dz+pBx1tMpwxcmRMyWTtfWazoLVPW0ET
6QYJ77jn8BBDlWhAQH/gZSYj4Cvwg3PBR8DBmePwPjXJrJPKimqFqHodHygMHuxP7Z1BsuCZnIOi
w1QNM5rvbCCixpBLEByN0faNDOQ03V0oEQ0ALcrC6HOzG/sX3H0HMJktIbjBSHwS4tuljJoWEr1g
EohCXRlf3JwOzPvSDFDgFO3Ay0ZzloTUUbQtBvxKtiPxFvra6PieC3McUO1WB5PWuk0Vo6/IauOb
KfH7cvh8SJY6R9nFf7lqB25MDgDHhx90RlAk10ZkWKCVbjL75JM1T4Gh08IlyA8sd/AdTfUwH3+c
wTk0T+IMH+NHwj1FOH+CgVC5FKcUbp3TeZMMCWPguR3EkBwWrEEagOTdV8A17dZnb7HjB5jywF8B
h8jt9Uvpiy98ark4HuST6XM8bWTspABLwbXJTy0krGV4KlgPx2N3Gw+Nr7dA2NmeHSvLT/amXOkr
0+mGiPcX9XFVUVgIAZYFOZLnECTj0kXs84X4KSu4SWvz7GACQL6vN7acJkpUuxRYQIS5UwDvG30+
kQoSdwd5hJxST1cnnxjBasWBtzIfUY5BmUM7QKWejuu5cfMiXWHrOduP6em7b0623m1ZjoC7zG7u
q9Fj0cZMo2BTpI8s12WwE9zys6Boad1gwpS4MdgXPKhQOj73zGsTmbLL8vz+cb6CSsROwYGPhYeQ
I9G02EVh0/SikyPM9gOL4hI96KFm206Rc2NzWN/i0naDE5nEKHOs0/fpbZLa7l9XhlvjN9tDAd2L
8cfUPV+IlglMTqF+m4nHLIYMT5QDFGezN6oFJmJuA2GP6QTPcFmsenfO0vF5wE5m2WdUAP6gAa7w
cgMTjoqYbcHX9IVccl3DtZxlwQzSlTyadlMJFCKDhXoFhYA8C0rqFgzxIoDBXBU4mTSLqJT5MfYb
D7ujcWLNPoIov+KIoRqJogd11OzhmEpkIODv8Or6xVxIfZcxM+zZc0q+V20/NpQGOH7Yzxw+brFI
v9EG0mdn9upzqPufHlhg7mIHQEnx9IqaWHTjzJ+/F6TlQtS2AKJWr5MQm2+DzbAaIDfgHQOCNSEX
RgnQBDfEcIebF2R9wa26uB/sjWU6vU/vIIjplHdBqIWwK2sF+hjC4SmH7a3TBmQYFZ5R+W37je8Z
1tk4DtxRXwsshaBwQnn1HYNBIALW3TRz2wwGm/bGlFKp3fWT2NnjkUwlwmd0AbHsYQdpE6CQ3f+F
GQqdWFxSWZ8i51Pn3AHIghbbIZQBp5izmnB34t2g2WRawo/9+VIL8QOe6d+k7E72sr40m385E10r
H+W3FO+uP2Fa+AeNEO3rjxEEruWkQ9ba5kG2srZnqiQB5ZjKB49xSsZAE5m8ocINyomxtZ8Qpj78
nh9FC4p/DJNCJ8F4AL1k8Yi2J2rJi4eJDYYpoVrjrM/Sqa5wPqzC8Tt+yTT37qfc/WH2pyZOUdoN
ua5CTwoZRvfTvXD5hKmJ9U23bXNjN8yS7lN2vImszLubszqAbfNjjaZWxQHE+SCrREgg0gJjZrpv
zA/ErUGNLrv72TubHtXW5rxW2Z3fcJusHcOVbAJMmfPut6WbTBQGQXmwxXzm4w0Nnq/rQQGSVF2A
SPiRcHWpKWlAQC/ufJ0i20nhTtgfMCCAO97NXtYN1Av3deUgSxipQx2FEUrTUk5IVGGLMABOdedi
On+NTmMNjWgoMSTF3/562Ccb4W2T4144jKgx1sG5GPKcUOSiEq/B/E9fcg7250wOBr8o1dFjBRLT
8sqvz5tQeHxzmWDLkDih7+5e95P4r/3uUiu2tg60bABV8bT/kgbAEIGjj1uPVyrkDdo7R2dwIFJB
vtx5RXu8TePwFttcJLdQvI2yeneAodN20KbOaBBfxavZLTx20W8guor2OhSZ+XeMS8lasYevSGdv
8WhtRgl3JhCu/Ya9bEfnQCOymQ0fG+GSqTz+P9VwLIRcTLwUFEPA1aLYzhJWWgmWOmWeSqvSwhqD
z8LVhtfrPv4y7ElvbfRGE+g0o0vsqVM4lEdkuVTh8BNhc73dXjz6LLyqd7XbC3wMlMTZ7i93x4D2
6CZ+cQF702FNsaTHlq/2biOc6+x0wXi937N3Uw6StoCPtMCoCRFr0kyPB4+jdif+0QqnGZ6cTae5
v7nR1mKcdVvR/wNGUrg+g5x0L47uWzP45S9d/NuQgWkMZuCACyHlC+gM3Ntq3qLiazAIM04VaRQU
mJQOmSRFlIo3wABj0Kau/nYs6tsUQzasqqOn6uXjbNgIv+hQnAYsSgCo07FeA9SjXVM6jxtnMPEb
3rzuR63auWQu9umxuPRp8AgMPjggRNXZVWRJ794DM161UUgbDHqfNh0yB37lx6N4ZB0kpgw6ZUVB
1XrgItkai3tkzhCyz5x49VS4ZOK7x3lbUIW7yzSbsOWQJkgxoznNVVX7DNOqThS+wnH4CcCIaaQ9
nDPcf3SX+vRANQkupMHJ9SCiUNQYDyaI1PSJjAllHgdQVjvnCX5joDywV1AAiJCkFcXr7SHpAA6J
vvAGnawhrDpewxogxepWo/jqNciS4A1qsI+04DKi/mZdUg7dUm5EvJqqyEP+yDeTYZn4n9x4qJYG
8wy0v7ip4Cdg37C70Z0spcjtKKHWMWfmUXs6iywCGKHBPl12ubvytd6QtPkLUqJN/91LewyfT+YU
H9HmaqAtdh/HnE/fAS2nVEYvwBF9kyK9enY4qLAMQLkz7o6nD4aqVzKBqTi7jN18motdaye6uEzq
uJc/pWiPEibAdht2IlN45PXO/Ml4tRUPGSMyTEzWUfukgdBfbArAuXssKvfbssnU2idL2mdqd7cd
VuBj+vjVGVx33oD8sISJNyF9EhmDhyatwm9rIaGecgUGEi6ZEK1RpoE6N0b3/ZV0mdwbFaPM7ymb
XpXAfXDX5wxtJnwYpulLljWjXCXaEYub9AZrtMzcTTDUXUaXkYWmxdJnkEC6MokKYFaDdLKFKhcW
lJkVO4HpfWGVYcVmw1zJU4epPPn2wA32l2wlQjyFUP0obAm6QuooCVvSEPf7Gu4ajGgmCAtjzA01
MBd44pD82EFml4c9u3mTQLmuEAVDo456PZGPXqiBGfpmePdDgRPrX6Pl9iCXXpyvgiK2AG1ae170
Q9ZOceqe7pHW/zjG4gPh2o/yzW0VaaBNbj725vfJF5oITcbRWDwMcir5UBJWe727FU0einWj6dRw
a/DO2j/ct0jn7jQ40RoeAhuZwcdFl7pm2bTB5m6+ID1gNtwkaksZU5y0q3fvh3QnDxiUKk81uWSs
abtg1u7fIiqsMbv7kEMPdk+nBC6Jd1888r3nrPI20BkJ9YPc99dsO1VmV8gr7FviVcjykiDvvGd5
J2v6iu1XA9QCt7ERQjxHSb0UEhLAvv834rTGuf3SgizM/m7M7laoHC54GC7Ul6O88Z24V9NC7TQK
V8cjCz2c9fbvb1fXIpxSmFt4X7YLBItpQdXfpXcQQ7IcGIYKf9XCJasdlgGo8ikLj3HqgcUBsgaY
ASwQCNarNw9ZxRA6WplsGTalcd7g9zIOTIqpHCipEYmTX+Vs0AhyFUas4DLstAczObzvDLJ9mNSU
grtVH6FbO+wPcbjwzN6w/5xx7bAHwj36fmrQwKZ3YZeqjoGgvOXrD4z6rd7ruq/xBLG/X/t50t62
Ml5HGYpUzRmgWX6Qhfadi2ySw8mzd6KMrGweVSIDjWj99mCSIZ6YTCibJzjCum/Grn/U8hD/b9A2
evZgHD1ciR4WrjiuDuuRfvyyNIkSIruPfns8dQZw6Hvi91uGVB+IkB/IcwQtij3sJ+7IJxiT78uO
8T+azmrJjSSIol+kCDG8NqMaxHpRSCNmpq/fc+XYmLXX9oyoujor4YLn6NPYdiGDjXfdW+9swNwF
pPL4YhEchS5GHM+AEAOzjTqHhxWGmxy+7u1sslPiAselc+FetDYNQoRZbh9mDdyRTAiKB8T8n3MS
YKMxvPXVTbySp4nGNS4C9Eb270q2JwDyK08KBp18UmUqHMjFXRLREy1qsGaEO2b5XX5EuXBruJ3H
9BmtzDtYHupmfZLkfdXcpkVSjNlMdKhSuNtJcZy+KZZ0mA2XaBaaT+5nr1GMLsaXHUFqwXGP4sn6
4IB2GI8pueOkFso26pnODtA2N2Hy6pGNhncSvkqUNIarryh+R5QVniASnEZSgmZYuuKto6jfwJSM
7RM1jELyvgLAn3zYbh8T7deQHn7Tmk5CfN1f3rzeLsImPwW4sBZQqCu2m3u3vLdenEg84gn2t8mN
8qobYB723Qo6NfTius2g+cgrH1JhOlFO0WzQ/HHDem+e4bmto92jjRnGby10AyYVGmUXgN/JERod
wGzRAmY7wj56w8jUS76w1nmszVrysKvIp61Jz5daimv3057RakGUw0/2nR2Cxs80KWM23X70H/3x
nkv6nLOuC6DMko4zwOwZNGxAte0yZWwIX1mtCZSeA+0/dXscyq3uBO/DDQKkWOxCDTg9/Sp45z2E
j4o00h8vt5jSEyJuexdz8gCwvIqBDnLUJAevebQbN298jcjl3RADOC9ogpnZyACt43lZrUO4+Hg0
sNBM8HBfC8plo81Aczlqe50MXmiDfgyWRVfrNz/ZGaiuaSc+5/g50qG+wHOsoabyhS20Cy5PK4lx
UqglTXd8QQNQZkLUXpu3YoTVGOzGFLYTrAkYT5DZOjj5mFV2NDc28iEAsaxrLWENWQx1oMUjXA+J
NEz9wy9UxJ8JBIQT4z5xxqgBAaGxCEh80o1xbMQNMq8tZR6u2rxglZ6gcWCWiELqryDcNa1xhbKT
x2Dpw4BZXw2HvxDR3vPZjB37C2dgZrnZhpbEZtDCRxaG63FOZg9kBErGJ57xfJEzS3zA876DGHLc
L7MV+LKsIZvJQsMA5qOl/ZNUkMmTL1st7IpJRe01yw+qJLjfuG6BDLJhz7XMlPLNxfpHTKzFcSB2
KTMqPhnrDF2Ed4agBu0F0RbYXzuqKiggHT2KB7R4FIhU6laG2KgWOMkk4M6Wdw/FH687a05nei6R
AhF8g9NSmmmP/dYaeedXjDIoDYULCCK6J7oolw+9EUIMNFSnSynNz8IJcOKHacUWtJUzElBi98Fo
NRdQAcQTEK3riXSE/RkWYhCY6T7042IAMX74dmJ2xY1FT7TMjGFRNmIIt/6TatA7AqlEY188YG7p
D2OG8bZ7Jaojy6KzhxJ0POZMIcZQJJOk0FWyy0GMr0ZCH4dpx8eEM52gL4nQHUq01FdQccbxvhsT
dXhqajKGSjB3xDfep/pzg1/DA8Rt2XMNY9QjsLpAeFzGauMEWaovq15oKy3KfbE+od3lOofUHrhR
XbOinG1Q8eI0d+9BTidHJEldJvas53fxamBgj9DEx46ThysFUfbVaflPNOD3sqwK+r0GJyUwK1ft
slbnsTxGk711Z+bHCdE0URwCUvYFOb0xTn2W6W+dlpwNEK5/ghgf0xoiZmrhXAbCS75ijc4aqTvg
P3ufZ5GuY4Vh59spMG3sPJ0VFBunPycP6Fc6YMLicySyO6sc8xbJuYnPzfHafwB4NkqdbXRZmwXv
nWyWjJAqxofBMuZigBXRjYR6TxOAolWfPdSnb1rNOW3o6+zn884oBarqJpY4WmXGegRKhivhKRA7
BsqLkYBZy0HNEQKfg0vBqxa8ydPeY3w0axXZs0fUdpSUXiP4IQiQra3r7D5bJ+/BpXcZP7sFmmCj
+7wBgPBM56QRchPcMT4rebcYFgmc5QvbtRh/fU6zsAhRSwQsvGpnk9GWoA339R2+QLTNiDWDQ3bI
rkQVTlc4YNoliE7+4b05wzwGm8POJe4CxcqxS0vHY2Qo0eox+FwXM96hPtAfcq/kCCGC8VPxwyDh
024ZocQQv07yw3vR9lgnr4D4ih4xrQ0o3HvGUzen1j5TfNXItuWnWApviI5j9BHiSAvENL/0utCw
UJBZqP9RWRlnT4tKPQ/uHm+cTXCk8MIMhIEwXLCH28onpDrQgMi8ix3hdEvLbwArk/6YhxB1dMA4
i5u35G5nF4r0ZSErhvRLqB/zLwtH/waxcIoyOhJ46hTbL/OMAVsdZl/JmowOwSoszb6zU69Fx5bw
0bDXs8/8OntBwakxij4vv9k3fwc3GE/wopIrM0aEkZC6RMljVmZyRUfzMfow444Ypw0UD/eXDkjv
VrtMNKET3APfjYmqVcmewXq68vlL3S++jNuCN3hBgJ5CEH4UOkwmqvvogH/M1999b5Ur1hncwLyC
aBtA1NlhUW7YxYKPkID9BaE3YqngFG1P/ubjrsZIa5/gAyNQ8lcfNrg9YFABKB3thoAkvtPqHyLd
jazFm4C2TADrMXLKW8Gd7xyiFQDV5ap7i57LJ9Oz4b5/Bpy6S+/LFQ3BYNNlamfX5298YUFZPHDz
5BZhePamcH/bUc21Gf2dDfPiF2hqvJGcf9tVdMpxvhBTVKpIL3ilfxEj/P0sTaMiiv/tdt0Bam2W
DeZib6zh9+Pn4tI5WM0BA0W8ys0bdmWkuNMzVqP4CYJwR/mq6FDNAqGn4gWFTkjhm+TiFPPSkmdg
LyTw2j7HHXJm+cWtQRv3binVlqSmgLAx5WwSpj7o+b6wkyJathm4oxZH75bTBzAoGxJJXGT6BIBG
h6dqXn3lUhXa3ooURHz5Veo8xqgMhJxd5UROiPVPq+kK6QAI+Y7c3sseW6SZB48Dh1yWM432FfBq
zi9ShBIn68VljkAWceBfZugI63lnkuXZtDl10Hu+2KXk7khlViIY8sy9o/VJawE2IlronC6SRThT
zBXNdUrKiHvUoy8tvwnvBAHVyvDM8UP7BrVVcPCuJKNhOHiFUAqnNeMTKJcd0qHjtKQ9SBaJv9qO
rrcUh/QZOHyYLoICUDukv8e/QCobN4AP+sAqkHCVgQSaSMudLjyUQq3Jv3SF+EE//orvL3/iEYAh
QOj9U0PW2Jr3yYNebXQwdcJTzpP56Ii1fQSvY469fwcdjV6qC2A/HDbJL/HHJ5QWsLlrH9p6emn0
6bAFMYjMoQxGlTp+dEmyt7Vpb7tyZRRaAbAbp6/00vTzwJvNn9AMyTUSKWZf0iJfZxh7Ycuah7qW
MZFzGIMq/1CYZhbaOSBx5HwuHVPqEenXhChXq0FIi8szO3iFPAxs0VdWi04KiO0f8JwmIm25Jdis
04weG+omQ64lV5A29gMFX9CG4AmA+oTMxJhS8/1w7nVwp0SarmMuM+TtOl4nYCyIcQ1Z7dllUEbJ
ar1o51ieOTWxSfc6TO3MJR2mh0yTnQev8081NXyY82+6dqmbb8G8DgpFSsMn/rnGx9gM+nyyB1O1
EOiHhFcYxjFck8owknp7d34aHGYvo+FXUv4G5qmAOiuKuAiHu1Rn4ngtWSKtwTqWP8EL5SysVj6c
FDy/tBWWdC9ZkCvLAI3QqHpXLDVaffpjYI2kI0RX0JOezRwhlS0yr/xwwUd9i8GSUc0kf/4wJP0H
gtkru6CK3k5ZJlywxb4W+ekYrR3gTNtovswqhnPL/92qdO4jvvPTDGmECVl0Y6g8ukxGRs+qL9SO
Ns7Pcgx/OW3iqrzn0ALmIiix8BNqB14PYKm8QsfxluZ2DECRHDo3XBeqC8O7rhRXwESmsMyZOjE0
sVooT97Y2lLoIICQaCRDywpPs+xsoogENBTlQxpWw9Dr9NqICjJoXnauJnHvbY8Ck7Gq0bFHUXo3
IsNG80/BQJeJBF8yXqga5ZTr5H9x3J3FlMq8rwQZsO7NmPRnxBZyFFUzJMZIhLwWiG0wA1Kml6bI
py5UbH+ZVEhfLTgGNBl9kFkP60KwHE1HJYCJl+htv22wD0A2Rk161HbkMtzRpIlq5+Au/gb0+iYe
T6Lk8sJ3FnsDxMiKOB/lfh5FDJ99yBeBHaVQBVELrP5WaEaq3/7p76w8iawnz192HFd8Uru78/6j
wC4HD25cYup8CFYtZi/NPTr4Z7MTmN68D7Pod/E+/cMvO1aoeA5PfQ3TClyyZKYIq7gCqz6gXcW7
O2nMBPFdehxdBp7hTOnygamsRERkiEISRmnA8Yzzb4cx3gu6/JOZDhx05cck1RViNgUYYVHTfc2x
ueXC1ogJgENwQPd5bSBHmTFvBxICkEjiyrz33/ce4YsOK4B1zQuO5h6qSwO59C3gE2lx9ftDz6Pf
IUsc4IEF1Calpi6HSt0RiOYDJ65AcQRtIilKFMi7XXKZgQp0mUADLKcGJ0+TdEnBPM5WC0DlB7c+
4gOEE5+W7oFZlejHJQ2sZfKqypFgrVFmAqWKfyvApD4rm2HG7L359IJlUAq6qH0Gb0MLUyBC9nKm
fBMSaFkmMrEJEEhEsZZnoKaXc/LX+zdb1VBsQ5FHTcLi6jtryjZKZXmF6TSksnLevD3Z0Mi0Tmpr
kiXRnyTc1bTSog9Id6BxNcT/UdNa9ZoIeKAFycXUFE3aH3VK87Jdsh7t+5w7wDemNkO1CVoAShah
hpGRSdtUchckrGNstvRP//QdanYzgkjKKDvvArc0DDtwI2o5HttCLbJKLXX1NijGfSGfY2tRTvkd
m7wWnPaCHuU4M8cxXFBRtvuXLtjoT1hZLftHhUd+coWaAX08suD/7ex2/x4+KtgNJGRadKq3FOB0
4vRFWcEcnw/5U4nAQJSPSqOwZeaN9iauHChZ6EkiKYA0Aj/UyDfxqrd2kF8OVV6vEPgT1g6cOr/A
CI2TqulgKftn4xo0UINSEsuApdyqskosk1Bdvg7YGu1W3qJqloAd3lszqQvlks3ZGF2O5gMHphx6
nK7WyHZ5pQ2q6j8HdXkFrexchcDXU+mkYn3bOfTYoewGKVqspfETSqGHHRGzpV5wg2QLSAgtEbqp
3ylguT+p4zXo5joCpICEJlfZWlS1D3x9fRwbCIKYI1OtKhWiIzIjIxnSZ96S2NR+2RjnuYYC+lJW
o1TsxrNJNljxip4O00T7TJ8AQpFdQ0xDJwDkDXKOtyPh1B9mByk9jCsk7UXeREE0rCTl7NnicJlQ
PA11eva5eZVckDT9BGRDujD/0gzwWzxPmQTo7azaD+oRpSxxOLdIr3BAHbJnOGSUerCivptygNin
MfUlmnE5avVbC/sGmUcXbWTkBCnoqpMt7QdlXFIsW5ux/EzfGBHUyW64mcGyAHxGD04wyIeumPqx
9LhYJTzKHuZwjANal35Q1XIj182BXjT791Q7BhS6Q1I4JHXMlBUNE4fTi5aZWghIRiEQRYiw865D
34JcV4cObZY63aA1W0WNLJ0yCxQVpbM5SNlHigq78bqzYxvtnfz3fZqE0qjUlZbIyS8Sj8nDia80
KsybWwklmy0xTJWcBHu0rLm72RE8XUC8GElGikcTReTcSRwhv2YLLiQ9oqCgYCOZJSo0QhARfizB
KR3JEgSfVYl2HNuK691/4AhFMmkxSfPrny+GZMK0xWjaKSkVwORqfZB/1+VGFZldWNQsnCRDV6TL
tSI1lk4KL6K+FEuiXvVR71s9LOnJwbDmMyrxli40hTjfo+biF4+UDijzCpoC9GEeuZJqIS8wQSAL
IyA5JZZBXUg1A1v4KYzlrrDvPmwobS/7ysvgOsF14+JLRX5i1vOTTUp7kiA8EBv5eXPBNKFAX1JJ
aDGgJUNnUl0tPet4po3gd3OScc6GFm9zJmPebte3wRBFhgFOBnMouoNaHe1K7ttfHs+5qyuCbrrF
p+G2VOdMJNNcMohcJNPHv4kr9c93u74xP4RDg4YClDyYAtP6waox32a8zOig1C0Maedu03ekO/76
MGoTurL16TH92F84NFE1q2f7bo02vL/rs+9Xy4r/OXr3EUXQN7o/+Vz7CZw4VE3eM2BAJxfABjws
BibBc7CKGuMXVt+nxfaPUUDyapeoyLFps+qLO3MwIMxP0Jj2qm5eoZYfOZuwM+oX+gVUWgfMvSsg
n2lVtZhFErmbtARGtIuBvRxAMoBTPDnHwRoz0e+y6DeRKKWfD+t8a/olxmj0ZsMHXlso+DS41HbD
uyzWidNAY+ZOWEcDga5V0dmg2Xd2zvzU2/osJ/Hn4F76rbBLpMXZqWh0C/Z+cGUaYeYcGnPQZ8mh
QWPqFIPgohVStUYaK35SBu0F802TqcSxfx6tvC0cX+agncMY1hr/VLBoQW3q5l1djlIDt+pjJXle
zRVuL/G2z6C3dLBaQU2QlCN8WvSM6cQ/XXj+8NARibhZRvlu4qIG5KbRA3xvbMooqUTbrzmh5Cpb
JbvdWmwAdyK9/XWhTJRJlzp7GsoLwJWgVFso8CQbi0n3NoRjcov+Gr3zEfmT6OKfs4MDZPUMqvVb
M1/YVRRe7JzufYcpyimE8TvedeqDB0Ik52ljeW+YjGDN6vBuI1+FC1h6ZGv6exx35bi4SkcPn4Ed
WgmHpwuwEdGolg/zH6iBuZ9Ozt3LcFeK4Ounoxeo0OQM8oyhZdV+Nqw3HgMJqIy7iZYImBlz37sv
aqCEGQMe/EPL5Wdq6EUU0nMflCds9i3gk3sAWYknRi7je1w08M5qtfd9JJA3RmFi15kwnbHEsUrB
4xLfvxLk2JEElJelr1/+pnXA7JCzNmso3qXR5cNG+gIg5JqX3OZRWgSXaHLOnshG7TuT6/CxBegL
AbddO4aXbVSiiK6Yu4f7grPAVHcbrekSHWn+JCdOsztSnU1zfWq/GT8Ze2RJjqPXjZBT6jYBDtRq
IRZqJWr5PRofPP5+NaJq8nFwxnVL7pvm1PAd3PFLfzjvYA/EtRXXk1Z8t1EEQUhN6p93m9yL3wGS
gCuRLPQVaEk9aSYycmS8hpnjF4xccIApfF7Wslo26ch5t+ReP7Sk9EIblMsK8c2ikHg5Ujxj9mmW
Af4mlewdvBAG0zNi7Md+bcTfgEaW/xpu/Ct7AGReXMG/bD2NGo29VS/1y7egCN6kdp0VCpA8kLYu
NMzzB7L/wbww5yFbsfaH5cPa0FVJygXnu/WAN/dBzvMeNztr9epsJ/aBCLmJ9tdZ6zYtTsZXYi3Y
SSYLJzDsfDHTxdS5+km3xexY9r7tA+Gu5JQn3ktgTRCbH6y2SqaQelguXmDy4X6oqqSOfzfaJm3A
BRWgpyIGdo5TpGKWyKbRX3Qvf6e6xwi68gK2dHdOd3fbGtwuw78zSJhSBGuwXvnbH9MVeLf3Y95c
9feVIqbGx6txaMV7FC7WvTNBzK9wnUsWii+1rz/pcBnux/A2/D56PP+kSDJ6Df1Vb+LUUazCE2AV
IW9ItkqnHVeGm9d4WZOkDkJzKWmHctaAs7Wdnt6DxxVeq7vnRmhYh2LaOM3r1Zy9+D7Y91anSvSE
zVVs+M+r04KGLTm686ndbBkwAS9/9XO2pXOwXw6+7rsWlrdvsAtyJHjicvNXcaU+A5/BGACgHr8B
zWflld2IrzaMhp1uJbPdWyLBT0FFTW3bk+QWIRR+XZsb3B9vFvfqwwT2IaW5VAACeDwRDQYIUrv+
FZlYlolW0dYfPpV6jbuSKiPx2nDyfxFZQN9vXE72UvRyH38sKoJwnsS7NubgRhcU8YILQJ72lF6m
/KXZjA4SFBNEKrgluGvqoM4KPamzVOIHvEd0ruxGbxVdaEXAyAXiDsVkY5Y+PiwvYvnGIlfn8IWj
sIoG2ntDd8Fu479XmoJu7H6z0s/gd4BrAGjK+A+MfA3UYL3ru5RD0rM7L6O02JFBX6W9nzXnkB3V
kiZPD28L/0vbmQKCm8srn5z3DKFJNF4uVatC3sahANzfQlqHPnerLU3HJucjA2i3TPowWvV+SqM2
rBXEQHtlWg8v44t03gPmq1s9GwyQ0aJAwpFR+YC/43u9N++1sHUJMdQmnnLloOoU3LOHR/YnaSDk
aoP0efIxmIaZ19lfaqSHaJI0jQa491rA/907sJlPsm2ar2GJJvT4MMQH2dv2YRNhKgxbmq+SSV0k
B5YDAmuDdyA1ORR1XIUjKV1OhKTwmx2Q0hEMHWYShGVaP023yp+42twEDQhrN6wSq07JLlPKY+bg
AfJzruYdBB+z6EZwQzailW26Zxic0wohTqzNE06K5U6hV7WqnWrnvCz0aLJf/j5JhWMXSmm7NV0x
AENAYKQ6EObrGZzCJXu51+RdsNC9zcCGB/dOMd6EmxATStSfpuWj7ZD678AqM9SnA/Sy9y3/XrNf
zNvGEKoON/AD+I9R2rNlAa82LMGrOKZYjosJDOvT9KAEHK0nMuqrG/9js06oucxX9+CcnDKqXI/k
mn3j1bAZHoNv75yBe1qUAW1l9fDWuY5ri0entHjHvZOjn6uHdxdepzGlYeQ+Scj8HZyoh1NNNhGK
iiXUKvFjH1Y7q6joF6bS9szdQZODGUEva5NKdWPX/TgfpxacMEFtOm+36bz8U3rPC8Gje70BjtRf
y9H0E63DcvTwy7BnkHjvrsO6t7cPzh2YZAHTRacaPt9KMWxRV5p0z4oIj9/N/du+frNGWkb9OcQ1
s4Z/K9h+OtznjQe/+86AYTQCWhhNVvCVaW6KlAQLtLU19riiAeSpoX2WwVCnsFORuCRfQlVzCr0h
2I+v8TYrDq491BTwh3X32S45dNbjoqQKZIVxjaGTJJ+wHB6Ah+4618UG6h8NHQ+8F4cy0mcm7AXp
qHA0dGsLSDllb4UA1qDs8c2sHCLFBIFBo46DU2GC0uNTedO33Q68l5GpKdXxej3aiBkdV/Db8FP2
3mHUEO32zeCG++wGb7LoTKCe6hOqYY3qCo26tEivrgFXrGAaqDlJn/NsiODyc2nWCEj/NCVvy1o+
TSjMx+av7EFbxGpgiIzTh1VlHke4RSqdu1g8N8B9rCnMMVrUphkNXDohtD/aTy9f0IT54CS7nu77
ZAEfAxG7wZN04Y2MJ/hjpkJYx5dMOCf7HKSc7U0REbLOQdM5jB7dry1mGrtNNvG8S+ZRkpcZtRka
vSxamgq8/7THpZd6tUsukXnlIwH0W4Oqgebk1+VNuAyaEEL7EVSbxoAchGDs3pEqGQXtHVYQUbMz
iIKJefMeLLI5NexRSotI9lMtk2ZI+867BZEFVJoUhiOUFyMVutvUMwQGQnnUZPo1MbCBHyCAIp4d
3d4pkQRkJmBUoIHAI52eQF5C13Ko/LmjUbvHBfsnhaPuLFcq7HGk8CF/cvTvAGkewJ50RtWmHZzt
QcQNNaKP+7WJsi5UGA8msgYSH4NubOFHDEMih212NoEWan/jnv6iLbl31Vis4zpG39I9u9d4HRx7
+0UhXW7dZrsCO8NrYd+mviQ+d+b8FoisdhnsXfh2WAdCRMdCcDBpv2jp32jno+nvfdN3KueegkMb
BcKPsPrbqBlXs7Bm1GNU4ECk9rNvyj06oz0+LHir6apdDi59NbbRYkHvvWYghD9pPwCDqa2RqRt+
dcIj3K2G3rvPAGFiYraDY/KCKU7N55ky2Ns0UTNkguizQ4Rx2/ziMgUsT9NhV7IEnQyU4Y25BeRu
Pgw3+OCf5yjqEMDAX4PWSDhhaHnYrPm4AcHC9fjGint44zDbgPe0pR46uh4OLsaD07TpFNIrwBRi
he5tihUUiN69ZwxcN6PU4e45sYtXgGSfGRDcsznXuAYrTfMWFo4I3hmT9id8zV68wjo7JGUkGOV9
ejWPwbP98WXMV/dQdABWA3L37p6wZLia+IhPz5DYoFovuUZ46k0IXbyXmEoNQxmYfUe3ySiMY2sD
hXwDWzChjkNTCAGTY688kOM4mgi2YszZpci72GLEXt1m+G5D2XROCXx2QtwKvDujLjRTPtTGozO7
ZUIVSl5N1Nvat+TggFlV9KXOY2yWNvONdty4gcgIqo+H5FYwWaMjlOYtUqmDWtWS7gcQ6VmBWVPr
DAd9vu4hbANFa+/WyGLSh4c4DU7avV3nzDB2VOVsmO0X4OvXNq+2S57xNQPq/6AVDV16XgEfv49b
BXf/4uKR6M729JoKxhWd1BWr8ELJhw4JaFSUVJZbNOa4CqW05nMlQMv4G2GmC85zJAeG0ot5FvoC
yBYcWL1JW44xkNPY7dKamXyN++jqVMdnFKj0jut0P91t1VrNni+eq4T3+8UO173GHCWaXtPGfzFu
cSOtUXHqwfaN5QYJRR8kg0/3jq4N25jx4MrRLtry7bULcloDYZ1DSAzMs2beOBuFbiXFvxLKaviR
MMXEBqeeAjuECPpNy/gq1vNqnk2Phs2h4maCH74tZp99TSxgBt7uxnLjsGAr57zoTYMlyiyrZMUR
0wPJjABgEYQ4aDtucMAAKtW5kugDsBYM2+0l18M59z4ef0NmKywtTlYN3qFiVIQ2WFuZuHS06n+r
7uAQlf8U3ipuQfUhof6GduSISRcB+27e3Z0TYNkiS+qmUcMz3d56TYcbi/EPqMp+2FfkwpCCCQk3
7s9b3bww1oCPwAwhfxs0xwsMB2g00ugi6XMVo/FCqLXBjdT9BfrmSEVhcJ/vzNeo0q7T+r96fwMM
qZhx5Yu1ow46uNhfX56uu6iqWLfUUWp91UwS4QNPh1I+MYAqTaq8sl/waff/2qT0GWg9irzV/fRm
guXMZhe16jAyCOjPMqymD+y82iALHPSdmEqPayAN6kGVJg8/UOi8PjDtbvaHDuyJPtcXJ2EZ5taS
GGwUqhwYgCP4wAi8RZIqD4uvP0vUxTwFEmfejX+jvwwJX7pZlC2nxYQhUDM9mH85aHE6ucBzkLFf
IKJJo4RKphIr48G9ZsFxldqm5+Ef41km8kqKj1lmdUy2BcMubvp5ZQR/HgyyF1YMj+NgS4BVLLXo
Lt9sZqhICIQhkz9OW8AiyCvY0ctBygUZdI41DXe0yrRoHbyBuFIarjkOfsUZlxV7LPMDoVsBuQ6u
q8Zw0/dh/b4NmlyMHDKA6uC2avmZtq/LVGheRideeOw6qP1jaPxV4pU/cR4O2Sa9BUzfpRkAwC4x
/qTz3ujdQfgQ8qCbUP65DFObYH1pw+cyJtKOkJdVGW4ODmFr+mJulYkTMngBygEcJ0WjM2XzcnxH
DUrIiZKOgGB3Ntsdz2SbclaMGEdnnk2hyKiESbgXGJQwlLhkRxUftTVwrGAyBGNDGYiLfQEYzxCc
Mbym3sT74TfQSY4qLjKOZMmICPhohBkD3LPo7P2p/WK48jFgMPN2mvHap9rFv0Y4DStWA/9hy5NU
n33G5mTge/ZulIF3KDwgvtWjMyOzAkeWaY7ri6G5Ng3HQNaA1yEuWyPyDLQOyEbyHBScMWNI/rYS
58X4HSyhCzfCtAME5UeQHLDFw6LJ6RWJHWsG15D5EedcdtDtYzJr/fAKneOC3l364kD7NRGVDy9J
HjmxOgdrueSUi5lk2gjnOFsO+bhgcbh1dGKVPbzmowixbk2X9smKTj3zKSbxdtGyf6Zde4R+Vw4H
6LLPYs6zJdkz+doPzdCywC3E2x6UdtKCBBhWuwaklmOFWLpKPDNAwpssbjQ1g53TubJpXewyjCc3
F6WLIeklIzUCNCUcKjRyMYQ82A0vo57/g1s0bSCGX/CJ6hvsmWfzwt7d1JtHBqis89Pq2Tbqa8aA
CMIgBb4gFE4owHH+18C3gcD05wKnNZEGZ8KH8klLLfQ10CF+rJtfGKcI9wpH1d0mh+AwZoZt5und
tN2uBilMW3tNv5YbNtl286dL4C07eGmtHQKhdo9oZVwmtJuyQrafHvsXpKJgFdoD2AopGTVIZJfi
mJDwNtneG25dtTNKJpVxDfX8Otd8CrqqZE5VomEAtdxYS6WOczJN3oicQhQhQXdr2Zg6lPgqMspg
usSka9EwIbYv+PCMgSozrYHMtijWq3hc3WmVXJFTr1Ccs/OiJ0IJVF9uC5oFxUp+7TcCxChGU51m
ULcYvWdbl5OMALRzeCtqK39glewsqg12vWEEduf+NszVUNo6gAky7sAApVe9+xNny9Xt0LmVk6Vq
fQlhal7T1UhkPAPJEa5NVEkwTNzZ0GQ7LajzDFDyX0OFuBUTOJyuJl0cN3x9fUXlstn4FeXdt1Vh
94NtJfofu5Mr6BOwV08MiTbtL4bDSMmAzNJ8sepe7JZ3JPxdzUfR/GRrFCti+lDyLwIJ+x5uEW0G
C9Z0MbZG+h8sC7JhqxpwUO2JMxI5iMoxJpQ9SveBMFh87JwZve4Ybh1Asyykr3N08GPpbhijXeLv
DLorDIwgd23aGZ31zjB7L4vNT8/DHfWIxXD3Mgo3YHXUvoaNJ+4uw5+3q/lcGTzd18lTYI2GpoTo
wzPmezKh1OAS8zlGj063NAAWALYT4vOCWMjzkGhezc7KMknF6dP9+DFlEIDABx9RmztW7sZBQNaQ
EjNZ1kCcd0AkKDIbAWIjtJOJ5MRgMciOBHCahkw/WSTgH0dGpoyeyEzjg58aTFgZMDHuA28KZwq6
E+zycXLmPiIigtyxBwfTpy0oz5mfsvw9VMT/ozltR4PFgk9s1jk9pbi/smlgpSOSXNtmqU0Jp8ZN
0GKJo+k+Bh9KChIsEaPP8DU892WX9edC7D1YR1tZFuAP7VW2rzEFXIMnocL5r7RGkcj8dF/+wQl6
deccoDrMR7VTQ4WuMUVaDgduyHV0RUwPKNI85NQKAxNZpTM3i3ImXafRAGk1avu603R40Ght1GdX
0+QMKQOmNKyM07BlzGIKlDJaXu7A7Sre2/zA08aj2nEu05IDBk5jSp9hf6RH/vtF146X27cPPuDK
XUr5XbLXXnvaCTpqiliQGCn+Uxdrv4KLO2jLUgTE2e/PxshRNnEXh7/v2QZntxP0tgiFtV1w7Gsz
ATHgg0IX6nzsE941Cf9azgFoYhIX5LZsJfkiirBDVZ1PPaz/lZ1CVnb4GEoaI3VvHui2XiJYiDaf
p2l8rGg7RbQFy8ka8b0Ynebv9tajlY7yFoIxhJAjpe82zhBYHDTS1pxDIr+FjZH8x1tpXZpXJPGS
Q2nj56nSiHhOWxkFDY65JQUdjRdJ+0k8jJOK34B0cf4REyGIz26eviMpUcpi7xRa3lbHEuojaEjW
UqA9ogb+UnCQQWx9jkGUiY7x8idks3U5OqH+4OeXhbzaUvfHJcwoi0MweJxuyhrQ5zSqCbvN9Tdx
XYAai4vH0NUn6eVPOYfLL+iC/GCX7nqKHbDSGaRz+4vXQcL8l7JggvQSAVB8a3VL9Cn2g1VvY88+
fUkWQGvo8gwEStAqTRxPcuAEgnMDQPYAoJh8BxCRXD2KwFtIl11/beXgw5NtAnYMOQLG8QBvQQjp
bCAWTaDmYfoQtki562kLR6qmlQsiAMB+wjSZ/DtdbGG4mUBYArOjaxAhQ2hcSfWVgK+dQ4+3Dx4I
XwUAJXt2EohxZ4ZoQHsSyNkBkAOCQdETSP7Zf/QP+TMSmLUClNNHMNJfpwessAVJazCQbi6djbci
OReGRmeX0K2ACG/gzRjewP8oM5n+2Ns59CL/0tajqkzgk2QXNpwNv2bfNWfIvgP6l9+7PBhMi89h
h4kGx8v4N49nGu9Safi8YuKnEU22vVendYWgzMMcrUxOYOSk7LTAgIILS/SzjyRrcpIHrGMOBqLw
3t27u3yEJKVQbvsDdezUagzspy2B8Al36bVfN9Kbw9I2f4CldMcp/gZ8PvijwY6nzgP26SgAgoiV
gfEH1p24WnWQm2GIcXQ7tj2oWwOiTA/9ZDVIqCZBU9FTy5Hx1anHcQmTghQ8+iknG1RaQtttnSP0
A2Kki0uiWQox1DgiNiEoxCoDkgdUAxUFNMyIq7qMgIeMGYJgNK27uFH/XIp+NkDHvrIC6N8Zdcru
t2Iqf4RV+IfNENa4j0AdLREZYQ73fjHg/G1388U5vHuoUuZk9fOzV+zQ9KMd7skqfgeJXdmKyT8g
209oR5NW/U9hxVzAMVcvZek5I7w//V85cJ4vcty7j8ZoYFD+kbrAGAm4ubgBVHGuWAxwTMDhmOcb
HEwxNCveESCfxd8xLJCh4aWMbzgNvpxU9g0q03bbTBFsc0QTU6UyX1VSOM/MPu582SsTbEipkQ+4
0mCXpg+4SrMdjLBAiiS77QmNhYFZwFVIUyZigyg92ynCl0nkRoYalTknKU5VAV4iDlUOb1osLLIW
IHhiUL0ArP9uXQYiTLC+KOhNEu0D4rzcPeyRC9iVnasznXkyB+0/4DvNE+oN4vO4Ba5VFp/0Orb0
B0MS3+We5gjidB2S+AB8MyfE2+L4AUXlfGi6vwCjM29rC74jvhhVIRImxAWHqAJOB2AWos7jcZUx
WyqjTiajDElkwsoEhWv2jwUuiBmGLpu41T5BJ+GdFBL4L8B2u6TFHOCCA70NUB+GD54MKCIvR9TK
KYjy/AsbrpnxGWa/JVChhMVrRAPetJkYyvx81IZwaNsRC4byPptfWLqAGG1S1rFTqIAonNFydtKG
+c6VaDPj4149Gy7eaAvMbCsBuyqCn0ugWlAD70EOEhrZ8SQUJAi/MWHRGb1B0U45l+0U47wD1wmp
H4CGC+2s3RhYGE59xh+kNd6WXKnIpgncajv8Kjy7Pb040/ZIXeZRZAaByTmEkBr+NwadwQ98iUDU
4lH098dRe8SnmMaBm/hcWGd2wdFPYC7WaTzWjEPoaoyKnTEIsg8QLOBJDo0sS0c6ByptISO7eFsX
dPIQjo04qOMvm/5nxj4GuEZeRXxIsI7lTFOTsmz1OpA/IEWzH+Ih7jqc94DUany9gmH8sI/RB0rY
E4w0x03iq6r5XRFGv3YUSfEu0n1F4jWM2ZFQ2n4HXEng3PjSp4fimTdyFlgjPfGH0fcixCh/9SjK
7xYZMohsHFAB+QG6F9MCiG4WhuSqYOToY6he/Y+l89pSHEui6BexlvDwKi8hCSE8Lywg8d4K+Pre
h+qpmenqqswEpKt7I44LTmnuLqSYH0pyz+aidV4jcUifDlgHEV9sX39C5Yl6hYvUhD5Sa8uds6ED
73D6ciyoqaDXSbOKvQyywEU5fAZ0jFFkv3yKZuSIOidRdOe47rLfxW8jtsyB++ghNdSUJ4aJ2GoF
Cz9BHSShufRYKNRP1NIJV4W9iyAZdVzM1yJYwmaXUHPaGdmEFGGH40YKR6fZRWWP5h+5MTW4zz2I
vzZf3rl4vipupDegfeA2hmslvs87QPcoW8go7rT81WqFAQLM3cch5tsr/YDDSCOFb7j3PmQTXiJc
LOwDBpJI1pCD6JBaB98CUm5cj5LRTRjQS/WQFUiqiUc2OP6BX61B62PteiwF/hrBMMkDiIv5HY49
zg1LdRbIi9TTnT/dDdkki8zdRQsazSkXsge7+NpDuQxbC4V1ZAAWtmNeKIgVx9aaOmeWw84748cm
YkxqTPVhODN5I3qyywmdAIJAadSq2ISh/OlclournTKxSz93EUXbHl0BZ0Omh0UHx6/AISXbX2Zt
jq7Jz73TQqfuk+OqKg2rY4e3zmWwB09nnXy4WCIomlx1PtrDHpCr2Pn7K1A+4/CAL2BdEkqAnxZN
I+NYEUmv+zd2x167ZDFXlSeGraqX8izorBB601MRQXMTL5V4kZmeM1aXRCYG5ccdWKgjM33H5lby
3QOp0d1Vp+D+/eCRzh9ECRc1bvfeyHPnGiTGhkAwEsaHUdXmfmJk0MBTDkONzFuw3jIWrZY2arQU
VBfjQOQgYkXFWsQjYdtd9XUtQjA5AjVxGI1RnLfE+3BJGE7ss/Tmc0r+q3UM29SWezxQLin+koFq
o9dOhGyaapAPmzVs9qt1IpW/Tn4NRb+4147Ul+x9nZ80A9qFJ5DBZX55eGijOafKZSAeSKOGj8kM
gG+JsgsTLurLUcmZK06rx0OLn3jb+frMNEGLq0FYymw8B02v0CEcx6VLZcqFq+RPpuAwxXB8DAyX
B5CIXPtNG9EHlH47h4Qi7usk4E7iYJD4AxfSVzG+nNNdGiikCCj0uGm/gh8Kxexa0MdTM1qk04gW
F9zpZnYHTR4sYh4cvB6MTqiRfw36aLdiAQVyqcgX0J/SPfNTx6+QB0n63bdrx5MeO4UnzdWCkyHo
0Zkmvw0EzaBQV/ZJ1UxlwmKr9rk1QId89xi1zk3lRDI5uoQxys1CE+H20FSBw/zoxoQj0QnNiIeB
0pQElnTssHKxKiXnYEZbslp1w2TM08GDMiTFJHF0NqWZ2QPqxojOgavHpZ07jZCOnIcWoSndAQdE
naeRd8mf8oc6ydRTSHXx7oBGLsrMVXx3Kij2xcpqEiQ3gnOYxcgbH1LyfK1dBgcaVUZfheHnNnIf
clkAksaIpiisXtSPH+IWPxDfDG18UVA2Y54SMFsuwsuFW9G2CN0X0zlmtEXAAR4Q625AQz12EtTS
fJp2zFGI3wbwk6tCJBpL4ul6Kep+oLglnDfJS5Q+sDukH9bBxU7xB+p+dYHeuHTe/U/D/PZPk0vn
2n7EY48rBKhnV1vkYRRNoEZ5h8hM7yJ7xZ7IU63Ho+wr4Xau3olbBTV9x6Ez1inPFSW31a46YN9E
FXL1NW1UHgpGKSaqL4TGoKVGOs68WvPQAtC2NOzyxeVQ6CzKc6iTBZrtZDuSfwf2+9S6IWdSpQyY
hE5D2iEks1AlS9juS7bzCbFFiaevuAicDDhVddKxuvcWAYpRvc8kKt4ahfK+BzxkLYiwvgTGqsnW
XfLumt29iTRnHMvbAQ66QxMLko0dBacW6mH06kDZ2ugHa7vOofwDy0UIn8F2OVJiXHDYaORlq3Lg
TeYf/FE6hOJBnW/o6AC1iRS2BawpdWZw47zOLcMz4NL0CKFXgN2yVYygJuMPGqTNcLThyLG/kAIv
POl3B8s93/zEdv+maL0xQpHzoteQKGr6d+RAZl50aw+2hKMfA/XoZVMPFNj0EJiQiTJC+9x2JzZH
Oo+ufmhtYkxkYqLCUTUhGT3FL43UnfVfwrLcQMtfpMSZxMQuuwTSMBNciX3klnDWFgNVBRijxP+U
HPymYQ3PKeQcB5dmCKs8mFJAs2DY66muJP7mXJWj8oE/sMr5TzRnm9HpJKo7f5yEv8j0PdOyAJB0
Ix7uncgQOfJzCchRV0HtvGljOcRbD3vE4aCaBy7RlZeOzzIacUIQSsswcUQk9Lp2C86VtJLRZMSu
RZBc70zmAccwiQWwEjJCnuEliv4cK5vc5T9UivZ7aMRsIE3nYUL7mHRP/5ygGvZiNRmIuHyIvIPH
YbgSAyTN4aw/c/SsL9IaG2IJFC1hJr3ODx5f7RfDOigiLEF/DMKY0DBBM1ENM3i27Klb0nShkp84
BSLOhhc2ayr/KGW4MuYb9mz2Ejaed8f4WzQZpK26okdtx0jT7nvILElTRe455g2JhWL+ElU7uwFC
l0erATK8sTHS85HRxFNUV9lmVByyHd+GHO60PleLS8dK+TgjwAfvSIalov0uDr342ru7S0mNoBPC
p/nlrvE7qylTJL9jhPx5cIgd37LB3wYtPCehQTlOpROizzE84iJaz5DEcV/XdzJg1RigGbfgPTXz
GgtOYCV0Q0C5SoTAhtVD7775YS/aAyld2yOMoufhwcKlFteQcMitCtEUPxgKAAh8vZHgSVbfgxqW
NN0QSunTrUSEaJeiUkSuZFKc7cC81MPCFbSoBFm9v6r7ANOjwoNFemSLmwMtsfv3alzQq9djUYmd
p1oiCR/EmTZg8XTT37HGylaN/LRIbuWnMd62YskXHAyrccpG3Ztr1Ci2lwI/vM41JxkAd66uowzB
RbdG3LiifLQMq9TpvR4TTWEumIGNHe73zN9cVZmqNk6p2waAqjuegrdVjve2EzpKyj+lZr9/XTMF
EUeZHmH2MMzHMncTgF512wHo87+KppllvSoVz87O9EIQNnyDFgc/9tHVHs3wDM5pWkT1mZRZyx6L
Y+oBO62PoE2ALeTtZN5ClA3c9G+UN+rP7t29wqxrEiM8NuZsrE8h6R171DQvdrNfAwEFfDDNImrt
C1rsosfoCV5k2gUOYnrjYR3dndG0c5yVQvL08aGXTSP5V9rzeJPhCA8SX4XbYCMdmtcoWi6xk8p/
R87mr9ORcZCTkfZ06C15CvgkQZoikeYqMY+1+DUNFNmIWMMham4JxNSoieNpmAdqLAOIWwKvEkCz
BF6b1js+2pU5qGpubqhwpLEC1coDKb5KlGCz7rF7oTIBCOFocnLbpCbVw68yEuQJbOnVQroLVCf0
Jb61sGtQdTywQ5DoISQAXxOFpvK+Hq269k5gRxoPWYhUg2r+9sNvgKsSOWljMaHxZvpN0TTamkKM
9gQMrQEWbaDMOfx0Fn0mIHLygdiBDOQ2slTE3EOxi8pk5OzUyGAsxHfyPBf/FHfaM9S/EacE/gFw
xYHuH1qlLmrWD4Lgoscsr/Zz9HTJazg6VztHbi9Vce7iM7jzOKA2lbat0Nf0V4TFVumP0cdoXO92
nfEpbJG6eky69HLWyter/zQYsvdee58ISaVPGF3ReaH16UsUKNa1AZho36xyn8hM5rcl3CIcEQib
KXKkbBQEkjIvk2QM0nRko6zSglrEVjDPhlv+QHhd95rkRFx7ujioziCUEEJ65zZ06BqEiYkQ1rEP
bWgtIicxIgPN4AcMnwyIN+4AMidWRE+DXxB9R2+aB8+ACzkF5JKH8wb031hQ8zXkP04Qs1K2EzNO
vadq/cFENR6KMqU/Mv8bD5JceLjxOqVQBN0UHk1WqgvygTCf3YKyitBbD+wXTihPSoDDx611rpn3
2eHv0muOwKJ0+DUG87tVH16ZWnVl/2jys56AAZ/QEGFX6xx5rjhz63wx24dbHYqWmlIl/E6OjS0o
tkGlrvpMPYw6Ke23KAoNqwqcruaV8pc7do/UWg2X7Gry8HKdGDkUSyQJDysqySDEELr6d+r0C04N
4F1e23YZp5sl8JvMBYxjPA4dnl5+vfwGlpUCW8zeej54qd+WJ6LjhcbFvLOz8s7SKjZnVEYpgjeU
daHm+1bWJv9V+SRb/iZ6uC/8khXC0QBrGCTCCm69GIzcCG/BjhHJRUIuyILlWpEWBSsMxB+Y5EhT
BRFQcUxAe8su85ORFiyPDF8uRkLa7w64A5K/37S+UuvEcpGKTjmAABgEelh33gf1Yqs0OftqYypJ
ASvQN+Xc413ldEKbFxs9DGr44bbUPPIrENWUblQT+0GFwnJQ6xS62hs1WurFR3hQj92iCo447fjl
6JLeUqVZ6ZJ9yVgEMapxoURKEKGPTuSFeCZ3tYPe3QDU4q7OSq/0K7oUUaHTvkHhx0KIFVGhLofj
E58pK8/74H+fX8YKvRPWpmOpEhYWu7QIMb5F4rP2G7z7Y2ag507gkxurskuKdT67Jmt/DsX6tW+E
BFFuQp9ReLGGnF51+PRyL4+J02mRejW5W8+MuBlM8XI25kjaL3RjNavpzu8TscYHorFgjNuYfhnl
/iWVsDC7tECrOPnb2IOiKg5XXMTanFgxTcr7If5+9NoHAg2BHzyasKpDHyaI/jYQjajRY5fBEPeV
cw6IbLfJh3TP/NvHJr3F2bWmrYNzTR8E3uYQeWj+2SxnL8D+t9XoonXZsqUW+eFFrzmh0zDcEi2d
9gV0FOnaekbYcQiBuQdADjQ4G+sVVKMTyDuLmze5GQrNKSEooCH5elNfzhANeK8gwZH4v8ybfiF1
eIXaKmlXeNbQPvsgIkc6k0N0JQ5J6pxTVPHKi+0st760I3cGlV2dRn/A8D/nQjuhprFqPpEmBOQx
A2Lw6DjP1YvGg9qZZqRGFV3oKj0wR9fFTJD8B55v/ZdCSWvWJV2zlHn7ryCfbf2izSVnGSnaXDTT
3jf40zKAowt+c7NCFKuSAkpy0rRzMjkqyfNXCQ1aJH00/RuHNkiq9V4IbPvQSmENwBbKkq/S8pfJ
0K/1lc5B8G2AeIsO6snzXA4AQg/euq0QESq9BgLKMXH8pTWDV2wCD1p0sq1WjR9AFictwetfB/Lr
AygScX0fafO10Ce9K+qUxphaCKQJtQ1qyVQUa+4/hwhcgUUCBLeoU5i/ikz4tVNtRhdNv8bIQdh0
NYKKjCm0MSI72kYoiVWIMUCA9ku8tIi4Gr2UpsIVS1xHRHCigyAnrH/NyyVqkhf2Hg9aetpkmKWX
BiyWTuwz5sxNFkvyTAWJ9Cav6D57QAnWqRlvT6vQZffQli6yUMVy0X0ARpAUUsWJdwCpehABd044
NQwIjCpF+c0tsPWAigoMNSBFADt1u+sU9EXCzaKc0eHhPqlj0iWvjG7y+TERf9zQf/1A0XPynB2T
GkHvhnUfsFewEZBARDkJVoX3t9eEWdwSosxnF7iqqUPqjGR0n3o/tz/8JiII/x4O2MomWxL92+yv
b/sXvOYoDEByxF4R1o1SVYc1kMDaeeNd1fFIH4aG9d92xcX8dbGEcP8WEdmCDHa8gSVTnwOWMveA
7eIc7+MGkw7c+YQ2D4MqmWG0v+QDvAmBGi+GHjv7Zrz2ieS039Gjd0nhR+lGmTRoX/vlIXDju4ic
qzhn5hOcMkq+OqXNVhCCRWFUTXDm1R1VFwXeLOAkBm74HFRKQwKk0b0ge3KvfQgkd9+BnJN2r2ID
SBCPoZM1VvoJwV91e1dBn7HDvsWcxMbUrRz8dcwwXnRJ6xaemmt2Sq/ZmV+FXztQd+uu/NdFAEIq
B7zonJ86DBRc8TOn62pSvQuSoXfXO1HzjQpHIYyc80JLlYsgudqpWx2eO3kfh/GR9P0NKaLdY4eI
vdqvaSGdDri+Tebk5I7ZpyLb+S49Zru0SqTjnh5fu394Y7xmr+juk+ro0Dv0ph6H1erKwp169dEa
C9Hgw6A90nizfXZIH4H47/eLyoW/40xhlbjs5OfM4OdT3HgbBM+a/ksyPXFnulCTcwfzOZXKAej9
wrt70FJtW7fusw/4NFezQunT4I8BFYK6awyITZWiWJb4OoUDxdAlbRBGpXdSIlTyAqRFJs2PIX8m
n1nJOtztxurjlKEze/lslz6PAls6NbbRD6u5SKPMDAjdvY0dEKhxpj/z1j0cnXBxGOcaB2q7QpUl
VoY9l6oBthUq9tivJ0T18kQ3gunfabgbelm6I/eayGVzkVXxW+0ktkmNYFFX+trrYtUi469i70FT
00urnEx7GJ+xBjkPJl+woTXGdQAo9MRY1xQMKPUCkbpUaz5c9qZLo9yFsFni/CYPBXM5r6wYuFeR
3LtjPKXN2FFcMYuPGSQsAxbJ1TkACN2tB5Xyk0YR2LMq9DN6kemla1iC/JpOwKt8TpY28VvOtmau
sxs4uvrmaYfbbpURtXLcg/FlnDnKokEBYlfZs772NITIIiX/6FWz+R5GFPEAHRelfbR1DGinPejw
h7plQ+HxWU3mC5XZaZ0e9ha97PmZAb1Am1cotGE6p4LyGDCEMlSsNs0TiF/WLo+IRy0gLHy6jaiY
FKx5lS5VA10hthHWpJU//hzP7sN5usI0pGEmcpX9BgBHW/AJaYEFfJ7u472XpundJu/7UjUZo85b
A1lMqXJxtsY0wRgfHQ+BE81WLQDypdFjEmMvIcG7LQYMhL3WfhHnnfQ1WBCW8R5Qx9JbkEeHAr0Q
j4U+MJqJcYzobHYe8E93TfmMzoXqYgF4+wAJ1GJK1V/SovVDxunQ4YBMMhqMAQBkIckKjmEDEh4F
pGRQ1wC4+WMOy0cHNbGUkjllEKHK0YfOvQH1HF77bK9BiRCbYsY6bIDU3vm6xR5/OrgtaBFL1+gD
ebcWZWuxJ2S1wYq6DFGYFxjna4BK/tX+ms5mjmW4FgxVwaDSWCzZgjPFwFztxQ039RX1tV1qpydg
W2yay0LCdU5BiHM7XbBH0Q+qSTr3rgxlGb5ChoSipJrRhJHh5XQuqMsI5aq0uJwb+ihaJc1YLI3A
vovhhnx+fN3Il/MFoAFbIi/7udK/lmrMY3oWvCNOgTIfjzeJZPo0pH3xmBOz7/M8obPY8mb4pHd1
Nzyh+/gaV4ef/sG9s3BJvWXDyX+7uMj6vUUU69bisZTXG8tBj5l+g4r7JgHPra6YUb9N5Sko1rHx
HnB77+8scMpSZc5jCK2Mij/z19P+hu+w0n2Fd7vYAeujQ6SFRUIkTRojNqkpxWygNcWUi8uaablA
4tE2eroY3TcJQjPSDesoLb6/irHqVallDab7MvDsRDLhNr3TjJISt//V+AQrpLlT6wAQcUzG7QnE
F6icikSpgZF9g50dJJl18QHaGMOKWqRu0RsT0F0MUYd3O38/tnl0iNazwRN8du3u0UaHYXXJlDAf
rHNmuIeEe/PreCPI/CtityqzDEn/Y9VbHxdtAOxA4kD1h1fXsBML1XJ/BluUWMxV2P6BWfSm5qbF
lDu8GtToCTaOkinFUQRQmvADCv1X+KQzoZ5ZvENvHFVDoKWTiV4wGm7xaTbMbW+dysSBD+2NtXja
fYOLsMGSLu5U7Mvvf8ytGjpMcb3z8Hop+v8FG0TEQPcq5Xu4cZh40u8/0zdvzkF26pkcRO7jDyzb
CZYBi1aBSAXn5S9R8lyISxcVoVxI7jiL+8dNXWabTEpSvHA0CKPG4jFAAti70RXDCJmom6RwPnOn
dhkvI1VUM3zP0EaC+RILTmfyobEyyTkAldn2mD6Ko5AHeot5L5mVcSOyTfDsRKTun2bqyaGU1I8Q
swFbW3OtTpW88go8DwOOnc4UiQTbcocC3edpgrOugTnDYPN5MULjpoCI949cQffCLoCFrmDjoNp2
D30Mdi4JEbhz/Lxo7RtouYpXVLmQfXfu2J3m6hmdg0cDOBCJyTWQJvprETmh7XJ4o3qaunnK5eeK
LYa5HYGF72wB4Qs2ToRd/EJ0RlD+CIC5aaHVBHWB8Ey4ucNyTEx8yU3NzHWL7kik4uQXo+cKNRZB
0TQ3JOGJhv3nmqfUJAuJv6LgWS7TJnKVwuBFpuLN2lJ1a9/5ejXmXpOcv7i7F6cKdMHTxau9V9yT
39y1/rS185tLPLDAGZUNnlEU2rpDVQ3/vbOXUmQ4X0fDPAqrj/3AB1cmdNRJEmWPcreEk7DEGOmp
wAXaSMwnArvwudZ9oYxNoG0QsC/62UtWXZa9OkQiGVC1JZUPBQoQhKo9VX//orOA65smSfonJsrp
n1+FtO/oLmngoULcm60OURTVtFPzpuhTDbKYEKYkVfw9hnP6+9o0KaFxtBm9gP4LXUMMdVLYUIo/
Zzi/6McJ+4WvfpLBjRVmgR1ABLoZLBf0p7j6Lc81bepydUNiolBRsIM0CFCmBcMYox8JcQD5BhrA
WQ03yb/+WgrGrtIZjO6rL/0FHH5utb4LVBoGfesdLL39YEPShEx6F7v8pq0V6P2wD0GBIVu8JmSc
7TsWxMLTqkxIkop/1PuNfH3EUhMXcuoJKUWpC3VpKkOYhu+niHZ7MMduexTHFPsbAIZN+x6zIVLg
AyEgd1tAlYJIw5fZXBLECXhECMYi5YDo965fMkN4KB++m1ccgWHJ5bTMegAsVBkAaNOcGB+gGPc1
l+GBfeWErwa7koNZlgVVlIcJnchKk2cQU0W84NopznkDpI27ZBu9oLYmvDuBlWC89B7CXXttruEP
KUeawycgAGtNV6Eq8zTMMvVLvC5YIrLBPtVpcGYQ19p8rhGQtN3GUrzfMYvX/jG5g10oJ3rW8Ard
pxM324eNXW9/whrXmyXtTOMiQypdhpe7+UpR9Q9sXZMRJPh0sk20vGi6P2QbqiudXAmoZ3QRBTWL
ku8AEZp9Seq600QS9RJctnSrKh+Z4cC4ikWd1nmb7Gf19japdertdXKJMBvgJtPyrXhawJWOEeoN
XKJ8VUASNSCFE86R9k0p5NuZbEkve9Nj7EFxVC5b+arRuUU3PDH2AOkKM1s40b5dyRuNUDja2z1B
t94iKQTbIqvJ9gs8pcU9bSfQzS/7VEr2hWELE2NwRk4rWvSJXclFjscK4ppP+IAMbRgj2P3aX4bR
MbqkFtLQ/Ik2bBeJtqb9z9SWVhhYdQ1ZiSV4xQHsquhUFGXk3eEZo56jGIHpl0iQ6S/tW7c+zzUg
1aX9NGwMANKmIZbIOCytWZeywLpQGq6QGVnSAGg5M37FO/evXg8lhdAarHbm9TebjjtVhK/D6OBS
9f8AVy3po7k9yOcHissbCcwFAkGtjsnubwpgwWX3wPrCc8OqdJB2FfyjwsqJd0G7mpO4+y1Ckc7h
lnxcMqi3f5hSY/IlFsR7LVRIbIJ7eLOZ5oOUK2cUvcwuJY4iaAWDaJ0X0Z0oU2TJI3oW1Ebfc2NA
wnqmBmK/ZaBgc76ldXmw0TmXIfUllBrhj0Cc20khI+z+7X+L1mahdnZbBzNgOoNA0Tq35NGbhs9E
ZNs2+6ymADS5c0ofdL08XsAKcK5ohTG3s8tat+SQgfB/LXTBH5ucDLwlUZpJ4AH/yfNL9xZAbZWY
NKCJrmMvSs/Wbdiwa9FxZzf/b6PUzgs2qOqZJChySQygdKvQagqefHG5UBzHTVmq7qb06VLSIL6s
8ftlmygMMoiHiNDtC+ke8YUuhjK23mdIWyS8YKGiQsf6m8K26izzKirO5oyxxwl4EcJmeKBeEd5n
uMzgZMXKilkB7wQ+9FJjvPYkRScVxQd6ACBZO2WsNS48jugxtvgOmJiEFPrbQrbr8huRyfwoJvOS
ALmlM4WplsRk6aVbyiUDekfuBV0UxhJRd+r2rnscneeoNIoeK5WuH5d6lyNyDI89XdulBd0L0WZA
ILSsnP/IiNEHmkpvNTlSKOanBHBjJ8Fd66TMWyDMnbTBjCzYLxWVAiqzN74zNCScPvAPQMqcpuyS
aFt0ZqNUJQ/hajt9pmJ1qGIwRGhemRVSoVwZuuI12op+EmX+UYDNg+9lMh28RXxEQa0b+aPGUc0Q
NMPDd+RTw5VRnGLSsG5eX2c58bJoeiA3nnCgvN9g7fGeArpPH40eJw0UsQ9IoEi/cutKo8UMWfi9
ckJAm45/BlyhUbr45WwNESnsmq0957iDMFcVw80wUjq0N3eHmwt5UqdkwOjm5AGodIId+YCxf+3y
SRYsR5uXVYJgT9sZTvwwqXtS+nQt4oUoW9lGPC5OMxafRkQMdhAHc2h9ksJ6MAWD/S2NnG4oqyGq
rmXgUfmbQ72xBxCJK98QIfpNh2ZuS559HX3/B9T7BEydEGzfJqED8meZUgquutMEQhTa8xDe2LAQ
RZIORF6DxY2llpMybZdQ0L5XWLOK9mGAiwMKsX6Co3uOK8AjkptIHUaRw8Vsshy9CrXbN3nQMdEv
Y+zsk6LiMrj55Wyya4rryATe/xIUvJk9qbRuTrVDUTmsYZBokiaG897VUKHC8us91mQSKfZ0aA5r
JvRkqcnX1ye0+E92d+qUq70ZKOiDIXKvEH3leU1bDADBSNMd6iOy8CukCZ9dxEWUQq1Kl3KOem5D
yMYWS/dE0I94d73q+wDzcNr5V/uF3sE12u+wWIVB4HVK3XJM/ZmVM+OPh93dR1O+KiSUh7EEdedJ
eEvy5nw3yxM5hT+Up1z98+j0sc9vl57aZ1WQ7bcxp4SmgBp/L5AHa8KBOunVhgL+FFltLNB35/XB
XGvkvK+NWvACmQiGC2gJnUDIziks4cbdmfWckCm7ueschlQVr8WFvBVWrEE3FB8M+mfouJs/Ldu1
3jQ6DSsB+GcDvPrSAqNoBCaQtck6DEgOy08ED9aC7bIyLqV6NI5E45VZ8sBcGJiHp2E1ayZsAyTE
Ltf44/hJ6Tpk6M+pe/dAIklwpFxdI2nrmS6kfTFE4mayk1VyE1dGs64V0q6TafhtAfG+bapNl93B
7YFFw0XGZMM6ShT2EMXr1qH8QpE63vYvv3XdJnhWAxsz7+uZ7Mk3kIAYU2sduEkWNYfSDP8l7hWW
sAhMudMxJUww+wQahc7mjSqDn8HulTHfvI0FbGRbq0/r2PXxi49izmBw6zaiBFS7iFTiRgrZH2SA
J0fkQo1ehWMhXXD/7m6t++T2cu/KEyKl0LK1Chwv8k5+YlFnvDSagJtB/hiRyVyDShW5QIWBglyS
dTztlf4KMyj1Fver3LQvF2eDoB69rpduphYX/bazqtm6j7ygahl8u4YfcUv/jHF5bTI0QhnGTafK
mDP2Mv5dQrwKXUvZe6xgpToNBktf3SrCJyUP8wUlAiqPwEObLtYoICo6RJbXmmQrkVkvvDu5fe5B
qUUfu7bY9uhtyFYbQMs1LCIb4Y1XdLEVkF+0MOTaBc2wcLU+4HOHrGxdZS4/prcG4Tn1kEn2B2uT
3G82z6pRtvhNMawsyBVi9sKhY5AL0nCr/Sp5X0SOGGQ9vTp9AIw1swo/FJ+8BUFuZeeRHcmkJ7ue
jgE1qjJ6qegAQgYIWg8dhcvsyL4gP6uF5ZTuWSlFZEUG31kxzhnovlfMFKkmKOEY5eA06eKc1+SB
6qB6BZkjsHxNngcNwh7Ayqoh/Gkxc8u0XnGpRQOPN++BNJDmxvq2W4NOp5Hg04Y//mjkdQt1w7gJ
9um/Zndm8q2tq4s34AamV+JyFJ0PgsYGlUoeXLfOIzGmJvlTSZOjuH7jiuZ2HjHJ4uSQ+xWT5+IS
h4Io4RaGez7YYYlqwj51GvMHFQnSCeSm/i7chM2Kff/iMSyPQYrLZpGnl9iazYSj82Ht/Jt5xaOQ
B0ycn1SItiLGEgPWjESM5Q1cruxMlcvCKcDezhScT8sAQGaKBdDka229JuvFi+hSs7y8TLqlFlPJ
BSoc21xJ6S0ub8Zfoza1Gv5+XJyVV/zga1vw55Xorxd3LSkzvNC/0ASZVSKl6L5FtdZGF4C2XUJ5
URodH84uq6/26ZNhsD1Oa47sa1DamrfkfnQ/UfVrGVHO3QZXmo0BXTJOFwgR04DcIK74azfCRw8e
iG+fIQpf7LN3RJuwzcRMrKpuY3D4k9DpPsAy7d7Srf+ICu1ah54USSW9FCB0wayD0pj7lhQTVPjs
Vs7YaoJC37A7oVd+gV5/+QoI/dGB88/dQcNSwBJtQED0aI4GUXUkbCrDgMG1z4MGKoAv057Qk3s/
cQSiP9UaNOJqFcW1IRspu/QMqjYYv83WwXYERe9OcmeTXs22PJE6/kGHABpR53JQrglJ5C6Cn9Im
gLg9ZuiDeEcDpzGqkDVIRDnPn0VmEPAJ4aIUxnRYdrODzZ4UP/Be2Z3s3d+8zKySinX5k4QimLvu
hE1P/RY91OTuNHDBKEDapNPwgH9NtuwKAANyT+SXGo58inaQRgXz0/+pDOm5dwxHJNCbB5Nuhcbt
Ro95C853TFZve581XdyLVFEzyUqPTgX5KAO3SM2npWMbx+70AnvD8PT1FjDz40br5j36V4E3gFV4
UkLJUQKvzc9HalD19517zAwU/9Ilh5d2Hg51pT5blt85koZ/Lbc24IU08qdZhYi/tRZ+/4Igiue2
4jYEAF2ArxEX2gf/5HwnRR69Pq9F0wMk6Xmcm+S0dcDFwD7JDPPzrkBGnmrm8pWiBl7IMTZz50ui
X+vqMr6zsDpl5QHgF5Lmkg0GZRY4mLIpi8xT7tnmBq56OdlGVK2ZNQUzcmdznOp4j1FCFbx7sP3b
+KhKQQTHvBJbF7TAxl9Ty0Keb+3ruNbi2SyjPotPEzYohtj3D50pIQJtAgy6fXA3+G+cfdKwHcJz
e8uYeCSqOXGI8Gfz/ndvXzorw//GB4dvM1q32Gg16LD4pvjY/gyJmGvfgE6Gz5pHUlxpeMKMzJQG
dxfeCY9quIZJfN8b+Tlzb8/tHa+xC4v9Up1yf3k6hc8/2M+LuSGMECLasG9pc0oaKorK0hEBTGXZ
qFnnN4mQcHkI1Ye7Eima5jN3Pv3zpDnMvSbgH78wUegRQp7YKfrlFl8jL2TVJ62CU468q4eGYyFn
Z3ybdY2xg4anLiPOYyndabI7Ver5o9N7xhT0VNrELfjnUDHc9FCdK9KlcusNZErLR1de9OldsG+Q
XvWwnp076udzR/BCdXi3pmgq70zZYtNZPXofdhQDyrJi8WmgPqcrPVc1IJQMOdeqFm5IWJagoMJT
NWoRazNwR5jX+IorTPW/wYqMFgg2O9RNj5pDdvUzy9mPUIrx/GtfIhSUSeJKsr+bc4RQcKhOPCna
DN3u7Q1n21q3jv77AQPN6Mujcw6/HCj+o4385qkt8pXyTbla86996V2m/EAhaxBH9B3L7AGivkxh
3raWwaMO6sfwQow1hSGjDD1qMXIIBLLhmhQpSd0JiYR7IQVqjwhxOQcsyJCC3jdMDkIEzteof+ps
Qk5Q7pO7iY9DSBH6Hstz6ATKCdWpRQ9U45kAv0S9m6CidmYfclNg0Rpg3TBv9hUWoGH2m8HG7Fc/
pD0Rio5ykLQCBD0vPMjsfn0IDWGXg8G73XCAwQmM4lQ6nn6CvnDmIM/zooUk32SigKPQBmEgUe4t
p70KxNWTo69LyFst6eTD5xwoN8vSurN84wBnw2d4x9uHIeCtVK07HwldPzEgDIFYkuMbqyIEsfOo
g71Ti8IP/uzz8N4UX401nQzs45KufjGMvATH4LoLZC/ioEJekL14LraYTWSMU1girdauwtGN7tGf
/SyhPxJC5KO4oDuriz2eDeSmLIbK8NT3wz40ISQMiRHIh6WoPlq3KaeI+okr5wXyTCbdQ6ZCrLK9
Y9QrsVprM+mE0dVkR6ADukS/Fl2UMMvt/g55GJkprpWAtGSXllY71jBSGPQ3GgrFuD1IsqyyemEM
yTYUfFP0Azg43cKiWIJt3mcnLNL5TdFIMVIRamzmXSaBUt/ZaVH1nwL7CGz0xKJbbk85aV7uhV6C
X/GkZJ3+eL547kGf85WL07Z9ZrDViVAa4IkJ+fDxET8u6FX8iqZhY/YKkAlMvgVCrq6GXwtJ12w+
OYJLVmHBHw1wn/IfzX/C8mlC+zvoOsXpvTOjvaAAZzEXO9wliRxpC6RPQEPNMoDNDPt01D90kWF3
wtgLoONSXn4m9ZZGb1XGKH+t5To2xl+eJU53HE8Yj17a8tQrxPyf/Odl/5lnGrrYhgwgIx/J1wjg
22Ur47RqU9Bi3CPgO/hb+V0VrgqhmM1CMkFJxcv9g9ftskT2bVarcmlazA8OtpB8eE0RAbnS/UgE
qIdXQvwig0MFPMuK/XN+AlIgHAKQZy7xTydPaM5kkmdg1jEmJbRG3B5iwKimfpaBA3qy0deOixh1
GHEHuNKeCO8fVCksbA4C8Y04PjtyjdiDf1LNmOjY3wVfh2eLsoULigUI09hYDUmpvRBqQ+O5oPXc
AktM/0q5ibjCuvBJgm2/rp50Wc7SYsY2w+AhQFJSa1wcj5HsOGygnb9Ot2B/eU+EZjK0OvcbicG3
/SyYBpJ+u+QNsIfsiNUbPrk2Ld6bPCGGNS8QEo9eThDq2j+8QIAP6XOmGLDM5AjG/GRTbAVNcvop
b8iTJHyXEbc7Rh/IFFHK/LP/bW8HOeA5PSwPO0q8UcwGK6FkhV26+UthYOtk95BVnweJGeeX4dbL
c8bGtxTGtPbKSeOPkhLs75cqgR2da2vLOdv3u6jxDMxI3s4DNJfQ7m2XnHLL5QCp2qwT2nSJf8AD
0J0f2lOBktq38TGhtKun0x/zMgFNprlmWdn+YQlt+PcHM7imldg4x+6+q2X0ix1t+YOWpnRN8clq
QBW1G4UUc1Kl4THnm9wsLXEKkW0TeM6QIo2uvRpd3DaVHh8c/RJOZL8cMVSCgVCS5MzbpVmeGeSN
kUnJVcHJMfjCijDBi+lCWHk40e8esC5r6uwVgC0T/o9/IOiDVsEY+56fl4wi7IIVbBFAdTXzoAh4
e2uVsybnFJMLPWAZQomhCS7seVB/BhHP98U2WnNZwiLhGBTAbg1nweK+KOxN/ksg3cb8Eter7yle
OIZulKAB2+TD428uaJD1N6cNa/Rbs6uTfXRYldrFjnyAKOWPFedJJ4uqvP+uEAbW3dyjQ7X1CHlJ
vv8RUqB/+AgmGexr+3kRP2n06L23EYHn/HMNqBEWX/adVrxm38c7ItgQ0b8Q1je6u0F5AzzpuXNG
ZcTv+Tqs5WZ2QDOEakGTgaa9RoBKJkVcNgdhsO7FFvkmtRQI4A2oNS7WzQCAHXHROmQIRJ+5gOZ5
bW1D6fDEdJcICYprvQe4EXWPV0q/YPbo7LJ0mVZ4J3vOJf48w83gMHYX52yM7g7+4w9akESgEoJT
3T9wk6KJvUrRKsxMojnaM4tWKpcb4iYGgjmsbc4+/PQuKx2Mkpil/mb/H03ntZy4ugXhJ6IKJOKt
cgAhcrihTM4IkXn68zWzT7km2R4M6NcKvbp7kU4vNpVED+nxRN/MDQ9g4Xar4fUFaO0euEkEJoGe
2Nwuj5eNu2I5LKaXCgjbibOxftrbry40Rnh8qtw/x9s5JYU/a+ZBkXec9/XdxeqcrHeXnfu3YpU+
MCzY1wC9ul2K3iwnsMT1QtuXAfEBLXYODHYvXFmUkLQrsPcge+38mtuA3w6Vl7aPfen2fmTerGp/
x5dgdHXZq4TpNx6kCa+vhZF3cITlTCAK5VzCCbYfEPTt2hwS3JRLEHDGIefDn43Zrdr6jmAXdhrA
oDSxFLCEjjibQH/ROwQk/LYA4qT3wsJSXJsLpCkM8BFFdJbSz7GdxK452NLhkWpH5SaE5dK6Fs3a
gJjVNnQTb9d8d7ej1c5nNwgpvYBmTH2t1aSiEBzHHUcZKOK2btKvQwO8T7PwicLozehdK8/mfVVA
Z0KJFoDVIWjVmbVTS3IPvbzn+hDiSKyf9u6ANzId//lvbpCYGdZn0Zhe6WfWjWm2NmASc1HgXGzt
N2QyJlKWiVpuMAsagys7EPyZYbMQAT/AyvTEbWJxxywA/jboiVv8sPSgT36WdbbjcKwobrqf9nU8
C96dPIMbwnpV/5vwp2/0joBP40+7wlQHNRKoGjwLfOk3TUlZjSUwDOHC6H/av1Dx/HBrCNLb+Xm8
n0NvqFlsXvkmWfBkrJjcMNWCIUwLe+G1A7QK9+ceypCxnuPVxv9A05EDTh8S1gMcwa3A3MWQ3qEr
8e7Wig1nLklwM8jmLKCNjckNsm/XQIbwkZG9MQFIPfhm10iB/6rOcWbzAO+aVe9rwIEmUamSxWuj
2bLqFE2gPdbE2E+ek4vzqNllB8wROLfqXF72dl7uv5EZ2MXePznurkllA0FiizklrKeZdw5O43OQ
wqo/B1xFoYRY+Pd14MzgyY29L/EXWi/kIl6GpK3V8C48n37178VZScrDd5il7/4VxkaSLRuGc06z
5XZShEucpbLhwxrAQixT+gP1gSpjPcKqd0lf/VsfC6Lw0b8n5l/d2wfvpL71ry8/i97JObp3ZlV/
H5kso39i+D4bmQNcJJC/X9pFiWgHhnWh37z7hnWn021l6jlwMLkCX5XwX5/Nz9E+vqMfrtDuAndZ
f9CxCg6dh6A/TMJ3uEa+rN4AZwnRwD82lczBWuLsh6Dels/g2gAvFmwoh7Q7Btk5AIF9u7u1UocC
/8pIf7TDnYzCHwJdwOirRV/hp0wlIY+wGQRfOGThNLhjsUTOYK/w9qCDRswfwFUN1rrbm7DaQ3El
iL9mlzrMk+h8ghfsujtnqgp95oTbDHguEe4Kzw8SI3Ostqjpc0Z4/wdxM9oNI6xDXm4gGXmwOwSi
FMmEiQNIuSMlmnKq1qCpMWBG9GWr5ysO/k5h9EQNNzi6vQ1O7yItzhKapzVhvhGwlkweeaeRZMxy
lMOcL0qYXzyxlMNIgNgX+mbRzthbhNsrBZ0R0sxIrTgarcJ+ieeJ/cUczo7meoB8LBLmKdWx5pe8
7afhsOj4ntZIfg8fLxWVDm5R0Pgrc1treAcwSzFWbGP0/xPAQabr5lxULrEbfNj2OaALZGgzutJk
aVSJwzqQsb+l/wTKkTQMRtlT7vLwNnkRMDYyLj52v4P1Kyik9H66zn9lj3HM6WfqUsGXvkkSJPmL
iQrXdyIrTaAoHHXYlkFXd4fgBYdtBvmTaRUBsrPv3pr58BTK3grcCiDOyxJM7PDHqtjCRUBpd9iy
4Fuup32mh73IEhnDDokppHwm1MKsRpJRgkKtslLsH0knpPDXckbZT9Jc9/4YkP7xagBRK0NNAY0g
+Iygc8m0LVBtDFNrTOlrhg2UFdJiS9lQRFxL2Yffchmp18hl5EjCrXSVnQ8NrghLOJI7s0/qCFyj
mHr7X1qbA7QloAaEZdu0QOsn7e4ihdBLsIcHOPuNYnXdMBU1Qk6CQiiuQ+jIWlg8MAdNOHM4BaCR
POBpcqehXmndxcPJh7wSAeSg5oFc/+pcbloyhrp63w8Df+HDrDPZF80YL4HzNzWnZY2IYe362+4N
phQcOQ2pnzmTOgxzz5C1Dv2iJ5z93hXE/JZXAw/B3DhiYxy8bI3jmRmCLkeY9CWHvuipiDsn+vGm
X+8Z7V1YaZWdyyJzC4MqZ7rWlbgTngfHfFGFaXvkrmOS7T5ZEMf01TwjoH/HlFzv+IrZQsG+Dr5U
byWsTqid0UXTmyqVloGrTRArqb7E7EFlaW8ggWzRnuuO0XcJrn1hA88ypJTQpH54DuRjcjFIsuh4
GEszTWJSizmK+ovFBajYZ3/P1x6Jd8hYM2Vgskmri026P7sGHTQMYEa2oiMriH6wP+6gfkMKU0Af
g9jHxxg5I+5SpCoMujSg8p0FREgfMY4Vgo99ySNzgmGJzShQoR9Asz/egEctLPk6twh3CBgSWg+R
uXHOQw98IC1vh6PjELKsDawPZO0UfBzmAX4AJ+WXIZuLRnRIZUMML5hD3tvicf6im9Ozu6AJ4s8u
pxkbG23uHWLiRDM2BPgZQxVTPC+F+B5J5Ub/jI20wtmLFwPVi7GOPUAO6gTLAjt+8XtGWC3WC+Q1
B0+cZQeeqMSoygtmai5f8TW+zikt+XF1+rs2e1IxUoQIZZdHzI2wqS/HRvBkL5d8Jdas9vLhKmHQ
XAjBTAd5C3GrDPO0HOP9d0n5nRAwGxUtdKmABjwQK5P8CqxPaKLUYZQO3oRvNm1LLt/7XvsGtMeh
WIH64iLLuueOiNNn5K09sKMIQ0cAMxuDJDaaR0SSHpZ5TWsAm9MhOmHK5dRhqJnA5O5fLxtE7HUA
2uUNWXcafQzT7CY3GTwDIuAn6N19UuSJGX9uB8MzTKXcd46dfNBbL1FmEmoVJT8gXidwX52Q9THq
FUKOyyxmvjXQ6pBDD3YpSADmlsQhM7wF/J4a3Uq496twlcLShP68gjKrMcEamX4/rGXst63Th6AT
2xDmYHOMGBUwkUHZH9Gtv8fm4jBs9ORuW8VFgoU5LzfvbydCRr+hlK/MbSxzIRuNjFL4FixNgBYf
Y+/OHS5T5jwkOiWVEXq1RkA7ou/M4jgUf2yJLsHtLHsJE8zNEn+B4IxG4pgatnecQDlaMqgI75S9
goTZR0RWIAYUw+tYVRXFXjktUvmTeqvoz7EslWhA+xOgTN+w3DEjuNw4F90ZpG7/pJwv031WBAwu
VCHcQPUXtLBx2VqdR9XwgHZCdKMNHf19tBtQsW9W+UjE9nyOomFeDnN8GaGuU6oRgdxKtx6e8aF1
6f5H+95tlbMNhCYCB5jR5UrGlxOiBlYKMz/bXL2ao1eaXweiJD5Yk7qLiPTBdYV7KEXCwzcw55BV
THBtSYGhZ6PHoJ9HQEg2QGICnZWI9FvD2AeBhuOatc2YKMRDsJjeo3Imp7WksfmZl8haTDWIfIGh
M4BkyEJogbYgDOdYT1mvFsACTQ8hETAMAyo2sp9DvpAumqPFKo/7aPEENNx+4XIG24Udo5QzOBwI
21pNOOd3KOnXsJky0O9DhBKReCfDxCeqfWxb6SlC5vslqwVKSfj0+3xZcs4VrZXN/555ISS+HUvI
bJqs3JIpJeOfwR9EiqOFddIKnICsQbm03lrJJHdxMW26iwVPoGDLuRFWE752lDzWhJIdELEfwqpi
5E+RtG2DELpsXKyRj7lwsmEYCUu/Mm6mvDab16L9mbJe8WTCNrj6tNCAIFd8YY5NELnuNzwSLVMa
Atq+65bPG7jB7MOyX1ngGofSODOsLZo9ZooQADatkw3miNB7iT/gl7yqDXraigAWPkohuNFhcjV2
QR9jBUDVOc07WqwchV+5c8eY5hWV/QeMzFZpnDUfa2MNkAq8A6sR7hB0LTn5oYwVIzlHK9B5j6vw
Pb9YKvRvwzvPJT0DFIPmwkUks6G6+l1imH+88Zm36ezEphNL5jNpUDVwzS4DKBVQGOhryCgbMvWP
LwYfj7lExTWngOjoTqB62elisQnP6y+lh2wGnnzR7JAJoYVFjU6ZyTL6O+Z0s+BxtunYNyGrc7QC
7SebwVBAVvVsDWiBvrDwjG3cODbNei+gT5Qp4NNTwOH1u6Oy8kRBSE3Q0VbB43CE35MxVncbTpJH
OIL9GW3bDXIdw0b8hHfQz1hzxXDli1vLSNaiI9Dgiz+fAphzM24iuHy0Y8tPyoh9+ACOA668N59h
znCm5D2b0soRCy7gJLxvgv/gzd6s8ctmEstxT7vSAmqrNeMGCqwuAIPH/+gcMaN4+ICmoL2eGXOR
8XYPtMF715lB2clkaVmfCAZa/ZZwz99WNpLq8RABrYM4EFmAhW5n8Youi3Kvymqtm1cY0rqjxekZ
Pd4Iv+Y/h8+/MzPQ3fKBUQaICxVB9rdZltYv4LKqtVtWojIeRFhG1FnMseuX1nUKNZafUTeWolrn
S8H3CPGDMDScZMNXcmtGvRf2kWVWuz/CjV1mgKrUKMCj/ovP+V+B6oYCeNdPKjQaXD7+rfVTMxIo
VhWO4e1jbjzd2ADVJdTrGaLLU5G7zMv6OCvkM6tdbM0NtzYndEQ4GblsGz+19u12fXWezHfQMIlV
qlzQFUn1B2kHgPYd4C+Omydzr3SLykxsQ1XLVbgzNAoNm29wUe0JVYANvKDC3KQysqCxCPdJfXEl
H/x9pxOGK+KpXykbiUF+uV3ujSZ/R5eioDWgOvo79V9OoVOJTPvRNpoq14DUPMa+v+VOPHNkukRk
lCMeU8g5AgqGLjIWgHmN+zBTfWLxxa7FALIZ2lxuYybyO3wIoGlzLOdPyBIFRgPTs9fOMScuEtQf
Aw8CKwNMzCogOcto84ZRKmGW17equfDQp6imrwFDA0TPLYb3Nv6Y5GxGAVtbZpAFZzCwa9GgEMIa
tJdItfwxZhV+gdXydZLzmV188MhPCdWsBMIqlHsX9gJmlBQd6JXoK/FkvJMBn/MVm23c2aRLSlSL
eOhsyb9bj9cJeO1p7nEaBecW9R91ALcW61aovi/MsWS2coGvv01GaRq2W1pXwe5ua06Xjn6Sw47Z
Co1P0nCNkreiQGVRat4uhRlTgeRJRxFkK1YYObPujDWElIBs33Ef8bpAXREZ8WtE1YJfGIuu6t1O
DQsLdhOYacGjQVt2Lu4lt1r9RnKA0OBNlwfKpgYbcozkMsr3VCLyMt36u/nyxe4JZ0shdw1KPcSP
8CkQs/Ed1OXusBg1tLbX8LXYWw1cHAzgBf0FQeYEhDaNDx9NKrzheYFe11oXUhHdcXzc+gU04kB9
tI8scus8xzI/womjXWG/AEgWAcYJBmv29FkgJFiyUNZ9gmFOO/CiITV/352l0zh4dgJEQN6SuSod
oDHA6sNyjiwcwO7xQWllA2CwWa8ZddyExbg03p06ZbdMDRxngLr0AFjOc8/Dd9gnduEY1XAenILp
jg3aBSguMIN3VivGcyA+9/XwMRwvA2FgdEa53wjBmVsFbR5pTi/Rj8Udd6oBLcDd4wiyBuZlx4yJ
mWFI2bFLjpQjRd7FCgWldvIZHZwK3FOCkgSJdrRv12rWChcjbmpY6A7LIuP84hQn8nQgpzUBJC8I
cW2fcSuCLtHgqqDhNZ9dongXyll5Re/8x7fUrVRSjdbWs5oLNTyUQE51eA+RQjfG77DUx7vFhgDf
P6MBNzF7A1NtEn4Q4f5VoytpANjfk8mZojtqkg5arqvKVCf4u/ZtGp84nn4hUnv5cn6dogd+ESl7
VRtbB0Q4T0jnmHbwf4edqEH4vUKwrgd5xwjurUNv7QzHkvTy0Ef7hpnhAf3eFmgS6gX9n323T85z
lftlSHJa3nZm+WDFKWEkcV0b0TksBKUPUP9lOGu91u9mNfo31jLcKXR/RkaNiaSDe558FX2HyA28
FBypxE+Aldl6YlegN38TQL+qQ4qHel2IgDoht1xTraXbeKycaGsdDWOZ5oC5A++y2Wmev+3HzhqR
i73kilnP04Vo3GhBINGMPnihAud9Mk5srHH4vcygwKRXRYDfer+szdVvLB+caXazHrwXZhLl5IP+
LXDMNvdFqFmmaV3jdSVk5zPD9kh9R5XVOJzUm7vtc17owOtoXCwITEw+nA0GN5SbbwepFRYcGNAy
sbYucSkcvqx424w7kdZU3ylbKMydPHa3CZS9sz/4OEXuZwAOSHapdJiPZrO8qPjVhaw+s4TXSZ/Q
Bp9aC5vB/6aL+TwhITblS2emFfQlkA1e1m1eC5foWJC9EZv36XANzMWJUe8px4ty11wSmMywlJoh
EaCTsULv6VR6DBrG58U23IalRaENH07sNuoxejMud9gIip34i5rgYb3INNMcFtu2D5uTRdX9MVjE
XI44DZYvMmhmLdmby87c84Oup86MjPRx6n7cMnr8cYz6AsbFv40H6qUbHKh3++oW/acHxqqlt1SV
4FBHEIgdTSu9Nz4dyStmz1tQZhkdbfihDchLeS12lNxchFoAAdNcb9q3+XlAPKq7PINiRLS4uCi4
hp0614eVYUtYSdGZOXiLoZ4PV8wrYirEqjl+EBvH2P2943qwSxRIAOyBsMfp6DyA4zI/xoGElNW9
gXzO/j5+hpxFDpIsxiaMUHGbR0w7Gm1kUEqkT6fRhjvIizb50RunwRZk6Bhn/0aT3noBg5atTmHy
CmoTssgNOtKnqc2OzhKcD3YayqJZRV7n8z6djzCzVDUF/8YXl2rFCh3MIbaTEgzGj2usDXawMpNq
5hixMaOpR7tuATJdkYv0wb+kocfED6EcHcN9+ESCJfeUy5qhkpSUnw83ovweab0QtoDuz/OtZcan
KWt+HIpEWqmdNQVqwiggb9KQ997ex74x8a5i6VDGMkS2KG2aNnZ48q0tfgJPi2pBlCSK3eDqVygi
Qf2ovipucaL9ARTENCFYSoxYJm/daXDzWNZGzDIoWTWXVM1Bk3gFasSY3wSTkcWVhED98NLq84ze
yMjUO9zD9pYelHluG2KW/KyhBUwx836P2XGj/4XTCc+cC4XNSC8ud97gqDg96cxJ6cYcH8cywqEM
bktMrfGH2vbHOHbm1u6Dcc0temyIA0sSx2b0XVYHNy7cxjoJgcrP9nPSCA4MEexOgeVlVaiXzm69
ZVYWzqbcMwInIJkMP6Q33FcwaDF8IjOkWfvJoae0YJDJssdZsj2wrxDL9HZxzqLWYHO21pzLMwJd
OcPueoetAh3b7gBVIOMC/dhFquIisNkR6YjYUvB+Pe4TLbMDt+lFbGAh82+cpWxZ9k1sHKPN+lT2
zuN3u4rpVSgXHJla8cxrfdGWM7ARKjeNcVU31FvcnbxzP8x/vSwQkUFg/GOTZdWnK4c1x75mE+yC
ehYDSnjvXn243VsOHUu/4j1gAsVXEX2G35DoH8rv43Gx8RsBDtgvnkydgndvzzDi4MD8NFaf1n6x
HWMEIjShtwfoaoCdBlRo4TPISRYwUeVO/WrRYHI4/1k0y7Gfmr7ytKbVSIMQjUk5k8zEcZxAbqWS
F3wDEMWhyHw3X38NTK5qtMdHbmacQYf13x5O7lgviH/eqx+7FX/6IJrMAMiOeVTD55NNWtf2NiJr
FiF8H8kT6xbiXqiJ4jV8g9dgF+Uw69iYDPgEd5acfHEPeJwxK8elpmZdh+eddfg7kFVenM08zPFK
yfoSDV767MiBTXqMwX3C+nJHo3fy6+HJz+b18Mq73GJ+jtSM0rd7gFvGbTTg7alOkHHpW2vdJ13b
r41lV/ZhgNdaei/ZF4oTwBqXLSgMqdnXJ2xDBiFX3qj2sf2T/6A7MONtj42CUx4L30GqYkaerLx7
tODgUvTzxqk9UMDB+IUxMORZqv/d9EGvCgkQcSOsJQoDbrgGyWhLHyDoSD05ZInfqms59TXZ5NXW
Pq9Caxeil/HLPbXwI/1lxJSr1kpngdk6w944BzvIakZY6mbBOShDQaI4ksSHR/MWNTfN3QUrymF6
8y01DbqCVeFvI2o6rVcxLIf7+WuyB6zmKwyhNDADNCsld052k7lG10y+eA4/vFJHsyaZfjFUavIY
qB3kFbKY9S/wlyt2ebnx01LnvNbQtoi718ZngwkpmIUQmBYHq6qzaUFFgJIhwKhhp6Jxs4uRRqJg
1zTf5apVGaX4oHu+r9FtMTzHMz1Y8t5AckoXxd45PgfbOSJAc2OVM+v1wuM4D7Jg58vBg12E4jvc
g4MPZsSEQadA7aK8Lw9+Hf9O2AZeneaonsK7EEvD5SgwoQjACVPGhlz2X0fFeVDftIvQeHhvqm6Z
/J4hJ9E1wa9haAEASPFKfyTAXtQ/9c6wBRD4YLAomiduH6ykwBuBCTRhnVU6Bbgh9FoYmt9+8uQC
Z63LNqY164LRh2lAI5p1GdBlZ/sA0yk7Mzy/SSfbW4uRLB+2O9RE4TF80OOJWQHlBwod1hj6dQU3
0/ySi1Nxj3GF7xbQKvymgV/OAp5IHhs4Addw7JXp3wHTUKIG+Aa9hc62Pg5Y5CgFidSnphsYBmwM
ggY/iDdAdb8WUjNyhUrEbMhZFNua+OiochRxOsgg67O+m+uAlp/D+mHHi6BX2seKDVYAFrBKdU4Q
SoHZcdGY1NJmIEbkvgDVhPcC1BoLiZV9E0gsaCoL0xiwCev9PV1eWP7bIrP5gQoCHVY6lxmL6/X0
MZfnYSBejNRpaIy7ElP+n42uaAu06fwf7sFfAsa2JSFizEKWGPKitbhPfGd4z0yeZDMFrt2Xi0Ad
ElO5SYPR/3zxoXz8zaLbxnsC1D2489/eboTMjagIk9OAZ3gJXlDrTS/zwmO8cXPWo77cQ1QBeLji
V4YcxJqtyp3SGFA4s69vmN4vUOgDr2TXFLEUQjaWgiUnk0OZlrwCUIavDjABfcQmuC/fmIeOCnST
bXnmQc6YlJD3j6ov+7o6BE90IrCWb5CF0PkhXMWkqdzTe7fRhpL2u4cQ4O02cv8+hz1SpsckC2GF
5e4x3eG2/1hVw5rA46KBy5VxvlQiE0a0nIC6cxlQzaQoSXgjke+16u0clvKCkibo7heaANS6dUIj
lA1GHLAserX5e1m1eYGVEaT2B70dVRuMqDk3M/Yv2OEw7r45bh394kfkESJDDfzvAivrmcORqowO
Daf8dvY3Z7OzsddKGnfSGtxNoitIBqe/SHY0JkZ/w43fhRRQgP72tBk636tWjmuMi/LPOaSoSNPF
F3VjwLzbzrplmmi0MpUO0KVf6Da2HnA7/j7claB1eD/bxoZ5EkPqp/X9ysx0fHOsQ/NGKB/z4r4J
Joml6XEWE6OeeIvtMrjCGGS7uPr2c3fj56Ndp5AYP+AN1NRl59kzOROD+Xu9fWpY8Om+8EHOHj01
ytDvxeWivCYZ817W7iBxr4ObZ24JxilKw4Z1PMdoHDd1H2XkrpzWZ0GFm9R+l9yMpqcAJ7eHDzqf
wnx0ZkJVp34osGU3MQBpp0jzUK4zF4BxeB10N242mQJVc0yGYCWMibEx4ok0yC1Y6rIm4GltULEG
GH91GIDzOurLM+/4smZ/KDKYtfbAAILj/Al42VVbp0hhkBNk90jeaoE8EzXKzrfLuwph40B4gV4V
8NuBW1Z+5Ch8xIRlz5wFlRgbqp8+WqxebT4dNQ/i5fBMVowOCpzj4pnfKgl1MkwSOyUIEAaaWoZh
TKqA1hoBUUwzTieyEMalZ0BBzziT+MvUQl6YSrg8Rc8ggq/A6YF6V7B8dkQo8h2BHZKSDIq9QqJk
UuOs46ZDFsWRPz5TqxfUyJItn9Ghufk9FGsHEb8oFAqu5+twYoUmEXk06uenyGL4CBWNP0jdQGxK
PF3ofzteRcP2U7fJ7LcIvAPAWcGrU55EGfldobNM6MzxP1bopJr5ZT49QSitUHIXBgbPvEV3+IjG
hBdAlaGQzZuzEsdOM31nF+7CUoQmGTiZcuPNAl7toeJyUZD2jRCjhkpyjo98ICrahHw0IQ6iYXjW
yG2bVs7CLl03pj/pIuUpUVQFWRH+Ajk25QXjtjbZUNje6HhgCNLxmHEVn7QcyPXILO1igz+y20Uz
L+UVkHZb/JMH4oOvz+3wSt/dUvKEcjSpJCvlbZYmh1S7ULvCQsIVbyS/LSLEdR4CfjsuW7hJC8wv
JM9YyVusSgy5SeTvgPxBZmE0qc8zW9IvBHYOg5UpwtkpUwm4pjAOIfdj+qVlaHAO0HuSNrg8ehj9
DrlWOUjJU59mqtcp0Y3RlVHrsXkg+KlpsDgkBOhIq9hbqf4kbgQFygXVDyoadBpVOBrM97QYGLo1
o/uLu1k/oisAsHYk3CiG2b0w/TYL1imQ3o2fhEU27RznRalO7MLFFT8llQAamMpwqMwHNRN3RoUz
uxmo0MpH5BM26GJGTJlLeSQe+S//K+1q6PnP+3wWIS9DzS+fRS0zMBlYKiNu+S7qjQYFhXI0YQHy
5ZxuVK+Hl0kkUYZV4mUo8u8X8ts6SQXrO/5rwf4pgbn7IDBLVyyvffBk1QtS2P5WU6Bt/YMU5C/4
QSLwabplpOqS9fN5s38YO4M0vCo0ZoVmTwUuVBChCx32v7dTn/nPIZK2OabgBDji4lC26V3f2nOt
tNDCQa2nkLyAFoQPWJI8yo8zRl+EtcRGzBaSH1vlRNNUrZwBc2Khx73Sppuw/ZW+MJLVUQ6PDB0z
a8wvL15PgzuVXItCRPV92TnGHwzXFVAWYkqduYmqTr1PleZuMO00Um7SoAKniIXDcCprCRyc7myJ
dJsiRybpMGmYoOOIntDb8JlsXg3LEx4+rKYEaDIAxTa8yAlsb5cbuCZ2CdF3OzRbl/GXmn7HZ2r2
gmfBF0RCQenSeowVWxBjj5/Rca3PiYVXZY7EZqUqrFiZDNT8E/rml8OOQtjeWFQZHpMlqAyYncEo
08ETie4X1qjeZ1C1i+1P+0vMghk0rrjfDvPI1s1D69ztgmPwoeKcuNFfrdhG+28dPC9DdQ8J4jjS
e8Yp+Lck8fe9vED0EGSRFGrBoHKydgM5JGejYsEi9IiUfacaYvnkiMkoAYGym3Mt0OZXIHZFJd65
p+hBEV+APwbci2hsLm79wwdRkVwOiv2Oe+3KrIuiY0SnwEdGa571sh46Ou5CFZU8cIyNqPfy1QCC
axDS6MDwcUa4yp2hF0g/wiHW1oodxTaAF3+vIiSmyhc9Gw+NVv1Ml9IgXTbcM2qHA5UthpXwGM1E
1TyRFhGIivjjqJQQtsmA0PN7P+wX8rzpv8bMX9+wianYgFQBVdmZwe66F+VeXWS/MgfxMSliSHCc
d/NAxoc1SpwanWcD2vcOupHq9v28xnMlkfGVnOSnFMX+519qo4s7jmj4iulnUu9DsKaXAMoHIWck
UCXTl9NyqiXTasAwj+Q1Q/YqE7araeFfjGIQqL8p+2mg9GOr4xSVFrqzsP6yswu7SvGhS63wxdUq
JFj7o19XFnmOzj0DhjStYVSCagG9Ws22DFNrHqos7JpwW2pehjtWGRBKcUfz28wPHH/kNv8uSzdk
c03e7ssolQRr9Cnw7FGhA6e2iYoVESu7EUw3EqEH4pM8XUo4D/Iu826cuM7wMGhOie2Y+zPfILRC
yU/Ikyeuh5/VPaAHu0jGLRClaJsIdgebQpzmlfj282TYeyXqf73ZqbXyuhcAENidOFS+o2e0/UAy
nnl0zrxqAsoZ9xn8zOengU7D1eTGqkKWUUGmFH0c0f7+HlkOR0y8ebD98hSEoc/c1IN0ylMhS74h
ZRLwFakfPrgVOCG2V2coCwyjnBY2EJ4oH+WoFfZX/ghSICL8YYVyhBvPUj+K0T+BAEp0kTqR5EAq
51aZ4lAKsulC3mdV2B4evDEEz7FCZSVQmXtMVRSb01LngQh8tRmIEcOA9x/NjdqYoInAAd0LYnbq
JBl/ULjwXZ3qRCoAy2cHzB/7FZJZ83JubvwiQ3U62QTiN+qB9z0x0LcMGEj1LrTMZYvfzdjASRQx
aR0U8elVWauCOQatLPwCFRe8nwGIAtB0Hzu6wJg8NgE1inmzn+kuItxU3BKBkQ4XzAYhwaU120Q0
oTFPc1hpngavPb08SOo2i6oTSgJQhy9okBKn2prSqMFAmO4UGT68SJxygjr4k0oOWljrCMdmF/UN
l+1l8uERxYVyBqOugRk8UE1qOF4H9XxZu5fL6zlgOXwIIPY383GZvSi1Ba9GljcU7E716XpTNkV+
bE/eN6MNxaJvdcN97+oD/pLYovaKapRzgEsFZRhCXWfPu02AEmZO7sNpANPsvxPv1280jcy9xL2L
+4b4KnlQZvTTg/dEkUM13kfnNRpNsj+WmPFWrkpczhwjOgZwsGPkSLccPOFsy8O90lqo/09kDgc8
j4ken5xMDvCoH7/oTXBp1ZdcGSrC+RRfM685YjiocgBm6Iwcr0IHR68NNG3G3hwtKtvmAhq0AKaa
KwUJcVq/TOeREJnp7eM3oMY7yG42sgBuRo6wOEkCVnKmklJe4FNLC9EgnyPebcFIi4qhBEUIg+Jn
0a6zdh3CArqG/Qj05MXtLNOfal8xUEmWNMy+b/K0HFaoBIl0uPIjCH5Si8DKAqKopyouVaXcbMab
vxNB+FUFbhA7CgM8evwD7OwHN/KBw4GFs/zK0dipJJIdVB3XAdHw2XhHOaFUISq7+oODWwkERQn8
nC0p6nheZ9QUd9yw5Md58Y+eyrajAxGsqz1KCm4QfZgiGhgXaQOHfjJMekqDwlCGNrQonDzhmncQ
sxm3RoMCRAhpIVERXOhWJ2RW3JcH71i0mCdXj2XSJFc6Dx1GwSOUW672MpmI+1EaYwn08VheBldy
4xQA67We+0JwfbvvYcakSt5oORRQFMf8hneH2MwlrIPw02RChw2+t+6d2u/Wztv0Nt6xxfJvZgIz
NrfNAABr1rYF1xvWBHtRZHLwAhzDdYiAc67xV/wH9l3T/tDD5h+I181Ch6kY07iAYHpbGD00LxzK
m4N96I+cU/PFtDkJSaPeA0UNtuvKtDag0UOlpEvLngwrhZCLnXZ6wdy1juLLDil3b4M3GC8coirF
MrYQbqsKcjTXdvs34W1FfKNh9K+sZpiRojF/IWcgxBlXm9LemPjXKkVzYGvu4jJYPfUN9EDorE4k
dgRBm/5++Bk/ctw/gG8y3EJwcBsflkahVSuMGidI+27Um9l2wN+OgIk31A8UMAQ/eJakjJL/8t4f
F5dubVhv+IyzQXW2cQ1/6OAYlbNov/pAm8mtQlTCGwTT1kJU8MtM8ljMfhgbhf6Zu3MODMFs5YyX
6HVwPXUvbzqRWb0JIAqEQ7Pj3nsPKGZwsYB4YiwLNOni5iVRHwI2n/zGF+1j79y+MQ0yLYAm/lL9
u3VKOKWFJ3Z9V8aY4c1OzqY788+Q2j0Nh7ZH/BjvzOegytUa1vXsvozOGR6dCK1A6p6mWTB1PBaE
R/c7qwyZZbCTtt/3ZIXHVtn1sVkbZ1t3xipv9kMCZDUrOMoOr9Gmg3PlZkXPr55b1S/hjUkZ3D4m
iaIDcWNege7FOXjZ1Q6DYgdPq4jQPaotyzBeJk8mqIOcrRWtxnIGFgbjEOoBQ/7DcJew8uD+sGvt
bZ/JYhX2/tc2MugYnF/3Cihi8qqs4ztiz8L7aJukeM3MtiGPYI8ZaS9LHivrM1bUCV8sLbgoyRub
cEJrn/g8EusImwc6atYrM+zusRAirDUZSdWaWqxVJN4TL3881B3HWBU3yquqA/8STiFR7D84nCJX
u5nKOOxv6YKkYRBTUa9cF6HqawvLjfqZPfJhFU2YIGI1vFQESiKQLwGEqkvklkviSkz/UXVKyXZe
6lYSM+Gf/8SYBqPBgAROawOpTnELUSYAi2IcTVZcYiyBuRKgPqIvfdRDgRj8jzIyGjFDKwkICIuw
aHAShmuUaK36pApHj3lPUg0ZJ4TFCUiYEAMW30/eGK8LgeenpFvnOccotKfZGXUobTDIENNUBjas
dNy5nxYaf3Tzqu81nFX1RJEDIMBC0w4w+YFkDY+QkW8iQEAV2hdcNplNqIZoCLS6G3cJ2nuKfe5p
nveKTMuz/Ie0ayaHwT99dYkOVXZf0Em1Kk3DYZhCQ60GExYAMtks9H46ZogrEqdLkyIjT7WtMrZF
2UDFgZMdUeXnlowL4eJcpwl4U/GsZI0vAB9YjMyHrke9qCx5VLPAuFO3ipjAKdHdadMLHEQOvyAd
BlPIDgWwLRSK+CCS8ph8I66u2lyldKIl5HiTkK4avhmVIryvvAPgLdtU50hAiOYvRBR1qtcKCZhE
2y+mN67i0kw+tAubFsZceM3/DNVqCZJWujUuTLw/2H0uD0lObQSWwB11MMwKODeAC1hGimFY5WtY
AFy0RJgNtiH7KOGcwWPxIWZAzNJbNFckQj5AEPh6X95Fbpo5cJSnYDXnbqlxg2jIL5CDLm4FSGDf
aEB1LulUfi0/5dpPNFMjispJXlDE1QbWUBtV/wdIwR7k4KmsZT8hpwgIHreRMqIVQSw6lgyT4CCy
ZoCAyFSeAdOXLbg68bTk4Yj0xY+B6B4xV4Hu+Y4ewHGPhZz49F4KTfz3E4VICnGcURqpHKVvBAO0
Uqz3SMLqbkvYnXyYqhuwSCRL1yarLhTr5pblQMr/ZW5c4BQ6JCZGqEuJeAIhhXOCcXJ0JK0WqJFq
o4hglxIcaWiBIqopomiDTY24gF5tanUBW3/PUru/1C+oiJFhpNY0Pt0MK2z6l94O5/q2oBO9xBNI
g6owDa7Br6g3VF0JoKIA5V5UCYUKCrq4DLUuLHHL8RFBH8Cfj945yqkysDKlijCckvsIr+G1SYNW
Xswe1vZqI659oSQskeMljDq1uG2BPVhTsEbOjip2fFwX28W20S/3Z8FtwfI7aOco7rgDyizf2zB9
Z+1Nr9p+oMRhkd9ErSDyAiY7MZ5+C6CU5Frg6X99OmtQdAzMm3wX7izEQ4dTDkiKlnXXUp+SqKr+
p4Iq9optsHM09q+SczLt080ttKR+e2DmXoMmfKA2K0wPuGk+IGq5xcWx5hizqNEqTBEsFRdmZwYI
iPARJ+/LwXs8ghs0NFIDz/BPmB//xBjRBBe4t+rN0zi7rfPMf5loJItIMNlyYd33nRt4CXHWLRRd
8FUI37jmVXKbT19eNrA0NhL9NymPjOfw56sQrnIyLMNOmyqIKgJiaOfbolo4Qtya2VV0d0tUL9hb
bBw4nKzzhEmU+zAC3miW3Wpw65VahoN526P/xfi9wqXtYxbJCpGGf0j3zA9zKKhVnCK/kTm9LWoD
hlm0+xueOMzlAiEGL0//hjMSB1n/6+tizxS8G7DFPuFpUYMT/GzdeuW5fvCJhfY3VDmQvqb/GAkn
igxWXOlZXNPT5Jkc3ZNXnZ96dzzayvM7iqfq6LHFDIpPBwYanoLzGD3mG8iqt8BItv7t/2JBiBD7
/vu3MHZZjHHB2WE6Z/AS6/EAs08s65r3v91yz/022uIE74+Ki8r6/kfhZbY2AAE1uBOGu0vUqv6P
pjNbTh1bgugXEcE8vGqWEEgIYQwvBJJl5sHM8PW9Uic6fPv0bR8bhLR37aqszCxNq2ox3vJNRw+z
o7dZZ17ZO6i7+Igp6agwJO2beV8Xgj0HgI6BhrOPCWXzaC7PEQxDSblSHyNXqm9f4z5iNiBaJSRL
ZgzaoZ5J5Qsk7hHkdNh98TDlWalWNrkOXa5dcP0zDqNWdncPowpC3rVReTCBTPlFp9+c4NWMZ7ub
gjRg4YTbDB1Oex49YK84YKopJxFTxmGQS6eSRCleF+wO5ItRBCUwg1yBdxuoK9BMysBv0DIL6ci/
VrrOyo0dOTC7PrDI6BY41C+QU2rpweugHYWHVfKysWzHCAeC0slYDXtjmDv+yxkAYnARb/vb0dw/
7GpwhgMikpFNlWCun35jxiCHNVgYWGpBXhzIfFkcu37dXUwgAPED/SNCDlHGVnBEoawFogGLW6V7
DgD/cxh+HzEExxQHYzdc3QZYXOtnuuZg4DuF42Bx0zOg2fIDbmLMfa40rWiyuXQ9pAV4DwvBknYE
Rrt3ZUy9xuRE6Iw5DYASypYAiAPT+OYdpC8PsrV3pQz9B7c5W1FxAiNeYDap9fDxaH0CKwWHQasR
vYEzLbKhTbH4QdmOSUR9a2+KsiG4OCT0JLHEaL3Ci4j0TXKzGewZ65jtIOQqUxCImX1oba9AVdHv
YAr4teYErENZAQp/ZbsR4JkdgpC9BtiaagJvQAOtC5AKCTGVbpRc0RcMTEc2qyy302ZM9qO6dDOp
4uLPkYFwqnfSPJ46kYZyde3gB7Uep8ixvE3BJ2sSVVH+EV7UQag0Ua1TWkFB+/2g/6lmJF6b+Rmw
bFin49Az6zi5OoTSF8Y0py/xlkToA96o5Xc65ggT69NTnbJlAzH9R5M8RFbt//Sv3vHkYAQBOX80
uNo8tjRKfNdwjRj4Ijk9wOKTRClgSSThwKSgo0ehyVGgodDqVoH/V6wdqcR8GFnFDrMJt9NNWhkM
LupD43Ix/Me54VxJGCoI/PfgAYjFGhz8H29vdZeMooVJ8GQ8Cc6I3yONEfji4kTNgx22GnYHHUiQ
R7dzqljtlVkdQCmCrG+6PGDAM0krdIGMn4RVAz2cAzVQ22E3aPuNg1GQn7vVp1E046LATkeW6xi+
vsCsiZ+00dPrvsoSY97GF0OiyEkWMcn0JrofbWxSqLRP4Lv3p/fqetyPbQqpIYDdVtH0tcO92F2N
NzSrX5Drzt2tdcLP9uV/unBVMUyxrvcYgl3HetAkW6PX/L11yIB368nnd3FF3tmpDUShaj6ZoXr8
ff/s6SyDo239sBuhUxndgr+t8ZdvSDm2xuqF90/yt7VYx3zQlry0MYoSpkwfkpSFrbQKLlMJ8Lrk
MYAilMGSXNNKovPpkFpn2nbK0eRCIn5OxT6y4OJCEh8syLk1ZMtFHffgKfnSI+tuye6KoxEY8F6g
09MVWJFzll0nlKmY1EKfk0rru3YnIN5Qg3AeUje9PBROvBelFHY0/nmMwy8cFHoR7OAVeCHsGLwK
9HZqbsj7GW8L9cNBWqmPWHPgYwmNC4KPAp4GUnYDhf5LCJIrl0ak3rFE2Zj2iiW0RQNAqo1F1y6e
CX5THq8mD/YIzNs5/55/2+PquIVyZUvWUhm9w8uy1QUR2Cft7/UX3IVufl7usSWgs4OoC9uRCpMh
6CKY3MUcbd7ZgzxBI55B3O6UCk2FBIuHNJmWa9olYcN75UnGJdRBKfrBxMSKAnMVJKpPD/bH/zCr
6zQRH+fTB/e3eM1hYyRemdThgB9gZPOaTE06ykBxTsJynaKPU4W+NlAjtgK0EfjHbY0eZq4BYQ9A
OX/j7jsGrtSWWzB9LJK7g9xprtCRyAIZWIZqlBuE5D3PwXm3v3/kqYdvOYxr+LHaVxrYHLqk3/pP
cD8hfpN848d0P6iJSLJXEzgNSNQUsPnUfECl9UeYgqqhucoEuf9m8shoX6gwJtCj0GSHqpARiof8
kjI7ornEg21Rodx8higApzsk8m54IvlrGyUUxtEp1nrkoKW4MuvIyBkPY0bRi8n1mJTHhkNk1gOq
jGIH4eACv/LnxiCJwiOAfeMgb0bcJ6/y0tQY0InSb3igQwMYL6sJZk9+VdB3vkLhlKLwiKVVZfO0
bKgRtEOCybDn1gj15y/ZSgimQgoCmkeAJMwHuQ+ZjkYEupDZznXz6RQLh1cXDRu1tws95xN2HHDQ
A4GStaJGeRkl9fA/04/RqRrPAniX7jLItYnrFfsEig+aVXR5NHGqJuUI9QdnJFPxSjoWL9cB6WB2
63z982QeZSvyMTECaTcXlCuJj6CPFxYIDA0UXEqVNtNf8MoTynoYvkAA6KXrE/s8PJFu/wj+SiLw
MiZREcdMo6fzKQJYsaZX4pvQCM4T/GgShFIUgVfYCXk96k3wPlp4084A34W3tfZq9iW4GI9kjVb/
hWb/HXZA0mzsL6ZtWVd4ZrCcaMgTagYGsYaEp3+Tp0lxbzL2QJOCEaQNmi88ODnbBDwEXZTBpj2x
Zzu/y8SZP7v/ywi0ftv5MFlCVXb9TmWOWyLUOnibU+Yz48ArT6AbNVtQHVNB710KBAON3Ug8y4+X
5DX8L5MGU84NrJpwtdlPz2RAP+c+Z8udFJfgONNyZ9FnhGn2uvWB+zFt+vGNlXAIKSatq2YU1X3m
l5UORZ19cXvLmgXm0CrEhYh6ytuERwA6QerUEkw/RFEBywasZ8PijMtG9crnuoV9KmohYCZ+L7yP
q2FzOR5eFGifEbenaT3j84U7ki/CGmIRepnF9Yk5mZnnVF3iUDmg/AvCRg9fmT0FoN37+DTaoJPB
1bI2dxPN0gZTI2qw7W9jQEFYm6sL8I4XG7tJ8xG9GjV22X+nXp2COL3gJzqLlAlwPremW2ET4Sp0
BwHjC0PUI7Yg9DyfMyj9sJDpevp/L/pgYlkuNjQMVu6HHulZ9VQ3zTnXPqPKHEyXJApkhMECuDpB
RPjuzGsBmDVfB+s1bNJhRwPDDzEzAFT9Ngo+9tq7M55XHfkPm/DphDM74ADAr92U34wcVmo8CYZ9
TsMZsnr4FCp7xt7vV8tHZjiuPJHlsc/GVU+/JjNPnJP8X+wTxwFvwMAFk2cacmwyq2KJ921xcC7B
suIebnbFbbGeD+nu50TJ3fxu8KD9a3gNmXp1ZJnLVRONnBQlTFO74NDQdpZV6xATm44GC76CjrUR
2Nhbv1xaraEb0kQORVe9OrJU1ZgyVi3oFA1jGhuslFz+ajXahBBF8tN3RW0SmjtjJtjMlmhdyBVd
LDqmKFZwsjROeGDd6Dv0rM7s2l+YNaKhh6fCYItgC+WKqXmDz2yMLYTqUv1TG1yjvT35hzG8rXDG
G9ajmssbdoZ6evCrdZnwvbwWC/c922Zc4noKFtBmKdXTKwnL9mv/pSvrTGqMWeyOme/AfLbtUlMx
Kej1zQb0bqbacRYCiy8fHRkrf683ZhvPg6cFsVDz8WpUwPpNPUqNrjgbkxNKBglbj2aHmrfQDBnU
Nc4nQiNaA8Axjt9r/8K47Yqjz/o37aJbQ/bHZ16z5yWXICtDFsvQOvwvWBV1izL3NWlOt6NbIbEE
tkYYZnj1DKNj/Mrxl+B2XvtX3EEes08sUK3FnJsdFsXEZeokpHJUDBzqJRdiN+jRcyDzXFMsQHIu
XYKPDu7AB/vltxyNzKVQ1ZCyG0cP9VipOnwD6uv5bDJ5TuByMUM3ZVbSK44kABlDPTEkZ6Pzy6x6
FOr0jKqeBmxgVc+nIc0f6OJfOBhhcL91f1jELCzdKYzgDYbSbYcnlueWmZM6v3JIOp4bMjtvhk/o
xlzWbNbPBGACi5Wmc0lwLsYF+u1dTGwvBpP3eE/tgA/SoOJvC91GLE36D7CCNZZKVe2uM0Y5J5TU
7BkX4iHmvprT2RtWMMB8WZTwfbQk/T7CEFAaa8DotiNMkQwakscI+ugI4kDn7ZYJTk+hxr2Hxxk2
38B4qI1ooRy8WwxHFrswzEn5b51VskpHYuRr4nAdi845aPH/Iw1bPoKzsnvw1IH3IYF06Nd38IAY
3wtEQQ0ehmDIo3Pl9IUZSi25tXZYRB/mrWxPfbOaC0tfTSqMs8BZMmEHiBqsx0uXMOU0ZK4Ew1O4
i0SYmr2sDdBGYn0ty5Ub2Nx4PNKz1PPT4rsgvDnRAKwE+JtpUevoEwGxN+GRrNz1dGdSr4jPSHkD
cP3pd4glbfM+ODJE+DS/RbfxgRV08RGMgB+AwzEMiZYoBYDMDbisiwc6pfjxwqPSpQ1NQMGBkvkS
Vyfvcc7ox/Slgg6en97k4/E0DnbDqvKkOrnIYJuvI/70lI52D8f6F8RrJl0hKV4N9X06OG9uPl3W
Kne9R52GAywoAEcwjOymOUfJIqXd+cRWOb0NBtu/A319eqD5RPhgNYQgznuwj6j5bqjiZIVKA8mp
UdMlmIUPqu7NWYd3o+Js8YW5ABBpXFQnrCcV59Xg22x87ZmKc+G91SW6+HTXqMMlRzk6UH4ZHoxL
yWDNQ9MZVRtyk9WCqHAPeHoc+Ng2MQqW81Q8fH17V6wjqtLxJihvOivk4NXR1XHhaS9HfTdifHck
X5nOeO1X3ar75Ga9A/DUeXNefkqYdDeLj34ML2izsRH91WcmWeE2sUZBZL6wsse+t2H0+YY4hnoX
2PA/LYcBA3gS2Gc6byuvAYLToqyv42CifaPeiEZWV7gY1LP+PEq3mI9EN1+6XvJoyfPrNn4fNQu7
qP4bwIrGGF66ugn/bgPEmiRVvSZMaND/AhAK9Fz16yhuFc9oqaADXMEGnJeoEq32EZD94DrZd8nk
12cLnQKNidmmAEyhRjzVKCLZEBozQvwD5OjgIgH6n9HNqvg0rHBns5GtrK8mxc0Lbzi4TSALjwbF
D8nQqgmh4H3337PrDP7BG4S80S7TGkQVdJOtAyo4KM7EVVCRlDeQWmXFPfozNn/GtiX/MFhS1ZO4
vyD9NbNxM8Aa2vCCsJVVwVD97RkZuWTeNtSBFupOW4cmgGwjr/QU5/cnQ3o+wxpFgd34cBVIi4bP
hYdX3jF4tAIoYSDuyG0Z+52QyokgcAA32vAPZAzoNMxZjuEbvcl5EWKJIopCbfqAXeNtdkOILSsc
SdmB5rviH9Dfk+Sd4SSf+0rzqI7cFY6m9A3pl4jTe5J+C+84TpyvN91dDE+gJFj4bJB/9bh/l2ln
iBUb3wMK0e+Sas1UgBZwakguWe0uZZtrhMPh8u7PQgMcEmZ53cwIHkXRSsg1S3Z3HWYnAqmMzwSc
IDItqIkZ66/52PRWYOzRRxQvArAHikS8xTBfLA/iJ6FYswAZsH6is0SX5DzDep9V/Y8EqCAuVq2o
wtC/A8x/9Sta4T3Ih9pczBZ08SmGpsRcdxBMkaU1X1zcQ1UiWr3ixQjjELO9MdiQnDxxWyn5m9wk
2kHkw+i+KB5gAa/8OJdfp0IhP0qLhyQWccWGrq0qavFYj9N63HhbrFKqXO5Uvp8uwo6t9zgIfCBs
qK+UqE6n+vENDjQqZF491wvmIsNw37k3NDcOBXKOv4k+H8Xuzki1Dkl3QLmEUopFDR3Y7870SNtU
aY+MkhirJJCDCVGYn1NrVf1ReqbOCb4cWA50SpjWQIC8Ch0/vnQzwAsTOWTzCFWX4cOtqb5CszX1
j75bBAsIUqm+eluzQAFQBYC8ZKLCQ7OkWQxpDSDR05faZStO6gP28clLlCd1oihob/0m/WQeel+d
aNX+rA9yeXh3qLm4RwUobEahD8UclxM+oZSEyAuEE9EUJkRYiTjO3ivrXRHDGm9KZ6g57BVe7Q3Z
dUOVgAvqse8mRGP8ZmnhsQz7OXhFk2Gjbaswioqp/0EBFrEQx8ykSATpFfBjMaMpbl7hFwVbwCqA
+JqxT4g5k0fwF/pxIoNgv562SQxLjhYgNus3XJf4rjzWeTHkd0bCQyCqlRQ8egIgNVfAQM6TI7E0
U2tUhFZQaXYQf9J2QA+tha0+ph4DTALV8BsbVJv/TPQvgfpsCC33cugpHgBg6i5HrC3Lb0evsJ39
gWxV8XrofYtq8I+SjUVmiP9KFRcnSfHVFmGEJO/dLpXTa3YX0Eq5WrYRc6lWRpxwoqlfmdMv/de5
lNun1HKgf1DxqKgpPl6wjKSkm4GQUCepcKXqFqYRa0kjJKTORyXKPeXOgB5wxzbweAJ5/RNbPIV+
H4ROEONj+g8YVuqki/knGdPnBhKCAIpUhEyDVcohAQS050q5tzQi1SCpGT4c9DzTgXZJP6QZNee1
JgehT00sUIgCVeF1RM7g17gBK+/NfToNN97Fn9PeoNWiN8t4MJAwDsEH4BFsCcbWA4oWKG5J7ucK
tHTomPdF1QIP6Yuun+nJdpwzR16Lg3gbz+nofMK/hDli6T46jnegl+pNi2GmbSAU75+E/J9UgB1o
kwbyTfag5ndq7/4LUS56kD3ZGKQ3+IpwkBI2i9Q91E0rPC21iGNirnqu6y8RonCZZGHmHRutDOoS
6v2cJBrNFTyD8zRLaZUTMehPIccjVmfVNkHjMa1w5nLA/qyKzURk+FqHgwDOADambN8WnRC2Oru4
o6XeOdu3bXRh0NZsj7Phrs83/CcLv19dBbu6s+EaX+Ye+06v+tVm/i9sO3edAZpt7Q7DpvCVJ0XN
rnB6RrRlbiT93nuS6qhQw+MPhs/8tjYvB5sGMMgCZ2tjVGdkbKt/IshTNhwM5pFt3FPNOSFW+AGI
vR7DdrXfwyDyZD0rouvijnmB/85hip1Kk9GVN+Re0oQP/ub3AqDKrfNzOlDURflk98Hnz14zOZwz
dzslVXjO3jMUUeQKPVxdzH2D+8KDqPhV4Bx4Hl1HzBe0sSFeur9P1Zw+HiInBAAw8UiGpdK5sZmm
BEuI1TeDIxzwJ26j2VpPaQyDENEILmW39RiEiGgJsUZeQmB3NSOx29/oCUdP0onbNmhBg8efGeAH
KR/pznaKlCdhhBtShocHgA+ijxy1X6WFDhhxYzwBDC+L5EYanssUXjzGav3WSQbh7dm+5R6v/U3R
6TrQ/BcEc1KfWk3qrHg9FrkHtU6d44IghK4kv1rvb/rop1C0eJDlQQM5c9Nw2dsk1QVlAaX3eIdx
VMnxuMMH7Ljd7zct3/MTw5fiNY473m55vLlRs4PPLbHkNul6eTCBRWG1w8fByGsYXov3BA2eI1VK
hMWMhGdHgkUZx8L/ZIcRLGLzwTgzv/L9ph+OIvMPM5H+34DJo5CBrqNDwP+H2gh+zjODBswDpCcP
ss5xVQ5Dpu8DdOnRGhMN5oPiXUJVZQc6jukmgFkjQy5yxGXFg7ST5IXUjFso97Lhgy4HHQ3+4EHB
/WCoa8rUJcbMvsZ3F7PysbhgrK/yNhbc700Bzs2+vq1pub0YfmTsx51pmrCnpaXn7mEYvsbxLcTY
L4ZQim84fuFW9wfsDxkbTQ6XfoD+FRdTReacdbQB2TZ8DkfOEo2Rpo1MeXApMQGMp+a0N16+ciRG
eW3xxWsQ+st4lyHGgG6lZGdDU3a8QG38GtWjK1gIEjZovmtM09cHS7D31+W3Gy2wM/tdg788GAP1
C3cfCND/u1gXJheAoa0pVgFVXGY1uRXizb8CiTgZ7QKMtsg+6CIADNIPCo6/KLPDI33I6PrNngd3
ZLtVvgSZtxLWdwzg3PzBQpy9fvRWfmWC6MadcpM4U0w6gUcmItwdgsH9z/rLoRmSyq1CSaYry/sM
xZYBU5fhvDyPYR13sLPZhRMgDgJzhFa4EO8RL/T9zonuFE+UaL53ev328p7Ig4wa/1MyFTmKyAjY
VmS4fYLJY9qcKT5uFxbSGlIcVhhPONoyYoLV3N+NzhGaleWBJ81DuZrvifhpJ3LdNmwtSzM48E/o
N06WfpNxrWR61wK0gHOHKULFBYRnVC3eEx39YjTh6bcGqlBtd8ap/zlBYkzGa+9Rua85JzmjprVM
vVB9MRgtffgVmvYLd8GQnCfzBvCbpNBjDO4/dTpZFGeLmkqVL+Dsf1NKn9ad/gc+437N3A4vIhnZ
m/SNaYmP6uUUHpnDCF1iLG6cEuN11jFXfj29wBMmUajDYKzf+I5cJ68mry86eG+JxhGBjEhKshsl
l4CHhbsB2ewm6EDTWPuoxEctnLQcVe14ndT8NyZmTIy+4Lni3LFSxUIVw5BX9E6+HnDuL8yN2fw+
UfR1y6kQFMa9aLfE8AIyQR1UDsJe2Owy0LvNDPAqAm0XE1fqTCZPV/qNtD6shO1hNen4T5ynxsHB
ArQ6fphG+Oe3gidU6iuzHh9feDOXyCsI1dm93S08YqPz5OkdJxULWx1saWnLboPj6DzqeldSKNCa
bhXnfdM7aRtcJmsbjG2CI9BgxTjbddGaXadrTIxwoa0PL+DIEqADSSe9+OnBrdkhmMEMjBHS8u0V
elqhP50By7m76Ng28QEG9sdRCpN4vNLtVszcndO02woedACyXfbXb1/MRgps2Ycxew+qQ8Zuw3x5
gsTB7f695W/c+YHDQTpeMQzZZ13+S0kjbfJ7HKaIJc/fmNHURx/eZHzEAhzPmqhXgypbD9bpOq2j
jYIAEtRHOzziOEywnmEk+snYLBFAXJ9Wk8kj8ztts0EDCHK++bqdsdPtDp448VWH8AW6djtpD7cu
rkdbewUr29nPgbOiHV5Y3FlDZn3tZHUzfhpYkH/JLwd8YUBPKWPw0Q/GKbjHyaF5Yf7eAKrNu9EL
abxi57vFdq6VsoymoDnpdgBwJx+6M5QGcRO/57Sck0sGPYNGFIAcIdgZDLyu3UH+nYCdtoc/OKse
g7ML2m39YsLX4ZSANLcP6lMYD+IkLxKZUTF2yCvnHn0wnAIIzlqzv+kD3VfSok0PzOpWu86Gypv4
ykv1wqvXRIoxwaGg4d9Bk7notdvkCB/0+MyTI7AyI+fomY97PlbYwK1tFk8VuFhO0psxTKoWal+C
NxUcZ+Pduvfx1UFwhclwjwm8xqUB4HUC58MwaFil8J28Zgwf6shMwTy9zXbDRQVL5xaIp269vw7D
e83FJYbndMcdC7HSs3+vhDsGzHF1F/vwe+JB4J5ltrwmhinb3z0QOvNHEbJ+0UxC5LPq2ivo+Qvr
CjERcAIFJeTj4fMUrscrRiJux4e5CrkN/TKIw12mve4zDrU3eMCDjWY2q/3Fj9KocqQejBCKzTYQ
ddGdwTJEDNDwdv2Xv6C37JFNGafR1Ux1cME0QDxy3drlLN+H18BfiFhYbMcMeV9pqD2J6pZ9WLeP
4w3UgQzAax3LNBKxGHsPepAG7+36t3HHg8o2w/OGUo2CO8qgeXJWuORgfpRRX2gECjY2Zle/oxJs
5VXB7Q1r4W7T5tc9OSUdlIt/bjTPAKKPVgtE8+RSrlHsPcGfD2W+r0PmMNoFXNZhcstUNlM7LkKS
DHABKEscABvjSc8VqIIPA+oh5xsVCn4KC/URRu22me6o9Xfzy5hMkSYg/TaQH6FhJGnAzxouJV6b
qP7sGycCfGYOHcPEyAuihvceQNuAkM28SqrJrG523azG7zKtDPhoM4Dfwq3RBpGAiAFnz5cJga1X
M3mc0evDCC61vdGqWO0YIXcJ3kgFn3I3MauO7zCJbj8bqgeCOXM1iaxo5fqd/jN5D6Fly07MZF7b
I3yVxSvVDlM+l8pKVBeDwwENSpYttRRpDVXdv5q3x0PZ+9ImzMEuEYVwvPJFgtMGeCS942vA2zGL
vpT23CHicDMEKHUIR6XXVNbrU6uAhqoGfAFOfpwHnt4qGSvGgzxJyBHF2xvAGuWjzKUe/sdazxjT
Fa+AVmGOfL9teVA2GUjQRJSgf4sUB60u77pQEDAAoFlBhxyHS2j+ovZSF4ZNDmHuNsceZ9Gwl599
8c4fOJI2SfvS01cpS4vktyl+XRP/LigF9o3Q9QyuENhfdNwf1mZ5+GpjdfxypD7cY4yy96FiB4rK
4OxM6YLL1R1hm7VsBrXvD3PuWpx+H/wf17Gw8Xd5P85QjsR9BxHm48Q1/lqwWZWC+QVX7xZWuRFS
b0sN+WSNsXQOI7k9qGeiTCPjxou43HW7IG/ywsIWgwRUcILYGqLuQO2Z38awdsiprPaS2rYdfEcA
HqIO1aYKwOmurzvPGlQKoxxWhrINLk23FMun/hkNhb6v7BbyzlIP7GXpLXtOx1MDh23mHWACsvfg
OvDSSnCaJTNf4FlGCsxiAyl3KPIRRB7l45VlA/JgJG8yJYAhrV/nAx04dK68NyYBgDOqwoGMgMZ0
/JTttnkGIodpt0OUuPNMARceILi+n12ZVMPiBfJhxuFAFyhuukbD7tj194H8C7CuatF9QDBq8RG4
hfrx0yTVb9BVEknhH5lcyR/zwDHjozkoOFSbFNQ5gVlNjR+6XMU/1JR7aacYm7NQvu7GgLsIPoGx
EmPdAPIKzMsdFnkLLqmAvmRPnJNK45KBYsGt5PqFqQqfYZghW8OhnSa8BsEsSF1p/qDawyyICQS4
EqKSEhz5h4BUWAzyO/sn1xZrRHm+SpoC9w+ck0gWJQ6TCotKg7xTYnrZBEkMkjIaEGyAFpTksLKP
EOi8VgkGl6mdQhqiXqXeQtainLWIK1z8v9/lPQCGVBCoNkM3GAsQB7JeR6rhaNGUtQ3gkt5N5Rzs
XcajhPlzxkDMcDj+xZi0Tw8f0pKktbM23WEx7SlpcwB1qiNk49TbQIuQNOS+wnRy1AKAKlBWLGoc
qT0EiPHrmKna5AdYTuE0ApV6MhmiIq0zO+ZqVeZqPjMegyEhqKJoS6OqMma0xnFKgd/TwqvrFcD4
zE9o5tROanPbSJspxaaQGSQkhpGJ1kCwXHOMmG0qMlbNlRKzhsBYPf161Bjt/M7o/AWBxcGL+lse
Lzt0klI+xhgbc+eAioCvD8Z0NtTkUW8yY44Wg6js60xkkURrRFtX9k6FHxrw6Ls4ag1rXGbV6WE4
f6TFCMtADKyEGyte2hmWJJAOlEGwPTiRxAm6S297QTw8DKUfk2CKYy1aW2xLwUvSn3AC6uQBlgNs
k8SahohUTrqRsyeKzhYlt7oYFI4sF8YNAigDk3fLCl6BiJiBr4iLbd40ATbl0tnJ2pAtOxa9vW0Y
CWRuKakTynhtGTmHcfq7ixlXw2LGBFvrMnYX49lwaw8hamAzowV8oPn3dFsS/kFBseia0Ol/4a36
sCct1Uf8DENrL1Ns42DOYgWGi8KAbYdsiYVJqSvIgFfi+24OHE3FxV2Fvks6wN3FdoHHu/Opnzi+
VelBKHWSXIZljOOYUS+hheXQg4anmXBAEsmGQlL6EW3aJJzShnePnk3XeKL5SEhUc6YSerjU0TPB
R6BUtsDlJDxk82MKd5oeL5Q99S+4GzXj6QpsBELakGdsOIQTbDJwpQLRQKIBNlAbuQC8T6gBK7Nh
DsewB2AsTnO2gJrYX6c810ywBIDTJ/qlcfLCoO9pzlOY8+R2IPM6khWVYfQh/E2r8Cl59wSchujo
8QjYqO4MZkzDnLF9GAfETRPzQdaAtjnRrGcImcvl2YD0wpBAnRs8ZjQ7eMnzQBPla/j8R7jO0WjC
GAQow3Cis+/QowGq9kkmEmB9gaQzgCfeSXLWlonBt8IX6Q7tDM6MH4xxiPelq8StX9yCOJH3CvZF
BroMuu2cWfowyBsTQeEnH/7mut+DmoYKF6ZLmxWhYNMDWGkMWgOWMmgS35noiRGO4/hlxtgBcHdL
5JFIgr0QqjyrS1Kc28hVeN1aIJ4gk1s0+aseLsO4BdymcJCzC7bgz0xzm4N6z6vS+ic3o46jOD0P
OkvoRI0QHF6Y8BSL+jZXWXVCNv70L5wB2RqzWkA574cAfNso+5YqgsNO4NcKSV8RH43hsm4wWWbJ
2Al+7+IRlFOkDHbq5wwaoS8mq4HdQJT3D7RhPrKUTurdyjSP/QTRh5WKMxOX9mHsWJzoiOuTfLLa
1LHiM/Ci0NVEPdqDNxCp0jBMWIMyCCJUgcHrDnEAs8fona4z9gJb6GJWeLOkw38QD25ZLwGWVzxq
hyx5780RIdsHKGfsO5B7Lq0oYow79twkBRxHRFKf2ICvB9ysFQcolEcuV7nHh2OdmyGv1zUfZBpy
R1vYK2vNzEI71iXJNgl651A+StD5YFZxwNEV8bl+jvD19xUmMpMXREYkyLcBrxFyo62e6ffB9qGt
+rh6GJM2A6AeJUW2of6q2ASK96ICE6pDQIAbTsLDxbdNJOdgyp/Q8Q5hZyBd9cdtQ8nNOVQ0z0B/
w6trmSkI4vWFtlCCr/MEata6X4cgifqZ8REg7ES9hpeUBoUu6fwEgy5XNPEn/I5Xwq3pwsNZdh2d
byHWBDnMYJrn33RzDvRvud2gjzWX94O3b2OBBTy88ARD9hyNadyzGlhv8GyJawymE6+ayTAmRzQn
8zPedgy8c3D5mCUVApJgyJjZbi+MM2UFBmQkhyk+yhm2q/IeiRfBuY0poMx4C3mr7RAUgIUtSEOw
ung1DV4sCin5hLMqr0p85DtGWI6J4glNXTdNEsJNksBmNpOUQscn6YH44CctDmuGFXGUW0T4AzZm
rA020mrAwZnzATBO42yeTacJY7nD0tmLumvhdEOXo0VCT5HrtBF4C7+stgrZ/Cuda1L4qqeVwQp3
sURMeMxyC7rY0kCuh6u0N2oETM7DhY+IRXCl68NxSANTOkXdIsIZ+erVAGRO3GRqz+QXxGeK80uf
n9dp3IbMoloxcr60pWXjgpmz48PVrt8NHqr2Ml6RNj1tkGPlTghYU/Yqo7x8ja/uGJq4yQAcHEzY
mEqKbOaw8rKwvIzhzWZG9dTlsSrKEKpukGVrBNK604WoyCozngaBWqMiOqQNcO54hQNY8tlgmXOO
yNiI9TpTAvR0Gu4LYwPI4QOIpKFbbVjwDNpAhtVIhHJE+2PMAmk9SgQpf4GrlWNagXMq/V1sdmru
H1nlhkWz/m1a4MBkDozaBAOWhSak+VHdz29w+6XLLGjcKGqJ5KCTWY5KRzxM6DbxixhxoKJTT+JG
8qHv4RPhttOmzy91mNWArepwhbGFnOh4T0xl0Pqxatlxu3LT3SfUPaSwpwHbm3ksRD/WRDWuShyO
joQTqrQRXWdyxYCkqwKF7gPKLTWMxXGoI7XXM6afyNlIXqyzB3F0cptuis1dDcnSNY3fUrN85xLn
+Dw7pj/WnyQcSYEl2hADRrNSPC4kvIqC7vsnYcMrnYGFNlXhrvCq7gT1AbOXhHyDN9DmSVx7CIs3
WOOhfjFI+Qg6SmnZLQQ0WVM0rDSJmT9AtiGIameZ+COQLMMzEyrAEUDUCpfjX28Ywg7WpAMaF8sc
mokKAHEsFIfZUtxWKdRByCgDiB4fWkmzGY6VWvZKlTSRtzesw4SnzCDcEiVYHfLyq2O9RCcRQRZP
RpUBdcBAiWdDLUsxAfZTTSLVkCpjA5cNgN754yfIKAALtuUBI52/ziBxIf4VIQjVXVpIGuHBZf/r
96jHKvLIy/cTtjGXAXmFFqyOlHzKx9DOU8nGxuKYUnbO8sPeyB6akzHEWLyxZ+g7SKuBHv2EyUc2
SdSYaXfjsVl3Xjbk9BZWYBB3C07Itan3MSCbu+xVxfKM2u/hSFZdRa7gJ2ROZKxnL5492FnDJbF9
45D7YSbPMxN/Erv+5RLHEKQWOGVinyivFNIkMg2o4Fr8NKH5KtNlIAmk74GgEDkZfagepV2jTDbc
IcKHIUvgwcH53TVCBUpq1ki8CKaO8jf2ECtplJ0r63e8s+qSslwJiGU8emD6wCcglBHxbXs49ryv
0WhI1Ij5HjEw0d2iknnSQOiGcterVRknBDWJX6JNlOpC5X+Lg0VIk5ceQ/qOoZU78mk+9+l/qp/O
KjFzoju0+Zs9bY4ZuDvXjpY7Gu6OtMD/5eH6UzZxykSFX/AR3djVEWtCm3Zz0py+SknOGdbxv56/
ylseOVZcdBA3DKJG406DX1RFEHcGjpV5KMdTUZBb2mJvTuzl9mCxMjgAOYaRaZdcTMprmAeCMd6Q
AMnfScRZM+5Um0IBR5FRjP0z+ZIBdwKjzRkTaqrw22g9D5BvfKjJOLaH9K8AVg4upRK2pKu3u8M+
pNjtrGuBpg+3pOukl62/BQPWkWp0gzXZRLGecpkIigpkIW3oNuPG2nj9/CVQUua6KMhrKY14TBLr
rnotZ6tJ2LKoPkxOk3mFj0oRIWfYM8pPHRV3o0Ub4sQ0DkZagFLwEhBMotNvFR1uB9NuDHE1+GUz
fGL8sXBFDCSx4qE+AiUruUyX8ZcloVEXTXCjTvyGdYv9JO6NFChU6z9nlQnptLzysKbRQYxioZ4f
6AoFrQDNNryUN/PurOY3/i7g8sxuRGVp//l1Z2UuJ/sAm2s1tQ5wVPYJFgr4DGLKjWPRImQRwULS
sQmQidgFqvXoCG+MWfJQEtZmivSGy1I+oR0I+4/PIJSGvnAR1+l3bcho2pAkprR44ZjwAff8ieMT
Q0eFQ5DPGC6Igdz3WCNliqYZdOBNIoEIWaFEpCqs2KlDTwxf/7ULy9dpJ9z4b7iGMFFZSyupFEk4
PHzAvttRgyphPDuQ1op/DtDNiEmj+f0XTtsG5R2MfSafS3klKo/2yJ9F5o7Vklgo1B/sXRjePz8/
W/MHxxSaKRxFKGDqzEKtb1BHzFCaONATmilpQl+QTRLns+Ey+B01h13o78HyxeaB8lA3OnsL3cVA
LWQVsiSv7nNFWG7GSsdgxFH0hLla2NUb5dZeoNPNIw6g9FGi8zCgAeG/KINvAHpskRhKDK36AWi3
Ngk6wn4ZlMwN6Y7mGRrXFbZpQJ0nviN3CoGaEQ64Og0gpJFm8to3qMrb5d3K/QwIN46SlZtUOIFw
330ba92bKWKPlUmO0wHBoR5w2K5lyq6Kd0h62WKo59b0zNnTYn5faJq/to0hoLKRKSIY5XA6IEmX
pR7BNm2+miysv0nNotIgxRNEwKWekDEzheT7CibYAsRmrDuLCOuvEG8CPwdYo19gHsn2eYZRo0VJ
tAs14oe8aUJH6of5ovDrje1QaAHvGrRsRUnZrKfz03Lux0Y3UsrDQaOJbbthc9SltNeWkvZHQ+Q0
nZjDPnZlPok1lFMkioTkpB3EgH7WExyZuLne4Ex2lvO9zEGh5fLpeypK3RDwx0UbahI7QbOUB8Fa
yaqz543zWhVX9weqHw8W9MBe/PQIVRyqBIEzPWmwIEYqJNJkkIYkvIK0MfqzafSWvaXGESywp5MR
O5VEDZ/uSMWonBcFehIcMyhXrIgdrhaCNzu4Rx7sG3qI3rfQViWt1C5RI7iGLo2bq46xu9XheEj8
wZwxhzajV7XlZMYvH5IPugFzygGdyuL0uewGwvybHFzkOcOuwchGSPJl0ZPTckMahhwf8pyqK3Hv
3SQrAPmEM6UPw5hniMTsmJEAFs0cmvxwl8egvqclDaPr8oknjJJ/mQymaRLCmlggTmIqNOkxdzat
CwjtcDRHAyXvAGxNLD+lvOxA8W+4q7ThwgZCuThv5FV8Dns8vFWySx5htgoywGL6pWOh4xS1RoKF
+Licb/vVAXUugULOfuo1GaeI5wDKzz8R+k6KmsuUEZ+geakf8UKQcGHB8Nj0SsQ/iLUNTiCCAMMO
+dy0WcwkyhIfRwSYx8QUOQwy2pgNdMf/ssIuEXf0BVAcIbd1s6QQBAvciEVldFo6sH8JeOr7V22K
opvBE1YVEg0GT/Or2kWUoU4MLSzi7bmfRAjR2edvkyNYuJ3qRp6sDGUY5Qer5CVKOhx+QBFuM/4y
EI5p8HZYMWk8JSGBA+Okig2xcmO8O+NCfEWVF7m/4wmERD1qWaXjVEjiolz6iL0fnuvGyKlw/wUI
aanZQJtEvaPFQPKdlrH6UgjKkj9LuiSF9AR6NFsLwvjLwn8nYWVagANXnorsi0Ufx9yOXiNNq7Nl
sahSP/Y7Rn/U1xMRviY4E1CwbCX8x9J5bamqLWH4iRxDBBVvySAqYmxvHG1CwQAoIj79/qrXPuvs
3MsAzDmr/voD3C57YOBrMdkxFLt5Oy5Ul7yoTZ9bo5liqSXHcs5hNuxaM2uN2RXZVqlfBS2vb2ze
DldtM397R2Sx0ugDkQUab+P+oudG38GUASYj2nUTBOTjrHc7PqUOpHLeIeRjYYWrHzyM9tiI40oB
uCc7PcTXNzgkyhX2if3bPC8lS4PbmNnHC/ux4Ythoc9NWFt8De4tXbgOBYiamXXOWbR4/e2iHA7g
61IBcScbHAyx3dgfAbhw5eHrMZVApwuMR8Prc0UUxxGFIC1PTM3AEMjZrCVhh9XwJriIy9FB3g20
yGOCcBy8ZzLquTIRxUgjjgQyAwdiX5Z/tXU5S56M6aS4fZpcE4nZTQBW+QLxxfCj2J+7kbSjkdAN
pqY8xBoPXji2UeMBh9II0l29WWOhbQZb8AmT+jxjk9CM/gbZZOVAB8R7iMNviJsi5xjjUzA7jlXK
y0XGqQEbVmy+6esyqruY/RRcHjH3Jrk6/cY861IDDYy0b+Us/NED5zLKq4aH7RPgDhW0UZZRY5AX
N6fZZF5BOXtlj5bKSTlx00urwNBKJPx4VQnhC/d4FmzHh2k2MPto0MCLwSC3npyRT6teC0RGo231
ZiLq5h4Bd/c5eR7+ry2Vx6S1ICOVwHKRk97WKVJd83Y1z6eS3HCUgGe+LVAP+SXc2tK8revKKBEe
1+4nTkKUfffhy2gw7jojbj03FBwqPujMVhycjsfyOcRBrlgzXGlPEMQqU5VTo73+mq3pwM2BZHq8
YxdAg4NbnDTP9C8NqhkhfOjTPjSo51hkADLqx7tr9eiZL8UEY4S8NYiThYZNDyxB1ahRn1FesvtJ
pyQKkJqSDpYXfME5k/EtQwu6bWQ9BCBQ06BjfVj3FZrZ7RzyvzZSzw74S0d80tjxxqhajS3w1GIw
HkCr/TL15e1aDVl/b+ShyOwpdVbc8PG/qI6R8W5TY9JuiKgdCgvvgrjA7VCaHTrRdccrx33aKS/H
DaQF/AsI0H6PssUFJjoMNqhkCXVqkAP7OirniKaHF7vO4zclD6l9cmxul8lw19gfK+G8KMYwlDmX
32h1LqybvDIvunnmIUEZhhxpO7otO43d1d07YXnmZgKPDSkFZ8D/QiPkCTiBO56oJ6cPjwLttHmM
d0U8oQgBTHDyGXCbPOMsnf6CGPYXTR08cklBYMGII9dxAEL7Z+yGxDbs4sEQ0fPRkkP7B03J73gz
NPaIYN81m+JNYkBl4mT4694I7Z9z1CBY0ugfmY9EvTpoDTjbq/0XmeiAeIQ/YuRG5QC+0cbPgc7Z
/MXhrk2AXtw77LX5qgNX8DapKuMICrny5+qQ4pRT7baGmxHRj6y46m2O7LxlVscejTyAJCc7hWZt
FAnKZPMxLRhY45trZrWXMW3+M9Kn3aKXG6p9fv48+/vXdWa/d0dogDoFrKS4ymikAQC7OPNrx5zf
co4DOsa3pUmTePM2zd1umAVKzETveE+xlLG+ofAT8ZTByaWPOGyYIE/swyaCxTRdPrzSgs6zvrFj
+m2VGZ4DO2DY8tZo/5h94yC0saAtXu3lW8JTZQNkHB7LlteOCDZiv3VGODoi32NQPxd0FwvBrQ8D
tXKo//KlAfr5vJtubwKWaDiI5WC6+0yDWKbaBCLSkolmkBtfJgVzcIPVTQVHb7PRGv0TNRX+mlF3
hFTcfDwAyXgUmsnqhfKVghcW4nY9bk0f4Qo3boY3+KmCwllhs4fv+LuyURHrYsjs+yq1o3GMSelg
SKiK1e/ZUm9SrNjKaq6zCey6eDVAvZiz3d9VH+NjX4HNB2xLreHfZz6M+pYcfxyyBcN5LJwRlhEC
fc05oKDYA/o9KC+5oxfjxnY8F5oDLcLsMfXzHIcbVmp8M5tJhAAZP9AV7hbPHxkSi/MagJT2lzWN
0O04kA0wOvbHXFGpzEzSSBg1cYTS6094EcHAgXYgINOIYWKAnMpQdypnWxcDZFB1P9FD6jBBFSYf
n6qjuUInAFb+N8S8tSh5HEFo3jd0WWTRULuXnCcGEq6Yja+PN1bXUvFOHRXHfzO5Mz082yFogCAi
5Q+qH9kK2BK2jam2nNfTRlWJKHJ6Tq3DCK8MDJGttaoQcSdpd2MIEumEuo4bLmMgruN9Nu9x/MKi
EaaGsk/9jtuZKqqVLPGEeixh77ODn2AJ8pApE52GOWzcJeGZrjcabfCMNG5HwHtxVLiA7+Ljmpu+
0z6b682cb3o8PrtmusNwVptxmn1PBPbc7BVHIpVbf3Hc3p2oOZRnCgnGgJhXwtEdKDaw+cVo/+Om
ZDQCu5tXznguLpiRYyx8/WkvO8zu4xpCG1fgCZtFiHJa0IaHiZl9cL5sWGWFBauUKgY706h2J6M2
jMMDrL1rYWCNtKyQb66L5ZrQRilFWhP4V8AgrYflq7DWuTK0WNUSf5KM6RZzFivCH8AY95yxwfpj
HwPy4wqoLZMQdcO6h6PdwOFBOFY/K9WlTWX7Y5e3YYyUs0aqfAop2dkmmz/1bGe6phHC+IvEUx5h
NiBgNoleQQjAUcKDJ8oSTBWG8uMjbL0PxerARxbM3/cb4DKDR4U3ZPhMlc+o5DGK4xb4FtUg27LJ
/njzkLIChwCELSfZcNcLdJeEY0pyfol3T+oP+2fhXna1iEwisKR2bqYDbr+x0a7GhHIN6INnvsNu
33uNWnUohRGc7lWIVQ5zhZw73xqFah+jzJX+EkEIpjntGTjKUfbenVR9RKLuiDO30gi1MZV2ffru
5ZjYcWkpsnOv5OK2nYdP9YWWkvZ5R3HhxhywmEa9os0oidf66NmYQ55UB1IW9+zr4K7GNbpRkcnC
QaCTsdlg4Efry3MIQcoRXJOzOMb8npRVD33YEV0HxGcobCZMRO4iiebAywrLn/Lih/FK39PwWxsW
jVla1xAYiXJ8QizXnDreqqcj8v3m0GC2+EoJmNnQHKwYEpSYOwJGztnJBl+LeedlESebOcNYHjoC
TGlZBwYraalGmbHsY/BnSZ1P0Y2+9OjXBZsatZ25/+On7PnEiCBAmfAzat0gw+KaJxNN5N/sn7li
IqF3emYdM4YYb2gwR0DSrDrEIZixTjiPqd42KvZZ5iSnbXrTcpx5JPH+TQ+Pi3k+gFbLFrK8Atmc
4DOWxpCV1HIe3hZFJgGZV3/IeXXoJFjx+ioe+uv1DYVwOd8MBBaSb5sq1PU8iMi7oHwGZPliJdfC
zosXWz+Imj0QdghPq0t+r7NWnZGvePH17uspldkHGF9MYzlBcyRZd58Q8NJa1jdk35yL15u5HrW8
FwYOMUpz5rYT2IHu6KWZ9CgljHP1ZR2GDU80BMDGVkjrnS0fdjtuWOqpeV+nF2NJqqxQ1ZcI62C0
iBwoIVbb+t7pLNjpIbheh8Kj9CdflhXjv64JVUedKoHr9n5E8k8NBATFjeGMRlH+Rp/oO7v0Z7Qp
E3j7qgNTDgarv9TonXhUnhy0FCLDFlX68Tt+rJXGhI8LitWmUUhXsiAQMGzYNoDESv5ULMVVYrPz
UfMIp0GkTjSgg131r7YQEgn5KZw5sEH/9hvSTDvByMFweA9/ZC9t8ZmJDD3EEQREjgwIaY+vPVp+
Z7U55OLJRa367JXD23hzf1qbrseMgi6GA5n9YuJM6LGGOY4aDbJDj90RHjctuFR3ynCfrkB/8cdq
ub8mKaGJ5Z2x31rhM1D4UAxoGoz6MgbOfK7ZiuY71eLVcVCgCZ+L3e8/qGtjvV/ue81N7GCLyPZo
uBCD+b74j4bQiK7WKooh5Y3SOSkN/UWB5MfARezvR531HXtI09nJ6FHk4W1kJdjAVJQ6XbAcJsr0
/F1Ga7jUDX2WNgxg3vluTeYfAshI2ah+IhF97V2aEXAzfPuj9oFxutiZwOlS0K5efyaYMcR/wZDY
yVTWym2iI07/i9LEDuNw250Ilia/MLDFnWo8Lk2435mTGhBBBm5N5yZoBlIn3gI9S+AhdPAWz0mg
r3Pj515gismHVqZMeHrzmIo6synpeqEdKia5aAHBqbbIFWYPJ7D1NYGt4oCSWNfF82meZm3+cYx/
h7r8M/n42G4zIZQDAOInzE/2mNuDbTxE9KGWEQWPZWwwrT2Ww/VqWt7FuS8KXsa7bl7uawF/GxK9
2xiL95RcBM3s3l29mF9xGe2WsIAaHq0f6daEx0ddzIBo60R003cjMM/2bIqJ9/SOQckpKJxxDcXm
AcDh66Cs+DLd6GqxWmWIcGV0pCviQ7J+hk3HUMU0BNIdyZ77ZCOCsYWYIcn7NKKRZ2j2tGx7a9Sa
ab+W9K/7Vdf24zMbHMwoHi7M5cjYI+9pBeuDquti2p11ceYQ6hAFHvUV//NLATsgW9BKsOz+Qv84
C3x9W9uhuVhkzqJj5PHA1ZrV47vqu+3P8Od9gvXXZWIBhsKmDkJWrwUuQ3XlgheUy8K3g4W2A4n+
hXggIeQY1a904xz/Tc361sMZ81wpW3pwYGZYWMDCHcM05YnRvYVdvI2fc2HizmIHBJYUE5tnYlUk
YL22egKgOVPquneQUpaUywF1wS4QtsMvDEAvKHncElqivaoEFRRtjCXNUiMts/g44iot41JoBz68
e58+Fm9enuM+fqi2+WC8eYlgbgWotFwPp5KAGxDkQcdLJHvgY53BiDFqMAfT67JaA4R0r1ZzhfgA
abHxQrSCWmG19QkEhdc9ekOHhHqY2J0eJlfqDTVn+KbvxPK+MRTYPSmh8H67wyxKH6ubYt9M7he/
jwp60iXV+EOgBQhDlVjtwnsRGwpN5GW2UaCWQVb433bA//sLrWff0+D5cVTMdhk5QrNOLBrADFLf
M8paLrpMZGfXofKxP9MGPyD421ebd8iBxxQLU2QNY4mnUzncqBZ2uDyJ62bNnPQ2P3vfUTNUpnza
wYIF291UWKgC+i+3k5w/Pvws1BZ8QedP1XyuYR/xDYt9gVO/UUD/t1S7Dlsso9LNCSRAHtTj8INE
APKJedGovbpWhBFOlGkCCvXFKvqD6yA0Ch7s6/h9EpPlzL8vu4G4Coue6BK1XB4RNhbeG77GWDhF
MktrD9swk9oY07W9c9BGDjUgw77r6/FlgiGQ9/QSi8INO6Ce93ZfLj62i8us9nLcetoevZuDI9Uo
s95QBXBb+fuV2gs+KwMEJk9ivQ0FidE0dM7wHKd4JUnqKqNZ6qJQcdPfrvvwB1gPS4JF/s8YKOpH
14WeEFJ9pUpkbzNatHYITGc5R/qCPYcoaQmLRgA/7bntYDvSpuyMIQXQ1aTvlEE4CuHFfYQ1vltN
Xu7Vxpx4dneTCX2GScw6gfUDzIdESbU1f7mOEhmrSmaX094ncwyRJcEPhFRmlEBiINosZkdnwohH
NqyjkgEYE2/YRwcVPjdwF390Ld3e2veRmCpdg4eDL/LhCTm8Z6QYXr0x6tL3amOU9PzrrhhiI6RU
NYJlnnB1P/ZK+lJgc2iGCuJtJNwjHCY3PGUBcYrsQTPJPWkrUAwYFbFKK+y7Snv1ISYRm+fpcw+U
ViIu85FGU1Z8uIaMvCHBuYCKC4CvLQmO33H1U4LYv1mEcLxMOQUaw1xRjguvkhphApQrro1C45bN
UGIXEzBOnCPVUXpCCsgDn3cprH84fZb5Y9gm7Au54OtK7/9eDqZMZ3FwIoDEzua99fYKDyjEeBvn
rq5Bg0zVn+8owznGBZjrHBXPiNs+pm0uYajB7+/Vu9zN8XOOVjwc//6+p7hOIKcbZGNMU1BfoRob
4t59PVHlUPu2sdw2KrG4cu7HxiPAnBOJG5QGi6Kwxu8eTzncAbsYM4hijvZDFcQA5jxTX391/lHl
rMSxxQVe7TbUHywCyDRilsFPXBgBMlsveVWjRsFS/7IoEU6j9oe+/7B3BWOld6g43coEeFz3Fgcl
ykdnu4bngR9u6iLIok9sAZEVeO3NJC4e29dnYfbXvUCKMfTZwScUR1IsVRqRjQSiyBBViwYqOm0Y
0ygoOrvr1uQBiLFW0b3aygCURuubD2QXKEtGygypX1BPtVFBGvzHuZx6G94Q76OgH4qS5OUokzO7
DI+usTwsMUHil9iH1awnjRElIUV/w1Rxv8IMyWojCWxRtS2lRBLDMvkl+KrkXkmhKVPZ7LcTZL/y
T6X12ROUK96QlIQoA+lBAWKp0SneZYHIb+2A5QaMlV2ZdFOIO2nYmRanBkFnY95D+bK9Kcd13Ado
OXz9HvBlz8zpQ9DnxHn0Da8HbHvIKmOaSul6pR1LMebZ/F085kUDhwYQAy6gVPoHEdNDnxPyk8ia
RKZwBOnjWKKoFVcGqnYaYkbv5NWsXAc/DrmvoiyqR1drvsNfVHQplSu/LnCB+ANt9/+/kaFh6afz
dF6GXJFl9qusX4hHzqYMeV8ArJi0IWFiAPGZJYyIHF7vH/Vq+4OE/LbgaCW/mx/L4uRu0bvvWBKw
vGgGOxrYDnbWfE2sWCBYiASpGJ9/3mGOKCl3WuCbRmgbFC1Ul8wPxMyHBkpcOIRuMGABCyf3eoZF
w9yBtKccvzHcUo6ft9vEcveEzUJODC47XRo/GLDO+3DhfUEhAwmLFrwgQWHoUDYILMvo0s3sciLF
t8zla7gdwuzYfAESwUXEU/zriBaLNhQnEiRmuGeJRZv0mbzuErIQGyTeeGIinTkcPaQOqFAJ5Kwg
uZf9tQ2ojJwTFeZ2jDwWq+mB33gcSfySzTUX3zrK4zNmci1Wfb1ib2dn75HyKWbkhQ3uZWluJ7iM
s1+NRSezbTQIdIYQ4DGngU9Bf07SKOYyj8VjQdzITzoDUvznLYLUqbARra00G31QUMfdUIxbLsOK
y8+DCVLA0qXuMAeTx7I+Jb/dmeZmxmuvolgeynO+HomV+vwLPS9/mqi+x5InObBfdHU7tub3X06A
itsBu/U3TggbAHfqmkppPpgdoJeqPFweZCuH3NJlJ25UpjqSJLANO6TlApnwb0Qj8+kGkJBpSwic
qu/mo2+nmBStSEx/oF/R5kVqo2CEGX9xq5dFSXxxP3gvwfzU52TuFTzDrwgOS44QeoUxj0VNW9UM
ly1+G3xrKN7l8LojCob96G4+GTIxN9kOcSPoJvL/do0jD84T/FW584VVZm6o5cYv6ty/jPkBGKEN
2imkvw9YAhtPrHIBMFgGiwGyFdY3eY24OL9WWgt7qy0dHGMEKPYkyd7BJ2/2AOQJhzLd5Ya2ZqKq
Q24pPtwuvLp0SYeICEoL7iwneZLnrT5PrsJMXbEIbU48iJWCDNFtY4lMJSQUASyLEJeAhKBAaJxs
no4ZQoRCcddItcKgiVE+ywnuohv52SI+Qkbdg0LFIheFpLuPsIeVeC6ECZ3ZPoqO5Q4GhYuJiqiY
qKRlUJbDvoV+9seFg57i+0TfjGVlzdWQ0ST4MgAWT1MwXAPUW2tnNAc2+OOgmag3mMuSFfCAd6iM
275La7CdtNc/IOyY8Gwn9E30QLSGg4U6QlTCBAsDpc+K55yhV7G42ODIu3JWEuQtohto8/CfaMHR
WEDPoDSxVZL5lF13VW2EdQHTjF1hIxgwpRKGcyMWdVvGz/8UFr6w6fmfj/LOZ/Ph/CSYB+JyBotF
HG2AWu3N0wQkXiI9Zp8QQDETRoYzx4tfQxb0YbsYbXYiShP6nAgVvicKCOgDK5LzFpBznmIC7Nir
FaMHPIREEacC3WEFTtLB7WPUXQsoA+9Bdj589+D6klbMAJMbuIXiBT0BnfVCtimADa6vozDTOM8V
QLy2LVv8Px0iHBrMoo/CymWUZj6openUnhCzxeE6DOWL8rOCRfnEHeKbuiKdduW+Kb3Bb46R8CJH
Gy1487WBvgVknoMtAEEKqk9TTSgpr1dH0GGRY+mMT6VYtwNzVnk1+WymeM3aYQjwt4+RqcBUtmKQ
VzZccNceMzPoljUM5dBuW0LMiiCsdGoKNMZdULIhjl/8u8xqeREFIm2PU0E3cE42f5ARiaHUPGZ9
y4OHTncCB33E3YphirNZYyTFzBxaJ4odP1JcFD/CPYUfLIiPSCqlQOk73xeyTNgUE/AclZOD6ZCP
e4lc78qJYOty1bh74Fz8efyLzQAtIlYxJfhB29qyCMKVMKJk3CKHLvTQP9mXV8j0SbdYI4Zr/JmV
QcCRJw1271i3QL3jZ42SwEZ8hTwLxgeccfptc6qbuj2deSK0W0Wt5c9vSiddz8Xmtzd5XphVaVBz
hMbOsBGKWn4SahPetyPIyQoAAh/3CRXxB2r6ryoSHhqmgfbXsfStw2nqBRjTG6r9HtNzN2iyasvu
MRoXN9ncqIGuHv73pJqLFA+D02zqHTzPm5lXb7HlNwZX3CVK05vxQfuWvBoxXaYNe7jFIa2MuWAg
0yfVhVzxsyUWeBWiy/rG9Q+Cmf0Kgi0s/zd3sj9NQMJwguRxdFlrKrSHVYrMkcLGPApXgScHB5Jf
UZz8CQtFrpWYV0C3JX2gPG6csk5ggtXgbux5WyjeJzNoa7TprdO4IwbGwWX9+4XYEPLxJfult7pO
z0Y9ScyfZ8coo51+1DOSye5WM/7MlS28jPnTbfBhM+4l6b67HZODoQZDi/QC/LAAo2dkdKBIiLF+
l6dQPPkGDtSmdcZtWW5w++xR5bZI+TYkNeRhlzgxjG+rQwXP4rbSbSxoh8s1LMjiL6UN1ilFZUYB
e+pBEuJ3UJ3iQMNB/HakmqUQqcaQON0HUhp2zBTKEu+KGrFLuSRa7tK/xMwYXJxjWah8LGlGhEYs
9Ll96SVYKNly6FGxszUBVNo+bGE/FyJL4g4w8BGKBKCr8JMJhhAqI6eYKD8EJ5Fyng1wN8GgE9vL
P/Ufa/ofVVzEn2zXJtWOzb4ig1cqASOk9rGNSFQpjHWJlnrBZGYxAFPOnd2I0btIcpH08L/tDEmO
7YpIFDkbXVu+SuHQ4Eu4I4OiI/xKUcAIn1SeDwz2PJB+3e/VBAe8Vw9cLnlSnHNBVZzO+OVcW2aB
0JoWekL6YsfurpqjFHlMB7WF6L87yJx75mWoWIwFYowBPWxBnXpZ+og73WwsShOk51LBB9q0Cbab
Ow0XDiGpD6VAH10rnFqZLbKN4E30cnp2zz5BqHawVUFr4KQBVsPQpLhBzF7wzILuBTWQ/hDyNXRs
almWLc0yUczOuW810K83LHBLdSFM3k/fAB7IqmCBCzVTJbay3v9r3+HbIYyt+EHhefW5urCMsJKD
bcOJQlEGyUKOwz3sWk7RM/v/nSgrzoEAcUoAKpUDuuk80RhSC1GMGxAz7onYdIUlAok8To6oCrg7
Ut/yrEwoeP/mn76Y34v01IZ1gJqL15MTkoOBaYWomzJgexh3q5jH6em0FumJFGqfbWl5HtfOFh5M
117B1gqF08vv/hdP8Wf5/WCuLoBFaT/Y5U5cGsiuKm120pHALknvTPx9xERZi9ghmI/coDVLs81C
ZJxjUsJEqwjEA/5MvGcPR5UDmMUYm1vyC2NokZjBn7Vfj8JCqOluTk1Nl7zi+aVycuiUhHbGCe77
R2HHiTxZY3FAq3Y4QKgLZEA39+/IUWnuhzz5PwgGAsGuZ4CdC/scCxG1D1FDti/c6+X0FvyeXzbb
mpD0+KDsbxwYYNGjYvTGjcUWN1AhbwlzNVti7DLE8GrtMJ52+DAxZH7UaaKn7nP2opaKH9CpzOPq
Q8RFdITC4yaQVxDbSk3f/nUk9LdhP0/wKNsOZcvnGJE8NNBJ5xeGlxwoPxwZgmudTyvON8Faxe8Q
IsPT6gJbjG1zejocPHPM+YIyImTX5DQO93z8f3oHaM2wvo7a/DvOwYuAkGUFay+5pjirUTUS8Qoi
A8NYjjMKEp5L0cNQFFGUrMmws7pTgDyhlvFMoKYDzxZVaITvjEcW/I8iSY6+ShRNhHIFVMHnmLCU
3d+GJEYU0qgNn7bAVUxKHQaJR4NR63cauSIJoQqOkPXJarHZowDjS54Cm1VkfuKnymfpzJAqkPg0
S5ediXy4fUSngMMmwbk2qXS+il00Oaywa6GL5DZLhy0PYzN1tHIB1VeuOSVY9cdGR+YCTFMsZvZw
qZvLobVOxiPHMURdyPm2Ew8SWSb64fjlAdIscbSHQR/av97MA0PGuxeU7EIRBM+GS8nd4GZDAacY
Nnh8/um6RG3/sS8OTkGUchEqP4PKufLBLC9zZswhvF42W9GVSfiEc951bfZ1WGC8hCuqTCA0s+qa
1CDdsX7Qe2Hmlrut1d2iy3h5+Yo26vAaqpBDXx4CWBxTOzRwfxr1+ZXGV8RC8orpaoAamGuRhJEs
og5hA+EHm7IbJgBilgdLe39nWiAXT3HbEzwQ+VLUmfvuqOwi7SLWnASaIS3WyyoHQ/1igzCTD9nx
4KlcMPmM9n2b7vGFlhWOHdqF8EJfVofiXoDhDl8yAhIkhV5FQuMmUHCqWyyetS2T/3ivxvkKelqr
mLW0EX3dFYoNYXSXSK1oNt+EUq27+g9c/QK7oLTzq96963XNcKUkBavYvHXn+16Wd0KLRD7exHfF
ZBTuJQY2ayhHR7rinOFksG/ioxQxhw8cXzn/xPMtapVjeR1hqHemS4F/A+bQdXUNB0KUFQBoaXRT
ErOnWY0y3DIffY1vifS0xctiHLTXu2GET2TIOOKHdv/qAfoNvvYb7ZCMIbT1HS0zEGS9ptRLDgst
xMAr9549X5DcB/CvmYIuk2/3hHbUx1cWO3zsvC6Tl26zX702+cfUW3Nshz5+A6PRmF1erI+c2fmi
DSmLVgUT/Ruc1lljfI7g1flxptCeGB+EFG8nmcAGfOL4VdOJXIadvvNqYQ2lVl72sBJw3/D5sKZL
/vFp1sbzy8tt2VfipONcji2z0zUrhv34gWtu6/ecz9C2NSnyOdQrt7fHjXpo4/tDpHCm/sbjkMvb
ha2YC4lw2xKHoTNJrxp0P7gXFQccFEMKipTNpSGKzkmXFBzzCTCJ2MR8MZHpuQCMACeTwXCwI8Au
T7FCP5tw7q0ngPnLPp9dDmLG5/XZXGfjDRoGqG54ShMuNeCZ0sNn5UVkllCa3sL0d5Wx82zet2F3
JEfZ781qSjclOC5DOgoYjwWW9Wgb07ptnOqBU7oqTIQzcwpuydk4kayBRRYjUhOCz5MlwvguRaOG
qTxL/Cdn4eTLpDKvHQoeD2bhixF93JszNLta/Vb4qtm/7W97xFHXQ5OQyXkPW7W13EN+1i9DsXEG
cTmvdHCp9yzlu8LuIDbXy2hZGCKi2QRhsjVoB2bYU9j3i6eXbY1xSmpazDBWJhgt5gpbswO4MZxJ
/cxicbbrn3QcQmI511ZGkrD55g0P0Ka4DTiPQr3oP6l2ymGbjFo2FSrZkg6B4VRxBY5mQIWkml3U
YeiY0fFO9oAQ3WlrlHMNUaO52iXutv1SQn/c17IO22HCc86hxYH3mR6P/b5ByJcIgs6/6LxLi6qI
WRwi2NKL8dLaWo0+bvjUZKdlulk1dgVz3IZhCMv4ub+QTMNvnd+W5dOuqNWZ0I26uNQB637Gb9rq
6vQ4XXhFbLNgdfjsIYduVGzNg9qz+6qdiVys79+2xIhocf8g0Wwa9XdhEeRAyfbnRn/pAtBg1wbU
q4bP8eiGl/z3FShixtOfwR4DWT9kQFN4yD2G99sEklGLBiX1blsb7TP2sKVXm38BHkXu3oHp7da8
uDiVp8etOcOesPCeCWw2dVYORslnAlWyMUep35+sP6XVxy1Tme+e42bJc01fxC8wj6+ESCyeiy/2
oiLbUQdel+xGKUJUGN/hU5ASvsIGUj7g1AaGA7GM1aivG/Wiutp30ZE144RpDD1P+9QJCM/9Z1Vo
3pbgcVu7P/s6TAQG5DA+dZNldw170+o0YG0hFcIhoj9M84kCN7JvZU8D4h83XbPrkz5apvCqhryt
iD7EJOnT5vr1k7BPLwGEnTpNhzbjOskSv9btSuiDLZSX3Kfv/pEt2Wxx6ExEPZjOktouFglPGGb5
AeORHuu5yEPEzLmFa9mX+rX2FSAwNiW0+pjDQkR+Hj/IDjVxUuW3prMr3v6LB55HZWEr1FIcqyQ6
QN1dKDuB3+lAwHy6E/4K0N1xsHVlvnLmlHjoYWpV9JMrBSGqPv0KO7GuPUIO23Gx6H8t9eE9ayKl
8pqfXvBJUqcqFiWsKz4aBiU76I3Qn9s4EdqKxzbXZOOtNmvDcOFdyUdlw7lN/6xaB59lzgLkeyT2
q7DLgdNkkaJ5mGomg7CpR+XDf93XNbOHLilrn9yj022QeGGQSaKJziSgSswPW1OFlVWBg5/H5wFv
YppVjXrio9NlbAWAmQF1LBi7JCbk7E5mvzqgouO2bjOE4t1Qbn41j6/9lHvTxoQKhRRUQ/vRtR6b
y7TCQahxv3j19rAL1I2PPsWvin4vDzC/Sxlt5FDCrYzCXXwjeuLjkeHRiz0eJ8zDflIrQLvC8aft
ALIvGUtxsJ1AzOXUU/LFE+7I8A1LKne2mH5trZmClo3Bl1U/oHq4ZWVdZim9OLqEjn2e5pwR7Ftk
2T6H2Tsqdft+BpR/8MABvMMQhh3ZuPy9qo2TWYoJd8UYub4byZ7Iez5KQ0rQS4+uzNQrJgBPDaPF
i86U+FPAQxmIknibRJ+vWxCnSDhSy7q1rMy6A2hMU5ujucp+ErrJl5mRM8N+QUxE0DBn5Sj/Hl+L
mlPY4nOag9T9cDG57+OMOXlilu6DVZkHpPQgaMIrcdjhgmbGuGuOH1+nmDPLt9Qlh23PBhv51V++
CqvtbuVMQcycV8TTt2P2QZhX103n4TGLvxG7Js6NkA1WN+KV2Xncil3/7g8isfXEpp4N03hG97ZZ
+beLpSGvfEaLl6t5Jceyioy+8Tja7qa5GI/xOFgJUBzJemKORUbiZcNQ9237zuZbucho3vPJjcXR
SzwcJjIaCSE6MnW9ApZCtQc9RNp0GbbJWo4kwCGOCY04bv1u3yDRFJkCkAfzoIi2sXZWjGdFY/co
R9/T5wSIeDr3SI3nJcOUA/OXjOGcHLVw1SltFXFT133jkCGOUM2bVORpcP0C9XXN74hy6QXCVLqD
rpm//ellUg+Vwtyuz7CoB+ZCN/JfKNJfN6fCLof0z30h4zMNeCk2bpBALpL6xRRbdKQITl8XJ2Za
5SpxBYRes1AZbrsQIK8z2cWGMhHAGxIyr2zMbDysCQVvIywABDyXptHX7IIBn5fFt/hKBwm1Ehpq
crc5XoiXYLbHaMHb1L83BICwCpwzkxfdesRdBtMM6m21pGlSi5FSep9mfLnO1lYLLz8EbF10UgwF
W1GPxnkMBoDqbA4dUGSQqFYKv8UD/rboUWLBrHHajye8akkEzpvkE48B4XfcvqFx7TqZB3JEm0qZ
bu4Hm5f9KQ2qGsEs7iQH0bLHCSHr/3wiePpwmaT3A05DKOl/djHkYXQ6OoQu/qZk135ZxzNuj0Iu
vKVD2MCiTok63Mk/YgBocOvmK48gc7Uf/ZCZbyochjp0syUMBRvKvtYCe0SEisES/w1+4bCAtMQz
2eaUoNRjdwOouWWWurpC+oe7f6z1kGBBvPeNyfxLHcs1cWFiPpw4pUCl0cGM7a7550m54zRkM0AC
+IWY9rXAYvJhBKWIVWYGAuhCvcNIwyg2IO/kl2x5UHh4423NHveiOkTXuHgxs3K0353eI4XO3Hat
LVRI1WDW0TnSyykeCEVMmTFXzqBeplPgsGy+Jx8qYdA+JssKjqIgTuyfM5ofzjHaDpnzl5U92KIc
aEhSgyJLiiLfeCpOopXbLpjZPAnQWqA1kgmfv9tsBpWJiyW175ISYL1uXJLSsrcziE7YxB6sKrgZ
ZB9h4yfC8v6KK8RvZbfn6854R9I7f7gioPkExURfRgdH3X/wprta5KZM910kXe76Szi5sb7AVEa0
z3+a9PHoRF453I3SSB6pAjVhbZ7EibvLRzRmtDazCgNQo8PGE37Yb4z32WtWKYCec+lhOgxwfT1O
aeLjFLOBi/UYwtW8rAaHq8seivft9DXSgAjZJM4Q442z3dtReOFqy14yGiLCRgpAPQMtosIvD8K+
12d2UgZ9PWjYvAzOTWx8PrbGmMKoKOenr6gFX2CM9aUrMVtknV9dIsKzdYWNxGuEFTD8DW+owzi4
Qv29xJsNdJOaWznAKWZYPI1M8W8vZ/fsIM54E0OkWn0MaGjSabfNMkfvuN11OqNifMMgbszaft0A
q5QsrH5vxUHrr89RbV/7cJue9hOQHsquvdXNzWB/H7jvp18hQYO9BLAe5W/38XIehEN2jIRoCeiA
adzJsJ7fVvGbifkwn4Ccmkr4/KVWfYUqi+TPIJZ4p+fwPhKThOKEHNujM15nBPaJybSlfJ3XzWmt
Bx2s/M1bnH+d88UquUlfRzvpVHoXM0P+8Q1v8QDomiIzPfROzVInaAWp5SGDDQHnml3relDX14gf
6GFKDRI41oIHMeNYQbf9C2Y60Rs/TzB0gV/FmXIj1p968MCZQQ+2naBe/kfTmS0rii1h+ImMAByQ
W+bBGecbwhEFcQAV9enPl7v6RHV3Vdeuciuw1sr88x/uAZas0J0xXGd8z+XoeMau9WUomXjU4Yzk
AXJxEMVPfHCDbbrLgBMgPRSbJ9QGdKeQong3c7Vy8g2P6snqjjNyIt0GFLIyaI1vxy9lqWq+d4/S
TGawSKPxMaYZAGK174jDJzx3k4bigjQw1+OZGHMuWeMETRN1EJDVi4w7cXrmufMwVolvdhizrDnm
6QGkWPFTfNdWV+tI8GLX5WKgjpq9tvwG/Zy4EzmhP/gS2YeJHUMa2E8YR60fqgm/8AYZRgksfzyG
t2PucxG4fOxsxTXtehqlPvrVMU8pfsrB2I9nV2dGzGMYw9XS3FU4wH+FwAXzGI37kfC1Gf03bdz2
fGBKCO7mHDXEy+9MdNht+7F8FFg1hE3gIYpDNU/6DdWuLsage9jxlFZrYbjdfCysuU41oZLn4Sl8
Wo5MoCDjsvbadrq4RdqkNdiPY+vm1kO133XvvJMZ+NjYjqL+2uVgOWFI/NkjnuSkE80K8mp72Z2p
MeGZMzGZhb3NSMbu27wo9+XCf7j+UILGUCsiHyYDqMCav/Vltdrw95eRn1m+b8UzC+7o04qTp0np
YmFBABYv4Hnea6+N9RuKD9pMmUfKRDKMmXbOx0te3knnQhTq9jPiUkiLj5dQRiR+/rw5D86QKa5s
KND1qG7NC3kSmJ1HtcN1bPhNE2aGuawZR6MLdHh3N+QDEoRWbL4EA/pj+CE8jgRwMjkynoFtG34U
QXONGUlOZk8IjYDk0Uz2yGMU2ZQDOGvlmAloMitOWKdQxx2IYo9J4aOYvIXqtMMYRIRgGSugi7M+
GWfuC3/LtQydqG5sOAm1eEKrWATfBk3YW3LnSXMj1b46As2x/dBe2kJZ553LKkM40QlpggivMthC
62NzqSGlyUZED4js/haKa6a8myQ0aAT/PjIYdzGbwj5no4vxmxJ7kIeJcnScjymAaLg4D8Tb5izj
7+20aVOSCOI/ZYhNjTEVtjUakK0EF0/Iedc0RnRwks5UlCfil5B6oHBcY2aNytB1mV20Rhz6E3yr
ZZYHlxC0AHKihioPhNFwzkyaSA+TORZ2k4SM0lV12jiWcNrv30I9EssRAfEF2s8deY3i8GdqhchV
gNbfWPWMWYl7Cz7yPDkAuTJdA7yxgb7E9umGyQdme50RLpstj+IGvgsxJcBeNEAdbGos8Q3xrqV3
Rf/aJVmDWqW5EDOcA+JKKgjQHmIDi37zr+d61A7lS4LT/MmnezSYsEPchW21IyIcx2qrNTdQfzE6
rPuiehlemN1vuBXE3e5ax49dbBrxN3xCGqZ4dVu6TLkqJ1m3RX7PipLlL7w0kVZwyyUUCI7HjuMD
Fy3Ga7hb8OjcIXKtuVn4AMATI1MmeC+XCke9xkkJcBdgnHANzhseJSbiU26oUK50/PeZYB4RzPzw
amYsHNDtutlIdO88ZbIexNZhC2EhNUe3W3RHLN310QVyBLkqRxXuGYDr7PVPhnlCDzhPXgXRUc/9
BRFg/4zPjbNtOYzoMf3J+/B04Lp4q/zEQIqMLTEKXqeoh+ANSNWL0gUPQAbao0+C/KGSORBIIAMj
P2Xa/d6m3Hox0oKMzBC4O8dlGrrwLSpB1SBjUMDfqegxbuexu7qn5fTGZaHUo/qn08zopSVDA4XL
sLsRPsJtPd2eMqrMK/c2dcoIsb4MVh8BCmt35el4F0Hdf851j69gxTDbTuHUTQ5ggiJAwU0J6R84
xF+ThYBr0qBEoGUoZj8T2EBmNTp0G8K0YC5NYM2sUkcytlVTOTzvqMzL4ZeSn6oCqIiLjrk1pJ4p
QXiTxAfv1L/WHQT3BMV/MEGaIz7osExkthuq/YH1FdROc1+FOziPkMbiWsK01bzgFN+0YMYX5fJh
1x/3zuuoIeA/ctm55NCVt9AQJli1Qp/zspVsdmaF7vTEAcrVYhaODhgpi9FQNz/2hLNbMMoHYfxj
gMDo8lgv2js4M1MFjyb6pJhh1sOMOJ/VmYdwpFNbDTqxepzQhj1FRHgC0oH019ywtFBEn1ZQKfPo
oodAFD+8N6istjrucAK+VG278p40BKxc59Gv66C5uAER/H8UQKAjsI1Y0hdid5+hoGO/UsDbfaVl
Dilqr/jX8QuW25ZX8IouW8YFDIvC2V934WaZ9GSXV6hRNK2z2rxRtOM5Pyyu4TbVrW1n8/3Ynfkn
EKPyevYGiCg9wCgILeQr9JMpGdLsJgRpsQhY3Dg2eoR0Bzy0X2t0h/yKOu7TdWlOIT0mOqkEH7/+
EulzvZp44atbrOCySL2Hb1xBaShEikfeFPr4St6M7marz9nmnTGt5PEMFdJmfpCynm8XuTgfWhgU
spJfm/VLWFGTuiEOSPzz4Ye0AmKiCQRJ8Zxa289++xj/fIibTPUwTPqMn6ZEIDOwrV/W80hy9NfV
T1ZnyISjVL0bIpQ5ga6T50Y9Ks9wpTBHrJZkuU4g/cGxgxaqM4Zmn9nvFPj4Y8Hjrz+rTr1bG76J
is1ztVTpuBExLFIqvFAmVIRS+88xTS2JiSeKaTu+pEAuF4ugC/3mxuXHgrzolgpdXE4pq0dwju5D
RZNkGUQ6fBoMquCu4SuamOndhE0fJYA95uC5eWh218wuftVisnfmjKZiUw8UVVtYhkGULtBSfFyU
eAg97Hob/3JPMXknj+FzfMOmOaUMvDivux1fGQQgGshsJWr59Fb9cANEkTT6iVlSG5jpqmk1oLd/
MABW3ubmjQcQo9g5QrGLqbC/ju8NZ9W6mZtvrzS/cWGTuXEdxw1mMmSwWKc+SiiocSXDGkgq+1OL
/sVSJp1Zh+mB13VOsxepdvZtG0XS+JHZyija/OxI2YBWfcb/AaUgRQ09IvkgL9VRWZ7wx4nZse6H
1gJ3qg+zpYr6kLRSypTy4VavCFxs8dBDiq2YS1xwfeK4ENgoHY7Lm+v7rW1OA8d16Dyc1uLZv6km
yo7cNVYnBHgwfNqHHAbmkgk33FkTY9hEN4+XdTxr0edzH6K4tI6ncerSHcbHy+zsgvId8+EXtZ4Z
3/taFLNcIZjQIZuNS/iDtnCErZ893Hx3Yvpxtwoy32xQVEDkMI2V6EOpTF6rnyzr3tdGeTI7D7NZ
FTV6qCWINSqtMnOae43MH9ApcuCa9ndSjz8v5/EFnQ/43bq0st68YuT7nTyEueSW5PB0ZpXzmJPw
41X+aW2s2LEGRErHl/XXP40J4mZ75+KsuYD39c399B9xoVnX8IwFyfhGfNglKuAYMcumY00trmh+
dd9XmmStp5OAtcJZpWleDXlEzhCrPXZT4nkgoYSbdM+mFxR2Ef9QmXF/wmrY8U+l+TqZTU6OQx0g
OglnzXlmPro04TS02vYLY1kSnRtEvvMNEbgRfG0Z86bzZd67aTysjfnuuKwLvl++Lwffns6jOT+f
bTC4VuEaoRFWoy5Dh80dCA/iZuKdGBBQqe6vV9t4WJr9mrLyEvm5c3KKN3/KOfPqD6ul2W9+Xdk3
PFr2dyoQAmGvdj19jYqVARHh57IoipHagdf2hXwh/4MC7jrhmTkB8Q30K+nzNEpaT908gO7vZtG0
m8wdRt+ecaymLLJTVIBaWi+wXVRrrahu8K3NjuYU5Ng79bABWjTjEVU3KSjk/GNY9fTid91ELJJV
5w4vlCPOzDPzt+m4r7N9IU/M7mLswkzVv5IYzrA2PrtdBtdsU6jtnhYRXxnbDu6AAL2MZmMEFItq
2x7VMod6LfKhAYWvNj+1yPQBvS9G7z5O8mHadFghLYy8cHDZcKfPT19BjLRhw7r+KA2dR2OjYdlr
1u+HWVe+1g2anaXWtJIWwpYUn8NyfBl06eDMJzaASPKMv9v3hVXHkV7i+f854gg+Zs9rjGt88o68
dPthdU42fJOJMR/8aCAhfQCv/hOrb1QsB8z3ugkhy65qj8eNMtLU59wWGCkTSA/uKdoU+xqAdHXy
6/0MOh+KFyXiWoyf3Ker3cDzX/ZP9huXqKqgS274N2pzamAbx6Yf3OmmEWztS3/UgewMiaqJYoGp
ZrXckVvMD0Z5fVIIXmZFb39sof8CVhEB4ru2NdVOT07755865u83NBoj43YoWIVayD76urirBFfG
dPJynfu8jTildHtVHRmw2DAIcrScNASlZLiAmrEzrNlMiav+9a+6fT7ZDEr5grdI8QxpMCfOm1bv
23KueWj0yRbsiRzpGT2jCWUJBgLkPH8maAIbc1YpVkrkVjLgE94jHcdL6F1wGw635QLRb4qY6QXv
9dqOnmb5tQHPGX0e/mXtYKIAdYSuCaIVbN3eeT9oAiGYGt7PHHGQL6Bq3Wzo+CmgNxDxsan52DpT
k6eAgtC1d53eoul1cSnhiNmvmuEK47YdnJKihp43SmGkJT6XXdhs3VgNhUeqDSFwwMXWxDa/cXc6
KwrKL3wTyFPEU+Kf/v70DtkWRP/uZYklHxIIT8jIEaZiHxPInDI72fM2SJIDUH2Js8K5P2Lks0Mf
jsQu6XrfJbdRWeJGNcQc0ofH6EwNIAq9Cqj8OJZpDduLKcMlOkVxvOQtPzq+B9EORZf2deGXy5Tg
d3RuPK9Cndfht9NfMvzshu3lu7Svmi3KdclO6SKLx7dolr7AMtLa/qjm3O7TTQK1YHkALbNjV9gT
FASlpNFtUJKEjlqo8QjqX9DocEyXPvPoZ+nn5fbCDS31gN/66bO0JRj/GIERvTwQIiXv+KqyS4wx
LpIvPu1G/Kihg95Trymg6ZUXeVhK4nAkerUC3PHe4XpDQ/V1HqrX8tSmBR+Fs/nx68tZ3bj8QWBg
+kBmsTauia0I8EEJ+u3K0ViPcYVBEgg+KE8XYepUI7FqcApYVyfrcWwVoBMNkGFG6I76JXjNBSGD
TZEgb8qvoBbZvhg0GyG2uypAwptCHbMyhTqhy7C9sfxMBURAAsabZ6JemEvAPJq6iZAKf270Oln9
x5z9su18+fFzm8vXEQsDskCY538RprSOwIBlOV53jg/F75LYZieFs1aUIHn2bklcnicNDOlfk26+
SKH3oYmpUMlbChS83G/jCWMmZe9xsuZExBm98zbtugbPLaNqRsD26e1c8WiwHjrqN/s3amtWlfnG
04owLFi/e+5Wj4RYe4rf2zvVMrswPNQcNtoIwQj5rC3j8KipUURd2Jka5/HTwISsWF5xDaWBU4/3
xCkTocs42sf9ZX6LwzQL7o/d/RdUpGnRbxRZ7zp/fd3Ld21c92wQhdZjAzllgYrM2cnmAE7Nbvy5
Rg9udelnVeq8v+Kf9sN4jr9MCiFbSk7B9kNZWUcfFZnUT+Ye1wbzzTxsf/13NTlrx9PX0VDiZuGj
jjNwkwRioSFK/E+bKakHpUMd36rwnfl1e6vWL/aZWV7H58a6gYC5i+cYN+Xi/BKgnqZ16+SQ1dKG
e/qgkOUV3oTCl9Y5ndwegV72ugVEc9U8HYv2tqsPf8VeadqlMs1f41LxOiSTFqOPFnxhMlw2v49z
eeN80+0rBWi9SqHw8IuGd3sFStyq/mTMBUQABWOHZ7/d0qxSG/7IKut0UFlTE47aFVh6tr2/kQoL
GD7QMExpBN5PCxSiTqvVzZhcG8tdQ5klvVPL+0I0vIbPFh2bbLLV4GbQJVOZUUhh29E9zVWW2xUp
xKPAi+m8y/Nt2Rxmn53yQcb09tXW+o1L+8v95H0ERs9b+Gn1034XCdZp1/5Obu9pmeHwIlOr6uOp
T0Zlp+HZOL6JJMyK4JL3O3YNvGQ9zl77HqeNoAmp3DLAr3ft9YK5GZgWKDSA0yibVAHlzqxNUfy1
QgbAx9zVnlCMfLJ/bot2bTYb/hdS18s+Mgl5Wh1GJifMBy6QQ9dUdq/cij+aWxHXapeHH33Axwoz
55hIZ8EY+DObdVFaSBAh004zcfC7GStfi5ztKvc7X1JHeeji+xepuH/Keh3IPYEybiEoDCGq1NaV
WjrPxgm8FIWhvtbGx8993EJFN38ix+x87RykiqBg59MINGCVC/XytadPpSxW3YrNbEWu307nty61
OR4bq7HdZU+rwE6VAYrkCZGK3CAIXMg696cDHYwncDvPR6pgqeC2k/2nwVeYvltd+nN4TpPmqBko
g47TDl5mrTqV/yZ1AW6IlUwYFfHqpBl6LOcRo5pZCfVke8JgAlzaGzfNeWtcW1XIHhElA6H7kp0i
NsXYWfhjIxjr9qXPofixfDIv4wwaBcAVztPF+HmXa00FhxwI9oZIx1uLu9XO7a7mvIZh/GTkaCOu
mN3cDXLBC8ECHhwKoTLQdPGt1MMxvnjjPSO4ylm2dLvQGfJja3n2h4AI1WEIjFvcHBUvHMsgzA3Y
Vt89bUNlYGClnPXkOp6YPBnfUX0OcvODs05NO3dy/mYMtrHP3ugMq3D+BY0hnA2qF7q4AbGeewXd
Iph1ZWVZ1ObUJVsy4eDW5y+d1rUF5SJoGTb+FjksEr3X4Wh7U541IWnyzPVTiBYqoE4U07mwgyKJ
j+sIPw18vu0mjsrZgJZxkd6diGdUv5vj1yI+xgii/XdtyVMNz1VaPSNIyG7MKZFURO7P2kLLoi0U
LtLZ1bnyFkysC1OUY8F34g1TPNMDvejvW25YTzddMWsLm45FrX1UM16PnhTYvOU2rbBtWJlDN8x8
pY5YFlbb2lAUF0HDmwGzwyyhnWUXY0RBFua1X9A/XiV+l9BSWt8qBMcXyeh5Auh5CpiBMNMk/ey1
bjlnlBrnyXnwDT/uuho0XLo+vPIL2tW2RQDLSCJocfHAIWHwcGfHxohmlfbwdrHnFWxUrg6lS2Wd
4+eNBe+Fg3xEyfLtZf57ANMuipUtV04e3axP95sdeBiLKEKvuUbfaU4rTHtaznC9vAb95nDJnTpZ
EdUGrE17DbPrDC/q7ROHPtJREiOsZ+A/vZM1NNV3oLyUAazL+dPGUureu06xAHvatsZsnxOTmVZj
JX6hzOgnyZ4HcLqDSZjutWUaKEG2bWNNdwGQ2DgxIx98Ou7Ofgxp5eQ0gsfTFOcFdil6UEgrTh6I
RZ5BAJ69gEQchhfnCO6BxwurjePag61eUPH+ZYPhPboDXf9R2+pEO2xiZqz2a3s6XPpHQAfr4w3C
niA9ooliAdqh4C9fU/vZjZrHsEPuOTUmJy9UFNRpwsYnPfU+Gip9zK0ww2gh4lE8ccJo9N/g+esc
jUIn9TahMv2aVS5Dq4u378j+4nS4GNtrX/AjHqu7HysLvnrwgVj4hexinyErMG7v8M9totxR4PBS
l8kIXedJvLn5Up7Xgi55lexEuomp7duqxWHvY+YQBGfVicy9DgiiBdIrod1/TBNJ8vDkIaIXQYs2
CdyWE9A+MNb4c53+9YYYA1Bfg+M5XtFr4QwD/E4NjYaF8TuVF4h/b332M3z6akB0KF4geoBPXdMA
5TEP7cHo+bVl/MFDJiU1lmMTDQ3JCtIuQxLAd6ohmLkJmU9ipbJoj38yKjOnJgMRAvQOGUAxba1L
lT80kH6hB8Xg8w8y/YFS06qiGujGK5DjQWrV+xBXj3QK6CxG3x/kG5q7CdPlzNFpiEclQUPRjUEr
j0gKJvTAV2hnirB0Lahq94F3elMGR/WMeQjl2xnJteHDgCgcPh1RnIJjTkbdXsvWYmBBrnbLMOEa
0RotkGim1kw60BNyN+QCzugdEvx086rDxAAsIkRlghvLhw0ANJkGFcENFnSOGkHwWwDse+0IlhBp
VOLojIk7nHvkcUIGwq2a6cnXPnVCbWXg1YKDTZ+eEYFHy+4SBwE2fUzF6al2AZ9NLmN3CEFprvHY
I+ZtubdphdpSjNMpTcIMExrh2YuoBftd2PjmAg/9uNcd/sIdwh9yaDh2dqLnZa77Q777WBr92u0a
5mXzdhYj7tqeHhom/4gQRNqxa5TT0AHj7XRYVcWss8pc0VsANUcByhKv0W8NR+IRN2JduekonJ3G
jdHdqkbt2cbBi+NPNPFYnnGcgZ+DRERiBCQwTPXRojH0pjEtoDlgpI3MS5QEXVovRhRY3eu0pW1n
9N3tDvK8iNm+bvVW6cjA+IQUkMVCwiVws2kT8MoFbTDQyYbqFsKJPTnsIAQ3gQV+k6SHgmk6RFeD
chVp6Gg3kpynszMhKQfpgDi659Z3NGp7n6P4uKCQQQkeVZE+hTuCCDMcEAUjLydYcoaEn2l1IjMZ
jOxFh7RCzYIeB4eqp0/LCtYN+M6VKlk5wxYY7+TwRciCv286wgkJZxmYmWB1qVXg4IIdlIkniNL7
gGg2SEcA+rmNOjzIJQWb6cea/QNsw91zJuNdZDQ8k5fwNYyhE4V1UA+ruOyD2HHK8xDOGiNQO+Cy
sI7u3s29c/Qq/mcG0Omm7im8eneaRfN6yOMMDczNHgzYYkksalNd3kVSssKiy28E2OM4sw2WU282
brHzRLvLFtjFBlVSGc7EhjdHX7ISwAXwAnOLAECJVauL+/3mOmhDsXDa3goEyZrldrY+meEgY1gO
JnPhyQIVGHgTWe3s5qb+A2pSLcz6dpx/ap8PSUfBPkvJO3ScWde3qp4Yr9AIO85lgzgsm9+PlPQ8
1Vd/tFjw6A/fDuRKp829YuHKp7AfHJrwcqb1FAukvlzAku+muHwsojrko2wAnyBVwgOBac9NRoOM
1IRRMjKXqcqws2LcyCxRHB9YpnjXI2d3SAv1dtjXBs2QVs18wgu4zL9u1eNqcIZpbjJ8Ev0msV90
VE2s+lVEuOIBATLEkgbzAvJsOqzj159mGkVzK7qD8h2/5p4zxOrgB/QyI5gZjCps6lCuIW+eR7Hc
yJX4SxoZSQLOCPcxYu9Go0XPCp/rkNEwzK9wQYt9wUbpRPzh9IZvbREgD+B8gDcqU7pq/7XBOyQ5
j34VdyF01kjuzuQ/vvAEQopvQn7lmwqR6mtuZl/mMhZNJ3IRrtt7c2bZo/t99wWSI40NEMAssQjS
FsVT5A0XskKprwOyAMIZk5sO7lOdbYexYj+JYfa/rGR3NoLLLWLTyhZFvWhc7HfieBrWVoQR5W/n
lhF7pRs8gXkP9Z8oonKR0jwOd7IOHOaZiUQdHdg9RiA7FbGnsBs+1YQzsIM10xktOqaqMmu4jju8
3ZbLYt4Q/CaxpcrX1bGIcdvjqgppEgFWDLsmfCyxmomV1v5z2/ijWyb7BxpT1gusgFxkX/fjF8zp
dAkVzEJf4EdGHq668QLpBTsm9McaJ+GmEraw7BLC4xt5Ni2xuj5njuz8g9vHu4KCsa8aG0/EivJe
oYSDfbKp/BxuyerGv0XQNRXmoQ0iyW/4FZLaBoW2RexTkI+n05bTzwD5l0UFV22Y+wHj44xwwpv1
XhSwxbAKVQe7aulwS8E0mUQB39JagPrjfzZNnl6mAdc9afxH6mSEoPLRn7ajrbbR3WTe9Lfp1wZO
s3Ls4yLJJVeRG34mH0LiOs4z9LL5YvVGZW4UDF7NCx339P7g802u16jHo9IZXjcO5zjUnfhq1aa6
mhPcbnxGP+YAnCzMaGbVLUju0OURzsKWZpiDftfOa9fwHigtixk8/vjDuonOa0gd6o1U4/czSrDS
YO/GWPYMowRjZAKkWZoE0hXQKEWsA4LXmUP8es1/ZEqf51XpXrTeu3LeNiRZhBdLyD8NdFZ/TqP6
UjcElUIsYYSF4p0wgGFeioNhGh/Lfmx941mXioIYmVJxPl5Mm8BsLPrFEFFJPtZL/+XkSvDCERAR
dxfR71OjssYz93a84u1Z6ebl5nYGp5lR0zQAbGcOZoMzrlvTAjGqeRhoAK04tcc0msIL++yWV83s
wmA2W3mQKAG1YgFaVgx+IhHNgtqal+7NoZ5AruVWC1V3Ts1F2wbAmicHeFbDtj77PL0IJo954lw5
0lO7X6oGmFC0ul3LwEcW5LAt9qqf5a8b6FnvbYP3ZSVh1NUcP2aIOvA6JbN93YbtBVZxSPASgMFG
p0zn3gb9SKw/KhutRRPXN5upph82P7LsGsJeY5o3TN2GPS628+dqqbHPhSfd76JtxwIPXFVSlNbb
93A6PeNT7BAD8kdWrawSkYo4FkEqAC380vx/cSJWA6O37w6MKd8XH9YaUxp92Bhq95HItbFlpS3R
PDDUrwUMqFh0Ko/jnN631QcqeAClr/Dyz52fGp3b/VO/pORqh7r9pfiI7rhwAlMF1K2V0yQOo3Ku
qdd+qcjW6Nt565JPnm9OU9Rk8JredjEQ+iB4Zz759KCzNHuwPtAkE7cUXYboTta3OnggGid/rbAC
Cs8Uvj3Par+e3HbQrXu5X57takL6C/vHOyR7EQ99alPwp/P4+vAzhEZ0f9hKqFSuuBGIDYwCS8uA
1dUJm5Aek7+0cgk2b1k8+vxZEce40Bb6H+YuKlx7HfGSkEoqnPinTOGBCZAwuICRXmkzfO69TAa8
OJtAXNyP6yiFCQvkUbp/7C2eOvxT8JtpOTdExlLdxK/ZG3Z0v7kQA6nflrA6JBrQYswO0wgIG4BZ
fODUYeYvbNYHfsNsSxE62ASPwSfElAMV9YTMHCUQUxGGA5y3wqThXjnB4YMhyMtFHI9NqEEIHCsl
4JCSwOZkmMS/L+ccswaOlPWdPn7w7lIm6BpHXWUrpH4yHCiCfArwQO9w3hv8eWuwaWB4B9TLAZdK
obTZMCkavajsAgL90NAl8eJJVfjhUomsJ7P5rBPD8hacq8jQ214zXIwWkxTs2vyCyu2WL4cV+e7Z
Oqg2ZrrHbP01U3cc8SiK0Imi8IzITIH9cbLgVBAN/hyeSIJCdciNL4N31//1GqQodawtdQZ7D+ZT
ZYApAXMF4MxgKva3bAOetgY3Rw8uWbm504JbBdMK81pCRbjeaw7xFQO3BRQQOhHkUNwQjgryCKW3
Go103Ok5whJE+A/aa2MtUuJiKYYP7D/sSQxgrsMKf7Bmb0KS9oYTgtOdaS7IVQTTlAoqoQRbEZaV
WBVGiv5sg51HHmi0FgOo0O6jx1gQLxoWInMJnFXocxmBmFOp8PnBMy6TJSLncBxnbm2/ZtJVNP0L
H6j2WtZ1mo0QlGC5UFt674bpmnBqNeyUQP4yDee19u4SdLxLINOFlEw2rlZP3eXzS8CXKzbxXsLr
aE4ZV+JLzg6PqHea8N1U+xZytIWN3WUk4StXFkkz0oTmk7lQgrhSqyYp1+fcJG29OojLTkOyCbCw
W14TaIcM0nqSAPT3iBgTFip2B1z7EcQs/0CInUSCpIRvqmsRblMQrlYowjH5FTc2Bim8HdmOX87n
v5X3cHD7iMBjQE5L1/BPnno37b89+4yUAs6SrwOeQTA3q/BuP6LORF11LXZ+v+Mk1hVtv9Kbza5j
0eh86RRq09/D1WNtQ8ozXLE9EhodzEBCFW7ze0+igBsckZ3VfdtmMAZXUbcmYiuCG4f4t8NMxCXc
GHQBFzCuQnqLh2LYHOTEbKmLJqSv6RZOHal5BTZiZSxEp9+Wm2if+HONyTQPP+YEZxCBVlR7O/z5
MDEZa+5eOMD8vF0KcsDlSPlmcr5IPjGZ1lt1ixpRggcMHCKkR4Dbjv3bVEcvIbROV45s3I1U/q7s
EpBEMW9l56CUQhEjBnMIUoh56DOw6UugENP8fkp2GgQ3/xnjB/VwrnHT10lnOZS43XVx4+GYgWh9
kA0T/iAJXn+Zt1tZYMX6HAaH3Y+L85f/NtMHpJyHvB8o5xZyB9RREPUO2n5ya8HMsSbldlL0g2nb
16Mh800gj4fH4s9M/NmCgwY1iAa1O8LZiZBx+seeEY4o6cRSm0AEf/uaVHwUojIv5FSKly9affl/
AFUqTgij/aDVNM+HCRFQO9OJY8BhFmd3my9ng/aRrhQs4yum+uaq4a0WuEIzhhP7EIaMweWZmCPg
DZxeCRe4p/1mQfHZJbuGnaNXL7EEMZshjKsf5sxwK3LNfmJ8KbtKPoUccJkUU5obYEfxZC2mgKH2
z8ELeaTQMzDstwYhXJqwnHwGhX0dY3VMD40r+lyw2dP4gndp1kJiZ4KaNqYWnPXfHOXe26IL7Q6F
A24CongmOaMbxAT+zb4NpYdVM7s9qvzHtksNbl/W78kjvnvx1UFqNtN8ZXFl9jzpDJqjYtE4e+Lx
iD4Xv8rOpBJmNb4wsNKQKaPtQ53+8l+L81Dxy/7Xf1qIxGgYcFNg6xBdPT61zRDHEBxn7exscV6A
TGq+Zr6GD+gwnzUxL16+fHpdn8bbfXBQm7iixtriPvPr4ey1yPANriLatZ9FV4ksxW5a+MeK+cZz
AK0I51nN3LRcaL5LZ4A4jgLYphkNgZkvNFX5UvMxhmLfwPYCVonFtjMCBsJCG7Mm1dqZE56K24HA
TOJZP748i9utOAFVgw57Kk8TPlupd8D+AKHmgQIZIipeiCDA4mN2Y0GjWKpwUeyMJLAAmUhmXra4
BJmEmCV7Ag0x5dun/Uyoe+K88+G5vSsEwABVffC/CBoD1LQ+6BUrm8w68wSgRnIoTbOI7aVc4Fy6
DO8xy/U+2oohmgzI/1JqKRpw2BLAUDLJUtzcEOva7Akjbj0ha0NpksHAtOloVLuKe4GMM/05mxr+
B6AZ069TlNDGAGThZIZHDv4rX0B+rHjxRHUcUEKYenbTUVz6VNpjaligxAT8JuMQQ+Uzir///gdW
gN+NZiFZBlNl9kI1Ba8ck77s7ZaSXZXQ6/qfLZo8q/lH/f2X7su0DqIJLfmCeNwCZZy4qON2MGsN
TxswOd5ix2XgenE0uuDHtJrir71aXOb4aoELvNni8CuUpGbxGUkP2qghmyykSnIJBanu9Q4wOJg8
y+y+pmBHW57Ge33Kz/oqQiDRp0bvS9qIlAanfZsOEu/2Kffhg1btwm5CFYhXz51f39Yq3J/pa946
5hP0fY2LuLqmk7ddzYsNis5hOsgg2pD7poDgcVSIB6qM6p98E7H97L1dmW7I9/pI14QuXOO83tKI
/p3fJ3NLbM/2BXouccq/qaiaxHrzEXaoVdcy/BB1zqe37oRS7v+dzevr9D5tIAJCCRYmIYCtHuHY
yZxdQ8GjzLmAK93dtiMQvGpCNS/MuFZ4FkEDtRQnAA0vKbATzzsLxo8mkZNCaCatDJeYcgH87TBg
uFitGB+Iq5+4YiaJvQtHOKM4sS4GN4KlBGjnE+0ImxWYE2aBDHJw9VgxWqYU+3CEomDQpOC7l/ab
7AUFv5OBmMyKqWxnNsduTjlyUW8bRqNyxFMeDrc4NLivycur+3Vf7gxY2o8tzLpCmrDutxDrytOC
CDQF05mWSGNBb6/mrAxD1Rngcdd2QEL4rPahruHGwvycpt6bKI7moLMqWSEt5LccEq2WrfAPeo1G
ANsLfPXldjLnAVm04bGIZQpQoA+Xo5o6xD7c0apO9MkbrPoBh1vfDidYa8h4AH3pMMDqr1xA/KZL
YneBiU0dKNEHaTjVFZSZi0OzRUS3tu90HAl9AETFb0IwtWdhv3oYd5pvBllPQde4hBaEMqfYzaD8
Qb1rFtSEbv5zBx2kZ7DqFA6w8Miw+o7Gk8kJrutMDZPB42dz53Q5MK7WI7441cifzQYrR0AYZhIT
fhYVzmlzGoBkfRx4uaBk+ZJSNoxn7OZVQMcuGuWzX4K9nSWZs1njcCHB6KdNNgeZEkwOG2qmLC2s
fvA9V3UowYPQAdmsseQT6endV+I2YOgZFO1l04wUpKkxMMDuh32qDeS6+mY4apT+ZaHBzXqai0UR
kJkMU5X9BvR1eIbmqkUykpzJLvazvB74tTbqgt3BQsMKA2eLXWfJv/wq/09e9B1Wyxb8sNYQ0BP5
0ZjRRMsGB8IS5XDusKcak0fUHhmBICy3bbGQVIosyOhgf7t7D4b9kIiiFOqQrjJ5+tFIqy5pIe0h
5o7E2zBNn5cw1Cwm7ss5Gw78H5fIRDy1kPLTIjvbrVTB6CLyuXglKxyv9RhVF+xsm9l6Zo3pGpN+
1yuJ2rKS8T/hRhdhHZ4PLi/Y8TCtRQE0hBvubtF+kDl1ocjnD0vwMmZbz9E5+h9JZ7asqLZE0S8i
QkAUXulBRURsXwx1K2APCoJff8aqE/fh1qnajSKszJw5mze6ZLMMX+7nMdl+ULjCAx1hxajHTVz2
55IYau5IGLwA6YnXY2d5sX8HIV2QhSUE2xzMuSCUI3HCxffKKj+ZfN/u9w5g+4y2NDUpStpUppkU
JQ8eGrabDMkvCqJC1QRkWomjn3w85mSxwmlXtfBiIJSG+A9Y/UzNA6uJnwlN6AddBJVLJy9sV/MI
4F8qMfCyTjGvULbYbP4CPrEVW8mLSKDAaX38cmLvJTsiMGEc0Vbtqc3i1Lpi1H4UJfYzyhxcLqaT
tjCZKrNEW4vB+erTyZrpbgl1jmSdB4UcYZdwVa42W/2swUM/bg8MlCuWcclUDxta6ON28onFuFFC
EmlI2VZddXwIiIKALM+VwhAYujUiAYQPK3hz2ii9T0RfLfp4YkDonn8jwaUfAvmxDLvhQ3MNBmZx
tx5L5PIx9p94wDET83yZ1Vw2L3Du+TT4tDC4plOv7CkTAiUGEZrQktxi6chf+IdACKApnjQNNifM
RySW5O4J/sy/OJZUGwsiIKoUZn2clBKc4oSzlWOecBY8ilOffS3QhoXsr2Rz6wQ1VIZFWlzFj2MT
cprWnGlZCNPHbqYf9qrWlVUChxmEAzE88LLRSPPaTRZQhVNOajZTMxqRLe9GOXV98wc7Fl2vw/4Q
iXvO/YDXQAG1T1HmBZyUyipFQBuiC1uKUpnGSTRbLIQwlmpGb42VCRKhOQGp4o6DG+WnbDsRQQQd
9Y5j/g/WJTtBHl8QbSD4SHLimGnRisrajJxqWUOpO7/Rq9sipzN1J9eBOXkhvhMsAvGQuoF3IkNq
uD3SRfAlbhO4HOlJFt6mPY6phD6Ms1ehdq1lgwGTNa84Gl611aypZa1LxrnRWFdcDqhi6yxR3Tqq
Ix7QIc6TDjKgWFyiHysqccWvYTZz02cIQTPpbXgrMW0LdvcJvKYe1IgKEcd9OP4yBUsmg+WpXYmP
UWz9MGhGm+efeO9y7kpF+maB2pivVQ9P537weoAS6Q02APKKFCiDlAWT1dn/kpE0VS4jNC18lgqS
waDHNCU9/EFMqheLP9JM8bpuR+yRVZkCXktmtcPr+dQm+LaqrEYgMpPUAvN5eOFOeuI8hNhLHPr1
sW/Cy41k55MsNtzY11gsLQwn7LEp+lFJKBbnF238viLlE+KA/rZIgrFyYB342qgAKM3YY0nxEwL/
MXrGVRI9qCb/1it0p6tPbnm/5NgXPFgIvHRHaTYDTWoIImYWZHKsH27SV+a8Oy5ZCRRp82gKYyaJ
vC3UYtfw5uoIK0z1wNbyDnjWsbNiU0tLc60CRrnbXizHjKvPssD+4Z38cKq3ud9oZH33+QAtnXWi
4HVBqq6ifT02hhiHbXbrDCeQMq3HzHikMHtcmbFTkbeyvzO1MPbU+Mow+snnHbnpFba+Qie8+2Gz
Oh+s/DP082EwqlQqAFSWylqwV4/hB7PRw19hqHqcc86YS6m4akiXni+pp/HJ4yYQU/BndHpK9Gcn
YhiRB41KD2g05bbgwRfe0JWQgWbkSV844fHK+azuE7YBturrZ3Tihf9L7/jPcwoDNYvh4uJio0ZC
nLhxWpMmyeMqH3/e5+LTbkEuvF4cRGQDjNBC8Vr+UUbAqL12z4etSzZbsDGNIe1Pem1NjImo8jae
r5gBBcFu09/UuF6aHAY4rFOpeLYE14ozb2du71HPytUxGtqvXdfJt1zK/zA7tTC31w/NDgChusZq
yhwBtz++5DwQ4JePMXikcwSteLjTJEi6DUdg+6/6pAfKH4f3dtr+TdvxT+TBFeZ3aA86czItk2aq
L4G5rDf329X/LuHIshXhpL2OhiN9ycN/VbzyJv4CQnM56yL9aVEZn7I/FG4Nd6ASxj0g5zF3SuPw
PAAAII3KsA4oA0h8EmabzMGAWK89yGllzSX4UgyxYRFHoVGaC2ezgQset7WbcK01QjUgu66k7UqQ
snE1luCxRTh9esdjEhBlO0dTScU5cDgM6cvjWFrgh0Fdx7H7PaGcfplsYUFeSEMx+VFg+PHbvvrs
2XBRwsTGbWko4DDvqOlYPP8D+S9jjfxCAsKPPVT0wGslNGH6HWmKxdSLGfklhP7bYQGyKqjT6y/o
GKQbEfUA/1jsgsqHV97tG9wgcUWltdqEcHNAzRCMnt93e9JZfaEMYmPxc4vkDeiBiDZCmsZiAxnz
LTbM/hmEV7zQHgw6lirzDuv38ceWeWkv0RmVaOMU8skdVITcSCFGdQqeGMeM03XdSBlifavPuvdm
t53T/46kO3vGscwb6QIWXDD9abLvwVEDFjaV6YoIIZQy5t6oxxE5TtmLp5YtM+FOLcddVNxBanY5
rSyHwA5tDaqdBFn/mghSn0DUz8g7kr7VvOKNdgd9EE31kXUUJw/gHtRe79KZP1T2qDgisPPImIkm
mfMKSMm4jxi48L9DOQvYziFkCidgHlxv5/Ln8+Y95jjcIFE0B6qVR55DpmoiMmYpIEwcYgXBuLfz
ygGxfmYglpAgULwpMwGAdciMBSunWM+CQzai/eQTF97q+QaON52E2UVTPoMDmxbircS0S7/SM6n/
IG+i7ekL37EHEhSuFh0JDmMaTZkpxO4lBy0fGijFwMyeZx6cAb0gyPuu2Utf/u/+BulPOyNSHqPd
L2j7DHRFBIzMj2XyKOypiJiHDCwofmR89F1jjsscDyCsH7M7gz8+u39DIGHdAwv8k8WHhhv/43B8
+UcNwH3ygMs6JuCZvW5NIgJ7EZLb6R++EnGpGGxsjnT6O5iTLKBEbjUfBrQ4TACF4+9Pj6Tt5m54
n33LWkTeLypC3lhmRLSZXsFuZyoS0gQ+l4+oXaHQZ0EqPBvjfgWxwLB9v7LEXnjsLEIspk5wOR7O
fs/WGTg/5eG1qvNuys9GLOYM1hvnhD+REwgpaC/jdH4Da9J+bfG8VmZobFmdvUejgfAyKE136LuJ
lCSP1e7vpKBNQT+fz/lcVV9kjjzoYE2QoUQoPT4+AGgm2yeOvdbHNI0gC0ujQfcGhd1YFzDBTbPs
2c+/DmNk+OmOToKUVQ0siLS1BMePtbFszRUKXJfygi9lzAbdrnEUjTZFnxuYJydPMA+0L6M9u9af
NfSi6jyc9QgpxFuR2CmYEgi8icCSGbzgHR6PNCTcoel1VHvJ84Qu2JoarjQl9MRlEiB1T7Una+iQ
Tx8/j2HcjW6Lv5FEQ0V7RoATx4c6ftgpUwXQreg6H3PO3inK3tZGLrHDdthqxplv4J2D1551AFRH
FtOJ4pUE9xku3oUPzkGUAFJ9gXtDXZ0hkf83YJFAAql0incBDng5PiMj0b/yGts/IhbhFLLbNVFy
MzBAntrQGJ3A9onrvAtzRnre/F/EgN2uAAHpVJnyb/b39J7A3aPCudQhtLRWIXbp1NZr+ASw2+Hr
unHow0l0QsH0Rl/jOghmhBExX8cbeCHx43/YuLFGYj4Sa3pa7etou73EYie0biVXPQ7NDHcorvlR
wyaM8RFLHOSvrKqHpS8yTtCVisUOK/QnqyVrgBUWC9MmyDf/0oJU64sBuLk12DYzhgsHHKZafQas
1CK3x/k6iUvhEJX0Ll4PN6nMHAA5swsreZ27GKIDiR9XzM75YBn4mImySawz9kD4fLrcq7Y2NB9w
gKbcA1OXMs/4yMqNeTtjKaCt7s5lvcusH62gikE1IEqfPL8+1EJWtM/WlzW/O6XFlt0rlw+XQYiy
uGhvnxN+RHHiBcGDgyuJLR3TAAmkPx9YJcPBD7tyRk4sZDvmSfoAtnIH5iGVJyZloSdTOnNXgXFM
hEWQ93AgtAzDYibhsnOUIA+ANeXUY7BS2Puk4kXFJeo2D4i9nCzCCgAUFternAsFh4RnbiWLeVdM
vFBDScSGfcArlaLE69vEhsD9Mc7/elrHYL2TXpaP5apeQ0lBsuZUNLX/5nqUghjCkCGagyVbeF/+
3C8FcUrcKsHIhrlWvOa4ZpUMLCZSKnI6kK4FwvtxIDPBHrgu3PoBS5MkKbZJwCw1gOiiyeDLmF/0
uPTo6sFnS+jK+rIrrOntiIstD5Z8eDJy0luUuDY0dGSWKpzIkwREDBhlhbU47ac+v5Evwh+4VBh+
WdIe10Lmpp/P6Av6zK85XA5Mu0CCK/irCS2gbMVigQQYMOqY/+WR2Fb2nUPH+YWyjjMCHIbZT2xm
rLfkfy9AAb/IWxmzwZSQA5YJrGIwdUWcmIjAzTcGIbAU+cyTAWbiwvnAAaXedITKie3LuF4brbP6
hYQsUqkBPInkMqUZSWTV2w0ZT6w7Rx35dk6IeLWPW5H/am1YkbTZb2e1qVhJBN/156zgI09i4G3I
clvc/O3qTptNffxnXUa0cs6KewipijQ7y5Fbc7GR4fLIKEXUs6UtF/+E2IJHPxgBqP/b8mIlfxQw
OmEU8zC684enDUP2AbtvyLRosfG4fvwNb+NxJseN7k00NyvFQG33YhB53E2WxI53le37wI+rjnQa
WslK8MWetsgOKVnG04YYv8WRoMTZmG+lEjlSK3YB8LMuKwCUXwT7k11Iz1XhAG4cfOahkp5Y0WFl
Z2mCLSzPiu/o+vG0R6y8QwjEHxhe5dsZSK7ymt3uJ9m70oEP/KzD1KPWEc1aBS8TxvjNznkafxPw
Ymn5/loKHu/k0nGnv2s/Oe3EdqUhIwQ4FZgFBD+HP0DYIvO6wVko8Juhi3u84bC278704b0JJh2B
STe7apCaYuIRD8vR8crHq6zl89euHo4VGQXsUN1WdQBLpimGrfMgQgjxwUZRXGjWQH20+/JExfge
OIFp6ebiosgNagJCVBZ9tESPgZE/vu+yNVY9nR3SKVv8m1lIVhL8tgvvAl47m0jGTbHz5YhiCsgm
8NYqw1ZBH/wjEHUvWDXWeDgb/2h9zeZmxx2HO07htxX5q4UdF0HlKDXhJoizoHPxRZ8b23CYyoIP
Go/hGbT0Euol6K1hhQF1PU2HjvWx3Hy5maHDGtzZg/mK4+sIWA0wQGW+QR+lyYwF7ZdBK+DPY3aP
dKe9MRuUe1DvmC/HdTv692Vd7BEtcBGzHOmyxnLPK0k3UPl4T78VB0BwOeiM7WMQWZ+f15olli9x
87K4z4azFd8JDaXHnRp/j2DDBDqiCkdYIVvI/4HNJ8qqcC+a/ZqgGTBRHis8eZTAG9OSjRx49eLd
IhI1B+tfKVhcBj35Hz0v/gvDc04v7Smw7PG0LUxGdfSmELgbc6MisyO/jY5aSBeMrw2eTKONgcNE
n19zu7qL/m2v2BYcOfjBozm2d2jQOwjIOBicvmb3tPs768zS0eoO1qL+g1xcx7piLuo4W2PXaV1m
kn2fng16ZXPeYNyN9wEeYPjhwR7Q5i+brr2BDPYOJzDYpmLjAzzEuGi+wdCJIvz2LHwMhGLhy7Tl
tgH/Jge5JWChZ3hoKc3bIbYu5lqb6tDDhDacHVHOQQxsSG6luvlTWdAHhPTmM9q1G0fqLc6dPvIs
HNa99nRxeqMzHhsQxfo4OoTVbP+JdqQlFFYm5peBEKGr3BRoOhK4maX1061Nu98djQ4OD00wIAfS
wh/Nq+7O53+X0/kSfleIs4aba4CvJ+JpsKaMUgOtJfjBQnpGlw38uR3joCYGeDyrK9CvPeeG0J1O
ZAGsIk54ONmbqf1nv38Mdl4VaJnX2lJuCwPlAeZFyTsBNieYm67ieXWeGX4bwjKFOg2+SIEFE5Xp
FQcDSz0Ix3wyVq4W5f2J7zstGK2vIC/fxwxLm+ufMGs1vE0ecVcC6LBBR8IyCxcOiwpuhghjgsp8
pmNj1lRE//RKW4UXTgUhWg3sapLwmmUo1g6CIK4NDyFopWadKvRqwHOUVUul8ghCQcCHiccSaUQg
mqCUvLKKNBYXuQf7IEEEuWKbBTrqEaD7NWmG6evo4tp/cmgq9uEwQPFEI0yrx4o51zH6cL6NQ6+c
pkTm1MmwsQ5Dt5n/RkHrBydaldOJzDMT56hTqiyGB8Hg+KUiGOH4dj0HiDeyFv1RCIPZceJXZR6j
1y0cg413cUJHlFy3BSJ7O5fNgwTPDqiIaSEl7ImlxRKDtPMI35J/+XRDBg0atya9+2npEdedThnJ
1vqEr5SmKhiqmMUNeir3GqbPBT5IF1HdXRxTX6lgehcDcIThVKw7m/F2+4mnAZOo4GfBzQi+cezs
SgaT/OFE1O0auyd783U5EowJEzur6fZf8sbjbaIqJ3aVUE/WvmZMCunDnrhN7lAXsKBykpPas+LK
2agdO1+WTUKErqgIpuJdyiFI4g1QNh0LvL+zC1HfsYc4wqHV6dw8HQJoaLXH0KXhkROsEYkvhdWh
KrAOdi8dG9crCAczs7befgK3ig87orzQcGDvuGEUjnCe4iMxHxDCWLxCwSSw2CTMGGOxF7dsU3mM
FR9YnjRVos3HcpU14TMUHygFByM80Dlxp/RANKzmidgFHzZmB3rUtNekiDt2owcP9R+Tl46/KSPG
B+UnvB10sloiZxs6rfaQhQWR5Az8QAT3RUvHQlwG60gemGzD+rEumBMhUL+uky8mGydN+D6A6MWy
jIuT8XfExhdCeD46crSLjk9ULpoQ3BZE7N336v4KmkFBSzYHWK04Xlc7g/HApjtCqD0QmYD8RhzT
3KPw9uurtqFARlFUYPrbyqP33hbjR98trH5Boev/QU9v2DINxkP2p1Y1JIq721BO2uRq8UMhDETK
cPkbbj7Qrg0LfByXN7/4WiUjfq0aJk8lNizC5c1IroobKF8TBOAz6hofNBg8lG4dszCmF7bwrBNe
lF4GF5BfHHosjPaPTWXFeooZpsUC8+i9DrT/KUnPbXIfOnCSv2zDWbTQ02e6I7iYE3RauYtYPf7h
hSEtKEMz4PDNRdRdT/RsdF8/kmbUiBZHnFhvD8YMiAyHGWRE8yfT6fJ+72aMjmxzTcfoOeLTY4UA
agXEgf6Fu1bwE7Ue3/3v+EN5dGVzYydwWvM5dmFXYF9WXi2kOQ53euPLy6E5kRP60Z2/awTV/0cG
zcM+GpZ2meFb/HRP4IVeW7n/9wlmRUIS9KkbttP8FDqA+M7vFUVo+0uNVfmCxefddIE3puwUmHml
6CN0Ws0l7TPdMmwH9D68x+AjPLxOqkoyYV9iF/Nv/wAdMEgKXaRqMjk/OQgfqn/KnpZXt15/MIbL
+AiJ1y0oMSzjSY4d0dAnyLtOLOxbUxMW0C276xe3joRVJQAEahhxlyAn4HMiN8Hf7VxvOLQA1PgQ
nC9st3ZekwBcw2t5ilGOtkje4CPSQZjt14LoYpxxqK7H9wCv6uUKvxZnE13/wP+sLo3o5cf5koiQ
zlrV8EOYMK2KtlPA+qQO0qKKWsPDHFBPNu2Z7B/8tuKdiJVI7ovE9I5PCfzOGUJFEgivwlGG4csL
hWzfxcnLASxSDsLG9kZ+CLrNoTJC7/zP5/z8OKG8RXwKSbw0ZxbMNJNYiaNjhigAKv7xy8rOlGPA
3a+1A5XyBe70mDUT9YQkPY6MMCo14FHnlcDnkSc5Ium5z/f5OgECbgkq+YUJkG9f/PA3kqJXiLlR
jmDcR30QbcpuzgyjuGXKE5cJ6CrDo8l8ToH8wc33zRxUhS2tI9HDWrm1zXxgYFKm7R/1DettojNm
OeJ55nUm2TlEOwr1icLKUPsXewFJIhiOjrsIirJG5gJPAj6BznQHA2sEqSmbiQ3f54F0YSfuMSEr
hfvNY5AxlIsVEPxGBGO8SfOdMQvgLfgR5ClyTRgr0ilc05qhjz0zWQt4uKXklDGOw9GAL7UKQA/j
HRBpNeJZcIrYoeWLoDUB2giSPo38KiMpBHcXofSL6nGPsyvSwtcrUkDk73BLUBhCyDrAxmEoR9B0
ZDXCSG7h2MisvgbmptXTqIR1wu4Zf115vVaJJkc48UTCbJjPBNKyioXRUf86KR6LWN1h3qdzxUh+
7pnuFLoP/uJrTirW18hJ/5XRmzVH3jQr/dpsNu10OZq8ak/EneZAEiaFmT8RjQh4sDXMTvEEwvrS
nAnowHirENjIjoWuUuHifOK0O03Ba6FdQ+/XRLFjZ4n01cbxF4ty/rbT3J8L4xdsfQ98lmPJEkAP
5cGUzal+JtsappyGbSTlH9KUtb3rwICmVIdETbDMnl4K7/BRrAzqAsEyV4iv9DkKaEsCOMOpmD6w
DLNlaIY+2+piRgdRwGd9uN8J5ZVspa/bkaoN/CyQDU7OlE1B+weO5Hps1Umi/J/KUNzNw7TDCpgg
JjS91fw1/bKqTafsITDfhv0kQoY5paiBgo2e3o6Qd8eP3MPE0UbR+jbv6j9MUhAUGvvrGei6kQE0
ELzhHt2wTYKAP8A1GzcKK72UeC8PV6K/u0jcv+9Jkk9P2AJqrOBzu1lRcgFanIz2vk27RXkip/oz
7aH3gsj2tVp4YQOnlRdUt7Qhesd9ygJArY+fl1dgjpWq3m6qbS/vqD9F88W2Qp30mtHrK6YkyOPY
QGAVIZ9Vg9VOPb6+fcHX52DfZWSiDuZgMxrl6eJngQZXvYcO9LkWQlh64Jw0cwoVpernqTzL4uRk
yvzaOKVI2+47ZzxkZfHWF2/880nGed7cXHMLKFvWC0dOhHV6UCi28Qs6F5N1mKtSuN/kCdp1mlCP
fiMWblL6HEmWHe1132e3edajGQMF46PHWVPJvmpFGc/fUazt0cpXYppswxXfAiQB54iRZd8fYwIx
F9YRmattaOI714oWn0mo7eGBMKSPSDFDwMZDS5NBx+ScIEfC0vKSQYDdpSdUYRy8yKfA/D/mOcNy
4O99mBngkFMM6RhXPUN3OzzgOHMyh7a9mAFKXKAaoz1mecpeFCIDt+QT98gXzC+BdtqQL5xKceAu
B6eSQHJLUAZYeoLThlOtb9EBwlRjVSiLhRcSCkZd/APB8AStxKwhzbllQrE9KIglloLdl3MpsTKg
Cvi3XaDfQ7xmOWSAW2uaAZrIHXmBAeTuw3vby4KBSNZgdRQykasHbkoCQ1TZuutjV2i3i5mA02bv
7XsBP1WFraMVrvT0BeBy8XCcJED5e3V0yadAE+gsvEChovFhXkRnR6FM73D71YBb7233AT7QoUxA
P5X8CMPG0/rej5h2+Eag/SQ6GDYt0WtE59IjjHDT0yxA1S4eCIEJZOU9kHj4mO/QiNha1HsQPDPv
/bF6Z+vFpkVO+PBK6U8QEfpotMTDrX3iWo1eO/GwcJsOVEffBbh59aYFps+cW+hbIFmytZphazm8
O51sE14EAfvhXI3g0ws+w7XezX9ABOR8/twbOonp4+bImt1s2y0WO9oC579Nf1wz6KWNYV1QbuuY
Or7jd0p7zHlvKjj9o72DgIQItkdwBwgAoSYdcAC1E9Yyz+MbUsPd/UwG6FJmC0Wx4NgBPr220DVO
M8jlwmmOL5le/EinSnENuScvT+8DlOGCTzyc8DvwXgZBGDxec4zw4Bp8AoV74ViznIbV/JF9nrhT
4/VH1RXrtlZ3AKeZUHWJiakGxHcaIQlt8PZU6/HPef6V8cLo+Rbsa+05uhaJ8ywbpDsV5GnEeya/
8X68+PuM5gTx6R23GAuO1aCaZQYfi/UbctZkeP3RBsXyJYQF5lYdKvcWWrTQeYgMecMxj6XtjX/n
DR3OpkKo2EtLF0FZGg1DEM882qwaDD7/OYyVNsGEGNeLzg1q9IYq7u38mGXcY7pDHCawHd0A2AmZ
Y69/+xsHhSkA1Uu0WqG8gUK35KtBh6jBt70WXvy34SPsWsNP0835W+F9DVbQSlRzXw04nFo4QJCW
oBaT0ilCrWiaSRlnIuSE3oo4OdxJS09Fgth7OnSMT9xbcDH0RhDuJriMAK4/XAkViF/h/GapNKuU
hXsVU7y/C3VV6TPSebrTj8VjDx1MtwDKh1eH7QAqHBqjxmTDpU0zFNWmQRC7bfTc0scqK9vZs45z
CxDxn0+MBieZyiotod+KpBAqHQXWmYzYhm4BlkZrGVLtJWW73trbHokvfBGO3wzXtnxkIy+cnqUj
rlVsdKn4FybTAvXeb/YbeBrQCVlCJH5bACvpkz9aOaKXE0Px4sCB1bdYBtAN3NIPHqxM2vxyOle6
YB2T+DqBFJfx1g+9yXSri60wm6ilIFMd3BynzPOb/Sd8X9GwYBBt/ONQvNznC0DYPtwdLk8nRh7K
Ctvjq08kA7RBTtBMTMop6UsFZti4hAi/jGmSCTDlH+YDeDTXWA21UDfQ4mHGbXCDP/1U013kImyr
wS/6tKAgFDL/ofFlj3k9qST4jeIlI0DltzKLQ7f2L+jy3G77md9vUCU5fntnSGAcymP3Rp+L6tGq
1ZAOdqkLTsIrrWCXp8/oFSBdSuWKCLoA/gg5EWoo09COyang2XnBPSUhrC7jTB8V5ahOevDBPkFP
cl6b3jI3vFuqac73ZzV/jxhyS3+B57i+bDlcEILo9oN7o3TaIBc8jfbtydK/NCmRnYLHL29Ke1sv
BpFngBZp3MQPBSvoEY7DV5Rb0PhetgvziwmX57IAf3zPUxWzf3uoEdV7Q07ll9sSQ3UjGnY2qYy3
6wzz7AO3ARUMl3QQB1n1+yrdn/WbdUddGbOn+oEXlwEQ/y+8Zt4Pj0MxT8l8ine7qPzeUQ5x8y/G
7w04Rm9uQIR72Bn+Zr7eMtDliGr/9OFYaXw9MIZEhDRBRWoBqUit2EZdKFyQMHeEyQgs5NKOqRqs
UhGOK0U8aGbMx4+VjPYPLfZIx9wAFwugERJ3JiDGz/WucBgZGXABzr+CEj4Yq9qIVmb/Vsyib/32
TwJKlBX2TFjm0oox4mb0EsXB4MV0kw42EyrFzAyHpBaFWKPezcpjRAr00XXKbHafV+Fg/BrpYwyk
xVr5gxN51J9/Y+iqiOW7v+oyb0F3c3f3hz+ZpPiEXX5+WCT6r8q7L2D4Ic43i32J7L/ndK3gQ7Lt
u7JZt3lunqxkFuUMeE0aka05ZOWdBJ6M70kx4ukDMPz5O+w8U3Ytq2Z10C9290iaBjvg8O79VjXu
CD/vgZ1wtZBKhyGChwTLBkG+JJYOGTIAo+oSNfe05HSw1+jme+fu7sjr914P2z8YncTfqOvhzZJ3
Ya7w/D+TfshVBRYKqaa0x9m2E+qFKnf0LgCUNlINN1fm7oiAqz5AFEYTDOvwV0392CKmJBzavY8l
aKoonMCmpeBGnkOetlOls3E4HkQy3mZPd5CZN5LNSox+Vz/gXWDJrRpfSOnbVAWev99lDQ8U1xPc
xGCxg9Tro4e3A7vU+55fjsJ8caO3SKXRiEvOGt9wdx4RLBrro7voi3gu5JLR8udfUZZZJEaR29ar
AekwnN9edcfNZjwijybq4/BvAsUim+bQ2H2d7unchGsdneV3cYUOwLe//ACWdE+z+1ebHyqxzeaC
l2Fej+SB1/UA5GmWQIFZJIdDjqnGVTKfX/HywVp52fBiOX15bLMZKA5TKbvMrdhZ84wzt5BxySVg
3YNhNmcWrrHzIgWUgdgiJUgIxAF82/AQKXaR4KE8kdtRja/v2RiVxP+io+vDEZEfIR1TH+Omnvn6
np6532d4mgGaf8sFDFSFDhAznu1rTm9b6SzdZ+ojmMr0nwdu3cacsgDj5e2ycNr0zOkdhhGXj4kR
CisKduUSs9XHCt4l6U8FnyLczW6fQTeI60X7nouXqa129TR3P5XH/Y4l/s9n5+sB738HVlV5bnW1
kDWVPA4oxiCez7g4Q8mqNtL6Hmm1pei2zDI3eCD9Ft9ShrA3WywxnAuAAJ9vjBclk0zJIvk6Uppp
nxcYCl7Yvnrb5b6nzBgJaxjyLChUqwqeUI11u7/HwpkDsR4ZXCfEvSv1Z5O7Vy7uFELA9wv5HCcq
0TZfs2/g54FogEKBM1iGe0uBO6a30VCP8L6Qr+F3t3+ve5nNupkcLsW+7Ad8xgwGHa4mL6JqIEep
5mfgtj/nSwbO27+mEnsHtHLopaaDOWK57ii6GHR/tYUPUXpLytxhryVrrr7m/CqcFp8TBPjjj+a+
G7P+6/7lNbFbo/emW0KG9LWV8WCFIzI4YaDg+uUVmvMKaSffqt13L2RCVna7xGA5/o46s5m9np6+
zgTcPuQTGLNVkybguM8gQgt4eE7ffztY6BOGiT+EykwlZH4NvUcyHPCIf5YfpDnGvCV4kf0uthCo
Oa41zj/8FjTCQ5r5nYswc/KENfgJiwyH2R67D9Zy7N44ulew5l0UYD63NwzKL4d6yGBxB6KnTSi9
9gBmixhmcYU4Sqz39XRb5QcRZEebe1nmq/oLKkj8+TUb3Zw+aIdfhdnfZSRtIDXziIFNo707/M2/
K2Y+iWb6d6ZHX1F+nw4u2eMn+iuEvBhsxverc+D2hygB+Nsd2Y1dOQSNqEeym/b/hhIg27CZvO+V
D5ETkWERdFOILw32BnsUOVNBcYaZe34tW2e4Z7+sDm2JFS4jAq0k73kIOwb+UjXq/bGS6d4Ou8zI
swaQ8PyKkym+0Q3gH4wTVwE9UkCBOFvw4A/+WOz2sJ8q0kuS+5dIOlVn5Yeotd1FF3miuC/6qQHT
x5Usxh+K/D4MAhiQmMXjFON81i/U3+eFQmKOec4xTAFKsglBZF26vP5lP7e7udUlUPoJAXG6N+yc
F8ZDO6r8stpzCLKg7U/L+9SYgIBCrQQNIOcDcI1QcdD07Q4YnBxL+9bZrW6VjfkmPFnxHor3Ka1F
gZDBu8c7CH2kne2s399uK72dLUx3uzv3vSf25Za6VoRPx4fk1uhrUqNLBn78EsuXJY2N+DVpvevf
wxGXCANCFkVcqEnGVIjono6lN+VOrkV0wHHw9uucpQ8RoPhf4GUQ4fRuskxm0cz7fKYFCgjWwmCr
DxwhcUBFHdKjZ8YL0zvvKo875zYzNi2wP1rbvjnXNj9wt36Y8TCvP8fBgn6ht1J6du+oMzvVcZ+C
9BT32N39p4GaC1uxPggQ7DoWM/HvJE/6Lk9YNlax6Gpe7CPcbOs2fvfXnyP0su5ibUujA81mVc9b
72tmK3VTuWWHR8dfjf2A1c1eN+s7G0RS3MepsLcLlNWFnkh2M3ItcP5j+P5CDbA1lruT/uG8hDi3
pmTLU5WHQ7MBAdOmgImL+rC0P+AP1neFjvfVejV7LVaiX3OQ7E7DP2noNJKf414E4ws1K0yX3/GW
+2/ohHnYwPjESuCzql9Bsa6nWLFLD/gIfke4OSQMYyI8vv+kc3HhZLe8a4pl0YF/dhFm/fR5xn9n
7vOgQBPa+Qb6fWyrbDzKhzjlI+BownJH2scYYsOFs034i2veHTOFp/n5jD9AvY2glnRTCdxvu4v7
m+FCPZfxBTveJSNrnw5QbAs4GSFUkMTMUft2hoyfBSSRFewVocFnzYui2MLJA8ulj1ejx8ESeByA
14YBvXYWCps5rAijcQGF6cPGznA2vHJ8xPRpf6qFjJdyRlXiap8x3yTCYaYy5CHTbvsg53JIKKoI
TXyOqQJ9X6dITspUubmy94uqofndPHy4G+sszZMSj3RzcfPbsHXeuIds8S+ACWTTHPUi/Jx7sLHc
YkUiq634OgFUImQB28dmduXNYH1tFuDqa3gVZnHUrAI4kLtNwWesTeh32Rn4LLSvE064ln06W3NE
tsA7RJ6elbmSFsWIrTtQzafiiemmsvcG1YNtRvI77h6qtSGjgcv1DX7njyV9zdyptt3IiKX0W6Q4
6ItMJed7nbGueEz6qwcqbnlpLIujfnhhCWy/xbhCeXR6sCwINFA8RvzX0M6CB6s5cLLpLh3cx7yR
jPmqTw2elLiFWdcFLRSdDNGkB0D8J6IASgvH0MvPp+qK5Sg0AcJGq7PKpaMjHYYozuGJmEQRjHCl
ntVPs6IThDp7yJwD88+OI/h4ry1CFkhrEOrDpcJtfIM8dVvcD22sQM0NvzMjJQyAyFoQnnvPVXIH
46eCq7L/WCxrvsRvoAOZQx17xjU+KEt+EnCWzePwmrFHoZyqs+8YFCn+4Adv1nM8s3Sq/gZ++BN7
wve6Pjrj6KXb2Ln5IYd24c4u3mw+C6Ge7G9JhFAGpP9rSgG0M2f224x4IPHrAff/j6TzalZcSYLw
LyICb17VLS+EhI4kxAuBE957fv18xezs3di5MwdkuqurMrOyZII4yMEMMBW/3SRJSnnydvnEJs99
NozYT86pdrKs729xSsaGhzbnrlpc3kFMD2jV38fY3q07ED/cSLlhBuTWS9OaOUUNRgPo9PHHnT3I
UHiUiBSLI1ICr5elHnE5luiBW3p/wTA6fruN6ydnDR7VdbzpR5t23kDz9brbNuKp+3T6thPM/i5M
pwi9R5J64gIQdGzO7iCaRyh7UEgayjwUU8g6evyyvKZEn+fLbHCC+wMTAkbg+f3DlLarR0eNNF3Q
oxGViaoOF3G3g71gdYbG43ZT8c4iaKOPSUiuQZw/Tux3VYYGFo0sndqzzMfP7uMkKwubYhx5ew5Z
V4BW08/Kzwz4Dhke/0wothWSGQ/YGKUQ74Skwl4Bnp3k7MO2kGVWBNLzND0botTrjdvg6V3p1pCH
sTblqR4h7Ko+UxiU0tjQMR7vHADj+JlO7juu0WMzAY7m6TtE/5dOxEsnPE9DUO8pa6CBs6CYQIZm
98GH41rAXAhUKcyEChG36XU/xqWEuYj4ULhbwgNuyk4VnBId3DksOLuDA1qIy9UJTDVlnEQRMFvX
vCvvdjTUvaPShBeq4xZ+Vr7GNyxJ718j/c8Jkr0bX5IFo0WfbX1jeB9mIsJOPewcRYBIxcSn7xWE
rQxHWkQ3goWCrnOAUzAZNxkCuDl5yJOJuV/NeBiOM0qIscTOaVUHqDny+wdZacvD7XjIQnnbfLc8
PUzMGOEofoKfNR0yXkHfwxmavCh44Css9/i6KUOBwunRpGmOTqqJyexAlgly/A/2sGzwYOEkSPl5
O+05tQjX22r7COA4CL5Zk7P66iFMS710i0e0ieMGfWggxQ7MKFeq+EGY85vB0Nkpa+HjlFw8ipQ+
x4rx7qcwBzy7W02x9p1V1yjVhME76WXhKN1wY7oAHOVvlU4uPMePsUlKr+LJhn243FlCG4FztxO8
C4PQZLl3nXRnOaMaKCn2aHCRZvFGT6pwwjB2DKxsTNMnq/pw1gpAVDj7gxtiLllllibvSDm33PF2
c1VekF2bEg+QqL1iP/ZwQ0MK9JtAyQxVeGLyi4fh8NWya3USl4sq02fj0lENCGPFswzj8oQpcwJL
zMNsH12Mk0t+Q9/j06LmV5eLXT86q5sv/26FiaVMCcLYOdHsQf44X5Q4CF/VEaEaWJTH+4zJVYg6
HxJVIqcbEg1JNZkSIlvmbOBNaap7xm2xt4iTxBuHNYC0DrQmPp35jqOd3SvkQvGRMNmdeacirCB9
zPNd186JUF7qxRvLwZnYUYuay9Y4Ln82yYsMyKLiVI/h6GvBdUKTtuP1Hx7sdZumsV+zUduuVKz/
gmv++Gb2Bh9oIex08FaKaFfJBpYQjcP7DBcQCOb+2K9+1Ki/2ih88VqDvmZA02h8GPZHz3kmlmx8
LKZmxpNP7Qx+5DC8qrgD02yF3ujrAMwebZpfRuMTKDpfhbSq6p0gv4jRV+us2ylWAQ3oGFyxLwgV
ZKoCU5GOzOE8nbyEPQYUqnExqjsAR7oBMyMW12B9T7MXbfuvE+9mAp+LWlbtT8T/m3JIqSvGRi9a
HBOyGlIO8/Rg0a3/okHH+J7ZGe8xi1H8wqEjWSuSlyu/HS6UM+2AoCuPzbwndqjpB9L8qtpYVnok
OWd6Z9jcd/hcXEKT9syLyzJeIeZDepB4T1utCmKJ8Q5lC32S1ZzaYJBc2egdj7j6DJ+0GeJhLau0
jE+OdlK0n4BKjCXS5jlUNPSy9Tcjr0Y7gKE60+na6bC8hfUR4XOLiPkGhyGpa7ZclkJdhxcXixgP
H1MuiWPvaEJOCFJ1uWhvMqI2CGViCR4E8ITFLoKvDJCaEwHYpkmHgh++8jVYKWyTA4OUbk7YM5VC
wcEr+L0E+jhn26bf7Y7xTt5B+Ri1tuGRzq4NRtTjQgE8lk3xali1zRrGzFwUvaNkKV/UrcxVRJ4k
hJB4LiDYFEcWRk0caRhACls3sAQP06OXtg/YJBQFzgYG6vTifbMImyc7nMxRI5ibmxOahxPNsvTk
MvoB0USfwfb1vzsUdHI1ax8lhC95NcfCaWXnbcNeH7A4NulbLYLAxrcTMub40T+tsBkSOJx9uhrg
HAHCTCBIcFgP72YBNIEEe2KhwIDBt+Af3vg0DmYwlDXlMpuT/gjkkzBWKlmbjv+u8OPy62yrFJVu
EVTGJlJ4blSxEJgOxlFGk5tHV5Kaboc8ZzuHUXKHNND80SUE2UQuDecT1LxgzhfbTGhU7MflMtr7
nAyZaQfrGUyy+czCte9RPCN4SVtZCLPiFbiP4ytrEu9MryA1hlna4sLGEFzWdpHpqofB/KJrSrrh
ExD640Yw6I+0j3Nfif+NcvBeEsMG3yfnISohKC+dAzGqY+eYK0dRAxnXlwE8JlNFkWDuQ5aHo5t9
PsLjmWVnEpzEcdpUt9L6KfpKv2P4jxXfpx+kOo7jediqetQP2cfGqS12lJL1xkJEiarYoUnsPKgH
fRTtHFzly9cT06+HmUMLmuGZ2FHJdCJUqwA0/PMakHvcbYJy3HIXstHR42yN8qycrLGI44+DnYjD
Cuag/MwW8dr2+5TjDODVi5eRYIfGSUDYzkaT+GtZHcvq+/vRQnP7ZILczMl3EpNciNfCPlPiXtE1
Of3wAqQaxYKTY0xCuMaIyWx5hOdkMygXp3wh6Zw0Ao70YpvG3P/uo84j5uwe//RIn5xFg6wm8ZQK
xBWYRuIsD5krwA7WzKRokQVqksGT0fc7a2PRiLBYXCV46jn4lxMhDn/vMs+hGSPGwm7XVpRzmJAj
x7H/jRZySy1N3x7ZYTnhheAh6qQei45UtzPOsUXuGk/0ESxgrjzkHEuYSxG+p6T+L87ypFx0SHLQ
bDn6auk+U4a9vv+xM7/0MefMGiTcv4OEC/ywsvgT1A9XVp2YVEH1poTVXsOQxbCyWJOMf+MgY9AX
uabj70kQG0ZLs9Sc0oFs9i7FCmHW04zyd2zjWhW2rSkNHjDTjgICr5GPefQJqULRVM8TMHu2ZAak
2iZQWBdzad7kLV8oEgzlM8zASXjtDutM8878TEwL+jRO4zXBnAoPpQIZKtkpu70+Cj19c/wz/jzs
kYc56qz0KDvQZyYJAxHY7LCXiYfhPZy+cSsP27QnqNh/eBk8IPNNkMTzgT0nSyDk+QboFXGPIhXF
PoieQGVEMExsEHy9JFFaDcrsBu3A1wHlj0c6ezhsWIRo3AshjrUkRg02X0klxh6EB2p4pz+ybu+Y
ll4n89D6K2Y0kv9AUaCXWpNfNdlFHwsR9DuOKHJCtZl7ZtCySY9rVTtqB/aSTbxTUWCbpPMyfkvC
PIsu9u+FQ3dRHcmWW7CSymO6wpWyHvIIPg4Pgf0QFqBSBWU4zfBjGk4ZmmlWMhDzHosa4SR27Ctc
9KNXQTAbosJS8LtDY9nWhAtSnbjjOvT+2zLGImyOAtPGCAV3EWhqD221NSTYIShxXRtrHTKkMJx6
BIR4k7NRjkOS3MC2h7DBUWSwawo2j8O+j6lE0+cUSb/HYmL4sOPHXLViAGdBykQVJsfYRtaBLFuR
P4tQDQKXAotkmntbUQWBBZjpw11RzrEpTgUY03NIk6vVQw1l7MfdXEaryICbnmZlg8YF9hHQwvvS
xTwcurNBA9x6CHQrWq9Pn6NCJNDPnEYqVNHi2kcPu5yvKAv2bDvfKwj15nxd2kbAychal0knsQ9M
5jPxQnl05sS4v3g4xF1t3k7EQ3+KevdumHaXWo3I1OL2+EFSkCwTfx7/Q8f/23qp7PmQxay1bLNv
xXBib8dgHmPTJTTrE7FEUcwWFGKqrBSOX6+SDAGjMbKxGXjQtRqBKIYOY7y7Oc8UcSJNrn3slpas
t2rNXDA2nHOkjx2RMa4qiw106xBpH4DvQDcPeNz47DFKEvFHHaBGA5WCOWo0uQD9QHPEQk4SIFq8
vBVTf1HJ441O89YG8TH9vdBmd4ATw6V5Ec0jqjghy2+09VmGYRS/3ZIybjNUuwgJxEaFhk37gYHC
zvh7RuNz9LKt4UVHZgCfCyhBzzl70Y3s/Fzil02WgXIUoYnH+iBK+T6WvzswKQKnxHO2hr0vg6Bq
habjYR6YeLwyTj12Gve4jql3zjQlMw6FGoO4LP74JPZ2O5gP786vg+HA1a4oPQc39VfLZanzpwyx
w4+RemV69uA5zr8hLrokfZATgWYeBOm1EomAS8Y/le1JwzFD3QG5pDOnOkvupJ57x+MRULV7DPuk
yEs5FpieanC9hQp3D5O/gMM6b5zG5xT0FWzA74vxMg+ePLxjHDfGpfSzz/BWTU8TtTjg2adrJypT
2DuMdDcWpUz5qfG/u8F5TBlGa7WmWchkFSh6/tNWFC86QeYLuiCFGINqFnvWiCM9aAKCHM302W+l
YsbXsYOg89TMbAmIVWmyG7BxpWeUYp/fMBpl0TgbC2zsSQu2xhRCZ3ohmtOIZpzymI4fyrlpm5nW
FI/wrQapK8u+LonbalCdbbR3jMGVhM0hUOHP0YqDbUhj911+Z4LYGw4lrr+YLEk9gC5KzncdJ4ek
7Xy/SHlggab4O5aMdFTfK0oaRqlBuFUspIjgOeKGf80KsACmX+FURr9uhJ3qM2a1wPTboMgVzSpp
z5j/q57x/WZc8FeTRvQ6WfJ5nMh4iI5NcvkRu/1Jgt2+uJBVbAlWr8WF5W6RGTChqlOxP8hkkLCR
OFKDx3hKzlBj7UjV0tb0PlyheucJP23ObmJbuaj8LXC9pSfxYXbVZsbIjMUtB1U7acoMErkVR13B
0qBTl2gcyoeykwEGzKCbAJ0kvNK4VpAFvq5URI2IA9ztadKd+KwBlyoPjDBwJ8+IEuXvbja6PZR5
S2z2Kpzp4PYJHmId056RWCGLIm5wXnzLLunNuaRNOyD8WQXNcnSlJqQk5YozmlOYINKfbUdr1Ufl
0ycBRRBLOdUO31FlQ/yqHxzKwbgNX6vqTXvHaCmMyllymBSRPIA7l4DUb+b1NpqG95U9ciao6cmK
peHECewCNzLc2h2SsY7JKiVD6ukyqc9eOD+3bUCqlbXo0gKuHv7e/lDNcyow5oHWEDAwRPBm+IjA
jezbBeyJccsXGBbeaa3PwiFSA0VWqN7JKa/jZ7ihALygnNDfPiFQAAJWGB93h0pSzyFFxyXhHDwN
ajDTCs25zHZlSzAzlW/ZUyVWff5d1xE/ut2CbANSkY1+/rjeFooGXymF3n7NIEaR0N3fXMnk7lwa
EXgqgeGjr96RWXgdPpQvZB4r9oFMBwzffbhaGXTM6Nopy5IWqrTec1b081xNdTtYW8F6pw1TYNOK
B8GGGK8E8YVxBCGeQHMwVUukah/NTNwN8j4IMRwKKPnpe9tQfVGXXTKKtwqnR2VH1Xq70nGn6qOv
qlH5dfRbQXM8GDFoTGjPrOnGWq2nb/WwbqMtAiYAS+jVdbk+4Gd4K+ZNd35i8id649qBxY+LFWMc
aNiaRPTJ4hMD0O9CcoP/0vIBD7k6GXZzAAe6ihh7tXVwfF0bMbk6wN82VXQIpOXJOglm1mJlEq47
/csnQs0tHT8rWl4I4i1JlEWPCHaMPwwNBwBMgo7T/kx62flDzcnuNzKGzdH7NGbI2q3sGFh3Y6Fn
nOh63CGR5i+8aHgqHozEu1EDro1KQXC4j/ceqfrrTCT9zQ4nsx/EDJyemC0crvq7L/MJ1OOkd+8g
qxFnFYzLdkm90AP0pIETnTAueQ9NrwPg847uzYTFmNSDaQ1kW0aHv+6oBb93CxDtiXEg7//2lAjD
qz5atf49bNYNXnWdaffBrQmR+lnbELYYI1rhT7TJ1AcmMXeZNYBvNA8bKZS371HMnnpE8treufP3
bI7cabcyPTVho/yOx7BgBB53d3qhtkcR0+UiWAKwF/RhwpkCfzhbgB16282qrkPngPhYhwrMkPmm
G6Juv7BglG+rBlOAW/ZRQ3VH3p0EB4iZs3HKCsKwhiJcka4d/k5Nda65NXU9mh3CUIxt6nXvndzK
1xHzRioDHCQf22Gvq77kw3SD1+0zjmP96tvvYPLiPbFMeD2YRc2rJn8EnEercJ3exAYHc5w23QIs
lNMuQJNQoZCqRavmXXVvjvpmRRsLpwfzyQbnQ3IOAY2mLB2++stzwke2rmvExejVWpBcnqPK1q30
wjUtXUW9yeHPtXKy18x6kl/J47783GdAPyjiGaTSd5uscyVMYJPysLdxO0xQqrFgvn36moxJstqR
4UsPoHHooW2fYBsQtejpWNNgIFnnhBFa/P570p1mn75NvR28jcZsSL/ZsgNxCO0P3MBP0jsvQAe9
r0H3yMCQRVd/XsjM0b7024iXUIP5vZZXMcm80cec1JL92Pk5fffI0kh/rE3TGNIgZazeksxjpLoh
ra8mv8SRmoLC3TBzPlyQZvtq5m9MdJLfl3IJyIvw2BCJqrgtvpjvpd5OG5qQaUgsEZhJNicHCZsT
hZmy6UdbNrZqiY6MwVcTOty2pOcnmDRaDbok1xCjkGTm29jgkrIkZxxy2QhO1b7hSOc7QBTZJG3D
8Guij6VLZwDxGmDbgY37Bfm3CNzm69lptLpr2i3vOPtKavqggx0LMmlM/RqIrOl8MNoZ3buaPOqE
+Rhj0tCXZswY+PVxiJv3hZLIwv3hDSUrfW+kp5e+O0SgGwRFSAXzMbw0JGu7AqvYF6TGdr1A0S9t
iLxnsEobFzRXprEt6efh6RUBFRq9gDYVBeQ4/YwKKSSRB8s3uiFp2jvmS0opbFkxVUZCOzgw1tlt
DO2htP78HUxWiPi08774de1yM0NsHpfDL/YlCIOAjp8WclEgYnkk7lC08h2Vk11q3CaGkSXDAV1j
+MV4h8kVQ/sBIehHNM+ReeN/cUpZJMv2mVtGdbzlHXeG+xmusnlEGUikEg3iKy8Tz1T2UmbV/RbS
qr9E8cF9Y3XA5qVuloaJs0NFwAgsfHc5hYmhSVzbyqwt5m8ZAa59dGdpsq+aejpLI7AL1psilVnB
E6thpaeXPArE0JRPsCAQKF0FLvTDuFa6xDqBoIVxLOb4fbIaDx9d3vg8Gg67Lx6MzMUewi9HvCHQ
wh+VSO7jKWCerV0qGFmZ7enAYzOHAEAbzboooCs+mDKZBxyZgfkdc1qyNyM0u2OK0wXzF/FX0rEK
mZn1skCz1sR1x+9oh1QypYSXAhwQTsaXxLEzvURhjXYpoA6CkSAI5BRqBblH8QsZCKLgQqagkcLg
i4QQLqGjdzMAtkaSPYsYC76Ug3gyKLwpiE5Ji0riSHXzZGIWQ2hZbEEBnnIlXfCSWw6Ozi7McdrJ
6n1co1/K9zVAuMmIQUZqgWgqCBuMof583BLraoejq0w2LKkpUQExlzJG8M/RKo3pVLUJ5QPIFMje
pAdKo1LFODRG5AGuC5O28Ls0n3BO9haLmLTUZIoaCG9ho3uR1Eu4Y7B40u0ErO7DLNIMugVKwW/S
hWdpin5euQP0JcgmCSTJquPfcpjbL8YFjsN7I9l1FsBWDxM6HxNGQTy9ZwxDt3ceGz3dLYpJQ/AP
WhxgyMpeIad1lCTg6RWke3hgaO+ObeEX0w3avacpGpsPP3gmEeeAbbQt7Dh6lM2Yn73uwGrMN6MF
bE5Ppk2L6p2cpmHn6w1Aw3EIVxC+y7tJnjKnbaktYmKAvHkkPUWy5J9gnDk6NROk3wtzUqZRBMiA
f/vwzfZijNVxRjKUshnZUYrKsRLEXLFSQAOC3tssVgUY1dPwvyUrMeZZxY5pilorRwKnpgkEkmCL
MdBviJdA6AF9mwazApY7KCAjMgCW0wSALnE8FVZioQNwiYiV54VPCIWtoROZ9bu2NV/dQpXCMBc9
Z1Y8GDa1KIuJZcIYWo5vBrLUcYT6lfzoUjUd7gfMP1VOhyFiFkbWH5gGGtFJSfygjbkT4rfjSqBF
E9+WtuaIiKf4D+/uMRPMyxF6f2rmQplejeIuEJPn7JcJ+QLxSAjCxYWOFOMzpMZzlAcVG8zPfnMh
Brw5uAMoIusiBuYTxDo5DRLwUmdxmDGSCJ995GZBjn80HJ3OVnkM4xaqYrJXJqU+n++Rzd1tzwwx
rEQMbA8FXMBjhWDLMUUJDkltkp+DMp4swKLlIaWBGGNUA3sXFTKXtURSTOE0olYqChmXx4glkMWI
CYAbu0JiS4iOXTqSlnsfKiOvj0w7YnR1xIH5zjnZ6BfwK0os+MmgDOC0+cYNjCFDvYaGaRToHGt9
j4nOAAdwrbhMj6IIBoTWWB57Tj4OIxKcqzYWir1t/4ZE/DusqDenKx3J91yaxJC04oXxB5fEkyRU
cIS4bnT0jaEANDWZ7/Gw/7AhxT+FOZB0lpGcBXIp0n/CWcqplfOOjeBCDN1/TFYBAnvssAH4TBBv
CVcHn9LuwWwmKuU+E7XcepxdrYwA6nHeXcTpj3gh73dxIUaWKsSWkFZlRBReqcuWlpdj2jZdAfY2
B+eUFsA9Fu/o3cW8tdPfEXL2a3Us8+2NIQGY/odA979ln1adI5BOvBo48O1mRIve0BbgkpMF+HYV
mGRaPKmrQxd7/sASFqQQ/QW6xW4w75ltNy+IZVtAJFYUBmfUJOIm06AXPuUob//9zk+j/9oDQaPZ
djm54d0Ziua6Dzwx9hzIS+xxe7QdapIxMFlQpquROg4Zv5MKrMO/w5iPmyTTEms962+JcZlpmxcX
r1p4lbtiCDKzZRcER1pfdxacqpnJ06K1OhRcqFElp6R9EQ9O5rhEERAakdERQU7sJaZJ7QNOzL7A
7xX0wiQZhizAUudNyG9kUP3bvsPQCaLEQ3PLsjFa0QfAYM0ncNyOkBdxODFfAaVIyux59gaTFgDD
Bcwv7IgGfRdnjomm7d8FwCymIUzBvZ+gVmHHop356CnRI4Be48w2hl1AP+YqObiEbCTVRKTrn538
MqIbbYB2gP+S1hNpzN8LmYMn2ztXlCpgP+xAxZlznu+MFT6rqtZgeXH8qMI40rh84g1+4O+BP3hv
hHaYCYRwFHmszu3VgPWC2sneZwMBAEgJbmfqLIY32xaKUxRJayLsxaJNH+YLCIsjuVKAjVT+QJQs
U2HIj9A9YKGbnMuUjaxzOogAsmBDWNZbGNhzi1B9oQtUR43xnIGXkHz21X8aLt1mVMFTdhNQ/dSb
mECSIe+C1cFR78WAb/xK4ChpyPKb7n+8XylaOxwHoZpDYDHNOQLX4bJFVAebBGAgyUBlRUKQ8hLh
knOEyTmntAzeY272IPkfJYGIZLSHPfyG0aVnRAiNKVdC0hTkM0ooUpYVJ/Zdyemq8BfgLXjQYMIh
vgc+5nysQmpjRLjkRbscgp+ur7NBp4yqhj39mCV1VPscwszIIhTC9ARsrICyUFILeEITIBX/0IrF
e5Lcy3Oog4FvGCYHs+VfzG/kw22hI3HUD9UScyZEp50Qn6qj4pLp04UmJTcCHPyJZDh0uY8NZrUM
O2E+hGLywbJHdvrkiz/Ue7Kcnp7k1yFH1gltchWY94X65WpfLM52zBSCIIeGssXsY4jdChpcusJB
+mn35yUQuPMcYTo+mQkOmmIDBcTJQpe1gFEGCTHh3LvQff03ZA5XhCcuhD3SNuJJH6Kl7qxqBvgL
2dlkYNdaRs65v2FmBZm115mt6OJxxCN7i4kX4nCuhFMH6/Wmu7KjnWvnLB13xgQtGAl2uI26kTC5
+qOcWpPmYUIzpNJFkIOxmm1YbkPjmD6n83qOpJ21xVKADCGN8wSxOtDwHIaC20qxNh9WAVqNvwaX
Qd2QD3umvV6rSA4aB5xQy2tDSE0kEWJYtEkrqzwyit1Rn6Cl0hYCU1ArKH/xp3sDECG7Y+lj6CkK
TgsJeLSxu5pCwsXsZp1YHIBPsRz7O43FWK/rDnFXHmxWFFj08I/GM1r1AfQHM1TQUZ+wR//guPbf
DGwODk4sodATyohhH4IPaUl7RYYGrs2QITQ2rLTfUmsmRoEaITxYZXzLS5QAKcFSVv4kkcmyKHKH
0bIbNaixee360qenksq17TLyqWVSidsF3ODPP3u6w/I47eawV72Ix6jTxx8ERUZgMm9rmalKTU8S
VDNy0HoWONsY1zq85SgG5ExMySvoDjWjlQvnT7kud8EMh2+HVU7DsRw61DU0A2ocbQ0M7Yboh1X0
9OzgmOEtxInZs3PyS2omVTr+aat8R08L7MQEeYDlTRJBwtfMfKjb71HL6K8D3KU78x4GXUYngT+6
Fy39qiOrJr3kZEyJ+PaniLABaTALnTXdHh0C9uaLedcESn/rbrqKhn9buN39CFhXqVRoFnLRNrsU
PR+ShKm3D8MQsaFPNlpTzI2jDMoJ6XBCc2xz7ByaSGiU3lgUH5IiKJL+OG79Id6zYuRBfh9aHfkS
2qa31c9OprP4yR+bfHOXVXDwOdCe0IxQBwuKEwbVvOct2I/znIl7kPuQ2lDsayNb9BZgb+BwMDlQ
KJAqHCWSnsxxt2mf+3WmSYHo2Y2rFfDoips+lkFecNjChTgK/FoYeY7dl+CBMTIkNEqgwHzoxkrQ
0slCO4PgP/teWjx4WCSVGxlFhEtXfXRyKR8VDuz0R3BWrqLAyO2PjK0vom+c86QpR5EaJM0ZcUiU
HC8AaqIolAsJrafsN8v3Stpfxgs/u6LEGnVt2mhb4OjraAQbyO7jcCbeXqluILLQ4Xs81uBFiUD2
1LVSbgEBafzlkFOd4kjigYIJrqBqoRWocZ5e3Dl0kJF3RfJNAISdMwQ3waNn+KN2WWNbsWSsKU+d
BnIn+DkLrn3vI1hFefm3KI990UD4evQqf1JdEWY5iZQ3pQMbDrxNzIDrQLr14UL2qosCL665nyEO
c8hSxiiCpebsBNXxxbxCQMZoKfAcwCaU196m7gZ7vaG8k/k6kkie9USJJg7yYgP93zkaGVkmk0cY
tUP7JkDW5I8CQ8hCaQH+wR5MwjFW00v5XJlZhbl8g1HF8uMS4mGxQle+NZvD7AS6rt/CJTNg7+rf
KzYVw+LlJ8e3UR6XsYc8dGU1nkCtRok4tssYlxf4jnpfpG7/6b5UAhxcnyUE+zVkFjBtuMd8HcHT
pYsIYjUx3tB/1SaJVkdETMxivHFQF+KNA0toXGYx/MHv/3MOo5QDKriC4fMQrlaXU5lITOwDOWGM
y8b9HfGUY5z8WYW/+rSOdBzIk6GyI+rdtCCLtPHoACxYscRQDH3Oyt/I9FdECjQ6f7KX2ecHkjM5
40qjzB6O/DdL7IROFrciHOqrIQobI/UIb80EeIuqhrMDdvwCU+PlUL5dIN/CMxHWiPii341pXkMP
z+thki9uHQQCyGB2mUFKRbLC6NnxS91HazdDThxDZxJUoAm5T/kDvhJDCdY6ogZjI5Mptuhsyqve
uqAwd511U/9mshTmZ41n3zpA1AIq0Al0LAofgFwfiSsCOCS0TXTO5MbMIwCtYM7Bi8liNw1Dz6Eg
/UvhGXwEcAX9Zyz6EuQeaCUM/VH3+V0zauOOVDtDaW30FhN0hqoXveBeuxNNIQqKQIn86NJUUOWo
G0Mf7eNrH9mo1/brXaNap6Dcjje6lFAS+9kDAXjNGuNM8fVvQ+nPo31wcC1qgfTKX4nitlgj76b9
Hp2YNMp35gyd4ohnsidlyJXS/VkhMjDCoRmkkJGkDDxqSFO0KW8gjtX83PQhgsBrsu7GmMpI9TpN
EHXrYqlkG9NXxXHEKgXcoghZ6d5dd9xah0Gh5Oora7vTzippnKwjy5DbY7QklFhCbgoWD7x/YCHt
2em0uvGVF6w2adT0tnuz0jXv6Sl5vsw1abn1Xl7V5kLPp8apoapr9IRhJfKxvRZUgoU0+30JLon3
WEitJqjQb0yERWULrlQXpUHqLLAYeMjowCcWD+Ya/cxDF83ElryQ1tytqJymOF0y5K3JD+FXjv9T
fYNcOCUTgBcSHvrNhjGAYxAJDOv4OGHhFs6BW02aDdXbFjF9iXwO3likUgf0ioqofiWCPaL1xU8f
Db09gR+9wyaI6s1IQYEuUjoiWFsugX3/wGyxTKMwBYgDy7ObyQ9VXA/xqlDpy1m03AYImBy2d2Ue
UYNxKpA+0VZAQvU1ebfwMDieGWBPqOPxJ+6NOSQCRQ75WlxFAd3+4STIJbA9WZKqwAwCG1VRDYo6
OiU0rfs7HMy0BvfkgOTBEOvFIUvsPh/ASM1wsXhQ8bArrsJbn1CXXml3ywj/V42RJtnLQ2FZTDMO
BDRlFb9uLrMcA8DJDqe7CAYx4Dn8cSqse/zwJ0jf9jmmzisfcFv0/10IBJByLgdmuX0rFAbXk4K/
PdtsD2fr3ZfbNS0JB7pYOUYkhTTOXHxC5wgeRj4scNgMz+hgz+BPIFs8Oshco3Uyo4fFBu7Y+BZw
c1yAT+cKetX5B1WOebcPD5+iQzcgDFcv+3Z3cUthzbapbjiLDgPRO1RBgxq0HFLRnZtGs0aZ0mJe
IGpewEBUtXClnTdMK6t6ehzyTs499bib03BNONJ1pmvBCRurh7mDOqIZ8airetJeUOzWqeq/bUDa
YfI46xTFSL7v6H2XYUnnbAuGgxySCETplDLQ4W4SM438xqAMJ2qF4IvhsEV9cz9IUUjmhAMq1S82
0EBzlE3lCWCs5KT3wo9G/oDa93q2yS1JeymggO7k0dVWtE+ACHeymrS08WVS3F1EoCPZCNsqYUiN
jn2KXalkPY78OhPndnRselXEd9RjU8oTjFHUl1EYgdkSxqrS3zDJ9owu05BMFHe7obsd/AHCk9BT
xA+HGMHnAMIXtDr3zAiWH8I47a3C7hzMCtZIxqNJWzblas4mlxyEnprymQKfc939BCDDI7R8Vcu2
q4OOLO7uC7CLByKAp+D7IGptRSYnEwyo5wFHgFpvFnGDTCmffxaUGOI/zAy6qCV5f4vpbV3nzUyb
+kOBGVDcHZ2llFZSd4C25WiKhahL43M/+fZDOdHw8LSe6n7wMQR6GoyUVd3C/fvOHssNDdSf8R8F
EsNoGuIUCCq3vFlz+WheB3QeBoZ1dw3eRneeAHX4yQMJIbDEcLSPhby3bEJww1aR6/cUdXuV6ryN
Eulq2kCuIUCHlFhsC9oaygTUBF0cESWgUPwcrTlsYF535+5Q6B0mshnvozH7GscuZwiNoapCNBbb
J2N4zoWachAmESMgX7CZiDrjiGSP48Xt8ioYf8g1o9wAIqFsbAHWxZ2tZBcUegHI9ZycxFTACqgp
yLTJwmj6of3DKFh+j3kQFmE9EFUozoOeRwdFeclpPEX+4eFFRy4gmKAggYj0whvCAwRnZDsY1do2
IXNlCk939eVW3JrjclG4PgYko6wjILtkAyuRTr9ZaNiR68psydrf4I/K1kbljnwwTRFmkNiPuagy
HvlXTQEFr9XtZxo6GeW8VdwZPgtIz204MEN+9vJGNFaAJ6JhMScD9FfOsY/klbqjQXmJX441xlFF
5hBLLkl5IKY3pCr10FmIWiflBzE3p+AFLInbK3bR3SYn86uhL5+qgMJNkyv6GDoGLSFzXCbOzafd
rb/9YySIGvk3j1RlMcFqC2DmwyFI6sjoCkRGIhOYDEvOaMiqwx+vgtwfbyRyoI+X+T3Hv/iLm0cK
jKjmMKyrH5F3RaRNKk5RX//6V8Whju9i6scnpn1h2byvaayAkPraCHIq9E24aGZHfZG8j28yheK/
YoyMait3fPNOzrughHIXqGg2SXWG6MeHudpPBS4HPhgnMX28GoVcr85AqTpEiRwfDY/Ng7jdZhuZ
cjAOxR/PdjEYRfzubRhK8AbSBWzBERd9aHfNMoI3uGYqTFOn4jpOM4R7J07xLahW/eMIss26cGDd
ZjxSzwuivIWlhjo61Ov0FjnxWw629XKvMlTXQBLsGfidHX+bVKvyJ2tWbHAZnTFjToSmga0Lh4kj
54wkt8aa4LNPXnngmPvyCl75Ue04J57p0+5wep6iXvnGZWgYRHvRjHGPHuedWkxMvTppqUVl26Jd
rSaAQKaSkvTh1fskedB0iKBky7Sd6cMFGQ8iulhzW5m078EQUJhRqu5Ye7FqO8zyArWmBmA1kyZk
nQ15T9f0OcARAIm2elN412l7Xtj1AXl9QWID04pqaqu+US9ARS/LZu1MtwBjeIPTXV2uPYQlkTyM
fR/Jl7RdcoUQQ1l1qEm4kTyWRXobQP8F6O8DG24H+QovnmYnim/Gh7NidyEiJauvX/HiLs/7io8e
Mn+wegSNnGvMLkSwQUfUYrHFE5dStqUXVB8iYRAAFmS/N4HTkVesoDMJVwhsaXaiCjw07YeBGu5B
fWUDQJus+ynttwCdKU+Z4n/LeL0Owt+6jecgTt1MqbSgP8vyalPtg1rV1AKmZ4ey/TKgZYIkEWEI
L4/3RInKK14Bm0pHADANMBltCbiEA1bGN3qaOQdhndo5e4NGrRqyONLjBFgngQVOkrbFj/GLjYgy
aEHTwQ9Td+6x5z86BstnRe8wvxgxzW0LCr3o/cVrPoQGdHY3Z+xKUTMXwQtjKrB7A02eSuJTniGp
Re9Fi6Km4+gfSWe2pSizROEnci0FEb0lmRUVcSi9YTmiOKPg8PT9hd11uk//1ZZCkhnj3jvmXdz3
Dt9dR0SND+TYiVzAMxKiEXG2hkv4kF0kCLTQNkTJE3RwjwkIPZIxWsqgSNlzU2GJQuwOpp0edPg+
of3wv1wQzTCfGojzGkjts/DAfHq7rC2EoiQbYJBwlhBdAjJyzEd7JEPdDnax3e0AKCXA1a7ud0ti
lW+J2yURrPrkIT1SP9iFPps9Ltwmm9+PL1GSoL8AXZhgJXmJQ7ksJWB7wtZgMlJw29a5r+TwkuQL
vZA5MHbHGNEhVYRW1KphubB3rGGBFXLKeRMWyRt7Hfr0Evx4w30ezh53uZkCYCxZ5JcVKuyK5l4D
1lhEIh+ioWddQeISqP7g9PLJaMaxbt8djXYCV2nLUZXGkc0OASvBG8EIiKCdcRGgL4XASFKiIUYf
hq2ZABpofM9wQOKkkdWjoc4GaO5dKC3cQ/wr1yS7B2Gu4B/t9GFtpEHKUC6FhWe7Q6eksmFQxYmm
xUXpMmuRPBOhIuvqHGebPcB8KgzcZwfjMtUWBra6ZPOyz9yPtSEDpfjecq4056HASOeT6B47Ir1x
E2PP6ZiSZ0x/B/cCEwPXRmUJiOTJq+ElaFjuQ/qWpKTSSaV1y1Mk3AwnsooYngSchDh1vk04xoSD
H5yNf+M5Lvs0noVTB6dGCg0fbmBacnRLzo6MBNzwiz0wjdxoBWJm4A7Qf8Ul/3XB5O6ACUB2dnhN
HHOu4w3oZTsJQwE5/5ho3CdOukula0Gn/4qXAhdNwKuIXelHcZ8A6AHCUy8gJeSV0d8fL2O0FsKu
8jER/7WIujbAf9AEO9bBoFAUM0HN3nB1shCbHRcyYcQb+LVJSnUbGgfMA0sgTkJSGI2ktDKD07pU
kwm7BRTelA6IbD8VU9qgOMDt+PaOMJvFArMCOmEHAD88+RNCA/BbMnyNr35/wt6XWE5eRodm0mfD
LyVjpTnGWlIqIeURBCEXNUlIGSZLkmyMO5fQ86gKU/0lCqXPSC997XlYfR4H2dWGlZjifWh4Ya7x
lZvNFa4u1j0mFdjt2Gq+TeDk9agfcuxoT3FuaH3Tw0S9+Ag+qPm0t0PoZ8h3R3RrCchtNvNmwy7g
NwHKRnhKmxzzzIHD4LIF2NagsjHLD586CBOveCXXwawrFkVikYZLmZla3EYeLnlGTBEIxEbEP36c
jtUKJeqgadT/qMPyQn1ayppS3pIe0mZ6wjQL4YUnRXnamu7EjOIQLyS1GQv1n815heVWcG2F/ZRq
nSsgFnkXdt5G66OAyKnbHSjTil3mlqabL2Uh2KiO7IaNvYtD3pXHxsVvumxYA32BykVaPS4dgc4L
j4RnLHsz4Riz30GfcBcE8YKCZxvvPYrNVGC5r46FaLQtPBk2rUwf7HJCu3jNaOG6oqIP1RaiG09M
ts4L/CakIjkk/58eG02RFMdJl9XH9LFTZM8ILoEg75c9QEDj+wk5sMKcii3gcbOqWJJowdCDyOae
4CuDhVkKvEbekZcJGIkT4TKjeDFYRBGMNr8/WcqdEzBGcs3yOxqYls0vjjfhAxVbXw6gPMa/uscf
/KX7x8UaQaoe/t4DFWRTkec8xfhEu8tZd1eMJ7uzcLIasnysAiyyEvOw9+6+EbShZfXbTpsflR+W
wytnXzyabDf41nKiWVL+SjgkBuUR4sTYBhKscqsGjC6A8LRuPsxbLUBx0+LhQVC1YX9OpwYlZ9ma
nHlsGMvFCy6chulUtqaQPjA1wJS+VMrE0bOdMInsDvmSNxWfK+VpMgpadpwXwYkDFQE5uhRrTkgk
UKsE98SWkp8CqcBsdrotUmgiIRVntgz5O1VHbPWLA0PBnT0EMBmi06bGrubiuIWETcTybWCYAHlJ
5CUgFrA0tJLDRG4rjpEEZTtzx9gYWScQUBIogu2iUwOwE/ARQH+Hwjqn/d7NvQ3XBdTNgfMhtllW
DEsLx4Dllo+7sGZ8tKyMXB5+gyuRdTgpYcGLg+GDZenv3ba6zgBf2g+f9yU24HqJI37foEpvG8E+
enTb/dTpcKAA1bOev/HsJnvkt6xsPz5cR/bOaaDyvvcaw5Zzxmk1o6tzR6NUKHsf9XBOQek01m8X
4hYH47ij/P+zCGIZxJulDNw0oaG/OJgpGZkM4tSQULsF+2HRy8eVLf/acDl9IjUqE1t+R7HOISuP
/iUo0HQ/9i/jjyPG5+VcgmNf/2sVYq8+Kg/a0R1tmocjga7J76d96e0Dqr0cUeTp1UaIrXIekx13
RMxGm0NTDGqVPT7941dhl07pPG0trA20ULa/uHPOp3zJFWu7tifXSe+tDOve3UGehQWoh02vHnbf
GJ5mDJkL11VXdHcWUnqWu7po/AHR3mOQGUd1gIY4A9lpcnCz7gr+Pgw33pMbdZBnLfcsJ3t94TaV
iymSFZB/knV9Yl8LSKu0EZwpjpJ//iK/yg3/v0pZaS3+PZdE4scWFlVs6j4QO/t0SyWRKmfXsLOV
YXd6e7bVPpIFkb7Lk1hlIw0LtuCGg8+8n9/jJBjBFsuQyQdBDJvQSx0TW6jR6naMYWlpBCfdFIym
AQg16ASnSI5l5l7YRRnRCtrBtrizLgzrkK0LCsPeiCPg6dCBwV5x0jmsbF5+8yG06IxANqg+bPb3
Hp9ii6nW+hIT6wipswULloE0kFt8OGL3786p9wkfPMF6CJEa8Nq0+rmCNNbCS6AhJHkJKnRhUb5e
o+Y2/Tg8Ip3xippaLVB6XRF18PimLe/rtmMBCL91u03hnm42GK8avfSOc/QEpw3oilY3WNzVgOUX
1VsZqITQ7WqFp/gVOTLqIVLN4TUL9rTt2pgDzAAui6YGHAfUcvjrBJMhBgcJFypYuAuf88bKI2y+
0LwInd1FpDfV6zv53LsfBsRRv3p3XObj5QmzIEVpEfzr4NuVPvPbrwkkVjTH27S9vW3qDrdP8BbS
sQd/RsmMVgfTIaU5fmAOtUxOFwBtFsoUtMzJ+VNncuTRMXxte3NRvB3u1Q2UsG/igF5I7K9KD20/
+vks3mLAyoBhXiAooZ3Z40WPtVdtDyeC+qWNpqy551Q3RLesKDk9x2fvFOA+kUKyCh4ROfxfs+4g
dfyqwz5H2iGzqyp6+B1YZmBIiA7WPGi0X/hRbFondzCEhM9sZKw62XfikyAf7JMYVzAgdHMaqn1w
2WRxOpMIWahXt61srQSdhzqbj1eDPbPim6TkbLzThEAJbhym80Le6xLx57iUnTGcfnURzIZy4jYZ
jAN7iOIRe7fd37QIQTaI9MKRn05RKjFtMFq7m5eEMuZCzDMdW9N+NtzNGy4L43HsLytopSO5gDNJ
ruag4y/S77de3ac3dxzkSL/ANiStRj9EgnwMcx6lTptRUc4F2yAKGPXF0z0XYp4aDK9le7pX6aNF
n11dPQHWYDjPX2vxYvRA5kW1hIW2ZS8h1CrFv3TyHaBGRhed4tLm2gweq7y0kcQibYrTlGvTq4gW
oZ387yztcs3l6uLrCTyT3rS1VO0nbadAc9mqIRU89BNyzu/w6lfgtvu5utO8TC82CCwuloFS0vIr
MH7e9+iaTOC2askpqE5kHXvNyjjkjPIIsukb9/ZXzffey7Te+LGUCIIqhBmnpXtSxSs2GRUKk6T7
Yvq5h1DvCKPDLDN6ydEnHeJWkIXtdUqvFf5ab2w5idFaJEhszD9GeAtTHytnJE0ko35d04uU1NIW
fwCJGsLm+hVisG7XQWuWvd0jI7MhUoJUBUOmciZYvFzhjaOU1IAFyD/eVMXitQb4YCSbaJMcwJI6
NUNVlYMfv3LJ+ecvZYKDVXvMjX13aj7Rn/07T5l73bD+8vEf0s6VelEyZErK0y/GBKIoBvfzsUxM
fRCAqPOeH7nylddAxoOX5SjwFLap+hVcTPsF/bJ088Nw0+zYMpCD+tifJn32Jp0/SvJMkgFhKE9Y
H3KyWqzqxY+bDXbWqwEhEqk92uFUGkr395aCqGtjm91dFVGO8qSz/tBw6V2U+qgrUl2z8scgTf+M
ltOKGM16i2uFkyPwmC61Qm0yQF8fVHK7xTvEB7ym+4ziHlEbscSDrjmnUJSVmBSrPwdEH9m8YzpS
7Do6stloVjJGbrc71+BDuXSi+BeOLK3EimawT4mJlxOMidTYnfciiATbwZFlH0v4VC85vMAKyT0u
uV1H/97eoN/Lq742Qd+lAcTuwqg8DzStSCPSl4TEiJSFkAxecvgJn6gl8jKDiQ1MQkPv18nVZwT7
uMusm8X0JTnac0J0+t9jHa4oO9M7Bnazaj0xACDr6J+GIA6kJMxhqtkaCorOYX2JOeNVS70xaq6Q
Xe/A+c0QhWi+L4ZqJ0L9VJ7xjclr5Sd+Z77TgRy4CT9VsylVXWSnZe7PbnFDtYCwGJGirjE/NCji
fPbu1ec5aFQjrNcJRIfKtV4TQppqep/cJ9wwOtZ3/SCIa0XvBqnedQZd3KCZrV5c5VtgEDEdtEld
untVDKWRTvVBXceQOCBNKgZTa6ZP42VP5+OV0fJoaeopA6AAbiKwOvsxoOZvw3XmDBZ4DWhTDgBS
u1TDSJaprSQHCGj077pkZeUlRIHa32A1XgSXOiN+p+y5tnqszozmollvOo8VPNkPg79Zmk6jS1OS
i+0Mdwh1TDlO6KjiAe3qO2N4TIHXQQL9DHNgiVDkXTWegdEr4736TEpE5nt4tuDetiOcO4J+QEZB
KzG4y7KfPGAGFn+o14SSOTdHlNEy9oMGwGSf2zn0sV5HxxZXchqRhJMaJPaUkAUIRU5c9MnVDsFK
SkooBmLEaj1U7wqgB1EJAXnsLlYXoLL6bLxCwvgyriGI6rSnq9c33P8xVypgWtAdzETKIHWphNRD
hiFrKhIp/9X1N7qxBBtrtWNiVgnwpOXBFDTCagZRX5cSaJ5Fef8dNOxFlI06VqSDSVikTDv8Curo
CpeKEMPaPOdn67ADEXEkpcGkvMNccioXlPKErFDfUPOL0Tvo2EeZHPHNwtI3nriyFkeCDKJ4ybmj
dnfJED7DCObCGmIH48hhZCPdx1c1wY6yRfG4d50zq3aiUPDqmkG+RcNiS50QU4Bgg21CtFb6hnr5
G7OXXy32p2j5M1q6/FjGuuidxvelphBTXpX9Y3fPADrWCv1NmkoHm5lmF/u+6EhPb3BkrkG80it8
pLUAnNFdfd5q9YRIpkNFhWJFFCIqvxR+CYAODvKwSZ2OcWwwdL54qiLhRfmAFt0HpEFwj8aDckRv
Ybl4PZjm00DZm7l7uJRO02menZZXGi5gN+il0cshtVgUw0VUWwO4+BCqNloTqU6g+SBOiVXLfUQw
UFzFGyK4GtR3DKzS1EDvsUOhJyA5HJ6g2725C2LPe6ThZqyg1m/L8EtCtTh3G36DIY9sJOgXe+IJ
eH00ahgs9O7CYcgYWEUEGhOBHk0GI50XyAkzh8hqWIHeO8BKoGEk+LMpRfs2KURU/TFTsehl/Rrb
w32yDRny3ZWNy1MhKCWRff6R2Lk4B7r9ZWptcNSxwf1QBPgwL5dIC3sACMzvBBi6J1U69Ngw2J35
HobFzWuvmqtikuP5sF5Ip9OJtYp9YIi2FSAGYFZhY1pYuQh+nOIvIBif19yU5mOG3pPwCQ5BICWT
oo52nXujbfDqbgzph0ANIPjKHSNjmjT625JW1AAYNGshrOaX/QBLsjwEYOp60EMozZW2gVKi7iEj
8BT0MoTOzAaRqRHO8xPKPAZCqm44zPTQ+hn2yFB33aHDswQgMBV+0M06jAWZBaN6h/jXIzjVBzoj
WUArvCgXh0/du788822haElt7jpeLl+bCeiEJVTdPn9vaVQZNQZKcMsUFAuz27g4QH0Oz1izUc1o
wf5KRVivril8g6CUhniZG9jx1opAc9kvz2p+QwO5E6D7/Afhdo4m8rVXfodv8IvSXLhYJax09D1u
8EOYijCb3OKU1vvkuvnSwaMt1iKNvKtHr9kGI44Q3ssua3SUYK0O0Vax7y6CDUe7iKi9CN4CH4cG
xi6rqUSaDuhBtZsDRup+MP0Qy7F7dOym2az7JE1FR45iUjscnAuV+WTFH2c/rGziHrToEJ47WdMO
bIarY5B9o7vuGXrf5G1UaUQakc531CbvwxH7TaTqHdCMNT8NOn1GajTc2yrbvqrKuh3jtl08ATSc
GWYZZ1AO8ykICDrcgggr6k7ocJM56M18WYu+8RqWq4xdq8/rORhxKDByqM4UxW42DpJZcqTL1O0G
DwuLT8JEl9s+gk+GwotWI19Qc1hdrYsExzFhOgH9bzrgJFZf/z6pb49v/5hhhq4e34c3lZJH2OP0
9pulyLl8YHqKQcN6J6/+q83kCxsXNGLs19tuhh1dZSNKG4hEXLotTws7HNQOMvpOGmLsiAqtZ6Lb
i/NBudWGueXmKpA7GBfAtazf54pZ6H1UdFxKMST9RozjMP2L6ZvWXrMRrn/bjEZ5lqG8YzVcibVr
zMa1NqPJ9NUAO1SzGIxLteKLFHn/OWyq2h9TS/BdtVTmCmT4cJksw6XNm+rYvcu4vYXJ6LdRllmt
XQEt/W0X32Tx6msyOOWEBsJGP6uG4XArUy1zB5mPo3rbH2eQz/c5eUtr17EaZ4XPe5PbF4jna6p9
5y3zobarKkVGbjCHWhlH9VDVpt7uNhWTIuY17J93Gjbbqm2S3r+wxLWEgRP1qHR0pmY657s61Yca
3TGKmW7mt6fksDEGMfxCGaeKfvRgahkrhr5AbiV7bajXNoBYfrNPmtKO3fLmMuRqzBiGVQ5gCXAZ
U95aiF8gL2EEzH1i74ORSMqJxstyWxjeUA5+08BgHReVq+t+botO3WN7j3j5yb17x8XlxnOwvqvz
FrOOsef5dZBRYMiCzKIsb4xyBCnDLDKMDDodT34b9UAP2XvL9GBVo7wr0q4HMkLyK/qBT1AIEYio
JCMevOcDMjniE93fiTCDnegUYPKblylGLKdX7AE93DFNX0F0MECZuenkkntFQuLWO9adLM1tcYjb
wfxRWf3aw2VcOQzda5I0b2BFtBmSVm//XP9RMj8cytw13nTBsWgIE6BhfvxjrfBzSDN04Lf1331/
fx89va/BDXlpF7g5QD96LuBNaGSJmirN3T5IulF/hgIwScWJ9qR6MKd7N692NCplwCUy5xd71oj5
tyfErKc/wuXpM1k/9PlWbZv/Zq2p23CA8eFbbbNl2BllMojYlDlY9MypOWxSfPH3jzbKENImeKii
y2k8W9taCYMjDUZQHtu5V+MzGGfjonJtnRmqlwkH/hjVVIfSm7rhv3MmsdvbRsdefza4GGBhyFPo
oCDajKJ6LyctMI7dSc0Da2+hgChkOSDZ4AEmOi1VUHBw0NatvzldtCZ9f8CEc2eLvGeNw+4GVsAd
e7wOE2BVSyaCqfcCkBCOgdAJeCXolclXZwo7P1nb0Xuqu8WdN0YJnT9LYayJWDW3A2zpzNuhqK20
GxAmclhhb6wL4E7OFi42YB7/BOzMapjW1jsxq45ZuoI0qt699IUNLECDAJFcw3dbO5ky4NkCtjt6
CFryWQhM9G/w5Rh64jeL6FApnFyGoqFCQQKdH7Iu6GOz9t3Op0aKW7xMHYFdAC56BeAXkC6rCXWh
FosTFvPdrnDlmemF1ejEIz3R8QzNoyOdB/C61Pmlqp4SRalbpnaPg4s8tVTQKzLK75UcieBUypYG
MaoIzJPa3ZM78+U8SvHaxSfDg9zYjEjpKBR0CH4YsWQZewdbm8VocyCXUlHJfThpBCKRk0Ji3cFZ
kTREg053UPRAFpM91BrW9YW0Fr1n9WFCW//XC6qvUHYnxrS+i48AOqjWJ+WMjBWQFdEPjYb74JO8
+weGDAqu8DH+2MBIeTZx2nRmjRCxi0ePyRYMoQeDBQX69Lb3GrN97bzuMxR2VouMHEwOszCaFgMU
DkHdBOZ32tWT9a0OApIe+56gxjUynJtxmV9OriGwqNLBF1C6+5wsZh+kOqWHEkPJlLCKBFHkUaz3
+kORvNCYGBhKMJs9iXqpB0KbBLYmvjHIRN2FsiOlRfF3mXVJaHdh7leDWzKWabvb9qZd+qhZIN7y
cmeg+EBQ3scv4qbO2Zn1Od7ZWU54aqXvroQqxE/Q5IFgpYOZVYWmM/QABN4XXzS+hxrlBmqc+tVO
beYd1hym/3rHCQb2VEG44Xo46uAOK+e9yizdf1B1B5+qsOsZxF6EHo5UshnH4lals7q5l5zUiOJZ
epw13MfytFm1p4PbAL+zxVC01KiZbc7eTW5vuE9Gx2jbJOCUmdfAGsEKljKXEHBDs8EZY27lW3i7
5Xzd+HDGdNMCD8pRGglPejx+RdVmz7O13gwf17srkxqrxOE6Etv8hejpQOrAhqJh0KSloF2Gmnff
0RfFk58Y3o5wolQBpfNgchTQVvJeDkgE+dnLZtFZM6tPmW6lOw91X7AcixFzu7fMGxhqpYWdb96j
p2nP7qWM2XwgfS/i0oyHHn4JwrSgZX879gGCYytoYrrhT4kvOw3S4ahtv56s+dPHRMIrhlVHIk2k
ceehM+dRc1O7VfnB/3CK2nd2c/OkOrjjHF/XsJ41+yQSe+NRu4atNR/MYCPYFMV/kpz7REaxXOMv
3sxC8YWTvsA1A0rlGZ6idrC9zSACQkYg6la9O5TH19Bj5vioaWLHS0rXh2FW+QZ+tO22wCGWUYfR
BtAZbeMMFbA5b1/UCMbqnsngInlxvfaOE6r5WPVPtmVE5X8PDL8ddm503zKhkkSL6BE/kLtP6lAo
qyAXksWXzvhWuVv9Ywvpb0+qwZ2NvzImlo3Xmh+afZ5U7l1Pqy3KLpXfyh2BckaMklmfzJ9TX3cK
09IGwxvKzLRVx1U5fV9Cr4X0ntvQMTCgQCGuoRRiWvXhaHi/uny3PWQ86AfMIWwyKv0dJgeo6/ev
ofuHu3V8xee8zwKIjIlZhy+YK8Y96a7htOwyd7wcXS5GFQisRlTirwG04fMY6d6b9WpiVvkC/uHj
gu9gJd6EAUZ9/H6CmCU6VY0rTiGfpTIgOyOGAs/FTTojaOhv/3n103m1Gr0b6hqRjeaEsqSk35tN
6HTrINHRSW0AtxxGoK0NEvXGw3uRRqIo/YKoJA0Ne8z97O36lSdyEoQrg/o2SGImeHwCZIaMqc5e
GWHr3X0Qd/RrBeFJybwRkPQcvYI683UGGJXtXtb8EwXBJsvzufZGW4Lw8XZ8nWAcKr84xk+/M0Jh
xuYkNxFCYkg7ISf320SgmKEMhejcH58h6gfNzGnVGCxkRr01TEots5GZIfsHgMN+7PCM7MuBKYFW
0BIxledhcJi8GDta+fXKP3u1+6zWJ9n2mX5xCJmxxokM9dneZoTqcVsc3DQoVkQmyhgNmciDVMKO
dZeRMfPjJ3nZGMh0kB4mb2XExg0S8mn3oFiIwhKf61869s3/zEFpX03nNtMuapvyO+Me8EbOObpm
sP7vtEFs5IuNyj1B1Ga/fi0maaFyo3SZdFRrYSfY4al9qrBSuv9kcgs0XQzNTCehy5tBmvOM+Ik3
1QiLd2ZK9J75s7zL1Rsfj54+u6B8JJOV9y0aQmUk02lLEb8hQhIhm5oRkhYfSNHyttu+TNpGr7Y0
KhSBqo+67WaFCag+F/8HbJQSp7QSjTm9aUC5ErswPQIkaju3jtHT9wiGiBzmolixh98aN5yG85YE
mog2R3RRd+7DOjpusqUF4NX063TLGWfs1rtHUFnYTP/TBY4CUJd2pVfOTh5VaMcIGNvj89HvZl+7
BJkLek4AZwf7Kj0doudCXUx1PHghOsgHEKY5DL+iX+8xCsdqz9Ka2j8kzTbpVut2y2Xg1rz58B8a
kktf5WhrAkM5WW+1pq0BSPr/F+fPFs4naYc9n8+GawDeQ+i+TCEWVOZ+KXocPHuoxk8LimuLcAxj
SGZAev+UIMoiUOdP+RHqpRIgl665eIeH4MGwKt6Nn6kBZxdIOwoMAPIQGwsa8e/FW/FjbRJcGMvY
0svT2lLKtvdM9ZQKGRaRL/n/K/aYjdxY5e64QT4jPUNexevevANs5pb9/72GEljuebfDRNSjnl1C
ZYlngwFKR8GYjYQFe/rP7rPbnAtTVptnkUGfkk5lr9Xbz9qVqgcpsSec2y+zIhgPHVXhjasGu2fN
5j34rMC1qUnF6C302BHc9BwIZR80F9x9qP3I1CFJ9KbWI+SJFkuJPEcjRJHZQ62Jc8jXyBOV0jnD
XaCUyhOQReQV/x8LXOH/PyqP7APX8jAmIBHia1tmOVcyBIxiCXFMiWSe4eH5QSJCwpSfkhCcSBc1
yZfNcf5yHTN59z5yOXOUkuRaBY82ByfGDczWw4bXAGwGtgdGKSUMchv+xzYHJQ+FFHgbG0Me8P/L
k4+VjSTfKV2u+MEbC55UbkOu/6sQGqHQxbvBteJTkLX5TauVP9+kIAhKhqiAKogLz3AITYBfvF6g
ZECzn8h9iO6kxQ0DPoPpt7OGbK4eyyxCA7wYKqCAV0hAaYNQCKKhTUv7DdaV5jYYzyPM1autO2+A
9kz37UO1Ehr1sO+Q4AGwu1qoJnBaGg4o03m/x6dLHMv6zmYPu2LMbxN/Kdx/QkQ+CtSc4ORgNqBT
TQZMcoAUAL9+LOQ+uD6RjujLWHDuQp6xhd4JNb5OBEAOU8MdwS9nG8wgsXccby2q5mDpkB9To/Ua
KolwJQB0gxZhV6GEhnxhAKRwtB2CHZ/1LM8KXPBgmHsiCaScUedATJZ9BIjXoasPqMsHqOfv0MKM
ARdJHxfMUTzdAGs0idL+wD+FiPmkgLToIVIm7KOHx6wlshY4P1RPJ19RnDGwGFRFj4PvVQEsopSF
6PzJ4pxL5jhnzZ+CUcoAk8UAkkRJmG4VeEGeQ9WkVMhcBD+fAGJNYnp/jjODv05RDKikCEnweBhh
NDftWw6WI6aThvgl8wUm4fwezCFRS3oKgy+ZUONS9OMSHiriUntOCSQeshgwInXTyr6YTQTdm/Ym
bgyITVtAO2nc8yAgKaZ/S5gW0svKwyMjRMF2G/CHpTteUjGJEsq6lDUXia9RAKa3SnU3IzaT/0e7
cQPHHmRlTM+F5nOcTJr+JzDfquAroUtog2miJ84cBlpW6igdefr//uQ61MGnM5AJEAAf/VY3+GQg
A/f+3QyLIxXZMRcAno1g5cKWrY5OS0hvaHKAqsKWdncsIcXkm6IpzI2breGZejMCuLLDq5ur37jY
t2R1x7/HEBmGZE99tpwh95X5VF5Ad3c1HmAHXoGwEZmURavf/TDLlUMikyUaRwYRM7Bv7zRQ8SUs
c6nQXBjvArDgB8J6NvGCaR/4eY191CRh4axTU6R/PHiwOjcwZ78Wk4AlBWXWAPOTLlJKfQCjvFtQ
06l1kcZ2yGeBBlAO/DtOpynQF1W4IMqqnMWjaQ/3luKbU4Nphb/cnazW211XHJZyPmo9BsNRQeJT
oYVL8akWU/tvKqZyv8X4Od/Cmn2brhkdMNcUYmfNOa4DnUj6qZQSW4T2RBajwhcxcPTgyb7HQO2O
fy0/5+G0qv7k+MezZ2hgw9rrLiWk+rfX9NuUciVrfnoF7A3kabb0CAr1SN2nV9uHp31wAPbifF6u
eQPrkVOB29ZvfvEmuKPHCk1x990iFNbphtD6d/UZTYOw8bAYKunXSlRGoQ4w+JLp3AxWodIZ3FkK
r36J9kCH6AS83Gx9ePCYkK4tjnaz+71bPJ1kQ6cYNCNDpgErxjzKEjXlqMQVIE4yT/+QxTwzENf7
mv16A/NE+b9lgLnngrOSSRxYStkkPl329iizfUhDO+rlQBkAR4LHZUlxdiYuGmlZ0rB6TUxTByMv
rqNtlb3PkyflkR0zj3OSmuvv9ElJxioRBhIy8ddZ5sTBYf9ReRReSKPP80x9EtH8hSmwhx0r+EEx
NO0VyAD4v/VKffbdNlKhD3av+1SdRvBtBAXqiWP0Pm99Ci/ml+KcflAlAJjtp/xD89Nw2AVS4cK2
cw44Jb9aFKh7aSWCBRlxGAI94J3QOdIHjH8ElEuF1RIEkHZTXezhfbkYVENK0HSbpJysV2CHgMYJ
nKr7B8NdsN7piIbvHOUVSKPoByPdsBHJOJTF5l+If/uR5qIcysacYw73DBanWDvdq4GmXBrAmjr4
72D1ioh2ZwQvxLujkWeq9QwX7igZKmWozo6mNUSGPgJkFDx7vU7dkwFAMCc5wUtGvh91MidTjY7e
KBXyn/fi5KhtCwnP8wTxSnLkvZTWCFEto4/4DIosR42HVoXD06t3F6/zI2X2ZpQzKIo8/TcYLt6I
2oFMy8BeYlXrK3Rm2/078xdYSJ4V5wRCBCzp8oQillO9haaVbb5oD0AehSOB6okeoVhKBeLQdBid
mRB90NxXBr1y5CDKL4oQ1yDv58vZBa0I5IQ43Zeux1Gbj86qWgEOM3GCoNAQqaA924FvygNkwwDa
Z5iCkIKEeO19R14gkSEJL+PUUXURmRtvtO7Bxnn3GRwBvDKm0lYb4wcPPCJ++DiEkh8z+4Yq39ob
0UpB910mqweMTL+qI6ZC6q7WTBwTlT0OmpSsazIbaMfJBw0iYuWl1SoUQAFwkZQTBkFEad+GQdSt
aoFhTwESHgTqWRsLSjVbdVnK5Km4JCFjkVEEKMYgRnSZgP0XaCqzjzhxtL1BhzNPDicEr4W4AqM2
FzlZYpBjb4b+U4+0bCYBD0pS4jMFGsKATPw87W+u04XczCg8ICkJaUdfOTKxQY+/LDQJy4gMabul
HP14hWsGxFhyN5x/tiH0GlyNgqXRR4or6oEJBPIsihHEUjBClo4zrBPHU8kjXhTKRuIzA4CACqIA
iGkmsJAosdqMUgDos3gP63V0F1LYYvgt+nKxllm4zQTr4LDHwHHUrS0XIer49N09sNAZoDWUOh/i
cjo06OWIaQBluRHG1eRLHskncPqn6ZxIEeoHKhpAaV9ER2lXIkK0La/Oh/oipUWhvpCHAiWoZyLo
XbAgmxQ80my3f/mCKqEHvGNGaMFUsxcTmtrhY1AysHbJ4btQHy6IS67kdCCsFjBPGWmHFkVv9qDS
I2Lo4eSyIDjYoFSyEToJz7X/nvZhJ+GZ+QcJZ+ALYJMv4SsJmQPyqaxX70nRwHugMT9nBjCqv8QL
zmXHVJ+mRScKRORtVZFNei+UcFgWAfMwl2LizB6uhz0Nk4PdmWcJ67PZ3LtMDJ82R0QZvkwPMyFO
m6M6FQfr1fFSJJOoPdn97wLgPmBBjlLmflY85WY1vDE5Fe9OrZq3Q5Q991p5XFZTgy4iSClQJl2o
Ln7SgA6L/OdGYBBnYRgU9r4EJ6AxIRibY2uNuNOw6JuKnD+OWwMfa9q6IaifzGq2xvWFYf8Jzuf5
A3u88P/mgcCzg4MRIZ4YTgh+Lk4IDfkYa/OXwy8ShGYkmNeyv8c5AqQ5tX2aev591LHO/SgyBkDR
dcIskJ7WRh42YJnaYLEAaqJBrQThaxm09+xrZpn13plkm9ui+FBXlztw7n3poKhMDGoZgJEPilR6
3FIpLlm60H0GxCsDyCK5gAFWdHTedy8MqD05jXuX3slHI59vM66qfw0k4xJxpvU7xjU624u/RlKA
bEhvM72P6QAif/7hvytJsEl0HlDI7va3shHrOX4o4zmA7pFuAnjbzrq6Q1xwplXpnWF60d1uMa8a
zMEbQ+ckTCs7sqWONpHqTRVR2pHnjuQFVXE6jKBdKmWSgqHARTUbBg4DwL5KMFHstKaok0ggrUGU
7ekxUyPYZHhdejaqFMBakmSE5ggnwjH6j+jyDcRgwwQFevZKPvkJqsEA/hOab6PXsbLRItKc1bhO
udfeqwV4nmYoHQlBpbNbYEvkCqbPlIYFzVCUHVRXkoMpyOf7XdFgXZdOFPGgWfphtKibqA/fF9SI
ysigpm/62pI274ctB3BShqz1YexDma4mOe7IoIDmQfGfosLdRpNtn5FWvh0DkEXn6/eO2EsELGdo
4r3WLH0n7s3Iq6i1eaNWb41IDrm2A27XJxRK0NxchnPUWNvIBIXHB+WqLvOMH2OikpOpEBzJITHQ
jPjS9tLoAKpzY9h094eIeGQZfhcTuDSAZjEsEkKi8zQjuFntMHmK65as8EKRHrdtOhmd+OA+kREl
owMULN8DASLbyIGWhYoxlhbVgGVvBs+ZR0mKKshJmWHktaw15fNvnJE1S6+ubn8S9B4Dvi8Kl22+
FTYmMDgAGVKWNxIYWrgVuKfQucFqHm+O8MrwJQw8hvcBz/IOBYQenw+innCGaF7BWLSxEKRGNIRc
vGkDIsq5EkkuWKc4+3dYOB+6TgrtTGTAe/VhOiYYQW3t6onAmJR9OwSOT2t27c2a1k8fOUB1rteD
FUa565e7QIO548znrzXv2VcXGJqWs4WaRp2mGXj0ZwzvJyObEHxkFj48wS3y8UPjS7yDJ+Gq4UAS
BANnP0N98x/+Jj4MLrgQLIsgTyPdjgDZi/EAZdQFzddVYFgmy/eSbS4hTdPa4aV4YzQERPNcFBp4
IkQaYAsPOG2NiJI8vLCB1K1x012bIFM5vYJ4Tw+pA4SqZtNnxieGiik9e+uHucR/yDFi3gnqQXtH
Zp7N5wyI6VLsEPKmv/mMppJKAhqy6sTycR7FbfARCBxTCXHmzmzdRk/04DUY9Okoudod5/gfS2e2
pKqWreEnIkIRBW5pJgjYIIKaN4YrTVHsReyevr7hrjoV61TsnSsVmMw5xj/+pnTWroeJ4sP9RniR
9QKnqQ+dtig31CAV3ej3u2EMR74YUVVolF5SCDs0ddA1odCJtIYoDjfDnFNwGvBCZKcYexYe8q6W
P4DMFxdYT5Y44bZYz0zGWcErabV5o0Mvd4WKxAWLFnpNxgeBbRuRjYhMBYo6Zgkcff41yzc7CLPS
qO5+6TeetZvxoZQZUGCIi5BTaMuF/6276/eJQg1GXpltztnut6Jj1md0oqMKUIf5Jl2q5x4X1EMt
5QdJtQF86zq8ECaTdyZHCwxkONBxk1796mMyjBv1a+KBwe6FRNkCc6W/BgIBishXi3KM3X/wgU+N
PPjb61NFcaA2JaCJHlPp2UB6yxVvM8qdWBLa4MK+Z3zdDlaVPGQ6aJzIREgIU12KQtZe3JkenTYb
nJQfW3ROZM9u9tmFLauUv1EqU6o2Hhlr84merzkgqqH4Q0jjEZwFOMwuTPmwfANltDVknPA2kYgz
q9Vx4UOBzn6VZSlYMNVBWJV4dJ2CC/NuvhHNPbk23OsnPWW32NVweKe0Y4aLqVMmJ4Z8gBGiAQJA
9Y9wrqiuoXp/95HzWjS6i++4dxueERU4uV/rnn8ckzXbtVz8N+RIFICBA9XLaQbesg/yCR2PEfOX
Ss228TXBZGUcXMinIeNl1p0BRhCIOTbBM9xi6J5bSs9Yps463IFe8MxEGIuQ2uKx4PK6goMBDLMA
22YbjbleDhP2L2Rjy+G60+dcKSQVbn4nmQGZMjqlt39XZ5I0B0QkH+FIC3laZ1Dpwv5GBf05TaCW
h1lX47vdei44x1GSznmODnHcshB7/5gySgPZtohFQYUH6jIQ1TpFLnMupHeb50yQdvvJGmdNpBqU
c5+9icvZ/m0lCzfF4zpFswFUz8XxBtD/solElIaYnmSmcPF7Z5R/dPAVvAnpUhqH0OJPVjwNxbAt
MdPZmWEPIOETWy6HodBkUkbTcwRVMZK8A5tz48+BB2aAesMKwTKZge+Mwp0detUp2pytrZADs+bx
9x7wMGo5Fv6wJGIyp6qo8446DERgONZOvcYXaX3fuduQ7v3d5/pffo4J9BIjIxJnpjtmJYoAKaBx
S5prUsm/qR3P9dk7RCBRioyUELuL6wwlVsvt7FARmy/x9aDwF/JkdFw80pyCtuZooYuq7j/b9PmP
F4GHw/+909iocITUFFU5yTvKR96OSBonnpuzjTnv8udTVA8/PCrY2i0H6bzOYIPjbxvCF1wNTy3/
08bJi6wDIeUswLwBZdF9CCDgy/EsCkUAKBoL9hL6sfyFsRJQGE5ksJFw6+GZigOfEV5WFGX6Ly4v
h4z1CBng0B40id2Ftvi7bW7uIqlWEM293kGBpnOWCmp6KGjR4U/6vfl1akcrg9heIZYiyzizw1w6
1ASQQuqLp38SaC7z9gBuyvAzoOGrfoBAdL+CNMUGOCITk+0ai/FTeoXyOu/Km/miWeIprb7IEXCT
E9kNpBOyxRic21xTLUUCkCbNCKQIaAf+rZk8dxKdZhH6EWhobhwmOEwnj/7vC0mpe7spxBRKW2k2
KDsVxMsl20m8ZGkyVzBcVuDiQ4ujjWBHsD7ZiFc3atWFzVyJj4kuTBd5FNsQt8oh/lXyTdk0wIQu
Uly2KCmeM9EoCah7H2IABb9I/M6wbkY3202eU1Ts2RkC5yEn8K+elSPNa82oef9cguVwajfgi8gw
jjShFRfKaVLrPn4O4XO0It6+rD2xhV4tbjhCrHqKZFELLImounwJe2kLNGuPS09nLwK/cP3LChTF
lTxnKlQFSoxCEgNcbTb6lq/nAh8ciib2S7z7eDRf1hoxezXaZ33Az8OpHvwIV7GcCKFRI+nYORdQ
uF3h5PQGyz+RzK3pPOHVVPQtZw6256wU4SFZo+cMxisHaelB5U8z9h1OOl4ugOZ+VGMasRTMB9rG
KR5X/wyE9VJjyRGHPytUuN/Eh8wl/rHvNe5liQ056Tln81WSGEkLC3bA2Emw9xznbbXnd40vXbyX
AO5Gs47BcA6o8oaLElOpRsjHt656Eag0+/0MSVDALIBZETaMCUbhHJRBctnyb5PFClcOGL8bDhuf
uXCSaDnn6xFT4uBPgkpu/EZ44sd8Ml4mjuP2WPHyugs+H2ZWLH4jHE44k1pDOTmJ36KrxaSKIw+N
zJqjEmYvenTs5vCj9lhePEad3oO7lPELOOIAT7LlPzZX74RqR9jgTwzJ+KPHgzyFZn/N67NhEkrt
girgq6TztAU0f+B+rKg4SUl3jowZAptNagzRn07B6tm6eXtwOoqOv5DFhibv+urhC9YkM8vrLzYr
7g45sBc8bQenYDx7iN1iFlKRhxixnKi7+J5aH6NvLgPUoqfycPNV8JWeiEjXrKhoB1DHqdwHJxhJ
Vc5GN8eI7Eg+M7ZRwYYfo/HGclw2MT8RxD77nvXIBjPBH5FRnynK6Fj4NNwf17K0REu9BvfhfNlE
gDI+ib+sAsL8NpbJXxJDCMD1jdj2cC6LPZ7cHYpJrr9+U6NusfLxKrfdx99WUZ4wxVn+iThg/vR/
tuuO0kaERBbtuxvradOORGt9I9yNaQ0yoHfIUONOCPxutFcGzUibTohX56JIwjD+6aSb+uKjY7vc
ZB7B9yOopK8Xt5BDXZQZy9UZCwz2YFkzcuhnO7WhTi3q0ikopbpjgapnmVDvZQyOmeJm48mJoQHJ
8z+wKIy60PR0tYC4Dloijr5fRy4ZGIboYMRrIjRxwaMho0ZO2gHzTGLLJDU8ZamgPJiuvScExj9K
bYrYNbjnGgjmEuAaJttilixeXwpoN6B5OnGm8orw+m6wTO754rFL/0yVuWZRRxm2WEyCnDpK6QGz
tMr5lccsI68QOSnrcyOEO50Ohn6I4tsiwA6CIA5ESG/tsawZuTE3BbuK0JYEFYq7MwJ2Gsqes/NT
htADpbeRflvEVZgdSCn9xLEz0JLTI+WmPdCGtSz1vvjygRxuGf8fXOyxKDrgLZpao+Dc4IQNs99t
RY+O221jh6oH1g8P6IFDo1cAO5VbEN3pcEFt1o2SmcBWwaJOVlAkWpTdK1gHLDfeS95G9wn7Lch6
/7g4j0VPd5J2xuvXiN5rMPgRI7Qf0/mRDbPVQpu/zHVEf94qquG5iDGw6Lx4VG8kdtu9z/5rs1jZ
SBtK9nG23C2sZvi+x4eyn9WMxC7h8ymDvQ5uiGSz1QGQyInKjKnNUqMwpeaRynfvlTefCwzeGQqG
E6bTPhxHqfak1cj2HL0MW26BLaf1VV0ZXqvP6qFhsOLn3wSPzjaUH333V/vH9xiTsAJ0EKZUlPxl
5jPiuoZ18fdoKd5u+3fOW6Xf3CMObaxU3f0AV30WKLhKblWH5a6sNkVpCCQJNsevyUWSuzkeqfU8
jCxleAcZ6Fjkl5arM78Gm6LIGB69hzg5AWyyUL0QCBO5mGc6jekd+m9BWoBVlJq8QPbhZykY7vHP
Rxn/+Ai3AZZYxtiqyxT+2E/2/aocgI8wNxbLrad3npK9fFVHtmsq902Ud4AKSEyhJP3cxLIoocCi
WAcKwYWvS2gww+xDbHhGS2FS3+06gC30wjAKToSAp5xmLfJ7f4kvh60jPExzyNiDEXInmHHZYOMf
36ejCAFyr1wFAK+cGeI8Rw/KtodjOPajX/8/RiBkhLqgXLxqwlzxSaoA3KLUAcCmocMIlveFop0O
Iwa3FLlQnNJT4305s7ZfhymGKeLFA2rNnlvLC9GlEF2HeJbAIgCn4RolRoAX93t84Xwi6UoSksGR
f/Wk0X0HMe0JUxo8KTdQIbhHQBgg03ZyrqDc0gTe6YifEdPO6xGJE2g/ViV091TehA0OYa2T3tmP
M7F884ETSQuojv5YfGsF7t1AEuadcG4QlEVWBBQMlcB0Py0a4LbLdieS8wGBm9glwJRk/u3ahPdQ
0UYYEs8eTETBVyKOAggA6RbYFYOnozdkL0tuGyCGnJ2Rg9QBUOAUf3LWA/8hkTzz3lDa8zYzFBR3
X3ETd2OuYZleV4jKkGJ9jZJeCTjqz889wVcby+7NRt4QJqm89dhSkafNtZMgC8FziqfSPjRnI+Rw
jMMGD29OEwycQpIhDqPs+rlGbACUcgn8rPwQj3Xbw18OLEdzsjjGOq5Fy9wC3SP006MflyVy8KVj
3nQX5MgCtkFsz2zyrBJYwzuZq8hjAigWP8YBc4E0LlGGsd/jyYzVhggVNecx/ZEunG0VabTyuENQ
QS478V7hRBeDpm52dF7qY/Dwv18a3CbMDDqTV9BxJdZw9fXuOgXY+HzlaYzsHO+wxReCvRlWAkIS
ehe3HIpDBpjm88OMsQmOHdV2eiuGjYD/lCi0Ks16S8Jw3rPVYwCmWI/fyaOAjcU8Fo+w35eEH9ce
Tvq8WgQWLt6JK7G32LxxygwXR8Ra1PmygNtDKG7BZymBeag/ru7kT8g1Drx/lzxXaCE9LChdwD+X
dUVyM7EWXgd7/RN5KDcG7fxyoBYS1meJkHmkiWVvwvlgDbGEht3HYxmfTrHQSFN8BSGary0QIUgG
7Ax+0KaKdwP5JRGbFptsqXDQ54DiNaHF2jNNCYj5mTHQJ8E4d3nUAtyhu2cjFRMv4eKw+4bYYYHO
h5QOuGEuGG+D3eE6m2X8CwgSornDfghfb1wFiZWOObE3bbwHFN23Ky9o0B0E4GGM/obDA98mZbjC
ySc7JvJThqnoHuO4CDcQRYYn6TZARGl/Gf2x7xDWAl9Ivi/8ngtthmx8PWZ5gKpp6PHAhbLPRuWy
RZ+GFH+M57y0vebFEW8hjvk21s87hD6KdjampqX0dRfW7xLnZmp2PoCBGss5R7fgtzquuXVnZZ+9
ANZduiO7D+ICkKcfXEsc0v8m/TqYTpaLl9MbT74MRN5l1j69kR6DFEWsDT+w3Um/yjr/GERn2JFJ
MQ2DIaN9Y5x3d0BpXxBdkRwDJ0AagkxzmWAYxnenGvnut48hl8iJxGDvTdNCjt3wgHOzgMR0/bxF
BRakyXygTDXi9mNkgxA9dOlsnbqPgasEfcl+2uYP/BfZaCjoxIdmzi3DxrIv5vd0STG+M5xYWHiY
TGP36XRkK/aU42pAEeJ5bNK8FlF2BS7ZsLFTocPCLwcSVESTIJXiev9v/c2wceHakQa/ONMM6R57
mFTKqIjxFmCyOMhAHf0EKhfGwRI4xcT3r0++FkbBK7PIsiM2GICvQ4QB/spSeQWuxu7HIWjN5Ded
wGtxu2TV9A7O6JapfwPvruJww2oEXglWvS2RKNj7+ODR0bOfSXoP2O3CfDurNnsj0X/FTaiCDC6P
gIRkElNvYLc2oNSGGtP/uSPWLeKMQyIfMtIYLmOsrXkmHsYL4utSoUhXpo7jydFXZGtxHI/HtF8y
ziapgCehjeY7ysSrT659mLcoF0KXURsxtGC3WO5xUuIWd3MEkQpBjI8mtSMtF8PZ3i+MQ5jV0NoZ
pPOkdTwQ6DPklPwHPj/rZTOGSK4H998GETduNA2Q9TH1evHtxOCDMj6k93Mjdmjx3rpKX1Fc/fbo
m3crSQt4f1HMAdzHsRqIAP2YfuGt996/ulPDp3R5IXmMvWKt44nEnHRBiZyFTHo3JF6Loy1efVqM
W/98fikDVs2qFR2SOSnPKQb6UC7pT2sv6EZsm7z3ePV64SBeppAfsYZiUy7wV2B2CiopTaR5cRiT
iEVo3AXhddDNbDa65Dn7SPXI2Uy2FqTJcgwMgWrNySLaJ+hsFPxiR9xAd7xjCJ73WPD0DlnKb38s
OIlvDhucmQoPUujEN87blIiUdDAwUKNiQIbtgvTEAiDviQQJMbNlgbIlSo68fBRnN0QZTr93KrVE
K6LRDTha1yE3AedeRqEChJ7685/79EfNTacw6XVJsuXXf8aFRMrEb1xFqv58O639+JNBuNqIPPrx
R0RkQMYHdR5XLrZM8Xwp4zZ5SOsWAgeH0iKkZRA+5fsf6tI9mB9grA88NOGiNdBjGJV0LDiFd1E6
YYlCV1EMYsTk8H+lO1miXoMuxb+s/wngd5dtIOatFYiF6zYhClCFcIARqrCy5jmQPMwINYjPaNr5
+z8yWhCPqutwgKZlrSFP345bDY9LKgcM6sjTYRqzgv+Tw6oAUeU8EHe90aP/Q8ngenPpxASPF0qC
cI7yx2QIFQW+ZQCncrr3nckYEuWiQz2J3S0TNIBZrFKkzAEhanzT8QpgW2qrLFsOAbe+FLJ6TDSh
r/GABW902co8r6jfLpZVMq6Sw2dBL05Hj6HqJlwXJdo3j5moPFR57OL/OMcFsD/CDZcihQl60poI
daF4R/c5P8mYfM3BGNB8UN/mi0Bj43Nxj6WnjRmYY1OtUiAAqew0j0IJF4gC6gX3Jh/6VHrQsm8U
+jLtlGbMxDJXPChXhnIP/gatY+RAn5UVJ50yLxf+IuJAtg95D9nW8dpkw5IsLkmdZsogLTpbG2US
IeWAHyk5W3gIxIOT7nEM+7yz7QVeE0pTVieAqoCTAl5vx4ciH4d/gUhjXNQ3x+PS2uMu5ViLltHt
jjetJbjOumy7G3AU/Pxh3joWLuVYQJNVJKT0JdNZQN03o+BXIawM4cV0BzPgy30A+2F8+4fGa8wE
z2hTzFLmcAoBsAiH1swDnzd15SMiD3cjSgB7uin4eLbBvUex5fsX8RPZddENivF+vQxaHuw1zeLI
Z9gB0bCavAmdBpjGYyp9oWwDX+twTEMLWbE5edK3bCOp55mk05Gq5pldIZHZI6iVUEdeAQWX9IjU
88Uxpkw90Nl3nRIfOM6FuL1gz8RTiDxvcnuewZUCv8o3GIwwdhDQy6nb/iGohbpT4kbkbvbgD24v
Zv5C3PoMNo279q4hExAmjxKRIwXv16OF6RUrX1Se7tCY897SY7gUbyBD+PZz7PPV09OvGJECswRv
bhUR7ZdJ983VzZj30hO96LnKxdANxr8anCLbJf22AX1c+NzBdI2BtUxEUtDHMCMcfPX07ld3OdoO
Z1tKzECqFMi1kooS46/evNmjboroWgr+jMgU1KIHSi1KmiVFYTAWgm83Zw7jCfYqC7r9hofjJ61f
CVcvx9z0G+bG4RO5Ak0ONT0mIz+oug/0CK1JPDcAqjGiwz9uymk7WMtq6FC+fQpeJikiSa0Flrj1
f/ZDJJcxOA4G6z6R3iuCa3hOGPXULEmVsU3yOo1o8mgb+1Kg8nKTQQMyS6kVTLoTcuL8oDUXMqqk
/ArNK91ACAJrDuk3sIfDe/fJSYT7PTwpYboMRp0Y/5AfbGcZo3Y7npjfzY8rK+Cn59izY8S4bpiD
bs4Qllm3UPmTDru78OpQpg560t9JatJN0XGYznYqU9jLLxXVy1tG/7+qogUvjBUBDegCreSQ4iG9
gcHF8UKnT71qUN3cWRYEL8KQY+rHUxWmGVuyy40mb2vcPXm/N1+6Yi3glMrI2E29opBQHiaYYIHw
xF4+xhIW01+fHuAg4Ncb7LEA42uZYGxJ8SW8IVHdfXO/MIi/+vubU85aBHQwgUZ3D92C3ip/MRKR
tBSoCgxi0m9s7ZeIhCU7d+8z5sG4oT8cG9lstgJC2aQecD5GD6JXRIO1hGV0XGGv+vp9SgFiTNwU
T6HtO4Afffpjbn4RU31MX+CQoV7UWa05T41kJioCyikFEM0RdaID5tx2kyWBq+wclJT8EC5J3m7G
szp1uMrDXFLCvvgP5m8bWYlStw5+3iubr3ESK7R4QPXFaeWuugx9vSq8T6jsqKGhrRVHXgRgimm6
xnUKr2jO5pdD5EZEfQaJes7ZHHvg7pwh/E+OxHSA7aBHv00JI1tD6cXGkE6IMwSrgrNT1BEQY0Zm
FEcMcCMWk/uP2/gPfDDi+4LP6p9noLwH3DSY7r2Eq28vcDFnQsFCxx7RpbZ/oppT3vymCE1eXvDT
OYBhNhyNtBpvuH6kXdFCE6DMQUm1l9rGF+BnhM8rfZWDgspBxn7PmHQWDOU8jMEzGMbM2m06AcrT
jRsBtUl3SEexqWeoB3Cbg9gHkxBwqlLZ5tV4HfRAV9+a2EllhnVhnfx6gA9Fpg/NxQVzdt+IjwW8
5c98iVe+nYBt4njF9Gm2bXMG9S8l3q9VglF/U7vWOdrqygLeqwJqruUlgGx+LG4fZXb9Q8frjpqo
M+oNHkRMwXsZfubWwBjQ3BZt9lZJWQDH3hliiAtkZB8TirHyzjTbm/22nuxd1/kOUiui9gVq1CX7
NHORF38eAx1PJgTs3QlaA3CxT7S7+72RDqN0VN/65fi6XuqQjkIDg7KD12n5mqms8Wen6m34mn0g
pJ2jcvAxgvYJ7Vz/ETG4QwTZO0FQih4zK7kg4y7qPvr2fQeagrY40OPsg7auOmW4z7AIAZ3Vr8H7
oapcq4Ibi2enzEe/Pof2I6w4Q3VFiERbC3dgoUS8JfCk959Qi/VJlePecGSYqOMWgOudMWj3tfFt
cDbCJ9vHzyW3kyZ6gWaMj1uljWuuqOlb6m66nRONcSdtjZ+QGl7BseyfbkH508L6u1KNru6Eoz39
zjWwYBLGNVv16plAF9fd3k7tbWVWAWoG/P9OunpQnlj+A51T4332QUmCoO6jqaj+7lj36v4ZA0Gg
UcNhbs0M4mqE7WfYqQKmE7rbmtn0vANuiN1zrRZk7r3lfC7KfAddXb1nDY1KXoNJPn0MpJgdLi7v
wAh7uo9J4g15M9+Vu+99sGN7uftLiJF+TSz4CzkpP+La6DeQG4iww9UN9/5jPBRQBNIAkNQnLj4Z
35RfeRydG0bje80zbOzB/NtPD5ONFiMUr9PvDSocKnWmtvjNqHbjLtm1k9fIqPFZcHtpNb3vvM+c
f9T2bNW9O5WFjct2yqMyOOn64jKnhT1fix/Kzq5Fd/RmItDM4Cmt/N8euY+X4v4mMbszQTX7mLGk
wKWwu062wBB8aVxkiq2J7Kk1heTfG1m6yxhWG3emvHnsZrd+B7qdaxadp399qg9eusz2Qsoys0CD
HpHNke9SA2XjRTWsqdkblXkK3dsYnRCanHIG42fNe3Rh9TgXlge6hqv/1DwslioYjzYPofy9HPxP
1/tsQ7vrYVDX3fs7ALodEoLn6PTDc7vt6USeaD0ilJRdt0l66sIAcnEbHGcyV5phuYDQSti3lrpq
XvXwehiD6G7D9SAL5G3AcBAmHds85owmd9tjOICHxFN3LzipYu8qxoteefX4K0tkQzf/ZPvbg79j
dvmAxeidodPX3rkjIsvOyzuBJJbe9qqqKjq0oqXhtmH2Nv7nI5OGt0fAn1+uPjjQ7dz7FPB01/Kx
kzGK4wREYTfZhdW4mnYO6lgrIEO9Ch+4xuyjCmPjtmcc/ApTWXxew+ux3wFte3XZK50zxKr1waDn
EDMHCtrxA6FH0AMTrX7CfMlqcdr/zu4dbbHzZLAZaJg6orO8X3yrf/h3fGLM4tkM6GZHmAdsCnif
Lv0KBwd8eqrQylrzw7A1v34U6o4qhBbQfnktuK0GIEFluyUinaurHf325oTFjoW/oF+TmKB7NyQh
PVXd1aWnHie/hQBc944MUCwYCwH/pNMKe3awJ/iqnJ/toGEiNLpR233UCW3gvt+m8vbOVkgwU9P1
Wwe1zG6n4Iw2tDCg/3jkKb/9crpnKFWr3m/rrcwPG49uhpcuuXPhrg4fn77NJbejN14Tb6UZatcE
lqZKM1zuVbsKCT1s7sHlGJx2syer9aUuhnq1gOJ8veeTNdvVw31b7V/Bvozsc2S11fMZXrDd9I+T
n3/Ht1dibexun849m54EURN7h7Yorcnexs9tJAplnD2d/cB6On+7gJEMrTo2ywPVV3ge1AzemSe7
UmR/SIfxfcpnAc4YPjEDpmcT3xpQJH/VjLmTKanZzhgyK9lLhPh+gPAuHDlghZ8InBgE/lvFpMA3
WRfAbzeF8D8EzcqfayBUZgBgxK1snJhB4vw2i/FCYrs//pCV69hQ1ukASNjMZXB2Yfx5G+Z2MYT4
AYsWecsWjeqQYBg4FlRoiw+xhwuIhNSPj7RLFtc74WvyQtIFaQNMzmYzIZqQO2As+IM4eFgovs07
59j53x9BZfqYeGJMtUbdEPsjuXtTdfT/lYi6J92jM0E2zPyHhmIko1Wm5xm6oiljocPfZmP8u0Cb
2UCftHzMXxG/x/ScZMkcqFmg+hBOOuwGC7Kv3AsMG1x6ab3FPXdzSDMixQXPbRpuhJYDuDI5YdM9
xjNo+cGM+GfGrKMrNADRXlzpEimPV9BdoqEU40E9D16T4O+FuBxpwxiHJJAimHRtfm74X04g/3zy
Xvw9L84v+cXSiEMapfgEV9vh7jbGLNNMbEwsGXTtZ7zPy4ko9+jH+NeCEQCGe8zlyrvPuheXpG8u
LC0QXq8OBA8tNxBhB/Aujqj3ewDDb8yqFZxcay2S50mZls6/bsxU0ZkiIe1OTjhaeg1sqAtc41my
BUOBsSXtWQT1NXI3sQQyC2UGcCX5+4NmVg727jJEckvqOjqVEFSUaxAsP5j8aZP+34y/yX/2I2Kn
KP2U4DxU/3S1cw/gch8ypGfI7pmLdN2agF+AR+C2H2+y84ibCWfkd/z3CqG82D78E9B25gsoB4FM
pOTKUFyGADtFzGuD5A0kECiAf4LkZIAz/SH3Csulo6aDesuQCBNG4MTlgplj22FYXqzr2TOkXw5z
DhKwj9ufhfTT3Y02yyPtmqg2v2+NOJGnabFN4vlLAeY01PjMtKHqkkshR+oFeUK81veDYr38o5X/
D/fb8nq1IL583KGfQ7kGdj7PLJ/m64hEAnItDF8RiJCm3YG4unCp80Xqsr4TGZQCEzOVY8gKtuYy
+3rKRm5AW9owe7EDwslgF4ZXqs5MInzgD4aEpsx7+xBzSoZw+gG6MxU5V+AzVM4ef9ITXQg8yZiI
C7uRDE7PQmILYbFg0DLefP2hBQGeD54FbhjOLv7hPu35vrA9mmidrqOylGmYgAPnfwiGSOGY0O7N
NWcwxa5yir+OGqxBGSHmiHIJ3/YBYrqR5rTZEK/BCHM4SnUhThXvCVeDhHfDvcHlnb787XxUK6r6
g4LShnvvAkfJyrHHNm7T4oArxu80iQUHjhjLoARQMXCYOaaLo2chiBhI1hWEkkXL2EMkZ4uHrBif
WaCoXtL9P7gxG1B9H/5OAmAJXNMacZ9dmCQh7EurZqHuWnhKLubxgQiRi/fJwFVNwDR9UKRNfJ5C
9S4f8EUgqQ4JVhDOTgYBhTaJuSRtXcis6jYcBqK28x02ctYL4RhJh5GqqLUkSxmqh9BzGHNvaJD0
CcRzR7uCRW2ECgZNtRYQ9o1QTVACnoP4O82rPujQ0beOwwac/u6VLef4j0Vzpa1ygMq6Y+yTdwpC
004ZeEF7GZUmQyv1zliPNHfBATssTB1f2FneMRtk2OgtHnC+2ugCzYMnTkgWDiyLFePs/IwNHDgi
It8wWgmOLuGcMyRQZHlAB4i3/peo0LS4Z5hiM2wVwnf1p59ZIjTwMi26zpa4pzC4NpwjtnV/+oSL
er7Dx14tr+qkqcM90K/qbARXLJ8Rcpq+eVJbbGWWoXXs3x7hpwxpWKjnawMQxlq6x3NY9zDdjFqd
vjW5dkI6kDLjD+0VVO/g9uybZ1c+z8KYPbgz23kH3KHlObJpNx4KNhCOwXBfD8MKgreWdPqdkYZM
roehxHSZlOP6gSOHHZ6LV9JL9Ziu9eR//vbZ/eFLR9gb1v1Tga9P1kTVdD9BvNwZl2S5UvLusnp2
jCnXWli6ju9vAOFt2uEv7TJ8qAsjpSqv/iCibFN6LzrTFxIXI3wEJplX1uzxZ/y7o2G8wkhx+d78
F3rufrSkdcLm9qG444+cIpiCuD045dcYUtQSPsJ8Z7tmGfRSWgZ1xcp9hxpmJSSIFmBOyxMa7J7Z
u8PUUuY9X4U5Pc8fNwLQ4LbHxxlxmGKUA0SL84fTAH6xK2GIPRDbYDabOr5X3hrmIi/m7pc+JN2Y
KOw3XaGgQzzTHFBPKN4AYi/Y8hBitj6oPgXpXnTpP6sHO5eE5wBSALly5EnCWmfMCRyk4XEUYReH
Px9WKeyZCv4fZbIjFfsQTR7GzN6X+42jSZy5VPB/kBVKyyGpLUMsKdSt6g/OVGzKsDXFDlBZSFEx
cEDp41gLUdcC6wN5QkWHXSJF1B+BWyhsyOolRy1jk9W+U8tlnKfdxYZpnC/sRqI/F3/dmrID/dRo
Icc8Q0KR4LrCPIgL6BTwCUxPB7hiLpDfkbak9UymkOCYiI+AMBmjiexKYsv0cLM7QXDhFzCBXTHw
EJ6P7K00VH7yuwcFHyFMrNwApBSbiw3fjJ2NIIEMaYrJwcBHyzQyTFvDdM0MC7iPoU8fFNGbs8Kg
yRVbzQECKz4jnMG/ulJ2T3B77hLp3NhcQCLJ0KIuoB3aAbN15qc5E5QQyMq8kB4ggyLBJTE49hCx
Eq1VA3WF4MO6c52u8g/Oq2y666I7ZfKdt0m7JLPnQLIAGwERmRdUutSBVBEsHQ/p3+erg+AFbNBD
nXLwKh0e543nDdfrNpHZt+SDxwUXsAaQAp8lkY7t7fgPJmQUja8n9xex0oLY4hu/N8TCIv0wDqR4
A4yjksUXZUbHAtNl318IvA9KlsmBzkUH6/gOZrPJmr67YUEzggmBv2JODnHsa5fguN/MBdInqQwU
m8OVdGK4jNlyApDRSx/9Srq0cqJl26VzGONX+qDhXPeQtxTWoNwsTdVs1XLCDgRHgc/g7H3w2kTy
5p/WF+yVtgyPBg/1dPWeh+KP+p7tljoOq7A+bQujhKdBgY5Qo8Kwp2j177NjfugG1UPpOHexpEnU
pQXDrC45KzgJbZBk8IxbsO8F2h4pDmdmG3rFb57dqMuoIC9++9F/tRX7q+SWvUNkc0wGOGc4ZGHN
4MrBg3Cj+yS6D6S4hBTClBQ8FBnYWmt8mYBSbVBnC1U3O/ARwHSqGs78Cqb7V68uDOlN2vU603UM
nbYl5RjgMCoVcdkEad54Jiwg/91CDhPGwgXko/BDYWRzBtZFWsVilrrqzksP+yr9fpKIj6V4ZDms
GeSVKygdy78tgaP8KN/QAkqWwlJv8QcrGrZHFL2EnSLFQ2ozQQHWk/J05wkA+nN/9W8oVpDsf3nC
tvdET3Snnrm/giVY2sJOCA5APt2G/ef0usrS8C5/zZc/OyQl9ALzEnSdoNTtXxO2gIq8Kx7roT0w
UzO60+tir4HcDUrPUdnoegH3qCCwu9Ixz+pjIYZNnOHyeOmIrzv/icTazg+zOz63GmhBn1ZSB3t6
hg3YQFrmSyKaQYfOI7ZVPa5+LkCZtmBKtxSEpWycE+INxj1iSE1Cu1S07KPubUKhaM2Xc6jHbsnq
l9lx2vPXvHTIpWdQvYKMsgUyP+sFO30l5f7RA5daA00jXgqxhVI8PDZLIW9xy7ucDjC0PBF0wc5m
ZrLfYbQJVS/jHeLY8Ikl4XF5NnhDmNMZjlfnBVMgmOIsma+SSopcbJiXbmsLUYOSz3CgA6H+Q1YG
CZwxBKQ76GeNGuvThlRpZk68CLnFjEF+9ZbxdvygfJ/zndjlv3C87/O2Ez/NW0xZTEGYgMsypPyM
KJ5Mpw36qdH308rqnHA8J7OmEjpz8Btdv1OrXUZMYnwZPKPO77Wr7mBsExvOcqiHyPdOWNZYqu5z
fk8/cxCZpLw7XdN/4BYYkzdC5UJ6RfR8Q69vzc1IG/fSZ9KDGRIdVtuQMgCB2yk6QtmIKReSK96M
cf2vZ0rsSUV9wfaAK5z7JNMjrPtaWjeulgKjJmwKj0B+ooHqHZ7LoORzMExI2/3jqjM6F2ck/WAg
E8oZYwfyRf1rZuXVfSTWQGdNwh4CKTkAgpujJjgAhbuHXIP5i7S6qBIt4xvsC7alo5irM8FCggyJ
t0uJKMYp5mA7XJRjRpqwbB7R+6DwANfjQx7tk6Z/yu+A3sMPlNSIY2sbgpTyLhxGPSaup+IQlnMA
sFNYTrbZBSSQgmpB/dJLrUiALUs9QDTDbYr7DRBrDrmEhh0t+FXzW6sq306oxvbrR6DHmzuhDhC+
u+MzHE4u2W2CctIBKR+ehmbKCGz7ce+D9xaquRlt0ya5Kkp4gDAtq3I+EE/W8Pyi4HW3TBPxZAi3
892kjrrjk9/GVBsDk6g9f2fa+FIcImsi84Fz1b/yvHAgNeArGUqPe8NeuuTv8Dipr0jN0RKwzeku
OVCFNVCTJ3r/OYMYusIoZmAV9z4eMOMuC+ZCtlZR5ReiS4gcxlaEELGBEV4pMXsAstf1ZWAN7IQG
z066o0/j2hjnHoZNfzftqSahggyB31kbtVMm5CkOy8wEEqhd/jyHxNYkxIqgrOIcihmEsOtTwHVG
h2l3dACHOciXTu3wEPFXOv03NMSYFY6v7Lg3xAIIhhsq5ZCA59B8uk0vYkMxz+rF+cLXEbjYMIIL
RHLMqRIIDb30g6GM7Tak0398uwyWGKi3D6qyQtaSrSgB2hTHPOFHn194collaCItW96cK3DFKegA
/JnqFBp8PZZUhSHd6o4URee2vNf4HPc6TokT0IwJgHOwlN5vm5xXUAD0jttuB7sx0KGlBHaE/rjG
nQFqt+VR6O5Gh6jpI1czo+tgX/b3eY/1uMS1bHSM7v9j6cyWFUeSIPpFMgMBWl6V2kHs+wsGBUiA
ACGxia+fE7fH2qa6p4q6aMmMjPBw92i4ze7lDLbiYRR5fvmbsEM0OEFdAgFhj2OVVges647Lbs11
MMYAeyiKjxPKmzvTJCK6C7DDm4X/xCn047HWSPbZRZsEGKCSmS3kSHG1B6f4ZaAz/Ls1uw8+i80j
aDwCFF/GwxOrvgE+NHRoZ1QBYT2x4/eIa7icpd9SW/5nQaeCZgDrgvkdTZ+Kh3qGBkYOgzVVIBVp
C/dwJDL8fcrjGTUWoQqAGrni75AXPjnBZdDgSPHPI9SHmFcY6kSJOcxGbyYyPwn7ZVIEjS76eXL0
dECJPaOe8yFxYaVNIEUgJ+NuGqKwExG78PwkilPLFTMUYwhsD0yNkvHiJLCpy7AobGJD0oqNCUbA
x+qQ45lEl/+8DOyP89mR5jIiVvvv+C1m+QGm8gCtTcBudY2ujg9VY4dR+EHKzsaivSMowsCfFOv3
4eoXo0o0RI2wseDQcjkMORJr6K4QkUb43x/Ont5FDnOBVVGFMgSFzqb39r//8IWAbJf6/MWYTyO5
U+evW/TFHpH+iCrQAYkkl44ztYw1RlJE9Tp7HqDd5/GVwGCLKhRFq/zDRYx4eDNu7Rbw2m5wL3f5
OkOyx1PhBBb1i1CLqJT0xWXCIScYjWQdYiFpw4js0lxlPEnA1/BT6tAcgpLxAZL+mP+Sb4fKUBxE
MdXoiqE2X0H8eFIeGribGwsCTjVgZMLufWCkeLdM/r6XH1AkvGcc3MBBUWhh7bG7YVRzO2iu/D5H
ZLcBOmC7zWG6qGJMZ+YvTz9+e5WHa2dCD0RMJTeLTfdFEJI3gxHVccb8i36GsShlEvpeWRyu1f8i
q2LKCqNl0Kb77UWJ80EXL+TuyT1DBc7XJ/+dRtxOgLx1x3fzOHX0fFe4FrRZAn6f1TDM16VCicSb
Y4CT2+hmPEr+oLGTN1vyhOiyF8g2WF8sJXZeGWSQz+RV8OuBFcN/yV/lJ9BLQ3TD0JZsDdXlUATF
Wnic+kLvclvt3QWsCC9U9zYTymIWPd06bq+ptnFvgpZGWQlLd9A6YC09ReKMiMhailsavfE2tUnq
MvfHYJxYlmg9+XTqFhRClC/U1KgNBoDPPrp8+WQeG120TyHlR07KybgudKJNlZFZk4bwAVlxtqvt
hf3G3+P3gHBBWR8RoimnzYPiU/KJHs5ri+fowU+n7x7wxLAGZUIbYUTEkfiowizmGnXXWta9DhlV
McpZf21e9Kngm14LVG0k+tiG2BFfPMmD24HKnO0geTIm8ACFrYg195UNtsuDc5IyAItNyMMVsIfQ
Pb3uuQcetFxXLvPfkFNA3WKGA44rPMhA7z8JHZCiK/e1FL9Y8bBiscRffvs3h8zObioTbUh4YG1c
JhZzfoAJ1vzSwpqJQszavTHUSQfsXaA3MjGFHb+SFSBqglJ9orv7mmwWRL41t0Egwqt2LNqI+87m
TrX9eXYiiFXDd/+6/0SwCTxUy8rcM0JoR600EeYkVnMUnRzg8vr+CtD9a8p8HiC9zT8hlkktStbj
3YIKVoBijfPgCGFn8HUwsfaOUOky56HH2yIdzrxn8pyRR/K2aC2TiBZqQ8fxgqXrnWBNbrxhnpnM
ohS1og7cXZA/o/GG4U/A4VXXC/hZFCWpzzvZGQB7TEQnyiSY1Q9SH6TcbdIvH6cTuWE95eItlS5E
DEI2DWEH7T3u/fQI+hlVNQ6DzO9qDbWpPSwSidy8VyK4vqBK4J9izeA8gts6g1HMKyZE+8+Z2CAd
CIh4zvDH5H1tQj/Rp0lobVO056T/m/Gdb21FX8S58uh4Bt0GC4gki5sDlAk5VuRNDT6DnKdEA8Bn
hhPrxY4IiLJ8WG0QiTbOd7ttONUEOwLQSeZduMX02RMjQBlvmCVWnwFP8rhgzGrwyBGEBNUESCtk
bxKFiZddbSiDftkVPAVzuOnzDQCPtuh8B49Fc0Vm5ggh8eWVUzq4YvAVDRLgEFkGolKwGKcG3/C/
aUGQ3dsA02Ij9FIPT9CPX+6DrUCYyaclAnwYtz4ZSItuq0cbnHD/5hd9kJ5o+ZgKLrmYwGOiPMOL
LMlcIyKtx+IWjzqqGTtAWT+vUOz+E59ckiVE/mMLoqLJKG7Cq3ojkwCVlTc6Y/LiqN1t4+nEgeJm
mAfuWQKtFcW46H08/S68bDYnb4j+iegFnOHhHQ6HYtwWskvDrQqCYHwF/6KXCKeTWphVHIczz+H3
M3/sDPFbBZWGoQVHNfaG/w4wJW/0+/pQlDHpxMYR75Qfkwfgc29mGY3n5AWQI0xJzjSUDyhNxMU2
aEQ4iv01vpAJwwLkokYTPEIRkq0WNP9wjaDd8YIjLS1JtZ/fQ5R3k4+CZ7f/I7lPKP2+6lcLSonn
GY0gPos3kxpnuAAH4zduq/eoH4P/CUoVsmgJEk36N03CRZPGKNqlHixc7QKMdpn2aIQhbgDch3mP
F8wM8EvYWOjukCYqgU4RPlYhSBM1K9xHiFQgM/Gc0WNCHY6tBVuaP56ysum1nOM3WQ23RQQndu/N
CKY2xJ+H8LDLXBEJ2r3TCr0LZg20yuxkgcOXR/0NnR5HWBs1uC9UOnQsR6Z+33xaGkPBuUrasrBS
NRuDL1eolbQUWeGQpcLOcJTduc7RqJgJCMvVYNNDrv5nPyJnJjAgdfkO0Az936Tf7y2aa8RhfR45
qIqi7V8ksw62diux5twLssv5yRA/ggLKGgZA9b+m62XjVR/RCb8LUahUoSwxGV7/lOlA7TOzS2QJ
xXfMd46a7NAfPwyPNf7pFif6QHYP8pygAwU/0xWfU5RIOLcLMQHgEeQg7GMflzv4ojOKZEUcENlB
nogbG96J9IWs3OVJ+pzGL2ficu56fWOJ8TslGC2lz4IJcKKKYeHzNaChMyWs5my+YtFKiAvBuumz
YoiLEcbm5j+vTjCEawL/Fqs2mckquJLCaUGCNFJdSNoIaJNB08XgkTnl1E4yjp3h56f+Uth8LwWX
DMYgsX/G/2L1mgoh+OraUNOhu88moniihelyASK2+cWyRsGzHisFbNmdQxuvPT9braGDbOlHuvdu
3etfr3QGQS2fCVoaMgf0MUAf2EDdg7PLoIFoTAv0r0PFAcUZStJNNvD3uqlkExbCvovGwfHzlrPT
HMQ3ClKsNBIeK9nNcpJIxz/VXPpTnlej2mdhYmiS9KFs8B8/RGYzlEc4z/21cQ/Sp2Trk6izSEaQ
5ikU+YdZv5m6XJn69/dQkmqLLQKNQhjwISwqWqjorrom210RhvG7k24Ai/r4nrFWToMRSKB8/Vch
ROQ1aPHWytytcEMbpIHYy5ERk0qWWLJARKUPZ4TQ2+feN+4Na4QFBANwJmIU6RGdHp8gKGaOLGR6
kDzAQriQRzRWyDg4QWVDC2YoK5jl82/l0fYXUqPEMpq3xDnP8bKa0Ce9d/qUoiYL0V0RzeAwACej
kwhJWTB/5mgiU4BcCW4FlVWJbEx8d5jeHqJEVUq8j8jRUQVJf/BIkkVDAAAemJcxivjbkXBAitwf
tSH8X/wIZBIZBoXQOLC50m8+yldYzDQMKl5HfXIRpNNbGEILHJ+UNC/lcf7/qf4HeHnKGsCehgEs
fe+b2HECSKLrv/mgOuzM7kxdMJqBFh9MSmzRPPyRFY2GWuRnYocqQW2EcyVIPVTdmedRfKNo6xMp
L66xY2cQLQOg+LCER6sZBGqiK76VYs/VsyYLCAhb+is04v8gc3yfiMXX4KNSiwhqDrr1qAKBv5bS
d0IRbDMZQIx6YWnHYrewUQxAvXnx1oN8EtDqf3fH4/NOLOCpmIObc9c5VvuUZzErErCCrjgcdqZj
gJnMl0xeFDnY3kRKoLj+RemVNfbrYgq3l8Ypq7HLFRO0Sap5u6IlJ1Lgch+IYxi9mEULPY4waiY3
RQJgIXUwey9G3PGszZVUaxwWTKfjMjyn8MYBs5QgVIghm4PMEpq52G2Njmx6oC7V10Npc0hFy/KU
NOlOEULuR6P3Q9Sdg52KNqeK94Z4MPAJGMj0RRj6vpxzwT2ontApIws6jA5JZmUGOOSmCqYv1UU8
I/15qW2OYcF2El8Gx/wgLXZKQlEi5z2G5rwdjJSXHF3wxl0P4bB4rf9wIk9xNse0CThx1Qvg3nOL
TXkEYjfI8S1nShfuNUkPZ0wARYhtg+qwh3aNSpoDiMXL2+ditn1xc/+4P5pfBj4c85EWtkel+12a
jPOLmToRIBRi7jm3i17GHupPzks7UmTgo1tyDHMPNzNEUks0y6jZEDsqGMLh/pM6Idg9lES03HgK
H8VXmFbbdyvG8bkhR2ZH5TQwpEfPzOHN7O27aysQ5RvTm8M1yTMEAnES+D5cDuQ9T1gaTKygV9OZ
HY9Yg8g3xFYYX4Yzi+NTFIcYYcCvxYwKDR7iIYQaPBnT+1Cer7CRJzAW+CKy0flx+CE/THFPQ6KA
Rx487OXSx1VOJrRzRmSBO1IkGi3vHJaIl2jf1LCv/vjxE6IcaAREAgsFU7OC5s2RzjIYsf1iOVAU
HrnCBPkeSXYDzk9eLjYaFAVMI4ZRUeO3FZPgo68/iuT+gUoYAx5kC+AdUh0BUnPuflzs4UkiUwdC
1wKFxoZTimyp+9ghvIKiYCSwCVq8L9fl0BqdXAIE886uQySo7DvTVNDAOEOTmQezCGu54abh/hM/
KdmP2wn12GhuTrvhEfmIJJ+kHy5JFd2ZZd6b34Vy09VrJBcwzQl3DD1oTDkaR8h7KlGRdW3asxyl
4BcWyQvG03RaJ5NqQP5xetNhDcxEvBHbkKOHmCCib68ZO9ILMHNb9SpcA0liZV1K91JocStSrK0O
tyvmEEBNVvr0LhFMiI8a+gGpWmB6CnRVHia0pXCooAzHUaqfM/ISBtYDnBUox7HXj6ZbeN9R5R9M
D/u/BbVCG7m2I9rCxH/Bz8t8K/oy81C1IxkEs/EXjX+PE3+ZN0MHIgadQkTNFOIe1QCZU7Eb/wve
HIB5f3UOZxMabZJniihgPudN8C58zBgS6Y1J65k8h/QKrwKG4y5hNu3xXqVPxovs/aBowPtCNMDN
gEVssAgxGTXlkYpTuoPWSCfF8L9bNaNlxNyRLQ0qGF00wW1HRrvhZMv6wfo5oGfXI9CkJNVRGsOy
ihB94ZyAdpiUBnc97P/b/yAvqr7YLm6h+E/w257QVp8J/RAbCBh4b4uq5s4cd6oLZiuzXE5DUd/B
u5CG8oyLJCPQxzRqsIWhXpNZbNuVd5v3Vuex5bRqQvDnX2+oHYYi0+W0RijLopBqLldFB6qH23Gf
NK5pLbNjecdbODflXKHBLrzCOwwZqeSMv9TY+EyigG5HIPy+iFN6CIjimYtHHK1G5taJE+olQgBK
0sYDPHP0C0moh80u02UW0wgrNQblhLDS+a0N9CuRQZM0ksSRCUsb/x+uSNRLNJoFMSGWsbpD4teI
EDmhMPUwV0ZIPB6aanjtBRwVtoflGly8EEsl3iFEScoaqY47GX8ZbI6djXCgDhI30dUgakHLG58H
MB536wQnBQhnaAhD9AQCcbyc32C+N8b7vWT7tEgXIwSWZLBFtOQ5dbMZ+fg8WUIpJjcU2fZz9B4D
hohDzoRTB7lhgk3rwKXJzrk4gZQxm7Ag9yPaaRdEkohxIBK0R6SpJmszMbZwwPJpO4bbFU3zCd64
QP3oQFAtUngEoz2C7S4Z9Lt0acudddCgDbI/iqxRg9oFiTIQgOC5GLVy0oKB9FHaSU3eWG9my6Rd
4ttHqimlHBQKiixZXVjPiDAG8eWMEtAaYHDx19uTx1DJUaKQqQHjHkN0gxAeYvROD687IoXc47kH
rYSQSFtts5TUULgTtQAllmpXUgCK8dsNrgIfzXrpcZ5c+sVVrbnpe3jitK3IurRROTdIjQ3HYPOc
esN/lpsmyFddTNKHwYJzkJ4laF3Dcky2ZMPtm1uaLRBOrxgPCbVLrCE7sCK4bxKePyO3F6nALaEB
f8fLEu4HE15wZ3iresDMHLpcvgjNaRa6eUiavGodBQzw0BkduQvSZHOVBwK0SFDLnNcQr2myKlLr
HIMefjnP26T2/RW+UgwupJKEc4Y5CoXWhIxPH+9HeBqBFPSBXrhRXKjg80x57O5T1M/HEDwX582A
ekS2PpZcHfLuDxEXeIi0oP/0FkJjQ25Gox1qxXgyEU4xreIYybRYh3OzjBV5+hincVQUSvx18CbB
XxpdPGwR6rxuoh/R2bmiJc0CTlbQyXNQhVqP/2uHPwr6Xo4tvwyB3oxqdeG0FCYexbookUHpj1h7
wVAjJBnUULcUKnQTT9qpBSWvt1oYbnCwhhFK+ACKsdgwQ2ltJtwtyS+EjLDbzXD7F7nhWb3J15Cp
v4P3+AlvgPMSv1ePQhxPioeLcwKQytthBhCHEhkTVTX63UySBzJ9YMUPXFDOGY46Mf5AwYZhi+Xj
HQikmyfngyJ5KgPOypuHF6Akc23q/eug5ld8aOgUBcGKNzGZkNEjDpY5N4EDdiqYnhlLpkWCcJ2u
JHqSMMzBY7pvl8OBGGC6HbIKsl3qF+HrYuFT4R8M2UtqHuFkCBFakNRuO3c5E6mOKI2uA4zeBcY/
cht/2YVORCP5IWYNiafOOF/APfI8li9JEi10vpj1QTZ63B/lqf056eDcYoqVDTp/bbjncXBtH8XY
Cu8/U+4ztEAhaCJyfBNlYAkeJtg98pOonTicX7jV7/H9IntoDuZPSB4tpl7yNI8UNvnIAnJkVdMS
c25r8f7MPuA47jvBSBNntr/Kwphw+LLUyRPDWDYFYSnZ7//c0E+YOGIYoAnmIUiv2Gteu1TqCpwI
gEaEzmzZ/qKDqBDE1VXYJ9jqDz6LocjAlbBXo9GDjDrRiTGs17ALdv1HNZuR+p89A2cqKgFpN6W7
/RXZfpdPEY6WH7YkgQ2kSSy11vaSwq+/W2NmsORxjSYI54QlQfrE4xAOC4cpOSHk4FuEzGe5ZAtB
mRG3V1mRpEbaiCyYNUAFBfjGnqWBIcQzIEzsBVAYE0liUxWePoWv/sL8hTAWrIigi4bPGT6R6EN1
zlE6iScgZDg1MQqyPxwCF+KRhi4atvu/oZhhXJUpQ/yuqjEcXm9qKGepXGoXGiYeqsQM1nfMNFjY
2SFKkvjfwdgHHS+gysIpBB4G0ZVXrwH/uBy3Asyxg4aNm8/aFt0sp4ckxQDDGMklcNSwGWODd19d
+MB3xyo5w8iq56waTo8JaBeAkuLEVZafqg4wMpg598QyZlMfAW0k9fz6ZKHoL3osIMj+bGOZtyXj
CkhsKeW4FOkcAbm5oGg8+GA00vzbvzkI34TUBsegcE6SSiERQzJhDngjJ9Mv8NxAnhhTVXnbkn3G
jwpQSeH1yXPkhokqrN7zHw+Qx0TNhh2E2+uJm38FDNkc4+H4gseuVjH3MZEqHIIYsgRve+tvtzWQ
kbcAt1yQ4hJIvMkZ/HH7ocEA7EAVgFHiPBR3DSwCBoPoFzr+A0k+bsHIED3qLdbcy1sDOgxIH64z
Ugiw7raH6wEmlUk3nXOin4cNxXFLANFu3Fkf6reYBeRYGDwMMj/idE7Z34mIxPv0yFfJhO8vcz+t
wMXAiPILf6Niy9nHR0FU5g1IgjhA9VC7YUXSypzd2pegMNcToWvrAXI2ubQEIgWvk7eshFcoxhKY
Z6JID9H5KmMLs8FUVKUd5xdpzm2frDV+IMrgZtO9yVGwLaKkcnav2XSQoHlylg9vSfn359iUIKCy
nd01HKzf7tqccIv01q8KL4U5ynL25J5L+PmPDeO3IVGDTohQGfDM53FNxWQmQSsAItwY7+cyh0OM
PL82/cEWnhQsGccFGGCJAfSWfG45b0Z4GQC53VFzs8/f4oOPJyTjzXct32/HTzqkj+STkdVdbKYK
MFBcV+tmWzHDALv8LyhB/OxZtScD59V5CgH+yFPOnd2nj29rXOOwqxp82l7e+wiYG+pU+ZvRB+Ka
87OdGwX/98UHDMpr57Wt5u04a/XaBCMgo+gDqenR1xXDylMYGlBX26Vf/cJzCxcpr2OEH2U/Vd7D
FguuGz+P8Uwb5rXdIIxaJghO4TK5hTTIfWWDuwkMmjLh0rktwdo5Nkn3XC3nJbT1OOVYlPbIb/n5
uFfT/Z5mhX640cM5zc45xPU5D/Yc1uoFPSdqtfa/T7c1yG6rz3f9Kv33so47mr98eY24gGA0emlD
SAPmkp+vx2bTlYejDc6woR9m9/XjS6sHBiD3z+zjnV8x8v6P24Ex49SefvPeKU9Pw+X2WFMIMXGk
CkkhaDvu0c/SvlHvCHstpg2cZGrtmldyGxKXPSowctAP35Z26O8wTMIjqV3q5+i7GXytiBzk6mp6
72ZFZ34MD5OZuuq9bA5aAxphmotve83Y2wIWGL66AKUgat7zzXsDlHhAmfkuz2X09Vk+WTZekigv
rYw/s6ThZduO8QuNgDuz/27l5+mqGhvXuNl70iaDZBq9bUYrh78frDt0M06xifVy13EeWu9CJxZH
UuLc6L18fVz+/FQPsiiPcivi/9gTrtGc8VmE5hXzDHqN4HnqnZDytWOwo7N32tFuvflf6/iFpdV7
rvRzwuozaU989Oik9WjxmlGHeXkpmT/13ejl2a0DFh8NlT89s3RNyFq5Ab8EMZjBNjgTimq2dwP7
MdJh1fRZmh3Gn+GQ7kESStZ5tKlZwgFr++uaVXi/eVZwwnfB4upcc/AmkP/6j3u/SXeOfPCUIa84
MnCEgoGzYb1+9G1R9jNG6KVkhtPXP1mK9f5xWwOTsb6AUuzLklfasgLiTQ7Fl9fU2qzvuavnXpkN
2y8NS5G4cyKKvr4D3Ad+z6Sq+udPbLSWj+/gI1w760qpYcLBcaXb08JE7mcG7c6ocBuf3k/LOLYh
PqKQVI9LUtDs623wdqBrkGsgvzZOLmZUukV73LjP89T7xNa1e8nU9RxrWVcrYy2k74HeFEnWv07T
FRxvM9JZ2R/vNG6oIvM2o+Z3kZ3G9wc8sofRtVOvao6ulmKZdkqmqNlsaisyO2Obncnc5ox2OIow
X2ep/ONhJ6mBdQv7SVQJYLlyIzQ3sUTCyJ2qrLv5cnpyEWTZJ3EUNWF93zreo+gXHe9phUQxBkKP
dfVEf+Q3suh3Rsr43fO/s/+jvek8h8QqRKu2KHm4rs36/a8jEmTgGHtqAVLotNRJiSfkVSSmtGJC
WjGXz4EUjbTkNrbGCFVbH2W0IinWpAukAyf+OE8YJI3jD77Ywa7RCtAFA9Q60c1yosvDYWhu2d1s
QLb1iY4NH0Offw6lamNWrCqkltDOGRTgtayQBvMm0NUHjV9wppvstp/jig799rpFsfd31w4Bv3CZ
l97uFUzpQZmYlm7vityngDSqLSzHYIcGH1QKoWmQM9uHWVxtSFfclVismyfScClNcXelSBkZtBhX
z6flpBvXrTOfTK3afZzLn63pe5ZDxEgpaEQWHNeuzZxVnLy3tEo2/hBBNs5S2N6YGCo3vfHhIoOf
rbufOjdmJr1RRCKPdN7wSJxpxB++u0yFtECKXWNlnZ1DZG/U2DG9YU9f6syPd1YYnd+wm2RSlhDP
xYTq+yWnarb8ZwvtjNpCS87CQg9Wf2hxm9waa0EsjTCAF6NTqk09ZyimIFqXqNcq1MMlDbouW62g
k01J8MThszgCNqELBckcMSMeWqCosLavzHulcLWxSneNMnqaLi669AL1Lz4mQSfAnwt+36pHcpVC
tFg1yamfXosawLlo8Z22Gh2sP/t8e1Uy2u5VOVkaPxbZZ9oivaCSabX7OG4wYOxKvm+bnv7sw2vB
E7AIcKO/PPvNjrKtr/P67Ziqa3oZvAcEKKvfk3R6z5C5GSwq2JnUGzQy4b+BJzYZWMTU4ci6JPpY
rsghWBrR/LrxSFqNRCPBaA7BF2CfPESieRoIM62E3PsGxGUd0DuGLzKxzR5rX9g3tL1EHtM5YPQu
Uwe3T5A5XgCGrk9bbV8Nn9aIFD8QuAAvALO/H2gK7IofyX7pb7YcQJ7sr6/frH24w1gVIXB0amRK
KAyWLYgHpvuj1PPq49tNOLH1NhMR/MdtP3/U6lOqHyKrFk4wVSvKqR++58DE4PB4NlRB5aDs1bUk
P9fohJCkTwoAvrSXj8oCrtJlUAbHt959FC6fhUJunWFUtT7RhQ5aho6CIziC1SEilwZ3IcQrxtRr
jCyCgDQpZoK7N+j1XFT1netQorznlyRf+4SNdkjzGQoXBv9H7exB6i+hY4jxcwWZyHHFto3j292d
nE73QWO63KBnzwDbCzeDmuN8b5JCtVVjzqFaOyBoX/LOByW5zU970LQZH7O4FlMVXtKBKg8DOiqw
H1WiPW1NX7zSp08by8JHICWPNJkpg157UhSjTFu3YIA59oBjKqDj4FfO5+sMyE0cg4ANegY6MSIf
QmZnRZsR+Re6C7gflQNfdmd2b25ZOLvbkCP9qbtv0DYzfJPHlb4JKN8gBfxs18bX2ekHvePamjLU
6zd72mGxuoCq1a4ZDtJwXfaWz6XUy9hnrToyF6/apQPh5tC/YVwoncbjCerkLsQV/xfemaZttd1o
OmVMBFgpQZOQcngyh33xpH4Rg8T+dQXR76tupRh0AOw3vOfdK3Eadp5sGN37Aoj37ePqrAccsTHa
/G/p2GJIHZ+GfeYuNpluff8AQhNDLvsSQOaVBrfPjG2dTunnbUQ19LtQ+4g5LyAuOx4AHLlLGdY2
Vin64U5KiY1FoV5FQmqa6NPW2HIN8m7FNdMbT+RWHniS7LC8hJUwfDu/sYx3WlW6s0IpcKYXZ4Uz
Kqziq451U0ER4tjBEQJ9IBACRDn6Fs9xv8TTHbEfLhkENYa7J/9+MUQVbIaIh602sk30UD8D5nfR
b1vh5edrBKILOZV7h2tNvtO8MgeKAd/I16FQOd6rnG5w7I8u6ZDRrzR5obIwqZOZp5CTPQ1ioxax
oUvoScNLAcN0VhLPLQLBMb/0jxM2BbokoL0PmAI70Ox9KTrOrUmuWisNO3lmlWvLR/il7A/yU/f9
mhpMunA+JJ4sc4PTtvaw+jOSS63KRlfPBo9MyNiPwttckjME5Mk5uFaUfK00PsLO/Y1xCSpnqIhe
3/mPMuzh8auWRmzHApYB2ni4fD8Cmzk0h2LPDob6cxr90i/9+zUoypA0M8dPxvsw17H/aq6ySLck
ZfuZERZvv+h2Wr/thLzRbqKt7VnNEUnZyVnXP29tZzjSOpXBLmq5TAtInTSxXh7o0xtgGtpPzeSV
8N1l/LecdCfGu5cVn7rG0280WN+mCekkeTuMfiun92ysK89ka/4kRLyv/vUmoPrFcMibKOgGFDBV
fIPJBH5auzpqH9M73Ug2DO/VUPyIebm0qfec62aiN5IGi8UpcDhxSqqtTe5qpx45Os1s51eOGmzm
6S8NGgYSdA30BgMDSKpx03Ya5OCbCeeNTFuDIjm/Stny2LgbpOIfF6/tRkQ/NtexmYlNlHiDE57q
DTuBK8tsuEv8Pb4hX0eVHbSOzB67Qpf/t+gEdttvW0H5G0A96VzdtrhjUHhR3dRe6Wno2Noe7NSe
+doTXjZd6xVhD/1wq6ZrTNjZDuYLKakK0sHu6V+MtpjxZRy4X/WgwQZt9gru+Tw26PvAsYElRpym
Sx1wRJwT5Jm/A6NJfDY9JOAXnFo6kIXaZj+R54hv1qjbnFAM+z+LG6OsaUB003wSeRJobTLPXupy
jp9a9Kpdg7roTMZ8psBZzX831YkeXPr3373qmlHxjpDS6alzho9Mkjh7rIBmzOGfCz2YcQdWBXVA
IkpHkMPCwTngyPElVEiL3sON9Te02lAOSz26v0LN26zyyXkAD67xYdaJ3VAbA2N0LTiUCwILQ08P
jajXyRjKBx/jO/5n7JtUFKEFoQHLD7aHE3139P0iJpoG74JhgMxV5PoKr/2KqiazfFw9db+qans3
Guxe55c0qNI7GKSkyVmfvlk2d3aJGT1PEZ+0yODdtPKY9aYf4Db+Qvt6uFdexZWPmsHzsatu/kMD
OOqkzsXsGVHNNIF7OD4dvk7uTpsLftvTKuYY/7rN8PpVr09YdZAUOt/r6KHwjFm/2uwt9SQ5/3g4
H0QcTlAR25wAyJcc6z36oTchEUDhvH/qg876VcUvv7POGdxCbYuxIgol38KWNng2VBvDMNu9Nn3j
6d7edEHHWkOlxFCEBhjvOzV/zuVW6D06SX3u4ozSRneaFEU8vUrs9tPRdWbiz7A6oTh02eyjPx8U
LjnzHyo6MXaxo6DSn5lk9MAQ6q6qwv+FWRG+kulmXmEOG5arHZozPEGIo93nDnE4yo5WOG31NOar
GlPdY6BjjS7Eu4xp3dps3iS1oRROTsyDZICyaz9j89u9X0WNcuqIqGKwCQrz32eOxvzpMTby0Yw2
P7Tgqk5sfJxUQ/fP/udwWT8Uorzr13nUfP2FDG7CChiQfnMkJeTh0reT2uMxuyfiNFEhx3wicYuM
6y5lxMVB7prVRP3ipl/FXV7c3+KeKnSmAaqts8+8aMi5dId4RYsTJ/e0s5ueoMLX8V1tNBkSTCfE
olL3CZIQVWlDF7XbpHAjPK1fGzwAW+fopcUlqq/NJG0OMQF/XkKhU3C4vtXr39C64TFTw0ndkFdD
UdXgVHlsgTGG4AxQm/de7IEP/iTvdoBbeMEg3GySP7wUokU5mVonVdKwkir/G2nQzX6kna6tk5Rt
KOo75GDXdadS9weXm10UFi4m1AS81piGo42vLRJh53BuqoL+wy0q8HWgpxfmNHPrb/CWPXce4FGe
Oict1E9d+4ddDGLupl9v6MPoKyt6Vt3OI3hhc/aC5KcodRgzvUtx+NA/U+sd3WDU8RzpRHQSy805
tl6R6b2MXnGNtA/lihFuwoqBTdP6y+iv5rwDfnft1nr/21APSgQDn9TuDRXRuMULhaSeHN78FJfN
mO++VT+9ji3Du75GutFxL2DR0F+yf82Gd38QDUiebLxi6mcCcp7tLHvfuYYtc/LS+0U17Jwn7XRc
N6kXW7TPcxS/jGcMcotZWOMWLGmZzWQ+AQTNsGlPbr8BLchcrWDk3KN27iOU0svRZokuAS3cg4Ma
LZrXOabY21g0pq84MXW8dnte4pfU8d8e9g526dd+Sb31mSANU7odN3O3ndIygLsgEI1Hs4fKzS3s
7q3qX7Xg+ojE6sjLDKAMQhHtE6/TmDYxzPqknmGEhjm7MRDn8Wwy4LRvNQ8W/bCmW14PpD0b74QB
qaPZ/Yx1eEbPwPTE8uaZLUrk62X2aQztx793ymBSRlGdr26ZT94fMFkAZJ2BZ3Ux5Vj7Kfx3LHsA
Y9YeWfa29vXO+Nx/M8yDASrNYW4AL5ost8fqeh4zfa49bVfh2exyrPkVU8B/HodTbjIAsBFRvnJs
fo/nW8agu8Bqe+1n/HlMKUoblEylw0ilZ1xkDK8bEKb5+peOOpu656Xebb9unRCnZbeASGsFm0+3
qry6xZmqp17GK3ThqMgkdBlWph2hoLbirI8EzO50r2XUs6m5ID7fGP2AR8Nv2DKJmH6JlO0Z/+rB
F5GonZRgM5+udp48wZRuA6vZy5qB0cSFttEZW1BTPic/3/Z5ntYA1sW39E+E0mv0wpSIb4d+ccvD
r9ml7r6/5WoG3uImqQEjW0yyw5YiV+1f9nSroQji1Ya2B8iOLjcYbvzRnTbAKaeWo60pRGFhky+D
rzZda5BeFeJTrGuD33FVtz042kT5PfG+DUfn6Q612cuv3F/8xPdHVDOv6Tls0aw6Qc7yScWlhqiP
N7N/LgId6nH7IY56xF+kPqMbAi6QtTY5EmZbqBcq6fZjuEpLRaPIBosOPtSxOVjte/jg3MAjMPfr
VEW31YBw6YCinvhXrerYWAPY/4Z7mmkr6yr8uxs6Cl76YdTFaxgHzYaSLklFyMZg6OafnGQNfKyW
9DG/qw9Jx+vnQlxDrhresYr3aAKSqaNRsYe0QO8Le1qeqSlEZwCHCy76sUEPSnQ+R6030uhikaGI
duArvDCqz4/Kl8wA2wMGXeseRNDjLWVKjNzjbILSshA0rAayIIdJ/Ytk6PuKqn9CkxgAgNIc+p0e
zuyvmhhoN5DryZQgCFUmRbx6k9XS/8EaZlGZTlopWLLw2ZH9dKuwoiVJIl+H5w92Ddh1FMoeZkzA
Ebhih8mDtGJQuNOeptl3vA/P480r6Bdzhg7A1FZl96qoHe+kFBdM9wjLhhb+HWNXcILMGW/cZ7jB
Ru5gt6IWkyIe4F+p14a0gdNAjFNsiX2LM5aOFO6E06bltDHZ9scG3fn/kXRmzapqSRD+RUQ4oOgr
ixlBEcXhxVDZOM8D6K8/X3nixO3ue3pvZVirVlVWVubXbIb+sGzSh3SHh7HOryrif930TxdJbYgb
wRuClsux+HpxenahZ5mdJ6qZZLjBoMf0hb3NBiDP6KiRZnA8bq06X3P4g6/5t3vbDY3P5K+5/P/W
8MNFrn2F83OKNvZhXk24Gk5xaJ26L54n4HcolCTVX9B2bAzua31y8hCylwvCxgVPGO8YDAdA+76w
jHAIFKWz4eJqBcyl2WklzPKn2odPKLfvZblxpV92GsSUhEG8ydvOsj4OLikoEGiQhmgzAoZMrYT2
TLz2TqOlsOpAMxkKwp4Tzh26EEJD/ThGcoEfunzksY3LcXWC32Eo17+wkjvAhCBTZJV6v0F/SW2x
PdbXsNvw/1SwgNMxTfLZay3Z6XH5sHb+TdxDnCsTGScCB9GWh8mICjQmtAsWAAB9+C1UJ6B4oHfx
C8rmL6wA6Ll33dlo5l8rJg1Baq5jweGd9KhvZpPjx5ygehWMU4+0HHIH3uFQVlL4lVJ70BTV5nLU
HBiA+TtFF+WcgqO1t7b86VgGlLp23Txv1ZtCIyGqMi9fIuZtNsBdr4oD8sBTMWhuI6lCyu/RiIGg
c152zCe3gFA/v8Bhw0r86/j0Hq7MLoj/yUS7KjTE1adutiIy9ZfCjIR2MI3Y2wp1fhX0ZkRyLbmC
D/D3KIHJewxmN6j8J1UtIVC/XZkWFf40YwuImu8XngbLXpTgCbow9KqPuoAgmWXHJ4UoLj3klJhT
5+FSeLXNbdbm6fZULGPtv9EImaTKoWIVn72DiwpPBwL5SyjTs/OPhxKrsQd7FO6psKws7NAltnyE
efVzeVmAHjKEUK6E+mAT7ViC0O4B1Rd/AqO/QoTtOFWhj0IfggOnzTvmPh7fTYyTGEpZD3Z/8Fq4
fJalzBlA1Vyo06RA5hoz3PSumDfFzYIhQO/if9thRw4bWuBKpKuz3Ql9+F1mmPcdIZQ2B81y6Dtw
XgAAda+FlavaCClIhCYY8grFJvaU65/JGRPZcYM5nzcUGHYScHTcge7ABBfoDa+AAhW2zBjJ7PxM
v3KEtTuOczf4rubpLkwJH8jj3KM+fCeATcevevTEgvYzglmHAS/h3EDhuFRMy6RHu4QRtRn16HJv
1gqwJc3oz0DoKGohjE01EykThE+We0++uAGzHSZpy9xiC2/WU3wSiP33MSVx/p7x7IVfZorHqMiY
7ICPOQvgM+yA/o0MKXx6Y7CUrKrkYZRCxfv4A8xI3nYQC3tlGCDOYtJDQjYavgKwIQ4dLMLxDMkc
FOk7HA4Mv8J1APLGiJcOhBadfBnwgyIGSz/9Fd5wmuACn3qT7RBuLnPNDm3ZECIpT3+8hE7WgHsF
zaELR4ByjvkbkFLZ67xuKAoKZYX0ljIr7KZnJj4fyJXALoMqnTKXIkwaBh8BsmH7XGxOmo/LHA/8
559rahzfGhYM522Ixj2fzvDgmTuoc9LL1cMtEkgSBhQG0ygfrA60qj2mOvfIuRWEg5sTGB3oBGMP
jubP9qpjImEj6j10KtiFiN6KiaCHlMmn1+yoaxzgRCxTmbTcZFILsOaNlA4XB7HnJwgjQ44NAt7H
Khd4uKpxBRQIbsd05pbpQbl9g9aP/YAjbu0g3yazexbHXabUoK9pQOHCs0T8D3JDygXIrq4CxJhY
xT4JFtJtMy58ibAp9sIWjCEMid9YC5wTdGuvhI2iXOGoHWuOtNBvNl3hO3wL9PuZ/ixX6YPNyUIS
PXTBlXXYiG1GDxIUc9I9FBcWMrqa+5i5EiapLj+VHjTdOHDHSFMxoMK+sFtEcsW255bGsMOWDRrE
dGgQkBYVFCzk9sy+A3bb9LQz4VY2vjQtgArp8UXyKrMHFKQxmd+Yg2UJ6fzO+QJt8DzkH3NS0d1B
uYc1LlQtKG64XoG20HKNYORgMaeuc8wFIqxqgJARZcEDiikZYM8WUzOdC+4XkhBlTaR1h0jCffC4
YbGnbfzrPIB/XgixAfuD5cm33Se6qP3hEFxCTZDUM28DFu09gtrjyYyKzJTRRNk4+UtFcLGdFZUJ
aUj/FuDiwvvaOEVwT2hDwOXXctY6PYvLCttBroHdmuNIznQASP286a10m8PRktvIcuHfwMETIyOh
+eLYRd4GTYQU+KTkRyDIbFKCZ9pkAocnseunN6QTsOj8q8gor4pRIQLzVTPFTTQw/sRNljGH8xvB
WyXZa0Xwj9BEgmcvAXAsdmgSEU5oPCwgx11sgczwRyF3y5mZ4jFC90rxZmfcU8DqLXRBzHdjxdup
u/C4sBg9RyKuxFEBxXzYJRNa61ajj+L3ALR0wqmK7uDDKp02+lIu6treNUSEnLO3I9MACAFB52Ma
mh0LGaRy7pCSyRSaRy7ey/K7057zbLDxYColRdNdmrAgaiFq78lv+PGn09T1pvKkyBvbMOOQR0Sr
judZMkdcubHm1pzlmFUAhQ7GHq6rbXpNCb/0a3JYWx8STzTfhXCYoCSVKmNeIxVdBzbXz3AQxrkH
tZHVChvmYX5o+OPpxc9GMEhZTfCJYXNmnD0s+O5ffBwSGgT3xy8zFy6x9Lu7GLXkTH1sf8F61ljD
2mWUTEa8WuIU9iJ3sHI04/ldOfvEdUDc58mfNS49KSfIkQogz3GaP66w311m3qD2wuMcxuPWWL0Q
pyNOpETybHpis0E7gkHdnksZkHMmJNXsQoU5acC+pJHdFFHSO17YEdqzCV5VZujULdjfHQXJe6sL
YfEO7wIQxwa8dkq3v2+oVRem157EQ2NbC+N7dLb6neUc/uVHoampqMJXUYc5NL78gN8F22T+mT9g
dCNQxEPIvOIrtRYOIgkXJrO8OAAxl4ibTThlUgoq9GZlHVK2KYP8ltXfqtXe6vMpNkeUJoVEyCvO
0POkzFo+lk7/aNF3Ruu1v5o3pxGenMMbzgatLdJLbg5VDahP+Fl98CNW5LA9uEAhr7amPwLa+aNl
XfsbUQPcwVVHMmfBACZDGzQ1X/wqKqmKZh2vga0HWinG4LUAbgTbkmg2nT4y5+0/wEIRLgR1G40o
Gm6RPJcuAL3kSGFuMbckDqdR/6H6iN+b3XjUd6bN9QXBH+g9867TGAslkwlNFjFmpMd15FghZzHT
mEym5EybPWwt/QqQKC5NDhicVbf6e8ffuL6pmbTiDssbBjBEWvho/dIFh6rM/cXr1OwN0jU3hzfW
Q2gu28OsaLtwVxgNfE8jKEcLt7/yqUEdKPsbW6Yty446ZdM3zTJ33gVx4Euh7fHgQzDyaws/1bke
L5A0Qs3S1s9A/5p/XkOY5hQcUQFmGF+1yYqEaXPJrhgCdT28GHgITtCqWOGM+z/NM9plHX1eH3S6
oaaR2GCDsGANOa9j9KmDQNGlhmHOekNIi+cPdOjd97IG6uMDmRamNDY6N8jIoSpTTigvxnR+RUOg
Yet1hap+0ZhwyvGLK5pVhl2fiddivxCdi87Nlv+6Yx9BrMbnvHLpQk/Kr4WXNx0yk3e+gwnB/sNJ
mSBKg34ft1vkEdUGi4DwsUIRlPWKzExthTZpRefoRkeXWdSxBkAA5YQuPU1levndckRq07XSQ3tO
gCfXfyxw46OxT5Y+Fq8NCvSXtHQWH3Nef7mGKQ3zUkh+2BCwJnr1GaKv2gietyFpB3ZGen/fcmrT
ksT3EzYNC06Ibl8MD5RuoduM1jx8Jox2irFekS+AnIoTJEqD026/1W+uCQBdL29qPpTRCW0UOQ/L
A11H7gXr9j2qEZjD82Q/qF31LCa/eBfId2ywWUJzoVEzFxJX93N9RcqPQQozp5QjlZlWG4VYKEnc
xjFoyBl4o/HlktaUPFla2Irkukszpx1/hpx10+nh4eggcrClwgN9L/NCx1zc26AdLViOx5FAGCeL
ruLtQ1eUNh+ruIGAq9pDCtsg2fPxrqiGtUj+taeSR0mzq9tfbK3PzqSz1E6Rj39MwRpfKECaTRK0
db1l9hqQI19UI/iYC77Fj18k76hIksDJftOfBmRCPJXbdJyuNZjy7a5bs1jx3pjXuIif5H80hi8W
UNrL5Lj8CijzQnqhX7TeqJm+TOjY2zFkcpKJu9KAseWxVZLg6jKg/NMG5JWeUPoycjKHY+TVAK1U
Ka8EGsidzOlpFtsX5GD09fSdQ9Du2Mbg8TRzFtFDLMe7/gekX11E9jTFMQH7B43j6fhH0vAjn2ij
jswNVkhQ3PwtkOVHZSeYbN+HTVx5yeM/Ue6SnVkNRkZXEvR46SiNHKDjs8h9Ft4asLhtiqBbBpRH
TclTpltq7nLmE/We8YfrdmUWVenv7WJH5gZTo8lASfi60HQmlWAFXa89dMvQoUDoqX5RItTaImfF
EKr1CbbzMkzb1YLbtbkA9Hktasbo5S930zHiajANWZ33+ResgtoALd/6wf0eyPu5W+CsD0hYXp/d
HZiiL4U1xbS7jhrLflmpJhH+4jou2Sw8i1/nqm6iydXJgO6w6WTQDf4NVDYJY4gMNqHhcc7pNfpl
vFo5zB8Q07JK3e0tsx0vzQSnv9PPH8A33y6ZfylI4eL7kJSPhCk6R1BHkt/c75zmHYn1senWM0ku
S0sc7Y/ZxJjX6r1yeoUmo1h7s7gLkDDiJJdzkkR8o6DOb2MK8YdlVPaJzZDB/mZ+HXHaepvUhvXi
XuARUd56/JMibkSGR+76+Kk7Ur036y5vaNC7DJjELhkXEFGkcQHcnWBgOEyy10ZGnsAZBPSsSFPg
Cj1lLrRlPqWnfhUtTOR//pKUjXxx4uCALi5SQ3oPLjzFBlMXXkbcf5E9EE9V9nQ4gBFFBXfB7axc
UYCpL5OzSr+5Op4xfq2m0FNlEOBDspW+BvwHX0r9FNIWzxh7l+lY5n4ZnciliJjCeIGv7YZ5O2bD
rKiLQG3TgB/g0mHNUN6VPTr5JfxS2rgHEYOWGmiLwNCZx9QcS7UkPoGpuApRyojWNcP1eKeq4038
Dahh2EgyJk2aZZADnqCIG03qJjRaEGeKsA2wnl1WBxW59dg64mlF4oNDZlNAkScPTbUYFdLd451/
65xjyM6f4GZ3KYVwkyLTJ3VN31BCOEZDc0hP7aZOOAtsKSXsAyy2HfKrQQvuwgL6GbKkcVy3l7sB
c1Idggv1qMGYo8ywD+6kuxd7fzf3d2e9Azm+Wc0EyOuKD+wRnBYch/DE6mSk+B0H9QJZjYvQHhMU
T5pmdfMJtXWa1vAyiGD6RVyimI4yOUCJ7Af8TeKi80QRydOv1uNsEtPf88UEf4Ul3hrxHStsizIN
llwPDT3fOFtIz6D40ejSuAWAfXn3D0opHwfNBCaA9upTo9SgeFQ07lVPWHvNjw9pJuYYyt/AQnQB
cHV1gaq1dGoxIpNznDpb+r8ADyFY/WZd5rXeBRuZYElgb69pUdGsbM8YclE9gITiJQYBNkuo6tdT
yLoID1nwuQA+GuauNEXEggdpNkSFgslPKTifZn0+2Llaze5yVZQ+qtBJ24zR4eS30WhJQ+h21mOF
bc7H/M6vUONO63TxhF8ZbEOMwrFrYO0SouGogKRLtWQsg+0puDA6jw6iB/8HfTaYGfRrp2P8h6az
itexJFrJ7n1RyRb4A4kuGzuglT9ZJ55HBdZ1maBTuIDyVpVikv/I0gv30IzbW3XuPQX0o1wHeEux
5TrCqGFWoO0e8COgst+SUhm8UAaW5AwhDbnJFIdsKpzwBA1l5irMrzCVSfpIUBmuZ9Ehrm4DnHK6
oWvM1AsWBNS+IkPFDTO4O2jnegvUVFPrOgj2ZBbHKQKE/4GDOP4/7IctNM6Hbm1mSBHPCC7PbkPO
BgiVFnvdpKhq11RdyBfNEecbxZ0YwsE0QtmMCo6ZFg2URxshneAjZo/isIMR38we3FAlmGzjgz+Z
sY7E7KM9vTKv4u63MlrDwJnHIUBqMvH4/8WvARCMXS6aBk3mOhCilOILSV96JWj5rg7AUgkSQZr7
YvqlKnY0HFARct+Guf4iYcTPBmgY44gxyBgXzR7w1yvnYjPGWWPMWxR7eKJn1SS+/+EigWhkhhVD
NUPWiQlThmQZFiQlQMccTgjizheVgFyd6kSfN0EUQImGWRNTCWBu8YyfwLyA0MZWqvnrVtfCEOmv
HmNVKBOVzE/xGZ2XQ1UoOXHLB2J9Om8+q+TrHhsOdoFWUAWSANfxTgOB3oGNYbS6tBD3RxQqOmsB
8EctVs7nQXxMwsY8FOXEPEe9lYXGAmEOazDs0KDHQqTpgkkyquwBCdBMlnldwjoCgskLixGZp6dw
RJsFS40Q+fnJpWX56I70G8F02qnsj9o2CJutPg+G/Bn0TXPxoze4foQaJYXBzUvo9czQOngu29Km
6a/6cwoHTkE+HqxA7HZjms8gYcDSAJBHdrWIvuQNg4Gtqr/44zJEEZB2G0oqwptFdZrTw2AMDE32
aOekndVYvKDxiWE2EUogUgOt8MkU3rfoMC5OD6WDEP3uZSKEjbzEBUZUiaQmgL1u7dS2rtYurq7k
Hm4g4Q+Y/O8I1GpPEIgXoSBmbYHe0rGa1OPhczI0j6ELWGo3AF4BEEW2JeFeqdBp53MiofiHK0BY
FKkCcrjGpO26OSGq92SEbSa6LqBHwltvNqmIM0rqdjC/vux+1UOHUKfQBuwW2Qxh4S5ozvPBUnbi
L8gOpnw8EB8pc5h3rJEtMthfTkAi7KZQaHf9L1Tl1CtBXrHBI3lk60yaJUgy+SPA1QFTG0CeV++a
sWCInlQ0HF1/hfgyPIfq3LGWFyDm9BiR5eaCPKP0eYe3p8BhEd/J8t9QefSJo9+8VJjl6gZYHfKU
yIHBypLmIG+a57XAPLeOuiCvAhL9TROU3qnGCs6mPEJD0q2XBATWQYNy/yfmyv15IuCfdcYWwPjG
yRrx1NHVfHRTO6w++h33wwJkJF3QdeQM8MW49+BJw4Bk7Xr7vwQQZ9plqou06gLTQUlawuL3OKL5
dLYQuvVRCLWBh/11plWfzc0wnu6yUH8utwAVL8Ip//Vl+4OmFPwrp/umY1L3EXddkFZqhd0MKUBk
wNQ7AR0SmUR1RNts1vzQCGvene3B4yR7WW5VIAd05zfF59sTKQejiDclu9V/0xrYjFw28KF3eaAj
iz0U2BtklCbMkztVPsGyptZDHQ6GgcOPiyDxWWZp176/hxCz+xFnfKRF0A7AMHgkPY43Z9TuzP84
WLY72KYQkgFHhlvEJ5QLIjUbv/IxIGyIAByaegmyAWSz5Egrujx7u3ZQgYxT+xdzESxcbW2w/BJy
xLLHoLAwEDi7GCBAs8EKp8yncbpvMintVjhhsv+vrO3LilDGh5MFiiIK3juAd13knu2ZjEDrdQQa
ULP6+ORvQKTIu6J9SVC4ki4OAJJk9TNGd7ZGMH38U3Dt9ysZOGxTTWs7JKOmOTpJcoz0uWEuXxQs
2QiF6JnKrG4iA/xIXYDGHEy2DExCWp8rYAGCDnUYnGaS1jzM5s7nC8bFdyZkMumHpJtIyPvPwyst
cqgiv7R524vIDNmsQM/2gwd/SRywJYSYcMWe4oWAZ0XSwrSCo8GAKkZZz3ggZzsjfAYwwGkI3oja
vrTtGQPswwnf/nGab7zCIBs+M+MMIE18v8+RXLmRI4lyl33mUC9R9chCzLxXzCnOGTgMUWwrjlEO
xCB+3GCXcF0YO2d3YN8uE9Lk+j/1hGhe7/WnW43Bbt39CIwHJQHlLQt2b3RTl/loJf7LWW1IKp4g
sAQdR6PzQeDhVmtq7nx7AgZaLbPUnQwpCOIumLcQdmsS7HORC2qs+GTycQBMWijsEtAAIG0eOEPZ
ondld3ousDFF0qypAERTL6u5JxJImhQMoyD9QrEC1nPjFZnjoMt2wUuFFVwUWh7i6FAAL/7YG4Qq
l1nxuIXIRpASZiRUQpTtmtHLhb+7hSpXpye/0kWohdOPd4xsg9SiIqfWzTENlXMbc9rxp2FilQzt
QTIpA2SEPzJ/T/4UXh8sf0tyLlo2EslpaNiGO3k5tMUwtqdWQ8iPd81wh/TsOD/A+18UaTTFU2R2
SfuIH7h28Ik0+SJiXI4gh+g6tcne0s+ETHx8PJkotwSnNQ4l6ChQmPBOMdXl2EX+B1JcPcShLMJy
ifllsoMni4pC6ToHQ5YGGnVe6JEHz8T3B+W/F5wLqX2fIzDHBn0MDFqBsd80YKu2KCmgSTMby4wz
eTXT1mH2XctYNFBCTOXG2wUn5L1/mJmbZw2R65g7B08ojmy5rE5aSSXFLTN6UcgqYBQbP0zS+1EI
1VnMPDwEm70iR35Qmo20oQSQdz5x/xCMHuacDXmS9iSPtZzIJPwX/AB8w8+/A5YxjWgXFf5GtFvx
1hTj2DEPK8/p1wCoBE+nBqhHr7BLR42GH4q5F4VTAbXOTtgtRdom3wRZh5yD4PYPZ8RmCyJ6zu0Z
ZrINPPq30xDtuVuAus2YxhmBMk3JYrbw+AA5aF4bt7B8uj2O7l6AdgL6zICKDxzDiTF4NP6OgSit
/wkmUEjBipYi+n7dHJjT7FAzKLIqVDXoaBa4/ISALhNYSOzpswnPpiYMKa6QDLLk5ll/3GsZ1lbn
v8cNw+CnKEKmdVbknLKNQhKpXXTifwAC3r8oq8v0C39bNaB6nGXABo5Q7QrFBJa9lW//8N06Ue6C
S3XMMS3vpqJ/TReXDO+osttVedTYsi744hczSMcqwGTspZCESYyBlC0p5CScd56USVTgcJ69Y0Rv
W2fzFqeV7NySsWXexPfiiFwn/Rj5gVfdpqEtXcm7RgMSwfsWP9pMZSchnYDuqv8mq5c6A5W8ZsCV
LcXaD70SGwG/GoXXmxmJGw5818pEAXl5HcZHIv1Tza43NSOhfyYiiAYiZYpM5oMtyLtlChD1MWui
jXuY7EG5oyFDP4ZsJBXaDDpVYhwDuIXb4d2kw7NoklHy3vcIinYxOmzTALNdf9HbKRdCCn4nAdrI
JJ3Sn6OZ56EuR3Zy86Q1Fz7XCQWULVgN3TuHLAkRCHm2X41Rf5wD33MQxt6wZe8iGCz2LE4BKWCq
3HIOXqxSkBip9eJmYSN7SWd5AiOE6mCyXblryIGYNMIrUykFyTApvDc9QVr+5Eiyy9EF+k3304fm
ii8Khu+wM4ObMsIlZCRaBMsTaSuotKREd2e6wWoto07v+nCD0B6kpa/iw1pSmQJ1Q6y9KhfOJZQj
m1M5xpTxjtwdAHltGBJlCOPYZ4ybFMDm9e/ggG/yyVR0gulwiKPbIj1AO7UQEEL6B0MXmH8BCBUh
M/1pOrsYKAKTUBnwvGMe8d8hMhAm1R0bbZUZZumSQeEuL+3+ogOwICc4zdk7+RV6tGt7eXmZyNoQ
spdHGxcu+QF6CF7eGqEDEcQo5fKFMXFZAJ8JvYiCw1gks5S5X/2R/PjSz6kmo2boSGcTXSjgzTFv
szCAg0zhViWInk1SxULYIF47i6UNW3RB6EkiUXPwYQTH3rIHdPeGc2aTCMV8W0Gc584scpfs6Asn
BFGW7wNcakzLcEtIhTXCApLKDj2HWER/JrRikagz666pDk4oKqCcFAg/QbAaDOrDgbDFWOZhqnto
Y7B3XOkdBWU/cAfN4R+Mb19elaAptDM4W8KnAJpIoCQ5uBS/Ta2HQNSHUtbt0Ten189fk8XR7QVr
GojkENw0fyg6tmdk8DgckJ5xJEjSVIYjCe42QRAJL0G2JQ82VRwYcmigygLbMdxNQiaA+yMfzj5j
VHDFVk5ERg4/cmBoJDMX6oe2nTEmSCMxsogV5NDVeB9cXfYC5wg5gGkxZMz4PLk99A3mD+gv0jSj
z+ctyOOOcnYn4EYIkNKpf3kP75tmsiN5WOJVAWHxQ1jlIWxI2SwOllLRLmsHx9ElhHyFTdSQH4Sx
yKtk/1htm1zGOji4DtHD3xQI22KuhlsbQpz5fW/mws2kX60gXdmzpfiBKdFbyg8Xyjb6tsja/QAa
IcDJW0Q7mXNe2sLcKMCSRVeAgKP5IC2wILOSUSI6Xm4CDJJQyJYmWQMYD6i7EW00h4XIhJsI/2gI
TpP5XKHbQqlBIuzOFmP65enoEc26KbPkcCZcGTTcWYwyCpNKB4hFAIpzCbVX0eUJid9CmmACg8tD
LGXZTLf+j0bFOTxFo4YqIcDqEfG+5LCCqoQ2I9Qw/sAxTQIxWaUcgfkm+k7cKrlCIpGHyT/qb74f
31Pp/k7DTVEGx0jGYmsT1oXOUe+MKrNfpzvcSERjAzQFolP0GzXlENlisU0DhBTsQa2l9cnMxTWR
gErjGvEgNcb1EzJNhZMgKnIrtqmgPWMdWWkGCX/XIspoSOEIYkZCLbM6/1k6Gg0tcMLxQcCMGty0
cQ4XggfmUSQEitgmqkOQxugxcFfLZiYbjPhOksitIeEc6rCi2GT09OVn4UOgMQus6X4Gx5DYTHiR
2SVhV9Lz4NBs0fPiQN08VJjVU5H7nTeZGR05jImoLDP8VAzbxiWylKmOahrVPlX8VJqu4G8dgw8D
XpKEq7R1pLjE2eHEKmZdWp8E5YoGgjjUUFLT2VDSJRYi1dsHAiFhQtuZfh5Zao12Pe1+4MUwBTPh
ipIUzZ1xBR2boVhU/RHX4dUzsdLX7ahrAuu059PzFl/gD7SDa5TisQZpkNy4yftdkOYw4IcFHVN9
nGhAd3WbVi9VFdlrgEyOOXOrQJKjGmJefAMdh5BzODmwHSjuGa4aZWwI2tEyQiPTMkJVFo5WnosX
aah/CZW0IeEn1XewylKUcwUmYeK72piNkeh8YzZN2M04MzcDxGpEkpF0QWX0s5L67D1LIIN/M1QL
U4J2kUFzYcIOzc3GsG1H0/1oSusCMy2OMQ0RUgb4IIwXGcO6wBJwfegPqD4pCq8ku/0ap3liyLNH
faj0xw3nTEiULA0rBBclStg+3zUjgfRBwGyZd3NSpNHNSSN1baSwVcIp8vJaOagEhz+vjJdJEMW7
7woL4+43FPxKLFq4QL5SRJ+yF8Z7Jyv+yGN0POlPkLwT0VG7IokgKSb3AEVWX/vhM8DkSpupR7+I
pUn07MJ2S3Yr6EURz4NT4uMDaU5EzZDzMUW6Fw0ZMuqGYEdZqFIq74JAH8cwTaiyeRymqM08oHWx
IRCy7qDD1rRjANm9iURpE4UwihrPg13O5lXVgMpWqF7nlkIp14x0gjpgHnQMwl/XY++kMoVLMkOt
dicGacg8bYI9PO41M3ggc7MAiqHCeIBmHqFEzBLAadHrTYF3OWgUzGhzP3FFUpLjExjDkrBORAPl
vibkBvhekPYh7myWK3R7Ndby2zr7cyzQTWNVN+WI5xg5MX5U9/oOBVVOHObFnhg4FXTY6F2KaHo7
u9L6OQATTbskp7sJLSbgIVKbBLAgQaoHlJ2e8A4m01lq6mkbAijkB+AjSnvI6ijWrQ8UIfaabh6Z
C6YVwanXcq9fnwwOQcavTTZ7QT70GlRSz6fXCMLtmc18haEj7FPQcM/oe9CkvipQlscK3isJ3gHW
THZApCOhNr1thBO7jdEfrIsXfUwI9gno8AewltrLzMkjbtMd0uegejMq0FcaX4dPONY/00PNkQVw
5ghY/IXA1M8xFlACW0OixA5VVhldtztJteRThT68nOHYZEZ/g0Qf816UDaAsFEn7DXsShtnCwhb4
JTUQRwZgHyGYsSPE2Ti1c85pKLLFNeDVJXmd8x/DrCcfNAofeMIIvsAjp8sviZ6FgidpbQRJfPZx
9qCzNmxpCh6KqAtEkZS4jYWmTgpj0JcwqcUCUgj+D3vJecCpXCMhxkoIuA7yAsOM3Y+FKUFlIir/
d/ZQNS3J5ZucabemWqQ36RHpwJwuOBexvmXVku/BeUhXsCRDUjGuW8Dajj6N4coKx9TKu71QSxn0
9QIhsoFVEWu3/iY++93+9usg4ANMOzWsRwr1GVHxk8WlCazw5J9a2J40ZPHSLoHpltPQ2TKUJUIs
ERQsSGpM3HeGNffcoyW9E1E76LKs7kdQu9LuzmlItKxNQWUmIafBCbQFtW26WlsclkMBTANlP+Vs
O1nwFyIiQ3KxbzaUOk/wPcqFZuunbUmch3fKsh2shwe3jYzHQTGdymgCIQEKHk8XJNBFqYumXmPO
7TM+TiXY9R9eDhQWop4Z36ClKaC2JO9wEU73NaJZoe5LIgj9Wc5XiheQceBjd7GlmZV3wYho57Zo
E1r6dNeAX480BevozU1uJBfwgjFi6j3m7f/2mC2ZAy3byBZilF/dXZCXpAxBcTJ61s3K6Yw70nPk
IILx48nMMK7JVXGzcLS84klBMIZGGT3Ft01wqE3/SY9MsJOKGpvNhJAFqVeHiQIjiBGm9zIEyvpZ
4hUBqqANZ6MDb9og/btoYMese0brn1uxVQCAJxiQeHS7iO2HFhkoxLle4S1JWxrSCO76DY5BKhNY
w+ZEy8itKYwCi9hYlOaWnQl7usZLMHsfBAFjZhuEX7tMpag8rTjAiE4gERYYJdkOeVC8Zx67X3No
1DFYzyOb7BvOk2YTAdJE9+7vfHM15SLOKTYLPDLMLbQBL2szgfatFOc0sZTPAhZ4BPU0sqCWWXAh
yMmGtITIVK8qrzfRr68YyHTGBQElp/FPUIAsbb/RjRQiugv980GT3edF0cCQ2vJGwQ3AJzilHHUF
YyB4qKK7aymqLiCGAtt1egXT0xLMM/PQoz5iPiG/Km4oZPamewy/LpuG0Z0+7ehieTdF8M4LuYAH
80Xo43Hm6ih1CjpbWEvQBRMZU5xBXHLkSTdpUUCNvRbElqt7AVU5uwgeE6yjyPmG/T4EOCCyKdK0
EbJxoR4btMeJRFn0IsVObqO4t18iGliwaGK34ZsmeRhn5zEqAiwgbMZgmENa8O6ot3gSEFxSDlkK
Ns470Wyy2FNB0o6rAYyGqAPiVos3XDlxDSQKmK2c0N+PO0oqwMNK64H1s+GgKAPNiwziHxqJkESp
AEQGEZPlhMMzFVXDu23yQnlgaq+RFHRorIq4Eo1sj04DwU/qwn2Poo+O2d7NfiljlMmTAsQU1Lrm
ZjRBkBJnRHtjM2mV+s68z8vgdxjhmuzpU6GvSWlOHBEhuiLvzlIpX0BGl4CZ5L5ogJjdpYuRQCwc
h2LM2q2ld1tgUN4zwMRrlSCaQ8KH1K/kNvT9Wyn9UX/aZ+YZyRGqwu8gSVqIMZVitCCXtqt6qAxL
rg7V3a67BjR4ASuQLHEXSQhcQYJFv5whU3p1yHAw1iD794YUQMhNlTwLOCfgrjadYPbz1nRFU5nz
UtKsBbRX+OEQE1Rvx28LdpEex80BSkmdh3gyMMNIoALasH5A6nUt0CtgGPFJOvMo0Eo7In2zHWjJ
B8+YIpJRmbabdTH3KCV3p0jEHqErZwkAlZd25Nbyy4QDooIAPCQy2p6+KuhtIDAwQ98ObUHSY6Vd
zdqCmSeAMyQS32ipgsJIBXag97XDtmRQAKN8TBEb5QkRHk2WjYsuKVMRwsOXtFLmFO5WWTxh6tL0
kussV7xKWFOeIsYguTDZNdWEeEujn78fpCDFEjbsWjph4sZGosv0Ll7LDG+w63ikaMYrTssDQreA
60VyIiuqzYVWBlFCnWKEwvi5h81IjiHcUVjLSXL+Q1A19QBteGNgCHYroIcqObzmiqcO61RgR5qJ
BTl8z+39aeq5Gu5UDz27XqA8nNTpJgmqvA0Sbn0BQdKaHkdUvGHGggENMmA+LLjLNUAwQoqcBJxy
ycGhFGmbd9I0wh+i9ZZloD6pCDNI0wtwAFOPMR3R1QEOb1rOzkbGynLM/i+RysV4JcsQvGHiiWKJ
pgUtgjo6EjzaB8i21hM+oEyc6KFUoDYxp8c5C4xAJ+TpYILN4tlG4f8LgpTi4enjZS3YLkKdwt0l
IWDE0MF+hgghoBkgBcW6PaNmSKm3fC2MnIY9t6gOaK/ocS6J/4uWJrFV3BGR5ZWykUf+FtwloV1A
o6ljf4ZPlix/RntFfmXJu7U7fb1vzJu/nRAmNxSstfRX+XTGWWcB+xlmiLk37G4vE4xHsWp2K7I4
H5VT8PrKRaxZTqJJzoOU7v70cmJ5TTsMLVDhtiyIRpeQjA5sX2NlouQ6a49JKqXkTmHiWrQ3Xn1S
KaZS6eeFdKLtXms+A1n4zoDKlM30582aKIVan3g3pEJQEYHZszexLZWzOXm1x4i/t3UOEwhAH3In
dq/XtD/iFbCGrQJ0rPekjcSWgRpRIwnN6rPN0wzZmICSgLy8TcI4Q1GwX16WHBte+VAUxnp63wB5
kWQTm1le8WuVes+xpCzRdoxImzh2gdJ2wvFydlyC3HLaCr+Jy2TvQLaxiP6DQmCFOoQOx+YoF2Mm
0iIHcIDjjd15m4h7vIXsNYhcSrvKxkzIlDSwi5UZF/fClIGZUIGyYSQOaW5MKJ2lEmZJM8FuoqZE
IruYba2/5tCAj0gxBj5AwGVS0WyPheWVFzCZOVgBEZ9Y8ZDLg4MJJEG5RTtQfYZ8OuknFMClUYyZ
0GgNbmF7+ArhBqQc/03x9wWepEiVsvhlS4MyyoDqeJCL6cuqB72lOMtfRhxFotuSn6RPW8jgmRxR
lIs4QQsb67XCyE6MSR5ol3QtcQ+Jrv7uC+N8M5yKlwyZq0YByM8WXAiGFeRKViH9DS75zWPDHYz3
ZJ+X+roHDUqFJMRWEoiKLKq7OdbnnKtOwYgDqBXRNzYvYOusIP7kdX83kdNxE39wu2UhLJHX2Kkl
uGME1DRtoM0CnM6RDWVAcMq9aCPndcIeI0z9nFOUZtQfB2d9dlltXXYAUjqsBXVywB7kVqm7f4Ga
yEN0EcCLOng6J8RINcFzIbOnYoQ8Q9WMg7ScJARYIDxpwuEmRALN+5bVyqaavzK2VSfKDkv40mYI
hkxV71WEFQCCaN8jxnRH9GWHzH9zs4RK74oOPeOHbMzPsMW5UycA5DcPBFAOS9bn6X/3gBMFAxWX
/nMuaCH7J/hVUowpSrbB6J7XZhXR45WvzgW7INsi0O99rkSQ5OaMY4w0UC0MAmjryc2xLH7zkjnT
JMhSw1AW00pKA5Vzov1eYcemA6RyY2RYLPydFUKSZspxB3q9dT0q7Aoes1BVqVtkBu9Nn0NGu97d
3nfc3jviSOXlglVD6n6YpMIJbRYjYSj35HJrBo1h+9LiHh6+DXlF7UVOm2dPE6oZ11pBfbBlqj3/
wJK8WJvP+vPO2FZ4IkkbHYtEmMYujdcj8y2AyzKoRTQDIuJfhX4spSe9g630N2ukbE0bZMyzmqOM
2yFv/REpa9CX7S+KB+yMDGczRdxn1Ui74e6iJkRbisZR9TeujWAU4TvT03HU5fvM9bAyq9B32z08
kcYy9Lujrv6jEU70FxFSRJfxOJUXiUyh7eGILW5p74ykG60muCTK7bzVwDaXAVAIKQMOQ5Xxj6Tz
Wk4d26LoF6kKRaRXZUTONi+UcZCEAOWAvr7HPl3n3NtuN8ZC2mHtuWbwuNvJ4vUBWQFeb+cBun9Q
ACNZYYqJag8FEBVtwqJHrCLPn8M5l/N7X+ZnapU1mpf3H76VvcdtAZ8qSVXWAWiaxt3SVcTgDCoH
MCl0YlqT0oxdGQwTEWLpvaMHgqI7PqTCyYtAzbVo+KAmEroMvwq430BBbBAXEWwHUn71Ti0/iW0W
IqHeaz0mjShe6jNIAAB4wY9MCN+VOFAr9INY85Ay3ES07PtGbcNY3uYVB3jszkCHPh4wakScUeWw
NL5DkNmSvE1fmqk0Rb1kSVULS7FGUwzgym0gnhXs6SX6pBCbDF7K4K/DBuq3UH+ihoGKDCfgzrrB
uEKQIs3IEdjy6IvB6X5zvG8wLiG7+HHpcgeGCw6DfnIU+1nj32ejbwR+58KbsS1CZxzFe/Nn9EWW
ZhVMYDEK7glXwwfHZ2sJs5ifqRTbmoYDhcfTNZvbc/Q6FEm03adzFdMnvyzxag6qw/O1h9RqZ1j4
7kf3jgXwyxtczNuwgOeywNP5/HC47AfCgQFyfFUF9fLh9oMt2+OhpI/fnswANdDwgSvyqO8SxVVw
/ULZBJY1DYsFlstEljtN7T3lrb7WdFht7wjmDLcd/2e8Av3BwVlGgUiqsCdmM+UaTcfZm3TbZjfe
Z6Von3ovT8R/CmGDLuEP0Sg+8cu628G1d4ywoDywp6MIidMhNwpUQAqkRxQXaB9YNlUnJZoy9V70
iRV5wyalS95rOqdFTIIRWmDTOfcfL1vvITXjzxvCHUawCVNayMCnaMbW2QfkisaBeH/kBB/viSUH
4NJhJmIiMhEdOwv6Os/X3NE8xx8P//2BjjCNlcKp9yLKWYazSrn39InfDRhbYrQwYRU+jnjywrAy
8XqTdePhjZcXVRofDgWSw9FPZM8jXgBvgHfHG/P/qYuiyKgREJGoMy9JJmJmyPy2jHHP91N6/P/0
OhlHl+/rWRMdf8gB406RguImTViVO7/V3ffj1HQbjYbm61Y3F1XxdAjgKJaTvc613ep30E12BswI
PHQsv4FyggfVOc2CyTvINaASZMpJGUyx6Fxrv/d9D/OnCnDRUIYwQ29549gW96FcBvc1hkgGVLxt
3rp3CMfA86TOTCM1xTgkn7gDRjZVgI3jWyEpzO0wO1zHYMD6sVtCFjBC2vnFO6iOuJ5g2Y7XSgRB
ghCL5V36pQCj7Yrz/1nDG2jem9tsDYAoQ1snpT078ROWtp8WJLITChmWzXxAWNKt9d6bdL7y+mg7
v1S8AkPj6bK3/LijMJ6mS+NK3mw276dRrB3Lu98sYzolZaSNbj6ihB1dPft+T6f2tKPsxxgsvYIj
MoakYauMiyELFGwBOKcMs3fhcgm9PmtYZSpcc7w4x1JuXhR+V/i1Fk7eC5xGR8VPKTTNqJ+4+jBj
yFAdr1k06EVfcU8LX9MNIws0iWIGm2JkAqbAVXkqDTYoIXslpZskAq0geNxpw0Z7atKhdbWbjPlf
66bdSmLzmtRorQJqqK2k7nnYGa3zWoCx5C6m4aSdG/PiUjH1WQAU73ERFi2AYEIyBPZBre+GKh4x
kcqSgfBmDR2l4gkNgh35xzWxSWRzLGT6wv1npWqQFAzj/Vh+Ej2msl0zsMWJiHsoSCgtnyKf5f2m
+8261V/KB3Wea630MJe2DoVc8GLtnJusfTxAPZ5JSdSRf87tFhaaCtYiKP0mdF1YlB3W9L6ZxyDc
Bf3GVnJ0ZS4+G+wt5gH/qe42Y7989v69PkrFIsGd2sv2teW/29U/p1grm4+PTW5GyRiITyE5MGr4
WUZhdeQZFLjIuZmE8xJspw6/tSSKinLxSsPX4FmFTxr3rVB8Ru7AMEP/Fs+AKJhAN+Z1PMNZ9h8V
PYFd6jBACJnXISDySLGqX2iKt38MnmLyMIz7J7AvfDhqdaqCFLkz4ajIL+aYuUinIZ6hvrh70mNT
WItyXExCfiddNxOdmahGXgYcUeoh2hCIpFfqcBBH+Gsuqvlszc/2zPp2rZ0noYTZl9erXt+AYqmZ
2xrBA5sZVf7IdDRaM4YRPnlFyAhmNRpFMOF+ihNDdXwkUTaN9GzzULHfE36s6f3TtPwxCS1cESeu
qjDEj2mzz+6fco/OzG6NZaodc3lXdWvN8q8DTh0HZULzWHvOhw/jFTzx9LO8Bmu7x/z12ur1vnkc
ao4ySVRxIFfnkuJZV/bN1TXz8ix4pZ8F0HqWncbSU5LwenoZgVWj2py1plukXvtyk8p7916BqzEI
yvBznXwY74Cl7cpSr/arTl/ItWsoyxgHduzx8RAHRp+usmLXjjigRR2zkkhkjR184qav7wrn+OtW
t8IE2SjtrXSpFJDT2pen+nijl45uBXQty59Gx7+o8UolMPCNbTwNS5EnimIMGGXhixa9a4S7ZryN
8RGtOUL1+DEi24toiGCVpdjEGChYn7OvjxjDOPj4m8/fl0bDxF2WFYdklbOc/KMMHGTZwdgdjhMT
jg06/9RHL4fBMfN3L20SD0JWTAHtGUK2Qpldp/4PxU5RXawWjbY7/UEodUewK5zIP5WpXyTfQzuz
wiemR++Jh1qH5qnFKQdLfxjzZwQ+Ezmxv1/WPDfxeJSCYcoox7XBqa1fLBk7khRp4LEx4cPkGMKt
aQhxhWTAQVy2oRVbWki2gDSP7W50KxTAtWNB8kKQF6k74VH6mTpv0PC/rvJ71bEuLMzliQKBohpR
t6R5tJk4L7m0r91o9KqnW2Otj/GW5I0TMhX2LBNYsY1f05cnP6P3YlCCxPAVH+8SrDskTO3omZAP
gOgLNr41uw9uWqz1yKKIutf4kdtfRbdoYxHKl7QL0POv146u1qEhicYpOpfd9tVeKmtRG7Do4/ep
EPa6BrXqO/9oVH9Q52KDfmKAQ+lBnkgzU1jd7qyD2MKsGqfMUDqZi7H32Azvl3vhi8184mqwPYx8
tmcnurJbsU9ZgrrUkH+O+7GOq5Gv47VJKm8fsuZJyW9VfL3rc8M+z04uaP6rVNlN5J02lx+rWN5B
8ZfEZrg0r9s03uCnVT4ub+mrMfyM89zHI5vp8ffI+o4jQO/V3OzBrll8/1f+sjQUotBoljIiScGU
fk5YOjLWDbHYJlGNQ/0aZ7ViC7Lj5nxqrjd3a5BQqHgmzBioNh1vCTrEGrrstnrs1I3To6zdp4qD
RVWLuoNcnCURtJlTCoEMoCZkCRWBIHZJnvXgRJOE5YYCohnt8nO4iGwsdbCrLTLj8VfnoWzhfS0p
rO7DzDyzu8msX/R2Zbte87SaJZ/wnwiC32vMu+WENVX8k/OD2GIBAHc67/l0FTfnbv0LzRqODyAv
hd3TfSC7BTiijCQxywcHpUsNol761HvIoAK06D5X8Y9nRn2GK9SS9Za/fBhEYtotiSjk7lt2MA41
9O5BougaHmTn+kHRyJvJWAMjY+UXP13d6fctOyiVpE89R96IMR+pB0kVwZur5MgBb/opRmG55tbC
vs/RE3K+YGvlFyrnV8BxKkwgIQgXHMU1MWUZkZQ2kGONUGaIs+fzZHgH0YLLFXYB9nfYFCS+F+KZ
kUB20UgV4IlRSBlnUaQmXhJRIzzXFAivIMG3jd0MsXhgkqszwqA9opwR3VL1r8NNlkk5ZfKZJJEt
UvjlTiIE0yrEaHGP+R3tng+FTo/BA5cZCcKw1MH15lMxGCZsfVPgw9rTAi0QFAqdchvXRK+cxT8m
CybmFn+mmOYJHAia2MPyn5oq98Uo8gcK7IeQFmvnDI98xtW1dpQb+aS3960/X3ec+RGcfuYLAwT0
un7gEyLoL/mGEh/HB3Fv2jV7Rc5IXspHLmpiim9ykuBKqZaIUKCoEQUr0QyQUknHczhLDCmWxsI6
Jf2WsAlp7eFCIQSNzsTyZA7bge6cKUZIwDB7+i/greHSBGJh2d7/TfYLxAYkA+ypGkOuCQrAo3Id
g84TvXV4u9lm4jbYkMxMX+fxck0KD/HOsaPCD4arS12KM2rkJ8dc3IfcaYCgDLtET3uSt3el2erK
3iMUpyIGaww6CXjAgoiSWHF0MfjvgLdLgyk78f/REi3NNkzBmWNh4KrX1eBMWw7enHCCnAhcJaLF
iuHkazXdxpuCvt6AZK7UnPSzP7wPuiOD+Wl+vck/4QTg4fbynshPR7vALlbcbwIdxFfjErXFhSOY
yyAdL6rHyJWX5VoJ+c2sFlQ7/87QoDDmbgrcxaAT2kspKBfIAQ91B5rmpJqj/3Ugh4p7nVdbRpli
8yS5+3Qa+UQoR7Fkkr8MHNtTFquUJulmwPnbcuqfR8ipTLH5K9PtUb2SsEHiyTnwOsyhYUVAhv5l
nR4EktgNO+RMQqfC1VoQiwri9HikWxY7Ksn3+boiqyG1OSXEP+XVfhK5dFJLh7/ZD97wJDMyRHCR
EKOKccYD8rEVGLkbeASUXEDfhKPXcq1eF4iXM3cWbB0TrOMO/BOqyMr0uUdJjAyb28g8m8CNEZ9g
wRCJHWi9XKeyMH0uUVnIX9XOOuFcZfjvmZEEE5eh5LxnDNvRvocTNC+8TtwKp1vxsl5c/iPs991S
h/PIpWWf4tbRPQtr8b4d78pkiQG6QmZ6LpYaeCQVM5Dv8eYjQ5NXquKaxHffhwKRXGKxeiYhnn6j
zap+n5sh2SP97MG3lCsH+8lC3HmNk7MLAAyFVwwhhWQJRyNWFgEjJCcLV9dIwmptoy06+CtYPjEN
uxVvWO0Y5YkY5k889xbPT+vFAPx3b7lVhs+TV0/yV2c5/Pz7aiO4Z94qT6evhVuGuJPfrOns95yi
JoBJzW8RtTNlbfxIvxXlNRbJ5NmA9ppu3QX507/nwd10dZLK663CfEy2b9ycLUpVp3uEzyacYIh4
sFi1iVWn4CMVAsUhkMfT0RIcnu0Hnz32GVPZLJfWZhtUhm2NF6Vyed8JW1MbKTTRoPDMJsV6fESK
P5wIr8+s2XNT2EP/ZTx8GSxIhKu02SJ+z3UGXKuwhkMRszLWfZxQ423Vfw3FzzOmx9V91dxiPoxM
dVPigEu3ostCrf7o/j7jp4Nj7r3koHrI2qAlEYsEEiwyYDW1Tk1ETRCsHuUpgfull+x2T0+16BX2
kCztF9SZWU7MzQM5r/cuOmeSPbmQE59Hzc7KHf4o8nujchUOrt/KZKVoYpewALwxw8Z24fLw2NxF
G3JScbD3JnkoxdEzOwD6/eRYrUh2rM2Ed5G2QjchGCgjP38QHVUDjfs+9iEfsDVc3Z9Cc1GDKOjF
8jd7+WGy05RZpoTDsAK4FJC1jOO9HDWym2bYqUkYUbXvMH38qbCPakLEJwFYUIP/8vp0wj6p+R44
sj43HewSy7GUVUdgfBrc75SoefaX1qs0d6/NL1lNXNYnAEI2utPP7SgJIRRfc1XwOV+hDrCfTQXX
nkyVY3muuBRCcxwWNprkr9z/gUGLcYhT1k6VL2Jfj8Gl8Rd70kEFhNKYsEh+4Q38CpEk0G6+oB8B
dI1UAzpLuqe2ZJ0+V0ecR3okZ9QxcMRDDq4Ccmldzstom/6qJCKp9m+Ktfvyhw5lRX2GphUtOe7x
Ln0UjBjL4KW5lnmy6CTn85hLhGKwBcgH/YRy9wkbEnXm80xvxoJWiZMkfSO7q9dApHHhwTOimcI6
shF6sPMLpoqjGrjV2Al2P0g/Ci7GaXFvSfmSJuxf7wzrCUwIPQ1iFul8TpsBj4eJICf95N6HEkwi
oS4mThTMOsGr2RnqTyHPjKGz4Hgh6HeD7M4Tg541GuTywQOS1+aFZkrFMW1We3fVyaYuau33Zlos
scH/ez0AZZ/or13zvdZjr3r4U3hLeA9DmmqqGYBUHEiSr0Lt4ZjGzmAn1vGegFCnhl2XSOBebqHa
azPKWZedK2btKMW/xp4UCqQX2A3btW1mKOrkcKRRhR01EOxwY3WN8mAKlFy4qXd3S1h3zoF0OQqi
zHmsmcrtW2BuNeU6+6F3LRYyru5hsa+PO9C29EKVB+q+JekEB2MnmS6lKihUb7LMioCS4UvD7s2N
Uem1wjRdZS/zdY3D6XVCItWTyLNOaA4teP5eB/b72OjCvolIPqK8LuYfrg6Ke7lGWXgrcY6HLUkc
OUKvm6HhXOve8ZrlU0k3SPmN5YMW2zofxb7lE+f+vbZQuXYC3v5K6B6lPGfbV5xOuCMtC3ymUEZi
8ENa2jdJU//idTqL+AbyyrjCNXEzRgtZOqNYtp9Aa3aMRVESZkAQyPf88nio9uWyPeJizwszTzZw
1j30sdPuEueJB//Xk6xAvAnt95KWG5PHSejgXBGvwcrjKNYSS3KacNj9gLzXF3hmu/3LW2ZySMxP
4mHCc1jri9I5CKic904p6f0ZN8I/vNGqD2dOBUjTzqUIyqrYQ6hS3SRe4qte1x52+IJGVj78gWFD
c+rx+iFqLd/iVhshnD+jkZL9jBAQEGZwZ8Y7qAftpjZ86nAZnkZUn3+eeUTgKRMeolr1C0NiXyI3
YPc+PnbpT/yJPWzeUf7ALnP2zDPaH27FQkAFx0HElJz7Yw5AaeDX4XVszhiPOGy9QoyN8okahLaU
aO0JK6Hnnu7tdINI6Rf8pwo4IByRRxDaNXip9qvrWOn75tvH118cZPAb/3vOlO/395k9QOeYbf+z
8IVW+mWuz9YU5uv0CIr2fcf3ZoPnL1XO6TW3vhjRboUUS6ZEdHXcIhbV6fOcOt8WQxzP5LSPcLan
vZFuUto0RVA1m+IOFaq5snKj9d89NfeNbAyI8ooPrjflaVBuATg84SOiNfTKzssCtQyyJTfoKJ8H
8If4HVg7k/vslL9p6x54jvzMTu/8xOSbacSZq//F+/kW4//l8c249x6U8RwFsSSSdmRaDKF0/aeq
fsC/CK4Y4nuXC/CP8VehyZ6CBMMexCpXTKIpZmin1pMtwc2QYq+IcbwmjvG+uIOyyAQQvTxQJuyc
vSwPlqMUXQhYmtoiirDzU0giH/kXOs9pZ9+uQa9GGmovObh02ZE4uRnIyMRpXIsjh0i8EYRRFNC4
0eFBndovP67s9SXblXbi+Id4u549Q7KiHqwD+dfHazH6QuernC5rVq/SvdVQsez36dos0NtoXsXF
9uQNwfs5fcSmgwkXH4HQBKo+EXNpgZE7j89Lt2DteHs6POCnc8HWFvogsy2inp9R0roXZvkEM5Va
/Nh6SrPxDZ0oXdFHJKvOab3xwzDm1y2hm+QkEj0gMhiVYMp2mYhP+zH4bx2hgP5NaoYgFwm+2sQp
Ty/WK+N04TYqhDACqsEFwkprWBMH/y+3kfoQRxc7Jn+wd+ZYhwb7geRp/ImhsaFdZHO5CXMB92Rc
eioFz9rPr18Q5uDDsCaIvmjz/aF+P08GgtMWlVJXYdGZ2+VXTtTn6wfCPm6dgyvSKPJdx+nBN0BS
+XcGgVAYx2+sy8vLjYihj3R3qXfCTQBBE2maLK9PHs1b+L9dCJ/lz4H1EUSRh09vza8jwThW1/9o
F4Kwsf/ZniDr83D2whBwEKwbooFpXAMXw2qE1KVv1JmyOklh0e9PPfagNHtRsce2YIyqB4DylHcK
FWYLBypPsIZ6LGU+iu+pfT+03sdcd4UcGNbWid56i+Pl6F7mkCKTY0+fCmILNH+Ptj+q9Uo8jBMs
ip/HxxRn2wWNP7Zue7JthNCJXCKYIlg80tyf8ao/Bbwe8lbq8wvQJezpnd/FMaTZweh4OXCLVXAR
gZRDRSkwQ+bMAVIjBaB+GAp94qPxJXyqjFu/F/AE3VmX7iwnkcA4Vq5WQEaaREtfXayFFYTm3S6m
zNbGlHovx9kNx6aMAsIRswsXd3reLTXkCTo/QpR49zgoTmo5Cp+ZLCtdWD682X69jJdXidte93ri
qnFQkXHhSRYIKDuXlnAimEnGLTk0WA68rkh7nRKDMMAEdUkOlPGlgna5Fz21J3/F4lS5k4nXWox9
ezK1QXDprJh0zCsnouEZcVB1IdQaLslyLFiWk+Ibvji/F/Bzu63ToV65QGm6Gasf8vjexBYaTv5w
x4IN3EXFoKlI16k+p2mgIj2C+rHJznk4CdhflxYm52IKTe3h251cOv8y9aelJ2frAa+ny63ZyIpN
cBSErut24MM+HbbvnmF4PKRIARGh9s54m9DbBZoiiRAkej3aycs+PC/vXzmUOJ/ScJUdhZf8WjW4
c5D9SrTTsV57+Ydu//ocFbsGMWFLT5xrVMx0vw5wxHoeORiGpfDRz5eP9TBXPptIw5Td3Eieijmg
I4fJHheGx4a8TzB5TrxMylsclVEe0dG2gd3R6vDOcZiFrxSnTN2/H+4/GotTRl4rLilbsgJZndm4
ybm6afhK3N5UqvZrPwWNjaQVEoLX3ED4WDrVrLa7TcESVtvPwBTCAS/xedy+fObqfS0YXBbMiFku
TFnubnfLg+GM1a8nLuzBhd/97mZs2E7C+kisnVikvNElWWNjREJ/GH+prdMRbf340AISRv+ugbWW
+IOxeMS6FcK2Itm9h08ZcrC5/+Y3yTXO6TphjYJ9eAftmwBTUD/mzl+x1JlboEeOeUvdKfxtUZP/
Ixomsx7WC9l57Dbtyoxe7v3QzKzbfW30ZBnFQRqYMxNAaVkeuei9HNaO7E6+WFMvtc3zYRknT3JW
LRTP5GZnniI+iN2dtU11I3TRe83TBR73patA3SOe1mtY5jcTmJQZdS0kh4W+hfE5K+YJ4RnXTbqU
Yztxq7nk0Z1ktkreDl3nlWrZ2k1X5Fadxe22bofn790f5mrYbRrCZocP6bvhdot7r5K09PqpPiFF
mDYjZzmGLal+TulI7AiGk3pdWIVjYHnPIDU9ejuPq2siRF824etWnKcUhJycOMjs6CJ6VfgMkn0T
6t7UubodrS5guWUVvuYk22y4S8eOYYjAINCXNcKl0f6ezAYsSFDe2mmKA79Dm3tr2tQ21OKZX0AW
vj3cuy9iPsbD2vjDCASAYAaVdhqDcjOGT/Ft2Ag28jIhoLk8xbul7ktXOy0cv1yqc6x1FepQCojE
bcTGO3//c/vBtpKd/165FBZaRETt4EuyW/51JIzfObyiZovYPBg/OUJKqrxN7tFMCVEQC/OkLYep
Fibk+b4UjLwrmC7JwY5Y3TFuEIohNFcJW4doM4bRyuGAb2czj9UZ8fCcJf3fm8FE/HMiuGNYokI/
I08edWXFMh4d4WhxLN1C+d7OeQGbxJahiKUessbYr+Ek0bxGwG9/UXnNEEdEUAf/iebcJEpd9Jt/
4grw0YHrigR9jphiinj0drkgLO1cJXEIzVWeXrp6YH5GtPp1FbufQvEg2POfK/rFwBJyZCKV5QGd
Oy9ZqZECIQQwViAWpv1pBcJ7O+S9Pz64hWKN7J2PjwvzUNjlTm1qAI6gOKgirUGzgZnNHCfg05xv
QtmEicgVUinvm+AIRhRQWgv3cY7iE1h9SFD/ecEsl/PtfBsJ3lrmT5Bg0isefivuJbxVXhnVM4wP
odqy9bGVd6QiAvaw28K/ctgoeR9d6IcErRq4L1CWEw7SQoTJI5wEnW8gBI0MkkOHNZ7ea2XJuXt1
mp8Gf46DDf41FQYok8CgNXGEVsV4a6Nh48Iv+qFUQGFTeo2v7gXx91R6JwUtGab2Mc9YCq1wXJ8o
VPkj9lG8Y2TXYjzOl9w4kmMR6wm9EcDDWqhpYlf+BAL15I3kSwthjU9jD1IlBMea/wnClyB5suGr
aBadL8gCBWMFtwpa+2KwPfjUGaQwPIe2fwWtbZGX+gogCQWicGNEYdsG3u38/f3gnIogwPSoTflF
4AbwpcQvrHx5r6Pizr33dkLrEF46jqqzJ31nUr4JciQe1XtDO4prn22N5SH7onPSz/FurDoRrz4h
HWqYox3nyP8ew3j7Vp3nsW92aX+U+z2eTcq8+1CFb9Dd+cG2XAoJnZ8hKHBOTB/1E58pOGu59yNv
4IjBVm/8Nior7vQHVRKcUGObsCqyh+B2O3t+/Sv5gEBAFL6qBUjdfhJ1rvpR4HSrYbFSuOPmBEGD
Ff/Fbd7vkfHoZJrQmQhUYGvGD3zbLe7R8kYIFTEpQy8ByxbLBqI/oKUKFvE9QK1LGCfFGHPrjk3H
X8iIvjLqWYpCj3OcO+D2t+Kec69/tj+CAGwxzhnlcLDcP6qtcL9aCZcMpu4QGKQFwxfkNW/mG8ws
VkG02SIyhr6b0GND7hfDgpoS3vfRAFw3SYJ4u51n8ibNX3GSoyfr//LtJyv8YZ2zvjT25MTYra8G
OGNiFvlc1D7df9ZYeEWbxbl1nwttTZsKA0hlb/DMfbg93yIDKllpkCj1gNMfzbaKXwRa1dGrAT1P
P3OyYOmOEFpFBnV8uK5FphR9YWmbH+S/6kv7uK7zRfKlPwPCyZI44fZ+rYDFSZTKPu/zifuF/Mg8
j7QoMh9fBZiY1xz/R2kTC0cf/D9+77/v0Jq1Ybw34Ix99ihY+hALGhzYcIhBq3qDUbaCfsjcFAT7
HFGgI5oPpq+eviqHuQ9EL2bEcx8S7ZA7imk/ogp7QFcGQvc0igA6mbmbgHVpGC/QdslATH5Er4RK
gDQHOqzd7h4Oq+eP5xVfZRx80pNIfwCf+5l66kWfS4ZEGdJxMkZBduGMwOw0ynOTL4a7q/OEP4VF
rIX8ZUqAdZDqvrUWtSNnIBiFcBken7APl1brSJxmqu9BXdw3U/8KGL+fUJChgV6ntrowRpBi50U1
r9k1FEx6KpVbkPcEeTCMQ1PsXq+Z+o2UNgf7DarvKR2KB8kOyQwpNrKEF6xLJ71RNFP/oKLE4kcJ
4pVYDfWNtisxjtuoBaCaUDm0BEsekmOD8gX7vJ8HpE1OGS/gVojIQk072RrH6zFO/OzPPGqXcSNh
hgN9AXoVRE6feJdxzwJ4Ls/tPDnKHCI3JegLE0DGffnBS/f/e6Gx5gAEYplCuxnSKicSuvIoiDCr
khaWS3DEY6vMdXPB7aXpDKmzEHG32CS/b5B41PBpbqEI4RlCHxa2+o+10WX/gWkWJhgHFPwgx6A5
YCVvknzJu3a38Fr9VZu4zpGHhegF3OAW/pAKUEVei7pDWL0i2HKhcWBSgScfzeGbxNZnbKTNm9bv
RTRnpT+6LygVjiKjuBqcdj/pUIOjPN/SDzReyysu3lizNzM6gq9HUNyXEzp7XVRXnwgg5V/IUoID
hk8wWKdHrAjdy0USviah8eHRVD064Pev7TGqNyt6Xym8SriZyc74hg6amQHhhTnqTkTHWAw+D5of
Xef00++r/n4gGvfZrBQ9ktAFP2eT8bOBBaRwVLt7GUgb21JLdCKd0TfJtm+473o00YKK/zq6RQYB
yEdnZCpfhjrTkCm/4D4Bw89GzX0wKjkGQ/e4lnOz/p1OeAxIQ97LKxjM+7WpWcjKmUXp1B0782bi
HTy2QbbrDqr/mokB+vKyr2JRARDI9h1XRjVoiHAi5YIpw0rNoYRBQjy8uU2S6PEOrtgiYBYK4bwi
uvSbo9q1WqSJ00c1ULV1bhOCrxVnJHXqe/yZ9lF1dx/TBXbi0NNHeHQ6bbRXcazNw4Ostm4ryfsJ
HhTXjzFfTsuwIN8YqJsGFGm30HNTyetRv69b3L/3ehWNbdhkgLIJdvsczd9vAEuOHE3iKuxyYNS+
RLTO1VxU718OeiBGuHBzVpLWQ+OZ0MmoPLnCNUcXXLjxIjblCD+E0+gz9Du4NKurtOgsNIYNB22g
IijiE41g+I22ZBNOVsMnM3N+X/bKcdqFSR8q5Ldy2Frz2Z6lB1VWp+fRSWEGH/bvAaSjtxE5qk0f
TB5h4d9k2r0jxgitAzmqoQ+VAN9D9Q3yW2ZE6tTTyGHx+jJg2l2VcEvfAX4T4XRGd8m0oLuDfxSB
dt+iizB2WEeGMA1Tl5i94oh2eVjCfAj0U9QZiGkDnHtH99muVJmRcClNnxrgmWNDFjaYvBf4b3D+
YoqW67JeKtas2xln2N1UdOPvpKE53/2C00I2bVqXbk0K8RMFBuLqkE7Iofkmkgfrdb2axZxRIWno
HvgaIIOSrwiyLuUIK/Ic4hjfysfwoWLkPtcoV8t6QbtKuUwVZNckWoOUmQTDmTNSpqy2BFvQrStU
UGe67jRvOvi1zkO3MdFIyIOBkKoHTK8ujv61k64gAP0y731zsqs4u+qrVJ9VNOYwBjdW1IlcJsC8
XLnmX/GTsof+vL/ek3UrePWOdJNtokuh2YEyrsnDyTkBMuDhC/zic9/5Dfjj0Mz7N5A5kIBa7WcZ
J4awWnf7N8JzOx+pIl/aYtA5kNIOgMrFyQ29Yhbp6+YamQg6QV/+YtMlFjd9hBM4Mm8fuxNASNHz
GYTTuzHaPx1rfLfN2s17WDx1Wnos/tOfl2Qz9k9qRl+nxLABYwjju5ZBu+JmUdABfZ6mds+xE75e
a+ekYpjLtPXFGgLz/grvWSzI/1wPYPG8LvFgEHBAAiGGHhrRiNv7EYyF5l98lvfJYsraJbvDh9Ls
3qJVDEgbQJEH3uSDKIQwWXZbAU8aQfnld5rzYNNX/Rl3r1bnJfwXyRklh3ZKAgP2dphJt/Fwe6Tu
ZVDcrKNTTXOyZxQ72FGkWfSqQmXLvvy8fzw1X1FpbeNW8HSnsvvocCwtOXVQGaCOCc3562QMuMVF
EhVvEw1krh4Hc/UgHL3Cac6JibDOPZL7iImTvBaG/F7L/CnmY7S9GIPAXRLV3B0UYGPejnC49cJ/
jqchmVnZT9t6LxaXP7v95rCrqe6ZGq1tSpfg6ThfD7CE2E0Zx+OaL+69qy4fU7tEPSdB8Qskb7AJ
AD7E0UTxs2E2FqFhOAf+BQHMgeN3bGfHuxBaONAPFdUbn/Pp1OGGRB01Jbh+za0mRqg4oTDAoY6G
9BLti14jQpe1ZVN4b82dNqupQDtV+yV76mhre15a9vMKE1Z8ywF2Rz+N52j66adroNrFdtGMYb5Q
vldq73YSqRr07CGbdmxT771w9XbU4njvvVgLLc3lC4Eot+9vsLxWYic9x0hcSCIRtH47HNKoveJk
Xezq8Xxv/AeHtNPjMZMCA9QS+S335qlSyIIqxMtp65M5z6KfOep8CtkumydM1HzXCmRDzmcVXVPZ
6ayDNLVlyHKvUEYgkrst1RBihMRR1vp2oT/2r/yP3v5o7eXJkuHXvv3HCcPjb1IGafWQOmLMHvB3
sFPEF0WDJzurr8sSbxRjXpZL6bpREHGZxUHr50rtNR4BjKuSCtDZ9B9WFsmJo4P4WAIAUUhjzZCu
I0mcRlIBLZOA6q52ymUC+RPu+IsjlQNrN8UicZZd2W3V4H3RSls0K6wpIRv2w4gsprQ1LHjyM5aO
aYEUd1b+zp7bjqDVSnOqz2ck80r30P3M1Hm+BNrRLfuhzpLbA7uT7ErbA4OMs0r8oXlq726vuf19
PuW53b26F4iNsl9Q+nzFP4U4ErAWVA+vABQGLSXANsVz3vmPpPPaUhXbwvATOQaKpFtyEHO+YZRl
CYgBJIg+fX9r9+jTe/fp3mUA1lpz/mnWFOC6xckaJ+4o+OIIefjS0FWgnLkHnl4462dlNmC3u/pJ
UGuLNWLTL+YqJOhwAe31JZ7+hUXgIh+HpRgm2YJsV2u6Cm0xGIthyNrLJdEk1Xx+7Wk8UI3Ug1k7
tkhvS4FGhWgdD8TnelClZcqQxQxImLrfDVNEPBmDJN42jg0xs13NObBiNBlf1b62G8OwUuSi8kyu
Te+L2XDbXPruh2eMjAiS5OvJMN8Nr2FHQA5Vx3WPnrcVxbP/masU3vMUoVx6yGrO+nw+GHtl7rKt
F39YITpW5J8KTiivekbJvS1maL8wiDxtcDHlOLperSqJ6eZk8Th59e/z95XyUxnIMbjbdVrT9TEw
AcgieJzQnWHRR7IE283c2OpYnspbPEyih+7WjN1d73qCC8ELp6hsxuVMLSb5PIGD73Inb73SmPb0
CVZBBjHPGMbrmRa/gPWH9nhd4/hLEVdKaFhAv9QB9Dus4Dg0RjRliDRkX3mGoy7g1iZBH63FLG4Q
7UfQ0c6N4yoBE3wB5YztmqaNkSAD6MVpoczf+CN4V5lBlKP1CGW2ETblb0UN9B5dGBqqe2CCXFxu
y/isLPN4WcUl+l6kbGHqXFdPKn4NODtBDkfeLn6LLpow+GH8K+mBws2fI2seguF951j6a/dT+3nn
fcuoTbykmsnb77YkOxHds4441qLyazsUNIiLGL6dt+Hg44idcXIHqKbaqx1pVtQhYZcsX33PAtFe
c/XuDu4YstgOLfYgtkG0PO2XGtHMlrclRITqDzLIl+bv3Zh25X80l2E3CUhh6xpUpPI8aq3+5TCz
GH0HxyUlNyNd7iNYY/RtKJmc3gsReiJwxSaJi/y5q8Oo2XMq7bfR6vWXLIWIlFaSZWchCJkf30Ta
vp19t48V9BdkQ3RaQLXEDUZpRkg3wniOtOEiYTh07QMCfoog4zBdl/TsprbvaNOX6/VjxS40nqsM
Z8XB9bYCXqzmfLU/2rRCYPuhYcfcZsfN5DbCcunCWd2biX6zDcS2VjdgZCu79mBerBD4XihTIdP8
ywbWXSIC53ugrNJEMBYQ+gSZE6Tkfk+xZXeHfo4RNhvQjQ7n38ckkazbACXYVCfBd2DrIwfji7Dn
YpwuFI9SQ9dEHVPuB5VNPVgm8Ys2JzDKBYwx1W42iIe1M/6SIjeh+ejcYspYGrC6GwVFaJcg/jgz
lTUx96vmT48+E24m/dZtStHwvrnvV8BWUz1nOhQNitCRW7nW7W9Qzxa3P2Y/W0z+AD7rD2PZe7mG
n14kzaLBBnUksPnlGJt84I5UMkZAUy106LRE0Sd46baa2Zlvvbbk5DAwcpkzPXjChg7/lE84Sko0
e6vHllimKkhkp95PMAPeP+4L4xHdSYkAmgRWi8tM1i4zrqIxhCKSi/MD248YaE2Ecy/mReEDLSci
rNp/z7BngjsP8BP4kRww6YAsDRpLtQzvaozHjpyZ3sL9AE/JseuMEGsL5/qmBIEqZhjzHgUqadTd
jOTe0J+OT8/PX0EWPron+9r71yzoNoTvSiUwZK0fKywyX68pl1rmv44Ej6rKRrtervI+w9R8+OIJ
0e/UckwPctFHEthOGCJeRBnhkTHTjCknr6R7uhbkfSQZP2NgAnYGKbxeuFRCuTe5bpnh6twPTjJ7
7cQs487yHNIMn7alnm6+M1hMihbnwniv84VGCJDtnT57M9/zkhLmKlum93ybFXQDLvIHWXRkjGRf
MVU9pNuefAkRI/YinzvydixxSvjIJd4z3sF87nfIGsg3wOMIl4jIiKT7+OQG7Fcuw+FikET8d+9I
fpDCtLgPrC4NUBhnpTuuo3zGECueLI2fXYx8xpWQy0XxOLF+QBn5EcOud+wcn8//Q5+YhMfTblvI
9Qu4AvAatHwrf0X44HREQoePYwUbG2NWNi+iDHG2ekRt8vJg7itU13gGrAbLJCIbDdfpn6a6X9U1
vuz5QfkIJQgX1EQZUN8XDdRtpyQrLs5YI12acfUValdLXQ4D1hrNGLTAUtqhP1+wR4NphuVxwx/4
TK4G+6gAU0vidT6n+ynPXGk6xFjQENXCEhdNyV4NEQzq229pn/rVrFzfiSxn//zFAL8ilHRhrPnQ
X8If32a0j93X2dhDuvKTIy/CoKw60X0bR6MljzzECtcNITaq113qRiQhT+wYApa4eA5u5m2hXAp5
2/C5I5PARsbR7JBQo/UAOjHT3YheLba/K1joESuYHsGc3jP4NxK2fiyIHz3O6H2A7t82E+dS1EMD
9IrYx7DgTB6/w5WOiROgsQYViVAcXhWibgGapMU4Fsnl4yvsmObgtRyYkI44LulvYuZEEIr7tpq3
354wNhdeA+07KJgndHqx+WzwUF4QF/KzTLKsrRWbaJicSCbWzRUz5gnInvslo6WN4GKlGlF/tz/i
TCIwC8WqyOePCok1SGP5Zq5Eg9OS2AXyAGfQQAA4vGyw8EenjKGuGEoxx2YLGvALY6gTp2d7jarM
HS05ow/nJ/F3jJCA6gcTAkV8IxwhI+kkeC4fVoeEMELuKIcLC48iX45bTwTNgVzV0GK7P2fEUJFl
AezuZUcd279Zyi7eEq1w7ojf8DCmqwuKpCUZSSsgklVekRdGTnuk8RAtiVLxztqBZExIGWTzi9bp
gdCFXnK1urSoMkhUFanRYvzoI+fjfAz3ZV1CbDzkZSi+xmA2e3OgTODp/pevccYjtrzx5DCDQ5zQ
OEXpSfvuX8oqwVOll4PaWUYAYu+T/ZFQtXj68hqDKEEZnfiUK8BqnMvTBPU6ytCAZGyEIP8soMAc
PWFo2Bhwns4Km6UZIHQcbMU9IEQTtPtyXbSGS2jcOdtU8HwrHnje56IvFyIrQBIZ7ySBixtIKctL
MHwRUoTsixQyUMQPA2Jf+E3kwpMbio6KwloEI5QLaDREcJhhQkRnzH2xLeyfwtXyZgoAYa2CIQQW
NQJBfmkkwpP7wijIf0fGQCNCBg0rfwZWKzJUGE0FYz4wfPGZEHk8eLiafdfXBj+X/YnIRy6REXDh
j3g+Cy81FqPTc2aI6bcZ2PzlSQfggCmMX8SQnlW+AR8GV+T4hB9EPeGYiiGibhuITkiul6Ws1dGM
8JNrG4M56bjSzL5jNs1CG9vMTKcOwENOSDEP97/pdavrZlEDIyPlIMEvc3HlAVnpViFtaHnZu/UX
Zj5T+6fvhdQnHVJYUPDIcy/4S9D/PPm5/dnh/m02GMTGULZFOmGN3XUeW0hCwB57MezD75vBKZBe
mLvo+22/udpnalDCPiXyXV7mplBYkcpa2264IiGmEmQ6KKyAmWE0mae94idR3/CgdsyWAe7m+Rqg
0+YWK1SArCAzVTbD10+imxLK91AxrDef1yTJMp2deeYJVvv3bS40xnyG2UI+ZIQtCOkSAPmKVqnn
W620NwGb7hdDImSt4qt0ZLMQcvgN3O+LUL+xj8uhdaSEFdEsDKTlK9gPnHQ0biRS0kMJRRQR6gRg
iInZb0x4Cq4D5Papy+xsvBswXOL6ienWXP/lSux8PK+YT+2bsOePBlZ5ZK6l0Esxvg4N9ud0EZPy
KI43wvRBuiBazbJlAgdQElaHaziqHExNoG5AFtB0ZC8jvWYWFDqzZwgPmqP6frHMirjW1jWVr+qQ
OLPYPhSC5hx5TaKJxrH6bJB6vLlufqt4lzo6ywF1aTYn92z5AdO/CqHPNb6JPxMKiCEUu5nIBVVs
qk+xwTtb6YiNSYaVOHPCC65YkPrygz8G0e/oKEtyl402c4Q7m831E72JEskJsuNB32yfCYKBbfUk
P4aBVgub7Gk/ZEP3N1OL9uKA2cfxIWz9cwK2iWhcvG8LwDyYgM99hwgeeY4fj8mzmevOMyEETZaI
xGPdKV3w3rH02UiEyRjigxxAhT6dD7tQlHlqj8RG9UrPynwIvDv2lKCKQPDFN2BObDNEGgCkSTZn
wrnkVcZBDnL13w5DWCiMCeDLipAE1GFQFFwfDO3cILrBBt1FMPKZKSeVgYxzTv9G8o8CZoKElqZF
4gAla024nxfk3v6TiAEN8GPe7efBYJtpfvgh0ClBdGOxiS8ULLJPrilTEOYibjL2mbLIQPrihdYT
U+mDF2Ra0pcajOJw58yBpgjTHFoWhr6LMmDz5JlkLQyR4YtpAS9PoI716QJXQZ3EBXrwpN74ezGw
aUzI5cVcaYmoGtPm0UDMQVolxGDF+YsbkyVXjgL8dkkg/9y+PwYO2PcSU9Cjm1yZFGltGmsFS2gt
bhuxZzXTRcE+4es7PP5Aawg4jMzPW3MzlL1MgSPWkAnCewgvKAw9if4MNf8sX4Q4O9IxekZZt2gY
naFXK2m4gTkk033XmtsXsbSWgl8g/qcJfJOqOyLemSFTyVzETukKqrvhXFBndplwWAO001/SfHRE
8NZchJQdAX405VR+KkF5fBYHtgcg2PJI8ICC716dZkPJSmE90Pjr9n2OqTGGeAU+YNgTBwdDSOtV
PTTHHd4ht8KoBkyFPPq+G2PHmcCbDj4Qr2WoRo9jVYHt6xGv1VFw5DOOGZJAPgzcjfOTFjw8q5aE
YbMGDsWbO2FXMTxacdKDmAiI/ZCwwttGXyoHvkqhu+x2oymzo7gGINYIKKSgmN7WOOTRBbCxp3ZH
zv2ZWcnTJtA9EQpVhPkPMTALfcGk2wzN4d1B5MLUv+f2/pMv78t62p0rFX3pJ8eUzv7odMEDmUaO
xcQEsYF9qSDVycLdV7VZNs61IWqAfAMmO9M3o/UH039XVkqADxI3ApD32tgpBk6O60e2Hq/gmsSo
NnnozeakTLOTutYnEhKY1i04Wn4AW/RVi/saSVj4DfkvY9HobTUuQRLRtKCgxnP32BLWGV1Pwxcw
joLtnXkf9vWU7QzrczbAYHEsYflBeSLs36kHuvL4hwNms5tb4hRlOnbqP3+KH5lmGqEU1Y+tLktU
uj65Q7P2cuczq2hlay16ku+HtQN1FEX23eFy3XAyrevL+Et0sjYbM6FKtsvZ0O8ig5GcCN4R2/Nk
I/Ar4vbqvMke5htvUlzLfyDynG2r/BhIY3s5nv+2aL22aNdmu8HxsZUX5VZbVLYq4C/87uYXhVGB
Ai73fp8BGRR+Sx1+W4LTOjRmAZLBGWo2Oz0CXKaOsAvw1Xqz2oDxBiTBS2mI8g4HPySRvv1bMlDa
zDGMYJV4HAjjkcNv4zzmsvumLWIKMfpi9M+ovdHtnDlaOC0SS7MfQxdVr9ywgkZTasZY6VAN/Usa
qxAuM6l0gpdjDrEB9ccgZfuNCotZQXt9e6oRMzPq9yJEz1mA5Ck9kRYlzqCawBikWpTlnL6SuaBM
pKYasPlw3DBTxiOn6WZDZQJE/D4mj2oh9N0gsmtgFEvfzphvDkByPCZbWhSrHFuP+dGtF2vk6Kzl
OJhrlte63YV5GTq5fcxpnH/OfwaWW6BGLlZiBx1YsssjC+iKyWOBJOG0hnTKzU+MNHe1t4V+/RQf
meMrZGkcSIjOUDLt41kXuPG/CUURQMJZTEW6HWnNqJBtCtTLmUHUUbEVAiG9CFHlQckKc89o8eDY
Xj9PZ85JamPxC2WQOG7JWyRFY8XZ/IjZ/wcT/WsuaKDfqcmkCA5ICohdxDuhq2kOfBo6rTNVPvKa
6sIvZGL5TJZgHod13j4/pFzF+yHaM5xNTEuPzuQ7UGXCKG+ZYS8GgcM0s1G4t/cKMwCYFU4eFKlL
xBhc5iLHejR21hl6EcleixSnfAF3EmR2wnR7gniaaGB9mCTLiWq31+k/ZgGI4sT2ovj92Of3PRdk
/cUvR3ok4C1RumgaG+t5j7YFrIIJIqYuq1uc0ENHBEqzuaeXPRAYNFO9PXJDu3kRoXIPetMMRPTY
8q87MXquikHzaVNB44h6GFjS24Lx4WIeOtIB3FsEIGkvoRPYVG6mav/mHlOhdwNrsFwGyTwF56/j
ujfXX15Dv2ILUYOX//c5fxFKONfWbcyJLsAPPCa2ZhnWEoIZqTFK61gMcgkUoFzxZNzWx+PdYWNZ
rbXOXUMfFH5lHpFDU5mZNwxf0Iwe19eY6W+bYCueAiA5YE7MXtbW3XPR6+VxiGUoQYv1CSG6YVqh
e+0XIx7M92Irnwl1RXlCeU1dE2FXrk+w0gzJkoXjizPPWwPCcVMAm/lmkrnsfar+3TPO4Hv6ks/b
w5k8Le0664cWOwPcaWIFwa2dDnfsxois+VF4h9RxZ48D2kQSC1nixO4RXeNiNQmAlafHof0M1/IQ
fTWAnyOko/gScGwhQOV21Owu4i9DvCGz0F7zx5nJb7rHjU+OEKyxyyvMWJ8md1Ez/9Bjw0tzJ5UH
nwn1tFh4xxMMI6wtYlN7m018oJKhtZWmyCjZgFBAswPMjzpr/pQRLwXNb7aLGQ/unrFaA6Kbzfik
RdjT2HgGfMIELMlksa5dYjeBmkxY2NT55TEZmDe0HX6TWEuQCt5b9nWV3+q/rzm7+7NY24sYYRS0
HxZuxj9Ix0XlL0jHsmuMoBQZkd06xzgJZ+v7IlhreCJ8FN90JfbNljan7M00Eo4PQi0xfnIF8PV1
tnD0rasYLH16BZdoTcySvUdWZL4PUb+IAnGBR/KsnVEFXf+Q8dAuEu1BM3g5o7yHIWa7oHKibKIa
ffxl5KFYxIhZDZu9JeazXBgBRUWhoChjQKj667z30EQTyf3Z0OLQmNqA6uGl3eUoYol/cHFpp9Z0
2tTujxFuSFRwmQPIvwphshJSe0kyxRJB70Yv6VI/+mfQOV2YZHk2UdOKUAcFBxm2eroySsq0sFZW
PaT8vHpYPEtRUp/PycM+U9FVQwdR72UQYCstEen+m/lS2zJeWFK1O0eo5sCsQR6npI5SqWHIENG1
1ExnwBZWFutBzGOWPoGcT9AL/zOUXEk9MfMTcwQlVpwy4yCz75TkN65x7Uc0AUvgXZRg5EzCujAA
FXsJeOKg9xbnGgCrJoTEuRhioljCqVQKxRTJ9NAT//6o98xddHVuASozZ4e+U4wm5Yo6s13/E7jS
g2MleqCxpLolvxeUJVTWhOxOmDyGzZjXou1pEauusiOlN37jpl+vnjOYDecxFSnRfIrLpTqxy7+Z
HNDFRu/hyputynhh2EPmNTDpTbiS/YsYY/EB3eEIQXv5/zl6/fsn7QUaES0oLQrPR7ngNW+eGJrV
Pm1KfVKWebveOhw2pCyLCY/hy7QmNRnBtKcIBlf3GWm3yDubm43M8zN//+4OV4SZInDm8AzMHc0R
1a5i/ebWjlEADDcO/vTg7sE+LQFS/V/OXrg/NlGHS7MpCeykAecwYJqXKqZMrpg8cyeqhJhOHuKY
BtwQDSVJI1+gAYp1sMQU5o+Auwd+QSIxAI5eIh8LH/2/bJOf4c/PBiyHPEiyUHFxNxyZhwvkwsgB
AzBpqPkVj087+2nXOogXFkYuOnEK6d7YEprAEQg+Q1QWzJqZlUugDkgUYBjR1jJfXO3mSBnRuCHA
QyXb4oZK6GHIEqBTf/O52p0KtIXvQ8yMG+1Uvg/iNoAX5WpzpqvkYlD8MHlmGL0BRvj6SK/zFaDS
h7kMXI6qsEZRP5UoGFCGAMVkCwIrNkDtDLlIBRjVxS0P0XzkQvTCCr64bYiETQmG67OTD59IXz53
sABIAG7TbKrPQMpTkptafzwdrrSAPKJjzUCU64K5EFzeJ80yoPA7QE5Qn5EqEY7NFs4lec7fs1GU
7hurJ0L7E2hhMS+XUmc+11r4Wn6CvLMI2+qsUibcDIX7YGsgkDskbjI0nSKo5leNWCTDS34l9/G1
isyRfmGg9da6/TSXZKYtqO01/P7UFtTTnCAzPK3qqruUILBQjW4Gp11TeyBkA7dj6yaTn40cW20z
/6LtYCfRTPw8GUZq80FmSmOXJ5VjMfe+dE2cmWzRql+8/I6KkHEDql03cGHep4sYztAYdkl8zphT
B1HT4bGDjuWfdFgOJCJpMDxxOOYfT+O4IgMBuOQZ3oaWQtzIvIG3O+F6NT9uZ2WX3m9O2vTZ2O8D
/hSUvKwo3C5sFxkqFwO36r77igaQ0OjoPtOJiN+VrNeG+/vqkSmyzglfFfFBaD9PyjBKRw5PClje
55TO2CEUkgiQ9i5UxtnVBKWMUTtNkH2w18skiyIGVENtrrxp/XgwcDXb/dVBikJ1KXH6nrDzTPCB
tRF+/UiGV3aziTGBqaB28rMNMB/wHu2vfKBl4VUIEoCl+boSIwDQsovIlH7aQQg3S46eZJfg4oLr
WhEXRQFyP1GU8hkfvxSSzWeqXv3uQXKT93lENJYZYDiKot4Zov544Hu1eqSuNL+8eeX1vddW3kuZ
j+D5dfdLk5REaYPIvhkQfUGJnH3ccjRRVi9syXjTMIH7BfoOE8byzbFHAHUFZ+vQlmHVgLmt6GKd
cn/PXAKCn07H98DHESC8hB4plj0t7A9eVtbxEh7eHLpIlIB48e0SIfbiZuAAg/xA/4bZ4+6/l7nf
fq16m83lfYXEnc73Z7BX+ADrior0aVhIG2r72lnVz0ezO5jEzL4TfJqbIooWv94kWcDcNEEfSH9S
PGTPkcLXqme72d9y73G4kcvwdYZ36zXXt5+f6qfeVoUv439I7cdkSLwpXHeHM6OFZ/lgGZwNVhr5
ZYaJCvO7L1CsX16G2fwiqMPhNa1Po5RdYRB1v4NVNse3qqIFedkYgmc3mPCLuhi97XSqLu4/t0Tk
Cjx/Otni8tynBiaidmwqJ5mDdt4R6trbfLL8YRPzMUlwnE0Hq7uYV5EcjRnePZpj4Y+BcOTLiM74
Nbme8aieH+7dq4FQnTSfjNSAoopSHajDS/xsp0wRPKDQ6HbDSPM/U/zB3Jj7FriHs/htndBROMa6
Bge9ATY63VYkIyNmdVqfMLTRtA5HC4R1Lfd3RNTG2FMJmU5PzQEX9dguo4SSHvQNQx7tFrEOCCGA
x7z+ZT626VpeIM4Kmkg9XOkE3HbaTUbhfTqCzXa0VYP5Zcn6M2cEjnnPsGZkIBlmIKZN72Y0FxOS
MZS2Y5Vk89ocAELabQjPxs+lYgG17RxRcG9skWLLxHkdYXvLsFr3OAwdBg7i5mL7Lf7hhexsBCsK
indaq9gmKTSihzKvUUFM8efQcb/oDtiFpgXSRyzWf13nE8PNKYUe7+M+t/2+2VPyFCf291Da4c8k
70kFOew2FGnVbEgskXcPUO00lFLoxV6ucUxQxmikqaIQbOOa4amr7yU9F3tOmhHmita9XrLMZUbW
Up5XwrqjAJRXNoZfuADK+jVCuQFkOvd4X17wh+C0RRCF3lrURzb9u3xAnxzC2d3xLhZOc+T73kLZ
uk5lBScWDs7NIFDHAG5kxT09KfVK0wCvI/f3a3FWPInn0aDOCQGYDJLdl+iCVU8KztCmyNDQHeJw
Fyq0zqnwVySVbXjF/LVQT2Qwv72fB3E2BFptJsPLgIdztIbIhqh9lHMkVzzgnrxA4kHgYI9VQBVP
aCGTNGimH1deJMEt+iPscYp1s+eZ3RXOe5ujKy11s928py+Qo6ns3kBLOruaVtZfHlynT0aFvRWH
Y1LdayEcAYlUCNtJhUa129PpiQDdB44jg9P+UGEcQ2ZQOMYbJe5m8GR4e1eLBKaKIpIH1r5GnNMx
nCaoaImqbcnFHHBbqZnfEyI57U9Uze4iCZC/V+QpPe0vDsFfKI4Wt39vjaUViUCkNjG5iPwsDcO7
buXA+xifIJbBWW9+PUJqTR/0x9yrq3N+Q0RQcBA6+P0iFrQlHeGulW3TCUHnDHW942vjPpLk4gzO
59HyGWm2ToGsO2icqTGJNXptrhxQJYNab2EBc8EEmEFwpXjSaDW0EZ3iP/W5KF2fQweWdKgztcJ7
r4y5uvwgMfS6P20s0rnWlTs4UPTS30w+gACAozybCdSQss3h00ZeQk2O0/lpyjfzigwaET05Zj8S
x7yGo4eQoJ/SQX6a0Rr3sPbjONWdUXoGUxuzWvNIJjkS1Q4fonXvcf1Yppshg0Y4QaPX7DbrOlBC
KyXsrfc6pN9vbLtN5jYhmUv00YmrxPegmN9/x6ReSCTMD4MW1wiQLG9vc94EyNR9sNuPdd1qnhEa
28ImP/MPD5ifmNcp0hWiCsODgGrQkMGlLIAaeAad11aBpWClVIG+bycgv7Tfi7I2MyL2Go8jyS0Z
LiFqjeSHdi/GZPAOvtgcRnuxvNLZhkDro5hdlbsc6dQLlLJ3Br3QAo+ZfYoFg0QqI8zXL7q0q0NM
IfKmBVdkNAfTRk7VxfleLjC39ftiRyCf/Af8+sOSBVjP4bYei/x37GqezF9KmPkDkuBIX6WQrifs
fMvB1FjKLPRTwsbfs7EYQT5jqs9gsSEmz1TC0pPQnDyZkfVmbsCNqun/QAsyALS52EsPHNIHCSmV
Q23sNU41MdDGUk44bUpYDVACYVlzinJISFYJuD2Lp3/YKDiGN3+47R3Zqw85SkzuhfuGi0SEP2a7
yh0Sv0lceyK3NQIWwYuFwv+4C3iJyZeJ7rEajG15cX14T04nKHe+l+gFJW8I1L6hfcVpKMbXpXvE
HK6KdsOV7NU17jgibD16r5Wws/LJfU9d67SByPTnM5JB/9NfviFZ0laD+RiBXTxCOoixjRvIGdKG
HKRnjnCSUvyRT65k8TuMx0SsNcssNQuCxGpXTqYN040HcXML62Q2uAO/B1m7HD9no+dM+zhDxcXL
wpjq5jvLCZClKkLa83HRARtfUq3toRSjjSpI07iZ3yFZzg5KrvsIntfp1CgnAC1xvnSOmp/Cy8Nn
T7gMMp0bsqMHCV+2+FbSWu5Ng6YMgn3HTNX6lK96TwtJFPSU49v90aetT4HPDE0OnoNK6z+lWqSs
RNz5j6inuvmQBmw/3xNpqQWQT/BU7BOTAVscTNemPqlOui2FsIFdgj16gpdION0Is5E4F5ekFXOZ
0hlTfXATVodSBNFR7XUmQpv0fA/Y8QiZpbvAavf4KTrTwH2y/QSk/6F2wC0FkVByucNhSOuB1Exy
pRyGjDobfta+rzt8oSObq3X9kfYvtjsdGbyl4c7HqYPoRQhDh4o5/h3vy2m/HQIRZdbk9kOsWZ7Z
A3SEQL6/HDZGzNg5DIA1ezVWbUzFkzxAMMf/T0dmvlZnXKAgXyDR8hSnpJMieTD4rF9L9nHZ6Tfd
koZs8QzIvAzbUxaSeRW+MRlOm58qeLuVXcQ9qhuGsQm/E1IjsKrotnygOPp5TJ9sKxrafMO6e0P/
j4xwaq6RLV9k5+kWsw86YPZJkFSKItKVoSMPMvNEnta3mSUf+3mi2qdFT5b4nfCpAT8VdQR41F29
IrHH6HafYqouvav94h7ghLvOaMZ3Q6zf15DLWf4lOIoZkmlf4V/GaBCZsAU///jTcavv9GX5x7vq
y1xUsGyiqD7aepVwXe+Tlt6UA0Y/laKcKlz61DXX7CHeDoVefXr7qMfqU32i5+499COilRlabzx/
oFeo907afIiTVBPeKdA0WE7aEJqEu2amlwyzJh0w/i3SAO9ogERQUiSZB2KFOCzsCazKavCYQFEg
ucDiB7zU0fQgMEusKspPtwnTOIn/pWcFFSDdIZYZWLtPvHL9mKtssSJXwEl/8BMCQuNYIFvl0pDd
+LCbdTkfoLOjkEd1tf5sJdWspwCsX+ueIzyc51+n7yNCdMsp+OFdASVr0MWT4rmFR+Elbzc3u7ld
LlJ3rvKkHji8o/wia8F/7VOKkxeBedZTcd1sDQA3J4MmeS2/VVBfVyU9OE2F5iGB7W5uywb1e228
TPe+qo+Ri9fg392GdkZHksAQiNAPcLMB6siX5nDZOjqAup/UXFnNpf6kr9NfUastsCuiPegbcfIg
/wnTFdvlYC4MOHEFmoRo6G6G713uIvpkGls0OLyO/NnR1MidUb8EsEO+oEqWytPH8A/Dpk3kybuP
g9BAIh3JV4ZTkEjZ2KCPijxVeaKrsheN8MAumfNBy7SokaRQk7PH/4shTq4uGtuho3iDnyT4YIhX
PSVSSKIQs1gu/YNE/LitKRez+Q6VxyO2G7A2AvZu8ZPZBq1O0o9A7BgXpqKPaJUYOE/pyVUJP3Td
LXWNBLZAKa9OGIj1dD/5+ranL21IdwYNSom+Q9yrpJs707oI03cRh7xav2ImkEaDvK4eAQ3883Qf
e2mJex636R3keew2HT0dDpwR5ii/a8KonKgfa3T1K8mTZ92efqwgN/Me3sj3ze2v3Scf3HJ+f7dw
NlhvD7YsvL9cPdZePhan+yPSaKvGbooyDe0YSqD7qa4osikfvaE2QVQHcCYNxZRpJowMiLompFrx
61VOQGGDc5hM8IwW50+VfRYimz3qd9nGFtdgcNR4jUAbHOuvnz0PPXM+o6HuQQcbs65aSNZjQq/8
kOZq9yM9o9EoteXcfM1FzAYZck9GtJosi3IDzvMZT3Gq3FyZcnw5OhcxFIPeOSUaFkoNGMUo6UHc
JUJAhtYswy36V48IjDd7v33HKWyrN2uZtIKwir5Lohxyi8qVSNt6B8Ov/ZiRIn67xy9CdGiaYDD+
ORdzAr6LCc3xzFa9prX2JGEMXs41nww18mnr8KpYGDML7ndGDFJrq0+fpg90Acerdp2Xf+kqRBh1
R+qIOI4qtWHRzuS3D3iONAsV4ChHPx/mpS2csoX30ub3bnpfVZ/J64pXbVE10+qEfmJwo8e6isHg
A3LWrHxLv64ZYSfiBpPL9VxMx29sdGN2/PWdR2xuyH9uRLpVMfTqcYciDMUaoDkCdDpWY+C+1Uib
uZFL0lTvKjMehJJ40YanjbrqAqd/Kya6FPfPWXQfhXL6A74yhowf/d2lmMeuS8JW/jB0w9F+DQ4k
r/nM2zwQdBUTUEf+i2r1N+P2u0BA2NhSHeD9sR9fRaucgNHQQTf5dnD/GXwxakxvg6WCHhtQAOTK
WA6F5w5+oK+OIuJySAzURMFh3MPAu9KJtXxFhl04FtlGof3VJvLryEGkBPdbLLqMkjBnwm/HXjae
v/vlENROReV2X96QntwnL8LDeHY8aDQOvatDTGEqFIkI7kje/aKGj5o87AifI8bDR3fW3bzHTSQs
Px+LIpsgMZaMxU1Z+e318MoZ3TQpOqjNp4yNlDC+t2cQBynZBoL9vwH0knOlZ00tEF30ymi3KE8Y
X72gY1vou5Yo2MohZv17c/JXWIByG/vHMjMsYvckI0jxMH6dtPPer1iXpn23rLp98jhKGQZ9pKEz
vloWo4aeEST+Ft65Ydz9kE9rY7umglTSGbK1qrYTkTHQzpvXPKH4yTnrEdmOF0jtRWDuTz881reJ
QcenCdE5EpRqJKJqq4dr9PSNVsXSXIEH1ivEZ1eqvtUDaeL3L1F8PvcDPkmb4c5ICHZfJBykZNJ+
ncogCQx3gmX8ESKdpbvxrp0/RcpwR9DiM3ifVhBbXJc2YbSsNp5uNDZNwvZPOqIZD+BdcoGZtt1R
3T2JfYTqI3v2HVOkYJtsSTahYsnRrxLOvKxWiLw1ptj3F6RYamH1cYWP9O7fIPAIZ82m3yGCJ1iE
7UDy3wRt36nfdA8XYpc4t9dJ9oZqBE5CezJF4Z58Immt3bbpK8R4SwBxaphPjtk8g5vUj5BcxjvW
Fa88fo/Y7XyfgUwfWfT+6aEcxk1vj5NZqi7l20oDLJOhQsbF5o38hmr0ZRkYyPxxiZpz+X1GY3lC
E0ZNhoPqMXCM4xVd6Oc/js5sSVFuicJPRAQKItwygxPiVHpDqGUBIoIgiDx9f3TEOX9Xd1eXCuy9
M1euwUYX2JE8Z6o22y2DIFjxQ1kDFbe0YLT56sspJicJGRoCKHTtaKuxa63AvCZObD5OoLXluivR
+BCqyeNQPiwDPGfMIASfoRhz9cQU50WAsT6jkUqmxd88YDwz3zk25oHe+wgxmM67gq+MnQaNEl4f
ij7IMLEgmu4ITV08yBUKsSPKEFcMwqRSo7YehfG8NQ5D4Ho2NllKVAoT8ChyWTHGMHiShpyijLS1
Tq8cIguJ54KhFtvi96pB0fu4WWr/h6QJvvq47uuSMcGCBNc25l/MlR4+8IpTslpgHr9BloH+C84w
nK4BdGNnJjjgjz92Ebq5FWb/bPOPIMY9An417t24Egy2+hsY1jgCEuqOKZzwRzuPxzt29sAD33Me
FJF+5n71uJHUFMZWD15rnScdgzxTNOO7PtgPnCGVK1YjGz7EVLB/jpoOBxXV3r0G5RROB+0yRic/
9grSMwYm2XlKEx9CyPlNpvYrKBlc0IVSPdqEDpwS/Q8mbDp4I1FdD4Y22A7QgU5psek8fylyuDL4
dnRsL4IHgTFLwW8Od1Q76KqRlCL2XEe36dacYtC2bTkolnec27k9mclk8/NY1wTC3xsj+s6fZRi9
8Tgh75hoLeN7RwHPgzeEtJFulvnjRibS4PeJc4yovwpX4TgWn24luK/ehPPLDoSF7oRwFHGdjG4Z
WOQbXgh/PV2r2Vq6O8wq4hXBtwD58Fx60tcNrXW12I0iHGcZqhRhASrzpVJ7qpaMt0oRMoUd/CI+
7IDn0ef41dYvZfHEAgJLySEag+1aymakziSg16kVH1EUYgP3NhRs2oiUqb9zkdqlkSrj+Z+azCv2
6ZVzVXxi2+CNcDJ8m1G66kf26Jd3n7Emu9qv756E0w72OoHWbSihmiZsUGZ/gIaqbN5XZv331vBc
BVyesmJxF8TEzkakgZclu0O0fspsJmh2YA/jyuFK2MLUhtz8sV45cx4k8JRzxPFivph+mYFYCvyL
xJWlXfX1X81ySCyqT4XsUesq0ayBtF2tpK1ApwlaK3v91Gp5liVx/bkDojlh7rRIJMx45zwZj6UO
FShPKr9AVvMc2tUlEGRIUyPr25BPcYLr5G0HjoLNkEsBkTZCRPQ9mxsWdRCfhtJ4il9tsQN0OMWn
u9nACMILGJ+5ZOKxe42tJnGlifPhgDCSZob4EKu+Z3SkbANUeyzkwg4z2DQZhVpkXCHC5T/CwwkO
9z0hWhU/DdFRzSwF2OIz+SVGRt6zI8MTx1W8oBQB9WajvNbZsB1rT6dPFnR0KURos57X3WxYzHrr
v8zya1yrme7ZE3tlh2F8J6PH/+JbPaNxnOP4Gurt7HaTzSFi/rzBoRNqNw5E6ipnJpu7ijkObiAD
6epW0tNii8hpRRkOf47h1nfOcnWZINu5QRlVHjgahRshFbvbuLDfSHUo1Hev94rrGgWe8HIi89Z0
vtQEA9Wm0uxChpBz0SKj0x+1sQVbXkuKg/tau5lAGrVHZg1FRoJxoo0tQT4jn8STLZNsClJMDGZ3
bowgM0FpbplPqZr62x7hhIMLbYGZXuprgLawWSwN4iLyqSEnnDaIdWPhCASTyBeLcwfDzVQ+cG4y
1YLkYkXcl2yLQ+13Opffq6ZdKIKe7fjXeDjA97tbPBSqbPIPkt8PlYb5llj48xvUylafWFrH9ohE
/BBcX/H1iyMWlpN68wNBFAD+wI1ZQBard9soUIPIZMZKqkdp3ZzPdB5qloKau6yXeGEyBnP7JU21
ZFTWlDJLH2vY2/WYgKComT+pbOEZzQv5WlpAT1Pi6JwgF5zrhHLYQJ19g24FF0qfuNst3hCrcDy1
BNiOVWp3+vsQhig0i1sU0BiAeay3YDfb3KoNsTN4kDfdyypOmDynfk27c3eIxsR0kEuK2HbWQUPg
xnARwLWtvrQK8JbZd2r16jGjLZHcRtBvb0xazAdrHeYp1rd8BMCyQwZkHcnWy0nhZM1WH37l8if2
wFKDlaY2Hiu1tBoBRpmgsuQN/IJQCnIyklVkNotYs5pdXtrbVQkufOqSJcPy3evEKtwishvMtkuY
xriYLLh1ZIjQX5KmETDqeeHGodcwB3YXPDFz4HFw273W2qvViYAkHnC4kzFEPCMbL05t7WFWDUwP
4czq580Z0m/ldd+DhmxrsGcUJedJ444domTCaj6fhpgrpmdTxaGfeFkCCXetWWegp3RZ9OHgycQf
WtXEI/5vG2X7LXRXxo080MKIGBG2SrLw7K03GA60B7TfIOrHcKu0Vhgiro31rXrsIPoYkykPrlrY
giV/+CoazbRszfsvTLhi3E2FSr0LsqfZKRbTEdUcE5Gj9/gkG3fNmzQOhZfiwBkjhJZgYzz8ITXA
jDfd/75xP9C84eqaPz8NA1xzssI4wuiTO80IATFTxiPs9vnEVoiDZ5oqcuHEJy+EsccMlt/dFMmX
1T8ZixPbcPIuslWR7ePPoh+OHs6GGJ6BoB7VkV31Jpv0lwqLfhxK7qU7fG7VGwsGpq7ibqwhOzRZ
9aRgUGtoDmBO92bPNOyv/0xYEKaGU1y5TMEy0+aCMWW1FcmipeRcNwX7Ls9pjWoD3ezYTGrvI2Ia
G9bYCbHKrNG8/c0ZqlC653BP8cJwu6n/ouWhLEd/smsZNrEOhHg+plqMSbXihDHj1FU70Av6JqPf
flDbkEJg9UCt+G15NelMYKKL+JCwU/yx1+BjxGWSo0OShp8n56Sj4itGGimTyAkq56Uo2Xf0Nr1T
9E7+4PSbP1i4JUF7JKSN9BoPydLF8x0e89exC+exElEC3e16BzEPK1bssdnBtMkiWXWH3oXhzE7L
0fMh6+YJG4LAjSsD7HfiFJKfMevKDbwu2yfuvM+g/O0ks5+/lpMZs/6Xr/Bs0GEAka4AgSYTZzTD
/p6NdTq2ZHyeNulaukwwZmeA2WhkK1h3oHzJfOPNg9cRxoXQ6VpBAKM5jp+HTjQLSKKHCUbodoH6
MbLLVa1ZEwXdMqCWXlMx9Mycx3uBkSVZHBuwOrycQ/GGyhl7KCc9APgpUzML8dp5Js4X9nccwMuu
WuPOvi6arEXx4UicA9/FtOaDUnCb71+ZDADREDmO6VcZhLerpLNHqg+kMQakUbDPWXy7hYQz6xj7
pWylXaJpIOXre+3EOCK2qylZRiCeA1XhqfpT1JLAHtbzOFJuZeuAS05z9A0oDWzuyGc4eKJgumyO
aK0/QSJ5ECj7MP/5pITG/D5mKmDeq15p9RIf9cdQhI0MHPajQMOYz1Xpwa2eKLnheLwTrXXgUYTH
+kGgZj023O4IwJkpA/EciwiMj8HDZ4qBaquZYuRKyyZmY6hYrc+vGXf+C0iEw/jDylSP4tNuv2iR
PQ3HFbzAsilhrtAdEszlHxsEu7Jsvb+nFl8XBiKPz/nBugFLF4BuScVgo6K/G++10+iUssfOSpep
OQEFEHK/+JkEnf9kVCRbEpNQBsw9wXcMOAdfhglsFIA05qxvR1wNTq6i1WFpUOr5gr09PeWOiF51
gu/4jOpDSmzG8EBY98LFnyJjAXE6Q/S8B3Fj3t4jDq7xeDYCMZyzJqqXlSvGtr1c8gWWI/nCSZkh
N8vPZ4F3/JQaKluOLkNxwEut+Y89TAQyJ0IbgP0xLky0Jnd9O/w/KU0S9DBHUWOXO0MZ+S04L6E7
KVvYVgXPNdYOgeA83O+gxJdBx1gyQ1YnilCWpANrrVIMIuWg9cUUhXa5IIGUmDCPZko4ljdMsIRj
PVnlzEUmh0eCkc2GmWJH+Cu2CaQbwV0mjkLawJPDp8uHOAelrtrRRYNVMKEjKi8nTQK7AscZw7pJ
YespP4+eXIDua6maPm6c6V/fmbVkvlo8+S3jYCjdoWIGxL1d0mo23YZKOTH0I82iNX3eCpDI3o8Y
x2R2DOSY4Tevmcq2bexCOjTwhXDEg+99wU6qI4SL37VuOp7hpqWnuHCRnTdx8nY1mmedSfmKb9s8
eWFtXUIZsSm9PoUtw0U7giMC6oIGfgYRyh0nlxmlE9z1HB8n+N/Xl3Idx8QHsD8RGDwKiBN64GCn
6BnF7R4oAqZ9bD2Gh5G5sGgvkbnGxvyLMcTuMXvDfvImDOnwcEDhW1jTgcLQYGvPQHGiCzcp7Ogg
edyc7O7I9OOZ1y9zPORC2ElQqih+7jbzbFrVEdoc2JpwZHxMhGBCRm430yAScano5HMvhiYLqsW2
062mD2dMOfIBy131wo+IMGgKnRFe6MB4IZobWHUYm1c0KocsW0JJpyhObzE+FcW8YQqDtRJ3+r16
FfM7Zloqng2+1F1f9+Wkm4vgd8LXHEmYjxylp6tNgMQg0mK/2f4K6HyE6VZNmE/RC00hZQnN/o10
lmdw9PTvuadM5jV7VVpNCXby3nWYPlda6iX7gnEj91uqw2/t0zookV9M3cfoOLh8pi2ek3RNygrL
IVKJOtVQIEq3ZfCkjHtaMB3FOZPdUENcTZ8KBzf46ktuDp4tbGUyqjgTwcASk503hRk4KnQQFEwq
ZIJ9HOlFO7hllIx54CzYkvE11RUMSKrbJz7/tJu5g8sLA9aGrQJRDLa/cHkB3CXjc/wwQoVTTKge
VASGaN+wvBSFTcch4YMEGRmdDKRZzAgFWHKWwiD5Y7xal/IUyRM2OioTOov13V5G4EOjwpRxxaFW
RmR6E/ljdoyvU7K7YN6F4Q268/98SH4oJ2uNpTflKLsShXENhY8cN2YbDOvMImGUD7OAbuiODikd
2kngWyx6ZJOtuMR/q7FjXO3U4c3ygEAMzm7loYndfJcteDo3Ct1WvuN5YRMSgQQS+zHBachJKIdF
vYcdKXjfX2x+0CcwivoT9p/UGUE5EPUVl9fEFsxKF4Klsx2Thmz2LLTS5AiXsI9TLACMCMYu9M3I
pDlKCRhMfHoZUBV45AWGLK4UGSMI9nStSKnxIiJzsrCJW/ke29J5M9PAhpRHG/MiAP8DLfFaW9LO
Clg0CMPb5BKnu8QucC0yi1tssQdEIAVIsPT3ZuoSrKGqJscwFXLyP2SGHXmC9feT8AqFD0AZkMNe
HCqsEV9Qu6yeGxCWfMfVVI9c9ccG23Ca+kAI8x3vm9WKj4/V+d/r46901d+8xfWc5a89LHGki78v
DhhwEIiG5NZZyRcAWseWbLKQN/0y+p1Y+Ccx++e5nKIgB4vv2XdsPJ/EmgWHjtVlDcCMgEvGfzME
fiyeH0i7E6AWvBqhXk1s9iVSvPitdT9jE9X8JGfhYeLe1b6uHRbh5+laGeygtGfQMzJ8n+UxzeHT
aWRrQpvHwPrbUYw6wi5XHTj/cHSrxICpBNN8emJzw/fyL1Uj/T3egsl+r+XIn5LdBArFd8IU2EEP
llfS4Ev1Mj+2yFKxoXfBlcF3V3OKwZdjzvlwJq3VGv+Qn7KJXi5/T4F5kJZjb3ICkPGIZJlli9iB
XOEXQaM5TPu5JlgdyXASmaBQ3w+8a5ZrxayMLaTSo1UzL8P21GxJecMxavXYQytciT85DDDcl7dw
VfQXbGxm9Gy9Pb4r/PMv7JzGQ4G7A41F0D0ViCuHl4Nfks7P68yqtj9zXFE98qtPMuyjTX3Rti2o
Tw0hhukh/y7ZFRcskbb9arx+/QmryBGteo2pHRFQrvxHF3Af5pfUPSDWHgPnbIlvoRs56lpei9Cg
2TJdbT6d7jMKtgAqRnlVVJzUsB3tqZtmXz4kfO01GsXoyIQtW3DuL8qVCmEacXnQzbPl3UM7NlOW
TydbjakbmS/5BDM/d5NjsgBQWIzXCJz6K/hiTPrSz2iVo8zGIlcMe5Kyeru8h6+nJZ8wjIAv1jqC
/+LZV2xMV/kSDDS2GSe2x1x04oP69KPcHW2kVf/zgpN8HVc21FflpOxwoR2XDpK2R3Pkqvwq4X2X
rJvL65JjavvEEpPBEqPVeEXG+Ixlca2AfNnvLNzh4V1zc6bOIcxAdA7LwVS5NM5fu7afDGjgV6Wn
+Qj68p0Ad+tzxfHNk23BoQCY19cebQOG65u+2bFvx3PcuF6YJMJdlu08s/nn483UmiwVsh4A7SHF
Py3I34wYa2oAktfsD8p3pmgwOQbDmAZ+Psyrci1hYR0f0yMRirOKDJgbxAqo28yFp9vsgDUOoSR8
12QY8NxPg56AHmb2fM3RNYDPfufZhp5r3XgqlcOPCDvaRF+zEEAdhpgHZvLQ/WFECUG6yYi2ZzKM
n8QNbhqMEaY//WJg1eA+jhxJsdPaFB4w5fQsSNxmVZ6Gy1tckD8DvD+xo4f0CEdpdieyfiC2KrBE
QJkljKBGFpGEvDh76qXlO+BtBU8fwcpqyhsqhjd/alYdlSAHacRCA1Uy89YHgl+TAmpAXMdjI8AD
Ay4cL4SqkktROrDJ8O+0oomV4L/+9kaL57raUWsegMO/+CC4VezehVAFDRVmzAwf689v/ltRFmDm
jfNp5ABuM9VqAoGo8tGi3pKhuEGogc0JWfU4ILv4vaxGt8ovgOJ+3ktFc17YekOuUo33nsBA1YVK
RGWARoKxsE4l1lt/cW9OjsUFPBxSfPcI42qGJ24j258vSByigoHEfkfK3h6FXwYVERIel7nBhORe
pL1jyHjlolpXPukohrrkuQW9vzujBdy05e8QXvNYkx8JAEFAGA6UldmdczxbloB5WGnhvvczGBux
HMc866955kHFDxC69mHqpdv2D6UFfshnngnRzmANifYjhI1o3eHp6jjbBMVM2FYIvp3x5cGAbsPj
wM355EaEgapqagkw4WJECiyeIBBTMcLCXIPctLdVol7jYqIqK0gJjsJiJVntX7KsOAeqcxHUQQqn
NLVwsyJtNxBtmA12hS8fUFZmNBl2N0TMYjSp431OMw+CbMIDmvzynBk01l4FIRp4Q6c2k1dHPL4G
ahHyk9r8em8nP/yS+InWVFi+CfhYy1wrws6LZYxXKVgzpI2pqa07cGvni8jpNYeXYyUnGLNwcdsw
+plm7nAgZu4AQG+lPVOqZR3gb7X7HgYDkhq/GqaoPwl1/xOWi0lzOfrLfsdz3osJHw2Lo89/HoeM
ZeZn4FFVN/Qe/meebXlmILdB+fFADJ77dk9grltc4DoZk/X4p7JUxYNMRospOUslfDiU+Cn8T8hf
DcO3fNPtvnBoIdLWlwovXZX6lfG+cRdchZoK7wS+xjiAbmxH3yUjqmb/O0D+RB3MED2dwGZAYEFo
HCuABdGUZjzCUZiJ7cAwZNzMUdTuE0pFKMVv9x1qsYGpgQzR6pf6gDxQhEN/n7eVxLCNWPUOX0Q/
9VYCFcFa+4OkiCMBlv7gWi8emHYdJ+agSXodnyJ+KvA0v64Ay3/kETCSnierZP5yZTaFi3ihLywh
ZAC7lCZNIGcKs677DYbZREArBVNnfT8pbLx2tSCA+b1g3NU9cEzWtb93WBM7SXcqqfgsMON8p6hl
qhs3AAmb8PHumvVevGVdnlX+dN8u38QN/RYJ4QsWbeVri/kvnEIYYRC/KmMDF/NSOq9jZ13j9dPN
5926MyacSDvsYY3iR7OGYHmjhHRIY+1Dr1wqRm20s/xGrTsN5W1l8YBtp+c7cwgjjZ0HgZ3OkDfA
nEGdf1BHNSYt2aF0Ox+qFMxiTBhtllgJ+0DXLM0QPTjl2OSH2Y5EQnrS6lDhhANFNfZoV4LCq22a
bWIt+vAlzQTKUERzu2yWzboNUB5/QLV+oRUABigQS2OC2dwIIcKkGTpbNstPxSlZJSs1qA7U0unH
SKkfGXoQWa3NCiDzkU3/l95anhnmCDiZ6+UKUBA8E6QhPb0PCm2r189qB9tLvPpHY92W94+rkDh1
2EJ/5c4uSasq8ECAjEV0CLQ/oAxx+FGPwfrS/Nxeu2bXeRH2CquiMwqsuQdCjoYlIPIcYmqJM5Lm
71/17/0LflYdB7/XiObl1jPAOwgXqSR7FYsHWzsQ0RRKtugjX0K8o/yBoql+NkuB+u8gdIPBwXwK
p3vAp30obQiGF14Cr8GpF3T8qNpZQurgI6txuX/LbRwWy8ytNpTyQNJIy7V8CKJCXYIHw9hqL49V
sf4s39s3L0lZiPMFhRapteC5X+Q+/29E8vPeAA5QwQM8vEZkTtGzxZgvgFH9h28BV1C19AaQNQEG
BGQq9ghWGyA0aSh3r79Gp4c3NmoILT63Dj4UPCjmgYxITEKIcgD52KddSBmpu8XgzovsGJevTRuI
ZxWtCMcWWQzmY16/jAiwmy1GQvbz9iqsbtOT6mlhvMZ4ekY4nf7Yij6qWQifrIXXbLKF7bzo7eSI
WOpHhDpsR3u87bcjKmYLtDF3yyCnwBThxA/5eGkzf8+FzRv1K1NV87FpmBMdyVxSjdc+D+/Y4ZK5
hBsF8AJr6CWD8OiRn5/lNYNryLWdKc21izjcD641aZiPFT+i2z5+UQLboOydgfIcMIb5wOxDJBcr
bqbsi/AhIzgazegwgSa1OfBNUw7TCJmQ8410eLvCufjBTbi0OrbqHeij9wp5ubGVzSaz100ikAzh
FpKyyQ+xe7ATfhnK0aL0ZrPH9IT5LhCi+pdIOr5pqwGTTG3eSsV+E0xTfWJP5ip70OHOH7hPlzti
Kbdq87lNDi9fSyzSFffoo2pd+ZvanZujvFwU/hd3ZGMy1+gD3P9mxibZUbPukK6JNhtu0LrYgYOO
kIae6sVk1nutl4WMmbMHWYv5uhv6Vx6t2L+vcgYTqKf81ktw4d3ADLkVt3pR2m8PB/TnFgBs1uye
g5BlMktnj9YfzT8OYy+VjlSzpZfPeIB2v9zwsYvW/NAyurHFHGYIR7vbOYlcZHLRO3rFMglk/AAT
nhXo4xYhx74Gg10lMc5A47IAYVCONZP/8MHmdoD4wWg5+zL3tDFvHtZcaU9Qts1z9ecVwumhGDfi
GYFg57hGbp+TnIF4e9NYsgFZYClYW3hGgMFKkC36Q+00SwIix1btUDUaoAwOaW4H8DLaqv8IHlhz
sVOBmlPryxZTL5nVV0TdSJsvwVZUmwy2DIJc2cwkN+rMzB/SU712JoQjF5YyOSP1giHXNnPRDg3y
n2SDbwRwCBA4wAN6VOaAAB3vQ7JhSkAiHJtgR2sT3I/qH+Ig64v4LAqGuK94XvyIeDjNNPwpBPKB
xN3IjQZ/l/bQHaQDk4/nptzIFgYmnrbCTnFIaXsEzCkXowsm1ExKh3y4dvYw4wEPRkIozaa9CWpe
LNKFtCyu98PjIh+zxcCvZm+riGErlgwXiKr5SfiMhSPg2w2b2lagiRMYBxG8nfUMrYBWzSQgjDMJ
Wk+DLklq2iHfjRCP7Fp3io1Eun6aRUiY8H3DQK6bjVx8H4x4JwaadbeLNcosoNDfej1hRPN2mfnd
efr34mJ6KDKnBlD6YIbsfukkO3ecOdljSXiLjMQfV5cQwFBlywGC2vA8kMYbfixh0zNifK4yawIV
VS/81AcOudua/d42Z+mn3gMacq8JOJiLlMd/X/YABcdBgwkP0z/NkHcYOCuruPNkoK4K6zS9FKCR
lqmldi6PNwgR6Ba5mvCXQSY4qZi7TSyEot7EzSU/Xk42D6/03l6z7CpcwU2Rkm4Dk5QLPPhxxiG9
BxaoLlOa0iZteRAMw03Rc4KOmd98GM+rAMFDyrmeNBw6958eftg1uWaaFStmdcRghguYc2Z0wJlr
ttEJ2weUQI6QBQdDoxpwwGfPY8UbKef3yFfwfV4keC47EImVU/E3uuLuco7dl6/u2cQJK0YI+bDF
23f5DqCDkkTsqAvpCtaP+Xa+bG0UhGMf4jaCVajoVC/7J3b4SGi3JZZIIAi0Ofp9Neb49+FfgmRQ
MDm5/7oJS5hAHgo9A/cTt9s2gzELG3rMIQumB3sUZioZzbkTW5L59J7e2ILG8N7It8emn03DwgFG
6OctAYUP7iNr8k79DprGUNsUrpDgxzvRkoejO2WNcUpJbzKwmews2xWWh17rCpzYxRozbpIL1uzG
zyA7Z8pMI+ahcYoQ420TNBcICD8phzry7x0UBmCsjaNw3HrvQDJjKjiIOpIxgJhP84ak3aC5NYWb
GIwxjSI4k9j3ZeEwnzHTOaA9jZOwaOyevVZHP2Bz+q7rIwQeC1DNG3+o3FBeU/zxxEXHSsXUPZqL
2UXLPTkN8gKGreSmHxd8ZWB+uEhNYIEOtYtwmR6mF0Zq8To9cR5QxEMhuRJ+zBzKJDFwV9+iIRB6
xZFZXljv4XsD3SBn88t8DZY2+9YA1TNroB4kR7IAfqBZu47AHICjf4ULPvWdqdKisDuO9yP9Jvk3
FpcNf2RBcccP+W8aXuxY3CCMgUrEVoTKnYELkhF4bjz3mZFs2Cu7w4haE6Sg4YT+8kxxBqcnKqL6
9NhEx+lSWk53KskRc0RT4ciHZn5SzXhxbbHo00nuLvih7miWOyW8BxjrVkFyip6flD/KpG03fLD7
75dP9KdtcsV+HHuEYb09hiiQObiu2/Atif+KPXY87MlACbiGe0YrQPFgzlykQhr8uWEsKaCexE49
2N6e4yC1wOZWok32Nx+sYmxP1ciqVY+jQ6aYIrWvUV6EkPOEcaEtLOP1h5HtOvOVAME6rcHq5UB9
Qe82NQa9V+29929rTLX/QQn3DKnf6fp3Y1fzqz2KVWot2k3OxG26GDbuHvPlgLB0dk5mWzop4wRZ
DjGszDjRK2t6slUdmRNN4jYageRohhIM/5Ap/2SIG03slEmO5Ewd5ToYJkh4O39sEOxQsB6mctNS
SBQvJnf+56f4kX/7oYPmb+Te4K/kMyFAtBgeVSMsIYz254opsPtkVrSPO53FA0ePU42AgiHFdHDl
YTDnfxzm5S3MjcgUPY3dradmKoyrukmW8S9IaR0Aw3zmFIc+DB62O5bCBSrZGwfh7WjHFCROdU6/
OyRyRDa0qzu6Bb1dlTZ9/oGhaxCvJ+79R5s9NzEuZ5NlbF1EA+MKyhnAMohBKu8UMoDNoG/5Oos7
uZ1Xq+fqvmkPJFbAbak2cGZ4Ar23i5++WYx1JoL1XFll8/G2AwFBx8wtBOWP9ekSdQHFPPSmRl6q
vPrDnM5kHoqBKEmsSk7dn/tvze4v7QFKSdCJBipGmh+QyWoR2zG2Cczn9cE7O2EmIS3THXU9qlE3
XUTzBMiSVi2ay4EWFrtiIK4PhSKF43E4Z5ay0cocvim3GFmgI+Pa8Ty3pEpoy/yWLsSgtCTsQF6U
r79AOPZ5SC4keIxFpdpgKUw+NrlXe51VkFIHDY8FiwIBfxsqh8V7WHWGSLQ9owenDD8Q4d4+Tn14
rI/d3YcAcTt6o9wEFeF/o9QjKov2r4InDr/BHzkYZygM+a7PPeNskha++MW/S/Ne2cLLbsiiIZA0
n3+fdokVHdr8J/5/p/HbTG/FLjK50I/2ph7/c9RgrDGR5uDgUX4Zi5iY3Kc9BO3mu/vmvqEZMDUL
3iL0CffllDahCLG1QhmLU1jkUGasn6sny18myBcrfmWPhMTCjGvRrceB6vUug1dGtTiYc3JrkpGF
komgGj6awELBiMXiqCJlO2ixWBhtk2u+pofKnFEoLcar2vz8CB3xLkaSGGqKrQxZQgZCIOZV9wvR
MCbJqjM0e4vMmVKXgmzyKaoN7bTkUurMMDL8nS5JWmDLoWERrSi3Piz31MA+KmYMGFJ5GQEJkL+v
OU4mT9S0+E91BjMDHpGB10dHSizuA5Munpdh+x17UlgdlCD5iXj+FzQxpMrSqbIWl3CDmjVgP2Qz
WK64HhaUMCo6VZw0aGmY8Kt7UnY+w/v8Oszrsv8/8H5hKI0Xo/4IIKLBj+PkQyZPqoYJH2ufnKdh
f3m7U0YocC+tg/wbLxjQWYS7cPagLeI5JYWBM7KxyxkTL3AIHrLlcyavIvdzjKb7KRXnnVdm7Lbm
6NI/JJjX1Ja1QxWrp+4HsTzTMW4Ob56cCjoAGv13wHQKZK+8k8uX7Ys9nhn+w+SN37Gdm1AkQxY0
mZMvWqP3SVVkBs+PGV7gGaA2YGprwIGmfKfX5SnhTGSQ4ML/1M4D0erCpmc3mEGIf7g84A1ILFBA
MPHPZ0+dwa3CS8V8X+A1cD2hCRvDYun8zuczopYEi7Hquzk+UtkNTQjdOsUOexymdQkfCz0Cx1hu
XFvoihHkszHvhkg3PRnIm1P7QiGFMjMxMWGj7Bgep/FuMk/5CmrGgAoN+8oVj1cX7Ls31NWH3Qt1
iz68vnhkWsPVH05/RvXD/cZkDwEUR1mKk7+yqr12nweVPjLQNDNwYLaOzrPYgqvygwkI4zZP/ZFR
nmO8GfkW2lI692xwP+RLvqMBCL3PpH3LIzEsvcwvDIWZq42EGeYr6BYvSRsO7X8FcXECGwDWx9eq
KeSNz57hN5v0Zw9CwcXoWRxUch5M+R11Xwmwe5q47w3+j+CM+ojGCzcvDFiGI2F4PeZLnNCQ24z4
RrM2fKqBojKwJDFF8oaPzsnObaW92MBnYHbL5Z9NDiN6zNzJ+a7MgO3Mx+j5FSugkTADcAI/x5PC
UGHzMe6wSt5RErGi74itzE9IaxSybNDQUYnwkurc0ZE7EEs63TPxHzmPGRsMWIEyBy0APTqBcrGr
wQrF+xCbEQfwfjXXNeMGr3qLaJwcYDi5XujUdqDq7Z8z14NR+HTnjuZ8GP3BdZG4/MpG1q+QLAQX
HqRAhH39nhfQw/VT9rZzwYPb9rhiuwol74EUVzInB24UZUizSn04fqXpbbVQMORgoCQn9vbleKjW
nYC3ZLUWWo3uDFsAxYw+R0d8a/XbKDw4lXWA3wRlWg8amQ8xutyZBUEAohUbM6hmq9Kr/j/1maof
a9MRT1h4KwzPZv4xW3mc/l54ozBmWGnEzryyBt9sK/k/wWTbq8z5vFSX2vmGNABkn+afJTxwCvVF
dl4sKBRZN57Axe989ogKDxGI8y4vZTL+52ayzTyQMU9QlXnDG+JNvlglcEFZbvnwJrfdASDyYw1U
QAAvHg7leLvTYiAoN9rLgFCMxhfQvUUYeQGE74M+b0lq5lODojd8QY2y9Nlo9D/Ew1+9WvhjfdlQ
8NV2u0NpAeRdLTDeQ2yGnhw8namBT8mMXOn82p7JYyPOooAPuHF3TEZqCoSvP1owk4JlYJxhsgyY
+RLt1D0kr+Rg0ThMrdjaCgcJy8xb5vCAXw8K0uIf2kN6VwZbpX64OlePAgwmphlioub0vtUXzq4l
cWGZtcZy2AwcTjtYTqAxI+BUgtKPnWxcWGrQ71khW4lCiAVCO1vKt8nYsj+g4AadWqh4Csac+o3b
2TXLqQs8o1Ngn2w6uwuXFQNUPfyuAnoSUi42GF/ebs/DbWpdG7v5mYsaYh8Icdpv85xXszJdTbC/
xtD4Y0HVIWcV2xIdP0bJgFNFNWHeBUfFtQzu1YAsREccYF48KWZKV/k024GfTJ3iwHeAqzOAsPgD
gQYOXHN6kQjPxOkBzgh1am+e8O0cm5qu+JiH2LbEaiBXSamPYuMqop1Gt6GeNEJ2ZT1kGaK/NPhI
qQ8XA65hLC8rLCiG3zxX3AAYKTCfknQrKWRDEtQ8dqNtotopmlq2b7hP4hAmD+e7MG5UbSCtDb2O
4g95SVtwyFmd+GL/o4m6FNlpur4wyYCfwfKA9TG12scih0nferlxY0mBcEJ9n90yNPZO0ps31Plz
43h3eytbhNva2cZ6RyBbwrjXub8OYYoVHVad2Hd6q5MNa/ln9Y+k81pSHcmi6BcRAQgQvGYq5ZEF
BLwQmMJbgRDw9b3ydvTERM+dulWUlOacfbaJYUm3ubRX8+vokeH5Rf+sjTr5Y4Lr9cb90bigVzpy
AtUYXlPdx3PE40PDenP0iy5FX5fSLY6NAPajGL25A3cM93cpUT/wugfy4gLsw5MxXA7x0WpejuZX
zRE37Dli3LCLTdO8Vfkc4eGqRSg1VB4Z70BaxSPiE/Vl95ARYeLByGOM2LUaKxjOn9GgiFsWbRia
sTce6nJFE0Wi20PFYGtigFRFzjFN402oL2AcoY0DOY+h9XB1tIQNJda+bgwonCzZE4/sHHTfJPHg
S1vpMovRpP6ELQvc94kn3LBNKQnOK+YffaZGNxGgXr+I6WOJX1YrBnzWS3+g3Ur//XqX7LcAjBhg
/ICzUBxfE/5/eiUutE5DTY+eNnAsiV2xTHHH6EnBacC6FYCETg9HDPtFzMtyuIfTFz2uzr/Pc+Mn
zK8vFu/9Yr89aP94nxUMZ678PmDdPE/ac+8m5oQBfiy6usPLnmMh1sKy2UK5hJ0xKYtPAtHnK6y3
1EjPmEaaeUWl96dtm6k4yLmj7eaxHPfOx2o0/I7P5zHdShkrx4Rdimf2wUQAXtIuhqYTKZStugO3
GAggYH8jdRAv+c78X08sxyxx1GVAzDqgAGRRjZEkDqI+BPye2GFBPinPOa5MZk2Y4ARmnKZU+WFf
C/OsAm7MR84WAxw1+pUTLT4FqsHCRLbe55rsICIgH6u0b2cblA1GETKcge8bmAbxs9BrMRlOLl7d
smr+iaI22jhHAZgWRXiFiSHwH0o63toYJuhQETVzxvkOYdGS745RaLguB9agDCFkwQ2CVS4vji7K
mjieiRehZzrsm3aYLpHyaDDcecDp2wvTr573nKHU8StYHS+1sGkW5oOonTyw+qWHwYTPPiW9aTM2
sxdGfYWR8fXy5p2Sjx7TydfqXizCe2FGuAj1LFgSuggzuf0A9+l4PAh87wcg026uG/4KkyjUgO5r
hezmWByJTH0Pv5sBlqn/qNcMSyiV6+jUlBpNTV7xPd6lJX89rcYtwXl7czDU8boFRPh5LwGV76FX
abLDYeZABcUYKLp79cWCwnOHvTXC9BYfN9jjJkPnEdL2zpIqprfsjLkg0L90TlZfs/MQszlf3abW
1Cqk2kngZUYBBnL2g01LQXn2ZNYDw000TUWnxsOh+YfkN3vh14jpJP59WTs5Fh08pGhyYOphe7TF
foVE1HeOlG34cWl2SwaoNJ7Eh3Wmr+1gDI0LmAxaDmjxiHkihzkPnrtcD0caK44GwDwXplZGY9pB
UdVQCZIHSl+yT9eXnfOdnp4ug3KrVcC5Uy2ZE0IKuaGMBs51Ys6b+Y5od+ieNHs5PMtj1F4TII9l
yoM0sV0IXwzOK5m49mO6L+qkYg4LCqxK1Zz24u68MelTb/+RL+6D/jkDBezfVUbK6jYxocG5HHTJ
321ak1NSocu40KPfknd2QG3/tEwKPmhlaKaJlc0NqhfmB7H5t0d5A0T/xF3zNWmv98vH1z72tb9O
1yFb2jYHeO6w1FmzJJoiX++myGjxwESBst5jtPeVJ6bDg3Rh/2vCgMq9VkSSDJYoA8k1hH7pWrRH
0Cefa3rbwcs+DPaaVQof/QZl9WgZhK1Wmk1/o3rSWrD02ALXpbEeYB0RwOE0PiFrb5FAKsUl+l46
379DXzUuAgN7yAMEDvCicYZTb/qYtvp+nV8D/8QDKB2VwddH6WKujg+rzGkDGFZQpw+knp7diaMW
QOb9dqqx553b8Tsp3C7tvtdwMSl4r43bsBV3AfZY9pQL8S1izuoxX1w4H+/KHPlnXyafNc5/e+tD
G5Ihf6K/bE+/8+by5+kMW+Yj7/yO9382AGl9pVodMeYCuu8DZA2diQGGcnXwaSCPAMd6EHsIb9/l
DvOvB851jMvH+ylTlPpjvTclKZ1/XDTby5KY0tkgbEed4WnS9n9hf/JmJAcvWfNQuxEkYMhMNodD
8Qpw0xr9bmQxBx+6+7to7e3ScDvVcN91rh2kK/xngeoC0R3nBfjCfsU7Oq+g7JJxjFqQcwUf734t
dgYSUZtN0A/NqL/59UZ4orS0/9C/4/AGKPK2oInvt719BIIBGNq6F5Cxmx+nM3sXlEWDrHR3DWGk
YERmChFq87SBh3HfGV+g3tAYDWx4vzSuBwYZnG8H0aYlDrtMzcHfEbZFBr5laIXYNCu+sgV3jnrq
bTM450DgNMeuyT0aqnIYSxl8esqnu8WLb1Gfh6eOzwoeM0zD7ayMvhS3G4is2/aW2TIuFKTkKnLb
ozksw45c+PMvExUr/qHqw2iLbocu2FrBvNcfgCGHrtLmJ1BK4JMjE6/vkJYSnc5H4N5W5pqwzBpA
FvNHyitWVazrf/xll1IZljBzfnIQdh5jU438Nh9i9aWvn1Fe0cb3Ty6ncOl1n3iQ3/EhHaDm8Cpl
UhxQQOzVpQq/ql4yzZWj2x9VeGN1j0c35IPOfqFKesXij7kWGgA6GErJl76/W3wc0Bx+IHRXp55r
ZaH+h5I7/D21nNX4DptgC78sFLPPdta2DX9WNMYMbh7Ts4iWN3v84QzFtJAQiKoVNs1lB89FKJQL
6awbkzV7GSUEMsi/o6U1v3TnUQ9xkmSfv7lxEKzT4e2rJIOtwjzNi9+b+OJTPp8xb+/wVjlyge56
1DjxI4sHgiGoRo8p1oFL/s2Fv38jRkw3GVNueiMUl326FwoUMzCKVU8O73vV4aV292p+rZ1dcMVs
BVCkwb1IVwc+AGgGTuA2cSyaYf3/PyCkO8zsSbfO+SQzmibQeebOUODkHUarf6P4vd2pdCmwqkkP
3zKmuHtQcXgVup9p4tkcggg5LInA1sPeeduZlODvarPLU4gnWDxtdbrX5G4FXcbAL2sH1ssipr7j
9xz2lj+rKT8c41l351C6jfY2exWpXwec40J1iTOXHhMSuSU6EyruEeyCyhlhH8sCvVtoQS7q4q6g
IkiPkTw9lKkOsjs0hjjMU1FnwBc8X3z3kWTTjgW8oYr3gGd2VgYJ4bGXQ1AydcL0UKux7FX/AG5C
oxDPdcbffP4eoWhbdZbXDVMd7DUNETcKzHjJWQBGzaGegG9fvXMjqG7htwPU63CINDBnYgcxZgTc
0mvxrkcMDckku6Z7LXQT/ncZ0oc7NNs0Dd9IN1RO23trdRfqaFpsqBAw8kWWrVEav8GKmAYjqt3x
5aCqqn2Fj8KwhcBCaBlgYxB8sNe9QkSXL/zjP+rxgXjusoaOPa/KgBUGgtVH44DvCEU5bd5P56y2
FeU0NbjWzfrg+c7bd3YjakDwIdYFqnXCPnTWB6/GsBC46hcBDqIBWqxNox+c2qyyz0Hy1+CrNW4i
6qSA8hcqTRwHw2WHZPScF5//ypwF0FoYIclAuzyLvqAEM0ZqJjjtMnMqgDF6E/kcjlYfr6VbVbgN
TE/GdG4+E9MRonZsMWYozfl8OhTjwYOkueUVXxyP0cdTrAYAVp+8NdqZ2FS7Pfx+jiIerOIW9CQI
4VdbGxE/LayamvL+Sc4fG4Hy3zuvL0lsrvBf15Pr7s1r1gwZgDhxaQ5age5V6/HoeuUAgwHecm0B
1EFdoHyUAKK9ar+TLhbhuK+1SxJJ7rLdG8LTdkmtoMv+eLjNnAzVb4Z41V7OWWMQ+mSCUh9TEGH3
PPBvt1GTsqqb1tpge8HFjHLOaudvH3MZ+4O3NcAw1sjaZe+OLWtoSt5Ce9NvOfPSiznN9Imi0Ro8
u69gl3RyODYwQBoetaETNB2wRSb9ZYvjRsCPQZ6iQSN0dYewtHSiCTXhdDi377MWc/0llTF40xBd
8TvHOQza+8/iXurI+WDa3LIoTkz28C8oibvvfbwzmK91mnPBcuq+9fptQenSweb6foD4A6Y4AqzW
L+rfUUyBV812oGpNRVawbbNYntjfv4UDD+Joo3CQDO3pMs1py55ew+n8KTQ+9tcfeR4r/05vN7nT
9OgDFEvlf2kW44sa7Toia95ZGGZ0LtbVOuGaTrx3QftOv8K5SafPvKLcCSeM/L4rI855UzpcKZwO
HNp/RzszMk4eps3FR3jeRcUADc4D7O26ZGNL8rFxEKOO9M9F3xCPWoMY8D40ysCZ6+3C5I8/3/Oh
KIS4rnCvHWecs0+WtfL+9FewbQg5wcSgUf4DN1emyy+W4e5P4ZWxyZCg2Q4oJvMIjgRND6qp6GR7
Vs1+6cELf1slCsqYsBm/RALcwq4g58IDGSWzGVc1fybAQEf62AMVy5xWugvDi1ec5J8mxrEhHTUL
E56p5wGjkkIOXu0x6WHiwm+jr3pU8OAegecIJaQPY/OBn80pZ9UrSWMaGdLHWjRoFR5HcOZ5R6YA
fLf1wSsIRluiGJbqPR9MsIyBWiqr1VlupTtWapBGOxmh4xI7j0+f/cOChJd1hFC3EZmnTwuMdflM
mHMSZGdlXplDkhAHbhw5AtgXnOOsA9NdQYVR2V83+huxvjjqvluk9/GoEWXcHzx/rhn+GmpdDr/V
iLsPCLc4LwED//4O/HpASG2vmRfqHKmEj7AyLH51vBP2tsfYoICebCh/VoVRiOe+WIvmtKjsZ5ic
9Rdx0+yt0ehBJglHXG9EE/OcgTxySrEmRnF2trwsCZW/1UaX0YAzIopmLCu9LTizhiPhtb3iaYFW
O9TDMCCgLWQeVb2+Aq4rvaYY03XDVf3nZeuPT+frREvshpVwEk5BXZPFpPaAX3NM6dmS8widlrOm
CL3IzgyWQVHb9MSz6LOkYXTHu1lfhB5I8RGhyASaSfi4SL6j31JKOX/6rNYz11aaKN7Bv3DArcZk
lchuw+xPwbq9LiMwXWm5hjfJ5cWKwsbQ+HKud8m6eG37Yta2fHdroRw6iU131h2GN3waBic2HQI0
a3yxXP2XLWKDH6H6qch1rU+cRjV7sjX2v2Q2lGPMiYIr5lvNAq+k3x/2TJLICLjprNuD11xXZxlm
LFXsTiOP2tBjtbBUo/NPAKqwipxPWojZwJcio97WlCGqHzKV2JjUtT7TP/4nD0zpHRNVsWJBvvAq
Vcq/+v4shAbQM5gfmVlyAqxK1uzKuwgTBhA6tuaWjiACsOVMqWbH4CXzdrDd5ZIFfhjN/J7L0bIb
ORCbtfMJzSAcBN7JPWA5A79RmBQeUGXxkWEYsdhbfyG/y4hJOzMjCkWmb9SuR1v8XYOEGTsITamM
OTXlkPOpvVkLGPbMX2f81oSjc2THrFnWt+EIZ8RJ+040Dbd6wFPKuHuFWtbeLGSHYr4aM2gQIOM+
y1I5DqvVs9vKE049pSj12NszVonXGtleduARyVfGu4Ui4Rh+pFyLRJbJpJz2ZZAqPICZS4jZmOhh
TogtQ4+cREoxxqEbNQVxiy2pRCJGo46MwSJZ1SOHG2Bhjd57wfmIR0fGh/JeqyzZc0JlBUuUx0p5
kEZ+d6nCRajEYtpHnpsghmFaIK2TmASEzrjyB7KW7/I8R9REdnapZSfkermIsclSGho2zUwMHHex
tmlAQpQVWPnNitoHEb04hwy1m+Iv9WJ3tMOxm/ZvqFS26WR6HR3o/ay9d7Nzt6RKDuZ4X4jn8hl9
Bate/4wN0dDDJ3TMaC8fEcX0hY11EHM66LeY1xnxXvYK5p5b/ZFyNPzK4QXEFMQ5+CRHpwpk3hQ9
13+NiUvf9jLShMq/9x8fzz9YJaokyW+71L9rnabQtTKi8/D1z65jMjFB2zGvamoTsWgsXeuxct3I
R8K81I9HWyhbWAPv5D1afhy53QYXE/MqgzTrpuTuH3b5mkVEyX6yfYN3NWbZklkelanvorAWxgYR
BzRqS/LmdYgT0kw9v+VZyTz/rs7OgtZZbQZHIbeLCNVIumXbFD+fVb2+F8RX2pF8kctsA9s/Rbo5
D928X5QOocazvb+92P47qvDafc/9g+32I0QNR8idAuSS4yUlTTcYDvvOfF4v4axPf3ZgBXk/GNcL
4WNK5waVmAYVDkpkEg0xGxlHzdC3rKA9J6nNtMxNLVyCZkjUoN0+yW3QiS53NSGfbboYTtskOf8L
cXLdM1ogXyfj+lXsok/LOWQGqYxaY3mJU3fz4OVPsf8SX2eCKS3ecTIvmQ2C7u7kKVGmQ3UGSTwG
KijMNMSKWDuygfVvl1LvCZ2GzluZMXsW50kBVRXt45ChkZ6sNiaAsBGmTGBbfVGgzaHBtkPFo+Mz
pdCsQdcZr3mf6ddH+SbTA6klXCksWz2SxgGAMSruCsVbLX2Z1uJWnJ1t6fivCDvnGXPE93aAf9ys
9RWKzbN5UBOKT5KS0uNKtFHXNS69gPkg5zja7OV02F2D79sxfh2ufYwRGTgMYYa1asqgnX7WiFBc
171YkoI+4jRH6hYcClAr9dXDhY87allzq2ttCB0Kgi9o/5DWfxhUMuWP0qOcBkPS/uZDq3EVE5OH
J1FuLStV/+LGjm9CX3mLaDYVXt2XJbxAe4JPNquypwIk1DrpbNrkPqvk5NB0SOLzv6M8T4F7cLn9
8qbIg+qyYw17iDHN5Lo2PFK6edFbFHp5Oc+/2IQSwXjCpAqJBwdNqGg6ycdtHMXZcSeVtIKbHo+A
3Izs4XCRmnAnNukgIaC2Iqqtx25epDDmGG7MtYmj/E6Y/u/VdDKApC7boH4s0HS7JzMdmyOB77F0
B9amp4DpFaFV3heE7acnEuWISUayA5bTg4vImJqCARB2T7jci6c/OcrNwEvpqKek3ThwquZdQQgW
y2f72E4atpVehyk5ASyUab19WdjEuI8gJRqx6bI9m7BP/hpWTQJZe9V6CN/vTn5q1khn9BN7yd3C
zIEBUVi8AX0zp0/R0rEYPvcqEoIpEXX+oCOiW+LLfcprVzwxAur5ilMIwuPNrvggiLFkT9z98SX3
G/4rI7Z5A7joToYAsSU8QbVYqJf10VU7iTXsqWbU7YV9dVvVYo+ABka5qFCtEMv2+Xvw/mhYGPUG
+fHIPHmPC/5ksEsJUkHqKtFsEZb2tSQwL87Dvq+YehTN2HF0VCIYOmq60TUoWo4iwQDsB9rDmNki
IeD6//s7Bww22BwUU7Px54+HECZq4ERjY6ydGTX/TLqkA0eCEmr9onJhkaAgZpYtpTtpvSQZZ3mO
4yj0rqF7JOPWzjsriQVNk2uvaS1vuFzLxwbdHnMnNumez4ddZEW0wHV5JkAE03LvqvpYVYGaPPKx
OQFPDx8WMdmGcAq1z6JFsET7ZmEv9P91UAUpwKqY4LJ1FsOm3iYoJyL+7cJTZdXbgcuV8piRNfaX
pkQhzr+TFjiNNdlwYsx7TTF+xiTWT1p55Rsi/a6a7pPTca2Ttrkk8brTqXLtIh/jYBOhrpSSeAk3
NURnWFpm3gJEWENMa6p7LdNGV7ZqdL8IbrfEEHdBIKBzZNUqZajfteqTzA9xI7mw3Y47bws4726x
pGZP/BgzcSKixd02Enf8G3cKdDfTUixLf/xkJCHMiV+BAMx+sFPUaVOHfW1LN/tanemMx0y23o3r
4pYs0IZHRzHe3h3X79lEp70nj7AIT+FZsLcjsve4Wr8Butpo736t2awfXycvZQ6vQnA/oRijMn1S
9knuPRP/ADslVl36Krn149AvI+rijI4iMYZFiCU80dDXIdlwuFz5epPg7qRAPb6Wz9n6xdUc+Ms5
DnP0vbpQ/8miRe8iQzVTVL6+ior1n5n96VlWwZFPuXmklEjb+/9/Lius6zsKgkDGVNukLVHjHo7Q
1AlH92VSAbMa9nOeXH/FZSijBisZ/p9PXU7bRBXGYLKghhjfBb9bY1xQ49eWZj9xb37mywi+Bj6j
7jZtjLgPOdJqDsOmO25zZRmYQtM83ieRaiUuS4EVnj9YvahnLRWFHz4/f3qIawy6f7XY3MfbvE9X
h/Dwxu3yO4lldEgQgcqiINPOmc2aFldZTvT8WIbru/Iybk47wSjwzLvy7zy0g82pS2A8UlhBHh5F
D+dO6NSzLJy1JHc9LCdJybkhWZ1g79TlORfHjs74xiU1VNcA6zk6l5bI6Ns/dLDPB3WuWIeqJOMx
5UcwhT1T1xBYblppHXxFWuEAV5ADyzMkAAXbdKoUjLbT1iyouVvl6Tw0DFEV221+IqGROx+A80YT
y9mv44A2A4KD+GtbrCKrl9jius45TRoLFYRrBU1ZKw2V3sSUW+qI9Ih/qEyeXJySEIdxdIR9KWC4
DEBoOcGqkUHJarXfMnfzzeahpjho+kMSlJnZR1gG1SCo07NX03gBIC2hxiqfi3czGCHUGvCnX1e/
dZwBe3Ddlp/Iv8TblDqd63MgprXPtfKEHQrXysYRIEx53n7H7k3H7PBcskCyiN+yjyA62cWbDQDu
9HiR8Ws07zvDJ7duSfFB/VORB0n9oJ9EuW7YfcX5jUqevKF8R91J1UkaR5fSPwKyi5YXa6zPyPzr
4fiLkhqCrCL58O5suWS5G5jply0reM8CthQbBDUzA2rxG+NHQce3OTt9NQmoUDjy5h9vNTyOYMr4
sDC8dJtz9GrSO+w8poPPERU9qZ3blHcwodA9Ehn74svPI3geL/sWbHSliq3P6sH5TUUBQYnFdvMY
eVICzHabZTOUVC7/3pY/7HC/9/mAROi0uHyHdyvFQPf1ES6+7YMERwBpdpP7X2PG0n07Un0UC/cF
vKSPFr/JD9nsCiqR4W1pikmfN9wVhxVnJXJaq2lF5rKUV9Zn0y2HJ6upN9pdbomv2YmtOqZ0NDnZ
G0Rmcuc8rElfWdsxrpeIlUGv2mL5m8CYyomerANOuX7WmWvp9WFzPfsEEGUgNKe135Jgh1y11kGa
6UK80hc5oXXx/jhdZJ4PZWAyzOBMfbiS7Pu2HUNKZCoZmtifXF3UCc4xYPxt73jXLa+0ATlZi7yE
tIc1ALkrbRiGySD5Bl3/5X8h3NOpIgPvos/GhYcqGRLiUKeNDdILSmuy6FyUScMmoR4pWuSiYZte
FfQVv7VGSm74kjB79fZN+Q2ZgXvcAwqEkcbiB36Ah9MQcX2IiZLLk1I0Ng2343Qpj01ILZ72M+iR
XLaLSjJEMZz4O0dnKpIe6nDeGVV7nwNTc5F0FAjGknRJDAP98/g83/89Cnyi57hVe4hlGJcdQ92r
1UVZkZbJFvbfdsN+BnVwi99px37AhUMSMH16jRRP6AmWYfFv2Hd/f+X4/nfBEsN/E3kywBZBIFGX
R/+UczHcRRPaKJro65jAhSo4oKK++6fpF3zaOafQ4o4pAnSczU2aMRjGUEPn7eLWsF5tu0KBjkyZ
+qEUAFM7WLP3IHzYh0r0gr1PdNMY7h0mHeKRAEnnR7z0m/AMkj1TONuAhrKzH/gDwkjZJWbanmJr
4dYLe7cu54d1n0hJ7A76KMzxrwgb9FNf5h3gj9ZjwdY+gXJapU8O1dzoWJrldweRhVoHbtGwqDiT
05PnXHnIFjAJq+JmQL+n6pjwQTHB5x/IeUPEnb0bmQ5ozWVGjiRJXMSAMmhKz/6HSpPvP2xoZbu1
hAjTz2lddkmHk8w54wq9MZcEep1/zqFp8Z9TjGVFZ0GgLC3BEjed80E+YTBTztKYwfXx8c5EpT17
esUCgPSdgUdNThB4e5vL9OO31+/JwK9jmANdp7MuXsxUgdKgG7Pmbs4v+LidpDN6Y2OrrblR69uw
m7Iz3WU3WSgyHPMZy1TeCVlFrhmCGkAW1tnR5XB54vKlZ+S1X3ey/EcUOjt7ZsAKswV5La4r+LlP
+8d+LeX2thok4x00SNUYRgzG9UHQi+4S3weUjXhXSkzqmVZT7elYJ68vtLyKsrYVfECKeL3XtG8v
oY66fWjUsPhpQ2tg658WDUnM/jDsvmM6cla1i0UcHwXHE72dQW9HQI24tnQTLMb/dpYxOm37gJUc
Ypzw6jc0lo3tgEO8YhjlHt2zW8faSOdNquo35DjDPKHF/fQkGflIemvH/qkGxvIMRZiO2URgjRv8
G7/IxsQLFNonZi0ZDT8aCwz9Eja9h58kp3jNascghDkqFI4zqwNhBhLYpr9hOE/altqB6+Ffd00x
x3AqNM17zFJ/jLLJQuElcN+kCzUI93yK94mQvpqzkjAhsmnvkgQrYuW4Ba2KJbkhT2X5sent8Vco
/Z/qT49uawgBtTFrFx2ALVzR5KKizTHk+MEZ2JqZmypo48IFEZjp8wwXlx7eBQtN5dhjCxDthoil
aHHCDraqlX8l5fCFaZo6Zrh3kBR0kJfRCclt5VMp0Yn+4FjS+p+j9vQYPXGyqMIaApZJdolgYcEx
azqX7Zei8ks0GcD6ZLHu/6EYdSDRbEu4KrhwQCOAHIW8CgJYdqISvAsH1KYXPqbdORO5A+k1sVES
g/SdQmJ4EZ7FqsCfZwl3kdyv/nqvY406LQu2QwkhZPgEtswoFntrOh8Oua5zvFiHgWjqMNlvXM/g
t+M5/E0044gcpZ31Vg+vpfo2q5SJJsNz6xpVG5IVXkQuf5a9KRZtDVqDqIkcUzRS2qDeFMcmQFK2
Ant5vrfuLtQHaaIKptByjz5BusQU8WPwynmOjtEiN3yuyeCQlES4dTjyXlLnFNKcTU/a+xVWkZG2
MeGC3j42MnQ+q18A78q+YULVSxZuqTA6IYivdjm43s6tz7ptimXLN4Zf1BIL7zBsUZd4BWtGtwfA
+hxRcJAcqhw2ds/u2X1W/MXifgdqOoYgaYqb76N7Ax3VRXUjjWTv412Zm4DzXb4dlWADkETXzVh5
24fJMcRhCaChkw08zPTHg3SX3Ji72HgiiU52KW6qTSJnw+bTBc0Vok+nF9O/Uv1yksN0q+PtjkuA
GMOnx+svJwcO3SZ678luhj7R/o5+ExIC2UxkJBrhkU+11NK8Cwu/QxixaRkgtZRAGNxJg6oeQz4F
KypnP3Jve2caBsws1QOmERUQuTbAFj/7RfVIueLsuLQxUptfQe/4Rbfs5oNNEAN3r7/uwXCEZkVE
llsCMl9JE7sRI/pjmLcA0zNsU6Q74JwzXizdifnCsgTF3wJdSBu7KG3MpvWls5c85APuQO+bmezq
E+g0lmREHryVPm6fqAgoTlx+Mt+AsDtRclyK95I0dgcVhLOIyGpXFD1rjLBCmICuoYNeVXCIwejW
rDjrQIuKk5QDaXM84KnsVVTbv/StOL+JPF0AsmKrNL9Z7CvA+sPoaf3dUtg7kEP089nFd4fz1sR7
kuG0upL1pZVrXY9Hl48XRcPrS2Pkf9jE9Kvb0logG5sTQf/wTuDWRoPa+HpioKz6s8WozaVUUmo1
Zl94dmcT1ufZ5Vyhreb4+mBC5TW08Y/VxR+rxZ3RHBHgsGrw2D7MB74cG4osFMcM2ynxX9IISbS6
TY6jAaI10UrODoR8KJvb9tSQzZCchCOzI/vsDEZfMUbNC87xTLTTzALzsWv4g8KBiptPRAFx/zv7
70wzU3fOYrOGoOpw1zpt3GFtrCxAcL6mqIkd4dTtYhKsy5eaqGIMK1n1dfpUcNosfZfoKu+LRxE3
06QFMkYDxC2B05m1tQKAN8bbkEzgidgT7BpVCQ7GCIeAjp9aHgOyvYO6wDUTlzTcafn8u5xUBde0
pg1gv19CS+Jiuudjy4ZIZaF6GniyB+7TfXJ3smHMpDXTC4bL3GMf44OzgSrN3wUPP56s9BmwF6C3
JSwg+cbwhPgrsGnlPwNiKFnQvZhrdcMQ31lDHQFR+mTNeJFTafPb8QmpdwchEDu+T73MHOV46L/9
yuLvf0kO7qkuq0PHGAIN2jAQ3yTX6rB1zMqyLqabtTjkVYGdEY6iTRAhDh+eGDtUsWHROfNbVZh9
PIHnT1ZO+kT84Zf+El/OGqCC5FK3Sqvt953/nzk9C88JLwf3iCkbvMr8On3oMKnTCu+2NqZcY/zX
5D4bOK+IoBmncnGYCrvxgezenXsoGjsXvIYCc2ejOCWcteJgwptu/YW/nez64uhfCchBHsYqwb42
5biiJ+PHEpCONw1mAkjQCLLjWnpN+El4GHUtyAyw+6p0j4ToUFLRgukhuLUHHrCgSpm3t+238x5f
FboMpk8+ROfz5MlYLDMokfbz7uxRUHPJRVAymTvaP2Z6r2BhI9tam+Al+C+qM1r5H8SgDnNBPWs5
xA8bkPHs3FYtr4v0Jgq+weapzPipCJnEY6zh8B1Zq03/S7VgAqemV2WwbVgcDg3vGN9TznEHkTon
PzwNMx04pVi/AmyIeFP/YuYdw3sizWqrdnaK2SQR2aXcJ4aG/YBx2lY7aBytQU2h//6QBya++Z4B
oXWcP+yOzZCYrLr8HMOzzmhU1AN6s9Yls8P3LglWul+RJQHWfOSgE3T5+g+4z46T7J6eTR7w3Wfb
bb5+jSUUX0RxhOr4E7Y4mV291H9x5XfZj8AOZxpS49+XpK2/H46LV9YSRRztY0sZetoEPg9R8eqx
BZthRXp9e3VMHzbybFaxSdYryO8zxPrAPuTXMQkJ5LwgIp8s9YtmD2irNGS1XwGkop7LxRZGWZUd
gktTIoeuHKNAfhagCOYJP4pHA95Y3+kN0w8W4+Ji44TWL+5DoABMy4BZ9L/Az6WewiF9kKeQMTcP
vnuFp0ebtK6pjj3ES8ynWUAMa4CN4g6nGvHRI9GSV0T6UAb4ZvqN7W+OXzsnjeakwc7jhoEI1+Xe
u6aAoZ+/E6WHmQxwSWKop+tumjcw4vnFxjOXrjI4caTha8W19tpcN0+sadUrxUj5E11s4kqtmj/B
+gtMiWa56Rp/OqO6EXY9vXL3wT276xuULXAP29uu2OBs5zbDnnvNupOP0y6q4ET3bR1V2B22nEXc
opf64RBFLeJVBUjw/S6eFEuaZmfRaoHCD3+Y9H1DMoKp3+1rRGin1diAFpFJTwgYpxRDdjBbjjXB
l+YIx1np1YoLPPgid+xCFdeXLDm5sqYbgmxWNJ903kh6TuuX02ERHShg1fVKeo5g4ZYZrVyNVzpm
D9i2I37luyXtafupKDr78WfbDO/ApkaXBC2xW/W+RFpXnMh8MAsYCuHjrKte/mDcJhAAbk2HOFNt
mfVYuPwPQ7yglEGGhfphyofVQHiKPvjkkJighYzEQcixiXS0M9kj5ITJhf4RIyLnYsE/b8mxvnxf
w68IjsBlDU+bKmIhoAHoHthGj6zhYtmwGhROjF7hw0AUFV8w559PtQ4VB1KRvQCitsH5pPtS3XQf
4XkPkLWQ7xmlOmXVJalD9ne3RBit27IO9wvcCSokSu2nzRgmbQazUiGD0L2kw02eX+CBrDnR3l8M
VrHd+FtYD446A6Lnb0TeCHKxXWIo8M+Ap0/zygejwq45pugXcDjDwvIq05PNrYjHHuZRHecLn/bD
9IGeV2MbHXBo9qWN4S/pz3f/5ultSCRXONXlTo1VT8vmmhtf19yOTBNNB0I9GPvd6REIx8I4e11d
kwZXh2tcdpwBxpHlkFRQZW/woaMPNjgO9XmuN9KLUezA4eVYwCRUD70t+6oRX7iuvs4gb+XNbGAq
o5atpA/TlPZyjDeuAA5EymFxQ6GAFVDGQwqYiBRAbFg0RW0RGWJeJmgp+DlP1bLrydVr+ueEA8S0
0QNbJQ4KHI+jDjXL0x8QmwGlFz8xnCWY3lLBNfmpTiPcNzLwZq5T2uvglWq/vLZLlNmTLZCAy5gk
ruOP6hzTO810a1LH7/F9TNu9UFyZ7WgPvXb6H0lntqyqlqXhJzJCaQRv6TtpxHbdGPao2IKCPP35
5j5RVZEZWXn2XkthzjH+lq7h0q3IZ1VOzIC82Rof5KI9SEBLY3rjePnLQAzZ/CTWLeEVArsxy8lV
xgWKEKiJ2riiSMMGrwjW5osPl0WSa4Ai2sMnP+8ofKbeb1Ocx+c9lyYyCzFDEgkhP0Xj7Wh8nt7S
6+qGTmZ998rxJVO8i4abhqhMANiNtCReF/+jhm4QZnn53IyyDhCZvNHrTp7VMQzUc1PUk3VODEFC
pvmHmeybka0B6Il97iZh3HjRpzuwS48/Asnn32AG48V+N/SGKN+NBiabvgFk6HTnCj7ulGLHJNsI
7VQRKiwbAmg72S+sKdFt9Qy4TBeVdxxiOWqFVZe0h6Hz4dVo9scqfDB1/rbN4mJKQFbi/O6Seqcl
8nK0a/jRWfZcLOit03cvJ49BqcZo22NqsHSeD82gofY7+2YjLOZiVSo90aYKbM1lzq3BsWxdXPKm
kYfCkd3WxN4bKpcqMB+/Cikv5LdmQ75xmobaNSWORh+d+vaEVDf8hCBg1YLATmqhXjnf/v1vSCOU
ig3C7G/vBHhBeIHech7RBYExMi5ciTlwSqjZNxLBeGQKsG8Clz29M90crdGA7BPIyH/ItBvwkiUS
s/9kYKlbjndjxH81Iq6l9tDAz/WsT5SIU3mgTEzgGKdZYa85beoByUIkwVGYN/I4jjw2/XaM6c4k
gN/SJsPV3anmL+PQxVIi7QiPY8J75ZhLHSBWvjU+j4tZE2t+YbrbX1htFjQWT68pJ/uLxarwR3OG
ix51gMQD0hyOWyon15NbvYV90hOKRUd/X81SKpvMgkjaEXuKO/lwGO4qWrq5bd2bT/TlcMezYjbB
ea4m2PzwnhT+ab6fdSZ9EaMM5MO/g/zfx8ObIdqoGbjigreMcvEpb8ljyhM7XK6T97xy3mE//3HG
/Zj6X+E6Bn3mqON2Qkdh0UrGgyeSBVhajPNSLDhqerbsHzn0oHBARDKRt/iYNsTMmj1/YNJmD14t
jgImc1aNMtsgM5Pp8RsxxV8tsKuUYNYJwZyHjoAm6zdVopLDCvRPwJ0FvNTZWscMF2h7h/kg4JMh
RqTOrsnaJAvaV1PNx7rqdOPTijxMgE+iVquAzSr8eJzLY1ZWiInLjB51LqfG/OlMbpxZ5ew5/h6Y
QOnnicDC/NeWR5qaNhudAIRWDjLESfTmgmM4v0f9rFwO/zj+IGuvG44YSz+LN6HjaU+LjIeUJkuv
/zfIvwNLRsLAQzevEYYn/HMY5aaDvF52I9QurQvsc/L7tLGgyN4/CKsC+RnMVTIsXpbMMeaNJnUh
vGgnGmrAAj9R32Enn+nR2X1vFRI9s8cYQh63H9Jy8lJOfhtc0JcRtA8+s6RDE7pZMOB3qFUscERB
PfzWrcdMLogAGEcifcCFCGjGfR0/XQBRlQWVXFyRxSIHL2JIUPTxObKHIDy7P/g+4cuRapKinqo8
Eyd/I5B/glDHvRwtQiebApFkZ0ZxuKrQxRZAq19ODd5cABxP50bTrIf9QnryIYwqheAeXK1Hzi5b
zhSELpTnTjkQXosf2AALDW32cnyCHi3oZZLNnspfL87VclEu+vfovniHMpkxL6xZRDAarDWm4leW
GmA9w5wsJoU3F8R6wjSdPnlCGVHcWW9OkBwDHCWiY5YjnuKKE5IyN493lRhAsXABvgE2/WljQbSQ
z4xoUl/g9gMM6WyyfV2wYbuPjPweGprXEsf94XIHM+JdSe7oFO/BqgW2eM+kEDlcViyeIU7vQCPW
i4FEhKay3LASkhOL54QlkMnw7J5nJ/fkD4KFyOL5ei+QhlPWA9EeuMCCBOebTCcEs1oqdTGgbG8c
/ExN9onZYs38zJ8Hl/RZaNPi8LCHYw0hyQI0lZJsRxaV4mr6eojPg40+7cffnTRWfaLDGeJ9BZSB
A5uQNRSbsGbbgmyKBdfGw6Rkna7f8ik2PB1TOo9JCC4BTtafvGc3H+CDhEb2TefsE3Rytwer9YFr
gNH0cFrK85YLygTgt/jPfgudJMYjafvXFANsyC3JzUfODkvR2/nu1rMHiNdMTzaN8fLwubHznMza
/tD5jKeIW9oFDYgvc/mv5Xtu/8fBQwb2doeuSWHH+CNN1/zSLGO+vC7lDFYmJSBI34MPg89O22TY
ixRk0PFz/EqoWJUILuEQ3a7hF7JrHT7yRw6zIDIfLQZ/Qp3rv+8YIU6fmoYD2dsINs+FdVedDSEJ
GBjJw4q6QHKuvL+mvvxueNt4NWvvOhvhMVI4N3GzUd1roIu/uY9xnTzcq/iOzdnNKbhgzqASdFhY
JqcIjeIfrx+zSCYEqI57UbXlhhW5r0NbTi8HxqIfDO1oM3CfTAddIGeYOb826t6Xp1EdcQA/qIBL
1rwv/KwMuDlW4qTlJYWrpGAgbV0aYhf1mMXTwUHKT3rKbjMm5bFuqTbnEWsmu8zI1w6CSHuOBeIH
ssa5zVKG2zN9ijTjkyOnZ2xhi/bry6vi4g4xCDUmSMtg9UKOqVHm/k80eEqks1MeONRBNd4crIvq
Xz838+pldlvwZL5q47FlhoWk8M9X/wLHxfsEmnnBvG0qj2Dw9coDpak3zN0iFtFg/SJgClDCWvsP
92vsgGEZVIGWa8KBTswSNjnyN/9s6j7mTzH0swLY9R+zvYEqWIAKSIwpRZVgk6K1JRJVMC25OmuP
GGRHPt3vvFG1dYefvWNMXCH2Ysqcid5z4zm709LL1lfaYBEkSXgiWgt0/tih7oRc8btU+euDGF5M
EVX+8j7hIFVTIg2igv8fDOBEmgAouVRyu4SFg7lqAWc9C9Jn+YPfOlknDE+Y3av0B9/04C+nU94a
hkyiHFg/P0aPQ0ODyO4qww/jnwjn5li9WvGL+KHrTOcg1IHYSHVl3lizYvFy8zNeU4kGV8IAG+sz
bd0325QMWIUd3epWVaC4UrAe1xGqODALXNUYbAXcbD5ggPFoS+59R868xTKeP1ZiVVet65wKEv75
z78w/S9li6JR6jnnLD7iROLB5pP8GPvs6YrPSR64Z/9pi0gm3M2/pZiYWhvg3OtNNYTrCC4dFkWX
9pWthnmBWMHwyJQPvsgDDGYwvXg5Gt4g0z3Vf5qr0R/baMDgytTajXvHX/TYl/PXnowMKmw4eNKK
GHXomO+Y5gH+Vz4Fzw99BL/8kZwSbkDOFqzzavzc6gipgdX4xT2skCrB2LelIlLJeNknIiNbNYGX
JE4krCFWHap2tetT6On1SQw3nlsST6Ztdo5U4rK/Jgn346d9c1vYw8rpzfBER4rT2jniQiJdKWgz
uEoZXMb1Px/xGNTI2ICCfXbXtJuDqMDDRVKiJ9cpDVA8b2V2WtIyDdyNmVpZFt6JHJcEFwPq5e3H
+4UniEFSJqfrpN5cU4gth3cJfFPAZTzDEWusU7s8WD7OqOOXXCtYDv70+WCucFEzI/AtQfGqM6R0
UiRFfBkek+ua9uHg/jYH8zZ+j9kM2r/1rg8BH8rH58h8Tfs8UydmvNO0WRaT50Z3xK1UHLTVEyjB
RbUXd/DeeF0GaPY+eyxkSLZ5+attz/qOWOIJJp68/O/xGsnjcnvFcEKg8De58EEvCBmP1Bk/Iy/n
4QTexFrNhPT1KJJl7VHN804jtoMgxrjYqEQUqDEdUsOP374JHhKeOsBDGleEbOM1qz3mheSX1nQS
c85sZU4HHHXo23Cqzj9RiaPuBpAixgTs0UgjeGqgaNDzNB5k3OeJl8Um/yqQqWJHXAMXWzKFQRd7
lbURB8hjy/CDbtV5YpfMi3DQ8Zsjuowp7aVLABKygDYf4o6HmbHFelXHDY8MWQYAHWKQqRzysGCK
QHyCUbBpmdAAexjqkBcYx1eogjswy0xRAH5yUfT0CnOxpMgBdvFg0QdBuQAd/gBZOsGioLJ4O40p
+yQc03Nyj07xx2TpG6S9/fuOvgbJz56nMy6y54Gt7JTz5QCoIiblsOtZNLaviNEzsUKjFvmh0GSc
nujgGetZyaiEpgLUi+RTYV9l6DYLklGjr3skaML92EtY5JvREqaBayMm0T77Hohnm9D1wYVAmjrU
JBhewgbiD2eoDwI9/i2gtLFdCyCbZYU1ApEUe04PkCNnsedZ7PH8w7Z3Vhm8KKWu41/+JEPrenw7
L37fK4QRrkJDjMUw0jSL8eBd/qpkMH+lZaAgkgdOjTWLAwpBl2qN/PJAGkx4su4zzZd9CMWAtPAl
Id9Y/gqQG6Ii/T9+J3TLgnkTPvAzBFIypFr+Bhx45ZC8za+bZ0THSxNeczTDKv77+/J2fC/vstnl
YBzNsj1ymD18mO2PLJQ9FPG9os8SCfGVAWjXgRc+mTQFA9IkL5+ssJxpxT7vy/ibXeZ8ER8BKuF6
V01ZhQW+ZxJxAGENuMQqi+IXUUt0IbbvaqqWvASXhm/98PAwzNUud4qFphbt0QUOEQoFcoYfklNp
bWrRBWPjP85fHtrEGiSDZQUFkWg7KWgC6p+zuyRwg+yOEOwdnUfmeVL6fbfnlT7aOvu0ANvZgu75
3R5ihiKMTgAzZPuMoVqBy37EwPKo0EjBdPbjBhAvJ4sp6qWPOcr77t1fg6ixsEdDkmLwtGOfrWCe
moJg/gsHY6D6Wgq2+w9aL/zr/JdRl5p+wl4KKUMIjgtnZvSiTiZxHuEhLafJYCYM1RrOC+LlxlII
y8bpXwSPBCnvC4Draj9WcInweCKeUv0bBDp7JcQnoQbeos2u0IWCzHh5F2DnJrntaaO6MSZ4GDyt
evycjdLHojdVV3fZGVKY6cvZwy8nDf8cOXkOYWbktEz0qL8SWZtCT7LRUeUNIa1fCfTA5utenY3O
oy6yNPk8TngOmFAnYr6CAwXhoTeL7GZ+LH56zcprWlSgDoOcsywsxqhp7Z5VLViyjs/oPv1aXOl8
MsgsfDKw/thTWOoO1UKztOj6NmS/GMs+eZiAmMmTZB9DzoH9V12qkskPkI14yRz5iN7fsBsQH1N+
S4401o6RN3tExDLYEDiCgLMLnisE0V9qZC0mVK+PyGkuCFjgVm+AjBtHBEvjEzQ26k2rhf609VhQ
U7zSaPN7dKDBW5GAbdY492b61WxymJyqcX4MOE+6VkwBp/C6bz8rlmQ1Y//4mCcUWp/JiBNzbbQ0
vJ1t+W5JazoNAbwxQ5D2ROOle+sTapJwgVxQcjL189Oeki98MbmWrzdVcCa4uwZ0bVweNjSu9E/4
xMlTTiRUAEQbRoWGFdiQeLUowwj5dEYHjktm+LOt0PBzs+gusgQJbLSzkWKA4ZD48qF4boMZ/MWf
Ny/mxeLHYavBR2Fw94nWZlx78hwIORKJPjvF+ficnCyJ6HlrwI/Kf5EyQ12RbC+I/UtRozLZcPUX
k3escacoxtm9Hka2ALoH8y+GIN5mC96jItQN8noUXWZoZomaQHLAKsYye/VpB4ACZs2C+vKIkCT9
+e2tAf/Ihm4nSvKIUJYwlE6FNetCevEaNPjve2AsnigTJa62pxxoOXlBbgkqtFsOXWrmvTPzhkz2
v8C3dKA2Y7l2e5i08BBzunarJ8/jY0OM1uNuv+J7+mNqJ1hrCR1WTn8bAoHOseIWpJU03sV87zTr
frg5SqhwLsWaf8e8Cwcwhk2uZQhQ5OGEUU6+ijVKtX2vIaMEEum2uyWXv084glo6ACgwzo27P91A
u/0TWjvCVPPe/rblvuLJHPmcxz2f9hcWBR5J4vHXTspdByxHdS8gqbar7GU/Zrli63FggJhs1JTh
3X9wbiP0GK3OieAy11xPXFJnPuifWy+l+AVzBi0F5AuUpVnS5O6+8jf6R4YT+x59YT9Y6jh7OU06
67R8xzhKuDD0Cfjf+OfuuXWj0V5tjDfZNGnH9aKRfam8Xa4vQPohkE17JHPDfDGFxu38PJUcbS45
N3+dn2uho9rVMc8vvU/KchR8UiSNKLZBxsUyz8KwY4Yg049pB6/eN3tOzssPb5vVB1C/oRgRF/+P
DDlD/MpostG404A2Y2BOQCH53Uq7nlydglwmHnykmm3MT1s3RgXGFaMfH/c9MZuIj4FA1oxcYHK7
4vhyUFc/BBlJ7TRcpaBpHLM2Gaj50K480kooZwVHdb4DQ0dBNVMPEusR5rAfvFkNyPvizoAmsL/h
N5SoIeFyu+WYJzgy+XtofAIrR0BcJcJ9cnOE5Gm0whsIcy/zy9xQbj5FT5WfCf/QO5qf2a+Yr/+x
s6/5G3D7mvRQ+q+Xv+gd1H/o9tvZwyEd4+Ge/y5EbLpDf8cq6bFHjU85xKI1GAvYjQ3BavInuoHe
mE5HFjWdd3YYyof2YT4AVFiokCLJ5sjLVK5GGY78O7k5sBrvv+eh2f5rqNDBdsmYPQ69Bzo7zmvG
eFxCKBK0uYBNePrNXk6sYm1pmABrNMiPvJ1LkJuvLUrjhk+iHn/hXS72L5RX8uruxg2wu8WICInF
7obiqESpibqZ4ZkLpLPYzn/G6iwSOATcK85uoSWNTtHqYtsKOg0GO3QaVFDMaELlNuS4vnsrIa58
sbO6tx3q/ymWY+hl0PxEW/Hn+kjPshGzBnnL4XoOfQzh8QNnLsYcGPlqiDCwCCWQCZjY74yvl+Hb
Rkdkqom6JDUua2x1RxS4nhXM+9l7WfORqDOPhtvJ8Ng31fxpHd/ZI78fnn9NiLsT5oxcg5jWgCUO
tsVltqRM238igIw4PNRpUFmFgPs0dAelXW05Dutlf1LZVVhS72jwUcJIUuXKZss5AqUB8MH3k13Y
Mu3diYDSt5gNeKBaW5RqKU7/gZhggGQJ0Ar220e2HSDbULOXBW88gxFzejSWgQt9t+c/UiPDK2W6
Lg8vhy/4FGWJCbnFTHQ8Yw2p8SRRcVG49fEFDgyc7vf8Mlg1bEq68+W/8w53ym7NlCCFr/w+vhwu
/xphOZ96SJOUmDuXs+SxeGr2bfvVovU6lCYKWbPoL9/GfdeueO2wHBUHeORRCvVy4nE+4AZBDl9N
Pyzb/kedUJTLwHEJJQc4AJiP2dUeyPCtKCDRhQm1kWCghAmTzOAcLBFwibfrb8hlULqbV9T4+DaZ
1HrAF218XjUJIjAWPK5eVh52L23R0ohr9MTbLB5Qs3Vbe3Tkw0eIM/AV4S4VBKxGKVmD6wOgD/Uo
9iC26SEVXWsEF3e+buQCGgPmEaZ9cvGORJ378hSJXaYQ8/kwhkf9r0XJD7e6PK9uSTGTOL5jiRjB
GpeKfeLgZhPo/5GxzpATDic1kSX8LgJtFMDp2zltBstLKsOL3IJu2kmRmpPECZgJ+30xG43SVKc/
RL2Huqx10bFDkDXhZ3s/oEL/ukNgGJf5A+1cOXu7ksXcDor0DNh7VuiY7zOQejAermlE2lUkcWhf
PPZYqF2nCD54URmQAZG9YiyBLUC1APXmvTPVhLw2fbihnCUeetr8BK/jafN6c6ReqS67RBrae2wX
fQRbieTWhSUdpUClr2DtvqOPPcgfc7KCfnOCCfPa6dLvz2mCh0qj0PY3gbCOqimjBcUcy2rzsz+c
2lo0ioT7AXAOQW2D4CaUE9sDgNj3LUjmER5W4Yxmy2IHGeQceziQTASStmlmXsjeeYeZAa1WJthV
MMDiI/9n0shpNV80xhF27KitGgPzJ5sKeqUmmPc14S3L7m6eDw544Whe5AlgZjd0FjZvtMIaF9Hi
ym5lZPIe8xHKSIqgnaLnyNMHQfWytccdfsO717pxDLGLi+afdwphL5tygcXhMDInk7YyJ1PFViCP
LCIgvOn0bJN7cSaK3V33LXrwmhB5o4lG4aV7XBXGu4TlQqqvG9V7zMgXLeQsdRWfSHof2xrefhmR
8BPL2BkIn6CIs5UHF3R4ZvD8y3HfmEBe0T+nnQLvPy/CeFXPhSVtNBZgpRlUyXUZZBg9lh/bwn1l
CCcbTY9oyIVBOw+zcZeElmViZiNHIAL8RYV4nd6mePvA/XDEmW9cYLmEvpqL3/MGvmXlw8WsCD8F
2kHdy5mKrIxMgPElxe1oLff7z9oww3nPw2r8RQ6RChFN2OPmSXutm3EHFJJQURwGeCiEp5MvNwzH
mmEt5x5OdomePz4T+MozSDRG8zAzg81m1fDeIHIBtlfws6ACmx1/xle4MTazh0BJdOO0Ou24WF/G
DNqDDA0ME/HGEz8dYZKuhWI49ExOYRs/A0Y8fPpeiHW3Bl+lYtP+YrBdGzN1sxEDdVN5X9VpkFrG
M2EiB8jK9oCLO6FzP0JMZqg/+Mf7Qtg+ZHxhccy9kc5DixfBAgbAI48yxOPWN5GMYU17WnPJZf9G
LI1k6GLOhW/63EU3wDF4cez3eMg0lxKjW2nuFtE6vxsLAkW0h81FYDbo5O0FinhedcKmpk/SYZAZ
B/i9LloYYzpiUCZ7bya8+kJMoYM7oKiJ9GRosFycdDciRn25ehp8yuzSHuqzB79CVrpZDitLm+mE
/JBRij7Eg6ryi7iDOTNBH/jZQM4+xo0PhhfPzskjM4782JDMsS4JUDuSegCPo6McQDbO7t4mzz2P
ps/Jkd//uXmg89zXc52cNZF26g5C46DF0JU9Y8G4Fnump0jYMfmxYM/IxmjgUYlFEKkTLQ8NWmpE
2iSkMGsQzFFuL2gP+VcDK6JjG1+Wt2S9wMQa3+OYYAbUcHkQM+BhRx2NF7wnK57+TVxMbOaWPMv6
EysT0JQxE28hWQ1s/DmNu3QSjfkGSUoJCE81Lb70wmeeN+a4yj/gSchTjfmSTcUfk2mx399NjN/0
WurZgPML8IHY348/2pc8KPfZETPuS0KT4+GZwsOOfg4RLmiuMdD5ejZoAvLnH+e62WyZ2ZOcMImo
RlJ8x9XJQxp4QHb8rcLkWC04u8664R1fuXJlVTnyZXG+EQLXZDzkWl6gTKT7yFm+nSzM6nEcYxA9
TxcKTcZB10dI35oRXl5UgYzNweyRYwngeXhYph09iSqwyXKISVAR/lpSOy/zKNZ3Nj/OGwWeyQDS
EgNG59DjQQjPhOwd8nxmFLoMLcO1CYHxYsPVI3GO2LhE+eHFBCun2cj3TIkXFxzBRj3NGygiyxZC
r5WmtXGgKoIAj39pU3Cl/qshPYYiK8gWnvImMW0RkQYjQ3Yl0UoT4xwB2b9GjExRQHAgCbYKLym2
gTgySNPp0ThOFQqF4BDH23u4poyybSyk6BQqeky4BrEJsv1q0iE+T+eNxD0SzaUIVN6TmjO+X3k8
6DStqJmIk+nL1ALEJQpkoojLoFMdciNGb+eH6DjG6F7cCKP1h0iSHQHZvKlF+5oFsYD4rUbij6Fa
FAD7ZKmgzPvR5uPAHjEeVobGHru/TZs3klRUPJfOLOL3EXIn6cipWOMnIOnAo6uG4od3CPOEHv5k
ftF/fCLCVDcNl7qwMYqbFDOdDebZwyinA3MYFJWyVGTfSbthzz6hF4zrn6GcrFToWweTq2iyopZF
QjwED47mn3hdFC7lEZDgw+GHZY38H37Vh/VC/ngVwuvsTKoYXD9u+iLsOALe5rdLfng/dqTvcQyr
tJBuKFCxVNACet8DLr+cIMcylCfX8RcfYEgJTk2sa4/UzjIUbAczMzSvIIPAEsZXNBGTBjhutQax
vBnU1iPxJShYh+wvyRA0u2xo/TAOpyoxRMQkLCj7XJ1h3r0vauR2QROaU+QtYdJ9kZ9JUWbPhCCL
RGGKCml+QG2PZqKIz/5teSf8uDfvo0jmNZP2BV70+Du/T0Che0RvoKQ5T7mtfj0CaWGJBuS5IIYL
S4coxOPPlmlt0MAuwayR8SGitikNgUMxLZ0y9YxNyaQD7eLoZE5RsgFMS73AahSrcY2IyL8S2dzZ
6c28QuOXoZLj0IHCSeBeGp/HivgxBn34O/fjrCBdhuYFH4ATl3OUGUStXw96OhD5rM8QJrwfKp57
R3pgUJLq1R6uHkghWo7/uYLo4mGDgESOZpXHiJOTU+r8k3kIMhNjlo9Kkb2NEd2Mh56ONPLEdSQU
nbjWwoYIgYjGrBwkhSGP0XH2CuUpE+Ly9zOVv4+Zx1ccoryOACX8rMQHsxf+U92ikE1r6GbeJh9x
S80cFDUrvnOeH6FREAuiIEOu6G3vIFPp7W4uBI5fwYnK/npDGOMEeeIO78zsITxUTXoViS/CRAOD
YpfBxq29IRvp1+xlm6uP6AB442tzT4wh7+4eioizRcnbG9yaf569JoiVCEm7CcgNqXx4TXEC/D2w
hEKQKtDSfnCd0hlrdFvYYxQXolFUE3FQVAglO5Yv/4PgRQor3Fdi8ZZ+1ohfCP4br6dQT8VpN6ms
Bc+BqfpAJXshaMX+MNas68X08HqJWU98nBLVKGrwSEWMQI2WFNnd+m9+iU83KlTexl5O5lyEf/oC
Ubl3A1P7GJwUg4DNe4EV2D4DdhGngMXh5wq/j+72OE5/JNDyZwXYA/mL3yxliEAgYR72evyYv+aS
eQN8mXfUTUP1LHXzqJoXmJYmxKKIKQcOCDXFcyyeln7frHnAjtWxsvfocuwVzCY6QhHccsK0ips0
7fMT8F+6jI8R97c2vsGpoG2Ob1s++adNLQZ+M6C1Eg0bZKPdw7N5yYYxVrN2eZ439tBsZqqjEZQJ
vCfy5Kv5h2cW65SNMEMIu4DUeCY2AuwWYoYXSTi9MW29AOtgkw7M/ZjtiJ9BsLza3zNmyEK184av
rR2TFLkvcyOJkjbwaA11/vHOfCGsdOqqdG9hi1kApzo2zRIFHoemydGMeiI8Y2WZDNzLvE/czBx7
Hjgw0zzmPLGX5D30XlcHjJusEUI3EZ6gcuff8AZN9QEAE/YddpfjwHxEgrnUMvbi7M1HRWeyLn5e
kqHalKG2N20ZMraPwgki7Fy/fb3pe59dd+OPABljGo0qND2ctOVG6LnoJfKUWF2xYoE3J2vGgQEq
dI/bYTbIhL4Jgm5R8BRgKLI0ppl+RustsZJBcttI7oW2TgSCJ2Cj8wLBTuGimfMLm8TDD5ZwKE3G
RaRjrkYJu5phoUDdhCr25nNbflAOPtBH8YTDSMMruF+WG7tbIeKylUxxgVAYeGkFI8egL3iIAlB9
xF/AW8LjpoToDnHnKCjyXUrXiBtB11zPCvQOmPbgqTXUED1PCl6bmlAwgCL8g2ixvOH4uLlvJKs7
fo8Cvr4zLgIu8SBj/Pps+T+cF1eaHzFj5YztYwWa6ESHdB+NJ2QcDgVekDIRzqX+pEuHM+VPpvfX
Hc4k9xzLhOz6BMrLTvu2esuBYt735dsqC1te3jY1IkxGmdIBZBrl3SgY7HtReXhYCqUvAo6ye8El
aEK+iCGrbPjAJ19MKfBJ2JK7/XUrr6C7XXYVoRBAMhCcdt0qV1HGs3+mr1CfIKzyFK4OojIuXiEs
kzeu4Nd2cIQB4qN9okETSm+ICbRzaFUeptoCcz/A7SLs2uHiBxqOCSXjKaNS2x86rCEgEM47ehOv
eQtoeCHmE5cEvN4BsFwnW8ioptKCZjvQUIEb6q3B3u6Ufi/pY6fblb6CA6REKhnqL2M+5yoMb0wD
I0514Xu+ODewq36C4CSkK5hprXEJcuZlMRliaONTNpflOXzm1+yb3/en8JORGa1y/T+txu2ix+aN
JH/Z7j6s8cSkRkNX+kORjMwajVoyL91aMVhHz7mWtqvTVvNvSA+FIQeoDy19L9UngjiQaPP4uLes
wZ+wHYRUWZMK1+bd9BYPlu2yjhTUmS/39MddPKBdtCfaeilidFvryYQ4efsn8naxIfXhKgZoxuyP
qBCoaSFB+goeFX6JPiT72R6RTk4z2miHvlEokkZxhaQfACkDQex2Z9DYc/RcshQofwBqKK37gCFt
Uvg1eTXL75Klo7H62ITgcoFK2n01ufM8p9XAfTQWkiIJCjm+9f3zXHk7DwTjT9oD6xWA7yAvZVPC
K8X2M+rPC8VGfi/9cXhVP699ebyKd3lgWM/dgFVkBI6n9lWjBgKm8XTBRsHG1SFrhUNEU8Z9NyX7
7Y7qB3OIEl6fnrQluIqJaYaSsbLBmwqESCXLxXJIIK+2BiQhooDYAU7cc94phr6twCwO2GpCdWTe
D1+6IvzK65J1CxRw20Kwvr/+TyPAnYJ59glTQ6YI8LO2wKROiZZehmaZPcewLIsa8X+Fc5HvFXUw
58jslCAP4xT5jCz1bIHPgUq+tqioyPDQ7S4poufFPrNinZAaUA7Or8jfyIU0SO8oN4TOWEX5ta9d
vhb/BzbELwSF8EakgsU6BwLF9ne3UZ4jvUa3AVEX55xsSxwF1FEkmq/5b+u7pGecXwvOeD8E6YMx
+2XNogoeTNdlUMLPqfaAxyJASE8/JxV2b6djJGTk4K/UbIUgZGpzvg4K+p5mc5yFz90veN0sipUJ
VzAGgP2g7lxLs7v7ICQItkoIc2uSDEDoG84CBGZERHC38YpDOo/fsysbM89o3HLJCHZYyJ9B5/CF
kPwV6LxFd6jsT/6Nh5w60xYVJRKwA4YiTbeeNcVL7mCjh6w0MHIVIaJ0peE18gvZH1Aokmp8W0R+
9GlrlmOidoeIszrsZT+gy1M6utl6UnAv/xzkbVS16aS0jszBhm6HZ9Bt8Fah++DRTGSIj9F4hFSe
N5mT65Fw/SvS9smfzCfJa3Psj/yKOhyIFoRZgAtU3CKIxvejUxex9mjRcttgnSOGkJZvzeovi81v
hCVQWp5THBNP0fzjdViVD5eDvPriekk/AR03dne2HliVg1GiuEppAW4rYH6VUXNjwiKi7QLsGYt3
cYsvxGvyiyeCCfjUhVRnMUL5D0PhyS/Yc8grjOQyFj4sb8Otgi7WqlIEhutl6UEAWeSxlZOK/AGE
pIh3xsgpWNeuyzt1DVHv2CA0eHLZvjyGxt+kWxVjPeYqBVs3eJfu7mCF8vQkWWJ5Q9YF/kHlpy/m
VmkB1AlPCsiA1M6CzEUXwzDTi5qsPVkfTnpQfpvACJbc1QvlYAAvvV7ycapnk9uhEx8oRgQkzjxT
EAZVSOjDklzDo4Y2ucyglnxwJ8x1lNquj8JhxLeECCD6BWtXcz7ZE0shPt+e06acmw4t6bT0GIRq
tFSM//MK8Q/5ulvF/XlLzuiXunXa7oC+BqixeSZxWkB5U99OiVCLxvFpodrwRGhKQ9C8FqKX5ARO
RDECQKJFP2T2TAaYxqgkusZV5Qh7x9tHKH6+W4OozeVIAnthSVx+0FcWNqHZc9yXwdBW7t7nB4mm
puUY8gllco8Trs7aGXj9Ht8wxtsuBZanDAQf5yWkeZDjI2qxrQjQekBVs/XZ9hdKiKaBZakj96hD
8ZApW74xp3V0ET2q9z0088ZwlTz5IUjROXa7btdwJt/EH83tmo7mj6REZFfQeN3Yp7s13MgOZNUH
7RMhpa1FJcWicb+98e1lXlimCpPWkOvN5uTGhyNdvGuMBedrqg4sM8sAzCZr04eDFYs9De90kX0c
1RKAuWbXjdmAv9TMJSJJ5oGyG1ivBdXz+fcvAO5z/JTjnxqoMOA9j2fqp4xVVKAQQS8XAcww5ow5
83Xy1eLnGmwYFDp0rudUAxhrpmvayynXE1SufLFvnUiNuBzgk5Dqc/CSM6m9vXsENCaIGYQu+FvW
NwdgohyaaIJvPLwKn7MeduTstO4QMVCHTBlV8G+KscMeMjcyZlA+4wyn2J4wNbJBYaZesTdVOGBz
ZIK2JPRBoHeTGZ4+IAsvXpTh4O/sI0LDgsfXap02JMQQ5hisaYSf3Ddi1EJ3Mbm4QBJvtL496nkr
mhLr+LG6Z4KLf0yHzg8WXscHShIfrKI3yJpkSFICKu0167zQFPYgh5F998ShIdtd0E7Ijs++CBuv
zNSkUSKWfWxI+ARzZU8FjelP67/u0P4pXilcMJcAjx0eD9gsNgr+h6WkFx2RsQZCLNiOb3kn8aYK
/eCQZRDTBVsUSoaY5Z8oZaH4E88w/OMeMr3CinBDv3tKm+XXZvzH8KXZGEbI1hGSVMi0XPwl6wma
WBU1CNIl9AxcskznEQ8ZYwZ2B75CQJxPMhJHrTOYkPwfjJAJI/hbFWGTYIPx2QrBuN8H9mtOLixx
U0Uxq716/MHfoc0pA3EEzXq0V3J+Spoxa5xRdk5fK1nGMa36pbkpY/zcZ/uRZ/+xdF7LqqJbFH4i
q0wYbslZEAX0xnKpCGZFRX36/uaurq463X16ryD8Yc4xR/giSqZtvs9IEIRkebIZ2DGmQRyUduZw
8qBZoqr0+3+/gNkqGv5ncDRfHAgyDC4Nmhb+sYGxidWM8QjP0dVZTbBqgeZNEe1S3eLcJOTMNXO6
4D0v3zpf+JRZe/vvEMPeR21kDVhShJNzyiLNn0C4EgHrcF0tjjAB3DLErEFzkJCdGfzgHwT4wDLF
C8odVxoX4wm+OACnfaREbf76HvgRhsooTiX+SByXmDtth85hB9kNQG6I+RRharwjSAEYNbYxhIyP
QMJwYzQZoULFbYGy9yyq3o96SB5eN0EQBC39rq68g/GAm3gTI60FSAF9sN5sCO6G1H9ffOZYH7W/
25XB8UA+FeWgFHGP3TnB+aL7B1HrC+exMiGt3oLr5EF6lQVAdVxer1ov+46M++4D6R5SIGjS33FH
A94gfED+8UCa0ve+NRPLcidfDs+p1l5I/eDnZSxg/41C+w7ALtBBN36RnnMmHkMbZl08R5eUTRzv
WAHSNzLaREd7gt8Ob2vwNgXTUCtaCXQAu7jN3uui8Bwi9r3b2K/mHX1on3fiC9ufoqseITB860fO
xabockh2kIQf03bstczrH8u4o58zsYu6baoEIc8fbDlkpTvcyHJqMAQLFGbMJPd6JcrSHvPwUyxq
oCGVgDH4mYhOtIoSjJGs1/+DkuPghyCnyqZmCABWPtTCvn3eYDU16do4rhLh9gvphcBr/vogD/aJ
IwtWB7cq9EC+J39IYWq9Rz9rHc8a8PAdWgN8uPlxwnkO4pXddqK5UXsPoyq1LomhSFT+XtyUSANc
Cj2AgJDHAx1USJrK/AM40MzqBLMIyh6G88MFZVqIJGVKwwJxUDSGkGJ1VNloPkCgAIza7HKKZfFw
gGMAN3qA/3vJZIoaObwy/d8eDSbFEJcq8N8qH3HD0RZD8/17uaPlLR5uofNB6PkyniGKvaKXpRUR
5TTUE/ezBsxm1jjkXh/78R3gESIDU092bOge4U2ieGGMQewci34A3xyJpQXYSR4y/be2wohjjfjd
vu7qeckMVVy0OvNmdjffmJS9bIZ2m5YRCaPyre3nRyurZ33YNhAANsUWC7nZEq9IDyc6boe9LnYM
VThwKW3dp9M1YIziiwHnhSIB9yXEpl07bq8YMK48+oxnUAYt740VIdP+cXEyuqS9dlhdxo9GHv7r
2Vyw2Skrgl7c3vRnEA1bKJCBRSHFP+HtVVqXGhrJ2oL7hdS17dnHwUgIL0FpcbTseRHlnxzJ8CJ4
R+1M9HOHdBxg109D1cKuG06A2Z1d7J6FDGfGpCNDs+/VyW8puw7WFJ5gY5wlEXMT7MoHRI2KJA2V
KYU8yeqzc1bBse0Bph7UbC3q8EOAXwSmNJLQbLAaehgejjyx7jnCTbuaKyynBtlnws45wEnAGgx9
nfB7MHiZM13XoOCkH86kd9jH6hSDMvgQCdqVf5AvYey4amiXeG8OoOEi9RzOoezZJ5x6LLiQyTh9
/d3p6dCQTPd/o4c2ClvbsQ8rFOS4Ng+SZ6sNOILFKLgDvIVGnPEGga03ftV2BpUZbOdu1Jg0/aha
Gu2yQcemVnYXTT1MHevk9i5ah6k3vtecsdMrHR57EBpa5e8RZqOiIUEPpwLutjaMrdLowuKkCTTp
wFVGnA7wH63hfE2HG1BugCKTpcjO30KMj0/CLqqmEq750WtcQt5Z2xiKkcl4Uk3fs7575AyYrVhc
lASwNFFzO3cEVZ+g29Ko7G8x7DG4/1jFAEo5fXrjyjhF+/CYngEzqknvox43N0w4zpMVyKmChebY
fqUKFTZHjp5eGfEOuHpg/hvf2RhSTSdg2l37PSQFDZBa7TNs1d67qwkwhwYRjvgPXZ0weEsgHKyQ
jundsFEPmDwH8X1EBxMNsPgGr6RMS898R77kBZIkxvxVViWApaBV5ZJuwa2doVURb1F6bY/KAx59
y744EDu4vY3Srwv+gYIVTjFeASf/4gyKlpdwOzEawKDb+GfgHD95Rh/4JzgHxGcMJUG+IX+AAO3/
WBVqa6CTFIjvydPiAp+UIOOcVtb1azzgTyEHcO9TMmi8OmCG99Oe/huD7y0PthM9wIvJxzFJyWVi
Nnn6lT2yqjUFt4eBJm3Ny3iSpPeNaPumGEtOSLsjj5RALJ1Ao7uNzYHfw/0FWE0/G7CFwhuRAqu4
7Q4nRPLoPw9/dAxO+vEbcJB2Lr5s+kF/icYQQkA3BooB8Xi8nB5xfOicLrh3nVNwsHr6TFYpZid4
wvSVxYvcL8BuaiEuSIaCCGiB3fBj+HSJQlYb6qEjxKWROobJjVBFUFZe6Y8Qo4+1AqSHn8X3XMGC
30/hxkPFpFyw+D4wbW3M7fK9NuJEAqZs8NWGD8+th5ZNTcvZCBzc9H5Eqo9yZBW99Q3MdgZNl8XL
nXoCdsRvkjmZ8AQ5xomK4l08fnAyGezpzylUGusR5cz/LKhF90lvjF7jmb4pibbcBT/tyyia0AZF
b2hC+/gMnplBWG/4jeeoYx8pEcBHx3wn4FKiWjsOgFZObgW0Ygq476zlVtAeyPJyn7WaXLGrTpsZ
mOP77AIKsL6tYk99XYtl5iG4QhpfswQwwtybEPpbdOrdjLggTOAgDgxRSVHk0laIMk6nrAcNorWx
x2q+P9E7531gyosJVsKmfVARYrdG3lskeF2FE7Eyp5ZtMLpp0o8Jj/61bbkjs1sL+Pp1QbOD4abR
8KFkJvKir7ntyuAfIY2fg4uERvm5mirb94LTTcGXA5Sv4oOb+jcbR0ybBAlhCoXcyaW07YKl4TgI
dfU76SnkjqAE54ojgvilm+flPj49GeUpWLPK3OhjDS1xdqB5mRYACUtY2xQWqEQ+U8VQsOQr8a7C
ZXzO6HK1OFvk+8yGIA3zMmHAzORUIiZYQFH7iboT1jcOAi1rmEKXtY75E/+JxUdDH8d+oJcgjmWl
942x+Z48eLKshqNBHLb5WBwWR/udDDF6h69+ZEKlAMx/KUxEH7roWVxC/R3VJNFVpFwdyfolElPF
TBxTWROuETYJLGIULREM7DXjP6xqtR6Mco9DzHDu1m7f8CkB6ew1LTwQgr+CBwbCDYdVFCNtZDjs
kydKdmYxTK/9X/j5q9CR3dwO3sXpJ4Us9Esv6w3DdzwCRzPF7LttQxHgYvfSD1OaG4ivvMLJLSCt
wKNpzgfYkrTpBq2aoMbb39s7Bhd850JqC5w3Ibj21WylcgnWBuJ/VXwHt1+bH3jgOjxHnGFUYRAZ
X9h9O9kn/Oz68LyhubVwXevoXZCRuwVCCzWccROAWen2ncZZGf1wr4PTLIiP2CLacbzGeESQ0TV8
AmQ0RwmIyBRzG66t2UHbh6XD6IzplaqYY+o2eC1vJFtS0/WLD06jKHKgJPXllsdvVjQIbWP7m3zo
uhGl6O2wbd38D4yXQvQrCojkDwcbbFUm44gGDimG6PAYU9o/0E6nHdWUptuHN4rG5GvAYSB7FjfK
6eLIdWE+QyjNhHKYHRuV4OwNf7l2Gv3uV8Yz+sJLx48H4REvf28+pvIYR4ilVzZuUG43l2VZGSXx
cOXk541hiBC2iQWQXCSocDoI++ojGDdB65ggmI/1E6TNPNsy3dkz+YeMkB0SRA/O/Y1ilydB+BuE
9WvpfaBJEidOq9yi9PbuaEpFAf6b3ryVM5ituF3f4W/XxmuVptsEyO7tTWpngnKvM4YpJXiLrtiv
I0FZAoPW+pH5/j4mevPASsCpQrsx8h/MmNrf8WOhA3ZSbsSAbgxEBXfCKcizR4+Xs0W8TshcfStl
1oJSVh2lpNL3GQvdbDHOrfGd7HGqnSn+R6GcbjxZnra0qX1vFIr+XbF8vFNJW/rYAMyqfD68/iYd
q843Q+2w7lBZZkeiGm8GymTE9YqF+64IhADqTeY8UNEx4NDucc3pcBSrG5Rk/MgXIGXfbqMBGVjf
dIveGpbIH0zw3fVPaMbN5FWp/VnlHGzkelNcV9pgNbVfepx4RPXRQMoZyzXPCt3rH6w6p3RFgLTy
58FcRs6Jo9G52VwPV4c+O+qsv05lCjowsA2FdzoZTHiXAJW33WWH9QZ6SP1qRk/7HJQF82ETwSln
O6cmIgnI+xq8jgWjCBrL5E2k0YBaoB3QtAMM/wgUbImTQrTCGhQDXOyWV4Fgc6hC3wFftZ8QKUql
UqNlYKr/M6/hCO9GCixst40xabHMKMkR0kYxkdRpvd7zAbH0WituvX0G254DWIgj7M8cVtpWlJVf
BxM1JhhGRv4lRlMIGRlRUDjB1dFrKAH2jbnuN8ISgCYIs0P1Jy5+53+lXz+uvDH3+YN7lHRg4EiM
jdhZFdyR55q/o+IqgzMe+0BncDswodOQRWm/Uttw8PHdyWZwkRmnSIBwuhRvC0SfJg0uOgb40LCR
bfxtJygpqaDPKbOvk5M+rBbO3bG7z8+6WPJ4beQLSPQpvptibx+9HoDu3vuuOyZugiZnccsWKv3F
2Z4TcNW2Tu6OBIq/15hznRdnkSjWtqIPrBQ1zo5aMjtJX8RdxcAUOA5YFF1M37rMJjhNSKQCHdHd
GHn7rL3GuJzWdM9BPsbh7olgA1EiCBvFIeDeVn61AySLL34yxy5Q9ooVgyouwSzRQvlKo9xQXQGq
R6tpuWzf4YVc9mp2vGqPv6vfYL3uwkxkkFKSFjHcnhVOIMXdU4DMXhQC4KtacaFZftkjpoIS54sR
HjgkUhJmSUxpeKK0ZChKAVBY+HyJo0A74gTDjJW6LnrMPwGuqUh98FHkQvnHrhHTJqGU9GHn++1o
OjYhC/Dq+3j8IaVb03PDEvHhIqHBAZbQzzhVtz25jfhp5w4eA2PxrBDEDlFkDzifUAehzXSRJxwC
qNacM+7LQ7FAi/kgb46Thu2wwTUdU88Y46apWFNDi/d/6IxS0J09VVRnG9eQLdDWQMNwPkzhrzZ1
CFZk0Q+fqdnPOeINr/ybpEOoLw4OGe7Io+hPRD2Mt7L9NZ6AsfGdAvRh8rXaniZEwP20cVcXRMfC
SK+AZ+er5BRSbMTis/Oyh2q/uFNdyxCFGJNvFisUF901swRDGEtDiGmAbQiv81GxZ2/EGHzFyGUw
ptJ7Pg+HcRm+bpOPVSf9rOs9cVFymOwwWbvbDQ6nNXFg0isiLmCyhzn6ConMeTLKcMax2agAak+L
LdpJv4Cy7+kNc0gh+spsWYFP8aErXKHd5z1b5ZwbG9dEooUAMdE0nqw2puS8PIG8qSdxIsTCMbqY
1bLG1FweGQM77OFwT4264YhunZ8YPDGZacG9HeOrdNkk2ZXzhbsHrdWcOdl4oSDk3avBK4BmhgEG
H5teFwwAwUFaXhispA20oCM+R3dwKO617TnrzDoYRsUwhv4tHkqq2zbFEtxtMpSVeheKT3qeklga
Hym6JrdktaDGFWyzo15mw3xfsPBAXiMeKBQmnllxCVbTIwid2bgD6xU2TMIs/NcQ4iwaRH3rp5rd
xbQPNpTXpS0QsnaJW+YD/+bbFB9WjeE53iqa0scZEk9AffXHzr4n1B+k4WzfiDMU82X10/eM7CLO
QBYkRxVjI/Nd6e0L8/YrdsnHzSi7J92/M/g84iQAgXHSda92b3LyD9q8FGNmxPoQZfZqqWci5xN9
1JmJHqex2BlhTu4BuDHuH1OJAb8CAAFEDiP6dgxSCVe70UY+6BFBnjGIq9UyVyA1gG7SHsyRd5tk
JoEM57/lfXKGjSSKJ8QEetBYvJE7bBR1i1rgjfkfKCZ/emUN4GLbV0ZDBkcsVwxksydglpzrTTqy
sN+L4uuE0Tx9DspxQ8mfzpF00J7eLi4b1HFmzfwIQYWewAbBw+FjMcyVnYnRNWjXX2htdgscJiza
I5bsH0vLOWz7Wqs0TgspuADo0z4sqqhPqlnbHbnd6bNFagFWPVSrjODQ5pcLLhzKIoTjDko7pzut
Mxim0VnvU/CueHOo6mXM2QI3+3A/ssaRR2/rooO8k3MYueLFeRIqXvrSwui0oNzfGBKkI6rSSKGl
Raz/T2KKdkl9L2uiB0b508AIxyuplvZR6Y0xpKp0V4qJsdQiiBX1GC85LFZ/wc06zY/qkL9igOYO
K+6hZg/7Y58YoX3UKhD3yK+ppKVdABVafBUuiixbeNgN7BJ+cbIzZtzRJuMsgiLbOCC9zf10RIcK
r8y+ApAt9jrdfcp4EBQT11oWBh9NvDPNr3VyGHPuvUN0cLpxa1L/5D7gHD290RLThgj1SRtgSR3t
pdX+DjVvbKP2ZCo2YzMDXYPT9qewKtlPe0bhF4JGxtrhqX9BGWvr2zb7zvGgXw/GCv2Vdvk7Dw2w
wOLHcQgVsuHigP968X5ciF3h4RmjPwWbwF/8zel7VVxJmKULtRgTqqMzjJUYQmHUcv3hdA9/i1Em
PhBaNe8zZsCvRHtiFU8bKQkdfBugM6Ocg5pOwqGxQEgGAAaa6wiHC5/+J24wHD5UDex5yMkioZzV
uIhxdckBUJlPjTgDExc3rBAa62Z+DayIg3+ieJT0nUDGW12Vww/vAYSJ96cKIbFaAtpe/54miJ6K
aYd3t/qswmHym0B5wWiIbqHxelEJI2Iuysa3PkRtActIw1iBEqkLIq8qCURojC0G/Bp11vZ+4Eqw
ArUL1tWcQNQNmE0lB+gpP+sw0EcROjrWYWPXf433XD5RZAr7g+Ai5CQMk2GuEQZeU1erVJcMALEl
qjhS/gG15j27aTg89Sz4mCEA1G3dIrrlbmLmh3BDum1wIbPSeiGOw9TBWLjPaOzM+cM4ZMC1+dF/
2E9PJOW/AH63WkO1oQb/UZO/ySajI+AAu7lPzLWMkYF1gLnGLMbLRnSKT+sQn7vYUo0Y2X0A0Zir
YfaLEw3C0n+EUIhwIl9memAx1mItfwuqKoP6gV/cwrURVVsq7IjtEZsbgf4wWtDxCYWaUFHqYkpt
tKTg/WO+g/BtT5KKGEURh6qfgAZkYz0Brt4AphBnWjKLFTctFhQXfsUcfWw9w9JruSVVFTcF5Gwc
KR8mDLg+heWLXxTOJeJoZohUCGNzBMHaobrgjfE4K54oDqrw3FGp8xbdAyxS48nBx2R3SrHVMMWy
Dx4/Cc4NtAwcAI8TGUNBOsEqqz37+ti69xaHZcs/smdxs2D2jb+qRWypPtqIj72ULKwbrA1ak37o
6XknP6vpmMX7sFzWdmi84/V7TcYzioyo4LoqUFSRbOoFJmlwy4DEKT29HCOKDRKh9nqciv0xlQTj
5eXqjAVp7YytRVVNEekwbhZfAsTpEj954a09rHmD+kO8y55okhGtQoECnTMqGPdizz/Wez0VSVzW
CwjxMlyAhdVTdQtgBsCnadvGhAwuHIwRk2KHCbT4xKj+Tpm+1d2KYEviQ4vG3pJSKVgTvzwr8YQ1
DWNB1cj2CF5VnwW0IEKa6+rABFLkzNS2To4yVkRkeeoVoPQqTJ6HRjVZwAGIbY0AXwJFx8aMW9uh
tzAXGpADg+2EGmgdIi7hxPTsp9lCBcURoHneU88Z3CGKObkrD2vNyoxvWCRDBos7wh5ivLtY2Ytw
nhDLRPmhMWok/Hv+mCfzkcknoaqkzsWxj4yZizuOyNVC/C6/1MGYixcbcr+PCj4IQvhXFPBkDS3z
pzMJwY1QERmYySN6qgbiIsHY5cPzLn1ITQYf8U4+g53Ewlk4qt7PzIlv1eOblZCKWGzJ0dxiK4Oe
BWPnxEMyzG3MQjXPFWMYGalBB/oxP/hFaCEB9qZcAwq2veXVhIQBTeJGDfpTt+AAT7eBCcf7217w
/ZudsoFONvnYmK4YhfxCa0oqhnvekWfifAA/+G9YdKtw46Pp9I4UG9syp8LjrG8a/lhDIHMNSJGM
ahM1jgAtvl939MzfRyhHNvDu/Wx4VDfR0dptfAslWCiirR8ilu4ENrmxrrn1J6SxzPkHXguPMHHX
hmENfJUg4zdIQz1hwNg5Wm/RvunSYjBSxwfgwnDmlW3h7n7Vy45lIjlZipbAcicpi39uJkgnCWlD
QohGn7mhkaCI4u8sqCE507ZgbQklHfx996P5HYvXtGA4RlHi/QIZEx5M7EUYoPTRnluv5YPgPCwA
yHHQEtr2Lxo8GK6OZPbGdnFmtRM4p9s9NchPs8ZokMo9psAgHh4oDBOaUk2Qm23ZwB99CUTh8Zr5
0Ew6eiIspDmP3YTMDnbBqmCGwS4lx299nn31e9TBFa6Z6FRubWMZBDllkxqT4et2KyJCqW5cW08B
9/punhPHHdtkCT7cNZgDMxqOPRceXmc9Ttk5Rypst22lnmg0e+o2CIK+YXbMpSfGRCr/b5JcONzt
Mk7OegIhUtrj+92KhxFL8BEUdVuNV5pdcJcWDemxYbXrwwdY6WUyZZzCUNz4eNxdynQ31KoIQplc
TJ3pk8YCsAitAeEMjLjYtl+yQLjmYgp+jF4l1O683aNTd5LxAnMJK3ENuvoO0eAMc3ABNvaLi6FU
dkKaHQ/05jIpaKCUAE5Fe2djwM+vJ0/kFkcw2iYZjW0oUAC+YXWcIxjQwSFfjtskLhuW43DHsS5z
INgbr5kRKlBmSPloUZKb97xnndbRYGZlGQm8a2SeRPWSObdtmXTAsVe0dIlC5kw9ttTIYOm4PLtt
A02Ci+/k4aL0hrEDPwPt+hn/uNcQnmjt0apwR0FKwjab+fZbzYMUVyjooYXtfhDRKeDL/+S4d4dT
d0QNAtUpKagr43jbhqCM9BmoDAvsoG3gjU85QpOXK8AYo5jQ4ysQ5kOHmUBnyw2HgnD2QqxlbceU
zcVl3v5jWsr1vChYtWTFb5j+6jfpYX87boV7xHhkjIaIiBnAaGrj1vJAUYBB5swHuFOdqza1nmwX
6oVkgHkCDbGxFy3+u0UEfSdw7dfDKsRjlTmC/rVsyOM8HigEv8J35+guRxpKVa6XGLoSn0YozOf1
UJ28wmVj5G8zfWnpPhm11SLR47G/9ZjmarHupW1Oc9ao5kqzpZz59cgR0xlbsbV4H+85NhqrsDhy
+chhASeZj5xAjmQ6VZLB6SWM+seKnhT4PoqEIPbaloecM2Db3NgQMQfFnGBqwlCjOim+ljK5Sroc
1UtyjIZaaZ7dO0LBRzradNwK+OvwRyC9MZ8nCUqBxpkzh6ZYFwASptW0pbNevK+L7NgGC0+OT82+
4d/2Vef0obwW7iC2GTJRfUGCOu1/GmqUASmMEzcASdKptBASS868ZHMSb6l66SV/cXhwtIGPum5R
uomca0Y4tBZaSDyRDYhFGCzJc8BD+rzH17388PRPF+uENttY3440L1gtPal6dBZEYp8M3hAHYaaG
3N5cnmmNCRKS6ML+0BB5CTJuOlMQ1Y6RUJR2ARXDGJsSFNX5CdDZNWumCzwpdXlA/reASKNJIiKu
GFxsOHeAS+Kw7Xs2K72ZoLVF6Zw8dvBxbeS71Mcw8UJUvKCEMMu8gEBHhM2eLvejXei2lD+gPzKL
WNoFKwzaMtcnV+eWKxB66gODVy6AStcIR2XH8bAo0pirsgUlUBQfNBtcV5m7CNxtm7CEGNKSMFZO
QVxaypbsZwf0+b1LJDkUP57GjrdcL5zfE0o/jo8GwdxI629848G0WxRhRAItOweNS5QAYbxgXJcP
g8s5tO2IGNCH5v4LOt1b3ehHjIDq8AcNvlxFQq2xJb0eVwADlxXvWS4guBL/p71yo4IsZAv04zZ7
hYwMQtBJulb0OAaQ6mGSbh2jB6xeZqydm7ot+N3nGvduE1kGSns7vlM+EIqdkE1jUqFVMzTKXAKi
1PWt30PbTJ8ZjtOzHjvqIErmglLyDFkA1Ig3r1FTuRjAIZ5lNsbMT6bDFux2+Gxunb3IVnsjfSbV
hEfEKtqmTQwP4qSxsBF5Dz/837bX5aVyNjYstdjL8yqk2GXZxDFbliM3Ps0x244TjAqR6VPQZVY2
AEKKqxzEnKuRyon4P8qrghdOilFkI1Qh4y4f4ZX795owqoK8dejRlcpdSnk7xfgPytHsYw6+csD2
1PcCjwhOB9IOnaHwRPEgQG0oYkUe8UWlPMHvjnSkiVtcLDvFqiDomYzLTFmBRQGHDS3Mtl2aLBqB
EW16Qk4dJiJqf9PnaVLoaNMDRBVIWJFFSbQml9YuOe8S9u9KrAYWGg+K0ZzLvXUnaNtDrHPUyCLq
e/OQo5NihgWN7W4PQYizd/dLR53uVv5GTlvyj13UChp3Ly4RMSlKFIETrrHSemzYMQY97PqrkeCM
C41+4ogosQyHcG5wtuVdnkPeDSTcvOI8Lmk0ly4VSaVjqJewxOEFQuP/RTjMt8M+pnstzgbShXJY
rJyNQyNFe0atwynWzmxb37L/0SGwfrt4/h64Z1I9v695tQPIO11zaCm7ts5UPjSsyOr2mLuaUeZf
bHV6tqZ38DVKhTfzGvrN4xxKozF+eAS5YYja1jZlevLGaABZKISbbU7e7vE3ZcAQ/VOOX+hdDSpx
6nUt9Cttd8t2u8hXz+x9NjzhrOrUqfmmK33XC2FKGgSb63OAP5ajfZjbaEcNUrgz3whfs3DRNolF
h82IDNwbTgfkFss+/s5AcCc0QUZkcek51sZQsbgJVd+nJ9K4yWg6eJcjm47JUW9n9ZJ9XKY/urNr
rfHUCDnsu8wx1qAI9Wy9MACJpoyVTYpieLxjFnaborG48aY5mrC4VjVjAWnOcqzjvKXtdjS9s8iZ
Hl1yjg2OAc5M/MmxhOgkuD3wHsUwg7N/bPZ2ffozhPUbMpKrPb/t1OdeonZ4Hq0vxeJL7U634niA
Up6MbBwTaBxXfywFA++6EltgbuL1D8M4dfKeLS+ze0ihmUPSjfk5QLoEiibYbqkrEGFOKTTnHAYX
UoqJpWvjwtNONrwcygCwwLldMLyh1lO3KTsd9VtjLFfu8jg1j54UsJxkHKRmACBmBl4a37NfIjya
IWectGq8K3pY7jLDpdexOfvyoDEmh4O6JDsM0yaO6xffvkW7x9EVwiNhxnKOJLvxt9jiByKqziCV
353NHEAxVHOFygE7ht+RRrbxthQSAfhuENTTJeQLz+vidOsdmEYjA/NHyUAOhdCl6rMV/CIbngB3
CGPx0Cd4HLryoguQhQUHlUmj5U2BccOI9nVPtZRxRoYhpe+Doxa2pC4CnzUFE3dzn1uThWuDOOjB
ckntlqa6XYAV1zOuYKbHWATObgxKelIUilEFFYGOypY5n/yi/ItOCXwgu57cczxH7vZWIuGJVB7k
oSE5Qp/JJ4emRF3FX1/Lg6MGgkAB4napE1b5moEYTyGZr1++yz0hP4F38hXUMAbtBWuGor2FUscK
YzYGxvQhlyHJrIad7Jf2AB432FJSQJzFNIhqfuArU+iTeBEfFEY8tO2sSPh7cB3VpN+lDmZcqsD/
gDnh4Z6h8S7mK4+PgLkJnciDxRJzslGTQeT3aGIo/hfZPYeWdQZXI/zBOBuTq+oBfehxwcnHkiRS
5vNiVSIuC2y9kPce5Cm7SY+HfsxCSai4YzuhrfxMfSukbxkQTkoVJm49h3lh02l721FNpaBr2PQu
2LV0jlJn5limUoF5mn3lpJRfE5EU7bYRgNMGDIBS+18/COXZo9bSXEbzOIAM5xkSgcOYZn7RD4v4
lcXbzgJJelE8+2qxRYXGwpXS9LAr6HE4tbTw7tDDZFx+6/DrzLXiy87ktCoYJbJeKf91xeHmkc/7
UhFjjMh0d7hZkLDFSYcgTa2G8qRrLFnfiDjLpqoJX6ezPGDzbguhDrKdYIoXIjY5D162DV/0t/sV
ocFikAvcGM9KQhM0Eu9PKeQKN9xPavtE0o97CzlIeAToPgtQkReWnnUWJwcuA9x2CfMzxFWH/Vyr
S9nrV/VveXBaeoO67hB3khdXPyYX6uuPYpVkqMTWsnDBwuOBlhj1UNh1tTyo0jQoZxwOFKdE1/OW
MKfqUMcpnAefOej2mrofuYM7LEh/USHv+LfUuG/UBYdQyNqWG83kw/z7bcUzBhKGQTeb0B4kCdfw
pmUZtPjJ82hgbUDmhqz0mHFd+69JMAEefc0bUyBIICTqdLWDvT/o3CatvTqNKh8mhIbvtF4kMqfi
f/iRIdGTIDz82LlrXNZU4PwZukPoRBGehlQ4vEeS8wgrwz5FbILhy0Gpi9LfgpaB9mQiXkkGpJr+
yFn0TVp2Og9V588htWTBL9mWDAL1Jwp4H7kyeJjEiSesyOJKk/QFjNQo32mmP9SazL5saGCxhxJ9
u+fvtDj5kO9zwwsNCt/JV2AuvWmFDSiE6JT0o2mH4GqIw1mBjY6Pmva+SP2Cf0ry9WJIlF7+hsD2
MTFb8lKSneLx7N9Ldb0AiLvS8nzIqWN2aYdxmqUuVyuIDQ/OsD7/fNWhiKxB+H7UWNibqPOBHPEi
DpWaTH3d0HeIPyMxVzhOcUJMeOEEkqGYHaDCQIeDjY2YQOFOxrN5eVtKXmU7nPUggh5OjCNJLFRf
RX4vWh2/L55HSoJyGUasVgovnuoLu9lo9NrKVBs8uEOfjl+Mcby5Kywf+E2IP2tFlK+pktA9Xw/Z
Cx6G2fqEHO6tycMZMTJruKFOfg43gnsdPOum0qNrOOPECj1fJVNYjhs850uI7jaKhPhg2R75VKgf
9vzHsWx7Eob+oXs2rSrBpImsQXq4lTe/1ZjwyGqxm+yrul3ACQvwk7g92CRgRcseT6003mjV1Re1
zBf6SDHUt3sg4C//htEWHrKcu8e2TmV52j12NQuFuwg1lEurWMSUczS8vHguZnylrIKgCep4yJNw
qGB0Av9USULPLK+n+Uuo8MOypiOW9FS+M4f2CHJ0OXXDxB5GMBs/lmt7Z0/6RZkFSM3MZcvkXVX+
uRlxhvLE8CniDekso+UdjhYAmz4nSXihyRVarKb6h1LypdWjrFeGHMc/hs43CL70Ya7c9DEfj3l3
0cIdslCugJ8HfENhBIGWDtHi8GEA9eKaihQue2wzONoBkrUgEn18Ro750TaB3DdBsLeXgcLh7g7V
JVxqChAaQEGMU+4OkLlAB3RVZgDyvUkOMn9lz6BMMEwcmGwO2q/X2b7H6g/7RY098c6Fm3Hb8PGD
oKX+BbleG97Xai89BMJQQON/AAP+wF++kcS29cyJedE/2ePvPkeRTnokc6XGVXpGH+V23IOOPLYa
rKcPRS+g8SJgF2oEFHeZ5Ev3kDRO+FgDV/k/bDHhVEMlKTarh9tbXhk4Ermak6kwG9RUaBQiVC0J
iTk/GL4BpJY+AOdtOgKE1082w25EbB/3eeLsoDzHhm2/cbULmar5+m4+d8BnOZ/Uh6bbYY5MMV7v
oZ91NG0+L7CQYuCghSFpKxx8bHo5EalCLb4ZR3V4Z4C17qUHDzEKSCk88Jx8yeWkpvjfGzwHOvwW
8C2Kex5Z7CkRG3uPxTJ16kGKAErO5IN7LRK237LpGoAZIMc/CE/q4sMlcEqxz4U3E+1oK0rdITrA
nQFfTxkwUOnQM8nJz8Wo+c8TBTG360Obv+B/Aeu/bDBh1gaokthuwdh09DdlCAF4QmCP38Hnh5zG
yH5WZnE+G0fuO4EOvLT0U2nZ+d60gElx22GYhk8Z1QwSLkADah77sYQ0qK2Hdw6878dbrxH4YI+7
WCAw5EnCj6L19BeIum7aaYkERCVOMlwrBXf4fpa1bhoDTrm9PtxZtJkvzbdeC5qP/sn0iRdULcbO
LVXdPcUPC+SnC/UH+bZsW03jLagR4D7/KQH74qe4+LpGMRwXToT0FPTNBvoPo27On8NStjx1h+21
ONhrV1ifrHyoZmYLfQEF8gfiXXzntqgfat5x0piaU+N18Bw9hYqMAoBk3tN2rHYLap/gaqRxSVXt
9ZdyxwAAgJYfDLBz6kZtHf7StSvleMjFZZVfgya8bYYa/1FnT19tqoCAcQilP98HDTo2al7K6hlj
UIuwGDlEG+SCnJ1Eqtx+4C1XlmxVMW8gXRIO0Nmj7gIQxEQUHiF1kLWlwFdonXAs46f8cYeAvb7o
XxBzIrqhRJbhAUhDxxnFwZKOoctsTM0fcCCQAGDGohjLN0MMfQwlf8DP68q9cycXSGFjn3wpXa64
FKL84goe6LhdoczZMOzyF+HBRoE3Utu492+yxWoS3rHSEQEfc745BemAyW6y5/C1h2wCnaO3qxLF
h/rYYcEPXbxP+ChiLZgP1SBN6dxtoA3+pZfnPG9W8XxbFHwRGhA8pBxeeAx6AczsB/nYFlnD4gXZ
n285e6ifMcsNArl9NilXbJ5uMLCCACEOGmbt4cPNDRINh+sVBUeCwtBOh7MR4yg7lnQWVWNv4mAC
NbEyX1v4bRC6ReAjs5jkCSy0XlydBZgMXLERc6Qn34teKk2XQzNYSm/p2ckzSDqM3/FRutL1GoTd
MLbUOETAk6iO4rQdxlTzIHQWDcEnmLOOPFvBFO/mD9V0X/B2wMT++eThfw991Tdc3BYL76ZoW/a+
YB2jLEF07uLGz28Qb9OnzF74GINpZ46Zy0vH/xR62E+ydrCz0jCkxF2OU5Ot/h9J59WtKLZF4V/k
GCYQX0FyDgL64jAcFQMGwPTr+9vVt7vrVjjHUtisMNdcc7LgDtYoMjL167lgIPeHDgOIoj+Iowvi
EsHdesNnoOTets4W/JR535q5FEjylRr6dtUCRlwfihpaKdSmzHj2Q2GJ/veG89hVxXMdLPI246vA
n6iJ365lPZEiPWdEbxIywwqaWKaoNB/2L9ZJDQ794/5kxuIuCBW6lWX+9YIPZD6YwBY2Tt5CctZj
jM/k7ULUuxS4yJGiDkwM5PZDdRHeGryd/e6wAbo52Ww6oDK3naqTobpEbPDOiXhzGRWcIQCvKbos
Nva0NTrvzCc6oETQ5mBsBCOMNBGjFpT4pxYwvNaZiST22Qm/PzVUbbCSWjZOshGs65tOhER0WVSE
WoBYdgANFq5P2aD0KcbYkh1bpKiUvt10hR4AREF4ADOmVJuj9jirIQTs8DPzhcBlDCJ9cvgQZAv3
QNFD3HrowjGb86FodGdsZax/awpHUcbS8DpD3q9OjGEHELxSqImy8S0e8Q9UhPua1Y9rFjh0XBpG
hMTh6wsgSPTqO0CELwvWPON5z80JsmB4FFXPvHgbC7B7B/cQ5wvH0G7Khp5aDG5YSp5EV9d3qTSM
sxXSmYJBdG5M48PkkM7YzC+KeRgg/PKcPSATAeOV5zWRlO5yxvs80l5QmGN46PEwgQwztPC0uXge
xaSDXMV3kUApeNdEKxGMqFGcuc6yL0mDK8kpZ0uSqac9CAno9AAUZwNozcyHLhnM7H9Ra4JO8UT0
/8CzaDYgT7eelsvNN6jUI0t/WrhcYZaO5wXfDKiKdM2kvCEY5N4Ft/EEig5TeAegS6EG569i+wdR
csfCK0VjX5lnDYOywVU/hqx17v4QVf47rrRoaG/vet2nUYVXHVYVpCqBM3NImcZz8oeuozURa0VH
/XFlu9gAe9eL9qhxAHto8KjsGH1nCGR4UAkiSA4k1Cst+MGLbFBGs6GuVf8m0BR4MEYBP6eP254Q
34BWHl7/zF6eqPZ0YwOaJdHd4ts53oeIJDsMPW8Nx8gOFqqHBqRapy0A+I+8igG7Cpiuq9t/uOCW
9EsjylumcwMv0X6MwNzWoNRFu8WFs8D9CK4ZVAFtXhMH5tdOp47/8V86i7ljfW05zv0B9akPksRk
hyJT1TSGv4jziEcl3p1O+khn1ulhZlRAcVnMYYyu3wBuokugfZ3pOrCUxidVhSJmoM/fKecCBIbO
0xDs05uHP5Bpq3ajqjZ7MB7jJmDQF7WSndliAP7KPV5ktDTRVRmWthmNEVKEYNZXI0mnVBjFXoBA
43e2/gJneirAdGKHTV8z7AS4cvszTTkVVH7vCL1oq9MJM5IlIJiJbcOzthrVtn/AmwQo1IRZvkT8
960OSTCitRsXNFOMEdd0no6YeJDvffbY/se8YI/TPbs0vaCqYqL3ydcYl+sa0MslTldgk7iYzO52
+GGoj6kpZcKDOXsLYIg1l+E8aFjVW4tOAJ2TmNwfCiq9IxBQ2gZr7pvoeFDxQYbJWz6Ch8D+qf9T
wcpDE2Q4e9rI7NBZumXMXDmd8W64dSCavlEl4msg44mSCblqvh5wnvJnNuMU8FzzpGOywxwM9wTi
qpgL6cw6HAL+c8494j3p+lVILBMiJxk2nTqCe0woMK70vHGKmi6QDCaOi3kwAgmpiaGwcYCRLGsu
Sj1BizNNryio/uEQtP7JhXRHvBeP0+I9A5d9h5xar8Brm3EF9bsjstujsPZoAD0INeQZRvvU9Qy8
nXUKCta4+z2lpG72eRO8Nc2i5YvzITmZIgk0kRPJWb/xMZlQCvXbJaMUll+Ec6ohsz/KcYd3o01r
jbAApDYJ29mQM0/i5OKWg06lfeql/+KdCHgUgAkFETrt84lN3/zAH8I6Ak4MzAgG0wWAXyNTw9N8
Pg3UYxHUBcHTaJlUL4pUmxbgDx3XiH1RRXXWc2ad1q6ZwMdnx2RBhnXgYLDHTM6zmB2cbZJly6uB
+P9YaQzG2wXBm1JYIEkpx7ixT2bNknIm9hLJXXMMQH4P1QlomWj/vyjD2uweLD4AUHfwJTBYI1h4
0BEKLk7gzN8KBJ9sAgRC6BnaCf0KD6qkL7jEqbUHYdPyb0JKcPQF2WTRlB6hu6iohoaGrrc6CQDN
4gfNMNu5scfDLyS959q5TC/OHvC5nPUIHJCGGJKBLtClkvCCS7CeWcOAvuti7kg3Llo9FLvsDxo6
VCfqvZ6RU9Mg3iWG5x3bQeGcC0TnVkGs4r0EtPgUokbKsxGYSO3+aQVJf83BQFwuJ045DG24ZaIS
tJiTLIrGiAhJ+guglakh+p5rRWgXUoOkkHEIhSc1ODAGm8UVZewU8in6p0iy7MfG2SOYGPaRYGJO
xKik8J6MgtmhogbSOJKLQ+YN4gJE3gJVkQNoAMQ802yv6l8xTHEiuWvo0AVgFQCcfTjcC9HJnFXK
WhyWge5YadIqWRXi31cm3iDDLreal2NEQLz2cVa/GOQ37Bb0/EiJP2Rkpzmw4USpsZ8BmVAsDNJ+
yVGXUxOsTXyz219epuRd4F/d6/NGdP6E87AWtYmlaz9hOovVjNnmPFgSl8sVXD5Wu0HbmULE3DXL
LR8wMMIbDyxJFuxvF1MHTnnHFCMW3n1ndRrTiiOJ1zdbD2sxe0zfRjH4EuKfi7U1mH9tGNsOKbkk
Ek0oCoZxw3LfzeVdj7KrQRpagBj84I03jowuBT6e21+EGzHzZ0Q6fJcagiQUXowQHBf+gdh3FzgO
Q5I1QN9v+ymP2W0vm70tM78xEzrcPih69CdLOweu9oHZHOpz0x3DNlw2hpazIBmxEvRk5o1COq2x
EGTCTBNji85hXSSWqJZnxLYebNRIWgq51RMyDgyq6Uendpyi76DVsFR4pp2v4P0AAh39k8nhnE//
gsWqU5FPPxxnKEP3NOGn89wLEe6A7oanuFbjf6AEL1BIsUkGXC59Y6zZYWJzqIsj5QaHlvtCpTWK
iwWtWqqB03PX4ebSzZN3GApdZky34aJYfZ6umx2c3KCxJcdTdchwAA/Jj7xaaS0RdxwKTgh0eY1C
jAvg6CK8e94TfIe/CBoAaQ49rxKReBZ/+J84Ynn+CyHwTAhOQkbhnBJnSNGs7rbInXUXlqhsjhW6
seDbPPnuJIvhDdMjGAGlnrjSSkrVp/GwcVVCnedMMCOsXXpCol4/5gUHFrySg1qjnLF9aSap3xBZ
OYkEpcdjnEfJiN49RYwATmQXJ26Sc0d0RLVUHQp8FM0Q1uxGBHYe+1RbXG2VM0hGB/rG85Hjz/g+
4kpC70YxrEQvKRS1KoUoCxCweAJKc/IKxAiFdTudnwiwUzCEROklTgqdr7arIIZq4DMgcZ8yb5yc
dSQbVoZBK5U5C2AZh6+E1RasQgQ+dInHz6soSnp6QjL0vNVF5CRvPBvbX3/LUJ3R6tUWYuE6hoEL
uiedFU8GyBHy18lWfK3H9JLQ34vIDs7XgBATc4Ohzs8GrtA0As2mSBwsTfwQPBmLOnSuVIaPi2vm
6agmm/9SLWkdzz5GLOzdOQT4HdxOaF0spE7nHuo4wAzxkMeltph+pBZGyoWcwcZ/qluRHpj/RfzQ
sbz3wBN4xgURjXWwKKgzbzxH4jUtsqWuEa5JXiBd/15z9C/iUUKbqyWmiuS4fcpQ+GqTHhlZUlo0
+NkgLgemr811BLYLTn5AWv2jcHz4mZl8DtBYigVfOqfl3QNKkEJT3YEvIW5MGxDxv2OOGFgzZRjM
Ve6nCyWCSCbmZTAGGl204zDk7Fjwbkv/uvbJ8jkI8NA8Qxc8GkT6je9Tm1V7EEABGAOkAgYqprEZ
cByvEo+UsZTKJbefDVZ1eUhKWMFjSgeCWUdwcy4LdEX4TnZXYuWqfzFJhyIjWj/dTY/Lw4wCDQVU
d+aLQbNx1Q/qKfyw/aDbYS04mK/jjO1D4hzNV3+zv5h8BEDxcorlkMb0GOiJ6UkjRHJ2A1vgKIg/
ZJQYSRgaJAsfxjZI8Y4UyyNj7caBkvRcJe5r3TqUtYz1XFbm8Kr4Iifto6w2KiUjq1ODNy2muCyG
TOFZ+R+vyWWN9fBDnBnhUA+XT1hORF/AqfzBPJT+d4ZcvVHp2Rj+J3yM66bnuTXRmuUsZBNYpzeI
iFSgWRM0eYnHLxkM0yrcH8mf3EoyjVv+jGX40DYhQ1JJve0bfbzkkUTx8qi65L6n/cUACnXtk/2D
DCMwr5+x+oorq54nFLHykuB0ASk92YBOzYOS1xU3e4LnAIYAX35N6XyhUlFbmIPWFK0R8fq91uxf
zTcJLQaaJ6XxecIwzAaWHQosSDH/5yoCMs78zYEVHe/AMpq4N9+9hDclndFqie7Bw/rcsp7VfGcS
DMCJcZK0Rw8iNTzD+5SwCb5QG/muRqipD+W++bCdlZPWhuxPDiU0SVdsm54YpU6Q8xyD7ICysUrA
YpsGYVDUDDtZrAccZOfyLYEUqmKKxih8feAaLjaaKOCGzvVqIpYEgbTjJTEG62BLjdQD8tQavmgd
SjQfIHP+ed/1fJT9LoivNiwCvfG2gqzGSJMKFAU9RuWaxI5nX3uIIsIt4e+GH/qz70ELJQ/Ag6Mz
pTWXzddMJAY0HLCcUhsm4So3cWB0jSoxyVjdtQ+yEtsTy5r4nTB4MwQjqHsaX/5lXQ1hp56VM7WQ
1PP+iiCveghKpEQnXOKVKCFmPwZkNmtF1x/uVgIcuNPtvBGcU5VKWy7HV/aPVrnRK84uAOgHivW+
d2D80Xy1VcXwhMW5VtHZYGEiDdr0wufywJyd+eTXPDLX+Wo0QV/0CyaU/O51TQNg0GJdtReNPZ6l
1GWAEACoFFl3Qc7vxiyG5i5KmVQ8wR06sCHPcza+BMiLGAiCKYgq8DbH5qXk77rpfJ5DcuXUrK9s
ouf92rxeHCwqeBn6PLZdmAVEO3f6orX8Rx0QLj1xFYph0U48HwDOQsuEuEG9XM1ispLztj8Boj3W
Xllpezb0WQSiET2y9cnqZJzLU/0ySqr9IXnnbRT2NsKLZ9VTw+xzMrJT+mGXXavY+OLnP9iD2kPL
Ji70Li1kf3cPHcLdoFdQITrxUy+tttkojfFETkPlA2iXMZts2OlQVYGB+i16/IhcLakXmaRLCwXh
BMIwVFmCd4GDKTPIvM8znStLERUxKJ2G3yOPbxUw3mAxWp29RMAk7lJnxr8xT7sK4dZFmzT3y27/
PJh9VlbB8NeNSQxb+oeEUMRCGe+otpe1gPdxMWOPXZ9s+3Ru4uGCg9bj6aNajzCFGUG1Q3cW/HUC
vWmg07HD4KS51udBT7QLoq9kZFBCGeW1xPvh/HaSOsJIgJN5RY1De4+NchyXlyHv+Ssx/pZxXhMA
FQLftUdwq7c32CbC8AeKHZ0waDnYC4ze+EZQvs/KSXnKZNzqDykBmhe4eENMpxCtoiRkE/zNjFRl
V7tn3xTB5R/Peh4Fys0ifXGBsKHAerQ5hle3RXYuG22vPSGzK2377xmD4UkIhiZPqMUvZcvZfCHi
xErIft/f3A4eVAmxDsD8A9+nFHTiuNw7DGx70f2ti50C/Hsaq1ppuxt275hiqTteRNEZZP7C3mgL
CY9EMq+e7vXs3ymsV/fNG3kHyUFAs0ZSk9GF1CMxw9Hhu0ehokOggas1Ko3wHUjekxjscKjUZp4l
ClbTEtdV41xCDnNwQL5p3w+wXr2QbiwqW31U/elNwK8AyBlgxUpnsHS2528QBB/wiWUdV6yC0s2p
z74+f3K3rR9q3m7r3wij237BfPttdeiqYozjCMdqUZKgpDhavDknBosTqkQIVgvemk1lfp2hw9+J
KYeyecqgwHS2/kdbLAIZapgQiEn3ghQAGJaudWRYSp3a1cG2BrIckC/xFbHq5MKyGdMdgd0IgoWg
nee7LxaWkgonoDVuMAkuS+4FeVzUjtWs9vd0gg6CLYHoJaczytlqs4OVzGz75AIlFAJvFXMZJNJ5
8cmCjV/uVfzx7/5kh1O1M50jL+OyP8VQ5mSivMPiP+oVzKb/qfEgEc0uokv9itpyj7+CpX+jSocB
1JLNJ8JBcV4V4+UAIaXa6ydMR74wp/gQyJ7ADz/6fFc0iabel/H/JMbDwO9ZQoVsap/wPWSn1VHE
LucoOhvn6MaYsG8f/F/wYpfqvWmKkXH22WpjbwM1wto+x0f7CC7lC4fgiy7hBFHThtPcuBhw4tlW
zXjzTmvIySrAASN9bgfhJHzksnXPx1wd5Hvpnr17gEac+RS972k9XfaCFUpLv2CyFMppk10V/nyA
LDQiJ4ivKYEcT3a3DRIH0So9JqflIPpuEH5kdN0C/Xnj4OhdUIR6ezQ1q3DkX6ynP7R6aPZ3NFE4
1qAjuJmg9vneDBkU8P5P80NQuVLByO5TSgS8lKf5sJcb9bMgBUh3dbI7F3WpOJ/FtTjav6LHp8BC
2BuFb+ec9NfTEAFlIsC6hmoNXMcLCUXoC2oAMjNh1qOXE/P+R2TtJ1j3MHsNG+iP+SC6+2ij2lC+
T/ll/Z3JLB9hRnz/G4JGHrI7LsswxBWrTc67U/LE36fCTw9NBFRcO+RTfSX9LnDG+vC54gq/YoRK
7B9WnO8IvQwPGZB5FY0cxDtBxRnPxie2zkYeim0sqiMDCwdtvJH11uOKOjgcO4iHsobkNQj6rSdw
0VNM1ztVwWfmTmP0c75lk+FDbWN+TA4qxvgJDtlLmXBMBjGyWn7wsc6MQt0Pvt2djdElLjZ3LjyL
YSxvVVFLsfbDrlX9bOV4FLLX6t+wMq+QhT4jk3ZDx6Zzb4YMT1oMyzt3WLRGTX9eBw9j6g0dMJW+
c8yOehXJpbRngRwP5mKwICu5VxDYzx9j882IPbw/rhOihl3Z88ezX1GzKTRvmIG3yRd+NawYhHq8
yv1tJkHNpYGBkQ/dJyOOCXNaah+sCKZhk4x15PDNcdH6aDE9WLD/ksJxZZLTOxhSlw3d43IUwZ5D
yMl/+1RayYH09bZv4Wj+RIBVmSM5HT90dGztN5YWV7zWMaRmgal1EK7DfxpBZPeCC7iUsppKfc9v
TcIvvjwnEyrFBzbFfrW/7C67RkaQhUL4tLjFv+LkIcu8f1+E3aOEVeKWKh8jbVYiARBHHML1c9ma
7yHX7qP3yyGmNXjRIouXfImUhOUJbu0wItrtXg7lEutadmIjQq6oi+j0CH6sCdvXgqDAzjfZ7eGO
wztbJLsnxRya4wf1eNSmXEkwke01Ozpf9+6O7ZfJeAYtCO/JjZVZIYJjAuqwOHAb/dkkQ8x++41/
i0FPHe2oao/zz/yaPSBlv9UBC4J/z/w5n5gjMWr5Jb/kjFyQ+9hU2yoUtSBM416MMYoDUP1165h3
TPzeycZ5wzN+DvtJl47LcflZr4JT8kKw5LTu/N/mnqOLuBzZb2BF5rGouOE9iQhsZY+xCcG51H77
B/+J3kHffaPyubKEet+dk/Hyu0w+zlDzKG4F+f1bIMCNyi3enqs1AiXjpGe/CyxBDCZuaPHUNuab
KGF8Fp1DN4YsgyvWPE/uxMYD3v664+LEIoQc8Bwax6WSfONX9PEGyBH3+Jp/trD4ALOeTQU8sO9Z
f/316wgRb8hJHSerNb9WFSgaMlsuW3wsOA+FWJFkC9nxxmW/uXgU9fYTQT+zvwKsYz3v6eOLEbwZ
romiZJggz8Mj6bE97NTLD5q6n78jY4QpT9Eh5NpyNK7uL/qAr/fCditlq/kweYRsO7BPgpo0/Hp7
5BCgF1wC9rFRJpVQFcCbI56GSHFDwB5SIfRJGO/sMod51U/YAfbP9ndzYnF9B258sgdC/EWKuIPF
s+yIB+MCtYQ50fwcjhY4YZvgQJ/8M2fSbD6Iqn8EUKoX2f9tpRQXC2p+Jb6uqTZ7LiWWRO7EpTgZ
+IN5haYt81VDqVDM5UxWxt09JZBi5qNw6hJiHPTOgrvXyLxcuxguDznt2A/Vk+075rmTA5QY/3rW
rySkAJCxvYu6aNh5JGhMe/ozVp9HrJr7vB9R3eXYzLK23fOwkoKzm/ay15xoGtb+N70ZHQYLfYr6
SzTaSIaylAilittAdGaWzu7/aDvZ3tZk9jtLQjexG1TPhaAtW2cof4zse/RBT23lNsxxWJC2O/Qe
rtHYO6JPgTnOw4Z1GLCkAsizwWHVlKxr/GW8CrvYYpVFBnb5IrCCuqDVxQeiZRMr5AFo076y4TTT
lM474dBHRmd0VFE5iEcWKyjnxFZGBTozjR6bcdBt2FPpinHCMTqn+EZCg3GOvuJIriCTSzNU35E8
ZR8RcY43ksdDk3/gn0M6s6RoHLBiTJIasrDA60+jaToNgW2dfkzB2ssmu0vZ2/WTcyGNCIZTr7Na
FjPYB/C/Ts+6Z2yj+APkZiaLbwJXM5ksHnBD0DJYX2LqKlhPNIufSEGBatZfD1FGeKq0ghTZU8Z3
19mTVUaaN5L1ccaP3b7b/0JoEF+8KGY9UAz+RFYpSbryTVw9OxLCCoRRgKrBGluk1xqxcJhLFPrZ
J/yF1+iUT+afhPB1ZPlke1z3/KkrufdCWZzSenMq2vSB9P/7T1kcN+CY3y32S9AAfjnE/NF+whFi
0q9ACcwYsJ5nZ4wmscJl3fbj87BhQ4JTsXg+m/BN/8BFb8LzAiddvrwqPz5smPm9aPdftlc5cbO7
e44HxSB+BV2EMC7uyRgrR/xpQIeWPvOVPoimi2Hwgo+DiO84GZUvHsRDcAhq/xL3N0MXG3l/Gklb
ZEHWU+uSCZsQVjqTh3GFR/XePMJXPtgfyRhzIQEzV2ZScUklvSqfc3mDTlQEM7+eD0iHdTqxbkhC
I0cTt1gF4/5Wtvz8yKjhjx8w/kibTRN+Pa7Gir9ZCaboUR1COhKn9fiKHpn6JCyv0XkYFse54l4S
eYsE3JmGygdLPq15DHH+Ea9wSaQcDpIllzKSjjneFcgOh12RrkJJ56I3mZRzelA4gjCMHja40pwZ
5S3vERmDn/culE1VoiQcjfdtNoYJ6H1xAYGym9KhzHGud5Ti5l6yQ/CjpSo7ZTYyDuJx7WVPsjNv
WUasl8w/9cb+If35CCp0qbzhK7AmUafJvWjC0/KyZEh2iaVMyuS4P3+P1TOqXKNthQLQdPtIvv5j
f93/6F+RWUbMH38z2gb03KI6uS1OrvT3TqecDOI+FJzktTwvUE7aHZPVdlUiyN1kt0VVPiJ0tuKR
I4e3aBod6ShH0SEdBycWJ98h/tQ79LP+qnWXNBS8aQWKkAxS+lyn2Unz87b9+82hrlxgs7DCnL6W
qwK5Ph6/Ku0jcKRwjkl+XEjr7UxBjbr0m7WgzgjLtdk7eFuPsJ13zjOrF9MN/hZ544swzzng0Rc9
Dutmy66Q+MjPUhBtFZ0IpCTclgebkGDLbwqJ019dXnZSCZG37PJjfCRIhSdK9xvNbQo808U/CuX4
mpwWp+gcf/0uqPJD0tte/CZkEchu0KB7xP39Nb+UV3CxznmFddQr5fkn/CZTQF4E9NsE5gDiWDbw
8DC/Jc/FM/rOH0kfFb6p3U9Ou9PihTLrtllDFqwX36dalw9odFim7BXGEvkP21ZB08Kqoy8O1HPX
xdVBJdorMHOwjr+qMIp/JLsJQ63gnI6TZn2mgnK48i2f8LV93zVw/dXVUoIHwxfrBPBN99xsJGCz
pM2a+C6MrJ/q0fksW5rhdlkvDx0NaSdig1DTJNo7K/9kHxcXW3ExiyeKb85YNvVNbtgtuYXQMx/6
5KYSoTef+YNeiSS7G0JTp/ijoOoX7ZLOR1qc06FXw6tEiT44Y5kec2NGi2+KbErUOKstktBW35g6
PaJSMnZ+f71ojDUtWJx92Ersftd/fObrWtkr+xE7G52Ftws6Um77h2TlAgqvqCbmv3XPYTJFPCdC
H/gbmqLZ37PbeuV2GSv5MEzvc2b8wRjdRXhxMQbpO5Sn2AMhEk+8zn7llyVIzLPEfc1/FIO0/nvG
3+LnX/dVMQRZhhRNKZIqGxkbFFE6mqjUE8xtqRwh3ECw6DIyit3AVec1z2vmnU8WGOslbVneZTxn
vQwh5uBI2gTLjYcuZVvZoeo2Lr5FW0rWJJyUL48ZbDtVn1sQIcoHXzGmtsxPPZGNbxZ1wik6PLU2
bCOCyxgC957aZbX+jKiGLenf9gFTjee2fjP7HPvn/fCocXtW5mlxtU77U/qCPgNc+beiVmYcFp0b
rb8cocXW+jykNXLnzw2iuIMWI4hbyQT7x9bFXlpfU1ZjnqcZQeTwm6EQD4MC96bRj7WuGbqoPSQg
kIeVZsAzrzFI9GzYqq+bhjHCWRG/BFOA1CGhzciZvGkNvaKiflFSIjQgG/owBn+3nth6gFUu/Y07
k8PCo7qCz7DjC8gWrGy8IdbzjZXOj1grIVw4kvlz7H0UagRoCCyLIhQC7wON1AXybfzxRzaknzaC
HwbgtD0mLaazLO0ctdFPa3Y3UHmKl48KLQK5GjpCSdL49zWeoe8i1Z7yExh77zGjtOto7ZAZm2iA
+woj7MEMXcwLmmJXDG2153EmHzV+5wmxZytL8WMBpb2utGY4kzsV7gYO5lCtH3QDKHY/tOdDk6ky
OhwXcXa6wGWfquhWwkH4kTUusyN4MPKUlJT8kqH6osfVQRA0mcR9hCs3T3TE/i7sxuDoM8FudyYx
9ehrp/tMotZlTwkwHrVTHgku20H7sAE3Vk/dv5v7UWVcMbm3aAbzWi0GkVrHHxUHCPkstrAWw/vZ
/OYADPy6TZFcHm+l/Wv9XHMkpPwZo4s5ym+lPFKPG97P4aG+9voAKY21LBr2PgMQ1CC+Kp/9xaSW
fAfcth8oGolW6bQTHgtA8Lvblnbwvp8eNcojSGTXu3pYfLcsF+ERxUZo69M1nZan+Pf3RhH+W8pY
vfdgyf911n35dKZLSK6fXG+wygof6TO+z4/+MLj4eOCY7wzhSySL6MusJm2iK13BMTtYtxDF00II
Q578cXBxRFN1TXGi9sm0o2hkIyIYrIy3dwmmSzn8YViLMm9ar384+o7Rj7v5zUI8If2yDigv3Hf8
NVsDmeit5D+272iYYsFqImaII8EUkKrVsfb1Dx76YDgZYiXs1mkzH8RCM+yGEdQIm2Y57MX3/GPi
4D7H9JCZvlK+7aGHuwpqk00gqu4boMLPOkRHa2XdsjrBY8XCZKBFlb63wN9pM6c0Dn6xEnJiho3+
LrkVVC73hBTlI4XjfPDznIJpfVBDAwSJwE3nMGCXA6SwbmEdv/4ALNimxfIjePpcUMLVj8Wd+5wi
6k8ORtkleiRVQEcLhUXAg+NgjCLd1ZOcxTmkkCnpfRYPIGXh9NnhroXFM91z32siHnP2JRxCGnQh
XH7noEz5e39cjPXDmvieIVBYXN0rNE2Ea6ODh0IVVVcDEFY7dI01rebTb2PCqjYs7vNvUQVnq4f/
Sc+tHVHzNug9x5QGrA+cUJA5ZlVwwf9MScYxs4XzutmPk8sf0Q4jiJ6BnMb+6qIWGaI5zuYEhcXp
jwbYPiV0J5sB2p+I1yaK8Yxfy5N+RFupjifroYeDGMzDGtFLKZrYHRZB4qnJxiGo1/aVP7JXfsba
mu7xxqFjoSk5ZIeFwnnhEHr1ug7a9d3pSB53f+DU1nj29iX34+KfanUYNx2cyrx5dVzPobV2Nlpx
tOm4KcRTHzjNreac7UiOPsnBv/6No9ViZUgBVFOX36N3GxJR/E/clW1+yU/CQu0Cm27bQtfdHphi
Rue/g0v76ip0HLJX/X396eYS1ojUzpW3+tl05t1SFq1bLa5Rmx+yY/Jag0Gx0D4/smorGLNCpOpD
LSctKmNk3ovV7gSrdGXc4s6/U1FFwl+yaFmyxYu8F3+R9FqFuKPYDwMTsbDzO7MNrz4WcfgFCQWe
Fm2dE7a4R/rRF7ZLw3CiU/K5MPCcGnxytZSox54+4mYYMFRej2NQ659c9K59Z5o1zi05uw2p8vAP
qfxar+UrnuAYUS3Qs16yQO+do0fa2BeAayWB2My0waVWA9+AQhT2zWk5LS8oElzDh3VIZNDgawYe
cBHR8MHUqF7yH51rKJtH0jVVYzqxW++7fkaXypwUo80bQ2jJJqG8fIDnOn6kdTzcAHW7vZLhxo25
nOIfGAomz+yNyCuqZZDEL85TOEG5GKpnuBDGrXHaHaPrus7A6E7Rz1CsUY71C1B3eUoUvW9Cct8K
sWh8bFLcZebX9OXf0Nr+uSOc5X/+Wzwy5tE8Jx9PiIn2yPBowVlnKlFlX7nn5IIxAfH2od8MJOLQ
eprmL39iC73cnnGMBD4/hhb2jAAPjIv+ouZ/s63/zqjrEJFVUJU8GAxKg44Bj0KMo0Xz+9aOjXdD
Xg8dxcQhzhv8cQUgEKWX+SSrksq6Omd2SyjQhTwtV3jb5O984L3Nvjv6WyE/Py7ZNU/pitaf+TGm
dGLYAIACdKq9rM/mx0HrAADYH55zMoTTUkjoA+jAytNDbj5DXBZvvsra3aEPoauKufADaiJ2I9HI
gy6WPPLL4uF0c1mrECA9Lfvux6tDha+QabKAtvWPgXgaxdczuMwfxYMzDPafUpK8mFdUmIJNgqHN
olov7mjhGzQBDzwoQhf8XdS+M02Yd3g/B84ptwQrE0SW+H8fuTchO8NQN/yB7ozWNOX0478/YUzb
rdtMyZ/cyy6khBEikcRsRDBkXNkoytkJO+5WRLKX+YAv9yqn21elPofqK+tTki/PzI0GHsOIv/f8
0pvdlpJx9+WWPhF45ppe/l7eZ9ctv+wwp4NsxWdhw8nvz18R1i241NDVAQ8tAa+tNzbkhwQLYese
EZ3Nr4NHyEtFiNpbOT8+b4UF5ysbzr/mfT7AT/0kDkMq5vwotsbPtN210TkZalPg6Xr3SE7lpADc
vyXHTFhI9lDNRvqQggSfyRqh22erS973PBsUK1Q1kTh7Gb2QymoUokVOCVghe3pBorn1arYszxGV
YR2j5cs8ucvvXhvUSQd4CRdXo6tOmgA2g08pgKRr5Y7zd1BnQwwtadEweQ9rhwZWZeJqXM0eq+5H
oFQXRe1wHHd5pdfGya7wnH96xjmp3CZ5z1/2x5MXL/tgEdSO4aBo/GEu3B4G3gR7Zdn/MrX6eDeG
YnfcfD7zZ8zx5o4N9xILFGMTPeb8unjFHc0gzV4BhcSt3M/ukx0XKIj7n6DaHsrDlhFFPjEwumZ5
Ttii13Qx92XfaZH9Z3mzSp4Mm4XY/NhD5o+JBtHosAXxE2AvmL+N03L0WJI+Hhqhg+4ShsniG4z/
PtkJEkgwNG8pscG8eJBamDyAelbqPbvYUi7lPRaplAC3sQXdzXv9iIfzIQ08iFj69a8B1ZLTxnAA
aBUaeCoEuT8aMno6gQnj5gHIn4yDt6HsvvxdW4BY5kbL2wZYEjyO3pA1YePrUnOxp8Tk6eYBV80p
5pqC5P5mRveYXdB4lMupwJV9uJL95MYk6GH3N4/iUCBDGyEJEuNNpKFgu5MTHswGPecRLE6YJjuo
QxTqb3b1B+ZwoJL1qFbH5RPxy156IE3sKIaq7IG33YTFQ3km49SwOG0uOTp37ru4O5PszvuZzuBS
YdjHgHYz2h3o/ja0c+59I0dAcsDvUESLakZnMLuYJ38ueysORi45XXH869n4naLvegz67CAw6q4L
JeszdUTU9z+SzmxJUSQKw09EhIIi3sqOgCwi6o3hUooouIP49PNlT8TETPd0dZUiZJ781wgncwZl
v+Tj20nWOKJk0u4749lYQMyC6HvsoK/AOJg/iPh0nlyPn9hG61xJPi4TipaoyYnt/uQSjL1CJjBr
pyDO1GqzugEdrUitsu4i+JziuG5aod+WHbC6jzdArgO6lqckz07biAA6yBZ+NqWm1D6xRuGFqqmN
PaUbVpmBw8G3DD5GmY8CETtLPjQsR8F2TXx0gsAL2bIUDaNfRPHOEVIleiw4YSv7NryF3fG0ANwX
GCEM/BNooef39l0O7ZYM/LtXGdk4+WI5Jhj2uJk1jLJ3cmCJ2c3gpafP/W3xWAwjzbzNhjMIdr/Z
8jaZufxHzkwVvWYjWPr86rcOjbMmOMUokhxN34TjlYBXCQziAs5UBix4mUCC9yPenKpg2SkWanQR
gSlfXUGizXuBbyLT/Hr8wLqyysMFFWtG62nsIa/xNvo14kkCjHnOz9MenSuj45iEhQGNJa0B2Mtv
ls/kdbizHaCI9tRFHRXRh3/fZyokoLTvwi9R1p3Hakq0OAL+Lvl4eHRxFoyMC2CTZBASbn+XvMPH
QqLNmcs8HwHel15HnUQTjhca3M8tvYojSgXqCeEDscyPOCj+K6SMA33fJ3tl1xn4DwHR7Jxyztd+
ph92+267QR3wDR+HWwTuGp2W8pRIBDpq6wyqePahgwoVtPk13gaPpPWY3n1NZ5bWHDVvaJ64kVz+
jLg29n3W+xtOVVBWCLHFbayP6TqaVd6XwAVacVN1y5W6H0ayWFquHMu2qO/A8HL+9yupwie6QODV
5cDsxbBGYNrEQTII/2lL1KS1eM9kdwk0t2Kp7twmAQe1OxrxxFkEeMlmCjcHhOGLui8Vdf9d2IBu
CHEoNs7FUCgxJ39t8u2Zii4pBhDLizQOWUPI1Wvy9D4ORK718EWwMxmUfOpvcqRbFxp8KjOgdA80
kzSwL97kwt+8gY4CiJPW1bkQ7//1KY7ARHqmf4HDu323IT3dgTly6hmVSqnELSIzdIhmxw1k4ZCm
AM1WrDt/emLsGxzBY+yz85wp54l6bJFtyvbI59ukdLOgWX6Y7UJanhJuAj4Z6s2sXihhySw59ZCA
TCcV4OiLHj9ONsEwlOjuahMpb8Ny9Z7XUY+nr7XHu8cfmVPrt0vWRkIYvt+ymbXbT9Ck1Lel9KGt
ZG5xNbmw66s76hLhUv+ftGUPlKmO2gVhFuRJjRakJC9L4LSKN3QzC7NKW53jQ1RHna2ZoFpE4twY
JEU72mbaUTsoOVUysl4h9WSobEmjiDUqBpVIddCE/DKGYqcD9LokoIqK3/efot0w/a6/nMZLYvDx
9iPivEcD1aLcmC0nfc++KdnwFNz8/C8Dah2NoBerpHLGydMt2HCOv+WXBmEtus5uiyIqKUUr4qt3
DgdwS1uGpKsvRfBRPDSXaWUOHaTS9P8NjY13yz48t1CdaAgQLRIyT01CUCPMhSuleI+e7hmq+wQo
zilXr/AZMbw3BtVAq9K72lQPrX5ub/HwWij88bSZN+6TtrTCa4wyare97BaXsybnzwOZH89rnm7Q
6bDBwXXAh4U3pwma4Bw27s+9YyNt7JOlWGMmU4EMfv3hHtlDOOIErTqPaRU2c8WvwcSL5Sf7rB9U
770Pt+Q3f4hjzWS0HBzrA5d2KBtn3OiLJwMZmDKnjpfx2XYkMEM/pi2tSL2AsRh+X4gVeyA7e/7k
c2wRStTMOWNsKzmR1f5nV/9B3cHsPbMX4P9g3y3fgHLA2NsmpMYgZ6xt4hogfASwP+eoMoohicsF
AITs35P+tp+BOXBuXAJrzO7CX5w0MEAfKJb73zN7ZycOUxu6dO9JYVOzAlIjVsOE81La2CSW+ygy
55VKFsekD6cG3LkJGIEpjZg9prfFe36jwIlyMQGTrnH+zwCnf8vq+I2KrF6+9+ODcrgAiAKTEajC
sj3mC9UYboTOZkmZIPBnxxJa3NLot9B9iL2WOEk2CewcOzJjKYAzKTEgg2+BD/I3AVK/tS6kQbRY
adaXABkMWSBmpOUjCutNCF/hF2P0p5RRUxdFag2KX+p6Sr2PUoISOL45ZuWYvZhcr6yYlxGlmYNJ
vb7sgcqGnN4/wHPwQAxckB8UpZ36DH1U9gLyI4Hb7Jo1YKq2GzHTr8UXrVlUmSmzavYEzSCqHoFZ
A14j8yEOXqKYGvGlQsHB6oZwDut1TjsJNOeP457m1rLRPgSQKVcG7ltUm6DIaqdj5NEA8uwlQgNP
3n/wDyL20fQKWgM3wYqpEJaLoK1me/uH/33jDUaNBXqZ00omX2+FaRYlndgw7zqoRAHEyEQO+Eia
9e48L7ethJxvAgCtkkb7pzA+rAYUfyIGYkiFfX+Gj71MPcvNOEOBim9fJ+UU6JTfMirv+ZU6e3t9
W11yEgSJpwaaWxThQrmolk9Sand98FCnz90/PXnv6SisXHkGdnMOzlRjnt1uRRRw0vcKpzOEfwUo
iOeT/DCrtcacuoG5zLvZR9BDLzRidgXhU5H1QoyESzkGoHBK1FjDGBsGfQ+8vgXnG6KueQ4tcnUJ
3z9zrrzRJXG2tCVFPnT2IFYLfjinegaiUktL7nZnSO5bP2W8sJfF9mwxi1ngkU6f5m3cRyFNBAw+
8hSl7YvktvmZ8gm0PHI8Tl9H1ABLfKoFSAvX7YGsi5pRnx5JA8Vp3PM5ICfMDXM5kCLJJ7AyGf51
1N5V/snuliMWQY0mlWLaGf0dA2jYup2PVunfwe1s8AmeD585RzBuzR8fSZNVhGpsMt6Y3e6lrFhU
Lj8UGprwY8r5FBMeCKygsoYe0SMP62yN0k2gxcqSyYp8BlqGUeN39osBqaOZ60oOQqPzLYK7R6Bp
TlUlR2dmFOcMeclJcE2g5HyYXn3UNvN/HzRARjv7pJf9k0+GfRIchdIHb4RKkDKkWb29RVfnPH/R
8fjyy6M6f+4+f1XwREtAT4THfhWdmZxLp14IwBdy+BsPhUHjEb+noqV75J3NgXkFbTnZBIPcUMAB
x5ntaoMbtso26B3LcGz3zY37sTkGGJ1bm6gOhFZrQaE8dR6UFxsge7RJPGYcY+KNp/hff3As57UP
TE03RX+BVoFLrZC3TeRHwBtE14Y7CsspErnw693mb50ziXuOaGa3MCWwHVJZ599dOg1Axl4OS+gM
xeL0vHj7opCoZgORj09sCpB7mKb6ZLTSRRLgE/BP7sBRUtQTNjS7/Zz3AEtkR4tVbzxTj6y1ySZW
Q7SEySniY79vn/Ap21/AhY7EnTW/WByrRVoV8xRN1H7fkCx6+3hjF6eM4HjR0IzBZTGZj4wN+R4f
t0+vHsRj2EOFdI2K1Z2fQqMUt9ntcKfL87PlXG09QrZNGwkdE1YsEhS4ftBsfIYrnhF0OaLmvXTH
mit1ljq0hktm6xzALawfOuB4+GY4HPs9T+jvTTJYmT6IDUE6adTeyW5RiJ0BNdmHzII6Weg+HMvD
/JbRKnkokRK16QAc6BGjXP5x536iwbQ/oxiV9LJL2PfF9j0ygCMiXuf0sbrHpQOsjfICDr+y2ALf
WO90ArMy+uMcHpH07vedxnjtaIbJ0FhwfkQI+dm19JeNZopVL6sF5P/Pl48PGFAJoWXptztyG7JU
s8q4nBfR8zxZTy9hCTgD//fwLlNkPfrb3lDcwpQKYlGj5GGYTj8HoXJ58bm34QdMFR6RT3mcQkzW
sAEuSQmuYvGOPrpFd+eFUlZUU9sLghdByzcWG/YCkBuiBvSzL5nnw3PbolJrQBgu23NiPedPSoAv
2Huw+5SVXhzYivk+j60Wv7Bg139gpizB3+138VxUMBY6HjR6y80hqKIUcRdheL3S3/tw6U69JjWK
KipkZtWWUzV91yThYxK/UgKF95DR7UmtUoVm8jEDZ0PMU87FqaZxy0hDhSNNsexGA26RhMrUrbZ8
hirCS2RrAaAFQ+Vm2dgadkHMMBziFL9aw4UHYnekJyQc+cjKflF1vIXVAjUBYoefd55vq39S57st
OQAmNHcoIL9ktzh3Juif9Zzd6M6lBpg4Y1BonbHMpynREenwsg3R64ojiexRxmuqqL+ei478t0So
dRDXNCyxjPYesnHrxxBFrlxAKxEnxMJVlmcB3PpjdDMVFZH71teWl4iOWZqaFc46H2iS34FBn5tR
Xmge10H/BogpOCwiXPbIz7VG+yJ6bavw7vbwY9Khyzn9A6X14gAzmp2AcIHNOUPefZRl4Eow1BZH
a0arpPUxNJlXH+tEhKuWlmuUNWiXmRE9EMctzUvg89V87BV8E+HH4C4Gyv3wrA6cAf4dKoeK+RBc
s6FNmA2KhekavHn0X1PMCjxAr4QzpidD8XyOhVkkHYXXtNYaokyuS3vWe6qxwCqgXYDfemmd2bDl
mSjLfBDqyTxlEUE0Q9jn9HiyRWY9/TpBiRhy4FUpu8xKSEtKKjxqumqRecccdhxt2me27mEXLaF2
6nioa8YLtSmwhDhqAnrU8W2umBw+V/1AAb3mBqLwjtk+ec+6Ncw74OgvUEBpN1Ml23AkR6f9h3Z0
p4aoxfr7DRzuEdadByUhixT7VRlhFlpWc4qJHFDc+QlUeMPlJmLWbZHqjh1a2GKJd0nVnOZcxGJb
8WF37pVC7yfBG9X8Mz9HDeygzLpPXbWj5QRH+HefNdQ/hVUo7Wue8jo8r+7b3l7eI0l7huzt8YCd
c8Rq0m1RD9IihX4q4VAPyE9qFulbBPyQpYaDuaUpqrJPcT/sk5ocDeaVLwTPCF6iaoYjuJsCJE1e
O+oDvcLFNCDeg/5yT2lrcsxBinRzuJsDyf14vxnbAEfWK6ZjJ+PWw7gie7AGx9v26t6sZlEdxuij
wmYhrb/ed3eZf01qlkNt+vHL7RPKaYBjhXM6gfNDaFK0usblT3Z/3ovV/8T6z6dnU3jKLEWlIPmh
SKU9VE7GwBrH3FPsR8jPdfKS0LOg2vP6bMqhZkkMYJT6AEMSax6MItp4/AcGmhSwlp70z3RL9yix
HycI5Is7DCExdYUfCodr1dweQKeThjEBZwABEgr78FD/sIJI1sBspsgK3MbaeA0eyjbow0QgVfEH
8c3gEWZ9ZAoh+WSKQ9Sm5GLgPcJ/j9+UE6hgrYgT19FtozAzaCA2xiyGTHWPLYdZG9xCZOyd5i9G
6Xm9HeODpjJ44BCzaXI4Y6dGKz4tzA9LAFa+oCLc4+vCz/CYiLIg7IRdct+PfHVdL3txd/zR1fm1
hvt2XfrgitQvsQvDbYGqv5yff/snVjmDYgMqcigDfxI2GUreaI4fuiASFueWUFtudjRC0zbU/JGo
75V2xVRQrgFMkLr2nE0iA84PXXrZQPiYdREjo8+cjw+Sf3W5YCifgT1PM854RhmMjVH0QlPacVYp
M45O4qlFu10E14x454A4YUEywlbQwGGq3GFPSJehIPazGxloIx/75ghai3gJvzYuTJRtjgkIddFr
uiGpASoKERGZk7NCCAj5DU2gGacwIF5L8/qwg1JpIstVRiZntpa6j/vkDXydUFXNXdfue2Qma4xF
r1nPZ6E8DpYPhi5EpjaLJTd9Yxawy7/4w6R7zV4WxKnR45RbepWLonddxAMksXcCZmhoDe5rQWGN
bMl+k2JPnfmMx4l5oc5GKMrA74gagJZGxjQAErwvNksSE01OWG/vOf1gUVLs/lQ1KndkXq1P9qBw
+2qAZkT98GQrqAgq/2efM1Sl+cbFQqoTU2dwKDqJA9L3SMUIPcU/V9I7GtQpCXT7wLBlevNfCMBo
s+JxUgCzr0kq2dpUJfS4dim6d0WnIAAlG61o8i54qKv9Z87+41ChjTviO994DMOICX/rseho4+G7
hoy3Bms2SgsEZTpPHCQ6HXugHy22R8TmWgCGlg+dSwyVFY+cXrDxpBlyvx2pjckj2uzfQHrPQEwe
ZNAm/9ZIqjP55sRpcfcQz9Za32Pr3qke1Bwaj1NArGQAuFItKLjzC/hMgOu4mpcJb8DqIBdOMyTz
5JGQw0T9HdP3UkMY/mWAxCVkp+NYCob6+DAQ9Y99iADRS9osKA+yaQZF+3Cbwz6ijqcDBBlzYcLe
cObBoLW+zVLO6NXsxf1NOxlJm/iDgwHEJAdCowtkc4PLGfMu/OnXFlt3MRUDKFzqrhOTWvKzCpPu
Hg+qwRe50gI7Aw3Bg4uugEXuif/jht6JejJ6wjl32DJQW2X/HCRYUNuXGYkYQWEMEb9yTfQz4WNC
yYFx2evPrgHRxf4YnOwe0MOKfgSPFTq4Cv6KhD8sDO+MrFVHnGAg6zw6XQGxhtPaakwFSS468zom
1zXd5Hgs0OWCp8lIt4c0zp71H9isuL3/tRbGLxQ9ML/wEtGb6lbVUVPo/fSWUWbsnXigxTd/ETPQ
M6I+tM+Jhr5HUMyuBj/TEq9H4N9vgm4/XH2ZMVF2ZWuof83CgqByJALgFF3gdrDM8Tn+ZBo8MSMF
nUcYxubqtOIV4GRCg/Mze7xGMk5xf+JggiBuiaukL5vAPYqOwxuRCn1WRG0KX+kRI8i40YFOX1gb
CzqnyVoLWfKCq/2lM74fjsNzRquzQ2EAuZhvZ+DyPTgjT6+zAZ11cs6aOBUfgEw8HnlWFMNmSNH4
Basq+W9IqLspWrR3di5Z7Hr5NcPVa/b8es00wsQxmNbrcl3/bZKTfgo2qxMXgkZPkRK6HM/u7s2p
M4hyzn5ItvL3H2oxmtFCHE4R4sbu2EctSwhTOlop6YXY7E2CFxkybkoo9o9PEZx5NthR5IuDUfYY
5vtRb4d0GTsLx97Dxv8defyhc2CScFZVSRtegQXBrqBL7oPJXfxESGAmkssUlrmXwZk8OFetLnAs
rJseK9vfBy0AUohxPn5zgKGn/A8BNVLq9eOicx4ia5XFbhidF19SIVj9iy9/2oL5I+LCoqJMB380
Zo9zNXhs7xF18M4GFWovf3Ihr7Qnd9vHD2W1hkftFZX4Nvbq7pwenxaDMI7mgyzktx1Uu2re4TY4
xUpHlcep876MT5gzsiuHOnhxTPizluQDeGoE750NRopNLJPxkk+1oFkpSziduYR812Mq05Af3YPx
rF6pf036+mumZyapJu8zfjTzcnWPGjRjyq7JlfCZNqhU3lEV95GoIV9iKZ/LLGYbxN34hbBXPMKR
M/De8/H04gAV2PTFB20maDVhG7ymKofjy3TjF8itOX4VLniQu4Ec7mVY0xxIuEvSAN9KySvobYsD
h7trBYY36RBef/2PBzXGnvLVn2uhfRSE0iXt/4HUoM14u+9o5Hx9JsIpoORD+Ffu8MK1/0W4Lmam
EbRalXKzdbmw6lK6u8lbBvofNDlrs2DBGNtwFgpxsQoaIJAAUu56uI6aTDOfIBZsdLZKpKZmPyZT
jF7UvypTAHrrBX9DCEH89odLZvQI97BF+R0LERMFRMwg78HrAQyEF07IGCrDdzR0z8vNtImpP89E
6yZ5p5niFpFqGy1Holc0RoYGMe6RATl0Gv6/lnMSgF2pXZKYso4UemJUWRI+jDtY94HFH3Gb9YJZ
z4Q5CboMFEAMDIRweWQT4v3DseIVq5s3wp0znlci07JwN/ErgQNbDh9GITIJ2m6CcBxZ0sYDY2bM
+ed9yTROKsq+BkpmaRbuo02mJZusn16XeOXkZLM+I3ne/P1W0oGHFxhcZtrjC5ff+Q7SDtXLXZgX
8T8gnhWPPUwCbK0CIM01+lig0Yx7F5LU/iHToNlg0vh+JvzquxqsLwse/t8SLAAlHy1qX7B51g0s
hE2G2o+ZQAwnHCMZ3DjDxgo1caSFjJeqCIHQN2vc4DkzEuj4E3kAAPX6CwuWcVfxCA9GWP50Mb6g
3nsLSS/cv4Is1h8tzit0wPf4ftM/HJAH4s9bgiRpoEHVnlTdBIiiHSJqfjHE7S5pBsPg9FgI8g7D
N4LtDhUprTTEYSK7VSfamIodA5DiU9iypH+ilvPrArmqwtm4KEx0qT9w5FrnydWi0hKg8hKzcYYP
j8+DCoEmG2byjguF44RQWl7K+6TDJ0ueFFxnxfKVVWzPOX8RzSUcZJlxSCS+bDJKHksErhST4bl6
zIdYWVubycugacT6A14x5NUoaBYtHhZRkXdzrwuJTRQXdIqMEnfhOMKXond0jd/cccxQtpldF7Vz
JmMStFSnEnE1TMrtG4N3HarOz25Ok2LxMlSLlAU223usq6zgj4h9VeytdBHmd7b2E9zbfU4gCVo2
CTD2veWLZldmTMzQ0Ru11dNQCSF5QJB1njgdvZF4C8Oz4tU78GLrDavHCQxB3tjDGIXSssxYB1j/
xWSc9pcEfIxnsFJLlaV+DaVw3rK+/CAHhMoBOaY+SG9kRBGVsP8d7wtaAazhoQKqYcHi/l+PUy3r
SFlICViQva8rpXeEN0SnnI5aMNCBEiOI6/wO5QfJL54kFBz5iGJd6+KqD4MAvSu526x+D705ykt+
T1XezUffOF63SyW+Af0KtLPA4f3y4QpQMcD4/nAZyIHaGKfFOfnYoBpHGOmWzgPhf+8bKivPZ3F1
WYOJxLpNebI2SZcju/ZHfrM6Ld7LtzDvPMJbck7GqVDPY3q0X36RyH4DOX01hRRpmGG3NNRZsT37
7XIU/6AaPn6P05PEVR7Hw2CQNt4YkTAHmViJW1BuRkadDxyf/okosKtZeCdXCut8GHYRScAoMEim
WD78enE3e5TooaQJ1Ksx+kxwTmCrGLuF/dJPMcQW5Pl4xeO7HxrnXb0kg3qz7q2xO2BAQsY0IzdH
+AeK6LfUmMqxWSZYi7L3Xg1a7NVa9sNrgqgArGA4/9Hnx4l6JYCvwvwHTICcnKHdKqPyv3E/Vmfj
DAUFhQ29XOArRSwhU6vzIi9DOL2AYW2thBo7yRTEgFEas95duECFT7matsdxSl5Ql5wRePIUhjCA
+Td6HLsj7cewIB5c3jnhPwCHeAnwueO7AndBAjAiLgHDg5bhnjhtWSir8Lar11iPzge2NiYI5a+d
aznOA/ipJgGtXcNVNTELEY85ijBqtYXLsgC45FzsjfffFLa4XEoyxpo7LuN92acAvT6QVoJbpXCN
5Q1uHG/Am3EA88Wc1w6Kis9gDkWIkJkKvxdySpkGPUwQOQsiBCJeBxZYrBQ4uQ5lcDB0TK4s4Ex5
M65M8dK/JFH+WEEnfbIaGHNI/sB7TgDPYZS9xrjQIc7eR07+NfE02LQpVMeGtcnZZpWMirHHgU44
TNoNsOvtcDnwNa9I2xGhwdTnDQ4UoA6WGqKwSDqWyXlF9WZhQuN8OKM1GbwK0SlC2F/Qa9ywdaVY
CnioZNZYkNUX1n6wS6yHh3b+OIyOGOQ2JxvQtYBjBt2grwQZE/BEpXOw498VFsmP/liO0ajzXN6W
UH68uxEiopMpg66cyZ9jXVUmHxfQ2u+4P3Az/CY9dqs1DuxE3r3X1MXgX4KNoQaSvYMLKRKSOEgI
VXovqTl89PCWkrggRvsbCix5B5zLQs7qzuPLts05WpvewLDPew61GJS31UG8nxC2CKtSGz/3v9VX
KOjTV/5F0rdJ3vEraoL3HxA9cqKIveKV83nhyN5pyYvxge8p+1DbnNW7lNF42S1/rLO8UC0gDAeg
U0l/+z6U3jks55vhhFv4i6wW+yeRMix67HVznFLcAczAvR2Bifl3NkiqOeTbfLjE/gox9eYMetl9
Z0Ujyld2cNTfgVFmYsIh0wFmW2JoIDue2ZmJ7sRE975baH9QPruXLZRkdI9Vvj3u0ouOXo9D2C+A
EHknBcRoehPNdErGtVAW5z1K3QHj8mBXw/jUMMnZeIXJjWMMdtp/NPkGMQS1i++YBteAnBr4vXJ9
5jhPFAsSLGg49O3D+Hd8HO4JBMJ1S2DHJkVbuKJD1f8sFcJuwl83IdMEdR5E21O4QErcoJwrcO7h
0meGWDe7d17sRomS9xMl7jEDJQpT4oq7pWCqYfLgn5zt8Bee5peINWU5yDdUh2x2cEl0tIyIvGgS
cU2+4ilXd/DlTCeFqgs1IkFd0M43g8WHM9d30R5USRcdfVAeeEO5PMhWDFa4aseaxC3J8EBAAEPB
UK8H4vMqvvr378abAhHAWk1Y7oCFAnyuwYqjnxHpIKFEIpDL/Un1z26Km4q3O/xNeMrvpFj++6fK
pPC9gKCWl+p+iP5iPUDXvfH5GilmzVBWpByc8ZVeUl5xl4BFofUr/t5xO9DVZUPTNdsybjKyLYmz
ytE3h81stKuS9/IajBbKAqevM0wvi3Z6nquWErw5zN52/I29MhuSdTcCTYe10zepPHsfeQmtP1z9
c3L6cnJzNNISSIPJW7R1Chs18tMxEjUq+eYj7rJycgGpqtcg7N4AggP/R8t6yF4D8oIDYS9jL8Qj
SOLgHEctWqbmeN82HBlQDcF047LXv7nEOkiniTuKH+hKwLbu9mY7johBweKgpS9OFahzeb6Dk9uh
Ca4kanQmP0JVPrmANeMTJJX73nfYRwYJV6zKSWLZxDxldSQv+m67UyI51MZ6l8sB+wTyLJaMQNqX
6R0X7SWvKNfZf8iljplTcbWt69l7BkXNZNWBk+CRP94WePFOoUKwHuNOveRR1ELGxm/U7Ub+l8mA
6Z1jekMYuNvHIUVLToF8nKEcIzqnoZQYsTuLEqvpuu10BClgIacJL1des4FxLbmi3+iX9olfQt8q
BZ/9hwWV8K1VTRD0oR6xJLcc5veoWJ/kpBVi/rk0OLP7KDOWUPt8LYafw3nFo4xbhmXPYU680Lk7
ufF1osakor/9+sdzjlGft7CW9r2kl7OcoqZEmLtiuVT5H2di4davaNQaYr0ECYG696W1uoeSAbLD
b19k6CnhYQBYZhrKtUFhPMnyR0DJm0xeZBTIuy+Fiv8iicgnSa+YfyDTC1276giEeNj6i9t98iQJ
k5wONBm4qxrzue0QmrbWKRp7TdIAc/UnA6qgXIqAbcw3eO4cjKnWfdI/4qUKbsbDPXEz8jggNWlC
ubRaF276bSISBlFjG87ZBVQSJHr8cUf6kZYSssxGbUGFJSrXMmxfzmOuWQRLmcI1+jzpCpokmnzd
B6IPXFKMZAQdjmbEy0PrXp12TsXEAMyBIzKCyYiQJJ4QEYEFm7KXYAcQXbjiSF9T7ETQqIkOzeYk
BPd3hUK6BjBntkTNoMIYhEWEflHmlINQkL7y0wztDbfWlu6HG6TZ2BgaqnlFwin089VA39Dn+m8A
4DzCdxu5pIuEZ6goME8yCHBDYDmES0FsA+4lZOKQkpYSd9CtqsU+r1lAszICcxbix/86HpJJ61wm
J02H62eHZXG8CpHvjFX048hA8xdDSAYfDmui8Yk6LqolW53Vm31BzW5Gn1yswewNYeixZgPf9Zy7
qn8cBXAKdI07DDUKO675zFpA1hEyhyfFNVfzao5RDuCRYWlbP+7EGI24jERz6+u+sThbrNEyKxBD
oY4GDKzvLIqYiPDrJaC2PG5XvhhLPQZMpiQkhwYPiUNY2xypzAJfmK3mv0yAvG/rbR0v8yEqCgR2
E7JJPWmpkDrBN3vBOI09EVkF8NRNn+g8QJLjL3cRqgvjhLuX+i8YJV22BVJBMoFXonfGSsALfFKD
cJuL8hxE3XREdDQvl/OR+GPuEkID9W6hLq54DgrjBfv4RjaFWvQFy4qJ47Z9qRNUl18COWCfTXX7
mIi/i4fHpPeIc67Dmmgq7jBt42o46QvPBnFiSGZI7uXL+LE2zwAfpWxlB+iPkBo09IQWk7GTnowf
Hv4SX8U/aO+B9GK5OKcnvgFltrRmEfm0Ukmy3ehPA+9Af4kGdCFKOHvEXfbMizfavdGoL8j1QcIG
yB7UwYvUPIIsAXqGXJOvQTUazVHS9P89SjTc/HEhkc3hYdtQWEM3E6DF3fheTKBCpGhCST8ZmgNX
CXEcttb2bJCvmFLvnLYWUhezx3mQTuOhVxH3fkEizdZt7hmZLBwo+dYnhpmhBhYIf64u9CGTQRRp
0ONkkxAU9cd5iWAhcSd00CINVQkA/ACPPaJD5FzcAK2OJ+A1o5A7ZRkW9vsPj+6h1oU3Wc8198ea
AZB+55GnLfvqdXBNDJcNhMZ38mS+ZPBhspAEbllyF7LlIJqDtQNbaVgxTjBUsnElfe5CBx+qwMkB
BMs5iMSIziRPo5JNHE6skXw6BpBB1qTQtCSp4F50r6g0QJF/dJHSTU5CUDAk0f+TkDVh4rk1zj18
SiK0cDwZcb0NPqGNSROyjngI5ls4v4CcCbT5Y3zhJw3gyu3OrailFZXIRQCpYLLWoQ8oTFZ/CNTJ
wLyoxmg6RBAzRXnbuC1JbxXqnegkUJKT9bTrp15ggH5woCL8Dts3fV5nQGzQcHzfSFKIAyeolZdI
CzanrHR4IlEvP5nA/GbOVos0GsINjla1iYfwX0/9RCaQ9QgQJHb4z7ntFlQDpy2dCNyEB2g1i3ML
n950HEl0Zr3gn9jiNKc1igUZVXziDDiWYnKYQgLOvpZ8BjZxhpLBKAYm3wGBdcbAWInTKXOIQdic
xy3JPz/yM56mTImfXkR9+l9Q8/VnpMCYoNcJW1MHU3SLPmhYWDe49YdGg4Pp/JugIywO9eGTFHuJ
hEYyyMy+dSp1gh0KykqzLwMtYyMbO7pXRGt/NQcf/nsA8x1ZyJTFX+Kv/IBDtVj2biGnzc5EObBA
otrG58XdgC3GQRLgqi/XG4h6BF0pXpxtb1Fw1yKnPPRQSoPj/LthGLZ11qYpNgFuv8qU9Z9x85YP
Zz1s9PX0batEJA52dMB/WEK/U2IJ3rgF3P5kTUCrSQCodwLSHKCFhuOPJR9XBV06sC34AYUr5pY/
zB5mLOB8VxggPizIbIi/7bjm4978SX6LHIPC9URBmcTtEsnWF10csTTJzTj+W6YHcNui8KdZnA4F
iPPdqBZDRS9YSwj2NEe0hkmsKLgEGmNkbVCY9OLaf/rlSrM7s0kbQ47beJAI4TSWp/WHahumvR/P
85WgJZGN9AzuX50H8y4KWTrzffyaQ5buXwq8+u9JFITLk0fk6ovi1pZo8S2FcogF0WmQ+Kgc2Tte
5L9cLLGa9IyBL3nI38Y42I0zqxo7zJen8oALIGFb3BjlHxs5DiseQVKwKHcETiL7GUEjhsjK4Se5
ilh5eF4mBSzxWajD7c6vKKq0a2Zrza4mMSoUaCpseyS/tJLO86q99BqyRjNltHAl6iNgOe50DkGs
i0MML0+jdV/Y1pEh4yx6T54Am0CQHuArWRVng+lNH4YczVTarFmtQJKRhBAoYjyPatr3gNKmjXOK
JdJlBkYuPmiyHEaARKx6IFRm40gmiujdyRR6SvxUPMFn/WlumaoILRU5mj9bBezhSMPPZvqDyyBS
8+EDyaGvGUy2wpr9pMArU+nN5GDdGn+/6c0uCSqYrNjfYhRA1NaCifIcIqdabSjoNppJnqni5CGA
Ui5bfgr64ctCEJl8zXxy8T7xQ99vHFZ8ynfupiCTySkiaWEC7CLI5T2oLRr2C6INyvnIy2pnip5L
yIlu9h4c9cPf4ixhKHkVaMbdZHge05/IJLRx+329aonXfjpV8AhOJjsNl68fYMXz387Veq1Hu+/E
L6fownmX6qq03vfJK67i765+6c8cz5aQAYIjx6QmLHpWn8NOgwycCZJggKSyOc2C7twZm/6fGySX
wc14WMxBdBixTk42LpTsqszraW+GZtsTC9AYAIC0voKA03YSQukHYxCk2/5CI0F1eOAa5GNDu4IZ
g/mfuZUP0vxYiI0N8KfXS3/l79K8jkyazmY3c3EcI/utF3u0j5EIec+3Z6LlXiJEUWR6lX+C8sN7
0psc7uwwrbmgac1Bs49hm8UVEzsYM+4hZMpYHsiJh+9mr4MbkKAPMGfzQVQEuw/+f6r9z4Q0RVxg
XEzia0iC5+xMwTxM7ZIkSVy+pXGdlVYE8eiF33gMoIkOHlxMRGu0Npi8NdYF06NHWjRC/8DL4PiJ
eoQJadswvYoY0Yqx8AgGvXw6GwNlRHBPibGwIlyYgNX66Q+jO5DF468KuA1fEjfJCMUEtULE/fM0
HrRoHA7N4Rrs2vq7z2722PyFKuOVxl9HIsUR/UFRRHYyOIIeV20kBkWVqCstxBA5/JgAUhy3+kif
WBTBUP4j6b6WE8m2IIB+ERF481qFEwgJj+CFEMJ7775+VvXEnZi+rZ4WqDhnm9yZuVdF+0+CXIUh
ZdG0e5gpYU763/CvsAj+iDVqzViY/VhU3rWnm4ncFO6LpplsQlywcz32u69GZGAYWuhp2pCJPAZ8
yHtNiXnZ+k0XVx/RWTKV16CkSit0hPVHywqf+b4EtgE8vsQNsJY+DQ9K/btsvsJ5vgq4KHuPr5b2
PZMS3Dqvz4PQwXjdbiBU5/Br9QgZkB1zDtPTSh1GFtCiemTI9lD4FQKZG4VDpxzVg5zyXMfXt/v+
r6grUK1kiguOeZmyrLlvpilt7/W1FPUs9nNy/AXdwiyPtgeourXwIaV/y9Vst2rrhNKfVPnB9WNc
yylSxDA8LNqUi/jWF61hjti9JQQe9cT0gHhDXJE/qNmhawu9RIqk7lKyPVKimCeKW9aioYGjuyBC
v/ylSaLuMNbGrUmsRPLRSob78pLgVu1bKj+roN7P0/xmpZfJTEyzYnuCzgzBkJp7kJ4sS9mvC0pH
7OMnWYplK7tqX4bbBBlCggmz+qK6KkzO9oz4Hl85leKi/C+jg3mCbTkSGpkxESL9yACLYp8u13BZ
dXDzu2NLeGcZhHbE6Bp1cfvhWfvA8M+KP2agReuXauPSu5OuKAp9rIrtEuOXeyc2GZOKpYPD7K48
ZDlyaSx62UfwbVkHKk9w+EqHt4qJ+n4T8nMBMWZrJtM1br3lt7O3CXeh1dTllRKUNAh1DNIdbVjE
s7dFc2mqeyxe+tFOvILGLJpcPzW0ew0vX67gFKK+Irb9gJG7ZszO22Rd/qY+SZRhIeVMeVW9fyZL
0VEYf2gOwqXCFoK1KyeIGpO48eePTZvU6aOftnLdSBHLNthVOeJ0xlHZod7b1qbRw02V7+xen91j
eVFyob8znh2WV1AozUxI0Ee7lzAWJrvX6rP6mO2q9gFEUiGO2aFQSnvkfE3eVd2wk3xgrnjtRW0b
JcBHBlpdkAa/3XjLxaMS/BKZEVQflUPIu7q0ltyx2HyoySq2D65C4wglnPCc+dZjTbilu3ueSh1D
71yclE+E56OtxQjcBPmKQUHVw0tQ8WkSmy4/Cp0pnTDNROSdZ3RZ3Y5E/DxZ+82rI+bODAcUJcda
bxBlxKGxUBWUfM+V0m3jko5e0j4QcWLb4pZtFpTo0b8y9z4UO1/6wsqG+rZgp9s9pL+yeJxxn/Ta
i4UDEUnpWMmkCZKXVt4d2XHcsLZOeuB95KmtNreOrF0IpthHWEKIvk/X4vqHLIfn4W8fSGN41gQR
uY5J/KL8Y5Fha19EJ1sdqwf6tmeQQAOYaenaKRJf1QudrV/ehBPpDzX5elNZPqpvRUjvVj/Oto0U
A+qHJATtmBmgvFAc1VDoS/tQRhP+MtPn99hpbBzCrvPA2E07RtdVHefC5Fe2QdKHUJWPauXw0dvp
dkJDHW0rmw1UAWaXUpg5ikWXudYD/5J5cgto/Jooc1gVG4je6mQ735BHbyayJF1X1H3gsoyrM0w0
tz/RUo2/tTrP48BZ70XVzB5xa9nTZZcPqp0GSI6xl2wwxIF/mOmlUG9BuNwocS3GkXbs/giMHHZ2
W/y8KgW6tOK4DjcJjHHG+2pmeEbBSLcPauUYwycSrOA5ibWdxGgjxKH0JgTHOm89aNTtDbkX01Y1
EFpPUtL9s7gMGQg9GfwvWop/JHbA0vjLmMBf19DZ21B8ly/Rn5eeHyLDrlf42pGs8WdeFw9BuhFd
qns8sIN+ci3ePcPesfgThXHqp3oq7RpQXNDM3iqnmhha5qLIUMPwXqWSp9aLKt0rgcimtAW9X4Pc
Lui+y7R7NWI4Z+573GUQFmwu4ty5OH67G+9yobwZrTdhXmjmHzsslCaiyzxatvHjin+Ni9YCCwCx
cq7Lh+nHh41NmxMpbo3TbFEDpnzrxct4n49g7nr8ancFG9sFAGSlTUt4LLRH+PDstnwXH8ipnuhc
ixg746ahxJnt79NxkYNcytg02X5VYsbTVC+e6Kp0ClNAjuGaD4Oobf+Gj8aHqo0fk+vbARxsShfE
NEnAo7lUluHma2JLRCXb5KqvYf4GgEcbTOisH+F7aHUIMICbF0/Ua5EVR+nU8F+ATjn8xyuiqIJe
pZ8Y3CdJ7kFpFUCozvEJwaJVB1/b0rpny+bHbg7hwPwB2tBKe062gLafRLPdQjDusV3yWCxZRk1x
AyZCfuukqo6K4kJ5V+PB/Z2obiqTRBkPZPQu3y3ZjVWfjlKEcr6E3c3vTcsW0cZAdkLwrp/01S2C
8PrzItIPYNdZyhuWxePR5mvc2tIfgECBIRSYbF7hmLRxl7pAkzbgHrc34yJ2hol7k7qw7zWFVx33
V6ZLdhwsapPorEE8UKgBqHYiRn5T2UgJI0tWLxOIe+YDCiUlqs42k/Evk9ZSoZyfW8P4+EVYQFIw
u64/WMeeeU09FI7GY1nbeBzfZ9mCDpanIQFn7d0xuNPqxc9QCMYthnahjck1UFu4GbFwC+91rXpU
S3d9O3tEOhzqkRXZjwS08XoD23uiWKqhsywZECvmXL1MDopws4BcnxICyaJUk0F3fVlAw8cE01AN
bQ3RtL4o1/fExfdiv7cic7ab2Aq47NehdJnjOn+jRIUv9i/TM2vdIPr++Vsx5SDIKK3HJtLwfwlB
2JOvqvqfu1B4BBir7BFzrkUNC1PfW28vkeOLL6p8siLuPAj6+z5Chrb7ZFD42CSB/jb9yO+FOjqU
9Qmx8NxJFdGykolwOzJZHcSaXHir49DLSANs/1grmdE+JjhKcOUYh0F9XJiuTE7hanSmPB7sfZeI
fzx6BJpdo6STmTLEyMextV+kF93YN5Cpd9UMGroBabkQLUgaUCwUT/vyu74t7j9S1bdwFwUECOdH
nQWsowQbKyGkBPkZsd3PqpruHTunCr5IUb05MBfxeV8rUe5Z1vIe6FQbSoKyYgd2wg3lsuEKWlgQ
VVsKNE/b3qYtjqIcSOkruhr2NrNSZjHz+a5vehyzKjTjuWA29FEdA8yvo5Jv21nUFq1d4y029N9D
nv/hPOqspDHgjrge6zKCr1g105BdYNewkLf1pM8yudlEkR4uanE1mb25brmpIprqungCyi47ha9k
06S9lKjui2d15E8+hNN4z4svyEavVWgeBl5hW7GtOJsNWezAXrWBPbX36CXSRnEHaJFKUcNHZylV
3ZX4UBbfQ+s4I/sl492Ztzn+mroIKsIG+ZpmGM2UyUFZ6P1a1QplvJPapvb+YAWlfTCPLvg8sAXq
V1G+owpoxWdiWMv8f9kRs92qt9IX0uCWYVkjlu2Lp0ahnW+uRvfBoXZpLB1P/11lAYTY2EQQK72G
sZJBT8UB5QBhqbkq9lIaob37EQ6Kn1PJnbyEFKI/HqFafgf/Lh4qCZVTgc/CaAOslRjyoqNMWs6W
ToOc6xgFRn+07LA1W9f9v8QA6yvB+MUG8lV7/8npwdwLyliNgLV0mIOK56ogtLJzmAld/FudgDT8
cTuY834fGpBryfnisEgfZZ409HLUb4N92dMuWAQTd1+OvSN1aH9ZKOO9Lcv7ySGcvMur+b8TUPf6
F6ecPk0+4pYF9y9uRp7gHRjDq1L1OloX98X+pb7SkkfwoPGlNQPct1wHD84Yc5A9BnvhtDhBYaip
nIsn3W/Dcj/mZ1LUNuRURAVHe9Zaihrho8Q6cs/nT+RVuS9oZVaJUD5MBbEy+B4P/UZjsGtATW6a
BLdAFU9UESp67ZzyOW6/bRh9TyZ8KT9VMGLz2LxmWx690D0jwdilchXkKx56oLJFK2MoM6Na1bRH
SSsTjNgsuS3oNula/xiVo1a+kADzHKmBCLnJMb0KEtXdLDc59BbZcFehEjiX46q6TS01uVjuSl54
+I6jpi5Bts7Fh40z3cj0IZrOwOqQHY84VOfy9vOqQIni4qFTKEbeNgXSq4ywvqqfvzPqNnVQOohj
xhQnEktaO1j2s9HIqyfHysbR8icZ1s8ns7yEsdYD/w0eamLH/SMYJYLYV7l/10ahlXtA8UrUXj1Q
+CMhfmf/FzONWjdMdz7yPu/v1SimsTLHUlsWATFp3zYqbG6leGlc+bERLGLRv6zLUj4h6uKo1KPO
5IdDqy+KHmKeXQKJogKs46Oq8hWzixNXIQ6vVdrG62gMGCJCTSLYQwXVI5kIJNkH3/aTnA2GpEdu
32RiKHmqh2myYWEeMNIncSPS2ffO0M0J/ua/+cPgXZyOv14K/+aY6AlR9KWTE2JB0PXbJK/R/YQM
rCtxY6BoQp6DGQnb5cznrrbtxL6iA02KVWUjtlDXfCyKvQjJ6jyqay/3iGbVuQ8zrB7Mt2tLRihH
E1TtDAt9c59XjzdJcPb5Tu8+9s13vq0IE7fSZoSymg/pYUNCNLJyP1W4UAedAwXqPvq1bzuPmdh1
9po8bKSxneFUUpWqPpuZ6m2GrvSs8dzJdTEZinNgq3ZLH5JhxXYtMn3OjYO6U644ZuenxMKV9K6O
ka/EO8WWFp0+6vVTOlOosN1MSzy3V9t30SAWSd2Co0IyGXIxdOc3z3A0Hbdv4+JV845CW8o4bwkG
+CKe9Dg5TGBrIhmjhDQd1hOrpbSnWRHPIf7ezoc3Z16tHrgbKej0U9Ucy/kMs6cVg+lDjUdjZhDj
WtFIJ8upQWYSBb3q+jvF7yNVVnM2T3Vpu/nGumrJ8IfO4sdtMSEoJ9A4aOjqywqUReuVLRS3949c
c6dA8hlcKpOVw7QvJhDm92ifu3+uDj1UXKiqmGlZV5GBcJq7LSUrqMEy2WbOyvaopkvV2Zx3VjXM
t10PByFK1UYkh/ai6gEWTebB5TX4brQJajR3Mv18bUfmUIqQgbhPLTr224hSdzjxP4O+7ewdUkp6
/tvidcCDV/aE/UkKof17HqgFHAomdIplcOjJ595qlH+dp2JBbMBMZAuXAg68zHEtqvqmcC+tav+c
KqIG5g0KOGmUxNlFbdfwlcW6MrqL9EpphFmj3K9MeynJMA3+RgnUrsQjD961SS3x0iO85svX6quZ
nd7QiIrRz22VHJx6TOk6zKcoc3a9VY/C0ESummkrNMyQGUVFb+nIDOadD86d9beUaVEf5/GnkoC1
UMDZMy7tmDEV4R9fp3DkUlTuP49SssTyUFPyFNtPwa5yrG8HasLaQf3+/HjNcpw4andOsBKTOWIk
Z17N9zpGrd0sGc2oG2fa3scpeqwfBW3UeR91hYnJobHrgba18N+bkZd/wcjelXw/Y/rMZiSRjGaM
NSH61jfyqN5nMC6f/Z2QSQlQyQ6XZTStIP51LY4UGKybVmEO/r5orcVEZxoFwaVKgaN9wDRDeqFd
xb/yRgaLRnqoEindvk7ZyH5qZ7nI2i/sTYokF0XOGDd2o4rtiJwZnN5SuE/Y7J9fhbX25jYgzrLy
5pRtqkY+sl1PBchjbZjVl2ngQYqwYtG6uK1RPXg5gMhUVkuav8HGMLWe6F4NTaPFi1GTDllE5Iy1
V1LOoZRsi0sfz++kFGDy+6eSipuCErPZJkdXRxaxljTYTKmt0s7ssvFqK3Hk7Npa1BpX7p11OW8q
cazvJJPVF7s6aKU0BD5C0QjYBnmdcTtCyt48c2QSHlXK8fJV7qu9mUXcaX+v/MsepUTxWIYuq4Cy
tnJFrwodwbD001dibQnPU12+o6xymrGOaq5NP+aHbHDH+8TIlone4clYlmUir96WVZ0R8peuXX5P
7VfpgGI95qe1Ux+S39z6RuNpGjnGQVLhO4zPo4Vv1DCbasHawWd9wYbFlLj17DBTVbM4WZ1dKf4b
lbcLg4WPyzBf3CFJDxLdWKZ0G7kOkSh7O00Zg+mr9kjhFZY26/X3lhTvVLwQYzxLSeN0A2sgTroc
651f4W4fHsTweES5xSJ8fS8vX49jcNB781oQcB/ha81l5uPACdz2OR/gspxKV95WYCPkWKJh2+Xz
56AkTFdO1+J600gdSvlkiK2VaaWWISLdZhykTTV19Y5ZMYdMv7QvMMza/+s8Vx5lnoF3C9U8mFyJ
f/c2EWaftQ3grXaq7BrZ4rN9JxnVXJXQN28S8k4lg+aTqVjwZyfeK/29iIUHnlgWOUYMVxYfwe4D
4s5Cn8Zx21rp+R8GelRuCLnlo/02VLkGnq/68m7Q5BU7X1w8/k1ohpSmFnLkmsfK2RBt3JXpTXLW
jP0ixithosWpwfbLjrSPmEqn9owmEUuWgjgzFuKl2a+Xb2zfXsGqyY4HAwkAjPZOoYr1WMuU9nr0
XZAapVqRlHzFXjFf5ZCeCdng0jhmLOpjM/aRmadKJxcNINpddBNzso9Ma2Ewwnb4UraSaywc4Chx
PlOvEjYuq0ST1Wf/Xlp8RDPJ3AfOZjKqCuLVzU+W7jTiIm1twFHAmPmbcQIbUsCJyKbKHLCYsYT6
TBppwBEgb4KHsIUI2Q007GGjen4b7lywTBjnNzcsZtjUcNRpoqqhE1ks5RMFsJwaSdn8OsuXE5Y+
u1lAGtM9RNj9pexxRf7v6Flfr/KlXGi8flZNX3wTIPfZaZW8CX4+qKbFjPq+UEKOruW/t1/57+c8
9/54JD9xSJfv6hO2zWQclFpJf6SHSYqVQT5tqMFZveiYVhfcB/40jG7HJsw0zg542ZaqVkwQPf3s
B3esPXuDJguDjOm9lSxHlBr3l646XjwZgdkQP/Wm+TLyXzjpZL8c5tvmc3Et+SdI0cDaP/kK7qCL
fzTvA1ljIvJCjOeqt1PjtC0/UuHz0Ezd7FcJF7nq6t18c30iXMjlygf8qu8ngtV3vrj+vlZvw/0A
1bOuL90mw8eGjfG4uJ8serqIrJx4MEYTOqfZYgxReVmOs/ucaHwx5Pj4nDD9S1fau1UhTBVnItPH
q3kpr+e3ZzmWqryGD6TdgZS+mJ11hHelggRFJKpjtra1l+0utUTjGlsQmP6q5LlRRfBI+ohKCT9P
7zDbqsnQRLi4HbO1RZp9VzEbi7Kdigvod6ogXbfH86tK/0dWpqyPeVPrb5XAsw5Aq0cNmRLCLHQo
+Wfa5r7bibxeWId7JAAkiXcRHnp41Y6FcmriGZiCdvJNpJX4cA9m7mTeRV9v7LGUZwcgxqvn+5Xz
tEphqh0rvc1AXpCN50duksgHmU9Dsde7tJz+G7ddVra8KRhUSOPiYubtP6Xp0zM4/UMALpVElzWc
lbu/OS66vIekCL350yPZd95VJ7KU/M4QEKF5ljkZ2FlwwXGaF3oZP4gwsOd+lOmxxCpzM//oupdU
KPfpopoSFWqIrbcMdcZ9W160X30bejlPHpFI0o3Mx7KnWlbDM2KxXUhV+3UBVB6h06CofGP58Zqz
BJQ5ZbVGio0r2tAIPK4tjlYiPtTDqIGG1Dh9EU/Sadl+jlsPa4yjjopdCt8r5lqVw+RmFMPkhNnH
QmFnQBv1eLDWYUHARBAOcWzQKa8NwtzBY4I/ocbtPMsYJERBOb++y5nOGa5rht+YqrGzALdS8msf
WsgrqPbS8LConf0qTONfEULEul+RAtWZvXpO/q/ho1THS7gtlatfoBFfiFvbMsltvPZCsIYod0EC
kaVTJVohChstHcsXe8o3ldkhzHxeKm/KsFUlUpzlu9f6Ag4jcMnZtUTVKbDQ8ETEuCqxFLG8Nz43
60j/y7mv+SPvlGz66Vq2kh3Z/gDBWszEBk4Ox9KJjYCQyrcvg2Vq82y6fDAQMTiVaMt5OGeT72xr
x6GgnmxmM0Did/2oA5wCQWk7MdTNXntvwvNx8TxQr4BLoDM6PGOarwvNcKL86kclyGEVRnU6FOFA
ZQfyRORpoBaFhy+btlOfST3vQF/1WIUvFgHy6K2GUpf401iUI0tO/pPl9fe5flQ41/PDZBN7lcQO
J2aeDdqTJ1Zvd3QeHocXKpXKs8y2BHz5sjaYi924cu16zJ8nk4nsKxCC0PZD5N5HLXomt69UOYlZ
di4+9b+dvDH8vmxZN3L07GU/GQJ0U/thbPKBuA2SqD6wCi3OM/ynvbeTsnxvIdYVC91oMIu4R+eK
tWQQs6keakSTn4vfccM3T6u6dhoKc/Z/tqjWncd4whrIkvt1xr+LTO2N+nQvpXWWDNgvVX2ZVZ1e
7zGByUZD/WeQJHdMR1uPTOiQLTPDYwQs7H+SFRVu6lKKgY1QPo9DU+/1DxEsby0dDlrhhoVEoX7+
sKxrbgyZS9iqHoerIiX9ZNCRECcZ2rnsFNWFoGDlaIyduYURLKBtorffOxwb6ayLvBC1uvvKvX2M
h8m6vnFdeQs3JCIxm/AUMGu0T7sgK9tof7SJdmGWKEEJbYnEknhVAGgIZNAXVUyEdizs63rUb/4b
FZpqLBcsUPUilabnFVck6+4L2NgAhQh9s375PY1V43ro2lm6TWIi3FymvM1YYLNm3qH6MBgAgdxy
wTvSPCDeFhfm3RDC0PogSr547flnAl2LdcD9hUUxAtMQKAh3HJJNe8Wj1yRA1ljAx57nIprneI7x
mTMaH1dSn/HZWvn7eTRKjJceX/GI1WWq+BaUdWgFY69MpLld2ChXyzYsLAWzpnUPucG4D3Oz33wJ
8xC3SSTn8d/8b7oQpt/hi5+O569coRMBRePLk1TwqMVG0eMMGfBGq0IPrfFw11pfWuPU8MgFNj4a
J2uFzDTnjbrRNHxbdnO+gf6H8Zf3f/Un54/1uejwHXzdbu5CsFSZ8SxOBM5iIREUmM6a3PxeqK2z
jayduysrKYARGvhC8bouQpQ081s2NL3T8G592ztafptSqhkSAkmiTYAsdyeZbz936s+T1RC0uSN/
QLeT7cd83xz3L1/YjDfT2VNII+X1FxZijQF9sPFhcqJr6hmL0l3sIrWmdxkf+SQBSvcf//GG/6RW
aOLPkwgz0wRywd/JtgtcNz5IBG+vSH2Vh6NTxJ0DYyn31hk2c4UcoCpnR5QZ12ECq68JbzE4TmmL
TPJ+RNbxPjz1br9m9at5RqDtvtKRjO18CdHLDrMFwssq4H3m0cp2LwonNJ9pQjsxebQO8xg55g8o
YqUCcUsbvm1yfvObkcUJ0f+ByIMCYjPaCK1nPuq+tJ/bWxCbpLx6Zdd+7YqMAqepv/dfanD9ttBM
lB5dfhVMp5EHQsn6i6fwyWLWRj52AgYdsR8UcZZvTW15ri67WE3pWZ9a8WHhHewn62+PJ9a5Ndad
dXfd0ehRXvnJTNuawE60ueuA+/HvlW2DeS+OkkivdsnVb+3r4IS/20v2nt3IeCPZezTA5auWv3ed
FNp+2PRsOdVzs77uRf1k5E19U65RTdPrENebujefnBOPzW333n0PMOL2me9zJ93zWqlJBMSY0zWE
qfPkMkSu++aqAAzu31pLq5giPst1khis2nwgPu+dzMRLXHrpfuFnv4uSXTTIdZZJQvvJUSLyC+gX
Jq/G1loolZDBI/796uv4vRz8/55AaFAQT2A3O4szkMrJLRa8hpdY8DAHVO5ByiEoqoxoiAK9SfMo
eX/aonADQfvlONXHwvm6CSZ70zxz037MGsfs8DF6QmLjv3dcGsD62KeP32M/QskDm3kDOvQJeR9S
0CiWi0hpSxp6tsO91D54d5O/1+nDToNs/9xMs/uB+PSvg1wvK1Yb08lRBkQur7kkcVhbF1vopbvx
TprumrDseArzf2vtRqQQktxT50A/teiuNFbKfd5FFos0COKKq4ZKIPLl/FN3GUe8bapi+MU21L/h
D1hvqYjZnhLR/sEnSVZYXR/K+u/aSfIFmO1Gh2dgi8wjKndcnAzsB2AzOYyu+SAlu6P4AGDTEZ5u
nH6YxQDSM191RC8zGyJeo3gv+7tZ6LaL6V87krApF6XAjC8GCfFgrJUgmcLbuScDKV5cY5qYNv2J
5IT13Sr0T8LfNW826sWW03CZNe5LZyRP8OKiKLeuCNVpioyS59tHgJZhPrHR/GpuH+H+WU5i2UuG
F4tN4OGnlqqdjGmhwwuSdFq5INZ3W4Aj0QAehfMdiVhTYtG8YOQ28FVLeWb378znY5a5Rg9kpU/m
ujvDQo/7DpPtYCnmHNVT14kYsuw/fh7N7WQ1w4cYd1+WF9e7aqPqCWM8yEze3XXCEq6n3nZ2W4Sx
gSvw6j0tYv59ySWlRdW+wc7KwZxste7NFbQHguLBPnrnCOfdjUQKiCo5ohpA3+UuZocQXwfeO3z1
xoxBnNtkPw532PQ2M9DmxlLq2yhxDzHdoz/QZ0UDx0T19bueWpfTIn+v30bvAaBnzlqrvPo9QOCa
hej8u/srAA+6oUjl0vwuBv11mDO/9iUjMU6RpArHVrTqZJr4fYOUIp4fORgv/ZEhgWqCr5dA/ctB
ioA7+fng9GLHADvMo9ld7PMyB0W11z9npogIcrNkT7S8teRMhc7UgxGVlZnZeVI6Q9myjRt5TXT+
S5MP457p6bchJMp5u37fep79ETggSikQVJ5mbo9gB17zf+QDjOlbyW/POhW/fUef+2t4+jlngvV8
r5ntvKaxUbrjY/VtztHn6hvFm68el6f+7St3+HdclyHr6YM0Rwc8l7klxZP1Z7aIenw0Pb7SZmZd
LB6+Lr+Ru+iru+PdgndL5bEMUzSKnQSr0X6OXcQPUd99Tg14kuAhd5FNstLqPFMr+eeZCeXh+zZU
0p1ToYyYJEIV3pROeJFz07VlIRIgbiVMrCO6CqM2o0Tj7X8ZPpMrmfec8sGDSLm7GS4IKQDP70jZ
vV6FXp0AMUmJNxr/rHjpGCNND+PgQhWlowZ7TXO/aKLnUX5gNpb9UnrnCQqRorfhQaFG/WZbNlml
u8gNyT7Mv5hUGSoSFGwZDn7//mx5D52ZRTVb2/wqTw6PoiJhiXH8ktnDAmdkY7+P2y4gyT/Dt1/F
u48NH+2ggGdfiodbPMC67CnRrmndZkk00niQ4YaCd0CvMEsREQ68rGiRJxogsV8WYdUx013rDTBx
p+9deJzm+9ahCPb375tqKzNwf0zl75PVyKz2MFtjOs9WCGrhqqXLu6iSR8tUqTB5dsZmLo/RrbXG
4uo7oIayDsqUXZEWBwtp8w6O8F5t/ClU3qkFWXCr+fx7UQhBrgqkgh85V3d3VmYTWXMRAMU1mtZm
f2HAj5JMa2vX5NLwtgr7DzFTTDAH8Y/sjZP+byDthCeNcs+hQ55GBjDT0z/sq05rckpj+pomRodH
NAOBT7yGwOvF7P0vL3WNK7ZY9s6O0AF6PMIgfWuBRIQxgXCeqMCpssDQHq+qYXDwysPHJUjyawJJ
UMsA/KBFyrFTKHj7Uc7j6KpGKrzSerofXhFQNyy9AAbln031yeZ0Z78a+Q8Er18AUzTzv2oH2Jo5
zLNzaWfqlAB0z7YCdFXBtUMLuSwaUNdtYS2tqhk+SuPWz/szbvpfz/bvbIYLf4moCo7P/UvhxrXT
TEBIcA6FKOviKqkf6r6sW9ZI/exqTuJrzoKiwQx0wLwuajQ4ELtb+VBBLUE6OvFcUaSJas5dmEuF
71T0vbIkToByF2WkwhYYD/PjH6Jd1I9G9SQWmZp4nv66D1fz3PQg+kwvWEemuMoRzeHfxmll4Lcq
blmG+hbmF8ngwesSge+u9SmlMqXrRxKdkqHZG95cupKW7IvXblz3kqwxxdjmK3lz8XP11H8p2/ky
pSouzGFd3cbK9ys2+KK5bVtiNc93E22yu8TIhQZkwyvPczLkXXTBc7x/pHfB9C+ZiBZIPoEJyCK6
o2VxMabn5cSdm6f/FthX9Ux/UQh8wYKPVoqgnl9CXinRPZrF/AI+9/Q/N15VzfH3sX+jhxyR3Ny6
9PDDMwTz10vAl0Y3KyYHcHWwxI2OSm8sipDiL8ov89VfkdjbNRig8u+suhbIVbzTwq83enWElArp
csKQzIfyCjJH7KjIOObKOGYVLg1U1DSG8DAsXFjGGX0/ht9ldA9gQaOqVHiBzDgknCwArOJl3k7P
IJU3eQ1erA2XxYdi6R3mONL8kzI/xnLa9R2chs9R2l35WSHNRr/mkIJjxXcvQVH1DHKRX78vrf5W
PwfCrUHSxy0FDl+EXSA2yWocxCMvj6cSZmpZTP/UzPRlyYUbjLP8w7JpI0ZG4u1nOsiqX5h1JEJq
PCYeOrJVPkibiiMJoPMoZI2EkDChM5mIGovPoffV/+BYHtgsHyt5rfQ41GgVuq8224Cmrm36bvKn
sj47+50ytw4K08S6uPZqbFP+2TcRC9HSaw3i5rGEsPeeZcgrSpTDkDNg4877cfy5+WcI//jcYBIf
axdA88X/W1ctfLHb0ESlu/xdckLg29482KGYa22aElyBKS9nkWff88j8UmMN/fSZ/rhQtSjl61rB
NkjXY7V9i21pNTs5RGuM7w2GKxMv+7MNKiyTSrUOp1oLfbfpqOUjrMoO1Bfes+G3qkivkgukiWzd
g+LOiQ+F9vPN05I+60hfeWieWwv0H/LPyrOJErgCLdmYIKn3c4XgzNPjL294LtNKNnjJHshnHpzT
Mv9/kHVSAgAmu8l2shhvLtv79jWSQFp+MYApbX9SU76A5imVbFT56QiKNDEIgX+3H4WGRVbWEemF
1qHOlT8f5286DmMUtUpz/LN04SxoGQ/iuBfIwppS/6a8cjZ4rjG4WEYbwBP/Pum4mZhpPBKoiJIL
rPPN6zq67om3BL2/tunJv16ws2jduw7DlUmNNoVgoZEQLQBkytdxKG3kp+94aT93Mda/yt5MzrQh
5NuivtUnrQfHPmU5x5pRJLuC9du6JXP/uNPJjpbrMBujcECFWGkMILanHzYRrvcLpW8iu2jVvh/N
Dy0Ta0HFDGcCxEH3/Rz62bXLb4ylHJwy3LLgRsxJhIqxWPTyr32YnT4MKqdrX1TOaR0SoW5uPWhu
67Q3lffXcRmmQTWZYBdBIMEeaYzJWrHQSZAD9GN4lFLwp5JLqPAsHt03WnuXfYkGTuYqiDuXvxMl
xDA250f2UgIqiQ7dtfF2n0EPDxATwFeSB97DXvOtdbaK3uGLTnyUn7wM6ybPWV5mVcOj1nF3mNwx
owZu7LO3GrrgTMkGyJBQthZXUxTD0d2kI6JWqsjWo7lJlkvHGXfMngSPapIYrjoHBHwO05VtL9OU
PABrHEDDp5Vgah8OshakZD6m7PImme7490zETZmvikABb9gj8Kc8ikFqpwKg5aGVp/0swsUtHt6d
Ke/9691j/PIKfJ5iYXyw8yYUimakjpQqUR2hB40WXEHlr3//RB9/mI6CT2zqXLpZghPhriJsE7k2
aeYgNhdnWFppuQUg9YsqpfHPhUGMnhda+74mC/9h9igLJ/xE8+V82cyserR/8zi6V3bNDYeZ69cb
hXBkbbBE082hGc4jn4nfk7q5lRGUZKJEI5+OxrHxvwI0rUEwL6kc6RcXwQ3xL6psdPirkSJnPIz9
aoIWApfWOT516XRv10SYmiR76Zke7HvTS8C+hePWeHqfLEY6hkQr3xn/4euzRFw07/NkR25KdmIV
F+ltmlF3Kqw+2c85K50nktB6sJxv+28BQV8Oa5cFTUB25m9839cXVaxcknYh4Ze/Vgjy3kFfeoZQ
34e3F/cBDJ5K68FlgpDDUeNHnXjqFxsgDo26Onu9LD0V2QwC6F8XnHvvf0edcDKEeHEk2ZAvkmiD
MVA7Oz4PpQc8zWejC2D2BudzyPJOAeBBBh74LE9oLpuwoE3tJexZ/AotLR3d/8DSHdKzFk9ypb9u
k8mvQUi0cP3RggRVfDtHkm159zU6d4y7LrNdpaxOM0crbb4eDZf90shEKxNrz+Zqfu9uu3EVxu/7
T9l0bz4AR6osW3ktrsdn6OZ/T1+FAawCxvf8k/1OzG2t7vreN9/qMPQzUT6C45Q62XOItoWj9JIS
RR0YBS7ew6jGzKieaCkQ5HE/4ibaVvP80nVtpr7y7B1H1Bz3UXbgryEtWXoyoljl2yyugjr9pOuZ
exobSiCpoRyZrM8t0KoxM58se2/QnnBZv7bfDfh8omfvUYuY2m2YIJ+62fhAE22tPrxzJHxQDc/v
jdhwbltexx5E/iH7v9RUWmY/8GnbaOR/5lI9JpdudvJuxlsZm10P7KYMujYERMfZ83fbdsI303v7
Obs3BI2UkqG1qt/6j1ZuWmhmOpkfPXLj/ZFt2Y03czHjDDwWtZfp6ID1MArZtPABZqi/2vGWSUdM
Z6y+xUcREeQtNEjbyD0Bn2guE97U+v+yz2Zw/kk3hJbRdhG+k2WeVDvg2D8nLotahdHIzGP1nZkl
Gos/W5ujSjDRX7F1qVvp+xNrXEuXTsSM3deQyFOYQEJ6XrA5dLj/08Mrmqf3IQhaehVH4m1QrQaW
a1E9zQfMJQB2Zlv3j+zvo/94BUBsB1oA3I/EMH8sPGk1sz1Sq2T0G5hA4vuuLATnY3m7YkOnRoo8
G+5I4SZ7nnYumh14ydyQE4hZ2+QwyPykqodebpD7W9uK8Pfm6nZU8qSa12gBT+GHjyCst7FFYAPW
2aCdr+fbj1ruZ9UXDt0wjLULhojOQLw8Nrata2/VMRdoJakElLiTdywct+wrg5dnrpXFuQzGttCz
D8t6s5NIl1cWWsHctqF/ntBrfvP1mzkiDyw7nVBy5VNkM3sOONMgHt1ROrXbUVF4TtSBLCRh3oMP
3zyFYcfQFlFD1F2/APZ1Q3MD/CYA9aP3GK1qqWqmqt9NnCq6QgPwJAYbHt1g1zOcbp5kWYLwQ1EE
z/p4rniboTZbfEo0fOyP/1g6syVVtSyKfpERIiD6Kj3SqNi/GDYpKiIoCMLX19jnVlRUxY26p8k0
Ye+15pprTL7Xfz9/oMGcKeXYEm5/bcI9yBsyOEnoVTFsGq6BTy7MxOmIitYo2bJk15V+sjfpXjpH
1BDDYNz/p4uiNCHxkGQP84JCh5/s4hGQ2XDXX0fe5TLTCUHYq8fDwBht6DGeaxSUmn5oXayqv74P
vdZtgW9SrCgO73Qp+i4KLTq21zJd8CeX8/eCQ4enCEH59xYrTz3iibi7D3rJQ9UgA2I8EqUWj8z9
pCxg4oCMFycp/6eOZFTB72G79G6UeI6w+/DcknaNGwun1gxkX7ajZBhAXqG9AUKSTMa0+zTntJ+Z
/qCB4hLAt4mjk1aIM/Std8cWHRtxhOOKBY0tJM+pdv2sB9siVK+3KdXGc0H5IoXK5XkC3+78rulF
LJ+tpL8mBklRLtttaXkHBwHhJB5ByaQWFO7eRE8p/DB+n0ejifZHK/e767QgIJvGb3bvodH0UUdv
Rn2VeXOYWOLvG4sP9XdFYOZDxhrAF/ZbPPjX+3JLmMNW+KJo286/K/0VdzTk+/esogTmbwRGvaF7
GPFhzqU/HhGZTQ4ayL6g9zHyQ6SV3X+s6/8OMirt/CQekj/282rgtQlsWYzMP9FlKXczpaGib+Ii
rcIULMJ6vP6EIj7jfiHMnVCua3sZuARHTfm7KoQ50hJYTYRwjWMqCiERxDiknQO+RL6A6i85N/EA
DOhJ/lG+9bH7vJzeCmPmpiRiFeAnG0xXdHaAVvxEAQjQIQ7QybnnmRlTrx/od4mimR/OIuvrBmdV
Ic2l3N5ITK8W+WzIoKnTqQAGu27eWx0uCkYeac4uCrHYvd0vUI/D7e9KxQlwZA+uZkp5R6ntf5f1
QswYZfIhiG3l41EoNwICYpdkiBAoiUoZJJdinS1pTfnJ/BbU3tTEIzDmOaEQN6rM25+2A9x17bGb
oXN7cSKiQg4W43993ocnYl9flRNvH7cCZ34zp5ngr082LcoGK7kYrdjQ/tel5KcDkfVCnAIwzJvK
ncDL1MXVjvMT0Y1VW+UEDF3SWX7ETMzZ3jDOpoz52GlEIcIBQC0mEp7vu3b5AedyzrcIA2a51Bqj
tll9PIF55Mcy/16yXbdWzjWfLZVSdaRvOWyTC6/H6JzWSKSkxUXlORFAj89auhLHO6eMO5RGIZIN
oZVGiX9bZ65GbEBJoJqI8xjx3m409LFLSTgQ2N0QO8dnlV2Ko6jMaiFDMHHp7dEA3rObpn8vQGL8
7igQ1ERPsTn0XhInAyt/NcJXJ0/7wXdB2ti8f+STQWt+821rQnYb8uHADbjPsAAiuGlgoW7W+6xE
jTGMx8SbS+t3xFVDne2/Tv3d+9xj84kEcr+Agd8/N2e6Dp/58JYGTFpAQ0r+5D3PMf6y1P9sOlvW
GeoICNjnWnu110a1RufVhq/os0GnHrOThw3Gw1HlFtNR9DWGpPC8IDn0zzim/rqX89gQ/8sQQU/m
PDa3zZBbKSjsyuMfeMdpEV9XUUMzYPW9FZxtwi5+3oDtZQKUWDNObDI6rMepW/Crx4IC+lhLqNFo
RC0PGU91A+j2C92q8yD1kjTQJ9lV0mmkSNbzsCLCI0vmilG6o4jwhzWYtghbHPLE2MHmgHMXT+Sk
cMZBzsaayPw6BKSR+IQF4HcsbJD/hO6wKuRlYAG4BIMB8bIltN4XGZSZny5zGqYEmD1ByPvcwcUL
Sguglt0zTB2UIKypYaiI2FDclQoepfyYrqlKqRrQ98B5fk2aRr6MPay/OFlDxQySeIz48QY2zEj6
q06oUBpMe0D/WB+YsL/AK8PeITcuBxCnp4vmdAWHM2O2sehvH4sWVxTKTBcnV1xTfFD2muEDt14u
ZgW8h1gu6Lawf/B8fKk9LxQnHJVcpW9i8Io5tXkilpAxat5RuffZuaC3HwNWUfcYASEbZlF3RFbh
nuFUQQzEvPTbc9hzckogVJijo9ST3EsDfGVYuNowEw7BadAzDwSGm58Q1j7grgxGuE6ayV245J50
eP9GW0gBQ5dkSRiWKA4bYvSmrCWyf6HZB8ys7HKwXD7YcACAVzaenrLh8/aYrgdML+LnSvQK+HiB
TjAIoL4F+ABIJRPBqzP8NytpLkgfxXrgty7nXURG4YbCazV2JDoN0nJ4mA77JOT44Y/i3PkQsNL4
fT/Ryy2cbe+3JmiJDK4n8VAlC0wFqJIx4OOG9A1S2o/JtFpqMSdBf8+hR19K0fvesL0X35bo8gwn
his2UrmmOVEn9LTFfkAVPeWl9T+rfNOjSHWa+RBWOr/ot6v+9U2UPp8/xDplQ8cUIj00rgZX+YC5
7rB4kICFiGvDcGJDsyaib4THrSVybhii8XUBVFaAyn0hTbGNxuZlKLv89Q8n9YtNjem7z8uHaQ0j
bR9S39OES7Yfh+RVOv3NAysM2zROgzk1jcjB2SdGTAbK/HG9BzUr5MPlPfgtUkJtkFbhHT3nPYvF
eecNwxD8vpc4B17ICioC/xwNFrTtFD0Sm+yveX/z8rKIlLX1g2JjOP3ZNQEWAxLOeEXNNyjCmjCg
3Mmj1k4WYDoukKXcV4AhHTs61nK2i+UoAdMhnW9m6WIIIuMyF1+ui93YJQMPQFCzYfGf4FeaWdIJ
oDJZffI7cFnNicUlF+u1og+7rVRIGGx32c1JQJjGzAV+59TKlqULtdSF3ey9N4+AfD1w7dQ1BOGN
nXhs13ZKJtwwEMvTKq8++S12O5knxqWZON/JRWDNHoHmChIq7yLOjNrPiHJiTrvvXNbsCWC/h6+l
FknkStG9iZBuhxOif21ZGhjHvLridwzX7EyjB8S1z0xW+PbWXdSexPz577Xq738zIjzP72PiDPaf
LQvKJa0IK6b0WrXJHIvySAaO2AnRhHeER/TH00kddh5vWTfPYLLijKICV9nxpKvckLx0QrhDvKJU
Y1aHNHihFeW6LX46ZwjcHvZtK5WBAg8mMkpG+iiKtKTzRP9+Oq4edrDoA0aiE3v9sOmYIO+6v/t2
OOX9WnJsjKLP9RHCbi2XbPE6jxNBa0C0pEXnKYTQj/fK7LbRPGYG5RbtF6hDe0p2OZ7GwwzeX0TB
91R1icpIuiYUvhGLHPy3PxsYhAyRsIdKgpGLdo59+2V+Jhr2ckcGuoVUCJSj2x28A4e9X07ohutP
02fVZNORnTIQjj2oUpUJwHQ2WqhR5RNfyAYajkMI73g/o0p/E3lHdpUxgi0FuzJK3QeHVANZZdXw
nMnha8oQn70zYtOmxAQl1te6kaXHrJGL7mspFgMGDpk0wltt2o0BgAgUfBZzFliym5xk4Fkixqk9
qbt6d+MvefLGcEmRc9VbsgzqK1OxekiwlP9w+jjEU5hI4hr86CNLnnGKcY5ApLXUACP9Y63OEfYD
8XKI0J+H38W8NDiksNxRSW6fYREeyArFj27fI1FG21/UdgWYLkeGsuhNQabTK59pjpPTIKTghuZJ
2II7DghMNaTZ/ynt0GAJDCJChzUClb3527QIxbH5XKWbwUJgCguytsRmiWqA2qUk5norpyiSfNiQ
VKb48MitxZpKWJ/iAYxcPJasUhhYjzgbvrAq4R6yz/sICBVwynVllRvq3tkoTML7YmCnm77DeWQL
wiBDRnN0ZqvUJ1RwrZL5U7Pbl65VEhPVmFINSQVu/Gc7EI4uCWGZ1AWiWOds2/FhfH1eTJ4AnLUe
OARR7aWbapuTRNJ3ErLbkc0TR42ya72lglXPjV34yCqv7WjFeUHuJFbE+RsRDzn3yjib9zjB+M/6
zZEbHh/EkYvhR0Hkq9H9lJ74oaChRcgBzao70TtT/VF5oXjdThT87QzP3t97pW6KKFkMV8kahilj
RyoL/obbn8rrvRzT3pDUMSUbkkL2LCLbyR0AjPPeV0tyHqByeP1pG7/m2u495QKcNRuhjSwICUao
hX+sgQRMTgisW4QytoNXxFbtyOQ5oapYBWkE8rXHM0PMHh8IEdr+bV7baE/cZrPqDAkUfyDeflaR
93wqiA/jcx1rJ9nHjYQ1kgIFExo3La7T5EiBwDzwhKREgSNqE1oKm+ELPCaEbnqMR2qo+CIx+9Ox
nW4LJl3VsbjCA8+3IKhXPUpV3HBrhKGexxd0I1QMKTc3iLlbSZfkNFxUAfE++za+EY9Bdih4zfY0
mOxA2/iVB3CugTXG2gzxZVC5jly3lj1yD5ePI0i1ii8IxuoOlxMAeH7uqEITNhypJr8nmf9bYmcj
n726ye1l9H3y5+bZx0aS94bGGAackAfNF9hJQlb3MrqDORAZXTpNyGt993186Hoykzw5RAfo7Ba5
+reqg9ZvB4ZJX9Y+rdyvWAZi7CybKbqOnyKUFMJvwu+gmlIwbYrEEo2JHetl9t0+OKUxmkCQC/rx
YaCP94xiOwqiofVge/uwkHeUi+Q/7BMLY3q+QZa/EwzI5gOWJDFpQHcvT6Uwydb/MIJPXkaAFQxm
jh0U2o8vHuynO/AYKJrt/OFjVp28HfTNYdibNuCAsYDMOTuZAseHlTJ/r8urglZCaId/8D7uECBK
PuVogaXx7+Ngp6FHWMSXmLxyluPK68J36WY1idCJPuKYxIFHUGMsKHKgkiWTZSaye9i5UTkeURM4
x8sdArzHtBA488PsuV8Rjryqzy3D8ejnV24aVvgGeOz+0RK826wm6xKo10Jb9hf4eikPVHbdHq5y
JdFjqmE9RTBi1E9eA5L6gCeZ3Yh0URwmH258NzPbUGWgp8aX1xzNiRiuP7J5OFformKuCoNus6RL
6vvSdbTtvWfhZ0FONWKAAF2PHd7guUKj0ArrAHAPtuMK4j5bE3lKI1yxYEmJqgVi4bZeSLjVgNXh
MGHvm7WqIY0JeDgwUgeTHDpU53OWmco8DdMjbTkO1Eafo+cKKujqwOcgygiE/liKnz5Lt2ytpByf
8FVshNBGz06sQkVj1iuB0DDQAmJLC1QYFDzxB1DdjS+Y0biLbvZ0lXn3neCAxQxMqIlsZBt+2/wy
orLjQbohydAYAdEViwCJz/r49fjipnkdRbwf3BYWKQ57cRLqrJ05NOP1USIQ4eVRVdzjw4LBAY1L
tctx14F2AxvQ4rY9HKdG6QlHltnNDn9YepKNvGxtDi3DrFjLYjuaXD2W1hcVHGcwyvbtxqrh+kVZ
8iC1recTMcbLBBsaQjDn5YXZ9muL7X6GvgrcHRx/O+nPFZuZXndO8KDrT9ZO+Jdk0C24poVbqIAE
TKD2w1FYxBpgUwMzCQnEeBN3wJuSbJg4BrtxcHclr+fBM7XVPxbLnH/NGHc5PdQdkCFTxBdzaQJQ
9uCf+Jrfm4oO5/hMyPnr01zCZSTePVvKHmiaOPVZqOLjYtVj9fwXScTX9jCwMZHVUumYQ3jxPlsa
R2rjsAJoHktj9Bu3YGUP4GnHjg6ISBNTEpsT645tWcx4kGnCYtk7Y70jmRlaK5YtfpcnGBZwwH78
VzP686f/Y/+ZHOeGHpNxUS8mw15lQaI88k59IW3wm7m3jppqJsnkObsv7odQhvUEVTbK1lQcVuXX
RsVuBQW9+LnBpeJj7XaU3djTmWjhpPHyBXscqt/HA5eaOcsgyirXK/aQ+ML7AaSaRYJtltjKgizD
xIGqwfLyXD59bWAkxoeCM9qDHGBao7oAZ3UhGofXTj8ONzjTkPCgQTDB5+3dHUxeWUodujWtmbyZ
73CoQhMb6oCpuHyKFXKCN8BYhHedowruznDxb3iTxBXVP/LAj++jzI31l6OXTOWZshcJSS/WF3fy
jOmOy026FlDi72S8Q8PnT7kFv0imdvinS5LR8A9wxzjBz6Ad1Vsuz76HoiZHI7Hgg/N5KcMWTP80
6rPCHEJPT+zKAeHF9Mtmv4swpJsxPoswZTYR+AiheZEFG3Z+a9J5ouhbsoELgTdfghvC0m5Jr/Ca
YQ+T2PJmei5gMGws05b6T2KL8pNYmT4s7pEAhXy4I+CR43DSSE4jEuha4HHxKjpd5vIclwl02NtU
Icg8BbONNQKAEE0emiMqbONkp354+FPIMJO2wHEYFevglEwi9AzZH+EJ9sGH20SMs5vFmlEG+AIK
hsGRSz5pytY5aeXhz33bUGcBZ2kMi+3OZ+DhjEM2/Fa4mpuZsBlZvzVwWqfYjLgUc4teqWPCwOBg
TkaoxSpyefwexRqx9/L5XDAlcwtwP41Zx9AY+jAqcd+awWbywGMkVIb94LPMwBmyN0mIcX7kLaJZ
8MaQrlNnwLSZrwF7bG6rgAwrqjSnnLeCSX2fv6EW3KcvuC69hbpQTRZQGYO5fVD0Kas00/ffcEbq
4wQo3+Sn5/jLwTIHn00KpHMD4dw+oPX7iawnnIKzw0VjwKZNoM66Kb33b5oH+Wo0Kx8Ggslv8+Lb
Yxn8hVuSPzvb3xDiGRCdaNWwnlKz2gOXTkrey8RPPhcDnGFYlOmiMWNXunzSnMGxVvTnDpsKqyYk
M6sXxhVkuQD5Kpa/S+3vKR9DacLqmU5J3RCT+ePPGkZK3DLp8Nj15Hom2PJ5Sv5ADsnCWE7mJANv
fBtoEdi98XzjCVZAvyGAUQMObUpRXMSVz2kiAGCDcGBrcX8vE1mnQsV/sBb/NEqQOpKFyg+T5Gfg
39vf97ias/2QefaXf307f8lGfEQAFGCroPIBYTLe+5ps7zQceKplKHOS7nealTjUvvCh76IK4Pw7
D+YVPDBmouBTWBn3nganSlNObnyOFav7jCFtaaGF2Eh6C7zVr/gRYyN5M2vC/R8DEhKraj80UXYT
mRyDeK582b87z6V2bo4juxTvX2IWeBSm7OsChSV1dMZMGo6gbJUhgFGsmz+X45jHDiNIHMDcgHLj
8nZWqKFUqlxxmZHyWigBDDtGwlFldRHiQBf1pjJtzzMABkIdky7KP0FC+Jo1mURddN8I4dDNopdJ
TDjMGG48g7DA9Wj+wy8/4nNgVZCaKoHT04dr+gUX8yLwjcA+lgRmnA4Mbg8wEdorCzgzgqoVYI4J
1SEAxCR8+J8zBYC85AbVaOmR1aBgwvPjB8VsVAWDQRGCPl87NRGqp0aM6/Ncf7LgVCMVAnAHh7VD
W8+CJGCP2Lbl6X1/Y5vy5ymz4ayZYZegmGX5ubGGxh9LuADSCAkiefUWp+AI2HUJVUci7D39Y8dm
uBstXw7DuUH8Jrz+65KPwcyHskMmKfb3T85fwgye5isoYgL2jZ0Juu8cSzS9syKo8UxgPuvhmUCB
u17OUHfJE++ObzdzMWWwh8y5VIYHCLvR3buxC16YdTshAzbAnDZhtg+jtg0PX1pUKkbh2HZUP/cg
gognnQgZhQLqeWmZeoRi1erfZpXMMjMByOw9Q7x/GC386HqTzD/xJ+I4pTzE2zb54CJMzCm9XoLZ
v7K4Bjn4RxDomCZzA69TLkO0cmsMuQU8+xWjA10yogQFguDZ3o/yFqqFyc7Q3VSnqsWlUHbwQMi0
sF6qKXHRnzkWP252TI+/MxafxCZU0xCXARZB5oFwAWAHOXcG5HuuAXYNuRteq2YzgIy9QwAR9TwX
naugjd8mR4UB42NaL0S43XPOiJ/mqUS3wJyaU1+SMIil8o8vdj1864NOF956rM49A5lLdL8rrbaK
nq6BqZkme9npr/p/d8jK9P934FXGsIyrxhyp9runEwNCZgXD8y1e+HDAMazpXapzHrNVIk0h3H5X
B1dlkhNRR2DdGTtZa1TxHYzdnvd5PLK+tuYcGEbNuBk4MghiOvbDj6HYuHhBuvDBZV4/wDiuk3L4
BdT5dt6IBSh8OxQGhlV7bpEBrRZtHt7XFZ+NTs9wbWMpKMXUKSsNfJ/ljO55kjLgxQN77Dp4pmRc
tu4X99DLZO8d/hVOHMTel9cWDi5PxcIThqy0BpLPNxahSgsTqdmt090YxsVMuxZetSKZfq4ydloy
U9qVELFmmcvBrOJuZno7pjVkvOjPfqfPBs41Glnl9S+1WLRPXTpvBoPUFiU5Jrwu/hB8/pb559vv
yInm+3ILp/ZkVDWPvwBBXgS3IvoRZmYh8KcX2Wu30nwQt7Maoo3/wj9rjozfNGPNi+sZcwfT48TN
z8iKiHXoqyh4bBK1s/aS+oTVCeY4vFfoPnjyuAX4oJGGHJaTXQ5SdQtnGaNvprOIuSHHJExYDCc+
ZjseAOdk81n4boXkJwGHNZRt6Wp/P1PZkn7TsG3AW8o2NyVeOz0MwMlSyntULTCh0ujhUOUZiOfs
pn/Wz7XQ8OCfQ4VCj8EHJ5lslP5bPBXAQmLaEWJxBAmFmhDY8YwId25alFWMtNvKKvwgddiFN8Zs
Hc6h/FNSz5prZ9U+bOExL1/mjI4f9w7cGXoLhzRz7ZZhBqdVR660BT3OHmOTOWHFRZx9NQ4zT15B
hqc3LzNWzUX9q/adbHVoz+xMUeXED5N5dnruCYswWm07vfTt7PpyX8vy2FHp64N5O8ecR9bQ4vaH
85S3NEB+ot7nY0P64nsZhsDBV63xYdqRz9gqtFl7ZiOEK0mLCdq0u5ipv/00sapjdrboEvVpZeHx
wJJGD8saHaUqEBLUkYgJGIFK1GCISIbEkjwT3HvEW8vL+oSwS7ADvhS2UXlQtrclK9f6Icw2yJZU
jUZ6RsEBE/D2S9KLiBx5R53JuXzHZNf7K6bDF4Ci7jQysKbgHteIDhpNihWCERIpHl8S4l1MLQoG
j1aM/zm6JCzUK2xmTjstYBDQb92t519+iplztRYDYB9F02MMNpIEAIQVOBzVeApW2p/EpiMzGy/H
F4BG6Pz76jyGyzgIgLzT76JCZyCb7DpkiEanuQHPbL2XkEqYD+EJgnKSW1CtgWHXd10+0tCbfUz/
Vxk8OvB6RlZi+5vFXLp5JuT5m7dB1luLNS6hpjOOgsEOFp1FXIrWGGCq3pwKXHg8FK8VDr+DQv64
4r/GupYZ1XqgmOpcaN3i48/pW4loZp4LGBudLuhd7xdurdWQf/k0ee5E2jibbSWCuGrg9BmGpLi0
9ofFKen89PvCjkfejrz7TqEFaRMFJyC8Lod4sPnHqxCv+xYeUVib0Cxc1totTjERFQflDbA6exEw
1jnWlNM/zIxHYw4esT0Jdw+cT4yFPRKj+qzl/+Yqo+gyQmheIi5T0RM1Y2BnITsZ+Y1jYmDxt01L
EdR1AKbQN3o4rk+YZJYNN7lV/RFKwWL4E8YR4Dh6fnx4d0YWgJk2PBUhDXTASwzWnE1oDHNojTiM
SFt3uqAVaEYfBjPRWtpRiH+CsYRZi8ODR4Pk+z/6yArgPHM0oDUgbkFU7yteO/xHdPEfo/aRG2A4
46HrTX+zcor1fcBRwdoZXuc/sfqPqDl2ccw5UCdgkAISmpFHoOeO+N103zbDXzJMBGWz53+QpqPG
64zCH7QUZoCHIXPk858zJPdCcmTep4d1Oz8BnVzqWX+FDL3s3HEBybyvX8i/gwk+LzeCJo5n1mEL
h0r8wRJbG2ipnnpFCpxVm47pWLK/ggX0EzduSXozHeLLHfCTYhkPXsSHmzNhPsfO/uqxJdMWm6U7
WA91HAIRS+nSnqIEMsgbquFzcoJI9jFvW6GjJR9xt9cMTubv1TtgwxgpBG89+0DoZ6WNW9Nu2PyN
On9sHdaPHVICReQqX6IMUUHws+wRzCU2T0DkWSKHAH9fviwmIRNt6hwqViBapAL0ecb4jjUDwKfN
uu9yBLPLwJrI/HuoV38fDx2VsheUg8fJ88O/gwu7Fppu0PfT0qjXKMw0ZvQSN7sw6FQeOhMXTMfI
Su9IXuHiYEXjhhOyPPEcZjrGrQD5BaWgmY5wGleh/FdGAx8E0j6PXittFgPADXAyGuNcF2sEaczY
DHcjhm6J2Nzg6X0CCoofZSPKfMmPg5KF7oeJ/Iy22xgGzApWGrV6gVUSfXE1+8DAkcJK8NaNzt70
jfplHKDrMAHj94+m3W+CbI5ln3Ii3n2Q3d67NywQPgDN647y2BxuMvwDwvWp8oJNRYTzaMP1w3Pa
9NBCGbv79RsLRCnZJAbbyLx3uGAP4H6kRO0Yt08wUcR94WUV4MoPkIwBN5qC4oNLXb8xhsOCH9Qm
8hOZ6cKu8d6gwJTOl8dJs/iB/TtvRjrpM4cQriKjyNkwZHVmnU4uyhSbF9FvIZ7NGM54PPYBCoh3
mK+Q03hYgjrHrMsmDw7jWN4J5zHNCeBrjzUC8x6xW8G52Jwy/Ia8QzPBWAEb0CIAj/VmnePkOTPi
oFkiBUHw/e6z+8h9s8drYoCq9MvP4rGaDJhp17hV3hvoE7vkxAhMyvyWXno8Kbb19umyaekA4cTr
Y4ikgsTsHJaXk0k/fEEe7qLh6rXF3Jmbc5BazrtDTNWW2QlBiLEY0P+moPZin8woevRKUwnWLFfu
b/tmdAT7hblJMWNLn1n9TuIFQAhnCOE9AirPiF+TX0vGKvgy2Jjb1T7yGueniSZFVTIyC1uklF2r
OSclr3JK3TM63be/gCVmtyRnprQ09PD5z+tvRxH4jgf1j2RmkFw5+GIm2NiryG15BIcPqUhPc2gd
tp81GiaO9A/H5k1kvmCYvp/6C41MF77o44AxBtFZk91vIZIFMPWKyTFLJzuFzRCWIHvCZJyd7qcH
q+ga26TTVvX4FwRO36wEfSYeI2jQvWGu4gokuklC/WURrgKsoBntFdKj9zbpaMnkKIHifc2Xn18f
OD+EyUbQd2TwgD1dBnkMJXj+tb8L0CX0PhTGRIcoKHg4rYniUC+csKOQStMpTSBv7pdXyaa9chpO
HkL1/l72L6hEWEEPp02NjBfKy1JE13UX2gNvAOocKqCDb5flh1kNR43sJRwL2ekjjvaBrUad9QXx
wXthihnVnzxDYUF7TFAgLx/AsUx9qcyCNMSzK8RpbijvEHJ9CiyJALaJapT5KN8xWRwcRSmu9GB+
C6QZVtAjxHNiEcuNx7acjieT4vUWJCMrm4pzo92gdCax6sKE8+uDJ30crYLJp2eaIStm+5nUWDKt
95EHh63GTIXly9cBgC97mYzs3kf5jFeBODEIKLy+qoUyAUSv8L/8pNAWM8EuolpiIo5FI/Ue8YEd
D6ySxisabxRlku+b4D5lbfXGpyFAzamJ4uSOkQRkg6VZGDO2CE7B02f2mZufugkIS0SihzvY3zeY
Rx6YtUa2ZHROtckDnGQz6TZBFOMjEXBEdm8LTvELHAWMfTYKJ8KuVc2QrEIkhpGn+pKD3yjZM8X2
uyWYQrpirlugf8Zz+UDEqRgtSFEvLiea82PE2i0r8On81LiMJAO1h6kg01hMct4XHgHFQPzbCLAj
dS3Uwsx+bkrKFDtf9dDrFvxSASAEGmZihiOgiqU+QoGa3RgTv0BO9CLJOAjFhhkoQioLdDqDUebf
9BQsHSObinjxgddRantMVP8BH/XsXFOy8J89mjXP/cH+hl+7Joult6UyFOkqA+IN9ZpJG3qNTdcZ
pqQxHFyhTQyQCcp5s1dMYIusNaGPYUihtmCsbsEeJ70mF4xJndcFCBAkbtByI/dhqQKElgQsbk5I
0HAAJCyGLsccAKQPZCQZ0rIW1X4vPsz5UsXgXgXR+LBoWubAUn2R8fdbvnZPCzsjcwggSyhg9PUC
QoUgD0GM1dtaCLyapVkjnoHc4aJgrO63VP/QTe/zJZGtmb5HiZrJjlXjl9xk84KzxaDwGG9r4iEp
Z4b86cYDEBjL0YWLfnIjPGmprA9AUQaw33KP9V9/KNm96Lft/azRHKccuSyc/2zkkn+EwfPG+dAC
0mr4XyYjQ2FK2LGnaBbuw03X4rPKnDsbUtDA8Z/Y7PiKxggY54CEHFNYYkk+KB0Rq9ATSC5CqZA7
bwbVBrEGIv81PCwwzIAm4inWttmiQRQXoY6lDZqEPeTXUj2XV2RyA+3ituMui5B706ADuV65PLIH
nqBxrHhZyIoyJ9r7SNXFX/Rdc2Gkix6PxIhylCUPhwGsiVC+uQVsc4pxJwZA2kAz3WK3waUupogw
/9kbamIQjow/MJHJl4P+omZa4ZVGaGF3KrdKVApxM3C3WIw6uHOol1vnZQ9DjCQ6m6y0OvSI7s/n
i6l8FqR7pVBFoSi6zbFaNm9LWqKLdS4y6KabqtM65mqTcCy05sctoHeg5GlQMXiEXrM2QAoqojoS
TGrGzeufS2u97UGb5yeGuBJja8Jl8LGyTW+KuouG+YSYyvlFLc0k1ClYWvnqQH0RSVHZnZc04T++
dhZ9J+dQ2IQAxKAq9Tl9QhiwY7jHKG1MzATulLwNvDwBupHi9uMvBU0nNt2RSgqnjWh3D6B470gc
HC2o1BvlT2FDhzhL8FDb2ugMXskVr77qP2fjrUJZ6x8SpGgoqmSPu4XfR7egTf9tU2bB6ByESkfF
uWWCQN6SXY15NT5+C/E1m6uneiovyl2NCBMqzAI4j4y3ACmytoZ/v+LeRkTOzLd7czRbnX+FnZmE
2JtRsDzGrXHtafqBb39+WL5O9wBs+pSv7VWxxKC/h0Y3EsK3ynQbEwlVnKcwq8Ofki2GP+KjWqAy
Bwi+qGpcpaqvwVjgApCMJhhjcDnM04XKWXUVGUfMmy36+yezqZiPuUKRGenotfgGcpQQkiQNGlhu
2GFIohYvIq0NZh6OillzFEUUNIz5IRAOFN4s/ADQCuWIVPvjwW4WVOP6B4sTjw23ZkWh441K1uyJ
jsvBCaSnEXQKrzBUfErH99MYvS2qiO5npVcGa6RE02l/9eGceTu6as6cdcwHr8UpUzRQb+4nsfM1
I8k6YZ7OEDU9Ppfiu5e5LwgyWdzQbtQtwO+Uhgct222JqaangAahxm9znZwQjuD4e9DRfb5Z1So1
vXeC58Z7mh61SIs5JeVoEIhwFDEdK/EZDld3QhFYJsaSvFHJQUbleolBNCVN/5qPdShJrBnq/GqA
Apk91PRRUPlCm2QAvyi4n9MrV6XMl9M3S57sKmKIamuL22lwuRlBq9/Gwhf2wOM1nCbnMroJVlxz
IpIavy0rODtSoTLcm1xEfYImHzQFPUPepUbKGgX+ZmM9XJGEPPuypII+xMvOxH0q73A1rbCZYR/Z
p2esugeDeeBjIgb98vLKcMz+edhk/jNvhDdyon/BF+97uqW2hhJZsNDNLgQ2NzSbLeLS11X8d60j
k7B+v2aHtsyscokf5Du2FfqHaxaxLc3LP44eA0NLyFQB8EW+i2CmDVXrxz4+W/3czs0ip3TpoGEM
J1Q2NNIs7DI5YfABgQJNqAGaePMvIsMl/gSibssx9DzNPGpiOqHxn+KgdcNOe4MhAWLAF9hjeGWz
IjrgM5iTKG0joLEQo2EXCO54WNlbdorUrAKytOEKASiJn2Hppj8koAHdymiCJoBw006xQbnYHaln
OLtNeaEYX0tw8z7eYYOR74qHHbMAsqw/9jqOZ4Ko2Auw2N++eR0SAx0h3lb+ktzvW4oPjZbx3DCS
cNJ/HB4xPd+pV5l1nrcLLtjNMSq2MU01sjPnzwqqCPUmtxVJtJOaZM0kZikLffaNY+XmsKpAwCUo
4pYixtKIZm1i9LM7kl+J/RxrsIFZ+mXjqvFrHqpmU6xIPhZMYccbWH2cweMrgtmRVR8k7GwJENBt
zrRY4cdTWFc7yX8EqBMW+4/hN2HLILjRsrLqImYG/dPrX5gI71Lws3OS6hULCoP4u8hO4yp6sNY7
XlcMoLvhRGPjfQYRYs4Kmci/PhwxybZ2jeeQJqNILfj7Gza1AqbaNOywhPs8pYiZZrFgx5rnnt7H
Q43z2FiSr/0tRygRYuz0k17Xc9NICpp/HubLnQEqwEZ62QExZTe6pASoM88+JhB08EOsxJr9wS1C
zBFRrOmxIV2GtFaHX6ajj8GO1C7UfCIA080tVou42I0C6ReLQoCr0yYUVa/O9AS4VHrXhoeisbBs
b4FiTL+zn+S+3dxXmegekEXflpoiU32d9PQ9lSfudnxPAWNuzgABIR2htoKi9hpaXDK8XG4heOP7
xsMaZuVzcbTWFs0szhEmi4J0KoJjCbiHhHwzMQVjABHHkDIfo4nwnD/4A2UC0vHr3fBvFV7Kd4o+
XhlgZXD6i0SYGyd8az5nyfTHFcCxY48QeNy787UlQLEfhs9xd3oY1GgMXqQNI5gn6VGZQ+aSo56Q
gfjcJKjmN+sB4Z2EaL52bPa+KBt/jhaOZrld/Av8/RmfXR11bm+rORJzf7dda4y6ykWxq5Y3gEPo
u/vEYb+Tk5fd5mKbrYlvc+BH2t8rhnK9u69TyDbYtYUQx74ImnxNgOJrhYBD9kJ3qaz9IyIL1kin
xJcINtEd7tLDly+saoosWpvFqujhS+79NNiTqhx/18pc8T7Lp3GY4RMYMEH7e96t2nlNAWoNZh9R
USPEyZtmdfeY3X+IDUtNgHiKwYaEPg4zMWV+RQ3VKu3jR2wRfCwmrmgK7FLo1fRm0XvxbZfMmkcB
nrozO+Cg19Np5UqUDdQWb9w7wvTEwPiH3fm2pxMcc4e90M//5Ygg++IKLDCBiR9ubmIXt1Aa6AgW
/Mgli+HFqzI/KImsAxPoRE1iscPYxe8pXHiDNlHQc6/cEi4ejvvX+kFL3wzTOUujB5PBsEqO+QwU
hsND3py4bsbux8ZoSGTe/0g6jyXVkW0NPxERIIumyFu8nSgKKxBWArmn7y93D+6JuH3O7l0FUuZa
v6VRnFfIlQGYKREJIWdeQ+iJK7DSD56xj9MGzSHSACgJp3HaMzI+5BpVVKBHi1Gh4PEkRaMeqZVX
oz9fV7HmkTHuvzjIiRAFp8Yycsu85mVq3jvB0ucBFg1ZnYM7zAt/RKR4vHcqvr/mjFOIzxMifwp8
55D6CXDPpULo8AmcBrgES+bo7j3tLOCkh6UCzno5dyAdykwhWqcI16hdlIIhyAzPkzHhoOd8HHYW
glOqC8rxewcU8hOfgjQDJY31MU12wA5C00xT0FSK4VC52PidSq/ePzl4alRLxJsWud2Kn/viPE9d
/BnDeHzprO8Jwf2A/w4wTsnNNIS5QZqaJhJAe4+/t0fpiJR0fAwndnZBeyRXp0UyTVMLUIJh/YgG
gf8A9QPdK4Mpyge6eGV0vVQ+0L7z8bhlMekK/Y9KXc3QzugAlGb01AJfi9ccwzFJASj1BvxZ8/p3
W/TGZCIF8kQe3RbIulJ3T8i9g/6HaAkqQOsWbR2zkkGYZBXV1IHvDG5WGIGkfyKbEf68OoLCoJAg
dKkzy1n/7spoWnnYuDBnyDSaB2o0Iw3AJNNdBkh9ZYHtrxoB2JJatNIYR2GsxMepxDlxabdJEW1K
W8Ki8j6V6yENqOAKfPiPPeE8tBuIU0UCk4rvHDepC9FImiFOYeQMExZ2iUNyQOmMNtMMhH619zTT
dWs9V8BWGNiEUFIfyxhW/s1X5Jg9d8/CrLTR0OFrJ8AhRlJFhD1iUBZBUTyt8Esg79HmxRkDYl74
RFacJWbmD3UlPv8rZdw6QiL0hUntxXirrny3T+53tiM0YOwS6AHpDxcU2w2NAnCSo1INhsTJVwUK
9uZYRtJqwVIHDcI78gweawNV+g3bCce3qOA1wW2paJLhQozojfiJ5VH093HGjI6tO9w9zs2BWvJJ
FukkSK5+qFd3KAB69y0mdrgKKInFddZjZBOxngNOuHU2x3RsDV1FhXzmwxXED1ZlD4fp0FH2GG/C
l/c8IBJ+k4ADZByX1O2+2YZA+yKQezY2nkbw/udJ8mAvYlS1M0wf/MvZMumjM+u1qJonqnGZsnmy
R7xwJVRvOJcSJjXKjvdFGrM9oaeZtuf75AsT7hqtg3SXzAseOgQHZ7ABgCEYvDN7xpcS2VWLQxsb
eK/vgwCr3E0ifY4Qoe7vAurK2LT6MYUYKyYf/11bsNY1BhWBgkKCMoOhdlXYh4zRBd4dCczhSSA3
s8+qm0LDX5EsspVG77uVX2wVvTjLPyJVhscIZR4y4RLCneYkSlWW1aznyoFs2ljyuvgJfULKG3i9
DDR7t8VfxhMxCHhksLH+oCEQ0yVvbjdmDaKmEaQWf8VfG/VLBPSWJpgxUYbDXGT+yOvlWeGwb4AF
eCBEiXxNpx/6jiFncNDsPg5w3ubnNxBsXB1owyWmF1QdAKIPBBqnz/j3NTF+43WuCxvfyC2uYY9R
Ixxx2dAVA7eehoNTtcx2w+QW4K2WRZkiO7t72T62WjllZns3BOfZxlmsCnzz4Y1PzkEEsUP+Wtuc
nZInY/BiQiWT3VY8CdktFxisHoJ0fKCSJTOA1Fb/QKUEDwf5I25v8UrNggPPve0g5+a/uVSZl4N6
emzVzsw0pwfjIHKzuovTxdK+7SzuKDjUAHrmYekc01deu0YYyqlPL07wfpjwIDoaqC4Xsx7fF2FB
68e4bzj8Y8xnC2JyrMtGJdLMqdibARlXzKOX0tMHbkvvu6egvM+CIui5BvIPbpd7AEe+ZP2F3ZTm
/QM7AZM0h2IAATXgkIXwBxBH3B6km36GDBi8fWCSPzh7n7obE2ly4JiA2Egu0c8y3F5QzO6zlDis
AX9CDpBEzvRZeszW5McoYxKz/hqXBDMG32b16sWlNEIf4jezD1cdbR+z3vIFzNLC2ahMfVZDSza3
2SJbM1NRlaRZEmK/89/2CnjG2oK3JpJbS5lIqlmrpqo72qKb6js4epabxZ2rHF/JUUUcpcf1gQSB
f9FoDZ4GR3ZRgfQd1eUww0H82bOF5Xuiy0ULRx1yPwqmAZZ0InkKT4FzWQxxevfJ/sKEYN1jLqT3
ksE5GNrX/WXN1UG7+AVL6YnkFrPjj/J84y0tzD5Lyx724ccrw7q4fXJ5IqKeKTPCyFGY5HO4dsZ7
AibISlqiu7gv8dsSb/K5kiHUzju0C1zwp9e2gqOnkQbXvoh8k28+S9tTtzSc4w2SGWQmgjdBKPWG
UfOA93HbKdwOcblntnmM75RHPgidAepgCknKgU1uaYBd57W6R583iCerxvxlw3v0Exb5j9fg5GOq
mnca/DMdWzcKegsLqmKfr3sOzY3CjZJyr994uIR4md9V314dbIABQ6n9QKQPZQ7tuyQt5nI0CB81
n29h9kVqc7WkiMSLJUFoBHssHsdmdff61i0BUupgNEmTuHE8zfHgXslzYtstx32PieIrAjNltrXo
E3727ADbh4N7wQdiAvQ/6TfhLvU4qd0/Zr0Ykj+HaOZniSv3w+uKg4FICM4vCV+6bvdJMriHyIZ6
1EX3RsW+Wt/mINEukbmm/lfPGXYMPlJSO801zBy4wEn/iATLiz2BV707qkq3CqUwf+/Z9w/IgH91
D50Kwo90Nl+nRyD7JaKbQCOH8VjOHvSNEe+xAC0FNUXO5mYLOjzAuzPrVFo10hOC6LBvKOHAfkWc
4KgK1V3r0DqLP6VZKZsH4XO1wNUMznWT14tOcKaEeW+VrTvag0b/Nnce+QwK5ZAbro6JOAsJ7mEC
hKQUo+G/SP4vqy1ndxs1O1ExyD4hz7+U0Ek4iAEu9PkVp/GbWY5kC4gqMtuelf0dOLXMNYiBZ2TD
5szk5Op+19/9c/9GWPzzRxCf7s1RGMY529AZgYpFw3HP/XKgr9gN2Qi5KEm6yBLQQ7LZ/LIW6DKA
PGfLPl0NUFtOfrHIIieMHzMhT9VchywgmKBB5E+4/ephZ5bkUwzi1vEgzN0+dYdcFrcQRGekWZfl
0CLw3uXTHFWnxh2YB8W/LKXF76CNvysEKPALP5cqp1PnkkrpkQ/T8I0nNWAEP0i76xaDhU6WKv5S
6nSox/V/cbf/Lb9Hmhp+jVUnN7j9nLKuikmejWOh+chtSTd4VRBFVK0t1VDHDLAmv8aWkGiFxEdn
cBYlTGDnMXcHA4ewUeuz/MWlKxTONROX90Biimj72VlEyUmE8u3hLSqEvOvGy+avmK5EU/dy3XyP
hY6V0LHUv0x/PKTLFomerfIP8HL46K/T9+hGkdtASDbC+xhomQ+afi5CyfkAUuu640ekc54BFJro
t6zhtv/osLYRsMv8Lk4xyT1MNzLR5R+U3+Wy81FTo9sAOa8WTwGnPwlf/WNtq3dddCMl6gex9pXs
wbqlR1qNPrNyJofooktUuYXPv5DJk2SWv3LVG6tzSkRnr4CqP5Ffi2b6QHH0z9tfwtdfXVvqPIeP
lBGEf8K7bg/8jK6bx6yDAMB3w/UPAQYj1PsX9Pe1NNIEsELNCTXF6MpVWbPnDsRvF+WzfsD5Rk45
bE6I3SSfPTw9fM4frpoMEjlmatKRfH3RGo1L1EDVuTi/Nrdz7fyOAk6Krj5yYAi65Luuwsar49TS
KScYVejnB7jYYh4Dvn8i2iTfbablRsh9GUZ5nIaLQaLu6g2IFrMNsntStPmLsn0poyl7+GgiFVq0
FD+12KLN3KQkIrmHRKL47dFQp4VQMop2udtZt1sQnKQ/aShRBE2XfLpOKstYFmc9BstDOEkTEwri
4eYmCFnUxT4fC2J42qh6b5s5uSQ4asKEs2LyRJOK8+JnNxFVd7xRhlla0kYbv+16W5nZSpiAPiRL
kHVvrg2bZ023deRoBKrMMu7BUFyyb9uY4nV1DZDW14H71R0ScUreKkj5vggppgM1fdko0mOsxoLW
cAio4V0nkYpn+QL2+BImC9I60jneZKY+IEPzt62CLug4Iud6IzrLNM3+Udq7HUbc7ik7Rtg7Ecmo
+F9I02qvJ3KiJrrJIGDSL4UF4hv2/QIgdjycK6NZz0RI/x1f6MQ2eAZkB1sohjsAgIjge5qcKk+p
aS2k/0DxH7yPrEUwwxcb4TicPoF89J1VXA0a5L2ljC++xN8sap3511iIrIPCuy7HPAqj2TXi7Rsy
vzSkhXwsA7hsGKHCn6L5do2ZslgLc48QjjrpvKPOePxB0m0IKFabqxTcdGYN0IZdxOHB/PK/m2uR
PitwqKFy7G+4JdtDypE1fYegNUsaExVLOV4iMh1W/QMuINGEc6Vj/RV03wnvAmcJ355iVfYB3Ma+
r79FqMiWtsgxcx6zPQxGxvylm8rFep9V2tMbu3itjB2P2ZOEDZdGLAUvuTZnTJ8gXCKzFD3uBI3r
/Y+IoL/mnIIkAknwjAAesi7OSPMh36KhPnbyTSjoinDgMW3f3etaXAFGgDR2CIr488lVTci87Y8Z
Be3Lbui32yrEkzKpvPT4ZHxa5oGOCwNOfCXZAFCeassuY2SWEDUQ8VUcf4504F10ESHGb1uZXE4I
NY0Lxy4NtUm50gIC++D5h1ZlEvrp8+nxDnazAV5BVM7cGbwnil9g1caZlC+zbLR4NKNsnvpvfLaP
RbWCQDUrjvOS0so75YYyc01ctVaeeleEcRvF7yU9mwVutMRkv0xlb/BySBPqFHYUC+seug1p1xJX
QRDCY11mDoPMBbX50wPqRDcxBREKSLUqcVgO902i/n0mxhMj6mNOAh2qxfsSgS2jBfQtSk2xJWy1
xPCbWPTIMvWV+96W3AONPItW9PGyLxg+Ug2mN5T0QO7mO2BQ8xTxJdX0RCDGxeI5A64mLk9ecMK6
v/0zt/M3snmwg1fBXsAvE5RIxDUwKMxo/BJQi8xs7xmyGiHi7u36zovQKrIIadx6LFBkCvVVZ1dT
YkXRc/UWBv6udoZtfTDHGn63aswFU235CFEuvxB+1h5z2mM89Egl7mJtT0wnoyyhUjdX5dLiRGbR
E+lsA7aSJ5kBMAlt9GE8BtywNMajnCSSN9m1+bxHXKSVaPP36oFx8eNDMqLqx7DE4O8h9vrsge/4
6ElKwRE3rgX4XALJ7nDY4+ed5OgEbJCiJ1Jh4Edh22GY8isD0hcLEWCEjKUNYUaBZuLHHL++Ib9M
8eghrcFayOzq1mu+T+w6VnPnxLRwl3oXkH8g5P9L52v/tuy26pYEGU/YE+CAmHWtnC3Ux9IJ3sCv
nY2wZZUWS5aDHJdoNgcdIvrFkJyp6LqQ3Xt4IYwlE5EZ2oKVPnUaDI5usc+QSiQvQ2jnwx4L0qjT
CR+6wqU8HeLOrgLiYbZUBy5z5A+wYqdF95f1q0fXJQGj6bYIr7pdf60+miN+kDFeqla1LlPeqAIk
hWlr0UOKwtVyzKiEY0+bXSJ9V7GfYMF1NT4wetOTdKy/Od1aIqgjfAfPmeoy3HucLfy10WXLeu/q
OmdaAkO3MabKWOcFBpqeVnYlwrb7G7Y23b2vyg03S0b/19UHwbhGIKi8YwCTH5onxQeNPWXC4vuL
oI7i5nShpHrfDx9sXNL+67b+9cj62998WBs1PtQXj4syZtcwG6IiwXMaGw21S/6G29kS6c8Xsmdy
iK1nAM+QtNGXllSLRbgXGztQhiuB94zhKHIBkFFKjQkhH0yLu6UmGkYHPnLGtu4dZKhd7+NuXewv
bt9/IYVxXzX96uhfUXXEuBR29OAydlD1x8Fzja+KRfgeFFpqdTeTc121X5vfluCsr5iS9yVjcYOI
9j2/BMXTZ/izX8HTIoqxKlyD7EJTAPDIDehY/Lj53TYU7y7btNks6xPulH/Vw+iWfq4wlo3/FVPo
XkvABTgb/20etM0UOwwBCIRM+cT/A3qmAeVs2rk4Not6pu/FtIzDwM0RXvLJrylAxJsYgl3CDtBm
71I0QFJPs/6WJkasljoe+8Jy7ncivRPMSRrz3A3nV8UeYKbso1pmriVCgMAcJgb/iuMWr8KOR+9D
LMmM16LeatQ/xhQBwksIB+Fl+qbh6SLq3DTFEvdtNDzCbzw29zVJZRg0FzDf8Xt1myHOxgKNlJ80
hGCwk2e0KQKGsWbBbWUmnTRvobLIxsxq1D6McsXmO+YpM4v12+NvjrD6Io6Kap+8gxljOW3s9Vkf
f1ph30RRvnxChhrHPglKTLVYSSxCkIccNXPSyAMS2ZjGeNLjR9TfAMH+4Fk7837+8szdPbCswc8q
cKlBeTPAJpcJi5FgX2nUQAWcaIXHjk+cAyj0ofkrJ4C87LQV9y1HNCs0RTwloPx1LlQNhgV15LK8
59bynsjTjkX2BRsN6Znib/L4UUWSJtgmAWNDOnPs/j91eAilcHMhTx8+UWkpGRTDf0cmac59i6TL
eg/4HIrhrB9hB5pyPt8JHajJWEHsytH8dI3FBYQQstDKCe69cOE5SpGbmQyckaLsJucJLOHNftws
OwU3O1R3hvyHZljcJETLr1FLCyeFyTZNyz0da9hest0t7r8CMJYSgoOxFXS35w3ZIz8IJ2lLP7fe
w5Htv4RB5V+sI3PUNcqoy6mJnvmen3/PFYaE1unObOhXrHxwNRfMvj1YBBkSHcwGQ4Qe5FuNmYIJ
1PuuiOV8Jw0Ba1cEoSYSbkHdolZaV6fXvN339yQO8XMXp/tUXM6t6FOEo9zRsxCiwzIloR/X9s+A
axOPQAwfVGJaQmTcbbTpjVv15vHtAgZczGIKfKqvHuAqD0a0/oGjhcgeacOzgwKUvwHoWUD/TGks
Uo4yfpI4Tflp9DiSBxDIMRpuW19VMz1QQDExCvBk5MTN/cYlHkvsgcgeuQJuLjIs/WejIYa/AKVH
JTCH6WrG4h4D9ECqi4SQCdf+2FxyTuWgiL4tL3NFmB4UUVr7Myuic6Xk4iAOvY653UPsW05B6ea3
ML/T2s9Qr96gcxDJD+cEmTgV5a4kDXNNO3hhRA+wc50AzcAo3ZC6Qy82iMQEeQDekZTnDFwTFXM3
MRZoqyvN1NY4THJTbsQEwierObAYFqQJ0UHRK6qRTQDzSl6DgWFfeqWOuw8trwIkzRe+yghy4O/Y
pDFinA/LN1OKbg2If9BNqCPUyowDRF7w+RASDHmnb3sLeYEQOD9zy6NJGQDgS1aVCQ+M0Epx8uei
sCKjEQuJSOd3h7ffWCnZJBU1Ci4GSJYsDAML0ngIFxJcweONaB+aQaytFd6ItzD2vaZydD/ejlrQ
RFfG1ZTtjBqPyQd56ifpWEs3t0k+mnfmYMXJ0dmcQS5C/CIu8ABb+seUifSMhh51AesBMPI4DOnT
O3RkoqU7Y6xvlAD/J05LVO9IetWMXugRvwtm84PCQ4I0h60KOxvqkbBCprz/2ATXIm8e+ANM/Pif
+mt8YXHmfuyKDLqUWR5C0jvz2yd4bHhbURQf61ED7IeFaAErip6G84v3DvFKh2JDQqj3WvOMCclV
BogOPrkUJBJjGa5Ch/GQUBgkiT4ui7kG0o4eeIHGfo8MwiT6Mm7H0rw+ZKBjRMj+fXdgmesSprHb
XTdYDh4DIkeJlxCYnk8u4Chnad1KfmUmUpgyE31tvE7UJeOIYAmLCXYgqiaHvGgxGhYskzc2pARe
ACQT6w1oEuflNo/B3gnk4ulAn/G22d6Syy7daj5VwIw5C2Isg0HQwpURRfhYJME9+DKfizg4gcqm
hFUywPnIc98MiPyPI6U3iu9RC48VyscGcosbBLEW3Wvk7SzlPXCLhxaOBcMv1pI/mDLcPTa1owYP
onISTJnY0Sj743d6uXlQxr3kGru6yXJyjYURmTkPMpmDg5BExBu/jYg4+4pievx/+hrhQ4wonUfw
Y6v9kZPT2zgwHyBZIuD8tmdCBLirnt711IEDEAXLX0f6h3M7QY20oMImINT8A9KOWMGuzCdvI0O7
+TCHdB/VJj5q0FTYpQ9OUmx+Ypv8ttj07CeBe50HSp+hF5wyQbKORS0DxhpUg3GJQrn/u3qoELsP
RtXku0CGDNK9wJJznX0n7U5d92whPVQONZQqpv6AvYuVuSQJb/1c9wmR3g99Y3Yf6+s+wn/DvCEU
5TEPKTckeD2QEbp8cN8qudBF38bywGZJZsxqt/05aAGRxzle8sapgoJh1gVD5azJADIABu4sPAl5
B6RjEVn7r2evYDvV2Dt1ctNoLwbMkLaf2Njr68vuuy4Y0C1YNgaZyzD6gAQX4xcIgAF0Cj8yZjo8
dQtMSvpmhy6Y8JIQpGwY0IOKlK7w87B/qhPac6ro5v9siTO5O9RIQJCdEjCH/cJsDoiA0QeXu459
cE0jX+PlGLnZUhMEl+ilXCGYVPevKYW7iMWf6x5rLLgqmACfGWwu/vNRCfjTeL8Tn9Vjet1VoUGc
gfeztpQlWyUJonZ/0gl1eQrR3ozKZUEgjV+vHkjDklwdGRyEtG9wNIuPmPbRPLgKd3MX8rHTkJiA
nUPV8p2oazks5r/pe1KunmTjq2iuRZ5ZoiO6/vt0tugcHq7KqQpsXkyeFEy/Gk9dI68cAswMvHT1
wQ39PMoRNtercOALKwBNaTZC2Jopkv8EpZwCIIMfr0v3FV8DtuqEmfsXA5pulUlBFmU1Qg5LaIEj
bAFEIAOWXnf8tF8yvO+inOqN8w7iGsP/nm/8i1do9Unevj5++uTIIdEP0m0H1CvSAcD9S1/G2yRs
G8wU0GVEJWEkGF+xZ3EWEvc713QXMAfdHVtQ/YMRBA0EiHjzHQiyPt8M1+/p7W4TiMlk/jX7yJti
Zalxih5fM5Tg1ovYW1qauLt5o2pLRpbj7LiE+izpEOc4YCCw2ckNtN1j0KvTgBsH4oLCcBJraKi6
AO5zYSDQg3hGnn5U/u5OZgEt5bv3WGdeD1+jI5lLZJl7MunC6MdQpQifZbmAlL5sfxN6qefCSETx
6fjmYz8ar3a9dUpR0Qb338VNUVlEYMIF1qYdMTlVqCdkmoXUDgWfv74twSdzODWAtyJaJTu8ghdQ
PlHZOc9gi4aQkhpwGR67DMtUpJCPBng1MVpriOcN7ddYnfEuAkGCfOGdp06P5J1lGbOSAGXXBO6P
3rK32DCoW7Q4s7XNqWbAKFIs0EM7zR5QiU8GBmGarYC8KFypQZU+bCHSX7ukh4siZIYc0oeKn0s9
hXH4+tW4nnUEAC34vKFGDn277WA7dJsoWl5QPAQCQ81dOIR7mEckH4s88cfmCUZX7bv1L27mwi7g
kCUwrULIE0JejH0jbpq+xVHq0cWGN9E0wnI5CBUKEz8rejG6gwq5Hw/GZGvJhy+a8TKGu7DQvxAo
xaNr4xShK/tOghiTD6GXf/gzbPAeOrOEamuYDBMp7k8Zsu4bIhUtqHBigW0QpmXl9nycs9rTkxGX
48z+2TwuBA6gJAeQ57JmNJIX+flyvl3sHvPWuT9jiFSB/HWzBR0C0bvT/GezBOOSyQPsM1y5W2H0
50oiR/ASAIwDYd+FLE/48lGXOTmCZQ84utvnpC/Ls8wpl2DzS4JAnW+guwzXJvHmMGIHJPC3fX+b
1x7o6mDS8Z+kD1qCMnrtZIsnGi8s2StPiC3csEG71E5tXC95DkDwPhr3UnCFv+/vr9PX0oAWHfNa
X8TZ1OzF/5uN1L1oB8gZkZaUqjxQH7JFgzbMBW0BCoJf5QscbGAdITxGQmSVxXR1fu+0SXab1yrz
hXuGUi/yFGU6Jz9rzf5uunE9FVGuLcbv1KbSwlrd3RZiXbekWGKcyskQk/854fm6FkK2nUMpS9MP
8pW55mLliyW7toWKUTG/44Yw072i4GP3bjz6faaWbioINC5SI3PAZh4wI+vXVP+O9lAqiL35cCgZ
cdDKfP5K4rZkRzhtJIRWfRMgRyOVQCcb5pLbgEZzynZd6fRDwg4ThIWlJJ1txK5NVI9TIVcnD4lL
Rlu9wAfGJEWSht+43IzLhv4odgOzdq7cFCiCX0SuW6k3A8fH5zgnZ9RX8CH6ZI85p3FNMACP119x
TN32nCcKFS4myLqvWNnqCsEBaNATXkb3t0RgHb496ajOhqIqECCqCsGbmHIixEn255T61xhGgFe+
gJN5wEpI29QvY4ppvQ7KjMdNMG9zwPokW2k4Ll1K1NTgspCnmvU/Nt6fiA4ohZ3aJnKBSNQsEUpo
llpKqIGn0CYwxrkAGQKrWDItfeLvXpmAkTl3qCJ+X9AnMz2Wug0L68ruVicqnNgsMGFIYnq3MWvC
+SJXk1yNFgDe4y6i4IIhzlGAk42EiXKhzOV4uLgQtdhMpaOOlp4+XwA1bOzeAAWzEdDfPG4nclxP
wDqgrN92lpTWba0msH26XVpZQqZFPnJxKbzt7YeTNG4IeVi/8KJu5e1VdVEnqBSfc/yLptOPyPzg
qCAWlLZd9meBh7fzvlVGiMP+V4XRo2YV68sU2azD2Qt6rDtqUnBPsvM6e2xk5/6UckvQdl4reEqT
qY3H03nFd0v6+wQGhlpAXsKfmPen0CXhfQD0002pEEOswgpRh8TkeoLFBQACE3YZg/3higOdHJ4C
RFmykkOxJ5iHL1qftRMmb6GQetrs8sB+Fjzz7fzbgAqehKoQeIfxDjbGTX3eHUfFwsEUqTtjsjvO
tNo7rLf8Nc06t1UyPdCBYZUE1HUf4OOMo0jxQSgMhwkqnz6CX8xL1SYYxwvEomJMkGCw6J1fgx31
Jzx3w4WyoNf2y+LUxfozuQ3N9Dd6YQ/kVl411PslA0BS+W490Uwiao+HEZY+vJ2AYmQJDSfss0xu
cea8sEYg/fHJekedNL4mjHxc75dEOn/wZNIuaaMlw2/w9GuApU35ZAQknMHWFlUggQhCsvF+PM9A
qWTg8wPDrJPbD7BNXK/sysRzSmQHS47hwuRMf1e3P+7tmNJ/IN/cMiLLRSLv0Sa9JTYEuvB3w+SQ
AI+kEFLTO3kgl5GBao3+DXVVjw2N6A1RGtf6LexpLL84vRsi34g5WUqlmfA4luBtWygCjuI1ndgM
5TYkMtHK2fq55//Et0920ofrNOjcboaVY8n5LUyN1528F93Ae8445RZeY7K+MouJjfipYvGOwPO9
Mgte/KAku7g4Qe1szASHpLMTg+OHfpZTaQ5dWZRrKrmr4Sba58F9/A0fuJGUyVCBKs0slT8eq+Qa
AMai3DeHP6s+GYYoEGVZpyC52vNVf068DfEg6UMtMtba8I5rEQVVeQwnyqR0iLL2GKAsJWLlgZoP
n+4fbSzWH5JZGgAkzq+lgUQHhz9algnbMJoa4iilEF4nH1IGOSIxYAkwLTI4nwFVTJQHovS/E+mo
MQDxu/bM//+HxI/ACunYPxHkhJeBCMR+oJDj9wzJEgEMtAsCZPnKXkfNWT/cz4l60MmQxVTQjNS0
mkxX7ybCpJovu3UZS4wk7L14LF9U7DZU5IASIieBHxRv/BXU6+UhF6fNKGn5bfNCCA9/1gjK2b4Q
BgHSg6HLNWhpNkwNTL5Bv7TMkuzB+S7H3+Cl2GBWzK4ulBrTToMGzUktGZsn14DKHvUGfaXZY84i
YljiZlveLSo0J0z0CaLTydsZI5lAssw64j4iZczQYDchb64Gq+5efUowfV/lNGb4I35o6AM8QyUE
v2hCZtOaSNMAAV2ikxT6YnMbzG7rH/lD4Gs82RfQjBUsgMvGgrZqRf6t87B+C1w18l9/QX6ByK73
H0P3SWr9HK+5/2B0/cTptlrfZayse/KJsb5m0MolfBQE/wjeEu/BmKVIQpmOhGZX/HukpJpEjcaX
wysRNacHBUZXDlyfgXBNKsY+qxzEIAqlgEVIdQF/nAebziOKfXF1RzqFOPyrDeKzPoKhDlk3mev5
TXmdNnXBjjDSSfV42M+HfSkQhwU1c/lWmvBedcz7sjfkBzzx7+WmxDpNJa8wOvMP5dTiG7/s+Off
da9lkbX0GQbAiTQBWeXgMAuS9nvWX2/3wGBF9soc2SHjDqGnDqF0pI8/rBbrj4h6QaY7NhAJyC5k
tv/ilONHReU3Nux0clmqdj1h0h/f/752Stju3Svnf4qAFSaEUWFiNQuNS6IhFWH28SCbheAtt7Yo
PcYqeA1DCiw30Zr3KddSgIJwpJFPw4cVfytcBK3AjIHG56kpomwaa7BoERJ1OKiVYHC4Ra2LAnCv
ILQZ2r0vOtPbTvoXOP+Q7KGIIUOk5z2XxqSkvaueqnN9XEijbtM/X2f/pN/sviSZgdjRSC/85ts+
dwSpg9VGwzFQcv4FIphTnaQJA1ZKNrfZQORRorfVV9+/vDI1gvcOHW7FxZAYaAPvGh+W0wvSkHa3
E9WgSA651JZUsSGE+/Dd8XAB/HOnQqxevEsbEeXQvoISynrfqSJcX99SPnaZQ5TRcjB/MNxa8goM
EZ2rYREdqh7JLd99wppiiNe4Z+lHedGCFFvX1S8AGMX5ry8ISchJ0qMIJmjGQxuBnWbeyO7t5uqx
Fwo2dcu5RckwUw4G0tESiLacVEiVfxY8tdVbEL3GA8qPw89vIqE0JkLSCLgr3yzxxRFzP+Rk4fQN
e+G1GPHDcboZE/7J72aSeoLWcCjyHGCKYQRiLB0i7LMX3ePH/ukeFRSNDLU3G8SXacKwoNhrCIDO
0jgT4bJZmZE0pmyaFJ/cY7IUjGOmYHrSJ9RIEB0hB9+E66MFz6KSZJnBxWFGbmrUwd1c2Go0TAnv
CLcfTxCip+lQYKLT356vhE+3h81nz6efJj0xW/UcXIyAmSRKwc/Ax/SOV/xtHbFbxPn3ST3vc5bC
7uMGQjmKZg6QGAEenwPIOT6s1O5Z5byEetu/ti9f5yS6zqE27QfEIx9xfzfY8qEuhtjElFA+LS8m
0nAH8gR25wfzhMhrSerQBIycGJRRtu4tWXT7hwcT0lmIfu/ebUrdBmMTs/f8N34IjT/Fm/z0Fzpo
ZFt3Dwbon60xmpkT7N1LmU0IAwzxKdyBSCARa8RPbhR80v4Ly3Nus8R/yMLiuFVn/XkVUAcVvRaC
b7ljLfuSD8AS8B3irJRX6llCEwxJz7HPdcP9xEG2QVOF5PF27o+hbJRDHsHkrKXt98XZky8/2Eo1
ArhSAXP6wqXAy4GTj85BTh5phlL8QnRsxiHgXlko0WBc2bLTo5HcnLfTnvrL4R/QmJl6avz2dB2m
9fsYMUt/1yiaOTt1FOfkts+5AoqZFL3pf+lZSoLMmmSR76p2oNUr++7B3+DQqJFbWq3bi9IkoBdL
RSqiBmqALnNxYb6pExL8ApFDTjYH91lBsSuOxOLcGoKLjmDHjR0cMlgLjQyEDRN1sLs7KFGjDNVR
a0NTdCydEMQFrxF63aDmkHa/YZdIhKBWgTbvxfmCaiGizS4qMUXis6Cdhc6H3L/610kvfoFOA+/Z
LErL5um12y6RdcBoII/ny+pmj01/co0Vzry1dOxgiIAv2q0m7ocL8iEmfM3X7YNmPUORf8nlpHN0
CByGUdywW0aJ+tRqpoRw0OPyJp2WghefIWz6JJbjPrltflgwidTjdiITBTyBw5Cue4XpmbkQqRgX
+KFimP9j3NrI08kQba0/9DvQS1NboccxDfM6wmA8Y9p+QFI0LhxvM0UVlZBtAS1GnORt8iIfAd+e
lUbcXKOFzK3jf8MrXDeRfVEj04dnAai0WHSoRbjjm+lT9IHN4tA7aOSD8hcQUIqkURIx1fhCjHlH
tMq0OxAh3xCw96FaQlxt5Zl7dYJnitRaBYHIbaG5AmsSnmidTdHTWqz+DACw95R7ORcRhox9TCKk
WSJwUDbVAwVNCFCuI0rYe8A50XOiO++50OZ9WUYupJkWvhHWhCsLKOJi5y6JvAv8eag0+r5CQ3Ck
Sr7R0DoMfmUsU69gnLRf8YyNZ/tcd8w2xUssuKAdzEVc5Wwa9575+Fm9GUg5eGlQhYi9MewUEXnz
Em8KyV7OhwhuzILcRkfAfFm8I891yp2JlBIf7/y6lJP0iKIQyNhEtEFRkTLye4eKhfaye1bOhRIW
eoQUgaTkoNZV1DgET4/5qAmc8Agr5o8O5w1yWIyC4E59k6ci9X+nHtw8h4G0QNOF1IZEOYHpGMmV
CiexPxVrHZVfaaHsEyehyL9zWZuysUw2chrQQul3ODszpwi/AXzO5BK8AE0M+xugHD7RWUfQG2/N
iHXmFhqBipu5MKP2oAyEts5EZAHBAT5CdAu6wllDRCtrLWJAijscOezWb8hUbluU2xJPDAIHFZto
L+l/LUV088o8n0t+82w+RLxkVv90dzUGWIyCPWA3U+MVQ+vGyzm5J8gR4LrvFlSJNPkO0K29AbdY
+Kv/SDqvZWW1bQs/EVWIAbwlJxHMzhvLCBgRQZCnX9/4V+1zTp219gxOGKH31lswGZ384vJAIhWV
dSgiIEZuSzmjOxTiYM5+PcMbGUdtbKkhHC9E7BFDcpcBJQoKKLL8P324vK1LveYdKz8PMVTZFocx
xerThXJoiiPXEJIzWkM2NHBkYyoLZjwtQKsoXactNmyY9azyaOcUMdqacxvg4LB+bW6Ixji3Dxqz
4rjmL6M9PAgX3Ha2CweL/p/gJpk8//MVMrNbH3GsSHGNoOm/k0UDWdQgETOmfGdqg+ghkrgg8Dz5
CrryBI8IGlNpVRUwWAwYks2G14mUz0kN8mf0LViL+4AXVVocG7XpPEHCOLxxFWX0a7f601xg7BR/
fRpusOd/DtawUsjrDBh70B80LF3EpsZnIyWcySQaSFAfhKxiPyQ5hRETKR1ccDtYnF0CagTDx69W
CI5YbeYr4TNOH5bm90MMeYN2gdUc+Jd6t361sIYYldb7yOQunQy2LImdWQWKJ5QnItuuppCy17VG
g3ST7MJ9w0OBWZTBMLnuoWX1gUNiuoYuOQ5O2um3LblWqKW2zVaZvzafLXRyiMajUGmjwtVOINC+
3DfGMGnwTuXKFIovmJAyJ8/DOPBQmcyQM/vwmT1xKgzm/J2q8UHy/w8qL4NdKKwCwtFpBKuZ67e0
diZU9mFUb/sT7B/MDFufAegoCPn0zQBLnf2/sm+IQTs4TZ3DI7peRL3ahFATQJgTgTP8MCLixZNn
0S1e/BzN/E07Zxfy8Xc23NICFKhyMd7yywB69XB2hqZPB9cBMLBqtpB34WPT4Tm0/zUqCTb2wFT/
YKIu1JKuTbB8+iQ7oEzQn+uvwbSF0A5cSSiV+uIjiMAEscu4aGT6DG6v10TFAOWFxhtXf2MACmbJ
04bOOKTFgsyMXwDktXIF6Dee8IfRxsENFtDUz8zjoV+s1CQPryuEIxypRucWU0YBQq7J9ItLPjMH
pswqcIpgCHhCZCZmmVeLF8JE6uGoYomMPOhgU170A79tSmMXb2hHXQuAGcW1LztANXTB1Tqzsw0j
DbOUwDX4kqCmpMDp32NtWT1gcxTt3vDYbiDUc6I/HCZb9GazdtY58jFfgOHB5rmFIz6WsFUUVswC
9wJ+eTPVvVtfQclvidLdQHMgCSTfq2/zdmGOpDBdwBYKpiYVAe0dPSYWWniEDNFAI698XAgZoHCL
+3NsTX4AC8hSAEJp8hWoIwMj9cFx656965s0wM2WU05miFkwTuXqhuVF3MRJKC6oMOiMDwBVN/Bk
sqtnfAuf3yNw5r7mXwyII1jzwwSUBbGUOwuDhMIqg662dyCy+EZ1uBvgC303tGWP/QUwGbYIIhE4
3/zXhEOdWzA/M/e336YEUlAFA4Kr0sWR1+K0B85FzA+W/dkDOhJDmg930IcW7I/SkONbAGRc5U+D
DTl/Qh04SjNO+XZNQwxzFthQ00KIfRXEOs164ZOcvBJ04DDzakpCN3crngn7aDvefGAZxCSJO4ja
/jllPRwI5TqF1vRmwER2UTxAYSfL3FT9n43dPZj2g5GEdlHJoBMfvRe1LMERdOVHo6uIXRiuwR8D
+PrnfNNhFsBELU8k5sxsVmugbzujHoMis6Zk3QPc6uNLCTWL0inTHwZqYH0ZfbmWi/WRaf55FMih
sHjk0uWo/njh20Q18rUEJ/Uw3qLl2lvjoa4y+ZWdz3H8B/N0R235xX+Y1p6NjXX6puaiVhY9TgXa
E+48EHZtDgZgwWGJ+rGYdnTTEtoZMYMwm5cVfzmUVqlvt8b2aSzxbWb2jfrwYeYLQHbGVsKt5LpC
esy7611IUhWmH6jqSD+xMfuMHydwm2gHVWQ3T7GOfgNkK+ZjCigMEaP1pQQijYhkgeMC75NIzOJY
60tAnwLiXXVhOkADCZlraIT/w3j7G0kTw/MPpW9/K1c6WDanpISLFPAR7SIxTSjaX6R+Cwvbi/B3
HjLBgsFMZcnJ3ccVT6Q8Scn3wsEKmRA6yXIJJkUqgyMwjhvDNFYAKcrCg9SMWys/3U4EXVk5OUmS
nTnAGzya7NKP5BP1t3MkRYH0l6GDuctPBNvd8O0obRnnpqfHlMQpjC8cWujZ0KQYU9BoIC5KYDTE
b/caMm8XxmHMaREgjuh/0SehlCZ2AU3OVJ7R7cyLJd6ngtEPA+ZrPd0hU1mU0bxHhjrIfOgqlACM
YQpV13pvmCt4pX654smGAha+rwxpGx9hDH2RxVj5AisdzmWC84x5hlwWAkzSRS9qBRSudkU4x9Bj
YMdPRVK6RLnJewAnoCUFPkdEUXOoEkMr49yfc933kx9r6jVFxu39jhL52CICKzfRUS6aZCUCVGSy
EPFYyzBIkPCBxrRmKxSrDEdAC3kfjMmdC69CZAUBAEBF+gUyBKDc2C26iPESaNXLxP/0hMvvsWPp
Q8IDMVnU/u6OnwrCawt08L7/bfaXkTWIWMawlYqb99x/L3tY38TRQVE3hSaHOWa9rZFwgmI48cyK
qWFtjQxdaHI4eNwhw0GEQTc9sK/ws2bXGZlFRrrGY5Gkp1qfIwf0aNw9YRT7iN/bq1XjcAHpUmPh
jyw13KcxDth+MdPAxe4GM0TC4JANj8BSJBipOPcTdPGy3Hlnlauxz6+HdYDhAYKub/DVZ4KeJCVj
su4Za/jjmDwVlNo/3ffB9hFfA1qbI6exgvfqusA/+yoELPxo7LSsFXAQDgNosogig7WwzlxhS9zq
GEOUulUvcJP5xyp8YPf4DX/GCb8MRqY4IJ+GeH4oBoJ0cz5Cdinjb453gPexTrwNB6mII/VwWxr4
GM/9LsyqlzhBACqDEmGJFwmaXcvmk/gejBSxyOFuovjlynrvRdyHsNwk8gmGPgYyHgCFkX2ZVUE+
8nE6M+hFGHnfF3gPwGJu8DChL8tiMI49RokbDdE0ZACYifJFLU3pLrJsdiSiiraxZi6IiTKBE0jY
KrsX88cx8DGFANhqmKCqG6ygZOd2+LnjmPQ+ZzjvTck1iC4VecBi/vLTV7RtXH/MbGCKGCtmPxfs
yHqbCmeTBrbozhlPNxucLfilxiZ4Htst0EOjG8FHyHSVT+AmO+p0dmCB/WbtJgacJVcagGMxyU7G
xO293H6P6WNgBnLk6s2/KGYWCLLMu4uzweTBayOiTR9JIlIzf05SfFBkM+fBc9u7bgaFmTKF05fz
ThfSlCEL/A1Q4mku2wSPcfTwOMhfnVdw+ZAfjKUXwBEeRXycu//ieXd6kznqBcSzb1TgWQ/yhEfQ
kYkv9T7iquFjF0g7LPgCQid8db+rboWyNhmsYejSQ33Mdwxs5Sv4SqxRIMsugOZ1KUHLXjP93D/4
9fjnCBemOhi4ow97K0eoz5IKfv+072xQXDW6+SnzJfo/mIjPIyQq+S7UHE9ktj89hWnF4eSeRng2
ddsOuw0orIL5OsY2Cdif6FuA4sPLlneg7H0HjVpj7tFNmTnaMm1SY+DOvQAfgr0MFrxvVpC6vjFi
rsl4X4DyEHu0/3o/MQG7wQVB3A+qgFli1MYQAWI8ODFEJyhvSzTqBxXD2CQrBi9kWPrOphAxzjCO
mG+2eC3UIs/LVk7C/pNS/Asl6mWk3CqQMmG4LADepW054QW0HMQ763lkdoN12m+OTRrxgRGscipd
Zji71mZE0OUeRHVNp4JHgKC/8N6n41niGUby+eRta1DxtukWKcdyfL5SxlM10snZ0JyzoNTMDrMq
oJqFzIJ4+qhb6FlxH3jFCgab4sDARCJFvPFdNWE5q6faumVWmNvlQO9pGC2QXR2geDo13vfvGoCK
DyHg9pwnt5VQrYgOQ/ANozU8QtwAIOl9sReTkjuuWjbidsZau2mxgihvVL5wO6Gr5p6UPTFsHieS
s6twlg0GX0fOreoPkRNeNyDrPO/dwLmjJ3MVSKpDGK6g6vWBtFbYoEOimFnAALVve/DVqRXkTUGm
Yx2rDEfQMy4xrASRR4ryw6CeN4puPtMHNCWJ4RpIs7whltlyDmLA9Nx8Q8DFy7i9jJ2BXUYYr02G
CTckj4434sAxB8K7ugROk3IBXaGEFeG/mEbh+PJeY8ftXHUdeTmyEHDQF1YscE75ty/ihWGVvwl4
/zL3ettYRQBYJC8e2nWWL2q8RjETuUAlLmakUHCdT7icxdfCgyb+Ch75g5uvhzCmAWeY/BZ1uJv+
mNeh9uO2X3OoAPkJqTozxiXmYZSFv1M/ERyFeQ1RkOWkGblHHwlTxYSLOuDi32RRc0RrQUoHOSsu
kkJl/hgaX0qV4LqqbdWCbKpIwuFS/hKBSZPwPOB1SY0FVcfvApg8kFxAZ9avJXzVZmQM8y3z2F38
mDCoR46iIQhHgsf89jfBoVdGaIv0xAILUXwVeSWjKOFByzhzZ6ZDs2XcyP1CYVWY2nlQ2Y9u2X8Y
71m5+JtojMo+YvNqCUgex/5r/2EB2MSvU8EmLbU8fpMM9HY67oikG+gjApRa1FtRDbXOziFxkoWw
+CRv/wt0hNKfC5M7JGVcX5oqjcUG6I875I1dK5Zg0HQ+Zo8kuadeTvsCVaG/c/E2JowMWy23QG3d
LTKciBy+r1gMfIyirbduD/UNf+AFE25Ms74bkeyx2XCCQSkz8KCouJyc/pxPTeyVjTVOokAcJPvC
ubnV4nrqaucGthahq1cufLLcbQBUgfECDGjPb5/2Em0GA1EYtMDmsCf7QE/l/JGQLuXKQNBiXCfP
P6QqMZrDa+ILbss3ORWAyGRgdGHtNE5KHxghDvKBiPHmvc97h6GbwW05qYjT8SKDyc4zRNPeOG/6
IhKzPsjO4bR6XNP8xOsUn+Ok9CrMhNMzYBM0phPapHJaJ1BQ+xU9l/5K7vgxQzwZugCZoMCa1wba
HsRiIDC7B00ibNCBhcgpeu01jtMbmdiMUokwMFl5NxyY+jh14GD0lzFF3TT79jQM+ALe41ljbzlE
qDnPE7/rncB/woF+VkBga2m4wDklwfMFjRz0bMGwsm4QsSLq1iHiVOq2Stdbxtw8TUCFUN5WB3Bw
/omG7DdeFTQWQ+PhfP7gJUvrHqc75zsuDxYH2Ur179DSs+Cx6PzdFIbFEsbTXMGdoDJ2XwPM7l2Z
r9bBdoEfBCnWgo3bmn8Y4nm00jj33lgxrAAwgjx4zG7uaP9Ez4eQDXwW6ghl0N3m/QpFPebnQnPH
2bmm5TamODUvGK7rozMGUYay6GYlo73KqOeFsDPUpRXaTWbPMSVA/Lafk/7+Zn8OPPEFf/yfyPh5
4cbLiIXJkGLgy0yUck+fnbHTuJFgiSzGLpnXwKiQzjS7XN+yy8iK2+q9JhB7izkivvo9Y4011nkU
Ev86MnpID/59UKK9sIWAYgOrnOHRYNpDkoqE2ilWQ9UoLmJYg98TwvJxvKffMCtY6uA2taAn4iGL
oJhear1X3D0XKfj6jnDencfAaVqZi7HFn4A0XWiycSDm4sRdPZBCgEVQXPraDbEKhMqb422E9pbf
QrsMH2l6TXwS3PoR7A9TKAQUE/O2OGEWmvkEL1ivxXOvJvQ5fENgA+RgLQiVoXUBpdCVboAq14I8
0VH3S47hG/7Dzucy1fQnDLlmeUuxhD5/XblrNAHL4g/VD7RXFo2aiNSjWtztOFlRhHMHa2L2ajCD
fLk9BE3oWUkdjHrEVrwsKbgz15RCMj/+Wd9X2y9X/hkTTJ9Em4l0GkLIAvtvBFls9NEDWuYMWt+f
NAfLDQTOnEbIdz4Wwgan0U2X9gMlYmNhVFmXorycUlUSaYPF1LfTM7iqxL8+fLU3ecMEBLKrnRLl
BLgM91JnpBRWjJLAMiTrh1xBMfvFCnurV/jCexPwl7Mmh78lW0DYz7UwZBS2gWj6udvAGbkssSK6
4mNVRMqGied4Ii0/G0S0eEANmC5GX7/CEbi0AJg7mnvoAg2qXrOnMmt4nNnY9+kjWYDxTIBRHLhJ
u0XZd0eqNVahcLBLHsnDWsjWGLyMMQ1zzDg73SyVKQQe7iFnNNlXLhNg++XfIPtS/qK5hBHAfzEH
lpo0Tj/AXPo0DGHCNvBePuY5/QN+ZSX8ok4v1tn0AcOVC4rkeS+zcXbF3rkFJsLIBbYrgkdTQ4YL
p4xxihh6vIwYUhhbObUakG4WD0wwiDsIMiHeLbnw4CdBS8J7iU4UtrJBsUj4VrRjTqWddu5onl34
7gmsHnp7YDpSDjk6QCXGkcY3xEx8DRhh0ZB5Tfwy/jB65LeexxNleqRx+BvPHhbw/fl7eJyfJBuC
Sjl5kvpiGowJSnyb0K4AZF1tD7rJ7axseX/3gHOZYYu2YA5AU2VQXjNzvGoMhARyRcT9E03hgLE3
oBTKlj0ObcZz1oDaQ7chqWiY3Dy0593lOoNt+tjGY26qFqUIDh2khv+ImYKOD3mAYXiV5DCtcgbc
H7dkzStXfurnn08evymz2u2lgjkDJ0GlBPF7ENqKMyQtWncbhTWXu3W8tfi0GUwMtn1nOBtj2Erj
MH3ZL+rs+5KjAmEth+cytetgXumuNutv2X9PZ5t7hKFRu2815sz4BFwn89YCVjO444bGmfwVS4PS
SLVgnGVO27EQ22ALAlZA2BTRnEuUtugyb+HD0w/gYfbn7817WXAyimKHWZSpcpzXDu4u/9KrO+sz
x5BtBgOLNijkZgBn4ogiFY1e+6pTIjNVXhbzlxOvCQXG8vXu1ot2hQQnwl4O0Y/k1VSyIfwR1qAJ
uutD9kC6To5FZiG2e+hzuFEedI0E0lWcc3PsZTeiDmQtYqwK4j0K15n+DvzXQnhEEmw0wd1jTHgJ
hFGfSFKe108PeeP88bWH3QoYkJBAmR8Kof8bQ7Q4R26oP8QjYJYAnqhYePe0kAcceqc3vKJEDYhJ
tXkmZ4gfIqRJtaf+wKKuOuTrGyPddjoABOkzrwKigpsC4UU0rX7jPeLU7G2xaODsex3wI+xwArta
2uFxvLsKhQxNDmJNTIAVeuXH3IpSPb4Z/yCtm2Kmt1DtPMrr1k89AexJelZYokxhnKUAvFPkPJxB
fDs/czs93yZIWphIbJXTh+JXAoPm2ZmfyqzoMmGiNeEaZH+LeMXJCRwF0ucKOY2tOg8YET7XfdUG
1H3Y3J3EECH0+RsshGmVpnM1AWDWgRFKezpAInsNkuD04UJwNnKoZi9QcMLLXKoPxm/DqADcY2aH
eTMrwZEg3ilHrkss+7Y7dzvu63Oh/ME/SYWVJ1nnHXF6rUWYoP+a7p3M5C3qW2TMoElXru3jc57N
mc+YleWl4N9XMGuGx8EXFsf3QNZ6MJyNgBLaP0hQ4xWwgshY5wQ+CIoIE2prv96LpuVvtN6iCJtQ
f/UU69Ea8kQeGd40Mxrn4SJUopA08cmHQ8i1FVzdJ3jl24aEgV2O/iZcbYdJtRJKDv8VO5cTyodE
rxOuCcUDTGvNAefkVNHibKV2Byx/Ey/BFUQk3r605iyFRrfUJU+aMaKPsUmonmoj2T7Zl4zO+EKR
vSAiAENxV2cucdlCVd5C8XpOlusqugvTUgt4dYOIs2dpwH8bMDtruJhzDMC+sol2YeXuTq0RFcYS
Uhju0Co67LX/8P6hYUFU22CqJZHshyvuOP+gcdJ0AN5Uc+xeJ9zcEXDgwSfFwkLKVgRPFys2zrDP
oX8qgGOR6PBoiIbD3tlqYXvTvPX8LSF+omm+vM1jQZvFfmWKy6Cytkm3gk4qxddkTxXCCIHtHM6f
53nP8GEJrwWEFWkZm9NPzf7pirX1ffKEVT9OiIVC1gN6gQTxZ3/MmlZPMDggN/J3GTu+R51AGqqC
tbCMAeO3Lmw7sFSBTmAPo0UvpM5jV5llwlgyWiZUbibUL+Lv4k8oSmIxqDiy+qmuRt53jWsPLPEz
O4jr437mrWE6cjNhevK8WNURhBhg+6ywWVASmMX25hy/jG06Pa7NeyT5X0ecQUAFSE6eFgemQTG4
QCTkFJzjHBKoDV2Owe4cwvtkpmnPuKOIEaFPQ7osID+yPiXryNlHJC1UmZtDdLaYCUfNgVWoA39y
2ved9z/fso0suhyGpwHnHHQw3YdD5sfPYI0FnA8RjWse9DuSmI52dL5V8MVWUTbfi1+swoYYMla8
6nu0e1um5jZtN111Zp8hxVf6WmHGsOc05YjYl/qxxy+RWeAwpt0bH0Dc+mcS0vgknc49euT58Y7Z
DWCjGOa4O07kztgaxqBgoQyNeIhSYQILWAwRHUiK7HXGHsBbej6NbsYaqx3hzYeQhucIQq3P+LLO
EPvw5sWHdl7gx4RHEv9cGBbMSojMYMp6/OaiOvaM8PxAnJpippSjrj33fQWr9ghrZwvLdEdelEss
KtltsTc7QwNHwN/n2uxxzv34gBAW6CuCAoI1PQK0cYgFh5SDSI8urynyVz3W9BnFDltbsSvm359t
51jA/R9YXVsUpTCjtjT0we8wCL74smPZbmCy8J1Qm0EvVMC+KK2NJmwW41XmN67IiS5S1ByPFQ7Y
hHX9CyjE4QQUHpUZz+w7Y/Ssa+vvEo5foKEiou1Gh2AKMvjYvDBpjXGRpztY47ZmiSsoExpln5Dq
48dXOUdYiDYqFbb8KV/d9p+3ITK2IKsiLCa1EAS/u4BGIr5/rTM/6iLYOOBC2B6CroGVszIvzwiK
iyVOnDcz6t/qI5HhAisOLk/PBG9CecOnKkBeLA3o8X4mo4BCYgyJBDCZodK/cIWxN45/B2EkD0tz
6BUmESNY9TJKtkEefsLtG1dJIhwVpzfXjBH5UTDPLdVjP0921suqtqkNZbojtmSaxw1vCC8bXO/R
NPzLAcXDkHEEHkvMLtQYOqUzQHTNmUOX5mF+Ef4WV6tDlM0nGjhmRxSr+15BwvI+sBMzLo6+IW3l
AKr832D9CYcIlqFLEgSKVydm+PTEuLkoLFrJ5M6Dm3wdGStEFD1zhCPYm84/d0er3MXL2U9XEMOY
jR3hMDMkJdDtTqxktuQEYVBzN+YdWbqLNw4GFfUYj5mPlNzdlqiuHb9XXnMlTDCBNaR5ZvyN/PGU
FCCnNPHzntS8FLi47i74zAeYffBVlW1Odg4QEW6LABzoI39kmTw9Ahd5V/RHBhGlLaEdGUxU7PWP
3bE3HU2+aM6ZLDanLy3XyCJw8yKsk6nZeKw4xMf1Kp1V/8ds+8IhAN8Ng37MIj3kRyOvJ7Q8ej6r
9+8VUUI3iERCjUkcUiQnqo5hjCNo5eTArTT4qUjgYMXB5iMz2SffCWLXc1HSQDOfqBakl00JJCBW
uFngr37+5wlyN1aMnPlfEfzBbA9kJju1oTQFIAv6ATwmQGvMtL7migDDGYCrTbAH/6HAd358/XPR
A5Ka0fhBLuVB7Fn//ujCNGZekZSWB3BpcDet55cgn7X2d6H5skUqO2P/00Wkj5PwyZ/c2U+sphHC
mohjrZTvAkS10v1rJWAzqImrIhwN7VdUzyoEKQAViDrQeLo/gzEUlD3YcfpJxsTh6vQ8QR6vYph6
6IiIOllh5+C+QdqdcqNNnl6KVT3SPfxFOpFDy3NWsTsstmmgLEliY1hFAFbyZWQn+6vGXdFIYCCO
RRnKLpwQhR565zD/AOwmyIlOPT1wYfdPYg5an144YR9Tc6U4J+j1BoQhVxh6DRnWAS3v9ycEombD
Qdzjan+C6WbQsj8Wf/FWc0aOkHfWEF9GSQ8sssPBfLO7PETcj73b3w5XNssX/yNqYxHcTvxt5l4D
Eg0phDGqtXFZJTJFJWVUsLlfs85cnU6NxYtCSKIxRsacEG2GilX+QKTtkAXITrkoTkfWnqVuMggy
Tr6vjso/c+8de0Jxnsfx4qZi9vFYg1CAG8gUcn0OtiXjl7ns33SOV86uBAtcegxI1YLfBjsuaPQV
xkQeYmbtQkiQJVShqnWmpoM2+QyFEU9DrtTAxZWXeUI61jVc6UWOZ72S4DwYJ1UnHZQfDiA4YGkI
w/AL4g59n1H8M3ZlxioKuk0WkxZqnMjW9g+oyUKeMkY25VGcYA3/zNfiprAYLcE3aItSE6YXrKce
5EFb8Ojt3XII0ry4HeQoIXMvpzxCAc2oDyTRvfWMj6pjyjYOmbXUQXNImT/87vjTrIbmKQiIEsYA
l2wARr2a0cPKhIdVBxidPSctDEdQnfX7QDY4UnUiTNYPtq/zYzD5ZK1gfzYn/1dDGu+VxAn//N/O
vNIiQaYb2xIkgUGUFzB3WPNePprIsl7V5pOSiRb95Wk9i9+TvryXYqVXGwoi1kbVzyfcYPARJj+7
zixv5lCxGaU8pj2QucLuw7Sg2eCi/hJTZlLjazeinix5MUaNKVt9KiRUXWABcDBfX5T2xpdsYMZu
nMXwdzkGjjmKEaTArf74w7KUCqVDnoRVJtK0vaB8ZFSYOOzY2ZOF3xfm0SXWEOOZqKDftGD0gBCs
JyMchj8gZbBIhCXJZWfX2380b8gvc6wkDFKy3AIixhGGHwRDJrfiPxhp8I4SAftx8+MQ9NOBXCVr
7Rf09W9LrCyKKkIaePcojszsrcOfkeCmU9HpFQV037igqeamYaV15h9j1XmfazZL0ilDFo+4Fp21
xgVAJAYMFoz8agL4atKBRzM1rrkcYMxZT8ocoaEYk1ST9IAlFgUeG8te/DoMxTKzCHmCoow5mylO
px2i4g50mVsdIAAVFXGTcFBPtLMFI/eRuxtbV/ocUiwZSVNf/YT3Toe+YHLdubjBdJhj//sftZrU
IGIep4+am9+de622L0Rq1eqjznPwyu2zMstReGXMQ4AQdJOB2UMShixrS+JxI+tXJBI01gOvL6JN
Mo6zAQzP1itH1oj8PusO3V3b7ioTPI0sFmZPqGfPKcu8SopZE/Yv7xjEEPf297TAkB4gL2X+q4Rl
9FNMLuEhJjaXwTGk5P4tPl4PqUKGrIKZrBAE8eQZDX/mgkNyw5dK9aH1CcfNoZPh5/6grmALhMxU
uDTrOVeWRTlmk0+v0049uaohwDPX5yFzdQzcz01E6OJtSaXZ339ON4KI+GBOSU3HSxaxX/TufE6g
Xv1EWfP0Cth3evIyQVuITwAy3Vwx/0YCgcqY1rI4whxioO4ze+P4Z+KqjY0TeSsk2K4F7vG2KSkO
j+nvY+RXWwlCgAKKIApruqlFZ+GSMKBsLfxHnLmPD62MbLbn73mPcya0NCdl4TfzHswhCxLdX2Fe
8ISFUbXCXIfCEN2Bjpb9QtwjCRU/bmB4T2+06tBw/hq4K0+hO0RqhoBK4dUpVt9VgUvMDQVhk6S2
hN93lZR4ZAlKl6AHgMzwf6n0aJ3kjWL3oDlkYJO4lipMhMHAtzhkWLUrz16HsdjHghnWGu3szm5P
2cVQIgh8kk3+rAkHXqPvNjhrCL/blBOBLxfRxChIcLmjuuHhcbf47fG2vxLgcBWcn3IjEL/qIsBi
CiRq+msCuMOMnVjPuLXFH0Pa6DNMxJ01FtnX5mD16wyMVlReuDSvuEVrgN3r4raSfXGdq1hh3A7D
uDk84v6FNCmboHczAVCEQV4sVSYKJHeVEyw3b0fs0Sb4y/Dix+YcW6mIztU8Kb47Z3o+2Ig7WzI1
IZeiqw1qi6LTOOG2t8pP3xmjWWpfo3U08g0RGvlj4PTuj8kvpz+XhBisfP96vrSzAEeNBwODNbIa
HnX0DWLAXY5TxD2ZyyqjQeL3K6qLVxHOaDtWVnxU8DMeJzM1WJDNN0u31UwO+9zvQDKAJKxFeCqY
bukkN6Dj2gniXI6eGFdf9+0pZo8TnDkWpiCMO2R9XQTh4/iyM39Egafqd/od+tICIHMoylHh3rS/
ohkjmNwscZuodVFBZbFwvIJxYxMxOoPrjPVhb025zDqFpkPkEnKOWYofHzFOrT3An4UWV6j/qo3p
Wvwl+Ha/ehDxkApDW+ojOA8FA2RnEJYgbRE1ESU5q9fFhOZJpfKjGGBll5S8lxNiA6blnBHowPoe
NhqgwDbGT+QCERMGuNpLBHGAjgHf/wcuUgI7yv8qrgRgHjR5zJk2ygZdI7qdq4MZekA4JRDC4B+b
gCcEn5OeHKAYF6n3z0GW/BX4u8AkBRvxwfYd0E77lDq+Kha38EutYSqW/856tA/m2yoor6dQWftT
yh3ky9GphirLbJkxgE0sIUMB4EGeJ+aEbn244UgUyAl9mb0iVhEIVBBsQLppP4V3F3WPVYTDDa1G
Jsjue6RIKMGm2MO7vznKOfskyC4ytB3VLFGwiUt2L7gvSPuia6gtaTB82hpzX2C/56TE8xFXvyRf
4mX8OIW+s6fen3wBriR65nECTABVlocG1vBhtCW8mwCqBdkcB05EDVhvsYTS6ZXY+8yn2LowcE9K
8/Ize5d8QePH8A0nf1RqtJ86qt0U2XAHdicH0GAsDN60SX8sxPHjKQ5RJ9FrnKBUPT1kNTeg3hXO
F8CSAKL4pMAKu6Jgx3JuNPtQdB3yOS8Kn0YyqE7/bFHgi0MiNXHLAp1l5mmMsOmJNCauVISYgAPC
wjoSj6P289WIYMOaUG4ide0LdK4j5xaiqx7CcrDzHKXcCzOW8kVSVb0KcMTjMtMBAs3efOAUniC9
sQyXuPfy/oR0lrIsnd8nZF5TvnMOeMUa4rQ9sAfhVkGnPNh01p1uvt/oF6KQ0IunNm5HVOCEU4sb
D/mzIx0bSNCtLQpihMUBTucmiHe97m8HEYVeCI/uNvvCIKelclQGzZxA8Y9GH0lm33pjdo9G/Ytd
v3wlkqI8V0vEoh6ZsmyT3QweLARbwWsH1ELNSMgXacvL0kmP1ySjCtCV9d16x73lbi2NIL5g5uJj
b06cy5QFAH43JJBAJO3lYBRmjmk88MqjEM6929xsuGU1DlM0uIm6wGRoXR9wJQ46QEZ6IKMErdsd
mYBDPjLqwswYkp+Raf4okxKueWqgnzPiffvpuqEtUwliyEg84Wqmy+mO3BEOFCsL3aBTLCVbmbxJ
9MF0qZ7COZMoRCEsJeLyIaWR1HuA7r7YmLhqp2E6EQSVUwuEyCoUEAtfxLP9ufkUqz72VbTrCW8m
2DAjM18SNWH3wgzmKmIioI+xs+6wKkiZCOZUmhghIk+Ca+J/DzHMGsVlLAJLHrmjX1ri8sZUgbh1
aVEf6EOoTgWTAFs4JoLgnrqkN6vWw9gJigze01EttIEqZWiFEQim6bAAU86Bt32zUYVi6sTFjG0S
qAP14diD06VA7UBHHIM+El5GC0EEGtuFAD4cEax+JsQg1wvaiZGH0UoJGWRM1eozx7/5N8Yviu2I
DNDOPWt6C+S4fhnt/FwJ7ShZGJywYLGkQexIYxBGkBogDyaGugwJCi6CBO/85nzBoIsZJTv92ZFA
EfZEis8m3cFtA+fh72mN/V+o2YoL1RW6kXEnJKiN7lG2z0kvIkVYT88cvGDuKpWy/eLYa44EYIiH
xeRiFA7mTcq4jX8NNcocW4+laimUgdeotRrgxyq5mdzY2FPeYnw/c0YbBacur71BLTC21uGImB8N
ZsFwNUAqVEbMq2xaIryF3zYqMp8uRgwVyXe8O4MZNyDO4gnFJUXqfskswBrzZwKqwtdHkXUUXAIR
eDJwcS0ogywqGWpsoGEN/edMxLyRBIMnRKwAPqL2Dd+nu1VMmKZDDWRPGn7rbxkMM0Byfws5oOhQ
GFmTF4iF9oymFDh+BEeWM97gqOgz51qIIcTXxKQLzbXdoQJRjNoYCoF3wxUxiDTr0sC7fQSDyfsy
SBpyu5iwI6wE2tmIXAJCnf2S4HLJHU4bZoxfkUxd0CzCHb4ChZPSB8ipzNq4wlDNTNcS7Y6oYxDO
4gfwJhqx2d/Z60wqZeCA/FLZHIlNSFUXwqk/ALpSqYuDHY2jJWHUQgcMX56Zvo5DEBd4P/6QzZev
UJmTTbvA1wuBGiXSMoWwgYDI6vG37RpYTIINRJEyJ8p5UQOQNHiUFqiX20VNYePACo97+P5n8Q2D
ep3pGP1EWCcNnld/dLBrxYLiK2gywPvAAuBjj2iIj89niQHRc87Ni1kyuOdome5LRslvnNeVw9is
EHIRk1tsOLgO41g+3CdvV3LzVQrDFkgURgtg6Ti4wdaHTqHq2svCd/epWk+At56FJ/kHSBE4hNOX
KTt6a6TV6x2I8kJl3AIvSgT8XZebqZBT8Q60baf31n+fg4rjPpv358IKB4vn1fJJeNRwvLFIeM76
qY8fPUThlzwDDaDNTwuyYvW09GU2799rzrn7PZdnPHyXDwgFPQs9+4NyX7HLsxBZM/Yk8Wf/44El
BItxycGlgKzovGml8N9mtvTdqrgoYAzbm+RPssQo3z/emEfJS+Q+2qfCVian7Y00ZK+wHyF/ZFG6
eC0Git6/KGa7fPBCTXbvkO5nnDwBshF3m4IYiZPIAtIqYP83auhi9ik0lYCm7naCTQpflHDHnTHm
yQsv3mR0qKe4nvQmiMSnFeHqeKPHt52ebiWomHyOEh+6FVa7Xn85CNDpD1xN+BYYPSagNr/w45Wz
cmT2oUxg8DYbUkossAiGnhPjaMtIHSqz5PuPLfC9xe5DKI7I4HsuHJJ2vkucWiDNnIc0t8kDcoB0
uc+a6YBA9Gk1u2T+dwI0P4P+SZWOiXEPx7PSYvRb3iFONWa61TASrqFu137ZNzSeLxWqS6aCr3Hm
sEogFqRzafGcIF34cLBOoOjXSP5xaU4aFy2N1V6ySAQFihkAE2+uNjGthGM8laYvqyXFvcdJcBMw
Y2VO7rQyMttzep38x9F5NiuKdmv4F1FlAMGv5CCIOXyhTBvMAUHx1/e1us7UvHNmunsrPGGte90B
LQYiqMEPlIHPkJapykjuxBc2W8RHPqMWFwvOrkJFUwJJMLuErUXDFMw++ZjUQ3zAvwgkGRSO5rjx
MaHgMXOwsTjPuHAcbW6eXvI/XBPK3tsue3a96u9rAASK8yTDd2R/Tb8QwSp40QUO4vZ7xrzYeW1F
8AeUg6V4TH1NEttx2Cx625cHtaj2VBykOVRqr7dtFhlDCcVX3IwjoBNJJhVs9kXGI8V5BTtnap/c
AokCRcKu3m/5ncXb++yxGib2rihZ5+QBgykKDwWIxJaahvHe8B6Iy/Fxj8TAZmKXW4cr5zuTTlhX
vHgAqBX10OS5MBi6+/rgNtCH4MQQzk8A+bzFLzEpXLFczJS2mEZapU+u1vTlZmsMpH3stm+Hi0en
jM1qjnsXz6MU/1wNOXptAxw+bKZAGjtu85g3FKdnSIQmD8hYQnfh6VSwKVS3M+i4l80Xth6aokTF
h0fESP1VNqZbX7PkCbq7DmvmUQxtYsTxM4PD9xGsYajepg2Yhkyh9DBPHwmE6UherbYSxPOS1mkP
m21fk9JzyM5TsDZhYA4ULRgC/4Slr6MdZGID9omfB4ujD1BxiqhbF9/De6S6YBHCaHyHnT0XOGcJ
+DaEk9UMDywhLi00Pi5Uauj7b7P+k3iQ++zbx7CSW5vNCRp9d98zmMpwUy4jIfeUoDMSQ9ZNc/gQ
HBA8Rc4MgrMg7EAW31QoDzr/k6rb6/ZIczAVnYnKGsM2pp9zVNbs3Jy7COMWR9kD2A30CZ1YB3C4
T9ge0A1YN2q26W3cDysONucx/5GFfE4VTIJRBGz6jEgxb3/N6cWlfsBZDyuplGv/AkSlurCUtBFM
8SGpI/8HNg/vOWltsy0e4zT6mVRBjrIyKLjZWllUj55TkLtF98uQnqIOjg4qIoSyqWqj5MNau1Ni
IaFhZX5Dh8MImxE0Ndfi6KGWquzHdlc7lNpLVjuKmoAOG2PNHlDNddnBYyq9QLdAo0x7+r+3fT1p
hxnI2z3/PXv4B5ICKLDeDI32lZ2ixO0AmaMnwbMdQpMSkzDmdWdPGxaq+5s/wsYAliF7EeCTWQmD
xAyhnRq9QgUG0IaLxH9OCmfD8Wt+zSlJNTOdbgegyHkd/rvClD6N+dO5MP06+tCrxeY9PaMSuwaI
qbDOxCqQyenNYQnTBjxmOKq5YvMEy1Qq3y7T+is+8h1XnqGnDxgzDB42Eg4oYCw6JnmjfHIeihnm
7CMdFl/+7AlxQnRtvISI+eDrwJnZX1HiX1AmNjZCTtigdO3jfvx2TsmqcTcIiwEj0PyJP/uWJtVp
z3ugBJgyKWP5jD23VZivGKD8/WWLPrwCRzsGdIcPeqV8QW+eM1siTlxdUN+B+uqrR8x1BKWHCEtO
du4SkGGrM7riwakL1Hwy0c+fpwCiLk9yJWEvTtsTMsVZflg941QBT2iWfbEvXsirfKILuLoveAga
Y+O3dVoTbB7TuH+ZxFPG8Il/0Q8Vsj6++VDXLhg7cX8x8QnxcaR3dtWVjp8O/KIGpd0GRuSZcSG/
gx/E70ZQW84eQ0Pow7xPVI2S84FxNB4t5fQXF/RXiMNQUqCc4bCQgM0IdQGt6ZfoWh0xHlpBBHEc
/gSAM9PiKuNgEgHdCU0I5C5Hj4WGKcqDjovxA//COk1Yl7Td4PQ35P4/Ju4yradbiNSI5hN5ghdC
32bo/8PZ8Qx6zDh4cZmBuvL8cREJaOEsEkHOXic4YCrPeYIe5DW7xNWC+SyG/FAffna1ZUB19zG2
QffnM0ce393XrMOZlUNS7BNigTEgR2C1fc3aByXoiyESNXmWWTO4UANoJ8yakIgw0UdDcsjAC8Wb
w34x71Jtg9y9QwNDBIYEE8uZxvV3qPA/M1wVTwXDfmd2P8nwT4DQyEmiJEQisdzhYVv4JbL+jIx5
GbUSSaQelw7TU/jstizdr1AjYp4ni1TazymfJA+/ZHij/z2GhYvnxfGLdWOKG73LW+pFdDE+Zow8
HX0KwIuzEE+J0l4EjtA20FDpKe0IOKO4qZ+9Q4kpIAeQTsNHGnwCTsMLY/8Amd88YBZ3IzGVPRok
bcXI3ucCw/oIUy2xa3qiAyt5fn1r3HdYTzCzNaeGVCZno6BDStqiuzlk41vcGfcc4giv5FxUW7An
6xGf1kdIiT2O95xTU+gGlxHDte6KZNEzHZb4SrLuph8OaNCT5BXmO2FWnMZoyB3KYB7ejggoh6Si
bS+pKbzXjNMjohq28BrBZWkomBOjsskmD6fBTIflpMGyg/MJmRPjmJ7FB3wDVMGk66R1hJF5edAW
1/i1kHFSyza2OjqiJaeV4J/GmM0F2gtJDfwSK0NslqhpYCuHPC3/iY7n7ZWpqF/76VkhiBc5uM6Z
wXHSdZgYxVhbnWaFgxFGubwC3OIdzRRDKJXY3cQgABJouCvtsqROw2NoJXk2bZoMD7QqRDmFbRq9
FQSWHc4LWMU8tqocb9xPBH4faFq2LyaRIDOnhAh0LuGvIy9IxnCNq4xQLxG5ADoG10zmFFIT0Ubz
srmw1pcDquPbltOUu7Fldrna448PmFausAAZkg3grvDSj7vj3aok2urccc5DZ4d9/Qdz1XxEnAlL
CyZgiHiRkXJaxN/Vffvm03jwZa/BOyTKnkwkw+96mNl4ssOPXg7LHXjxDEKLKrgyRx1ITJiwsqnJ
qz3T8+eDDGap4tFt+nB6S/CHBypd4DwWcuYrm2PAneTA6oWOLnxb1HU079yYrGxWLbtTNxls6dhp
pu8ZaAMzV85KHpX9Hd154KCDkQK4AEwflSEC3EGf90nYlq9uoZZayOF3/bhrJccdAc8WhpYAwi8K
FsDzLJnhZYJbBU/c5Jn5BCGbnwVXAmA7dPoZzKHD2V4Q0ka+anyM0wQ9gv+tnc/iPHEApXKQapWj
7LWFrMq5pgSnWW9MK0mg6HMn6mOhJaIGgKhkwSe7RG3mzkCsiqdvjrRq9gdndPG54LvfgTjkiuks
OFEsms89VCanHba9F3S766BZ1hypPeLcdZvbGjMkPi4wvHDXHizWEGL3f0qvKLmfQ4RsizIQ8JLB
9YBatQ3hhRumQSH3QDfhUeEBLPOx8QP94qBlYBIIG30gnlm8R8yADEpnZNIeuCLcR9Bfr/obqYzy
1Dtzi5OMMbh08P3gutP5enKpI4YkJkFKc5gAJ3Nn2N+t3Fmy4QF+c0ZPDx8LhNo/sOTcxwzG45Fi
ZIUtCLuOuk3Isqt++HMWfO9YCOqkmIA6sSvPcb3NZ9BarYQMmK+1F1YC0/j9c4J5J1qRGn4iw3bm
AJnb9njgZnrFeMAaa86KcedB9TlquSsf5h7q6/AWU21yXqK00AcwGOX5p9+4m2rBKf6mqDeKGURn
Bkf0AQ1q/Ta+tudEJsC4+BJCVsH1gBvVdr+BxrDrEiAzQ8MNi4VJkg5e2MxKZE/9IWKx3ujr0jci
sauwFdEWKuM9fJtSZgpMF8qQNBAg5BvmLv3xb3GxX3w5mUgck5/dmvXdKy+HK2/4gd7wadAMe89T
IJwJHVsPzSTG/ssM5zF98UJTQycb5bg501442lJr2zjw2kSjjyGIQC2KH4PHNAtPy5+rejnycnHH
BtuxQTSfo3L8YX7xYnrRQwMOOeYJro7RYdLadBmDVI1pSKH5GasEJ0DGGj9h2WTe+WUtmzEwjdMe
IOrmraZ1cNl9NqjR3lN9mTNN8CvCBlQKIOs5uuwaAhrQ2cFoY3XdAdNFIYbge6JHn7Wg9Zj1oamP
FFhN2MhRz8Vgmbwsa3tO2qaxUpKT/QwzNH+fJPsTkcb0Zx5Qny5/oQ5eQxahacS4qvzA1naK3+QE
4pGgkxoLnq6VQ5RaaYPPuMN7vLB9zzTKhrX/Ozln5jNZYmC/17LwBPfKwxam1BinMOBXeKSDXvhM
LqvPHHCP331NeniQkCFDaOIcM/t9x1rSWoFQgYJ5rTGlnEsJLpA7iIV92fPJYgqDH9NEYSt0RmDl
6efvfrQ+f9cx7/xtX2o62QLPHuzwRUIEwkQb3eYEK7E4pOi4YEIx/ql2f/+MNBiFsNAM7zrGRoYK
eKh8iFsQk9KrE0F8uqwpSaAZAe0dowKOAbeVh1oF45SxZJf10t8Cs0DnTBeHDtqkTNbtZtSLhYFV
85W7/jnSl1VyYVbbWXenOXOm/eNGuc/1BY2iWgiF/QQlr2veCDl9wxnqr6AkzGS0Jmv/5jZfSkhx
KOvx3FrhKTBm+IA+QD4g5nCIA4z70F1uuEQS7u7gFsfSi4qZAklXXCb1/R8ay03PpekS7AWrDkz4
O+AaldNnM5qPyZV13CNH4Jdqkxf8tueEHhWXYLg/iyP1RkW678luJbqNLBrO9XmYJf3pUywixUKg
ZR39LjFCanhLhUu0mCsTTJ7Yvh5iIrsG08fPhLlnPtGDI85pCd4D/JOYb3iPP80ja4/86jp+H1qL
FlOE9s7w2IP8GkJ5ZoALBS26uH4fB5uPAkJBCgdP5romphWq5FPmUidbkr5eJ2bob/eGx0xJYAzG
sOVMhSGomXv+GDRtEKkW+qrcQpvkZOrauL9dQxnw4q4Ki86Q8oD1nxAYhRNeDyEqjAjYinR51Ub1
5lAr3IbAPbolCBt/mJIC/lw4GcSeuxkJuUKuG37yvDfSiSbgTzwo09xumQK2QR0VIBzDZI5dLe2C
csARw1fzDsPwTWSH3rZP0L+6Kc6l+27AlQvLCjnSzzdWeJWBcH8gDwVFBRsFyQa7lNBC6zkv/85P
vKPJgQRVB4DV933oARxv5+TH+I3PaJV/nZCdF2ThZ0yMAel7xxGm7m7l1RiMH6MOUR/4iYYEnjSk
6b1TmH4hjnkB3oXV+IrIFR4Gew05ASN3dmDXqs6+qtsfxiUImPuTPMHE/zL9weRYfSfY8NelV63B
0zuzZ5hDHyYTop524AhPf8H1QraRecHi44fwUmahsmKwjONtsVOdTmGpMIV0u3fyOelgEnU4Vvks
eZTNhxASGSrT3NDnBK9dvv1N2EAIhQbil0uZ4UtMVytU4wKyD7R5NhZfo3ArNk0Cm+3p/4bYJS7L
kNrjCg6OCp0jYI2fvswrkR//4YwZ9pHvMCZNOrTFgyI4InsC9nA/oToyRifVyWKoqFAJaqiQT2cf
6QqQ4QNhDfbqVieBsch04uuALikDAEc339FW9hYNjYl3mxkJWwIslFDVmZ7ORSBYzWu8f4EiWRas
xAsVFom0sglglLAnFP4vT86br7t/eOXkPDlRQ0rZxpCYsT0/wZVJOsPmtAM540QKGnN0kGJlpAKK
RLf/1sEcatQn63z3V8/yZT0r1n37E+4hFLGgUYmRega1ElUqRNm1lC93eEhkurNpK5DQJ9kdnA7S
x2KcPb9O/9OaoH5RszEFSp7wozg6eZbwmhmU1IxXMDZ2Cz/rWrrIQ7VQ3UF3kwYZu71QiYlB7a5r
55pWEKNxCuUWgUO7Uyk3FMZMAXgXcrZifEqK8SO5p9qMl+oRuOUC3UNXcGnEgVfaAD3oTDWqKfH1
vdorgUu+tIQA/jwO7+V+RkQHT27UjjDOs7FMtX8TIy7/WNZv+6/Hg4creKHSajg3ivQmNBB31B4q
qPLUbcZMinS5kahIUYzWX3Nwi0pkdiV2Qg2XIQQEj1qcFsnqzlp2nna9++4DX4gPNRFYnHXGcQbq
upD2iDSKxdtcgPlMOIuYUmCJIN4k2koadYBDWjCDDdw17zgpNmvd1bmQT0HPe02ZU7j50LDI4lga
HkdV4zTrKnnBignFxeYUXBP4z4+A9JUQaT9sloBNAivJ7cLkw6cEql8J2bPeGSMS8VQMb76HfNmK
inDSnv1Rv2om9CJqKL7p8o0R3ECd980zTYX81A78zYulkpxGaMgIr2Ab1SDNKKXeB6ums/mHRcOA
uMXE4N1PIFRaBVb4fAR2L9CsyhgBhng2ymIiUya/JRrpQb17QS0Z/FbwhaGu0a8zh3/uobU5iy6z
um/829xCqDqmPnwMrvMOpO+fieadQgJnHbqAsrBuSy4rLGN+Dp2gjEtviXBXgN19EXDhYFgOGNkG
6ckeYoP1H/iHJJ/FQBKw3SjptiUL4xq9VxoE33LeXn5TxSe/ZgAnAb3tK8opPCtHhA5rA9AjlZn9
neHxx/2RrZi7zwhKlslYjrgaB2EGooQzAcHHIbALTAD9Y1JWC++lWWjwAdQYurVPCOMK+9ECkrI+
yGmd3vhXyJKTUvQYvQfvAZxd8TXG4da8brBpNeLPaAQKARIKkO1wifE49Z3ult5JQFaRxbftVlgE
d/+X9hjQBi9KsWvSrawtKO//g5LDNoRwsfxolFoquTf8BLgZBGPzunH7TQi8JtJjM1sAhwce4z1U
1Q/SyytyvFBJgqaJL75iXoiyKD1+T0BZPuoBr54gkaCpwGIBOjrr8BMaeEjgBGbEuFG0+Bkl/hWV
2clI/7vOMyaclx2OvGmXuLn3QqLUrkE1uNsDLus70jOrLeNNu9xQ6Z/4UoqPv7GzfkC8b8XPkUYm
i6S2H2Ag3tGj9pBQaRjlKkNaBRdkmLoADwN7V7gPDihe9RqlV9r2+4xqP5xVxEraS76J2xYZM/Ue
AfVoiqq4oaLf3udbBRZbH/z/MsFN9QFBk/tilkev4S8C9eIBD1uU35zTZB7gicWwFh01gWAIjp+e
5ncXYFlwE/w3PpWEv4ToSwPjE0oOiEE5Q1xthPchthd8JAnWQUfYAW7AKZV/rc5K/PVU/HjedLVi
AicTXfuNVoyrvJqdowdz4x/HXJlZbcg2TieG0T5+TNELUDC07cewjaEAw4LvsAOLl177eXR11T6i
RcWikOoj4DJlnE3o65TM3gE/GTjUVzmTgRkRNuKCIXETXZ/+Khgbh2rGL4PkgYAU4xPNJqOKgDmH
6DqatssQ0wrGmqIqA75nSBK1ceBrb/mlxeQsQUavtMIhtubrnhPdzTDYQ9fANNx7rKHLWMv+splX
ZLLAbWFkbPcOR/Qh3ChsICiNFrN/6Q1+2wKiShcIClY4iaUT/vFyD54qr7LlvJAwYl/83EhJRTUA
RUQVa1lB/nPDnGOOOyNdTRTuwQ7s2iLHtx3RR1qE6G4Qx3oGkApaOmqn8IZPiRD+5XGQE8Du5H89
I0VHz3fO5qKJ/Znb/oQZ5lidqzPS/Di9rwn/2c6d74BV4HOVDzGZGPw6tv6yNWF9Qf4c5It2iiqJ
+NqG1O4/1OSriuB15Do0lbXdxqz0Bz+U0hNiA2Qs+EWQizi81h+P+KUbG7PH0mAkATAfd9FVuFh+
psjeI+0uz79Lj87licAKskXcWVMgR+wEtgXJh+GFPAsDWoNObd1HjTPXCCI01QSGRklDi68N4JLd
MKxAwOD+d2l+Q7h42QVFN3aREdaoV08Kyw9n0XHb8tjgcH561K/sEWpcDmqquDkmf3HjXQbVHxVW
Mc3WBe77uVOBuUwoKb823jX+BfrBlPYVE2h8moGAccsHkhWx7o0attyQd9qi6KRmBnYrMFjiYnGx
oRgCnrU59tmFi8fy3pjV1dEnCgZ5vHu/l5SL2+xKwinLEXrT2co0T/gpINHb08P9LJQ9gNGEBHPr
7hJue4CI1OK5rWm1GugfrREjG/oQY1TTrl68CtxN2jdn2aV0POQsZTpLboEHcgZeEnpw2grO8Za1
7IViEkuUwKFQrO5CNDfV5r7BDpnSzafS+4DG1atL/FmcvCfxf/C7YZjy54FqKwGFFTsVGl656Aci
4kDLEBV0RFK1amycvlQIQ9oRenC2gubfx4+gmEpawkNjitunGYFaYLjvEUwWABnCdnlVGaPvDrEy
CAaO/FDwDMLwcPeBpHJjlWrRbSIONWEHJ+7zxojZOFzQqKbor0hAvJn3T4DU2a/mX3bHjduA05H5
G36j/BEF5tUahuOMZadl0kAIgWE/v6RFijoGSKaxLssMBi1po/2JNmyLASMXKhSjbMyDv2g2L4k5
mvydw6jj0IryYNF3MIhWgQcpOsb7PtWxSH2+8XlyQ+mi2SwDKUZuaNZ0zh3yLHHD5vsszvmk7IkX
uF1h2oMCDjshIzQ8lEjgWrSdbQzCIyownjqHAfa2Xh1TvPP/cHX3mf0BzfFav2aV4dxksgUVuIpC
mjztNTCQv2qOUsTLCMCwIDJBRyr+k5LecvB1eVBvZu69mON9hH0SExfmXLRMYAkReWb3deW9cYr6
f3jFxt99fGXIPn/25N7v47uJcZB7Y/vizSTpv72Gp2A2BSTTcnNLkfUhMRPqp/sqnaNhQSotpv2d
aLZ42oXVbUuuLrIOjRzoh9V+ORROQngvOT+3BQUF02sHnwBk689Jj2Ieg3tYFTOM2CQtBVo6Q3LC
S9gYWtoZAzSk3Q9DnZPflmwIRFbc/c/5B6r2Z0FTQ53xwW/KnqPZEYkQ4gMgCJ/199/oxQgJvwS6
YI1C/0WFRebsZfkd9tb6QB2f4sehsyiJDiByW5YDW2rCyzg5Ev1bLdo8/H21vc1AJ4iaODOVAS2P
8ikMZwTGolFHKE6HxLAJmgpiROZN2fjjPwS/ZwL/FLFTlrS28E9q5FxfUwVwdV5hW6a+A418KZED
cxbAnTtDErwB81b+FZiXvKRZb6EE4H2T/lQLhCG6kZnEN8EqjsOS3W5qhzPCjaGQP0WOBebEFlPj
H4LAbyB3sYyfITfE6ORQYFLtf4FIYxLZnLuL1hDpDDI8dhDh9XiD31lRPLHxe/KJr8gBWnT20Ged
DARvAKNgrbnV+u6xX3+Lr5/H5IYhdZ3WHFDbnHka8Hpynz/B6ogKHCku900sg30iudnSCBeKKR3v
FcHHXxbiHc6fw7n3NRFZc6lidFYRts4tO/rQk7fCJYGQw775mjypio4Hbp0t//U0MeAOfOlM39GZ
HHXU2fCuLaqlK4wbhs2TDgycgUoToQ9q4IzXsI1OnmM/LT2I9k/nXbvnEcR7LFI71KQ13sPwY6hP
jzTJk3aUpQwkSZphNBVR62JXwwycbYQKdJ2j/8MaEilc1zF6ljrLQrHP5EBqb2+IGQTdlXpJzHPQ
Y4e6WwMHB4yHjY9Tnu0WXyBzb8NyRNoUp9jkTJGPnyNMD6q32u4v2iiNkWDzE60MyVcT8J/7MC5H
1/Xv6bT1UC3CN64OE/e3NXAdPo9Im+AC2vIR+Wif5MR+Ac3Bt1pCB4AyursPYAM1LWuODLbByQiO
eMx/3eP8t6MLuxAaB95Cka+47cmbM6YFOESxzQXJQUmirc4s3m/QZlKY7nQQotfwXBF2YB9bm4be
a6kzeB+A7nIjchmCidSAB1DqcXdj3DY4LrLZ9U/anFdaD7WIJDxYz6PWIY/aLngLLPajLp9sgJ3S
38W/JGjgLkwcHlaxuUHEvzH8YyII0CkT0SMzdM4D6Hhw0SB5nYPe5FVYzbBY1Nzs6AsRYFAZstNM
rbLZLcLypcpCLkiLVMtt+KB6CbPteUh3hMOgiky4kJCh4+QKYyArqFIYOuaDtmcwT4IghzEJSMEG
8h8et9fgkhCIGrUm/ZjBkAUdCo4Bdc2iXDTbFqSsrlMiHOS3vuMbVeNMpFAlle6fimSCbDRAmLA/
fwZ9cliLeUMj+/XAb8oWFACZhZ63z22DwDD+gpBA2kO4cDu8Dwi78OK5g/Uqpd1Q1PgFQzphGP0w
/9LCN4m5ZI/42t9n+hXuRci8isF1Gz43t3rYXgIionF6r+vD/JqwF8mep4S4yFVHtFxtImees5H+
X+GfMKMu4Th09RHBvVMdTeHqNKqQwMcS9qv4XXbO8IXvFV6ocOKQpcTqlJVLv34cfrbQarfMu2kY
Suh5lW628PTFn49mjmTX8JV2RWAM8Y4L7zR73MlD/4TdHac4QN1v+ZGLp20j6Ay/OMz2vN6Izvg6
b/7Dg6q1zTcPnjHUl7Hh5dzAFIuEyyXFQLwsjZG2+y2lfPxGPei3s+9incVv1j2lNV5FXBV4+abG
k8oXdcfgNyRAvrt8JniWw7Jz6+ARfD4k71JHmGAALTJ8e3/oZ8V4t+Ndlt3hldwVfjrxrxrzpj5s
HfC1sCDJx0UejJ8edoOA1c9J45cU4MDgJEeTTT8sgZdCjhvUTzb7tA7oib4ou08BpKuh+uE7v1dg
kIMLGVOAFbjKfwY52Dh0MrxuuCxgHgHRI0T1CJ0dA/zkJGNFwFE20lUWEbyw1paXalB5CJItqWAt
xDpIQv9UenoupwxXGzKPJqiftxWpeii7NMDxR8tZ7H4RUoMCEjq0wOA0FrTwT9yZ3iGsNUxOjqbX
dbqH/gF7PqAphPpIxrvTT5g/acLv0BSAO5TVbfZlsY5YQEiuwH9uMwbFLm1nBPMZRLm1I99zTByx
tSKrZcEcEuiKYgVn7e7oDczSD9/jc8Dv5nPwW2nYCYhySwdX4/XL1Qda0F4p0xIK0v+hx4izgVkx
B1D8GjHm7kXvMQH1HbwYB6+wGr7MBe4/cOjKfTNJhf1GQfKyOiKp/jBSahA9Vj4ZaCMYFTgywXGi
esK40GoN8KZmAKmOHoPOSEZB3Kt4toAKC/J2OTCmAv55hSqOfd9Dz4clilsHT5XSBtHs/HkRbNA6
P1BBtQ84BgZ4JILMnSKS1APkizFQ2YLMr7CHG8xLRBauBjIFdyiLrkMYlBaHNVg8NEdkK8q0G7RG
fR7AxbsyaAVJl2kr6XlMoXmAEDZssNn60AJ7Rn0J4cS+Q0i9jW7rN7JDgENkkxHC8vlXXOGjkc70
E9R60tVsSDADhnuYG5XDNgQfKyMOWwS/KJi5Ee114QnTOBaDbbHtR9ACc+AFYHwTw308abqeSBnl
aSxEiMyIlw4eKo0PUVg4kwBtjaUsP5JhLIvnOLwbUF3gziSSGqFGN1aVTHp/NpNaH6tG/4lVUnxO
ukPGQ1vFPU1PQYtW/ejWC4CRmGATnKwua+y5KHOQNrlXP1/X5k5I9N9AwerontwC0MtIHRczgmHB
aSACER4A9w6LLCkrj7a6UKONt+O8cLNooBKVUGGkj35jK1pX3Gm9P8NaCe56choW3R2nWTilsGuw
XGYUxQcb0A2eN7hx4uZHRPdNpCAa9jCzatQkhNQlRBQLu40Xt9gXzmN9w61BwwWj3ABcuUfcLWjC
FBCUDjpz80LcB4FJ4NiF/9mfsMYn1JK/f5NTqKzgJnhwfSMwNs5IGohFmzBrBINkrrXT7vRiWcfB
F7lY2yyX7RGUNnUJByBBOC6sRejRgbJvxq+d3vPvzIMZv9KTD85TZiAjDGhYhfCwhhAq2QTEqgRY
ndrNApeH9BT/9sqA0r7c4ogWtabwViCKLU6RbHH0LRAIWJTej0r2tD4BNlQ+KMQg5ywYtCe/vTZt
iVOryV8GopipvsKrDVyu4TPM0RPlNPwj/gUKE7RMMSTsvs4GrO3r+MuEFduc9I3AboOFKkayBnAl
J++8O2mtO+MHrlGUhvg8NTik1wzjzgn6VvcOXC8spJbLxT06Bj+rQPVT2TXKKfcY4EqHuT5MIMnv
BlxVfAZ23pNRIrKqhgJZ9/Xtk7nMbdcNIsbYD8Yyg+O832bAxMQY+S+n03cFWk/XSKGHLoisDPht
VJrcB3/HSIua2WtSB4z+wnzzXvZmDHsRwy+5yrEfoFGnafZk9ecbfcdQnt+XYXvJiBXeM1R1WK8D
CamQIY7IaWtXg9vOK2ZYAMarOvruRW7fBQXfEWXhB579ks/3eAVLQGyu7Fy3mcPTr5UYOxCQMn0+
rZxSgLyUX3D/UxD1T3sh6BdBcm0iV6jwQyaB4HzK7jd48l8MLsr+pJcw1YKtKux6bLa264rSVUFF
ckKuzbY5aP5v+h70hxQMO9x6gYReAXMEZqSMeepDtdi3BKgjl9S9m3NB3XQYCTT2xvxCmY1uaMu0
P7P0VXSMqh+Oko/hA1FVDKieiF3PK+0QnnO2Wged8eQDUVkWwGjc73BOmDwmEP3Wl4GcByC7prJt
ULXgcb9/g/Bns74PDXZP/wcK9YxeNqWCfQnyzTk57TPmh0h+luL/RG+BxSNOcOllm+4oLg383doE
38KBAEbBXwU/xS4WHIyU9r2kkzCmwGG1sHWWFEIUPiHjEpeq/R4rSS8QnBYLhvQILKaQZVP7l6Gy
fawatv8p6O9aNGWKz7mYQHfAd7jvGt6dBgaA8YL2fE/UF+bSGFCqdHBMqwxQEV6vew5pgrnGODJF
vAPKUoL24ryCwS+sAl/yzo4UNGuqCecYvjgj0abhvYs7JXAykr3jmkCAQB8y82UohI+lb6QQYIZH
ghKOM0w5efGtP9U6hz+Kali+Xnv6+TgVV0NJrBLocmdzHfN04S+cvGvbUgREHtTD96RLpiucJMw9
gW1sqFYu4/oxy5qaOyyG2wuDCJKl1nckgrW/zpMOn//nnw8Ajgiu5rzkx9O/6sK9yXqovyGz1OkN
LfCVgq3ElbTHR8uYd1AmEr7h1UCNWdgnpOzta8kJx1ZZyvc58Ih1HXWZrlfzpyOGU2CP0p1eqPfA
qLA6PhPCjIJx8ozvIaG0gi1y3NAIEarzHgj+YnDPHp16UlgMnPRIUsQUQuSI6rX7w+pPYMaS8CK4
zKbqPAJAUQyep2fBIWH4QEOtoRqcfdYZmALqV+uITQLcAdRwFOP4q96TOmAurjbUif/HcjiqkseK
CQrbCB8Ym47S0yfnKx49uM38GXE+zzdMuRlR5z6e2w1VZYGA/LvMMOepkmwOpYUZ9nPDZ+aQgHwC
658Eii7PiZWAHXAe1fwUbbm+bzIoxKHOCylnOkeXuLH2o2J5Uuw+EKmOHsV9AtPzCo6O2mdkb9YG
nXoGNJlmilPK9N2poG7fIyr5BjdrMDDmiFcvv6dvNhqCYLjkmFBd7O8Fh92J8rTpHjmmMnAmoixh
gFH0wQYC9CK/GR6uzxWBHGzcwQMXP5RiYUwfC1LJSiyR3A+VI3oA8xsyK2Sei/mZaK3h00YFaoOX
c9lUu9bkN74tsB0rH1ClK1pjKOtIEQJs0c8zBftcBr9MfKV0EVZ2GzNdHADIO0EpQ4dFz+8fU+4K
spvhITIOFol8NyFh+UdMp6Wtn4wAAUGBcnddEpchrSIs1sPXHJqoh3MvoW6ZRl4SanE6S+jlS/MW
9fZorgub1CiImrlHZCHcHPYkZBS/G4G0EAhHDao3dguZiYMyVVvA3ONEItSwBI2E1ITiurIL4oNf
nrYFvClNRhNn7O9Ks8cG8oia9o8HEuqXFc6VfbzOu1FrdoKlgysah/x1U6R9pFEaboklgRRyqOnT
7+o71BjbQAVxfsR30BY6dCxiDIIlkoecAq4ThSHYgUVbsiNxObhuL0vBorrunHqTge1toJiAErkP
iM3oT7R8zjG5Ju8pzT9Xm8eADCpfzsIqZ8eI4QWK9WvUSUDU8d6Az5HJaF1IL8hT1DE43xaaue60
qely84uWnPP2GRJNgyaZU/zL9XLy+NeOsgRoApMC9iPJb90a4SEgNdJWutCrA+4ECQBwgGaoQeNz
oQpT56IxUkjz0dE2vELAWNLHsdFgQA8TjJsfl2g2zcfKt51GMnxBE46ES07ad6vFJohz90tX5WZw
hcAOXBTHT7r0I45yG2gH/5ViVISgyJ+Q5a5/oRyCd2+VvZogKH8pDOLrnZALjbg3o+a5M6n1oXuf
QT8otuj+qWpIqrWBpeAv0VYM3vN7Knq6xn+R58sIHO3NA6NAZPPQVr9jlowKcdKlEKc/CouDQJuB
1A7Q1RCa0z0CsnD7vpzHEtS8fgbnxiww8vPyq0Ozo+meAcKWOWzcJ4/x6ZYXW8PB6Rg8Gaq1B5/R
swlu1Cj6/E1pV6QPWLW6maM9qOd0p8UMjR5d6GOGmxNKhIcH5AJvF8mFwB1AycH+AYkVHi0eE2WA
/xa0VjEKgsZypvtj7u5qnJXdZXdpAC5imkZ/Ku9eScWFVxjBD+tNCfXfsxJAVB7GfSrhLhAAw04Y
EdBBYEoGS6exjmNYVy8480RL2wXuHY6ERBUIM4CL4L9jmpdZnTWWbM5cHHEwWSNjBz0OvT/5BBzW
P4heup8TEpqWo3Z0DA3Mha0uIyouxvfktFOZlHFJHGpzeyGlkhHqhP3awbfy3CXA7wmvHArGWKX2
Muxb2pnfSbhrwpoheWXe0HZvdIpKJCuVDAsZb7ft45zSnrn0CDKDNqFcr/jSfbOhIqaYQ2arme9l
QyvhgzYH/X2fyh5ArhnnWxYq+lnN/g01KitfAdB1uhApGAzRYtAO7lmop7bba+zr3c7JJyRo8jvo
Q0p427CZCIBi7PVD7NY1+QuiTofXW1o1GeqGm4Or4U/WdgG8n1wYU31C4ptLvRDj3EKH3CfcQpe/
55CZZ+Xkd1DByXI4oK3FcVJt9Sno3nmLDRi4IVgz6hM+rmD/xLlA3wXf5iOxN9ghjDIgRPVtfk3W
F80wcl14g527za8HbmLq33YA+9AQiq8PHEoWYCfhrFKmeLrTHe8Lj/FClC/LyWtUfC0o2Besv/gL
D3X2MJm+1ATIYVRTxnkt80VUClShh4CJDIi61JlAL0wE+JcMuJkPMFzZnxhJUpQzc90huL8SHcdG
HGcoLr7z399p3pt2VpQzfdoN3asGdQRETMLjb46Tjo2dSFrbeFvcxrQhVB1Psr26c3qTQTe6x3eo
lnjAJvAS3CYwzyktPoYkPXRCvRH3PTSIMVMTdWFssQkY4oqPyvI+IY5s+ESzUg7zfRapAzbXafMJ
sgh1JGWX5hluix73+wd9BU72LW4lnKkcebwnjIi5+mZ8tevquGqxIvf3fySd2ZKiWBRFv8gIBRR8
BRyY50FfDDVFcMYBlK/vRXVEdXdVV6apcLn3nH32gFK/wDqeSF5ck1Fr/KzKID8S/X3lwQb1Smvg
tPYk30QXS1jVeRcgkwgEb7gCl5VDUlE9EXCeWo/oS+KjFg1Ho2JXMyU4k1E2CtBXGaSXYqsI0Zag
tMYUokFCD6df0ksqLAfBYD1dn+kYo9Jh+k7gHJgQaIngiJiAwTOFPrdJOm+AcvABfoSPOY/5Z3m3
Tj3hTQoRxYWMet6H0QEzyj9mu9K/cBiyQUtUKyvBqHNpxSDfGLvnhOzceGMfYzLkvbeLgRAY1t2C
TxueAmVfkqZdHUgljjANM65EOJ+K4QqEe/3q7/7qbB7XYxSkZSg/ZpPVFyn5bXk03xataXZBsjKe
TR1kqAgEgaeMjc8RWlOQwPrfDq2RMXGRVBGswVx5sjsTUSe5UMTMcc4QXbZh+7JpgIfiXpwINre/
jEc+jtA2j+cbkh5d/R8PAqIvxeLz7q9pu8OtM3wnx3CaS6ayq71bwOyMZ2QYDqD9PQOoMubz0IR1
3Obwc4jqxXw4/iCEHdrk6BB/0WYvTywQXK2bhciMZ2BikJQ9TbH47Y8HeY3nkiWuRp6QYXseQ5Q6
+v3iEyzFOXsl1rLl9kMuThmCr+Hbhcjm4gJdm9QkxFr3QbvUUFf/7d4C6FHRACbYZK/sJxE5ix7E
vlQ2MbBYXMwaTt00IdF3LiYNfiynYLyCUJx3dkXLWbvX6INt7YuFco+mWB0r88p5JW9wk0fw8gW7
zRS3yWUWbpNK3s3q40bkeIrjJR8uAVePq+TN0CEkePNNCciLbFzWUcD00rp7XYLYBm10+LVOvQkJ
itHX/H6YhhRreOpxqGQbHr+h3Tgn48cl+a4AxNF4PZgx9SqgB84d+O64QIkz0aNCYZR/W1QxcmDG
6B8fYZFswP113lCX1jA95iacGv8zxywFQw8MJAYGj93s4k5n392t6F0+DKIBWTYMm51xhBcqxjcX
k7zS7Qn3AhzDekLi6e8abky4OHjoPXaQg50p6Q1NRr/j1j3gsT5mZLEyAQkI/bOEBQOkIZhZGaJK
N5qtoK+mBR6de8SudCqkQxtcFfPFrBdF9xDdurxk4cw/HsKZjTvKJQSimP1kp2BkDKwJjiOt3qVv
R4aE07qvrQJxHFwcurP7dBBNwnVHV08tdfU6Iuk5/QOQNWvg0aLsT/E9pLuByO6951OPrgcHJLTB
9tuVgsqViu8c3ve2opPZaG8evmPIzo8DDvAMlCECNZk2//Q0EKMn6XJXiOVPJjPeDUj9w5urCwau
frNliBQ99LzJN6HCRvkIGOtaUgQd1hNXb6j2Q3R5GJ8VP09a/tCRVcnVR3EG9iugwizTpzvxjjEe
dVDVI9mjCYLuvQkuyThVMBK4hcIyQGLG2TdxOf2qgp0XRc9jC4/iBcNvJeOhmrwyIgRJ3OrWuK+E
GyaYnOdSOA7a/cf47crD3aJIvCVN/jWu5A2PcGIFCpMjYY28IpgUUPT+HVFlMM6xPj2trttH8gzu
FifzjZC8jUdZn/ekiQ+lMmTk8vDhbIbciskF5pEW6pyAlNHw49bFOeoV5cpyFG3MLsKLeNl6Yx/Q
k8JLnP3mZFNT0lvAWOWa4RqlBV52so+gz65dyWxs/sysN7odSmrGS5/iGWBU4AN6Vu7XAw9+E2Q+
WHY5xrdw1Stdjm770R9zEHTGGXwIigPIlFXMlsCOhVW2P3Fb+wSSjwMwpHGquOA7e+zOMdLIJUbX
thDd0gbFPAFs+AsyPueFiLKJz/HX6afvYxDI1ShifvmzJvnDfEVf1EaMDhgDcB+ZCOwmFoZ3DnUh
XnGrekeJw71SyGu7I67chHer2n4yYdeZqMfwNOMAmW8O5ewayfa1oGgf7qAGBaNQ7sPCoFDn1erS
zwhcnwiMyJ6VDDle+3P8SIT9ZSatZaiz4/lghSeesmRN3Bk93v8E6wQ3H5c99lTGC20GSalKB9hH
VHBemVAFD32J/g/TDVjH+PJS+42iB6ugzkReG2OH5TkqKRm61S3GepfOZQd5Y7qv2arHlAbJhxob
TkUBn3Y2b9MXFCJK0Qt8gmOg4B5/xksKExz4FJtt7wWGUkL22FLwvJkT6Gcy97flfyB7qz+2Pav6
hFPcE1doGCw+7Z4Yfb1yAUuC0IDfEsPnI8Av32MrwZH+COM2pNDMPq3WZKoGCarXgo4ZHX9Bca7O
OCznw1ByUdLB82uIndksIN/EBPQMCbzkC8HmXthvYB7S2325Ti8bIsbaHIZQOZj6OoVIovfXOM84
5xghw8nU6EtIMjohNJSCkz9MmcfZkNsQLBxRGJ6feAuIq2t2nwlshPAj07O1Ca7lnBL1NlWlYIJt
nH+KfgWOst7DGRD/QvpzMLau5siSvc0atx17uCjJxpu/51fSDO9QNitzbD1t0f+erH+GGZg90K2+
tvAKe3duyA/M6a4pDBv8ygswvzoFgq3CF/5rT0qKdnndyf57pUDM5R8Ghy/svHH+AbDdJLccTzz3
nMHA+frnHYB0Llq1CR50uGY1vpXYZ1PusOUckRXzwa7bf+cDNIEyvhnfJboo+vQTF16akde45awA
i86fOT+dncG+p9dUKuCF4RX0M4H12ci+vgBRmQekqLajPhlmyZfW/exLMWtKCxyPoatUeuV9zI5L
zEbVAfzV4S2WVbbxVyoERwiKAx2Gz8uqspNdQXGcYlmAD8TMqbZtIUFBC47FM+/2/dI06NEu6rkY
g2vT+T40gc60tzE/bq/pxAezg2J9RkjSBoSHJ4/sRK79YH003rSa7jBVgiee7sesXlwiOrxdq6WT
WdeCGVeBALxzmUs4jz16XiDjHLR6hgAQhUnTyT6nzQ4uFgFj5VzG3FvZjnOZ9rAKFbOJz9tP2hlD
DOzH+dMrYypGu7HrAOo/n3oPFDiwxquBvUnYVouOpl9BAtbZo70Q0pMh11oBoGRMU3m4rXvxSvkW
OWLFWARsJwznYfjKhB03GkUqNQHpTpYQS4bsYv8VVHZlH6bEGrwOYlYHX7vD7ff0h2Q/5oPCc7fg
ZsJDAfH9YwSN2ORViN7FJ008OgawkH3gFAwqIO6de3YnNDK+oU0u8/u6Z3XCVKlTvmtSvJjwMaDi
0U3HMCEYk9epWKks2A+odQVzth8dCEqfHsv/YaBeljqz9w0qdr4Gw/n8sT9HT0dxBOcXit7XA9MN
P8N+ViGtyeaqU4zMVyA3ON7syqT7g0C+5yavH8bLOTo/8iM2zHeq5ZGIe+iCCWShUPI7Qym+sbyn
nx5HsHDsaXg2xXDqQnlzRYDc+Ir1BU5sIPzfXbebho8dcL8LW8Wike2tXAgl40Bku2X2sSS0m5QB
7ewxXGozQq9Vix2kTYcFMqWMagVwZT3BxHqT8PVD92FSa7gTiJ/DcJL8AkhyrNguGv3VBUKnbr+B
gx3w0bIJjgIZzMZNzGUWbaWgwOHalDbNfJU2HCoot4Q1ip9j+hDUV1oVZxio5/Ra1AWrkrcVbVav
4NuHkvY7eIfV0si5rKE6ctDbeCDGzIGm9mbd5cqaR49hRCKRpRfXh1fQxfWWh4gSsbQf+ct9++P9
COoVczUOPB9gdpi+DcIUj1sefh1SEVILXuSOtTdeieA60u5kiUU9b4GSMv48XUm9fDVl0SbjOeZo
K55ipmVzZr4uWB3sGfQkGFMhHLlox6Ij0ZRgJi5DDt9hEg5siISPRbOFZYKBtDv+ezticUH7xM3g
Td08SE+PeJqdA/jhb09Kbn8DPrmOu97FG5NWjREapgDjq9oLBhwSy3IUIjTKr4vaEz4ItNozBPuZ
Oh+URXp3Tysc2hN0NGWgzDRMpU90t7fkASONO5HVe4GJJFNRxqB+O9IAGkDmJp16RWvC8gf+YGZ9
7LlGfALgFggQN2pHWjEgDdAReUB5XMf8JQsLcfswo2C+MIje5DL3hSqkimC+8Ple/eY1jrn3cEYc
bugFOtRfR9aTUoFufzlXN+4n4jh/bnGhrDjAJbMU1DyvJjCP1d91BqXqKCx4raf5I7UoHYb9nu1T
VXPj4BncAiwPI66CwBk/WU8KMWJc2maj9EHL+bHBDQJ27Q3zh+2NEoJBxChnAbQW2AKvxAXD3Dgl
bPHI0n4mivWh5NgSjhQAptx3kowb5i0pYyQE7faftniaX1aDXKTWgONDU0gDTQlso53Z3v44Pv/Y
MKbRL0SxdtO5lx+nh6dHVAtjqsf/7ZUgiYD4Dkjh+gPCHP+9lPkIcQ3ddKsBMPI3/YLnN0gUynl5
wJ8VhgYt8OkAeMT3wrItD5RvpwPoELgUiADvdwKYkrSZhvsbTTQuNdMGJiZm7DtKTe51typ55T/F
xRczwHHrsNm1Hk/7AyItq+/AS5w9yPVm8cRMSZ1kuNh06/GB/nAM+Zu+6AbQi9ZRnR6IVylhXH5U
+YCnG+laL5pICHw04QwG8+lEbTGamRIG+FCPGCtCl0Qdgyf3X0PQEmDyChM40DF4+kwDQLy5Kdhj
fDTxN0e4UyH3xraXoBHomOisUCbi7lJp8ye8OEw+OdDIuPs3r0FUcoY2QknTaVAGJ9sn8xPCzXdv
VjmpMNgesa6JvKBEwwT5MDzrSEQZT8CPJAhKzKhLsLocK+qAQFnQXCwHODeZyx5kUkkuGlMjIWGa
KxxQAoB3MrzFb20nWuihWQBbiIKXBB3aG99gZCF3DVm1BI0Jn2/YQfAyoeYzZBxAXsARUMV2uR4b
DZR9Lh5U0ajj79eVyCXh+lT/SDDj7QkwhNkbDC4uF0170097cDWD8rYWrrTUkk0m9I9ttr/c3IIp
1YOk9e52Vw1BMYX+elQTLMlNAeED9sPc+IT/NmDtqEcKaQhOhIb2C4rJYSfBsZG35xV9j0L70BSn
UHSGeW2DR/D42dAq5gMd9lYMhcfBwxu94TPdzNCj485Up7BxV2frl1IHuoP4On+jYWDj/fVHwHgv
7iXtQQmJXT2Hxacg/6WE4nzEpYUpw3tPYAslEdiXj5zTfbO5fjmSHTFng24XTIRTKfxkdTZdjiMa
zELOBiHnepORONubtCnuGKTmlU5teYXoD2CdR20PYc6HacSgKVcwWoX5hvLnQubGMJ+aSjgJ3vnV
o6GfixF2AjDgqPzZFS4+p5zV4McASwJgaWqMcgTvARPnvoIdOkBpC/o18xied1DPbsE5b0ByfnaZ
fHaoTYAROe+hZovxYIVgAZI7+/u63we+2bB426O/xiFP3lHccjmldmK4OmcVdf7D/GT90Mqu44Zj
6Oxxd9gB2oDZxmgFL50s4PwSCSswPXB5krbOFDCPSPI5FSBSHnFYGuBIF/Ev0mExd+N2jlX2qen+
EwKO2F1Oqd8G/Uvtn7HgUCBwf+9bMcL6guZKofPurLtLvd3xtG67nO0GtqfbJ8aKf0iEleScnvzN
ut5SH/S3RyFs4ZwIC6qH4HpQfKhpQwMRTw6tvcsna0ra6Z/4B4E3m+AFhfZv96MKfqWMpWFWUn7N
m/zujPbSesoDxoP3zzhtOWFMB9sb41uCjTCl/uWwXJOxfy7O7sM7GbyxsX907+Alclw6J/xTX7xu
Bd+88rGraXWU0T6sJlKELsbX7iNybn20Av6IoJSVx0TT6YMfJ6EYKcnI6PfYbLCskytUEJ96lWNd
cE/pcA+tNvlQIbDIvugRmT3NNFpUkhk8DqcjE2NqW1q8VbMSo/oHLaRMlYgha35Jy/ACA7C171jl
oH29LOR1N+OExQ94TfY3TSx30Rg7vxXiGZx3p6svrEF53ZBZwlv4IwoGOmHK+njs6YQRLrz3X+/V
p6Ynr/0nB9/0ruCXFyzbWjjOu1843b+KY3b1YNkCqnIiTv/KA2eGQrb2OZSwZirOeLhaXyA3/RHj
URwgtEY0gWYCNcYxkjKwb7QNl/UVRw8pmVqizdZsoJjnMj594o2b+AG9X04n1mSHEDMids54JJBo
hj12Uvk4ARzAfWl+W4AKCiqgBrZ6inAIUyhHNcE7grFEAiX6MxsthmCJgjcKLuHNRPm/22Q8p0gp
IBMG3OkOVsGCcR82cFyE7o//dTrIf3DUrkXniar1MSWyptr5GAc+zCmGSFvqXbPgU09C5C7ZdSf6
50yM3iu+tdrJ8BED2bqb4+hjDoj7bdYc/+7FblMo9sEpemcy98hpkymqNYgS/TPBsYW4vXXpayZQ
fEQkEgViW++8fUZDrjjByBZyWOMaXi3KANkSDhMToTTJkgWWLrvSfgXnBIGZnL+KfIgCPz2r88WO
EEOHEDcXzhNoAjZvGZiCdvPEZev0zfXAZmlSePWbI5Wr0S27ZQWyMlxsXKrUY3RfTgLMEMAaSgMq
9Jz422VnPSNp9nGuzpnEZqLPlziTQ+67OBxS5FrWyQ1PMI6BfowpAyBW21ch5/ftya+8zf4afzHH
OPpYs6J8rlJk0dFoX6WPHDKax0yjz7loHODGBJW0AX7q34Kafx4JyhfioBDVCubTaGweJFRMR6t2
p/NegMosXVdWlUkOj7FxfyaP2pIJFszsp0OhMvDxZg/HHswRhu6QrA+oQEHoXtvOxxpkfiMXuHMU
ko3eLgEWcNvIWSC4sPU4XN9oYPpI1tn/YQUM4bA4ws2499XFGb+nRZ5MqKdLrEgSWEbgBXAmH8Zj
zp1zvrtrcvFaR/G5z4vOO5JyxvVFYIh/xj26LO7Qc7iyemPU2OcBiszGKIGP5tnpk9GReXqgKLiS
36hN6/nb4YqzBp/MFwT4nHDeDbpGw3rP+3QHcEN48rjRfawHMMSAc6tfAORxWmxW26f98E/7rwF0
Balb1pfwFZalCmNXcmACfD324s7riFYERtmE54zwqlD0qQo/O5yCxRVE7uJkP4z7oarVb0ZiO+Un
hHcYjxxRSxrfxRSRIsgGSn524OKdA5qTsXk14WWcovtBdt9WD5dB4+kLnUfOkfAxf1gGFNcfB8EP
pXSVUrPCK7zEZTyGwiyyFd+jcfBIX4bA1gxuoUMyhTc5w5XRwVVrvVlXxWAuBQPOu0Hwop5Q1qR/
AHjEG/gK9wxoy3nm7BYCCice9w1G/QyPzZdTra+zaQwTn4MWF3dwSKaXKNuwHFeipuzVA8EVqTnT
GQedOwVpfN1JxDxSDyffPRxDWBnE7ahMoO0NON8vRPUtrAEM2chbjUcKzTidlQIrFBDGq+Ih9gkK
FrRfr39D7tClOz2GfGzzuftS05wzumRezL3rCnOgKdM+gRHL2JzsH/2zc/j6Uxti6HeFR7ld/tR2
1QVdiBZBG614fqGlsEkPYrbI0R87GoZn4W2/SWCBSgGCdjDtdgEsKkZg/HucjlC/Mwnm6ya35ZgV
jtwdg6iSvM4hNpvU8ycOSXilyPe6FScTUzEaib5h21fhNaHLvict3kIXX8zKGBiS45b6dDeNm724
gvpX7ay7Nf5r4N67L3aN4zyh9wCxFv/6f/nd6lxcgCUYwXPHd7fDMMSsP0CeFr/9e3bfYY/r00ke
M85zOZruO0g4wODeIETrkz09tgvzNJ+jVUcs0EXUBZRwCeWPLYPXHdcVoiyYZSebu9uslC/vXIz5
wGlpwNBYPhcfJjX8HeA7AqmH0RP14FJkgnsN5DkL5p0Plpw8j8VHZe5TBQ9j3H92KrZr0qBHzKZQ
B2FIYNBG28uTGdNSD5NJAab1ZTYlet2em1L2thAb3PFWDF/WtNwdfio8dnwsTmDqIqL2pPSIR80Y
e55X9kp/TJ5FAp4gx9EEcEaEpF8ARW5pWO9zubhTyQBW3rC1dGjzSkCzk029whxAJBSMk77FgxR6
S2niP+xVq3f6LWqGtkfjbMMPszmZl5ClQd3xU2AukR59pt3rDZvZAOeQczwI3kVrSCRPXj0y2R1M
LHYBJTI76+3AGTL4o8+k7Rqtoifg6SRk/UDKeRyAUUcrFiG/oGhutlWxOYCLYM30Xmyi356BwOqC
N+kzHWaQJuhTOwhSPSeGrYfZAxJC2MthP7AFRMDEvXYpSmVkU+NICJ42HX2T3zDTlGJyS7FECsZA
FjxLKZFZYqzwHnKKnP50z4UFCzy6B/fDz4Eo9+yLMcITkaij2+d+ABnAmkLKy6VOmCyTWsVVbXfN
QbAZiyaPBKCbp6WJBx4Tpf0DwHkre9/9hhOp28vgXEPMlKAhY9MMeWMH5xa2frm+Wgyl56L9Y4aI
g9rekWgCeOA7D3Y6WhopefqdLoHNQyiKrjjXw69MYPPsPwqRWDgHxfBf2EM/Dq5ZY+sMTxql8UIE
Q68PDw+8GdXgyQcNYYTsTBj3/izCZPe3eJD/EPhLs2n2coBjnTHNTRe3mGJHJ5zcMEpCQgeWqiyG
/bZrfcKbfc8GaKERefhDZ7g9WlIytgEz8A4ZgbWshtsNhn6AD98eoAW3sq8uGCaKny3kgUQKH0Ht
0fqXwWN96qlNVAPX+ErlAgPHLWmpOSfbYoy9iwieJu6PW3E1zE6cwL2x3YeS6hfeCRSQ0GPX3jMY
ocLozovxatM7xbgC2zzhBEFtNr4cKQvJuoOPMvpfnnzs7ajzmAZbb+OV1iHKOXNIQ9AZF4I4jxGq
TFNg3EKeDAbOlfv0LgZjV3+8mpj3oA7w9sfamXoTbSz1B6ovGOVfrHcZLwXSYlK027H93SMpyI57
+tWVkDOwjzFIna7gm7Ez4F6APIKUKg1adfCvrseC+kFndlkrmIrJ1q5D386QM0MYnt9iCtCduBKC
lorqZN+QnxYDnMrqiKBZJCIIyX1sTjxUATYucO4LmhOm1g7U7ZDEAgdJL7UhO2P6TZvFZX1L2E2Z
YbodLtEkprLpNrZkMdpa9x5vYsS8ymNH+ALEfhkTXvV7jC88N/xl0ewWAqHow1w2e1wvlfYdqM0v
xOyK/YsOYU+MFmq8ptVl9rSi4qy9kgEpYKaPfTYheB+si+DUMzKWvSkqMIyFoJ49F1f9bL8YUzc2
fmpunQouY2uTseQ5hqTjlQWSxun6C0DwQipB6bGHdFBUcW0c9x+7T+LA+IkvRCxmfHJcjEGewxcW
msMAwwRNRDv4WSprnvxvPoHFiyENDICeSdvvBr32odZoZU++tND+sPq3Rj7HHbke0pzK/cjUmqoN
jJe+lseF4HsafCxRIKlMvM3y5pEpCTHgtSY5IgWnpsiNvgH18nKYViFoKVsBjsd7fiiY0cSYhifK
tiPNsUwK6RMsHVICwSS2qDdL4iu3Vdh4Z+viHR1j6l6is4XOnBHAN37H77zCBA8f88vyniIKvvhC
QtPLS0u4MyJDxJJs2R1G6TTdwFF5ZVgVQj7kQIXBibIwqNNX0sIWfUSvRX2QKQzvIXq7dwyqjcZ7
JdpwbMgd4JMxOV4PdoQDLY7OOyaK44+qzIY5U3Dq7ShpQKHgsLwpe44hTH3BbLOTc/Jf65fbT89R
a7rQWt3LX+t8YyFtvBuTuQ3YJuWtCRVgoUSEysHwaByqEp/W/lPQpzP7f6YnPIVYblHFbAmpB84L
4PX+xdbZ+BgWeSM8FMDX7mGdQHZnv9twzpcawgSoDUjCw3F+Dgf7+xY8h6mKp/wAhRq2KL+MCPTm
V5U02S2DEsXF71UaIHe4Ur6hrsjZaF8vhiucCP++hhg2GRKEGilAY2FYEhwPw1mdTuEOeL3m4E4y
EigvGC/HNUfrQO8bfp522T/mE0tBAis4lHqbNbmWMfcDS6UcBITJHYUWW5N1sxnKrJ7mlccOWtJW
CZmz4wwSMxkzxAjhFmKCG5ZHT0CLQfpZlRg3vXd4rPRIWbuDGAGaGH/3sEd9IOH4tAL4/hVn7Al6
TWjLY8uFX5NKG/bk3a890r8eWA1zBKiS/AbkimEuMpZwFMsu7HDcnBheQHvCac2TszZ9xKzsXul3
inG07WN5mdyy2/feSKCy9IcvjJU4pPug4Hz0XvTWRWI+1OgqkTVIG7AALDFm7Xf2kvKPmTvw5RUC
OmCPz388ZK26VGYA/JLoNCtGxHCEbw2hKrAPL29dNPTPriB/e6DBuoIGfrd72Kt3WsF7EU0crp5a
nl9i3KeuuG9QelHDMxOB+0urN0IRrn+B1EAkv2qkDXcS0nCsGQdaQX+G0I6TRycDMsQK+KddDTca
+FH0VLXVLGv32azV3Z/tggTPCRD6oj030RHBQuJpW0Ki07RlsyCLM4hIw3PBQ7dsGEuXSemMJ9V0
T+T/kGwFlqxd1AUWjNFNW56WGhm1fNtbLf6o/VqGBMXfBYtphDB6/Y9PfdsA+vzJRgRPfIbfrGGa
0U8N0MntLOTlKdKnJckOhiUzWs3BEmbOrg+Zp49fOM5bZ5EaDjIvhxacTkoN+CFZAQhK3MaxgI4a
XFMrT4ONi3uonUpr65tbrYZ1ouhzbQnT5p7BkR1PDEpTy3GaeO7k1K909HR2RVrt/v5wVNjspGzg
67BracFIzCsxwgJPrhArMleY4XJC1jfx20BJdzWXoxqnSrJNsRVa/rXLgEqbnho7Rn3J22H0ROeq
L4OK7A1MRyNAaiKyTxpyNLLQkIYu6YyRi3IV/64W+lws4WihPiqqCOgNMVMWlE56cDoExN7+GEn1
n49xgRsEUZT0F96CoQRh3c4rYEztVOroR3gQsFQNwS5HcDVyS4z0/Gv/ZgQO9rCmIzNX0NbCzJvf
EyMmOgvEfcZFzhlynFWEzA7fKpMqh8wD8yb6JlQt+AlgydIIeov/qz7N37bDw5hu1rIqcgIwPGbk
PsGxXCsxyrnN/g0iOW8GCnUkg7YvegJEHnQczHg0SgDiiibmGpGjyftUMYyFa6l63BV6z34ij1j8
x1s7p9QaKqhrlWIsHfz9HrPP1z5SSn5eGMEwEpBBsrB50SoAEpAyxr74BWq3t3fHa7vD9bC+mz8o
dtrltKgqT8Qp1fkiNYfwCsRGuSzqz1YdUo8vGO++AQD6Vm0wsR+SPik9BcIJSwCeCy3GbflFvLZZ
lo74XfwxZWxxupH/hJMWYHuBOWNIOh8tAomyG51egWe6jhTtZW1IMW+WNcALQkK0UjWk9++bkYL1
AiEYU2TUtEkMEOteDzed306L9/FPGCUdfTzMWS4A3SFmR3fS8p6YxDfGVPKZvdaUWAMxa24sn99U
k865wMRl80Ox/AajBNWnJ7lTFs9oevjoR+04oL3D36Z4oev7J33o3b1h4gz7VoeUBTJs1eFdD5Sn
FdBfwsFWWfj0zDIxrbrgyvFf95whAHjqkzXTIK3JeR4YCuoCyqdO98Z2zEkT12ermv1YPSr+aGKn
A99xXh2B3/FgGjITxT0Cg93SO25CJDqP2XejPXaDWXs0FX9Cw4U+6TleYF5jxAauRhdGTMERlwvt
qvHZV5A/WBtTJDEY0h2O6jXpVIMDcNir0X7nxatcVqox2p0UlR8NBIkv2nEWT9qYus/DGgyTNdUD
kYS89phhWGxcnc6aIBxVudD4jGojhOgQpFs6Js47tWHwAZY9w2sd2a82LeeKP4SquSz1ZzMPiYan
e2XsbBgG0is1NIzhyS9xihNretlgeNLR3oRv9N4kiHV86Y3oNJSyiXDSFZ0sEn5N3Y5lO+GjL8KN
LnHBJEaWczjZ3kmP5R3QVYavz4d6tpkfjMdQPZTzkKGoFS6uhGJxqdCiaQoDgspHlgIqL89OuKgz
I0V3vG5ZNOoYEyYmdazsFq3I2R4ajWic4N1hgyevTmiQz1yEN1CwPmC3IO2EnMuzG89Riww1SVs7
uqimJMMi8liOsaBkS7Ys57x0dGewpA2mNZjfg/ilzgGI5rhJxW8D5xlS2NnmOjbC2sLemc2b3bXp
t1M2Mc5Vy8mVhYcBKr6jcKVUcddQZrMXw+LhN6wkbutjqFO3gnNcD1wRbmuw60W23MqnF4tcoBdm
Egjwuofe4sVEVkd/sbnqGJFp49HsxufUvhZEfOqnnifQL50Dd/+9CwWy4tR2s5Rni1AGW+I2IN3l
zlv9Fb54G8NY9FdSZVTzVQ/Q8jVWuhF2P32qTWd3LHhVf29P1ExVDQNmAvUZC4F1vDtrIW/T4r4O
/QXATHbA9+CgxtXM4ObqoRjS3MevNX+KAaF3MdjjachPuaASwNw/nL5Uv/+ppzlfwl+G51mIllRY
Gbgi7rhDZ40aj5/4XYaq/zqph/CdgcHAcbMO+/FssYgrMwwr/OhYIKECAqD/TqxTzGqCyuRKXg8T
XOyAPKGZrLH6SUYWjvqzG8mD0d2RtoOsiUuUpoT79GZbd3FxxTIAH/Hj/AlXaKyP7saN4FfeH2un
cr7qACfO+bf/kCF1usQNjBvIqMG7XmILfBH1CXwgHHrxItshdLU8/jwgmU2FoIS/L+YZeGO8thh7
40WDRQ8tOjJ+XPFpauDKlYoxBvnluLu88Fj8Mbh6h7+RibWAsngI+i1mwC1MWX79fHzKnfWhT3JI
Mhpmk9+o7E6lNxrC0MC67owJC0bGiD9mMewS9PPk/cy5Cw2WltZO3sUXFphOPwGDes5q6wzYJifd
MAZaozK686Ve0bdH50fSjt99weDUISiwonO7jqo635hyRtbH4mYtsufMpgxrDVjHP7VUC8CY5TJh
FoM3JLdiEdeL84yFMJ1D10H4wnra2Gd7cp77UI35gSLkUa6z5uMkFcLLtNpmpvhkunN2klWLxI8N
aXaXNTzq6hmT92o2TFB63tB/rn9briSIMdo6HurJFjRA0Yez3SbtPyABgGxOL33NOuShejllxONG
RkUrEa8Exh3H0kF6zyugvxv+83hNpesrGTPaE4QA/z+ZGRF29fwQegx3CulJP/3tRN2YfzM05dCc
tfhxpsDjEQwPh429L3cLtkqO86ReMJ5PKnW3ht/TN4y9/5qMAw5Bktg4KAfecGcDf1GGQItZvwcO
tgn/6hrsO7bD8fxOm9q3VAjdEareTe4uPxsfhni0jMFx+TElO9sMNSq7dY1FFCpJltjljwKIpx5L
tGGtyT3FicgtvmDYzsbWiAJoh3/jd4w7qYij1B2NZuNLPXcCI+vJYPYbRPJ71vwhR1LQYHeNNhV0
aqkLHLRqO8CdSau/aMoYlct0c7hXQR5Dle3WKnxLdiBFD7+WAZTV6esaP8hdrVLBSaAVdCNjRmf8
p5vnnldRcKnrUaOuH/zAK5aRw4KymT7luqWcBplPr3ShfJa3Rgo0gm7WJBfv45ZADO3SCoaLPC99
BzO03GLTzfO/mhHw30PXc+do7cCX3aNX6FYuqw4u+Zis/rQUVz82fDZ9DBuxpMb85++PPKnA+oVW
ADHuphYBwpS/v7bn1ty04g8HWw3N+otr3iyRZo20Pzq0BSNhKx2CVQJA4+z3ma3XHEk4xrytD1Mr
CScTYc5te3q7h8gAVLsy9LQ+AI1vvUSCLNN7XLA6gT9/1aFRHfcYYAuz19Gu9MeBVmYCmTx1LlS3
65/7WUwtZFf0rimuhjXGWixEx2vsDRrPHH7XlN1nvn7b+uah9Z0f6KuKyVDeagyNU2r1JYB3QarI
lw/FYLQoHXIrEELBFoKBLunHPk+ZoF+4I1fq9STgLX1Us7gd+mf7mJvLgvKL3vDEVC0Ce+sbPrwd
v+q/PJYd+W3XeXQ6FBtIj7iRou/kMUVj35vk0GPhi6E2nTk+4/UyL9f4+uCJxyEZXhz6KFNZbh9u
8jCXtCHYduFmU3I7QIb8P0aKev/Djhl3im0Gpw51th2jrdbGWxOe0uahR8Nlb2BMle9H3MOoSRJs
WrBx5nYGuJGoV2yHwOy5dZh4BMX7UHCJ00tOngGbVrMAm4xYFhfMPLQgWDJse0VRFCwDS3qp1nLp
4udDRxpQhfkzNyKXB8it0P6CW//2byZvALtwla1wixnz7I5ERp2ZkZDxooKsBstI+4+wM2tWHUm2
9F8pq+fGGiQGca1vP0QoJCEJgRASoBcMto6YJ4GYfn1/seuhq66VZVmapWWeszdoiPBwX758LR93
GlRJFi15nnwGydUt69lSxQjZSH4oNgex5yOQdxXSEDwvZvoEcyPLme/x1y+P5gyd+vKRJn27MeU5
WcEJNZqmuFVuUySG8JUfGTuxwmNMblXcxRd22VS1KPnw62+p1rfjuAB+CqgqyyPi6tZ7smTKUJfi
G5t1z9Pmwed8HcezW7aZWRTlaWT+afKW+WUIOxSoRczuLAJkLrUspkFypVjCWlUlfQxfI/+9Wm1R
6mZkEjka2nGXq3c+q0Xkr2CTNenAItgCMbWIyyOPzNPjeUxQsRxAD0Tlps/Yv3eKBr84WGxkdylU
S6qwUgv/ydO5FfRWXjwh31dKhbNuEoZNJ5I8puOfmPJcKpgUVPm1mHXcsJ93chepohVCZpLd5jYM
R9/y7SoAFdAlZykn5sFOvPZV0dEHNsBucb7w/bjE2jO5Skb5GM+IYIymbI9mAJkKPeokCsVRTL5r
0qFj8MNVWEJCIkwZI3fHrShUb6XQXQtVZAmFbxOkgz5iMqiMCa4kwbFy4yS+ISJ8HzHt+Vr26plx
e2E4G+/QseN8LcOeq/yyjLN3i2S1zzZIZNdLV7elWDFud7ANkUb48smEdobesq8iTa5sYATVH2gv
OMuHwu7J5jHTx7cfrp+yir/lIjKzaNE15aKlcCLyWcHDjyhlU0SHcZTW4/OElZyUG4elwmTDEauq
WSM/chP7G9pBFWhK5FP0E0kInZZT9H/XDH2mYRzDayz7g5KH5ftX5KkWYWM4a8S8O58QsVXwBOSS
Mcx4triuOjepvghjoHwQRZ8BFwoygo8GMuWxuagDthCglE0TEqhBpV+eaXoa8f6c9DqJ9GZCCP0r
3yiTYanF074RhRgsbc6wp8h5fWfMtKHPTV62sXFfNtOXF37ecCKKCOkf45LmV3l2cYA9piVND4S3
+G1mszcEE7AYfRIgmnqwCc3N4M48yp/tR/r3u32bRsxdHruMYu3Gi2ukP3GVNi3xZkm9RGFV8gkX
6R8h46zMNCXGrVYJWL3gGe9F4rHkn+nTPfTcE+GTidy96uNzeuBMACnbMhWNOBNCSwYz4J2LNP90
ZyWaZijp6aCtjxA9kKjwwjK48uaaDjOhc+9emJ/QuwSNV/F+DkteLq+KWHXOU4Pt1vnyKPuSMSs7
AiCD78m2YWQTRB+3+q9iFzAzm8B/K0C46AUfyhYW6JyI7i3AH4rXE3zdnSnDkPdGQSJWizrUqxek
7Sxm9An0jfcxLIo3Y6l8n8vzz4r1sBuv8PRtsCCogseK6VFGK/Rk/+DMyT7GwcVfIajI8Nxj6H2C
Ut+QhowY34YIcZTcf7Kx4RqXngECLywG9J14w9AIwUZ3M5G4IqL4p6R8odpz5RiqZzExuOzg3yBL
/ZC26vnCuCxBjR6HVPJK+3LxbO4WCxysdOEiYutcBCUPjBbZR3NuNRGJTXZhbP83eyg45NA5ijjD
WlBtOXkWvPNmlZTxhfyEZ191OfeY2FX6WjmUWFmpSbaOweZhxEfzM2u2bHyoo5IDsol7KSRUHDH1
uSAfbbswLOCN+16mHLqVn+ggZek3Cnb55uNKYrY+OVBEJhzf/YxSFKVlTFPs+OWVks/ChBc6Ki5i
Ix08boxP0PJ8QaWZWWfvsgboYYK+Rm0PcYQ5znTuGX10735VuM91yG36C4SFn53x/TRvPjeiJnG0
jZZMtNRdQlsHVmt7cLkMfq8Ipuvz6lyRN7oqw4K3iC2R4nuKM7m9+PB00NP6/KCH/MCsdVe0WuvJ
uC0Ujn4+x0dKkG1j7SyuIARdwWL6JFHDX4pdm5gKH4yzDRV1Pzo8JWQjzhyOOfYGAPEZ0gEtmDTx
yOu0qQuHUq8xALqve2CPJaK44JQvPVl2hcMOC+A58G5gmMQzWqBKg97mAoTstuZ3WuiDsD1vosRy
GSfG0XFY8DpYhAShZ82DfAUF33AL7l6pvRgwKRcBhADQCW3QGhuG58UY4bC++Nke8HiWBcNPhpCU
uGPkB+Kgq8A+zhjc6EohPtdAhF/o5ioBM1u9zzbzkqQcYYgWXkfMxnd7Q0tJn54HKiixM/ifFvw7
5uo+zn2LhWAI1SDrVop2BVIQnE17PL/U7WcWPisRXgZS+hriRXFFxDFpC0sPu1dRluxl2eyJAs3h
xJe42MNm+earDyX7WMdLFf68xj8uEjGP4E9nAjzwnSj3LYWCUjzeTyyRNqdEdsnmVpx17rG821wj
4qGhGjMs7nbD2R1MnwyqlosZgqhiH3XnRsjJqE9qmm4cSighiLd6mcD5qu9H/pHkbatIxNDUkFfB
2RAZDvEWV2zo3/OIA1169s3ziFRR+PkhiHwlwWxD+nT2H25C9Ce3/kHHGdYIe4WSQUey7NkiFcxA
ilsFmv7iyMbZzDIgxqCHmRv5sE5Ny3OO6sSAs4tL2xLmrgJqIzW2f6vR2AEBgOg4pdnjR2YlFuQX
BHaeLx0cPb+CyK4N2RZhUo3RU80D8c4Btnti/qg8dKfNUWYKRBwKMKMsPjUFLvdZC6fpu/pH3TkM
QJFpl9HDmR8xchFMbbn2Bbkn+izTyywomi6AFcW9M3AacuA4gFMQYs58xhepMlD9kf7tw6pHiQJo
TocJgT5qoSfP+YE8OQ0FYHY3+GKOBiEbquJRZtQc+ikcnk4BrVZ+k8p+zJmy8gkpWl+dnP4ebDcy
OdmnHzL6NOU8VgzZkvauWkMfWc/PoCIJpaEsfPK9NILpFoakvujY9nlF+/0AausOpcXLT9sGAb3Y
48+ISe0+qwDdoXCG1R7Qsfip1Pdo70J8exfj9mjGQgnDiOjuUVuQdWx4cLo3hOW35ETwCk314wJJ
hl8jhEbXSWtIvsbBA/qbVnK1UEh+Ri7xBm0k/runJtaAPERBU3dn1O8tN6yy2xTGb0yEi9x+PnvZ
p/6g04F9w774JBy4KjmRNV5IJKERl3eqqnKp9lRJh4OkZEEnnlkNF2NR6CqL+MqgDAsKAyzFA7SQ
sL3a1U/W1n0VujAX4Yx2ADBOPgy2YYUyGtJ+6CZSqGkRckzE0ATaCUTcAA736rFeAgsCP0MMePVh
OV0U6niyHQd1hz+kFMXUJjft3KG3k8UkMck7pyBEu5Ki5qLmdg5a0k6/g9E3zPfjl+qxKuZZDxdu
AQQ+H4KDUDoaYoj80Xx+V+AgVbj7qmEOJMASVkOOl8wkLcBhPOPSsFSg4cXS0kzz4ejgjaZ7h6J1
aAew9FjUxzk/SkeST7e2cn5b0TFZa1bMCLeNCY1/AzbGGy0CPe3+Efn5ySXBfwb092LeBA3dAXOt
ImMQmRbKfBPVqvNOmhYWfybLvxM603VzuO4C3oO86UEzROimbDmEyvQz6dg2tWHp0cFi2JgsT/tc
vGSARJOYG2RMl+CBZhbABJxGWrQFpQ+lrTzSMCnQ12c4kOHYl2xBX8LEmld49yEnwmnJtffM+oZd
GBNPKbAluDj+Fg6WH10Z32dlU9e/Zb3e2NQsvzVzkpxjv3W2IVN9vNe6vMrkrCIqjHeUSpKCswyY
uOG9omWUwYfXlrtQkxk/1AZ0Qc/OrjwKFKrwViWtSCydAiX1rA+hCe78EYOssr0u4wBatOYqzhkX
U9uBlc95bfTcTk7qo4iJwItgbEHvm7i46OCfqtnxQ8A+R9HjLlbR8ieK2AiCepPG2VboEkJ5bLJs
iNCacRfrZgrANwXrHoKKy6woNyPqyGfauaGIlJdkQ1xEIwiKc2rHHTEfMg5yHYxQDl8jRQQpnLfD
O/Ln84tHjtfXRfz2JPxKJvqtL9e+f29L/xmn3+yFTsfqmxvCY6DlZpEB6TSuxJZLBA9IbLQvGegc
0XztuoS4R+jkkDUYiVuDf+YNQdO1sGF5vUYyaa85rs0FDbY9Je0x9RIzlejSU7K5aPcuQ+QdXU6T
5Q9yZfaSpjRP+DVL+NokbthFTOQp+AjPT6Wa9dIf5T6pTSPDhgpC1XvkVE0oQneDGWe6IpHVQFKM
HX3fLlq61cDUXUGa+SeOeUvzYd53HqPRUEfYBEOH34yX0Rs49yfmM+c7DACYRnjJy0f/Lrdc7aPE
4xs+0PIobQSlZ3i31XXFQiL6VYS9bU/6yAJDMiJJOiOzg2Qy9SsZifa/odS34/NPRkLNH/QLerGg
BtCNsKF+TFaLhUtzXOGQZnHtqIqT8tRBASgWE7OCjO9u/1hiEVGMEkhvtlAU8HwJnWAl91G0qjiU
0TnnLU6SJ/UyQNw+RduW/q/0NL4Rtnzljsd9ReuCr1KrZeCxPencg9BkKAyL468GYy3sZIth1jIq
6bUEQxroo9HoQMd1mjuti8ClJR8SlYYaMdwAGcZAgJWD1wqy3vx0PgL8dUfw+uzcKPVm6AiO/1MQ
/L5BnXbS72YVFZ84o+M7yHMNuwJrqr7IWglJfGPhJd21fxuvotoQqyObQlPHPkF/TMMcw0y4EmBp
XpKsTEXOxjk1nzHIoSrq373yyv2fo9yRlwoYjBVPUhrslxPQJvMZxBboEQQiopQuwaj76Hj5CzSE
E2nrWDt/aicXiDYBMt5772i520F9hhoAj0Bu3ZjDKOU911NJuI8L88rDUiXST0wngJS1Up+pMzQ/
orD9o3jylE+s24XbTkJ38bE/trpBhwJP0Oh9EDDJ4BWsizJh4a5uWsfHVe6dO2rPw/Drh009GGe/
nJpTveer9Ob4oRy3YZSi10gDXSxvtq4BN1uyVzoKk/6Ebm7IdF64L1tgCOyLhS4NBWIgLXVi0lRy
GU6IHTyzeSIE7AFskQkQAgT5CPYX9WjVlOktIdsum6QVvLUUqR8iU7Q4ryLFpVOqAYbI5Zwet01R
Wjuz6P2LBuAjX4lo9yS1JaXkKIAUq2kTQd7tOODkeuDw6+yij+zQgMZslUOxS7PUvj4F5yGLCFIR
5ymaHpq6sZsV+KszT+bpciK4/sTxR+OFlCPIK6NaxhoDcobhNKQvSPsAEozD5GY64rOuA+js3zmw
Y9/rh6Y+c4f5fdU82fQJ/PMTGDy3Dh6sHzQthFbBJfFjSgCDI+bsmHhTTSwIwuNSk5YYsQPjgdOw
4xhdboZPG/89rW34cZmYjgIgu0TvKTqdQdDVCUKjUtnpg7x50RmgtDHcZQDix7mlXqDy9bC4KNBp
XETbbvc0aAOZrjv1oIYRzSjJmr35Cy18J0y/bGzkbCgcOLKuvAoeLIOefywkxTiD4u9YpwcdfEt0
QO6jXsb9PabEfnix0MBoO0waE3rge7W0aVvvYiQB6YHunUN+k23mPkUNGk1f8lpHaBWQ/dDPfeMt
hz2WoC1bR/l2zHtjhLenH9Au6up3ZMhm1ob1x2N88489f2AP8oSxZSYvshXaZ3LLGMYlmzPsgpTx
196h1eX6TZuy62RHPT9aPDBHnO0zXoVbkTrN9X9ssxCMCihrhbjVotUV1ZvfuJxAejm4gaiwiobE
VOHCRovg+ucMPkzI3w81grKUIIvPi8N0RlmijEythYbm5CpLkIfkQuTt/8GD7w5ECbS89ygnriu+
qJ+BDJlEEcO5DbY0hNwvyOSTHWGzeV4UGCJanRZp9G2o1da7PGX3IvzoO2SUtAOAjPoZWewr0Tiy
hgr04mRyAYyAAJRtsjlkvuWHnLCWHkCLxoTLNFn5qvvzle4u/BHYXU04EUW4TIAvNipUVbaQhgAZ
14hD1tZzLT2bQ7GkmOQvnvFqpTbTBRvyrcEiFKv8CBLoEgLnct4WLgplTz2isxlD85pyVgEHssmh
ah2WVPz7h/P8qlUXk3l00cZf3xjNfl6LnzF1JbXj6jKOXjoH91llB5tUIEl7WYMh7597OOvzh+Iz
QgxhfHiJcW9ItYKWJLHFEDjer658wbWhVFTFyBQwUSx4yIByHHsQNtyo+RRE7XC2gWMkZoQQ01/o
t/EAUk6I97wrBwCgjL0CCsDcPiF2SM4oyXJIV3gCMu2svEQH0WB+yZ72cOnn2kVwPsT1m9W5nzK/
RX4ryYA78zmEAT6nq26ebnJgGU0egt5jsaLSBbwFCCNEfqmHqN8Jt6g+AVmv6o4yJc0P3wbxCWLO
8ph2F2wo05nnfCTnsycpdnbEyKYhV20neo2AHEuA/bSkSuFMQKaS2rbeKTDzALWSorDofrWHyC4m
TIyyQAJE+eVxiGgnSyhNI7O8ilVq/HZUfrEniEAips1CQIVZw1Vw+dSE7CRTpSAyH3Gjcn+NIAAH
SGoPGZ8JeNU1nC+x3wigUgtc936QoKngj/eadc7EeETtw8ET6AJcd0VqSG1EajYr+dywT0yEaZER
POHitRZZYE4ropvm8KCoQXEfez1Oa482EYGvfSMsleeDAvWIg04F9yrm2Qj/F2tYgJunPjkXgTDj
rkckBmxevyOjHlIBksM82Y2SC1hzXM9Y8isWyApkcS9YQMoI2MAx9QHvsCOGyHBh2qj6UB4ZcJDf
aZcOtcp7XK+r62tG7zdIKrjETRvq94u5HU3RKxr8OtJq2EzOW+wDAKKnncNDJSuI8TeDIEbHMz+Q
ktAbFFr79pJPD16ekzkM8403Gt1iomo7Q6rdgQBxGU5bYsTfnMlfGg2/v8TekZm8jEHuEZ1gliSw
EMwfces69WHwUZ3v7LbDCA+aXPO1ajk9/Gndf1QNN/YHp0Y3ZrmfmOrnI2kpQ1+AKEUTF9bez8PJ
2r95/DIPAth0MZlxEHOq8MqQdNT8O5gO/IvqEcdjPRWBbYeLpoKzMV3uj5isoDZADoZw8xw5U8gD
JHewJQqDm+oL2sNWucbMnTlyGp0RJzGiyuRxfS4N7g2QGpPoFjZU6lYxkn6hxN65jYOW8djyPVcS
lpaRHPZToD2GodDc7AG9nJ/x8jrTwPLxqYttMwK1gwQKJPoS8PCxjEk/kFEtBwFdulhuiWAaSnLa
JweG6st+3PTm0mCHIu5aQUKvgdl6oP0+JhDQpQlUFRHKTJu4bW10AXUYeR6155wGNSJHd4zrIQhh
nHqbrM1wWlNMDfMhyeBFUZe4UCppT49tnahCq1idxncE80FBqcusu43eoX1aigV46URHfiixIVl0
SotFp6Ufhg7BkMQcHoFYlnSRX0eR9+kVn7DYFXkTkm7RGhTMztDZM/GIZ7/rhsGdgo0qkmAHpJMi
JrAV76H00RzkJj0KiOLJqc3RLUvaZcf4nXo7Qj0Vem9QnF+0RGmbEQ0JFkC7EHjpVb12+jo1/1Y3
KGXlYxcRa7lW8mbyV9ovyBOb3Gd5GIHOd8FwdehhsAJRUobBuMXnSt6gSfJG4AOtlny8L8ujpCRB
Vbil4YvjvNg0Ba36Erjc/+Y1ReuVqQbKLfeGeoBMW2nCoTsC4S6Cb4IgEQOEDnIdtMGbpJI+SITw
aTnwi1Gr1Ajjm4oKnbLVa0Tt9Nv2J2C3uCIZkwxtMe/oUV1dKbiSOw0ddbwD4m4Wq72Sr1ksyQkj
RV58+9E9ysWKPomiSYWEhGK0UOluBxRlyiW+GiyxBL40bN9Lzm5pd1iVV5vERe41BgdNFqokGSiF
VPzbTdj73zZWjPbnLolSSRt7l7rgafNZ0v9tMmlYu2DWjUuNt4pu60aPSnnJm7SC5+fFZML7N4/R
Tx/AwSUIERVUh0gIOEVpAf6iidB7N9tDvAC9KmukOJ2SAEbcPAJWHAiz6StZHca0nVFKhP0HtYhc
0OBJnuxXwR7Iz1fZbw0OZxm1ecL2YfGZ7pDj5WRh/dDUuCV6maGbm1OH65Mm4n+xq5ZkmS8oHRrG
Ov2kq2+2FytAAg3y1WtOm0gBDCZ6JMUlQbiCFLNT/oH+c+E6A+JOiG0cW763YYO6upIFw+h7c7vr
DsFvcrDVr9MiXv1SJmoILVY5slZwi0+T0aNoCIeJRUFRAIHbWpmMn4OtQN9pBbz6ZY9bAPTgkth5
Wy89/RAt7iQr6yRthun3yzX5nLq8gPYkZoI0RzmAB3tUkdxPyD8sYHMm8Onvs/M8Klfa8wws2Lwa
hthbil3VQxK2Q1XDbGfpVdKnYYzFB4uEDdvQGNBzSC+YgptXvHEoRLttdMBZ5x5QrAxpGYDF65zm
XAk31JmlroMoA3lcSr0cXMEWoEFdKArkrS9ZVimtdchdOuGteC8Ul5zl7MNKtgPwzs8aben7mR7m
zfNvIxAaEA9826UOHxnaY2ZyV8j5g1ug9HRA/kWi3I9FAGxpwg6cdQ1UzvP8hoZnQ+TfrU3RTZVQ
9vkfG3BwtMPygclLTYaF481cJkA2Y6InjYjPbxkf9BiPGAWT/Z2Dnt50AE9TH0hAQP0pVoYQe+Jm
RILFj897P3qW05DrLdHvyvjBA/7YK2KU++TgYyXxcAtbWDXByJM0ZpgO+c3N2ne+cy/f7KG+XQcl
MVDuFt2z8LtXj3yGxrNGhmL7FQ9tYNd2hi6Gvq7pyTdnZAH4RHoMK32d7Ti/wqQS5wdH8XFhyJxc
gfj7cbsq+HDUS8oDKoM3tqG6M1Mges2uY7wRIFAXLFSUyGjfKpGBJ0PqvyqLnD1RyhoBnfjPiZeU
Hr7awbDNN/yCFyOktShDgVZtp+NQLWlaVcWRbBskoww0Bp6O34j2nBzmSyz2lJ72jbfpg/FKcJTu
XrKmCA+4Z+szQrcfGTS2ZVInlHwEghatN7uxKJOjTxfN68E6g75B3xb+DNsv7uJaSbn7/GBKhei8
3aEuQbh7t86yffhLsBsO32HOhDApUNYIsgOu0AAQhzWHMnImesL0N7E++jrzfqT8Tw+2NrpT5XFo
TZBlhDQi9gFpM5da/SEkGDa9wohqiShi0ClAcN8u2FhnlwE3IKdtNgvBBwAEqgldJiADqmQ7JuMN
DpacgzrLwpiglj6CydsHbLrDsNsoGNGsxFFDrOdvVsdcd1sbISVTjANHAGnt9gVzJqkSp41Y69qd
yp63pgH2auAwvAoaEA7beFbQRXIGR1D/V4TyDcozonkTsCS1j0WP2hvynmmjOzFtq3yHIDU6JDiG
UNF+MnwzQsjLSAFpUAFxrjHDB7zuZayxe7CrUefM8h3wVYCg+8EQoqjZBxezKFaaGL6NP1mjZkXs
T3T8iIAm40YOjj+sGCiCEkEzTNlppIbnhlPZrUEA0ow2ypBkjhB5Zi6LFPANl/O8uInP3cmRV6Kf
KhFl7b0DIPlDgx9ATkfTHM+k9YJ+A15wYHbTkxRCF1gKKIjS0rk6I4CRVgXfmn331QxgneDh0Qhy
QrAdEAyGJixJyLIEEjx8qd4rQDnchRX4RYnjrK6xZUFXQyMgdFwy0mQ5mjP+teUOZUDn6rkBELmj
9VCCnnJxOwPj5W4lhm8n2zKvdL8yznKYxXTME+/9pr+zhIV8sJljP9g0DnF/I7BR7KC9sCEc6CMY
glplv5gemHc4LXt02T7lSXARvOa2+uS9YM3gXdPTb5Kkd/1RTdn/IRdjnB2xLcBNhloc/bLWy5tc
d0KgkQcyGh9V3x1IQiDIq/ZXksI2+Mf4ynw/JbjtkN0ANUepYeisd0x/sMz6ojLsYQ8+M/9ZH1kM
NGK23OfpVnwOAHs0SSCkOW09UdNJAM/Ve8zypgL+ctB4WsaUIZAB1VPDq0HADDasg5jgGH1Fuyiv
vGcByQ9qEf8QWVXR9wI8QnkfTg7e8vuYKzvDS/Put9D61xDn3dfQViV4/gxZZOToPdST8nw4clhK
7Ku5HvemqviC00/uq75YdyUzDZoc/vD+DBht0n0gJ19uiP8cGvzSMeRhM/Yf2wAVmq5HsApMhn97
wukQZRnrYcKaaMtzButCDq5zSTvMR8svMcJ9iYb+79aC+a4vVBjsl1jobnN24ATWzUoAwoa7kZ8B
HMSaIGsD/O0m+YY2Sj6vwoc9ZNPrAXpqNrsjmFZiEIgRZtSmBnrInlTnCo2QpjQJu2ZpWAzMbdZF
EJdl+UShhc4GU2yPTEHbeaZJAkygNSnmzLd3wXS7VwnDOzFFq8ggmgyJgT0VwANltXgvVKm3PpkS
iSZW1yLLWNJ3iIDYHkAO/8p6cGCEYfzaT75M4s8OSLfPKJ5rqkvKiJnmn9D7SSzPh6+dQGskYUb8
pO8y0GD8toZ/DK1Cit373sOdZ85M+2WVj3oBfWV7z7SnJlp/DbFd8Dp476iI8jxoq/BEshgOLhKu
X8w3WRgHvYiRmYHt/ltrbDz9KxbEXvTZB8vdgI50Qx3RyXYMX2cJ1LKsI3QUw2Of0hNgcxPkMHp/
qzuEIRIOMiRh6RUjZjnBrvahdhf3MNEaY0hQdtBORXGidky6vWnUc8l3UKwClCmKPYxOB2fYwGT/
XbeqWq6OJ7k1bD5SH4S09XjkCFawuSx6gkupscsHhdeN4aALird99IWwkbbtxy6LLx3Xg39JHxFY
ADHz/QngfDfn9EEvWh9MOpPrQLolLwSQJCl1NV3wmDbXcVnQ9qHLy4DGnO0IDZgzAJsZg3x2cNXU
EPbB6DkFMxrOcSxZDp8c183xc6tobZox0QGhmPnlxQFEt1I/s8ae86B6suspmvuUuUxGO7sJQ87D
edu1coAJk/7S6Z7dI11Rw4NvYou+Zr5kevIwEaUSQXNENQzBFtrv7FE9mWqE9gQrxpCD7wAwwfRG
O1YB0njAsI85Hcs4zqwhzaOb5UAW+C6MiKV4Q/cI6k0zWJ79mzm6LYNis3M2x2EfC94NwWMHi45c
mTwiNWxILpjK0uvD1dGQ/oHugdcm/jvcwhqv2Y1GRemeQHuz1Jn8EhLkwwkA0NetnZ3nNl3lA1XI
LPagMAB95wAhSCXMM2MS0DKBjY0zjLycvLvAHQhKCItN7rz8Tbt9qufPK/vTtXU7SMPxQHhx7ekk
Qm6Y3hbURESMuwfDOyBZGxor6+F0s/2LwpkM6zzlBazm7Z7kM1B8vbqn/hh1905YneUT7x6EF3t0
74MawhVKXDWT4kznkcmZU92kpcLV4YusHv8h0+2H9zanEGED0jb0Xw+4kZp613VrDMLcqraZTIVe
wL+B84/plxkCUjuywJ4WGjmtrw+7RVTfwOK+XO1yP4yJ2yR0f/o2Qh24+orN+orenajvE9reWVOH
0gv9JIK1D8rAxY8pjO7elWoTJiklZlA5gCk64GZQ3ZFgqsIP5neIz2NSIpZ/lik9FNSdmB7czW5e
TZ0GiYyKtdNVxpFWpxZPGrbwAX3GaN3okgSmXqMDLaK4zPTE1RoIAcrxY4QO6Rffrs6YMqqEwEVW
eWbiFFGJYXeGTKLRAOxoB08SUBTzfldTjQZmZ8CFe5zv+lRd94tf2AI+Jxw/lOzatnWBSM9DcDsv
zUGn/V70zpJR5udTwfOjJOsPkrgozTZGUEEZQ/javgXnPV0mDYVY9Kb0idFCXh1UA+F/AhJPwSd2
kgF0uV/CQozETomofPIi/sslTsoavOQrGXmglqbNTAldd1wKYk0pgjz35eWf4YzF3YlmGqEVaa1x
o8LUfu9YM3ZiX92WDojoB3rYn+6eUTZZ1paAViI2oBiGl25RSmCa1/lCdqIiO+vUXFcjwVZHoQRr
9YvGUfT7xkSoSe7sgsTjNK2Zx8Z6Z1PQcUMLCs9NQn3TCIsiwZzhRPu65MVBYdlydtqfgJ0LkPr9
hWjQKeIrks6OjXuhHuArAGnh172WcsNRRsonTwnoQtQ8MepobwPNL72KBg5ikF0PdCRhE25zClae
VdemNQBijP3xj7damgDeXceAWfUFIbV0Z+VSAHeJ/h0WH12ql+2eDDGbVSDyCsoYvYgzpeUcpveo
trvwVb6DbVSbEg0cNAvD3mkrwtdl9HKaDadbeS2/R9b/YtIEXjlkOTiseGPT1zlpjHDQpUBuQhl/
y2gzph36mrYdKNxQ82hAHvmpARzu4yrSevZau589LmbNuTu+9sTYHKrZlwMTGw2MAMDpuTLgiI9B
RGkGunxJqbA/9nfVh/SNPzrhEPKvoI8ujFGoGIymKKd5uqZI+eYXx9NYNYtqSSGm4YbupNliveEg
ir2u/Pvf/vf//T8/7//a/LmgjvPZXM5/O9dIX+3Oj/t//91o//1v13/88aD47793O13TNFpdyzR7
Lctqd5sd/v5nNdmdN/x063/dDvfG2Xgan7SpcV+5tx/4G7itCCMbiZ0B9j8V+rsPeQbk743j3YzJ
NuSN//oqzOZ/uIruv17FptPobXo1V2EMCTuQ32joo2yHzlRDu8jFzQ0Du0wydV2L6OX05B15yOku
OAyXztu/lsZPD1W1pwsjtBv99bUZvX93bT2r2+60mv1+7/fv/+kJLTt13e/vuLbAyatFSxztC250
f96iL92Hpi8w6qH3mw1bRmfJ2X/4/n/7hv7p+61/fTaPR6O77Fz5/sNWbrSY9iXaFswW4lK6OdhP
BpNhUnLA3OVmCOcT7ePKf77lEZdk7bWmtx1krL++KPM/XVT/Xy+q1TtvPm2r9QGVmTvTZ6D7DmSt
AbnCnVG/wcTdQQ5Z0t7v+9In1DPS5/z1NRj/dtH8/wfzu6j+6cV8jP3j+en8XoNJRofeDjxIhlld
dYUl2qJxZ3t//ZWmvq3/uVs67a7Rb5utZqfZMf/1tjev8/v7ft/fqSbLPQeG+ob3yTs0EQMH0kfX
HsvGm93BcReLrFVZ9hgkYLeXjJGQJaK+nEKddMAEvfivr6zb+3fL9J8vTb+xf3oaj+vp1Vleq3f6
os3djvGDTY74/zgWuvQtzsku9mtnDrDtQPMf4ObBcMO0snzYzuTP5OLCYiOVJNPP15pf06RgxqKT
wrGyNWFLC4lY5OV0X3Tx0xGZ1JwPJkrUVSw20/rnTXBdHMIHwz7wZhfM5CSwimo7ouQhaTSBZ4GO
s4Bp13DZdrrLcYdk6O7dT7Z5GVH40waC1NPcDhvzOmvLKryTFlJIHTx0G3pHp9HzjNLo2cbBMxkz
ldtxz2K61qT98XVedWg11NLd3YmmY+Zw7+3FBs/TjdMj4ewjgFN3nQ6H5H3aaAypki2ONmDRcZ1Z
iPowPNqf61K9Qrzja2M9+TkM2iW+diAmFrWPzTWYlQ2QiQ4XQwLOZvI+hN0SLZmtxNfPWd/lugHe
Q9cP92/EMWK6e5oaecOX96M1J0ix6Xl9LIzNVbXDuXI/5teYDadn+Bw01Q70942ZpBYhaLUlyTly
PndE59Ek2GrYsEuIbksMyIBK3vTUdt4y26MfHjxHdT6FUjEez2a1bfpnsXiouwGpV7y2dg3odcZN
tAsBF92X6aZAXi668276XheTUTQAi8vObk4Nm06ExD3af5suSTjdLRVOxmBgdOWsbNNzXu5ObfyG
1BQxZrH54wM6mNbqWrTlm3R9RuINDrIf78GNY7x7By/LNt4INiGNxX28qGZeSmMYw+kft82cCK67
2qkHLav2qP75MvqMpslH4j5XebXDLII9+zgzhMqD4zt/nUddEoAHTj0QikVvCBnjZb+0cyorjjN2
QbsFAhIT1rLdppqw3OMrJV+ALPdx8JqELG/27DusIpKwHXZTptwUPf+t+u7qQfvkPmgBr58VHkhe
lT9TrIeeprNEh21J7Spe6P5H1lY1PqJzhrz+mw/g/ZWR+c1rVrBk9u/QZLDbPqCScx01bXgiu6JH
OTje0uubVsDvO/lBPUPdBh32x1e9meClnmMx9d3rm0pTbj8pl7FDawZkVnUNOLku5f0mqtCJajpA
OtGlq5iNO9Nup54vdC+U1i3/IF6AyA3DcfqJzCbjyR9OKAlP+z4+nMJ3ixkS3RW5OXQypV+C/DAP
wJakd1vo7KJJ57BNWo+CNDY4b4cteodsqyUpWz81++Npa+iQTjUkc6pzAgFlDrIou2iO6SeOvZlG
oUDZqK8tcN+2CwM3pWPhgQCK6UDAy6DvgOQQbdQrTTrRwcSVPzHdBw1DbpinqN/fy1nioUcqRZiB
bkgWQor08/b127U0h2DhugNQxNFg8nO3EfVRH5NmB6kBdrltfrHLnbt/nuJn/IbJr2h4LKKUOTQ6
cHd7YQk45QvegdSNPzLfIvjriGwaxn84LP5HatU/tKpj9X68OSP1DLielwa+WDL0HIKCnadQYmtA
S1rkyCvjazt+2xsPr83J/+PsvJpTZ7Jw/YtUpRxuFRFIIph8Q4GNEUEiCJF+/Xnac+ocb4YyVVMz
377YwUrdq1d4A39ApXoVdjmEOYCJF8r9dY9Cfoj/MYrqcYHEMHgXIjGTeWTTIHx0wIXdpaCaVzg8
zI0TaibiD4eOHdNYzOvm8ZBBxQYc/a0BxJbsmPk4pPRdp+yfE/17yzzGRtyFG7si7E4vR2tW9liX
PlBJUIvmjJRCJQXTkUHA/hAtCkQlllvP8uidpUZ0FbidLMtu7N18CFHC/lDYInO0CuYCIFgk1fVj
tQs3BSn6gcAyD5Kb+8me9Pfq0ojuii/TOWqu0MwK2RgsY4b/orcPeuXLz0ak3LQrwoDLTCSsEsvI
bud8dymwkXYNH94xAQRrcyZdOJKESJT9uT4Hopwo/NmnQ88MLQk23Gy8cTCum42vwA1hrtUYtc4B
IzJiR6DbfwRb5Oduc7Ytr7XxCOoY+NAGuz+nmT9cDLOYp/Vu3NsMNw23hr4JcFr8y3uy6WFJjlIx
v190dr3tV46WNVBEZN3nZU8PGRErAeAjsEzwW7GLAs7joWlD9xG9ZdTfMV3hSOVQnRvehUUOFuEA
2Dfu5T7bJ5Ciu69wpabno9O1b9DiK1q1txqhMyuFKzSwOMQb1wNhz61hUnWOLbq9QspHmxgdrcNs
DN7SLHAAGCUCzf73mjdfpYWG7liarNq6pitiS/xKQvZ1vbvMpMdtQNNlI4E+kW9+tQ90oWhwhV7h
3s1wi4k8Tkd0BBrqkOEbZoVFsqEH67Zd+BjOtALZDLcIczVWdKyCQNBbNyiYH+cus/IZ33Bbpc4j
KL50/XtG3yLLLr0zuCdK36aSQl4KdybgjAG4AqDy/ptnFPn2f+WAhqaYpmrYii0/5YD2el+d98bt
Rm4lhpnQJAi8+6XY3jQ7lf4CqxkiseAg5KB6fBrzTDuZmrDPm5ylzainxwqueExKhOrGzk0e31hc
jhUPUuv9AtttbhU+q8QT0y2KfGZXmx4ULjqP4QfDzb8fSLNFdfXXEz2ljnddPe8O+v02qJsnf6x8
anpAJNdJRwImXvZjejn16ble116x6i+2BuLLPt0wNiyTXQYYX4pE2wB5uSIzdG/DWr54utYUUwni
UEpvvydYNtdz04hcRluqV609e99iKjUro/MjrKwWJh4XFNdUuBgrHBsfkMG6dJw15i73AJCTQ2MS
M4WlQ0qVlaMHlNfJw3JtMEoeEkvst0G/FIoeYii1qSChiHGZJiYOl1PDIsQKvQ3mLg2yzJFEowsF
jdPoimtPb3X2O2c6C1Ag+A6fBgeN4+pSqoJbBDd8gvLY+N7RTqKpgldu6wP8XCxjokUsQTI1zKTv
yWSrwsPTw2s7C/DuQ+D+hyYGR3mOfyrwCp9xrgBdAklxW3TRqAsEwRl4ueQrA9WGNA8hA2VU/wfM
NhynzmdaZwzAZ91aIRNvm14bnRvFb6fbbANyYXz7D1Ida/mZG5IGj8fDn1bQrDW/Y4T7CM98tHtL
RWdFn1xsn9/cg3eg/YG6By1Ya15z4G778Ayj3mOUI3XTsTyOy5ENgi/gZRy+RxOipuIJbDasPCa/
AnrRnMDG4kD1dlPgQcENjmF2PBAPf6CLQFkuwD+Sa6yDBPcOSgO9TaZpIDBCCUSsnYE19tFew7ME
CUes5qK97U9ZKg8SGNLEUOGpr3O0bzXA2amBxkdDiCsQ1eciJoLisQib4fdRcQc0zjBPBkwSXPDI
WuSGO3iQZDqNs3ebJZiMG0MDvf/C05qJVEFE47Qoq3AimJGIDD5IljU5hbqIzQUcl+8u6MK/N5j1
MhH4FTGeEoFqf5ytLvVF7K9xWvaBOVQ4vHjI1J49/OITpGrSFdQv5lhsjSOm3VjLs4JvHzRAkFza
hHQb5E5nFtoQGtvSVIBbr3UUzPm0g+2YriADiVx0iU2gMZqLrqzsDixgObQj8+6+7Ukrj3ZbA+5H
1dDeRH3Lfll7/nrAp/bNXSn3N0nmAelAEvYsqpNDX6ix2k2kKjtFdiGHHZOxaHTpMYYczyJGH02t
jalD4+qFud2YitqCQsONSPcjy1sWAMJL6Gq3+NJ/JGwb9vAJTDxQ2gkkfrCQri2jyoV1FDHieOjI
NXbqTN2ZA4Dr0ezFqX8PctxEm+WhTSn3BfVsfaeUmiwWl1nowG1mtiEHIBfQD5oZITUdZgMbslxG
qPfgXvjM71fRbReegKTbCPG1Lr7KYHOafxELoZ7wN44pGBfoaxQSmR7BzcP2kR2+zhi+yt71m0lT
EQBHrMI7HPQ2L0JUhPqwJglH3WeBxJtQ8onXsO6aDNEZfDshvnbu1GSxtMBqfDVQJhAYHH8g0GhA
/6ro3MN5aeXZLe8b5ENzYIZz2LpXKLmkz7l3tj0DKqp7Oi/y3t2JDCmQ0XjraZ4uNRG/ISDY/sWB
0Q7ydnIqKA/z7DDMFMoEwgJeEkFzdm9luIkNco2RCNvoQ/M2JdzJ5n6St/LW/oyiKogQcrMujusQ
wMIGwUelmXn3VcpFV7djsjgYRaw9giipThBYQQfNLxz5Vq416p8VN9w2+72e43EeXPjl3Ih6SJ65
gkSI7ppAeW6HgtWAjuguQtI91ZvMuMOFJaiTM3/lRqJ7ew3Vz5Ie7sNwR2Seo2BCcYfKw5qqtgjn
TbkEXViCgOvqGVqmJEmrEr6G02c63GUsAUOTV217wD4ALMykUV33rsjOwVVvHbZJeYJU5txHd7T+
OQ+bhzxSvbvc5kykqXBdp9e56p2Ujv5trFiWAMv2rs/4ex+0aLMDYW7RLTJUpqObziHW6kiqI23W
luueCODXI/P4SFvxM2cm7ZdbvDjwcDuUCdwj3zEuZWYx/jH/UO7fNS65we4TO8S4nKhrj+H/YcJx
y3q0qDQb9/l9jiKZND5V/iNBV4ntVmDcouKsxtGxhkvRuJbEnKL0c9EpKelBHDMjvMUkabeC6a7d
3EzA7spzkMFyUGWz70Of5gTydcmln05FnnNgZ9mYjrTjdXcVxA6CbDuU/BCl8ujB8OvMV/hi/W0k
efiJZ6gH3CcznCgF4dYKDg1rP7IwhloeS0+P10y0EgumAeD2K4coOJEH2TUeGVRrd4pEGMZqWCX2
WLNFaUh2vxGMCBTLWWH7/vnhnYacWDGd9GzdIY3ir0MxD/d9zh98HPgxELew3pAiNaxVf/11oWKX
Ik42LEWgXbhzKVJgvM9gAyie9U2GLyHVkrdk/4xyrCACHGPYwDFYOWoF5Dw8/orqH9C3ruKiYzSV
oZqUAc4OgcEowbcQQtOCvIFx+Hg2vg2lSDxT0an/4yh+mcO8ktRucQ6sGQCw0+eKzsMdSHzNI5yp
EQ8CXlwI1Blo2ZZ/AgO3iw+iFaerfWUz2GaGjUMIigmPTDVbJaPzBx9GgCWYiPO/rkBfCpYVt6zf
WnUtt2BZXGTgHzvVpQtkeEeN7SyvWnPaCf71Y4uHoXeL5LP3cGgQOHtPYQmD2KRiMbh3LbjOIuP8
KTXXmq/IbWXXtFbj3W3ugKowio/qEpGczzctFXwuD0j25IrPSXHv3wI9FOx8JqwevQTejfgV1aAY
cRaMg9B5+LKOHna7zLnITAT20KbRsePTyX71tZqY4bEDwIRbfAy+35zPL48vU9MtXbEc01GeMvqD
frmtVnsK9T0TYTA2Y5haudc/en3aVukUX8Lh3fMRgAx3NJjdTk/txGI4TuJ/8GdTBvK4px76Uyzp
pQ+2evWzc3H+GHGeWSxZiy6mW1XCCnnXo+9G3TcUSEyPwQFBqfX17khWXxZivx7pKaXfqTfpoczq
22CIjRCw8mCBrKITWJ7uHyGL8pYBk8C7BU7CODX6+4W+vfpTwnM87476Tly9lWveeGoJiEK7jkJ2
P7xBGj1M5NmlHnjZhv/3tV/nIr+e/CkXkR8r9W4fadFrlGb0rzGJN5v10BoD+UzyDkHtTnoF0Ao3
70N/8wVDIoO9jkOpj19yA8Bvr+gh+d2Ug1lB/ESlbpFCmyB6Kr46hFIcuZdmHR59zlod7QKtmff2
sUrbIpGToiJisL49ztIbi1wJ5g8BDEcXEYVSdz3ZUFWh+NHcTvAzArwJ6CGhQv/7JejiBf9XRWey
lGXF0Az1589/1eHmrNo/LupRfH7AVwHjZEgeBIcjbaRVjzYLB/CWAOwEDJHc3Qcin0taMWQMLhZn
AxHjaLNN0F0hYjM35mAXTIQ3LTLj1cYzHV3WFcU2dNt4Gm1V5/OsuDvcpmCaCGCc8ymJNJGzhS8E
8OUH0HoBpM0KymaRxM4Mwx5tJSqUw1wiqWjW/igj2wVqHyUB9Ckl0BAki0WKPJmgntP9+vvdqq9m
QLamO4qpKCrl/9PWMs3KKE4H+0Gyyy3TEBXUw8qlRZ97i7jX+zy7nyO6UbHSZB6NNjk7bOPtg79v
w3nVhvh9G097jE98OtU75zE4AVsVeFM+c+a09HnZmTUxsSDL3tDY0+i67wFu7bNzfxEL5+51c+Mf
B2vkNa+R1Tp6O7KodbBEwbdlpLdeHa7imoQQh13aYTJhHMpLePOc6WZYxIn5SQ8cjnzAuXJtq7TO
HI5O1cf1KipI5zF16jY+HqmQxgAX1KpGAKgwd1r5wAXWkMVoS2kYfxlvlvzLIuv3+3ja94dKX+13
Oz7LUHyVMw+dIof6zXAmtETN7/YFhGnV7AMeS1EBDR8Nnll0L2v/giTzrRVFqwhsQEA/TxWNNyE0
TZ8xEhlcCppHHKuA8wfmJwZePqii5gD6m0YwjUCFwV1/s9L0VwNOR2OVaZotq6ol/vzXLtbMu25V
evkY7On8oAyNqUItfHJyDB3pCk+kyqOKkdZoLoX7JYq4K8tbB1ZWXd1t5MxQDEZMeoO/KdwnV+0f
gj1SQAYqFTfXRHvIYFAz1avoBDTF8W+dvxeoqryIQY6hWJqjqppqKOLPf929njunvXZdPQY3nMVX
Kw+H7rATIeLiwVu4uqj0AJcKTWS0/r6w8nIw/PvKT13Inbyxc8PIWQpVUAsp0bsn5HGmVFYHplM4
FAHr84aA7lj8jwYTLkKhiQQxGtXtKdLMkTuKYAfQVQrRZT5GbmfZJyWHfnxzkTneBruQvy14Cju/
EzDDGIxgZOSu3WB85n1QFq39rgfo705XR4yFENGk43wWQjnweptC5uLsJQDcGggqwB1bMySBmSRw
o3+/DFUs++eTwDFtR3FkR6Ul+xRi9cK2jd2Zr4B1GkRyUXyS2Kzc0I2jzzWrn749cn7bkE/yHl7y
Ikjx6XVF1h1Vtvnv3zVwU9VcXR+N+6CmqWGALNFpfSPifm38/ZiK/WK1/XOl59VW35XHreZKIiqn
1NLCPKAmKOb4Nk0X4lv2e7EbnWiTHD3WREugl2/0CA2HtHlRcNTIeAoQIPr87QpOSXvTXggCSgrF
hI5Ej4+/YT30ojvyZEwZE/NLCrapfnA/i3HEn0ax7sJXj6LOKpbjrRf3FnHMgIPoeQ+FQqCXRMt4
5B6G58BsQ7G5g3gidjYnNy8QmbHHUkDaMttQqaPIBwrKJ5HO5kwyQ9aMaJ/tBkCiIPgJvTbJz0Hl
CCMrkJh6z4htD4krNDBagKBbYDQFmw22LCp0/1e/4O+3brxIM/556U8bzbnf87y48NILN7xnlddf
IMbTLoBClOEj3gYLaKk7X2GfaQ2KzlabgkwgHH8ga7smOgoXsGkfA9oNKEnQoAJZxv9PnpBtEgyx
v+9XUV7sBo3ZBGvRACsh60+Z/jnfkenXhzv4jbiPJ11rnRYDKbgsGMwi/dY/9uRDZ31OZutRJXeh
bIQHO9wzY7a1rDTSjezeurmMIjpCazSf+518FpwZyFClrFvXovd5WiF3sUK2LdrkbriZhD0zvqgN
XeutZymibAVah6eGZnnFPZswMZYh7sPP3u09GGVbrTHTUqyFDDv3ESEscdBJ7a7adFQXr4Jz6fmH
Qfe2hraNeQpjTtagtwu6X2hljrqrRS0k6kh7jx97s7mJDkKDcLdPcmBAgrLUwN4nzpdosbTfnFTK
q4Xw+73q/+5zc79zTrd7eR9w7LL9wkunv14yidMTZqvBW0jWq7CiKY4GYk3VLFLHfy9XHveqebrt
Aa0honNF0UAQAejlIvuw6MczxOxxmolPgQ2QrJ3MeQ1o7dZv2p7Ky7tQVZuw6lgMg55DTqVuq9uK
h5YaMMBZ8Ltwu1xuRh10DRMb0L6z8d+s4FdgNAB7//+aTzvucF1dzkrOAkZWOtLaKU2rYUpKPAuj
+NaSPNO/NGfh5wSlNMiJkfQmY9dePDNlMq1eyzABCzpPuK/NTTZPuxJQBdBgkNZI0HkxpUTas/uP
k9cDWr7txgVq7monEqENYFyAnyECzWGLGSWeJu9rXfHMT0fcr3sy5adDJtevR/my4Z4e7QvFtZe2
NT+MjYd7aMzCTpDQaxn4QLGGf0cT40Uh8M91n77/0TKc3cXZXvkWcrf4BoImfwsVMqLekVQzJ68+
pv3TR78HAzjTgAni7/jBPFMoaUTr+OKVjc/CW+pXN1LjqOYwWHWcKIFFAnYId2OdJvK7u2atvHld
T0tI3+XqTdeL6wCiAz6q0zpIRTP10WKG5tkbzjfhl7G3AqzWkJoX7VigTQiMi61d/vzCgJMWkHux
3UXu7XttkRhtwQZst8HxiMto/+Yu9YnZuUEA9XrL3eLi9sNqijhc3FtHSEIiIGU67iiIWK/upQGM
gC91DsrhOomX2IfgBpFuowvpifxJ06J3GEXSktScaflgA2JGdMObFU3xH5HMjukfr54A4ibzZkOa
cLxArU32NSnWAUzPtc8pOgk+z81oeRhpP51Jms0KKKaH50RNprTeJUUrdStaIp2uCscuK0Fxo7kB
MxnCF3D403hsX/zWGS0eyFRtcGwNVAHI2pr52oXAqIFIPy7ATzNyWcGY/EZr1VUmANWJT2D/2xgL
iJEA3IWhIWhMmylOWN7X0XIpHY4ypYWZvd8cL048neDETF4XjQD5acNWs/K4dmwWqQqvjhXqpYew
n/PW19G1Y1NIJ8CeGmhfXF1fQ0gWfPvf20R7cTZwB4ajaVxdka2nQvUoaY55qTfXgSBVpUwxnRFG
FCu3TsGPlA2QZEg/IpXWrCHaNUFKStH8g9sR+ehq8ffNKCIW/Fes+HUz4nX9KkrMq36/HnbczDEo
EzsCrJbOGmZ707q/iZSqSCX+upLoffy6knK25cd1y5Vgw50SVB0xSSAJ1RohRbQfJejeorKdN8nP
/n7GV2fEPy9cBIBfV15pu4t2zLky7pxM42q6YNMpw2McGpa9Q2MEyE5sJSHhjcQzBP83138ZYH69
46clV9izw+HkcH3IORhGMw0Lp+1w97Fy7bi3XHNx+2PkRJmCvHkXal7y7gbevHr76UBYy7PHZqOz
5o9BDfkYur+o/N2L68w79I6QpQgaVGcGJNc3j/5mrf9UKb9e/RrwS6WJjy41UJRB2rYJhmsa4mPi
LY0sSpAUXdNcI3jROUDT4c3lX/TTfn95+ym0zySrKO9bHrwct2DkwcGjiOV8FpN99w46FIyl6P6S
HXwclmRE3Tc38Dra/L+9bj/l13mx1zf7FTcwRB2qLQahCvRzr83LbywPLdAuCci7rPlIPyBmv/nu
2rvHf0oLr9WxPm1V3j5mYjswy8zbCjZAmahN0YHecsJdWiiMBqMOMFnuI8gsoAvgQ0cbgGPI7gn1
jXfQ7Be3ZRD1NENxTEux/lOU/FoUplIqq7ws7jRj05SRM2pNDwICpHI0DlZp1HEnTSqejwFOA80M
hDhwkTWKxW9ej/6qI/PP8niKxIp238sHi/eDNNrxe5ymTFFxtPWPtEdWzCJXzJPoFXpTDoGDMOAY
NqRO96f9tZ8L4YJwsZhKSNmhlgAvVDCn8fDDMCFr1m1x23WD0zBu3UJJpBZVE4fDH3OVrw+ELtxs
JKgyItSjRj5Cq4Jil+3fgEKwRrZ1Spc8AAQ2vak+BL64Z09MJpTwqPlJiOZco361fDR2PnRE158t
09Z1CBcfJi2City3BNaLlr8QixD0QBmtM2FObYAB46M2B4ChM9KGPEAZg69duu7uW0BLaR6LAqFn
MQuxA7lXi37tAKaznbbW2UwgYdOQaQ+pQ482Vr/ceMs4XjCJFoIKFqP+aagG8WbRw/2GrpCLzCl2
hKlxhKvJ8teDfk/yOkYFyIbhbbwsNv7WM2h44+nErLTXv3xwIi/XUQ+t7GiS94LmAAsKaGHtHwKf
Hd7DiHnp1nNOXiR/Je4ExAvjoxVvFd05NLryRjZJksROGJ8zfDrkLgfsrFPhYbWPCo8JrS3E+mk5
CCk07fvq7yrSzXNAv5MWKMDcaXiIrzSIBCXX+Wwfm/1HA1YJuT05IvZeGT941exFS/wuRkhHreFg
sV2wD0d1RZCZRpJJTyRgQ3nCAgTJY4xKGlkWjESma2LaAGJbcJXrjoksGf8+o5quIEqBOa8bX/jR
974a3pyhJeKKYm28iw/kGn+fybYIX7924sW5VXtHBIgWw7wx1F5l8pWekna7JFcX9k16Z5n7YDHA
FVfDtGKV38Ix8qEPt7daxnvkIARxP2bmvZzhQ9DboP0RAvkTyJUOOTwWL0zRPSMNQF0TZBE3QiMH
UAQZ1rK7iTYpmaE+gv+BCm1HoCc20CtrtKNZj3wgXmDmfaAag4TG+1zwTfLzMzr79fg726lvjjge
jsw50U1l+/9UHok4EYGDd7mTNweCCLl/ZEH2Uy5ire/6/nzhjeNGFLSRfWCoykoi5qGJhNywxzlI
FrxvvLmuqL3+uu5TDqI8DrViiINYFKlt0Y+iNo12o0TzfppsIq4Zb4pzRxyvf1zUeco7jONhf7lJ
4mExEBR9CDdE36HNAQxYptM3GiiJ9B5ZB6YGXFMkL48Y8NlXN/4UWyfBnYShMGug47IE7wMmFX38
FYEHAZIYgUCeo7f68bGb3kW63oIRiFt54Z7DL3CXrt09BoJT22ioLtBZQmsLUyTok25XpUgZUsa8
+7qv6FC/DxTnqQK+Vfn9qP58XfCuoNkRY4xE1nH7KgIFW8leORL2cXa8tILETcA00MdsnHUxfGYC
3QJShNHHYSBEyN5kwYr5ZrX/fK1fq31Wy1frtKctoLk65NxUblpCKixfMcgZC8EUxFLQQmvxu7Ss
puz2/jElzo/tAUmxsBJLEUFgYgBpAYgOEDyOayGTmEN5A0pKOn9uYIyw9W69yOyY8bVDDWwF8hft
X5PBMAWpDlGByGwNEhDqcwkNGlHwCqULMToA30N+NHY+xPGFEgptCyfo7DHQcpXu5IoA9Vw/+XgL
lB49UQEX+PhAmb9EV7j7jYA3FFeOOBeAklDH97IfjSvOVYQ+mEvhDeIdBj4M7/Xpzcv9abD9tdKf
8ryTdL6sCp2Vvv422g8sXTEERxUFBAqQZ6d985m98XRdzjUgEOYXEh1yALCUVGufJHkWZdACEGvY
DPNslNtehKUy6FKionNwu/DjkKy4Mrl5W42+K46cpxzRqA6Huj4QA/00NUKT7lWX0xkY8GrZWUWM
p04Ma/ImtrMYNNM2xSbuTUzUxMv56+U9pWGycS33a1EQIx8kxt7kCKhhoZELLwDYn9dHIJfDJFnH
fFgIRQwOgN0idyNkCd7ELEUEwr9u5ulIPJ+qfV4cuBmMgBEmFWoPvU/cHUUawvCatt2bK779Ak+F
se7Ux/2+5AsgxDaG5wIaEkmukHB5bhEyelh94gECtwL52g9myN13lfmbIu1nsv47MOjn86UQUWuI
Ypg4/hHOCrG87eFtMgrwPBFjCNyC3xXm2ptD6bl5upfuK83cc2E4zLUrlMvDhTogBUd2Iw4TQ+wQ
WEl7IZsIee8B0pkMofXunHq1ew3Z1G1TUzTVhkHLmvj1Aqq6Luv6LF0GaBpsMxTVwF8DX5XAt1x9
DARnRXBA7KWvfMp34GLhEZ3s+pwYGDuGZIcuQp1xFG0TzXA3QxleIqw86e7lDwjJQnLuQGXTsa0G
Slx17h/miHrv5nrtcdq/WUz6i+VraoZpMVt0DEMxnireQ3nfmccTKIh9kLZ2fcBX6KPaETGVgz+U
mPmdGu4Pu3XzSRW6HUT3DsbxowLuf5CViNIyMxE2QCBCAemXXQHIQq3izZ43X3x6UzMtGf64Ysmq
+bTnVyfJqK6nOyPp9bcYVsy6EGKG076C/4eCJYsLsv8K7s2tIESmBtbFOkmnOCLSqeL3XRGaQF+s
ACLTN0WQmbcMJlFoKw/M8ofBxgxJnvmWEGLA1wypxpUvW/DRT4ivvXntmlghT1Hjn8d5WkHO6Wrp
x9vtQVcRFZsUlqC2Qlrkh+yCNcYUjxG6PWiaTLapvOGInOHk0mG9CHwjhRgESaznNu5DKEw5E0L9
3/mf+SIVMzXL0mVD0WxDs57WRS5pxr20lceAVoDwxLz4u2SHiY5GErQugcDPbkReIYvuXEF1s9wR
8VPBglNl3peKLEqoLXNMdeu2d34fj+qzuwJUpI9vUjA5o9rUTnS07fwDzcvPZFQKpONOonIDNEk5
+T/Bjv55oqcj91av5Gt944k4ayswpl6B76rBpG2xCxFH5x2jFel2JuTVMNawWFwOaJB/vMNs6S9q
qH/uQ/83eJyV6jK73uTHTxGBHKOAnK57gtlFi/Ok+RK6HccEs9hBn7VM42fR36aCLwywF+2QpgHq
fhsaADzrBzi5+QXx0Yq5t9CWbOHF+vdCeIXWMjXGhJYl26aqyE8rVc0P5qzQWal66k9pxo3TnLYQ
22osrKrVyW5ERUs/Ei0RPE/AsEt4XPx9D8aLTPSfe3g68ZytrFx2BzY/rlBkRqj8z9FrAFlkQ66n
JXRC9BJP1SGYd7dcnEbRkiAwhqXMfCKDvI0oOja9EP/gwwkfNHrlyDDNvPWiKt5kdq/a1qBF6FRB
cAO7Iz8VbOf16lpYOkPNIR0VzWuTEePcHKroXggKNWIXCLN2mYwgofMmqqgvDuZ/rv1UtJ3zx35m
nLi2wOGiEamc/Ck1aniM4h4xG04wTlZNdPrBC3AX/8tS+fXoP7ODX8fifq2eJVulT+fL0RHFQI5G
qAYcdr1LIzq7zKdGIGYSt1nHg0tKz+PN8yuvTjNbtnSLgY2iOf91mjlXuTCkh4W8hA/pDTslQF8E
Hw9qynQ8JI0fChkpQbCeqpVbNMD2Z2BU9lEIXAUbadTvrrAjT6E5HaJZiHpMvyVMVZAG9fqXxjqN
ycpV2jCutiBee+VI7cO/TSDBAp9Ezaqz7BjpaAJa24MUtuzdGpEuZhWweWnb2WEmSHIRiPrMDL3g
CgVHYAODiR0OfvDEkECaOaY551R4uqJy1c3jIbwKWOr1AosMVH4aaHu+2+Wv8K68OFtVVMW2LEN5
DkrarVQLzQBwLKPPAA3zGvjjywSb5g/hsuTDIMGoqN0/tDd4nvdOrWWx3HvuI4JqO5HDNWBGhGzp
Wb0rQ9VXAciWbYV0iw1l2M89+eJxuc9WjgoUF66okM64oiiBf0OS5g6sPlAk6McjGeZt+Qu4xN29
gq1HIcAnwxuMTtQVAqmAlhZe2JbadbBCUwiSPlqNa1doQ4BIQ5UBgz6Xbj+UmR9BPbNF75twh1Q7
2SbqX+otMFPf+LRE9KNKE6ffbBeMKwiJsDPhL81nd0+BMEltS10qOojbaGnJnrLxYpJVBL/8togG
Z/cKjo+u7zxA/tzXevrah8wqtzvoflwCNBYmdDPIBgsn+illsXnUMIuho7kOya0F/FxujM4/dWEV
GiaNQSd1uqN6x2zIwBMzqv0TAg2+OUYUOzuiTLqKVnTWJgY360QTMUChU28HH4JxxOIiJA3VtCss
AKWczKjoECropLVaPCzy35SmRNykhRJBAJEELqOQfkXj8+tN4wng8n+nRraiOLqu2ZZmOc+qNKvC
UPen247vrWLOAMwoD+N2mCL3+3CHqY6bj94VWpy16QPYRIWlEnoYfDned7Q8g8b+/tzSysaZxk1W
HYBny4dbAmiIl3gNK9NIgCxISWx+qrBev86nNC1oRpDZdnpSFn1GSd7rdKJQafU+3cRgRl5o3ikY
ZcjsFf4NMBpJF4xdwY3u0of5KFMHQ4IazWlIUav8Te5rOy8KXojSOtJJmgUo/QeR8CuwHup1ub9c
gHnjOvOzCfQyUg16KFOa41gSwGJJLIHCQ8KAfkiLExoL2yLaotZ1yMZm90TaOyyFEaJouAsnOWFL
8PiQEgnB54NvBvcmxovjlhl8IUXnDclLzv6Y7gFRcFitWOqQPtEQlVHaa/gDuOHEBOb4QlHlsYrE
lAysJ80dgsQmDKfKuMjYBpoPgE/ywgVeMVjWedInPAZhN6ekaz5U55i1nRZwyn0aU8GWHZRuHe/W
QEg2jNk8Ajyx98LTBB8/v78oJ4xgBRKZc36bpZdQtH3gtx6RR5FQQAG/dAFZAXn8AUcBPU1BI7c+
p9dsehAy5Bu4jyhhMrypm18cv61hOoNxaHwi+Tvm99IxDLKmMT71cYVk1fW3LTrVj0bMdoZrSIuJ
EQ/ymNDUmVzwwyBDo8k6HgvtaGomvDQCH74AYjqMjNHfpDxsVZCqPCTi2C4UFYIjR0g5JYSJq4dD
VQvXQ2GrIVMxG/EXLmCCOkg/H/z0LqD9faX93fqgzx0psTWDMb9Hjtet7jQ2IPhxDyDnl0SYAgME
0XS/gsM0vSmhjcKH8k0HUU+jNEKJtJgr4QIVZXYKcyL2NRDdtH3NFjwNSDqoa/lEJPA0VvdpT7h2
ZjSaxXbheET10Wez0A1GlRgkML+xwV+JxH/X5y62DVRndzFOCPEsIu9AuVjiTooHH4F/MxSOCii3
R939okbe5zTAPIWliG65l/pDOq1dXsfFl9poTxIipYD/eM+L9i5ELnJsIeuOXilS0YIdqOVwh8QA
DRHCqjW8MG/icbkMrCOoiW4fFE7cFjo/nGOCA6kjX8wbO3oSxFTv/MmHOQ5vIYGdXqQZTe0msIoF
wtLgenk0/dyrykjGWgTTUaRGeL7Sb/d0WEuV15aC3CeA9NwlncZV7X3K+66y8/WjT3WJnv5chi63
EY2IOzQAWBXAqPxlzRNkN66rsWFoOmpa1MHQB8s3Px8A6GaksWIIpOC/Eyef/IhDwFDV1dEp7259
/NCC4PFtuhWSfbP2iNiGZx2hGshTTDxG7mEOLd3ljkao5JZYw2oUDFIk+3kPB3F0Xe6BPi6FU7gR
7ea2q3iMa7Gwsb2uCOo/f6IgNhZsgS1BL4JAWPKk8FjMz1UHJg6FhkA5dxHsLQdw6oy40aC/hnIg
2kIXb5tMymx+6aGPy4cRTpMpTnTdb2+ArBB0w2x+7jWDHcocdKYaE1RFqjrSz03E8TAnyhzbu3As
x7M2TiqOm+hC0nCOfMV83xeDIFTLm3bD5FAS3kg3sqUbXGkJSm+B30QFj5FrqCue2fy0iEuudnfr
H8PTAUYXNXZYXusL1Xe8EYQABkq+gm0LDdFtqsLh/QMbMuaYdI8/TWYIVZLPIVrReGHWdhpy19r0
xAAPNLL9kaz7du0KI/f7mAfiTAX7yqAqvI6DfXxCRBYOpb1NVhMUboXlBoSamWvCGkRS5SOgUctp
KzcFz9BnaB2o4+tY/Xx4lUC6n+ZVnDfuPk2Jps7jWqa7chBch5LpwAKZcP5jEYRX3d81lv6ixqLO
/5mxy7asW0+1g7Uzd6opncA5dWdTZiFDzV911Wgf3BuH5EzEIoRGj9ZlxJiPZJZXhXE3hp5likNV
qDQx/AqqsdXdJ4dsn/AkMUSVv+9RE1noU9fk9z3aT/Oh/WF9u55V7vEQm9Gms8qEi5TTzsP1YA8W
AEMD4m7VlBoLG9Kvq+KBdcBJUsYevYBnKrcO3fvouiiXWvz3nf20n/7rzkzVtHXdsS1Atf8W9ffN
o1wVJzqCswP6YkbLal0Hq2yT5lOzZwbr8ADGfJMq8a4Joq1dfTsNtWs19mn54YTlxyx+ROePU6fq
LqMHXBvTy0MjOHw/stXy3jaa68Rs5/PR2WsNNlM4ZbEROcNjx8HcWU7MxrVxRyRz/6ac+8Fy//VM
TzXB5Xatj2W5BueYSBis87aHiug3izRnn5VxiVUDoMdW0V13KyxpBQ9q4zteHaI0VSTrDgX4tm9n
x1gfAwLvKOkpu7es9iU5IjlTv0scRSPi39ulf2lSvgi2BBjfp8VhbSS1vFjX40BCOGRYNNrbQNZ9
hDjZgKAe9cZtKfn/01XRMdSt/0PYeTUnj2Vt+xdRpRxOlSVyNpxQBmNAJEkkSb/+u7bfg/FD85ma
mumu6adtha2917rXHWTNsiTpuVrNq3MunTa7HHkI/Omtx0HBkGxuxPjiOvXD+zwHt9p7B4e+wA91
XVeAQWVVx3j0GQm/lYvNLmuo2VjBIuz4KWJ9UfsJ7qygaa2EFcAatoHWpZ3w7JC4EVgo/T4PA0MV
4SW7eGsn+YLD/vua7GcacWmWWXU+aBkKEslNYwy2HYryO5ujST8iuxwaf391L1pD3VR0ydYM2RbQ
8NMKVaTzTlXl+wmQEiBe2E3saP3ao/geNfxNu3dotvZxh3BAcUB2ElgBjme+s179L54nLsKkQJc1
kIcf+uav4jy36Vn3u9uJ266SDwE2p56YTxdnco/h32iQQHAnrD7ks1fq7aP7eIA1SnE4Fbu625fl
ZrlVXNSm+JTF2/uoFAlRdqvs/v20ZPQE//lE8C5CzMrHoZgo4p7GzVdz27ieFxdBPt8N9h1rvutQ
7bZynNHl1radrfZTvWePqmmaLLrn6f3DbG0mNSDFgBKloP/DGut7Sw6G3qS+zDtmi+MBJ4qvzXLP
zwDFnN8mqkBXj5+L+Z3im/QU8mgciXR2ZVBiCk6L3s8R6uOhRlMC/OqpO6xNrLAaYO0+M/n1OOTl
/gEfSFHPe4/JobdInd2a/zGnWXAZH7oSclyavzKoe9jqzbgIv7E6D669U/e2tgdUf9su8Z/xHj/z
NKZPOk9P9CZiwp6g7QzrboEnJY7xQdGk4I+I7iA+O0m/NOzNYN1p/cu3ldSdhlt+NIbnTt4phufP
y6T+qBJrfoRw80EmPFRudWjMrfl2pHBS2l091sjqPfv7ybl5m0I/TwiOoU3RAAJQ8MR63BgpG0KI
s7iO9BX2BZ09OtJju17VH8z+tbbZyjvXVt2TBvnUbF3aZrMx1HuL8XkiDSy6sFHZ3fbuK7tL7ov9
pQzU4XaUxdmo0VL6+sow3W0r8PiF/U1Xa57GW/LvmkWYRuegaF9I1Dh1j8kJdj9jknb6tYvOyW2s
JcQRjI3Od97Ue0hd9F6DbgrShH9ub/r1EpDZO3KuYmgOJ+EU86KaROG171DvGlh0aDiwk8MI9D8I
uEsOBBPfme1QxxrGDhZ9K6m+xRNZDBh+Rbiy4zlvo6U+8Kexl2/ewN32STbEY8bPQ5n8hAp5YDUW
h2h3Rxh7e98/ecfJIzRYP+1z/zBcNJxyWXUCa1Z0y+mZusy5hMd5LTmXfjrkLzamObe11XCyqaU6
xdCemk11umvq3SIIrDFj6bRF9EJjuO0iM9qsN+PtHaOUjBU5JAzG0mkysdnhSR2CRWAO9n3u62Pb
kgFr0CO1zhQ7u1DryRipZsG1dW1ZPVxqOnlybtudR1glSt8I700Lvhg9UpQOi+aJJedtY3WYfWzI
FfH2Y+nh6BtcwB79TbRbb5r1CuPmzNPaFskrJA1tkjLZh/R2meQcro6C3o3mYcAdLb5us9Pk0dxG
eh+L7kD72K2MkeWtr0S2AAttr852CRRCRl8zJ6XYGBBkZg0OA7tvdBm+nDqX3u1DDRENbFpaDE0Q
Q9DYaqmDKti2KXS1UWOywEAFpOv70TsRLzlOJUpYYtKd7RQX2Gk6XQwfWJOcmkVkfeWrxpg/XHfq
yW2lYJJEJ9Qn0O+QwPzQscQcyv1zLDhLuQdoGth9KZCGPBsEtAOzf5qiANNGB99sP5CCDe1xFioE
RrWMkTZ89MyLY4wePXmwXSoxooq8pUXaTJk9wsVsl+zHqnsMdq7iNKic07GcGC3+6ktxirnRI2T5
YDZRLM9MU8YVttfKTN1gPm37DKRCpcdLkma8izosXW5ShcEgD8o+5L1bw1ngMIopEVXwJtSRb/AQ
vnjEKoadfQXfla/L7AZcS9KIKhyk72T7fZnjtLPtZ+uDbyCECO5J0TRS79K+za5TXvhpag/suRma
bZt1yyRnvyZrRdRORrvRQR13kBxmfpwdUlNpHubF4NzdDxfRiV4PV2+R58eTvfFquY1jH8GIEm/m
WdNkm3E3Gp4Kp/Vtag2LpTK7rI2WOeAK6w4r4aPq7cZ7pl783ofwz8s/iuSCwgyAgHc1fvS4LxWR
Q08ZYii7iU3OgbSfd489ayg8L6yO2qtaJWjkY5oH2JZl0ampDzYjJoJzbVTxgY7lgT54xLuTcIDp
6RzJ4BEnV+9c+Fz5AyxTLOMI/s3GBDZYwRbl03V63Tr1kssq2g8J+fgxthEdg3aPbnRPMDEZ+fJ/
zHgmDEVvAfdvP5wd4CVYarwZ0TsFrA7PweeWD4VUJXixhVtMeSb8TrudAZY+YA1lU6MFKxS15HbN
tiyl7oKXOWt8lUTk3NcENqFXaad+PTslFp7ol4+FcKjgXRXfOlZ25yW/1IqU7gOfZnSp4SGyO1m0
76mDUnIqZs6uFj1IFMScwr2NefyY3hgzLHBKB3kGIpmZNuNh9Yl+ZDsem7xk8jP9AsfSvvWlEVjU
02bcfOlMjSHWvB7Whn1liZR+Lex3PhvtKy2W3rlGu/DQKfxzsB03vvJg0/sUSkFYTtBBgNbaZE0E
3BtZwdNwN65aeAvsvI07WPTq5WWsgvHcndjq3cZctxKfxxp2wB2lmfavvhJsiYXkDPhqZM7QVXls
OO0vs/Fhve8OleW5xaZpD+pxtYTfvGFuS9x0YnfYdXgqkpM2y/E3+Cge1dCL86kdIbklQYJHdyEU
rV9Aw8uHF35g1laWlOUhDjnxtSn7Jn3MYyi1Hr2Mq5B9n9ud3Ln/25QFuh/mAT+pxHDVHlnkOzHB
v0A8llZ1eMd3iDy/aonp/2nOd2frrpp6OusASVsr93budpAPT2tu7bK8tFCSgWL07+EMrxz836TO
QdgLTe0kxzIMS01fWSm9cnldXieLpv6ttIxpsd4O7mEaZ3jlmSGfZiTFUquabgbb0B7S2rUvJ7Gh
XfnRuykVwm1KuwloP7QGRFpzt1yL3ZU6tKh9+ELqaDMs1o/pvY1Nz3o8bcyIw5BZ10O8j2OlqfYO
rWp8j7Gebe4DlFOXJMWLRaKEwBi6XJ4TO5I5w7XOcYqYcGYk+8725t4Sjjawq0QdSYNLpPco9uWZ
0s8ju2d/pW1ztu1fllLfHNneYf1oSq3rt9YUdVzvlJg9qZN37VHRpm69kX2x5gZYUNv5bbphAc+s
8aKzDZW2SHmi0VansndsZj1OvvVFsPFY0UWwi2jyqCUN/8LHO28M5dWdJnJBXhUWSKBm0xSg9ji9
gjyO8in3TA5OZH7pbKLJnkTyUTnZDxsjK7wHu0DtS826d/pYtOvuATtHcNo2w5Ra8x9blz46OU0o
rSePuO4X0AUJ7x39XTr/FMb/9pYUzqqloEhUVBmQ5N/2/rQ/M55S7fvY6F/jYnRra1iOjfhMsWJl
ZUmBHpZb99oxR3LvvGT1sVrr2d8Xof2Mjv+4iucO93qw0qpccBXX3Et7i/7u89yvIwJ4yUvOuufO
rX3Db4PSL5Sbd+qvvG1Ro11Abcrp3n90Dj19RWnrI6kj0NUY3gLRB246FetIiUTQyCWyI/JSA5UI
PfyNvUdy62CvONv20hacvl6WSBH+73E6P/KNbNt2BIw6qmPxpzYTrY3J2Xa865ahFVB/lk4+LHh3
x2a5oovgR4wMJiXHidWxo32HQKagmuJikWDRhrFT24ou8TlqRLl/mdgregD+zl5tv3Yd7u3zOACB
rybbGU1Ll7Iy3oVb95hsg7T7CMEfIuoQyqwaV/hTN/OljzTSVpihF0wtiAMDrGMEv+RgVSNpLLdM
NuEzcUYTo3VdNtockUqP/1n0zI49KIaLZNesI4EcbRKri9IPKWNsxXCILli4y32SoQP0BIGB7/yV
fRQHvp7s33iO99BMRHHT6NQhxYw25NBNzgNeEq4y59DodgBw5dDuN3w1MmKT0bLZvba48qROyuai
fxhhpQhxKWRXBVqVw1srBUQhPHnnlBzIZXKPNd+I8Wtr7YNHrCJ+vUdWsvf19j6WQ1FpFc0rVVAW
Ac6mNBwLn2O0jVlZcA44zb1LV7ygQ8KQE5OA3ZAcnGZGIm2Fwwyv7dBPE6UpcL1HYHGjWlcPsVML
jjGOz36a4EmWdBjni0IAR+zWRnjXgHqe4yy8hluEaZ8krncbse7uusKuquHVPWYgN9MtZ+aI8tYa
75b7adm9gYIym5Wptx/rbPgg4z3v2EEV3tfFOhvrs214GKmkojFJtwMM/rc9YtBGl8/bZNszKuH9
nRFWyHJp39y6nfceinMZHWeLj0px7p1zb/eltUr290VH7kGNPXcvXS3K32BP6svGWmNsjrWnxDbx
1Fjbunqpd6V0R7aWDvVBGZTd3XQbkxYW2B8M6poqBkZwnGWg0R3NJniIsGgXwBSxsMSupwknHGaH
f28ZL2Ai9q1f1yWu+xc2oTwemmzs5Ds6/w2ksRagc7DxzcEO6u6+vWsb8SZkTNYZrHbQzMUIfNEy
WlX31jrwLWpTu8fmHOsju3eZviVBv726J9D0LpXVYpFzdepw0ZY9Mo9wyuVvC4YHJ66zXgKLRAb/
YC3SCqwYK8T2YgioG+KODYPixKo70ExWAR53b+DPF+9UlxDcYr6jgOyx6//77E43a2/nm4Xgi2nJ
xREUsTOWqnm48e94HA3W6xLtre3XCd6B+DZFPq6CxDN6zKSmVfj3m3zBbPn3ap5oWNrGystchadZ
hZ4Ym7WzHkHf/a6+HG2Hg8GjgRpqP6akG2yQLLlMvIc4rQwIkQH+IqlVTE3SOtz65yHVxQ5uox3b
DGoIsiRy+A1Qb77AYvEkU1XdUgQi+6P8/7Xubov7Ts0eeEkZQHPm8GdOi7kijwtIUPbi0a50N+R2
EKEHTzC2O/QiO8a9xcKT5KCW/ZIMSB1TKSkFxytSatUNDQL2M5kPvdfvPGKICiUfDwTI1Bknx69F
M2FkyhjN9r5IFvsiXhxjvnZOYhpLBMiNHDC7t20zQ9mNjm8Wi/kCBPx9wz9ail83vDvb2c3OWCzy
EDqKRMIAiQVwULCqPkdNrFO/wV8FRDzvHvtwUUD54m6sNuP9GahQEoih7a4XwXSKE14AZhuicaE9
xFC6DqdgtmbSCsPTMuRIIIHXHRuMr5LM3W5iCvtvO3W+tLdEe+2/8xYW3f9e4w8p99ddpVdjX5sn
7mqihSKD4Sd7gZzDnBHrub9zzu0feQL9MHvaoLe6o4a3mFc7t2HiK4qH/U4iNfHeyrwtMjWzh1b7
nY/b24t82uOq+lA0blcuEtbDw7W7PxAsrrgNLviADe5SG1ufjb0LcaCJs8Z6VQ6I7f4RBmSOmTDo
PLrHL+wyOQu/6XHcb2GvZr+BibX/HhHiWRqmzXBIh8H8dJm5tcU887yVBI0JkoTgATV8vHpHXGJw
vSPbHI3iOIxzL1wMRa5CPUnGBNTTN2EciJT03YN7sf1yRSoZTJZMGJP2rOSoi4t+Pqt6Pf7Y+7il
t6HCotURbzUObcSSPfyStIAmtKeHMBSa+HMc8CB/OEfv0H7ncvCCFsvVIO81bAuCt/0jlfq11vbn
nbWzrvd6jNxfgqil+NAZIF8tb/19pCXwL5qj0VGgYaWziGndx3hhmGJ7ax1qn7SkLBnTYAIJkNqH
QJBeh+L23eBFeflJ/O8yf8aovy4zJRDO2qhcJlRsUGiou/jq3zNIhh6U/pbf2bifcrueZ4Rgurr3
9ynAW/kPgs+wSTJkQdYXYVVPh5JyPJ1wJ1Dgjc+bJGR/nD8/JhPsqzysnVFWHdyjo4ioYlzEBdPh
hqXIJYCIKnKrBblDJqnX2zfzzpx/pJA11BAZpl38RlB191pVMNXbPdsXRwikUecx66WAWo6J0wqI
J3mEENMYkYdY0tYNikruNiWsw8+R0zoGeY+V80lY3zhLzl02qGG5JrDPdJBjp4mBe5x4Kt8QGv9+
Li8UQf8+lqfT8aKbaXYtVDaqujsRhI6SPHDw5C7ko9LRO9BOKblaxNV0PgVHeRdEgtX591W8GKFz
FTLzX1XTmaEbgtn2a22c5ao8WKdLPT5A52eMgIybYacyETkOtYpT2pxscvqJuKf7U7gfdltCA2u6
OG4zpiP75LPoYEkOjiNCi9FSX6LcfHM0v7xIjIdMyGSCpPzcRBqHU24f90WFemhSJTCJLKgxPrqV
qoITo5FLDVgaDw7LsMjCS7BSkf7lPLoNkprgE3SHunqcRsfVWBy3uKi9e5f/JSKwwH9d4FMtXZnl
Q8lPXODEgux2KnCBEEqzbhxm0WpdN0UynjgESbHRSKCHtIHbz99v8tVg8Z9reNqsjTLdnswCJrMQ
mHmCXsr2OB9BEox7RqtnDGezGdbSECdJKHXedBMvTzRTYiFJiIxk/XmsmefGrSFbGwITMTzQxci9
212OdiL7xOlpXwO8k6exIFTPfvJskkeXQFyvLyPJHQ5PRNuIzNq/n8jPFPNf7AEPBubcyEQhZdo/
1Ixfa7s6KfpCkRvlWOujcY8anA9gsM6ddovovpVBm4fRnpNh9E2VkzuD3lqDyypeU+0Ty+HvnVpH
1/FuS3xhqMWFydTopm2x9/6nTJfTMxraRcmGrLjfH/Mbg5u9j7UkxfkCc8r1AXn8EGt3wPFz++Jl
dF3Q7ZpuRrS303zADvj63PrKGxPNH63yfx7Yr+t62pLyx2bfQDBejoWjA8xD/xrsOipGBxruyXfC
3PCRb5tTPdr7mqsRfcB0zdskRwxmZS8bEWoeSngwLkKDR30MtyhbwbhD3VchGukJIxQs0jcua8Kf
jo4+t5wIc+oyqQKAAQCpaqWHDXKlcqbfTICCq/vonkFtzsExUJpZWDW/+qfwEBI83EmZyhHGHhXB
38vmRz7211N4Um5crMzMThd45cxgnXYuijD0YUPB5qu9iglu5WLmAWzPi3FgXs3hIGKBTyo7vGQg
G2ctSmNS+MQNgUaUrCUbMnpFEjIsSRhUHC68x78vW1Ze1fO/V9XTVn6VD+bJuLGqstaFOGYDmIkE
af/kFd0jqzvHMoMZX6jRn1YJkYLwaoUXaokFAgREn0hd5zbmzfXJlirxbrlwnQp3f2bkWUbzsy8l
mwFZGcMMfmI1rpck6Ab3Je8evw2s6dzj2BqN7MGmzRAGCnPh61DbKo+ccf9K/YOUw8P7PjxAJiNb
gqR7MqmAd+wesjXqNjBiuMi0e0YgHp8WEYWH3+ExuHlZcsHJXx7vhgtf8RgXCJjWF8FvJKDo8YME
a5mnXLz1GNVfPlTNMGBJYKT1f/jmrz3knj3km2niOlh41JvK99mZVP0mpFoQIHwuIV8OtoGlCxc8
2MSxqPJGtEhH1wmxWxrnskOO0I5up/eN2qnjwjcUzD22vv6b96++u9QnwLfSGudFmefiAPho8ob8
GzQ8MuTkqKsAazpL45uyfSRDVd6SNZ7UTtcOCEHha43jHo4g7nRAJkkyErqSK8zq7lwCnaUiSTFl
QzYPf0K4n7Tb11jCWfXSxjR3YPqGN8Cge9MsW9QKoxHmJq1w1pHbjeTTYop/6uO9kmCNPr1++51k
CJ046jPMSqNPyl8U76jpBNey9jEDZdszFuKMeiy/I42TzNud8AtQz2F+jbGTIb7778f2Yzf+n6/9
fy9YfqJgacf8XBdXzBWb1MUksMAKHh0a3uYA3fgIjZiZ03IwGt2nA/j2S0HYy+fqCTY+pXyv1/Fd
uX2fn3F+y5JvotgzQpOH6t6hz02xWH5ceesJNtjNNweu8Qqu+G0w9FRVV/L+kR+Ug3jbexotsVX9
FI9C6wJ7pQs/fN4djeTmSDC+wYHacdAY3J1BPQjxEAg029lh/UdANpzprHaSKDm42ElM2ihDkI/g
WAdtPjWoFRhcuW9WKxqAF12BSewCXvVMIWgy/y08H9uNlRUnJDJ0vFgngvWHrEVkCghxQ6JeqfTh
Y7NvfRBejiRLIzXpg3ElezAWp7A1DoEc7ZO5Cccb4IX6c+s3wWQhfJOezb8nvJl3wclVlrYHJ4Ub
KgU1h79eyVothqSW8lHcvUhlCr8XYwU/JwINqY03zriO0msgUlfcAShOsGWLz921EBpxGJBHuWr9
NCaoRQWP6+AiiHYnEpp2whIh8gsPLBVTDIUNFj1XsMXzx4YbfuFmUw/ndUbe/EckYJIkhMMhXhOy
c2LjE/mooO78WO7MmR48NMP+BRG28DauA6yLA35kiO1owo8NDO/mzSpcI8jGgnMMOWu0JAcXdsoO
ZsoBa2PxqxtsxpQ2LF7hAji1qYPukKVrN4RsXnoiGcBwIpGfXLq9Iwf07DtzQhyRvRU6Y8+fTmW3
8pAL4W2/4Vrvocovw6GYfwMoi9k/e7zihUwRnR4UKqpfj20Eo0gdiqV4u3fu9gQnwQIErTyCDhEI
81kAfEG4rpyJm9QARJCbT/hiH6h7dmR6zgpniqku+R+fwGZwntkgeIMisWX8yRQgQLLLjWx4flcY
ghn/hbC384TmSEyWG5y7XJzncpkJxPuf7YtlTSYvOmT2lkDQChuAihYHJh7KDc8HlfoWEwUuDUP4
L9XBnHDjmW+64teH9a/l/3RYnw/7817eSJRaTrsCLRFrUVSDwm0cI0wkJCwFRuk83c+ElYxjzsl9
s/e9bBl+f4NPJ4Z6VOp9kZPcKJ7Mw0FKIrmYuGGoW9KuxKgKuvga0zJTyHjjCKnx+M0l/ICMz9uv
Bdr6f7xQTXvqnM72A/c0s6Sc2Hioo4RnJhCAf118Ipd53AaVT3iHMqnj5SFA/dFwU1x2bkJj3ODI
TRmgu9nCrQcXDF8cez7dFH0OE3wIdiPY9ItVJ4FsLwHu1e3E4KucFDhMjE/zrA3vA7aBi1vOl+Uf
Pv4+Vl5CQ5ZtWmBVpgKB8enRpvdNhUUB3VizQiVitU/CpMxDFSIL2R/MtLg9N9kOYvozduX1xhSG
0kIOcQta+BR0kms/6XDFTDhFiE70vmPUtRdb8K9rVJ+OvvsiT7XFUVzjDjKi1NKHO4C+EtXINVqP
gjmzKk6V5qTPuYvIh/pxggSovUQik5xdIPx13THd9OgrCM30cHrXgxmZe+Buw+jNcfdzLf9ZJ/97
nurTOin0o2JeDlzrLo2Elc8cA+R4FEO/2Y3DekAQubDS/b/m7VMcuP303ediiNnOX9fw1GEf90aB
2TzXIJKZgMxp9Q9g5kx+ft7ncgmBrLvEyJYpzz3kfN25WlK0asRTwmFv59CJs04v0Fxad7dMpndf
aHCVRZB09BNUDuCB492ZsbUV7pXqwYX58A4n+HHfer4LG3EqAnkS7Q3tqck7lFUj0050xYUnji5R
6EGa5bXvBoiJL77ILa3j+1AWuxFHBomEXdgDsQOChroKC72p/TkFNkQvDGz+2RFR2uy/bh9N1Me+
8yHS46+B54Kntyg0wBfhDBMUycHO1j1rfOdX//OTzZV6401Z8YL/D7Va1iVQSE0BH37aVncPTDfM
M69IDHHuwe3bdAg+dvCmYIYTjRhO4FCF+IeCyAGJheUHo9IMemgmEbogJU0awqjK7av0FHvn68ok
2v97azDEUv3PC/h1jU9bw/0qXze5mlZ02QBFcrI38ak4T+pgfvQDZ5CraLDj7nI+b6zmF1aNmOGx
1xUR28Sh2SulsEyTVopg6iqi0VAPfRBClkSYD/e9svDV+KufjTcBWG7M1PoN1iXLr/qM/z1jXXra
NszdrtQkaS8+Ax29IBBu1AiM8aTCdtUUfow4sKbRBW6JiJSVNf9CHhN5OaIqkvaR/FGAHX5QZZKv
x2chkEahYj/Ek/33BGIt7cX8zlZ5+SYYHgEmUQ5kdYr5oDqFLjg+sudbu87APnmPm6+2pW5oGPw+
i6QJvyQdj/qhdC/IpZ1b1pdUUuZRvkb1kXz0s8JKLEm4IZLdgRg2LhKVuHHHYqNFxKhNvzfDL9N7
wOrLadm1QUPFL/Bie1eoWXACmT6WVC6M6f5eFKYo1///i4IFzD//1Wcqm+r8kA0e6gRNp+lshY67
zW676JPfbRdkXgpXhFEAq8mLB8J+rKc5C5rp78Z8ai+4b6K6sVsE6F4XEaLh8IKYg/I+GWZjjMSG
36Czm4Dy19ktm1feGnQo0KTI+xY1kLCC1gZv18rLY/D3WnnaMrcbZALXBbfFIyuCgxlVMhAEZgXI
Du6iUKxXjauLjHcBJ8lyD4QBZiuzDK68tY+amGWCNrnxZXXwR8c+N09NLxYAsbLhSqWaFtY4JeXs
1fBaQlGOlxMMG4VyVsR03VZUpNEK8eLjQeeDGS/sFDLITbf66rVCX09mY4Z8m+GQstanvqn7U/6t
j2mYNVfSsGe3Icex5WlsE6srSGYtougrKlkROL9vQTfGmFP+tqiQsEJpU7oPTyQJO1PYevgrwieM
6jWpepVT0PZvcKRX4Ygy3h1HQ86x7E1Z+dM1/WcZ4YdgKSon+/8J1X8to31+vdxKAcNK4Y427jzZ
4BJY/oxYksmWya6ISZXorBiL3o+usJs4eDGK4dKpdHf9Y82tWDw5Ib/MjjA+yGPfeExIyVOf8f2c
2SgZ7XYSlpTXr78mjVG1DRhX9/fBW0xb/nEqf7of1YbAZqkM5ZHXP3WJZHrsTmWjuuEOwpGr43uY
Q/UNt8gz3NPIDDCtQhEJ+76qI9Qeau4Z/TYnr+A4cHTNsxa9jb8Ek1+VHMLIfFECbpiwbPGlvMJS
rAMFJg9wjUWIguat6Z345lKIOYBj+ByYOMavahF7TWfaQ6Onxahibfc+NX3hJiHqNYrlSXYKFyv7
G4pll13I7pOEPcp7C+TrVM8TS1AMBZW1dtU+QKe7Dxoe7MXDfBPATn4rOlRe7NHkU6CmMWWMsuyf
f/5rHSwK/SHhPnxD4qX/XDsKd3jgPDbR4romtHxIoYoo8NAphDWN5Ay5+kilwWS5oNAK6q7ZVRnK
SeGVPWNLxDz/XwDDjD6SKC2yfSodNqUJbL3xcuJkb26huaQILL2yCwRV01bepwsPLvNpWkZCOMGE
a6W4156QN0tM5yfIlt1lHo40d4H9IW1HM5OcB/SCUR3cJjkN87VXN7eBWiE9UKNtKrqj9ggQa4HH
bU6d5C8Kb6UWsIsbA1vC7rlk9mKED1dKOBuQcZFwfZsteqeI4VV6Yp+8BA33Ot2uzpvg3lVu3m1g
4lSoRY3M2/u4A/Wq7oySu/IuHyCWeOVC5oltOLu9eyT8lnLw6tPnKaoApk6xevDxxHLOF78k7g/S
MlzZHxM0E1mOq31IBPHaHblw7vTCeCGuOjnpaQ8S1pJ7eOir67StiIzsB/hArKB9cE0CRfnRkKEr
nBsgtK1w1hVJY0jyAym05gLw+dJnKF64hk6p+drWPWx9YsKO3xbYXih1rqz1yi9oxR/8aw/hN1vK
jlX6N/fcpNsJoboXpkudWnqGzt3ugs/CfwRUnht6YWsgcgz4s9+NpjRYrPkRjsYUjQWcw4/TpmXo
a0M0yRCZdx6k4lD/OmGOQ5xv4V9NT8XlPnOF2wS+AF011PvYGfalAZxr06uHOVM7WN+VVwWfovcF
yXeJ8VhB1+C/X0ifRyjL3x1G5ovyXUPxKNg9iqIZ/9EfHu3TblsaV6YueveR6Cs2wPnka2hMj94m
MDnuC7ZGeDCkushbJ+dphTiKh3uWTCoskw0qR9kxkbETjlHDJ2yMDbLZ5jD/QzvRDcIg775OC5sI
3yYKeu8bUY6K2UczAp5ibQFFidy+fEBYOS+GVpCDi4c7+buaeMUD+3Wr5nOJdlceV7UqrKsogr/s
JjU80FeF+xb2BoK5WLKogYBIwauC0+A4MsPTp8rmxBk1ITsSa4OJ3Pv7mvQXFQ6TOHp97EDIfTSf
SnP53pCUbaleMeE0gOJMtp45XNYAIxOGEcGyyyDJteJRm8Dn5SJeX0C27jDVRCzsFfAHc0KW6aa7
8dyWALCuAk0PdyzXYxO4u00t8/cVvwLUNcVGJ6mYigp/4alTuuyqrXk5H6/QOw6xFeK7YXmnrzI+
eQLTWoCk7VrbiZhv7dpZlDFB2fcUT8Tqbj5S/+QaPo2QpyTf2lKgi+8Yay9CXXS4MBg6Gixp23je
5Mm/kRiNL1BGdI3+TcYcSPkWbhOav2V5Fk3CyE7NzeihoKgQsaWL1g0wlzHVIz6jN0Pq+m4G/QJR
+OeKnt6xIt3V9GDbl3GjiWsFzGpTo46lIyjYk8/JIt6HEr4M33S5WQUoB+u27Ow/blRZ4zcv70WX
hdml8uPJI+mKLC711wlYLraLS9k4XtAsCF0vItujj8k8yrXxjhcVlrZ3gqdcE9dqudsp8jwRUqEn
WiTBMz7Ggh8s+60N1Ko3tb7y4inpEgwm05agw8BV+/fSNg9Vv5/sSzG+JWeOQOoVM8jndXMRW171
pQ0z3THnamjz+4v2Jrg1kZuNdONNH/qKnvnPZTw9IfV6VZAIPIrxPY8/7qOaIz5EDoNWsLk5dDRf
X52+zMCeaq4Nja5X0X9FeXgeH9tXvj5yp+7pT4C7FcJJV7dM8h4elhjyREJFEt/7xXw3pNxNU+Qv
ZbgJCvA6g5kfyo7475ctltVTlfjPnYit59e73qdH5Xi1y4KO1ADzNv2QujX8+3e84uv880uedgNT
b9yl/YbHdfiw6NAUvrPECC8ViOWueWnjN3qSOSLuxF2HhN1foyt9+wF2fuuyb+2/iiRro3DrpMwn
vpDXv5Na/OxGfz2Ep1L5fk9P+6pxLcZZGVgHzwj30YFKp5fGxMRmbrsEPz0m9zMu9l7deay2TLav
fnV0bzvv0S3ab6CYH1LOX9fztBecH/nFOGy5Hhud3MbXYFl0VO/UNWZ1h7Qyc35jZoGOwgUyxNWl
Efz9vl7BFLDzLDYBOEPCCPLfRWHJUloqesFX9o3QNzoFjU5DcgsJId8UvtfZuww3gYHZSfru+xZN
7fOdyyrOdILhoXHY/fubTxaZLJlk5DS92LOrYBsUDA6fTWQuoEXQamyYlGSfVUv198GprQ3eHbby
y0v4n7HEz8P59UVUp2N6TSuMJYwQBKxV0vAEpyac85aCQhYjmndC/RcNx28nix+HtN+/0LpXjYtw
sqj6aO8T4WtuXoX0GWHe0gyNqGq4lH8ajqreu5X27mafALXUaOyVYiHn42tQ+fVIO7sg6+30jLqm
HBgoV7IOu3qDsY8dWx2wHWQVVJ1vgLFXEI4Jx9EQ5rMGzdfTtl5IDZtHdD6NqW2QBkCXVYkGwZPr
dnYXsZKiaoRIR6OteVuvuAdG6utYbqXNMwEb6Di3Xyn8EmaEmyTVYrNc3aNC2jtr/vx6nUU99NsY
u80YvI0fy42nWEF2bhXbL6Ns7bRYqZdqGR4PbYPwG3tyyRn5Lw+udqa2TRtrorWwsNIubmRRoOB0
8/fXpr94/xi9yQpHrYCWzSf8apsbe11N96exOoSfB/lFOH4ZUnKs423h8f1fvUJUQ7LMjEcSLoYy
L2sufS6r9qgG46xImnbrs3d7iIGOXDNHRKBDSg/g3KrybnJvgSfHw4pnjzuGSjQUBjzJNq1R9G3H
34Ceb+7oxSltUz2YGkm6qGRssep+rWiYz0a9IdVqnNlYIThHXCCEc/a9pUIc37vbBe1eVO39I8we
zTmyqtD18jeFq0I/vbgmGSpfOk0vJg5fx4WQBO9wLGsdMMOKbPTsDV/S3P9H2JktKYt16/qKiBAQ
0VP6VsVeTww1U0CkETv06vczc+/YsVb9K1bFV5VpZtrCZMzRvM3wYfQUmyZBG0s/g+Mb1RntYr1q
8w0qeP2CQVIjq+Q91x3MtmOLeMH+X9bt4A/G/d/jFfCWfn8odJM1Wfs7t//lk767gdZeAXovZQdy
wxAj8MXztwDqjcqHXzmdc4flw9883UF2zx0Qq/cXhnQD8+F/F6+MIXrV0R4FaYRS15Fe7xDuOQMv
NC6y32LcLgqv8dETYTb+qwR0hf12gqBfh+xklM+1xTt4RWntvu7WTfZkmjd9s9ne4zQenFpvX1iD
ApRZ4Umn6wkWrxpyLtBoJmFBtEY1br+Xu3ud0Br8DKMHrdEIs1/Zw+i+NhrIbJXdiwcopCJZIn7+
wl2mj9Czis5WGgf2fJ28YHiqfJo+WWD44qygpwUTY++/v+YTywfZvDOk94qYgeNlXu56tSmTS6JY
sDeuHVfTPlYj7kicTVO0vOtltchOfetx+B4/P2QkTIZgw+szeWSgYRGky2duPM70Gn4hmOy3HXyc
wscrKxBaRa2hDEzN3lvqhhQ637XhiE9741c1hRtifsuR4Pkl7UI6YbsZXFGG9lXrNjDQOtaIdHDk
+2bWwta7nNvJiJeaF8sMv9AXMcNDPoNOcfz8BD30Ea+/bWHBzY0efkcooeyFcP6cjs4PFw2xKf2Y
DosjhJ45t/sV9OIDzVNB44G0Xrqtn4b75cup3c92P9HOA/++RMxkk/vyrnKGbiGAZHoyWOynNzjp
IRtg/ydtjXbxogOhuW/qAfWojcuY4zZojMfkFWQAIWjb/qiRavHyHIsupH37OMIqVM2CIe642PW2
jd0eZFQu8Bw2W0pEm1kgjMd+Y6yfTrNOk/JK2M1piBzujjKCGEgQxjk2tSk9Kg9XtOTBued4OyD0
Fr21Ci5NOWnj69dUNpAwn2BG3MFWRVuFDEqhNgAzgVopHDj0MegZjNxSs1/uWzdApk37CLPlxlA1
1Y8J8Bivpe9OPu8nBTRGtl4lQsRUOl8DBdooaDUNbRrkhpL+JN+0Y+TSmtasgXuiOlmZQ2Ald7MX
3hEwXV7oKjM5iXR/n5kp+ab9DpW4xSzgar6eRkoqsSHH6gU5nBY+zkHd6g+rPj9psvWM9uOivqg/
BZNJxVtKNHLk6WVH+adbT9qXCNsEsNDf6wfv6FAxJ4t1pFjRKP0YomUQSNPLL2+kh8APIBM8Kyv0
Qo10Q94GYbFwSLp1ePMp7xExR4/LX3JqYvOuOxSudi5O++MDC3DwzwjY9aK7N0joUVFtMIsZy4dX
rNI7M4ZfsB2hHpXOwIH31Hzc+xHWY0TkvN+ttHSa2aMwEC1gRs7c8vRqHOncxiRwwAG/BT0relo6
3Xk6HFyxlSkz7yDh3H+8EbQt9DIuJp+5KQzZVjyaMXe0rnJzrxitKwVt8vGfL7y2jMes8PNtx4z7
9CHWLAtEgNJJs5OWql0l3fSygD4cc/kiVNAiCbD/RU4n+Z6qTeNzOJXx7dDAG56yZWgbKeNcv5Zl
2PPIg0B4mAryF+sPyn2DI+fkPknN1/gekgx8rYd7Gb9+9dS6e02cop4wRhGhZ93oJV0gr6uIkvSt
grILXd+1Ph1ezLseqJQhN/sdcRDu/nUsBbxzzqYSZqHyEHhKdqF/gQlTo/5HgvuHh6Q3Qndk+B/D
qluavuoBxnLL/e/HJp9iWJO9jHJXJsVYhS4XXOJrsh9/mCoLg7miNdjTiiMdysHu3QNbrPncfmyv
W5jDbg9wqPua3r18TPxhFtQLh84l6CfN4j3rRkRXGpgqCzfszkOvHJLJlPSBmhP7scJ0Y1tBvNHY
fHcVMSWSnNFWawxp8hnLk7ZvNVH3orLtr7oQxY6eC2dAPFkA1e3tUZNKXn0ovBbAcvyZ7H0wf6/p
ACY1KFkJmOsj46JHidJJyWsomQbOC7ebtTaeKtMmlCSznH0Xd3gPy7ebEYnCLneeMSI7/UkRqNHL
YTUiS0DnHDWNMZuUTK5zyuaqdT8DfAOBZjNFKuP3OJ2pUTaRhQzpqnFetafbeTSyCd8vjwmWprn1
uJvCHpacy4b5hv+gbdI3mVWojM1Ka3Do6gmNYKjK3Kk3VqEOr+q4nGm6xxrekH7Lp5ZmFaoJYTZR
4zRo/U+iT4aHzkt9juD9TsRTe0b6FflbF1Us32kT5eNvxdix83pbqEz3Cm8Fg+N1H5iUVJXVQ63n
p/1adUdHwMlpl7NZvMz+zQRAspcI/EEmBX3ZfUE/H6BJdEldxE1VdCF6LswfxjqXzMZyZERPPqkI
l8f0aZWEBMUZfFxJsUcAQT3phZrQTP5aVd9XZxpCTbk3fePmzgCQXleNnEBF1KGJHH9+dLIwvPSm
2ax/GmZAa6z9MYtf8advtkNL63n9IhpCS2/Gwy4sEb/dG09idru6qoGcJl05v+phfvdL3ljhqW8r
o5punZ4/mFaOQpcc7uqvxo5yo49LN+RutvP+26zC4c8TnnRtgWP3Bw67xPv0idLNKyHwKGvWgrys
sMeay3a5ljz1JPsC9nw3b4X53enntz9UjMfNpCs8WEtTIUfAsPuSfJENQf0buMabhBI3C56Mc3rs
3ub7+H17kkIokp5W3bNy2fjcXfnhXJDtyc3nzz26Ob0jIqWrd0STmuEoW9WtMmnTNEJa5Pbz/MGt
/mVkiYROUW4JLMreeICPo3fnPszvWbFGH0OZZFiNgMeCdqWz1u3MuwPNNT+aKx+yABWSUxe4wxOx
9T0vkaXaoRXfC3uLxtW3NwL0Y1dsLor7osXO28itDmAgULwJybB2GK71bW2Vmtu+Df1tXuP8nNcW
VNi2NiWPz88n7wEC3zNVQp7yX5L9/yxfEMNgZqoqGpbF8p+MxX9Jge9So4xu1ZOIluBnidCD7rdo
ZMmwz1Ovd+giwkmwdxeqN/RREGUAVscv8+4PrLszir8usgIVQOiBr8XfgOTC7/lvxAcyL6fJoAet
21gX/wHnemg3/t17OTKyA/d/aVj/D1hmIelB57/X1/ojWflnH0welr1X+6hpvyoZHH1oHNF+R86p
WBqhbzxg8zsNg3ecB0guCGVfMiDZkRl1orlgZY4E4h6yOCpgdydd3CJTN5GqKA9X5+m0xE2zj7LC
9u53MWJWxwpZBWWDjC9KNFU0+peSUoY29J/7jNZDvEQe9WRt1Nf+0cJJ3006uA179XLlNMRwKspN
tdlYMjNbcKv8RJrDtJ+/1MZx8nShlUNI3U87QAIDP5v4oNGNy2lx//2MJSPbpsx2IQE60h5Ndls3
XmTmQuq5xi+Obcse0CajWbN6WcPW+YJSsbq7TQ7Ufpy7TeV6061hH9CLVjhZ65FzvVGTWNQ6vYRw
5M9x6ZvDT3cxdwSnIrhDezOLfwBUTq6bJ+Bm3c8n89EUv76e7gzNRnbunu7zD4Dd2zvDPdQzTDCB
kc9FdvJbbBqzjc/Qg142g0F/YHdPO9QtpO+BdFy8DgEg5vApNHFIbe6PGJJv1A0iOHil2sz8JoM4
RsMRdiqD7l3uCZd6V8CGEfRf94HAmlB3KDEYa1E/GAA+Lwswigoezja7K1hQWhkUbkzF+JD+SkJd
HQtfVbVXKlxV/NDdjfA2kUCMTbDXRD1ZEHTQM/Lm82cILAAVIPBBgo8QO337CLtARfOznDHz+QqN
ctnBRc4If0D1zpKfL54FAIN0IwzN0rJfK3iZ4OexTdYsPpZ+2oj2wiAYGdefCdNdBB2XYoC0ob7b
i2G2aHeRM/v73w6OlIAngbpsfNRWJgJZZH1mFRHs6TzNkcegWPAhOk82hOOCteHjJuU60adiVkP2
/MNRjntMQhPE91AOCjdNJDAbHBk+VcyDqXsc2vdgJCG0JoDFGKyHG+xTYP2W5AIzRuuGX9wM/4j1
6JuxoM9jnzaPOY72vH01pKNuLpzJiNmcbkyODuq0WDejBdXY1731voDOUNEv3+gn4IZ30Kv2Dl7h
zG8aGy527foO8qBqJeTamdMTJCto0T07tqCJWXONSOomK+yDnFiUgV8D47GjwhgQfgB8gav1RIzA
EuCqEc7s6G5hbWpMMqxpFPMocOE1jythfKOJ5KfLGegj2RATUsD6oNS/I5cJ8sd4tTQGnmcQO+Ak
hA5/ltn6hCSvKOBrIl9u9S6o9HSyOK43htlkhwbJ18foo5ZkpZMz2yAJO94ErYvNzQGUtnwxWF/p
6s8WZgKnwX89DHB8cFIZkADaMD6zwsiR6TJTx6yWc28/SwGBl3NirpewTV5NBOwRuWKaDAMjAVkV
ssSRk8eQVJqRt3ogiiYz57iLVXB+CsMz1P3MG1rgqDWxjDZiqI4GyWojwHnPpcAOCgTh72CKWCuL
h0sr1hTzqQW9m8NxN7FnIDRZm8Salw6o2Str6hmew8ZaDSnDjHCF3v45Cf/kJSx5sZhVoe8/3cns
dx/xlr74hUIlIkmEkcM4GZ2cWWekib9Agk6y86Gto+A0g5YCboe+4s8fTPsFlFPl2umNP7QfTNxP
/fLXn8Q74oHsr3SxamLY53CMP2B74PmGHJF5bXkeY2/I/Wi+UE9G1MRQYMDqBXywzJefBsjQTQaO
INseia8sVZ9uhYF3nWzAARqxd+yc8B3E8RHW0MyXYQdxmBk1CNQi7t++P8HmYIbD4QQzGsE+6Kn4
6tbA22XhNIxCKvnw2+a8NtsJ11Q6A0CqTYRRgtMuOgtiJAFrQgrM8Amm/6MxjnTggNn6Pnp19H9o
x9luCbLre7YrIVDTHralX6HjvA2+u7ERXRmHvqz1Exl6WiQCvQXTbdO/WbcN0xpUrwA9782Ojc/4
zZxfDjSSKfEkw/zaEIwvfAIQP8UI9GWAI4kMtXWyVXbu+dIBIZpWCH5w5i7zGymoaGW6L8brgM3s
h22LOn9oHDSMUKxehBAlYmH4NzPx6FljLaCOBGcFCMIhrWqRuxkX/qNF4ZLQECNRrxuzvT/DAoYB
wtEHKH5HIgLZjeZjXfUFGfvNGh1yt/VUamLhpyAuVqQQltNaNW2IIQKYu6UlImuI7N/95cOcS1Ny
OcmkZUdxyLXnwLYKvXmiSp4XeHvdoExv4nOzM59TBaEC4zIyu9Wr542wA7zOb9mBBsmJ6l2Vg7vu
3eji4clRr4rvtHya0vK2EShnMvDCVFgrtHbwtLslBJKYMqYgSRYwd2CLyN8tzfk7nNNNMLfIPH8z
c9g57cXTQZTYbz6XFgx+CjddgtC5uXRQ8QefDa07lg0kLhd2UPMKZ4XX+DJrWMg9MEcLIFrT0QFh
zLvVf6LuAfSY5x9fx3AKn0YUEbLssakug3E63Ra+wBjsJedugdC5tMevW78JhCG74++AI0wn0GiM
AGRwgIjJlSnxdwwq+o09b49LtMJlRHLUGBMDBJI1E9Y+A24SYKr1GpKL4Ms8F3dkWSX7a6vm66Bd
g54UN4cUadnWwEK74BXef9Z4uGcE46g6RBHEm65lHt0FNDzsdZ+3bR9aIzCJJ+dlxy48b5fCSlro
KMANGYaQuIiF6PJ/NiCYzwQQrCWFz5EemEBbIb4Ll3sktN8BZBf/Y/SO6AnSLQD+CPyzxPnhWMVX
yC7zpF5rVfQkHidPyBE6yQlsKkQ9zqmjHCuTtgsapGs+4hgbKCwsEVjA6O1wGIStec6dH+8hGUkK
ySbxgn3PWFb2gbYNLXusjPG51/3kugmt88vF0sxaoX1eGNLi3+jf/wO7ZfDfssd/DEQfryzvUo0u
heTBHDO5noWpV+FO0TQV8p4516m4Sjn25F/phINJkRWv/vfSQhVw6H9015kbq31lMFJ1cth/wKUv
Q7n4puqtXn4nbH0fg61EML0WzA0ubOQPY23AimIVr77g683OXbJ9/Rvq//+CVf63t/GPAc3nc6mH
lwsVDigwwL9aSGY0dOPdd3G8Nv7xMb0br70x0b9hejGP7ByHnkmpDkL9i2VrOd6Nwom6vky6MLdn
o4up7UO2YzD1Kny8G5vyZQEnw/dZdhkkvdoe9Ch/jZOWfCQHGzd01g7jFF1LUDHGMDeWGqwmzIuD
TNglQ90IPjLCc3TD55Uxcsf1dtnsKFoWgRRoZ4KndfXA5rN+Hr+sRxKbNHfOZ1LN/bgPetwkjuDR
gmTUyE9qFVMjen77w/9+Mv9ASv84iujXI9UvMDfyf9SJUqo+h5cuL5cSCWyKLuHV1X++8zsgfqP+
GOXqc0CqGFVhaBV0xd4wQG7m++oVBD66s2gWB5+vTQ//fbUFff4WoypFL0XCXOUIoDWs1liwWiAw
IgRt7UxsC6NdfuGIfA+fxdDjOmIHg7lJ45qtZW/d/c9CA+5LJsXrTe6wrWkowJZcvsNBQo2/p2Ge
gw4f/d6gp8bffxt3y+pg8D+Uz7rcA3asopyl9Hr/KDxH6uct15lSL9+k5shAC3lG5xWSZwO1LtEM
VGyFqQ84NEf1Aby6+7j2+i6CaWxdTQTElA0Xjqf7ihqni272INC9R/gdOsNpu355ijmIM7c/Q1zE
q9HjfrvNBMpYyNjGKZKMeSpqkR6Nrc6Xo2902b6hEoJCWd0O/Y84F9oppSlFe14TX/lPG4mv7zO/
qBEyRKXw46inSuFX6unC3nZ6n/lJPWmny4tvafNTK8kDhcIiSLF7gbYcUT4+C2/UejLzZh3kh0/v
+8psFxGgDU3n/PAVNIfi8KF/tOBWftDFb/lygZUJqvagoIJw6IG/PEjiL+WK298NZnC0RGRrNB/N
udXhbMtz4tfLDAU20YYX434d9+PbaI7cO6+y+gThNepOSILz+qeXcAXE3m2H6mg6NBGr3OMsq1sA
ob7+FxHbRLlaMmPkJENjMXkLBZ7XqZfIk/5O+fvawmnlZrNBFzxuNvegz2zAv4WIdnmZndnBNspR
avgAKG39yqyRtWOiYGY2HZSA+hF1htTbu+/wIU4vWLjU6lwsLdBvKJ1HXNP7rtw7SptIYAeFkCXJ
Z5izOpdE93teG2fkIcjrAkvte9zRYx6B99QTvu7IhWz6gUCqovuOjVlC6zwQdi4Pe38c8KCrvZ/p
GJfQJEOO+jbvh32+KmE+eR5r0lXUb6e3QzHLvWaqY6eXOpXNmNwrGHCWh8u087WoDNR1Gdzj4fTL
Ei1Wl+ndvccU0GNq9+Ayvfo9V5s8/MIrZgMGmIwwaTgjCxoj0uvCLkQU20ZwOkaVMm5SE6egeRXf
10KrF1XDhOwXQxLah17Pat2PW6IYWiOmySxzKk2aqOTd9QN9PojfySjqj+VtHyVrdYv0wfh2vIf7
sb79oH1c8t75xIiHDx2VjKOJhUbCEO2Mq80RsGgUANYvUNFskR0s6UxWK9l+uB/6k4qloq9QOMXk
4UrbfAKUF3nhi5eFkgvKeazaqn0JGaCGH5j8j7jHkKKcPOe53+dVX7GMCJBQ6r+4L+RTGdxMgTsH
jLKnaCzP75z5ciG5bVABq7vCEGjZ3pTwE1aIdfbCV5wl2S6doDICgEpo8F9jJh04ObQxMKb4Gabo
0hcU1m6V5PNr/KYlqk/vdHKz+B5oVuukMyXA/mG6n0mLLL74rf+ibfdkHV2Wd2ww+2NaNsx7cuvm
4QNHN2wfS/MnhhC5x3DQvrtpWI/z2fNwG7/Qt3tjiZCP76y+h1s4TzGXphmo0ATUwsKu/IyFjk4U
H74JLkE+ycC4IZL8m096IQt68gyfx2oppCevthRwnfj6/KdmMJM7A1tGDLu2RlPetpV5ki/0PTO0
TFpMDYGXwmNmHbuU8HjNRPdxjnqo7jCq8BpIoBVXwy1UZrI/8gYYmOsYAA/dodvQgyCuMSKiXgOp
XoLPe4WDqSBANP7bbqOL30dzdu8yn3ILew+8bwAv8RlXaETmh3xczFJPgJDFQqB3g8AJUAPvHgIY
83Svj+z/AEt4phpcHq1bYRyAUPKM94YMjGLTHuXo6F5nlaz1nodmlnfl4odLH10nldM/IB7Dpuyo
Xhmg9xIW3gWheN53EY6cMgAldIvLX2k2gFDPEcdCwBp4Oa93E89vDpK9W4w1j+JxcuP9a55u0n12
Uq9hztK3c+853rs5FhQYLCXvoIrKg+o8HDB6HD0dIDxtV2do56ucI/pFhRYbgwAdMMSma6vG5WiI
nHAvGAZyNDrms0e055aO0M0I4ZuHjzN40IJnZ/t0YJlNuKLdevIO6zCbZtP74Rul4Rv5Vz1s8EV6
uu1EdTBpFcctKr3C0yK2COcT3+LCq2cvX1zWDZ/7iV4dkshW7qUs/BRJdrgsU9Vj1u22TL6LhJ+d
fPaiLwdA9NR3a48zacOBCx4h43wz8+sVaArWQhc9CR14goBrAFpxt/ZWNUerZ1x4YIPACgjF7YEr
1Hve7tMtE8Zc/oukC40eK6Pbkwd0fxG48UYAc7k0jow2gnZBWocsA0r36+v8NbmiYU77VFwsxaxa
ME++Lu4r5ZzPLtPBuWYdKedhkPNVFdteucJjROxm3038t2+VK7bZ70beCPDPJlswLa1X0pw9s2Dj
63+9DzqXM4ZDt9VeuD9+N++39dYtbejyx+4pNt174WULHv+35dV4O7G331YX8VyXxT7pndNZOuOH
O7+D6SSd/v/PtxUPuyyyqcLFn85Ql7suemd6vRmf6Ha48pf74RVdptwtW2QL9aRjvJrPSMdOdNAB
ETLM2rGqJlAeJ1hxrC7RW9DVUxh714f7lQ3+Y9S+X9Jmb1VDXZQsEor0N7La8rR5m/K0P/tuR5EU
oRo+1VG/ZP/6+/rd9mf98b6HhU55VKeMSiM96rcmnb3FUHX78QD7m3StjPvjITCieZZcf/eMhyVE
eLOEsYg1YMTcCwfhgM3ymihoOgvAKf+WI/+xZE+KyzmXpl2PgbJDnsdF4hVjwOXg12BVXAktQvY3
ZJYGHr1Rq2SFI5vo0RQTKE3auBJqCf0xo2ZbDsv46ihs9llcctWjrB4gdjhuIyaRft9FpML7eEOb
oS5bft9luAWPQlje7y3BpcEO0UFK3WoYioDYEwGQCNMg5AjqBfm5C31ufar7bJJuH+8bjSYTg0IX
d2HvnXDAsVB709d4uE/7SeDUaCMLf0uuLTsP+3bl3GMsDGyd64ypHc+rcj1idcLIVDEZMztIV4QK
V3wa4jrrap74+yhk5urLp+/kRrZxwaDs4jOgc6SjiDFkzm4+V8H5vIRCsvdav0Jm262vo4v1ANuE
0Ic72gB8COmDApIuXJzn7Q7RMZL6p5sHr/XFUYJ8jPWNQn/t6eo2qsaeeAMtCi3o4hMGOqSYIZ1M
+wRW9Mz9LJY5EFBrlhpvpoO1ko6HATZmPqEs7LuqX6Myf/FV3lIedE5F4BCy4lcHkBSqIXgi2Y11
Iw7wOoQ/vvOVrIPnwFUYAg9CZyY4jFhnKjWM/6/qioxACYFXaIjgtkIPjINf/2msbxBiRA+8h9lN
z0S9nMTj4j1sJr3gHCUb+xhM9zTiZh4K3fAb7BnsA50xnUJ0qBRUxFTSeyF2VhKu+nZBsCOkcYL7
tgiD4iSo3pvsKXeuQU5mJk4qUHTocoXz/b2gDKM51RYAGUrvrV9yWlWr40jz0vTJrxzBF4upcnKh
J+MKm90Bmi185j8RZEjuaC4cSw69+Igo5VSE7C9l7WgMxzC4TDT6sZWnx0+yIx0C0DeU0SyDtmep
Fl1Bs/XAJEapf/8TGB9RwJX0nziXcY6aWc7srD9tPb76V2Zo5FmIXukMCEEATblP/Dh+10VyBVlC
TN0zzF1rYb1Lk1s8CsuAlrLMNqmHov1O2p1Ik3YxYKXiVxcrfoe2lur14tKrkwtGP0JdAGOf2W18
H2fbcnYfD4ElDS38PzcKGMyVCh5sA+vhvXqvwNW9qYdaznZmv7oQSAOhjrLoc64lWz9VCFljoUvg
bR18F0SmUYc4nwYpkY6BIn1drq+kdqVxh7kyk6vo4+arASZNevQO9vEV2ITOMiUnGO+Dhj0tJdNI
OQG94I7IVMaiFd4DT5f1AdjjHd7CQawEX++xrpki9WcqtgANe7ZGZjDCY1BG0L/jOYQfzmWCSxIF
33eDCJl4lwRinLja6K9Yoggip8qomPQ5A7tihXuTKJyoigCiriiVaP4RO+rzaP7/NiOst0XVVKww
vShWr5OSoH5xJqTXZyXpJ4OdOtHnGgEMIBlhXpRC6AietLmSlOcedwbcA1P5lpmv0xPNkiCUudN3
MnqY/VgKmw3GD+BvYyWu8H5Q+IseDZZK3E0f2zJzlNlXED9LYhHwb/VHnpYC4zlaYIRRr2vhLyH9
ME4St9W3kf2OtoCWCfxL4VLi6a5KVw9Ze4+KKlaszm7iC5RC0MTsALDBaXQ9KaOqQGBltK0SVnh9
SEE+bWeXZODdptUYSf9zR5AnckXadAhyghJjxDvRo+ES+b8DeJNI2jSLp5hdlIcRzmGDWJvfz3iv
nVicc43N/bYqZuC8g2peEoL/tlQmtasn4UefS1gjfEnwP676wOhLgvPMEcoMKRIyfueLa91tyXmH
l0CUCzjB2ApuzRJFJQ2k4EqehH0Xav0KTsKYsMSPOJ1XDOP1jSIAMI40BYaFYrbXuL2w/a2WtyOu
UdJUYZ/uJ6OJ5I346C2WLSnG0S2ptupfp0qgMAyqw9Gc9+UzJcUhgyyNYm4YUNtV+NiNGMyCv+AF
SRHjAWqDrVvPe5QUuv/xnuEeeU9mFOCUIBHEg4AeAliB4ZhSg8fi2My0E2W1oKE/JuMsQkyajhyN
MqKaiGzsSAi0SU7Go/lwB+TZksJuq07xrDuCxRCnFHODQfikdKgXBCPMDjCamN6QQbzshNndIOz7
eXzl5UrA/cl+dvlt49FW8pEvKI7DOOeZ24hBN4kBIu9rdSrPYYnxdsvo6aR+6r8CNe7Y+bHB8VWM
D7DTWMgc05ozwr8QUwtPmI9dUTDJ4m4yjNl5Dwr7qzLWpxrPd/GvVh3o+GkNfjRikzxr2OuqSJYx
zuDQ4iZXe9lvFms+VSuKMSCd7SaqLNCg8Q2V8Y52T+NUWEkoSY9TrJCRc1YqoqAoCfMEzv/46+eJ
5n1iDd+791mb9sffE5sIO/Y9VtcdKVu3eQYtQnMXukrf6S1U/QIx/sZm9DC+RpovWhPilCoJXtsU
8JqT+c/jB/RqM0ePa5IynHiIuooiuw7vKFqggatFhKDpFwwIargYf+gnkGLeJ9knr6iaqk+yOpwg
VNLIy1Q6aSyieiaugBtokTfzDUwBqK7IP3oknHzQKRUmD3z4bKdhFRMNCfjifxHxRUVw+5VDnXqB
VMARMV4n0mN2x4bNJri7Tq6TGilZyig7DfogMTkodVIKW5eKcv3OgQShjHZU0B2bsAk/W+y1ZvvF
3rti3iXN9JmyTcW9MfSaaXQflsq05+8XwqJAHSvTBzDcYfRN9p7M0NElfDgK0osox1p96zJ+QG/8
8BvZPJTT6/gbpP7eSbFphhEc5HggZ6QD90hKFBZY5iFvDXTIpkPMEyq+BoRg+t4OInWMmwnIudra
LzDLEtZSDZyQJS5nD0ub8cd0Oexbr7XE7Hy4HYi/Drbtmm8q0tjI7g+2jyOd5+H2dexglh3hWqW7
fMft8rc7DnHr6ls5KmpstODUujUF8fJ15Ob+Yn0Z9h1zgRO8L+9Lsf0eu+NDPEt3HMn2vbC/6+8R
UB5YtoJQteZmvvt/3+T1TbPyHfj9fMfDb2zh8pou/n3J87FZrfmVvFbFtyIpds/fas6fIK1y77+7
/T2yFM/xXVc3G34Q+vqAV0MaERXeN+Q9BNwvxVzppcK1cjFMVKw48CZkAXWRvsmZgeKBYeOV6rJs
PLZRD5dAD7dDlFRvlup9iDokm16OWidWNVyMdOfdCxgIoZi394UiXGV9gqsPimJytUXloFlUROK5
2HZV2q7A2s3UA1gKFVpzgKCRP4GH5LGvoI5u0XWVszxGgGuvfsd2XDmvI1BJN6W8vdEsaWjCDqyb
/4y+zGpJ+260a8lX6IZ8XJqo9C5uiQwEUZvJ7u0nY8GBo/Y1DJjJYvs0MkqyN9nKXI7VGLI0wXmH
RGn4jUDZ/zaLevzBM77CcPOGz+VH1L6heiwTXoVOwzjFQVUlfVBFCFmSckwbHZT3YK4GDY41LN7V
m/qgR0SRxukSg3oScTUsEtnDbeJQjVm+MdHQUec1zblyIS+p+TlQfW/ApE3HXOdzUpM0Une9SW8i
7/qLbC2PB9F728MuJTvKM3XGULlZg2PvbyXEFbjqjjrQlF8AoCxOfgZuocDDmSnTRU6Gfce7WvZu
v4AqL5M6ZizeHYFAPo6D7d+1yiwRLd6SONQRwsTK+65ZT+Iblk76rFdx4dPHcBGjwrdKxJvOrwNs
pzFv0NfI9h6bSTu57dqL004acWNy333id3zf1Uk72aNRAkKAPkUgra+yIa0/sbLs4eb53EGFeO6K
8BNnm1HIv2M7kdbtpE7Q3kh3QFXGw58rUrJ/+402B2V+yhZ08WeqdeREZ8YzudGaX6iiF7EQT/Sa
87wJxPSgm8Nl8Lu5Go3CwQrIfzRA7O26fY5hrc3L5DE0cq6UcpmDU5lQb82vkTTvHMr7RTV9LfKw
4381ek1HYcGzv9kunqyYPHxQVXFVOEexQwjGuehbPVf1uFl8bDAgD78GDhZ0/msh020jPb6RRD/H
3+hzqKaUmHxtF8NzM61nPW6L5ABEssijM9CtVzgM5Wx/bhcISTBrYM7D75pFu+Dbe5VDFefhbd/U
SKi5Z8vQGAcgHdDRAYi4+KlZXLZq1F8R4sPX9M2hfyadf8NXVAtLj8XuXKb1oVpIGzYAfisupRHX
W4lz1c0FiBh3XESEF5dwFHOPyZcFjVWlr4+zuUyDU6EWAaqCSpsyGfgSvMuRSDtIx5E1wAh7MH1R
7ezn8KDpgtBQw+8npbmmCH1nCv1s/gK3WOAQKs3k5B19/MdYdd+8bg8stzHGjcvvbW6+RJ+Zhulc
8W5OwSgVIwN600+/O0M/R1cViGCWPB0pSbfNuJg+VkOjXel4ph6Kl3EtGZ0Y2eqyQmVhML9vqLCe
G2mXiZ8u58H8s9mTwl0SsKr6NJ/QzqChfIDKRKQrYwwTx1f2LgAHylSbXY7q+A24dVqF6lhjXxv+
pEt9BnYgXf5dSUSEj/V/eDqzJkWVLQr/IiIEZHoVUEEQZ9QXQqtKkUEQcMBff7/sE3HjdPeprrYU
ksw9rrW2scKh1DHUuiZuYsATXawfGL0NuAZvc1ZhXp91MGkHRrUKJ4Jxx5wT4kJBWGLucQnC6j+2
cixBXAELDv8l4IMQXIjzLccXDwZdjLVs4uKcBEkw3HA9K/EyeOfLIVrYgFH8WzBYgxoOxFVyITC9
YAd+HcZyMouZL16VA80aY5Gh80W1MCzigXc3Rhpj1hWEBZ23xAQa7lxZpGK6ZphdtBBCkMVMxKej
/MTY1tDYopLFQqire2KrK2Gi7jMFxz7J4u/k62erO52KdmP5yT5f3BaC3cCqg+HV1/pazEhdykvt
+P33O0ElMjLpLsyuV7eYFTP0cPpImEKQIMVusH//aGHnx8O1ERphV4xeuxKU+kq7pLPek0OkQfxm
dZ/rkbQl/pi+Gefa7tP5a6YcXphWmV3aTAdRG9BR2JtRvXvuOz873XfFjhvTllrI3pjq4+/k6lWB
slcY9F4yUNYI87Bzh9MncavqldR8r2uCE1eQq8QqiHmK9uRlG2GCIzMjRtCuOz8PNFbAXLPp0HJY
FhcjlMLiBJ5oVlK6Eh717UtrMcBNp4F2oqRJmnwqUT+HaMbJIJHH0lgzUWJ6UBpB84Z5ayjMccoe
W+LcECR6GrFN3lRm1Pg7E+ipWSYIa+UW2gbZZ7poFKdApRsmF0VO0nRRSmbXhmoocVVg9bE64nzI
y1ugrejNTAeLdkwUAN6IW3Kh5nlWhAAtxeMPU3/7Sb8yQyKI43Dexg1aMfV+GDKmF2zwMJTXwxDY
auuLb+qhsTEW9bb5A6y8lg/IuU2LAEm6yxf0FxnKD1VszOk3yFeviE61JNty/Pz7xGKbn2GydrE0
zydlF4FYfL139y812/FQXT+zH0PZGo9Jao1zQIPWplXGypuGbVmeU8VtGYn0dR6331IB93gFT66M
a8V9Dafl263v+9JYyA3ibnZnLfvcMQV/bAJJ4cXg46NOevtaJuq8INfSFpoWIlOQKjaDf5GXaN+g
yojQKFGH78xFLBQPVPtauYckMHhszce2llfPOpCwpJn7vE7l2v0+YoVWljbR4YvfDtl9/9E8EV8y
05ieTzW98qgo9bOXmFaY2/nTziGDbO8npIhwwy3rkdrPetS+QmbIx88rgufk19Ro37FQ8ymmTD9m
L2tLBZurAFzE9wtWGvGxGTQuIQpsMyyvTeEJ0zFTvALePHDXt0PJQ1oX/ykBayN9roSD5ecnGY5p
8Grrb9SvPmLYLWOqgdMIHWMztNYf2SFnn/S0EkjVGHD3h9HMnK5fwVZ4SKuqi550rp4hAblkbPLr
9PlysX7fu2dlm7c01WpXR9RGnQ7rbf7kB4NHsru+3QzBJHNZcjuJM0x276dT5pOKlpy1lJl+p0WP
fqMjEQXIjGJ+B2nJ7uSVCa2hWJivqLuHnzd6cGFP1bWeokpQbouzsXzsUakirgHeZR3T3CtNT87X
Qy8/1cb5JYnWuzVwFGj056516ZEZtjqcZkb4yYFZzNuvr0q28fBbStnqRGIS349CSpTvdHn27eZE
SdowfAwd2WRCn8M82MfkK4C0N2mlUrlWI/m2ebw2WN1EjW/K+PMaq7Vv3Mbt1ese7pW+hXwuoKP0
kzydfpj4CWA7QWJlXNHvJiV6bF/JhjvlMhRqwPfwDVOLWLXxc915M1TRcgsmxDFHmekBUDvebk5x
NH7J7gtcZ2+/vnbfTCuUgRj0VHoqzApYQ8No+AyN+1RcJuXAaqzdPRNwAav+2STDOaaE81VWK70a
f5G9HI7aP00P80/YKS7pVJcc6od7k/flKzIoQ0j2+xHoKvPqrvQZXlMevUX39zNpD1o6BoFD16ny
nkjwv8NOnQ0gPDz8Gw0iHdigp9dOmyDENrFoTaGawtBi0JuWDZ0O9op6au7O1YhaTJM6AoBi9UiK
OYx24KU7aJHGTr3c86kCVPHne8qu++TqJp95o0yvG0LixhjfBgvE9qo2Sn6r3echaIptQfxGCe33
doJZpx/vnaOiaZZx5EMGI7+mpCEUjlY5df+FHpZnWvK/15OFxtFE+jKeOwGa/PBe8BgIvK0VduJp
JyWNT5x/D1UVLJy5vj5thdC9QZzhano9mIufhzfI7aIbp7XN9IqIeQOvY2lMbj9wZYzLIAuYFcpt
NtNH6j5+DJ8TDT8R9cnMpGegfe10zhE26RFx2T8Dz9yD3GkP+i/7j/QqbL0rXMW/emDLH+d+0sux
WvhWWDxXjIj60v26eaU0ecvjcsIjAgDeZQ5A/3bCOJPw4S71eQfSY5Z5Zai288/yS7EVBq7kvSg5
NVxIAPFKmdR3F6+OR78B0fx7tFGJFqMxAVtBIWOeBKxCHgopKDMaBq/tM5IJjglSfzt4jJfmkowV
cnxCg2Cw6b6COQmoCGprhxRTO4I+BZMH7igETD6mD4xjtiPKi6lYbZhw699+G2rnxHItBu8HKbZ0
NmDkGkBZfMFQ8FuvL/uKDBzMJIx7ac/fKfbexpIPxDOxgZs2UNwoqFqjMnV6+LIAQJ42bps/Cwa+
d0Cq98M1772w7MzhoWdiQntxhlbcHzArZGSYlesfJGFsNcyXW4pBh5iNax4uDBST4uRAZZ6u0eR5
SOM0ZhuiCKYvVnlI9YTJ6ajBDnE97dYbgD7qYsoVsihomAsDNzwzN4yjXxLMclWKpx65JD43Z6T2
dVnEKBQy5DaLDJ9ByXtrqeyLnRJV+zIYRumO6v7s46dgUuvTvwgMqk1kRq8L7Kv9h97jWlteeSAs
hTWaNMC9ZBZvhFsjVtxUf9YqR2F9PYgA/iJrq6HN9tswch1AyAXFSq23ZRFRt40TADtV0ekpBanL
MG00e0rL00pnyNTIxknR204dg+FKjZPpI9ae84BbI47nefGDrHCMxDZQ/p/mwuN44wL7ET8D0ozn
/3rYd8J6W1FGBtL3DGyHVwt5nSYRTEYAcaWtcipIzb52YdltMhoqjsxYBcIfgrUHQGybi7mjp3k0
EZFKRjpKdCjVAL5HD4+R7Kqtf0Ge6gCBKHcUdtU4PTvhNWKecf8cZV+b9WLb9Lwv/ZDW4yeygcdO
l5hFf3UfQLT0UQ5yXBfvrTQOly2xFobDNtPZYFwTWVs76gcjVRp9jKA+CqGGM6rAH7YBO43eOSzE
5PcGvxy8IqNtW3o4pvf8w3slB3menTPomXi9dX1IcfC3EXCyr2qTB35AarejL23AEs3zUQZiHYQG
pwhcWT8C6QW54b2jLJUwv74fwTkvGQaOhYK0J+2MdpShLgFFE043Y3ewCOVIgyh0kSfgyN8qD5q/
fk8yDRDebj74Zccr63c9yv88am4Pg0ZSydQDRhx1NgoVA04JvE54d+jb9eLkQDtR4/e2quznXwtO
VR6JOcZzVC2UvUaMCuCE5iFgrfeoknj1iFwn/eGVWvwBoClkF9WA6kC55N84f0D9awYJbN+rguDo
+N7CmTR/pVOnja6KOC0YXuv0wI7+MlUTE8obf5AN+2t4jyPZD+aJx/fyqbasOLzJhjtYSCFZaLXP
BiP9tz1UjHpQR19DYPlVY2RB75LtB0wNXl/E3LcBs+OPyTaUQAVydTBqV/T8YCIgywkbnaa9OSK6
Nfj0VT8nzAS452tBD7P0AAmXasF3Ux8+v8MLKhKftRYT11N11GLYsf38seXOX2fSMwY3X1IGnUtH
rR+9vVdYMyjnZkvA8V5294WyIPQBcC7IgcC5v58HeziZSgUY2+bP/74w+lGhY7IcXsopfDcOsE+U
yhIMH+oWhoPMbQqNoXEkyDBIjDA5gXZWNVLnrPdnyW5Rfvuowbmpwk4YR9aPhZZ2ySafSLvHj/bl
ETRnHjt8Vh4Qj6RnShicT2LTOXtKJ5tmUTEm70V25nHcz284mETVpDIgwrGlKO0w5xThshqhasyi
CTuBOBtIzxAg5AhKcbWlJGde7UZysn27Svc8UX4ZcfEcyZtk1wCb2FAUMRjRtrbORiKUVDgv+o6d
0tEIT3bm7hvcThAzt8asnQ9315l50KaCEXHflHMjppiWRfnfZ2Wu1csXrpZNyN5vJeAekXJgD8X9
gjsX2Z2y4C6zc/ujB9rxtsmOGB2VhA4DB4eJ0KFwGrSU4RAVWCuHiCJBsirBJ02HXBO/Du9VfiTL
V7Zd9Nm0R0gwKbCPI7Xk65E9LqMzApKGDab8ZdB/WISVgsPJxarl9PR2lP/ef6IsfLU/sTqH/D34
5eX1GeUKGCBYIMy0deIpUstuHm61L6AKcpBJBDBZVALOSAyrqAwD7A3hzvaYYQRolxVFOAZJI+1w
uf91y8MQ1nHK0EkcDPOb6/BxtqAIxOhFKOwKOFbtP+2ER/RgesdfRuvMOiRzRBbQPZD5s8MkTFrk
awvvRUGamgoFpWTS3R0ks/H+fNHSQ2L+E41rdYSaBcHAm9LYC0dhEw8SEvD19+PI+ugjpBacPhnx
5///StiQEDDWs5YwLZlY6K0Obb7mTXS60cjFYqAJE4b2TWgE1kfN//jNTmZqPQhyYhAJ2A9NQ+YB
/3sVFpuvbzfCU6aW3A4DRpnUo5TIFMYK62rZRkmJR1j/jxyWoEXRrGXO6tR82vwi4LK+EWptZgV1
jRqLtLgNLxJ11SZ8N6Fc+DiogeSbrVuJp4m7pDKKGjCx6a65vIhzaascqcgobG4NSYsFjy7pFxIT
tt62LnkiQextGOuEfwF2SAFd1QuHJX/tmzpKaPwwrAXVDIjDjDFvZ7iqrpq+26MKsl2CftscIEBJ
MXIJhdeAkS3t1poPEVnS3CfTXbJROxzBisE250y2bGdQtp+fiTpLTlAkm0WzZ9Y8UQN8T84mSByv
eLkNp5pDJ6Zq8X/tFxTquaWRDBnLsImQOOYoU2mo/d2FQhNBFEbgUzkDTvvApth2Ax4nCPd2l9lG
7+Buqj8aG/0WaZfWpnJFaGJRpAK2/69azOixmDMqx5TQ8iWWVwvetLXtIbaFqWBkPqt8gpMjeMEO
wQvg+OLtSkuco4zoBSnC70jZCJd1TC9pXCJzPFfn8lzxyn25/y6tY3OB8LO6Me1Mgkd6/bV8vFa5
aDevwm81lzjm840q8yxw9O1IR8VYEP8mn4H7WfElp7TDidwdbokHSgkBN9PDWeBVFtmQ82CCSD7G
VFSy8y2c1hrdTVTFiThJM7AUCcYCPgINTZjHMcGD51mu8ELg/5Dx+eK0Mud6pISCLbBoGPA8Jvf4
CvXLpcyV05ykffk33N88ZGbXjfuHQjr6U+FNWP1Re0FAqaHghhgzqg20bLbPY3l8bLG50pl1/QxG
WGOCCKoxCFlY8zwk5U852jHoPtBwgbx/gs0sj3RAsPTSkiEvkJRpZWmjAuf5z+mm0ZceKV2B5WOF
k8yPtM+g6G4/FFyrzEHjinVf5cDnyXHWBgo6j9/8t9vdL5RlKRkr3msHTjZQfoeb/peg4XXhxVTf
1vi/ZvfP2eDbdSpAGKr7bkQxi4iAAZ7SH0arIkdjplNvV7QKiVIAyiN4wFNP7C7CPLJVahSCniIZ
IER9FQ5RTo1MOOYSG71REHHHttJ5oeZLXMMl8zg+Z2L5p4b2lqNSW82oTNi86iNTKHA+5yzS3/Yr
EfJOBqrVonxAksAuLY9vJCz3Jmxy8/LhNgKYn7uWPl2ijRBX51S99vdfxDcsnOjueaoIk5mkNS8O
DLGpTu9Te3ofhmtrpVPhM0hnr0vuQDtqO8q1Z/ZBFg12wwj7+DpCbLlvpS23TMr08YeE+PeNNVNj
6fhZPpHY+vksWUq2bx3XC3So0t98STDIqhGpi2EbPyQJLGR2gXXHmnW+urq53mdZ7UmuOUi4GeTc
B8gt7/sfZU80kp4waG+Y8D/Zme+/F2JVMpuMmeN2v4jqq1/9XH8f6zvKeskCc8ZzJ+omAPlMsi3b
8BGjocHrmlG1yebkmyWTqgh8LzwSLherKG2zC2maIR7oUyI1G/5m8QfANqJUPxwfghUYC0xv+K2O
X8KSMy/S2CIg6iub0IFeC7gltK8ICYE11Zsuuq9rys36z2PfXEhWqJcujRC5ip1c25RVsCF4TrbF
4Pe9L/5upHgUSKJ2M/hpkC0lAWbApggBbNYDao35w2W+LuTwvFlCoLv7Qhu5ECXoP2nLX5sThI4V
XFMLfKtpd5dB1C/Yy9U+4RlCMN3pEaGYUUJC5LZqhlxYImIebrqLcPFEJvSIoCcdOJkYvceb2yRy
zWKyPHTkH42Dnupdn8nA2zSUhhyWlEvF0FmEdd3ZXKjLbG6FvNMdmGfrZGuaQcvn4RpQpZCOIg78
itUVXXSEuswDwfht1gAM0JbWhLSCPI3QAKUp8sP1cAfmeVbuBdLz7dg2vNSxhD4n6P77pT2kCJzE
ODxgGDOSgmVyeIR9WKzphUf8PD1UagftpN5oZLhddFtyaxoMC+YgYu5quEwpeIGXOwfxHHC9cyl8
Rig7eRKV+Ce/QeFPshVKjWhpiMrBdcMgB2pb3nCdB9egwjDc6STJq3bfL2RfnnPf1tFci81/qjbX
jRZef2nqsq5fm44SqaC1HIisGVuSmfaLXXfCN9/+Hn4SDH7egclbpivSVuqqOyLrjnTXEjv5/naK
ftTqUw6IsCvsS06gJXISKiekKXdmfRIR809kXRgGWuWoXh245as00jfMuiXl4bPwTWw9i3OD0iiK
bJno1LyhjeL1CRAQmqOS8PcPBXggnjR0H3+ASaMuMaR6QeH9aj90G3dOmqHJ9hN/Cul7XECFY54J
Vo/iW4xen/Qv5aKNKu2tqFnT450kv9KcYZxrM7LoWw8DJM8vbL/qR15pR3Mjzxu2grrsdo8FFUwS
MErL23v88hXP2t4C/eeFxBVt8NV7Ly0fHiVR0OLm+DUZguwYPWcEkTtplk2fAFRvawYvnQcwBkBw
xcamEgOvfCgqseTVW/OczMpDC4+YhDrfKFFLT0f1+yBfI29l2USs10NPWWMz3Hen6+H2S0TOS40L
8Vqy13++kC04qJz53YszQJ4evsfpDoALCNzhmKx+gdbcsgiLsJt/vqMyGsQDFOdevr7RD0Wce62j
uTkA07V0HOBSaXD+uWpI4pWsbxvrKFpxtzh1h5ESkRR3O0SmIulIjWzf7gc/2bwKgJrMai9dX0HH
dJd8Y86SVb7Idpx5F9bKKoEHVQbNcjDLZmWgeHXcTAUiJonecJAgH/8O9/XuGrxm1vKx0ff6+LlW
d8XqseiDbidKhTsK/0d6dLAbqqDcFCcrvB2G8XMmu9XmMU4wz1SK/mG2LGIbaSn5yQwVswkyCt5z
Q/nC3JMOtIEVXifkElOdr4QY+ZeSpQJCIfcGY1T5oSAPIQkJ5f0ebI/Qf8fiHQbQL4/f091PQ1o0
cbIiwkY81YxAcMA4u9Sn74VDMtxTxHsCskxpezjUZgwUHlWbqrWUuM+nfUsdLXFFyIvK79XFiHKa
tMIxH06H8epdrCDFq/bqEp5axMRXR21HRFToSs2LSD1/YgLLlPCScTT/IkxQBfeWI+OQXnE2vudq
osbWjA57SQVXA2cIEtsr8JpAWIw1bAnveqoXoGHBCCZ+eaKdPv946WLgmsvbHA5DxLy4NYWaRXuA
RTH97m8rXOoupWvc7sE1JbPBeFJP/3L+IOggIqL9iRXBodW9S5RCUWqNY/2sbn+MHwFZ/Z0iNbMx
N2jtBlgGrNI28eRJEt1n5P/l5rXTkUbEvwZtMGS4xH2KQ6cCfuIpOPJluFew6RSxSGiIWoj8Fi9C
VyW4eeYCFvdgTQiDCdpbrNnyLWqnhESDNW5G2eC79LWxxQ6RHfKL+iiXi3HXxUsYxftXnIcLrnUJ
dHas0NpNoiHsrc+F0z2HK0oRtjtJl9tGWRvL+pJM+z1dxRBPDfGU3u3nRLN6TqGPRGtlxumJqa3S
ol0gLKWhvNO6VJD4dWtdnFzGQ+Zh/uJLuRUyuwz3XdtqjlYtk59sugpyKIffLxUih/Jbz9Ekk9Sx
kjYJHEVC9SFKI2wllAR5fzYUppyCJiZWhIqFHTNlg1XNDxUv4zvoQaYOzQT9Zzh2+wWfTETOQ/tC
O30LF0t2QhaBAQYCtgR6+a9N+/7Lj9pgRJT8/AO7/Tqzt3CW5uIWvPeoODDr/utzMoPhvvxNT5jO
/kBBBWuwqnfv8B6x1N0Fd0MWzgHiCU9ZK05Isqd6SgFc2XScb+wa98H5xnX3B5H9TOt19UP5lSCN
66aEmkyD68bcm9N8wf2yzwggaNcw0ojqM8IKl+ykczczPSDEQneCo1eDfBCBCYUCCTbCy2+wFlII
qeO2UC9lKYrp+e9bGRUr6/JUiMMGeyIgvBpb472od5TvP7vbLzlyNqUCqk2uG8PP+Y3sjf+vA2nQ
tHh45eYZqL4UIjK8E1/dNhqV64Z/+fjyMg+UH2t53Xwu2dyYVB7FrzESWTbOym1YPvFfSyl6iXMR
+9epqf4zHekiL/vosR9ExUzZFLMspmQOfsMAoVgtoZTBUcpDcwdYDG4i6gm+QLyBTFxUsCrKrQqx
AIRPWEBEFx2JbqY7H/8RDDFnhau5GmgvqvXzPOgR/L6GNRLMT3fIJb/HedhMUVC0iScjadYDnq/H
ySKf3MHrf8DPIRo/GnoWOqtsGjSWQLQ5XVgyGoTsnPeU5/9K9XNpcp+UTgraV3aRGp3d0Jzv6Otq
Plve1aGkDEFUU1QRY9w1T14UsCSSEb3JJX5ril4YVhgk76gSkmDee1zvgFACqTOIg2q38h5gEsDo
hmIbilFCrHBqW8vc0/AzT4APhjt0zOjLyLqv37g3phlJ0GTbQIWPKyZQ0KBn7bb+/GNXcOYyrD3p
uvM52WLCK0OJHJMZPy2ERsn5MgVLgH+7sHABgIC7uGIlmt0juC1glc5JnJ1iri3lyZDWBfFAQOjr
DqYvtz3QuZ0S5KJoDgAKngVRLhPgUbO0u9nVYxtMbgcFzFEyFm6bJAdiTWervuDZZhPLY+QOVPFK
cFAczQcx6N0WBk0QfYznnCIuCo+VVgBs1RxSEX2WSBdnj3APekU9BTazQSB4o3tNXIbiTjH1pONT
KFORQAfdVvoSjOJY8F1uvlDgACaCLtNtokdsbe7lBj+V4zOB/ASO9RnUNvGOlwe0zTgTDy9bZXNC
VU4HtSfXLb10VfGP+Ub2jaUFRKqInmOZf+zHRCMgZSVMg20y9IY5QyG9dPvr83x4NjgQok1wu+Nq
ioQYAyb+0YP9eir9UaHz4C+zf3rul3Ife5lCC7xbSFcOdQD/TnNIQ4uvRquDfX4sOHQGTxutj/UV
CsUtBDfCVKGeGT3J/Aow3vIeUwmus4IeWQG7VAK6y3gqoDLwTRlBVQvyllfsJBTr8hDEqMfG9E1P
2Km5xj60wtITg1cyt55cFypMHsIBNwXqpfqAcgLLT2dANgCAtV46fXuJm+8ezNGVkDKuPAAg4xII
qAkJ5sH3MvIUqLhPPp+FGsOEnV7B0OihGpnLJkg3wyWh49REDx9C7+Yh2BSEdXTeg4eHICH82X5S
hClcNxjO8wRE/tO/A9Mc8B76ko+eQgaAUXcjTiXFWDJojiN2G1/HMNeX0nQnMPaAB0F5Z2Ezhs8y
07x0q8JYqYj/NC8LwA0dzBXsgThbZsv+3AH/H56LpRnXIM7ksIZu8aLxkK0ISLPV7beeD/bJNAm+
E0k8G5ZGgYP39t5eu+i9dKZdGOo5ly/l5now993u34+lK/lSoUx55Tc0bLhy8PAW2fy5R/t4VxIS
CnZxzQMW7KqHZy1Bw4XNLomuhOtPINft/go8Sd8MF9flew4UJdY9xZNWqDEjPWj4g7E1l33WHBHW
a/T1a5dpm+2sjQeOxdAp5tRhyOkQu2Z0I6gcMuqkC3WeSedjWcZ8JNWiRwAJI2rghyRz7stJsX7J
eJQDU2kmyPh6Pegr0FPLlFBCiRIkRBkHi1a0tErG3xhQ4rjaqG4F0K0D75SSJ5gjsk1bEMBVCAE9
YEHWFS53vYVY4Q35LiAE2MOtP/A7r0YLNQI6/yNH/fJ6VlY6clErzVvmqa3AiCxnVqDMtV9rY2xQ
tXjEj7gSBQjac8U28z/hC+Jvuq1Y3tpHGmwNuWRG3hHCFNn2wHulNbYHcoQE+Aly77j3PhN9XC4w
v/5j8fTe+P8q0IMPBphSIpapWDH7Tvf6AIOBlEHJ3u6Du9vPpIXmPSHKqzw5cX+gYzzBgkSqFdY6
/JZtCgWzj1OkIIu5ilgBJtUejt+BAlC69yCXeDkFkzagYk9WMBHc/RvKv7DEQRCZq/vEQBAV1FvJ
z3wog5vrlB4oUlIuHmVZLQQZCKIg06obxJhlxDlTGCPptPfEpw9m16iPlakMtJ07bYOSaFQ48YSy
iRQyOwjj1Xoq+6KbI8OZUOlhQyxLbJ2EYaIOEXxJCW4LTPiSMdsEGddFBWIQFBb6oqSGUE8x1Kg2
sJlY/iGfzjssEOwYMzPFT8kWcdJ8jITcAU2WscWmyjmcDyg1SI96X245nfCwAacL8VTBeX94qiuf
FPTv25l2yEKJXZIRpiAM4moifsag44onT5sRYjhqICDib6C2M0SIIVAGCKY5KGdDvn/hdNKAXsLU
WotXP2bNRPPQZoaBqo12CXKPVD7x/S8k75ksjmaC5MDodElo5qhMhJUMvzWDUKuPrxtQSDzn56yz
KxElTbgqT1k2GNcSBikCyJOBwz0gy6giJfohVQDp5AzmEETDASb5E7V+OXvDSTPW5lZQgXPyPQaC
sML3LTSrSAllT8ZCSRjKcicQeR3Avg/yD4LW1UIu/sI1V9zB9jZX13JkHuVIRqwTdhQMdMFTfYY5
XBLzr4noTX5+c8goggkK6QQWKVPj3iaqPR9iaDDj+c2mSJm343KVQ5ppfcUH44jgtYRhbOC4ljtr
rfQ2fPxjGmRQpITZfV60KA3QSNlkQuCEyzuY/76dbiymSae8zyNWPSPqL9nmS6aLevbzIq1T/o+s
nODetb4VCKziay9u+nlBcmH19IVETHdjFGOxeUECgFoQwDCG4W9NVRjYMG+iz08WqPyAhErK90cw
9uRoMBFiPBarayFCMphL8HjlxdM3J/cIfIYv1ob+IRSeinXS/XaHGB4cJ8V/IPva+/m8Alg9JIRU
ocqWiHlfVzUUQ4qIcJWHEzNMYGJD6oPOJ2wQ8/Hm3WGAEi+MsyA5fRffhfY7XD0ou6wg9AEL3MhC
jrqKjf+4fPTe1MM/S6UerkziodOeuTTmHvhkykSikN/GWuckKwUNiY6pgLAwp79QonkNnDBcoP88
W+Cg75yyy28yEoa6namctAYJktkL1/ZBRPlQhIO5Fbzx0Xc/mxbAECU2sTQuPAjL6PDAK2R/qQC1
y3Gy4pxAeBMDUoYri6+wohqJU/yMLUZXrqUDCuPSobqNc6g0t9fCABD518fohg3ieosgcb1Fm6ze
KnH3V09St1x329dftUZkDOWPzu6BfB8/IdLp6yoyZ89149f+c8FgKBJBDG/tX/e5s04n0M522UEO
7hvQsEhzn5CzuZ5e+17I2ZQXFehqg0tA1GsmEI5Dks19dWpSN2lnxvJzuS1ygTkn6UGjZ2cd6QtQ
T01X5g8t839jjzo03eb6jxUC9fIJ4QPwRubPdUGTnTrFELd685ljIHQWdEqd1babaW69a1z3D7k9
HON1Mfwh//FMkIkPtMu+REwkjyFhJbOOyCeKGW+OIrKIaakUYZivEYaPCUBXPx1vcLKRkE25L5nO
Yl+B0wN+pjT2hXis0kOpCJOEyelsY05pCf6a5dHknhM4BUK0ZcjPokuKCHwaIiEA1vlGFYyk5+/G
IDogwgSwNAtREyRb9l/+E3qoQtAF6EcEhQ6hBXo3ZAK5CyOZqDhFPuQ5a3iBsRCk/8ESBZ+ZylEy
ic+KQBAp717rq4LAQ/DEBFbI+SlyKPR9J8KptXAcYVTsYKu7+iwLreAlYw6soBk/4DNWYwVPdAed
jUcMUiItWJyAlM2w2ZtYOJC2kb7Vad4iciAvFLD8YXcwsDLdQYLifuXb+VnmdN3OylxZ1fTOQHfE
iNPdWttkfDqK0ZlfxW8OsoL2D7nbXMgm/bQa4xFulHRRqKjmgGihVWPAhhAaBVt/gI3TMJ0CG61v
DWQX1F8ZbYaWNz4P+CQ+b6Ws8vNwBSdXRBlVXIpDOkQ+bdXGjEaIn+fsMXqeOZVvKLTo6FAqiO9b
BPP+fd3H75jzQRhw/neGpEP3dJotSMJyrZ+Bh/hJjHDDTN6a+Ozngt67HGazQUBhLkhn8q4PiBvT
ubHMTmb08Z97quRL8JRLwjjCT2bZCe1H9w3ZYDguCJCpbTqC7lWTvhXzciF4s19gkk+vXr2Dgpph
D5OgRW2rBEguMPQZMVwKCxdRISFbEYtHbSEuoc/Nec/76EE9zUNBJ/lOclio1p/KY8ZZMH0bshVf
0+j0riGTNsbmVMSvrxXkhsmLRBVW1XRARHK14TV5Vz9ZNHy3m1ouMohuS9jRj3NPnsn/6Pu1O0Hs
zJhIS/ibPt3hEBQwaRPEftQGal9EVShPEJ90qL1hxZzntB/5aGPBRzP9X5r0646qdInQE553j9zh
khEEu7fPWA5A01Yge8ZG3BeOaUHDF80aptiuE5JfPsF+EcijX8NeJT3zdGZmk3K5n4kGkf/B+qYI
WckOoxaJ/iAdj0WweCfKFXEJ53Ddj4gwc3I3angcVXSYCI1qAh4CXZeCIm/4cAv4RY3XIlEjhBIA
SKDIkKGG1HOjpBy8dYJQxHV+p9LAEAsIauq0nQgXJEQ13uQ82ENSh8EsRYFOClJyaYmJqZrzQcQH
cYspdAIeg2qbSHwwz3NN2Ika1gAHosHUQYJySiLHVkGRnJsSr25sQn99XCFS1DOFo4M3oTGDEEV6
4jrks0hqREIqYSBM5sYAZnezEGY3cpJITyEALshK5jLd5CYBhbUvNiRbm2T1AuJKVDl5ECwhDMfV
tnGB3oSy7H1ULqB3N8FtxUrADU99ScgV+bqPPbIV5hMgxkRQaDE1hJkRJG8KwnD3MQThGXw5yMIY
keXTngHhcx4om+KyrqijKHE5npjOwLtSRzHYKR2RYzmWsK2UEZB4pwRCNHrj4QgRlRvKTQQhfg35
MkeWovJ7SiPtnGoyEUBD5PVEQQoTAwXsvhnCXC9CsL1OslR82PjfsYUYA1A2vJflDGcp2lYF0kw3
8lvLy6Mi7CEOSpMvlEX2AUxycA32I+pCE50WkoUV1OOlQJs9CUYJcvxqJc+sfbYoV4KFxoVsAGp4
WEaPoBZiMZOQFsXGDNH/YjzLYFIQCL1RBMMZkD+jK8VchyQ0w8dOqH0QbnmEHZkvSikMpaWyNQIl
yGMT2bFCPp2R1jfQkgGZUO3RRAkRSbLZlwjD8oinRa8B29At396NyOGGzJt2oOIX6kxF5Q/DmV9/
5RNisg4jbshahdxVMekd+kKUKDpszGgRW3gd7t0nR/mpaDT2M+pAULafPmHUBFFdnEXvZ6MBV1Wh
W9LAFEewile8pwoC6wjv2OJhkosyQwQNPISnvpilzmt3Kfu/ZNo5Wj6I0Zh/X5RXElRWhOIJokSn
/xF2Zrupq1ubvpWtfVxWYWzc/PqrDmhtwD1dcmIBCRgbm8Y0hquvZzBLKu21t1ZJa2VmzpDEuPm+
0bzjeQE4MPsiSAsDzITlKzSq2Nu2FlgLmlaOVBxs6iUKATxvfZxzXynT1M8iwnqPaNQ34nxKpAaK
C+HsFPbcYB885oynDPIZFApuFIM0AoXWnIWBeVvGDftc/0Ama/OQdAMe3mvUivKp5d1WRMneHrAG
QWps+MqUYJD7hFzUPSQFRGzGUIY4b8TMHA4b9+zqkXyHluRTOVt4+jjQECfPSRHIRcXZrg9ru3vs
odcDcP9k4oPYfnyBrcJRcylbYuVOYsRwAAsoct+vNE79yyaq5a1LMswiYgxsJ8e44iZ3N+UM1sJR
BgvEZKb+5GiMXlZTnUH9fFQEUrdgyIK14dqj6KsAnM8gz9UOYCxeUEu1roeHiZvzN+mzoh8bm6xg
MsHJdernsGsVGAopRuQCWuoM+Xp4Z03CKqmPILJbUq5h/F9WuvFlocNlIHjgOt+pZ/EgMhd98eUu
v8oQ03Eg0bgykY9cnqWFRujLIABWvzKPLhwuO+04m5tfCCtMGkr0ZkNudE4hMe8wI5/qfNG3jASs
99ycTz2b7ztNiqVBCSX7LsmZC65h2ksoartiZYcmzmlThAKtx5IsJxZDblhNjB5Dwbm6pxGTZi5M
LcaqyV0YWNVWNwqUh/WeJayAVCTF7veEAbEJKQ+eL0/QXCoEBQY2Gdg5z/QxYsiDI431ZtKJTZ+N
flQlwsSrQnMotB51WPiEwAhQtC3R1wfh+A5QohwYqZzi/+JnyKRYqXRYV/kMK5ehFZ1AFJx8haxN
XbXpJCyU5El4dIlTyIjPXY4Seyd5KdmZnVBZ2+kAIS8kWpcduBNLSCgAIaGcaAMMJua6905uNMRX
/M7Hvbuox02IB9D0gvt1okzkr/cxcAePbGx8WKAVGWI68y03fzo/0hAkES6WrG1UAUn2NuZUefRe
uISQD21st7dnccd8Cpcyrj6oGZ6zz1ReJxEYnqL0bTqhNr9DVuszt0wreo3kN7XYQNAvsbWcZ/uY
dBLEALPWOSsJs3FTNbEd2xFgBIFexJv6bkjqSOd8SeIkzDR/CP72wImtOPutJxbxg+TYGZoxEu7r
VktaUbETZKbEy1gUgpw3+9hycW8yYD5QoXHK2RNwjBpo8FPkdLzikn3LiC+k/7ajum88dnB+m5KZ
O8Xa4o6WU3wBVVOgLpJk+fwnE75Am0vHBdU00AIAj8RY7+HegSTe3DvQNKGW8WJmr/OwhU5WSHY3
FiLJz+Gt7VS4+yAxzIRog99ojPKZkmC4JCHwaUcdgl+beu8VOKm+yv35cKvQ4sAEo3accf5yKjZr
RnK2dkIeDwAuFYqqgHXI0EAFg3yTfFwJoNxRRDDZeNjUaLRQeKDQL8vrWcwnOeuJyeWvoIq+k4yE
YP/qCp/jDe6Q3VBuDKYUA7l9zOlhKfgha97yn+QlatghRJXvTgcnhzmgzuyt4QJlk2yUSx1EWrnR
ffzLdP+0wfRLR70UcrKBpS8V1OebbH5I+8jllhrMbnSNQFcae2E/gN+5nSp+E6Fi1aH3yXuPc/tr
n/BJNf+/f7w2iEKTrOgroaAryZhDquNccrHkfPIN++S5rECxMJPKIkYTCItXyYdf5F1iXk41Dm+x
5LU5DKv5a4OT2gvh9Ub5YroZ9gv2RqPWyTkkrU0W5d+6TKnw2w/B9bcIiqC1KYMGQXrTPX7nkb48
jm8eGw7gzlNSBgW1en1ZBG9E7UH1DRfVu/3m0THSNyl4jCExh5A4izv+YJIPGMPjmmIvDZfLlFSD
PO0MwIaGoEdPg+XcmvO3sUl5kCGkWQan+TSrh82Yij/NoXomhW7gnoz0nkBiWdPb5EoGeyB6vyIX
0YeW/yBVLMn9jJiNnwxQCUHn+FTYKcE+RsBA6Q/c3evCCo6LPXogUT6Ynp68AY9RUaYtR/rsYETI
8mugMAiNrcUku02DgowWQCng0daoNe4/SeQZkyIVodzYW9x5rCWoboGuxSJG9lwB5N7sbkkflGIa
MJvFg+kS1gsQYVHT38N7w8kuAk+D2twOCj8LmWyFMEpNnfcgPMvLQgXCcFoL+ZF73c1Brx2h0ebE
OhVl5U89Gwwr748tC94h2B8LBEHz+RMkAaC4U8TQ3YAVnkoTpLrFDUBHA2WUaS0eSSE6Yr4AjzL1
ap4vgHN7VvU/JS+FtQIcjwsL+Tf3jMF9BwA0ykBUtvvXPqcaiiPuhi4ZwuCGLZ9EQyYIvL3DzyHy
VNgrWiAtS/aRzqgzQo43FG6RdGHaPOYakcN7lUb7GAIj60QeCqoDmtkg3YH5HAgIVWfDaxHVpMS3
KXuw1tcmIHSGKqw2DVOkghEnpqb5ucVAhST2HuJEid8GsFK3jOwtPpN0iOOLdwvORc9lWuABD83c
XMbtRRUUc52esBnXv+9ls7wBwniM0Ut6Ha/NaNVphZCr2mmRlZx37QBVaYIS/rLCc2l0RJAKgugX
zB6zHHM9NGZ2XM6ZDWC+K24YxwAUQoFyduGYEjCKMUVpbvgL4NZqnv2yhkfEIIgCsm4972ygso01
utKHufSm06+CotfcCI/oRFRfWRjTckU9nkEGVB/HSbY8oVeJ+fD6Mt5OBi8Sg7MAejObQzY9rzQ+
MnMb6yzryoTNhc/ZWDpUArM5baeQeHRjxHZ4CSxaww0EXdJTtHXTz+twFWR/hiHNtqz7zRfMs3X+
s5/AS1m8eplrJ+DGWBfbRKk1ywkVufamBHvczHVcioIXloavKa37kMeSgqgatCP40+dr/8lUyZZP
i/Vh3UJZvdW2xzbFkmYFMZoRSVyP9gClyH3LAU/PEVBTJ5AHiGAtaI9kZ5eg9Lq6rqDrzq8UcWXI
vGat12aq24SEt8xRxYRjcnhy8PLxAOGyQC32BNMOdIzSK5msMixh0RT0Rc+UtU6fft+Oer6XgwW+
Djv8U5ubr+2XdAOkU8cJorEybxAiU2TDUgNKJeJxl32GIhDFqf6RGtOZWEcYttAkPRIGmsHC3ZLO
PD8NgF/KLY3fBL7KtO5pFBKSd2HTK8BoH1NsoigTH/zcbY3RG5MW4kNBOFX6bKwl2+mZCsObmnzm
KeSJbPTT/fjJ3mwGxfrGb65m0MUooBGGLUiLg9OCyrd7ZQrTkfhFsjm2ypk+gG3EE3bw1VXqvYgL
0Acnf3Y0zSV2pU7FEzkl453AFyV9xg0QBCs81YDsKMpn7QGbPhejAyAzjc7Dq9tMH4zIwbhVhjpt
YCIDvqsVy5nnFgAlXS5lw7R/yg3XwXTvLNOAN2cCutuXQIJk22WznrWcegklkICBwnxcc4YYQB2T
JJGUZjMCvYxI36I1p7q6x32DfoeA/wy1802iXpG81LsCJmBJ+k8SP2zFxIJTjcCGoY/ufZ2y4inb
i38L7GHtP6nJl+sr0B8TA9cyoosRMVyEBl1AmYAWAMbw9sL95Biiws45saA4wcqiBxpnDJ/s6ERo
AeRzApUOo2sJ6/UMiB+UvxWeqQeYf2lENMMFQmYUpNzRRk919t6LgegTdLCLX8bSH6AAnZ57BEjg
ZhmSJJSzk/T7vd2vpQuyX8hTDUqBPebGEw6VeWU7Epq0OIGSlkj7owlPcA6bkGgoeK9Y4yMJaQhQ
uA8LmWqig2LyfoUGd2KLKvwaHSBo8R5Z2SSf0p/iihmUDWgwU8GS5ZyUKJIrI6Q2jScw9eyVxU7z
hPwMRsTZz28snzgvReX4JFaWlBTuOL4pg5KCO0EBLU+DSl89Ub6Ex2+79ea1PNAi1sKG8BeeIz/f
nMoT20BEoybIs0q3FdQJD6/9Q5P8h2wvNpln+Cxdl43lQ+IjCAryX9sFtkd6t2EpYqoEHjZt3999
8imIEu0oXwURFCxDCl4bGvm/hwD6BMTtvEuQRDGPZqdLf4+OhubqMS0BanYcb590ji6NFRPd93A8
GB+FbzcyRrukDTO6FxGFUSogHgNBQ4CFFLSwutl3FhE4LQmlbnMCJ3Qu0MclKiJ4mjPWeZs3HCR/
e4irnXOGngurnUjp1Nc61Nr1M4/QCybBWKIt5kuxdWvAtlcDqXQaE75tkjA3CmOe7WNwjh7A+24E
ZVdPx8c3oBgVVBFYXoof1qCESW75YARD5P30PaUdnfGOsdCh65nGTzJShWIAseUX0SVoesUlG6Wm
GOCEuDsEBUpuYkyaRF/CQr9vnhu4HXRZLhKuSsvGYBiTZZEOjuUfHkMr5sqk8XF+NHqcaSCJOSCI
JPt+TaQ0bbqXAfvYGK0P54PQMY+EBXKe40FZBsfvD6n/Ocy/y4CeLtuTiT7hEaeTM0ow0aRaSJ/d
Cr0QM3QNEH4LRxiNCPIyfSLdwAB5hsaJ+jATgLMs1EesBqwsFFd6hM0d4t0ntcc81sZoY2Hw45LE
EDRla9qqZ/+MwgrNE032kjoVthKUli7DK2ej5RQcEOJqgtCK2O/iroENYijAM8My/aavR/khlBPH
NQJCL1XABwWu7NcM0FuyEdIKZ5N5TvdftptyRd8iT1l8ygxzWc9VCgjvL9EZHImEa2e/hnNKe6Ia
aXIt/Q6rKBk/M/iwyqEjIzbgSf+UlOhwUIjlTmVLo0ujUAwleZ2RgOgAzalxUlNiS6M6Ql+5D5qS
JOHOQnGiC0MXlHo2rW3gypTf6IoefMwIKcxQWaEgB1qewrU4LNQ8IDVYeJZzIsOLVHaoJV+wFnlS
NX2iZS1cWxQcVIiof7FrwbsgLZSoEewLi4uCj3iHhK1e1Gt6wYyaTEFBdfXBhc6xIHkLTNwpSAXv
kCKZU2KVW9CNZtcPpKhmBjDBWf3groIEhfXJNBxRagsQWbHQVhQYtoTUjGsgol2bAX+wE1g9nC6q
kYUxImPbhLfQ7heGrJicQwj6k7tDp4sOGLTkLwC8zoXPYG1FF9LhckHnV3ysNeqeEhFX0+cID1cI
OI8+DXaKAOn3fdyOL9wM2qoiKn6vlIBmOPETSzqNgFqKPa68iuIPmYA1fk+B57sFwfjJfzJPC1+0
pueMhoW+cZXkyQM63AuP94Ojwpd/7UiiV2860g/alNoK543TgOSb734xWFWs1S117sntTuLRhETy
hG0U/aYgV7g/5C59I2yhNMgoJlU8OU6qOB98G/QG/CWuVB85i/SxzlKOmwLAB1X6qTAAjnxSQzTo
l3Mn8R5YwJH93FxtZZBoV5SZrOi2ku/+VBejy4Q7iIz/MrhzSdNRSX0mlQSDV7/YZIgBx5jADoRx
REN+xvH7bRw9CFagAd4pULFZ8nPrRRseMjEnEcd1CFEF52ASoq1F7PF2WwPyBuiFVDvjZtWsTDSz
Y5VoskPrH33BqrU7zk7vXgc3uSeBEIKDtYgAgIYvsCEM8W0Gt07tafakUKXQuBi1sHWnpEBVN64p
WB1imzIEm/VK6l+nmBtx0hBYScHsELd2oKm5ZFlIDQu4MMUOMYUkMDCRCGQz7jx7e4ifBM7i1q0y
ghldyZoMnokX4UDDfQrBk47zouTAWlZPPD7K9d7vrE7Eeheq809SOiSuPI9Uo0R6gS0mgWKLfsiR
vtYFrrG9JcJb5+HFb+1K7F8uu8NCDSpOmeGpK+HKv1ctSOJHekbwqWjyUILhjdc7jojHyLlsFJ5K
jceJoGhBdUuIo3CcHtgbCIeqPc5nJteFdzwykCbIDagE1vjFdQK5PBGqW8G2r/XvQNoLBxl89NrJ
o8NTSGxL7JHDYZb6DLI7pJFEuyC0pXok58X4RPeky98SnooS5xATBw5JKyifmvD+FhbWMf2KnVdy
Vw3WIK0PakWn+IBw5ERJm1ryhOjX72z5lXv/IVecZ04jEnNwzUlHEhJz/0WMdTsXViKJ9FlUCHxU
5xg8Nifvvann56RwLuM8Af1HM/Ax3o+QgHf8Yn6i2nUMCjB0bWhs1PdriqsHyJEmSG8lyWeY/ayp
hpZYuYDIpBYSMZwUCCVQHtjOCpTNN1yupmcSGX3ArpALacnBKaWbR1dVB6JOIE7t4t7dvVmPCXil
6UiedVirjAHRT1QCbq3hYf4K3/Bv3/7ZFMRkgHxvbDBmcvFoaArVHbZ5QHVeukJSprFZubmnSKHk
yjafCtczatFc1hk6BaAH2D6bPOGoaghMn+yFpdugSz5QgoG8ucbOOsjX+Ro1LpgzErGsT5T63P25
vjib3PEvsogqeQC2SqJuz9OjKzU5otjLjg9U7nanXfpNiG+C0CGj3POHEXGboWwpU/iAdJyYxWPN
Sr8Pi6uNo8F11Ww16pdN2AQSkD7RBUkon+ENLvUAA+C16AJUSL77mFyJxVuZ0qynbS8g8SZoQiwN
EOq1wF7fJ/bXEwlL9at8vZZSXX8SxqSx/WWgh6DydWAzzL9bS6mAZd+0OJJrg61nGeTfOX+l8Ea4
80uMBHmDFJDQkkCUIIePEpnSBFQoC2K2+Isq/jhXvkSAdqS4xbnDMvc4pzmPOIYaNcKr18hMZGNX
4XO/Aykd2zOSddymdGxgTpMbDzF5BPVvIOOsJVrAPiH5xoFlyea5vrEQd9AgnRafTOFjc3Fa4NIk
BfMFeQb6AtEy2STdZ/JjdStL9IV1SNI5Jg0BSL84hTwaLO7cZM4rhoJMDH6XjmSQubKlZEgT3pzE
J8sUi9ZaEPigo85YlZzh5n+kTduSvQOTEWo6n+xE8i6q/bF0HWA/+SZrk7gZqBzxkdv40uP2eVML
Pz5ptthTfCrQw52WtqSZM/JjUjpCkqWFak0lD7CdG94XSqJtSYDXj2lDfbghzVTZYEsfH5SRPXwC
rxV0Mp4nixyS4KwZYT8+fYyKbY66N5tIfQORJL1rJBOTy9IOi0D9sqhcUKm1YtpzIEMQXEg9V+q9
z3Gzgijbp1oNpLBgNBAtuXv2qJsQRGtfWlgvAYLZ/csSTUbny/4yGRCm6wTxdy+TnlK+/VWY8KDA
glFbl4YYthqoxFCP4qsxoglKCaflvuMKdcMBzSp85ujqcXfJ/Ummwv03R9xUJrgj/d7mxwhR04nQ
mBQiqqjDFglBecGL9M3jBFYN2tmI/0oSByhNz+HbYHxvAEsrRUEIKqzonRFOK70XJwnrguXDI7be
fFKS7xOfEXZHBupjEojN4zwsgzJ4/MpLeAKi2y/SKq/6xOXG8g305xukxkgnyyA+TwxA72/PwqUm
Q48qBk/4ZhCecAO+hxXRznUltXMpw+BHwtg/mQKnipSDkgdvl7Mllkb87fx7JQPgDYAkCDGwYuC9
+6MOLdqESn+pyIgBiY6IaWksFpIrfE5GGbyo9ZJyNZI/yGGd6JPyZugCPubIlroes0DopJfiyiVf
QTTa1Tnsx1yfSDmbnEw0HHSXlyfyQYsvqqDkih7qVYaJ9tgnfsMM9a7ILrG8x1/hhETkjMKAOueo
ho/KLU4jAuXvhs4oFmIFUxGZc4w6c9NlBf4GCE/BXKet3XCq8vGLorksNMhwgw7jcdn4jPICshci
1JeLeagPv48VXAOPTlw5k26zSEYwUqBTzXZHxiv2mcg/6A+Q0m2wVVniceWQBaK5l7W/NdGX+x6C
3ZFMCMgMhvRhc34LylvE9AxoiEyKWq4+1afcbog2LmRwCNsGBmYJdFRJFlk15yKxNZACH1YodYM2
TfYH+l3kDAESFNQn+yCNWWPdykPcRj9WFAfonzGnkjRdxNYg/4IHUuBEbAHITSeoZkh4L0EzqsaM
fo4N0uB78gGt0i2gjohXG//YE48nfrVQkH/vvBo8yHn8cvmDfPDcO4q7G4PrjGvTHH57LzedNJT5
5eOfz4+glXmNo9J+kH+TeWry6lMgkggxwFQYThDcUbaQt1TRXUVtgZDuwOQFWRraV4zIfNJ0L/vm
LVT0OMjU78xzi4ZQnxocQh0YaB7vvCN0sonhXCNurtHje987oBySOYaG8YrXhkRSOjMil+GJl7Mg
747lCRO0ea8ZYA3LxEdDcllPz4Org4quT7d4cGeTTntPBMJABKjBoKCUWutIhcePYAtLDRkwpl2C
F2sfG0M80Q6hhjiclRDRsuhzEGonNbYy6F6nx9kZ8Yl0EPvYvMxQ/tFbOlOMKD5KKZnavHbXTPdR
GSWowavtiLwaUc7wggD6MEw5kEcX71esrrLP4y4Or/vhk2fjyfccG8RnqDEcrMcIwFC9osMree9i
DsGYyETGf9pkXXgukDaxSpJYUkKURNJXSFLv3PygfTnD7WnuMChGjZz2zI2jobjodtBTQH4U4xeY
4tiM0aOr6dEj8id7fUojK2JRRZomZdxy8kduIEIDAw8jVCDcsxXPchuHuRupdRFSB6DE0HLOc5Qp
/rPP+YoOAZJX2fSD58YMxSyEURNPo9nEz2eIQKU8DMIRP2vnLEGU98JEJ2XBKfA2SEmZ8RuiqoZ4
jzdMZNZBl6FH12HtVB5qGHYkhaf4Tj5ku68ubkf8ImZFKiaoWSzQrLdjjB04ewajUyqNGZlhEPkO
9eah1AEQ2TD6hTeOi/ab13KAs4zfeVreMYzgAvP20ZqhoME9gXSzRQ0QGTad/ifL4ZFg5MXoVIVv
J0vUnA1R6tykHBV+SMf5a9/95z/+5//+723zX/vfU/jHtPQf1b0MT4fqVv+vf5r6P//xV2Nas6Oa
hma02irGtPL17To+VHterf4P5Xp7qC8rz+e0KAgDhsa8RgMP0WuAk2mFLgT0vM1wWlCDgMdNmWHh
PRbTAF7UyBzAczF+GHUdQv1FAGsEzCIxq8k9MbVY16zBq+xeGaw6Y7zCjq/HVa92mQXUma+iJ8o4
lM7O0aEQov1gT1Vw1ikfDA/wXnZIc+gXyuwzwBXypGyETOm77f/9CTD+3bXU0lWt1THsTrutWYb1
ryegnR3faeuRZ3NIEgwF2sPv1a2/+h4a6wDv8vEghE0NjyQsvBQjo6Ybj0KWhLI33MwCt8ta5ftf
FlNdfhJNvEnfoc16ZmBpt8MRh14wzSAnsnp/f9Daf7hqHdVodTqmbdi6av/loGtNM861+q7mUkjr
bBVMSyhB9I99so7pobfHG8Dq70cPp/UFjWl47mGDzUPKZoOj38AOdW54JOL0r//+wIz2v99O/3Jg
9r+ezfPtYLVTo13N3xQZnqBPu2A3sNLCt7WHGHWE4YGMadCGd5ovta8MNhSXohLB8qVXYwnWTOEl
e4+l7Nb7qcncPzuzY2H+cUPwQGVhfF0ynYkkaZ90eiplO9FY7pMSwhAhRGuzH94nf/+e2v/Ju/n/
nex26y/ezZZhZtmj4T1RbcaG6vU7hJ3rUD2lMf0csjG4Bf0qwCmja78d//0vVw1xzf2L2XCnrRt6
x9TUjqZ1/mJgbZvHWi+NW0U3jdphUvXfOD5mNH7ZNqhzPknrEUoOnwCqscXCd+n03ThgLJHNUSUf
XPyKIsABp0fxQQMv76VfeZIFN9jiE7BOgEeoG5G64j6BX1bhvZ20P6PcirmVhZr8MHqjbz3uLkyU
nccMOCus7DpaMhYyMnadSgQuXTFcCDBwTDAJNsBwuZzu66ehdHsZnlwTFwmkzc1AGx0YvNExpYRp
gfS47t36Kg0eESs/eg8mrFJYMUgAtWB9Y6gHEfzyOcWCjpFcHO9hM49F+tcM9oHJKkpxk24UgjlP
j5TgQVMuDw7dFcyfMSPkA+XepftHnfaw0tnLjt5jSDrhEv4M6//PPaLLA/d3V+kvD+S+0YrbPbtj
PcSAAiURHH0j2ChRjgwsw4pO7WPoQI9/UwIR5fwMLjN7pBN0yrQFT2K3QgxrkncZnu1+MfDEyO97
cENW1yLDJ5fuMsZF5Pn3d5ehafJA/tuBW6Zh2a2WqpmtvziC67ZZ7B9GCaHPtfDq0Zx9RO/cwEuj
gpOAmB/53TEp5krMP1+8TDip2EdSQkFHj0EOhTOv7sHvwyOqjJWtDkp0iyiIPtxpQQWh3r1Jm7Xk
HdK8LMgqnksSXTY026FyMOqE5YSBlUkWkpD1tK743lKUIitRnMNaR/coAgnMXDmnlxGODj51ysUB
s08ZBjK7xkgychn7sbA3oAf32BrnXrOlvceBIJ3KRaXFB/n8+ccTzIYBvzgRT0QHgWZDzgYaseDz
/aKTlDv5iLbrj/1xK6KNLzl4Olcm9Mrphz5wq5K+HXceRbo7im+iUKZp0Jn4lNJ5UzSRuDsR4lKU
JX1IaFPIzk4J/kiy8KIfSiIjBUrHoJ93w22VmiEpVYrzFSwt5K8kLY6JGBXRJIGTRF6ULgQtgoFj
m1AF0TeLKs/jyMC5cd9HETYCVkiEQmpFwlIikXzSxrr2RKHZDM8hMccP8GeHQRWe0nogQg8TeYOI
qKXL2p7bwYX31eAuKoaEOWYwclRMrPVTD+8KCq0UW7GAgYRH4VEUZ1Kuw2MJB0bpE5xRiZXja4AF
1qh0bg7i7OkDL90LwRkafgoUb35Pzdh6DZ7+xDRhxXRn5WLl7Z3hOqMiRtUG/qZ797DzY6CWSYEx
thf0TCl1OvVcnQzPmKjieehqEwoMkw6qkVPRpyuMVAQe2Q3mVh+PED1Mp9A+oVwU4iqwsJLcP6+b
BVAVH7ry9rrAyohR2nZgTflZvjXbY6lQbdqh/err4Xlzxk7iuinnLJDN8v3uN5vL7yEC+h3wf8Ja
yugBLejWPAO/Or+Mb8nTU63uZXy980Fvuhq66FAMPbDZdu+xfDQWpYOdyceopJmp0yPuoPwVYyte
Zk6e3j1ivNKVb5FvPeBpUoXnWf7zAm8F70psR6zdKUaNtyvi6+xj5WfsXgucIqnhhKnVu6/vUnZe
t3diyEozPX76BbGUf6cuQwUIX5IaPze6FjKE94TsQStGfFzDS5c1NAeA+H3aMWC1aFGD54uIQfYL
AHMfUUgFTQKs0vqKKFdAgngF1uIJRzGdafyVSst/kcpnZwjBK3PbgouxO635p9Oaf8JJbs1rTmt7
iwaHAv4i/6l4i8aO0AWEFZJF3lKFz5xGiXfVoVSlDl+gGi2XH3FZo3MQ0BcvvS86Kw6is23tdKQ/
a3PFd5grIcEU1Oixd6kGWcjM16CWA7K3/PbO6sajR4Hg0eXj54DxrQNhC8p4hpx/91yUcfZ1DOsF
B0nTKtR34MeQHPM2TgtM5ON6cVizhDQyhHZHG6PpA84L0lnkBoc1H/CIf4ElkU/5r4E1fu3y2j9f
0eR88Kl8Szn48xLccR+yUlK8LdaP45CTehEZw2Et3SkqCqxsFtkUkbSH5RoqciYpWW726LqOvZrx
x3KhJF7/gvOlRIJouqhsG/S62JVjZaWAo0Pt0cbAnO3dpVc1sKn8t2lfoHcba47ax4yT2iKljEQn
fmgPjlM6FYjB7OmNyjcS1o88jJYrfQCEZp6U6XWyQnFFlhEMYg+GOBTE+kpflDRgNMW5D7k3Ay5Y
YDSIlouB3nuTW3iia9WCEpEpAvIrUC6Q/qQ2XAUP64JR0erKHEDe6xXdFB9vK+rQBJOm5guTdTrH
7slXmRhCFciU0HFY9dVp45wHnQigVO+9uk1V5wyHNu03uKGlISZeXu11lmesjupIFY/mOda3s9bC
HuY/5qqacanpBMgdLXfn/j2gNMrlXtfKwNxyk5hbe8tt/tqZ2yf/oq08bQVk84xJ1QoXvGu3pMSL
QLpETSLaWWrozJ8ySBbZGCTmHDs3Bhsa/S9KmLq07dAdsaPOWIEx9Kppxe4h4rMGvFkwO3RvcAFB
6Y01dqI5qFpwC7EiuYRgb3FJhY+A0ZWKANhmY64weEJaGKTMt3PaEVbTVoqDhmYh5owrVvGgQ7vj
OHvtuIJO2+f0o6W4MRksqmibxMGK6HISFbYWVXgMLzTULvjj5WEHW5M0xPpmfPKuiUwSH9CVsKwV
3il6jt7TF839x+QyP7tvp+PfJo8Nmj78dK7OdXmAnlGB5ijpVaTBGRa4X/mX2QUeVRO13Be2PKNn
jgIQntx5eYVx/QVODulCckzq39M8S6AlhTl05Tv2XGI6nSNl1ibNRhhGdKNrwOtYWM/58qcJaH1l
yTEAjaaxjn6zAsPkuEQWHaI6kqX0QYUa5SVqIZMVj2DlMUNihPdSEeu7Vq+BMzu8UjZUh5ULzBSr
2Qd+6TcXtVLc4KMlovgrP+PMOTLoYbZotXyq+lza1XmG0SlXS16MR5Mj1XcFhyb6ddwZMm8YFDzG
NS0qWpaMMtCcn7TwpWQmLWD2bJoHR+5kHvPgtajQbe8nLXzHlRX96sYFu0mVwpxIe/xGhzXvF5E2
kfd5QjrIpBKKH5qjHcr+Oabdb7fDEOZ9YSzwZBSV0FQfiC3Nc3TCKvDZkOCyJzginDoxnyX2x+jb
QP+dQwYPeB8ymsc4wly6YyePjhmZ1xvro2Zp+6V3n2scy4ON/CA2hZNHUgXi4nsN8LXBt2s/qd94
tOEazp7TuPBCP8aJ7+nz0Lti2aZz8lh1xTM8++Gczq6MGfht4M4VV7hldG/sCNlX7VdhmwW5tWD8
nP2Bb6GNJ5sOrWmsBXYaDuJ6Oehs2ZEyusWfnq22YsvioUYOFrLaN1mfr6qrzpbZiCwb8N0HdOtM
EjfHHh9L6YayDNG/lgEIbcsHFhGmnqA5rUxCwWLBrPt7KxKyz9Xhqtd0zTCSXbzrwes14DMoZBI5
fkLJwwLdm4xfGN+t6E3Hl+mIySeAFMLJbaUkqC/WTDYTXMnU3429/g5Pkd7kr4QVdVQ4tCjrWMUk
7eVXwWlu8ggQeYMeHf+JCsSXDMvqufh+mSxtb1df8Ij/0LqMjZ2N+zbngIWljaNYFb7W+FHGn+hB
Nk7Y8ngzcJO1+J79JP/CFTpmGw5lK77LznfGpUz+8ly8/CfGb3AF4G0/iG8+x3GIXnNJDYrvnCuv
Fr3L+JFcxtiVQRb8LqMCQPfz9xyYG+yL+dLb1aZ1LLaXBzh/RC6YZkIrlptjlmvQKA345lO50H8m
3Bqen1OkwFWz45uYZ+WQ1GDoywKxpwI1Jxf5MIMTCLTvJeDJvQePaZJR3L2ETMuGyvdhitnVtx4A
UzNfvXy9D43AmBVTgLOzyrmN20k6zCjwgrHYdTxrivz4QAnxNYWADiUYKMbQYK5b9W2fFQSEEWPc
nu5WzisQzyjoWRMsIgJtYvpQN3yNA3gzj5s6WryHsPdEsoQMfYyUCZqHRo8/m6RBB36Lhl+rNYRI
vBZaijG9UhTO0cHT54GLQWAa6MFza+KbBZ4d5sZ9RSfK1VcHTDYhQA0O2HjemeWe08uCbQPdikOB
2iG/cGQk/PKg4HMFf8bOwPTr4bXsllBiLCCE+QJoDkinx/jt790SuVQHqtczbMOMgUUDBFBmPQEU
hnYENXmRJvoWqhiFAfJ/txXqrgHxgtwjQtkOJK4VcPxLlv2JirEKdGLAL6MTdJQrWi2xG6lw7nYG
0onyr+s8rpkR4D0OmgUCM+aQ727mPHyca8Mn78/2qEhN2wSYDsPJ7plBQhOPK5XR/DZjBrz1/s+P
2a9kfHlGRcDXoOnc1kUIAnEFtSxqbSsHhlIEYXSMyVlYzxunM2iDZdIpHUDgXbWxgoUJNjBRRCjI
9amN9wq3olpO/8HDvh7PZ+e5YZ6Z7Jy+gHMdq+N6yMQ1cHVaa8y7A8Gl8QMpYtqOrx+uyIWhWka4
T4jL3lYffjeWFzf/sQYpfmyIMvt8AgtKAwoNXBKEgQ4au5vFuE1c1xkjv1bvSAmfgjyOP0ITwqqi
nJ3afdj+2rOvlIM76xYKompQ02aiMw3zF3QjoXYmrwFCrtg+BjEHWAtZX+P1RJPMJhNhrveIqaPT
1OwdXwNTzP/A7aaO8o0zppfOWpz0667QelqkM7Bp9tRjv7VHR4B9T+8FLRK7t+9X8PbvX89Q9QUU
G3Jmf+wYWjUbkIPfaqT4FRjacn7diLUsRhhzKKZ7auNfGAhRd2p52Dq6N3Ie8bF9f/YDylCsRARm
T68zxbt9/N6kIRAj2lwY7dW/dI2JSKpEdMCMdW5yRt0gtrodP/3Bx2HfBXU0wcSOZq3o/VvI8dsY
30FJ5BUz/tDiDve9mK6x+9hDLG3jAiFJ6fE1/eswlyBleVvW2P4J8++9rBjcxdMouMxP36aDPzpS
H4I6xBFM3pZxFbx+Gdj41rCoZT20J+ak/ObOH+P5ks7OskqlmNNeW93HBhuQZvlwcCLiyU2nzA/1
ip4Rlr8iBRGGBOHOBLLILzxXdZkz2COM9DMcuzu6lzywviDc9Xgp1sXXSYO9qHwL9FyqSSnnX3dP
PfbCXjHaR81k7+ULK7RjPWkHQCserx7+Z3PWBCdL4OJNdWilx0kTGwG0J9YLqpU9fB2iN96+tk+8
tp+CtNWTzkBlKWPcBraTNgLpw6POAtU7u0DRYcxdYFtRxqOkgIwS0BkmeyQps9dQqBUpyThsQtaI
tktsF5ieSWMy87EQ9g+eHV95MPesZm1Wxgq9rs3qw1TPtGFOCLoYIeIFUYuRiEgRj74Bk8ITKa9O
MbyA5wdknS+XLvxFfuL4Cv5e/mpHe2BpuiMKafiniFhlEPaKnTnAVVZaG/IOq9qQLoX3RC6jjQfH
hcY5YElmRN8CnZU6VgLphwUOy0eoHB9NP6sEoSqyTdtDCAQ6xwpbX5x/IARWaEGK08aM/zMPDP7K
Yalg5VAYIbeGr+kLqev+pwi1nRLZ0WMhhwgErQ+hqSb+ARnNQ1vxR3sFmuS8oCkC4ZU662F0m3TI
BChFRKDpwNLt2XfCLoZmMJjV0R4gmyUoOld3EQ5QbKYCxIQ+2lpGnch/PBpXXDCVGa6CSg8wZLa8
prf8tfqyRbSTA4KkOzLQE99vegZTqawaTMWfhyZ4Pkaj+m32NyPIsDy8T5nvcnNfhfvEFqMyW7Of
tuDZ8qCPi/neO0wzeHEdbFhq+HxYk5MnB1rU8WRshxJKrPQOhIQECM5b2FF9vNucO6RIeKQARdmN
nBZzOydsHQHPQVL9MJzTJE1gU7YCXDeY/pmLqS6cYsjPWKhwLY7LPR9zgPK2r/Rq1H9nOEaEyX5J
ienApt10G06ZjY1w3u8MlUGHLZitFEl/NSm4gwvog+wkaF8x/uh1evnkRk+8YXhMNl+TG+UV8mqG
3LQRxpC0mPVtmmgRxwwgKziyP/8fys5zOXFta9dXpCrl8FeBnIOx/UdlHCSEkBAgQFz9eQarzve5
6T52neW9e3VallCYc4T3fcYGVFYMGDg+ta0pA5sAKI6hllfhhEF+Y29p3KdsCtByA102bYGVLKjy
MEFjmLwSN1ERrljaKKH1nJlLnJ3O952i4y5OHWNacnuad5v3U+xN1lQFHqsXAaz6ol/0YcbCuoSU
2W2iDZ+KzRvPk8H7ngyqZ2Oqjx1WdrlPbNfIWNQu6wf50vFTQ5Kz6Z0D3F485Yyc74G154oBzQBc
JVxCJThg+KPdL/34aN8xYEPvO/Kdkq4zZDYsYQdxLlOf5Q3yWHVKWJtQJzkLro45Pn05nDDzFoiH
rkwWh6/NM+cMa8aOnPiwerRlEGbSS6as6EAbzrxs7kQOcqUGarRM3gL+HrQ4B9kpUld+fiEiIISJ
6q5GzMpoSMY6tA8dHdTIrc30gBv8M6ETwl1DKcZjiPgj62iR3bKRNtASnm3xLAI3axnA7m49Zlm0
JOLZcDZQ8liFG+6nPfZ6TWiw/KkgrqFdjPIVy+DEZnx00zpHg2C1ugYH4WDM4g4P/lv6ZLUNSOXC
YmGUGefOuC0+5Z6ypM1bakRnbHUSsaHo5z3NRiqcoM3gOpXbSIwIyFTSW/koLLlcZr174V1IFmzr
zTMovSewln3urbzaEvbNUzzxyALx+KczwrgWBv0uqY2NWHi3kpuWzTzmt5poJfgLkH5YpLoH1A90
wJFb7YdOz2BthWbYvwbWbN9xIm3K1WflSHrXDhPiUqF59gXJglIcpB9TlZ6JkccMhKWTizAC8br0
3g/LGjk/7eaWusJgMd+ybJ97+RPBW7hD3aD299Dj3FYJ1wIVDTcp71M46DA6ktYZbwG6yA3ygdtQ
FCoocFC6VOD+QFPNFNpF16d0toOODTLynRdtukOyM9u/ESeOHeRh+ZKyI0YD6TDZBPSAtkEpA3Sd
xN1tu+0FCsxqZyTjXo3pnt/ecPntAXO52uSqfYYNyHVx6Ehvu7zNXcD0HQJDlnTw4EuzK3PBXR/Y
N95TXiWqSbwKnaxV8szsqCmYYY1TFWIfMBOtDe+JeW3KDLGtuGxoYt5me15pCVBKnnMrSuGNMb9z
sicYNWDc65MYKyWFniimpWmytbkSU0MHRFnBGTkYwLbtzzNTm8thyi/pMVJmwywKl9gmBBLKJ6f1
him270RkMx13QjuD4bVH7hrZDH97iwP0xotl0CgDFRgWbJInGE97YDYgcdhADsMDB6pAVOutBovy
YVjTNmhWKEc6YPcRO2zGVtcBHiYBvwlIT+9KqB+z8R7ZIHgSZyksG/EYAOsDyaN04LVEiBeAqqhs
89gbUWOxldA2bAagLVlrarRQesvmvMAaC38GBw6NjSmdLVEMofhQOD5W394eQhgD8gbqOB1jkp1Z
qDtynpeaGxTzEpMEReoY9OvktOJBICAATDzRW8dQmDbiG2zaFU8iJmb+JOvY/Xx46V/ZJgns2Qks
RhaT6qH/ymirpAJs9IWkSmDC6iJOEqRzQwYEzBPGC2/oEWzhJLJtUbpywW2SkG6mu8+NzXi9alB3
xT/KQ7k4rZJlvoIh7Ds88SxuKRjhU9dmQ7O5gC5IaXArY5QgHWzfaG8gJHb1F2skTlWDQdUG65Lb
pbJFooI6grghwwByYTM78mJadPFj0LVQgmX5jSjPkGdCWmTdFAkM46R5YIi/gircdlfkhOgxOJse
WMLgAl3l0pe/DgkTni8Cwc9jFyQz7NzJFf7Ekc2Bs2Ens6AusbaSvwrB3OJnp+E1YstYQDlEkkwW
B4LVbrnIj7zeEUEzAkQm4RHuHfrHQY7ODR8U35g9qS34eR53nl6U2Tz+nCqw/SJiggO5ojMy4Qrz
1LXOM6i4SHbAiYzx+PT3SzGJi5KtpgW2Gev8mC/NGe2r4ZkwJ52B2JZAy5wfWCwtPvkJ+RCPGmI4
JzqsD6ib8LON808UWlGxsiebJQOTYWCiKYaGarMBIkuiIqvj2b7iVlemdqt4y2kXkQ7VA1RVpODC
Sb2uEz7ZjtqjM2LGI6nmE1qdobMoyN9zKs12N3s6Eqbypve3vDzHFplTj9d4MPGFuhaTkIMCnvE4
tc3JEUvPZq7Q50agGokAUbxvFWx+pMm4XmCBAenuqx2hJoHVwsBkde0ZTUV2YCIvkueCIgIe+LH6
nrBMbVkvDn1WZpS1zEro5k/EPSw2xBZ9ChSdLZsTENkWakm+JEwUrHc6IolnO0zHaK7aeMrYX1iG
2D4LeNfKVH7lUcrAUtvBxOdhPgDF02EWGgRBIm5QKE43xyiSdbVJMkZQHdV0O4H5hBtSiCM7IGOO
gUZvWZ4ug2OX8KOf0Ac8kR3FlAjYKyEMK/QwVa6AGJsufRudTw0N1Oii5MWCl1Ijvfc/MUNzP/vZ
9NBmA1pALW+zPZGoVLwnBPDIBcgGAOD0bggU9TsJHLlfcGPjK9HLoXukk75rIReYMhuiC23Rm4hu
CyoBnwMUB9ga+VwwW7FMZXwvnVo9IA+ecVIGlh55ulKihR0VAooHLK0lWj0TzI0scCmcNJ0OSYwD
BJds0ODsOIvSDv/AGTgSliQiHYrESGDWCOQKtNvliD/t4IKj93lGHsNCTEdZzsXws+41ZEjw2MHU
cOvgsqBDDJ6o23BV4J9Be1QgE0gvWG/T/WCz+xyOPdE+oEe10WjQwLn/KJaqLbIYG4kI9Fy8ml0Q
uQ3fCk8Yog0NaVkKSyhlqQHzxZNQ8T6KDQ5FK4sVBNS2gWiygZ+twzxnYCy3HtoPPG5MIcOia4Uu
SBkrpAMhrGnWGA9LcELRmYYTck10Mez94GNDWEx3FILezhFdi/FF9isHQYYd7fhIGc8cgrop4K2+
1rJaTKTEOlxza6royOe64D46oyvjRnDcuM3gW9S0GL1pNp24HOboxN9J+cTQB/rbgAYKUhCeQLB4
7JxoE0WkRytrKsTCfEnrmnyAHxGA0jiH2LULQWy00BKCkEH8yA3KEM6jasSOWuAQw3HXRweMf+OA
G3zjBvR3CLCNTjGmpNFWNNT42NNCQBAIa5UX8bErfAaXprcQCYWZyCO2YvnAdpuMaP9gKu/RYw0S
XDZeB/E6phCsUHxEsWxpeMUUlJg4cJAqVtgDKQORfCKrxh9nvCgDdYRSAIQVTLYRZFgcBc5Cbuoe
Kl6OxJTbHxZstRX2DKPrTMpVJpMC9P7mHe7BkH2Z3y5XFnIFF2HRDt49AlAQTyV+LiC2QxX3hjco
cWswix1lczkXhrtgBBNmEFlgfRs47zr4O8yxSM5TimdnKoCHHpMv2/WKExjJ9WahW9jME4ngJY/K
hcPiAuIp1Fm4jostzfl85pC56y3q/EyxZiAMIwfA/TEAkFG6SRfotaz5yjR+F3L26Y35rkxjGhFB
ENyX88PQg85ctQT/dyDCPCD8LOebMU0vHB5cHnFSEgYzLLwjbOdmoD3B5htlMNeg+5Ot70gBbpKn
kXJDnOhtx3AFWa1hO5n4fJGPzwiIyQCFUJLAQxxrHffpQDE4mW4+M37FdLQ+sKDZ7jOd03Tqnfun
/+qxhIZUGqg9Qy6ZmVRnrijalNGJySEK/M2a51U0kmzrLbiCleuLU+iw3I51LUinBxAuh2G2DTEL
o3/FPIy1eTs+8efwY7aAqlCiUIo4AM5L+qg6wriX88i74uyCsoyFuOogMYENgsjzTgxBiDJReFRs
RKbl2p1lS6wSEtSrax4LMP02MwlgqxAvC9s+n9XczDMYLfzPCOrvVQQctCypyA2vfm9mU6yxWXjL
LgEnWhbEAxLAAu7PCLIwMN1x9nXIuPYIGCJFWPrxgRmSjhOOwgWHwHAGngeDZXCM8kDWHOQrTX8z
Z3Y8lVsejXADIhpiIYULDUqdF4AZl8eo37AF0JB0EO4zIIGALQ6PvnSHmfVKPESADOkEIbkKsuDK
cp4jwVEFZeC/MLeG8+VRJlymeN4SpQ2fgCnN2ZjaZufYSjhTeeOYuyzZJbdJCOU4m0mXqdVEgtrX
yQ2kd5Cw2/HYhVRWCTH3fGGRZ9lgX0Ply+iOAVgLIn/7OUZaBGQRFn7HDhmkRoGGjRM+fsY34G2h
9iax/RVsUAnX3wlk9IY35UCEMTtWanscs81up+RXPEsOsDah+aWsiQW8PPYHqG0DKtks2FUoLPYL
mSEDFloxZB+dQJlgmZdyR57LLLMOley0Z03wTyBycoNkLuxKidc9Lqqw7i5sjdvxsZ+g0a5CvZVN
L339vmkluFOIs4nd+HZjpLxDx/B1xxfrENEnrzRiWC5ejtEGfiWA7mvYz4KSaNhp0ygOUmYUkggj
r0CXaI1uozOf1SZwq0jEC+YfqAQQW97OZGiDH8KcJxgPkqaMd5lUjuIyhsb20SdN68RkTFBwGFqS
IM5G3tA2xTLQ3T9tSetocfRKgokjY8gq8pn8acORynEZ4bAhjHiBmA+k8UDcuxsUq5iYrmCZyOC5
sz3ykbmi7NN6iKkJbAx6+uF2seuSy9HJIOLpbMj/dwtsGiyFMRpm4vWugEBtFkiXTTa/B784DHhf
cYajaWQ9byv4/9NhuSrpzdMjbqGlpyH9nIyaL6t1DVFM0DkAMhgHEFxRfoJXQJVvUwoWaJ6OQqLp
EY8tRYOukOadh5bYotGHxhioJCEig57BARgxI5l9ATcTPMymH/N4CcwHTi7btj3iYYO6kHMLUaGB
EIqDDwl8bNDBeHvAs1+HmzER1oDduoeaj5kh52U2xeQUj2pcYkrLAdFZ8tpeOie2cLzbPttfdIBC
LUKGnM2FwSjwmv7DDEELQ0paQDrG0M5uZZHnJ+MS1Rw6ZZZtyMGzGOmIeM64Nh1yDXausStIpp4z
R35CfaIBmp6xV9msBvnowitpBCNcgdwzkzD6HJ2pR5JAA+XkngFhhRhPswrqFcabkto8iy/fBikG
gYBHmIMBAPo20wxXWAiZRQGc2iEWv0DldynlQvG3qDBjkMIlNS8+cQ/AZ7SAXSXMXZoRNI0QLXTF
fgNrANLBgceTDsNQmZ1QpVh3rjiEKSYZTirCWoXTAsQ9SVo44oizTKyntJlYn4i5IhexIaPBAf7B
HTVaR1Ew0NclntpQGSh7RwgKQCUoITM7h3yFWR4UYI94ty/tA31ltAldxMPrdFLgjDbB+EtQqXXo
sNQUTwEIUZnbR+R/USwH3qB40p4xi4EOfPK0EAu2MqdZDgJdeubeXCCALlNSviCpXN+RX05LAHcA
qmDCya//o8hha3lPMakbwN0wm4019K3iahTYHYb0AQP55uijxE/d9OzhsSMZG0sdTqACggXhzwQ2
EtelXAs8YU+1VsPlbgd8NjnpaU6dd0MMy+3sCPYsjUAsM1AGcThBGu+m2LVUnkOWS6qDopqm3DFu
eAIgiZCzQGkbJoGC2DwnBBDyiew92WIfMg7jCQwF4YNwIYul61NyIfSzZxeeZA8+P+/QtASza01A
QrJVQzXDkpLh4kTZGArHwx1JiHfF1q9DedmMMI4iY4Uvh5Rnh8jdbecLAst7WYydimWOES7TDWru
YpyFECF5Ym6CPSR4wmAmzJweITPAAwly5fFQ24jAxIXynHQAbIl+k+IgQAh2XwJVVFeMCW8hiAQS
WTOgyMPRkvIpHMJrkkqecZgcKMPqdtxNA7KJT4h25DMHCkg5i06xxLkC1Z2U74QgpmDEZNp6ygAZ
b1Y24D0RnmloTZEeAh1V2CMpq1OxBc9BFVflOlTtJsBM67vdTRSzyW3a65RkhVF85Aa3Frxw9vhk
LHA8ATfdcNKpVKTT8ZGkxkORDlyIZ1eF7BDzhtncaQARLHciEDsgaMu4CEib2jh4x3Zbb4trHl0U
zwohBtgYgBXhlGGwXMeaqQFXLKRciZCCO351DOMzsic4RjVQ5FQ23XtTIJ8qExjHgGwoeRJrZ6yU
WP6motLWCOUdn/dNH6XokREIsTfaMHyzqQcIsJJndSLVCqoWTD3HAr0j2L/B2D71rlOqEijA3a6U
Ehi1AoeHSoJPTZDNR/w/u/EmjPvJ82l5gJtNMZWx8rAhKkZdYIJpyYMAe4e+E0xVHu3/nH4gdDoy
REYefPT5/Su5GD/nqoLA4UVI5hmLkHBDxN3UdC48HJKmOgSKPGIdTDo8UPJewffqagCKml46OfBY
EEhywteQDA5TkxrREYQpS/7SsZlmTHh64brt7645kDlYOSuKukSIS/EH/ucmpBoT5GMaaAygxpAC
S4eyD633U8QMUpJNym2UG/ZsxZLZNn1LZqNEd+RFQOGNQ23nF0xyHo4VPn7uF4MrEmyUULAXBAtm
33nKbGUrPI8w3WQThKfSMdmkZfQNjONh8h6PlA8X1q3FpoJF3IF9pBD6sgey/5YUVNjg6CGSbi7F
qilA5YY6BIrvTrY8AmIH/4NlnRoFcdOXDoyMaw7vbXJTfGdBOEAnjJJGxMkCN+qYQVdbY+ZvNb4b
8QoSG8F9zuCNkXzCceIUTkvGKvUSrq0gq7klkIxgjxPQUKil7R+xDjs4Ixqovdh32BDpOsIU1ihy
UPSnlIiPRmFqA27Y1gGMTokK80QCsQsJ9XEkeiyNtwADIswWjdRT6W9Y1+RPGVFGiMlM5vGmxSyk
4VLrZW+N4M6pvboRsDKCejK29oZgmo2hl3SZsD7ElsYrYUKdyHkNoPhC/iPHh8RaDW3AXtcPg5gl
bbPM8zRdQV+BjXqREgUObzqmTZebDxRSJns1fezKVIn5M6Fn0C33t2N4MAFyxx6a82i7tgJGm0W9
IJgvAxzC6VSKH7SL4EMUCNNjAh/J5oornmUqeqRChM3ThBWOHIa9BM8zF7/mft3jIrYIsNiSFbPH
pzjtFFraBH4YCzcTIjZkEdKecNqcCYliw/cChEDkYoXUmIIUky4JGSvrkYFcPOWRmGixsLOHXEHv
pBh/0fNRaGZMeCRcJ+yLPBAkwPf/ClJlm2SaUord8viRQVU8GA4XFocc2DVR7rMys5sw2Ip7SBGC
qq9B5kGhgjVbOt3MEmftPVFAIOWLhW5D5V6MMHDRWaAkMQFu3qrYAnkzIjZZ/nMwIzClIRlg+XT4
yN6AUJAVhKUfvIczwNAYidiIYjNDRWJI1AKEI51kUYqj5ElM8umnpD8K97Oh53eldquj8dyzH8Nk
f9mciHmwNUvBiNaUN8G9y86YzHHw0eHXaZzf+jv4oHTbuIrQwPnTPble3pvvWbmPBK7CAXcmSLZ5
LDnrN4dVfo9LXQMpRCXmWYGKlH1WAq27B2Q0xH42w/xltDJdS7x0mqq7qq2ZD9a1JnZux1y1mfzx
SseFBt/P395+NNr8+e2tBxeZdtrtS4xc5uKINP/aYXBj2fr5CNpfrsCHQzx4eU6nxlETl0M8o0L0
PX8x+/xkkZ1/XX5xjf5lGrofyDJMW7dM01YfPGlJbljbfKMxyZoqg03TjflMFO+/fv48fzkzH47y
4Kna2YdTuot1Eyk7mtZ+ucjZwH4+xG8f5OGe7wxTNxVbDgEkhrY0Y9idLwmMfj7ML59Ee7j3G2tz
rTJF5dFikcQI1mVeVufnQ/zySbSHe59peXzeZdwSaDiEqBWyoxuF6+yXO6/p/3yM/+fW3//8m1/Y
0M5W3Gw5TjHBsdHVUNed/PtMA7+YGb8czdT/+liO42ouzlzX8zC76g/25CQ76gdN2daLmilNKprh
DVq+r+b1MiQtw813gZ0FTkk8IU7pnyZ0Z4y5965jPHs6zM/ztAxkQtVZIKrxzBSOR8ZsRCSL6wwR
f7+Ei5RPLOzgWA4uvs307gs8FH/bP4dNdA6NOf7IkP09Kv0FfWBfugTqK/i1QCBn8F1b+Uv2nILj
swO+x+VtiwMGA92r02q4NLp/MPwtlkiar9uopvym+iR9ahU0yN1xDF2DjRbs3i6zrRJ5Hzegni/Q
06EmTZiwVN44xRuFLKSLSpB/Zu09u8eBad/N69kOjKXwSLZB8kQWtXV8F3qU7bOdgun/gHRYZYG7
QjzhvBko4z8S5pEzaff5VgRV4UP9EN4nUtJ35uZZ0g0h2xl3gk4QdrCJmVrkiIkHWzT8nsMieXXe
65GKNYOxJ+0nA2ez7gvKQgUHuXvS1jcfClEgDE0dMBZa349muRd9NDNZVB/RoGn4ORM/EQq/AUJf
764Bil678i8jIiU+xadrhleVYepyG2KDCcco/bXFoYs95kh+qGC6YvxQnkUJuU7HfjW00G38/YfO
aczpLPTjHU6TbZ/vkI5r7vR4Rxtmcpvqc2SR2axwQuiEfPMCx8FiN02QDL4XH7cOuKcFiLc+Y5Xt
vd8oPg/EbYCYvFmie7xiYHpPsPfEAYLa8whaBXDCq9+IAt99Oq+sBBFhtka9dHjjc8o2x79uI2/K
I8VtNIaHT/XdCOi8hAkiPmOE8A8x4uGrXqjcLTRhMtYvrn00wjRo1uCHGXKbBZynOmdWvPt2/DQY
07NlvK0WlCXQHr8pgoxG2ym8QdwgtzlG6amlb0KnDnXGPnWyGQOtmNiMFPSiDSzavV4/pkGO1ajs
ZmnHO7y62DiR5d+CcuIVbWaua9RnpCAvw32UBmZO94yklW9D9RORF/Lcm395zvB1ef5WD5G13mx/
91J3nVtg5i1+F1eHbXDS+S04w3u24Xp4g+QLiw9RuykDF1xYH0zkfDPVwFN8oJveotgFBpcTSAz1
VNiUl8VxkZr+be/fPnjagSx98UKD95rZy8bxM5OXxIA3ua7X+8qnBvPzUvr/WHRc2zZx19vYrlkD
v61xqbFN2avTenF9F7vdCa+IhkesspkUfVzy3NbTHS+UEzhTBnxH9VjpbV5QKjMqRV2ft9FhWW0D
wJs/n5b21y5yXwv/97Qkwvh2WrZ63dWlmtUL2MzZOVCXR2gKcYdB12gjkSISuuO1rX3ng6Yyodvb
z8fX//I4y/E9XVNVzzRMR384fhHnp8te4/j7BSaJ+lXjLcrCQvUNXn3eDQTyThTPr5/nKevL7YW1
haBtTZOJZ/pZW1Q7v5YVybr4gKB/Pjnrr9iHk9MN/tFt3bNU72Ent+tLnir7+LQooyvIZ6rAftmG
SB6eu+NzyCJGzu7QY2sCs6cgvQUI144nHgT2hgEAgcWwDZrIdBLM1jtVctjFAs+JR0B8P+iVMQop
OFKbN+mSoqKAXvbz+Zt/QQb+OH+u8Z83t3SKi6Z73mkBwR3dLa8FNAQtXDy7wSGEwaH1bUZTvsZh
ybAdLHXtI+0G5z5cR8hase8CW1ZbUItQqzOCgCzu5zO8Byl/OMXlDG3V1VVTV3VN1/88Q2VjlaV7
0U4Lxu+912/bT2+Z95VlNb4cf8Fb6Abf6qdDyZ9/e9LLW1171d46LcAmpu9GwXacTJE+nfxyauMt
73teUL7vn+yVut7PijLQ8fzPEiblZb9Ebv965r9/6If4QzH2tZM5KrdloD5heNr6ruC1foGQ/B1V
PVzbhxVHa4r9bWNwbUGn7t8vuI77ZR5UbIMyan1MReH08vPt/JtqcT+kqVu24ZmqpT/E8I0THxJX
4YWhqQ6GQaFxcmzf6PWxCfs6y7jPtkdhE9/CrAm8wc+HNyQe/fsW/+/hH4L7Yt/s82TLGivMTuzr
IpFvo3PrXfspVUZ1ckYPxrQyQEP0jiYYtpjt5/Ja0pYERkt0AEb1l3P6V7Cp2/97Tg9rSLI1Lo56
TOpF8sWEQ9ooOLRpnjNTLWKaCBjYbTt9N8MJXdIKz4uIRzUUJhsEKLtgskFtfgsu+NehdWFWRfJx
/CXI/zvD+/OmGQ+rRKLljVYZ3DQFypmCQQk3xgsCQ1BXzgvAqOHul2vi/HKf7vfx26t4s6rm6DQc
0RnDp4oU/4B9+ICaT5kwUHRgL2UYwGaGnY6pMa9XRj0IC7RoWSujc1rjxfeC1aadzsu2/YLLalas
kMUR+vQxcxg+/q3jez1o0IDVkwMS4rzPgGi6i4w+CW2ZbU8FjFaScKSuMoyXxvf+gsUOSNVvKCT9
t4/6sMCl21Ox3afc/iaIGcCmRkf/cxec/XdGcLC43gKNqcqM7qPaFoOq+Pnh++eaZ2saiQ48Jl7K
hxfCrZXGtDfecUFhb7KfXOmA4LXcr7zAwHuBIygQmIP8GwQTNF8lRK3xyzrk/usSfD+JhzfgYp49
lzM8LpRnu/EJoTcd/YsBv5jodSK88EQLjyFT4zgPG7ocTWsDWnMiwFYyIMXxj1vfw1jjF8xtoyLA
BET6F2y8GS1kcqwQKxYChKTH0C3RFOldlSk0GC6P/uYZ2OMLrEFzdUZYbS7SL+O1ngObZ/amQ3Bo
faVQDpzw5vhn1b9BNZioz8UrCoURcsxqkDE2FOfAJdpR+ccvfo42619ukfqv3QASD3GhST6q23L5
vr0MRIs3N1caLk8aXjHJUEenWV62m0u03w1TDJrbiUavrxnEXYV2x67NQoEfgp+6IQBFrkLMvxHc
z+QPt22ynMNKv/gEUaR/kctfcwFQYCxSADhZIy+wkThs+O+cAEAO01xRWgS2z3sxnc97/GP6n+0X
/j2fz786X09PT7Xfv/hUfOapP2fG3rI3538M0Pj6KoI589io1ERvvVFvKX+hkb8JFBMcU86Q6pqf
k++2vAmOsJB9XeYdbsINYibp7pA8y29QsfPJkEP4heD6ZNS43YpJBrEluhwAuaC/JEXwi4B68aoI
Lr7gsD7EwMer25WEmqNKa0X+LGeyF/ctEKA+hjb+b5BkM9eGs9qtkzWQb8j3G2ucJ13zNLrUv1TN
rH+t+g7xjKl6mmkY5sNNrb3jOb3Z9XHxNF6vXxWf7K9FiggS4+iv0Yz48Iv5osiMlAQwPj3XLExD
+Z0rI1ZdPxqNekHm95aXLhJIJhfy1UulGXm/ekUgAdmF2u2l/9t+4PwrUnJsy1NdyzF1XX2IlC7X
ooozUzktQAJcfXA8uzDBVviOeqMft6vAY/yOEZzAAu7C7OMKysfg/X3F7TfACbydea08CWP5mQbA
WVs1o22UQlo7yNzEL2Y+GM//zXkxxgduL25oxiynZhA3kXaMjpsA6vOifLaimjFKWC2YJeyGu46y
gs+wSldkKPoCAX1IDeONlv9rPpCmfzqhB7i+uYvM8fP+2fFrwnHmkq8RcPDAta+rsr37jIvAvATu
RMnQ4jD4zoHrso947cUGCHpCQXSEXXa6CWJKNAHZ9rttBtBDlSdBCZ6WInVHqnb1t88Ma7/4WH4p
QfD5Tb98yTopD650el7cDkOhT0pU3AKv8TPIgQy/sfBByFisZs74CDSnLcRRKNpMH60u6j6ornOo
TVxzSjCajzJiaCJ3IWKYxL+sytq/lp3vN/khCL1emiRrPG4ymQFWBHAGcq+wFJwil/cOzywKOTSt
L7/GG78d+SEuLc57Q6sTtkQYTbMa6YGOZrM6QoDK+xUJCPNdZudR3Lfp3P222P4jQPz+oR+yzXNs
5qy3fOhLpKyoKA3OfMX0xrXpqacFMcHprvVElMBs2+SXqP8e/D5Epx5UPciAusNJ3HFf3xb6+ra7
xIrqsNAXPggAymvActKXc+e2PuE2vWJ8LT8p1TDiG+3brWe/bz4otGkA6KT8tq4Tn2z35ytiyif+
6aQeNud9blTNZhsfFwYw1n2w56EHTgwOjT4b83xb14mILTI0pZcv77mJZPhf8VK8nMab3gmRhNtS
406BFroI3FOg5KGyD1KmoGNULv0c+t7TcWIOzksFlacBrutGb+iXj/CPLPf7dX1sgmxTx0i2pc3Q
uMDzK3+tsaBWMhisc/Zl62NnxBnzvgu8t5rZoBu62Jd1jMvkENKz7KWMXbHCpxPEq30wr9k7fj6/
e/z8eIl13TZ0T7Vdiv/yPny777ETHy01OR8XBy28pIHHnJddoLzD0clfmNJZwpfyq+CyzFwpaGYf
1ghVISLUG1RjN3ixjSDbBLfcP81Q8BdENa6vWb+cpO5KIPp4lobqSjncVE1+9udZbuqd7p2rggfB
P4Sgw0PPF6m424N8j9Tj6ItZSeA8Ff37bZS3ANnzI77DVyqLVEfzbbCZbl9BZ21ftXVdh9UnjInd
p4InkbJjYkJ5OeP3ufEFaau3V0N1KV/N8pT6//2PYjf/c1YXEBXW2rh/Wevjle3SJMwz/Us1OM29
lfxnhebHqLaI4FFHU656O7z891VPt5ZfTxtw4VCvPjbMwXboKjMUlQ5GFchuWwZpiDzwHj5x2nxJ
GGm0D9Hl+dKypvg2+RL7XDpKFrbn4zpIA/6tMHiUXuS0KNqgDL7M9+uX/Z4wU4ZcY7CF9Ulv9sTe
TJgiQlP/gCX0Bpcvx4CGnm+RzSo8tnAJ6FbWbAQKyr68c5relto2vC0PvbhP8RyZoNvfT/fTag7F
mhY0U42mm7mHgA5q81DUSzW1a4vJciKQqtMAYKfmy+xNhpG3Nd40hvTM6hWyQmyLotagbkZxnpo/
LQ5KTzKkFswFTYN19qqv9bW6lvFJqCYQdjAuOBkf6SlMDIoFMIORPiBIS+YbTmMLKJyJSkwmynvG
p4lkVPreWGsqP+U+3WWaXjf7vOBHoqOBskGcSTRgUQClpNm/JZPk0r88uQ9LWJ0e9+XR5cktoxr1
j4t4SGslYGqgQj4ZA6//35c1OO19FXrAmQcocSh1nsZXLGNjB+zNgR+FOFL1BJ12ZZpi3DvBn3ch
GiEQgmt1YEL3lb1Cfg9cElwc4dTBpYOkj+gXsdmF0dEyvS5HLY3aACcGyyVfGhwAqYNoHfmq7nN5
4Qhgza8/RSW3GyojZWQTouNzjoyZgdfZ40tCkRsrw9HX/LVC4OgRRFa+Hkgdb70mjKRDhepIgkd+
ZFTi/YusOH6hq0Sg9n+/NEStqPFwfNBVTXwwdLgYtmShZz/5JC/YcSQ8tvfVkr56mEkrYzPcYK05
4bQ8oCYHvQesgdXTGZBhLOhoWGgM4v7GHBXTcuy5EQAONoyh/EpiIbyaseofgGZNLy4/lOPjfD89
jg881l4ZyC+uy2purxL8KEsHp9v6/MlMqOV+GzKT4bBk7Oi8nINq77twPs/3b5xPa4KTvkt7iL9t
rvNX+b9zXRzxaFa+hdhpS9ACRP+udVblkdybfm76cYUPSHwwR0SRFnzAnxd5Tf9HlusZFDB19neT
1f4hqjGdS+HePJ5CmB6ox3CP4PGw2/LltnVUbhtcIUlPCDP4OHd80XxbS0amkKIpkRIZ98wM/yfZ
mWR2O75MkhuE/1HX7R5W5kuy3LXbZ99/5+YFEwp4/mo16C0h309lSPclIA5lOLZ8kfZEDIESKnUe
TD+KYDr/IjsjqxuN9v7L4BrgDjgCaJEmOwp2gtYGwxSqKI9gM0ZlaL0YL+VqtzIQgZRofX6+Ys4/
X9tvF+whFsuSk3oublww6JScO5gJKulgs6gaypfGF0NAoc7yjvhZCwIUyvvEn0nhhJYaX2gIqVAL
J7kObTTeV1LZk/++70g9jQvzMhiNljI5PiGYq/0PNgkyQNZPIMoUDxA9y1xzyQm3v4RV/6i9uqZD
2udZFF8c+gcPu6l7U6pE15AXgMoqP89r/UVZ1gxhQyyd0GP++Vr+o4wuhwO4rSE0seio/Hm44+W0
2+2rW8nmfcWh20WWjGmcqSRUuX451N8Noz8PJXHEt2jGOhj7JLPVctGAKnWaVmYGzZux2h+D5lmD
nbr307ds5xt0YVe0k4+rn48vYcifYcqfh3/ITfOzd6tqk8OXkYtNb3kgzqNIA1D95+P8ekkf8iP3
pu5d/caBcB0zkxaxIb7fzSTDQ/nzkf7xiSxqBKpjq7CY6TM9XFAzO7vcvGpxe09fjFG62pz9w/L2
8fNR7lqNhwvHYWxLIwXxNKpNfx5Gu2iN7px21QIeLwWIhTp0pilYJAJLBKjhz0f792f6n4M9huRF
Y2SnXMmrxRYPMISbLpkuGu2fD/KPJ/H7J7IeHnr1VrpZ7HAQ0LAzrWMMM3RkPx/ivmo/XDVY6DQn
VcPgZb5Hzd+e9nMWu+l+n8oitX1jnBa6AnCyMrSNLUXGqkKDOGXBZ46b4+2KOenYxRtwoVijMOFP
YxlDkCfSOyTtL7+c2987jmt71O5dWzVNzb5j07+fm642l0pRDovnY1Q95R/FB/i3HsF4Nbyud58G
LtgIe9jsJcYufB25uG1rnF64Idf4n/y8vWVp/20j/Ltnis7NcbhmLHoUNe/L/vezypw0d5UqWwA7
uobOOP2wWqf55nWTR1erk0PTYiQkosokSJ9JAezP7Stigm1U4LvSggp9dkZgXrKVtfVTZKb+RffP
zGhsuejNSd5yYnnwW3qkY3Mog+0zo1t0Mifdr8c2tCQLfluAOhE32cRhhgiD6X/rC3t/Jc0Pn/Hh
la3Ot/0tPe+zBVOBUPR4DMDaBIt6FuP3E34oBJx+nQQwfp1ZOt5dffXqH9CBUds5Ae718N33uU+n
ehQ7bPvpjWTEGhVf5zQ4KFF99r0dBB3Xv02vlLkMBuLgUxkBX5o7mBgZh9pW0Fecg6QIdjWv7z4k
vK/oZ6RtB+k72p/WlYK+1d0vDd+ivfKekGDemPGahMhUs75IdZi0MYaPMGck/TXzPy6rj827vlau
bff1+IRS+kVbbue/rEL3fe+P98lVHYtiNxI/giXTkYXj29NRxUam2bqWLvARBw4zGqG2PyX+822V
az6lYTbwdQGzG5l6UBGdMrHM7e+oEkf6Mbis3MMvee9ddvHnCWnUaTWVVZHt2vYeFhEn1ZzT1avw
NiHf2kWgw66Bd/Nh0jeAw8GhDBT4kShpXlFYXf+/NY/un0d/2EwV17sUp2yvzGnR3uoAodJe96/M
uCG83oVW/cuyrFl/Lcwc0HFMi7UMuYV6l4N8u/4pGgHX3Z29OZeeqAekmX9tNQHdFL4uuCQk528i
yTL+C8PWa+zHJBrrxc1fdLuzzzb/DAZwtF5uwUtxj78QVCMJr8NVHarPg8FoMFrO3/Z+NFh9fs4S
f7FYkL5IRLcev756NPtexZg8RO6BGA4XR5sSCIWb/77Wr/fUZryQCnl3NnufrAp/BbUipKDclcDv
FMlhR0uGJ+m+Qbp9CugSUIBAIf1/CHuv5baxrW33ilCFTOAUiSApUoEKlk5QChYCkYhMXP3/TK3a
u23Kn1jLS+1W2wIIzDnmCG/A/wNebf01XxA1uBgGiHEAUYBED+j8m2CV/ByIv0+9gS+wag1V0Qzb
Xlj634takqWxMErD2vewY9A+DtGPXQo2Aih5eHk1Y4h7m0+8B4Xt/3zt78f617UNcIzAVIBSnF07
O0xM4Y+qtS8ceYmTPLSt1IVXhP3BpcX6vZF1dq3zsKcPUqQ1XKun5hWUKck3mSlh3cxiAf9OpVrB
SxzogoxQTKlheWuQa7+w5vKbcX8pzRA5y9+bVzz4/z78WZat5Jrc2iCv9zx2ejomVcArYLVLu+b7
pvn7MmeoBmmaY7nNuEyHaeiCldw6pXc/Oe/PuwhAQ7ZraJj3F0oITez9nz7ceag0tN4wwLGyVTuI
rdkHPtzLEn7WS+4d4NmBHOCAB2oHCVpQbUXXusVSyl4iZ+SiuAAVVA9/Xm6q/Y+7EuNkQ5XJPHT9
fK2X89yZepUYe2+z3UrOC1ZILHkaZMQP0TF8eTk6L28v9/dB4d5lUGZXscMaSbzlShSubOggaJ37
6+vrl7frt/t+GRBVYj/xVqt7vNIFxCpx+S/C/oHAsVpNDnGA5gVzMRBTS2ackwPV6ffdzc2VQwPj
ZuncOJSCV1ejh/nWV2gagyt/N/uGu3vemfyXm2XqLkV/b0T4rvUgRV+JGpIWu3MjJp9Ph9Xzk+48
XfXe89XzM7HrYbcWo8zwM3c/GUz6txK6FiKY2B5l5O1jRjR59G73D/s1A9BP7zZk3sgslJHk5+Zj
s9kUzi8A8788j2SQb3mbg7P5QG/0NvZgnIiZageATMTg0X38sNzH05IxD//SeP8Ly7L7iwiJ1dR2
azvbOfjl4QPk7d3E4ReNFdCYdFq9z/DDu5BXfzcCsjAtksneyHppZpzDsQtDTsjrFuX9Yn9gQINX
8lX+DFbKB3mB3KTikvxWyNJpu6NbrIWLqmA9Jy/H6+5O+tSf9hiGy60LjhqrrMJJL5SAiqjxznaG
qnFSyYYsL2yscvjvfxxisTrPbZtoJUkEOtXgi+JlThNgJu6Vbk838udFf/F6Zzuxy4s6b20TsCbd
PB0S0hwmkMhB9MGpQifywib7V5z96/OdlWr6qVSawuB6NcLFaICxLVyUVenadWFKLxsL7Yd6A/Ee
RRoh+lM+VE+Ri5HHA2mgtTtBtzEuxMAvpMgPz3xxBhLKyn62ZgCF99XnjJ0pHiWcAYCZ1Ufpqf+t
BcAUkJ2y746/WRxDR/riSI/6fnFb3ZNLjaC4odwLRaT69sCACUDzW4/T/Lhw5v2F1/WPU0Elt7Fp
vCxU6l2xfP5YHgBNlaPcTDgw4ITRv1SoJBYPI8ZRqD/HtIqG2+YFiIFw+u56eLAXLv9tHCV2D5kt
a5Njg+Ls78sbwhQsWxzLe/S70R1MX+oNVnk7k776z1f6jp3lSiYTGxJmTabvc3b224zv7SaWc3TR
u/3CYYpEyBQ9YNEr+02W9rS8uSEFi36NNO0xiD9dgjcpsrjG2brQFN0SqYeqK8a5aVihqKeuz6SM
vZGsDOexYWY4BKe1sOpSSO5o00DVhfV3VTJDnOjOT4G2isBnzD6R0SZXozNXrgC7rKR3TpJNI0BK
jOeHzfSE1cATo1p61REuZCZSpYia3VgrcbAIBaqFO2HfKG2FWpuxlBBxOqzwg1oZ/F9FiHGEtQYN
b30CSwKyLKQ+RHXgEIAgwXI0h+cGU57RRE5kr2Gg4sRML0QKfn5Ryvd6kf1sUK3LovZZfG34v1ak
Vca9fEBpIsAQ5+noF1iuxGhiwjVfdmHnA8lHHv7SSrx02bPaRrNSqzieuKyJ5REK09ctEp02j6wP
Jt+iCaoKXv7vnz/sd6A7kGlRw1H+f7U/z7JENdLaeE4ypl2kRnNwKvGpLO6Ok9OtFhh/ONoOKWMk
XCAiP06gMFIXjdKP+TewqyU9Ccr247VCF1G/lFD983HgSWVburmgDDoLqwuza7VK1fG/IIgXW4oa
pjPA7ntCquJRjjryuoMKi/CrH9+CChkD9HLIqBANwiUTzcP1NDn0yiXWzM8P7X9Q7PN9pC4sG3YA
iGxDPXtqVrFIxik5HUAmCAkKDZGFRUiTGmEkyRuCikgi5K1Tv3Ir7OOZN/nDRr5Jb1DQgVIipOND
9Rka+FOxjX1mpg8Uk8N1e2e9yg/NHm+h2nKGxBEGCsxv0V/VduZNhwYd4n/r6oNpvYwMRbvBsedK
aJchv4F4HCR0hIJwjLUc41aFworJJMK71MTol7nW+wmKZYu/Jx4tODgxkvT6k6Mx9hMMXSEwlKzt
C0cR0PDvMcfQaHtpC8M0ADaexT1FKyw9H4+He1jGS8wmWlJG5NFIzCdouBhoM8iaHfD6s4ObDp4o
H1BdRVV7p0IlOtD6whcWXjmwe2BiQE+la2QIGGjrv48uDh2CJ+zpuyGYvBOVI9x5GLI52kInygyD
0aLqz6uaUbixiX0dCcIhxOWSBFWIPiO85MbLDulHxsJQh7JN+xt970CFsoPoZ/L1I1JUzDjF19Kb
PvHsSg/o0bNxVd6DC8FHgXLqDcwrw747ITQkBoiJJ2RCOweNbhbulQImmIoYWxkgkAM1QIeuK4o6
1ydmOnjeQe5GlyQCcIAEz/RY7Y2H1nLyR4VptALmlK+ImZjBaYUgEABQFAJRKilvkbHbyE/oWoC4
Y67rC2/X5mVAU6B5SAmc00MLJpOXjpIgogY6hOhuCy/4Nrpj8qYi8YZs/BMuaULnZPvzJvmfKeLZ
JjGg8xFIOde/E/fk3GwO/YEdPLyrqNAdfc3pcTKKlni58Yb15eCNnAvjenQhrVMBfUINQ1mBtgZi
YSOCycgSiHYGHDsyeObSJzqKMcIGvYtsky8mthEuZWivr+ndMZM6CekC551h3DIBbyYsAxmqAirh
xbvZTS8Md1YKvPEC4cwBOjIzdvBUCMe6aIh6B/+3UMlggXImS0xzE++wtDnQIlApNuDMCakphNf9
A1hMkE8BCu/UI+K7aCvx8gwBBUfjik79VUptjRK8j1UQ5EhYJYYLpQT1dWEPASGa07HeMIQBSxlT
RJyY7dHyq532Hua4i8CeB9t7I446IWqCpsba4inQkwD+wkBsmxHlUqQB4LJzJlNaiG9/7mVQlx/I
uVJSCmUtRmj8H9e5h0tB0PhH5mTQlhLsAVBSsn2W17d9n1Zj1Gb30vuB5ABnRWdm71n+RCKxCOjO
8YxQNmeba8HbHYqPK4FdTdF8ZAWT2aFY9lo6/Qq4JGomAmo/OhHYOwkIqAD2TB6cBHRFfl6X9qX7
PqsPokIq5Iw+3j1OgWilyLTP4Hu6XN3/BF6Odh8GeaDckOQDDytuRhgCRaiI0GIkQCWu7CMmcjWy
mqxblNTAqGCTFIp9ffQaX3xtg4EyR8gU10AJWIG/oIbScwa2YqK3eiBAxL7ppRizLtAPpcOM/szh
Rg8a0hokwJ1PQh0OyCYhT0w8awbEPz8GQ7ye892JeSx1mWoxi1RF6+CPLOcwaWkmn/KMsowjFVol
4hrUuMhRsiPEd4hqpVeKVhh9v+IRwQ1CmQC8PmHdtpzo+maP8I/8wTk+9CjyRs5rjbiaxC4Q5Tp9
QEy8wRBroIPB8oc4B1zIEb6O2Z8+w1ntYFh2POVJkd3jakFBDjTVE0I38FBVFM5Q63GrK1qdnAli
aEyfAOh+cGlB/aNLrhp/PsmzA06PGsYLKXdhPRgBQnN0Yws6rIknIB/oUPs3s/Ob0gUMtCXsu3PX
uMZ34cIL1cSH/elhnOUkTdMYi3jBCxWpPNHL42gFpPzGAueEQg8N8TfTMYhEtWsCTLYIXCW47dL9
UG+JnbymZvnx8yr7WkXfboqJl0bDdYG2wtmziQ6Hqs4OsVhlJ1Ii3s66cG4lhl7gKdBTAhlBfET0
FyFR1DZY7j/fgGL9o740oKwZmhikagC8/17n7cks7SrOsnuDDT6DNRKegqID9tU538EjIiFDhWNk
lYsO98jvcdHlf7IffWKMi2pXvAFUDF5a8bQrOHgrJnf/EzN3muvE1TwNcdO3N8CMqXMtWmECuvb7
t8gxBHhcqHYJUTq2FU3Ayfn9/v709Pw8+8+jhyoZYh0KR4MQPv6C0rtAjMG2TlgbCwM1lHP5KTM/
0yQdIrVwU37Czc3Tbvf6QCTt0Cur+Kq5+V3MzE100QWcHhIokRd/Kk7GD4GwF1D0A0hZoSEvhOss
WDZZOIFXQvxaQZNuxl9e/FP8NAzm0R4BE7eBXU0GcgoKyjShWSJsExhE8aceHvYp+zvGhzC7EKS/
o28tzhUBz9EWsF3ZXX+/Nas2T2neael974648jzGppN88DL2MOp53jxkzItblH1LYlC6zF8ftM8c
RuDNcBvTk/Qt4ld5oTD8V6eHGSn9VJH1mwv9rFcgjaYyATPA9cQdnl8wnUXNkQqaAMjrQXEbecs9
iuogtI6ODKjFeDndwFgpX7Xcke8b5ARqbwB4hzLxm/b880LX/9HqFcWqYMDasDO/oMN/xvNkMS+6
ZkjB1aa7/vGU+4xuM3IPbEPJd7Or6LZHY6AlcMPALoP+V/6E+4DQxBwclST8GveO9xr2Qh4u0I6A
7HSrwso+EBWK0skfMhRFrqA01xhkdBci+XdiMx0J6lDNoEuomNb5dLyRu+NsTHJyj2MzVejrCMou
m8ng5PcUobBf7TU63Vsw1ToKBpdg1XRAzmOnTfeHMbFpGZaA5JwFCVzWzRZyq7q3tpDcKmdEzDaw
gRsGC6oVLGALcK6bIxSPSXuLanriIGB53yr5q0YxMd7JKYbTx9M25c+bNvZmR6C4MxmqToWId4Db
oxKrLieKQlouEUOY02uDQs5nAx3isClcEyO/4y+JY6rwY8DGG7QGprsC3fjIg5k/3KoAp9CmWPFP
TjczbJ8P7A13WuBXk28MzmgyhxJJ/r7yYM9MvrKCdZ3KzuGN7d+6EK/7Tf77tOFtdkjwANkD+UPC
teka4u94nTKyGIIaYOHTuFcY8aNLAU5YtP/gP6Tq1x8yXoHJrq2neuJhxDW+54Q3AOj43ZqujAug
E32puPpDHQBYNdGtawLzJVsZ96wa/ULT5AsH89f5Il4cx4qYThPm5bMugWXNkSJFsbo3yFNINAvw
A24Lx2ryKqDthtvLvp1fV/Wy7ty35rojH8GAHqmB3iOEqETfODT6XVHfnQA1ovQPEqq7VlHsSDwD
iQ5YbADVskBLQnm8aU63C21zII0/blrNq7UgOb6ypaPhZiy2jb7vTmtFutBu+A5W/PtDfoGf/tja
SlGPx96UlD083dzBybB/NV+Td1DcxW8TKYn4avgsX+Nn/UrjpaJ/OI+oov0cX2xxUn9/0kyRmCPx
wOWziEwr5mBqo6Xs5+vjYzw7lbRTeldIQUIEo6I3PQVU9ikcEJCcQ7W+OYHmbWM3Bzpp3VoI7AN0
i72EptrTfIDrMzt1gBXlTBmVrtPTbU09IDvFuprCAvQJjlH50kxCQ/X1kRbGOmWhIn2Jya0UNlRa
rwcocqY7UhLCQ6k9U/Jattl9D64brWj0mkn7MiFYil1ts3xgMZugxQ8eAAXDuqqO6xgfJIxRO7em
BXuTfR7fCYCTFw9r+1GHYPgwld6AQelqZJQwe3RVlAtRW/mWnXy92v+e6lkxYh+6orcOhrKvDX/m
ZKb+bJ1+csE1VMznR/cAJPfZWnWPGgMT3bUnty231uxl9YXT7fsBwq2ArAARq6uaSsL095Gb5rJe
l4ap7IXWCtzKz1lza+m1MR4bUgfN1wBvjv7i6fSg+qMWSKqfvFuZlxnLjPxg8BMcg7FC0oNxoMZD
dJj8SfatTZJ7JiNuCIZossBhfKjQOu4AAUYMvRk9ZIBXf16r3zu4Zx/lLOuMo06zlYwNk6wOOyDk
tMNal1kYvVuYcO7wkt82QI0fLm2S/+MZIowha/aCmHQejsp+atNJUfZCiQi4a+y26P/LXg9t8LZm
dSahovrxMSAO9cgtolyZeQrtBar4g0/OYEEV/LDJFm+KvSU7Y0fYDmQ9nE/L7rBUQGjW3nRYptXq
kAjJmLRZzmqQjkGr+sq0/Pk5/nPPM0T4/z7OVwvgj8CTalNxnICn7Cec1wD+0qiw3BrzxGbVJtvY
+pVld5FBRt0/Tp3mInI6+0N7C8SfnWk6zHs8A78TDEZgrg5uP94l+Lv8shGmAs/0IkHlZ7rE6kEw
nMYXLbThuZjWprypDHzSpCtVe1fk29a6tmvSFj+2ljNsDGul0R0xIZS4Bc8WX+nO68swqQKr9jM1
0LIlz6U5bDr6S4eNYbsF6S/wZIwx4X0cn+f4thnuennXHW8iBBHra91YkT4mZJDH5xG3o5S/6AFQ
k831WHni5Do43XuHgS48CcNtOtb9hZz3Ozjka9X+97TPkhA9TrJO1lk8h8f8o0Lg9x4L+8cDlqbd
Dpbhz+/2O2BBXA2hA8VUZKDw1lm5WFpylsWtrOyjE2DHgl5/68eFM1tOwlZFZF720o31KgyVGeJb
IuHJ7MBE7QUBkvfDxxGpDaKv5BpAOfh68CQdc3MvPXpCauoSnOV7lX12v2Je8MdarLVDr48x99vc
Z6RhkTMTK2HfQgwePILR4ujHHBuISNHZhayO6qXhLCpXJ3Uhp5wc/jWmySOzfzw5DUDa//xEv9e6
X3cIvoVUkgd6Pohvu0xN2qRT9i36Xzgc0ZtmdUcIf6G35Fb0Iqkd4UJkvvmR3kANG36XsQuBYsJn
ZPZ6yM/dpfJXvMXzU1vR/7uns6DeVjIrymiVvZUISKE9OCOMqtlrM89WwyZzzV96sc1jtzj6E+/2
0qL+3qI5eyhnodiwDrk92tyAwgDCEoDLBgg6npKv6uusfoEs8TlRHAN5e9tRaNAwbKYOTr0W5BiT
ATqI+NZxIs5eWV7Ycv/Hovrv8ZxtgippFvNB5u4WRy8aPZh+bYFClT9Kfq67RC3DcjAblnAzk0Lp
5J2OXgGXLl4mM2Juqzxm5uL0qj+A42zdw9FXTxfe4OJbn+7sAZ6t+2Yap4PRcovwERP4t3lg5etF
czvIu1TaHetN319JKHCCucTmBP4FqCLDtxuP9ack/gKECp4CAAWBF8NIpwPfeFrDtMUvO19SPV1d
SsASUHXLvYZOY+p1kZMP7ml2Gna94oINWLwAca2x5DXvOgza8I5Cjpl7aR6P7Uo6hJjUplh/I/9x
vDURaq+vM+12BnlgcndLmNXZrkPIHHgZNL4cRYh1Ya17nFkp88YVUXoifbAv7UextH5a+2cZa1+Z
hZnY7EeF2oDmVoT5tSO1IreKpuWA22G2rPpr9Bly0JQ9RPnlhN517U6jn41+jryzFhZamIxucWks
9r1bd/ZazxK/uFLNyZK4uS5GD8+VmfwgoMAGmcWeUCFzt3gGOxaeJnTKaexUQUQxH7lq5o2jW0PC
4SUiwAaYcyZeu0CIicRqRI7lKJObq0FchXXm/xzk/pWv/hlPzhKcRq/rom257eoz3VAU00uIrrJd
DfT30gSY5tzPL/ALyflnyDf1g6YWXCyiHIfpiCC5ehXJ6yhf8tRyVETIAU5+mztT5Rwe5/c59jX8
i5kd8niQcFFDZfCLIciWkxTOUljjPgH0EH0JumWDKNLBDqf+ga47MyNcnvBN4nzQvCPK6RSRqRsz
1B3WHQ0xqEjvKjQC5AgQZ6aWSNweQviHCRnPck6cKZiqcU0AurQJLddYeDLzIWXX0fpkQ+LG065i
W+wb9Pi6w/oYwxvXjoGBEHd5peFLNi0PKEtXYTqGFKZ5u1ExXjkuyQwNDPbQkWYNSGGahGq8lvSl
ZHoZ/lQYtca3E5Zs6vZoh6YRniAzkvhCfMSfpl1Sv4KxB2GvGDQZHGJvOvuS5ikAvvAMoAMbu0ZH
Zudoj+29nbroTC6kUMmWmnYhmP07Mf/vOPqqdP94o9NUZEZ67JU9aLD7gWEm0v9h/LBAU2s/x069
wyH8TX1Kf8l3P6/b76iwr/1mM6qSxdDjHMp+mjVlqrJG2RcWYdEzBvaPi/aK/MFWqo9uYzp14+YH
r750BH6Brb7Hof8ufbZn0NOz6rwRe8aggvWzZoWtwvShjw6ZVcpFO3+hkngtJ1Y3Jt0C2r7Mdc4S
l6TaYDKarTIczGy3jD3Kh8kO7DTImKFb/kkJUkMkQdIR7QoPUn935LR0yGT1yFlAz8NbXPUsmv/Y
aAIAbLwKTJz00tHvb50c61fZRQGSY6xmrp26ynMEA0jzLBRIMVfEkzyYcVPjLMFdwWRUIF84g5X/
Y1H8/8/HOmurylqmLlKFE47Vmc4ucgZK7jaqV3fYnQdG5x9Nrze8A/N6lJCIejS5gM22oYQa2ykw
Wt/ARs1glwUSzcwOvv2yU12VD5P4lbzSD2HGjwLURmtodqfEB+jSqd5oeUdyfj6r5SmDe0hdDDZM
/owPMI9Yaptu2ro6WqeWK74Np/++kl1TiJa6bMpaEzkoSU1MmwCwzv3wcWxcehuEbtJo4JdofPIc
Z6CHqL0bwYKJ7IxHlqp6Eh4q2Jf1Vw0mx3igSuL3abxZRLuRUVq0NcxNDa1TujGj69YKOX9xZs8t
d+z8uPePgPiPQYWpr7k6WesBuIOEDKNbL1xKbLIlVXcrlfL9wpn6fXgK2sUE+KKBzFGocc/WMuM2
LTkoXbcfbMcEOzI4OgD23yi6SjBXmXW8KImIh3Te2F8jwQRceeLxy6Ry5GlB97W8TneRl4mxO2NO
jYIB0ZTI2ntj7B6/fqm9t+Dw0x2FDBriMz8QoX8+4lGEwjxz0RmdPifcsz/TD+kzaVw7dzBl6Vpa
cQ4rX069+SV+15nAczoqTkwKMLgVvVpQJpFT0NKsnQovWLQSmD9pzsD3BzeXXY1q8V19WxxF0/No
OQtILvQKoAQxoYGm07pa5teXEvV/dKD/erDnm8BEd2s24rpDrthRwAYiqgqFHBOOhHUquDenF04a
K6Xm8Xim/6upTf5V8F1c1mHyzlGDHSG6NYOTsvcf03dLdVzkgKPEU2YSLHfBQ6p40K5ODohyfolm
lYcHubyjUzwCU9bFr4snOVJE/zzJ/9viZ6VtGWt6o+u1um9bzOTzz/4QLoqtLL0Uw1Y6wpUeSm8s
qM5mtDZkM9CMyF+kwHajYrmoEXyxA31+yLBnHbxFtMoxlkIhcdBoPvNUumat8/fhM6ABiQ8XC0YO
tCt1frXL21Q4oU03p+aGhox0cPv2d/exwPrJ6UCiJLs0XAi1YoY4C2Z+feMGHXIu3nyfhgbnc8h3
2MgEhIDmvUgM4jAa72wHHj9wSPwnUE+aPFKFfmeod8NQw9Y03TjUEkeFRh6+ZUnu7NNwuE7D/B02
wq5ABHXXPMfiR/dLRjJL7nucGUnOKzEzONL+ATx/R7SbuILkZMhz3XYfKQIZ41brbonbzzIzbne4
mTzxdw4bJVmK3wz8oSIDgt4885OcyAQ8Q0MxxYyhvaNm7kwQMsnRU5pnudpr7RahJ76XaH4MshPc
lbZU2u3QhSW+wFpQaNtqfi1wESmDrAwqrImQ9ovQ/nXbZqcxc2+3p2Y3oIgx/EqYP+LE0dwoXXhq
H4/6ejjc1eOv2rhSlF0SP1rq1lRWB1Zo0odHxJ6GdW9tZCW0h2Uxv2rK7oDX9VWDgal6ozXPUUwq
Fca4Xuhrq33MEzo54RStBjvs+KvlvjQeucM59cvMGaab0SJ3S4m1Dj+Ch8dLJqAWBMXf8XBVJjsl
WkXqdsYysljHlSACjugJUUHhp3i8lo7Xvbas4YmmtH0CAwvvLrT1q0zeV5XPPczdSrU2i/yKeqnS
1wtEdoarU77qbbeGyjcHcRFm6bJhWWF5r1xPw1rWb/PyRU+3kvTAX+85GIa1Wqx5vHacO1q8k4al
rKwm/o4dcmdpveyHN6PF5ZCU/njNASjbv6zk4EpzYEugpk5gsJPlsPg07V/yBEu03SrdaiYC6+q2
bLdTvMu6Wy6pLe56/dYa3lrYJ+1j3AV1F7ZxkBbhEZfMfMUN8ZP4MDwoplP2HMx2yArgO/FpNQJ8
wsEnC9J5qSahVmw7mvVD0KTBUIVDvR6GgDzUHLYa9uIa6j2NFRiyq3d0hDyd+LtwI7x8JXZlQJ+t
yVCcuE2tbRG/9OOumG7aionJekhv7fhXv3gfrE1kPKZCRnJkoiJdN8VOZnBz0Fc5I5jakxg5DV6H
Rw2JbOtKlWug+m1wxOIY3BrXPVk6jNoppNBcgLcHZAf1BykckFV48qV+WwTmHBDye+zHyO272+E3
Q4RjFxqSn+FwK61VaZ3koVEuBwCk+F0YvjR6xb3yqSb+oV+rmEKU/lAuD1TZmLnobn7yGDXUuMRg
+MRgffjVtp5MGtbQwPdPqT/AM2YW1wVp78tdKAMYQorNCmUaow1WlrFr0svCtKxYv2pmoORh1IbV
sORm7XwtGUHLEz01W70NI+1q0NYqDVbsdHid+aqW6TF5qRwMuLVaXov0ebeSaZyYwUIOy+lVspED
7sq9BAaHyxxdGTn6L6XusXKsw0uc3ulMKNO7pL/SKYpaervB2C/Nbl1KPgo4k5e0wRFjuhKl9Dms
cOXLViXe8+q6YCOjiAluuPy0DoE1BTT/4941kCBRFg5j78cichiikV/2hZtiC954PLUc2lnqZThJ
lV5S+TXgPxT9s7uiW0WKKzFSmJ3Tr+rocQY3ppcPXpIv5TqULK9Jw2OzXszLjt8gjFstuzysmLl2
zogJVUZYElfg7/I6msa1jn5FeB483oJKWZQv2zHQyEoUtvgyfUd6/aT5R81vQeVpZNZ+h4EyzFwM
2ezgOPJ7X099lUiHyr/tJ/lukYQWDj2r8qP5NbEf0cjHmZCuAqMmy6fvfKSXz06h/m58KxVfk0WQ
l16kOL3m1LPX4LUEcwqWOV0mlH1Y1ravAqSwHZIPhjwKjwZk6eSXC1cMqxB7j0WhNiPkBH7jRJsH
56kR6CIairC1DP74uhzDTN1UszdWYcxxmQZyvU7ilWVSGQY4mOp4FYV88Apssr6SqqvChpuNHcKy
rdc53qhp0CLFhHwmVCBYyZHgBLF2Q/pbPAyZqQ/whToYtoVoyDkVvMkMj+ScIxCs2tEZAGpiE09H
niPqPmLDfAw7tsImQhWdzdne1MzvBwSTujs10IvgyKQOQc87oZI1uJ/VICTIEvZAfEvP/aZ2om5N
X0l6MW+MNzJwrX6uQdldZ3xyVMRRmYwhGvus584MstPDidWG9ha8fqjoKAUO4V0bAL5sXvrSWcir
+XQ/VwAq53168hsIvM1KR3sKzzRy+N5d3CLznyNe49u32ifGs/c4gLqoB76bGNMg8l4iOMeX0jfA
MeFE8MgmNwB62d6w1B6nnQqjKd/EhrDFOl4zZpfQE5fE6Ktba3e2+9CBIgAFuVhHtIiZK/aAoF5M
8cAE5MKYly0zzINbJmHFo97SKqNvbTwQOcw2JL2trC32ED02aoyPWML90zDeGYicI30I6T71i9oB
34WcW/xMBDw21zPpIeBiCLfEdza/qy+IyWQB6gu7924kJQBQ+4p6p8TAXExN5Stjfj0oTxoOm/3y
xKmGNtbRK6GwMaIsfTkRlPec4AcPGOgwypaYJb0z4qNtdpwfjcNyEX2clHcjf5wmkmdU8SfVWeTv
Rcv4So6cFor/QUH5RwLvS7mtKMqFMkUTTdEfSu5zIYh+tpM+Mii5ld6hJ6o2TkIeMLgLGKCDa+Kn
lPpmiVWgRyqjAUpduKUddOLRO33pVp034v4o+cfWixpvRNsS/DC1AYrL1AXXyl5ncEmDiLnmGNC4
/7lZof67c/lfunzWtSdZVkZm/l+3b4MnH72m8/OI2hZpW7dEaiAiVLtEvZJGl+TgRAzMUXdTzWMd
jIjE3vVvVuU1Fxvm4so/PVhx5380cPpj0SNdzJ3JkT+DXv+q5U7WVz0SOVTs1CMKWGbxy00Tr4Zy
/NVcOYF1oUgBKsNXBKMu3dl3OLJo8Bgo5aFlwfzlq+H6x51Ni3Qw7JQ7SziBgA+DvPvVvpYf8mN+
byHajGZ8im+MrYLE61/sN5TrtDcT3LIsvEC6Nx7mULAbnAzRP9yO9WuYcNGv6qO7O7wTO7cNSG1k
PqeH/FYFQbPNEIp4E1Js6b54+nkBWP9cAH98mLPHPM2l1XdSrezxuhl546ojJ26FoYYYKDkWjo6a
O+6om3XLo59xSLZytWmmTXa4ag5Xo8hPiFTLJl7S9ojlsGeqYe/meZdHYGF2xnHbqreqKuYIJ3V5
gFeT+0YdWge/7QG0BaK7WIalFpowNBBjl90R4/bOb23UWa9pCFFAljhaNt6xX/anoEYHAxvRnq1P
brOUTtedvC3na2kOSzLO2DMp3Gnzlx4BmnEXZ2o3+QW4DTvMtGUORhXIEjBovEaiYLz9+XF+Td6+
rdo/HufZmGeU55MtJxVz7Hd19NQ2aCmlR4fxl44VzcfhPZJoTlwIQt8xbV8r0sQ7gCEbgi9nvRLT
rIqsOdDX0lQvb7ao4lKB5alnvg61l8ZuircfCPDUO4D3R3aQ7ojIyS4EE+Vfa0lla+iA6xZA287G
ILqdRHZpsZZ0LHNSUenq7D9oL8i6IfmvOnQJaHJYYCrFtPQCrET5AgadP/w/r3826UBMU4qOBp3X
GrGHk+jZ/2Jp6ti2AhaIl/oIagjBYe/wmcPlAc0JXyde1+pmrMNkEdpHL8dz++QDR6H5NwFWbJGP
pJinGUKBC66AqF6mHr8xQNznnv7KbxMs7bA87FZG6st8XkbXwyoxt0ds6IebuL/O+xu939bVWkuu
x/62TQEbOUmCYY3Xxgy5/TQPDGDRNK/IPJiHg10AubG10xVp7oJMdwEOcp0dAM1tDjj94YiIvx3U
NJ2Jr7eoAtsGLZ8uJdkb1bBEWlvaaNgIRFRLS2WmL//Vptd8+owSnIDKG7KlToF1EF8zHFN7v1SC
vlj9vBu+q4qwLv98IWfrsurmxXiaWJeRFsxTwLgkvxrRKoSZAOWCxiH646XPqRgNPn5MFg0PFL87
p8E6lspLo9nhUegxDs0GhkxuFzE88C0EC6uww9H17ggTaaYi9zLLQxN1jvxBDyYs32t3zsLDKbBa
vzccc/ByDP9o4mB1DA/IXEclKf3VYN6Y9j0LQK3Wx26XXYK1KN8ls8UTEJgHABA20ghn7ah0qhul
HTOGbyDYVswGWzQIlaBuQ/Bsxq/pFwcGwq8IQ74MKPbAHjK9sg1HCkLbnTtf5vEgvTwHOUbsDXls
UDN50ryqQs7H72WnfUNfFSBwXTojx8TsZCwKGDFYOj4cR3FkG0R1BOCPD0UdnNRNd7pKJJoVK8oC
stFs9i069eiu564ueQfNUVCYJOvHYxczYGiZL1EZRDRZ14sdoaQHpgnrvEeHUKlWTI3eEpg1224G
fOTMJf6t6OMgXFShdYVm8G1VuOOKtjRdQfpgbnI3v44gukdg4fWWxkTehjqsQM0pQRJSoZYOzo/P
c+YrQp/UxHB6DynU5SLS44yISzx79sIney1fxuthPT01iHXC62PU2iHAhe7/by4dP6CxZPuM0GT0
7jHdXPigIrDfAWb6CKWWp0qDtaO9hItpmDNhhytBxi6tNKqpfSY9Qu/TH5LTc7MQhUXHrrR47k57
iSn9BeX+FrT+WCHq33kO0jGVflIOHMAnzlg3QdCqEAMDGzcI1Z062rCuIYEDcqHQx+txCJtyZWSs
b7fBqS3zGkzPPiTDQ2WTaEARmpYuHWgmMgkIZlI1xbGpHjl5mfjQi6IVDQkHYoR84RjSTbGfv3+W
/0fYeS3Ham1r+ImoIofbbhoaOgdpSbqhFIEm5/D052OdG3ttl13lbWuvIAE9mXOMf/yB4w/Gumyh
9P37vaTSOEvSzOk3iO6g7UxyVlG+vTeGbdRbmeizcNM8vDiz1WwTAAPiwC75ceaaOWjytm9OrbEJ
JQ5vkLRNTrBys2HrpvTLM4d928CocVpH9wdkg+pgWkdZPMyqTPN2nZG8Apcw3MLzzLBDjLrzDU7a
OBGoPxHQlnypGHJg96M5eX3opEMlHWJjFysXCayjPhTVMVf3Vudq8AwiiKVricABbQM7rDa3MbnV
pNToq6k8NrA0ihVRc9l1eIMJHHEEgIM0drPMtzYtGNTslPrG7IA6Nlrghm/tbYnQwmLYtHW0lZKH
0T3DAqZC1zlYSUu1s9aWQxn62Mr4lBgZStvS2rIeOMUH3QHNBAMOM4+5cYaopnSU2ZZHtyn2kXYI
usNDOzSPY0JqXaOtMwp5GLJIxIjk3fcveJ1xIifEyVF+ouwb1gaYZcT3XldYp2FdSEKuvkp0J66O
keVx2xP3hYhjtIcPCyXZ7IDzMDQaD81k9xr0WTtABVzDH7cVNm5Mhq41Fm0l9vTrIHKkT2z+VSi5
bNK46KOMZbIsrBvGLPhYnbsfFQ9rIt7fhKtGiGKwtpgKDOsKh17VFfM1p2NlrUIaIgV2o2sivJZs
EwMh4AuFdmAbsXmRLizZbewVhjfo20e+axmER7b8XjxJbwgOMle2DlXji5w8iZM0Pl8PlWdMXmx4
srSvbL5RI7NCONIjQC5IN56SHzWyZudDiwQ0sEFBalSRkEZwTRWIKiKMwJ7B18bNQJcWbDjBGRKp
it3ChTcY12+Kx0r+YiSHaOQhbxcGRUl3t5Ekl3C7IbA1Es2BcuAIoD2GZWE6ge6blWuFW4EARqKe
c2+aFoIUB3UYrPN+o5NT0zGqWEsQAtwisLvYYYgCBxGcFp6mgcFuugkBEQp3njcFEkJgYkyAAPeI
b0PRcuwN2J+/LOne1o4we0Bxc7bh+AxfY1hR2sJiS9EkMu5AV0b6cLMN+dCzTa9DsttMpFXCcGdA
wPVATuqAy1YKzQHhZLTupqfWnm66QwOqtQ5fOONaFJbQzEhnYbjEWoBB/oX/e83mj6Kchn5aGdqK
STxbGRQxAzn2ZAuQdqd1sq/2yrMAaL0YhoLkMDJmbpZ86TH/GlCbU7y+RG+wfBlAqZUn34nKghoM
/W28VukCFFa2aLowiCrtG8JC1ZOQt6ZMAHgYgQjNqyjaQuQVp4iRPEALGFoOsHXJv1vijvWP8Ja/
dVv5o2PUGK6Hj9bNq9X4HRzlXZJQo22M12qLoS+bAKIEQAZxrdGUAvAxQRpXMmHDDAp5pN/RKvio
/YkIxnb5SPvB7ck3Cf1HuY8fJyHeRY9jpx6C5miJu6A98yth9B+Vsf5P3DxZMQ1ZQX+Jy9sfTR7G
TJNYTYF4g7VBZXTT3ZRZP2eZetUJNzrW4jN5O+OLvH7sDWNbLHIuaFko9WSM1VwoxlrrV2h6qL8I
IM+PQb7qaXMzv/EaKgEVuJAQQjt4baSdjB1S80pWIIiBwIAJimbnBMjXfsrn9ApmbQLgPOEvjkmj
0/xKHB4ys8Ac1i8Z2v/hWfSPPGlDslAEGpJiYvHw9yNJTEtrqHWOJCtfKcD2+/hZYXvMNklmjypl
wErns+PNYoGxdMkYIYThOYvXTNDYG9F6My/uF/aDYi1gg8bcm3U/kbu6fug77ZJX6xbhLuQocw10
r6LaVlYFHsWd3fwXXCP90wf517v5o71UpTTt4pIOq7Q4PtalbIM5CRmJpNYbTZ4praZP+iy5BwtZ
mf/14/9RA8Miwr4DexlsjP+oVTSlabVRpVYRcXmX0VwcjNaXRS81t5Lg6+VZUfap5enlEc6gGjrw
R2Rzr1lOn5x6w7fGPUMcXbiO2DenqCZWj9YJLK8hOiI69LIfJV5meYVwmIqTRu6q0T/J1WUkrQgY
tLBn/g1REAC5PSbjvm9PTXrQC18d/sM3+XdZ/vdCZrlFWTFkU9eWG/77qukTs9VCIWtvpttR9a4O
CbvYZwx7BZn8b4gH6mLHvlouwjea7VBxHefx9fgy4IX0K/GZv9TfkPhwEKTiaiTO5Ue59D/BZ3/R
P9QPFFG7dfvMw7nqyInP1pv8ScDbsXsN7yrWCdZ5+qhxhniSnqyf4my8S09kfejiEijck3k5nJLP
kk3v6d87NvN/4czlxpesB1jFiy3N3288EE2rG7W0vSmVPaw7NKuUbAZtpQ/5RercufXJ4qJ8oy4L
4XOKZwpWwLgM0fa8YszMTsh4nL2DIsb4QPiUdae+WVcazS1b//pR2pi6ClSuyUZW4WFsH6aDsSYJ
hBKUsfviVAXTjywdthU8C9tl3FFDNmXbBiJla+ILIMqjlNlNtCEsdiQtzR/UDRkjYWSPE+jORoF4
x+7L6fLN/IAXEmIGS0fn7CgXkrb+i8GqDLllNT3WpeQ4SN//k3j5v9UwxsDiojbEvYWi+I+XNewt
Ut4NiBbBdwfmDkwIShnZKf7tYJUF5c2aLYanBY2Af2SsGYB8C3QYC0MlvGhv6XP9Th0ilQsLpdoz
z+b0C8ytxoD+CZTL/GCMNSKjB+KBVFf+R0GvLN3pn6/BX+/gj3o+NnC0NeKqvYWZjYiN8dI2QuuO
ZpDB4Tu1PZW4mTCqW1g4FZMW8HoVh14qBNqQZmuFB6i89CIVN9WtqlNubkp93X3hRPhf4Zm/o7P+
7WL/QJ+Cx5Cj5eVipwsEqhyTWEoUi6jsVVBzwK/U8owa7wGQHt+mbyLvpNKWnxK3emq+rY3+afyE
n925u8n74jwfKAAvxjf1Qu0vPPFXRqUTwwiTdIv49u8vnSz/I1CCY51hGhIJAqr0BwwfpZ0ZZLog
3nIElOkKAazVr6XWfeCjTt2QOMAHPHnlsU9NuOAbs9m3THrqLe0UYxbJ8NTiOJKtQJpCuxeLY2Pd
5vipso6VdaMfSgG9AFHLo1GcamWvJPuydyXQAxTEuAIRPa66WnKxKCgpxJOdwOi9B/Gqfz0Kb6aQ
tS5m6DUIWU5BeUylMzsHKUUgeqRS93v2wCT5mZhmjg78kAGPjeSp1jaxdCozRyCfooaHxvgFlhUM
ho1ItEHiWwYSJXtsN0GypXkLc/chL2+4Qm8wcL12wnte7tRoAyeNjGfM4hiRjFjxRJs+JS9nXS8S
0w1dZYSLbLdR9K0YnIdmPxrew/BKiLzJbe5vY78ruAdlXX1Qz+NQf1JQet/SLbXpA+cSKGM36tm+
cOvpkMonOXxqqNmM7zqFHuvqxhf0exhxCzU9hJYAF/Cu03rgosLUPlktdamyCrFdwFf6vXmZIr7X
epA3j4tMyb2SvKDd6vvgBuv0WgN+UB3cgApjDHZvgUvQpbyUGTXm4KQ8vdcgLHyj7Vi7guaaGA7F
J7k7RKontUdgxJEwpXxXmF4SnOJkP9LXSgcTEeO6Krdxf7aiBynJL+K0D9Vt8SUigUSyhdLJPKa4
CeGLU5wLGk0hftORdWJfio2I5lu6V8LWtKj/83Ns3qriSyvvMCVl/mxM4hcKYYluzDONs5ieo/Fs
pue83wntRZp3Idbi+l3Wb9186YtDo+5C65wYN2U8S+HzUP/I9VkvbqV8tLRtr3F4X2BBJde59jX5
/GgPsnSCo6Orl1E6QskZxV9F8AJZJwLgaS9KeDbq14loc+2eEEQT7SCRaBHEGU81d1B16KsDxR+t
bUA6CT0zHAn5HD8OUGAycwcTpYaoZW2jbA+JpsnRB/hKujfhyzT3CL5PSBF8gw2UILBWL4O56yDs
SLSJnpTuH9FOhACQv7X6z6DddT2ky4SgRFveEMlmRtQoT4r2POdvJjUx+7Sk7jMWPxfeXML6nJpX
A5MhWDZQf8xdLzzFqj+Cbs0tDAw+J7+Vz3VyTUUnnXdG74Y7/lvK52jeCYTrya4pHJMacuim4nZb
z0y33AQYEdzTHNABTyAgI3COhWDqDhkZXHiBO5HolPNuIuAONhUpO+k2gx6SeiMkLjhGv7lHBb9S
bARtsafIeDDPFL3mDGbocs9z5szqfsr8vjng10468PTOz4OoRcoChCrT2CXyIen3UXTMIPTgfonc
LWLic5DjQ9/cY+3ehPc8f6vpg5q7OL2PcUbD+dxMT3P4MfUfQX8tqh+kCFV86FBF0FCAP0hemHpc
uDXt0I1IJAdZy5OSFT/FPqY5tL1b8+zkA/zEERpY4aJ5b+/j4nDuRxCgwuXm+aci5CZzwHN6dd9I
Hn8qgtIlgSC4hglLYatXR6XzAVrBcljjELhk9d4UrtJupur4ALGWvEq9lNLRFEAGnwIJHtJWN3b8
bsrStbYCbhUIXqD3zptHvJn4bFh1RCLBOVOWLzLCzyZS3KSTLtzMEDHjezI9wUoLxNMIc0w8ZvEh
DJfHXsKrai4y1zTf0vCYV+hc90Z9MHgC+HdFLmYiQFWsiZm5gacZ+HBEbsWqkw9idRTUZ4ivAXM4
3CV5hgttbKuJRy63kDwte8vDo97tub6Zn2siVThN5Q5DNAnajMSDtXOWD7Ud4VukNHFIsBYVl7+S
NoehOrf7lkrlHSb4wvFL91yrMO34vZHPSTyxIVfCMVYv/DC+aUXaW+JZiHRS1vhlnnad4hf9lavh
O1bh/dEuKyjj6quzQS9ZnamcW0cwt3zKCSTAdMt18s0glA3cXehyL2a37yRPFbeq4utM2ID+w10n
u0P9ZZnbynwByGJHZdkY6rPKEZdIp4L/zBR+Wf1VBh9l9foIPqTuJVjmq/OvN7N+HsS3LHqB6NdV
56L+4h6G8SmHRmW+TPkNdlwTHwpCauWMIRabfj/f+FhXKiaABUTApPrmSK1m+JUgFvAXB/NF074V
4aRJ7MibIFz+bxy99KSMzr8ghcOtNTp/Lk9ReJSBIYOnOXlCX9XXdz6DTDjyWymXyHJrtq26N8tj
HjxVFbRt0PkrUF3Oh5f+6uP3Xn1mRSDDSrq9XB7n+jIYL1P4IqGZT/ZddIiEUygcm/cBgZZy0bOb
Hhw75VKrzxUC1fo+QXSndMPcaLIHy65qbOdSopOAx0FGvkRtpX3BNhoUpLMbTbEFcKh1MtuJwfNY
DQTlvg6gYKPNQQ/NGkVX+QMxHVa6WK0EAASmVHZNgdG4UrzTS9eCOAotmrq1RC6NCyEwYHTrsCBj
jtHDuncS2SHjtxQQMmAQmnGVbmXujWY3qMTSa7cWwjRLcSHhutA6+bfR+zBkH0SJNc6MMRGoxYeJ
rWvAZGSNOlJiUoS+4UPFa6vcyFjHJ46Ub2XGTMOuz7zljDXxKYKPeqyMzfSAfuJVo6NlbknnR6h0
+D5L0EFPgIezSpG0HSy/ivePzK3lbRe7xrAf4l2ZHOTBF4MrmVh5fPIe2ptZvQnmazo8G+kL/8zp
iyLBA8TxZL72lasQ/VPd9NjVctvUcSRwxX6XP7aNvu3xn4O7d66BoAZf073QdLB2tC3xAu1RMI4P
82i0T3H0nAmfuXoQjefWuCfWz6P/EkYqiQeDtoPOoCkG4H6rSMJ+fIy43ci3WHL4o7r1E42fUfia
ktEWU1B8ZISP9gs6270q/ZcyXedLfM6GiwhSOAAvPwqkryoWIT/y/GKWT6n+pqoVAxzKnuFbiF6L
5DMaftTkqJR+GN5K5UmMv1rlSVVvtXhNNW8ufTH6VsMfs3mzeqet3WG8qNVT+PgaqqdooArif2Vz
U+E/aUw6J/ElMze6vk71g/lIVhFIvxEQnNs7Zu9JJrw+P+eS5/JWTUdTvRaQoiVoFVH+g3IpALwT
gH9XOnrPzjXLu/h466W7iN+r9BpJr4IIs8kGeKxfQvmnyV8nFXBiXgcqFd8lE4+GuE0aO5SOc+F2
d2v2jc6efyhWYVHG886StiPEMGNNAwuojlsP9R+wIpZK6cKiijHMaJxcuUzxNRep91zSGzvhoJXn
kdptNRe7kOOpd4PyVQkvc3YL2VhJ+OSQuofjIvpgQBF0V+G3HDPvXuIKuIdXPX0LE080Li3qxivj
fVAC5lgF/h0Ij/ujafoRTO7RoxoFdcwjv6OkJPOM8cED0YsddnAF7Ax3UQbzDLUzRwKlJagk2eXK
jr+YBKuqXyFOJFGkZWp7TZW78t79CqEGRxdmaEnsztjq6fDskLitHxA0wj1CAORnkLV4z69Sspnu
8Px6GFCmTXnfABNN9tg4ryhJKpirWBvSsmENrS8cWqBtSn821v4bjh+0U3Fy0q1+DRG8oKUbXEXy
BHOnZDasKbnCfhzzBwO1Jya/JpoKyKfo0/Ir1xRDd2ZvQyBS29xYhx9gs9hDBMQPMO5H+5AzAkXV
R2/lPhg7s9UwzOfwNLdZY6siRi9+IZ2l1C9QOlQ0jxtgBaBdWhROq1+cBpw5W3kvyyvrO35FJNc/
M1De1wx2feTqiCRNJwk8vmGNjhcu0Fo8N18w3kjvzM7iR4+LFJab+ZLV0g1u02yQTUyYsj6noAbG
Rl6Fd8SzOId+hxz++6lYTS1UxBUMVHHa5YcEitZFeI+mlcjuBRb1WBln+aN/ztAgeHDldIJT8Btg
0gTMel2GAniBaqtmdiqSbcne7pcPTuaUMW1Gv1rjjD8TIMStvdJqwVvmGSeQGwSnfsOIp35WsKVC
2lohjSK3fU/iTgNTMHRnY6fJbk2AIReMCvtXqkOOXsgmUHst7LWFdi9rkJNpBbf1keFk13qlCakV
TxWfz3+SbU1xRmjkgwsZNUYGIR7DaZdw/AqHvtgZM5pjJycKGBoBmhV0FKAR70biB9OxM2Cdb+LG
F+aDIlC1r0VpD7aElDF4bEb0b8C2OpOr7Sj5Fvk8lO6PjTw6k8CowxbQPBEZ+iOlXit6hbpnJP6I
vKl2i9eu8LJP8eFUNGYwnuEVBU40bVVrC/2XSBboSlK1ypjW4q+U7DXNYW+w8ICnsuz8CRXSZwcR
hqb+fbiHgjvdmVlyXMJvkm3IjYXGjMirzC0U9pLGFJALUAiXWaLs2cWu3VeE6wD0jdqRDFt7ti5k
YINyGdgd4d7Ggactv8FN8QVPqOPZ6DazEHyb5mhhRPMChBDijGVe1CP05XQfthP2irIzFuuaO5I3
teK01jpFy5e5oGg6vBSiMfGswy4XN30TC1yx3IQGigR/Rvl7gBBvJL8NLIhJ5lKCTbcXkfpDy9f9
UbVxdwlwsIw2E+seHAgE5UXJ1zrjLTTm9bZltvZww2aXSBCFtmN+7bpzX7DGtypTs3Ylp4egvnUm
ZvcHrHSyV/aJ5CvRPBTweeFw8QruT+rWlzgbRk+a/QLr/4bF44rIuqBgEygU7cvKyVM3x6lsXuUo
ASg41b0IW5W2wWKW67DZZAzZcQcWNjBZB8FmWcIcLRHTwsKgfmMyTDFa8E08aDRdua2W6byTs/OT
VE+i5BvvGDt/1O+H8DmUNybpRHzCPiWmXqJF89XALY8d/r0kZ9JziU7O/v2UMc3TPZZ8Qhcjrwtr
C1kNdR3kngyhv2AHOPMFTld6IcU5K5ZXrrRVVO3QynWvqLaZ7mbjQvqH38t98xOawpMmkAOPFQyU
CrXcpDU0fKncizhF547ROkPkQpqBADxbG6RmzKt4dWOoIIHbA4ct8l5GgTnGnLhuBLYQo2lbyRO8
b0fm/GekDBmeWF4i6wXE7aiYt8zYasAMPAhzDk8/axZtQ5TbM92W4hqZX5ETDEMdu6x0udhYQGQK
N35Rgm6YxC16nR18pXFGW7FsXOR0se9J2PD2PNqVLK1VlOZEXyIozlCu+TCfR3NdKbhdrAnJMqPr
1LkF7EQMKFMHgR4k4ABYZeIcPspbWT/pmOJop6g7ZTiqDn4huvEP1N2GmU60zO4RwhFBphzjJ0yv
RmnN2J8u23xuz/EVixhtHRMpcW5+QqgWTEF9iNkMfmK6VyacpKg+EzyIGERt8SmwGZqDWAEtIT5g
Y40q5BcrqSGeQbAZeQHmcl5Z2sLZZ8rORKlDcEnhkW66M9JtlgOTHIS0nFA8gSixId9CfJ/iRQmC
YrD7mhVX1jwOWIiTSFIaPrSQToHn7bTTJSHu9QacBHj+vng34kcCRIUkMcb2++HqHxQMoJo5xRw7
LebEfG1Bf9vBkRQUn4HpRATsvDb8cFg1+kY5g58tNlfg7zjlwW/uCFTbI/BrMIFsnOSLHyZmkJUO
snhkjIwAklN35sV54xEwkYbgTF3AFFi4JrtFRIdC8LdcOFWw5fKq1GFIzPktFTtW58I8h8X9O5Qs
SCmuWIUVVCWI9eqqufHfFFEOXOpyIUgDp6S/yy6I7fPA5GIBxSmGxmrF5VXE5v7W8UyLf9Ga8UH2
pN5KJND9iqORN4u/ZtXLXDP7DAXIJjayBfJjZbJYP/qnWv6tusg9k5ZBgtONmGwTlzb/1gtswtgZ
/QhVR+lIkx+f+H9juddKfAwPirwzhoOU7PQa+tkGIvdDt2uKRYEPEWWaLw/nVtkNBjo2V9GOU3Zp
I1+QHV3dmuGeXTkat4J6hNZXjM+P4aD2Z35dSs58f9W6iFBeQy/DjdW0ZVRr0SWPD2V/VTiIH9cR
QLhzcQhAekQhFJE/Cy93Pmj5rvmNHtZIfwUnQnqsbtp8p81eLWOu4QuHqN0r1i3grZqPbeMYr8zj
OebI90QOUdvlYE9LavIbxIaldsWuSfbV1KGs6ix3juA3jLt+9uAy5pLLwsZHIMZYqQYeBrohe9du
mu1Y7KaU3QnCwTEhI7i5GgEB0+emvnAiU6po0hbjNPYNXAh6m+Nr8UmDk445Inbnhj+a+yq7aMnR
mOBRAED5GvAJsI+Agcgu6bYPSDUGP8rDd4PyA154OuJFKrl4uyEDEZeLBwRmR55uKE8E33gTDrO5
DCgrZqupZywUAvqHQ4eI0UQXehzEIwoF6X0RzWgcFBvGR3GLeeMayQ7bKRcaNi5Ft4UX3UI2Y/yc
8SJ5AMXQE3itGt5jw68frmFseLMl9MTYHbU7ibapuIrWRbcu6gAfwLc4rRD4pfuenOjUo92IrW3c
HBTxxJ4K82uK4AycNQbyMIuYqAJZqfs+9U1kUfCixLM6n/Pp9NCcGXOrx7YbdhYgeXFMTI+nL8Mt
xcFRtPXtqB0F/RxZe63fDgVL02mUbUWHhitOt2P2mD/OYXIPCAxQHs9ReDPTC8eyjkbP3Jvm5ZEc
2/Gi6wcjORvdKTLO6XBI1PexoAkADvYb/cChJVX7NIJmxUT4gELO7HYBy7xyKm0fE4YrLPYA0Y4j
id4gjnbTDGTgFcFlCPdNepe6U11c8+Q4D5dmvsKYWBoa1ctHf8RCR/ouBJpnnhzkTrs3mB5cB+UU
ZJ6qeOX0EvV3PTp1w37OThJpBfp2eHq8AK6KM90TGnLGcOsig6aAihk+HkJIggEa6uoe9uYiHKLk
fFTr+FX7iX6pd7Qt4oqHjziMSoA2p6Xkwrur2/z7mIip4f+M45hHizBqkR2QqPI79+UvwoNYDaQ2
M0vxFu1fBsIJlJfuuYC3Fa8bGLXIg6iwog2D1wE1LkcG3Q08BvY2/NHhJ8AEAnKBgYEibYVgHpsa
fg2a84M9lr+N8IQ6FRC0JmEQe7JFBlCh2o5ss3YW4l1NiMN6ooAmfIDliq0UinpUR4z1gY2CdYu3
scErQ2eCin71AFGKFkUBRhhooEIORuxhscXja2Y9jKQEsKTl53Kx6PZRZI8ZBdDaYHKU38D1AjZp
iqrfFwxAzEydgbu0b44JpsiA2gfjaFxj8nfV03QCkxOeW8YV3SpmTKytHj/aIdsbFwiSGlY79QrI
A5Nfi8HVOmVojGyktoNoVSAoRlJkG0BRynrG5AKXgN/fpHkVvuuf7jN/xiX/kw5PZMCMN+toI0yj
uEMPNiBSYmrVLPuhZSw+OWyGAsaZ0HuhHxJyg2/vswwtjTAqnjnSqBr3SEblNicNX1AvgAXAxoOm
xRcaDSw1CyuMKXr/W0QfwVTdMM5GdEZRKIxwpheXAc6lSXdxDIBtVT+FJ8uzMGP+9zWnLjPqvw9V
WXIGvqeLSTLMkz9m2EYmyJU2ROKtjRqob15uuqqKVpGiGnbAyjppL3Bql+oL4nnkxA9bK10tOoEt
CcUGxA0OsgogyFudO/UvFE9R+ctYmydjgsqw0MIoJjmjw2pj2PFJaO0wx1DGEXYP1Q6+sZXoo/N/
3NM/mf389Z7+mGqn6aSOjygWb83D16zDfFNw6AliYCT3oW6kkFNyi3PPEGxUuq2TFoNPbkS/h2zD
5OJE5Y9Wruowhr4O2IEeLMkPykNefk7wmUanhMeLKPS7z9yhWwfWqruX8PH+g9P1D8qtv7ML/hA7
9FZa9/PAuFu8DBPLacWAdcps8dDeMDRGpfpa3LN7/VH/aoEOro/j+FS/Qa+mCQcf+C/TPG2h/vx9
oSyXo5Pxa8Ey0/Q/HuqQhmE7jAWJvg9vrrfogYpiB7O9wUqp80vOLyQAtGb9yVKhN/rm46zpfpRB
KPUn5HxoQ83NA5xBA4JYMZ9NOvyrr+21vgCDRStqPbozlkx77S/9W30pL3TbVoFsYhWQXBvs6osZ
azRjro6nAnkrEPAG99+XjvK/S4e7xDza0JaMQ+NPgrMkCLOOyzx3+dsdlz0SKgdbMAYl/7/bgUHC
kTg15PTALLgAad7ZWXqJ0mw9Yf8ORJkuXRRXHb6Y+N/cdFCP679fpmQsXIe/fxrLa6sqBuaqeJr/
Vur85aSQHok2VmLCRPMzOtPCNK2jqBFOi9BgV8mOMQmTVxSKr3jI1PhNmW/jgKR+FZ2MdlWWntSf
2Yn94ru4DOUe/KT7RshSYCqfPHVPwrEbtvAQnPANZYGAkzsWNuz6K3QIxVvwWFzEkm8YvyVxTvyZ
ZA0pBIoabkDXLtyGlwoK7Bm2bOW2q3kFruIiTxhGt/81Vy5Uf/l13pYfSuVK3Y95Dy/dw63WBmMV
SG229GEpWzag8Hse95K8td7hqD4QWw27DmuY5P7Z7dsfkJAsJUnW2JY/bMTL67r+pDMMPq0M/3ld
eGJRSe+IXAHApIOVuB2eDvO9ny6AMOYbjQyFuVQ6ifaEpCyL9uM3ghpx/g4aZAx0C7vSrX5ZrxYF
g9qhmOSt+moI6g23wwd5YdVT/ZSu8Vw0Db+6LQ0ISbTr8EM21rX6qQ/MnNDWJw5/r8h2oogslJOF
sMjRFXahCFDS63s4cJCAW9rmYS30/7G5y8r/MpRYJiZML1mFpEQyN8voL8ukNfom0vsM24loXcJ1
mfR7BH9+svXHtgVMm7ctdk7iFhY9noWBwTQP9IzDahHvoMaeY0el2aGTGbx83qcljAp3LD119pPI
U8t9sxBfF1pTvwhU6sApADDIFpj85i0z1iUVNzLvG+unNv0GCvPjRdA8E0WSddcHr5rvcuJOhyZx
ZXWxVJExP9PXDFpJminWImeffkd8Uq6MXyI4Q7gvlRUVA4TDFr8/p76JFvJ3F8MV8b1TQCZhnds6
JcWxnzEjh38LEWlV5Iubhzy9MqyqDsOh/soAQmW7Pk9P9SuTNcWenlNiOHWXiG686KCyC/nF+MgY
SmKA5RjVzZA2zUDMDDI/IcDV8cTkIma+hOYZBohmMWy6gpgUC2SrvzDjnlamgfce5YPgg8Rq78Hg
gHRQGhN3hu3cCPiP75KjGgecv/MZjAVgwG1u1My/5aGQ4NXdgo1AbYvcElv1hSGIlwcNnnKY9un8
1ABebft3nNRh4ehIxuHyrMJX7V3EvRxhgw+8BVoctZ85lozxUppkTJtlnzYdW2jcfmAIuPWx8MYU
ag1F9ppvYMmuNmO6eElQW+oL/kCHCrANhIHCnWJ+JoIG7spr9Sv/xofgW9hbxZ4+ufq1aNRRCq2b
5IJXe+fIx9ChjpSAmHF7sKdV9auGReZk9X/wgI3fa/l/tsS/rPU/KFZJFYhSnI8iqAGf7b4pz1pw
YvqZHIvGKS0XL07tse8eXvZAtbJB5ocDl4xKj7RCCdPfDeZIIn4OIkWiC/G2gbFEgResVVIMTIof
EscY1TOi7vdafRjLE/ISFTSRILTGib54aVB96Q8PN7EzUH8Pa+kbUMKqT1PnSGRTqY5p2JizwFTp
yS8b78l4T7OLAhqQXcraLQ34aiUMhXEdBc4U+0rp5fopGYFNwCCYjZ364TzoR8X0MT7+iF5S0Rad
4NVgh8N1DMvdeKOTxBW4abdVSQ+F+UzViGMZZLiI2IGy28LgGgWYthvuFZ/CtGbqtkq/dAywsDgz
mfiywBB1LP5EOIFCSMj7BSQb5bWYuCMdHiYa9caav5LKgUsUFG5g2tFL/XiF6CoKbh05VCPQFktq
+w3vUzC76QuYIKOeedwOxAa/Kl4FyJJ5SC/ibc6vEF4p2BMOBcxgyBbDm6XcsvME+FOndn//+CC8
DjUXwq8DqpgJ0zRi2L4GOuJoBTUNbcE+0t0KyPrh3I3eoQdScYIuHcgxobeIUxjWYR6NfihfQdm1
PtA681nF5XGS/e45RGCWL34/MCk+um2pbibRtamHh4RB77kt76PpxqwatA3aShl2YwnG6z+CUyZh
rrBXGR7j69WxXhZXHFgQpsSft5OFR76av2SQhfWMoeRjC76rpWsxs5EF6ZKbhq6e+Gm0yQDZDsEt
3CSwWmkn8B6B8IKRO4MqkDImAKkjs37YCyOX1o9VHac+omzjUyPprFxXxEOjmqFAJWGyXaSu1Lmt
4KQIOz40PMHblW19mZqLp4iGpuetrT1utKEMRkkDOkvCS73NSIphDmR4AeMFfO/y1T3pFqERar9J
WxwDangCD0bqLmz56XW2bMlwHmCPikdhh9nLVuHhw3Mi6UNCEQRpd4s1uRlsGwnl7CYePARu8ugb
497Q/BTtgL5RjY3WOQOmhJDC3yzyZujSMSP5HXYRi54m+Eh7NZX1tCnxE4xPId8YuwIAJ3z7ON14
XCBgaHDgFvVrS1l0HepjjTVlbyI839DT6XhnAtS0tow9lbh+QGUIQWcXnThd/XCacxshFFtmgOLy
V2qA+lIIbOr1+A3IySCQORAWFoBtA2Ljx94KlkkeCBNVKq4j6TPoAWgY0NvQ+GN+VrNTLuKBtCUj
pRh9JvWNZDcvlGEwseBMW8E6+z/Czmy5UWzr1k9EBH1zSyMkUC9Lsn1DWLKNQAgBQnRPfz7yjxOR
5Z2RebGrKmpn2TSLteYcczRUs4otLOI50IJ+pplSjjr2qxOsp6NmRpzEk0/gMoVWX4JxH1GFMZnB
F49Wli2m97An6cLL3W+2t0/0QWAvcjPioFWzgiwIEwlC62i/wUQTjrSL0hgnJYuQhYi5MQNxhcAO
djzJTVX/cmetT1FTUpjF7Yx8F9S6dxTlDmN1UbH1HLKVS6hIJ/pSz7z4F4x+9TPkXfgSEarJ4ax6
eW9f5zwYBi8ZXkbIRJ07ohJy3FLsSSfmAytTqgyXwxzXich5WEFtQsCZFemsZ6AFA51jCmPDessw
SDdnsbQuq5dK9vMiLMhOecxAkom3s7CeoYlOXAm3HPfJBmp5jO3IIaKHBn4rsUOb8C450qDsMI2D
YGpibOAawW09vMuFyzse52QWWPJE+orPycNnWnK9TkYvO0++hOD1LZO5ME0XWR4oanAR/au56NRQ
1GdpBfi7kZu1XB3NJ2U4el3fsBYFJrzVROmOWbXRr4wmZ7JG1xjG8USWGFRw6rtJFd6NzTTPt4/b
a2tutGYRpysRosMFnwPnGb10zcqw5ky/GOkBhSZnpqlMCyP85tDpYRdNBqSMlT1GkM71vRq9OkbT
PnNmSJs+Wgzioq02cb8bQFqxKQTLL1YsY6wRyJupRmSul7ZGsTWZWo3jYTNz+EMqUymmxTvMTJJN
//Z4BCbYorwZ5I3GtFjbpredZ0YRopTdU8IL70VNtnK1qZ5b4NjhAl8yuOS7TJrxqV1Zdtelfl2J
t82jxulkd2eh4/Qles9kNm6HhJ44RTXBPkEJ2J8k0oCNdQ15yATgnTQCPp3Mx1DdgR9v7uamr45X
cfuojn22qa1D12wGeLeP9VAvxGp+f07KE5NGAzFxYWNExDbQlr5cr402GKJpDTn4unkoq9vzX926
8kfszpI0GkdRQ4L1A0gZbl3ZS50w7O4YMtVBBfcDv2pUVZdFZvkIXfvIQ5iEKhbQgUobnSoKVrYz
uaUmdI180nS++A6ORj6AYni0BTpT+Je8dloyipkxUonOSvzgX7PzsASiHI7ivrvZeeFqc21OOdvJ
64EVwWQKAjFnOAgdUNWKp0lxD9CX4Nsd+xazcD5SmCS4ceNz+QJq/Io0ilJZmps4lzNZhkndwvOi
QLCtEOekQIOTsLi/Doj69hXeqp+QES5b/ZSGuJJCvatI+0mwd2WS5V4RZCxFZLwRpCJ0EF5BG6hQ
GfkF5psCrZxtMBJiuPYgcsimN4hq4HFUVrZVo2QEOcLcBQQdUA1+zhUbSgoDovcY5XROw2yycFqa
BD7pDBOkMS8AKgGqPKQIjOlY6NGIO7WfOAcwYWc8iACNPwHGXe+BooDhqUY4JNjFyzqA6K3je4h0
8xypHGiM+qQtlDCEYPfWYWU+ahf8C0VtEmO9GGVu9J1fHDQbKFVV5mg3rP0CGbIJ6lR0uVTm0jcC
yBsWcTnKbA9LLqhC2HBBSLkgLmWzNkcbXdzhIANgTw87IsUBAYyN23746W3a3D3OHg5KklqgIPHU
Dykq3St+U0DeUgwS6T8ylwID+1rW05PJWOOFVjNFldYzmQKo1RboTP+BO+h/hAt/W+U/UKAhI5m8
tIALbyhj8RLSGIf7BpIRTs5pX03uNyyG4dQz+nD6/PMCHw2o3bNMH1fdCFn6eWBvF2cgw6DuJAn0
6+GbfCTYKM0OwmB1YvfBFGZUj95sKiGERjFc1MIbRKcieEChnp5Uo6XnphWwCsN5dAoWObLWjs+U
/pIiMECKht4h6QIKjcEEs4az4BUhHwsiVyqa+gSGkeJuxexDcdQXHQkG1MjEq/BMZAg+u8fUQZx+
CCRGOSzQKFRFMXj+EtizeRBf0pyQMZuKG8do1SfHsXR5hzCIEDmTpwaUps+LNP68wZjI0VQxoOJM
W5IJEyiD0I1hWPv3Of0YnRrTWyseLVOKhj/opaRH6UHdzHKSP/NZIaGQGOeUaTG5oSKuvFyACj9R
Yf2pDPnm7G2EiAxvUcKAfhpXYUsOc7Mo0rCgK8vhAHoGibGtbYqURu5lIRMax5yXFC9gfaYrbT7V
2zlhbH9fLYb+J69WS5SI3VNkQ9aUHxCmJZh3MS/NYQfyqhHePmA1PWeVRBj23BmeOyn5J2Cq8C8r
2nN8zKjpPF65gKJux+KKoPb1Hp/cFbFwa6Mxm1sKmrGJRMz8dXq7zjhfNbSE1ca4zhMlKOAYC2tK
Y3xbTOaH7YwdkX5GQWzmaXMsm6JDpMOodyHBsxHhjwt/BR9SbAVa1LAo1PyKxuHUrSj1L+O43Gfr
E/1Ineij7Mh4OsLraJ9aSKM0GBoydX+CXhjs8mMsyUJosdKR2fcH0RgbBPFkYoDiF0RWRqNZlY3d
Q5ItRdVV3uV1GQdZ6Udj2UfzwVI6anNE+RbcP9NRjsNsNB/AbhKZrQHVhemzjWlEvsIIlSnQHshs
VF4R9IYPkh2tnplDRIIouer5Wc2EzkNSr21Z0ohSmuOX5cSb27txxfrgTAyTJM5RVUCjpZnEceDO
Dlqj2LS5jRxO0q9UHEoHBTa9jYdIsa3vIbNN9mf4VPwetl+q1mJ5vYxcCEwhu4X2CUrN/Ced9/0M
7wCm7jhb6o9jN/gJOXZ8cFghU7BPq4ARP67BqK9X3QGzkNhh5hEzkbm5ENAysDsMRVoY5xjpoZeD
0edUDJa/Lwdl0/T2sIyQ5LSOPisX2N1TVGMGgkVJ3PnPwtZ4kZ8ShgiRqzC19U+wS2nl0WtWRyte
UXcCTIZq6mISHQUMoPDCsqqF9Av9GVUwAqxlxWAiBSawwSxQpf9Z8E5kToFx4fSQ2koCWFyZQoNn
ssSkBLUsdoLNulww7FkRPmahFYaVDTDjwtS+oFI81K/DJ8aK2GrZ4A3DWSBF/YKgfNl6jL6ayW2J
I0j7xbI4dd9ZaCwhwQKowXuOlQkXefm8P7fA7nJwnwrInc2ZWE6eh/pimwc5m92ha+CDD0rW1ceh
ts/XL+wszHaFXdl5ks/jfsTDInCN1+yTLAKumiVKZAEeyPxHQ2OD4l9cgBGaBo81R09OK1aOYiKq
iQkVycgltEVqjADV/haUxyfywnvtJpjf0F/z5m9uM9Ydj54oXWN0xhjOBe4ON8obKBy8e9OE1efm
5+5Ve21mNOqPLa07FwZkjXGtyH41hTJ+2cm04t+SNmFqF3BI3/AFgGG3jfdXrzkap+YoHPTYE+hF
aFQ6Pw44VeGQXkMs7c2ZdOqwUZS9a8irImi9nnXWjKSFJtmD++hiwBAYu4omXnJ/pYVkzRskBwTz
8oo/89Nv0Abg08TC8gHDQ7rfkTTZ+oPksS7Ic1GhQ+IGbAvbzHL5ZOrczw78RfvuvPMISqvUuXbl
4dbOV9DPI+g6Dxe3g9EzoRoX9b0NeAVANZcVTqew6WegGyf8MqH4CK64feJXf9QnncMvLzmZJqZo
yxDTg/SO/ZPdT+5rPVvBplNg926vJzjBb/AjTGyTcl90x2yZg/rKpTExbV0r4KJG91rZPuPACmYu
T2r7OR8CoVpeDgwzk3X6gT0rfLAsGL6e8LF+FeXwaYAXO/+WuN07qgk0hIQMjfVXByMFddy6nBS+
PJ5n/Gp2Dpri9KP6gK/rMJ2F47sVZuqJPwn47dZkBJ352BVG2w+3/oC3gocN7uo1dpvf2LA8saoI
0QFL12l2AOznvscNwJZ8YHjEg8T9spGjyZhZ/nlUpdq0ETCNmo9nhKWwI4D3fPCkxXqK/E8O6YoH
YgrenutsOsZbjGxh2K6jl470QeSkiD6smGCSAfAP3Y9hnj28c3VNCcXMh3fD0x4O/LQGS93Ylw6R
Ns34UQN/wu53VcsT9bQv/E7hHkUeKTQ5FZA2u/C0BWiFdtJDk3GEd65cnNVMVnG7Q18xY62csyXz
DPGsfeebdA9XGFvzAV1Bi+rChhDd6wt09jTWNczAEF8vCRifbpsHVk7r2mVEge/wr1S8ijHrDnam
OLzFbntjLD+J2pWOl7+jQ2ix9wivMTqiWeMRvXSpR0D4CfogHZmlLtkAnDr1GU9Ys6EhVsSDRaoS
xwUMAMgPtQoLooH2FWda1OFzvEyKLpCZAP8rRFUx/1eXbCBONw0yaA3V+r8k5t/mFq14SdOotGim
Ik/S9wBSw5kPF0stINb2A50+4hq2KDA79kQRyVc040seNY8nthFT8MadnCKsJILhCf+o2+vStPda
DylzixLse0CrkzjYzEJBYc+2hVeyyxjHt67oxUuSPlew+LsdyxjzHva5BGtUhQMyAkd24eJYdj3J
GnuUO43hUzFWcCSYediewcSgghE/Yk6vMTdimTIeGFz8WCbYrkDL96+wM4jPxgVBXjAhiZin+w/8
ebeIHpA2UaQgOMSynNkcREHic0HScuiYAQfBEyJ/PBOB0d5BkK5eTawER5sGdG93pwqwA/NJiL4W
8vcQ3x0BO6ANapadxioBmMYgxGlNL7oEPEtGkzLTETY1a/yumFKkH8byGrCvvkNlZr588UGPHlib
2dWGdaaemHPxrSYcCYx7kBW3U3Wq7fFqVRDxOy1sqt7NNrez5t8ALyEEj2+KiqbmgwOAUe1mSgdH
JdRfpkyCslV94vdNtSnilmzCi4BO8hg89bJgJnX3AFphPih4M1TIxEh5yDwarIUMwTJCcT/BKo4a
KF3xF4qomzBFYEsfqWsMfCYmrnh2Nx0CWBd3JIYOfaF7e2/fR4/0ws5XtfUiv8RrOKn7okPMYRe2
Mo4+r2EHDwMvWkjkbo9D0QmazVJaNF/COmom0fa6u527/fjjqDsE53T7SovpDc5sflSpPzC5+kqP
uNVO7p89vmQxzH5ly2ybpA3qfeqZlJlI+VUqLunYmEUzoBCZZu8tEwAH8+UFLSHfNPhJifMUjV6B
2enh+SIt2DsFNzmD10hQVHmFNrhNsWQTZEPYdofHmhMHmx79CsefOk5H/ubltCgjcBRftzgMM3MC
hunxvZAdOD17pB4Ep9KhetqbcJ8Al6KUsNuTQJzWNGWmqXIu0blTyhmgoF6t7eCz3SZtCBdS1xgM
BgnbLkIelAjxe7WIDZ9/UQ8vYhmMFGs1hJttDf7zYufmsdu3K5wtHsAc2e1gZZ9ITKR/UEDkP5gF
sIMw8lR1ydJV5SeVSo4vZq914rDrVtje3FxAkMuMD3SYPzEcg/oEq4pII+ijNs7uxBXZ2cyEWf9q
nGU/0zzdFzOXLQdfX3aVHkQO2FD3447vJ3nXkKUQp8Cw4tQvAQ++n4dK4b/hnog8xc+rX6K67W57
xivq1Y84O2E4UIjNasttOfZnwjtzbKR3mS1sqNcpIknCnRiQ35n/zKI12wUKqFXBgbfmA6Wq4fhH
OXzU367vyfTuPU790eCznBi7HnpIgReVnb40a5AiOh18VE1fwX6QabTsaKsORp1THrsVXxjF6QWO
AKwG+cAoaJTRrSq6ia1yKkBVcciB4E4SS8ucFSc9uFLf+CpQloLOdKcC/EEDpcmnBrvLB31ve0bf
wDz5gNiBi0ypgw71tzw5I+kfSNrmiOf+t9cgmSohNILynLxg6lYFzR6WNLpW7h13V0nwjAP/HmfX
ZgPrCaASGo78OgK6TjQRoHmxbblgKvdV3ISgoRjA3lZY36VeS9n2IO0eJeBZ5jzPHIjpsJF5pGxq
PFI2P5wFej4ahkB3Dy/4jltCkt+SI4DBE8bMpCJN2lMZsrfx3WU6QdROozso7KkSYBgr6z3u7uJJ
e2s6+7KBmtrfR0ro35tmJvN/oHb8vnJ/WNPUF+HR9Y2O+pTQSQWveQdvf9YBDUMI03THvli/0Imo
SEg+ygOqenpjMCsMRD5MFt+3GVxDWCBgUuBksM3wi6eHQoUSexWEf3OLgbGWfKTkKiQ0nMqJPZPS
M04NyiiSY+lYpW13EpwhhL2DUhBZuN+/xdYhvi6LELVJPpWeE7117NG7c1lHjFJ2dzjbwbAcN2IB
9rYvC+OixXJARYzjUNNggE5pxpjVzafVET/yImDzvC5Qf75kofnJuIdviGhn9u/URBiK5+fYaVlH
s3VojlmDCrXjOPvgRO5OdG7xRmZMMZ6RPkejWcx/nZS2+vJ8RZxbYU1ll4Q/0UcBImbLrqLSnmXf
fQtK76ar8xXrp7d4Ye05uuDiGQeyBRgWsK9i+B8JbzqOPYAIq8xiVMFs7+rm5MHNagzCwou2Q39h
vY07Jf87jn+/raBDQLLpHHa9BUam5sRw+6MAP46KfjTDl5JPChgJYywUNqb3UCEPWw3CJ3Z/NuAn
ehuGJOpKukwxr029Bz4d/ByeMMb5bNH2M3LHLXkvkuh7opG483OLPboaNDK/aF8ytnFbPoa/L0vt
jxWZbCkaqbGGpf7ab3+ryISnMGSPHk00+tYzbgSwTrsVh4a8JAAvX0ProxieKYCzoMqPGdZ5r9iB
JlSzdgq7QsFfzSUbpm7924YSpV9vby8qGd4QWd8Aa2FFpnbtEeOgX8bwC+M6gxjeWzOECuPZ0+Ml
OZK3SfU+/v3OlD/cmSJqliXjzKKMlKr/cmQeqZ6K1XAfdtAduWAhdsUP2n3a/BbOHcLyX94y9PD4
fLALQ1F9rXb6CwRSifKeg3mkGQH2IqPgVEZNqek29GaAaXSsf79W+U8kB7jBIqQvS9cNXfqBqGl9
XMmGycVCcojIboq3ZkLOH8WEO5ylyqtfDZAG1ioOMyp0m3rd3+zLPiHicKrSYFEJvcbDqkNEY7j3
D1D7B6aE+JvHsHIbbKz4vKmUZhoUcxSDw57ilRoONlDSTzPdw3Wgqme59c5x2IW4xEqmzWE4TBti
hmD+DlOrmlsd+qrZhWFMjgeed1NdFftfiL0nY/rcAIGx4WBtyneOaJz2GY/XY3mGg4K49GNYMhC1
PjhFns9Z/jFKCT/6efeNYid2Lggxxs2LgaTdTvVjFNJRKZv7zKS0gKkGQ435CZMFJHSetRVnnFNL
1hgAFtq4fLB5NQGDM8wBN8/X57xHjB5iNIsa7OtxqlI7Xt13LMc7xc+dH0Ppdh7TsQN651+yERRa
FY08PN5sixNi8a0/pzE6NjfeY80CVMOSBjlxGSLAwzdRrCIWckDvnJIHdmICR1B12G3pdLmCFwWO
BiXvFN8s1c2Wzwknc3UE99xxX9YCBRXRQ96dVBr4VSiJWHCMbjCTpxVGvXx9pRnkSt0HRZhDHguq
V5RacN0gr7UBDPV7ikeAb5lflP8K5Qb8ui0oObdtCznyNvdW7HCVFsFCHt/Ysmav5T9QYM0YiTc/
iDmsWRxjyXlT1f9r9n7bOspWl8VGFfodO0WHC684qV+jDaw6rWX7iElLjBhtjMWW+PGKzLvymJXS
BGlToLvuk6Osutt6tgOXWT+NceKBRUWyVL+ref9NzSa9cr6Vh/sSOghldQWXCwschjEBBIMzPm4g
xSUytCUVFYw1u+d9QKqA84vhFdyYyRVjWSheC2gZzwM796x7jeAFPdnFtVcY/4CNlIulQxO+pMpi
xAZKNZhwGh0Zu45O4W/pC4m6VILmA9baO45qCl62N4q++1IoFk27o/V8bC1j/2R2YfhiIJArdWwz
6GJOFW9r7fTsZ8KkF3FJc7RmNkBU+EJaV28ZWz0ZlNHdYKcJfwDqIfT5aXnoPVSTy3xeapz1gHfp
WwOz8QPidnMmsrQ8XmbFCyavIhD5amSyJg4SWsK1zSCdCEc+a7a05+UleexzfaaVAZlguiNi5P5F
B9mEyrE7EjNJGtPbc2GkDAMdpjs0I8DYkn3d0OO4pEcILD+MU1sHb1NKipP8idXWu3H3su/sYHI4
TJsjYF4dnikO468sbAiNcqHyNNhCTkl0OMIQHaaM88ZtgQ1hmuxTfKbL2d0iLricG05q0kWOH0AW
CkvlNMC12KkzvmNrgVlEEVJrFKHBhEYfs7HjL32tLOuj/mmljrymUXzsNUTCYKJH5Vi9sb2v+C4f
XDMzVP0tO9Wn9MjdFeMHjYqJQKbBRqvVIxQjHX5BzaptrX39fVWdZkOGDWK5Ksjf452VjDE5FOJu
/sV76UZ1vjU6ZQhhidiHeB28s1On9luMZt1hycRsE++y1KcW8rIQ40DhYGxE1AY2rIkkCcFXPGIy
l/FXtwVyz9BHvJB/vBzIefHo7UJxy4QY6xTXGs1YwcQpavR0XnEclK65qg/EJgAtaTL5ZEw0Gdi2
xj4pF/QQ/DbygppqfjnxsK+Cz69kvlXx8TyCqz7VljqNx7Bkr4km8mc95SHVYRYmL7yBIy8MosgD
cfvDs3ygQ6Z0tJrlC3WWFRQHyF3MbU8yBtzPydX6BHCMzpXHe+N0fKH6JsUDIAE0b8sGxk5mEEp0
YACwqHCSdNm/2tEXfF+PqniGuM+5uUN5YLVABzY00pf7jMUwM8MaQkzkyksdg43NIxRC3ec4nDzI
Rpg8DJTxVQChbTv6u2KweFnEO2nND24d2ZqgaIf/BDEYlJJXlUgEcehLBlEIO1agk/wTVqFtiISZ
Aov0uHEM4jKagMA4+sKiz3ZBC1iOcJA+YBghCYboqZ6jif4GHQk7/2xLh1IcYGaGFH09VQS0qtxh
LJKtszndMoIk9MIuU+jkjIc3R1P91dO+LUZZMDIsXNGARyEOCi/iliKYlE9zSguO0jcEX+HpCBgj
C8GwEdIpCrbnTAwNbM0dhe0L/1J9mp8j5tWpC0DcYMLIeBrTH1c+xTtl1vbUbXmgv+ae+Q9W+v+w
jQnD1RRJUcmGkC3jf+RL9/4uPEy1r3a/ehJjdwuvx3uYfMjf9VoL4+nVo/oOre1ldfOhmO+jEZ8I
EmsUW1mo7LdsENEKBw/YisCfLNcvsqexASLZaiqCVf0rUeJ/jiau2DTRveimJkKQNkc5wG9Hk/J8
NM9aaW67yyybpWvgNV85XS5jtFYcrFRHDZ7fKJg4fr5pheuXZoUHvxJ206tPtMIMP6TCkfw9iD/0
7bdqn+w8g3kyu5hwmUAhMCez5Ks42ggY3WgV2QH0cZ/FgLwZM+Kg+ep3zRaEeZXsnlhV4hvs9Efw
rjf1ujA+h3+gItL/yBv+734BRERV40j+Fa752/2K+W3ozbyGukOi3l7exB/9dwNVgQ9mbUyePl+I
z6E5Ad7e0ZxpU4RlKvCaVvolGR9Qp2nIVvcAFe+uXDwXj0254ZhgrR4R5vroGBf3Rbor98WqZHwC
MQS/U/vyfWQQgPLW0TxVsKM1SIjG0R4WLIaqhko0Dvu7UxNaznMiLNj1qoMMhxpMzUdccPNRe7g6
UPgE2YLX2RmDj2KJaFonNIGq9YOSAL3nY83YISEPAC7kqkXtz2QrDWmR2iNmKdTAcEa5C8Bs6MiG
3Qg237kGY9kcyYL0/WNzxSeeejpMhbF/dR8nY40pRf6vQv6nfuPXizAsSzWxoMW4+cfCq41ySEvh
ftul8zjUkLHvk3eckdBVlF/dkZP1lJ36XT9rNkAPxVdyMheETXuKl2/K8HqCKvX3zuJP365p/nZB
Y5f028qg8btnl0s1fgmCRzu95u3sbu9oNfQ1TPrZLYjc2Dc8ci/X94WwbDg0q2l+zINiH4MGn9hO
gQDV5X1K2zMqkNYtsiQeNKzkf6xj6w8VpUY2k6xhuipSUf7ogurn8z7kt6LfqWpY9UvyJa4IKQpa
z0u2lx4L5pamNZe670HF26BdRNrukZ3jdoVZcT9g83RUG8DfkdG4q9Nt/ompm3hjtDOLDjekw3Hh
S2MiQ2jq3Qhhy/oSo/v0MunN0fFAEHZddRDkkQu8fRZvevKBNUdlMjzNLUAOFDiqY4gLMyft1Bex
1+vWsH4kgpH6gO6CJWvd/NtlFMsP5dJosWzBYf5AmqG2Bw3NXh9gjjWW9ihvnmt890F9L8kmzX4d
EA1cfBddfKQeIOhT2KuiV0nhNaNcGoCEs1PUclyl5T/WiKSN7J7/VvKWqkiqyXM3TMn8GUMkVcWl
MKKiY6a7E25vhfIppO85TvDmhSpkeBer801kFLnNEXNawkcF11mVF5b21VCiXwoS99BvitDqH+ZS
7lZpMs/EUK7mif4KMCkKS0PZ96QzxOXHDTOAYa4jsiBA0UAOv6u7z858ydmRq1BosTtcPZPDoKxy
ZAjgAl2Q12tTmMUxNhulXUv7ON+22GRSVl4vqDVvm7Zb3LM1/GX0KTEdhzxpTrn+TiFad3M52iqF
hxW4xDC4D6wHSa67VF2o5gI/epHxbI/HAfDWObvtMGHhBY9tpvRGe0YoTVygKMc5daOhGpQxxKTi
o8UJ2v5YxK9JjV1IUMUbRdjdbjBVqMueYVsFpjUtUXfncBschchRNXyURB2MVNNnA0UCU5GZRVZc
N5X05RX2P6JxBBYoq5sFgQLFAp95Prj8dmrhTNyZ6FwS5GC04+PCSFZNtKUYkATmQwvpxgxi2pPX
UB6L1JWkUFCOabK8YgAjzSPFl+77Qj6q+tvfNxfc2P+0cEwRg3bWDdpm+b+7SyvcpFgu826H0yPp
eS85c2Jfe4VToAbXJUIemHr2wxmm7xnQEVZjbj6RcfNy7huyUPAAsdND4j03+An55QLOv/RycUau
DvRJL3PLxchR4IX60gml/tdtr8HAwS6anSzxymBkrC/KIF/p68yt1wiclGk0w3xpzulCHjGGAzYe
Wdi8BAAFtuVc3BtRsvZtn+8MUpM5rMAyr+0CdzvJYWRWEY4jjaM2LbwBIhMSH2JMw2ftN3pI7kIr
uZLfvsF/N6WJSV7O0dzBc5tJ3xbitD2OS7eJOBfvK7qN9ACk0Xlg1i2VkDZBZJPYzQEGIXmn8vkx
0xjd2BopywQ7TeG1ivDPUlffNircAOT7dCC00UxyBDujylyIIc4q8epZeBefuAnvCQFGGrN3MOKZ
3FaGizGIMXIiq02xf4acJ8kEewvwRtQ74CAIBGF2wCpdm6mTvneLysf411cZg4RUlZqCsAkSwiWI
PO3zHyvlf8E4i9QZSzdVRTUsELn/LhRLli9Rp2vPHe22CTVHJdTCMQyn/qg3XFWKLEz8B7Rp/dzV
fp7FP36nkrWyXhTlbXffPpfqoZm1VKfxuwVac/tCm4OPA7OCfFwFBXCOCWbMVJUl0wNpvcs7tjRI
KkEy0+f4vG/yrXbAkPbMBQd5AD49vzCes2bFvlpUi2xT7b8t16CSwbNj8eALFqcmZ32zSL8eobns
T9lCohoV9zLvL1sYs4eXv0Cf8fMX+GeaHU+uK2GNgiSoyTf2hTn2Z16ywnpzlwbCpD1q/zhu9T8+
IFNRxpeiM7D4UayoeV3mgpHcduZeON+Wl5m163Hcnncv+bqH5kZi2T7aNC/QNS3iLuz2vYBZZP4i
Dj3dhOPrhG0DxOvYIWJq3xyV8MaHQlweeaVraYFLhld55Us5y7blJ7G0y2Rp0WeRprHsX25v2XRM
ez1lbOqbdmeecsZCBKMehX/tU+Ob/v18+7USfrvRH0VQ9rwZ99biRlF4Ta7BzUeirGE9lwd0h6Hy
DzbtL0r4z1/HhFIUoUjiyP8rbem3mqu6xrnWpeJtx2hqYvrv8LZWve4g9wvAlRboVAAphimxOpP2
LOzxzfEkxiewZhzEtwbYSR2in2AOhAsVbaCNV8m6DPfs/zOe4pSkX9KFAWL47pu3MnwcNffv3+sv
BudfbuFnHZvqqv4Ajr7tsGUIhDOVD2wrWqVihpGLZ+zgszRv8hKyul2F5pqi30l8BPaveLqCYdbT
eAGtw8Zg4Sgt8D9QDuN04x8XOa7Pv13kj9d6VR9iU4tcZEHqSefC2WX8jOoUh2+sgXh617UQKN5y
Vm7a5XMLptEt1flzFn/KKBbvx+Yf60z+yaIe19lvL974seM8qv7R1O14QfPHQfRaH7MLuhzImX4S
XFxwdIctee9J23z6wU5c+RC9nfQfz0X/83Nh5KGjeBcNw/rvZlsYan1T76w/eaHtko/R68EE60RJ
/QqRr8ZQEROKyMuB1IFSmR1C2HWjl5rTiLP5E3qkXOB85eq0VoQo57YHVgeipPi4WV4nuO8J79Wh
/mhxIJliZWU5nU91fWG2mzr3o/JGIN4ZhIQApDLsfYYWjubevb+/fflPHzXJfP//Ln/2+KYoXtXE
6m67A6mAQe7Smn5REhKYzRRbX7Uu3eMNdASF2/IOGzNd/P0CjD9tn5Y6poyYACOkAPz3Md9rS8tV
a2y6HTBj0qdotpF/wuy7OMhBcBmB0eWRExw8PeYssE4MIvPscnvzUpeQwA2mPjrO1TbRzO/14T6D
wThFHE2PRWXrFyEq4wm0ocN9Uu9pFoTRJ+QVqGd63QGFIUI/qiRopEtCLt2LO5fdxs+9Kki3QpCG
B0rdaRlG27/ftWz8nGOzyFGcS5KC+lySRfHHIm/FpOiyNL3tygNDQHOj0IPhjEAlbStn7q+F5W9h
PjjGOCDGxJOHfQMKVvqZrxlDufpGAxDP55gX+5GXzjGxec9faBNgoNJNNPN83S4YU2/vm84tQ2Ei
+/fgtsCKlKACeFQ26L4/nE3NLqklKkxhMBtEoo5N0+iTk51hXVLHMcamFaigVaJx7bFYhw9q12gf
TcekLn7Bf2Pf7DBCnyVBuSQQary+5qXZPd+vm+YzfZMYHMNL/b4gTsUqGVsexj2/hoYQzNpv7lj/
lrGqxhRncB7f7TeBFSoIB/ky6NJgHCWejNv0jCrx87FM15ynR7SzYPPqF9LY7AmI58BLTRD1/YrA
MuF7e1qIeav/mOGPSO36uX68dhvhvX8FECyW9Xf/Wn/gUhe/ytPHyjggiXu+kGLAEMv4QImiN6P3
jAQpiPwMwl1UBwpH/KZSwVJz0rtx0Yw8Ipsed/huPjCFJWkem56X61naX88UsPy061tp+Nm0/tbY
pwqe+Tr5jMvZ9VXbt5/YZorT5ut5dZJX0OF1NAdfbRbZOyZ6gpv5xUKfItIJy+mwNj31BJDArsww
cIk3Tk0QHzqQj9snqkurB5RliUAjD8Qx/Uh8HQCXyPvaVMGe64w58IjYpE14v1Sohux0cz1j2opr
aW2jAVUEDL1t4AiJOcXy4t9Ol8V9Oq76+z+GXdIfttT/LPoRufjtSO/1tnj0AhXE3buTf7iVPRFj
vU/zWG8YBv39E5N+bCymRDS1AYgn67omi5o5/v+//bJnlPZVq2HmNZidWzRRaBDhUz2wOnOuBdM8
cjUY++QgMHCCioebYGsvIa3Q75dVKbz8/Wq0Hz3eeDWqLBkAqTLYIpSr/16NcI0M9alExjyJo3lp
Wp4YQa4DyCiGpdR05Nwy+DrdBXH2hIQ6CMXGQmaTVnmQiBe04ndMPBUGysmK5EsFyBenAqWnLcHP
WAyLNJ9f0SmAbNyuNErqHf7jiOCD1t5ZAO0F8TkK+KsJrazGFhvnUEz4omjTM/QcMm7/LklfrfRA
W2iZ32rz1T7XbcJMTT1GQ4FTsy3h/UKunfMUg/iC4ojJVgIJKnmW/4ifssZn8VtFwrPSkMQgEmQk
qo9P7r/PqiPl6wbNQpnLEnxgHJVkmWiMYmmNSR1lem7BMdE5ldoO2dSt29yLw5N4tftbF2EDAGNJ
I/Sjw42wg27ZJygD2LeijvDCCpN5hFK5d0vumzIbdlfMrqMeTEDBqDfKCle8MwdskCnlD6RZ02ui
+9eHMjPvuILExN7hbl6jqqkgM0RwcizhaLU4YmcXol5J1IWDq4u7+PL2ZD6mXltC7pd6N79gn3Et
rACM3dPuhmN0cNJk39InMrTyLAPqt/SFNFrd4bSKFtewrvvLc44xdZJvO9xYskKcF49i8jQXsuEr
3Tm+w3EpqPrjLPXEYhQs/j/Szmu5bWXbol+EKoRGegVJMJMKpAJfUJYlI+eMr78D2ufBll32w91H
R7JIigRBAN291pxjlqDMHky+T2zMPmh3QIR2IwkYgQ+XazCrf0yRvk4ePj8o63McUyl5yV/FIV5q
aXZq8EFVXLLbgYJCixSetYuHYsUk905baowdHiVQheuWNTwPgJ6z/pCUp9wN0MurMR6n2budmk6s
Q8MT67+feMqX2eR/26jRYtdkIQxD+XIwdV5fT2kgNBIYXgbvGNQSxUxINBRC65kzTJu90c6ayfLf
UDdCAQskw82ll1RM/5jZ/nFThKbZMvIUxVTma8RPVyQ1M/JoqCftYMMXmSny/lMGgO3vb/irQm5+
wyYXG1PTWYyyXPty3UtClDHZVKgHzhbyECEqyotRhXuL4USSQAItuxzf3KQ9aIl0kMbmVKqdO0QK
mWOo7utsH9IZNKpiYyrJuqLo3Zj5ZbLo7ZX9Msjlf6yS/nAUwc2yLE54otd08VnP/mm3KPKY1kVa
qwcirBY5ohOjJ2lI03ZpSrCiLV5V1seZTay1Pm5nEAbscYE+UlBbUhGGZPQeiSFb4kL3Mh2pFd08
Q93VUv6vY2me8v96YWItIOZt5TOUld/Wc0JtkkHytYNQ7+PwxY7FWcoT5OTpXkpJwpn1W7pMgfXD
qzC7UI0q6aurSfUQAO+W04HCMwTTWCyxF/z9Y/+s/fy2bXOfztIMDe7Vl3m0GQ0Dd1m4TMZbm/8w
jY+s3AU1rEIIAxGFdlrUOkW8qbmZxfXvL/774MbhLNPW1OaZvBDzZPenT1DObV9W+kY9zFoRajnS
knWOhGC7v//7C32dQXBw//pK8yn20yt5o2EW0cArGfJaEwSUAcOHYYVpnkomhvvgFkOe/3++6Jcz
qk46pVSVXj30MpgaAeJ3J3fHQTuWiEtI4fP0bcds9h+v+sedyl41TVhrhKJ9+UA1LSzM3KvUg3fs
p60WfFMQZFrFj3BnouUq1kOML8npateavZhou+Ir6NC+2P19O36fRqGjkzkrTZyquiJ/+Wy9PBuU
sMnUAwBLju8mPcrJVfL/8SqfY/rXw9dSeCWbFrnCBOnXD1Zvck9ERKodFAx+2KMLmRYOmYa1htHw
OjdI+nS8kuYj0EPpUUS0LcD5onG5AqBtsbyawCfWMMGI2xIm5N6OUoDW1EbFK30pW5/B9Ak4biZY
+kdLEVN9LaRoWRDT/Pcd9oeJJ2VACKXzFVgzjM8L9E/HaOyLYLAkXT6UBWDHCrwuZJzIAfPGywb4
JLOFzZbYpwLkJkyNf7z8/IF82ZO8vC2gVtrYgz5nVz+9vEg8q7c6Qz409c4Lg1vqExRVkcHA1tAw
khuwK2+KjgMdWXkZEupEvP1Egsk/tmM+Pn/bDlu1yNs1mcN91ld+2g499BifWnbDYIxEKIhNQEZ4
b2JYB3apf49m0AlkNFFBVtmqYQ64xVsl+itXp4AdNV+relP5x97R5+Po61ahwWDfKLIu61/HYGGn
oxdOpnxIPDRSgb61Lcg6MmhcQi3qH4WqbiTySZQpPptoqIMycL2RyM82DZ2w+jAhyuTjpqBPminx
UisqJ1Y+UhsK8TTeGVH5qMZEWbTXCb9MZNeWI020mXr1GgxIFaOrqPDRFcbN88l7aLL2Imrp3JAm
Io/KMpU6ED/Dqh9KIBB4WSasnySB2lisC3m8yzy6b+poQpyGG0d8NdOMjZDSf4wlYr6K/raTDDqc
gha8jDed+3/66OqWWd3YYYBmQnVt4vqbn4hNYRyDHhNxg/PVE/vUJ9FNcaQgOHeptFRbhXQKbyMG
YrTzbkfF6cp141X4/fdwqA6KVhxaPGlq6L9rlf6i8Nb50F3OP/BUm6jGv2yLOz6bFzkZEVKAQNal
bUmAXpRnb5SOVk2DLB69fu5P1zDFg6eE21qGx45c31Se/374/jdofd0JRFFyxdN16K9f27mhMv3v
NC6UQ4Xoxgf9VO9Iju5aB6NwaT4OtOFMt27IB8w2fgr+a0swIzBBEQE9X/j9MjX2rUXg9owBBmKl
vCAlnlA+3+JsXWdkUH9Hfdm1oD+uxehmEDeQGesDPvJtKpEWvIRFIlDo8sz0tWrvItuuCN22x9w6
PhT2k4LvnyYXs+qSqoUynSJzM9DftdtjB6yIFvsnwgp0AJbmS/GebswNYKX4Ku6CaFG+2FeMw8Gz
+p6LZfM2PQftDBho0oUt7eAfo+GcvB3EHm9Evv2A20+ibm2t5+hLei35vlcvpn1GM22R0yHHO4Bg
o3JPQC7oFlxqBnwKNHTZJQw3Q7Fpy28Bzt0cdN83Aq26at1nb/j/bX0dx2Qozmy3EkWNhSPgVoAx
BMVVrQVq/2mtwK3f1IlJPZTz7I5rWKCvk3zjKftOgUMK9+RbPq7jcV1KH522sTNMqEdQXBjb++6i
kiTD0aa85UQ+6Gu9rByVDq+3D/0PKduMeOT5HOFpQvKFxMR5hq5RaQAilketelS7lWeiz0e1b+yi
bBvSg8E5oi1b7BytS58Bj3VVH4hGhCDlA837FvyQa4YofzVluxKwhryYVpVzzY7eCpwS3npKvIG/
Qw4ZooE2doikzJ665VmlY0mBz74QF2vBaVf2pbLwJabmz3z2CmgEsuMPIW5/nlt9tqV1K9Zxc1Ka
JVYdjVaZvkzLlRBbVFPDqwH1jLXXVY3m5/e1qxq6BorA7EWlp6kvVf2QAFQxViDf5YtyTVA6Fitk
WPTASdFAkT3MSSLgZyl9dU/dCrkhCs+9TaDWFqoARksjP8yyV8gJvQvh1sWP0oYbyCTzNYwTF0F1
6bSExxsz1QvwLZ4lesuBtZsX7M3CJGNmmF02c8jnXCtfWCG4MNcMXDO8+B3m/1XrbaDNQBVRAWFm
8aWZHgqfAjsUXWNnIfVoKe+NL7VRLuPy5g0vQXPH58NXVx8AW/NVe42j1YfEP/rY3zlN56Zyt5Iy
Fu3Uxfj4SDlFOK5Oz9i3bRYg456wAPARer/sVZQv4uAnh4z0UuIipZWNiJFgWkqz0aNXrUaxUr0z
OoPhqUC52NOBlynXnQvOEXgwidtS808SIFmQuSjUVFumcAUsb9uxdSciLyBRLxZaaO19BCEcbYPp
7ClLALp98EDbnK/E2KvaAoVlNizD1/5CPg/DA8yuCL2/6fClxgwd4T6kWeq/ArAn50KxnrzWFRYW
7hP0jjmZHTFqqx8xUlfa+IF9cB2H7dqr9j749n5Bsgww+a7bkElTm5DRdBgSh1y5VuZqGeXwKUzH
rs9hc6pipAnTv2CVf5j5qiyTTVXWbMtg9vvr8KOmU05HsJEPNfQRZE5kDyJfqxKEsSrtPoZHBmQS
3ifpFtnX+V/MHozuVir3NRetrkg3wkSaPAER6K8p4idmzwUlihwyTe+RBenvYgWGvw1UCMJbtaba
4nEBq5LxIHYaSq0G1iiFOMaltYznz/RvVnufVzHyHYXgTI0wK/zpRbAo2c2RYS2jpnzOW19zBJOa
COB6DdjRSsuj16w1AKFKyPjAvFYGsD70VEDinQY3oDGtZ4ELP2B7sw6aUaS/ZgyhbfcxRBpZ08Eh
UJCZeQQrFRTndERBMrQOafxne/f3ib6pGHPrjakrpQNz/lR+GvRNrx2otw3KQaUTkVAoZKeh/MIr
XbQ/gASZzamzWITbd2a2xqqbpft6GlaN9/H3kfdzCvbrwDtvCAcABQFbRo35ZUOUri/zZFIOcVBv
fTNdyORO6qQveJ4OWQ+tEoansLivMZDqAjfRUUTjSsaA3UQfPhkckfSPTfpDicJUbSZEQqg0+WlJ
/7pJdV1oqjIk8iGnNycNPbD0nGmOwImZUccyFpPpJJArjBYDgKVuu/7WBUfEbBa1Rrv66JT6yYKg
kGhYZKQHQURjPnirv++4r600FsemqXx2y00ZF9rXGUs7yoUdpKQzxuVTSTnCg0bhXZuSNn1NULw/
cOYGq0LhCge1xSOrJibJ3hIAa3JKiAtYazVX/E52cw3Yh30f9XcaqXKsrUOLpn/NlSOj61Fz3Uwj
aEIB6fQQDvQRm0N2ntCPz3N4PhDJuCYa/gdcIqsafUiCAq7Io8eInGc/+1GnR6OyjsC4MNwjBoy7
ZdJSGyHDSJaPrUkRsSXv8b4iZq1JjaUPnywutYchZtBj9yaQ13RQDikJFUl9Y9rNFPlF8fSD2rRA
qtNVSoS5svGNpyl6+vte/kN12vyPLk69Q0dE/KVf3seKPnpZrBzGciRJKSNCi3oUaa3o5ZsrvRns
q1zZN8FOQbxebSDbdbDG8tgkBARn45L+ALznfGf1zSnK9IeEFNekDQ7zsrcqlYsyqm5FRmVeg5Cv
uve+6QjCJW2vtO5LEql6SKuEaqZEWg8vudndxba9MObFSoEL3TaYJUfhQwEROjCOeXnNasNFe44i
EsSmIGwNiG3YeCcPrGv4MVFCzmdWqRdAH3qG/iRR7E8UiJygWImzjkzmVn2y9wsSDTRU33Fw9HrZ
yfHgUJTzSI+QgP5rkrmqgNbqVfVDb5mdCADHWaC/oLhjiZ4Xx9oat5Re39MSZKzK6Oin23ZRT/nV
51Nr/VfesPqPVeh/0/RfryaUFRRLx+pOj9lQf/u4vGQY/Fw5pAUK+6vPaFGya0wucBlkbnKYjaJb
Gqw2DQ7OUMe1ANdFRkgm5LUPAlMjFaGKzxO+Zq0gL8vaK4G56zUTJqC57yAPi1mHGX/30cJHlXwU
/FGKLykAZeJb3V1kpOtaS4jVRTDhycyz9F1JlqxBFF6tvWvhdK6hlxEAkMXtfWvqTtXcd8gOOxke
WZldI9h+ZQzlHSicUmwlzboM6D6nKburEm2PLmeRUPXyTdbQUbyVpL2ivLX4t/042JkA9qKWpKtC
N5CEw70kxN0HfSOTRzuoEMOcHqJ8GdyjSljlQ7JNM2PZQwJprHDZwUkyI7ctRydqdwpKWyPGHwxB
kM6PfCvmemt4P5cZbQvRCmAoERPfqF8UPcOvK5NcDJOR67VdCLdEg9cBVPFAgJRu90m/glQ4WnuB
NaSamaOlU2U9xk1noj3FCAFHZzr3sjhGUXJXVtu62s7ZpCT3KCiQPr/zbxnUveLdVZn5w0o0rPdb
G5+XJe4lLlGjtG09SsLiA105DGhrJaP2S7xbzRqgTuasEehKNdUR1i/zMWrEFOU7g6opBdwqCy4F
lHZ91glakKCMm5asuxyNsR/vxDlBQtRg0AH8kdymaNxOkeYK6qBFGr62fIAyIOiABBllICcJu5wd
HbRXn6LlZ3EqCDfCxzDj32hN29hR2JMGXm5/eqi6lf+sGAhV++Q+iT+89KUDbjShDGPoGECbWl6+
UsueCPpzKJNzY+jHWI5f057WGMbP7pZ39imKdn47Qfnk+tDd7NI7aRzjIXZIW2KdzWetkiCcfoSx
vDay4LFR2/NkABF5zgD+D1yUHM8qtjq4TZPgSzn7V3mV/iej52+nqEavDxgFxUbtS7lBS8KKUlxH
ueHoP+U/lHOFIAtn80naQ513+kW/oMmNxZ9rxmJys211KA7+Sdxbx86tlixBXFyI6pp1rYMOxLHW
ZPikp25p8njw2ctgMbtMWYIAoSDucpE6SJZ30QVnB3ybjHOdYg0Cm9ZpqZeX8698YZfPXPnKD2ic
fCY1uk+fT8ZB04ApQeM7NkygNJ9ZQyUeaG/OHaKnK3NdoTmBLvYNAxrrdxxswZNAvGXNT8R1phez
m8GH/cs1h++fL8s6aZJBAc9mvAK9mjk/CweExLJFnlfFPJ5bZlz5J7HcRjBGC79HUD/fG1BsIn9I
OIgweQn+MPmeFE7IOha6OUQ3XFKfr8+b5CmHN/mRJmVNZQI9xs1vuTg4OcGrYkY/eGCYOVuIaDaw
WqJo4Is1kvlBr1TFYIoZGPtKx5g906aQN2QP3lv8wgwWzDPnj/TBuIBKN4A/g+oa6cc7E2OeUgYb
Gc+vELO5KGoBd0JXaD/5MphhiANhvyJgGZ0KByPSDx/qDAsSljWSAytA6TZ8R2PLYofvhPexzf9t
LcYwtgshBkAY7zmmkfRMnvm5f8Ni+jQ9iTdeEisLkFOZRi+6yu/mssbXgBXVMV9b1E3WSTqIk/og
P5j/aGoL9feDnGQYLL4CJ4mORZ37f5pe6y194rryZcI9oSfExdYrgQrajWs02WNKpTucRyUOl6QZ
1rJ9ypnaMg7oTH1MCRD6vIwPh6NPvqChn/Jj3MUnfazQpKBjL4h4ribx7o3BMjvlQbLMWa6mzbS1
0psuXpWs3zQTyJYJfLcBiSInKM5vtixYiAJl0dLk4H+vf58pGb/XWmmUCV3hDeOGQN/+61vuJ0aj
No3kQyD/0DTSFFly10RUMlDIOBwpxyvItpN6O1XqVkL/2lEyiwiIzjqZ3NOPPlN3VOc4EQmUYpAb
0ptRDYuoBMtoc+ChUxtCouY73HpFv/RZKY/GhkWgr77LBdeqEsEEmedVkm6jENt9flQT4bYcmYJa
NAXKPNoJWL++1WxIF5TIHRVSj7IpmSextvzyQy7RFva7EVGtZ9jHEchqquzo2mxGC6Vp/8E4Qq3t
7zvuD80QdhyiFUM2gS+YXxfAhh5QGYaWfPCm7lGAjkzzcFkYAcEVxV7KbvOEI0q67w36MK+R7+fJ
AT5yV2Gx7tsfLbybiZIFvVtA9LTkQqy7Iej46Zpq8i4cErA7t8w3cGZwpsxYnrYBGtLbcHWTjR+n
xzz/12X+qxiW1cmvb+qLnlKuK6NDwC4fFBCGrBtWHYeoTLB4NKwiYEFdj2nk2ecQj+/mpJsMmtc6
AAWtkl/4ACDB4/T1GlgDkX8uDARpvNUemO08A82zEZgCFD+COKU7bIvLcpQOP2JVnPTGOidDiw4z
uxHRlpn69u8f12ec0JfxS6WTjh6fVgfr1i9TzFQJUj02telQ6fQsOhLcSYtD4BRHcx4ne1faRP21
DqYbMdIg2OnRdf/s/86D5O8bQf8c/4iiGvaXPp3dlZNaqPNGNFQdR1gU9r01RK+qfqm8V48oDl3A
pfJ+5NYAVKC2Xk39NWHwkFn8/X2HiN8LOJbANvp5AMOn+3riiz7rtMZLBwJwnMA7Nl4CO1Mcu8jb
N5h6fR8gMmqzwvowx6U1stphwEP4Wo6205l49fuboSO5g4sDqGKC/xqsKuD7ra1fZwIU2MWylFcl
cyEtvk80Lo3dx7PFLNAAwEc8NlhLWUkfkc+QLG3A0dBybdvmMmtVpPlmfOpB/C5sIS3//s65vP3h
oof2Ys4TgpoiWCr+etGLykRJU40KT5ARJRxQeO/QC+qokoZyVgWmjKmNnd4VofaSseZbpJJ8a/FA
mUt748sMbXb73jKz7z/yYel13qoYjZUa4gKSP8rQunbKk4oIw4qI18krkhuY0CEMVODaUPcKngLy
qxhGOuKBVDAzoOp1mXx3H4qrD48RxrEWXGR4fOmLHCG4nQj4xHaaorzlOF55wN3S4WH+8pqz3FJ3
ZJ9p1dSCLdEOZZYs6Hr308istruakUwRPnzqEo66uKkR2alumncweq2FrgmCYj/o2/rWc5FdVJJG
KtapeZ8cS4AWUop6ygxmyGrwoGf3Q/FCjkpDoHuDgyKyvldmtUJ8cvaJPHBdd/l2nL8zDXD44Z75
unELN9z4qbnq4ng7nnPHHVfukQcc3SM3HV3unH9Zurfc4TaXR/C1dPPTfKOxq78h7CYCEubX8cgj
//efG3JNDB1+d5HGFtvb/Azcd07EIXjnifITt/D0zXZ+1tI53viPDT3ebOfI13wr33jMzWXzbvw6
P5yfpOo5yTs/NZW3csREdXPB+254ElS1y+NNMG+9kUHrHMXiOC152TNV4vkVuH9+KXUxvwBvlF6P
o/Ds/L3CC5UOX9w/rs5HyZk3pmR3vQWLM7vujRd7c9mQ89kNFq6rOO6W1+Ye1z3Xzpv7tuVfF75d
5p9nl3jYxfl2dm8Yykrn/FY788PPknOeX4ThfDH/O1jc3m7cwtbym4rp7PPH7fMv3+aHl87bWeHj
4hZ+u6nzZvM36uqNe2rnpvEZHvm3WPzv+W33FiwgBmzPxuKYbi7a0n3jznivOGxoyNPNTpA3Xvrt
wkad37Tl2Y1X9YLfQud8rhcuoRAObwF47IL3wYPc7Zlb5rfGG5z/TYgpO2DrXi7u5+3by+RcLpft
NN96mf+HMYO94XD3/H07354v3K3vbPmzyeHHJVhu+d3HorDdzv++zA8ZHG6buJsZyvxY7ry43M3w
7OQfPNzhJniku4cAGx4PWeeLC7dHS2jM893zXz3wh58///d85IM628vgPMyv63Dvw7Zz3Aee9mFw
cGrAQ4ekMziX+a95BbadX3iSB15+3pj5Hz53r3mOfOGsnYXDfy7/V9v8m4TyOes/5OgtoJcVQVEd
1Xr5YVI6lEd/PXrFS0E106cGNw0fPFLT7yUiB4rgPp30Zd9FJENS3SgwQV+S+kegyZTj8m0b3aW5
/2CM48qeIbJjT4s0J0MKrg0FAX96HcZkN1BlCJTvfQrLYCCnj2RqO6QowDpMio9jtOqSj8T0CS3n
qDDhiJU31byjMl3n3jWbG+ZDZ50i/ZvVVHSnBMyhIN351QyUJxSyUa/pIJ9p/C86OLkNvUUhAT6m
FKE/R9arHfhuErA2S+beXQMAlUSFokblivabfDq1m0v1rtl/71Uw1yNcpk611zZ++kRILx1K2Vpk
VF25o/EFbUu3rMQqGB8qAWUS4cUy0sTGN5vXUG9BYDTN3rPEeSi0pUHWlAkmxw+aeGF6wbOpH6vk
sVflDaRzPUOePC+XKB6wegs2OaBZCzECzGNfjQ6NQSOD6IyG1atQzKsMTUwpwOYbNKKwx4oQIZi3
680I80A6EBCsIqGr6WEb8iYsATJGQ0pdST3H5dkiUb6aNhScVk0kXCktVlo/prRR9Ae/rfZV6BK6
+IMBmCGAtVY0YGmny6iY4SFlBChb0hmKHvDodBjBD4SoaRNGNj2tiGvBqjM0p0CpFgJ2YRqErm29
teFLS5ZeNuKYDKdHP+nvPUtd9am0DgUELoYjhKuFuE31QUHa15jQ32tYc3YFCcg66bJ4reP6rpg1
E57i6rnMko6G6DghzfC3FaEIqkKse76dtObUqMOqzr5n49O25YPJSerRbGPVmekTcnGCyJJVHPrX
rj4bhAoYjUoq4H2AjrgnJZ0WksC6HFf+bmQsNRPhBJF0V5CxZxQ4zvJ+Hc8NfZJ0cryrQC6j4M3z
SVEcykefUPZo6M+5pb2rEh32Jj+AUvUQ87PwL+giq/no1nwqFN8OHqv5pGRPcgRmBpGx3lOsZ0uf
BnM0fiQ5KYLDceqZEbz7mr3KqUl0WbFKb6P6aPBR4xMnbak5DQHMX604jijBK9qQsRyQEFGyvoHN
hgZXSdeeHzqph3aPeXbXE8forzTZ29ZKsjRKKh8+h/rgVMGJouP3vo3d7CyZ2Af0MH2SqDuNuuJE
Yj6j0pORv42l5MiJtvUBrrcmCoA6H/eq3ZLs9BAKDnNm9kYYLRL0AULpnyVMIU2PuMREmhXO1ZZT
Mo6uUk7H0ryKtlzKwruLmpCfGCtADzfWYsEKsZqO3a4lsKrE86GYj3loLXG0Fyq1AUoVGlMXSSMP
PMy+5ZQdde9Z0+WlGXjIpFs+VlQACtSjUWygSpLOiq7eXMw3VRw6XfFdsRj379r0mxHsjLhdqZ38
2rXjRY8fh1FFbtovvFYhz6hatFq5QJrJcR1cpwZSHoXshmDqIbM3oc4+KqLZ1i7vPTLbaoocikXU
CW0PK2+PpaEsZJ1TPywefOiosYnMezJXSn5MWdfLMQ39/FitWlpxEfnvTWCuDZrgNkgbaywfhxj0
5wSauYaBWEXdeop6Dh5JpkYFV4TlvhGpbjiML8JsFjlFzEj1lqZanjXinbTypJcfadmTO0/1pgnL
h0ozbml1kThvMf+bkg1IJ7q3IiR00O+1+RKXm6ep+y4TLCIb13F4tgp9PWrxWlPn3ofvRnAwMACH
FJNCkEED0Hz0DWPt7UtWcWkc4RSGjhm0Zy+4M7TapYfUg13uqRB12DDwBt0UeG3DTGiFFueHx7xC
Ux7/EErhtMpA4l5N/Ex5aK0J4f5NMQiOUY51fvN1jPGU1SbbJC6phAqiMLHTMO6NsfcUAt/wvXuN
gG1OeWxYjqZULhqnbQ9ZhI6+IdkLDTzySGKSl9bfFLLgE8bATLmNPYV1hp+iXJW+etDTdAfywS3t
/mioaCK5INM6jezsGKqSI8RLMr3AJEu0wQlFuivrk0+TWYprRLKOUu+K/BowxJblk9ZSaZbpM3TN
thlwkZshCTst5+TdiIzClPAdjcS2FsW6Kq7ofqayOVs4tzxYob5ytkgJM/RqkQBu4Bxt1E1i5e4Y
EZLlhwvf0zZ6CHtPeWrJipdAhQWcVjQDzy3KIWrlyz42D1qL1i0gLWbkOJSEoxACFOTEdphrT+KA
IctFFc3JopKv2sJVtPI8kBLW2SkJVhCJilmGI5PdAZcDmmrbi1MQtAudp8lzauX5s/9set9HeVwm
Ju0WOD8N0heI++pshozqbQBZsqdSmegU5/RlIhMYYdakAZUnRYJyQNdJzSS3adC1sCq0iNCYEbo+
FyrdvsgkQZUUPHMBX9X+HsUVg+SwVuRbSc2MOw1EGp520I32VdsXhY18HFRgUm7TUFtZYejqvbgU
VbbouL2Qp42MrLZMyT5ddamgh/aAPgWdBrHkKLWIGrIgwkqh8jiL0/vUR0Dv7VN6cIYFJAPUsBU8
GQP+h4hMkGzcmiTLheR6TKm6BslgkChfJsZSSst7OXo3ovfKp4PUXvXBW7Zy/70YGSEncrcpbjSA
wjsIrbVNjiaE/xZQOoVnK5IYwyQ3rXtnJCdSCiArVExWDErQ00dPn2EquaAOytpoWWEWhL9SjzXB
21YMJbJB/wXcvh6wYiso9gKP8LJvfYhrD1WM6MZDPI0AXXG3UlrUmIeogHja3HQL7UUk10KOV35K
XYY2RR34ZND9sDzS5mJt2RjdoqDmK9sk5U6r0txWxYMp5Qh4iIf23qY0XVnMpwTlX4ig+nhvcaLA
+1YQeqi4l+b5DAEgTeCkGAIMfVckd0JL92UZbyOC1FK8GlqFt98/KDDFEZaVDxyoSN/9bacXSyux
V7otHtvSpyrtT1u7TOhTKgQNQauNcsQEcr9qA2IowFUHDRgqmMBJXBHE8qJ5dKjiaAmoBJt74g1L
tSHMAe+U6d+p5FPJ0SXWRo585CFlpm40YkMoOVdhcKwk/1Tr2U5Wk8eS9o+fViiYolUAisTXQnh2
3nbQ+msLHBWzgZub4UNf01rCRZgRVisI/qJbhF8yMd4tJdxgswrmbR6xsKvaXqF6b5SuqaiLjhaG
XwIhZC5jGGBNbFDVI7DzSrk30a2mCvld9Le6Yq7/X6jCLOY5WBMqjucdw3E8SfXNjy+Dd0vIAmwI
Pow87zpFFYRHigzmMSW4qx8On+t1LmqF5Uw+TPYpfjBNxAS1+KHLEjRHW0PPtx05z+MEySx5lhI2
UeZPSmU749Qdp4qiZV84FuXbEU6QjURSC1PeOYv8dC4niPMUP1nF0qbXUBYIG+N6Y5HOnDwUWo3R
THKtPti1RnisFFB2vrmGyrwoFXB4I77flF4kQOM+Vc421svIqvgbqMBG/K4xRPYEoU5Nelej0UhV
9m8jv4Dh6zwaOfPBPskk7kCDZyZVimkxD+spNNY6IUdTx0LM+Txp1dpXxmNGWTGt442sPdojNIH6
Jig3IffSHsOSXi1bpBP2gXQijm9Jisuf4MCWeVEUtfeZn60mH6UfnSsFaglRS3KoHZr0ICriGDrz
WQ6Z8NLCmiLiSQNEpuJHTA/VkYjo7IroUe9uorvXvOeqwDhZL7UJXBNUuYkp52zp5XzuKeg0BDkR
8TkZO5uGisYFc0wgubFxRawSCUr8ZIuaFvVkV6v7mqNGgr0fsA9k6TjMgSO67HRDvlaBm/g2Jzg0
zjyFo2RRTx66Q49r1ywGjlZvhxR/EdBEhcQ5leXabG5ZhVaZlM3QxoE9US3Q6d2AtAD4MuHZtnwI
Ztmm5ppe67j8WxpBFSGzqAibGiUhHcx5qehjvbUb+TjPHD0mCXGS71OJANiS1OpCOmjz8KhNHPTk
4oxPEeeCqKJDhtRRV0mSQFltivcBf3LMLvfGvU66nSGhP6xyN5z3E+u5SLbvfENapglPGkBAgOWI
rIx4YHWRm/panQjfm8Jd6x3soANx2mQ3FBpXKmQPVdktzBYbtc6FXyT9seOyI2PkF2nF3lLOda3f
5jXQMNO2OKAG5VtBPWnatsW3Mj/4CEno157oiiTDk07noX2aulPaHkUjUSbF/axF5iGV4QHqSGiG
BndaRiUX13RoMxuXq5QaUFDA2kSKdKrTW2lte+BQ/tqrAdjHzVIE2b00FgS8s5CIWEmRcWBd2yjY
pCRwq6q2lNEJiwYlUHZQYn03aNraCNtFlR7klrDCTDAnB0/OqCXCJ9sunJSVQVXVJ645yuh9l1gv
txVBWNRs+5JoHZCiUtvvGiJcaxJkPToUOPRWTSctOlIWpKB08/AjgXTVjB8txrK6F+S38AwtJrPq
ORgzN0nNdTNx/Mch0/WAOUy57SgINHrE0perssGsjQElbQJGkmzrk7rxoZMNY3bkDN2JjBwMQqZq
34dEP5EkjRfDou+dH4Z85RmbVgfOKusn2T+xhtkuaIHvuipedkm6M8vuRY+gG2cgXbr6nqkBwUwo
b6ebAoY29hs3jw56e8D+sG4hbMmdxUmLz3LG0noyiDwr3HO53PaGdSjief85BtY/5RaUD/oYLXqN
cKGiffXyZpVwsMX9S4qEzI6+l2rrht1e6UluoiLbIe9F4dNrT8Jbi/RIZGlHpcInHtG2n4sCqROX
LgD0ICfmKkGdE+tNyBO1ZBlLu0+v3PtIDc4j+mgmRZXx/wg7r93GkQUNPxEB5nCrwKAcLKcbom3L
zDnz6fdjLxbYnbM4BzPjHrstibFY9UfU3BEBx9LNKO8jWQPQbylpa34Dtp4TGkjpncy5uQdIXrgQ
BtNNmcKULHi0hmwknaY1pjELcG9cI4J/Wmm5AYG3GNYEkWGdVYA/0LJEZrVS5HZWvos5qwnERxiP
KZYcR8pHXvPBU9AY9KJCehxTJKQopd481EZzGkm14xsqSm7pJ1mP9+CP8m3dEQToDxx4ML+fhhw/
uIn3ESc8AofImnWI2NigTbkthJXUSTtJhE73ZduYDBsFpSMO/dada2k3s3BRwm5TDvXy5GLdxnaf
ZjTBJQ9Ma3B6ImJNteRmINQq47kndds8GL00JL6K56g/rq54WcR2RhSEtXcrCZ4fserMob8pqW2a
gCYQKIzc1eRXU12eI3RciRGCEXL7iVUwaC0Xlc8Wu0ijZVDW4vecLrFWU7jPY66jtt9zrmZ4zMYq
LphZbAPiLkJeMExJSvAeyJES3QNrPqlNKax0iZ2hQbAV5OswkyVa5M5YW5tWmn670XLrDpBObm9R
Swd0a6yldtpOI4mjfXEWI3oIkJd2LC+1mPI5ylA1k8RLC5GUskmaGlIGfzNSJbCFhJlQPsvutE+V
2hUtZtcEIFvM2HVFQI1fv9TjKdHlY6qiRZSbXVH5PcG38WmKIBe099L4M4HhddlPMlH3oZNKUZub
OiIutEOxUbx2veLFCTO914RT3u2iiVFQek0hMxNWgXLtdugIhBDpek+kbov5mEIbpb1N/beFLCKu
6MOcCdDtvbJKXlJLIVGbGB1SWHJRQLR7nUmt4+QCZ74ZY78OYE5F82W2jv7k+rKn0y1h5j8wz8dR
lHHHpqAgpjgzb2TleR9IiG3O+Ujws4mISGk8cQDiK3L9qtYj0+tFiI03MRCvHcU9YBe+UW1GcRP8
+iPbZCwB08xOdZI9RAk2lPuCcCrsDLrVHno6fXs+WQEyNeV6U/O80wm1rCi1MATBG8Px3Ju/Zeev
VZCMuv6E+ntXKDuqJx7mBgkaYUhudulK90ggf0sZXRhs2ulinl4tBVysYhVjkRqQvN4/ZQz+odZf
dRkgJZGGu8aD1i+IrKp5Zlrhy78nyf4fE6f5fyiyf+oCtGRWCn0amLZzB19xFerVZzSS9p48CmGT
aJ+y8vnvP1P+V3UznlgERpRmSQiNpH/QcpPVA2LXCkvqnshi6KUFL4xl6Y8gquuq1daG1QGpUQ8F
zjUfBlQhUSbSuguDS6IrIRmjoKwVc1uihmFVZdLmLvfjZlgYSWWTxWfzP22ztPDG/6B0NR2TmqVh
W7fEfxoJu0ROua47+s/qr7hd0BRqEz1qB6TMXRZ8EookI8PtiKL33x+u/8c1b+oGiaciGlcSRJV/
HK5wlPw4SPz20DHezK2yHlJWBBppeoR51k5ChYZCwrVEWaV4Lhi4BZhkuQDP+k/GULxW/3oYyBCg
8EwzRdkQ/9Lv/0s5M9ERNZdxOx9glc9FQoqWae6y6mLoIFn4wsZcuPp1vw+69KUW1AetFMOfWG7v
WTqASCR2lxN1YxHBHqHSE7BJ0UnQP3Ptu0YbOWgAmn7iFWN4UcT4eKzKfRf/EiiRSkwzO2rch2oN
Qm6Gne03iDHMxZv21xsYQ1QWm4rGheUwtSJtB81wEsiZ78+ahu2ABqBK+CwAhWTrNR8V7OIaiS0s
eYe43bT1i2zeO52oj8oRS9pJzcV9mN9SBF0C8PBcCK6vAPALQ+YKcghxMm77ehkzkbPU2biXB9ao
cUS1VCe5vXLI5+40BNZdNi8KFWpE/U50sZLW2u9ra5cg9QlQtCA/Ai8vsTh9ZG+B3lwRtu5xp7ip
pOw6hlO/ilw9Gi+lOPwEsX/U1BvxmEqxGCKpCRJ6YlJ2iyk38Ccq0D8z1k95DThg3pk6ElrtUyQ8
7jUqAgO5PKQ6noERtuSik+CpULknB/d5rLw4Do7kGW6zP2nLFozmvu7e5faP2NQ0i75FBF+oMtXH
KKZ75Rfd4x9F0PdpIyOnRi4I3ROOrC6Hh67n7kyzg548NfMPl4n0MFiJHDQeGhMS1J4tUVHQrOsB
ikPi3AjggfLLDJetm70bg0C1gFKq+JBpYShF/NXyMcl+ovYg169+hKjo2ICLLSJA9V2xvjNOYkkb
awUaYw7BVqyWztJ3vaWmlmsGo1Jv/IRYs3MZ+7+eOHPQHxKdWeXw1s6XxGguUUwJHvCGTssE8QoF
TwyVSWHaiJsiJvJ/L/sMRHviQKb0ZW7QxVEmNFNey/ANnMGA4YQ8+OPxXbJQprJaC6XoLe+5xISd
KChOGuWPiEoOQ2dByfpyYhTj0lIzyWmwwsQ17Qp0TYszfsDMchDmuL0fv/ddsq9VHvtoqwxk9Ucj
LGwxaS9z9CerI1fIcxLKpGiP5GSdZ4BP5Eb7b8LCwEACGcutNl/a2qtj0dV0Sr5GN6VbFD045M1Q
tC5So5MgXlQLaMrPvaz9Fpa26/o0DtWmKr8Eg5qGwlO6ez1qdHAJrjYS2qKLBIYgHAr9nRRZ25wp
X06SAqB0Vo0s21Pl2LX1eztDLwnBJRoA/tN1JCP0NTA1pYAXeon/EhhcozbJ0isvqA8p4L2uGrY8
/0FsKh6rCd6U+znsqZwFWzR5fPff9HVXNIrXVJV22UlpYDJNJJ+UlxbwJ71+I3Vja+CVq4ExfC7f
8rUCQhD1axAmd1b5G1bbqxHhReajnKcXPUH8J9O21ApOHELwFYWb++gwgYgVKL4KSu+3h/cx0OkP
qGJ6EmwM0n/8jiE5L7YB0NGAaEouvIE1vzBhY9r3JLA0VITGxuxNA9xZR+s59d1Vd2q14aXRIGYA
8MMCS2C4C81bpFxDMyKARXrNyEIyS1oF5CcQM/5tei3lTQqTJFm7LqQxytrL8VtdPUKs9vPgDcl9
uX7FAHl1+8eEMNGKahNZ97mnPgSsDDhrMDLqdh5m7nuhpB7lIntHs8x4DKBKfbikX3u5+c2k6CBb
1cYyuZ5ZgGZRs83KFy171qwko+zCJuZMAknq+62tbzhmi3YT+VjDF2hGsknUFCptp5mJk1FXlUQE
ZonZJohZOTKZJifEgQBDrYMHcVqXAvQNy0Tjx29GSlzFTZOZ9yimLEjF2zOQYC8g5Zrh1ARisOix
6KiuSXP8HEEMctCxu8jNsk08ah6SFb+BUIs/sVkaqyyWkeQSWSB1LlkvH5FSOCbDGXFpCet4ck32
ZqGRTPlHMrHWKC4MANH9k/hS6sIRGRftKeowcGMNo11gT8OrLoSPMRM8qCu6BKmMF4Gbc2foo8VO
toUvgkxFtQ3Kk6uzmxT8GTp6diobKmWpZIxod+TZl5I8xGILa+F8CPXIKXTCVJvK6WJvNL5JM1nF
uNNFMpf6xBvabzG/R1YC41vf+olc//q9HiKnCRCgpG9pFXmqr9kRUEefvWhDvNeb6TguaFe7R4DG
XcaQSpyyMm3r6YbPYwXBTRcpz7hhtkvAUkO+Nc3yfCYVi9rO8mH13NjcRe/5dMrhCSVg5YhU6dGQ
AVwju88ect26ROysm5jmdy24zfVs92H1FZjb8zA7/pLrxmxtxhoERDAKdbAuFesNpelaaIxXKae7
EqovlxxBoSkJ4LGV1YPW20p8n5LLLDWfWvFWyyCAsrsqWwIIaQwxWB/UMRs0kRmNQlvg+VvxXAkk
jY56wcuj4MAyAR2yP4L93zNgG7M6tiApx4/O+h3rN13DQhedaj1E6FQ9WH5eSJZylJ7bfjK3Ne+q
aQ+5bB2TtJ5UOIcB+nUJzhe99VCc4tGypR6CoELryy+ng+qQLk7HU3aEjz00ycWHSK/9ly6EhBuz
TZNkuxnbeVUeenkn5SQb91s1p40DkENp260MBJtnBmk6hPL10UYiqHJZOqQRCnUGOFzvfLA+koHl
nySmPOmY7swSQCFxgoSL0B9ejSh2jTDcmIAvqYXLJyjWE11leC0KuA+pObWqdgT/9NvkRNzT1i++
yvRQntXyNpTteajcpn0fJRirwImUW0uFh5zOh5kFzwilRQWPDFYhTxTB+z6zE92J2umcsRbPT6rk
LQvBuN/K3YlnfaCM6wLO28dGfk6HD9g5MX/lSRSPb0UL01hEUCelLS8+fcCdCihxpb2J8SmsiZsM
WgTKWAdI8RrEbKVYhkvk1qi6U/ytp1+yFWASwp88XYfwGPN478D8hcbxlYvZ4awFm1Ki3OvledeQ
oto1tGZXCAEUuvEmssvAF4wowHIeQGfwLLH2xKBdIkpnijzdlRah7s4YpLZKVAat8AjVp3Z2VMTq
sYYVlRWzThcFuLyhkc7UnscGwLS4l8gnGep7AAml/BVSuIrublBNA7E8N/IteZl6Hj+aPVUW4gXq
yy0VfUhCYaS4DcPYTgR9W8ONFwQYR8GWZfauRL+XVIcsVLy6pjNS83djDuIA76/oZ2MpTApa9mji
mFOzg0BgxptLxnbG+ATz1kfhwWAlmpH/Pg5o+BsSuBV4U2LEWc6aOumOKTpN9Cgdpvqg3uryUyw/
E2Hci/RtCxzaLvQCTAsiTURaTsb9dyDS2ImXiJ2dPuRIfYLtu+xXq5CgAEoJUEsYJA0zba+gENVI
7JgO8gBLOH/CM3Od9fPRlH+EFsm7ofOEeRfD0a6G/JSptEDq5qpVPAneRJn/9NAr6h25qTZToLBB
UCQ4YYsbJ2ZyrhaPAiiuFNU3KXe7VPwNLfGgDdREJaSIheTmhi9TRImqpG3z9mhx7IYZXcXrPJ/E
gYkAc9GcYTPTjrH+hMmTmneRQD8zS93Kj87tcEnMM8TfQvowCc3044weALonLM7GORi+esGWuI9M
xM8sYfoR3FzHdm68TaDVYUDJ+2saXBBG4z9Gc5k4cv4YVa/4zONwq07qLi2ImKD2twQ1d+epowAX
mnWwY+RfKZO1uLX2/UiRI3WaY4V2duH6WH4p1gMTYhpshXLYJ4FI9L9XaW+V9Uzl4DBiSejR1MsB
pBXYaKl8FlCGLfzQQAijWdIFAWSY8hANMnljEuI3R+tCfp/rcTMW77NhrCNm4lH7rlCM5as0R4W/
ifETB+9VlB8PBTEgSfpaF7BnwE5zRfBCyfJtMazkLHF++gBPTgxczs4ADF2ypiI+ATeQsResQ2fN
oNwhneq4qTlPskCnwrE0KFog0NCU1h3laj1ziB4wVzWJRZjhsbT+kWe/rW/xOMtfOlFapAhKaMIF
R/Uuwn0QjW+y9JtkZAAnh5RpWt1/mcGfsYFZHc9JxCw2c1Ie2SPcldqT/LPEyD/GsrTrCM8B4efF
z8j1VaT9oQH4DqK9QdkKa58VUP5QHwvaxTKDXNtmKRqjDoUwmiEBLRQ6z1Ls5UqY0jMSYZ75IG1w
da4Q1RuFBkI1lLeE1JyUNLf7mdNIUrbwUVGRTRLAML/lXUE6hZxWDr5FEnm6iFbKwdotODXICV4b
jFjM2vQe7YqpDG8paSOztBTRXTk1ad8Q4iI5vXUww/4WicD2gI2q5SK5wHy8K6KMoJ2dKdAwTcNw
Wis/ho5oKmKeoQ9HSUDDd4XS34BqruieTqxLPMQfTIPI5hl3BNXcsQ5sS1F356cmN26mQUVoPQLd
ZlyVE1dCGdtmwrx9kStpTA/VoqH8GZNwyTw2RcI8QuHXubRpmPk0Fgg7IpQYJmRCMt4hMBTm+cdI
XFPL9z7ht0rZ3dQU0qFReAKMa4ipFZK+i6zBmgjBcRBTxywftXCYlv1VHr1V/4yLo4m8AWJYNUy6
3aOPugMNmp5eFJdKSnj6o95btjGrykuEPL4t6ZUPp43uR3thCo7dqHEzBOsBg2za07iphijUJumo
qLE7Rpt8eO/1dmM1pbvsUNQ2r5YWnzuNnDAa6VvVMSixymiYhu7YVnm5C4YPBl09XVtisBOw87XB
O36dY108mxHj9Ig7zJfemgwwVMCN2m47Ls2KZz8fvzE7AjRQZ1kgAlrxLSAVhzRuAAp9trzk8ahw
Q5vbqrkbpOMuw1AxfueFsYqFno6NDBklSJUWXkTqTkiHPUgTOSNG9tA1OWL5WX+WzHFS7uS4ZNph
zW4+B1up+hRacFqs6Fq4K3B2BCAt3UTDgMZgqBReP4OXEMPWRy+y1O4FuulrXz+ELQBMjCB6JtCx
b+96wc91YuCZTJXBuJX61rGaFqM6gbkUWwbmR00nJzyCKVMmZhlOnV1mnNdBl+9+stJwJAK6k0W0
T+ygyTJOAXFT+/kmSNNHrOEGltS7FbdXq/3qfPOz0bOHkJjGKtBqtCisa6wpptFtXLVVdjJNKtoz
41wUqaMXtIkY/h4BvGYRoYxVeLCmE5bv1WySSmsw2+CzpBSkvauc2lBPwhTa8RS7seD4cNcp83pD
kjCGfURAJFJMMZeO4kv0dzhfICM4MT44z4BHYEjwEqc2NkyXIXqrMdoGhozglil8Y+ymhPnclIik
ZjRe3Rk3xSBdZmDwCph9RjurbLeTYa51jZzjINrJlk9ZnAAOT7uGpTqDjwew0x/qSI64UbtjpzsG
2Q0ZY38ydNj8t5ERA2/LrE2Yms4/OtdQDUiTlL1t0e+ikjkihv3VjA51ZLihJb+K03gkEWhUdsLO
sqhDJoYnAV2AVdwYFe+sUvoTzPp2kJSzJR7RXBT+0Ro3CWXqocW0IdV2s44fhGBtP3PhsvPmk69D
S+rL60QbaAjspqD3yxQBd9fg1ZPitUn4vs26GFd+c5LDGbwKiyQrnHVFtW/FY0rP7JuoFztpZE7g
D9t+Fg+ZST2hrK0FA9SG8gmLZKUpmZb5htUnsKJYu+uDYkJqWca5EfPfpKXEk4eVeg8kdAEaYgn0
FIv2GiyRxHfxhxyRHsoES4gbp4S5kBIiT2BR1khDrQa1s7VCO2drBIs4OxmTqP4uSecxzbZaeJVa
/VNtXoSaO6X/shrfhq7AhdyuyNDBuVnsNOoGffOSiK1nyO8FBGLPaBxZ59g0bImmPFRTQ0ytE5Ka
6HsYL4O0zWc7zVD7vtZT5CjtO/G2eWa5bfwqmMi39NGjNl2Wgp1iWpspKzasWvVq5naDBckAclhj
yF4u7lUh2Da6RvPmuyQc5b7YTnng5ggCwpDhI0TkR8GdXqS2NKl7MRJfVDz4zTlWklPXJV6JRXyp
dWr7u7+AbwL2NQA7mdGrD2PHrGdHZ+AavASJ4IJkTHm3n3ITMV4PxztcIpEO95/JgM836Z8Nv4f8
Rx1ZUkiI8y2daVeAAtskgPxmNMU2ngMCVXl5hQpegb2bKWVIRjxqxKcayfvAfL2fAqanWN5V6UWN
r0oa/5mGwc2pUpBkiigY1tBBGhQ8pjXy9GWYkPESq4gjFJ19GAhUGa6LC7xNaRgulwSoN5kydwCI
VX2c1YngoR9zvup46ttAOeVTz+gwb5JcA0wGbgRofZ8W935P4a2CeZKQoTygU2Ve7mnp2uM1Fg2I
ROs2obOvPk3yQbWQrlOYrJ7tEFKDbDuWv9k1AaeDKJE8g7QmU7YndBEdOhiLkHbL5M4UGzfpUQTl
FJVGox1D1g08shqL+16xi0o56hldvtl1rKiSBeIgNafw48tcamdDLV8XaWVAmalKvvGCpJvkCCTS
JqiLc8Y0O5SPc0jtYEArhtE7GmaugelbHBkH1kspveC1qsHIbARakJLhQ6OMUzJXNdTEsn7TxeSU
R8Kx6hfZk9i/RQqKRqN7WELo5HV87fVvy1h4t5Z7cwoQGbBoJ0sDpV9tXnWoafSNEfHhMkVBshjb
Y1M4BdMZUqADBCs51yOzSzj7ejtMDyPvz6E2boVKdATBxGiqbDUcNxLelC87c5u/DpoKuwrffvEn
ZpfjAIXSXhuRy8nBjoL3hLQVHCD/bUHBd4KlhP8Wb8jLzY7txXvy4t2AALF88B1/hxHF9qo1v8rL
eUW84U8v2PIXwWIMWQwlHi8LN6uX2wq7CD+j0Qmhrbda7CTLV++2umVYWFYeX5+LvYQvNn4S72bz
EswjlbP8Lf/w2f7mBR8JG+VvnjZLP/wvbMRin4lWHr6bZbNeXpZtvGFhmffL9i8/xWvDz18W68yy
bYuH5e928dcrfpF/8bN4mGL4vGXT+KjlTXjhC1GddnrGm3COrhwkDgeWmRsHILTZr+XFy0fd+Mre
sek3vi7HavnCu8Pcrl4Wbw07wIb994+WQ7O8e0CVBIriZc9u4/Jy1BW8VbEObTwzzrIXfDPTZY2w
n5aPxSK0mISi5RCzM+wu78m7njkChAaQB7QZPfFYXOsz2OGNU82/wR7Tk7r+PB6xoVkrTFrIXbvw
mHsk0u9zu3KW6kCfjrq355Pj0q9WN/hI7DneaiWsHW/FTxf3z9MT1je+FdhPdvd5e7LXz2y9nMDn
kxP3fNo0eNw4vxyeDYfTHl0OK2fdvr1wpDy21mbTq8e4F7YrXrrsbrZe8VrPsw1SYI5YxLQ9/ilO
mPT3IOEkYg+f3jdXCpfR7WZult9eXsvx4uLgjf9eQ7fnbdnAG5u2nBCu1S3bt5wdPgW/08qLN7en
s7yYW+F8e3GWq+XmrFYHh2sy3PSrZ8j5YDOXFzn8xztyzf99B36+XHD+sjG35azya7zzdvmWn90w
WK2Xc8hHcxP8z2v4MT9gizx/uX08to4Dc3tyIS0nbtmhvxc3FwhWrNvfgzlcMyG+RkgMw/Ye4QAn
KMYVcXGMBMeN8TluYdLyg1GxCtqO5Vnvrw3lvblYbfK2IY4W4xQ4bEeImUrqKwnnJMzs26yjWTEl
TSRvbxmKIBH2pFdvGHQONau7ARB6RslnZLlXRUQESMZ6o6wIedfQdHjqTOIbhlgJQBsFXZ6JOx6e
sfTa4vccBoPMl4zCNnSNJEhIDISTZVFNjx5GnHnurBfoQ0eHWiBi6poMAJN18/gMK0gZAhdaHeVO
1Np5pBxL6A5xNDYyW6XB82Va7iU9QkrhrJOeU6LpqFjJxyCqOWkaGbP95pp2KIvzu1Le/qbEhdFK
rmsSV5ZeBQSSKM2jAcHi56xnKFHRD6YWwZ/+aU5/DWpIg3pEuLmOxz81gYk164nHUAKwwZ+1GXmU
TYNt4t6pqZ0MdH90g+jemAU7dfsc1O90wQJniPlRgDuqSWXq7TBu9kOgveYK1dkdSG1R2j5SmDl7
Qem20UOKoJlKieGSb3HHR5wsZXGgxUk92qYwfhkzUkRfufvzdOQ3j7Of7WdE4qZQvA2s1mok2DjX
lKI+RUtxgI6tUPQ3+o7KR9JayLqhrYYedrLSBrlbt6zcMbTYxUw8iOmSpzkQLSuA+/eIVmTrhD89
T24yyzETFKFqnmICqgLHtXBNU3NjFu/JIzpuQflKptsiZRKpdbcEoCE/3BjqrUGDimLHm+dX3dwr
xJeGTJjCVdAemuxbQG2StSoOXX/dIePqpdZLKtPOQBfQbrWWfpFnV04kRyM0SlNwBWlemZKvzkyv
Gt1hgq/tLUfVpqMBilOx6o4ny54kiq3EtzGLuWZTL+jhtCMKmInuUW1xSfHi5giV6uDrEu7XDN+L
6aH8p7a583QM+go1PvFL14uqowC36/FpRhtDBzL6u3sJJlmziC3ii5nRv84iUm7kbddeE2zd8XTN
rYPa76DCd2YXbw3IW9E8jQI5v+usj28A+IcAQSjIC/khultpAbEvNA9RJbGyLMDqRWmU9j9jHX02
RIWagtsD/ucLPlee5nrYy72LwTlh4ihHzUVEFxpI1kGecetFCmuZUoKGovBhJnl/fpCDhZZGu1nj
uIX4coIqWYq9BUICWqpw5M2swy9POBpambs9DwgpIAGSBSaJvzgTWZaBkxoA/V3+pRY5vqwJThpV
cWtui5i8KtWQavJrOMTqGxuclOY1rkPPbysnA0WN5a3Ct53S/ol6hMqYwNRwb1iXFD+SxhAmBf4l
xNmCeG7PtAp3TrYoWTm5cFAEsGlM2OUAu0LDwh35vVxeleLVxzclteUxnXNqSojE4LeZSJM4E2/9
ijVT3ZJh3O8LbbRHfT76FHdbsnFiiXSPK2zLk/ISJHZcGYj7lpB8Fhrm5I6jdOlL5XUOFnkC5jBW
rRPtlXrlxEpz1HXrofK9FpFlRlXH2JeHwm7q5B6r8oGl+LEkijdFT6VNIyrIdxV6RR7wu1WNLVrT
WUi/zPCDDFTSrsmlR4M3ZetEw+wl4ycSkaxjNpo/J3O3qPJbJH8Co6Ne6ms5ky9JjWG7M5RHIf5Y
xCfJKDR19VjNns54p0SvBZgfiGqNVjzeNly9PUUp6II65avV9+RGTtObPOVrxWJofJos7Q1MfzDB
iAWfQX3X/O82VlY4qTSigktzX6UNwPNHJWC+nHt7+Av+f5lIRctTMTON9d+sMmX2bZ0SqusHuEdN
3tF5whW0MkT2n9FqQjuISUJF9DrN4aq2FK8SEqcCnKtz9LVsu2keS8BDDaVZh9x4vithsb2mQL4l
Y3eTJ85g5FvkxDPrssmi2QyLiFAe8hbJJHaQOLpjeYCsp0rLfI+o4EKBCna37sYR+6Tv6ilh2jXh
uyzdqImMNKJwMYzU83fyHCo8wKTjxgMVJT+xpKz77tqYO8QaJuKSOrzWQXZbwFg/xGNgPalq4SFD
luFfJAIQYJ52tYndIZhcUVNPo6rY/af/Jc62MKLBY8plfufzCkPuDErMp2Bb+iA8tddshuUx29XM
grodXfBJZo9/ugtC9fYzBX7eTC7i6Y1/+22+mq+A3D7z5m8Box/xMT4qw+qX6CDC4VbmNnasF5Yb
wF0RQtCLdMF7sqY1jsFjTcQqYucVJMh5SbIKn7+/qXNVtv6t+TOToPQVnZcPYbm6NV4o1dqqN/5v
o95UeuQAgyM7dXJH+aifO4a5bWQLF9FFcPl1/wW9chJb/vodVrmzewCrui2p0qsHMU4bmX/8PUvp
VY3sFUc+z9tC2YxcdZ1a84DFPjlsNIJ4+1l6DXX4T20jaT0aOBlz6LyTTJKdImUdMkTFo0LVMktB
HWdv4jZoMM102gZMQFTjN+IByCJ3lbeMKd1gYyxJkxZpFBh30R3i/hqkuES5rRJ0rPpV4OABtrsx
IcWEDCvYoJI5O0rBPRvUQ6tOxwbXqFiFm1Kev0J12CrycLIUWtHC+KgyfKYjvGmCf8GKrym8QFmb
eBGTXcyzUICxSgMgTYZj/sNPBfFAcFJBjJ8WIrIv0EAZFK9z708LKxLDffl095UT+bDzymAaB9ht
OHL1WiPzrePxQxqkXRLByWFbaYLYHpA76QtG5RP5O/WUlaSepmo3lXRaIXXFtHMllofx/K4J5qpp
QjtNibgMdTuCwMuj4dgW6RW3ZS5lW6met4bBVI5SQI1ZiI4ILFKRHUskefGA1wzY8AjVyLc6pfZM
M5rJatFEnKiR4KPKS/wVAeyR8MiNu1A9VeNcks6ZRr9Cbf10TXXpp/ZlYD0q4jFO1MHVsnYV+TOJ
nAi89V59qQID9GKTqXOzYtAkphS9T5o+a9TOVWPR4ovFVw+AsnFbLCl2NTRT6lOe26UYziFRNBsD
zNZKaYwkwbxS0LoDwnYQOJ1pAiFAJ+jkJpX0tBahXfkYm+VzK/+GAfHdtY7wpbnBVJW+/iEK+ntP
2hP0wVot3seRSCfIX8HLGvj3ElMvooiQUqjxiSZttHzUVsV5CESmmFQQiY3dBj8GANw8s5+KgIuJ
VIMecVKjm6/1XHuQo52xbagIzLW7MPUngfRzzU93ooIG/y3PCT9SsuRWsbdJkh2b+GqE2ChBZYww
fcdNoAWIqYBqYstN5HnbgMOaWravy/GjlEQ7FS2ubAjgFgMLBcSCdoknyMl5a5EEPuVuOFzTbDGy
APvmhZuVEKUdowMw75RoqI447rH+E2HzHv3foLuk2bRJEM6BYjziinEAUkOOwNCzHpZ8AksO90Oh
7P0OuGVM3wvAf8SqIVFrE1KGttJfK3KsC7FnpTLZy9WQ0ECkAOZkRejlc4RB5howG8Gdn5KTLTa3
0f+Z1AFJj4IsZhvoNmGxOTdACmbb/zKu94HTxNh+YvjQbcwsxmRRhDPFFE6yQWC+9q6N10pMXW0g
B7x6Z1ImK+8G8pHq1ei8Sa83ccJyJHuB4zT8+jKa8tYvC3e5pF41Kr1YHI9eJfde02KzW/zlEw1g
qJrl5EuK99M0Bzz2CIva9gyyibIYCB457rvFTONog7jO0hrPO0HzdCGGu2Z8irOAwlB/7wjTm+PL
VM2oNbkvwNNmArAa9VNmZi7kpK4jqmKoMgYDQp7oQaJduePQ4h3NkVwj6xkhgqLXvFTWEWQ6E72v
MZoPlXg1m7/iMiShKc8esjfVIXNQ+FjWcutw+KCIDBIq+5nyL86sbDYIq+a1ikWI+ovEfEHSo4Sn
JN6hj6GPEcnihA2pV09Wpe5G0lWRRFQZlK+qnmO/2Cl+uAXqctQOSlLLQ4LR++ggUFjPDQn76j9w
niFJXQ3KYxY/RZkzPH8lzVrm/ROysxCZRgoDUUhy7zBsTcx7ZViczGI8YaMZBf+1Eqy3WdOOhCHs
0SCscUK5IR8JpdZjRKw9TOWiGTpJV6ORTy5x3jGYMepP4kDxmXqeEhIYU2mFgZ0h2H9w3lNwYY3n
EBOyrzZlTYIPpoaSZtUIpSpQR0pkIWoH62bO8mcFVmimwT4R5f+gMv7XrhLT+C/Szqupca1Lw79I
Vcrh1rYsWw5gwO6GGxV0g3LO/vXziKmaaWwK1zdz0+d0VNp77RXeIBuygo2ErvK/F/rOxkilUYFz
2NZulLzIgcsInA6jh5+Od0MiSpqEuL6guj9lLvEi05C5NnFM4vf/gTMXip5bbTTmqFnI71XdrtTG
W3hgbPy+uVeygwY5TA720MRnUg8axYvrJ0YWtXJDnu9KpGtCwxsilnNIVTHwu0DhB/JZHNGmAGVs
vsrZR95DVZg8WRBjKGb/KZz84loXzxxVnRadNa7VR26ehJg2HHjfb0nQ7sBIQnfuVAcfrxNLZ09O
t/LpK1PcCP3hxo1cv3wUu9Dx1kxJ08HVX9wIvX4TQhv947R6oB5TGclXhxEsZcC4olj0jfPfn51W
/qTRCsD0xg1MwPmvX//rDUwybv98fSxRwtSEtrrNbdYBur0u7Yj+IOHAYB0T+QU/oDrdEWJvXPcK
RK9/ve6F/CTy9Nbgyzx4zVy6mwvjGeQeGrktPR8Fieh5nTx4/qtsIh6GccshBZKmI1x8+xNcsRq4
EyTUdRVxf01l8X19A3pkJKNnojeAiRqDcAS21wI2hf5Hnr3UjLTT9IBvmNXdePPXGu6f1zU0SbMU
7ADVC5W+sZRN6Vzy5mM1vWsSEd4ATXf0D+qiR5sksnUqhtjMkEL+CEzf7ssXhhKzdhzx66S3pX6U
NGGaHkpIDcAtCN+NDqyTekP88VMc73KFIPz4P/d5Qb3Iz7GQ5WZA4aBjlGId+VrskTPCIGPHZChg
KPGkyydUiPvoCa2IGwtl2vZXl5eRMrRMvJvkSz9mIUmZuAm+sRVzBstevRT8egtz5il+SJFd1xuE
OsqDb+oACpW9lBcbL721S7/bJEABRNEiQIpoKn5dIoIXtFHJEHCrAUj0PGUtJ1PZf+BQ0huELsrN
NMCUkfJIWzJY7QZZ6JqgpGM+wQpRLE2TLL7E1+vHox+gv2nIW5AdQWgPJkPpEyr4eH6Ysx64YXpj
cfJ6r187fmHQk0TL0BX2x9dLokAQNRGSSVsQy/6q7GfCScdi4z11c59cHFBw9EwJHTe4iMyFt24b
0TvFwp654aozGLH4e2anb74r23kNrBxC5wyjIrAgwjJYhyuadJ1+gJKxROifzN1cay/iMzUwU/Tw
PfIWoUMzgpW1QO4ghJ05H/jnxEfzr7cO15Zj2MpqWDHSpu6bhF3WiYMmOiFadYNohWlLBv4fTWBb
o5/uWsgSLxj51TL4/jmgYsExnlr5bnimuZf9zuai/AqkSBicTAfPvi/IYJFYQt7gJH1Ins1U3ZEL
p9gpA60oALu2dhofZX+WbHGv7t34F/HBEJzaWOIULhtPN8OFeiVKrasyjRFDNyzdEGXzwoQEn7BM
SXVkXtQsWRnC8B4aDCQz+A3RqNFpzZYFUlKqWe3jEg5iCXzCoAzg2EbuWDrbYXf+jRLFspKh00Qj
GOX0UBrqXds7lYzBQTSJKsouJB7IrJw2YXe0sKot2xrl/GZRKPUfEEX7QayPY47SQe8dJK1+A2jM
hFkTVy11B1a8P+/+a5ocT62JioJTpCSKqnVxTMRKLkvQQ6Rt1jqBBgboTEMkNeFas9Ha5iWlqPe8
jnyxfSxi4W1EYE1/JinD7wadgHcvezkb96EVMvgtbMQR/lTMXLHGeGiKfN9XmPbg2/fzTWvXe0eV
DTzmTLaOhfLmhbIsNq65kOaJsgXWj2YjOMtaWgfirxD+nmKrdqdtzeo+le+s5K5N7xvjLhEXENOt
aB7cxVSv0pIUDMs3ut1r8CsaBAt5cPgKGBe4yCigDa+ATwUTMkM52oue8e02S1eLF4K/riBcZLvI
1YQTspye4Ub6Y9unC91wBX0OoDCIT0BRbqYyxpUbKd/KIHHDEVPS8fm7iFKJN9IryVMEbZZGcmcm
9/TG7Cg7lC+DdfD9X2P5yo/tsPJAEYxPrVMld6mxj5WlIi4E71CXD6JCFmAzrEIaNqyP8rEydiJ9
IB0c/VKjp499VPmaupbwPBSrCUKvvpblKzIYrb9Oo79N8oTkuFQjlc88hB46wiBEHMnWyl9eA4//
Uao34+CeZaQOXulj4wlCM5NuF8ILDYCtTdVA0LD9dmGuDUTb6J8Lsxjjwr+58itsFpPy81ZdApCj
jYzqMvjJM1VgT3N8EQNLB2myoTaf0QeceroMcbXF3/Kt3ALSWzaO3z7qxeLME5v3IjgFMk+WwCOf
a59xft4hzqvnC8lR3BxkFH17UD6z9NcEyWk+gpUwQph5lUvcyte6uspeOmpGeZn7IH3Xdb4ehY2u
whNfh5WTv5niW5ochPshx15jo3B6TQoTd9muNQ9aZxsdzhC7HI0uOgLguLhSIW9k4FL70dtYKvYO
FNBzlQEmdmjVLyoPfoXs46zSmHKM7EErmHhpzhA5txR7McS4On9YTCbriC0kotZ9Ee6UogmgCUXK
FsDDAyIyaTHvAQaBVjuMqOjWR5YFJ4OGYNhqTE78gtrd0UzModVI4p8y2bS8G3UFUAgdIKgz+3GS
lwaSigHBpLcmt+imrmp2/1m9S/tVGDPoO8j5Nihci61HyZwrjynP/7cU/p7Bv5lPufBXzmiprYHL
trSU8plylI5tttPfFH0f579phGa/i+SPruGhOPey3+P4V2M5IO47mPQnkRyg/ARnu2pYYRiVsfjq
x+Y9ffQQ2wnvUMBQ8q0BoIZFu4kNNwtwu0MmHYNVdBTWqMvzt5rR5YPiF6kBBQQACay+G13F92et
DJ8Cww3EareN74pg/7sdXC70iFSwtPkSAC9FtsRsUcGkb/Vz4JPM61xaxWmUXMWSJE0mAH7NGvLI
E73EtzBnDeY9vI2AkSdqdnY4HLGgMAX+h9V/An0E10rW9oX8FkgPKEoq3X2oLeLYCeVNucvlTWG4
qKV3G1SHd90ZoQAc0Gdnb5HTqlxnyKvSFCm9U3NeRHf6U8empjW2oHJTPMx/FtIqY+GMDlkEpQ0D
qt153BaF22iE0Ttd3UfpToYnh6phyyrmguh3Fzay6/Tbz4vOPPTCA0DAAfhQxYQhI2xgZxc54z0f
vlmRVXQIKk0TX8fAlZpmTbiWG1gMiwT84Yyakv61KjwD3WIoB1YXymQ8fDBWrPqVSoEd3bHF+k25
0scZesqr4RVRBimG/+s0DqwGhuqjQgW2USXUJmfsvhKVpZpWOsRLxpxIlYbPnz4EJDEbqH4AUnAP
aB669zntm5qeEQnYTmgWrHc634Wr1htxNTQLSgraLVSUnAKNtIF/mi9bcbbKaYlwRkqbZNfmK1kl
hEOeDP6yMs8wUl3dXJqcRGhGRBiz0J59YyAgsR+avQdf55ZTunmddZPuQ/1Q8d2iPv4soP4pTUFB
YhxL93kbrf0HzlFmQLwrD3w/bFJxhZDcpB5Qr6Yf81m6h7efIxKLz5GBB9/OMlB/eSf2D/KRVVUL
Kx0tOaexnpv4MPAgBn/Ae2jDP9L0k+5vIB/NYoYLq7fJJDuS5mHkIFNVly/oPLIGweOeVadaMTHG
4LtYMbVik8vdPXPxmWe1tJX5Mj0zMrQ8UNZ+FJWGKekumsyibPolZbGIYWNVgWv5K7U/SfyD3SF+
UxG4MewztFlUqkDCyzf25bXUPcWtSIlJwqeromZeZFH1WPdDNJypH/Ym0Nlf7eggIgERWjkvJIRZ
PLijB4uvXeDs0i1H34UBINg+x9L51fhArXR4Vzhhmo0E7AJ6F1Mdxq6ljwmzC2RWQWlQsovBKcJ7
OJvljfuXPqP91yKQBzAN3IMVXVaYnH2NK32rVKanBPLWPAKOXvYPEnVPt/AYnzF6RDQTMZJl0ewS
BfbSH7++pzULfwqUfLoUj4mw8EfMufZhbkMPbdDQfWsTu6Apmc1D8751ztID89TuTmAGDnqgeRy6
vSFBUuFjLIk6cf4g8IE93+0Kt1X3cOSq5BAHK/9galPkIrqoAyI91WRDJaGfAvc0B/F98IdDixc3
MAGWoVY6FpgF5bG3TuYaR1DdX4X05TttNzCpI9b4ExJTPsJRNYGNEr3wPZTsNscSExXcZaC9oPOa
mE9KuiYYWbbfPUkACuDcS0dN3fFnz/SvBphsmLCAneafWfjdyggBFDr4P4X9LzFeIqnr348kaide
z6YqoWlOQFtBWBnAR30kzN4Cqq43zh202lA9nMTksvxB81cAbov8QTQPCYN1qBfmaTrbOIcwNuNM
OfdPIVNxdV/o934KP2g3RYspGqniQ9fe+QDlAeZ2dgV6DpxxDAF+10SM0JhOwmMaXH7PY2NqLwjq
cggu+xYEyj1NelThsPQKoLWlb2VM05pWLr6kPiLEOcEAb3txlr5hqhX4j4awwoSkpzu7q+MnspUW
oeCMDGI5DU+JWTcOPn1KR35aoBe5L+L5tdqFVGeZigAefLNMgnReAq2q4nID9Xdf5CMNG5OxZrYJ
R4b06fyMHr03ahuxGiporvoCSdElM6utAF/bhCSdAQDNxAEyVADZVnELI36OW5SelAIZH+FVs5Ay
D0CcGgdFk363bb6OOmsTZfnCCtRTEhVMSLJnXQg2mlH8yXGB68+qm3bpo4Is2KwZ5IMlqPsUxd4m
rLdFJz2ZnUD5+x7HcL7AKmQWuGEm1yCgs65kWIN7E+KINCGSQ+uVOJOVMISqjUkebUH0laM3mamR
ButsSCAwYfIyYpmSNii/TcoEIIDp7CkyCNx4cZZ6pMmOJZA1r3R5XbNpiuXxcZPEP3QWxxXlkBAF
rq8MLh1U2BW03Kl3/dHaN2zPbkqx8e6Q6JC/DKCHJssuECCB2iE+cyiD7iiLPUfUvExIGxufRY7d
qbYsGUvqqEYXNbWF8l625jwl0yp5HFHGf616zp80KIgRTcmYHeKLfIIy3xcaMzjeq4oPToVsXA/k
tk3KZQ8I24uWnk8yYN57vg6ZFvmjMV1qUvmo4hZpBgPYDR4fcLJR3eWM59MUce3Kvy9qhqcANDio
REfsPsSzfNeJlQ4XcQdk75dG7OakNQ+DtJEMvWCUVTMB18x2XiLuoGE8rXZtw4z5Eb3Un9e2MR0O
l0t7irqGgYuHfFWCnyVQM8ihSNtm2XMDqIQsQmhJQE2sfSIjcgBMeQNFUWbRCy6u2gDB89mkkwvG
9ldpM4Ml6+sHdELx1pjhrEL5TsLFoQpPI2k21LwQ2OloRjR9fHnZbJJfBLWEJAY0W7ZCXAodUtqc
iClGCm2bRb3N45dyW/qO4QJGR4QEdq9m2dL0xh6UzI4AEz7OSQN9d8iXPdrEqDduogSRwznnFXc2
Pvz8mqzrPiVOKxQqFPykKoZ0YVdaVN5ZmIR+sAIT7sKRTYEJjDMAE8J2OyM/yjdaZVftnPeholfI
vBSbxlMWI7M4o5FZUIo+8tuB5cgps3nYbygPwBYFhc67WHWL8UPujvmkdrwda/ROt1ARofQk3Vy1
eyCmn68UVUHFWLZLpZqBfBCXTMy3cMr9CujWVLNUH0qBQS88gl8Wn7Bx8grHN1th1c7HPz7FRLjQ
xpk/+XHMJXEdPhuu5u2FxEU/bdJkM1fAD7sp35trp7w5ZDahwW9tTbqTYVzvtPBGB1jWridDqqLK
ogGxU1bpvl50yg1FSSu/6KWt1KCsOdceAXawBGXRUWBmSQuJFJH/CNZMJIHjP+d0nrUu7LZkaUiz
WJ9epDZsFAHix1x87RV38o1M1mfMQwHm7TmxOnx1Z8PW+6jOKM9AQFiQHlShTYNTCpwBAnm965H6
yR+xtD4/NmsSUlAQyB3wnQrLadZ8CpIrhamzm/yVpRU4D6AHRefAkR2eUKccZ/Ge4TniPCHCprPx
1VK2Ha5RwauMHCYJozg3PwCvomvt4+s7j7IlIowd2EtmMRvEyCh5AfdTLfXGfQ84gYj71jpYmVdg
KQ+ZwVOtqmZD8iCiaamsQ6rJ8pf6pC50xIYzfE5WIjP4O9IC6hcKpextyNYAu8gZxGQ+KnNIKWrL
puLbK5njo0acLuK/PuTHRbtNmqWAgzFS0cRx6T79myF7A7oWKsCeNaEv0RLRQFUFs/Nx/IN0HMqW
/u8Jccp8YKadAMMV8OfrnXT05GP3XmtrZvTaiR4KUDGE4GieAJCAMb9In816ZSFgcW9yOcQsfUc5
IYx1bpaqtkWNe6iXMdUPOMlUXAyvaeuytnE+3gOrMhZcjvUPvbJbgCCBxS7dpc9UZZJp94/8Vcll
vNyjvPjRgVxJ7iRvqxzh8jXdolzSVMMFcYDsUzj1utzq0qxGTHJL8CHcy3b1UjdI78zA6yXQWV6l
zx0wjMcBGNdg6zXcl1m9Isz0CCqS4GjzemP9/TncfGptXUZlJodMJAyV0YhxsSckRa+RR6+lLRbI
xJLzHxaQ7KonLZ8Nj/g2eFjorDPsL+kczA3XYNV5CNzN23WOzPKq3Yg3AuDnfPanO5rKuX/KtVCK
RyO2MDaVnXSPpi77JwkXgUgCDuNHmIdOvG633YP1gVY3+uWsUpg7CB7f59Blb3hgad80I1XRpGOM
SBfIJHFK2P65G8UI5FKBrb+N+4UEURjRFkY3cN2y9ww1GnOd8L6ELZka0IFqyYmFGgOLmAIztb0P
+Ds4KgNHollorkMBl4t5rDwoId2nucqxJKF8CzJ1pe0BPUH/C0UXqikFn3+gzMS0o8BCfc8CgxKg
HRrld4/qdIwD9w5wtzTsMHOguaZRxL8V2q109LuHZ56PWINpiKZ+abzcC/Wg1rkhbXvJwTK7jd75
05DTNejrizS3dtV4LPWdJxw/ElwzJIiyEgPnct7rLzFa0H51647Ub3ri+G/xPXAINQEbXFRwVTsW
ponWw5ZZ7Lyn+1NKk9BA0B7M4sNo3Mn/FoNbT93lpJl9NIlYruIK8mhzKjWk+f3XQJWdFnhIU7uI
eC5Gwlhe8cnQfuDWR04GD/Ub/8MIT2FNyw9wSyYcg+xoguhIk/EtAVDSSPVjjqG56X2kJn9DEZ1x
dHokvie+mV+/WNpOa04p1hoW01aJaQfKpro9+IdzbisFf2Yg1L5QcWbtKksP6eCAz5jcq/XzsYPE
ToKo5W4NoXcywY2BXoEPw5WjDU6NqmKfABjePA7tCYoXKLqPhj6ScdTbg5ijwI3y40mp9amvpPYk
NYjrIYvU04+snKaPUfNNwMqhFlTPmXNi+AeiCqBslNl5aywgVJjNU5Q5ASjN/FWUV4UPOzgoKM6B
HqbpbAgmrdqD1Dl4g9NdBq56X1ZwVF8GhFaYtXuo4zPZxKgWDEAd2DGDFpWYHeGFXTJFeYVfDdO6
UikTW30+/XZtKUdv+gsxe1qje+fZooygzP4/jnmsHVGXNBNiIDnWRYTJ8nZIUM8YENmcaUtk0on+
tkETdlHuTMOmb68/KagHbet1ZpOzp8IcrBG6LbpNvNvE7Y3U+NoXUdcRbBdJ6xRt2mcXixohkKbv
FYQjK9i2CyS60EjT37s1QRgEmvwB+BFANj20ebimCF+FLt0lB6/jFFGPOcNOoJbE5OG1/pu5/Vuc
U6g7KKj9/N4k8TqB4j6Z4TOUsr5RT+yMppIrbOy3Gi7DxWlgZ8h8zzNpsjiivwFzgCSp8Pcdqtrh
+diEr33FbKCHKZK5o9YuwrRa0sElAQvYelXCQhJezt2uqI6TXSP4towEXqeDxME77WWkNK02X1Qq
U1P2hty8SPnLOcMZgX+pyPhUiA34CEmItBZKdHEayVhk5rtgwjCPx7nJ7AplWnzB59N2gEYxMJBU
3Wmnevp9cCaMT7jrd0ymZdRkEAhW/RNqejQ277G7N/TwrrJIdZlWj5vofGSd93hjB9Z9L57X8In3
GtERZW8zERBxpUGbm+g7HcQKmRYKwxzZOgpDI8cKQt2Fk6U5f6hMmTPsBQOJ3jB06mScE3Am52Sx
QaKBbZrW7AmV7MGn26LRcALAx06souTGV/1sf349b1l9OjUoOpRE1SuMWDHKctaa3ZazS4zWMXPa
D8CFjc4OcKAnuRVtlGwery0oU9ZaKPbIUgQuqFa62PgW3WyCXIf4rzd0kZKUsCyQneSGgAyIrhmt
+g+AAujqlpHTP2foQ9j4dsFpqPF8uHHAfDN81PVPiVAGEIzIzYutKPR+n3mp2m1lCGEhyV/7SgAa
GeTALkJTsTx1gD7b/IPTI8eDUFWcyDqy1hkz4rmuIfOeKhtMwGxt+DjHaFFW8NU5dlw0shJ6Lp2X
OZwszKGhD3fkubRCiJD8SDNEwwjKrz/8XkVdJF0YYWWbzIjUbuKWM50HulXLvV1a2x70f5ggHnY6
jy9CdWQaBYwFE5sPhaRBl97Be01rafIE77lKh9QHQ2yTMFt6f+pyVTD2F4KDOW7HaoNGEMydiHLT
U5NVMOwmDIo0HDqOlp+DyGfOcLncSDY1CUwiQfhTFfWfhErvtFQUWrXdDvJ7I+xSVV+gv2N5i8A/
JhzBMsE/gRInnF8FrdzmYCvD/bSRpmOsbXYNJbpcOtPJ7KXrsJkV4Wk632sFLYJ0etEiq0XHJ+PG
jYvX2RCACbwdQTcaYLw+U5N/7twqgdhWOK5uIbOnryA0MBRIXMMC4oFAPnLPS8Qgg/uRAQmgcvQF
5h70dBWV6Xme/Mad6nfTu9LjSEGJLMFqksx/lIeZxETArlB6nxwPTUd6RKxdnoUrMGSsNLTZPKzr
GTxFd9Uarecm3pof8R6MLmT1gjYAdA0MUGpbdPtDh4Am+ku/AcErzHG24cqEwLikJH07o1JgzmFK
pHO52jfeEx3sPLFpSjPtpK0dKg5m70BkdeCqdu2tGGXLSI6v+haQ7p3pLRudn5W7WplpL2GwiC0n
3SbkvXDzk1n6bHzUEjq5M8utHIbFUA+z2SOJA/4HbzqOaHPJFY7AxJt8IT4DOrJeIZtzALvokkAK
a9bThP2oP6E+BbK+WFn1BgwJIj3jM1S2dokeli64zWv+5PvgdynLUBOS4zkq/IZLZWVN/ZE5yUcY
b/17haTkVKOQky7aJT0fk5ma2zIAXwK9obQMugXC929VDNp7PpqzQUeuZgUHIreWdIuLF9KkFyQA
69UHtl5wVjhwZtLz0NmBxSR9440LS5szXxVFyDI2BWfg3io+vssLTKSYZAmsjkJD6CJRiXMaaVZW
N0yuWBIRWnNMFTc5Z6u8OW8G7lpkhghsCacEdUEjjPARnIyP+AlwAdZUAZqjVNm29CjTxjlAvYkG
B7cR+a4InZ+3xyd27GJfc6/w5bhRBNDMC6BXoaIgl8FM2CrNHHMoJkQnFCTZs80KmwPBJENYJnvp
ePs1XdvyErLpJ2qyZoK8VJWLllncSaOP10yzJUsrtqarQOrgtK1WKR2vdt6tR5LwN+++28iM0HbW
i7WPHltH2pCj1r/LnbKwSMJn5QvtDV4uYuoj4im2RlBZyxT4j5TyTCc+p6Pl3Fz6CfxdwGbT/Pvn
tyhfD76/PspFuVl3UWShzYo+tehmloPpTtQeBPNQ4QOjkDbgeI2qKVxzNdj3yxipp6BgpBbPAnIm
jpU+HOcRvXI0XH6+M3Vaa5ffV6NvJjOPl1Acv5j9telZiaOzV9OXZdjACH12hrf9XKAhO2UO6Z4+
FIQneAwv0V2ezfHarsBU5DtaRNQKii0/MqUyn4gYiorQ5jLbD8ZeNmdafG++QeuACprtOCqz2MYG
RIltitqfn+G7VMfE24RGH6gCgvjFdKUbRsUba7HeKo/jg0h+RscudkNg2bPzE1pLR4OM2tvKj4pL
W7I7VA5Ehc3PN/Htpv73Ji5e5NmTNdWSuYlozZmc7o1lxKlBa5sGb7Pu7qc+GoqIFouP0Frj/zNT
XGCK1Yw2nENH1u5hGm0LO2CWzniNuiT89fM9XuX5oANNkFfsZ1O9PqMFTcuSEM+EbZdpTlJjgMQy
M5Hlwyvixrq6BuhMSESKMVkkwE3n6tcGiy8F+RiiFretBdOJR5h+9PHIBfL8lYEMCIYKTdjXMwYO
/Ap5deq/ZmAMM71d1PpOpSEUJ80NrPLVqIL4pdN/p+EjSQB1L2IZ5o+1khhDvs0DFNhfqGMpbTN0
sn5+zfK311FVU9MUkZz3Mr4nnt7hYZfnqNFjyNb9UTEVVz0Mp4R4G5wxklEdPVDQd/5VA7jhW0jA
QIxzsfBxHk/QIVZVNCPqdzK1pINRweiSkVV7LHHmnn7LHIIb/bBrPO/0asCPWhLZG+vjItY2/rkr
8jrJt2OLW1ZL+0DoZNuEEEfqfFf6BQDEGHgQxC+8CnvhJaX+6TmNjXBn0e2CqSjkCBnDMIwEZnrh
MG/we5D0Ae6m9lAqBp4sxq2kc8ravwSvi7u+WGRU13LeKdx1JQCSLOVDHbzGaBAWhdOiHaoKGuJY
d3F3N6XVSZeuC4RlZbJtv8bXFeAMSDxrnE/jt7jVUZoTHJ80u6ZnH2QPP6+KbzafyVqYeDuaqsi6
8nVDGLjWDqpRAd8yHepSoEgIE+CHOZO1G8v8KqGd3so/V7qodcQ+K9OmxaupwVVMnrpnVBQGdO/h
JUlcqoCfH2x6yVcfAeC5rshQEq5OECjPkZ7ibDOdbSOvN3Bhx8BMGVu3L26EleuDdHo2XQOqIpEa
XDGfUHFCBm/IcsQTIHHRdzftM227kSy7k4OljB6kmIxLM9rHPDZ7JTG6eSe9DEmyCkHEc5ymMca2
OlzkkHlsKd1Yk9J3b5/xnkibBaQb/Kyv39kaGvMcMtveKkJ679EUnFoWaXwGGo29A5O8aZ+MhrAQ
KRLE/MXCLFCu7akZMW1zcEBnyxXMHczl7X/+of69s4tjUjUhtGtKxLsTHRVuI3VgxRT8ODIlffv5
Ut9FwH8vdXEYQpIpPLON8y2FNeRIwzggiMDk+uerfLel2E+K9FnZK+rFq5a1ZMAJyAeTaR3PrUs8
n3owWCCpt9Kka5YL6w6yg6HRCWcCeRnSg6bTi7Q3s61fb4fsKKlIJtMQzph00nvS69+RgFDikaNL
oiWVqYH9f3hUS9ZFGVSlTjvx66rSxVpCWY8XSl8cIJuEZkZ1qEIXQM7PF/p8ksvtbPxzpYs2TS3K
RaF7QrY9Bw8iggPw0qtMcZu780msUJADYG+CpqnAeGWIvP189e++KO1/zmcSFcm87CIMXdVRGMnZ
lkBSxie64DxmBNKHfsz/5UpsUYoaRZSVaRv/U/WreSCRC4nZNANJ1WKmGaQEwNDxkjz9v650mXWU
ViZ0fc6V0sQl6zcHpzq/6Nnu5iJV5G8iMQg+FSyfoTAIv1gkqYAQt2nw6bJGWdTmo0XBrd3JqOxI
5VsARlnokM+N/uIBC2P4ZDBl7tQ7CWi6ieOFh5X1qNJOxcxvng9/C1r47FqaUL7OhIJpkY49Gblr
g6xe7hdkKCiBgmv9+XV9u9X+fYqLBVhVfYCuKFstVskK53rxqqMec64pdWnuwkVc0i7KcKueGoUj
EEoaDDdu4RMycLkJLKyEZFVXTMZSF4e1pSCfAPM1AxOPTGA7ybQgC4PiyVBlTts0W6tlYglsI07x
QTeRltlK/smw7tRywgTUmwFpmSyW8AgxFrVB0/Bsx/6jmGNKSP1J6BUEdGwRMp/1dNtT1MuJHrKB
YpKcoRK0a8Z4Nei4bAwkCylEg3ZDX7HMPVvKgONboHtGGmzxMugnQ4C5rNSLWgWsWWAZxQdPER0a
y2Pa8H6yEosXFLVe1KZHpNwETb0/68ic/G1KwUbKgJagaUuRRVrUr0cSoqL5JXs+nRO0qczasfyX
nhxPBKAlBPm9jGEb+VQ8iU4jiN5r7e8SLS4VezEafYmBzq7lL4XkgBjiDD8+7KbkX+F9hgQmWT+p
0aIVadNg9wtqP0b6N+FFYpRkQyOG0DnNrfh3PHpV54nTZ2LGw6qbju6uEZyY456uKE4+s5E1YVXv
aJPaHW2tQh7tc2sBd+BmdMlGwmgdi3SYLKRT/A/TfxkZ8jOBUltrweueXAw17yNPD4qJomP94umU
KNg/wOD/RYawKi3FNvT4RqX4XYS1JE1RDOjsqgqD4WvoKaMhKsMaF4kAXdc0tF7zMACUBpwx+C3F
BjoqKDUg5RmF87hpsdp4/Xl5f5OhMBAQZQ0KEj2oKyhSk0HPGbNsa04xwG18dAGGd8owYm08sBJv
Ubevm0iwNCSdU1NRoGqwp74+sdImcY5Daob8+5qPlFjQjdTDf/MUMaK1kAfLOUvCVHM406b5shWW
thlINzb2dafg4kYuMgY9SPRBCCL2dUCFU1Zu5E8eMq2N1cUKRd4IPbUOeSJlFybNKhsalwUZtoci
ruwkiZExKgCZvFSBt2yHd614jYPu7uev880RaJFIW0zmp8GNOAX5fw6mqIikwOtyhPpMRw4PEdhN
BjTiXgY1/POVvlsH/17p4qvIcqE2rZJioRrQk1+r4ks/HKMRISOsBMhMb+cWV20wXv+/V7x4/aJg
il54ZuWlBmPNXF6mpjSrkH3qYoajvcHoDvB1f2RTd+ItVv83dYolE9FFSLqyAWvg64tVpULLSoNv
Two15eGGXK/J3bQMpx6ob8b9z2/3u0KAVgtQP5WskZrv4mHVkbmLbITkMig9h3bkT958D1UDIFJE
uDU8SRYKT5MhEj4La6VBq0ihMICC2Yic1FgFcL5m/eHGbX27vgh/mmhQ6lufx+8/60szi0rIsErZ
Sj3SlcHem1x5gn2jePTnmFn0TmJZjgc+wWvrOSFBacIteZEqMEHkGUJsMW7c0vTmL05b6IBkYTID
JIM2xNcvM8pNLgqjlm5b6YUZ3RJ+faQB5+ucKb/uPDCOjbUQeR1W4uZg1PrkUALZ0WPz1q18u0gM
hVNfk0zjCjfVaH6TmaOcbkPgD3HxoTSwCnN7Wi++vGvhe2jWcfpZCbMECYTGUmmBoM4/ALbM3ITf
SbsbCeRnD/bq/fxzUxchAREGncRYTbdaIdts1l56aSoHL3IfWrlx3gEGKQphHsB5OmM9nYDkiGdU
WznL7udP9V39bbFsNElUdR1k2cWtmCitKYN8TreFhV0qssrApkb8mPJoQX6SdSd6wp7JccZHU2Uk
HrmnMEX/1AsdYVyEMpwagG84KHmK3Vg3CsLvckdEQlBE0ekNcL5erKQiTvsEojDCHSmqdQBZzfWk
bdoJBa+rmp01V+uQ8MFnwZlk1QuXwcnPb+haL4UYxwAU3jHnHJ20i8KiQXfdb0bcEMFqxz09vUIn
ByucFJFr4DyefrJyzFqNYYGO3ML3gUtA9uxvrJnv1vH/3oV1yc9Xx9SqLK3OSVQdVgFTbO/zfKfu
mABRPz/z9cUMkFsK4hiQb9g4Fxl7KvSBmbU4wiPWgfZDzibg2EL6YNoO3s3toEwH09f98PV6F4sw
qdWklfua/YBfcKzjRguTMfARpqMkT/FDlCYfwwCcbHLSh0Mj0PJgrlyWvyabwCiScVTHMZ0un4FK
oFkgzAcJq4rue9y722JA1BbtVlzpihCqJpJEKRDfELJwSzAA0K5I8RaH7g3+KnNiBCrk8yYc9qS7
bqFiP5BAsAwtt672kTk8lrG0zIPo1eyLVa+y+lN/gW03xnuMAXB/Fhhf5tK6aDBWGw6y9YCvFHNx
pfjbAD/0gJSeEf0XJTQWGvTdmHPuYiDIiRI9qBGCH4HB80+IGoau7HuOT4U5lwd6bcrs0g7378b1
YUyfNSa9jNl17CSbOLSz/FPFRRJfWwFN8vQDgsqiALQaJP3Siq2ZgEBVwvCtUh2/fvSCZ18G4w0c
93z04VSHE+AFH2BVP/r1ThYxLagPWBlwmqNBnwC6RxaeiZDpNXaoKugpqg//Rdp57UauXOH6iQgw
h9uO6pZaaSTNjG4I7RmJOWc+/flKBrxbFE/zHPjCsI1tq9hF1qoV/oBUilYwx6rhPUb2xmP4NSDj
ryJ7FuPUTsqboC7gGNIWUJmcUsT074UwPouyzeWP9vs9KD4ixnKGSizDO/brpeOHYdD2fUokAzoc
nEiA2AjuF5/q9/JK3/OsLytNR6guL9wr5Cy5cUKY5wHqlE+ABLsG0CCWfBAno4U7fm5BQ0YEQqGN
YtAg+/rTRil0jFLmpxnKiy218ENfMhhfDiwHMfDI91a4gL0TJcv0RJ6vOMl12rRJLTfL2UwGXB4Y
BfqefIiiqX55L79rnaABdb6SyCXO0peqrkytHAtiDSKNaUj6yDltwDBpgqOA8ByHGuym6S3cfJ9X
x/efCLLQEtRlUvOvC8uSL8fEloR07sEC/hVtZRuDMBoQZgdgvik2SauvCjv6qcvxXZWoK9PF0dr6
YXbHpnioUVOkAtWCbN/DNov6Aor8u8r4zyMGeZa688tgzVc4WAMaWpjaYIcIAUDfU8YbUJqo5Fvn
tyv7V9ao/8gKFCsZqDRIeGq41AUdxA4VIhu7ASLUVVDrXNqB2c9KlUVpoqJJpU92wOp7Y0z7JLnp
UfFr9HRTY5HuWS39/ua3j26n3vwK62Cb9/YGzNvGV7V95Q5ryXzRsTWmm/BIphLSNoATAGiuAPCf
k7XEmxIBRi1+0loMqQDwytlVJjsYcaDvZ8LqpcFaH1MZiDVXV4q87+Dk956IN4G6p4Ki39VTNjxE
48mofttQYAwPyoQhVMXJ29qlLuX8R/jvTky7sUUfdYhd+MmN/7fwkmvQWllgCUUsVI6MuNi6AJf8
aOnTn99/AcJwKKMUZ3LNVmovm7UmxTceGOkyeCsopevKg7lIGz+udhWEjCpJhbvEFfOXqsIIRXjI
uBBDm2ET1kz4ORfemC/Em5n6nkOp/vtkkwuZnvHYtBH7MdIWs9KT2mzg7UcDGKGShblo/9NIFGKR
Eh5BVreNuZ/sYil/10SL89sppWUnNkkUOCJQnYeHIDHzzjHim6B4caD8Aek0fnXuLbDWePwZCjE+
dH4tFOOJxRQYgoAIL3CfY/wi9jNvn4NDpQNmNnQAUqpyzVvNkYuQovwoHYoxvVMgNKmDDENzXHjD
M4Nj9hERH4pTQzbl6ezIaLl1O5l91DogT1VIPPBuoD0dCuTVkckERYKLexFvy7gzNjHyRgo+R3L2
ht57Kqt3qol5I59+md90mQ4rMeI3svtZBiHaiRX8jdLx94hko0vGcDkyz32dJlI8/AsWNsXc150v
bacog9aOMY0O17GCgVl+TGmZaEOxpYrMu1Pv1gs361zieb7m5KIzXaWzAs1izXSbS5u0+fCrW7cR
ib1U2gs/cC5hOF9scsdlVj0kvmnGYnxGSi0gmuRPWJ9y5Vzeyrnb1CRuaSqoRE3+5OuffcSB4WaN
q+r8LLB1zV7nQ2vb55ae6+V1ZrfvbJ1JQPckq4yGhsNSVkfw2bywCAoA+weZwEjeLi820/a0wIP8
91dNpxNaF3Yqt2D8OSfGthr8nvSHIwhTGOdGBj9rLgT0BBcHMJ8NzWlQoBYTEmlCSHEK/mVegT+k
M8Q32Kfuorrd85UkpJpy8E+y9kt7myDN5W+hh1TdhxqW2zFsDqIL4zYfNVS/yxsx+x1xwgEDgf8z
p0pdYe2VRd1V8U1M75GvlhZ/EVHQE5YW4rI6u5ShQKeRyQKRy/h6JlO9kFJfK4mGjaB2GDcOjmSl
C+bNw1a4DY5ShllQaGxlJOJiE51VoQCFWoWFL6nMCPq1G7lxI/++LfDOTOQt5CB/cO+suH7wG+/e
sgbu2uaQGu5Sl3zu2ekGOcwiQa/Tsvv67G6ZBmyVJrbpsW8EitqKo4MdXrsUB777UETgIo0jGHwe
U6DpTaaSbQRCdEDTdSnvnL1Y4JVAszcVSoap0ljaanrTmJxJLX9g1OPHcCO6l1YScw/ozsCdVQIv
EUFMIwaz2IhLRNx85H4uCABA/mAxAMFZ9CHgUVUt5mUhjInXmAlGuecIZsWxg2DBDPnyB6d8Z8iS
NNNLRiIReUDmqpPQVWZ+MY76yHdg/iq14rao34SKK6g5ZrjvnuY8Znl5MAemLgg61AMAU1QEuodQ
DHCAy4BUQUt/V9GwxfnH7FeGmV9bLkHQdRBecT9CtJ5JEFYeishjgimhzw8hb5NpP+RZuNXcHeKw
q0xyoR5kqOFreQHdEkP4oEVOye83GZ61vmw9diOaKZisKQpcidfBeHD1H06A5gjmKp6yChOs3bt9
6j+AY9HL9EZTBuxabotdW8Ub8NHi1WuxKYZ1hzY6Qv+A1nSS9VurfxWznUw/xL78CuEqdHOk7oFX
poh1pZvAz6GP0xZwnkExDzWK4bB5KdiPKsBQO7uR2qPo4agWvP3xRCEVSgbMsttYse/ohpWo8Pu5
eVUDG68ogkPX3+UelqXkggiUCqwU+rVQWOOXBlsMrF1b6VHTN3Uuo1ds3MScOZOWtGjaVbZ86yhI
BRjU4/kxgEvSMGmLo3dQ9je62AP5WOQKMvkv/lM6YtRAH4lZzsCWWmnxA34VpaySIbvZInPu0KOL
sUjfd1q7K5Ek9z+uilCFgwyKN/OuW0W+S0PvsXaqnyj6YdS46SUYv1LztPApzmUJoA/B8yo6+pFT
VooWV67aqjJfIkWTMBR1YC409FGU9KN2AAMO5SrA9S+S3vPsp2XgIQzQzKyE7IEW23cDxptKW609
XV3IJebijUM/HKYM4CkSma/xRpHM0nRSLgm20YxDZIU/wA214TvJxMImzN3v50tNjiOi7KacNeI4
Fi//mcHpQNWVlfjIqzDBVDkSl3E+vvYaurvghgrzIMhEBIyFR5nLl8H8QREmzWAeKXblPNXoCjst
RWQAcBFW+2ocf0kqkupwGzNE+gd9r1buwSAt+B8XFrnJ2cJuhplGa/MhQCYTo3MqO4InTEeYlHQo
cCzajME/C4uKCmmaCJz/2sl9WEb4SeAaEN/4ykvXkhcjy18zFS7XQwGZzHkGDZUb+NUn0e5/W3qa
/VRgC3UFE9ibSD547m2ivorAWnWn1MkPpFyjGxyGHIptvJAEzAZ/Me+lP6tQo00FvGN9GBsr5MP2
ynfDDX6NnfFT5UeqfXZwgdwqPpJwHUbf6dFJX0Tztg9xzeZGJeJV2cfYZrD3hB/654w/B26RlR9k
jvcGTdUarKXUfDCMkOL8UGNRaWOEGfDBMDlV04eobaqN1p9EImH6JeR8Y5twkXf4ZNpqdOxDpivA
H/IwelgbRGVHRm/mvRd603wScbQTg38/vYuSd5Pr1Bvdq4VXIzKJ71/Fvxs0aSkpQWkqmd58ngEQ
ytjvYBbvbiyIyM1JQU0SSo8nRxsxVQFHsLD6bDA4ez3in58dhDZBpa/1us+4A05TZDechwHaI/ho
pPNXtIC8IV/T33JVf80kTlxxlqSs1bh4vvwwc9H5/FOZRANVKwY3ivpYgKLidE0IFLUH8+caWTAS
5mZJxG026CqODuAAWCdXwtcfX8k+ejteHd/07nON5J71IsjGKPP2zVKk+2Tbfn/N/641ibqmHXej
a5F3p95bR56myNt3l6USRhabjlvPwzW39R9b+3lESB3IzNax//K/7MoElbebonyu83EjY8gSkEjE
Lh5k0V5C0OwzeKnrtFAwDCv3vY2nSvgSqR/9aGCSANupXNPxBXNZAU0RvPIOxhd1jybBQQf4QGce
GYtTH38YfOIFrurI9urPvPk2G1Z2h5sy0R86oUbTK4TROvJZYKsuDosKNdfKOrQ4b037raFrr59s
lhAVY/ied/UOiLZfKKKhPuDTTFOtNvIrtX8Zu4PITGOSn7oH1G0/iClJXWv/EIAFOpW5gaKh11Y/
cAdm2U+RZZODgJPTgneRPEYoCLs1JjQ4StnvdiTI6PAhRa6jDQ8IGwpRelydkVF5GL3XUv5rA/Ux
Am/TkX3YgHtImvh/5lVy4PG8zCBvC3A+wsjA2aTOUuNutsFCd8LU0XKntviMlWeHzZbDNqtzDptN
kwKpbBtJ9BGUoSxb+8rsngXGoy9hKzN3HrDo8FDP6q0cNR2UPkfrSErrj88WLyRwm2hl8/JrGUm2
cF9JxrXSmUhWDPmvZWDkXKnuWIwuyd8BR06robbClDr0Ag5KcyQ14B0DlgK6QOVg88yXw8BsSDpb
bHIq7aYa3DYP4xsZrl9lFBtI6JQswVJ9OtsSOP9VkyNp1TmcYMcjCZCEsQL26DALROgTnG7Y3NyL
EmIMPqm5aLT/b79yEvaLEmdBI+FX4grH4gLSxvyK33l5mdkQd7aZk/iekOynTcebo21U1kh9iGOd
4B3QfVxeyBYP/C3Ana00id6tG9KW9NhN2UUyxR9+ZCmaLviS6O2LYN8kyMfJPb1YT9vpjrQpsYgi
2RXfT4l7OLCYYCyvZSTVPK5c6qXYKwQaZ+i8R73ibL9Bm8BVU0z6belvJMFkLV8EG9+MEjG7TMng
gCPcK4UpBk12XdyTR4flpkoMyIMBGJ925wFFFCIYvfxgACfhlO1IHgRw2ye48R9pFoqwRPYrCr4U
tzZuH4Q/4hGGKaIe4h8G+nPGoBK3BzF8icXAB11GQ8c95rXWi8/eLB3HHGsX+vFYL/uP5ljiVPra
9Mmt3jWgWuDUEp3CQt4tvIeF1zDNbOuod2XH/2xcgBlBPoRhuPhRBLWlUmK2LeHYChQrZP9Nazrq
KzGWHEYEFXBF6ZHwRhRWPonwmdQWPPJiSylr0ovlLAm1kQAvwIiGVqq0G5UqKvLxfyUFzKOXMTmK
+l/MbgTw12vehN+ECGQ2Axv06nO1ogRGjLJfKIdmu1Tnv2ESBeKsbWUrdaObQZfXljcC3iQFb/g9
6odh/GbrEDuE8W5v5IbJW/ZWxI+Dj6AnoFMKBkpFL3+wkKXeBMi6g6pNFUYLSEp2OOx5HzoQlMtv
2JytI9BLhTVu47fwSSk/u0Zyo5VoBfHEVgjXqXzsfWwnteS6su+pLFTpV+RKyCxTuHoeI0KgymW3
MRnikdn6Chxa/Xdk+lcdN0yZHjrTFKoevRSsBgMlhvjXWL8Z6oHehb/TaJvE/i2CYQbDTsn21pn5
HqNIkOlXDZKYWOWsDeOPGf4W1QPTZAHM1xV0KrjYrvKmgff6Z7wXdynvdWNj4QXEeFfhmN442K47
QAqQJvMMgLwaXQsuucubNYPJwbVH1NXQnrAzn0pR9akvE8DzWEgvJNWLmLKMuDzm9lGilBA3ragU
2n7jR8lW4BPED1l4htkb7ewZRAlw9sJqrzK81qYRyme20nAYg9lQGSq6q0jpCBLMO82mxq8FnvvY
knRTsYALFjPGxs4PC08zU3Rzk6O1ojFHRsJ8cvOUFKFh0Kc8jfbXuBOJFJUWvAA5zK8SaNbvRb6U
/Yore3I3fFlyeguZ+LZJlljSeyPQe4jnI+MHXishA6K0+E+On/jOJmk+LDTkLv/kuTjF+oaG4QFj
aJhiX19A7LSGZMkJiVePB6T6II44/VCBUBFJNcJI4gxT8RnpvW8hIYnZkN53QvKFAFpHNaB4f+eF
yM/juvHpRPQu7gyX99mE5RNgq4La3cFH8AVzp6XvZ+YS5/FtgG8wOvkRk+0re0UKipFLPAQRbCZb
GyEm857Wbhah8UFvXFNPYvMi8Cx4RIKWgfHceA4w5+fFin4GhMctj8KRLsiaKuJCXzcz6jof4C4X
fZ41Rx0Gb0XEDpV0nykPAQWE04c7Gfdi0VMF2W1oewezKoGYN4bfLgfOMdAahWxAGqJVz/8PBIrZ
L/zsCSf7VcRJXhkZdFdetS8/+sHvNpN2pAfgz/DvPXTNy+byFzZzwr/syST56aRaHuOeN5S7jDoo
QLrkFfWhHLe//22hyfUeAxuTI4uF4EeRM8I4oFzwH2jeX14HYda5M3u2iZNuFQ3tHhYdt4ym/JVy
0MNCt8JCvsu/a43ioOFNZ9h46dQ/ACMgkrRBV2MwtbWWPJlkN4N165s3Vun8GvUXpAK3dffLx6Co
qWNEOJKfNg51eEVoHvBEpt9pit5cdxScCjAD/HF0loVE0UCv4V0Fn11LQGtKeUthOhTcLiQcjXZS
IeIk0bvQTIPwzXwZZf8w2yv62ivzW/J6D21Bt6FnZOq/krx/LAd3JQ2YmUVJLJguCNp0/VFIxOQw
PrjsQfE4NKEguO5S/4MBa4KmQ7HHNh3BDmxro2On4p1s4ddBeE6TDxHPRQXMn6Gz38OslvX32AWM
4xfGCl8ozuPJA4wakhgYYCf8+lGLiTEtqq8MvwTohizUqO+bcEOTPON3dwqisf1KS4HqoSMSHO16
08aoqAW/elRISBwpBUknA/PdrLYWUugaUYF5mf1QlOUa2HaM6egaan1WnpLgRbR1ZDn8iPvHFAKL
Q+EoanKh1kNHhzzWF5PX5KEK3lSw1vz9QH3zrXRt1ajHIB3GYLRp9dcOOUKhGJFLj16CDnEDdSFw
QOuHu7Zo0VMe91b2A4Wdq0IkUPqzR+Ng8OqNKaRVqmfNxRnjZPFfRlXf0eBGpMtU/wzpdRyj/mr1
awWRomF4X/iYZwOCJswfIIF812aTOpBORkWeCl4SzTDXCQ6il8EE1koFbkvKEVyqjN3lZWf6WXTy
ETgUNlWirf81UPZWL9dJxqqEIQAPWXIPzc+CYC/49hHq+kuTtpnEkAUdSwV8IjvE6K8L1lhWO6Nj
Itoro2HzmVuQ/LsC1uh+UF2K7oaQxGMOePmXziXRX1ae1OwpYDGz7FgZWGGS3jfBEaz9PseV0UJE
0XOxZWFSR+NC741TMv5qS3MvRpQVumoi4WqMcO1UryJJtQL5ACZ/ZYHvduFJi4maaazKotgr95cf
e/Ze1TVEH2Wh3KtP7omWDk2LG20kkMOpjJI7Ws7SXWrdUrxdXmmmgQJm/d+VJvdD0hS2bcrcmZb3
CIRfdJj6o8u0iTkZs9nLi83lvF9Wm1wSdiH5cRmxWsOUAb6uJ7+C5fDDR8s9ZMMx1U897aPR6wX+
k2tqYXnxmX3L9s5+7OTmGKB+DU7J9StVWxAWjZavRFMSGrY67hq0jWt6/OGeXh5088trfzeTQEVQ
kAMgwEPgRQ3s6xHQMyXHuIdbK0PtKxmeYibBTq3uJOTlZOFFDwdVLaFNg4AM0Dhy4Z1YFdYS0Tpn
clDYOsk3Ur42GOasYSY27LIhRmFwnTng27ropi+wvcISLsI1HlqI7+/c4W84QKlEXAUCr7a3tW6t
hlgfeCuTv3X5F84Qe77+wslRG4LKie2cl5t0zyTuSpRv7fJ9wAAjumYyUgUWnCaOTwDGpUfxht4u
mWyJQg5EI9F4hB7K/bfwVLMR9mzfJ1W05USVUgUcpSDdBvWLjNmIgapQcMKNxbnv9etlOtfs6QWM
S0IM00mZagcZsVpBFWMj3Ey+CdOUkP6nrU9y9uLpqDXxgRvHUsVnW+o28VVSyFdMcUPQ59Q3suJd
Xd6B2RN+9jSTE+5oYxBIIx/ef1gIASGLu5tchvO1CHieP+GGMJ9C4RNxz8lH0MeBIsm5EYnWpdeM
azRfcZFnSkvtaJxEG6Xqqf9JSyyaFz6qlosx35w95mfPMHnlSRuCyjB5BpjS9OTETVO9Ggqfo5Tt
mBYUmLUo7QfxJ/JxHomuRKmJ9ogeuo8txgQgNlBGCa7T+6TN70OaQeR2tJZj3lddM1YYsTWv91hm
Mb2g2GmKAllstFPzd+M4pvbOwP0AkZpyeNZhLFToKHNX4LmAQfKzjPATd7sCKsb1oyvanY48bug0
wR5IyRZ7dO5gVpIBkD072VuGim+jh3daexVjdnb52/guTyiiEjaZNkWcBaxo8rrsatSU0lAj0P5w
KrJgjXAH6JQBeAYQDLrPeM3LTCL1fJX1WEeOKHzykFL7YrF1PTwwfilECXxYGH/oebxRIcw5wEdk
FUuvbECLnUmJ7e1gBC4c7dkPGz4TAoXQ9pxpRC2MVo7dtv9MKirtAetZuqQMq0kXKdYvb9T8d410
AKhS6Dzf0GmyJNmlLmlcHd5b2e0bPCyyJEEnHdRLBr4Eq4bsNEACIVmQsI5b7JcrszkUiyNIy7eN
q+XXCyQsxiwwvRE9xBwkjX3PcaJwJO0X42ZR7/fDXsgcLw9Z1NmdtnH6NYXWB23Vr0tHg1O7gIQ4
1FZ9jWTnVrWaD8pVjXcdyBhkwkJpaRslXngvqo4KjKAoAmheKf5wzBqs6j/hgy8UNpbU3kQFPTm4
+8zFTFMgSfzAXduI/l1+a0vPPdmyqohMuyrFljGiRtTaMF59PlsOpOhBLJqN/l9ekSV4tFz135Do
dtfWcuS0VKYEFL6SKoa6oJ+E5C6d5jD/GIgucYgvYr5wkOewnAryFv9dWsTEs04eka1SB2ZvNz0K
Q+qR2o3BJzqt9DlEdViH6UH0vKG1g9zhxze2KT7VKubbWWSizX+q/z7M5HtJ8y6Sxq7izsVr4pcb
/6CtGOvPPuIDuXIS+n2F06zThRTrEyH6Lb0Dx0I8sAR/abIHapE43Tiw/cT9TPY20Zsd+odhRJ0b
7I5sYmFrS1C99ojUVmN0UhrrAL4BxdWj0v/VULx0qJ4Fi9VXyk3u4FeRkjo5iB1rP5AmvpIsdClQ
VMBm3LeOIpnRRmctuirMTGkykfUESXqFwU5loV7BHxJJD4jMTWcaa0d6dlrtUaja2gwPBbiOXgO2
Wh6eCPQKGFG4tJ/5NxjomEaKK0f0XHvztQzKG836BIx/Yu38t8w6CMRJqbwZ5rV3z+Xho9Pg7LuK
JmKqhWBR/Oc0dt+FrLgAyeUqXthRgbPJsJcwfIqtdeBpdz7EG7KPfKkdNFdiogmEXA3OpoIS+/V7
dOSYmlugwovgZ68hj9a90bAE02ugtAy9ZfHWnzvrusVaimWhH6FNSiYpjlvTyi3GS+gDULeh4Vdg
aLNvnMNyp3EuqTxfbJJTeYnfSHohMO/qg9o9qvGh9emftPY6vctKCTJ0eNWaryAyZRv0q/dU6CQa
IPYq+5gwp6t8dz34+xDPmcsRbzYEnT+Z2KazOJD10DYjvNlvWqRpKRXK9z4RrOis2fcvgV3hHvHA
RXF51aW9n9RVUhfocpuyHa6KlzMS7cw7UzSLQUs8+0uA+YXFpogxu20zC2IbsKT0lv6FRdeHGUHC
NE8znhY/qzlOk0JPDYEO4aZDRf51Q1NJN910BPtD/SCO0fDuwqjqYant9fSUWK9t+/D/v5ukZQCS
gWMg+TQJY60ua56bKrHw7XG562G9wdNG6pqeX1EuvLq5c3q+2CRUj5kW1aUJ3pCYCICC4r80H+g9
5uO+xwN16eXN0QUVxgVMB1WaI7Itro6z77NxBzzhFSZOULlOiub9UJldCiXxLt8bLW5NAlekwcl8
HUN1T8PvhDjGbUXrVKJTJSMi5sD9adVup5cVotFvwq1a2lS+TcuG6ra9pXPg2uEqinFaiIUgubeq
XLSloO2CV0MnmCE5pLgMJrb5oGg/CqJm6f9o/QOw4tQ/aP2TVLq3I97Chbu+/Gp18e6mV9T5z5+8
W10a49Qyxc9PbhVCA3fZKlJ/j/HOy6/1ahdrm9oB15p/uJjEpRvKQUp+nvTek4Y1uMwyx5jXJ5z+
jgzrCCJl4yrtjoJO1W6kvZrfUU5uHZyeChdwffku5/HWlv+YP7vxZqTmyOQ/aM16GD7r3SrI+wXC
6xzlTcwyYehYGhXglKoVRKFS2zVTTY/umL9yRtEvfucRB7wm65tKRpbo0RiOinQVuZsUt79yQSjm
U0Dk2x6TpUJJED4uU46/ZmbSaHoZkwgLY5RdXl0BDpLS16IdcZL70yCFGLzDPUbWyX7gc8T3NTuY
OU5Gt13xViVgIyQMw44NjGet4sLa5rjVeoj0rHJlHdcQ2dfoZRY1H1eT3+N5x0xFKay1BKmT2cS6
5q3IOG+bNAupXxCj8/YlEA/VX/ips8HJhrqDZIQpMNqTaJ97hU/RyvhSt0i+H0q5WEn466RrB/S/
LVQ8qXmXGCjzZxgJaovynmH/p2jq2RlGqQuNOIeQWEGf6bhiAdFIuKuH5NtrZRhx52ZiHN+78T9R
G52MUNrJ3mPngqPBIxvuPTC9KJZXprSDGLcB/ogYerbNx0PV76Tgqh4OGHWaSB3hNh69x6TP5VCB
uNr0fotzxHPnHwLMwGnXqUhEycGVmg9XAXY1Jda/AjRLf4lcGWTgq8+V50pbNflBkPHQXBzzcFcN
T7Z6HVqvEtwYT2hgIJrlPandb5RmtwElgmzdZ6q8HeJHu7OvzPqhBX3VAIZMMK0N0z96dfSs9MVB
cbYafmmGv/dgGWCLodi3vZ48NVK6bpQbqXsOgg1uhl3SbVznEMMUas3tkIIjyh51/RnZkJUTEePp
8FrRHyFUoDPyGc1bQtxRwp+m2Ff9uk0eDMPdmuND57Q7XyKQdds2XMvOSneRGLh3GdsUAEPQOWi9
pwZ8sYOwp57spRCpdoZVcluubOkNHw/8HR08AxMM6qI/5YjVgnFVl8Me2xcy5D5/dsx7V79KsmLn
vLdpso1knG6zsnjOC+9erYiiRq3f5cIOJbRdeSFEzk5xqbIhQpiIZjjypGgzOL687VggwveetJW8
PX61QVCug+ojSGGj3rn4HnZXbrVxvFMmneShW/ldua4t7CneImNPN99IF0RC5zB5MCDEWBlPYF2b
MjQMbI2y1ImI3M9aebDsf6hpyDBRSuK7C9vHeNjg2RZHm8s3xlxCx7rEMQN9ajrIIhU9O2x2mKWD
3rCueirVDSSY2NyrurCPG5MNczR8sV1lu7Co2ONJCIXGTVRBtAS2sD1Z1NIHkCuyFd0oaJvDXLrJ
0Oj2zX3403saPzAJVf2brP5Z+viVLLz/2Y3m3WMHaaIU8y26dLnilEFIw7YA9lYhRStsU8HKfqbM
m9rcMX/0yIwWQbAik5v+6POFJxVEiGgf0AkW1qJXN/xZSneZcke10rU0cFdIvZsBhrv+euhO+tM4
PqT4fycPQ3c/6g+19QtjwObQgwIckYfc9OXCOxElxbeng4+Cd42uAI6ZPF0Su0bWunTqcGKB/Aop
pcOHQX9fzAg/K6XpSgAosKIHm4RH3jRHaarK6ZsiunEpdQ18Upx9SjnbqHewKIjCJ2T4i45G317v
towlyuykJ1ib++++eReTwTTua0MjiuonC/1r0z2FOT2Jf4QWIXhs9bkG32WM+CTu5XpdSRsrfzbL
6zq8X/iKZ9oQqKohOyQam1yQk684J3z2joVVqFlxY2O36lt/UzPaIMKyyjRkxJ+bCIBInV8bRXNY
WHzua2Lcqasaqsw68OSv5xb/YSHHkTBjBSMgC99ZwVlgPT14t2vvvtciDMxu6IADKkCwIi2QEce3
jbitFQtY25kkHwUi2dL4vNE8+paU9UNYeUWAm6d9QIZAc3/rdEqrT25eTH9uEVb1OaCcfkN0YZCb
QhVE/oa/bAHBMuuiSFMIimAWV7D36f3cKsj7N6RFUYt9jBKtM63Yh3121BuS+Va/LsFy8M9WuYNJ
sW9sIrVfG32wKqunfvzpGr+kAeBumx3NEWXQ4NpJnFWIjV2BYYXQqakDYUYlFKQMZj36e1UdoRx0
CcIF9WsIHR7NTgLbJi+OOvojJgTL7K1Lxne9xRW8u/Kh3pXNa1T+rEZ323XmjnJirGIcPY8Us0Vh
rRjBRoEMokMYVOl1vmGQvJPyYQ9Sv9VLev0PcCVDIfJQH512vBKtdVpCjvKbXrxYOUAY7RMMoj4L
JU+qcyMnIUD90cdzyRI0FiC7TBjksNhSiw2ALOibjTltDTJR0f7NMUOrmycvx1uaQR+MYEzALWyN
+RsZENcyOHRJQmZLn8HOoco3QBz7hzywmXtjqYj1l1ddxyi3FhZZVCphZH7jtK82Sa7NOxLcSE2q
NmMdn4i3XXlXs/EhqhUK/j6hAq4GQ9xhzE+5qR4ipEKVBxvEjCHd8u73QXZwRhl4Ct7scv7TTxuM
Ixm6WHe9ZLery0dtrj2NvQWUaLT7hALNJGPo/UaVu4aCOQEpr9lcWeOxxa3cSAryRP3algHRvElh
vIPQDpLGb3EYxcc7jvFSs/Ez5d0b4oYB8KmbEiUjhus2WlXQzgDJpL87rd8gELhSqiW+30wzg+tV
+C7IRAnVmET1xmp9p4i7T7qf6Nn2exKKoaCzT567ZCc5v5gOQJc0Rv3mu6cmfRYHBtRxLifK/do8
MRrDT0sI4yz2gK25HILuHxkchQnVyfSnMUFSfK8lYWLUKZw1MkPZRkp6R9OGmmVnuPW1ixxeI4Xr
FMx82D61eCu45Y+2fIvbjWu9qyveFp1z4a8g4CGiW93yirs1xOJAz/Y+sPhwWFdDe+CvalqPBGKy
ERRGzvmnehdzkZgDxRgwaW9S+Sf/Mw8QFm2yq8GAlPMmkAdYQvGFINhDY1zBzlRiLjo4G9d46xpq
QMNe6/7vxJWwPspArJzaHlMobIiUeB1LJxKoG8WS9j5oJEtZ930uZkEMgBic9eGL2RQrd/gAOTvo
3k1SIv5VBns75CoMfjdDvQn9btO7dylmwEmq31vStae/SHm1ll1508HCzkMXEkB0RLGACwJ9zpVa
UdTKlg9mt1zjWhuPqzQP7uvcOvhMg9rq0S3Bqe3H6s3sTYDEr1qdPej+CuWRbdqHa1U27pmK345O
iy1WuLYqlTAdgHPe1qpzZak4WruvsVvuxASzG6x9xiFyDDRg23ulbra4kFx7CNFm8qvbtYLBMSZI
HpbdrdZrtLsZK5TqodE/RubsrjxcNWONGZex31058X0Yvjsm5k3xzzG7VRrw1gPArwpnUvS4GGnh
pirAN4L5LHtb4Fg2m0NZRWMxZKhE+02PX8sEA67iyjedx8AtjtWi1MLcFe7IKuoOiOYAwhH//Cz1
9hJDMhNE5m7y9K6vmtvMGEg++WVFskq9YoNchkfA1TAtCzsiKJHtthuzH8gBLiXFc6kMGClbFVL3
ZOWTbCKvfMcoHHoaNn2VwBJDZeWYGNmuVXXqUdFRNwjOpWNdj+hmXQ6wc+kD/ECGjsjvCJjy132o
ajtreUGfbETIAysfGWugOryClDIcXZIE2N7lJefAJCqfEzIv1D0o+0/6hL5GnemZHp0NpIVRo0Qk
Xsidt8yjDfkvEsmmUwMM/M31CHbWcEpO1afGNpx4wdwzh02Wtws5+OxGnD3UJDMO/bBiqgF+iPCT
OzTT8r0tvTN1Zq6PlgEj/8u7MIdew4/HRBPbQhqbSPp1512z8KwSfwNBvi+N7kqQsVoHhfRadf8o
DG1kbS34YLJ79Lg7eogiCH8IpCiAOqdEL5dqxBKDJtyBk0qF1MwegpVscKsaFDiZaA/ZtXWoMn8B
pzuzVzw6qqOaRcUC1PDro+PZ0ZdmQQlJ0sVcDB4B/K6iPEFaYt67yJmbW+7zDkVv07SV6W3jJ1ke
BznzeeCH9EnXCrmVjJQITkNjjKLghw7zY+HtzMQH8MEiu//PmpMpUKGmnj2m4ExKvoUB4JreD7BC
31pLW2FbqaESkFm0bItbEYNx5Bs3VQwCFjgsd7tma0/Ub1wVvuhchVi5pdHeHKptLV4Q6mSXH1fc
t5OUnCGGxVki4RCGV19fSA7XoOobcEAYLLbYi8s7Lf9nkBeOyHc/c964pomCx/g0zZ1sSph0RhqO
wNHUGFFbH+5Oj28nHpByejda3U7AwkbG4DhZdb53DC14TX6GxpG61joEg0eM19eZbvwwbVWwulPf
PJRBf5dKS4JDc50mmCZ0dAhumszA4euOhLnVqJkMgITRDkdZUPwFA4yhrJt8AErkUmvIesvm1mru
wTW7xZOaocWNMof0W8t6chU6rZw0IX12+WXNVPtfHm1yeto6bSXHB3FB3BMkTMppVKDIIZaFr8Wf
mn4XyGlBNAetJhhzX3chK4fWVH2m5oIDhHHwBmQkxB+RNVFK5en1UD45yCeHv63oHcz75R86F+iF
mtd/l5+0sNuh8mIAjZ/wNJ8cYxjuUAE5JOGfFFJkXr0IqjWoHiofMGtCKa+TrjtKQqNIdkJERoN0
LnAvl5/rs5/3fVvIydE0wgV6WjN72ENYuQqGYbRP+OiAHqFyE2RBqGKo4NEbNh4oN0TIlZCKESCc
zHtDK6uRratCohYDHqBzUza9vjRkmUmtmXDTH0X/CX7jtEUaoIWnAKiBGSifECSDgYpCAtM7xDFJ
ntK4PoG+oRwF4PEJSUKw/PLufK8kbAWYsyqaG6DHPvnkZ5mR6emZnWcJluHJFuVWL9p7PSZnK3gf
iwjlmYjydbHJB4oibadKbhzepP+HtPNYjlvLsugXIQLuwkwTJi29EckJQoaC9x5f3wusQVEphrI7
evaqXlWACVxzzj7bTNch/TLe2Z6ET3Qmhxsb5+8wvgP3D1HpYR5vKAjpQdB7I3SmmU45+15MtNv1
nUZ0d9YnmGTm21moO0m+OHz/+xL68y89W8uJTtu8mLwWktYtyuXqqrevzfIGAJNQbq2mwagYRh5w
Oi7L3bAAayDvxQRBdvG3x5Lo31/p7xOfPwe8cIV9OO/PCXKaGQV1qSXJKXjqr63b+PFSxNmlB5yd
UlWmaVUHveXU2XtQDHq8RL0S1dO/f8bfZ+GfP+OsvbeypcmycH1Kv0LBVrhTf7HjpvFCtXXp14g/
D0J0mlRVCq+rvA/v9JvmsLz++4d8uTw+fY/1D/i0a6oUc5d6/SF54YWDW6dedawIGn+HtTBcinW4
9NbOdk1WhkpoFDyMoPlS3ZbjFSODSNnDtf7//aqzRW9pfZ9bAw8CVaj6yF/WTFPGuuitbKeK7qCB
/PuB63f482T+cz2cFTLwhlNRyTxwkK7gYizh3UXByoWXZ5whx42apn2R8Ig022eq02U3yfTTaEnx
0S6c5ZeedNbnjDgDxYbCk4jwpQwB1keKM0QrfPDvt/blkS1sKJw6Rhl/jYpTy4hNtY8/1kPcfycX
DvEYYFNqr+4k/37WF0MrPhG0EkgAqMDhgf+50pe8RqfQtMnJ1AhdcES71ZE4fES9XuXiVM7v3UzG
zIVb6ct3CbsCEiQYl2at//7T/sqVViihVbKB0a7UB0gz2OsGlRdfir37sMs9X4KWgu8hOQa0xeeE
WClTMV5vm+REguliIIuziqu0tQh+pvuaOqccqVmM0FdHGX9hIvFuieOEYq7cdoxo42Ji9l07snVV
F2Jv909Te5/3V/V4pQ2TX4G4ZIS/BLl03djMQJmwc7GiILDwXUJiSJSkOeS7gSDuLFDeg1rZaK29
F7F+GnU89vWC1jgIf2Q4Z2MVks7mFQbMOlN3Js7wlgajcmegb6Ul1echHusPUhjOYhKmEsFIkCqO
B0oO/tIBdGQH/l+rL25Q0yeK0M8Dy43FTQ70rmETLJiE4Vux2GRFB5hPFsJcA1Gfkg5cD5ixnqBS
pE7e0aIX+YZyqpkrUKZqd2HRreX6Xx+FeQ+FLFaOQpwtumHowwYQKjlp08NAMkAeI67cCJIFkmxT
PcfBTW1SECx+ASH2//nsszNp0Iqc+1eKaQVRHiN7MJ6gEKyuRfR9vPKWzy4be4N3TQN84eFfrXvr
vz/8/LSyJKuVpZKtjZNAWj/XZuuwA2qy3vWtFXyURRFDqAoVdPbGIAO7PL3/buXXBbXHv/+Wr644
th/qXItEo7/yNRKrTiFYhJzN5rZe3trigH8TqJ1u7cvi7aLPB/DTVx/90wPPzs9WsvsgMfjomWZe
LdPDLEM/H37GUkWABa5EUr5Zu/NEea6gXwL2BhB/8/B+jXNrck532V//UZYJj/jdRJ7ObpMr9SAU
wH/jLbSlm1hMXrcS68P7Fv2KHZqbgAlOr+susIylPBXY8WS21ybyqVUMV5AINFouqCCFalv72hrZ
tRtilyQpo36mXM2nndpct62fE62FMf3sd/H9y9ov78LhOEZbKdoHY+hNzYucF3A3ln2KRz5OH/mo
IFfd9kwubOkh1BRI3M+h0YN3Fzs4Za0k+9ULsw1u/cXyAhb/sK2s7BgOD+X4bFj4Z2JpQ3JESbhR
Lx/k9LE3rDd5mOlkcTypTJL3CIVXyYbvXmeYtDJoSqUfihbtFMo1tfKXBWrIBoILpiJNW2O4HX1X
p34Tz42vMOYZVWNvy4OHeVlcNERVhPs0veMIqsv4MDcHOXdS6ZBmfme2d7kwMLyA0JBmu5RIGEX9
pbeWEzK/ga/VG4qzxNeLIhg4PVnKQdPw4JMRDGJF1s0PmfLWhC8SxD14XPbwLROovPBs1iP0yMIx
smsRot/VEWTktyhrejQGM7B7cBTNywQhZ3hI9F9B+BpItwA5XfMaRT+a4YosDoaG3jw8WyC7OpA+
vQTmp/R4j7XJsK6zNn17GyAlKJWdNT2qKbQTX1MT1scvMRdOpvwO9RvA0aweyLfFtk48xIgLKQI3
ahhvehlFAI3KujNLupmx0+7oaDUUY/JdNSV7LK+wXsON2dDR5b7VpuSNw10cys5MVhis8m2d2biC
LNCc54eczGYSlt0QHlocWsclkE8Wit7Zap8pkmbpzUzHrVjuVWgVIx5+Qd3eptFjtrYf+nddYyY7
n2qumrpxjWSfhZ72mqvEBZO/hweIAs3Kh86vi6s+cInnnlTfMg+Ipo2rUnuMGfe3TtxAi2WJbItf
uGWCyPYucRtbUhzc8CjZWy24KmdPUQim3WrlvoN9NVvJXWjAPGqug4oxuNwfl7h0E9Pya9wbEIVv
m7K/hUzdFQepzvcS4qtk0Tad/jrDQGqtJ65RgyvTXq7AK4yscAt4rOV3bkmdyU1Hh2oRkUinZdvD
lnEXUzjmPxqMLfx8rN/9WN7USuJJgbxdRsbIWD8b8qFp2mMjdX7bmXcS17kJ2hpOrVshAssZq+bc
JWNQ37VWsusncAuc7XiOIb3X63WTIy/jo4bltkFrPOrzm20/8LSuWQ1dcHxqUKTwU/pEXGXjDxJk
kyFyTBVq+Iuulbcr6S1Wnocgc0NwwzS3GHZhB2tVXOnFddAlLq3dprCFX8QvTRtvWCqhtGkCtyL4
p3Sne1QFSA2qiTXrkiffLr+M+RekXr5ii+wuctsDY2dVdnXM3NrvAxmX66kBSVRXbzE+gTy/yNlm
ODJ7Ik7kTiwEW1Zb2/aKmRCKYxq9D638GNfZt6ycoUqGjgmVFo/fGIKFKXU3Fk4kgkxDU3KEDs9S
VNvIxvfJGE9R17mNsH/iF21UwaGTdjgT9cz3cgw0tbrcJ2T42KUTV3x8nXlHNnow1/T0ziSiMLYs
txSLx0heHUNXgvQo18l+bPykgeAr3uCw+I0GE3aELtDiDQBWwGEtZ6VXygejOk4TmxhHfOK4MBhV
7noSRI09EdR2u2e32Qq7yB+ye5ZsXsDPm3dD7cbJPu5O1nyjv2XCqW2fpESrKpxGPhTVESSXSqlI
j5PiW8ZrJRz5W3XdR64aM2yMtgWeg5QHZdM58zcmj9QI+EmOCoO9AdcXKd7++y7+wtWPGpU1DgvD
MrFnOSuIIrUScaFzGa8sck1zFVyrauVuvcSWvt6usgwt+r4iJTanqlq+L9pzlSPhw/sEmJqJ3WYg
u1wI9oUbXVeCMCLzaONBCotzNzbRheLhyzoGMB1TdjwvIe1w13+q3+kXra7J7fjUESwbe0F4YF6A
FYdcX3gz6w//q1L89KCzF6OFyWwqPQ/i5qZEWSUEojyw5AuomMMl99AvGG18B0SjdCQaYMx5fSZC
u8szzYhPkuSq6gd1ZfRCSgITmzWqlYMRbJ6qS9YHXzZhnx97Vhr1plnlc2TFDI9ox/fdQ6v55uIy
YY2Ne9xuomMy7v+95L4gJP/5U9ca/dMnVDMD39bejPEz2ozlMUycgQMpJyRwY/VbA8JP4P77kV+g
+H8+cq0QPz0yC+qqk2c+pt0C4R/XiA3I3i2XNBrfrNib1/RVTYklkWeIU471+NjubQ3dMd58aBiH
N+xUzP6Cr8KXhbBAjATZgtHdeexHC/5SVJ0Wn2rujdkxIePYkGHG5MnEN25N5fn3a/hy73x63tlb
SAkSrPRWfCxpeg0uP+Ae0JeLewdo/qvd8+lRZ3icmCN5RLkUnyq49K4+XUXmm81cMUYAF5Bq5tVw
LELmPps0pCn1Aq45GoZtiw9P3P4sHgmdyfGUhbBuRt8Lc288FXyO9vuo79TEARGVfHXZLeJ+yN46
8S5xJE3pa6N6NW47uaOpmKte0207SYTYzv6mqBi9GwNCZdshpnIdyybmVSnqTUX1Ikuq24bpwW7p
fNeBis3Rnnmj+jREyIZ2QiJrNLkTEdYJYtqLCW4X6TLDM6WJYzWt3ysHWytdoXbeQvJzY7+tPpDB
bB7C6WoS06ZCqYK5iduRQadB39EngGYiqzVrS7UuZ/tC0+m+KHlCL8JocpY6L+V/Dzu8SixvjtIX
hdpUZOjAqcFnvXDgk4El6LfLIG1n4qAL/nPAj0HiBCWmrnB0JBAvIusI7ltbMRNBmZjob1YzPgL8
U9inVUDAjzuEyU+UEntTiq7qWHtRS82tMD6JJ8+CDU9KzK4DsFDREnaodqeRey10adc0cq4768LB
+4WMet2stsEjrY/I4z83q9FW1aDVOtuCMsqG/I4oEF3q+iKrAyoWm5IVWRWdV1ziUXTp4P9iqsPz
GeYgSmTih7f1n89Hrs58VGNbrmAl8y5zCJ2BZIqRuZIO6Y56xwa5VwPpGMtMkS1rOxnYJ0F/pXqu
uls1ljayxTSuuUItduH4/PJe+vTXne2syq4rI9L56/AnYV+BBIIeZPFVb7xllwI5vzowVnoqKl0S
YMj7+/NNWOiFx7rjUgqyA6cF2Bz3n9z8L6TJX+HqtgKdWAYQEHgd/vmkQs2bQKxHkzRA2Om0k2nb
jlr/GIfveQmsNIJ3jpuKQEWq5kV7C/r8OU+foLs4l+OYvlwBuHLAEmQhIq84+2vCdqmXWV3iFSwB
0J2whYhAxto02mD8eJ334qUvf2v64EolyagBHUAWbCsbVtZQ3tAlST819W42U3cVavz7EP/yLrPx
RzLJ6UKg8jEK+3SX1QHDTvid8Ul7aesEuJ6WgCtbJfBSnfKNwZRP3Gv1q9KsbsdwcNZizFZwIM+K
65bE+kaq8bXlz7sjF/Pff9xXx76NXRThkBp63r+CIVnuAp+DD4jLpkMXJqE4jMzZtQLqaZEOBCVf
mGB9uUj/+8xzHYJmtmCm5RifyvHpP/RI4EhkkMslpo3+5SL99KSzZUHoN6kLs0rhUquoxGyntY51
X2E2KtAPdTBuugTmGqPmut0m6fhEOVE0M40cohkzguOC7+4y/Ka6RXTb+TpNV63jo8bc/llkbrTs
wnHmHDdZ+j0ea7i9lMMT7GuNiKUpfspSauxBugmL3xx7jDfuQqvb90JzGzn3TPGalDRtInGBe51Q
XJgOfIQUnpXERPOy4tgalKr62e8HtqmJ0KNYbKTv5oh9UPVcSmR4+aTFmSp+cuMtPM1O+JH5EhRo
3oNNXo0kExxxstks1xA6JS120+5gSrcAfusVmfc3uf5AU76ayyX5c7XAqWV2Dl2P/FvJ8ia5JRbB
JJvtuyEXLgqDFvpBcruoRyWMncziQdNrU0MRyWcn7K7y9EKZpnyhyLRWVS8yW2bZNEvrEvy05UY1
0usJ9OQ0muWdnGBMFNPz1KdCGF6dPhA/EZkga+2GSGtHMb4vothn/Ayj7GCnLvCtSvTHz8iqlfRa
iWJfupl6/b4PfSmnxRx/pfJLVn1Lvkk4ENpPaupFuW+UR2TZmg55i5/l26rbTz9q+V0bdyadsMwY
+6cOihdI+s6kWDextH9a76ti+TaawyZTf0fGLlQ27WS7cZUdmgjEqS2BE4pTFYZu1ejHeRDHBK67
1D0qot2F6XKvwXTFu31TDbtOsg+NPm7kXAUpJPpKL3ZWlt2CHJOK4WRBteWUGaTqmNnyCYNdP4aJ
l1piA9HaGu7REazwShTmu1g1HSbw9gJGSh3Bp9uChCyYg/DtFaBQQ0w4l0pes7ytaMgCorXax6xS
QVxb6DEXrToo+njiuD5B3M9i49Aku05+VZXaL8rQr6r5fm52Zgk0WcuOVlInhOm4z/XgwX6bhqfZ
0m70aXm2SS3GdAHwKIBmJHjTRAaHCh5aO2EPx2oAdXMKdmZeZ1jXZ7v/8yGpKtwtxjpj0ygP/lxN
XQvrYzDqeHUhKJq7udxyTlCJwz+gGL94Pn7BnmH1fnreemh/Wr3W0KWqYvK8evZS6pe6vOb2gjE0
BW5pY7yqyx5s2dbGsMKFbba+TwmWmXmXyXiNI41A0/jvV/BVu0ueFmWUofCnEa/159+UB7mVhogz
cF25DrtTbh5Nil1FbFcnzf5+CG9W623mEBd9CL4wWeN1/PfR5yK9YGkwqcS6aU34TfBgSeX5SA7i
bmT/jnKKxGRyTCZxyB7XTDJEQGrqtH3Df/HWTbXX6UxHon5rLfYpm280m6zskA95H7ReYdA6u7SV
xNfa5cmYTqselHAkBOXVfpDu6OkEMsUe4/dEExfe6ofO7/yAhois00watoB08+dbHRUlVpWctyrk
dNu1uFTlLzYmbkXsN2tCFyoGZWMNLlJyvfAQuzJ+yXrbbSaw4A3kefK8plzxxgUaeysdDDs5ZmRQ
6kwNIC6tGGlvbytZR6fqi3EdmqYMNrvhwZK3JviQtW7v8LAO7lT42RcWzXq//OvnnW2cQeRZKark
oxzF8KQu/ULbUXPPKrzwVXMj+jvrkqvTF+UFnpuKraKnIQboXCBmzN24Dt/j1UoC92d6VfwPViy5
vZg1tzIGzn+fxokg1rGYjgfhn5+PYMEUtXTHplAO6vQkt+9MqFHwjQ0KNNzJ5zVL5N/v9Cv8T/38
zDMwBpYl5P+hjU9L/WjiDBhON7a4j+o7E2NBfd7GzXWEhgBDGGU55sC6zTeMpC3ZT5XbqD7p9i4H
pSwXr82tTYbmwYrBwTtXvRS4+RVUpUJyVlcZDLak9tnXNxerr8fCjE7RaPv9fDWYcLTglRdOK96N
IXGN8G3BuZlL6d/v6Iuidt1Uqq7jqgEt9ozz0ygjGYB5F60E6/V+ZQnU6TMl7YJaD8fZi3RLc33p
fywE1IgCUAWGrEDh+tECfDqxhyHJw6aUxanuYn/Qbo3qZzQn2COQWGLIm7rF134kdNPEolK1KbdC
EIHmV6LKzyaznyqR6VVANYbInShL58jem5BtFOIpa9DsqFRIyC1u4qH8JiEEK09xcqyL5phDOrPT
ZheJ+aYoCieOU2JzNp2Z8W3LxZfnYTugvdszQFEmCxh0k7TvU4w1cHZN+GAjDDe00fEdc79aiK4J
8LHDyw5VNNmApCNoTDTNghyLyQ201M2lCnVG6iBHc2w7fcb9V4m1U1dNTwr8hFkD9CHTqAkvfNEP
94HzF4xCApYzWcHKXy7gM1ecNglTP8k4jnf2gD9x6esk0MxkcFsxs3nR+lpWbOVZd8foJSIyPBf3
PYmNAW7/UtaBqIxYBmu3ZjH6klx7uKLRKFLUkkDcfLck4wKGySr/a1XgWK6uGgtwEQsz+D+Ph9hM
YruPe3FKmn4HWPwYmwwcI5kPHVZPA14HrbJZku3QPgmymTDLNF+z3mGOk3JOl4eeus4qULQ5S/uS
MzyzGP20DU0sVqJYcTl5b3ld/FByGVpFjmAdqoB8UIo1A4PcEFl7iKvGD6bXEYPMFCPAVqn8ZCJl
V7de20k9RFG4zfqaM+B7aJMWGzNq9OckpJW5628t6YcaEUTOqtS2CgkPCkhKzDR0rudDOm3s34bx
y5B/lcu3eWm8vuj8MC5eC6Pf1MZIRinTWyoCmAxowcr3WeDAj8iw7HsXI9z3vuw9A5K1SECvlHlf
o4AxvwWa15/mdtdH+HgfUuI5h1j9bSwoc5id5v3y2rS4+KaKM5jBo2jakznGP7ScwbrOMDoqHrMw
douuvHBXf9zFfy5BS6YAXBX0tPLs8z+/5iwaWV8qQz9Ns3YA8NAMLLcsvxeOqid7IX7LFLkdCrOR
xgi4b9f2p6VjgFRsojrzy6Kknoj93LLd2p74KvZzErb7pseEYnYrU4LXIMHuqDZGpLmGwg62dDJK
u12tZkdVe8lWh9g08csBkvolad/fADCGAJDIlDXTGqH+eehSOY5p08qNfipiGTv1YRcW830ECKlA
8lj54ySq5LtSMZ86kwaJ4Bx9btyEUb6NRmyc3hqTioubna/WL4ewuTPHk9Q8D/iIxEwCx4AWq3lG
9iK3BzyZFWJ7GJ1jZFFVx5xET8Evr5K1pFEdc3mp5+UCEINF9Bcb8vNvPNuQjW0hfZ1LHWeVF0ND
lCaep1b15prrb5bJdgXZ7ecbpUUFJp60er5eB/FzzaEoE5dm0R43t7HpLcx54/S64ngebO0wqoTP
M0nvi3Ej9ZjMTQs76q3sH9Ws9SqIk5GN2FeOvJL5evymKN9bTOeG2Zum02RCpRveBF3nWLOlwzdr
Djy9bLxR8jRGsLFAVNiEbmOikNQfsipggDd6RRAdFxLF4nrXyr6d7ZdsmzYepSyWGanYFTHsFEd4
zY5XjN2wSsSEw87OU0bVTkXkX+CkqdczpjecIsL/1FELoGgXBWcudqGx1RUvF3uj2UqjN9HPTu6k
7KPobsm+SdZppCLW2v4+tiPA7Ds0XHupvODP8XcqAIvShHa0gnoI7M6lUuZcjsqi9vpJEslGqR5l
aNhym11HvckmUjnT1U0jvslZ5imwFRCAbrtZxf1po5W5BO0EpdnWml0Jc9g4ohYE7WCIVWJf2lM1
V+/R8nMo7hK5cMZAOFavgVyqLoGcm6C9tYr3UgPM6Cs/FUgBDdat2MqtGiIUJYIpexfT82O4D+fr
iiF3ahOuLQe39TodDsKbBL1rRgKdaiYbKdWdqjXcRvoWF6PLQYOJ5n4ZHqvBTeKXICUMKNc2Td7u
e2vxkYXIyNFby/KKmMEWrHJOVk9wwtoQm3LtQqVuflTF56cb9hA2G99ivHU+po2ifIxmGJh0dqS/
EafQchiNuuWOcwx88WMA2y3jlmn+dQFDCBeoyLqxJC+s7T16M8+0Igdk2qvKwKllFR1tVDtpTIMs
nHg4yQn8ySLcT0vxLczHq0F7DhDNZuj9Blqc2OSgUbedDm5byOhP4c7jiV3eq8QOG+1TJhX7UJE2
6fRmlKujfOVkIwHO+W/iv4hApqxCzMoxFVo6x2aw66X2qVBNd4g2U5AfGy3/li1mTRjUL4U9NWE2
VI/TvjVf2ga7o4kwpeClzXSnVTV/7GAWscUN24n624l+KrULB9mTa2eRZx4ro+E3Nvs++G3OsttU
2MWOb1ZCqpDCVkxX3simLOgrMesr59ZRK+VGk5e7TvYxQDoUhnmjFdBouvk1jCY8euv+2yC9JeG0
lzUYBpRkqnEXYroaWasWhl5pyp+iEvoDlmjRGmyIHt8O3EUfvikA3oG12gLEjGP3DGudWHmXh8fV
qHRRn2ZjV4T+jFot636WYeaW0Ocm3I8q/spmPWeU8DqEf4HlbcXfjgqE67pyBc6VxZXUz4e4vDUH
L7YZ93LUd01wUq1l1+s2G0Xfm3L2VFn1+8CBEKbdNi/LctNfx6BE1s+5ea+V3pGyp5UhV6dub698
mOJ10J3udsWAoq12am0n+9UEW2Ir5MmtYreFZfO9eRyBC29n/kF+Lun1yR85TSfzJftlHZZTeU3G
WnFbXw+n6jG/nvl9r+W9KDfSz8UXPiLpZ4MYVoTfN4u6CQ4tBv/cYURfwpTw0x102CJ3moF/Xzwm
j6NScKbvLembjNKc2O5NxcK+IVKuTnYznDqb86R/xFShk95TNWBoSYyVdZKUwKF20up4qzAdbYL3
kJttStCUsedTULG2/dm146a/m/QfRt/BekndIhjcshG3gCj4ZwKWwnqK4/G0gGHwEU0SSar2di4K
l/QSVwfSkyLdSwN7sxSFF+DaU80piq7yNBbjNsatAf8ebZy8pbQPo9LuIg2mVPQAiZ8UESVmjsu6
rnEg7cMro+UwsoZ9ZzNtxXhPAYctgpBkD/kxsiaxseTuBoQFGLQ54k4MNB75Q9gcU6HtDKPEoQaf
fc5L1HsWFC/q1ASSkFynfmjeViGTF1h1rw367doMtwuHW2MlfjcqpHPAlBqjV3lRnanzIqHBl2sO
UvzD0iHioxk0xEGQ3mBAfWv0yU96L89/Z7Hm6IO+C9fAaHamjpVC3Si7mE4m1ZMnKY1cRhUL3W2n
DjhYvYy40EQ6zhwtxE5Obm0crphPP7VcE6n6Do/Erbj1hknZharxALMO9DL2dT25toOHNBheR7zb
1xkIgb2bhM82KW/zgtie/2ViqderDSGhzg7jhGjO9rK+q+EudatCyXiwtMwLYVwaHHNQjOYyd7KF
LcowJyQSJmC6QHZNmjMhZe1LYU5Euun1jeoPpjFugpUIqc5tjY+Z7AfS3Tqc1KaA+FKD5tEV0xN8
UdYXxOeWECvjGms1iaojgSmOUe9WnhjldMkJ5LuOqBqlwa1YCAn6zKr8mSjlpsKjQAqUYzopBMNX
FJ3Dt0L0jsWUOA2IJhhtBHiPGeD1HPKeMnUXjwUmbasfoXxnJcXO7KN9KSMgb9uXIasobqKfbcLt
Oa3GI+p6CvWj9GDOd137lpTpY7oM7lhjlZDHTsGQUC6nX2Z+KKUQrxP1Uev1TcpF0MXbgVl4TrMz
2nAKk2tJPtnLS1JpxMdhATv23pi/RPDR9FK9leaQDDl6uRzmX4BNaz+/6HpPFS02hTw4YZ7u+9W6
F+leQehH/zxX7yA3fjZhGaNGmxpKFAbEJ63QXVFIRzmr3YnGuNRrH1br0KikwzcaO5HbJAwSPyu6
bZ3cD6W9TZXyponGnVUlu5Gea2nLTQrFwDannUXk3FJo1/QwfjKM1xklYp40d6ogZ7CQ9nZsnmKB
ZNiJYZMag3CbIfQK7GRCe6sMvVNCw1X4FbYeP1Rkpa03TCe4fSkg5RrTY7wS4PMuGbY5o3yosoe+
FlsWnJOGTzE3hVqgY4SWquNvUBHbWv4chn2PPQgoaldB8YDmgG2Txe4h5Amb+PhaHfptg5B54GZO
RL2x4xDnd+ALmq8IvvSAeUqUqaRpvfQx8sBIv8JjnPNS24T4/0dddowZmtnqsdd+aCi0IfU18rBl
7uWWBia5lrkTNKFwZ5fOHyWIhFyS/RxzxTlz+dyYJ0vfdvAr1mnaYhJhQlq8jLWdmh9DCqa+NG6n
foW/NrkpHqwUyrK5HIooZs3Cz7CWTS09daOH3dl2rlJHDzUnErScI7TOtxhOrC2jJuEPtrKXbJG9
LO4PZME7xRUKSCeb012VUgcOo5MN3aM1+3DYHkY583TzbaIybIwJ618NN2pfj8gQLRI/zmu/LUo2
+suEEUcVgBarAsuPfodVhmOsrvnIKvutOV6NKwFyqJ/jXGIg1+zKRvelkoI0TK6WQtqmyJLgN0qm
a8l3Q3a7RAwtY+No5S999xBOpS+SX0vY3rZWu4vrctfkliPZumeZPaWQCtG38BQZqnxSIZSIqE/8
SVyn5kJ9gMxZGht36tu9GdcnBvhOhBr64uhRWcG9s3pyTT4iL5LQCIN/+rNbjjQxp1I0qidiVTFh
SWqDXAjoGPLbMG6bYnKKDogpfp+Hu6qrfEKrIvtWqvyu/NGnML8vDZ3/RiMtS8W0C7oe6h6Smc6g
9hLLhWkeQvVUpfEemz+8ZIL+KpkMSpJ9Kk5d/pOdML7/G4r8+7Gk+qxWDyo+QIwkz2ND1E7PlLab
FTyzEq/EeQqxxrAlbxtjaUxHY51r30vCb2GYXMCf/gIsVEuVcfYAg8VtA3D6TO9mdZEeReNQ4wLs
qe19rT4287eiIRALENTBy0Ay3/T+xggfbPu1y/ftsLO4ENhIkvZUmyzunaG7xe9g2ArbGer3jnS1
8V6QspIc2hH+/kscvNbyj9h+tGxiwMjQvgC6nK+i9ScA9mkKPEtbaOJMXBlrRJyItqtOZuZrgbpZ
XXjwmG8gtlZ7ZvT//lhfPQ0fFlaIqQuNRujPNRtYUxPXc1mdFg455F3K+LwqwNXoO/E2FyWWf/mA
rD8OWNBmfmAw4PpAKz6BxrrViFQPwuokmdtor8hiN0n5sbTsfKN0xjrHdEfRH41Cdvui8Wss61WN
9yAAXYlTD/3aijYtzOxSgPtZKZlntDoTtmjFVB4j/u9JGLjZRGV/YVX/Bcd+/OmgmnQjMiJ/42zw
IcoeO3qTgZnSSz3pJhMiaFzaojrdU26gJ/tIjWMYF5kVUbtkwOORRxCHR4zHdYbTZWJNTlsBcBAb
0OEDHWrhjuQPrgjjBp5LO1wcYH75cT/9yWcHUqMUVqyEQcmoTXF6XbwYsO4rrfCKsn4d1fpBs8GF
m+tqiP1yRCBkvE8F8gK4e1jlBBSNDkNbbzXz//eq+4sftL5MzDWQcaoqrqDn4+U5WqykHo3yVDUS
/HycbAFuDC7IXHlpuLxMNJUFoYWq+WxgDhPT1eUp7hH9pgJ/j1O/pzyvp/ixin43kg0M/Pjvv/Cr
V6dp68dW8P+Qz7les5WqA8VZeUJKBUNgysztyg8SrxMNlU7O4L8fp5+P1f7zQv77vLNPldcqKNwg
SvJb8ZWhG1NreS/0aN5A4ZkncWws3VfrZDt31aOhJc9RN982GSmR03Q06+qtT+g6K8VrdJqfpn8M
RotedvbyUt9Iqs00CGQAA+HuLdSSR6gWCEDi/WQsV1EY72IFR97OmezwNpuVAw3ee8zGWmJjH6L9
W+If//69HyEvn+/Kj99r4M1qyhx0xscA/NNB0Ke9MBotrU5hQ8JlLhMlhS8JaYd1GD+oSnOUIrAh
HBR3YpiuW0P2QHB2xbper4dQ+llJ7UGxlOeY+gqC41Uo/5gN894uJq+GjLePw0uO718eAAzXIEPg
xAlwfHZUFoCoYZ4vDKKI2kiS71JQYxgIS+Q6e126fZ7dTlSOG0VrmCNVL5VS+IupoouyjyOtrq7D
JB9DXIrSh//h7Lx6FMe6cP2LLDmHW2eTc7pBBVWFEwYMxuHXn4f+dKRuetSlc256Rj01Bba3917r
XW+gwOtzOjs0U1Bx9YFaQwtu7z+dhu+z6NdNRtOrY6rN6wZN8M/NvXrWBIDrt8ug0/SXkZyJgVIu
Pnqd5Ck6PVxtRMle9lAh7V31JFb0mOy/mH5jCKbc4V6kGE5EUhsv4gz/GzQzZX683aRXJdw+CFsk
Aeaid4ub1CE6uC+unc5lkUyKUfa/18tftdX7pbydimSaMlZSqSjRsdTIMPmiD+IPiaZIRskTu2ft
ET6hMZD2JyDirU3Tt/CNf4q2Nmlx6hEITPn3V/qVwvK+hFUNIhbVBoXO+9D9hiWFiHUSRS5AaAoT
BAUGHilImXJ8qLuZdW9G5fXKxOTiPuTlPpEdgbHsywOwEDWUtdnIykaXF8tCN+ZGnQeWFc8fsfz/
80VfxDASGPGjpq37cxlY1rmrlIZ799pXRLMIBUsOTy8HEXnv6jEGn7KZeihMMWKTg1ysHH7OlAov
L78qIsEUp+7Wt8Lyuscut2obNxaMnf59NyHq8i1+u50aZEyKHlN/bQfsuO/FatqdpLiy1PNyP7yh
z/KRcFWh6Ym4k4E1BlaoHG9k0UAdG8RDBOOBdDx/wxrXncdnFzaA9nZ3lAlDhedIVECD2x6sRQen
S32YR/LOGjSEKYivefBzJkEB8cT+HoxZ7vHn+SP1VS9HhumJc+jjObm5a7BQ3MUwDm40D+Ufq4us
9vhoMNy+OKcvxGMWkbUK8Zr4nPZypnN3J7v6OJCh0UNXmaIq7b9soSIprIZ77PjhDZl2MX7M65vd
fEr9moQXu4nkxi0iiDnubST3Wg+44ILowy0G5vQylBZ8e++8y76uazl68KI5wgczJH2hKmjHaIOc
Fwtiq43KEHTTwPkRdG74RHco9cUnSgR6Z46FCOLSA5qMV8i25qc1oAmpPggabAySCowZO/+8Uqdx
ZHrXXjOJJ/c1Qe59qANRGoE7wANjAnvgcr/27u1LG+Wu/q33JHe/TX0NpXbwCLuN7Gh+PUwCLdBI
HraT6cJweiSfj9NpOzg/7bviiJKN0Sxe511fDYy+3ruPzl/RY337uM71XuYljBnW2uw8LPst6fay
Yw6Kg/z0rv4tQBPaU9x8oPgYAFxc1MMd3PcAhXhPcUh4Uzym32T9tqmL0sGaiZOml1UOUqF7DdnO
hSNwOznxJguMB6x8Oy9sivpQXXCX6g8trC5O4ZvfTYhNnVf2Sa3bJcN6my9E7xmqjvx92alBGb1q
kqieNTiWuyZimI0y6noCiAHkcwnptS0iwrWlmTZTU6Yrzpkl4V/IaHKuIbhEvQHwSg8IaLPBc3Xx
BV9aPRCeRo9V+mEEgvvcPmaGW27yIDnGYQZ5i7DHIRHAkek2PdVXD9kngweujJ53759lBLZ+onp0
dmcdl39Hl+zqaldDw4tn4IggO4jG1Tn2dZXTKs5+LAXWh+qXfuKKC9VvN7j3IipGzRuWWHXa2bg+
YM8d25f+88vqJRH44MXGDDcwUacwMrNv6F/yuep1I3FzWqiDewjPxC2muDgy5OSeLBRo1A5IDD+s
9VCGo3n5ZpfsvCIA/1f9x3e5u4MV2HIQ2+lwvwS2bK8OZhM+SYUSlerocqAzSwNIdtPCdPa27uVD
7JD7pWVjWO5Z8ypEV0CgaITPWcAHte55zJ3EJNdTDnwYDr5IyntncgnRXXuyX4cg1Zh6Podpr12L
M6Nyyrn5LfbA4yL2mhZ9c+0YR5Ff6hOgciwn16cdb4E/mDJGmQnt96VJF17zdtf4xJ7h6slP/zFr
QwLQ/XtPdlVfhFILFttTJo9jSyxMYaMazQdaxKwXNe6X2LPCSrStwsYKiJDe8yxevsITvNsWPihR
DCPVS5Hp4rYHTM2bIthCpPvneQK2w25IIAZQDqq7nbUqq3Fm+XvDPgl9eadEWKRCiHHuLhBmS+SA
TSpjdZADyb+vm6jb1j0zvHladB3eVnRYK4DJqq8+wEgQzdjdpxBd/Bs8nrm6jrnkpfVVvRYfayMP
1QO+carPCFZfXp16gYvrofDiYb7ARTb12ot9Z7zgab3X/nxb1+waTtErExt6fTqph1gPEy2wAOIO
FICzAZOLag0OJrt8E2ZCQbktFlkgjzHa7ZeZI27xhb8Tu/i66+00HWjjDql18IiU8OprY2S5dwnM
EJmRfUOqu5EWMDvIHZcG1rixEOXAu2J1PHd0D1q0f31Rk4/Z625xPGHu85l9p8F1gKfkSN61DHpq
Gxi6GN5ju5vkHkp+/+5xh9gBU0eY3FluDwDCqFsC0Zme2WMH22QfSWfD/R0XwWV79rueFJyxr7W1
L2NSRfWiSRzY8sK2fMmUL74YwrgG6k+xvIwM2tkWqrbNYpwq8KxTOzmwLlyAwlB0xej4WF09zjPe
ngBal82XMdfioPwAbXzYj2H1+dhJX5r1enOH+50RERqO7XhU9TS2kzhkPQmRsux0+7HLtmYYh2K/
Ob5y1fzTPA6AFMBJd0/3PMNnZSgC7dm4rZCQro6T5W1I5URT9rTlPihv8rUPT9tHvwqe4R11vd99
P4M4iBeZb/qXOakhqmhLPf0zW4DYRRQ1ruI1ywurjXVo9J4rIEOeVEa37uTDeMnXSObl1/0nDEXW
3vqpv6qJt2I91u9x0u01JogRB9dY5QFzunlZwDgks6Mu0vxkVB0eqZ1H1loN7r06fAxpk8NN5T0H
+SQJ6x1LCjdF9xae/JIXqmCatvHymeS1ITsOCXffTHmixjciqye65wlmAogHnMZlxWtjjfrDefbP
y/Tj6ZThFbIF0xHdRsEKPP3Na9/wvthW/+zsw+aAATtijKGwzqbJl9I3v9EWwHLv+pQjOH18SSL7
gZOOtbD+QAIdmhN6s8Aa7n2sljnDFFcJOdY8050RicvCrUPZJufVgxy21CDI9Y9Uf+5rZ7gvDUdz
4h0EsajxMCnoUVj5bcBFRmlgeicf0oNnTAS/7RmuProGePkHqu1RJYwM7zZ8hkkkTJMAbqWdBUjB
fRZW7zG0Im7eRPNLV8CTwVbDalwxGGT8FO35ctLa3MKZGmjeaYAj40wIhBtf6bKMx5cFQ+09G4Ub
74QJlgETTBF9jrZFPiun19Fzd5lfhxe37sfB/kNjj2UyuoS+4Alu7ikTdQcL+rAHoLZvYbpMh7pX
OdhDBwDMXm3/JHDT1P+oVpGbsc6sl+jsnaCdYKbanZWsWN73nnaaofykvhD4bCT+UDHKktBGGROi
aW24KoFX3+UFyiEDdUQ1vlG6d4q9oX/+asLXhnVxcKDG2Rb8LWCSLH8qMB4jSUBi4RaclF2EmQUD
tSxiKDR+IIU4e9COmHEz4gadSc+2eHgI9r9rcuuNVvzrJVJRk2AMTosOXfvPxoGWQjoJTy4SFkGJ
Z93m5R1ChW04V0ocw9GJ19UoSuJDK9i536xL0YYb1q2V/mNsjXD9LsnusW/kROBlgBG6p4H5K7Ze
DMrK706civZtmEK4WcEAVWRbYjV1zukzcVrd2buoTfUQC5AvTh2pdfBhyr6EA1O0jIOJNVUNmo8s
9kqKhot9VhyClzBPhMNJJsaS6WTBOjgdzhIxZK70VS7rA47rxbLk+zBgch+SXxu+NEcOomU+PWtu
QKhzTY9BNpKg+Kf7iaPlf6wagGkMxSD3S9I72lqXDCGwgy6WCPOwgSwcPbDu3rOy5Z7iy6sKsyPN
z29DxG+Pk3cF/KXQWT0G8YTbb42fif24e/I0fbgP5h6VHcu4HYzMNJK/y1O/Wqmo/h89/XZkgN5S
UH50i+vCEFy843Mv7enTV/ZfcYfr5lqSW2c9uRuepN6NDUAMGiFCOpwdeIWAmeXnd53QSu1Bl3al
5rRWv8kdYUTT0bRgmb7WDCR1bMGarclesgzEU4+5XBwMa3qP50WHpEA+xBmTYEB0X7q6l9yzSN7B
afZgnIdJ3GP2eSsOeNThbLwgFIvZ2lMLDMm7AO+uVXOQWQNLx09diwCoFQjVOnRmX+tcZvKN5AC0
wN2VRiLF9NO/kDCXQ96L4UhBQHTrdGWRx7H/asyFte/foOPVkIWPyW2no2QzFo+LezmFdwa/FkNO
DO/l5XkKPYy1jGQR2/l5JbvJ3U371JCsoGQhmI4BO4iZNJ0N2uYAenB29oVvyqe8d4bBeAmbIeEA
C4tUZcE+9c7Tuy8TY+/KWOoE4vFyDy3dxuintA0Ezw9vv8mHECtQkTPDL+FzELWKk/2EbVMcKL1C
83mSATI2i8bcYQigecUassFJdZ69fCRScq91VrBdHrS1BssW4iynFvZggRTEs+zz8X2mbpbtbFtR
0SdjihF2C3jwBbhiVEyfs4bBVIMC0kaBOScrBPsS7/JRDOFcMFi7bpNtuz5vr6M4SD7UUbUWQowf
fdoFnRrmK3GvlnMb4IBjhmAdUdVvJtB0q/HFhKdmiyjE1QEcEhTtz1nWzRGeYyPWxrCmaK+Vwcla
qgyqid9uZk10mtaNsx8U43R+/tordnOwDpZ/HhphF6YHKErDc/Ckw1qkY2as32XhKWxJUD0GqR9/
tiN1IvWoXXBMOwXxXL84wiEb1qTS7m0FTg+Mv8iEmoPZrMthI8JSxEjSO22TuYZBFIkp5NjrG0nz
AQjMmLorizCGoXtcA0LIQ0H16pbiqlgUgczlzdTab5l1mrZ66L6IGylX8qHZvUZHQzhQ5kxbWHOq
6OuXOlDmpC+wp9EQcuiDTZkeB4ZG11ru1H78BVxRGOFppS+tAZwQ2EfCgG3WpP6QvJvlPjJf5/Fv
IVJQ0UuT+rvY8k1K12r9y+q5qVS/8RG9cdCc2QcfjvJgLu5C+hAWhCXUCP9TG3Op+7oYYkeAqQE1
AQwc31ow8Ikbez+q5sqk2yRrteOvoQ6QiUbFynslnm15oG+eQYKXzYBiG88pOAA04vvlk98Kw/vB
4MbWMbUHZKGdGyTr/AzDhmG6XSzEnsZLSYH/wY/ix9cG1xR95Oub0RxTDQuzIsVTfFgB+cc+TV5q
K/zGG+IJhzTM8yVUJD9To+bpkQoDxN1JNrSIf59374GLv86737fnt/Ou0253KY6789Jc0mXlVSD2
2POaTTLr7l5FAxo77Lh33r5RN4BV9ewDx+zEW1jsvceh0OxEhacOZdQBsPlQPXkiTZ9hTdVn2ejz
ZdgwmZMceeG0DxpSmYpuvld/0A0ob6jv/66CYR7QugK38Z3V3MRZepKb+rzUEErMLVvrK+vbUuGT
ewbw9KEaXgJrZ0bWUtsRipXbul9v4M2ppm0t2pk44Jlc1gQE8aL/MET7nwr1HeWDRy6TbkPZJL6r
vwqhVE6t+Dgvy4Ue7Je0jSwUaE/diBhvcDdUPCcbz4nu+Di+zjjM0448C/Mb4lLydV9aB2VwnrV0
Wme3OUoZHC0XjqkBtUmwr6de27nGx3WZrdsnpwSCHwqSHgQ2/DigoEErLQH+6mkZlUN0AVrtdFtx
JMyrx6BYUHDD9cJ6bHYePSaAdEStrlNErzgeEkfp3qcUO9TUryBG+ljWRDyJFVCWk+YaJGVGmCBt
aJvIRHGVdQOi2AXFVv/m2IaqPLaO4ug0Svp3y05mGDB4XD5cyV7ev1HnfKXjFu2bAYwDOw/R8YkF
sqX2xxOkEe394IR7WhHC1rgv6yADUGwGRP1czH653e+Up23MZYjPXZ9t9NAum4WxpiuFBfjoZ9Tq
1hAuFL+t9JLSNRxjZjK/TPxrsoUZGcfbU+Va2g7kCuGU+vTKNcQWdX4NT0sS0bRZF1heOr6ulRFK
S7d92jdI75eJsp+wfvBKWSSWjaAn2xn+eYn1nh4xntuRkwYrFuSprmzgH0DJ/uVVC4opA1BHHyhD
fAGgjZElPn+EyvCETa3TTa8ZEyCbuRBuWNmunkkhoB444IWDcXEn5qjo31WgKrAXtCQY49niUjmA
r+oLnQdq2GU2vF5crD/IjWCW/aJ8kmMaCrNOdMyFlDrJFLQ2ZuiEZR3HwLibCVNjSR3R8QTj0Dy5
WGN9QiC52XfVfolpOhtq3H7cHqWUCFaXMmeWCk4TgU4I84TbBH45yoZwB1ZwUiHNAA63jrzJVxXo
HgHarCFHWssfl2Gx6nZAKuT7qG7HkVF985WJVm/HxtVJAvUIQSib7Mc4Gaqfp0AZ6r/O9Ep1zPC5
7NqA4OuREcDiaj7ERToVFil2ablz+mCbFr5jdHivE92uJtJQzZwcUGEAzJCtL6xuyRMWSTO4rwFE
kk8xtEKMX7dq53KsdCBrYuxzerdzIeoeYyS23+aoCLrnOJ/Guxhsj19uDbBdxaP9HjCPp52XVU7O
dt3ONcGj1btXjjxXXQhSZO+U/WJ1npwwsvUlICjyw7blTD8IC5QIRU8M8yUSnhAfO84ZUmeu08RH
/+08Nhvxm7laUPRGKei8u2cbzgGgkGLRTHmZfwXakLbxwJpjbILXAZA2tNbqI/7U+DWSjZTEPA3P
+quCplBmVvBRr+CXXSfawegDomCvmT+8xyJeVKNz77p4AP1cxMhq+iZQE1U4vEDg1z1dXbCXQwwP
VTV4nkIAmqpzwfGqPuk5wG2spgNHG4w2wXl8CVGyTp/2fgp2WkRo75RqWArhBQ08bIrTCTGXU954
fRwu94apbu5hVjNsJ9R0+gWMZz8rjhrtEmmrfQPSDvAnTzQfWjB1zp4565bC5DJhagsr9OoK21v4
BOgFsSwmNJBt1tOq1wmbax57ZtScXBYHJ2y7dzBvLV5OdPlU2l6/XjlFA2FObhVMTAxAssNZDSVi
d+GsHZ5N71FPz+0A5pXBwRzuv4ztvw/bv3sh/BkI4lHQSWpkEknKn81ldn9oZOlJ6mJ1tne78cn+
mky2vV5rf/77g/5qYl+fw4kjvagnmCO8TQ7zJGkMlejRRfmZ9Q0PmEEOzf8382sNH54/PuONaKUZ
15PSEZOygLl7snNXmGof5g/Vyav4+OPkfPuMN0SrIAOy7LSGz1ihREicbJFWNvzXuNf+MJx/F+O/
LofIWlIR0L3/Mt7/89GUdSp2mXFRF1gbRvh2xPSnnHdwSPxsqHlI1ObSFteZ6IR9p2/9sDL+GgS+
ffrbA2tMSbkr3ZUHNsBQyW6czimD6gdsQ/oLwHn7lLdHVj2Ne4pdoboQxkZf7mX9GmbxUgr2Y9Ht
vtI+EP7+h1XyV/f/+kiIeDKRszCt1LcVLz7i/V607nzkMfZjsP0ffv+7Tvp/z+23D3hd82+kCu18
aSUjefBKgRPbhr0ja9pmVmA39ldjP+0JzkS2aX98MBnA9ra2P1f/ftf+66X+4xLfGAfKHksq4ckl
0mrZDIz4E5ay27mCHTuHzsZR2vrpM/+qd99u69t6OT+zqtJeV61/K2vxeJs++/cvbXgTGLvZ4k+x
vq/f9vYa/nGFb+uG/Je26VquUFxBvHGM3v4nD+53ctRfj/HtTZf2cVGLBh8BadWnF7cPqIXsizOb
qLZqd85W9mm47O/a/uFW/rRA3/ofwxCzXND44POHTo9n/7Sx/PD7f4H2v61P6SpnzV3g9wtHcXv9
MH7Y6X9RBP54NlAIXrJj0n4tWZe0txcsVYT0WSbX87J2Gv8RXbfW4Y7VjgtU4LXuc3Ttkbfc9hlf
5T9szvJf28nbR7+9ek8pV08aSTIMO/Y71ETa+NQ53TH/LHyaLgxDJMYsfXmLa5JgG7PMMe3TVvt4
XsCvn8/wh9fwry307du8vYameS811SrOS2Osz5IPvWf41/EtMF11g2/I6OmYfaWHFD64/fTJf51S
fDJ9J4pTEn10HNn+3ILKPM3zPM5poaFvfFtYCiHugciguFrlx9+MvMVQ3Clb9TWphA6RBtpW/WEf
/FU6vK+D37/E2zpQcsUyajODSrJMo4J6cE4Yai0QEOk3q8RnzJkv29kP9/yvxf125W8r4H6W9lJR
86FPIKFAuqHMiegvAPSEIC8R67tQZ1SRfpdSrvkJW1bk10X966Lfnnl1ki7SWeKZ1+Q4gVGJvboH
kCMPGfZKLpquJAuRup3IGUwj+l1zevug/0wXEKo0MBuGoRBk8ApeFk48gCYQUuzvQf1UCuzHhBbY
7NXfoDChFDKm8iBjhPXsFDLk1fr7SJrdt+mBqT1UhdI7BWRR44H81a2ffcgq2VKiuR+n0OFK7z6L
MSgZaeH1M5tVuwsnPF4QjrhK+te5toZTV90YiZtwdD4tH0P72dXHDbMJM08KYaq5+Fx6ZtSFd3yd
bQvey9VLV8IKsAVoZqDMzl8whS5LcwsDpZ00s2zAl7q57Nlj8RMLyZMtLPf+fnFzaVbiVTNjJmEM
zXk7eXjXj1sUr4qV5Oi+0DhCD5cdpi0oVnA9pQdJR+rY8OStHJ2ijt98c7U7ZBAsxnzTJdaUOQX+
1fgOE77qtJ+Q7XB5smhGu7WqgwtBtrmvyAntp/559JzQpU8fa22kVl4XKAHchcaxRkCKY0TVDNNv
sdt5TNJG8NqAzq52vkOH9rmH+eHL9nOHl1tw/YYNl6/OkbkBPneyYbNOApHvt58zuTWxje/d5+JB
mty/7xe3es20x1fsIoeA0NN4Vi+6nuyrpAvbwkS9BULv+tHc7XRaR/FUAUv2u8wv8RmC9LJ3dAOc
34VYpfGfWNAzphfJgayBnhlcZgjEESOGMMi2/CyjdX6idPif4XPFjjwtN5fw0mf2fwlVRnT6rFrT
rMqMA0AIHr56xw5CMrycRILB7bs621fmMaXz2OrLl9DYrqfxABiV5t779+v7n/sWbQjGxkgWmM/8
uW/hAHZV6vMjXxoG7hBejDwoZ8jwdBEwWbeP9qfklf88MIzfPvBto9TLTj0Xyj1fYlA94N7EE3Bu
54v0OtO5b/Y+bLsQX1Opf/KQY/rnMZB9vb6tjR/05v8JF5qq+FKdkw5rmW+SiVPemI/LrWLHDoTN
MFYdxkirOrOVQTaFLnX8IhNt0U5uMM1mtZ+Ht0ET3D5vC/5cowrPhXBPgoFz/+EkwbLuPzY0PGZk
leRUQ9Xf2avSI831683kkczlafIh94qFORTwd3n19OLI+GQTZQEZ6LZedJhic4E1TSIlNJZAmt9K
uzl20GigmKw6XxlcB49IHplLaw7e2KKzqpDGeVB5DcHHvpzRpn6F4iFPs855EISBbqt3hhJhDMoT
KcG20Y469Is+YsrTx3mmTyEAJCAesjs0jvfveJjAyUPgh9vrd3X39784KzLGMJ6AmAEiCn7kw6xj
qOl2YzENbyt11n2iXLgccslV7t6lLyyKzXlltl61qmAX4MsPqfQ1d1AWdPUisvnS1Y7CwBrUPWNx
73DM40V4HLsj3sOj61F4OmQzZNFj00045HgDL1fPekb6ARbvtljqMAQAd14AK1Rf3HJeLyebPtTx
7/3uEbtnNMS6zeQQW0z1W/6A6lgt0w1oJIRFYgDyT6bVp92t93jaoJqGEVZZWGehVkYYpFkVUzRb
hHXV+CV2V6rTfrSjrHeaPk92up+IlddumwO/VDqop5CUNThVMOESBJzIJWrcYOxkSaRD/I34gDDn
/Pvc+nokL2JutYUalZRqwtBtbbf3wQtHOUF4h1NPgAfTj+ds4i8Ucm3M4tl5cj27J6BCw1Gh3S7b
Lf8bHiyXZUnQz8gAT4y0obkAWW36yPyQ2Y4NLGSG1nR/TBbi4JGFRk8a7ef14D6XB3vZZgpkTc0B
7if9cpQKXkfo9HNZXiZn1Ws5Va7zS+/cOEo/JekDZwSua3rbQSiED3fu3XrN3jHnJZZcQNqSA1lQ
Gt2aQLl60gz4cSSNIHGUvGO3r/0gZbiCcM22XqfDIT0YI3GsQabBRbUHuno7ghSeo6YPtHkHjzq5
4KZZ1OYONNQDGlKjV3w0qzoyomqsOdBrzmOklgWRCwD+nW1loZChvPGkDiJgCcYMlP2B2U08rhWn
QH3Mb7tYBM/Y9+19A4RXuhWKwlmHbajh7o8QD81x8y0n9n6Bu1zPmqj+aXA/Wn2GjqExPX2dh1ph
nwP+1cMIhrKv6UuLBEeegfVtRJJHUGlsM/5B9TyuWp/zjMGk5GxB9gBcIWy8Jm99aWsO696VdxB3
6UO5ZKcphud+vSZM5h7B0ALQ22if+Zd4uNV+IiFOd5lk3C4oYd3THKe+PmY65/FPm+Zftiq/hiwY
Clk6ZmsqwNLbrhmTNWpotw788hvPud7dQ0EO2AcbNneNMhRA4s1X6WnAdxVJZ4E+exu1Q3DtV3hu
QNFknVypb0155tUQWmExbof4bOKJZE31EDv3w/VAahVFFAMB+bNTQuPQQez9Sjm1X6ZiNtoQsHyA
cGEiLnLMqmBrLq5QrHJw7NVlcsItb8NfVrwGkDYudj24+Mw/4l26wN7I8tFNatzkeFh+NSOivvWj
MFm2EWkKbB9f+gaWGags2ZRzdadhp3dxmZWXR3mXDk6H9AcD05+6Xu3tBN4/BKxPzrTxZ7u/OyT2
YsGI0uHVtgfLF17R2tPPz+xHGOivsllF+6YwJnvZgEDJeCvbr7JVAB5a4kIIm8R+ylAy9kuBEnhY
DJLwOt+nASyCHibLCfaCjuImozZQtilYeFD6JUTXlbQAHiOaQw9BtTsk+ZPL2eNc0ncl7xXvCBaf
hxgEtZgKvXphhhpAe32wFvFSXsc7DKSn/BQZTb/oaBs2UJhDlAQA2hAkCcmOGW18iLwXUMjqF4tc
f0Uy2cKhWdBXychzXgFhOpOY0r5hPYQoJbavsEqogpn18zdM96D3di9YvGqcM4Yh8KSqCIv4O14l
4PSv88m51m5lhEkVoLe3AIxoXJngb2AkwbOAgy29iAXsFVYXIdfWymOL8s0Al08cuXIYrws7BsBn
QqZwNrEJMMVZGWfcO6T71IVgcHblXySH+6T8wt6taHqcRf+u46R3mc7/3kzINSAxBgou/e2BSqiB
2lKU8qU6lKcc9aiEUw6jhTY/zQRXiuDUA8fbnOjNGDC/gXicfKRPm6cPXwZ3h6GM3MuHY6ttLtgE
wzfFhWYj5NwqvL4c6o/iHmrHvUaDy9yNmaTo4ON0Sz1RIiDHxdq16SudrR8U79rn+Ik/ykCi0vBR
fiSLeySt9CMegMx+ur4WynNzTs2HNv+jXImb9qiG2BmuhCnGHFurb07S+WmQzrRhfIDllI9wqAvr
gTpSPOYFqKafgTrD2G4qj5NPuR/3CgxEQlTzmBQ/vh6BEt0PUgT1ZqL41tiIOBpO9j3kxpg/dMCK
8RfUTgv84jX931v/1oIW5WV/w/2DWz9l+TZHsmqKjXJUaxcW3tway566e24KuB8DhGw9YfDkCuB8
jWhQb7Urjakarqg9j5kclJ8vXlA/C5nrXed1kE5gBGPKMM8n2gDLtG0u2ekn6jxT88VvHdbdSBEc
Yd3Q6d19uAfxA2Je0Ape1nnMgW5FYJFnnEZke/HsdSngb6hhGOMrx6SDMVwu6Dw1MpE/pH41TXbm
9lLjSe7UX/HRXOWJB5phvSYt1uayKxe8UDeApUW+NVen1uEd3Z8cn7T29V7ylXXyegI4T1Fo1JsG
JUBc2JfmNYwU4aBh4gdyzwkI5fLi3310SqchI04GnbqbzkHH+pmXLRlO4jg0h+Y541/1z1MUJ84l
ylfSqPhgtEpwEPM3NA75irNa3GATANf9NIfM2UfjNWw/5c3FZUdaPj/gdz8r98r0sD4k63tfD0+g
+HBNvvS1OrhxBNvqYr+ojslEPr6S/zhHN/JGaZ2XvZfmVwt1g7KKVPPCu67qzW3Dj1vM5DQOl8xv
P4uV+TrH1fGvMiVe3SItylbYI64IVD4tks8UhvxjQ3lymmi74kP71sfxLO5fKmqZawg8N6L6MIbF
2ghp0eOROVCP8GxwZrTr1qf9xlymGpC3UK7OC8yo4jAdPYdWYAyF3WV5GkBMN51ylL3kA/nHC4f4
NlUP45didYOA8Y3dWEkdP8QMIMXNw7FALnQ7m5wXMJf1dRqibHjl2MzZsyC96LItr7EsUnqNidus
a21hteMbNsQxwmtn2iQZW5/XDYv8iR9DNdkvUdd2pRsvhA1M82GZuZc501YKYP+WYIkDnQg/vKB1
96M9uiKcMzb68LFpg2dUkiFXupQJ0qadUXpWlJAuDQY7jMyAudww5Cue3l6JLKnfvmLBotsEldZ9
8QzqqOzJ69OWWzyOvXaRjX/YUv+eB73ea5OBkKHrdIq/fPR+w235uyLN0zJf3jT7sYkXnP+r00w6
MtF1bysIR8IcsUhAqFoXqd/8F9V7bOq+gHxLGj+2pxGamkmO2oR9Z9BtLiNrlvoS/8wh+nOi5ZHq
iZ40JZfEK0YSABO1oPd4UUE9aM3uJWDc5TUuBSstKIs7ZAQVqePzkH330Vcja4gXMPAmM5vJObpF
ok9SUGAtrzzuHu9pVPtdvwtghl052VpHcC1XHl8i2c+97mUYt4Lp5+Pm1nt6kgfNaaxMUDWE12W+
xPDu3/fzPxvb327nLy3wb7fzIcd5nd5u+bKCZERjMStY2jPObkQB7bdZu5fv7tNaVD3uJAeX1FfG
yvwRJct9aO2ySb7G7e1iFz424hQJTjaAhHZMsFvksCt99QhPQuiliE/gmv0kxJTfLRZe5ytFL38v
acxv5V9X99u3T9CSPjMxOS8fm5TTsnbZrDk2k/urM+ci0OHpjrZuXLH3GGicongT4dvhdICSOEh9
tkMaWzb+l0ugIyju/6HszJoUxda2/YuIYEZOmQdxntITI01TEERREdBf/170jvh2V+6KqvgOuqK7
qrPExVrPeoZ7oATNIIjBNH16edKuIaDLagArIXuMzdredS6JGJgdqmHAIl/cw8zdU4xLjgrExFUN
+e7L8LTgFJ2Z5LcBSRJQRuu2AhRprjtSx+OVH2+c57fiyCtiy77HhXBetQkQDt2+7yy1N55wG1yd
+gjtMzK4jFuk2uZdbZ2Iot3LBo1xTwnBwGWeFFjAjKihx+3YiB7k0ok4l0Nie+rLjyh92jsd8Bc3
122K8OAroczMSBhsEdZObpXDHKgYQiWE7fLQ2eKBwkgkXEXlAdfVBr2kvmxBqodI+vqSQZ9+gSaV
AC1XLlQRINDLuu6rM9FTpjC6bgsCM4o9GkLhJwccF7oE+UgB8WSVH8VcIfJRUPXTf0QCIWSUc7oD
JTiZpXC8DWHi6QwG6pEcyNtUsh8xgANtRdOQGwtkI9pP0CNAjvb+yp2vfYJ2HZCjmBONZImyMrod
1B0/9oyucb2L5NF1TYeupyqBMVjStuz89/fgy+AuyIMClvkW+ERlZ9aoI/yOYVLZRvjnM6b8hv/B
/JpRhNnrKKI08Ws/L31m0pmx/3W5MiCMwtKxkq1khbmTRiELnNAB8N3UjoKTF3Sjub2zD4fH/6du
9T9HRYbUaho6KsnIc//6EIPm/ZBgjV9IRZNxEu4+esSz3cU+xI3J8CO6OnNx3cbzwJygd/mXjqbS
J7o/BgJAK/776T+nIKkgNJWhXJaxt/Wopzrmr7D+x8p64Z9uQHMml4BEyPpQooG1jOzjObnu68Y9
f6d0lTTnz2/kp8LB/yzGj7xcVKuHaNYsxsqYU+KIdtKORML7OCwSPfwS8uRkWx92M1JWfXsgmgb0
euPTaiXEh9aiaX2x4+D6l0Ua/HaRiGdI0ZuGLP40g7kOCvX6UlikFcJeFiNz0d1mNqVAAkHDGidq
lGyy0t4mqru/bglK47c1m13WjdVOqHK8IcnJh2r53wgcWU9/kVqTycSVNwYwYcvNrcABQ59olnNk
3nYOnntUAZ2nNd19B6Zj565bWcrRhpJKffsMDvJfqmrlN01U6P//7/v97O5myq6Q9BPfr52ugL+P
TNhv43fY19eZs6DCmE3E8A235+6uOe7ciFEeLAMhTB0C7fqvvJnfnst/Pc+PKr/IpDt6cdIFiK0D
/XWEmhfwcYuy2qrGUky7O7UX4Bb7UBc2lVva8uT77RPuh5+oBVtq3ArAzXbryp5nLranjHLhbMDQ
elnpeJ5Z8zP4sfjPe/d3NeUvq/jjIF8b5BUysz9KK+yF/zHXAlkBCdz6Fj7dxl73obiyIhoV5scx
/tsuVf+nScGd+++3+OMod90ryxsEJZZITq82ibfwSn8AxBJUR6FamGHaMIjm36U9kUNAHsPRKLOC
KhGtT3KByhrZQdBaU3EkVdbfOij6b4q+X57tx7kWMll+3E8yJ2iTdE7SjPfbQXQD7hHyVE+HDK62
9pyeNHg778zdqnYJqucUsXZUMGjN7Rc3P7XC2Zc/HA1impGBGDAziija6T2tHqCclsV4nnqEpdlu
dAQHv5+mXjD9C/rh93fGv/bmj/JVOemDU3ZjleVkQ04LTHeUEAPAmPKqw2/QpUNOSTphQRV7yZVu
9UGptQznL/tN/x9Iy4/3/QPSohY3HaE3ngQktuUVLmGlic0RYNYFTexwbHh7GkNXa6s4Xjib1SZC
fdbEmH03a6A+Xztvsn45IygATyfaxfNifuRUfB8gCQfTY4oGl2U6mW+cHGZ0dp4c/nxcsFv63dUD
Y0zUUB1DQ+fHShbvdycK/Z4QYm1uWOcFdeJh+w4hg8vu+BT3CGiOv2FtwGnAC7M3lxBQpPWcLeRv
UsahzPx3+1iZY83KQyaMgP7f81XjOa2beGwtwMSRMfrWnxDi1UmHa67AIBiMBXa+sJF0gGsBcNCP
J+zvt6Uka2toy1YUzME83Vv7abXBNCidyE174GVn41F+tj60aPQpJfTbQL6AgCWizPNoznyktOyP
1tHHjOJGfflL7NmyIYMjI/3MPY0roBTTF6oRrGxNtrSeMrTk1uLHyS9S50jVsaicPy+z/Puo8N9V
/rFLKjHFv6QgKtVeArA5GpcRPdPZTJpRGDqdC7OTeHjxW+sW/w0G9VPJ6z/X+b9e8Q8cVFcp3TnN
+HBsbe3T7GadgnFojmaT92xSDMkq+Py7vTymY6pA+rbmX+aD5u9vtv9++34P/qsOMZrz7nnvz0j8
cMGaASyztqY3VgJOqw/JKF48lgtuZXrqdpH7sz796QKQN4xeiJu1EpD8V9bsHH9x86EnOVyjLmGD
9KaBFk+eHi1PYufLeU6iOXrZW/ZFBEAa4BwgZb+yzQlv+DrwmPRf7MPOXlVOvDmHUDFRi8UpVPpn
ED49+/NzwsVkC+E0/ls59tPu7D+vAawL6vz/6BL9yHMFAzWnHbAP9kAMfHhIi8rbAzS4eNcIZ1Lg
5Q3oCkeybtvTNJ9zW4Smbdq+76JJ4NVbRJZKGiSj6yRSGdiMT72SQB6ljjm52HN5fZ5W/pTE5M9b
9z9t9Z/JKdQUUnQROqRu/tg+ad2dsnuqwYR0E9NK9jf/mZy4yWZANmYdEVeKIUm745fLtILZSgJI
GNj1pHHGgrUI37E1E+zJ9WvyMRpF58gdfejO16CcCSIpQ7dezNRD2ASdRaRo0KRkD9QUZw3DT0e3
1h+3kPjY51ykC4EpxqeHvUIy2+nGsUHiM5idE3o6onUQDgfmSzYvMZ8e+TWy6SdwDVws1/RHNgne
/OwfkZsl9NTodvx5nX6bePx7mX5scnTCX4ZQEkjRpqasfXuJbofejNESGagYTjobYJu9JP2ZFvD2
7D9/vP67bO3fH9+jJv51xl6N+C4B2nHGag8BbWd7P5CynyxS5LEULED9BIvK26324E+81NqFAxQV
Q3VSQ8tobDNZf+zG/REaRXf7CFHbDqgvGQSAX56/kCKygtO4nAd4KR8zd36cTv/8/L+9h/77/P9R
gP/X87+lFqOMPrt/j8t+2t9Ok/jtXXss6n6RutyVdc9V8XNP2YOvZPJqfk6G9D7pLX6YU4aMm5Kr
C9RlZXVuBD6A70DrOhtrh78cid9WIpooQplC/4hG24/MePe+1nol3ssl1x7QILA6kbmQxqcRaqIF
IzmGuFM8CiLNA6wUak7nIGVgvdyTS4grhtIK7DJSAHXQxdBZiyjzpKBNIEuTMZS+7FXbzq3jdwC1
gSB5oen8WDAR/KdO94RpfQQc5V2i3NenqC2vQBKBAXExFZ8wU4jU9W5ErKdHBh12vBuBnngFzLMm
f4vrlMX/mzz0/GgRY1vCG77vv266Ln2niqFUKKyTHAx3qiO+0E8/GGYC50vFL0WAANjrpjN41dwi
Rk0BQr1Ucl5JxszJc1ElA1xxAGEyHi19fTA3oHeTEBh+iT+yMtkp/vMSQInQbz5Qo9oYpqC86ixg
ZqKSbNBTB5C2r9BF2g7eBIXyjmS/pb9dYww75j1GBLypbWQotQ8xc7IoVx1lw3hAYC4+FMkJN6mv
BecH0Hn38oXExT3QZwzK3oxrEnlm0s+DSioedyFddIZ7iM74DJrAG2Ax8nYbiEa4/knftFHkDmst
63YbMd7THm76cqWvNyrinQcwq9u0eXBHOO8xOa1fRfLohqUS3O7z6803T8hIWwMvWwF7ffWcyTp1
tDFov89XNTkLY0RQTNRYhjg8MgdJ3uP5HTO2rxv3Bj00OtRMKdBiQoEfvrmClfWq2iAeJlY+zDeZ
N/DCSm18Sd2n6pu0p+aCsEUEGKPGQekDIDrNtHlFYxDeFAwTw0GJhbFzxXAacYSL+/RJYO8bqObC
3PRAgjxnYMeUj94x1tLMUGcqcnIa3aX5p76AYsV3we9kCGruGREqhJBSX7yOXloMPE2FG70BQ1Oj
moWBzPGZ2ip0P6oiWo64DkXc9Jq8vEE8VaxGsNEuQtMkxyPKU49SjP9CNZeYNsNEROakGuXjsj9f
QHHO40KIaoIVHjjb84xmWVXPmFOkt6R8j151RBP6Ed18GY2htXl2XovTLhDh4GROTzKmLWigNL1z
kQqjfyi9w46GHFN6pIgKIGaYaE9K3U9beze5TN4iZLQLVe+knD/YMxjEoiuNyE3uZCCW7p6+Q6/T
Vv+ZIJ13/fy/FFCEh0XYana5QKMpn0P9yVCLeDCFBK9RfqNp9jp7uhG6AF0u75Ap722JcHNPcVZd
4fOWqLfwUaGEZiOm9dyUUtwDB8EfedIlNga2AnMIKYJpNcaA7wZSA2HmyWDFv9U3O2dRnm+vKa3X
AM8pq5Qdmbd8BCKCNjzMd0zTkWRHdv+1V1YXwW3HcNWEaiU+nHNcTHAGAcLQLOuRdHarl6tDH+No
XMeG4YiSI0/SOngMCwohZiLkVkiQ1IAsUXOinWxDgwcb9DSt+5pm7UwacKThYsKhR9oB12XLmDwa
S+ksdXJhek2wH/jQwVHUQolY2KYwcuMHpyRz37NTgRgeO8PgTy7OiZ20ZwRJP6LXGZjkbGBmjrSx
HRlNA/o/G/PslrC0kUJY45PRsLERu2Z0BI0UJaukb86vXqldCNauB+ygNfb8Z5KlfD+Hz3vIZrl/
3hkDjphiiKFy6yfodwjay3wPSKdOGd7bEHz40RetbMacw/enjqiSU+DmgYCCw5C9XdyZtNJOo+s9
x24Nva1XY9cowMCuR7pIdrCJ341QyRiMmLxpqx73lfoEtLSC348AmnMGkWpa2fel8Gr//gQPmnPd
LP9yFf8uqtONFBkeYLeEv82vUf0uYIikv7RiOehldXKk52sfg8ry83bFESt6zjDXqlBgIA66T1x/
ar63q5TIoIiqfcX+NBAXEAz5yueb/dxk+yIN1AOixewFnYFHRuewoqvZWVLyCswD+PMrrM+tcRpe
erig9nH/Bhv4528l9yXWjzTWQF1zIPaSxgpapr9+q1Mjp1ojS8USyp2w0V/udfTwKwMxQEQIrXpn
YbeRO13m0a9Hno/r83lzO5/GxuPtZYybYQif7N0M4Y0/P9nvGn+G3AuNGNggA+78cYvihNC8nuqj
WELdM6M0ZgTx3sWMnJXgjuUTi1dZ6uEBufGBfF4ZcGZ3dnUkwkGNzrLgXsSUs9qC7WZK+ESA9M0i
eXj51i72zfjLOv6nI/A/CzkwUAw3DBXq+o96QMLc5aohXb8EmqECPsQGZvFiUqp4l21TWYIYvyUH
hGU13BkxlwXcZvThkagVTVTYEHO5rskLtDFUbya7xZ4Oc/Zw+TVlqVOUIZvUZ26TNSslYOaGMIIA
PmZgY1gBFJoPpYYD1NhtxMoeTHu4O/xgT2SQzLUAVKtGBbLYPnvFlODyim9S+KpGkifLvvCF18cb
pIEYYPBCmqAIkQAkEbPrW+lQBT5yXEcI1RjTWL1CKR6+inOZwOYs7jaGxWco5Iyd0vm7chQaMmVy
OU+B/orlhBvoIG0N2CPnqbbXSvABtkRfY7sbDPEUIGpR78mOJLtnNBlRZQOewkCrTAYvH5mrASg7
MahBw11jDTSmPkL88NEGiuqru+CGEgEs7bN9wYeCRA71OcMlRIIEa2VMmOEUR6nmPnuoy+xUYojo
Yi5yfeCGmDR6LFYL7TF73/dt52EraCbv0tGmF9VP0TqBGfuyNMLuwNKOsmkJnwwn22cvU1gOq9WD
cmb5ihkDgVFltC4lae12U12wQrwM3wAKEMoHcYY64QdyyB/VrFniTwtnucc/ILKAjN4gJGoLTZBt
pSx4m65wmyBnX7jmRwXCCdmW1s3x2EFfc5mN0EpeoZf36tv1zKDAX6oO7DBABOA50fl4W0AZbhN2
g1raL3AZA4aS6K77HSM1MOxfBMnzUV2AxKEfxRPJNRqYpWjTd0KrUwREhcpi9Fy0c3Uvb+RD9nni
JYNNRi2utR8TbfWAwF7aQtfLYsraBN0cg4Ro4Ei8MNNuTWRVLXNLNAA3VfXDSIBY4KZ8Y4FhYbrr
WcODdS+qVfnqi3GrDYLKDEAgQ1ZmzMr1BquqJM8AOOpI1wQZnzzHrA7BCXmthCRHeQhMWkCAju4Z
ViVjHQZ2CV6SFM82UKF0sHDNYoE5NAJBAZdRcdBjXFWqCHGrDqIDEWOUPxEWcQBiooGTyZ55pKJu
tOhLWGqf2P6lc0SNli3EfYBG7V/qUfk3fVEDLB4isUZv8f4Tpf/YNTXazFmxTEfaoXWBvmF/wbHK
d57ukNVZT28gc0uWIbhHxT3B/1u06+dfw9Vvw/6/nuPHPEDNDUHXhLxY6sssc3YvNzvo5hwYXje+
rfIDBHMC6NWBuJ8D6LHECfIQ5yOYlMNrcbHksFg+HaL/4AstTsxlAg5CNxIDfWQI4Z/vAb1/lF8C
q2HA4aVFq2FLoQJ2/PWGUrP341w/z8/FzX1G54U6VcJi7CqLzhtEDKaY9MFO/zxP2oujYoEzCl+r
YlZEZdCO6tiIyUoJFNbjCx3VEGmGUbnojVOLsYbsmpkY02Z1pnkEFIE3gN7gSB72/8fAhrAwpD9+
22vZXy4L9LJ+ficFngblId+rV+KWf7QltO6EN2F5Ipc440nuXvoR0FdpOJkyNAehWs51vgmiDTur
Ep22HTdjhG6BUlZ3R55m2TLX7GYARYtI4ympX1SoQ7k9lKz0y0tc36bydQLUnrN1fgQUZ2U10gV3
oFtU07qjz7EDvSZU3XSpwAekAcbDJmj1KlC7CI2qApz5FjAa5UdbxBcYSZWDv0c9sFB5M9+ObNo4
W1Oi9jz9B/aCbga8KQ/BKqhtAqsb4ZF8wI0R7iSc3ezq0ifwKgoCMKJA1yt+ebYRwplADkIB9wJ5
ZH1rbdVw7413W2paLE0fqHmi6HAJ6/P0UXmnmSz5lMhYWEp7YG7CHkIV8ho5nY4qyMZF68pg8VdV
TGlTXXyQBPmS2xTvXDx9wB/cJ9laWGaqh2bMAVCy2KJxR0pTPWwSUfCHSTaivqFwGCMqJH3oa2Ip
QcogpEzlLYju0xeZuFBE+ZEAqDvF8LromVqgG2BNiYdeR+RK+HipPk73wnAnxFBvFMTlrhhEuQ3f
l49Sg3oqLhAFokvJr+hWVTevEIdP6JTCR3sN0hbhaFuMdfrACVQ22dPpi00eeFmNzt9P5DDcPMhw
WgI2H9ad3SH+OSZO89BYXb51WK9V3ze1tal68Vhd7eXKNCYZnBlB9qkgPT1SzpEGr1DfvOUIwM0d
W0vMne54GZByOxg/17dl10XvclaLf5kMwaL8BzXwy4nud3/vW2iIumFyuH890Vo2QIT7BfSckwVz
hCcJ9QiAPvNjwQNZOUFP2QWZcwCXEl//0YDpnMa7fz0jODDDavIOqUpOla1+oi4HC/3mqlExA6fz
RriR6ZDo75J7eJ1JwxOtChVA+5jCGBsAkq4K4oeHUNhQ9tUp9MHHSmEStQEHLd0JhJa5UcgkAS6P
T9RvpfvmunhPevAsehUtYyoXrCVUkfEgeU3Rs+Jia40PQx+eG/fW3xrTPI+5PkTu5fUJGNd7pcbn
6QnkKqrv/n3YWo/589Atq+8HALPbkUUw5gJubCwDnUmyo+rimYLz9Ntkt0KNQfOoPp98t2wifYH8
5FGzibChL94tihlcl2JWHypPiUVX+LogtQ2SG/LjCY3al389cjQFtKYqW5zeSSL7fkxHQ6YwLMZn
p6tD54HOq4SB2ajdP+fXce99G2XTwcw4nPZCfB6ew3tIae8RkBAmzCITXCT6VuoWiDG4VRWeNePt
UfbxGOkQi7IFMDB5+h6jTagjO3MwDvnykgyCAhZdglNSAuMqQUhopjA74wIK+XbCWD0aJ0vk51t0
5d7ufQi3yaqWpBCkeFa+eMGuLAP+H5XhEIC8dFomxC/vsTrB6WJq0CCl5xDsYI6imtI3UdRj8dnl
wwz5D4QeKXDGvGDy6TvawZfoFZ5nsAkooeHKZWKIPqx6tjHCBYfJqX8chOg0Ub9Q/CUwOEZtyyJy
TDysm+5ieEnGIUUmLj4xI+uY3Nl1IjiPYP4pAuA9mJjmMsVD/lFb5dYRdDrOhSBBj0Txjht32m34
1iTyBjKGhEASAZ6PNgDl4c7C+09mStfYsG4cA9WgqwuZtB0ZXh908YcDLM8qMSxAfP08Mcfk/8rN
YRfR1kRnrYzJz2JAspHC6OzkCZPB6AbYzuKyub76FhGbiK4L+w2mFhsb4BuYtjDf3Ga423qyLyf0
uSrHtODHIl4HkWDxQrDq7vCA7QqcHpozkGHRrVE/7/QwGhu3n3vq661DUSIB6ScYObvjacb2UF9u
Dp75ICaSp/s3N0e3pc4cYZ5yZ1RJASA2BVmNICcmbXwJun10CLDVypHEorvocs7YoxfDJfOTakeb
oHVrFx8y6rbs66DlugbD93D1RIWhiRb2CKKHNNbGHbp7G7TeNsYYZB/1UY7Ms2qjghNrnmqgUmMX
MyB8dgsM+x+tajSNpeEVyTH8l2bNx2u6SxDkR42fHtnTkw48DwltTrvMuq2vscOz3oj4sYjaDIpr
Nm9V+xKPxdsqMF5dNdpMg0EDjDMjp+U3ytlzpMQKLRqcHWgPdxtAt91G2nSOtGEngOWmQvjUvmjl
ICAXSaQ5JzebCyMacRQpd7D3dPOANL++dMgLU3GjTNcAK+n8Xmw5dwFtX/AXa78fKEEWsLw8WB+t
5ojIKHnsPiTxqPKGBXOlOSyLXefwry9UoDZ66WBcUGD2yCXARbKz6FbyNqHZvDdUr+WqCiWPkvQe
gkfPFxkb82iOd6XLI9d9kAh7YC27SzzKR80z14ZnetzQFaM6t5ydZriDuqtncGMaQ7+Qnq5/dyA+
+opLgepUDwzXo76vSUJw9p7oo48l72qb7sXLvS7OvMfojqgK42/Ymtc9ulRf6aeuO+mo5mitnp8U
isf2U/30sg+SauELcmQzvM701cU7uRWma72W1/1IrYuXAexuXwqIGtS6Knqs88UNgKXBbYC21cdL
9/D/CqQYGbXZY8Tl0Y4Q8P9+Lm/LO0lTpMRp1MTP73RqsJTXHk5Jb7WJbwkrLQVlgoUzdJcQ7+9t
Sl96LX93C6k3q/WRSeXxJGzcUXVMfUKDHnFBSfKRjO1dRyYpDOATv0LBv4uL6AX2YeAWFtbE/aLL
pZtjFqq5dL0xRO1QayL3YOuk/vWT3xbwW0ZtruvmDW3UT+4PJEw4Wy8nfYyBGOzw7JZI7BHSt67U
dssz6MhH3H3UzESm5ZEIgdy5NhYULCgchgSvabrWR+cE5Qn3vWJhJzocvrXu3txz2K5Qm+Y2LWPu
m+A6P5ZHYX5GtrUdvZb0/PXPZiyiXQU9JR290I3H2d4+h/nk1jnVpDpIjb2L1CMBAnVCWvLEizvk
cExFHgjMnYhWGxoANCDOg172HODsDskeCiPOrBgp892SuZhxd0tQ2AqFumXu75O6odB2GyT1SYqB
oW7IUV+Idx13S3l2i3WGab6EpN19I/EjY9ifQes+js/IcOBRhjQ0XN2m3fLO2cHNkEU3wAF9yQa9
YRs47xEVYbXpRWy5QenKNZ4xvg9pdTttUO5TBGhHKlWwYzBzvEYibiDiVNw+wf2C3KVzZV9wioQS
hpGqdXfeN3xle+7tgyar1nenin2hoLXvp/sBldUHKlooTowAkSgHhH3R36zxps1tcfaE7sU2qIaI
p03TY8vQLHxNhbnuc8TQZdfsOF1LH+9JuW5QGwOsb78RxUagnbshhB5MlP+6cSKFgLmCg7s5KVRx
t1o2XTrKh3R0rMwHbatYNecsyUKypOk+4eE3vVlGM2HCsABgyPfsYfBTlBis1iaiJvAuXJoMgGTy
YeM81ihHOC1Q3B6XUjN4Zuh8c2HJU9brCTesQwjoR+X3zf1LQTqGHvFwwxpvxC1/JYgrbls4bANK
u8ZR/V6OFD8C8EV9yrGBsbOV6p6p3/cIhshznnMwK8X+Wbl4F2TL3SxP4D6AZNFCJLjdDFwF07Yw
Hb/2Zph1FsV25QsYrWNVbYE8vs1TJhKfpacHQRDXzkpwKjuiRletEZBfP/UKB2VRjwTBG1i65VbW
kgLeeXkusHjXhu+3I4WZ3+0PMhbPso+ugWoKYn5MYZeaDwHqhnYrqZY2YWzhCuMKF2hk0CFTO5uz
zXdHacV6clgoYPi3+DljZ7CrDv0UF7REBgTV3koO15n1BB/MyH9jWkaw3+yQB2GgRohbUx8Ps+WT
jOAIP/VOZnjciCAWtyXPRyHVE6u/8XiOKygLEX+ze3QSD8QniJABcfa1vvu1Lw5LJ9hskyCwVQ8+
yFy2RrQ474CSUF22jkRW58CtmBznU0e2NzW2A6lzyKZ0stnXEZfyZvsYad7WtBYeWKnScnCK3iRA
2nu5D+/i1GFDdg8VDUg7j5c8iHj9f7EgFKqG14SaZ1grumh90m+XAdYlx37TwVEMtXHds6JeTA4s
0lIhxloDau0zWgnDJ+AhBZglqFXZOk65oFG2e7DTdThcV/cWQ0H3gGYdrx4cCjSlcjAwbVQ7B3zZ
sDiI4809hLgPFCsgLen/kL8N3ImVAAGjNO0Vqko7xFvH9jatzZ51vO3b8rZVuKVPFegRsmrWhSjm
ECIs2S1c2eZm+7yHLY+BPOyx8VY7d8CC195pJY0f0VS0gtVKg5ciTwdTlBi5KilbHMoRPj5Hdaeg
ZDDmfXoOmPAGPpJWGN+xsgMO4QpcV/jys0QLTyRUY/7U6uWs+vuWLnKifWBfgIHBzg4uTCdo/YIm
EcIdVysxLCbq2sfVw42BhVVOELWODXjR5lUyRYp29sn5HIBGixWu8Ke1s0tvXvOb8w/MF6xpzGtw
nJcVkNcHU9AofKvGQ5vZV1FdefgL9kDuCQCSLXXK5AbwJxckuJcFQIDPKiSGg5E7e0wACd1PiDO8
S9JScqRbv3rxO4SQbiUNgsGo1oernW94Z4f/SuqFZJFL2rcRwMdtS8VlcEPARTJvTkH0r1Ln3eIs
0XyUldsJ1kEfvT+u++teYijPhgewqYGeea4f+yd0hYnBpFK3hdZumbCiXMg/Ye4uTZ+dhNf2kmMS
fbpWZ1mA8a0wDC/B8HOeu0Qiuw3w5HEiqrGV7vd72WTP28SW0CP7BgDIt3QeVnI4IJT4XPcvxrA4
iCtEO+yHK3mMOWzw22z6M3lu4ZycW6zwjqYtCYPy9UTumtFGuqoQZpXCYi0caDFkSy0nixnSJyWo
0SNGBefcNzE0mVEEbe9Ya12DfGdKeaJyj1o7sL+UL/aR4pDIfB+JzjwFedf3US9WNA8yP7jbVQLU
6OpOuaLcCONwa36MYChGn/PgkNvBcQqGjTAFG2yK4nOPwyZMp7Od/6IBNIQ3whSPGOJsKCq2SX/D
0ouaEYujKSItvYHFw93OOEZjKiQuIaalnuibjS1vjeHFji7W2sTaifNFekBss2Ffsf8BxmjckM+Y
Lrwcox6Nfxn0jJCeyr1xGJyWXwKj2/AxQaoqi5m0yUNmsAOcSy5uLoUINVwQZziooHXptlNRrh6T
K/c6zk3r7luhTXgborPNiqVoFPDck/uMoWYtujWenisDMWj4N0NC4a6k03wFTpUt70JfsAhe8wWT
+oEj1rHa6Jxe2jEQW+hHngF7wrEGARHJoTJjLxJJMVlaC4syLlSvAS/SxC0HyQgrwStelqw7JxpG
1OnEmatXoJ5LvwxIvBL23G0Do3n7/hjfaR1xQSqTHFyD6N/N5IlEvgFQWZpW7Rp8QcuqXqc3hBzQ
uyahkvw3ozH6c1J0Ru3nCyKrrgI3cYAbMRUXmK2Xfkf6Yya6CHTILsx58xqJYCR2roQXsuRr40cR
6d1WBZH3GkGhQf9fJoNT7JqrA/TL4LOPaySuWEmg2tERYVjribxzmwfOjrRBnpjdli44l53o906P
5qeJXsnDHVwn5LN6EaGwrKZJXUe76+gq0wk6CevT9ftaD1+kILdFW6POPpaLSDL2A2n6lPyq2ALf
0EtfyLev8rhTkbBHXAVpb4pofcNYq33RxYxx58mVI14mhRjeznNRTJAQxWb8EaRQJ8HA6O7gHakd
6eVUhoR3wyXP0ozo+o1Batq6rzYwtLHcJqZGG3WsNJOiY8rllXhBNB7opRwzNijkiEDSvUT8n/5p
wZTC1MYMvgwgE5rTDKLndMeERLVqSuQiNk8f592iVJjeq58tNPRiRDu2ohdrRE/NWTCnN8k6q+h8
9zF7a6vPK4X6c5RCcaqiHFaXPqm1cYV4ls6ofX5Ph5cqOHWhBP2gg1Af9J4BN9fEF+AUmAx106GA
IIsxqWWIbZayT7ugEpz3e7iDdSvbNXL+ufceREaFQY89kFGIcS+tpzfj5jweIMaGdUGKRad32g0R
jm7mRr0mf66qkNWrMUinfAF3SEOHDg3+MFlkwG2UPT74rPvV2MBD4TzqKucFjkG3lZvLo97RL6AD
AHlSC6XH+mFMymr20ng/k7ILr/qaFVS4x+nXnCeysEIxXyKWf8iF08zfgm3UcQcsBoPaDiiN9zKH
Gn8vH1fbuCwViEJz1G/Dwfkrk0n4HR23WDlOu4S30JrDskv4mHONDVikatRC8/z1beoJzyzJtInL
qakGfFYuOo8upDvOl7wIzoURwt0tSOZukSHYLU/aBbJq7Xg5sMq+hbvPl0QQoblFyt3vn5CGX2qz
2FmNTtc3KPNKA1Hhqk9HeNilPnpVnvidP3y1da+niDdYEN14NzodmMv+5Bb5d1qOdF6fQkdCRlKX
f3AiziDlvT5OJzRzeiP64EF2dDPd+7iipYjCdxc+GAK+KUK9yx1Ta2ZhNMyHr47G2MqQ3ROiPYor
LnGf1r9xTJcuydtI+MonWuAGW8nqLtYOR2wEcGYVMzwuFbyRIG42Vn0LBp8Kig0po1sbq+Rwd7zi
A1XbVN2sNOuabwTmlSAouiBnAmLj2MGwo3/W1zZDgbmz69e+u653xspPhzpAOPo33rMcV5BgGwcm
nFUvzE2XuTcu2XHunLCVkJidQyCcKW+XIR/jSLpzKeiZ1G5wN5x35PpkT9gFzkj9djPhY4DvIYRe
aDzsEvpAuXep/NfJuU/5jR5ZpPREaw7AzW7kpKWIP0hdL3EMN7v8EHVX+hSHUoJoSYg5CRoR3Cad
aZdAfHC2PzwOjW5pq2Zaps4nBAdYw1ELZOHV84bui8GRPezkH/U4+wKy1m4ZsvOHSyCdEYzQ2V2m
MU3LhngVbZB0d7X/I+nMlhRVsyj8REQoM7cyC+KsqTdGmpUJgjLKIE/fH6ejI6rrVGWlJv7D3muv
gWWxeJ7kn6pbvA75jvyNj2TXTPGvceZw53FTNa0t0VVQPK/KJ3QZW/tVUCisO9KI6q3Adt3W12Z6
KFMCYbftWM2YCiWhxgWqWp/3NPlIQZxk4ksWL/hgErYYMI36jVE6PXWDSl6dVT+D+If/KohiQq5x
zPjCOUFBC4E4FMbzfrvn36aq1bwnf/6CF9xibKo+nAy4trVud/5Zh3g/SDTnHaEaFf4MSAu7NMK1
o/npUCZA3P0QMu19YDZid4cqB+92WKR/2p+CH+Dl9ljUQlRLywROBZ4x3C8crk9r1k/DIIjxr1BR
reHlEmoC5yufu9PjA/IkT4/oRWYIEB5hTyxL8o1YmA+rraBuLeZYUjT4Wei1Lavem6EOclSsurbj
B6wCXbDVaXAifFX1U9AXvrmxmKf7UgnifF0WJ50QHCUgBTyG1/fxGuLCrvhq7QlNccZd7Kvr9LsB
uLIya4IcQPtgcexVYPr8i3GTg/u//xxt9eOk38PSOOqT2wAunNHtC5JZAwi75WHEPsIPBKp2Df+K
nx6awhSRxTAEfFFpTawIQf1k0kFO1+Qf6He+UbFEBHjoQQCq+8kgagWASjbrMDvpCDHuqYU9FSbi
P0V4Ww8gg1BQLGMrf3Un4y/BLZDcFLIid+SWMFtrFKKcLO4z7AkgCGR4lRH9KE6yYvISX7YApZKv
Kg8Zt/leUK1KYmeYPEmhX+N5RbzEq5+UxRrPPy6P83f05Gajo5Q8Ei9Jds3HnaoQ6GNnvWfQ02JP
CM2M2gTLrfIMt6xbqrGFBQyvwPdQZm4Jp6qluvEA9XkiBpL020JhdkIEKpUfMTi8XQw1trAcxS/1
ixyWxyd4vSHcTHysGV5CnwhKA99WxNGJrg2hmjAZyrBQeKsQvDqPziUkOIGP7mNKDlQwTJilYLzf
LmRTUNBdiLG8s3Cgp/lwNszfcdEd5O/Wfa7JH8MVunAGbnwABOQbmGo6b51HtxCiJ6VsaolUuhhw
yItPFj04LIWAp4E3l7YDbZQ3sJ1kwc8J7pmbHy18z8237L9KR8wi4RNSb2TXgVhF3Z6msga24W4H
2qhMJiCMGsTZ6mPsVWUR74yvinkb2nflR9un9PMM/fFkxD5vJFnZ0XlSTMQI4FEXCYPzp6d95eK0
VpN/4PwPEmRnvgycJiw1iRsskrFzys5Yq2H/oM5IiBSWymzDMuzoGl5W13jaEAA0q0jq1Z36F+tW
JbowQEaZkobV6z6IvOXAxGnim/GfIuIORtqkd8P16+NQlumjp+a/FHmleJKIgMY2rwQbuiJt7byD
sNdxqttqoXAgaaoA0pxv6J/IwZubits6Mx+HNtwA55G4VtyjYdF+nNTVZ2f2LCq4Mpw3sMvmNgk2
uGd0+JgQBUiIBFXaQLWLshMLBwxqPncmhO6c3IWPWXFqmQD8E8B+UsJH5cSpqUn1Qmg8UHQsCYkD
69ixIqcazl8nFSkZUOZa2yLZIXsWN4SNOpp8QDxUEe/EeAscaq6UL+z8jHX2pz1NTabe9j+jZ7xd
AMTbERTCJNAu/1X549ZlmjX+dfY3NGnMC8jUsRSsy3Rz+JDY5unpWRAcVfmacfqT0ZV9rlJ5kHpY
TOcnggyYwJywmSSzui3gzjfJq3CCP04zenXtC7FFh1CLoTiiw3+7Q742YKXfllT55Rwys50AQ4Pi
8wOmfmNERh+0fKkwAafGT5NzEDg6UWBvkC7wlxn+VEBtJtj/RoPI3DitgEsVnc9SnPBfR3Ff4cuP
/+Xf43NRhK8w/4bQnhKq2uAZmgLBYOSEZ0C1mhN2+9glwuqJH9Jbv3/JajDXfQH+nGa1J/VPqFcC
7iSYo4oWDkjA7nHhTkM0tATAMkxoXu8we4E3kLCI78aeGZ+XBR/e38PO8TlBOvUzvE39YVKU8GPi
sElFpSU2NofyuH6oCx7zZLbEQA/mxtLg8dFRqV/wMpgaF3OCQuzJp4EcwhhLJVccbZ0jGYtlprnA
j5QUJJvxJ1Vk6J74LTaL9eebvYr5VTfgfqhTC02WWNg8tJ11O6U/MVBrZ1WDPefzoKN9+srN5Teq
5BQzXBMXWreUGYa0GDsYZt4FWmfGhlWWxBSaDJi1G0IBsxlsh+/BV6hQOckNKezZeIB5khnW+LDm
DVxP6wM7DVICNRMDIyCYgbw5jmpzFpsal8lvY9iqMbUHcmxSIFJfUvVDIPnwkJ4qL964N3jlwLaK
RT0oGiH9AJV3LZq5vqQWr54BFfC7dxgo1vmqhKa3LfVlPf+h1aLEbbb9Mfnpnxtqy7S2K3VvxCH1
7mx6gSSsOmss/afEKWfyFeK4HAAyJVvqsTKmHmV+50+OYsQxDjZqspY3WNvz0i8YJfB+fnUgx2v3
zzjHAd+x4r7rLD4C3NRq7C91TOSc/BVyLqVAxgRp5o76PT3OlC7CSqCqxNDBF4Js8rXqd9J6He37
clBtiT9i24sbqXF5qGlrk/NODrXRucx1Y81BvABr5ZK3JH5bw0Fkzzc7ZWZ94FUrJl/Q9Du+Jicf
SLXfDd3AVn4tm9hR3hBKuIoxC6SJBnBXmoNh+OmlbvB8XTEDFyjGGSf5ZMlJL6fcNJAESxrLF+sm
HF/k0Dmp4UmdmyGOMkzIvl0c1c+Qb/BuDi2oNqXDJyihIjYW53P73cVBWq1Toj3sGUc2cUBzT8R/
hiTHDiYQaTDQ183Xa4mrVOLWzIUfNkoIWVq+b25KGIK8ZbhmJFYOeSyHdM8EUbfWWuPPKlbSroWN
mljtaGeqM0CoPCjBY/k+UyHcko3e2pzaSRM9DStP9/OPz13faEedKTZag4TJczUZGBvGZizN99N6
14tzoXkDflnQC8Ee1u2Pjq9OHt3Ie8XqTIOfFI4QtCmac7LscZ8h0zASHh7k+fHDkbpwC/5O2VYU
AU/rdfPUMDm3vaujLhAjotOfJPXIqwJ9CWBFVDGVyc0XgwfNST47rTY7bE57E3KTUZtVajWfL+KQ
CrhomLRgGsMoKeVeJn3wANsJTzupO2GS+CK1hH+eOB/Nlosjf56oy9s//p90rmLu8PdF6iL6mHPa
FGE3tynZpihck+i4XRky4Z5sX7jLLInKcGaxJ/b9lwjcBMNlBTMSw6viieeXKf4Tbx6DSmIvjdJN
kLN13hNVUf9PIjBYdm+pTSJ4orhN7KX9P4oN+W1Nbwt/azhFzM1uO37Cz9t6df6j8yljHmnQPDYN
juWUtAiZC+vTrNvbjrxCtB8PV2XsCFkmI2nR6rHuo5DJTf1fSh/yuv3F6YZvPB9+aiSMo6VrtlAs
cRnt890DL/KqW/HGZIEynxr1WsMGlzy0sCSXa8WSRyKyQ9+bhgCY8d6nlpqbCrk3pV2lkaiB1ZCt
92YfbnqMQprpGxXUY5KH1Wd0C58BkaXrZsVieS6c3s33z33hwk7eG7td5srWjpxap3QQ3iFQdd9B
fkb44PbWx3+7IrYyASQjM7/HbnrClclrnCm7qrHgZmzVdUeI+seJDy/Em8xOFm9awasczryXMxDq
CVktc0SvrkgWGtz/ymuiKLme6IlTH5eyZ3omIRTJwPO2iWVbn4e3YqVK9muIJFoVCdfEQ3uDS2zN
BB8V13t6UC67p8Dwu1n3GPzBaZP2VewVWjjAlAZNVIj21TCfEh0dIu0UT6W4o0t93be+2LssaWUl
bfUfda2sngExXsfpx3qebusmHJfFF1uh+RpJLV11xKzLFtxdN+MaXGF6gWBs216qLw1+GtW5ZKYn
3rd4kK3PT+zKyuQz23de/D0xwcKJ9QJ1Y2bfLM1U93pM2qpdfVEKeZA3YjQdqNMoLnnE3ntNgCKa
xqW2bVtOopU0d0VkOH9Kb0HTQ5FDddW/HB26FzaOS5rievCmNKnMau4YNzawbCDblovJ0Gg+WZsD
xCWl//ml9UZiclGr6Eni+WORecVyZJ4P8RHOYcevn1DL/bxcjmdkU4w6Zi5kECgB+CVhnade1EuK
mgVEln0BCINBXzTA+MPurrQ7ZsOpO96fTLDsZmZDYwO8MrhPuF6lc/dwBq+7g92FyteWg4GI1/Mf
NMEqX9Ciw2un2RZaFGpmCQFuSnkxplkWALtKQOIFLooi+APkQGyD5s5tXDQ3k5zYEfsMlYZpBpfI
z0FvsjWpp/xbieDv5jtrphO8RfsBlXI1D7DFBAHCiKyxMvPljoHEeA5tnq0EiK396u/tjBfSH2Or
wEGCbtqnToHzwraMKEf00lFpCCFl4h9Y7qGANK01nnVh4dDTWfLycRI8vsElKzyIkPwQDS0QYyyd
EDAAQFBnR2bwBO6zY+bC/X9WQLSCbF8li2+YlrmXqV7vULegR1TpdXCJBTrHiosCXlHDnO7Mk6bQ
tmns3znZuevJYSSBaiFNTkXTrLv9htPENE3bfM6fya/rH47TuEnIi+IuQRPiycPzXCkMX21xhehy
l1yb/Xv3CWcMZPxXRKF++9M84q6vhrZ4/HJIQirhhMxv1u1NkOJO3Ri5l2CZPd5F6czvX2lgSH4+
NznGqng5ZlsJLlm8VPPvJwaZCnaPnlZYEmuWs7cWv9+5X0Caw3c30AcX2n3/vA/tht/Pim9JPCry
Wk83BmZz+naUvl+tJcIBaQn6TqNc9tXU6mb3m9/QrhjYSsjRA8Uk2WfkomlhIZNsl/4I4rcytw1t
O/QnGTWeHkrtZhx3SuUit2fBKjkNHhIfzqHPT9k5xHhLDXlD0Y2j9E1T3AKwtd1F7FYz/AxhQfZI
SfxHu5Y4E2+YKauMcJ/blMg2JRqMwwvW1Av0MFVX5QMHvHdiprPdqLiIVQBVv/CsNZogZtD3cAp1
A34+suwT6ajyjmPWytiY/OHA3/5WLQrN5Y0btgkSMgnToJX3z8KPs1M3EW4XBs4YCGK9tnY73Zbv
iBC+yp1IzL2ymm2Q5HEi/ueo3bNXd8YuWXNPcKl8+MDRLHNBCIsGPAZhDuBQ5QEF6GGb2g+3v4AG
dMWSrL5brzkxUo0Rp/QlGbzqPBCACFCpSIiAbp5ITiqZAB9OZuBFW/+HDI/LkFcXCViBCUsl4Xzw
wiPmjAriTM4BFEMR8wZOPZ/F/0zdydqqs9nFs8qlPZ3jQI7tEZHq5tfcqvdKmFBXwptFffRZPL4H
hIjcVpzugtN8wEDteuqW4HkMG4l546QgqaDWma820OCP4sNzc+A9MOB0Cy8NJQa31wYWByc69s2L
cV0xor5ighhom9m5WjMSS2zyT4A/amingMDGfUZQqw5NL1mMsK+VNZ/pIPtlxWRBsapi16qbV/bT
lMLiw5roae/rmoNR0+HLJb/Dc5uV3x9O+2L1vF3m0ncFaFlPIcnlEgZ6JjqIHKt+Zrb0bBqUovds
x9AjB2Nv+fPVhxf+QF7KteUMmeSA3enzHXT9L0Y+42g92dEZy+fVrrv6fEsx+5yGeowyUsiQaN6S
G1A5PSTgW7t5rURhp0p7zvt5vScTUxZ28OrqTyimHJvIDYnnpbjpLmq/fbcRv2pvinj2xCd8ZMFc
vWZUdfnAwI7V+1oxlXl8cACvazSOl8fsS1RQpqnsfirz8StTN3LPGcYqSzdsnrj3y3Qdy/uyPmvK
qn5uZ/L580IdUISlhEa8Ww0YrbPZXzinxr+3dIMrYKKsGQnVbfT4uBjOgxbXe7m7vAuv496a3eNb
Baa2iXmOzXUUgk4I2G58ByZZqsxHOpzigebO6dqIHTc9rjcKogJak80eZlMqGMoCFxUNc9ZTbL96
gh2gEzd62FdHjUGAkh16uSc2vZ8+itcqy4Js2LYQ1VIBPkSGLsnibhiDXgzQeglC76Ty93i7qExR
R3xFO+k4u51UxJ8PZuIcHBXOhtlPycfXcVY8h1POsZFqtPLSsXrdc35nkAFYjj8PdLvxsO1eXxwG
MZk1UyLqRn8zMAiL+DdpozefZce1Y8vSXoIvXV+T7MC5dRvcRkD2a4lUzYjQUaJyTKY8YUVbGAwm
OAb1nt37c8t3H+R2+kgBAmME8bzS/eX1mY9NQ7ouOh1z4Hb9GA4F6aMnfXhaYw16AOF/xhNpS7Zw
9qMzUslrt8CnGluDOxM8OYMcULs6OZ+AHyyu/nQrSCKw+RpmRIzGFAYVg5nDm2Lwp115jk/UfUBV
aHGw0oclRAvBCOHYVvDluIBXBqSG1IKUCOsDID7/6nROWF6Q5e8SdH9X7tK9+uU0Jbp27DbMmaoV
VSWCxNUYJKnDzw9hnuxWuMYFrVJQZG5fAfH/1TqTDE5iyWs4OzJ3YCSpLuNfTGsUL9GXzWoIuA27
4PXbiNAYGRvsJI/sGjrsY7mWfzumg/nkWIyYHJJqQgIGZVTBuckWshFKc+W/WH5md+rh9Lg5BrRT
5CbCMcwa4TUfUZD7mT/YlVPBTSdaFjJ2bAkORB03cdETWCngqrxXkwUjWVMN8i1fhezZmugsqF7m
8KtyN7nCx2qnBABH3QPCmSL/8mYz+w9lzXzCe4ChETvfaFrMx6pFeFmholG2RCVfmVjbkj/jt1wf
BwVHKiYL0MEqQPTZZQ6D6Z8CGNxaDKWg6BTr+tpdKUQVxivgyhlrzZmv2n01XzB0qSDwdFaPBn5R
b1s4GMcMHyzefI7+A/AlQHu9SZcneSvARYJAbHnMjwMgW9PYwxX+g7ib/gPgTf7JL6v5xozgr5ZM
C4zUUmFk1SYOmit5KpyvhIyjI39GKCWPoPrdNzbHFTC5WbooUBe368xVbagBFbw4jCucCjhOdm5n
CDKLX8yrsbNNwNmJTyhCUhjsKLW1U7+ehXIoBjm8oPILZZN+NFS/Skx1ldWOBukKEtxRtZV/M/xH
KbAmjtpnN6zna4yYdkMPdXJ6mwLh7wqBQig6MVigrrsFceGIvvGd/rEzK+RPGrMPcUraJXwD6U6/
oQdiAHB6nx7/0LSDUwHcnMX7bIYr8kKPCnv4QS8WiTvNT45woCBUUW5sYIhBYZJ8enCYR6D5NKTY
gTamSjX4K+e+JluZ4VQyZi9tIGBdHq+po8NQhyPICTYsPoJZPiMps0gnpUoffy3wYiFGYmtpCReX
rynnfrb7vBcSPiS8N9zk7cZ2jN3rOL+D2f8mX0hfIeVYJ+Ziye/Dge/yDEByHGSZjOCWBsXpnSYA
WZFBhZE6nMtq7Rqiw7cfObSobgZzLJ2UiJLRzUDcaleuXa71V+kV2Ae1VltaBOVWOsggvDlm+FFt
MUV2HkD6oPvIWCElSc/VYytZcDh+iHFWMKbyYGXMySreIkkXr00TUWarH6vm/IB5SFIuN1DR/9WF
qbKVbwfmrBkYGw8fozYOIdRNojkjegf/lsSnkNNIGTmKaGGpLBi4Dt4oL2YlmUwOs3BYvYDxgaoR
70IBwwFHBWQJ8DmP897UrC3xzxj0vpZzHMap0c1J9bDW7fZOG1Fnbn6t6TmOnzt3Bj7YGHuwgEmN
UXe1Q9MRlofucDsV2zH4TaLZl1uYwH2Dz8QO0gMWf/BAIBovm11vZ6crA+Urxumw5+By0iCi2y2t
GmNsgXIj0hDIQRtQ7RrB29xTCM4yGHC+V/29uRuT5wEHFUP8reAIB8iWyZVH8r7GP8XNf19HWJDg
475lWN1O9WmHyY9Jmz1XFiV61wQU/9QPwEMlp3oTyKkrU4RQPaJv5dfHhGHEKRCQRmwM6yf+uONE
OY9/hV3MeQ+/LJlqmemuFe13BtgL6b/d5uvXtVjiAR61uaWfZqdXJP6lPl4RPM65sVD22pShDu3G
ffvvTe6M5+y3vLfQ2YgJMHakxUBW64mi5v9nsgUUE6ubB2MetBCLR2Y/tm92BK+9VvC15vJfCDt9
cwsVpjnRVO5xvvw+YnPgH6ye69mveCwZqk2OlDdfYxBM8SxE1a+Iv7WOrybDMD5Gh1ARfIr18O2B
5xhM/uGuwV/H3Kiyq9/uZvFCzNSBfDMvvciTbTJtqQ6e/3akS3Oe/yMQeeK4ocWJYtPrvh5RT/Kx
22y1MzlB+9cxZvpNSheyIs2O8cbAXULDVl48UP7L/3jrBv2C26FeXE7K5PUAcxacWwQft8fBZOkB
6gxHFQvjzhoi3fug7Aq4fSL9a4h6H3Z3YxWHOS7th349rsrr/EgXf89XnCww6Ptpq0JIhiJfMM7c
4+PDfhV6b+BpgQIIhw6RLbXuf4s7Tp0us96r/7Y5rAXm+fMVVwflULnLMEgsIwadw98z89QvVQI5
MGtck+8K6qUdvUu2qn6FCFAovyPcx+KBhwqyeqfsxQoaUxi4xbU5y2GEI5q2aS6aNgR/Mb5iwyxf
9GbTVLBnyAIwNxW57VEhtxWC7nEu+9CS6MAoVtrf/mg4cTApxBgfVCY4PC7CXNcr+WgEVQTYRiYB
32wHouvqkCQHDGybK7Qnk7rLNy4x6wlpPHgVeAv+GXBpiHpncFZM5Q0FE9O2qKJRmzsD9woi84UW
8TEi1Ry1BW/qcZywwSluCDAcFNHWL8k6fzjxUuAdc3vyhbgzCCYbh1/7o/wrhUxM39BTKorLRX7g
VmXeNL3/BydKthjuKpjompKrhETFfuOsQ7cL0kRB/EuN1HA/4by/GiobdtGtdBg9qN8UyO02/YHW
hEZqDr2cqT+JErKpZceGWTFqTAXU3FUh4QKWo2lZ4nqEqwMREkSwezxmIVIQA9ABTvAd7wSARdgN
ZxUtEHedU4o2UEsNukkwC9VgO1GNcG8RuM+4QZgrPxiEMCeH5cUfwFDrV09o0WGzu1EA5BcRAV1n
ppfPk0GrTd1e7BrdKv8xOmCuxN9KWLQQsLonMSKhXTqA6lc7hIQCSswHMYcF9+ywpaZrf2Gdaffi
arC4zvBHwNbeeyrwLKoZyAAMTa48Ajygcg1B6EBc4m86X0hBD3eOlyEHaTX7e3zXIXTPDdzrEwJR
67HExMrKw97uDkWUh3n4sUfo4TK46F/h4Xg/bmbE0sGBcRogOpVhqLLufpAdqgsY4sPX+0te3b4p
AJkSZwDdXgc/EaGXVlll7c1/lK/68A7jCLHGNf6DEsmqcA2ctBJf2DskzXFw4Wm0B2eitJP+sB42
0dfCUIHyTLE11TK00v+l3z4WN0vacS6DZNqGLW8KF4rMCaoubKVhOSzVUAY4Zb50+DCdBhOFrbKc
u+kd2N7hfApmwPifDUfTAmsKO71C/3aFLePexwFbCkTWOQ2/wXloMpLQc0eJCONQw0lTjdbnnL4n
tVPN9IB9sG2uz3Vi8Wf4CnINsKAc8WIAbPdRBjzGw+3O9AKcAGyXCR450kPER8Puzo3bXmfHjmZf
OkNftmc+75THzU+SgZFOY1oyMveGqR1h02BP5gs7EPbHCjj5Hbzv2g5PqGSRuTM8JwlWY3ZmgTUH
sBi4D7glIMWiynos750z7p8IAmTcZ26W+E+9aDtGVDYK3CUuDgvxgllVan6wJnpb4uUWfgTQ+Hh1
89qv+TLdtUR0EYMHMbs7F0dUMRO4zwGw0f+J/gP6H1aawm4aAOAPQDxJ9HKbFYZ6PIDdO2BLZYBu
1HBoBQob/Z87UcwnHR6JLrbmEMSyGrxem26hx0raSas8mEmLtLCQhpnqmgwGxB3cNK5o6YvPlwJf
nPXjg2xqfk7dett/Pyw1EixcbU4JwYicAOSfKEs+2NXH0mEYREXISGuByRZNkRP9sNuxwlwK2yp8
+JCLyRJlQMEo4rMZsV8jtN0EU7eKkCNfo3JWbC3KvVuYA+NBCHpGoA5UGw9WFC/1IzGQoKtStulf
9QVhavI34eUeiAgohSku8R/ymnMVkFYAGZZnX9p8O0fZqj8vH+g8BAgbl3STNgJ3l5MUuQ2QcuMB
Km219SlzQA2CRIBmuMA8wMGVBqR83CuH/3IXp+aMdMCwot5alDtOAqf/wRdFcumqVw/q9MQW6aNI
I2KMYArLj9MhrCnNfpGdKcEhqH9+pi9OoPAldlh6ethYgIn0KuRLO/RfIcUIWTMZTggFho6sLRHv
k9HF2cDcNRZGyN9UEIQqXV5fD5/h2Gk4MXkFH06QsnHz+vOl5jKawGn341V3smdo62r74yQezjRE
EdH+RE0AL9/RF/9nhU2UeDJK/ddBtGbIJ2zAAXduzn9pTFFCrhgR7JPT83tcJud4pexKjx6H4Yvx
mzl4j/Bq6InWbG0OdprU2c4I55sKkQYMfNrAm5fe9QfHg7SERd5bEwEObn+x71FVUTzcAeXBuZNl
iKabxRwx4mMGw/OQkSsZlhAqNLL1Cuh6LbjZfo4XcB/cbGrjsPXyFU9vQ1aT+17Od1PbGptiAHTJ
sjZ2cHNgr007cLQbji7ZEn1qB1phOGn1TnVM/B2E6zNquUPsh/M06y+k3vwcqZfvDHcwf9jEtoZc
lE1Se3QKHkpTCynvmgZN8HHsY4mn9wSytPlxXuTDovxeJFuNn8i+zNYq/0JyYwSP6zIyljDDthD8
TsaRz7fflHYJKSkSnTR4rb8vZMdh4Xl8hUn0QHG9fmzSiHUOJ+e2fsEA2bz8zpQxIadGsYbFj7HC
BcLcxKv5bh6xfdzM11azf9gFLURc0fHOXWjL8QRs7HIGRW9oYl8s3vlS+iMgGW9TWk9hqyxx7PDV
H+jhmxsZRvoXnm4vyBjbYdlvphN5I03DApBZ704ZEY2WcCeDEuE7LhfLG0G7QGecmHQcIXVLHbzC
moP18I5UNP2M9qLGy12myf4s1H+wanLfGLhzhp4ZOjJz8ZPvwQZWgmfssYt22Zr2qYOBmyyqSxLI
YYb5YAh/r0fmOlhY2804e74vsPcUhudMBGRb3tPYS1wiKErxjj2L6zyQIimCC7GFv7i8hTdPuHbL
Gzl/iv3wp+Mm+eNrtszXk3MZqH7uca4eSQtfK1tyjjwGFmeDic+4eTMuIi0ME7FAhBkV1ieWTU3c
gP083/69veedYq70GLpzUaNrd9ESbGJWz+1H/ooP/ea/41vexCHZjbQF52RanDJxwVS1zA6pwfjP
jewfGnrsBARU9j+bz+ay1HexFXVLnT0GU+o/vmZtzzaQ05wzAC2euLWthmXwDoivXdE5wM1kOB5x
XGIWiijSmfM2Gh+6rUNbbUI39bLlwM9ZkhvJUD/U1ySexTYviRAQTKKxlgbH/J7TzYL9YSPHKchD
BvTCnYo7AqSJT+y2gMklOB/3aX5Ly/I0mvPddPVvMAA28YBhh9YcdOMS85TewcDZnexIEB/CFQfg
Kl3sc6dDHQYoVKnHvyZkcSbII1dvmhdr9mNQcjrD3zv/1RTUtJuMwEqKrAf9FD5cu9s/ygRtV7n1
WsD/k0szIeg5tulIpyc/Iv8SGfVBLrHnm9hKsexFQeAqOyLo7Pd/hzJKOdwhnubxbHxzSP5LEbuA
7qATYzxjnmuT1nKBcRjZs7jhERVTmTJC08YnqOvFbYZzwALSpdNbswbjUFej7Kcae9lwTCXBjrQ/
CHOYWs1FFxJ2Pzp4rQyZj53J/GXBhsV+q68xQAhwU8wn5ylAK4QteaCA6UA4jZngCA+/le0R934p
FMA4h6md5eQYmGDMF3rlzWKY++47j56zy1Cik3c69JKcCJ2HYxuafXnZLJpVth3+PexfcmY5+QyT
8ocu/XEcg+rY3XlhIsNZhTG0PpbQpVhhpnKvmKECHlMMkZ4WrzYJTjFcDdwIKGHhOhIHzpCDggVS
0Dbe0kKpPvaWi94P9cO0uktbtx7H0pvtUfqPOziTLgaeIDBYk1FaEb92zXA1/pxgwwjrIayWxRQB
15OYYmCkm0I5FdkEE1fhtsAvWDjjkrksls91tWPq67BoF1g/+KrMEJexqF+dTxT0nu5qa7BkCrUJ
k9W4ASWTVHEke6NfrYRIg2+PU6PL0gs1J0MWrwWf3zb6fOMUuh994TxpVnWk4hireRq+vQg0fdTP
CxBHtgoTtlC14MGRd5X5MDTZdUgnzOz4OArmcz3ouH08HdqYN4fN6K1mWCJoTso547CM7MxN9/Re
4nHu5D5Tpu3v284OFNsGsYVg5hhAPQARYzBpnCl/Xy4ABCQIajYYbDYB7BYQE4Mc2SeSnakI0HTN
pwWwff+Aai/p91HKC62Ds58JKyhsXZi03lSMTWaEzzUCA+Lk8SWCNOAzTOttIn7RMhZbZAahbEFv
UQ+HtzUJGt8Bn8FFizL7ZXPjFCFxic60ceoU4fhyNMl4t6BbcRcWIzUXe4LajRpzmmA23P/Hepmt
cYOjbEy3bK2Nzk7sQ5hfbhOWJM9A2f2O8Uqjb6Wgmm97zJi+ZkQcjfh4Afbu9MWCnDG80Lg4+K4e
9PHT3AQPx/1tBLn2Hj7zTf+nBfDFls5MTjOI1OGTOa7FRenMz7cNqBoezDc/8xLz5qLtpvl5B+sG
iuuDBRLJnkSeADF/1EiDXS5JiOIQiF0eB9dttSqp6C8wRVhKULQ0++09VjmGbAHqgGmmxnOewGWA
Yg5OyjvcepKpwEQoYArb2E+jbDMuN3DLwsac2SxmNo5Kb0R039JYwh2jNhHMbJtb/UmyoLfbGy5t
Lk3m5LyXjETdt3nhhecmBcmD6phhbSAf3igap8EwBfWTxuYd6JTanW24ybe2aqHVQiXhg4OU506Q
QbShXhAi3LCoJhrrZb6oanIeDEbtSyBZDup4/41QlrkAUcaJm5uXxmovObSrje6vby5ONE5KRYlb
yWS/wg8du71T+CgOrF9S5Mj/5cQ8AtowAx2pSfhYLM39/tPtcc8QldKaOnl5HLDEz7iFVAIQxUO8
Kr5q2h8m9yayCfILEv+xrzwgCpqPxIbys5h5Ewgu8Cb5nCNjQtqP3bKeDomLtNKu2jb3IN36mJeA
ucBzhKKUX59LNIre0+Qeex5B1MkzMixsV82PNVUhhj2Rqd5Bm1qfjRqeb1TyrzVSZfesc4fGe/wk
+VCp2Rf/GFdA3CcfuSY+C8dO0sTQX0On5zP/KQm7UxfTKOdwzj31oFBwcsOtSgyRtyH7nuVIYbj/
oVI1U96U8A/UXrX3zBsDKLlO74/XGosfOfiQBVTsPx6pFuBweQQaZ/+h5/0Q4AZwFSQQgoCt78j/
pzITLcWS44JJ2qQFedtLdUf5e8xJzcApmMFIu6yPFBIO0K3u1RgGTE/HmxZV7qp4S5CQ7vFXh+ZC
W8MsiLIrkGDnYOTkU99WnPlTNXHm4F8154cV5mcOeo9LNQA1JjH6uaLOgkRG1Ukc6vVmU4oxu4Jc
ZrUORRpbizaC/1GtY1LhzeAaAQltAHCQM9PeUbRDbbay4wbaA0Te/97Yi9nDBfucglkRXIjAsPbg
CQFAgPNwXZAEhxJcIYU9JkIBmhMFw8iD+G+PkvyAGdpLxwlCs7QJCoG5jcx1i45iITkzW2NhFZ60
GWEErZPrc8oWHvmUkZiLnLrUZxj5uE8vsTV/vMDtccsQKemOQcYpCbG1KP9H0pktKaotYfiJjAAU
wVvmGZy1bgxnHJBJRX36/a3eER37dPfpqlKElZn/lMRlJiKg/TLdJIpI5yBTkFtLnY0ONe+cZJ++
3zt0bNFquZ/u7h2wIIPMeIEcpKCuRJOwY+cJ5+Pd0hcg11IJWx+Edd7M87/Xbjjpc+rz2jYTNZP4
xsRaHIckCDPITpBUEC7RQxitGQxpt3TovV0F1EVxRN9ThrwzEjAQDiWbs8ENw3NtXWOVp0tHw0rg
isHghYnIwzrInnv0Ec0RKfqInElwl+Nr6DZzaScuMP9op4kYSoYtFwUj5OOWwdOmH7BEuNGVBae3
PZe6+qudnz0K+u78nI7Wkvebo/JbdFN4Q4xdt1WNBNActN71YfddhuR82/pN8op+p0o3ydVGc6fG
lQe54nEf5JAPDybR7GoVmknMs3M2oq9YC38+YEmg3dLiS6SOR8w23aqNLocrVPwfRq76gIaum36O
5fQ1rbj18UeU3sfR1iL/qOcRvhN1W3xF/ASUXNzxOlGflnpgDIULBac7h1AUtmArJdxFJLSd4Nws
FTdrLBLfBq7s9FYSi6m6RficfIgIeyFSEQZ4iCmjccDoLGjfmHQD7wGhblZ/XIQLnwhQ6cd6ILlA
6wdCuzhT9akfmAI1DowStL1wgiZmWVcvPE8FbXxxpJbGDjOP+YB+Bxb9Eywrau/o5ZczXGcRJ48l
k45miyUZqtk/QuKgdDxHzCiXGIk67/PiqOsqVqwqGUQDEtuSM+n9EfgBj42G4pZCmtzdV0ivzhlC
/bXhaEVmFJkA44FXZ/XsngwJTYywktczxlG4V9rYBhcBCWAkghMWIbxMyuEMzvickkMD/oKxcUIv
5AjM8WOjq2dPJkENb4efJ3ZmroeWeGRRSdvcniACLx/1L5DMg4evmz1hpVnk3trflwkoIt1NtCXM
W5LfmyNpQrFBY8CMgbPt6wTV0JzT8TFRIeIr4xGlSZQp0ri9yhvNMcM97bkUMqQzA/TNC/w15gfW
uAereocH9k+Et+HuXpBB5qlwR2EJqvWIybd177D7iFhIshjB9Y4WHR8zBzACQBv5XyDhOaIq9Hyc
HtHdlULWGJBQ0XO/zsMDHHfJasRER3PAY9PjUbb1kHS5Kqln5WG40sYM7r6aqOB+PK9Ua0KwqJA1
MCrLY2x8ebxgsks8ysQW+J4iMqJxOUfoTlM6p3L/ppbT/JmMSGPqSWkojD2POOdkY+YZ9M0BGXv7
H6Dbn1DojqV9G42wULn0OShff4HkNAmABxondvm86eNESe9PAMXRE3aMg2iGI4yyCGftC1PYEowE
eEolqomXzKmG+uIXvj3exeQf8Ms9R7aQo1nDCePgvHaIKZg9WXPB8O8BDJo2gbUQPLfaKI8Yn+lH
yfC2SI12NunxbBCk4vyoIcqBuZRF3B3MMtUJusxgGDZ/LgH9LP2hw5BtkRLDUcTWFgZMDCZ2L0ZH
G14AAc+mWBzE4k1CAJl6phhJKXMCoMILQgdPnCq3SAMYwX4Ls5vmXuljUeI1vpznqY2OpXndw7N6
I1r/z4n5Nrq4e/YJ0Nic/WRjKjgUmQFk7L78KHXNqPuYX/l5lEM6FeZoutLSv2WIUVZMQ3GjWfuR
3UKBLlgzGrG7nYna43RxPjOOJSiT8BYDOJ8Zl2q2ziFUxZ5Xu985hoT4ztQ19JrxEppILJOEC3Mf
7tXGkroaRMjm1kQGmqpu3rda0Auq8SurxjgleBqfwWtkiOBeumSvzdCwRPUKEIbOPRTCb24SPlOM
ESF+FG54cQOBT4Ifodf3tiRTW+1sSOQvI2uCmHX85cQfRKgzyaEGMhqmDH0zUK0TQypgSD9GUI07
Lsq3yurDciwyKh7Bdtnw/KHLCPUQTsfVvpjA6ObMHj+MFFRTiXvkZ/C5LXpuTYfVehdiHWlGAUrb
2Z2zauDgdg7nJJRi6ORuIIVfxGgC1NpEzTB6wGbyWWzs/6UZCGCJMQLY+GVcHwCKO+1PJAQ7j7FE
9Ie4k4WiXHKKGeczieULRH0RAg4AyJv1i28Ozhar/dcWTegTdMBCJhA4ZSqrtkZPI9Iw2UHN9pST
GnUxGwVSNVRs2mUC8yQipcudwEt+2erBQtSe2MZs6S5S32YVwwBx1rKxnhhyS6shCAjGJtF3l+OH
9vpkiLx2nSeK092/JPQaIrjmyfVxATv59DVLgByV+/57/H1DNUMzyzbyiu94nvK4tMvvUvPfdBMQ
OHbCfTt7LFsr6psEYlsVcxw5ARxd31CfEOcBqCmunUYr8530sxd5SpovZ8T6wOixiKub9oF6uLVL
X97iVm+zG27eFu78iPp7do+ruHQ2PK24bNdsFrAUAOr1/NQ4hKd0NJKqmCmA3hjs/w0czpCWV0/+
nRKxTuhWqoGACNAIu7MDlKgGeDwtsbYEMdvPYnX4k5GGoNyCNsz64RtqDJmXxsf5sV4kftPXEsfS
J5rYlAidWwDfIK4/1+kQH/aPNDIPKLHQJsIdT367nDV83Y+NBzhuAx1UhqZRQQVDOCo90Sj5IspV
qwUr2bsSPcOq9gug8mtMTNAKyx7i037WAptNRhlqSeJI3zEha+noiJVjRlaZ/aWwcdfiFjT+6gTu
mRxNolwb69QQMVMSekGdxeo+RqlJqor1cJ4ZStPWLWPwVT45kvXwnzrmdypFisOJ0RJ7NO8t8Jkz
8yGip3VDDAIwO2ZtoflCkdiYn/GDE5CPgOx0E0XkiAWrcJ+cMGp0zR3pZQMnDV52zi3Wc5syKC7c
0XA3ZFPEuWzcxr8lDGx51LOOyS3sjl8QgkDHMbFxOo42Ybw0H0sW8IgqC7t1c58eaCYbgHzgRh9S
oMChAn4OJczi8hhPAkPyfQH8yi12RfFG2g+5RO6cqBMOn394m2ZWy40DPjtp/f4WQbH1FlPuxcgn
TyphYcrG07/SSoLARB++ATbVDwfw8yfOJ4aDM3FVr3HBPibdkgg4ymTGfSg+JAQlddv+cbu4VQhi
G6Moe60eCyZt6rJqDf9081TOOPk4LKS/jTnV3PviCpnq92lsu/0lkolbHTrv8Y3orTVJgEYr4pep
nBIDdZ7gkHY/LuaruaA/+InMfSCoigitWuLEjmhQERpNdQdj/HdDl/Nv9AKyx9h37A9wV+tsuW73
pGKHH+8xFW8CoHkByUgPxdhDqBKSN1fym3/72giE9DI+VboBkFT3Nv8tOx6NFHhOtgdrcK6AdCV6
D9DJx6kA+UZ5inTYYj4v95jR+FjuU3aw0fJCEQPdPGkBZZiUG0ymMA59AmD1I/mRXpM9MlChVDNi
duMYgAmqSUg5UlcXdIkJe4pScpPJT6MMVA8UcQnr2tms6Fmg76NVuy/oPTKyaLyCVlA3Ju9MFDhR
fQYpY6xLUymwOtTFi7tz3OfJddvY5R4HEYY+4KYluWXBxicNU2MTVzZqTIBHfjWh4j/h+oYKQDy4
G1IfFGvibsBLj0Tnt+SvlHXjNWAjrDqd0z/x7W7me9mEFR6q+5Sya+EHYRKFiJ2XKd5X7hVdMFu5
p1j1VLLWeBHexpItFRH8AF1dZQNy5s4j/QAIkQWiAGHpEWzjJhvC1SBmBn6vKNpS2gB1IknbHwUG
OEyPhFn+XZ2jqOZN8EoFxH6JWcBg4X2MxIeAZYaboWBxkzFccgzxD75hA5IG/DVmhZZ3HhhH7rIj
duWdy2v1VKQmNFbIR8MShPoDMEt7wf9DwwPcr/F49uMX57KWcGksiCjbPkfi5bfHPM2SMr3bd+Rt
RgSqAxj4MWfEKyKAYuSELNLTlrmvDzt2/5PYYZ3AoqHIoyvqT+gBmlATlAfgVeGKHg5rSLQBEoCj
ocZOR/6is58zzVhwhF2RMZKg9K+C1eB5z5CGtolH1J6+mfF5vrkHC0fZDXZn5+XNdQMs9ONlmIa5
IjC+3ie+jxl5LSrBe964N25WA9wbRzAHCprxnrkl/8TAfdPL8iNKYBcsO5m3fHyFWbtPIxLFhVQq
sUChTPVEn0CYTj8xejciAK5BH5ARTVuCwwHAE5aiN4Z+E7G4ZlNY/Hqeen8VDLVsSama3NwLIW70
cHSNqisoDuHd/wSqyK9vSFZ1hj6JzRYwPPkIjkwlJrzO1h3JYh2BhS8bGYYOvKaYHlcVKrIEXxku
Xynj7OqGGZ/+X3UqNtNhOgeVVp3hyLgp2PQeFMrOYhCT2lVdI5+4Ty9nN+cz/ITkdW26sKLN1HYD
7v5qoRDnt9IYwig4IbYrCi2bKEoQjwPZ12QI2aSHKozE9Y55vydsXJ03SKQJQV79DKsFq+kqkwww
xYaE9DSQ/isNOfd/OZe9J7yRCJOlSsK4F34+gfRddgRcmgh/UE2cbVQTG39zYHNeyvPyExZUPaIu
aXjXTwXbVf70mmenZOb/hPrhvZOXTDX2cdunic7uzt3hkEELYaKognPQrft0sxa9uZ5pJFjEGIcq
d81gEIDGs5NTZkjx+ylpwFz6FEV/Kih7rmb4f5PIlfamoAqxfaHbWz+NjNMg5VMSzDz4z4QFSRaR
XHb2tn/2By593gFFcllWb3bl5qZc+EibCkxo51DoYn/+e3pdfedIyqlMnHb9MNtD4xh7IT2IgFxT
dfeNZe/lApgKl5M4ca8hAU++AsYMzG8gPePAlCdnwhaKSIzIGwIOyawwyReiA+cfJqxQtB44Whmr
ybtKtoX4QER541SGXuPsIXmfJA/W5jHPItT0BhwrIsETNpMmci3G8T4N83kHkyhmJt4/fCyhG/gp
KekYcXCf2OQ1uRevHJ+DpHbenJnozQOeNm1ytXa0SehOJVsMjdHX2iPzSIp5n7d+xIdn8nReIRfo
uYz1dcrFT4Rcey2B6gi/Ee0EfAjlhfR8xS8ismU4V2XoeoXjCTnBdBGiNwcnlMzTc5wHmq8kJMhS
ZcygczR7feXF5iDyqKA8uJ4k40Nn9GXNgKEtc/6b/WxYlYG/zMMM6sZmWOMs68eYXSFNh8ZWogLf
jWU9VzI2zhj7n01OIs7SEwGjXM2PmdGPeWC7zOw8mi9PXZNiwk31m3AooLbxWT9GMz5fq4w1j8Tf
kYEC5bN7FwyweLDdPf+OcxROmmb5HjxdLRi5e1Eg0IdcTG0BoEN/O5m/ItY9EWhJap7JmTB5iVGN
JOoPymo0ZJCcTVZPChMVEzFK2C8QmEwgAszzTBAsa+I5hKrEQlRAvOptR9CezfXM1CSiF/BIcMZH
UPgC1y5TIl44ggqCNln3vQaXn4qK93rALVBxnBmiWHcJhmwIYvpjMaSbFU07kgRBpnGC/kwBeJ6d
3H6yrIYJpKDtp/hwYVD/byNwIgMzxgjgrgobm30+10kJR7SBk4ie1hTl4Po3WfeCNl3TynELXtI+
1vNdNYe/pf/nGmCTvKTCUtB6ksuMAC/wcWTnNhWQMlRqZZxkExEhL012k8pFSXDnjt4kqkXkUQC/
Z/zWBxbv2Ejm/AJp8xk6mpQ/LHZsCWMYFmoJ1jU6LNnLXks00+g3T/8MFxpsE62/kVDB+i78PGgk
Fg+7JXiWiLyFkqIlUb3XfGNliZCH1jzI6IG+7GHBSeHj+hTqCp0ln72A2BMb36tHhLKFFDFgaPmC
VK5BUMM9Wy+TJWWB8AqAdVHcyHVjIkUpYX4YIghQnoA3h/n4Cq/e8EDuej75a1Pt+ElIinwZRH91
M4WqOVFYTsUPduUgX+jpz1X8PWIrkITz3NWX5n3XhHtRI+lHbcWrYLPM/WgiTqDaYUqmKEvkVPMd
jQGLnqJhJM5KbcHA57GnDEril4mZuBdsVmiZ7P3dHoYdDM9lRoOprACetADM7uaLNCxLBYPTrWcA
vzeYPj0EPi1P7cDH+k1HigfIkg6f8W98XxBd0Dvy/7JQcUCMqGwQPpSTey94R3FpHijpBLY/EBz4
/ka3RXPG6A9rIz4nOQD+Gt/MdemAWqD/unHUeaqPDIzzagDG3efFtFi9/2FZ6K7CIWgWwn+EUpg/
KBeNMWduAYZCMKHNid2xhliFNRRNpjZWEaoNM/lvNK/sAO0zkmtz4B76qFoeTL0bOwDRXV+XLWMx
rhexsnb3xA5gldnLr7afE84IAg0wjJ7alfbHxSH+AeDsEommvnesqCvA2lBpq+uSuKSWdIMtVdW4
TIgSTq5LtAEcouDd4DyRxFkJ+BEBfsPfmv14FBPTGdTO3QX3nzYBOVxi0EOqaD/gBMF4eQdgbglS
UbefLImXE+sTWy9YDmYcM5wGtcM2LUA+emYwtGb7igBmHokg24RiomcJ6R8zA80QTRYNsXNPamQJ
+gBZCM2r8YByJ/XAARVmEQWXzVNgN4G5dC70m2gwgRxVC049Pti+Mzjt9oxfQp1FH/AJKpou0CQy
i02do/FCsyRUXEMaGoBtNdEScrH3GKiBpVRAAfcNTz8f+iqUEPTdZq1krJ/wlUgI05A6gQo+AtIh
fiRpCW2e6BF7a2F26nx4sJMidpExw0+wl7Is0wDsgXsZI1XhKCvTM8ClBFk8NPkS5FkCHckJ8M2N
31/PKmYqz6NmLYiuWVy8lpM3UEjprZd39+3iKl7Cd7mbSbn8utXd/AFs4uY2exGXnat3A8VjHWl6
NysrJ0Fa4wzuvMpV1+fpjfgOyG0gMYSDxOdQ80brxt3sFAs11+mdbHYfG3zQev/dvaf7yj4o4Hji
KD3lhehPRm4kOsC4M1oJIojIWWOZNq4omhkC7+hyXqDeN+9NDvOVKbxxx9hTgl9EXIOpra+Tx0R3
FDSvSLGubmWRfXlagIO0YkFvR7eYvZ+E10C9gYGJf77lPFON5WD9NhPgNSAeUMl/jdlJn3LNKaEV
xw0VpvZ63m3BuwP4+WwbHpKNWR2vcc0yCnxWbgmMh5Qekw95x06OHIqMfnjDwctpdwwdoc7+xuy8
w8rJqJLdd2ik2AOXtstyWZFhzeV0eZkCgLqOAc/obQdLjstyOojKdZXQ/Q/REa4Qwcy1uFjdkEzd
KIeEWDhfttCScgE3sgnrte6QXEa9eqXsXnzyjhjcoRcJ0Xt4XYeyo4MeWHF6OPl4k5S72tb5PUqp
zoSok9H0r3sHxP+QnWETf3nFy+966F9iJL1CGkHDNRdPEzuR1/IYp59NLV2XO40Y+bufZ6SsOqsX
9OM1uLt9X4mL3cgb4cpw7hmh8xEqKULHwxflA9et9STKa4rqclna9xWNOhePk/rEU46NB2Nh9J2g
ltxtkgY5z2QwHsJgjZy/LhhMegc5u+z6qLAZi8ERGJMhR+OhLVVmiVri+Cr4GWBcS9XHhj2tT1r6
WPXTASJ+6tIWfebst9YqsdJu5NNz8oLBFOlgnnMq+ARGyoWoIikDJJeFh2HJLSSU2uboIF7+4TcV
MfX4xTn8Gdmsp8t+PgnNGTPRjpjv+G6fYaC9AT3YB8JAR4YrZ6eXLzlilS9lxC1mgsVjTQ97kpTJ
sMHDxJYfE1dEJTYlJC/d7E4j9GPTG1sLYvkAeYIcZwxkZxN7AM7Wusil0lGau6vB/GUrY4jjrPSG
cb2DzRHJgUgAeVZpjGAToHMvzgdJanD37hxIfEz0LlBW47KyCotBiXuQYZ/HFyuH8/G7PxZrc6Dw
TgNuKMAgDkzIiyVfzx8b58X3yF26dNMDw7K2J6x/Tkcbh9VR7ECvQz4GNRtlo+iy0/z7HFe8r2Wi
12EbA4/O2JbNKOfOGhrz8XDcEbCBIdJkj479XvEkhC/z0JiHnyONNRg+i+iS66xYsGsoZoXXFiD6
wVJvi810XCvVuCwLUgKutpI7PNBnGrtqgWzXZn+BPXQ4X5cPIDXMRRlrKljvzPNNzgWyYu8bqAf+
/L2aNGebOQg2Pw2zoqG4wSjekuYD4CxPtbRD6cgb9+Z1Rs/DjPJETaggrrgkH4twM8M7fPHHxe30
nbDelSqggdJdg1d4P77x1a372ZktwEaJpm9V+StOiCOfDaprOM2InHhpUnvK38jLfcBxc32jYkI6
Bzm6X7aCUD3BVpw64xZzuVXj+1yziqnK0iu2TbDoAjTMuBek9Borjk4SlqkFF3PywU1DPiufmLa+
GX+4CIj+Lr3aa1ktEjZkcnCaczMyTR3uvsj6H9JNVZHYAlMTeA0UN7Jk4hR5LPAh1wzqEwhBVWa7
D3kN3oM+Trb7GKt2d4y78LRx7+xd+C+LKHqT/GxufpNWdXvcDWfvBXUDwk5eSFqmqKwRR7+8kbX9
mRUi0FNlbWJuAu5JbS0twSzMsxAYMItQwUNCpsF1Yin8MFeiIl2D+4+r490ladsWNykOcM4owXJu
7DmsiV2kZJNQ4gWk+U/7ZSR87oxjeYBPbPayRh841o4ry6JUu47osqEXx8DXHlXJF13+l8ddPFIo
BR3IS/qUV1Q7X5h4dD81ie1hmeZkpsGfaRkyEYytTQxZ6lzZzxrqyw5x0JW/Ok9fzLRvdA0tepmW
xXoxvR6YHmGCr7Ax1YWo0GSr+Ocd8etsVRD/QDLyeR0SFWHAdXgsZYr7a2pasBTCbtHc9/C5jqYM
C0D3hE6wfZNVKLqrWqqxYreao6Ycp17OPQOe5OazPoVKCYBngntGyiKW8affS9uT/jf4UxDj2ujm
b5EseBqzwJPNAUXslYSNZxMPgiIhcOLfYkfkBdYLAYHYZ1Lt+75YQMYCLyRyaGNSxksTcSqKEeMy
pS9xxRNOQEo0jF/ATtiiDXVNAFKgpRoH+6K/rtg/J1ZcCDtKz5wMQfRrc1fY1ewXxR/WVlwVUrxx
MotVJ7J18+7rB58wy03IwPcelrzUMxSv9jcmd3GOeYnFDxe4fPq8YkL4TvGz3yzfvDvnX/p8kSDm
f9gCwoWj4rl3v96K1UpXCKh/dozzQkMpdzE243rLviLyDTFdGn8HinXIQWUrPEUD9zu+sM1cyDF6
zIfl4uU9oT6YzApj917qVtwGqNeNuzPr/xXxTA7ZOImxyngg6OmlF+HRd37Eoxnkci/Y9Dj4mi9Q
oEtUc3rzeAIgIaUH10SXSIoret/4HpG3WUVVxLFHbOUA1zc5/adm/8/AYKCjQxiksyCDmDuuDP4d
iMVnDEXFSdzz2I3s7kjZ4thd51OiK93vYrQfTauVuBC98Ln/wlFAP6AbuFgLkvLGsjHBQ4WWlIij
PfeBd1v2/TKkujMRGD+/77BMiZVSrJBD4iKL61HwPduFutdJ7eRPp8e+DHGUxMO7pZK2IgSv/Rex
LkZ76huHJ6Go/fS5WkCJWijuvu6FtR2oHGKRY78nUuWTjttoPm4bAzK8iqE1Z23wdd/oUQfmM9V2
JLegk0D2uiJYiSZliQPJv9CSiOwoISUq7WKBy9x5TtHjs2JLAbFHTIgmojSsnf+hwZXYsvNvaxv5
EXDRMeuRbW3/4TliuQlXheH7u+amYhdCKs58dMpc5kd00NbEgNYmbjWf1Ekypz7wplQHoO47HaLG
pbtPMSNYAwTAoykVywveLoQc15jYerhZ6Ma3ua1MroJ1YYDUvFGKhtmC+7cQkQQNzyz7CXpOF9Zh
u+xQ/GhwtRXgIqiRPes7w6BYDOIfuY2F8crZV+ygd70QhMVvcHHybZclPR0cGG3Bd6LPvwH3ml0k
LLNBmE0RGyR4+vKoWJyTM/nPODAnRIORu1B7g/i8xd3jsSHMKnBTPNhZRO5iWkVFojFGrYHcJ3fr
PTu3WB8tQmnbBRG3GCqfkdhJdlvUUBINtCJorKmlLQZKTnTzkpy3LD0btpHOEJuSIju9gJpnyNO5
nihdbRL3oraz2C95LmyZlq/vvoFHEVlgmC05+S473jDbGCpL4mYXN03w8HN/QHA0+xjQXFOQef8m
/hvSQbGHcfZ62/cCsNHSxSskbNpAzWRLJpX56zacl9jTh2RDRD/IkaQ33cTduAKiT3jWq1WOUZ1L
ScuJ1IhFeQMgARC6ubDRu56WqRav3nEwtIo4x8UzGowfkbzinsqjIQJhyezTTH8CPp4nUiiZ5RIc
UVSNXd4XcMm8j7ToiDm5Qn/KLowmD4ZvhyUBYNpFjOWkLMaX51RVnOFnMUCmc3PVqysjxkX0Snml
zP2bXDqMZEDmV/Mi9HNj1kF/maHI/ytlWz2gBySGfCoFnOz2wIbnAMTAPDb8eyNP6jkPmCXERhJJ
3k6NqoRVlDGHhJ+vkXvIQCtiQSRocNgjodEoUNlDGKTt/Jl+eP+tV8XNvAtZtLGjY9ai0QwdrP+G
2Z/ePaGgg5aQSuIw0BHbpGxHH5L6SD0aifzvHyTw0C9wK01UvNK7BzQgeoSWKR78BoXFb8tcZHbp
86+JPeiQHsPLNewhLu97L0SGWAnQoI3Ah+iHaUn0cbf7ygR9BqMBS7Gn0m1WShPllZTvTNHHjTDf
PsOynRbwOBLxWPWNIPLNOfmgqd/A+fRRp7QEXT9WEu9WxkvzBNT+mM3H/I4I3MWFHH1Kor+8Eb4k
SOEhq7DZwGH3lPBNb6cTeit+9RVHGni/W6jpkbJTdg1qCMBGcDGKX2cPBh5pEho0Rx0Q8NAHZwYT
ZS4mnSUB27vandcC2NFEDIxfZ+vL7838DuY/zD9BzaQ5RPxejDecK0MXrVgHWYiG853eNg7fZlMH
ORQ2olv9b4SxvnWvfYd4BZVg1iurAGHZb6bCgk0Uk8TTAqnR/H88Xv3zZlXoP2/kLBFU4RZajOAj
f1vN3/0SyMc+k8jNypmi/vhfvfKu7GMifeUTP4B+OqdmhH9gYWMAG9zWm6E7wpRFmL6Gcd35sfeS
uY2biA01b7d3Ih/ocAOYxaryYquJMHapY9IQlxe3t7hE1wVoXKZHAFtguu0RXwDYpi446wixKPo6
2Gi4hMl7B84c9OZ9F68WVASjtHBnklZFVY9FtZx/oyfEF8s90AGpGDKCGjljiY0PP6ueCfxUocF3
GHUZEeulmskZ9Y+nRiWq4pIS22k+FwDE7ptcFvohjsoXe53OiCslr01ve6hzfpXk6s066xVtRgbZ
Ny5gX7DOmV2YY0S437EAv74u+kEXsXgDUDoPOIqfD9CG67j494EMop9QJpb+0Hm6jOeADELm0sIF
7tmko4ILqx6/GV2CnEep8M4Pp49ovo1HTPDk3bmfO3t4/OLp6SssqTKW6HOE+w63E4ZUxFxIpXAe
/syjbi3R2qbQK+w3/sG9EwuSlvEbBQIubPMzB/QNGAXZRM9hQgoiBZbewWmjW3bBzXb2n3YxE/YA
2ER4Y964P/86F58PwR2gQah3dObSDrMVnfiAxB12FtBv9u1fTJ/iXM3anuawLuTKgAsJ66mARC8O
1ezmoMRdXEemeuoHjdDZyIsbg/gENAmmEqkDIlIfZxkSP6R9wpObJ/eEiIbFbfU5clZ0hLlD8cRo
7leYHxVcZvza613Ysonv1LG8dQW1R7InMXVlzK4I9nlfp2IN9sipj7oPlDl9gY8Fb1yoQtE/8EcJ
LpULTxq8hjYWydr4KC4psv8cCJglp9P+GMARkOrtkjJDdlLF9rhQ3JG9gL3dzAf/74JCqQH8uxi6
Cz5+cN61iuLopJt5dEJKjwMre0GLkO+K9OR8GI2xtwWIJHF8/dOvDfGqobvkObaE/V2oSH5hMRbe
bPoKNJGuICFbfEg0SfggSlebYD7H8QmU2/ole+nQwCO8KPDfqCF7VXZ3yBCMO+DYGPIAm3BwsxaY
tFAcUGZ/srymDNVwsOTSQoghDQhQLwGNKCBYRBX5d3eKOsGFxoO7vhxAnLM3V474LrC9jd2ZQ5dR
xTiUzhi50RCm46BZYmNDA+H1A4wmgwVdATsA/8G5MGwZTdWYCgrMO4jY8RKS/8GELlb4vS1tyjBP
g5PDqfAiVkBkt4zPgjaYEkbrIZh4FkUjE2dGzJpkhBmZe4fcsuxrdU4HGUfjwxpfexOInWkEr3II
ub/Fg+ahQoOBvo/gVZdEJm5ugWB/ITIFx3FCdJ2IgKXBeKoLsTci4y5qYOPRXNGcS2LsnglNYFxM
mzHpk++tzuoIxeDnv+EKUA2v+K3E3yFSpsz1CDgzzqtrKKOj4fLr3gf/NqIUlprSXbCvjkwl4D0U
rD/2vqhsPKvjDJ8nkoN2hpiHbgc3oX2dcD1/mjUgz+mbsrQDX+JA81nk8AAoLIicY03zFSMCHAVZ
AiiG0d/CmCH441vr2ImQJ3Hb6LPNevagAc4ht5EI2HggUb+WEE0lQDFt1Mja+PLyFtTzHoY3Cjbr
4iS0qo5C154i2+DHwZymissWYaI22CGHJFYIuAbZfUfFv/wRfgopn0+1BMEIT1gxm1yM4aIey9y6
eHT50ZDSVKix5OkhNeMb9RCjPJjmhf7nEjTMPwo0+mVM6G08nLEDA80ogslPMpGxT611DluR9cWu
FTNCeO1GAVKVDIT6UAJ3bWzZf3m3qeRtI9qPMoZ7guTFzFGEG0oGqU4TWD7OMRa7oaUiXAHhYJDD
NQEJ8MRq/BnNlz8Kiuy5zT1uBnP29B8IZfrJxr0YRz2VJ3ydOR/5PAu/YDhl5qMQ9SyAEAKnUX1P
GlvikYRdIE8BoQDsBQcFV0QzN7PLUcH+hMtLgIDAgL8VibiCPjbb1ca57nBGjmFyXTaXfE7YBGJx
BLNnBKfQIHyOydC5TdnnbHcFEjLS0LjVmEYqlz62Mn924VNDUTvwlS7WYYQ3iFyIfsvAPBGoymse
p+A+B0OBhwL+hPND93ZPzjP5EX733xTtCzQV1gBU/sJXqcyERXwznbQx2uhZuwddgcRT3XM2AIEe
7Iq0tEhVpHSq/mMPhA9vpKcF31Nl9TQBuv59BdHPi9ysaBvlYJCyatBFVSE0TD2qC8nKDhYVmfP2
E1CXhKN0NFHJXSRct+/KuMs6+J/cEyDsy3mE7A3DV9xMmSRmJJS6o3g0fuB56wcIgPOT4nNj82qF
zBw9yFC8GDjh5Q+hi7AkoaGO2RfHcSKiCcR9w/5LULubBZ/Ll6yE8v4i9JUzobvt/E/cmFs9xUBN
Fed+fCaPQOI24yyrKUc5BgZBqCOLNtWU1w+2yJ5UHDkq9hAPAcGk45wzgZpjmRMV5XHr/BKuaioI
JPR7Qo30mKtrqk8wHF8jnWl1IkYRAmVKY4VZICZrDS4IWkui76ncw5ck6MtkBJwA6tcFd185/Rj9
6yOto93fD2iCEdq2tj6WxNRVhpvkkj7n9/E3FEYoLEXZ2/8xokdnQDayXABkrxGb0rc146KWMur3
wNqA+PZEXY1mHbmCCsFvSePI+88L+LrkYftkjEW8WtnvReQEI1wT91sHQLSQgktC+lUCq7Itk8Fi
1bHIlrmFeaJjv0jIRQEx1tlhzMtcKkl/9oj6jPba/rL97VW+JdMeUO6KzBiwkCG5OSOHdEU2Jn7o
gcRCWzyI7HInGxcFBUFdrSEBEo1Iu9AIoCaaOsvfnMnPBEbuDn75tG7IpEtH7Z1en4NOxHlJQuw0
v4UtaZhf93pLajI9v25/tJDzwxNyXaNtpBdC9nH28FMBXbaEFE7hkLxPhqL2yHYVhOBcTsAWG/DX
BTd7Eabs57mH/aoi2EOH+MaGaOhsTDTmYoUuIqfqeEZDxluns9u+tu3ihtSKdabSH0Pv+eHj1hsd
1DULCeGT0hK/HicA0QHCVI2gwgHjiIbEptFAwF7UDh4/yuo/3tTnxAN81v4wMbDF6eZ39AYNLafA
p39rJSbmkirTP8K4j5mweOEIQzPARjbJUwtS4lzQ7PAVxpMaMDw9oxe5lHfoDYdtDQKlZhM1c3Fa
hsqEcKBi14v4yoBPhGkb79VuYyvL63w4qeZtSLSb16xQfmMjUOA24hG/RXM2QcxOD65Aa0G9eO/1
bUNzRR5GLNMIgA2xYFakRdJUGreZnsLRxmxZglamcwLupfePyTXGDwMywc+/+5txFxB0FgKJpzyJ
/P1m/DsM7d5U6Ny+wP8CWKvHxKW7G5aDULf5uxZcpx6/U4KbpIVy+hILMKLxN3voflkby3Jem0Yk
/FgC9t8E6gZEkkQuWzr+Ye40/lL+6a6NL2JT3i3MEfGg5y1MHboBHA6iAzsRSyuEVUtYtt48rk10
mchWqoVPv0OcnX23WvpjXUthv/fdWJkMEg2JDolYmvlVicn1NnMcY+BAow3rqzVfpM40DtukA5ZR
OAM2awLdINfiiIh6EXRI72X32L1AWhrXPxJhn7edAjAnr764PybSVp69fUSzITqJAHTjhuSYDo7b
CFSPfVwLHTZnq0t2gQng48J/QMuQuiiGZYND3vwduE3L5ZD9B9UStGIkhc/SIY00p9qiWII20hFr
4ikEl/T1pPZkn+0J7peNwm/n362bcnnwpSef7JeKreLX+JcRJB6AU1/9xsljXKeFbHaUBSZkKvhO
t4FX/iPsvJpUR9Y1/VdO7OtRjLyZmDMXyCCE9+aGKKCQQ4BAyPDr58k1N/v0dPSJ3nZVrSoQUuaX
rwWlfxDOrHNqOT1/oWUGUFXS6CrYKxEJcxvTFQs4pgV2RL8PrjtQ2O/UXL92DSzd2FpBBG5Tzl78
y7NmPK9cwnkX0Rc0YQYiPeQrFjUDxQumOhek84zC4KKSNo1OMvfxx1W/EkHu6K5UXyl7mGVbzxZ3
7BwEevocH08k1hHwKfF6pl8MFidOqSJsdc8mLa1YmZmqnpTCo0pxk347gzjGayCflg+2G1FcDEPO
w8btw683aNpZskOwaBAJKQ+lGRcGj6XJ6zA8hTgCXKLGj5WEpODVpEHq6DzANwAHVKosBQBwuWlB
w/HJ7GeOL5cRAICpr7X098XOJuJxjhMNsi8FkDi9Q0AfwhgXGcdShbRhz1J2ucrR0SEJlXkpn5Kp
KTgdzFZSM37O8TrhRVNPMbsPaAj2Q+ZqBU1TMo/xAq7xgTRDfjZWT2hYznAm2B/6BPLCsSQQHQx7
euHWkgXlSJYTzBOK2mXC2vEGKhUGJ/JA5dMtAnpoma8IFUlG+tMDu+GiHBl2qU+wZ7U9e8ij1Oo/
yPaUXL7ZRrEDi0REkTWpabOMvRuOqdvwDlirBXxJRjglkSbbEt51kJCvWBM14bDWy89HGKMpQEiL
xmVsG2EzzTlH04dZrWGzGgOxoqvdPf6TQwBYLGpzXKqmV1O1A5iCGAZbmzVpIWxV10gGtxuTRgvU
jDEP9b00l+2FXbhZEZY8n/icILI4pnM2uFLOcLe94y04nqX5BzwOnnpk4mnD50V2y6AAzIh5fGiH
GDwg6Q8NY/hZP3VboEhTmKcdD5VJUEwatV/cvTvdNyh3Gfc2BeZHDtecnckI3JjsF1D5Tk85g/sb
MWC1dL7jXjmzBAL0S7FvLZso3hIhWlwprqo/LtFvMVEiOFzceJIx6nVE4eH16clXOIR4oUaQBvD0
Q+aJaqT6n4m0cz5YV4ufdNH88DdAmL9d8HzDRrpHvNsiWhXGgJpApKr3y4sKtt5HQrjrsViBP8uQ
BLTcEATGGTysiYJG89us7di1ERAukl3G6XBPf5WGAHYE+LyQtjdvRbLFxZzF0X1JSMrva49ThhPh
x8Ork91AudyUYL3r7YcomOYYmSTOMfiPtD8BSMXLe17ZPj84sn7ivorcADipXtU2adbDHMxtXR4+
a4UHEekIeRZkDGMU1Hvvg7J67anfgPIy3ftUUlzd8NS1vgFQFsVn1fIRNVwJ9iACZQefSTsy2SkG
3ebxk/8AOPvfUT0yGSG5CdLeC98NLlSkblzUMbsC8UN+ewG3bzbtp2+im+3zSSQrYwfRRbRJGpYT
iYRTTMcloaWvUb0rN3pfjY79pBDl7/nPbaZg14zw6XvGOSUvkMscT8w+ayYbv0T8lTSSF8UVoDlM
Nw9fm3H8Jntn1EWwVrjkH8OHL8xdfcZAZaDtFQIb+g31cXsnPNZs4u9hzEGO50OFQc1xQmN8jRri
Lu4wUdyiCJN/OSghJ0JLvjehRlOSlTzuZdYVvkGzCWP1jHx2rIOG1Lb7mAVINcVTrcseUVIUtD3R
Dab+4/JtsSbngTNDGzOsD2bw3XA4FAivWCt0jotjTiEza9At1DE8s2+t6MFA1SstKT87LM6NOJMs
WHamUFpQB/SdqQdtFSOngH6iWnBhzrWpNaIqJKYv4UvALDV8YcbVUHy12XykIWZpxrQPlmlMENKe
RzBrwwK0hiKdscIb1GYqNeocuu6M0qE6f0cqfFPCxIGDmWZvY/U4xc8It/wRJ1cdVDmCHSGVUKB3
oJotmpFOcP6iS47BHLTFPijs8SBXm3TbRMzkF16wtWIU95wQgqhz4T+76PhrceAbGVMd6u+4bs/H
n5d3SIKTHBHmmCALHBWEKiDNxxB+sgFZyIvFYPnaJm3ProPsfqIS1n4v0XqwuUJJsbwA63W9K+v/
FM8EBxv5JJMcwb5FghqCU6Z21ntB3C1jRDhPVv/r9d5vcJijNua33aD0OjSQQoUx36W6cMhEdojC
Dx12O15jUfMMUEPqbw4Fs6vxexy+In2UDQmVAx3G7uDiKCDzun+PEKjy3+Sa+8D1a32rn8QLU09P
XNH8QyACu/g84/tI7Y6yKOeYV+GYKqY5acpEr/nPPvg4+esgt0nEXwtfY2FmFD4P8UV5iA/mF3YT
lV+CERPpK9kOFrI2xCZEpJNkyb9f3sZ2EVIzd8PgsLX5FwBdYrw9HtrnrgpgQ2G2+hzafsw+ZCZ7
fBdZjCfZykERCC83Uzj/EHk8Oax6Mwb4reLusY1fSNkj7G2PqvGLLgXt+KIv4oV6/XOfM/oiHZ2P
gbpKrtuZyOyxvd8Fd2FvMA3GY7u/2xkc1ZCYLHc0O/V238A6q+50QDAlGKK7Wh2IhHBzOGIPaL9H
ixjTUkDjMf+UvYPiHQ4kNg/4U5sgG/YUuCP/cd2wZX96QyGV54l/eYKDNA/fqSDPabpCJeSE83AZ
xW7EDDVnwRDKnHKYoA+BLRhaK4UOq1krBBMOxz9OWOUJPu19YrbltNZncpCEktLZN4wSGLz7dxaq
E4EEjG64hp7PIDlAqL2YYQDLxOecReo2lbyK4kuX5QNfpChLJ1FcrCr6qVzeD+qpwrKdREwOfPk2
b39BL6ZLRjbSAMno+WXxgbyRmkGNekOwU9wt3O0wpsDfQ3WLgAMyaE08Dmfeh6sRt2JOoMawx/JL
GhsZozpUKOLwyLSA8mHGhFMPEL5kvr7lZ5E8Tk2GS8p9nz+EaOLPw4L8UpIW5vqpXsM08aLtLdQT
wyweABsKA0EjSit4o75z8Pfl9Na/yr3r5SIuNmSz/+Gfone5NLxgzkuHp3vjAZFsnx5Ov5xyv0OZ
/zqYJKno7JlDM3xwZoz2HCl9P/SGRW845LbmBscw3XLsfRAMgZWbsy565jGvcYhcilfaxn++YJmI
8UHMDLDhA/5cHEqHI9rNSPDi5gmWwzVZt3dyBubZ42Cw1EOEkvO3ylPb8V6aWf7yG2Aqgs+fgzsq
Vse3Ybxu9GyHR466OW6qXSp6rT7o8FCzKTBME2MA7OWETPTHX7AVZS8vECIOipNA8yhX9QuPIJbn
WGj+3GwqYjx0d0HizTylagp1x0hak8kntMqdARj3xfOADHngbL4/EgwJiSN1XyEZizpp2K1mmpIB
+QmPMSRTPCNBId+ZRGLhEt+h6TqYdpSjiOCKMt2KV+/TDM2WAwkHPyYRdMp4ihf+7hVOBIcBXgV5
smIyTD/+jTDamvJdP9/bVfhafA+UUWNwzu8BLJB57ClaX1IGD5Z5jCKIIWBNU88G7wath72Gh5d9
0GWGSKP1IJu1OOAPPxhpP7BJfta51u+D+Afi6dg9c3EgoMCG+xEM8XngkJJP7WL+wX1ZYvl7271Y
HiXJwKGhBleHHrKJ3gmHIfTx43Xaus43bEs3Y5I+BqTN30HUScBgZ2oIQGJRp5jQkcLGARpikD0S
QF7vEx23VY1eC/+/9iOB7sVRJu9SgkGBYMGMj2aUpRfrdnqT4Jb7x2IHaEIDF8eF6+tJ4xlsVrrX
UTpS+0F9bz1psEg4jFkJ0Q243/IpDysM6Fc8ujdKq/74XZ+UK8PTD3iqqB7gQU1hV0hYQh5MfEMu
HgIAR74qHlBeMBrhWDyW3NLvPz0ZBepN4gNZN3KYzCHMu6wSw6GRTozjMe7ZOjEUgUPdqew6sG2b
BGe4NWxxTb+EKJrF7aoyXxFXQuXjLVDfYf0O7jJaM6/LRwVEy2NYlZRv+0VBHJPo2zB9lcOnNGr3
4mFGp4DqF4jos+XsjTbaRUpTIxMTdE5I6DqeYiRyT3YicnE4WBGf79xZCiXkIv2XHZgVETdgrK+h
YNPqk2H1gPDxIUDJkK5ZE1JizhJK+nBPEMSXnKRfmdYf1pkKEoABEzDyNfjywGkZdtZhehybSygL
m8MGQi2CQ4pdt19hb3RbCKRXSPzWHLuO3531ZTxowA83ysJa1Nv40KxJcyO9wf1VhtYpjfIxtYM6
n+3vbfnEFOkRQgYGzs/gZBzjIzZJk5d6NFsyL/G+QIFFX7cMdxiSPSy8s5jW1nGUw2e8f8oFXa0p
A+Ek2TXrLKhCSDTXIt+CE8ITU5Twd+qjNuyAaezZZww8A8LLl2iidGWMUnBWpBsYkZGg6Y/39x7R
kudyoG3oWGaPAyeF0EXPsMAzhXQQJSrfLsKt3kNcBBbKBkHCXbP+RUT23h1XQMaa32IRqzgJVyQT
PWZZWC3uKP7NxYS2JezHBNPN8O1H3eoztbdZJM2q9RG5ISUQLH/HITsYEfRkWnCkhsmHxuJMOa/6
b9y0SMn3ZfDBNwxHyap1j3j4j7r7marsZa3QFqIdFsy2ALa5r4L1fSOq1Om4ugA7YJDbGP039jy2
w0W+xDSOwwJJB4YCnUmMDlMQeYTGDD5FQKvbQAxIRwZ5zVc48dsuOMGFxM+5NMamy96gYmd6hC9c
1PIZz7KXI2bHRUWLGYAw88NU67AcSn0wQMI8895SBMeZTJAA6f0/WHmNytULsx8iB3Bw2NN89YXn
yaBsEhLzeD1kU8AX9oU9B0vRBJsyH0CMcvm9gobvEyqB9hTqzKOykO88MmCuX/AQV4Y13g/aipBx
nPeEdAjAX4CWaCcLHy3eh++BCPDplJoDxvftnXNtRuLcLRMTi7zrKRRKAereCZuSPU8GAtLEZcJx
wfAT1JI+MW3BEhIUMhFtsqjTFtE3Eauh5tvDZNjA0uIlQIsd2MC4sCzYPuiM89RN0ZuzocLIZJGQ
c7fg4E3fQdjeFzQPixzFbBwmfDgrgjQQGcwFBB1vRVMM4N+1gqpEGubaCMMyhM00xE6paEEYhURs
lJ8EXkjLw6ga1MCOoCo9UpaSgzWgGU3FAArLlYcxUg6G2tfIvKawxAx8+I1AcZIIZGH5AeytEJ92
HCbZ98KWpZMAQzCqE+ewcXLuNoiXCcNkthrKfRIswwYyI/8B/5zrnC6Fucohcm9IJZMWAkdQ9MzL
vY1uHxf0seTkzYdNEBrLnTPULnfde2LsRdlAMIjlayQdAIxSD2dG+md2b0IZfJ0mK/Yrks0bGC6w
p7cxULo5ZRMUkLSkJGAEJmkR90o7NjhSGthYWOoZQexw0u+mH6+YdeR2vWefVbHKfpx5OtM2JtOk
MEx03nODfpv1VrDZ9fzZF06/d9QAtfWYph4BqZNQzMafYKi47lUkcaMpndncwK9NFoIUiX2aqDbh
s0w3gLQMQKKkiCf0PscrQqm1iM4OEcKtGfPPDqIBoWK2RSBAiNACPp74a27MjvRp5jofgN04UyC+
glOE1JT7x/FVhD+oO8pJV2hNxIB3O/DUcri4uxRwoHgfYqBa5lNrbwPxZb9SANUjqp1iL2JdERKE
BnkIIywwGx8dsDL5WsGVJ3RO+A2eJArv5mQBRt91F1pk3KGNQZFekLfsrLJR2ngbYi0O9pR4Zx5v
nhXgDhQvkOyMwuIY/PCrM1/YwPyTtpUGPK2omenSmXYeiXxBwaTeo/GcFoPX6H1VD09wEJAlmwd7
pSOK5a2GgGDY8OVT2+d+JPpKCHpAtaHcqfY1hoSPskgwB1Iy4PSA1tuPq+0MnE1XZPvZCBIY4csF
7o9FA5UOGLYMh42Vx5oWIB3SSKNvHcaNSnva5QVhxUl9wv5LopRLMmNv9uLvdltj/9gKSWzxB9UC
xZ/kQxIRe/oiWye+uQUjPk4wqaQMWThA0p9kVUzus1UZEcfy891lRENZRCT1gUq5nMQUERBJVw1M
bdKnH2FTbCSiXo5rZ4SzoSNu9fezBUzHubQwcFVNbajcc3E15xVXqeQRY84jO0d8LsJe/POwCQqh
6EQGAUXLRwnh6hN10WsEreVdoIxGtwWWXrKoBAeuziDLIWQz5v053eKtCITaN+iWWdxFEFi+7LTQ
aFYK3cPNBn2j9ghsC3xVAOIx6Q/IHamsYztclhwYqCQkTKdFuS/kJELyImLLsBHhxciXDFwIuqbN
6rGqN0koogGAfpshi8nsPsGmRP8Vgs95vQbCZYiu11gjd0Jcg+AqNNfpVmxfBYXliDvY9z1tn/jP
OcAV757QK86KSf8VlP4l5ZO1I9n2OoKuJVAOa0b6EFgQQCr1A13QjbaO37qYX1HyC7PwO1RmzmDZ
odQhoIyn1Zgd/RtClSMr4RexvRLg4BkJ2g4ALoi39/E7pCQKyrbv+J9dE+BXB/fk88MdtFER3usk
hsCVoaqe2gcNPGdtjWQC50kTwupypUaVDo2+cUaQ3lcX7+F9zB4wtGhxobZuJuleQsIBy82lEKrt
C08N/NYA5B+XMR1d4DYsuMaY/zxOwJCIB+scrySEKRtTkylWHPBWwiS+QlaDR7Dkzk3BVzKuPAgN
1uYK0x7AC8khDS5GsDRYNx1ssap8O2ogycrwcVKwv6AeF/4X7VzTqOuBbwbV5bVq+mQm+izqT4Tx
6cQueCgrb3M8fC/p9in1kPq2ex481KitkJtNmifF8+5nC1kk/2GMQjhpxDXMy/RU2YsX2ZK4m/i1
LVdfhEZiCA6RMY6ZcaUVFEHOeXpNYmcXFkuocSoGmiHe7dsvzwhLy/y5jpfO6Lt8M0wxSgXZRNzF
2LoCEeQJtpDjcSCmhHR8K1JH37EaAp1/+DQhG1pMdWTR4qRBBfNBogFL6BUb7lpkHoiNAn2YDesx
oBNmFQrzsGKt1RBVy8a4FiuHEA9EFRuL1eeGK+xLVK+I3i1nqPv5yitSh4S79LotJ+HBY9qIZl3e
DBrnGxbzrs9ZE7DRd2bFybggXX7uIIrOzV1QlikkMbvD5L764ACk4Rzbhg32JBwQUN23vUrU8EEC
Q2p39piD8VDt55wtTIAdLFj5z+Nqj6XlW4RgK6D2shvHgTZKzoBPrHoTVicW7hs28OWp+0k5MWA1
iMRv/WFD+BA8poA48joKD5Rf7phUEZjT2khCAmQh2vbP9QEV5b0neBNQBq2rGbHXO2eaDSBTR6+f
eP9a3LkE8ukxzYbaJr6AxNdXVHAVSyuADXEJc44YR8ZmuF0/u3aX7ERPINF5Eo4o0XhgoqgGz+2b
B/k71oSaQSrDuhwc4XQIKzu9QZfSicFLT4KORulHUJYCn+aBUhiI76OvEsDqx84KXonkt+Wf2BYR
ZNain3qJwfa4foQwg+oY/xqpiGfReLayetMjphAZKPeDPYzogi2cKFWWCLmbAUJmvbkYylBro0ca
kJ3qaMuG2BjqN3EW/yLohb3hXEpS47xizOJGYW+b24HT57gl1KHfNXEnWISNgTxBZTjGSri56Yx1
Fwj8uXCqvOkPYlsM+JQYqL6Ah8pZsNTHyVf6U+uDUuFi8uIRu1qiXifSx0g/XA27joQ6AbCKEZbK
grHl1R3qAZOUKCOgJcUDDuYuJE9wBUm6zDfmAdaH0yZL85bbdXQ8p6t8IJSGmEKGS0QG6GWl0Xca
b+JrG+DKwKMhzAVIBzjR0q7VCQ9XDBvwr//4n//nf5/b/xX/PmaPWxc/7v9x/xSzR3qv3v/5L0f+
1388/98fDy7/+S/TMDXT0hXdMEwbybahO3z9/LNI7zHfrfyPKr2/uue9ytYOQrCpTTUHygoioiQq
tGCSN+D4OKQQFJ0NKn7ZDXC54g+IFyWOfvTDt9BAU8d6syR6TNnKY/XHPjOlI19HGHsc1eLA5z+Z
/miaBmKDl1xIpKJTPSHPpF9u1JZZFR8i5QKL9+WOtRiAYmARz6CxvBhMUTwsq9sCg/OKFYlji3v/
fU4YeQQgyYEkymHgGISyA0Qy65l6Oi7YEIxBNX5s//lqaZrxd5fLMCzb1h1Vc+S/XK68lhq5/TbZ
mueVHLNHDGwnusjfPFG4Rlliqsd0/LA9BZjIYLn6NNSONQT3F26d9J+pt7PQn6JNpC5+Q0QtBlnP
vEUUoltksb49S/cNbrVs23J7lrTkOVQCT7L7tFEHGT/uSRTj0XFBEjIYDDQr7+iGNgxDFNz+Z4Ii
57b4nB5gETgRa5TrQx0CoNu9MNCSFEF/nhE58D5S8N3xikGqOEAOX1Jgf8c3baQaQf0evAnoQm9n
+w8yAHwz7yONqkfK6jt0Mjd+IKnql4yUTK0Y7FM+bt8g4/d4dYqBaW9iASkUTai9l0rp58hJCdpC
baJ4wIz6/LaKGTaQF8/T0eMjgq/5oWpDmTb+DdeWetonKO8jtYFBRi8pOvGsBY2J20LqP0b1xhzS
zfEKRa6S0nvDs2KBSzzthyODfAGq1Fel7sdHjvwNwk7iCgo2cb/Y0ZlJcA+VAEC/83wnoYDHypOi
7T6e6b97RtUVOTNtQxeApK5w1TcK6y7xX9CqAJRUrTzX3eC4I92NRDSeYpbHcbymfnvWli5hQuTK
L1tYJBI1wdwhGzkYb9Sz3U5yPnI2TYsDLCBcOmX3UcdENpUhEORt3sxB6wuOcZ7CvAZ4A+cww+xx
u1pHJhL/hsUJmR+Y4PWzvGNuZYAayLCbpPlAzNOmYPTyeEhOMVlQIqnTtfPABH6z+4CmjfckndWH
jNUvxpyIRKRiguZBFGk0YuBpJ7rIy/qkQlUFggbF/w2PN/e+qNf8wHgCYUFIJhyWC8sGHj9ljEc6
LbgLJad/eP5xROcr92S3KLKQlQR/FohyVKqjDF52x9FdRlzPWXQH3ufshTCh6RUceZRZQpblAX8s
SQSNz8utbzhmgw/h8EE7YS1Xw5cjHEZ/qJ4z286z8v75qTbUv3uoHUtWZcWydc1W/usa6FTPLFOl
G8eNQTXSnP4HuiCEWTfAyYZWoFTDVCDQdNb9aS4j2dGaWNvXqY5asvREpWGR+9pCiW5zjmfszNwx
L2QG1m9+KdJAGjwPqCpuhw7/4TpZP+5hhnGB3euFbIs5pQz/+Q2pyt+t6oamaJbjKCzssljG/m1V
f5kvrTbfVso70l+IooyptpKpoUQ8z9JOQszVQK14c9MftvlyzoIC3MA7RMnQjWMCt2Gfrs8BvXzY
Vb5P0WQ6YFgtIrLSoi+kMhdjB6IRb0R5e0Y60bT2bizYc2KnbhWll30ixcjx4FALxEwyGPzv6jUt
WiwEL44xM+fTf8mzR7Ww0Kz6GujDcZjUgYrHel88CSLBI/jGSUAXfaCLIxxxU+YTSeaLnGeEopEO
MrQyl/LsZnkZjXycKSPuWJvn3TeXlH/ysWRLjXA0n/GxC3QPf/NUj2mJUwcsOh+SfRD4SFdA5mrO
wJtgKXZB23bKz2P51sMnkAmYPDGbnYex7EYNE9UNv9zLdEPAdokxAXmefbiNTTbqm2fSQEvEI/aL
wdGkdE0PIGIfcd8AaZjY57vPN6ieOb2jAyOq3C2DnP/zyzRvH7Dcr5M55w08TZVOns+fYqv619mk
s5L0b9jk57hZcdqeM4vUJJaHIqY6lcCvtB9wFgP2o5cA2IGejtLzcelc+YWTf76xbM3+m0fFlGXZ
cTRHMzTzLzeWozjOQ3mU+fqluVI3eeo+lOyRbBRj+FTYtsISslxffOSxbaGS8W7odTi/56GaR9YL
wU9kj+lnVl/Dkpo6xnQSDd8h/0NbAbszfzoYDsj+mn7vARIzDc8ZMCmVWOTFHVIkInV4k4fKXXh/
u2u2V5qZmjNPlgs6JV8kQF6P9wu+5idRR+Rh3hJLjARPuIfjENHBB9t655p4YKVZQyEBQhKUix2W
+5dXcgpT9hkWJSo7HNpVR282B8lN6BbB34r3T/Gd4zAHg6HbIvWUctoRzkIkGyLOJyj40T8SECyP
DfySYSMFcGQv3OMre6aSxfn22i7IKAFby6abkBhMZoQVWGACbP3kxSW97Lt0KLi6qT1JJ2we9YBl
r8tq0YyP+iw96MTqkQjuBNoDBO7KLybSErNNlwxq/poRFJt69EbC4lGo+Jq9aUD/Mb9Uy3MVehXN
CH/il5LdcRNvMHYesdwSEr7tJhDW3dq+slB0nDkEaY76VyN9p1f8wmHog8dEbTxpq1mEPRfnKkwq
9gjoLzZJbtfbwul82rkRajBXcH5hdAOzmz5J6Zlpp+8kXadlQI5gRYwTGnh+R8Uc07MvJTCPr6Ey
7/xy9eVoRN4IqDxE6HvQzl9fJMbDdzOv9HGGchwVFcFW5UCt+jrmlc3NZntFtM8DV7PLXws0N8RR
c5WkyOEIVJAOSPMaQrpZwSVtAe1uiSiwAP0nGzIVzVAqI/6kfPuviYJvAOnUt8e273QDi0IhQEJu
41tQf0NCi9p1uVKJR4fhAnUkfKPoZ+TjvIKP6irlrB5znso2MsVG0KwoLoj0o8LGIWn7yVPZoQQJ
aMSMx500aCgJOg7V/R04tvJIkbmWRL5ey7NkkVjD54KLnHQZEPlHlIC9PxZEzyREq5ILTK7WN4Cw
KMn4q4Iun7abI2SSNcDw1LAsMyiQKaf7yhev6M+L1KaUC0dVZNKzCCb9eIysD3nXPgYPMBbW4xvZ
aV+mkLRva8syXt7SgLhH47ZT7lHpsLTNk4cHQZhs2db42Cw7SEHi0THbuFDj59xIBwWkQTp8v6MX
wiNiqkxAYVchSQt0u1zF2fpFY3obHT/jWBnCVKKSV+APJM7XxpAbsUa4CA7l3bWw0vzne3lEHiO4
Mxe+8514cjX+cOIC7367xteTCX4GoiSfDkdHOqsgLrSL5ZCViVBxhsGHt/y6JkUE8/2GizKYoHp3
YoJRLzjzTiHn8Pv07jwlD3KuTEDjQfVTkFNLISGNvQhIMeGhdV3TKcuQ22rhPd2/6EbK59buuWtX
ueE95Z6D2O2C4im75rPsUMM1bMid1kObsbLzDU52++aiTaoFLPDTGrVY+hNSe96R2GtH3Ki3MoDR
TAxAEDsJ6JowfjOcX/gcMK0gVw4q3gp9cEOGpfoAPW2B1qy0dXqFNfk2QmfDHhfvErjwjrAJ9ipl
3RaeMeEav8xhQhqYQ4SlZbn14gk+Dm6s9luYsZ9kSzrNJ6g3nPCv2DXRJFZE56pse5PnVVnLDx99
LWIocKQ2KHkacIpWuJbahcbsbc7va54VDveQNTYlnuAssIzB6yViW+/AOgDrPAQQ+lJgWmjqWtVr
sELCQ9LhMNC2z1luebemd/9VZhYwq+2bkIHbxwlqBrK3Jk8KgnkIC6EBIlcjzBv36QO3GjMAftGj
W0CApP5NGQqD8IUBmjNfQpiNOqodmOaecvwFWM2JdKsHejd28K4pwfIZLxERvNZ1NmMlADkQQlq9
jzhGxg95G1aY8+DLyNWwPMbn0uEtUx1HIBH3Vh8LtNJ4Mtf6l932s/tQmUCM8bxc3QkbID+oRszr
fgApTReasuvfOUidFKq36hkQ+ZurM9wogLXo9pibZzUMFuQw/Kc8qfKwk7EOEUpbGj4xwXsrQ1mS
IGGBYNF9dYS6GCKYv8Mv+5Yg+J8TBcoPzj7R581YPDruYpbY8WfsTN5VRKY6909BPMRAWnHaiR28
MX5BTFfZ/7CnLdr6p5w9tjqFnKX3xi5femk1UkzyFniBKFkzQ1jIcYnaRMKQ0sdzdND2LbBrFlXx
j3PKQA03OvcBCddkOSociWEBIdafS6pvf++WAKPx7qE3+X58xzpVyLP431JgvLi81JOP7nwzHInT
txDW0Bze+U7yE5M1yCOKwdzl0KpnY2SZrS5SQGrKTpGgwuRYG52Cb9AlABlNqJjuBBdYW1PhbPlb
ErvN1o/3pI25H9+9nFQOrB8zacY9B2REBzM1B62ngFtT3XvJND8HkGFhUh+XzlnGgOb1Cs+8Pql2
xpKALfs+aHGvOFf5KHTXheqKvLF8JHGWIZ68nvN+7syLl2qHdIAd9HMc4lz+5wGMEevvBjDNsh1D
kQ2QG/H1f5vsj+9Gelqdmq11HYUKMmxKrt0q6VfNpP6OJOxjLK94JLqocuYyawzlpmyziv8+1Knf
2NgP66Em+9r2O6o+/ezMdo1Yt4XgWpvpEAOzjlSQ9GV4TFTJwwaZ4Lf3gAMnY2pIBSYbC8awbl9z
MkRCvlVpVp9ouy6PWJSOaJbQUJBl4fIDnJFNcTk62vmLg31UqHOuOGTSbV9zOMUrT6sDlO2ySdw7
D3/KPupjgeTk6+iBQaDbrLtQNk35VjHPba/gG0bpGjNIS5InAcc9m36qBPVqz3643U+2wmZSD4rf
t5ihg46NPGaxcKtBZ3FBXEndyD+QM+2cZkZQgJKnZMFKwU4DhnPv5/Nm/17fSYfjWWcMGQqkBlU3
96EAd9BKlMDtEybELxl4g+bX7mh37H/mbNstUBWTxcEgxmKYBM+rrV9LFqak79igYK/ONylARKZJ
DnRI59+uNoiLbDLUR0RVEj2IaJBw96NLjWyMmAIGEYmsyqrsvc8m+SwjC+k2O9PmCNU+SwDpvJSE
Sqlnnk3YUI4eJ5WgAHBOKVKQkWeD7/V7w9yOMkQbo6WJL8jr2zGM5tLpyGnrpWeagFCYLItPX676
FbE2utfNOa8dDyrHpwkHDcTKWMKY7BMl4L4vv6ECGVu69ikmXJIsXe5AUpbuiJ8GWeKp8/sviio2
terKlisj/yA5BNB1yFTz2HfQKkPLGNbXGCMRfVdCfsRvWH3XpOClt3GpB99ZquJ/Z+5EMt7hFv0l
SKJdfqaPbcqxGqGZFfAemu0bSPYVvehkPUhXdI0IwwyyVRw3ryOonphkHWVvVdROM2T3n2hXuJO7
YfuDQuu2uUe3zH/zA1fFU0BnTwjD032sjizmVNTn9FFBE+1FysgUOZhzIVdC4EoSYrZxbHndAh2l
dtHBGo3LbUcWE0GAlOsBP45u+A0+7td0eZ3kUxwf/j8vAqoAGf+K2Zq6bpmWbGi68le8onjkX9vo
Ptn6HT3ve0C1KvY/pav+Mrocs+ET2X690iwaL4L8lxTYo69bYb0pltL+TmdN0+NcK6/oXHBoyAWM
q7L/BlFR/u6Y6Gimreq26hiGKvCJf1ul7vcqafPsmKzBCHSUkAR0jb8g2NNsm5SAkiSFW1gN8YGl
qCst8rh4eJT/5jrp1t9cp39/FX/BdfRjohR67fAq7H5CGAunZ9s1D8nlRbzd9d4N66lJPAWzy6cv
cdQqlsdNsdbdGHUEil2SZ/zqqpOy8xhLN4/Zpm6nj7dPwTNGkiM2iyuDmsVisUHolqDt4jwmI6T8
5hNE7XAmaR3o794/f/qK8v+9LcuyFUvRbbYAWddtcfH/7eJmpZEVhZZ/VtW55vHqZTOg3JAdh/g7
BA8jB9/YJp6zZj+i8oAGbEiuP1moyAVpiSWKjfhbvx4k+Qh5wP471BbVliPO0ISZAkUM3zL0f072
eViEaTsofxtxJEHvSeHXokbapkH8zzHmI6CeI8n4DDiwPQhlRwmKpk3fcRIqgmaLbzP8SsTCumzA
jwszIiEhnep9UH0DkohYJO/ZDAwGR06N9KUT1FdujOC7wpKRx2QvwjanjvsNytMLTVbNirF9v2GK
6P2bd+ETus8OvmPYbKHlECGWo3++1vbfIIO2rDmOrHOhTRC1/3qpYztXsjbOb+uv7n8sr5WmYkK4
hdw2z2/AmGKikQCQEuSkhXEB/QcRACGbDJNa/PK6qbb4xnuZ9IBGHHkK4qGH2TRFLVMQejAqfy2/
Ox9JIRyhkEr8nHBjlmpOWR3QSMCC097o3mDYNMk/5d5a68y8D595Hc3vYw/rW8WDhNgX9py+NahY
pqPv/rbOQkyAmYcp4YFtpJiBTPY+N0+LfawMZBpCmCz++Vopf4cN2bJuWpbhwI2ofwUdy1fhVF8n
IYyR3wqNQyKZmoTwovpNMB6qhXHpFhjUEFGCGL2mKmtjX1p+998drxN5ytEemcDIeCa3cvQ2e81v
yWRRkWe6ydg68fYZE+4xxXZbwV5Kax7R8ht8kHy0HuLR108rT1O6338ynMDvOQqiB3ti0pvJlVez
Ks6fH/+LQBGMIB86uig0bpCUZz41Wi0nCLKjFJ90OweUh2CtxZtYDqSqCfE5nCrL75KIlScpvSxn
UtRA+7KLXuTvhOBroIfq7hvEJI7ze3j7vcXuZ0lAMWY+dHRp8OVM3fYrJkXEmqDxd9eU1/+XsPNY
chyLru2/aI4IeDMl4eh9kswJgukAEARBePP1Wmhp0F3dUaXBCyleV1UmCdx7zN5rvwTvqTpW7XSf
8h5iK8/RfZsz66Ckm0mjru9xHz0P+Zl9GEVnvOkYNH+ztKkPCOrvJ0Ob9iK+z99/laqu/vvkZB1o
KJZkUoKq6vj//7cjJhy6/qmpenISOTDHbpMG/UtAeesK7CrBkqIHkudYlnf5Wx+6d2ArJmpTa9Mz
29sNW/ls+hJcJmmagE4wXN3BJYANEXMHQzVkjNJncNJJjWYney2WtAXRFzUcteFzcCMavrcMGC66
mGBRIzxMLmxGbwXmJ9K2luo+oObg80QuTfF/iA84yXBF3MMFy3m8a63gJD4swaj08/tMX7V048wm
XHhHd1TizMFT22YJRnmeftBChORKgNxA8HLGS2nymqEGY/PBpYR1nNEwRMnMcgHiZtPswNQ3ZkE1
QZsnruUdKfM6WNnhoHvpAjjv8rmpkeF+Y/F+bvKbhjgGEzVWfPY6R/penIQDsvIbfZC6wrJUAwCL
p8+jhAualMZpREwAkxp4AlydCW7v0f+M8oAnGwp/bDOtU9+QHjJMXCoX+elgzpdHVYJIPMFRPVkV
88xJil8ZWym78sxnJ8ZIPkR9wie4odnWd3yj98vwwaDnzoxlwXjm8ZxZ1HuQcRYNsO4vJpKXtBtD
KhjAcpUwJpzro+Z8IpIIkoykM876cCs5u/p8s4idQA0yzVaSMdmn6kSFoIbEAMvyldYr9Bg04TFk
lH+MqLZvTFXgUc1zO7OmgrbRzMkLppaI4WCaf/OzK5TTi+pY3hq8ZZQGa8nvInc41zsLSTtXBcMV
x1RtE12NzQD1oXsPbrL8bt8PtAMV0ZAkevAo8QIjX2bEyKp23pXICz2E3AwV2Eqy5GeDuc4/nyBh
2JkhflipiFaJ3kZJT2rXy9Hq9Qt5KVOmaXN4bttvJlXo45cdBoynH79cpTgwxcx2FlazcNZzaszG
cQDZmOFjG1ULFqRl61vwzwtOB8BPY/40ibJ24VeS92Rs2tl14xHepZVuz6OLGpkVLCFKkW2Ktpi6
A5j4L+P2eh/eq2+G5sWOvylnMYPQasdhlHxZ34PTXl6PsZliuCP91NvQmnFqlQDIZe+ONEnZmx8Z
GeIAQh9TxBMPv9EhlN73ibaXGBsV97PJqCNB1oe9FKXqWEt6JS8iNHMiFr6TVcSqF6M2w13CiAob
SVfn3E0ijqbg0GJUx1ziRbuymlXyojWZlnC1SRVDLOwycCDZBaf16xsHAR168x1f5deMRYfU+dab
wO7fbwO7OGUKK6PPR+ezbeS/r1u37r5DY15+yOqq5KRbqoTTxC5jHGY36OUe8zuaHQS9fzgCpf+8
+S1JVdlxyNxlvyw6csW6D3VfPE4IN2D34BFLVvIWjyxS4wLIwu9P3P8q6U3xb/+c/s8Dt66bJnsK
/HMIUBgKMTGeQVKYZnuZqZ9v0I9zWc5G8M/Yv+Dwc5WcUDnsm2gPZ9aqQ53OWOwPP5byX/eAZBiK
KluWKfE5/PPH6qJ7p5v0G6fOZWFYzeq3gKSMY4DM75bvmKB2kA9eYxSuOTUGCmGcIKH1f8Kc9XaE
bDk35i8eZziixPsfpiH6vyphxRAlS5U1S1dFhWbjnz/eMAxKLIlRfKIGaxO//mFIEXynyqbU2CKM
wNyjnDgNlIurAoSMsTFnorZWFqXooLgQVyWeRZNNBCwaJtYJ98M6ueLviq9PJkcTjqmaYSoxD4rf
qmuVOROzPXVC8fEiHf5dX/YXCUlYZBs/6Wa4o9ocfS4DUD6+Lnp/JAw2DnT9zBCN698gXYA5N76N
PxSqqvnvuZAh6rpqmSbPqqXLv1Sq90pui7tRhSd03xpYqxXVH61dgZAdHxTcy4KkaAKGyivx1wb4
LsGVAHDkR5UKHXkuy3pMFabXhvAO3PxGnQtiHNFi4GjpxvIb6dDrrG08ypHmkmGY+WTiLYAUl09d
vTEICrRcRHzjFk+xFdO7I6wPEMI67LRSHHQXZcuAMPlo2Sgl55I5CAU03CLyBjwZWiFw4c1jcAXV
CQTHZByCThCF4rlN7fqWA4WGy5ctkGlZuMpedgm0RFmypH9JtpkvcO9KzDBML632yBWG52Zgwsgw
kcG2NNf71T1eWF8DcPeQ0e4pihw0egEmktHvraM57x2MlsoXf4o5BlhIc1MnvklTjVoEYckKMWC9
w/zfNV5nkSPAC1ru4h37m1A9DE9/YBS6fpJkoM4e6U5Fj4yjRd3Q7T6CK8oQpKzHjhwFjY1GBnCC
5TKBNtwXLXkL/QuInMaaAYUOWDvNw1/UIvZRGTSrOFEZ89xN91WtK23e7Yx00W+RqojWhDkDS4ba
S9gfIbpdGu+Ng16KjXML7AIvjAZnZGZInj5sK6K+yLrA6G7OSO4gkVWemAeRtSnuTBjHq/bpmi2D
XPfFM+oW6irA0UEGVNk4EeY+oOvf8Y5J3MhuxvVwDt4U2PKAWSWuHa5+Ls6Q2IIONQTDM94wkLfD
okDzNoIDVcSgPl8L+vMUb++smYU78Fo2jn83opoCTofWC8svRhnFZzGHjqap1+oVuJuwykqbWZ0P
uXofnGn3YAhu0hE66SRfHDjA6AgwWec4KDKGgRPjjakPckJcBS1tIdXOc8yipFxH2+8C0qzeUQih
kuGne1GDgVrO8DgaLIZBBexZcDGXT7kXVwiGNc0VVvndETfDO6rrEXPZLrNlDXFkY1AGWTZ1oXSR
WGkymELKSboQujA0I+gWGSNp90Var0GcPBFoazZ2OCIlH7bEPzpmFYySMVT2U+60PFymuBz5qulB
KNd49kLcs9HDtkynxJ5/qppb8ZO2ZzV08k/2gaUBjd4RPBUVjcZAzY3ge88oBFRrI/G9Yrnst6/X
gY1k/mlCKU8n6rEyXDFeDoHTs1bA/8DjEdrKu1g6VTVOr15vwTLB706KGla4lqn+RuptAyQs6eQs
Vy6sAUXUvnysP8Qbf/c8cTF1HKHikFcnHKPIX2KIxd5QuQJrWrCVBHwuWQ7zBCrfjxuhPxyQoacM
046tIvT2d9B7q5SXjIbG5hcnlHAsPZiErkYb4hbHMVgZYKt7DXGlz1TuNUcmq3zKDKMREdaOoTjN
083DVUNQC+3SHeBYrEIa8eEA0H49WB3fL7+/ty3z3zckuiHZ1CWLobxuWr+cu3KkFeJzUKKTDoaJ
HOn7jNM06g90b5LiULrowaW4O+GN+2nA8mQ4Euim1Nfh6TDUfeLc9CPD739q2WOGZ/TrCqrHywWI
gSTlU0y9Rts/CSitPmgW4mTeZbtGhl4GyKi8Be8osmoGm9Y6GU1kq06ylWCspUbtH46Cu1fVq6r3
jMebKC7JGQCkQLhfaw+8hFYBVJX6daqz4FI1N6ncJ70obo+dgDmb6WrLAm5elks6KS1yUmbZOQUl
yVAUkCj4GeQEaxEvJoc5qxS7q+d0IeKbQWONcLCg31N2CnsXwx7giQQTDX8IRy9BLjDSHifLQrQv
KcCaDgbBN0DvP/O1drZY18duSZA182OXeUp8Xw8Bqaf00h5LhxbB/rLDnxTNw26WUvtsRJRU+rwg
whJslOY/6LBYIZeTthmFqrVps8eo6Ssa9jgOWYfBLIbXRUDTzMzW/VoeQFRNO7TsMzYhrFBKc8Ev
qEqzEA2I6nCTVdYsGtyH+g1cTKBCDldp1GHWhUbPmhW9gQSsIyIAQbbpm3pCQdlk88dY8NZOY06q
LQjaqQqwk5kyN3LoBW81009Am81Hw66TluL4imw7Mmf9sDHhiIDILyd0sApJi7wZJ0YkFS3C2IuU
0gxFPRunxzubzFP3uvIXjvNs3YHnr/HxkPKVrVkPAYRhqBKOFCyuPOSlJY1I6D1jx3qM4ixawfhN
Uujr2H/9Ra/KdBcXUIq3HxfAR8hCc92SSoDHjLS/H54wlCL52gS2P3JpxJ+YlKvQGdUtyVJ+nAXM
6OzvMH/ugsCpZix6uqUKDH3/pB/fifm0LT9qtD2tB9AfVk7XuallFxGcuLdYcAZxXf9IEDFPQ7m4
P1ZBjQ6NZl7dIDtt2p9GtFPG85zPWH4VW4BSdsk45xunGv8QexKLOX62jJ6z3BM+ORyMlng0rlza
W+eBLaFadi9EfvOsQ+m4f2BQ0d4fAASaebyLYmTursBmpB7nRJxO1U3x0F/U7bFSbxKSegJrBA1d
UjtlK0RJUD9YZtjay6dZZscd7tp2KpEWhuMQua25ZH+mzlElMdq6mSwI+jmFJKrN+qqoKwFL2Lo8
cJRznbMPAf6NvkTRbVOyozca2fz0vNJ1vzDSldB8OBHXjTHlNgVvuRGPFr4ktK7cKSiYxrWWzcOy
LAg6pvJjzC3ZHOjUBk+SEMAf32esQeotawyiRhmcyTUcvBLsN5UbeogxA775iVqA60DZ8XlKT0fE
+OsXD0+mzY75NqZWa/NXNSfpKz3IKkQS9OIncBFX/p7cVcjEMPcwHEagO/TLfKPwAEA4XoztIMsG
cpLNCXdHgK5btFmPH0KmAVhQ51TKwaYafENa0fduA9PHrV/TTlBBR/adUQchAowwM+JGsESJPpe9
gBacjnJ4YwvGMiFi2gLHhBZpbWCrHJh8uMWN7r6TvOJsFdNMh9YLN3MxItGZB3wXrOjTd/EoLiAN
6OvCE8Fjg74Ftfgew4mdquh75o2Fup/9WNHYCPIIR1glb/CW6HMZ8w+O/lkfu/ce9zfH8X2JccqP
Qg+N2t0rTrgdwY1gkcfBKFueUrjVMI2pMxiLHq23cFt+mecY/SukP3SKzVjDUAaUSK2nHSo6E+HP
hIPDgNx+Iv3Si6/BMgbYzvilpEGeZtQPKQFLmKplltObbGaijIZLeBBG3Fx6YLWCLEMpXWkV7IU5
SSx4X7daa8ec+8uscDASRjY1RFJ7V+pH/r2gcOpiRoYcXcwMaLQ6JcgFYid6uiWkkYK9ZDnGBMk7
a/nYIVBhGsdDpLoUCGMNdXugOaJAWKtQBvf6HthjwNs0D/KVwYATOSjziezI6vTOnPtowjm/DPOC
Lyy1jRNTCAHncYmkA6+ByzT72NzIS6yY1E4pVsbXkqAr2hUeE0AOncs5zLEtb9nHLotTMoPRzafv
q/sH4HION+KXw4dr3kFzgn7Rv6zViFP/GW7ih3ikMETxgCGQguoDHY5Bcmtkk4XDCuf42hffJuMd
TB+xDSKFKRxZGcEcnVeO8PXN6qFfTRoa38NgeOlGe22BSTx3ECqYegvHBBbB2eztsnYY1+gLayly
JHFU4Cyj7n1NlHSEscF9GwAszCti3/l8MeXf1J86JbZJHLXqrfL1WIuL4IIGaKQScLwyA1skaySH
XFH2Yy5tuZkoN4P3irREjXH0tId9xwDzWiMleswz8C929Ya29GbMq7cgxnKFiSNwOgEshq1f82V2
iDBzmja6EtVPjslnu8xBF8xYmCu4Rn2Maeq2YD+/1gma/454bCeGaRc/4oVVGPAIhFcdObXczV4y
/Yyd1yI+Asm/Nhic37t5yY93DXwkXSpfy0xo7GBpzhmBpigIvdyLl/GR9e0uYa+Ge7g9M6MDUEin
2UBnVmC8y+iu+KrESfGd3V3UUoYvOXVF94lmj/DwhXE/RNEmwAnIl0nVm7K4Z1QMub64PX6EG+Tn
UNqWhY2yTahvASyhYiyHvGdqd8UYa8ibw9Qg+66v2k9/iMRZM8wMvs2a1W5yblIUBME24F4pWLK/
PnGmScpOVt8KRJetqymL3PDEcBle+CAfDMGDicVK/77IceYFs5EaGNgDNwP13ZM1h8MZa0Iuw2d0
H3E1SejhOlA150V2svSH7aH8780s9SpDfUu10PFafy0X/zbZb2VZjQtVCE8Zi6w59QXDZ+P8qg4S
P8iCy55oYNSb8wpLAbtLAwQZNwyX7dcTDcw4xJcJmMe3aX1TQWqC1/b2H2rq/yyp//Yj/jLVySJV
fKLeCU/jHMMLfYn4Lugs6Fsx682o7FZopm7ShC0OtjRO33B6Nr/OyhyDrK9exSs3zFXZC9P2guNt
U20iIB7SmhQVyNjoA2aYpqeS+3X3YrvDNqY41pytxoLkK6LLkAVN79v7zPSwVmAFLlZfpMqy68QS
P2EgUU8XOSErxgHm2xJ+NxkfB57AbT4bQ57LhfaHj0P+08fxi+VIrhpJrcogPKW3R33IOpTJx4Bu
VJvW1xcbXlTGvSP1TkAtttCDxYiDJGkL+H271ETXmqFKEgjr+Pr916RI/x6Rjo+SISqipbApMn6Z
WeppPSitZoYnioqjtUkJooKZP8YTotZCsr2RNtCvnAjM9F4mmjw48c5EW8WtjmC6IeUL6+hDnRDu
MX+SjRjecGFCcrPOojP42Tpes6ocvroL9L19zPlQ42ikIj2Ls8cP4lhxhlkExLh4sDoHRXC/Jaug
ZuBf2UiHURpzH2TzwaY2ZztSzboFG0WeAQyYGAJ1vl6OeCSono6oxG2R4Zg2SS9OQpBBPEfjbZDo
lb6J02ZmHYyl6lWzyBa3XNzxCm53SXcPzL8mGJIh1FnguVKcfhIcNIeJBeMKLmOQCKMxXRf/SsVC
8HTQ1w9vdPRhbxmZbLIbLKx3xg+thqgMkjy67g3N3ZjKKn8V53jGHIT4CVthQAMUhdSWzI3w/HPb
ckrh16YgLE4WQr1Z6ja7p3OF+c3VCoKRz9qpP2508Swffkbf1NMXVpRa2+cinINKwvk0rMqPxGUs
d4JmA9CKEXsxHSOFuek36pYfAgd5u/thqsBmDRIGXftVILUcKTYCUpFTFK0mXcOM/nI0ItjJgYEG
u7MWCzZRuP24gpa+tBFQS7U/6vh4eYdp7xQA3EYbMPUFbO1hg4J3CcqYqtXrAahpl3Tyk7vkWJJ6
iUCbQDJqD+iD9ssO6cAsGGo8TswZCUnqtoJNgRMCSqsuAwWjA0PxTDogV9aAUBIXMr9ZJ5N3HXl/
eA20P70G45D6bydq0j7EIbqr4Yk8rW3Mrq90PhBA+Xw80xysN1HGEmgEruvgnZtfuljIHzHvV+6d
rGg+KiJvLhV2igNmT4+gHae7DDYNz9hnWQesHot65IDqO2TybCECQADod36sg8aBhA7UKcfdBNLX
j8AV2PV9PBfn2NF8mrsaEdLMuujTepV5pk1q0A19mYOg3G588Zp8K4Gt8yJ8GiCyBpdZPnTdQ/ut
2ETG3QCqUTX6lLQ23kS2Zg/CHflbSWyoJt+8eTPEZceWe4N4VC886YSnmx7F+hZs0IxFPeNd8oil
fbyKNjqSfl7fZqHtAx/vGanvZCYFSw5rpgAksFqjRJZXpWUiCyMDTI02R9hP1TYiBeTPsfSQkDCs
B0In9EtxgyVyHHZkatg0PDiZeTE3xjxzl/0W/qut/VQ8qEsMztv2AOvO2NZo1IhzD7ftTJpukzkr
R5wGMDZO9YYHCNAKhEobqTRuYmkqeTTtxA4jsVg/9y9iFk7h//ODMM9P9dOPyRv5WFCw8hJQ3zg8
9WyHGq94k13NuxOedtRWycz8pP487c8o7LDKE26uXVW4jbV/iReKKxxGUg565kVmF3RcAawh8z2+
URQRDcru7gu9A6PtKfOdueDDt91xhLhP4uva+bCJYYzEgC4Y3SyJEJlGuKxBxez/yuK9MP6xrY22
Ia33xTuHxM9njXPJ/WhVL05YYkY5sTFH3kCvAVtiw4D8QnJW9M0Yf8ONt2SGtMN27P/+rfnPl0ZB
uoTfTpctw/rl7nhKhlamrzA6GeWoG2XWwnyscxv550FFPM7uWbMrmHjayxNAw2f2mPejcgODB845
GG7lLA1d9ErpKAsN3lRa1crRGz9BFYoFAslkEmF/MCZsYMKK1nJZX9UI4QTso2RpBWeshZGIsH/a
cNgwoUy7xahHW2ey8xSwCsx+/xvr4yDwn6I9Q1RlVESsaAzFtMZr/m/HRPWs4yxP2/BEvu6smGlL
8aTfMNTNS8yt5a64dgdtWVwlPyUTQp69GJszWqKvcmjb9oPHeMAkDciYmzFd9mtqbEEvGGj5AL/t
XysZYLe8IHurwExJxCS1iLjAM83oAW4LR2O0I//9KkCN/P0vJun/tXpChqbJ0l+/of5LvabXQ80o
7BmeRvbGaxl5OHwcNiVELb82HPes5bZwcpcWrnBi/nTHYjNFblRL7N1zBsvEoxMB0uCDoSRxJ39/
bVEQkWAGvuYJ4R0kPQvYds2+6I1BUAFdaQAeD1s55I+wn28OzYe4HYXMX69FgUzGi2Ch4CDcDLt+
S6lAApyPZXOK08rjIZoVUMZEoFK33k2BgwKBghtEzsRW9qU54BL7ExsjtSR3Yjhdsj70u2njYOlc
YEyaang98RwRpttTws/BFtkYqTC/XgnJYOwBHm/BRHqeHGEAvnOX6/tswRo5I6YBj2liCzNK6PGv
WSfEsRB/8aGv4QnBIRkhTzHXHdBBW2K95v7+u/oPXQ9fkW5hDNVUQzakX6bVYZckVlVm4QnQKnwq
E5o+dAmgF+FHNZKyemfTrquN4iNjsSHCrYoPpAqzHjIc8WjO6yeYPai6xkHKiH+uRwwxy12m/AcC
pceFP+B8rovW5SCe0Qw5waFcWnOYSqdr68JeC6f9uaZ+/v0vJknjPv5fr9fffrPxlv7b69XdsyQL
+heXkBfuAUKScFS4YOrh35v0EA8XsuOF+SDROOqhod9MvQH8M+GqHsY4a1o5r7fC2X9A9jAmkXd5
Tx02oXy1CGH873haLfKVuS0W4kE4Uexpu4pnore5tlcttyMHu4lsqCFpOQESl/vUoR5LMp/kRvJu
VMB6wYoIwoO5NrbIIGyAIV43pru4Ir7v8RWFYeiG69dMsp+H3nkLHFJk35PjA6AMb8uex/L4ICnq
9x+c+l/HEstzZLLgDCRJ/OWJqGr9YYa5GJ7IzNx0XCLwrbk0SlJCRgECiHSEnSbU0VWtouOx3rkw
yDpryUFEwIRwd1Zf6wuYI6/6ZlY1g7DENWhMXtKC+EXLR/n1hx9Z/8XcrMu6KEmKPi65dVOV/9JS
/O2rjh5xp5j6o1qljKfQk1bPwGvghXag/FqNQCIOzoIJ792kOay9kmFTUxwDhu4piq4nij9lHKiB
agq+o5ffPzGH6RjceYUr410wMf9CNb+M01TO3+SuTrR+Vw8Ii8D7K63zxGlkACboG56xSkeKxRpX
g4xMdWNGu5dFRJ5We5iDiuBU5fO2R/fUbgd21FG7GyIcQ6hvTCIRO6tdGt1KiAiOSgunSG+5/v77
L/gvicbfXoz/+7RQR6Df4LPSxV9OZ+FVtXehzauVha69SmtYkMxje677rvYt2UmVT5HuQs7e9QKj
UXeR2m+RGt6ILlmwMsVDl3/kwlzp+z98j8ZfV97ffjTD0DHbI2JWUIhLGO9/qZxLqaitPFUZupsQ
iY8LFTjUy+splKlqQSxpDmOwv5SSWF0nEkU1t1xYM7XaD+bJ7DaNuk9DnAIRBtEpU0k1mQXM049l
iZ4wgeIAh4/KJvEtQh+HCY5uFSINCbaVHREKwc6VbCoeEtO3VLzJICHBYEy77IoWIrvPkv79Hmz6
p5cbi5z7FERMueqTQyyu4vwrMRYlzaOxyF4IQNf5zxDMDUQx+bF/HJphHVR70VpjPUm0RaZflGKl
JzOdXIzu0ONns9ad4SkkSSOLTR05WKfkRSNzzL6DYMu+LdH5UwuF5xeXKYeSME+lWUVxyaBJtg3O
GIwZ+C7v0wz/CwTvC203+xgYMz3oVgakBG23iFZn/IclajoWDiacUNriKb+zCehnrCml2ahnhPNE
+mw//nk+SYVm+rtcyXygaEU4qwD7coIvMEdaT7+EYEvINA4HXhDBaffBnP8DxR3DxSty1h6Mtbl+
wpnU93ygtTKPpVGuyHeAx0uoPDl1FA5TLg7G0dUyCk6BPH9aH6/Kydb3z5JsivjUkscIbeNbyDYN
RF/WWoYbQPBFrZIcKmOWFy7bqme+CejaeTJKwiAY9k+RD6DkqSU7Mx0R7SW+EyaHCD0gWQ6YD50e
FyIj1PP43IhT4g7y1M+iC7rTWMH8sk9T5Cj2S8GzsyhvKDBZXuqKlz99sO7JY1cIe0PgB2MbqwL4
CFasrBpGfVgJS/pmYR6LvtQt1NeW9ajCjFmGjTsVmKVzrY/Od5cFK/HWGQZVnLbuHXyORIssr8l9
aeAMRPPSmJOOCkE41TdyctTibYafrZsP2SmVfbQ1j2PClYxlSmS7tjbMWSzPK8HrFPocXnK8LNks
RUF2X2TIOq8KxTEpR/TZ1vLJcgt2GBkg78pFIgfI4Gmw+/Imy6tYws64Eh9+0K2eoou2NKKsYiHR
IHCuaVAiN8F9G/C3cvpjnLCZhmnWRKKrz2foFUEor7PHqqjtktEd1lG6IRgLRjsTizMlNRE3Ip85
PkbZMYS9mM3F7rOkvQpBhrll5PLpwGiqSdLjuSy95vj86l8QbKBnYhXYSqrfvXwBu33sSJIzoIJT
WORS4KFyfTk6lS9lylmEVcksk/qlYWc2lVRvFG/RO2V+E4xPcRNvxPsnJllJWIgvtvAXnXqRn7av
3qXyHMsXzHPW44ikv0w/8c+p+d7SPSEH+PExsGQIF+jyNNN/iGvLvas3NpUNUWytL4FnEaqFSjZg
4Tx0p0KDCrSoJYvAjZLjs15XzVYRpnU8f5WoNtwsd/mrLNlWgco083ZvEs/B6BLYMsYnOmtIn/2c
laTV/iSWExm4zm2X9biEbg0dEYyh1pNPLYgXc6LVdJCWI1VnvtPyMZ5YOXRci5gHr/xM2dTF7xHW
UjJfSagh4TUBsOQw+8Zxzug8knct8MeAjgwTyDazvHxYq/K4SmzusxZiU3Y1Xm/ic9PLy5qzV7Jf
sC5QlRGsdJ/jlAmDefFc9+l1kI5W+gXbOCRrEYAVK3TYUft2GQJNsjwGR8QvJmz+0XuQ5MSRwT4a
1GzsJifOGlGaaEyPEmDR2FWcBzMRCCEvD5AOKhW59oKIJfO0BUwVvK55f3jI88fTq0a6jM4MS4JA
reB4D9upmJAnEpuIksRJ8/osKAEqXksd/FB27PQrLnkTYW4geFJ+4CEqdZQiTqK4fJAm4lxrGjA+
IRwmWYfoTU23F93+61G4kKhBD0jJnDIAM5MQTS3hbBgXo73hzjU4a0Vk2d6DbAsaPnUtVIxIj6m+
Ak0uyauOSTTM3NZtirUZLlgsPtmu3k8h+wIhniUCh4luTuJiFRS7WAHZyvbDyPld0FXsoJAH1UJK
PzJr1wrX/LmqaUba6iwzRDHyZVQsVTxJyioP13kwy4k1S12RsUhFLrr7fDq8nRjz8OFpLFsrWl6n
YbwkuEprm/4TU2RmPw3nSbIv1Gh0zkTMBsQ1IaJwzU/WvxnYQ0JjNCQVfojKRkV0cpWfFyjoj7na
v9XisjY2Agh0iKnoxfnfJIVaTTjE2reBm0VuLTgR0FWS955JbfN6y+RlVe67ct3xkjI5lU9yuTGN
m2mtQoSbSJ4EA2fbiAxXwSyJY9AyQ+87aneGhEi5Ua7dF0M0V9oVByDEOOl1a4NjoPqWdqiaDXHN
D0bJhlftjNi3UhvYcAkkNtjwLA1Pb3TYR4hzXDzYMTcLTwpjf1xjAXnZqBmBRqxS6H2PuZDMFV4p
QpOZfTN0KfGBhKhDKVrSuSBjgUZ47/AZpOG7Ss5YtNPAAc606GKkc4nRQ88sx1ik1gdLWSXx2W2z
vaq4mVkWEdnB4v4swia91UA0yJtZtCbaODd6LEjHpowBA9YFVK7z3xeL+i+zzLEiM2HBydiddEXS
jF+6Ab0wTRmRabzrylnCL5B4YjePRJsnM5o/X/MB9T0BBhjAvYe6qbK5rDg1W7qezfE0RIfYOA+c
S5ussoEOqv26YJB8f3+8lpDHqmkU+oTTA1F8kVlinsu7b3yGZwqy3tPQK0m7MHYR3GX1uhHX0TyF
1bosP+Ji8nUnRAFPce7AI7b1csFrlKZ/GNH8OpT612//Sw9ZB/2g9ZUZ7wCy3Ze0DqE4Aw9jME5m
nPv+WNYJ8QrHgvA+jjoC/OATaR7QFCaqqH6Ju0AGCUFD3PfsZxI3JL8R5RMP1tOWWzds3XuPdnU0
79/L08DewKhvkL7mHXdTC8GXYXfKynbBjrkmBU/xeQLj7e+/Y9h+/2yV///XNPWx/NYB+fwi6tYe
at5nCl+yIS3V0jWwNbrgZpmzDbBvP6zCET4x2aPWkbfWxEK0BhrDOqucnKp1wHxFthy1FvJFTNYo
SYVVqJ6xGyAi5UuPPUXxcQQ4QjZLXqdHcYbikiFmhcyU20Y1x6tRzZnb9fAfOADv9itcFpBZDadR
1hnpO6VvwVF9zcVm9orcOGSzZVeYB+otLkMj9/Rt/V6QFresiCtUiSZ4q84G/jsmO+qEAVGnnJ7d
e904WEZiYUywjgYcm/PhZrDKFAgzVQhI1m2R7dGL4tTpTtq2V7+HbAnruifvdAvbFJj2XiJ39OXG
wHoIk/vgl3zvQYRTPPCH19BNX5kbIGdlRsqvjiRpWtckK0yZRCcmbNwGcK9x6uQdT2+zu5sLMuZU
UkTNmcK9xcnVnYqnDX/VeAuQ9vd/WE0g0v+vb1rXNOTizFn5n38ORbIqMMUiN+KdRVQjlnJ06jFK
h+mdW3eYYq8bF7x/LbvxfhK6dNM+wJwMZ0g8FD3BaMzEDmdzFcuVLTJyZiLJ6lSlb8Fv7aeCL/R2
pQFv3dNEE5MNGytZVC9HQtuQuTEBf3c7bpz8mxZZIukQuwJ+uZE0Vlwxu481XDm+TLI+KRF28Jlb
HqlmdDIB429OAvg0OE91NLAw0OdIUBs0cGALUacP04CQuIf7KmZ56pmdM5btKAsZ5WKlGSEBdroj
D4wOMMunhTzSdnm7YOTArsrQIsFrlpxFuO8IVcjfsMagzmhs9HtI2x6RDUq2YATHxgArJxrJfnIn
OoYgS2oJckl58M4iM2rMSAf0y1oJ7Yj6HGwiygiu/9HvxH+NR4JBpcpWUVmCcmyQG49fAnLxdtX+
wLRa5D/KJ7OJ6EqXl3+rR8Xvf9SfeB/fyFwfdT1ghGjMkdcQt5Tw8VAouNSusBmnLeGigCiS0Qs1
gnG+hQ9Wmso7ghH0UCFkmyujjlwY0UkI4wJSSJG0S5M7/2/tcHjHNErYG9C+cyYB1uhcg2ga5qPk
+Y1NMu8hPtbRJUYVJCMNTt2MdI4SgKSN5lLnBCQ7BPQMRAxUSDiPze+cOe/PCGBD1X5rL7D6xVHC
RQemIw8JwYlPn28Ap7MvJhHCqXlPsF4e+QkhOMqIj765dUuYMqjyvww2trjbuKQ15y5OSyJfmgkQ
pPstPWAZfpWTEpE34MQM/pZd3l14P02DEHjKPwqFpWWPw1NISjHH3F57TRu+Jwo75KostVBdamP9
oI3SwAmc7xb5FyUNt5c17T+Cz06dwHRBQiwTnDHiYKmG8HHg8kaDo3z1Jct4Eu9gM4J6QpmHcivH
AzyKUccAI5R5KJwpDnH45oyMId/zrGMeSW0kYOM/GRdv/KARo8QlUyvImazI+JRKLAfswO7T7lsD
0l9NODAA31osigBDZTbvc/lRvEsgdiCqkL5FcoLBcL86qR/WUp+3Hwjwctkh6tKkN3+wBB8r0jBz
+TDx1nkNOJ0Pin5Cylg+H9QL/w1aD3CZT9UCkuWIILZWJp7FCt8dcldxByUgitdpsmvwuaA0RXvR
L0MS6VQwFNPUGoPWXkRiJE7XOGB88bqWPSBe5Sc+IsjLJYcpBb8KrB28q3CDcENIFhv+ocLS59Qv
muSx4ITC/T+/Zdz+ZQP6+5wJDAFCBUmSICGalvIr41bM2qc0PO/p5hUU3y/oMyXRkeJFpw4zWAoP
Yr2OUxxAloiRkBMHnGVClE+AlUFlsNNgmdOXWe8q2Lkt1X/8L2Xnsdy4km3RL0IEvJkSAL03EsUJ
Q5REGAKEt1//FqonVboVpXgRPeiue7tIgsnMk+fsvTaAuM7HXlxBua/uBp64zKxPvXcuOM0ErG7i
IC6skmmatRA/0IYmy8J8NbO5IvirCBd+0WJBQsiMhEZBtSgWwkzJ36/VPcoBV9C0UNiD/v0Uvss1
jP89BcMyLUvTddH6Vt34zyhLrMyLNw1aJrFS2YYwgj84hbGXF492dkWhF9dzk6ZNw+VbK8Qfxg/f
j6PhHSiiZChD14838e0dSG1QPjudd2AQf/JYMrCzgNbqy6o8y1AhlB+GjNI35cyvT6wofFTkToM9
7Nvr9WpThE0pRZsHw9Qmxu6SRSuFkyUqOuTBpxQhTTXTu3DftS1OD5QJIpTr9gdzlvSXz01nXTM0
yWDWqZtDQfZbw1rvRE+ULT/ePFvBEYrQbTnznyFCSn2iVzute3Jj3Y/16iZieeIkxyt/KvGlcJNQ
6bzoHA8/v6tvbfTh6UhU+TwdfhU0Z78VB5UVerEZXaNNgERAJhwYlbzYz7ne+lf6NhLXFqAK4mP0
/1+H0nDFQIUmm5r261v77WmkvdyKOVfCTXXdZgoRNhI7HMxyi61ZezohljX9arq+z6lQHGLp9MPr
/+1z6wovDj8FiMqvb+u31/eVOqNN70UbfGB1djS8da4RO/50akxs/IgzYaFVux9e9NuM9NfD1pFJ
sQw1zWTW8ucSCPoY/uwjiDeeQtNhIonrDEOHzWbTvsj+WkLF9ezen/4hSn/4vH9bfL+/8re5c2K2
sfXo+NEBY6sQNaIoINxRnnnppkEEJfwEFP9Wcg6ryhD5kQN9+YUO+PODVloeV2nOqkqQmGRHXi4X
FniT256r3ySvNv9+sDzA/76gzCRIlLDgSIZlfHuyD1N7SFZ8DXepQyU0sVR0J+ekgtZO620bgfAF
P0zj1qF6q9zSc4ps0u0eBXIgjr+BiJiqM/NrMJDDGzS4B71KidvOufdTq2TWC/4T4RY9bQHRKQmx
4Epb9MpzsBRSc4bYHbTvsbXQXzLqIhEL4KYIoXcWU5HG6kKSX1q0g3hskveuwFk3SsllWrD3R91n
U17KZKaYY8zmArEsW2Q1kfKO9w29aOMMWJAO2Np1g9M6XYv+e4ZQXbn73upKHebVO0F0M29qtTgr
1j4pK8+tPuujVX3z4huV96NehRSPr2kFhTIGIR7ZmADVAwk/D4zztNhcKthMmMTeVACTCw1jS/Uz
pEJV5UC6UzMCM/gY0+y5iazXBM53NikpQLmKN/OYtAGMPlk91d/8V8Pu+ykeek/dy8cIsx5tY53B
mqO1yMiDWSOvGSOoZ+FdnVGQWqLbbRJaQOKkfkzTcM6/zF/fOMU2cUQQcXtxYL5o/Rz8EsVCoS41
WtvtHHljaA0XRgNsdr9/xGclJOMyOvszCkb3DLGQW0DE/BXoXziRk5m0AR5m9Vuo+u+PBRw6RzhW
HXDRTQNTqznocypvHcY1/Vz8OzNSZsg36KahbsfmXHAOhCR1O24HNCroThBgicwsd9RLUS7qZNkr
YyiFnXZBjxwE5LPTAk4nyUbi7D/RdESc97Qd4npKsvdoLE69GiQ01KaWcTjOOVTcYrd8aRAoM0+n
W3yVmKJ3k+S1hGx7tdOPYEzmOE11/G6esCyJpADbzMqGnWe9WQi/eD4kNzGf0PxFRpQ5vvohlAUS
4lq7Gw/Ug6ScxOU2TueWvwRJQMGj/3DbNIfz4luVRW+IQSejRlm1xG/nSaYXZq6LXbgbXJD5uKHz
4aRoJ5xaRWNGeIZ1ph7Mz51xwGLbc8cwZ9a4WCEUq4rGyWkHrTtvLiLvDuArg0FJtTlGxNDJwkmM
vKAZhEG2srrKdoKbm8sRVPf61uLuE7mwOE+MFfPhwo+fgU5DMBscr1ikXP219OYVLNWVyXPxp4zI
KJWHgdRw1uCFUPcgC9BzC1N4zrC5SdJi4IhHAUHa2sMi7tbSuA5BDK11CBVXRyp+2Mf+sksrHBLo
MlBFDZkMf26baZeXvvS0vJ1lTspPfwwAH1kBISu0OOKfTuCfXuzbSLjx40iURMPbeR0lyRoD3oNs
c3mO0GNtEpLS3VAfFc+xdcGdJJ8rY19xZfzie/335i39ZcmghNIMHeu+Jmu/xAm/HcVK/vRyI2jC
HbKkZBQdk8eI9r9IE8FBtZNwmYIZNsdcIr4KcD9v/35585v2YTiU/3h5+c+HXj+Zl3t+Ge7oHEBI
xwhw9D8ZXNIbUfGpYgIm2KOcoGOgqc7IDA0plz/hqK9jLpckOmHd5W5wT7cFb/ziYUuUXJzdzGy4
EmvNF6wjBJXMcoYuRzbxzbGxLnGl0k/XJioaLQpu2DAluykBkP0+vGPnoimd7+NPjFbVDHkAlMxx
vhp0MwXXcMZeYw9dSTqi/YSU6HnpSSLq6WoMbfH68rw8W2J0beTfUCgZDv/7kX1nPP3nkX07bYtE
khLR+vWN6TvVtLmu0KdgxHmmv/fEiTxynmNs8W+Pk7yVdsUbB4S4bbbKBc3moZ0wORSX+bw4Svdm
yXTzzNbFZ5OaEdvav9/rdwjdf97rt8qn6K6pXsUVWWuZnW6tcbarvuK5h0vowI2nJFIOVu8i2nEb
fdy04w+v/p82K6sLj4WqsCHSVLeU4Vf42+LuulYwJUv2diHmSK1DtUB6FFftfkY76qHstHp+nSve
RKozhlZ7KBXtlMZVZWc5IMQBS6vTTZmAqo/dyyOeV9IqgbjUoyoBjwhnfoy9SAlOyjkNjIWnvjHV
aiyiVE9QMNGwtVdON2YTd/Ot4CjInna91d8lYWPSdQHyjNW+OCAAAU6uM516rCJ6ZOjQA3B2wMgM
V0/GDNEbmV1VQstK3vuSuRRMAP8FmO4Tlf0EFetNT+bd9GpctHSv1KursOA8po+SPz8q7UWB/ECg
MfYeTOUH3zwAsMQmMMKXOn+kE5Cl9YKO3gB5VtIvPv7WfGPHz4F58GTgV9aINLJtorlbktHIBnYs
axqBAE04Ylfha+MQFgsHgNE+p74IzdPrXyzi0xgS2EH3VRkXExO+N60ZUzGnlvGkY9bCJvXvr/u7
zGZYbCoXa9lQ0SaJSOv+/LYV1fB9LkveDpMcigD4k5Fwelonbp7m84C8RE4/aMANKb3LBOKeQD4d
iItQvDBGo9VoBM6/39Hf199v7+jb7tZdjb4KhNhjzvmByED6EBhYDtmcnHLEDQB1cEEhUz6kBJlH
n1fUh+2xsJYMmulieuFChvOqVlSGTtZOTLAWrtG6LXZpHvhzTgNMpu1NqAcNtO46xnwI1KA2XbxW
guKYwQ+3+V+/l2/1hSZKsqoN9YUsfpcMx9KzkKXM83Y9shfy7wipSFeWKI/0/s0HiKGNHH0S7AGd
Y5fNlZnh0bo8QaGStJUSbHpUtYykWpAPE5maKCTv5jGP3jtKw2l9h9feu+2Edp64SOs3TyOKu/5h
91T/cvUcbr7cu0U68tYvc9ZvW8LjEXWl/pC49wqucWX2T6KZcZ2AQSnHD9ivO2mZb7IJ779ZA17x
sH/wxRW1rV0nQQSTEX7VqmBS9mbYVDYpdjWscTRFcwnGNg0OJsr1ftCN6hli2ejk3f69qP4zIhsq
O4nNDNTMwKD8rvVVvKo3n2rn7xThUoL36lHnQ596IIpbFuHE/ER/jd6AXvOzAP2x4iJvaROmNMzv
u27CnauUKblcK0F3ZOMFrF3BHyvWcN7DmGw7m4knhXTEpARcYuaERAcg7NbchzUnt1qDF/mLoiF4
s1jGdD5n0pvj9iD9kBnN4wdx81/OO7ZvLrOWMdza5e+sTT824msTt9YWsRZW9VDGGJGsG2PN7C9g
V6XUhIG1fwLKyUdnDBtVCI5xpk2VNeTGLj1apxbv+zOeqBu5OMdHptbmQhdxgy7oFCveF9Ei8sA7
sZ+l+NOm9N9CTwO/akGnYPpjyOa3SV+ctGkaNQ9jm11dPb+xF/nREsFO0U3FFmt+qU5rc6c0IEBs
FJ2GnSD52ggrrLOd/iEguGe2Q/7GAxecwvtUJ+1bWf3ww5b+sndqCnpkVYIyJZuy+G2nUnsh16Xc
M7ZP4QLCIzaOcrdiSMM238lzKuBXBv30LAkWDGZ+jtt/TV/WYzKb7QDElaSscM4ROOAI9TbGP1Rz
6+f+ED5n1xo+Cs5NuNWciaYbalPp1XNhnOufOiPPkbcEtelpX61IEAcvZYJ+najyurAQChMw27M9
fOjhWvPHIpWNMIfwf5TIMgPp5lOqomFh7tmx6rPJs11epQVQyhL5OfyTsLPzXaa9K+W4KqdXjNG5
k1tuMutwENKRRAMMFfSB7GIhKlMFQx99Pg3O2jwRUZhdeXecWK+AiCG+e9oqI0wymEZkrggX0JHS
FqK93u+ljTHR8dNVjiIO3XjmAoPdntDqHxqZvwSZf27BfE00Cw2ZPUDXfhXUv+1fnjowIdVS2zIR
5r7Q6vtIvxcKI11MMii+GI7sFWzr8322ys2Rb86NJyMjN7fW/fPuE5AyZZPKmaI3p8e2b99T6i9y
rr7M4t1YwmDGVqNDTFkYwQ+3U3m4QH176xq4ZFlU6TsrivztdqqIdWKUgNO3OFxm/bkNlvE6k+f9
En9cW6OKPTZvvj8mxitJlnwGahSm8Y3ADZtwWU5LZSbJa3lPg9iY/XtT/dtj/eO9fbv85VlyNWNa
xFvfGslkBkwRobcUpc2KdosAnmKB5c6wGZn5YDfjTRGcrpugwuMUzTXxS9s+kOfQlRiCloqa9NSE
C/CE4TRRcaM0sxXTfr//+z3/pbeu8Z5NpOOkAEm68e0OmYpXranDSt5S7wjIgta+E7UfFJkS0url
w2FgJr1pKA2bHw7R/2hUTDqov7/yt7raDB9i4/eNvGVkQ0LqHLXqk646WqTX4iuS3dREEISiOX3s
kBeVQgskZYgPkYX9V+rCZH9/bBiwwPsk02NtfTacpbZ6Rj337jmeNC8vQ94tfb+tuACLNGvUcass
EFORLb4zDtzGdsrsOpApyRLWETVqqydEgVe6BDQWkBP8+0lT2fxt6cqWTFajAZD1F6T4t19dp/RB
JdSlvM3e0y2+hGxO8E9cz0zlNeQVE1wMtSvjpanuQbD167tM+4RdD027WOFZ1Uk4aqfaMruJpA4h
kUcwPQp3ZEQj75mQzEXHaGmUU/nOGFNByPO4R5/mi3Yc4K8uZCrmsUa0EF8R1dEqxNq5UyfSoaFJ
B8t/ZeGCZu6fb3vyBWzIt3YzRPohyVoQeXLtXSJPfWHcCvQbMT6a5BBAy12ADbIWbKCpsBDYQQvG
Zl4V21EDeO+NWhvlGxaVlpBHGaEETkePKQkD3O5D91VCnRho9ivwHBnUEO7Vb+JOxosOQUhEqNq5
xpKA4wGbW+SvNS3PEBN5vpGmCETlOXJDcBwDuFU8EqmEtXjTIq+TXTpsEf1GqV51Q5dIOxogsMbN
SzH3T0EFJUK76NlkoEu5AHREXnBJjyhYE0+F+gFfuT+KDmHmqsl7ScYBUQTdHJRw588xNDkoVNLg
w6Axi+yEgqcxx4kxN+ppRuKNC94+bpacf4gEAAMpTrdmOtIYBzS8UGnlafyacknCk6ff4JqiFpbZ
KFGI1tBvpU+uiA77B9pkfbiHxQhKzv9eiczo/rYS+bkPoxudquLb7b+VxbqQPYWIa5hsHkHfZ/8Y
fTxWRcq4yhFgg2gzL7k9uNBX+jgDB1gl7zpJAMCXEbo+dh53ThLgSSg0drHC8NcG1oYtd52Lu4e3
B1fW4NTCh5G+Ft4URUPZOz7yIG3SoJuyoh2SEnWrL5f1XT9DjyMFCFn/mLUknoQhH65TttFrbFuu
V1wAii5SRug7qGH40NzCn8KX5cxHigYicE7XO/7SH0RnjZSx+Bh2XcIfgB6JEm0JR9mgjM8oUiGS
uRjt9P5WxKOH4KYsPbqr04b3ueyhzqaEpdOUPXmnBEJCOvzdKI30o96f6cJrLATId9BMme3nyqYG
BROccgPPj/fWq5sgnKQ3b+IJo+JcuwMdjpwmUkyClwf/jogu51qsmT08+mXX3Z6NLW3pa45YcUuM
OPlC0Hc4sEHGVo7IfQwBigiiWoLlNyqvtgB1hSA/hGS/1LNduAh8GU3t1BcWMnC5WzxRJsZAD97H
yBZpqhrzGIua5CZ43mcyA/4coQ5fIdIpIpgchGAnI7afn8hztFsCopBW11SYimuBCKnOMYl6h19D
oiDYIxs9FFD3wWRGgtjzVJF9qU4Ikxh4baP2EMw9fivL8hVgGTJwTDf0v1Nz3DyX4uFJUG57el5g
Z7bhNsU8PTQSCAXtDLfNJl42hrcIZgZ9BU/tIbztTKJCiSNumKrBL9E3KI9pY7bhsUV6LdmqE4Ok
T+tNR1psgZV93WDZMRz0jEsS2xvDcIA6KcXhQdMBA57oVto2wJZfgiwC5uXgxLy0lqvdCahddZ/D
5VhDsg2zDAvzi2YAD8Mh5LTn51mqjsqwWKovXhg9IDoSh6ozxZAKGHohKKdwLKAdOgohnsM36u9j
PE6tlzh483cBfgKbNrayB+JJwOhM3KTSPDQGLVuUTRgQlYvKm2uc+SkQY5x6rcps7YXaMeNhEa4y
kgI308aF7kgB3ZVpHWw9ZQghNuNFan3qkGOACICc9lfcPpl66YHtmQ5wNrG3Y4jlwAow0RCCpJI8
bx5KV+zWbbux3Kc67QgPAAH7qDCeY+Ik/jaQO7IAQQd7H9WQ6/qqDyw0gkveVKR/ZPeNVFKLEL+d
n1xCUB9hIiTZJSan7VqcvXAvL69XZBLjEO9tkhRjtng4I4LKGmNgFoUvdFxp36NECtZBjfTQQLuP
Xmoal+Qs/0qxFXN9lKYnUjja5F1Mabi46XPfLKJmmgiL697MJuBZFc6ZNDsV7O41a81Hx1Uqh4JU
Abr6wUeZLJvRPLLn1C+p/1mWG9mLUEkNWe07M5knyfwhnC0TVriyyeuZ9knNLhLlKbOR1CFxLMqk
E09lssvpoUGtz9Vtpk6e2QWHQEMYzktHl83widLT7I7NKafqN/jtqijTKFquAJGahVqN7+Epe20g
XEHvHIvJVPhs2wmKmaJBtPLpSbmNMrTtYXKFC/9LIbOTt8rf+hZ0e6H4qZc0VHPfqmddRENoIaRR
NcQK/PPfSpBYLKUgSgRpi0zj3r1HzsVrbdP6kuspyRLsCjkUd3K0zXgqLKticaVKpknDd8kU5bGI
xgjV+LEK2lDR5tU6OzF6LacAAlQFojk+HpsMS1uMx7oAANtBp3Wq+J20R53dU9lWxfbfZ5k6NH//
8Ym+i2D9UjLrJvXkbYspPJWWkvRlaUwb1H2A4hErl1DM2279xPmi0kpUkiMCytR3IbArTuCOsTXT
uqDDymy1pFxXzwWfRrNei+bQPg4Cbf6yDQnmYgXTi5mE0jt3oXgZfwqIvDo4nzNFX6L/4Sf6748m
/bfLpOncdBgmEcdpqsa3L0vsqRXz/iptr0g+sTW5zUey7KKxuNRfqcL+/Wp/f5CmToeECyGOzG89
hlRpZfVa8SBrBScdtYsYcsmby/cSGMwd5GD6WPqPd2FDbnhCu3GKmA5JPXq21EHa2NMDGlPP0fBN
CSEc04GIoTNoEXEV405ZRvi2QDyQtt4v4jcu20fA5IyZ8+g11N4q44eP879mw38WBiIx/KWiZprf
xTq+3MVpRRNsW7AIzRlBYC00V+MAq1LPXkp06+TL5gimt0KL9k5Fz4rJaIx5LRXBXkWvFiGm1lx/
rrV8rrWLCBAjofCz5xH7X3BdY9ERw/kjOmTqGU8lSUsKuAGfuIxMH+O/67caoMnzkMDU0XSHeqQc
WjYtplCF2wOXnF5fui8OKf3ruVUA9b9dIHfWTgiW0GUSUw8Y2mUdv3fthYRdg1g/BlmuPtBacJ+R
463Cicy7V3pWGprEZlzWKPxgTnK1ZOI/2jzc/vWq2Wq5IiVQdrNqQylBDMqoRKPZMLDpcSYXEDCd
q/ohkMVCzXPrwMfMrPaEiCqDOSigxM4PsUYCFroASv9w2pWrRvtolu1KLte9tvO7XXmxmGhcJ3ox
q2aPCl9Y8I5BCM0mOHEkvjTRgWtNrrQ1GARHdm+MkSnQvBJ2ZPToS/waq4LLJ4iZOXYc4j67zNEm
vToPpU0mjcM18SD5jgw53Rh1x8x3XVCBmKL4MCGMXJ4bJR+HUe6NFQCB6SKrJq1+fnCJ7Z84OI/C
SW6XTbnFM1flG9Nb1khHnF6aZFgN4aPkS3GUqDOpm1Sv//5h/a0rpiMbw26hGppI//HPPbcQTDnp
AxZiGW9EjfzrZ7bq82neLkxt3HSXdokpJk6WAYpmIR8LPW60qSLSs8OwOsaF/e/3I1l/aaHwhmhd
a9AeLHRjf74h2RejXu8MaStsQuC+0IXMwxWWkDlY0LCApvzAba4psovJj7xfvAWPPYuvQ1f8hFZh
e685JwKwVi5+pNfQdrf2qTHlX2nJ2j3UR346j5dQn2pnfHPkTqLFLtr3DJXLe/B4hQrS6QuGXv1Y
zj/4PcpRjmpqYUzbAwUtN1P1boRY4Vxf3+tz7+k8KfinosKUBYc2NvwUKJNAkK+KH9Ux5aUQTPPH
PCBhHbaxd0r7S5y8JdoH/gB1209JoXgSp/4FBRm+FkjD8gYShryQEToq0IfsCMSVFfOMu7e2mvlA
QhG9f0UwdYzl09op2oqlK+xJU+8n+E6bYM4suOHyjioejqYGRAIPnYjABxYNI5SbiBESBWzzAgP0
wRcd7M3rnLBoLiV8+ZSomNqKFtkHFvNkqbErYH0CQAjB7LFlDNDsu2KGvcRiXB6bAR05ZosgtoSF
lNJfW2nClx8udLKT5Bc5nEnRhd6N9oE9Z/m4K8ec1jquw9cCkAYtjWIhVFPkuB6iVhDfOHLj85M2
8LoXv0zump9tOLHkhTKr4QYkOH3c2puaz5/Os7+vOwRlg4HdgFvxfd3JspYyjNgmHfmuZ9VbASW+
znX7Eu+uoSMfRYQLwRBzlqZb5ev5wwxAVv5bKww/QIOXETX1v5MnoVUszddKcStfQJJpSK05h7Af
xK708QTIi8L+Bafgu1SPQA5QVYafzZ3hHlJ/nAw0WHoMylv1BAfde3z2MpcC8GIFSHIiE6DN56Pi
vZSdjPp1m2/0LwpqxGrSUcIC+ARD1n5qAzPYjqnV7Q7N4If6pSyQ3FMb6XbGLMIBDTz4Jpjx2TUe
dNj5YLejIeqdHg3l8EsFF9wdzAgH9K8W86ER+PXEtsirP9UoC1InObF6B6ocaIcQCTMxLeodm7iM
O50Ly0d+NG4y3eV4cPnUINj9waaJUqRP7RGanGYrcGN4xQhRfCidLZ49FhHhy9VRdkSfFOMR13xE
Ai9EN7/ADjFP3AhMLJc2VlJOdHjkfeQgkGcPB42KDC3nTkJaKGnbF8aURQS51xEIWG5mXLMpybm2
GneFWGGoa/4eONkNcRhtonqFFadERTu0Q6Ef2zUQKrpefBFgZi4yRvV7+sIFzbQ1O95wqwBY4X9x
nVFphX31J+1LewdvFhFLEIwiGOel2677xgVNBFgI544GGaN1gpDBJ9SP50W/5SddmUYr30JHRqoj
Kdow6BhActvh9bGLdbiFfoVoQjP3+Ay29tl/kv0OF57wUoxIIhoR8kPfxB/1PuZ/+zb8ehjaMboT
NUYswwL/rXyXs8posq4Stz0GkHyGtjwv3A7TXjfSPrNXTQftDcaNmeLkGY0N2KOACHiEyzZCjTCq
qCMBMVDX0IbjVv8r8XNjIVl9jORbDV50MLRbRy7eylF3DRTFQy6Ah9uHihpLziSdyTochlHg2ckJ
gwwRPl5n9xguiE28XRtIWVdOYag5HSaFIfE2urF1KSS+sMexaisck04A2g6TFzfPlqmojVqSvsYQ
D8pfoHAXvdA0Z3MtMM2NijvL33ksZoHm6KFDvQJfTz2qrJXSfnb002A0j1gYOJBjaxPQW6Cnwnru
oCsxcFqZHBXMy/aUAgk+Z36jAxuU/38vzgH8Nb+yIC1mR5COBoUDr8IBYtOKoU+BDyTaB2+slx53
ywg/J8vRRC1Kq5Lx+JSyWN8hRcCB/gW4DhToIZ1ob9GZZZJ/wPn7yCm1xqT0TuuW+Ztbt1OkM+gJ
C3L8OFGHC7ABV5wAVOiF0LMHT+bwj6jzgrv04c+aY7DtliqX/x8UvspfdFN/LqdvenYrC4PQe1Jc
hordkDUbT0XCh6RRQCzXmCUGCSJsFnwJqGzZDQPKZz4vmRS0z8ohuForB98KiPDHvdvpD1gsXFzJ
eyZE09xzfyjPLKnwqI21V7jcRN6b3NQP1Ve68apLd2KzKhnP/FoNCigCFxg4yyxGrnBBybMVQE16
7/RkkM41r0wTUzv03YCviCUfO2fWM4U29EBhc+0IFLW5kKh3ejcQqrKLdsv21hle/dOaAX1n+27E
KZSFRY6hnGywozIG28Hfzr6Pf4XfxHMpdbSSbO4D9ZlSLXlR7zhoTtor3ir9HWKefO8HcVswJ8Pn
xTiZnzjp5BnTnBC3LFw2rr7SsLNSjLIHNsZMeBe+AFoVysgI5yxBlpU1OLRG2J/iI7Pajt8XACeQ
h9oIu3LL4WzBuaqDMfs3OzKUmzwZWrLVpd4wi7OMASZWA1Sm0sCNAwxnZ5Cf7CQBPcTHihI/PZgd
+sPR9UV/KQ/tLdqQ0fcOl+B6B3KyCy7yG3T3k3DJlksEVGaOghcOUjyRqHRGww6+A50rXfB6dYfk
FW8fGS2tkxz5iWA9zwug3HjDBu8/dRtcltrGHdVsMCmJxQEVFJjs+gJqZo6biTqWrV42x1iUfHmc
3QYJ3pu504HhYSMH/A1xj1OABgQ+AeJ5HrbHCixtC8A3dfEHss50h5mz3Be0I2uyiQhWRzSajNmz
YY+73iePTrgEZIbA63wTPzFgyeK421g7ZiDUVqoCQnUU1eTd2z413VuPD1IY8d+4WaChBu3LvMMc
P2/ZmTa0siaL3pvgeusBqYAUJoOIkwXPID9M5NRUCUcTdiz7e0A5t+VAbO/GvFnyh2MyGo/+i7AC
77aAhpZszHP+op/TNdR11eR/8zDw574BzUfHD9q5KNb9Z7f3v/wTNGrQHKPBqF/NGAsw9KBdTEwU
ld91gQZfdh4f3ia56eJAjEn4YmiU44JhweMAiuwE1i/sqtqlDZZCg0S/HP5we/iLkAJpqygyw8IV
QC/pWxFHFzLR9Wss0iawvT06JONQ01qZdy9XOqgMj/0PmZ/oKHoT34fUgjl6rQmxgv1sMDASHgES
CDA7sPaj4lp3plL5vl4HZ+WNkAAewb8vOwg8OBL/bAMM79dAvodjaVB1/XlkWpGmJWb0ELfPJc8p
nSmb8IguVH9v9upJvLfPTX6+fiHT80/tNmTf4NepkrY9uVIAQC8nV6hdgJ5tl8kELQgy8HEqO9JH
dZehRsW2fOteRcBTK2HJOClawhGwNmrrVmwIKOcpVUjfvmPUhZqKjJOYO9YNlDY2NQ1APOrz7N5u
HzflwLnM98lWjJ6ZHwUqFY1Ang8q1etFOhQIQXNXImmPc+yOHZaKTjn0GzZA+gtM+JLeLl54oz6o
V07eS1/ZORz7FkL3sHN3wD45oFbcWJq36xbJDzYB4jKfqHRP5a2eIr8W9vqWkpGcQQnNzsV6JcJE
vXsUUHR+eRESsvrhLGAogEYRpAvPioAF4Gfv/N3asnsRGeXeO7q7kP4uMZOBTfBeLpM9xWt8D5ec
BsR2BIFNyAlPlo8mHKr7FQhDN6blcWYnHrbffEr2Cu/f+EgRgEBOeAssp4xBcjMCthW4X5RidFiW
1B7xHDujjYnviebRedbAPbAs22yDWTYUv4gkGWDQQSNQqvSZL7scDhC++KdEBSnA3oCyBSuBnYrm
9kuEm/ZEWYJyrkYDjPMVnyl3RzCcw2xzRCeE7fere5MbSoeRetKWtY6rA1SSnVIhge9wMTUrTFto
kjEYwxhQTBMMFEcY3eYdRtEO2ho5FDz+jpY6vWRUlNTut6GKd/MpI4Z2KKNpYA/+28dbTlSW4Tzf
i2gMn4EduqajAvd/ZhD1RQg6Xfj/1SvALOgfoE2BPI6NX8OLefaWxbn6KJjC0s51gWCNiWqIlrT4
KJvxEoNEzBrYmiAXfTykpx5oksvfSOWGucMMMCuPSwMQMDESdskk1Vrg4n+oRCU5eeriGSFkiieS
slCnGloB2t8GeK1h0hTh1g8nmJwNZSZiyUrdWF7QpKLlDOHnqU18MAuNG1LoXx3+ewC1da684lhX
FkqP6ZsHnBor/wwoKP9ksKERiflOYNhgsI6d2tFQrxDhTZg5YAOJoRWGM3phbkd6/XMC00iiRV+P
unWcvfOVowFKX60TZ2UYOxHsZn5S9BPwxsTO9cCzDXwXgoyIboPfO5GO5NTTKyaXiO8xOvQcBZ1b
MlsCdGMSRjBpIVx1Q9hHtNZnfKuYvHlosG2Y7jJ1qc50xGtQBYh/jvWtZxaYOF7C47LFt+H4PlqX
lp4KNdVHLc6U+wA7fSM9QJhoLiUzpXEIFBMbDTFNG3JB4iMiEOsSUgx4HF4DEpVrFh+jY+BAMFIJ
9w4L3gjmO9Uw1uWQN/FYGjTlqSUuTze/lDsTUw2YRK5clD2wbmLXQqEYD9wbX1qxPZNIgbudLuFK
vREBGTGbBeX71RJITub04rkrv9CsawfGvkS1MQ9kuyHQbQMgKj8FwpAeIbwRtBDcpHIw+Ju0+pbl
mU7KssxW8kr4LFcd/35PiDkKNnw4g2wcmBTxx3rn0AqGisINEXn8tV1yO/E9m7/7sUmqEffF4gas
nlbr0+MQdAl1HYzP/ISQKe2aQ/MpfZU7ygP25Rv/EB0oDmD+092UbfLacqTexJv5Wk8smoQoiFfR
hcoEAzY3uagmNBSexVDa8rdidkY31LZoKfALjKpPyn/lnQxsCh4CLhiTEfo5FEa1zRPzezg/42Qb
DeZxuqVMjruPHjUbLT/zjhFMuSgrfkEhcbOo844md/yR8RIQIHFsX1hrwXVw93vb+sWkxzoyaUhy
40C7BOvwRB/IK+wEyw/AgVdxYdJ2mwGT1ljMLHgAZjSUuA2FU/9IUUUriGKV9vz9ShnLVYb0aW4+
czovRubkHxHf3ScHEQ/e/xJkm/AEQnXlSRQuA8OJ7/0nJyL1y+OD+g1yFjqTuXDkBuwTBhbNiVxa
AXc66tZEaJykmFGk5Vh6WsfgH5KOxPptHXkZ5raU/foOtimU52okHlLaDnwtAyqKCBA89EwI8FAQ
24qd/iIvGMHxujz9dk0z70o2ylk68aExy+MUY8A0sHJBkEHCT+nBbXjgTABR+y7lcQdcXPa4XaU/
eC+pE/5SRmB61smo1EHla99kZ5JVdnkiGaSUnAR2xDPdy+KF2ivYP95NpDMsLM5vNoaP/Cx8Pm4d
4upgEdxM12DV4s1ehSftmHQj7hY87G6nHbjmnIVFsNEXROpMxVfGBTPMafxx+Va/EQyCfIcr/hDs
xJ8ByeMU5pQBk8yRqFHzAW9gpArihS2LKcxwRUs/r/pIq5kaD4FVPauSuwdjXTLt+UN/ELdyKLF5
UjNw05Jh59GhOWKO4Rf8wuDvCjefv+GD00uCC0pvhmKcFhlFB0163IxEce1pOlk3TnzDGrNZd6di
2NBH4EQq8g1vsbSo+KJYtSUpkoATBja1iaKFKBfGGnwOjkjwEANnzLpwJyeDpV9zBFl8kRgnbyF8
mgF236+ltTjDaDk2t+aSDk59Z59SOF1/3VKIDXysmnRcfKEGsfYV2y4nLK4DzLCECqiKy9yhOz/v
/DFWR+SMs2DGienvy3drXmyfu/yksB/AZ2A3ui74DRvvhNxCqLnAe+ltDZ3QpzxF/rRB071IAhf5
JgyvA8HmL9KWGg8t/UgCmgFV7JBthsCeEIfk0Hrg8e2kNWc8skQ+FGLW6xEjzcVckpQ4u+6es2qi
z7yZeZAu1s6asPqJzdxZ9KCHdleKbuj9yvlPDWNywSYYnV3diXb/R9l59USOdWv4F1lyDrdF5QwU
8cYCGpxz9q8/j5mLA6ZUpU/qGY2annbaYe13vaH/9D6IEx5OFqI8c0psorXP8sbfVPf2XfFEiHhI
N+PT3cGzNbQrvFHpXDGNLBhXVnUgDEojgqNmdgk5svgGhVvnTphIG05UEU+GVd3COeGaG80JSV4Z
Kxfa75WTB+qLc3MQvblmqhIK/HE/tGnVoGoyjh7uVuj3FY7hPaNhShYdBQE4Lhs+Jw4DIJbKnMHN
Zg23DwN5BGGU9LQlcaMDGLSnmEtSnLgssv96YygFU8hCBL1TOoK/POI4g1mnhjTU3lM5tu6sjm5q
dfilD9GTi6KYCE81Z4E7aFA5FCFngJ8ceMA4MPOL2Ud3wUfJODhvUlI3R/GDrdp9zyyWbKryifIU
fcYb8FHhtnhmRdTvc2LkkEKq23gd3pbyZoiewt5nGn/iXoIJicOxH+f5l5aKlCw3m60H15Ip3SuG
SAcSQ04OpTFWYyB0JLpMqneICMpJpX5X0NoOE7p70h7Y9TAq4C+sgwWeFZzkWa5DkL52KtziMpKd
oGG4V1ZQY8CSxucw9f8/3pjCbhqC2csBH0+5/z6szofkOVJEQHOskw/Yr97lW8w1V/adu/Pe6MfB
19pEMhnT1GPsaC7EzZsEB9ITJT2LD+il9W5wp8VUU2/iF7AR98BCcYqX+I+tOgIoDsaNeF99qPe0
B+2P7EhRI2MdvRI/ig/UF+iWtRmBZAWQ0zZkaebwcjSfcH3Jwa/YbaH5tZP0wby7fCjVzr4LZdAX
Dfk94jdR9AeM22RN0soQhY+swh2VJAYR3zawHGtcrHPiDQe/AdI9FG8FifHtFKTEUdacUahmHSrU
T+UJoyDWV6AN89S9ODttj6mpz5JJ4U5oGKlMsCED0HoTU6UbcSqgwrVu0u4hxar+X4TXzlGf+69E
BABuJ0/+bnrNQABblnOf/P8fUxoxCnpZq+OsFBBs3/cfTrxwHqEwVWslnOfgunx88KWBt8qhat5y
uClmOhN3230xMPJThF/oF0rEwcrWWHJyFL8KjLnwinVn1jMTMv2H6SvGUtmrUE+YkWQvlk+c+MJ/
hNTjNAqqTCjZF/Ey78qGEzCn0OfOu4HLPvzf+Ut/x8RbtndVuiu/8OqJw3V06llGSFFmI5SmA1oh
4Pw5Ixhkwn4QzrQXJNzL8pGfg4X1woyiXPmq39St9+GQ0yazLAfT+hPzdMyIhqZ3I28pB5lXzxab
7tR+Su5LDpKAeLfqlahzdejb/pliyHBVDBRIYzBGNYomuVZf+KzOCirfZMKLS7s58gsckOkf8c5F
jPr1NfHx82TYMznjJjvMtbJJ/B4/9XtSG1f9wlXn8Retf4Cz9raYt8Sh3gdYrhD3GUyibNa8Wzjh
DxDnzG+u+BbKZ5f4H48w2mDizjCytK77Y/4BH915ij+ke3FtzR3Sh9SVPecETmFRvOgH47YChbuG
F2lnxqyu6ZKmf7u8iProHZapISRFislASjf6OQmWijsDE0hxnPBmGka/QKEv6GUzTKm/7SBSKJQs
n+zyNoXSOuxXzQc1rrUjPI71nruFOgr5zgMcYElyFjh+wrfigIIjKjv4AR7EhOjfgk1GXPlYx1d4
Wc4DCFrVPvaPl5ce48wL1vGKwbAFEZSKbQpj6MfSw/iIDDemju2tiXobfdk748CQIOE525er7tF6
lr/0Na1F/6h9tB8sxKv4aDyLX8qcgN4aZeqb+0IdKD7ijiqjuJhke475e2VJzk0+K6bGrULRxZkW
xMU+6AfS+cS51q+CkwvmwMkon5RfFDlSNwnsicyMIeX3Ff5m/wB1u9+x71EuXWl1WGdW3F+PPeJg
OKFfR0pKlz/YZ29YElP2sXi+hkdzgNL6Z/srPUG/ACojuASTf32SsxDnnHKTRzplLEiAX608YQvy
Se3pDyA61OISt98PubHim7GEKR+Duz4Nm7u60nDHaodaAw1Kf0ejCsq7g3/WTf7GwbzKTwK9CnA6
6uLb/D29J6YVp/1lSc6jw7nzBf4ghyL6k4nCGR46/QSMFCYEys16cHyV4WlwBuUuDSxxKU1wCJ96
6RSQGc6kA66F3a4FYWNCOCHiW1pTuQMH+vJ4+maK/15z8HtnHxNlwuqN/yRhP8aTHvVxltqyeMQq
O36BH6SuHHVSzVn0sIkRANzXxkt+TaX7XWj+uaxmGNhBmcbQC/09jHPfsAQtbMUj55Q2v92FR7TQ
oBblpjkOITjkbwYlebso8B/aanXlocdlsMXEGWjzGmwC1dC1EYHGSjTNxnvBO2jSI1Qaooijha6Q
D91zhNf6WU/0tWBbKzO35rUPkdc0STV6cPwOn+W1HR2j8N6w1wUdqyt3Nl6+/rszpIKSiP3EH3Q+
y9RKULvAO2DZYxF+W5ChCj6FF1RTaYMzkWsdZf9QXTOcVcbcju8L40AlEyUnq7in/f4gum3Ekhbb
xEPh0WlzJGsdmkEAENBxq4iJw5aZlencMLAUta1ZS2/RlZ7M5rUiZd50DhKxtUZK5DCQl03LxQcZ
LekfVRlSkRjTbbysTJdkRmn74TLaSx8WTPLVkSxbVM9pEpEj86SKD4l6hTYypswOT2aYGn5rCqRI
5XvH+DHC1U51FK023IOsb5pkht8cseu+fW/Q0/Qer3y/oXvyc1yPLzbqrhRkIzVlMlyM/VmygT2c
59x69SDnRCuBllbxCHdzmvNZr20N0hjiGK5tMZ4xNjMMEYbY70/YSGpjmKrgHkp5CzGmABLFRC7F
NDhBOLWrwPZziSZpv3CUN6Nda/Anrjz+uYn18xZGjx+2TliXku8dAn+dQkDxon9F8olFQI3dsCCA
JtjhPnSyBV/BLfZGbuzlYtdivmrial4A8BZ0EetEm1++sWv3NZrwcZQjkSod7yCkz5Hx3AWbVlmK
xqPABkrql/B5+XLflfF4GFg48AykX4beuHL2RKkQFYXZpBZbDbBR2ESRwBz6qAgkwPzexaTJuDL2
5LPf/8dFR99fq7Qamyou2nEkiDhyFR5EYF+ZCJwgW9bx4DUjgsXuq6lPFKsOl8PTccZS3IUK0G3i
IhVw+E7ll1R6LeGR9qADJbhk2z+IcnYFizj7SX7c7WiodIZihJJtuYdc3gbC3pOe+SSYvw12aBhK
XP0kQ+H395NQNg0EMnac0QKXRHWbDX5zhxImuKIcs16fZpzFiv49rjExLo8BhHDHe+haYmDr+zh5
b9gJ8wybsP5amTw83OhmNJGFFhhGN+C0DS/nx5oUak0pQtxzDy6Q9GADqXMmzjsL5MNZBSwdhvKp
GTtZkWda9eAHRDhHDJvoXvLwh6CFD5E5XWRQauIYPIpshQYlyeVBfGbdxOZhWFToE8NZGp3+ZD3V
kkTt3QMzGNe1ujqyiHjGRxIQ03xlMJwbu6gZkPUDSg0faFTfaYEv+mpUuYc4fOgxlUf81GsxrIJj
473qNdgfbM0+Xqr2Ls2e6mTdVgXI38ETILuyUzWfAbY7sSVMyf8IKEwFkD1Tc66sI3/KJV4HPgQK
4k9V4XaV0agtZDHtXEN0D4n3ZAxspX3ovSgmeKX0FPXHMvn0sExOnmSkJFcdE41vl4Of48ak5gfD
1gflNKuLOBrERpwIdWV04jGkeUXj0wcg1SGkPMnxtsZWYEMezNagV2sftVabyioZI1P5FUixKFE2
6g9ygKXcTCUY4FVKdya5Nlv9k4ALCczJXUlLm6xqD0OXTtk02SalfYjkbhktJeXdSRfVne7uauM9
gYDliG95epvkd/xbI+JZco/mKxk6zlepoNf0oTDSVc+BuG88dQF5hVbLKaDngaNwWi7prTvFXfoR
PzdDdO59Hm8N6C3efjg9TFNaUd5SIEm9XVYIv7UndNQS1FJjWVrv0V6rbnxlS+tK1Ddm780x4+nr
jR0RYEc37CF7g5tq8MfzZZBsFJgs1tJ272th6nRL7D9RrCWQjTLMR4qTHn3o4sHuX/WetFxonSsL
uVw7lfKTR+aE82yLNHOJApN3xZ1Is64pHnNwUuRZewF2T0UHhU6NkNPhiQiYYQDGzkKAR+RydnJC
dalIMX0AZ6U72J33YBvyGixk4d18+lCfrCenGogeK89DayU/2tKXIz0aejSnP6tUzUAJ9e05pD1k
LXvKCHvVBQu6lZo5h45s41wR7YJPyT9YTBrcPT6t4mmwwV+27+SWDNksT1m7bJpTANSoBx8Zf1O4
gAOtGHhqBw9SevDuLDqpRJlq1JoxySDQQty3GCYTLxSSBTOy8i1yuqDplcrMacHRNVJqv4LHLM+W
ofVGm4pRhdWjuA7oZw+tpzqaNUoxUygMEwf3LW0uVlsAXnIzvLk64+xVAY16W47f1SOnOOx+IToA
2KU7BdYah47KgEwILyan9UqDIn4vHsSZcAAMoXcJj6F6SB4wR5dfgq343DZDmj2QjUKLA2Y2HgIF
HFrUdwPHUD+BHLf3XNSLF+pt8hW5NxWNF/wp01mFqnJQqM9JhMUQHwEwKTjOIV1zGOs/02ziPdFj
s71Vi+WDMuWDt9J6aIHkMwvgL5+rSCnuqIq96i0QX8r4pSGSKKLiVbEm7r2tTovSMNHYMbABKG4y
PBPpCemVceNVKcEwUNUYG9C/sqSbeg6hFmgvoIYZs4hAYRTG7h5LcNJjuuQU0Tmts2FbJ7m2fMtw
RCmgD4t49FeOOBAM0mCdpd5C0Hvi4ad9yDtvNhYq6cGOmz9S9EcDahT87blnHqRbqkbcFiYRcarq
HVLvRPkUyjcXLgJZlvCm9LWSLRoAMjV+0/ZJdJem98RP6EfLmpX2kaOsIBxb4ZhTcDTK1rR3nYGu
9ajh+DHVmRCNFq+04MkEkwmWDQA7KV6+dGuIi25Oq768g+FLEAogTIyxOG3ljsQXt8yWuQqFQNvg
aClpc0VZN+7MENsbsoQrYdowJiL3Dl9yt33gxDcRXezwsRGIyLOvU+SSA9/TX5FE30q3KU2XRuAb
OG9eNKCrMWIfygJIkHcoeO1dA4BgvCp0BnXsf9TnqjgUAB7sS4zfG9K+Vjt9LQpP2WNMUMngMue0
BI0t0Fqb4d7dRhhdzYNDcO/3awi5aByd+T9jxWGuWtO8LduntHlS4VPShXgsMHJKUUCf+hCypgkt
F/MnvC/dG09e5EdyxYOFZO828lrQ32mVJEgssvYUrUNvEThzPMhkoNTa2dvKC6DMEBPon2zO7nfq
ffLRz4M9olImCp0Dw9xVOmaQM30BvQgxCDi0NscL/Uv4SHG5vsdsv1MRs5LyO/PrNaRKAz2oiAsL
CApUTdffgtkaz0ACM2/TbhL5H14ibv0QGmgmQKXxQVX/lcje8w/RfAjrB8He+ixB7pRGorn1y6NE
P8cpF6b/qvkYj5DhhlJfEInggdLLCdu2D2os4uHz7sgt58ijlT1G6QszTc/lVRElk0D7kA+h8tqo
R+lJb25JZRafh0ppD70nS7d4xUZmjF3kTVHvoLBw/ISHbAz85sUAhRLmwarVhK+BjW8HEqplAkFJ
kAj9WqMiVdJZGeyM7D7Ei764R61tL/MvHWOgnZy8NG6Dbe0+oPOCD6h7xLpWeMHUtIifPXjjXUjS
rbF38pdKPD5Z2Ts99/wW1onL5/QXjrlIiUtTH1X4T/HGJey7P1buFPUVm8gpIfM54gl7KHZrR3Nv
cizgowkuddjNLmsihh7EZEWcBaVx2YLQTBF4G/FD6C8Ed+N/QjMk0aTF9ysT3mm4ZJy++wfie0nH
YY60swx6c6osPG/h5+Aq2lujPFiQ/rp07ZTttHuXtRVECZuQAcgt1kkD+sTfDluJiaiuCFqsoi0G
iM7OV25njv0umBunvLdW2CVV0gxa6IJ4cafBTeFIlJpjbDRzUfnL3LqTBo85unfKE0QFMtVa+OYV
rfRPQdrYDkSGzpyEzqHqt0bDsy0LfUfVkPfPtb9RIRaAosa0wA4eIgpE/Tr8mn6FUBP5bpi/NuYt
RU5Pc62fOtUxlTca2qBgXtsfl0thaXx4GNddAzz5o1435LAoQj8DJUMmr03adNd/hCvjQ3aefeGN
tUqbJT67N8RU+lE+kPvs8h3ofwFQKj9TGmI2RZVzw6ga91UryZSEO7AfwUhwGinn6qO96Ku1Bv+K
aey9dTbhlRBjj6U60+ERMi4C/JBic+XDNDh1wp7qTV+kH18MGNJFfNKLbjysWdpykW9lyCiwF4wD
BIcU+6cpTnlQ1z/ZoYSJECGeZjeH5BHdqGzuFlL8Pp/IVC4ibm4CTgXxYJHbPrTKrdG/IgHXab/S
wUhv1HexecyvEVmlb4uzcTEMtCPJuNDggCaPzru5IKRd6NGRtIOlau0rmLwzMkZ0SLT9EtSpPRon
F8daHBuqeU4VMmTdYG0eYbJHHUDHihaIHa/tT0qf8KtDBYDoa9U1EYDsfdkrU9y66nxVdSxAqDaj
T5emlT5L3ujoUSjJ5ibZt8qnqz5G1ELhYWj33how9MSFjLIDjLxeGM82FrzhF7u9vK5mbCfCLugR
+WCMXDLX7TUcyHpT1bce8R8JHhP+htCi0FshK8P5VLKe+qqbG+LMfSekVJXmMjYd8JuwN40xzjHm
RUCV6e3ZhLFN8O/6L1m5URYqDaNqjssE2qVSnMALVQhPynGhdCq8IeeaMMuMf/aziSS83cB3C9pn
MkigamDBZL2pyp1pLtwUayb64FvT36pDdZrvOlRWt1L6xUZaFvOwmPfkW+RPtLJTTgp8CGFeCWsf
k2wkzzO92nQbiZyO9iuECr/FHZX/GwpQeyNvoYtXCw+8Hg2BG/2j1w9ZTd4IWwOVmy0vCXFAi7SE
OBu4V1x+5THcOUxoZhN25aYpacq41aZWjRZmvUeAUryBbRgjEBN28A90TJq0mRZsa4wWaA+m+yq5
k/Nng44BBj5krtFPiWc0P3S2V22eHRW4h9YyoiFR/7s856Vzcx6REENbVFVF0ka9Hk+VI5wL6u7Y
RocOpWuyIOVKyZ4cMIIejg08c7BpeJMZjPj3vsIiIZ1cvodvP/zRJNMlcGgdkIJ/xn75ZaEkTpkn
3bGBgJkQCJ7f6nhzeTbJK+FrSE9NupPMCYmLlrKKqpUTvpr5FLNcI/ty2/fC9CeaDgnY3Unhqpez
K/f3B2njQ/66v9GJOKjrgoZY1h1L2EY1NqVHrzIhNh0F58kevCXoq1wbPX+Q1v8uqhuDOTNogDla
eSJf6YI24qXU3R4jP7FfVETZGDOPXNtsaqcnFQ30qqy2sDpS9FuXv8kZA06eGaN9xWBcDJ6Iv3cj
pe20zOjj7ujizsEBypQPIuRXbe4hC6llHOBuamertUBK1ZomAjTvqNtJWMHCuehqdZJhyoS3q7gL
yB2t75Xu1Hh3+H+UIX4hKMXuK7Y5iZhYlMHOvPHncrTDYN0t+OiYXgbpld3tD6zy/UL//4nGWFOn
FHITc/Q5mvm8F3ZdewqcT73amQbeKHN0ExkJntA6MIdpWc0uv88xEgmWI2J2qMuDKZ35p/URBVlV
aEYZHiAiF1Z6o3l4T93KPpnDHCDrfYsN6OUrjqG1/66oDhi9McS/jSZ2LXSBoxcZVxRvdfW2b7e9
yMZBBMvif28LcDFZFOl86FyMpU7+PVqkMm0wiQvCof8hFp99d++Ii8I/yu0OXFr1piUdbbZpqeWw
LbBAX21MnHncX3cwQt9LwZd1oeAOYpylJPvOEqulybaYYSZkBgT5bupyZyCX8jONEg4RONQ0eefh
Pk+vK8nMaQ5X6/In+DuHR69ltHD0QqTEZU76SD7U7ksabUKO9Zi6rvsP2m01GSQpil5MMmAWVQSJ
gSxcvgV5ePO/1tbvW8BVQJY0TEK+f/6jqtSwkCkNyw0PhbDVafTGDXQziyNrs1ASdMR1tIzrteFs
hHzheMusnZrujtCSDEljXiyqhrgtEvCw3p2KAqDwtQ939rvJus684A7/xAR1giOZhc0rIpEQ1Yos
k7k9JJZYkDu8l8sv48wklCVUPpZpss8o1miUJpadiLLrBAc3PZjBzMGsjaGJUyQGqAsSiXL0W5ev
+NeWnNc/+LLQBJYU5U9gidClqZCKuk9TSCFggrOyfgco6rm3bokeBIxTMA8lnlXewTDh4EERbttk
IdrGwhsUUCUMna/L9/SnLOGWZBF0WaeHN/gT/56rudDabusp/pARw3S1tT0vQRaHYXj5Quc+7c8L
jV634yeSKNRghqTDEOWtOXtalAx7kQim4v7ytf4cnkYPNZr+QWOnqu9o/sFW5q7xUUKvGsjt/pWa
7tq7G01o2VWTsiv5awf+R3UABWRFHbJapSuNkWsXGsq2H9NW6hRBdCvendi9EqtTVke3P9jZ2rzm
OHntQsOL/XEhJa2tkv3cP9Q4ifZwmEigWubhMkqnl7/QtQsNP/9xoU7wrNQ2Vf/gp7fg2qw/gf0l
W+9XU4KuXWgYlj8u5NfYDyciry5Ancw+y87HPitmL2F9+78/0tDz59BMwhqF/vhKqh+XduofyDfL
pTuGtqPNCH67Gt/1zR/4uYrTEqKRB7HA0FQsnr9//uOZwjzCOUZjd6PnLUvylJ53jIhBDUvszshW
CaDPNyeix1Z24swDTPUcC5UMJ0rJJWpPnfGnnAAvTGdvJmTg3VbsRpy0rQMwbG0fh/+Wv6AW8x9V
dmqyE+QF8GDapWUGcB3dl+WDhHTJ1o23ll4ijHyjeSXZzkHiWcCFlkJtHQpH/mRn39K+u/ymvzun
4xegGAahfjDvVMUYzW+ntFIdO3JeAL0ORxmcgop41bYhQUbvaYNLlx4vOVrMY/PBdafd2uj9XdEg
x/TiXWFzFE+xhFUiDYJWv9Icd+5a5UxSy5swjnfOkDLf0uqS8xsvN5cenHzHaZ8CSZsmSkJEtkEO
QbsiCYHAjpqOgZxqe5np35XeglZykYfzjL+86rWtAeQv59kqSU4+NjVuVr54AANVAaFWQiiWtfZB
amqCO/Jru82YuDcME/zmcedSoB6p3xDTj2Ei2oruFUkdHsrg1ZQXWrI0YIMzLm11VnY7Vl3/Khtl
vPJyTYVOt6jTYqZbOSbcJ11vBlLT+YfI3Vnqv7iAQm9gT1WQNAF3nWTzUgZlRJqSVRjbB1s/chdC
4cxzNJZqc6XJO578o7sZM8gdwyYFQeBu2NwMcKRAP7nBrqdnFupXqLR/zvfDtSQyCiCYDUTQb57q
j7ddx07saW3pH8xOWJuysCeJcR26pJxHb7BvN36Qzkva5yqWAmIcLz4qt9smsrIpMJBQ42grSi8V
tutsvKCurBtCtXPYIpnjrrzx5VcXseLleTTekv+7ZQuCkkgT3BwrlCo/1+woygjDkm8V5R/kT1yt
7gvpXmqd2f+8W35fjbw2GV96yKTjesvXvDTvJDygeCIa2RTgPkkLqO00eoqXH0wddt7RAgGAoOgE
w4nIzsdNc03MXblWG/+gat1UyJdSn628DBN3t1t1iT41ghdJhyXeSZPCeckAfPL8UEuQVIlyM9pX
HwacBqfFRO0Tt2iXm4+MU2DeOESdn4rsQPNdwHXDQtnVSG8pvktt8RrR8GvyGs53CTnaSBZkPYbB
wlMhozfmDr/bPI+eAwxtjOzt8hNLw+5y6YlHS6KgWK0nwNU9tNC3B58f/46SBHZLgTAarwVPexxO
FteC08dF9PBRZUOxdII5oHqN15gsa+W6kGv/EKcIQU8iHOdg41l3w67QsMAk88vPeW59kS2syLgi
vMHxkI2zRikrI/QPWraCWsduLumbq0P1z1Ht+7EsVWNODH7jY+pOoCuQVBIeiwN6X3AOQt6+99E0
khuqajc1Q4NTI+bYRXXM1Rqb7GtHtXNzU/5xB6OSz/QaKTYL7qCW8cjEJ097YsxRX/r+mtCAy2/1
T0Ds+HlHdZ/hqJ3tqcNn7I+WRHpggKx11sRvufTiOfZQBdCQl5rrPJyzlyYrSWcJ0gdu7qiILvU8
SQSsYrFUBe8XO+weTrJ3G0jPWUwwJ2+6lsGzdQKKkp2nvV558nNLBWdAaPsSMbGkBI9etIvPXqu4
Hu7EIq6GRBWldHPhS6SGu24baSdAforihVmZuMXZ06izbnok3zXSWequFsdvT5UWsMcU9T4D1Ihb
ul3JrkeBHVfEMcE2jWsL+mdwSFV47zOFwHdNRgvP82YVxA8T7j9qMhWbPLi2QwasnhEOISFoxZOx
c1+DHC0lLp5R+w8ablqQH+S/O3Q1mfUPbtkuDFuaE1eypr7NrRe7xQqlUrd19chSRqzDpCZlyAsx
x4PRK0sK6d/KNkiiVWV3i0YvZn6C8rgRbzRL29toyP9jrHqgAZEbLhQdGB0Fe09SaUkR6cn6sfPw
WjSfHBhBNRHQma9OJb+CdLOCrjv3SYWxC2FqZVBx5E1rcZb1Xqg8YiDLSnuvZWfN73O859+V/dFV
cOSGCrOJieqoDjleBE2Hf5cDYw4xUhtYVKQSfAjE0FY1y3F6KBUDp2YZl+t0K6PyF2EH0OV1HPcz
6aOlr+mnRE93CWezBrG3EbpLV7lrMG9Mhqw5XqkZNnMVn5bYxIMnhrXU4fofPwy/JQvvmrRk370y
2s4sl/SPLMvSdWhdqBJ/nxEkxREC0aA/PzDwCv/LCZVF5lirypB2ugNtOQunhGVjWU/dHKk4c955
1OGVE8+VBi9tJF0NwmmBDNDLd3ZmudFA7EAGh/0Z99jfN6akllMbTeqSl0kA3lJ0PuGWCcGS2j2u
rtCjz62uvy42ggLCzKldveRiIlIJcSeJxzo9ZNE6qadpAwWFVrWwg+xisH1Blr16fvgD4bPc0VyQ
ND6ESaE6jvbx2MyaSm5gghIWWZhLztQs7JANYecG0FIGsnR1BSw4VyBSaEGU5sSm65Y62qHFWDcc
P2yhgyJ2jaJ3QiuGcAOwSHDRzgreKNCZAsFg9MGDqxkZ7XIyRwXgt4ON0ToalhGiQgXaQvYqCG6p
6wXnIxWfY0b01cF6bkj8vN/RWPWsUFassobcWz/Q74y1w0DpNpYKiavX1PLnyhdNoljj9ZCn9keF
kPR52ujM0WFI1NDGkx7H7k8I256L95nxjAMfw4CnvTzsz8xHTVJ0mXGvolEeI9WWkhahYkWQ5+k1
lSRC10NEsmw8QklmEMAZuHy9P239YeRJIH9g45zM/9QvMnKIpGrpLoJMGeo/G9d8KPPUTDoWHU38
zhopI2dQPVhY2Ln2D55DN3MnOZ9XbuRMhfzrRkYATOyLjhs3LuqLaD/w5lENSIhNEgzS1AiyK1YE
IRQjBfm9LgwIvZi8ZtcO8uc2f02ClyxJuGsaFFW/lx07D+RcEi1nOBNYOq5ACOEpdgJzBgop0u43
USUayRGKa3ltQp799hrX5LSGdu97vv44sCVZ6iSNrWJirNzVMBcaEporDI/tlS1m5K9/H8Uuv/Wz
U+rHJYef/7ik3UaV4wdIV4b88wY+HVwW1KTUzfrq+ssdFpTRkYCXq5umolri4N37+2puD3BSuxpG
BdHXQB4GF/KJmsubBc2mCmkXg9yrMZeAMSDg03llSzk31i0ZW3Co7wqu2uMUzKaGklj6MKy5eNlm
c1G6teTPQidxQ9+EFNORitpYF2c4xOdhdmOq/7wISEp4MBGYXn7zf2SiTLyfNzNmsxiJbhRhUaL3
xit22zrNnZurGDhtaHO4Uj8zfEogcU5WeVnfwXR3ERw6RHhR9gKKUdBxyNCq28t3dW7Z465A8Cg9
6e1+c3B+DIjMc1JytVj2aqwHS29qFo+MfYZg2eJ62qJB3kiEvIrPV647fPrR0LB0zJxZiERDYYb9
HhpB5YeK3cfOcIyqjQ/ac1G/lik4Nw4kkBi7zVe0eIyKIB1KAF27IkfQz0w+C4t6idPjAJUqo82w
751aTjPROcjQwpVPR9qR4ZcEO0ah4C/wnnGzYtohe2zhm5M76a+9dNNwgs64Z5wvLFi1MpbXZJ9j
07nmgBamhJIt/KHSxRiSLpbTrlS4SD4m0/vCXFU1UbtYZS/KbOPq88DZuJj4eishmyv+rZ9vbAtz
4VeeXHBLKD0tkVqLtniM4QEfHH3HXqBIS83ed+R3y/hQGw+pPtBEKfIL9YAFrJvfVNY89GeXP9Zf
EOt7geRdYYNsEpT3+1tVSuXoUi0Je4oVZKSlemBtBKtN65fLF/r7TX5d6NtM48dgNFwtybHpE/YB
PM9sAiE9wsmAVSMCHp3REbt8uSvPpYxKTrHE3cHzB6DMntN54uM1+jY2nvGevnyhv6vu7+calZtu
Vfd+3/MCZdw5+4OIeaO9cuMv6/PqQfraKxwN67y2Vc+yeYX0Vzl4dP26wJwrqXaosJqUXSW+gnD+
4TEAEbB9EqIoAvmDhY+2FM+UetkUVGGf9DDtPJjKNRoirNGh0sn6aiifyuApHpof8exqU+9MJc3l
OTKg4ETUK5mjB47NKPdDCaIf+E+P4YElzagSB6S7tPcC2QVs7Jyur6zmZ4fOj6uOyobU69ssCXjN
VFGeA4MsmKXBDlh2zinv8uA5+0WBe7BIwEb5z4nNr5qCIoX3a0Z7FCQZxj/q2q5PA/qnOKvwCh5x
9smoDmnvoKhUxihyLPphrmmMVYrRJPyQ3Dm7gAJv4lqn/eyXoxIlFFEb2GjWCPIJZMOl/GX6tdQ+
qkWKAYQdd47cKsZojqDvGwp9VuTLr/NMxYfE68dlhxfwY5EREzm1ymR4QHmrYAlV7jjvl+LnAK6x
tFXWwoD+2xghJr+ny9f+Rn1/73o0Jaj0vxvwMmXJ72s7pe94dmkJ+wgNkfaB27AqLvTssYd0Lia4
gKnbIniS/G2f37r9PZCfp2OJfaPmz6bwGmcfeppOCpHUG2T4GjHOMcRNVAJsFGEya90lbp2pem+r
0NL+92IKFRjacXhDhsTQGK2WchPYce33wp4VLIAysgImS3Az4ujqfVfLWYZrHMIETmhZcls6He5i
FDhXq7q/pcMQi4vOlOYSYTPjnooEiJ+4HnOvb+ewawBITfu+t4DYtxohScWBPdVKjrGyzuoNmBh2
RJc/4x9LqWHJA6sjoQVPc4tU5d+fsQ28rJGsHHIxDBYVQv5AobI8AiQsfClB7umPU8oZbj6ByGAP
xwrABJqx1DMQg24CvDc1FZ9Olqcrt3b25ZD5ToCMLiOaG32lrLZcTc1S1v8kn2blu4HYw8AUMOeE
pSEIaAsSgrKbTsp2JXKzocgc7kRM1zr+O5dvxhxm8Hi4Kz9uZvSeYPpopN9mFA7NfRfd98XJy4hX
3VoeweTmqSCiyqydCd0TgMbyPsU3sbBn0N1zYLYWJM7G1TPCejfFrrDVslvyhG+qbjDip78gkUbX
KmtH0reoO0L4K6Z46AqYbOlgX0gqSVLOivLBVT8TUM7OlO5kLOhwS0HwBkvSw53JKHahJt+wh+xt
M1jImP3gUGRa8b6NsfpVkl0VGe+m8KZ5pCuW2PSjzmBpqBFStMVDTdih0qJvwiTPLqKbOyt0Vx3c
uczfCvF9gc1sSGZNEJ8yijQNjLWDmq2kj60+L7D3znQsa1ZBiQEQqSmuhp0kqWLSuxC+q9Xj5a9x
ptRn1MKd1E04nKyAo68RuX1qkfWK7tjH8PpEudOB7jZWfAOuT38dkbxL5q9YyNcG5bn6RxlUyJqF
HwGdk9/zpZct+KyF/11AsuoOpLx+JqrBDJrpFhYa6ENF/yJx0im30hBM5TFkLbOYwgaeNdpbZl2p
NI1hHvwZmgZpkoahosg2RrtA4WaxHRvME9jv3EybrpV4F+E+spLl2//j7Lx240a2tn1FBJjDaeeg
bmXZ0gkhWWPmnHn131PaP/ZIVEP8sQ9G8NgzJlksrlrhDbZ7o1mnBDVLeEEjAixo54/SC+rGIeyq
QX525I0JPSVU8ExDOY1289G39pp7B0vYlh+M+KpLfo39u4Q4JussCoUaFMKTUf2qk5PmPNvVixIx
xkOvXt/LA/7e6rst3IDGdeG9ds61Ed03wdHCtVh/J9UGJalrr7TgmlxeFObfyj4YAynAlWGvEpDS
41Hq9upVoa3G5ECSVfcz9dLF3YPsl2KR5EGOnpqvK+hoFIaSkuaFOyiRLe+mQdCCk2iLU58h7z10
3Ny7mT17Kfn5fFXx558O61FPfGA67FkXp71ir+irEAuDkhY+zaKrBBw4hlHKo9/cdM2+lK5y+6wi
B+odIfak6twReCk3oktkmpbGwfNtgKzarTr0nU99QnopQQlxnRzU/EmjYU+/EM2J0DGWCPHCiSZ3
6UXIg07cHijdu34u8RY55nQL08uzKGItJpLTNxIoZa7GkuKeq3JTAnlhy6nBe+D+bZGv5AyM1JVZ
nETjyjuU+rnvnJm68JuijTgHEZWxHZI4aAXyJPUv09iQmY5IZ8uAHDDoK9n77fQq5ex1HP4WDQ0q
eSKL0wZItjFBSV8s6ckWQlxUy4//y15xTIQe4aizTSfxzRp62+xVxz3TUESDIsyfR/eW3E7JXsLg
WQSXskaWmoLbV0FYwnZmnATMIUvNZYTAsm9HywHW/8xtiQJk+ppEumDYFuR1UurJFjbCSCtqyz0r
1mPaIKlGzEUshZVhlsp3TGwzNNTvAMdIT+Ncm/XSlv189UmhkkW+2jux6YrqrDH1d7XdkZlEzKhm
5wuXLmXKjvUxjNdB4X590LRGKUBTcoxNsz9F8Z74O7fZq4BeyMF+XtMLvTQxvvn3UpPonfSqh6B/
5Z5H+4R4t70lkY8wSMKmssDIocf6YsQOHFgzmKgglHephwZViPtW/ZiobzFp2ihJq78/39alYIUd
uQkkTmFoP0WyOoUyuNXIApwUc5dbd023o55BbTtyH2dX+9KZ+vlik90uy9FQNX7iirq3HZ8cpMZ5
VlHlZyc5i+Z28YW8Eu4F4wJ6hCD4p8mDYZa2W/QEGzx6KnpAwCWLKzM8E/4DJpb2Po3XqnLXQOG2
1hBGS20G3vTRkJt8RyQtGvmLTLSRp4Wp7Y12Etuje5bzs7vNGrpCFP2QTvChj4nCBxDtPVpiz3nw
S5af3I2pv1Xy38I9JMmzXW/pqprFM2GZFpkv7UJ7q6QbGxmyCkPx8Ep+qZRloc6FyAtf/5e7nuTj
ZoFnnaH3ruidycUf0oqifPT8g8o8tVqY9e8OVxYcgJUji/bzdrxUpjBhpAqgt8uRZU4+yEH1qj5C
cOYsv3j+b2rLSNmnmIEUvyJYioa8tdR9VyAOsRbbRt938ptsQE/eefrW1ubq7gvH1Ze7mXyzrRXU
RYdWzzm2t7RS6fhm2haE5NCulXwNFkqWrnlHqAmm3doIZlpw34gHnFWQyjROB5Vm97fCqOzqzmAE
5J5JI8IO+Uj6s5gpyO65iH+hlVd352brps3ebG45sviKmGeO8ZqDjH8lbvg+LS0IuXNNgQthUzE1
4PgyApimok8OUd9yzdjoG84H1gCpKPrfXBCJqHYW0vMN/v+xCJ+uNUmnsjLoorjlWggQoT88uter
3HgideGiV2r1mwxKoDVE7QozBwyJ94/AKXjD289b8+Iz61AfwM/SUP5QZvuU1mmF6mfuSPCiNgMy
Qs8OUqfVvM0u7jc+4ccTM2Cnb4HEqKmJuPbpSl01yGXclO4ZqIxpib1VLhgnk6ig0AUkJFdee2Gx
7e5Fn9nRm7WroFaCZ+PPT/zNg2Z6I5OP0S5SoM8jRxb7L3ev7ewGDHSZbkZjl2TrJj/m44ZfJLf1
A/gnVz3443HI1nSkGNAZjb5yOjqoHvzHGhyUCZpzlWNF3lJDoQO8k+07Ssha2tnGYez2gX0LQkd7
GKzNz89xQbVIDCv/XdDJZywhhBf6Jb1Vzh3iBKMR4Gl9fXA/cGoZftXSjjlO666lbI17FgcEgc5S
IObvGFdQkqf4dUHmjm+Jwj/f3IUDmHsDBSsa0lS5Ihh/etltNRq1xQhBrDGrS2eKnYV6TKwK8Nhs
EXkBRiLW4t/rTZIrzYQ7Fo1cT+wq4Ao4W/DkeFAwSlcoo/0G4zXEA30tOTBgHfRu2wNymi0F5p57
ssnjphsCyec+6EazuYmuFJ21efv/uuDzgeTi9/vpwSebWYt6P4hlNjNUmv8MNEh0mJ7OjjM+RLCm
pz6zcUvQDPh89Umakw6OO7QMxs9tIOP6hXiyZq7GYGt4aIVj5QVqhhlRfwxbOOkIX1jIiSDdr2yj
9Drwtgq6M+5SV2goHGzzugsgM+NphJZqF3bYjiDkP/75eRNeajCTBCpMysQNWx+75tMu1Esv03yF
4EafBWYX0bUF88Wx0rmvaGpW23QZdicch2dCzIWM8Mt1J7ugpylmREnqnuv+SH6W4Z9CkUGooHng
sRNnHvM7uJ/aU8BFHObaBhDnrx+bHtWIG3qhe26QcTI3Sr1WrTWfPT0LetEJT+ysfr7kpQe0uJCG
IxbhfIqpDhNDcvyahR3tV9JrMIKcGpyVQJJmcTKqWK3pxuPQULEahkT6rbq2JMOJpMp3z325ju1r
8qGkvhJMxYhiNmuvGgGMX0v6np+d+zeG1YMWcOW+jvIJHVw0iCjBy/qMY7iuXalKd9Albf3zgigX
34EBbsjhRTjfCnBfccJsGBTnDOQx0J4Fu6jGE2LHkcHXSG9K1LY/X/NiIkUObn9Qh1mhybcfDU0e
WbbknOVhzzHKqrRoSKD2pQjHcVJxTlUJrfs4eLCzk5Id5eE+dH8xA6c15WubOjxL9TVJ98/3dalB
JWqD/97X5GDKa0UfHU6nj5Gcc1aLMxUKPTdmnwj6lbSDE9SNzZnz8FIP5MtlJ+mbBV6pj0uWY+jX
EehP5QRnVRyA0cEk04QUpO0s4yA4jeVKLdaESK+5+d/SaxEm8VmV2QjTQOkqGvxqf3QYZtfkCZht
oN5NZxN0HwVR7YhMR8OUwx7xwrb+VFl3lJrnmXcg3v23jwa4D5NKJN2/DQ87zZDcXiYEUb6jJ4fn
XI2137mMGsRD1lL/zjHBdLbN/hhSvBXzkbGRFiaNolmM58Vg4UAqwcKchGCqdhGWpjRYA+Ep917h
HgHzpT0ncjy+CkO/mXlwcQx9e/BPV5tsvtGyu06WiBY0nmjylNmtDPya8IRGv0O73ynENNFY2fn/
su1t4KLQqwxwi9PeetREhRyhaYmwbLEQk1QBwYZdru4TVLa6AeD6NkM4I5yJAx91yeSRYbgDnTF4
z6BYp4/scgSiceZiiXFCeSbInxBopBFuqnsL88v2EY/Tpn3MIwTDjVsgbvwZWBoChELJ0a1z8yAl
BKujhlabhQworXN3nzmLMtw1UA4M9EW65Lq270kkHeOA/fNonBLcJ4PVYOyQYJfk0xgvGmRp2hot
n3WIPFLzl+Rk5lG1C9sarQQNdCi8ckbVIgx/OtEDvSw8yzMcIsqIxo0BYPu9Q+smGV5zQ8CXmvaO
Yx5Z9SJep9EzFXWK9fKBrUbW62GngFuHe0uCjrmUVqF8cEoSNEOgZulXTjsumSogm4+s1iaUb2PU
lph1+YE1d2RffA4m7WQl9M5gin19DknrnSF0audsU+e0SPtHeb7hGO1cZ+NoydazMk4pKN+oxEnl
eMqMJ8KVHMcb007WQVr/D+cXU6F/b2gSPHWsNsogrT5iNl+OrWyH7lEr1qCQpSZYxojFz7HAL66B
LaMjAn2TdtbkXY5aHaaRuKT8wTVny2nqSa7nAsKFbocq26K+JSbD8J9kR5WhDQzHMxGONwLNJDAx
5OWUJJ13L4ZdruDmulBGx8UgrJi9ABTiw89h6UIM/HITk/pELQsSpoBn1eBjVSTPwIGUZqOD70VW
fTZZv3QEMwZgLk+zm/bnVCOmTtPC8qzQEdAKwhD4aZMPe4x+Q8MVs24zOiGpufCdu5+f81IhpuLl
IuhKiPY6Hyn5pw80S5UStr3vfBSl6d/IkFcKPVB7ZeVA+ZbQr5dpW27B8YrbiAnKMlyRmZu4kDEi
50Cxwu76GIl8/bp6tbLs0OMmKIp81BNHW9q4Fdp0wog8fsl60Br/iOGwk5QLiy8wo/a3cO6bfxGX
NjkTOQs2uGzjfTXZfY6iDbLLpAT49B1jBwuMrdeHe4DNgOgZseoD5pPqGX0JQfYBH00UfaTZE6Cc
NbMq328FpgG0HQ4oQUuftrecWInrIE353sY1/cfYfey7m9C/kgGrZFfkyF3yEulXUnLox0NvnGlh
cIL8fBMfyc/Xs+rrTYgC+tP+kOzBLGO1IPC5N3SKoS1AkUfRUi+e8noflmvX++PDwYyHPwgbMaJt
WQjfPtCozcJji4ivvWZIXUVvyrBv3V+R9hTQQ9SdR8oPq7kypbesPKjjVdVtjPBMgtcFD46HbnS6
LP1okWVYclKdVjNN8QvtLYA4LCodXo2hw5T9mFNZJlnpUYiHoqPdWKveEWQSbj/HDKqBT3IkirrJ
hv58h7hlMbPrL5yNX+9gcqakoxK6o0z+O1YH2V3bGIzgvgdL9ZWzMnoxXyJsv6+FbvN99miGK5pB
uOW9Vd3CeTWhid1q3aq5wRxEe4wQFPtwjVNuwNgiavus3unuTBF5IWGHtsnpZ5O6oKM3ZcFYGY5D
km85566nSr2KjTvNfXVyXG1vqel0/4msrQke++wMFBQ5HIT6qWTlvp65kQ85hq+b8uuNTKKzm/u1
bQemcw7t65FloSUI9mAAf4rJjXMUrTSsZ3W4LghaIfx8nw8vTvdIOQUy2jRYzOdknIukIjJMbwph
GAVpB6wjlalMU11aQ+GanFsmaIcAv6Vkj7C2q28KvKDL/j17JJz33m3UowJdzzTpLzRJmY9+uvok
H9AKDG8yg2CR5GeZCU+OH7F3dNJNq1258V7X72Xrt07ZICsBhaS9CNo7dBC67WCc+xALeQEDqLXr
gt/xj1byK3KBFJEf4ldpAno5h+W5RRe22UKBYwS4q+sYd9L7YfbD/H708iSCUyqcKWhdTSNw2nh+
HhJxouqV08gEzwgLcA+3x+0RS38MELwwoD2u1ey3+4aojoQSb13hGzsHVb1wOHIrDkodoAQYcUy7
osjFO5lukwXo4CPSazU7Iq+U+HuOZmtANhbx1M2g/wWgpDSrtp8LELJ6YUtBOhJqeiqdIn0SfGvV
aHM7k+xzTxulf1G8VwZ3SbFJgFRxG6OJmKziYbV+2+IjmKMJPvDCCMYAH40U8hUGsCNmVVW8Vrpb
1bPg45087xmteXzaSkxfY+tOfmqaP7TThfWhc/27r3a1fSjBE3WgVW6j8HfXXWvKTTwcZWuFnWgp
k3MVhyQ+2j2mtTiG9Qka8gbHw6lsgOfFV5V1Az0CU5dF597E5R5lSw4wyXrrmZ6ZtxHCAXx/oc0r
3IGOdYuNi6IZcGemiXy8cUJH6AHhC5HstaexkJapL9gCTnGg9ukkpMV5jJvUezC9sw/rccFxwyDG
zQV74CnqtxiLrNT4jj1NccSpFERbkC7QCtA08/wH27tPPDzitG0V7yJlC5TJyvaxuaX3wZnW9Yda
f668G1U6UPsO3vsw/Ba/mZwcG3l346Zy75KWVd8SZci6HX3f1BtCYYqNIYhUahfOZ1EQROEq8//S
4qeep6c/ZtiKgUTe6M5TIR85Y7CIpK3fVXt2UVJjEYk2LprNW3BBDCeMfEMezwQmQl482yXObnB2
UvzkSQ/VeIdocXQLfdnx3vPuQYvffM9fQPtwMpRHocI9MsLVW5Gh0MTndwYMVQ0Zu0SAps4//MCe
FSI8BzCV1lCcMJ9CNJf4bfWLQL7yux3MDksYmW0R3W+bvWahX30XOLiy3JEgMW6UtEOtwIcN1oBp
zf5oqVtGFKB26m5nReSSx6g+BNVq9DYCttnB2bhJs/vUuOGOOVbFt1Ms6Xzy/4bKtRs9IlnEmvAO
YU+7GR1EoXIX6r/66MjfbNiCWNP6KL1UGy4Gu7Y8gNSxzHbJerF2rbrl0MZ6jYKXJqMtPdHK8s2T
YF5Ue1d6VCTssmJG7bdlFm7tRN3mbFZWlwQqsI7t+IvBOKA0/H4qXrhxzoPb3t/DQNFQeQteKiTx
VfWaZ8kRYe1OkB6sWdCYOPynpwnwbodyAIyd6Uw+fWfosqFuyUNpEKC4UemHYDjJ3kFJdn6684ON
HG9apmCrRFohk34Mk7dZlsfFHOnfm4Bv9DX5awapicZUt898l3z/IIWd+JYPopF2crjN8XFMt62z
BLkZRNfgNFppJgRejMCf72ACAgg8p1aCgTtANl98pNbOcvcB/Ess54O9H+6TasfW0lCeh8xfzlXZ
3wsTRDPxzwC3huAeB9LXBUiTQjFLOmWiM2o3V2629JwrjXzLXnfNGgKRXK/ZcqF+NJUlQ7mgnDnX
L3BEKLdVGdUVG9rpN+xGaWaKOVSGfTYsvtrV2ADyPSjOrgiecm0folOiXXnRXa8g0DOT+89ee7L4
TV2IATCL3+a3nPZ1fi3GrP7uPwGYlYeaxQ4kjgMt/LnuuLj1mJGgLmHTleXRv658m3dp5vSsfKFv
GJMy4mVS0lZbdr4K7bE8MheFtMWXTlDgwwU+8/MdXMyooJfC3BK5COiZr3egqW3ZFGptnzXA1Tw7
dxGqNwF4xW5dKnel9ki7HpAcUZ1qIe+vdek2ItXMnkB19uOSn1H2im01JpG2ju36USI7lTGD+F0o
f8xqUVVnHVuK0gtRmoiWhXIAlp+HZ8f+5+dHufwiQQqzfwC3f+t01rZfDwhV22cs3Qfv1tUORrfh
tOM7xjy7ch45bKLuhhDotDPglQtDDwBdMk7qHwLK6BV+XUbJN+oY8Ih1ztCbtrdOvS0Qk8oWareQ
+23i7djVwn2ifoib3Qj/6G9WHazhbgCkmmL4jYzr2q1ntvaH1sw0vH6+q8nW1oo093PPsc6ljaxV
tU2C67I6uc4RH4SyPtjaVkrsZWYLuLXfo7zRrBzw9pKzY1Ij2LiiGo82coZHusW5clXFWzm/tbAc
VwwxwdCtLSoWNF+b8AxYKJafyVkIGBFjzXpnp7dBi2PJeOMpd6PzFLfXknbGwLGRN8xi6/EaRw2Q
V0OKvCW+4MYZHzVh+fzzxlC/txh4OSqNH+GkpEE0/vpyxlohvpeVfc4irOhpOkEN8d86eG9RECwz
H79hdqepnatwPRhLoh0xllivHwsMNUC5jFvOQKPbt/jP2/kvz3hp2n9k9fHn+7wYDWzuT8hv0LKf
Ts4Gw7Pipi9tMa2rNDwQkFbAg8y/DTBJUGg/aOO1aQOv+9OM/xQy36sKOXgzcxeXKpPPdzGJCNXg
jy6gHmIxXKJGPzGlKfKbQnpPo2sFDhQCXFGLMNuvWNlp9lGx20US7tTqXAwk2HP1pihyv23hT2sy
OZskO9BQXC3ss4x5m6P/kWMEBXdxd2N+5KaUxQyw43jvxOcouovqub0jPpFv1xdEYCRpMa37aG98
6gwNTlxqkalaCGkfSaEZUNCbqpwrD1H6G8Sd0FqiIiuNIwVbZq4Ftobtwgdtawjwr+K5ckkVheH0
hpgygFSCLw4xbtIVgOvoBnGuWefIE9QD4kolv1CNWPE17mhMk0kxCwqZdAtYi/lIbIuJggDX4NUa
bGg9gawmxQvDmX6FOXdnIs34tFR276cjqYRFbXGIkCqQwle6ThSM9K1pYerhcynttRrJfNwaiuNQ
vmvVQ4ObTJwWywI0wtCd5PAolys5u7bNOzjQSX3twj/p04PW3ESIfXbdobKf5ICh8abm6EGSU1qQ
AsPK04GZdtTtR0V98K3b2sZXZKu3N32z0gLWA6vx9/BVP5XmrpH5rJRgVRVPbvPXdX75eCf53YPb
PFW49jrJ68w3Nbc0IkJ9WhoDpww56NhFLIhsnwduTN5TSDGzAksHpR9SAuNfRDV8Y+61XCqvUY9C
0Ff/gDdODgHJbZoBdQuunee/HPnJlA/usLfMN71Fx0XTFrn6WPvHksAvc3CrbrTMi90Qbq3m2CVP
cUE4rNDdy6Vl0qfLlHoXI6C0vOkAzsj3aX5Q6ruEKjt1qHZcKDDH1D5H6lOJYYT7q6C/5+H8Zpfb
MX7LcQQh/cOJ/E21373uSXZJ/HE3OftoqmjYdsTG36q6GyvKZOWXYa2FTJVkPyXhfVNcF+6WTgX3
OYdf/jgDvn1WSB7ZaAuhJG9N4ozdJ36XBB3vRqdefUb+glYIzEu++RpPUN2+V+xXLXuATchh6bAW
6yx/FXlyfe6NQ5vd0IDjLMysJ5UGjvWrKl/Jkyhx/QZXZqSr+SgFC8ZYY3kaVatCvh+sF5AOFLcz
u+3iG//0LJOqKlDGGoZfS0HjCSHV1hNjpaDbdfVW4OzwQynW1HVwQX++8AUwlkXa9d9FnDIvYzc0
I2tkEbmq1G6D7jmJjkiTOQw1EJllLTNzMeB2GgzLGNyorv0KOujgeDVdsTYU8dwZVTIWRwRR6j2r
o2mgLCmiAZD8fLMXxD++3uzku8j8zh6rtv8ourRx4xaPMZCrHGRn276jP0JU4Z7cvhKT+TZ9rbUz
5Phcnql9Lh236C0xIaffjBLkJDTUUe0OvsOaMXFQIl2M50XCGldAhEhYHmae+sLeoNKgyrPRsiNZ
nTx1p1RDkYUiF5LWofVXraIFfXjKzf9oO3WIrvQvyYjJU/e/XZpDlFpTBxapfw2CvtGWpedxlAsp
YOE4i/Fw+6zShSn/DuoVwDcUKvGLmf8gxMkz+bh5aOS0GNKD95iO/9qiDTxJIiqB+wSOyBIPofgW
lkj+y9aT0TwO4aP5B5yYI4HRGhgrG3NZ6KXyBFolk0+wfwTiD6zWpzOg672wNrrs4yYi6zeL3zp7
nMfSfBW80LYR4nVS1C1Zh/9BYAK/3U/Xnrz1KFUbRD1FWA4PXXJPSccFc0xt83lrAxFdvi32p2uJ
HfjpOavIbNTKg2iXYs4Xv7DYaFtzOS9/1t1Npu9mdvSFs5VnM9nTLC0Ax2m0842uU3TKPk37kCi8
GQzjpFWSoLsAQy6gW+eJs497G331+z5LkZDy5yKfWMDvD/3fm7AmJYbmW7XXqbENeeHNgpWfWou8
gcgl3dXeuRu2ZXsTdv+YarCnhUzOmCHR+ZolkHzHheYPu0AmzMgQlrtq5tYuwE1591C8qICgpGtT
G9mqLiM8JHgfuI62ygqQAb1f4jLlPLQc4iwzSQzNvfuZ93Kh6uK6MHQ5Um3gFJM91zZ2aDY+ew7e
DW01rb4dJTrHK+HWOR4p+2gduPVONnbcA7KvdLdmUW8XBBV4eOK8g2OQJYYbXzdjKJlqhQaCffae
+o/Wkmv8juSTh8NXWQqqjWrCfXeeaX63bbDY01dnjgsqvM7rRaT8Q/PFj7aQgkiXkfbU238kONFp
9ASE1R2fMpSqRX90ZukubmnLEoJLuGAwjPx61yxrURVjyNLh9ugeaGaA1w1oSWFTIx8H681VVoCF
oBhL3hyPV0ThbzvZpkymXCZtnBbLctkoelbaliA+C9qTxJRxF0bXhn6tkhO6a5SFaAbShRZt7rnL
XwweyCYIjASUpCkqz6mSsLEjnhx8GJED9Da4aOTHCFSchbNiH+bFp4UbC16YVbWmar1d7ThDm3M9
iGJOBUP7RA+0iEWHHEVuRjYCm0MnKbZPTI4QzRh9mhsH5J8sZ0u7nalIqdygLyHQQmgBpnurPjne
lo4ZWJqxumeLMXNhPANbexjOpbyFwk0SGKKv1h7b+IbNj5o244NKvyt77NVO/DdghgFIs8cYrNCH
bP/Djuhvgbzl2dHOV+RGUntidMEegK/28/67QJ/kq/m0KpP9p+quNQIPt8/N2ku3jHWSWEx+mDPw
QhioiEGGe5c2GyFFCYvZxigxW6MQhmVBpe+9me/hApRQVN4IAwgqM43oSYiXnYQTTPLtc4lbLbau
dUXyemOiCifvqNzs4ToN1rRQo/oNIvRSjXcmWp0IyJdPmZEvhdlsui7dt0LDQWSvemtWWViwjuoD
mf51ADdQOVDA82rk6gHFhTroFyrETAAoOSUhTnm3TJvY7ZWKE6qzYkIEOsBvH35e+IuxGmNxh/RM
jNiNydnZRFFOJPfoAPU3icIgCrmxHcJB1TPVISMj4iV3k81qt1zKCjVa7wi3wASUP0g9n85sTyJO
BwVNBWj0pbpiNAlTEmwyFQNnhO1sefpMXc9f+FKkg7SJnqto0SnfDqfW6q0MNRmRmAC84XAa2wPA
mu4DCEJVnKu3ItqgfqHvf17sS61vQRPAA8Ck6FM//vzTQw99XVZlPVhnZreA07kDTqEgwffURIcQ
CwR8KIgDarItq7UrM3618CNdgde2m/0ov2HjZqZ3cXeFM1g1CC1aJm+CLMZmGpO/Q/IMrD2CzAhi
iYZesAqcjZHeUcwo1tPPz2JdimOfn2XyhdSdZo9RzAv0GwFEInBr2l20eIqGO2ZKhLTihnBKuYqK
JjctgfcZioWf/iYypQa+7Am9FcS0tUcWn4fOjXeoKcjlMH8ySE+6Ix3/AogSHSXGzSiUyfaVBwrX
1N2FQEaNGhWuir0vRuFKXxDiwgVflBicSP/gKE0PqPfeFdTqC0j26C12PXY+yZ5YllQPZftCHiBV
pGj9NZzt0LOAx10R5YrKhMOTLfjcsshhaY9pKi2gas2Swy4m6Di4QUKFT8RMZtICSIakiMKgsc5E
d2c4AwqnQ8NIvSIxoZ/PxesN+QA6Fkk+c+oaIqJOT130XRnBwItHOGiap/S+01uubJ2T9D3THsCF
dNVdEG+l5jYLfkv5odEOybB3ywM+1ka6GwNjUae/c+ePQSe90u8Bjhj1GT5JNNxYyZuSXTHnoLTi
/ZkYiX3wfJi6M3sX7W1PtEzpnOnWmg3ghw9Fci2VT/qwMrwSHZo/OsWueeYvalQP79iTMuKu+WgL
AEpz8vtb3RIYhLnwd3kVwIrjUAEOZQpLbL0yRny0/AhDgDH0lMHzxmZEDQj5mPk3yImgoIZlgb9P
8j0TuaI+z4IBPyif396FTYUmtLiIS5N3YRdyb6Uy+2AEWgQY0NpL3cIP12qwi+OrMFIWjOdABjbF
I6aDWDi/tDJyhNxheAVQoq9ugvB3E2xjd5Prm8R9ZHCfJbej/7fHq6+Knhu/wNblt6T/Kpxj6tGY
TBc/x4OLea8gdQvjDGFCI+LFp9iWuRrMwySzRDuLxkKNKLL3yLe09dt47YV71CmZ7srhG3JYYXYj
j8BTTgxkMm/NKKeInkhgCP7SuAOzQVgrPDEK5tgk8yQXG/r3Mdw2xVzNcOk4AAgg5GNEF8manH+B
F1tlVyb0KuMVUQisIuo/QLToxdAkBe0AAoNdDFZxtn19CfenCPlrWczwhEjD1yVTxHUtj2uTSNCd
haVRJw+MQFkJMRp6zuu7unhSijMoCRwQSfxpB5Ht/fzmLvBngZ0bH6m3MMBzJrlXIztj6La6eU61
cSXcaTAMMp+q4Lc8HrTg2cEj19Bf5EBeylRv+pZgYN7gYy7TfF0nDvyV5qY2d5K902ODaVc2s7Uu
ZejY3sG0xHIZPPNkmcIuz6rAV00hWECSjh4K3CGA6oxh2OfVnBDThfYYKPx/Lzdpjw1pn5gSqeoZ
2Xcar718x2mFKw/X4kj5ee0vhR9isMWUUGDUPw6ITx9NOgZeHSkY78BYJPqTYqKsBEdj1h9r7kKT
r7OMyrQsay6E9RMpD3I4JNWIaMdzosIXzzTKKA408nlQhpPd1FmjkuhRZIIs0RZDhPswmS2ZgPAt
gJFC5VtDrAcwKQwLHLP5/5Cyv/RNf76FybHqBJlKNOVhbWPRKFvLO/O8ojdjrjT92IJ3QBuzWyIh
TAfg5xd6gXAAqgTpYkCF9FdRk/76TXd1JIVeRopHQgSyAnw7bXDQaxXSjnhqZkJvtJ1FdVxCNEJ5
QqoBaAd57ZRH09hSbkhJbQlEY8xMA39rSH8sO01WuFd2tGJgh32JB16P0GYP+SIv+kVh+xtTpb1g
NQt5+G1mj6XwV2z++nm5cN133b2LG/RqlpAVLeiD5Q4AhvOP0i89PGurVWSfKAc59C0D8+g1wyXS
pgPpJzAmZvQ0fECnQ69znQMJDeNvakxwJWmxwaYPWDp4tlxE/huy1JJr5Y9Oswf4rG2UGJNS/OsF
kRczPERCQCdRIqThgvqL90YwsMl8GW/FLhpOW4M5v7+zgiMxEmwXw1NBqjDcO7OtEDoEHFifa9xz
Qdj2B7k+euiV5RuyRQyJZucSl/BVX97HZAs2SZaWuVuQ2ZFd9hvP3PhMCqmc1WPeICi6o8gZqh2s
MUXdzE/UL3zuXJ7qVbTBHHWq6tmFOfCmKLfOCDdI5W2EnEO5pAkHzAygGymDkWxxPEOkUw83ggRm
ry3zikntzNdw+T5sJscfmvJTzlHixabZp5xwMHPxXLLqrfJgG2TiWyjywD0xSZeMRedtRw5BdR0o
S2w+wAD+fBsfPZxJfsVy/Hsbk+hX6GkTRx25CbNr2ku5t4YDRbeJdenMez4RlO/IQAhPLJMutEjA
Va4gBBvakowAA1BwsIItQssBoj7wXUCvJL/g4HkOQFNC4jM7gtRMsJanI6PuxwTI5p6GI60kFpuP
h9GOLJ/Z/QzsQXASCgDYsQcEGQJR8ezEx0Rw4E/5SQuwjZfcR0I3LBG3y04GiMgOVtpnNHEAkJKH
8hGA3EDAnhfIJp5PUS7MMeBPkZxgrghcb9oXjEvdqk2RH5vDiQwJMiGbGKywn5yYGfEe/yOJrgFW
yTdUmzRlfn53F1jvFqwIATvgeHTQev0aUKvIKVMpYQt5xJf6DpW/almae9IkGhWO/YCmIWeKpV+D
DAI5DoSdJQ77LcBBbwBZ1O37HNgN+vqieTWrRH5B0oj7Q+pZZhIgunqTvVX3MvVDEVjn2ntV02FR
Bi8ZrkP6ddysTem9VLXFaG+UcZ8P/XLIhQCeLz1hp+to5yQ5RdlMYXcx9Ci0N8DX24wHpu1Uw476
OG59mgzjPTZv7cpfyYqwEDqV4b4p91J/Swnc+ru6ook1M1u8lNOCRaMQcBBgoK80KWVMKQ4ptCyT
bJVK+gY9FsBp2KbWrZDlbYt74N0FFQDfTAjtdgMAge0ObPnnbXMJ2fTlPiZ5vdMZwZi03AeltQH3
D8XoYIWg/2AuK0hmVB00QHtvU3VbtkiUIrI5E3UupgIm6thUQyi/GB8V+Kfkzsg81ZJw6zzT1yX+
cZyRDbB/6a6xUcleqYupK35+8I+ewTTWmbCvcJ8TleS0v5UNzdCVCvtxDKtVKo8rOQdwMdRAOo8+
rF67/+gsdZiIcUcBVpw2OKcye6jKN5zOlPTa/yg3I5njXVWw+hPtl6b+zaGlcHzr8Z2cblAlXGlS
vzRCZcVHSFOamX+oX/GL0V1Cg6aLBisNh1DgeTwtyYBinBhDYZ/KKwcxpI7lggqrzf2lKd3SNGAQ
D3KHn0N5S1RBgoyMwPWv2RsKVWxcvsCwYClnW/IfBcT3JYODDDUf8cjpPC9NjbIwDLoPWfxXNIls
8U+KSMGial716N5gzAfJwlL/WsFCYUXbcAl/ghNDK9jbW0Edj05opTqg1zkiFGT+fpF1kQeRDYn8
iqdmr3MaSO6xL4+IwGnqtUqKkp2N9J3lAk1E5i8Vb7TxhLMXwQxKg+3f0eNDf4zgSoTnDZLZCHhT
vqIzDDSXYrAZqjUcOtosXblEd5OTg9RmME5WduJ4IC3StF/g7b1uA5K5aWb6gDjCEYC/rZ5DYUbp
qGqGMxlE9vGQOlIlvrRBnEfg1UD0au6B9FsWSnbC+yx/zop3RuFN3Sw9QBeWAjEgQot0ZziPdL68
8q0yb614CehXN9CjUR5j+VbqnugNpvm15m09CBTF8ML7Fw5y4u8pvH4BvUUAP9xjOt5xYRqqaCuE
uD3WxprEkU8e9F5eHrr8DqiacG823vEgcPw7IbVO05VN39lLS13E9sKL3mz9hkGIzmnWH+ED+fLK
CDeMD5v8lnGmnueLEPiCKmQMtCdISgJH5a1z/YGRhBwK8BvDfR1XMt5qhs6k8M5S/xoYxIFFWGzB
7OhesyhaJoCRip5AtXD7cpGUt6L1XyJiWDyVAFOqq2HY+GeGNvRC/lMz0PwgQwOQzdioVf+yD/RI
bAV0fwvl1W03nnLT4N/h3IjGj4fSxz0/mfaAKiUj/jnI8GovvHQKHRWvYfLLbyYtLt4bowcAVpzK
QI+jcRlrV/9H2ZkuN6ot2/qJiKATgr9z0gj1lmxL9h+F5QaJTiAhEDz9/ah14t4qlaN8T3ivtVfZ
LgGT2WSOHDkGNeG+xoliMQWcPveIfQZRG65QjafBi1gUSQYErnmFW/AhhOapNtICdhiGfAwzlXmN
nm6nr026/gmFKFQ1fdMJ3ydB4CDh7RaD9+HxyTFXA2pbVSP6wipNVyDn7PT1bczHAPty+vT2VY72
GVdjCpoEbyzIQ7sn+uY/ombWK02z6uGieUwNoA5ynV7IjIXZp8bYJuSBMlwf9noh+HV8xrBBra4e
P0TDiIlCvwavH2CT7ziXFW/vUuUeQJ1j4BU3LswhloTrS/rGW6cORycQJEOI96x5KP4G86EPATva
ekLadHlck75r0z+dnnv0mZgOvAcBbGJDBoESqPMJU4/9nCyKqUYhyaQ/j5vEfoUYkw2EliFCeRBs
KobmcBa9n19/NEP/5axyv9oxpYLbgtAu5hp35+rwdLtW6aAFjNGWRqLK81BxtSyTw/w6vurWKLEv
kurlFf57zyE+w8SwumJUYA9pIG+ulOlcTzGerQYimlXtqjBe63PyvLPfY7B+/OfE8Op4h+izRGPu
8vLvefvtrEWriewcY1bVvIN2jKJU7SJX2eixftqxGfbOVigBaMePf19o8F3cDATxf6/U38lvZ397
usZN5zTWnBLlIL24WfxQZNNED3O98Mxb3044vV4SL74sVOOVHkToqZd88KAUtWjUh/MtIzXFq7uF
p9px3F5hjO/0XjCW7r+SBjvVOx3ViZ7QeKC1nqpU8OiHMj4hSH0O0o4uCJ129qL2D9rFa5piVNeR
Z51v/m5nAvINZGw+Du2tVWt+Ct/1CA8MMyi5G6SyvNQ+616equ1BXZSDg8Sy6gec5BuQDW+z/zc+
d1F92kXHzCl5E1A1eoxEn4DPEBL9/9CDtP4E+mvOkjngjQC34S871e5SmsdLc7N+mboV1gG+VdBh
f5m7eGru0DXBHIleuH9Pge+KfToPSIMLsCXSHndIULmr1dxprtY8zWL3SjaXwSEd2Ps0uWJgeggc
FrJlJH4UY+OKxVb/ug+O2LWErCdR5+P8aHrdUes1ISuoqmxRFrzQE8YD7eXswT2RRr0bKcYWvU5X
cwBk4pcO+/ST00uopCMbcA8OsHe0n4g01Sb+AZf99h3+9oB3mc851ZxkaF4sIk06uL662yodTLBm
obPvxxjt22shoNg70sIqvs+ylC5FIKaNrTn7fImZARs312u7+fB4BZ3+4d39dLV+df+2elW7SSvb
AkAk746T6eUsOTOgTePyKiPj9d8T5fvp2VfBEUvAQvleRI6ESRkekv7ZWj+lkRS7t2RZEY9UvVSe
du7Ezx2I3z0h2hd0YDk6ecLf49nUx92htEhB+6peXk0ozuhNSFir0p0CeY66I2duY4wgeyCCkVzW
1+uyNyT7kQrw7b3Q7sAC5UyxB3cLxanSxjwjC9eXYHZZ0OlTbYeppquAj6VzGnqJvqgMcWim0QMz
WTmMssaPxz+q+X1H0NVpRCGe4V2gF3Z/uFlFXFyzDOy6kADlHVJhEY68fn+cW+NzGYBjArjhnRJy
zBLvEr80P7UmflPu0BGM70FkNNP+Ml9OHLUts1wdzFFfIGXOjqPjhaj/umpum4rX1RrZDwv5Fzr8
2waJwzNOWQ4bo2mRp0KE+nO+5xb2yLUZGzMD71XdNW1XjyRhL5JpeuFnyCHjuWSKLpEnqPAoE2+7
AyURN0tcHcVB1bskE7v1d7nPsd8YskgBnT2I1mrtJVcZ3zz8wK1qEkdj5zivEzemwRldzK46CWt2
wTlle9axcwaPFujxKT+cxncj2j8ejlwUujm1UL2/r/Flww6H6sNQnxmLA+IL+FAL84r0j2yJ3n8Y
y/vV/NfF7sbykrdJXue2PmsLCZe8+FA7obzVLRUAFFiF6f9797hbPH9d7m4TpnPKKSs4hzPrCUGC
CLfgDd39OeW5n57spyvdbYrXS9SZ1pEr2YXctQLWuvkxPEik0oqfpIl/emF3cZrWWjd9UHKpZoAC
hKwQLfPwjlDfB2/FTwUrEJlvwgPbRoW7N2kANOp//ttu39ZVrSk39riLFz0PF7XbekNf8wci+bp6
jig9M8jDetp6tWsHqozDdqyOh+Lm7oJolC6Tlebf+DuqNAT6FeFpBM/rttAW5kx9pRFx362Ndf1+
plQ51sKzv5vV/sUzRCbOLtzroHZvfM102Uo9GLgDt1vbs3oLLC77fyp38tGKp48PPpcrDPnS/IX/
CHtX8CEbYAFJmiveIonCpZSNgPjs0zvpoaMeWB7KBmMX7WZZynD1mUjTDbT5cVaNzpNHNAVcfGRE
LcJF9EZLmwCQk0NR+ehveBeBIAW3pnqPyOFxudeDXLziLi5iN/T3R+Gvws/P2M19OgfkQZ4k2tFi
dXAjL/apq3ixq0hHHvgFODlu9FpPaA0Zkb+6tcsGIPoxS8NWqnzkRV6EwtdQqHKhy0am09OzLmtX
D2o/Dic3H304V/NRxBCtLNzSu3gArEE/fiqjCM4YpiEGQl6yaryhMIPzNH68tfzFwSTxoNLN8U53
gQWCalRNbNcOd8vbCPpQANQ+qSbWMprtppabSdHLdFEf+dAxgYP+uB+sis3xiTyz3tQ7Gc3Oo89I
aCLyavHuyCRY7txKvJeu6epLa5nNug0CHlkkS6ga3uNrK80A0qLfeKbER17ehPlCw/PsNrkxICeZ
MlQ0GC5um+jTMgRe18XkyMBFYSUsUYkdgxcv7GUxWb1j8CKe6BkVkYsrsETYNoDT7D0chLT9xoVJ
I+OxumlHsbcTbzuhuxj4ukZgPDizTeHhpCywuh+ZI3NyclHjFPiNCDW8rRCfoVyWmW4/CgMvm9rr
eozUhgtFLhy+RiEM9xmI6bgbl64WdPPj1Ag6aYvWt7aNj8OFp7qxeMtF46ooKCRh+pxNyaoFGFTQ
fRGA+i/Fr+fpxzj2I/FZiZvcXN1c3LzGT6bRFBCfL/QggiTEL0OqPvIvnjbuP671y9DyaYQan0Ie
w+8fVfU1Sf8Y3715kdRdxDhkKh92XuR+PQ2Ciz8YO0E2LSY5FZghv3gJ1Wnp4wsxQslidPBiL3EP
/IMAJ8sulZY3dAGPvJvM/CGFHvnhTE8jZYRUq2/L2j+71ix6jkNgA7dfvYYYuGCBEnlniWZiaMhI
pt5h3EwuEyOExuNb3tnXmZ14C0zKkRG2wSDceU549C+j62i4TGUaRG4a5LPD+MyncK7yk1SOSUkE
0lOynGBdIWo+vnEjKVW+2XBjZwmfxj3LhIFoXd3ljQfxrB3RLhc4YeLrE1W8dLL2WvaG60QJYU8/
soV414m+IsALCtdxwSrC5ifc+xdn6rdoYkjfqg6dCtQbuemeIvjnflreyvOlUoiehxQcd6/H6pNi
KMBQI5A8ERqrKqXoeIYVi4JO+wTROWfHPO6mOjFPPT0d3rMzGse2W2bv9tkWzg23IOc0sep1mV3d
xCQGGQAIK89WSXPXEHXR7CZtu/vpKO9rFX89iNa76VFaH/LvPx9kcO6KTot6AB/HbTPa2KmCrAuw
0RRZVTLVqnoycj+BivXvM/3bIopj0j6OKSQdJurdCBpZuSO5IgRMi5ezOqFXLMeN+Phct6vksri1
s0Z5P1aOOBpDEV11UQ0Dy1gMm8m5/Ck5+QbIwAYCnjpGn5ST7xOFxowsPYu7wTyvYq+wPxTS56R9
zLQFnTZRFyj6EGTiJJ3zc2ydRH7+Usq3FCLav4fkuzLgH/dxF30cUYzQ4jMzpOjnkLm6aAtV0URb
rnf4dPb2gqcGDq1yJRr5xbS+EKI6h3ydXdh/VZZMPCQuRb8pdWRcxdDrMk/d+Zdz5l77TsGh8tNb
7CO9u+nDLcMg76XI4cTdYUBVFSvttW7InTDC3AV69Gnnm6r+jGn2u9KheSCGImRzFALr/Y9p1TdR
jUFHA0wcYFoqcndXLxVUtoq6YkkN1vBz4RAXeu81c7Efj8fHf7+du3itX/F/XOsuglIGl1ObKTUL
RXvWilHTuJfOQ+JGRAZtmHVgaM0Pg/urO/Z+cLF+RsXEJmUZGHdrs6qczDqSOs+b4fr5SLs5ag5X
YXL8RzOzGcVRgMRvmhtycA7U9jVVEpfkolbwnKw3TTu7WJPrwK3oBa7YSsyRAm0tuW2tIdXSeqY5
aJ/SH97E6yh9h+2vDD93hY7t9atezTSaw2t6E0atRmNAgXfE2VeV8ZlDqPLwuBFxNjkRuh4r4Sj+
mUpNt+6ogmLHeaYnQwO662DXyEHzmJoi7TgWB8IsG5kNXwB6M9U/D6cp6A6NMLKrXVNUWCeDLVtu
ZMo8kv9+e/cpy6/XZ/TKg7QI9hyiu5TFiEF642hn4tD5ScYJC62l+IcoJ9Comm2VjBkKfvvvq+p9
ZnL/BnFH5rLqgILlfYtklEemeY4tc55BdG9t5kwcVhacpNY1du+a1spD3fDkucg0w6OYStlGnu2U
ZjJd7uzPSE+9LD64hc6aH2w67bVOnqura2cP/75T+7s98Pc7vRufDnKLcY4ZH+fslQO7J1eBUNTl
o15+aADzzrvRTa3BxqxfoIMo2NjAcaF1hcaCJl1e8xVMkBjpkqugCAAdrKbsf8NHOCiyWXZ91brP
a58fM10uuwOShumDEQ0mYD9W9BrbWv8d2pQfbwNfa5CudsaX68hGv7matJc1tRFs3M9q+J+X9eE0
zYxQb8Oit711oUdByaCFeGguqbA5hymNJPSZU3UxIGOfRmUZUCGiYggRCCoSLT4YteBZJG1Aaqtd
UXTq+RM4D41uOIsOg9NPEov6N6g8G2Tvh4NGrW3eG+Jchqdja8cJeomXMfm5c/Cc1r+0XhXJ69E/
6OjMyVQX+Y6eeFg7Mnu/AnEr1K3Hds/J8YuWHR1oYtrZj4hpyhjyTlL+BFl/ewT9fp93WWlzu1xr
s2PLOQzwB6KfWCQQfjoJQggVxUI6e9mVgW0HURwcKNJ8HPFhoNng5EaWpz7qmkuHR31b67XQGu+H
OfrdYvptDO92+zo5V5AdssGcLmdofrXR6+SBxXYdVJT/PTpq9GycXkeSBp5747VDHtkn+8g4dDhS
UZBw0osPOEpPWR1Fnpn8sPwQzPnu4XoKUt9BDhGoP35+S9BPw0rFVs4255NGPhCD31xfIU0cCpJz
kmESvfAqL6TqZK1kjOjbC+r0Yv9KqCYW/E+V28l6/eV+ZGLyOntWpU7OORRWcN5q4VDk4UlMxnSC
kE7g30LgvR5N+k/vk81MfLjoxS53pP627P9cuA+NwF2XJLUCEZh8xCQdqfzK5Uf/fcV9eO7zU+w1
gsrl06eqvP3KeSuXfIGvKxkDOT3yI2Lt1d5/F76Sqe1IyMhCGoCAGnQBoWahS5CAOHierN9envhZ
RobcIwaOeOX/fC4jz+6Vv2JzCwkZQkl21Po3r3+UF5AgolXsLYKB/Gq48/43+6S5z+pNeSWJHiyu
XvaGOQ+33D9GQ3rRZ1FXcfFG40K8fcUkPpV7fa64nopaN3/NmgFx/E9GrsqOd9KQjtHLMdakErSk
bkh2CF2MGZv+1VCdWp94PXZwIM8/8lR9StxjGap0yPp1eSKrb/jNHnHpv3/i1e33r69hMl6+L5Hm
kNNaHNx3U5jixXvfGAEe5H4kNVLQ9yW9W2AweQhO4ybzjtHWxz2ucHNTt0+wiU89yx3KoyTh91I/
9hWPApCHuvt7n2b3Gf9tdAoABOYK+MemHmUzEAK+WZKrHoADovHB37mn4Ojt3M8jCAeuzv6BHyUk
9DQ6jZVe3JsrwFXwsIAVhBUkutjGLzd93tv40VJ1CdR5lGZq8+fTdFO6wRLOmkvPCXlzn/L2OSC/
4BfkoP2EiGRFat1neG+dR+PXFCGUOdrhYrPJmarxr6+z8DzPCebzl524hK2LzsmMYdosLTFdrm7C
kZboyCARWRfzMfiCSPmyxaZhqjjBYGyRYGIMxV9GFY4pefMQYpqavubp4o1LqHw9zcdzMngMowWp
K6nvf1/AZMBOH1//3s/+4839FR4Me+MsFBRgAN4Bmzsrq+Nr4ZjzAXOkAzHrJy1+EqA9/fwvliim
84araedqfO0fsevz9qx62MzuXmeaIfkAJgWZCXip5JdP/NMjWkd+8k5TJaPbzx6gC9mv+Zf5Zvl4
kfuTXFVMsWkqzmAWLctSk7DUpx2/hbc6I0XxTV78Thrk/U+J+0WpXrqjLzCYMQhIIdc7+TBpWZcs
ctL0JxY1iw9Pbmb19gGIoJgnwDeItTLxG8/fTp7mL29rlQVDMi+efxjKPlu8G0ncgUlDbBhOPVPx
z+0zzlK1sBUDEiskC0AnJ4SYQVthpPl0CcbFJHFGWTHK4+CHC38TN9FNgr8hdSZCPOcuLbBrTvwL
NdI5TA+Eowib6CtHzAfNWjRkEY6CEAH3l2ZPQw2LQtK098MdfBNa/HEHdycHMWZ3sVvzV+QGewrB
T3CH/4yiUcVVI1p+Rs55opQ+tBtGguMa1sztR37+v+8DW6Q/X4FyLIcHk+ofwtoBLSw5ZsNtr3kM
gZZma1qua6c3ZyK0c74QolWHKOVhmfTTC/km5P5tOBz1jpxZpnl9MS6G2Tfd9t0tloC6Rl91e/Mv
V6nMYPTnNzlcDjFg/+ld/MrI7qchEnM4ZZGuGfAi/xyDyokHTtfp5hzqzzXzoFz2rshqABkLs0sd
eW12HoQoL4/lddSakA5Wu2ZjKSH1p9t5XDfv5+6hRMAk77tekTm6uvpwHymTlJbhH41Jvn1jsGj7
ajMK0ebd3Z4bXAIoFJpzeoRZNOeGnvl1h+wtCRyjdevld2kewP+8SD16IOAtUQmE7vrDDLb6qPKv
YfvtRu6Aj0Ghtrco4kbg1mUNkUgyzaKtDvnteLiJ6PSpY+ZASw+j2qsh73p+PUrMNGDkh5rke0+e
MtAAKE9ln5bAtIB3D0ZSFm8JwlPtGunrCJVC2gt7rRplmqRhUfWNcDw5tFCmCgRCiIZw7ZCl79o1
ddAWLMp4YxvRL++06afFVtGmvFREpqvG72iZUzGWwVmqb1KEPIKOA7KYDmQwUFCdHtGBf62CWt7U
B3IZKo38DtbMXeudprCr4OA5cpqV2DItYcBZDvasD3RMIE/MTqGr8xZdD3qJGiQSnq360zIXtItD
p4Jmj50jr4PeXvSKB7Qe9Z2nhxDdwrYeQyVLEh/qJIscUhUR6w3qpSZs+xEUzbqqQTF8ifQN0Szz
i9ulA5RbRZVjV4+oY1QTmKiudZpZxyc+C64qHK2e34zPYonAWqDpMy4Gl0TRNuDF11Bpt07zQFZl
pYvo9DA80XYRIjdEq3F3km32UGorent39gvfhLRlpw+U3E3r8WdHkm8mEmCJSrOhyuqj7P/n+tPb
qE12aUyWr0zLaj8s3fMAAqTi9ULmHfLYJaQk95j5lVOPLPJqvINsYf7kAYyYyN8zmgZ4OsScgaU5
f9NtDVUx7Oakz5VJMz6cRPScxGHz1XwZW3usPWJ9PjE2lhxsY87vkhP+tDpmBFPXIF4e5C20xr0g
XDh8N/xsBBYsD49xDdVPHB6jVTVVHNF8ta3YGu/ohoyKJayYTKrGuIR3J46TelnSCjbdPdizphXD
rUNKPe6rmRIGqQ3EsBOneRU2sz7EyzyD6UyEqnrx0vEvAaKpYTnrLpK1tdDDYxBRFym8xnXGSD88
4jpPiq5e5fltmIpbUBBepMR0dOFS1TBmSRivru7F14JoenHRCD9TVvw6vNXeRXeHD0pfsyAyoEGk
jzNS8Q6A7x+e1e1RR8ucyOyki+Itp4dlPhgfRqeP4iLGaIZ8OA/ZgJBR36adZ2KxdXCvoTnd7Q15
mFQPZ3QlGndAWF9IJaxk/nadkoye3D5PiOfGF98aXxbYY7mncLNbKAH2IA/tJHJBtsZpLerpcZ4/
gjbvPHN+e0lltGnQ33vPp+fIu73bD/W2WzguWGpYjCHar3craBKCbvtJI+R1cvhpX/wL3gT0Q0FB
teErIF96z65qq9xSqwsqfoSH3i00JsU68vRfVaPSp9oh4lUfS9let/5hR/6rKnB35buTwdLjSo/P
ZTdHRjLc22EiU3KfL8pIPyFkf+W9d1e62/pVuJW27XClgdjfRhE5hh2aoR5GofJUefPLiN4+f7CM
fDSkyexAe0Y/POtfoePdHfR7ym+Zd9EkettFjHJFspcvC6p2oOiimfaFrlz++2rDv2DkAWzigY44
Bw3ZGoHhn1ez01N26m4Q4GhP8fVxEdYhyi/+tpHx7DLKJhxJfjVtn3eB/bALOir0/SNbM2WtLMpn
FVIlhhVT2Cgyomx6o0zt+Lp3WB5H7A3uxgkKL92gO+VdXksSQRoVSd00BjYVqm8j2jU/LksKn4dn
mKpVHlBs/LJ+VQvLhe23mbwsU0+l0PbDc/+1IfLcaK9g7QlflHaru1EetDQJtVe95T3bATh064ES
hGdgh2Zu9GwEJhrFeImS/yLxjClqG66yaL3rs+5pvkZ5OKPKXkpTxssBJfi+YGx6WDZjmCD6v3gM
ht6ZGuqO4m/12lKmbKY7aDrzYpXsRPZCIU6d9uv2wwBcqNyPL2s0eGun+Vx1Cwa/cP/9xPo3a4hW
KY4G0+Aggub055u+5UajFlndzg8QYoWxTVbx4/X5Nq2WF5kFlpuKaHlc2uTdiFcG8CPF/76vrB90
OB8o2/ZNC4O7kHw3SBrjVlzauT47QcH/Ih7WCxgXJ7IyvweW9hEQwY4kOx6XqdQC4hovHx+8Yaj9
AKj9ysD+iPHoN2fmk55p9G3xH38OR72LkdgdDOp5KzW/lLsw9iHwCoNclnyB+Yzj+4eyj8TxSZnZ
FMjbD9gI5LDxyvAMQCLy0lFLPfkyip4NoXykT85SefwJAf0Fyf92n/9DNiKAp1RAX+m9WoZ9jAZ2
HOFOd/VubjJqghKawnFaLq1RIbMfWsl+BST/utrddlDkp4s+OA702Xl7BlI/yMEiO4BFQe+Ak8n4
1GJ5eLPWGJWPOnSSsCsSp0dkdUDAOgJeTwWo+PfEva/M/jUCd1uyGdVJXObcU0lHrbgC8fmLxeNN
LEswnLQVb5wEP1yyf8x/DcPd7qA3xzpHTg+GV8ao+/4i4sEpCGyrrxM0gp/WpoZa3Z9XhCSHNwJe
mRQukY3EIOfP6WhF2HdreR492U/dxcvPo+4aZLNdqOM0KXZft/diSkx0eIlfLm/GOxHc2RARYaWX
Aq18xU+ot6FAIizvOkJcEzZGvzcbZ8id7uXD9g/jk5dPb9Tb3upQG1lkAcJ20+fyyUC417PH6XT3
SqsSQQvRFFWIvrNjuO6BR5DFD7qEjqCsiyQddbU4XwVdOhrmYvSzrZoASU8V7NfwD7U0ttTVbBtS
gYvR8TnxK4gPeugYrlUEp9P4VNBoMD6VgVM/FKdpfJPlpqxE+lp76qTkuLkt9KNfz9BA00fq5jwH
Mhpdt+U79iTjaAemalWAY6cpAj2H18Ok2WfvZ9nuzU0e2BEWNYCyVHfR55+WKHsN/AZP9i8r2FbT
w0viOXNB/Rwxo2UjHtKZPlfHyeoaFFNrflwcnzX2cAxK0EiOpRlD60jnzhN3Nm02APxbmlgecDgf
W4EyOk0QQ45fnWA4GwTXxwO9drKjQNIBNuvjZp58KgIRt9YdTmm6rFD7FG3gfABDJBCViKBSl0Ka
PeNijhXa+ENnQfXOn5qdt2s9SsdAtg/d4pDJaF6920/KFP26z2Sxm2f7znTLkbYw1sZjpor8qX1I
SbeIvPInfRVtVDq9KAKP+bTdE+KCUt2elrgSJzLRPO1KE4y4AtQ2wn5tvPI1XRxndXgJuGX+BN30
fIACRj11Y457Ul0aGtsUFp0FcDzSpmR2vtUJHUFfn6qWhFCafRkfZ3e4MMdHyGePtSbisCNuKLbq
WH2GSsEbAoGfFY/mM7ycSWW7xey2JJw16H8Ya5MkAdWvHwcTgyqSPECeFzuKUa46jpc1WlNwBaBG
i91DzKi8Qtk3Va913MvIat3THrnp/LOa3YLuTfdp7lJacZtXN+BUo+/25MT1B2D2n6dYViQouoTc
Agd7FPvVkQ1FQ34F3HF8Wh3WEFT9bqNhLi9seZkcpsWntbLG5Ux91pf5/ji6Pjfj2KBUB2Mvm8c9
5W56XGG6o86qREYjzR1s4m3xcfW0NepY6hC6UrE9mMJ4xDRBxylDXFdVjhOjaIt+Ls2iSQkb7rY/
UMlIRBTBe+q9pPxdYJBDPV9W9cLYEIVwGiLb+0R++NG8Dz1octrcTiUa6W3qH1v/tD0h1NBM0xOW
s0Fpulo+0ncrzX48KLIn4cpqc3wtJm0yLxaOfyhENxq+QgF64udVMT6QJUehubTDwch+2flN7B0W
u+dktqdpT/W6vcpH2n66N05urnmQk81FvtH2fHTmVRwH+tKZ2C+5WxIEgm/J27RvB5u0Y8OPEvcS
7AKGKhM3kqCnAy15M+ARxMon6YLc+yCiz3O4I+6E7DLTfFQqFgiKX7YomS6spbI6h8fxeYJ4SfTa
UVw4zB2J/vbcflGf0nUxAHDP17dRvj5r8jSDZGAh3BaWhkgUCpiu89QYGCNL60OFS7m4zBIKVTJ+
YbLR0imrr3MWnp+bffpgbw/KMv8avjYa7NenfDJ8QhRzeXFmZzSJvgarw9eZt90I0z0/14GqIlfP
f+eUANZtfxoqs4FEX47j8BSaC5hXTDbE9sj7FBjJ3RzExewTwfO2ctiqjfdYfcnjdX5bHY9zh/40
pndWmsJhHx6U6zNdaokXkdCye7PlcDB75jOyCVd5DFXWHvzXdKWM9YX5cmJBbTvX2FumwGzx+ODs
aeNNXrnbbqP0RbdJMR1QgBbnBS2LUz7p5fTprK4I1W4OW3SqwqGfuqlfhIWvbrNGlm5kexmbpCWt
RqBXnc1I/X3ezG2FM9fSWKtf+EQQDMnOLZF1hmtqD71j4XPYGC7ny7z1la/b2GBP6iVL7O3Qu+C0
IY5EVeVH4x5n2uRIPcRc5iNtf5zt1okh8tlti+NY/ZDP4qBcG6vDG3n6Ypx6WIi0LuJyNWs8SBZI
QzRu844sl3uYN6ZH12+nSrhvyXLwSfM/K+K1o4AXOHhEr2uwjMY9vGG4AUJQDWkxZoIOVwoGsQPi
ect0VRiPyks7wlP69tWrEN3G5/0VZis7dwwpwx2e3JIrw256gaSRjjCGQE46XsX7KLSXJyoMD0gS
MEDMkosPnkCT8vUKm0MUK2DXo2j3miWZKbQhLYrnxq1m3Qv87ooS9VQfl5vca9fVTJnGXuWV2GH0
oOuSkSvJtB7KjeXdZg20yS2CfXuOzppNIeipCR/nN21WvDmZy7MW83xynQ08bJ1fNNiIc8KJp8v0
OMVRkxM+w7dB2BNnlk6SNT3DzV77vGJnATkVWszEUBAqEsdlgnkZW1YIaev0QcR71aS1ivU12xnq
DtMBfJGVNYpe9L21r8fJMlujLN7RQ5PL4rN4zVzkj+G62iKppV26qiGdWQ4SzglurZ0ve5K/qrVf
B+nXjdLwog3VzWlfvTQfNlXKCs4Z6EbyGKNhAxdhXGChM+pQaFzGE+b8tJnA7qlnw9frUoWr2j0Z
jSAyz0sqZ5d+8x2GBX3g6+tRxJO2wnhARFA8AeAm+oOCqSYYrlu8NjZdcLJUxXHDEb/McmHNOd9u
nPs7QoCKPBhjvEacn9pxvjxP2zdoz/KWBKdNMYWPTuzDyrBkQQDQgJ4F6qq3N545YTFDcln5aB6c
x0GorAdh/ARqBht0Yzxqu1Fm+2feAmH1yYXQJNS5+eBwyPVFqpp0aM8N14bQhgH/NpaDIO8tECmL
OcvLxHng35EYvPw79P0VaP4W+vaBKN5KqBJrDuJYVAH/DESLYX29Wk23e1Q0qns1jPmGSrrZoV6x
t5XP5PhcMZRNncM6UAWeFyI/OuK0rdUH63LwtOjmxd2DfeMN471hVk/HfO4M9nb13Hb7f98rtKVv
wmbwzJ6iQGZEGn93t2pqZA5G1unTyYM9QMiUpGMVVj+8NIAzZ37unZcmChaTeDUC5BsyATkSJ7vv
Ncoy9zkRE8edRF+MuD/j5czq6etiOAk5uR4XMwds4xUu/JSavzo2ziBbyeaj5ZPcatq8OfHqsjpI
w6XIN2J1LqmV0rOgvJdv+EvOWpk8g5dMHx6Y8R8fz4dpJpIMBNIfLprM226HhFYzkL6bLhys7pnj
ddDH1yG4Z190aAnLq/cThLgvCAfHjaLLYjvUejrDV/aGXKZXim666BBqQnFQ3CiHn6C7G9P9uabW
H10EmhCCgTm7DsQGmAe0UPQl2fwRyGN2JZUUEbKlcDGsoWu1XjGFE0Y30i5whFVK9eK/Atx2rrLV
fG4MCkcqFHVZTSv3TApC4GPK9iittwX6AE8hxr6cpxR7Oygg471C4oLZWeTwOoLLG/qrwfV0IL3u
P/5C9d8lQSEEWB6FMSGdCBf7ob+AZruKUenAWgYHJDngGNHFwfLo6L3OoZXorXAMeVRHx85rvdcF
/eGm1J/NnCwG7sHjbIsWwXb4vm3U0W48rIX5VorDR+PZwFfwKd4ZjmkPNuQfTi0WPGgrXnNDcLvt
c+cekCrgh1otKGxT0P6F58yBJoaTxVGsonFfyiZ4WCmSPzwubjWl7pz3VU/Za8SisAmrYv82eXxM
nnDEsJarehKe5K6vgXvHcU0rrDS9mkLM9Bw6/d24anBbkjgo/qwm2bzMOJ8v8vpwFI9lwEY04p9J
9Ov/OY/Gp4BhDhBPIFwGuafhgao7oDxBZTv3oagU02jo9tycWV+9v6z2pB6fe/2J2w9oaIDg5t9G
dGb8H8LOrElRZYvCv8gIURB8zWQWcUC09MXQKgUccMTp198v6zzcbrujK86JM1RVFwiZO/dee621
iT1BcRLYOgcnzzUn3KUGB+Pg7XrAW1w+g5RijzgjX6RMOQyOvYevHJ/8QfZMzrMZ05APnTT0qaYo
Jy6TnWxP15xlUu5Hmxi2g8c5uxOOBf+hAgtDuURlJ/3k3uHPtPt+UrNTXJtj+epKCBBP1yvkZlnI
evAqgkm0NRyc/Z3YkKHcJok8uWm74YEd2TCwu7k4ueCHXL/yB4Xrh+dQcxavtRP1tdlOCc52ot+K
hhzVmQiUF52iICi5RMMN845GpSOvlCNrCojTsvQSPxaeKftIMgq563y2Z+pnY1JnTdTtuO1N+7tO
P3LieK9xaYxdADEjlBnh1Em5lbZH9K5ENLXgOeiu5cbTST5m4ruIjDB+eDIBHY/n8ZMj+NVN78Fi
2j7DDjlK2Q7Kbrgx3fMwju+2rtGKuBcimjwr0b+7+tmnde5OpbGogngDs8V+2rkPV6IU4v7RHkxP
Ng/606ns2Nn5suE/hT0gBgZJ7uwcvC5sGUdwWsV+635WLo+hF2V9S8TOwd27fM/TTi4EnylTVO+2
g1GHpL/yQufSayEVCeMSmsU1TfKw5Fb5zVr/y7/KRaytY+aMG3b+8Fsd3qSx0AF11e+A7sLsF1EE
TnMdiWu4WfYv00/SICdufZwhz4S5yEM/DXnm1RQdPTQl92KT9Fx442JIfBhCpsGHbjGtedl024/D
hoDlQTS34H4kycFGpQLfqnViPq6MFG0krZf8/sjJvNXLFCve5WYnPOqWocfzcxZMYk9pv0RnpxSX
KJaZm4MzcA9ORvQdl4u7HaZJKZNqbq/L1dd+8joCFEh9+RT6krXCaycwednobltiykfwM5fcYNf1
pdXZlPRiGGSzuFkg9mf6ZPY9WRz68w6sFRifvWSd+O0g8VM5jUwJ+1gfkR+u6/RzULIsIBxNrycZ
hWGSV7BVnmLn8cjRnLBLWfFhNo3Pg8UCKpOICukFrOo8ITIIb1UP+nwmJ0SYBqtFOvnQ4VN6pf+s
efObXF073mfpT15KEwnKY0v/OZw7m5UfyqnaMQ/Ev11Sn89pvGjkHoX0NCqFFXlOtG/YrOi97Re2
z6tvF/a4Nfx6ThJeByOgSMWdlmh9xItr/LSnNyeKKJ1q5whjmvAht7k9b0OdusJ/gKpIc86ZXm6Q
rGonKXFJEvtoWoz4SvmSEZqujPhKNchpE3jcQbQZRtvo+Ooe1y1RG8SmerTTU27fbcUkCs8i9eeZ
8GFKRV4dZGo837rmU7Z6TJmKY2Y4y/aJfNNfz4f+2OddDeqcxkqzI4lEl4inphblbWyh5yPOwCkc
GLxX3z+5yRc0K63e+WL49NdWrAkRe3t99w+TAc8ijSWCLBGnaZLZoVcEiq7UONs1DlJCgzy4KW+Q
3/blIwhyvFuIuyJKrakT7m0WAkm9LF729S7NalRznw/aWebX/ioSrpPJkHFS9ygOrU6owuX438nT
u1eC0cKOw2QeeKOFR4Nptt8wzv3hcTo+nhv6p51dArQNOec+pAYEjIPAmMn7cBt+nsdw57xihB1C
9zg78jqpdJ1agMNPd/MQF+jTpOlusw4WhKPqsjXkAYM9/fteLYV+viWlmB1BXULhBJmq/gbWHzHs
3pzxOSPNG38gYBz1oA3Yx1pg2OXH9WMvPhjmzdSpk3Dv3mgLiiJMU8y/hnSexH6mTk9ReGqClzhP
OPKo9Oy2vMk+heAkKseTB6I50thIOqXD9l9fb+jFUPjVxVWmGx9pGDu4xkuzDtAu6xMVNcJasPaJ
DT81av6W0zYA/CGQtZsg/m8EquZ+f25cTpt9ukWKqlXiSlOqCX5JZlrFI7XbM9E3nAgmUVDlzn6k
yThNfriL73bQH4/8/3fx3T/5pQ1ZFPv97n7nLj4qp1nJLSnQcUQ5GJ+jR1NuOJcVUWAbz1zSIlh/
w7l7Jdjvxpd5aHiHqM7xuGnLXcGeoNeFAlKE6kh6Dv+9NhqqafTnjaKSYvALEPq7wczxsmm2b3p7
lxbjV6Atd9PTbDszN/JAyjqk4lSFvEfJMjdxohd1zCbjzYkS79+3of11iVKI0FXEABRz89/rprJ9
uRmnB7dx9zS6+a1o3te2spiVHY746svs68P70qi7/77st6Dp7dOj/GO0WJNWFk60bw2bDe4Jtfp2
u0/HSuFcOVj2U/4odfQ+zvzMt8J5yIBaWJvlSCmndVl3dv0NcYqSBWld0IZETq+rmsGUmWzsoecR
MzXnObpKzE7k4izuAXpPsajbjDSBH5vRhkZayM+ch98czqbELjbQnCby1414OYzXsPnpsBziwOpv
/AbJEEe9qH6ICnr9L88cEVTLhCxmIWn57p39skbrje0NsiNrNA90Tw9RkYcMfdpF+pnqz+gppvg+
3se0qPkKUK/xQbF1WpzGx9zJhnvI0bRrKb4Oi/Mefrpifr8O9G+VtPwWPOxzlPnQpiXfpV66j++L
sr+bNtFpH2It0klO5uIRMDCCkceFU4OIDF8smvtWREVFBd8IkX/06s69m39sO3eVy3dGmDSJ7YD8
kXts2nfvuaq2QnGcDf8w2w9QEZDvb2zy+z2kRWoGio2aatLUnIdfzLarPKnFeOs2yDpetl6jwkBZ
jVDaBBguJ5lnzPCMkC//MRktg/4rvEGIvomtp08t0FBPO9iMoKoNgXm58ZiBp91bRzt5Z+ZEDomN
r8n1SmGw97hu3jOJn4A99Aa26b7Ld+ZBy54uwMjWTNO99PXIcm9Dg02+tT++mhLjjgjDElIxgyog
vY/2CKRRLCe4TFkdBkWScA3q3iA5k+jh9DrbOLsu8hh4uIVLCVG4u47FJWLLf3Sr/o2xwQAv+vI8
Q7bVWB5Xm9ludl2BfdlscTEzSZLIVSgI7V23lHoHkQB5jSUr+QzvSHsPJEqMmUDye17VO4/V1i3T
Ozz0gFwc0Cw5dsvuMc16GULmVPdv3WM397a0UqoOk0fXc09zDy0bjlv3WocQxcJwn6Hp1e1k59Fm
U5JmgbiZnnUmLHe6WcQNIXJ3C5/cEq3OlZR8DvxIzs8vTS/QeyB5o4qH5y6Kb4LQqXMkkdlLXURx
3aUpI6dKwU1ppWC8h5yy37wzIF/Dv3dO7COAXXcjQj6C3slkskvzWTnAOoa0X/ezHldy93AIzt3b
TD3fPY+8jdyaZ9dt9+c03Ih/eTfDyBkw8eIXk/oPwdB4658qEOm3jfl2Xm9vzeejOub7FFgF1cMr
eAV7/4h+x3nGpm8toH5ZmbRW+HQod5UYRoBzCg/0BiB+1xVHC0aV+4za4caveZi1IbI4x9riRvPk
69EtPps4LzhbV1tdt+I4e3Z2ZFoot72a/VOUaf30Wd4i7M5o55lVFfsUs7Vc1qHIZP5lWH5t/aKD
+e742r97hxA7gUmzY9B/OLLmvHn/1dkkr86hu+/Whtt0jl+BSZZsDopRbaC7t5gSreRFKT251kVP
xevaUzHWPGi33XLGWiT3oK3Lu8SWKJljLfFT2/ndMY3XZDUaGEjCxlAg2num8cizbdV+nLapUr80
PPrHSOadFlSYvYBugMSE4Y0c9Jh/uyyZft3poeqQc7eFZZxcPcAT+pMWRfYnnRXIuC52WUmTNq9o
etDQxCJVK48KCu89Fr8x+vfhZ7xRWr7vv2mYOH2puYAkS7+fudnLuma1R3NDpnS1WwNa5DQuztEx
mHsnUC7OwQguEtxGrDyRkygFChYPHl6YsQqJ1CKhkmhoMlXCfvh4Tt6x/AYB7IrIP3cKarCjTBhu
/sPR1frrneM8ZSrDWDye35Pv3a7RLmraJj2h0wFjxdeghrDVBmpxlWoCfEypKpR04kRrhSAvl8Ge
jBXtKhVUn8/wyb9r3clORO2UEgaQoQWV0OJkzihsUh8/hmRrU6FSsdt4Yv/AHAN8/SPxUpa3St6g
zKIh0vz+9DfnW93Y7mpFenE4nuLnuh4+XKt7Gpc3GrVKfARESBu4HuIOP9Y+aGc919ni+vEcXAjN
yEViciWKj60DENmpyJsO6QOzhd42BX7lqBuUvcrDmgBCWhN+FTKgIPOuYds5eAeMUVRW83DbYnhF
NoIvrtdKwEwM5+jMk01cgoiRmdTpAStYSI9aim8GOqFTkPYqtzlTkBygAysB5S2aHLK2j0KX277K
YarROTZS/BGfFDu1/p3T0X706K0P2xFs/SmOu1HN5Z82Yq1/r+vvvOX3pI4nS3XWZJS9SmvfVsd5
c6u1yma9SA2SkU2vNsHvhEJ5cZWNuWz8FKzfaJ3fu8hk8zMXj0Tyj7XYKKzN5Xa/FKxF3XvK2bfp
DN4wHqAtkp6TmH00RWeHzOuDb51EMPL6n0rBU8jPraRcZCOpRamUTiT6nENpvHh4WHkI9v+Rwokq
+uBowQ9P6dsk6P0x/XrjqpD6Jf0z79fTwdhy45SCKOkY39XVB0qdh2GjBNhneJLL/5AVfyvbCnGQ
IzDV4UN8gjJ6KxxlArBRt/sxZlQyrB7D7lBK0noi4jVYXkt+Gv9MJydwkGMBCvYnUcRUOLaZgh+m
Cp6y2HVgZHLyidNP/ya94bCgcGfbcRDjdEIASVE6qQ2qyZDeGypG64cV0/qzZmSUEeMUmXoLm5Hq
8fdHkRvN67Z8lEVqd7uKpjl7OoWv4ofahG1WEQA9VvLkhTXJQELR9xw5kF8DPyH68UEm9GaJLujb
pBwkg7EPgJgoHEyJpkrSqCSMQ9//gW6m/+W2MSuxoF9qjGFi8f1+2wde3u5ozvPUZmXRsCaVrjMq
JGDezKPG7tyHo8wJYFJ6EyspxRQ1OhsbLV5My0/Io/fiWBJ6lM7pdsgF91xsJRgl4naRnyB0jv+9
5hoqcXlbcpQhOtPD6+hDYMz+fsN3zXhoRb2Vk9h0Z7fIJFXH4ekVC8f0HPC7dEA8GP+UT30fxP+6
bOP3y24vpn56GFy2CjtKw/mwWwysBJEQy5YcjYKa4w11+5PD4LM6Cg8EOm64cdjyNzNIimK3UirT
H17eO1dQxQ0KboNzlxEBWNm9nb7nxv501a6vnLjxwrurV3417VvPWF5kIPoRrIqwuomFEjLSxLUP
rsIz14Mf7uIv0JC6Cxil+N5jo/A9K+CXIHA74UFXO3MX+gwzB0quvN89CTo7Dbnrd9XyZyIuezqf
i64SAtfjrRioDiYp/tcmGqs2VvuDogxfn04PIRqdnbNkekxbtkv7UhPQEj4f8Abk4yn72r7zrA36
Z0fvwe8g9zncRQQOE5dOipiuLsLjIFnns2t3DSiJWZRie1n0yEZN8MPG/CdT6Lp683+sjP9//G90
5JeP/3jl2eNUPnNSoAqMtBEVW1S4l534AA5TW39HziANIsIMShNayA/VNJzVSS/oGF5gk76WwSiw
pnvZHN4Y7QJnIcNAA38f77O92MoVfVIP90+aTpyW9lDhzM3wbs8rar55bufN8DAKOZqATNmybqLk
sYC7oVPHuUkYA9W4gDTZp2Z8BmDPA054sb53vloORmEfjS6O7O5Xq+38sFX/+mTwSGejskJAZX7f
M+atdSt3ZZWnbf/kbMXHaTzrLQOM2CbtLkXVYpHInzBV7c9agdED7AVDafSbdKZ/v2YDE71TWd/n
KbZ14Z0D9JDiOiY3CzhJdhtLWpbfDx/zL5nkr5d8XwDl7YXELz/kaat7tcmvhlUhnzWM5HYuPQEs
xkqKqSdcDg1jW4lZtA314d/38Ic1+Xco0DQcRSBVm0id3uLTY25WtwYDt1mFORmYeLDhQEAgEEhE
4qMuMEs54ji6ELkOAkqjhbC4VMw+WGj1cVHv4QFTBkzhnUE/CcElIHac+QqdboYC2OMbybF7Q/qi
D/ghMmYj0dHrd3snOVLOwsKqetlWtPHFlaorYjpX1J0MWhqtDjDx5Z4eJwyxfhHg8i0g36DwwTct
23MqH5oc5J+otFu9iRqtBlZAXxPnj+kp2PcBiOLUP9FpoPJmvKZcvIhp914FLhGeJcX4bqCOyM2A
3X+iBQs9FmwghBb2lYuwbbcDpuiJwY+amMZfF5vyg2cset0yv7//y9a/a1fzZjx36qHDvSxFZ/yU
pvjo9jS797Ln4eyoIKwA/EK4B0mKRk9FTPEsVLhe9HRBG2wRHeAObDsMxZ7bgcaBgv8fqFePM8QS
q1Gv4QQ9OtPOXgarG+3ciy22EdUHgC+R8vMlHWexAEexkeZNkgHeZn6nEoONQ6PtaYfJF6afzhc/
hT6KqGI4Di28WjQnR/upqIIS/5dgyExr8thvz+nWWzqR3bVnUWXbPEXkpvWQbmH8SFF7hUZq9JRN
xQwxjXIhsOwWqp7htlujbI2ioxDDEegEMd9ThRc/tUkw8gB0m6PzQAMA5I43LbAcTLd7FwbdYOtA
4KWsfPgP/iDMC3pXfZYeQwwkCD0lihf0xbw3jZ0J58SUDpqyh1AGc/VOfcn0ISwj/SRN6DfRpA3j
BePBxCL5Ak8KkzCk0UsXKU4JsjgKXmUMqZv+ekr/SnnmQZsdKv7rxrMcZjSKThXepgcHmoj49+bG
vuqHp/qWZp/vWlbTC9ZZx9Wl2/kafHVntFwUtGPh0pmP1CELgBne/EwMcVZMh4UcIiaCCO2p/LsB
FwV+BLu2Uh4cfiWgBHfOLvIpoVbVajSjiGM5jVyPDjqRq+DxBVHkTHB8FMOhSSOEYWLC3TqQ7XKo
wcj/nQECRQ+COoZPnOZ41HBL3ROsDBQc01aARGG5On1yVpsy5nCKI+h6nGfDh1ytmPYh4iMnmOow
8k9OOLdHhwM3C5f8XX7exBCC7dbj7ZMSrLznxlGdF6tfarxe+LI+eyK98fKh7gr3vLQCaC5gtDrt
jq4eKGtL05m7Nxbc2HDoO3Voj0jv6Vbus3dxWXbNoVo96sPmLLhPR66hoNmwzEQCX6jNOUqbUIHp
mpz3rN70GBJeSnlIki3Y5aBDmsOmHc3srfhKMFfck6qvecjULnA/bmAJV5tmmaIJmaLz0ZGOAQxp
T2OFEsSwGvzEVp4jldizZc/8GuVEwqKkDJo7GHvFJ38jn15ThZfkbBtibA/W/pi6yrYHbdXMqbkn
v+VoX0wd9EAY119qMaq9ffEZS/xEIvfRlbRME7qvaOVqXA83NP+CQHHvJuudpwFiy/vyfoFVcBc/
nUvWXw/HXwLC+3l8bD2z5o2lW5/B1qZ5Bcg/OHhu9vRcdrKFDqLqVClc7FdnH+6or1ty80kV8mg5
UKmaOIQeugfpNUYGLD28J5/oSCeb+GIj2Z/NEy3UPw8wK2Ef4qIc707QYdoDqkKwZbRe48ZnM8fI
Qjlq1tu4SEtYBpoB3KA5+Jx2zP7dL3pYWVJmGz7eMOJKPRPuvPYUULpbptdufZLZuYfcG9o9/EwJ
W713dvVuEz7+1d1OjMAiuYG7jrvtGX9MwDtCwKVTI2Tc7VZvTxeec29Sd8NFknNSFe56J/0uZJ5C
9GZjf2ANYblT86nNIz46X3fBAhj4cpDZj9XOy6NseIgLk1nZcu9/MOzGy6gKX90tGOCNwV+yWcoz
4vFo85OFw19ze9X1NTFLb+Jl8f76avNd+3JpZ2nn40MVs+qvXq9LTUggdjNgI+p54nVNzBDxiaVS
BdWGvZk9GwUBItGhp2xmlFlMX0B14QSXEr7IA7dR1ar/btLj7Ep1u2Z+iqx8CBHexkNXulbd3hx1
3t0n4P47omJt/reI+v/P9T6+56RVu/lFtzJO7oqwlS0qdijuQk2XoTWcxzuOGhhjQe4SFKFbWRxC
gBWoUfnIL8Wu2zvK/bfuYL9C7BiWwiMHCgJ31F3OAtd1Zy516TAYzaiAuvz3qId/MTEOnR1n1CgY
9jnAAxJ/z/McPyS7CUO8faaRF61WUZ+zCzJeL4CBwfch2cQhIUdKh5OzRgj1HJoS6vEp75sUlCc0
xyD0HFSUwGHDh+TCYwP22ZIMQoHkw3WXo1FvuaTOV+jy2LAPnY1Ua/WLUsueM92H1k0CWJKL9ObF
6SWIFzJZf23kl8Wv+fcreJ8g91/C+ssbeKvjb9l902a4B9OSnQ5KDYqi+npLMY9gBnIUyVHd3REr
r8P1vy/ceHe+/r6yoTGmlEkuBoajb1fW2vnBqIpTlr4SJgyH4NbeXmhkXu6rVwMmJ6QSqOi6ypqA
kJehkCB5nc4DziKv6DKRCYLeC2eEU7pz9w+h07FDyQAxHxrkS1yhOlRdhoMOW8HwROvpCb/Ou3Gs
KtrAVoJdwb0hFc68KIXqfFzt0VsQmel/nWmFrVsxXrX9jVybNdGe8nXCT82GeeXEjLngfsiI0pqz
YdTft3ezPoVHeFiBriuuBUQQEqMkQ6nsnpCV3jpZaA6JourQRCQyx7qpFbQhCwBXIBqAkJfHzxE8
wy4nF4QHDqWcDVnCw6iCS/9M/2oD67+wmV9jDw7kO7GC3F4A949wG5npDdgKUl7xvdU/28PzpNU/
4+VsyqbXlharfes8uyWS3YLHxMLvq0TMGwZNHIx0OQpEBNNtOom8mPiQPDspik6oicjZFf1DJ4L0
quXTv/vK83set/uniSXP7iVE+jBo9m6fbZrbgU5Hi+YVMfrQMUfMhTTtU2fnKSuu7eQn6JPe9l8i
yK+r6K3gMq1HcX68LlmKTxOatVwucQIH46Ofz3E/HyxxXBA6LeWTgonuGDnpXj4i1JANu6AD+cj4
xN+P3Iyu+cNW5UIuz/yCItw+kOfAA1Vvj5aC0mvP+63p/oRXp6xWCGPdpTW+zI69VkvS8kK+c/Eu
KXJoCgWtc5Cq26WAdVgqN0fHoRvDBprU8wB8FGWIx9wLEu1GH40jX/9i/BfJ2KttXzs4DEN0vFL9
uRYIoL/t6vxUk8aqfTbF0NiLVcEaP8jhcZLbHlldDf/rIyKR5Di7ncQVRQpe0Md0g1aURlZXsemb
XoFv9ejkv6aPjV0Dk9EwwsGEQ5azktIptTS5t+ujZ9Qk3ZKtNmGt4d7GL4ejYRPf4mjDSlHqldtT
GAZ1lOK1rRA7ijaT0SJmY2Hb9p/+vQUsXGOORbyHndMeVHCtwZcgxjF0CM8++sANd9u/93Zho7Pt
FUl1kXVaE/FlYo5uhtT6j/52aXmcshjQSdY5zGevPsPWbsBkurNstFleGFVbvYXK3EyMuUzyt4pm
z9H7d6TSf1piqiz4pbw8MCa7frsfsrRLMU8UJz+8s+4PZHbdrgs9kxQ5WMJHWg0/z7yiCGYYUDiE
Wqy0cc+rJNvI/vdN/RVz/HXdq5r4l5va74zXwbC4qY/eiDRgNBqpaLaifgs8x5G+P48z+95Z/6BB
br6PePwvbKM/YHakBrCjv13Yulc1TS/2WUrJd+BxUFHPLET6tBtwCrdhGLqj9uS+JUNRzcclGTf0
ATYYowN6ioj7pVoMDeoVHiUsaQYLMHcAA77O+r8OnTorsVnsUcHxZ6DsONTvDUmJIJ7TgmOdQkIy
WlQEs9P6RoKwZyeoK5Dl02/lZG9S+2OtQwvnCzKEo7zmFex6F2Nl4PZFgN/I2TZsi/GgTAf4OkKk
jljP7JnM1tCZBLwzo6cc1i/+GFKiaAF+EDYLnPXMzkmlyQdvmHloDOCn9+phF75Qi9zkxLUNMcPJ
TbPPieEuc/fgnTykkb0TJn5EolAPr4GGTuIktQnNvVy2EYuaYhcp9j7GCR046hR3sFJGo0ekyyXV
lr/1MNck/migEhWjCBQxnxQvp5Vupi+vhV/cxZ4np0j/nE7RynhK9rWLVf8TEZV9ii4RA56GmPjZ
WtjkDLxDWUcuxq7yDwBiipZBnqx6HHc/DyEUn724HJ/F2rTzoEPfmp3+uU/nttf4QO5uw7Lm8CCF
3MSwV4A2MSCNvgv3mgeFI2oOqHyJxDZNJn8I630ToxnBpLH+qXlUuHN77sJJZBKpp5JQxR8GIs7s
VMc2n+qA4PXsJE3nCN9jcBaDS6eEZEIBtYawuja+yyeS8zU14gbA9QAXVdTwtl8fPeBm/nv07/32
jeG/w8v0H5uM8DJarT+APe2sX0/XMstSrMr8rrWoYKZQhIe9OZNoukfs8+DY2GKEi080UZQe2PrP
gLBq3uWtJfGhe5rCQnzzA7r7txYpnVHgfr1Z52/r7QDcMtfolB9qtdHVLZElrGj73plFULLBfmrH
Nv8GgBAA6FDBMrAQR/0edKzT3TIvj3lttAsQpByGFVM7PjY3WTBc/myDcp4GFqFxUrAiK1c3/fzl
74MdsmsbOejNIW6LTVp1jl0sshjcYsU/JgR/qyh+vcU3sPtFX3B7MLnFdoJpw6klGk+HuVbXoLzJ
Y1Q/yi5tmRXC3EbmX32Tk6VmSY1Vrk9vF9GAP5NN/r109L89tRa2MuDgPDlGsv3+1Gr5fH7WDtxS
s7fHUuUAEJxHu0SDyoAwKcsHLTm8Tap0j8mxWD7ErtMcaBok6Xndrj5eMn421E0eAguBFGrKoeWf
W2oC5zk9ervVswyON8dAavBDefZ9Y+9r/tcbf3uW1fxlmsWlXRvZeBz3X66ZXMSwAqgAGQ4bdhiW
4U/W6vAleBp/XFSnkQbvl+l13yDcLwdb1jzrr9rzVht1bMJ5F7oNVjwcBQ+XzLVLi1qNv+m4D9dU
py/6HGQ/w7n3Yds+lRviWMf/AlgYd7uzGSrVABZS1e0pzJtwmUHdo3vttR29j3mIjBxv+rR113Gi
iTNxZMlZlIQL35cJWhwPC+VcPDtEaVo5DagkCybh2dc4TqT07Z9Amr/WYpRCmJvobUZFNd62clGY
refuXLFQSDDK4InjBlqqGB6CqhQ/OuOrWx8Y3/q9jzEYohiTX3QpIOn0fzAP1p71XFA00t3lKUaR
S/AdKsyfUB22xNG52HjZAvZ8c2RI8EhqyYKx+RJGvMJsNt3OXmK55GmvsxYdi2VvVZVoUT6BbfeR
6XwC23mGZ3r0NPGRtx/dTVi4ZJ5pYW/paeVOoma6qCknG6yKkgqI9KcGf0Ptlj/WBy5yuMA0VY/l
rdkKv7n+vOuH2qi3c6HsimEzHiICaYnPozPlBMmhPDKzWIwtqhTAth82s1rz75c3G5gGWfDEYBu/
Ieva1bgfHpmWpQ8ki5gZh6dFGdgfDEHcRC0mC1kSaWXJwu11IIvDw1ZTfPbdkgxdvoYHhDM7yc72
UVOhVP+wtOiZ2frHXNAobI+v4EzU/4dlY/iT55BmqMzs91tnoAcPrkkjuKmzxPj+LzvrVjE99VUz
WyOgK+yMg7pTGk7TfjE8YLShG0yiccGx7uk8aWqmz0v8HFKOH7vtllNqrhWfepm971yWu7sw+5Vs
wOZmTCfM0fnQjIwe0tzqycSYbD0vbU7gDtgtZWNc4WSy6WrB6+FuvpoYKuxDywBMbiyuURPaMDAy
B/jMeknzs+Eck4qSiIwM4R6c002y9RjEy1GBJ0RLVmNsEzhiXpbYGR5lkFGX2uwMyWWAvL9cnrqt
u5p8pNO+CYrVbrKBmUpT5gP6u26b2+TwOUdRBl7u7nS8WGVbAQUXtxzjljc+9dv93aACnKU+bDk1
SEcrHLJd9B2WXy7KEFe7uLBBeAqkXPpxMG+u8Y+F/rsbHnr7zC7D3erm5QdZ7+w/my15DvPB/qcl
qH2/qLcXqbQfeOoyShbawVtchiy1rxvPpjEi47a808XNvx53d5fU+KTjM6R1Uud1a3ijGeE08YjD
tXJ9nItmmwlbp/F5mieAFi9DKfQKrDCa9pWWTmCCvnQyGGs+z/X4BHXL/Id7A80Ut4oZW6gfyw6c
aJo3vcKB8IH/xuDWJ1qkiGGf4wclpp+FxgCtujI5KPyNbUUm9n1+7SqesxILS8ZcizsY8xIfgONC
ty+zMnhM2i8cJcR8WXX2Z8rTw5MBU5uOAa/Nrg+bn0zttqvR/BM90G6FHxaeLbQWcifFkGkOzswb
hW+O1nZ89vK6T0nZrfzzAMzGzVxNbnuniZaekOYjurfvUWuKdqeTL/ZECvopvbK7D4xh6c+Rsnt1
rJ7dZ4fV2lTE6c4OKssmxIJk9ko39BI+eJ6Ifl0cdpqMv2IQOKVCHuZDIyUWlsKA7pWJRkO8LHkZ
XTpwtQmmy11quRVOYr0WFEf2Rg27l59z1D9Co84gz7alUOJmg1T1LdHYbLePubY7PUY8wQ10D4TY
BwHGcWyIJ0YMCIPIIgb7YTsTO+UuJi+frdF8tFsf8LSAoJrqo+d0/9E8C5q/d7w0rgPwgbmoo8Hl
b8wTCrd+sP8dUb9xvt9WM3fNOd9W5CeVWL8F9PPxUZ0K/foY7ZhTf3F2ba9VOrfcKd3b8p755/ZI
N/pYsJxJP9Ba6W5ZYaS61Aab4T15odrEgYWxMhA10sO+q2V+k1lBWKgXo2vl//teDYVJ/nGvpkYQ
Bbdkrs0bZmme5/fa2eQJWzN9UA9r/okWztXe+i3Oayw9iFtPbDtvwupRrjFnzmD63Dxox9hZjQj7
yJWP+L5js4LL+U1WnJOFqwOolXjabzzWmk+LE/nIlfj373tncNOfZxfzgFo6/qsWXFvGfP5+AByL
+83coX/Dlgh7PpcUftbEsR1vs8/zM7HwWtpJ85Hs8DUj+8GaHR/PtY5m4N6hUi8A2S3n+pUnTXb+
3W9/lBAd+0cQW1qS3slEx83ATv0hN3evsOx7IZt15t44r4t3+2pDG32uMPrZY1yEJU5uetsOQ3qI
XiXMe9qFeP9dehtifGtwwEniAZizic4o4hPtFmS0IT4PAKfJi7oGFq3BFnMbkMGBRzcBBy62XEXp
7eFXNNZmNtyUvRKCYeG38z6/Lie1buZ+mVpG77gda0VoAVBWuAQ5tfV5ALO8oBkO5T5+Qec8OXWA
AwaS4OFRMqetPitn89j4ypIa8OcBjUt8I2Qyo8HN+3s22Da6jm7W0mRiYeHdoLcQ8A42wPGrKa7T
M2a9Xj1uvOx7TbaqeN7Juyegv4d3YTj3mS7uBboEmCDXtHeVfRwZgK1+tqgjGl0dGzE57DlnBtfg
lGKxyHiJdoqZLD5WBbIycdeCDHZFbltj/S6ONcyr6eLd140pNejmZT+wTG6Kw6eOTxGsdbQFV3VU
YqYyri0e6tSXBgqchlNlg/oCxanGj4zK4Gp5fKCdmlOkj24I/Q7Yt9g68PseYNRE1EE/+5Hmo4Ie
UsMuFrhpYcSFSxsduaBhwDRblAyen09MZqvQfcWko5StS0cDLk2xK8Gyx3A3xE/CbwurCO7+jMqI
Le3wvfnibKbPNdZImPmYS46no9tazMHYN45+JysJi7A13iH9y2Sx4kw/8f2tWofPc6rh8dSzznCG
LUwsN1dhHMMz1pSavDV7ratNaWWCrjSShk7HvY13lg5J3hQPy23C9d3a/2PszJYcxbYt+0UyEz28
ih6E+tZfMJe7XCAkIRqBxNfXIK9Z3QiPqPDKPJknu3A1wN5rrzXnmA2ctg5T6qguo5Kd/mJVsT2A
abTsYWXQ47F0c3ocrkoiJ8ziYrX8swWaHx6np3LIr3alwQlzb2kYr1P8DijX9QnKb0HcXD719QPT
w+tun4EEVWTILFsyBWq7xIoSxBtIEglj52FEDjrRg9AS1r3BSho/1gBvZDAozDbebqiHjCW8Ys1k
pqrRcUsRWclHfSyRx7F53u0C6E9sZ4RjNFEhksZu6gRUhJ0/rEbxfwS7AdwJspchYq9LoPwYWeEU
3ZEeUbTmJr/+qWAUbabn6QtjbOOA9Iqty9m8H+707SLoV/zzbJ02dlI54Armylg92zq9ci+jCZQI
xOyOAN40mplfHAHd1e6S+SKNK8KyeNNv2OzhBlHi8Vi/P/YiFIp9AeZadyWagsWO6xqvnpdIIeYT
txCnY3obqIrBa6R2NjFodZGfWFnKTj6qKvWFdZvWdJLxP297V9jJF1aEtsXF6EG/jL6sYfYRNf79
M8Y1sHjqZjyOcRh5NXaBsX6k856N4W1/nHkeD7f7KMUAnFkSWaXz01wnqGQykMwhxAjcr+/PHTy/
tjTjZ88z0fHdrnPoVoyVKMXc52I4HWQwdcK2ZzOXhMwHg3VzNoepqy+fg9k9Mc+MBCf1F3kee8zp
5dWOp8+IKmyQOjpHuPdy6Ok7WRwVotUFRWl2IaVVO75FmPWYLSxq0A2v0eOYR8Ki6K3izTuyLfQT
9gnKwUqh4mGF2N+SnojyNBwBSl6oEdeJNuRkK+1agit4t0Rey2HpSkb1l/D+P8CpdyDcL/JcUQCU
bpv7p9iBJ6fcbKODoQ+vy6xUe9g57SscDKPcUm4nWF7WVfNfhK6GTxxpl8WZoVr+fgqqIfetdTLM
oW7p79wXhj56yXyFxcWWWsdowG687PI8PY3BR1e0Qkn7c+vPan7Gl8AC/ggltsp9i1/9Sy29AQF6
WP2AWdvxDjW08XXbYLaXafXQXSTFi8boc57tSjK9nDjfE02vgLZl7yV8iqNq5RAYGOuuyOH6FNXE
UzgNdF0o7sznoiS3kzdjY7BGpnZleAp3CLMucq42lJ9avbhdlrwoBgr1wy44LC31eNpwZCmjU2W9
dE99oqIqI7QPdWqK57Xxxe18aax8f5oKu2rRfiVEiJxN6EDipF0qD6umSbgfrgb7QWaj2KYNffZY
NG60F8+OTvYUIVOZSeXYRerBQE9Ky3d679yLp9FfZ+aTyXY2AOlo4lq/evHA0xKnRPnPKH9g3yAT
ELfz8pFv3HmCqzCvrcH6dORZr14OH4QbKZvlqwuRUrp1EvmRZimHBa3fEIBU7sSVqU8e5KBl7F6V
p3ykLFIBT7RAhYMXfPoKmRhdrRv9e6ehu11wD6PRyXNLiM5zrg0y2I6ONCIcX5u+9FFhOMWyg9aD
tWJ5du/Qwsfk5ZFuEI9uiyHdRMjKzn3Xg3pcSbYf0xpzVsxrdB8qM+qxgstSCqoFp1nxS6LIzYKG
9RTjY5CBZP5CXtklPUMSHJJKJ5KZzYbkOyqF533E4UGpbPkaYoceOAYnHXBCBKPtNZhwbCOdxZ5P
xc8JKaKNS/LmkwMCozXU9JDYHpPrNs1Mxb8opkZS+S63OBMUe7DBj+V1aXBrj/sRzD14Ja4hOoVT
pQudfjtTu7v3mFZE8IiWvCwnXOzSRX/J04bd776oavPMamWC56rb6I5kZt4eKtJHTXlgZog1Nrfc
TgemcjLlg7Q/e4+D7KqTE7KXeULITGypA0s9PKcyz/z6HsiwTxlwEjvMVzeV6RsFQwwZI5LQh+PT
Ut4JGy4Cd0A+JP1vdFmhMhBN8gfj3YVCld3hZgK2YM0GPzZEP47+gnuXE/jFT9ZUXqwW5BGUb808
xp64q0lJ3d11q9dovajlLaIcRJiQJPfKdnemDuR7fNhl7si51Twt5f2JiiYJwLeVd6cunNs7z2B2
uPhn97Vteb8UZ1ONwTdm5qUm26TkPizt89/lMTL977W9RHVM3ipTLQzkhBX8Xh2rylNS4kGpri47
wRixZUvCCC6ztOTuKeltfJENeBvHgpsY/plhJGdOGN1lVHQjo5vlX8jxOG6VN/MhO2ccaghxHOls
veb8PeVDVjlP4N+dV0B+EoOynOdXS5mS3/ai3CmsbDBGujoUvcHlMCCo+sRygCgsCQbsaku0CQhk
+NPhClJ0XUB5fLoKtE83pvT+1M72Y4m/PyOnKF9I/6HfOhRUhq3tB7BXe7bnrt+3lBG+bqzwyqi5
r/q+Cw8TZ0S9f3tl54CbUuLgKgaPoMVL5vDRUWCcPkgcBMaGIsJ91tCgL4+RMj6xTKArEDghBgU5
CZMnvPRV/n6TTV6QpoNOl/U1FZ5hoTpZNbq26xxQ1Y2Zs6XFZHEJjSNv+FGPgm3GvEgjtFXSWOzM
wXmtdvYZurQ8rfrIEOu1vj9G7If6ZwxMlnYMk+jDk/ik2jxdZoVhDzEegQx7uPrFUhi/GBEihPR1
qNqPbkqhzilYmBaF+aB9VI1UHAob4zDkMTsabAMEsm7vzLBmsm9ExvqULxTBTKjQwSaMlO01c4dn
u1Gi85Jf0q3yS3BDucYy+3KFa3R6muJxkI60h9l0E1VxhqjRCrqQgkUCZwbnCLPuNsEyPQRpF6Vb
qKnxsWn8gcJHHYmRNn1QcS0k1kA4FwS8ED5tK1cT7lwaslH3w9TFufCG102FDe6/AugCmRY4lCng
6GKQZhA36lJrAJw4dtg6ESRRTO+VqGL/O4qwWJlcXkfVfXwLoSkry7S10z7jgWRvwyEWMs3R17yO
yDrBAXoUXFrj3F5jtuhH5ter+jO9wUNjryCEOnsvJrSMSuo+vIXUtA/dvBm+Udnn81p7ho9Jmnp3
hEPQkUDSukdbhqy8TyjZiE1xOC4+lQ3FksglOjJPENfKVjMzip7gqe1kYpJ48Pxr3SMu6RMy930E
LGHxjiJKhBhWmOrFLCR0LZc7tdNNdgasTNQYOenttMPXGYHqEAMuLDmoYmjeL4dT7rJr3ZNkhCCN
pGaUUv9uxWkORUBaFBxClsOlzDya0I13gTIHTv/ToxXyIBTy7T6w0/GJNHCXt6DY8V5anPDDwVv+
TKbq04LizxgS8UgLXLJ/rFyKbkQPZc+uovBtmB9Dif7qk02u1uCt2dKTuS9vXg1tDiSB01ZW+Z6u
mrcHRd12OBawnyxbNLdmd3Iu7019HqUfyt25xwB9KgvOX1bOi9ULZcvTHn4kX+QUparJpePgQIls
8CjdLXp1uj9YGNuaTiex3VVYwk4EztvLokoGSlYHpGnJnd54umobhUnEq/S0qChU9ITdLFsBwAqM
NUfADO0r0o0IKD1/J2HQRgwx7i6R/MmP6yYnXAoeeNp1PK11SwLw46t1kBAMQJOMztvXdWBWZACm
ts4WPJHUMY8BPN2Ln9LtcY2pMENhebWkT5V9lP8KJcVzhKTyOa1ZgIma4BCJLwcXUV+QPHfx5Jab
9VE8w0q4c/zxADdRpBTTwdO9DbxUsPXCUTWrzSBODsbsIsNtxwyS6flMrUYgADwOz1lmChQDL8Yd
KvoF2sSc5q5WTu9X2raMpJfsswlQ5oH53NQLOoasrk+QXPYZ9NvktpY689HuCqTJFZRt7L+G9Xx7
eFdWaA4JDnEkW3byZq6ozsPLLyNjxUSeB1YaGZBquR+191tE1Tywu+Wjs4Zb7O50PbIDryuSfrjH
r8UmWNxRytwNu55cRbuJ5NRJ0AptBqVDx5G0Phr6dJBONi+a9MXL9ZAQyyH5jxcqkEvA/aVKhHpR
zHRRCv6PMc1WfZRg0MbqZ067fMlxopvHM514QYRHXGp0ApI/4HvBCUEyZdIrgoZMLSHJcI5zzhPN
vn2RDnt9mPqML/9FxKTbgj5h44nUUAUPG54xlysRmxkTy2poZbWX+tQ6XLC48us1NXjqJ4lJf+L8
nmNhnstnO/biDzLu5nXQFWZRm9xqanjHMcNFysbZSl4OBYsTMGs8moIAptlbzjtDEwHMpPKaocmT
0LqtDj+Ng92ZK7eiOf30hrPhu+al9HUOoJ8lTrFepRx4TGPajr0awmqBnC9wPr921YpHIeUhVUcJ
45DPqvRJbBssao3nNsaq3vqsKM/5edn4bExGKMRW8iEcDNo+B8C7wiR36apQ6nWAPJSQxnflFJzj
ZspCYRS0NWx9xX8bnYn6IKGS3sxH4VAiQ4xN/qtJxyoOcq1fPriiGUe0bnR5mr1AHHQWB7zN2SVG
anAfUU9wHogxOEHzIUt6RHoGgxckZEHVcI9eouFY5Tiy4tnDA8VAZdIFT3XECVfg9un63rmwUD+y
T3oN3BcfQ47n4FN6XM+eNCB+tsGCbGs0HdDib0TijxgIAwwosJrrDZMgZqL6x6k1OV9xxlbmrV+N
Jc72S/Wz5fH/iAcO+Lnr+gyjGVwEV6X0n2G1Y81LLFrhN07ObGS79uEai+KtZcKECg+n2Lpj4krF
4t1U7rrgikZFsoaHwkG6ct0ndgvG58AhqrBLh1TeIY537BhPJwb21wLRv61PB6zi+ATmtN4zNOhQ
8ZEf0E3gcXmOjDGTToXIoO4ofJ7XPEPZloI8e4fVveNHSR//dfy2EN0Xpasv7sdieln/u/QU5X6w
+1tbGc+5LvY+WhGT3lDqJ3e/TOauZypP4ZaJK96gCEq4HqkBnNJE90l62LD86W9PneMAzcSPV68i
vvmXXcxo5DIlPI3icvhVP1goRSZ7H6wkAw8fKsaYtUYRgRwHmo2ZuCxu6SQReqRZSiD5u84JbWBe
uU/o42IzW9LJPL21rvZxpnsA7vNslh8k+koREeXKbjg0OVwaw5EKNpbDE63vA2/yUJ9cymQQ9cbp
vQBydQXs202z7WnzMCZaKPflpKyj30o+DfZXybzerPydgWMDGpKWgDAVkTzdbNqQp8Is8VIQokZl
Npixr+DdLBGDQcFTghtX2BEgpKC3fWt7pKj4WawJcyzagGwq/0xfa8k2RT9JRMdFjde6zT1oYTPN
DmyI6irHjcQUxhq+rDNE2yOeBH2rNZaiT9jXweWVnReDlh1xeC3gw5QWJhaejmr/ki0pYl5WHfre
TImvwesDswwcVYRHaOl8oOzU06JdZSlKKQnVLfVtILOZk7DtQTJh3HM7YhU1zj4W7SReDseU8wKa
zAYZZDEbJnYJ8N7nLWGgM+iItXRSS3b7nLzu8OqoH9qbQDOOfW5+2xavZZzP04+k9TKBq2dBCAKH
LYlOSQwWU1uaIMfnw02H1rk078UCQVLlG3i0dFv1Kp2ga8Z6mk3UeiWiTrK02hJqnd7qDwNz/U/C
B/mFDKUUSSfUgwHVt3PVLS3EWBmUqBront/HLZlIORCMcx8FwAnAbZyC/hxFsA6lVUbOPzQ9wyJk
nLSVGp4B17Z8HyLDSB1jpsx4SNfd3lidDsJUmUof4DWYPtJEn+tvBReR6hSfxrvMwGCpBvE8n9AX
ie7074Cy8K3S2NzRlrOLOfkf8Ic7BIwq16zxytuo8TOErBc/DtoIeB4wWYTbwnxA/sgDi0E7IZht
CkM1uAJX3pGbAWzNQU+YHIWZNHuBjgEcMW8sQIDOfUqlHiMAgDMGpj93MUYBmarM1Hv6eXAK1Bkl
q8l9aHHjQJwYmrF79fI5MxKvnuYu5Wy1LubpG9Fb+7NTbu+HdJ2tH1FPZCg2ghMHuntmiaCv7LHw
W7r9ctv5NYTHsRqQnD4qtm1AH99PPfZ1/wmTp7PSIHVTl9MDzOCKzW1WTBo+5hDBI+gSu2MSTI8p
JPrOZ7d0eiH0M0yjwURbaIsWO0Bja1HtPQ+SlwcpGtjK45HDTwQr32F4QHb81jC16DkXMWUhwYpo
XrvFmLSRyRMib2tDMQlfa0jRC1BcM5rXfufKPq1nBKP/UYXsBPB+DLSzs9SAySWh5uFt2juIq90V
eQvXjKCJxWtzn7Xd6Dat+jgTTjHe1VPC61sG7Tgnx+m8xE4WSZPUfzh1mEx7FyggMnewO++b/jzA
Wxsly9jXFrdty9oaHuD007mO/S6svRulCslcIXHMLDUN/xdbbaR5l9XV6wEsygQFQUCgBKrNKrov
z7xDzcs8Dh7naRlyo2VvuOtm7NkOrS0nj8haCASkjy5V0CSbaORvcGTizjp5zYyBOe9ZcOM+6PmJ
njx2ZVx0hn11i3WBf1oJ/ZMteL3okFZQX2z7d6/46LwhcS4UPEQG9oK2ZFOTItA6mN5NunCInlCQ
w1vz+7gkw+xckQhBlS1gTprguN5eo4xRK9GnDh+b49ZgUocGYRJ0/UOATa5CdJfuJ+hXgSVvIZLN
7lseJfh3rHz2A/fDUpppY0bd65joGLq5dh3xsE6lGU1UtyTMr4uU9X1+CQjcDStvMM69AU83ZZ1L
2+/ivrybXfikmJoyqc8XTA8vUOQFgqIbPwpsb5A7GWP6+7qHlBEW0EMUa1cMS6xhTIRZ0CQbR31I
HdDbEu4u2cj+K4wXZ7cNr9NmQfiJ/fIyaKLn4GRBoPeHXkmawssfBCrY3wzXH4om0QF9CztsONY9
6V1zH6gHUpz85+Bmi6HuZfvKV3fVFGEYJMX88xqPaLkbb4/9a5+tk2lfBy5O68GGBvL7a5eNnxwQ
p9rbafyiYLVvG/1D+Mr8gqWIoyRUVMY+vvZ1DmUUWBgMKK7CzMFo8V5/wTAj56eccwy6zOVwCC6t
dsoPaZYtSSFAafKMLsH6HesZvrcSnb4+NdwrrdahV+9p+dp0nvnnIJvO0EIidSq4hC3Ccvusgsqj
V4rpFrvaqJkgcoNWDawN7ZQrzKotjB+/2bQ+4SaTPsE9nQ1cFDFkuPFrCucxzmblIuNYgfpwrjJP
iF6e7lx9chuhdxWhGNG8VqPLGG+Ip0/SBCzcZZH613HmX1cMnElpFKnM0mmy1lbaOD1IS7HPs8lD
ZcmboKnkPKMrL/AAWCAyQhtVidkt5UkSaWOkRr7QX12qnMtOoknYRX1SOB5aYVQS18funNBRnqVO
z35LggLpoIw9tyTYpxp90qewqJwd3eYG9dKDODF8KuTwFl3MJMrtB6j5C0ugDCuHrg1q1Zf7dBKW
2duYGKIP2nxxtImRr6jou2wEb24Rdj90I9W+4vutIpRlZaghjJAIqQNN+21U39QVtLJSjVfEIbk1
ltNpMobqiHO7+Cp9ETWfe3MN6zTV/II89DZAWbypGTC3fs19cDI5p7wo2VmiGTrQn6Z/AOpHc5MJ
Dy6zcBsgggJQ+QL4GcYT7l+adDO+uPL9/s4xhLt7mUQlnX9PR1Gn26QgdYf/j1i3P0QJsL9otpLQ
LYuaqv4H9Pml9r3X9en5ut/iFSccliuWMFzA0qFgu7yMJmJ/0O49SDGt9h/K7j+q7m+v/O07zrVE
vA5qXll2Ma6wADLWgk958hJHcAEW8VDlfr92X6fYH0Njn3s/vIO/XGWQneQAwvNFTf297o/z6tG+
rrwDzG/Yj3gXbGMUJSzdJxeP2t3jmYUhUm/QTffrrUtR/4OA/E/RkIyecUhohMo14CDy+9nj8hhg
/xMexsqY1lO2zEN3NH5S9fb21G9382+v8e2bHuR3TUizhvAPjiij86cy0eZDjrviTxLav36hv3yY
bz7ZvD0ZUJT4MK9jBSUT7TDb8nMC42Cm0Cx641As0gH+Ccss9DXs//sDos37/Us83drOGNStQWt4
RALDkaYtRgAkD8kISMYP58W/vpok6IKo9zW19J+z8pdHRj+dDK1RC4RR0e1TCwfvg7fzghgSZJj/
vkH/ENPzhEgS6izSMiEgG71W+5cXeoB9qrvrja8zKNbqkhH07N8v8LeH/9cX+KamlW7nJjnfeAE1
SnykOItLOHTkH+4KpX+b36+OJJPhMuQAYqDb/f1jNJdXqZTJ2ViVOwq0sFoL0yvjJe0gboqAMr93
jODVzI/pm3Lg7/NZ7T4PxVHf31dFQD3HkNMumEUyIJ2q3sUe0Hqt37HvRapzD9RdEj6WxfQy18aD
Zf715JfTQ6iji/vvb0v4U37G9fjfD6J9u83qrCQa8ZUYqywsCmQxJuKE5JB9imyxNC1ojQ5/OL4J
f1skVajC/fFN61NTf//udK1I84vy0lf1uPPLvRpcrNIuLCQoiyHnnuiHT/i31UjFWgINEsOELn9b
KW4cL7WibXUcmjd86+Bj57B+12UoRTfvga9Ow57VjqR9vv33K/9tifr1hb/dI/Ut67Tb5amvSv9s
oQYJiegg1fSnTeeHl/nPzvrLE6U+tdPzfuJlOHa6mZevC1K2kBTv//1phL89WJDZWNoxcOhD+dud
kjfy5Ty4ntFFbtINSFaUvMCr3FuI8AJCpED9zNzFy52fzvt/kp9YM3595W8SyTSuErmUUh2PkM75
8DrpcTLHPmai8AuHVPCf7tC/3TK/vuC3OzQ7v1IjvfKChFHN6KRyijQcxAGOZu8ZRa/IXwmJnQv+
/Q1Lf1tUwIzDNIA4Lsjf2xqy+BwM80bTVliHzUcUz4yFwTXNYRR0YfbGOB0QTOFK25P/roe5k2Aj
4dDCuSOJ4kWJhOLF2UcjQPvHePK/vjUJKS1FJBWV+O0S6EWtP15xrK0SXwx6HwhBNlZvU92OYVHj
gT85//4y/noJfnnBb5cgF8S7nD1P+orWBc5mgkYdyf/3S/zpC+rvq19eox/f//LkXE+CHN9OA20l
AlN5mRyZ6UrU2yHuxcaVZnAWwp9uLfWvX6SGxr7Pi8Zq8u01daF4iadLhSXZKsDboDIiBohzChlG
A/PCMY3D7b6/zMHFKaJXhHoLW38PsTFc+hmmaNNIxWMD8KlHUU97Hz2zIBi37Wjdk7tp3mKk7K2X
dP4IvmlD/gqe98CrbAwPCFOk0Q/f49/2EHb0//uZ+hLql++xuynNPdFLbcWbwDKPJnJ53IqjJjpZ
/34lqb/q37ZdqMq62puENVTp39Zyvbu+mmxYqyvJkY+132KVuaweXyRrMGiF/H5fNSu4DSrpWGP0
es8vhmGn3fVjENwm9cQIiIrd1mtjf57Hi3+/NbG/cH+8NUAqoJ7V3mr27Qm5PLS6UqVKXVVfUNQS
9vlqQwvGIxhgyVFJ3r8iJPDZLica9I1RV1i6Fx+u+cv74Y385WqwiPzvG/n25Fzk9t6IT95IHBG1
6tOudHtStjSBk0M757557fYNbZXYpPMfdD8V5n97qiDs4iYBWyyJstQ/2b/cDXmeGtnwmasrIIb7
/qQ+uw0taSuNu0m8O3tJWFMOAVb/98f+E0ckk1Pwy8t+uzXqYmg8s6RQV9ZuR24GMdbYqEnQBc+K
ZZwcDd/xj1BZeJJ6Q7t7/MDjZdsTm23ENidmAJWHXBqPLCZzrYDZ7f148xvPjoUvj4XA+vzhHf9l
4/7tHff//pcvSr4XcluKfFG7MOI33vF0xducvjkWjQPLCqNd9Oa8Xe1oujpM+QSwafzRqA/uAay1
JymLZkHAWZb3Dj/W88zAtIHx2K7dZxWZXjBvR948nP/7ff90gb8XAvrj1Fyl/K6uGGu7nV8ExrZa
y3QDVklYjI2oogPNEbP6aVf+2xNG/gcnSxZORf7+uopUnNPcuKgrYZnMmtV5WR7qYDCPqaJfW5qA
P+xAf11sZIHUkyEIQINJw+/XB7h7WV81WVmFEHa4hw5wwrmXVPPtgwX4v6uwn/Abd8waOlgP+PoJ
ECf+5biEMVBWeHWQNpizfn8P52t1GyRip3Ca6RFsPWpEtCuMVKUHrTt8OLEznF1h1uh+4l2nKmQO
jqJ4kdbGT7vl327XvvgTsIcNpeF/R8hfble2srP0emD1ADMEsYqlHrLh4gnxSTPdLSk5X5sfbrS+
ovy+pMoQ6BVBAYWOlu73Dy8lZy0tH7gLb+Ph5up1XmO2GEHRZ/9wa/1l8QZrqIoqRsbhUOGc8Psr
6ZeBmOkw11fNY5SdUK4/FvoXwYov94X5pnaE626wSUljRWTW2Wlt0zBuwICCgzEHOhHkuBj//eHl
P5dxzKAytxddnP7r/raMD8qMsjfRu1WtuRUdDkxvH2JrKdgBSAmAClG6GXDO3Epz88qoqee97HUG
W3dbZzBOsDL60RzFkowWz6Gp/kQTt0w/0Yxmn7p3mZ8w7ULAUMzqcH7jmY2H9r8/wp++Wi6eBq9V
1gyeWNbn37/VuDSqJD1pzQp1fdmYpyNSAYRxL9KC7ceXHnSEIsvLZPpie1yyUyebjh7xAJP66IxI
7CAu6EYcf3hTfz5RmmqoLCGyqgkijvDf31SrPoSmS8tmVVoXiIQ4wcd6cFvpMDRwXAEkZyzrYlQK
JFqbhpvNEB31TXyW5H+/kz/B03w9Bm9CppzR+e3bTZe8dDG7JLwTLB6pnS7INkaHJ4yey9eRmTqz
wwLRKqYlruBRIalb/nxSBq7Jjl41k3p+fxP4N/h4jtfpCZ3nAalBwmiIcfrdHswqb/1jpdcvN78/
kbxlzIAq4QQCTOj+y/1lDXhcL2p7i9NmVUsmiCNwCE/YREsR0CyCSG5N9vx3ZTP4/KmrI/ylUcFL
G5j3WfghD39ffu5Fd9WGhf6grGicO2HOKnEa7egTF3sJ6IQK+L8/+nwKos5dfMHOyVMckTmWCr8r
4/dhvJQXhaKjerDbfK7w7Zqpm5kiPEs+Qu/ex8aElkS1hjMwKCxstCVM5tl0Cfrfh0xvBNYg/rCU
QB8J0EfeJ+/Bev1ODxxqFjxCQO8zws+UOenQiKI8RPWXKD1NkiOZfBmiFvrqWMk3mMn7mIOeV9//
8eOl+vMA1X9fer94wEMT5G+716B7GvXrXjQrkXG4Ggnj25620ynA+XNMJjyJ2FYPmMqe658aEv+d
U7/dJZhG2aEFjIGY//oz0C93yfPZKcLz1GAatW/+lSAKxsJf97HqnjyDIC0yT5yHK5KibmkeJJug
GKvLW/hBK8yPV4xGmYJiQH6NXrPz+3nLtMhvQNOfVgg3IgmlWj+mM2aD/X1tzEqnQJMjTPNQnCgI
UbwiLH6oqIU/uXIcNrRfPJrf1uKLodbKeYCfVH4rG2Rr9omoR6wcZnM1X5HOs7rVP9u9xIDkTb+P
kI6iKa6OhMGCRkA8xVAIRUA7eoL0Q0Wx7x0ScxKFU+xHyShFf/pV6mixrQcYIwqpIxuQS6u5hE+6
MvBFYY7E/Wc2/1lsEU3hx0Ds2I3kGa/QTTAHk3F1n2bHfFdvSuIQNkhMlC9l3UzoFyc2yUbSWnm/
7rO98nUl4XqAcnaSnYlpN4Wv6pMhTTOv3ygd0AeW8gj0B6Mvtp0b0VGoS+tez/EcjK79HaO/IaFp
2FmWCIIzedQenzsF+/Eq2z75jKtyho5T24prCVVKhEUckFOzFj5SzEozY5ovhGn8rk9EOPHkG+7j
BfneHSLoCLW5xlv6uK9Rk+BmvDGznslDk0UtP6D9F2D4gVrqq8unPPr3aqz+ud/211iWVXQlbFbi
t+elvElaqyWX50pZWnxqNFwdpoJZinL0WE8f78j9UvKQiFff3qeo/0LVuodZUC+f28tMm149tJ3o
B0hfYot74I/7wA5/nQ1X6Y5DUAW0RguKpR5qbrdRjqfPOKx8lLnZSllnH3ht+GL5RiRpJBMK/QFX
/fDvD4j268/Fm882HLL5kUrJX/z+WCa6nL+653O4QqMqoSpVPriOgyVOe7z3Zt6DxGNfXKYR2iCP
JKavcnwKEXAVldmWI5XQJMBSua0AnduKXwUQbooPtKLkXh0vIFM754WYrfs8I6SR55cdsYYMF5Xa
Et8GfD/luApgl5NLRpCdcworrq4l7ZQHnXJlrM+l0TPF/UowDdYaxKGf1Ve+uE+x24AFqMfp5nVE
gdMuLp/3qTBO5+n6NpUcMTpNHosOmcUAZ80Mmt4Ybj7UV0KR3PxusqU+P5sxc1UkMNVaB6ywvBWW
3BP8OmdA5B4pziOxp/a1fHBAETmpBGBNP4fmYyKETN/nsl2upLA5YH1C52DGUTJTvOsRRqhb4HED
VRwIaFpbZNznaTXitq/myhmZNbP71BxMpG1zEN5qNdAfc4F4W5pZFhYmwnUdKbh7VD7N++X9McZ5
AHjl4raEV0HZirrdjfWuM8XlcIdGGplYsRuOO3NZhjD2uHHw+MaL9KO1jHf5o1cAvHCEP8PLAZ7W
eBDcQSF7N2x0Aupj6xadvVvl4KMUEBskc0x3bjtDh0lDiehUVpPcuszj8HxyTqjckc7sMFYgKGN4
fjbPb6+lvNW9anz2GNAbhMptu+NrhS824sZGaenf5le/QIoc2+IbgVsz0cOLQsI7T3lNWWAEiH27
YzmpNzXSOm5DCj3gOBAE/32n6/1y/Pv+ows8xj3qB6acqn3bf5pbeheKQnwwzHrcrBPlba164JKJ
2CHUiJkwOFuk1TiXm1UW4UTIDi9gEoURXMlyevG2mLG9puj+lhcscR8H4xpexY2hmR//k8fTowjh
jvF7Z6v/5TBKdtE/CSAojg9KIy91tDYsOSy2YYK5ESwCCvZGQJSIInryvqwh3VnPE7flGPRgwyrL
rNjftPOushpUVqcfz1L/zQG+fSvMXCjEVQWYAxKA3x//q1FWxJF18iqbZJ42jdfZV73LNvmX8HEi
9zeFT/+y4dMHbVCOJe8UISKaXO2bRYkc3rbdwpio83gtRtjdkfm3dj3WHCRu4cnFwkd3kYbwTESL
fFrftzBf56+5HAFgpQAjLnJMEbIux7o/nNWBNBFOkEGuk3KXfiEUm51hKQ8mjC4CMt6mz4/us/CU
WbLCp+4Xiza6TE9ELMZjZXLfxnt9P5hkx9QWpnfE3iEQV6jxyew0EWbXg7wQ9tmmGQ/fpWm3O48l
kKqnyJjeZufZw83WzzG0pgkfN/UAlIS3pbA4Raf1xX8FetTg0y1D0hjXREWiOmkDAvZIyLpbwv4a
wv+aqair6rEwFrzTWwy44DGnTtcWTVCHKq3x8xg/YNRN4zfIpS93EDY7/a0GgVuvBE/0L6H4QdN3
WhzlQJre/HaB0sbRHD41BD9jIiIck/2HdYra2XXWjh87JUgmd1sJhp7ooJ+enII7QSqyz7AutQ0o
+4jCXkHuVRBFuvF9eu1lhvMmrMM7EozcxSrlYw059IK0y+EGxnl1XCwW7gIVmDki9gyhNq2Nng+L
MPJOH7lx+k4D0wasoWQ7NLRSWaBgDTFzmfa1KwJiExBcTw7evL29Heio9f8ZEGWnGPVE9D5FZ8f/
BtxSYAt7atRp1CNyu9HqbE2nOzSnFnB5fgTc8pVmdfvETVyVdDz8lPxx2/HVoeiiv0vyFNUDVaM6
J3PAQjDMck1pwo+F5ex0/DkdIUqFP5vTJsdAZvepC4cDnkqnT1wwwCz2xPYhe1FtbWjB8ul2Bq20
3IQ+hR2RjwYG2s/g//bBkYxZzBN6QbhVRLr0UDB8TP7wPwR+/6uHi/9D2nk1J65F2/oXUaWI4FUZ
IXIyvFBgAxISSRIo/Pr7LfepOrvprnbVuZttt7OklWYacwzdNpCzgvgESuHrJ1AZDMHym09rsxG5
xnluzuc86wme6Ng6gIHbjAweWXj5JaRbHwyAYT6WwGhMeOYhnBKDfRrwZn4UtkCwCrFZgZykadnK
YXSUeeaHdRDjTEabgQTAJLi5xYkmaOg3JGJglOXPCKlgMVsAJWe82fABU1n4pUDT+n6wyKU1ty++
hqYW0Qmcq5kj/gU0z+uOfgfRL+ENBIzu+mquQPzzJ1fQUiPgB7xLsjMzPJnz3JoT0sCZIFRVbyAC
mRdmQvARCwlAcQU6PME/MjP2wYNflvMTGaXDFHbRw3j8OV7BGxmu1jvEGASFjgnv3zekEFY6c/rr
IUXa83D4/DzcfaS1wjG8lG2zIGnLnQmacQXN+MhHtnw1PozD4S4lISpuEL0H+lS+X7K125q7HVg4
SDuBLlshcFXB/B0z5BeivYOYdXGjDPGn4DATNMiIngdwSNa4z3dPqJDAT9Kjz7inQ2curx9wkAqe
WKi7g+FwjUKFeH3SdMEjCs0yoRkomNDXKM4H/hVwlSB8Ps7g4L7Zi4VQDt3t1h0TnndLqAuK39E9
zVyNe3PZhIpTjKOYVdNjnd6d8bRlbli3YqgjiEHFWvjkiivBpyPELx5jnhxeuasFOThcD9BJO107
tiGSNM/+yZL4rniBYHOuFApPtDScIYUx5qB82dg92rJ7gqed9jC+2YK4OnYFGduvz8XXrl4sRFkZ
EIikAe+lEyGrwB80dxB36hsxg+KN3tOQXhuQkFu/CU69q98ZtVm6y9Yk6T3D8yQ9NBNj0gW/Scyh
zrs4Cy2osmCzVKYSCUwgjrdPJFyBX+L4xHQo38Za/zp9uLQ4zdNhGWa7ci4B89T6gM9pj442Anqp
9OXBY5aMOkMcoeA1xd6mEzoiMSfr26h2T70a0ftoeu53RsmYLvIAxsMpXMT0MWekkqNlFlwXCl56
QRMD/D81DX3SDM6mUB4Uh+6YgaLrI1+BlfRBaYORuAcRDZF7vsrdy2v85MnLO6MZwd8enA/3w3YK
dAO0GRRy4wjRVcNj9cwUX8AO85W6TvaoHobb1bPvN2NlWqz/7Q5954j/ZfjfkjZlYWxP106J4efk
W36AUuHQuAGGEP+SwuXoEHuNsqI4pT9ZVbwJbmnaC7/PBdnDPYbH/2pNttaRogIv/1gLuYMjHPM/
EsgLT+T9hrsysBoJvCIVpLcbTqvLLWnSSoPdsjOId+hBC0jx4gIBqMJibAWPcav370FSfrrmW1pQ
z8oWygFc83Z8fcijeFh9APIPkPDOnHtf7VO921zmbR8xHjsdqlBpPkKSbj9B57Q/M2wdDYUdlf4G
st7kfn/30q6x1IqL/KyBVrmY/Ys5aFzc1n5t8TG8YOirfczn6DNwCGA3mC4huZD0Kou4YL0Ov4+s
2XHyQ81H++vw/Oe23lK5pS6fznrJbX1sKFOB/cbki0MIey6WjTiNOqyXzzGnuYOgwWI2EbIkX0sE
ioQKimCtniBr8u9ZU/8sCf0+Wm9B+/nUuVeVwm0tBXslWkx74Q7Mv9/nHJ9iQeOZoEwDTeVC1MoX
yAJzhMWoi/5wL3+G17/dy3uCMk/vp3P14l4E1abwBvAFRpDHC9MtjFhk43aN16sXqtVrCkfczmx2
PAoth58QM+0/kxm/34v4/n8ycHlZSoVy514gxOZFOoYX3FK8RiybqZiz3jyyMDQpukB4AYtAnOJC
cBu1JBj7x2OMIj+HGzPHSN+FiEXgzyb6WtiWH0qhfxIloMj6n1X/XuxI8lf8uF7EPBY4acJZE7pH
qHZ8Vz0xgz4cOt40NiEu3Yhvwn8vzO1YOApiLV5AyTDdwWlCH9rNE/eNPyqWpTCTbZYmWhvU6hZI
bRwZdXRTv1iYS3GWYSHBTUACY8HvVxJ3k6/BUP+y1cMF2oOQrv+fVi4VJx0xb+oQynth79wkSvfW
UecfQutJuN9s95Inmx8Oh/EnJ+50ishKFzWF4EiOEETXbPLDsP/9sPnPTbyHhHkqSw+UOOcjfFUx
kHSMfP97GJMW9w4ECQp2PUS/gTLncLbgTr58fOi+cH+/hP9bjbs/pFu/iwh/HP//uau34z/Lz9c0
ThgaTjxYTzejvZBlOaBMjLUSK3fKlsarPUzxljxPma13bCQUkthLJSdNCq4b/Uko4O0f67HiQPnz
3toQL5MOFqWt3zeWesru9WurMm0Gi3OEl8/NFP7FCkP2tNAYm3xN+kj6ovr008XFc79dG549DCJ1
Skmg8H6/NinL53Nbxfq8jqzWZ9aXoNB0/32I/e0SWN220UE+hTTB29Cnj1ditKuWRtGgCaXeA8W5
/78LvJk3vVWrlfTkAlrw6m2JM1rjf1/gL3Ui7v0/j/BmqU5ZWz0pkngEwhkiMXVy67VHtzCmc+Qn
avC/rIbfrvVmfvTLNq1P90gHzFU6NOjZl5DQw/oxofWXif/PI70jPE/ZI33WDY9UB/XxPIvnn+eg
cX4YN5H9fV9dXXjYqRapClzRb9nhIq0qvdJ1bU4y3zY+bsHtkNFd1PF/crXkv/gS6NoiwQ23PPXh
71PpP8YJ/KPcerD45sTMurmfioPHI4oh2Jotf3iqvxjl3671dsKlWf2QgRAId2oDhgardyDi3C2O
x59gMerfB/B/H+tt7zR1pb+S85bHEkkSFDpJO0Buzn+Evt7KCx0RUy6CGYicnwy+8peU52/P+bav
pKx5tooHFye5gEUR5n6zF5beW63XRNe7xQ8b+bse8ud6+d/Hfdtnj6SbKNcrV9S8jy9MgnC/QMlg
sL9tNgYal8uBk5r/efDZ7AcL+g05/dcNvG2+JrttOUqYWuEo0HfOG7iuqYc+846Q+/h/gKNwsvzv
un3fhgU67kUr6WrzNIQEY5CRFzEswlFb+UF39i9Q69+v9Oa+1afkopSkt0GGCT9oNJ+yQUjNOHcT
hcgftsgP21EXS+s/21Fqv17KteRiXGuALhaKjC8EqQLqO+YP1/pblPXbEL6ZsO6tBEVUi2uRgmcz
Qr6Cx4GneQgRHJod+8v+Gr/4p2f8q1nTACxQ+ZLAjr6t1W59u74qrS0CSsiNrvNWbXU+/j2M6ndV
4W09GqisqzLNZ5yj8tv+f6Xnzv0sxbLY/+IlZo4sJILQHzh2/Y8NcRzAxNwc7RVLOLbzh1Db+4b8
AVLckN3B4xYZJBTlRvzs02HipwdSiJ/jA6vgE89QOGgi8hNnJn6vObmIfOM8cnu4IkjxCafYAyh8
4suEjWiX/rqVEX3JJ9Pj9/kOgcmcrOMc3dkKdQgXvjX+7JRpF1k+En7T76iJn0TSS3igMT70FBG8
1PaEaB2OYYWf+v0hHuoBV+zzaYdjNgQGVzhrHAI84BRf9mHH1nTMzx9ojObGC/PQwidHG2D6yzeH
XdEk4+CRDUyBLoZ4vrAX9eqxNnvxKJ+eUF4XeUmOMfY1iwORJtIQ8BgFAch3kc4yg4VqLfje8Yi+
YDxCsqVEBpt1BKuYvfw6fuEe4iD6fO1JzP40J0icfn1NAGGouN4qL772dXInImg9zoQpmk2OZPvs
Z9/oIQer0yXXhQuS34Zxoidu4Yv9QQixFAnz0kRWdibkDoX+tgguuPrsbh1JmnTtkvqvgAd+HSc/
nUp/i8xFA1JbwSFk1b0vuxyu66RUutK8+YR2rQWZDnSMCHfRifvR+lRDyFMEhgjM7Q0ubHiaULA2
L6StKLFTBIWxG8oGXTDy5BAy0+bMkAV1j07m/nlyIZ9M+bC0yHORRUPaHYmV4iDjaAuqQoaDZN2/
N5Lyl83aAYUn6fA6UK+W386I+vQsErnNA53AiQU1OJ92AIWzl8OTEA8682rSXcRhazCW3LyXBkh6
iqkZd+lC/ved/C278NudvDn7ct02ttqFO7l/5MdyWQ/zjVEIrpMnkDs0GhOryS04f+rS2sK7JlkZ
OpdwuH7B6qF9ZJO7ZsICXeYWjFDa3Sl1L0ocKNkA2zGkkMb9cL9/OcnBxuJT0aQhg8B5G7km68q3
zhYC4YbSUjyN5q2Pcqj34c09nCaUnNbbu3mVTHWgQ874BSUTpK4U4q5+RRVTPiSz9GbBD0q9XxAt
7RWSsTgSIB3X/75Rwts/nU3RoNoFaoneALXa321OpUda63GV5Xk0737I4XNQetn8Mq13QPI8SPpI
Qavz1ydsyyjsAY/r+m3IMUFZ7DvTZq0Ns3k5zTfwMsAffZDRBk9sjVW9qPxmfxrEYXukfW5HCjgH
Cg7ovx7jeXu09ckSBHR5UPZj6Wd9eZp/RkvUhKYQklndPi1wsBzkIRizcXuP6hTEv6WnQhTRsTXU
hupQoav+GPmZc0ZxOw/BcnjVEUqWFjQ3H2R5qQYFtdfZPKnu5U7HSX0IwgctHzILrzM01vk+X7aD
c68zbPXqPUOrzv89tH8BFVL4ViQkgZh/eCff1mxsqNvkkV/lOdZGvIQB2lMq2lOsmc+noiTljcEu
r9e7xaLg6Pz1qs2J+O/fN/ONyH4zidwMplKlZ4jI9d0kZg0KwQY3QyGN+/lQvA/RGL2fI5nOee9h
Vaai2JEggoblQdFgAV+9SNSh2/2TEyB3xLP/cTvEHPRHA12kl+n3VZfWUU54mzE2+8RvmXJIRDDf
DySrb2AExAtJSQwGGBfSG6l1nMHEQs1GZLz6eNW41pvNQJT4ZDi1EwcTh3Xn8w1MZBbc0fTmkEjh
3f9U5/aiAHniUsBNYpYR2C5Ig06bG0pfEEVRVRsBaamIFZA9gUWKC1Gx4tgDC5pRqIHMN7Ni2Yb5
D/4vGIiAbUma5cPjlgYyax9g0Ze8PLdNubbuxwJGIIAvRwkJeXYtFI+j+4EixckWAtEGz4QVQNEY
5rvvFKWQyGNaBsJ9NqjdIm5NuVTIHl7RRyIfNWEEaFqnYgWJqxMDKOaD744ju6b7aIZuGmkzj7XM
hN0h6Y0xdVg+oc7376Wk6H+JtTtozOC+6R2aOKW3SC56dbOTkuTy/LKMp/pHBEc4QE1ciofFiJXD
Zs95nOhQw6IccBvc9/HgAo4uHnY2MRy4n/Gq27uMznRRrxJAHSKT2BChjRQ6lphB1W3s/TZgxige
j/CkHvaYKjlbR4wLU/79PxMLcEPI0B2m4zEOC+l3jxreMPRAUrKwazQC9zRxJE4PFBP5Kty8Bpw8
/zwHqX21+eZIOH/Tw2Ha8MeoQos9SS4LV8dz0AgunNV3QYay8cNiOQkfcHwwLM8UrjGOCdMhypIo
+uL4ZLjqIcmnBanNYCbKewovcrWZxbczC2zqcL0mCBwGFED5xcVswYeitkkoih7scbYTVVJRSFXc
rgcwxxV6TjCR9k5jUWDF7crMxWN8n0CWJyj4kPkEsZcm5okOq5P1qpAmzjb5jy09svKX6F0geWhP
hkoAWJ4wI/8JTSLDaKUnvRLnB/hAW0KLVagjivK/3s9GCYxLo5HYYwLWwwaxgH3wkcAf/HpBuUiO
UtS5BHDguxmIrcm00HOH4LN4O8+QU4RK7EzBfxquYT3h2amAk/T+9oU/RSFbVMBjyxuTpeigygwH
JqXd0obcqid+fEfwIs4s9gO6MtBb4zJyfmzBc5FP5stidzB6pubTrWdnMNAkNmxz8DBD1mozK/iM
IiX9702j/80hEN2kKA7QRcEJ/Pv4SdHtUZ7bW4nyiAiSiUdYTyfHJTRAu5qvTaeUjVbeuMfqnnvh
KhShekgxaRcc2f+F3Z9NZjvHR6/8ZP9wd0AO/3Ie47aKlh6U//7Y0qmu3Oo8xV+xdc5eACMbEggf
+N6AIAa1NRApVrB5zB0AjlB2a0dUBDiz0dgmZmTmIbJ19myp7yhZREWrVRjKJFvIA4iARYQ7AjXA
V6k720yf9PFdexlCQ5NS4P1V0aQcwG4SEx6ucdFF9WoyGya94eQ44egnoBNmdDnBBgjR7601UWH1
mrDBwvAz5K86s+MPo/OnsorGoPxncN5sZxo90qzZGhKZKzFz/SWjs+HRySZ5IiASnetUZShnTGDM
+vfCkSWRYXg3lVxcQtqlLUjW3kzlqbw/H9IjBX0MJf/x/JGt0sJKaRJpW3Ako/NzBhyS2HfERcDP
c3ggw+q22aSFKS1PoOCZiwu8VyKQ/IYp/EKXEFyuv/PkWzALArexQ4ocDCbBXMZ7aECd+7Bxdtdp
ZqKrAYJDYFB2AmkXLHgfQmDKBuIFf4rkk5s0vlELAozRwWqL98LWqRhacCx8OJZbpg7HWyyZsPT3
fhin72Dkt3GCSMcgbapCOUEC/r0/q7hSDUiZx7mRuIYSYonU0ZNsmGFDpqmI3kcgvnRLxRxBTZ9u
7g0080iAGP5rL1mn1W0pORU6FWNYxugEHqGppbXdnIKuZp1VU6LwDmMvWMUFpNLVp/qZzuHGn7QN
K5tnkBIu217Uo/8BpbMwPZSrYv04chNJ7d9wOSAFNAvNaoOKCmgsQT52eN1pptpXHJRDe3IJtT45
rMKwaU0V9IIw8nBQLGolRNmgi3B8c+7R7YRWAW5HkqGoYyo8Smxui6Ds7rJlXCLZYneD58mrX57W
9ZrHEKoffO609GXDuex15B5W/x72v+RaBH+RBAcBAw8Bh/SW+1PbkpRHuqrMwfFVT/OSznKpV6JS
AQI3AlcJpoW+V8jGEcZ6OSrYF3CXy2rEGEMYODktaaO68Hm50hpTn/Gg1w/ciTPcBtsrBEU4VNBB
yz1QvIxKl2sw3pDnSfJAboY55B1PKx9uB2fdqQ2rBJJ+HxhuVrs4eqj4ha+5fg7pD0AGpL746NBp
2Zh6BGzhTFqn3dd2WRgfz7lvAGoLUXuCzht2WfhIzUh3aGU+oRu8a0n2qeU84XJPEaCBOrCNKJ0K
Dl0zCzy/nWBbPZlnND9gl/QuExTWlHWDNjfgtVs/YzNE5sWAlilMwJpsLdzOW+Ohg5MMaB2T8XsQ
aIiCWjPjrlOqrr5SlkbRwyUF8ci+hdWtm7oZPI/QOYESPypIJPQLhryvzBH7oT0BUaZnbd7wwTIh
E4D8xBO+uPl2p6S2cnx9bpFxpRe0si8S4iz2Q+kTIKeZS5ca+hEVbmVktvEjYH9tg3DDGhrOGYI3
3WYEyk7YkiHfmhWrBP7Rq5ltbYhFbxEE3nbp8dtVCNJeW2hjeLAhPKo8JGv0YedkJUKb3b3X5mNO
NVfeOvdd69J/KLRgOBoq5J8IyMRzPJlIH55PlnBjIqu4HK+CXjptHJ0MysmWKLQhS6yYOgxdZ0se
PBVbBS8Owhw5P8W+jdOrY7BuwDwNsmPOd0FrX6xzbZEqkfHBj1JY7y8sr0HUttkhCgm64xM9hX7m
qIti3YFfiz11spsp1KA0NhRQ7VtPWNG/kH14tNwmc7vITkZ0jjcXu6CwXTud8evWh1QmWvGDp9RN
dEd9jI014gkDCGjlBkpUeD49/F44OB9nS/NVjpzIUkHOnA8KzJeQh0P6jwt3QSDGBiheimVlQfeL
ZkSJa7y8PvcdCMrQqeEg7bBOrLTyTms4+/U1IielavEr9wOCVw1z148quwByeXGyjfIZGz1JcwSd
Lz1R0kCXeqk6eT1tvRRtwQym3BkV7ZBTuoD7ziBdOauQ+Gm4ihmj6Ddrk5zSrC3oNWSeyaohUXus
uyZzI9dml2ML7F7CUvvB7n07lG/HOfxodPvCCcMJ0347V87nzqvbUFeYSwHKLq5oCJRhsnwezq7q
C0rDFEVkyA0hFb3wutq5d0dlBhmifu5dXdlP+RnUE/hYMHWIz25QM4qGwqtTdijjJ+55k7iSDzHs
4QHE0gPDtrm4ChRAZ0f8C8DI3a7EZ1DcCcHY4O49/R8OUPkP+65rIKwMXGrwBxST3+y7Wm2vWXTV
y3l7UbjQ6oVsewcdQrqKG/gi737M+3oNHTd4aNGSlQwE22hFn7EgsxQvCDtpyb3aMGWiriV/D88l
gEsX7smOh4DXaWiMukiadrwi3HqyrUIQKjmyLdtF2PE4UK4hWOoPyStQZFEA/Mqz9gYNUQ8kNqyd
UHQOOyQM+OBOm2bH0yAe5bwHn889QyPOb2WuIEitA5hOg5eLWNj94wa9Xx0U7s2HepCuFMEYGXmo
kEIKieKfx+HhIxICsSENtEwHI45kHmQMgy7IzoibqT1xS2ko/k4dKL8+60HWgHqlaj+Z2/v/rAS5
r/qKs/Xo86O63HbkHupF0DqQCDiocLn7mZ/uM8Yyg1mThkKn+f4I7jBU1kG0w7bZCEpI3s7Lpyte
7ES3Cp7u3Yl7SLLR343qtd2g8YfYxyTn6wYdqsrs7pz4K2gVeSovOVC9Gr5EkSfXPuVAJy2le0lP
9uLe7UP2xM/R+gFrqbja7SN3xW9depcezH49jbgvGTeQVRLa8L5xNGLBG9+TXPUofqb+jg0rh+/a
Z4c1HFzhwbx7ygoOEhcK7RvjCCj08ICC5tEHJO8JpCxkmb7In+f9Rz/y6imk8/r830sZocR3V/Vt
Kb8lBuRbe1ueT1I5F/NWe0+ERp7Mv0R7qOLheCn/M5lX1eoMshvrp+0h2x3cQ7GgIHEMRTdpFias
tgL+3sc0hXSn07vDUkoXXdKjGPGZwNp3C8Xbpad6TSCG+BaqSBeLQRVwwGtG+0/G/nixL26eDN3g
baAjGXV3JJiwg7vDgIfwBQelm0BN+mDYhVQjjcWeCBjhfPS7tD00aIxG3LtYSz8MlfG3XY8CtsgR
Q8BFN8jv8eCtVG5Vc9Xo2pHtJ30HMuo3aP610BQqggcKn5mdJP7r6T2knrZpDw2KFz4CCihzvFqD
mzzAT2nDLguHLGpOqG7Bebx5YmrXRd4nnxw/LfXmNzrqukJk5DF5Jk4LGVQNvTyvfTelWQbP9Z4e
ucdme3dxSbsrlM1eCV2UxpC+xstGITW96CZoejmPyqoa+0XblG6pU+mrRvj4aRa7lPLEaaHNmZxt
X/EfH9pnso6m8tmCzVfmUeCjKtf65OrXXxU9HokJcSoiFLLA9G4Np7U/HaLCPB/zsB05KtKkh2oR
6xaCHmTiLgifyLUjY4VR+UD7zVFrU0tdHfZQnEgapbpOBuA3MmmujygMcVM0clqXl1fO5F2G7Iyj
t80WJYLroNoUlXmlVAA8JPEwWfoZI4gkRu92d5RpKeMd2TltVWWvwSycdA8/qqAOs5NRmiUHCWHo
BV1iC4HkKLzCRPrslfBBT6+69e/FYYDxUEU+5c38QatNApmIBnbFd8KFS6zmLVVu0ec6UID3TgsC
qvvJagFokujqwKHhqKZgZ3cm+YQMZt02a1TlyXmQACy9u+687iM0BPXP2tJnulCMbdMcdB1H66cD
PtpKbkFKC6BTc7TSQ9syOwgyn3yCyQxx5LsPLenpZvfjoehraEN1nHjpmL7EzjK/oISGskdVz7ro
NwhMY06KArktRD1giMWHZmnNbgCvyAOo6C+IkUtWgv7+doAfXlDDLy+ZdYmhoR7dhCI0iVeaVRwW
vnJx+sbDlz/zXfejTT4MqLvuPFWqBdvJOSgsv8GBWup4epMT/Pf2tq+FjYoQ1wa/LtsIBxKdjUIz
ORnJgyrTr1s/OiD2IU3biRWwlLS9TJLpYc766SCRLXL/S8YTpw3Cv8q6hNmDJWTd5kgTNM4VJ3R5
wTG0HVqA0TPztgkZYtMozYeBz+xE6GKO1bX/xRalZbeZGVuXbpqorw1YKtfP17oVallfUwclEgvm
tQUlOFToqLEwqV3ZbHHWufSBXkPd8E/LApm1XTKMK7tC0Qn1nS4/iA6XXLsqvb/k+dxbSfbZHPSv
5GIK74kziecnQ46z2Q5eXegonFs1ymx+nGQM/q83ealmdLY/nkEejGpvc5btfnm3qqffih3CA+TR
MnsUwXpNIkp/WgQZjeEzZ0MiMSW4ExVnqAZBRMvFOlKAv0sNO9vH9F2gh04mNjztaE/VZ+RzbdYh
7aOj7OJ2OPW/ooJC20IkARtUl1GeXtACiO+63bWp32oDAkP/o4rGDVOQjYgW8TBdXe5TOS3cAnno
xkJs3Vy2/G54HjzN7ppQomPWKJX7BujzvLFr7B/9z+ttTPP1XHHH6TAZx2scf7TdusIdP9ApQa/n
PN0ZQYW+m1DrW5xSsoEBK1QhOdUSvPRQHV9olKbydtnLvYmWoN9HIXFf91W6qsePC8LnRY1Asa9y
67rZLqbR12NYpYsqY5j6mKvghJjo5on85Ms9P9Aypf2nZK2Q+adrDE74wZnCRmK1d5JTIzwE7dTg
Fqirp+yOGwihbchkzN72u1+MUnFRuifnMnje6KfaquZr1QKJiloyEYfu3AIisfSzJ7WGtNyitJte
LOSlSFjgCgWnvgJN+JR35e5yQrrXLncKe3dIhGGfVK/9CmORTtO3Xtx/FYN714/WHBkqfmDXb0bs
3lPcKz4vpjYxjN6rWj23DovqRcrJUiIX9e41UrcwfUcwetf9a9vOZ+dFTo53iJ7u+rlqRmj6XHOn
/wFHBP2asFg6c2oDGBoqhalQm00AtxV+ujKcO9IHW/MZGiTSz9Ot26wAtAuT1qwQYqw86ebKUKdA
2I2k8tY3MlrFoE2xtl9Vb4/UvIEQiEdNR6UVPEeaCbwhLVsQmJBgKMj/2DIMBaQIHv6LzmNA8Kjb
n8X+79pHVSSlADPoxYC1kPdV5LtsXXY50bIzAsH1tBpHvVqadBEvvThPaRDRaknlivi1tKsu1eRp
WU7vscNiyO0z2IYIFYDIQj4moPdODVO6cUrg1LWVT4uW5YIRoZdaImsKkTsFdSTkAiTUJmcE7Oll
OSOvSLpVd28dG2rrxorGnUBb8kQt4+sKRPqrExjsQZoPUNmU21hT9Gzp1uHPq4V/mw7Ke1++wLuh
upIjGi7r1CRd8HRuUWba1Yc4cOj47NytVoGzlkENUHat19mlBEhfTUHUimhhbCtXWw17UmKfXcAi
kOzMMe40XEcCskCDLg7Bdo5mLwxeEq40Kgqkc1RbpoXKqaDbpwHr4+V0gy7T73P+vjbZJPlCf6pt
dtCjHkTHF9JpIxSmkBCRzEMvXsREdY3NGtmOiWIFMQhTwI70EDiNO2GFfC1JFfv8cpMDaYhtD5E2
Glvvjtaavu5Om1Pfk540kqJlfO6nq/LlF1uCVFvRbPRtexkol+/91HqJEUS74UXTZoWuqt3WzGw0
qiS7zHfawqAdFL03Rw7zxiAHY3Rgcsi97kUz60uQ5MtT2jsVn+exeupvj6prb6RsWejOfZ6g8EaH
K89oNaO6tirS6PGOg7L1mQ/RMV0aus+2f/TJlZG8UicNOZ4ceRA71VCWG+skTMIX2aFlMwYNE9ER
gIAiOYnHspvZrc6iti47zeuQl6cv9m7BoB5V/YLcxQhNulVrTUUbvQvNOW3hR+fs/ag7FqqkTHru
XJb3wgOYKFpm4Byqkv3TmHd7LVyM+aO2rx+qSxapIPdG9nZ06VgZJ+TwcrExIV00PugK+MAO1Mvr
PPbLTWyYPH7pdCq/3JH9fH3lV7vePSDCJIDOTaMLs4FBYtBvH2Uo71Of/GWDTGE7wEwAAqPzabrF
1yWZynGx7Q5VoC8Wyhb6J0Nw7W1zLPIkgxnJwbw8L961O8qyHsN6RrCxtjOX5G2fg2AIwRL5n9ht
I+/pKfv7QEHr28Tv60wvN3uC0OIVvjvEXexy9YQJP9IoyBolNPK1L/UvD4eeg3oV26/F9uUCsin9
6NCUTKIy0GjC38RL4pPJ8rSS/PsGTfqt4gjPE+qfvjbdOjTQNnK/PSVZ0iHRM0MBUv922qhkPpwS
cfFurx+dgi6xPBWpSLOB7JxTC7AQEj6dQR4Ua3nUEpbvbin7hLbFPX1rgb+VobNP9s2a/v2W7E6Q
iPRbX18Qhi86uZVu8oIKALQQYhkQldfWzck575CfuIVP4ulJNniSNxqV+zNiC5TMhhdaznqcg1/q
V/bgpEPeEN/WMWgUlsUGDoqXWSsUWEZtrwO9Pr6KdX7a9wXu023WPwfES7MCxgAXxR0zZ4/e/eN1
k9JDDTuaX25txBso8M7iOvzKSfiL3FWntuPcunTwyXJ89YuN1ycF53lju0gL4cFeY69+uPEZQHqp
9bO1BrIORe7+ay5ZOS7rTu+i1EnSKur1t3cLuoL0o/OyWSU1CzaHbGJL5NlxWjMk6OyLU0Y+VRIF
7M9Ge9oGOCmzWjUrDCoMRb5EQXUptjSBo/J0jNz0QAXwTaID89R47Uf4UuCSsJqVuteLvuGykhmc
2I+uloRmsGrdMuv2tGlPp9bRorclWsUX60pbmmnKk+bSvx+JSPIwZ2SPKAV5ZZh8tTwE0GoUBloK
9P2mljmoTJD6Zhs54BCK2O7Q0U5Dcjnq9iXSK6e+lAZp4ed0Z4cqSWtvkGZ2NO4KXaW2blZk48ZY
jLaHu9jgJnYRmNojlUsPahtCA+taiMGViC5T13Yvw/NXTVFgVC9q1S0RYHDO63KoRD1bomKwJFoa
PM9DnBANLqfO8E53de22R/WnTg4Dco9AyjkKrWScTiW72LXSAMIJQTl1+aimL5MKB0KTnRLxufFp
cx+lipV2BIUWQi4EKtk+KezP9jiyt7F1Kz5LyTkZ1qWyngOjsanqR+ieYIO9FzvE7pRWvJk2VTg9
nAIUjE6HUnb1ra1yId1BQHuHnLDh0QaIq4RaMrRSJ/vSKx5Wa2KWWS+ZIz4mV0RFfXQkB/XnCd3u
HD06vNHhaaDDsnNzwS2R7T9fBxJ4MnAZLGNu1rxNMA7GcI6JgzPo2XFYRgVhIYkoknUdJ+5TMOpF
a8lxX+FdW7ZQUf8CBvF0oghpKeuVWsoE9Yxy3+AEklHV4WP+6l9yzpv2Kgvq2ctD6GlFGpWNSBTy
kt1iXWNvZhdcIIuT4QKGhLIbuSKKRJYyjEoL5JUyp+ikTdoLsFiLR2kXHyBWCPMQkkDaJMNhGEFV
qZLeBYIwfhHVv9ztvOW0MWEcOIgAiVz/uQ670EPSObTKZI57i3w/NYwKMgy/Y7e/WJP5oQBYt9re
3La2OgUV+WCSDmZphKcDgvL0licmOdhHYFBPAxRgtT1ManvRzB5+cfJlxFsaXI4RaQz6qbbONL4P
n8un7j6VyUux2dJXWMoIWaIermWr38B7wYmM5AgkHCZKkhzo6Btqpp2CbOgL0WRtFbsB0TtwIIoQ
N+t+o5ofBUK7C0c+EdGOls461NDmIw5/JZCWyOESKZU1jD6OFrkap1oydHW/04IaCWE/eJteYzZz
Fabo2M1Ze4iJTl6SaThTaVxXHgkJsAZn05N3W4WLOkr4GCfkLXObchKI39sBY19OUHXfasPWY8VA
NVtbVhaPwflut5X+merP5jFgU2hnT0ZMGmWxzrIC1bcG9tlyKnzX7uHa16VAndQjSmNOtLXzcg6B
URGtM8SxHt7eYdaIfftx5SA6CnhtjzwfQGPcTPL+mITD6nSbK3mQXKaS5LZbE2pwWHBkomC5Espl
XhK2FvdqWq4Lnj6/Wp0QoGTS6r0QwzvDI+dU++zmGxdzLF/hYM5W5Iy0tvPKhzVauVPNcHS0fkl/
CPxTs+uy9bUPNcUZsi9rDZQLYjpOpnrwYfst6JXisSz5SLuCJ1at6ewO1ZkUtnL3FAi3Ddlaeag+
3UpS0VKUZKQlEcezm2SgbX2J3AZMU+11ZW7CGNvzHCZU3WCKgfkNkvzSeRyS89ddIRrapGAAqzWb
V3D2SbFfNPBx83Z9+NfWpJxuO/1np6+SX4bRBdICrFbtpOFk1Gnb7NMKTXF5osuotlmZfW65N70f
bK6VW7Q8AvaLgQNEVgTapK5fJW5aeK2XdScIoe4C8enDJyI895btzbMI83RWtsabjM5++G5QDtKs
29BOxzCOnU5zZfciAbm+3D2ChBzaFVTBUN+5TsrYSiqbQnMxvgXoqsI/A3zKKpoD8cBzkCd2lyxU
d2vX+hBroY3iANIxXI8F1UMqzK198XUex2qg4kp+8buXw1XfpDXky7ZuDAyO/IfHos5WBg68x84V
SoETxDQp4iWTU/f/sXRey4lrWRh+IlWBEtItyuSMzY3KNrYCQglFnn6+3WfqTE+3jY3E1g4r/GHF
hkFvZak/PAk9sNjn8KjpD12N3mfrThCVUTX7hS+5NOBy7r4wT72yUyeFIwGgbWJPwp12ahAPz6YY
Ccks5sEW59ZX83RfIDglNnPQuU2gNbzLn1xZqNNZCgqYu/SuRvv+BVZA+yU41MblmB9TtNV6PXRf
X4Ww3HNIId9sBqqyj6rNiGDM44ydn35/SUfVIDgEb8amNNlEJv6V1yYU52NrPi2Toz2abLWXH+LU
V6OcRAkJ41jlsar0Yq4iJNDKXvU8dgTmHwSl2rDM24+Hsqew+ibcoLVq0G6ObVyx9Tc64Mkwbwzf
CI8NmUxfLLOODN9AtITGdJ+S5Qkk3OLxdrLGIfV6ufgrkEs+sYF6O+F7O2B9ns2LiZ/yiw+8plvl
pPJXmB3f5jkLz8kh8psOy7j2mzhnm2AhjPwxozKXIr+lxnIoPyqATIdB3mSrXHKbYk6EblQWve06
qC5U23GopojXga2ic33g6dZImTBnWvuVkRJKW2rJJjCeMvwqR+EoicCqOQsGbLxql8QQ+v0siEYn
uYChPU6AK34rwREQY5i4hYKPhrCqyvx8z0bP+qgyOxz9RnUm1c/zohKdv3ytOqnRR3bnhM8qB6h7
eG+ApVDKwaGKSOvMEy6/OXUe7Vol590gsL8jEagvce4WLwAs4Z6u1T7FYi3Qb0/UyjhghlV4kb6r
8qvFVjw0nN6TCRTv5d0cl3H4TY8fx/Fa2rf99qntH0vkxU6a+0BupN6m6JpsiDuh+rr9SOUrPrU3
GvI5CWXscjy+/XGwyHo1sBYiBcf53Ab83KXnYkPj9cjcuj49whnDsNnndeTbOpsedzVzQHdj0vyy
SqDo8Xai7thVJ4H+cvKvLF8qi+cJz9UOtb8O6cdmm+2k2J6sOZ6Xj9Y2PjHHpRevKvBrN89zfMxR
RUWowi5IKaZ3nDYPcuSW5q1P10pEy05bKasnIXW/ShPcqv0237SOtGXK5f1yRIeY+sO3QhgtAld8
PON7uAjJkGwT8YaHjd3n9Jrs021c4pn95MiRpaAEmpBbUTCgELY1ft7IlpnzGsG9VppHe84vfuZF
ah5THCr01St2CgWhmOzKiSZ/SoprsqPhQshJRXBB8aZ6eEq5qB9WH1kUPFScra3S8IlHnzO2H3aj
Gx2vO05rs+dGgg/iVhBEVXARKBdyiAbUfAQ4k7cyDKd4LxRfeq/0x/KpLEuCvpeynpFo5LXzZDlQ
Xaj8fqNwbCYRnL/6d6wpSpfvxfj1RhSPqtiY+Zr+q9ITpU/asRnxEN6AEWZEyAVbNZOu2pT4FQMP
0bGo+wfbGTHRZl+V1VMPy+5tFTN1Hi7yXfS6VwbOAXwrxIS1DYbONa8Ua++kz6hfhqbzqCxidtlp
MPJ0y9KOZLdKNxK+eeAaqaKAdG6ucbWYKMtYC5rQdTnbQSWAkaQPH7xzYKkEYP3DaXJ6P6pKNP07
cyfRaaY5HHThvHguYhLBt5PqTpmdJaLJJP5g8uqvSxJ+hN5L9HeByQDUlVL3uTBLp15S0EUJvzi/
1vIQhJdoyVp6I9YaXaIBVZt4WUvngvJ6l/bOLD3UuDEn1PX7r/fzlkb4BVID5ymmUwSYELWhqxyP
No4A7rTZxzinjsX3Wz3HKI0uXudE7+epZCmIcBXI9VGlk1M02IADzWt/m81PmoN4dkMzie0U6DUo
2CIA6jSlarHCaHvJ0dFAjgktcJxvQvMAHTFLO2Ttbpg6JdQCvHLa0UNW9aEdFfhylHh16o394+e5
yN53uuG/JCImrsOaqPUE06uiCOdHw5Ye63bmjKngX/S0t0rvOe6m3uzcUeCWL1OvpmA0WA1ZuQGl
58jpRz03pRaF2anbpVsWf4MzXmQ1S8Cpi3wkcl2ze2jzdrqST+Pu+XDjqwLqhgbTsHizQ6cTXnPp
SyeUIekxRRyRv1pnt58mbrloI0WL2Ng/fwlGC9B7NyZHLlltbw3xthg8I7ob6UZH4E2knHh3d4uY
Um8MDjHBxLDaz1D4AZ7xDMJjxfpE7I+4v0G3AbfIEWfCBKTUp2k1f+pPd0nu9aaLtjXiXE/nNV0V
KxN7YO8JFIg2yXzsLKc/Chto8+29cISc7Y1Duib8fqvzibbCflz1MwoWQAAnM+onz6PuawtB9TbX
iof2rt2vjCaINOcM9nYxoRqAMSIQaKrzQQo8YDpvl8mR6E9FXDajIZucgPR+dO15qtGIsxJjAXlH
hSTzWwr605vWr70s9zxLSzjyOo28nrWrNxGBss9AGlwqckFq9F4C3Lv2d9UHLeGynhfg981tBGTG
1cP1E70pIMind+gwQsrEOpG2t6rd5rRD5qN2MHOUbruNrPrm7LpAKbTdJyKCjQgJGhzgzSVzYXp7
/bzsHrmgZNWJvMUZiuVYrJPp5YH6JJ3ubW9Hu016UM7vc48NphLMdsU35TZams9oFeHVSli2lv1h
/T4rOhmhnJH0zbbpskicWnOngBCu5jp9egrFjkX+dIAiJSfTe52Gyo27A1jAd7Kf1rvh7REh9Ovx
FIIgoYPpzWhELMbVZHaoczs/qIAFTw+XLYKiXq7cZzLxCsB9JKSUITCuzY3e6rHvP/puYdKWjb15
ecAUa8HJ6qXW5Z0KJt93TonY8IvZb7slMxvn2QKc1651TYfUgeYtgOr4ltClmaUsqmZfpS0O0HPc
vV875XkNGyfMzpPpxpxss56izEavttHjwJf9a5+blo5UCKcB0NVp0Bl2yV48TG7P+7Pamn9IT9Hg
aJznPTs0BIZ/E9PDsIcpmz3ZyIm7iCi/OGA+jBXJhEVDOkWoDu82SHnFbvib7ZPgvceA78oKNDek
e4ox54x7nmXYdEQTSF0FA6aMW+kQ7qrz1E8bC3hREcSoSHf4x2sYii6HZbcsvBnT2WEJxqj/gIaa
o/f5oTV3SWzNTFW6bEmQZYTJpEhVf2zI8wva0ClQvZ+29cm7pyEsTGRVHMij9GFjiw61ih/lmoIB
PXSXIa1wp7zLz1VBAnl/pyf55JHQGea2Mr4nRqBOaW2/ejdhmSgt+3hdun1LB4Od69UTQRRg0OZZ
mVk1BhFuZSvrbNnvzBQgW0qB1mo/J8fImwQJbi0+WJbP0jEHcSKjdwhuAnfRG2VtEEjVz9TTwLsA
AJgSQ392IGc9YqfIy67v5/yJ3I5p11jU1j45ncZvUzDBFxvo5mICtoXDD6xeMNqmF27R4QXOEiOn
SL2Gsxe6DD9SBegi84oGlKZn7isQbY7oXoGg82I0XHubog89EAsoWljb4QcK8X/dl/FB50HhIq/V
f5CbiQlgRHxDQ4F19g9hU60G3hoQiYu6mzlnd8j+FBA/CfGO4qWXgo3Sm0Fa09aIpXkhMpH0oXDW
JIiIryCG6rkA64TbCcuPdU1VDL1Z4FlqMH72n88elS4BQUkQzQ45K4T2WuuSQYMuovcH/NlJGD5x
wfqv41ambJNC2p6uF7CibFn68bdo7LXiqgHS8SD4nsF/8CFx24U8J+9+gXwRYKH3X/ZFQjPzGEZC
DHfCqL6CkDKqkM6dEbT+vReTn+5vxD82OeHQhYvrjEs+2WNxaw3MNXreaMK17oOP3IJ34l98l4m2
mi5GhlLc4EhIJmjAfMkDhAHoqcU82xgfw0V1u021mzqa1e6yhaoFAI/9OPOq7VkybH4sp0xaI5m9
jOq1Vtxfs7OmeJyQ0+6rAlkJxuCUfgmgVJN73ejUjhwdXra5ZjHtw2b93iQrkKPAe7B93USsXabB
Kv6aJOcW+/ZiO2D6+5qbgF9ObVPOQaBO7FcjCkXFy5MetobTJ/GOa4TUbW0Udik5NP4hE7a8ITX6
zLBjsJFWPTrtR6IeUs01R2ccXHlLQbNDmbcF2irNWx/V7Yc9g4H0qxm2OUFxzhlgjdwADd0WtTeB
gTIQPFjDn/TwcQQ2X/jNAy+xqs56TeflEGDC9EH5aGEwzGwiHb3ONug7i7ehokEDhPS+2KVM7CyQ
m8VsP7IacKt/2mPzUQUtiaw3o59metGdc4itMem8Rt23p8XkyfYrPgdRAY9Ka76oMANjqFZEAfFB
sSLdoUojY8ost1YWEZ4MxnEgLl8Atp1EdveK5yMd4iiYdXZ6Yfmvq4I5w9xKA22vbzUc+t6bcSfE
S1sKy90xNj6B9SSrsQKjQRpwCEFaSgf9JPBx/cfEzSY+8PSZxwIuEH1lMgEAhAtGEQn1ZYHGK6k6
gS2OD+3DJU4xccju7Je6I76CH0sm2Lr0a6e/KVOoDRTVS37pp8fHSbqUUqvzwYS/Cvcnp1JMee/B
zuG8UK1axuMhfB4OufL1fMzb3h/pTumboXJM4F3JNnW1xI17Qiu7pTKAG/HA8T9PIxuNudbjMMil
U4mkOpgH8qPURk0cOMap5MjcVgRQuHxk6L6dIs2mC1qsg9Rt14qtIUYrYumRomdtaSuzW3R3Ba86
iezGADJL5yvWHdUanepAHqRU29cBYeKLsvp+cFJR0IQ3txjXymrKskS3YOqb8pxXVX0eNa4af9Ab
NKpLPDuQsjTJQQUfjsHlmlZgbGnyqviaulm7GIqtpPya5rk5dY2P1zE27Gd6u/GDwwc897z6pexN
TJ70gTk5MEicgT1Cr2pAWS162ORPw5IWffUbbx+Lwa/WEUVXjOOR436DcoDcF9EjWQB7pywMEr1Y
v/2YFSDgdn60eIC1fcN2Rt+UE9GvfqmcM6oMbrGYcUP9Py3i4Vjyndctc2UUR4W8sasjr+kqjGJJ
OXxLoHMS4F6EvYWTZ3F73FqdK1JE4lDsQHPiGbGOvHrZANJcm5vym7BnCShAv9P3/cR55VQC0rnW
/vipOfJdGW1Sjuw78czaeqyNwNyEAagBxBCW0kaVSMVpFi/BrekpHaJBzLCHF9HI+u1EVRQxX58C
eMNf/JyfTi2+EvcR3hOPVeUbd4HU5a68MEgoI3vwbv79KGUwuoCewJqKux4/yTaET0yQeCXY1Bl4
RbqC0NR48X0g7baNwCjnGfE2/GjuiXerhY7e2OFO/1zTlvp3RwZvILATiYfCHG8CSQB0LOyGyR9T
Ql70l/iT2oczu9LI90FG2zn46f6cu/8hp6e0yV4ewQ/o4UXBXYtPk14broil5OLlza6lS5v3i9aT
reHh0e7FE8HBgxI7Mkvmtbq9bt2x2z0d6QOwMShclQcmMNoq6XazFdclOao8MANvRkNAlZkszItl
8QtcGyqFYotGO/VA9dIFCfNDdkyaYpxkLD2B5RZz6f8TjVusPMosASVbfpI7cMtP2v/+7Fr9f7Q7
/7kg4cZ6ZOpGB/lPwfxgJ0DLDWuxojPY7SiNbZlew9G8gpPfUnp7OqVbH3O3P4v5Nv0efCzbfDGZ
3/zBG4PXp3bEx0PJmUfaMdULHKBmrppYiT+s9IXixjtqU1wb7XzEqsWvCZy1emmoP5H/+dCyMOvk
d0EgEiINqdXwT/FmA89GXEAVT8NnqJ4O4I9NsyoD6cfwpJ8y0BfNSbEjjvVtfWzPgFq99B/GnaUo
7iUMWKQMisB8UMSEvzQF5g228x9ImgcP7Ltl4eVgxFlt7mMxBdJxS25iZP9bTAIyS/opQPPgvygv
GAskx7FWp57z4IZMAeTx8lWyASX2D5QvbLWxOu2R6gWhR9eJGQgUXTxqYC1gb7knR6FCXVBcHn+x
RXXYYbmcHkz90k3vtJsFqtATWfF94sjELgDTFXtEC8RX/McNeYc3Y50wF/+D8U//bTLJ4v9T+vzi
Os0x/gH1yCBTpsnE+/Cf+LgzEq35Q+weylK8jbIE4vL9YP8umcxPim8ntqND/AFunnkxc197wRXW
LfH5J2fGe1ntxciJWc/Hs3HbyBlWhZe5RbavPTVw3aoOJvOdJiB9SZaFxnzuTvJ/exrzW0yK7A4H
LA/av2QzWdCYWrB7C/wzp/0iX+XA6rsVzB9XcWsMWgDoAH9De4GelnAHnCyyQPwRIHwZ8bHHhmnd
X8S86jd8bI5wW6wkMXrNSZ3Z0Jo2WdD/jVzPoPiXMDHiT/Ehc7vdT9bCN7ZiiYsVKZ7785e95JfK
Nx3+m4DW45zgT9aCXqGsHvj3iD/qRSxwwSPy33w8lTmhcpgpthhxTFm5eTJ9GqPvFTlsx0X/3VqQ
g8i3FTGrxYbDCKO0f4p4kZEUS5/fDRevQ+JD10JYlhncfgF4YlYxzdRLzYNhRYM3AQUKSnUqz6lm
okZSBgUfbvyjfSf/G5gSGDlf/pSr908aQGpwm5+JJ7gINWNZOHgQKFALBEVAgNLFeI6sBbGm2WGp
/ybgzROIIqGrB5wgjnJDf/ck9nTNId2HkOGErnJ7/Iv1cSqCGCAIAJrTA808zHhx5rzAfc54J80h
J0o8+TPxsm+x1VNc+BTAdHEM/CMPnESCRbhUBRkVCkc+AlCnrXTuFgmMAeq0GXLTJD80Lz0yzBFJ
xb+p9/qIyDBaV6Lk+dOAdveInp6kPx58BfKaANhebM1u5Z/4ZcE0IIInLfXMmwK/dyUitChQbvJR
cyreS3AYRMohcrya/MJtcU/gxso/s0TMIKnthCREuukATv8KcpWpSITUn2JVGMELqsefPLWlG3cw
EmF7pSAI8ZeT9fZkFsS9rd1exPVPopL1qBzGyW/YLafTPbHnkPryi7edfCb5eSr7Ci21FvesqMWo
zPiMHk7G4+OmynFVDpf3eA/ZHFN0Xl5xNJ8YK3YmNfot0EQwaTYta51TulyMGuHUWsLEINxHbIe6
9xo/peaKa7LzEFIlRP2v50Xpd0rqdhM7NHa1HoTZZvrU5pq5r5mXU6tkf9wP8qHdE0E9CYz14Pn2
zG8QJTTHJiUBlUuwR/Bk0sODU/fzAD9j2rOYiGZhpIDOHIk1Ntu1Zy1ayb+PwYnhsg1rTbImwJKq
Vfwz+56p/kvH2WOpknp3zqB6abydTSltmMsZgKzQlqOFMv6o6ibq/UkXRL9hsqzLqzx0lrKZ0pYG
Z9jPJw9nAO2DW4/p5p3bSnc6EcSomubN6PBDIdO3abt8a0EC9YHvf+u9n75XtbnXZgv8CugK5DD3
J6uhsYYArIv5CuTwSCz2XNdLZThAHKgkgaaj1UbEPA6n5toxU4ZVrG3fpmsWQRq602EH7CZ6nTsD
2GVma9ehtHPda6LVZPSGZlnAv0qPyvVFK+qcExja3B8xeX/udevUlBy82rfii9+jxbo3YiFqDzJ7
baZWmW7NAjF9ZoAJgvYj3Rj+MMB4kQs/LEnImJtD+TyAuD4lAIm6oKnXaryeKIv3E+TrVZru2Fce
dHrZq8g0ZtF3Gf68skCnqF9C0QVsee8aJ1a4eUOCqpvX++eXac5nqkNPeg0Ijf8ZCM7RdJinuG0k
oDBVAX2oET1oL8aIS/WEKH8Le5X97yc+TX96Szn2M0sebf3wIpwAd+CBMI3VK+gtvtF0PiQ84Md+
Rg0vpQS/f7jq9Y1vFGZMVC3wXl708HvP03N+rr6F4vm+3xpz+YfaYC/drtzTUfGu7cdgvcebktNW
mYRz7ZyDHnwiqhuXh8jtClRCqrcNYvROLZjwdv7GIQk9rUPzJCf3C5pcQY5HCKC8kbOsmDfkPD3C
DLOEk52PChQDai2sV8I1zaWnWRqBoKuEO9jWJeBXUaNN3NLrftVl8gMwCbZdZZeWekVCxVZpL3rn
xxaOhWQ/jqscy2z9DGg8ob4oBdKuBzAUWfphFigwQcC00jgNl1q+uo95kP7i9KgN2B88P0d4BC4R
vTBQSzO/nOuRJy0wGMA0BvmTZj7usXcAXacDQ8fG+4teiGwZXgrMuAJgCJ8bqNwFePv7uX1eoPb2
LScwWPgsAPDtQhuzoTQPxu/7qN5kMBS36fzwXXgsK6QHv/Nlby5+smUlAEJuPZkbJA1EFERDq9pw
nyCVDp4X0bbSd+AAtuBGo3l+LCxQ4nSPoM+jTKmvQZVPg2GXfFch7BRLudNmUabzULe1zAKJmZ0g
eiSce/l94mgijapu0yUgWTIdf/p9qm46YTOiCBwArmwRTT026YmSHyEpv947QPiIaYO6toGKSjbN
GXkj+eE5O40X2EFEkeDOhCJK/UkGhL9GX+HQsVbJp2iZe1AV2gPiD6jVbDE8nxucYhBnYO+oi7QW
B4k3Z+X8qdvUsOaePu/oMmcwQV5O/HUNj3M1XFAZN7YZXV2vcTKKfasECVi6DBVwDgNsVTAbnUe9
72t71f9IFwS8dAwxl9MSkMPkF+dxeN2Yqkgf1VcBjnAeUmoNWS02IOjvieCQ1wFg9ghcfE8FlfnZ
WPQ6K4uU6R/4DDjkfGDKVgZCIxK5XeeXsavRswal5fYrJKXsePn4oOsR05xyNcJs5HccAHq5dfCi
c4SiNaxzOt0UJ/IVLeBl1TkHiIVYlIPFaeaHsF90eIhgl1JDZvaywgdvkSzAkx31L+OiCo+6CK+n
Y565uqfBG5Ft6gpA5ENKWAsxOZmr9VxeVFThEbaQdhR0ZVbNC4jSb+T6LCwzEPpbYMMeXy1Y1waX
Oru91dgoVpDGPA2cHUUAeuhiP0o2wu8zqHeTM2Fdf2B2eGWHisc/VPhpQpJ0Kzbmh7DcHInEbm8o
RSGcgDrarduLNPPph6YvfIeUj3AEzoa/ymix37E0SKru7Zf0cZuicYQxyt0EyYu2y1aorbZ/AABm
x1abT24FrXXvr10iyBLfZB+1mqcWpHvMWqnfCULNG2mKW4F2n7aQNwXmC0cJqaPUkZd/IfQL7TM+
kxhz/3Of1iRqekDmgaI1u4R9FEQsoeqCY9s4vxxYLRPVjb4APbeIRCkv1h4lkm4FjUy12MLd6Ypx
Umx6ocNqsF+gA5VVLdtEyGZg0suzem2+p1qGbIwBXs2GSjl/snnk3NADFarS+8PTd5G4HU3qnGYL
uNpkG237pfQZoyRlS7tje9239HTnMAzAqL4/0I6oO4uCTkR8mdvPAwEPF+fWzHA7+4CqYNBDF6sw
3yYCJlHg02IECH/D+XWI3WRXwSxM6NzQwt3HL7cglgyMneQ01K2oL7mVZX6b0idbwLI+Qisg6fKB
eFK5QCAtPUKl2JN0u88HoAvCDFAYKkcfj3FKrxcAImgmPFjCU73UVwWVT4eKMtkK3JHVvx0WleP3
F6hEv0K4jh7PabJ67j4nbnRSWNKDRh+MDtrDUzXLaLYiuweMswQgIW06csAOHP4jX+l3OptcVVj6
HN6+qH5J24SeDKnMCHDZ6ZLV21gX9JkxJvqYHUt+0gik2XclAVhhZmWu0JxPDv3f4wJyWbnnERUY
/N5OGRI5lxqSp3l/zzwQIzdpcEGwfuxn87rcNxI9oOO7smMEvi5dsVU+AHbIi5n+wxGm1z+Iyegf
+bAs3ztDZ9sAfdl8NaIOumGrri7Sx0Obx4/tGuwPk0F3+vpnUoMdA2MD8i2SvXqkDiUAKdRI4M4U
Xo7zXf5NcaXdU52wKC6Abh7mDDhlI8pOpv0s6Ma88bUafVX5LcURPkMRzM1GB/zM6tX6r9eWGHBb
qt4WdNEc+Guv7lTc7HTfkK3FuKVlrkJjj75oWzhptlaTzRtaQAioxprc08vOxCipdcBJ4KVKqsfG
RgbwWmjHelWD8nYKfpJhoPpTI690f8jeIFsxo3oyvqLS7QyqctRfqD8Sy1Dphyk5evVaX8KGg5J5
llWrLmFgSe1a1tYRtYflK/2QY5G5ciP7HO5h83Bpmr5id8qRHi5rcIE7aKUkHRM3fNDlfq2ix2IL
BUH/BlGnPrGaMva3tNoXtLGJ/lEu0RTmAhy7fDG9g38RR1tiVTNw6cuXRQUxNm8PAsFtQrPePIEx
WPf9HuXUCNPZdXwEVKIOixlc4nPhPX8Pj736633kkLEa7w3K1G+PVPVLgD8ME2Qa1a1teI10oKFW
/k2ZdFQPfrrnNoaamllT0mwAcXOFOOa6ei6njBFHw2wlp+sKekYPoQ75iW4OxYMjGTWPj4YQjqYH
RS36SSoqBBf2gK9kAy+H0LIDJoJ8SfRVXHJ6LfqyG5bKii4GyB5liwqGSjWE8GpBY+cBu5cD1n2k
7uyru7xWBZVVgL9ocNKeqQKjXhsfClIxT6voPPiyzWA/7k2G1tUdyZPaa7yHQqp3VeEUbwdasIXu
YV2M/TJR59N9Py/GZO7sP2GKEkZhmuoOfDa7aeFwV+T/1LatcupKp9c1jRaSZqJyunqb99lq+vyS
VtpOVrZDspGB8ilO2loUO0g8N+DRpKOhzRP2lT9S9HBLfDmTbRQIIKjwLNir3OcZP3vo3eEPudDf
1GoZHvyAdsVqASv4MePgtowYer0MwGaV+yf6yI65KTwdRjAtt/ccHcvbUnqtgeVArKlV6vJeOGX7
OKS7pUoE2H71TxC4VnUpg4FmtOyVIC9sj0xH+qh/MPPeoZ8y0tGdxyWwFsRF4SYHx82FnSGcHc1q
jVw609om0pjsJn8ESnwGhecGxmivo6eykrhXP/+EQ7UsDu/Gaike9I4JspAwZLoE7kav5LnST5Mj
adV7Cgj67Rp7eV9DOhd2bOGGPJgjhgNT/m5Aeqbu5AQ15mllPJbYa1ATmjd7mTPBXOxnQHIXD2AR
ixSxET9vg/A36kzrWR5flxnwd7jC2PC1iLKZfKyQI+m9JFlul3SkJ6YNhi9yU8k/ZpKfrjX2MYK4
3tJrEiIy6rkOQcKLmvldszNPWo0H/g10oGdbn+MOK50ysGiPJnxS+pBsjoh0gJBl0eqGFnJGzaTN
fdRXFGLdWl+FCDsGudkHyg5pIjPnkC9nq4LDzOuhJsUILE05rTPr1dvh+nHBULDYou0AEzXoWBAU
KShwDC6I0tcqX9WUTeEFGV/wYpN3EL8Q7iGI5yvoQtV0UeJQuqrHjfBY1GhZhc5LdTGGGS2JwlTr
5KjCcQ92a6lyAKQynQXY3dFSASXIaMYrUH4Di9zM5824YavNPeQvUKORaWy3fl9Dkt+02odgyo7g
ChEx3rbTfdMAk0JHx5rotoonFs7wOLAKhY08cj6UKtgaN3kBx+SreYN+QZ6ITsywNRTveOs06/md
XFv4ipK2gqob/r4GQBwW6QIi1rNjjxzNlBloPtze6SeQkwMxa5TeGpeva8vJG2DoBXM1tdk52D9I
iAilEFKxeEjSZ+T+TZYJncslUoW+3M3pHf4Qa8z28Pa+xmMJDcbSQwjdCAY4kquhycGCIxP3NQQR
dIcpm32ICqXAWHvJF2EhGYaXzi4Pon3FK3V4QM6M9uA+Vg54hP9FFHfPxVmXPFWxm9G6bt57Sk3j
jvQJnB9lRSgxva164dokfRG4OXUuHdLvA5U3+rFVuMUHg7iZBGKwEIKws8vLNc/mV4ETLrJbmDIz
U9kqd5AR6/dhOnVmG4CE9FBiV9d25mYuQhOA0FPOhFMVBZmNWuWudcJ1Cc9p9bZTTmZVx3NDv0xf
6+U7qMhALK370NOF1B05qKaIa5Khr7YThFLMxIYGzqgMKSwwQt3kOzQBK8/f5ho6zsf057GBKEiz
R5A9i3PDKbgmLHOnYG7GX9AjWfiTc9N8wHmRIRRkc0GOCTYuw6uA16LoyKExOnD1e2xsT8j25Cjn
Fu4fy+UvXRuGm57bZblGDxI5owZJEnWdeugO6ZuChOfKL4ylgy4bNL7YbWHnspzx85ou5Kc8by+3
5yHh2pITRevZVh4B0kFI4EFAxObUuzwvzLNOAdaKWEARWnp3qfKg+h7CPwJcrtPQSzwwwZQditzr
6hoC7rXj3/hcXGN1Q6iOrzAcFIdEvvrmjMjh/QD0ttpl5BaQ6dlAwKgQZhvzV2mPV6h4R7aU5rfi
lV/a1s3ch15M4LRPotWx1NCbg4E3WEDJ+IICglMxKFa/1FsUUHbEKYXsm+iR59Z7lxHHw9eiwsKR
8tg/xp/2agBANFzujA3mu10qlGy/8y7g8VWPDyrDfvg11kgegKZBV9MJazc07O803siWO0C94tu2
7iVkL2uNoJ3bnFLoecyW0WagbWTCs9cAY6YOe2u4GenkfjM/mKAf/V5weyhL1xT3dSf5ZlDA15NR
lL8TGIKMQeZAHLRUd7goYDA0gB7KIv+KdgI9I1RhuMl/Mjn9skesRHdePjrWSOxoQeHzbrh3HvD6
xld4rSJY4QmnRIad/+8FUFsKcA8kShg85khgBkCFoSXyva2J4HO/FDoytVd6GUbhCAjYsg2P45/s
nwRQRQfLw19PpEmnC/0HqB7JHzAWoDQDJWuBXAndFAQLyw8gEb1MdnNHR6FIFMFFq1L8CCSsBTVJ
3kgG4vB2ho0gFOa/6S+33fJx2FL5L//NuUVKlLfez9bxoicMGX0IVX6/FMJN6Q3Npu/mHKM8Lr6u
z7VXe+oVBCdhklAVKlyh4cRjQhzRQTWRkQX6DvscaZ0pEjoTm8zqInCEAsNSHjQr6nkx46UpElDx
QvwIIoCn9wVZbuft9PfcGdYNoddrW+6FKJQIlyqKWUIiqnC7s+w3lHU8ddVs1BXAKGi0NhAnmnG8
RXuKPusvgGow54aLuVDdOEdQ8bXjFr5Uv+J2S96RRZExBkK5J0atKvkUZS42Tbcg+eI6mhD5AYOI
WhVIF/0qPn7p5Tf5ikiYIEXhcDlZ8jTFW0B2R9Xm5YPGDxTgZb9iSJEXF39F25G0dRREV0INN/9t
CpYdMHBvAqST96QQx7giLtQM83zBVw1wlydWlPJy4qvXgg8uL43vlGIoum2b8Q0uXH+cq2agwULG
4PUZFE+48H6L+rb6XXq8AY+rWecLygI8JGJSl3Us89SIK4JoG24AbPgmpPE7e1bAChKqUQAPZ+hM
vXOLOaxvWp8C5vBJ9s+6QqOHBaucyEpc0x8POq7Xygm9Kb92u0/KiGhPDdilo0ygO5Vf+VRWeDH7
4NjKEDuQPbU+6EBpIQGyMokw6O+jEHVAxU+nG/aD5hNwMPQWPgRa7OVOjkKZC97SvgUpl9Aro30l
pLFWFeKaASHy35Tuk7mVkTYqkfRSaTSlgXTkSlwNyjYCCzW6SEIVq9KIqUc0QEwfAQYv+h7B6vbW
44olJY+MrZIkkOEr/sfTeS03sutQ9ItUpRxebaVWtJytF5Wjcs76+rsWOeeWyh6PQqubTQIbGxvg
Vyk5ttFh/pZ7qfosdNKiWuMjj5CEaVKkQOnyUfphPOhe1PF+bzncqgvOglR8RpCe7lH71tx85293
KeyPckC+dNLBun2m2tfGtjl9S9XpFeLx1l9bG0b9FGtHUFuyAIt/YK/eZh02VuYglF1neFuZjhBV
gcENuV+CGd63aVb0c/nIJCPKhIgauUKTbe3cM1V4pjQP9UlS7i7/pjS2uwddXb7Z4orhYuyuLYpZ
6CVypTH7JBkNGa9BGg6JYhSSddnh/G/9t6D/15jM5uSZdGjW8vI8HAsp21ameh5ef8dNeBW6eJI8
3jfOj5mOKcRcndDmeZMse9SVd6AbFtydSr/Up8yeTcKRTJDn5p5veJDhGV6Q9eUa5X6qm2nNkeil
6zdqa1uXP0Jzaku74xNBOrjSJ+ed6/ec7lT0oCo/nVpYvY7NwpCr/6Ar/7HpGKm0NhKPNvrY3gRx
yeYOteXDpn1gE4tOmRhm1FHJgvqijd6gnSGnbp6e4Dsx8bnK38PAkV1dPIxJydOvgzzolHTs5GGX
0HSyQz0bDTOpcrvPl6H4LtVMnXzyDuJ7+Tl7LvXnvcnziiZbtAAiS0q18PPkYTTYsdMufSSUXECj
Ugwxbq4ezPmfEtJf1Qu5E7K9n6TkC3CvtOXmBzKxMxrkSURTdpwdMBsSlk2K/eUP9dJTIXNX7s4S
0iOlPkwnb6RXy2eR5l7HV/j2B9LaCV18SGQXN/fzVxPUlJkMKETa0Ycu3yoQ3izuMvX154pbVfwb
NzcJ7fD+Th3KcDqTB3nITafMZuDX1qQDjMEsLFJ3LieX1aIDKfqKTiLJdMbs9UFeGjUv6ebVh8OZ
JqV86NCFgR3G6XlhWzpM4ur+2KTIn4pVEBymiuB9luRZjwU6XNWvNLTLtlJPs2SPCI3Tp6VNwubr
XRS5jdGsaeO8GU9mnkicjP+EhLMOvaKyjdITrR19N+NjBzt6RbmpvW/3QZqR6X5moleeeAF1cuPm
+mAf9WsjPyRumHQKT7TI6eSHpSc68iWZ/jm0XXrnLfFLaQvESaD+4plxjy3WURLMsELT3oY2fxU3
h2+k+A2n7JopN8rcuXRr7O7x3SM7OnRnWdh0Uo/N4qDQd2uE/ODaKvUtidy3tmxkzCdZkVDWnVEX
M7VkGSL/0KiTpSQArhe7CxHxJAET356ubh3eJQjouGl4usHfLcTbihtcgm4eoqBmQ1SLrGeMDAPF
SmtZK4fWgnRbvX7OPg7PC5L7yObepyxi+z4qbkFclWwQDRafiz807KuWagdWFt1fmjMQL1mRHP0P
bQuJJoOURo6ub1GppGpD4RESB2RsKpxsJJmu7VTUaPLPrfyQroFsF7FtavAmDSBqir6G5dq+nQKl
MbeCIUs37Im4/KNDYp3XCXzg+jC09Bin0yle9Nw+AqaO7SOlLT/nEh5q21wjNNAzZXCC9JNLHEfI
80ofX0P/CwqgcQ/6SBvlZYdiQunnbRuLqlCBXlire0w/5RXsAI3TJlucQekqYhHdZEA9aVSusxpd
FcF+hQdKoMZ3m+/T95lyVfwZC2bROd8vmW/e4lG32Lq+0uuWdur97N/Fgjqmxh9BB/mj2uzHSqfa
koDl9fiJZAWNBE6L9je0wtNL5Z5TPxUgAu1Fq2z8TI9CEeLicZ9UYImvHfFTvs62B0WgURo+fN4/
UKE1Z3zs8lgUuwsvG8KdbDUfICDbDzYoAlujTIbJuNRAR43yO2A3qQwIudgEPV1HHT7Ivy96qx4y
VjBbEWQiABM3gKHxMty7jjfMJij+proGpxpf8e6WuyzrvjKaVcd+ksxaKNeuWPxKN5V4D46t+R+O
iEVdfsHpYAnYJYSdQybJonNkxR7qq2992LGlCwfbcHu1QGlussehn2+ygUMavdg6kB0JP6ZfcDqs
iFyyoUtEjQEEfqTwutfHY8vzZJYwT4QlYhU7ZeLDeQfPclX6Tx02MwnU4Hv2bfKi068LrcUAy22y
plVGleQE7QYI6gHw7qwLDma8iSxC59JZDWC671PSBixm6tQLyAUW52RnJ8ZUn94DCaqrXor8JuXG
jVuTvN/4cf6aHzBGE8iL0YuGG8MHF8rMJWHeiEomTKEG5kjfjU0HGozRxRDx3IqZM0moCcKiOo5p
xolGngMMY+V790xpG6ntXX1PCJLjDtIllLqU1F2lU6xp0ItX4UH5RUJsT50EI/4OyVnf/9GQpOct
yjfcPiM4HCih0zcF2K1TBtiRau/q8z9CrQUZoD/nr4Di2sKmz7DFk2T+x1xhSmc5pRxtojVkvunM
djFqhbyR8zfCqWLPOGlGtDRpQAChg/OUtYKZp0XHNpcCqFln0qC7r701XarQXSDvhywfr3FNlZ80
V8/qe8sO0o3p36G+bOMyn3b1I1Bwv6FjuH8W6NBKX1WkYFd0UXYfQjtYU8KQqU6bO6DAtElPPLbQ
QLVEsxzmW4oGn3SIuDL9nPfirA09bBr4sgyzyWfg3WGNnKTOMIBibf6l+arQF0+MHufVpCMWZTa+
7FtO9cz3uDd9zJHlHe8frEM5Ida1s2yaDByYmLggH2z43lrYRV1Npj12C83NU6aTrqVLuzrmfApM
UYrn7+1A64zqEPu7RfQLnV07/iJjpKVv8AND+te+KcxTkkrpeY7EkZI/fg9UCrNjU3tTV1updq9Q
RzA3x5f9KZ6r0GaJdOcNMRKIYZecP0958Mz5k+LXRLNDsdrp5USXJ1tG8h8Xx6yGbAQjcm0WWRHZ
aqa2eySyeyjcnzCpayI/Ii1M1KVGwZSWGL8QGqmi0TAsOj2S/2DDplWN0ofLS4Vm4ERma0LR/BsB
FHaQ0Ilgxsa263rupViff+QwfNmqId3xeZ8ck82AtsNMGucXZltbkHO/LVBDZUt3x+3fPIN72IAz
ioOJXdbhrfefSuQmH2Nw4KGPPJohztbOoCZWXb5B26jvcpcuq66NbIMZO0voV48kDseTbZHkdJqp
Itww1Q7JBtQnAt4gmVWURzcYhnfaE2UIgOjBpFJOznPFqj8Q0aT/bNRKilnX7jrf1c9cBx1o65eu
PWutJRE3Z+Ex7GKbZ5RmNYPz65ch/GR4bdIBqMe4E1nryNhKx77LBsC+TbslEVGEFB56r45Pxx9K
Jbqn3j6hhQYlEeQas3fp6uYxzyGkTPAJ9dvr/Gf8M/ouNEiXpb/tyCuCL9GHlyr3Pwr+cVOvo3ep
B08PNRtownAuxYnTnoDvnPa5vTDr85/lGBphWT+82BDaU/MEd78G55jopPSDhIZlvm3TNXvSoItc
KXFZcS8pVocS43+Gr4ZiWwqCLx/nSjX3o1/36VR9j4X3nqM2ac8y9NS7fEAXTb+QR7Ae120PBgJg
3Z4+9AXrdoFPYyGpvoJWKmHr6L9A+o8UJr1PijU+7VTSEtExyqjZLxts4Zi2bdIZL8iOsAye0Lq9
9OS6fPsJmpl2n4SeB7ahIztFoFjq5H7Gb+HkpvTEgAKktYtfUXg2bsyPOqNPW/uCEeE7aeb/DgQW
6WhLi8PiEAvOjoBMQOfQiflXHIqs9ZMBE0+YXigpiFIodCe2IIKr51HG6j02nf0fASGCH2bqnqAv
vbvb45bLAyMFWgUnAkjMCVJNIyx0+cmYOItuER8oMccJsTthFaJGseL6XZ31jfcfKKuvFJrZl1Kd
2g+UsFiVW5O4DFpKVgsaPZA/1CnWtk+RCDs+OUnPHMvG0UpBrXOgdQvfSJWbQJTS3yb7HAFH6XAA
zQDIJMEzRePtCaItRb187V57imYPLKEVnnTXAY2FkCyafWkCVd68CvGNwxAJCEBcw9VtbfMuEnE8
dVBHzHQ6EGWBD6oe7gv3q7COYLnqqCoBSD6zAKGeQ3REWEGInMWl0IIV8XuJEgCxscYUlQ+TUXch
PxKoIuh+m3A7SZ14zoNibfnlLAadMm23bX54jtZoAeXSb1qsmwrMhsCoPNTtEQwAnwyXCHZ0mOAu
zcqiEx9l/K6hW5rfemY8GSGUaA0yBKitv8bfY+92mJoQ+LSmvSJR8I6Y2Lh4lxjgo5rh2yEtOH36
YTBygJSor17RSzpL6g09enNGxBGF8zRaQmm8YYYZxWImicjEdXSagFM9AlY3jK9U82y4wkek2+5w
GQ2TEGsG66Z3oMTVWbOuardUrWAuYCClubRhMJZfq8DA0X0bQkey1mEWyRVrxBnjN6OKbGP3zn4R
xE4xcuL2vzt0DlYazAmCZ5DAH47ftbV7j+CeSYPuXpE1kJ2yjBs769kSnkoQql7GoRBl28iBH2gD
SeyebWGzy40R4Vj2lWoGAmKUjex0AaECvnV4hcc3FiLDp7XfSWq56BT46x9y9dQ33bqZrRMuaNO4
dMuMw7Eva82ioRzQx622/klX8zDWVp3hQRs+d+MVLDm3FszEdxWZd0jIGE2oTAYNr0iRoUWR9DGD
ZpYltgx03UGmkVDhibMg9c9CLfxZz1hqnCFaFPYjzwIsWFeAnBqz7vcs8O/siEYHLhAyPCEMsqSo
jxRkt4S3FPimsaY0OsUJ6kU4ce0AhZD2F59RAnuizT6N31v6i+jK4oVkufmCBHnec//0uOa+V35P
xDbyz4uW/PMBoB0WJIvycB8YaK6SKbKs5viyTA3sgB+M7DRV65yz/1tz4FXNcS03Pa18+GI5aP+u
UMRdrC+a12cDKCQkdUrUfx19J57HFnE4otfmYhiEmMGhQux2+fmF9E1IHpGyhOKbdbMZ7siot2+X
Hohkaxm6G7BF4r7t65PuHCKQmOOjgvaXpQW/yF8FMgbXNjwy43uEaV7YD4C4Fy+Da6SRGsmw+VdM
Ga6/Jt1J99gs9yoELiAdKMlZl6bIj3vi50kXqpJnDb0rHboQ8R5XnwdzKYO8u3jXD1uxa3fC458N
4r2cms/j9XSyGiwNk36SN/rDVEuxeIj76hcqhwSaFqZIrlngssHXjAZGgwQlMSTM4rgAyMQ7mjOM
F+Ynhy7BmOgCZ7H8vbVHiRUpGQoorHNx7snbbUWzfIUFThAX2FdRbtyIYj703fTN6PsZnVfcosL3
WaNz6Mu5HfppNuCkVIJHkVK4ZbPQ3A8sczo3rlQu5SGz8q++E3tGgGBtluDP132/ez5QX8P7ShRU
WIxRCgUZqFioZ4JLfI2VHMJFHxAyj9bxeIQSzQDxB/jGcHySJuBs3OTgTI0eroIdF0LlSzX/mqla
s2GlmbT3CHMCadgpvZ86PldswRIm/h33ixjBOLKNISZk2ps85CnaoJkNrg/xFQx5YNhAAIuOeMAw
CfYXb3DAxRmdHer6BR78xmBgOSeYZQwy0+7aZI1he+ntB2CHFQBm5lhSLh/XXVh/LKcsEFwDjtH2
OXIqJ35WcCYsGICdi85PGRy7ePK8341BZCrcJGTT2PyaE1my1kkgkRTyG7dUYVcahetdSxN3+hSF
0iazhp3h3Ei8VBJUWHEaj1hLps2Zn7hS6X6vuzg4MsE0paU+fBpRrX9H73gK5II4wB/JBtkAcCCN
2ziUADJk/kjPx9VybpLXZyGCxRK5IpqdBv/Tzr8Jnw1GTi8amilByKzpTl5F8M6BcIQRYsQcJzmE
YDLhsugv2sU+sK6MEykPbR6SZcv6FYoWv2Ld2pLCT1eURWUW9xwStgb8cEbkUCDT/Zj2jgQpacJY
Q1q368i87QFdliIS0IVqIOvxJJ5OsJaEb4RzRdhLvBAUs/tGhADf8D3OBhHmgWREZFEiuzYlXVKu
aVxSOcYdjTu4uMhpEIoSy4h6JvcsscsTcRILxDJGqu2YyYcfz5rOIGBfpnIGThw58SY5EmPhKLkA
g1cW2MvlSwNQBE6ygsPqHxwHrDfWnCt3PaBqiiUipKT1jOVqsdaR+kV02iz79nLoEZZsuT3lJ9b9
UbEaQKJFpaEfDnuNou6sFp/Hje35DjSpFwdiAjCXoVYQZMlHEX8fqFK0DvFGmZxWxbI2x5aRRaLJ
9bGjL7Ronr8sCyNixoWLlcRMCJVo7epWG/7kW0ciuitbt5h7yTamr4FLqRdhRl2Vpkg0GJbLRsxt
yapXYAEr+V42rSaEckONTIuab35KjX1n8ZlmaWw+jQSXtBCwsYP/+o7Vp7lt0ihkWqh0YkuJqtut
nEl5+7NO9p0t4CFdv9KH/y+n+OvMAfwCf5cpT1/dXe7P9dSQzAzZZzdZmXfCgWhOcWiNmtuq3RlS
IZ1jGZRtHiySKrBvSL5KYwYy1Jbyzhsg9jYzmqJXCeJlg86gFsWRuSZxQ+8GkDwFxlwydbtWcxlz
pD+KVHLRIINs95jvcUMYYxA3dRk13ejFTg9+7xQkQTOKRrFPAyvOoNJNdefJrVXse94Zrpdyqj5d
Z5adcUKXnfqR3rS1Q4vkYsd4wzpiZ47kCXJyCgC4yex2JFGiK7BIL099KfVzKJ21r5tk2iO9AsY2
YJjAa5W7hX4KjF4hUBPmCjkBmVTHpQgPDnU4B2+/HKihx38olJTAsPiyeyc8HWpETJZjJmFL6ARP
qEwmloWYxoAXW+dQBOnKvtLlOrgFDhwXaIr1SNdfXapBY2Q0dd7+XB+xLgEPS7ZLWZ9bZvx271p+
Z6RWEvv4OUtu3zEDGHBpmfZwvuiURX8k0V3on5ix0txA+lfhbD6kF5EVeSDqIDjQAodvFtLDG2FC
dtl2+kYU4Wyv/J/u97vIS1GCu+Gv859xh2kVKQ/i2yHj2PJTMWr1N5CW6PX8l2GN5QAA3DVWjOIH
chdEjFZ3F7i32WfmCO1UnA/U67U2rHAaNNlLYADhRjTs90jKGB8bNsdQGu/ACLWRD3GRZpAO9Qv1
oSvqSGmm7BvB77LXRNlciuTpAiLFoGTTOLxcdWm4OTZJxIcAlLgVOlWH35th7CMiU/bF/zvgs/BX
4dltcNzlydGTJpXpPvCp+ZsuGQkL1ECOZLsk47YJKQID8baH397juWn9AAFO2O+4+ynaCXWVpESx
wcQOT9cmm46lUTMo8tBd43bDQ+ZF7mXWklXbDHTZOLNf8C1kNw0+6FLFB/RbyFt+F8gfVh68PepJ
f8ByPI/YUCiN/XLXsMAodo2KBF7uHZbFSax7qe8DJTNayNEfto76O5BRrPrVqhteCRr3DatjqQr+
92F9mLXHSOtrxvlaYpYppnreLeIq8/zYEWCKkdHEnL7oL8wbPEAIwHEfpGudO3pZGRQSZyCFApod
EW3hGfElgNvoRXb5CPBWC6Dj3+OlSQ39CJqRRZTA6LcPkghsOhDCdiG7FJRDHRHNEk9v2Fr4vOH1
3WLqVsuBYAyZLp8jci6L2q0rLiKUIKbNhr26ZoRTO84gkmDeDFgy8BHiQ+Lbza9bUHHLiKygVCE/
Dy/p5oQISAxFX0roT42HMpl9/9DYP2lIxGIGO5Ko6RAOiUIiERuxnOdEbout21W/+HMjaPJd+c6s
Sbhzfxjs++bA3Kl+wt49WcQ0FOQ8Ipb72T+A8QIalBdkXx/61eyTW63UQpDjEcA7hxdJ4B1sI3Pv
CivpTPNEC7/ZJqEc7Kw1H7K9XnSWy5y1FKuUMAs5UPXp5/w4L93vB2x6wDyicJy7KgT358DGyGwS
ivK8dnpyugWEXS3/ivDlWHXNZvh11v7v+Ogz5V8rx5eBOdd9+zoYhmo7w3ibCeT4i+YeCVtCVGVr
Q9X3gzh+WbPuXEbX7d1EJqIftG2PvseTxFHgPOTiS2/+ZTjk/5zP20EKpyI0KnFtxvpUWWN+iP4x
RX6/uQBRjuep6kXiRViWZbuv4lAqHm6ZeIk6OhYc1IxVaftPLab2e7yl/2a+4R5EWgIajWqBWjos
0kFYIiRwVYPsAuG2ATd9AJmcNoa6VlW/6XfQXz05hZ1OcDBYNm+iMaQ2yHPR7Mtxyx1qFXUmpD+o
qnvB5GH2fOwwdrmkglZGg/WP/GI9aZw0ia4ZIgP8NADlW2ximfQRX52GjBDKpOs2V7I30jKZ9EQt
GSR7khcCHH+PvivMWucs5FxYC7tG/kuemwxd++DMY2Xly3fnvpIxqWzVXfT8YbEbMhQoWtdKL2SH
8LQ3gG/xJV5EtLyaCm105Wdv8vkNM0GEH6mnHfkHrP39HkqDUAXYcwFUbAAsmcaG2vACrfDvRJr5
ajZgGa9QtLKnLDzT2FZtCJUDyqXrWw6R5bb4myZF+2T1KBuxZrmt67euC2pZlfxYs140Hd4VAw+D
KH80GYRrkKr7J42Jd2/XQMPurRTpeYuVA3r7pS9vNQkeWNlvdnMN1AdSwU/2j+jgCjisaR3IOQ4i
1SExt6OwYTc43D+JT8w5IO/7k03yZ59obPJ1bxil6mzH17kysbL1A5ZQKaJtsfxYppZq5QMT7F07
so+DsaSWb9JKY9tMXSijnFKS1lZYGeK8yCYhWOMVfx9hgJGWyG2koOydXqi5uJPMT9QO6VchOPvX
qosQievpD2ytTTge4uew9DAxLjFbHfz31/7zBOdnbC15J3W8Qp0FVUd25kbWbi1r7ordGdTgrWCe
X6UJyyRuXMWyz/LO7rm3INE3eQb4UwmLKIdX1ItEiGN14LJm7VaAx8BkwTHgvy3bTXsasLE+zc41
PvJVtZ0mUyDKX9BRPUqDC1sL7EagX1z+TltAWT5l+wOBkCDZeZh9Ulc3Znu/cTICWp/gSrBVjNSG
3QCFVxST8HcRsCUE002nCWCAumAgcB0Ej2setAphmeqn+tPev30EuWbTxbTkxK1qpcw/QAeF7TA3
EBUZSGS2e+Hq42BCLvMJJU6Olnlxo0L7VujzZ2QwZ8Hza8F13fZoEaqJuhT7aeZOyjp8gv0ZhJTy
/aqdOCJPc7NDEsPcmXZPcYwhma0wYOK5CoGA5+msSQ8FBOmG2Fykm+ca0639nzhMDLit7d55hb9X
2Ai9vzo92QEfsG+CCT6FxiOwt3JLbp1q64/D1wGSeFTfVq/07mbVa+OQO9bEqHuo1XGDjqTsm/NV
fBbF0BcjWYJvQDhv20YGHU026GgMOVaEHJIXpBtPRBWGERpiTxh5k6hP2yzNH6EsuDuxm1OJL4o7
YmqZ/Gp6Yez/bbVJPqdOTwxm1ofJHNomarrI1zXtujFOdmyHfH8jhUfDvM6hZTMOX2ZWNVdcmdUB
HsrY1Nc8nHPPzoS3xvk7DbFrZGcgG8N1ObptY0qgjgrvRYCmrwu+kZVkC6sIF71TIzq2uIZMdYjD
cSlY0xrsZ4qLR0fSI/zGj6pMInNODcyLtF+GxDe7VNVodcmtoGsMTlpH7YMNO0KcbUOkKTn/mOEw
Nyaz5v+KbJwTObcDsd6OzMgp8XYuA0dgJlMCvICxd2MTA3K6XeK7jDT8N8SjoQXIplYY+rzdS4Ji
m4XpprJOb8S/4BhpQ6c2loZ7ae7P+xrVrIjRvMXlCs9VyGaYkQhszfIv1Tzj2w30Dh+rdx0tZbCA
fkJAklAwCroyJ3d2qBBCk6hcptKU5UoRsgRup5b5EQs7sC4GecBM3/QMcRdBCpsn4bcNUjyWKgZy
S2HWGUtKCusYDWtShjntzXvxxZRZGUmaDFvk2owO0RCweA2bzLIrwYoso8mvAiKvwjNnTIDk8+Rd
yYwmh1lV8tl0WCyGKe5RhbhOvTiTXJ5ucQhlxhhpb9wO1ctW8GMA3C4jj/UyyKaZkpVJF2TToRE6
wJyHG51KH+ixbw0abnTt+pJGYmqfliPWEqv5LengfKYJZTUdXHikIkx+upjjinI5n8LNl1/wppfo
9+hrFE3i4J0s0clPmod7ZPFA7FPw0AqJ4PgpIIhEppw8shipx1xCflnMFTTY5py3bYM/L8p74tiP
36Zf6xqaHPgExmH04tr3xwjcf1VAVs0Gmtr03jqE8hPMuKG/3UPWONvXiOjVMhje+/v2Tdd6duKD
uvcw5hmN3lE2ailRTjbUPCgWNoDWU3hX1MPxJgqM6xkElicAlfNEkZb3WBf970YCv2j8CEhNI/fZ
sdqkMM89Oz0Jko3fzlKZv4GbwTySGR4cuRE6Na3n0p5vdlKToxNj4wMDhTd725C2hmTSQe4JLf/F
gnWEm1yDiT8v0vlvtt2tXlyB6UEkLLZ/jpF0hqMySbS3Oo3RC78R/oW9Gn0rOzZyzYSTjLsEsjOR
y8GjOKAmaP24H3XFphu3I6MCI0S1l2NSYb2s3uVjAhvDh8N0fndax6lsvOr6hyKq57lLHhAdFlI6
D+t6o2Y086Q18NbGe+4C9MaOaVZMtjfP6bByv71lXlWwIqjsgndDhRd0ec4U6sqcEVoSjy0jzMtD
lLOedrbR3lS9wHjJGiGOFICBks0NTtILDTOLTzvnvGyorVd4CfPr47/y8Nq6cCJxhkEibYKCRt7J
x6EKG0v3rqAh1tdFrsXfzkhviF8qiS834xV7op6q41vhL2+jJ+I0l1vjfwQfMc/uClm9R95Gfker
EUwbxL8X5p10wFF5cHN8RQHb7tt3Ir32hsYv8gv8GgCC4uPTNyuEjyNbvDYcCy/P4XVRcOqcvhCF
XYLI0wc4lYAilfcVG9bpRswRhwBts4lfj3D7FjLq5HaEeoakBqabJP1H/9RWha3DtKq+R/Wxg0QH
AKAPdefkocGwYbNngCqwDsXWK4omdL8ZUs8+PCuBX5osEXLp/j/FQLgPHpc6gR6aL7CaO0ibJChQ
Tul5eX3p1mgYF72L335g/i/Hrc1wFt4cJ6NzhDPkViCl9n6A3ei5JyobWQJIV8p87cqCRwWPq6XN
xagxf1w8ZAJMI2z9O+B/CXF1lD4cALMYMd1lEmzeGzWWEOyihUjo7YD59ocbidAZNI+841JBT8yf
GLXmGFoxuicv7hVdKXMwdidH1waHvPgT43awcpuaQkL/kEjRSk2b4zay/voZQkGCKnjzN98YU5Ja
nJCixM/T2Q+VNVgkJChPEN5FahmOBEpbGHhjMB9Es4PJ5xFmW5eTfaApJcCfppe0dgiamPFdlo5p
CyxboZfHEy2+0j/25iwjRyibL6XB3BjtxbRFYxdSKfIOQA12AKEmsrG235+XAzYK/4KSWv4155K9
aIGYcpUVpBww/Dv0DiU1ypnzTBgWXg9XStNcAJXN5M69bStgGUopwtj8w1jPlXdvsSGRuQ8DCuBx
4HaNt3wmTAKasnGDt48eL0K0mPo899hbcU51f+7bBnJ24ZPwJrxobqhAkxnDba7otaTY4EqxlFV1
RPRfUHeU4uJSfWnV2LEnan2BvsTk5LVNWNs2Ug5UgXRBCGwNbomk4UX1xiT4YNreeDvfZWAt9zn7
jUWA6kp4QAgrF/nPDqz/DA/wi0Xk/S5JbZM/0SqbkiSTThy7bo9qKgfQTEAyqnKLNKRJQF2hWxjO
QCrh5LvQrPwdL4ZqdeQVnk4qidzDqmExuPlIsYOfsU6NMJrNf96kJSY1RBJiHsJrQvfL745RIKCn
uYpHgdWVv5XBtcDIlCfIWl0AI8rQWeXmILArDqMqJTrrQkNyVvkviQGKSs8YVvEZWUG+nuHrG8Uz
vPDMlFL5XusePZ7HUbDjoE6rOJrWhMSv3+NzuxdvqJRNZDGkb1aD2eBvxykosNjBPPy7lBr7F3pX
Dw12Jt/2pac8HS+dC/SWklrnTu8G+fYWoqMM1bB53KI6JZHdNAHNCYYSV88qhXrVc4KbZIwkO0xN
R3WpB/WsvAc0EIGakFO5QWn6pepCVISR8oWVmdUuXUbaNDfkyYVXTXcjwx+oBvf/l96qdn2mJB8i
dfJ4hW5Vi5OtLx7HPzYot2+4ipxKN0s/dmmiS0sSDJlliu7Qm1qaNucjwi7iihBo7ev0qS/dS5iV
GhK66WqhtemNH2JYQrcTarr3SZ7nfe2YmI7m53kFyetZrSFzTbZnAx7NQPGeBmWuyfdH+eaW80Kp
y1VLIsn4pMg6pjFVqdDPPEfXwhyma05y8Fjf/ZlvLJCKg55rpNl4gyc3tSXWLkcImQN4b2qXwfqd
4PARTozMLOK+tgS+QSPyPiC14Nu26WTxhgSUTTe5sM27P77ikXyXMarx8xQTOCY2C8RJc/Rj9hQL
S9iZJxuUoWTCzLuT2XC9DEnkv/5m0QXmnqr7e0Jg5rGoWh8uiimA00EHg/L9oa50zbUuvJghTDfp
o5BmdN+GD3gWZ+9rpYCcUbe9CLICZsHDyCXMklI/FjIZDolZtA6CLCMVMzzXR0rdCc/4XzQwQOVd
3fJ/YYbIhATiq38LSZFzyvqWSJbYn5cmcUHoKOhDzdedEx6rgyPp9KDgaTNYWcEJgkzzhRcIDJL3
rNzxm9e7bW6qZjig0agLEOZlnuLXlogGR13NWIjteCcxCQXEULhRsS8jHDVIHpLyAoYQcEjHr2D4
gMLEDvypyXRYBQIEo9/r2iVgKipBraliWOmJI8Q0ohGNi2s922trizRVJUepX+ZMjGV9nsgCjS37
gDway94+KHqnRIiUGlIm7y5VAU+b9yvVp0aqFhBFDloxr5BPosSINgU9rgWbUNBf7lGspp531pXv
TaP+paifnwAeuVSO7JiagFMDdbzDo2I7PT7yKJNJ1HNanIRt338tutjMNt3r6bDJcGnYNfA+9s2D
GhMPDNIc81G2FA7yT+xvCIo5LFWhFHpWB3QKkQCdcYZUPzH01kBF96FjmLRSD5jZ38UvUjR4Uaoh
uNQuW1mSW0TKjPorSiKNgZeHu7V5LK4pk2SehMzEGQA8I3PJOWjTPzqaCVeZp2LaUI3hDYm3JHBd
HMl6jXCdnIxCaG4Gi8ehlfx3NjDLA8JipqJLgpYct2j2rbILXoj4WI5TIeWFxuAj1IO020a5QR5e
2sw24XPWOa32ifRM8a2+aB/q25s3qhZu7fFg3V1CJF3onKRYpNA2K1SgsJNmyQ07Y5MOepg2WRzm
WsjM8LN4iBhRtBcuW1Trw4K+IqV85caWGsb/+J+IUcTargFqYfo0PXPlEv6BliOipS7GUDvGVhYt
ubKcdU55wxSigBatdlt0SauCykMYgzKJRKaYSggsRB0354+qR+ZNwDCrOsBXAoNImYrowey7u+6x
Nu95nquEuOCdWgGHV241AnqT6PTHYezLZO69AyLcSLyg1ukqCfN/xz82wKWeA+LJPYIN3KnQC4LA
LZGbi1LRrvaEVdmk0CcW88juGiW5olOBTpIGKrP56pvrgMwpEyL+Nlt8bWe/4PRpcYR3PZRrwdEC
fK7Nygfsvv8lGzgkwQBg4HNFtlbDDFDW/AHLM+DrOQUDKkMKZTTCbfvY0xOa+p22zbh30BsL4oYp
GJsN22qj1/SnSpw1gQGP1riNKinJftIyzEwdzWrR7EX8ag7Ob5Az5ULfC/0cZbZaa8IiYmeGint/
pdjWsA07niUcGnWVlZsVKDcqZLR3He4Bol9+36AXqPtAdlahFP1EoHwF6G5h9csBoSseXnfVR6Nv
7MrZEyIAqq2azHwF7hOTbrhgulNWc9kSftOyn8ltdtxQY9qiQEixowcIXCd854pL2b8w/ykCMhVQ
+No92fHcNbGq7/pm4lVLFGy73ZVk9bOECqpealEqiXi7+rygVzMd+lE+KZaw/T7pCdekgiyVMTm6
wsd4wciGnV1hWF1khlySsc5i6XbSBy3TqiRK69dPYyX7V0/5/hwam3lNysbjTlBwePRTW5TvO9gM
s/XM5hqcZGhGzcfMrXq53n2/BqV9nQEvmFqA5TUuccAUw8nfOuVNSlLL9s/8pTqXjzhpo/OFmQB6
qkkcf5j0DG0SsKAF2CjdML0DIFWohwgrTaGbLe7NIF2pjjPX6nGsO3btUP7Dya0Zb5MmNG+h6p4y
Qg0/8gG8gvjZ0lVMeoKRJ7GIfDc9xP0Lq+0oYTpfWYWaX+IESDLhCCvt3dPRmEDC0LoP2gLFHl6W
FRLI1/oGRsP30sqIrYcrrzdSphU0YcX3fD3WXW0fZu1MjfodVfTHh+w/ZWKEhpPmfsTeTqYfRaPx
R424+eF1cqZVTk2Rmc1R+KuaR0JeQH6WJXVsn48UjbJOjZBv5SJTPxk4KpkPQ238SeskoaGRDSRI
IKAWSFVQpb/lfigujx47aC0YIgcJXQmbSDAKmhJULKk7wyDtiWGRulTijtas5aCJ9zfECELzSS2K
CZQZBJ1Kl7aRnJPRgZ0d0E7gJw0FLS1AlUq3TIMxQyICnbsVXUG8YSpBzvTuqCToLBqbAe+qIu95
MaVKcBDk2IZuQh9tJqXJlcTT2vBx+lR63lwGcEEkAVQIvpL7uvpl0nVFBii6bTW66FYSWhLvv2Y8
67X+jKtmNv9DC8e2XSkodQQQRNZX/CHbLjPvt4tcot0GV4AOxDqzxqhHqNYs0caKmSd08AV/gAfq
xxV9e1SxiISzSNjj8GgrNJJ5FyWIFlS4EKai9/EbVLr4rwlxPxk+wadoF0LcrXLGd4slPUrA2eEY
xR5w5DmcOxq58kuq7aqRhBljEcKmDdgZE6H/PSQ2DsAFscDoYd2tUPDVHA/ZYJ5cEnvXNC+qxLvs
Lu3TJ/6joFBQgVVBDZpjX1ItkdOOlfrurIycWtQCRdcoewZUt+Q+kpeCzcg0itzjwxRGzDHKheEU
8IGmoY0XF7XKr4IfdthBDu9IOykNgitMD9Eu5C0r1eFwXkTBrytWdlHUKDiMs50eT0HQjK0IME2f
S0sBQCceEMSCbJStCBY/qOV/TFhj8jCqCEd5RcYyx1/GGVJxlg57abt3xd4CZ1MAdueI5hlTJrVG
kSc5WkiaKMyyBYVGFPVLkg/+5kyeWGF6CWhF70DMrKbe92jkhS5SM6ph5jpgHpmqGxb4jO/h7FpO
aOJ9Rs1CND+bdWsIP2btbfyQXoRk78MRI29C0I0sVih82CSBr9ihOzQqkXeRRjzhanG3QBnTriZ5
hXYxb5d69wRT7w6OsE/nQfE1hKB5Pt/ND3hP725w5pDRSQc0LBgwZ8FcYX25AoyUxH5OBhpK0MrE
WQsNDW1LORnuPiLIKOzEXwwJ6phCpslNrFP7ba4b2pW+ygyA68dU1IbpoBmQPrC6yeZJE8Q5ximH
b8097+VsvGK2oE9Ram+IIHg3ovIUA9rmX5NnFgwSScTCKtkc1y1pJOeXy/VI4igsbZa9BsCFv6Jm
xGUcU0ppSh3buY9gf5mOWiDotPaii9l4UwPnW7VNTk2tjOWZSmKImiiT1zI4BZnqbXpzgBqNJL1X
+kevel0bp0PRtHM/Tzcd10WGGW4gJ6JkltYnHa6DK1KgZ/qIj+Ji/T9RImAUph9tJKYjUG8eHgKe
1Ds5HTNU2hTAG4Gm4ifHL9WEpWNfcbpDoEsyy1ihgwHyS5ai1+NdwNF85YneOQcxrbVgFtQdEgr4
27v2KiiUN4iZ8zTFQJ8MZ9E0vaRGuUTnGXZFgGvIwzjsmllSiDwHL7HhtxyFco1cN93fB/bC5DmV
sK/yv+aNDYWOEDj7+rXPxn+pu5zECN+zaNvoK5tkSR7L847q/sVO29lgISs1t0xSJuKP7W0oB0Y+
PQf7KeywC4lyBGMJdvip7gh9NCDOK+e1CXRxfrTBcYq6LtS9uGpU54vqXOwS74pdRo3UOzuxDBaI
NMCOtbBTFXGMJTFKYeYU6Sy700alZ6bO6/cxh8ZCVw5hEcI5LrXaiRlzXiNPbiZP+YBKqPP7NJFQ
KicZojhXrOfT1ZYZpMRYRt4e7Jeiz0Q8b+I0vIi5fN/vChcDag/OYDXDnRLvnZF6IK+kbNlM5e79
Cq4C1TN5QijHRDIK0ElEiOh3FvohXYib0lSYYNFUSPyac1oHmmJB8i7GEA4vrVt5RZbmRN+lYFQQ
iUcWx0kq7ZAnEiQnxwSHYXGNr2tl9xjrWpcJ0HvwgKMu27LWRPMKIkIQ0NkEIKxSwaxOGseg+lMV
1aQpvWlaGXEb1KPO3uyiay/mGqUbtAtaBkgFZJdytsCO4J5kRMS7KEk0dRpH/Yh9U0zvH7HeWh4T
th4wuvZUfUnyWRMZSRkv6VwgptaFOtt2uCTwkXUjIAw/FMXLrkQHQo7GpR0WP3EnYWvrTCpojrOx
YMpMy6ZfIDTK0sKG/kbccdM1VPOQqb0ikuaOMoU/jZV0GJfmrp2FInR5RSrRqbRBkgxNQFZHeE42
C7KjPNiY19IfPtLGHQeiQecm0D5JB6Pi26Y8joL+NKbajO5MjaVbue9Sf8p28BwM9iCsHHzWkAO/
6FcUIRlspl9df+ZWlIpZHmuTHLhOIh+6q5OqYTcn0tbWsEwJAw0RFcjE2I5sDZGS8dmqajrHvbr8
7asLfvs+dgUkoLyw7xK7yrHnF7ElARW0yCnU0rndFbsZ8HX2l1hTlkN6h+BP7x6UOLQLssIOs4GO
xkJXlae35Ms5p3PXE3vmBIaDeJ4Ka11rrj/aepFs04Ob9zIXRo8K/m/gJmShLxa9IkytlRuXThZx
retSykKlDWm7LtGMFJ/LgB4nn2uC9x0e0zyhoRQquTFt1Mmpx3Sqfs8Mrbba7IoJTy0C/wb5zsVO
ZWr+BDKH5PSMBIqyWr+12CAuo20t7EuY4sjCuCtaSPmXcVMaxeoHZLPQk5oJF7CBv5bw1F98MBu5
t7I4yM0WnFXMN8NQ8FGmAiBEwOHbXbpWzXofeLTnobqlCCW9Rw2m8V93bvD7iobmyYyi206RPp6B
9T/iFHKB5t5/H+tsyUnFyztceKh6wUuwXSz1x5TDh2IZ2zQRogd3cGDXXFyCsJlndUJS47Z2svsa
e6vjjHgWN2HIbTXlEtWgejPPUhJdp/bfz+Jt1JyEUhxLndUnllGnSc9xZVRErQmKU/2kv+qvG2zj
26a36n2O/nSVZqk6OVZpt1GqCgzK9zA7dMM7IOopvmzz9Tl3cUBufnfXLtleLt9K9bk3R3rQgGLp
t/xc/Vnc5xfvy/m91JFs2rqm59b4WJ1IO9MNOZsoT10MqZblodWFJxfKa+LXf8JhbVHpyaXN/WS1
uqBH3dN3mHAscfvBXHL39M/eVYtUql6+i412sVvaVlfv3QK992jqmP06dfMd8VpkXi3ONUfIv6au
TId9WV69J7ZeklKc1mG9SGWZFopSXJNCCK+3nLWPMz1dQp0jTZ2IpG3V6Sa6FmyZSLG7nVNAl5l/
t5mQnTkJ5bDqsZSEPhXgSM7BRBddiQyWY27SLjQiG4MKpEQQwZruiAjPA5BZtW3LMdWBLlSpo1mw
BDJSbowwx6VrISSNpHgiWbTk35giNgWs8bGTzO5pWVsPMs0d/Q40VIKPWKFxeMI0qWTH+BkJaDLS
LDZXyIFv9rtdoMYIBzoHkqOHX6hu74Dqw/XjtfZ+/pw9jFoLaJflY6beZesgWn4PpzTPoGhkf/9c
33bp78VeBxdqMe/Z+WV/z5btvcfC4+9vhQT6ssG2taXaeohnv/VHvzhV9hy4m/2PqDNtTlZ5/v4r
oopFtqcsrnE3xuQJZbyOIIgIqCyv/v9pc//qrlwnJyEIMz09Pb1+21c38fI2ILf45rvpqP+mZv+D
RhXRuudZfAnqH4h/1tQGBh6U8YVgjitXH9GhTrM9TWtO+PeuAQh0PuiJhEfw/l2HEfAGwSsIpK2N
6uNMHAAuc6DJgvND+wYiiWs0BXVdaFPDG4jL8RnSN5V8DEEiKn0NiDVnDyhbs0c4/ntNfvBeV5E3
H2Rj4JrTlerP37H0NfCKlLUa/8ULkAePTXj/OPTDaI0pvaBAFa8YzaOX8QJNNqCbCPLV9GbJR0Z7
KTV8dsG+trfXKni+QGP+oXNeiaSlUQEoBeA0t1yk/ZCYZvUeGPQ1HaDnjS+h7fkzH4HlrY6yrPZw
Rln0Rp8oNFU9DdYuajZ43uL0BL4/z0d8gBZi4eBOhIzYGm2ByPQHt1uD/0grO4Hk/U42c+YHd6n6
vyo+2hdkI+rST0Av7wDRJO0NJDQAzgQVQp1tQTAe0gCYimQTfPtJ1XvdpNkZlPFbFCoC1DqjfX3o
4+9pn8Fl2/w2QK4Xv/QSWBHi8iqLTCgGE7+O2sl9CCI54DI4Lhq+inuY/OBEQqw44ZMEg3E1n+pj
H6+P5Z9JQF9swfAd0mnsiwCQBwBWM52R0CNY3wHo7g1Qx9biTk8vtfgqse6sAHD+G7V8ja+Aeg/g
nTZ0v6MFUfe3eV/7V39tLQZUZm4ATtvEvxmcORrMhZxgttDrwYNItvcwfHvJwqDxHlT/vopKP5ID
6UPxqFmnt25IZWeYj2niQHuSAfUx1eq6mrOGw5Z27YGJ5H7BzKIf//CZ0NYpxC29ZbXTQ9dbPnZa
sCwXww6MavIJAtKR0Vaq734yaUb4i2lcBKoLKbB3Gvs+R6SaC9g2oiCG0wlqPP3sTM00xua5/jI8
5DZQYobnUys10/OxnXiHvaYM54F2qPfgKG7oZ/Pzk48RhcPeexY+fd6/nHZa+Jt84BUDL6XZxzrd
4ttJhuk2+nd6dUG3cv04BFs8/7zQaMX4Ajw/uNz95W8a3JaxRwuruXsPX+ADsQWWkgYDmJyH/6sl
LWWZje0TXX62zVdUL2Cre2AG4q4hnGMPlUvwEreYiV72TQ+cs0Lp6gBfFoV9PCD1Z6/vWdwudZJE
AH4KHgGQX4r6AaC54NcrY3rsLB2wXslRzWePYN9N686r4rA67V11mMz3AhpP9zy/oX3N/urjJHM/
HPBe04/7Aeh6dXEHSO8rGKd+gryKZg/Dm9W3PSBjkR/QiixQdgaogy7o2EDuP4J7oIxnMN5zHDgL
mg1oqz3OgS4AuIoGm9XG2HZsmQDgIHWNfPqxP9LXjshKdAtmDzqM61fF16+hAPKKGdNN5wi1Oao0
2fRlOr6cy3Dv4JYAb3lOI8n/2Bdb2jpLCVfaAnn/cVEAA1+cIY+07n6O1+ko/4KIahsGnWSMigw0
caBn5+tHGT6bIBDZRIujAAODOk+6LMwML/pJP2I7KBZ0WkarEi+OKNviPxHLlNT7swDXxsc/k0T0
TfHH024MQ0y8duJQAl+COIxYBmK9EgBbSRcmqSkVf5CBQCVoMmV3nutjkgQ4nBcEKUagZkpUT/QK
yTSWU1JH3pEeIH4qcEIP8V5SqcXv0G0kTVnSWOXWNyolYS7xq7xbl//FZV0+ePkCbIYnyU1SloLj
y4sA/8AWA/ey24C1dxAVRSM8JL4SsYjEk12NpIoIf2IeXIKtOA/FZ52G8QGJBwx2s5Uavo5UDi2M
v3XSMMpJ2AT2VPI0xAUv2C/KyOB7MhbAR/Hem/SWv9IR4F2BqJHyQRoKcGCmD6AOuP2oHFJARVEO
hi8J0ZLCEaOOSoI/zeKIvOYT8kcuk/JDgJuylRT1SUYLQJg40/8SfqrPwa+MW/JkBDICt/lWXEhv
vzNFi3+ZM+9QIGKZkN+ddB/5Ih+DcmeJGqjvEDIWIDaTqP0YA4LAJwq7pD3+aQ6iL4heLaWlJHh4
L59i9g0NmUmplwJzKd4XHTtZys+4ICSt5Jt0+xWZcZSiitlUU1eqgrwo9o3ESWUJxNFlr2QZpBZM
IipiehP0FvtEctfEcpHaVikfkUKVvziWIOA9qCOQK1LCIraFwDzi9TtkX+I5k2StP9hw0dvw+Uky
F3qapDcl08uN2Ce1tUsAuQXXRexjYTxzJ/kP4iDDU4X1Lu4C4ZcIeMyG7AdhzAEODBmk8K5kOAgX
0aVgY68kwUy8cy7ZApjpBB+shfC3PNHFWKIWD3+dOACNyU3BekFnxriRhGKa/ZDR+QZHElv8T4NM
5zXRByHOYFHMSNAQf5sUb/89UjRuGcpflqy4D8TLIU4l8X+IDS1+c0Egli1dvRMMxHyX5FMx/Qr2
IV1vw2Zu0wdXEijFEBbjVvRLYqPophwRDu2SRbF8Q7p8dZ8CkijLSRiUG0Q5FU/B459OESZNbhwx
G0VKvE161uXPhS9yQgqERCKIlJCByF1y/a+0m1aF/89zgYYjALwyD5mveEDE0vsrYZQEdiQdLhHo
klH8I85YWTHJ0H77W1gvyQ8SR0k5G2wGC/HpgDAmLxOXNM2sr6w/tKOWmA4juBvF3SDEI93+rwBf
fBTiwhPK/fkfpKLz79qfRyL6+cuhGfw0/l6I/QYCfiOkE7OmKFNkaI8LSp7857WWaIvYQFIqJbJU
wv803hRV8QyOvHhAxOchse6/mncRs5IrAbz1qkQrFYAZEcxY3KaAG78L/GWoQmuVhq9oyM8zhpwM
Gtxj9GIp9dIpKpP8BaG9+Or+FyUGQwEGkIjtAxOeniRkNEsqroQixHciPr3kW9ZT6sYFKUvWSnzu
8pQ/MBPx93EiVB64qAqfl0FKMrC8zSGjA+NSUqVlXEIS+f4/l73ULwi/or8LDoq2fZ85PM0mqi8z
+osQCRvILpKQz7tgVDJsZHvKov6thVqEgMFIKFEyAx3Qp6juWAjeJSXgCGupshXDLiOXB4NcMtyk
giHGZyze37/WwNIkOBr/ua4E6xxQLkDPJ4Kq+Jcb6I7IuxuVkn03kjgtPyPlSw4FPeA/rkgenvgN
5MM9IBxgQ4ZPUBwlzP1YX8eSwydgPjIejb/L3ZJiIzXA7ii1PKk+bYldc5ZIUEIBV4wWFJPnQbo0
i1sbMA1CFWLighKAfiDl5CWQQIK2JWFlGcff+ZMurguyAKflh/keVzN0llIFI1AcvJEJihNYpis1
s+Kvu4f8zFW5dplIkqPUlHEQ3X35iOCS9CB4kFtoTgfD10JmI1mNOoeiDLwkm1JoBBIav8UrexSv
6G2VLgYnl+ZYnGP2+jJ5I8szJR6cfQgMffaRfSif8ga5Jl5o2tVxu+CTyWClTEgIK9a5VB9LkmYz
tKiZFRAWOSXtkeN6GjN9BjfcOO9jkwZbk8FJ/l6B0srQq/PfXBvqjWJc4jGvAkUR5ze1R9Mb/Q9w
h2OHkBspgYa/fMjntz6RVO945Px7IrHfaVEOaZPx1JXaFiKmhQ90N9A2chL+rdD/eOBvbZXOb881
EXtZGIEtrJfiJRZ1QzAIBDRUfBPvxFgY+PGpj+U4fzWhim6LacSSKX5U+2C6qvjZr0fdw+gZ6u4k
NJpPzVhf74sblc4mTUpfNBcqvAWoe+vXdUrrT7pMrMunb2kfZLHa7oKs136CcYZV2Q455sOCnkT/
3N6THFBBe5GW4CC9kOMqpBGS3cOvlo5s77UQpu6nDywjbtK3zs2LCYrU+EukLo/pjyX68ue+EqeX
pMY/ZnRTFTClbO7wEjqMioNLShZl/xE1YUsJ48iGkoo+2Y+yfTI2F2z0D/Vq/bfmArkqpZDy9+KD
mMbkFebUpsMDoicJD8uA/1hJHXrCijwVZjTOAtLqjoyzQqKuqGctLCuqmzxfNuTrqAf6R0lh9QOY
OZPfuPr+L2HbApyLyY0s+RvkWzjAZ2/Of7v9NR4u+l67xxxkt8vekGWWh/0BUkivGQk2ikNKEhpE
xazQ3EAGeYNElO8cX/KVF84wGfc8hQ45oRgLvFR8U1Iw9wrRCLv3dtD8b1Ehi8mDfis2rxZqCbLf
e08Q4cmhkBBEKEkjc/4uwkr0UBmYAQI5W3YiSuULDff/D44WT7QD3b76kfnZ0BEonk2nTvLxcGSz
g22RWv6aLij2R3x+DR/0RX+MYnVML1nBeucYA1E9od7yVOzx6vV1SPj5bNjj7jygDNo3jTMVzqO8
OpWEnZrPVxWU+/L+T6MxlIXkPNA6j2QuvD3VdYiNYParxg6a19HCKMsWr+eINqw0dDnTF6OkN8L0
Z7+8OvR8M2gJfVjS4nl/IzpariPKmb3iRtnih2oHHEOa4T+wle/itIGzT3qDo8kxvTjaon3F/bLA
N/E0h7XjmydpK5uQLjjHqZSgnJIgukzdUWJ80FS48xR6qHuPeGTaY9JraGBMg8xX8U1UDL/VzYEa
V2OfWbRGxT6Tw3X+CvrDb4rGcrwp0wHx84BpZUoIOKWypLwdEHF1HiX+wA4OM93Py72JN5bOzcMn
xzcOtOeIE1ZtPmN1oh30hyS9KVTsKGF9G102T1qjXVUociMfwz7Rk0sJu9vIonylX6xJp2v8JQFm
ICxppNEQBJ3O6UpBF7mBP5/f6HkKuZRyvfwZ0PBtSMtPO5ozKm45GAdL/y7qITNLzVA7NFgCw7k2
XFt2cDM+GHNd7u1TcV/kvW91OBjQcjg6b7uypBXhJVpczXC/nCe7fNE4vks7knq86/olXQQJypfX
6ZWOf+IhidZF7yuEToYKHXYpEWAhBATb/Sx7f7juA6FvQrYjTasqw4/zgd/Rnj6K55Cahxw6mkEf
+KBuHRK6Hl63cAq0OzxwvgW0A+jeFcUf/3b0XjN8/J1NiMZKG0vdDmC6nDSl3i9wQPKXPNgdICQ9
JvER6ueKxYe0D2mGeN2xJvAfo7X7haWZoXGgCJ52AyeewkoPWSp67lbRUjGQvSNmxyqljxCv+G00
VwcDaYN8AQcbtaedxZuWMBT9WZHdTEPX1046aeNRE9JexDis88Uz7Ic5sJQ3PegrFFk4Onodgbe+
bGShjI+uOgnpW2n6aBBsoPnKBDdluacXOJ3PItkOvEE9Q478Om0A2kkI9bBVtOfohVXebnnz67Kh
F9t151ZoX/nxFYALtd6Rzw7+uFd45mkO7z/Z2y38jj5qp59WNtYd/9KHcwb6y/pmx+Xc6ccIgjZA
ISXGAzdC38qkRTkZHKSKJgAqo/GhVFLWzuEk8oNJQ4+96sebfijb1uQV1mMT6WtIt/yhYzQ9zWGG
YF16Fg0yEQfddWqA7q978RPZ0Pspzn/aob/8vt1Ga7cb0lccJtXkCqefh5/DoitQ7T8+injNgPvh
VQ/i+4LlaqxZTIe4Imbh8NcWRwQFUsu2x9IZOiz3PAELhuM692mD+cK5Xo/7K0GW67Z/oBjBj3fQ
Tndm+sl6sKovukGySPX+ZeybbNzJHsyjrfsE3Rx+Now9sA1a699zGGdrluvW+Cj3HcIOUjx/9cfm
MfjvFS1ZjOxon1DQaQFdIc4S6+TIiKBaw8iZeNtu0ZlfdHt0Rshe96QRJ1JCMKfbJHiC0P+hHfCl
Q254grarsK8uuJ+XaCuCtiJGqa7YyCZxGfKZ+zGyr6QYb+r0S4Mm1tK+xjyVehmyoRCDMK9Cdrp2
UJKN0X7lNu5/bR7T8ds2T9Hr8+rSDgxjv//pm3Z4u3/Hypfqz+xi2bR5mFbry+U6NlgIbI3mMhzo
3TCtSDCjR2NyfGGc09GY3sCb1PlVoiWTdu6EVtWV08/xUVATiZnp+Own9sMNTMEIZihoe4Zlyz5U
F1m0sKoqQNw6cEo/Nh/46BoCPpz/V7/ElMI7fjun1EinDNXuMx+iJu7Iuf97GOcXUl6lUIYFrN3X
1Ca00Ii4Nu1JZ9ZhVJ6S7uud5R3PG86r5+P3WV99RDmMaQ+otYV/FTKfFwlI+AvHHHLAkEREuO0F
BPnawJQ+9DQLVi6vlUtjSPovtymADv3Cjo+lOu+BTtF3OoD/Wjdu1SKonhGFqnpBhkGHGkpS8aHc
N84zdKi1qsyNoe8bXQ3KwX0K0945wpCxCj1Q4+p0YGPLsQgDl3uN3JEdciveyFdd+rBLXiK2w2RH
89p0d2ehYZ1kB5Pj8uYOujtuOBDSnXZw1kwk2fEk/qQXs2xDzObQD2iMwdFa7NOdgY8ZCUU3abz+
BsfYWyNYNSGtMct9tM6RCP3k9iQunew4+9nbSAD5XLwp93AnIh6eLo7pDimLq3JX7q87jhwoy0O3
rdxM0wAuIrVS/lrzVFo9xSPeWOyR5bddvFHJNJfGL009VM/Z0d3acTBYYw7XnKGOz7HDPU2g0CT7
uTdIrKOPsIIUjzecYUyX2Z1V9DYEvOFDM64mvNYGXGp9q+haYBySga+f5dXFXjuU0mqXZ9c0dS72
xV46TzEMZRlv0p15YFR5PZR2yVyUmStbKBOtY+hX79nJ3MVhGW+YMe9JeJkKds6ZIuVkV+xlXMqJ
SJhyeob0kuJFiEO+M2zomu4uG843ISDKCPUE9D9gclAygT7xZnDW+ZLv6U6G66xpc4QqUOy5hTnY
gX6+bBDMMHC5Z2BsHd7MI2TOiAU4Zp+s6vsiWl93iTI3npwUBB4kC4jxlT7rlspqcfW6Y/kZF+07
djwEnzZKHE2gNw0k/Dc4P0NUlXLPkwFLWDNeZ60dGLAhTCSEEfJAcbQzoUp+X6Q7HpeuXoF9cpcc
7jKFZMdHONx2qCuJvBmqlHt3yUDizSsJ37wDgZKd9V6PaP1ehh2nEgegkB0nifCuzFDZCkH3LDo0
yFt8k++n0EchDi25EZJG60fA+kVr3sVKXdg8yS7d1W8+DGWLyGhgQVJSUHQYHI1deLLMZtAwNtbp
yR1/g4dulSKVH73hw9HwdrK79LJb0p275CcuqtqI6QHvKYwv545Mk/nxO2ohK8sEroFWcxCIxiHq
CDuBsaniS2Jvy4bniTC9drpKaB2QwHVxVJbotuwdYZ8d31gok2fwje2Y7hga/4/WnQz6vdtZP0bE
SsEWvNSNpqwrY+fnvw3FiOLNDVaEKMLgPEJERblHTsFEfF7ezKDgtC4PIFK0ZvnYR9wJI/Mp2RlM
r95rojrBb/pUPsN0WzYfDekg7BFh+ssB94tylFw27WPaqHNzoPP0X6ehuyH6XTcIquC3S1rvwn58
bGQV6l+N8FwPYCDJZaQb6utfDsLsFvIPhcn1Omtm9ROdIya7ryxpbi2xeV0lRYA33o2PxBlzkF/7
Be/MLHR1Q1QNdDCD1s3ZV0FRMUEXQ3iYiygElbq63tOgL5auPWYMv073w+b6Re+v0bjzfa1/YwYQ
s2Y+zJCVklON6ZxcWFLUqNx8eRkNLEBad0doAaL9Wc6d0G6QFf9Z/fgXH+IZG6EA4gdtEUvBHiO4
eWHW5h7NpdlBZoVqdnSicKDOXwWgUQr1JKh/YgQZ/wEXAPslR5fewPTbGA9G7CKWnCejAz2VVT9U
r1u2hUqvxtNvW+4YkKXvuIKIPEDLovm8U9/bBGm1MxDmR8ZTgvFl/z4pkbk1Ll1wsZu1lubYLqaf
71iHCz/9wtxKk8hRwJnIOeHWGNjjho2FmIxHHNzMuk9C02FdVno8r0N4LXUmGGJI0siaXQHCVXl3
RtiIkx8OsrvhEkJmJVG723+1On+gSKjPi9+6KK33f7o1E7PENRK/6fGay6hs1ugbNZ1DnJVT9V2m
r9vsZ/kC8iDvfxDjMXR34rnz2Bg8jsdgz2CcDXQxA40nKhcNmN7GKXaeMIflbnON9sCXzQU1v+Ut
1MoU35wsSmg+pmil5BNo7RabNyFjHxXaGFie9pg+YOW2WKJsppcNBOpR7JXpRZ1UybHC6kEtcCa2
M+qHCsmecjnUYXS0hM6++6U6wRi1nQxLDpKj1bg4PdLPO7opvfDYVYU5fAVobmayQWpceTcm20Wb
I54u2RhxjLDh0LeXtbIyi29dQd0aMylRqAdspeYzsg4xRMGyjRa8DOGFPcxRW+A6d0ei8Cghck15
THnOtVqzfW7REs3aKf7FjED4l7dVEFdzniOnJYzdfPJadmBx/5caH09KSwDMu2P79EtWRMt+XAAq
zqXydX8cOhYauXSHEem92IWP9gsG1a/b7owiytHAToT9DJyBgCMnPukkKvV8FCPmId5wPorWC8Pm
WNRVAP0yGhmhRzLMJIzBzYRBAZvvwsqZIA+5DpmZBMYvYkqpxmkS3oqlRnkPBlIS3oE2lNMa5sN0
LC0Po/OC1UPfStG+pkYdyv6lbyWbiwgL2ZcgeJni1kBDewVPpn00q4CNMaBSypq1/UK1ZijoBiYn
1rFDTg5Z5KIPPgJqH+s9r0IFh+cida50QwfRY82Iq1KjRLJNE6BJajxw8I/XIxCuLhgF4U1dFfcV
fo60nXGSIC402moS5nEmUP7BR3iSKRY3Pn5cSlg+daiZG7aHSQQg8nAYFHgY0ecu4kO5k5tDthbb
U3Tm5k7aBZbRyPZYBZhiWeO4V6Zw6xLnw8vcZM0nRMBUVeABZBW94r1GWenZFKnzPLPLGANa8sP9
tFgjCjrjEToGlMVR88sEumLxcpeDbJpdpxBdcSaYWMhVTgbWrBFl80rq0HXI0YVBj3VV7ll58Yzc
SJlBe0Dja0KYn9A48p3dpbpbzoOcDdvjT8vGFf4VuoCiRg7C9DFlj/K4WzzijOZfOV9SYQy2MfSH
g+vrFLZH57xjGZHwF8ufb9WaFyw52XJQF4gXZz/wC4/mWOBgYaB4KXBfoMzCayX+GXZ6DpOGqJnM
jSucCbgNHhk74OWxws8BRucZxsKQvmPSJ4FRzg1zE9fexQnqvTHMvd8hHM0CxL1f385mM7PrMKG9
SRfiRMHuhHkxCcRhlMjux4hmzXgSjEZ32ecZFo+NXd4v2Uep7pUYueok0sTGg5RF8R9bhbVBa4Yy
AeajbO0AjwYX2exv5ZbtjoXE6Yg6xj5n1d8nyb6VnTLGeZd0205fo5jBIVCuAVLwgzM+pfkHEWXc
R3w0D1EHUmhcLBHuTApCq7h2lLAlhgzWAkV7txEmKqcufi1+5rAoHiBRO7cZJ2bfzmo0p5en9r7W
Y+p7CL6IKbGH4AH48MnZ1W4vqJSsOqtjSGsYiztYwJv7iVTr8YRdmk/9vn/l6B7mxqWeH6nzqMeR
vusP7DCIho3Omcdevrn0sx/DbqwgAlTV1rckyKqTqF3lDiEgZwYExkSv+kVWZ+/TJ2El6Xjv+HoC
/Er2oxYLBA5ynCU2e8ll7nys7whZBcGw/kUiZj8O7M/JjprDs3EAYImyhk08f+DJYQAvCmPLffWY
olPAeJi4iv6BJ4xdwAlSHFF8ICoXmPSlmMGYSIRs31VDOcKaT2EnxEfzIF5CrYSxx0tgGv/Z7bZl
GMjUg6EMc1yH5DKX8wabX3UXFVpFNLXcRVzMnqJ2KWF+tKKQ7dudjROUwnTMj+iZOIObMyeXXFa2
bFdUQ/xrRygmvuJrEhr8LwNWFT2ce2y+rrsblmGOo0vZ9gcJaCYBzhZsl4ZD68idxunv9gN2x8Hd
aoe/12z5TBM8xaC8HANy9HCTyO0cCs0ZK8U8GQftQA/A0s/2JBUdsmO+z4/qmXDsCc7P5WZIdpZR
OPy+5+M4RU9kUB1ziCnjDvO9TEU7YQLzxSd4xh5T8D0oJPsJU3qPQGzOf3/lSoWA4jcZfunLawsc
RPIFE5niupTH9wd2HkM8cXqgdxsn5sxMtAMn0r0KWjAhzs35crxweLyRKITO+Kw50HhFsSebh/yn
fsHAucE8QWkou3fuaJ7W2jiZB/OQrur9TWzo/lCIktgfYqITiIg1TyWxipWR2csD5Y/N2Ti8ZxPN
L0es132NLwmJdryz1/GTZ9yTHRnxvjvn7EWhBivQHywq1g5QVCSOLLgQT74PKBrELo/5jKz15T1t
hnrm0HszBXOFlM252Mt737Yqxw3QDSwMdBea9gd0XNyL8EdxZEeyXTKIwuAohUsCWbT2wJyuzxEO
thMuXTyXwkZcK1h0UwhrHNAzZLr9AVrbUBHO4lziPfyDWKfujFpOd0p+hI/ltzd7YI5Au73G5Ybl
yOGJC7OBTWSFtYMMRDu8w/Fvfqd1Mx/NuE0IBXFQA7ozDJHLpwg1QwLzJIcz1ObP3ZlH9Tyg5S1C
3Q5PBkKAUb+pK3+GQaAqXPReO6Yt05CxMDje9zbiZXAyZH6Dw9EWz5AWkWrInkET2YvLmMfn++aM
msPgapQhn4FwGHN0FH/DQw+yWyKBpBEa8n6oxhPhTeDlWIxoXpJIdmRObGGFdUVfRxPet++9QYIq
ooa2je+bDXzV6A60uibE8vasoeHJm9+smh+REjILWJL1QwnhbfjLWC4bm9o+4S+AhRAYclGIwmff
t7yXRdiilSezY6ANNBEeIxCz5ULGeLhV1kl2PcvEBubnI3/jrcIxpG5gOHEJ3UkWhPMn2+si2N87
21pzANa4CH13ay7dLcPC4mI8zRnmwJ2EK/ncsXN4jdD0LXYynJoeA+YOMcffRHgzB84E2jYdoh9r
DeVkUPCDbDDWULgVmDTYuoI0DFAWnsfjyuUH2e7coJ00eywsyprCmQfe8LcV0XR5Qn/AL2CceDbu
yzeJZUSMgS3+PLtL3JG+eKxk2oTeNuLPEP6UibNGxokDAQFmnJ6IG7YbhQoHRsjcZAzIKnYirCZs
zepQ5YnuCSXkgdzGIqAHcY0Nj+Bh49HxtsF/wbwYDG4yYlhb2TawFRoDd/JkhlafGRykfT+uP7y3
x5ue6K3ZkRn/7c/bDovxLWXlbdIePEfpy8ZRt3Q4/ruWagt7fEmA2pBoQVkAAh3fVy32Vj/490gi
/5JH3oNwtoFRCIbfpqEZ56PdagmdTrFPSwJfBjWwgz54PjZ3/ZykjofMMNH5gDfgYH1Mr8516FBA
7kyUbWeqxCI4P7FBG31nWi3pllujxwsqsQdWLwtS/NUFQ0miZUaKbjtQfFzOiRN5g2J1R0M2048s
JhBYnngH5ikR0AeKDDpBjzJxO9/hQ6ab459onU9McpNWFOhB+uvTwr6t2i80QIz8J10byGvSRjkK
pzovGHDvo3zi1bq1MwyOJ7F/9rqTn9GecMpH3Q/noUbGGX1L+8UT5HM0fsKN5fpx36GKWcXKen3a
wAOIleQlYOmiVFWXAIUXuYC2BOS+i9cEl4yNx+axSYzEu3ZDxtG+vclYdNVYlPSUxPVvLWKz4BOn
RNemGzOe7Gj+y04hPVSUl7240hPjjLU6KBbsAijYWO8wH7zZUlZdLAq8oiUt5hUADr/vqCVISywn
pAouHQm7cRIU3yUd2aN5XQ2RhRhePFa/Rl4XfWFnOfWGveAubu1WHOYox/y18n6xYHhFhjb0cj6F
hI5PF3rMJPOU4tQQzxIl1LGT+vA9iq5630cxk2Ef4GFzRfmqwKS6LbvEtx54IXjYHuWN4lzSdrd4
+TFMMdqIJEFakPsH1cNL0eEw319Ys8UqZV3j+uHZlEdaFqnn6K57BoC1nmFNPsqAkcXZGHUrSWsJ
InDmK/3KyrZmsVPTcVR/UE2HbYZZjmPhHn08tIfvlJVvXD5rd5ERPChuJBQ9fXOwcXKpo/i9Rkt+
tzVQ7R4jFs6lkbs9ToioFf/K67ZxF4gp3KhP18s7cgd6XBD1Jr71/g3yQy4122b3PQAT1aRk3lq3
aA3L4yBBw9f7uQPUjGn9QvYnbvm68fQo7OMBfgz/1S0ceLK7zZ7FPzua3vBm6LDFJZtGlwk8wimD
0XTX95rdeU7m+sXtP6XoPnqaWt3XZf1h2JGXWbOele8yqi/SsWt9RraPO6zsly9k15u1tmAaksob
h1gyaEh3uJtR6TYFLPUFt4IRtO7xcb97en5uu8WLlmH2kZQ7y5o9ibzVmxtBvMcH2cxFP2eVUdyx
sfGqX7plXJOTb6Ppa6h+j1DUdTZAWNz36WBTdEucvVeadOX/qdIUYfDy2lPeT/rkM+kWRTzX4C00
+SKbvpLPRzVRi39d/VFp/zH0S9x6NxQwmBHz9PLJo+ZKLFheZO7VWWg/OU81AFrcgV9GsW/Xmvck
Q9qI4nGqtBhfOCrI46gh8p2U2G5hWuOiH3fFvxtNTuGBm/PZ9fMUHIRK6f2Lu7VqamW075uLiwEN
rr4MzeJOsQ14/KQbXOrfCCXhPji9qOmGhJl2nzodQOa3pRqTjs0OibSdopPRRVlnSRilISJwz4DM
LxoAEFPsIsvXTErLB+ouoev2gI7vBlV0NHfOFGIgRu63DrBZ2gAEWzt2vM68Br2Se7Hx8hJsUej7
8ZtOfpszHo2WaEfz9IpK9xULqXv5amlDb844ZTEcRRd5ZlMFh7PuISTrUD7IEyo8Jfzzl93jMrzs
Y9KvdfpuJJank3Wrkf19+zYr01OM2kuvL/9ppT5LiQzATUkkAK/f81OndvL1ibdkEK3QpVs2Rqr/
pymuH7Wtbzy9kmyuCsbVB6rndpbfR82sfwLwq9LugSVLEineiX23dIcdMMqMNZ8MHrZ/gWaFaBfL
BwWHV1bxBqTcjQVmPBlPde6XIMZ9jsnO6Upt1SaDsdilSnyZ6mvX7f3OJM810YdZToZT4xvpormH
nIrWT9Mt0/QHx8idqmrHxEM0M6iXeNgghddXbNtzz6A5fMBhMGDhOB9Rq3e7PIO8W+rul2EQ05u/
cryE7tdNSrnLOdEAsnpCQhuAetJ8mfbIyItrnga2MlSnSGy7ntrJp1PsXxSVXPYX6OzCcjFnXNuv
UleEUNP+mJAv5uRh+V1d96Lnp1YdrgNrVbO9lWKnwY1PWL6/+jUbr7uR8PG8hcpDjiGY70qiEg0T
T2zSXqfjesZZ86B3HYmEbJCU0VaoGxV0GAwdyqqIMgHlvXWhM1LtoRE+Bqta/8i0NTK9hqqX451m
N6TPhTpLYy6fl4FvWfQObX9eRJzDAUMktc8FbcKkvAWNw11ozEzRvNeVnJXAWFKo9Qoe9ieYvC8C
R+cuHb8Czl3lgrNh9XDn7ElKj2q849fAJa+jAbT0eexP1WDzqhoP2eVa4/4k/dNpQI2wYUaJzuCT
5ishDGCSf9SvGKcwR3/ifYxDStGA+vUGd3Dz6mk5OFSDk6yfs+RB+mVi/VwJbKQ/HMlI3MqFfZJP
1Y397vlpah9QQRa3Glu3hQo+BHARlEJqNCjv/OhW+BekCtV4efU7uPv9fV50YUaHu/y/An63qzCh
Z2fyyZG4jfMwqZ5jZvNAQiHIXvc1or5RPi63f+2ytEgMuEy6bsmq2rjdAvW2uipDrS495QKGXRy0
+beirM12yLnQ8gwW7fUYRfi33ZUCXmji9c7RfXqDx7GRz/4YyafBR61nj28ccUL8H823tGkyjjwy
/Bsn0Cv/rhtrojzBdATgKw7MbgW6HDKScRRsrG0erdyW4Mg/XR2Q5nVsygePm6f4uMyZ1q1u9oTc
JGp/qDZ02hAqtbUZVDg9oBc1Wl0MCz9yQucnJtHT57Ar49B4fWVUdw4OTjlMWW2oxHCj9kaCF5WE
tet1+ov/UyfgTh17kTazKg6o5+MVWjt8+oNuruYz15nbr5nVTVIaGMVhQyGimtbEcUwcWb+mO9VV
VPC5csHUoXl4RS7gw281MEonWYXnM+CjtbMYdICOUUh1I+NC8y7w4+Xnbo3z2yrjkmMFJWUR7tcz
3abxhqFzAmrGRlV3eklDMfs4oESzXabJ5wU+00sCmdf/qDqEom2+7NKpCS5KG9rF2mKvcTttKZOP
52ViXz6Kzs/0saNOlWL+uqNpVSXBVnJBtA89T0n2G1rdPO7U4PWaKc78/toeLGbZ58tn+WvXtH9n
4OnrK7Jjv2WKbgLgyfX7Upzq4qtiebpVzf1WfZzF1ppSLc4cebN+yuxvN/mxZI8CQQl3pIo2SZ1l
001iBqhm56785RfbfAXQWV3o+uTyANY5n6nVptfRUx+IuHF8/7o88WNPEzATnGVGVU8+ShTP0icq
KLr26Nn8PK//adq/xyDyHKqQX9Gp6MavcqLMjByfqOol12TotqsXtKk2j+TT1v45nDTxFSH8enr/
x9KZNSmqLVH4FxEBDiCvTCLggJbjC9FqiTigIiLw6++XdW7cvt19qpVhD7kzV65ceT5fcN/2iuI0
lIMV1VpnQb1A74OqWnT6KmbstzB1O+E7D3QmtMItDNpTVwUpk9IqeD8GpFZ/dX17Lpn00tK7u9fZ
S8/e6xL08lXa4mWNkyx+KZvqO+QWjKkO4mimK4Wqt+55Uik9T6HjNIV4Hw1mR4Z017MH26RjGypF
ahfQqo+lRNrxjr+aSPHpIHdYmDRKSGqLSksUDWtIO4Z1Tt0Hnzl7XVrLUr/Lii9tjow+59TLeVFH
d6OG0xL/BFoqzKzCQuAD83qfsNe0BVL80ftpm75Jq9fUyXObT5QHbcoPlWR0o4y9tSqoc4f+D/fx
vjBqNOsKJRyzQUAFuQgP82Qs1Jh71GjR4mRBqr85vHu2pj8ofac/LiPPY96+1hv1uD3XpuNHjwU+
17Z3E5DTZfi4S3usts/U4flpC8CxwktR7dywUKxsL54hahGFxQ+47wvhMcOiSlWKUDgqWip5lbD6
cn12i6ya1nJqnjzx1cLm1vrbMilEnfFsJKsfDGI/yPYc4lTSpomMUtUloxaV23R/R5tV6iXMqDOp
qLNGDuyFXB8sARer7ShOuv/GxcFEFEzIUawTfo3UXT1jxJLf3o660WpDhV/q9inr6B5gozBU4wuE
BiFNdMkmp37WodRwBq0rPMfp9LJEdGAwoQz+i7NGuR7ip9qCATOi3riJ1bk2Q50UWqOiOvVMCZHx
pDnFFYTBTU893eE8yU68Bbfu/kjRDhlQql2qbW/M1o/b6TdYvYN03xlfTKuK0hUT2czfAdVU1Io8
R70xo8DUMHQppQssCupEiWPgk0FUPwEPFCwDRlsmk3ADl6wv//ox7IZfldNDf/Axbhhs03rWHmXE
nfMaW6vnjmlMu4V7udmqgQ+7YqU1NV1wvQ4aGChIPWDrO7fUrV6O1nUwpnyYI4OCz2/8kee4rnDu
ggugWG5RF2p07G9hD5ZoKR20GVVvfXnratuZ6/MuNbOUmoIB1PA+F9rsur6u0zXvzMriELuSyoyz
FUsKSxyzSFggjCKrjbFTd3dDthhvbGQOK1S+wIGOjMWG9c3i45l44fThJP+Yp/5PMy+39cyIOrv2
yJLs7NITq4vvt8fBkqujIqEvIXzfDJeBvfRtNANZrorqMbNs0Sc61hc73cse24T5gffiFij/UvYp
htRi/xWHfMMlChH3WnYKm8raAf22Rx+TdEn4PJjfYfKr7qpt99j9qbZq4yghBIrLxVF33R8UlaW4
leXfLpo5HWmO5pGnYqfUpVPS6p26mH1FuDfHP8ojhapPw2q3PfacalFfrvOGRnSuRHanP7uq1hWb
9/EoN9XYVJP+sUfxXr9rZZzm2+LiatvLl22rbVGK/OI0IHRB9o/aoeNjrVEHfF4qjFrfoRB9BiUw
bHBgqUOTyj9UC7uje4jM333dnyXzdtad0bh5jnpYhEQysytKg1KAjgRxZ9zMv+iptZsEF86VFhL9
hegHgCvivNcbkPR6g47UmJiEU8UqTAsPk39Kdv1Fb5dR6TwYt1tc/3pTHUgQJzs11mN1ch4BGvtY
4WTHHODQIapxxTWjcdU3lqP4YxmL+pAsu+ypbD1Y8gDlBl4Pdzci/KE7LLHBmEF+nGC8RU882s0D
I6lNryt9rFL7zU6UHsr1oQHbLTb55oxzeNB4rG/c2eUbgT12LHMWQkVM8ny7DVkAp52K+AWKvUPR
KUvGhedQ2R334v6iO8Xa30+fm0NilkRN3ImbuJ49N32UknvDeno1gByIWDrjZEm+MtamovHQXTwP
rPB01UVJW/6GYc9O2oID5Lkx/SqFkePoO/6mSzF8cWBY8k1vxy7EOHDzHTJnRGAPq4m1xY3a1IO6
SxmTdkFlZcw5hr3tLlhAI6lIvlDucB9muGkcqCgwcNItuKy6487PQ/Ivl0coDqxZoKh6Wm4Y7sep
3KKl8mfyM9RX5Mipag+Dyn4UL4t/6bPfmBZ2Vk2vwPFDNmF+YByYOP6dL5dbSN7LJ65drMaiDizd
Z6FHs4KelPHG7QJ7mB9um/+umMkVuBH7rjzgk8orNXH3593YrPzuCBEsfUn3KiIqlxswDC+fzjoz
VFFFSGIgxB0L2cbdm0pMneVN3X77lKVT1J7ITvB27bE9ZicsjxImv9/4uhZLj3X/QkihaowoHA/n
w1WeDrsXX4AzfFDLcWwioJTISWxmLr/jHVCbzdmdsGBo/3i1MMFYvPyAwV6k+3aRdL3kF5vIdbgC
lgjfo4upXXBUzOsZSxWTxhune0xUCr4klo+JkUtt1ImJ9lRcbvlG7+H2HQQu5vKVfbHBFqF405hO
ts/WHJXqHMekN8/2pl/PeGc2vvnDIctJfF0j3yFWlGPGdPBM6y2mj5OzneXj/k+I+cSj0Qs7VfH1
QY+spLW07RdDVFr9433dINGO2cJIIW/OuZuWlnmEYYR90ScaepVI+X3Q/uRfDczq+v0aKs3musci
jV9rzPUZWYmtqIMaW+MINvjec5O3BsVbDN0VUYvuQizVxUKWAKeYS1+QCqAy2SEYn+P8mbO+Q9E7
0qzNuj/ie489gXIXuQAoJlsuYsxuy9tS2V6CfDegPq1xzH8pRY4FZYeUNVmFS3Uef7YupXRUE+Fj
L3Mbx3RM8aEFC4EivCC1/zXWApTE1U9osZBLd2KpVVSdG/237tvBRkcbF7kQ+0vNRh+hK5ENgP1P
TRTFVsjD4u+7DKTzdnO740ulYeWyX/hOQcUVHBhUGLoQxcng22/E+MmTou5QDCdS3VTTEOLqpXbm
JK7pqNTXP13IYF4zmlQI4qUjaqKy4eHtUG9WuZodwdyf6N5SRCJu9tkaWOrI5E1eI2iodmnzOG4x
NGd4+NOzmyEHItWxFQ+HzbVpReE8GQEmEUWKxH4s+naBWMl1UQy/VI9RIhpiQNFGuToovtmd/XeC
L+s2rnPlIoAPLkvBaVAtxTnnn3awVbjeCcUVAkar2QDTeR1nmbh9zvyOrUXSbbdDcRCaNBolMg2I
ROmw1/3CXvVHCvJzKOvKH1AuqciFq2y30gHHEf0dqHnBxfKvTmEtrhaOUOSRNAnKny45KKai6z1/
yDedZ+STJpC1EGwIE+kCIzrXVOVgiz3dHjiGfeEBsGLfwLSQoqa41nAVu/U5qTwD0UedUuC9KKeh
IUt5JA3BdqV1p8AIm7FBjMrLZwjCBXVUjWBrebCaUHAWtb3S2UDxd2n3NEQqBOqOiIujRuYgWu14
sFC+dp/ChtaBOesM+N+Fv8mBrMBx26F07ZNVQSWlY1fe299oC9mZaMYwQjb0ExsKkg1zFqWVEHYP
/0EU6TSuiL337IujuE/AruxfHo01Cz5PAK3FpXzZpr7qZ8CilBK/VeZcwMyyOQxmmLYU0ycjoB7r
bQMEUVgwJg2O3Kn0NRoMZdiRvaIYWw3A6wItQk2BNYy5WVOuxruQyR9JiytqUyYinojinaucUnYH
imZRGooEQmPDZbIgcbAL2HKks7L5nbEQJXcK+KYFS4+OrdNBcN6m/n3SW9WOMQ0RJxqr8+s+RT7n
r68OlSyvf9CEenQ7KMjet1E5pbeyLSJyFcKSCLZ6ZPuGsDnD85iFGzQ++5ASc5JkSDAnEwXNnYKl
kgxhhI8Rt0JfgBIF6O8t/ASkbwCbkKPosXHl69hL1LCULSpkLAnqWOwuEkfok7O1OaZp0TLwO2E3
yukY0KKeafI/Yi7n5Q7s+OtjCh0iN57qMiuimqQlBEuRsGBTlra+fg6/jO+F8iBlLeoFuq3bO+lU
VFNhG99s0hwUUNUUTl2n+VB8rS/jLTL1l8VjDMZm9Z100UHWquvfg/2TXUoR2Z7wjm6VNLxyDMfO
sEwK0s+lA5hBsyXUlXxqW0aml7pIByIjsMIAef2wwW2yP2NUvRy036w/9XnW7WuoznS0ELPgvJCi
2IKK47dH0INq1wPHkfn2qCy2SGqgvEBW2NERRCApGgycbHh2SPCMng64KKIY0qpAdU06s9Kua1JT
nP/6h6QQKxeWrZvjDlIXW5GkCbilKQ1lA8M7Y1vC16RZQYIhR1lEr8l9ghp/RAaJTp4i5U83eGTi
jYPk4OZlSpFGNrn+O89gFxtTkoEwRaRdLcqYY3mQ80/6r6Q0e/WhEA0X1KCkz37J3yXzT/6RtOVf
wzV8KD+J1YB8Qjy4OfUGfYdk9z7p4/70EhHGX09frBArY0qAGIMRfvBU6WAb4YFriw86kzh+reJ9
SHXR9O0zmFwkpBxydmt4sACtQJfOGWGE7A8Gx7cTp/EJmBkk4/7V6075DI6zNI26yIfO4oOiZkBS
sDduj+kJJQ4xZPwM9zBCPusWwa/n2n+9BxAASWFyWvhC0QeHa2DYeQTAmMu1gAo/wQUSJ+MiOiGm
/2KncgXK+SJelVdGCXzxwHeNJYNF8wpcarDWCB9VH+Oe80l5DwjqZGtGXFJQjQ+iubTxG+YwEuWB
uI0Jkw0kyLoIFIv3yhfoePEN8A7luXhtBicgD/AJiEEp11J/8MBwzjDzaFDj43Zi7DVX0KafoEH9
njeUh+ZRAC4DfFWuQeNCwZsQbWO4yHmO/+6o+FylE6NGOs5ojYMUcAOEb5ngeZDv+c8PY4vsL3b/
Gyh+d9ob14TO4/REuHCLeHrJTyCy+sx4an0sr3iOeHIGrMMwcG9uhswsvS4g8dHYkcugm8bM5giO
vhreDSz4G+CBym14GWBfRmSangRs4v64ndJNU97rE3QMW3r64AHjoxPlkON+WE/Urqf82aXdHj9u
guzEVMr7E6o0Q5xFfhtzByAanXH5MJnn6HkgkDboMs4jISTylY6dPD9PI3LYolYsc4fyCnql3+AF
vM1eAV+Wq+FuN0N5JrkdcyAPKEtEZha31E9PtPfg3ZhPn6lhjPmgzCKONB96800ejgAj5iKxrAp5
WtrJEkWMCUNYeVSqyDriQ7jXRYYALtCDbI/e+AMIhr8wFa2Y3oR5o8yZCWTdJb/NkHkFN+O/myFA
lekzfr3xf9OnSIeaEaMgMBmzzHMzVWniGtxbG4FEAJmwtr6BIbK5kjmQf8AuR+SyiWpt8jRdpkMu
xw5ndomcPgFjgiT0psNt2CRcUt4HV56YuYs+4Jz7P22aFu4kQGREOLRlEP4biHfAW4fvQKAdltnD
R+WN74d35C0foTwj55CsOYmqWVuJy4YeimK1rE9tymoYM15/axU9mcbmxqJ3DXjO64KeYFFqj7uF
/01Zb3yrJ3+7h3CThZz8gt48+MLfW4DDgJLIJ58kotiHMjAy0Azk3+xlJ/ksN5J13x5FdJcFZvqr
9vgOCKXAT9Sd7HJR3T5HPAw/5Ouqw0OTbSJ/9SuzkPyyEkKQTY0Om/K8bAzFoc9NRFepv3/7cJCO
TeocWaIPnyjoI6v7EyS/N85O5IOAWkBwELIMH8AuD5MQmwBNnaSnj2xiKh1NnoE7o0em8IiET/K4
pp/8k1tyacBu2PdD/eF+iDjuTBjfYxn+Pg/cD2kj34i4ss9Yys/5MJNzBkeZMFUgLYKK0H7PiMyo
IArhLfgINNQhWAu3+ZWh6qlM4yuEj7jvjviUEgFjMqi1vETyBn61QUKZ9r9dydAcWephe2xULqFJ
X6gQuT+e7xFqx/PFeeIWsBpvpTNggHBVaQmHa8LTHG/1kAiNsMxUhoPCBjCSX0Dr2/4PrZ/yyqVi
qDenbQIti3+M7WWpRM2cKHGwHEjDCHVPGvFzH5e/yvazPv9qW/NHn3QmsiiYx4W6Ixyfglp1Z+2s
NxeLsu8uBuMObYFoqRNqs0/4N+RI4wzALtHnGf61Fk9Xj5OI9agckRC67nQbuuIQZnNxCtP57Sed
QJjR4w/SbKUDJQUSVT91VfQ/VyQxkU3f8ENpJT0YFzDoJPIH19kwB2QrWLjYDInKX05v9zywKjhG
3s2ISdNBNvGsVsaihJGWrYwpB5EC5+Sa8tgiVGQshCK5uJ+uFFwAGPVhiATawVgUCHWS3JyA6LLX
0U8E+vyHeUz/0Zlx1Nv1f7Qp3+AXbIcTMBFAhymGrj5UqUs+iH95uQ0A+8fmr5xFmHbJQ/YBB1l6
/GLnlweGll+PE2Dw4XqWpFw7DTOIKxssIIqxmMLiUByACejUG9cHeHugpqQAegCTgBys1M5OTCwJ
m4ekEkjqPjc8DVaODE5xQM+is/vo1BUJ+oG54xbpipwVGAeWJb8Jrl+hpCYDwO5nMPlqAx6G4wfP
5A9Srq+eQCfQrOVwwQGgTIhLfGtgbnX3hKNs/XVeyTeARafsxJCRjFJBn5Jlf8H1Xi74+POQfwPQ
q05M5zgO7h14LbjsWe7ZAavedaCEg38DNwnmVk+5OWcUJxWAhAjNPm5OH+wUdIUTipzkgn7TJa0/
jEiQ1uRfQlC1SX65ojYVwKwAaVFB7tpjt2u9CJtpWbGRkYfWveJPffmN88MfVqiN2mPyD0uBrus/
llKyTFfZScWigEh36UEA3r7GhvCGm3RdT7/xwLQzYnESLo1gXBgcQCBAr48kUnS2tmKRRNErSZ08
7iGZDd7rfiGXLXkSMG2sc/fIdYE0Bry9AcN+BGpkVvYd5TAiofOU3xn05JeETJmhzMZACRjLTHWa
Ef/CvPIaL0gVKBp8ZTFwPQwt/8lIJr8kasGaVr1xtsdkXNfltl3IKwOpgNE1FquLMeGbzANjDGrU
m3fm9badmX530aOVcgRJbcX6QixbkQQNNqfMBe3mHXgfHKBkKZ3x5N0BgLqCY4GQs1p4MB7jemKE
+FO00ipwzztdzt8WZgxDwu8g+u9ApD54rHSN/aq3AlAdsYvp+nngMoNdj7wnIdcG0CkV1Lza8pvp
s5VZpRwQ3DcDjuz/ZHtD9ZhPMgdAuxgoxgP7ZuKcVRuF1DBONf12iJwWXUaliYGlfWx2m9tXAftx
LchJCUxHDghulHDY+LP9uMg2bulYaLrMcnoCz9s1MSm1WnP4OhkFltA/vLGonp4Jx3/UOQb4ie70
X06EBCDLQQ47nrVxSMMomfvVHZYAV2fwSb2QP2TsyIWxK8llmF2nHPyKRXtbnA8kIFhELGAAxq/p
cGJxPgDckU1hwTwah6QFnzEzkgs6QHrIrhmQOd5klHJRM0N4atpkd7QFm5+3xChikHDAHyemlrfE
K+Jg4+UYS14er4nkDztVzkGSmCgMYEZR15IkReHd76MawbAbuq8kZT3uwOLlsrwBWG5yc9kFyput
inNkCEsDsyKOGJ4CFahM/dMC+OPdgb97d9RwFuSUmRnOfObu04hPwWe4Fxuh0Z0HXAN+8ol5BQYK
q8OBx1phoHfkmcVFQ7ycRCAlXAzl+mzOeXC1ka2mg7m9nLQfMsg4723tkZuDIJCY1Mptv+oQB1M2
ErsvtzHy1wfCOw6YZ/fI4HHU8PLMG2/HS/FQ1fZ1tgmoGDzE9aZMP+cMu4e8TIEULtPCoYxApzrk
kuJ4qA5XBTEmB8fbE1ORM8YgMmh/OU7Qzz8Lp2Jqu+6gF2BKmPQOaUts900cUkz088AiwpqID0Uy
QRH8HCPG8+BvlltyjBvGjx8y0mRd8ReekBlZXKaYJqaJv2MV5SeH20YiAbDwWQeAtp1eqCT6+Oqc
PiZA4Cb5A+iF2YnXZX/rS37jEiQcAKFZqxLJLbOT+YPrxZyyXthYDDK/s/Pe+CEcywwoWQeM1zcP
wM7ZBjVJIwA7EpUvSFZi3eSEIaYtbQaD44JfBAzniFfig7wnQ8a7cXcGlAe+vKR9KjaF+WDN8nQZ
61GDzuayfiXN0shwMyhshPrl8JGbw9ph4pjH/zu2haxE4x6xdfls9pBNQ3KY+cL/ZkbYNlgarGvT
jMDaGS4WMzf/MjkvB1tF5MEDvt4z7i97ppnxgPnVk1OUlAEw5M3msOAY5i8sHqaek5unY5z4nclk
4NniDCTbmiVRbsUaYrZVj/NCvMqn/CcvKW/lsh3IZTD4vFcT0/uU52RweQu2JXbnjrzz+y8tyqST
FSHBoqB2YuFMY106WC1ZJZpg+HXukbZ8bq6okamor8ltssF7zDxyDBY2O4drYmb4uVijD+7nmQ6G
vCmLHKPZzxyZf+YEiDqXlAXrikfj9Zl3vgUxhoQri0XCN1wjOnplaz7JqPI8PAUGgNdHPvnIWGBd
Pvcj9AdO874+wiww4lyd5cB1SZnxKGdzzPe1qcZS1SeABRGr/44ubC4rQaWL006GAkYHYtiVpHEZ
uPvZYwuQ2+COks0h9Yq1rHObLAaJWrIghcvuTXbYJmp+uqy9RctibhwNcbY9BlWNX5LByfYMKV9i
/XA3fslW2D4P8v/2yHJhiOG73y5u+/G5H7fArDErL3A7vB/UlA2LE4mxZkPyfORQkLHmQm0X35m/
3gce+RI8eVIbDXDn204Y2xEJ1eVlWNI2o0sDDUBU74ZUSfZPwxGEuhBLIQn1JSfMEOdvCvKcnViW
yW//yBlJxEVim8VN9u1pqXMCTtwj/KIlMdjwSZJ2/kBE9Pybtc5jne2bmIv04uxENeLaGPVJnYvo
vADKL5DYi40oM/bcQgCGdpSoys4uI9C2/CcfIX1hlcuSpMTVgSICQlI4nHqzxidWD0BrT/Rip6KO
LMJX+pXQn1FzpAFMTnH/9L4yqbJAVoE9Dv9PJnTIpmLX08rmwLrLIUFHOLb4xVgD3rAgLyF5UfYR
7yE7vpQtzOhyHvHvrEMOihJyr+zF9JSuMavsAD6PvyNYRI25HTOFAn/AqGBj8302Fbdgt4uhO4sJ
4CTh0rJxuAde732EsRY/488cdfKAXcfu5cBsZ+leeCuGmBNswJvDuPvnD6JxQwIeMEiVzzWNg6Xh
CGcd1B9Rab2poaK8raQ7RC5c6VByLDuX9Y6PwFtgbVjbbFwOOk6WShHTwO6GiMfrkOvrg/UUFNjh
LaWsE5lqFihu75GH4+zE74ZbIHlCi3QYZADCwf+WH9tDMsdQqekicOQpyRHC2yGzxx15VDyibY3M
G8VJBA2LdkuCr0Owpctz5QfbOGJVpUMrtMO1PmdctePjNTSRR6EkB0YjhWDhGcy7i4SFy8Zq5p2d
+SOv8Jd8xDnq7YQCQptDTvIPGdIeka3dzyRHq22pQEhQlZWIHCtxb1GlwBfapdXvIJs+SovgOeug
KmS9y0laEezRfEsDf7861MfkdVDUgYkSv+ZWRtTiveNmRrWBetyIXnh6adEoUV6HM/5BkQU0T7+L
5Lpmd2g6CF2Epoc7flD8JvTgG1iXZoiq8gxlQ7tzUDePyBxr9lIbXx3VEmVCWptbtGcG0HmEeB8e
J7xLw8YQ1jKaryVZSlFEN6et17FLJ512QtrI+6ojnS/J6JWINTf7nmZfnWfwjj4PK+qTVUb6kMgu
0vfZ9Dl8Tc+hEXQ23WFCYBXd/mnB55AsWruc5JNuoE36E6Ky0XtU2JT79O3WBTaZ1tCpgYWruQo3
fHVHhm2jjNUFCqWnAVGlbtUnFdyQ/DspaFu5OA8NLpClT25BtePQ8yvycO8JKangRkaR9oNOEbVR
HZnTBiVx1SE17dFDm+Yj59hwulgHhU5pz6W0aehvdH7Wcbp2J4QsQmh6AgPtOw3vuyYzTepeWzD/
vVhP7IZUib7uBpdbcJ58IiUwf9+6e53igA4v86h1B1C8SO9aJJqIg/W49kgcoH8yunAr2nbZpTeY
Z9Mbp+Q6XQyk650rmr14IHsRq2XwQmXLd0nekEN9uYgTkA+h9pgs8bRE6QVf+F8T1NvbLxdJJuUG
ZI72eZd5x1Jm3zWtJmfUTJla2J+pMYoxVHvnTjPpBSuVZCxneUyFcjsasFMXr3/F7DWu9unwNv1M
yGbS/O+n5ECZ0zUophDQvaDHii4orXPcwQhusI1P6Xx+H8t82vVT5PMgogKj8JLO2U2s20S1BvM+
vJvCI6/jUyFBau7s0UCX5NwGn5YcYxbQ1cmRDoLZhNqsgNIKCt1IfwDQo6NTHsh1NMj4BJfS7uCK
TylY5UdUsgJ7kPkDlO45IEHGqhwPaOq61gbuFe7/uvg4lx6i83B9yB17JYw4Nv6oYEzZT9keXaqf
MrH6pGRXOp0ZX9MOSMIXcTa7tJEVW2obqnLpgklEGpOUYQL8S0vC6bMriFZxn6Nm8pbUZR9Oj5Nv
yTbpIna9I4o1qOT8jot1h34GS3Pem92Z9t/+5Bqruq221mWrHMyza3YwV2F+J7HYPQtJTM7PesaJ
S7XM3RVvITBEwTANi0WT2WSbc5oHWOovlHR6In/nV/o7ZPPKqzpS7d8qmAnyxCtqvSjQIW8iKgja
MEV4k7L+AobWSmvg2xBkCuhOeqfX89psqcCzxzRDfG+nnHLfnkdJRzutN2bDwinAj67I1UIsL8lW
mlMcRA4+4hr8derbm4QMsaFR6TeE/Z2TjIfErzsJpxCyOxp6k2/i0RKpQ3EAib06g/Xgg/uIoOwJ
2rthTG/5EjasUc9yONzxi7IALTBgpCKBR0XbzR7AsUA4JS3n/ZfTiGtMNmfI7QFUKL76J2SauNh0
swie2LAshy9kOxavdvTeUwYnZ/UJpktvp/fDTsyBiSs1eEeE1hIM11MY7IAS74ufohCS4EDEOo4+
j/DnB/I6SPMcGBiqDWhpQSixwlkHJsP95HnEm6N8uvauPY8UQlmFBCQtaBce8M2tU5fXx8UTkLOy
lZAgFYY8xdvWK3Ev1PKrw4SwF6BPR0ic0Kv/iCGqd6rcf2JtivnDnOFomj9td3bTfSJNoCzGkmCY
8LDIhpD3oE8wSOXyas5S2nqp7vnhOYAnRF9ZPqmwclsuwRcQMr+5uJyDMaPwvsTvkKPvmD0CkB6O
tCvKmKQoaVtrgD1lHsKKZKdxpfk3KMfPJajw39nXXMclvvk4cZ8s+suoD8NDccg1k9PHQNEx80tj
C+lMSi/CqNoMdngxr5O+ww0gxQb5quM/Uf1PQvW6eaY+vWHUyeX3MtZmhWdO3/8QltvgP72D/g/3
dPFZkMiXrPQtgrFFyvQZaYscR0+aFYjqO2pV/64T4yDi8BU+Eqpy1Ao4dz8jP8zrwsz7qj9XamUo
eObEH7IW1EuAU09dhqmPcpsAC+59dvFzZYj/84a3lNEHQwIMEuYVaBp0dlJWkMveAqHJ1CceYQcO
SuMnIdUBFS4QbZoPTYCCm//67TooiOg2xacOyd3WJu/hi+AauXnkQV+dLfWfFJGRGjlRswHTnX3z
pYvKDpxSp7ihqCc5yuUjJg0g2b0X8/5Heg31ZIyNoxROnH+KjVEEsJfw/6ScAULomlgDD/8Cp+Y7
HMxhOMG2Mo/MI672HeJjPlIM94LsKiER3R+oMYO4xGXhS/1cF0wxQR0cJCzQe460wpTZJzWR47tY
+FjJb/aPoekIpQmH8V9O+gHewV0a0OOlkXfewsccEm3C0kE8AC6PzFRify3uYf1Cf3c5HI4rZo90
0D3MYCdAYbe6nJTSQ0Bx6OVFH+o3SVHi5vu62DDGdUkHJsrE7j69JhZgZIAQ5pGHAROljyoLmvAO
w9RaGWqxqNwFqGhRuzslewBlaygieNGTSuMpDEtALxCvYnhZ3tdk8wb2vlhroW4/R8DoAMNT49Ct
qH1zOy+bol6CjYk2rZAxLEbtGva1oOxAbByN+Q8tgxRYX7AZmnH+c6dj1NetUNbGq8nETDSnYnaP
u4iwKiM0Dwha/g2CR9CKDeaRoWpPicVmIvli3ycmHDVOANucss87nABA8FL1RDUGeHvtFWbAZue0
6FyCBzYZ8A4Xlg9ypwxoaNGh5OB6yu9T9RsRwxaVX0tEjQcA54n2WBIi9TX7HX9RDKjgf9BHuQcn
1JySe/1lwVYLhOdAySmF2WEjSZgTBRDnXF4bXPDnYVCZPmGOdsQPxsIAzDH28ISFTw5dm1AXRJ0I
5DqjuuVSxSDcJThk+L4fiSgefrZ/rJ9joa617r8UZpA24iiHY3WzP3hbq9uI3QsFjLbfvjJ90EsH
0ssbbgKx4Mg40lMOr3kwf5OAgqznPMLLkri1P3u58BuHtUM/ArtL75UPDBmILcvvmr5XAWGOn4+d
c4zSu/PvDrlEfKWr8/IbWvrS6cYhyfXew0TlhCRsI2ps1uaMhk5K1DPoTeTelg94ZvN3oMeK992/
p9nVZt9dompLagEwjZOgMzFnBvttf+Py9EyOkdX9R4uR8B3hV/BAAPKEZM5r9t0zZLclLb2izsBK
L3Qk6e2vidPsy0s4eC3AOOoDBgfXkYjnrwWb6aFyK10eJN9EYKbBTST45GQBfSAK+Jw0ciEoPKJS
wNb1CUcRhx6uoHwQCXdWFZKKFPfQ3ocOcld3/7IaiDR4fiMiGPpFKWwOeFKc6tDjaHaMIEnfvy9/
YJpD82MpdGI6rjl5WNK6s0XzqLdDiWVS8nXAMztfJnb4dmvcvetGOry81t8EaAbHFRZLe8xH1Wt4
HyIiCatwQxsO97Es6NFpbuo96mCxaemVT9uru4/+ov9KwHgGMXvrbvVyuw2fI+JGPD7UkAPYNM4d
X5kWKz9fvHNoK++e1UclzbocEP8idUclG+dkiFr0NdTQwaZ268BymQ3WBAVQIHcNujr2B5kFJfyU
pCh4boxLgJHJD70hPFn7ksCi62ATOEmEx4bqG715ZKzEmUVsCoI3tRxiNyrfhANHa00aZOCMwGQj
meJRuzwIwKJcWCs2zapdev993JdLwAbfKHVx1iwx5U9H+F/VH8yAoKCBx9cDuIBsVVOmaxMutqXV
q23tp73DnONLNuU+du7B6LNoRQkDEtE+upY1EENuQLyUvI36YRVRl5+CVv18JkjHO7SmjIroO05j
NolrhLdFtW8oEBWkBPrT+EnxE0wpZAK2IPpuBo8wdfe4x2gY13AMWzqXpjQqJJKBhfqm5yI1p8sn
rdTNTQpOyQXPWHL7Snv2asA8vpf9CAnC3rLrD/5pe9OjHmVCYnDynb/H31UzRtduVK/xqFtigoYD
/j38joVDhhEZDuCcFnTqBvVwTkRvQxp4oRXe9yBhgTOBk1PaquJxMXbMsOlBZvaKtTnpTp7+fXML
aztfUdIVS+eKNtDsfkydt3UlAMle1nXZ+jjMfb+mjUHlDP5dAEMhHY3QtRhSMf1G0hWh9cz6fJdG
BnrxnKGJdUWB0vApFYUI0zQWeqLUiBM7IuWajpOWozXMzxRwk5HFwVCMIR4qhpnsR6I7mgmxiawE
vwQ0F1tpU7JdfGz0wPDV0Q4guBHFiCcyjRLvg5uiDTVKwu4yKa0zqSl+Z2UAfwDTAx3+PjIPb8A4
Shr5ueluEcWaqJNBnE4uVIhTHKQcOiv1ZSM/TJCBPlhytoue3fulbo5grMYntJ4dsjhEVKKAih0m
aFiB//VzsseSHEZ7l9GlwrS1iF+uPVQErLxFECUcUFPQUFBm16XVSE9Kig9vo8IpPWwS2Q+KjL9Q
xXAmXOkjL4sKDWIf3bGEqkrnOpH9elTQkoF4Rgll6iSTyxDkB6LW9K83ES3+dFbUCzpeGmi+Cjn0
Rjs1UESF1nfp7j6kJYfzdekt/wQpxfpZ7agb8ShIB/9NEUoQiEL/NTIgJKHy98oQ3Yco+2YomcdX
VPIooy8DiHUVywk/doGnQB6dgxccz6RUTomuCNhhnkgCIJl59fgs7Hzu+Ebag+OCyjEScDSTvJML
szmeQSe/fygxOBNZBvBaAhlu/8lDkriLDwVPCSWCkpkgokjxU1AfL4eEY4BgBglWMec5Kg2WTgit
/CgCkl7o3AgavcTt03JyZXYF/Rf3Ew2pL8r724dqV29HP+mn9/wxNCdmKOqtaMJsrqHBTDHhM5hb
YbHs+NUw2yThZ6aN8VnVEI8NIkwguCUA52WmbF5BwfnGoyHNZt0Wr/kAPZk3sC0YP455uidMJYU0
oJNYFX63NXzk4/X3ST0aMjo7ODfkWfs4m5a6+uzOi5JaH7D7uA9xUX4IRY75x1FBJ5C2eHDz2EIt
Vc03h9iTElz5XZd0Htihofu4H1mDjqNLkSwhFdkeRpnEIPj7B9hN0D+a6DHYhy4YN2JMMK7/2H+V
R3QEWbgR/xicHjndST5rXNY6Zd1QNgTVJLz6w0+pHgRITNeS/Jk9Vt9/r7jd95b9jczQh14YNnmB
nJIbZHkLD9+J9oYkYu7tGJobeXduqZECGkxMY6jSnFdgWU4sXDQiVGBdOBDQO/CdJIwlPEcUEs8K
JBdxRdKX5oyIjuiaq4L3Q8c76/sLwpuN/1HJ5y/fORL+qOUM7z0PmgMGpNOKicCDIyCk3vV+CTov
DzgTPBpEFlCThBJ5eJDeEvIOa+VI/hptEvISyLC4tO+kT15KrI9lsczosgRawmcwR8WQFTZ5Etap
VaD64GNwZaQ0Q5hGxoL+nJzyUHoXMOmJCpWRGmr/NVWhj91r/QnRPbGwuHZnTZAMwE6kSLGDdB++
0Gwl9fQJKGY+psnfgqINGovmBI0NPGcWt8cRw1kIo3r4DZ9Dg+qtz9NlZuBC47DA454IKEWdlgf1
hGPvHuTeeWNwMBawyqDAxRBPYI7XtDc2fXx8KZugTxOENaou5LSFvwrKX2LUsC4/13Eye1nIArtP
Dhg5DDVf8+/jbNidKHg6d/8LM9cIOa+HdAnmS/gkcMrPR9RVJp//kXRXy60kzRaAn0gRYriV1GJG
2zcKo5hZTz9f7bk4/5nx2ILu6qrMlQs+QVjRwbFkaF464a7vS9L3igJWQp7jWnzZA5X4XLqJ4ZvV
YuN1S6CTNLfRg2W0mZ7j/DHFUxZ0/7Gpe2qKH3ad93nj1jyXdK/AWImLmGOEwmQEB8LPO9a9kZn8
PyBqaYaXfC5hpmOUYmy7LJXfkLStdynnP3BFfZBZlVZzkHvD2sBaPjpxQxGzqGAr/IUravY5eLRk
4I54ltZ5tRXlrqFDFaSibhsvNQ5Wo0LjVM7ylhw98KWCbiCHdP8qZif3wb6fn6wpDGiIKwfK25/0
59LIW7nUOvycTTl+17azbHH3cxhtes8JMn3XIbT+2PfxrFv3yeZVgZv97U7BP/X8Z99UpNQeoMHg
123LyLbZLLHyt8UJM7PoK3uQY4gg43IQlJ3VLLVtRq0KUqrE6CJCgfXBluXfHSHLtwW1lb0SiKMF
pug1CoKMa9QPSUDlBaj23j/I6HzicbunwgBzmr5FL8l+qIxpXPySzVc6C6wXvazmFeWu1dy2t2Nc
d2kbbL8V2dtaSJfHPDHpqvjYRICkDDwrxCGEc8AeR8AH5WZx1D//2Q4hcnAqxoyankl7vzRoDgEY
ziFuXQEC3bIBZw9r03J8++2QJ/+gCwh//O8d5tkAxb2+HUUvs59YtNyW2SUpeb9nyjsNoxrWToHX
4GNzdeW25fcml29gA7oYTJ0HW5DxbSc8LHCswW5ALMecnQnwdSpQdv3oQ/0QxUufbVdjRUmOCKYx
TRn6DUibM9Jrp0PLEuZCTsHkB2SmNmsbiXaJ+YLwT7UBgkOIM/GidEWT/XA9YMQDrTnPDf/rjbOq
zGfRKXvgtoj+Y9aOi4NBkwk8c/8WRm57NnGYue7WM3ze7LhsRmLma6KoYXEgY5H/FVC6dt8Ht6Rm
VlnZ1nayEHTMcIlTVXtbT6pZnRjNQzmYjj9amVb6b+YEexI4GwEAIdgUMR1iLgRWddgncZw9JfcA
8Gw/Ba23kx6lHz8+y3H4dxkC+JoPKGBuHfSJQS4+B+FUDkifzh/Y9KGEKrh2lrjIzqJj+awlPdUD
N4RO00uFmz8MvG30FtJoGKV/pky3Rw4BRmqT17cSAluFZJzh9q9DynHuMdiNj9PlJ7CYYee/24HG
Nxts0mGapa4k0wREaESXpeuX0RJR/lBNpV1Y/IDeB5gN67/Z2F12DwNmR18YahUcgTcg4QZhLfkR
/4u9WaLPflCudd3TjL+6l914t8AYWqFqHDf3Ao1tmdFR698EVmZGcz/D3o412dfveuk/MvZ5xGaY
F2ui62vsvxQ7gGxr2rkL0OgQx3VC5KEW7TtOJRy+AdXGx/br0XNvvM790+3ii4zA/rPzfeTf5iev
EfnQxTJJ94EYt/egcNSNZYvW15xq1pD38APmybEydJdjWtYVnGA/iXWff6zrNr3zgI2tG2llcdeu
4yo4oOr3L2O14ry0r8+KqDySzbIVbWVXB9+ZjW2zNZ4F0byRofnBH2+dZG3uZTHPG4/mrJdomikK
TYwPBGHWXjWMuWpQXs1MVva34r51LnN0HcbHeA7ddWPVrWRaquBH+UgF/rH9OOKu7loG8Uwq2lf1
9qpXUOHtNcWJ0fFfaka/bA1Uz+3VUGE0vUuOP9QVaI31YN48d5KTc9+oRTl96r4op5yZTfxtqGvY
/+ed4+fqJzG6S5FN1dLjw/DW21C0/txaGmpIWRp6Noq3E1+7WkhkXJaMOnqXkd5p9pce61i18Afh
swe6wGasc2wfG4vufF9KNQuV3NvqR3TXn+nKspj+o3R7jHbv8y3LhHL8Lzfk/xDsDW5k00BRxOw+
Z6Qm22UqigMpV8jKXHfky7a2WtNVJWHwdGw8dOXm+8i29wmUYPrEXoaQ9AJSyFOfW4VzsfUd76Yo
gdLlVGd06XHliVLNZbSvLiqP2lbzzjPXXZNtVDGgN6Lbuks7/+1Qy8jSU6zUrbNN/VbJOHpW5ayI
vHT3LpvRjaWrofcayyuInhOTgAmJSV9bFf8LVoo2xnzJNrw8Fxfvp96+Gq4cMtpbrLSobNup6aUe
xmx5GfS3uqSF9g3OmuDlUd4+StePi0aOeRNNp6xeZIVujq9pruvNKIo2vZvZZuqbu3wEbWqza4Cf
3muYfdLNUm+h09+b55mAGmD0+cL+BXJBbxYtK7GfY/SFid25CvRljoYiSqwiNvoakQcB0snau7gh
iZ/51GS+9XKwLcqHnvjTnkANlWKzvirP6mfFwipAE1un9dxF18tFTwqu+r5znoiP7esYAuOf+Xcp
OXFvq+vpShnVaf//oLgi5fvvup+pPT/i45iiZ7qqxDpBonX+VQ/7jouePSWyrOX3mpD34tJU5zXB
EQAu9WcrUzYGQ3eC9vhF8+kjxd669qof27nmy4AgVsk3lhFHrHamsh3sWrP+sqMbpCGR7LXvAFid
bRpWhhmCuR2XQUMa1GvxKfes2qatKDYXDwXQGkD2krabdYJwsC+boRTBm6V9I0W4dlZGEYRRgWYH
OrdeGuAUsrEz6Ck0kYcylR+cyFADwpHRu97BGKsqYR7FqEwR8A3HNbOLVRkSUD30rDmqS9Vakw55
oNpoUM1Fm8q9nVCtBd3qZpyRNHZs2C2b2/52Xlp0RUE3Q64qcTLDkSX+eqobssLZfWJ7vj11zFna
DhD8NMAoN6MaffTE1LXhFI5iaKGgiBKaj6oxRJXvTS6OzRQES9vTO3bCMEZBB2WYVRWBHEsHW1LN
eBUupHVYGEXrb5234GF8eFpHhWpyZF8Q/pv+PFfP1VdTeE0vOTYhnIiRusnaQPHDU3yFgsRx8Kba
oep82PThsKc7/cKsTYRUSzfTrqi8ad5wk3OUHVybIZw5314w1KUvbN7Hy37uKw5/ykPRP4+q0G1J
l+w9eJd0Fy3vNPe2czCdvCsCSLOMiIlcjxdleyb05Sbolpzh7T6JTcFBqP6aqEqAddACkrC3Y2en
1jQXqOOGFEaFn+Tgom9JqNvIIzNv9svOsXqapnsZW0lzbz6OtgzwLdQLDqaXy3Dpnj9u69JzfBmJ
4y0xE6qdSZEl9EWrn1Nv9Q6O2Q5YH/ZoVcFuqTpQVG/yQLHSAVUzlVTrZly/+UkiKMlqMK7AWwo7
WFzQzHpwGe1+zh3HNNIBHaipnDlIWMlq9HXz2eGq9GrFPw/vq7frOD7OkxQXcLX1MNGxbw75ka8G
MNFG1LzQbTLFjE0LzV3Pxdw7QRYARHOuzj5fPo2ARLM/lbLFEJ84JAo2xmyvMAh3OdNKfub/xLKB
hnSOnpfRuVRopiPmm4Nn+1U3dT1Ujg0YVFvj15CGV5OAVN/1RH0MAn/iEbR5dMFVIGIp35q1Ds1E
zcnSu9BVt3NDgE043/J/BWbjA13H3vkWlLGnFsCilhusP3ZDq8FfiEBoClKKrs3kl0vRXqFe4GyN
AOiQRnFhPS5btmp4IAPL0r6zGUk892GPHf51tCArEURVHUB11V2P587SnN4RiF5NODgWv8/aURQ5
yyj95D2EozfWTRc6PXl+mki3F+/KrDQ5nj3zNEpPknrEWXXft1o+rVDxBKFss04/45/M5hvx36tY
cPZjjvpHed2UMdXZ/tk+VyIBFS5UtstGAMmWVN+FkAUfhWnTqfuwt2B93CpYsu/ZWTn2vhAFHXz5
3tbOztXXuX0tp4e5qBDtoGxOxHkxMdp/7MCsy07K3hK32lC927v+/C0Xnow/hbMNPUfiE7TSt0pq
qBYtB83r1ZV+Rh8qubr1viqf23OfJxclBuvqCl2yyf5U3uxaK0ZYGys9e4cmhgUsW3Fdy+SKjtEI
WHyEyzoVDcW14QfciIXQbSjOVOMEmg5KyzxXIwVyiUt6J9QR5HeTfOMxyjUT0wAki3+7QQcXlayG
WxVjpNBfExgHTbuutY6ZaFPRPwBm0SlKJiCjbOM+5oHofHLHspNDj5d5P12aVeLic13V2qJ8by+t
13Otj+9hpokW10J1Wzl+Tux43q4NshW6d6y80rIaWu/FexpmziGxdoSKxCT5OeQnDPiayvjurJ7r
yK6onZqP5q67bRwbmZl5635wGi2ezYdEuI5PJ8TAWgyi435KmcNgoPKD+qs6UU3fegk6bJq6U3T7
3toRC3U8IjwfU8r6qwYWqKSJnG+1V3PeOLa3tVcr1RKx0XawCGqc8cH+fEprSJI6oE0JwFkWxbXY
dSmMJMPRHguhQVToBOuzz9DrZLWk0X6vMYBlYOpnIi7B84H4mVLynTqDbAGjatWbE+THq5SOvVsl
UUlP9ESaHjV0onIZnjs3i5j5tFEHOse5sVHwXb9MiQ2dgjvAsjz8XEWoDsWTS4rf1QgN+bXjbIhw
daNdFSO3a5mikzEp0hvU7T5l0/PesiqCpXpspMq3OgSwiGJePjO5sX/GLYojENRBV30V9/CBs+L1
H6zjIFY0gANIksr58rG8VCZY4GaP++Ko4LlCf0JuyIcnrXxqrrqPFvuJt1N93txXVdPBkgETqtC5
lc4VGG5T8C1ifWc/uI2O/BxCurugy/rxL9mALEbXSRCXP0t9z2SFKagA97u3fyyq8d9QRL404UzA
c7IODq3zH0fVhkPSuREGbAFSwt8Z8oPhhEkIzgLTmNhYlHWWjeIgtsMNNQUHSc3K3wcmIaeIU7El
sajMyo9a4GwdKttdIx4CyoKCHWLhgIaH+p6LZZTdiVsFQ4R7rDyEoAoDjPuWoZyY25z31Xx9Xk0r
AB/lJb+rTtCiF75DVql21Ic9jGTgMGJ9otRpGcpx450UuwylTC3Tuge1z3TTZh9CXm2HghAwO+or
lgtiQwwxtyxYxdUquuH62oKlfXgZ4DTZQs5O9bTets9D9vVtDi3G4GoMH6m0ASDSa7Y5uUHKYQ4K
JlIXoUa/6Eu5YbheocND4jgbRSc/dJoQD+lkUk+S9vEKmyf0klUrMIO1aY0LuU/6I42cla0mG1ke
C9lq4lvAgygBFvDdOU/QAIKAMfqmAa9Xj0q9MNy0klVoxXICFbl9F4bAAshNbLiqp7rADP5LvhdJ
0D/7qFtO2YckFQ4/VI+PZB9bBr+f0+u97B8wkMz3JJt1ko3gxA6nQD7YdQJMDpBwbJIAK4LRsQtq
+ztYC2BjzngsXobdw/BRy/fm7dgglSi9vq770vZR3JgVQzgPU0FHX2fUicoNpgf8cjYwESmFFPHF
dDteDLHyjuMDYu9H7sKHu5j6is/rT/v49D7esis4fmS+rr9bGey98C7xwHe7fT2mR+dWKlD/mswN
Ngzhi5gbb7M+3+fkOXqz/d5Upg5ouN864V4/SQqTzpHgp2BjTzZCnMMDPupY/LQfaeoWZfOobB/u
ADGLdfncc6K25G8uweUN+b8SoipOSXgWQAxglunaLI3AQ6KDgt0dcyVd+R2VGB6mljOLfgi1mRew
LyAMqBD0j3mmd//CKs6TwPPgKFsNH/XQMiGN4D1Vgs/wr8HV4/LmAfZP2Ub878mX5W5qbL9Zmh3v
7Hc4IkksQj9XCVt6w+tkKf66MAzaMlMjtA6m+QlYddABL+zyLglDFBhBvh/zWC2Ld2rRbq4LcVOD
JhJmG76T07/ji8w7xGHf95Kv0qX8TOpJJAOFWDIklRi0m467YSwVHOf/QW/Hv8ubb80T4sCZXPpH
B0re/X9VI8QVhgdLf2dhK1KBgi4XGGZPkJrqMvtDgfdIAvHIUL/TlikrbA26z/h38yZDD3QgEfqB
xy0owLNRgJEoKfSLQ3kCwj8YjoVWKlxq+jv8z+DhnQOGQ/asaw4SubpONKQpzdrGNO35Z7iNrIwb
qH9h6s5/vO4C8YWYd4JDBWFr0+jqijIJtA4Aa2Zo07rxYJxPwHDZD+/m6pzvPt6VZ8q2mkIuG/qp
oRImIc1n1yfMAi4N+j4Ouy4rrYaLFww/eMbvXwTD/EBxBivbP8BgYj44JSbcck9Yw7QNDS9iZLP/
I4wP/wwtCm7Q+ZXnOd3eslA4E4U/G26VXZln8Ng4yRthBrLq0VxxYgShcT16REwwGXU/nfYF8mXs
e4L6yuv79kYZ//7s3zDe0lWFF/zvWPcyNpogQFiohPUphWmQ23A5GSJQKWq6iWP9NcwoZayUBd5c
ossF2BTKr9GZ4Te+hscocIdd4lXt2acZNJfaA3BurxjKYgyewjqvElpAW2FH2CIlPC0fMfXozPgx
2eEQkmsRua3zlRQigaNoyrbrnUsg+lqiV2g9iTx+rjt8PmQyeCGNujksck1ZvFWUdQ78CAx1rOMV
5nWBgVwUXP7OdOj/yz3nh4jyfyEprRPkiM07xmdasaqokJGIpcqa+9AGC0Mp09tA97JOUVDTQIM2
tJRzxhioRG9GVfe9nIThhgfCznotSQ/qUktYqHZsILlzqJvKjUkNxwaZeD0gPQXnbclkImTzcN/E
2AVOpYNlMisNUzsn8OsbUGiVQah9msDcCnYNhIKm/HN1M8Q/Vksik766LvcYxfT0Zsq5TTQKmS9v
hHyIIwBGJaKLVy8QdPjm2AuSgg4tzjZvk63AAMM9p1wDHRRDGky9DiZz3t+oE5DMGC5ZoNHLOP5A
Wc82if61BjdGKeLW+4KwNvm9MpslB5n90pnxH2VwgPpp7E9uNPvE/7ufgowQ1Gy0SLLUws+8Uy8v
pzQj20NUuNb97+M9oRFmBQlAHpHB9tZf92BJ5O8x9tLx0gnrpLef5n783brNAaG3GhcCE5FYdp2q
W3zSDUrHLzAtzwBuj2wWcqPZp0lsAZvePJUyZ+DpSZfTyXrs1KDpqufKlCOzz2efYSDjGAOuxNC+
QOtBkyyyuG6uB6vEBUhHCWNIHe58Vw6Tqk5M7NLxcz4g5n8WlbbwzteH3Ms16LhxnyBbu7649yF9
GSldRVzZjeJ/18/cogyWUOGQRnSDJ9cCj+5T6+FP8pKwJgien7q2sK3aMeqyVFbnuk+hn1M3K5KF
0BdsLWnt8bqW2VCalJCSjGMkhzmxQhjS1bSCeWSHrqUPz5kYSsA7TqH5Ve3bGp0Mhe8dGhcyqShZ
ZZ7l9Slq4+VosFfHNVACZx4GmaZonPhhftsImBXSbVLdRwUV1yztOHnKPWs4gCWAOIauLt7fhTUd
FNPG7YSVOgUO11tVAY1JgVoBvjMnYbKBWSGMgiPsgl1CmMxx5/bTWzpKqh5Mjjaz9kuWma7My97p
D9jW1zyOtteHmRNk8lnxmKncFDZ+zS/MP3HMxXgjh3j2VZQ4ulYtMR9/yv56ojZkZcVBxBAinA+x
Wm4YC34HgfZ9eUMKabHinLHSD89eHmM7HvjmvNTd4rK8Idiek03rsAx36I074zDet4t7b4EFBgGz
Dw/Sv/mXJAbHUGvLJCC4NyChH0EAdpO3bRi3qfTwFLxFmjOmIZmt6+2crqTW2NIlZgu2lGw7bN5k
6Oq1TNFky/8edu9cijoOTFTeLJM5exNr8L7xhXHafGLiImwhVIX/W9lwtmH+4JN/c/dkewKWJFY6
65Kemaok544YPAm5sRYeBk1VJRh06Ee/zmbv+ahQ34xTQGxsISZ+G0TH/qaaXHbnmqHxmFyz+Kmm
RrHVG02TM9YtOcSQJ/gjSz+kDUAKgLab3ItodVTH7ML2D+ZuNiaKgHhJj/MoBkUHp7L28lafobpR
9kLTZ+UNQlBx3b+akxLoaIVTtSRdzxTzqnYahuHoPUw86LTLL23dxcQ0MUoB1OLRYXQSBBF4a3fB
aOm/FyqOf9ajunuCRqLCm6jO87q+zTUzb2qsjjmHJ1UFL6LKDZb39Sydm7hL6KKFYhMxsqqb4CGR
Kjqk8iXTMPi2cz4UDygcW9PBuGkthYTBHw4eiHfeEZgoeuaQ+kveyO3MPTyb4enBqPGABzsNPnLB
cY7fcJgLqAYLYtM8xdqpzFtgoYcg9pw2QUKUg9s6+Jx3kvaLcy0Jdp7s85VXrKGL4YzfO7Kiy7Ex
476lwTgOePyZalxGUuS1OiZK6Iid2wh1EpCag/PxSCjzA+llWCfO+1lKx8422o4D6puoeTwr4NTa
Fcrg/5rZd3w5WDCCQWPWQjwHcqTZzdGrdrbjVawkyvh9kS+u1fnGhwgPmWquhKvZ3v8bQs3ruXa8
xpG+t2zvNBPraMag7rKy4qF2+z7MMesKzdyjeCtuFqaxTZJhRPtsBY1OYrhT0fw0MtczQksMV33Y
W21hM58P6HHRC9eNZXU/yOFchFB6G9arixUMtRb90IshJ6SBMRgzkzNrNWQis4Lp/ndRLnydeqda
ATx26K66ieZtOm9aRWrvVWU3XPdjnbQmfDdMuJDoOHApzI7isvqaqkfQJPIwdhg3l7dHU8Irghnm
KSgqMT1NKaPq56sjqhgbzPTnAKrfzHTTfUwLg4LKBUramXXO+ONcWdlDPyqXUeHtXj3iioTPkKSt
b6+rswar76axTnRoHkyUNDgVg7V6sp6F5mklQr+ljRZvW7WRkYlAm+uXKAMVumJULd03lOaWa9Lc
l07DJVoHAL52/orX9sz4gHBKzRek7Nz0OvVb/YtMopyrpZqMJjspDJFYEU4R+d7Rqbvvz8dnyPGt
ligdOm5eIy9iLqAhHCJP3WXjND1M41C/qRXx7GwHs3xJ/2XC/v+WxdB4bHOrOxyOnVdzMVz/xqNT
Cx5XRcAZHNjn7Vji3eBMcSB8eBJ8RoaKYMAvhJYP+QUFWHznZI+EQ3ahm6GPQpdNRlc89bZMth90
NExvtH2MjW3x9LOgvGhdf4Vcft4n1/6qF+e2CUYa/ZskjFfdvAP40XJ7yVcCv+RYvSCtLXpADmBJ
MnpRASZax/F9nPffWPA1lh/XvtvdpYsb5qbndgC8r7/r2rZ2HQg46zzqz4/zR65z5RBhUi4MqHit
4uEu7/XL1/n31DyZnd2jzVeqeRjGvhbdxODGhXR6MhrCKjrUFhb5fLokUVrUZ2td7K7xuqmIRHdE
X0u8yctos4AMV67Hnu8Xkx68r5phA7QbgQERZh6FrkrDQdngfkKHpQpYf6pSYyMtQkPkXe3Ui33f
J8qLe0PH/KqDtztrxBbxi57NgxnAoVuoxAaZ6WoIALusmSJqZIev6SOEuH3P+/mfc8jqBqEUY8hU
lEXW30/KbG1VMdIrxQb7NhpRhxLInATipGpZf8YneclyxdjXbrhsFwbzmq/cZe9aMeCubbr5+n5s
HjVW8A5X3VwHo0plIrBrYLTROpjMFZow5Foqglg4PQy1rkhYSTYCvbjYNk6sA3g62MSVuX+GdZix
+g/54oNK9NJYXIrx7xVyVuzLsdGe9c+drF5UMpd5nsomOk+8Fsfo7rma+lq2pKJVEMm3vzFTHJM6
OSOt4wCxetf1E1AVh4TP19e6//jSbsfbmxF6wtuymZnqZUH7YSAo56wZJ2Sfw/OISnK9eTP3daYO
DJMgYYt97qq/s3r+HZW5sTUN40PaWaEYoxSi2pfjo1Vz3VuW0CoTtfu+NP9NVl5HoQtFvD50FdJl
mOfnBsS+b1w8FzMcrNZmuDcbQVBnr77WfCp0sejEf+0E/5YQOFSQ82kzJYAEpXECNt/0cqFphyCD
m9+zIe27uMX8yDQe/b09Ccvp5oULH+v3JCqRIg3tSDsOXZO2UN7Oo/UN264mWygd+10vfoH7gWla
3B6EK5R3h7JIdUNagoFCBQ8M8SKy+Uzmk2uiKnMoF7LkVg6razjvDD2/zBQ7t9r849E0jG4Hntuy
cWDfu41i9v9Es9A/RJvusTGTdFlMDxOdZd80on0LDAr2ZL+z95te/wHz/k6XbVYHBbK553sAaFfD
ZG/Wyo523Wx9Vl5ND83L8MSeqXiuzn4cDXSUlRfHsYpzmTj7maPKwfNJgiAACFzd7UNGORfKbBMb
rfUw1XxcirORY7uZUV7wENeJpirXtoVdudqNAffLcc7mO/uQydY1Y1Imxfi9nok+B6mBubvJoINk
so48bbXjOLctUusVM+KekMyjJ0e0wH3LTTPTWLwInf/w5lgj6XeLdNl/jLbt53uiM/vnR7BuLpu7
n6fNNh+OxO9Nb90xPOVGCxTpb77DSYfS39x/5FtH3KG/zxwt6VeSN48NxDlHsf5+dr3YlDRj05x7
dvfMpKO8qmBRCfvuhp6iAFYu+Ppb9JlB+meHg9DfTU/d++/DUZFQvDfF1VZ9wHP7gGMdin8j9Oai
m8Sf/dqNloPdMB9uz7I/7+8N454Kv3QpBeTJltOUDDiqXafdkOh1RHvakC34jfi86spUervUDUXK
u+nZ0ND5clMAYnWojDJTu7ZHAD0vWK6iKhKIdLOtJ17umZVvomyCUJ1XE/11acO59lDhSmoLvdUp
/MYvR7tus+sZZhA7e4919owNu/xeq6npfJx+z/fSGJucVxUb2QYP2X/YHbKHAUq2vq4uhkd1bEqt
cGlevrJViSQSboq5wbKR6jxYK3082RG5RSvEyeS7MqMu7+w9+7Gr5DoIh1sMaXNahenakcc/ubUw
a4fw1ULtGv8zkmhfuo+h4is3jUWJ5vn3SsgUG6RRK96TPErp08yfEp29Sxh5CF7TePvczvAu3quW
eGE2SDNq/qsie/ee/rx0+e++x22a62am5ekj4cRhfRmVXz8NZnejA4fl5ZTCu3UG6exVtvDw8qFO
YgnpECRl6LFSRPpsgZaEzRHGCP7dDDqmjtKclUNjpXn3DL+M9+c1ORFm0nHPsIi8YlL5yKoD+UDC
sFtiBMR7N2MYHCPOX1bTxeXvahjGMY+vwOS3OzR2btW9vRvKZGvu+0q+aswQip9xI90Iw7uH17iy
4HuVPwLp4YWIu0f/jZc+RmHUecPLmNl8glKFCFNr4QP1yOSray1IKJlhGfaFWYXG25TwHj3quj/j
ZG5KJkFno6Rs9GFdNB/GoXsKd7MNnxxPwlVJmgCR+R1rfgM/J1tfuRhYmE2Z8f3NuwulC7MpVlyE
AF1G+V7CClCNYx2mO+f2bRqvo0YhtDiTQOK/u/IXp+3uZriWqNXlLKHoIHKr4WOZziTbqcqy7TCZ
F2/142/8/dY8/nrVtuFckxdd6/jr76xECYDq/wyUPW1uvi9df1Nf2d/DSOlUCN1uwQD88ZWyjzrV
Us0EGC/U2a8vbu219eA63n7mpoFT7Hgx0kqXsp9rEbThSNtV5tVd99if4Sxl+3Mtw7mdbL++NxUC
mvT726Oemy6RkC7KO9vte+AM6W9he0ScRRVAe0tslurlO35SClqNWAcNEuSXxO6OtQKz2USz5ha1
MVpwz1xC4yGXlX904Dif21/q4Mp6jMtaCaOpNEYBbi+t6LkB47IsHdcWG+lmy9kW7S1dQJh/L0Ti
XSvpcmHs5OwLuB+or50D+h+/EXzlEzgos5GGg/JRHc7tTSPp6mYqH6opLtzO6A5DiWjWCYNVRJbR
uhlvp76Um++MbsqBCcwipnn8SNE+MSjvHtvxsZaomPsK54gzcxf2U/7W45zbs+ERfe6QHA0zzfsf
VyWjWWOoYhYdFWvcq90HYfySwvS5NY3JWL0bjwtNIMbq7np4TOOtZ2HG3F92uTUami9tlxF+6GAV
alg51/G6SrtSongLxteoXGZvseKXqToxbeli+owSUQ7TF9AMB/m8PCU9wdJ3/jqWNJ16MttnytK+
4jScmoW2do/q8sM5hj7rwroZNdVw6EIN9a62YVMRz8uqHrdAZRgg7LHMgXjgJfQXQySYzsYKN3Kt
xFSJJrPgIiRJJ1X5VbvVvmcVh82X1fgx79uHOCdcmqoDlC/zF8TJhxVE4NbOlkJjobRlxpCdGCxP
HqMXa4PSEp/l0rsOLr1LL758y8e7OaE9rxzPnWU56fhYZXF6J3E1Tyo9uZ56h8zEJf1e94PJRzP7
uVOcb0um4KdbCdggmzZQg36Aif9+Qf0/C0Kb3LyayuhUyolb8foYz7lL3Kq73GCOBpZuJfLf6+10
pebbZqlqt2AIuUX3zY4Z5S66reOlJC21vSexLi3P3/E9nqxJErL1u7AH02+w5MjQ37SGQgYYAmI6
9fJ/Ziy66PyzmBXsfY5uostKOjMDrvCzSUphfAuAt1Gr2R46TTIt3aP0Yt/EmuOGEgXCopJtXc3U
UY6ODHTCb9rS8unyYOmzDlPoLj6jkv/tni/H8rXDNrzB7ttgAtLpP2hFdIF7M+HWBTkHU22AULz9
wtXnJN5+tved9G+mVZguf71zzmu3NrtSenIaapzf0WP21QOXb7hJEmsFgHQurdm0+6jT9T06542I
E8NXNz2hSitMM9+3L8bucP3W4Vzyakr6I2UeI/lH0bjxTglgAR37Ou3k730Q/7v1TsPkH76OGvdX
pbIbpSQs3RG43bDS7Rgd6Rz/Cdg8GsSyys0CdoGcaSKKD9xV5XMak4GvDSq4pBXKODMrICXOj8u5
ipWTEAF6z3jxIGPBtEY1yhDkO/z/3i1s5cu/uBQwB8hn8vMOCVOjxag/dV3QcmcdLISO/cfkzgg1
qO/eTk6Waf49la/cr+VlEte3lFmX9CHZscueHEOOdwD0o2Ti1muoBzz9PIanobCWVTnP2JI/A4su
roupKP1z16spWBEDZJi+JdyFvaBnuF5l/asLOHTv33nl8XjtlwZXH3ddvnUveaBb7C0NI+vFPmlP
WZtcB45oDlLrshS9dM1VzPCgiZW2v4/mLdtIrwTuFpMjnVhsL0OwGH8vfOFLTza4PaFWWWZL6pok
qGYWvp+/dxkW7MIwKezf/ctUBez3Yvoe/NFp8tbOJyrzR6nAFykeNL8WZZ4SW93s1n+//mZD3em1
v2+nBrlBqpocOofdrdistHVWHCJ/5Yp4lwQQM00ug0JeOrkFCemlpeOm9J1z2N9K923pGhbIVpBG
ur6jxX203VyPhfWIFZOerOlBOtgEtwUXhRLkzu5NXDTS2/u4iSYom8vcn4eKLjiO93Z6P38Uvp/8
yYqvPFQ58mKb76OaDuO0UJr7/WSURYtZR8l9JZzZGcFjmoFZqRLHgXoUvX6KSQKXv3x4cOLdPNzB
9+N/fAh61V2+8khEs/3nzaD70NiqqrCqNDKcm7b1zb7me+TpqlgBHXKDnD4sexsktfaJW+DPLWLj
W8LUe/71YF4Sm28rFyq2VeES3Y1BFq/KBYa3xcHZcbS7nCStbcvL/LaUls2eWXxu8rU7lgiuLWbC
oXPiKzz7TB5+1ofedjbcxHvEA5fGlrP0rMGjJ4wnYN66f88xZaGVS5CQGlFqvK16kEqLr4L9nYa/
wH5gn7nadXxHP/QArriaVOIce6zadxMMuOFmmHkMl/gij+H+0rrk67F89ZionrwqRsa6caHJLXSy
s+kjxyOsbMBwLHTyQKR8AlQVQrbXNVne0oKNKWRhv6jqttGK3dKzJmc4iU1+FJlWIdih1pBWDLoX
rcraHXGbJyddZ6KM3WRcLESREMMAjiLDdCwD9I4Xj1Pe3HUI+mD7lR08jTYLqpJ8aVdloxgxVuGa
9YoyjXP91X60T+1td9NISyq7lL+wRvArwy9OTK8JM/kTUNIRqzU2jVfpUPrhDFwSdEWXx3Wnta/E
0V/zUMvANgTYB5U0mD9X341xGT+SEKpKIorjqK3LKfqWZcU+WD3Xs5VavJbvnKqcotq3cRL+zxOy
fq2vag9uYXdpRFx6my5IaYU3E+9kB3cO3xlpLot6mA7nzWfPzQXeZJrfRqDkc86VqJYUdPZsXIK4
G0Ffmgc2MO4L04Xohk567N7rSTxtpimKEgZIIHjbla/DGaAdfq78rVG+FC+RaRb2l3mwnzEkLy8+
lpVceWZMsewiodUCZePkjW/l4BZCWdiTvglJMwks5qe330WN/xl0v+8FKunaeXj2fRjTmJw9Wkcm
G4uGj0MirxL2hF8qHJtU9/qwjgw7BG9WlY1NbSPV5Fq7/mOPYjcrv8LMbX4sb5COKsiFyJtnTCaz
xUfxgjrzhkUngU2SS90BvPi4fOSbu8aSx9UWnc9YcPHz/Dy9I0vvYZKm/dVHZzYlY0l8HydECm+c
6bZNwt4N+bPTAwpfZhhXxpgpJcsvvm3L7qLxs6mixFXGu8G1nor+RCERvSZLX6ZX0d/45eoBTAU2
hcHO3RUNExzxhBqZEK0TK06uoTIrTjKjvVH/jw253Md6+/dX76uIudAwZD0FOvsaGPFyu+ROoCUf
SuU+cxYLeaLTqAQunnKz2E8WTTI0XSbIqtDgexAijjwj3j4jkGnFX4N6Ldo2V+3Yu3S0ZoH2lHM8
uh2RBjZEbPhAnQl/reAqGUyxi9Gol4FHpXDjt939MN/MT9PMBjiDRyc+uMVtPY7nr4/4sfc1nq3b
Zyp6TmlUa+zMonyNsVCXmdPbi7x0Fk2oM3TIifdD9TDOvPMVMNwussZrm5zVcQKr2bHnJEq3Hu0D
dxAsyt6pvYnurVUzZG29ovB45Oo8pjs+Xi3R24xD8ri2axDjo89dsh7rJXAQ1n+IHh1gO4IjRcFw
jiVCd3MZZfTHcdwdYoLiq21jNVhLdE9vZGEhQ0+sSTc3msRphvHVNDrXKFe+cJCZwlyf0+zgIUis
t/u+ShwjH+Bp59J6uVhr0eDDMFWUlHe+zcnPUkEX4rZhJfi3BK3EhRsGvpjvu+7OBoXwZPo4qNGN
NZ1Ukv9fCJMI/hBGcB7rv0ewJKmQEgc3s8pRgFV8ILKufp7uh4v+4tdTVL+8Ac/c7QfkCwX+fdZ5
Nm01RBh3y+4s9moZ5Jh6vy3yIwFMNIsYztWucgKkJkWrxioq9DBaQ8fbeNhhFtXkIFPfudTx5r77
aEsIqmSbh0asjF/7H0fntaSoFoXhJ7JKBQVvyVnE7I1lasAESlKffr49NefMCTPdo7LDWn9abHkw
JmzEnEs6OBszlXobMatsQruNJ9iiTrE+eJZRdFmHsf/YkjwUMSwo/LqFxUZxMZNyBhMExJ3rvpzR
XDmNZ+1mMudWA2bqe1jK9J59RrmBSlYojTkueGIgoX0M8mxID6CVEVhJs6o5AFZNxe2Ve3e60r2J
qwysC3QwTJ0m6h9y/x1cFy/6EfUiBej5UUldoYmuYYENWUFA/QwZNSciUfgAsSajsMnnIMGTGFGs
I1JERi5qTjG2bMon4PApIQJqARw4iUxiNrcbpjTQr0LsgNTTNCxzC06ToVHk6pvVVDy4DN/KBNyL
lJSwf0Q9xail3rz7o6gsF8jYXYbTBuR+R3LCdG9GnNV2FnL5CNvL8rkkBWfEqfD/SiMxs69JMYMz
l1/c3gTbIZnPE0B/DWyVF0eOEAdloW3eSxhWfUV1g6mWyKyYoDabgwOAZtFFiNxnAzFijGjGsb8/
NpD0ft+5zjiYOW4LfBoYaia8P6y8hAJ93T8y6Wx5PSTEsDoyf8IuXUyY3C7jiCNaz1dChFslTSRE
22g4YKqR9qMR5t3T+3K4R6PFOCRbkcMeDBg7L1pxi1vaHwAQmCWrlvhabOmVo7J6uPstpFQL+hvc
Fm1YQr3fVvfF6ITwXC/Dq/9df2zJfM25A2GMUzo9QAz2GxIo7JRkAHFuId1xy+jlPiw5mRilJ8TF
L2ZEkW2itVHJ1iOpCO12pw2d9FTuvj5vx8x97BQ4U7X9+oqDa4z4QvaQeMg2iInx5ruonJKEdZEf
y6+KQ7Ov8YJQSfNVIg2Fd1/rLQ57hvnqDXmHuHWNdkYZuyumL4ujFK5Otvvs+kmwT8QQE+A2a8xA
lomRbhBU8Kxe1tjpeHqVKzuywxFsMQsF8meEVFAJmP/ECpuwJZn3AQGMj3qk/b0jkCjeHMPAeG34
3U/54Y7hC/6bwWt4NC2BzkkuZtPHGjoTohK3yUlMG7yBP6KyDW64zoTQEDMV6oLUpt1ElAMqRdW/
jzExAYRIa8lRzNKMb67kDexRePdTwNBX8p62U+AoWNA6wDoJPfxxKoPhwACZuQbdgMWuOuxtCdhU
AkwE2tPJR4uejjz9eAT74eM8TQCSUMPq6FO87tCChICUYeoqtzidHkAMu3JNJ0HP8YAQgaOStR9v
ijhkgknJ6TnL2EFaU7Lpq/D1oLDFcbiSvK+FfB7HfW4uMuAPFQCHpQcuvUgWIVlMxC/buXYcIIio
OEkQWYsPpaZFgQFA5o8CAi+VXW2zFThe6XwFvUm95PSt9rC3xls6h1EC2kTXQY1x3/KS2kr01eqB
lMsWKPc3m8xUxItzCE3rCZakuj9yhgnn2Yw3r6DvNssCZH8pQN+Hl86uQDQV+wV2a/cFeYG9Awy6
8Ssfv47L6Y84hBRWG+hJVyBnECRAEDxMBfCq2LyP5NRv4Q0ADiLCQEgnAgkGZ08B7Ai6MQRx3Bcy
cQ3Vj5WtRkEVTY53VYPsSoOUQiB6H280f6sPh+KRw7bZtUeGqd22NEfNLrX5ujAjMDkogHTP47N8
GS4nJGElyrJeywsVufJJ2usjiE1CBi5jnoiqCcFCZ/VUAX4UEcYQ2Hqvt5QJC/ouSdccAe19kvtB
0GFoyGT9IOOE50gf5/pwrEkP/SfrmDHvOYpXA0qTFwO3d/dlXF8YJam32HY79CqPH2lNw56JhH54
gYeR3V+E0oLv81a1jMaZfA10fciOuXbA1tHcgDOBy+21H8UFAwdAlHnEmOxAC/b64G6o53KdUXYz
WOFrMb2A7gMUJSM9vDUwywEa3fuGjGuPQYY/3KOECdGv4/CpwC6Yh9kYe8y6zJt86bJEpA5JBvxQ
8EjmDP3LcUneEB3c8B4i0wfdHBg3c1xan1l1M+RU7x9ojXk7ubAyvedSuHeyPyV8Io5cSkm3zXEb
gFkgVaY6LoRe/MMHiv2VNQAYOcdER6dJSkBLn7z/w2ryQmUHjMwEQJbrWfitAMNg4vFSAgrWWh3f
CAQEIWnxIGh8srTB8J3La197wG8iGWwExMle7NFKrujMIXSVmz6+vGZ01OxIqA8gPXCdIWbKQu+P
dH65gdAEFgIfaQAAVK1c9wE8PjooBLjZBEV1K7rxbKUQyzm02txKGwMkoR2YPKOKHPe/Cfn+Mnn5
2pUcJMgxmg5WAXjRmn799tNYyPxBfKwExbLSCPk7yEtBk6HIh/rgUDqnWuImi+n0+NMWiDNI7HmE
H81NLlnf2CumjOsAATE5R29N+uny0JBE1LXxHTA9zU4zs3gwBoDUe6NuLCCeJiE24MeBAwcPt6EE
KWcvqAjpXlDlralw/ZHmSWUxNN+MNecNMHPgOO7xQomL1mREsfRlOA14/w+DNpkEBoTT5aagJEJ7
wlTDF6piraAR4HhCF0z4NXnjYL5gXT2GcxjDiYimRs9Ja4y2GF0ginA8D++nnkk67ii0z4pRyRpw
CKmBZPe8Xroy1FIe3EPk4MgR31ROMvqwXFPQ6N0yi6ZIRYbNmAewcICcAxJ1fJATQ0Zo2mnNobsA
diHw653aBYvxixQJm+JxeHkBU7Me/j8KdDwgPM2l3TN9RZuAx4GbHbvk6d+Ww2W25TB/0s2xPs+T
bTVlwgTLM+EbSZgLsLRv5OV1O0HE/ldOIfXYrgJdXJEuN7x8QPKgmy/gkr9j4cLQAcqhDPgPwNbz
X9I/cIIDeSBGRB9M7gZgIgLM3BtwqyyLQp+APBHhewYTLsXHpdWcC2B1/Odf+zfB+bfmhskZvUB2
MuuHD5n4BrICiN1Dr7xlgyIg4CSB6JZpo3hKl2qjxpCkCB/Bnshhoe6o9JesccoDdDd8OzIrkfsy
G4Mr2YTPf9505HbEmoP58hfq3YqMqZyvM8nrQi/bY+3JYndfK6wsOsrX25oQC1bJB+lJiy8Elpdd
8MZHyd3C5QgygnM41Tssezfzt8Caw/MWd0EL6/1DNAOkWzHB9olnSWefFLC1WHJjNvuVTvI/dge7
XelEPaAX7BFuAUKO2rm12OECQwUyQCsT8QrA3jhgfpv7FtiW9yVfOBbUP/lCEAf42s3Aoc4RhhoQ
j2i34gLl7YKwqwcOKj6N9gzqCokO/Y5GScb4wnZFObPj5FIvz3N24vZfZNikCMEmeb0n8LnJcrBG
X/FJWEEcSsVZQnRNe1AQN9Db9DYVixBYjxh8ApKZYb0uOUEvPFkQVoQu6QUMuf/Ry61Caqt2Pcmn
XtgTGef8pc4nKxSIkM1Icy7VRYV0Ayuh3z6A32frNCjRCaYXiauxXudsGSZRUfBC/ENQpvqXaH4A
e1KJDr8N+3CCUFXUJfJsj68mX73PjwQg+3HhTma1bbh72RmkBeD1DdB4qIR8PHkPddwO9EnU+2PJ
/Txedb2uTtnptRTCkiXoKrRQfgHs/MpiMcGH1+f3nrhjGKPXUiQLa1yjvL3eEb4SZJa3j6DyAHyb
beqJ2HmcWXzFALEe467w+Z+7zOzDfOADY+djgECJzYypj658zBdwAWJFBu8ibbmaAKmCK2+Ip7xZ
NWKPxiowa/Ih7P136Ulf0uYWLzqlhQxGRYpjqpPC2meg9ADBk1XczXKd7/qX7gLPElMYILWLee0j
/77m4ZCed/kdlSxJjwOhw02uAcO73eLQ25QEW21vSY/OgBQOwEaYPmRW++Xee26lE5cJTwDxJrt8
jMhGg0l6MLv7a+AXFYM3aC9PcjhCCc8fk2BDyBWjD5Yn6+y0/l4rCKbDDSzMl5A8yK44Lgen74Gr
tT7+zG/8OaK/mo7Pz2m7Hjl42+HAOo1UgPgXQHi182bHeVJc5CUPh/vylzQz9nxxQWfXG4oiCGk6
LAQYPtA/yZ7/gyb3f9DUe7J8BR8ATeCWMT83hyEOhIvCkYA249DscGAcxgxhRDkIX0gBKpYM+34M
xFfoLZI7zIYUdEcAkwV2UO8+/17URSbhw7gNTKqXyZyjjt/SIQNHnX4jqiU6c1R+DyOVITk6p8kQ
PjtUejovWODsrUCOh5xaNAX1/9OMUTGL+zx3i8sLgRVcKzoKdUtjuVG3o+Tu58He6cf1WjniiN10
B2z45s/mE2wOj+iL3+xJ+hcEM9knXdTOJz5rGAsyPUR3oaCWt7xEDvbXhdA4T529Z2Tqh5wbr+SH
y7+/go/iakCdCGFDM8MXf/RHOPork2b+jHgN0TUhe/Lwdq4bIr2CV9CL3uv38cG5s7mnGqqV2Sh8
HitGs0LiQ75sh8v+5Tuto4fLgGvrESO8dRU7dYcLJKNxwYoP3s0fuPxnOYi6y9itgn7M560qTJoy
KPAkgFWrt1HWBBmh3A6+Vj4j4FDIRyrRE4yYFm6klyoaNHHuPsKB9zi1HoQLRekdZ8nxsYP7kg31
NJyWkbq4rh92GsiLJzZVBYyD7b4HqULeL45c676uAi7ESfQ8/hxYRhQEzL1DJ78nQIwkHmFmG+uw
W6VZRly6kbKmcK+sCrO3e9/VByayc3qbe7K2qe+GQB7vj9adcu+xG5nfCAXlb61CU63V+WsABP51
1fUHGtOuzbHbswsihL+Av/XluXvPSk9G8N4mz9nVf53z0zvKR7CtXvb3ZGbHnFXEqTUKqZTdm/d2
XrFC1MF73h55QXEPbs0Z2Q32cSpo1IlfFyDF/Xg9IuvwJ9HRl2tk+h5QtVPYI+J7Uq8ySI9A+dQZ
TyIMtYeVcf+iWvQzB8vStlpWRur+PyrbeGJlI51NMkFydl1g60fgXAu8CYiMRmDeRFxL7NRxkDnA
uRa3BEVvqxcIGZqLspaZQOdkE7302oiMfQ9S+g4JieLfZD6YA4g+7zuZk9QO+fYadhT0OKgEEcYi
f+35b79BaUBdSftq7w/jh4YjbJPNR+hwuX1/tuy/ROWNfnL2BCIl/pcRTgpp1ULmQekq+X33CyNo
/fiNj90NaQ+F0Bth8ZojhuKzudHcfhSv1Tn0fTg5uP136VIQ46+3+DN6HPpH6dKf96AmzdeFb6I/
YgAguk8mTC0U73XmXNrrfcCjmTJ7WqXTubeAsQ5KiP6Tb3moM0p3Xi3A7yFf8hDpNFvkrjXNfR4x
rtODVh8VLs5OvhXJAxkBvMRLUGftC/3jIpQipy4ZmZMje7LQb3iVrGcbqUAej0s7HW9lqz7st3t2
3/1YE9KF7uGDTFMhxOfUbO4Hbtq7YnzodVKzG2i5Yg5JkKQ8Qf1mqx+b95vRizNCLUSMyD/5GS1m
/CZk6BGOt7cl906H1vdyBXA/AA4RUIlu/C6isG00MTGX8QCJ1jDisza49VE0UTyB5n+XWHmEx2go
uiuC8Rx8pBuuIXeP68IZIR+hX0JPStu7GyE3ZyI1eYmYL/pas0RC8pcTAjU4yRgsuFbQCH3N16E+
YxWyaYEVUOp6RhqKQxmXr65kZUo+yWMXGTQFtSAM7FTyyDv2QQzQvaDFMLspjEUmyqHaGfhoI8mg
2MftcWzRo6HLz518h6GSA0AyxwRgZYT5o/gn34pclJCuwWg9SE77Fb7NoQHfb/79wgMD6/3R4bNj
lLKJBhAlVcL+9d8mz1RjfoSOaBmlde9vv5GWdahaqvVw33/fDb3MeDoK91uSmWX45+HhGfNRKRBw
nYWUUDI+PttuKgQL9+iJ3BlEITcp5nOnd6Q0RY1kCRlJh2K1sin1rF/YsytymKCf66ka7xd9i+hq
ByGFMbJ7Ua4PQoiJlE3S24yQJ/68OkGJYTYzFG1TxgG6hKOHVSwdxptn8oVMOsNhYG+dNu7PI9Ld
MzOowKeBMg3gkMxiMP2evr2veKb+B5nbILixkH9Rz87jni68Kn1X/PGFMTA7Vz0NbOh6VP232cPB
HTsFS/guSf720fTjGO0YYFLN3pYIPu+B3Irsg3dwPOFRZIp8bgIAeNmmnbNbeWB79+HlKJs/ukSC
DfaXoAELHDt1xKfPafEzM+ceDWwKhF7E2rc6V0aVzQhYq0uakEt7V265pLl1dE5rLd8JgCsFJuWu
RRSKchG5B49TQRiC2ilS3Xp+t/6nEktHkr0g8dD6C11ngiLVPkXM8LBubme9QM6AKEJFZ3wI4Wit
29MHOoeW/nBz8znt0HThKjAm7PCb/ZktRGw/ejKCpll1+gefSWp3GG1nd5HCEeyXMCbcTx5HnY0c
cFpZEzsDFCQR1O6bqf/zc8Rkagho4o7Po5B0h8XN7sflSj6/LoSNLI4P84TJ70AP7P/WpYPTwmpP
GSgp0qn0Inp+eqLjCPOLc4OGfc4GZsVgsZutmPRLUz5m5ySTJYfIE+gxNUmvDiY2dHWcrfbWiX6T
lBCiF1pUyK/Z6yKjCCIs2emS9jxG5To5XmMhwSP4lExODOWkcSpO7TYgKeh0ucLgSp1qtyfWvTpm
i05kkZjvLcHmC+6ew3uKPhYZKF8J5yjmQqmY8Jnd4X0MKZhYG7xjqBmgOoBTSV1G8YWakP5Vdd/O
3iEGj6wNbmx0aBmokdCCkrm1aNdH5rwRi0NwjI2MVcS8ooYecXFOuO6fjALKpv3Zj5UIr8IXkPXh
flzkYRA7Y4SnlJBok0Ed7Yl5bERgG3JlGgmi3zP9omovo9TYmnrfoJ5n0ZVQGGum4kGYjq1OALw4
echUMb4cXa3+dNZDa6gdWuh1Jj+Y24FJep/9Ibod36wLbmsigUAP95zSJjElSxRkCOrMQOTbMCLL
kYMXnwH3DguO78hZ9TMRIHoqpM66RFQsMcYKONMXwW7kuuidBaLHCwI/F2dTlMeMDrX4c04/r7U/
RPaUAqe3hvz6yLs64zkLhI+TVAeRwMBL780GqyLA3e2CFHiVXrLZtsQgY++qDPQcVO3Nf5oDIRgG
Hsm/kGNHyBmzUw0FvQHuNUvs1xrYfKKz6Kh5SDzUUw8hMFnoDyoHQXx1AZQ2YueGz/oUM5/EVLUe
G6FlqaI4C8daL9y7hS1Klzhz6lVH2TmYATJa0ky15GBvUdTdZjQ+yRjuSWjL4d5Y5jIMnDJLdcl7
LKhUjdZ+BK9p4cbg6v7ErhkD9o0UNms+IwnKIfsLgFxZ10j3K8LlMN2aRLuHZORhfOIt8DOCdnOw
SE1KKRJ6yDXAFFWhMzwNBKZvv4zaf2BMFAmwEtFyFJYOxyFNzGNHRM98sqaNJgMXjSNT51mQzYwC
xpStE6FW5AryeEM8QYShoEETF5SOQ1L/zE98ZGgB2qB2vjx5NJe8/7t5EWGwJJzwLAGIOMMZoaHT
ZYVDZIwYivkUQAS4J4TMNecgIUTdoeo6lVOZnNoHyUV34adjcLymYFcCGfMlKmyRs3JzViKF8LrB
VD9tnXVjS86lWQBuWN85TcqVmxQt+4zgOZth6WafxXWqAsWsqbx6rOf1CdZ6SpFCXIvIYAKLcTuV
6htQn4mjTGQbTik1+f+0195Yg+6dVTzlb1AfaL+maKUx4lxAggOelJkTfDbhhL8RwAjY+thU7tMs
tqPDi8VXeIpPq6Lvna+FvlZXkh1RSMHd4aMMoSk2xXYYyEE8oZ/oM/ntZ6sxiuVwHEsUE2wk+4Zc
yYZwD5vNiD0+osgcBt30g7JVqD8HTm2iV/E7Nug46KxJ9EanMBHbDi8qUzROQyt1Hy7JUgkMNoMK
/f0mg3cR9RyHDX3y8QN+s+R83V0jHPTm1+oH0Z4bWj09WMOFy9AUT0FvqsYdAuBFWjPUjpqB+v32
fVkSJSrhR9IdPfIkeHuqk6EJj1Xu8vC3vJ1E/HD69z/kGqiN8TrEMSIosmu78/cJYwRuKHePo7Pw
P0om7UYlQpj09AwozySdVckx6txhm49gAlnImPC4pMHpFoMDb6eleqiMNhoGb0qEkkEm72Uj5A60
0Rdh4qekjoHMBaXJDxF+tOTBwqfZA+AHtKsPkHz7AQ4x1CJ0YdeHMRI+betK9iqZWwAoBHWTlwOV
+NrcpKRfCjpC3NrwYmQbvZ0S6Z9br/dbEG/K/0V5BtnAo5tiV3yvG+MR3M6/v3L1WmQreVq53xhf
ZsIQvy3Yz2OjBkr0Anh+r8bBbya7QFuQVq9ZL6FPZY+wbinSxtaNpMCbp8YVxgsypqZp/J0+ln1X
8Sb293w/YllFSK/49Oa5PWLhZmjVKQLY8jfsfup2nZutNzE7Q9WAUSnxOOdt2MloArKxeh6GoEuE
feApQsoCiJdBCoq06Vf0xbSJLM4FBjZjTkEv41DqhR3RNhKFyssuj8e9O9EbBOQpxQcwTbEQEVGZ
I7Q6r+kXNWVIWdknT8x5IbroBXuMxgRrUW1hbruaElINchaCrl000npwm91wuqCvJ4C1MD70PgQj
y63zfM/vwNHcRj+yMhywl4aAUOL9cmtcG4+hVSM6IPNUdkejkP/cp15BRMh1mqZu2oVfpKqYeZgw
Mi0Y7feef+agyvz30+IcMe6L/qo64GPSJ+GN+o0ti1ZD6M8LT8SevjjnSLa63LGg1n45/V7gZyoY
J27eW/wbmj3YUqD5HVROGadLGth73CcJu3PLt327QDf2QBN+Tv1z+Pfh3XoOwjeaBlQ1I/P5M6Wn
OWQpxi/abRJuU6P+60ClqJvBkv9AsdkUBdE5zHnbwGG1qOF+eotaAoEDkpC38f4bE+nL9FEG+eL4
7uzvOGjl8Cm5qRJM3v6+mg4ktyBwEwEMeacQ39fo/g1unXMbWoMh4u1Mu1fzVlrSaHfYrjLnWa1f
vZVU+1mxyfH1kEVPzCAjEBmGxIRK/Ps1MU19rLpAyAsxNuVjKQEm3M3w0MzKNaDRa3aLQoCQa/xb
U+FAFMGN05ChwRLm8Gr1pigD3WAUE34qBmG+bPWsAGLyoD5rQb3lhPnePFoPv9ndJfOJPIOQdcyx
6CZZVIfuJ4LVqRyfMYl+qyymVF5+1qikQfMwv/Ioc53sLQH2rdotMJ42eSGtTv+QHBEfuGoxq6di
noNwsKsUupUI+yKgEX8/E65P9eKRDBwFdDCkj4RnG674XpPNI0lJmFV1hWgszEpUuJlR/Zh3iGK2
xxAftAqoJJnVkoUycp4SoxvmGZA7dHI0wZKIwWU2AwryAXflrvr7nfay9RaxB9iwCZwRavIfmsr1
fTnZqvNUOTTW2xu0pqdaTxNMcD5+e1uZqCtGJtXU/ZBBTNCz1aVE7ZIR9c7dirJdIABZLtz4oE8w
cqONSjQX2kIu6olgIeEQ8hXpOwyYHi/RqPJQo3zdQS7Pc3QWfa3diZS7ReeR3D2Kn5sWlPBLbvR1
8Qky5qWdASjAG4tdkRCQRnwjn9bNUVmytL0jk6wCxnX2mXHIV6GTGEgiypTYGCybcofEVZNOTJBp
/uC9ir8fdzE0D5I8rE3QV60+TsbJYItOyYX9IDRFyKeZKqzJyXPDSnqfBSUfvtjXVDBJO4XA+PLM
K6Mg5RTvIhC4qTLKh2ACdJc0kwPB6yjEjdyta0aOgzSdTFEEMlJHx8CGOIMrAyN5HyfKR8iZsFIz
ElavDtA19zNIAW4IjBBjoFe8X+QDIfCF8Zwzgpcxi7sHPMaxUbUrSDM6SNASCltCjCEqsNGAgSDl
fM1FmAQx+pm++XszHQKdTkDRRzTvfXFH+pWFEuEGFY4YDxEJcHIPLc1vgbkbY29uEbBh4RCYPv5Y
Pd+Eqw9tW+MRksP8V1VC8MoNizyVNvQ+P75WouHoIaSRUDKBL8wJbV/nK0Ypbj8QMjrytvkLvJJy
df/YPE2yhVZZBL0Ksdvng0JK82U43VihHEYp1Gkr1Hd6ETDSVutbvZDuWM8OQH5f47sZjTT+qsS4
Witzrl65VLYVVBXPmXQpqNWJSLTlWaRj8UmK2XSQyX+E1kblEiBucv7aIli4xEqvAPfccOG8rSy8
XrjduzXoiibTYjUItbzZm55CCIJYY9OnibwHDVlGLiaRLPpQQ/i6Hp0rr+8QnINsr5thW8a9FPVc
IcQRAXxkIkUE/CzlCH3G+g2gRx2J9Ijtc2NeFQQvSwA4C0EAhk6muga8g5j8qtk4GSIK2uPjrogC
4aRFpBCm8+dyeLyHs8YB/8OEJ+sgAWSkbs4csOZzRpIQq4szOik3MInIwLx9/JkNkif7d0Cc9s2m
vEEsKlRCQopV00iOY5H9KCGJJHAb1dbTPasmrfuCyZaGsO69fSnBkMAiqpA/3UEVgKitL0+N/FUS
dm8JpQyF8GPGZsnNI+cL30iEzTDZ1x6BIblXr3N4sPmcSWWk3kKoznBU8s9uJ+AHaFAMZSLwE8ml
sF9XPhYOopebEHugK9TMHxfPJ53zKPheGEgEEEZe/np0hEs0Rtgg9D2BGwUFDr4mJDR4pR3MNeaY
5jVljNYTqRZlIJEod5CRAdEWoK3w/+hXAcgZfH9RY3QdAFkkVwcvlEILTixjz3wLke9ZEezIbBRL
0okNM9YkQCPAAdL35TgPQEDnDPTlJEDWxaZAAREzk1I8GY9WxMTjC/dqAL74+ORogGRDgFFj1uzq
Ff/o8T5RP0AdE6n02nyWE+1xNYD5UlJrLFxAVExMC0El9XHJk/ffPJR4T1Rib5oSipDjWuPs9GtM
0g/qfHRFZIswYxVJMANsTbHI64C4A1tojb4owlErcEDINp2/1gPFEeM1Oh1VM5o4mZmR4qpFUEsY
B/jr/2OLO4b7S7IMMuQNxJAahzsu21oMo5RNjigA4TwhGpe2kSx0lLFMNuXcEEEwoBwceCT2kSxC
wj2aMF4lnyrtvA6QRq/deti9a57PHsBR1k7cdHSYNNocjzLZmhyl5N1MeJjM8gNTaUA6qPFQwog/
EQAeyPHOTT7GTAd84tP9Yahkjt8UqJD4TAkFOAPVClqlh77NdV4ld74YHiJ8iiTpUHYjlsJSy+dg
fjBJIwBYYa2zyQZEtvoOhJD9gbWW+FY94zIkLkVMxBnzEd8FMkA9p9pEBIJCYvuGXZFmw75TP3a/
QfzhMY2tPsmLGVP5BGmezpTK6TiFLWUgGRg0xgR/+s0gVLkhR1xM0msBZXjtYdWxB42NiuFH2ODQ
IOvqVllPBioeuNQ44hSE7S2a7o9/L6Z7ttHXVCpTbpeEQyHtxt3LzCPmXnwZqSTcB6ipeQPhL77u
7rsMIpV9BSIVTnB0My+MAOqh/1pX0wbvfjonQpuSpkKLPWGkXzp/TDtyj7q1su0tEE5f+fpLuXzM
OZ6OFH2JQr6vtJjE5aU5koIkThXS2ffQ+0+9t31emNNLbzsvsGRQ/7KgCn8SZMtJTI4jiTsI9d/h
+PjFM2Z2x8GyRrY5I5g9lhYFo6k0Lrnm2B2Js6v+5FlLZbgPJSYDMWHUZfRZgEtzNdw1PqASL6Tm
VCeTkSkvieyMSBC5sLSZUOC+Fy0VI+3Up2NtZktm364nxh0Vb4EeU6S8IIOGiLrP7pfXvI1eFjoy
nzuQeeVCCUoeDBJ77CooZvvG0JedciZuiBc3Yo0ToyRiHsVGVIi/jzf048qCEVFWt05RSt8ZTovV
Mql8AgaQr9KIIFRtwzqslznRYUJnTKyODqsze86Y+8T5NwAOmaU0msxDwlvw1OdDpqzfmZHhnIem
gQocfwo6MvAM8TI/YT4f+xNOb0KOuOELwal5Y7+Ht2r2nVdT4X0RLhh+cPbNOR13Q2cPV4UbPyDH
Zzs0mZPFBVeHzOJDKZ7N+n5t8yXYbEq3h8YQSYJ1Y3jnAKvvlyNCbCXUnCyoPps/Yx4umWYMDmJ6
C7YYvhJ0icCaORIfnLVwlxwm9CswdSLvlcGHgawz4YWomtoidsL7bBBuMgWqZ+6BzH7Jnh6APAum
DLNOAKBzb+ges6C/Q2U/G3L0o6hgDmhHXG+RDFfdqsMifCJBiI+MlJ1jHjHVYX6NkfO67boXYWBD
a078KGppkUJwXys4hvs6cQiQk8xdAu9dQ3lx33CL4jPAVi30vyRqvQgYoBQFjgQiM1MbXHGqak+f
PpMDP2cMFCqIeQ9AIHcFfwFeiemF3p2jeCnizcu4S15QAzFRtZzTjSUKMZEjTfdMo8vH5BYzwlwA
QFENa+qC/I94OAPdZZ4T/J/qlsdum1HunwuPY66jl+5wgVcwXumFl8zkA5LTSSZK7UnC/WQM9FGo
RBa53cfXbrD+oPz1JGbU3xKsm1MVbT80wNJgIGGEZ4qobfw/pKC/yP4vzBtwGPcu2omGSQwvTDo1
9/MdbbqYuVK6JN6gMKqQKBPoRWEiJwOgAfywF+yxtnBQEA9DjMGI0wVDBrL0MWjhi7hU0B2xSPHP
DDnLUSRwfHJB02ki28UDj4/5SW88BORKZw8GepGcxTH8Bg1mLSAaQkTlLgnIDEAEwP0Y3UT3ovJB
l3MQZaDbmls7m/Ibt5hajjgquW/IzF9KISWAGj92XA2w7kvmym1H4IYDQtEhGBzaTYF53CifKl4U
jxUfdelWDkoW4bymJBExs1n8cYUjvTxK88yVqAlSpyVXgFw7apsB8UzvOCdpXXBVuM4ZxcA5xHCV
L/G/2OwTZfuh6BKSclxfJwTWhDjxXACmiJx4TgvBA3RcE0TDWSg3EojK8LMRUfwtKJu6ZQgjAUaw
pbyu3B+H8C9iPAeXdorXg/TRWPy++xE9cFzOWwChaWaAWAJBiJgJhJcejABqaBwN3MgEZToqyTr3
uSheEO1y28Elk0AT7R1El+Y1LqI06YjqqQPUYwnrJgGoAg+HdqIAAOclvYmsygPSf6ZbZMGPvO77
lAQw7eNx1XN5MwHILI/cbsSiCTXXkuwSY3oELwOKvbL20widfEL491zIH8i8olKWzR93UcbBxgmM
CroA8oQCxeyPXc/9krmez964h77wX+r2tiOv0h75aA84Fsm71kXAPsYo+78/DrZjYn3Xd9wUP+pf
yMR5tvj4HbXmmLkXSkP9Wk93eOf+1zY9H10wxjTsIWL94ur6hD1/MOXtMiqI4DHEe99VgbXgkeSo
dYjrswlcWPA+iKpJzeH2biQZkfyfY+kj5CKe7IVDg1VAogMhdBYIC9uAVHK2CEOMjB/zYarwPm8I
GMQxSprBhGhngmRRCoubjmrGgKQIe9GNMbqoOIP/TidmEZDeOO2HV0OMRSKKZ3nzMtDbmqjhDNgY
lfoc4djgCOw/7z5C8/VhMHAL9s6EJMRoHPskr96D158Iqq18pqmckQ4z4kX0fwWWI6y/FOpZyP2X
avmxYNngT8I/w+RzSsQPr76nEXnFFBVeGRYGES17N5VYdL90QuY1hOi2JFd4lIjQ1r9rYAqHjCqq
J+p3SHD4Q5YdsVj4jEDizDvpFaSxA9Zw72M66TxEWngfDREKUVDq40u1kN4L3ur/HcG7/mm1j6Ko
hMC54Z8g3J96EaRSx7FpKQQ6CGgO7RnBDzm7nQCraAxNjLkJcP8Dt4FuhVy/F6qo2wxTMhxNg1lL
kMjMBwIpHcKC54EMKyr6t5Y3TW+FQTQNRszUyMgnuVoKx5T4p1jqGLjgvIAaEQqAKgCwCw5KDDOW
bF6lWxkd7NS69e1ax88oODZ6UEF/iLgKQhmg2QiUNe5YemokMzWwaGcpy5yTb0v8kiikEY+8naf2
JDYQtpA32dOPNDzU9szE5QKG8YpvQWNRZDsgI/5E562wL3XKatImSIhyILSYbLEPctbW2Hg6BzhR
klx+jFHi03RIeUFQgIIEgigPW/0Cm+ThEeTPErzuPp5EdDsu6lbyHUkmYb/fCX4R/jXhvejRNzU2
T5JfgSeCFGPwEAfdjVd7p0FAa8LdxunBwxK6eQJVOKZEeiBSb078EspNJb/oamw4vwz4IwDTVLDU
PmkbHEGIYOEy36xhzhQUaAO2Dh4qcmLehF8yCWDDwbx6owPC1k0z++FtU5gwc4Tih/RO4QRlihwJ
4ohy+XvIsMfUeIeZh7sq9AGXob1/XOYktnhcWOF4kU0bbl6IfDJXeuaIH9wUHC8IuCDIFa5vRCew
SbQtYriuzXgOSDOwDw5YOjgGytE+cAPxZRXhLJx8aHzIfhDQ8DxuSf/4iPFZTDpIIctYQj6eb0vB
GXX1YCUM4mqW2bo2e3aL9mo43c9vQX+eBj8PsZfk7ed9Vm3u9laVi6r+hUV4pPe86wGkmM5nW+Ft
vigAK50+3jacWggIiIUq3BE6j56Td+YEQo1Uh0VeJo/PrLdfPMFpKe0n1rAzldz63v3m43yXT9Ur
RvPxJ7wOkxcOWmL/phw240v+QRXvodNHqEDnindH0VKRnm6+8AMxRxVGzwJ65X/vwbLuCEQY+ofE
0brRWj2NFBU73NLXeBJGg2cH55waSkGRIC/+nBjSRp5Pu0AEPGdM5ol4/0A6EiIWodMGJFbWnYBW
c3CZzr4p1g+yM9cfPHXqVyB7jFuq0KrmhChDzaH9zkHmiOgooDRLVI/FT9uPNcwogJHgwpO91uGm
ocge4h0lVBzQbg/0nBuo2B9kyyfSpiPWACVqxE8j8gGA8iWhly+pkL/uOzteH8tvG6Dgrl9TGT+b
LMJCqsW74i0aWeu984d1Jz+u/YixLR9kragJMQtM3ObHSy7Ie0o3/ft6QnQeiUFl9ECFOiqmNf7r
34kqgAsdtgEMSkxQ+2BYBEbmyKM0/WqPFbAM1b+YAkK/p4GNUpuJ+Rsd+f4gC5QPXwKbO++YPPnS
hv8PvkkqceOQU8swSafB/ldhxf/+o+m8thRFoyj8RK5lBm4BQYIERURvXEYwY0affr5j9YxT1d1V
BvjTSfvsDQeWKK1JbKBM++cZVTe65qn3UjAyhFUdRa1BTnOv4p7tFpqvF7cgyBRZUtieTMiKWxF4
lwBWZYi6SKk4tCSSzM1QkKZ19ugf7TGtvFEBYSz99SPMHG95RutPuhghbwJL8YbKf7eosirshBoN
scSqlAHGOALEMShUze7xpWPi0yw7wcUBQkhzPuy81AHWjfjpdDOiTSqnT6hAAUB49J716QaOrphE
/JXgGDzSF6l6nIFxhVAQOGWnTMu06TQQbgDcQv4eBooNeFaKt6N5uIPQDPYJ6motU5sgLmxt0EpJ
tbidXZJLdHLoD7JgUeX4Bi4goOjea7QDJnVGeCXfPMA5FpRmODq7aTculm/Kpfyagiwl+z4INTJf
fRXX9m6RGUcne4zciL3z4BeiOk4Nq0+2fG/BdIbKO8kPstN6NaELwPgiQIdVcR59PCR8XdLZ0K8+
EFaVWjk5J6MOKuRBW7CqvwivFLvkc/cwKwYl9WKy1fYLTRMcxGgXawYFLggf3Q4dbw9QkSjND65j
MMvOhIEAnIuuPWrAIEBAhOUuXA4CV9Cb030I+49zNeE92nxw+3OeV6KrCCeuQpcRtvuLdM7dpgGD
Yl9nQgORYI1A5t6tJyxWqHJNmgcwcsXoDsIFBhZLS/YkQ3F4DKqPNG9eCWYPOnArxoFMFcxqeipM
EYy6GAzJ14ClmVQTFRQceG2ewxvh7pIUHJMaAFRAvEHhFasHUQqpRXFhNeMc/uXLCmsC4tqcrpA1
HEHTC68as0ht9AM7Z8TWC/ABeesjscjFpG+c3O0iwnARW6iCsBofQFYdjI69gpuGHsyy38XwoO/A
PT9cKaWC8+iXwyswFqSosWzAP+6OBr+EFrdcEA5+w+XqadInDlJNjbCRVmC906McQy4WDkOzHtWd
3CeFrgdfG/CnXTMoV0YXhvHLUWtugju4wXt2TpugbPZDAcPc0fYBhLRM7CTJGZnJZEzGm3W1M8ph
MXyGQFAsbfN2QPQwuQerPXnYp6ianeghhGljtI/BhDuHl66AWp7rT/rSPgYpzXtWpvsFgNID2bsV
Nch2Q79k9KVxoNVISRv3VW036bag4Ln0d48OfiyRP2CNuf/iWql+4ayDD2NQvz1yhE5OIfEdz7VU
g0HttT3kTkfY5p7wAgiEAWAkUfgAqRCsccM/rxuiGYcbBJWdvU/bAhUJK32JrohNg2RvOVQMxkpa
WcugaVV8Qany0wKEnrgEG0qwYvpMnzlh/ozpyZy+jAkgIFYqriUJXgFVt+igqYzLwVQ69pdEQoXp
edNapr7JtPRbOws4feNmH/fwr52q/pW2Wpb4K4Ly56i66ru3O/aa5XDOwlMHB8rqu34bbh0w+INW
DQPay3EAMe3e5yjtZTU0vSGwv1pPBIkORgOQTkUcedv1tGO4Vzffh7N/Sztlq18/2l/CqbnzPrkY
n5KUBHSM2FVoAgAcqV7jZddLUhyFrXDEtGsjdQ/8t9wW1+kecdMjuYl2Or+m3zI8gcSoRV8w5cfZ
uZx2SSgLne4JtAsCefAUcirXolaxKK/Jswx2rbjxsA94R7SntPHWzRMq32ROoNWFEQJUCeVBUsME
OAiaaDDc0NBG1gzBA9SD2BSEDfhm1pnmcQUlQDhhHQ1lVlKoKO2pcHL04fUKYxiAe2QsINJoRTWA
teAvYVpokICC0sB808UOkUpP2s8/dF9j/wbxccDEeELDfozpgifZSce22MY6RYPSPsZAP/RaxFqG
/KS0Cz0ABEcoCdfJj3RGntrfmfHJJF9Y18c9IGR7CkJUT+DauGNQswI+EBxNifHgWNPXHxC8rrvO
cTVTdGLMPhgFYxx3eEcyChjksxHsDW8L4Yo8gWLa9kY4EATBGl4xzHFHT7f+vJel8cPYehR+RnGK
VhqcGfzSU/StCyMht3u0Y3LwJAzBvP/cAXnx+o7Y15Z6IOcjomATBs3d8kawdDCIjBQx78OMtxN7
4v+QMcZpErCy7S47Zup34JTIjS72/jU+U3u039SRYkJjdgBd7ZQ7kVDmIU5DFyabeY8xJWjhVgq7
P5aGfRXigw8zBYIb4gG5kjUUVIQtlOWkpr0W4c+3Htcs4jypqG+9j5H2AS4TM+m4A099plAmgI+n
Y7Zw+XFXpDZFrNjRyTNxBuhr+rpwaNL4AwU7tRz+znvgVtLXdsIUmDlXmqoGgX3H3MJSgtexFlNC
isEINT5U5bnbMWPLoKdHY32Q7vGbuV2n4SB96uN1aSYk2ngJSHHGcjFq6VDdplw4dB8EhBXVIIJU
3kaepOiJiNmTx0ExVxI0HV6XUaPnN7CQ6B5rgo3Kr85+2tTd0air2x1WIWMji48sLQMHuwEvpEuG
DACTyVinSHLps6eRotIH1PcLLQhaeHxgNtvhjzDvehjm+pIc4QBMJ7XEoVi0p0X1AqnDHsxaZk4i
ExKUX5Ql75vJq+oE3FkoZoSGG32IReTanj3eC5gT0XSlhxDewBi6XLYJY3P5p2SpqTg3AbhJhLeC
2WZIjPjVM/w5Qhp681/6hleCCiSNOAjpAeGMV2xaxSnJUEsjCyuUkrTk2bDZUM4BNMmrKNT/ZkYo
jWBtCfAQMGUfQKY4JqPRwwimq+kQ/4RVCJ2useFFuA/+q9d76Hy+DIimR9Gj16D41rQ6McJzPqS8
aQtjunNUuGLRl6ciQQPhg54KkFIkIDsM1+YL838bzmOuj/wLOBsLZkSe+bUR/cMs08zJGCIESK6P
AJMWAhDxVomXQTsk5Je1wWFwB1SPP6zfB7C4kv1DV4JqVJjgRFzNW48WGG4Iyh0iWj5dT5bQBEvM
SwyMbcfbYnSWCWyU8DUAEreuZD3pTONzxaJ1IXYUd6hioiDcJBdIwYSKIYqt8MOKSAoMp+59XBDQ
tkxAS/QIoGVGmwPPAtWZD1Csw7U8DaBMcITh+U2r8qq52K+wXoRkzQqSultJEyFgGGHrcwAdR4Q7
8Ms3uXQf3erXGoaym8BhYGJ7vaTxWVtdt5ct0pEwZYIjhVMGNAx1XkbPQX2FfolflTx+UoxApZ1q
cjNWSCcLd5Iw82gOKSayfcYnrY1Iu5KHEvUvmIeTJnuOCJ1N3SYpW0yhwQ3uwTk6BfRTI63L6mW5
kgR3YS5NUAi32CeQF5JghJfMzL3cm7tzkgRFBIHAOVF0wu4vrDpwK0MvDLUF1bw6hZdTANOuC03X
QV+SKoJHuwsfaIdE0t2KHt4c7tu6Q1oV9C/IYp4A+AxvnS4c82mtqEqzWYDfha24inMfEJ70mEAg
yYFK5w5pmilIUs5WyekX6c55uEIbiocNorEN0u7GcQcQPzeIAgEx45eTKi/948PIj/YeEe6jp8Lh
k5tq19qhP3HyOxoiH58A+16N5tv6oqCg6NOE+IhuGoz7Lf9Nq+MWMdua/nAkgr5TVDS/X6tid/xC
2pyAlOfYl51xOJu3tTXrUi6BwuPRb0MnSBPpy67BWUGGudQRoCiO/p48JXXOuwNz3bce5KXXPLrU
N9vF4IOSO+5AY6DhX7rnW9y8UFRQMsKNg4MI5qPlU918UNmH0xRcD2NeE0TP/dDHGWTayTnGLAZz
D+mtwBsqjjFS5wMVte13DxbGHtL1BGjY7buP91Dgy68LV5Mw8Ez5CuFQ+KrgiIM87eTNg7q3I06s
kFP69M+sJ1BT1B1Bb0wwweP9Zk5eM4SG3wawgEwwldLx26gsFQ2NLzl1WJWhTFcjijMTHHp7PuTt
CaRrfgM23RadZtceurRuK2xCjLMf7BAuIeoukxxWNViDiGnI3x85bUtP6SPCwv6FUYLiNt3iWUmC
kFOahNDdvPqkBal/vbY4z2gbgizHPSVc+ppLlWOjCKiPwIJmSWvIndABuUmEM6WngAQrgf+V6GxM
vcR5pB27DTybrCxoxK9/Blql9Bsk9VpumT4v+uJA708rQPPanlv7gCZEpxndWKW0F5F+GkNTNoZP
nNKbhsIpsBne/wE1BBxaEuV9SSHnYl8o1HcRl0SYGx6bdYVuCJpfZmsJRfVmB96ZHCkIXvuxVcZK
rzX4RPA6ckgStvDBJPYQEeAg5kijR4oDzW1x2RBE9+Ao4P4r2nhaXDTYf/D6cksnO3qR0P32JsCo
KCuQKrFXb25dzkFIookadtDEBDTxEjjweqyl0GATnkoW114cKLnlCISAZjYYSXTXOfm7U5UDtvzB
qQmsQFTMCRt3qM2eBtw9io0wO/Y+vQ4NVQT/gHqEp40RobbFDIDezwkJK9RgG96cdCeDBKxTdRpD
8CaY2pNDsPcrnELHjdnBalI4onbPckexgLFAJZgKGTnGBiorCCuR768BdGDLItMKof8TKZclIBLO
d8l5i1IidhzPYF3EWau/pEcNYcQm75cPQc5gRDDwoJZEtLTgBIIzEBFGTkVSv5R3oAgSEfcSh7Vt
RHeTdLdxoIUWyMuiadFJ/7ReRos2DPYTxWYKB/SSYKiprikDwWkpg3YyT3bAYSB2lwgL/unljXTI
eVE3D2RWAPSusa2r5ttokbSd0z7b25NH7NpysGm9+xeIq4O5edRpq7WKK6GRTWjTbVmqaha15UcJ
iqfz+nplHu32AxWEBcL16rBsRhehqruvVYSqOKGugfadvK5TBQZXFGJI3tEQUwvvt/TJqKugeW0A
lGo+QC+1xjpumJ2rOV98R12QADVC8Adtkjvq6y337kOr4XSg0KpDoieqfil8egBE9iElzakwMiHS
7SDb11MRw+BsAILygu6RVBcgwg71PViie90Av8VCOOLUo5jps4rI6tE20TaGO9Ig1A/AW9KzSxL8
s931QC7nEVmZrq6GHAr6lcKBnycnH/2s8BNpYNLehgrDChrlEUYPCN6bBqIcfewL2CMo/0nywHtg
U/KmAG+0w4/1BII1PI3v6OMenQYasABkTv2STg/oXekOwdS23OPRV9R+s+GQxXySUsiX19MEeufq
Hg92ufWhZQZ6pYe100B094ClPtR+926dVJO/7GlBLsxKsxua/Tz2z22fzOS1aSMhdX66CqVGanec
efNxXfHKG2KAbr0MQLzMD3006dWOpahYM/dyGjUpfx3dWpeCMhRfYL/JvoIaP/j7pwsopriTBTX2
t/hOYyjc2Ijf0spHPw2ly7MHicYRHg0WO/gfuqloXZmo+EHIaLEFHrTRzEed+JKcogfRHeUSa2c3
elLRqQadTd7Qn5OHT1UrgKUSuvLH+AFZg1N3u9syIdoczSdHm4IbaBg0ING+6ZApBag3gRcoENKe
4B51J29AL10EBKxi/AGRUJkt6O/AEwV3+uKVrLYqkw6C9/S1UxipAEkwsDtvHe+n5ZpC5uC5uYzr
wLguM4iUaH7DrXshkStuMM45BUUqClIFQRGc3JoGSHGurwTbJx0xlG1CDfemkV2912pv1/s1uGNQ
7+r2QAiyoF9IXb3h+iN6ik7QhsG7ZFMQof0IKosfEgCVYo6PI5fXilowp3WtEuAY2FUX2ik8NOBd
6DgVFok2IpEDhXbRWKDd3VpAJufsE04Z/2Z/gHPthA3QGT3d7uBG+YEs5lz3Uazy4VWnHPv0HqSh
L1hQMJFgvaF7dT9Ey+SInXmgGi/KuHMqLjuQGVDLgQ6BWG7d8Y8hbCdzHGOwefBicQQO7lwI+9Sr
MdKnFEVIKlVUultEbWcfSglbszTad0Uat5hWIn12H+YeaWjkKKQE1SZH1uL8ovRkX9gvixcNqyxn
0T2GcPJrteHkRyhvRLVXwYwKC36BNu8tBC0MIyylIkBWFry8i9IRyq6n/WgI+XbeK0bY97WKlI0n
NWi0mowX1ScqGj1Yecwj2YgXLdVLVMf6oI3NjzCnIpjSIdaBFKJLNYhG5X656RCF+V2ngHy7Ndgl
xYh6v39AW6pY5XQKfzb32Zt8FIUvlKcLKyqJfE44GNpQMo5zajxvA7qeCyndqE5rHjxx+LZQ/xJo
EBok4K+Ccw8axtGZCsvLecYk9/GeqQD3D2HRu04/ozfB/yd++RB2mXjcpHbBWoxI0NmocNE5Nx82
6yQ9C5feDPfjCXNpSWbZbW4RhwbYVaXF8OM0tmVMS5tTZxObgpKgJm6go8H4vcGx5qb08B57tRV6
J5oBjeKgAT8JHTYtBxfqbdeGSEqGuJoBHem7oOGfYk77QHUfVIKq5BZWy2v/MW1M5mv6jdn6FEnv
Y0I8WpOUYc2uTzqkjPfGHSsq7R49ZbKf1t2nYNAQ/MOTsVtTmIgfKAETdNMAeaIHXb+TnsnacIyL
/tDJVaTS0AiBkrFoSe9Ar0mn3pCObdA30rcFVRAkA0Yn0sJj9EwhyoFTBqQpuX+CBwErdtC4qQXQ
jtVH3eRELwI4G+BQ720RSZ9p4dSDO0IZ8Crr6rABjdS6RSFGIYrPGtllWMs4O76420hco0xJEaE7
vafA30sgTM2UlQ8q7OuUCGGDuAIyA5kQsAUhF2kCkA7faE61Z1dP2r8ad/096i7vdDkBQynW11QJ
IT5AcHKmus3NZwH2neWEngi9FS3rPQZbpQwbkz20HEAYt096iB9Lmi04DNozlek4J7VVNamWbTIX
uG7XGXQGvLK5ec9YUoDqUOxy29sO0OfxbrJPviGofe4FmALkEdSmkEKFQ4p8Gx46taLTAxFGmE5q
emd9WPKyNikiWEKht367ndVpeIlZTdYxuk2pBXrK8MZsjm/ZM21+WDvHUZPiCTPkyracKYyrErYw
rC24Gisc98LN0T8GIGZ9Qxiy3FvY8OnnHoCESdGp7jN/SsYmrC/uUn2kipXC/MPKdgA+fzg+KdKj
TaE6byTe3rNXBLwwPsaUxWCKhP7tPL0GlOh+Np/yZIs4U9ikO1NQ4mGjv/xODjGYivP4PEBrOHg5
9QXwP/dqseVoJuZQT5BnhztUI/WZoyZzjLqEPog0XIEbobaGZs+bDkaKSXh/F4rVAq1G7tSBlB5I
NFQB0ZVgvBlXK6hNUmUlKohISnG0vgnCH+N93GaSPRDxCXxQ446nLKGWmJR0YpECt8r1HPQovKID
tl8faClctYcQsh4ISz4D0eJIi1kzOIQfBAJPfdCyQsIHJ0SMKhUaCRPYDbzLuBuxDEEjIE4Vd3y8
6g1BkL9iU7sHzsA7cAwIZSxIGL8TNEem180T7l5mILySC4BSlTiwRhNZuX6nCsIxOb7Tie6aK72g
L4t9+nIuLGE4qojKVCwKBlkD5LenVEwz1WQfnkcaermdsBGBWdvhsilDaAo2pVDfH6CW4bgsR53g
MTnQhtekUJ7HoLhhFYSThYpMM4kKcbhd+oWIiHFRdlvh271DBFtwDDTdNq2gUpRsD4kBAYqiT+28
J7UfA29uHsxGJNv6zbL4DLWkaYPCIw+C2HpBr+aRwAoFZLlnSjswvoRfKngnmucbkxOG8mapwd5V
QCKRZiEFCsSzpw5VPgruIIp0CH/7RfJcwEpAeg3Y+skYSlKN1BzRxbx/9kqvvgIDT5QlqiBlT+Hn
GHSHCgL1wUf/uqkmyAEUNCWx58jGb15u10cCbA3ULeAYg8H0TSa/8A/BJxWiybaZj1UiJyi79qOu
U/WX4kgVxBbo+0FpTrZ30AwAC9n0FI00/z5R8KuAtmG57z06megs6pDPGt0/uvCxyj0A6gFm0UnU
AMDPd0TDE90prSkNPmVycTWYRQg/rVfC9PWP65anAazCoxsoYP7gaIINATALYNOEm0DCCRoNun8H
Us4d0hbp1ldlv+mAmSA/9g44wzT5iMHR1vx8WBs91vO0RSG7wauaTp60XDgObbrOYHhAgIL4mJCm
SWkUKaeb9aXRaVLzq7d+XdaiJ7Cn/IEV0di3NzyDDiVnxFuQUc8o2WE1AZGvzs4Jgw2wCXAmqUEi
/LoDUMR5Ept23DwC3gjs6TGq6Bx+wgGKoB9EMxcgVEjSG3vyXqdhffxklx1yyZGCqMY7ASYIS2II
X2PpnfsvShiEwt43IKJFAOmyAInpnCaH5XetwePnQYd89UQynpiFjuDkuqYD41QzbvEtgIoRi4s5
rPWvk/nwNqb3oRzno4/LriI/dovoZwlqAdiU5aZy6L/5rrSktr72SUengF4toq4Kx2FxS6Bzpi+P
7+i8IrQDtwmB0AXRI1g+6FgBLoWCmhbsyerkk8cUw/PVS0C6ECjft4CC2JxX9P6OCS5mN373H3E+
Qrb3baJc8m3pIBPK9SU++K24HT2hhm5DanEJ4BtdtgEDv4MvxGjYYhoxx/AQTV5LZKC2eYC8LKSo
4N5yHeD5vA4oQ3+9uY9LAI5n1Vrthm/0OzGUUSe7+beQRouJhHBbdr2whUi3CdL1ARAMB04yA5S9
UEzv2F4sBIzU96nTH/d12FEjZaVM8J0mIJKi47q9bfjv4S1qAyifYpOg6Jx8onbH0Mb1bD4CTkBa
sQHOaG8mwvbfCZ83nZxqH6vzgEVJCDmrBDABG/Kjv2A2IwW+0LJmSg8aORhIAGuYRxpqHOjMIoao
saJ38E3tdNbe0KsPCJZjuVh2ud5IsSv3vZr7z+zpVJVRJwEjxWYIfOIG5BBAfE2Yln2V7BALvw2I
SXWaW0J9kiHUy4SPqRbDV5oVeGj+EQ2QM11c7fXXE6IXHJ3ZadPOqrQuKWhvTuln+HY6caXoAHH2
o1d6dZQtJcJj2qI03YjV8A0RXq/rvQYQJBjNUW3Bxoaut9avN7zmHlUQr9YZdF8DKNDu1ETbo+8Z
CWCzujgUXNuoKANqvcI5OlClTd3eITtcOW3QdDnwHZiPzCNNzdDRKBgMEqHdytTASd6M7sm90sB1
7u0Uqyg8AuV6bgHlQUS0BssDgR3hYe5dALzX+wfVO3I21cMW7uhu8ICO+enfHj2EIREavfA+4I1K
o+psqIsSwDIBsCTjLjYGDQij4Z8DFQcdHWoVFV3LhjqrAUCFlGJSzc7j5/ZIsA17VI0CwZYmwMb6
QdvMsIlXOxP1EbrCScOQHV8IhloSXmhDR2e6NJFy89VYGVVZCwmxGxqlbaP+NnEOH2RfSXiy3m8b
Wu1LUCNT+lE5O0DOuwWwbege0ducE4uQjQW6xOJuGBzt9CK/XlY5wQ52R2/RsWksYepZgHA6kzjC
DdWvNayScjQeq71xG/Nmt4fZBM8FSz8JXXoYoOGlc7EHl1HepBBYUZctQPe9Rk2yFQtorzgjhJ4O
R2RZosrNzT1+N3pbnawPNRKSOsh+5rCAkzqkLSS6cLlb7MZpsZ+eFu9JFZxW76Q+Q8g50ahhwB+1
6KavDGJTvHkYV9uLk/v4eZackt20hOlnTauXsEQ+43v2pFN6uyM5zpmw7z2OOq3Tn4wVC/XkjQIp
W7utNwhgwWa/Ani3QLc1WF8o85I7+PYODed+7pGmqGru7YSkBu2J17TKPjS/5uEcKDmLQGjbLj1a
aSIIWC0yHslrdV0+R8d+vrxLF0Ito4XnDUnorOMwY+rsBXPucG9L588TOXNICAhM0Ie8CqEoKICc
fptHL2/rsG89Xki0mztIUgGs0ktaE1rOvMJFBWKTD7qjk0ba9YmILcgFITc9T0CFXAbK5JjcWAdb
SKJgvmzFJ/+z0yF3ULOnr45gq0tu0MOXonekPKM7lGg4CLlxQwkFOA6FPMJo6AEocNDDWTdYQm3Q
n5xCcAcQ1nV1rQX8jgZhh60Edu15cOoUZgQX+mpC6OY1UxyyCtrduwDFhBOVYIU1cFkc4ODSMEVv
r7V+ZPP4yoEz6mSX8WWMV695vH+TbIhGPe2iGXu8lqa88Baep1oB34JdvYz6t3ekekME1DTvjUFC
TxaHKFfAlT3A0xBkSu6U9PFivy6m+/Vz8SHXKw8p6FozygsUId/8W8reD2cmlU3kBYjMLyiJXgP+
5CelSA7QI0e2ZAvFD64XV85LNX0mmdlLsG8bRBKcA7T1sxr4+zlBlficSNB0JYcgDhttbr+P2g1b
uISflA8NTig7dl0Vyp8uPq48hzTvjkwSrQUJHncKl1PyBbFCMRIvgdoYH9yRJgP0vdFMBBmjIOme
Ixi54+uGkZYLLPHU6A5OCL8R06BaHWCHqfdBFwpGRggLqCmscwqX8i8tK1F/PgznNlS9aCNIByGQ
bRiFqEAAa6dBAJX1S8BWJp4TRvibc2FoKn5W+XCQvlNmldlNkKJ3GIIuEN2uSwqNpC8OO13wMglv
5KYPWHGoS0vqUyzE3GsDDCK19PufykonOyb3lOxaOo/nsRaqfO0WjVWV5Yv5DKRo2MWTLkAMAi4h
762QkFhT0T8bQCy2Hz32iDMBEewQBvhacv/k5Exm5MYwgCeggQEo44cv8bWv+uyqL1H5a5Esr/0e
kjQnzOELV1F3pGDtgA340X4L8oISv6LDAMjUE8OSsoMgaiYvlRc1e8uuwftJKu+uC+gqSZbyMXxK
8vvnZrgZDsHp8Ova77ukA+m20IdR14w0AEm0uZIHg30PqLQkm/Z8l45QLiIJl7OlXINABwQiUQ8E
QkCRX7i4wB6zejPAp5QYspPu8dPBVQ+XMGXrL7h4hsNEkNc5oFC5reHQjmx7KH+lSEaBG2skg1FH
P4AybY8UKINHmxKYXHgPmXLINCjYNnHS3wiwU8gBBU3xTvDgDDILjP5m8v6mRiWDRoPfGN51rlge
mAD2nMiiHvT0rW/f+ppxg9IAMGvTgNB/4KVpyprg4pIdYxIul7N6b8Za5ANkDWcy9II9AOpV6Rtu
RgZR9oNsRNkZAlwJX/qQhtQwkVsn3csHMyoeg0R+g39SlfmtfqmqIUFEAoM1IZRlZsPn7mWJUFvm
kmThcBK/uWp5vGjMkKuQW1MsmfFdX75TdgahBvssL6pTlxQgxt+6kpv4jeiXW2S1S+0I1ZEjb/li
tB4UcUSaSQAkcgPy+OHbkFqoUxaUMrj0/LW3pBcX7JB9VER0a4G64qSQ0WUWaPiUOcBEsyjlIWCR
cLaTlesMVWTdgAscBcSTwVLABaJ86Uu3EqVrTh6SF4EIHdFZ+puIP9QMNQrdS/dGmhI6/B4vKlUy
DeCuwRqI2pD8KVuM38idSf2eP5k9KkCCCWEpzmg6NumK4bWokfGKJ2qgf+9AZvj32CP4AnaNIhsC
SeA2JM5GRJ0kjXTWtUmYIXfPEPNJfU4Vhlqu9INLAg7RVxjJyqyt/o0dd/fiqmitRSnRbulAgtYp
s86QyHaVhSIXifNC0V4W/ZLdP8u8p2DPKPCkKYeHrDEcSO40y+KPLnnv3NquY+SPQD2InOrXxIgz
ZrM1/6XZoGlkMrCyNAkM4QbtMGS8MydBw2/QCCnVRDbhMLIjf3LWp5vlMkyeqJGe9YnNDhyKVSDW
4zNJinCls6WsXLk4mQ8mTtMpp3IA4OJzC0A1/j0UmnCaoKdAlcX048fcp9wpt89IKTSuhKzopUzF
bMaC4SHF6R+Eht3OPHGgDPqSsya05dTgJBWE0lvvd/QB58lSLqPJqMoaBVJHbgTeODr0DPf/tSFm
kysFrM4yhNIYO8qQM+8MBRAwYFJIDcuTBFvF7zKXFJtJGQ5Y2jpOZcBvPoNt8iqGbSZH7VdfyiSI
JrDoVCf+ZBW9dCuyGT017DJubHCkPzSeBBCA1XHkLR7mIKvpISfuTCZQ3kE2sZwQvwO20ldD3uBj
+ZQsJpOI7AQlfFn9L4cjm0LB3IHg1EpY9TS60+zOCQrl27cPxyur5aKv/5B2wL7MNMOYXHWqRie9
bTPuS5LzXPrVYO1zSssSkdG+GJtotbGdhFYJPomrGag200rEKfVeecgpKycC2B7/7IObADrXBR32
t/dSRc/ktJBnnfT1+gjSXh7SyC8LTb5kzkma8V1MnyxF2atyUP2/5peYIifCJ+rBbgS0HFInfcI1
iXq4WANwXJsNXUA8wIfNmDCZMvFxltwYtgK7tZJ+1qMenbgpGvdHO0aMAy5BD2CK072+DotpHYUp
+JF2BhDS18mY153W3cHd5/8P88oJwaH4hcmJs1WO0golNoHSZSzyAx0pZrHeR7uu9U41Smra074u
WrSCUMngoEzZ0gyHbLa/8w7sJLYkXq/R1fHEHrYYjL8tPBssE2YCs8JxyM0Ph8hTgNR56KufgXHE
zst+fpnZtZfNkMcGt5exCM++eBBcnBjBn68gQyHvAbgKTMJw6E95DFkQvz1ENkVMRiY+pVzWOo7F
CcH75gu5NyqBnveyPBYPJi/9HUVclRfzc5BKszcTWbL3Bh9jADxyOyoAQ7LEp8GIsAAcKQUNjL2s
hz/soczNnwsw53xjb7NCfi4AG42zQ84HsTuyFnEZ5ND4/+CwaHXhIdYTiB/7JFvLsZFhWJlxhkss
ViJr4oigzY660879AhHJXTnWT8AsLoaD8oYcQGgD4uTIAwsvLox8yJJqOtTVxMzuIVXgKd2lpHNe
1ouq1HrrCgJzC6sJsEr+xwMojXr/o4Pc4UdcyD9zw1VQEhV16nA2ywZga2Fr+/S3stCZpzltAtyy
58VeLKcVeFpevm7pa0ahoeMWyBn/98VtiakBXqmvwcnyAV4mm1LOGNm/f18SaFN05OcQckPpB3bH
7E0XgS/zsDrqqxV8KfTf1QyyrP/WUMG+2YNkr9CjZvdUNBzsR4hT0KZxtpYyBTI2zA6rg0cSZuK0
gVD9t0TlMOS3HBYy6BAl8hZLNoIsB3jjZdkeetSseQJblwWMnaAvfim7Uk54eZ+fzU/rKFDPB2Kf
5RNFtBDhIN5T7o2QIRUna0fCdAfX85+Xi6vDysepMTz2j6yBdc3hUIkEU4un9Hd0yqmoYdpns+US
/AHC61wfk5ajBckrZEH+HVFCaceS4M3Jr/z8IEtOEAJ41vLNKJjqeJ1y1MupJOcSaDTuIMtuZpYN
FFxjcUp/XgPgYCq5emixDplI7lx2axjK81ne4izDIkKTDWy3+MfSXEriUUqkvxtm3FtW24VTwC39
imrzi1LKzVwjxwjP328bcUYAYOO7TAc38W/NnXEmvCzForMp5bNqOk4UJP9MMZPsVR5pApjcKj6t
6kt7qjSnghjiIXGPdF2LpSeFAX5IJp4bxCqQweHyKavrCjJmV/F9YbYVmwOq888CIYVn/w7cLEv/
TgnFFMMop5yckjIf4uTfAM2J0Ke82d/ZIvOfpnITGTZoLXuIXSRWVzyth5kKTP13aoo1lkNtBuRX
hjVhRPnMWYjMl9g7eX/hguGSdxz2jLtInYs1kcOPdAGp6xprlOWH08XovbkM+eVvgWRgqInBvBk2
kUoNb3GmI0K+KH3QhboH9kUowzvAuskeewBsANrA5nLd8UgcRq5CnnRhW8rWXeIhwSPJ3NKKaQM8
o+Fawh8cGlygvgQqYtlkvZNNIjJn4uXMY/eLqQdcyzfx5CX4Fxl3gGDDL4nhI/QjHJL5EFcWgypO
8Ed6SwjsacOHmgCUFUsUUxsUUQ5b6V50pOegQgAuwhEJTRToP1wust802mVkiMfvWB2fPJUDBXdV
TDWYL0BC/zulmJTfpv4zVjRG/jPf897aS4nP5Ea4fMEHkyw1zoM83Fnb0hDPc8sykHHGwRRbLMtL
dNnkFvEcN0M87IyvAccI54TMpfwOc74RV5NjqWBQZWDERMltCW0QfXptwBl/D6Y83o/n8WC9xjHB
1bGqkF37YNfiCuIay2r7XcJA1qMEN7JqSbMR9JBxBa+GpeDAZpnLcUHfJdWWrARZcUo74SNTZzJC
36iAnkpWifRYvDkbPjROAP9/2SLtCbUwVGEHujKO0HLBOWiymGEg06kDY/tav2D3aCBFwONsaPCV
jEajxQLFMx4fi4aKgi4OcMcgj1sg72WBUkj7F7jJ8S9WJzflkw/WllNMpHDla2+oWFjpNpAtKwu6
YdGhz5/iP3UI9MSJ/JrM1PLPcZazGuR728Sy0VH3sQTpvXrp0c+qyp590339mxFxu/AAT0aE80TG
LKAny6fjF79/JfO4hIqCpd6xWNnCwy38zvJ4jYSMSB4Sl3ME9k7Gxvefps9LfZueNHFMf46M7AVx
vf/mV/xIiYHk7mUUYKrj0YJXAlEqYLal+bFr1sfmOwigI203HIJr8iZbLk0V3DoNZjUzR/Uxt9A0
pIsEHikiDJkTGV7Jt+CMAC2izb9PBpQFJR8px7p4SQlhNyuSBSlBTI5hg/yOlgINJNOOL7Lugxo/
g5UFgqhoCDb2YChBjRta/u+uchJQvRQAqmzvP1dPGM6gSMMpB8LBqSbh5x71Vb47bXzwP7dQ+vIT
cESRFHfFUFd6Qi4dWgXpFhI/gL1Er0SPrXGh62EjTmFbnMIDmRdBnC7Foyb4YS+JPyCe/yxld0Me
hWStSWFKjvXZbCj0Vao5FI/x2uP8E5stO0ViZ1lHLJeSO8BkhbQZiqcA5S3P+LPu3t7+veZt4NBi
X5dXnSP86MhrGbiQffzzKaiDHwa5Pvhd1agJJX0Tm9a2u+DsP6y05fLvONjQYth/uLnP0fo7AbI9
7JqAkiQC5xTX+Gw5x9G0M5qOjMycbo0Vq5azXk5cnANaH/+SmnIifc0wpFydaHqWZjNplAND+Of+
bBhSOfppoRFvWIZ659v02cjuF9cBQ2JJ6XBO/Voe0tSDPLE4HGyMX2KIKFRcsF9YxSDjVolFkDkb
DnMJezWdUaM9k5+SONZhDSGEFb9H0q1yN7luCw/bvL8CbPb8LXu627FobDkSZz8qDDHUDbFzMmMh
/pRwQ8i0blZ3a9UINPm85ezrS3Reoz1VsPyrVZs45wk2u82dRUOx1i5GrwdWzMR8bnAGN78IiNPv
zoksC7/FfLEDJAEheN4Pl5jIlSTyjlCgReHy00PRQXJ+MrWUROgKPU/Er4QFB/9ThkVjaZdwb3Tp
IeJ6w6X4H1pAhYXls/+N2B3XQRIgEteqNDNIZpxa/M5UMLoR/wIAwoN2+uy6qG/LwqQ+cqdGlSkO
nIFRAw1d2rFpwmNXC+zc6ngNoB9Aa8u2MU9JEOcM+4r23QoybVL4R6cNBwV++uKO4kOKCEJyh58p
oZpRkGC+p89UESQe3KdlVEbPAOleStsn+Dto3/g9bg4p4KG8Uh7kcrIK//MS0MgENWz8Cj8zJEN5
fCBSobUhug/baTOFHooMcwVoFiqWCw8Ku1Ed2QNI6dAfhkMPvBzpfq7bZXGTGCJ9RgZCXBlOCevv
gCfsMojHYLL5WQPJGH3wCP4OGzChjnjUikSWJIBkr8jahqNIUpN83enJFa+ZNvzBbEmsLK4nU9GQ
qKeGOWy7Obi1Juq4VLl++TCzFko033QFA9l0T3joN0vYQgHMwQ26Ry1cohYV2g/GF6Tm/mfoK4vS
Kc+SLrmM80f8qJDFKw4EPJLycFK1t05lLykr8Kps7Sd3Kw12H7CZvzCIlNR/RJ3ZdupIs4SfiLWY
QbcIMUkIAWK8YQEGxDyPT3++qNr9nxZmu20MUqkqKzMyMvLc+MNvkLuHEBe2mYvihN5eEhlYS3/w
J++DIE5GV16FHB8tE6p3zETW7odvWfR4I7vaMZxD/FMFsSe2YDhebOUyeRgweQZaBZwxY7PBI7Du
uFaHHOJCjbEiTNRnsU+hNfQdCnTFXWRVE31ag4kflEEZQ74Q8U4URaNoAkxhwB8tGLw65uuWLquo
SfeJENs7igOEjoOP93VjSDy2E6iS9hbpss5UxmjFCKUV/oW7QpEDiVyWHa82YZ1sP60JcVF3/G7r
PVe3GG5DucUuJp8+0d8ClUhNgZmPS8Wnts4ufQv5bgeeZkEruUP6DJCf/64WNVIAYc01hS6KSbWd
yxM+ugSWCEJhH/Yu8Aq7A3+W4ZlgkfcWJIN5NiV22oU0JgLvGEiiV32wfDsKlJqQpZBuMdsdbQkr
0NzDaMnexgXWzM8tqpOlBmLLH/xnSxgzohj07Bl90JcjdwYSS/XejSmN4oS1KIAWrBt7VVgNwsW4
/WBnCQyQAXuZXYqEAgZXezbAqq+L46yjIIrk8+CwHPBHV2qwoMpvxdH8b7TSxnsMtPmS4aR0nSqz
Zl7PlM+j/WWqwts3mi9tYeAhckDh9oxuJEqHbDwicfYMSvLNQY/ZepF61oDeEGwY2kiQAB0/a6rP
KNF0ykEMYoV6HMTZGe8ya37ga+6h9NOFudTK5Rs5p3Z711672tHxnpRMuwni/ngsENloEwv0jwwz
/RlRBLpVHvSsS5r7b6PkNCDg75Gry6kae39EiFSPbLFmH89znceMYsx77YVp+NE/oHLs3TCVGMu4
3CoeWQ17urztoPLuKV3CLMg1RhKJFUZfMQ5V2ebYP+nPzS733w3RrJYDfu5u5fTHsb0lJIW5TUxC
pr6DzZM92Rmf+Vi7dvryVsZjg/ICwBg2FHda+71WIE1ugWWRA4blTX22+0fxpw5Wj+RgW/QbgH+Y
kHJQxgO5UPipd/fXfLGO855itoVmOKUylXiKlzSeMmmMU9w2nyuPMGanJbpEtdIsyV8l0j2/U46s
JaE1KPEglTLShIn4Gh+ZbR9ePp6e7EROKVtlSRGdI83JHoA6yQ+GtrxuRTgfsgmfJoo9DadGdSO1
R60zsBdksicaXD8k+PdIbDi09lAvmQ/oFgKjwDYo+Aq70Xrg83D7jcVgYPnPLmstbRrDRGdu4Ht4
nZP3eK8fICvrcjeH8Ewn1UHPr/fsvmBQH7uH/h3xiV0fP3NxrqtY19qhIqwzpRY/lLAeKqPlsX7o
XPo32FC65k2DXR2yKPqrYarzCGwgYrNbKoGy3gumgz8FIzxVImooZAO7qk/KQf7PVI2fpBtqnTG7
o8H+JxKWLd40aHsDw/OInZahVIHTi5qvPbWtxzZ+AaTJGwRY6OeQrLKgk3BsMT94j2SrN70tVZRv
dMpsfCEkSseQlB5hRFcJF3urdLvII1HODqRifUOhnutuY93oNtg2NJsLJJp8qt4p/Q2BeS3moM1K
u/R9/gqUgM5iphRvCnQ51awtlPmRCSHFXJn/vAuxy0PtSCpBLG8a9ui/JTBGRtPs/0x9qjPMFqcN
S0lO+Wv2PPS9sAyN9I8ogs2MhDU/AaBm5/rP3OGKk3Ig2aC/FORmQGw8v//8WmlVyIRbjFWnih8r
+HlVB028YKQUn9sofURdZucHqUqwOrYeeSxMOhZ29N9r2A+V50tVepPJKMBV18YgeEQXRyaP2Q72
19WpyBVQDbdS9Q9qDbTXyt/c+Np9dDiEmwJ/V0c3XpAoIb+K4VBMQM94NjF2OxsmyEVVNoNf1cUe
1VL5NDSLy6xTgqqWrPaspkl4qswnqILzHV1dCS64KfSNPA7KrKu0uk9SEZaDrklLaZrzUP9KbmPI
0mawFSjIF8GF2MDYczq3YBtakgQLG4qFjg+kak1cqNVm/9V+a28Gnjr+NSctp0+3Ti+XedI2rE1O
ksTacXQTdEmLLEP0IShSCR4T9lnptiYwESjabLUSow2gUmUtHB3+tnZxu6gxfCm8k1P/qiLOy3RJ
w5UEccrwtkKcOAMNHOaOXwHHP6rkazThz8J+F9rTMwymdq2zC+ymiz7ibg5zY8y/GhtA6GfNoBIE
IbV2n0I0oq4oLI/LXJWfLHP+EfcBRb3ohKzdfrCbF+NtD4po+VJJIzXZeKzLzV1EwXe70CjGudEx
SCXubU0HiMuIfu0QepboIzm0hccngHDq7ls7ChrNPkhbKSFEoPo4tCA4i7ZujA6gpUO8o6kSxgtv
I0+9+rvmEIyKasLINjrjKbKNyg4gR9TYT98DCRF+B9kPOJm7R7kDNJ1+hp8mBCGoWK+Emu7rqUWx
eS/vPcA/1bQB7XT/2kJBpAatp/aL+Ze+X0g9/ZrXll6yzSDUYaHNN6elzUrulRxKuS4aUFZ2d+b5
3ABFalt6AQHmrhuDfqtFpvJthtzim/RSgwij3LFTvcHLcQCgqBNBJz+hwqdI06U72w6VSWG28cEK
hK9Rb3WoIJ9RJ5rToo5Gs0oYGLSEnhIgGNqv5LrZ/L+mIfZCSPsdnibniKnXUiJUphkWc03tp9CX
xa+1lvvQz/j3Nh2TUDBX0CFfs8QC+LnlebZcvTqw74Ls8J1pvqLNLfqqkC7K5uMb+CQc2QSennc8
jq4ZskW0imRAXw8ohmUYJG4xRX6znCEBreR5+jO4/NEyu+hmb0PyBOjUfvW40VWV+IE3hshDjnBW
Ie6D1MP78yDqu6KmSKQC8VGU+X/PFAOnT5Kz5jmHXjpRKU3Ffnoul90iPQeAT+Hc1Z+n+mNTR826
xM5Nwy1SBA79Y7zzz7uaRynVQsm5SO0/2cH3mg66FOVJqhza8p7eGMELjtmA6vIS3N2dU882T/0E
naQhSDBKDUk0o0o51S92z5SK7Yf5bqaDlHCIqEw0GCjn9F+w8gbc4sr4Sip/ggBBvg3CmhU974XQ
lpIPspyyKG9crvwbI/pASQKNE4RF2PSA1JFbeFWOqFnPvEymApNaOt3Usd3cfNk9wwuq7dY5iuZo
ibfcnOtwdpl2iEBSUrepIN99m+T/3iG48q7z6V57s/5zgmjSjZCPskB6wrRwKu4hHjDjpnIvupYp
pNFeIPYDxCKwcJIziJXHonIo46DtkSlHaLBluhFP1Fcn0vVpJCd/XjifhKiW6s9LNdy0ODoM79W6
yapoBYmYI4yTnYKVLn/A0J34JLks2qzshlZEDkG6XXt+pmm6AA2BDgY+I6RNeUNQL/HXgTMz1R4r
pkcYNwoCKP1FfkLxuKHeCGw/AUCfghx3qthGaf1QGWtWrD8595Km/Qr9J29UR9FtwIna5WKVyrJt
ywlzxJwI9zEByh16P62xh6zSehFQMlEHWDI0amGpEMtEad4O/pSSmVpZ9sYKo7JJFQiK+Wb54JYh
6O7hjRZYQeAHQ97ngson9GrQ0OhMOAcf71XJdOgGgrpB8vedUPh+GpZrZ3jNSAE3Pv3bpBAUqRyi
xH96H8AGfHUKifei6UEJuSgKDK8/951xy7fKZzmrn+JrfUTvx1dFXZGZBoRq5XppuQEbLTTgQ6xf
CxVrrFmUCL4R7E6hDZWDLY1/2G7c1IJ5h2GRH2lxYmnfWlajcDYqtoTLIlNUqJaayBrAlmOiK9Fr
s+4f7WPsYnoW0U//D0wy7u7799HdL4y3yBlgAqhWfPWxBtRolAhDmGetZATXEzwdnNEvJegE0w6y
icoEESgwE7WIHeov5/SSA3hllGjBgSdeZOIBjxTLSqGcKdTgwjZtqn0fjQ2V5skwu/z5T+QPqpkj
Vne7IEmxX+1X+ZibwVq/Lj40jet82DwJgwFiFFbfYlqk0kpBDs8bfifGD5kCICMTvFPRVW6JopjC
UF3FQEjI6+JRFjAda/OE1SkbpqSeqeCltROkTKgHXxTHqbuLRdESSeuG1jXY2djp5JYZWpVabFbL
wroWyj6VEMR4BUfq5OAdNp8eVoyWDByIHjO6SgUsBOdYiAm0iOPt/oWtcOLtwCw3lSxGGEs7uA8v
q9TfrovFK4DRkEeFso1wf/82wAznxhi7ZXqa87/dMy0DOvvur0tMMrpPiq1s+Bzmp0fS5z9SGZ3Z
9N74UAy8y1aYZ1DIIEIeopjCzu4T9RpYTK38tBgi9Nl4L749eFNp7mGEaXqTiHqvs93ccnOtnCbc
u+P69FcMOBsHET7C4ehNFZWzPMxQ3aw8FpT03Bbb6bb1BHJsQ37tldEuLfdL/rddWLKmH/QkQIEI
JUIWqdNBvDV61YpEE7OIYvyQM8uyesiX9hBBaD3bH0RucguwSR8fhpodoiL6YF7b6J1jUP3XkMCd
jpnIOYwdatVKyx/6F2i31kEaGsQvlNtNL2QjlpTldB3UtgGwx1+gI5Zo3SHVtW1BSwUPiSA6Ez/l
tN3/mpl4WaTZxy7cNgv1W7+A+/XyZkhmF+pIg3vJ/BBe5rvuOXgtyhNCzd4Zzd4NtzVQx5aLW0LO
okDnxQ98vcaDDytRnFQIaW7TOTToAoCPTHlN6+XRby4q14rxDvJ17ePmkHR9jYrjz/w1LOCVzODq
nFbf+NnJGub6ufXtgNk3LsOSe6Bj9cXt9wdh2JqUQauBWCQ9dK3STDGkPcwogcwUX0Y6aIz2BqOi
PdqumkMYdwLV+zGSKgaYyBXIVFW6igkpL0DuvlSLyaIyWbet+M6mIpKxstDWKUToapif/xrFTrI8
Np12aTyL0JIcFuepbpGGLmmnMhnBrVraoGLWXGGM+bn0smlh+OvQdM4ZvI4VbxOkVmxvd0TDgHqQ
I6KXBQUIcOJzlTzRN/0kcOIBBBAcoxd3F9ivSoyuxzRDWKHu8r9f9brKLGyIcfxU0Ay8nSoUuX5X
35WzeE5R8Mf4HLmoHZlZBMTY+OUIKoUDW9pDlYbWddfg2tz7xDZk4Ag3m9uBcihKRBAdYcI675UU
0UmRUJppSdek+EFaSG+Rv+oJ4iB/QwTgl/zbkK7u1zbReEMcFkq3tf9wiCOq7MCdGEQ1nBdY1c/5
ewhrCCdN+l7kVYb+ECVtLk7i8c74MLkMHeUyaDVOTc9QI0To17nS1wYVwN9eHb0TMNl2uVC9dtPt
ParGp0i7Nn1LKKM70y+Neib4ujr3b3gz4Doq9v7+SIVpJkgmm1M1O3xEpUbBvzOEvrO4T1Oj1Ah/
zSf4Px4V/7/vepwmt7/b3+Vvu6kgpnt/1OjPRtFG6VXnsc2hBKLnwhEx0X+PLKpDKE9uvcff44+S
hTfInHkUkVuDBpitlhIPNv/9U73F/OwW32KHtlvmkUZMuVyFJwdqxh5kn/OUh6GPTLYYLBW7+6hl
KCsyjyMgLdIDRTmxPKCg4bJe59m1s3SWGFOlKg4Q8kUuu8VZBMJD3ucU/ahMoOok1I5xrBKUOTc9
fonakZFvwqk7edeTx66Ol/u/B84wehjUr28PDbxqvAn4aniSPNgl/67z1DK1vFO/Rc0BtDhHpcbX
+ZmjtHTu3gkuPTbCEAkwnvQu3KypbsEF3aHOLt32NIJsDwpeWZzo9VLtSqUd2QSxbqlZ+jtMbpPd
MrUocOcoNUeu5QhhQr7izrg7Jnw2CAHNi/HwRHsWf1UcYzrdhNxSXDWQQk8R3X+lAAq9pZYlgEMJ
LYEgm8YVH9HCAwAoQ35nqNDyHwykKO2LL6lGu1viayg1gOQenHzqhSuXaR9OHCDMI5hCy0u7Pi/w
YbGIDiMXRCfnwPcUSnRhZ1fmQliEJT0shKCsyCNjRNCIaBD5045XiEnJA+gmlQtoIqCwhPiNeDNC
nv4fysB7qLTHB5TIBElOF1NeJ8RK3NTptDbF3G08VrqIsaxpz6A1y5LLo4hiNR2sATX4UmpwuSXD
akHnexVZFxHEkBzjR6QrCKPIISOepKSqMHsibewWIdRK2ZyFQlfUeqJplowSHpwMyIqQvCcyHr/n
h/jPCmuNa13vkX6MlJSMUCmCbQLkckdk7DreXdEZOSBQpaBHoU+Z0Ieu1F/0qmiPQOFEqqMyjxm6
e2KSy62h/eB3yJzngToMz0fi+p+a/AFLX2IE8yg7ZT3R/pXaw2wF3+hAxmq+7ylzd0F0lCqYgscz
nsSdGV1Kqt/hHeSNypHcFufbY2ky91PL7BoN0fQ6j+AFKy61hPqOWEx+jcgMJFDqRpDjBkm8z4m/
eTEUz7McE2pDti4ftO0958lfCt81qb6HWq6lMfXp9BxBlI9ANUW/KBO3Osv0mgpMFjd/zXuwvvCo
X/RVyrulcQmdAKErTzw54sr9ifLP7Jq+n9So6LizPqXe4izplASaiOOWG5/nRwinuTHeNpeZX/PE
3+ptyHqC2FyHqs85z++8tU7HnBWvSK/fLM41353nBTKvyolq4errhj7amYZ31fNc1oe4mWiAa9fr
zvTIuQV3Bq6Ft1agoHcLwqqDZF1WYQiXptIh3OYk2ofAPCHROEJ3IYE7fmESobGw5dXoC+B80mU5
0CU5DEt6TQd36pCaN5WzRozZPswwqmNniTuH4ckz5sQjrGiYLNyjk8czLRDPAFCqx7uyxwH9gPFs
XZ0shrAwJhLgUnncUx7e6ibdILKnaSZFOz9XI07IoB6aYJsm0L+gicLLzIPv+QQ80/SaJ76lA+aP
Npj0HBwXxnJ3x9xGHnwIkRLDsglLnZNpYlFuZ7vFtoPc65b+R8ea9G02C9Y7fSeeLS4oFSupvPEL
T5dtSy6HGmfwxcat1BtLC6iOjZ8gSJCReAlMcL4QvgFlwBz6TiOhjKmetKaw+qeCoW0+X68lP9DJ
wfUwHBLsnt5BjRl3ZGiGJ6Eqh5j+8n16f4GDDM5zOGcQTatvWB+rkOQUCTHyXnVZD2g8XhDBfNkC
qcI8wAac6xB8JGX4I7UNK234nDM7aWRGjj2JQOLMbbjdkc4x8+0Ql2gzyezGI2ewP+mIb5glPABc
oK7NiOrZiejfSdz1351OkaSg3xg3QgmGbahIXPpApJGbV0PouRnGpLgjH+rcLbIsUEvpdfPMfBVc
+xsf/yGj1yHoAS5Nqg8Jld4ZHfEx4JFxGApKixrUZqqhg/FFMF51W5fqLyI25VjbxAFCXYh1If65
qwwK7rxFHTNpMNUivEGIaYqLitCDc0N3sqbOhUoIWdRCmZ+0a3gXj2oOEMGgGchimHMWJGIAOhTz
KfPKeqpmw0EnGSloxQH6JpLm4gRNCP9VuQpGDluurCFeA86U8GdtnoItigyXwHZEM7DCe7MdW7KY
cgCWGidOqEZB46CtV7H5j9O0JT/MGiDI/zZYWxWFYiPUnhSMKh2Z/qcjIsi7e0YBQ2wn3QyouAC0
C7zEsphQXo4ZqM2Oxc7sngr4Ue5NgIfSTQvRCWxyRiCPDiAmpdBN/bkoYjdDDhJYLcCL5QG9WlUc
qtREjAhAiN4nAoQQIyPrzlAKcQD5NlhDYfyBJ6kUhNgIottqPZU5nIBC0uAOt47WhHefNngJv9Pn
2EwWrAlXftcP0r9Ae1Ar4HFl8gXrOpB2dNt0AL39A/IpChETT56JnA0bjwhl15uysIlVjryteAu6
aOUVShDZ3hDZyqZWQj+1lyogSHiHrfKgiJBhlHB4nmaZorIlkRY+SXGK0kSSELCWuA7QmU3/b1AS
Z6yJQpWZLpKZ1uDo1MWMB1NmSEQ7F2ntTmGChoUurLA65KkIDf6Xyee88YSuvigfuh9KLMC2qoAe
izPGJeN4cbm6vyZX8y+vESlVqoQpWRvNI7lpuv0iBJBplwwIs4AUraauCt1EclWZqG4rYwi0xbwU
d8TQSni+IWuRQtSVNctVMxOgutiLWuC1mlHWadixP9qSF/K5ogqooaOiEQtICcB+UQwEmlxbaKBF
TPwynOx8vA04AluehrpEbags8XjIbFGhFtUX4/aUSQqHq6nsFGcBIRJok8aWnBROQjczFqfmrvaW
HE/3NL4AcYnBKXqgQ1UM5EWOLQ1fdxxz5Xcu5NTXtDapXNoYm799pdrV/NA8McxWkaA7ZAz8IYx0
bQ1H1Y2IVMv9jhfIyZPDU35dgV6m0llQGQd2rDOCVmbSe3iny+UqAfMUs1pzkuuIbV7eZNyIJf/F
1YTW0CQqK9JlSqYR4bYtJ5pO7PWlvEuyuyTEkRHUl8il0ExJkj9xf/N5Mp2E/CR+pTNsyBUmd8jn
43wyJxyaretMOVeWE3U6HKoFyEBfBTO2ySq7eI6V+AhaIvKLvFs6LJvPfdDHQp8q+psO/da+t1mK
0ax6S5vAVwgrqR91XNBSRWWBRkn3OjGzd4A7qEMdWrWYz12yIIi/2Lw/i/9PCXZbMib77SAR86tx
8xdKq+n9eBd6R5iCB50z94MynTGvgFyaUrEMVKQu9R+iSJTIFojwpNWtcac7qK9EITQdQ00R9OOW
uJQUp6nTEXgN541kMjUmnZgZxxuz9ExAg0g972byklBju8Qw/Zvb6rvQoikxXouZAdl9V3/yF7UF
5Wm64LhTiw07HYZOY2w5UimmoeKet0tRboFzNAvL3H/mCUaOihuwctgTcAV1x3BemRtyWNDapnoT
WUlWcw8Sq3CI/+HwEHCAHoHCRFbSVTLRtBD1Z3fDjAI1o/sSvAatTsUhIjtRXBw4eByi5+BMcNKK
UvhM5hfC3pok4noo4816pbJb05gesyw2U33FUuXBfLdDy15Q121iDnBCSadnwVDl58VxkqUSCK+5
KDDIJm2h/8JVaq9EJy1yML/wgKSGSqYWbs8VK67cgTCnWWt6YJqoXET8fJUhy/CXob468Nnouil6
XX1H/0Kli4ZmVyyGvnirpuaR4V6IL2HMqGaGpv0QqQtu8KMG/S2WCCeKPZywrkTGXRl4kj73JSBl
MUiG9HYd36f5t35NpvS8Iotb/8QplBgCyCOQ4cklNI6DJeuL28Fgw275VCivC3M4LNBN+Hw/N6Ib
HeXSNMIM6EYbAFz8giNdE0PktqMLUQEgNbJmRB3FHkU0f88Q6CKViQAbkq0HKZI05WEkBAQwEBJv
ojjl28/u0ON0ceV/wAR6ayBoGlreHRdZ4IjOljPg3lvMXxS5XekOref3r55TXmx7xX2Dz8TLRq82
zh2mxV/ng42Wu6moDfcyxxkR90TgHAoBoRYQRyCZE7w90Tg/OIC/8W98HhaW3/URUEMhx3meAnU6
tHYxribhu4O+tHz5fXi5N4uZdu5Zfw4T980UQQFAcRaJkYTCZh2KfhwarItQWepcUc54THYuQtfs
oDjefbmN1ACg5bypdq35telgGRax88QHFBTA3aGAU/4lWwIFkxu2j4Vus+iCegl2CiqgNMC1ZWp9
xMLvyMurPuHEnzhVipZ8HxuBEbuyOcBdwQutpkcnOtnR7Qgz0B3LNCls502kEqwU/6YrHiIkC1h5
WtSWSUGRC4zBbYstcUpgoTSA8WDZxYB7YQNsqpf6rb6vORDsdeAtjBf8p6l5pqUP6Cf2Vf9mRmcX
ahGXy3njh1g2qgYAA5S4U6yBqgNU5CbzL4tniawq16e7HZvztWedGpYbaTTaa2ETcRiZwwuMUWzy
FP95jiwPKFAi7jlcUlPh07hNxooFDQhTbHKRsk4ML0aLMlGuHNZClQ3J4iTLpRa9Xm94mTinGjDG
DcX62oeMIbtvjIspAJR9WCoGxF6L+OzGJCpIdbLqzMEAw/+TzUJCoVjtyaJcq+yYj0rE/ksrITZT
a3RkfnSjdcgmUohUVbFrgc5mKlC6k55z/EV+AN5fEfE4DyMYNVSQ+xwOkGXTqIpCM8IQg8fyCPC+
MS3Q01B1/y+dKII8hDq1N4TWiwo5hYpdXBkf/4E7cMdIZxZAmO76j7YkxIdUW7eZxLgrZXfoo5yO
D8GewAawU8cjRjGpWYPJBJL11NVr8mAdccLFfaxDJqqHAyIlL6gbe25f9ak8FgkViUlfA6AbL6MO
rgMHqMSw6yp1FGriD6XdPc67eERiOFv7mIbGrH3UupxAYzLgWlEdSjG14rQ1qn7OlpfIY9WhP9Ck
5mKYRJp3cgW0QzAL27KsckCs98GIyvvq/uGUKcBTOwy21q9LCxSV2TPn7Xb2SCrHrnUrZZ21liIw
uEj0fDGmmDJMTFsbqI/mzwDr2X7oJMon8j7XylRu+N1jTa0T2pZ86QdzcsdQ6/+VK5hTxgPgffa4
ecx+HE+cPt62M2VDZ2rKXYtWwIG0rJJTpI+f/NxJPeqlCFkoQ2TEEXfnTrwqgJJgdiyJ094MggZC
QyFbc+0e4ZYi2cezrM8D8LBDokq7+Jbfa16RlWuJCnKE2QBC/2vOhvnB4tMvIQZ/g+MW68jExeEH
/UnojeingOZu/aw3A8Np3v5eSHAKQ7gjXvNTboOSN6RUoXoYhRkb6MmLF24LIuszCbF8HcI+Zrei
DFwGlf0yD2X7Pv3E/dIil1ShIfSjGk87xDwtL/aNrf+k1xMq9rP6/cSW/YizQ9Hyy6RV9aTdDnUY
FGB0gHvl+SeLNKX4VEIM1MuO6cBkwPFnkSxQRXWpP2XjFonciCCISCp28pMz1uRiepmqbmisviwH
TnqTCvtVT2sIXtlLIigyL0iH3CtT4jcFGeZz/phfffr+kDpLvDRFx99/NFuCgiFEdKYSKpvW1eKd
ZdAUln4asjmhFwZBHWBXa3SPlav3+MBclamjGSJj3OsxI3q9f/ZQBkIBtYgVCiflu9hjnCUzTLCj
AAPDyQfpPTBrp4U8QJlLScCIL80ztGo4Whxa/yhFK7onPRQXRlpp6uuLwikEWDXBIGYP3oY0eXfL
qwUzg9tp3lt0OIUHcuTF07NHISwg9lcIS+GDnpsPwtmXD48sVL3rlsbe2lToDoqrusgzGZiDUH5z
1VdEGAJf6olWx76154V4/Gw15+7JUMpT2kllCwji5DfRy7SrV4iEYTceSA8MmPZee7U6Nbs9YC5H
mQXGw7x3rnGB/Md+QAVUlekqE7SguS8URu68qjZMyAAdpYYXPwUD0V3TLTJuH58fN7n+XsjNi8yd
UdI+xmXm7kVUUDq4nmVcT26sDiqeTEEdA3d3H/1bBx3Hk+wja5dy35oz+g5IK7bR9pVrrdFJDx4o
tAI9sD5U+EI6jYw5bDnhERot/aI41CqlR+SWLsd7cpKQ2JAjYnhlH2xQcq8g7ZfHFMcEJZiuMdIB
/pBrVyy8iNkQlZtYMP2nDC8FHFSFYrqYhcw7t9dkJsZRpHSkKmpJSRLm6LCsIeUBVCAFetTtr/v9
c/VvfPdk0FWzAnUZSEu8RQm5SHquw+wUrKCYipCWHYNkBTPfVe+jNgUpiBV0icF8zkVW1C46zs5s
E/a9WLpasroZvcVUjZpqfUR+MDeZqgmTeYE2elPeqFCkDjq6JRQltdO7uly2kB1hM9qtdOh81GFJ
LBZbHa2cj+CRNmGc7jSx3qrkkTaRx9Fjed21BOojMjRmxcZyMhadWNxnOWpS19diUHi4qecpkkBH
jXz8G52MU2UFmRhWpDJSAna4PLgsZmvhphnvwv/Pv5Pngd/XCzzIgeEg3KjDb20wP1UCEuI9Svjj
Xnz0uEm6OVrvCsIQYdDYiZaMK8B4xUzOrSyzHVBsCAickYcHYKFyjU1wyV0OvCDDBwjlCAEA6kDL
DleDk1Xt4TVE0XIUXOC1hoMLfad40YQRoBCjyHdaCvkmk99GbJ0yYgf66ZJ3lsOhg5vCObIY9A8f
ulrJGGnJyhlhMddguAMzcm743Lua8VR4nRwOiWndWaBxvZ6v1FVNrsMMIxZPVw47iJtO8IqPgNmg
DfCZroyUZTSSvhauRvZO2ThDAVVVm6jAhf9MhnwSyL2RTIYOW7Vj6/FFKNWkh27GYtZityHoapmn
7LHgycDq+uRPqAwlinrCdGxuUzdmhSu50lVqcPAd3SYzWH6zJpzquv/LCigClQsPF+qkVG29hA8D
IKvGZ1aqinnOsu2Rzc8/zUKNVr3sdvA4eg/1aLYHvgE5+ldSgebb/YJids5ddJobkF8TJptStKe+
ZRDQNxMNfBldx3eQq0QjT6UGGCC++BsfU1Wi8wh/SJ94LI9szz+dLnSVCo0E6tIbUoT6GcvTlQCW
coTK+Cr5Om4z74hGZsqMyjT4cPflHoDFLY5eJ6OObDymLN4prc/Esn1jAWi9pAE0P/DX+4rPvGHJ
M38wImNAmsToslFCzfSWEUMNo3tvdKkgJb9WaaLlMURIidQsudgzzSoJBcSv6MWYBPNQRhUtXfTK
vCCcTJCr79WDZbCsU1jkRjSya00m1PNiB8nCcgO1DhTXJZ0t4dimqw6gqvK41k8dnNKpWpAK/FGx
lrWPdqOmKpELOWFRdDd1SBVBCWrpncgIILGNNqAudx86bO/Ki+h9tPMI+6JwUq7cvbIoqdrTz1RG
8xtC+TsWodinJr0BA4fF+6mzPsMJfqyce93j/5/DokZDl6xeJjwHihqBbqtqaAX1u0edCf4NVA9z
qC4kVphK8Yp6mLAEUCOkzoPMDqTaTI00opTHKO8y8lUHg7xT4ZvHynN3CTRVM4tdsuTXFy0hdGFq
R6Pyvc5CQQ6xLgZw2lZwioYLuBbCMeNpu+yOKTnJ1OjUrCnzB9ZVqrS1YXWYTTr4W8AWUBnsLlOG
oEebirEtTCQNNTMNR7Q7c0USkDXUcalOcfCM/4JryIxjPZkV2kM0i+LfejB6kYD/1kZI31eCIERM
ogWXPww9/HOhlikixBS9a1Hc7UAPymEADEMIz5vHpY/Q5Xtw6b84LrWSv8tApHF8uHHdL63Hst6z
9wyvvWvvET8pS31E+y/34jK5IFMmIbwC0vS7SPqMu7hYp1UzmaEfOUjB7NJXpFWpkUqQYJ58A1SP
sXrKSprQjOkhcE72UF/Sj5E1O7qlHkgysS7WHHu0Y9jwvn7webSGKcPC58qgU5zzz12Vz26QSNhU
M2Sf8u4bj/1efYaUv/T04RdUrsDRRO4Cz+PHNhWAKAZ2TOk9RfnKAdAjDhD9YNIVxZ4qzkC4x9wN
MHlt4zxASTsLdns4SkBt/IoaEjm5ijIpV8w2jSIfwnuc9Kty8VTTaHxoLo9Wp2zNCA4GLIawLlxi
b3I9bM/MLu2v0teTjhGTjHsuMgZ+jUpLuNn0u2VfopRjYaJ6Uhvy0jBmbTlZuaqTIlD5kR7ql4fc
NAqgP/GLQxFJGraPDJxSnarStQkEpFj/VbIShrbWjT4XdjHKTwl44hsFcI2MbJoyY5qljDLkEiUM
9H+aoNIMHTNvTXmTqCpMehGjcTDkHO49leWu1ywUv42Sg1VWYkazlen3WmyLgojoGFERZfS1Bj3o
jhnqM+i2jYbHkqtYXyFQqjiNONZ0T3XpU+TrxQCaYwua4+wo8EkRTrDt/Nu4e/gFGEYpCK2YVho3
aQlbmFXcYU0TAa7Kx8jn6LAw8UqozlVezkQA0rjk3pulqB0yWrGxq27zgoSAEgTZZh43KgoCHIlA
k1sBv85F/huHcZZkkY9uvQc0OnjglMgxoQ69woyQikeA/db5CW1QauAMRqWz0XxqMnVWQTRhFxA2
EONdrEY0tDpxNZpicvz05r3RpSJfS+9hxlt/PHpXJbnBRArq2jCkv4l6wLs6IgDQyuPdZSuiyOMC
LpVBS6B7tMJrs7Gghg4i56NFZ0X+kreMBagptWWrsKQXwvKjXPJDyzZVZclPNdgCDk9+1Rn3gRNp
jepzs1SkImHEEp2/TN6WPbKNJfXHxKfcS82sMfgnL9ToaXH4vvLga587YK5LviTAFUGC5DmIXsVh
gNnB7OTNFsqdCgXRNGPbXuB18o1uiMQeJfuIj6AdSuGpAT/whSyZ2YxMEFE2HIThYEMrTgae0OLq
8pmMilyiOuQFiKdsvgwd8RX3BopS1EME5UMiQVSopdY+iBYe5WhEb+uPi2IadXoZNwy4aSApFw/x
UZxWhcuxyoftpWldaGTBqph6J/i9d1d5owIi/VuJaVxRY+W9600V5XBVWkYUL5EtqcvLjnvNSLIs
0R7TKW8ULNj46fIhVe2cxazbckI7621KOYmk3KkAw0xXsvgb/CjNf70Ly4epPeHEo1Ua3qx4Xglx
dJmuEWWJtip6OCHJ/ws/NIXbuvQ9dfPVd1SCDYwzIo+Ef5ZLFGKs7ymvFv+XhVHAqwdv0sf09Du9
kvinHo0mYcadfKvpKsJTUFpZUW06jlJm0YGQSq/SfOX8caHXHzr6Rc7naOQgCEMIBEDallx8SvvI
rvKr7CAZ5wc6CsEG0B9AiLW/xYX8tu2xW+bS1WuLGJRK1Ma+xLin24WgECQFd6+ola8sqQiU7o1G
jRwoWZJCAy+FHXHfUAHX1j9f4J5qt3wg4/CI8oPd8j3NxKc/OTCqNPiofEYrXPjOQqchNExOzKH6
bEsEh27X/xCFU5UOSBBRNRf2HvgChsvua2SImhKHhBb2J0eJzm9suBJGJlJt6DbqfeUVAU0hzY4n
D5eBCg9m0hePnDb0CE84lJkZV1pkWX0dqeV49/KDlNOgdo2WL8PyME3mbDgr8n8ntkoQawjqwF+5
WeWaq2fu1dKr8oRN+Yhw13tyDXQeppQXaRIbJnxoMpbjZzpH/V7+BeXiNGptHtlUzOMdgtO+eHO5
7c+e2Ln0mIF7i6KGPTb+tvEC7Jm1XrF0Pl4UgUGvzc+L8/ycbw6TpwNXtXq/q2CXDBMoIhdEPXR+
mEze8+88mZB6gnEOcZdnXge7FmotD76hv0ByqQAkli++3gIFDbrc0peVTm9/7zJDDIMXqOnqz7YU
szS36Pwn9TxEMcd9RK/DYJZrPT9ViqCgcD2H5HgO8UV8vh1uktS06W7F+W/8V/MnzY57SOODO61e
9VNGdINPq1omEVRFRP/FdzQy+bZAaQUwIgjmLbZyvRoFwV4zWo6AKSJafSP3ZV5BcYp7AdMITpS+
mXJYecrXnjg8m8Z3WKhBdBc4+QrEkLw0xZdDev8RkKmiqRWlH5Cyh8ee8mmCM1/USmeN2rHoQ3bL
VL2Moj1J20B6blwmvEbq/d8hcmNj6LQkSxg5/C3rhOsECbHwRMhkxoYTZBINNobMT/ejFLICbVJx
f1s/XWRSMwrr9+jUvbF8qIXKxOioO39OY7fMxMfhlRZ1a36cZgsZ/pCVYsaf3QI6MnhxUOdoP30B
37BBtmUBaH1JGQCOuDGMB6DyC7D3f2sq7dVgg2rQGKY5ndkmaD0zXM/wGTLFM0HWS5Ov3VSEMlOb
T7cUz95N3QfdJeaQhksMNr2JHV7CDzwvMafK0MzEZhH1Voc8rB2VMsro0sVEqdl9hSYm6frw108G
n87Z2/ZedAehuyCyC7hWzbf/CbP+lnm897EvkEwG50l2tKNzCrLG7WR57h1WTkR6c/6JnSWtPlro
iEdKL6VCpIVHF97gvHpFRWTq3S1pEDTaGyfMr3vtohYRPBZ3zsG/LXb9Ml3MHGA0YNl9Dx1u+jse
Oun2wyfG+MKmP3aztRn6FO96ssy0UvRs75+pBttQFvFu0u3F/9WfK1JL1WP0DmYTZ5AawPC4hTv6
Ij2jNBxAmyDTfiX0Sem13SgDgflcu+06zw1lrwC0Byp6aT83KIy0UxT8Askn6/UqprCAqlJYkvvd
vSuYr3p+QOGDlx5cCDsIbGrPHhYpoK0UVtE6/roFGn6/2H76pU4pUBvnPOnVYisVoStDL2evTGMK
4q3qd3GL2BI6tOHrPFEyJQ/ZzXU+9W+z1MRY/AYwI+N35UET6Fc/3bg2XrVC49wl2PK3k4ybLJ/N
PV12nt2k/w2e/b2bjHOjhzdbfBan/mMNHNHHCPd+dQcKe2Z08tPQqWa148qIv4y0Iyqc/7ebEzUI
gVJ2U86CYtajd26V/AW7iQ45THK9bAhPvDn2s71cP8/KPXvIa9S3PboReswk0tlXP6EAxadNDlIe
2M+id2+hpHRplz3uNO0jauXOBgGRY/9b26HTdulTh/FsFn2n/o5nEa94935+0pjR6qN2BCiqsrGk
ab/7bB7UfOrXPtGQZMK+Q/uTaa71G9F9PEhG5ThLT6tjveCdyJXumE1OjaaFdHDXoc2WFiEUsOQH
n1hZfUT4A5Io9ef6h52Ruy8wDFR9eiYjcNG0pLJjSxfS9Hy2Lq/VK3rL3gZIxD9xfvghZ5QfKiYq
0OZ7aBMGX3YEuyscJtRoHyYH1HdtKh7DytRR8YjlLcyobcyibsFfq4akWKQA7MoGRD8KhJpuUeHh
7SYv6HfD3SQ/TLP6PggDOyqI6dw6l06uoayS5GR3naQ/i1JhOTrAP7eIg9xnbZTFruKzLDS8Yv0K
v1GUrpmnVovmX090wiJfBbiRm3XKv7cQoQrEwqVGb0kPRDjxEnzkKgG3ZnQSo9KjmfzdmipwoiTZ
9Ej4BNqQdrRz+6G4GIvdfR8qpWlD4VSN0Hfdgjq2JihUnowMFTEhpLE0LEaTniI2WhAQT8kKy6Mf
+l2lMlWnvv77Y/+rVCUzKu0VinM4xFngq/IIc9H2QL9GmOxhvpuqHRfH0GH7X6VXOGaDH7mmDc6h
IS7/ywreKKjUoRqehbyDvS93xx4i+KmkwyIOmf+j6cy2U1W3IPxEjKFie0srIPbGpTcOjUbFDuxQ
n/58hWdvV7ITY4PwN3NW1azp4d9VG92WJiUBEDh7rZon9xqcqJVm26MZmaBPxfpCPRU8i49J/j0G
LU9xwiuQLmsbnfva+bQDviS6Z2fVNrbwFb1JdfsltL4QwptkpiCEeyzhWEutE/jthTt4WInfdB9/
z98zOqK/Bmzmh05tu94rfNE0/DWsJvBYxARxik6+NWoN3yzLFAkODtF1VFo2+9s5iy+RwWmzHZzi
RR/vsNmZBtYNVrMnXKnJ7pXPEAVk8TlQm+Iq9b7ySxOsjxMUyDGTRDqvAhITygCUx5GoGESeMrqW
xKBFUqXBiDboJ4F8+K45QuiFhL8wSUhG2kxRGCiZFliHvymXYmUQbBoU+isUlcaAPAPcWis0pFkR
23I+Px0wRrVt3yGC1TMJoMUEC4dVJKMiVrXZ0JfOuzZRMbsN4F9EG4TWelTR5R5pOAdKL5+QIle5
oGVhMnvQjLHu3Z82PC+07ZB3Qu/D4XAh08JoPIO+ZRr06zcvwzji7xBdysGn4rCbn8c7FNMUZWH3
AcFnkoXnODPTcAYU/0RLPGEEN2Kg450eQlX30vxHnUaZns8BgWqZ8U37mLptNn53T//8tBMmaMXJ
cH6yaRqcpj1K4CslLIPMf8c1z9wdj04lVMT5mjSoEGWU4TLw7HDs+Q/lJ1RjoAzyDJoZpgET9N6h
e+WCEoh6sQaiXeWfRuM1OAzrfx8y7icTWhUlNAiiWbr6qpjef7Qz1q1/TAr1IVG9h9YDWaToz9/I
RGvNnQpfDWGycsaIEm/8YeZ52ArKs0WBUmuqkK8RoQrmIV2xVj0YjflrQZOlRSicjcZf88/vh8IT
oM/Vf3IJCRbrODSzksBsR0mnxrxbU+glES4Z7J6/A8QhYXsgS/tCSwJEDyw2X33qG1EwoseWxWBb
rXQY2vSK1H4P2KNMSv53d9Y4PAE5IYIl0PExVZ+O1Fr6SYmX7Om+e6P2SO2UBv1P91T5nseHCd1y
kb9+axp+wJZ+kOmjWmQtlNMbLYejFCf2A921q3EzpKPm4PLX6jfWn9FndJ89/pIOPfPe/m1ZRoGm
cK/x782yrxikyjayJbnadm/xPdzRXDz1ar1GtA9KwXQGWOteAsrjnZnf2WDKdI9q5MJfTh3sZVrz
RcXBWl3d3Jt2mJ+Yp/UFJGCqYGEC211u7SW0wOzuCumhGoLvX3e1qvWLwVRB/KRtwxYerKcLatL0
FmkPfKTr3XM4t0EAeAGaQSOxrlSv12g7SafbeBt/CXPpYSUCwWKsU+nptxat06W41k1EWKHJ9KhR
nZbbhDNse2x9q1vNSU41C1exG0poSr/ol+7UnmH2jjNAWQfPE9b0HdiHgP9rXwyscrfvYi8Oh/sL
bkIXcdfXOAEpUpHGriArwGeBfgDYv6NDQxPMFu8BOggdYTQ617iJcodarQeCKQZQZmEwsMfwlRAP
qvK3RvqI57IAduF/BmdEMBYmQ9xoHxj9boF5YPi+kRdrA7eCx2YEahSqVqBuPwb5/MPCoBtIi01D
ANCU/6oivl4+Kc5nKo3SHNytNTq/c04D/TW7TtjFmXXETywONy6P+BGNB5BM3l8XDUQQQlE6nW8M
qAnBOl5iWir3L0iqFUQVBAxLp2TGu9lupuIAWSLJIzJH9ahmNUI9czw8qqFZNPiohhXr5aJJop4B
54+OYAce16n40D7Rg53lhVAG/VibudQb0wVkNQf3+5Yu6oRTN0B34OCw1GSWcOWfA7fh3toNjB5r
dh6RBVE5gts6vgzvaOHWSWHfbmLTQACPaWKFUrh1Jltope2Qck1kMhVgJFJwMFLh3jnu0ghnqEVB
SOS2MPWd42DjskrpyJDeAQsKD0Qo6KVo0nZ0wW26V2T/tFSBn8CYhCIaIiZifp09CmY4bAGXZQ/Q
0qaxsPfC8QlJhjU24reXO5lT9ik5pBnpB4TmGeKUZ28osEHKo/dkm8Jx4s7Sy/DFsZY1HoQe+xSu
Gr4a1owkgY3RcMt22X7yPbEnmpQ6j9tw+nBedje1F9EFDJlnhw/E7wlz0G7SbmQHwfzEb2h6tz9M
ugxa/kkTizeGRE3w8tTfejfw3YNT/wqIEf6X+GLF9+Vo3GQ1wCoNUDJ1wQT5VL/buBrUuk2nxUmV
+EPE9tdaUrOXHs4Ia7SwztVHuwwN1csogHk6RCZgz/suZTojlW/XoOs+aDHxYXsimUfjx7aliCJx
ZnWGqV6FpooIGoAM7Ro/qdzee1JzNE05LS0+ECYyPPJG5icnYsrmHMLOX3ydrF+NeUHmMsGdKbY8
YM48OfCpcR0CFaUe4FkwDJwWp/tiKWqy7sMOIz1pEhEC3fAAYgKWqLOVc8aUZsJ/yWtNpQMXzvuL
+oIH/i1oMQlgmmHV7jSt6Qaq2Jk2+Vg5T1I4BagK2y73L0oScAOz+pN+5tSxupn9mRzLh9tExbBY
x/GBJ7QZ+8PvbCqdHkswCgV0mqrXlez7e9oP/nWlgmWV0L/azxULKG2wYUGQOyU01D7MtZSiYz8M
ym0hguWpxJxKgiUKJNBCXEjVbnHNgCRH55FUdgq9QEGmlQnmiDQwz2PFuUhtxBXdbJXBV93amcaA
j+Eb5CmHJ7v2tVjVOvgkOeyr0udo7WBn/cEh9YVDrGhQAUfp+I7p9Ic0+VlsrGrMpt+0Ogu2e40F
NiG/Hxj4WrTQg+3d5+qEwAEj+xi1bpxVaE8raT7NU1wZ5HNzUsjRswOrgNyEHmIryaO06pUF+xKg
n9ryb1qt+CC1QgBQxuIgnzz8N59uj+iRo171FIXOGbB8RGRI3G4DlsUw97NQWKioHD0bLJ2flE0w
7txvboHnpaeJbFh0XEeH113hqIiYjBwgIOwJtYt/l3wtoAKP9dzTl8JbIedhYaDBqk4UXOVKq7FO
TNlZgd17rV/54CZBq/fROzhVP2WoqgKLppFokkj8MKs5EojxlCijEemLfsPOShUpmkdA9ywUm5sk
BUD8bF1iNlj7E0cbnt5Vmb+g3/8fA2dKblqK/DkY8R/jokyix+JIyB6JJeHE0XZ43APLouKB6I/E
mmM2gUZQPAiqonE75i+EUVRDlsi+q/StAD+BPBWeS0IsuoCUgkZDvMQec2lZzFXYnuiWyrx5kjiA
UHOhyb7aH6wgJAfOeDY9znnMhw2WjYhyC/oBEqzpPOCaw+v94/NxBCyxVYJTVfwfVc8nuBGlls4Y
bftYtlEg6IigctnqWE45f5wUYgd+1hyhfSinauf0lIpo8uw4XEOUhGGvyHa4t27/+wjT7pxs2Eit
eAc46r7O+s7hPN6+bk7zlcgjafHYFtn3dKPSi7hXGYq6wt3pKX4YSg/BieXfShGmZBMtjCMlOMb+
iw4Los04VWt1M1RV5LcZmXTpJC88Vo/XCdY+rcF4JyXVXEQyxpMJf6iaUByh7oVfbJUkQZ4E0jJj
NMcTlW+9l9r8Kblg8+Gq6t2ZpnznpP3K4ECxDZ+Wj67cWTKYMknDYwlOi08OfSPUkUssnjZHbXTi
Lx7kFqL36YYHEAKiK48HyhYowN4PT5TTqpui7lfZtzAHbGGpndDfkzEdsJ/U3dIMmz9vwUsXfxfK
7UmAlA0N1YBRLwA9+CcH6e97ijX4hk0loOWvg6dYhIo7V6gnHdMORkoIGd4D5KcGrgUQT3wnNOUm
Polpg199IJ/9VpceHCy5qvza9RZ97JJ7Usdk8a2KE9UH8y3UEiTpRaOT08YA4OZB2wFGTMXCXAA5
jw3zVHBdoUOotSGaTmG1ytDJXixNZvu9OfeMEgLnR3wdyd70glLhilDye+uB+kVbJp2f/Mvnx19a
QYt6KbgByZe/n9NEw0JQLNmpxmmNM6ubTp0UFY/hoS1fkVcAdSA+QHKpVoGkydMCaxNGKgYhojZw
P+I806iaHWNdPxfVrRrCCrelGZNWQyNRsZgur1QcIEloB3A6IKXTRVf7TiI1vEI+T+pqZOF7GOY/
hyGF2iZGI2d6tKv9lWq3dcW3dLfGDwqv35x4YKihoSGbBiqluXZSvhq/p8IP5LKkz+6nKHw3/90r
VvZH4zwslobPNhsnYNOYmfhVwIk53Hn36c57TtHLsVvKyuix+e4qn+hIWhQR3mNvBN52w4FGujFt
oECR5uowv2yxpYBKRFsvV1/4u3ZxmZpcrXrTPQ1OA92nG0J1dii2X++dwRWcBinlUtfeOz4TM8Ic
Xm8+hU1bu0rCxTwCJuudPSSzO6uyte899h84tgbsxAA+EURz+t4FCVYs1vGXHspqHZYP4QvJfqoT
lBtX7rpdbd37GW8pX2ZE5N1a5zYU2KhVSk7yWmGANGGi4FwQoqONGYtVkxs8ghz06HKN5/adZNq4
C3oJyk5Qy5a1RyMomQG7MOu/YJbM/rBd8iDiod+1zMdz1XvgmDrWErCCohXDjSXH3mIT0zqllQpK
WgV8QOT0TR0qCNiCf7+8Ru8N3Id6t8k+gnxRukeaDXxhaayVpQAoNgoShoZc9C50N4IFqfs0bbCW
JetH91OaYf+uJJN/uFGYWqMf8OxwLRKlOAskB6Kslciz4kpIQIsCv8OC4EQrSVZ4fM52dKMFDW4r
VQBSPMl4BhAYWwlgnSrIUXNh9a0cSqXLubu1fhzpX9g4+is5iKxIwmSaavKAuTIwgRYs75k1Zc0g
MJCOSJiDNvU/jJwY4x/BsOyQrHUsS2g88JYkdt1o+TcdXT9tLeTaYHLs1FS90JwG0pKw9uERI1rT
HadX+5oSG5onKMjM+cueLVP18Oz2Xeg65iq4wNu7u0cOhXCJZGC5vNKmsFwAcjfbJ9QNbrTDMT2Z
f7Ih8nEO9hTqnho/IuLZEgqGDbFsL6w3aQ41/1bgG37uGf4l2JN9pVGNuLfkGcS+Zjsn0X97b+e6
3A1fbhccgrGxkQZib/u/IBXdyWRErN7FdpFJxY2C3SbpW5VGNdI/dadM6k3/2q7MMEP3UTQuu0va
4Uy6tBuTzcuXDlK/lEVnGx9XrUK5L0Pb1hDSSrWSFJyFgZrLahRWJElmqA5R8E4xK53RvWw5CcPR
qH21ZNArfS/GXP26wxkv6or4P0E90T5ROj98BsgTJGzYcAAoYZaT1HKlFOZxe/8r0sd0DXshOpLQ
79t7siw5l7goc6PWS3XL/vRpT6dwly751r7DT2+PV5fy2t98nWcFH5DQExVrMautvsykhHF5gXAT
YxaRqmgtg71X2TwyRZCFV5BWhioAvDo4B/0czy2v0ipct6je4WPXGwfn+dw6pfVnmLbL3UdCtvEm
52fxJAbjdgGF+qrnYLD8w1yht7hP4HS6rxMI49Ql2QECBGkbvgJ+Gpmj7QeuYqWEGTyFKgl4x5TA
oKjVTbK+0uRpwMWxrkk6cSHilpkr2G2x5Hw6Wn60N6k4oLnlo2qTKhIFAsEvpSzsRKzeHSWigGHR
QTls7LLKL9qihDafPVUGffdJwf4mxj0KaxTKSAyq/Ae4Ys7BImZQidAWEQH7KT/pSzfd03r6B1YD
3OkJ6cTXiJqH+i8tn/d2aXkZln7KwCzDW9d80lXk07li5/fGH/FCEy36TtPVVPVFWXd7drDz2lfi
yhnrBWkiCQ5JjLftx5KiU63VYDJ07ZASUdGLtm/MUIeoaClNuvGVdeshfj0yanxRr0RAlHU5FP2s
JOuOqY3QIkrWhj12Tw5UG3nhVYc3Jo849m8obgi/sNWEYtZXC1AHmp3CJ+lgFZtq2VcL669F47OD
t47McrTXq3ebydVIsaLkpgbaCuAUWhq/hJbPTuXk7BD58l7VP0kM1PNax8fLcLsyobpfan8BCELO
cKL5hxZ6HYh2CYy4yFqXmDWCtcM6tX4Rg/zDZYeSKD46Tke7vWzH9qX2rdRu3cPjmAra2qd7b/m0
xMxK7Z2xTFt+nXygEm5fDu4ul5uXX6Jm2b8aYfqKrq/IuLnHW4D3y6XetC4A7ngcZvHrHt6PXkb2
tegdoV3uYZ4E9K+/0L/z7O+awb8sd0o163W0za3Tustw98LOsc5S90w851xjkEOv6Z1Gxoza1/kW
xdTLqoCwEBgCVJdwab0a1iGx31f7yC7zthcNG2sh3DgfaGZY9j+WeZD0poxdHZVvJVChCAKf7O7k
NN861sXbvpr2jjJzTF9hTXs1I9iyrFJAfxtVOoAXXhmCDTzFTeN8uh+dJ39GP1u1xuY4/VcZlPtZ
1OyW+zma+HE2PfrN7hb+uV9b19bcV7/aD/r3YhHAv62FHUl51uof/etmD5tLXLv3mlvrRD8hkj/C
/bNtpjJkK82bhDS/5uj01xodx6DfOB/9lXF+ypdZl+akhGjvZfXvMGyxQIwP7S3hYAkygIpa3GCh
zvqVJQTzdbxASwUhitVCateI0KkQGr2i96NnXtrParB/+0k93F68B+gQFThHPH7s+sG+VdwjySTG
SDSiyK3melvx0r13eLoNskWMrkjY7rAzVA7Z1U6+LgHfLqxz037iblB2WplXIR8tRfU9Vo84KjrP
BALAGJqP/ukdlrJJ/g6TbaeZB8dzXDv0dudB+RwfK3atFlSzTh1rUHCuXad6npps5Kf2bhHc6t4i
61/vLhZ55tWhwvuwRILyL0W4+PfAT+pfNdwanRIRxiWqBbXE2rnHkMpv1wgvXuY1gpT87zJ8YgB8
oV3brV2PYXiYwIcuQYbTCu9+a3zsXFAk3DvNwY4phS88SVN1cMdj5sQC8WBJaUVp7zbJ4gwLZbUq
v/AYvcLFNQO4vYC0m1JKMdgnSAgQFKI9CXYS9+Bl08SvDD4YCQE7EFruI5oNuAldkPejBe0NKAJm
GaE86qdEfHH3Lu1SqKY1JZXoJ+PaL0ABjlPtxG+MKAZg+uN9M3r1d0EGzpvEV665gyz8abVGZq8S
G1G1e1jt4sv0M8umtZk5M9oIDcafftIhxXcf8Q19x47oJveIcfon8pO6jLnt3mtUbj+ntROOmFZ5
eEFSvD79S99WDWjuaL3eVhU0gE2gjLe2VQL9YS4P3iB8F6dKt9bHFrNvfLae/RLpIKI5yPi9c6Gn
Cirpm4cxNwnpIfzA999Cc48VmUPT8867YZfvmjQX9k0v65/6xgx2dLt8OkniNBC3ZOvteoe4pmkf
h89hJWY5HL+XaT9bPnvX6XZweMbHso12Me2xmxXWv5iPNRYQvcz21+/2pxp/Zp9NPmqN7uNm95VY
zfZraeBbQN8L2whrvXzZCuqeGdD2kl4Yx0Hq4CSHhiNM4+0SE9hDhMTqP06sQDvCxeyKmAQjuvuN
yVjj3fadZmmQtFg/48O5+ymPHslg93RTExu6QdLonInXKZY3ogPsS/hu73tA87RCZTHEa2BhgweJ
xheRr9aD365H8svh/rHacSoiASnGJcPsFY5i4Ok01ZOkW30Ui/oriQNS/2/0Nyh2A6JkBeeyGPk2
aMnaUtzrNdX6eUejOVHnRztb0Zs8wsAV44EEe9kduQGtcJFN0x/SfvlX+zM5eSdPxgEHL/Xp2kIf
b6YcnQ4jmZDogTtULyVgWQHH2AsDBiPyUxyaWCevdLfy6eFh1aeNTR1weGu/yR8PlgFlMWWVBHb+
wbquwWiHzljXNyxdZocMdZHach9OnXsjbFa8Ss2pNB1ADMhIlmv4grd7p5EKzCFwDrIbCovI5Ckw
+GvgeIREAknM5MMyu04udlrFR9S+IypHAXuwrni+vuyKYR/hldeE60ELVP/hEICxmtJ/p7RprLZb
69Xy76ZdrrcTMuf1NberZTdHl04lDPWv00evCexbtls1uzlnvuaYQlQsNIyoLOvL2xJe7ASYBsL9
sspkI0giwNQM68TCOy3jL007s3eIDOvWO2OncrMevT0QtWkZowRPaeSKF6d27rBRMWrJNt+hObus
duE1PrbLVetIoD4nlIGN/+AzsXzTEw/niBoGFpfe/l+JhGNy2VmNpUG0DP9XtZqr0vSVW1VWtNe6
uUnG2bvYYHPrRVZEiz+04ylxm7NoOZzTJ5DA9HC2roNPVefsoo9usQ4/DdYD90aVUeI2S/ZjYbPT
/bZ4ZXiYonlphn5nBN4O63eB4lstBonc+Ko/reltnmf4M+7fVlaysszlSuwGt8g82ndeGcuFLWbU
9ovEASqVOmWuXtlaUHUHOgesSykTES0jUEYlQBb5y77gVmvaJtd82OTycT6v9v3m3IBB8WCF0eqW
2CSmpVubtawV1wb7Sd6/ddLuNTQgg9B7TI+9z/g4w8USxeOP2b72PixGnVOwD6r9g59NjDK50gFH
ljxOe2j7/tFms3uanCYVHIcN/xQYkyZnyzEHT3K+tTHcTwDB3PvT2w+eq9Y87R6CFAE1USZ43r9r
D0EXmFL73V/8Oy1gBG+dfQcf55JdpvR2TA62azIiaEV82toGcwiOFItrhFljxuW5Y/SaXG2ZJRLr
/lTJKQGk57eXfV1vSXZpKTt5Ugxctm9lOy9ZH5o2+Gl4DF/xHsN2M7h60d2jWqXzYnE8AR2MsAJG
cIlw+efgp+6NKqGw+lvqLcaPxKnmOJxbgGDswqTm8/30ML0g63M8jEGH+bL6c4cc4JOWrDEK6z7g
fAdhCCIQCuEQ10xKQXlQml2PcfXWe04fzEaEG1aODxWW7J1yUAbwGDN+F7HgVFz7H9Nkftzs/2TT
TuB9wY4j2+BFjKC3+XMmigRzAHsgDHzS1NCUsqa6tZibx5jQ6oTf5ZxAjOgqGVcG/D2t2S+A5ysS
kFdnP8D4nUl+thsnpgzqwrR/mn/kiH+ZNGgSyKs3l9RAMmEH97dFn5T9wjrhgrOzrwg4cAEso170
9gw9/3Rwzmn7MSkhHzejRuYmptuo+6XagHDmPL7u/G3dw/yGT1rxCWc6n9w+xueMZZEZ3mqfCfGT
8ZmIj005MrsPL6U6Hdk+LAXOXRTL04HNrzpplEzZoI0NA7l/nH62Vq37Gb7XaB3aaPxWJsMpImle
5DbzLu09e4sQBDGoIP1N2SwCYwRHG2TxqY0MEbgEzxzDrV89NCnb4YKU98X1fzvE11tmVXwfX7p5
WI0xYaZRypFGssa0HD2ni3V1hqCs3q8AqTMkV9sMVaJvbJ5T5FQvxs9rzUp9RwOBU+Tyvkc/XGJ/
wooYbH2kVa2b3ewkNN3E3faOceJfIkw2ndqYGIjaqGMAKRLQ/at/mdDGBajp0ztFSdwKduE5PA62
IyN4ROxoISI0O5kkmHXm0S5+ebsxzeHHpnVpJ0hr824jOo+Y/pgKUfFDa9pKt0UgkEfV9r2bDj7o
eDPWVMMjcK90Pz1kKh3DQ3zevSLx7x0nJnLNChJ76QiU8FV89s6QPdGtepPr5urvomO7FaBgjU5s
xj7a6eDUNX6rfNy/c5+wcFTrgAzXOswEODnqalEf3r2a85nxCdzUP8dlog9aJgMtX0KzI4wYWgg6
SPoFNieotCfvTNzJtSPp7nIFw8sE9+9pisAFsBUf9n3HDOkVERhh0r4iJjW6e4r3MrhP2kigK3FP
PCDv3Afp4NnN+h/m3JLuE8eo2W91P9HWzzrP5WLnVAGxf/dsdYNPiMa4X8PciAE1yyb7zeEAmv+M
6v1tXEZffGqxPC68RafBC+CPztQp39nY6DJy7786Nzz4qj62iM67vYtxnRxU5vhND64e8eq/A3Ar
rWtgkhVTt1h8KTTuUQLZ24aLoI7lYS269w5RukYB8FPuoPXsPB1zXJlXB2p3mQRNN283hybS7bov
RSmkOcN5ecCM5B1/2kioqbI3B8efst+anHHDWTWGNdZktgdj+JoiFB3suRi7tfqNkWDXfl+UQDQo
i86pdKFgOq7OjGXNZbMY1mdIcqmxxiQFwSyAxWf8QjvRZucFnkCC9qTqu4LlLC6p5X/5X8Zu+8Nu
tmUle1iLpdlvdhdddvlHZIzPcfKyyWkxKeWSt/iYGWCN6Z071bg1ro1xow2ouYgoA4WDQbbulYYk
NPFxkHlVz7QrnUpbfnS0R45eVKTkQwxpPfLFsNottZtejYHQCplYcIpmL4twIQl3g2N8is6dRdzs
7nuNxHrOUJD0S/Fpzid7T06D8tSkhRY/0E0uhuUJz20kk4Ek6k1EnWwtE8pW4RlwEsPAor2Nr1OK
qqjRB3I5I0xqrvHzwB4e8L6PWBjxBZXiaBKQv9K8gHiN6HCSr3hvRPc/9cEeUqL006RqiNKUy0CX
nME6F3/JIam3nXbxOJsQP1xXbNb/GoPGoNkzkHJWR3uqu2qMz4VX8z/IPV54dh8jgsv2nkWTwtYe
4586hhONlgzsvogmaXjXVrf2KjbIjV+QA7dMeVx10KS2Ammwd6bcDVbTq7sZGyOXsDk4/dB2D1F6
rZcEu+BdaFFUc3uA0YG3B1ejdACQkdU5wfiKhBAQlQbUk3pgULsKHVZ3au4HYUsV+UeT75T32bWL
20TPQcpEPSoxBjzK/EJdATAXgNa26ajJyFMWvLc/BF3EWKfVPbfr7pEGZkfWp3f7BmJXbrMcoXRr
DjKXHvFxHhrt2sgYZT/Ur9C95hO9++fVCaVrOq7HN5pcwPIdnNuGWAmizexSYOC2usRR2eY6YgLS
q7iV2LeHwxKezI6zyjL5l45gFrfWY843s82HOkO4TZNVqV/v3MPS6Pz37jXHpf6ddgm+2VW81Bi0
aDtBy4qR4iays8/q2KRHG4ZsVoV6TtQE7Raa6NuSihhCxffgiE0qSQr24yw8kL29HEohtU+oTpLg
anDUYQVGEUMs1lvn/nYQzN/aGSVRAAOJc3+gGyVZIJqqNbDTGTdxMWJ7Aipl4fWTbu5sAdAIIzij
s9vZPsFTUXX/oMsULnwF6MF2xkGqMKwM4BSUOe0zxDOEO1e7Fp/xbh5fMdLkas3T0Rkt/LOfLxeD
xsi8ts1/5IxiHg+QR7SbpwUPwTE8OikYh2Fa2b87S+3wuGzZOVsTuzMRWeI8y+6egJxwtURJSlD+
ODWmIHnR3crIvEa0LRPDFzE/7r3EJEDL4vs0hWqe1qYQYY0ptGePJzQiAIr5Y34Y0op2lBfNghGj
+ttpY/YebLtQRuibea/PFKqVec77VGbvf5zBMuUBl+BBqUXTM0LajDoXStLcc3fXrfc+YRm9NCE2
sfMelApFy1wBWDfv89RPeKcjwLXXDEy/3lt0nmEaMd46Fe/t7WPKJ7p5vKWf0sJ7Rhe/FqVomfZB
RqP2/eTMgMAqgX42tEajvCBS9z9kQgF5jF0d3ZxS50nxxw7G3a352e+dkMHwb1XnvW3XZy8ma9N6
oMbA1gPtldg+1own6R1LQM1/d3bd6pp147Y5bKe71pyQ7AbkBbXxizJ0vv8jEgMwj7L5Zf6ep+ua
ab8wBSfFpkbzYb2ZkbWuQVkf8gH6VaBfb1Hq6IOSPq9OHacUpG3gIXS3hKQNrlr5zd/rL1iDoQA0
q/k7kmxAv959cmRRP6wIxz0idfM36T8GnJm/y1uuhZ/gMXmtXlGTGcCYIZ4kU5qeaO+090t4/uLE
0GCfL3d3y8e/d/8wkeKcq8GOwyg8bZpslbfZPdoOYEX79NYhJWDourugJ5ORoWpexyu8L6KIkoGB
sADk89QCQNZRWf7tRDhfSaNXbtNBa/zTcqDq1gMepTIEma/hpCCJAvUHOCKuBTzQrX21Um3MGJ4F
pkVSeDlhjOESi8fO5Uur4nDQIXSUiD3HyEZFIVwsJ/6heIdiB3mV4vQpc0GUKPh2MP49EY3UKfPf
t+x4MNC7yzKDjyOBpj4RymcIVBk6DNYUp//waS64AFGGrFoDWWKdMAMZDEYTCCr8VFUh/8cjC58R
nilpshjKwh+IynosVLBi41UwlRDXKsmnDoqti+96T3AAbmqmKgMhXAY4CP4Velj5qrbsobQ+/CHo
xbzQPOZVIMv0rBfHE90dmQ+feCvOGmE63iKoS3srWn3+Q4hDcwhIYN4WtolCbUo/xoX8Gi4UGZFO
SkufGuZ4xQODH6yMMy4sJ1YgD0biwYaj4PnzGJGmJBl4oKJD4gwHnXpv5nZmqkPfUHouYAbSrWgt
QRsdKDn+gDDX4XVFoH1P8Qo0DWpBzXCLYnHe+ctYUyYe8u7FKdffxdBKTPa9fc/VcLj5HW6Ki7ra
9Pvf+rExzgx9VZTj64gNEsRs4Yn8iFXv/aJVoUhM6va7qKzxuavSmY5T3aEPomztO8sRV3E0Q/WI
ITF8nwjFDfTqrDsKR8RDg5LVbfn6eNJq05EvfFu44ft9Cayx4DH9zt6e9tEXU/6qOvMKaxrU4n/K
zEVRyKHBKMWJGYmg+95qaK7UM1y2NzLhkhmElIxffZIERoxGxrWU9OOvK8BKF3O+iudqjq4eaGhn
pQYiIRjORducsUGQmSEBAKkOstx43R6F8KELayT733Uxzw5WOxSiBk3aXtddw/v/UGewMyx2Nr0x
maUC9P4xKnSbF11PqBBCzEkDp4kMH2QoPMBIdA0VzyN1ySSzQ+whLrtscakRhPkNLjh/1I0XZxR9
XUvHHK9kcPxbfUcjH45fmesaXjxSi4fWAUqUeP2IUUcP90gzkkuMvwZl+5gdaS5s/n9ZRT336d6d
OcAMjD+NAIpjES9IsjuUJYn/+4KLfzjAddwFBITzgl5ED9VQkzqCzyBKH1GS3UdJ+nYWGtoioiG6
OQN5cQOjDNHv85eP3ZkWXpa+pKnS7GIOoOPyXcT96pqpwbNcLjF5GY04ZXycn68PJEEMdZVpm96E
vjyFzW7LrQYvEIfgGhG68gWtAqiOylYyqaKYkGRI0iYJT9W4/IKzXjZB5+uSKSHjJzxBVlOWizql
l2KK0yarcEqmgaTmEMrN8YoAvVCjRmXANMnm5H4nEldOPHIx3tkNyjLVgoqIpCsJEzpSUsavuFSy
tq/AbXXjWkmJRkMiXWBkkyuEiyxiYFYIJHBFKVZGXVZmKIYowyFLGA9ALUqYBFwjMQUvo1fmGmtY
47a0QjbFsoXLDyvZfMxwYinVIOLXl4ff0jjAIFNiF8A6RjxNb2M5khZFBCu9mwR7KivRq65WKwrQ
xhsfNwfmKw0MLVYqZruWhlnudKedKdNYriAqbOXuq2vMZbwxNcNyiPyAZ3Wm7jLsdLHh2GAGw2VH
jNzlooajCY3wFgwHumQ6IbKK5dsBoy67dU9NXLu2O3u5L5cij2XJYcwAv6H1eNmtmJTatSp0Zw+e
4TNcUHBbdT7DKsH9zdP3qoMfXN05TsvDvX9tX6MPgV9QX9fXZbIXRgfOYJFEcWjn3NaQmJtx4hOy
ynzx5J/3aC2k5t31ABQzXFp31IJ9pvs5KmVMuI8MAxRUHtknA6MCKIBpsOqqGSNkHuWp/A/LbSwc
UFSJj8LiE7T8Mrgwgl60K0MyYExpmcfAwapgI8sDLWgEjlS1lugD9i0JFXW/jxC5obuS9krWBSL0
Tbh4CZ8yWGmcPonb9m1ao44XPxdInDFpHvjZ7Dz7SgEkrkOQy+VUe6ivNz/af/SQ4OOIiWL290GT
4r125WTd2n/8OIg0RuTFFOCKMiRmriNl6edkPX1W63R68KszdZpj2s2qM/2m75p390iukwR71+l+
sp8gAhmqy0mV9Ysf631ipP3kOn22uetAbgjH1SSy2nmHiWpqsK3mt3qho+aFXHDO+owoXvCrtwju
NPEIDhN+a1AAXkjJU+a1cJUN2CCp5pkHEOAWk74pk2DfX1BTwbOHVYoxp4cNiQPvwwqA5SU/aQD8
t+s0+/WcVyPfbtf72LZNW8OdYkADRymjSwLBIXX1Phx0n4MjRky47zBpkaWQCzVZcXA2xLnzxcIY
jLGnwbh32qkS2LNJ7n5aMbNES536R2nX5L8N5wgOpH1fHSacpPapqAKQpb9eTC7TMkthDRgSRGyK
FvYM1wX108CQhVT/tDltQK+ltHlhiVxsCIRyKh2RoP4bFV6IcPiLW+xM7maDykch3MkOMMHBysXi
DXcg7+oJz8nlU+ok6NAWfB8aUmIreqQEp9h+UFdf8Dm/sA8Qe2JwxG+US+jNvoEao4dqiaJTBEfB
/ykOZ2W6zBWqSrlywjtUu9XZY5mSYFvm3GQ1/A9NEMk70+sbx8iO7NTtEcERtKSuDPyInqygN1/x
o0KtYDxmpSZdxJyR5wgSWOHLdkE4xgviXojQfoz5u2IHFlmpaLVNJh6CqvEcOZ/+FRFaseKuesGC
uufb37O6t050gxvtnTTee/SUwIrJkSET+GJqH3pfBq403ffO8ftunYUjbz35jyebFs7D35uIuVs7
h080nD/xhG8LoNZPbX3pdkD3sPf2PE1P0ANzSqETuzHe3gsuMoFa/wYXKlpWUvFS5w6m8N/TaVJE
Lc34EdTJaOur4m+p6APtgsl2L+56gRORZO5HahlyW415zv8AmmkAQs0fxumn6J7wPmqtUQGXzege
qy/+SIJheOX+fmoAxTTwV6/xpXpn8ZcKdsyx4dXGdbfuHqZvcv51s6Azd9CZKQ9cLF99Cq2KWmvl
L3cnxooYLzG9cgvWk51dMZZiJG6juz26jRJrgkUJQUDZRVVXwaBpZCvi/Bv8e3ptGEuLRIOopkHI
Fv+Lf8jeuO8P/qEonNTK1VOlNoGx9jjp9XUjjCt6QBMuU1Nl/YjipbMHe6OMvRQH1iHHkXJyevVS
2MtKvS7rUShNW7VZ9GIFf94PZWmsSi3d6ORD5RW1BPxf0ny0ER7Nw86YX7TAtB6u+SvVJjF8+D0W
QNQGiqHDUs5k6qOzX768FEvJtFMAXcAwODT0sJikWAyhwYtPrUZCZg+1zNPLXHHPJboGiUGWVb6q
4dWX6keUtUbP2R78TbqT0QA60dF5JfokCB/tLPtPVn47a9kdjVKbM6rz/reWo/kALQ2fmoRvPfgb
Ee13um6YWypixRNO0eWg/fdD2sodcgBXUDkn8yFjbcvUFD/lucLw1Yr/rebjM+1zcBUjk1RqiSxK
J001DxqtZu8dIkWhF/SV4Vbyr96REfkZGd6ReIDGVABNQ/o2TBmc0yY+ANSjtsszfT+t2K8SP/Ep
4mMcwaR/OXrF5FxSzoduuR1dnQGjRkZ3Gq58h2dr8oCmBrZ9NrsLWNHPaUnJnHtyrvYW96uyjRTN
fTuplf2PqPPaUhxrlvATaS2QMOJWDu89NyxMgRBeGAFPf76Qes4/VFf3VGFk9k4TGRlZvwzeq/28
EEBt2tq0HNT3rsWiZL4ZY6v0fekYDf1EP2P/8NjzJtlD0o9mLScrQVfeeKUZLtRznNh1T5Qs+CUz
X/Wya6AXstb55CX/wtYMFSPnAr6tVqY3flYbvM6xAynMUqVha+jTP9WneyGveFaJYHmM9W21yvs5
b15p5Lzxv7CpUhXPdd5Yjcenhg5HT8/iKUJcfhXzZjoSRLJZIUi1janh6Em0pqW8gZTNwA4LdQol
IrH5GEibg5LaLG/1nny9ORHd0eP1bFf2Mft5pz2Nqby5Zu3Gq//LAbbqdZ5NEH0hET+1QB8oKSni
yB7RSBIL6EpqgMrEQvG5v6v1+xVvO2GF8hJxgWcTsSk0TlJrH36oTNHdn9SGaJgpUhQF91oXB3cH
+IC9AcwkCqJC2SgzdE8fxQpG6xOC0aw/HBKL5l3OLvGkW8Y/X968w4mwOZCvbIMhfDy+WPOo+wF0
sHOGQ7Q8Owy6nOj9NcyIgTbISqTJ+WJhBeoXggfm/1ombWUpqRUZtixnzfiR6Amo8wxUCX9EkzAQ
u5xfpvSg9OE5lJKBqN/ikWTMdenn3BjJ9qatqtAv9Itg4ueJMdR3LMmsSLnxwGw1Os/jWuExMJjB
WDrvjpPcpbkHOie2uPZugGWR2Sru/RJzj42gsh9cL83zLjIZmAsuXhgsP10oAdeTN7GQsBB/gGC0
+4ZoBDmFAqHKd2bHZvRX2cM59YyWhhwU62nzeFtWSIwaebTE2bMPjR5LYP2V9H/sclkRu77iY2x3
8ulBxuEOhnXt0z6S/f0tkrS4P6+5Zbbots+eYMpCrb+NMGw4DAOREP7e9stev7/b8v9DbofIMjcX
FcXIbfZ3bk4fpcQ7ApNokGMM8bT9Hy6F5vEG99ataS+Mx43xmJX+81fa6qvIAaU6YjWHZ48cBTPa
mZvBUHq1MxSw+zWUYYZbKWFbzpbKJmZli+Et1h+1rZLcE1aVLby7VLXgty9S3r4Cgn2wrdABjPtn
kNADkISyEReLuUIMHeIVfYO+5F3KQfJLnYT6+3YJW062D8eF+ve24vFWLNWGQBY07WuwvU8uPfwc
k5biuMYJc/xHj5z5g3HpXPwGp9MR7LZD388lFR8OAd/Sg0fVE8kOdqN8ozYIXlGeuTnZwkB6saG2
7DIBj185SRY2u5HBXUIvtpOmVjpAmhzTv81oBEbTaN6B5achbrNjBO+5TXmFNoMWhV1K2U0RzJpW
Payi0IOV5v1olIa9wtd1DTFwUOwRZNRLABh1wM9Hs8DhITv0aL6aFarMfEfsDLGRaHyiEXgP/ckg
uvrjYtduY81fksUJqWTH7r0bE1jJ1KKGjRAh12E8bLBxxdI6QzwsNC+Nd1ti2WMmEGL34CQsTOeG
YZO9hX7HWoHfEMjayh5iJErOZtoDGKFRsTpvwOtHzoBn3bDJMo0tMtsd13DXGMpIq7u7v2uha9Rp
rIhahpgiy+lzEXNIde/AdbfbNPYh+GMpGnXFMbKaksoUiYtCjuz/2ZPj0InocDgoGstz6Z9779nJ
AdWr3QJbTe0NVJH+gk4LgAV5yxcSyj2Up7DYjYb0Ey5EU2OcUYd4oENghS78jvKlvEdtN8TM7rat
FgtmyMExPIHJJu3mtsZLW9N5q0M4tmNzCnGcCECYzfqstQ7/DYdFtL0UhhKTabYCYMXBJ6wmQFgs
mPGyyBRKB6MRDabknULoZi+pmsIa8rksTcBfRqtsZXRppGiwdHPOOHZTv8aH6OdsQ141g1i367Mm
iUAYIiKaHerEikeAS0gcFmt1DQL9YgtqkCS5v7vJ7OVjoA8dBVxPDyOdhixAKGA4BIyjFPGQdD+M
qmDNO9G9COhKuCp0OoNrnnX9XQGGAVUR4qYHAgAzdmYaWnLrmThMV66OTZiicJYUnCkQ/Ok1yj2y
SRH6hCww1ZP1EWuOhjRFfcGpYDDozgIZaIIoqu1sQMU1ub5Ru3m5hdSSYq9Si9OIXfpImoB0vLLJ
CljlfM/2zYFNyC7D9KoVSFs7J9SVmEbD5BpcMykN2wPinT8e0rkCLPMBmJ6r135K8KdgBM1A9oGu
+78AvdFYffxKlWcTlXN/VmnLy5wult4g8tLlkUaa2SIOHaCfIeAdFrzfYNk16I7RNkg1bKWnxw0/
Inwq4yOXj9PHuux0i3VhKHMAXk7IXnSv22AYpI5dQ79UDpSarDTgl2avQFjuPl+jh0s6B9Y1EkV0
QXjAcuXmL3DiEnci8p9MtnmcjayblrIWA2uZdygHrAoF+/p8WKsp/Th9CeO6nHx9UkK4AS84v5EG
nVyMsUDd8UobZohS74ELii2Hr5pySQsDaUtx/PgpcUsRBlbX2WzLHtdLdorOsStpiz5Kqa1NHcyC
L7p6QNYvdPTfPYhztOxr71IT5Z7oMSc2VPwZ8yDgghju0OKIyUdyKHVe3DL/GlyDZ/VZjRpm8wn+
04Qx2CWygw+txwH+aMF2zoVaAoBHIwT0RUqhjhzs7hhE/olH5Bdq+b9CrVA7e5S+WS0cMm+hTFhE
n6vH5/BTxPDcuH30zl2ZXKJplk+F4HjJYVqExBwoRGzi7G7clnnjT/uCjsGB+ADu6nTvvTDEVaJ5
CDxJjZFbVea2wM+WDtiSZWy7mvx2a5HzSnTb/CKLogzMrgrXUqkJRBQkQky/wnwv6And4qni21RA
4T+FpwM7XIKUGutwRy4AmSLa+DXsBMEKumj1gO2YwinCMnCvbybQKo9T84i64+grEVeEh3qBsrYh
zAa9QeC+9LvQu03XnTrvNAg3ahk1qCfK2xMWVDbM/UdnGqIuKHSr9TVPLz2kkZEkO3OTZKV4T+0+
H09nqGZ0RPhYrfDKSdkNJneayhwbzITWeB0iYHv8DL6DK5x2idfL6KhFULq/IY1Qmowwgm3CpPBy
FyY1q5quwH6OB0pdMNEABHL/ZtEey5DClH4ZkOCZENw0WnrYncwBa+BVxJ3/tCP/2Y76MX+ebbOW
rbS4+mwfuyZeq2s2H4q8cs3L+DQuEU9MjXkyRd+yuh8eglwz14zgzcIgQ4/w1Ty1jfoBVrO4+mAq
PKPCBntBBNHMvx96I2ot0vkgXobalsyjqg6KipVzL/sadbJGVUFw+zEF5NXbrxYk+gYHArR1JQTF
6z1UdZG9yDrKNWlQiemb3EJXU1Ep0IW723v9mcAhJuJgUrDOC+D6zEBc6rMvU2oyn8PgG7XG0xi/
onlV6xArTxVIaJxBLUW6QUdXpRNVI9SWL3aLFu06rQJIbh07LxeUHVfW3C7pAokv/JPKZZSB4DIl
EMoJ5D0yQxXBhDNqMQhNjuiBgHi7vXlGDYIXGgZfFjx6uBQbBAML20+1q/W2PASDUShFJUVt43xD
rZEijuRJeiD71c3ZPVKYK/TK/qF6qIoWJPWOfYMZkGmncXktuQMmViDb8qClT0JnBZg4WtunXrZR
1JOhIp7gcQmuqFVNzbtq2z80lRrpLv77I+EjKREC4tGfx3si+NG/jq90flhNacXSrcYz8rQAq7U6
17i0BCUgFQrwFfL/uo8Z1CDYKWqh81C970x4fhEeUlnFEpOzh/QvF/glf0aFvYIDjdlYJQR2BNOJ
T3+pkrakEt4zdc2qZghdCV+ju5NDT0d/QxtDPEBaFBl4QmiRdfJLl6B8cgHh8pZbObnvOTeZuIg7
j77NmUtB1IHiNGLXUjtY2w0tSBmDdEwD7AFa0nBJhCaaUZXBrppSxkLMMM41r+Zmqmk5u5FZTU7g
V3e2aKrwR3wPQ2CSrlJco2q7sOG5uWnpdcMdR6nFbvEPWjkpwclKloX9CoDmZvN8YdmAvBScDnDT
8ihf6HC1GVVS0OXINoQSa6CwwBgeOhJ7lRnSZstmcY+o1Wqt6b0Y+8ImDruMkl2rxquJHSyLdFMr
DeZk0o37nag7r7QzaZZOxd5gUquGK3OAGzivfkEe7SU99p1Lq9R/YP8UJWVwQMmHlEqK8QGux4UQ
+gSn8T540S32qi1Jq/SQtGQKdIILaegp6h9Eh5oIiLovNzvnSgTgg+KLjA0hZoobKA9iGcHqC5Vk
KoUEUOPfoB7kfIrTFKHoItAQjp2WHgWGZJ2GJmkPy4PKn1bMf7HMDIh6QONeWmGkggeTERkTiorp
FpUuubB2gfzanZQkeHCPgORF6NA9J9CmCEj0bQWYpTTk4b4j5E8oDGxBjrrtE+cLREpTY2gYylaV
6L0UFBGXKKTSKpQZquA+JMWRLW+CU93KvNOdgUYSNrGmCJn0dJ0j+xgp0hLiWHoBK1IV8fWag6+N
JrWmTBjj9tKfAxRWqDwBrUpZJFs9zKXh07IavtaVNpRW1/9+Qieki0pzVt23qY8zFooHF5trTm5j
uSBeq5xHGEtoNH+09A/LpZScdMH1LNI/Mn4AJKW7QlL08YiwBDpeATWczIQkRO04uhrpmbHPRlmU
bjYEUKUjcxQ0qkHo5NZAgYj6yIZfaP1pc2twjmBPmugrCEbQUYJ1kAqJTubWM9J30HZRcgBzVmGp
hGiyxQK1i7hTUrZkGSQh8hESUjs074M8aYmgIWmbl2vsdwmCrJkbpndrz7S6yEoevNoKdO0IhCn2
UjGhQgLFQzUP/Zjuly4+zl/SC6dpBBqiXID1daq/drnGsq0CAfxzPYeDAntp8g/kgXGx+vtydfjS
LkHQrJYwqVVX48gq6vdzkFEOJJKHALxHaUZqZIX+CJ5XI1VzB2JB2Kv4kJtBpDyUh9NxaeElLtdR
+DUJvfulXCLsCGY+r3yBCZ2IFtUfqnhRP9PaZQwnD0jn/Gu4I2meHngeMgwW79jsA1Sp3vJiemz2
nkqvs4qLvudqWeEAax9kaMIrhWUYc0NORxYiykG2yrTS9G5MbJhseet03VM00EpGqjG93tqrrBiV
57MSmOpc6zVYozaltlRm3JSrKA9R4tsmlyETlsEqSrtBOac21i+gKq+NpbWwIOfRYCmCuJOG9qD1
U72nUYTqe3QauTBdNDWLew3bJy3UpVU/Uc74knEQz2yN/ZcHyB6arFqtTn/utJpOb+BZo276Dt2F
6GhaieRnrC7CHh27DLh4kIqh0mDov60hN6iAVSBlZtIkZCFxpUe6gyUWp5i9wpH8kJyhrMlU0+yP
Mcg0y6VVrhExREbIXaOfQUAuZg+eoK3veT5BW1YBEfoU6efroGQvdfIKWlISnPSfOETVDP9dPewu
G1Mr/U73AnNg+tkFF/9Od3cLCKdFZbB4hxenNdbKEgAmmCNNRXVSFS6PwrmswNoFuYX2kd5sOUZ9
tGy0TjBzc+mpMvJLU4KhmMjnqVxLIVU4CHcxe4FKmem0R0w75w69YISAFgZTp9iVr9WVBEFBP9cr
zu74PI2m0oAqYdk6L8FySpl/ASCdzpDuNEU6Oj/Iqux2Rc+i4j3gjWQRsFBnXTwdLX/LXmOX1bue
xcEl8jWacAUzfxAQXLYLaFlSk+uSRbQfFKCUFYHg4zb6253gRSW9X1DwbEoO1rQpeCH0hRYCmTM8
EMIGgDCbucbepksj2PUPwRAeI9cfeDMBf9rtFMDKP5EtppURBWipo+Iu6Wad3DAdpqviqqyN7ItS
I2qb9dRK+ZrSRQPxQOtX9++ryUUk/BM+Yau7nGXpGkSTYWwCK3iz4b57IBGlB16WRxYntRn88lal
MILlUnZNlaQhvAlDYLtGAJKH0YqAuwGkQcxYMWvunK4m/Y+eEYTVsIpR4Um0XPrbsLrVJcIkUBNb
q06pzUiuypLIO+izye3LevD/zKucxmJkiSIwAF+B4CkqZLYGmS4iDsGG4B0uA8tOdCxCbBYiE9c0
mRmmHtikMIJODJ+GiZh8kiKG/2hbWnufpr7jOuTqWA5YFgJufZBiCr0XyzY9PNkjrJhQrwWMU1RM
ptWLM59PmR6jJ+hVerKm3Cmey44FkVk+T7/T0GnZRuqBYIEZk3OADg7MCF6PZECTXY8EYMR4eWgQ
f/ToXmEYoHUEVUCifwMJxOp1BDxSehbPg7yAg+bgWcCwN99B4nJ5dQm1/zggdp82nZGSMM162f8N
yO/RN/lAVuMj0jGrOmTJJystY2QCgnkWVDDaKtDWUqeAQfqmJA6uSZodpaemE2TKNMSGtfaQxJ+Z
l0CfEM0jvS97ThLAIE3/fAh/Cxylo4G6sFYsDabDCD28/3xe5vduKWWA/eHZ1NHVaqwtzLI6AiPp
URpkKImc2mtKVYyCQtvYPmpaaZASOX3F5wpr5FUU5xqjzKvKE7O7VCkBuUthJDha0w7kTOmGXthg
kASqcA1qVp2Khir9KfYCBtNRYUJQloqpFtHLNx15wix5vEH2B7yipZAtJNRDlhFYlaYTseToeiC6
R04Fu6zLJGsu8RNdNIWUDCUHRcnSPaspR5ZaSl+jWg1mgNMRRbMW3/394jqObO6qSDai8ejX/88i
KnKpmtCJesYACotoXW3FyU9yWtEZlduw/rVWtVLTNS/H9UudSyl1Ocqs1UmigS5LOFLnlZxwpq+s
Mys3RfSTLpnkqNWDhr9eIQ3IKDwG2PF/yJBQ009SZsCbhEKRVJJWpdOEIQ00hG9pbjgS8QCFggpD
CuDKXtXXouGS9E9h21WnREyaaJcYAwh91tylcZEirEAZjf4Ak3CnU0cGqnsMvkRgWEZiG9kv/VGc
pGLTkpxF8RIu0GUMBO7QGt1pb9NNK3FqyGWSvt+RAGMXsuG0LZTmwyriAUWJgcHvpqYjZztao9nk
xTP+lM1GgdPvi5GJFB29k6LKHRrvZsVXy02BbaQURtsyXRVkuqZ/6xVR1NR2UTCaPYBaXXNw8z5d
On+4kMrFTj3ysZ2IFgmQnyIK6TUqdv42Xjzy9XMzt1AGf6VHS9ibsI8MHPwB+Cnn0jJVGMOWnTIi
np5KrUtkOTEDUYgpzCQ797CZXmMtQ5h/aaDyqS3rh793ehl0Kf6zCKLIligZJ0hPvRBHlXylKkNi
y+qP1KrvdY200wMMMHi7Ny5G2Y1TxuQriOCEqYtq2f1JjWpzIm3JnjudbhDFqgO+oCLKNaQLuU5P
1x+dfzw+kFilKPpAdU9abuiJcqnzeQDQX3O0lufL8HVC0zupFdKfbVrsmFZinB36GxDXhyf3wbpq
ttMD+0rTEbc75BbS2grB8uFVqiENbB96UT7VUq1Uu/gJKPSH80PLiigze7D76iat1KX6/wZXXxEK
/KVygZpU9WhfyUAa1lra2NnB0lSDsNwHn5BAjoSppTlWTDqp3fua7FGWQNMdpfuk/fowovFK52WF
nUdYd3fRHM6k1r8sk2uawAvRUa1UDKYnYK1JiSdDgd5ENMUA9EuQkoClJ8qvqsHL/vAISNfklo5c
G2FM1/GBOI0VH3roJqYTquXLUnyCHSGzpgFYFbBfaUHBLlP/ecJpiKOZiuSVm8VmgW5ijaCipZ+q
4I7W3ttbDb60JtFPXVrF8/f2gDvb5lDL3YXbcK6QWqOgH53rIB7dRrHaypGP4TsNqy+EdynAk/Oj
fESpmggB/WGaaHcn2J4gihT/UPzHhy2dc8nZgzceXETwL+nXjUrO0uFXhZ2541Xv0P+EHqpFy1x7
f6wn9EWCGOMwuQ6DK12F6ivkf/TT9AuwBWLSk+QPTOLkIIpjdQv04pVoY4QrOFrixuQXYvRVUCMI
GQZpOhdKEcguQE/IHmDhxIZkmsLR9BAg+XzMy6XJl1Z+dk/JWaJlMnvPnrPDZL/6zYqbOPSOq8/L
PaIIe3ff6T/uEPJsN/v+ttwceVfF+aVfy6hm5B0TkZyvU8k77817c969N0fH7L+Kzh7tFDUv57nj
X8ciTn/pHzShL/8eUFbp/WKqCx3o8zyP6/q+tjvFXoWgdUnDaNI06khxNMNGVj5R9SOmJqvH3i0F
plcIlimfJp9Sgug9q6peW5yYjiopcV91kjJhfmD5dAfzEBGQjlzySsMTNHUZLyNZbEgCF7dSf6zl
cklCFRp8HQ2wVwgLNE6FxvAgIvAzVYsphhIG9HUD5AkgBoi3dXJJAeD0UnAC2JhAh1LarnxgoXTm
7KgOsEdAh4T/n7WQzaD3Gm1ecfVUn5P7U9YlVEGQM3LfHYEnWq//uOczYi5BZnpn3dU1sZgC4Jyr
CXsJ8qkZqIQzWzSb1xrI0WIdut1bQF4rVE1ZI6ieh4ujT5nV8QQ12TU6lg/9H9ZSilYpzlZGo8Tj
QxCVjTaX2qqAxlmzP9FnC3siatUDZB27N0IBFBVIybFpIJA2fUbLB5wlBwrRZpNbEJyp6EVJrIAo
ghRyJcQFOWH6P0c6SLtKikV4pc/JQnwhwSVyMRzYCrXQhlAfnaueodqD+sezFC47NhtFr7RkIVyL
A0qzY5Vp6FsBYbkAvtADi2dTkseFFOiTKZTK7enm0JlO2zCC1CAUSrLXKUGYqFgwnO5imQukQjDQ
zV0XQfCDWE6ZN9BzBGSrtPQfnUgJ37kTLBYYViAGsmcZ2mMTBFLtJnohrQTIyWZ5h0InUAVCqQEW
vzrYHFQqsL3epkLjR3XeIqL/VeE8t6r1AbjEGeIxeUfaMyD2wdtnOjo9uPnqspZG1Si0q2FNwxQy
8FMAcAYc5DlMojNQOjT0WUe6C4LVR2uRhAlZMOkFd5aAO8VVzhfF/rqW5VqJucY/CkK10CtWOAdC
MSEFpmFf1z0LWnXzFYVGHhRsqjMbAHHxs1OOG2tPzljVw2L16Re6H5w8GU8aOD/9G49XEPtUzKdz
xZhS3wVHhzk2VclWXQo09ccoxSc0w4h1JJ7Ij3ESue5bQyW66LW7AuCluSionRYE6UukGhPS6WV0
zqGvrpRDI0Ypf1Gk1pL80aefSoK/yFM0j5FxiUwCk0uzPFWfaIaSI+G0nmwFq6bFoehUTVJa58pM
FJWiO8pyeBF6aXWBrWujqoD+ry2OdJPUakHoCTFjAYTF2mfrkr/RhJK9JXkJqDGJl7awoJlXP5K0
a3EKHTtvO9Hw3ChheFkCrW8npiC4uUEs+LkRtnFUfLnG5tph1A1ll5PE+nY4qS/ZCC6uZU+i2bmR
G7+QTkM/lvbzvyJh/DAaHvv7vrV3zN63V1w89064Xo6g1nfMFhoyfgm9nU2RJPAAi72KTq85Mfdu
cU2T6gOaBDaEoQ62Y2F8J+bOrsatIrv27CHQt3vtmFnTOz6cz8ZeoNe1RdWADOi+/j0auZsrJwgR
Z8S8qzFKKn6uk/Rj/BVeEmdbmV0RKNzdJ8cOnpMJNnLcf+V1Xid6/DEwp4bAh/Xr7RkrZldtpqfh
oogQp8ka7rhNO/efATs7oWLh4QjKjNg9uhdq6kCmYc2kTRjPQscvmgn0Y7Tt8RUF4sqMIU7DcIuy
CUNxSiiW7Tv5bsJSw41+QzeXeKdR1IvnSHfu3fL6XHJtC4XP5/rRT/6IdgjDHqDksCk/XKXTHCUg
CkCEq/A+bCfBmq3zLap8R2bM5xi2/B6azJ6BjsDdnD1HZc7/timPkI5KnG/OeTyQH/LyKNvRyYOP
QaOJEAHWoGuhsmc5l8T9oWxlOLdN7oseyePhxEg6lxBeLm+SiTXbr/YTi5aY+4RpVhYU9ns9CscJ
bGjSu4D++yIMxfNgj9jRu3/AzL4C0tw+W5t+7AqKwvdqgVYP1AcgQz1p0fA+dMnrNWojea9RFqIp
uODsGaYK+4Ep4WsDXRlg5NEH5YuYQViQrtufrj2mfFf8BnbMrf2uzNWzy0XQPKs9fVLcga3xCj5r
G6I6tyahJ9o5/uVIczrPKTv0797IT59HNze+ryrDQpuReyj7+XvGUiCYe3QODzcmEJ8W+qdWGfG7
ShdFhKWTDE7weGe5cbgR7n+bnwIEDYyZmPxhC/yeRTVAZrxPkrgj2LH70YhpPh0aqTuXng2H/ITe
HmVMaAcWXn5y1PWsV1ph9fz1CaKIEsvNFxJLTOVD/gCtlr9H/9VBWe1FhEX3cNFhyxIX5bcvBsjA
b4YGhBezg+joWpH7iGAZuebfcsIv8kiNg6SwFGBEj80xQmyPL8BGETHWXgGNF3hqVvvJ3Z6hL4Dq
BPKND/9oNohlee7lprmlefQ+voh2u2dCUmYjWC6fftvsO4zDyakBf8/xUGjACsxjdAaIQGMEoY9n
J+RGE+IyMuDlfndcVGK44+64siy3sKMWz5NX7Exe8VrRsTct+LIulPfL7ukU8CwkcW6h/7I9m6LT
hI0fcZQ/N8Q+g/UVfZq4UQwz4PH+lYcoerXv7Xhkwym6zWKwf/JWyOTpe9A/Xlj6x7NfPvgJVDgL
G+egorbH40KjYV77233cmbP2Q+6gaT6C9ygXc3vQshxaQ+QT+4TVz3rY+yI7ipw6skCYTdJjLBnO
evJavHuolM+esGkYQRDCX3dLMMxqJf8GddFeF6bSvME8QKKd5iPPojeJfgx64Mn4ySVOHmeNPFsB
08CujUc/RE+vk0fjMkP07TY7f+k6+FScxy4/NA5+aRxvPnPUgcoXdMeCcuSbCDKxreEKod6YuG+k
KtaXTbF7XFM6t1wILXNswoEIpHu7OOdFnj1wbZPiVS8jY3Zl2b0UppuhuyfSJxnC4BKKw4359qMW
NwYBb6JwZrjTHTfGWdxxMoCPN79MBL49w9Y4qvcKvcw32DdTx5jAYjjx+pd3zat7pONv75kIZkFp
dt9vl0mFN3Rm34yqXfbJXFC1uBFbUo/fFrc/WPSjy+wYB/swQAXVXnBdljuE6ResuaftfBcomaLX
+oHDRFB9dirb3/xTrirALt2q5U/jQGm3ZuNBl1g0KYmGf5fxa31eG6Nw/KrF/XN3OaB/p0DAtCsP
zd2x82IDvJxL7B1IYEKXnKTMYI5QS6WEe97dB9bbQWJ0grDDt/2k8Q1NhchBLGI5x7lTkKko+yLB
MWlKWH2JVMgeZlEPId8ho5cLUktABCqm+yDSTNgK9Zb1aXodWzQMPpHVQqi3z3Utah879jJIYO8T
SPJMLhw1y4NrkToBBybu7erdom7UxUc8C+Mw17KWQeUclB/tXLlpWC0yRI6C9gmC5JU5RiBoUZ5G
c9LRoPj0LyjHzF+loFL036hHfLzzrVlG0tas5it1+9RY5tvM690P4DOOjF40xkssV5xbbvcboUj/
h0QJMc998eGClMgm7Zpl15+fpizYDUdCu9ETP1RFJbK/R5DPcrgJubNzozWGkIB1LCkxF14b+lK0
7nXCvwSiUX7+nof1/OzeibuPzmX7o9dmg/8uM8KpAA556GPMuOpm2f/Qx0kegIAITtm1OpvlsNSq
dLgfpfn97wZeUpqQ8R+LDrIX74P/pccuz1TR2rUUcIW+n/GLK2/1K6WNgYxgoXE4QKbE55ft8QsN
TKwPuNzsNz+uSaFj97U+Pp0807OKrkV2ctF5XBhVGW4Lu7LlskHKLykIxw/veUBnFII+8tfF2D+s
I4qzcLJI2nLOZ2ET3pLcIiaNTTqkkqHD8wz5Fevu5O9Iq/g/YrWXLjXyGjEfUgbHADzBVxPe06m4
vW0x47gPhoyyD4HtMPKoM4LJFWpIsyTt4hptqWiGikd+9tgd8BwzvIZJNsqwKawemks7iN+HSXEG
bDfCyz9JxfKt2/D+x2SUnFZgATYrAcEUJ5Jc3TINMLZTfjrfv+WuMrttgU7uD4fB1cn4+HEiAteC
h/Mpk3b+LUdL6rq3VqVQL9it57VevtaOfWPp/W7el+auW5CDWQ5+dVEfoAGR+gZOj5ROGfHHPY6G
+KxKKTy4ThleOajMiz1rW2gv+4waGVvTC1LER41MKzJAaBhdHL7oNH2vXwUZNv3ruS5sw+lpgkZx
tLqwJ0cogRAYXBlmRVZC7efoGiksY5PWoNPIrGUfG2PSs2F2yvOkX0HBBSgVkfk30r8gJfkWMRf4
XH6qT16Hm/ugUHGXE4YX2ZPKWgf1V776CBomvXCdz/vhMDevXtY00ea/3p5ZgAmqkC6xGeMZTGSt
Gmc06w/ESe6Z9/lqDNxnFkFoweruooMTz2DLbA/r/BYMhEh0Hwf3HQDOaYSQ5yyBTcAMj9eg8Eeo
gKJLl0t56BuD27R8TtV3xqWW1WddxRB0yF9Wz9Wxl+/fQCkLxHow96ZPEN3I4wCP1QiS4wcx8V8d
QG/MOxAyWXwniFj8qjmgGCMoE2QWnRtqT5s7cjgsTXwih4Y/3f0G1gC7xjkWoiYr8UX/G4k3VRdA
Vyj9ozdab79Qe8OYEfISFS13mCC0q15/1vTVf/wlf2UUAG8j+GrTBPPnYf1s702U0zwsymwdgzjY
y31cA+gYClkU0JmdAByEBoniMWmho3dbVm2aB5giXbe2xx3bJwcF8xEskbae8BsymsmdgiInd/ce
SBIBVvQvoR/TLDY9/6HSG+OVq4XRG6p2oWcgEI9WO1PdEhZZPUQxB37418fbHSGrGZ6N7Z/YXw31
RBP1uHefiCgdtVtslrQtf5sD4zS9HwXyd+uKPjnYwoPMFUHzKHQ5JHwtfuPB2lsgRho/q4fJt+xV
gNYeAXebSPGCYnZQCQeFsodmL/PUrbN7GfHNBIDQtaidC6gr4Ic+cfXx8UtGB4MXz382ejw1KjKF
t8/aB6K0gzwdGqUxnfbmp7r/Vk9xNSki/cnF9UqHRvIb7wGGcE4V17Y9hiK+aLy7eGgURxdUqP3w
HJg//w6wQnkTHb9asro/AwtxQavFGBfSRw6LjqbkUj2Qcf+AASDS2t6r3Dyjkm748YlKin0j5KpZ
o+s6atnnau5YM223sJKYE93YXOe8DPt5YWpe98/93v4eYbtS8Pe0dYNBzpfTInkDpeXdjUIWXXao
rv6AcMveGzZljLRVfX/2jZz3edXeTy/8yzVND81Ynrl378GSRPXqvsiB4UWnGdt5GgcJjVJEPg17
ZTBN3XYihv+c6g9Cl3FSRKms7N7p4uQZQ7ZNfEWD1+N+x4g97ltm0btTY2VI691lmD2TVOjZo3Ms
yEPISe6dZBLfRySn+FQmlBqgUKvDq1WGFLH6HFuV4sD8dfcRTYSvwWM5TJ6tyGioSewy/yXDJKp9
obzNL9Uio+OO1aR5RVD01y18XQZGlvjql5B+wjGuH9OQN6GvhWKeVXvPXwCGCS0IVuLit8BPf9T0
TML8EjRRCIOT0gpxrDNVk9PoVmpXEDmDFk06CFtiW2gdhxZOHN8WHOvXWa5HWvUtt57AFBYxuxnk
TCQjo1vtt2/dK3587WMQK4WWVsFR51+C4l+pGzN0AhGdw/qSTcKOi+sP5vae3Xs5qMzOtx44OIvo
tXqTvX+Dx0kgeRF/yKIr+qVc/Ry2y98puvSEU5aJDhyuaA1AXnnUSB/sX82KGZFev1TWJy738tr8
MT3r1MhRnyT1PwelSudLUg8uQChzWP2eDeT67UtVtqgwYF2VX1UoFWWuHDAHgv7f3fvhLxkscW3y
Wlbt9eKTA92Ptcf1j9QkNL3k4tuIOwDfwtqN6nmguIdvX5vMAnicvYQyHy98Do7XJndznxzcBwqw
0EyT5s+uKsxgS+PEzSXePkAM+wGDgxpYwQtRtUpqS+YmoBUXwUvdL73LoXfDAFGZJTzeFIelC82F
z3mpb7bBELhgyDwTw307FfT73o55b31fRIcIw6P27xY3x8mrebviTJ4vF4nxdnwlvEYYksCKsUf5
rsHMDDTkKBJA4Ogt87Xjr/o+uoy7R7AV7USq21HVPHauyI39fQlCyu7j286tuIeMpEc//Ntg+QHp
A+DbHJR98giYOSXKEfci1XLCwvTQ84Hlkc4f3v6vjADZXZKH5U1pUdygu+c+qCOhHHFtPR9NMv8c
TGwgLvJejTEGSnl1KjODjQxAjzpgdZmK9yXtw4JXlZ4o8rvnovvd4GFPXoURNNRhIIyCuFLEJHWy
2bwkla/EKwAHH2vpguDyN34w2eN60a7eiQXg7kMjKG1OcZ9E6ABNmqT7vSpbkzw0h5XVfUIvHZwg
wlsuJuM2em9hUazLU1L/En7ybayWZj82PfPUeP6mGIRLZYzZvF/8fFQg2CEEQMoBBKRSoUJQaj7K
yjew/+WtEVULVu2TD6D5k3wc0QsmJfyCkjLnGQVLSQrgvcgFw+pnc+W0oG7QoX1hsVI3YwfZa+tR
M6JWTBdIEcVvNgzzOhH39KgtwrElbII69Mk715B2bvNGhIsyODlyOfRzpYBKVtxDTxGfhYrgK9el
wIBlZi4ur8rT6kfvqu0eju0rRZyle0NIYdk4tRhscbj43PKQDi1aoKvH0F3+HNLPl3hJrBFAhLBH
2ZAp8EX5OjbAjemopHlz5L3fJ8TUjzaig3Q1JDc/V/EsuCDv0XsOJnU418k8HtSmkqieO/vFvFNE
/frTNJmCSW9NN1oGFtXDFIx4MeIcGY6SR5CVv96JVrqFW4DU1Ae9N/eK31+w9y20CQ2jGeKpB+hL
fsxaiFG71J9L9x5VwUye03LOvZE9CmNyz6ZjkJdzUchY2d2zcPedW8gDNrk6l+1tHpKqAeiTpL19
BFe8hOz/WX1/fQNIaGGZ9Ty01tEHCgwuoc8PnwSczEy38YKom7eXE3PFxEHKg0gcAZ6WWg9E3tvl
nxdtLnXQCgzKizkmI7vcfFhVJhZ/ji5617f1Y74kNoMRh+7NaD+6MvOZHHyVmxEOIbiH3cHMb769
b+Lyu8sut1V0yJiHBP5M8vLy1Gqs9u3hWQfneqyzNIF5zLeXoMszL5XxKQCdRSB+H1B6QogZ28z/
JBhgSjGFlk7FmrDQSFfCh58nW/000nvG+uBGfxsfkojIjYN85ITkKcMrommlxqNpW3XyoeP6+/FZ
zYRjH5YjhlM4TYOIKGRuFNARofh59I79UqqI+Zneco41IOq8bu6tCDXVOSng0S88uzlkkd8+9/Fk
BxduZTKJYMFd6+TcxETRzRtw2r9O8eud4LAZdROdA6ue79xnF0YOTy1I09PvH5aDsrA5ybMf4IZA
74hZd8UulrkwOM1AKfA0UMMxGdGAQIfM0gj9Xz3387ki5GJkpzEKhCeWTP26Mfwiozsp4Ob61tYi
Ml7gjJd9QifmNJKmfVyBGUxgYcFEjJooA2U28lziiv+c4PmAcMgaSn4+1bkBbLkWO/fcTJJXZbhH
mNt781xoMkbilJ/aj0kB0ev5ZQQuh4osyXbpxlj52rFpm9Vi611o5Yk7S2H7ScLOKJvyK3FKZS8k
eTo81+9vEF67j8QzoBJgKwHZmf7xaT0/VY6cxLWwPpy61sc59aM/YBOLGUBbqws0ciHTHn9depyA
9eBahL6JLw79Ikni5RI8AVXJDw3vBW2I2RVEYb1kEUcB4bzw7SrgLwnn5R0YhXa+g3woKcWepYui
acE994orLkuMpxxd0E4A6hoUoh4osvmuPaLmG/1vGBBgAQXnYZGcTMkXngBALN+KF8NrYpoHcqDT
AWsgZ7fMTx9TwYi8TyXYM7Y44RUAMYgnxcUGMj3/x9F5NSmKRmH4F1kFKOlWMubYtjeUbbeAgBIl
/Pp5mKqtrd3Z2WmFL5zzhvPquRlRxqSMw60nBjiPCMGKxWnGvOSalWXPevodS2UU6zqaWi3cNY02
Prd80R2CyVoawKNckMq89sajn6KUEfA6A6pvBOlQoGk2A7mXwZXKXkDA5bd7OvXBoyZCbNA4JQOo
mL3E7e2+T5NsJbz3s++2Ib/PikFCC2/Csv4GiGMNhnygnjdOm0EnSefzOqYfX1BANL+4VwUCdcZk
RFX7kXWH/0KRwPBOJmsGoKL5nL6TPolTpRJXLJgytjpon8oEz5xsnvpGwWCJrhfW9BAxbWc9YgOf
wvpwcdkc+FAmcb6gQor6BTgt10zZHfLQERtHSP13sG6yA8sL8Kbp58oVXLGg0tPckMGghKgwwW2w
qfP06d/QH0bsBQhyAhjUG0pvFYnHMyuZcCotm/y3BPdldeqY94LNpHSLYM1Ki5VFQjY5505vc3Tx
e57v77y3g36jhKuqRyMHZYDkftiWzKUW/abfSC886+F8jFhhFut0ycemTOTv1HZSaXNTaYByn9OT
0ftzeojpXKpuE4wqCGjgILCsvzyYjsBqYDrt9Fjn86jhKVjPX0CgsdKarbldkVZo1xFoiY12PcKt
M2DFubgemJb/WerLN8zHiuLoeQTn+GJnlK2NHutAB1QTWcPwh3ZO/dBVphStuOSnOBJpYsG6xwgp
blDZjkLYvfuTf4e4wjvGlTCZv1EpWWCoHN3X4AaiLN75v5XMpP59LaveSJBZ/0wWT64p0mEvAvBb
AOGc8yfCC0y/+2oLrhU/gKeTLxlg/cQLfKNWofJfVyt1yhxvU2oRZgG8cHEXFgFqVGlBCF0xZlG8
trX3Sq9ZgUB4nk2+otmf1F+pDsrGqbtDqhLvYlH1MqdYnf6VE6AZANY343SoqykzBMVkinE/rChI
pzgz2JUkZiDEu0z9BNx/3Z3lUYqBLpPSMTUkiiBb/xXGYo2FBJcH2VDGoxEiucElyIrbchEhEl71
X8M1/5NWyX95ykgNND5lf9Khjnh6oyiNzpNEakJ6zX41plS+NgUuJBSOICFvWBIihOG1gNDd2o9o
z+bq6uXKzMu3u8oouIj+BsIxEa2tZsy8Q9JRkY822ctriuXH7DypEccpvsa63ZPcoTPw35mxBdnw
foa4CbI0gXdH4SU5UwtByb7hO66qe5PeaEHb7wSY1SdmiEPityTEZanQUUAuXxSab+MV8GbmVW2K
XHXzYDKXPO1jhEfOz+RYYSBbzw7DmgtS+hbVncASgGbDTDYwbe8zmnMpKFptmas+l3TkFgAc+AJ+
ygm9BUyT+ZTu1P6FUf/icmRGHgf4kLuEhzD3VDeqweJdSBAN40GE8hQpV0xgaA9GAUjJQPgv1svX
BHsJNlKHPC0UoHSX9IqgWVOin8g9DulWQCXf/6cFzxoT3oofz4R62SnfqI5/nsjU2YfpHCyiOIcL
MHaO2Rh2nHcpeJBDQHlA3yhHBuMdXgjFksim6hYsjFLZC/VyymyhyOIYj2qrUGA1IoBBepQf6Gsg
HBFpm2KTZMOhwn7DhuvPdkKGPyK9dOQX/W+1Ek9FrBNR6xoMgmpN1i3EAZVu/+D8IpdsYrXEb4Nj
hm4muAmjxDgzSCypCelBT8GGRzkXqc47dyhz6BzI7wp4kgE8H7skozeNTA4xJp4+um4xo/Z9ai7f
dDxm0di0iymfhNsFiD86xghHSeLbRKRGSQxsGe0Sozt4CtKwin7h5iQT9kdz4z2V/vQ+8z/xCdkm
synWghOsBvOzDHYRaFv8pc7bx1ksGNMjuJwwsdujVgBsIRiHAXLjT0TKr5T3N2kPAICMZabU3c0c
ggqYCSXP+f5Al8GVQ7/dTbQN8Gr1MTFjJi4bk4OqeUwQI0wIHKQOZKAl11Ac2jBuqebStYwXh7Qj
Qg9QhMJyoFwbLuG6eVThKp5YWXvSgBslE8xj8AbpQcVCA6WwgSZIYJJ1QbRe99X7wkc1OpKqEB9i
UngtlNzQqiUHw+eiK8H8gzAYnAaS8LUQEFrEy5iqktc475QffrvWGzmxg0Z2DkkLYYLBa93gq4g4
THdPgtbQY+sbqrmIoyCxx5SzD3254HAbwTNKK/GAHWsUFou/xSKXTeW5IdKOVj750QzqZJkAL2UM
BGKQDJQI24VWxUgCs5g5+V/6l2PDHvlCS2SON6AkEq8N98rrHvZzjREHnGlJa6qiOc6/eyiBldU/
IapkSucQqvhGJdueiiuqxY814yTY1vT3I4r1qdeTc0rrsqfqZEC9tIUY1/cEVmCkzARLgXr5lvH1
gguBtoIjbPoGRD2FdFIWzUM/NKo50wyCEIMdez6vLYGMw/DSCN4M0G9P/RfAZFd2yEE/I1Biw6V6
GcsmrvzafxKm/LlNZvDkwqpWf6ipi6f31g8tNH0irCginh4M9OciZWhGRwZ2Vi2RFnal9yQdjenw
b0wHqHUzKxxcXB7Zd0l5FXyxSePs0SeHpqQmPIk9jdW4O/j1p0SkwTlltxKN9FqTjeiHwGLPQ+/n
JhBwIu70ChbAQarwVvYD4Z3c3bds8CptPQFuWNWpkddOXfkRKkxoPbeqyEEovKxEgeXM+HsrgueP
FKYUexE/Tz7UrLPGn5SWXrjJ+yyh5QMMSQOiPfLOzjJHV52gVI0MmKbCIw3j8FJvLdblF+sWV2wd
O+Ejik7T6Z07XXB2lU9dThHSfSeiAYnfolEnjfLaFP6Ho/QaVfMWhLExywtsLhQwbRfXZ+WHP0z7
QTNHrGl9G9EZP75RBimJWTwETNjyPSQNZMZ8Pd5SpeElJGbsfsnOBaT5zKY/00uqTAX5X+w8mUGY
Bgkyz29tBrQIsGJEWML5DUyiWExAi45Ss2n/CLghy4Ru/aaeRauwU+gGe8ZAi0VGIebGaDDz0/S7
Yj7j9GOxCVy5BeP0o54DeMwqe43T2YkZvOdE2uuEukiP4AwyPNlnglEfCegcvZHJIwW2eloijijQ
dKOUDp+PKwTGezCrmAZkXreWlLs6+mAicQqmbty5zd8MogX3YTxuL5oTaMJ7y6jT9yKFPyA8YB6x
xgL/JTrvpX7V/0Dgzdd92NLRxqKl/+ZkD0lu0S55GXDgTBM8liGD8xjsJd7BWGsweiTG3x+0AxJX
q6WHFvVK/IBMx3uCqSB0Y9GgEhQB4TSwcSMWAMe8Kdr0q3ruPf3RVq7sTFFHEj5beUnjg8VSEUSr
j24oIR8fQMuBngN5nOfn9FaBqdo0UMb0NGnMKXo4C2ScqSe5GZaOvoVmDRFhA+9zGvZueGse4r1c
coo/7wzGZbQwWwkmU0aMim2f5KVLYgc/IdOT+IPTaBf90VptaYd54krqSCuuCAhHpEKwA2Ni0biF
OCQJVGXDcNhO6QsBjcKfzwQfVuQTIPo7cUSDmuR126U3gRQ7yMitfqru/NrEqTjzEVAwyCLlORkv
1iqInyUsyd5jThoH9HvqvmfedFuuVCpJ0VHVZeG1FxXAcZvxoyLCBubqUd7wRZldPGMnzx4Bgo/5
8Pg80vOU5s8ZlyOTLEeU3ojcATQm4FN0XFp2fS6RATKx9Vz8JmZXoWxxAU8LjuNdOJpRMadi5d+I
CsEG1ssiWY3VIxxRiDFIAwqMSM2GyRr9sTaW3Xl20a9aCXHCcOTJXt8nYz1WLaVfcoWCLz6qiKFx
J650tI4+3Bp4zWSncOMgm5kew63s9+YgEZdqFyQ+KEAQOxAkojvbBdodpGYfTuI9Ya8KUX/3cj0S
E3zBjxPfk/z7k/nBQkQ0v5mRB+JDdAP3lw4jPZg2Ku3bn2aZX8sdIoaNwr765m8cJlFrPTWm5aBo
ezVmK1rZD4FTPFhrqhLbJOI0+surCwUAF+pYeINlUXL/n/syFlpLYnV9AjuVeUOq7oVoJrJ+YPye
lbtBeF5eaPdQV4gzSyw97isGTy4nFzEAI/xA/pzJoaPFqJgiQUboDywvmgju3crKEv/dmtmN1k8C
dLdZudmU9IwY6HJiaVeONi5rVVxC/AUzBr1AchzUuzQ24gpWJ8JbsjHeasIQiQOxCl9cR+q9WsM8
MKb+VyDuCkxCGIX6V8kHx0Bsh7aJqc845K6z9J5v3j7uhUej0rIRS5Q8pNUQrPSUnEx6Ntme2nAO
uYQstjqjbmRnPMYW2KI7pAPSJ1TI9eyXXxqpm96QD8OlGMZ0GlCDlzMNVgp1DPMrVDo/o+aFi47C
ssLSfpyIptoz41TkTdThoiYGeihX+iuEEGWr5SSMgIjS3zflGbINPQqTSC2+LRcfGn41W1b+M15P
0ROlT5OV15ELBXGGXUc0BN4wkZvpH7xRWxxa3O7mc/86Z95JpHk9cWYx+I264dYclQZxgMERCjTa
i+sPNavTbIIfjghLPtH8AbXse1SlzfGJr7xYIICoGvtdM5GQGaIBz50443T1fm6EdXCq/DfgufO6
a+i7x4Ehor6iLdbngNo8QnKpd2NskqQbnDb5NqVfsLtf4PpkDS4OX4Y2hKoIzvQ+GnC75etbIrD1
J1EWXLJTIGAD7EVwBoWKWErNyeRX/J0o3nSTiE4+gG4cgQ/63JghQUIIudECiwJScHJG7jFdO7Po
JdcwxAir4r0kXiFc6CIK1TzWgOu6o3Xz7AENBSBf33snpqE1SjigZQMqN685+XCzm+nuzQV/D796
wfqg5RAcWhU6l/xI8QtixFdZJ3u+CWUN30x3UPttOoAZSJYjcvQ/dR89Quph9gWCY1/cJYZsBRR1
uP331R9lHxFhiGXJAGFk32uMjg4fBSjp8JrXF2weJgI35hm1hUHAtXCjqxP00Zwij51BKVvgagl8
rPnsF8QqZTewn+QW4GLjPIdbf03wfqogFEciFAcryr0C5Mgstww2b5wJyjm3dqvWb55mCZT+NIb9
52lM8LTJ7otEmFsCDxyvBp0Oe/oDEfQlE8gV+NEW+026hUVnb2zQDbY3HjY/EgWo22A19+rSVa7J
g6pbs0ISpsbRSNTu0BczR7nWnFOMkOmAsEZoqllUIkDlmRwdDI3qSli9r1FAdteCXUr4dUfyHLS0
5gjFX8RwS4Qg3MGQAIKtB4TSMn2BMyz3OBOABmhTzoluoopCsaz1FrStTKCg2XmNskaU8MY+ZQRb
nk2xk12kzJRVlNETYf0MUTYB0luzzETCSPJvRYRYchpHhqPR4GIbASoLaxtHzkxftqObIXNrFFWM
HzW11fP39UvGG8LjDSZHuHwEO2QCET0Nk7ojDodgwNF7NHsA0ICetbIt8x4abBLEY5W/UmgnsZsk
X3q9kL8EROThODk8xLpq0DMzR1myNeUC2gSLQsi9vAFhbo3AFuAKpN8eRqPkY74YRe3L1+l+ehUl
d6CndfhdKLA+jGUaHwCyiYjIM1JIXwfFCK+CJzNzguvYDux4WeDWQnHcXpsRiaOeSc8BhvtDH5rB
YQYVi7ieufqmhuwOuswkKgk2DLTCHZR5cRSK7+m5g6xmB4XDIfxV8k2p2Nnv7CJxjmvr7ylIoJfS
XtK9aWh4ODitV2h/1pGbXJD4fFEax2aDdseUKqKWKQew96H9j4/8Kyc1pN+2Zj0TpI0j8R69t0RL
3VMAzvTRIQnlSmJQrAynNlfBP+68SdqiWIe+ckVKSF/fibcI0+WXxkmDv1VbF6H1AlO4KYKNLCac
60R1d4SLWzECBxlUR5t46nqG/PZp6awD4VfwqjsxYjCgN9WCpgq+s9U4fIFXbUxCW0VuaMiB8dlw
ALJzRrZimBjSvRyM+dSPt1ltSfest/Mz3gd6Qu41TBXHbl/dyQEQ/waSmIjztD8gWS35tmbFWH4B
5T0iJ+njzfCcVrIhv7yCYU0H+JA3KcJA0bzagflq4aGV7Lw6AEVO0M4R6UfSy/DZZp0RftBphV6T
3N+sL7aSS6ug8YBwXzL6YdQyKuMpkLMb0Uh8tfAWzC8b0a6BP718OfzrlN8mk78nLCbiqV5IHyuW
7C6Bp1QMtnGuvI1PTWykPyHjMfRe2bFNFzpExZO65cLReSoFk4OcjualobkB2Yo8WZgHjSmcgnMV
T9EVbEfcH06aJypZIaiEtE4AehF54zruPGCaKnWnP+pIQgw//SrxaaPBNKMZDFZ27i3mM3DB2uhj
WCjXz/gDMlfyY5e3igIo3ilcMJE/S8+xakSy0YFtFAs5tmad+6KZWxAlil1EH+XLsNMzRBigqyTX
jxAgkuLMT06KwSAd4mvvjYNIdIypMOtlvQm200WzYrAYNbZVXCZUwl8J3gubBh9mSLbQovCVVDUE
Qp2/jsC+2v7l9STvRUa85rqa0zD7sxsaSEO9M3XNSWCFRBuCcdnyu0LiOd6MyGv+UpC7kq8vX6h1
Ft3/Cj8h0qUepYBM/S+Q9s1hPwl55HFrN2qjPMPRScw932bBxY30A0wL4+5eGIe4pQfKuHH7KL50
anHwLEsv9pVDZI796vGJsbe+d9UKOUESXRTALw1nOI1rRwLiS9hWN8owuILZrs0x3gHJctGht5ui
ER/rHZbXfiwiswXeDq+jhN03LKLZPfE/h85Vf5K/2MApcCnXU19CemG+oNfIMTY+j9cX/Wq40uqV
qhscCjU1h1Mc1HOARwitLfTHeTjpf5FbW6JwbCnEaLh61HjqcnKm6UjR7t2j83THQxEbe56/PGky
z7TlNLcmL7cPHkWwV4tDrXEa35/9vmiQjcwl7WUoLzsM4bRAW61Yc4Z1HpD31vWmSnoEashxQbID
N5Fup2TXLaYiDM5Xk/ymDWq0Y4uiCTw0iPzmqgAfVWYG0SyfQdTUxqek4VoY+aiRbpQXY/IIuClV
NTgpL0GssSX1U0fWgOsqG4da6vcYWcmVPfMKhiUXjzDF2jA+4N7iLyBHymhaOtgNOBB91D8A3U5+
5Eu14jRxI1vzXmABvOhmXv7UdBqmdozJXWO5gjbd6jfQJwXyCICW4VJFmXaOe7ONXZx/OI8yUwGC
HfpFupU3InMGMPSj4GuZGqKsESPe4nX1hYV4idxvJ5wD2hvkhmATRiLZMLcsMSj/Tpg33zH5FQCn
ZrTmY/wJ5/dKX4esmJSTbc3dtEqJ38sced359Ibofhj2wCYeDwJcA0syaBVAZIJNzemiOPc8Kqc6
I3PgHNryXOtNWVjJQuEiJDwCTASdCIKe6YK4TgeAv0QUKZH8LKCEZlhK7MzOQ229m58ZpzBMXzUP
cN20t+iXrDx4qG7iC9NjM2xShBvQBOrlhSK0L85vgRSKEQ15nn4+6E2i5FTHAUrgtzWAoJOxh80h
DEfWx+FNCeFqxNaqnNGwy6Ted3KGeO+koypUmIVK9VguS+lcMbtMRZ48wdmKU1b+rzWlrQ+E3fPz
BSpZsU4LZ/pcPJUtrXvlQyQN61q+S6JP51Wv5NPsKyc4pjLKU3mVb4k07hWuOgmKcRfNHI1pD6oh
oY7yQAjww6P7IvH743K4QnUwjHEjHNoYsGLi1euWqblo9davlXzoXW52JkcvZHTWZ+VS2Nx/zH8J
H+HhzOTOY7vDvvU+v2kxmYu1Y/L073OPmZcjyf5ce2pGj/7stSwWcOIcFuGNHPlv0A5OgUe6RFRG
YrZbLtFcYJreIiah/EVh3u5mPrxCPA4aiY7ofDhSXCZxGe0XUDokrJP+cRdMj0A5LCMrdRCw0KNx
dw48QWGtQ31BuaGlMzmmVvFtctc32rq8D0DmGBAYykNVfCHC42e2KiD+17Nr8hPaNFf0XryGmYNE
jqF2Vu8GC56FV16yBTzh+4YgmZKQlSMv+aOg2jnqWKVU0nsNbW92pDThU21xSjKyH0U928JIjgX5
N8hnfdkNtokRH4mNAb+XLCTb/aiVR0SMej7zuMCo43fZCcyq/s03IrJa9YelznbyeErdEXrIex2p
RyeoDdAv6vbrQLINMwme309T5M9XjDd5s3DXBFSSn5qdYhCNyqPkrI+zrfaxgFgF2QzOTyAEMwdH
0y0dE0G0a1+mxry1l6MTLKxpBryxijTPosZPKxfxmIwpK0cA+xnwtjFj5/kF1ZCbVQKnS+YU9+Wb
eIrUKMUHTppCZGWUgf/EUIT4uW7Yot1PzMPLXq4eLVVmzMbeJ78+W/+D/4NTTXt+lSHG6vQiXLvv
GKuWANLEmIoPiuPGZmm9cysGIO33dN/TiZdG57GJm7r8p1yH0aoWiY7xWudS4W1Jt3Yw5QSdNLio
rYHgt7C0Xgh7ckIDoEI6xbIj4PzCDynZZe9LVDrF25PAVmWgFIxApsw4W6J8yboReN+/QT1PT0Cx
UUhl4GWvv6I4N+kB8gkWCHKF7wdpThuFQBL8AO0bYmF39nQliq94OndF3VBBHQjpu6IE6cN1wiC2
9JTTWEcL4eNXxKvjsKwQOVsVEgfxVidkzSOgWE5HtPjeSmf0FBlNb8cUvksr1IYCtycTyOl14bz/
RRod3SjEqwDouzSfrr7NmRfDgczBA/6y6aC9dnJn9BIzhlPUgqWTorYyXqsh8kMRwY0jQcJRFhVA
CEwGCo2BHF6GiYKu7YXrE8R8CV0tJatU3tKwi1tJsyv3hb12NFShGVoVbuoARfTOC8SNwuoQXogS
eLqpT53PzYYsY6cyKmCCk4zggRrtNKvwe/alq7T7QGT9iOlPOUzXj2CPCQMMVfydwhKnSyjBpyHs
3m+TWQmrHHMmUhig52ZXv5ZT5qkyoDtYqBg44cxi3EWiNWu2wjMywQxVcquUTYwXT7d7t1SfZg6Z
FRGCfBepxGeYFjEI5RRPDM7RT+CEkSug9kYYAhtYei1/NRAzp5k0D9lT8MvxXA4siv18HS0GzE9H
nUg1bls5ttW1uJM439AMY0morYzdvhQ84M0dyl138uicFlgEmPEUIJN0kmO+ZhZCBUZfLVsUUgYL
rlqGF2hCqHz0nVSMH+tzinbFZnrTBPptQ6STyvyp38FY+8Gl2kjHzAN4nmLrGCwxRX5tq1CA5U4B
y0duAFvITJ14jaGJIuF5gLPD/Q1mR527dSZriMbsT4do/2rMmV3YytcHj+/mbUYMaBgLtpkd+VCh
WHgXwJ2kdWc2IGjnFNKc30TUm1P6s59gD5BzKfbRkaN13lKn41n/kW8RSufxB4vr47Dg/ItX4M2E
vUtucNAdVAqr4VqTKm3yXITj9GVl9+DSHGENkKBaFRFYZ6G2VN7WYGluBr0uj3uqobF/zlPR0+49
8z4gt/GeIYRnGhtyCArZlOHa7UY+54gtrvHnoOZ2itA+NVXOJ3LtdZjoj6l8tYc6MRnnou0bweT5
azStCx71gDGo3Ee5U5MrkpvDdYYJ28p9RZrPUAMceN7P9WtfIYtA7PVH3AJ0/VxbBX8A8fUvyCws
6AOB5pFaAtEz/BYGCOyGbHZsWH88ZAWAuXMm3y/ruQai/+uYWN5inSUssnNo/LmYLiNO/EQYQ0l4
KeDSNiKjdE6fx8R5+eVJGAehs0DS2zxwBfB1WPRzcnnboTm7TlzG1GXmDIRuQrZ4Q57j1ERqi50g
WaQb+avdt2fUfGvlFDIOIvfiM6JHooQw00KsZYVRetTLt4CJ0+mWct8FWAYhGNVTM2ozDii4PhQu
t9mDUpgfxT0Z3rAVsvnIM2ImVj42KJN7sc70RfqLKm7Aq6XgjrRSyjQWJO4u970PV6htV9N9dBtH
IXH5peTWwV/ykWm9qn3bEwSRCKbw01SjbfqDABNTd7hP9jWfW3f5KXWDjtV4836/y78M4Cyx+M0o
dJAAT1tPI846MKf5XHeH1fsQjMIvU7l8bsPUqTbUAtUmIKEZQ9jEzb7A25WnVwBdcOtx/SSV8U6O
aPqhBbptxKgXbS+shws2JQEOByEaFggY/eYWHaWV+ovCVvvhrFYTjy3DIzoN62ATIBNK3AaOxS/X
/6VAmCCaRSx76neFQgDbjlMoTFAu7fhQsf07A7NE76rk3qhGfv2EnjpC4PBFvEZon53+17R2eSpk
Z/iGbRQ4bvhvx6Hxg53EVN/Sn1Bi7htjuKOcmF2nx5aLy4Pb1ef/g8EReG+kr7a0OJrHzwtkRbaz
K644M1OUO7OdqHlvq/1JLjqHChTnCYKv3czoYbhRcibGjhJcagSro7kI83mG02Y+PavdXPlJEK9d
+yVbJRSWvQf0zXKuDUFZ9ZLVyxzMC1lcTLh7xdlaJ2x3uHBzzdapeH5N94FiIiCA7HjDBZeayw1L
ecJUnISKgT0/WYkjgvpq/NF1138xgW3Znt45MnRmODE2RODtMLLswZEPWCfi72n2oIlh6qO4A1l8
yvvmveXBdOxpDk5mpW7LZW5OfsOvtLfLuwCcQSV9oCyWjyPIDErJ+R6ZsOxYKDAZ9Q9d9VByjvQC
7pPGR+ZX7EAGhLeRfs/gmLXU4YpL5/hmZ3T2FRYjNBeDAZKb9wcVDV1MgxJSklbIUY+IwMEpRM5S
hCQzC+tCWNl9vn5yohB5segPeepxGoKuJYeUcbGUFSXQoomDCRC1f1kjJ9su6Bd0S/vRt+8vMDDu
DJR9jQHPEVXupN8q4g5g5aU7Reo/afmpgbLVh0kv/3HG+oL0Bu4jNfDUCi7kCm4Q9OqvaYmRe6wn
R9w02/fCCpEIkFBmIHWUOhOIc8R1jwAuKH0CZYHyFrkmmuDQl3JbYzLcODWWEgDfVkLTNcfyT1cE
eSQ98OkMjL3Gnzysqan4X7Vb0DuTiUENWyBginzALtWmAHgxh4Ibg+gJbvBdcQbd0XA6kT8KNVfd
P5UZXSoHu2F5zLrbZ4vctYVChSQACIT/P6f4w7w3Zx2zTliw6TJEGY66+AutE34OXiTsGROW958l
WXVrmu/XHZ0I6I52U+E6AIrf625Yc42W+byk0b9R4Ae//bb+yg80xsAwSI0zhmc+TQTFo9QCHhBe
pzI+DObC+LGDhtUfhf1h5N2EiaSHEBcAB3i5o5xrN/U5t0LKev4glpOWn5jIgBuuldYh2vrEbE+4
u9vQJof1VKgQbWFu0OTPGL9LC3PGpDDrEAXjYTy17EUQsNpI/PSQkctoEpGJDvap+TyifIMO632i
hdi3l2BD7fC+qL7CQ9ihSIF9KL/RzVV49uZZYtW0NvrX7DQwWS73Zlb7x51eIBXUb8F3J3IKoF1C
78vsZPYvfHGuOUgo4zNvCiUNLW7eYi4Onh5MWgyPREUT2Ol3ILhT+YxpgdeAle5Tr0IOPi50um5O
wrfHAmhWka1EfndAaxvTwCb1IdjXd732xQICYFMR/iAe3uhr59X5w1Gx/2ySPRSiB6TYQxS4oDDV
TVihg/JROO3JD4BYs4q//7NYonvI1Cu+a7SN/tDhefH6jdiBu99MFuWGCXvGZ2zbIMdYGBkY7Ohb
KkbPPgsJxq68FzVRYDGQmIaZ3fl8iSw/EJZ1nKOhtML2pPh8pxrlKFMvmFzOkCNpH+nz4lEukQIw
qgsh90w0ON67ygMc0gkHAJoKV3SXzIEbz7PyXlfW8xgqNh++SPzxgET9UBDgy8iAluJ4zrRKqz8z
geRQnbn12OmkRUD/cHY1cw5L0KkfutJD/auPVWDQGvI6WgvM02PCA5rBn+BzxA+K5Q6IDSAc5Y4X
bTCTCBqWJ5ZTcBYwfOIlWbB2cASwyLE5wsysEUZNJ05DOxgvkNtzHGJJFFbd1K1zP2DpTmjCkzMb
+T21n4dpaSCJgl7hD+nehLsGVCnCFm9xdFbJVwgOFhqCv24tZox+4znORxiku3ITUTwyTYiIuHvS
zgdGiahLjdGSH7ys/KrQ2dpSO6SEue3fvSPhRKFVfhUkq2+z3XhKMzeULRkZg124zFkxsWjBvi3Y
qaXbX7hZYOfX1Oar6Q+YI4TlnCgVygmoFLtz8rG1ZXI/DyhY9hf6qdEDYlfe2CAYbO1ThKQK8GA1
9Uur03BJTf5EsNKHOJIjAz4VD7/38CWggaWk4sl8DmxfzvhhXl11l3VjANbz7uidfbSxKN5exKyQ
+3BhhhSzChXyFirYH8wgjnAJgG6Mj1VfB5xDa8FN/6h1BfJoohXJDVbsvUlUVRZv8IkNSxyQrj7r
D3FV3lJX9btHvlZb871tOElx99HeaC5fpSUGvVq+zedgTPxgUx2nj9qg8JeWn3xBE2VIzPz6Kf14
ox/7hdoZxe87M+SdBriNM6mzNEZdpkbi0YmUmEGZzoSMtHKluzqhWUFD09oTgvjGrpaWi5UW4+OK
TCr8dqme428+JMaW0Ey0DbqmprM7XyG+9v31KQ1dYMlfqo8XDhe1NGpQZs3+FI6Sn9rgITMKlCsZ
LWVuyfth6gkvyGyJ9Rr6ZYGzGde0fuyGfRuVaNrmIl1kbyrt6AWQZQfDWyn8FPqZfxArtDfwEMy3
BYkB+VTi36J39NmGaMGmdSWhMlSqS+WqfL5FNlxijrwkgxwtLPglCiIQWgyuWvYDVp7sMrf78Frh
MSfgudqACYJ7zx6BnNwOymt6CDPvlRjBtzr1ctnJs0t8FfHTq1Q25df0R/rjSnyq6jxCLSOR7ku/
rIwGwvR1qSc4QnCi2ClKg2TTozGWTswAwAA/ePICULr7nfzgyX+/91XkfgCzcCJH7qTdqvquYZ0Z
ATtLpyhSytNA76yZMeiYbEYoDEaihNSvwRGPFarwAnu5Bd0C5E39E+zOr1V6iaiE32sgEubCHqjX
ZqNl88O8MaaYSoR5o9m1iitcxL5cZhzg5ZK+5IDnYgArG+z8Ao/bQ3M23x13UeyrqDE4XGa8HGN6
RYvImM7Z72yT/ckKjmlMGnO55o6TbD4drYMGq2qko1Q95/QEzJm9zDcKMOvFNi39d+dx7fNr0jmK
nWZwAMY63UUZzPA4BDbTrcykV7DiATP5SPHokkXiDAE7uGMYtEOB0joqUgCNuPoko1KgvsEaSbwd
c3MgwVG+oNgttnwUqNPvDDf3ob1+BvpAJuQCbGJLxoS2+lTHgm3OWJYWgvBlBn5IOUdtWgo2lBLS
kimXiGR2NROCnM/zNNE3FKwobLDn4gQL1xXzlv8iD6bm/UXzlbfjJB99C5Am21Q0wGtTREATRlfa
jY8tSvljVDBzNpkBnS5aG47MfS9B4aGazizbv+5Y/jDdQrUqPusaHmyRLmiClGVkf1JzuqOAhWK9
42tr7ewN7Kw7oMm7ygw85DkP1YAY6/XRw8edR/O0Df8Iocf/4rXbuDTJn/fkco7CZPM5F/bUF7ac
WMwtV7eT3VJ18jnJWG87MT8OfDQWiSVgzIvsIZZ3u3x3zlOzGc0izhb5D2RP/RPA0U41G7G6jrL9
3bq6dKLsGu30K7ZmT1+odY5eOC8V9yGnKyc8k3P/GNk07Pq2NzHgtyssQFCaLHBYye6gS8U4/QgP
anToT+m9ZwRXfRblpQqL9t5NYhSVlgKBPnppNm/YyIJOMEJjKh+f/0g6sy1FkSiKfpFrIQjIKzOO
OA8vLE0zAQERQRG+vndUt11zZVYKRMS9556Bqo/CMLFA32c8sU67N/C/Hl/Sc3NjKJsJ+bRxHa0g
sLArT7JN/WJG1xMXPZyzhkoSMJBrISmES48658dwB2vO5T7gvIT5of4IlyOdXAD1qKI4xw/1jDSJ
vJc/muXH/DUR/SFdEi30RmAP9WS01ubobKe0JmH3R1//ubVYZMm/2ZqxegGKrE6LX2aT02wuccrD
JSjt78RYcCIzGhIrlea2XhMJzbAPJdy65EO7eS9IjNQOXrSCh0AK0X75LP36+BHbOv3fHzXxiRNp
3wbcOruMinn8fax1IsOO2UxVeEDLdTvaDDXMo0BukTrKLjJJNBXZeNZ+sTLz8k0GuVABFMu8RLJl
9VB9tx/UgUQ11B8WHXJHba4S08256CnXDsDTR6inYGEgG7MuCeQ44F7eH3PufuwoY7EC2QhhmEXg
lw8zgq6VmC0i2e40iLzXJtrjnZE9fkod0yc8c0IMwZJ3gHjwe2MjRCHdkdUEdY2wFqdmIo43JiUg
qTIfOVSo0uDUPRqf79XawzWOWi9/nHNoQonHljPAJoaaHItODfUrYKXfN1uVLbld5AMgltE1P1EB
MwkUexa849l7ZUz58r52zsF6h1vl5tkFMu4DP+rPMWWBaPtUEB4od7F9EGYQWMpqbqu5o4ms44Dk
jAcLhhxaOqetKWFT4thg1WsNXk3jANILNQBmGRh4030VFA1W/OKGMiJ4GH4C2bh27yh0BlcJKgo1
f68w4YFeVIxWxTCQ0MfYD5XRK7RPSj2GeAoVC2pGlnCPF8HPJ2eXQsc4kuGKai4GVI+g1253XPbE
9geZHpWQtKj3KqRFCfsLPYWO9PTePA1vjBOg1T3hA4C3gKFVoA4qjOlX7Ca9C+Ojc0fq+IB8RBo2
nq78ZR1rCIY97X7F84yVhM6GUPt5LBQeUrR5dQdZ6bwPeCjV9UBdQ00UkuvHH9Y8VKpwNzV522AK
jCCleeGQ6H/f0O7uwTuelxjnsvzYgm6P8iTJpzd8+8cSTQAteCMx41G/Ab6zxrKGPX1kIkABd9ev
KYztmgNFe4RRPXtj1B6vxVLe3Wl9H4YQW6ePafq4ATYNJDcazSF1QrOlxnzMv5k9M4AgsCCQ10Nm
Xx6gYzKJFrtoKV3Jhn1MctjS0DqwbPEeC7Zk+BKk390xQnvsPx5wOmx0XNAZX/4NJuMrq+q5qigJ
qzGlnDKpbH6xgbu8FRIhAgyTNdNFwVAhIfM9bVxAUWpcaIYtfG5jAlQ2YHa7bK/xUUJZh77vw7+f
/fE2707MZzFCjjImRIy6F/I032UH/qjc8A+r2/c0WX1393MdUZzmv+m+30ROyrkQgOgHJGwscYP8
TddRYytr1QNLa83ahHvxnObCf4giGTP1FRKxL7hlf4h8Y6HCjtdsQgJdUt4AE7H9DJEk/TNlQDpU
rZC2cCsQyXx+wM+ov3hCp72Npu2FRyglBDKheTxFvcu5h9wXxQoqQi+f0iQ08LT0OWVjwHTSMEcX
jszKa9fJUrtU8Fwk6BDveY7lerS6Yo3Q3KBs0Cg0twQeEV3VIt8wwjaW3Fo6vr3+0x8ht6WX5oTL
n75EwZid1aChu/3nswecguoosfGv+svWgyWlTPb3qv1h7AG4CVsTuO7oh0j1AHCncq44ylvvfsum
hSeHBV8aU1CoHzQWnytsERoJ5umoZPLw7ZWWQdoiMUoTur/B3dXCu90Bl0s2RH91VqyYGmqnD56N
6Y7sBigxjKugNuLV8qCogKIBLQGr8T2IiguplgkA9GtjBggDG2WvghfBkinR8wkWDIIIwLF4OEee
u3gGCTIUSz3lUDA4LwTWi3sZFBtYdcJDCLYDBUt8ycPhlk/zCfH+s2WYdmfswpB6kXWTbJqlcWSH
lDFgFyatoj+C9CnjnCM4PtVf9xdjnVzsXy5w7QB5+fofgD2pro95m7jv6+MH3c6D8TeCeO42YwvO
U3mHUNyCX6fto0CbpSuJMMTZnSddhw/IVWZaRBvZEAlautHHoWb7HOD6uEXF/MXF6AGy0sg0Dlxs
tGgQ1s8ikY+Jm/PGW5bsuvavBasCvz0YbyCDdgoox14xg4qK36SHKvpObOJg3S6ilb4c3ujskY5S
YChBtkcFy6EFleGMFBXdFJdKMH4gDYgfFf/pvkI+y0QioJeTS+q9fkt9QDWJFQo3Ue5ONAQ4UeGx
9HaRIlE4IybtW8aMbfDJlpybhYCQnGcy1RMvyv1h70p7/A+60TbBZPUt+e/e6TRYZqo7kLC9eXjj
/CBJwb3bjPINxaqkH9Nig48LSw1NifGBZjwr4jmwW7LFdRIfSWA9WQoyyS8RY0t4CFwaGYMb1xjM
+bQKglPsmgpXuaPX8eOpNPRyCAJMZ1GjAjAmc87213P5HJov+nkwrX6CY9B4tOieM1kL1cqhw0HU
V6zBSN5r4E6UZfigdyMXcaFnyx4qUfk+eSgg2EjZ5NUD4T+OAUAbhEhwXlITEiU7duT2FGNU/oF9
ZzZjmjJMttLMwTdzBl1e14MUVGX0I8FevK/7alJXu9rYv++LkrKkmD8Rq8tek830CHM/D4nbV70O
qqPebjROXyRWgznlRH53m3ZftNtXfuxU+MCrDi2Bj/0V/DqOPjaIaUvh8gTsYULq1jRxPCmVNh21
tCtWub5/ELgylbQHmDipc3ALCE0GAV6N/eTn2Dr5jPcMNUibHVTuJzAj9wBjzuecGdVr7I2GKNXX
UCwex+FmuBnvFA2uoN3JwWMcdLKXSk7XuC+UoRVf2aOdjd9O88QDCn9AyGi1+ch2eBi//xnBfVyj
troFDraTjolQa/fC58TMT/RNGQpBqvCPY/ybaJVsuCPniWk0MS5M5UcBZnFK6tbwVoS9CLgfTNmf
urKMl58YHrWzfMH4AyvEwRq06H4V75Xh9ZhPn9D0DAMUETScQDnobXqpNQsYKjVJiGDuWuYzomLT
xl8A2iR2U1RQwGG//fS+oTYvfDEaxjhQd3LMHqEhqVavO61uReeE05CeHJ42xAFYmahZ+YJg5UFT
pNWKCL0gX4qYFws/M3xMNM4d4jQR8QInx+YTcjG8FRxJsO8tgrxb6+T7rBIck2oH2IOm73h/b2OM
NR8wadIJFI+/bNswKsz8DvrXngLv2THkALntZafHpiCzm8bCGJpNIvo66YWJDu8Q/iOTtaFkB9HT
ZXVwGSlx38IZzW1wejH2koyXgIOZbr7IiCnugleL/90iljF1CfIILypkBFizUutJ9HFjQQrELJMR
AE0d8nAmfwgTUUTC4Rp66iYbeTpkaWP9AS5lfr7lr1K4trlPm4szMsbXksHAgH+Su8lWx8GHKRL2
5ePL94dLyczR+AEogSsGdoy5LcpsQmqpKlsdfbp4WHlk8QLFfnssDHYNJEbgcNcvcw9PXb/ICnYM
sjPgJuHo0ly6o/IXHUcjfJdNZs8ARvQQ6gQ2rNSugOBBOJ/qEi+KPIIRPucsLxNfj048FdSZA4YP
F1ioj4JolHxfKK6O/XG/0iCUD7GSXFHnahgFVKcPftaUFgLKVtcKGRK5kMTgs0B9CodfqR2d7omc
5tql0OSyZBHSRqvCUpQtjkelXWgIuamhMD0zaUboRAga3aZ0rd1zl72gCjEw6iYvihxje/9wRLI9
lda0YEtrPqH23baRAZ933mSnPuLxUoCKZuoHH5zpHXNzCC341PRzNmQsGRSIFka51Ijj+JD1+J3C
+U8e/0y8CR/+rIaN9enC/tgfi3KfvwIa0PrMiTYqXXrN70aGhmXQUVnZWf4dlD51BOQz1cLOZJhZ
70XKxWY29qhxoQJ0ocg1PlMlEjCMl8LeSt3P7gXZ/G1XEaUVnS+84HfpN1Ax9JsOeCqtWGPSnm6q
nLPTimg2RuiUkL/Doet/5cMQNovGgtxxuCATHhvOoGIMhFvRxPALXCu3Y+lkBKpwJUhOXwaSGaYV
Qu+PQv9ebXAXVHAeApgZscr5Y/hqiEBbGLefefaHQPkuhWWxiWm//5LGjoeTZuCNNBtRBKJVGItA
gMcBlqVw7j4ew4uaAQ5hq+xMGlzjwUH7LHNEQOXljtcyS6c45ZGv4y0QWTF6IcNl0jl6Heru53tf
jJ/evUGiBK1hX7GXCMcllMRL9os35DK6oZVCHYbiuV9UjKDggkQ+hhIdzFYsBlT8zBF8UfJRDtza
OVDBHVe6ZfJxW9xS3z7+LexHzSiA4yHvuz8EnsZMB/seWqOEDd2GfEVQXO1D68FyFXsp2a19jaCG
xsJL4/n2IN/B4VMPEIpnzzRoDt9UaJbl3zcrdlEjhcFCDb+Z0qIcSpAabLoLz8Arc6m0MR5B9MvD
lxhuO5yxF2p43L1XaXOiYOqf3mCeMp1Ph6EK2hVdVOqGn+HLAg6oCZDZUUnDcdKeFByNdS9sqP93
fJQy1wD243oSKnFoNl9mBcap1me1jm5kXgEnPEOWRVfjMmLD+C3GYvIe6R7ePg+whLct98c3OyGC
8Qi9ivXsnC/UJ9OoCjuFBBP/YrPHzqkxYqK0oOYDaE1dvpwYH1VQRu4FBq8w9TJqaArcHmwinSzh
9tLoD+1o4FRwLPgfd+8YWZ1fd+fiHozj+R2maWUxixo+JzIzUZolXNIp1+4z6Id7eDL9F30CXOsw
v1IDQJPzChLkIxf2NatspIWaGjKY+RwYSEAG/2wj5tJ9WFPpKqYBLNmABFwoFMEowKrfthFNM3RQ
fTlh+sEZsP1gB529zsAto+/2rjiDaw/cjkKF53o89KWOMdNl9HDe+3tIy/zUhY9ArZxkgyTBlzLD
AAB9W3X3x/h4RxOJvhU7C/sRQOBNJWKM7HFqPU/VmZEdFLuGZRlNCwytak8e2glLK7H7wQy5Rj1w
i5xHcdJDP5Kv1e/7s9TeDzP5wWr021gxhidjUWbcMFqS9AfieIGOXSQ61de+ZLOolS3M1A/FKIef
EOWgUl5SEo+JZOvQSKOcdapk/UWlGFmdav1SMch3r8czlGfC+LjPp/+qBNtkQos3XlG6yaw/qOCG
4CDOxthBqeGnXxeoDbIPNAlTWua6rQw9CTlcxiJxIoYHvdGaHaltStCjA1eLABOBW83mm86YaWid
+0aXpj48zTCTS2dMoMA3BZpk07kMseeprFOazYrCau3nntrS272sZPG7plwGaVXOPMXfkZsZt88I
7saKhejzLJjxG+ZzIG3Yo21st6LDk2NnLm2GHBIFfeqWfQ8xdW3f94xxSOCAi7hkJnXGDxx6/shV
dtq0WjY7vhQbZ02Tlt2MrRFR9EhRTcUZuUPAgNxhz4ROBcDN4IqdzyHKQFu/KLfAcuvgHYxdvK7m
Q/4Gc+P6lqGRZfQikIfld15vQQS7WemO/PEhn2h0VzVeEMtBZisQvMgCES/JxfAhQIIC4YvmiutQ
BP0kC8YbxXu7ka+cmSlBm52JYDD83F6ob+D/W4rVO+0MxfyCItx5LpA8zl6LIjQmIl8sWWAU5rPW
SJXTpAPTEiMGsJt/70E6i9w46LF/GQL0k2goXvkUFd1HN9N4Aj9dBfuHuTPaSEeqhTLMh168jTaP
y3jzGoR65FBw6IoXE/ilLDgMNcQouMaMWEcUJMX7xDTy/dyNiADBJ4YjByS6wivgYaofIrCXrvtL
ZLUZmt4JpNDhKbGBTyfOff/08aQzOqw0TFzPgRVx/TIZ0EU/n70Ke66Fau6/t+9teopP38V3US+F
s1B+vjuNV4eooxB4JfB4ZMQVYLEXQKeZ/icRYlbOdJjy0WQYhaD8I2LkyLj7bPsO3ZlQar3wgq4h
xrqfdFl85lB5cSHulsb59YeM6nUx6EGhKi1gTTaX17o4jWbNutuW7I/MscxsCVcwgEF+e60h3v2U
1IycsOlssDMurxx1L6pW0jCVRc5K4So91m2zfH85W/ESwZcB6Tz1eLav63N+B+BDWs7SheGgCr+3
IYPakOOs6wQiPMZJd2zL2FcVXtcFkeK1bwqNJWJjNkbZL3rssGZ5tpAIFwbqwmwwQkY8GXzD+8D9
yjeY+iVEr27JYQt6qb+P7cBRymWcY6TzOj2SyxMlJIf/7L5EuSBZoxiK6XP2rYSFJPpgA7gQgXV8
Ab9qvp4+Y+z12LINyYhmBn75+1EDataRfGigPuD4osgXhcihfI0PSOw/fW0Zw+Tyma1SwJNP4bKT
UIlV6faF0cQ1DT+jgxTZhebdaUwVLPa8O7fyZaaDiVorgo2qDGaNEY4K/CJdvYA8PmE4ko6d4sPR
pc1leRrJ8AQRTMKokj3cQ3qFQ2MrQVP9Rvh2ERogz/DLQD1AFM4bs4P1cDwfpLZ2Rj9NzUqoxLik
kEegx2kHZzVE0gxYlY+g2N4qrPuKwSaHE8JBXl0KGvJ+g/OMXh2ZR0VwxhgfUyKi1O0megXZp7X0
54HDmPOpfs6072rMuKgD0peyafz17zL5bOoll2aYkESYVz11uI+gJmn/U1OXFqrXrTBMgBDChq4B
CCn+ULk0DQzTaUUgMIUlEC+WuHTyHwcTcDIn6syhk6f27qlY26hF7M5sFMd90HhwN93XtCnNqjEM
pXSujdFhMcd38xbQks5VSDWsO7lelR9VLiJfvT3MKfO5OgZJww24uIeIQXGU9JQzt86WCurPJrLp
lHFGMQt6Id42Y2O59RvQ4lS1c33yYlxTORG1dLuoINppLvbdw9qRBk7/XA7AOUHNKdSVn+8RFCX6
w/Oe4tb4SbDtT7bCyPcCfEaTpLqIekvkGmNHteX5MEj/sKsL+KJFNuy/bCk0SGQwcqjYIzv1ECW7
0Vb51wQMpgDwE3RSITmqhPRC9kWxKpQRPHc35EeYv4CgaJKHA06aYfroDYxJj1cFFCEAyAl2+TiK
DHRG8+4dB2cDfzfIcjh+2QVKAoylABWJw/XLwwD/kRdauUFQkn6GGgBDk/LQ3S3Zl2ccmZeRMX0f
ejcKhPPRN9QWfKB6UgLNGcxafxBUU22BFZzXTXF/YFKCVG06Wig3aa2EIjikAxnFBGOGKWyO8Yw8
0VbdhMAmYS+mT9Ppawura19fnkwCKeIY8IPugZMYjSn9cq2BOJlf5MiC8Zyi9OkcnGd59/QBGI58
X8COYft1clUkYSCO2d1bWEee9M+cBMedb+xVhsWjIK6gG2xdc0mEg7u91tZyye8g5rC2pEkRTN6b
y9jc8sPDDdL/f6MFT82sIVD+NV59pukcZpYvEmQbemOHcb+T+VuYsVfyWZz3/L5RF6NQ9+RpcdXD
etkF5VL2rYE3nkaLxhvMxKmdevo/h3qA9AgCHgEd19GJkpYO+MFpyn2Z07NCzmSmRmv9T60CZ44P
ArfoftGSgAIrU5BNFKdS5sDsYYQ+PIBFsMjq8xBXamkuVN2Ipv1ixbOOSf8X75G1MKlbS/vnNr81
23yLth6TCl224egxAMOUqzyzfH94xPpltofyOPC/Pw0JqIMDcLQ+Hd09pJMMeINkxTNmpjA4hr85
GhSyzT6uylB4PgzrCbM+S/Hh96xBNOHrGfigEtbypD/i6RpuSGX6x6sckXCCTahhPmHI4Wzx8CBP
oTYr951HbuNFsC830ZxBKZKfFqo/Vn59wMd+6edjp6nm/dgDC8Hqio0IEBOll1zAeGJ1YsfywdkG
LzAcDPCh9fUgn0EJ391n+XEYO8LiZ+Bjc2DnvB/DnmJitdOuUH2TMxZVbLilYXeSxf7/ZH1iT5Uw
NNC3OiUtohXBRH78DKMgMqxBHiAlGxBy3Niq4sJ+1qhXTCKjeNN2S0Jo4rIwsHwd0bzQ1GA0HsAX
/fyOkJSS3gDNblfeOr7og7GWj/LsO8/c75/CbISuFpxqBYe/J73p1nnqrYGqdGIHYrAOEvXz+PnC
LOD8xqrZGApCMpZAuFnRQWJbDaflpJ/6sD3Em2LKL+lMoHCIFcxq5cuZDGY67eKvETaeNEWfOH+s
npPnKlprjjzBZiN4zsZi1XeQPHlYh24MtHl3xhzuaHsSN7+DUzk42uuKOWrCOEgp5MYbruksvcbs
LnvMRn5S2OwYatQ/7YxTW9mWhHPCPvyeQP2mvKMR4Hwyo0unsVsO7D8lZKc3mFq+HBjmDT7Qq2e5
Hcb2y1VC3kZLHdLZGe2RBejuvHwCyXb0ZRW+XxxbU8lRSRYcW3+iQB4fWJE2LGqPmMzwPR3MKl9e
61seyjKyaMNjm04tEUbDggHLQMUAcMJhjNpD5IpSXrQCISF6TdlAgDa+LkOhAvcbWoJ9t052ZRAv
R+svvpGUHJAqsTUAbZz15FGHBj3jOIx1Txpgt+V3bAFWigyOXyZYdTNKnL59Y8ZT43/ODXJicnHI
WfAVnY7ZpMkATcv/3m4ahABm5sKZQQbj/wpcpbK0zRP3gicgnwW5HWatqBnxO7C0GxTVFwt0MTpq
t26JnAIR3zIbCItZFU4vDGWhbLHRqcKg+9JxMNLBYTDoV6iBUQDn3G5sn+j8O/tDRY0hIVBf1XhY
GEgnFT8rK/2FhAnWPWbY8u8lbohu0u4RnHeUGa0Sidn/JGHGcGYcGE6lwFCNEWdhopaas/GytlWs
LZGqQxUy8TZQsD4YBvIICwQZlPqUvEyobDm+VdBR6FFeTsSlgxeAfqZdvgesUYy9OW9tRtso5FgT
o1kF7aIeM+goHaWAbd0xdoEfBP/DOCrdrpc4SbS/goWEJTgsJOQQdvk+dhBC6v2TrBwVMRUfTh0J
Tm9YiuQbIPyIttilUJPiCJO5xf18z/wx0HPAZxr0E1Azd3wCC/hQTqK/1TbDFQL/mhN7GA4BcHPw
lNQfPsHLyMAhPuDNo94Aqo2TEy6fhDWNHgMyEtYKBMITxOphG6gInDveLgZLUjX5ZiVCKI5gYovG
D1si3ADXJyO6pvE2Zb6kSUjLUnZZnW74vtaoBjPI0CrEzuY1CBJg0s9rC49cxiMnakEYILw/VdiM
j3TNIPZ+gul0D0uhnUiIW3JbEVSGqy1+ECBygym2LK8Qf3f+LSixdyG2FrJSIWFit8Y69zY4Aiwz
Fo0vg40u6MGcMZSpxAujzANORcvCcFCj75kAUkCpqi7VRdqLsX8n0tDY3t/70R9KFSYjL2E5LPGw
Ilrew8uRMXscB20+AcJtOhdPPB2/LdF6T/lkBdERWDvjbgjDsQ4eTL1AfUn23GL0+//pkj68AnZA
7kL7Fzq7PfUd5AUiGdrW/iKcbCY4KvKHwoeXzBSwcGY5JkUz2gTyNhjRdDhyRnO0t4/pm1AaTFN/
its7yL3yEC/LqbxGTeTXvuFrEwUr1WqF5M5lXawVOrLKUyFfC1qU/daFXdcIgRGxgzimYsv+l+65
xK2VQi5fRXjyrTimlmxT911JLPXP64gyN8Q81sU3d01aY4OGwxzcvnhprNUt2Ckim/Kg48ekHr7L
EtNGaWIESDKh15njXb7u93X4QYnKZ+M5vU/1WXpQqElbUwWywgJpRsztH3fNOL5CyPqAlRwhNxAT
MTf0kqBctAtpThvVX+MdeBDCa5e7XZwTF0BuXq+Ks7FWFmM8PcYzgI836B8oGJUPNDbkSmua6fum
/IUnFtMxzhkCYPANidhmbHN3pX8RRToUK2CfK4R7OstH5MKZZ1wmQSANyVbCxmvP7mMeedDNI4Nu
82yYczg3bD7im8gO/Rcdi7E65zBpAsjCNvJKW8UXma0VHQHKfXr5E/bZ8jK6AZjiPPtktqzjy7EW
4W1wDiFvU7voZhAD9eMg4aOd8mMqMOR5O9KoF29hnZVNP8tiXs5fkLYgKNvlRV4VjJCTpRAfwzyI
J91vNoG6MArGiPhEdDvW5N77l4sr/DV+hFdg8SV/xC+eHrzG0pFl4roCJhX4OqH4gMLp5CQzGTxU
PBAuucHnbJUvh9OSjIohod7EP3qPJWQBxX8t75soHPqYr/rPpRaOSfXLt/UuR5ygr0EwOkwxIQIw
arb46piwVwuVUd2QIRF+cV7SMoT0mT2rCTSCjwN3KknRAvzilbHB+Xedc+5+3Q6T+xiIM3pv6vH8
C21p6Bca3jv2h74JQ9cjqJgt2UrwmjfrdlsGRfCxmC8uFJjkzws6hDVqtg3ZvSvCoLArMouAPIMp
5qi31+JpShSrwWuPc8UP9PJFETQmlEf01zbGFqH7XaE/2X3xr5sBt1lIBLBxQA3lYEj0JpwLXoxd
k1Rt1dhBcZCh2EB4ojuvaXHnDbnjMIK6goXhaoSkWrNGp+bAadkcVNpX4zT+zOtkItfnbzOFxYuz
D6kfcNJEX9JBSMa4SkFMgmfKnunel3Ma41fjmv/ERFTiTDLEA936usQNYgsFIRehikJ7rM+1++NU
Dz9W8v06Qxj/cxpRZmFYdrxB+UDSQdjFGdkObQAQqBlvmJYW4CanN98bZ21Zn7GuQWJL4mcPCz0/
4Vl3Y9QK2I9Yic6cQRfb5jOszu1vt4Nw1T+eEIkdFhI2NOb5FXxCxX0F+8YdLdCuhvoNuqAfL980
Xqd4yXCKCXVhnss18UspRhIc/4P1cIbGBVQ9qexnZd/fJJg5CJaYhAuQpBPDimSVPXC8glEhtJuJ
1zMAlpDz+pAycBIIhqd6OqkebttYQEIVjRXlMPHBXI+DTJNHs5IRvTSglJ31ISdKA+wtMtKQKgCh
Pz/TEX4zUOaY1UMeBxlm7OePaBnGoAfaF9DbIq4GDgEejc08/RlfH56O9EA47um3x67aVOwGbMAV
J3C0r14wljFJppQrnDEL8lGWDp1krPcOA9fFO37Av7X7TfoXXx+RP4aFIkJUZt/Ue0hTqXQkuO8o
Ibbx3a8picvJCzqHp3x8JNhS6RORS/TDaE6S77XCgRq3YW7B0+lLGwt2SjXFH8GZQlnTzp4tTHsA
3GQB0Ic6CIDk5Sn9rNG8nDgmTAFJO1eD7Ou8c+/N96UDV+i9gxpafWxQlVQT5KH7y1G/YclPwDmr
KdIkcsLgUL3PWIfMHkeCBkAyqbuBypeQkObQ7i7GbrRB2Kqs+WF+dzMmYLRr7FkZYQoWpGq6SaYA
IEco+aB0qHhf4aaFxJOtAfQbIDKzB8zWFfI3zaafdg8bLqVI0trriF5fRC0IK/UBmtcLVCEEaqA/
CHBg2vbUHTec2DBBoSjjc+NrSBXn8Hd5wj43bQ/m1WwSPLPGGCkRPEW5R3NgSvv2osx4ZniPVTqv
MFKAOQIVmFrjgy6ID8ugllOngE7zdU6oTD5PxKXu976umIqLjppnGCdtbNCBmPhnqFQQhSN/KyxI
xdAcMLu73xpB/HIpJTCGhrmASQlmA0yuYNErtxvXE+dV2ntqtEWy6090Y5icc+4S2Ax9f1P73fpD
enCKVCReERfB+fPYJgjAsPndk3zygqaP1cQ15vBkZ0LNQ/t2eAtBV3Iog3Srr/JF7t6X+kJfIGAn
IYGBjpfbb6/lc8STZqrZQw+UvXOHC91RUV5A0Mf0hOkhoNWGHd19ZX8ShSUr5F+XwO0es0cR5Mnq
aIMnpZUL1AEziYKeuEN+UrOgzhmgQE+4AmUUYth9cYHTSv7S5zRYQlXeydun3y2lZZya8lbB5B9X
OgdD7GO3gIw5KVbVbnh9LO82xdNWmZFcnzuw2HgAoGoMjvAboNjD5ec2pZhl/FAi4rAMpXmr7buF
MZV3n006Gfxqt/yqzeJJtRpuXyfFl53xrv5rwvtptDfY1x4hm/WUTR0nI9l6//L86hymvVlib8JW
UTcuT1W1Nn6GMy71LNYFKMIfNMSfxmDhD5vnhr98e1/Sy0M6xOoWopNBrVuQpzpP7utn4n1RzFPD
Qg8mGBgggrhcUDxUBgxtYDHSyABWjKynsB+S9qMJaEsAZRhGOYyV13xU7aEL4jL4vgxqn6AHkrSw
HpKeCw57/C3jdQqGTj4YR15NuoNPLCnICGGcgDIAjGnuAz8wCWTo/eWCqy5GnQhBkZNe0JQOxzhE
WPBTiUJgMIprC83oYyvvyr+GOum8XW4zZ9vjZV559L7W1wzD8GdNzWOm5hW0xRTnA0Q+fklB4Sr+
FtzCBD1kxsWqtH4RwyEFZQ4NbFR/bbg8VOcYhlIIsXzrRbPljfP+eDtq7XMxGAm2xPzJE5qIEpf8
1obj+6InS2xIV9idMNb+/BNBI+GGFMr0E271FrKvWuO7RBIvyD7vSxhoz1Jgg2wGfauCspWhti6o
YwdCaYekUeYeU9ojqOJg3zyucqCF8fmzQWtR7hjzxlOGA+oMIjsURZhrZ1oSWP0/kacf2V69wTIJ
xbd4DUtnP3SBriePgCaB5ijA1yix9B9I/4FMjrXEtwfr3SEoh8B6EVqPjavNoyH+ukHN+XWJ8LCh
FPFCx2Oes8XQ5ZPyiQ34sGBeQUmCPTjkFk3bklofUqh4kd9jv9cjK/VxLqeQhTWFlanksZzpq7mL
Fa/lVdwXtihejMWZXBVzFDP4mFXW8nrlL4Ci49wnbiVwlc0qsH6RkTq/v4m99pzZ0JqdDg9zFpqz
38YM8Ti3mFxSSKG/MFFH8T3NGb/HXMDiQKZ9T9A/RGHsJDaYgcdTMceowx7bGYPRr8VQw1xsNpvV
6oYFj7sHj7J49viWmH+AauaGCFw054h6mDCOTSaxGA1//73Ev/M+9pPRkiKGwefTvETmSXwF4mtq
zJ8fvj5eUEwc7ZR5Y1tdi69pYFE6/LsC4vmFRctzjLfjvwd7vR5Y4YcPDX+3KZFoCnlrpdWbv+LC
DZxfHv3fw6GfgMNPHiarYTnEP5Mrd2UdiPXBCsFT/76529vKWm9ZKGGIJoVPni8h57vAQrwQLznc
vPnxOJ22E7I2rDOaQtGDTI7LKzQpPgJJ/r+Xt2TYxMvg9l2XW6GMItnFFu8MCy6+T9B7ifeD8wvv
DAcji2kV15Yu79/qE/dZrMLGLyzvl6MVJMmFhIVrJdQN6+4Kd01xo77+xy8wLIELgnbm33OBCmaV
iLxksOR+2k/jST+t5sOpeCnTYqKp9nv32Dz/vYoVVbbDu7Szlfi+cBg5LHjaEdJJ8MiWb7KzcQNe
vZavpQb73BH4sYeiAq8lxQcb48METp45Dzv5QWlo8aOFph0VRQ8tY2Qxupgi+7AfNr0L2LL4OyNH
/vdS7NbDC90Hvp4k8BtTp28CvcA7bYy6dCpItCF7zAtDOJRsKeGKkDEIrKFBsFrO3FcNZ8fh+yEG
shiPcY6HYl0jSwKkYvvmJVi/opEUiwuPFFjBmNsEKj877qeZOV397Sa7v+ltepzSaB7/dZli7ZXm
X2euVtP99HiUrPl++jcVv5iu+O+PB957WDdsf/md49flkx3PZx6o4Dzns8zPc2YOS4KbzSsiD5BL
AtHsJc9CbLI6w8NhJp++1/KXgAoAA7a0k7hN8SSd4Hg7Vbi08LB4JbyGSLuHsOyhdvvjCWcRFc4j
pDX0hzN6hwW7Jiq274wzqVqgRsnDaoFJ9kTsL60jLkNPeAxEdG5LhicJdoUIlWUcqzlnFBcZkMvU
kG9MRgNt8mQTxOxxbLOdJrf6Il6wxBEVoKNjshWvRc8tXogGXPGCnYiTsLg0hn3Lvda8RZa4noC3
DhJPflS5+re9iqfh/kYGlY1SmsXBchXb1df8/flhAf+/zYlfi0mNuAFzAsb+3bl9ZQYk+ZnMb7gq
nji7xHb3b6FDiRM/q1jyX3MdHsLDBgzfheXlvDzqInMxC8Pf37UY/YhvCJzZGuAA8/n4ye/6N/TC
g8d2g8ALb4QKV1sTXT/NDwDWuV3HHU6L4iIbruHiKsnT/F6xQHxxZ/9/wqFOsp2Xa0bNJf8GLTmZ
MCzfAOs7YiaoJURdzIOJPoJSdcFxB1K6iNfRCl5/yaa7RVlAGq+J9H2G69W+dj4u18na72+rv9he
ATXbN92O+A3xKDOD4XuRvIE1JNYipU/TBRYr/qw1Y7c1VxlXHU9vtiqG+bxKcyvGXvVcXHMqel6F
tS1QJpT8lphGiQv4H1Pn1aW6EmPhX8Ra5PDqiG3AYMCEFxYmpybHXz/ftu+ZmcvtPt00TlUqlbQl
belFGdowkurXXMBQEeRQRtJsC8HS0uV4XYa7QkuiulyU72pxtcjtQ7Ohhdl4kHEpNH189LC7owj2
BHJ9ZqioD/E0tBfFHRvUlF7aaChK4SuHEjuYOO4oRLad4QrlHXHPAyQlBPnRQ7DKQi0j3q9bUcOO
VlJ72fm58GrRXbRGk9Zo4XbdiKfInvRMyE6bQqFZaLJx2Bip6L2jJTuI9BQnqZraDvjV1XeEy3+7
F2oO4VzFTKKyybryb0KCTQCdKJWn1LqYUm5afzQSQWHog4cgx/5OQisddkFjhMh0tdND+Z2Kyo+t
WiKjo+hEzpElQB7aCUV1fX7ZQHiAzwzabhkvD6XRghyHT56jHyUsRNGlPM2waLN9EQ4xZq6+h6Hj
hWxH6RDVuJUGJRuQzTgoM6AzzX8mA2RImNO8OZ1OeftmodSCRGMZuWyEvApGG5W4blgcONXIqegv
5ErJVMCvdrQpf0LDTQd0qTGjiKOThOtSHsGDT3PME6fhF0UJPtw9vWeoD+LC5BZzNAbLNBkk/Efb
bLs2/tpt+kyTcmoTf/LucxLY7UN0GUBBTfXjBxVGMhhDQ8aMX/fhSx9vmjKv4BGFev5l7TpvPqXn
ImBpfPgcnSig1S+g8vSC4n8gCw+uD97LzC6YW82KIxX4ab1aOgankHNkWk044hfG7VPnu25Pn5im
Zt4n3sd4aUFKfUFoz0eobPDRUdNpuDP+LOztJKSTppmDMpGoJQ+uL4YOo+Q/GwIxZiy5VS6oJUmi
MQqSg/i4ej7MTFwzM2bs+T/RDoIJyeW5HBvVct0LxhIHzkGukBFqIp6wtjPqOV2GueACW+xMDw06
jePxwdD5aojTdJzOOFT+RjwONL2cYIf2++kngCJdUneRgqyaNkQHK/TN+WWySjrq7tSZkjTNRsaS
HAxYgifp0tTuYFkPBl4YJpyOh57B23Lx6m7RF0p7AsWVAEkW0WjLZbNh9ZZsn0s2i2DcLsrcRapu
1rhiBLF1NHscMeZpeaaNzYUi6Xa3u3Kjl+GdMX214rDH/rvrf7dICZLGnCcqOAiLBjK7bszwca2n
AZ8HU3azTsY3VY0aB+5aeQAR1/HaY0AMxhduITzPvI3OjNyVK8UVsf1IO2Byg1mk671gTTHtq6QY
IM/hr/VDNO9Y/gRofImlYmQfYgKwVOEc6IuqKNhNKMsOSQyFau8hJb8ky4IEkGtzy+7ZW/ZiTJFk
cLS4IGvQ2hjjAPzLwhqRuKRTpAk6IxZPRC7gP3ZZTFOsEHZJiIL4ZblmDGtGINtEW7bW78CNutKY
OJ6ceTp+cCepzSPbJRowyqtPL/X9Tmhg7ROpTc0fUZCgB2hHpFJWicY/l35NyadHXrTKKAHhTd0Y
FFDpbD+Z73TyHyzLf5HDOH6md8jtIcTp4/x3zjBMZwwO6vT1cQqkJchWg+sP+y2mz0SvpxOmA5E5
XH/eJtLSToVBYk6fD/9kDfFE/JI5n/PDujczmXvJVFuCZvXwOzQ8cTwfdvok8fs1A8XYTv/K2YOv
4ff7b2PNumMhtKdh8seGMeVPvV6/hxDBmMyyou05D/1zxk8bCRaZCfIkOZeKyKIUcgNfLUJtaXkg
/qfp38x+0ej3h+svVhFPomlD1pFa2Xys4YQVhGphqazX/Z2lZz4Z7Y81ljrQPPJRJjqKVu6k08Ga
PGtvY6PEyfQ2bOE5O3qM5ENEj2Yd103burZ4/e2ErTODQtvI5wD+3Hc7W+2ZQFFnQR4SbZlc5Olq
IzjcPUKrGdYdclGtxMjVWhkMuFFUBPr/06o4rKMB61VXig5m5PGRAZA7eiEc4HSlioEHC0tWEkpb
8hA5NqoQ5YVs8WFGGmnhIdml4h4zOU6uJlpKw6HZfdqpdOg+iBctYaxA79NbGK5jiDD23SKeNaV3
sDGJSzkXzno7vufCN236pOL3A4qg6TYt4fpYUhVS/SqXdfc46hJQzZlWWNWVxsre0/jIhs1e2F+E
TJjil8Ok3ICMAQfdgLeDh8Nk8qmwYsRwyiACcjZIcuEnOSJNDLnlElhVxwYlVN/NirVwdSU4+1IL
TZMFfDVkpAcRnh1DjunNDiKTFSUv8Qg/htttdf9wr0FT8eylJXZYxBmeI39VkhQyxGTY80h5dABC
y7XSn4smkx5iBYy5o7iHiu5d7Q+JNKgsboboEktaTQ41Plq15JPyrvYZaDlY5AXiT1CtpHY47ICW
/qIrpfpXMkNzGaAUCesvZJj0w9HTnknPraOSQPAaII1lkLSt6iftu0f8sszil2IjPw1jVvjCtUkt
gQmFFy9y3/4LBSI/cqpOdsJPur8kufPkGoM/RkMvhCoVSNQdtuTMWslmBISYNbFmLzZuB9IMWStm
Dn+GqYVgQXqCgmy9RL0ds8emugE+oF0TPgcUjSTliJoFMPeJo19eZoW4p32kDda+e+GkjlSu9mbk
ed3v+/68M2f7iXEma7yH0uYVyw26tHicbGAQlfQYhlGLDYW86kaNTnRGQWCWxVv3SUm5THyNkmRG
koqypxelQCYWh/AprRvpVyRS+l9ntT7jL+Rg+jVz3iRuM/djTUWPkZqOU1SfdiyZh7I/JfTpbKIV
ucM/L9t3eFOPxhrF7pEtqNOnFuVARod2f97kf1TZNNRl0Nk93a0MH+YpKdpTFMWUR5TC1DsSN4kP
CuRgOwkaARln57ORds43HcM9IXtDR6UKQAfylAzj8mv02RPeyIlUZDYuUywnPQ5DwZ1yhkFqKgVL
LA85TUEgs0ObJczX7BZmr2SwGnUwXZXZJzmMoRlbggc0iEUc3LcWBo/F9xjIkikhBuCPaeHD/sn2
q41lik0kUAQwf9MDhwng9/DBYmwareF2hAnmMSpaRlK6UYh1etcEFtCAMAx57R6sWQxprC1/+mnV
mjDhuye/Mf41wBtvII4bJLLiSNxx4fHJZ8TlNZZa2EVfC00Gh6RDY6ptmk9HMmVOEY4/r3HdZS/R
0qYqM8Vq5LL8kHWY+3YmoPys98ZUkdUsU0ZfOk5H47Q41XWa/kq58Xt9HFznuTFrAFD8ANHQpUWj
NfADeheMoXNzZPjoRTmfe4oFoQrexAByglizxhb7lK+6JAjJQsR4QWjI6+C25cAUBZhqKWxSY0Ru
m4zcqoka5ONR6slnVlnChLOWtHk9sar1hU8NVxia6GnrvnLAckwSEsU+LtUjhS5LsIiy179BULGw
RvUp1tDB6HFrkoH1zvoz+701uYOpdLMcgzY/oywZTZkjqczwR1j+DGwFD7/XXSzc6CR7tYsWknLy
0EWZQTezdjjB+ll6Rw+NGTmmTo2X3MKCoMgB+hkLvMpOzF0jIjtjMXLx1BBvWV7awU6QIeoF7StA
5JfEYU2+vBMZTXTVMKj/6rDTCCjQ4wq6zJABDI4cn4NdxGKDIvkTyWkgnyWuLetDj5caNv8scyQ/
3bOldqSwKsYSRAJTTvNJh8TUEMU6YjHIF9TgSAvJ3NcQyR4Cg8CkxTXB5g3GL+gxIAHgfq7NvSmQ
jSdjjFjo2u2zWyDmjHiHrBc95XjQXawGfHIqZZJLYbUkIQVcZgIWCaCEi45H15+wX2XBCk0Ssok2
T5XGOHgb/V5Td6QH0zqRsk3NebZMugMCzwnf6FKwJUAc8BY7J0xkesmb0Shl2yHXTfdbtGUJ+1OT
dwNAKyI+P0creWegtzTLUYZCpPsyS1J7qC4pGQ/xs7vRD3Pfw7kZcExYc9jThCdkZoHWQjgtSDEI
ScQGQzlnAyTJSH2q0j/bVvYvIgtESeqeMXynf0ZZJ2csdtmMLrabdCmbystBjyHKPQGb8duPi1ic
Qbwkz9OIpeik4gdTnHepUf3KybU9o2/XS0ydse42nauATM44l+3CbAsy47TTcUySmoEo7mnCzLJB
6F3t9ZwLEWQxApPuAJYL/Kyn0tX4UwCyCo64RrN+Kb7F+Ic3IeTJ+n5n6F/MZh/yfYki25ycRux3
rWysZq4r66HH2TWcguZ/SToD6R6CqkVVa0+727jCSPF6a2PqL2N0uAzcvcUSi3G46B64BORdxj18
xmtHAEOCxcGu5EU7N/cfcl8G0Qfv0gxLEbGO0RwBaDArlqtio2MMu9JUeqUmiW7rMrh5CLXuJR2v
kp7igfqJ2Wl4BBYMuiR9lvUaz18Phs7iBZkFexibufQUq6wtdYSjIAt0uc5hYuIhMWyMyIBmCP8N
q84occd9Y/P4WckUKwl7khHTZs7QjRB7MDPUjoyg1cdsZcGSMtA+yAY+5pTFyRO1RqwHxmBmpfga
qpj/2dOkFrhqW7Iinf0JBjmc7WxKNLYDmWWEUdjfpuPYkk1HGguUIHu32pFvjtUpNeeB621YwdEg
+VjsmaGHvVtmKLkeA8ltaVVf8Xk2qERGFkuZQ8ArqVYzibdsLe40lWAtOccZpKa0/HtEgBth0MeA
rn1FkSR3mQJVeG8KVMLSQGnFiJSGbLyMEaZMU8iJllKTEcXUCfnBJsnQVcn39AEegD1K2NEW4g90
F+ftC2B9KunZHCKsoDA4swqf5SE4pQYEWInwBzuulHpba0qXJpDN5bSxZ/YgF0iNOiSeeWeVsezr
ZsWChdiiejk1pUshDnP4lp1NI8vMBJStp2WnnRHPJzUPdNMyG2Qm0C8X7eDEQW8pzEV2Q2Y8a6AV
P1sQsXjZoxbKlewKdGKuI7RW4SmhE6h0nM8jm5peWj84fbypcBzCkS4o6TpAVEKUB5/PEG3js1wm
SRKNjTwGKfy9NxYMxwQ1jFC7R4w4S6rXvaVUT7ZRK0rTngKEQpDGQTKQGRNy+PiRkSH4sEeySHcC
MGeAMn+BORcGpEilbOgLWcuV/r61b1GT0GZFsX0gSV6S+UsKFJg0E1HYc4tL9t+dZlbrP3vr38Tg
dDRJYQqLcQNRCl/J6RztKqNNtbNnawSz28B6VIW/AarXN4+L1GHKbdRE+7eonuDyIfnkSkCHYqI/
91Nrzhi4ZwTxVZ0Y9qNFOXeNmrfne1687qHcm9OV6EEeF2f9QnLzB8QpqPTUkbEm6FNgzDP+B3mS
jsH+9LHuc3BHTJYZjEYfcjaBqcsmBjnPNjj4A2hwKM4X1v39Gc6F9pJEOjoVIhdU7c+q4y1ODgUc
l0MdNsX4SSuTy+pbcapVq32hJU2BTDG3MH77tZD2k5UQJpJcARkms0zA1v1iV0vuF5xzWaNELkf1
AhXEOCW4X1tlgVJgOIthzS4sq9NL+wMH2hQeISqC/havC+3Rf961Q/bcgERdAONnj7QVeNTRiTDl
xeUOaWwi4qAQMt881MjWgNDqRRrKLySbp5HzcxW7TutdOvpOKS3o01Ttal+s87pSH75AAHqk4NJm
Y98uLb8UqJcM6ipeBQPWdCLyX+PSItnjR22bD1jbvQb06BPbAGnKnBHq/QrdGlXcQP5yfk019rdh
qusOYkzF882C0PIQXDu7kpgsCica7uRGRazrh/1X7CgbxtsE1TUJIqSXkGTxvpqz3OhRiil0qpv7
AmnUr3n93MlBEMHD7Fv1G6Xafrv4pcOW+VekUpG6bpt21WSYm9dL8Nz0qvTk7p2unb8TnNFVmu74
DNwbimRaytBnZevQQqb8zhkQGxeod9m3YPqNLt6xsvyrJ7sInsuree7A80yjbGjM1urdTY+eT2X5
K1r1X3ghX4bMgW+fbJcXTVDK69IV/nPyrgb4Kpt5mU7J71EDAptGm541edoSUKFMZvSNHgP0zDLq
7NI+1GYtOvX4t1aZyONxsIsOvI5dknw6hRb8FvhQpAYRW7/59R+JGiSR19QOHu1IleRHDcZLdXd7
axP/LRLjH+dGtwCimSL1s+Qvv9hsZv6FIp7rnGmujMkbb3BlKhFvyuHBMSDfu3y0qLKpYQSTmY/S
I1sMTISaT+XCk1rPQvxSwhSTN/2YkFdYCl9YRbjU9LDxSD2v75twYhSuFrmyzMHt0uYSxWh5HiHG
2zbFeNv2Pah3Zp2aJMzLOVCsN2EsAqTe0FKMLdahINjdO9cVRQn+p0kpdEKlIC1PNweIucVAciIl
jIQjODpBjbfu4wHxjIF4sEiue0lshdo+9hKqso7AXH+g7wLBZ+43hi5trhiKou50tuFq7/muCX3K
k7gNhM7FFqREOfIteycAG+pl30aJHjQUEVHC3Ui/6vadRQxnJsRaWjjKh1HQRYH9A66MoopnrO3x
r0qIYJy7NWGIp4enSUIdve53IxlwesETghYXEFUkFLYJSHEnobxBBFoBa4Wud02ynQhvg75QN/42
yCCeVoKr/3u5VRKuwGqhhS8XBpvXRlQv+4p9mlMWVljkQkLRVBvMD+cA6kAJPR3CilsTEogKRT9E
eBDDsvu4wVJsI/SLy1mdzGNKf97+vlXuwapzMHajKp09K+wfGlNIYWhj89qZpFo962S+FyM4EKTC
R0p5oqjeqA3gLiH/kJLV0SFnXxZZVRH9QGgoHh1JA+pRbfRpMawswOPSus/sKyQi1IWYe7DGTr73
8h7sj6RbPCb5YFdwkQl29ajCSmkX4WLqP5PylGJvqhg+i2uv/DXPwYewm3J0ULQ17xpfEwiJThTA
3RzyS89Rge507M8QUkGmqRKPQvO9/g5ZoiS1IzYkTlIA8TVY51B4LQhBoO5shiIXoLfKNpqLCgCS
OeCB3NoUBlz96xeDqfY0GETcueaLDFn3cHNud7vCYppTq0FggBiWyoHYy9i2DlC7kRDXcC+LDanF
QZ1yev8FgzGxCxqluRuUC3ZgrwSSHnxK5kkdb3fUzbgYF3huPgUdDXprmLfRs27CTlXpPztvn9TN
/OQ4qIqM7oBiqladRh+OP4LC6wfp/V1wjLe/rdj5dWl8p6iHLlvjWvhZrH9xuWbctw49F8/JdsLk
XNoXuikMfzevEBTd2tWCJ08NWfwSPT6om3uUMVfec85NQfrgmubhsfGLj+PlQadHjTaT+Aj3cHaI
qfCUPP/sx908qBTFPnpsJYiIQa+oApwX7FPWLUeJLnMK+xtYaJ/6lxc+0cOqU4WXMMONPhI6633z
HHudV6e0s//DV6e8ZAenBeHI4+oyFZLFTJuFcBfX+h/aD5RhNa+6lcXTvrJx5ELUM986VTqn0Dul
3ej/tS5oebLrOmUK/sB5+J+svNr4Oqe0mOItZcW9WkU6gF7be4odDoAYC7CM5+L7JEnsPikvq95n
VBp9RlWrCIF0UpzcWfM3/JmyvYNIfF3FCqMA+GSTPnKD2GB08/LDwpj7Z9XkvEb/1Mx/7MsKToH9
ANp8eDdrqii6vezL29gk33Xj04Viq9grETp2yXm8LNjzTtSi0RSzcfPubVbGzPo97EqHEu9Gsz6/
jYrrA7hwk2JuUqX7p6fzBZHqoRxRyFfmm8aBExg8I4b9OoXof0te2tc+AqIw0AREyKxc/SAZC6sX
2rQ41Kp8Hy6JrnTsqJHKaEBD8yb9blLvXivmxr071Iwck7+AUpLd2fwlVMUAHtDd4oftjAECC1TM
/CNdpap9DT7hPajRHyvctotT9hsaHsJlUzKxdqi8xd16kEdpoi1uIYsa+lP7HuQoA70IvrF/FdUJ
NWg9OiyqTK/zWlEWXx2dWZs1ZamWa7QnPH2Ba/QgKNAdqbbWd66ezSTa7SDoJfWWXAMLTryz0auu
i0MI4xrjaw/qmCFKg6bs+Yb5fRvf+Dg6hp9BfYoNiLU6YXf5u5P+adXgFDSqA1qNHBflybdz7D5g
0CLuM86XnWIHupobRe4Yt9Nda3CIQAfhrLlChFu1UMTn9YuMhpMDxzJ6AH6yy45uSVAkYp7UbNod
wm9ALHQLZRxGGuGFfpUtglpMcl09zAuSo/CuRx8ywdqHikHGeKm5h8Oa3P0/Wzs4SF4p9SDkTeCX
MStU+ewtXEfcPoUtE/CJ6aYJcvQgjUko45/HXWKZkUMgZFLYJGsqdaSoUiTWQCWf6iSsY1txCBwM
fIgetcnGN3UjBDln/kcI47C1V8IQ+JzCI8JvuQu95KWyMzblJym4oPgJeJV8QvAuRVJAfxS1J4kF
5+lE1M6FCs2YvB1lRuKVr1avJl6uIkMkA5Jv7M0cMiVT1AE3S0l8BdpCQD5HIoqSxv4ljskDVfKJ
EKsGnNdTxWi09eKmy8EMCC8SzeQH4BAw4SkF+7iVPVLFLSpNwdTJkeNPch5xxoK6Cfb9hrNV6J+C
NtrI9UcQBJ5W46yQYAKmIRTy5mirT01mY4lsMWgY2ZwQyxKcLRueROkjwhOFX2bIpbBLqmEBFpXM
ApxvJsQL+SlzYoO4R0SUmx4DmWw9CFspwGFDTOcizNAxIojELNrCNcBjDzaglEAhdDGforqCZYrL
KjgDLxWUQTJQAhgh8AVKjrOWhtIygE/pPELLJTTKDCFcfBO5O2keoMxo8AqQOzJbdovEtGhRghKi
HnVwJqgvg4n66ugwagInETre2/6kxfy2WhNCt/21crX6B6uPZ3o0K97RXPMWJP+MvjApnpLKTsZS
L3AIkkB6S5z+J3aKvOEsFUyzSTADTCjFB8CgwWrzdlIAnkD7peklSjWBAMk5GG22ctxdIn9ESGLl
M/b+zDXu9cdJo0dEr4Ch2P25ICVU7jLWBIMFCytcE3GJg6+r5dGa9Pv8viZfQQY5YiKAhMmfEuTR
/SikxK0ArGmqhPwLkhagIsRD979vqcOl0GG2L8wII+9m5qHQiszZzqDOcS+L3QA99snp60DeU4XI
iRvQKgR44jrcHmMMdMOzcM/Z4gTDDAdJOtXRirS1EYPvjqJuN4pAdhuC3cbxKYgrQoWAKYlb6VDS
Ju4+MjNezmwGimGrWMtg2cvuTnJP2qfyBZSEwcGAlOMlmCWDlDf/XTLyVqQWon9QCAgUuCIB15nN
xILZpWCZICFWHL6SxwCyBJlDHjRbWXUXnIO/Au8xQ0uSGOjoeA/SE2xdCUAg0JOVx+PRn4QgMI8k
LZMoUNbm0RSm0lLUcPJRcGyl7SjhWXGHTDEqAV0w0KOl7wJAlVAnHg1hQUph1gUI4wsJB5zXQI/H
4ZScCtYyQwCyl+KaK7QTYOijuWtHZFxyU7yvfF8B9FViTGRMxh+vjIY6Nat8Lwoq00V+1sNTLgBd
JlBX9IAihq/wlHSlFqE0ptwDoRgKE0vrcKg0CBADCqJgJPpUgpbIskzG8VISTMyU2PEzlTscMyff
U9hHGN7/iVmK6K9Z2+hJASWYhFk0VU/mcHKS8JsCNKXLFVPgqXYkDSrErifD4+YRpFQyDSEE+wsA
V20/SBBJdwECPJkOha+avRCKE9SoqgV0uyT1cXz2qBSCWFcAfGSaVqDEpZBkabpUxWYrQTcu0QZW
0sgwRroBib8e+EiGKAuRAxAdxDkMlZANJploNSkkrYjKC/MSXc9HpDqkW1AcjVamaKSGhcYJdNRg
ktzCBzUApIob4aPLo3NdoXs0xQxoo8tvioSgyhOJksKUQIgkyGozLppppBkdwIMQ6Vsi/G20iTQ2
t8lmhC1L9EjrSJ8nHQRQVWswi85xGLc6bZecNB6mRcpOrqfRzWUZOPqJoJ7C0f8hhBpuvbR/KHCc
PbukSpcUzhym00jWP4tFQ6H71vcDMbXx9Cs1wMHC/J1U1MgTTY9kcB8WwAMn1/JMx5gEF62qQQEU
UcKhnMkskKGTaP3g1hsRm/WPtJl0buJxOlpS85mqV1yKzGWLkEdJq+pN0FSJRzojQVFOk+gqH/7F
hmmD3w8ib6c7BFflz7p3CR6qmxA30DA7x1gbKXu28oXRcmjXE9sBsw3CPTPZkUDZ7B5xTzaGVPcr
B4ouC5JGhdSUz+MpWKQFZ1WIK5GHpMGiswvRCumWNjpBcR0g/X8wusSIyczUWO7JTP4nyTEaMlWd
6Lo07KRB1KLhd4QD9blXrCcLRWaaTQgydRiMgdY3yY+J7klq6K5xrQUwIVsCzMMSubSKqaGNtGR1
QyhAnGAnQOxQ5RixbNyPr3NNKvhN2J7danRYQ+q9ozYQyGhZBxCFKAuZjUExqu3bUwIF4SrsOeMf
jOqrH4Wz6JM5JUWPxQ1TYloYFBYfCiqxsaByi0XGbZQxdtY4QHCCY87W208slAVtmuMcAovHOsfu
vEye018Lx6+2mE0bTmn0a+XoslMZg1LiosU78sWecZUqswnVucHMg5oApLC4Jvd/dWyVv6rFpBoj
B5HK3cBjgs29wt+Jyn8tPGkIq7jzJyRQ40ZSgLMPhvQNtZI4kCBfua+16c1gPfMOXCEpr+kVCuS2
iUt9fJCTWH8/g3P8N6CNQu8FR/DyNTlF8FCdprm43i1ZjZBAv2CbTnIGoStFT+c1+tE14xqdh1CZ
jU7DU/u6Ovavvcao7pdBVMJKtKNMkP5ww5d/gzsfTXcekUQHJ1bOqLWgOHKvHeLdTgV6eBK1/Y93
7eXa0H9zQfA1g3C3ST9OZ0EWdHvX28GMfaEMAZ6ETi34kSlBXMJ9tzdt2ESdl78bzgZk3+eNBRWU
dD4v29XObl5zcnDiv9v01iu4QsNeiwIFGI8mWUDwm1VGO7fUqpO3Uaeo4j2non/46z0dak7JPmiY
qlGni4+/a9OvoTkrGPng5+fae7/cfLVr7smh+rxVpakUNjSciohouxiS5lHufua5Dp2C3Je7677H
x+jl7+1Gu+FWnZr5CxrrU/c339LO+LXO92knbz9bheU1eHW+i1xUcx+jQ/cSHXuvznF6ownup10c
/Zkba7vaOA2MCuVHVTtH3pF7AmJtgksQA6ZLXskuUqBfsH+8vlb2+th569TVz1SZpq+vU3Nr7me9
n38pLsW9diu9Eq8bKevyhTcew2Vd7PPeyK2+y79mLs7N4UgNLkEDAQwoAGDodi5VSoMvPAuDy6hm
w6xMeRIBI0J3B3NEULG7oLSA2qeFO2m1lLm28xVkOoEdngipulWLGGTCf5hnr6beJOv3aLSUqpWB
jKtVjrKDrEbqQAUVZIHLSkdpjlXmp0qt1IuKMMgqb3aXkObLBMLYeCpGgLDNlT+1wHUie25y9mZG
zbU70HSYPtiuuTeGpItKH2svJYZOnmjBnNEc+GtNCmYeZlaK1q4enNjmBSt0Y04wRPdz+CkpLytQ
ZAbLHQVyLf0w4lIgPyYASmvysSdQHXA4/9Auj8w9qEcwYdMP8omR7o8CC0ooXkaVmPLBLJE7orq3
PVgSo5o9IkPXzmFldbt81gSs4tCnNRq5o53pLp6OLtl6QNo5qhqdH7c3qeNrrNh5ZPhFUbfObZMa
e3Dgc6Q6ZufAXtnGH2fn2RrDVutjyrJudVrzOTXJvN7IAhOHn5MWdNCJC+aMi12xF3UabXOHVQuS
TZuxt5mBrmoFD6B3r6bKPXKdrfUKYA1+BS9qoj9N6qJ94j00w4RMso8h6sNNwf+/YIeKYCydXY9O
YLQWmnl8uvlrkvTj0MyGomUQ5tWZ6jfyOXgHtT/zsT0yu2yDXZaV0x1MZv1mL+5UzKnYTk6ezFPy
LLoIA0RPRslNh/vOaN2tE48swgqkZAFhE+V4lU42BcwEHcfsh5oP9nC4YWxI50tlk3AlxsVFfnyc
/83PXsMtrSngHWslvRj8gg/TUq138B626EVL/hP20Hfr6ZWgOyohUGgG58nrZj9s2jjDjiTG1Yv9
hFrojw5hf828dwmKfF0C1Fl7NihOypPn3vrC4hhthrvhY1SdAEjRM4SxXH2SHy/G8b66r9BspaSU
1N/NUiJv4DBVlaMyNomx6Z8n7AtUmqnwroIe3i4o5oNEDn6RS1gK/sKjU3oAzhJ7bN/bJcoGVZHG
Ye4zLdZ78y8gWRNOCFo/wZMH6Qj6kd7OIPoV4t6bJtm5zQKTlhbbhL/mGT69mUexYppSg/h2OsPh
/GGerZM609KCDMAKJXUfvOheXoA/Fqpjp+68XOgNKOQ6OccpTXHdb/NLFm2tCw6GwJ6tSnqGrb1z
AI2drQ0FlwnAahbpBRkMaSPlX9pwBLlXZ9ts0ESnQctns+ro5HRUciASd1UrtrUfwxvtv3Whh3t2
/vgbjASuyZsQ8+59untzhyWzxJ3Sk8f6tPlyv94R3tXCvJgq1zI8uhKAL1+oAb4mk68FN/5/x20D
apPNwn8vUepeWwVfqkSvqwe5AMqFtam01+V6j+kGnwYFJTlH2f9Kf1V9SJ2Xov0EpxTApFBMsZis
gEXpA8qDVvqeEgoU71csWJHgP1A5RYfLvmzjZX847KAbKrjDlOHC4st9fGzIr7qQHxil9L6k+HRv
RzTJm7bn0OgirTs8CPcHCFqxaQ/I4kflop+0+DMlLHJElbVqPSpLhEvYk/WS8CPOex8V2GpJx9wt
FORooctBLIbevHo1H9ri3fIYYcJAzQstFV+oS1iKt4FGexs0VluoY342cTz3oy6cjP1zwJdHEM6/
c4qKf6e9EjspTMYvKNs9qfmK+fWKxg7uJbMSP8y6Q4E90087OKSFvRLJyfJR5EJdTO2fsG1QSihZ
guSKmde6nRedzpxmT/6EhS2VLZ0ABTlKBfXuXIwW28vOrQ7ImEDTq/Qapb4QRY500QnYK6tXlCeZ
Fdyd0OZuJP62tMYOpWXeLX1R3ArbBWXBBy8rueteml20VIlcmLLx62UaGTYF9raP/085sW1DN3yG
LGfHYdpoVIetr7Lz9KrjDaXZDFPRmNHhsPvo3Iw5/MdfrnpqPYzj+tP71diL6+fej+JbozGkSVxM
UAYs+3G1Xq/RBUq72cWs9oh1Q5dD9ybpBbo+uieCi3T2sR5den5TJqmw5oFC9StYrJJyVquqtaIk
m4YN2PLAlPiG8lvkAZSplzl0KDWg9EvySgid7/L5qZyjlFh+m/wC+aqkjoL5KU8EH5IGi70PmYTA
ZDg65Z5q8VWy9cFt/QDSPSk/o6ifXFQaXJGfsOvs6L9O9760erUK6JRVWmYpNHk3T2S26BI95NNV
Ks5KjnALFe3xnXMownKNdU6BjhlurMTL7ArZTV9JnAdJIAHj2KUlFJHODx3Qm7sqnWRsenweOvD2
nucFBy42uW3X+BSrzkK1LoIpd1YO/dajLAQUR85jipYm+L36tDLicOygHARGU52BAFyNx3k+I5ef
7EOQE91uBilcHI32xbn6SpxVAlYi0OX/XEa5tUWz7ssBVk57hl/k+gKlpCrkVAlqGHSpJ8GQkDM9
TvNvccQ2oACaYX0AEEZn1mXlrr3bF+fkC2jV75kQnIdkRoP+Aub7ypkpBfiaVBVdTSfBTVchVubr
6TtnSxKVWClhTf8mvAOekdBz3oUkiAfj3L3kz1FhkmokhBYJpFBm28+gub3xR5KXbkbn27AC2cZl
IqF5/tiEiZOidslncWXlXebSRA0300c/Mz+mBVB8iUVggEmkzR/t5I3ADldOhDUlCycC8boEUBo1
VfTqYpbdqIRFKo1cWz+NUhtNl8OT8Q6wY1VcMS9I/+tLPOxF1ucG47NgsxrRxhiLGF+wKJDoCJsl
5vvZasS0bDL5q0gVUKhHw8bOQ7/ws87SGcrM3xu2z4bTke5pTZ4WQYTUFtUhuoebPUoPyTuYhW8L
bgjd68Z7wdyOntJtjyaT1sXwsYOxB7me7Fmpa6xajpZCIRvHZBCw+kz0/k7GthLBaKBD6pdww4aD
z4Cg6fu/UgzFNkRbIGxxRgmfcEZmj08Ivkrzl7KE9A1wpBKT/izoruiNpjk9+crg1SuD2rKM22xp
Kn+NvwDG8RlCKFeFhji1cs1I6CWbUdX0EkK9hEklRAcEbWUJ8omk84BKotwjEUj7L5VBihk/5V8t
83txt2SsPZAaaPIxJEeLogdlSiDLcDTSTvpBbRcx5j4oU1mV0uh/zXqLVgG8rv+7Y2R2pOxEtlWu
DhEvfaS11WEsIgiwOLbzEgDjzx7SJi41xJfrP3y6fqdTlxMxH/a/zT6Jcb4vH6RqTKgIorZvInA3
cvlvohRgaOB4caT+Yc8fDjG+qPDTIjybn4SoVPM6xKoOsbgt6rEdTST9W2Zd0OR2xishBg5t7Qcc
tFvzEtTlB/NOWv4pRJTmEvQHhnHi3CaJDrVApAofS5tet+W23IkxsTudjsR7XrCH9SbRd6tk74Ob
QaUeXlcq+TzGaDTqMuLi0uBwLPYRfozkr27MiW3yOMQjTajH2tC3prv018g3Ibtm0PZaO7LNabzB
aE5Y3DQuyIx17YB0oXCweLjIIg/J3Mw5p8Ftnb3mPq0t4IL2ZklKGFJ5kAkMlf7IhqgdS80DRewq
ZIdjhZzILrfG+eQR6vQAR3zJ2xb5CbfyxdvT21VHaxzSnFTVyMaCnUXEKji/YjXQSri7XDgQa3g2
MRsbe5kZ2JJmSR+x1PmDUCCRSaWRz1hDZrg4MikyBaeBV7Kxhk6MCmTBcwVVk0m+0bEoSf2ek8eG
cN4t7p5YvHH2NGKSIb0yq0ZyK1OkjltMq2KMmJGMGY6Q76NXOh/QgRk5fz5/dLIRlq1Isz58HlmM
EBrZH7tj0zErtZzTIWKmZFPhWZcdUvcGmeq7OmTqpB+TmZ2ZojpBpiA1ovprXmPM9z3mmjzWmzlE
Uc5bDCYJUibxHT2FtPUb1yp7yWiVG/ZMTVmZs/Lpr9iE8G6kZ9O8TSY1l4f74ZorPrQCRDAeqPWF
Jrnmdr7WZILyNwFwsI5IgE7ClTxw2sjy0sPqqgssvYXLGSQSOmCFltSqEU7xMi79qnrxXQZ/y4Lz
vBuLAm1yjbszc2ptKQ29NAUEyQcwj31JE2WTetj7uay6t4OniNX8QuVqfhewLtx5uGMs/zHzNIuO
unnI/9BZ5LpLJUkViTimzKRemhu3uLzATV/05OxuR1LhNfpP05THvv53F9m62dCepIhIy6c6WNXR
1ziH8OECHpz7Nwg2cJa0baaSPWMTnc9lOf/RXFrYE43JWOfyljjaOTg0JR7QJ4T3y6wILRtNxp1t
6MncdiUsb2sf6QF+oFN4VUMIjM1LVMTN00wVORma0fwOPm4xvTFhFlIDOQ/MpkmRztzX9gj2NkCZ
TN6WhDVd8kiIVoLWQiIrSMGvU3uWVicMsDNkH7yxtYQ366+82EX4eFqmQ46qAz9koLrpna3dSVsb
Wi7SSdGeafD/akIi/wmKb9JKzNwQ3uOf+x7fZvb26ZQaVv0JonECs3zB6bZp11GOZS0orRyNoUQy
b5278N5z39pk9F2+l2byzvZxsYv9OwiBXC+tYe3Acr52bsMWzkYrBk8vwBbhL/jbwMYrFLx7pdv0
2f0BqMDbwCfzJEH/d1gGmQk2uztluOVSEALByhwQ7Un6klBJuHLuD3NDdlPFP3vy2+q0DJch03A1
1NIMPECLymvNsPYpirGrqOg51pWMDPkyH3+EC3hB+/D8Z55TB169n43RAirYEo6VX+ZYaSr5SlMr
oDVilFVMx24PXKygjHbrS19wkGyLFZHHFQ+fPrhYS9i2gKTYrOzZ4E08jh/ptuFtE1EpGV/69f6H
FwIJsLJY8nhRC6BXvuHHLUbvFE5rTOnmo/uVnXgxjh3J6THSd+0z0iz/CK6EJ0mxSjPIO6YbULrz
v7s10obek5q9cRc7YLu7Iwd655VcKd5a+l38VMCIqUWoodTskyUIfxZcEAhc5ofIJcIadsRXQUUS
i8kF2Sb1QDRkNN21Z8McKYBf9+vSo5u6gMJSNQLCC97kSZCi7L6Ii5SJZGcZDHKRdDIZ/mo9oejq
B1qfF86TmDsU2lT6iPytd1pXoKiKwnWEkGrUs1PJqrAOsWAF//TR/1+CJo+Gj+7NJZUeHEZqHUco
EyDI7kk/nm1yAtRpoELUttHKtahBBOwARSZY/mxWJvdg78IX0VA2qqOc1FpXv+niOkCuu4qEFUaE
C+d/iDqv7dSZJQg/EWuRBbcKCAQIEMn4hgXGgMg5Pf35amb7P1vG2wmF0Wi6u7q6Gg1mCfO3VVP2
5gub4rRFgXsKaRtk8FRRo2KTgeKXTsMGRFXKKyUhIhUWwjK2OfUccgCsM6CfmICNS9SmiPTWKj+G
MJzR7lvRsj2k9fsLCdL1KoIzO37QmgPN9ALLVHWBEn14gYVMyBuQQTo8FLuS6ds0EC69rtwpzT/o
uxRsEHZE75y2ZdDhC8G6lW8XSEVFHxjv1S9EzlN079FL7FxuSBSRHqO3JspNa8S3ffQs01MTQriD
gCI+Lj1bv95kvZGpPkGIZ6DomnP5QRzboZwKUtk3ZMv70mZLcYtVF+TP5R7rxbqIl8hjRg6SJBs5
NdKfUjvQp2eQAiPmiwiD1qCyrVuoNcA+hBFf+EJcb4SXTninJ5Yw0W6sl2H3xyowiQzFq7mrbUkj
6zbkWHLPHhJY+FuK7Uwe0uVkRJbS406k2aZyhHIxrdFa0i2qglwc2BNpAQxaEd/utxr8drHhNJcC
q8KPwTHCFxIFS3tmj7p7ogIo+a8L/bRQFtP81aYI2CFNniOlqJpXPXlEKdHJLjoHogsd/2xwDTke
uGa4SXLGVJmkuOMv2nCgMuexGHosUKscVVAl0XMm+SwF/BVIAllvbq+W4mmdlc2AqvJH+W2dHzlx
+HU83ncewFL/YXS32EUimA+me3gHFqErALCJmEqSwyhQSWo535q0AlXUlwZt2YF+K1iF9qvotmHw
qEUlPY0MUwMAmYIevtv/2zJ8nUab/oP+imRQK/QRqK+LjffkPtmNH+Mc6xJdtJrFMg2cgtU1yLTX
kOBqNzIh09ajaeXgRPVQrGU3u0S8fDsOFv3Rz+wYZcUEE5aha4b4ZbPuGjGNoFgFuklnKprgPQLL
iH4hpEMSXI+B9iEExD6dWVNdb9+pMTwTKWoOCc8WYY9ZzaXTzshYb90CiK9Ej3KnbSaZXHJCUAwL
FveIIIjEqbnbxT7QPATUYsl77Rtpe1ckEH4C3JS8IqATng1qajQPmX6XVgGdOnI/l2rnfaE/QHhr
nGe7xaN76Vx/H1lUrnbz+2SK+PnV+9QB5hFgR6wb/T0H+bY2DGzqgQsg65LpI4ZG9I8iN3N3MgFd
asA06i9HTUq334dDj/KTFVrVAWLKaeRgpE1rCBK91ZhcKB2AU/cNq3F2ZOkhujh3d6m3WpSoFXFL
SlKg7hk/W9WI/gxA4O8+7b77gsO3X6/wRebyEeaGj/AQnMFPhdHfaUQn1LVKf7Rdsh88RrTQHe1m
eci7gHqfLhmSmLZxPGB0hv/K0n2MDrINxxsrVMM7UIwqsiG9M+tbaG9A+SieZPxTeAoPuF3Btq82
eBdwELl/F28TZZuH9omEq36mn+rNcv8kykfiXbDFEEDb+B+v4C+9+QiEiu7Z+NwgUdv4LDO9FwG3
gowco/AKjoN87e1fEc20/hd4DaFTQ864vCAb0igqccJ3TS45edLoDoei+6hf+vckX4YHTZa+xrNC
x1uHFqesL9QVMZ8BoPFaYOPhEdDkFIYxCEmHQWJMtmf3RuwcQthFZGfbzX3ocAtZj0zaO/zKnoan
M840E2RPvc8Bin2AzPlm/EoK7ZJDO1T/dmmd6QvaYneX5SOo0pqlh/hxb0omkaUpXaFb3s/canng
MfIJbXqFdAged/5tU3e8G5RQuhuieIuxRFI+KndKYQH2ZngL1rP17AkMr1gq17sQINxr9v8TAcNZ
TqiHEDEOFDQKEr1pO22f5rdmac+Uyz5RoqkAkiFgiYta9gtJZaCMgeNVWgo6FJaU8Qg/UbV9BJ7s
lHovFEaFfLdIa2qodXfWyYaMgM2j5PCOFWEqZNVWxSGVU2rjHhrl3SiXCEtRNcynuJRV0gROeOSG
O2EhKkR7sgGlKF+rhvSYRV9ZE0gByoVo0m6XNhUYvuYgvXRqh5C00ndq/t8NkUUPoWlO1r/GE8EP
me6R25sGysCvh6j3tsUZll7AOlDu4O0OKcMG4aAnGi5uBVBAwfHdz/Q2ch4hc/ONciECjAqhnhtc
fRu2Kbgr98uQAR7RIyqAL9mc7XJIcEOLZXxDZjAmDjgBw9PtKnbUplzN0592qj2a0eC8Z01MeBtV
Q43dvUWbl9mTz5r3jwDIjw6sVYILsLEPKimq7cTSUttEsQPtceHEwFNB7Qw+/TQ+EwT9HJfpZrwW
5q7qrR2akdKGtLbT+n8C6rUMW7dSC7yWYLv9W8o5mJH9Cypd4pchaq/0vuLoxQm9TQlUKsRL6e8U
MVS+Qp7F5oPPYU4pR1SL5ZnRZRl9zGfi1LaILlI0hHFDjXgvRaB9/GiVl/fZBqXnzYL2rLTOKxHi
kbMgFQQmnvcrV8zk+hHCluHqIDdH2+WmRdFi/UklFTVaId3T6uf6uVlolNiudX1WPaM+S7SLupla
Gb7vyc/g0Gbp4FDo32o0+diOqZn59C90V2vfo2q1XaHG6lXbNLKRWg2RPySHcCdRl+nI+UZCGq/j
UcuHaM2HF9zvQv9KaxacWiTc6Xl3DT8dJ7vMn+eSmHuWEej0PzR42C4z6+GGgtDakQzYNZxSNtzc
w6Q61p2BfGqp5tzdJf8WeNc0Hnn3YIcd6wt0hokSNFmzLMJgiXKtVfK1Is2ItnItnUmhAc36voSJ
T194dxR/aYMBx/Y2npH8CBwycN2tIhsDt9yYc1laa2pugkr94hyxgBr4VAQHWdI1dHZLNMW7xooz
WPysKiiC1WTaspAjeD2QimAvzBUEHTpwEG0rPhdsO8ezkV9EHfUxKH8jV16j+q2lMEW5GZazHymR
KFujDJH42boScbQ//dPPO6zWyaBWoGhvaOFHi9luic1hu9eLhfqtElC0wtpQrtbyQJ8mGagVY6Z8
Gp8E2itNLfBRQbxoyRMMD8AFoOaw5A2xUllDrhAqIr4O2OVQ9krhi+Mvq/4SDk+w7ax7h/A9V+r3
MFwRacqa0bGMJQbkIHEa1YbDVg6g1W1a26XcQS6Zm1MO1rCxKeaJS36mdiFbXB7SMap1J0u84ecK
pkr/KsRVt4fadpjpv75o8/cvMabUmNWHFbIhDwkM2QhBg6MDttV2fSM3DBq5wgkCHg6LjVVYCu6T
ok93Do8+UViCYAPhB8gXEEsxMKbTolqZ742Ni8+E4KKJoNoJqwVP/8xnbr6wT24nrJ8/QVUCXJ9G
AVKtyY9UDciJ8YKNLN2T6+wNSVeEfMqqoGzp8bG3WzUE0PPJcCvoIx94Y2bQVYNvLoTCFN3fPaZ9
bw8jEIbiiB/0iGJFGacxRiR1pQ1VVaTbWzlk+vZNW1Yvwb6LZpMRsWJecRhSj3DiFTapKDVXg5Eq
/9T6mTa7WVVyi1kq2JV4AW4oHZbtdyS/TEyk9HgDvNmqYMwHGhONioKunP8gE8XdAPEwA6RB0qbU
2jzFmZ1DYVVoJjBL4RAPCF9tFa9tyHvx4L1M1UgiyhX2uS02zG9KvAPZH/WcBKQeKiV7sQhxQr7+
JYIqCLfAL35P3FRkSa7GAro2ftKajcOQcAqLg5ZWeVJNpCmhfENrFmD/8YOh4nIzBw24rjodUGjO
sYcqy+9vIyHzg9PNCQ42iKMkZBTDxg/MMLg5yfy72IiivAutapj149lEOfd0csajBCbiyQKLfdcA
m4LJhMkByMnXLw9YWsUUZOb1J78JtoKLQ7UxGYtoAORUdMlBcCzOMh72T3EuAFUkmVCbTKEJFrv3
B90gr2cu5A22lDxQoKX7K4NwVOWJ/G7zQPAjWv8QAPCLUBkvGUoLMjFQRtuWI7+glWRolsIipR2A
Sm8x0ToJuSwChoV8g2/CJfjzTkqhrk/pRW3iJe2IJgk8bMBhtMDBp1J8OUkSwJdUmzX/91T/0Y3V
OWE7dSpT6hqkl8v84AP6jXm8rpTSnSMt09B0ateQTiIYUAp3Dz79bpw6vCD5zw4FUHVvOTUOtUxB
6mfn9K4CzzXejDzurPtob3GYNlEeUE+8G61TUxZROpiyHJ2NGv4F66ZnRiUldGrlKZFUkYRhbRpf
j6siVuWYpXtyoPjLcJVV2HKHtq/Px0Aok4iN67ZeG76aUiTjLEoNwUUSDtleyQU51M2UEwsGSSFO
cNSe+v4LIhgjyimQtKEwRNLUT942lT2UfetSnX4crRljwhM41KqY4b+54kthAoq+xcN+YOpouEDE
CQ2ie6BoRGsPjGVwELk4lFZBLxAwMupRNNWnpq0Ehxs/aLIh5hyufzl/LMw0QB57YYOVXZvTGVP1
w+gaKl5f7cf5DtJhWutTkFNXXoz4aMkf9bAUPX7cS/3eogeYtrrFfDiZxp4ejkCXl3DFVITPu4qO
V6zL66Bye0CZB8MMMMcz+UAmILkS2F0GtAg632p0uahkGweKZD1+v+4Wp3GZpuGPBAHr5nO2mSi2
Zs0xq48zBu+eswn0UMZK646AEH6w8acTnvVISDgrzsstTqoBmVM6qsYwPsiUnX04eaSaSzBlFE/f
IvT3yA3a9UbrlXZnAR/Kvs2qh1YzMbrRtLQFARai0q0ZAKeKm8f6lOitLKXJupbA5Uc50dvVBkpC
glwoIRlSR90APMTzGakGCv0nkXtkaMXyZHLIOjxqCFVR4XOslwbMGU0f6m569OPz+/ozbSU/H+MB
0/ZWPt+ZUa0dcQHf4e5L7S9vtRxukrj210DmQWJssMdHwk23scNkUZnDsQ7ICQ9f2JNqqLQJAZUo
PVXtIe/g9wJNhQLJbRYyYu/EPySc8Tapdkh1dtw+Bg9jwe7peRdCaUoXTLavKZhKRAi9STLY0h2z
m+yGDq0XAGoA1lrfhQemqUDWqn/ANdwQe2/5vCd/84Iidz24SuWkuIh6ZSiNXNH5e9Vh7jAredd1
PI17q5rcSJFYqoC4K147XFCJbvGRV8T/t5G4DfJupWkyO+EtVFZv3zmJkuXm65tIh9eReuj0Mfic
IMy4UM8zt6W5qi0zG3XXY6HC45K9gDdGXCN+A323yF/hpck706NloIGNWYCVc5FflsKWloeW5bNJ
3prkoJhevFM+nXw8xW532qvTWCsYluuIkpDixbnb1EmP+eQOqTg3fL83bDU4t8GMNDsWSzxfZQcm
WCF+bPN7Sg4o5DWpkGgLTytHJkBJV2XwxNLATXKBRwBHsi2dAgEkmInBSEj368L1IvvPir3gYyE0
XG5ijhW8caeqA3S2vehHQ659qIuGAGAJbXD9GeONW26KVIDMBQDLgWeBQ3Ak9gq/0u1Dz5V87iXU
6+IdO08SmGTa2JgO60B3l6jm3+wt+eVAs/9ReyKEmo1QKOAJeKFCI/8sTSgQBpLUmqm5rNksH2kK
MEv7AoqCG9u6aB2k2xUDPGNhhRYN1CqrfWxQDkU+0IST8vWqP1lPYKaQPTmFSIWwbGuzuD3LlApC
gKu1YgsNJN8RqlyFNVspggKF9RsJfPDoSczCxjRrusYUKXWi1025GqckX1jVM53rSEd6g0DbbZ4B
nhvMb0gWz1+N+ZyGdPzmHqPbiIuKd4bvqr88dPkJVWs2cUOmgZyxfg6sj8g57qKgYMJqLhqKmZ7w
OU0s2QGVeBTDmQvT7ngJKZf6spFKG5B2/C+VOZ+rME4FQaqLwhqp5OzUkq7oM6CdoBl1wcD7hKJW
1Pv5UiehE52zcE5ZKfEWOnPK9ODFqMoWJzvlADhqkCCEJgPEykHsdMjRyOwyjNqFiL7zweAXLeDv
YiTjrpDw796pDhijM2LdXTRJK6xOzVeCXAiYunh4tvrLYgJyaR8NEurK811DJQWOXvILQtmosswj
+8U6z2lqZDgTeZTaHvUK56jEv8IH2QzRJVjkcMywgsZMDQq+cW5ZBMME7hFvpmFjTd3YxWCRk2dC
0DbtN9iRaS/BNBQnSYoscpWuNN/amPYoIqBr5VSm4gghaWcCWIxeuKECCU4R4yZGh44i71knimAZ
6j51HHB9jUeMW2xUklE1l5VK0aiD0UflU+8tW2PETGmjgYnH0C/fdQXlSzyyHqXaqd8ngGQ1pJvs
uw5OyjrMV8YJo26sv1zu2oe2LNu93iP9xQOgVgnaRlhALckpjp77Hqc4GASYZinhb4mAdEyHp9r8
jPVVhWEbbKcya1rDWdL5tJB0GeADCnMUI6tYGW26kcqURzASZbusdLIyG3LoVC1Ovxw33nBYso5M
HetW6cs282NO7MNpqipNnhSdlWrKC8juIR0QfU9D1Eu5GywNvIrMcvt+LQYyk5QvsyIqmNN3OgVw
drNY/GX9LsR0GWjUo140q4YTZXAVqdNM2Ns0Syz694ZWeVmIS4/W2OSpZ5bUM5vBLR6VUwQhiTDo
ekQ8EsdpN+1O4k9A50rxrgg8oovLN1RYRWIzTGzdBKwUKDFBMFaCisiDP5tFMkQ6xM0DGRA1AjMy
5Cis00r+W2sDja81i1s6Ji+lgbEEG2MyZRTjyQQqFQxky3XSb9lz3o0O0XDvRxAFo6yvHHxM3r0/
/ASIB/Y4sxjCjcg+syF/OyPRHkziGVqKWz8Iu11IgjmPVjqc4JKAGKLYBc52DD+Q1Df2reKa6iGY
Z2KGGHbLuTGJhtCn+8MZTA3YO/6zU2mea9i+WbHG+zmOCFvHGtaFJCYDfAAbdZiFT+iFUYRpkmU3
CWRQDfnpxqAtDc9Nbpo8L72Ms8/KfZvghXGvNVXs9hdBiPErx+mJUaJVH+/QyzQYkJ8nIyh7x1np
TpVgt4ufNf3SdICGMBL/XXSEypf8B0aJf7pqBWWy1dsGE8AJH8G5hWGvmBIgWX35GaKuC6UWbRTi
0mimHTA1sOL4usrp62iAQ+BGQasVdoOJBifP+ZBuwfvRfZ+6VagrokndG2Rz+VqbTlZ8VJumAE6b
iRSyp12qTuHYEF/w43H8N+HkUfMIet2JFJI7uTZie3GapyIYiEygm3cgcjb30RKlFGoCsv3soDES
CjREeBLnSUVCeBmc8ThE7xJlPAWvf1Q3zWRx8f42eV+6nAtDfaKIQvSsYv2GB7HBV4qYFeLYn9op
7CFcOn5v6Y03/ItiXU7frc3il+JZLJkFGI0NdIUCy0IBeV77dGtBEaZ3B8CCsw0IVhjYp5ysCv2P
7eKTBbJWbzYVNlNlbycC+zNzARfXveI2XeuoaaMNGAD8XGo9zTDNNNUnILfP/KPnaUylMkl3Dr7z
rnX5rwQGtqaVYlrKFJluO5rDvWry1EuEhg2tPQ6okMQhkG4LJD1vNR2VcdXLkW9umgUoF2udIhlK
uTl2RdNaptVNPVW0DErYzzggjMe6oUIPaBhG3l6JTpncPzcJR4nlG8e6dsKls3eGCZ/zNlDyCpSv
0GSc9a5cY5pcPOXNVPmg7Nk6knt58rLNTdAX6Vg3F7/ae7BwF0bnrpxQe3uZYZa7ZTvHGTKPl2kr
F6HJRdaBA8oPz0Laols1n09J6b/s3f/TLLiRPPpVIMq71Ledx+RILScZvnaf6lynUWGl4MbYJYCJ
qLjYx40lLeNmunqk5dI+2jcMnhIsQ57XCSuVFuUxCFVxIhhn76mWTiiKSADZhTAUbWLfFJnvP5r6
UKfAnCt+l8KKl1fp/N9Rl1tO1ArZ+t0pgsiI3fMC21QZWdHn6f4jp4rMxKqxS7IUMZW4fFGxOau/
68Wh1j89DroxsyG0qAVTjymFpcdCcmX6Bf8p3ifv5OGGE2mwiK/hyspUlKha0UM+m+kyMQ+sWXF/
GvShTEn7lDq/aUesdlVyslyNxzd6L41JXpsTDbUSPQLR2Puw2bUqYbzYxdsv1sTIOzfeKWtDkVIn
rU+aIhpiMrE8uvv+rlcEfaJckHliSHf6JbnWC4s5rkd/ydWJjMl9sBuVNgYv0iWYuCGDt6IUAwkz
ogct6qIuFFi0M/Vb7R4JfNWynY31OOqhx18AVrFGX4+JfHlF1YqezdMIHq6/5UG1yzwGBGekKWV9
AbOgNI4L0UKgE48mj6fYFoodUJYZTXtqELSd7UfpiN/c3fLBL5wbD+ml5VZ+DgNSriPzlb9IWAlI
Bx8ZLxmHRV48UsCU0RG74JUqjEEoQygqZYmDX8gnvwMwRbyvI3LLFNCrZkJPPmIG8hMBfPlZm15I
igssYUEqHfJutPu5kFmRkBUGdCQawHsEgqtXDeQXnQR7VDvCp+t0l7uw3luyxqHl0t/6MCF7ZjXT
Q/JmzvWXrOU2CD+zlC3kzC2Ed/T6RL7Msz6qMosRbmavX+9vaE7CVKwjC43ky4l5EMfMV/5KK3QP
NSQOYJ8/EzczHzRF8vXbEF5oexo/nizajp/v7RoXv1oJL0YKk1K0fvb7Rd1KJtw9eiV/NdWgV5Cx
VKj19by1VqmH4BuD7bRuRKcr1yHb3VSr03oBIqmbb5/faEvy6U7c3rghNHGOFVDOxRUZ7GpzUxKC
w6jbIkxPHbKU1RAHpYwTKTkSbVLFEHsk10KGZETSvqndSABEeuMC9ufcPBtpqGhBTjQxB8RKcpPu
aphwj5Nx9+WFjsdqE2aqfnf8cyAJa/9StSai/Va9X6pO+TGQtNikZ/QSKDSAZaXNwvaGw+EOwK/E
Nt2IEg5lU3Wu2hdRwh4pZBu9CGIT+0MJ0b33EeMoBZJm54ojlG1V71fkkMNxl4k3UMjZQdHeEfAy
4hsjnaHYU3ZK0CZOuNhV2iixUey5okkgvVob6r2lkFohnUhxUGtGCuJF2bEvynr/tfjSvEVq07bv
kV6I8FAb3pK+4c85vC/hH2yr1g2xhMl3MTmZVQZtuLUvrOan3i6qjHfRg8UEGAJk9PMr/yDfFBqx
Ccw7sFZZF1oK1HR+qJ1RGMoOBY4IlTgiR/REL8tTzpYlxUT7QrlyHX0uG1hZchggzhExQ7hpvflf
ZZTCq9WOC2iBxYPOW18vAuo01njpcsAe9U8so0pPRCtUdxNbrfYy8s2KWzRIdvByrSIVcqKPodXb
Oixspzj0ry2JSfus0pbZe6LaQInmjTE29t70ACijj6PbYgJyxcPMIQqamLRS9JKak0Eqq+5cEetg
jw0rtX9N6YKRIyOeTg2nWdGvAlflkWyqbT7X4oXEBW3v5p2cYn8WKCYJDg4pL/k5fOTBXCQzKHhQ
qCV+TsSoyT9RIzEwULATLdNygjYNIfnKs8kP08bM0nCB4QrDsPAOmDElgaLvKWQntQUymfK33455
iy5XTw4iAGLMUyuop062zZ6/nhmxMfdGjej3Uie5lOG3dsvRe6OQNRE6beksCKQprPknO8ITMIIc
yjKJmSVvAV6JrVWkC0u2j+jEP0RWtkk0jr+NwMRipLZC1ECZ7xDA+FxfaDKVycEyYDJJikEUxmY9
gccsmWuXlbhHesRjgdXBtPQqrKYpwtcZ46BLZuzbJAw0VeUOSQisjA3kQCzWcnWGlFjcG+8WmbF4
lq3hginzjH8h0QJqnQn8hrN4Eu3JRPPkWHr8xTvXRLyGgSJVCn6jTzhwRK9Y+JtCUFlqhwADgU7z
NVltVWUotFHQUnFhg9H1PsLjgOBPzEnkXMNnAFiUw8+JwJzqyuNTAHPCncD8wwaHykzqQvlugcB4
CbuANxhEVb5lsXnh/BX1ZGCNq7R65a2JxqmdqeOjJoUgRwWAqgCkWPEJ1iCtNiKyJyo3KJ4E4rrI
q1FILyDWBkw2bltzLng4QYz9xpeRT2N/oWvg3Oj6OuSLD8UpCtvkuj4CQnQcYDNKGhuuhfKVDyVZ
F3az7+ZxjWbsaqUxp/gdH0/fPInYSub8dSRtxebeP/UO7G0Hg4Bb5CONWi/Cnr/Cmc95FDS3SsR4
ANV+uXbkt4VgPzFuMqV+ufbRP1NaobI/1T7gU7aQnfReoeogVlQy6wTyoLjy0eRpxueuflWp5Rlc
fXWKNC/KdZ0M9CYge5W5KzaQ+yUnrBILMtYdejer3eccYpNhG5zHhpnQlYsGkRdnTIWmctU0Ibmf
5NpWoPw8HOGV5H/XaayYzldgZ+UytChprdCyIMy2xFv/Nv1cEov6iwwCa1S3I32vreLlIEeXBq/u
qyuuQgX+s5LuCvdkpLaxsF5x0edCRHOsHNZ44hZpcSnSxsi2xQGLJcEsTmcK7/bWeNDisRJJvysv
MqlWylJ95x/RedOGTmmIbivYqvapjcUGLDBl9aJioKcnWdZAXplcMR1bixC+QSOkl0YiP8MGcP8c
tzne3b/MN1/gwv0ZSxYg8yFPVKlPG/LJAORq+1if5XtY4q7W5jOHufK69A8k27KIsQuOBDf8BRDV
Ui6zUuTM1OhQZwfhCTWG+dysJ+DLIOoqi5CM9K/CHFL2wkZVwCZbcOYzYxfe2wcEmHWsuYVRBcDq
1xpCqLE4P1qC8TeooSHPzUcoXRUapFS9hCyeqTSTaco1U3qC/duvC5o9N/6yLsXA8UdlFuuCvBWy
amjTGCdkeQeplvOicFjjIf9L6gUvHBSZEWHv/B6RIJlgedHk3jr6+ye/wchouHTjc4yCjK+mjIoV
tOmPdThuv/hFgnyBelmii7QmQmLJZHc19uijIpetsFyULC3iDoNfu8eVwaqZT8qUyNOrYXT1Slv3
g2Fl3yCaJfot6I7Kej4DIFd1MjVovDWU2NJszyFBbKIYVRMwKGRPaVu8Bk8WUoxAR6Qy5Q0YMYPL
P0HaKmKF04E4qL6T1JqGlkoeTl96n8QDV+/RcahtpX02BlXmlJcZLzVI4KPWhlHD+GjIhS9YhIE2
dYJWTjxnKg3B1Fzretq1/QvACMoUlj3ximyeXpdIZ4Y22puyR/VTwauu0G/CcslBEtgis88xnZqE
wOyAyF/icdCpkj5Q43udnnzHMgOtUdHtxRlhIvKXmsa6v4rvBPZoJ0eXZne3uaD+R3Pqlyd7GiNx
ACLDLYlFJb7OY9ll0OsRll0Itgz0E1v/hWicu1gZ+dYUsyssAfuKw6fAWzGkXvb+IUing9FUgsYe
5M/Qkuwt1ZyRZ5ZzML4UMZfAasbVtknU5fGd0BuNjyBvNdQU7K0lTY05ism6/c9rCDdERlpbZRGB
8pfZppzWk9evx7EJ12mwsQsq9cpP+cqV5yOAUg/YY7iC3fEOVn0KK94QAeIk7lsfmh6SOBkU1pJy
BK+LcnC0N4XmmTdlgbIulI5bkA6bJoPbJ9lK8xxKOaUtK6YeNcMwYxKTiCDLLpDKuG2I5dAVG6jT
A8WeggrkPBwD7CEfu3iTqF7r4J45bRV/FSInrPakZnKncq38kw4EU1oWNTb47hciQeWy9LKU2Hrs
uTwKVXpOZNKFlk7GD08l1ALV0UaNI90v4QG9LAGoKcxs4YcAdbLPTA9SkGUAywvQ0QBFLEU429KR
yhhreREXijpxD/BqzgbpxwuSm7TH7KqcdIUijyym7OUlukTDE6j1UClfFOPZ0cGAZ0D8kdK9BXal
zYK3MvfCMeVeXUisguyHu0gRtf29fqfg5ORxxODar9tCSBnjM1JHgCLHzoYXKe8aCjeBcB4NDBmB
nCn6l/0/cqJHfkneNiAdi1ZNpFhIwDoxMDT50++aNPmu9ylze1UTayVwyvUHmV57uvKyDolGhepy
ZGg07hX8NGHCImWK1+2ISKUNDxPlATAePFiAG6H4wxke0xJn2fjL5VjPkjxTZYtUjq0JTSgXmUwy
+NQMSS1Nbk1THK0ZANUNTw53FbcJ3Rnuup0MdvxX4EQ9YUO9ez2zKHV7y2d9UZdrDUzBCqrFRQGC
itDaKb6AMpzYDxooXJfKOuUjs8BqnTOPsWnEJhuAjuKp8a2Gclr9MMD0u20SoSCOxzJjPXX1V9bK
qB2JMXjEmdcmYMlpoP8KxwGXSdc8NaDlAi7CxlseQmnNjkYV4oNj3eBQFq2cwrnceDQJwYliF3L2
bRgl4seNNLlki5Wv+lsl7QJqUW5RQcy50cxAYNfRxOqWFHKD3qlIRO/lymhkXMXu4RQRX+uGLChq
EyMWJAmRR+3fbijBoxF4b+e+oEsOXj+IoX+v9pInfC8Pd7dWaAFr9MFMz95t499H53Y1vibr/o4Q
HGdt8mznxvnRqXlMpt+HAX0AkvvsuizUTv4BJc8SXbgrURl8mCxfOw9WOgM0I+wNN5MqbhoUirgc
kR7+Kbez7evTPScHorv4gmID0mZPL4f4DYjByr0mmV+q4DvZUSl2klzzNn4Oi5NLp5owQbf+Sg1V
Pqjs58aUVhfdn+6AjDj2VPZD/tujRmq0vv+etjcLZ7iF2O1m8KyqnU9zg/pRdqeCnA5tYFul1muc
y3JihRqlMtXeh9VheKYycD0o/TwQxHfmh/HBf/3QALRJ/V28o18X6u+9aZRpHkenr1KtMtnHT1g1
3VsLuyHDJm2JyrLS4zhOM519aqu4JIU7bcqHn43ACs2N4XrgqC/hnvXOoydv7VfHjPW2VwBiHq37
R96Uoey+uadGd9o9D7kLx7YTb0O4hPQeo/nrb5eyNjrGPeoJcnYiI4ZUvr5cmvP+pF4XzlXG61a9
nxzuonieCRn9vQeWNCeVw9/rnETFlGtxBhtTfJ3CqqcYL3gOFaRr2+NDO7Q9VRJWGr0f/4Eehxxh
QUIvHjD5T9SRimhG96YBjUkAJ//ytJmfMrI+1qUSjUMBgd3axi2QF4SsPrYdtzRAgoLTkg9kVIzl
2VOqh5YnqCwcf/lnOBAztfvddc+8jvGtpW3L/7hn664I//vkyHbongZlmhxUWE4Jvbr6nXqhXBoF
KrOEHFaWz9mNxkjMYjqlFCP1S9GOnnv/SiE39QzqniLHsPq16W64y+vuNqZkcxvfEefcJnrd0ftE
I/PrPkJ3Mijxf+nrOLvQZ0EyQxf6RWQ6q2Q30Ouw93aDHT+Y9qa9zWDaoy0PPW8ujWJ0HRW+6Akw
yn2tEd3cj/RZpRdIbDYu5hILQrNtg4b8W22Htuw/jVdslZJ7X96Xu8Z2RpOkL5oRvWmLxRQDdGUM
f67L69Pn0zK/GdMh5GvF6/G1HT2+0tEW5LvUd9heX0d0nuiSch7dlxdQFvc40pv0u+LJc/r3XLQB
30a9gCUV/xmuyrH7Qbv08eX08z2nn44KHQC2Tr5HH5OoTM3DulWtcwrl7/2e/gulPK2X8rRIy4d0
GKmi1++ebmFx59NyowDaTrsUxztiYi8BK6q6RoHMkuExjRHyaeOJu2Y+XlT84ieAM9AzB6nSBbB9
9ju3uE1W89U8U6CoyX0C7pmPAg7Dys2yftJ6KO0AJd+e1OnS3OU4d0g7QdMkw+hwKp0tNjHJPd1i
pXZClvA4cwr9ExpAQIlpfv6pBDvsROrtoV+fgiqyiUWfrhcFGlxQy3Hx6VR1hYffzjpu8Tv/S5Hv
dVaeMS+vvAf4AS5YwnN8cdz1KbjiYFS8NcVZ9DYAjj15H6wloMv3NetWkBDtX75Lw0uSHWfnB6L9
ljNIR7mfUgux1dEe7dVMq9hawVPp3W8UEbOGrcbcnjWWcTs6Q8G79qlqaB+6ad9Q3XF7sQ8yR6cn
/vHCMMJopRgPMU14ubY2mnVRtdw40yNi12QQQqJGt5hgd2DyDbYBpGA0oDIys4hNk0Il51DHVejH
UUyOqYUvunYXjxq7Whw8KTMsnQY8kWVaW646TzftvEkfCLGVtQRmxMHDkQUrAxuGf4jTQIUfjoVA
yGzg/Hya60ExzjRPw/0ynWXjHAqcVCTRtAsKxdNlBC8L5sTni34ZwtcM4hQooynmIibMX/eqLSpB
2q9OpuH46/BE4x/SCE73EK/61QbvS2ssYbf4PHu3SAwPt7ML3SF20XtcjjOTEgKGcDMD6nhGpcUZ
fO2r1Kx8376mv59JZgIDcR1Nm9cm6zr9MPoFehqRcaIce4o5KXSucYVmdcv14DyEXhatB1Tgkc2b
VERjbD9HOfpevcNKQg34aufSOyjb41ZO25cBaiG9aqeY7Effo2kCzQ9XQirmBlAhfw0ZGgFqrA94
stCMHD4SnhINeFggFJpgdEyAItcJ50c+gaCZ3iZkcBVgyQdSRIa4tmJvQd4Eeiodscm4gsarDZIu
z4iAXKQ+9qn9KhrXe5R8l9N0JuemQBxMQRRqi5tsBg8fIixZcMkQKrS2yTeFjU8KzqwZUcSuVn46
uMXdb/QVmYZoINO1ohxVIucL8toerUpEeNAr2rTKvT3alSzwvROt5wtfrCoPlIEx4CE69kf3sijg
3aw9nizmxjW+k0VZOtDEeR6TdOXmuIvz4m95+cLtQdiFuvGz9443FM+qhdeHFlvup1FcFsb3GUYk
V/AyiKoVayUkpohYr9IkF89RjcCMBPj199XgD7cfjzDt0c3s3fNv5UDOCXj/vrzOELejLxdlvWS8
eofWu10eMYXvT5+OMN1ndPpiymSX2VHx9zxcT1bL8vDV2A/fo/ySlm6ngVOjIRLaYoQ5J5/igjXC
U1TJQKWFO7V1DznvjBkv+CsMOnNbK03hJwc4NOICNz+FVp5u9EtwC/6SPZSXsB05fp4pXVkUFwVW
RGTV3u13fJhcbu5xmPk6x4lyHVxuygw7dPFxdN8ha40usJ5NJoB2BUKT9BoQ4M+FpAnvEbgjIIf3
CJiSc0ZVkRTTsPEBoDfdV+GFal7u428hJvtEqIm+fbTIBmhJEpfRuO3UKu1JwojdqBeTqFXtXMvN
9+yywFYZp/MBLp2DZug9su4UpLF2QEujfsfj3PhVxFsoEGQ5LOLinFDhoz1LETmUR5eiW+/UQea5
92nY0neaUgXKvyVKuQ46nQJC1JX2NXZwKIoX8henwX32apTGl591/9KEhD3GF++0OTg+VGNFdAu3
FfmAm/vq72kpAtOUZwUU6ujmIPys3XvRzQ/3v2dcn7e7m2A43rzjR+R7lGsXdERkLqy+V78bxBsq
uOD+u+gWkv0v5fklKuk60+WxXWhd1q4zX1N6lbAQXodOczW7VdwUOQbS0f3XhIcDVetNn0LlZNVj
BJqllVtgaD0qgPbt/bCQTGtZelKRNqE/edsJQhb8hHsEZSK5QegfpN+n5ics+sew0IRIgUNeilft
VZgGVYwiWjekOHs32BUpzyjuZ3CLODZSsdsmD8AKGc59AxkaIEJtqu2EHhk8xtLBofKJaH4GVUlB
J3UsIm+CMnqroXgb+/aakmKEMyFgqHhGUX4pFBvrFVmCxp1aQ2H/fcoVKbuVKgiICTEmdUD66zLv
UoGxXlaQ7eW9f0q9G4pJb0qai4bOIXUkS40i8iW8FdlnsQ57fQtKUJj008UdJ/0mKojqbl//KpTv
fjq4824RLMzl4WD/vOBrPVsOtfSPYNoRP6v8o9rjbO3euj/IpBSiZ01KPhKlkmzO2xfCoO1E3kFB
Mwg9CJGwCW0KpCFFwa3IeZkekjNUOystYXVmX8tp59xCuqwlbcFt4/7Vqrar7QMJ8i9pFebCAmXq
N46lU4EKxDFEhBMtSD9VsfEHndT032aUvi+ABkEJRaptS2O3auy/PmGO0g3dhbRh8irikf1fM8yq
3iBM1aJS2bu59Pr0c7GqPxzINmfDmikjUiURI5Rx2tnOg2ylvtbt0edT/cJWbIiCdmMfqjcv9i8I
Ip/AJk7BicpCKpWCd7fYoPnWqU75OueTgQzYNntAZ+eVFAefREoNhUSVhiiCIEZNsRR5+BCiPR/S
MuOKWjq4A5Enb05E/KCHng6VUj0QB9qNoQdzDVJFEslHcJnO5L/zQM/V1DKua0+8GDCx5anklnOu
StsliIvyuV/sVnzVa2mXetV+UUFGfLyL6tMeZWhNe4S1NU1XjTyjo+tQ7autkUQ/16gXZQKa+pl+
u1IxQUsPLXHupG6AOFi7kZ4GDa3ebtlN2kEZqWiYx6cx2uHBaayqyz3laxlOR0EkOT9gNGktafLr
Gn+I4Th/KV14Gtwq91FSc3oxkkrHch56peylGuTIsPNA8wcxShTepZkhlmPN1NZIuuMuEkpcYyze
iEkcWnRpjLJTI9/HBa45JBC0TRGeLQXSWVTNr4rqUu93/DNGov1vg1YRHurvbrm15bTeyAuLz5XC
vOBy6I4lVTudpErtxspRMsL7hsoFVVVxCawUo96FsDXfX33NfD0ZEnEQPXKdfLwWyLtyHwo9RRpR
+oXAmWefhMcOipsok7acXnIEys1JwJoKlvq7iafbdKg0UjVxhWRI41j/LFQilMc+BtkYSMYnPjCw
sIhvh7YEkQQ0vWE+/W1CqOktiGunnwgAKoenFnKr2Ps6/Ukgzgu8lwdIbxsAKZLKhs4j75AOo/QB
WP9W4hLQk+NTt06BUpmmdLUHT60SbpyADm6lk9RDXIdQqgKY3ADnMrnKKJmmL4KdiA+skw4hvT+F
jqNU30jVeLSPREYRmnhusqZPVCXIdQm6plcqpdbhfqy0ONJM+JJ3CkPy4esnT8flOxXkJzMQDmfs
6EyoN9LZ/4+p82xSle2W8C+yyox8RYJgwqzzxdIJmBETyq9/r4ZnnzrFnj3JUYQ7rNWruxfZSX7c
AxAlSEnollWRJ5zlQ29H/+cPRgydcr0/EEPq8JMgPNmgcRePyN+7ziRb3Dn6n8IkmYQOIaW3/sHB
cMUVAs7wkNVWIRaSxR5T8XvM7R9zsyXJkR3YIzjhT7nUmNEuJI4j6z1zD3MzLaFaSPNqdkeUboBN
uHCY4OkXfyKqBJti+MIbl8UE2DsP+PRmhSVePJHaSRIkIZ+SUIol8O940j9WUjPeM7dU1P0SF0nj
ghvcl1Zd5QVdyCflBqyXJi24PNABEDzLPGC53RakCe2hLGLduv0ZVidRr9E32uVhwsJmMFtYEnIV
RLH7avST6AEnfgkUTfPij2zGFM7JG+KdV9CEFRHpbRX7Fyz/luougqK5Caq+6IODoapyiIpJRg8k
n++J3Pv6We5czONUTk47KuNEw+L9qQRVAubU3dff3mzAAo0Z6XTor/Yf5ETcpyphikdZ0fFa+pNW
IK1RmaKfGtSAAusEoKAhupMxGNZg7f3i3EXIV7A9NJGEY+s+aOtVDbuYXGIJC9ue/LF+BRsQa5EM
QAmpKgT8I8aQHWQmcylmZjbQkqlrrf8XK1gLgxV2owVfWoPlvJLb/Q4QXPs7c41qEBUhp05eN8HC
dUAdRNzVD7LmwUQndWqTUtOIQduseLZA9bwWPah9RPZn6xWhvNf2+sScJSWe0VF8Vez2MlSsQOpX
8w9KCNAEVBpQxQI9H8UhDs6r4H18a5WPZlIQKzKjZQdCfxOHo2v30kUk2rnQ36PBzmqwbsshUEeN
5TNF8vZZygunOPRT/V7bbIvwQSumqjJlWyWRScCULQYzPggUK0SOwNX434nIxkVmLti6591I9Jy3
fO+PPHkLaA/WK6du3Es47r1nr567+VeclhSlovKaXBXt74mNBQ41McU3dGIgf/RT9xzW0V4X7JKq
m0Lc/7C3f2uuJIx+arFc4bo/JsspM5iuPQ0nQbdF3T+zDGhkXykkVZ9tX5dfO7aiBR0ya9X+tSZ0
NdjRQp3yEZc/vZGPe/b1tlKXXdovtS+d46jSudDe5zgoTeJNY/mZ3wfiKOwAZSlWu6ZTXh09mesq
Ih6z64WLikdsEgrSZRKSmGm7Je0Y/6LAX/UGDtScqI3UYBbbFFrQG8gV+DfsLaD13+1eD9IM4hLq
92yUDDf5X0v8QElNLUxU0QNbbxIAKtRWQe/h8JuVLEUvBOAftAM6WC97kFw9cQrY3/rwFfPytRiT
KsSLT0DRV7AxC8qWM/UJIPmrxZvfqVGmithgBXA6SCqLwq/SvqJuoVos2aMcFWAsJlimfhzqHENW
HWRAjrR3aocllEqQsa45OcvCoyTY43QlpBQZfIPcfzbpQYcMB8l0kwt29lMR1fXuSAswfDzj7li3
Dn9xxaZlUBsHYv015U/09f8yFzGojf6egEKpCDDPqNHnRyqeLRYhD6PPHxdYryjKF8F6jwBosWJg
IxPNNwkRFf8u/T8VZMsoSGU7FDH2ayws/w6dltwwq89285vojEs/AysDHdNNjdosCj8/PDkELFxT
V6eBhpPyFNkgFB9HX0tIcSgkLNyZyhMNRC0O+s0Oc0BvTwvVgElRw8bzBB1JhKSELKJCpL9nvijM
keXn2zED0hm/5caULbXD7l3Vkjd3FEvEP6H8euWzlP3FftVtLk3mrqKkF4HX04Ys8R5XabBEV942
zQTC2vj4sA9XvMv2r045tW7bFLPSi3/+raMjT624GUZV90kvpYqzxh4EToms4ulF4qkJOEeESJSu
xRj+mC5tqilVXHBKU/8Rs6v/KSvZdygrX+dRQj1DrMD7TD1lcN/AABULVCLX1c4trFhfuWdq0791
r50qC53W2NIsphs0GGPDfVat5Ny+02/60zWqCH6McZUEcrCenHuZ9wpwSsJysXsmC1idiRl3g9p4
t00BOI/9ExZxd6vWz8iEKmNyEj/C6Av/Xa0Jca9BMJCvcmV8IKDZDcq9O3eP0hicHWz3RJPs0C0b
/hLFi1FpCD+6s4O5XHTD2ZHd5GuO8+hctnccQTGfC+l0PjgfbPrGdDCfZaGU3zx3Gw+Nx/wYfnov
r9599Oudsn1ltOkAe7CanNgk7Z9HD2KCUdpvtmt2OqjZt1Xqpd6ZRjDYr04Ox3Y800GJarYOS1cn
Gr27uIQzffvRaDeMRtHoMEz6le6dj6R/n1FVm50m59F1eBt++mb3iNHjiVb3MTJMshNa3FDhgrJT
DbC2BNdOgWF78i48uVm3NGiFa/+xpelNK9wHqXcfJAP6mwQPt+bv+qVe0mX7nNbHlfAZVHEulRkV
XX3n6fwzv01v030HKBZY8OY/5/HmuKl94zA1Kk2M4XneGNZHO19GT1fClcDslPLj+q3PtIOnnEU1
lXrE8NBr9ekNP6mPjnNzUg6ActwySFAPCOk7+zYmMtW5OwfKHQaTv4d1FFZ/wc29d54dmlb7VLWn
1XEWVkJzSsfigXg2TUe14J1f9up9o1eiyNjqS3BcQVrU+D5uTn5SB4htoZldpUC7ce/a7qTdKrEo
SSyayOAD6M+LtYg9aTU229Ec1FxlNJqnAU9jCQrINaV1BpiIMTkrUouggr1hKQH6faw3ZgigzW93
fQLrNSfJ3Lh1aIR39feZg6UNlprElwjf589x+oU1snNPO497+33xE6OXXTpRnSyTIU87mNvfCaPA
qVqcO8cfLOy/4hKuptYNgj+ysiqii6d/PnjREVvz+6x1JH5RK+gToZOPEWpq2Oes3SBQaT9eVuXZ
jgZV/DY35je7xyYeUGVRbti0LxQMw7VdI4RxM5D9oDw7DNN+9PUmMCTVTxzm9hVCxqzpG1enNC6/
+iUM+DFKrji4pAJRLeKWwKs46hyjoDRuhs3QHJvj0njtH3/VpAgzsgE/G5DWjhnjZENhiV83UamM
eXawNhAtVonuuf/qHrG7MwcPPqvBlX7Cz2DnqwOWPq99AWXgFOPX4lERdf9Xy86Dtk6KrKp+069z
RMiRap6238KdTiqcChzYXbfZweAjeHunTkqDG7W4uQ4+vWN4RIaqxyI65a8aHgt30MDUsMJP+B58
Jzi+rBgEju8Cg2HML+4ETPqD1lBOe42R2a8Pjf8+rh/LBDlqDnk+8l/s5kQKEfTywp5PL6K/1db5
JCKNcU9U26vEL3kitkJfpXESTvwcUvjtSVYUShcJgMJxhelSrsmzVKTQyP105DeBvINkQawH+YmV
cRTbQ2dLaSmjYrSWisS7TPB4ZtlTyUHEwObo4Fc9sH4m/Im67cXP3JOvOSgDDvBxnr8I42t+0m3w
kXQKK+Rz16SY/8Fog8TBlrdm1tNrqgLxzM075G0mN7u1F3WgA9LB5UNtQhbLer1P8HLXX1X+noXm
BYHt5SqjV1Z6ac+YLTCGPsTbIjRL9pQy/wUJKEmTKYKuBLUQVXNVH255JWh/IroLPFGYqQqMKB9Z
bvF6I7+DluuTJXnrcUo7ZnnewHQTzyOBvp8r1GdTeYkoQxa57EZHK23UuGWwxKhHtRB46k7AGWpl
rdr9DVj60k5J8oav78pfahuBqMklr/Gnr2gD2P4OCV8Vdgqxle2XoFglwsx3BeAfF44HGY3i9+iS
M7cP+Rh9+gbxGgH/NbJOsWOSNr/a6ztrB6F9zbAvu37juHgby9Y3XZ2o5uHcVApKgUm/zEAE8JpD
nxxCibIbg+EQrgxK/VL/jUWk8My7G/mY9vkkJSQmRGzEKgxzFlxOSVvdi+xh1xGr+uxec2aSSHYQ
61y1/1KDqJQZ8WQwl0bXeTTVVHgFkb/u6FCuczvjk69XiGhwV/Y/4Scs85EN9NM1vdlkx7jv1Rm2
vT1Ho4+fTaCWeG8a4xntMPNwRMu8KrhTEOUPIHjsKQuQ86jhaXo/p8wasjO5vdcgqyXMocQ15mo9
1nQzx+DRKXHCB7q9OlfkSPH4Q8LCnGTjvHV3LjU/RDsymWAkuxQvkczvO5Ce6Tf5mibjqnOkXLZG
2w1/QseZ8scxoFcHCcXbUvSgrEqdSZRl5e1qXgBMDy/yj5Togsyr4RVaDisDEs7DokjCdD1OXPs7
iWxPgELZb/VunUenyV4ekRADJOIlL5BBiVjxG4U94fc3WYca4im0xJQSIN3sy+tSkaIO3XAtKsoW
q6Sr9W61c8JoSqav+bICiT0BEb+3IzY/MpKP90j98nZHw2i4KVc3VvA8wOWgATuO3JEq5xZnKw52
4W7afXZrzKL+oQ9+1W8OsgfVTX1Z/EghRQRA2M0PmD+QBva0Aes2B/WB2avUrPrgcrDtmB9UwtL0
wdUbVy7t+rg5Thb3xWFWIiKutPF9mp1m6eIy20FnbDn7YSm8YMnJCSgcUEDQjDBpSLYCDN+74Izh
34HN2IvXdvbCoqru8e4A2j7edT1v0Fka1CdbvrnJzSA7eCYaWFCLWZPNlYQVvfLeWUddgzu9aS6b
L6iVUebeLt7xgR03oFRjXp4+p2XMLzcHTGqPixcctA9QaGaGVThqcl9dV2xsgd9/JjTSsn/KnEfJ
2Tec1vfLqaZWgw0UelNqvbbPdBqlnVZY8Z42WvIOt8M4H130CadBrRq0lk/6A2bD06C+swmej2uo
HHYF6r2qF02MZyuEfBnylGbvTpDQ3R+cWv9O6wn2/O/P8jBeD+VfWgyJvOIDsi1TQe1HCUGAygtK
vD+hOiBAY2ItHFKQLmM5nqGHVrVZKmwVplEpwSS8EWIWJitNPmc0FIM7T38iJanyQVNQWri8RZQM
6FaKz3KpTYpHMklqLKVGBFwCsUE4UsGmEEajSs0HYbKIj4IDSdRmAopAGBceDnRKTqcCFvSFVlNa
lOQZ+gPUciKICaRQsKBSQKS5anwgJXXRP0Xw5NuJ2jM0SiCDSOJp4XOAkztQIio7RUH11w4u0NdO
BZtKuxyC+4M6ZGNN6tKsTqcYTkJr+Jv2MiWKbEihIVJTCaCm8FjonFRx+AxVtpBDrxpKNKeHRZMn
qYzrvppQKkYB72/SW+JNCCacRMeLKU8/IKa2CRCy5w4VBR0S6qHWLoE3r7aKHhQVdyAj8iEsPh9p
QqHKhEn2QtzJurHHUJLWJFPDYZehrxL4RIGG1VlOdL9NtiDhlTplwSwq12KExVtTakeEMNmPoAYM
p2QofVWBQzKT/h5bsgrx4pD+oliUcZwBt6hRkoDQnXSIJxYfCV0yWBrltQ3ji8I6KB6+ybyfPcAY
7Xy9ln32eFzfIHnnD94Ee29yUw0bMeXEUdPSiwMtw+noPGmJ+cSjVtqKS56mGnx1J+9541sjL9tK
3lEz9aq/MZ049XEOIB3QUr0Dn4l89mQ3uogzhvd+0QD7DmgSB7luBSGwlCx5sWVEisut1V2RNf6d
GElbPFQMPMMvaphB9E40pb0CbKnAl6TxmEpgoKcQnSF/Kv7XT1StF5lkR3HgZd96yqk+lPOLer1M
CeRspEhC0ycJxAh80UFBz3Kwp1T3JZlR5d6gai96iUr71C7OohrR1Q7AB1qK+B6ZC4HLNfj6S9T7
Qt8hJYFBelV8fjoYOszVQVwElrQtyoH1pWo76JJQInQD+bPpFPnia/k1xG8HpqPCRWQfAp/0tgRN
5cUcFBYhtaUeCMsiLH2plqYta92hbzAo2fcCINF0UPnSpaU2VgNW2sAOVMKjzOSMvVWwmTlCffQq
yG23U9/3IwtZDqBPyP4vYZA3JpnIITGRLX818kVz3OEAilq3ZSPgZZUhn8A7XB5EjOw+4hToVjEJ
AgadzRG0Aqw15fc0HiOJ/FeIK95HIYsUCsg5ZJFXL0kMSemiLdxX7cmU2aumx3nmFvd7hJPCFnXr
FO++bU4YmI9/8LPhhPoej7eod3tM2TGoHkeZ4pDuIvfORdFF3rgYa0mUEUqPCzsd93qAbH+jj3sg
oAplpInYVCKjRG8YIEMfapzT4mr4JUnfIZTp0rFw5820WBl5QX2vRQXWRSEBUelp9Dei7NTFyAOg
E6YqT00+JXm8HjrFqXTKk+kKSzz3f1jyZuX9ltpc3wP5A91hcjlYonnkwL+Q3/+9L52YzD1Jfx0s
uAQplqwzmMwgJIZBL8USimEpBoRMY/RiXvwlsqwQpiQQytToai4KKdGH4rCKXd68pg0IszW3tJSc
SLphWINkNwXPSoxSuWDmliEQvcRDx4VWVCxxWzQNmByvHsxAjV4VIVFlK8Lryw5Et07JikBVGJTI
36ttmYXdfJySNBdKQ01S2FyGzE+6OedLU1G3cu3x05bXl+8SmyVe2O4WbLbCosF9FCF4Z/MfS3V+
RQMN2DHjfcm03A7RlKup0JipFSMN87WpwSayn7l+DpGvZv726wG1lnu8HQ7F+JmKGqRDdx8TeNZx
LmyoXfwV5ETlBb2xV84ASHPlAU/TzBDkdtGaNEas/mwBiOpD3Y8js6+UL/8vfhwu1FVRD4AzA36v
DyK/pUp05LDWCl0MxBLB1D3SYEa4OYKQsVILs3us513Uh+dej7leQPgKTIFwF6S2Kp5A4urTLywQ
2q06IVZJM2Qd5BE61hAc2qeRTC2oYaDsoJ5Cda/VvaIfOXTpCOxs8oyGTMMMZEeY9qT4VLVCzWkP
A7Wn3dMzklo4tRNZtK/oIr2K/bfevvBc5qQCY2/x/Qs9mnuS0a6GavT4NzcYUDjBzMLoDN9L3Tqx
q6bv7Wu7m2RYZU2EZ+hoEZOrpLEne9NRxNpqjFVIZtZcp0KugpM4ghi9P7Xv+hPnhDReFEppSiSQ
IdFDvVN0kZd3rZIZihsUPcnPdMEK23qzX6P4o1sDMeaXtZSoJ7Jcl5HdpKSioaidAd4aIgXhcM0R
dOXzXEteoXj4t9Ew8OS0IcM9wP8jakS5jGvXP0NGEDXBzHfo7+LlJGni/o9AnUmeOIlT+/p34qmp
nu+t19nJgtsf39Q4a2NUCcp5v24we9mxKN3QBegsux1ish3tNTFhHSHeVpmesI8i+A+cVk6zOMpB
Bi9N7wRa+/xNvg4RmxRfVgI8aD5v8HfdDs+AA4cCQwTJ3Np/fUApFzAY89tMw4aRhMxqGK9KtGpm
BbtG9lLyelJhQEXAFSUFwH8Fi9Dd+F/8p8J7Bj5HyTuHAD3EqZuarCrlMPbfsH3zWYVyObaoNI19
nH28iIvLlzunvN1PdkF5IYOm6+xGM8Qv1c/1SFUs0Q3nlpyaAjfeTJXLg7DZ/Q1NiDXaLrWcF+Vh
bK5JMCtdflJ0/MxXBq3DQNrsC4pSkpmW+gQj/ygQfgygRk9J4GyV0WiUJW/xLC8j1riNiiOVC8DZ
InVM/LsvxMkIorA0MkclDrXkqjjysBkYQd6JUGpwEkPQCUC/ccsl5r5ZcXhcRW1ABoouUrUVl1Cy
cXTs9fx6FqL34oLrosuwlpUhfFihVskt8VWbxY3l00RY1AwUFImrKjGEuKwyHcH8mQiyMEiECQn8
fAS2L7THeSTiFFudVkXt++y8Wt2YLHotsdJECsLWLdDOTLdPbvms4ujCq5CsUpCkaANZZGsMvB0I
QezgEvKxjGvdVfSm2EyRmeFWYMhWnfs46r6pH3cQCy1lUwvS5X7ol3zM1UhyzU9zDaMgI8QDTUAu
dQNrerceUcCmNJQ8Alk0JhXN4LkpDK2KOLBIpNhH2SBll61USjmHSpiPjshI5BQkJiYRvqJ9xfwC
SAuQVAE5wTW2Jnn3UQX0aFKkTqbcRzCq+uF2Seg4H3XxKsR3UC6Ilz79OEi/YA0gXD/foYbIYrkQ
jzfs8gAbIbgnhYO7cEG9v0+AnnVIXgiLAHYA7zR7EoTmeBvfynyDgi+AYIVNvSglFY1rhZco8Sjp
TqnKXyynirK0WGvEFP5vrdysTTCUiuMFaQyknJXqHyGNzMVVF2S1ttPNUiSvC6hwWsVQRWfizmps
6QyFG3Ku3Bu9A/jf8GmEbwINimaBRQSqUkT4+ix3a1GIcvVufj+lAtMiBTuE59MY1SsUoXveLDnv
yXv4rxp29G4LpWX6ILfmxokORnc8Mk1BWxVmpUrwQoePlNMFuqnCpLYqqm6z5rA+yeyWSr4mJH4H
TqPN6rqZHTqwZi6M45lmJypByqWLFZQSQmL6T+WhH7ka0wwlu4NyuerUelL+6ITzreBFAUxC/vrf
DSoUaAQoLo2ihvVAGX8zYKQUmQzTQIRk3S4NMciI45ywxqiDx0qCT2mA0Wa/KTG9utpQWK5GypEV
ihcEMKVLxEWKYrWywUBmc6L++qNGC3NoV6KHgPH8ir6DYZdHLi/7ZBmpm3Z2sHLPuDutQir+j1rU
AbPgalezRj9Jly9QX4NNoM5gaxEAjiE3wPgcjhR37OBnRNyZK7a8aPYFMi6B2d3Cq1VDpjiK+Ub6
O1KiO5U3FN2UTZ6iNYLejwe1MTSGb9d8sm1p1MsaC9oMo0lzYf2lOZGwEcvRc550ibZHk/bkP0LA
Sk2NtR6JCyp2yR2gEM7c6J2zRxV2afdRz0Ito3kzVjVpmuEfJe3nh4vEDqqytd4iXcJy55hCwfhp
n+iFQjeU3Pv9xP/1kbSR85ZEnEz9szUa3cA89HAN/FJH05mLj93KoiIJCiS4PmbwIklxUVvOzpM8
sni8/kbDXpNIy7MiZsUTOWxOEK9VSjCP/BEYD47BECFW8lrT7GyBP1TD2kCTVtBGGSfaHBBnrdax
sy+Lcbnt6uL9U6uLq4RnDiIT8Z14v1qJkO1sReIq9ShxbY2fJrU/XRJVDAAktX4BIFHj15gxOMQR
lJtM7icjPx1FRHTpY6SrDkEYlDAqXVc5ulIgbSJF4i/WhRIFbT47AJJbJwfXRKiEpRmWBmdKtrsJ
Rdqv6OuEhLjUFhCcUabdB/fEOk3uVGovk+PoOWssnrN0RkurvtFN+0lgdJ+AI7Rz56MG0lEHS36O
C1S5gSpPxr5QNOZyr9BEfPSEGsgQSNdCpZif5jgXc0P8ysdeTil7sybJv7BYk4RXaLH99WBgLGg4
HIZi4Sl6LaJ/CmwEfQ1yEhogkyRr16Ci16Ek91a/U7CuCGrqdaHbKYyH6JiGrNT0is5BWm7Vm+9k
33bWvUlb00odxPwEkiteowA2gjyNHl127QUZFtWsQvbp2yTZoztJr7Jmh0cK2av/JZsmypZD2Pyr
9Qy3NQd5yXd6Zdi6EVrHNfCOYw26KQgBSZHILFJTKoAQ2nFAmEhCdmU9+8IVGpAE3J0EUQ4VipO7
LAPL3DQ3lzZrQD/2lglxDqfQOTVQA1KEAdvoJf8tQg/GOeKUdaBz2PofJDdHvCTkJyEPCZY0h6SZ
lYL1UWMIQ4oLm3SFkJuCm3wkMFJTPlvsECy8DLiM+yQ2zhB/tj18rjb8Oa7RB6Px3B5Bmadin30X
C2nRZjMcpTidCifzlTpIiyjrH/w1DXiQnZy5M3QNrP7WN9VNwt5JOZBCN3oaRkiNfgnNSntftj8l
kg16sEBPhfRAqkll+IXmj1YW5mINZ5rSAlArgZy8+ahXP892mRIYajogtOT3SYqCvWDZi/5asxZe
I9vj4nmmWWhGfwm0kUvFOIF0WZfQdD9N9hEEXE2WoyMuJcaO/pgU+dEX+fdNTHyfLrrcS/C31ofu
HlbzD+kpgXDYGhEnfakSuKaouaMcuZ/LN7yyLDcs5L2M9+ZX8seJUm8//q2/Wn1DknZlQG+gryKb
KIxFl/FfMj/5KYsCRLnJROReGfaB/kKlbdFkg58UPjyFVfO+YAp6kY3AbudMZPanpVfRPjU4/r+1
8drFrH4Dj1G/GSElgNGI58EEV1Z4PAH15NtA0SROkLljPvYDNayQ8E4QfVEFQZWdyNO59vZG3ZnV
ynz17JGIqCxFFCpvCL7Ttr5R7RMDBRyT8EzApUCpeKM9mAXynCfVEmEIeuSHomNVIbt2j0BOlDmz
djUwvUr7GF6teFq8fJ7urHBWrsAz0iterAj4TqFvNQ/a1b+88qfQnbNSPHyenqeNT27S2yOp/w7l
dswrYVWJlyGvxanpgwbRWE2II041M0j8Gs7Ad/883YcKXhKfKp2P/UIP3YVPTW5+Gd8GzeV6iLCD
TAU7aYBDTh9Kn70b5+9gxY5ZC5z/x+Vc5d4XoGW0pAaY4ERezkDlDa4n70jtB9WakAeAdUBoJy4m
Rp5Xsi+qNSVswBqda5UrsiLHGVzgh61a3di+ONKHoP5avn65h4XHBdeG6CpCm2BiDFjqHGhdSJ3p
se+04uCQBq9o/CxbFwLbj9cgXEwZCDpmG1Ii/KkBTWYMIxLWNSUi+351dqv9vfuQ7d7uSLKozSqF
US2y+4cujMg7cY8CLvgiU8yZ1s+FrCDK/E9Niu1NibQKJ1KdXDZr1ieyydPoVrXAru7b9XdkM315
ST1Uf6RhK4rq0c5+CSJk8Ec2To8sdEoO3dfYIGkWzPQhHSjwYRZMRbba2rUK7TtadcssUi+Iy/Jj
SZxsKIjthkV5qVMeNQGhUAIFCDlJgtDJYYbVn1opUSjPoBVWkvZ/ETerxcNVbFb19FS1oRKnGp0+
+OmSw2310wDFIJwh+PWa7VoaATf+Lj2DTAMN4v0PtTUGeS+6L6OLpX3rnZVwP6/zIUqz2g+o7w09
2Sp+eZANZX2lX+QviJJAG+ipd+cywi2q5Arrer8yvCyh83y89abU2fHkr5wyQK+zALNBP/Pfvuka
rjhyx04h49936nO2682eBi80wevt2Dhpv1BbWyfa4Uy3kI0EdiZfF7e0bXSeUL+QoOYQp7oaqB1X
g/KINgMdRk7G4MLaryU91hou6F/USTdXKPSoNqVtl+L+6rNbBmoRIJaGeBpoNTlbvel/WoADS5z4
/1f7wc+rOW1BnBF2O46uLoTkBE1nvxVjW4x4ipuwHEa0nS4iO52R4FbIG7iDKCqTveNTPPZAsaDi
kApGfiXksz+y49NdUm6kbbbc3oU1QhMHsBRdoljlSr2UEe5ChSgibmhYaGAofdTA0tHsF8aRhfmP
UmeJZPW4gp2uxATiCxpMPAQO4YdvPzxVbsmp0K5Jjm2Ax+LrSiVBBRyF8MK4G1jLPtmRtRlfbCr3
bdFdaUbgQsTLWybTfDlQ++S89OUcAx5NFUl/k3qoiPtXVwSRi2ss6JUYECvUf7mxfHN1ja7Jkfky
qEQVSawwxJVUJqlGV52Oz519N0Yt2LtQAeeROzoeqOeBjCXlxK8sTDCA+DwKlGSwKmT8wiN0PCXU
JVhEb9k2u7dVEmR+k6/0VtQwQ1QURUUg/VxkuqfJWmkEaEHwQDsq/8wIbW4uqyMEvvo8m8qEQq2U
i0EIvi0QPU+VCYlrKO8HactO7lYNnBLeX4NPDEUB5CYtSGRRdUG+iXlJK6CqQkjCCyYWdl34+AJX
q3cHyWONwCzPsBBydVzIxkqUKS9lPeIgw92qwSRxEezTSk+AikwpAN+n+MIxPVRZ1ucd67DdcI+R
pfNNCJOvYcWmSUmvPofOOQXAdwz3Pr79EE727lTQqJkMruGFo95e087ROf3cpmU4jM2kfX15yYBo
RDplvuPNpfNWcGWan21+zMg6cslia3e3h8m+zVcRoCic0VZwq7ehjo4PsOz4o+Zfk7SZGH1ezWDs
2Ou/9V/F9C8/RtW+/JTntxf+ruX5JbxNHwS5wOwv/vyy8z7PHm0yL2EUe7Dz+CmhTO3cTvswE6py
N6j1osyCvXeg7pu19033A/uDs3t676pt3Oz9s2e2/NzixaPdVPUU3I69qOrVIi99z5pZ+/Zj0jgH
2V/kXbOBUe0dkmlWCiiCNBvumuzu7NUrQRQP0kb3U/Yq5FZ+LfwQP4FFju/Yh98/j6BcnT12l+8y
uN3V3p2c27uTpu666ryi9vWGqqhFdyCIG0d6Lc/ORNzAg2/rWbZ3VGrYibHX/7qRUx6dZq1jQOSA
037wyju3fvXqcKkSt/l21tTk6+7l7tye7diwMyg81HDI+lvcKevWcGLaqzproxtnVho7LYb4ycFj
px6jHrdM8Igd7dKt8+j8dfw9LMrfz6qVzffhHUS+5PEM/skuP+yktrhU4napjC4Rp5ot/jtg7yX6
r0LrqprOHR4luN131L2GxjOoHMbxvt86+utypwWK+MM4yU1IKsNGYh/vY067dHPitfMMPqP9tkyF
B98IXB+2ad7gLWfTfKDuRO0W8xvlR+pcM6+Jfy60N4rAXjOitt94YKUB2UxUyn5UN/rmnojTdGL3
7bXc54/ZdHddGEydbGbSFnQ9OuJY+Dm5KQSTyWFU39ZpTvawnpV2E9gcsApzT3UfhfvZvgqUZDX5
phhwqVpxBj/EYrBiovEiECjb5/fTiU5OvWHf4zZM8Xs/hoK0W7u1htnOoqpjGuZKaGfpm8D8Pkfs
ntALGDbpvn3P2mdipwH+DK7ZvboZsifYQju/2bA/b+e5aLCMpO0y9GAnPejzixX9YKeI5Wi/BYSF
VcnAJOJEnocn9cO6/JbhYyBchP5jWCev8rDNFU2b14Nya3o72GfchYhjucr4Gi1q4bvRvkDCJ/2H
+4iEjHhmcO3ft6V1503yD/sHRczvY/bov/pxmZOxDH7GWdWs7OBUKDERaKJrx5AfBXzdfsRuFYrb
2r7jBFmmg9Zlo9bd6266KHWjcanTWF1I6lF6k0Md23d4m+gi0B5QXyCArHYP2HjTb8FPtvXxfvgH
qWhouFCmx7gYGN/Y1AS3MLMxrCH9yBsAZ8vW1xFvmjd71L4d3zG72A9Yu1QiFrI4qjifnkiBQfxT
mzexH0XYPq3M1rg1ompeJCf8ltI/TFwYldiybG+/dJ8OiHW9ew+FUYfG05PULa+gp04/MYUPA016
ddialCcQU0bZ6LKjb/RxZgyqk2T5sessLXlpB7vZv9TlOd7bvd/4eo/wknpvK90rbPqvPdL3CA7+
DU002wAllhOpxa1pnX9akMuyX/qafV2DZ1ibPWbX2fv39XVe3VHpb9fjO5nv6jKK6Lz8mWY0uKUc
2N+NPi3CXR7SAkCtti+jT8Oqdl/X/ilOp9VLpWPeEvf2xU9fs9E9BuOHIP9YXllslgj+IZLhlHGg
X/2u3jkf9rN9td5+0FycLTHcL2+R+zRBQO1zAyoJrjUR8NsVeNv0P2wPFAu819aAeInocGtSJ1F3
5xji56G2DmhHfenH5GlYyDys1hn3AVDH68Gq998yPZHlw8da/7Fg1yjkIgzEQRTLZmq5VNbpD9+y
q2ebDLdOG0pIRn8fCotUT7+v0kFQocaiKHPXH/3y0SMlvxHZoAOhWwUizz/wlHPDPSdtPCtgdBts
/632M7XLGaIL511rt+quUeH52wnwIN8CxdydSsU2KjI+ieHpETqR9+O0CXlVxcdTn3dxc/HwIq5q
kHQ+MfVG67en7PakHmX68eIdVnk/k8rPByIUlCe07bT8ablxwysZTsI0TJx1bKfY7SK0jzkvGGnW
aWT6O+pGzx5pVUqZUozO+Pc0qXRKAJ7U0bwzplxUmWdliIM/DahAhGY1y7xZD4yDafPi1IJGUO49
vJg+mJEcBWBBI4EMYvfaZ0lp+JHbGsjoD+4ENpsCAhHQdj4kIjUfjSesQuiHM/h8p9/q4jRKhtdf
BtmjH5Oc9GevOTkyckHyD4pNJfs6u/yegsfRXm9riVX53cNT+orhwhD6wlc5WFnWvhMR4LVAJwhY
nV0gWgpxV1dkdAzcKDqI5bWffiiNscUB2YtatzGpNSO/t0MiijbAGKm4gH5o7g62wnQJ/ePSMLlF
6UTch7EiLeb58xPE50abtBWzYsYNmT49dMCEVRdfY/KDtNPfQ+asUXuMyBupmfuiS5e9dNTqJ3yH
Kw8BeQI35QZjHIM9zIvAqTv37s47UXp+dq745MClDq44FAv0bfh7MAXTx0Ko8+lE8MhZCvkcuYf+
dfyB/EjVdPWAN2d6pREGFLDq9hgKXJ1Z2ca19tqtdK6QT2tB2aX9U6cjBq6HUSQFbqzo2WG2Z7KL
CAYxraUw06GYNFaUH4PJUCuH/ldCQ9h0Dfvkf7w3vUEzehATDMumlyia0ItZBTt3K+j24NMSQiKk
J9EicD39KVV3gRNDdcLUBYkGlymljcHDr4R03gJDjam9oYfplANzUsMI8MX9l/aHeeOcB1f/vGGh
7lImGjITlo1JqYuwOrKeWI2wKdEBmS8oi9HQHqz56KI5RYtC+41QrRsbzCrViQ7enSowlHHMXNYk
3epZz5CUDLZ/oOarvlpQ0TEELTEz6YrhRSTmByq/Jy+BysrUS2HmRtxeXogrtgv2wyrO11iSuIeu
uNYgG4jL3m0CE6CjnuEJX4IXELXhZqCixnyCS57B/4V/YQAzCb4oU+et83A5cg4QyaH6vmCg2XJX
KyFIxyE/YUbd6QBQCg/9D5mdJAVP3DXfDAnwh+vXzTsE9YWarB6HFAqDQ5BM9K7RKfSkeChDYp9m
9My68AtCCwYxvuqAI4zjGpPfAn90a1TP3QbOHCoUn/IYoAmlnHGCCSd0co9V3vujKN6nh5o6to5G
tPOmaxsXfaLnQqxPopiyP8p0Fu9crK5+1DbNxjYSXBe3Ouc8NnsvMAwll+qOpRagSkSXB9qYoYFG
oWTyFLw/DqaH2wCMJUlBEJ1wa568Vi2cPEklWyAe4IAT9oJuI3x4tTBZnCfv2QlM+2IRI0B+oLN5
/Zu1796NFw0cYp5EIXjPbVh8MYAk6fSv06tL5RSRFBKb5dGJBphhsfjPY2c3xdMtvLms+aKcwBci
A6wz2t8+BSm39XXoSWcBLuq+cctrDN8huX4fpvFvgvL61scPFYlAGXnl0T4R6cSAPmj0t5UJRnlg
Bq/ewX8GL4RpYzxdWGsXMLJDNV86Txpzdu/96r59DV5fSWiujiBKy/3P+ptFmdW7wso3ZWV+9bON
scK0k/hzcaNDCyKnH8jVhHT1yDKXjSX2cMngOH9PKt+PadkxMAWdVv8w0ln3kL4l2AnB3bra6XgH
VeQbddGsPr1vat0rJOhta5WwriAgDF9Fa2BzkgYoUCB/nsLrMh4Q99fcU+9AnEb5oLFE3lQlka3O
Kr2XEKB+afL8q0Mzc1JsBM1Oq18aZj6WmZMnSbVD0Jrereq+nUAAncZkCujDqCEFJ7+xbLDpweib
1DnJTWmJgqr+sYzlvnvdW+SH+/EXOzN7eTq4oQkDz4ravDwpYTLefTe2BBGXssXLXClS404EDY1S
J6HSzy1sEVLHbUwoEfUdiWKZhpQkScBGR4omU2oO9JnnFB5TsxtLg7f59NdB42m9v9N5PK4W7lxm
bDW+S8t4dB6wQd98kkai30Hya3QPy7u37ldnr8WHJiPdfX+9StAKNtRw9+/zsYAsky3r1npEHuwm
szJdSoe3STp+T68LVrugsTh/7SbIr5FejvYj3FrWtJ8n1kZbz0Wjsoglbt0yHlb6uw+evBQpds/o
7C1yTxCc+A93Jd4HGcuV7XIUbZ+GlU3S7qmH+5r3P6LOazlZtQ3DR+SMvewCIk2xtx1HTIINFbEf
/X/d+K35l0lWks9Y4OV5n3KXj/VEBbNPu445ZPeKbGIjpBJhDVxZBnZ1uZo8OWu0a2o2nbVRUZuq
12Kc/Pmp/RScuEd7P+/IPdAnDD6Lu3fbMAkI0x4zM2ZQNaL524EGND1MV93ddNfb/5yZfvyhJjV6
9nZ+OvkE1fV1xCPO0t65cx2RNuLZ7jCrXgILtrehxnhPUBJUpqN9eAD6i1hr7xSka3aD33hQY3ZR
hNszo615GWEPA/L5ONoTNJcJY5wVwzPKRpTpkslnFgOInjzCow2XbU9PKPaqBPrOJ1pdjMeMlVJB
F2QSDx7OPnz3WPPUXM8qMrLvSfEXTpC/Q1KK64VVBjE0/U1h/EOOo+WfArd+TmKAqlHMed4tudfr
g/N4lDatN0IR906TMELSON4G8YhCMIVYCNJgUSRmQ8qUOfdnFM8KAfTIzpFhWfBBNxpENiOMqEBb
po8yHSGjg9nforQ34vBElkzlSiO2v/WIDeAhvG3ZLhVI5E+Tc6jHLlFUWZnP6Jg57BB6x3j1u6L5
QqcGQZWgtGkCn/EbP0lUWiR/V/s44S/IKZFzURqC2J9d7jR7pbDaLQ8KwWq9m90WzeHVfg4YUEGX
JE56WwtBUa9GcK+b6aBODXYx9pvUi4dpr/77/m26KWvzQBFKWXsES4u2V/RcVrn3hB8fo/eaC8un
c5ANKnT4OV/9wgwx2xHo/dGe3IplUF+UgPCvgj0TiBFSZC6gW2RxWf8nxAo5YxxP/zy49ld/b5ix
AAmC2Ce89g+ndo3h+gYZXLeBwrVXWpBA2GVAfKPKaLVsjBigMaH9oTdM+9aCyPnm8LZFk3uEaKrt
uo3h7gUXkihxeBkVyI8sDVYLNVcyiZet4c2BKFJflPGrQxYIvTwY/2QSKJ49icmI4BZMlsYxqj5N
eJSXpp0WHBTbmhXjjbBFg8LFarDYblap1sli885QfVFnNpC2q4fOiyyGv9+b1127gGoZ/g4t5/jw
SpC9RNd7qF32OAa7XfcDiaxh0ae5zHezvXKYxD878UiSMrueGujx3x4smM00r4gkHyYTlM2xU+eo
6GDx9pfNwYPEC0D7CP7fuAguo7Q5jeEyZ9PUWQ0QFDwMr+7zb+d8XIzhN83BPrh3SAW9wxSJQrRU
7xD9ds55reEf3I4pR/9K3XwZH5xkwpVZAPYIUC9aLWCxzpo/yPxpf+EyarKzR6gtTbiIhcvJuPD3
IRNuQmqXieUiA5zTBKmxiCewUIcnp/wUNinu8hsXDF2vvLgvdr+v2SE1tpAjWsPDJON6PRgGPAZY
A2ChVwtatXY8LNcMizW8o0DfzY4ci1V3vnU/YW1THVS7FbgMFSvU74HlePvREZgBNvfnaQPx6Gtw
H9zCivT9kx7N6JC2cf+9fEWQwJ3nRPxhjVlmikO/q0UdH3Io4cSjqDJDX24GF2Wo+EWtjhUCPAjQ
3H46KCD0NLmTDvGUU5pn9+FpxEW1ZmuF4uVcx3QUG3O2jm5js5qgnkmgbmyY6mZrwC29GqxvtCIH
0EKgr58nrV7CbOPh7Lr81N3apRmr78YHMWoH9qcJYqLYP0JyW7nHEG7EljbuEzXJZHDooMlH76sQ
VfwdDXmuPvWnp6/ZZZSgWH0Z3QnQXKSDFxoCKwI17bnOGcAlA5OPjbgkPdpyalZBmbABYK1Rtph6
81FBC9QGFtMnN0G56Acye4/85Ooqtrb8UvREylh9bWSGT+MqCsaFeWt09zgTFJHUP3xXRxJ9jzw1
vl22SJ96SDBjAUUJRUXGRVHi9DV0CulJtYkSvH9UpcE5pRikWedJ7HExp53d4Dw5hugfeiyz5QcO
Pw1/hAHBP/STYWWe/d3bFZdOKPOUH3HWa9QOfCH/pjjYBnx3Ub+qjHo1/574fL/qtX4GdMrOs7Td
6B8semS/kO0mqQ+Db0vBTO9SvUg2VuJoC0a/VIOrHZLSNjLBQR1ld85r7DyCcw8dWA9wnpf2cNmg
FW2JOgE438TWfpn81hmfAApbEHNaw/j3Dj/95UO0YSHAIfcyelx3fz/JyI4zZKOOzhF+Ll22GrT8
s5/MAOzOUufMXQBEuRLRag7rPdoQjJic9/DdKTAUethPhI0LHPnXBkVopL3ecObjIXkw9WwV5UM4
92AUuL7A/2sGQlsFgNrwxSXOFZD8Fnp0hLxDj1+VWcBF2CWoG2AlWMJMbVyaFcjR4DxFwgxCP8+6
2zDx7r2MfEuJdkUTIAs9yWafjbYUcHQ0xdLoaglII4zE8WBUVDLscS6FwXch4xUmGSGojJCJRckK
MYnbW/bYBswqxxrhUl1QIa5d7CbMXzRFXWIHAaMh50lfxoIVvafCtOh3Ox+QB46cr8UXj80fhpGd
P1C0M1wQSjzaEBoM/H+f78ZppzJLJqVI3AsRtvgcwcWnHyF2sbBYKdc5GRhPyTRJFAdIQ73jz4uN
h7kEddKxX/cazHM0MNPoTFox+mSkSjn0sEnp7WQK0E3/fAe3R6n/IySsxkpHyFTsoTwDlO/8ptOW
TZM1Xak6DPKTKzlXwX+apn/nSzJjKAmcVMRxJr48BcBL5npMFpkKCrTEUeVgcw4kn0H857i88iGh
mOi6u+BqjAmcIhhVSjirFTSCjHjfPreloCpwipwvb2QV35GooJ66CXmrF9XEJkV0xrPRtXwL6wK7
m4v+k6ZAyehitYLMlc10y+7aoRsarm0BIepiLMn/7C4TLv3EyY8i+Bju2Bg+jEskDJUYTtX+SzBt
DzUPsGTs8QYlQ45ue/i/rR4zJ34pugdEDq0n0nKzMcPXpyS6CEQQaE+2C7CfhbK0lo382XheTdWi
btiVAxCrxl6emI0tw2WXF8Q/imwzdkPXFbMBYCXcgA/rJbTDxIGF40YVp+KEDAm7W9MGp/RxWC4I
PmgomiFEyvWBqi7DPWTc2aTV1D9L+B315so8WZdhs38oqMv76TWIqavj3gpI5dMqbSqbm3WhI85c
gFUU42Gwv1rxurShRYle/+Y1l5z5bnqbPzbJ323zOAARsxqVdqXefsCV7TdKdhaRJJ7oDTZnl852
cPltVQ0GJBcvCavOp4t37gusg/okoGwQuuiMPEAnnmf+0ZhQL0NQMxSJHQEEfxj6T7O2zy8A9iCk
DRxUEEnaGV+AkKbT/7EhUiP2OZeEvkDLHwR3TqBgxQoIAX5MfYF8YslZ102/zvlEwjVoyq1fkU7y
6HqA7Vgiac98/qoZrhBcgpBlMIXkmCEfZckRCFsRjSGXiWb1XQhWyYDMyJIodmncElGk+QvsLHaY
pupF6KdIWNx3twb4TIja3YAmM9e5BsgZ7wKc1PAVrDyKHgangNVoFvNXws29gJhD58ZugA2cR+OR
WHA8+aF9nX1QkpvjQIj6Cmg5vWSNnTUlr2ypuSUsdcKuJ3+aHMJNK1pdOd2B4KIp7cHZ/xwYCoJA
6Oq1y+BAk9w8dPLqeL3CVgLTByOcACkkG+C9XHhYXkF4CbMlFmJUXxAs4aiy59ytAuANHCPwZHI+
zqr/mZ0n+9FnVoLCeeuDmfCFpTgiVHQYnEb7zWd8H5IXe58I1me45fHJ+OKBLBjOXmn87oqzWV4/
ghPhvuJXJ6TuDonM8j45jc7L8q+4/uzsFplHjyL/BXw/md5wHMimlzGi4d57mq4vbvkvmQJRNDOI
Zxd7RcH67LGXGAwAENC29/2st0QXAHHqlo89QZ/0t5OQzEKF5R2DOuCrTmbJAhXIoVmW9EN+00Ha
eaDYuXx1glPwm+MS9I4vFeQL6OaS5RG0vVANctMx1ZFlS+fzZI2jna+HfHf1k+4rwGEOk2Qzq+Ad
SrfA1foAfcnJ+8IMkrYM2+QECSoi1LYHhuJtAqQkuEg7jd4VTylIrGgEkZZn/rDcUx5fMpLJpqcc
HqCLI39GSAaY6+pV8ccZWzTJnceS00vlEfMgWaKdoHdKbxdZJA7/weewAMIkRbOixIm0udbs2GeM
bwiEKSxulLQJwAAG9Cpo8lpRlcWI7Wb+tLwkAvQ45AxxfRBaXciXvyiawhwXtV1n4fukZGQT4iEI
zmgsAbSKDc2Ov+SazC8Pxe4v3U6rVcf8e9T/Y1cOsZvMyfI8ahQJGgE7VpvDmM0Bl41Ip5p3kF/A
PQoF7pFDmdpAldSXpC60nqDGtddeK/wgzuIlAEEJTF2IWe1Vgrxy4nhTeqQq+AwVUHEOy0J5BKlv
HX/dFGxiX65T2upv/IuIDyJBaNVov+Z16qDpppMkYRTFMRk5K5rpBIrt+G4rLIpzU4KgwvZjxkMh
anWbC7Ej32W2hC+9mP6I9XJBm0Q7lK4ufSqyBiCXZPCKMlKQ+XNYmJdZzMwMqOfXyTAd0Kmi+Tqt
nQwMbZimU++9u4SJwWt0ZiqpkopsKMZmktR3g+q6QpNYrORl5hxpKHhiQGWVvXxfQ5PYKo0ZssYc
APSwuLtuepNaD8RDnUK+cAQwuRFcRrFcb1uoUSzKlt2Qq5Ezz3qBYUyy+49sqQ07z3pY+vmVq5V2
c1N+4PHAC7Gg8SFWapQ4rOSKo2v9aN0n+jtdWaxtpg0g13LoiwKm9pWDw1KBhieQNmvLF+4cnXmu
MFzquGSMCFgLV47iscDclP5kdQRiJNgREIOfQG3Bdg4D/tHeEvSedKDoJlZ/CaHUqPSdamRHaCJd
R6ShwNRTMOjHUYE5dzu66kQd+zSp5didtswnzZQiBiyv4DR6MaGlFf5LEG2QE6o3GHNyb6QUF2j+
zQB0P9uh9xrdh8VfmijItDeJmJNbZvITi4x3/iWqor7OTZqCbDjov+exyP4EfCN8UPS92iB7I5YO
OwwFhV8oyxg9tgADL5dRxBnhHxF66PTlwjzk5xSXxf+2pe8xDomUuuI5aASCSFk2Z/fYb3qKeIoi
+enShUkQIvZq1VIY34AIHXwEsfDhKRkRp6urh1YszjvyYP1fdAt4CXF7PFQMGEtJQKy1uhnqPJ9G
Jx4VaSWLdyJSE/eeNK2+3vVmA4LIhIYoC1eRECV8Lbq3ILdSkGJc4y560GFjOHRycpsALh4VnRH/
/xrT9wCjQvH5JkCiD/IdUxuJYwgI/M8ElukIUFVNe76ERSGC3yihF4DUinsiczIRIXOS5AYne8j4
sDw7MHSlWinkrxC8IpzkjyhM8XEoYt/eaTKzKaDRKsqqPuEsctOICo0OXsqlyws+MLrZe/zAaOFN
+/D2S3U6g0LmnTqMwJblnVVCMQ+9knmSmFjb1f1dzOmG+GLIS/NXjHaxpHTYxAfb8JHCa37Bkfqq
6onC2UDZY31bv8e1yXWwH7SYvySRiBC5vViOULwCaK1Zr/7FUl2gG/rRFAsNq3RhvPMV04XpldOJ
aq74XcJ+M3xjHATvRSQwup4o5kpkSnhEMVDFl2EiHsrM7GJBa2AWNZ9P9XhQU8g1YxuiEjhefJBR
dGQuCH9/7x25NaMbXnaaaZPaZuGr88RvFmCPoxPWRP+Ws46+WFs80LIYofyCvm8OPl6vZUcL4jyx
jm3Uaxcr+9r0m07Zv/WeVtwv2oWBhJfuVuLerYMLD5wwE9FovDoiCYqNvVnp19CMZutTB8y0iN6a
DT7QRLrlrLM68qSZ/Q7R5YDeIWoezpDkSZHyB13FX9l1yZIjdJzLr0qBXyRRrVoZ9SHGrCx9jecw
Lx93Pb6+g3Vv/bZWWlwvRvtNnlaLfw1FWE7EWBJ6I280YpLqsGhGLJ8eyHpRct8WWG5MC/kRlLlg
2GDNJzwFd9d/T2f0Nxol4Y0CAS9z7yGfQBDUu3DrsfhM3iaiLd7He6DH9HHAIJA3JvRjDpNLtINF
OouXFMxRIvHFXPlEIVifGbQNVGvbqIbYmitr08xzH34LNQi1FuZ0kJzyHIavchiN0fjUIdZBuQBj
Z5KPhFyrK53cBpzaLEhdCetufbBr7dvgyGUhuWqG4eD5ReIrG4+hXBPrThlsP5f8O7gg3yVM/6dN
IJggQDsBv60AgEdhzkWAckQImKzbvUUwe7Ibd/brgCt71v9FSVbbmGo8ylHY3QlptNh7dTwVRLdS
YiNyHnovYV6T4g4hmqhu/zYZ2aDSPPxyKr//IlWUvPf5mW3t3fLcIS2M0JDgc4+0nD7RgPAqPp8o
jOK0S0YvpK3qCbZHCgapZu2cL+65ME9Un9CPgOTyvbF7RlGefrEFD/sGIrwCQbBgFMXwI2L6xCpq
Iuu6G0ujFVRbgDA9nhAiTYrafIA4KSsJrXhRRqXSegNEoQC40uoT6VcL9BvHHp2vraMcKrVWqWtR
/AA9ROS5grB6+eWnLzsA3R6MsiXK0+BTcUu3g7n5b4vjNW8tdEp46b9DXAGAmIrp2UYBZTGDx7nH
C7KKBqwU7bjSOf9HNMoYjVvwIJBdZszPyjiMVu2Ge+nuPYQRTt0DUtP3H+0NIih8qE4Zr+/b+Rqg
67YF03Gw6hH9N08eltvBqVsUgsMCIbgsz96zxgI0XDxaIWZ/+iU2A/1X3Sz8DIILRmMA/bT96BxG
20EyQoZhcAYcsqebApwEmt3bB1W1wAiVLQogHpj5s3+fSZaw6JQIjMYPQbNhKQTyRST3L+uAKxpd
W54A0gru2YppEGEgtlRtsVFW//ZBxSMY4cOW+Vu3kP2FiTKDQpJvSrqXzpbeOJ4H5mgwktj3n5AX
eqKtwZMIGoNCpVV16j4DceNByhfGoyysO4/e0036j+l+uAUANgau2sv6W/85SsPrZEfyuVhxgZyM
ZLSzqrPErvqHUJR94Jx6Q6jhM14H09Cu+lX/jagAKxnc6TtoUIIndgprpdAul41qmaV5YcY8bnjg
ZVplj3V6g4nMdlfBQMe9fnAXMgMAsy36a38J958+4LUdzTKzeKSeUVUhymzr3f00frb3W0kFrlwm
uwzxcI5CYRhZZXNMB5B9sYP1hpQ1SiY6GWwedYPV2Bal/24toOzAwln34k6TSoctegItSWJadf/R
VZyW/huBdMJ/GN32Alw8KsQq0Kg8TNW4eQBAl1Be1juzhgTffbHKrHrwvBgd2UXIhaTq3vdGRumC
xEXVqrQsJlp8lIAtEsui8mL1c4ku0R6Nr0nTJQXlo+mWWYS/N0iGN5wtNJHRwI3Qq1o9Ibgq4Upp
8FJ/hWPlX5T7FLc0M2nZkiITWr5NAyXMSrzg7eYFFvKsPv5SLrIupPUhaRl1C+meiIEUg2KqkkaS
DTIqG39rIlUUkiE/o6a0/VGFxZCuLarKvNmhHrMoLsTYP7qqyRJjO8Z0iyIIKsN+LF9GaS4hOknU
knRTNoxIZEk9eW6KXnWG6Rc+gZP8q5lUEc2L3hz5c3u+nNO3C91xRM3xAxdnMJjOuyfKK5VaX+Wn
pbJf7sfzqUajluHx+GVetShAfhsATPHHyA+qZhmigKTNSNWIqgJybSI6B5bUuTML0OSWVMa29yAS
skBqeDa82iyWXqWdM7cWbbQwOkA5SfcP4yf3xsmjGbILfZUzzsinQENfTDySkZ5y8ZnECN/9kw+9
ymmBAkMqmVllradkXy9AN0J5SJasY6P3xpFZzqnflmO9Tup4vnyolHgL33bGL22x/i85y2ZT697t
ckjuLAHEfhGR/oZJ5rq4W3DQvsoOih3Kp4kXmKNIX0z3lTR7f+VUlkqG5Huj+C/hZpHqH8wMWVDo
wqauNhS0Kthcemyx3gRVEfKI9nXgrXuZ+yYsa0PgGH0zdmXt+uzpuHF/L093kXcJi47z540GPw3I
3g67NIFeaRuwS8A5Yu0jJeL12Hi0uU8miUXYAm1D1vnPuwAKzldlIP2n3lqwldAW7MEPrVEgXbrh
z1VAg/M60A8yP1AyjjuWr4xL2xeN952xdU69PVUjjWlSZaIOsaPWGm1T+veoocT08xrWi8Vs5Md6
2J9JU6EP7nVlb/j4HlHp0ibjJoeHt0r5IbGarw2ydp6ddSXvqkZlH31aA/Zda1lYAvZ8oOgHznVe
GpTxxqhaKydbKGgQPOpjxY7nAjHGeHKMVNdD+SOfBF7aqS5QRpyIfgy3Om9i0zxHj/N71X8lpSDp
zzOzPEEejaaVmkRwa2xdgRdmZYvazgD7x9cbBLph1ZRkJ1XoEIjgD72SrzQhqfHWDJd8lihQaTmS
Cbms3puDGNJ/khmjXMFO9R9iWlLno2kZcjlRq5fbdJ0aedGqIBXGvi5IpjSKXruBkiS19/mzvO+v
YlBqPWQIZGWdAIWGWWd/7m06LyRQtLLbiCgFQevt9GtVg/NzYah9Me93o1PBkWq0M4rh3r9szdoy
rbYv0FCP5g5nzFKn+f7bJ71bq30lg1h8PmhdWjcK09h+7MxT3U4/NjKRgKBZB7WmyXV9aHWaBDna
O5iLIwUbFLof7+U1upwofBeqFnPaAKY+e86xaKxqJvX9L4nuKEHvaKNA/fwl8nrHEPPNy+hKtk/M
y6MqsS0pdW7M7dtAomWiLK71N57FTovpK8X4t+GCOZ0CpmIxEU0hYUlYu7hi4jNCG/+/wfYr6TZS
U7uQWyENXVAKCCSS1/4O3fz8IZmVhzxSLUp69dsowGPDVZb6zdGxROMfCSd8oD3I2+zPuHYlUKe4
Jl+Dbz6nPI5JvypPGhFsvf1VyT5BPCLPZ5zGHrQ842QIWyXfV7o004PWfJepG3YH/0Rj37ugPqzb
V5JMzH0JDNRsUazK6Bm+4dTvm2a5tHydlg0aKwVWK60d8oUfsG8tGzXEFGu7mUAx2n44InkmfIaq
IlX9G2IbX2lHTpVdtb6RUZFwNznCr3lgdfzCo94pV1tmWqGfkRJgKAKGL2MjUyvi92pb7pW5+g9p
wS3urdsaYB/7vNc6ebfXO2gW3UOtX93efXpHh/7dfxRJZlnN7M8qDGinq1VLONcZ/PlSRhmyKngb
F79WBwQ9pJW0WpSRlXr/3QtgMPdcBSP1KC+0F2VM2KKzqe81ClkNikAdW5uqp9/q32N6Y4z/8gOt
1aPfQttBd0IUVMD8J5gSTsxDlJHxeP6TclARURSUAFwLf83DQBanB0Uk5KZXq5anVuWbLVUbsCZw
Ku4kCam2NskGF72u3W3uz9VEqUKilWC2+SQxYquRSI3kRP+V3ggPJ7SkQa7D94355gbt+wgjk5Li
NKpldo2uRvsxLWLjIHVvaRVLTkvJWnHz3Nw36bw4yhavWOruJE8kSrvfRwR28hOVIilHSOe/AbGw
ArXtwnDh5r539Fh3/ssF5qgpiIo0TYQwFUAASp8fBhsfxBpib+WSbs2STn0BIMalb+2//I/jxhhA
qK77CgzRfef05hmVWqPXwkRd1aJJ9xnCP4000fCgvtF519xXCilcYh0FaylHaKyuNoM2XyWQ0kTT
olTThsZhrcGhm0l8vW6X2g2aD8MEtfVkvApbgwa3eCznmX0vC/D3+U//XPc9wcK4UYx4zt8fWx0r
hD6FpKW+VzCmG1e72vTfZDKpn1Ag7bu32DiQKLOz1oIHsJ6Pv76jgGCetj4p6+sR8FNz1y3/HGrB
hhR7OFSSQtwhuj+ui2bdrmck7uh1qf/ZvtD72iduJ70EV2YXR2u7gfjUujJVlapFDQEYmcOLHftm
Latnr0PH4hIMgF7yeJxwee0mV8DCmIBuf953514k+6w7z/3V3MHSw8ajMrlD1Wqar1n1A3AcnFxW
tGgA9vTfwS1c7eHHKcJJ97vgCrf05Di+9rLCejYLqL4YSdY+wn4xQUMYV5A1RumdmKQH09QGFn6E
akeOBQcshV0UkxiEKwwXAOpV/lBPY+etwBXqJJeodWFFiL28ro5fFTaJ0qfzHn662comc3kvCq/u
mQ4CUvWfBMz43bTSY1BctADgLGtIdFNNpQhJ+Wk/Qzi6gX9qpwKsvzk6vVXTxCUE3mq1EAm5xmFd
atoHMuuKcfsJT+j8h/uokVk3wO8S3k3aRzwdzKcA9IejeU7tQtmq3ukENWgvZw+zVDHiOvnufQt2
9+UDUuMInk+jtPoyy4ty2WpUOy84FydKyF66G/LBETqxkTEb2Z7i7qs4OaRlrsyMUPuw69ObW6+M
n8eZEtZvOUIy+ksTd3b9O9y27dXTP2+Hyjex7bHuNffzMi5g+AyHTox7sJ+bEUB4oxpKG/DbHyi7
cRc95m7cfT5Zjb1TZtefRlroVq4beJGXLQuJy4YMfcZBNU/rPdQB47kFc4t3SYVuZ8MaDP6eZIu6
tVJjRJt10Hbj8du9DYusZ+D48SgOkcd2njPJVrXQtpf72d1ZtW+ckSzCzRNzrFVPX4+dxuIIF0NN
SjG+d+TFpUMb1uDz7D75tt/8MM/eFczKFbvC5NBuloM6BuJ7ZL7ILg/T+83LyjZgV8FXUVNnAsZA
tya56+MLnkwLdOcpXoKAamB4GLF7ehlVTbVzioqskQMyv5iboFMnK5OM22n0DVyypKFOiDTqyEfc
DDhUFOpcIIJrRmNY3XmGwD7Pzsi16w7TOY/ZXHXrDaeQtF9/2eReEX/vHByntwYsXtpcSikxYR2H
FSZj4ACtIRE9HTWNGskBc4WSUaFt/UCAkOZ5B6NJxgUm8EmQ7MAFu9Irpo1PjpX3fVR8zGiZP63V
QgKRj+gWHX4bsXGN+FLmrTp80dRW7HPtQZE2NIWHNwEC1gfEqXFldbB2n0Ln8GCMQu9337lt6a8i
A/fuPSrtXQUP3ScS0u7zFjzgRO/B/T3G194quN0e/rn5NkrRJ6sEtdljWwy39xKxKK5XOknDerTC
h1XBdnhVhU5zedll0I3o/lx+U5lnt7bh8WOxrofo0u7MfvzuS9NVxPajRRa1BQPAaITsOde/Qcvt
657wQGlmXfTUFpeyD+IstEhUw4jnInvFCrcfXMnfhuPQFTqMT4de05Ru3Iu2uQytq91qtyj4Izsv
jZtAHg5Pj/a6B0bZ+a9Zv+0UghqN/QZwsRoEBTKIbjorDwUcOudIIKRtuJFeTWMY5ErJhUdAjxKm
zOAaFlboG5iVpAu1YPxKO1kdgCCp68l+kpy/zHs82loHFG+4vHWB9/spBBnNIlRQcsGfgVczhdyO
7q8ROvOPNvaif1Xg1VwY7rfrqM7jFUOPu51aT3wS1H2UhYduNSygEld5dglz2m+OqTyTZ+EGX8x8
xKCqECqtbsHrWtgek1DOHtYf6jWkCE24adj1jt9Nkqi41qal85otmfI9rWszejnF1fpwt9I9Uu7O
kRDCRQjqEGKh9eDaQitu1iB3hvH5pF3oUKvnI001fq8YDBdMpHzJhdsNyq8Tu1JH9JOhLik1+xEc
jsZjLNTLrWmMDwEKiiezNLu4MLLfWTRFaU2KEZkj5A3Rhn6cxidv/4mtLkvCX/UYrXRkmJ43UVQQ
0BGhN5MJNkfWz2/mUzqGPwU6iYWg5ALQPPsl1urdk6qgsF70YO7GpRxDanYhm8B66lwAk4ZcoR+f
nYxLSnNtNXpQeWI6XrKL/R1EZU5fVbMjyT7ihbA1H7kVhRweqm6jV3dvZNIPQsLLrx0GyRgYsFl8
UoHg4427stnBc7hftzaVIVhgSlPpKFIE8pVykGWBGmfCEIFECiz/bpLIkMePfxtvToBboN3FcDUT
DE9Vq3ANEpcT1KJqStTrq2EsVJt8S0hqnRMNQnTPJOCBVNuV2CuBKtIJj/HSDffJO/8mSBIeTfln
wZHVPOTuG31fio+s82YMaBf/OLQ0ivhrmNOhAEllIAb/oEz58Hw694FECZL3sAEqmc9BxZg+bLhT
CHX5+RN36Unp4Z8mOiCUapwxwE+0hBjkQ/7knbNUG2mH62amvqHS4e8FoRljzSvRlFQfnQ57Hd7g
2c0CdHnfqDK0C8TY1hrh2PLLPr3NU/vEmICsjDgYbMOLU4Si1MMlAVMtYE7k5XDCbviKDFL61LnY
q2q2IHiZ9IabuRjRk0sTV0g8E+Zqqlel2sA/vKaik/I4qALpU+qkNDH4yLbW7hcvNrPJtC6D/MV6
wg/NvUDJJmvamrMKVi1PCJnqpX5d1w5MEp5WRr9Vw1rqKIc84j2XSuXBhW8SVjpc5LmCY9EOGgSa
jKriZZKuWqfByVOXQ6Ul191qQd8zVy1nWK8yFfzJHmi0kIGazuRzT1VqekZJAAJ0u3a4UYFVuAgY
p/q3IXQrmx95Q4s1rbw3EUb6R4yQe4ibyrbuEGwgcO1TI+jTZ2C/Wl26mp8s9gwulmWA2L/HOuK0
CfRCWtsOxZ85kSeSzGI0artSCMcMoJAYHNW6pUFpgFwhKankKoujYggtlyvsl0dDZDegcfHxaF2c
6TI+7eZIitF5P+7bS0KROsjloQJ+OSvh950GuMVwEk8L2lFtDvvuzk6kW3/2IJ9Fq07Vw8XYDx+Y
rJ3Hu58MMx0N0N6ublv/2jv3j8PjcDs8rh9/xU1rmc13AQ6z/tGvkTEMP8PmeDXW1XmThxTzLU3t
VNpB7MrLlCNHRA1AvV2VbhU8dmTCp66XjKAquDTh5G0zbbDw6KtCtrvSHkShgqJORn4l8lhUrmpw
lpnw8Za2PWl3agRF4ssNIj4r4/vOJLwnj3GowmxDBtnVHWR9/lEBtw56HUAobPa3EWT2w5N4Pn5W
YxxR6MxUoUYrp8RgioNzoGWvVaKJlM695LbEMX60M/Sw81e1OtpNvFlvzjPQrYXhYBlwwHfA/E5L
RrqorbOf9GeFKNZf66+GcSGJ0JFRra4WwQfUAvw2WPXdrl+AJtVoF0A6MPVztjblZEKyRAHYpuCX
mwO3fBDIQIWAlX8IGUIdKr1AGc/RVSjQfZ1c/O2wNI0nlWG5n+Iz0m9dOgUCOj2LYYxbhk7fa/jE
Ioix9N04cbA2GOjcrvqoQ1OHUI/NUD1kfFLpfJik9KVfXV40eq2hSF2iZxxHR6CFzy6QyaCCQ0nJ
SoZnqMHHMXIO4WoAF4UYuupKcOru7YNjcELoCE2M3oXvyoCJL/NyR9FQ2cnW3bvVQWtUH8SpWRjt
9KUweiPKCLGSP/RW3Seand1jEDes9G00edxGGPcU57d9YFy5QZUeuToocit3y90zbtJPan+p6LXY
DBP/mtMXbuIbAOL6Qqs1stBPamRQVAqG5w7ZqGMPeqHISXRSqZh2uX1LLfeT1YzyKzOq3ESz0SfW
rbJZWtkraOkaSlZzDeEWuxx8QF+Jrj7rX1+Sm1+BppXbk2j3AyEPR27nSdqyhBi11Cy5sQRpN+An
RpPr2zM4udrZlIACuL4aReiUNAM5Rrm/GE5gCHxBBR28Qjzvfh6LOIpn8aw+Oc2bk+qyvixjC/iC
tju6znWLp/G6smlsWkY8bG3Kf5U5Mo3ZtDaHalWZV+bysTi6u/X97+iWNnqavfvavL1GWEOltZE7
IDaQyZJI1M6BRIDFZQ3SgVSldKMoCXI4mV6VQCISBkT4tKfsU8USWuWAWBouHAcX929f56jgZzAW
6pxfqOSDWnj+26PCJcjeG7CekmYpQqHKOJJeU5nEOLcfkdanPoVwlKRlmaWGy559lqkOFokyTHx3
lF4rkZahG/oEVGjygVa91uq/po+nueqAU8nzb2Xhe3Gb+QOg9SRjckKsMlnL3azlm14DA8MeD9dY
AsZ3cCzHgFKVPELdC3Uu5i3lUlK5pLX9VaF652vvBe9eTHW1zR7uknYZvZUejcoqKKOeCKZh9dx7
+x9wx8anZZwIeB8nODGsgtH0dwEqfgUMHu0NsJzFnnd2Qq5bwwf2ZkAUrQ4PtCxpOz2ZwMFYORCz
HXg+CMAwNS57C4BJs432TUEWCuSuCX11CkHNAPFFCJfLG3pIMyQmG9fRYQv//zyR4A+kvhzd8EWr
ao6olp57BohAWydtv27eK4pduttx2YJKh/QnbERGi40BljUUbCzxY3gotOPBCmhE6Q2F6gtnQO2T
ta4Yd6ZeUmFHGOUr09ucdkHXmfCI9SHdWu3oGgV8USXCs/Efgh8fJrDM/Ws9nrlJNGXosKubdGJb
wx148HqfEalfaK9+5BgtLVY9XQkNMuaiFQdkBj/CKqd+RRUJ5ltM6ABqMXkSxz/LxuT1QwussN7O
0ooxA/EDrseaBfjp8sEQhJndocsdQAtSKYAibau8poLHExZ8DIpnUL6chpNwrRygrYAm/8ftANCO
Xki986KFQ/TDxw3VzpYTfcsG1bq4zXLgf1FhzPOzar55NEcMBmqsBMQzLm15eqOkaA71rNQcaqyq
USIHuk2fbku6ZBSVlAPm5SCUcjXsGvvowb3+XdnktacqP+jsgoepP4rdyvJGrB01R/yvQn5kXXHb
emORSRIqVwZlcnWePKXuYhd1bnDlg1ePnmQ+MNc2GpOToRcyu3MhIdExe885E4KjvXiV21DHRysP
ZIfKxY16mwIsnDvGb45WEKDEpMHHiEwaIDeSy9hcN+2jIzAUvHU21BhcnuZnELbe4tVCkoGN6Eq9
hArKRq+kwaz/QUaKAiQonze1GxUyDCkRWwp2wVfby2sEF6vUVyGceWAFCELb4IW8oVg1WDMSoDK/
4aY34+5vQdH3CAg9FB0kKcnYToAX8BtchUp6MDHLLSzP7r3M9i7PYnyJSRUyHAFuvb3/vRXQYyl4
V5lk/jT+yjsDGU2y8+3wOi0MduN4TIWIwSU6QCVQS5vnfD8tMA18zt/z1eg0fc9P0+NaNtg3ZGAz
p9lkAubL/lIJk77ip8n+pNP8tJlGhXFw9G+eRNJ3fOb/R3C8hZa0HPGUzDVdwK7cUuyjmH8nlPxq
kQN8D7LeEVVA8S3kYklo6sX57U1l+VWuv1qUH/hbngHz63Z1BYoXVkBAUcFFyzgQSAOXy4uKmQcp
M9t5exBOxYoSS+SVc6PquYb0V6PuPyC9CA1ICuajEq59qkVZW8EHHBBTBgcI+iwkG1rxi1AChws0
bbXNaI8GxpdSgUBEzubaymKH2m6MgDp5VkI4wO8FfGRz3BzTQvgu53yzv6I1o0Wupa6UbcGIn1yf
uTaNA67FWSY1kKCjnzUmViWg9FrXEhp1LpMxj45y54RMSIhu2sEO6mFjUOg2Q/mfNuhsMDvMU+VC
Z82kA2c1HpVarGSu7yTMKvoWaCfkSWnT6PV0GYBio1W/QM5VpQziyqjBohxDyqobeJh8EX6b+apZ
vkODPkjQ7OEX8A3CwJYLH3N3kuk74y5lKpKhviFHzVSw/ZjpwHCcGNFpcEh/QWw6anRGRTd85mmc
Idt3wy9CvSGoJcDToFxx2DGwJtAJmL2TTKnGIA34oWczD4baM4CkeDr8AFKWuj9nlb/Opc3JM6UB
LhcmxmGTvVXxUwIEG0anMI05Q0rGaOpw+3YAnjksGTXrfPx0Ro9YyHUGhJaszLixXr5eLBq00W4Q
wQ+oHh0jzVWqY9VaOrg6xaCIwG3IvE/wi4b5oXBSUJVKjzHcEOTcMv0L/ZOKhi/8IaNIVIFAvciS
oAhDMgbp52b7f0ydWZeiXLOEf5Fr4ay3CjKJinN5wyq1FEecEPXXf09gv+ucpqzusmuwYJM7MzIi
cjLJ5wdA+f3N63cusy60angYmjdIv3IHfiTrWm3ZZFguN/YsGsW/+993x5grRBc9bnsNyd3hEazj
QDtHt3fZa9p8j8mF2oqfqsr9TL8wgwZ7WZwX+8Wu3xxs+9GQCDXZT2KOwvg7F7KJ1FWJjVIb2LeA
pvkJw6sHDWtHrqVEOqfq4v/kkpoxihLs2ym4TFzx99+C2db4XJnzGFDkAB46R5pJGO0QBSFdeklf
U131LKRLk8YCA0Jfu+DK1Mf5EakETyqYwxKcvPnFxRFDXgsQVYBoD4AC+5ryJqaj03r+Pf+SfgVy
lR53DAdYgRBM/4D2oAqHNQeuVP8S4pfDy7sEsVfyz4vX5DMp06jASK5f8yef4Oa93V94oN0YZu91
kAzOw2S8Hz6mt2nU/7lM41/VuNmqMDlpkKiSeTkwQZEZrdg8hYhwd7n4TFFe5zjj1aT/uLjOL7fW
BaBShnBRB0071vvlXp2SYSV+TbQd4vZx21DD73O2wJa+w3FUx7aj2onpChGcQIbm7596GxifXCox
aWFolPPpTzPFlf2og6hAVsbI/q1899ypIoQQxULq562HxF6tR7wXeVTitT7QWBvlHSohNNnvRBxU
pxyHSvvZJTBjclsnwS73lWanpMz5yHAa7YzrcB/z+gjIanfE5mo73XdjmjiONsQaPgQaMY7hH3k0
Nit8rCy9Ej6Q4FE95m848DVXBY5FNi2geNCQLSnkMO+l9USSTrQgRngYSFDxEAiUBYAX72zlZ6SY
Mb+2bm8RFqAsilxKUkCaNQTreJAOiKjPZFVmx+k2uXbVN/rAPB4Ox/0k/KDGYdN8W8olcsCSG7Ju
RWNhRYCKuf2+9IGkGQpzmmHHQG27jmLBEXy5rbWhKEQuXgf68DA5cUQ/ikocKdM3yFl81HQ07P9E
yeVwYPRyjXRoptrWaeAqLMcheVsylIbZERVblZqO2H2Qe6guwq4LHD+h9ilgrlbjdr3OrrNk1hxD
kncTJ/q9ewWqogNmZf0sTD284oD08eyhpG6OTtMCjz2sMNJHedOqqoBDI197ylm1SIQ7xyauKTl5
RutJmTVgAK9eWbYugJ5FTM/HYJIi3+kR2UllVGFmJkanPDRdeAsI9ADz/TBzt8iDobscL68IVrl1
xZn4lr+g3zl6Ib0BqbfN6XLEgc4Z3rzfWrVcXikc90JHsIpnb8oq/27YWx8bAXKNwxAXIUSyp9/D
77t9YeZGnf1HjXNV7Ge35JVwGjr8fk2MxQgU8ZCJQVWpCNQ2VsX8wsdZxWgFn2Y6wcDBlIbsYtrD
XuYdA1Bsn7dMw4x/xHKQYPzRN4A1HoO0dx3eMLGVI21pY2weMKDY1DbbnsCHbW/XO3FI04sJSqee
Hzh7QskgucfSgS99sU/W8e9i3LEObZ/64blMNSdjf0k5yocfhBBNdaYtzDRihZUnXZBSn5ikveZq
GqRvX5JokWGn51mE2ZDwdiVtvKeg0aTQ75jkKtHrxkMs+XenbkttIjmBALbj8IMtvvLm1AW2HZCx
d2/D81AR8TC2DLLKpLtzT13B+6KpioR4g1yqHEGbsyoSlYq89mxQO06bs+e+07y3P3VvSyPybX/w
GkEMZRrokPGH1+RqHfDkrmm7fmnXWHbAwkT9v/f6yl1Gr3q5X9bYHbdy8tn+7f5Acw/YD0CJpw3o
nyaNwQlfkcgkxbuTElwB/8WVGA4ICzGgGbyB9GOLQqODaPrvyIcNqtQWw0KphhqgX6RHc+jyWgn9
kXT9er8l0BAZ5ImR/TFllQwFEr6DopJ0iKlfdHbucPpuluKS9gVIAJzVL/yXnRWWMJ09MPhiU/HL
2FctzpyCRTSLZtVXG+vOfuQfHeHBR+e+3oMK7x2YjAgYoG9EiMbg3mFbc4en0HobveTUKXEXA9B+
gfvGKiO5AgLfPDfg6we30i8saiOG545eoTHKBuB6w/2sMRZVuPJDfW+DDP7sR7SDg+rsQjKPsXV3
56coa5XSn3HLOA0vGHakQD/SpBuZeUCcfj+Z5fmxZKJh4y1j+t8mRVKPQ81Jb6TvqAHxTY94LxJa
ZEs4Kd9rpdxnHDy0+WgTYovqHYLaoN7D7cUcwGZS17cJBAtkFrdauy79AfZT6+xQYGsv5S8xUt99
HcWwDBjZ4Ih7zRAovMQPyOsiY37A2PEyNeaX6Ts24WM2VtuBFvFtuhvXVpVVaRX/1kYKXWc/6n6P
eruxrvf0khgx02efZBWJecNyve/g3giPU0IqIdqFX0d23nKoruFq9TJ3w93wPsXChAx2Q9ly3eBE
c6OcgaZGGQoFipRt9fl3sJ2eccufxq5asW82gRu2NI9/qXPZ1N6M63CO/eVACFy2LwWz2UFC7bzw
DKBgCrEFCA/EmXsPsJViDKfzhTAEWed/3Kt39TIhDEHZP/ZxWe/Dl+yDsTCu9YnpV4xfWAY1dDup
/UigQkMEluQfWjqbO6ZTtD/klPueaEKvjY7GajfQTIvm9Dl8DrNx7MQOxET4r7VO5h6wVXQK3mmg
gPHECmP+mCIcm1bmtdVn89lUVvvfK0RuDMmgRlasHKCYrVR7Hv1yr9xT4FL3r/FTwE0rKNKrYkzx
C6TkgwUKIin+j3CWNxLh8mH5gJJIICnhvOgbyRsO2jI2QgCt+myHs7bLO1w+elu/DARZzg/VJ6ee
xvvocegdx7LJF5Z4BMjkytXCuCuoUUeZQLU1+cZUsl1MXlcnLKbSzeG3vmIX+ldGKvHSa5V5vdb5
Fk06tj3D/Zi7BX88+RK8BB1hOXfisRtuh9g5x4Okhy0zIYkIhFN+1cdQCJefszzReHyv0wlwqzao
DB4+PFGV4mKFavy0alTssiCeYWk+qxL3G+Py8Lg8zs5R+ziD2/ZluGFpReSExUi9ApVRGDS5T9pZ
ZcgiNRzwweSOXQb3wiwxJ/vhnXMWd509Rl0OKLG5dGZbeeDey+A2yNwZedZxUd7Ujo3W1uD2vlHK
35AVYQCwHXxKi6r73ocPo1+1S+JLAxGG98EZQVLnwQYP2RXKVMlNjY7RPSAYNIvFBTjmATyyiPoW
n6Jms9I5FkEsabNbg+FqqHKr1Rp2Ov3OIpBCW9DvPLPMwPfXF9MPfBlzuMCWLjYc+HnwJ8Ben0aq
RjMHAV/I864IGIPBs2232hONUkGNAbn9R1NAb1Mqb1LKxL20WpZl2xaDPy9+vf33aH16A4mOBjRH
ribkfhciMi4RTzflEnYCbEs6Y3fo8grhd7TsLnlM6wlcBs8SU9vgtFtjh0fb6Np+4W54LPyWadJk
BUyuq+VeY4u7FMDiAvkB7V9kE/K4gesM05bvCp0WJS463MEqfdWs7Dkz5CBYQ4l6arFJPpCAIN77
ge0Ug3Rilpe/Rfhs469DbxS4k675dhKNq8Nqz2BjvDiH9oV4CqLRLQfbrtE3+qV+bVQOK/3jtBqe
2Zh3zadVPj1+4l7STbonqMvVcD9tjPRZRbpsOu6dz9FsTkQ7/9jqghSm6iBpr/kMcRruNvNKWrX0
sz2ja2l1e6y/Wrd5NpPMe9Zb+32zdU3dDGFA3Wb7329YovD8KGh69V6lT8tuP40cwDVyoOznRBWE
qojWBPBUedg4t8rDGtiRnmVdxbOIahKe2q1d7MFFNNyrYZUSq45njdFTvlybfEbnefp2SpjJI87F
+6iqtyfDDsmL6UznbxAhtu9WNLnkHRFGL0Gsgmr3hwk1xIlSrzi4wVcanLN2DQgS93Rwxn37Ajcn
a8Fm/OCJQmZ+2Bw2MTUeyB17dWTdsGSpLZ6rxuKI7p/sj/me+VuFPjg0XHyRMBSIccSVX3nYZKgs
/qNQYPqvCls74qmMdvu2iaSWv6u4i/G61hUwyWor7QopBivOOy0aOiLg7GoVR3L+qY40qKTgq77/
ckg09qYwAPhEjyYr4oOJhqIAtaQxbJoq7Km9Ja6Vck18E2S6WM6JcqTxf2QyhEQaIwsUSe0oEKno
ShqdowV0VHQ8aDQ9fxIHalpY6HwurZPfpEh5MF5KtY4GzgJqM6V4lDTar/kLzxq9YD2u1ptOCRQx
Lslbb5fVDRebFiZWpzq3D72NZreGbhSPpHrrQRn5k2B3mCzvsyKWFZDutn2hutj5YrKLZOTW9ihB
O0glOKD2ZbOjvac26WSzbQcjXhv+EyBHoZPTYlKiPD3BhLGHd1hV57aD7nU0QlLn9e5Mdyz1qLb4
/cXneONwK6cjiCGzW1dFSX31wQWaOnK46xX6ly5ePo3jX1i6AgFD4jnSM9py6vdh0j+HT5zya37N
R2L4QBSJ8TaU3QhoWCbDB64OE/acO4a0sZtsYrfoqmWJKa5fG8YgOLhun9vVnwY9oYKbAUNzUDvi
Ps4D/3FPkE5sN5g6JNtd6RYlY1FbWvggKuH8jFxEJgL91u8KKu42c4sf9mB6pcYicaaovd2LadCe
xeOM08WncGA7dgwyH0dsFNc1sOuG83af4dl6hvvsNwIIgbHaQy9eQJy+/4MXmS7fy334AnmpdCGo
UKDTcrr+nOAL+6Wuxk7XIEcA1rwwJD5ibKzH2fsEkf8JPsE5xLgaROftpJwS+Zepf7x1IgQAwpU1
oacCcHx0Yze3pfp52wkm5QnQVXFQHtSG5UEdjiGtRZ0qGPe0cgCzVHMrDYvpNldpY1bCWoAKvRQU
/FJg9Krj9xCH11nxp4Kfmo76IJsZM8zOEXvuFzHvj4vHJFo+Fru5Ma5PvTKXUUfsFCCsF+yrWwLu
ws+aGuva0VFxEFHSmxBg9rlNZiK4o/sJN0x244J9HbsEnBc5GnYqz678zsNi8kyDT61Eql3wzEue
25wZcqvGrNAE4QlqcrJs7Cq1LQbb7sE3GIQogOjkZVsqHs3jKeMxeLKa/PdJHSiabUrLxWGvggLM
6rxb3v+Ky/Iym6hDJVu1LWOXIuzr5ORGxYU0CBL0gGyXBvzp3doijdicVykXGz5cPt7kk8kdjw5J
NWvdfqP5fZyOn71iMBpVfGGCe4uLvXizFHF1PvVfm+1xnPoNij8srsh62OZmZfwQxtUf8RPpEg8L
wJg7xLMGTBq1V1JXfZS0GwGiw0+IRkn34yWAooCkg0tPzBXxWD5Bw4dBnI7S0WfymlRmN9Tru35h
cAzufq0nclzRLa63G4ZhEaOJzqBXdN0qZID5nADmIIJAnEj2tdo+dGa9C+w3LKUf3QqmnPNsesLt
MCUfv11aTZ+pKVev2FXqGdmaMalqUwfTLb2E5LPQx/mWgIdfApcLcz/ueM1fNfxHfgMI4GSYRl9h
ouJIOP2wR5yykKl5Ex0KEAJjzxgCfD27JiwxtuxCkHQRwqM6G8uvgPg7TsZX6Kzi+V8Aeph0YdC7
9TI4yCo9rx15jBu+o7Fo237KvADdKVdH6K+AqcTaH9viDBYwOLx7xPNumU+IOXcpXuqKAwZxSP62
YMNNbB6aOEBo5+Basp98QV3CQBzoqLtvlGwAverTtageCLTwWlsjRIEj4cfqxL9nCuGyvZAgOZrp
lmGUd0dMazpbxKI8VDNuK4K9mU7PQCtCuSiXyb2YG3k5BxivLJdiA34PyMHqoGL+xXUogolB+mDX
zEBhVKwKE4DpqFXNFwhY0hysJw75p9/M8rWDnJlxgC0aQUqr14s52Ee9mIsSo+VG090/9E/9T6W1
9wCkS1zNtw5Jy/87SxDDoQysceljZ95zb4v0UgWwE2yl42nm9AYcijQs+WYaoVgL8tn7bwuFd5H3
h1XAiG1xotR4MetLINbHJPM1I5qF7G91LgM/hk0bRpt1h08sJqMc1ORDaOCGpGgiXw1eCJfBG0GC
w/fhK/Nm+83h/Fs77Ze4XiW20xKbEzpzax+SPox0ib4XCJacmQ4YxsQekA7wXWjv5pJNwjzMjxvf
ST4mNEU9gzs34e5Ti/TEMwdzgjbe0uQzAD2aftpZk436EfIa0eaJjTr0EI1JyFcWGQm/GJud1qbO
Dabtq5LNcD2mE4u4/OC7yJVQYVETCMTyqI45m8h+sMJTd/IO8zXNHxVbWOyRPmURx78jc87QMSfQ
CMChA/AgRL8CeoHVQYe+dkHUyl/l7RiUiDWHv/fwrtZ1GUTHhu8AGtBawhGdT31lC98ZbhqzxwQO
B7UUP1hz9Qjl7K1i1CiEC0FsEhe+kUHj5SDJ5IPBU4eQ+GGAPPdNkNJ4rrpa/oatHayB799nVVxt
f09KqPAPxJ971zv0bt0H2H6DLVKj7GT+IGIWmTFH+c7y1kkSF2fN+GdlADrVShOb5j5Q8kcrm1WP
poUbUFdwN8J5GjS6MqyPq+PPqDGp08JdYDaI5biyngNl7hMYNfIAVwH479Mir6c50kLT9XyYSvYE
vwr3aMD3wMFf4OdheBlkPUxju9fw7Kd0/wqgeGpB1tyLQ31DOUtB/CNl3sGmN0vPjalZI3VZzg7a
ISFIfHbT+jpuFNouplI7PhNe/3hnF3v8g7nIroTLUUdsBooYwR24vERgTXe6nlXAPA0cptBGCakf
LKi74hoDfXtxGsQO1FFyK/xvBbenOjyuAuhRoacei7os6recgkNA1c1x8fNmkPNE/dkMFJu31dWB
uurlHbqHbo0hUNPS6NPTS93BRsclGrxDLD6BjFcEG4DinUN4pf+27WP4jq6kOYgsRuYQSr+UhdKi
gOCH7gZwYV5gNDE3ZGkxtwW2o0xH5cdJZOmwGBk4diu4Kcb26MMZ5acE/kHuzeWBsvQg8aBwht0+
z2jjS36gGKSVq7AhlvKSu0PtBd1VcuOBh07MD0ebvJjYQeCEwsmDj3HMYP1wnxM7FMY3KPDzSeNk
4aTe2vk0ElNUMFxGSZC1/HRv6xkWZv7/uguUzjH9C8dRlQlNpzbBZ3f4GpTHGgQSB6eZ0rzioNLT
ock0ET1g9ioRvWL3C7VROhFONMHJIJTeOtMGs1BgcnAz3f19rtXhVQWF7jcdyMkgjkFalRIoFBxe
5g0GzY1R39Aaxi/iKgUD0yHceypzd6gwVVRvy5R5bPjBuIWni+8MXjub2K4wnpYN1LBrgTjhhxbO
vC1RwadZe+5zWdb+dLpe3x0mbIR79gTfZ/RVaz1l3FWDxtbTPWOOtGF7HOHIebQmxOiJNtFCcON+
YGP8hkdJkVKWSuqsRxljuUOmebyxlUcjkuELy4fv5YG7GquKyUiK9ok38hrOxcun3T7tBDa58irG
63S8BvNQFKCLr/Zos9N0EIxH1uGt05jcOv+1hRkTRDgttq9VO96237M7d1gHOo2lju8Jc6aYtfqN
3LrmMXWEXKJ0CR7MFZ3CludNzpnNOzvemaym6rweTM8zUQqOF+rl6/g2putcPwZDcQIljEDYsbMp
yGl5D5oQzjSHXKVQftwdrY2qG9vXvBRInISE/0bQlIOtWmzXvMmmz8ub20rARP2LckZio1cb1oaV
YXHQ7E4f8q26wVc87olkN+J2xl2hBpK2kf+3lVzhDNYoteDPQkOFMnBvMsegQ1F2GT2yi7zYvUOx
/6xREC4vIw34OLQz21jXfi8/uifhBvLGH8k/RfTSe/FcvtZ0NDng+g1eonzijK/bVa4Z3zqc79up
LZD5cFPvfnmPZTyCHlsbvEaU6l7W2rqgF5k28N9SMtXIDbs0vTQLVeg9OtxocT7eXvvRIY/qMZti
Jps3AsCSnuASP2U+jOwz3soN7DmVtugQpxeSJ4iAf6ibKXNkiSqe9qk3j5j6jAoN2PvMGKxyRw02
/Z7MaKLFmjNOZEpA4wrljVjM0tQ2QP4/Z+dDNGXez69YbhIOiJ5Rgz0hQzWGGkpF1lLnN+28hi/8
x+J2CWEt9NaQ0XLIEuT8A3WGCcZn6B3i6om0qzHG0HboD0MJT9zYedBY06Coi6W2Pzzo0gFaeU7c
gQeiDlgzOFFjaIrbB9rPz5Fh0JJeJIiQkrpzpXTbXAwHgdkNGvmdzUXbCF7YINeXWRXxAobibOZ5
m+5BH00HJBL2nu/eUnjxVXJiP6OiKbnH5XkZra9/hbQzvLxXMMAAzNm67ivwMvjaW5nKCNH9eGiU
IAbdrGdO7/8Sl7QporGHLSgVxMEqVIPPcs/4vfZ962HEDcZOVnNEJyWmLPp5smIdaquKjnpzcz/m
4NSaGm3Zm7ICPp379IuvpuCxoLEZbFZJ8VUWccb4ck2R+sqZlVZDaF1i2YdN9xAeIvonGBHDigsg
6cvLGZEgmzX9fBQU9TaqhMEKKxXxUfezGhIC/mNVtQaDInDwARYOtEB1+KmaRbNqYCMl7qFoTV8W
D+ulx7bPelJK9m1xj+M2XADa/RJlMcnSvy3V6f8i6aJbSzOrPqaT/MV84gedN2NGyPkkF6GFSz/2
4YhwxKsV9cdUJjEYHPhVKiZm4fzZtmrda9YiNYTUCJjdgy4OsVT9bnruMFjIIekl4qjPN5FW4pCn
CYWhGB4FuPRi9ivnyXn+LIg69BJkulhriVEk8c0nfy9s9tBtBpFTotY59wYrpCdwfrj23AHdLmZu
Pa+3pS9mVW79I6Eji3MNJz+dk4lJVo3UpcHtlYgvxbwv6dMlNlBXE0tOuJdYbNN0BuANRW/PXwcW
N2d+ZQzPclYGXDBIWkDvj2WDAZFo1xn6CJOdTQltMj79ovfe6UFV/x2MyaFrcOXM0KgBXCddEmdv
60kzQk8X3gFYOI0zmvYv9gZVPNgzMEVMmKPKmKr2CjJrdeIe/Sr0DXqLsjqr/H4pfTUWLnwvgrN2
CeFheSFqpf4Ot6lD3/Ap0ahgVEzGFtxPn5zk0NkwpHsTIs5SknPCc6g8j0JmPiqOk1FhMIqUKiRx
QExQZDC2ME85s2remVg0TJf+RVnjN6Y1DhgDYzEHXuM0fI6aMwP+fn2WTao8HpTDy+aysCzMYO/w
9lo/13tk9V0aR3SG8N3lV1IfELWBX6c7Bs0izzaJE/Rx6Ols8VZi8WGLCv4NzYtWNt2La4vWwm6h
A3PYhWiRMpnj6uRUQUnH2F/zsHc1S/1qIPpAOXgNK2ME6ENjVF6kq/PmvCEWvjxEH0pPMarJqUwE
ogGjU6C9YPPsnbzSXxWf8/osWcgF4Upj99ipw2MWTsQgRxptp15OB6S7dQhVM6mr1RzWh5VBFbHQ
fvYZ1sbGz3mpdD7uFFVZUTTJ35xxY8Mas14B3puOMjhmTubwZ4XduAL8WaMGuXMwr32CeZrHIMyS
X3Kek+voOUlGxiwOtyO5VcYSfTj58HHRmth7ITh9ibxNUgLtf9uOUlEVk+xWrBYl1DoYlRPUwjrK
FY3QFoAD8LURqaNiQRBnWV8xg5DmUPcPhsvhHYV19HOYqDrRQcEiGeTz1Cq5dGukTq/26pwBTTJR
C1OWW+hkkc3U/SujF3b+Y1CaPsel6X34GDwGTwYX3ZlNouM2ws8ZSuuRioBRS/9uHDqiA8LKCUCb
pqBSBV5WTqiEoqASFLKPGA0EPUKQuthyCKxxfl+D6rg+Ps2U/epAhEEODPLjpD6nZKI6u0YeXacj
miGmiSHfoPp3z0yDElZYZv3RrNzxkr7ao+wv+7sxdzS4LgqzNFRiXMJAsP0kvtPzw/W4wNmvBamn
fGOPZB5c2mwOlPAzM92jpT2k9C1hhtPaokYrtWpvBs5cxu/pbZwM4x+dmdf4MZAPh/ijWZCEl1F5
xrgozojoWEm9dYMvAwt7239jxbcHmRVgI8z5CaVlh7vTsGzh1QfZknqEgXtbeIeGCQ0GSR6unyTU
VCtk7O9nuzAp9UnOIGG+V7AKoDVJoEZbCj1ZFasA+FdHPJ+i1e23AbApkFFpdMVP+mAj4QG/zJIj
J9Joeeq8G60TloOAI3bFARVyRDoHMkWtIWdisZLVD8Yqmf11CqoCRnIMQedDvgzfOaK3mgVGxGQh
K4FoCXOxOm10ymArDcd72RdgePBCVr9waR6vlmG0zkwiZB4HAv2HINU6QD9IFPdYTpwEoIqW71ED
tBqvwDtAKn3ZTm21GzNXE00kRiu83gfWiExKzMUvqgYTwL8EyPTuM5ARrOsRgFdan4DJiaSStHmO
7UrwvW9PYKplaPdxwCThwlhEtis3LeOuAF8VikvLI+zU16Qxe4TP8DF8jytRixF5GLuUzOuA3kgJ
Vg0tODYNo/vC+RFWFNOXMKM9MZH5GKLWtEsIBWmhAJO+ggsly3t0tsoW4kqu7Fdl2Pv9Qat5pOV9
RnKHjSr+KBzI7jKOqK9DdBJRkqJRNayGDB+1jH49YNI3+lWUlyRUjBpFvKqFcMDy8ntIpJowhvRA
dsVUYTcjxxqK+jN60oHaL8C7eIXnxQ0XUeEncvOiTqEEEm4j29uvMEgQpGagPNm7ZH4nUEgHSgS0
aipnVZSqXBFWTSMCZ5VePEmK7XhCd4MTr6LqYlZsxMyqDGo2U/WMnA93dusr9Qj+j22o735mQNLN
LIWlUGAU2x40iMEF/DrtqSdQJKqg9X/hwnWB+KLcILtC0ZMfjdL1/zbbE90EDlG2oWafFkzdgW+S
MuIC6VoZ8ZrYkHhv9HG9IGgV84c+6Y7zc9X/j9zCkKR8E906Zcps9XRkg/BFKaVpMxhboinNYjNW
EJfpZpH262vHLisYwzugGPj0hWQIADR6alpusdwQRokRI2wD3fvZuDjdrV+/r9/mMYfAX8Dn0pOU
HNzegtOoxrwqilZB0AZj0zSntck1EzLGPyROVeIQ59VtNuL25FY1AMDViMMNJKDdZd1pLuL7MVIb
0pAUWmnqBUJEQuYhN1Qx9j+WbHklb31OMb+jLRb7sf+yhbR+JS7PvxuzEvMbmAaKAnQcMNM8kMUI
kZO/BQHpWZW2ghYzHCA+g91M992TuclgIQ/mb6tpzdveTpbqC4H1hI9VdXz7K65IG27M+wMPpB/0
KTMTs+EZ+DJ0z2PBcpDt8I5C8w8mGuj859oqyLSwkdQXqvI+p9X/o3dJnIVSBBs3iVP30O1VUwh3
1NJW8a7yHUdngTt19UM5ALRc9UdVpgqozRRs+LeeEwQFTsN6z+tXgZO6FLSqgavVo1YchSHOA2xp
s94AcxxppsiUJbKus4ypoFITFuDWXq0yTfGEbu9hllCEcdISlIBvu+lkXoFhll8d4w6SkBicDUZ6
iq7LvDMJScGBhCTvgbRKZgzos4V80f1M01Obt+M/tqSojXqIPyVNs6wc46lyeFmIZmbafZunwZuC
BXpTuz6hrpGNIgUNu80FbuV+hlaUnI302EZYEOABzSce8opOz+pzJd+QwbiI0Kp8pApJxgU7dhSO
mnaFIJeA3AiDqc2YuUwQurQZx8fKhShF8gt4rxPPVizd4m6WcBbARJzLmSfQxQJ78T7HeFh3OTqS
+nSb6PYU3IKrXsbFlgBABqc45177OibC8olxHZEMvrQBQXkX87w6ryS6FML4PY7d+ojMyCZPR+HZ
dIru932Zq6UmLX0l5vvKcbfE3GV1HPRe7RY1XEYVp+LL7rtEH/GSr4EN42vXmC3+1FkaLIK17trQ
X/u+HyzoSEZ/SInmRfiMCWTG+kqOo2e3TPEKw5F64wKvqIk2UXpVkYQBTsHosva3LyN+hRScepQJ
mELwymOUnqPGIloIfD93mXncF+IuFZ8MKCB/UUMfeqX2nhRSANe3Byguu1TdOcKBCooMgOFOzEWE
/kbthxpF5gSqKylVc0B7oOdFtAWYHol1LtmSKrUTE0lPGI5JmqNvB2RMklfkB307XqfhYZhOk98r
OhihLnveXzcpOWAIULOJBzr2HIymY7WLIsfMj58341k0k4gJRax+kmDujGTzBD/O6x56LrqNGnQm
1IAETCYy6naLLIGQRMg87NLmUX+MBaO+ppyS6AxahbEICUee4QLzeQXzQC6gr1JsZW3mCQ/TkAOZ
YEoYAgL5d5k0cKhCO+iAhN4NqUPgLbAWYHIQCDYCmgVbAmtimTohFDgKDjQ1wp3JQgoVF9QPY0lM
p+LFSPkr4gMdSwLNOmR4Ed65fc3kUpgCli27CkYyqH2ahb42GRkFagti2gQDNJZLLK7QjS0NSFm8
OGrRvIpmpowge9X84tiLUa/9CpqazD2Ifuy23zioiKIOlfZrrbrMKiDmLm0ypiR94862p+YUbNgy
BvZfmCMzm7YOYQHiGcuSVId4HVv+pksnnp1ENSduIN2QmLW3Y2+H2DG/kRQvQ3r2bHMwxixZsZZI
uHY/RTZI/EdveKTTocMr/bsPGYx0V2NTbc6MFrGaELTp8zasWsTA8+GFOnuPdJrl8JMH5gBvbHZP
XWLto1fWNP9ka6WP+2ifPTX/8teW/xBdO5lWF63fMrRB8SZgPmGteoE4cH1KzrHZEVjPHNHoON1P
a8hQ91OUkLLy5C8YwLwdyOvneOmCIjD6HVIV7jZICXOKNARGJmdDl/7wjPuxcMfGO1a7f54BMAFc
oQUcXzA2a4a12FeUBL3m1/6u0DjUxzlNhsUk1EC/g/SeO3qTmruuVqqYUuWWfzN9IP31+ttVaYTK
aASbfTpVnI8bZDlq3go7k2kPA+5AqDAzNogyij45giG49ot0r1ml204YjsDzdbqwlc60Ybpp3rZD
PM9rLJhHUgaf9Y9VP59U0m3CwdemrTlthnfbn3/3VjVb8Hpb7skgTnh6U/ugN1ElrJ0ZHhGj3uSL
27CwsckgtilRhK1kyjBIrBT1RBQvWbXA93KwovtObFOOKPtoMDR6p88jdK7IZPrpIbOqF+8p5fu+
YH5KVgScToagXJKeJClexj0Aj4oX+W5PC52pbsasNEaDvfqYW85tORTjZ5tb2pdUyPb0xSqcru/g
RfQS1Rah/LWdTo/j61Q3T7TQbabtW8oPWYbefxs2wA1uRu2Ktz/YuL7HXvlHKshZhLN/sV239713
h6KNzRR02ABe1oeCHJFkFlDuCXsW318MBnGhv/ffL6uXf5P0YfLyyxqnLeMSeZSk0A4bkWi2ftUS
g4w2AniinUKOqI++3XF1zBAMtCzdxCVeC2Dv2Yz8x9Hhy0a7cQNq7dO6TDOzYOPzC2Jdt5MxaSQw
94tUUnZACgwx5U+Eh0oExFUwS0wM4UbUSqZXtw+2XNw8ZpNmcbmp6WRqoOnCmlavklx2yGQ6gZaI
4nrdhaPCuv4yDOSwuuSyotsBUQ2VvT9ytdAnH3ZVySkUTBBvFVEZ/Zu2ljszqdwtEkZR7bnHn5cr
42ADwc2OVrU0xJ8OfiEOM5UCkzaZDJV0z9QB3NQqp49Ht/pt73nJuif2gXrWIOBEekzlL+1J1VMF
T3rGe067Wo+Q9+T+zC7wXGxNumtrksFu1K5CmGPIJ8kmvXex+dvvQBi4KnEwFH4REUfoPmU207IU
wl9utUPrA/ovM29onZo43y3240/GYM990qbLFfXY5qB8zDbwB8jbuZq7Trj2nQ30DyLKRq+uF7d+
j71jr25/yNz4HIzjqVzDI2lrxEi+XefNC47dV5C2HtP65vH7mm5RjG9/Ykd02hS2GHuA94PQU444
kpgTJbWubu3ruvTAk7poFby9UwfluA8Iq1S7j7bHemBpwdr33q1wQ4ONAP9urQ2U82wFZtJpdBCo
0qs1ukf4/Q1QgXR8+BGx/+4KI2CK/RixPZFxQoLGxaHPxr6/7dBKAsRJKVvBzU7Ty1wUTY8mdMId
WMNpBLqqLOlgstFTPkwzj/Pfml5WmXdmIN5phlMEjdg3Orgq8N/du5hHfgAN0I3BzsL/dTTGCYrv
4OM0foSV3xFh8w+e8LeLLTb3jxxhA9aWETakgIRteoYR9hopu9/g63BXPIPF3kZl/9Lvz6/CG5lq
JuHYfk2DQoVKoaVoLD1ZA3VY2qahFtSLXaiU7tWCFUwqC5vDquH1tZthH4b/I50mt+lcTK0kRUa6
7TQ+tJsrWzRL3uLVKYDF0bHzsLIiRsqz/g7tGzvmaYhKCckhYwlesndQPevaTOdtn+CXzz/ERrX9
5LUrBlmF6CrkG5SoyD30tnLtfXjslvsF54M1AY1Jc7r+2TBSx8THi6CjO0Thf8PyQ8zSaBVIibQB
6Gn2wlPdu2G6t7r3z2QYmNMhhcYhxJ/scveCXdtL249QQ5DQMlU6YE8vazuoeocBqdEFvW9yaEMH
zSr9rGXQFIQNBPmlaFF9NiHJ+s2k8wab6JunPoZzk+LilrTn26vl3CYfPOi6h7dv/TxxR8VPm2rF
eWYWTorYdabLKt5bDsZ2QIkrgFdfM/P280KjVbKyXjBsMH/sicZDQhxWCysoI0R06WI+6QlZMZEH
+7wKp8L5WidD+eSgfQXMltnIkSYHb4Fo84ZCf4qXzMc6r/llx7d+2UmHLSQkD4hCj/XqszObflCM
zXR629r2XgZD1jtY1wtcCxAQzmLr7TVnnSAwzZgFXerBWf6shX8JKgOykckNsACINZeNgkZdcWED
ys9Eiqoxzhe8dCTVtLTTh9VrkfaZy2neQsDGV7t4ZT+v+ddRIknZcZE59eDY7Fb7DxsW5YT+e61o
bbZcJp+khIQXdNF0HNM3ieikbMu3NNuHwTlYTxlBf5w4r0/7WFhXXjTuWsuy2fz4Gnu3ECUE3YQa
MG/YILgIMbBTsdcnI+Zi+FOT9YPbxZALncyq5+6dtBF8Gm71e/b4K6bmkeEkpasdnOe3lcr1Rc1S
QY9nHDIu2hf4Fio3iVuhcnfYX7f2GkdDczQqmOIghftg5HvKPqrK+X2HRMAkGvq+44XUc/AlTCdc
z2kFqcxZ9iXt4564txghGwOxJr2DvegHvrmY5xaIHUb0Ia8Yu2Ox4w6YXzb9Z5uRv0uNEvZfNXvA
aGHG1o2RyuZjXlGbKA5I6/HVZzjt37ZT5wkXOyj+BzFsq89ZYq9aZBbTbM0AIn+bfYvIwgenVjBn
F3Mch0WxFIYSrItmiw7psJNWzWKd+VvMH7XhiaLRDZiMy9d3ArNPt7XDUFlELMhW3t60P+tsXeyn
CSEY8uxHCEPGLDRehkutz1/jIf9y7VJ7iJyUk2x3Tr0hnphopi5udZiSLixhTTHBgF2woumx6HXM
13JfBaNh3D0Mp79oXHObhH76S58lmiv6CQhwypMI8/U64YeO5s2fFV6sAcNThpu2muP4YJcr5oai
D4r4+ayBNecJf6MOfL9a2aE1rjJyHG3lDFzQ/KP12OqOx/jI0ge+thlT2effbgtpjjvOhwNQ07aH
NGhGd/Cl95W4N3ip08XcgBNGOnwpSpuHwxe5+kAfDjmNf3/jGsK2c7+85G7u7LxW9JzEBU8aBx6i
qFIqhoz+WDtKAKBENCyyA1Zc5kCfjXrhhnswmLS3ZcdITFjrx7/mwGk7enOomng/4iFuDmm0z6iQ
OVdszqhIpEcaxcyt4USh+Ndv79m5DaZk/9NwapK8r1+9MrFwzdpXwYwzcWRmS/5hZS0Hpk/d9EXR
gFtjhix903f8kPTbc06R+ThYlRCdhmQI7NyexSTe0ahpjuhkAOIU/0r2ZOMJGMEHwduMRPIHvlQf
YwQGPWp7Do8r36f1xBaz1MmMbhF76qQdITInRBtAJITYhn5PYkXaIl7MWdXM5NHHQWXomIohLGt/
TiBGbeUHWpr/I+q8lhTXliD6RUTgzaskJCSEEMLzQuAa7z1ff1duzYl71PSZ6aExQrt2VVZmlts7
R1p1I/7ok7LpfBA88rbLWqPWbU/mVDSMQG4xG7nts7necSookawzp3FSmn9gI5C4D32/B9Pjaid3
GmHc6xH4uExzTTxcdrq8/54895YxEtFc5ROEEf7P9NHwwoq426y1HgxNfJQQ3k0917OYKoo1hxbI
Fi8p3y81yjw1HByrtfKZGK6Jzx/LV6Tjt1iPdm/OluxKekWmxzg3UjzNTJgzRGHQZg22JyzGeWvy
8pkPqXWpIOm4LFiXk0HBphPCksQli7uy0vnBnN+R8Iz7MC8akRgzxblbm9/lH5ggzQnkht9n2x05
rjvXaucX2u0SPzwT7bBzJei9IBuBXfS7/QLlMs7XxlLjZneCroa4kb0pgV9yPUC3g1i3BO3gKhrw
x62LcoUcIAhmN+RuswCDGNuzbbaRLJcSNb7dvdmB/lvrr1FkQ8qmMdX4Y9wbtUkHdm8DdVCDnLrL
dRcwd6WrYSpvq7vRvRi/QuHCE/7xf64f8zt7t2vzGAEvCQGO3WDonN0np+zWZ1yN0hrxXEFz6ehh
9a54gVLnkKb3o34XMpoaWWZyG8A8AxaEwDcvfQALqlrqIxTU2IRANgduEEi4dqZJQTqTk/0wyMTg
L+J9sKi+DRL0I5OpgJhAI+/1nI/RG2s+E3+bB3BwrUbRF5egxtqnWAxHmoMnhtwhbAHiEGJFT1Su
Uc5mlXtAuYSgRi3xbYhLAHGbUV/gIlAGN2DxpXEt5Jf6DxoTa6u7x6nw5Ce0R7oVdqddd00W3MKn
lbnMmegzJy/NwPAYQnwIckM4o7hnzz/DY2vqF61k7q8Y2kSnA59uMtNts8DfZMQreroGg87fLWoV
WjNI0unJc5l7DJBzjyh976vfcOrnmoiuUQFvSJwCnGrh1+BqhmyDcfLDa/DoXjtShryZVL5vZG1U
WVAuMu01ZHLlwcIqYPAQZq+4Oag0+mB+6OestoYF18lWfbHteWcHh294xLU0L931vRYQBuPddd27
+QnL+TzaKmBLXs/8X6z6WQ77oN1LCOr8XF+IHhnUDu+mh5iSVrWoOKLuIEsxgyNkiyBTkLW4RKx9
daX0J15Pr8dwKvOHtrvhiX1CDg95cLmbdhqWlYWiktfrb+uMgtLzYGrHfVn5rh4kfRxeI/jLhA8y
zd1T1rZaFU+bTMuZzn5LAdnrvyoWisWJbmA+8FG8Y1RUu+myxC3pRgBRhsCgFmociHbL59R+H8Mz
LHeBNjrEwFS5ptVAwa8jD3IJ6jbDWfbrzHA8xVc3Z1+wdPo6sj2teTgmyxEXFof8lrf0CLZ0BYqY
q2nGjDxS5TQmEzRNuvx4ZYORX/pcqDRL1TJlDGJrjdOOQe2l+VB/SyjdxVMjV5ITtgcJr+g2ozkp
MM4MZRp3F9Ke3p258RMuf9pi7JxIC9SbEaQvrr1MwGq880VtQRkEhFwOvoi+43Wyj9ZJijULb9bE
+8xIWiI64Nymwba5wfXBz8+2OAY8/PwgO1DzSYwyDWAW6EpTximw576NcYaQs/yfMANBpxIj6iZB
zcV0HFKqo1pFb9oeZn4fMUYgI+hoIxtKnqz0Wx1ZcGLTMvhToCCbJkRiu8WcKopq/c7DjgIG6W0a
M3XxphbTR8Bn7HtXM+sIMXyYASDqDBMnIan9s/Nu51qHxrcnloHGUGWp2fkw+V16Ro760jhvGBfc
EzhZnKMNWKA9VGMegSyc1Bp8cHEI3BDrSfKNVKoAB5MG6RfVxzmSnRrqQ/5tb/G/G6yVjbcdpu9f
nvFYWhqQtYzncNGQZGiW/Ds2E40kUIBTf0ckWakgJZzgcbjgy0Q6qvK2dJkSUqxnMvtMqbO1sBiV
OSqxhh/Uxm+JM2gCiHc8rZ+HOy/TqwCSCibVz3cr7mFDXwdxFCIsMyisNqkqj0zUM10xPMrwN4v6
gCP6VFSrGqGqc+gLfhW4Srlk7KWEoXT7eYuE1tk1s2EZZl50HB/HZ26VQRkYo0CLHwkKXIv0Updl
FE0qiApwBhDnnLnYseIowgVL55ie6KiKMlQmH4uF9K45JA9NTwp9IBxnK+0qvgu50XVw5wBenN1n
tVFm9B28sL/o3bHPkCYPezns5nChg9u3bQFMkGKnJCdD0KGcVyNIY8Nl/iJYlRiB0o0ANZc7j+Le
sSW6Dq1UYjX8Iq5+xmoR9wny/D5CYXhINGAxohDZCsMZCvdGbgtZc0t6dDI2EvTgG1tsbA5LKdfO
UQ4sGD7NqWjXRqk5jQbR0y1iTzh70PhwisHzSNZ/JrCo5Zj3RWEqQ8gVibKCzdTdUyL22ds3GAKB
jKcY1GJeU4XX9J3JB0GHfI9EgTsZ7oDsM/iFKxdrgzQSzxcwpJ33oavNNVKK/xP1pE1e+b6qdr6D
PYhJosZkKnQoWOVJsZWOGdb1rdRXzUwFIzWZ1OHRypd8QDICHQIvSRTYxtMrXYZm5foArRB9ILmz
l6Dq60PQ7Wnlxt/mjjV4xUIPy/fmeU6e/IX2N52UukWUNttZaXGNfv7Hf/i5NgaRMeM+kwJLsRys
mzWXFlqYax4/9pf4RZKbc6aDY6MQnuHROxV33mNaBe28LUSxvXfC9yJTL6KT5H9Z0onVx7BNYVbC
1hV/T3wLoeSceouc+s6FIl+VGn+SmE1XjBJgdk8uO9NsMlZO3EmXjRRtX+MzhMniRyjU/4+vnIcg
m/zcaUcKB83XmbaE7YtTnvLKFdnVKZOoWLVKhSXMjBRSPTiTZpW2NJPEYYV2VWApXrHncUVr99Sx
Pzp01Qa1BY4xqJIGJaZ+/53/1rPtbAstO0c1YsGTzzR/DHxmM8Uh5VGzDuG3swvzk9NiO78wbGNe
6eaDLJNrs7N7UgpLVeudfCd3nGrO0XOS55xMNHL9wkU52bX3kxeqJdB6LrkJ3bndyc6+wvMHX8IS
gM0tPow36LBIXLAPrrbykKVmNUbBRBezrh58snKO0lwmNSV0cgD0aH4+XMnqdTKkmlKkVbdEdZ0E
nIi0+neE81O7nIhXry6KRGq6n65ZcevlNp2KBnSKdZK1f/0Mh148egm1pl6BciYL5zBbn2JvA5+0
RGr1hWuKTKqn6K+2UXroc1NPRqx/SX/VmUXfwJMqjIuxVWX6bD75jaXfRkEDEf8F/Ne51iFYihSh
lyOjzVT6oxdR9TJs4KJ7iMqtzVchS0RH3bjk6O8QEFoEqFXuTqSCatrRxSpzRwmMZamkCxcMDsbP
j5i27m/xTirBU+hAJIIt2MLjhUQIFgTjs/isrn3CEKRpMa41K0SjJTQnpGiYDiWPCQckG10GDuOf
g1PlZpbOG37AaL3VaxNjPoae62IYFBCXDetVIgFDE8+y06xpJn88tZTLCFsYHgQMZfKAf+qAL7v0
GP407nBYS9KFh4bNbe3J80oKsbt74bt8+e+IlXA8+wXkdeEP/1IPQcdu9nZPg7e79bf8m+5IIMUL
N/wk4q2ndslnzPE1zUt27iJ6G6o3oGvex+YowGjlIePwxhby7ZoSNtwX7DtuQoPc33Z5HT+71y4y
fqdkK2dQ1gB1CFnD28kyd1PO4w9kB28UC29mpeyxZ3vh64LhR4jPToINSCIXqNt8u3rMaxFAOrdN
W+hzSh/YbGBlI2SDRwCpd3j17nvnw3iiIYOlW++WPLAw9ca5x/10r/YZd+OXla3vqbDpuH4ZfQhS
LhBEJt2a0qUb5Cyz1ela+qE/1KZA+ULW3dNHDVl+tVjkPLnFSZDHzFAXy0zmIIoGIdlC6u287fxn
w5Sq2OGcic2qDRH0EshcR4FHV8jNhfqOs03q3+a/QkhN8qWSD99UyDF5pJaObjcOuEEm1QIZEhwD
0KMWrmQ+Iiw9gA1H26SAw6Fd5Mq6ebe9/WR72Fvbxo40ISjy8PYvfHamaECdw4NTVkA7f55cuhqv
mcH4BuR+Dj3+MiyHp0ap9Qmm3SLv1VxObglhAZrlZo1dN4tr5MOqOqVIFyATA1vSS+hciHYPeJP7
1jdd8gM8yHJD0awYNIecRN/XnV131913RLt/UhC+vSLBQwv4GalBy16NwVQOEu/T0+mp4CFQcdeQ
jz9+LvyF38F3cCexqYyKfz8aEvrGFwZGNARI3U+9LYySbXIgDIkVbYTt7D94n/BZ6tO8NVasGUsv
NSPZAx+f6CoKEiISSmViuhom8ZD8Yh8Qp3NNmT0d8e/VTYbDDOXBdFg8whwZx9OTaYG4fwUmEO+J
Ev5prE+YGYSOGOjoNco2i4vfrPpIMlluokoxr5Yp5PTGYPf+536xa9zI73cYrsk3mrFtxpcB7Zur
oke58imASdqo4mtBwzpJj2/vHt8S3Z49WrNFLNKZMlS0z0UbnsLzZd1f1pO0lCr7ixAJKVKbQc8s
5Rz+VjivjY99Ap17nECYRvwAU7u1nXzmmmpVHddwH8Pl7d9cgC2TASQAqqEYZbC9sekpG6s/ENr0
YK5AKg95uhj3Dh9BPp4ygiMbZ2Pxx+JhKhhRjKCGwewU8VGHKtORCcCvnvE+MHxvg0+95okxJlos
rWzKhSwlEoWPKh02WfixYrq+TVMZ94Bk04BBya+rA14I3nSDUk1KFk/BEkfBu0l0gjxGhm3ygPxA
UoMR0q6ND6vnsOZXZb0BjYSETUWIDAyec2rJRFy+DemcUjrgLJoIlGWmd97oIHukclnRHccWQM2T
vXvtiuB2bp/bjFGnmaKDWsHll8RCEqCjdFIliEhrb+hrEAFR/Ynz/gbDNm0xSShT9kz6jvW97FL/
fvf2p6Ui+uO9/av/NiocacZKdZ9Rp2CI7BIMbXUseU+dYmbPCc1GO+MnWgggm8AcP/7qJ962ZXnJ
ygeqBkHx2NuSPQKnl+VrmP1qhc1UkfYlz4gBFdak9paWoKLfYktSjs87/vVxz3eRRD0seaccpPHB
ApVhq5aFA5UkUvwXf3ntDwt9jjEqFkSguFG0Ypy/ZOTM48dYVUm6jjKAWbPMN0HpVrPDI4OthnE9
QRHHE7wZSf3CAOzMlLztKO+AOdhLOxwD9Ekaqra2eAIqrrs3q86I6nT0Lh6ALPrMevxhjuB8h/Qf
lgT/WC8Fedxtat760s5SCdjsatXl/uxu/r5gs3+Fg/Ut2qXBAaXI0cHTkBFA5ZFGrEwXn3pBve4r
ZIufbSGFqo/LPCLzQWu4aj+hZZBU+JlOpsOgvFgqqav/DK/mopY/3Q2/ukeSa9FIY0CQAkG+0QA2
p5l+ZW/H9K5VHJcw0Cy0fh3sB+NnliK93lT2R8NH3qdZ+0atbVh9/EjjyCeT0xIsmiIOkMxu2E7L
t3z1g9Sb5bt+a+LSfNKAXtG+Pg7tHeHK2gVNJq/cUgpKYRxvChGRX1rKxhkBoVFTdNdoE8O8RVFK
L5LUCpTsx2UiU1UM4D2PCT+44q8qtuVZdctbWFZi1xPaepY1jNOP/sU2suUSYMgWjGmn7Ldq9gyK
MVZoXBpxgO7QXgw1lvqKPgjhnYiHjMMJHhYXnc8cpizzmfDvih51TnoY1u2w4o3jsO7ZY48ntEI7
4i9u6PISIngoRbmgWf6cIhJqQuFmWYSak2WFlr/q7VsnkL2jHXGxerRxuKNltbksWREg85zDWF0d
/snF+4xC9Eo7i7tYCZbpvoeAfxijvcOQrci6q/O2PB5jDWLo1UkfoNLqnGDJHso5TSsoZjn2fGB/
emosShoDLXdxRd3Xu/N7wI09dIHaFsW8ogOYtycakmwMIJS2jDRdmW/iojDr6+GMqGxG6RyQgTy1
sDPBOktkV6X6T8ODSPXAxwGc53ZaVx1w5yWZMAJ7FRMiganOEqqjgkAlU4nvKirEpLgDv6YHGKKK
KnJfqgzaSSoYRB7T8XMveRgyqXFIGZsSqWq/bLHi6989Wi3cDi7E/OAOvRFPSCnx4C6SuYucqBoT
hW30wiz2ajI1vdEsXANlUht7IoS7AjebsNn4Lc9NBEG8zRrhWSjOFdVZN7UCEZ8YHgiv/uFO+xt/
ixEm5GK1KITnyGeKO5gDEylrsAmLphc8vdm/i9UqcKXrbF82Tg5viAv2yCdIW197NPqwAGTlq0Sj
xNrQMnnWj/zC4E88uwpPNMi5FShoZQ9LN/6hJS80tPo0TyjZWKNXq/O1zhAU1XHR2cq5COyfnPOz
VYDy2cSc0maYkGH4IgGrshw7rE8e/or0pRjloH8IVdjZ3YOdCQedZodfF7jbhBCil8nSf9dHk1Yb
eFmSKxniUvXwp5wZ6sxlrZpGo/D2gEK1+qt5aRztHdst6HoCPt1jDSSrXhUnziNFfY1074OloS7S
kHapnxzQi915vwA+1K49sjmSKwwDM9acppcubLpLOeKMkFNFHWHQhCvMEAlEdOg+WMQQbCZc3PSj
2zTsgO35JZrddK74ZTXu1Mejt0WM0x8A9FkYOXD29twVPM9iculmkbzPmTRD9KOJ+0Pex0ugAwCu
jozfolGmV6AIyorRy9Ff1VCo6WQpLqq65mEmL2dCkFXfnWfETVWtQ/USbR8Yfd7jc6Uzv6LJKsZO
wQWsER1XpNyH06Sy9QT7yqMnhYUVo/8d9bd3cTO0Bm5t6VPOHYFQpMqYIleRvj7MJCcmr7W40d/W
BkaDgRp04+770tOdscDWGpEuXRrlUqSAoi1Yh5B3Yl3F5uPTJOYUmf9Az2K2jdmrpMm+OsMtrqoL
b0Fg8hKPjDRmb/a8eGURSglzxKaEBrivjIIv2vpeQmKwSkgQEoC3JE7wQEHGSUqACD8fwzDkbiuX
yS7cT8Vqibi48jw2gJpNiiFxcSJ/FKIfd6SgkpYaI8lVPJSM6eTaBFh+NfTssM6rCIdezACgk1Xn
r2yvr3oUBAKrb5pfwHSLKgxIaAQk01HEJsBYBO4VMhhhzIsqLtYO8ip+zu/roYi8FnemCxeQTbqF
4K9u2wwrsobaCKJ6xLihMSnMj7hOYZBtd+Hjjv6+bFrDZLHdajgQ3ihXZ2XWhXo3Pdef+/R9YWvw
5s0XaVO+YEUn5je87EQ6bCpRCu+ng8dp2YoPDMuTWmIx1DRQTv4KkbRexHBY5MPjXHhPpvV4J/OB
JPHTCYd1q66d1GKhsqV+ggvvqef15oBrKjS3VgJ4N1fRyh/bOP0xe3DFHrKKz2w0pH7tqnOUYxBX
i66bR7PHCVpt+1rSuoRuYMGsdzbfRVj134OvmfDKjoJB482BNSCsDVKi+dNgACd9ORjAYhoggXmy
QWBkwfdGpxaCYNL4hYlTApFbwhhwllMIKo7ZLBy1ZeD52sgT7OWDRXMcsMIe4M3NAzbpTwbFy8cR
IrIFJ1iMdwQC9zpO/8TMgfY6lqji59+0X3gSRSE1QARi/nSwhqqpPo+IuDJwAO8tUoZfzKwP+bln
8B2Vsn6DxEFLTn7Z0tnL1kYdRCkZVNemOCbhSEqMPM4uNxdGpuQVpu429siYKAY/0+4Q/IWjA4tb
IMINyqZGFnyhyo8Uz/RDCcKEBgiQJqgLzNWB1xbcj24XNHdX70KJo6sC51/SI21J9JFJhoH7RY5N
D41rVneEn9LDUNfC4NPsv8LzzpwMMT1gFGMa0XqNilAetZNrT0+xMoU+wQqCCSt8GIBFPIgETjip
iUJCPdQFvabEgUDOK03BZ+EQOk48Ct6PuXbVYK5XetlywBIh26B7DOZDioHllVtpo+zAqvsQI9jA
bukylpV3jeOKSPvMTRo8nX9pRhhVXwdmIzdQV0HosUjb5KDBOdG8VG2zGFDBbZKTsXCBayKW9d5Y
oe9wZEpDJ+7y5rPUZyoffxX4Ms3WHAclDlmQgZy76wnN1D7EyDMulDxYQQHbHBqBMLOvAxmLrBNZ
X6tPoDIe3JBqf9c+Yx1w2ttqomAOIA17X35IL45a/YGTsY7L3/5lvcMd2ywgnsC9nz2+MBNSzdBf
nZI87x6iDHPFatzkCLh+WZsIY0DGY+HfkZk8R2h8u/KwXdP2KPZu+HBswfqKZMKaQ6zCtwaEDag2
7b5dwYw3/rFUfxNsvpiS2l51WWIdsQ9oD6DcCh7kOkCESqefLobX2hf+lcCGRa5aaOuXOrVJ0drM
97w173529x7lcgHIpBZdGpehxn88dvYLgq19YdY3Nj03R5UJqrpy887FB2QelWA6PqB3Uk6jpcMo
0SrBO2iVcGba+E+GLL6DM4ZE7UMoHfs6kq/stCODMZJGJrnx/YpehTZiEQalChwNPdg2Xsg/94zu
w8OQTwS/XnMVCa7YuYy+NYsYU4ta/TRXY6uEzTQpAJbNMW9Bgwc23GffxwICI4jPcDrG3GKczlYj
DEAmwGyDsK+GxwqjZeL0rZ5jE9V2GY01+gof8X1v2v7CujeDPrjDiyPrwvlFlFtqyTkcfCS8NNdg
JnuJoPqf4We4xbg6y7SnFxMzk6nP9Y6xJX0n/Q84cy6fgjQ1JiwxsUM58JpwhbDKoFNCEH/+N0KH
D6t5migowCCb44Qro0XkpGlogNXPz1NaP60nmCbwXrddEIiOYoYOkehRXasx8J+9gFpSA8ItXy+n
AKe55K4boGhkr+LxyodcmhB4RyRDXwoJ2RTJiBQmfEcrXkUB5sFQh2EHfVzJ59SzIleFoUKiHgv5
yMUVghZBDhKPVPw0IhKJIdFa8F0BzZjkEvcU/2Txh98i6XnaCBeVXvIdRRxFnw3cZwxyf7I8coot
U+JQEyigial5n6d/krwr/TVkKJZClaABPZRgAnam5jIPo4M/52Ll00vEQzjZTp/u0lDqRCkUkUDb
n6I/dQdAskw/VHIptMroMMcelq1P1ApNm6dp9SQu9Vx9UzgiDdm1YHXPhSqndAGPalYcSf4Eyigf
7wmXoaxfFny2CHgLqsAYJepzCUPqlDGinlRP/WYj1Masw3S10j2F3ZbBzh0GsFcjqoBl1R5Au+YO
TRgf7NnYbB3s5oBGJ3ejW0EpX26pN9ZsKmPmMa3Rmychf2Wb1pBo+r/6fbmAiauskmLSYh9W9MRN
iZyZfbJA7j6iFIUDIdhhVCP3rk8m6v614ZsKpf5DuUHOBctEXXIOqP6p66Km4WWbWVxQMvhb6RPc
Yb+2wQrrgk+sBGhcfy/ryiSDXW/TyyMdv21lxnAd/FyZ66YhIrVsUsDeEySkAX5jg3GnopTcm9mQ
0oO7AmpllCFlsIZ/pSiwPqA7G/gPn86PL0YgOBAYvrYXeZXITQYLHNjndKOnpOhVkDV1pBWe6R6Z
48gggAeUQbxiCCZ679rJ5jkqDG1ooFpQjHRTA0rt8ydMb1UCuYZqXvVVN05twjQmMoPWczFtfEje
NRulQJwnzua4+vwv0w+ZJew/3QqNJXVyfl6t/+t824emgNgyAejKhWqGLMLAMfUAmbggNdkJbtnB
V59OxU4nt2gXYBAiufcN9gnuTkbwi3UbWTBDichBtVOotpBf4ApQkdcKBeDDsEk2XaD9I9Xgqwku
PMYtxcEakWnpeCEQhW/826OReiStrk7MQw6HQITIloZystJWxNC6QN6DR+wMeEv0pPD6b8n5sECy
Skaqs/tqSEeK0WGcwS5KGStnGdptAhCU9/km1FA1qfLfs1xGEPek/WkkPeAHPxU4ixrvEpO8wLov
9AfeGMJmtc5K9Sq1B1aNOoo+mxxVlUwblRjLpYrcmYJWtyvwferDyOTdXZfxCJ0jZh+lucxmmLrA
/MECrd2A2g4SmyZp6pM2Pk+UA1DMehr4QhyNlHJ86Z+uGcCUpjSpOEkkuguadQi/e6cyp7/AJVxo
3lvpCIaDJhrj10SvU5ZRXIam7nutORObeW12H2e4MUSkgdM8+UdvM9wM870zjFom/Ckd0AFECWR5
xDMi00ppW7f6Iqa4oETQi4VnfGoxhohLWIcaKIJooUdTT9PaZ7WbCfFp1FneHKlRFZcElSgG4odO
S1y7VrpVay3hLyTCgLZYRb8zxlxsw5C69ZGRCVI9AjMkvvx2inXWjXmPEqvqn/TprqqOzLOYWlbP
mDfPgolQJ8fMvmLxkO1xYnbwt3fOCdXXztFqfDSqBdwm8dVi7HSBgAcdE78s4dcnSmCTftL4LyJ3
wRJUx3XwYTOjDDybeTKIIeTrgRT4FSsV1022hlKugS79S8jhe6IdlsMCyfhb1tIwmaMs006NZ1+t
Ut/1n8NdvzKW/go+kkx2we2In1cv0y0z0YvYnmp65d2k6yPnGqAPm8fgCMKF6A0Zp9oTW+MCITcI
mFKmlaC5v29EojJ9SA0f4DfRWNj1RReSApYKAUXstVG1s8kvxnUXerX2SAwjKD/U2jjjPyXRKMgY
bFsJc4WSSfasI+1j7PbWZnJkEDhv+zuEU9ug88G9VbDQOiHhuHiIovUK+/qufkjaFZE+/gstVoLV
Ow4wnjIYPYzU/rI6oqBBCSjNiXo9Z3hmOdhmMM7wflELh1lCP/WvSsEHPWEe2ReSYlixB17cljep
twchh+QkJYblPWImAj0dAGvgdZptg6ctjgpXeE7tXzvfkhEFjLGkFO+wL5VPv0xM5bSoj0/8s9TP
Fn3BBVMS7bepTYBsi0WfEIlC85T1U51euaGSZuDcWBkrw9p4uTFuof63AtW+qnINr3aKNSm2ZAlS
6kq9LgqHCIK6Ve0Nv6cGkyFutEoxho8cglnlUlmtf/GFQGwY4iA1uhlcVHwItVJ1oA80a1bR8KO0
QptPe86PoU9U2U//Q6neJoHQGzBcEbghVfBUlJbKsXRp6MDWnO81Q5E72XCOuWyUCOkQIgu6JU0s
OQRfEgcrDAjdUz6oO+qGUg4NGG5K8Ey+xtFYWNkH1E8ZptRiYp2tYRHr5avyo5sNl+wfYZVIaUo0
NXWvtIuvQKraqxVhdIP+ZSnOaPQggk9y5HuCXyDlf8o40gk4uL10S5fJvDb4T68U6vnmBXcCoCzG
cB59nHy3cUbHwGxHL/VzwB++Kb4FmAmoqHYZJWvazcFT00PUE0ngVLPqBa4bMlhITfJFWnlhWADJ
J6r+aVGLMlOEJ613KRxSB2kUX3TiubxEj9HFoc+lQrr7J3luXwsF5xf1FdFC7ugeSUirJaDvohZe
XdMnZliBjI/gzDZ05DnEpN1MTp6c1He4YuQb6kze+pf+Cbf2Kr5lci6T8xVySTTzeuYHkPmy253R
sBA0pbSAeQDpUQo0H/TsV+lI1lDKReKk0pld24EdiVT6jG+0qc+sTdnJ/BuhyapOD4UYmL/QXCKY
9RGAnbxCcLs8Aezl/umV0ykQij8UDEvUyMYH+q8r5v2ahxTRFfHKAF5rof7uXmFWbpq36Ak0GBUG
pcG394wfHTH24ezL/Ly7NceG962YtEN3ypxNggyMfsM1rfjFiqUT8QFdH9/Ic4b3eSXm+u8iSxMj
VZF378ojJ+vkGBkqGqcsszbBk1MBP4attGrxNc3ZuUtYzdn8pDznGF4mvz7i2ePiN3kvn8vzuDA7
j0vQhmfXZY7bebkfFwb78YdZBE+mUOyiX/3u4zbFqQXC1Oy2O+eb0zQ8wOORxYrcQiUAT2e1MqmV
T0DyGoorFAfEWUqu9KDVzA4gCwwVUzdev0jCN9S3aVRXaYVEn0UuywzDvBU3UVHBVD0KbWoCKUpU
uDaQ9mNAgpiQIPUHOtqFrATL++rn6OWnnHG8hciWl5kAqy78hMqjX31tPv7U3iWtQtUC16tSqFNV
tsRtn7NsajP9pGIKRr0SdEp6KhHTwcne7D666RApmjFmcHS/MHV3UaalocXV9guZmKBhbR6iEtQ8
3G161dGnXi7YB5qBgNX7EEMx2IM/GzAl/cKbofS1cuSGSCeXz14d7gHqFBZd0OCqo3yROvCDpdeJ
YSlaRLf+vnvpbybvYWZci4GT2VGt7gDGHWrw67xIYTf+YB+xnM6yk/VfcXIZORseHKZhpbsffEbH
gUC680BUuYtTrh+HygzQfvyltSc6G2ZEAqYw2iefZBNNDcq/jLY35+N+zcCRh0OvR43d7ZoB1vuk
zCz0nHd7Gab7C/OUV7gj55yVSG5qDBMp4ZsybQG3hEWGddtq8zU79MRA2Ub6sCkAWxnykZ1vxD6j
wRF/L31a2gpgLAIsca2JBa4+lwhK2hWrELOrrSy7rnYxdssWoQzS9pdSrtrXbmn2OwSp9M1s/Uth
KfqsvI7OsvUxXEEV1XnGoMmlsRzI/wU9l5knp8HeIgLBHS16+CQ5cs3SUQuePjMIM0FO7gL1MrGA
Rbp62AqTTwTiO4Tkn0jMtKJbCUrBppEn+qgUlV5Qpb0sumS6j39sHejyr9J+ODqvOhc6I3kanCUu
+oszooxuNsVIpYGlwnw0GA2utP3IEJqDplaNkANhEM9GNZGqDxUSZgcNYhdaJUZ80YJQx+IaAv0R
XCWXN7aoMw0cRoyB8Yn08FztXnFOiiUopIsdA7RW8VDMX7Un8GBCGG8sZ8QaR/fsKiZ2kSu0RGDv
KrjGFTuGDIQwg76DR4uB5wuJtREBJmJyd318q9rvmPqLFuBiU3ZP0aaR4xxOh7/VnWESGIwc7937
M9qeUPt67+Z0zUg1ZIukKKxW0S1Mxsgz9/sEq5nYObi/JTl2C6KSJFQ608SJg7fp7xnAxMiqb5LH
w/HYxPSrV4hLfhGskEQhLif3eTHJuBUG/sju8MwSf5LrZMHhGWTFLCSzrBr55Atj9Hq0LguyuOgL
yxkHst4PY80nenL5urwZxYFtSmfdxm6Tk5ZvPNtfXzIq5MpGd5CydEwEsV9YbaSaC8FNYuuY5EeJ
Pj+/tfbuzXuR0WYbxTsJr4b+aCPNw+NPN1q2YkLcpvnqMNGFjffTfzJLBhJXnA/fPWxjekVIXF9c
ICXK+hnnonuwCR9usQNgHz5ZiVz2N/8UftwrAy4f/t0uhYUQd4FmpYk0GE7725Mm6j8XJaivFytD
anN3NvB/mBpQsM9vmNO5h3fHJfFbv9721g9NM9AopwYUIGIAr9ygnnX5BqXWdWnrIk28eComx/oV
Zup23lh8MBzyNc7FufHtbb0u1r3iVnq18a6z7lZ46otV2ll7Vmm/8raKCDsw6Whth5seCNBESKCp
B8XmVtND3Z4iuKBSQ1qqCDG5F1/SEwpYA1SmA0zD95ykieyGjEq8cqV9ohgro1IDo/Kv1S66Aitx
NOJR5vNelcfszRkC0NLoOp6e0goP6MmoPacX/YoRJzC8V25XWczk1HtX7568+I7NucruZ6S8UH9W
JifrGJ0a/fnImSfLM2m1Cm8dH9S/9IwMGyoGLGb885CVHHH7OqQ0WP4Y2OTIPVKb6zX9JTUNBEjk
1KXW21O1rKcxf1WpLXsaA2JYsD/a8wNFrVoYoA6x2hkyNhFWpAfVE9BKZYHTcFWBrEOP/+zD44Ob
300db1Ry70CS1fqi++fvVzLnYjpufQs5eupQ+Md8DWOQIOa8k1iIpQNqBFmqf1z9HtZzlaiYUMMz
fW1blRV3m2673sa+rjlOZ4Z7Vho1rEPVNeGfSs0dFI8CSgz3wX5wmu8P/IShykF6TMHkX80i65r+
e3fQcFw5G087Z7qaq6cGnN7dYsYqPb382848wtdg1xq8Bj5qkBqExG3rgAFUo3QE3C/7WWAbc9Dn
ELAEtESzRObCm+hny3+dZMw0PYq8PdAOgCO+eEdt5MD6dBkKgoOD6QcBzJzoaX8H8n28GfRbODhc
YrkFAiJgwiHQ+6jrTP9T7j4gIaKkYreWjT0FkZE6hbRAGoMdm4Oqn7TYm6LW0EaX0uNVSgGzihP4
X0uQgM+oNZK5Tk2DEuAOsqlg5kV7lMdVwiSoVDg/SRE78bWtKEuMVXZExmxyZoVKQbhnSCPYFqd0
nQNlHjNrqO+UYpEoUuhvuxTu/F9B8tGXok7qMem1D2i4U8mTHlO/sVyywSmbJGSTmGFqJ4HBbiVr
w6nNMDOSTrY+U0WCIRsvBEPrIBqx8OUkKipPGhoyC80ePUbPgWDzD+NZNNooPS/adpVplnry5S1C
ZFKqgbEJoIEMKvIY7ElpI568sGTtQ13OAQoCtuYsJlBsbNZAg7dzi/vfb/RZ0BYttWWiiEQt3PQO
NJVPWJGhRiP1EE1jF5eDO6Agtcz8id7eL7Gh8J7TPqg+JdVpI5rf6iPIlEjaXJPBkm8LWqdJrggn
cyC9kSecoI8jnomozmB6GOGw6C9jrrjezXfQVMqe1kw5NOQqEYS+QGdSL9HXhABZEWhZ9/eRzC5k
wLqhO6CE/OY6oozKffUL/IeO4jg/zn87S2ND+HQ0zkoDrY7uceO9dyTIj2LvUnQ2h37OeWH3WeQD
vE+ZN3+5w+FC7dJ+sNfTJCnTPxd4jekNicqqYuFAX+3kFiJcCRcQ0MSgLMFN8GR3k1srPXbBow+Q
5ArS13QODfa7kRgoXZxt6AqN9p/mFlUc7OdBdXEhUDlrViXprlU9W95r8KlfWKNXuwQ85Cmc1oPG
yWI0KlqJUvAYvJ0a9lNQqcJKsEuO8bWXdU5JliRQxrkFaqanhRvvDm9Grg8Mgl8wc8N6YP85DdvG
9KLDfFU7gv/RVWIvUaOyL8I1X6atCh5KM48cRrWuKlxNbyCPIb1RUqYbqkwttDSD7O94g/LWqpF+
Xqyso0qs32dNKoP76yw7S3oouiBV7Gdo7+hvWvIvV0hKd8S82BGvrtvAYqHluGrL6EoTYwyHXPa6
FCOoYcQOI5VWS8qf0sVwtBjRouCDrJl9VBy0s1WlV/Rx7rOPo+6IDjVSp95+a99n19nUew+EuhQQ
7ijGpSgEVCzwh6aydIo+RjhtvOOwAq2DGSX0w3S5czXFFOKEHN5+0Jegd8asWukj4eWMo7R4R88f
3DpKsoJA45mk0cchgt/YsFAPGEUwzyUKmAlfbdxh4NGFhv+B54L3fTu/UWFR9tTY0dwOuZtLVfuB
RCXGqyoV9J6DF0Q8rG0+0AwUQAWaKOrC3JuI/oibDzm7xFAptIUjSLi8oKVPQ5g+li7rDn0nxV0f
9r08hNIcth/xjsQZRtUgQhIjMbwzWhdfRfcXBUsFj7OsWxwVR+RZNPMpOvnQsVUD6RDeITTyjIhU
9toc9j2W26kSS0GkEo7S4ySlJFAFSkUFJPwGGS72GsaCYrzrOPp7/wGfWBM/bgjxK9BJdaifIgxK
ULfUOjRbIHon0KfYrkUpEqu90NEMCsmM6LUIKBBMAFFKRYcOMej1zvMkrFUwI67oglOBlJi1tzhe
jfHY+lkZLM5RBZWsTzJl1K7/phPHuY0Lk33NOo7USRCHW5QzpSHmRdEgMNspvTQ6a/TOtLfyk3om
UqsC8B4yVOxBbwrHdc5alYGT5SZDFPGApVwmWp005IeSwiFBjsWGRr/I5nluPnf2fQgCSve0xXzB
+Ak1f1N/xiWsG3d9gfGAQP451gdxiYouHIvXYEoHbvXAp2WFJ+eVQWEQ64HyV/See/TiWwgqVqiC
MImhCsQQnWqrKfU48LmTIfIX4uMQA2OA98ei0Ma1+v5HjCRPp+ZYlvvPQMxLEDpPLtjFSEa99KJ5
bcsPeKXkcsz9AyYhuPtV9txM790ogQmzbSS1Za3H/9dWkbBNhr287axKyDDZSphPNEfy0ieUdpjJ
2s8frSL2vshkKtY2a9UusnA41QY1Na6xQznPz0O6B9ufs73boMx3ogu19y/OLTMhWXoN+PgTP9yT
MUxFx7gdPBY5PCdGsFyQhwwqeOC726jqPXC9g5tLp/8afFvVQbb/al87u1FlvutmokdzHRSGJzQ8
V2aKb5s37HB2rny0f9hUrS7xw68SYTq7cc1F5BQAQ9QiTQLmxS8qYA2H3nl2ZvMtBjx1N7d4Dl5M
lph6h7hEXV8IZQl74btS/C00oXfrS/8zOsVs4DzP0cOB5GCNwIpDDaI/04h74hKx72w7134JlVAh
fKJ+XeNHMSWHxwAVWc/JQQsLmwEP/1GOcEGkOOGWl0ZEZnYTAIHFAbqkUKRg1G7FRcXOj3canJX2
lxkDEmXBaXZuOOlmmR93br7JjdZOyWcKJWnLe7Zu3liWqJCU+Racd2saIIzEqvkG76lYPyzxgaQ/
eKxvllUMkWRT+PbUrH7AFxMvOrO49JgTTHM7y7TYn/MIr1HFVX5UI02/MXDo6U1hUvHYHjprNEgZ
MuBCwjiZyTq8jyWzKfrTBsqWsITO5QdxR+HqTrfsPboxq64GQwhbNPih0Kwkh8RXZg6BVq1SkUmx
QSKULMQvehA8hoszZmSJ6iIJozQjB7owFAXyeqo3FMTUYhdfe9EcPuy8lywWojbyhcgP/uJ43J8F
4yiEyejx2DqYIN5uz3POZK5CR11vqDswWdVlF/VLAL3o4VQunKo7T1wd6ISWwho9e6H4V2JfWh7x
pCJdXxNVaJJ/yt4zFYDycJ37SupNXvJEjD8VO7VE31U8pe/4h5WTqi29sAyN+f/xdF5bqWxbFP0i
WgOV9AoUORZB4IUGBoKCCAjo19/eV+1zN+pWQoUVZhxzTGG2J8SrfXHuPEOqm1zlGSCAwFv2GSKP
4jV6XKyg/mjuO2yFaqFCgq/Kx6zWiEQQ/ZGqBXpWJU/MkOc5JLiwLnnHbHfzfIMSclt6mtrz9DLf
D2FLr7xLxIpRb/kyln7lnX9oTNTlAxGVMSppubSQ0rgKERXAR+dKBidxHx/r2+vziQYHn2V6sdxK
udm1nkeCgvjBhFg9UuZSuq/4fU3fJiZsFZy2ETeMz2dWG1CuTl9EhJmaK+yse7lmaljAU670+6K7
ZLqYwh2rdQqgIwt8EJQkKAh9WoERC8BfPuR9Xkefw89eCuTKRy2z7/x+1Cg1T9+i/LX7mOul4ak8
lChn/qxUISX++K7SNZgvfs+28unKDn47NO9TeU00ExoB+uRsSnlQxO1PaOBvn/XPwhaP/XyvfNKM
IcQWpN7XaaDgJgQHrGK5RdssPA8gUAeTXAQaHs9MG0mjylpkzBzhqy1KWODCmrSMAQIo/QV8aq8w
i5f/KtTRYx3Beogtnqn0su10B/BZ06rUXQ+GPh4fg031SmGjBYAQLDvzNLCwGjVXpm7wg0xmfUGw
clBsff2xtQshmil3dY5ATwYjlsqhAK+SU9mHTslmVBhsRjn6+NmLUi/zs23e8kYr6NzcTLv17iK2
+ElGUFKLfAX3KMrFSZAfBwlLY1t5eN73tFLhWMUC0bszeKv9octi6D1bSceG9L+w9CwhsCrb42ud
Jo9f4p+OtA9zjH4nKHYiKTCRSvlAixnwNEgU9u0jgHuTYgkJuIvCR4Kr20bZFTwAQG9vY0aPAtX7
YA+GBUTUlpwbJI7IxafJY5sC88Lkg9KmPoZJK4Vzdie997smjPBXuc2/UHtITgWD8IIQhHDz/zHm
ELZk6zR4Anh3WYnsAPzYFt4jnEBEjrLCknGpUtPRPs5R30VoSX2NTng/Nh6rKgqLn5ghE/A/k18M
QoCJE+g1ZY0hLpb5qZ0e25s+v6bfM7/D7KIHx8VXun7N486hswEEA2nrEk0nQEWNFbjcS2XRWXdp
M7pcd6UoNrBsFa/BZ6C3rzj6ZxomAH/qEE8LMyTEF3NbZwMvnwD2GLJUPIvEt+CVxDWnqzwAQPP8
ZlP0Sck80Dpn8ip5rhlZXQ7qFZSgCDJkKDgLZHLIDO8jsqzEn+4jJPPnjL0Hp0crBeeN4Ska/YSY
yHecRecnkA59UwQ1ujV1Kf0yl4JffJx6v53fTtLF28lxpSQRt2vbnZmE845VUU8b1CTVtkysMN59
BGEHU+MUKZT//2A9+TBkJoeEgUEvjMnzuk6ketVOfBSOtPA/v0OjJNIqwYwkGEr/QnU5/3hghFpe
P2t49ba3VIN14FuENn0kRIyIW5CTgsM0tY3zqTHg8CP7wy8h+AecHDE4O2EDdxK718t0gKXDSK7I
IsvHllSDh6EXb/zQlPRTxEwI+Avd3ALW0w+fgY05rLRFQ5Ht6JjkWOiHS6hBcNPc8vzU4IfDkGHr
Obys/xEBrFHSeujY2w9wqzsIICHu7j2UO+qLqD2i2552qRA1FOlk9BBNr7CXRnrdp54RLUAs8+XN
6s83UTXevzHPZGMLnAPK07sOncYnSlkKk+PsMCPzdMGAETi6rpuvsadvOlRHJY2Lb3/lDUHVx/KN
g5V+0GT4oQrtv03l6VbZkYrlJicZmhQCC7iwuZTrRE+IpOgCuxkJyPGwzkqpZFwZcjBg4Uj0A017
bxO4nWq03CYw53eulpke8Znn06lO5b6UIVhH9UD7i81gHA+nl4o6YeWdQqC7v1aPcg3Sbk0XXZIS
bE6s4/lqw9JkWaxLMVFDKl9wZJj2euyvtT6eFtUlMUg4xxdIYLZLZS1DWLNU8BkYHfUn/SPSqH2l
ZvGvaT88oqy2yfhqHGDz3vNT1Zvg7/DbLHO1AyQfVAlTAElEtl97Dgf4rhDOVE8bpGDKApFEqIvp
LiGDwl5YkofZxDzfhRZc5iY9VZzAHNT1LzcSo8XBw669i6Wbp/glvj1Nru8f7cMz1sPTLiruS9+U
62wq6XXlTngBFHqfuDGMmS6F73LjjI6DKuIN9f0zX9xKaYTqMMOWIQp/rI4uPWz3/YB1ONSMW7lB
oWbrIXHine0WlcahWoYRpaCSksqXPg1Ty9zhjEpLKlZ4irvFjuQhjYQoA2iYxmPiC8QRKEyPH5+Z
EmL+VGb15kT7hbbwH1E6mneAUZtT+0ZgNVStTOarGFz8myi3NxJhtTanSR5x34qkmmVNcWx1Kgy+
pEMfSwP4ZMKBJlPIMF/f3wfIC9YRPRvgzu5MkLCGYM0Vab2FSM9n+9/pJ5MQEeavxOSYtADUUgkT
bJHJlBjqAAmUkNEENVvdTmzjAqfMEiukfGj/Ng0lXkmbuFwTugrbffjt+6DYJeF6CrAxE5JuDLfG
1FQkNTYAfV3jt4hFbnynNcmapUTdkHVizzBURGahieUas9wngWt+YwhhCPV+AEcTNBa9Y8ENLQgz
fWEA2E7+S7UxO4ly20Rc80ra7QmoQChIW0S+X3PRq4FnaiAnWLfktHnvP6iy4VSvg9g0BwLnRKgc
yJMFKa+8JTHJzpycrnrUddIQByPNRjt7qpGEfavXEhjSI8TK4eqojSyDvaoQ/0yQC5B+dy1KEUkz
eNX8SaAJ4keyUNENXzVxvAwv4fVdE4cIP+GzAkDra2XddTSh/cHHmRKtP79fq0ngzkhUGoJ+hVLS
OWFOEyKXmmPIEPKBKyapkTpFTaGG/GGAIiJs94rEv7yHv/Ilod3KKm0EshgUWfNkkmF44CIMAf73
ECpobpoMWk/EFaUTIZumVRtGkhkSaG0GgoVnJ+lzlIM0SfqcS+WPNjD+f4M53BXjwhBKfYUH/NhO
BKqjIeGUPam1ULwQjjol5s0d3Qh8u7BazNCNSJwn3jQEvqVr39G0dapOnjoXpmawiF5bk5/ywOT+
gI+nuVzFtXkSi7kEx9OeofxL0XEihg2NWq4uMEBycneFLW64nrZmOqixQapONRov8SFziccXbVUU
OWsmfGkUw3YJzpHQB12mACrSXtihYUV5XS4eUwPczoLBA/Ix/KVM0+vy7IYd9Gs1Q+QHAj1KQ1Tg
pW/ErooEBF8uwKrpUtdKGuBIw5NCmabKlv+QyuInDBvkhvrbDgSZOJ0WI5l1g0tkhU84vONBrwd4
vvbYoecqZDaeiL/wgtHRlAaQYSPHh48ecHsYtSUarCMrDalh16y0MeK3fq7Sf4vjkclBFBJfqvYs
5NLCrZFw17o1vdA0SMaBY64X9wF5p2DyoFzAHSQKx1cguFEb6bu/nCvS3ORMCBKxQwdwSAOKfvex
GX1waKOj0j2aU/to3IkxyK/xg29qvmJLyFJBumjDwV5+7IDYJYSpaixG2TjfpTQGPLcEYx8QDhVD
f9lUFyqa60pne09ylfH5lwbF6ufWISltysOkpZQpQakMwRuw6BovfthSlHEJhpvv9R17EMTr8JQv
aXw9RRi4wgLPMG4bHxK1BzJyFJPTHG2bKCSx/qEOCGtRpqEwVdRJAx2Uyzvs3BYZZQJBsnZTy8rQ
O2+QxHCOlTMF0BDFhh6pvbXbFPmPhKmPGnNsPlUfGpCCZDiArcZOTFRvdB15wxhpDVpCH7rdtokH
mwN2mZk2haG0UuaQhnlpwxQLgy92HSfzwbseUZFagbYSIqsJDftz/2YJEdxEhFdYUKHjBS4YmBcs
2PNYIDZmqb05icCsIwiqvXZ64jXpjFf/tip/34StjJaqT6UUkfpe/jm7+prnV/nnffOO0RL5jh/a
5T3W980DxMsiFDo/NZz55983yvlh+eGbvshYOdT8fTV/0B/0Xc0DZsBcpUsbVRrdn7hY3U1hjJ1e
6TX++fI7z71JAfs7vgxppXvp37oPW5zBbPtEPrB9C9Scf+1Df4VxFt+6J95wIfC2eyx9znAbj48V
PEfed4H5vXvrppe72e1eObyeuydgEt1j/0Q3we/4K/5ZPr0/vefef5bpZW5SmPyNLiMLedb1E37g
qZF6eXrfvG5eb8ssnXxejzzyDNJr4b3w/sgM3iupaXH6s/yd8Pri/Y8WG5MTGNAJ1IuA0Z7Kt0l+
iuH7SXlBPwsPD3SH8ByOPkc/kx0NUdhTUJGagjn0/yq7/iev+PiIP/s+Pgha/iw/4vOSg6S/y4dR
Ht2yjYsvi1sl9XLgUB+xh/sC2rVfZqZPA+w2sEgTIyJE6VaufcNcuiLsjM6WZfZGiX9JLsVa+xnj
Kmr3n62H6AMOou5DjpVqrvcERZD5sAtZ9AuVINJ6sAibXeTEMer/VJ+j7rhdixEGVGjPIoQDOfWa
UCPARnSgDmXPdrS+lo715+euiZZuM2Jlzzjd88u6vZUyAwpwRA1Cwr7mLy+5igIsthYKghqFK/Xh
BJ+wjmkcTT/zpJt6mzc+vyi4uBBIhgg8bqlouTSvmMoL+FPcLEl6AgFmWJJNNJthqrfbbYJdC4Rf
1Kco/BpFVGHfy4jDdu1v0MdE/pcMxNj85YqXTRCtohrJ/pECNHmyzIhrEtlqXjPJb2pajKGwHnf5
xklfYpR7KD95LPvqsktuaTkGr0YabOxnQXrxdiCzzXLUhE3XNKM2vPgrb3b2WyU3yUlJmBEKPJXH
5hrrS1qIhitKjn2BNpVY4Rh7fzkmJED6vwnP+qYEL0qbZJYpH5lxlktaqS65J57BgG4uIylRXkJM
kbfIm0QiVFcinJSE7bLAKN2q/pyd2911nxhhN5pFXZYDxfnjqMwRHLCfiukc6vP7bWYkgpOFIVa/
MMizWTcqtfuMLo4l8JJcCY6c2UxtYpKVQzPQDgxRzjG5Qsau2S13oQTvvg9I2XaXNN6iY4wl/zzH
xesLcDbdgnYJrgJAbjww6MpcBIdKV5rAJlrL8ZH5KJO3PZbG63KzO9yV64x2uRxFDECJsWTcOVAy
heMmAdaIqvoSBLzLiNlimAJjPR8QpYdAni0ZtzHrYTwmQAtYlXFnbjgzcLqIRTWDgKA2hgG9PH4f
sBBo+BYxrdGwzFXCkI8rtvScyUPu3hkIPnjIAXsIbIZ1yPle0hAnbDS18k9lNpt5Z4ClbXzGCcfs
pXJ3vABw7acHIP0YPV5YGh6CNH1X/208RpAB88Vpf0vD+vuQPkNchzwKrD0njC21RsWwRoq1gAh8
YHqPpXK3vOGOmrOI19IVMrvcQTdifT2WZ8s2c14i1dslWw8VAZNwj2acmtD1+7A7c2pm5OCcViPK
Z4at3RRm2GZsdHK1OthvvHNWq/Uhj8DjC6vOl56RRf0+wal+DG6R4jp+6+MdQmtFVKK2EkGCWFOq
kYnA+X7G/oFr4gXxVYQ74g2RIX8VYulfCIggC8AntatdClGW4+Bc7mvxW76LOZNEtIvlt1yFxvJl
o2JxrCL+GHMQsgOh+I8nE8sHF19ftU1Oo4bqh2ih5COGCcNYCRFxLLFROACWHIq6p9Gr/UzMRguC
4M1fhUZSKyJO3IT4rNEI+wFLkGv2WFx+DUGFkPyp9p8PCDPkV1/R1u8nYq1Yxvjrx2R/v8reqpfb
WEml4tecFEscK7G1HBj4qM1McUzkau2FDCwlVnyIsL1xwMTVxpC5BotLTWGkSKui8V3TkuEcWhm7
6gjGTF70E+FTJkziHBmBfgo7hIFLMcpxEln8q/P3G8/ibzszi3qfOIj6ZjDAbR5M7FghbT+IWIsA
FLqsTVZNxAcZ0BHGruOK+CcK5RXwSOJYGxLNWlgaZ3coXpjgHjYYg+H3tvkJFxVDMv+DwYaKW685
ic0ZF8S4lwxAK9Gn5VLhnrG2yVhjmWvFfVN/50/oh/nL6Nue34xVsv6+KT7x8VHv9fuzGcTQIFxR
C4jWWXeGbrlEHw0kIoELLLbn2p74TSliDmENeUHjoX9Y+SJLiBn9ATVpY++BesHOS8jeFHRN9jrI
CbZcgu4SVItIsB3CVwUACxx/VUEmoAiMDY+bqpMlm5xGY4UqQsEkJm9G5lOc4fZFpmyAKYybwhOR
bJxhxr6+IJ9nxVq2mSX1Y6DJuF+j3661a2xhlg9ffYo1a8/nKuq/3+6fwcZg7VfxFeB4k53lMGE3
MMVIi38YtOGy3SVKs0SEuqnVZUu3f7sNIdesjMgjKDUegk9moJZOPXqYH3dUBxRdnJmakvGS9t/G
JpEOM8bMMgeKUXIsE6RSUNJ3oBgq2We1HBqui0wfqky+oFTdgR1GLSoOM5FBI96DXiqUvhvdGSfn
3ePmLETguvcIs4YAHbfbnWXLNCkTy/LdsOyCAbpV2kE7eiNB5zNyXQ0a1EG3yb1wcMDYyOLxTEJH
VTFSGsmHdbVElc24TwaMqt4qQFH8yMQ4+WDTJdSr2v6uURegobKHiPguS/UH1GmufJvbWuuXXPcR
gqNDBW/ESPEz53moLI/cMdCj4jjdQ+TECBAmpg8/31ubZdTstvtXakPhdXG/kt4MIW1TIh5DSarb
lOwf9hGOA95TixwO3ROqugmhWnOIJxEZP2dfsrfwwyxy1t3xka+nx4A/CUX/1Ij6U4VFiHs1RxqZ
6drTjwX6bwxVMy3CjYj/EqrFEycIYjCAsEdrwFJHcROJMSeXwJ86K9HA+OUhqJewCqSbE4vNiCkR
h7C2LDxgVTGSLwTKOgh9eT7qtXmf8Vs2X1oLvFNwpSj9ZRoeen1a1UB+9I3Hq+/718xhTio4X16C
jQxQDRf6VIe4sqF+eAnmapPxBDyagv2Qhm8VhFzywIurMYzDP/hCpXXgQSqYqmBcVef1pzMiNVBj
jDpmq0xZK10oBYlW5wHOUPRLZzVj+iGqH14gl8FqSLsaKljz5lDMwJ0IU6UJoB8bPnYjc3Pgvpry
VAETI1T40f0gfEXyiiBOkTChIUMDK2ngBelmEsAy7GEK38rBJLdnUERtZbrIKHkSnnIuWje4zola
2f1FCKShpBDGmrS+o6IxTRpCEVL8IT6TJnxOBIqAkUFJ55ZwrIlLYkI2l1f8h9Cima/WEwhK6AFe
z0C7DCwx9Z0WJ+FE+DE7UlnGHKekbDh4awJAFkoDg5e+TgyrvIJKfpStZvDswHX0DdqL7X5gfORH
dKWZ3xOwcG0fG46OoTvvHeICyktKnf90tMi5FNj4xUDq63AG1xU35gX9lgGWn8CoduQdOAS2Ip50
+TIyhE1JRhPmu1SgR+DOCd5ypcSET1VGwPAfZ+Jgg9fv+iA5pLG9cIKpy5nXSHIwrIIE0xIr8Dma
G9lNLBkO5q1JGJDhbE2KFWKitAy28aQhztYrF8EhoGUiosk4ifx9fQ/xVIFvuzeKjivvKl9sNbbZ
gIov8oakGGURMvFIxS8+BALsl9Ix04iLqEUsT0DCJhpio76LLpZuhPdjatcNvE1cRlxlsQ7jXZtT
88XTVhMS2+WK4KMgvjqgWWsrBHjpzdMZsDxcFcbmMAgGbHujwGRejPOyThgurp7VFFojGyrnGIBP
a+/0Z2by+diuIxErfwyoaSZGaITeth/Qp8PyQfiRqhyG1X47oX8VyfEyCdN3sM8D54MoN3PBlb1L
6epo2T7OR6G8XQkJKkSt18lrneEC/FjhNINzXXY9I40TPG0G2mJJT0blDwwbQhOJdyqHzpGz9sX9
uaE6U3qoBYlHiy4FGjmE1mAqZpNeSgNA3lzI+63+Pmiip9/xX2gYMBgOQDRT5MZg7yL7SA+P1Oyh
9HkLzU5sdgRDD00RhxeabzFFTfxr+iU9VPBvUApdumw2m/yFXlxG6D8/qVb+wx3BCwt5I9UTbkgC
FJzhiHbh0GxjYsxmbT3jHFqsG6Hc0GhME3mPTe11UX6dQAYG1+CAoWPaTKR6L/kKYz8h1uo2gKKD
BIAiBUpE/ma385lWB5mfRLWnUxuLwRrCbJwDt79H8TV/+p1uTmVY+fuHes3A0kRhWG0b39kntGsh
ea81Zi2tPFzwt5MeTMRgcpgO78MoxuzG5K6S/UUvweNHnQl/P6FWiQQ+lXsreKaRuKsVjVXDM6Zc
N2WQHttSEaWrpCZNngKDi/FO1oQgoIFjA/dsXO6MoXhVew1Cth4gmRCM9201tKvC/2ciKZVnQo81
5u1dohWi0d71VdGeWKl4BJwdYBZtNmkPFnTDCnMggMZ514rsOjfhlcNoiPcwWtEgcYVi6RVN7SCC
QvfOFR86mxrTp4g0nGFVEPBklTSp7mDJOi4uVgYHfuom2mVOk697W0Z/M7fFEmOFkKR9EreeIDq5
QOx6PIg8SVISbMnw08ywwzsfyZVa3yzlGR3ovJYOVzSlbyPvUITNF7X56hF6oRQG9EO0cszJu1N8
TUl0h+uCqnHEAKx6nrgHUszZVaVNuYQVN8msGbL1D4z+Wo83yOwYKGg4D62quXEOWluRyc94n6TN
Vz2BInzCjzIkZsRpz+Qdk9JANoFqxx95RfqkqlmKFj8RMAll6CObm3Hly0wKQusXYTfnZkjXSK5J
pZP7OVnPJhCSZcfL/kKb7/J0wgJBiHOlhAx10ZAArSmbBEOGbTShYAAlCVmbomE1X3Wo+CSzOGAl
DYfsrMm00uINfHCimKzQZ9KtgS5pvbOUWHOKfjWJScG5mexdw5yM7bd/4AllRypoOaG2kko+y115
Z6rXd0joJm5Wc5sipi1dSYg9GJowLGRzKBBAnFtjcSw/QLasce3LSN0AOunuOl5cyOVxPlJ1yBr7
jyuip/StUpe1eD6r1Zdk6BlLbmPFZOa5uOk3liBX8RWhGNSKDDNwwcPoAkrUcvr5U3MdmwU1K2f/
ZT+uKOHCkcrFxmABn9QApiFakYcySaDECEqk5n+sQ0N2Hx0Vh9wx74Lojk5x5jlpFOdQXuiaJLKK
O0WNKrayjMS974B5RfAcJP01BFrRwDbRh0FnqDeSpCZji04hEsc8sTi5ux19Sv9tM4EhUtxpc0MC
xooIjUBJ0Gr6CR1xpSbMQ65SPXF98W/cAyEkwjHlE/T/TdmiKyreRo0axWc4ZPKEihzBE65uhqIq
dSIcSbYB2yUGAuPmR3Tg59VMX1zr8ECG2O1bjGxk45G9teQI+6AQTeCfVZ5iSa90wAm6IFS2TboU
m9Wl1alTzhppZR00DDTXfQLvZM9ptrLJ3BRqxAlEqSu2oGmZ0ajUP9dQopgOZKZfW0kGv2fyJI5Z
68muSjO9it0AMn2AY5/D8aW5+stLGmKsfJbBkuY2yNEjww3+JIbBoabakIL4XnX2nMMP0rN23VXy
sqMsl/hAm9hvwaSiFpD1VXnkjSbjL89r6Ao2McOrXuHuYIUJpVus1eEQdU0ssI4ORLxhJZIlnyhS
glq80bUmy9L+BQWe7OB5MIjmoKaZmsSc9/IZbwv2tW2wnVxHpjo1f1hIGl1sT7OlGNBsUA/moCDk
3Qia1mwfYhrrCOFp3SIC8VyKt2UCYqQxiZDoovTB4RIEIkZDSOeNaP/zGw4jHPD4hgb/DbHFI6Jb
n8wzEagaJL/z0Ruwk1KMEqi9vMWjObnHU53g2bOpAfym+E4hp3MGAMZwjydinTApLLk1fxgBqvWN
6owIJY1iJO+IuNgeLlbqCSWI9yW0WRJb6pFkxvRmmKG67j1Eps2A2DwTxyAySM7zxbANOEvWUyIJ
przDFbXSRid2RrSMZATA5zhFU5GPtyzxrJ1fP4Ns/XgpfY0Xk+KlREa2e13lZrdOYUbLC9J+0/zA
jGbclwXUuwjZNNJkot0OdM8qTJ4AKKtCATuWGGqhZxA+VX7ixwp41dZDgCW6NGVBAlO3BR4Hz6Wb
EJbJB5g/snBX2v0qCxcLGxOiNTRAR9RKaNOpRLCh4EgwS7IFbqxzOu+uiF3hfiNPAiG4q2aKfJTF
vcg+CON9J4oY/gYP44fd7D0GMsPPoCISMXBpJKRT90aeBNy9sQCBnqk+Tq08sxj1C8z9oX/ummO7
UFZbvoyO5NcA15M+LYBjvbYhx+Ty2H4BjvIH6itfPc7y3N4jj9R0TwZLPP9hRC84kK2HhqXNpwZ5
slMjSW+Z7gLtTiFKU2y9Mi3IwHDyA7mvLGGDa+kJ3AaofIIX3X1317dd3zrejVI9obK52lPQdlZV
Hiv2GceNnMKCag2+RVhU9owxhrtd/ZQpWJkpAuAVt8wQQx6BgMrHNZH/j+a24ADnaP6J5iGwjWh6
ZqXJnKcAQXuxN4OuleX7ho/HMW5ltXui7ZmOEQbZSrkC6OYL+8n5ZHMQMQYexuZiWxFGI4CbC20S
yT31ny2t5YW+WTFQBkTfSLQZG0qFuhqoNQHWnmv5lcEDApHkVAVQCol/iu5wq37U/9rXRoGqRpke
7g9kCLcMUpEhupMSVJteqwCKyu+gy7mDQPWIkkL5DROl/YquEh2kJTsBsTppvVrBCSYVUx+Hp8Yi
VQHqwrTwO/Hvg+vGjWv1t1C/C0z9ik4QnjAuvOJWFerj34ev1XD4IEG1DRlaNDzWHoKVtUTRhv7Q
T0TN9tTjBEdpJQAbe5ACA2zP3XA7N2RrAEp5sSfoRGMGgr9EXhSAKEmT//70LwPDBo1ROquVZ4S9
kvNTgxBefnsjSgai3Qj3FzFsP5TEgOmG0pSYUR1KpItTfHEiHghukJpMA0JrZD027W5EJvA3baNH
XCnRBIy93ioQQqMrR1hkWtGq+Dmrgy5jzOO5exjRgqe3o6nHd/m2LQNETk8yaKzcazHdP+TiTap3
OPaym+X3oZaL8XNpOP+KkUKdIDPY0n+hYzsehGwbBCGah7bkv+laUkdsjxHVhawaaIhhUnqsv6FO
/ANElmXD38HFaOpqHcIpAhyTbHRVgwqbnXnhK8HmKGPsaCko/crdxomHRrkuuWZ/d2m45FVqhi9V
+7oBlzbyh+w4zL0PcDE/MoQ0wrZVn/yHSOQqWID6H9Su98aWnps2K4SFILA3Zlu2hSUP4Wzb/Ymd
sMFugkyzJR+fm+TlXAXm4m/bWg7udKh0wdR8RL9E2ZxN/QHXF2uKu8Kld0UaAPvSlfkGKqFhQ+EC
hHH30rMpKvLC7VqDV1kL0ReUePF+TK3T8PH5d/w9uA4vw9Szj6fxwxj844mIOjX/pAmwMq7lr2P5
h1ReunzcVr7OpceHUiZ8nXOlB6KOnyXkWp7AFTy3i9IPIcfwdSMb+v4RQ3RA6fljNSl9pJwoQaLD
4cx2eiSYsathmSZjLzWmuw+xNAHadLQ3ww9tue2WZvzO1zqQkwCZw7QxzEP/ZRxwSadJkL7+YklK
83oV8qoDT3gwbEs2jfeeMOZjZuhnjg6Im21dQm14rFWKBIbVVO4azUq2buI0KCU0No1tX/jeM6xu
r79SbvBbRjbo7OjpGE22yNl9JvpJWySO26W+O1cItPgcWyvIqf1EIPnCAdE8kmndA6nNV1dJt42p
bP2ZACnOTykkf/9aHqF3AcrPsoMdlDF6wBmiowLfrvNdma0k8SnRGkYPtx1toIdF0IluxJM7zwrX
xxWEQvTe/uW5C6yvncEBGYrFu6BkAofxXb+i2Z5B3tJsDoeuK3FuqHKc3daA5s6CRwn9BJd8W+91
5m6L3gqEpLPiBxSreEA95KUSeK6NhLAyBowOCvsPOxq1wli5qgXzJDVQlDWRwRJR72PLQOeAXkEf
vwp7dkV+K9Cdw9Npl551R3RtMLaMy3MBxLZEgHbwZTcN7Px/OiyY6CCk3C5cGwZE8M/yXLmmCZke
jqaj4Yxq2ST1V17YV4cWJAwx7qkhGa+KCQUBZeIgU6JJG2/P0zha74eABOD0cpZtf2fzPwKNUwS7
UrbBypJ8FbE7ptkByw1FSm1Rcvu2k/w2DUGNlsOFgCVWEC7vLyw7bjM2gqBfzjD25miKkPrwMxaa
YUNNJxIZoNHVgIytCdyFL6z4xAeeM9UU5YlzsMI0NW8SHhFZVO8/Jj+qqljR4JnoCzN1oR87rSuU
g4T9upvRCRp4o+hGm48NiA/aXJLwogWMd8pVV0MiKCliuiItjUkLQDVC/dDUBBTR/Fum6whuLxH/
Ae1BqB8iqHKimjPxfsWUHhoypGt16GkReWHNucoMUeVqCj5gma20DjlxKe7arSocuavLwTogqozm
z7FDAFmK5z1j4hCkZHfoy+LdsjM0JCbYBDiHLQKdvGasWU2fOFfJYd1kUBNWshhLejBgqHFvWgOu
QCmkiyVw2AdKHoPLA/shzSscHqjouVWFV6sFEIJ0XPNQxr+yjD6YWvMVlsDoq8Y3Tyw6+nIKdLzz
d1EUcA29ZjHMfCZZ1BrLARGFq6BwMQ5DwHHd5X6Iv7RarB696x7n9+omuIaorNANMfYkUtdYjqB9
nOfuBwLBbSSdKDWaSqpnQHwKA5XL+4xue8QH8Da4Ls6DvYXMQ/uPsGnpkg3kqgQKEAfebBDVHpyf
6qZo3+2Rq2dzu6aoTGF4piGRhT7ivrlwnT+lJb20nslYknQCGcbK/cONf27rgnmPbnI0F66EWtDd
sVIN+h0iQJUCZgO5EZ7NJM79BqfHbeansVPjWDz5Had6y5605JxDuEJhMbCUSHvMy9DJiy0ZwuIh
GOHkmWkSytuaUm/JTapW2Im+d2VFB3aHLdJXWk18nK3vNZpNxE0xvr7jAETzyECxYojyE11VaatY
RiOc1j6uZ3uVgQKyh2ldQ/eEE2B0NUa4k3qUSFENpDkr6r2ehHPs0OI24kLwS19iClJxlFw6LhcP
7/5EQssorEXxBtutJBxUziBr3dkeYKRvyLCZlpsjnVcMtaTgrjh+DVuPEnKXUWu+qbJe2GDuMIQj
yxhRW+Q4Yecwt8KeJ+DUy1w0U2bw4IbLv64G09yICaM6eU0WMkfyVhm4IpvHeSTSxXJHTmGY40sm
XYPn37VOjvYTKT2TvdEbxDmVQwR4uGeVHycO0wc50ijGYHWSzQSPDA8RjWG4UUsEWMmIhzqJZPWZ
jVWkMg2MrTtj3uvDlZ+sA+Q8oNgQU+jva7RArBf62/HXy73FwvqofcFFVf++Uxe7HVzO5dO1Sl/B
fClDaevQhquY17lvkMsggwkUuNqxls/kuw13Ewnkgkekgrl0Bo0XWKUu1H7MG7kuTB4mp8faxPEm
gMH0hfYzdKlh8mJWlkvT9VV/9S5ClzPq+5z/ovES1k5Y0NwNiG+V5T5Au1kNoLW1df5IiSv0tShJ
H7WGLE7nlDQcX2GsE5nM8YxT62WEQ4o+YknV2JtChMK9PVa8Vof9C91kfhk/xDtyaAmYkmxEE62U
WAKKVI0knfvF6K0xIt3NliCkirpZ6Ym4opUIb2sdmjAyI+AuNO9hHERwgAkAfvJyjAjngNAG9yQ2
c48JvS+/2NjPrmuL1w+eMOkdMAq8G0wmX3AZU0q5O5VSk3M1T8Hzn/XNx3oxXV7XCnJNQ8UZP1X+
DmpxBJIi6bPyKIwAqDGdMxBP/OZ+0/ooYp2G2i4kJAlc5tJRNVYE1h6uMj6vSAiBfH4eSXkcSRBk
CBJkyPO48v4qqwQiAQ4cju0zOGZNAtD0Q321ZAdrftJDiSMntOG4e06qEAgtGIOrunC7ys+4iIf9
hH/yQ5EdlskG6f2IS0FgmpjQtrz4izbwGhSrpGeI9EDeKl+aTcwt8sfPod4NM9+Y4R0h7mpknbJE
Jp9lVKDrTaKWLKG6FNGJJJysgndVuh3RtYZRkzCyBS6WbaYoE6vs2jQCo/ZE8sQrrpsyWW3/gLhE
6SDm5mx0pVcWu8CaFYVUUtfgdTzRpwaPzSeTEykCnQOVQZEraxarubc5Kk/Zt8LaXI1Wo0xdAb3q
ad8ESdHY4ATYZVa573Q5rIkDsGahYwmGn2Hw2S7b5jetsnijXhj6Vu3GQ2ydyIkc5eMUkDdcgi/8
c56YMxjjXZZ+W3GxaB9oO/vYBZ0GrtduJRYqWmSQylM9XL4/Z/l//jEOvwPwiIPfgpJkO3vZnD/I
+nzUf0v3OQtC4Y3q94auu7ucL/ZHn4AMr7CResUqm/LaWs9/PqIFhhBFxyFcb1hdx5PmIXYMoXbj
gv26CegY7clkBBJvWYnygL1EDZZl/YaU9TsM6eYxIyyiPbMdYqTBy72UjXFcIXeBgp/2yFT6MUyi
fhAyYRispTARe6tsYskZDpP16JuSJ1o8w8zS/mh8g7EsgteSue0bPoInDraoOqIvRQiyCtX78+bS
yoBf3lWPvQtZ30u5mC5lcrViqrz9bdCG/Np7empmIZWen8C4f3cfqa+n/RCO7esa2A3FtTRGft3T
oXhfp438uvWw/Ma1XUAZsm7d2+ltp8j+ba9b5/XoYbkvlj/7BDkxxtuZTD813VISzGaOT419nD3z
Y/FXzk4fK7trbdNf/JY++wfe1gMcf+qAeu/u/6IsTY3PdPNdw6+IJb7Mj8i3pGjlgfHJV8ipqQrz
SRaeiqBZUhy2aZ+bG9zrznd071Er1kq1chCD0wkZYnCqxRpuLZuPWyWmH5eHMkrrMuSq2Z8CTr7r
uYhc2CuAAk0HElKi6t2rK0XRCMlNbQ+SBVHtwtYbsk72XsrRKs1+poAWT60CRpPOAisGYWMTHVQR
RTjPyp9UV+mD7dVDlrk3OIRYRryQDe/dU8KOlI1SQEuFsOJtY4usm1QIwT5BBKRQXVMtvCkVueAm
WMdC43ydPZ3pMZyPM7vOw2N0ONG9bAFtZ2dBtwh6/vR/P8tPNl5IwxSSpano70+JL6hid/Uv8oaf
Jagkto3N8txOEbDuZWvr1+/XR+JTBdDqxebTChqxzb28pRIO2jepAwIAgtEMveclXgKgInEqyUYo
l8iyGVrlJ/CSxxltWegHw46o0fW2bopcuvijzDvP1CtHRxqhnnsPpWvtoVSoZzqX8l7oupTSci5f
ut+vm9YCKFWj2Ew1i02YforNW1uO4c/42AVs3N32f66lXRECMQiAZxHtV+FWOvNzD/d8NsphUsYP
1Y9Xn5ZV4wmFfepszqWf9uO+wl+Hv+gCLpN6/4cSXGNX4jVNSa5t3JpvHqh7mjxUAUw2H754BS7Z
c/gP6qaHynGZoeHr01SGqDSc9QVMxtoeQieOIoLRmoAEAV3sgKuwjRDwQvCOYDLADNoJfj8D1nkA
zgEkfvhRpRgXJr4jEG4oAOa/rUNnM09gO/pReiu3YxPfgqqCVPPSPUB8u2l9w+r0CS8y4D9AG83h
Q+k+WcAffW4U39OM1SF2vPb9J8CEcQFY9yPY96OEsNfANCLC/rO7p/g9pjSYygSfuFXWCGzUDsxX
p8nHKF0Vt7qJ05g55XvEu2e5F9i7KW2mO28jN93EF0YqXT0Dip1JtcYJYcziPmfSpUlBJYm39RNf
lb8Ov0GoLSXrBqyLTLeuDiMu77Rg7t4ov/WGbYCeMQSTsF3QNwDFwHMF6BAT93JdsYkaf9WEPNlY
QCzSDkaQW6k4ytEUinIKGG6JAGFmsC1fC2uybxzkLY/l3QIOxOcxq8kTy7tQH2zgmj6Ww7X8QO/8
/lE1gjbEs8D6IxAkFoceBxB8ncDnfPkxTXhd7W0PyBG3IE0u98Ozvhb84nf0vVGGH+K5gTKRQ4lf
CqyNn7wXxD5XMQTKk2rCV/ZA7UfgftiVLpzwVL7CL/YZ8bP2z+sl2d6Dvxvub+8XhkZIpxYRhycS
XHpsmLret7Kjp856AnHgrFXJvKSG2wmUiFxiwXbID6zPefnbzP2+muFWPqP8N8vDdbOhLIXSk+j0
toeUt/LOAB46p9qOk9r44VY/dop9+bN28z2opKf6VzVbzvGd6XxGdHJil8NKXD1B3MUhoD9+OQK1
eDnBxFe71s5DaEogDixUL9yYPL2HqACRGkUy9oL46S1K0MVED+CXPrmMz3qqee0uWtfuZ33Tou13
qHqgdTO0+A/VVA0mXjifrYQ4N9IVCnkYUALj5H4EMqU51i6S8evU+QJdtfmImEz6aYGrYuAh941O
NYq/mWS4hHm7tT9+W8rj4Pzy7aD9Muesxt/B30/pIVvaPdK0afEBaimjyifQSPQk3wCzRjOOZ6F2
looLogjIrCVTS5IKYB07nhG0fQa7fEvj685mkIbGByYXT2aDDeMaJz5pTcqp4/P83vJCktqRh3CZ
X0iMHTLD9/lKQmYMzK86yFf2vQy2dXoRX3bll7/BiVAubRDiUz01eRrdgFBj7mcfGvnokw9fSp/X
6lcnt3vZDq5f9e1TKbNvHOvpWYn+OMD+PzPlIj2BduXtjrZyi+r39KeKZ3DAmebvx06tTQHo+Er1
OM51/+lVSw9fJEWYgnDv8KO5qxww1UPY5bFCfFM9Kvj446ucJSTUOlxKJ4qiKMvATiL8UIUsNrE5
fZdkGRlyYR9RtnXrWOypx2Hl7r557OFQYpP5TVAh2lMfymtj37MNMIvVCksXpZtB6Xre4GHq/64M
G2qtYwSrk0f4X7w3uJfm90EnERUyMcxre6KSJCj4FZ6PC7dlJDvT+uxhHfKXSaoU9i5eCRGFdenj
bUF016hteISQZmKf6gBenk8rHZNUrMWQ8Pzpf+rJxDRvIoMIeJ4qMIq35NVEalINdEZ7wwQKNT2a
AsuOdeXOOUQZBOrfvFAv1BctW6k8tX9Y+lizdcj6eRzDYXbRtXOAwDpZ4RyTfcHRkpcv5UKL87Dl
VRpoBrTUncbnElF9N9AYyHSLspICKvfVV9W2ArJ/+j8NAYcHCxlcii5PYIhsZyhBeVzYnMvkGCLY
n6rnkTrCh8fjU0fKr5JFrRpMKh2CCK0LlaCvGxQ5hfjnuUjHgp9V7lKi2cMbbPxYc3RaBKJPlV7S
TSLRrgFcjmBfFqipkrTS+qlCHcFaAQMZrsX7S+oM/GnNc2GYfqEEgXoH21YdSzOqndBgfI2F+EPJ
U6jbEGLHSClvbqNs4IHMdK6DbPk6+B9R57WcOLcF4SeiCgmRbpUlcsa+URmMyUkg0tOfr6V/6owG
GxsjFPZee4XuXvnFRmjRRKE0HabDGlZ1E2bRJtTX4+8m/Pxk0Zp3VnBw1hf0Q8vtZ/4LWAwmt/Ls
7lq6qSl2ACtBe4TCBuh6A+vkyMUaFHlPx6wzy1ir1aa+Gu/kmzymzeBFk8IqXcS0vXFMmsG2z/wN
bu1Dd9e9tq+EEdstZL+3r6uvlVn3ikHkckCu6YtqoXb36lZpxFeoGsfxC+GQN+84TKvB29/91AO6
VyJYAsVIPBHIa1NJWDY7d3RPbnidSJfQdipYRx+aliU4oafQjMoMglZWJZuQtJvOqSVqBAkHzE2w
j9K/faSWaJXgQidGg7epX5fInse5UhKXUD3CdoumcyFQlGan6uoPvheZDQVBNJhfzr4KZ8PkxDat
d6QZUV+p/weSnT7LE0N2w0BnaQquDXT3T9/5coSkfjrQ6lW0rdhivSV8n4XnRTW6tejrwLfwuLgh
k1p3QQ3jEcsxUWyhfhkHpH6RoJCAQdU2eupZqOBDtVk86ea4NEYQkg5NaoSkB9wVEXQKduTXD8s9
pJIvGDCzdubSVfTFzc2IBUUWbZIchxDDH1NJJB+6rJPbqXS5egqVC8L+ngBR7Z8zt9H7OG9kX+rB
dqwGonogEc/NrTBwK84WpyzNfW0N2ZQ6QbGElO0jsw+CE8RddWjRXsReeuI7G07G7+RZ8mD6Xux6
fGHwMFtz0WhMCUf4hDGkzi5J7hdewbQidlMN6mwfbsDRl5Y+fkPr0MlaOx7NL21qdYVPFmStCl5f
B9kyrhDLJ6C9pLvucYLypCek4keTmJMGwsSVw19STU7sKw6NsQj0ghymOFdiHDI+P3joH/xdZGpB
b/1U8JKB6Mq1zH1sHTx+nWAhhO4ZztoIomWDo//5I9UHeFxTEF/h7+80wSVDVAf1RTNvCKprruIl
1lr9PzUgL4hFMCDhXPu1Z9BEHQEMWtkL8lREGi71qvjK99iyzVEAeXr5GkhdVXetuHN3b/PDtPwr
dR4QcBHPG2Z9w9t/yaSoq0rFmyG1g9+sNluoOrPJ45IVT2a30VHDG3+MFjju03+9KNgcovV5vu0l
4GtI1Fwj80JK6MOUu2Th5/fyAUWq4Zx4/NdtGIBLH8Uj1GoL4piozPgtkJghXU0OIQp+vkR5IHSJ
pwoXFUVkr0soYmPtuUoMH1rR+kQ03B+BQvk2IFn1VlWakEUDTv5N4VjlgEK8L6He8c1AkKpT2Nq9
g6Ss+M97kD3tysWxrJ392btZqa5bAuTPAg4OiqSJKEbDM5BYrAZGItAuOoLkjFnxS3aNyLWXBPUF
dXsSYqqwLr4/QJ4hrGQx6TrAQKKY/P79Ag6lzyqAGY4RxsAvFVvcx2sLeN60SX5AOXKy+iTkaY6J
+ziSTydLPZLrL+dLy+Bo9DcahVSH3RFXKL+Qk6/R7wAyBfgbRhcz5iuw7KABWfBgBx9I8VDuGLJi
yZO3BRcEO4m1kIIMbtCeXoDH9pOWp9RF3cfGOZruHmNHV0qn8gyYAvAJ9+P2x2OpQkGKUQ81+CdW
yJWHW1zmEaELAJtMyMU/qnt0FnmiDfibDAmsmAh1V8pxU24BN0uRy2A9yuijCoHD7lCppvI30GLI
JPqJJ/QhYcbw/29QyNHFHlzHrSP9DxZlNjkKsh2Mfm+JLtzGtnZTpP2Pz1XDecVXxAJTPmUH3cFs
ybPdYmWLaEkFS81LQkDE7Whi93VeqOkIH8n0pUwCglflotcPxiTyVuWHbSCqi+qJ/X50yjSkef4a
fez09/FCeHsnd/xbIvf/9d7Z1MQ3tK3rDB/jkv+7CaSFmPdda/1RIGBkyBOUUiSGgHvF/ZJBACyu
pD/V/bX/x3WDjsQAEPiB3/KzJOBL0boHT542J2yKRVvQS8xg+jsFSZUhoQNWdAqfRAuFNunZTH9H
omlAh8TUV4NKUB1I9wu7Tmmg6hldJebNMfKtpEcvLJP/8BVUwpD5JDO6p4dmYfpvrtbll2c4P7hS
MCkxYLoN3ZgbOpKagAaDpMw1r0T7Ee0jlkejyz1Sho2T0Qtil/LGfC3S9OQGOfFfc7J11u03OSn0
l4mXFIKee5rXhLsj6Cg5tgz0OnM55DaN8usnmBitadkz8qZ8GLyiKVdrqkBrwJHx9RcgCyadV5hm
mmk5LoI7QJm6HiVkD4TNCWBhQ9iDptcveUOMf5XulZLEIVJQh2cqCfx2RSEiIs2qysmWtNYa23/E
iiXD+MKlwc3CFwme7aNT8VfMNN48HI9Vn6BetwDBsqKgmZdSorzWoPCE0mO3rdyxXuFliQbK76ew
JbI0YQx1xz2U7mH0XxljBaMd4CzsyXUcUR0F+RCturDH6bPSu/RAHRFJEKdQxOCtH5fP5fCJOlRk
olqcp7BRBBQVVHtfMyCICFbqC32bKAU95BjJdavg9PkvE1lgfPMIhuIGHJatV97H10kjQbeWuvZE
GUUhn3Z6N4nvPoukIpg1aDcgcxSr8CLE+H+z4sit3Ecos3Ze8Z5FA4YzAZh7bpPciR7ebYt24NaX
2M2Ki533QVG2qzuiPEhxXd4yCBmQ0sS94h0TSbBqdyveZPQnd6/fzoed7CFMW4H2R4ijsyw/7Qs5
A+LL3ilWz60GkX3uhivZ3e6raRLTRctk6nECn3gmx/ESQrXmEqEh4OEU1T2VcgsskoTU++jMAbPE
LaRS1ge3jH8vcQWGOWNL+amiZRFDsssxyy/4k5FmvNJbTUvSiCmUXzWunWogAAT5qloIzoZNvFC0
D9Csa8zpF05uUfK9aIlwKS64UKcfif5J/A/PrpaRt7d6wJZpOhxKK7QGIh3zQ6FaGe4zJKOrDWjF
JxC9UbdR8KrBwUCV6J3IcEA9OjztgFI3YTbyCvUmVasbgzpNBPIfwA1AUIxzUTzoMrliGe9hEXs6
6HepeKrCam75WBd7kugEnXnx80IKQ4QO90X1VdQj9A8568V3CzAt05S9qKdHB7JNTtqBIfPdYSf5
FCkKpqraCTLMqgucHhvsUZLlA7U3yjUlimfCSzD3eotVH8ViRer8WmQkA0BcHVNLXL4aqjCYdyI3
nY7hUwGF+TUtsDRUr0ioQzr4Bt4zL+r5PUk2IE7Ahwu3qQcQTIpTSj7klXGYCQ9XNDNBcpjF2sYL
lSYpN/8qNYPWhzqxNqlhCP9wGMM0ilbA4Ieqdq4kmYmejmWfwqq3biNqM4NVzNc6DHmEcO7InwSz
N0EkkeQ770vHD/zvc2CzfJwwEoaEm3jQXX63wm3FgtVcK7q37iHFhI3bBMcevUg3UFYT4sIbcjV4
0tONH1PIwtIowyH6B8IOKIAZgCg/YLwrUrJS7cprEAvlk0M9LZfq7IgSS7FJiAcXg8/WaZGreY0f
R+zN6dPak7ejZ729fON/B5dHfIKl6d3u40+nPDre/ZIoyutg80EajipJyb7fwBIdnc97Mrx3LfyA
JnOQmjD3GrTGarVQ6TYiGaL5Q1KIT6UKYvPZJDlA+S+H44q/WJCQgXq3BarBRYYMtsAcgi4oxiiD
SwZRCRX2wcVfYW2ohyLvILS9asfK7Ghu9uY5vufsDJdt8FT8HUNa+g9R0FYFVUA1ldiHKvUBzcWx
0hs5KLAcXN05fxtvensL8yg2vMozfUSQhlxm7jzCWSzJql+u5TNozkqjbRV4SANorYK+gAZDv59S
3rznCR3MK/8a8AxKnkUtCTSrQBWkj9ZgQ78ei8OHnBUnzQH0hoIMMJFYckD0vWw7StwxgI75ggum
zsd8lhUxYyht2ixiAjxrCaHW3fTMPux/1kYK/I5aeRMBoUWA1ewXOSp7KE9OkPM+Egy5DSS8jmYz
ac8gFyJIAfmoC7haHWzJMeFSuOmiBAn23tuVYBo9a869gfQydzX3sVVIFgsgQUhRj+ZSqOJXu3Zy
zalq+Ccu79rbN7uX2vBU3TpvuIU392YSbpzTzrL2i+OImF4jl9RTTUwi7gIg6WRVvZVOwWvBPcml
znRTlBIEnc0NRxsOiVpusMF9pYes7Ush3MConiJBmIVxTjiutycmQwmBV9qxolgAiwM0MvBkVL61
v0jCfFCvOtLaP3YeOFxwRzrr+NOCuBULLfBCAFuIGJhrQnnxhB9km3tjuQDjIXeBNYHZqlG6o0CA
JL2BpyBl3kJY4bXQ0q91GDBkZ3xmEDHMCggF0HEOA1EV5xMi4BiWOpfg7o4yHGTGnKrhhA3gOhT8
zhQtfM2uTr8xSjusi48AxDCuIfoG/aoXzODr7KNKYFKGw7fU08zdQAKW42j1qoMj94CuI1KVvdMU
nX1ifZbLe4ybdfOVX6h3aqN7Mrij9LYhJW0/19Rppo1Fknqv0HqNnrMMWNKTksrIsBsvrwQG+2wH
m16PVu3eq4UTEdolFETXI3NOVsmvzU0f7ZG/M31P8iLZH18p/nnm3Jyn0yd7y7ui3MiWZdH5l1oC
SkJS5bhAT77Yu2FC39EPPR3VjDUPh8nmT54RBRKSkNoIisnr5D2oicb0kxJpatVNwYekf4s6ZOvd
OpYcqoOthHpH573Y9n6nDQ8oVQV8VQEZJmlDNj9x8Adwp38UZSn04Sd5yMcenYY8Uhgk6ETiBgPL
PVI8vGNOyluUbQPhpdKwsrul4WOWf/cwtaiw8XXjAmRTnnsITHfriJQ1ZKUTOAi7j8FBsYhXhkx4
UEDMc5zAWo7hKWCpdDd3V80uf8kcRQLJXs2+tkI14H5CnOL7gfZ0sysSPDPqcUosKe5WE9yTF49U
LJygnMX1Q34GORGV56gIkuYU01PE8j4VSzX5sXxl+LqTv+lAtSnEVLgqKo9MIJG3iQdRNENRBV+q
K+ZNhdaVg8GkDaOFzi/IppC8DX/jHywLIkfteJTnanCMZjUu6kSLEZ+DSWJtQkUGtTBp1LQJik7I
/4YQYgcQSanJjYhZOMIvb7YKlnwcR9KezchOI6SDu4YfNyHO/UObBZ0wPgrH7Tccsaeu4nPJwTQD
nFQaGXHufD5iLfFIqQuUa3DLPnGGLghrOO0RiH4IYhh8F8S5yGggrAMdTYsl4JthP+dZB3iSQSBB
IC4DPnCN/p6X6RXVOQ4Tz4+joqFv/If5JBhWyTrBvVZa7Asq5oq/klJMhW44ic36N2xP4gH83jUu
c7fbb8ft1bD9M9nN1qCoaUjQg1S3ALvYcMAT9r5PEBQhWn/TtlWLmxzLAKCOnJXcoZNl4r9gPzLP
PEXTuvO98Me4SuJ6CPuDAdNqJ09Hf7j4x/3QK8IYSbwF/JZY3wAg2Ms36MpwwHsx/dJaVgCSF3QI
YoYR5g9V5zrARk9ZOFQFGEG5tjN6VEiSkg3A5ahPLLfRlnQgaqvevsO4JgRwhmvUvwgotPywNPNi
nagXh76KQ7/sLz/8TR05JW5394sBzu6W1Wq4i9QfzaRfKAE3/qWmryayinENp0YX9Wsr75xAerbe
Vs+DAggiAAMzHr2RghTN1Kd/lJg1V9gziPT31Kedtn2+AM96iDuAy8tX+dBa9HWJ32BCARBxRQjm
xvLYi1sAi0LeLE4LVy7rirXX+9ZyJcIvCHvwjVxP7sNTsiN3nF04aPmOyFvRmwmRFumQ8zeX8UuI
M7A2As6zBEECOwJcO/lZsEe6E9WqWJA2FcPU6kCLoFxZvNflC46Vbn+JjxWzSduN5XjDo9mqto8A
768D9WBBMhTU6xpb8phtaTVT6qJVjx3XHRYYXwj+8XAFoVTofrJyQM8/sFSeMI6Kh2DkhZxv3lV3
+vFF2PtAe5R2yiWqzqXwLkUg6cSr3SK9fQH3SRL+hPvXnMuDkBbnGrJk1Te9gvP8z0MrSntyd3MO
jxwzelmyaPewmFjZoXT5hfIj/KcjJQIF82nJFyNqCtSnEKYQbVB3Uny+ly8JFyXzpptoEwnto1/M
wYlvornIMWB4+UF6RXQA4mUA9hYLMrAk1FODF4BxnAsh84tQQS0PCti+AHdlh8by9vkHD49GfpKY
KdcB6n1ovCShaZGM34D3GALMQJggUojRQRGUUQx1dWS7yBo84fhIvlm8Lo0SbXqdFs2IbUhmgwGa
sxpbDBxNXO1Gf/N2tnywDg2iKeOT/025SQxU6Oh5+w7FsHIdca/izQjIEhXXl32fEX3QPQdMEwBW
Sr99Wt3AyUUamGlHtnJJFnup1ItglkdATNrHC5dGe2NBozMAoUyJzEzeiwHbkMg2lMp9EHufsohW
ucO6xMYzlfFuwVDluxu+8JiH/HQMgB9G+OuIPCKL9wkJA8Z+dPIN4IsoYhClglP0iT6rPloSfo//
v+UuujWSPoSR0iLrpDwd6V/msRkUlAUiYoSuBf4uqPsF9PzgVCMxHweC7GmTzLSqjQkogbuzNDrl
7wpiAS59QubS/CCT94vxwHDOBwMBv8HmDnAKsSetb2rKwpijDgKu5Dezpw/eJCJ6Bj6cwhA3Uk28
30Ga3zlVHNglO1VTbQ03zIGv/GHBzgQ8z7QSKUTyTlLagDioRrVFuKqQNTfNiwXmw3TgJ/An4lDq
oRmksPrfHFJfWWZKfrXlRjSddUfi1goXEnzA4PlVd8wIP2JmBACBLVdFOIURcggtZEHdIkO5xLmo
BO2nn/J7uhKgpKXshgpFIEpYTo/UXHA7KME0A8UeRJpD/Y0KWTSjTrHiyD06/SV7v7Oic/uVT1mt
WIEJeQSjw+fRka2GoPKlaHye8DvM1FietJiXNec7B69qQOc5OeDm8p6QV+SvNMiGANrxhIJLSGqI
MDcnhyqeQD0Z3F2/1KV0k5dmCqTotnOkkEgNid7Ybd5CFV5BshKLOFkOSzBrFZHTkhxW/8F0eNDs
qRatAyuf2kLilnpKLIgyQcsfwiD1XVyHZU+JCkXrBC0hEQXcRiiNyD3kZAM6UK1X0hNX7yrFSkWI
A8NKUD/exQFj2QBouYIhAhOQe4e4nPAV6GlzeASNkgRXAVQvy4PU7+pMvpODQnlANiekJdgF2mS1
a/Ub0DJk2B6gjKWxr01dtbVdw+OMfjLhmxCeb7ewSl/RW2gAP2jd6DVazdtFlvztTJ3waDQN1nIT
bOjO2uiqpa0WVy2jV6+1occZvCo1tjkEJ2pLp+A9Kx6aXzm3CDAmGgxklURSIhPNFKOltzbNi9wu
5hUIKnTiIottxLSqRL96Lh2oGss2CvA8p18sDzNQjowZSjYZIwqpqhaIAPskVyUjqR4fmiw5mlT2
Uhbzk6/sfJoWtOJ6cFi0ovXkMRT6Vqoa/n/L64UyIbe45skB4eM45flUmveHNgsI9ZOccytmUiH6
UmTAvnUcjQMHgdeATcZEKu8h/oroYKz6C+azfpCfkS8JMvdya3I0KyVlWSl9nKyEMKz0TAgNIF87
x+wUDlCVCgS1G+UzVVsRbwEOmAyhoOHFGiV6DwtDj955uAjKpvxLOgvwovGqNDSLLIG3hMNxA3Ag
OMzbkAVl4yxAeJNH0dqsNxo4owteNzgrXpcHI+cJl4kxVi0oMOpEkXSMUfLz6jfbtcl2Vv8tC1p2
m51nlYt9BNBk2TX0XsgGU9e/2xQoMY+Dv9Zvfsc7vxTiZL/fTucUQLdsufNOh7Vb+c+y82mJbJfE
PunIb2QSlNLBvXW/Xch6IisL8C0fWZ1VO3NSrpCuvjuSicOeW4E1EBNSDZy0hlLvqzIiqvDjCnI1
ZTRQr7LOstd6pbDpdEWAa8Kturu7SOa6sMwVaAwfV/dZJkQzUEL49S6GyYzIFBKordpBn7BjOVsS
pr+cGab1RhdQCRZuSeHcCZCobQDAYnIjHiBUu3BD2h/GA1w9z73CNMr6UV2ATcN/pUgKB/1K6lNr
s8D5x07BryQFwdu0ZktCRqUBdhEDOy4sDfQKbA5/qyQMucacEAa5q/gE7a6HsZb8LvZ2ZeX0K5KI
Zz4J7REhpXEI/jNaQjQxwGXMtCOssIw9trlnzyIluGXvKXOIKaDUidiXIKFxLEgPbsGN0atQi8OS
0HooH5qz45BetoUh34s5tHNX+UUCPIakOKmCIY5qvhRARuvhifdg4+aCOAiKKLfmQ9ghjkLCniOt
z06Jv2+2312UPKZicta+1cqi9Ft5OusRIFEa3286NMYF9VGNeNAq9A0wulPFWMr41bzK2KB/ZLFd
3Fdf4PPPKPVTaBxi4psIVzxy9YwHhmj9s/05RK+cYF8jY9YgO1X4xeTpp8ql/fOSz0PTuz8g2Etq
xMyJ4uJ86HGKMq+y/Phmal+nsJ6XJ0ydxqymOMD3cdIxOzVc7M7Jqy2eW39fjUjs9qzFId6BWSSj
MwOiSQefLifZrxkeYO2oCbM9ccrdBt1UwE/OKNiq5XdeJVbxk0JxDQFIuUnyrqq91xw8KY1s6qNq
zxrscKXPfyaNz4uHmXe0E0M9+6+tsaZZQV15Qjcs2q5IIGrdNZZycrQoyRHCP5eV0mr6hGWjcKPo
oK5+Oc2RfDUJ7RRtf4W+MfqsPBSNb2E9AuFb16nsuEVYkAZxYKldic6YaTqJwH9WzPjWrK6PeFzH
qPPvfiECVVwUTdzS7MRNbB1JIZXd12id2vdRc1EC93xxm/4LdEi0/7bObVotFmNXzoaKbts8scfz
+ImBwTGWXZRRlSHVc41ueSkHiiAbn4gdmCAEezTdqGJgnQiMJLqS6x4RfBM/Mnhx3LGmRWDJwB3L
zZefiNWEZlwUfKQeI/ujISAHF/UgGggqIFMgQXUcc7n9eWCcrKBEoU7FoSI/ACMDYVF1rVH9W7oV
aib9IKrR6xk3id8WOXjCXVYLHei3YtcFnpZMAScVEjP0aq/gHuJu1ElLYQxWY3x4pbFxiTe5dg7n
IWf1RklrzDQe34JITVHGZP3FamK3RbvrD3oVH//S3v7QAFZHqk2U6vXQiiV18GYIFeRpk2IuZNSQ
gFsx482+9zeEzrRftRe3gPQu6hsLg+f6r4/WSeIz94jfHu6+a+Y9cWj229EVNdm75pZWg2O37NRi
8a6KIVtmlwqvF2rptnGyvPigNU9MNBLHmFGFVdrOcYXKAkcgeRyRfA9jKe5sh+KLpUWrifk6lEZG
hYPW2qs0dp4mdvN0sXseKCjnukavlrrN7DsNSkPbjth+naRtRklbFP/Lgm6j1GL6h9a2zYIBJGAb
veJXvI2sXo2eDtUBSLAcwndub6aHNHhmzoZciH2aHEkK7+Fa4KSm4QNk8duujZqTNZg1gHfp2ys/
DPtV8nZdXnxhy3BhgKxfwxdrz865QDmjr8LOe9uzB4sko5FNmCiFCrjIap5TFGMlsKSgEjo/02RM
wrzRN3ADfE6AJjLedktzQIt21jCGyNHPlaXXINdA1qCuY81KvVLv+COOvW7LJUqCjNbmqNki/FCL
68Rm//IHVTIM6zC/4TdYphqsumGi8IndXLhUOGJHseTl68mSqCaqLluveRlhFYnmXtoyzR8/4a3I
UairukQmUj5Z5jgb6Os92oZNkySG7qyaSOodchvUUUndj/RVFuwwlrnbkRDBEDIG1JCY1Ag71LNL
lFFX4jx0FgoXZAZuXeENcLau9mmsPJ5kgClkbHtGM7juuqIe7htuc86skf6U6dwjubUvWoXoRDW4
sEKYE2YdXYrbCxmRM1d5333/FURYsh/yeOVZ7jHshR9vdUmL2WZXP+FmH2cNQtss/xN9V2sv0YBw
sHm7dG+1EhQCXdhsMW2l08t116ETpT0DKLq6AZRPmItF5YZTIzwFDzc4v4PXrDTcjRqlsELgUpXo
S5Wxs9jG1RRyPQYEOZIMFSRlz+ih/Gu0X5HWQyWKiu0eHX6r/p38KuxMnow1BorskqYezQJZf5SG
Q31UNi3j4skL/PBVNmlRaG5qusu0yMOU6yoAC+gnYnRgkaEw+G9Q+k+oG3j/hZ8tmp+sq1ItcvxA
WuUji1eJSWgAPIOEgYqbYqJSWArV3vWASI4+Rjdh/o6lWVcayS/QSvhiABXxgi6m9EwuGLxiMwMz
aHTkT8iQy7Bra1JLl+KBdqgxpGGSjwNeyU0WWjUYLQMqm4F4N6kTgeVZmbi46tEqN1FYE20LdQBV
TJIrNeVXLE+SEdykPmAmCHUjkVTViO7mVXr10dX70GKsIKtKH2z78/IPSAdJpOLprZEVQJuKI9G1
LfKTNwIDgg2O7YUDqPyENpCi8XMiQL8EkzjggZRnrqyY14l8Saky6UiVi1TWUGAIxpvsttY58dAk
iIQkUlw8DtEhoh9k076bbhXkKXnF1y/EYq+5OEqISpxLfTxXgFzBKzxO5ODqI4oPwukdKfq+OtKd
0iHQvtr9wG6+TU4jtQ/QwbH2DwTL0TMODHVWVWsKP5PiH/VpndqNxJW6gepEtUftDd3wb1ZQ3AFl
LR8ztWiQ81xn8ZQ3rq99dPNufn/bVkG37tyWObQaiG2RaxGqNQZiI8NLsYc6xiW1K4F18qEJGjNO
S2VlwEgkTTmKLQljHTXqRq5EK9SStH7vmnfXxHKQYOxG++BGDyaDnIFV99KW1hyRd5UuEmV8S/lx
y6GQAbp41DxcgbVTzxxd4KJaYAr0B2KUKwvRiBq8NYnAM5hfylsUmR1935Pl0Sa5JX1XxoccIcko
ZVr0WcoC4kTkrHzKByQ8hJ6Az8EJETXxQk5bX3IkVzeBTsglqAy0+lAapbWB0lGCJV2A4wipzDXi
8kj8vU/tgKacwIUBlNW7dyrPtajE4RUb1Qc8N6KUUKs64cp/n8TBcJTkX1jOyJ9QQ4Rg5hl1MirK
pzRBW2wBmG2D3czo1ihy0MSKA84TalsunJoupVR3t1RdhRgSGAOynTVPloLuiZ1YcWqAq9qp/XYF
otTBN+yyaIPkXZWrMmm6VJyxEnE6ZaGhNl2KxCoQC32vHB33R4BBQkVBkcn8HJ19xySb2SIhtO9c
Ftyd8DFTezbl/4q7pkrwy4EyRNSpveooc+ZEDEwl0E/tYEYZBiQDuWCA9vmwEMiBikE+QARbKW6l
hreSVwpC9UxTaqG2GmNB3Ipbz/XkJtKxTrisfhsGB7Btlf3aBMBqUFGeX6ZHLlYlPkYZ8LOMV5Vg
FMPwyOjiSZFPVNsmgRaBwOaAK74KgUwnocROKWE61tF5kxRDCS0wt97r+/59htrcq6+jA3mD6fW3
eXQz0N3D8sZLepduWp8Dk+juG+H+6Byq0J1up6/0jXZFYKLx2zu2r0nMs90peJbi0tu+9i1EgBK7
jjEDgtM51kCJp62kfSjbjaezu6BT8CQNALzp1G/iilfaDXiYVHri7dxYHcIMkOwepd0mUXDD265h
3z6jLBLn8g1sX4ODc2E86MR+xJUTiFrwY5GDLgPB5vbuvcMjMEMrNPNNEGuQyb412+dEvL3PBneU
8qfIbaeOsLcqmF/oF0VfDTrHKJ+Q9KkGCfdxpGMf9P28tSEUZLZHqFtdqEnscT8t+rJaJbvRF/5d
o1wT+L8QXzoBhaaXQFj7GJSEmsOq5zGY7TzJWQgyoMSEgEjRP1GJUFxdEqvFpAJMxKbJpI0xGp/n
wDmDjNxzCt1EAKs75IaC4lCG8qCt7JcGm1v+QzMw/sr+MRJE9gl55ek3RuKpfJyHd0FJ5+cBq6VK
7mUflb6hT8R7Hsd2Dff5BXZGllaP9VgEChC28R2WI4VuKtWaN02OSfo+mjHVQXn5hBe3m2Z8FKBe
HO9KXOxbIIzMN4LrHBLeloskm6ppJLhY4jcdufG7RaVb6QrDuA6qXgXNE5Lkda/mGjDwxPPXc8GI
tDUd+Hh0dcYdN6NLSyGBFVmYMrDOaSttbQB4dvSbKq4JUWGXeioOh1f+0gfUnQ8ftJklQLwwWmTa
9dBhCXmjfI9Sy7rZxZz+0Ldar+hn/ea8Uo1wT6pNEATMiEBRGB0e8v9lnNaYHnWCJDvuSFpEFyWl
IWU133STXp66EQu4rrsjCLMGvGwh8TjQi0nOxTAA8sImYZwfoEeJvaLt2TZ9cbPFoi6Q7o2WyBCi
P4jPeZ8kN/Dl5ZbZ2ng1xqF33ADUMPnZbGUobUAH1Sw5eLuc/pQCkxZh9QJBXRtkZDLWwo4IPZLN
DhO5fSK4J2QbPv3qWP5yxsXvXNz38OLe/TOZi0J/0RyYg5vX+FYK9kQqmHDcqSFR0NzYZ3RPw3JQ
IltUPFK3hi/VcKa/cDaVybi45S67Ynef0WmpHeuRTOQ/3tduHTmH0PpOJne/oX67ci2l5PVLzSvH
WgNXlaUQBJ/cL9kFMg/eoXsb3wdH//n7mZTDE+QQYJQ3COb1/rN1vsHMKDd8w3KfrV3VLfXfZ7dC
JE/D4Y1/gZVYsk8xPQn9kuW/b15u8Q5edVoh72YOak1qFp8uIh3GXRqd8ZHKzJZmkbsePaTyYuBw
x+GEVtWpX7xGn4rjmWxoqZu2qghrdRss0k/kEizXRLcXHD22c225ydarmc6e8uvBf5T6OwhW2aQ8
MglLEcXC4DJYb3Y6TI7OE1axFaZBuWHvy65loB2x7T1BqW9sY3KNGv6le4eqCKUY5jEkp/34UBqe
OglyBSvgQA2yJEHl98OK/rQ3gyqO+mdeZn5TNWg9nmEdiBs4OQLJT8khYCkNgUmyrDV87N51VOo+
YJj/3jO/9pux5q0BJa+hvFm/mDFm5CW8M1XvIcw3EjLe/exaX5cZ3sLE6q8nlWGlq/lB8veFhyAk
DbCVDwalnflyVNo4KsMhLqFcOBIwZOzJH10dlVKHwyOSPMx3TPFlVu6Xe7vpc/6eb37O7VKV0tzN
32KvmcgU+I+T6+T4/Zyko+ug3KmS8qy2acWJQvJmvpmno/PgMtLX3XK3TL9qP+nv5qs0f/5kbMch
+pWH/o12nK9IMNNrbE5u383Fe/VkNE2i46Ay239/FufVcbVf3Rf3xXplfZ0Wp1luoy5h2toLWVe2
S12VmqGwYOctV/zhLbaxCirsCDasCbXD8k3oTme3Eb46117Fsq+96+i5px9Wr5m5ayDUHaulx6NT
C7W9gkYo9Pob+/HPnsgEp7ilqXeDJlmB4ijen4nwxIfWehADoJNf+6fhdZwsQZ/dD/aNBB7twPCr
aIhp9nRsMsXbIKXMV1nbaVjtnlonyF6i9m5zT57iY2y00LwCuCtdFwtJFi1MZXC/tXkT3YnHTwlB
iSq6J91nO4t24Q42+y3adTddfAhwQ9txOr1PJaBw6B66WfvURYXBO35Z/hNnTquMGaUMqBpfmTXY
5G3nhSUc1odWX0vlnkOUSZccTErZds0Ba7PcbfSJNznj8zK9TPVB+/FmuO3veCQ9I/7Er5RB8vTv
f/c/0dDkvZMxlY0PPzMaG+UNYgkbKFoylYE0Ki/6gfV868B8Ji3VL/e1RB8WNUa6JFlTxvn9mC9K
qneoDbAKm9dACTnSW4RP8gAk747U518tVtcofb2iBZ11t61r/O5cetkEvsNo00v6jX6t3+zW8NWt
fn4DwgertMiOSm+tx81Bc5D0drSs3EFv3bCVOpvusV0B+qj4RD6CNnkHu5q9xhM3g9Ts1A/2rjGv
/32M8F1heZmcXeBccKfUL5TehGiNadKpcsKFmCnRxzLY2fnbgTG7TTKiwMtIGrFV2kaN3mtH80eH
bSw+s/PqMWvmd8jqEymoUKwCrxFKWvyCLLhg7ioPWyS/hGG9wjM/co9hxkJ1VRrvDFEXHyK1T1en
aQR4K+91gB364HoM7wESLZb9LDk19Dpae79BTo4KK56eNUrOoSiAsBdiMyy3Mrx1knTu5ftJqXTf
f6xYJXm1RKYNe7e3t8DO3afhpA3PurXSp7NdIJ3fcGr7uGTYZWL/eliqeAlJBMohVeeE8k2Ymv4V
pqcVWonLT9MGbkNGoTdxSO4Zp/DedM/U/b6RU5mX59foBAoJWl9w39sc+IcCYrxGZyJ+oAIXHHvn
nW9c0bqAuQies5csalfvFB/iU1w9O6aJaLJr/KSAIPD+IYiY4SlmGW9UgxOB/Ow04fyte7dKJe7m
fJ6h2bLuNieYUNYYZy3r7Z7LdmZFozshkFOu2Ml4R8Czcz4mE99oVbtnq3+tOvLY++uz3/ypDCob
J627J1SimiXn1LsG1ZkRphs6AcMoqLQqs8rslQb1G6hoIZEkYUuS7dQXiEmJPOAYU2v6Gt+G2fB4
tDWyaeo2Oo2M2fb7M7tOkGpiPZnsGjYhOTOK9mF+c0ayS3unnViKXAsfYvCnaiwOYuBr4wsizVqb
ROIHPFo1Zkd1WO2SEQ7AaaR2fXKe3/xSp9HTVEh65+iam9UKMA0cWtza+uCeu8mFDyZ7SZD5Uw/K
AHTLvondQualhOkqabhZiGxsoL2LRQ0pVPR5awt1/sMm30sEs8LlwHVrLIuYTPEtFCKwqQz+kpfO
rK/MYhlSQEoio4mtOrSuAE9kodckXeIzi1s/2bhly7kn51Z2boRP8lUbZp2AIPIl2cH0EeMSO2m4
dcogL3Z/pxAsuX/zLUzlbLmxlyCY9+A2HnHmo70EF/3uNXoKvAVxJ+pvBhc6IoG8jHUC1H5oiJRA
adXJwA+GH+vrel0jReebIbJCZxIreChuNbZ6GdE46W0+BdBn0+nL9w8iOKktqfGuozXzVka3EhgE
hrCnhzOkCRDJmbOcG7FCCoUqyk08/5Ml4ILNd3gW3r6vlW8TloIaX+/dbMQAf6xYXXm/exyL1SfE
NuuT0B6EY6qlninWYpK8c65Gem8pm8FK0UpzOyKRMTncsn4m28sDQw0Kp8gfqRGwQmbtWVxpZRyo
wfc3Iavok0CmGphLkbePkQSOuHQ/ZV8yQYgDsNoWbPJnApytSZrV1qCVhVTW6MI6Cd0/2rZ3b3vb
Lve0VToNWP+KYYozUHnjxRGvJ+ZXY/wZVjoPYq/7G3KjqhgG4gEEYyzd0810N/3w2jY6tz/EVOKU
HxF+MMAUSfLA+NNSq9Dh2a5AVKeOmcfMQtxK+UEaF+hyoyVj+XgXfsL5VshsHLrpT/qjKyNsedk1
eMBT9/9dFSm3XnlsporwHs6RNp8ZfMvCU9EwKQWbUHdNlNtn9I7Q0GhJJaIyKY8fA0k0fTpHwhZh
1vl8p8stQ6VEkEtl+UiY9PbMboHlki8MAvSH1+yFRw57QFtlsUfgE74AD+lwg+ISKSUHDxW6ebX/
jlFhrUIppvO8nt/xSgzZ4hwpg3KMjFhBrtJQOqUik2dGtfFD7irFmDy6NgY3X3FqsWpq5XyyKceX
QQtAMCZ3L5oean3MZmFGdUwpJEjsInBUuiGK3CDCofhHhKzODWS6LiGm6caeizCwWJOLYC8P6Ajc
kpncMqlnSAcjjZNWkwJCicWlER5w8Z6/z98LPXz5sRZe4uKR9YyOtk8njU3yoK1aC2exdxqcBoeB
RnQRwTMfg2yJyERbtMZju9Qx0LVQhF4P2rjKnVKH3BnqrMs9I8vIL9i1fY4kmXFr38ikTXfDx/Qw
PAxv42wscY9Ht+FXyMRIqOjsf1ZkXlBNQj4sJeW4G57Hh+FpeO6jp8HdlzeLRJt3RWPi7GtdM1tp
p9y6dLa9E3IHu44E1qow8RMkopA8YcuQc6rDFzYQ6686YLFa1LBbdbTURDW/syn5k0KeJPnjv0MI
2aXoEpTzoFeM9ENcpAokdX10fLyZB+NKI+7V0kpyJL9zJ1VgkT9A66dfG3+6tfazn4ToFmzb9/jF
aCiP1l5tR3rmnKdoEjw8yR6DX+u9RJHZjECa9TejzQgPb6VSsAy8cp0PKomap7uPQ7mKcgv+jDIi
Rnxra7HRciP1Js0gzcwzySx8+/Xys7LCQ+zszf8RdabdibLdEv5FrKUog18RJ0TFOfrFFU0iDogj
Dr/+vQr6OaeJdjptHOAe9q5dVbt+DLJehUHQPQWoQnGLc7vX4AEyBj4WOgHnmYjvxv02OkzAfEYH
1i4jcJvHttushh8Ni+FlkA52LKCDUncf6JSXunFwOKHb5lSRNJIkggXMiRdwiGkyiyfXvhFc++/w
xMW+TD6zy4QNMbk3rL/dQs9tC2Ljd+XQVqhKnghKMOOSP5lDQVoOBlzX3UBHab5flubm/D7FOgzh
SOHbIL+XMjuQMvVinB4IKy/Tz/w1Xy2UQV3X57WAZcm6TFLiF7YqiqjP81qDaHhU2QPTX9dgurvf
87oyEkW+mNwFIlXrvckELzRI+L7/Xf9Km9Im+4v7CpZvoZZJDctqKGMZoR9ky5hzmO0PiO0JlTfY
SJC1sqUcUwAnb1GJTYZhrPGetVJc52TlUWrHQRwwWLsPbk6nAuGdkct47hErFl8u7cKcyO3XIifi
xvkZGNFuwFDl7F9bADbeNYA9wIjed7e8LWdmYYGm2VLMmMQ/M8qlXtliWwJ8qY1Ku7k2xBdxjSDA
wudEu5S7cVrGUP4ZWeN+mNu7sPqTPoa7Wuv4aZDqnfGjDMolSlL7H+crZU+tDJNj29mUcd541J1j
/XZqUZXesTKWvazkn57ND1cJG89t4HZ28BxcKiU5GTMvZKgHhcpDpAntN0LMy7au4lplrmr+pSVv
+1NODqjQAOPROuMsm0DkrzbM/JZNzPy7Mz8VtV8mt6RcbUneYmauUj4BfoqbSqzguj2j98A6UGgn
uy22JkokVDaijOgAahl/0Wxp16IIsJFgnoDFHmd1THkopqCv+DUQXZDbUCEivWnAReFr57GSd3/R
XrD7m9c2C+IHxPntVd71Mt5ejCJKAn9JTLWfUj/iwiprw7JGzZPeSxN3zGCDGHzGOABe12rwtQNm
RVhhNZPZauiMT+nCfTduMFpv/uHjkVvUON1UE8+wLp71KmKO8qDUqvYoh/YOMCntVSMD5Xr8lfeh
PVQT1iP1PWjcHM/84NHLEmxq3Y5fV7Ayl5q+WK0iKalb6x054Me/TwqJ4rnjQhs4TlSLv3zfrGaJ
NOc+ymL/ONmOjhPaS4zcQKKLFR12iqq+6vrncNWTN+8xxJsXoiBdh/5VG4+8q4IgsGrZgSgMFlXp
WtMiGjqBgCl53sH3ZehERr2q0IwVV9UBHWYHRIHtN90QySootsPqJJ4/FsWP7v45PIXVYXnwhNE5
hFc6cHsrDlU5UxJYeGRZ88nW2rDgMoloJQGGeFPQKTLvNkvojiZOuEVCUvYt2lEd/jVheNHLKhus
ZurRQBnUaq7lzCzfAxUiEQGw8gjSAPbA6i35KhGNs2tu8MOlToCbN6pkRSLoRrgXxARGsuuVnuDP
u54+ZAFAi2acNVUjjjvX5hu1DjwsLvfdhz/WzDiZB7pwOI+cwPmun8JHcLhC8z1SZV71TuG2r0Y0
+lCqiKu7zB8zs7bzHMYrYtWk/oBgRXMJss2v9FuqjJqHaBsahYh1SD+54i4FadFGKs0bxBE4TjPJ
UVSQzuUxKivnJQkFVphKAFuoOCZU+0SuIf+L10hBUgH6g3NStiYdRsLygWwhHq1K3Kd8TLy5Npe/
y59GyGkHEddsiWSinrkV6uUZ1OviMjEwuVDHiSgJibgYkCoEMNeQHzi+Ee7RK7kQjKs9k9lTG6ug
fercQF3BqygV/kFjqm2eM7rIzE5Z/RMmJ3gj54mO9+wUZR2Hgeg0M3gqdxp/XTsZDBqTPhWaRC94
BzqKVj+YRtuMchPmi4491fOimq7RdqettOh5cKhzmY4oilfOMIV4FL6qpRcUD1llS4C0CsS3qfgJ
YqUT4aHESTqe8ImzwaeDMKF+omYuDE0FQh2guTLAZRipkipES8x6qiNt1RUcroBSLLY2gkgVf+aP
DeACRI2ejmP3Q80EPT64K7+nski1w8XDkYmFs6GC8ouEjURSS2ljO7UX7iJbrxbJ72v94bj8ysRa
iJdI+sKqctIJBPYUb5uzV0305XTskRXZ/Qo3seMt6PJiixaA/bUprVFx4D+QX+mseaKFIOTPd6DB
vOq9NgfKI3A6sqYWJ117ndh3XSecVApSMUtbvTR8ol66U1FQK1JevFVwO7Ws6Si4H2J/PCGzvGEM
HSNDPgv69gDXbB+JZZKTRWsDdXsS4QzeFIsEdPihPYRGOTCH0rrdmZ3wOo710tG3Lr69vPpma7Us
aCYma92VtyE7M1Ud7qy1mPnPNKkrEIX4x3/zU0zWVMQfkZhEyDNRTdeax43TfoI1F8e7J4APIISk
QbOumHni/30t5defk2628+fWo7pS6fB3DfJm3Nr6EuMqXMIbG9ujbUQ+Wi+Bb+WKXyo3JwzE5P96
w94Vw+HcbBjVAYalCrAfXS7cyO5LtaBlaPdntC0MldsJcTU2rK3C5NgcOWGp/xl8BtuZu/xsdt+V
L5vNYNvddlcBS84KIfkrNL7in/jH2Jh/p+xfy7r32+OrNqjRYXvgDtNZBf7N2BnAYrw/6jtIN1zg
1dJdXr+uX3rqzyZ1/M/mFCbQv5h5Rygz15B+41DPhhhX9Vy2HIvqTjK3yQ2wl3tFh329NLImaVdH
pSM2lnSOEJR7VrTq0+Klt+JfzqQycafnL3tpwI3A55idHCt6WO2Wl9KS24p0JPPX4pDfLu1LmxeK
2UVpbZFz4M5heqlnrHMw5bft82RLzgdGuwoyXMDL/ruvxc9lZRYTSR3URXF7NliXoOUcQ6N7Cx70
Y4JcJeKl1kety6Lpa2KcGWGXhvbOK0vaGQ9pbWRaGLWLGeNiaarxt8hEJk9UDbT6iA2MCiovJIts
STsAOKS6bVm/i+1IWhoVktGzUWZIUPG/ds3rrb5Km/d1RhnikEMU2qN0iFFpUXg1IzwJQfxRy7Ac
5cw70RCfDbNlMxdem9Vy39m5Obm2zPh4DUoMJqMJJdxP1oe1RDD7Vo3YXzdJYWQKKK5cuXPde8UF
szolxBzdZH6YO5NX9BymrBcpL3FH6qXuNqoUxpw9jMx7paGFY+9udmCy0duPc+3mY0I7I3v+qrft
n+Ap6gyJrXjtSDzpMO+esOWSwGpbtIzNzxKr8rlTG1gQtmgZxhzW2l7lvGKRwOjo7Pq7fj547dbe
zNcjrUrqQ4a5N3uWZrlCKwMHv/I09/DrwR9QBoubt7LP7Xg/jafGpDrSeWAoUWrum71qz+YtQxTj
ONMa8s4GJLhfW5E6fckyQsepc+AtqM+R/reC7byoliJ2uvmSdcvVSlLPGW1CiCUxYvfsX5ur75Ry
qs0rVAY2k0asL5HPzh26htPRshwm7QSIwpkThecFNOQpoMkMNLsFuflbGlXpZAsOpbpniionVdmn
m3WNvkaLsNaMAE7hPAazULbhMbRXLAOHG673+yijTZkbnKJ0dI4q4QWR4n9jE7AG+AZaG+shxESu
0KG97Wb0caSMNqHH6NSYp8syKV+2Pvzai910O7VGqgmyjwEngoFhBCAiVZEDmD9OXfwiKk1RjZ6n
NR3AMXmiSHFeO2lewCe7P0yps4o4fO/WGNWISOa1nI8k6gEuBGgh+GJ6irQp3qJ2HkRDoj6qsExU
3X/RQIZqAkRIcUSlOdL3FX62RzH2ikxEzcFP2kDkKFWOLov0lVIhFNTIPSRYHYrdRONPv0t/xkDB
ktqDi3B9hMcohrnWPUQ4EkboWxMrSQbokWFKEKXOn7XBoW8M7ji1b3TN5OqhyFbLQRn9sw2r8Yi2
78ChspgOIlL3B484Pj1UCB3iTJza1y3uPWZHAS6EFTLsRVG8urM66KrLBERYKkYLCFKFs+baGnH3
ROgH6Bd5kDuaF3ZTmkfi6MUaJD47RsBAsa82nG3KVk5/11tNKqPyqNx/R0T7baJ9DsFsMlHWAS2E
6wk0DkDT5uK19uS2ajjBcoYdifTYGod6OqLufiliAIRv8FTYWqDNOj45uCfcSnC/EwiyP1RD49Z0
AbXCW5iUI2ziwUaeOMUKE3t+3Rt7LFuflApqGPwJ9dr8TkbIY9CYSoHy/JaaXGrxQjVeDuncMDmM
zhNCv5lu6SgZFc1jVRc+tLOfV8f8LnM9KuGhW+o9eyfExVAZOae6GiLI5dSWXjwzljoosryBd+0x
pJmvx1d1/Bmeui7LsVSKSrN1ewEqSbyJrRrjtcifz2okGBQL+bVr/5g/xrf5Y/9sp87oTuXtPgfb
mlMc5/ru4M5lxImV4cVX2bDW0y37o9770t39b845DK2e00vBBDHODy4dizO77cAszADzn03RdwD/
u6rYa4YqRUu+boSg78317w66cv0rPkM8+wzTL3PSwmV7sV9TiGWPoSTm9C8ZuA1Tm8Nk8qpPhEYV
jZ38C7v5ZVXfUpJ6etwjhTNHHP1PVO09iRxr7PO0/ySr+GzcZWn4HmasUIPqsrq8b+6b9O/y9qoW
9TDPqnlnk5Z0zJQwju6sTodR2j9Gl34GsbrkOSu16plWKHTZ6IT30RfO5VgVProG/Ae0njpkdFsd
lSO9haTLZqTjBd+TPR0BZmD30rfnsrYr175CQXnUa6ERlrCKimoTvXVn8oneo+fwM35FJazpcdrs
YOePm24NFxaFZw/kpHHvBq7pTA7zyuQzJrxUcHwmv8zv4yusXhvzT3ZHeMZReRH/xr+fvW/SW2Ju
TE4GzR+8GCSrDK16DzuUhqjvVo2Q/I7jyd7LIJOgdsm/Vh/PfAOwxq3P4tIWlKrjVfFKLGO6aTfW
cYSq3PsMygTH0gEoQlGGL6HBh/Avl22QU3NIO9qd/Ulk+YRctG+4XXGPgLV+4wBz1qFMWktdoC42
y90Aas0OB5k1d3KiMTo6E1haI46V36UksfaIUfD5ibeNx7lehuoDHN7/cSpUraXRejkhTsL2278/
vf2zzuepUvYtd7fr+8MzHiiiUpLsE/mbCwW8yG1vaGBwA+xdekBee7yUVov7/D53F+lUDkW0Gabq
iKU6SgEJkKQrkOBKGYlEwmqHXjyVNAYK0pTF2/LOBKNWZw8HWM/J48lqnxHDrdpHlssNaIXYRuSl
Ejkw2Q2Bx7WpiOmCrzJC4HaJNgAggMCKJvie1CQGFgtSrE6xpvnGrYXgPrdLVmiPCnmBVy1RryIM
CemVnKrjdNJ/qUtop0TKgVAOSZUCIIVAaaD0tIzrRb4/sH8TNBKODpY/amNsj8Aob13uPsBFbY3G
ZA3mHllEccJxMWoe4I2J/3/OBytMim9dyaKV/F3au7lGE9/zq0oJpZvmx6u6vUWdrPBdBC1p05TW
62DsQf96BCm/lz++0jHCHWB6V3pqDcP3sMJkUJ6w/f58YRox2kdpn6bb9K0SixtHKpbWW+/RSwJy
qxaytM7/94TO8vxadEvJLnTxdOlqaF6FUyhCTBoPLroKh4qZJQZA14UzGbIKuQu8UUso+pNThXLU
IuO0GJ+XuQTXRcx6bxahnduzBgXGc2fHdoiktLtvye5Hp59dl5UnqJiIX/YTm2yTSJaMQU4Mha2B
3Lr2eINIgCbpiINlhpq1yV/FDXbtpF1rHtr2TFCp07RRBhQ3IJ/lfWJ9rZV8KkgAl/PBmLQcAc6B
mSlWVuhp9yxY97Qza8daIUzEmMVNNL0S0Npn8G6Ra75ZOngM6Y/gRb3LF2GIgsl7KOWPVEX4WjB6
Xpxg7Yw7mhwLV5MSyeWRLBN8MoR3QJMWMpmxM7aH7pAWR/20r9Qpp07RwcD8xcaCiXejqlLU9Vcd
e8GGACcfwz/CC4wcePHyRpgoSxtP6QyUVa6GxkCrkaRQ4JiRWqlr0DsIGxwiTMXTrFS8GcJbPoLk
p/pgrAysiknXJW4Jau17rtAUeqh1THm7hIdqda/Q9TIse+lQXZvVkTmXCrOP6++88gg/GF/RJ8g4
pUztYkleoq9S7HPhDSlKLlOdjpsQhQHSZFw1n0MbF95cRKgCY+jkVye0BfYB5JbMV7IIWEWoPu4x
BAuLZmTS/BTxVgUEgb6KiYeKGxY5oTyxANZHPrA1QUH+DE2MVwFbc1h7BFl9JDshqY31SCjIjfUE
9fcS5mMDfxhBJ5Umw4wM9dZar3fYDY4iIqB/mglcT/BYBC3Hu2qEbwZSRpT6WBvJ3CiCK425EfEz
P8IZYrGYtzCziD6EcjJP20jCPcdWKgSo4jvREv5x8hM+Mn06ucgTfn3XQIDT4Ik5+ETCX2mgJyNE
rC7UKANEZq5spADRKLLnJoZpsAZP49yApMnUeok4c613yOchspayCQvFwZre3ICkUebTpNhEAfX1
haJd8iYXGEET+RasvmVTr0PTXIF7Ea4rKBc8yTzEPRSfHd40RQOcduLmvTvCFkbuTbW+BOkgpYgA
ft3oBXfMQALqUrZwF7q6u6lSF5UgRUE8TOlQDFqsA465Lr0OwXNE4cDji3sXVfn0wEjib/xJxHqz
+kmdRygIZ77wRlzIfMROsNT4IfVHpOBiEogNofK6pOgxv59A2NqjSCc0z3+qU6+fUr2Zbm16cum1
GSDt4pckjNBwFK0mqVfZ0sn9iNPyl95L7Eo784tGKOw0dYYHvmzpxnVDnaR/61bcf9qHpfpHwhpi
eH0w5UxbOw1GHoIKR5+FV8vLR3JbyP+Nh5EGgh6aYgS1/vcJ+Vz8Uj46eMBQUaO6jKj3oT7XY6q/
we1zQ0mxQhjK+djUyOfEMpLlL8oQ1FBEKuQODjjSSoViQw+QqIIuBKOiEkmNlgZP4om8/V1Wt1AZ
nuqvj0f1r/INT+V+xC8O0QSU2lOfyJ24Yx9wv2dfwdKWaunz1YUhbItMBMnygc5UDclqSxg+x293
87jXVwaM3fj4Q4ERkaDhU3pNkLhP9w2bnMag/8O+bRLwPrwbseXsidDhDj3mbjTOqvT+lBtmOC35
GGirrq4C5pFa4ZRYiUomDvVdE+IUsChc0UtwlHscptS02Yq9KUAuPgq0wGxEreq14Y55nTLZKaVB
WgWgQuEBsD+QC8HHxTmTP/M5BTPcoSWJY5WFuNhdDyQDZtfc0UJHgl/CjCRIg3T4oH658j9zjVSu
cOvQs9DLQvVgrhyo/igTkf6JZ3QZeqR8mva6TGpamXWpqeS6mIwiCktMruJhYW2oXQb5KtacIqPu
qF1XfGj9JnpSyqHQ2aIzfVqgcM5Hj6wR00wlCd8/7x+UwCIM0exD9BCRQ0T0EW0m73KgRk/WEYqM
WrvIZnGOqx7ER8YMKkAaQ0olyHhShWjbjesZ+mpB/LR7bZ6ieCGamyJigTXxzwct7IM6aXuLhwae
ZdL8KfAo8si4/kHvl2fNpC75oaF8GCaNyvy+a1YBtfvQxc5J5wRdj2Ya88vSaV8TIeGds18gClqk
ZL4hsxPdxyF1pZCdHbzCp25U4RuElyAO+dLOUihdpA5FHIpodBOupcWOrpvNtP11vhDAPwnXaC0G
F37rF64p8k8f/+H+Qmct4DyVYxiSgcSwFGYaMoiPp1aEM4Icy4knSX+8H8bbNwoR/Zlilz/Gzobx
Z7ZxBPWJJJUr5A+m46A0BfrVfW9FgzfpbmcWIWPFoxH3ECdFliCeM5fd8vozZVHHVgxXpLKo+S4R
9r7+Q1/zH55o1a+ihsy7o+mDyL3qjaE23S7Udf4Lr7vhbCyPSpQV+nQY8uQ95RxaiA1r9CdQ4wP6
XeD1MFbTgL8ft8EnIorxdW+jdjD7AnkE82iXeAZ5yUo5kGTOQnCozgEWI/8NhCiVUWkilwokoVfg
uW0rLrT5tyS3hRHPDhQNcUGkMhIdnI+EINexNJKPqZAWSUGFuQjV+rD0orXUit2VNM+Yx2MKSwMC
gATA7UjZnAZRwaOn9VdgjBbVVafGUGS+xWxIYidjNcs8zKA80dCW2p689aXCYWfTVMQ0KfZrzFh2
LJRQ3KTsLw7Ng1suolUB39ikYB7bbCRs/NIvkbCipmfIF4UZgWnC0eQM9G4VCvMCYpMDj5ThVGwH
Kv8An7O+8WBtyymIq77DW4N7VSCk973xICJs+cpQt8MAhLaLqgpJgct8CMiEmBUlXkaKEx3Fm5AX
+Ce/Cjrzqxbp62mCClrXAisDVT5vVOkUYVntQquFcqOrtQ3PZhztOIVdNrj8lwEGgfayJr7+9a7N
RBvcN1h+TOBPXPqJutTqgksJj8FHUzmHwe/d8TLU5f4vF12XiaAdXky+yxCqqTaj6T1pQwPjAakn
cARuzQVh7sJJA+KBPhfk1b5//JweB9OR3yAekRMgC0gjUWNX7eATOtmm3g9+TcNHd6hZqlpSgVtK
rW4xiuXFpusiJPPq68qcvgoMQ45JGtnmPxsVNN1iG8TkP8oykxmc2547hJowBI9UYiSUFIH4l14H
vjTPeSC/0E8LSbTAVF0YXawX2ckTrbL8NDQdtAwJFJWTi5KewpiirGHFmYMITbphNdPRh67nWnLh
IJP8aPidm6hRcAxRUChM+4R39s3DCpT47txZui2CwcGSrqX/F4nwwEI3spaROg/mkqsqo9fR6yrV
wwmBVF+K9GKxfOSmh8xwFjna4LB8zEoj9TYyuml7RseUMUvEEOtcVrxiYS7ixiOWvnwwDDuwEJEo
3sz3C+0fDLb6feB0EzbMHQNOaacQW8gxcKqJgmViqX/KcSqnVPOAM6Gw5n9OeKwLAtW0LASmYuS/
4FuQIlpU0ctfNbN+wqCRhCfe9bnONGOiNENHWF0hwdK6RlqudOZ1FTBHXBIssVWT2UwU+wmAJVTt
E6Ci8wVzj7QI6L6AlWsNdBeEt+DtNCxWyx+Y7qwgx+42jPfwr9RWrzZ9DSs9ER4X5aU4O2IQQDOn
lxX2ypvNCOunlvzY6WZQyOWyILftVaiJlbswZ9YwLpCmlEpeKPpR1LUpN1z6W2gaV5acDFYisCYO
BnAr+rH1B25bbRi0QGwko4zckKJ/uG0/Z+eJWc/CLIx/9tExEsDDnNzcw3vGxX/5uJCW6od+MQ4B
6BmNu3460+XTW9BaoC1cv/UCJBioabwmtFYRttf1kizj2WKpJpVV/J9HnPkSzJVDNsKyqpgdxmAe
a/+r9eMspTWZ5hTcK952O9VIjukGqzOO6xsMqV3cJjebXbgpD/HcczAmnOMSPM5a42AaklGO8lB3
wpoywLAeF6i51YiQD3NmG99qioQumPOq/hXUORRkRUTA2G3Jxp3H9Bt9trq/vz5W/REehdChePMb
WrUSqxq9CjX5pOGWZ/a2UUa7AYREtMsoejcfOX376Tst0czEFpZdsNG6wyVHb0Yopaj6U68NL8iV
RVS7Q0G3hjdf/Feg5K/q5hCeZvY+/NDV54uXOh29stX9JA28V6rQIOnD+X0/t6DnvtHr/tmD09uD
l5miV+xd6AvXvj7DuPqFHX9a6V+Pfvxnh5nti7F8oxuBmICiS0ijijx3Ix5YlZ+qccGOe22DBUVs
SzCqAQq7+cvqiawrir2ou7b/GfL6z134Ge6gjmWBnlMdrGpTkTKkfYUVHVQBybNg1dYz0EB+ow1W
zx9lAeKgQ/3DVoZAuNC70hugVf3Z1W9okNuidOAx3i51NhGtCujWgX9+DMZELPX9DMu9w7MJ/xde
Hu2x4TSMnKNXm5W3KESe+N1GxqluOt4rbTpApDD6wtNmv23cbH8Phnz1Do6flX16dN7OrZvTBFbd
/hmcn4SoKr1iM8KmWUXKQKO3wBknQNq0PESpAQnn4FWHx1WQlIPt32mz/WNt4f/58ekTHc9sCMfw
SDzAJiKqhKAWFa/tIShsQeIoYDPLi2npUfaPmOFf/BM9sdn/F1Uq5YGT9k7lcW3XMEv1fdmvYRj2
+uJN19qvVzN9Un57fb1b5XursrnAq5gln7bIG9TEKQWz0Q9WS1nRgxP6M1kWSgl68Gb62UxbUbEB
asnbsynRWucHB8DZbPaszzC26/79SQ3HPg6l0iRdu/I9mOu1f2malIU6LpvcLPVptFytW9svO/Zx
J7jyYWP/+Qje4QXqVb/UPEQS7T6RNWi0x31JHAp5g4OFtnxB1btNE26RNRYyqCf12hF5oaOTTgO5
GT9j6kozjHcF91hbkviMOorIFJOROjGkmP7vQb5KZl4FwcuvfA3yFAnaK9SeM8DBCt9x5UlHRIca
3oW+Ore0R+Tc0rMm9dVkNZFdg4I+5FOUVu0OWiCZQGAxhzOV8rF8bQIN4D9ZlcjWGMhRLc/NDBaz
lU9cAp4B+hVUO0YP3vHoFVjDR/M1fAWaLU5dXPONPk9hqSD2/fWv0rr57hiT/5yELnnajp6HlZYS
5NabdYaSHvkodT3CWhr1qQCcV/he0qFLrAfjFSmCKL759NsHz2x8gKx9CF3UQBByBmXLI7WlW9hr
9CTO6CYtC+6ae9WyUir7Ts8iynnwVJ9qk/ZcrCC1bzu6wbut22FKiD7GpGJ8AuUfRBEWqLoyR7Q0
SB/AsfDXiDa/G9biMKw2kariCsySgTCAq4ppO27rQG+d0WDEis3jBYiBfSFhXdPggpWn2A6LXnmt
jKvS4tyOIlYhXolhoHZouMd+98nX//7eXpvkHV0Y9YE7aasaZpGUy/4dV4AIdxSs3BHJynqKPYGx
VCgVZAPCsJIRlRQIpQ4eWXXAPO0PEttChCXJpQFtLwZtrHrxhk60zRXkfdgxXwnFMt8Cv1El7RiV
Ac9gAD+nn85hFEdU4lwSjWRbXy1S1qKg6jYuz4a776Yvz8RKeZagqvo5LT7hA0PCQ+iQ9HPdA0h2
KwtcHNE0dQc4/fbUrtcc79k7jMDjB7yPFBFwzS/9mJ0s8cjjs3OjBDeDHPGOStpLOM29a5vU30q8
jUGWhRQAVtv3/tR2+pzH6sLCbn5fv5Phl5siCfCLpX3jue/eb3XcKMwMBd0U+fL9HNRW9RP0Lexq
d81ziZ6/3i/umx7tTnDtRbrvzTHKp/mP1m7mm/BcWkdYvSoEv7F98XZtYg8LJuLsvGo9T/75x7x5
7gHN3Klpv1srzlQLrC42fReJVuMKfWT4fNVvvdfnZzfcLivz670e4wrANLrum+93y1nVq2T+XSCN
JA2rUYVOIvhXWfW7luUGnzs+9mpIBaZnEKMzlZDX3Go/Ks2kXZbNlWdA7EezmPm1SXn8wSnKfPgX
FDdYwkBif4Fn15qngdNecZ7RthxawDXcn+mIhZwQNiY08wH+UymeI5jQcIr8lRueqe8cPIdW0u/g
RoxwcerGGgoIna8b91WTwePUH+QY7RKvABiFfoJZCvmGvAYfqv4rOM5N6sns4gkU6erGbLpe7PoV
ZEikTqVm+buEvK652nmlSbnxHu8qHqBbpdx5jx9mdLx5p6Sd/hwW6c8ZlB5HSrbUvcc3fNEuI6s/
Omb433GbnEYW+fPkPDJZpUef2SE69XfRcYeiLR4laIAPE4mnHHYbEeaJWVIq3rhVcMPB+dvemF/2
BuXGGyQFLjX7y6NOAMTXG65MeQgp3M0ROlac9+bxZR3954alZ6ibTd1zVhnu8yJ/aWNuqptKICWi
FRiAgrnyAG9t9c3QjVbXTO+i0bGLlOrRYadBAl3d0fb01rn3426GU1P32amx+xMmNdQERMcFFUKG
8r+Q0xyosx4GR0LNh39PoQYeyb+x7doPdRwGySCbpuN0nN8jrYP4gtCBxtNoUblgsbc96WsFAjtd
jdxRQpY6p9RsLVCW3ta3Nf/zWPmPdWXxHqlWbS8rcLjE/0J4SwWzULGY9EZ/dykAE/ddyQZybyQa
3CrSlytIyrmWLkYbgtYqRVsi8AAbsvEIMxbKLLjj0jsM7+QWY80VF8KqvWCW3udykYUk1HdDGYYw
v3FQKD09M/+yF9d1Bf3U2ulXHE/SaYiuiEp00MtmKZaKCE061HSHdUQ8l8oKqF6FYdnqEycN44Fy
LqD1ZmFdixkJ4hO5fUirJkKRuLbSXpYRV32gS7hjo8eKSyfgd5MwlIBQbOlTt9S5bj0+Jdy6a87K
iYWl51kpFlSymQHxJ9UipdLBakY6ZUP9laWIwgM1kTszRkFlbzBlzm0YPTyqITWMdmFStLFo29gz
ocoQuCoHKv22bEd2nGf2Ufw+fWtoDVdjwnCorOPVeDtZjfdIZKUikq4QlxY8vFq1nrwTnd4hlBTb
+MaLpfcZlrAEsMdIms8ulkvQRq6J/4ENiFEh0+bSkftAoYoshahqECrhMNA6IWCuIl6rMFrZbTE2
kEcJKuiW/pbgjcbLCGdfjcPk6UuHWwJ4t5B24UzCcZ7e1vEv5tvlRTIX87MyEfVqu96us8VujWkF
DM7PIllf1u6IDqZjWuZGGn06jE7RZxdxTjddo8qBfeF0CqlOrSND7uf81IrdBqPeZRhgWdjiWShU
G+rJ2VKT4is2C8fgDQ8Gzc/2C+8h9Hfvzr4bd9NF+XuPUHVLM2t8WZBw6UibNr4M996ROZeMS/Pz
9D03Fs/18XfPcVlDcZjf5urlXbzdE36o0+34ND1Njeg8PdKzeRgP3+sav/NYOwuXa42gnD73mK0A
F8OctCbv0W4Op5KvatpwKv52ztmAyVqFeVKJxEK8zOOpuRtY0b73wUskZ8aqi6c+086v7T2USEof
nGg73g0Og/1wXGpXuylx8DRvFd08Sn3Oft590wcLtd5xWVrvl9ff0jq9NPZ6j22cdMVhuPbMrokh
xTG4t66tY4CyDzqIetwW0mizyWKL0pCu3/Jdqp9/1Ykz5xZAELlOIYmsd3AoTy0seLk+uNd23JFz
qnMXHX9Pv6WPf/6tRU8Zm8SktJ8W7DFSSS0eTCmIaqJYSS4qSocmlOuzh/rgnfwfAls4aeiR1kj0
MNMARs26O3zxZVNSoxpHZapRnh+xM5ClQTK05rFZt6Q8R7myC4DnVv6JCKFcPzzb5wNh8iodPQ6+
datnFUQoA3DZgbUnmk5PGLqQbpPcVuL6CsecY/1sNd9fSadT5Q27sRfDcdriGzO4dp9QPXbNVedZ
7l6t3sUJzaz9OD8A+1aG9963TAo77J5koDQdDomIjZW6krN+6ijcMnJXDeRs8Nxo7hnh3tVPojQy
AjZGI7Cb3+9wd/Pjk4+dVueSt0cWQ+fcqkXxNIVEFE/pNs3FUA8n9HAIEqtNHhuKBlYL2IlqsOke
nbjYfolCc5Mh5ITabOIhIyOfzNJ1Zq1CDlpt35gvgCc0XcVoGeMBRjyVgoVeUYcxOU41QY/BhQfS
6/KM0BFbAzYirBH47EAwJe/DkLagRjGsERwUB1QVGfFbHfgiT6bFWWwxC9E2EUuJopccHfiqIbTb
jmswwl1+1QjjHo442J8c6OosqZ/KAGhsvJQOuvUE08FWikA4RQpLVpC7ayijN3pJ5wJf8BFeOmf0
kDqwMiFGKOTEjy9zXOIwpgm0upTbi0VfFMc7C37DnsiTRFCJCoqI20M+LefkWpX/dPzKzwzvBc3k
07vgf/esp1SmAEy3wR03UMpGkJ0QcrACsCf/lua4WjTleWZhaUQkwYBo3bgyN1TYVvBquFQzJQXU
riulMjqPXvWHUZSyo+59e2J3Vs1VqbkCAthcEJAiJiUoHBNONis4rUmPKbXui2U7Y04TNJz03gzC
yop3gzGXL5LcrxLKnt5hvB/e2GrGaA9YBNv3aXV+Wlbn2fTeu9LmF4I0gcXj7sVAtmzOhLB3D3zh
gl0qz3Gjn/wFJlElunSrfSOshdX+Y193JgkD5ILllLE4T0tzPb10krKngiPlYUEmOfkO1rAO7FSg
bEhRvm9mOZ1dfmClzqq9BXkIzEm8jufx3JhdNlsqsH/7P3OC4xD6s20Pd8fIkLeQ3NxlSC9Pd+W3
1CX5kc4f36liKQ9iqpMprkNQFzwwwIFQZJLUxnP6nKZLKuJL1aRxjxsaI6lXt6hSt7/kFEQn3AMC
8aVWf+J0Zm3q6zV4tkafsAQ/jDL3h61ElEOZy9RK3q1Hd59cdCzoFbouG7DTI3uE3Sv15aqz5aHJ
MBk+IENVuthzqwSUBCKfwKdBY3dGuoZBg9zXZGOghuoqfeJvmWNyui8c9jD6bigq01FhJEmZrEOq
/uImpb+4tSYFrjxULqVYE0pcXwn2ODDKzgGleEhIve8jvNf/3nBv0s9uIZELp/c/9kHSkzBBoOeO
S1ClOrRrGd+HeHZAO8fs2bUSwyuNK+c6Gb89wJqIZz2X2mYzvRPzMthn+z4/jdf4EuH6ja/NIOua
KK6gQlCxCTos9EgAPqE8dUCKO1J/kbM11vzZeVzDzlaptosbyHFGe24Oe1wZVjnBOskm5GJzYPXO
YGTLDxaklV6lZ4eiMMsAyepv4SFz/oMtDf4CYwRBmU5BtHhcY/i0Lo/elPFFSpZFg0msbjcfEYr9
7g7vrl4JO43AxSThGuy7+2528hMATuYGVYjO93W0b7PKoPE2AouzL+O3bV3rowKKeCh1SwW2Ib71
g22ur8bQmrWErwPVe0254IDm5aAFePdqkkhZ34QvbNclbzs+wDQ8kjhqMu6XIAtsyfcWNdGAeL3k
9/E3EZqLtMgzhqRWIBEqlbseBjfcI3LNcawF5ESgY9VXaRj88NoAa0Vdunv1P2PVbClDUc6FF68C
KkqQhpQ7hzklYvxIKdyq93regBxR2bZ/r2fl5u0GgBMd3ZDQbdtGycMqys6XL381OpuXo0/kQBGs
TLbz7dydutN9WMhgVQEsd1TikLJwNcxy3egJ7egpfN0aqx5yLxI1+JIYw4e3wOgmXSOEk4vOUPGe
7DoUqJc6lw2c5/jopYxzlCGz46z0tZ0Q66Z4gBDhErvuMS/g1tZqTuolGy7tYTgvsANKHP5avlp2
2/o9KW484dQgeqduwuSrXeGO3/wHeI0YX/n6MbwO3j1Jw2pdMf50ey8lHnu2LE3pro4kkF2+07Wr
JOYVOulQ3oUSv+1B6vdlLVHG6uTAFC6mshTvz83t64D6Cr+oXYgFHUCVQ97w2DeIV0zeNmBDpX2p
+m8yoX717AGDXfaCGlLKFu/mdkKCiwHd2WiQPe9J5ENyl7b97BwO3oekA2z54T9+V4vH7xsBd4ve
AbcLDnMNMrVt70FX7aUzfOy8RwmwFNU0vHIgSDxKSFAug+uu7lIj9+3x4HTsVUbn+RbiDwzSryPI
GaVAF4TsM0wQMh+p9bDIEG61yz3cMhL8Qk/4OH2WZTBXPI0g1VBHpeCJslL2T/ERH0PCpt8DLt1s
K2/Z/EKyABAB6oA0WsLfvf6mMebFOzO0icOxh0AMVW7tv4kJTjbu537J2ewwAv/UjxdS8g8GAu97
S6gh3Q/AIKZH5MdPxBSgiFj3kTRRRcOEaHbrXKAFkvNm9TKY0KVxX8a1xrkKJh/UEDn1H2tI5vOX
oSD+fzSd13Lq2BKGn0hVSAKEbpWIJucbymGDJIQiik9/vrbnFLbHs21jDEtrdf+pWzK35wia3wAH
DBj4yjGgovAnXOg5f7AGTi+DJCqv/CKcD9E6pXYHqhNbGTLHUwMpUlovcnjn/CbESGQ/ELsm6X6y
EJW7TjaH+ilYgxQ/Eo4o8UQja/ly8C2NrJb4LDleEwBHwhmsC6Bniuv3L14F+oL+tqdbWUhzGwop
LrIx6UxBZuH7+lPaUTGWSHan2Euk1RWHju+IcAbak1ZXcbUpRAc2iJIpzSVbsmqNDRt2nDmOrX0+
PyzsPNTiQgEKAA3HTUWLmFTofX8qYufgrlVOcEfrgn2US7mdPZb+y856q/jnNel/+t/RzvDiHSgi
kvCrOk8oJoWDE3navPuC5tw08vH3F4AH4KngeAcAFyVaxYjLERg48CUCT7lJ/+//poT8+aHlr+Iv
dOuLfx9shgQzLp5jiauWmkE+Sv8t8IIYnkR+LAZPGXglHhABEoRalY9C3IraU4AGfsEBiAEZCZDH
g25DRvIaX1LTaIRpee1BpLK/CTj/ONVIV4j4f52nUajwFFRRhK8y01c4yPQ3KL4eG+wfKMAxW4n/
GWcK8uju19SfwZ4uBBeUb2ek3K93UKobSS0iu45bPKlLgIv3LIcthgVxjW7CjsiKf4O3ohxIrPC9
jVqZmTBCytRNzZzGvdacTJnp2DLvXFQFMWdeXtkAn4+5cNTVNJnxjwnexdo2t9UXG0SL9gX/oYo4
qbaCDcHSC0KCfd8mNElczULj9fAMPcb/ZH/ulvW6WzabdqXt2pVyUA793RsP3A40bnBlJQrQ/hhD
llSQ3AbvKHOObW6JjyEjTwGVSsGMG7IzPwff3Vn9fh7fZ5GaRxGTo8TQ2Kz6HzBaf/pgbRxxftRo
6hYdo4QxRKgrsd/BSk15R5AH4zagZNXKozjWRe4uPJTMJhTVisQRFBwlR6Yq4PR8w5cx2Oj3c8lT
kJtYXOGU8BWLxVBoNLn9uvl+pdumD55s1UPncX9/6zBo526XYLgWiT1eDia84M3O5urF2FegJifj
p6FO/gq+XnMDF6W/6H/0xvWsh4y6ZQtxWg0P67Cz/cB5YLTaD7AUAmguWpCce/GcwOmpkQ2CbGCW
HKxgziiz+NE/N387IyjvKEMpRIrTouwQg4S4o8UVJ+ov2gT+Rf5wLBS2TB5TPc2WoktusuxJyEL1
JjLN/bVyhhtCVjcPJpGoZ8m2INXh3t8MMfw/0YzB+qNhiI3J0LdLODRSPVBWttYbeSqpaov31L9Z
PH5zVdbOKJjm34yXzJC1xAtMMNgYzujxyA0MmCH0BGUPyKCQdDQ2CJg2IXhbSJr/7HBkmP2CemD8
6CH+jNnUZr/icoO5OKLZEcWGOClEdC6OkWw2mCebmnNbPBZ/DhLJGvi7EYZx70dW/Tnw6s8XuhPk
QWLqlCiOZvFC3NItRG4kV23JNU3A/grYcSUX4xvflHjy4q+GwikEAnBe6Dnnz+VNnVUl8lysfybp
1UP3Td4WVq4F7AojV8oxAon3y3s+rAFyjLm619AypNN7StP7cPt4EJ7HPuOy22U5M3fyrm0YKsQU
Ol/asqoWDxaRgmiklHEUL1TdgcPtb/ofaPortFgb/PTnYjh/JysNSeS5q+fkM6z097icvY4F84JM
K/82CaJdFvMXGe94QX7fwqEdHzj8BOuqv2gNHxSqh2wuAwvE+JpOUVJNzLkxZz4r+XLMGvgd8sq6
wRKA+YOjROYl4Gk5yygBkcuk5A4OEGkJoionh5wfoiDtE//CR4fXd7RggG407/+eWewQgtiSjg08
CiDNnv4tP7f/O3j2WxkIQYeHxEMmP8h7zcwziSnGhSxXtdDbchMxGKEwyEIQobIjyDElHgist5yd
3+qveULM4ZLG4gM9/kYl9axg1wPsOrUnEiQFUet9tSfzUnwlX92lu+DE4rR828bDgWa7+bY4Jwpu
xJUsemi5cd02TFKVOpdKF/9bfI7O7A24edhNuHKHKJG4dtieSYnnWkHdUFhPcl0i1C8ZLpq/orIc
t/8SqjcOdOTHmfX8h8wslwbmdPM6shRB2WBNF721tiaMfJ0Ax+vzFtLg2h7aw3tXbLppxcGbkOoo
Tke5SVZbhg6GspIkySEsmC+nRHizy2A3JM2I0bvegzFyMBOP6Wrfd3sA/4QLSHTDyFFRS7ld4QQP
Dg22qBQOEdnsYFHo4yhliRcqhphqGl/KkYOchxm7WExgI8ek8w65GxOv/jy+hN8kDSFhPiWAT48G
Sa3XB3v+bDn8fKvBQbvCxYknXPg6Hov/HWyoBwpbH3lonfhr2/7pca0KLsPqi+IxoglCZLx4YlKf
qOPhTnhtEX9IAhNVJ3JyUB5w8Q763yB7SXTG0mgbION/mJog5LCiIEF/yUytF+zTY3eXaEK5/aFE
IiWQvLA/CQHNtoQ4lbr9ulnuTXS17VQiqdreguRRKkB94DQQQMbQUjI7J7DANVq6Nr59eJbQ/JjQ
XXmXzw+ac7gwr7uxIYylYx9x73/KHcmEZFSAMpbYQEIEneZYHR8/WGmBDfRxDi8vA1Efiwh36m0h
zS8BuZMQTe9M/4KEnJjU7ph8tzoIheTTmnhJ5YeFXzNoS15T2Ebo/gJKQVywj3G7bjnN27X+QbTJ
Byd+wPwmofupGH5pDeFZIHpcubvHdADZIepIsaFLe/9XFvkr5JGSM1sDlqE37yz0nXL6ctmij/57
V3fqbnRot+0WvvkQYytL7glG0uJe3jmR2TzNb+W7dWV6rOj1kHAyoCrFXTWCy6N5FWmJHOxynPqE
D+irloqC/KGY4AZUUgvZCzIiiCoSCiSxpMQ9KOo/ec9JnwkmssvjnqcShG9nuhqmekDovjW6mNsn
pl0JMxbT73A9Erf9ZMgEgjU9CTXRWhzsIEhQXPIdfO/SoDMGWArljfsLdyEcWcRUFphiww5HXnpK
T1zI+9FevMQ6uc36MppH8xLSElrnNuEKR0o/wpUiTzPlLra6+h/bLaT086qSDPMEHBsinaIhIpo8
Qws13KmblqbS/9S+3/foGPhOe46O7bkmcDv87IFys2IFHdVpGWSTlfhtCa8JeL952lSgOSL5t4Ot
GP21NcF7v5038f2si4ErWAvaEcIIqTPpN9CSzG4Ph3jUBZaNz+E5/2yOo3NzTPYNsXTZXozecgsn
geDdLSC3RstNlinQEw9aqMU/clG6GYnaThYPJjISBZ0TCP3Yj5h08KI7ls2uP8VxwwuDJfDXJ/nn
ccEcNfCqxWN7w31mkuMgOQvPZc4h3/t8T+N1uo94f25JdODMWYyYVy4jmoJ5t+gd68+CW+9+2zDF
a8d5yaqRhUMteCcZZYDcBKLAtxnUQy0zOBefxtk4c4JIDgRDhNC9x/SxLUZRujRoWs+4DH5K9A/w
tffUpH23g5cT+ySK2TlmMCLHEJgxw9m0RsmaMLfs+NgO78O7+AtFi34bf4nWWaUFlgNV1M6icRQt
rJgFcibNyQw42VUjAlOYyOzIeCv8hUxAQlWF2P6+ud8BlMB+oJJEc0AwRj2pOe3j6SsbU4kCZHck
QQJmF8QezTvVwwlKB77EhJeNgYC6n/w7SvfMA6AWqLyEBlxzyy/u6rEinD4lUlJIvwSFxvfwo/Vt
KjniyuKBS/06S4sP0XhmS9TXSEweZNme1RJ1AnXrCMvhbZOjZQ0Y69fwelRTQVIMwkDEyy/9UtFZ
5bJcKpqVrkl0pzMS//5rYoC1DMBZcIj/ZiFJYJ30WAFiZCJef72C3K1EvfAcYeUsXHPXow+V3CgZ
zDaayVC0l2h4f9OKkYTSEFJps6AYt7FSaeliVP4vlzkBBI+BI6t7SZPPZp2smGl5JFVmdv1IpzVT
MlGXYKI00VxTj5u/3vZFDIHRMsfsgRInXL8oD+L1VV2US31R0wAKXDTAE5vhx6EwmhE9wCUHNkFE
sNNnUtHrDMblDRfdslvGiLrJYIsSh5MtnZSXbivfVnpPqKuh21F6gplcfn1iYO2YySbsOLcLvul/
xb+SYqCxelTSXx1ZslSHq/r6mimnpucgJaE1/acdNL4D3AsMkLT97/Kax9LpXULoMooA03ogfW29
nKTYozkrKVkSUmmbFEm099rjbtrGboRfdTSN4nG1xU41a5AQzpqX6y8HH2HvQ3/Ohq0XbtMjP8od
8Leske+h1+Mf+afgZvWaOZeaa2zSdlXgzrRJuMVW5ej3W8lsE5OGEzELW+MZqUwVW+qeF1yzkmXQ
Wem0wD6E0rqyiO1DXszLBuuU28+t4UWFE76u0Z4Lnyi/R2BHvsMl9+Igbhgl4b4Hbqvvo3zzmPAy
XUb/oku0V6hxGG3WEp8mN6KxI2T4gK3bHoUaBXuLksZ9comD8CDFwwaSEsI9mBBgYJKNAFPZnZAw
0SVUyMteZOmHS+JtQfjeM9k9y3M3i4/GhgTmnCviI4CjB64CVuO18xDG+UuQ7uSHkYn7YI9Ygacc
MPzpKfGyjxfio7dLEbXL+bzlhF51G3WT5h4EZHwnMt82NpLDTMiQq1KrDxbv9XMOnMCoO64sVmN9
jAkT5HkYvdyK4UNMWidAEYyksQyiyU5dRXdit4OdxDFAcDLvDKkRLii+p0ARFq9ebtDNQOluR1nC
ISU2DfxGp1D1Z41qD7YaCQllfdnL2C3qBqpHzpboq7LCk8aTecq/fI/XjI7mKljJc1Yw/OFxfSHx
YCrDKaJWgRNCbHFjS7HgHXrr8ObAJORfb3Y8SDqkMSSvgqrPi2VNOvY839UYm8dFBhLw8j2V8S8S
u5dQmacrDUh2kiz5f4UYMXZ5+saPjHj1dW9ZzDqMGOLDrufBJxV6k08yUGe05dqKhAMDLaK6eMd2
2X49gcWhPR5Obq4Qx64awPJ9hd7/bRk/eej2KCIh6Hhb968Pw8lebkeacThBV8vb07BCrCZeF3sD
kibKSQAUEIH6XgLIAVT1VDNQMqNdca5o4ek0yHJn5SGb5GGFE6FAGkaIMoymdqLPIbonuOWaIEVS
pPfdODDJpkY+ybJ68Snha0xEpAgEEYJCeVH6uH3TqhAwf/ux26CWRNSazImnpmj2nT4+BcQT5U/x
k/2Ek6y08mt8HcF1+Vayg0OMERQQRkv4S2MhZNJO+WAJC+lok2w3JAsPlndVof1U7K4PbkncvTJF
P6B5EYKy0A6U+YjpOVw5sNQN3GH5lX1xViKK66V2ctfRRt/Vb58o7NJOPiXLpVv87p3QeEAYTrdI
lilBt76j+45yjoCfSHl57/N1vh5h9NkGEwMIlXClF8EEyci+Xd+Uk4pmDzPPYGfzvYIci8Rt/ZW2
NPbv39fqlo51hAcFQ2DamXZidExj5YlbbZILhfvgEwciyHiMVoijDJXOpwpazJ8J5Gus9TVEaQcN
UG6aFeGO8keT+c+TVT3dtlx2/sykLMSJr8/DyK2ueTdWiHhrpq9VSwMCLXPpfihjOR8Bc2IipjhB
JIkKnIAgKok6FP8g8NCuw1W4Zw3LUUeU2X9hiVhZSESTUAAQ10/JbWu+H0cSBQAMqELAr2Hilb2y
H1wMVteJBxiShSWDonWyMEz4FklMkTRLc3XbPLbBNqRgem3T9XufkKDDU8qmIT6qbBmu/bWEWIWM
kT8LJqaRkybBGRIlNnJlHH2BQEQkIun4KbT1PnYlHlfI/XAm0jOJ1w0PxSn7kgvnVPzqfkZLlkVs
k2bhE0vyZEgSVLr3Rj43nGSe5FJzuOxeXrJCIQNQHrp3HE/9nCE4zMsldgC3fGm/NUvKuTczDepl
gjVh6Z8Fu4FyBT59A5NSQPoraFmaYhrjyRMoQ18UaGgle1OhdkyOgvC9nf8/ozHRCX8DsPsAS4Wd
Y64m3wKgdzDJNoKdAw2BhAQYqw4IMyWccfDFeGXRqAHYr1ioQBlv98ZgL/+o7SRbXrRgkOO/1ctz
MqAe5bbXGifhNVdcOI1tRLTdc0HfDVBU6ohbLJPkNi+C6ouJHyC49WNwwk8DlJrNe6Ahk+HQHhDE
jgCN/1WxcmBMmxfUMhOwLQ3jBPPnNerHvwJYXQiNJfQVI59YaMrKX+PBARTPxhxc5OTTOs5TT77a
Y0/FSdvss+1gkf+In/Yx+ZuSSYF6vKG+JtDTON/GQG48km6fgmW8WcM5J3UwD+ZMbKYKE1hGAJqK
OA3uAqB/IkWZRNekDB7mNCcfAlvEUkLY0j0Y3uLpDk6vj+/hCkUbjnDqFgtmy/jqH0xvhLtrEmx6
oaOUngF157SX4SJmhvRRDzcy7dmrGHqkAUvDs3tklu2foRM3ZO/cMFAOp1kzDvSddjGgEhYmauGG
+eIAB2fzOSNwH6DmR91yF/1LkV/VbtvQJ2PsqydVMlGZ81Yd1fdSw+WkqZ7PYLPUvKiqGwYrzvK0
tZXGHfCxpZlXczgzHDKUUeNsv6aVf1rRvDk9G/aknRyiZOE9KDefM51OA1a1k1ziIV8xdyEDpkpb
f4wTkO/ALRBm3DBOGqsCCzecrHZIkNzdHwA5i5bksIxtewh1Znop0xkKOy2d8L16vZdmjJF9oqFE
yeYKyUn6ZHDRtgQR+cmKOeNBc7hFp5rF4lLuRD9VOzfPWYqkZ4uBUt0P7TD26oDLoDOJYjF1wv3Y
oQrI3QdjMKzunI+m5nmIS4MRMWiTNbgMKl/5CT7X2a2jMQvzjfpyn43mvaN/MakDSU5U6OqZ8fSm
8VBWuqfSuYIl1qwSViQXGWdT6/ooPb79xe0fUZPGT8tFmntkM+ck8r/sHAv+si28dMrYYXXgxuYk
JAZIXVZIEVnXpGLuu+nr2CizUv1Q8k1ABigmPAbyjry4E/RW/wL234Bi94/KV0aeTAVf1vupsR2P
7MaAmSf03bqtdGCcmFPRJ7npBt1D5XovKe/MaUiM0FYvvIw8UN16A6bMstsqCLZls9PfWyP7HiRr
U90zhpED/OG7TTyHrzSHzgB6++HokcPCEJXnB/8d9C7a7tRsEq5Vk6xLikNfn7LOWpw805K9HP/d
bd4hwVcmQHq3aTfy/M5hyBdDL1BxTOrk81FP+J/nOGfBD2y40DfeooPhKfAeyVL/ipiTXdVHTZnc
KNUexOTXcCdssFT4CKHqiUnYJ/o67g593SF5zHoBoG1/l1VWvH1RlJ8yRGT9a9Mn6iBBWdux3ZVO
b2VgE+FKBG3YAo2YbgXUvH59DGM7A35ESH8hSA5gCJHscYDBX7eTCuP7sffdft+2vStVUzqcvDNn
lI5H+MkNrArW60LVEm85myspittLcYAROzYpaf7tXEGWP0IR14t4DP4dUGao2Y+ng8s6nTdYYHq7
gFhH4kru/XzCwEy0wN+YxsCkPGwKbTYl9I6BHt3E/OivQMOQ5FIywT6VdiRDAniyNI9FkJ0NlJKk
lJxvTNHil8/Szhrcb5gIPspJT6IJOdHmyphSLUUShqYITgCxeuF2m+/+Tvn36MOZ/66nXa7N9NqJ
PwO6lPEoosOZ94mPQ9vXh8g9hs3n4+Vp7U6JhegGjNScpvA0zWo1R6HGISOG4Z7gi0wFfUA3ceK+
sRnlDr0boRc5f6aO1goS0Lfr1+phuBWcGC8JoDxj6/tOgmeOUXbw5L4XsKYGM9ZJDy4VBF876Mxk
xQHBjhlWXtl3kEkZ9F2uShZeL7ZZPJV8OVXfVis7ARSfwSFE68rxvun2TUj5Z3NqvcHpjFkMwR5t
+tVHiraSB0ERToAex6fC+J5wybSRp50gbSpsvCupstegiwyG9qmMIUJ7udOd4bH/sPPhODk0KF0p
0ynnrYCyajClkWHzjNamYtONjfqWTsgywwI39bL86P/DzBawCdOvfLypVZ+WNmT7sHXiJFdKNkt1
ZDnxx+BpZwdjkmQLGr60+xeM1j5tAEw7pgCY4Bl/KQ1zuSzwY9RLvX/gnrheQlS7oaeU8/jhhN/U
oypQIoGkXoF+oHK+IEx++LQKnBuldMYRMsFt0hLcpEya/hhfDUeOMkCN5sTM9CwmTwr7tytDRUR9
ZA49pXGayA2oFL0eoz8YwGMMlgEelcgdMZMdJCGdaWDaptczPfTdwKPATfZwMDH0+S30BsdUnQyf
h7y3ytnRbV+/KEStxm7dnF6l4ShohotFHhA3aH6Ed0Wxy2QXMriNkp29UPIIZAQY4emAnmTqCNCJ
qI/UWtHoU2HxZRnZga6ReWgiflGWklnJJM5mEtWIPEcYmCwkjUzPAnDV5rds3LxX5jqjWYnCddA5
6ETDf31eGryPOMUwuGMhLscGdry3m/9yCHAMX50h9qPgQAf+2lBuHdofoO/14OvGUqy9ql6rWBMu
gzMc8uqGDDab+QPOPnK5omjVjtYqpwMuFhgqVGKSVpZenq3Dq0Zs5Kek6n0hmNgS+LDP5q0MmwZF
pt0b7JTVa4mXmeYjId+GUR5r7We0zqccHJxDGhck6B2IB66i3HtR3qlOCJsA7n8f8LrhRCFTUqNq
VR/u++FWOjSQY4QOmrCwsXF1mEiAHpNSgXVZqP2d3my6od1mrjG0myedD/yiozf76jl/t7PkadOM
JYhFceX/KlcftRc3dk3OUTtOr13D2evdVPxUXtPYITFGqccU35yMQAqpf2k0HhofFXYg1sltUzTr
AQMTHmTmEoSTOlU3tlHEqYzDeu3zyNVRqQC0u8jifTL0/Akziot63HDVK05ONghzXRh0nHk9Iumr
lU9RHbEvKJd3/JVH65LHiRON5jR/zn36omL+iD7890q/bctk1qG0i7dMQ3tfbvYrnyf6qiHD1zG4
MCK2JHLnoL9NIsaqdYVg0Y1/qLzsPs7Xj+RrENsokXclinubROnSVua9DbkB55ZUP8IsOgp9KG4w
RZYU+RAeLMHL65WL4cspuBywlb49ovoICY0uCDF4Qn8S035X2M8H3/WmzykyHXgsJNu8AuJewC9K
9tDCYZ8IKc5BUVZkOqKEk3QawWsTxDgM3CQE50mXcJu1LhHdCk7zChEBEoyF8UPwD0tjaFVw8Rr7
BcCVSrYbTivK6ttqNNbPveckicfl8fac+kT6UMGky1c0A1aVWqscv7TZAKrOcN6Mp0RnkczrdN2+
t1y12uLWfVTFrCLChIijae8159oa9WbIH1AlHevkqDDibHiuvpkt0oIqX0mpURSntx0ddOb+zV/M
VMEEEqxRAFYw+51PI2z3mgVKb+VHlyBInprEiZVJQiTK2+qSTyTIXbhGOV2qrtmdFQxh/14oGWFl
DcsI3TLfvco10mJLvxhEgBHtsMwiR19l8+jcY4v0EgQibHMSAh/B0IKcEwSR0B/w2j6X5rno7Ceo
z2+p12s46aTxN881bej5+RlDqpsATIUFiXp407XNsdGhkXIaAzT9L3kQParkC6Rr5csCH6rgK3UP
QBzPW3vSuhUvU9LfECaO5mJBkZ+ihuJxKN+CgLFnDObaEWBr1nkyVpcnH7qZOGoLQUp3pmPnmUkm
BjMF1oWrT2/LeLzhL0juRJ6jJvtHYd7SF36M0MScS2zKQ9hYxxzHH+aP+hP4NiZB1RSumLWgLzh+
hlx7DTTAQLXagz6HOYfl6087iTu/twBuW4Y9gsKsVScAAE64GrEAG7MiHPEKL7FPENX2/bj6+Mr/
qU79gXIA0UHgZKActFd2vB4oTsGG8Bn9jBBGUF8dkxk+1NTl0Ne/Xpzm75/hkc66HzsAy/Wh97SG
uFM5IggbOgdQ1Pt0CtTKeCEQ5BWv9irYFldavYO5hVmAovf3Q+QuA6f/UXI/1wGAQUSKZnIic9P2
/7HH9lHdyEgApsB+sSl4BMb/gLA9gEsMV7kMlybr2NJRptK7UIS3WNwQqpCJGbjDaxixjiexbmdP
7BrL3Bz37+9iCkhYjWANh/EYmEADkVhCv5MAxQx3Jwr4ddWeBaGf4759M8604bo5/hjdaco7+uPX
FrhxNlLIIK2KKQTOSNSOHNDgK2wS7UdD0hb0sOk2/Hw87nznUXjdaNxrJyMcY0Svc3joO8PpXf09
UTfGwNXSeVEu/H3Vd59c4rjRh9tntuaRvopjSZvHjtTfvJDY1OPhMQd2HZEEhSba6b5GyjaEq79m
7O84aIen3uGtM5Nbh1H30eumG3MdcQxw7QhQ91jpUxQJNufpc8sq7g249FB+oJJCQHoy1nkfyyPC
xQ9UmizJ4YT6slig4g639a44PdnEJ5xBWgbxg8JquO1tK9qwSzth7/cNS4ESr7A5oIZWsYO6N7Qv
gAPfI2D82O3fxkExjhia02do0bzkkEsWRLMOs3GPbkFzWy75HY6ELSPDmGzYoiZFdrJ7zwxqfjri
u/Ex2vnkQI5px8QY3nhQ0vn9pVn4VF/+uNdf9MpZgZgNyPPb9z8CuuZgKg1AwYQyaxR7/YFd9RBv
UIsAz6tzP3Up5FrbzI5vdMF03MGngf4Lc1K+rOLdUFm16G/u1We6fa2ZrI6CrrLbfbYufUxnj3rW
vaAy8e8MH2N8q8T8qONWt304Pmyg6Ovp/c3whDxWCSBGAvtFX5s7KGzhYUk2wx2CtdZuNjc+N8b5
kiGkNzxsEUFy+Z32xrjSBnI0uBFmqSOsyD1k3jYmUSNwwr45qYc/TThH1TaD8kYNpxDbWoPlKZOI
FGSdGRGcRCzy30z93oZNiTE8zGtRJt1K3yWu4tUzPhJa/7wjrxs6XJHdboBC68W9yrw3dQ3Ish9M
JWDrddKW8plEy462I1RLTsmY158BVhNzP8ow65lOkDrh495rFzRit5HXkpxvATQShLFl0FY9oQLM
/YlST3flyGr8SfxRnvzN/IUbyLj0rgk4+Um/4DPy/4lLIVgoRwT/exJP0iUB4TIZvCBgz6REKMJN
j5Py0gRrnX73y0frn1r1F0r6KqE5lmVZ7h6kCswfT7v8grGsaD5bYqxEEacgwaMFK8+t5ZQEPj+Z
pe5vJSqCcfNAF4YDwbWI7mQHXIIHAmM38yc1qT3EBDw/Mjj1YgF3xbkE8tT/wa+Otb3PPF3iaZgS
FELnOI9/Mo23xRneuW9tzNKqf8kcvftIUdl/mjW/St4A88+37+ao3ju2gaVWUlJBHHt54eEjoqtT
7vXNekLmimYZl5qX9RFvTsNEhqAOEW1Ap/dp7+wQEMmcKgOv2N8s/2GpbFnoVPiZESpyC810xERw
Nr0jX2wX+ZEfSNBCt1b12dJynlN2kcuTw/c84kkngiBwAvKAaTrHDQIUk8PeKvbcJ6LT/IjvQ1dc
5OL+1rzziyuUdE5RjTvto/wZ3cbFLrxGhzZkp2lTmrNrqG+j8+POIUZdR+4R/NlrfCPFeZyQrpQw
V4g6mIl+jLWZDpfJzcFdWDDqEAbae1+xd0J8Vcv0MCJzFcUXLjUViZtL+apRCqPx36YbvOmDxhnQ
EY/AR7EZmjZIfsCLjfdVP1Tj9N+wA4O3DOpemX9J6MxZWyCJw1PA88dO/dldy12+wQ6P4OY9svNj
D77yoMlouvvwDJGZLjWvZp0g/JFQR5IVZ8slz5HbP/tL4+NG2kQ6u6G3wJ5+kSmSMgQcyd62ZEQj
M73G+QGPhnil4m27UD/ZW4Kha46HjOf258IysNdm88f3m1ojs0aK3dvTPGmow5Fws6k7vIDGkWY/
miZev2dRTNf5KRquO+Zd0hOs+O64cm4nqBkglMGYvhCDJsmi5OCJut4q4dIu2vXBTkM/C+NZuKnv
anfkWj3ul9F3gdMHvgNRzyFZUqp6u/+v3IZnGmz/e/hJXAdnCVrLcpmuKWJ7x3Yk/zTCOqiNmd3R
3ssjB+q1pKry0h/qx3z/QJg/oV55LVXOz85qr0xZoPQlZC9fSZOsOu+fZ26ngQxPQEwwyT4p7NBf
SAlGolQGCoJSlRJfZKzuu/MiZjQ3DoMXNg0xgfElla89WPlkOt5T1gAS6Scs2AcdRkCYIQKbcvpG
k0+vAt3g28au3Rg/1K2UE5GIiIFUB2zLe1wwB2Z4GDZuxlU7EPmeBmDZZ0AUILaTTTSrnvaYhYn8
4mn9mGQzhjMwhjHK/XjcHOoTKgzvteqfZJwjZ+gkJkic2dduy75XTx6MYkF+Z/npInp++80GtLY/
GCvT8IC5dhzQa+Hj5JvxSj8t+jjfJQFSvJhssBonJa/toe1PcDHXePzyMa85co9o3D+FcFCczW6h
uajRcITGX/1qWZE2eGWspIY5Q9NIgY9muDTo3zr2ASJMqlWG3cBI7KM6XOLa0A+gC+rhfX0QlcIc
RE3s4v/ks3BmUjQgf4YdhJX5phWUudcyFPv1vFTXMlpVkTtMp3FqmySdiTuSu07HATZnJITcJK9c
ZiL9RaYHJ5LIYZBuJFmOeE6OiUs76iiepAUhoPydPfb3dN1sEViLkYmLmomWj99c9tSWuAZegV8P
KSwxagO6mRkRQo7MN/29zd5XdgoeN4Ys8/JMXT+zQihK/OYSoh54EoKZj1uy3gOMt/IKAElwE7e0
cFEy7fWzq0JyCmTuKNHTHqlhDDoGFwLywsAgcXGSiTuVoF/xKsiZcXO2WxO3xvs3c0YUiUscnrH7
/4yjGduBL1mwJPbfxEh5aMazHNvv52w5862JjLcxLwo8mjwkbNo8xA2Rmuh3fJdeY/X+wH8GE7CK
x3di/Z3NpOXVB/DHA/xaBR4BFHZLVOjPz1HUcqIZkrjz4VjyHyVXsJY05dUXyYebmOQ78Uh4AQoY
TAjYN1fhiHhfzBFjhAaYI/bF4TcKzyESXNIRO2vaa3JPp0x5LnlucdRsKAJdMfYmO9SiPK1/t8NM
4vTfNomUlIsy0f7P9ihTp6mc+ueMi8qRs1imZpoMyq1/0wvExy+bejSRPFjRQaLj5G9ctnt24I2y
9vG2E9j7ImZpHdfTaFZA0uHnS2wdf60+1UPZ+XG/85cQd7vMnduhT77QCgW4Oh0elbcLsvOYp+En
ZBQFeZ8EwJc9UNc32jBzTO2twzsRTsMfZdq6j14cesJEhSWa++NxU1vyVp4kqJTX8Ti/nkWLlFgf
X3sZaXMjwg8xhU1T9RCIQGLsXtb5rJN/hXKrtsr5w4Gitn/kLiUt+70g31oirjOy7VZ0VPOXdb3+
KqBlRM3qKvG1Yh8xPA1ND0J4tBriHSl5nbB/cAtcVqEV7civRNmI78cNdxJqic9TvDGsSg6UXx0e
5pcdSJQDgzg6IgQmNCdbmh5nJQjGnJ4wvFnlwOu+mYpxgeB+P2zH2GXH7ht1A2aI/qa+D7Ew+Od4
RUQNoC/3MEK9dZuxm4Ov9QAPLlm1QHRSdwjeWWRq6qh05Jo7NFx8Jj7NB0KaD4xt/W+qkiJwagIC
x3XgcDK2u0GHyb53TpFOM4R7hP2S9vfn3ToFS+OEjnHfqG4E7pm5YKDAd9BAfTvBw3LtuwBNw3Gv
JO/MDTYGsC/FYcCeRxu3HHjqvpqmKqqWoF4pX5j8R5A4CXwKBtc5SUZIQAczc8ugrpDoLvTxiEZ1
ckAS1HwO1rUHKT6rcIUIG8DbwCEPV+mgnVEfCx9xqEf7X6PMODqv080dLdl3FEAIUOMLPkrzR68Z
tKASZYjtZuGfQcB1UdcQU13KtcijpnZmZh1vP/BpJV0nD5own4g9f+crTvuvXfIFjl/ikDNbVP8m
vPGKklckFsxf2SjGVEEbQwO3ae8s6vZK7tAbczswvGE9ixWgKlRSsCEwKr/0PxtEk/ZrUl5hpuGS
E5Lhxv4ZUGNPjhIQe4H/CVw/9lCEDW3kZgbPR0ruZbQniGpmWvFekiz/8lb7jCSQVFfRuBN3Z79/
RuiM8C3tmtjKd1ljoSkCvM0Ofs8xquV7xzpsn+w46glB+8Pm22CYbZ5MnjfHHE06FFbLuDzDJWdC
MyIKBoVdQ+KqgUOzTOr1AzZhHpme9fpHkKcxB6MA7SkAC0itYNhMKQZBxEUPV6KatNnNDf+Zv254
xI1vfE/ZrluX6RgRSfFyh0+ZucIEck+bgT6xCSjpSi2mef9eUwa7DKWjlW/QObBroP0FVmjoYrbA
Vv0eKJ7z2iLgQNXci+eAwCg3+PCcdDn9HMBWVc76/iaG4+FlttNiTGB3/RFB6z/HESri5tQmtrpH
jNEVxO35a2OVTMDUygnBIlAlNmYgLsRFc+lq6380nddy4moQhJ+IKpHFrbIQQkQRbihjTM4ZPf35
WuxZbK+NTZD0h5me7p7a1b5QhYGqcx3zTtZEs/ThFKxzS6u3wGzSjxSjQ0q3CWaC4dUrdfGRZjOY
1wh++qDJZ2TBlIztU4HIGtzSOl6dI1m2EYA9Vje9DeDIDzyVz2uI1oWjQxnATDOPoug0YOnugxK+
ew/78LNLCxhA7eA5EqOc3DNhI+eB1QA2BxVn1F+rBHXojKCG9lJpjYIVGrzosIZlivhlB5h5Zi7Y
Z8O9o/dnRkMFB0ag5QXoZKccHsGH6fzxsV9VKzt3H5+A6vmr2NyvqDA0V4SzYzrXwHbEWA+q53t4
+0RXtvyDBTnnlPTXXSwTqpNy1ab3HSfwRmuDHXaGtTN5Vu9cD95mWBvOPr0KxiZVG84YZxpqb73o
7ErN+s01ltsnub+3amPTdqfE/4nAJDk7RrM2LOIJUW4fiqB0AThkDsLihpkFXBBG7gvojlH5iV/+
qmfGe7Ca82LTq+BG/WEjako+CEUOcJ0SfjdbIzlDd+Hvujv0fkfn3b/3+SUrBkoRZjP1uuecBYod
e2e/KY6VbUSgNHiCVscJrlHWseli0YjY5RCg3GFHz6bZ+PnuMxrM1/Aa4oDdfhvtQ8k/Z97z4FVb
hlt/eQXcQadATE/mTrIi2Boa6aH9ok9Ow94AKVF0h9QNVLkO7qCMqmFb5Vt0Nb0qKySOMT42lFEd
VQO69z6OEPMz+CCEa9IBsMj3gnUMHwv6z5GiMI2saofVsLSL3+g6wm3VRt0UFGkVyfJnIxrH2L1b
grHNEHRnFxaA+6A44Hx+rq2zY3TFqUoZ7yy8le57Nz/TrrBza/gFv0waUUb8kaVkd7RZBgmGG/gi
zF876DSK5/ZpMCwxWfqrX+oulz57EB/Vv8vVLf5tp1UqeL1Z8k5vJBSGkzXcywz7i3P3lTQQL+3C
8hJNeXgLS96Rrd7+sRtLc7wpxKeB4ZRaj6SBgdvOvp7sGi45sDCLSGhHMy6qvSKCZR7eZRuQLRAx
1uhbiMq+2Nm3d/YZFsAJYSO+Fx/7htodrvHarTH8iMraxoAaOdQ0oSw++u2/49SY1zLnNcdfzLsk
BEOPxaWTA1mzc/I4eI2L/cJmv7vfwXdYbocmyl5ipR7FDkAYFsIhsQFxiwcJ8QAtto89DdI1fGaQ
RtOThwpuCEEQPHPKl2c6C6j3wGKlc9tqsAvvSPC39nZ0HUFTKLJQwUEoQ2AIcI9AwH/l2q0osxuY
rm2DbRYW/sr+MSpRMKBzFBt9tjS9ZwzwWKuDCEIPy170dNpwGBHlBTp01WzT9Cg8GCMc6iMSgOHG
u3e3vSJ5SQhA4+HGQcFjgTEtJW8mRIEnOpMYPN0dsEwPbmQJ7tiSQnmBfauLHzLcJszO4zfp83Y1
eYoctIcyCgrfnP2ee9fmfu/DjTR+ofREn0kRBcencxnTuQLTXvTav7PfAv1NKUJFqz8sMFgBrqhj
Hqhd2M9P/q1771D75W2tUfvsY04YVfNyw/mtoCjsZTMb4tgRM7E3DdPaHwxLCxF/cHgG2SFcPV1T
Bhz+cxtke8oo4/N1sdm3dtW0dHfLNsNyS5ssrKZfSfkxZbiCCQHptJuHRanAnuhe2MhqyWbmXbuM
brvYvUe8Jx8Kzs59dqo0Xzur5vuIWZyo6thZe/Owf59R/Rjiax5fhpgMstKscS+hvyGmgER5b8q4
p+Zrq0t8pADM2SbdZkBA07hv7MfMev+cV15jSfGIxZHq6cbGK+DW2j1tIKZZxJuz6jiboM8vN1n5
N1X3lbU7L2Rw3q11tk5rt153VovV4kHQXXH760t6orLQ2u5C0Ndz75VQPwG6hiO0NH6r3Tc8MiHY
jVOUYTmWtaFUnO5Bo4yz3pXJVPYNdh4Thot30fZqr87B6ewc6BbDBsGB3MExyfstY2QStPvF+Ngk
xbJx+aNJIbsy3x9gvKDZD2rBGocO0YI2g69O7Jm+XVA8JLUsAc+fWzgb30JhQLpdWQ+MAe1B8Lzk
B9I+5Zby47qS9imDlQ/XmaZe+vxEoAlU3FBe5FBB3cFwSP0elCXXHdOWaOPjZxCiai4SKrfe0r2U
oenYoL9SNqEEWT5SewosuAnLIIhK3WOORYkj6yW9hPIz3AibhrXnkzfjK18/yJPKKak4QCqq++UN
J7vTk0PDY2nUMvuboMlgTvaJ8NiAHqnTdXSPft4GeJFy1N+jB0NsntvvtN6s493ElqjsT09kcr30
ZICTzYczmgCvIqkrtdYR2XDZxgJlCKOSmxpTCAGQptt0ix2kzSE4Ne3KWGs49LwXbPShoRdKL7/M
YtXKdh67wXvlmtxpXX9BZRL8Xg6/e9j+pBdGoE/Tw5YRYOSMg/PdX4PAsdDDOqXeDriivzjg3hmc
Xm39HdkP9o5zA6vnRRUrDXDx8sJk1j6dtTkk1EeuTdBktIcHjIohOFERwcmYjI/iRW7sNKM7swdM
/X6DGgEF+KtfuT0dZVPnmTBOhsWhDLyuiAhZ0L1bv0xFVo+QCye2k1hHgC1TriFNGVzwsnm3T84b
S0oCrdaWOszJ4Q3IRZymHouFPObZlMn3Jb5ftdV0hGI6gjhCVzwE3m261/rlRW2IbH7N+QQeASt4
2eu3T8lN/eeo2GPU2rucXZz+YvJAlOVomqMS7bAXhJy34F62NnPuVssQXRH6oYDgbO0lCe5ykS5o
StDFsD9K69Y48/CuPVkpKxNBUMmVZ9O3W8YePV4OK9Cb6IJCQP3MkMLnmr0nPbIqTZhKHoQYJ4bn
7iJWv9Gw+enFRZpOVGI1YdktDf/sRIQLdlrwaLsC9X7t01cxqDr0GKPBVKRegauRGhOqEhKpezhG
AtMUoN07jstUO+gBiSvhixIZTboDp9FZ06t78QhuPO+Fr5SbbNoa0pp6Nbp7FMGpqkCA7uxpqljo
rJJt3JiovfesrXv5+/y7R4TFYPQavUYFvNAABumpgeSYUgXTCkIm1+zY1WwT6IS3oTMsY07zSkxM
VVgtWHieGBtqJSm6wNZexcvc5rD5A+BM0MTXb8+cdfDD48DBVvZuUqBYhfLGMz15qxktPfLTwhL+
RyrTIuB40d50Sl67bE9+ZGU8GWFgXLc7Hf53OhO2N93O1kQeRB+0qXpVfV/wCUug5enFIc66k8z9
YeYOhbv9YHI3vNt0R8e8iEPrN/uYosSzOYkPC96+efbXzWN8HM7adp2+ngX0FFal/eldaVtf4Wo+
AF2np+V1LMYEjkLYGjzHzzGKdx99fO7ikHmbNiUAB1oJorOM8nfmzEspHA6UnajqKihH4bswatTv
hzKuVNotyt7bjXsIshkRNj0a7pVWBZowO1Z4v9OZBc4ozRq9U++D6EsN7NWGznBv7VJasu/hB0/n
xT2swDI4Tm7WtQMzzU7mku59m8I1vGdYnvn3xRkZNmXm4wTsiEYsi+MDlRz2G3RtnGw4SNN59LK1
v19UfjaBbJnN9BneOI4MC4XrYLZUGz2pVKFi/9zaBdqn3UPBPhUS7YpNq6VQQsFPG+gHOnfJvUNT
UZ/JuYT3+LFg3To4TL89wiAw24Md7duQvKnrHJTT+W36dU+QX1rRGmzyx+wJAXJl/2BtJ8lAin50
+KB/TbRyWKjoJhMVRHPhhb+gzVsySAZyTgHZcbhrMFc/BvlKqFnTfA6EVXLBsNQfPaGLjfu0QEhR
tuDAXsrzhwit3duqDMGxRmvEeJ1nB/sSuGeNcP1oXhQXeDMssXvmzD1Rm2ElR9ILuEHj+eJ2Xu1j
OPNaZoAELL6sINWeWQVMkT4RIg1ZWROuJZb1yC5vaiQMzXpzRJECVSstr6La/fdz/z3cvduhmWGs
AhzGsOblUStiMwydC71tw8Uq/8NpI0HH24LNZUyOyEuwgF5hJxWt0w+SMsQaJLmkgtXxflEElYm2
E5LhAg8h3tzbtGpHJFW/hHsCB5KIOfwA4n+8J5CV5E1a3slzoj6kK0w2lG76zApWL/q9dxFRlscl
o0nCckXfUWy+60GFU7MBHH360IAgxxj0grxatyUnqdZlJ/rYOJeMzcIIpGG6pkjUKi3vJQdKDbEn
7CLx11h8yXnsVS+j8cu5IwkFAdt5sq9Cg7bWDfisSnuPSGo/eL/BZCgxOKFBdowllRHkohB3Pv5u
hMA1BOq3Snv7tnYMwAEs57cft4pFJmxey5yT0ZAT3RsO8rjpfbhblDgPy3KzRDUBEZVjzPdYPpW8
B4WtFnCAUQ8m2+tVIhykLX6FQJEQv08SRcy2/6sgqh4+/9jl49UAAwBiGiS03naJFurlzerhjBai
AMwU2X4rBmQbCLnrn8a0Mazd4bP3t7hABbuNi9l1zfs4u8E2RVCXXUmzrIbYxsfMYvkd3SHTw10Z
GU+PLARziLlcWVcLbPTCZ3y8ThssOsj8e3Xarcwxs+J5W3iEmgRd2OfBP6DL78a7PV34ruWzC/8V
U3F5PKiI/ELeNyXNqgNj4GoBvAKkADTDSO1nCGQA50i4Pk6Bd56lRguDP1f1FNx4rWqPv0Ac5WLt
cKQScbPrQ6JgZTcIWOAX/b6XZcKO8VU8EofqbX1YGTx+G/G9+emgfYBwgGT8ulzR4eQFFxT2rYsk
7NyuZtQbHdMrV5qrMYWTJ6xVuZS+pxSrz/vmDDAH5k2FOO/i4ah18tCyAbC/RsW6W6r4NAW+jTYg
EWh1I+pPuFTP2tRbCEcxl3OWy4I6j/GxVV+ys+Wy9fhk7bgoqwuC6ajlCtptTDv5SpU4tDISX7eS
3Ma4hSCjXBo0Dg5QpB+XMLeBurwicwZn1smVRvCTugG3PFxR8GT179+8l+lzpOjhaKI9yECTi6iL
K6CDPpSDByS6n9s9rnmvZEeW5F+nBIrf6E+x4QFyKUWNgwOd8nAOSuzRj84HxGULjaDqbP/unJR2
dfhgI9kFFPAzFD1IWHt1v9Bc96o3b32lDlzG+Xx1Jh48t4uIc8gndzblvW1z291g3FnYEh0ch+UT
lQm3Ytj3gk9naeCu9dvG2S6jWMfmfUnw4AWxc8p/22b5700iBEvADGADmO8RCS2C2km1bZxB7qzr
FcM8EimYJGNDTBQUqChPwwYxN2xHb3d3N53L4hXC18EsDwYpFcRGJ0N8zsERZtMZmMEb4sa03rrH
X/6vGe4FAYK1LXqzH34JH+tCY8Zzn99dGg7CM8AE3EKjMp2XiVwjs+7NAGtocodPLLK01iESaevf
0+wIuKRHAdJjTd9j51Dbq70VHMMxEOkupbdsvO0+mehvVbXu0z2NrLO/A8Z8IW92Vg6oOb3xlzWI
LShXZyAbq+TCNHkI+7j72S76qCSEu01xhxjSm40Ivgp5ggdTZNs8oDiFgPPgigM2xx823v0Qis8W
lA0FvzmG0FR0nxt7Ddi4KPhyoXPNFWb4F5KfG2AZF3NwZB1r+EVaatQ8XH9JA7HSWwekus+3Awvk
Nths3A9GgHcjuYTUvEDgl7j7gUfNfm+tlzexXSgHFQ+KASQMKR74BckN+3w4wRoWFM/z2327Tail
UhgdJe3JBAUAN6Sklmu3mziyuIZHPwpsI1EvjtQzE9H1ig57oVtoEiwaDjVGFlxjsJmgt97+zCAy
MlQvdh2B7Jildtch++a/AUt4A8ttfxsQ2PFRJaJTxVKxqjJH3ZjDaAhsk3k32sd8O1TSStWSG8lr
budY53uI5osGLbjXMfk1BvYhDi708RKU9K23qkAMWOOrIFag2HlSBRz3TIwn8cf++mQrreXm1tpb
nycc3KgHoyW0F2u/4Ol25VYO4fj0GoNt7qGswi7vkQyySYOwtSVTTTyYyU8Vp35CuUAqOKbhHcuf
j332a1StwE8k+g+3n+bR38cga+d1s4TVH0MPAjUswlp8Ria7Qjk+WXkzDIQquMKTZTp3f5dQgZdD
+evZ4d4KxFxcdKKNwPXXftDoIMfA+F9J+j5P0gkJScSV9+tM6hN+8KG/85al+RmhCeSlvr7u+lS5
3TX233fSQ/JJ94sa6ADPNoDH/Jh3QOeC5CVJmNzeES2p4Y+n2Ei48ALotzuNn058UUPeeTIY4Kpl
EcElhGkEKXnxEb4qWtQKDRPVqo+mRRQl2WQcw/fSdDwuWNNwIyveUKEhj+ahdcuJ4umAnylw8vPU
m8qOazqnspzc9FdEhcr5VOBUe0b1vNNNmSmMZdoBqcEguwwmMW9vnAbdaHyFD3qyxnNFs1O9CXzO
AGusb3y5seKDhfkF7YXGsd7q9KT+oL231RvoOLhDB1T2Gtazxe++r0vZlYNCsDgOaGcZxfwUz+VQ
pdJs/jIpf8I73tEQV0Xv/28D1VRV7+YPsWPBjKJbbu0nleXmHGWQBa6/13dU/8XqAz+Raz0gwHtV
PMR62Ou5uACTh5baBRSzcFrgPiwqPVXxdbXXTS7We/hB18Hb+M1dXL+UgCW0gMVy0V0sqC8zLPzl
Pl4uz/Zy2e0uumk32llRs8+wJsWP0ped0TYcfqCNJpbT9B5LdnkgJa5bU1qqfRvp1bkMutT0WhzQ
Xqy34XuTPucFbgwJ0C9XP+BTa4U6Jz0uKPfrITRl4xQn3LOyGAHzedGZlsiO5iVGFs9Hsk5qMadK
zW+IxnmQyPB6XV0Qxtu8ZtNBmyGDEA1ejx51+Wd0woXm40BF/GF1+bZhJeQv9PJL/wcu1EMSEXf3
1pT1F/Fq+0Ujw8Vi5cFtWMDDIX+vcrqrVrcLzjCWq4pq7aWm6u04mpKzsZP+6/p3I2MBUgt7ojNA
HPwjs0l2XTn2yCxLnysuB16QBBmOnCSrEK+wwzRhCqqB+Bvac51gRR331Bji29isYg1IhjhDLq2p
1f04HzcMIqgh6qmsQfa9zckYOZvMk4QUyu/5nFf9fv49swgSXPWmBR0ny5PPmrI03S5QgcFpeRqK
ROR1KvOTUR1PE2mo+0FfYyVapK/mBQ+0RxNphIwtpEyYzuvof6ueSTL8bDXGp/Z1oD58miL03wOV
KbFqpY9U6lwSYbJoLG9sePAn09lm3rHhV999SEtEq/u1+zj+PQ7uYUkJEhrAFrc1lssiXsO4IIZG
j5buYHabNkqCCsKdeEYbBPzUMZvbTtmsG9576t7CuvYbNkyALPjHAOSSwmwhd5uwTynYwlN9wW+l
tWt6SBv9t3dIOSJ8EL9+b+9fPBHzJURLieGjaxdESiUog0W09iMqK4J/iiG4D6xtfBpnP1evWmZK
QnBEBa8Zw/Mzlk6cr6wP2ZYqkhanB8+jZysuYC3mqOPMhUfGsxmsY53nU5TUzdzAR0vWVroh2bVk
YQxPyNU29cVsBVCqRYZmP9sWJsemexqJ/wQZDxSJMwJVdmvDyna1LGDls1xqafu/YxpOLfTErbRN
t8wh6OkWtMIFWVuzA4NDk0YWj3YD6QZlQxT+euq1n8GBrvKSp0iPqPQEEdc57le3HL4n35+KnUJL
Mblwuy9M+GiaMUxT98KwiaEI1uLjb6V9LmD129witcZ71270gTjLSbYoGXYVTv6E61rv4PlQ2tqN
YJcefmgadxjBoUNP3eQVm5xT2l9qqYduB/uF4NwC1juHkmNotdb6vA2rFE6/OCUVG+6RgyVmhMC8
qClYOaudwkIwMAQoVlTWiu9Zksu01gdcaDyQoy6CD+i+NApdOeMx02uApVxuQAYvBzsJbqIVwlQ4
4Svo49furnEFe/8CA/qzGJwJYpTIPfqab0JamdJuSkX/DXWJldbsGtM8bEWrwtL84OFPJCEpKBSM
GHeL5g0xfYZ/5C0uG9Z8n1zXSgYbK+vxd5jCSpBEET/WwmhvOMWoQv+0IeLvtPGJACiokNfSNyTj
5RWbpFrzTQ9HEKND85JZx8XzHmypFF/pEYcrxAWPXlDrtOxpd/0ut5rtDbZiGTAeSKP4xOX+75tR
7ajs4LT5+9saHZfrFNcAB8smmFWZbVbcBphBgrNb2PlFQXO0D3/UnWGb7JqNon3Dwr0YFEa0Gx6h
GPdevYN7pnCHJDRUSTvDwqMAn7Zi4wUw2C4ePycEYw5szOLeQ5Bx+EHWPfvQCc59EazM0FitO5A8
+bilJ8zJUkwAJLt5Q2jxUY3hVqousG9PLgLnVqFfL3g4QKC3ge65Yu1or+7e+sn6Lh8t+hADcX97
aet7oYPwjlwMYQDz6NYLpqb/Z00haTJy0GLMTo8h8bcJKEbYeDfAJKI35S/YDq0jf38rDp03/caw
hDphRsUJdMSlPorUeOcX2/egblcRQ4DPF+xjmd1tRCev8wOX0l0A45JB731wpsBNAZYINqnuut7b
0/cWxx6u+Md9LBvJ7eOaqGOtS3psVeGW4WZXm42Kl3hVakLSbfCOi055fENylLUNEB9U69u1A9J1
Wx5STEQAew7QgnYZbq0ovegD0bqPb1COpgUyoL4ZZ5CcjOaDXHMF7r0uOimkDmgT/RUJIbEZLX5K
Npzsi+4rTbfY6Rq+Po1PTDSDcsyMK02wNvNjYUqAGUt2SuBC3E8WXsJ4nx9oocuene95B59RUQQb
BRnlnFcwlFDb5WfHbJ7M6NAz3Brm/0hvtgMkb6f2dlBZzpoydhFYC3jL3PwGJcQTqg/82zTn36hi
FWhvuoYf2spS+HS1hakVrFw4wbGI+Q5tRR1HjNO+j2DftPIHM19oCS4K8XawHbzcDAMxVULesCLh
RTK0WL0HkDjea/+AzwhBmgwF8fRBuQl2UXZnDXuLCyrqt7qbUSVBcLyghP88edWtC82aQiJbWPZ0
jbPLnaU6+/FlLuJXi7zZiD7+Jcj6s79vyQpOJlsWN8IaoDs1ap5hKbesxbX4ZZsx5B4bSax/W8qj
BO9tdpkyG4PWRPDPkMK6nz+e+4ld5XR4z0s7LHiAdELIqTNz0FrsRFrUUqunrPc3qbp4a2rhO9TE
+a4AtC54vdHXbNu3bq46d1atNK066VirC/DnIJ9I2OSuMNPDAbSSqh00QjKAYfrAgS0DIOdQ8c6t
R/r5yxiVx7a8tr+flwu0gHYDsXly3tkfCgiMol33RQ/20a5bb9Nbo38Zj2r9w7jWwiwAm6z6sPBT
WnwmlQ6dQhbGC5/GyuQ6PwzNrYVP9/SFOw/m7Q6QOPRMRuyHvJyuPhaUdPR8ByB9IfGdsjednjvC
qBViKuaS5f91X3DZGwnRUQaPtxSymXXQEac46lToDHa2DHat3Iu3vCCweVONodzFNsQmQS45KtWt
7OE8e0X3MDm6RYpw+mw0T84NcIU+DiW6DZheDeIrBTsjKErkrXuUgV4bth5z72Uk57v+dZeavUJI
U53FfYKs9bRch/U7QdG22vvgy8sbe9AddsdbLAFF39gsqUMSz0TlxYknZgxgYHV1KxgcL7KjOtYE
mz4U3c0prESNtI6NNhz8OzRxDNf2peZJ3SXuP7vFs1eHdeBVqJF4dzxbkJKRodERiKF0iF+bya4G
Oj07xPfpI7n6QCb8PRZRxSG+BJAnz341rLMvcGgnAEgWkLVfx8ST2hF1LnqVjHd0LQFO610pjvQ2
uJF76xKmaoDS4OMY1aPlQiy1xz/tjlAGi1Lgbo6z5kASCSCMGATBOHnSocnBCZ1a1V7/X5eF+AyE
8QF2qXbriEDkJd2ZTd7zS4WU7RavptVK+MIUY+vVTCJqqB345B4wBEJWSZOWyt/V5Af2Og+V42V4
iB94Lk8yvHvSSrJpwU3Fke6Y8jpYV3i3B3z5P/Q11xRFzQXBIoV8CnVIkJ5061p/7MtiQ0YPiEy5
/uNBgjAaQ2Qh8otYvmho638SGD0ndpnPxblzwmTvQXdMisZYZNhYxLCEzWxcqi5DQggUf5CQN4AG
Lx9yIAYLeFvtItwVaDsxp9P1n4diqY4+vuEW5vVGUCcG8Q3k3wwRfIBvsNHf/i1e46cfr4YF6sgk
vk0OC7I1Lo40F3k3SzDuS7oEh73XqI2zXVDDlQsT0F1w2Xv0gzYWqw3v2aBxZHltHybX+Lhzaz0A
yuJkexHHoAZWgLtZByH6wyllvU01KVRAweMjpq1dBBEFm2ZkSEmaRYiefVRDgCbAE+y6YDXRrPeu
0IfI5pe1aghvBRlMySrRL8uwy5gkpHtC8bhcjQqI6rGKCW7X7gdiI2WXgnNZgEVHPFv577TAIwMq
cZn+SZQon70C63rmngZP3EcnCJOBIDEkp+UI7doIYy/zV0R3h0r06YN2I5ZvoJeH5JtjNMKdmIzh
JboEYhxcSCN0Ix/tAQmS4F/cYnJF3lrDa1bxrhZpUgF7N2+0FgsF6ajOwQtpwgZ+1oTiT33/i6CR
rwVLCPzgPyqOsmBQLlXzSWq7K4gU3wqsmr5ksm87t2tXepeGtJBpwY9ejbP4SriBLe0Kti463Kv3
8SGWgwIBGxRyNcMyWC5o/rK0wf+affQoSyHw/aAJwgAO3x8KFURbBOPDAAeDcbFzgJz6nwDISfcO
hwcvAKkHbqBphcev+kO6vNrDqt3sH+2gC7A2s9rDn+He5U3zU1+o1qa/JCXlnVBMt5aUhkXj4Cdn
UXVANfZkSVEXhIQNiQWXOI/MH6xGYRvy+xwGmJY9g1KsdvlNkDTg/DFqXP2votkXvKiz0Wu7V4bL
P4J9X1EDtVCVZR++Sp9zcl+qlnmF8mYPlP8PDgA8gqvmg70zSHYkAfwslGwOmDGPAZ0ioIobwAVe
FmyjAk0SOhUl85MV0b16PD6DUSk+Je5uKovJg4xZU/DJiqB7sHX+as4A7ETxyTTm2K4tpT7TGBq/
DnNKw/q3c2jrcOR1nP9S50MZR5kMCFiGo+BNOtzDyRCOBlzHmxC4MibIp7KXkL1z/BlP2BgjHCgS
BeUn5OeRvglnThY+BagIeMZCBFpkkmYSLCjBidJob4MkHQg9lHFdSdIOVjwueleCKqCf6Y4itKDC
wYDnlJEX6gYdq7BB3aCruhzD97LdeZBhv3IzVkUg+nvFFzpF8D54UwnxRfKiIZB+XSOmUQjy9mgj
0n46hSQjB1BcpsjslcdlGB/5DxfOdDZ+uYrxdSOvJIbB5EhvGHlWG/8DoiIRXpaM9hsaDIC8KMVC
n0AXtHFBNggc4StvZIIyPQGauiBpOwslao6Q8e7AHuskHpBTSDqjqG7BM5kTKQwodOsAIaFwKHoD
RPvYz0Io/XcWdNZ4xT1Yp+JVxg1OsjYXSTddVSJ1TvAVtwGdZgVT/PkX1EqVtypzVQL8xbCUiyun
xROFxups9Rzrp6n7lsxZ4FEAr+9f6DISzVn7sJGsB2+CWaqxNILQRTLzFFcXicMCD+QV9YOuKroB
PMOY6F3KQBrjmgpMg11zgBhIZIbB0dFAVxoGMZeHXVJlw4TIT2f3ozxT54F2VmBQlLqr7OMiv6u/
E++4yMEYTWYFqUn+jRpJbOE4l3Aa+dFVx0lwrMM2z7b6cujphNQpOtU5ekHgot+M4lCFtFDz+LMP
T7L6QcE0Zq1QBGt87E16vwblhO/uYxwACpvW/oG0iWDapLWUPilgz2KJnfj1Jl1xE6C0WRYCwNE+
C3b/4gqllUJqNS94xpSlPZD8+SuBBrcBioIXn+vWLnNhO9XJ3q+HFa4k3TGlI5OwDSWZVr0Ecout
xZ11kI/2sD35mbSRPruAvL7az8Mb/fN7nd7RGpmEKpBr2j8/WHtQSjhboxE1TQsC5M8PhEGx6mQV
j3OzS0swwE24VAI4GDwMHLIJl7GAmNBnYucZAF9S/n0HmQJ+4l8Gw5Q/W6AgAGC60XtVGjrxtNgw
QFPhBroak5xcTjWW0y1iLE64RmnKBBLOErEeTGM8zsGKHlb0Q+mpPeQAdZz6/XccMsZYIrSgnNwv
KvMdx3oOvfZ31AJ5hVzSPLnR6+t9SO0XBR+LDQQyorqSqpQkbCpYSC6ptAfETl8t8bNu8NKoA3Xe
CTF6Ok7T6KsKZFOU9TVVEX3qiqhCsu6iaYZDRa15ctRp/babbLa//vqTljqzA43sLbq3t9t95pke
zgZYguqpukt/gbiLhfN7VAKodGqVV2nhR6rFtNKUUP6l9U4LV+Yw2VRDSQ1fj1OPiu9qqLOtX3AP
0YLOOQVfVs8aqLXW7ikPFHfpheJDC7tyXv0NGte2rpW+/6Idwro0dJFcoCoTyU+rQZEpr5emCKMV
jLR8TjEmX8dysF3vXxvA09Nk1Lv53vRsF1fv0uMdlPNtj7QcvS8VAyQzPJPWw/lcW5oOG6WZ96TN
0tbT2mezyc6FtHMytGIe2uxJlJjUhInf6xxNp8dwdsUJB/JHqzo20keXQPUP4gnWjnSXaRd1EFfQ
EatIlLzc0ChjlpYo9dKXHACTUjSZ9G0EJ/07qEAClyuPmaGz+bGxt+lrLWElcTkJ6aIeApdGXUIQ
/i0eVpVto1t3KBPoAcyjuwO6x4KvEaZPrdBaYHQIKohooQdT4GySMnO3OGcc/lKIAwoqDpE9j5Yu
/9+0Peg6FB75G9L0oj6jRL/GNOm+uhSGHpinsqiAz34dWSvtbKJqJvkSlU2AG5YbQGFkslputv56
aPYoNbqUUicUJVlrqIkmm/4xhtSqDsLUS2EPY8CqT1QjRGqqD9bTi5KPj0O3RzVYGbU6anN3UOvq
yY9qx2LttamKtn8gt3j5WsSd7ZoH/7b9M2lRTXZZiTSRmFhWH6pGq9X5Q9DYabnb9jWdJcwpLWHD
HwitxIT5LGu1nnaLurW/bdf9SVuRZ7/fjbosX1gucY6F7H/3PVxdfagnMgXSHr6EFtLVnqbZBHvF
ZW53mYiB/F91Xskyuly2dZiqIsVwZFjp3CMgykMTfOJ4tKpfRAFMAT6IwAjOhIgK6sssqgYx15cA
ShOYmqKehX5H2oBLPgurVsuUSh0rKevqy2bZZYRowKlyTSjB5zL/2PtRVy+jcfEvDNASzKP4wAGf
RoyCvlmeF5eoRvPbWq8w0GXVniIPXdULTPcyyltIOkVVwU9zUbkXFxTADFidEu0nZATkBpzH7oLK
2IESAr8WIO5WoaiWaR+cr+7ofWEW8nhVQLRacsJV5li3iP8Cxn7Q7zf3SFd1aBTMGfEa7woGWWh5
PRIg+LN5nYGHRpHoWSt7GCydRSQKr3C17xGP0y4Tp5tynl+uQi4OnEPlH/+NCacU1ePbQn2Xickp
2rX1YJ11ERwzqIyolygFqohIFELczZVICM4pi1GcZam6uZGu33QKWjNIDDtW6M0EY3Wa511DV0Qz
+cXXMsxI4Am4mFryBO4Qur0d3auUX9VHHqYa8PRbfGSt4k8hRmrVyhcuLed5wKQRREc5vnL5x6h1
dXK7RJdd7QQsOvm10QB52KpUjvPlhLIJqyl7kd0d8zhtiuM86tJBaOXkubkLnTvQHycxkGeZtkoa
/wDHqT8X1doE82itvwxddExNMMR8e1aYpKU/JpegsD6d608Vb+bJyYrueUk0jsZTlnweqWmg0G2a
V217QLOigwLHqe2JRb8Wh9wIdaROfJEUy5saHC6XkEtHSqCxvqCSBb27tAJhejCulL6tPI3+W5DP
AA1LOmeSYEYcPkul7RQCFfbPTs1N1z4TgEn078st4Lvu1u+m6eI7tjmP7NTgqkwCYgrVzjT8Z662
/QZFr28FTZoG8lmWhZcFe5CaEDmkLgdfdPYX3YazpAqsLEZv/xu4EL7rWzBRr8rppSfq3g8YmUxL
TXOtIzqVnJ7ByX5TKhmw7WrV0ZojoPVDs0PNiz3pJQNbc86KvqF1nvEwhpQXgPkmb+WupG0alaR6
ecGdUIChxXBnsHKfdvt81fnGZAl02BU1YZWJNWJ5I4wPajQ9Bm3CVeAj6jJNGWdSduhwt7zlf4PJ
9MXihHkxZtu6OmMWPg2Ciri5SaKJM46TOXMpmbKdahiZOctUy51Y9Ard86cigVSnNKaIDn0b6vC/
pZR/CHyBR0RjLR7pXDiyYU/n1M4JBZg5A84ZBBMG2f/8jopPBWG8ajP7eRN5Dqn8Xal5EU4FicWN
PHs6Hl+0ldYJk74pjC6Rtl/WdN42Re130BusnV7vr7Ox/d9OUdMTGoNygY+t1aAHj4OXuIn1wZv5
Zlrjsc4bUxOmyoAnUlFixZKvHmQHFv5isHWqmHfLpoEO036rYrVwsnG2BHk0d964XA2XpkA87EDn
yZUF6BCPuXhMEb2C6esykd3HvVD8Cd3HRWf90CuFv77/x0RjDZrqmnPQAsbLgcr9Onmqb3wjp1Wg
wIKA768wog/jFYPS4og+C98LHOdPJ4rGfDDnFcjJyVK5U6/tYyjRo2WOpTegm6IqjXtWZ9YznTvr
7x70esDbRweWj2gJnGqWGxtGAw/kGpC22YiboWyT94muTYb/99f509sfiCcujgEnPaeHr9y8G5tO
Iw3PbMjfc0I9RJJaocZSaOCPgkdK0dO+kBcNmGVMM6bm3td2gAFFvtewACy6eDahhWDmM53pCP9P
p3J23gmT87u3KtTQls/KMrO7rLJGm4BJwJE2G33QR5gRlvGK/PCwWX6+rw3piOMeQCXH9WBO4nuy
Or91opW/p6bXX2+gkzVOIwTbcf6ohz2GeEiCCL1AT8Zar1E0HU8LOtu9TqgaIU+7gQxCm29OF1wW
cvyLFReYuIbLJJofggTWvM4HsaOCEQEJ2NyEQqfOLQU5CrprzA+VKBWmf/eamc+UyueCZoKAAN1I
uBaANaMT+w7BB2keishY938fr1nAe6UJEJmwoiJNvA/51d37RrBVDkd7GPX8fMrwxrg0aTY+MMWo
inOZE06EUA8VzWuaxbqBeYhjRSuDuGaTNXCQ02Q8jZnQCoxNUmkCMq3wX7BIp0yH0rASkcz0FCiL
+FHr0QoxBkQhBnGipVK/4GX4Thy0+ZxvyAZ0soQPaTnQd/w584khm0zNJvUa/lQ0MwaqlwBN5FVc
5UZlp0SLAiqxCKTNdfMUn2kp1aucWrXO+dMyO2+8EHF8dNaJgYHdxOzcvBWWCkim41pYaNda2jFX
bn51y4GYNapV/S9zQO9o19FW6AbsRj0XL3y64KHAwOKe6nGLkiwaab2fY2cTPBvhBV9WXARNOEcz
016ZJnXZnzdqdES2zx+sA1ftLZTTB0Rihsc2PLauDxQtr0/yKA7WGyTRzg4W5rRs1Vx82W7spA/c
5aFSw3GtcW25U73F/TduETEarUu9u4EFT3rb2tOboRhWnnCcCVHr5LohxWOwj3KC0LvBRnTFt+wa
7JArJpA3xnTq6CNHgM+xwoDl497wMWggzexXx7f2Y0kfVGQosBKCVfc1vA3NziVGgoLu8I0fajUg
NbQL7ev8EhcxZS+0Zr1TdHN3zed8y25I41WA8gLKhf9IOrMlRZEoDD+REWyy3LIr7rveEGopgqLI
IujTz5c90TE93V2WpUhmnvOff3m6vQWPCZlX3JZdBE5E16TOmFe5kCenj7W8V/fNyRpoAXcCs9wG
vQtPHnymSUis15HpdrIhqWB1f0cmWkyYllAbP/6Pc2R9alFUMj2wlX2Dk4c2VWb4VWNyciezx8WZ
4idOHdP7XqUrpIL3kUEzvi4oHjZ3JoL54sWvN7/aSTvJdsqF7MH6JgIXmCc+MWEGzUZRr9kvtv6X
n3N/I8498aynx1ImMNJ5lQ5qIkyEUyCL2mk6fOntBP9d8s/d+pxMeBTG0xf8gI45ATjnpnVzhAVk
Nt47+wlQhmiB1YTGnxgdfEs/wghbRh6JJwj9G+z+2DfWlR/7Ksn3JiRpbEa46Q+Q2n1i0pwY3IOI
vt9EIeYA57Rujkutus1Jl8RxQwSkykzYhKtADySoXnGg4/dGyU++Gpw/TOZhOQ/KG/JYwlWUTQqC
/nYK8rZXeCsGGm4RZFII5y5u/mtGb6H/ZatOsYtskSVkf2X3EaIZuS+8ceEHgFgkL/Y0/MXhOAT0
7DFpuVttIr8gMXXTYvdc6UefH8MU/NCTEZU8BtqGW3jEZBMeDTE+FX5MTXDTrnLjYLEMbuikiy+E
YDggzMGlWWGRFIAPK/7SVJugnnlwZ9I2tKakcMFSMF0sDBTmc4NfauvXn9/j+7OBun868RfTt03T
jbj1JeGhhhfFvee9WDdAw7dhVoTcOFiGp6Fwitmh3+FFFaZtnZrDc2ad6s/QUkNdjsqtJTlkwkJ4
p4R47WqIgJ4y0/EsejsvdOHhDSvzcbxTbl4pDVAftGcZMcPotSP4DwTKclV0IkDKmVMSF0L44LTy
rZ8YAGKXng5v/v3A0BI3fuqTsnBxW2kYsxF7gN/bE00+jtiuCasd8wWSTtXoHuXea1ju6yl2DX73
9zj3tl9kZdrxvXhyfKXOa/iqLn0+RCvselNr9z3Cn9Gv74mEAXmUxUESwfSsWCD5I8QM4glByIhM
eJSEHAgGzbfvp+Ftxm2hYtTn9UiOR6vypehDhNSbslu3cAmImvoKgotWE1dLJQ1oTFxff6fBZ/E+
X7/GncQM4cG8FjrMVeJBYsTezMXPFccYxEXkmSA+2HP8KARyWDsFAodxf1fP3hfSTYiZS9mjiukT
S4m+x8xWWeMt8uImZ5Dc82AZdU2QkZ7+aEQAWAmd758fju6+wIOPmP1Sv5TTYm9wKh41bJCHjJpy
KttNmQuLFD2ACzC9R+DM19e82fQGmHTOrVUOXYXbE4dXCCEy9t64ryBow7/qGB/ec3xpWuTQxMoL
9i9XrE/4E8tu9zs9wwaS6s9mSvtb6UiKiGWVwifWw62rBfFvALiOeSbj49n7CNz+xhWEWMNir8tB
H0YDcpUaW3GyonPwffWsHREl44rc89ov0UTus8SsMnqUA/6qal7bug8u9HueoXsywgpHw4evFU5L
kfEU2UgqFmp3X2d8D5T9ta1yXsw0sntYPhgklm53xz77hL0QlDSdEnGhjtLjU3V5Z+VKZtva8rFX
89se26ArErOK77L5YUXCYDQjKY/carpETAbZP44G6/CN2s18XvDH/+c/yMFTbYiaPXMcqiDRSKPx
MBJGkVwJfGsJXVTPv6XQ/fLduVNvpWsxrRbZOSc9bcmHzufVC2VuinhfbHEnKfc35t2YVXvs4qxi
a9ew0Vrs/DB0yQZGo0IRBonecBqQngMBI5wHGilPyMw+AanLqY3z/6/1n6hVFm2Hz7QNU69XuJrp
VWN0i+YshxQLJkLH/q+86LGEG/d9kEQoAD+W7VtrbbZWjqoGZ1XAKew5OM5hIiAIwbKL1hJm0Mw4
FYUQnSa6L1dhx4CGKSeu331avTYsh0zGJ1iAjFT/R4QP2r5AjliijfPGXe/vN07P3f7Ts+u1uf3y
rmB4ofo9ouhj09QACfHBUAJSUtISbxGOoOQTGuT37SmZOJ2Uvcjc1FZSC5EAC2k2r26L48xaw8Wr
CqxPgJ3NT4GW5LxwQoSoOkjCxwy3cfSTr87FJN3I/R4akpm1wwfHotEesZgMiMWHhBMGQiCWRjZf
Sn/e++fxgFIRPElYxCxPEmNKTO1Io2PaffNkqknT4SZN9ciqPOz029x9cTdCP3iguBG7TA0aQxGT
jcj5opqBAadXowYxGNcLwBC+DrwLTo70n+nWkWXf3/XP/R3f2lzTCUfHXMX9O76qI1Ikl3L0WdZY
U2/iSepD6yWWPZ0Uqwqt21p5unAV2fq5Q6ieuLjKvGFBQ4g7tNgnp7IjEaG9joFfpvms5YzYxNtH
0EeLvX/JxMzFB27yviWcl0C6cwftaXyIj/djPct4pfA6OPWx04LvUAgpYIWMhhkInx4JQfSLWAHo
wn8lhz1hubdThdljRkGb3OlR8zE3YYoNMLErMDAc66R3eG7sCKTAjBrKNiUOBzHwGqwYAKfmSraQ
imUM1awZ5rkt8HRS3KjyL/nwOVWjfmTxWStBB18Tc9pZwwCts6VFXnjZC6MUJkxgiAl759cBg+ca
K0dWX8LNmtkqd/0NvevtzFqBG5mjWEvsx14/UiGVJsuaiMrH2djmd+/ufCCBUTj1ccbFFllEVLWW
Q+kAr9CE5JD7vAYoonf4ZF830V0DwQUsr/gvO6Wj56Y4Po9Y95RHFFfLN4Y0/1gy7VolVqvEC7v1
MDjDauVTBuqWJYn3XZ8E2UwLMUdn5tlD+WzjZdJgPb38DYplyntI3J5tvL2KSITCH1TAMsSFDvLx
AFSASIvblBdg7ust57X2V+FFBnJBQOc70OE+4xpG5pLMemCrc1F56hkcVz8H+W/tvIGu9OyjTPY7
4BU5UDTc8AdpE/QRaVIoUy1zWvQIqHQS1iJUMwKiXysSo+NduehvvkuCk7CbFZbU5cTYGJf2aX9X
5bwbF/PHJV8mqIZze926ySAZvUdxJG/qyWeCJm1xn+UzzX+t4h2CNoUdmEk0wZI7sqhJky6P2u65
eK0UgmWw34bfA1c4tq0rKkEdYKHgj/HuFn0H78FzUq0+x9eqZUVPTL/GN+CxMHGYBBmMsAghqAPr
ZsXHNWJUTkqsb39etepSWEJoKxGssbmvsFA51sfHItl/B8+FpNiPxWNBogTG2TFmyMkfTwkcP1SR
gm4K/nsueuOMV5jCMoQwQZXBLiC+qO2IEt1lk7dia9C5J0Rjo3tDqbt4TNSgOBYTvA2uNSHIj4m0
S1ePjYrKC/cz+E5fl0yfs3bOFRvzmZJoUBZJ62Y0k7iGA8/s0NrBLWHOg0wPs050z+eaH9mqI5O4
Ivmar7iW+QzJ8KLgGprnGLbpUT83mCJ9+f6WN0E0BMcwP/RcAbESg8yHdUDigOyM19n6ZJO98BNN
53lQhti+Y85QKRg/NKs4siD6LPgEygnWh84erKUCQMLkP7J8Ao6pXMg6WNOFcB48p9akCG8b6Vzw
aolN9JVd76DL7mPzGzY7oqXeZyzVIZs1aM6ZN+4hwlF7Rur4W4hOokUl0KeMTccKc8hW3NodXE86
ZAudOH9SiXYgGYQywU4wQoSJNlIn90sLB5OCmTGp7Oj4uP3RWWt9nPDFY43JmWDUMJvyBMklWbMp
JHhy4gMMEpXYEOFZLJ+txqr601vxT7Xok9J1GjxPPCcPwyRJ+bfnqYwyMqAnwrkTzf7X7fEAKj4G
x/++RDQ3f4ZD19pFhSSUs47lys/oeV10W/JQfgTfrWEnRc3AyZzYfM/nZC0S9odLPON/8R6r+A9O
Enhg8TKxZ3E7OrnO+WD2QkfdH38ot03h4MQz8Oc+gLeH/IfRcYtDLKXw5hwP5AiQUzQQ7bpZ42xQ
XdRtF+IZySGbKd4nIgILJUCN507PobFEDf7bikTx9BCzeZ8gksc9mwfRMBO+BR2TVPttRqo6P1Iw
/dK5TvAXYpbLGxfbm73iVcon/iBvYTQdiDsZV5f8Yk14AiFWe69JDhzGs9+Wf+CY54GxK2+zJSqE
5lKRKfiFxJ6M1Yivo0p/j59LOt//Ww1R5AgTxddcaACgjbyGzbjlESdkE3M5rKcYTh14zmpeUCWd
+lG9bNfGtgIzKCmevxOZ9hkYfkLFu9GPEpk7Ior7vVCh/ROcwuk6+mE2p9jmz8mftAAOftLCgRLs
0n9PKPUpNFQOMgiWqvCO5vB6HT7TBucoy+1TPYGNfmg/b54Jn55OgV2FjhG/RO78iQpNpxth3GFh
jkr7QugCBnd9T3QxFNpYK1NlAH5k234GcyQosWW8uaXq6P8iewAf5CmTW/QsVzj2JtwY2PesbuEB
QbdKFaId3iQswKJvbDkRLhE5Zqzm5IMrHmgvrHdZtJglrE4cmhmNp8Gb8wJlxelDrBomqyQSaO6H
O52liLNCTLlEKqRTUV4Qagt9VyJMIOAPquZihy+MnfozYfAkeImMpKg2Hk63f5dRSamwa5gsyRp+
JZ0gKDsKszqWoESXb2uJ3V16e20rX0qyJjY1uvMvMQ8ci+gf+Pz26koFoH5Q8blUDlQLJQMDdKeg
ehvp+Jl12/rE0iqWOJbMSVueWgs8NFm8nHzYx7H4WPpUzDDXFgTKD9kgsJpFApa5JZAGW/rNZ1f5
AvJG2h/fosZcIO/J28XljHE0a5/SzkVBU0dv2VfiUGIlE1Vka1hLcBH/CmxC/ikuyM/ags+AtbBp
aSvDkRcAEydl9X2SGmKDhjxPEMdxJWPXZz+nlnpcf4vnltf4WFKi3+fvw2tYL4H9HWPcRxf8Gyth
OuovulO8f2tu8/HYODSWGxcWvwZmlOv3PJ4VNHDz+I+VyS7C72wn7FdiCbrmgNeJPSy7REctwtfA
3dlcetRE6CPT4SfbG8Ww1w9usN/MEUsQuzfqwIJNPcV86iR9g5aE1gPdw/fSLn6r76QR+8D7oqY+
r4Ky8f/e5n54HfRNfLXO8RylXHIqeswJVfezjfESd9nS5Nrukctzqk/1FL8bFnrCvruzznTofXQ6
yM8XDReholA/6fv88rqwAeozzc1HnLwkot+j+6Ej7Esf9CfV/g19XN8+DgR4YIq0RlWHn1JvdKMG
UU69mRIWw++gXHTokz9QRm9hvtLPWC0M9eVrh8o+6i1+QNIR+X+L+/qxNUfJ2Jylwf1SnnoLa2HO
bkudcyakeDSPlGW/1fMPo9A/ejQkHQSz93Y9JENmSeSQfVupKwIAw0xhDyElmOPS/+2lSbKRuBtn
LNR0cp8A703aTccD7hFP+1lpw8/uyRn6CREKYIXJDvOIbeQ4+hVNPyUzu4NiOg/EVSVlqGiEn1VI
wyIZLl0J5qI4vsbQ2AjkQxU1RTkhCI8Cu//920Jize/KQYUDVjboCKzBPa1AfzPScVmXr+VZMxzS
33ASPLM6xwbpujJgmGOt+stXWIxQl7FdcM8Zdkb87ElDLk/wI2gnDo/jlIw73h0755LwaYuz1qB4
xVksvfvmCV94tg/gQ8BHrC+4g5b1xfrTyTT6TMulfIpNNaD9BWOBNYfxC9ajQR6+D9mUGxjgdPgM
3xcMkO99x1jro3yHuGmSXgwMRk1hpSiROHsCI/0eyj8VR07dJjgAS1kyQtmXtfWtxWRhpIFnIKq7
uW+8euhToc28W1ca3qAEZXZ2QZCgGl5H9bHnNT5gOoFrszfAT3BJj5g/NVfe88iKRnX9YWC5o4/k
48GQYZBflD0nb+ZKF8x/fcx58aruCWBzVI4ExItjNR5NicfSI43uNuX0yr33hXIbZ3A7HmpeEhKR
gJ/4Bo9jCoEhKiRIOa+rYQmkoh4xvqVZ653RWuApRBZVMSPzdxKDEuC87AO8pSFCVxrfZsMyUobc
KNrwC2mVyT43JpAXAPOCE7RCHbEk6idq1+mB87s+cRlZwKnhCCPncv8PdgDe+AzITG02RBtXlbAP
juUg+wQMFT5gm8Y5e01NIB+dQc1ayEVNaAYLVtIIiXAINj+cGvyy8Dp0wXUwX2htieTyPVdxRuBc
TKTMWLWfX/HUvEV9jqkqGxQmi9hz4FHQW7VzY6memysZq0QqVJt8g4g3yMbl+IHPQDYwppgrBGS8
zL5hb0Tfe+BJIVQa59sgG/12ylgn7cUKGWmw2QYJbBaZ45p5EXzjQ7dr2aaaI0fyY3U/qr5A8Fh3
M+RfGY5rvT0GfCBa7RWpTnXs7ZIFQG70mgsp3dsl8hjkslTd54x4xgHIIkr7FBRq3x7Z70YysKJl
x/N6h3mI8mAzFK5JJuBJHinkO98X7TFfGLvn7P6zd3dKjCM3rPiQDvn8Pe6W8oh7WBW8kOLvdXhA
BExoB+ljQ5TYjihhQmh3Q7ynP8v7UBtgy7zE6pZqhIb7Ddc8tbHsEr+xYQ51kNHvEW1MVPFRDwvJ
ffhihGIwO7qHNenuqUOm2FVZ5wsoAmAm7QZ8C0i0d+a9cQn0qyXKlwoF2tnaoRokzJl8boxbhwDx
Ecj4H/dZKzA1bnkmZ5ZQQwq1GnUULsYMP0kwDTiFl4T60tRAVjT/kVEqjyENE7tWDEzdMWc7hG4A
AvHveDndS79hzoTymccwUGbC+PYi+JzylMksXFExWyzd20i4svF1eanBIXo4gCLzIg2+i3QrTfQ1
OMmiwzwGtQTPK0gwz3/K6R4uy8bKIH9cH8PvHb3C30wedLPfrBpWw99Smr/RWcQTGLSXNwng1HTo
KwzWm+h4SJQ6VkNp8toqC2t0I6noFd3WohJ6DB+orb5IWJnXwJZ7M0cSDAkyFYGRX2R1CE5wOhGi
gSTERBTfwNb7cngWszTqb9WwushROm/Hor7FkWxIgPWqHjwwNO9GT2R3GvGQT0TDrLJpB/FfxUBb
nsrTbCQF5phXNX8whOaC4zJ4GyW4YhEP0ouqoQLnYMo18d5hw682JIcdbkzsPYN/u3kbsh/iDSEP
KmjbKkp5dOFCtB0gMQGTEoyMnxBkb6vQIldBwoYo8dWZwUchqFsEhviM0liSr1Cks3e+oINivSjU
6qZHdxbMIRCO8WmGXtiEuO+wSJnuDbDF/ydUQXHlw7uB9JIwOsZMBMUHyY5c2BvpTnj1wcYR3hw/
BuNiMi0mOxXcTqoaR+eNXeESw4F+8UkLrkvN59QEbycPHlNmZC4dyzCb/ghPfzKOEvZxaiQjF5Wj
X4SoCDKSMNUv9lhyH37hIBmyT97H6kKBAZJ4xuk5ldb5HHuGqJ52EV3M9HthXf1Mm3PohgEzPthi
YIf191pHXM3f7sOH/73IW8HfyHgR1VpFgl2Nn26NFCpBaSjUHjg17ZX1hxtAzOlRHCBYLfyna237
o8xnljIns3mE9GmOVIytQfaF1BFU2iNaBq6IyJR/A8uS+YrLFe+B6G7Apl9E8/ecNhdhTo0A0s+R
mfXD6oAsC8kZZwHySFxBGQ+iNnO52ewU6WI9q2c3JCDTU7ciM6cLxyuxW5hXSp4l183uh30akGu2
r/8AyseIrJFNs/r1q7Q5KGMG2IvPQA7lqDhVc4Ti7wVfpND7HzdVXW3z2D/dlt/Zs3onytY3qVao
Jr32Qm36nt/nINn0dlO6P/nE9IKGdVlvOWyTgzYAKB48onhkUnLsKbhplvEGpn+8DxlJ5WvixvET
Q+XupmvRhEMDxc+YAHE2z04MUWlM0crSYlN+JISxOGL8OVVDLgrOOES4ot0EfUNKwuiFzmEl7e/j
epvz4YO70x6Dwe2TIdkrbu7VIchBOrcmn+jhaphy6LOnz1jfwTp/qm6bsbmXUZIWvrHl9RHtWy/N
zXcijZs1t+6yTwz1hvEVhBVtiB2kkO1zHFANcKqYbOKqW860a7GyfG7TQT58wD+P6NlVXkc9e5J1
f/fi2Wt8jzqEFwWPuM9rJhNJCDA+U0f9sD3c9ujk8TiGHpDSCzJ28J4Q/Af5BDSYfV7Dm8EGa+UI
qJvA7dhKSkGVlIe3ctDXQ6gAOE+w6wraBfGJLD2hjdglwORQkrm9anx6imoAMNZim94b1UhddvX5
vumvAGzlP4wLU/yQSfs8/ixRGSHHqK4PyP01wHZF5qzwU0RNzzyLvu++ISEO7hTOivGxa0F9UNZk
w8fhiX0jpTHQO8UF1UegTGryH4ErSF7Gw54eA8MqPgbhIZ6iQKWf/Xg5oW3jdJuNeE3UHENjx7AH
13mS0hwRukNAkasszeWTsRGmEoyf7fTvtTJ39UT7YO9oE0MGBlZP2kEpqMcs0XolLDh17wceAEoQ
22i0C0AzFQDWK3ZRPyHexZwkyx62UuQuefmsO2Z84l4O5WjXBfmyXOtRvdBP2snQ7Mecof38vgNv
A2zH709DaYGb1x+YoslBYuPWa1xIl7vR0bGvAHAlNv02EhxX/Qz6NFzkYoYNPqOVQ8KxDJCL9PRS
MQW4lHMLsIndFYsMOAfIa/kBr78eo4xY4JjpH/7AJcmBOXhkbO+/rg4Oy4AJchZVPiANrv1EePWD
F06xhdeHixi7vBgFsJkKeq2d4li07d1Fi3ih+bk75Mti/lzjYPWgdUBezZiYFZ5RFToqmYJrC7j8
opLhNNegGgCXanaDlJ32FgYoPMG+zw0pkTuElUkuMBgwFatxZMVtjgqAQM+rel7xETmq7THbq+d0
Y67v16LCGdmVDAcxFu2NFJQupEkodXjIZV7c+BgIU23CWEFMjSLZ2CvYvaaMmBkM/hvkwbHZvg6E
gbB9V/M79XW+IN+LtoxMHsobEBkNaKV1XWryXyMGMjFH7mvLSK/mwUC0h57kcytao4eG15z3KrxU
Db+yp6LGMDhwfy//HrsW+gzZUQqvYuj8cnGcRLWqYVwyyJFP0shvyQaTS+9/0AR349hyufi3u9eD
S4XnMpJCPoWfyG9G/N9hkdrHmZ3l63WYQHJHIJfmNijcFFLAgRsHz5KRNCG0EGQZXJ1N/uZqP6ee
MVarOEwZZcKAZktiduKDNZIFnWG3XZAFQGe0LaFj7+PFLXGU0w+MgJBmW9ty35IK1XOJ+zbrbW04
immrx/v5/WccrUs7aP7iXcHF+zgf2hZ01hAH/7xi8xKYe/8qcP96/ghbrOaYjL7sfTxNV8Dqfn/+
pi3cK7t0AGwCoG3NTfKZRPYX9tKL16AMU2yQ4lCZaufbkdvYaX2vdHS/GpBbAxRaDCek9vj9ITps
jL+D7noTdnJqoLvy/LYxeK1TYq6v6UzbKbvftWJzOKNDX4hBB3d+fenG9+Vr2gXCEgjvPgyWCTgb
sFiHeyP4eUZQe9YY63Wsl87Bh4CjTuCfvQUIs77X97itLJ9LQzjLDq2IuPZRA7+nmH2WViRRhQMJ
HOvBHeScME8SNW1pzHjPIuHYvb0HvZMaZbvnHtcQQV0gea498kmRg0cnmRLIDZR70djhMBJhmVPw
0CegVOOwPX9l+zurTxL96ykNfvOa23othgH4cgyS2ZfQRXAGzLSxqKTxPWTITdmvCtjPzPdLP6U/
OjZYr19f6HHx4vz6b8ov+DDU8GxJlt26exIBZkYgMU0laMUEpGNc6zdkSn4c/ArfolkQ0ueEzwJO
Ms8IUatkuk/oKokC9ntUbPg7rxcTwuLYsZxIZbETxjko8vfVrNsUzI48Y8i3c7v0v/Q5PhG0qfOD
CjQsgzUDiq+N66FKVpTu1RPJX3+KiX7z+OHdRtJqh+LsPHvNZCL/6qGiOnd1U2/6AQDzlZ/KXdVn
wI9nP9KQeiPtnpuGthlUZxgvGbjIN0cYe3I+wiM8SFN13roGcalfX0U2jw9AUPny0HLkKB7EA1IJ
xvqoHmrTevi4ygs8WYa/ibEmjtxRxyyAYcxdnW1+QbVPwACjIkpG6kGZNuSJ2tKeEUjCExS4s5Bk
0Dt+ote6jPQ/Zf+MMJWFp5Od0nW8z0jTEvPFcTt7bJ/8UifKqltU+++sP3mc1HEyklDZaAMiJdYV
YaG9g3T+TpNREaWjN0OUgFcS4qEUyROy6ifqoowGZaTsC+/tKgNMZea/oTllRCf53Ny8o5JlZMw/
w4+DzobbPQ5nrKRBP0hGZUSU+qByOx7SOcKBm/QD3Egt3FWhSTmkjY6LoJ4Arc/uW4uuoyCaELYJ
i6oYQ8maCJsCe40nIhW+zbTVXZYOfwvn6MPDqA2hRxDgWMIUR0eagl4TxQ3v8Shdv5sWLy5ylbkz
/vE4ov40ucZHzEIjoLf8lJ/0xRvT82RpTtTBbdRggU7OHz0H/ivH9ksup42vxX3D//tLAUOchEe6
NFeGRCOPvjirbwzCYdHrDh+j/lSZ95fChz6MXNPB/c5yiS1CtyxEMhzE8OTnyAMs928uFAT9ARRj
BGGQEPm3OY+KYm/uNrgUWkhu/o9HgHN8G89JXoOcbPgNzZHlRn/zPzzwLzoV7z8MjRMXPA2k5ekQ
DpFz8uK5AjAw+6JB4G+Mxxhd/VnQc//9LT+9wWcBirEOF4L8nxyxwolW4liwQM3H+rYJheYGE0Dg
KVy9EUBIpJwQ6NhrwR5tXaZjw1AEYqRj7TlrVGowXMJE4Lbd/nty8v5AzIzWbmGocrow2TIpvmwc
Pi49JkewFxicUbKwYSFcxwyMpo5pFncJY1oQMIn8IPJxnBf5XUBSd3g+LodMxgRXzKDzqZwOjdr/
SlhQRERo3wfMh5nVatWggbJlurhWIxJU3HftmcBqpsj16DvKKKPpINUCk298gRi0gJTWwzf4hNji
b49hWcwkgsK1i9RFCtZqO7Me6rvqu2Tb6kmhFeC8fRszZlXwLwYT9Loh+SbgDZv541hhCm5bJNt7
nE8GIndSHjsgC+JX7tj+GGf9QfY2ZEGX30sTAB7OOsNiDxNV8scCwljVkSUH2IR0xk4dsnneYDnC
DwOid/AG7mXbVlgr6faZjZLR8xEzVM3PQgrCJ+0XbKq30yRB1ox4l8R+gDeTzEEJd8yYcjnmuWhO
CeB4FZIOhAiOiXdhskPGePnLt3n/qPlqsqqT1S3sAjJt8ILqjfO/jzxIUjeHCfddlleZNGKMFBlg
wfGSQoVSi2xwVIEZsxiImaI8HFQYfr+Cph4YP+8mOZgJk/fevWcPE8O77b2a6/0LKSglOdI/px+Q
6sVof4qlCg5DBrvlF4Ch75E93+B4znkqY1IW1j+PIwZLPqpm8q1x3VAI/WViT27Hj0r9/Ox5KeM6
sUXhT/4iQ+CKM4pTw57Iva81fJ/vzjPb1ehH2qB6LHSk/pDk8Fb7inOEA/8PJ930L/0zeh4uu5Qk
j6dLulfGnsH2JgyqKWkCkOw+shnq2nHyBJHy9J7zO3DWECoaE0aYEtDIzU95zJAcmw/yvOJTpzvC
GLVaduNhu1Si91SDlWAkg9Ycl+uKySezXLxNYF+NKJThacNz4LYV2ZMQCpK/dlpScK05O3+bx9fN
97xXCALlUR5/xr0VkzQGeS/KTNRBphgK0C9iKATPpnmEhKAxuDShRD5t6jkofPWfrDn5K3hZTkte
DTL4ONAfoaVtWo8xBMQymnzKaiKsGF5+aeZujsIEFA04c4uaKbtnKMwyXR1ah+nSOObwKTagfhDl
Kgi7qOdyYSJmzukE8dzbFER68WoYYBDXCKFKI6um9niE8RDGVnq8BD+ktL9jSxzTytgl5QCGpV+b
f/x9tzl5N/cRP0WhyAdIe4T3hQI82wTaP4S7puhSnZy4hIakW7fPYJATpCbLwOEl0SQQ2Mt34/SW
KW4f4iEgUDH5JGwQgyceqUNw397w0xum5Pj8+55iNDYD/co0p36vmKTC8+rhnWoFliY4X7IRQm1s
INIjZsXn8ofThIFO3OOFQ+2i7/ty0pkDIoxLCrDkec2fAQzv0t5BgKvB5MX8JdR+oZ4NiOjL+/5L
Dh43lzabJ4MhyXKXkUMAnerQ7m+dIHv146FM2AAwF2IKLqRJCgoeMh5U0l+J/QHZge6v8qA38iYY
k5K62GMka7jPm2vCrHz4EPkqPSJ9ALNARsSMQTrZjQ0HCzHIaaQtf4BYqbkw18yD2jjFNNIV8Unv
56XLDm3FkBMOn0kj9KbNiotzJZyOSMo1Jlo1S2OXhBaTGug15aCquVTnBvy2cBhL/5a5GGJxRTGL
O2pefvkFnTYo6U+xFsI24JIhnjf4qFzz6aWWU0Fw5L5SVzWbz3slfQ8SpC69OZJxJzO4sCZ4KKxx
U3bk42fMkcb4iuLsIwiaz6CeV1dG6B/od5jlSVBUmJQxB+pk6NDx3SOnjthUKKUQgXMmTbc/QH9+
ZMfHw9CONcQN9cNe0CUggck7JFQKCpIOiB9eqswELCoK8r+j28ECHLE7SqMNfLppN8PGASpdf3Sf
Z2cJz9L3Ab78j4TTzXNW/tGh8op4meq096dsLYZJbr5Np0LXqk4ZIAKjf3ZWqJLWojAwtKYvKF4J
pnRY0TGO8XMPreSpOH22sp+Ns3W2rk7J0hoBUq7vEwD3Wba+A+uipVlk08+0umpXLom01vcMgwtG
+qcCVIRLIcblhHul89eFOXB7MXwJiKo4JQeGSf0F1aVRePEonlbTOGJLLCbqMBnBYekdpYE17zbW
kP+PMT2aW+OWsSw2TND999lWTEoxHmT3a8WgqbqQ3ImeU3V7pAHcneaiMBZjHHhRCLV/epiOk2JO
T5cEd48BdytSP2Nc2QDSDlB43mdzqnEBl5Kfjk2c3WaYHWJ9eDt+kJ0fdPcZQRvqFQGKGsbRyVwM
w+DCkERygSby9KsF0z/sXEbsHiwksbh8bkmhpND3n5B7GDUV7bb7v7AOrM274KmLHxXEjtecASTP
yNAM6g0gE+jh7QzT+HEGJ5SBMogcveGFhZ5DSNJuPtz44B7ogzrkv+gDg0VEM3fhJyKh04Msnyfs
yLZ1d049m3sDgl/uGcCN0ErGmdBEmEdIvtk+BbXfvSdG7kiX+/CfGFbxOlA1eoVBtkrCbPYd3w8Q
GmAJMDYcmati+wFXlCN1K11K8OkXXp/JXDjzkt756LkGRvqQmFP4kiESj4bjhgM67ELu0FoapQD9
FRH0jKACok6Y4pC5IVU4zXlwVOBf1yOV/SWZx2wxDL6o/wnI8bqldVKJ5qUf77sPmShZojEGGo79
PadeltPvQQg9uMqoJFMX2JJvxZwcntUfLGP5H1UGvvijcpmkgjbjyqbb3aph2e67ZY9ei1M6CaBK
o2XiSMsqN1fnFWfak2Ef9NBv5ypNCRAz7ADmTCK1GijeHUOCO9EQip1w87ZRP/XKdNHjEX04+913
K7X4fh7vr6iAYU7d1sIx7PVBR7CohDLzovYpzNMdcvz3zdiqt+WQsF6Zu0v4J5JXe+qVcTL7ZSWh
JMaprYFV+QOQ/BJs3Fc6GIDglzAzZWVUfv0fOLlO+QCYZVjTun9uknEG8x2rTXpWxFfSffuDbY7z
CzMv4G9kIDneWv6Xo1YaKHrECJN9/FkPrbuPBkFVqc0YuH8Ef06gor2oOGPPgDbvtWmjCkLcopm2
REnJtCzV9k1/VA372G8xroD5BTYhXTCsOFVUJJBl930/WwJ7M867isnhBsOeS7GjGXpf4cwzBKYY
gNVwP1KPbZojdA8WHO/vsZSO2pHdHUAM2v5nz4/mOXvov0D5pgx32P85FznTq+NzBY+CfXDXoGSC
OAHd6b2QxtCD081jBRNtq6+MxYcIWDBN3pS0kKeKIDuG/IDv16vP/b/fHrIBrvdRD+GWemYYeUZM
xlsYNCfR09C+bKEW9f8UmBV8qb/MF72dtUM5w3RT0HAPyRjunvocyrA7+iSdzVO2KogPHw/CGNQa
o3TEvpg4xR7EEaDFUB1ySc8wr+ID2gqueLUVLi/NECEEtN/Yl8HhyXtsZ4AGvXUBCa2cahcEFXnh
qKPbn3UGO9xYf6+aQeZvlK+Za3zXiKIkMOSZNJWW79buKgfGOztzH5uMC+KomrnS508iIYr2a0FF
BnGdTFvzGaBygU5PScVxDyUKbUiNlcdB3jdb0eRlbr0vd/cNnBB1mh5B9vmyudYm9T73vwOc38Le
jLiaEa3EmOjMuTFV9xC8uGa0x/D79TFBrmQWsQxGxQCnVNy3rf9IOq8tRbUtDD8RYwCCyC0ZBFQU
0w1DLUXBgBl8+v2t3mf36e6qNpSEteb85x+mvFJCZdJ4/bgIIKwhsCXzMWPi8MfqvWL91u8+qMSI
eRKKO5mRqsrLn3O6bra6KiFuOjzHXzKxj4LQPKVsS3RXSptYCGNE3CRX1UdMz5CiWXBMOlT/+vi7
eC9oVrmUSVO/j/DtDsVcTIuwQhF6KzCMI9Kwx/S3YCX1zx62LbmRlXspgw2Y3JPfQokrcrUrr0Va
+Z6gZpkbXBLovcZ1oorRq18nTXAKK5hJdXTfQ5vyGQYzei1ZOi19VIW/wGDcBovDffv9cT8++dyi
IfQPMtXO/pu5/CnT4+v4wr5aT5QFphLxbQgLFzNPKeUaK4ndZMNg4NTb6vFlQ5WEM64yKkkU0YXV
h4GuRHywR/w9UAsM6z3TK3P5oLejpDsT9+uTfnRTI1gXYkHYwSfg5JXAV3NWadYO6ulBJi8OsP5X
xqqe6uOSK25VbmE+0NnDciloCrIiUxNtgpv2+A2I8Y1YS4+xGPh+F6WnpX3/AT5ZwuwlSSS8RSLb
F3NYX6THfbfHnMtECu6uCkBR2rhqwzUiTJT9NYIsiOBqEL3G6NL4qMMbQThFcPKboJgpi/6Y4uK0
769uy96av+rrB9MksKoGrOq4wOTZf2wN+HDyuIB4pa1gqErZLZGZcZLRPmwZ5Grze6QEuO6hG77O
9J18YErtIwo80ONUYgwWPPmB7v5j/BkVYS9TJtoMGm636lby+LwBIj7Iu+9OXsmh32ZN0H1CrlxY
tc2Us5KQuTrlsJeT09pcKIsj4tiHfdTtlj0Er93SA5N9jKlVv1f/BnbFxslR/AZFCjAiZ85lXkyo
L76HKu6nz6G50v/qOZN48E7ImUt27/nlQDV9n+vTevMG2R8xfoLydof3IecNM36Y1JExLMXRHl4T
rMDSN1rQZ04RhKbomTPdlPfnPxX3XYhDnDhkE77s6sElMaCal7ngJo7oFmUwnyml+nd5w9mIVZyB
mzkV3vpfvxcccc49MdgYhMJL2sg/2CEe7suCWhRGAWgPg6INEiUYHMzvpuQb/ItI7iBdfv9xC/mY
KD91Jsfcu0e7YOOkpKLt2gkhsxbdDyyZDNrYewSrRJu8D1AmmEf4Opzxbm7sIKmlDbzxZsv9FBp+
sTuNr5vHpp5h55lIa9ju5w2FH0Dzsncw1m0mv5xyP1h9thRn7eLGPFWBT330PsMWHwVOnPiSZbQZ
9eIv6qTBil3KtIngXQwoSqmFXrZWO03PLfvOeXcjbPQ47qEgkrHKdn4og6AQ4zd7Y4yqyusfMUa9
SDF9TSYmJyWv7N4jCtz+Yg1+mR6f4fGRDAynAfrGqfvinhESrZvdlc0YSxBdzMLAxbTsxRXG5kK3
wpwatIqhVNSP0ABzSA+SQnDfJRj49+yyNr13TqV5Ckp4b9fRa3ScYuptPTlmoDAMmwmFgExwHCkB
ZaqD+Bc1C2UqwpIhKNwxki1UwYway+lVeDKtyEl3DJJJX87dBYQi1bNhdilHwp/67ha5iBGkASKb
RbAlmGiizT+PW++K/lnwVdCJhFyvtyETDwfJv/jRMUV0McWGdvEIz9A2BKel9XpLqlK8sWD8+6qL
G/xMjJ3f/P1K7Yc9s9OI6jXtIiUsEryzDoLC1ITk2PtfdHgK74TDEjwZhkrBJRNCfRVaxHGHCYZr
EmFRwWZFpomrM+UyFUUFZ+aOHH1gi4wREk/H1czEM38oDNaEuP8VFqjECp8oQ/wPa5a0q/MYmZ65
PbGe1Ml+EF5sw30J2B5VPv93QD1skE3f9HTY3oIWgWn98J7cMBT7LX448xLNPUQlTXbhPTlNrqPK
e3OlnZ3tfFI6R6vGh9h0LlMALL/xic4NLqNuePKkUNs2SUVKlLC6Qy6JYYGCdZa86FDTvKFGMrsV
nquylTNOxN7F/UMnhXb+RfgD1Tcdg/gUODvgIIJRi/AAgPgB/YMPQ+9ywUOUwYxwDfC4Qrz9Z/ga
XoccuGAp6DEy5wRiZ4DhLy4Bwk3j6DEy5NHClH9GI8xTwYj8o/Ol1TLxUSugLdbs0hIbnz7kbDxi
vK6Sm2vSRgHYODBiec8BcmMT2wY0VPw0KHJdlPOMXPFt4wPQS/FeYFX2bK14OFOIzufOpxcWfcI2
QXAeOPl0QSUU7gdOAtdkkGEKAGGNXXqOMJudyLllzQgKCN0Y9/lvdp5+tjUWHBn9rZG9tm8fVYIs
RFDttoOx95037wjiPVUtS1lv9hupGZVivb3G5MovFIjWCw4BUZWPMU0+G2wftpIRG/FtK6+BQEgI
qw8wGPrrC6MqpJNIKOAMnInjFpqE1TO/7d85/Iza/wFbg+ix0BUIl2+TeqjOUf7KGwKZqP3Qnwfc
88b0t6oXLeJJY4HKZn9aQ7PWtxTkELnFmHmtxy9uGnAKVPJ4m4+f/mtswNwApYCEZ6Aw/JPBE7A9
AAR4QjUWKswXzRaX3RD22IR1Vo2IdfzR45XWHSBrB4mOD/PZ8S0+B7/4LgsUuN2M4XTHZj5kz8+e
C/5MJFLSOuruY6istEyfSqPb5JLQkQ/G5voVNQvAg3LNvsySw3c/w9P+N4SrC59zfA2UyWB0Jor6
ld/Gr3mLM+dB2wEPDGDhvGwVCh/XTZ+huWDj9Cu/blADgz7abCUoU84On6Pbt9MTp/2DhYMatawK
QmOkMAKrpoPVjxM8kRNgQNVtptCmKBjxzgVy7wux22NopOfRN6XV8J5X1jEVG391TkZ7eJ29N+aW
o0zH+yOFqoq3tDqG121O6WnTTG/5cVQtua9XsuoL77+tvGdYWsefOj495lQXSDVepQ+ceH259Ktk
ciI1V6haSo8G7z0QUpGSGF6bZxsqLWz/8InZF6CEXEUZ/5jBGJYD5rcUSwx5j/80JVAa6KhVwwF9
wmQQMJR2m70aG4EPRlfQ1AQk5TZVzoVDL4Z+S1S7/ejCYKH1tFN4r0FxXVA24DNgXMwfGjL9xJvy
I3L1UysiM8WQvSgZ5F1CqC6Lc0gR/C+loTeV03rU+GbY3yGSSy6b24ZnYBkyB7QqIoJoZ9exNr9O
f0yuL6zXZFxApYahpoxo1lxkztEvhI+aGSyZZ+TouHtGctJjQOO2C1JMvQZ2JllmMHJ/K83HAlWQ
Iih9gjJqIb5roCC/8DwzlvBi59UYkPG5gRXcg87YwpjtJ5zlsJmRacppY/lBOO/fD/wklD8f9nkd
khlOJe59cmI4guRYgnkIJTRE7k9OLFzmhLE6kv8BZgJKTE8wQc01A05Efqu5DC7H8vgT6IvHSI/f
KTYco49vENU78N9bCMixHn/3+hBgNngnXCjIPYbFBCpGMwZxl5aIiDBLQNHxONSMihBDg0SJ1M92
0l+hCDmPBiGeGVBZ9V03yOVjdiICEQH7y73+XB3cEpX5iOk2GfKEG7d4z+O8Wl68wTPQuZ9fLrmY
tIhmm5nGSnsjL7K71u+dRqB7yWP+nDXz74rrv3DwboDsNsCq2f7Bo0HA230njybSu7jFx8Gg+4j7
Eb7PoZIqk1KQfO2ms7DsoGBUKRR6bqUGr2ukq6GpBsprrKnTMxBahU6v2NYr1IlH2F8aTXC56YQ8
XfSEzjVvsdvPaD9b9KKpDA6YQz5g0mIYZGEKlsgVvfrHa5iXFcSg2j0YtIDOpb96MB3GEp3hfPIk
DxPBzuHIhMEa7NBBMn8oxLDvR5osLI7Z7WXrmsUvedubVRMjeswvs5vz20PU+MBfJLgGZtK/2eUT
6h/MGvwBl7cDemssMBg7CWQGfAXpNwgFkblAvtxxMKnlTX/++GM9Vzc1Swl3K6Tw07AOvpzNVQkQ
wGcF82XAkhLBvGFgTEIkCLo+MxWrPhxN67S47k6LeoEyBPuzAwD4gJXx45Qc4fzCOr/FIpZ5Vf22
PxhOrpmmpUQycPq65SDo7ftbZqPvxRcBFUytLQKsmgDO57SXP/ZgG+2qm/Smpfg+nwrNhfn3AdSR
kF29PAxrFghOkchuHvyUE/SVx+2rwAzGvhoC1bhDl4ZmEYPB3KhWRTawffnYRAKgD6WfzD5Pqwvf
40HAILYcaQmv6twDbSINOwKTtMkFdqOGiSzpL8DjJYRbydUfgTLISceEBCiI7jFz5AoeZXTpvAo8
ifWmWxrP7RdbNu7F0jf9wYgRZ4lbC9Mueo5XfGFmS/+gZdVGG0kTPD8N9zE8QWsAbnvTPXaOiFLN
urdboPGHHOLD6Kgl72tGOoVzrKTmAzzWreh2U8JtuVh7+NL0zsvPVtETHfna+qjQNal7YkHflsrV
w8+oALGYi2o5gJbhXIL3+pn94jtL0HFV/QFbvtOk+WtjadmlGAzQF3MrkhBUp+ewh34A0+lDb9mE
yQVR379Ab9ZLyk1RH8P1nig7c1T4WHhCx/yfePtF2vIYXUmj073ahaVPZjhR0uHLY+O52KD0T4hy
0HyBb7l5t8i6kIzULmJuPlWfqb6O0YF9w3e8DDuasN070/Kv39/07xaMUTW/82Iv+0YMFik3J4rB
7/pakiydAiw3K3aEVY/TPYc2yEcmZWGMtRFGIf6D5vczAmhiVPHHcJBQJ0hXMMUZbQfCeJlboYJS
ubpPyEcRXbHPWAVkiSkZD5doMsHM4PFzK79s7hLp7nbHgJ/xtC4njCjwBBi/98cRO/xlzXCAFhL8
C5a0+Its1VxCVhNct8wQnp6Um5PCCGAISYzYKdwJWj5wrXxxvdk0mbaUJgMPVmcjAjakOuhQM0Or
AUvV3Yvq9KKm72nxjcrSvbo35PaEqFEBX6In8BOlZB3CA9KgBJI6az8Bn7ABYeq4/GKCixsVFDJl
fKR8+iuGbwriFcKXpTawdHD/2nlKzFtpsl4Q0BrKiVzJyWaAwVDCAGwcaG963nPVuM+wZ9MhKsUE
8u+z6bwy1KaUUJvLnxYXW5G4CfqIPGKpz/sBdzhqejTq+WX0ywfDjoDVz/qXP//u4+e08R9pD5wn
bNNfAhxMYAN+Wu7XAauPXqkUPaLjkJU7aBNzXPkX1Nw9vvOImknjM0GP7rO+V+/eIyXvZvVK8glW
TRHixxDAevYzlpeqhFpd6K2kuWR3fywX7HKPzSAFF2SNwe/BFHKo7/Qyu27CUzdFwk/FjDATs3S7
JqWMk5XLaOdw50po+1IGulxAUHJQJMlQwrn8piAt7cDjsi4hD+a/8PrXUjnBcVielz2KFohP0ObG
0OvG35xajxLzmcsJZlDeETnBKcCvK2uGyuQ87MZt9ptI81+mJ7DUuh316YEIW4JayZQCd5QcNRh4
H78//E5f6SPqHW3SkN12U9IEIBwANGV+0gniq8qkgSE3s9ZEG7FlQXi4zj+HUndxKj4/vROHmUs9
gxYCpYQFs+PmaKwv03jckWgheD5siM0LEuVGENxg7IqRs3gc7AWybbgYCjgrMfO0AeFjzGFAwiil
qc6tY95fNBOIFM2aif9ZJD2flt0JNEVwEVJIAQAg158t97gLXhmP+cDQzEmGZljES6N6Y3xON07H
C0UAqA+RD2AT7IG10WfaZcPYqJSwQY3x9BolYdpxD4mY/kguPzb1eQWZpZ0X08ZV2eL+PlkL8Qa4
iJdlzI9L8z9GprLhc3WqBQGwAWEgeI4NsIOn93UoMx4iCnxkjH+S5RCxiOAP9qlJ7DBrMmM9XChw
0GfRnbzH5eoZ6uPn8LvVFuXu+9fbXMaX2SC45hdUE9CNWAOGZuVoqDrR5a6ZAFLjs7jAZRj2QFKX
xaLPpV7BVSUVq2Ght54A48iAhjlUmdPs1ozaOtCWyk/8eY+lwj3Bbtm9Dh/DUZeQaeMBqAuTEDwB
YOexzFBitP8bL3QuXm1cls6CEgSizsslmAiHhNamc2DB+Nmt/XaU6Ovp/psyBYB+87rBOTQL1xdm
+Yu+5ccEKPdHwjj/Ei8Wb2/hv73WfvHgVXwJ44XP4yBr8JJf7xTG/OvH3i3Es8/WTrwGv3Z9awwz
2mojQWrVRg+Xz+mI1xRvusIDyeKThAO+xAYCIqaw0I5XfYs6gL8pvHhDRvMqXel2+rCinDDXlFCU
nxu97E0+8KZcodaUwBTaR+9E8EpwOFqTKd8OMHeuATOmNeS9ysoh5qVTLchVK9980n+RLGm0SSMC
AR52lFdWtMlTQgVWvA1f8CvioeIhG9clUL3g3fkj5f3JZenZZB2n0Ce8dFXam3TFzsKhXnzcf1/n
do75N4/75zUhgghWG54oHMB5AREuLQ62LyzyV6t8s6EX+fc5DvzUJGhMDlNs1YXb/kQKp4dJ8Eds
bfC2cPGGZHc4CPfqA1BNSRSMiLY829Hh6vONqOMZiNkFEPP/oRGGnyIImXG500BGdImRmfIsuInB
/0EDHDCehpP4kVfNQRbtlLAcxiwctcj+d6AuXj5t+Eh5BAGGbAIZa/MoPXCQpkQLkKHAR8Mnyd70
3NUxICg7v4cQz9yID71a+VzeNpAhn5oj0pGyHa169obqxuZwd/At48Iy/VT1iAlo3dXA4t++Trri
ehhYfvr5d/A4T/k0YsO1OZV8kqixtYB35uzxxuKj9DGxZwMmrIm87VuIY5UW3FW3qsVtqAbSgdXu
+LNg0jWd+zuFFzgjmN/I/vHu9xQX0fv15D1hZbOZg0xBR9bCPuoTHDSXsHlZOlkMe4gc6W5QYj9g
CjsnTAe441cFDgoKunm3pF15iYpUw5/uHB2hOvNUpBn99AdrtDe+6aMj/MA3zCz3pNqErj+E/2Tw
rTzj656+Ygd+1A505j7B3HDqt4PsB7gAARhdLFgfzC/sbxCg4AnDOnlunTcNvSpIgzUUJea8yHaP
yQcSGhIM+5x+Di/3VrrU1XBz705/BNrNF6c1w/4ZlS5lyBZCAAjGzQeLi3CtGNF8S8v3RhjMKTO0
T1HTc8yhzjmkjWPIdrOvMqMSpGbMzMnhGAjlE+4baPQrryb1ScAhQo50af93YBz/FLur5z/dr6X5
iQ+KVTsVCDs0w1YcR2TxGuypreK+pYCUrr6GRlz4HLQf74iP7VDHYWnzTqsVjY7QTwjVIWL0U9aH
XCVEOMLtHvQT9ytURiBuVHUM6uGoh2DQTUBGWYmOU3WMZ4gP1XUQ3KX0SdqQMObr8Hw8qBtYXHCd
zjMy7T52MQfKg4lgbHXK2pySr10AkzEWuk2uXo1dZ0em2dEzILMGEp2HacW/CQ3KFW93nFrRCgJO
TrFJmqKcg+IO1I+xZv5gSSPIEl9AZghs4EckDlEL1ghzDK0S772DBwVd6n9bqO7wC4uDnGuMrbGR
YBD6f7MHqQgKwosWgNebS7iPwFvpYY1QOe+786PmfEWxcRk+Fa/PL8bCN0fFahckDIaKEVeS4N1z
2lqFSNIXiVtIu4wIT7ZWwlbCu5DBggEEspkfEhMh3pc0t7eEvPYxoH8FRuniAMiAH5LOGyYnDeHd
EfMSIJ4LIii7+bs6OjPHBrtecBRQccat0Jww6Ef2FFI8Vzvq8BZTFipV8EGPlhObgAI2GHhrxiHy
gOVMMb8OJAPAzjm18F36N48LpZm+mJDcMLSCPdEKSzWDnR5CPVF3fwwtkTMhIpggZfBlmD0dLj2M
yGkgcbClIKQU4yNySRwDMLwbsr3a4XIFnb3ecZMLj5UnFUh+/Lf4ftCTeBMbVKrD9gQJwJy7hTko
SC4vxqWNX2VNwhkFMfqVJ34rLj/5r3C4aFD1XZG2KC5De67oL8KgBVYY9jPR9rj17+lCnsQrUgBu
/kEx9Ck/ldw3qgEixz9LaYQWJ5HDD0YCUESh27dYDeAK+K8FvR4EOmlaGgKFPcuBvoemIfQyhACs
P8mRiLjW/k6ptx59wWI2KGkk7FYwxhAVf7M/M3usRi9Mz5hulEAu9pfKBb87NEtWsXjjmaYJ/7RX
elppki3KsgjR1bXvUZbxXs1EXVwnrGSaiTGBI2EdUtu9zqcGfNkGQ88m/px3QCWv85DFUar9HnRq
2Tk2TCRtjWqAbJyUjEHqBhIUMfsEnQA66jnv2JREOacOAgRez1gD1XdY4r6E1EkLGMZtpn6GXxzt
YVWzlFtEXHJN3m3tYn9fwZFw2XL4AIA3t5cH4qxwcFudqRzPgHe36wi69JXrjsmDHL7hUM/eauzX
8fHrqPzo1mJM4cyfu8Ijw2a8240xvN71nY8libTfk6+74zGEYhAryRb/Xeys5o/x/hVIbgaKxLhA
eHuX1r7EVjycWeGAYT1cLT+DKS50tI4SZPs9Ad1MPvBV4qF1Lp6IFJan3uw9dmn/HglV0+UfhnQX
LhHr5YQxW2amciiPKMx6Ez2BgWYX40uijnu0U82aQhZcZdaDBLFHq43+wGGDj9i5yca0gPgIIpGh
nbNvU8xEoryx5X+VlKgFDlObSuRhd2z2/zZcuO/8x/YrNv/GZv/Nxb+RHyBqLFE0UCDUHuXWQUzt
bIZFzjegBDnwEOqVydUXEgqmiY91n4uGNZfTTId4udjHvhDEgKVIa/eY2h+/ymqET0fyKb9+M6zm
R4QhOig/CgE0gwNgGHRxTHVQNCaDEP9xLMStbLd/WRx7zg9HEzsUd89J2GdjfzdG/cyEh47H4il2
lpn2XuPI8rB/h71/JDHii+lGc3VUFG1vJyPTkbXCMJ0PCyrUdUwkqNpkDJ5mhUIN83yGqjk6sZOc
bOr8CxGMqcZdToL5VtKsx92rqLp6uE1ezN1VLG4MSiQQgp7xsZqOdLkyKUUr77QPV734JcmcGrHL
YUkactjpox+gbS0Ed5cri4+vv5KzNubhJcY/kAXZE1nTIS4Q/XmfmkX2aiMFq2RmRb56Tl6V0/HW
xVDrsgLCMMZ8Ebegjg7dgJoanKl18M08BjomQm8BCCBtoFN58Zlpe+rhI9eBW/bP8Yc1se+/wKgI
Qx33muEAtynySotR8UvpKgE5dLSfVXw5OrI8NtVIoBmlr0dQ/YGGKU/43fRFmQIBAaIKyj2SUFVf
0j3VU4/O6+r2nt49rKxvLB1+pn1f0UKbM0jBMKMFS+gZdGhmkEldEQtYFQOuyufnelFgeGccH3Wn
XOqw8g+X1XdaOuhe+NCtj80YEwUEdJiQmsG59D597wV//+aXuBrij/x0fiUqn4bpBwiAMhmrSIES
GEzc8aarZyhpKVtZ83EkShr8hBluAOxDeszLpPlna8YGwBKP8PuzMN1+yBYDIYqntIsyl3vWCQs1
dp2ee+ba5Zz8GxupeUFPpMCVNIbK3UdhhUoLOtUXPyJ4W1iQXSYS2vjgA0n/aevY1/MzUWdhONrY
n7/+5r6uJ/BEuaQwJp62f0jspwyRoNuyDgwwXGerp0x5Juyd0BVuKHRaXxBL0bawRWEah/XAkKkd
GnHYoQz+pOz5Rh6qD2u8M0n/JVtKkobQLj8y3GjBvNQxawZq+fgwFo1dw3RopsJq6fZvwt7MuXka
gflp75XymZuarxaZVCfGNz6BIoMhT9uMqrMPgVNxGrb4q3fthe99I2dMsJ7TL8r621pttudL/uvv
dYk3zY/dDl5s9UMltDT5nZ61tfs3Bot4mU/av8cY4K+HjPYcYExdZwLA1DD1ZvT4z6i2NxD54QCO
SOZfuj8wXAPZkObLXgubswuL4HwJZc4N3DxeE3zW8C66/cO2NgGZNvBaoW/QE2mFtHUynTACdwJa
zYZl8SSaSlc0nyx5ZP9MA2ZFwZTllc5I/E9Ee9JJ8j/ZiWLRNfJ90SWRXCcaIP4epxFtYzoQSU8r
EVrHX+kf+T2lGaZLpAN2VyQguyu+SImIgunqpv9aZR4Uu7Hoj+OPG79c/kk8iXSolbYzXvG3jlnM
9AHLADnIl50a31bXyJy/1goCNBS4X6/inmb9UqOzOjFgtj6S3tUtTWYEdrs25rfCelGJXN33O7pm
xtwG7CmsjYTBMlglSydDEjYn0EFGDMAsOnaLHUpTH3re7LZ8YC/FYP5n1St59oLpEd9zRqaybp8p
N9e4HOz7X6oJp2HEQThla6sbA6offHT8axkVQ4wc9UoH1lsMgcSWksF0sEP5pM3eOTCtdPLMm8MQ
75RXI7A24i/7hvCWwtuIKRXc+fgCMe/p/Q5gYTfkDcBbiJPgD60V/7ls7adTENyBjYygG3NLDLWM
oEIfVJIbHDycOnzUX2vQKLhYR3BvsDcrZqVfBG1U5iIAmdKWIJxyWKdUrRB9mz8Z3hR+9n37Et2w
G65t0RgJCQkEx+5CTRicgXhCzHsR9RwF1xvr2U5b9KuhouZtE71uQU2f8aSgtMxr2Lv7x4cP3Jw8
j4g8mC8fIa6cZ71dl1I3q7mCNSqqt4Rf19MGxPuZ6kyoUboWQk/QP8B9wkj+uuyYcL79b/bMmr+X
xqJikTR+71sK7OBEY/sFDBywEbgm0P4zYMfqU7ywZJT2A14lkzFc874WeyMA/8t07ldb65Ec55pQ
1R4B95Nd3Fl06PZQXmAlInA24D1GX8+T2yJukcMf9mezHoPCpcJgEVoMJBfsl3q05FZN/hG6PICc
foSH3Xt1ponawwNDRQp/5OZ8qbAxvhcTkhYGB7WokEd8mJsVdktnA3WWCgkWJ0PEByZtzMyOIm6A
qfyNYokqHGrmfWLCNkaqJ2hWX8/w7+ElNuHjn8Y6ANoJXqTuM+fMcFnhIQzVIPWojonjCO59DbNy
GwHhBz4lxGqao9bD9kuBC4OB9C9QWNO1iJILQ4H7W+BxwPE41FOVgjUYmOJP1dVpT2b3UF/JWW+M
2+DmvOznV0HNZQ7BbMpsURZ55dWvz5FsCMdAuq4zJ2QDZR3JUnHwjj28LDna1pX3wLwRviz+Np1D
X4mGl0M5uQTVCli6mXEU3kkxL+Ysk40mWO/tH+T2askzfiWXCoJ0Ugzs4x8mJrO3q5AuMoQzkFYj
/GAoutPjylhyN7Jvd6APvqr6fG7zZWMFV2bwK2niFNBi5w7GDNUe64XSUU7++eN+t9/tozcUPEPs
+hhueYAeX6q32lYS4T5h4NeSAH/KPIEkZpqAQQDIcg4YQ5y6+TnXkewCruhjkBA1k1O2LloiaKT0
plw/zj1VZuyuGVm28VYJyM7ZMypiOPX0bxnIPfKr9pe+6jWMhy+R6x34svFZ/D7D/90HoAwv+gnU
Gigl1+Wlsp8GseyWAXb1tlaGsz4DLRUMmiCLTO3csQPHSQI0sJUvNy6C1T4yB2H4pU+xIEH5TVIg
o6ocAv6lTP45hg/lQfrGbvkk8uM7QWZB01ReUVcJkwI2s+Jm3yHNaDn3GvKeH33mXs2bATRER/64
wCEq17xiS5eQcSj0xM+8pZe7QybmQmsxJbs51ELcVbiDhAN03ZeYLvG5VEdnRNHy6hEYGTxcFrGj
o2yZGDIQe4QqEceM8VB+aPiPXqIKm9eXXe3IhSkgwZoM9ngIwg3MwTzBq+Jqc57WjBxo+1+wm+lt
RQwTCQGWYEadHVb66DHA78UWLjGYlsL8+4VQk/4UB0YrRo23CY583nkKSxrgBAMjZdHbXqdQ0KIP
1MdPIGQ9o9Pk7v+gfA2AiZVgKUcDH/5UdsrwEoqM3QCmrEhSvm3MEdhDvUF2BvvarUITK3LOpfBq
P5OoIBwt8F3Lr0sghKAdnRbtGIM2JkC4dhL09xC010WRDTC+SyTIOjf3slBCfXZbVPhFMaxZwDNG
UYMK4ZHIQ1QG5qoeSeNqX06/i3qqgf1rC7lxfrTaNN50yVAKgLLX5yi4JoL08RvdAjMeEHo7oRNi
5Mh/cxH16vwFBzuYUhwAslI00G4F5GdyvdE3SQ59E+0UuIGredi1k3fxHUoeLhu2FN+DKjFCMywy
I6wSZOBMWMNjfkcP3gsZNkcPT06Ht0AJlVGRP6Pe35NUV6EFPyY621VF4AxuYaRiDliQHvaHultY
MVjGzJwRuR4fZ3LEkuyccPHRSCy6eq/pZ6rM2ulzzWLK8FScNcRXdKaVQE6OQAR0pvRTHAgC11GF
IqZOJbHTs2rzhUyKyhZ0CkyEX/iCbc8sCNMnqqlmZHhPAmOaGdTnGd5Q2Sl94bXuXDbfQ7uEHwnb
YaRPr3GRODd3kGHmlT+3OH5h17tl3NbPLosWo8PVE25Qasz6OFC+kdaTl/DApUT46m2UP/3vQUU3
02f19r6o1liAoODYn/fyFrUFvTsY1FTdmivqvjdKs+Q+Og6r4O6dITu+g2Pymxr0JNNjbM56fx2q
vwX3Ps48Cm6Ag7WaKdQGpfUCZLva/I7dD7QJlhWJOUc+WOvLjylu/2pGQBB2bP0MEt+S78O6gED7
b8L4nsOOS3DT6+Ao4XllVTC6qNEp/r97Sn0F0iQpXG+NNlboVt43qgwaRvyqi+i9OY/RQOz62BCC
gxJvfVCTz+oHcx7ZuSuRDV+g7IfOH//GtwDjQQertd05XuK61tjqZIDZoj4SmesAq/NuInnnnLQc
pxqxn0LGGTjQkDsJvYfFaUW2nGetlfEnBFQVPNExM4n/BPVSYBdZS34tyIgrvgFPDpP6Fme6gPOO
1GT2IIVp/xWeYwqjINBKsrzInvcKElaOqx4cQj14/N0QE4hANPiIqbm8ZMjiyMtZ4/ZKGYhpEb2G
dTcpHAdzI1BmXKbjCiURNuLZIIIcAyr8BQL3tMMgOo+/+CWfhjDkJ/Qp0HPr4Wf8WCHHx7QEi0Ec
sYhCYt2ii87amYoVT3/e5achTUHAlZo0w8KTNsIXA0VVhzMxYPLHeaJDfbglUnh2wrfXGNYeJxdn
D4jjSe71BcGQZa3AKIi1Mf8Nb/bjar3R66AgZ5GvRagF8Ceo5XdeUtdQdAVdanJTQ6flVJ+iPt6H
w/PuxMuT9mGBme5Ow3eqEitUja/hh7RhPB5RtV4cePc++IiGE8aAC28qMUZl+sDYGFAbW4nGvopp
sQNcpk5vplVQQs6eq/eqtl/UDXT+0HJWRlb8yUR7oW+AQZVcmAMWwXvFv3V/8h/d0oMBAJWr/0EG
B/8SGQRcqcr+YhXWt4kCkFkHwImAPv/9DtDb398m7RRWYY/kDeHpJ5KXsYW2QTmcJcMWVnnQE+/G
roAvWd6MoOr5mksKcgIGlt8RpJSTU37LoY6To4Y3WHRlh/pZRUiFhGU49byHseq/WRMKM15ekMXf
xH4IMkFh7TBJCqhO/Edr6X0hWi/6/gmwYKZsmA9jlNW6cDJG5Uzd/VCDTeSQo8+8JzInd0x6aCI+
82N2Gt/Du/fEpP42q8edcwa5xO7/j5coV/WqXOkHdfmaf+nFZE/YwpgTbVRtmLlMtVHhfcf3ZX+k
hj+a0Gr4hdZQBadVVVrPvw72TKbGzGwYlxNVMP7Gjzlj27iHzFT2rmkVvPlOlb756izCDLD1KsfV
BjPgo03LNXtkz5kGM4pKnnna4bMBRuXl6j8k/cvB8rGRInwOwgayW8pQ6o43kTkpwQvL8Wfex/y/
nmEoMJMmTXrk7838HteYC8yqDXQv4GWuhFNsJEWAKcv0OmwnZXyhe5h1f5el1Fpy2I/l0SluDidK
amFL1EbHTc9v3Hby9dDeJ09+F7qrOizD/tRIsDuisxPoZS+5PsSUzQMIgoMmeTTkt6XOdhFrxDd1
IwN+YhvB7Ujo4HBLAPSl1EFfcTASKfl6EABbe8HkuU8SMxnwmrXAtZ9SiOff4sFoMPpFKDKwrLnE
CqpfzVn80jJ+WYX3COjpQIAULP+p2jJs43NmTZgyfewHUK5gkQwlu04E8psBIZIC+Q9GRPzpgsTi
dM36SHNG4wZ00m7FLrem2YAUdJq020os3ex5MPBJF9i+Yfgxk8dvjG6+JjtKc0FluJKFtZLwtT1h
lfQY3+nUcBiGIMqI6BTA6kpF+HcCHysxLRzyhiZmTBRo2xMFGNj36OIPQjN9DQdjWnSgZsF+L/PM
SME6DfQj18BwGU7YelKHXw+trPtw397d6bw6ZG0KJR9WCcI6GaY/gdeji4erm/+I/uPpvLYU5bYo
/ESOAZhvyUEEA6YbRxkRDEgQ8On/b9vjnK7Q1V1VBoS915prhsaSDSDi2K45ebCkcLpuCyeOnAho
ADcndTp+oT9XPZDo/ix1Plo87VvvSa0PXXhII/yqGuM+V0za/lBkZ+D/tCwcuBdqB3eSgdnVanDg
63boMnwyC4I6MAKBxjP2v7OvhT8iroXMdAFwx1PGbchG3hYm++fK/9pj7cFlSuM4IGaBqFbgOraq
vnYDkAP0RcFJdfdbb/ksvPbHuLJK2uG+xkWDbpA8Rus9fbuFXx6uqLNkB/HI5B6OLJL6sCmlFzWp
PM3RjzQsjHRSFIDYG4fl5DZtLcVAe+4SbYtAhKbaJmkdPvGQn/85TqZzAuqmCiK54qIA8h33fgff
0QMjChINwatmH72ef8Kvc/OIAvKIuxIGorgpZ1gg7mePFYSXSS58GK3Gg+7P0veBO/Rc4ajuxyus
mXZkHkFaUsLxdD/JDjAk+zGe2CIuSV5DXgM0/LLncg5SddNxMLaKVeZlPQhjTKgLrL7p2kmFgVFP
iZQhd8CC55REsvGZjuzcIgDKGjFtlU0Mbw0GODoTINQ3H2SLRNSzYQ/XfS8LrrjP1wb+oZ9AyF6e
oUKj7yoELmHVO6TOMWsN7MwnduVnfppzsMeTfjia1+sMypiytl+L5q1WQHZcFuyNmT6G0IVkBOcr
VEhhuY2RD7D1YxSOAzm7+mw/e08ZJiKvpmZEYpAgAlXHsKDg9QhT8xk+ycF1LSoyqlJ9jOS7EC5v
T1oo+PuUN7WHN12vgcusZ7T/d2u0nygNLos9IPwhqJiJQV5G4Y3THHQVzCngzaPmofNjFgclFRUJ
PVKI+THoMf9xHRM2gDGljir6DoWq9u7khiH3p64gP/TjxQM7/3hSPklH0wRixM//vHgaGAGS6AT4
1SfzDXIqbLJ4u+E5Tfpm5kmoKCjySpvMOAXKIAZuNSMRL53jgn6Oj7yqI9i/MD+XHVJSoR08jVRk
RGkt28lIV7704UaMkT5qeHhcfItHfCkVHf4/E/QOtOVGJzdqmOuIAsgKkoT3iNa/m+i535iGANcj
WkycsjWxY//AoJUnt73xarU616Tpbb1HjZozdRYtaQecj1plZJSt29R2ivuz/l63mMzgBgWlEtsk
kdWHPu926Z7kY8ZM9VL8If5ITuMNyJXg3p9xOR03kw9O6XudeC3A8Fc0hGJNJA6SDWBtllpW0ppu
kqxHhPyzb1+DsRVTVShoifJ1tgYvOu9Pw0PNmQks7OWVioHdDjZpLfIA4iMXCVUp6HKzbmuDJlms
GPtJx4f8tCKLiRIfNseqXb1++RfMZolOo3ZBmQDtHc0OQASebCTooB0c6q/UrmRr/7DaV5gnE+w+
bonzSt12b8Q9o5ShfqhPcTIxVxf9O+8vOjcOBxI7SOfSWMf2k8M0kPBv5TAZ3af2bRi6C9dF3BLf
5Csy4RloEigXnhZAQWAUiJiI8ET8hmMZqbYMenvYKRq8IA1CMsIVttDSeEl6sFlkTcAXmSF1naax
ch4DWBr4ZiEe0ptabiIhc+Blqr2riQP5NpldGSqzktA0cbQYHgsKzgsii3gEA0rHdRJls3j23d43
t7UEuz5V9ZrmthHOmjGE3xGiADxScNFQh6uRTVeNncYI3OI3qWbqsf2SBvRe3q9qbyLMiE5KrNbB
C0jtwNnDMxierhfoERfk/IRlfY/CmwU1vRwIZApxKiVBrCG8kC6DS32B1F6OBRcB78w606pMeyBr
wY4Tujxz6ZtIiufIMPCii3tIRM/DEcayEk6xrDZX/GVUkKyYK4HBy0e7s9Ad7zXLqQbRgU6Ono37
ik8Q7tnEWEJaFcoJSBkoGKevJNi5Ko423GvBZFTU3+KmPpXKpa+hWXoSdVVrA9wcHWzCrETk6zko
AGtXAYd+GeRr6TfzFvTDvs4DjV/m/q/EiVbG0R13F+A92pvvBhWu2l90vNteS9fyKQXB2t7W3S0s
/agbCink20O2gvE0FAcA0UiZKofReuwmu8Gh/Plhgl8UKRNzIkk0XDsH0wSLD/w94Hci7qrVBzsp
oyfkY+sx6CFhcTh6xnRZ3hDgoT7cLWEsN5g+1vxYDSAbsjoBniQR52AJSLAjcXcvG6+9Xg3cfTnt
fmz5ZXZls8rwMtVvrPXQ377z3l5X1mUVVGOz+GkkGFkyewKvZJx93z0CZnrRc/ec9bxsVp4zgAVb
MdvJK6wcCParNEwdYXyYr0abd1iFI6+cffx2HePULcHTD6+oD0/JqZg+Q4Izj/1jZ0Gn/DPO49Bi
z7NpL8wPBLoIR/41hXpzZEn6InruBFgQYZTedXpTeSuHNf55TfBexQihLmDmFd0zrheVW2DsAH2l
EzzmOZYQX1Jg1eEhF7RxRF5d8JHD1Wc1nw7Ccp1GH+Ea8/LpOzHN/i5FAUFiL5r12wxp8+zqdpHz
46Puxos92PFgi0evh2i5t+3P620tWrSc4qg5VDimfJzWyCZjwJKei8je6gKf3cNOkE5xwBqwxYP6
L8tJ51j8fcihLCdf+PON0+fr2zxB93SD1MQM0Ee7QMHRN65UilfLqsM2kOfSdh9ST8kHOnigymo2
Wo3w6smh4/8uvxTO2JGdp71g8IwVIxYG09GkMEfOjeb5MZGc0XKwFIzTzK7D3rL7RehRHCFwZJeY
62XB1xQzbdDyudheI1itUXzp7l5YkMBt78/a4x2cYE6qCXW2R3N9O+eHBBedsVEeBtvrOT2TH0t3
um0OnWkaNXzjZpXeFYCx50DZYKWy8K3lOrDvnhJApr1kfwURBCtlc1/1FnQcOc1p2J8zw80P9cdg
89n3cKfC91eDgMS45g7qeeqc4/WQcrQAvlVMZoy09AA1jx2TJB5cgoyJ8QqgJlSTTYyDZoU8CVLT
pA6zNbXmS8SZ0hkQiNA71dv3hp5T2bB/8TqRchBxPO4MV0+3iWxZEMseVM3oTwC2SExkkVm+wv0a
poSBx9Q0mUKNgSLzjvUM7tTe4PO9DXqsX7CcAdrRtmDOgmSNTYcKgM7zSmaT19xMwg7ZZAnxwz0l
c3upGMRhhgO/758fDneFxU8X6BeMWhPiXSx1KO92B5EqzjKtgWeSIC+i6ZHoqOYSM/UlEeREe6PA
yx16ew0huErPgkS7Idb+w8eAxOu93zItCnDLzgsDbWk91LmOkAamLTwBzVcIPgCTB8/7905pysZS
k8p5IjYqXg4X/QAHid31r/gbue9VchL4gtee6109z0MJCr8QxgKuDGF8u9gU3RBIIVb8KCLqhvoQ
5cIuDonugRQAz4Xh5eFLFX2blR4iju4cTh9XGqo1DhovOZVeIoQ5JWv1KRVxaL/UN35U/DT8LlAH
NLcAuqGypRmE7Cfbtx2vMiyB9zlfvM+dQz0tT9C8mM98sAAS8aLUeq+VXzFLxqlgIzPEwe2K+wTH
3Eo7dorv6bnpzcTA5W+8+EkRuIAtGrynA4FPwSycPLR2V9OBuneO/nuOuvjtdhD2AH8VUy5J1J35
kuhX5VJMTWJX3Bu1I7qhZFNNP0G8aaNkk22paHurDiTZrkqhyDtHTKh33xg35Atmc128CqFcgHX+
pevCe0awUiBiV8EInoYqs48IPhjb+o1B/4Fi/nNuUswHxc4DHYZG7LA3KKqDnFUZLrMng1jL28G8
8F7r+FwcALOBUfFqxpGzD5gKAomL/Tne1Xu9pGzUW5gpNKVR4io2pTyMfLEvHTCz2XaEaWhyZtvK
zk/xF78wOMCD662/DDHPBWDUUpkknvuNBHqPczck2KBYjyfDkPpikGhXShzmPiOtsxzM+4ILo+bn
d0AE0KEf3nFkxjzk3JtSMRQevHwxgQELJumXo8nrdqA0U+bpmhKqcPEOwj8Q1wuf0hI8j9epf7ib
CkhWy6WPR/xVS4fCTqsM71viWBjfsUfwKrLG8v44t1GPRUWYnZV00RjfI6xHtD260OtAYBW5vphy
8fUE8qM4DSjYIhYkTgrOuefi5XPepWc2DTbzvcg/Z5FiD4KumH0EhfLlxkcE3luuUZDO5wKnEgIQ
e9seOfYYpDK247zF1iM5KhGXUbZEboyJM2XOEt6m8Oa/H8de4YtoAEbZxa72x4fRmeYXDVrX/lrJ
NEVnep3n7KGQQMh7Gnh9gPG9PCu/4TDzc3Mw70xETxDJobzlICrzdg7hwCGghRCJGQppDMyit8Vw
ybvO4MbcsLTBMse4+TIhj1fOuTM7KPsiEh82h0RLwE6NuitQyu5uHClLBq8tuW3MjUkwCyEYarsG
z+CpcNS7unFmPD3oATNlcXuZUoImy2VJp5ugrYUM+7XfN7vTt2me+xPhX1Ay6IACQ/fH60S/wszl
11pUsx9RmOaBrgQDj3SHabY3CB5sBOFw1V99/+TVm94U3ytQ2FaMyROQRgP0iIBHdjMS3fZhfsjX
5+RATNTuhkwH0KcV0p4h2jEsIf3cACkbRk2rU0Ngcpd77bYWsDwqH+0M9AHF9CV7wLmsW+w+JROS
mFIRM0zgW7ZxtuQ+4SYUmBiuSMYrMWIYga3eJ10FsORASYF9Dd6zFMfrFPs3nIWmSqtlRIUzA8G7
qx4Tk/fBeXEAkK1B9IXUq6S2HNCxDprJnRafgPDKy0AJSK3Bs449xB4fWJV6L/Oud+38azJ3rljq
L/2xyuJU++3mumfUqyqMSU8wO8ZQIHhtB8J4i7UxhdRz5LqjRIXH+mJKiowe/4/uAUowpKmXgCEw
c3vBVmNOzbBBLTfXC8N1XCboXdg4CGIEcOaRz6rlfZ5jL5bPPrMuQqQpUa5LnKI1Qlomt9V3Mdhl
xzEjwYQKX+Du2hgzAgDKFcPF6x8VYmeRrmj6qMA/G3KA+Wr1ZCSZLHeKW6zQkYv9iVklR869O7dp
vEynKNwhY6DgRq4MM4aekgaB6pG9GiAG5jPd9WW/KzfZhjvtBu28H9LeTR5r2gHEHyj7nHSN0cE0
8W8BBljL1yHx73hSsVaFoylGnTZx9kY/jK0najRlzryLaWWNQTXG+nRwxbrH6AaLjsXzLHoBX/E6
ztgmBnEYKhiCici5/ZS5D4ZV4/DXQ2i1O1zkk3yDXxIHwB4GbYbEvtQ5qB/G9IfHWjoku6vOq07l
/2sl35i3QdNjbkOZypEAoEOjtH3ZfYctAMJevKvWiKF+y2ot7GU6WwCe6xHHZOSIzblYJOTXvhbK
GgPmiDheRFlD7KDiWT4r559p6wxX1aLnoZALex5+9jCNucrGIinPL9bFWhkyq4WikR7k08uTt+mB
Do/9pD4o6JfW32h/QLe2/UxjG2Haddv8vZcw/81szptbRkz/Zig66vV7UXKf1YJdhN2tPNOZ9A7P
RpWJp9tJ4v9onlK8OQi3Rit529BRXVGvUus32nPXJQ1ihwGSYpTRPVLmXXZOBiYMhRiVgPD87aed
7bd2HnrDZRVAe6RbRru+g3U9ZIZ67rgKm+cGNdpr8SK55I/x9WM7FqkkNV59Fk+rpOWu1opP2JDG
dhmw2LEPoH7DJIbCp4O769NCIU5D3F9IWkKabJTTtI8N6dLoWPzi19VOO/DtwTcqDDiAAmu6RXV/
5m5FEZaJxbhx2BJuaEvUZmy2ER0JsDXODKDJ5E833HGfgW9u4J+g9yd3U/KZpdXRx8NggxHAR0sd
NkDjapV27lFcj5wRkV9FxBzzzB6zyxdSJJwNGoeJ8zZ3Pk5sNgij6/A7lajH4UP9kHWKbJ4fG2Pv
PFqRPQBFbVnMi2kCBQxsdnkFNW/9t0WmDbY28LIx3oEVw0NQnP1kOKUlCVG+sGjsbrN8UUX5omsz
qgIeJXSbew4HqxuPo6sP/uRlG32CgfZxgrEHX4hAIOGpUc2kVf0nrTqbOBxu3rgCvufv+dirOBSC
DcquyxYcLyBWijUdi0SxxH9lZAWC2QVHiXW+Y3/Zg2s8URkCZGin8Q1aVKU5WsFZDysfI0zvMcOJ
lvAzxsEeKArDPdjOU9HQCPiLqaWLn5qONHnHKBEiSVdPNv1JucjwpXv53QPWFdEoMQjPfmP98wI7
53HxGBnYM7fwhYgCXHhdRRmWTQFBNFkATrt7IffpbKj9oJOxdIPK4WqMK3JfBTjczz53LaZXRf0d
DdwuKV+pf7NvLu4aOHuhj4kXSnilL2Ne3GUMjqMqATZcPFQlmGv+KhzpDCBdzbseNiw8HjaGxxl+
2ZMiDHt4kh4yI+NAYbmiI/aA2Tr42Ggomi+xDELAMapB+YwBhE5cK7BzVrvrkp9nWHhNvUdrZZle
RNBQYpdah4qHOxiuh+RuEkzucoeYF1IuUKJTGWFiw5S0IaVIozmXDzD3MP9jMCv5ybazKaDTntL5
eANtEqcOSQvG9DI7f4f9k6QxivE/sGV8gY/v+P+xagaiRwreatBRD7uDf/Dpmp470fUw3v/oQ3Xz
Ujc4wrXGRjRFvjlUfWA/zfc3fFu0VWN1g6ucwfd2Pl+JX+RXfR8jMqMyxG9X2BjtZ18zXvq1wY/s
frfh60+Hm+dWuAsaT1X3H+pO33DzAEv5ZICUn3Ert8W3vqavi1sXb5Km6zpJANyHGQSmz1tgmqbz
v8/O8uVj1H6md/IgNaaKGS9u7wiyYu0nC5BY64s3WFT7Ci4Bs6TU5OVrlwciG5TXGf4N1w6OE38F
4jkGiQI5gwDVuyRhvoSGmJ9wjIVpwwjs5ZISoI5HQo12i+IjbjefNSkkO0rR7jRe5zb2dozJ4SNX
0fsZUNW1J/hOD85MMZJXR6Li7+iPPi73jLxuQEMIdNkTcIiZjezEu88bgyGn23df4XMKy8OrlvG8
M0Mlh4CaRi5K7Je+X9eL2P6Qgd6/VAp2/s4YiufTQqHfQQFHYUYlgE0NBYBB1ZKslABGpDzLWAXe
P2kQWeKe1JBAjEEIBSMCMvbEkTjBe6d2y4rIkPg+ZRgMx6TrpszRntMep76545SrVzVLMk44Ewon
r5hTffNfoMxvDdOKhrIEGAcap3LGo4kB4YgtELcZEv+MAbLer5P15tLeeCAjw+CdeCgQ0yEz9T3q
9i6slhbLMPCA/tg7ynOU6EQKR+1JzGqFIS/wszlqWcUwt4KWCU8ANG5HrVqLYI8e5CCuNJgWywf+
oFhgnVO8a4aIErXeDGXfFFO1LXbCzH1GztX/TotjF5PBKegLPcVwLUWdA+Q3xiYw6wrRjt9b4Qz7
lMLrHP4kwDoyA3Ak2clvRAQZiWTmhY5C6lWab9lBZFTY9VsDBb0zemu1EpstMitrNXGf0+Fl7902
8ktjK45KdueOlr0wRdBAwylFBujILgAKQ0ZP1fq1bSdjYKtfJj2wkLLJ/tpJ9lW7LN476hGqJarO
K4UM/3eUN3TH3yW7B31HdR4f5HxHUXKWPAwMD8gl1rStaCyhMmD9Cd0mM3IKdyJlh+GHORgZRB5E
TRI0p/SZbMJgpJRNoykWoXaGSBTnW+8uHmzfQdAZoIH7S07L4ADSaZA2BnEPwbgm8s7w72t0seUJ
UIU9xyYYm+t4SIHJq0amGYAKH+LtOfn3tzAjkjFF6XjDyUgTbS6ZJfAbRe5H4mPHHpFvyNtQH8xF
0iGuoHwPp1kI1UCf1tgmlmADQoaVG+eOOrAEAsQKrtKyaQwPE+22RtZJwOTeQKd8x73vara2CEIh
DkN74vkQRW4O/YDKVxU2cZlWWkI+xJFHPow7AIRLbkeNolY9VerMO61WHo0X99PDo6/i5KoMVqxg
iFebTC43jm0W1pGkm7yM1mqtLr5i3VPXeVNsxha8N1tw5SpSSq7mDUpTS/hRkplUZ9IaCMIC4W45
8pkl2amZmiX6Z2Kugjqgnrsz8AQh2JJUgUkAUU6X+KuhtX3FeldAVKpybOD/T9+gJL+GLgN5jj1g
j+aM6Hi8Bcp4r3M/3nVColoo/GwGoBGjEemQ+xR7+3k+k6OnC1ryRY7PsoHLJcXbguCE2QiM+37u
09qC24X8Uha9D3nEv7hZfJWm8QSPYOGdOl72du28cBuZug+vt/QPSJv3/S5d5ZtRlOv7+duMXQxx
ZvQ00RdaO8bI7OflRJlVK6bQN+FZvZIDFhFwJnhrFIHd4OGl6w4vzUWAxQUOnjjGzctlvfuEMSN3
lp1V3yPa8QBo8WC9LywmcVdkvgar93NBJ4wx2j8a0NB+YAJXz0er5tQSsd2c6O5knBsBO3/j6YG2
fOqVVe3KgGoEZ9rK6pJo2bXbM7dQ+V3qocQsIowBdfoOVdBOC66IACYRHb04+xs24sEKV2v2kaH3
4B5xwDQUSlKMlk2cXRnTI/zWDwWQJiCGLgKHsRHUhb8igwmMb7q/HxW/8p3IAJ58l8893EYRi8I5
SgUxD1lqQi1G9QXE+ABYpDaDpwafXRua9Ky8xRohJWxl5CAKg137CosM6w+nWYpbu3oCQhU/P+Dn
yGlny7vruFLxL+pOviceFfUOb3gNs5FvvjjZYgapdxZ0n+ICf07EbKcweCEbE/d+QkorXGPFXi5K
DbYOfChbA4thEU0h/nOoJlQH4gfEt8ViISwJxUVVGF9THBwiqbhHiAj23ir+rrbgAAuLTBHNLB63
yOp84PbeOxMjIVgqwNEUyJ/gYbxcWF4vl+2bg/+wmZHr1W7o9XkT/xa/KVwTG31H6y8KKEqjvsl4
c0keBB9d/FQp+if4pDjpHGThNcX6TvMl4/e2ItDjasN1wVT0ahPliJFxsxysxGso81x4bAzDeM4v
pjZJ+Jg+WBfFU+LMFn81+m0uPkOtmLcGYdS7q70TD0g8rAEfNX5Y4qbwJcS5dFc6O3EXP/7zoYch
HtJtlQRgs/briGKdsFOC5/lwlvN5GE62aHtIrVEpZPUoSjARIr3nbt+JrSmnfa2vsfS5bqYaiH0Q
7OBGztvX7c8GmGcMZ0Nsri3BwhEeEsIdQth0QFhxMMLAfKNvCb+M6xLKI28hukd888+p1ajnkG9t
JWJ6p0Th/LGuRsCUv6W01Z+IOrH3g2gD4Pf/G/533ySlqecjPixQSefLpRMc2GO4mq4qT2iOk5SB
UWrHXq02wPoIsNXblHNQkENFLSpKYPTViLihUdrUuYKneXhAguEK5o2uwHoLqE62K6EsF/Skrgd5
+JMie8beei38PcURZS624PcIh6CCoIr4dxmhQOD2dwB1O3EtEX2DixmcTaiu/956q97vR2ItKMQ7
pYEmHrhlnY/rMLyrk7DQt2sKj91rI7yaRQv4tZjLwzDrCyuEZt5bdlaKg2bYURxs240hBq3oIFHz
PnALJWyDr4BNMGrFlldPoaUXOHPT2dJo8fwKzA9kLnXxwfPTa1+Yj9YW7ZfZWZO+y3cr4UpF60YG
j7gZlg18B+HyPFCnphYZe7TBH49aomTmNoRNK/pVgCHnPHBgkApBMBwuPjvidYEuwPgK1i8fDU8Y
D1U8TEVrJ/4WP3xFjNzAUqNE520/ORPm1zeOiJjXx2NlUv3wskN00NbijEUPbF/I50Lsy9nJvxZu
hAUKQrOxD9dO/JhwYVmLX4Kqxy8Weg9FrbgfiMh3UxD/cTZQxfrV5UV+0/CgflJ3DOFZZP4tNQAJ
ljBLDQ5FtF9lsdVhWvjCsjIvXIGbm2AYJAE1IfP89C8/VQ2ypnz5+GMSBN0a9SXE/eJSzTvrxw7v
gJYSmCB19DhDhqzAyvhoH9nLEioIRPVExrfG+O1jm8poFg/FM1wTeCcIDS99DNQw3KpAEdXsyJg2
YJKL8z7QIBRdCdQ/sSrIZbJBUbaHa55E8Lzpx6CAixg4fG9xU+/o+MzcTCj6CU4LWtdZDSfUKqhH
bEJetd703wDhXy1FxqpKYyuYT5iwiILnxlRfaKMRqlB3EbAmvHTFhyi0gDTD1lphhR9BjXbEf90O
NMjaqQbwoaYSCgLqRqNPPHWJ5Il1BoOpNZ9gLsGrIomtY8lbwtBIpi5sJAWWKOywd/dsgD9clfmA
645U20jNB3ngmDvhqPxFkZNpi0zjLLjpiw5VEIFjFnMFzEtE2/QO8ScbEN0lPkgw1Mr59fg9V/jY
nqmTE24tMcRnQR68mU9GJgJ4pMKi/aYKLz2Rf50uAP3wA7wtruaVjG0oKdpJAJl7Y0ARHEfQ5wVj
973eG3drrF+uJtQH98axIoaWZ4enBhUprZg90si4Bxh9chQoZ8Fo7Y5ducnkcYmdhPI5cRgTAi/D
xkDExdLFmUiHJxo4jVljn3m+bKUUwQEBBOQXoSbJY72FrHORpn3GOYSsd7x9q3cDMgW2r++hKena
M6ObQHHoLh6rwYwZ2PyLACVCP9E9gXrDcXhjv4mDjDSPYxsvx/3LKXfRuNGum3uDv70t44+IfgpS
NMMuVGlMHnd9nD9rs8WfDyNQyppTOdamr9LGOPVjyaT+fSzGBu9s+8YooIVBk7jXBTaM6ppZOdxO
FrZgcIyhx/eEQcwAnCh1+4RfcpGi4XjrDI9l9gU4xm9hEMfnwVjF9QAzqRc/M7aSwhRiNeJxRnft
DnUN7nwoIrlRUML55KlMyfSCuxHJf1+cX8F0Ch3dp9wSIeRJY4eytyQRDtk+em8Zt+6RtsUTUeIp
0DAwls7NMeV+rmLRhu4TChL83/dGCh5077CtZG3EJUbcWG3ed+SmHT4rnomCHHT+STGjBpHVHofe
/M1pzSJivhExdMhSzCFUvvDQJgKgu7hdkFdOvoFoSmgbOGW4Qt5e7EOdIlSYy5uXL0RQJhDzOeea
dalV0QVxYYnLSmhzEs5AEp3IOBxNsTKBKX3tOdjxNBjSRMC3MclFYlzFusWaIeFUg7abIST81n6A
ym3ft2TGRgNtz/yXqRzsxUUV9HtcKIC5n2kTLbpnBVzkBNeJQ4mNm0IHQb/LFAqQthVq1RTbtRnM
iBzBG5SARQE9AR01Bme8CL/REQOk26TYdGcKuzGV5wwCwP74/BsdwSUkisSXOjjuKR6ZclMbX3gt
AEkqXLixF4PxwFnUV9fJH18oR17tG234SOvJ+hU+G7OGPqJofbi7X1AvIiJQnNECUsKTvB8gele2
CKyT3cHxdpJXr9OVdm759etTPMQDrliwLCg4BejXI0+ZEx6bPichdkqxi8V4VS+gs81jj+w2ULgF
44YD3VHFHAHX2nMTQQrL3HZZBeUMriSpm701RLISRGikxuyBwJfEznm4O5nl9NvXAfVZwxaoCoda
h6QdePDPeRoOrdokzjAcW2De89eaa7QYCioTnTnXN2QC9FOUgKyvu/0a7fJrO1ylp8opwuumXrQM
u4kQYmwSIIJeNGy5MuM0AojF4KI8333Wtayn1swbGVUDHlt0Zu0SDOmrGaNNbOPd6D8t2svSeuOG
y5qJmXrschZqYq1+HNiXIFORPcbIf7DbR9cLE+j0wOg/K/UY8glWuGhNT5AD97g/wgM8Yc/ILs/W
j/YVSDzE6eEKIxI8KdH7aHJ/5yJcriZiyWD7II7zodP7UT/SIChG10TpxpwIohBM5Q94Uz4ZLhgn
4JDJw9LoBtnT1BFax1pF72jzhn2HjfhxVqu65mm2J/JCac09W/c2AIf+BuBQN8Wn3e9v8ZXPvx8q
f+sbNmofbFHXN56nezMBNeonfaazO6F4m/2+9sS/V3xDvM9403FB07lb3k+2DT6p8Tbjnu0Tdyv+
UJzyY9yQx/ULEcb2fO+lBvRI5ohdFtWStQIZZZbhCFiUh8DjFI8HAPT3hb55qL//83hs+mal6+Kd
h4it+4nPfL3yQEW5O37+9zd/8Y9/f/hlflB8LX6dmze5aW4ecJW74RO/JeBXwFdxPH7HQdwvvyf+
wVHjb5MjKL7J74svdXEjAqEFB95sng43AUQrDuaKJ7TxdOpxcg54yuJBzXRvxUP19EodGRy5VaVS
gugnz/vj1Bwvi3XlDcP9dDRnduY+I8h/pqLD7zBQOPrUNB5VgquQE/PdZHo9uwHN4IjODAC6n8GN
wuyBjYrp9VAfhonf346dYWNhgTwOxyFcDXGTTw02Mqo5SYSncgFwgUpcjzD2Mj8mZLrHJQf8k2jM
HdQoU8mQJKzAoEcSjA52jZ5HjCkITAZYBAJjPd23mbmZiy2IIdO+ZG4HmfbQKiZfTShhOmhnajQF
tV7SSAk9Az4If6mpwB/HBsK0UwqXl9n4H+sBS8EqhMukwgLUOpVDkJMp6awHXKO1XugQPsgdGOkl
3iPU3p3pnrnUB8ceC4CUkVzLzpdbEf5jgXeCEEk9RRg6YlmuyD88tBwoM3QijBYpS7jAiafo6Ag2
ra56Yn/gyX3QN0OxNyR9RCl1Z83quLJfO++wnUB5BbXVWv3lYM5oNMYHo0YSYNXGqEhnllBpPGDg
da3e4muF0H0Zkzc1NXnJQA27Oe3OMepYsc281G6dF8cgDcro9ivuYrdej6btQVoTwjJ7zjBCnGhj
baDmPDxO/YSDRHwS9npYadLB/BUcIcUrwseEB7QcUc9j5cNT9etAmnRX3VURxh7WTyU8cYRRQN8r
QeVDMg+sQGZyxQvU197r90Fw/DvW84+SI78om4ThEXUY2dQZJLXjE2IhAbhOb4v9G+ZjYijFWH8t
RCsC6n9FA6eH3VUPJ+VRrBfL/I9W9gjnzemZ5KpqEktaj72ktjvONXgCXfbDjoAopxKCPBKnj+MY
BudwATgyiOQF7DwY1hCF+HF2m6elMF7GEQuTFIpf5AicjcLZMhwBQz70jlVNJGHi/ZyjR+GkkVfP
aT25hhmPI191ELlUunIcBC2B1I/JFz4GnsFTJg4kz+G2OQr2Qb4aBMkq+3tPhrNB0G857ANH8Gse
Lkn1eGHeaEZ7i+7uOxNcR+yrIkxl3NuOJknEHe63o6USJofnWtlK2y5Uz7tXmQ2CGJpUfCdHBBaS
Gh9151eKgLs31JiE2d3pXsdmT09hDT74/xyEaXFfIcvBmK5x2dPzr82c5DHZL0aL60Rotz44LaPs
6s9u2OIqE8nDu9fuGpJXHMbhm/xedLK1B+mgUe+sGgmcHQlOwEdQ9nlXEFof3xeE192AGC7kySJd
ujTjyct+QYVFUWxKM3nx8N7Aw+xL6FLoWLyU1z3BFc3cTymeMIyKoc1oTwAxYtF3jP4fwdP6+2iV
2XI2Y9JrIAdx3ot000eQggzDvPtZRMWwYCeexUzZ72RukE4y+7DzwfEIKEDs2PtM6wBrWLhbyN8g
Xts1LGIWnhdadIgH7NUAPoIeL817LJQg+P5tQRSoRo3j3tA3yVbfghsCevAk/umGjgsCJ9beDUb6
nbXkM6ESCkV5nsA+miFqW+wXWLMNkK0Nd1Sb7tACa9XJwQBOwD8rkAKuXZfU4suVdWGVQT0lr10v
562Thu9JfsG6j2ItpyTDNMIfiPiJwSIh70/rumDNwEUzmXHV20m32fQ+B2TCdxYlivk9y4ZsYDWg
KbSYgMw7gnZTdXRoonxGfdONvv5zioAzu3svUjRMtwPY67z0whsu20O7LH1aOUYfFFEdRGkDTRui
Y2WAAQVDLDXfv+8KBaTZrHKQcIQQxOQuh1bDBfUR49FNb9ddQkKnihNRwb01zQ09rgM5xSdHj17z
xu7cm44n7zXI9r/3cY+EYvKINEjg8OuYxAaxe+d+qcuY/vkD841q7DlnSEPp2cOl8gXbTb9WyHlw
5HOZEEMOGAJSAZRPO3MRX9k3xi6NqsE5gNUr/kB/zSqb80xS1B0iq9WVWCHw+z5xWChWu4j3IW0x
YwSV5n7B485VQO3XXQ0Wa6RXwPlklKDNxwVpr+K9QQZmj+wPROFG+YfJyRDo+GrStj1wXANzvZoN
qx68N0gVdF0kzRCuyDFHQAWhYNdptBZ75xFBweoeSdMde28Tq2Jlw2HFBhs9fyoJDuhY0t9cxQOd
3MS6mEOF6sVagxwvNh4kwEo+72k5FyYWI617/B5v5FjgcDpWnxi5UAaNYeVY2GbJIQ+s1vZ/byjc
TxKHMZYwX7n3js0xRp4NRWnNTLrUWSSYw8TqB9HUyLwiFiEW5cfVH968DFdUlDNXlQSLOtcK1jsF
iyX44Cp3ORrgxmiiJ0eiBVWqd0KQJ+HymQk3HFx+ytxSRpMuS1Sl9xXjcQ8lLqgntvZo1G4DPb7q
fbzZ9/h7GB26B1wlgPZLUyrNfmx9SP1+GTJ8w6tJfFnFrl3oEseXmWHrKTd/9xh5knGVg5ZvoWJe
VUQvxH5+n/B58NVEcPTTeC6TmEPwML8PGt9WRwI1ujAjwNaf+S7NAs3w2ElHZD1BnsGdEwEVfhNw
hNnOhgQlpeBoo4eW1yTcjLH/uK+xGyreq3156HZX3NyXTL88nSQMQBio3N6yMSrnRG0R2Tzm1XtJ
yG68zt6//UKYJWZHpZuMieBxFcCskZOSmAmCoczeClREt+LM4GG/l72v81Jm3feS22oH3n6//v5H
1Jktp8p1a/iKqFJ6TqUT7NsYTyg1EcQOVBS4+v2MrG/XX1lNGqMIkznHHG+Hl7gOt7ZctveJflmU
r6FNbKocj7k5q7OsM+XJ7uXabPFMHJn3aUdddsrDo1zeIOYVaGA57nT0KkeS3Yxv9O4Mmlo4Tc/B
nqlNRh3KDSJ1EfiUAPV2gvnkvMK6oVib+ZdarG2oZEwaLatghwaBRqKGs2jtVXMNK8Jb17nuVuTW
Q0HacFQN2GKDypxoUBfHU5Rlre6T9YyXqB7e0vD2gKcWIqFSFgoTxVXSnS8Kyj323SiPlO/8F1sH
rBQKuSVyp4d4T0XZzSFj3FX1sD6gwaNtkNEXQPkY8OyecygHTNIvMWrHn4YeD6/i2CHsc77UbfeM
5qKkdXhExtMOoepA0ulKAJuzgP025UqMCZTL3SuxPdYeCJvonRFMNkhuzRzun7Eh9onsIoiX5N9Z
k2KafTNcXkvAjaHxpRJAIzzwBHUubxanE2xUmRI/aEuv8WVhDZ4zAMyRNrEOepyOtX4Sw9SagQoj
5yhXOBd9fiGtCOiOF8rXIyiIAZWaO10zvMigG8JZmeMJtwJiWqDEZBrbn6Fkgaxu05iU3+qXCzFl
GlhdAWVuoJH6HDw1tPpviIkjuIkD5H+o9KAbG3tsPPCR9JXDI8i3cP2CHEcQHYTsDum8JLbX2gO8
ethZ9ZGYeOTfTJGujtKthQBi/GSaPvBOGNVwV1EaEq51hL9QzjEt0mvvbfolLatPHw86JceY16sM
j6m0glwyvb3DLA1zfLOwObR9E5Wu5qnUTo7bYSHb3buTDJif0gy9dsCoUlAPQG2AcUB2GHMgExzq
PFjHX+Q4mLVb4rNc+il0OwiiFEcJYXNBF9NnIds+z75qeO0eR4Qa6icRBqiS1xqxXm/sqiCDBPx7
6XgPNSDUCEdZjpTmn0BngoAoQIjUK2IPFrwnglkSAEZXHv8aPJgKCFpQtIANSKwPCfUEtsRwxQ9E
SvH3i4yDf0AnTgZ6T3+Pcqo6TrIYq4iLRg5t6xIIzqAK5HCF7SXRGzdAqxaflArHJjJDmYiQjDYL
Hc/dzEOY6BzUo4bp1FFYNhSlNOPp29DDxaoNFO3klmvep7ZB4CT2GPyQP9wjZEJlP3yqHrlRsiVG
lw0PRf7EHz2+7ix8ETwUocokxRU6meHMRgWIGQbuDSqi5dO8C4p4GnfiRDyVdJxI9Jm1AEYm5ZqZ
k2wJymA60khLr5TpHjIrR3PrhfmLmE4HOywJyMoefmdU0QL9S/XYIpVHSc/Kbk7TAtNMAiB9HDBo
qLMeXLZvgSw/cSUApitpfyY3G/RbmHnpnFDxDW9TRKVssgUANZncwbIYomAQ8LYmZEvJQWN9teZm
JHRLrqzwrezwA8WK2Zh8E4nhqyl6K78TQ+KIKh/iwWN4i3ji+1oIWzQpIfL+4YwpZ2ELQf8PK0Nm
zYmB77S5757rjw/+KDCuGd6Qd6sx+ZV0C8FvcemiFYNWKyqGGZDceNO47NCENwzj57y7CO+u4RNO
FI/ARMaefY4C5uIWNnsAySGfCm/D0w6PIJZwJiga4JchYmmCCePSF5oGrYJuBPPl7guhQ6PfKe51
uNT0cAIGA94MBFemcbF5g9MKyAeSA1IKpAObLXMDLJxwoJljPwvM9AsQFPWCKAqCzJ0Ek9F2CxUN
DxcgQrk5SJ7jxMmzwXuIZYugX6XbrodPuEoeAyKBlgYFgb7GWg4P1zbc94RbQqtlIB4h8pmQ3kZb
lHh+QHNEcJQ0ABQAQOktjv1+3+NSUPbxcjIkafVvaJsMhfHiLOgGSTOGaYjNZ9gGUOwCL9hvIeiZ
bjDZcpwNl111k7CmD2bGtbRt5GpuGNQQ7Yi15VwwiwV0ZMAQ+MLigDeMe5pmfGZxWcR8qvJHMKp4
GSHkvIZbaIDb1xKD0L5QdiajYL8HbdbdUettcSOHL9oOk1iQ5o4/UXpwE0phcXVwBuhBvgNxHTMA
YXAwCuVJP/7oFj3XHZfjcCZtoOGNeFJENFUg+YLX94AwfmCUvPmKhhFRvGZoYiVADzjEN4m3xcn4
N3ap2HqvQE47j2OYCZ4rXEEUJyxs8l3GObfrpEG+n46FIQA1lY8bvQ6cEGZC+5E37UxuEb9dB42b
MkOH+HFx49yilm8Qc2TwPG2wsWcqR1HTDbRDzh8IB8/NoUB2bFwO6rwTLZgM5dM4X8qMIxSmYlgM
62DExfxHXfq43MF/DMiRIoNqK0fNdZL3ly2FCCTEIDnKNsDWhYgjeKoQoeR5hTp0G/IM5V9xS1Ny
M9ps5Sb/Y2RuZICKI02ICm10WpMDg8UieUZ8n6Y0o4sbT0gWlCb0kdAP613aifLysD//ffzjaUJE
4x6+yQWQQ2QQSGMINwTooPJZwN0k91MwEXEcNMs/CilxxqEMsmLY4PeCtT2r6L3anaSpCegFsgUO
xQ3D35eXjNCKAIIJBCZ38IPvS7MW1Qv/S+NWqviKaUrOBRMBLBGUIYTXSX8q4S4nrvtvnvrHLtFo
l9YwUO7xxcMndvyP44G2E5gQQx94IsJSAcXhSADh2ECjx8W4R6zI5FbFtJ5nVGGw8OFTx5E98e8n
MHdnBppZqRT+cVlozfD68lhsU3z86jgyemV/oJ7D+5RnS2C2mrigYJ/rCxKPWTZ/6Q8RyinRrv+o
LXIahfJDMcFZAlDlQ86FvGP5CRukv5+LWieh28IWwZPIkzO/wwg5yPjkLMmZYkho9O7k7Mq7gn3M
q+DODJmEpYARXf2dWTmP8p7/nd8Pxyq/wXcZJE//35mQc/FiTeGMQzPq8NxCr2d54itWbM5CHUmw
qHBh3gs500/5LiQd+RmPmcqZ+nfGW44f5yuIA5SicG94JzyegrW/bXhama7kMgJ284EBJwkgEvuh
0K799wGQxQF2Sb8W9oFQGCAy4AB44uXltMm9KTcLQwoWILmzvASNIJAvnq7+jxf0xwjic7m35HtM
oUaPlBFCg3i5v9EHj0rGh9Qkf6mogIo8NB3LhQdJ4FUS/pXXI2Tpb2KAsiz3pSyjcva53jM5t6YO
kodWgcxxeQeWp48hpfIZw90HAAWSfvwipKeVLG7jRAHQAvoD4wNB3SG6uhircYnkKeUY5PWEIPXv
RR78BFK4b0249HyPwcfZ44RjjsYbk4WZS/D3HU71vzMm5+wfDURMzEDB4KiUf29VFpB/b/gfX0WG
v8lfYX4bgX3MfliQH8Ht95Gi8ygHnOsNP4PxkTLrf0Dv8ZgcZ6FFRqnNkHzJETDo4L3w4fQ1Jkid
+g/ZBf9jQMDncsPX3KScbm4MGbyyTCPo4Lep9ngUrjL4qyQySH1uMn4DZijnJWfY82wMbKgTnE+Z
CuR/ziAfMpWIV4ZMKzKoeQVPXOrvfzdeje0OVvWcBzk2OQtX3ielM+8C0gdeofiv7yl75dtvDlbm
ioxSl4fwhuTgSx7OqOagxR4fB1L3RK9VeqBvfkKRO5KfyVvkfyTV8jZw9mLxlM5668lCKZ6Ucsdz
f8DHk8/k33+Pk6+gew3lVP33GE6LXNZ/5Nh/K5gykTtTTtnbUya0IoZy4ygTGQj//rKG/hsrMt2y
tvMj4r7lX8aLTBnykY7tmYwhuRnEb09GeeNiRMPE9e+F5DPG1n+PlyJTntWUSud/H/9e6H9f2yNz
xmVhlpaLiekARymfM4gPMmf//yPfnAWZ1WTwCWdQBhwhnFwKGZq4dP43Z8j/tNr5DvzKPlxshoI8
J8Y9PJfMezLo/v3PYVP3yWwlc+G/V5Kfymrz7ysZan9vj9/99zb/rQB/txrfS0YSWC/PTolBZUB9
QCC3PBum7/wE0s6fZgzVxkQmGxm8r2F2cf3cxlkjUpJpe/UTZ3Rjx+3sbH1+425mhXWwp3NGgBM6
oWOoJVsX5LqDoAeCjOaCZavErlq0gQICRrGb1jdarB2FQGz2i3GLth/IGzwbZjd/jItvOcTk4e3h
qx98oHXYrpkPmZ8OHSRfXqT8+fzYNOUOvgZR4aD+dKiCF+y4a5zn6eGW82zx1H0ADeMDj+Fx8s7R
o3DvJ5jOtFJBmF1k4vsMwmCM4UfwgFpEfzjIjNgkQAcGm3P3Y8fdml4cjn9tUsppDUR5vAFnEdAP
q5zeOl4r3tjXKaK06Sn3n1i37k1PczzzFiD8zD31FKoC91O1QS9yvGZ662OkaqIVSFS8ihOggscc
ozaa6QWr5zmsSHauJuUKDgHC2n/eZKkLI68iqyeLYe5e1t0X8JU5KZ0hCo7soO7krmNjiCpjRn54
aO3xq72BvBse4T8d3BjZTCAZu49JPD/ivG45YVV7CDo6Oy2JtCGCj2ePBh2ae5tZoBCF1QV3xy7O
vSmDmDQhsMMN8WYxO+W6hz4IfwXdwiXHP2FbGObc+atiSCTu9DxvN49NO8kgfB0x2mgXLyVs4fF9
52+aKvrMxlqLFqn3XeySw3N5nT5/7D5hr62ETcCMITDUZn1RkYW7j/X13TPxxLPoWEnIHN3gT9Td
2dJ9fZG8guThgCXgbV7BQjD39KE7e0B147trcEI9I3KWzTz9amavb21qM5tqIWe2c3jR9YB4H1Sb
z+F+eNAmPTjQ4w8MQ7QpJZCgAy3yIDGp+hcNblSsKXYzK/urHV0PiAj6zR6RQrlXvpv9fXJfFL8U
gpQvOAeDcRudnGiZRQWjcpGqEOr5JqAW0YaCYtUQTTs3MNt2WkKMC6qa/UFBAd3PsHNKv8wzbImG
joVGyMF3NlTD7kIj0NtkpwmNq6ijd+qaNL4kZGPoEEhJThWS+qFcIHpDD9W/17NHvX7fMTQavBEo
Q8yB1EkfAiwJQmwxz83JDSvRYv4yovwzhf37lZ76Fh7q4J+YShB8oHhtx3sXUdWGtHyrsICw8wmM
QVZ6EIpv3wXaQXuNlLBpoY2ms7OLXl6zEZMFjyQokT5Izxz98OM7+27GLRCklIfOQNpRn7gYqjv9
15x2Z3d0abJTu0VgVENUe+jdglyd07rv0uPRCKrxXhOTuv+z6vxis6mrgWHFd2uaWlPzE9mXOnpJ
VmiQKDiOhDo+IFof64xcj8754cJEDPFLRwqL12nnHaHBPutjshAe0ATzqUVkozGqjKn67ldp/0rz
wrjHandQKX2JX8JuI/0pMOrV+i8bVunNKy4jTYscmAvU1N1Bjniq2BOHbEPk0LErKhddlNtWUOez
c75PguYyf+dABBdf/XGSYR3baU4MMPvrjFgkQIVQhRAzuHdC9bOFXmlaYn+kLbAtL5FhY5wU0Ugl
WCML9fCFN0keY2U+XNdDevI43193tGiyIZqKb0xvoktn8ML5BgXp6/tluEpgTKGbWGl85Xzg+gmH
BT/Oefml4I8G9wkXB0qKMgQ86JCw9p1OFLIZVLrhIE44Fi3gzPCD7tQc3YbPtbXQtwhifk/3PoEl
BggyfJe3334gbfrQXbo0/mq38+rhJ/EcqOFj+IydpfENbNTVPe3P7gp2gkrmr+7x62dE0/oEs2DE
xzf3rXtXdhJK39ai9BQg0VGGxoF8JRDAbyAKtCLQgp4RzXoY5O7jlbg3bCPub/d5F+v000sHFnC7
gH502T6dUKGHxfugnrB84fHA1ISrAJ+JJijV12umwjxrG9f4cYDFWxEoW+vu+LNsDKi6++rnwQZj
LTGeK2cti0QRlfQR21mTBJfC5UEWXRe4i5ArgWRihVYCArbPpDvSEagJ/emxSm2RT9Mcv0BKu4w+
ED7KwWf2memjetJhY/0KSKVa1t/dAr7CRYTlnZmT+heyyjGq0tLQ2tAyrJCgGT+WEr/T8GH39WSc
P5bN83Algon4+HyepXsyBejl4yWi/iXAIQBBMgIZjb4CjGWUD7XmYYeAsdzjFaHeqrBg0WcNikMD
B4AisvFIRD1G/06BNZiooY15qHUnk8p9zV7b06L0iykTgI1HxeY0uNCA7NAHxz/rCl+4obvrKg//
2pD9BhLjlVBSMFHEtLgJkJ598OyAgH/CGO/ZBwn279+vVuLyEgqAoofDakoMrbUmfHTO1yYMO4xw
AG9+cgTkXOFxPj/9vCHll25neIFsBd5D6A9ppAgEQIiYYR002W568qrIfkZd5KRvqoaAKgTuXulE
JGIRoEHcKinoRMuK9WqD3A0ifxp8VO/+8rsfTwPaaPtK6Fw90jO6LQI4fAeJrvFTV4k/WIxy9yJI
gwd4vNUeACKHwJ92bQ4wu35/5ytSD6k/MkdYg85I/QGQuHxB/6RRaxJh0DPTkFUsOTSkKlrHDnQf
Ku3SxUPivQawNa6eYQSmnM1eMvkEZvAY2xvePR1MmIHsUJsFBVVN9+lAWJZKVZWG8AkL3A8PWB0F
DRlJQlRskEWu9QCb2wAbLo9oh9daO/IrLch5J8A51oMHApjJ5xNn1Z19vDcWb1iBslIOITt2YIr2
OlhSAZqePO4SbhEdU1X3tLHWz4nBQiZVQi+7DAzCBes+/94nKt1KGpf40Z9JInENZAuTlDTO57Ac
GrHmEhPkFuEFuhFyRLceolVmNwr5NPrAvXuHUD7IcVipBDwl+ECOzdf49diqtz5MX/U17ZrD23NS
FiFGN0p3eNHcnCR7g54UgQLlTqfHBSgDdIZvgO1h2wx2uPlQ3SOUZOPA69oAUS54Eu4+iCO1QVH0
iaF5/6hgT2TToaneqJQYiI5x7t9nE+vribDW2DdN+IIlTXJrumiNiWWOztmiqAZXumbc+8ry2i4T
A+OIgY7B8H1xeq0TGgGMCqcN8pN/e3oKJ70b1Wzr04ECAPGcGfC37X5TDd9VfCNRIfPvWvxw9sUZ
/MravJMVaXvFM2r1o4lC2zSCpBuWELIi+9xvMcbtjMzPyjhv7c+q7kzTZPxyVlWyyJov4xU3kMAx
AKpCevp6DE7Kn8+xeOLkHxFekSS+YoeW1Vdfc1oL2kb9eJCv+QPSxr903zHD4IHIkSYO8HHmAhBK
p5E+d2W7OoKaZUaWyRWObcSZK/uOcVDs1fk1zI35U505eGDDw0p3qrn5qMvzffB4kaGCJoC93WdQ
OTCCVvcXo21WN2R1BCXujP7VHJTOOEXy104AUZV8+zz31W7spLsH6iaycIygArbLh5q9KpttSk5c
8l7hQVKBqenJF0Bpm8QXPAxwbr0PTu3kmeLc3s/Zwd3HWb3oOIt3Nq8pbx11KKkv9aDO5uc3XinE
zyf+w45KUFeqZ8IkHITUk+Q5LOjuJTG2kQpqmSS+qsvXc8Pb46etSrWmWdFbXYPvkyRjI08AObD6
WTY3yYXEMjzfqtdj44wLErmKUXr7fen+laMRG765DjbbKQ9p2yDaBdR6xY4+t9L5p5mAMHNsl3rB
KlLOMmtfPvd39M/nRZ3ukvPipM7u3fD9is/vVYcUjcJGszrm8FO8Tm6Di71K36v0zx3USDHBijM7
upQjhyWVt1LMWv1Q3aeZBiWY3zas1e25qc7x+0me5OH53BfPzalYX50xh3NHukBGS4tc2lmU71V9
WpndZdoZNd1ZZsyvNKiR4LXRp/uNLeuDJnk35k50njGvyJnr6vPu58sssXd80p/SXJXT6kxy+PrF
yFSGz3Z0uU/e7ZQz+1LXqTN+N+OMBxTL4vadn1an575upxxPej1SRcFiWJk22BoHzpRjfPAwh8TB
lyqOBdRVzGU6f6s3jIJGsE+0BBqVUR0UDPjSy9HWKcHJCN5NwOgXGxt2VXjGm96D/vA5YB0rHp59
8dQCiw56NzqzE8BE07shBgHRhj9/9UkUEf4HF91yNbR+GHiBkrX9Dqiiw9wTZFD5u4RgBgUdMM19
mXuN50ZZ9fRF4kCj7BxsLla/oCF2ZfiFHT1IThGf1M24pFWFgf3Fa+rtTdJm8EYnnpZ1tXdan2gj
kT2BS3Xb/wDRXMNuyvHI0/CvRieX+fDvD3PjbcgLvB79mx0+Hjx8Xzz6/Enbfqb9KPclz86b4E+H
ej8f8i+3jGoMSp0SV3HYPL8gjHIgbHHyB1sX7erd4ftAF9BPEc4TFR0P1Mi0Ch/BhwXs9NVUO6OY
qd2lnS9O3OyFHDGH8Lwcc/VX07GZzSoYRm8qDRPI18HMR0Ek0XUNEMWnRMRRWt3xg711fy0zYXyH
BnafyQnyC1L8K0uSVZbem9/KCTt6diE1pVQIXJ9bgtC27T8+X10Y1LUPX6fV/I8zzU9s1Lg2B+U0
zMn16Q4XdTNVT193pkQzulosHgHEBoxgUzYq4tj3JZQdavDrz5PlJmMz247sPIZbA9ygTUuIKmdJ
GyLZQgzich/aHNh5ny5oIFIZ0RtxpemcOrCqiWgc3VyFNU9kS9DQ/8hxSC4GehFDJKdRjyXZQzzZ
aHu8x6QRHUALMUElCfQxtwoXSQClJ6cpw/IwfMwyKEQjJCtsg9HV6OvnKZDS/NGzV5T9Fc9GF3RB
V+IKFrWDv4VNrIYXG4zbNQ/Uvk+IkVkoBSmdO2oPS6V2qIzB0q67x5Db5gSpE8UNgT84w72kmHm4
j+1pomK2MMEPVPm5H8HEUhwIzJ61wQjv8oPXK6R+RQoJXN6mjdWDaiZEMo4H31BjXbDdBbLe6ige
Zh9+THgR5u3I9u491sZWleDZ+67GjK/be3zXP9Y3CaiP33yKPWZEFCtI2t5YQf93eljT+Cr03wbM
D6TyV0EuOryegs6yxNmub/wmcP5PC310nzfsZgiFptxdPFbF+j2jAWFvWIjpCIxfFLZQZpwfa+Mc
Tke055jFKYuqr3/Z+/Oh3p6+tZVCH3Z7WSVzHra8TxocfkTPmw0/6+cRmCNgjITOkr373eft0L3e
4QPn0ijpO/vXkjbL4jlWrF45EoB/XeI1bk0+RzKn6MHUzGRi6Ap7qQO+xYYzFfnF703v5b+GNyMJ
jVwTM7wOaL8wPKjiWFMR0SDzUxaX4Q3u3rReFSNtgUl5KyfztONK59/6KptKi2aA7CWP2ZiUPAU3
LccLQePndshniPCZ3DjxazpCNASakXPQwxbXj6XtVwNuYerWOOGCzZ+T+w8t9Bx0lC4WiikcZPeP
P0Xf+oKvJOf3Lum72r5ZpX0ctnkrbCoTsrJ6ONGxvfx+U8iQT+fxHNafe7Emd991kE9pF1BfROos
adzsmxQt6+2+iTekTi49Y6GjR+NNdEenqoffmIlhBVfubqCsux/LSefhthvmbHym2AS1EpzXmqSR
9O7kBK0Zwi/giwW0ERDPsOpTqzfDjLWgxy2AY3AKn2mpfrXbdGJzKvZ0NXYNGe5KhJuuBq+sp8S3
mZLDBq/n3EmsOPWqebva70schxjaqPkW7Rrd3vz1NWWTcfYu8elg915rNg23+E3PZNmZsVnr4rQr
HmavSOwcI07adXyev9kX4FQR8wDtS1Wo/MQkvhg+hht1prB2/p12mLEk6oy0ylXXBt6JhANj3dwc
lUm+tL/YoH9ukNqb4emb1ZHQm/vxCTayuqKpnxlxZ3mVZcg6JOjaDzho0O6yMeIyXCzZYaMsWGAh
K1GPnOLXl/Wk28GcbixOMGlOPYzKZbKmgN3btRjmM5P3u4Cy7IkifULYHE0c080nFSjBvIBDUIrh
kA5sssIvqPPz7Hq4RzVeSdwHHmQ3LzlimMjSnP1CQVYGNm0EtDg9fQxSBlbWBhpMM2qGYPXprWld
IFMwIoG5RLzwHMiuguhKZDIXoPAkpBH0p7bFjxcaRTLC4DlAIRRs70zEpOjQ54XMCnRCSndfnba9
jQCIrHpgSF1+h9YHQvnrqLvHK3HTHtIdkGKsz4uwiT99fYBtDC2mfbq4jJyo2T/QcL4E3Z4DY3n1
SA+wX0alQTor0BkxVJNPDO8ARMg1eqB1JguC+QXN2s8hjI8xW+wNV4vZuccbf3hbPAP9Tji4+6gu
UDWcYFQo3qoJmsnhGQyREuBrWfZNdk60KBaduB3igMI5EkigPEpbH4A9/sTm6BKdAY6f45qwCqDA
qHEX6EEmqAt8yniY92ooglUcK2b0C70rwvZAH0DqHv3TfZbYgJpz28/o4ApP4xE9Z/kkiYqgjbQB
dN5B5r0HGsaF9K03eE4N2j7aXLfs67EVKHvRUZ9B6M6hzntASGAjkUENinMeLqU9WH+iUB50CZqf
n0e/v3e425jC9NlVI2Dugvuxqs5hCOIW0UYCDv0zANN4PS2ANlVD1qDURORKf3bwwkugHdFReIXo
xtAjNkhNs4ie9ENGBbDLnGY1C8qPLpoMJCgrFAf7dHLdq3EB5ASzZWiOsFsMbqMKftB5ziYIWup5
jno8InTCvWOhgxeXl02oP9wU/2U6YOHhi3QNRAYKhpUUdgAGv+x/GXLaIEW9TrbKYa77um/0tS8r
MN1qK74FeGgMMAaBRZZNgIXgIXAqBuRYgseRL4J4HDCCZkIAVIljjxGkMzPixpwrY6zrR1CrT79v
OmNgSO+BGrGZxY8N7ME/7Uix96kCyUhxxt3+38iDZFT62woRDEQr6pAqPq0xkbeGd+IVw3JAn5Ej
e3jmmF48udSECqOFU0glSzGfxrsO1PbKykZSRUhlwNUhv3AayeGDnuC5wXyhuKdROjqF1rwYtHPg
8fFlAzr6Y0Kssvqpb07VCP4cLDxsOrgF34OpuqgHr34y7PzgsERp2mt+ioGYHeFN1yf5gc8eGAF0
Fs4I3c8A5V0MpR8NxRtdRblB5IFDk1/jvULY0R5cDVdtqKJn701YZBJ1k1Bf18pKg4bGIiDmVk9Z
Mp+9vBmYjem9G9oosGaP9iqDqLZl5/fx6V4XY+Zkal5Iq+xPldRv3rtcG+KDTBGbv2IWX+0+wdre
Ngan4sdRghS0oTwU5cxA822y4VAw/qBsepI7yBCknKKPxh33GJ0nEsNd4BXZDG6fPhMv/XybtIQ+
sx8QwVez5CubeZPrzh0GcgDTlh3rCYeZgF0vOUG5JAKYJLsSltpHdDVGttFl89SjPXmngmYzf7A2
DTS56xq7oka2P834pAPzcDN0ZgpINFroBmmuofvlfUC8BfnBLM8mRiH4KtxABXq0vTS4Dnc/GThM
LlBM8ACBJ33ptz/JuDOjyKR7ffmtDQmALGmz1q5y9rUzBFEPzjldZWjKiCR5LYuE8VvP+bLgBA3E
LI3W7BBr21WNQhvjZkybgf7QpMWsfZA1QfH6nVU1IhXCw0InOI8rzD2M4AVmi+/Pd0qWFKCvn/2i
cUDIeWfH7SEsHmG+5r8R2mMthy8CxrWsHbPZKxQcnWh7/4BwBhY9ci8KciTxoM+CWBPYRqrec0x7
aoDxAMGd1EaE7k1J8usLJfgDyzCb0vqNirGJTqlFyPAI619sEL7vO2Y/EtvM0RNNfGeJwNQ3frXv
865Y6iN9dJp3VpgmkjLvwH5kmRec8zTUIwMjWJyx36RUsWfEHJOC7/MFS7+LMUj4lrStOXZlvrbJ
In3LNga4gaKJ9vIVZXWK7s3QeussTCBnvfuXXwvfPJyx+xsHW8E3GWRG9KBIm99+yi22vevsO19C
0iT6dsE+o3q6FqABp350Da5DcMBUbmLJsu9dJw5hM84UD6i+Rfkzq0fOtGGqRQTh58ORuUO5/z1g
VxpcfsTpCXMA7xkBr8YV64Y+oxeHuw3gxvgJR2ZO+abvkmMxxfPvPsrxkPyM1OgeXfq4CBMLx7aB
fJEQLyNZ3gHRKLGwcPepD6+DBl15h5wj0IzL8hI9j5Qq1JPYVBQeRdRz/R5CJUS4eHhg1ozj4Fce
lUccRiMtghS0IRBo1vhJTO77FIXvyNybfTAEQtRs+phVfN7VGwjTdu88nzzJ+jkN6BCy91C+8Ig7
zZ6h8lVBSceufVLBPcPMgKZYjLsi7esHgD6IVwob2S11yeWtVfdT4ecEkT1H5P3nJI6PKpgI/N0f
cIEPi2HqJlAoIH8sqOUSQoIFLfgAw5g9HNwu1KmlDwxXU+Ft9Tl7n67BRtO/YaXFZmZy7KtsLb4+
BGXiRhtVcRXbI+hwXAluFiE2AYr/eaFw8klt+apm2JXbPq+u/XDearp5wtUB68zP3sztQB7B4Aim
ag0aCDpcugr4+7aBDLk6rapdDsBviaIE/n6TinE2WJR2wJWKiwLcxK4O6jhB8Gyh2cBQE9IJ/vhU
lhStykdcvCtKgytytHJezarfiCn7/AuoluR+d8/yQeOEVHaILTr9DvH3JTRao1HPTvcTlPfgjii2
Dh2HPF0mFyQDYqP3gCfQCTUuntZ7Ji53Q/qVHB84Kw8o10GT2Euj01F3pHpZCVnv5NLINGORVMIK
BcFw1+6Zx17QOYlqZDp7Tk4LdNyfvYl4xy3whd5Qmt9/O0fNYkmgySQeXiezZ+7RzGWcpB3yOcrB
ORDY86iuICAQuodLzdiCPPl7Uf2sQ6ETTSZgtVe397tETslcRAjnmsDzin0xg20D6n6iLP2lkn6x
aeeutcTEj6AgzRFmPaeeVix725Y2rcU65JU2rJsnFY7tg5iesXNiELGEWD2lI2sivIr6CEaRuq+d
GnQibYwLt0LyI8oFIgYudFugN1WEf7hO4mW4nQB5/9zU8UUD8hxe/0KPShqbEaqJ0fvNHqHPv1ic
v2Bgf5Sp9LdoWwYSbZEt9dmdtea+drCgdOmGkkTUhNc1CqTs0WezZ9b+Zaj0r+u7z0MxaBtehnzv
avRyKDavUO/s0ryfOIOb4T4xjn3PcqDFzmmSYBABJQbqL/6WGgQuWtmqr5Nbjq29XeFy9VyBElM+
KbgYVeFtgrUVtPVr7KCenkt0I2UbVJxv/ViucfNXhsyk3e/Efcbdw+0Np6I6e9iVe/a3tkcD0Ucn
+IqJ5r0uwbezDd4R68/21LDZSYjxebgX/OVBbA4EjoFkzeCCZ1PkSV3CImlEVEQmii075ozoKnEr
R6PSoackg+I5Un9RShD4nA5eIF2XqLP7rBnp7Pc+KC1+7oyRPheA2Ydm4EwN6VhBWjOp87vL+gth
W/sFNtF6V77DbvVT/r5ZwPaW6j2WyA9sr9NCGMbBcdc5x9d1Q2OEfiHLB9KU4bkMzRVTmLO491GI
Fht5QBPjxpXEd7ZwMbC6RAbjfZtMzSnkHPIE+2zl8EYhnJ5tw9qOX0ONOgHZzZ2ctVr843n7XGxi
9tbM7sbNS6OK/Y/rHNh00HedtIv34TRXd9rJ5zoY/XSLlNYKwNw2mLxmEwRZoPAZeg02A9w1xpgs
U/YLS/bYe4Rp49Mqifi7tAiONydpiJKmX/d1z0EdewfmdMQmg/BBPFKeywveFJfwvMB7woOKY5yw
nu9foAahCh+mRIm38zLqMs8SwIXWKTJigy9K9j44V2CuX/pZFp/ZsW8/mPLQ5VI941jDZVrqm6Gq
Ut+fdddO/U+GP7uYc5SHBMiRZYBKjJIKbPnqn3kceWigsPe1+UI16jk7B+0PymujZ2PZQ32yetKH
Q0KxVHYlxc8tbhhX0AqWXTYxzJfYsHEvP1ydKCmMisncgMhMrArVYR3eyGQlTu7t3ygm38H5F/nb
/eyncf31hqkMuxbmIrZH7IUTT7MDOxVn4wQtM0Jeu1dgp1XLgkUwNEoktH+WHlUwjEf5pCPPRD1d
YR1DEimZKNhWcyuVvScnHrMkDARX7ddr//oq9taqntmLU+TsunN7qY3eYEfC6kovAZQbgx0JvdQf
XSVv8IF8lSLHBHu8fmtmT4ccRvtX9egmQ/XKOn370c+POfJR9gSXfYNTJmOZ2fDnzVlQ3TOzNC7H
YMqIiICkJ1r4pu6GX9j1VlwIw7+t00hHULm/7U0CJcm8JIDzNa7Hn0UHjKv3LgZguILsKv7d8JvO
lPDcGCT2RW3LjQJV/7xU2tEZY447jgbsesqqf0Pd81V9c60qelfiFGsjIZQKvcd1/CoevYotFX3i
j5c2wd0m9T24wEPIvI7mmmKV41cEXr6O1rYLZEnsVepdBvXcaKFeuSwCXOcTLKGRstariDReXNku
3iEb6xNjyxg60aqm/UXDkLwQPCOpL3vWtpmAbuAxlM8er3Gah/lr+riTUIZ6mt0Tp43SumsFae6Z
lR+eYXTSn6wCuCrXd/+Uh0UCNrFr1IWtjrtGXOEMgJqs6B1YPgyYatBiIJRhoZb8OLMKT61Pr57x
DQqs98D85tdZZPKuz2mxVXqPmKv2zkOTGyPI1iX4QG9abU6EfPK15T38gjl/bRTuC8eI0JAMSa7E
MVtLSqhbwtOowwztGc6CpODMm93Zb2rX0iJS4saPQfY6hkVvFR+tDzIz7J1+3yP2KKdvafnPC2JI
796chgNGbs/g5RuppFvbPxyi+p2OMLwVbxyPfXvYIaIJ95bgOc4k7SVnAfgpXcuFQhHwZOx6uMnz
m9cZjmEoHDn/uO1y3dLleZkPtLVs8dkr1UjmpEn/2NFfHlxJI6EAeP3iYzpy/o+o89pOHeuW8BMx
BiDirbJEzuGGQc4giSDE05+v8O7/tAztbWOCtNaMNauagHQg6XxA109tLtqqR0UkNalvjC4zv8Ys
FrPOsVMTaf27R9y9nx6naQ2Fa7oLjXdvDw/HhjcDTOI4q4fXbj1DlhNg3O4Egw7+nPAIMkZ45Mnt
jmaKOuel70B+/KI+S+kQ+qjhd1dZZ9NCAgsyU6D6GN3bpGSX3HRQcFjpzKyflk+CQ+ipEFR9jvJB
1gXxS20doAz8wLSZ7VrwZO2imOsXYCs4B+vIQQWJug9s8S6MEfg5JJvy09qgOCi3Tsi+Uoto3Pxs
igux961SsAj2888kaqABPM61Pj3UnJzcMuuyx21UO5pZ696qAJR8O0f0Z0n8HT5gez/cG1aZwgMB
a38xBKHCd/kZahxVkJbIJUAL5xCRVUimW6z1EqDm4EGxmaTIq832aW9hy37gTPYqolZP1rNR71/K
XgImHKjmyQM6FsejF5RvrIIzAXmX8O4Bn96ksAo07RnNDuhtfFApcQ2fAejLAC8UFib3HzV55iUT
NlXSILICoo9m5S5dgza8Qx9twL0EjgPqrzYDp2GampEmG5GcbqRp8K6GldSPt4ci+DEf7sXy5OG9
UQckNzm5ZfDwcGCEkZjf4e+GCh9fsSLiPjsnhiuKTv6D7Q74Pp5/kHs4mLB6ExjwMMB0ozxvuA3x
FDLa7yC26EZRDgIeZTGBT3u3k4cfEus1wJZfXiaoBuuOnWBw8dktitOV0r2xYgjcz63idtUtOcde
nVp25OeD1Iahwk/8p3/3EEuAVYRrBOVJ2Yl8+BtRl325VZoK4R2Chvu0OKvNbujEUqsizj/gE9AP
YpTyOsfvcKJTJu7BjEnMpgyfn8O1pKAPaUM8x92UCCDoiDOYwiSrXV99g+oKlMDHrCwPU3j/D3Qo
6Ek3EqJWpmv5BzgcSoMlRwywSGO1bpy8XkLwYvPa5+1n9V7RdgRlS91MLrZq5jcY4xqsYi8ARGbR
sERZTpme6jyj2oNyF6EQKgflLnQmRBRo0TeisLoEQnTqv5e4EUq4TFN/vVo8TSNeO+EvKSWTVn3Q
yOvB8zCHUDguWqo3xkI90Y6iGYIp3ZITfpaFbRaoS3Y0L/1n+92+k8GkpqA+LG0zg6nGj7vnWW1a
aR76cQKcpshGZv4dFpwmOx++Cia6Yjud4YgT88Zycypm3ZNq760tvprMBXgNwcPeTay7fYUGEDEs
u+gCqoRfsu4dQDB6+Qb5dSOl8nex8o2oJSbCCDrAUyujLN2AArBVtW8t0HsdcRaqEJgAYYt9iA8p
NkP05ufcqp3zUfQD3kab2T7R/Px2xSi04PUMB8AQRpFiYCulbsGO6N1auSZevEGMYT9e4I5Su0ZZ
huqdd6fssOgc2lT4PKN1b+Iydg94gR5N6F76pUbm/zpsOX/6XgNBgfAnQ5zo2i7RTyt5h2bE0E/d
/8zy7WrwdEWgJRak/mtyGR161wEMNUxN4U/h5CBQ7F03hXGeUl1NxEc5aDEbWYNo4biJNxAC0lGD
KOljFUmf3laRIQaSK6i/h8Y4Hu739r1klQHQorFOFXK74ElGyKKAXybMWJ6n0JZZtLNhKcsapckj
yPUAY72Gn7pFR+iObyVIegV4FZqPL8yEEVQjkbHQHr+Mqt1o9FjdRqyfBH2TDeXAC/nRgZOPduaT
9Y2AtbE03p1q2T4L0W7vK0H2Duls5uAIAGZYbFDtWC8ghnXJ+6wKeULczcPqiyZIbhCBjSsNC/kg
GRMG4fkezXQKEwHd6nJIBFHqlqEMbRP4IFn0uUMUsj3tcttzYVd8erktIcgek8+vy20DUnwaLois
/NSeMLmINzw3ALTqnTLFsbqfUjmmsoXYD4WkIUmgEfeYfH5QlX1bpW1M2PPUeHhheL442IDsbH/r
7v4QKKvLEXUDdIeH+tY5rK9+2S/SYH1a0FWX8KLE6ssrKiM0BtD4oonEcCBD2PyYstn2lJrF5W32
3KilRSWZt12QCmAF4ZbWu+zRsXqd2mXnaFjHIRIF+eknRBgx0AsVlzS87szeLqMr1ftjaNDQzZrX
UfnoFoaX7mPMy126KGrRRh/Sv+RT06SmAw7lhRHmpgu4BL7Os+4lw8UHplRIYk9uCk6O6hJvp0bl
1qoF+RnliQvSWy+ziCItuP2QOwNZKrADGUksCSbAFRro7tUA7UirY1Hz44VXHR/3VB3ztC9TwKxl
pnp89tPzA6HJoVH4OkAlTv7H4xdYrjTgLketPCj++wO4VgC3Pud5aBC9MieitO+cwbcc8w6GOp9a
1A3yqawmsa8KMDVoSlzj4MZ7P0PZClguFUsQBxdr38SUnnIOkEWAidAuYVMjhqANC4OK2YJTBaTs
6POmUAmfy4D8mmIPbcDcBBt9HZHqt192xa4Amu7WGKHsEtgipdmQolYxqLbL7TNNhnqfaABi3pKX
3n+q2nc3ToMDRfHj3YLZJDm6FFlqbuFhQWHFk/QiUBBvh5j1BYPo+sIKrLK0K12uP+UWlFfg1LSY
dbi2Fthmoo0Ouii7T49Ff5scQOBRSWaNM7VAzY5GKanRA31GGGQYeaHepQyNxKw0ZLyAlgqklYZ8
fo5qDqW1opMULDQxjt69ZPNjziaajwtAfYyIw7hhPWrB4hl+wLclwffkl7NWvjio3IAxdCME4qvu
LfPvx/416R2Lzc8tLNydB2fe/4TinMpsfMltdNrCuAh0l4qK1GJHB3ihpOt38bC21qUneltR/0uk
DyNvgaRkQkFEcYhcMpyzzGzk4Q28N6usYCFFHdRxIwQyBVivC9axe0dkPu9+nKpn8MLngGQnYIGW
pley6CfNHq8Q8q2XuYSeLsJdPJK5suBoAdZxLhOivPDl7oMrRFhvfs7bD0uDYgfEkwNQvFWgN3Rw
7+sPYzUIiDtQOzVTw7yXoWhCbNm5pub+ZZ0hRWTeg1QG4BD9/ar1DrE6ZOiMsBHK/ViWWctW4jzI
Ox72ulu1upXftOnXgql7W7e6awpJzuQd8qc+f2zMq6PrtOwsXAUzOkqQnXHhE39LFNut0nM7tur0
3hjSQDwpYUkwV7ClbnHdXrdfpH+IHr8N3r13H9HkasStLw29QuOxvc4L/gOG/KOj1rLhn8Pq6gaB
RDairkJNF+oIaXnSM59+grqLMRQXvqb00Br5zdUBcGFyTjOrf4dG3jToJnr5BxQtx7GIBYo08egy
2dVmiT9n6hJnqwYvmhG5IcVPHy1i+i5TutHfpoZpqRKbQxpddMM1Dfib+mMyTYQYutdvYo/pK+bV
yj4MO/ykAMk0sIffoVOtG1Ez9IQmu5b8CsV7q9wHIMCh67HwOS1eid/XuS7HFo+Y6Qo9TW9Cecyi
UMGFAeANFRs+QBRs/E5/W7egLWLOsWZX2zm4AIskJxSJaCHSo1it1D/+I9XWE1NSb+g+51DuM7dv
c70u2UyuONTOOL5kd8DGbeJOGzgJz/7mVfRaf6+EL6bZmuMeAeCILog4v6v9ersW6LNiaYP+ld/r
paA5bW2v1nYRfEwo5mc3s3kx1+RdHOCOg22/HbZHYcER0ygRF2V2DQEDCOOeIIuGlEY8s5UolIFq
0I+6eBv9mHyYzZg3w5rpFNhgf2clJS5i2bYPfepLUC9CJA2dGMh1Bn4jC2PC1gUJRCz+C7Ss+5Bw
i9ic1o5FW59DDNB/vNJXJiouDvzSNkAAWyR7VyI9Oic8tmwdGhVw5wdfx7X7IzEj24wDET1CwATf
cMw+vwfX4IEUDSIqHK91dV6dp+tsrV7sOfiG0O21js13+GRv3esmEbHHBlNYsIscWM7iNUUT4MDh
ws1vyALdhUsA+2SWvVlu7ZvHZrFT8NJ1ASa+t5UPYpsAAW7ih52tPxZtN5YLPItOvZe5eVEjx81D
+121D7S7ewu4CU/tS5tyX937OyBA5PEJaQqlKdJ/HTn68hX726apjOwZhYIKVYYnrWjJn0kbDXP9
29uL2cfn1tgT15DJInf/m4klTWGx04K2Syyx2DZ6iSNqdi4YFu3elAUse1WOKxZTVrOyTsZvJ4FW
7g3wHtQvs1ocNAEYB0jtOqSSpXUecxot827Vk+7hbbwY4FUvY8Afbq0DA3TdrPeuwXt3hXbz1N53
L+0UGiwSF0yybpn7YYxXu+hhF3ovN3UTcAlljPI5MLxPyMzIz95VqXZUrUKbXru/b1Exgm6MPpl/
9C6Tiq1Tk3Wqv49Yd6JV3TH6Rj/fzbqFNi0gWzfMNa+hywIQynqTZjDt1xNR5qGfd7VSqr9b3Xsu
tXZEC3oe6nMau7pH543PW4WJ0oCG70EzPXzjPJhPYNVz+r7htckqmkt8IeVxOpnp79Ow3tzY/sJ+
rWWje7ztA0Gpha/bwtXCU7ks/HqHndgBy87/H/kBQRX/lqgAdEYrqgqloIgeoQV7I4pldaj+a/a2
ZK/XV7Y5Fejg3Ho3sAGtcws4C4AXjVqLCAjAcANnhc3UfWytJHYwhIJlu/UmTcQfInO25L+FuUxM
7rESyM0hF5F3CYC54ilvEhZCUh48K/E+t2pYdAl/mtrkjwB9CupPPA/niYeK4PLPBigi3D3H1LAt
yLl5Qu0Fca/qAjDMQVGVx4MCCFldkJIWwhsWMHN5xZj6ZqVxygeHdjSms4TCVY2VCNVoUzaYcT8P
alMm1pjy/UCzSP00eLnaOWxmS0INOkS++EfBqO/kz+NpPOWawMkI2yUXggtCGQgXivtMKBVJVuE5
uXrHlvyovOjbp5YCohNzBhKgwR1QfLwnLGmOiJmoGfn40pF0HjTir8lpsAF0J/7zVLoWTKZjlLl8
PzMukw5hE0e19UsWbXQeqzO+ms3ZBLBVM3MnE3OCreYLE65DzkyXtLC6b9G8d/7cn2A1GnKngYjj
LaAiV4McSDeRBFWYy4Mwx3lPywMalXzj6gdUT2m/3ppfir4eoxSXoLCGmqZzCUreflkiL46YbXsh
Bb9v58nVm8BNKr0PVEH1gTy5HiEujvjH+yPWCsg6NGxeg38fBpEXwgs1UllRBwhSnGuKYgEudZAM
MP+C5BIDiYgj9FtAyMDaHjTdHg5snyTEhN/8XH9BDAVLiaSo4AfkkWUOEkoydMgP+OsCvOuxz8Yg
XKBZagquMd5s6EkA5AVkah+8MpKmdf9H584v51OYU+bEElQyzUuHaxZyJXtiFKHoA/yLRgZlYuaG
u1QF+RlX2KEf+m0cw+8EqUSeiKIXoCtQoXMQhIXVeW7QN0VwUb281Ku7io1I9P6+FiVlDRkykSk3
VJJp8fEFTJ08HStIv73oqG0FPRmwF5BWEIUCJe5UyNQ7CeUi1claWeuI8gSt0zj8BgyNNM4No3lG
6dFovhDGuyB7QVoJbmED/IY+8G2jY7HTsYcAcVzng9+GX2yw6LlopBnTWOlgYXoa2qfhaRiPxQt1
pS1aH+QG8Smo9L5r5jfP1FOOGlcCGfH3xWpgphplWt1KIU93C7R08r/jCUH4eayl9mZ6MHaqOHdk
E9RHPTBxiex1t9jKt4st5K+H30FtFE2Zegm5+nQOpn/HcWx0GG8o/ijA6MxVekbn0HyFj1D3xmA/
RsIDGGVzUYX0IJmitztdJM0zLeO9XWlVWk+e6CSSFXqGSLxX5gxAJAjjMmK1GOVp2IJ21J/93Y67
fMXOUyoyBioM1X1wS3UfxG6xJUHcJ9pg0fq8yx2AoCXiBuYDQRyIBkFPrCBkws5nViGgva2NIQhN
FrdCKAl9iGhKoZOOn07av4XfAzsC8J54a5BO9ohekOGEADf95zYZJR5FLe+9jWmikuwBzM3MHfpC
zX3jPSwgIn3vA7Vxc/QM3VuXoUpAbAU76TKeBCUU3S8icukoKXBWdH72oad0QeC69HNZH0DWD8ww
ErfRPw5Ae/BVByDVVX2ZP4RTmoJP+0olob2n9yldqwiNq/o6CkADY2R0pM7iAPfQE5JEhrcYkl4X
ub+huQf2rox4sSikiuEZWxiIxEVsMICT4E2idktMvOrMG5uaw2YFF6Jdjh14WaUW9eWWGHG0gLSM
YkDznHcwqrdp4mJggAKituGhVDxkkE9AdnIKEn72PAMZ/MWR5ScrJXsg8i56JV7ud1aO/uthvtp0
val63JhprZhnamTE2Q1GRull+HWX6QKKyWhtBYyjfgIoGJsRRb8WWqrDiN/c3Ofgj7QvHUl4SJBJ
RtRd9YnrErolCZ5FhEioMwS/5zw2JCMWoffkv4NFSIGLqXOWILcI6kOq37y5m0SCfppQF1t0SrIl
1AJMCX0VoDxgpDRI+1KbEnvMTVnYWsQcEXkYoDza02slaKjn+sqDxKgjVSWgUz7FBdyFRIRuHTkO
JCbJotAAcHiLZE1iCXrM0c3l73ki/TGAljIuu/XuGLaU0PTh9BHrsLUlCCbd7CJ6V4++XkLvJmvR
SubgxJAjQkzYuzoaxD+tMWawJ3o6S3V3paCDUOHrLIkC7WOXOjDBIbHAm27ck5u+U3gGy4ZDQcgt
MCIKIXX3L1X4SwcgEib3VNe8cRdZsR13aX1bIuPWUXAoBBgirI1wFPWh5HEkFbNDnyhcLikYEAy+
SFYyWuWKchV+iPaaziAh3JXkoOwtBkodBFuMCBSKAaHcLykjsucggYE0nsFUgj4EPIkyPqTnNwIJ
JWfKyYjAaeXhW9CwksTSw2MMxuU8c0BXwZk2fldrT1QmX3QgfVRQl/uxW8FrScT2ge4BChRRtnSU
Q1L1sWhQSL8Jt9RjdMHsMFT8SwnrDlmg86TpUYHYO/H/Ig0ljYr+dXu5315uhFaEXUYFXjpOXzKB
EjABRWc67k0Aq2G1dW5GO7oL/+5QXTH4gPuAMnSHzjZl7jrflVvvcA/L+j4gnPVR3+RGqgS/ga3/
ZZuFH6+/HhAL+Ofzbt0rugz7cpmKXLK/ZC+PmKJ0xL3c7Aj3xpU88f7LCEVpj8pqV3nklUuU2V8W
BbGoDRMliZoiI0VESrH/BLZE/vMXJ627ExYYW1sBrRLOk3lHqGh0ckaXEHW1QWQNdrud0ti6Xe7+
ghGtDyW+u93BRMMqMtGwmuB/CbgpwZp9o230kcLqgg3leYFGcJ8L4XHmYNRkqvA5HFk7RJl6B3OH
r+NArDJszyaSXFuvSfS3i2Z33Wy2l4wEm8vRiKB7VuUR7ZlUCPRqTP5b3h49NZUvVjDzmKsC+6zT
Ge5Nb73dBv1hMOSXQ8Xwq5V+2m1OZrp0cOv+boy6Q0p/Mkf0//nkCVDSS0jm/HtDPMYgYKfGSQ6u
gP7vbNJBcql7WKif8fq8CJMGouKDXk6yiLD2AcaWzV6h1IakneDwKraI5UpRKdUSAm8y41+ZRYWI
bZ04GpzSwu4fXDiZWP+Ns9Q4N+OrCU0kADUGDD729MMd7UGW+WrVgRxSO4HumKnqyJ40ZTjEx0GX
8gDcysQ4ZQT6QnSD/koJI4Y9rCXCeeHB7PGfqPYAmNp5picWgJuAB+ARDVugdX0CxoT5fxV2oVsg
RiIxN0HiONcHWiFAF2v64W6O6WtNMi3LAKfdx337qj3efqRhEiKVDOmShWyGS14ZhVHRAT6WSZA6
KodRcsWin7o5uBsReMfOPyFuOwDeXX2beTyBbshZAjbH2kZu2dfN8DEPo6NTActPWwoCQ5HmKqaS
HJWIFOGC4qzfvQ95P2XYn7lQNWhPK1o5jcoQpV/V6Gux9t8ezXSKo1CksnVUW3j+yowAHP53lJkO
KjsJvtC/NUpBX2Wsar9mA47/JZ91Z08mRF5Up97EMDRzPsTFSFpDr0V58fxLNxUmK/nZO6oswrwn
cT6cXU/3cmqsGXyUzsyI0c9GlFNOyhDGtwEKiBsFKp8P5b/9MqNVsJzdWzwTeuPuYgZ1GIMuiP35
6egB5fALsKjh87zuZQDyjX4p5ENnQHAyr+mI9OtjVkE/wkzUgjANzltJ6X0GRVIEhg2YH/UkQZl6
95DhA96i/NXVeXfBEkLognbcqxe5ho0L67/6YCLhbMTTGRxpm4YI7I9Q9oXTznDo9btIBgZ91i2o
PhyynLMYs1hPVCOVCgBtDi6zAvO5cBodeBJGeYJok19G3duG8UWWo1AkBkGVwZJNgtJOCpaVXS08
AzYGmAwtWUpBld3yK6EqLJJElaiyYH1zqzxDFOimrSqWSJDfVqcThytVHgvaUsMAm0JlkJoSFUc6
UCbOos1P2OidDo9a8S0P4bNsZ8tfzm83B6HVbs9mk+bEkZVnqB8nsk4cytHr4y+TVRVTJldGmItW
ouSpHV9jgVB0Zt87f2UKebWaWiUsVSAEegbqqT/XY/RKHVW/X2s512iHSPNcVaF1bHfXFL8pKPx0
BbHWPQqPqc/O5AiXxA8n3xjvrWUaYEy5RuboYA4Gg11v0KvbvcEgHCzDNp8AQ/62ujPVF6h+ImPY
lR+lLsJ4h0wpHz/HFVaoTJX5d3tx8XQRZd+Mn8AL+TxJDpMydBYxcioKF9oq7KgOv/C/Hsg5PCDw
3F+1kAyOny1ccCncyrDrRD6tmsgXDZd2bLkt91yyu/nvEDahyzRHNzqlP/1nwTI48MQuKpul5aBL
WwAsrfhbF1yZLnSfMKeJbf/vUILbI8aRC+NMHEyMo9ygjpk8KQ30/qGvMoyqO7OQc0n/rs8M3C97
BoIPKBu9Q4zNkSSwRHtahMIlD1QnnesgD0mzTKYOkaRyY+aWUIrJRGoJ1AlKED+AyTkJym6TrDkk
cXZmTTnNAk1+iHG0Ws4/lxFRbgd5A/WSJEQBw3BbsW5Nt4Ux5QyE0pbCOHOB/ir58J/3c/1/V++3
z8BLc4iOUXx4UAn9hpcZCmJkWYPLL90QcIYI3AEn+DvuLHVMChNcID2IsiAVHomeUbUyuTPVyBQr
awGsVgWuAKTbnH+mRdmmmXPb5k4e09CIvKlEvmhjGQkkSOfI9pKR8r69fWCWL15dPClYs2BxXWhI
ckOtD5ADk5G45h2lC72pMdjun98CI/vjBVUCqdqJ6iV7KIsz8/f3cnsQfOHSi6Y8fOye8Kkvs8yU
nSJcaTcqpNnbu570Do+wXOaR9iCZFOclQ3pqoZGRzg402JSdbqSUuPkrwugF/9TwlGqVWoVO7MAD
ad7pzuj/KsOk0O5JDUulH/Filqj5iMvwRplI3kkuVSSruU7B/XPskv6thXH7yM7vG2R/WsUkrr+c
VFvu6kOmLN/w5x8KwzgEsOu8oSlXOsJwGDAZ/Q4MPOaV8RBsMBPgkjNWderWzGALh6Ga8jP+8hYo
TUXkHC9K0tGqWDLkSr5oAONVK16NQ7aWAR1Ug3UoMZRgM+Nyc8KA4ZAl1t2WutvtXxCygos3s+ZQ
Ip+X2ngX5hP/Sk3aivN5h1X7M6VY0GuPQqur/osiIqifSDHyHKoio9JCevOgKl3BvaLeyqL7cYJ2
jJWCHS040vDfgRc0x73NZqOqluIZiaGKP1npAC/pDpHclXrvGj+dI4sjDFZ3TETbCth4x78OjYLc
v7rDn+4n03VaMnANcGhlUVeQucBaLJftJbXfCSGuQ8zKV7frrbtlpzlrLwcYVy1L3UQYTDkO9gwu
txi/i1iJfJjRzdWvVdn7F05r9SKYfkTCXeKetHNo5tC/bagdxDQkj4RFiNFXjceqpofeKFx0vRrh
cOJU6VEDAsQvrHlTfDVnCr21eZj35bm11KUutmPsWRH3YMRHGAx8OQvqMhus4W8PsNeIhmQHpY6s
JptabRM+JpEzyAIIgxTSsb9ahJeEdxEMQIn19CJ2WsLL5ZigereLtjpZTySzrnwYBMfYS3obR7hY
Y4ZUDd0D0pg80Iw5tR4MJura4eCxHor4/hbifx3SD9TupTBpFsM8lrLo/YlQPpnDFSSooX32M6v/
s7ri6hXHLH/IjlECD5A611boRaxFc5albiVsgBJ/gg5En+MIlZAHnU6KghBMYPCMMHkDFJwZGRYI
go1vDYjkkMH4775CuZfRU0D9xNZM1o3TcTKkvtSMwapFnSuyBMmgPslG5xCzDuo6GlRXEWD6Vbot
r24dgi64V4AUAdVuRIMiXp0/uvag4Lv2Xi2VCFSNACfHyi6GVWpHUB2pNEBda8ikEjOcr/arrf0u
+khmBxp/1W0KVJH97uofcK9hQeJ20XmERHeNgl332eRDqYcfYCqF3ZvuMep72qcqAmmf/hKYZ7di
d+7UM+pOh9mKY6M27LyDQvAdAvghl0OHwTCN5qVR8MsooVBGXoRALlB4Y8qWq/t5+IC4BWh1vyQ8
JCMPm1KakU4umfvIxC1G3GEpz1r+/DDByK4XWTv1PwejEU55FIZ3m/00OtvtcEb/dYAkYU8L2Mdr
QxNG8HJ1w4G8Raj/sP4I957ARsjE615eYd+BDi+A0L6FWG5L9UGe4RZWGiDA1EUFoSsbIL/DGqar
qhKjVHBfjYtFamOjrKvyI/NfKkOCGqQIifQb61m7Rn8Jowl+puIrjeRfQOfKmwxQcIAuF6R+h1at
jT4cOfwviz+EeBsYspCNa+hA3rKVMuqXIn286FeRS0VGkKlRMMWTMwMp7PZCV0exnW9/OmlPZdan
W/TeLnBYBo1Ep75oIW65L1iXW7/86Hxpg+7DWjxJfkLA0Qghk9F+cBsxIFjvnkqmTsqxc/4dUQv2
MN7TgeJphh2Ux1aZUd5MJopcfdCLvMHZ3sEN3duRxU21VuasHrHtd3AJ+p4iKD9VFM7mkQeDn7h7
4ri2IzBVt240PHUXSEfItdS8eJcxxl8dqEdyIc/M73BKzHzwqyfkCAtiRJiDFd8deAZqocu5QZij
2H0lB3CUVvfWA5xQtbY4IeL1mq2wc0HBTiZeMb42gPIpAS+AXuAgqus8OjR5Fj99AEAY2iTQ6IXo
WfCqyiZvYL0V3iWc5ummTtjXUMRR8hCp7PUGbQoTSFKnZmM83p1JamMIDE/YtlejHFQDRRlM1zNp
rSjhzuR/njYSLaHfh74uRduvbpPyEzV0+GPsI0odrB2hb7/OfVjEDy7Wxu7RfMG0Br7QK9HF38/y
zUgg9ls/aeftEba6aC+TNgH+ieHHspW3qZj81Vr0/4RKC5l3GJlggIjrM/vSz5jo1G9kzcE8gRGA
HQ7ZSIaYf+m67v9j/b52WN9Yeqh3seNMb9LO6SRWZaJFL7ynQintMbbJb6chva0gDn+5UyVfHlUb
kQiPnSQWAd3A3gY0rIgG9Zs7PyM+lJP19CRqeCni+lPxRiTb+YvmLqHOj6LB5TIy+aqZwEbxVMuD
ry/OhY4RtoNrA+K0E3mHf2rWehep+fDLATyV2pWgg/2NHHzK/LPCeAW88tZ/a54CMVwV1F/GoLXM
A0KF6IQo8izD2cwDQwV3ykNihzCBaV19hBcfV+cB+6KWxNnlG50ERY7gtX6P0HbC/ZmEK5txmacV
t4zeAWV6Yse/oFbvpejp/VDkD5EHNpVwMIfx24+KL2sO+ueeunYKIa4r9fDggOUlKn3FtzI7H2p5
k79e4uYee++CSzEPq8kW720QYsLYU1/ighLuY7ppFKp5qIyZ/S71wSyUlqAxrAJZJuEqJzbUM2eY
A5kAp2jMVPSBaW1apcY6bpebyD4B2d6A11wm00XvvnwtGVJ9zwrBfayu2JO5mhFZ0vBrX4ZQg37N
D6JXM9pHlJ6j1IzWfPuNEIDPT6qzaJou8amoHFKty5lGDqSifa5CM0bPlKZTsxa+aTdQoNiDDD0N
k2B1YYbs24DMAq2XyMbQAmxm1QI3x8Jrwe7RuoODqTipre+zPDqd1851EPWKTdZss6QN14mbAGFg
Bj52IHviRAD58y7D6uA7OLQ0sqwtnFuT5aWVxiUXvuCVy7lGpxS7b8m8BdzvS977AagYP3gLF0Zw
Lvn1FwR55vvu1ulgvklhj7vX7sUs9dXJPb3vdLFDkCTBWdbsMmDUvVuegOaPkFiCqoD8um6+1wXK
Sf3F9g39JrgyOisEh8y5PPzrGaw5FHoeo0kW56+EA5rf4JXmA0c8gCLnqX/fIKIGYpTAbAJpala3
me8vMmacm50H987FP/WZzO7kJx94d6nFnZxaYl1/s735jwOhQOfdi4OMiRTww+QDO8bASoP0RW0i
GgNvQMb5Fl476SQHqp7R2WujGLsJ+vCZA2V0sWCBtGZaOGOUnHICLVszecAzbB0QDNQgy2VXGdyx
1wnhLCh4xDHda/c7L4xuTi4EDFMG0hABjt9vknYboHPTcB6ddysD+gjlCVwm4mD9rNE/QnHIrze/
g9TCoLMJU/ibayaX/YPzLyyj5YOKaSaGc8DUjBnWd4C0Rb7FXEYMn6fJbA9nMQH8xsVnKogNzJwn
JSua2Jn57TxfomqojLjLt/e7ZE2rE9KFZE2XtsPcPavMScIH+CUoOsfRPJvEjTeP7YP+/s5S/D5l
fGaHMpQ4Gd+sOaUJr3rYLvr5FdxdPANNU3ZVbfRYPoGeMfjDqmFka3Cb0XuE/q1IH4q6GmAQjA1X
uc70lX0AA3eFH0O83+/BZa3Aax6hDnEc5wrmjSxnRzSrgWRwm22YfhZ3ZOMFki0xXk+fx/8CwDrg
NBkXhexuW1/F89uL5yoTxiXdbJlIpmrOejxsqvQxH5ppP03j+Wv7GjFayIgEih+gY6vmAmUwOIv7
qIF9eP5RDe3uzZ5rC6GjU4QcqrEie5sU9wh6zanNxzRnqCCgvWCuzhRty41yo0AoCZwxr5Fb3uq5
1LgzxatJkFvifGkVP8x0nt0dJtr5xLcZTOi56YGRzeF9ma/a6Q6mPzryKY6upXIMnDIktdAc9Us3
h4ln+rGQhtLbr07jCjSh5emRVKeFyYIZs3wj4niMaeTX5kwXjyvj92BY2YI4KI2e3bifMXiKgAoO
lb9ZvvpfxN4ZgmzkJrxAu96Jd78Vke5F6VFsGyDfTb6MmtfiCiyu4tJFl4t2MNTax7z1PTpu8Uis
dG6TuzZLPQb+7aSCJWpE89sI5Oe+4MGoWYdt8AzNB4ROlPF8ajfYqEfeZACNmiHoL+ZkwIUy7g4w
pMBUw2/8IGfd2eNVlpz/nl8A4gOleJjnjfh4D42Pd0byE4JscDar/fSSWNWbs4eJicrlBhbBPry7
qWEdS04GQQIOLBbp7ukLGbAJohAFgjGU7bByZUPD+XiFZXm5BxSzxcycas6JwcreYltQ3G/CJ0bR
iMGJ1tF+9s7TeGaQm/mv4WMBsTbkjuZi+h4bmXDnzP6W8KlHAcwzXg9S3cy6QOvKZMz6sKz20imA
O36jJuQLItxx2sGQhfdBZYJJAKffQHYbRu6ElAaYwgda7eoMed3VnknXCe8mnpT610l1GDd2cAK2
jvRU91ahBer6PU/ZA/CKM+Sah4Fkl3zN6sc2Ki70uWUSgnDB1V+XDvblYy+otzOJcrC5/1TtGAbb
bzf3Wp6Lu8exWYAD7wjfKcwgeSh9IIZCsfDZLFOFvwxeh3405lMIUk/63K4uoRyb3wen+WkOvTTy
uMwZMVmEwYA0nvedrbAafNVWD5KWOYPNyfYM1oxTO0kYqtuAtCh04POqtLLMXEw+DjMo/eqyRO8/
5jH12WNShUJhcoVI+Dz9jsuQmkG2CjUYo44w0kUtWB6ibf5p7gcMM2arCuQO4No3pT4wlPm+cf7+
ABCuZAIuc7bhhLLh5NIqb94FEB+L+X1c6JQHydqoesU5PAExiR72bg0MpHqElsD+dD8d7DXz6t39
wKAXQqYKXhh3QIl1+aUonlr5j5c7uFnOZ5CZifpXzS7RBWXD0J+BnbL3CPcdPgBDWI2bFMIYWH8s
ocu57SEdZsSqvH0NIq/OcGH/uNrvUuIYJpRkCpJWwfmM67uMoa2wVHQQbeDMfPnkjMaCPRo8NigH
sC+5HrBLH7wjfL+VRvXkfxlPevnfc8uIJhUEMBNmDenwFCHewkWABHmY1ylbJCvYyIa/gIiYZ0oG
cCvsnst7t7aKc1ZpAZ05ohqMeyDIapZI3eDCiXRpGS1bwB92BlSgfct7LxMZdZ8zWHhOBELzR5Wn
drJFYw9oA4r3G8q0yLFKAZaw4nSxkpOdp60AtQ5U6cTQKB5BxV62yN1zTERRKdzbV3qVBwvyPpwW
kQgGKpmiYLuYJ3xk1DX3FCiJ1d51E0aKA2dVAKjvXWUPA2xj87EsMUzA5OwjrM1v0xJmH19pmLy5
AzgwtCce8pt4YVxeblNkPhyV8nOLb+5EE0SrHtNWT+C/nCKoVAh6H84dNHW8rhZsOIrTq12BWBjC
tqt9LgSIr9a+nffeOxAdoY08qAJ1puP3ZDDae97c5OXX6W+9eyTHAdyN7I7e75Whha+XLTw37+Zb
tjBGrPuvYR4Z8JjFNff9pHb0IbDk5MMtk5oQhu3hYjKvTzhRTD7YccdpheWJoH9Ybebn9x1lc6px
L70RvkFS9Uo58WgxCvWAY/rqFSF7ZXg5c0T/D4l60d4/XD5TleoWcL2yA4YwImYj35pHKeoe5hPb
BgAFNHWnfEBa7DsAwHXmdMAbTtDHZQc8RZ+A7OXgNvLzcgGHdN6dV9ndzkB5DO+N6uyKOD04iYPL
+/6yZobvWdavzooJeu8Sb+X+Uzd5Si5pkTwDOtAp+Cc+7QxME6yJRaihLxDp83O8KH76XDZhwwDv
AzjuA3a0x9AlzZ3qCncMQwyFKjz5a1SrOcnCTre51bNTZKgLzshtiVW9ZAoIjhkICWhudkpLWuKg
pKhJb6sdIhoARRT4mJLiUTuaJ5n5ZDp7nG9FBBiX4AhRDSZxmtDr8CkkQWNxsPDTNTh31vBZpX2K
SMyD7ZmIgjIdbTNqUaBGqSATLbsvsCyHboQiCgAtEpZiyAemZId4XwESWSixsCRAuiFxOCKWon+W
avq5QV5xNxe7M+k3rpgnpf+P12HxH+yIdHOcbOpA9GCSiCHqWHTBIbhoBNCzz29r4/QbQkuiQKfc
/AZxxb2VmjDaPC5bzn+yfEF4iDAatHrAoyIbcs2IHiiMHzV0pVE/dT5P1ruVwqlIdQ1Tvg+xS59R
EaKmdzvpxavD6EbEhrDa00IrofJsfLelTm2KfPb7DnmMeR0kJLQAcKJmAT1xuKdWJ2TNsAInVDNY
pfZhRKD5ZoKCCSfW8gm4sg0TCY7j/6i6q+VEty0KwE9EFS63uHsIyQ1FBHeHpz/fSu+bU53QBPll
6ZQxxzjINYgLcMqjJYNNNeRFLU6qMPk1LE2OJL6SPSoA0zOYpqzJe2/+Zbyx6eMXiG1lntylaZqb
N71ADQHAqBdPg6A8i7navrRH6BjFAfVE4xEvbruxeqQ3gTi31efaZ2SX1+nm5sb7CekLAkauQfie
iYb/gTlGKA6j2aLIDlms68nAEnET3uaqTjkfgY+JqMCCGTeKq3/vnwfb+L2Rbcy/lzCiSqmk6gXK
BVtxSX8d3ux+kHFSe3tpI/vn/p1Obi/gRQ9chUegeGHLJn8VJ77OxVft3Oei10/yLAZ/NV2NM5oo
iluvVfojeD2wf+w9BdtIdllO3n9Omy878ZxChAh5ezlMjxkyqUq0M2mGGuXGaYtF8wI7u8tPLP11
NkDCXpx9n8DicesmrWQv3eN43z60vgDiB/jeGJNtojBn2+YGJxTUgSf6edZ0gQzJuoEjmXf4FCmw
zmN082KGr6nLLItGFW/DEHy+aEwX7Tm5VZHluPjNFS18YZv/8MlIA0OVMQjQEK0tUYa09ri63k7v
GZQLyWIt83X6iRbSYoRwDZP8p0kaxZUyncuNbu5hMyCrouJbYZ0sDTavtv8zXfmujhyidWHZm6O3
xz8VPeS3ll9Ek/jQ2rsPkxra8pSryX8tUeoBqQGtqnvOFgjqnMzPSCc7uh4LaexzYmX3oq3CEmsi
z3X8xjJFp6G/2WG8Zi3n18qzExQyinzZhMKqTuRYO8xL90MlefnZLRvnePWEEiw7vGcQw+dTP3h2
s5/JXgrYkzuWDFW72Qy7M7+M2hyM9YWnaux/9wO1wwhW3q5fGCknjRVaAkjoLgP6dmQ3pd9uiIMP
w8h3aoyuZ35oI5u3MWAFTybLO0SiiM/wJan6jn0kb9NdbpoFQF6+HZL9+baU2nZSufo1B2Da8LHd
sRa9FbO74v5QwvBn7ooEeHyueqlo4zopxGE+GhzHeOySjwx1aXzTynr/XAiRXtI43RtH+drOrBqn
dUlC9oafMFXZnyqovLCz3MppIjBSCznSC5UYnM+9tF+VY9gs5XKTLNNiRrHOJP9Q0W78Iz+ltMgR
i+K3mA8WSjEtI4wWOQoe/jkQBmZocqNVjUz6l31zYomTAkJ0IB8l54b26v1a3UjIRIjM5I8fmDJy
v+fuc/CoCDAmSptMecmkytj08pOv1FzxuodTa4INuxR/35SeDZM6e6xHceUcStevDbmAUqabsKei
E0y058Z7m9e/Uyf5BIfeNbnzR0bVx0mPNebvLNL16DC2jp3rx0bkY1PfvPKLNhmcRvh0Rpnjd7o3
H63bh268tR6RWIecfdv9BgLS52xSTzWSsyzZuDku6jV7Xdl2xjZrJR3S7xrEBlaF18+8nxYwvIUl
84IC4FiZzBLoCKrq7qe54WbIh52rJf3OjViFlFomPdP0nMWEaE3OCVYzSA2qaGP7vvlUWTvOFQn4
lKTyMblJ9TcoxFyt/99HThFWCDtmI/qbiRWOb1HQqA84ilNDmcsI43xsU9iOPGTYFcWwl6rtM2+w
i7sIZZ8MgI+DXFngtLt9ZGc4NvlJcxqx8zbigGwgKd6J66VT1MiwPivjbZ9nGLSmSrDfH/1YH21Y
/4o95WV3CSucKMD+7fGVoE1I8wUMlgH7c3FJA4Yzm/kVxdZTuEbyyo3jR5Uqokq9G7zVobT/XlKd
Y7RAtDFBWB3kxJHUUFxKhRexDW9Gd7J8s72OVXb8huMhCTwriIW9ELz2TZCiEfucDDKp/CRTtZXg
sAH4OpRisdKZPlEkGOxH/LJG5CssRbsUxptCON43AptZ0PNicDJn90W1LS4br7UhdaoszJw4YZPi
XnG+MKpN3D5iQ1fggC4j8HiYH6WjJMij4EVUFTJ880R5GWzTsidiG6tzRRDjAvxN0rGo8CEtQDYF
ALNKn3a9ybLuZx/v7GDxkbfvPxPXwWPbXKaHqd3na91fJYqxS/XB0S0vlpX09CHZmiie4FUBx8Uc
JA3LLDm8kBH7LRwceZZlKQC5l6Voor77yEB6ZYKGN4W96LtEeJ++m7DCspiuL9BXb5VmiEf6e4k1
JU72Pb/tsxfnjUkdzVlt3lAqkUv3t5brqk8dIm+eoioLnzkVDARwAQ5yNzs7DcPvBT0ariWvY5pB
VYsBo79Y4CaarTbNDBKZW1Cwv2Mu6E6Y04ga+sKf6Mm2x1/Mdeyw2PotceopzQdeTpXW00gn2SPr
rbhPChZdr33zjhLdxfjWfUaiW4nSpn6OtSLn8G7kXEqNc5fxEzgH8yO1A/yxEMrPwZyLxOVgrY9S
YaqUU+fq+vgjVMYCnM97i65cL1P/SL2OlR4vPrOFbWKIxPjQ9on1noc7r2z3iOdDXpOWROESqb9y
byFc/jKH1oBdPQGcQ6q0twCuDh2hHBucWPr+XF6cmJfr9+MZz7kQ379v+Ca69N7h0dhtyjdyJQm0
W2uwjZu8Ec4Qduu9yEsiB3MnbBLtrhallDygHcR9qi8SZdqWaJ6ktyVveTI5lW8bOgvl8KSIdfDs
Xhi56YZHvLerxGzJnP4zIzwqRjihUtNMEv2KDE7FJN43uWiLCPvM1QB3TOqPxH9fWZC0+vsu7jg/
PCA/DJU1BSQnFKcROH6W4/izn+XjYeSRgAnxFV4QXcvPZ5DzQY4rcLeDfNoW59r+74eCyjxtry7c
xL8SFDYwQYkjyt6s3nfx0eUwZP4IPSyT1eWIyxa8NmB/SXBe+KbskcDGibVEEEKcaRFvEunwgyqS
0cSj8xgHEcPp4OHxLWZxfqJlDA56eH76v58or90ieqp6nGTbmWv4pPMRTPHoxezn5DOrXMb/rRSS
jEkr20qpw4naUaI9m8FJnYKF99M2lBHXmb1+7uwvmIhQ3L9q4abF2/KsYvwqhMx2srrBPRuwymhl
SiHJ5YIgkyW7sGE1QuI5JLQDkAmljQzc7fdQwYAEbBUAS6FiTKZnC40Jc1QfB7Tc53g8uhfkrlJ5
DxK5AZnzl7stjwEAMvkGhphR0A6F4Ay4AHdVCYAaccu/vGkAk/3Lq4ZqDOFc8MC/Em2zWOr1BQEo
Vv2HHATPBrb5AqAM2Bsf6oPOVpTrdb/79DsDtClgNAS1C+ExwHMCn/RLaUY4kPiDevotBCoMgvCv
gz0cKeD7YXq63YAA/zrmab3fAeywG4NO5SSfX8XMt2UtUjJBxpthFHIsEpxIKeXZoXkTGb/IVof8
H6mTjPzevM3k1l3/ul69VEsSTrxTdvCFj0aOEOl7tnVE0lOPVCMIhCXFBgZcDChFCZU2QGepzEfX
377pZzII+OswpGg7cor2eL9AiJIS04BPDRVfoeZrT2dCuCFXXUk6JyubGl5kc1u+ODC+O+TTSR/f
hlm4GEOZwTsLVPFBFDOitudUXiAFjvtmqFXc1HJoc/0XrYdrBg0sJ3u3cD4QJBYL8N/tLye9/6s6
C1npFwRayKmHcqhdd9ONF0KKPsDCJ5Vn6TkKRUwhXa9KMkTFAMo41ZQeT01YmeBIN5Ny50+h8Log
Ubp+fpEC20CfbPs7j4fhacgaxlydrZO68ntrbtvLvgg3vOa8ai8Jv2CN8G8JjPSR70nl4K1w/nT9
OKVnpz7z8IdXC4i1UL0ZsvqvIkJ2mP90ATl6NTkNFUMX3/uXy7/heV4JqK+6u2H4J/Ig0L9vb7r7
dqK87bcC5v1xq0zgfeiv1aPAO6e/yyTJKBrWPitKh3/qrm6Fq2RmZBwdBczNTc3Ssrr9C0zMwpXv
fjY/uXhxJ/U5mWVnshA/aarU12kUNXN0FB2FW78rKjxohnCOrIEuK9oPz6Mi2v671PbxVrrOHLs1
XWhAJQQIZeoPfZdyvs1HuNddN0o3O7RO1m9ondCAoUl3eHTq2Xpgzw//Hk2saWrR5tXw7zkNVPf3
6b4vcRDCJfHiRr1jdrbGnr9zVRtUnxMJ1dPPsX9vn7qn7sErZJ7NZiV0iud2XRuT4MAPa2B2n+Zs
OqFtdt0/pQtreC0tLawJnxQt5/uKOFDoBvDseuQKavUsbfsHNoBom1u0fDYPQ/N1N8yNE4tibnye
CqP5iVFVw8dCGchlhX/naeQ7/Mt9R+lJzCv7V0l4yGALUbUrZ6huCxcLoquWkJAdZTOYbEOiOg0E
uJWM3vuX+w4jFUr5UvLIaU1q2X14whBwGYJHflyoa+Fw/vs5rmuMgutZHzBJ/nI98cIJDv1VtsXH
yoAj5egf0CyrfiKAysXSHopGC8k6y8IFPBYUCCJyUN/xmdMZ0/SA+zsFDnxX4SXpf5jff7+CH+VD
opnCyo9EENW49+b9fwfZ1XLQ7hYpQC+x0OeuslXDIPWRKquLOxWtXgG/JvFm46MYibIBK6czb3ka
tmcETtlKHDAyrexhrtQPJHoxTX0DwswE+Uvxww9z+BtGpp7LC479HSh6ac5fpUark2X+NMadaMHz
W7E4BuppsIKK4HLZe7FsAdA4ArXw1olC47Mst8UmQHnaS31PrB87qLoa81wtnzDyPt/Y58ueOKRt
xnOxUVbaOlpjtPgznCKc7O/tz/JL5Wj9ckK/3OTtNFpl/jS7hqLdfZbOtYNcHQ5Ioj7xwkaQADzw
0mdVHXAc2i2UK0wB9NLPkpguU5Kj8wpSeOMO3Scn1o6NBWWJXogn8KlrsTH7KJH4ZQ4RMEL6Y8MQ
asUumr9GukwiMnbHkbZvjMviDgwhBobwVIFM3fXS3IAgXOrLqfvw9NJ0YnXDbK8FJSZqjyFn74Xz
qAHcxK4ikSf6e49V1ve3TL7sPllr12hrOxVk3o+c3V7A8nJ653bfCKQd5Ui1d99OJS3m6+mu6WLh
y4+bwaG5gqH/vs+MHnUbSsLKlJzZo/oj1X+QCytGYVeOAp6LkhPDoPtu7NsZfMTF7Jp/B/VN8We2
mK+AHRbCPpnhjpZi37KjLtTpXmMHUhmXCIHs7bqqCSBHNRPduF1F0wXbN+wqbXzKzhVsunymA2xS
amh8jrBm2U4TY7PELYFHq03NoBJf1LKfUgyM978TcOqb4U1y5X/XEa7lU+W7ZlMsG95hG2uJSz31
nfietwO8PXkqhzfYiiAmLFYIM25yURBGh+kpIZ+ZK5RRIgPhMu7y9wrxgTklJNi2yFzBSumC5lyX
yPliqEWuM/fKCK5kBtIfYec/FefTgOCft5kR1wrNp78rRJ28sNleiiTdQyMJkPE45i2nY0FPWqEY
gZqDDAQbw4GRCYcRJAiVd7Ejp76WeN2X4nZ0dlro8fS2chfbJuOlbqA0n/pwx+dGV4E459Ycn0ZX
waW7h0umKuXtgGNnWLI7XEYmHy58rQ0mrXCecBOBYSjbEkQM2PStl5BuPIF5NMxRz4zW8XpAKG0U
T4jS02mjKM9OGQh2cst9nuHIiDSxRB9K0JwZ3FPVZMVVZjqSeaKztVPx9R3aSW7JaAekOs9O4+O2
ZHQ7nqkjxifA7wrZ0CrXQxIq02H8qPtryqKHv5fTgFW62OmV0wrvGm2psnAkdDw9GahqIQGM1jBm
mtLI39TcgK9qjWvJKclk0GeurEfci+UIiaurHW1qvmxMjHmW8+LtOx5uvrTgkrAA+QnJngZXAFWQ
pjPJRnqsk5FElG1zR5Iclb0EK5wYXbNxLFNdxP/m6F8rhkZOpcmkW2KYfBnZeJT0ifEtx4ja1TKd
J1oDFdUdS3diPGk9xvvRrhaAkYtukoL73JKsCDzdUCoQXKT11D2bmRodYe2uIvwLKkNY+DiMPcu6
yUg1LjJFw8EnJy29rnofKWZBr4TqAzex4lhxLcn18dHKV4PoxCNjsIY3OVjufjsyPM0ZxwDgaHFm
KBrOZQWvEKaJPMHK2DfHK4wm3wljQ2zlWTjPEjirVCqaXsbBYNO82r00wUAJTJ1FHUZtaHScIOXb
eG3IWlILLtDC2XA562m2N59GBovaREF7prOf7WdhdHlr0nLdm5OeMqoCCg5IfIBP2GdNFSGx8NZj
fKePYAgNTKDvv+/BSFm99u7WfjKfUvmoZZNsZLOSQlcxrF28wuVoUSMQGoZBOPIkTHuDZFELgFrX
Jz74KCs0Gmk54yo0nMsA3BKd38A18BUdCLOulQL7ntUWZK90hvRv3XVhyxolmRoNVUEBOpgyGCYt
R9B6z7rR7FyhkYLpfgndpA8O1jrzPfS0obWfhXB+OHdtc6qK64tkbsrRlTHkwBpl7vbd5W0c5jvo
CBNHCeq3LB/frX6c3dFBZDpc7uO5H688xta348zRzY1LeTn1zJJlEVfDGpaxcKqgQGa+HYMsWAIP
5jOgm/YnRAHh9sQQAUvtUUGo4V5/9paravxTNjk1yAxgIuNNq9xjHAsLgNHiPkNZE4RcTwxSGHxT
duqVPGgOvKPI4CKf2EwNuGCBGoVvwyc+zv61lEoqeUPLhBk/tXUHEOZp7DPCri/53qDZEdU7hB1D
Enxg24hZyOzqoYVDWz+tYA4QtjCufqa6nGohDfW3H3hD3GNlGNl5mnfxPn9dLRFGtoETdovcwFxg
GpgXAaIZ75GS0tPhbrOf8JEVQqFcu7vi09DzYQDnBuIDViWeWibclob9A40OUjDwYz2+ql3GTn0N
q5ej233+tqnH2MAgwU38tviAgv1kQIVBE+IPAH8d5ByUTFtWpbGOuY33s1XNXcczFkrzbY4yAUtF
1fp/+05CSr3lzkCbEvmXsqiva4pWzJgwDc3HO0V6MQutoz0SfNPZTmpkU3RnZDBP34IYx9LfgCbQ
CaKq4ITgqqrcA/DFQ71B5Xgq25AnpXN2QHZTgzuauWv0CKRAWmQGxxnt2DBrv72GxGT5HnrMBQUr
wLolXVNLtuhC6MaQY/VBDWYHkcgvHhsAEAATwJuB2VXmMBGmvih09wIni0WVL1zxqWq6FzPaisXe
/Bkc7Rsw28fyKwixHwHvwEoAT7YzsO5b/thHeddA8dDPfcfGWuMe1sdJanxobqeTlmnPHU8MoK8q
gUTlBtgpG6d1V80MgXerPi6UqDGQGYgMdMSLbVgZdXvJSsLmcEc5T3XHxxZwj/nYwG1N3rTz6RvZ
iveyb2IEr856hD4l7CCr5r8DIJUE+bq5r5yKiltxA4GerFjgGVYmOrjwpiY+5HROFdQjRiKvg/Br
P1ICMGkJ+LkM9WWF8JnwdxgpNh/EHqkBeppPeHYEMRcrrmb2uUBKFL4ZhuxdreLFlpD9JKQ5WDUf
nXgr8XP7WL4TPxWgMuMCtjGAjvlc3deH/GvhLC4km9oiXy9BQ9MVOPv0mRZNaAGB5Urpxq4+BxuX
hsnVZHrm5VRXQRREjjZWMGfg7UdM8luiuYfFVwa36y4bx3oCAwQ+IKmi8eFDkgIlBkLor5VmvJie
AraV6G806cVo696eCDajbrk0ubelzqPo59H8FBtvzD9fUWjC+vntCylRyVEUPSsO+Np1/zln9quw
FgBZxL6XwN3BlhEe1YCyNdICZmgoGj4TOjuXmLY3ZXThF7DUZA/lOCwaVQGzsHIHFqgwrmV5bG5Q
0WIxdo8LOkeaTi0rtbeWbYAd20N4ZT4K0R2D4l6/jEO3hGUyUs3Y2C7jeEVgW8eEr8NUhThUJ6ur
Awuzkfb3WhibtIx7esR7oTOZLPW/DjTN1qOIUGi6ZdgIWv07YkBnXf7r8nAGq9fAzL7aO8P6bDG3
nobrdRsGP47s1ol55CCzRdNynsQ0wxp49jykWx4SYYS/TJFcgABtG5mhNFuqeCZkuKlkS9l2DiRd
srEPjHOtRtP1LB4fUPUGqHk318whnFrPEjVTljlofj6akgzJae7VONwaC6k2kkRfifeHZCQ0tG0T
nFJlUu/8KCV/x4djNdPYDPatbRqUhHCW8tjIPD/voV/FY1fIgFWIE+rzOiKXa2tTPAySsmK/uFrG
eF/yUbjfplwSpz+/M7vkbj8fAPPNHEKSXOmcyMeMceX/NEUIUOBDi/VW6fx0PZy+Zpn6vABxapuB
eQJaRg+Pd23flDKX1lXbHIEMmKVamc9XD7dd7/nz/HnEqykM7NN0MVCPrCunamDclw3JT4bOmisk
QHYoNZQibTcCMSsE8BgksTKA9xQA2+dVgziCkR9mQPl1R25sW/GwKCaQcwbeTJm1F16/X41JdnHf
yn+tYFVsfIhzRNi2fWsgGMPbsTKc3POT6qNwHEdGy+EhCA6oFD8P9z/kO16F/EdiBrVQDFm5RB39
Wudq7l1rJ8GDvnJDsYJVO1JQue43YHbVJisUy3aTeyKHiS+XeFmWb8ITX6JdaSAdOWLqVev6anB9
W0oRY9oTMe2FyDHeev1agAO2Qu8rm2I/3K4O/zyBOXaum5LOMffxxu8ixVUMdvgxyI54Ae0UEulu
qhqCx7SPtvXk27p0h+NW0iqZR1Y4Vc4kCYylyv3H0JohZ4CulZf6u+xZIIaTj3Wr/8ivOpvO8W1B
dbosySdJAkpTlfudZkePweRRkEqLC3R/XGpkkkS2UBII7YpmC3ogZXh96YXVl15LNO4VEjiCTFjL
SM/dZ5s1Lrgl0U4BoPIZ3ypQFNgH5ZZq6JzesYexPz0SW+uSde3fzTDF5PG6/b8SG6S+xW5DiV5s
TC0PNwjgNLUGjnVh8iHAjAhjWYfxcezk2+EjKfKwbuyDwAEtStWDPTJGxcoQ+RFmhveV0lS6wtVL
R2CEybgvvVAILAvRdB54fE8V8lkSPgemwPd0ZTln4Mbsm7DJE2ndblBufZYEVhJpi96+mm4XrW3Z
3nEaH10xgjfSxj9eDmjI8g5uIHj5cZL2FvhA36AA8NgXR7yG0kMscfn+DarMHoMFaJ4pBa7VRSeg
ua8mZJFK+J3P/nFYFmMobNREvwRR0gAnhJQKKYXNzfjoSCC7dJRu6CpJ/OPsek4T5ezsCq5+bjNj
yG1UGFqhLqUfLalCvCQLufziI4SAA53EqzmpfImKn1vRkWNqCQlsOcYDhT7JjlJEleFP+HCIT4ZV
w50k677hPgBC+mgu2kJ8OxHbvXrrR/EohunShEPlQ2PlSN52I3L1l3SPzwSjLoowDAaasAVxTsCL
vBB7yqnCLT5Hz5LxqmYb4UszM47PkrPAU3HOhtI6iep+JCTtr6M9Tb7ReXTkyd7KUWYZI8YRDR/o
Ex2Aday4pmqlrLqEofxJCk0QmDBm/isapgbY3yzznfoWKxMj4T2FrU5l2liohqPGeg2h/vCyhIHo
nciiwq6/TVE1O0cqZA54C382yUEQ6SeIov9hlDfxchaGiKfbJTlaPVb31Uyi5CD0x+y4fCxulQ03
v8vJL+S0CP6wTFVl7NYMeJPuRw1eW0IHtQ4lUKz3ZVNgtYoRsLSfBv40bRpEW4eauix3YWEjJrHs
3d4jo9UgjeSlwS7IyBOJl0pHn9tzrHFVxsSw1alddwolmkT5flU7HK07geZ4/ZYrBRaU26AlPg0b
PABdb+Zw7aHxy3XMQISRxWNb7iwU7aKAzp9/AW4QeAznb7gq53krQA7dqpFMHMYtVJfU0IuLMoqP
WP/JLMWgGWmrtFgSjV225XTKM/Mv5D55DyFcrjDCatgIFdAnmXhfqaEDaOx+cn9DXUMZ4+bOXAhe
LQdTDnNE6IbASGm77pGzBSXdFnbdR83X55R8DrIqB0mYTPnYho80+A9dNf+jz8nMyFUFQNhLBRXD
dQR+5bu5fCI8rD5CDTX1WCtndGSbF7O3OwORA7xW06PHEIwzm23cbaK3goE2x5unMU05xxHnV7z1
Kq66d4Ct+q2JnQLw9fsFQIEnIZDd5EP1v9X+M0bsXFi1t1JoEugjEuUOoZRdMfW1rXe0C8fvJZwm
pJgpJox0W0o5OVsUTIE2CFrsiq7uIbJxaDfG5dRx6JOvophigu+Iwy/0phC09HwiW5Nxl3d3TSE5
JOf/nS5cmgpJzHS1GEdIVRCcCh+Q6+CjtflAMPDzCD12VoD7ORPOspLWHt8MH0GtxgUd40NpgziX
VB+j1k13Mt3J76McFd7Y1I69w4Cj/q5pLYz7Xwvw5dre0lqyUU4xZir1fptXMI4tf/P4jN/TA/YE
N7uSEUhrTz6Wcp+3zgJ07JeipmWkliYS2EeLI8IfFhGDJl5UgnuohfuA0JaesPgO8TZBoLVeMv/T
bEU6aiRDECLolpFpfPa07GQ9voo3GQ2QjHWbYNJUVBpCWal7YrwYakR/Q3BU4CCLt+GXbcBSO6kT
luG9sRkYRn2oBtDZCA5DUqRD8fjNuboYXmNYBgMrauBL3Y/C5B+KsPTus2t9ApKaTw1Xv+bYuvQz
esPaUbyyE2cFXh/zETBSHWUSTrj12aheMyQyeHfjm7VVcj/o4wTKP5Yc5l3L8WYYMtN4ZR/VCsKS
e39SCcLPsW60v4ao/ONVxYqlFM8u/Bo+DLRdGXKHOMEVw+m89Hy7v7E15ASKp8HrUuCD/DJY7EZ+
10ybaDdde7y/jNksUwZGlCtBTonRESQoIw346GVvu25YES6B5lS3PuONWGP/tl0XrTHzzy00HPDN
pJiuRYIA2uV9Uc4SrstipkJOP9rX1P7+HsFIe7PCx7b8lqnnjPFirreYYmRGJzp+IZ/NL4LoViDj
xn86WtYWo1c9y8qN1uZvjp/tItkp3k19bNhIc2gsUHL6mjTj3RVXa6aWJm4JK6uEGKurm+TPP+D7
OO2utfWdENiCUV/JtKI1KhnFyTCuwAEyZXjjRvTxcBTid8jrwKbeTaHt/A068o1I33id3EqVfnn/
q4k6jLtdhK4S8wNma9nLNFhjdQAaG9EPdq/R/lAgvHT1YRl+VPrMoe26BBV6eXfGW7XfX3SuTFT5
/s9AEbXJ1Z+ty6l06WwGytQotNXYZ/hl324YAnHOwlwFdhBPBf8uCicKlwl0DFBWIXMopRkUF7CC
NeCIhX6zLE+silLdZQh114DsheSoP1ffTzQqVd3mpMdWqhFHEF5JipKMEngPsmIQ0vutmBR1SJGn
IKSCqDn+QXBCUApL5Mu+RroXiqOwp3pImDbTPdPHWVQUi2fyY/UIuCeuSeiGx75KSSUht0ej/Ov2
DkfJZ5vTueXNXIAV+/CcbCLIoRtnYVLL9Jca8iOMSGpNdshk94ZOmaXtCvw7fWUh1VbvQZ0r1k/W
bl/pj28c6M3LF8w3+s1VR/ucxDDjb0teUupdgZ21+lBdlxi5lSt4Ts2q/hpee/t60spUjynEO3/m
GhMmTKZwOCoxre2PwR17PvKL74VpfMuffhaqxaLls2SoLqsy1my/tqp7Tm4Vk1hqWcpt3x7DxUcw
ufaL4bJBQObe3HJyEpbqNuv6+eDNLQU675Xls+jA3txdq5ecfLvI/5/9mbSfj+xWNrndD2xacnRt
X7q3zvEz+pbmwGaL6iAZcJclnSkW4boaw0vZPu7U9wOrPYrBKmKSlzJs3K9DTQC2zz5cfSznndXH
394HJjdvZEdMaZTRxfT0JJdRpm1r4QONgzJw+lttC2D3KtnnDrcCa9Qp7bPuHX4O+ZEyQxrzhZBQ
lnb1KgssaVt7FJl8I5u32r55Ve6cTGK2SHn1YGHCOqBYiHF3Hz2njgkjoMhw8ZEjQIKm4M+OmajL
i4Y6Yfusz+7bwBEKJVYXBH3P0TxQ//y7qV33WWIj9Q+1r1i580TYE47ACmQcDgNw1Mplqz4HY/U+
WvaJdg9VBeVdEZhgcVIHtvOO7f/WdLpzGy5CQeS6Gm5HGaWEQYAJ3ke6O5zTXm9gM8gNhmG2bl/a
/LCUrVYOcHPqw60SLTEglA503VYwdME88tt2oOGGCamkZ7wrKjsL4Ixln7Uqjf0K5oa4UEoU7FI6
YCd1lgce2GAjBOs5VhaW7d6aK1nx5rOkNqngSkI3L7q5cYwJHTb20PTUwZpwKeF1pjMDC7Ncbvzl
05JAoql8umfJqb6CreKm+l+bbthSNd+Xfa29G4ajqsf8o487QWqEJ0eehupRXXA0qL4mFX5nnWFN
seqPXObW3Axpuxl9ogzeMvimnDgU7WWWEeiDlOOrvKZqII0CpF45T1m4bhLEig2fnNl9lauy1pdV
A6fBXJkFg6bpEPphFK4pbPtbxrDEejvy/e/vdH1ehXchHmsrn3jjUdRN4bChoxE8WoYWzg+nE8AM
alagQ17cv22bE6I2BrmAlG2kpGDmMdfs8ZmxAYCQZmoFnEMAE+zWTTD8C+NBrY35FMyyRDm0HqYO
/l4Y9/s2uds/hATIUOiuHw5G0YrniKHn/5AS5mTgJQtN4/WsO4nOcPfof0CO64FzNY+13MYrGJSp
jQ+HS3gZAVneQ/bJGzNreM1/B3yVbfFgGWmQ1Tv6rDsyoYQ0myfnKdToeaQ1o1XHnld4OiCU82iV
O0SC9pm3R12XIuwLQ2z3Z09xJd1BOCGqru9bcPmyQgFmfaGVjH8coUtDJDAVyCulCMFYwoUl6wHl
gVbk7yIB5QS922oVYpPWfjTZIP9ykrJAMUB1oHU4zkLuJNPM1c7g3h+Xe0EVuKINBTcRAbOjFLd3
pal7e1nv0rLfWZXTXfEdjKtJSPFCnOBR9fsvAAQ4X54TnrmXrOTN6/YPKxq0jPVkBoqvJ5siaBxC
/blACZ4Wmg+YALUixy3x4Ownr4EfPAsdhmKhulGInbWKmyKFeM/ASIk/Cvmtefc/fyF9e96qGaqp
qsxClRCwkZBKndd7pL8p5zgej9q5d/7N7dFbInEovZpYkh+lYyuWVwO2b621XedkIpeZiRxkgBSO
edq8YDlsERzBHQjZLHsLqQS1tXIEWgi5Sqy7fUcrcSlzNauphr0r8574UoPOwFr/HuMCU4vyspLr
q2Qh89LniiWYXsGsCyGTfeUsHCRsW06Cpj1nsoe4TPqL7qsZ4kZhiYyZh8GaXnPtM9+PMtjvV6Ml
lVImUK2eCNt0VEbnhHkpDOPV8CAYpSigEjZYjl5DUZ1cbOk4yo6M/53bCabDut246E0EQWKqRhrc
MERdEP15zrA4fdIa5w3fTT0dNcAA0nnOsP1ZqajotG9fw1Ondam1QABkPj+i/cwPcvDYj3xHf14c
hcDqznQPQe38gyJO6Uk6cTVEPNhLDeP9ZH/fGPfivVDZnhzdNyVdJwS2Ljzsk7DrJCjYbZ+rMrdM
fUZluQhQTL9B7Si8enzTb0NuLn/pQxivtH/7OlbwZ04+whYLjFHlf5GD2A229VagjYMfL7MLGWeJ
CUOMh9m+kfa5vM/f6JHa+Vpihz/B3JkUU4SBiEXjvUQh5u9gAoXXu0kaQ7n25p1yGXEJCmDrz6/4
FHygy+XPp1C2ZirQ23hvIj0s5TXueXFdSbUnxd9//zlVeNZfrtA6Z1rnP2WMZrqJnPVNy571OIOU
b1A/KBYljkTjK/aeK0NEhEQ+dBU3qCicoC5ZDAB9K6PtI1n7zZVygjlfQev+LSZNuS/v9kWCSaVw
tkN1TxRoUfiWR8yv6c0GxqtJZ6ueli1Tu7zfoTUkJl4wk+f+2oIXtqUTUTuMZZWnwLsGeDRi75bU
L3x7xxw5SH5xMycpW2PPn4SaxlGRiBD9zS/rqeaO956tdLCvxwTEQxEjMDUCNGuGNlgXYgAw93y2
uW++N+sf81u+i7zWHF+UY3hn979J5RBi9miglLqiYy2vf85Cms/8MkcScPu2MOlA+hJoluY4v/7E
9+bCyfEOgs/6s9y9Fr8PLpH3WsvfTLRUI5D7BqZI0ZBKrmcctBPtk6K0dx27hgYOdKgRMexlaydE
0prUGKpMeDOW4mCrHxFeFmb2dJGqnCaod7dvk4RZTfzzVM3+qADoblvzVBH7KOuVz7XsJd+0RNea
xCTDBZKAJAEDgJ3u5c9vE2bApG7fiFUn3Vtj2VJcIIfVbMRY9K04DpnbkC+N9/0hkkOgtDh/u2h+
9XuR0keW0u0lfxjF6g8aJ4tNISKWC4L1NgwxLCa54pfLS0u7cIVv+uBteO6xO6fiAvY2yyg5CnKm
a0RcBG22JHHgBevv0UGicv/eqiEvJAN9N+RZ6dntnt7tSYMEduhH8HBWeO8kNMw5UWSWasNC1LCw
Wv/OQHmlw+CRrnCTeTe9hMDZuaJs5/52QPr79KhQ3LcTLO7oL84exeHPmqSw9aySWZXjv0LtyTdZ
NpO/J/QQf4uzku9yr1HMeaKTiIKUPozUgBXwZXRgQ0gXqB20QQB62Eaelb8kMKBk3nJxLoipR3Y1
6/z6d9I1/Q1C3Ml7aToXUl50lr1r5WXV3LdEtpOr4qXxeBaf1CmV3mUtT3ug8M+v4JblJGisCCHn
QAzQcrAIa8RPsvZcFUNOZfeeiRaywyt6jI+c2G9x+fYdJn+sf2SpvOdK8e4tVzSlrsX3yO+D/M2D
WJ1kTSXWT7XjH8p4GuSwU+1DNf3jAInPeO35QV/wAAlFcWxL+lo4sgY0PFi0lzz02OcdUUwtBAue
Sbclr/Kxx4wK4/KhOI3qUrRGiFGckfKdlWZfXliYhlu8iI9+ehhDb0awq3Bo9LM/y1aYCOTojPTg
CjdyRl5Q1uG57r74rFhgd4xco5z/Zb7Q4g2z5Y9oF7908oeMohqKQpzb91HhqKO4/nexuAjOxQ81
46MH892dsCTKsd6jf++SZX9nRpDxnawq299bdfvLo12ui7u1vNPxWeFaazCh/UKCb6y0VJB02dvR
9dmWXtV/Yw9jYSW4i7vOuaXDZW/OrcvgQApBks3uSROagRZStYGY8cxK6XcJf54f+fgPvdvZnbJg
vHNobAvfxoCiNbEeBWi/sXfj2jko/5IIJQj8mQELaF1JL7iCA9TYb+Zd5LAS8jBhm8Ju3VuEyGLl
3AoXyzn26o58TbjoQIfd2RR3SFOPFZoU5BnC0Zelu7RF+WFEvc/rmKlbqeq2l2JUhEqGzHtShIhs
Q7hn5Q7hNTF49ye31jBbboP7GzE9bAiRoqBBVvq3xLCInStqxXeEfDelFB5qmAV4iM7qFERsFmMT
1IfpAkaQ5MwLwiIRt8Yeaawh6ir7m9ho9lG4qgpKl3IUUuCurD63euxUv83frquW1A0Kiw/Jmt1H
5ELHvTzPQdK1H6G0UPWyQ9I3MTp2/6PpzJpURYIo/IuMAHGBV3YEXNB2eyG0bcEdxQX49fOlN2Z6
5k7fbkUoiqrMk+ecJBzuzDsbEunn7j0DgryAMvM+DINItlXDv6BIRSW/apFtCVXiQQKEMw25Hoei
8oMZO6WgFuvWe6DPeVVPUnF08eCRHIzEtCHZeQfoMPIVMsQ5DZ5374DcWFKXBzk/fCt//QKLN587
8uXrinS0CurNi5btGFdGxe5AvQJnmCALya2zkG7xvoDha5UyrdG4OSUn9nnovHPej4UB5aAhJ1gB
k4OxyYcAQqvk6xUgC/aDJNzfQx0kbe8RgGWhyBJIxSO4bUGPRIY4k7zwkICEDyVHE256RUynD0gY
8KWX32FMMZTK6elhXVeM4Ftxe5sD8xq/cvjwb/JX5cyZkqm3BUV/0z8YnoKgIGyXLlWjhLdTiwQf
+GbzXVfyc0liJQMX8r0k3en+398EI3jO1q68k4rW7J4QFTOUB5LcDddJnYExpc/vWJFUlmUYCaXg
Gex5DUd9Bowl4IakhwwCYyevuzEohJkeOThN0IMD5/sVQDDc1AUkH4de5IHeuGT+G2Avq7/8NzCC
X8iRSI4l45eMs7LJHgUbA+cQ/PgzZ1cQXEJee/AF6cBlqbK3BMXkf0RRXI0k1F9RA+VDYmVpl0Nq
T5lhQ7ueJ1W2k4956P9XfPApsbkc4ntpFDH42C/SIIgv3knI7rBvvXrHLBQYpJVxMvzAqqCMlJRO
JfCWn8jJEpJagjmQ6suQ0wHX5GwrG8hC4AfJjElZiVeySTkvdJqy8ktJm6Vwke/+ZZKV3dvLlWKD
JTCJQAv/BkMGkwzbl0kkb5GKoAwMH1EDyINOoDtpX2zlDtPA4a9IECo8C/o2KoR7Osyha2iUULln
u4IoFrU7ViG2WiIAgS/6dcx8MXmPgBpk/tQ8dEYqNXvQtXlS0S53nQ5VLP5SYpLoZFwppnD9e/zO
8XoYXs4DeTWcLDofvwaIJj60oyIH1ub3lnPDKbAZQmmntWwrLq/em74BulVknpZuzjPRK8/hqOmT
1pTkE1ESLD54jRQDmyWxDDx8WEovBAA59McTGUkaC7m0TzrcFzozWTEhlLD+cGZzEFvBWOyO4JBB
mkyvSK4UoobaEgKdMJChFlMSo1GWjYSBEgNlI+y1ehVGsxdw/S1prY/+kyE0frEjQyoW7oTUCw17
YBjmSG68FAd7PdKnZnGfUD+bCYRTzuUGAtYwBY7jzgDBSdhCgSAef6SdbOEoBiM8Hfv2GoHNjHyf
ucmzhISV4isL4q5R7Of0aw0GSuhTHh6+x1eXrWxHAxr3NiFF8sCylb/j6PJTf3s/0IbxDHmD2Ame
Juc8GdOQMmxt2TkByWCOXAGv3c6MkEMPHiVOZ+6B6tjNg7cdf+HZs43dypO6PTA/u0IzOdTWnZxT
M++difr2jqvz7oyn4JiI6XEHB2wtz7vPpt4gg2W5MKya7+UnRxRJ+c5Y9pdMptxO+zaDiKMKN5Xq
FKTK7zc8BW0eBJZCFi/WndmyYUFA6GnrWDz4IfRxuGnoU3jfh6XHkJphMaZG/xwr8agD84ZEkFj4
CbTMIk7wJkE5vXTvlAvahfkXzHJXomLrqEoWCMOPwaM6ltEKkK2UHVQxnA5pqL2FsrNSoK9PxbQZ
qSDw/4JkPiaXYbRCgP1iQTxE+rA41B4UjpfuvCgKE6hAhHVf8bfwtt2eJvxUzotAGe+arke5NrfL
H8yyaD8F4QAG0MfDclHSYAI4Cz4HXQu+ZZ6Dg/wa9OGBMH4BrYLKxXva+btNCs615/Dv6TApqRqQ
OF6AAdgR9bnsoIKApwM0dVg3wMGMSsAE6WCFcpsuLnSTYKcsxhqKKEFjFcGEEXph7gpQynJI6p+y
NXAbBIlAUf3lMgBfssTQO4XKLM7tYLuymClzthLBQ4FeIryggeloIM5dBQKVpVZ+KOsSazs+vAKf
yvqlD+D1fWkHnAiLYOqxEs9T7xkcd6CwxvdtcA3+VduhP8gDmPmycKK3AekVYgG6L7yKYLoFGmM0
k0/7zKWFi85ewtItyyRpNQcR5OO1uW8QiLH4wUeYA/NK2xdZkruuPqC8LHuYPL0swOw4BISs8w09
XjjK/KGzB/T2/eVn3sIoko1TFvaSZbN21gKAGktEcRfr03IoejK3TwnyLRZJYNaTLPoUOdmeGrTJ
svyWGzx/5LJzeFmcHH/79xCIzlU8gK6Owu7SuByS3x0Ajxs3xUcQQTV0Q6zCgTFvmwMoFcA2nz5C
asq/ZHYI0l5z1GqcOjrx/i9y6zOKu7adP2Jqzxl0viXPWy9k/UyVWLuNAJnudBD67BH50MSNjJsK
XepARwSKQ0yOMqpGoAQha4965UE0pNqw45tfoYpS+gc3guGOKvNs4X6FWbyn46HbpxlQb9iKdCw9
zP4sj0/blktZitgzokq5kqXvGon/8MOFg8imgCCPO6D/PUfM/8Naim0gPW+IomNYaVaPnqn03KpA
1fSZd4rGlK4aL6HlenDB3AhDECBXcG6mh0VjGkqUuWTa2I7D5VKcN3dKtnTZ2rc83uyxieD5+eo9
e4wBxz4YVLhXHUIn6Df7BREoJQdpnCe4MoU3UTxiXCARpi/3X3NfG1YsvT0AvZVN7mNT3y/aducO
roV4ZLAW8Rv1/xc0BhTldFBqMNC9TNXR0cJ8AEsKD/U8eEbesu8vLH2E//X6eWj2BZu5zipvprT4
S2/hvXGIrti9EcV9IE50ewmzpFW0fH6pp/BdEK/rvqHtG/YekO8UzLYyKDTW4Dxe/fkpb4Z1fEwq
7a9gi6dhLkodvK7ak0uHhp6YpZPY19hI4ul6mnc7Oy1PDsBGh1vInlSWLtNK/xws7NGqKuyDwZ/8
+vQmiIGFg29Kjp/Em2cIThzTrHFSurIVlIRvoaoHZ3yccDVpVQCS+ZuljjYC+vLzPthvI1ANoPDF
qb+sSxcyATyZtn71Xz2qlFDQ4Kpqs9d5oF+K4C0Sr3pqaDQj/+2fCTPasEymzzrMuV/V3a0ek+xw
dfVncsQvBA8EGWq2EdAmNR2VjFtH4ZHr7jq9JecPjF5/BJbPj6nVu4r3FuFNC4/d26jNUEC9L5tR
qta+TtduNtCDGvfkBpptpfbvDNhbrfDTyzFBpXFaDxToGT3SER+Ql/67798LRl/fohl8KmOEWCk5
g0Jg9oA6awzxeiDa0fQf8WRQjdq0D3zG9Q3M0KZuxa/7QDlduOqnBbq1Hiasp3VR6j5Ki9tIr3Ec
AOaRmZ1iRmE8B3g88Ahm/LRfwmS4hXV7lZ3x/6j1qHxGT/ybur/5XbNa9bDuV2RHNfUHYCeIpF3Y
hRppPkwrtQpb3aQPJeoxuT0hBlzg0+jb+ys6N1MlVdYX5ZmUc5IxeGNHphvjiEIEAQC+mRDFqOuk
m/4p6mvz1PhAvFxcoGP02HK5f0irTsW4OkZIHYtxv/20+s04LbcIbdImaFMEZoVHb5SOGmPzzjdw
c5/6z1UPbkBNGCAV9wkfgEQWJWBzpG50nxdImbCq7ttqTaVBm3eu+/szyZF3QyHOXma3HXEIo7nZ
74bts5pWOvymGVJDxrOubo4scUh9TwPkLjn2+8YZ9GfxGTTt+eM+62GPVUohi5vT6xeiyqPR123U
IdcQfGJUUQliJ/T69VDpuNLW9GJ+8ACCm+IpUJAXXcxRsfpRVbcfpRjoY7lWT/QhGgZbG5WwNoO7
aNiuvwap+cNVIEY3Q0oz1er807J7hgO1xapSu15/oAoCBk0V1oJTQl3ceA0IIPLfTPWraUPBQitD
VkIjyf5unxgAC3bHFvebdJWfZwQu0p76aOMaCd+B728wMvD7KcDeXjjwoECBqrZr+nDUMMLxiBwx
MAiNhL6RM0yigd7e286yKcIPsCohAYwk9pzPpo+RaBb3kDM8HD1q3zFmte48LxZWqjwD7Z5TIuJX
wxduzB2aMTycAwG28lgD+RjFQN0WKqw8WpwTjSj5/kp3lmsM0pIR9GMI3AP11cLLEdRjcqonJzKT
Ki4v8zOV0Zb9AqPNgEcw5CRev6bBRYvfT/9S2/cSKj1bL768+u5+GaxLg9AcyDr3nuNOZ0W6D5iQ
gyS/yAdauH/BS7e0bAtvkV1c//RJWS/XaUODtpT8zC1xDci9DgyOAgS6cQow73M2xNWmpQzvqITY
rUyjdpW8kh6hj901B/8lHn7RQsnvtwbY4dx1m4PdqLCQ/7SbtYH9ioZ/Sh1matDCBUSbvFvx9TEh
G8vPka6DInVgxLQnH1bh6ucDCtG0UKaxEOHQ94L7/oJP9mZVOy8Uvr24rJfEyK1mSN2GYLDHynRF
6ADORtoKA4qZS8GNJfqCR5VkdeRpPGs9usJqN7t52OopukGzyCE8lOCe9MqyD8xcbCfTETvkuQBj
pJCO98dzebjvnlXIZlcXw6u+tc+MCenxPZsY9zhnecgpnx/hcA/u7cw22BDT85TuHF2WmwPl51vX
xU2GZbpqE2PoWKd5mbQpuY0am62VRJ/oH9Hb4HBENseKqLFGvVnS2ZRw7jgFRwyNzpD87zAviHG6
pwhI4c6exEKWkZmqbLEaXAn2wW7nD0UsCcm1w8ppHXeYR5xwYiN8vcjlUWNhVgXXiJxM0lcK69I7
hx0QGMO7hSltB6RPBwIDIqWbM727BFFQkY9eO8nj+WcgLvgoOai6b2vp7XWUP3bz+XyHownNGwbW
fjLZzanXYBVBMmlSUjlZf3/cU7q/mVHkmYG4oQRe4Jl0sWTX5b/FuO+ewio4U9/roikMXwtpbHWj
E7c6yjkh+ZpgJPxtKkazTnP6M4gW47PpTPfSIUE2LTRoEa4rfXsOF4hiN0ErxiyT3QRsTILkOxYt
u3C3XAOfODH9cuyYSjfpgoIXC+9/mbTSk7RqLQmr+LosWUHAiitztkQq5tjBXxJALF0aZkDWbcph
qcxxHPnO9WlgtLdD/rIGWoSCFFa+bkerq7mKMmlrN/O8YWE6ThDMRsHfIvoZZnQX3Zg4/908aP9j
aTVkWLSREQuW2RqqTz0XasWJ+8RqBJhZkfa/3fmVZa3GDO9jTo5wAKE4YX3yJUCtaT7WNUOL/rLT
KeNAAOvTuUW+FUGpnZuk/7xyJw0grtZkuSYVIirlSog5g575+yc96UQ9AFaAwEmkot/OTPup3OZ4
VBG2QglERjm5md7fODFHVNjc4PdXGOZwtmamt1pFzkwS1QgYEF4+WZb0jdIYZRQqi3KR/02kYVNn
vqXFSJJk1HqxGJAEZXcydx86XMhXYf1sVjSN20wndNP7wcDTpiHFHlUNX1J+XcuJi1wagQmtGvb0
1B0MJiK7/KBK3r38HaV7usF/O0V9D7rfSRFd4Z73vydz5nVzORS2fLwNnZC35OaSuZCb0ElknXhj
L1lLOjKa/f79JtIYbjRLxvLt4d+wjRfY5IxoLSlnw+4JUsev0JeYfyRFZhCMvufJu3gMOADTHyGK
NFkl/fgO9s36o3vqleGU5+RmJdGKIYTCJ1+ZuVhcqVZ5/F0mRuJs8CZ6e7+ONjCD3A4My5vRUnlw
YTGRE4BGTJZFkd4MdSe1ws66gBLx5hnHcQZqxA2/oEwajK6hW6HBSeJ1vBxxypgIJWPdpAGyzUSg
nGqRPzMTJM+VVk8JpkCc4Wi73rrJ7+9vMvtOnJGHwRonuBpUzo94Je33hQOR2blRnKLQua5sGWG8
eaBaeGAF5uytUu6mKJZUgbQE12w6awIgmD1r5OIeSebaR5EBw2NKCexoDn9O7p7HDnatuQyZDBNS
PCRi5tLfT/eTf+1yLnTemOz2slQUFstFaC/D0J/up/4cWQ1fIUvVTw4bNl7G8Xy3C1kY1jJkMofk
eOt1UJnQhxl0mnG6TM2D3JGDAwXei7woCQKeS9PhKd6sgoRbETiDgWN50hsnWDOMI17A9zOGy51h
xsuxAqa+O0I6xVEZYlIOqrXr7VrWCRRkYWGH4ZLinsxLuaR4FiTJiJvEJc7tycQP5wBE/CqG28pc
kqkas3gGpuuuY3cmZ3yyxoseeFcUcdJuEMm6SmMxV55F+vKas9ElGNI9mHoNMLUIyUUvzqeP6DXL
jU9FugcL32KiCnf8Jk2j7TTCXYnSrHQ963tjVCIWwA4ck8lsi6qV3otLUFQmGmZL9jGAo2lPbN+e
0N2FZ5tZNpvRfu4nXrtu4iXBeimXt+bqGDgZD9z6TNqKOLnNqVXWmIoVvVT5ysyosSKHDsOzwPN6
ppf8exL+omgVffePwJNl1Uv4iODvF3q/+cuTwPoaRREvFpOssbdiQJzke8vMoWo5nnxkZVJYCO4x
pn00Gh4/ncoCKuzjvkmz6meYHO2tgrfDsnJlmWBZHP3JU+peUOW93SXqR5kr2my+ZJGfwSKV+y27
AuPpwo+WySLP6MeNgiS3kz+6lI7H/Iyfm96QE0zkmWdbdJyV4zCqONw6Nf5iyMXqm7kIKMLeWIBV
lnt5mgXrZfsRZw/pURbv+uj+6POr2rCwl0ygcM/zICcle54/tQZ+3DLXS3uyC0cFJL6WieFLLMvO
LAj+uHZZqJiJdHTiNshCxd40hj4CxeMpVyOLjDdEglc5Lc07rbsKhjasKejSPeppBmdB1cGbt6JJ
uLdbO7Yc1lxu7exu/T1I3+RU1vSKDgKvtOVe82k8F+QMJpvEXzbgsbEcK/ICbl2SzGJsC+ZM9zv7
6mD7nYelNclsfxKGXODDns8ndLikr7I86eHE5zv5xXI32X/Mqb12OYDsCXtfMS12kO/qP7AGlm/T
S2tJTMA7BSbjnDzPC9y1mxDIWr/JlufnxFT4d4MSj0fHk8f9YAazCLCRZU02b4gebN+LhudsPB7/
cQu5xyaNqoaON+PaOBpVRq7PGU5/9r5qMSN79uphWRGvfC/owA4BhP+sg+UlbHeMEJ16sepxEnPB
hzL3g23Ca2UrnPHYmYsvR8FfLJwNvSZccBP7RGGcCUP4ILv5x4rPAQ8wdxAmjHAXxkHHVoJDFLVd
zZoOPkwa/4PwUNYCXtCyxgfLWXVcYq4ICjNIujTK7VtsRBSsnwNIyH2T1FpNqDpaGQTVEDbKCObH
GgliZr1+3hREp4C1AL0aoQ/e7B2T6XGd1qyinuZ34fnQWq8rrAiq2ydqxmj+bJUi8JW2xDIduxCi
X7Sgv0E7z3mEuv4nPqvotqwOu8xfsaINbRMcUJL3ni5OPCRZPAlZiOGorZo1rfaeY536Q+Y2M/De
lRplbHV+320iKNGv5ISLWLGDVrZ7QJ1KYM3W83Qg29dXY3Pwr2NB9SlPDvJVFUEVHStfivEd208C
FY31gZfs4JZGUga87qqos8/89iYdXBK0O7t0sMZaDPrjWgzY2ta2bYEts6pDpo6AV6kQZVc4qDcV
ENlF3HbwgW8197gSVzA0fvP78A22m6JwlnoKeKwylzIbGzTut/dETMdOiTK/jr8wME5fOZ6x+eq1
KYfXcWtpLHmf9GOmNEE9QbzbYNGxZZR4rylzfa8PYFA/+XQsLwKqgwQq4L5o3anHPYQkipnsE5z7
DeVWOMUAtNDyNA4iBGrc5qiQCWn3HUETJpsDFaW7EYorSKjCzv1SowkLDgk/7yNc9ssNOwLDOJaC
XjHjbbGYtGFW1QbPBjb5ljJ/KR2Biwt9OPO/TNs3AwbGiHCus6eUNDhDrgaspi3Z7F+tzwUXBHy3
OQVxO+MT6nm5wbtU+sqRvgQpNmiK85o/IBVSKcXjjvsMjN1dZiV8iMvwDQTwW+AAg0yiNpU9hFUU
fXSjO46f0VqnCauETHCxQeYQLKmUeDt7MdHrDYCm71iqYgs4BmiGWAjxlTqydK+RmByfGTyMiRJj
QG0BA2xln49h64KkUOE+MeYF6zv9NeWD75QOgG+pTh8SYi/+PSWxxEN84pciLWJFJHeHROrXsvec
Z4dk/ZpD2za7S2iuQOYSXjIQBDncW/BWKwaAB+FfXmADSypzSPh0BolfEnZRZeX7s7kEVCeOwyUB
f0Uxf6XZXyx0aJfss4IKfJ7xJ6ImGRWuGsKmc54Jg/wdEJgTdHAQ/HNIRbABgPZNl9WS6YOmyUOG
BlNZarIfh3W45ZP9EfI9I917zYHcmyXAGcC9DEd3KR0HDckscEz1OCcGCFyZkaSAPoeSzeSqcVIn
4lHFB4vyJQ1EsV00s+QiijTKHAxkzYTuAT/T5CEC9IfYTIJNOaFiQsOz3nONPRSc4rx4AQUfUWiR
esZ90xkwAnw6k5xafnTsOv1feTG8Ndx6mIUDmJwQu2ftfTk3fqEr2K2Og+qtnD8orOAhxKF4TjGs
TdqUSwDO2tT6oMXQ90i8XIWp21hLvNu4CGXPmx4gzsMsUQb0EWMQZ4fhE3tHahqcB1OUMZC/V2Tg
unUY8gZqGdxsOUVBcKkEUjtkymJiNPsOGVztPh/fwrzigrkP/3ncZm6dzDRY1Ij11CV3yDnOxLdu
Cem8nNfMW0l7UJ/dUXPPjN/LEMjKA5ugvpJyFO23Le/OMGYUuxMiIDxXZq0p33+c8BzcajadlzW5
WnBAScE/5F3YhYzmk+n0aSHxsfZLdluEQaPLRh7wkngT31nCW4w8bEmpa+w0FTStYbbA8ta24aB5
F7c2vwE6G/q+oN0t+QMZmTiKhhMi9ukEMq4k8xDB+ZK2gnOwhvmS2IetnW3f36GXNudkt0s3lgzz
27bv22h1HYeE0HYcE5t3+Y1uSeIonby3mLSSH0ynU4BpFjvy4LXAGCRC/MOx/4UkW2Kl9XK+I9wj
Nh7F/nS698kbpP25xIMSd0kuKScHK4+HgsBkyY/XDe2RqcHIgcXOVdIeARckCRix6qzdLZnUiCxg
uVwT8UqY6sajWAJ//lmvY7ELlUiKQ4DW2PGavHG0JKmJR2TUZBU14tbaAqSQFICkg3hekojlFoYY
nXiPMKmo83lxNTXg5kAQA5RAmCRaUxMBZnj1MHs3D8C0k30R5wPsI7yeo0FDEPYJrhr+958PgZV9
Mu1wSkzBePl7aRMrkdn8m6QwLmtpVv33DBEbA3lwKYTEbrB1JV8KAldSZoFWMLPmjITlq09Ul6uK
QZz2c7qAbrl2blDtwW4ER7rJKE7m9E8Uc6E5AebTI6ujh/nZokmozYybTkZ91w0HPjEfZVa2XTPc
2SQP3FpOi2FYE5dJMDtby+1ZSm5HcTYauUd3O1ouOYt4KwEJt4FfE997pYy02AFcTKSp3GW4STzz
NCYVETid6WyuVbiIrsmKKOZ96xGGb4wNjoo4z/JI+HvmMtNJqByQtlhoKptwHI6EuVS8XYo/fWF3
7Q73SjpV19YOUoc4AWPjaU16HFKKxxwUzNfGOc6WzGD6GvDmNQw8c0k/JyxmFU9FFStBr9wGub4D
xqVMYZZhDksIzBrMas+PWOZ4i9QZcMS7bLiC7YypR2/5kMr7IJsQ3jlJ68JICR83t28xTekhDhPj
QvW7QCdndpFiJgfAqY7pnaUv98seO5sIpvQwm7Fg2AoEw8L8mQCn/MCiMfe7sxldmWPW6vdll4Sv
tTl8OwkWHoTVlMSCwiyjtyM8SfoBWH8jUDkKkmJ/Tsma8HkcRSfalq9InTVyQNVqxRFx7Gqzql0a
SjlR9AL2tKKXe7ejO+RvpDUWPYWALq4Qoy8BAfRiIUcvbfmqrOIszbu7HhUh5JuLz5iYvU8vjjH/
Ji0HwxBTHT4H78HDufptPEnSmYF3gh7oWIpI21thygc5xMyMbc4yHC3pD+U3AD384WeorPMpRE9w
WSqGZNGgY+mYtB02Pqmc+NxD/bz8VVvVVxdYjgSSZB8QT8IuJQ9h2jzN5BaDK49uf0gADoOt5uMo
sgYTwT6iTYCwhgInQ0VrYAg7woWSvGYrIQyRH7ON+TMXORyrEs64fSY4QJz7NseNMbt9fFxAh6cB
7HfU9N1YnZz3/Vjzso7Ty82KScC8HCPwgGfbedk3LbxidHUYvCDipW7zGSow84ImmN3JZdBTmtQZ
iOyR/Npx3+8IscrOYKSjPvG7vkbLewOOWjHWB+x0QsEYQeSMcdMgOhWdJ9bCcA4JiUapx95DUrul
9OPeaep9QaWuwsaQLjsw9PKe0xX+GdREproSVLO0g71txzn03GOtCq8GSsftBZxvt3suFrqQRDsr
MoVruuVEu8WoXdIyxXncVyQiUHt0dto+fWIwM6mi9imozgXflq+z1e3M+5m3VtXxu2O9KPPSAemJ
h8TJ73Xc1v1jPnu+RgdaChe59fzATWRTLYZ4CZKhTbtndBufDD9+VHA9bfDqwVkcFdwn2cXkP+4X
pjmsiqw7pSnAG38K6AXzV2ZTwMoFssEj8cURQUyYYcJpGTVmkEDVWUMA/v5K8kVaM4tLN0eZJW/L
S2YzQUTGHlATOGM0XkiaPyblK550hTDppXA+IqCHyc4CxxoAnciGKPTN85xskkFFkEcevjcCKFEj
f+AV4z6DRJkvzMMXR9dIDHY8JXkUPnUa2LONTuIH5s3Zk4sCYMApd5qFijT4p+INNAABoTwM0H2c
nMMAKpcwmfl6xRfn412RDc+6ulv+NNz9C0WNqArehp8iQeKzUbcgJZhVRMsPq9NzizwsbxDplhTu
cu99X1EtJOV6t690jouPq+etJMJv98MuFg5w3DbPcfu1pQfcZdqz6gypgPESE+Xc6mkzik88I4ZX
YajEMlm/NX7ODz892RKkVENbENgn2aRDMUTKVboSXEjRKDXhSny6R+f059KpaZfGcwKbuGemVLyP
9P1LkUAZrUF3eWftfHm14pNLnGmhZLa7CpRF0QevqFtxUumw/1HxowMpfdM3TAwntu32YFvOtXyz
vVEUwz0ZXuH2w0Rj1lEUgjuT855Cw3cJikNwuY9btbulviWMAJ0cATdd2o7X023GMbfdNoKvRtKU
LXHvVsPrEFNREoAezRKl2JTvWn1fuXfDZ+ePapG8qCYFLgMeXjgDxOlb/nfk4G1IA8aTaOx9oMfX
yebVeBOktz+jRF1mwPZJN1Tst6USbOFT4kB9AG7LPAg3NRK9sllviXKLF/Y2WAEot78WRKdLWlrb
w+fg5IfNsRVrxo/wf8SU2kKH291VEFpfcEFILitNtZ6PCbaBv48+aL8SUBt/ZN7rQwRE4a0NueY2
Kqg2tmc0OIKzUlH1O0bE8mWx40Su6pg+SEUHXQ2sus55CmcBflHTPKie2p8sPl0NWu+M8W4kRuY0
MOytwqPhwfGsdD/F1+Vqp6X76MHR0DAa92ulsuZ1MTeouwd4Qj6Y/2KnfLuIarXTSiGf+7fWQrut
rplHaf3Yx9fIbpW21sXPUFqcG6/40zeZKzlB5br5wL/AwUzZU5qGo9nAN/pMXl0771qa7qOKmz/g
01UQ4qGNk+eIciRkBzmrFhoDMWKGf/13VGyNkEu1tNPkQJ5LxX78PNJDxTu0XdXH0IU+NArdyt/j
ugr6ze+nSyNDG55CfwnhhUQWx665ik7sYZNqQVvMIYLsX3GfTuNPdgG4a/WmzWGQWsKeVoZAUoeY
CZXXCxrS6rgqR8X0lZDX1qOc1PhKAn0F1PHvuQ/YeUYOR7pTxOqaXjVd55D5RrZ6vlEalOvn7MaW
5pwGz+0D5d2omPIZGB3AlKBHG11iKudCa7g8dVnUynXWDNog+pP+e/ikhWhjsWzX+wwJ19cqurNH
YNMpXfgFnb+DFqJgmmlLY9rSxLEVhVg6f0z7eLK97M744B336bQrzF6rZ9Dtwq5V9/LGD2lpYKlq
3oiYgUxsNAU8mn1KHUg8bGOjdeITW53md3L/Rn86/J+wzlIRHwB0ld45s0mx+jidohTZsXq2Cqe9
qnftFbXf967EJmyozlQ1ee56BDRo9d/0BLIeqw+b0wltRErD3DY9cXiehUQK6+fJnRMYrvfx++eJ
rkdHne6womO6URbNgrTtMgtS8ICEIenc6fpGqmp24WetNB5t1IPIY9voxa5+X/1hMe52Rne6L/di
Ayc0CuXTdHwA0cC00S6a87zandj9aT73GWo6WV7KhRRLzKQA98L+4k79uPKV7qTSd200kbepsrlq
43Me8qmw0RBSZPi2DzNUDzA22d27OOrzDRQEqGGZ20p/OvchXXJYT6/Fl6v5/RN+Q1vRkR/QVAe9
wnl88R+oISEpjPXLAvcrdXx6uif2XOh+hpUb/pMVHUoUndPe3uWy6PTMLJ98XhE9a1BZwMe6FyF/
NpDZzz+3ItSvxA2o4fvYnePFvfy0vTZ9bi6DZwm7kblJ71IPn/87HAlQqjtcYl2K+4QR2gv+EeQw
av7Na5DzwadDDHwkkc8DyA/QgkJoZ1+0RiyXdk1zmYurazP3+fYMnFuFVkkWghH5KwFfqJ4iv0Zk
PH+QRkBL0/2qWJWPeTm/6IifLz3461n4ObF76Wwreh53tag+BcXphxdwhLbT0HU9g7iJMRdPL3va
oxWzlSGLP/spXK7Z8bChWxBsgRQiQX0esCwecw/MLl9h7HWKYGo86kWjRWoZqBcwKxg4ut8mD9Mi
yJ8q28/xyARgZyOk6rF7QUqAQKf1uSdGAMEiJ/NEx82iYXER14ub9cNLtmxSMqg+Uvgzre3B8ODW
C7HiUvwdFAwwG8KMx+T1EsOd16D1W0HCf5PmvLw3VebWG/H8xc+LEeRVeBu9X6I2E5CmA+X3MeEG
9LX9qP35OTx+X2zFLLwt1kCsqtMegiEzJxJoqOfAYV2oIyWhz+AneGxYhLsfAkWTZnUnYMg9Lj+7
t0ZwBJuZLtlnVlL4nX9PJkFczXj2LijypG2xD86C2httSfKhLRQhMYKBkeFyWyCXchu71BSNX/Qf
RFbI3gAuUXcCM60IW7XlWdzoDqzQMEswWKH0TQX89zpVU7zKbCSPp00bZA+2E3cFBss5tR+0/Twi
9SNofkTsFEcSjh46J/PFBohkCpzwB6r1e/EAYlPMtGWefvouXjKQpcA+cxP+6PHtoutjIpcrDccM
nn8VfTsJTn6y2K6hUCnk/ugQNROOFrTRj7l4/N1L67HnVpHnPLd6oFoPUEth5h+nfapsB9KIAbTW
dHcdSksdgsxqc5/dcucChKwHWW4bP3S0PPSd6urLU0RRGMrx1a86o87xl25fn7ZLfY7+52rJFbZp
D/iiby+XTNgELyrG0a/pj9C2pRiVPl1s7D6G0zd8JSORODehzs/iaoffUPNZnt9hRe8eBW6YsmjS
oMJ/UeRD16f/aA/PmLnUYd0ftiHOnv0Hl8izee4d4MMSM5QThGVYepBZXPwKHLxxtGYKWKifxdVe
Lyw6ZNnHKW9rsJVQKGh/FB/fKnZoQLX2oE3bjsvg4mtP55oJAweeppHGDULqdNDq+VghE+PQKp2r
hZ83/MQvusqfsFoJyw8+BVaV3I8AdJY+VbJN3XI/466DBvpAyPchT1dvwbPzI7vftIUXQH/BHDVQ
1LHJlM1P9+19koeyqElN6uEpG0GuY/l8onej13TYARgEE4cZAPFVbOuqi4sthjgKna5TVlXO+kXl
1QhYkbBMYUR6jUN/LhYGVpjX8B0h2krnbD5Elrlbn0Lt4GodiLZFdKgCnSaH+l20rYd7WF4HNbbw
RnDfwJ0HdSeIOzpHPFEz5wm9qPE1gg4Eb7WZvYO2EjZEQi+76g2qbVWGz9TKOkRhMha3jpMWkxy1
S2Fd1Kh1wuXr8hrlBBTa9N1b3yDwf8RIDkfLo13/Vd2gFq0i2u338NJ4nBN4bXin0TF6H/cxLR4i
SUd7QOzwiS8NADnU6968GL80DzHcBTpT+fr65tR4L2SAv5gyvAJlU99IbnnY3weUJts6c9UZr8cY
h3T1+R6wVYNIP/Et0Df8nIl4/ybObxyLvJJHE8ifQXmy53SYWiDxhhHIeNN05QGsrmrg0lhN2k+1
bytXdAkdODr0kfXfl3W+Y4NC9qeHEpNp9vnpY5RYtz1FJRqmLvE4CNheYNECibndpmoHqMxWWLB5
tIbqU7Mq+OovshBKOEqFYCO/rBuX29x/LYnHQbo/Z5/gl3SbNfy8g58NaB11W5tKHT8PG8oGj7hF
+QVHnqN/yN0PD+zi1HHVVVehP5108qI5GhAzgSPLHTOhzAfdrTpjSTw16xOrdpvv0qkxfZ3ty8M9
EtL8EqBcV5pi92nVA/sWO6DCNQ70ilm/x5QwMEFYoNxaHuj8MKQPYENkBXLl3wQogCd+Sae4cIBW
d3JXWbMeG79NVA9ffw/qnNgoo49GdGpYxf6RxW9IuaO0hBCKOGrxJDUhCsExYddBVQRLnwacj5Fm
UI4vbDLnGiUpJcyFeh8c278XI5QOtiznKHretEFQYbB9cprodQ7xeUx408+2vZ774ed5yLTvaANo
xWnbq1ojApJn72ndei7PMh674mrUUdYPOnn3cBIjmbx29+3/eDqzJUW1bQ0/EREIgnir9ArYdzeG
aQOKSisKT7+/WSvO2ZXblWVl2iDMOcY//kbNLH5cHrxRJPh5sS/74wRNbkkeMxi0RAffDs1uWn2m
RVhW8MkoH0+NfhEpehDoz1VYnfimLleZtKSOAIkTZQgFayEfWgpoxmfpmuLgNZi0HWVxNnm8Du+P
j/6SWoaHWhxz/JM4HTpWRYQoks+cRX0ewF3iRzk60BGzVSufRd2/ya/Ekb4/p9YudYPjcrGqeAo+
fApOBAL5CimetFMhVTLApdB5O79pagAv0uQdQ13f1ZVLSovCJ/t23s9D126HKLye32KkQSMtUypq
aoyENfAY0QhnFMTQQFGT9GlEhzofw8fwNVCZD//yLFffDwmLr6WcX56sozKuxd/8yos4trlZqpDZ
Uy8Wf7P6LDqvx9tuiw2zvJA4HT+os7uvsMsydpN+2+q7LsovwdNQjBUtiuOfZSAgeFKFZ6lvrIkq
Y1SIkQDAL8am+FvjZ8d1x0iL3RwG2qVGBteazwGsWJqH8bcdP68slse/H45p78mnHffgxMPS3CjM
r5+XV9iL6nMv+oTaRF+9b+WtKUf6ND2xcMRvIhqTJRz9jJ4OjoinzIkX3uoL6aKetSnnrsZihg++
iRs6XRfmK78zlvFhO2vQLVyy62vTeR9hzAAl7ys8/Z9LmgYV7iSEDVRa2+7CRXaTJIbvR0+Z9RbS
CcUdDiuBNEE3cMrPBob8cHCrER9OBo/FGOlMaOF5XF6MBIFDfGF/o1if9XM5WPRQww+j4+F3ZkhG
x5qroxwAULFzPcDO4aWZ1Q83SrFMsu1w9XecGXdWiCj+i9GbMIy0KyCYRATeEKi0e2NZh/J3J10U
RP8LfgauL6vxhw2poEvs/SFik/5wq2VKDW9q0YBScUHXbNVQDUTnhOxp6GiGBzc4ZefGirU1jQ8X
iVnGIrUnkz1ddmlJ0JkXyfITYtgT4/Izbg8IkEXQ2vfEeF3eiKiRQT3WD2oEAsC4Es8jA5RW7gWt
CH5knbvTgFFmDwvzMWTZtruldmZ1fc+OnUPzrCYI1jkEoxI3djy1M0uJxzgkxw4xZjo+TFjrSOAY
yDdMENquh+tLfFKVcUJZwThtL/T1KJoNZFNo1HV/2GOEI11iYPQHocEqTdAU50mNCFUBNKcTubKf
KV1vsuu2I52FD4cH4AFMHpngA2SRCSvNfinx1KZCONdGOrxb81x9J31kRRtlhX9GwfS552QD7/5b
pije+uSf3rI8Sli4K/fb2h8MkaZ5UG3TjAcxaTfV1nsOybceJ4Ujf9gVPrOyXNaGnX9mxh1KLs68
PS5w9qvXX9OR0Dp+fDcGO/n9gWlT8Ao0aTLkxPgdP6MfLzvL7eITZS/Y7DpcjnHXUVRAcvvtv89J
/Lii05cUizdNWWIYaM90T69J4QDHkFogbLZqbKUT7/Grx1FnJELTH+OM9HQGtZVQEt85uF22Y/t6
DBbqc4rlXmMAZb7fc/z1FPzDvouU9OZYDV49N+1PKqaXL1cUB/Em1ubty0dBzdL9VEKw6SLZPZmz
NWMKEVwKVHyUdC9lWRtXLAycahdJp5DHpQqF/8vXMfMQcoTx8YajsbAFUfAJAvh2kS+yA8DKR4LO
VPqfJh6F5KfiOhAlSr167gFuPid6Dnz43HpG/5o3Y2ovdmNoIjQfINfDMT/EYkg83+dt0dx2AOlY
8DCyB4z/B7irxxH3P0SO+Fc8Gr/OD1EZ05FTJvBNe5J2zYqrbFgGnK/32G5e4yHzefLC2VYKcY8i
u6LvJl8ccRlsC3T5ipNS0NEXJyY4ebrgAcR/e25embTCmRSC3wIvMWMCWmWpXdQr49bfNOjYfhP4
OCiDOddv4PfUNLxedlkeg1/ih7GIprLl3XKpIjGktCSEjvf/YPfEyPDfdkj/hjEfSxiHppsWCEXZ
aiE/YbK900Hj+Meyxo3KfDRO8lz3kJDX1v2rjuon9agU3PNJX3ZTaAI748ZKgD31k+xdSvrkIjSW
koVggd0YVI8DAjeBIVIZtG8LqSOKeJRq/BTbN68Mpgu2ciAGvHSUAW+c8Mi2ezs9dsc7ppt8zBxK
9k0OsjqmeIdVBAaswnxARclYEl0oRgAvoT6GGUG+7jd1heAdBQgbPDU+nmixQ44JiCpvkHecgk1A
jCJ5K7EGREcKM+pcP+PRVg8diS5FHC/BdmDFvh+XOvlovCE5pAPooSTSbR4AjZum3aAicXbS5ae9
QGgFb/BSeGW8FZY94Gy0a2z3NZfc+fum3I9YdwfybJicEIyhz+gjdkPhBzSLFJVlHJs87OkKZJUQ
K8Aj4CYmllGKoDO55/QkH3iT40chg9yaoF5YGL9pnU5LyDUkAVfukGwJNtmXAFpkFiqscWsMrPKx
Cn+ycDWPl42zDmQfhset+7ZewgzO0s6qzbTKBZfzMhN/3zEuGjAKKrK3oD3hZfIwwfy4Bzsq+2Wu
32MVhOlhMmw2iy06AYYqPxdPVD6qoLeldGXyKsGkV0fHEOdunOd6s2Ra3WTkZLDuWLnVaa6IQli+
wY/ZVIt8/wlVKDmvE2U8GO1jibOxBr6VzAi8DvKI/h33GFB7x/D4PKABFVBy0LPyZKSVMCmnCEVb
9RgP9+2kuQLsXOMoXRqLfphMk1W7gaRGZGV8wAthwnhlnGD1Awok3iCTn9qt4P8iyvKwmKOHosLF
DGkY3oM7kw4mmHjmjI2os34W/BZnaL6de1SOybmyjy6mf06NzmWeLIXNK2L8HVQEWlQblyKkWfRd
9DhMeKSwz8qK2mRyv1aMlKQ/1RgNSO8GVGJ+wSV/6J9gn3FFGJt8WS8RmAKigQAd50MyNT5+5aI9
delfSTXALMzh0nXFPE+YXQnJ9dBmzARV6u7jIcZISoPuWE8y56+yqP+EqsjDQ2eeBcasYCoJPrOj
rZciGDbEiIBVrp9kDOeguREAMjGZuwdswNQfTmIiH35baq9sXWHxyNzZKaetr0Xpooney0eUrTFM
D8uJvD9ehlgu7z+g7fJI2Pbl255jRP2oC9NAJBq8I5Ca/GhyzkCfwL5sep8f98dZ6X7s5+Rrpyt1
3jeFxp/BGc47DRsQ50q7eYOMo5kOKLQwm+u877pjzh5AeuTfDRISuFaEn5ITTzWfCkm0ytVOjho/
nun2gJZ9xO5gA6RP7nPhwVxcyyUqNnvAB9mb/5j297FUxoIMYgAczvX3SiV+JC/4aWVPVvHR90CX
zMaAG6tCpkZ9oRAULEqQ7CWQi7T9LPpr7hP9Mo7rETUO+wbbDVsPAMNPTHRJbhmsehf0X/7x2p05
9uibUPNNXg7+uozhif+E1AQLPg51zI2fuI2wAaza0w8DRWwN8BvqJsqeKZHfY0wWOj3n7tez7j36
gKSX0EkLkupwV0JO5xEJkY2ZEuP7YJy+p3uoBMkVkWJ9preZ4C0RHje4FbiDsMLarVq//6r9mzb1
7FS8sP396vW2BfVTbqo4hZn36XOjBvjMWa/Z7yZHxpTKCvAMVR+gvXL9pUgWhekfnojEi5ScdqVT
cNIxH/6hixt1BN422/6+2pflqDgboASZqXPBMIUF1crZCAHXxrrgxuFfh6YixX0aQR4kFXwlxwdG
rXBm/kCJWGfgBcCxAfA2sdyBNMQFYDNagtKoYTWRWcX2x/BDSO7Zc7Eixtu3XX/CHFc+GLQi3+vo
0BFjKRKH+YyrkMFQNicqBge2M5AF15lGv4o6BrIZ9YoYtmNc+vYoNaGcCCdzKAA2Qx5eFUkGLJKY
RkAXFxlBOC6PX9BUgJdgLIFqpk5dWK8Dzipfi78XWHxTqFJKcVIebWp3fdVhjo0x0oNRtBqk136k
zjVqGMTw1MksisTJtNOCS4VhBiUiRTHrkwKqeVHnJfbdFIReE+QuM+zeQhb3N5a+jTEEY0pI9wRS
KVIGOG9wBOP25f2cga+spBMAQJxaed/TGw91572xqG8/Xn+LvfobnwsEnYijm1nW92LiQmTi3MaF
5kmx92OxYSz6tV9wmjUnb52CZScef6NisMiGXkpkkz5BOlyiPpW91Pi782K+XBvt45A362yA0ba2
s4bMFQYD4gg9auFUcor4nIE91h3+fvU1A6zV7j1KHfiehp1Uk7JndXXYGCupYm73PqlkBXOJhke8
KD9Bdfj9qbB1JCe30pX8h5H+pGPaaT02Gc8zHA/B8jywskFn1iDG9m+uYyFHwLubh81J3unmz2cM
n2KzdOcqHD2Ydo5KTlaNjqhyMtwnALVdw1Nxn7QxHoX8X3g6/iOxpy+1ec/KImayWJBLobrAtm2E
y3NQW7GlovjhmAUqYl989y3Rhhp02time7gUEkH0bX0YKVi43It1HBM252NGUnxdmYuV13mErxEz
48MUAEYNLdYCv82i9fk5ih2HixHj9Gs6f7GxDyMpwpvaAgcdVdDeKh2wjrg+mAuC3nRnA0yWAsAG
Cq7FNpvRUWSumvtswt7DLgd+iZ88bRjWWm/2sXpSaaaMF7nmfFtICRa+lmTy0GgW68KwOiKQKmE4
ynqBWQseNJ/E/2pbUMrj13vEUyMNW0JpcG+VTaBvWy0dRrAJZIDfWBv4UO477vlaj8+EX5C/LmsH
I3cVF3gYfShs4HxjAsOaxEINK4B7MOLLbRpyg/WinX+5VB72exAgMn5KZquR1aROyOcY/A2IC+Nx
ZAwsp4lxeNAOGYDjXX/9bG/9cq0/Q0PaHHu7xjjkr1XKYK+dy8/Z8zg3muir7Fplx2YQx3QM3fyF
VlsefEf6b1wNLRlF2nGqPSODjQNHLNwkfwFO5Mdn+FGZYqKpgOamWo/C1FllcN0ZOGwVue5xJz7o
OC7wA8xdMHB74HGEmDke0yEnZ7Uy74obP4i2m9NkvXBGwBjlkD9B07F0q6NvsWjeq4+YjrIV1TRH
OQ112FNmx97B0IRLd7NKDSxBjod+0Ntp+OndPhvMjHGzUe2StWccyyPWyzCdN3T9d9I/+jf99vLL
6O5TL/giFeQVfBwc0P0EcINeFku0l1OiyivdLiR+wGrc2MumrOuy95x0zh3SHQLtkWInkz6ehcRC
BH1v2rOYEVoMEh24YAHmE25s6fshfDTWKZJv4G6hNp3c1/H6a9dWOpUOYAvmccZwdwikaeBSdcaR
0mCaPhSDXh1NhgHPh4tIOMf34y3dbJ3tvsfp94ANJ8fuid3fXiMPqbbpbhWkWyCBmx4yx88yL+Bd
dUKXt6PUoscc2j3cTWP/HanbooDmMuLzUuqLcd/131uFHI4ylFmM7/hC1vUc9JthjNTsVJFu97aV
ntvwKeuWVJP343xVJ8OnHgYi6i+alhUE93xkf8N0Qo9WhcWCuCZs019huhD+8DD3V0xMp+nitZHO
dD05Sg90BjNo0ffw7WHNMKOaKGfajs8bqgS9b75sQWPXVXD3De+VCmDqsSSSyh2glEHh1TE6FbvT
A0rfz+UBoY1XmIC9rMFiuKgYhXQ2heD9ZEBCQ6ONJAFRxObLxKPbJdPnlLTS3468IeEw1FzyPect
Dbxo/zA+pG4hNhKPIBZPquew5yTsmYnQNv+91trihcslJmr77AobMFmCVPKJYQrjvvcyqO5FiDYq
ZNr/RF/solihhfEkWyi0k7eUtwyyCoaLVAMWLYcIpnzHzg/7P2hxVozhCPyILrgao/A9ggp2ZVtD
+gNyx+5rXoWWDoKlxQyMIwFsLrxfBfkTpd/1fGY5tOmoODaxwy/D2cWhEtYBrtYP78fmDuJOkiM1
Jy9Ms4Wt6N0in4MiUejw8NXmux6RbfvT+mQJPdXMQd+HyhcaGnTgVTVe/UZbtN/b6dTaT+GTOs7Q
wgHHYvsRpaigiU1SP/VVblWX+ZmP8CxFOaRSbQgRsRBn4xr8j0yHAfjoj4WQd41n61j8XxTJ4ggk
9gqWGpEyGqbcgiQrWJIcOrDzAUbEuIvR1ZA2gvg04w/rJVxN4fP9CgR7E1nVXAh4oZ4hhftZgq0K
xGiDxAqpHH9vuPdn4Tc8YiNFp8pUdKfevsAiLDC3z25wGK7x6Zn8wD7f2/e2IpaH6di/waoMi+oL
yjkS3QEwpbB/FJNQNjI2L6IqyM/oMRP+t3282AqEoAoQq3DYSyhqWeoh7kAEYdnvZ2NsOid8xyIg
weWDDwkhNhs/QCRhRHI/3xPxRvQXjRg+FtRw+BgC6uEdTeIKTP6emLS8VTHt5QfqZR1hKz6XA2hB
IetwM+uv++tjavbXjzNgaLlv8QqFKeRhpwmSe4xt+B/8+YRfTMXx32Xmok2bqIm0qXQEfO1WZFj8
dLLIRt+Xy6/gjglt6L+vRpt+SioylF6tmeyYo/KntwK3As6lkwY2PIpveg1gFeNJn1ukYXfFq4+e
TA4CfmzDMQ4J3PJ9/AjKo2dkjgTRE+UBJzft5L/bvoEPjSX359zSlqSZBZOkQ9zzcvmZDi+NZMIt
7py0NH1gIgy/yEogLfJlc/uJbaRn5APxT7Qy/32xCqgvW+sI/wCzkzQLvErWxWLEuLgHk4QG2jC5
5esBK5ZZTRE99VvznA6KPSRTvkT8EK4N0K54DEbN4pnFLYAW+xdLJLfQZmrm10BqeFqTClWOUwxN
YvvHglbZsDww34D5qoEisbnhx3Vnziys0vgVFTC9ncASgSEpQOnPVDOAKcSX8nQNxZESdFyAZfyX
L8Rp2Bx14AP/9/UErDF7ZWC8gOfpjpcNa4hmQWL5/693hWQSR8ESagVtIUAc+BCrMrewLQF6/vsC
8eIbZuP0jcenDy4mvueNShgplVIk2CxYewGeY9wDhQJc+Z9xHjs23wi88Tw8//d/tgy+2Kd4fJ7o
n5/nolwxaQpJPKDUw3j09KHRE+q5e+a8GwcMrUNORowVq4kQzbA5/pPOQP4X62hCGyNW0+9GeLm1
6PyEwECjhxrwXeqKn/jvz8vq3Q3v0/95CY5HLWWnmKI3dGJEhiC0r3DXUCOV7FqC2Me4KKA+P/2u
+kKZUGjBCcFcluOtjADKgDM2pG0uMHidlrtHRPtRhcSlqiKaAa+SY9/sGaANNN3UoULfIZAoCYo5
8uIfVQWs+1C2ZRtIxvbRzfh+PT6hNz5fdZyyWSM8weX9h4zgRI7im1thOQ92oW7VLQQkqqQZsqcD
Iwg1YOk/NyOHnYLdC1nzvAhSX5tAZmRJVl2J/DAa6ggXQGjpovcTKhjdUXwClukB2VjuPus5vy9U
3YLxLf7UOAPXESlv7F/QAKGO46bMWFvh+ApIhWkk+C0zJaHfe15q74O/PNE7O/mM9NvZXoVcWtCL
haYYrIrblN4ytTAc9ivGHx1hd0zJxwdcURGccjX9+7yEKFSimOBscf+Eqd+f+B9uVP8Uvip4yGCO
X/R7XMqCOYf9MxDOM/Ke0TvKozIaTsoIZoAv+Mp4KKrdhDkDAUisr1yQlEO5jJMkuRps/SpwmTat
o0L0zcUcU0sWa9Ar5Yov8S/BeGXENw/oco/d4/zY8eG+LGVNxaLD4cfWBTDpafUS8f33QNt96F+T
s3KV/uSrimeyfM3WeG+ue1tSoPjkoOh9KHWGHYbnr0N20LY0F4ccqmQ2/wYZJEoNL+pnlGGYr9pq
tutry1pziZ1g8YfWxmipQ3iZBe96TLNBOaL0IvimMJS/MHrQDpQWLBr4rulAtBxaPOtqAgjN+9uH
Z0Lpw1FN5qwyjN6EZxO+hXezgoSQzJsPVjxm0m1BjomS/FXOWwO0Gf7DEEhYfFl83m3z14GAPYZe
BrcPPZjiAO/3Ps5AHSd7XmQLP7rz6WqoPtFz4izkEMi1gNYIxmIQWbwB8MKNMpB9EUqqTqAPsY9T
a/dFe1Ycp0W8Te/Lrnc2wGxxKz5B+i0OmmsYszaOjtx284pzPFvG3RrSeTrcxdp+qG2O/T1ffUaS
erIrm91DmR3KGd0Mpx5ilc8JvuHjcSqltfpcy6/tr1uyhCe4PN7NuhbqXNyNkVMleM2wIkrSaQiE
1oMzR0MyoAmDdPkaf35isGAcQ4YPZR+DKag/CwYjqW5jQpQVV5ZzbPawhYXbxSwAmJ379VvWRYkU
KUkAqY5BwZEEpQVMcoYHWYHJnYX3WCqehBo2yPFcE4KjGpBHWGUgnPf9tahaJuV0AO8L0doA9RO+
DdGf0Levoh2OPu78O5pcBNaE9zzWH0LtTkMywopSaJ8D8bOrfcj/TthihA4mC//EKGjV+MnFb7QQ
DiZ3xAniv84Z3wYk9dvpzBGyBI8xE/2ZQIZ7uU/eGUlufcVWEvdRbZV00gwCFryMbLtfoJRhCuu8
oiscv0unqRxaxW9zMDofH3DoGHXhso93zM6oKSDglLV3V4MycchIGSzYa780+FJ4hC2ADeNN2smp
h7ke3Qh8HAyBMy5L+MJJzdDEYSfno6V96qAsvjzQZLbiFno1nY0DUYBdEEqTVnlkqXJSxWgLMQJl
IMKjVc4PXlnltLBn0GBjtwlZkZfB9oOnaeNo7YTXBs8HIg9NUXsP2sxp8wn3py57ophM/UwZf76E
if9rEA5+E5nSlqhWgHRKGRsvb6oZQ46GmnB4RlRI7XhjfKiwa4pK4m7SLz/2nENiZId8itTNx0LH
xl35jOL2NGBXJ0+qgnDkJO9cnGn3npcf/3hVX2lZ0FxxCqqwSPA6hleCFiYtQgnHWPnwpmQhiBDt
eWdRA1QQiFqIfEYeVp+/Too42dmpZXXf76IHO7Dqf+UDz3PkDJa9DhUABCQAuHZ5/0xxDzsWGz6J
PpUJ/8TElTESZszDM5MnzuIzxR2e5ZoUyDSNg50KTZppFK8++yeE0C73E2oRhkNY5VE/5DC+oZC+
kqBmovRvMAZoxvthvs+Y7sEYiI+WJUv183YL9TXj8nkyqkb8BDnX4wXJsvcuV5QdGRSa5ARfRYPS
isMipQ0eZwxumnYJq4k3b6R+H7g3XvRvTA2rW7JixEXPzIKEo2TKXEua9W/MsJhtoULA3vKnbo6o
m/JQVnAq4w3129GvNAmE+vLs2k7doXdeQR+EkXASxn83Xv7rNMDi+dwiL++d0/B1glZaKkLVh2ID
VrtYjcjxoZT5Cd6V5NamgjH460pvhCInIPKBzoowzPm/McKchgEYCNhIu2PJaT+kSYJZ7YcQbKpX
B0gNG7pEW2M7l5fR+7UWF5Xcc/syWZRQPftPN1UddegOGswtXYIrCvTz8V/9NhgWCidN6jVYRx8f
qQwsX72ym4ZVEZGEi+F+GYdPJFtZMYMEBVxQyyHUZkE/avpTVkFZcb6QdgYTpntaDNtT8qEnlce1
2m3TRT30oAmJxRKrV2Re35NxXL7vJ45namCTofhwgIvqzE+otY9jmkKym/tI19TTjIoZ2xOuhUSP
GpbMGHbbRrP4oB7CPs16axbURgQ9v3b7uy80WvpG3aQMYfGknSLOphqjKuUqg8KE5qT1+dQacXol
HmgGht3SjkYBWQESNJNnhh7OaFcwOBCoeMp/AzOu/6s0G9IwBpVbbKvl0dJDiXpRyG5h8UjomPbS
Rbq0C0KqI7gfQN3e4KIs9HAw+0y01B5EyeW5LxZDUiGyxWfxuFCANjsk4Y6xkpefs3xRw3z5XYN6
BqJswFeZxJafd8RWghmpZEETaK1kn+wJHwPJuBNxkloxpQ9lJusjIsP974/WMYKmELcIEKg/v1ea
T3AnaHBwNWnAPgutGYMiaQAnlLK7bAEW897TE6Z0USKzD7IC3nQ4u5aQKE3aLVYpxFsQF+oplxir
I9sdhhRU8S/IstiIc3FCjoXCg5HE8UY7RFmQr4wDbzBdlGUgZt6AL0jvmWmzPn0M7OR1TMqzyXP3
MiFZuq2DyqI3vi+ZSo358PDGNXwU034TibBH+j7VPDM5tV8+FnN43MNbEbIdJ5lSpqLi7hB2NBEq
r5APjYzYAUEZBFOxZE70W23HGw60xbJLKFWyu69rhs//Dt/1OM8OLwgIky/pVQJjhmtgqouvA68X
5Wlrs8+bg+3wgJ21J68VXgV9qzvSL2+iQsP+Rd7f10w9+vlImYHhVTdpOPpiNwFRgVlZvyB0MxLn
EuUWQyfIkKgX4j8aTtytHxfMPiRfUD4ZmSsz9gjBo+gsBdNFVvzhH2x/eCKIEaAIGFhIf8hnExQn
L++WcBY492ELclWygKNEYQhPr6bt2n+EAvnGM1JmcC8vBsYGJIM2CZoKUrX4KFiFoN5D7OrZ6WeK
Q2p8DyhTiAXGskHw8PW3w+oMQ5pn4gUoOCMWY1gGHFH2k3aiCa9GpBBFZX9xdIAIiOwOhh7ZlZ0l
H5dCxcaTw04QVsRHwoosGKQpLCZOL5gkigORFXoY9vqvEzI4rlVeMeNj+AESWlLCwPCjgAzAcFQw
xajHIPsRHDBw8VDke0gEZOC1Oq+EV8SvF5v0hPSLTrFe8N7gleotxDt1973RgZI/MXDvlZ0SqZVF
H8l6SdBnTuIRebbEornrzhmd7JAEBTPbKIzG8ZTk8EkWsrKn4SkjeSQvJE9fEJzoDaKXqc6G56+r
O41dOhVq3cKNQ9JSaG2gvpiZPsmn2FO/QQTAnWJb8wTpXfehmlktSJ56zqdfN3Gf65bmB4shHDCe
ARqFQJ7r4cP/TLMtyNQEGN3JaFRRGDgadIRj0OPs/wL06Q50TbOb9cPiT/WNUPWG/gN/JxjlbjVh
8OtmNsSJgLhx4n/v9tuqJikSLusPsMbWrWLym8Wn3DEW5KEtiXN2XhvdQsc5bgLNy7YCSuwtSWqc
YE5uJj72kiF0DCIQVffhSVFOFN97unsSFsTONWelDUYofYnbAi4Ds1rF+mgD/go9HMsT+KK792pw
jjGLU5zeLjulJx0v6/eKU0TlKmeLRBcIhGoxTSNrG5cO+kqb9Y/lhN/B+tKiDOq59d9nV7KyO3U3
LmFytmQEWkeQbzwzKQrdgV/f4mkSftjZV3KkmJqvUU1vmIVZJKKNvlz07muKhQh6depRoN+8HZPX
NW2w1DzDVXteyGVw6OMRSL/wev+5/RlhSsyZJv3a7Im4rteumzM7YEqOxuRhsY4LQA5DVcAup/xD
Mk6L5RlmvOr/xdh/L1+XPExwJL422+qqz7tI2yk/ROv3KtKn8VQNYQo2KEa2ybYHT2IvLUrSov7A
meUAkQR8VrZXYEAsP4CwJ0TesKVTMv5wvilmiKNSjKxJGdfst2LKN3QuWEa7dWpqexHkPaSpHt0Z
7JITdk6gCxx0d+B9rNLOJtm2W8NhS8jOGxfwX1iPf++x3Hf6qtfgXCFGruN3cByaRgA/9jUZmLFt
TKBmHLDFreev2y8wwAXwKjF5blfHN+cN6SP3d2Qk4Em2VqMkYKboDr2c8S7nWj/QDw/gE+6YHgFg
YjtZsaZ7QmHe2JQ61oAQARHQKP7Og88oW87akuecAYo6gJOb+PT2qC8fDg6zfn9eTyF0AjxDBsSe
F3CHZBusVcrV/TokMolOInUA5ub/7K7AZmz9O8YKGheF4YKZdG8Rr59/8Jz8dlewpUb1psdEGuJe
cFw9F8xULRK7vPe2tCq7wA0gDpTaJK/FxoertPqzfqSbA+s96Zv5Rgpgqq2IB7ETtw6zFaOfdE77
X/uaDgcBONjAUYA7GHOQGti4+TanF1bDNyQiYw96N2Z2nIAPA6aHxwsAz9fOt/KM0OytfNbCwUKo
vj92ZYunTNePLa8LYtekhMbD843uawis+kwNeQNgSs8Jcyiz7/0WhLcB4LPE48xAFcGYhUqS5tKW
xsx6YQ0/GA+ZYNvIFLODwrBfwEzVdfW5MookefAP72qDepTB1aSBlHWqBcvpC2nzShdPz8xon3QK
B575TIHE1SPfhZkLukv64GqBR88cP/z4ayHlZSKWmikKROZazZhs5afuZRzqI7OwiLKHUqQCvsBW
ClyaohNRIxSVUgC+cBKfvbCbpjRzcoQxMqPCDyD1ZrjD/qgFQxa4JGG/8OGRJ8Cje5tst2yAWLU2
AqqEmErB3u1gKtesvX59SHzJllCFLGOqRP9ukx2wZAVCvWF2uxIzoQD/qhBXI3pqWlWGVG8X+vIK
MNFhhf1TpzgLuKp73PyYhimMCuM1qZMWrEZRkLzs+ynfqW8ANAjdjjrtplQJ4JQnZZOs4gUn8yCi
1J72etRGD6fyj2tiRua03DYpeAw6jrPXtcZ9Ns3G/Rkz3AFTkwnio/dWC9UBJ7d0aGtzCEEyfP5B
Ab+PpVu1NCatp9sZBhwo3y59Dx4FBSMkl98WaTAfRh4N/ggeYXAB3wPUBkLObwmnBEqtEHWAgZHc
CDdexnwfDeh/KDcaqYqXrR8U3WR0jerk6yQhUI4w3piIuLsew7o4PAa/Hdk5NyiB7Ph3dKLT9+6L
qfQ4D6Dof11jXPmlLRHMcJGmyTp3QPDN4eypsLGWDgsRFH/tjyf92Ro2E9S9BMNgPeIxpLUAZF9E
lBleMxlax+nAaiZgprPsetwX5j2ot9BVXmtlVkedS0X8iPQ9k5zfHyOcp9mbNheiX70U5H6thaWr
ewRABgXhd8IXFRN0E2rKXA0+5wGXWC/Up/h9QIPA5o8cCq4+RhSz73lglRPWDK6eOLg7xvTL/n+t
roB9V+z2OMu5ggZbAU7KkNfoT+wyqmep+1xRSJwe89quSJSBGmDpxKnjeG7/6dieUeyCu4r8FWBd
3DzE3IwhqAdNaTJY4Mvm/lgGJJLbqDrw70C6A+lHILbw4k2D98KwzGd0+YOYiF96bcrSyNNnKWlt
7xkd2T++cbJHvczRRe4rWMfvC5MFm5kIRRfVGhfQjRkK84yBXc8YefL5XaSdjYCJzhlLrluyemCz
6cF5eHAZtH4ZZCZ5a0zPrPQguVAEgerFtPW3Ag+74Dz5nTVMNbHi94cH6RoHHZaBX0bkijVwm2Vz
6U2ZASBmun1ODPOFOJ6BCZxbvEUY94hYbOpQVsQTFzPVHzsgSBuMYljyoCfElmF+jcoS+PLfceGC
J72Gwv65f8yK0x3mMJsqU6YTJ0/h9kOoTDtS+wjPiznKwvEC5JFH1Tf4uLJf2QqUA0DbBU3Q7UHP
yJG5DCjxCculxSwJrMJwLwGgUBwaYcrP/k00PCRH8zdyKEx+Q2Q6INmCvGmIbBaYskAeVNyoe7kT
XjBpUxSwVJ7/xiaU46AQ/CoVObxkHpa0DMpT3A9QERSE4UCWBaqlMOJdM53PRceBkGG4oxeDUkgh
T9+LA0cfog6EcOGupgB6NzajrKjv4BrW0mgJJ7pGhf3VcNhKc/ebFguG66NiUQR9PjTDLDCN6XPu
ZWPGE462gCy6JqeWTeXNGceGYD3NWYLyFrsyMVljUMESAL8kx/R8ApkQwRyqbZjijRQ9apfTBmF1
A0Jn8nI5xTjfSlxMSI4YOszTaEJZmWnF+QQ+uiDBca4xx6LRwQ2fHsHOHwtadgAhwki4N4eZxEkP
RZvBI2jcRr9hV0/LIwZyCenfDp0XJwbVEWsQ4uPPjWaEpf/Dcm8AmP5lbod+R5u9bspcPQ92MJZz
cRl0nr65T5jfPiIpvB9YYyfwz5PVO4LviClPOgV0docH9ZBvB2GTMYWAMlQhORlMkt1nAWQhByjp
j1DK0NATW2AyUYEoP+aSogvPL4bPigryADoInq4OHRpGQCnoaETvYCYxQE8pTG34/AVKgSeIOCjY
BqKBpTfKUfWRns7IUVDLhWiMdy76TH4KFjmrk4FnyAhuPeInEd8F85mVuRNHmFvMEf+R3ZGRw5vn
+GgkgSQ4QZJmOGaw92Ak+a95jGnc7+IqA0gRU8fPmKMvsDKYGbw+RDSLeIHoUBxxJmikDzF6BCyA
a8ChF5cGAOKwI+mW3BhBZOdfBCr2ElcDOWYfAAEaS5x7aFpLcTVkxYUfgCVPH8oVCwCEsLFOzK9P
BsW/C4dbmlKkAnR/2Atx5p8ZURQb+PVcQcS7yQLvgWhOKcwlySPwUrH66/EeVUxeRKBQjhsKM1es
Xuhb6BmBjYZn0owIr2cufKMRIQmORxUaYRofHp4e48+w8+AZGIvsr+fhfxDoa9WDa5gT3QY3gA8j
F7faqvgzwmySBMPZI7P7QT9oF8PV8UDO3V9/gV5rgqJ2GFNaDCM+Dz5WEQEpRa+bvhbbphIAJlXY
njFIMePTACIQfAkgnf1xSrLIWVkVuHEslXNy+s0p24zVzyfsJOhR6HvtrHwQIEGCKEwFWLTdHwMt
zkqUMSoLJamh+rWOetPvBit/rsgLp0my79/u4YMJzbKljYzqXcWbJqtL3Wbr+PSbqRf+UWLmL+Ae
Y/6e1jPSQRdUHsa0+3u5g6D2lXqc3IxpvYUqUUCpwP+DPMIrRURX7jEN3Xw3nKwsm88L1ypwo2Zx
MoAlcCUne04xTqBPLwD044NC7PA/mu5rObFkiQLoFxGBN6+Yg7fCSHohkGm893z9XaWJGzM9rZED
DnWqMnduE0OpklyFK4LRQcEIt2MuO8j19k13cXow7afHUo7aHDFBjvvP11diEix33uKjyw/UxcIw
jRGoZL1YlRa2z1gj/+0GoN/XaoSYyZrF4wEGvc+XZ7SU5sVxXtDtGMAhEdDXkxyaCyEfD1qAc/Rk
G2GSPEyaUnUyH9vJ6+P0ba71L30oJbqZnk7nJAlAszbL9Qq1a8PTmH4ehhkRaJsfJahyz9JKvO/a
sVb6M9med1a/9/50LkX+3uAwUECeOg7w4QrvmRruWjcz2H1tvkJOdx6Zed24NdPd43v2bdtCVRod
33e1JQl1URizVrL57Ca7u0xxCZtvZS0kTfqufJUDn7PVBDpLjKtIHtwt4SqmpEBl+aQGOOcrOCsW
i7B0lGh7n0OruDwgbBaz4W2cMkhz1NHK+3waom4kxYnBqlIzKFsxZG7VpDMQ4PMizQ1MhWUhyFjy
fWO5vhSwVlYC4q6+cJvCM7I8uU/RojqfYGrhCMU7ycEFto7Z1dl95VsSvjU2+xadS3ujyUpG/v5a
TKgjD0j6BhqopyjFcREuAxHJ60yZ9u8SC8xxBJlDrIzyhmOpb9GlwOEWRQAp+iE2mIRncoNGenz4
WYV/PtBgfryE0wfWiKdPxX13hvYcoUbuNuQxj6QoO066bbzAFFY+beIPiHWRcsha2YH5cS4fese+
Ykp2KIY8Fgge07eWw27lvLfcDkNfCLx6Cg8HXmBGsGJCnv/Le6PFSb3bfCxweLXtVfs0n4VASJnp
9iTbubFyStJOgkbiTi7xhUhkiI2DSZNh+Wd/06Ogr1QUzWz924H+AxnzOrj1TMWpS5vSBGt/XlwM
lL2YaSPBWeXDSQFjAQZn3JPw3E2Qd91aiggknMMPBZtD1i4v93QGsbPlXzvb2rm/7Tspxd/qPKSZ
LMvef78ESSI9dmQAi5lqGROoCRxgzjhrwlCoGvveMYayzZ2iG5+dxgJ8s5EPsdG5FTeVf4W3OyFR
KxadfFJZVw+2o0CaQyneuVU3bVxIk9Ka5LZ3Q8NSEjKRJxjRJrxnm5sgBoIeQBj61382Z20F3Orb
ddlEgfmRkP2NtVa91DCnW+zrSqKDWj6uZDpb6eno7w0gPbDt+iQzOVY2dXIj7hyYKLP/bCjNU9ra
H4WvU76fJDraoZ6AnCEQpsc4D/Y6X7WnCX+dI4I8G48oPr41g2y/Ni1/i5Oufu1L3/Am9+i0dkNt
CbS40ISAaSvzX4zUIlOqzcTyaBy+prVsad5I1j3PWqo/b6TrV03Is3Xq5Ea5z5AqfixT5za+c9WP
0KLsv73vCCQJOUCYIOjjpfSGjGjfv5WufchF2Z7++/2VbGwrbN9zVNMCW1M6DYd1FUORV6OP6+f2
A9JbnLe+FpENcjStJapP9uVcZvSWIYPiUVxikj99FYDQOpczg1dLYwaIWdboIJFbIL5Nyq3AAOwW
WGbIbBofaq9JpjGvaNKjWPWBt5urZKrH1r18q1AQQGJ7l0qh8Zg92tRRRQLi9PumhswnL37TjM1y
p9LzgyCAZoBlik2NEHzOAE/cGJODz9QEb4Zs4S5+L8+3qFSwfmR659pcn3gFxI6VU7zMzI6jX6aG
NnfT29+I+CvXR+VpvV/DcXlIFZccGlmuqjo5K5+xsMikDOJJ7afFdOyvBA037DXkOR6GJmrZMXYF
47qx0ka74u626g+9AkJjGJufqNIbWfKLz9tb7MvGeu3fq6lDOf177MvgPLyhB6JU2F6d2IQlONW2
YMNtelQ0QDmBHBkDUS3wk5zrbM/PgRqk0kVCmP4zySETNW3wwlpnsKrUygbcubkf49k1Ht/QicoS
hrZC+rlWYjVu49z/1mYvu3pugjhlXSdaePSaRRZpNV1KvHwcuBr2+/T4P1BD4zi/BAWpOYYSgkMT
/py9wuevyGr/VJGFb3HLBQE3cKAPTAts7UsUq80nqXquHgJvD+XGof1s5DT4i8qmem8cWq+PTNcT
V6w+Q3w6tKTQOZfyv+vKeSBXC26Gm5mCdTExKh0qGx6Lq38YsP0LoEuIX8l4sarqoXShCKkAsn5N
wm40Zt5kvebqm0OF40sgO0CpuWV8lw9uSjaodbyUMWdUPqsuETl10zP+2mzLQdCremK2L8tIbCb7
6ygW7UoxaSnMxqHjUwqVviplA8nI9h92iWPlZ1o13biW0BGN/y+tM6Tt4zhWO2BNdwrFW/0yJP2v
JZoJM55D9Ggyffyat+fN64hlD0nEramEL13RzbOyGIurt49z5OlVdfMXjmVRkgDnKKs6wgCqEnnj
nJnFGPQXirFRuofZ3rs0+bKN8uV1nT7qNAF90LcR5H/mJpefxDDwoFnL9k8GrF1HnWi7mqvifc7o
/+OBhhNOxB/n+1wApSYAS4Hk2E48Y5P+bkZ3HBPkLzvzznImYKT4ZDGd7sSaKmrhdR+JSJTN1wkj
aFe/8vFrHyuE3s1VHbDPAel9OVjPJMMJKstEKOD1HEAna2dje84S1c5QCWitQiTVSipsY4MtScqp
SCVfZBFSPwjIPbZzpWN1Gl1qguY717IZNt4cgQLG8PwzV9nSfSmEUNK5UUaPxra1b03fTpNzeTPL
0BxS7ZXOw1cNCFqdzUuzFYlXK1a9v3XWvcssAb8rZd9P4924wOqitPp3n5c3zevHw6nEgCGBjc79
gmnffl2ps4wLIqnHMgrRocff/a9yhGdCalo+gKZ2arG82LnieV2O4TfiN2HeHivKEzIABZc9iPlg
7XWocS+gipiiFNeY2OxTxsOrTRjZBm6NA2ecoebgssdFwnalsQrsRzUJ/pKbMpzcSLg4q+fyaVle
c4Fzm5qZuk9OJfipHSK+5P6fpJdgN3dG3dWek3GGgAD4aSzWSL0CFARx9enNj/KmjOrFx9x5yG/t
zysGG2UPi3027Ym7cx8g48b1r4DOA7vFkmmnvhUAuyjUCbRxOi6x9tEwypTuAzygytpsWiaESmIz
YjvldVs2ObyBTewpUMP2T7rhoZPj60zTqmdbz3Ytjozx/pMdmT7NY94lW5YJCJR6Z3TnUFtxFbUV
S4kr/PkhToXr6h/satsQDfnaMU24BWczPfI8G+X/pSI+cSCGk1Nnr/0jVc6HoSf+gPEm5CJvPHtt
2fRj16qfs13AdewP585l02K0w4MHjSw+f//rgaOp9r+AZFfG8n2RSmugdeCDUy89C0xSZ4GxpjbV
PUkzAdjwMq5BZL1NNZDMnvM+BzgkYQQ09WM21jNut7/DjFSS2uiLagQC5jUahfpxnxWN6eZUcZm8
q83sYK6bbdnjPdhHxOF/02knY+2cU8N9IQMHGOwvtsM0K91LCadijt+DZGvvgbeiCqTHCs7Ylq93
bCYEdn7sZfeX8vQ64L9iP5RSucgMVqnSZRPGtR7Whd/yBmfqAuT/LLC/cDTX05vv6aKGqrGEEuIW
cTZaHLt3M4JrJkyYva59su0xAWm3rBe5AnjrICnqp4efdSdlrqB4Fuun5z88m/rFLXAA2yfwiTCC
drbtnFmDNXuYf51SWJFJEi6l/qkN+Iida955CbCrFEK9VJPNRCKssta1DjmGybsY4Ws1c2znKb+v
tqYtv0BMfCPnau5YL6iBsAxLG/qn7i68uHpysuySb2d5RUT3vmGZnf/jUagxrWB+R+c6ChOJ6qvF
YGJKvX74UYNrME3IFa0KyAKIPCR191/TciZROdTWBkmZ4vkk4tAwrnwvx/rYLcXkW/JnI6UGnE9U
8CgZwhCcHjeVU7aeu74lhjEgs9t5v6+GfppPAfoWB2TJ9e3nqpai2uJpjHWtkr59n+VAKsPquPGp
xHdbhguBcOZcbTtBQfxCJTGfMBAQt0510Aknv+TsENEkxM0SlxHf18r690A/8rVmhVIrUFIWonS+
dW4TMJz4oGKN6Il0DJoP4sNCHSGAXUU+XuPdazLDMQjGA2SSQak3CUZJZj+vyik2wyt74qteX900
Y5tTYZSXJMBLDRHgHrIX8SWhTiEdeKxtP6R/wagAtEOq8gTpMgY9VmKynR/lAthpaBES4fHPe5XX
PDXwpn7jkmvYCiaK+fNnnJaHyFHYA/4X5ULn+knR95K9kn0GxEhuA7sldx/UyiZmE7wbBo0VP8/2
KVa6EM8MbjW1hilfoDt4O7nUcfkirz5VdFJMGrBqkKxZT8XKS03LCGfr8MaITfAx2tiVcZlqTjx6
USoNRD1Z3taEg1NOIExVbQVgPimerpUtMjnTRnv0yw8R3d5AgKHMd36WubBlZrSaCjZctigviGuH
zcl+62YJeMZ7N9lPvLGzeeMLeqwdZ/fO83N9ryw4K46SdwKWKInGo1hIk8qdWRC2d19u3d2E/Lqe
Vz+TyIHzYe3V5CRZ24G/FszcIsSE/t5Ou6wuzqX56GR+fO2uCkNOqQhm200n/Ri+cp+JJA5ciQOs
Hsv4k8JaD3696+UJU+O70naU+ko/Ss9FQ6dTiNZkgmdqkMpyUT9vOtvG7R494rwpukstw/yTj9eN
rpp0zeLFVd0k3vgHkgtta5tMC6kyiwGKx174QpE+fxaa187V+ydyg20/JsOuRFX3PAf4pXLeZYt7
Bj6i6dcDVNSVe2mT/3ZShFHXtXa/tRS0h95+IdeFuVptA9HCqMGQ+fInu+GXjqDymii+d9NqnJOA
V86ac50exsfKT/npgU83fYwCIE47icmpkU82oG7Zwz9b9A1vfXl1DjrReZqnr1+29Jx96ripGRks
8pZumYPb1hllK7NJOkMBhoufebq/DikvC+jX7tnE+PS8E+mx7ZzTli1+95yc1i3MYsZJ7uVDvn7K
fLOZSvbTnwWu/9vo0q+kTLkMbieGcQgh3VesuHsHeDpnk3yQO1qP6ycb3ySopyZM8jMtuLKcecv1
Xp7330k5hni47ROT+K/IW2aGASZeKjEzrdUPrE25q8ff6TpHu98LqlFx8fvQhcei3KW6Ib0ozsd/
+AgkkIOAG53ZBh6fk5mTOLCGg+SqqX1EwF/3bo8xEAfWb8aVjVTxjpkvEQ6aoevMTZGZ2CqfH/P+
17RBtCgvNd7xK2la0Ewm0w976XEaDC1RNJhm3ttPALD9jXTLTFT9jF2sLiocypc3FFY+l/F9yy5y
Z5C8aHB2ysxb/ISn9/bxUb+omM/jS9TfFmv50UHGpxyY2OTeRtlMZKqLLgz2OCJUGy204ERrbzfj
4kyUeP8CrcfH17Ee4z4wTaf0KrBSnte3jUW4HVkbr61Fq4382XRdd623vfRxtOk35hFnonysc73Q
Ov0cCBmy+/Jem3FouvguzTndtwlaeYc6I9i2fvQYYtBTfeesOsRCsQCpMzct21t8vOVDgobkyMvB
TDF8M/98PnMxrl6VbsxojWSP/f8A1F28Y3vU1SSZa6rw/53NvtODRUsTkGzwqLGfo124oRUskQoN
l/pjAQ7p4g8bP3Rsq5Ci6+ex6jv2jYlqUYMIXs8lxvPxIyHWNlU8Rrc1P6VKrp4aQl9z71rKBXC5
e/6AUcw/581HGUYGV69mR7sWru/pPb2pmKDPzMN0J7cfcg+IH7k+NjcKJGVrTiGNSvlfkYQagGJn
xqZIArxP8ndj4DxIPWtIvhjni5vJ9fvZUxqcr6UCuWF7Pip0kj2KnwTB+ZUqPdqOllVAJPLOdtQ7
/t5hCrWv03kSe7ZeuFbPxiYWs9BLD7QwNAsqwOumuUH5pO5NteN/ro3GgYzt8N4u77ITbATl9QQx
GAbGU3hZy4TwD54AaQwjnUx7n4yWaZPmm+iLaf1kZDtZRLll5B6F7S1ry4GINbLIXVk2QrAXmhE2
8b8DEXy+vs07kvhfITJguSonGqdKUvRIf/++5U5b5pHRSHfnEjSxXewT4bXimAotrblI+SqHBUks
7yrYybFKOx8bwHf7bBBulVQ/bQ6kBMhUV6dgM3t0B2z70P8FBhH7LNx/VPv2sG2mfRmy6nSiruM2
vdsgcal9wh0XiQ4HLiVph07OpG2nVDY/ZlmXqG1WLrEaD5aCZC7hTVHF2rqWH0uB+3i1ToXaMW7E
+mcMDX02L7kIy+uxzDZ5JHPZcV98oNXqdIIgJDlbxblMRxc6pHyqQc+EDPVDcpBFTsxjLaN1Cppf
ViA8r2OXHZYIDz8qxEICm74m9BY9A7W5Qoqej+UtYiN8AetIT8AgSxmL7zDguTdkEtg7QVtrIGSi
wyWHR2O64onJaoc+gcrQBy4wjZ3OYyPujLxB1pjPs/844wd0FFTZhgoyzKaAtNMQMe5Jh4F4eARk
XoqWvx+2nJwwAAyOlV7gosfsQfKBgjj4xPJA5kgmpT33nbTXKtKyjTOv0obbfbdy6f1t0XDs7mzQ
j8E6bJ83Q9O3+Kvrt8QPHc8tsDU7vvD3i1/8eRBxUExyTUQaim8/RReejVyjV8sZKapuw6iSrO91
MAR6ZI0Lk/G6jtEzXv2o/qWhtXw8VYuva4vepmf20fGJxOth/lDhd5QtLq7JSlZSQqxiuhfGRMTn
jw2O0thYr1CgCdHcVVaPXBnTNAsDkfYVj01MND0qvc2iLQmuvh4kJZXhYQeb+2J2WokdiWNrTsXD
AMxczL87AzXlk31l2dk2TWkGuRbtaW87uyqce9JFHVj50HnizxWgGtvarvvsHFqPj5ukn3NH/Nlw
3wjvuuF261q9IqDNP5eNXA3RpnboZb5epvC70nJb+9x25jUKhu/rv70itzHvnCuF7r9DGQK+0Dsk
3m3R6OjA2nR9NbEJbUJTn3ZyRTfCv/UIV2cqNvFR906alYYrsSm9Wlo5/TSEMDZZNq6fr2EhdL/S
y96f1Slif2A1aUbOFZtBwaCbK1x3Dmhoarr21YBVlo3nnuYQqbeE9LJVFaanGypnOona/PNWS5i1
wTpDFNSxlhzM3x5dyjByfBSoDiwSr+5kX8q0kr5e6CZdtWdnPzoxAym+ms/xvLnovur8Swrt1eQZ
bVh+o7rohDLFyvT6cU69Lbba4sQ7pEQP1WinraD6ckBY09zLb/FLeFvh3e3gxwIuO6tOZnDBrDeo
w9o5dEbpr0Mn3dwNHtWlU/xavC/KTFw2G6oDMuXKyjnNlHTmfFuvKgiX49jstqttrr1EPro1V9Py
NVY78Iz5jA1eq+6X8/h+r99yn5t7hKRfiOA3mSZOURxegtYTzKHa6If8n0vs9dO/m5ycP6LLMWsj
r0wBUU2OEkN1FG+NXXd+jBLFbbr5evS8R4dqenZ7y91CaTCMFzhGJpYVf/vuDU+GeTk/tg+G0KVp
g5Y/3c+QbDvPbqUcr9/IfxRglx+DrI8CDkZtwxoJ9njzNf+XHztolUxbliS4tbggdcEYGEMdCPf1
FmTfMc1ptkLetB0I6/z70UsdYeF0e7e+yaKRgJrOKzTPpT5QOXUaQhYedfKRbAO5LhS28L5H+VP5
HQy7bIlkyqb0yTZ7sumXRwz7YECM5xI5fzQqCAvU4soW3t7oUOR6MCmbqD33Vk9tP2FXpo4N29Xf
Q4QtaX9t4Ts43sNrowNucXpo2ZU9F9sF8dai55nsO0G8XTr1PGMbrf1i2zmP3SLK9LlBdaybbQCw
NVZ+WJXilBwUnm+02Rj23Pr15rPN8HKuL7cTv9ZGlTbicatAlVMfNmD7owsyQL4hT1aeq5pe8Q7O
g+nyTVaEPcbAOZevgrDtjrDH2byTu5QwC1etS2lb3sK6l5it+1q2nYd+7wxE0w0YfQ1hEuRJaSo2
IfVOQfSdeLcL2W/yW21/SPXIxSL1jvt3w5TjQES9HewBSwYFx8FzBspSRP/b/MB5lmJqVIx/rl7x
sURS7I33KWPUHuzqQoHLbxszdF26FSfkQKnSajBHJIk1TrtKQgCBF9RlcrXffL3y0X40BeyuKraf
+771mKh6fO2pRnPm7YNjfX5VKdz+0dge8kWMAK03HWAzka5jk7pPkqO7IZLFfzmUD5n64nuRbySf
1dhUPequLz+vZZawe5bNlJaleKHF0Ga7qU7Hi90Qbl99bseFqOue4NvJc9XqD4SG60R/+WEBB4oE
B+lV+4YaUXLHnT7yjWVzXpv7o0BY3EMLmJzF8rVFPDKdOX34ecfrf/eVw9kpm2IczsuUXfx+ADDF
cDUo+fsNjvZjb0o8YHTFzZ2roaGL/dOsJcw6yaItxRwfZkQaRayr68wLfx7haHOcvUIxoXQ4DcN7
+ziXb34G3allXOoBW4ALaFuhuGDMYv/228Ie3rHSjp1F8E7xDN3ph0SYuy/clxeuUlRZCqLwZz/Q
cVbMev8eNJyoCFI8LjuARv6iw6RCblEs0I5yoWCDpQa8kqP5vSqxzLQaTpFHa3cNbgvzGnGUNuLE
3u1Sdx1O6qRTnVoC9L6VLftfzQLZVRl5lh6TwKT+iHdeAgRMbjoUHu5wSreBEsZ+k6iq+Z3Bq1v1
FQvSIArCnVohHPVuUTUB4tL/yw/Wkm5l5QZOmCpWpeFW3f2AaR51cbRZO5lLyat1y1o6sJ9QbzFl
Brl37SaI2vicjRodGGFJKwyAUeorJjIqVIzdc3EYotNbxVbuKQGIB9ojVtKcnRHT+XDdWgpQZjUa
WVtNeP2qTigAuFXCr2tUVib+EdumInN3PbWNK7C8IW3+/9KHWguAWr+83mLvpp9e5TpUVpQ0OQzo
7ZtvALdhUTQSQw/yV9r5uurujJOSD9XYcoBjkHsP+mAUk8aqdx/zukW6Gl7P0cKldR9gOCUCRcqI
cf4YqYxQVmJmKsDxQQ7O0V4i9C2j556RVeN6qO63FQAA12ym814LC+4o5zTbvQEwPrajaS/fK/BC
ZOVXPeMc4wJPx8uNV+64/nuWYbcMTMTuXdzO1V62h8qRLCumxqdhoiU8mvtYpr9umcNFBWnLyM72
ZwlJ5fRnCsVmXsWoke5aNUllbMhACYKj5Wkv3qxL8TXtXrL+e8FuNai6SalEECU+HqTL+IhlnNx3
fQRxRhiDCQXkeoPaPszLAVKyQ+HsPMwA7tF8Y9AKzUkXWsnf/KPtrgH3eX8vl3ZhI3EEsQmHNhTQ
4SwD6zs3wgmjMJ0n2seN2LDqphXr6pTLpvmVUznZvxllsQOrXrguPVhSCsmrrhshnO3hCefra+wa
78mtNUUUObkpn8ATg7VVVzQGdb9nsPjOZpUF53Y+HS5ubS4WE4V8E464GhoeMSi2TPMAE9VkB9o4
c9eqbjuA3VteAFZGou0WcDt5T5xy0igwXY6N2OTcyYIbbZ6CvibrEW8aHnFue5ch9mW3zB6iWPbz
TrnDNLR7Stf2n/AOPgXeCuwhq1Edr06d92XyPYrfX7sJ2wwafUf5p66H/Sb02TQ42TuOgqbAfkK6
pI7k/XorfuWrhauFiiZi6ZakHYOsFBnzptcV50LXDJOky6ZhGoSmuyb3sFXYEKaNMAp8Ve5z5hqx
d7Ig95o9wQ9xukK7ldjIy74wUt7eUoG+CfYHSZz/pQ0vqovG41Ecy5gwTmscMPFGiIWdZF+CDNN9
37IjLlkz0vZzarbL0Mo91FFc6SxhLCAkuNZvLOglAqi9QSHPy5YroGpraI9GfYnJqXkIUopXBzSz
KPcS//iq9qZRQrJI7QmDKrVyJXDkSMttMbMHr7p5zOQAX+gitXVVcRit6t60TXSLsy5lJI6JcmrO
PxPDjIKYT/XkSEEmHOIX+am+JzY8sLbAdP/afRQmOtuf4+d6lKhh5X5smkyNO68gcnImVAwjNyif
xXTvWs6+3Srnn6TbNz3MDxeRCvLaQYS/i3pkUMDs0jnwlq4AlaZjT3L5xHZdY/7B7j+3o9twPv4i
Aqrxw3jPjh9l3ID3DC/aVHT5UdDVX9/6Lku+NZ99XQ0cEdI7il+LJz3bMcfSJPmlbev98zHha6Pi
fJ9GcVPgwauZGRj+AE+6BM6dedswFLTzlfyF1N5fHL9E8ZhWX9vh70e8VXjrZvtmZnV5F60949xF
RA87mDbuVbVk1xr+2FurCrE06Ra/XZglddQFoVIVxQF/DAsxLK2RPbtZHPV6+LCjO8sde2FfxXR6
VpLjsHM7pRpmF0ZlDmW9RqoFnNt3QjXwCMM2R58PQrHgh71+u+IORMLtq2L78Nt43DMhqMUBlLw6
HHE9XKhlPvid7eOfyTHLCKXlqRWzs5aT7VR+hDGOMuI0NmbtyZns3GpKpXnV+/y5ACBVDX7SQYWR
H5vN2CKaiQuzUW45Krn4v1NPqxa2rnRL2Wz66A6o3IbgAeWxzENsHwxohB4Dz/JakMbQs1UO8Frg
AmD+SX0/NliDAVCuBp3nTKMb4IiZBChHmPknZwCBexlB1VjI6hNZJRT1mQot/H5H/11xW42BcJVC
eVNJFUfOXGh25/Xh43k52zmNnrVYM2av7m0+d98PPQAJZOMynPdJnLshX74QGd0MsLEmngjCVJ5q
gifbFKeurMACRS0o68kmyyweTdU+9Y6TF3Jj4zSZYq9HcQxEFyAz0MsP/yQduk863cOYROdSW82S
Q1aHvWO0bi0ELgzyxijNLJNjW0tNXs0qBvsNBbVF8y9QDZI93hCTHRPaR+lQsy6RaofTiKKhAht8
ekpsJx01dtZsyorN5npgAdy1HiIkcgNkMtMtvB9nK6nz9sM9I+Tz7L4vfWYiMSKNg/Ya7Jyb3Ach
qqoklLaSqWRFb7plu5toTq7GLQi0OI1s0acmnO80kX+Uxz5dBBt0E+DcN5x+a0LYSZEpIHyQwMmW
aEp7qE0Hh+/ASOkcynmUY64XmgFkOp19L8/lP92eZ/v7Ociz/KztK/tmLEgBNq0zMu98V0o+2bex
0+5fvs/jdD/d663eOKCWHNYJE9so64I/AxU5yr/le+d318NXd8DALKpU3fOdMBToWMKZPl/l0sr+
FcNy/BLY++EF4S33Fm/zfSSEdKSfEHpVejSOI+bK3JizLFmKxHIDzb8tRRQGwJJhaJQf7n9vTS1a
HXKvvRCS+JhcDN4m59FFVGv2g1BBBonKowvx230owmkINvVLXTu8rSVn/hiEfPiPfeFSfwLkgu8I
7dK1Er4un8P3HINjs6F4K3epZWeOKV85zrv5xqKUPjRDAmzajEkn23Tz+dwr1Myri4S3XcgV2vSy
9BvnQCd61GPXhiY31M9h52AGKOzQ/wQsUisSbDSqTly0u9lzlr62FNh/3FLbj9vPMOdWzc/7lMTP
Jlx+O3hWchGHhRP2he2FNK3wQ0xKgdPXRXJ9sKO2MdsRaMHiUJtVPdPLBA1eIOD+cXJCPQeXod8I
gw+wjO4ylHX1eeXUhemM9zPbCFktCu4cxUeFfIeZXlra89a4qwUN1Nfy6ytVmw+YD1vnwgB/tw0G
zo6ttepgVTZL/F3js7mo2Y8vyT+ysjhMLevgz1asfWsgIS8GFnfnXk9VbxW0Ph7aeyNGdkAOi+F1
L9BUe7rm8fwM3eb8cwUX2xWjfDIqHCs3zuFhwAdg1lkGs6tQTS++103W2MM/wCVI2MC4SxNWpBes
uNtK+A3F3UFfT5/kvdNnPep3b/V2YE9ffZzqHP8REpDuDaj5eAhfKjDiub6xwRPdQppdiTVvq+KI
hS2FZfNaO3yOANzYW+VzJ/d2Hd8Hz4Y89Gvx6+JC805qc5yU3vvPhmYJZ7tzYrULKiMJSQcVk4N4
TSdNzYXZq7bIl1d0kX2+VCUd3s+6pkZSHi07y6/ECDe28ZQkjlq1hHXyxN8MUVv1lMviu26eAUUF
rHvsH/HlYt37tvFo3YYPU42eMK76uapuKz++fF+FiGX9q9w5OaRXnbRKIQEMKi9q8QgJpExJmiv2
PBVc8MvdODXUlacSwoBR1Kt2HzmUbj/p2QpG9MFnBB/8hqODIMklDNMTzuNpiR68wIc0bntDuPGj
nhLZyPgu0t7BsgLAqKCFVjJQsZllR/vJFC8dYFe+uPD3yaK6c0RmM0j2qeI9eEmkq8+xmqRLVGCs
HLTQJSOAHyM+6BsW8TjZt3xLmM6o0io7cGvL8Lr5aIWO0E2bKlvw8cp48Y7NDqMD6LtpnOyJodnJ
N6rKswi82fJVzUSxLkBgmO1/2dBbaeVQWDltKGmVYw8CWv013vZev0+nkjSYwe89ml5LgsrTZIom
dwboI00+23aXaVH8dho3UyFoGwVW1djoYgg3fJSfWZjzAyON52/4grvn9XUc+DBbn9dzmJ7V1atE
utLuHeuHaqKyfjtGhw4qyq19rG+j6YT4cHgap38O/9YjJnJvlw0XdN3VzFtsYOm9idi+Pk1bcSq0
TYVi+tRI28ZVyOWH2mVVyac6OSI+Be7buj3tcWB6cHMuzT8Dq146NIWFVtmcrBS+vEYbTTNYCU7H
x6RqjGXqMqL5iA1SyBDta0BKn+1ljeopCIwXPdO2Q90sz015HG8+4PfrWjA+IsyfV3p44hjs5UON
xf0wOUw0BXYIu3ZOaAEtXkcVUzTaqMIXsn+QJJ5nRynY9dOEz9QkOSy0OVf3rhhgrXv3pOz9vL6t
ftG8OI9na9OvM1pN49BfKu6KZ8w4GqXe0R03mL+vzsW3B3HboW/C37k1QC2cObtrtg+nmsTDxjxX
dzXj0fkjecczXKc6Kg+cy6UgnuG8ffkiXB4dEDKpPs6l16FSyA+3I/mPtAmaF7Z56a78+NVbbPAX
TJSYrHLsiPdtlcequ1LJLvuFZ4tB/sTFft7rCSkCZ9zFRHPeYCLNNO4xCfbYq2hzCT1ugqFD1wJb
zFs+7YP8nMGhWfPq2OCFveiKDf68uWLkCrxvTF91E0eueJcTNu7wzHBtsm7cFw2bp3YxfogUoavu
tbp7E5S9b2TYwXTzmY62OVgJsp3WxtrSGwnEjr4fOlxKiabEzX3jqKDTA6ePYPo/08GyCbpUTTTP
K5PkVNO3rn2FO+ynWPpsKfTNQh/1IX9fu2XJVAl8jEgyzcV3AGI+Dz8WyYKHgiMzr0tefcdNUQzu
1GqAL2ECcwNph4uGfsvbNW4qWYigeWBBgT74vizEUV+yFS+Ar9/981pNj3QFMPXFUffNTDWF94tR
T06dEzNXy+itPw7ihvL//ZJMDWgewMGxr/AJ82F+DBFHIfkD6FkwXDJKV4ic9Jb7+77zh43HZ8eU
trGyIzQOgjjHjxJ22bz1bvX8mOGZyeMyCCQ2qLU1oLyQIuDbEsv2ZweBCMAbfia6WEvDnJ8t3ufB
b1mh8nn6ge5nxn7g8oP3HV58mUPeQx2jyvmvqFBqhMriD7PKoVuyQE6F7DherPMoe46g8Z5weCpu
oKTIKS25HVgL9zH9d/ozG4P2x/fVtRpT+Eh5JebbzQLl9ma8uBUG6bFUSizSwScZ4GNl3uwV7TYj
iCX07dSensa6KlwkwL3+Axsm7bCI5xHaj13HsCGBjmi+r57O/Nn7K9jYVjl8+Mib8ZDgxdqgjwfz
/UUl8Yp8q6eiuofaAxuF0zCE068t5h1xsfkaNg5HMbl25zEYAohohuAV5fgAHDOAEbWXX2XD94uS
6Y8/JMubEuedCKjlSsI9JKAPBGBINjh/jWdBtlhjO4DzDF24MHP5D2E1H8gH6gPx1mmIxrhPNc7T
zjXA6QZ5pgsEZg1PnAObmepOTQi7LcAvO5lCNXWuwTF0g2v2cqlwBf5GCAxOoH7OKvJH9Zh/tSGr
YXC5VoIkIhPVIdh02RFdtp4SVIaUn0xkNjkILMiOcW+4JFB8c1ESEZSYFuAV75TkeHscJ1Lj8H1/
scb4NRinfgKYiHRQfSQQ0THvWOg832QYuZHZQjplHs3Eu+0ZlzTRVjfDc5mE4TAElaasSACksPmE
on0ThZkH8yoFANZfvuZBg88Pq6FzzXfn+9ccgrfTHklw7Mnh1AYs652fkfd5XgOPmsyX0crj43v6
Y28euh2cO6BwIU4WWXxs8nLvnG1LfyXc9W/twKKlQy3LXrDSCIlzdS5/HjyjXaC7/ldpQ+5xavEQ
On/Do/UamazhMS0Icct+YH/2gv2f4OZMxcjWuP+lmag/U2Hy48mnCnc9kaQmyiDd1qkcJuIrOT36
ZkN3PmJVlEYD/HUHZM8ZbTUdbXooqFDaVETQ+Ex9uM6u8PwGTzKXG1ihMRcdo2brUzdHVCjjQb4u
/Hms295sPnG3juPzzAgpaU8mVNSQn+vzh4nUGew38IvdjIczA3c28FBre3r7vlsHBa9nfc7BN1Bs
LEZsmwurbB1yapjIfidlRoY3/vnqWrwwdl5YGkk35KGTU80m43VI+z3Rhi6kWgx5XT936HOygQEX
tiogvhIweckRJoDLWU5KBM3u/lfsgPH79BSlul5PKl/ntbTKoAgoCV05n8se8Bu680HQeuZkLD7e
Xo9moAotxK+qBgh/2TLtst8LAP5lXs331+Iw1rNpf25QFYNWkdSNs6zDxufxI+8vGNn7YdrV00C+
7JbnSmw5SgS3CXRoM/9jaugRr+N28sWKc8x+xFU+uO7kwDzrYr3chd1hHZ8UunHI1zPdDHMiw/Mz
wv6t2B5SayCtZwdIlKn814oTwnXwuDbS2zfslFy8g14VmKaMRAjXekTavEQNYf62qi0wPhA6cul/
7ny372ZoEGghsAjAzPC4aH3xRDXbd9Gy/Xw/WV0iixhhIJA/GZgVyDhq1OgRBto6SHoZrQ84AoAS
ruNNi0y3ZwnaNXjhB+ork/Tuo8kTP9c5f9wOJZPwbPdeYAlHW168cLLRrXftQUVF4GFfDjUT3S6j
wfa+nRmAOYHFQl6Ip07NLx/jWUEY4wjHdWfuZhUtH0VwXjbwXqXkbNfNc5XTS+JgPVeefH2j6+iY
MiFuJpIDB+7i3amHcZed2Wv1MS9hxdI8avAOR7ZIJIqYkEw2j9IzR71byqF3Qv4fr3rXWSDGWZqH
/xF1Xt2qMs0W/kWOoWLiloyYs944DEsxZ1F//XkmvPs7G3WrC6FpuqsrzJoFNysxSpZtqGaJGQLR
e1Ho6OAc2z72+R+R6g5BnkFxcQwrUO/UGUbntS7q9PfpE9i6hmQSIF7BxiuGPcyBHGuSy4/SnV9g
15b7P0Ppifs1lX5m8ZWqaejtn5q3/fqVae1pA9+bd8iNPbaLuIVIK11+xsJzIGNJF0kdU5Wp0X2s
MJY4gFdefgKjRZGsZq1dM60v4QFkciMfms1f64q5jtO+bfZiDwwyzmafqlrV76w8K8yA3QRz71Rt
FEn3epLZgp+KFRrjrpPg4oYrqLfnBR6NnZf7LbdcZOWJ5izI+NS42xhv1SFFSlFKoTOiRCh+JmIv
Dm7nxwJOg0V5go3F2mHCqUySKET8vTekGwDjcRH/reD5h/rGNuvURY8I7tTL9X3rAnHcBXDXxx6P
/U4Hdwu1rxgElGY6t71tF73zCdVX4t1zcFGsjw8iZlS3QjMrnElnA/KLElbGl2/fiNIcHD4RikFR
m+RyREaKfwY5mBQE8eItDpcbnjMqTsUhtMpmtZn8UpDTCAsTVLaDdyRZAm+7+tdpvPMZRcUasAg+
4yyGGx23zRfCd3l48J6JmehHIi7Iv9FzAGv7gkzdE9dzeaBZ4c1hxBBzYWhgn2L5A+kZsUaCKSOd
7trJL1Ce8g/myhpnxynY1vDcPPjNgp8QrNlGQMPwMAEiKC7QU+U8xksdnH9MOMKjH6KcmFyLmjJa
7L1BLA4cFpxoFF+rxjZaWq3OOc0aR5rjWPWZHo8WEyFxuVLCuHLzMLP3gH2AixNIIfBvz3A0UWIi
AGiMEBkVlHKH85qyTUWlphhAbfn5+dbWL66deGp4aHkgznC+Y14Ghod3f+sxsxBTODrKKngo3kdB
jaRo5SseCi6BWSDrMEa0UHiYmTQLRW8X4FYmPQO3GIINXGeAiW94RfQIYlb4xJQjTez7LR/zcz7k
KzwUMX/UDnoaHmvpzwajAJ+NLhBqFb6kLZi9CzndK+tTDy7OLJNmFyiCROIN7jxUN/QKTpv9FJ6w
EalOHA+ibAf4BrtMiN2nX6BL4EaWgxz80GsCs4mbOwxpdMGZfdKrIxh863F/OCX+eO0ANIQljYJt
rzrKtg5LaLtEnC1h4X4M+AMlUfHH3QegsvklBy8WmigRkJyyGCPsQRfB8lLxUDZJaOOSthFkdhQi
QbsSUu04YNEXOG5+JnZB5wBakVrE9HqD0fA47fPpwrVb8+l6zoWbhJuOnvNlGP7KcLcT/l2AQDlc
o+eVYj0egXicjdDgjqR4wsq6A30D0pBwPHHhe5PXCg4hsHgkX9yg9n3hBUYv6NNiQu5gglFsLz6+
yq1Kk0v1Rr/OiYgxDWQjjcHsGKKpuefFjh3HOJFbTzj7UZwGaM30EJV3WlQUPVCRCZZRqjNKEaal
heazQUvRQ0l1Jv5HjhUEHGAH4cyN8X6fmEQ9VgBosK8ghiSkYxdFCodPro1OXn7gcTwjAimkQk6a
UBCFM3jfOuFA1tMOaougA/Fr8sS6TaosIDjFzH3e/gDGeRTgk35ZMV7SewkQQpFl9PW0TG7ytRY8
vpBiC9C1f+CuZ2T89qijSa5bo/LtJyng2y71LpTpItRN0hBJaAlue7zn8EZQ14AYCPOOkgcTwMPk
uKDC88phiIrwykNxeSbJ18veyL8FfBYQ+lccI8X0lTelKjEcoPzFDVosN4UHcxF9cGfHsKmgglMN
jjhPDUIGvfJ+y5wgEg2fGrhllDyIKNzSBkuBB4EceS2/zBmXo/KgCLhuISSMqP3pG37JI7disLIv
NCf/e+VQqGIMxuzNFlgUuIr0UZ4cCk2ugNWDB0o/10HRTy6OUPRtwac88ga5icjT9RCj4bW0YTGH
wmqQjG7UHKPxcChvaHdpcyOlFm0GZFTslImS3Bb4TVnzdcnmamdM77kmrJMrGoGtwTm5ouIGRhhz
RYuwZ7KW5DdwKVRXvEDW4pXqtwVrOfl9twVmxo1QFt0KHgyEvgmJLd/xBsxRQMpgTEafC39p8drh
etJmXBb7AfdZthcdn5Kh0k4M9UGZ5RNllZtwN6mfBsP7gztzHBwH6LOYZ7CFsIcuQpfArUOFL24Y
IfQCQyW/4SV7AL9mpMMxzSttgOYpz2KzKW6qk4/pqyNuCw5nrrhhZEPRkWjY2YG2PSqlwpK0ui0Y
AeaKU4uAmoZyYerE9Iz8orThBQWfU1wfIXYPb7IHqicPenSbb+dWxQ0pCK8RavFxkN+Yq/yG8Vgg
8yJ9VH+AsR3uu0H65El1XXH24/qroulzQu4BnVukJxDoSgglUYzXbDRhI3s8eagMFAsIgQTg3Pja
Y/qFKkgpqzPApHQuFAs+b2pU+mAipqwX/JB0FV7pLo5ACyl3T48w0OBMmy/2CAK+r+B3wQGcngiq
mMuxfhJJkIhs03FB/miVq1L3MnS4F1hHewyk1EziPVODSSGr6VVnAmMFajKjDKQ3iRNwet4r3EnQ
DS8FyBn06vSsx0EJI1z2DA9ZFlwlkRvuCbjA9AEg6X+PnKnZn8kA7BwmKjS4vHI4TRdSLGEypvwK
lwL5OX2WZsplO/DK8MCm+mm8snuTc51DIsiw2mC78Iqt9RgxwICMQ1kDjJp5mjhkzYKEAgrOJJ+3
6Sl+cgClRW5t+vhCrosPlKuLHTLyeHCfeZ2fEbog0hBGEDFhKEL/3Mai/xa7t/sKp8B1R7CkDwqD
I8A5DFdUKtl45cG5se5lyj5G6vtvuuGHAMlUmJCQs3nBcQZxXAnM47NBq+FRU9NL5JJDkEhDIO3V
r6pVvAn2bXSD2/ew2PE0VqAgP9x7qoEhhNknLjoFeCPa2IqgmsDNUyCGjP9egsoDgQz00FWIT9fl
Dhw9nXh4tAvTW2B04qbRuY2NaaHzg6YIrrq9XegAs8o1aqgZNlgRPhi4H+1XIEaRByqW4aHJ+9sm
Tl+Cy4Q5b+8wLJwD0f79HS5eccpiddvD+YiLH/Il4lsFu0aCG+kiJF2u7y/YLMjqiJNV2fDLH7dW
aHwO9WJtSKVLUpYOnyie9+cXmEdr/YdDCTwAdA6x0fecHDF3jgdoiiFofAmRnkjSmoMDsI2rnZCY
Dvrh18p93c+CRGMqe4U3PEXe1681GS8oFDgsgkeLoV25dLbIom5uTSrrwbnd/doDRhXqBjQP8HEP
Lj8yv0jWbB/HW5gANjUPpca71yi6XB0dg3sXDeBkYFK5ebQe1Ij6o4HPvbY6TGmX+z6GxcaHqd57
j0qTnf2BK/Ndf4JA8SoN0gR3pBxXurhjKUBXxW9O+dYqUbE9iBCKtNIOkq3Oi9+xaVwcgCNzZ/cO
KVtZXJcPTQg+KHmGE3qPb9IqX90L6fcEzgDKWGUcdnCzguC3WvnGo1HdmL2tCz0mOV6/MUht+K+M
YQyw1YIe6LMkzPHdt46XAJ88zvoTZjVJrRdKKd2c4uC4gRaFeKSBJtqoDfYFHPLYzc5uW38UvWrN
q53tm0GOvbMvDHOnAMRB1QQ07YIGIoNyN9wjwbuH8EvMvxrk4H0HlQ99w6QGfI3ocNVKOlW8hS/3
/cINSwnbyhqcm09wfevOn9R121IbtQSC6/EOSMfEtCvn3S1DZ5Pv76hi9vEoSdz4+QlwLudwtMsz
owuYHQK6xCnnfRQbkonQRqJfWcCgHJ41YLqBqTikwdgmrrKiUmJQezqPg5tA+xa/crbAkaY1+2J7
4FJumBaOV8XJrhQjebmDQftiTQCP8iVg53QDHWNTPeiEDw1wFDVBz08fvt/Zpd2NjCR6gJA9movT
pXO8BwkQutG66lCLB2IeItTOHYKMGNqeyowsgnqZIDMkKCSLgcqPSC22IOpvkBGHu2Mf7pl7sPM9
TXIX+c+rzCo4n3vV/v7bIuS9RQbNzqD0QH89NpCqQeunqDUkGYQCYaYmPdp6mN78FJW+9cKFHF4r
sdY8RqNfG/ZZ62CN1ut1d31x3rDot0+QCyzy78bNmqkfjP599f0GR5M08O66u0HrghC8vjDs+tdp
xdYmYBwKh/rIOQcvjzUGy33Rz0NpXBLdhUM5cLtm78Z3TEW37KxvQQT3/Tfz83zaAF1sGrP1jvYa
d5ZVhseoDOG1fgiPccvoFGxySomGVlwjPObgrbwFBbwrbqFTbFEnFDTRhV9U3IoLBN6vudr2voGJ
yblAOATixDSsEeZ4X3X2ypyRTHcLikZKXpVD3RZAInbOG71s3acoIMPXorDMHhbRmkIHRuf7dHMD
tM5yeCNiDnEIHF8fWKy+k8Kuo/PNeYLXdl/BZt88wuZdodgiHCp2NQSiUp4+xtXpYzlvVaDM6ECK
ThKoipLDbZ5zTFil2V3/vcbHYRIkyySAzTk0nX1z36TwQ7PWWr9gVkK3c192t0tdnP56NKEMznJG
9QHQHJS8qTQMkkNQ+5EFfC7ZXaL1zPkpfOgRXBWBScdf3Oi8ys/ys7t3dajO7BMG9wwrUrWdlzW6
fJ1PW3+i6qr19DTcEjgy58OyNZloPL3cL6zVbxaXMp0Uh9tRpRmH6UZAMfzWY5QNyozXSHGuF/3a
bD7bjd4T0n5QYnyKEHCU7nCxt/r9fvdsb3iuu3OeawZkVLaaTDRNtYKnrLuCRw5xh6EPpxR5kp1P
YyYY1sOljjQHUz0USniAKoLVMH9yK91TjQ/bFjCjBtkC10ZhdQyN1WV0GQETAEC0a5EA4Rtw3pxD
lnmUSgqwgYHcaj5MkAEzgOU4vmJQojyRrWQwr5/BjlrpBDRrysBkxWJtyt4Q8kSQ8iBgXMsJYg4m
h1rQPChSAWYPgmeAlAmZ0U6YFhNqD9oDEd0eXBT48cPHTw9+hCggdLdkgeNwpxDRjgpH7dlM1d0O
vRlU1HyO7XYB+fOwAUYu8wA3MOrbRbsNAxAYA36mH/JLFd4c8GuQZAC2LxZvZlQSa/NHwCHLMyFI
CKGpcvYdghnwlzu8YipxBvM7AAFSFQAxvAHJqMAcDAU8z87JXVKJs2LTCHwxBcejCaGqJ8FIrAbT
BS6f5FrjMnie3DYeB9JY1HaPmkxqJC/6G414cD2z5QwJo9bhEWDDiGcjaczfaU+xlS+X+vpDCJ2r
o3Oyo+sCOWxLQwLBPIlOVlOyWRs//dARfxxgoMMCKONlueQsNGe2bLfpSkqH1HM4cOhhhtOMqlIT
mrFUI7kI/R6Rrx0BL+L3YRd+z2fAFdRlw6bD8ky/oGAUSKi05Vj+gDR1BRxkCQiLa9RFyPcLSIem
6bksct+WP1rSzNtcvcQsqfLQ0Wor1qt80oZ3HfCsEPtbwD2v2aN7U9pncfEzHEjuqmN4jLCI3Q+v
hIHtZ6TbULDCdsnmUuQqokwncMy8O5vj6wABAqJYR1Mn6a60df9CLvcCJgAvaKdztFpuzl+Y9bxD
sWU734Dxo/NsxcHcqhfcV0gOr9NaTMnX5tDqEYaDri62332GZXpjwaM59AD86tBa8qqR82yfXJOa
Cgbw3Zvq4nEj9/AWqUDgowlH9KvJwbKe083+ExJK5QCx4+zVX8n5W13dVQfQE9vcAQROHeLjcgdo
wegd+G51tBqNxpTaXjTRAlls4WO0biEYRefY+zoF24bHxMd+DaFTsMHO2fgWrZvzcPajFFjvQRO3
oT5aN9+GUR2y66q7Bc+uEwHKg3MKljMopY/eY3jun7r8zyiFAYSrAjYAb3We8SAUoTZjIt6ve8OY
iADuDWCj5muUw76RzgZWS8YCqjwSdHR1GL3a9Fl3/xxSA8bmHcxaAJ8QV5jm8Ood+b5CReBdCwNP
DxxJQOaZo9qYjpoVDwaxEqiQhGTzAIt1cRwCS6566QyYUFRts6Hu4tGF4t4Zgr1l29f1eqyLX/Bq
76GxPngxqzxZvjbrk22G65SakPWHFehk0WBmDMEfZIvJUIPl3dc7SW3405gwcWfbgxhpcFvclV4L
iXvcUSsvLTaLKaedCcFYkybY2ir/QWLg8GFC2QTxE+IrpwACXHSg0YR9hamZJ9wxVnQ0Ro9jv9pW
kV/Ue0wdCKDYPp70HdZ2WkDthUWJ8iTQPPuJPZpQ6Ib5xFhvD7Ju3ofa+cn6J91MWsoHVYgkcTBz
BLUh33Gxxsz+GZOwW8GB/NmCWjvdmuPOeDx+OSCpO4kzb79dyNDZih7LpvuGNf2D4l9t/jfI6lf3
061SrGA8bpytDqwrjGviBtYYZsKxPv58vaogh/5f4YRiWzEV7+6K/AwYC3EG2CsiJNaK0jxXa7Go
x4ia6eFsf/smdnqQkKNULzQ/cDaiakXgkArEbJ0asYsxUWyP+hlgtc7g2xJHr/NejUnPOv7zUD7t
SjfGGWZ9YMW+RZUS9U8qLepWta/NvQtFhQs3i4sVALXh04XbhZnygNCQCkEq3NEjFjN8RtpUwAtN
fnjwa0ikTN5pRJT2TuPt/uxpjtDP3CH27vx3lasSrYHj2nnR2BOzlSQW92lTCQST6wSTOtA0BiQR
MF6vDM4ixpqeeQcmro5h5zZ5MHua9UOGsDTTwHSoXeCVWlWnih6pV7NRhhVzjZJ7JUV5EhL52dmd
DqDaBhjE8O+v5vR6CHwtrRKcBn52yciiLayrppTKpUqblpL+BZ138S6echiv4POOqc6nc0kTLX2d
57u5IwTEERLvh/1ca9wxOeqJteOCNM8oZ7iggjwCqmZBG8tTBJIIuvG0bg1bQxKx3eJ4n3aBukK/
kkjDvJv+7JbKGNY3pO5FW2eL+pj1zsHBnQTa69oybEANLUnwvFO2SUx3DPfdvXmVIHs+7aOrPdnP
hurMqVjo8Gh+ES3kmrTtYPmjrj1a6RHV8xVlUmDrJNYRaSApgF3FHvEMnjd623TkKZD2fRpLD58D
h995mM6MHmEZy5wMQ9a6U9Mgrn+DJNi7d3iVWGcrTYr1OCWCN7FFIssR3v4+VKaFSQ7y29g64rWA
mcnGlZkK9S9DWAOGHBpbQ+fS0PMB0Zd1aeC5h/sQac8Rtb39UlAC+zZfSrBBuOCANpeJEjxBUtU5
fFwvBjjeuTEabXf7XK9EBEStofobnJkN6STDLVtU9HMyGti2zoaiEAwFBOlwOGwtCnarpTN0i+Mv
am19by20aMZBCVrPVmvaeLqNKf8WiyFCd8Ht5zEl8utOTV/DXtN6UXAXzxa/7tc5JHXJzy6+XxqQ
89UM6Edt1M6Gmkb7YmvvDlnwuGpCVgwjLWzjswV3KB8RLtPWcFiPrf5m5yVB2lRaOeyuN2tyEfy9
T1I4Lp/uhHWp3UagZOojCk+qjKGWIYubNR+9qogywtcqGax16o0klfRP57bPQnBvaOGSIKG8BYo/
QHrZn5BYMWOAtmJtkehhMRvDqoORgbG3qSM8La6UGsDZOpNzNkl0biZ8xBSULZDvjVgfJtSTSBea
STSJolFUs9HSv3Y06QabndPVEnXrv4fFoIIf5WOVsPBZyhhJWHDknpERQ/QDAo7Zd5ksc1OenW1/
2zd5PWJZPZhbzf0wHuoZD7cJTmdKFM8PlN2pnINTeUYqIVm8e3nEqlQQL/lQnL+iR3T03/Ayk+nN
8oi9BjEUwzSiTZt+d+sEXWxZDLYuhlXqONDi1ZzR1SjrUtTfkbTMrfuHqgqc1u/Bk4PWgzpZT9OS
O5R3T+2PGH2n2gOlhANOmtrf33H597b+pCb5EOMMn+MjReSGUIjbj96DVOglAT2Co7BasaaSR2az
3k7uVFbVIqqbqdLR2hTqy8E7jZJOcgxIcfLUFgiulvLXUBfxiuRThUZm2ByLltgr4tEg71vVpl8t
hWo/rNLzboJ3XjGB16jgaV8WZ95BfooiRABWmTlSQPk1tF8epKqBzHBoT2mgGimXizYJXgndpRSZ
B5Wv5Rt9Nu6NRHoPsUtpGzoASdykKnMYT9osTgE2gjQ0MhudXPKXhb/7wrhF9GfqfardozWjn58w
vtD2qXUPP3BmeGRnBZPk7FGsfxHYVUe2CglNBIB/cCb/BLq6kw2mC//iZkXN7lWo56tuoHZuOPev
oV4hv14UwB6QQLCZ++YKJy++YeHafnTKj/pl+l+/IQlL2pBu09shsXVS8WVka0vcWaWegIaqYB0k
cKLIsVvwCFSpP9VzCdUq4IVh7mEAaW6i63Cx6ePhUjfeYtlL8ADgP2EGmgF/0lzVfdWple2bKo/Y
vYTLuUZ14z9VHOPFWsoOke29XC7JQqcc18PGhFpiC+Vd/sOk22MAghhHr1c3ar3U3ciRXY1OSier
GK8sFC366AXpfqqKTcemtgP1C0c/skegeWfFlZWJbYDpd0R9fTBKwT7w+mP4qAC3aD4FDMx0ZN1r
DSAQY1yQ1uzs3BpIZMDRw6UNoOkU6q5OTlyKvsdr6jNj3hqkZ8qgU9+T2MUBfg4QmHRqZP0rJVaD
LsIn13WONm4hCaTm1544o6i7tzdbp9vNlHdprRh1WN6DARZp1dJbLM/UmNX1htilvY7vgmJqHknm
ggqIV2gb4XvIYVlqcih9h4g9fatRTqkBn3pf8JoxlDSzvrjiNZvgJCErm7d5UfGQLUP4VXhJzTsD
NECOTfcTaEE6TE3+dkUR13TShsqMIxztWWNVE1qXrfuG/4J+U4fQq4xSUtsYqdBoIScM77WAGwNd
/gpfA3UW09hw2gh6idjDl4T7vHvpkTgA3AC2IfqzynsJIskRwhYarBqu0qbK7QeeJD2fdHImaLRj
qS7LocyQ/IBE1ffMZXl6MglhWpNM1cF/5u5ZvA+syHSCcx7mnD4L8z8tBXaE1KlabUTIYRyX6yMO
o7x9bWRWgnRfmRbftHGzzEBjoONjQUZrI8REgSGNaoa8BtbXbQ+geOadzGjs+MFS9uoH2xu/jQ8L
LZqcrEtIyKEO17o+nVsLLeMs+OMxaj3rtaBGUv9eaONjP+mwZEn1P7AIQLSVGeMfq4LHn+KamKBm
an5SCBSyinlq8qtRJ7vX+8sxq2C1gMdCS4PacLE5CKGadKIptxlTG/mWSTgcYA5jMmsrzMGibXTI
V+AKNW81I4+OgOx6B0wMYkwQ5AGcpDzpDy59yVWTnRMOwiXuFZw8IP6hFpaU1EZGfSN797DRqNu4
QWD69CVGJaXJMMMUhYeXQSGvgXwHmYcpdYr8k/5QbTERsFlT9xReosks1VNwWmgQZK4epM+yNgKU
xDE+yA9SC/FgQQSBgyXb8mTB/pAO2cRGjGMM//ssaVIFP0PSI9u9A0OmqzmICGxdevDH8hlQTUNO
tncowaA5KYcT1MwMgFQiZsJGH9QozFjpROQiprKPpGZkp3SmssQwY7AaohGMZCeQJGqh3RD7ZNPv
U3HWl/Eq+awVkOpVEnucGNwOBxnxW4Q5apUmD9OH/fRsckOlUPTI5sNSzBwk8grp5rcHy2+zSgUN
2FM4pp7srrEihw8Ko4/ELXupw0i4MdxjZ6fdlj+MFQVNENVhhFc2XZjREFPP2Awd0MumoxaM5VJj
48Yx5YHCrvJ7A2+wXLIby010wbJiuB77DEH32k9X3Z7/cHy/x2ji48qHPRaNlZi25XN/M+lTQXar
+m6pDnMVSiiV2nFWpZ6uoH2yJA9opbpwxvqimbdkBXx78klneip/mbVn/Iw1Cn8c96WYuhOPLFpy
U4IB7Pm+3xijmHeo9K6VRO7BzCe4xGM6aGfrlhQz+OLxqZoWjop2wUFN1h1XA+goqaiTWXNWoBWx
Nxio3zXi1S9ba4WKN7hRvFfzInMKDo4e7sWtZWKLciN0t3QLcaJmM7UtGQlrFKqblhUuVPdlqWGm
1YyBJmc8zkz6GOEWVdyIfdK7C1iVuftTO2YRqFFortQhTJ82nb0cHJ12szt3u7LjIhw5UsNGFCaY
AKbGD8IHskAYn6Nogjcf3fNjdTo3p1Nyqu7f31+Pi9HgydqJUiCXqT6kI2rFbjvbx9kx/bhTrJuz
5aOjMjgRmz7djd4KFzvONG1Qr/tUVxAFu0/RAr4VhUS2me6bv1AEuX5hH8SaX1gi9dioUYa0SXqH
iBxXhBdCDDEl+SaV7sGyikBDJHybJMTd20kTig/v2f4e8FbC0PEnv5ieZfCAcnlTgRAIGOkKkCqS
mkpaDBs07O6jm3k1pVPgudJU4DZPRiSfaO5q02L2b2OsM6dH7MWwg8YRQb2nKVKlwfXI+VdW6USO
IfVFM1+eOQhcPM1zKQBSYbKVMjOu+JFGo+544oLA0lAwGftVRaYU5kMJm014z+zQEsUsmUwkyzUf
GKFVObwYXD3apFZqErOMMc6yNZmSHemN0z3W2iLvzBY3p/RfcN9jLRCS61KloKLgFfKEqQRiAVsD
hYHF4gxzPcU1ujsqoWnIFxDr/1SwTPgxsMgaZJ3VvC4KoQGiipWj9wkhkKOn4QMhHTfzFxfIbipA
xlEIEtgUiUH5qXoeANOFZYREUo+bHwD68Lb1bV3D4xew5tbBI9P6KaVDyPyC+Z6wXXpRkklmy2zN
iQW2rk8S35X6rqU12zTISD6FoqLmmG62aSBqSOYYolp6y72KQQqp2ap0zF6ODT5Tktd+ERljB7cw
viJ28UZcSHC7kSh48VWjkeZGcygqYXLh9NlWAGixtyudUufD7eiZrTe7gAbiOj5LjDu2X6StEKla
iREUSeRKmjF9yuoJEcshkyn0jgr2Herq/juC4eXfSPGC8aVZjaj6U42+zQoEUO0v1GzGmZAO2Yrg
jGHspEj4CZTsj2EOEQtV2R8zsb/GAA0odactP7x1v00zOrnf1pc82g9uHTzA0EqYVHA8RCbp5dcp
LF1QUiWgjw+BVldZQLLHtAIXKCej1bjqAWIuuZ9BDEAfz544AYl6KbwD20GASkxLoCa9Tw/B487u
FPRISGm9d55r0seAZXq/kKTqOqtXcJ+a3ic8BO+QxbhBvtc7vHdeLaOh5weFKzQaZRCwVVC1RXcX
wSnNLODnVBpNn1zwXzqz4cmC0BOAeLkhQYAASJ/SC34O6bAOCnS6KGfxLhNhc8KBzlIMzVQF7r4P
DXhD35IHhVuGPktNgpmJ0aweIawX6IjSI6RZZxtTn2ZVFgeSzyWgqJ2TqmY/7mS2GhUQTxxNdFts
8XQLv6fqLVGegwtX18HmGTzRxGvf1FYDgRXsp6SVPloPSAfV75yX/gDDzQtNK41AEYdQoEmuPSlE
Ayta2oFqsapvkAP2HFx6bw4v+rAKTrTec4DmU0GB2QYwMYHrvoewf3DBJMCH+YWOqWMDGsm6Wz8V
uBpOGawD9Z70JDgrkacAnNGyZLWpP8D6aXQ49w78yCyhZxwBBracLJAn7ZtvwFT/GqB6fw2g5SCj
AVQX6fD99As9wHmNT6OGyQo0B3vJ5Pygn9kUUPunu+VxUXxHOm5xpPtD91AUep3S8FAwF1awFmBr
cWkBfxZrUx6A/PVNN0BKBc62d2tRHRS6rU6yqMFJlNn1wMwZ46DqkV8QA67vIW6AT6NGWE3s9l8g
hnTXdyFvhK6Z4r9cta5bT9hk6EJVylS7nqrzvICGl73TO809AdTOKIIEMbx2noMCpnSPWjnCoEND
QJPTtiX4ivF5QK8A8MC0SaS73TbXuJVTa38QbRyD3GVvlx7efVAbQUczPaFwgJhFb0/pAhPgcR9H
hReIacCW8kajpRwbRoo4+hDJ8RofBfBJeN7JAUjgAXsOapuK8LkJ/EQLAy2PdPl1jjQ9bhLAF9gF
NnzFF/spAwevLHzKVEmdcnzqcBdCsidJDipVLOpYGlQeFvYb9DU4+nyKdKfWA22inBAnAFsBIn+L
IN76sH6bK+hdQD/TpteoRlQirpvBz/vaP1DGbZg33RIqopwiGm6JT0SbQfh24vAAwSBKWeNVf+Hd
BZUT7JugQDB387gjwXODksO/x8D9Lt6NMzVyYI4jsEFEgFuu2p7g7e0zSilNZ+GSiVqhthSQUqvg
foBHEeAIUSGjvXxu7LXjZpOCirsTk5IBgNilmA2io5FfIArrx3A/MJVaL6K5SysOR1QlAPBN1SlC
pFSule2O0fUkpEXGPFWEa909kIqSLyO36HTR05juOvgPmVUOrsiol30hvkEqfBmjGtOa8859KmKK
c3TQzZEpDze6ffUxiWGZinLhB9F0po1Xf4uuQYwQZo1jCC4DoVKp17of54Zyw5WAniywqIATQDep
uoXoTg3UM4If2iC0WHiPzzQZCkubckK4daC9oCoxxkfMGnOrX6nV+1Ch3355CcLewWKGHqPozDvv
/tF5Rrcm+dB+tUXdKTvuswQ30fyGlQ7VvsNaSOTXffYvXYrVNF/+oynt5NR8BsAeqZ2VRjW7uwiQ
vfii+j8o8a4dlLVWcZTgKMu1446MBkojdjH06flbQGE+gg5XgpoJ7mOJ/DOggHO/EFRXDKl2LixG
B4IY+N9YwHCL7rhPDB8omcpBdVwNLl3UzCbEpXTCL6JcGRQf0YfrMFD8l9JHdqzFj+acwmEMSecs
zlx/PiMK2cLHQh2eTwD1B7FwqEdYAt/QzO7pKuAlKFEwTSIOSe/2zckOogfqLlh16uDQHhnKZbQ+
IC44BiSEpCp93dEcfTTvapU90oSXtXX29prV1McbV7XWNSgLK6yvKgn0qec9g7sjpQEqEkomSeV4
UU8HxYtSIYwr8ri9NzKqygChLjckttQzCnYuHeTFayK2ymUk+4W63IJKyabIk7HzakrXg9sCGViD
1E4ZKxLH93AO40+5fQYFliNYxjykQBzuI6jjciuVuSdb0CM/FvXNCHDwgHqTq6dK5ewq45LW49gC
UILbAI2dOQU+jnpIWq5R1uziiohmtB1WW+hY0239SdnBYMv9KQQvDz4wjwEH+/wneHiEZxt3m5Lz
7RIq1MAEeHi18tM7AMFxbUqlInA+ccry3X4QGA3P7Uv93H80j/1kWBhT2315oxjey4ddq3/r5sZQ
f43LkTkGOHizoIPLLV+z+YgaVS1loN/qO7Aa0PBRLvpA0jtrdoAHYYQOdp8abxte2vbV+7bm2Pt4
Abs3UXlFsA9goEuX0qqMf4WZyULCYsP/UoeAyobPzmdQEkGPy80ib0oLHhYM5Vbm8BkiaRyjsUM1
oVoD1F0G6/WHz3eawOrO/q8W66q8JBSU15It5ywJOoPSSI4Y+eq2cIlw8wkW4P0AKspyL4OVNPPU
Z5LpR9Js4lRfyvyyj1aBRRVyVRaN/HdI8Y2SRsF1zVK2Jr//vi6w7rPeayF8drQgph4NnLlykkAH
hOFFVhfgTLwsl14NvWHfETHJE1Zw+ZjlSQYzk3nf1QhkFmKYsxa0ihUYb7KkEpioBa9I9+PopH6J
FFQXJL30gaNXm0Ia2SanC/xoDqRiTDP0if/MMDKR/luhWdXURpSXBszBmIpwAMkWhGIA57GOJr0A
3jG5au+DeIfviVQLdBPtpWJiHBttJQPi4O2iP+FOsvfwtKJpooWmN4FLWGaOV5LtLjimOS5BGNQf
NXy/lkySU0v2oWaJ9i17S81buhOdcRuwvhuMlx2KZ7bXTFf3gRteXy71gcagz8lDqz2gEOBVajuM
qQ5rMujNNA/sgxKtXq/VZYrCn9mCHoq4KufVL6TUaThkyj4qMGRJs+6ERRKtEXASh1TjKJTHkkot
SE4m/zYEU+rh/0xf+e4zP4YMUilcap7ueBGxpeshLa5VIjmB3HH6KPPrZ4g0E34oeavlKZeZiaof
lBgAOjqTmXGjDlLbdRbFTeT6znw/1PijM1FqByZ3QXdCT6IEXJpCX/lRDGWuOkQdo+90RcXR/7cO
fQcFjku9DtQfAMGAt+hUECjTAIXTSlxG1lPYzAM0GLVIoxrslVF/GfUnNUDtMhHJ4/q8Rr/inuM8
IcUuLXVN0hr0UiS4Q8x3s6kIbBQdOB4obE5ruUeUiyYnBxAkpNPodhA+HIFyfRxSFK+wacEtg4cT
n1KDbECQdAtztSUjoqzEDmkfmB/EyL5S49CsqqB1OhzvB2SKkbOjOpHLWUlS+pBsXXP406nF1yhj
MCdUNuxPmocqYY9oC4chO4aGki5Bct1JmVB39hiADO18o3yUjGHs3LZ3xFmTMRT6wbZvkIpghHdW
BMqE1r9/BrpHkRDHFgNLsUUSEABWnHmPuo3pcwG2Pg+PrPrcDhfAQXefxr0oDVo/U1K0zKogh9ce
ClWcLTjiAGgSFDg3VfIRvnl0u0/Qg+ATT2zZynlzMK1L+YFQQLn1sbfz7xT+gRII/4gAr9Sy4v6A
RIcYCAi/tZxob1h65Px2R9DJBqBinbWgAHDtWzNGtqvIFvxuRBJqRLqL7oDF18DYBuDp7mF5q9r3
oL2U7ob2ilKlcUW9w+DI3NC6e4H5fgexPpU8+A3JlHg5YElmgK339lLOl2XOqtlbdIKEdRiJ31kL
MwzmyblRNBTlyRqeCYU87SnGA2QzuMLYsDqcuweymbVl66JMcck6zOLgbYnMkITugSOhWfKlyRFO
9j0Nk+mOf5MGoVsT+ToD3OPJLxCVFFzS+sFKjAoI5Rq+acEQIUrhTpzqeIv4PwYFBa+fvRKasxwl
KU8sRBw+yTuwOVG319ccpt4Fvh8dDIZBojgmmGNJY6oZAFKB4jB4DoyGGf1gKVtT4RhVR9OddIDA
QBNCq6ADvrNHM3OYbHHYHHhOL9ML6ALyyCmPeWo8woonqMXWzgGnrhv+dfOJyRw5b5LVa3Wb5NsQ
mbN32Sd50AFI26h27wsKluS6286cdI5cfbcu46F+YzlBhw4ZhrVfXCl3OiGl2uyWnv4FjTG2foAH
gUZZtcbcu+NUqkEWi9IYnYOKk3h4NO073s1tCDqr8evtl7XGfnyN5l4CkyA12aga8I6K0Ae+odQl
IkTh1ynqkH0I896PWiVk9g4+ODZw0YXVbhI+GgWf7Hr+VqjD6cGtegV7f+fFzVxQCJNBEf7cHbX+
XOjMH9SzqdlFXNzkKJ+cXRG6cfuMzx5gyKK02oK/MahfRZKlfa/Zbww+OGqe7utt2TcQMFPSFbfW
txHDmIEmSNY95gcSd+seyZjnN5AuwOHDXSSOTNrilE+HhHoZVgHmZ4g0/cr6RokEys/CUkSdCfiU
KceHYbJ8U4T1YT8B4oOFq8J1XNv5XzjWieKNT0xqOA3t8dcjKa75MUIjOkQvfHOQnrQq7UK3iFJD
nsWYjvW3nVzX8NHyjssvfLY48T71qulcE+4hZyi4z7z1uboG5YRZU6FSKDkJVUn2zp1UpT35K24+
QVbacLrz5X4HXr1Dokx1bm/Bpz3blY9/5YdQUvkJPjtSSq7uswTfjUX+73PnwQxxR5tHjrycC4QJ
RWZy7uZT8LJ8cXasIryWgRtsKZ4Ei8CLyhv++0q5Q/9XphYIhXZIcFUZpkfF/pAR1I5JEQEVcqF1
1uWP45xvUG87/PkMoA/A+Z4yhfZLleusHOMXtx//yb2EMxWvrOC12Frk/DEpIWygPgdcZjgRgzJV
yALoBE+YajXs2HDXhX8KIHv9t4Siiwc0Wvt+UoyuVSqkROax+6k0H/giT91XubXFk1hu5Urhp1rf
Vyn0WX57L5hnQdeWx/NX+1dpVi/Bt+h93h5t/lIrB3lOvI3bQFYHFsLV+WkshFcq8+yes7gcfqFg
TcLPqVksj6HUSKDIStwBpPhlFlqCvFv7SF8Q662XIWrA9Qzyb+9VaipuTLUdeue3hAwMOq8iF7X3
kpcD0TPf8CjVXM7L8XKF/+PpvLZT1dowfEWOYUdP6SKi2JMThzEGxIZ0vPr/+XDtfxNd7sSCMOfk
K2/Bz0lMBB8t+T01Wx600fXgN2AKUfwGBwBxjj7IQWcnUexHdAz5RmTrEOrv2ZjF806KSO1a/bIP
EwsusnVBuTSYtAd6fb7Sdr8ZaA4+v9GCBI/Ea7Ekx/oId2WseUu185OTdaGzBW8NXDsrcvM2D/AY
LB3Yt77dNNBS5EuvRl1pQ/QNzm3+xemcBLvDpFMftBcy7Z1YiMbxBi1iU0ykxGKrC9vrqnUGkzc1
skbjnr9z2K8KgmVQwYbk1m0d02dsoLOW/FBX5n/ZB1yKePUzxCbSeA+tO1knQKQcEiilJYs3QBFN
hz3FdfdlPjJIYNiAIUKoBQo6WGaIDyEyODghZJqCfRgFhkIPaA00ds0juuUDBFxEIuMFBQfVWrRC
Rs6Tt2LuluZztOhi9h1PBpzUyk4Q08Ba5TbNDmbd7FKb2KqyefMxsEr4C+zkwexT5wOZQ+KVfKVg
m3pmeDXru/2+6C8EulFKvJsc6uyBvpUuTjYDiTi5VlNlaEFsMzgrD9rn3UlnCS0PCd2n8NtYLnoQ
tbggA6yysER341U5Q4+QGQdPjXUEQb5nX2UIPbmq4FEWoOCGnHQB5nbeE2XO1OdUcYqfKOvmQjqj
zC5HGOwqAnxjgxSQHSu/h4TU4Fxv2ggUIki5fYGVOuoe0LLAD/TEwKL4zTCCOo3OHERsVVt8nxQy
oWi1YaTDc2IsN2ioDHUFSTXzgB52IirCozNsDjTqWJvxfDzzGUnO6hC08ZxQlbYblTDhnvS9FHUI
Xo7CA4sp+gTsVbnErcK7RWpnPTrm3wFKsz0jABJ5Dk93ReMDceTmvvzmC4myPAkQzTY6nrXGk9m5
PnymMdLL5FjVLxbK17uYKvMHXsWXkF1mtJCY83pG8+mG0jhQ8xN7idN3olh8TVzG2KWY48jxBKKz
fA71MWxOYE7L6nc8JeuzymUn1R/w5bRqjSviRUETVQ7LgGy7UpF9R1eF0TAmHPgtfjuYHHY9doRJ
hIheL9V5AZ6In09Kyc+oShwPaP7kKHQhsCLHlY97q/X36Mh7ItEyQMCO+t+jr74ZxcLCyP1+H+9f
dxTMOxxWIo6ncQCWSbubksxjpeB+dV8g7dK7LrPhZNzadOH7jKbRffOgCB+ss2A7ernDC2EbZz0M
vR7peLbF367bnR3660swP7S8TrCIyKQGWtCf9sSVy+/edyDTi9dXWW8e7dUo9C/pYpz5oxo0zPU4
TLfd56pz22D/kYd+L1qG7V3emd/yyfg9fSVekNfILizijnejv6IsSw7LBe5v4LUIcAqn2/KuyeLC
b/Ngfhste/m+M9g+B+tHsc8o2d/dQeDdX38Hvj4u0K3NYHTKn1y+vQecKYcULqeaezmiuD1s2/eX
KILTQm9vk2yS351u4Id8UWrZuGVBGLw4WWznHAUKs6Npr3CUg3WNZuzOI/NnreHvHRtLFgC0C17T
tGNHYxur58MfUmQ4utZPI4itcT19dexDe36l5tV3u1cx2obLTwMKUyFc8AYjmIw2pmrs1DUzK2RE
MvFHqW6SeN/skkmzY8VHhh2oH7BLlKmpTSOiQwiCz2JmIAqYLG50A5C3oU6YYeXFPv7INBKZD6tD
BnNzEb9BzJB9CQsnSXX8Xt8InrxNRJ+oHPGpB2tEeYzAawthXO0jN4AGFAtM6l37Ph+ZY1lYiEsT
lUO+Zb5EGgRtu+h3PFy+2YtCJLVIAKmvkyEKF/6UU992+iDcDn5+vPg1Qll4jlA6f/+WUkUf/oEd
LFbVKQSRPuHKTySzvJPuMOC/KCJAa+thY+q/3cHP+2IOEGDz4nX3zEUSY08uuiGXFNY/tf6VAJB9
1UeBniTmmDZwpL4SDXmqhA7IdT4ovNbYv+FKXi64itYskwHkxK8nklBhseq1KcdVT6yrR9v7+5gR
OD0o4X91Rst2skhBN9moQ3N0ru/jpVxSC/ktvUviFX2RpeckoEaS7BGLcg8zCr4rsD/+YIKElT9Y
VPPUS34eq8hVXHD5CBDiOjShWXsGvwNxkNq5bD/EPxeWWQUPwcP8ta71+A+xmcNahE/ddM7IWRM0
9hFzLowXfcvZYf42WsvAV1CgxaDSL78Hu2A6cAdWqafuhTIhFUyoI1OUnxbPdbFE28G8uAx7gv2Y
Z5VYrKzD4bzGMctsIU5OtFFpGBBj1lhAiJ5kq+uUlfs2xgqPVWFB8zX+jR4anblLGwiAVxcuK1ZN
wQbILmtMOzm3oCEGDyfK1lUSaTxKX9MMP8HSwtovpcGOh4ZbFwykCvHyIVfRBJWYjnZNf2NoShfi
oYP1YOAFrDIHaOjU3Bry/pRhO+KIdFqbzvAPv9jx+CcYkYKVyxbjUDkzMgcD43q3i3dHvb7+8pb3
QomojTQrRHyTHhlSoNF1mXp1hURMuu6NJ0+sR56roirVYeO6zur6+O1wflBfYsoUg22W4Uc3QWn8
wczCobo7o9dI+2gcHVlk+Iwy9NnjoCYQRp3Qu6BOxby8iOEbw/v+1nBPH9aiHtVZMynfEC/Jcsca
1Rs+k7IF1cbu+fLNgnl6+08NA/ENMSeDEbrbd/J199nx7yeiVtjWGe22CU3MLd1seV8b3QnyRx5R
wjXexH2rFc2GuX+tnFwxBsX2cDl1Ong5UQUZzJ+5Hvcnnfr0uv+UL8ip1VopzIyObm/a7U57bZW4
nBAEkTvwDlNC+qtzZUQNaytntG3iVW+ag7clvKAOfWd0yU36+GK88qGf0UefprN09phzj+8GD8vN
8xsRMqrEO2X3+q43ySqbEycS4SVzZYo5H8TP+dVPuL7OU94ntZQfCgaA/gYowjKCHWK9chbPiV7i
OcEsn94+d8/yF8Ym//jJHI1tP1ndnSF9MWf8gxj5d/7d2gGzmbUBD7RnHxjNXGGmUai8fdGkpZr9
5FP4nGmJFm8+wyoDATRkdeXje3y4/JEg8uVgMs2+ChChPQOGM5eNoAUPPOILMs4rBkBaf3O4OOja
pojbEvw9iCBOhAn8JF/vjJPPXbXK/c469yuMpw9bYgGsJCL1EjnM03JZLt+QyNcZot+1HnCKY5XJ
BhbhvSYAKAgYMraa+g+K1T08uxeEMXHOkFcJaSD4C8cf6jClPSzsHl+CQ6CiXq2fCR355Df+7R7l
BmgG2dP3lHWtS6OMofpEsFEk3LoVwgrinpGtaXYjsLUULKLgguMUAMHb7aU+84hxyw9ldspuDiXD
wKZ2SMtcGsqEXhNB+VYoCgkOV5DNQquAXS1o2Jv2509/BYEjeNeU9U8eV3SJuo4Q7ATpKwhqKf5z
yW6gSIIEjc2f2vvpqD/SBxSmMkggmMZAjsDHISogmLcZsCOpmJBsQs+lywXaBoRzoS0aUhW5MVUg
oTahm8f9RStQa+DeUbQDytIQ2yq0nm7YV+BKjemywXrMAy5MqA3enhOkGJkdJNLcTzo/d4jUcNWh
hDEfEPb+fv8c+Pgfnk96OH7a3EuSywLKm8CJgeyGU8IVLWUzpgWDejs8LGCR5JJMsIRfPahRmGMA
uFeLXtiLTiMAeVCWVBmQlD73fp4EkWKe45WlUZ4/H581yVtbZCoYLzPMM/iRdwsprxif59yZHk+f
FaXeECaOd3jYxPb4R7pI9Saju0QlA843T043LD3p5u6TWjMpBlMF3WgwJk0/SbQl682NdrLM7XTW
m4oVXHhCXpAZSE6YzGV+f6ZjyTLWHWrlRvl5ffcAT30z/89yP97JXJLZJIA4yC2UIHwYxc2NOJnE
HhSQw0zvAcBit7R8c6WRBbaOs06Hm1L5t3CW+99bqJTU5/QPAI6RQIFdcGaynRcnhXNNZOx3VzU8
MeJjNUTpR4+N2MhZSGOjv3rp9fylvzCy6lk5rclKcytH6FwVZiZ1sxVGy2+bpS6cysqodYFngnXO
aKovhUJvLCluAnQDkgnwTWiMAmREEhuyDUDI+Xq5XAqdedGzXjrFoaurzLDsqDQUdMBnYx4KY/iE
IImZGMNVtC334bF7io7t/e04PCXb+Hg4JcfsWBzf29DOJ5EdJlo5CacopNsjG7X089B+kFj56fwO
RQ96JPtaujV1NRhq8j/CeCO3EdYb7DWKHQ2LDQyvbCDRhTn3sJB7aH4h2EEB93K5YvRCCdG4Emez
Ch2M+aitxpVaEDXyA7icVJ0su9JGyGI4bch53Z/IiZxBfqPYFV6m8WPoHgozVDBnUuCAtJgJFcaM
dkZXicfMIoSB6XqGcl+dufvzG6CuoGllE+StAAYFrS8QYznXAEP5+UUopFT/+K9WoRHTqHYcz3G9
LyEywj6jqqoK7tO1FgIIRTaTn8WX5zxXKbOx+UkYPlQ3dqNdunpv3pubQcFkls5XGiuWf9FbkwDG
mvf1dVN34OeRjtq8Z/2Rms67IaJb6vjcx8kvMP9KdVrTfAFwCQ5S/pV9FnhkI94heGnhmvG0f/sK
ZQ6OpBAp8wm4ElD4I/Vrt+NjTgsp4YOoP4d6Q8iyjC8vv7sJIXnz0y20A08BZUpRfGz3cWKgqpho
N04ugXhP74zk5woggOwAm6Ox1r9rxzucz7H2Zlke6dlIfyQXiqg1MLKuPiJyp/7ac+68HiwSiQCa
jEw1sc2aEWYdUL+Ae0cFHSVz3BMRL0z0B93V5kFBJIOiaa5lzYPOAT0TirQKLj65Vv29ETOr1RyS
OIxkoZiyyHI/tlrW/bdlvY2u2TapzxlPaPEKtHjFirzQe7my8TL5xXOSu6+J4ijOYd9jgKOnBRMy
suUgbnC50hnHWxgxMiZ8m3PHSPBcz3V3meourhpHVf1ySIaMclVYwpi9msPd3Yw1iLw2CjKRCjwn
R4WFiiws2t8D2jiR9poqejbgAbE7YB36D1MqyXymbDA+YErCctzJV6LwYp6ET01lHuB7iENWYIRm
8SMaAXTNlqHOT6Bay4XheZCcYaTWdmIx4plLL8oxU2ZWd5qdszOzIcI8QO3vnqurDj9Vix2hjNaq
bSNS0l8Kgl+BpKj+8VVX3m5hLa2l8J6WLW1x3DyaZ/ftEqLqvy9IW41dJrDmsFHTUFNG3diRsddy
OkPujpHd22LfasbLjtHZMjT02Es55HLYBw6a3B7tBsoreyw2npOBEx+fk/ffdd3yr+s2UCbWmiA0
HiHLA5htvQVzrFolf3lq0JG4E8bi8er0+8vqjmOVeqGzFCB1xe+kCcLfH4Tl/m0bgoXysQVWULjS
C/xCJq1YfN8POc0aihwnWhCn9ik8tr55wjjWRqvbNtrecy3a3rYDfzgf+Iof9e/TK0JV0EFoN4Xr
oDaQ28Kp5flXHozBqrppxU3jXuHr1Yv7X3G6lnpxGiFnNPpO9sPvwyZAkeiJROyqh14PUtlq6QC/
xF8JjVsQkm5y7RjoO71Jsi3FZwdabSfcKrVdSDGccIZqGE9MzJYtAjBjReRiuYa+rPEAwa0LF5za
JEOgF0PlPPrBgIJyebygD0x23BdJReZoN1G7oUgNEI4gbjeyDqhfTHuTGqMkre8ffLTMvTfmgBc/
1DsxRWWcyqKt4MCARBkVs4XxC2r2AcpjF26Gy+6SQPP3vXrP9d4qQA3nMAtwzb4eBygaItb4G6+z
Nd5lCyC3vjTqCImNOXgQ1K5rcG943i4/X6rroJewT4BjAtk0QaFI2IxD2xRkIbrYqEW0ndnQv4F+
S53nlMKihoz39OC1FvEsmV32Y4TQiOZeiAV8tRMsw+pQf/+NmdnEY23vgU53YQVfb9BuCdevDE8T
Ugfr4bzJkNTOart9Gr35cBa5tZ/ctDuVt0CPOXvtyAkhIfBG8Db2xR5dqmyPP5oCXZyQF0UDkEp0
lmoVrdJbbo0SM2OB4/l0Txtpu4pLD89BhHAdLOWG6PuW5iVLu8BEP1S1NuihFiEnbRGA3OCArFRH
tEEF1WYiQAXr/Uh5G8mPWh9bX6h0Q8Uif9ODxRhSABcJK6LjFR2jY72/bWVObOv9M9Hl/xJiBOfq
Xl3RB8F5lhbw4iykDCk19mCbUm82aJMAkkfYh1ZjYh/swrm4hRP+Hey3FUyGq+FKpsdhJcspDcKX
+9g+mCbyyyH8JPfuFszFSeW8uTaS3OH5xAhveKgimZJbgnMWgCbxuCAwnpRxHmvIf0ympZxirK+Q
0sVcaSs0uX24KEGEUgvi6LFMHMuR9oQtKEfrYBWooUphS+7FBVDeNFnnR0zxSJDFHHdxXfbA7ApV
ULASUh+HWTVfn+UYyBGAs4HiCji8q5XZZwv9C2G2cWSZJaxtpGUcYRafWapnRqqnLESFES6FpC//
p9DtlPj/kwO8rdOuNLHxs9rmmDbe5xJDX7GPHKdLkU77QoLv5j08upYPr9bfhH8dhAoYjlPU8ZuN
C9ms5Wfb4V4asvRTe4RaBPX2yMzYq88+DQn1ZJOvQX9fvop7U7kMyqWwNmUnd9YZupsPGwcYAaQ2
aZr9XNRvWjFWZQIFQG2FKIh39ESKJXFjqk4Y6gKoEItdjvbwL/qNfkd/VCBuCwHLCERbgNsXu/QG
mIYOXEpoi7S5PRbRF55mQH/LY43kK3ZpfW28D39TkNPCEk7gOceufBRAzH207u1T/Mgyt43KaH/E
HWqcslxcuqilDvbBMt3KLJE50v2D32nFbttpO8LCRwpLwT4yOLZQiThW+8BDDItCqqusClMUxEba
wZCrbr4b0Gq1chty/iS1X/YAeppsPAkkaAHIIEOtTl4gN6yqkTl77XK7RUc+xRLzOR0jK4YNAHjV
2sHM2wXtiliNCNaMrM/2mb1CIa23zyV23etkLbDCQqAqWCAiEgKMaguWJeYvd/7+WMQNvP9Kw5eK
BFW2kE4hAEWQbAD+We8EFRdMKfWlIN8F/iYYcwFl3z2huLIMA1AQbmcF9kO4TyQL5HfMtU/EIENJ
UgHCaUavjOFP4C7B+5OWO1HQ46g0wVEbFYeW1TcrVB06RmgPzY6BnoU7IMbPtL6bafVExBl6Da3z
M+hwh9KEYyKkpsPkCUThNYOxwQR/+lcoNhdfyDWCYRqTzguvW9jhkovDKxcAqqDKBE8kgLvhljoL
GBmcxUwB5X2aWMIlkmseNQ/jQCKJIzkiJMq6N3lhhCibXHZE/KTHuo2nYSN7J2p4XA9AT8hvMPmw
ROSNxgzP+9zk/w+bzEzMpyF/7SKkM7RuEyQiHzg6yikF4mmFvxdROf+Q8AXuXqwF6C+PBEMjtM7U
/9CRKnWJyD7wfVUqpZLRNfkSqi9y5HOof31SshQEdrtZET/npt+cmwy8ddXUDkQMhxYoTCXa80R6
wtKXmyBzrsZcSl304EC1fgvD5EMkoh6A5pTV2QmFrAKOLPQxBgNQXooW4icrnDLh69DSn9DcQ6DG
kw8QbqwylVY6Bi/Awz+cFoEHC0VLNJwhIu+3hAiZuUXY4YeWOlelDphw4USVM/rwIhfVVNhSuDYv
8ukrtBohw9KOp3BC1MZ4FAag8K4iwCd0KHit0HokAhDuFZVezjY0b0sGtBRsgF0jDCVqAUJkLvSE
wU6PI3NvXCNEDWnUcLa5xr45a0POHVVHExkkP3Q/cxhbgH8SicqEPtdE9CskHQUwDv4qBkqSWJLV
yuVfBvhA65t9szi2LEkBqmPf3HgRIblsyF1IjUmUA4WeKmqSH2EHycNkJz/iD9ECW3FGNn6FHD35
vSwtNSqFsFnlBTISiSvUzoSeJ+GOCIbIltqAmT8KIqImgp6IQRgh8ljy9gLvuy6Few51E/LtQJ1u
Je8DNuVPJWeVWpcIuEkI0VzXhAz6VifPhqHZsLoFoCgYUsCgE7x2oOH8Rx+WipecU0Ybm5wjuQnT
jS56yBB6+QM6I2brRwoytZxxsGLJXCZ4ymS/AOx+aiw6ItWhnc8kmeJXfF4uwaz5t7lUWmTr4U5W
NpWZeF6fQcUxdj/loZ4tHC00VJvSqJDlICbaQvNqVzjxCTga100GDGsJA0/g0iFwalZCrvk30I7X
pUDIA3ZDFj5Z+roU5YSRKeuh4NlTynslFabPxhedy5cVVjjkMOpkF2OQgRiR2QRVyRZFRJmBQAP4
Ewh+xCKMdPNkDd2kZ7pqLWpZFLSSkcrr0k0J2BEpIGpr2LGj0S9eLqzos2jFB62e58+8A5YCTkUC
LQqOws2Vaf2hu39KiNDjLxRuKkeW1RcxRV8XNJVEHJXWQm1ryNoCfWkilHukJRE2W5GqbX+pWXyo
ulSu1akIyDA6RIsGXxxudqhuMDdoBKVqvU1SXJsSmgSLHNXrZeTF25jw8EBI158rM7peyqwjeccg
1vL9Z8POdUWTa/FeVv5tmtxADtIhmyNc+0IvBividYhB33tZL4brmmcV0JTpqEby00W7KtIQDYh+
bmyH9WA5WAabwTKbXmaXWfzTw5IWUsRoct0gn7US6uH75/3zOnd+sFDxr/5jfueGnRsD6U4JPxYW
2lKQ5soVgn3tFYvR1kyXw21/i+s3W7bOMQ9TMHQT1L8w14S7hnUGGz6yqqDbMVluIERo3pFYjz3o
eJyP5+y5YZlqNuFofniIsvh+JolcXi+kxaTf3BAsgFD6xON2SDwoyl9LWVw/qjYSQn8GGl9HrLnP
YI94Q0w6mxVTFt0H80zkA2W37g3ZQWbYh2jOlEIQ7aJZuz7nfai6Hhk+FYVNZBQzqhMbx9k4xtei
r+5Ei0Eu7iINJQuYBIs8kSEi4mIPIIzjr0CnrNVUix6WaCXxBpvj5utrJ9pKJJqUQyRerYzcBRBF
dj52Orl7SO02OmDTfH0gFH7q8joK77Xqt3RRBsttUX2VgEmBn/HRnIWIihywYEglOoldkDasTYxN
qS+IvNZrdwOiWULp4E20DV/jmDCoI5yOqNhI3Yb02cqAR5PfL1LqNYe51G4ErXjF48yPyDsGiWoA
4Qu9wzz0LhgyOC/3Ouk4A6vjoIk/6VhgHi1M1wTd8t3hUQw0sbtWQBkGZFfTQxu71rfVmwmosb9q
zztWx7pMHn/9eX8+npHvz67uxe3m6sXtr1obqfjK8L9NY3vR83pee4EwNFP2TWmX9EQDCOCN9MRe
gECOf2SqM57QCxCKeTA7iQjjZYKvML1U6nJm9/QAkJnqsrM5+nWlScak7Xo+d5VmFU7h7Kzx93gm
m+wLrYXZJ2NRZuGWWGPnGccarKQa2+nDbE8Gfqm71CklqmixArqvQO/gPQR2EV3qh02nM4alEyHh
bvBso78uF/j2ZDM5SnJsqmUPNqEBqYQVqGhym9wsm61mDxEim1zXMsyktihDTOo+9y8qhk3F7Glu
Mu3oaMcjwl/yJUU6UG4yrFqWnNp0Etr3X240ftX7oo1+W+Z14H/hTGP0+JeUyHgT6eVqYRWIq+Ur
OpGsZGZnk/io0jWyZ09ehnMBVdWPgBjIA6PNrULHrzIQ199n28poU/yr9T6RrHxAj3h2oCVOZ1bO
Cx9JNnkvboHWa0TIRG/sM19iqtmytAKVNEoV7V6bXpPUtziGlOVwSmquLqjZklNxhglz7KXEf57I
9iVLdM6OvOJPCmkPpLOoHfCOIvAn7y9qcVI1L7yuDvL9SKHATn/lcYe9l29RI7WYeBlb4rXohOHq
oj1/X7+R3dXLtXyX0D4+F/dF4lFBTddtvfUndUs5mJ/jE0DS0BIK81Kal6/dN9+8uSg4ymkpub9P
rhMqaANrYL1gJY692ryTEtRMPjlbTL6UvePUMTM9XCz5Zl3EUtNFoB05UywxkrSKwF/K7CzJiHED
5j17tDzAFTSqkZAlDalBy7NFz9CR0/tEfA6BNy2dP802Dsu0F8ybEVB5BD2nPxz5LfLxzc7XE1TW
oP8dCksyce/xmlbfn+8lBxGLGa3ltBxOITm6PEOagn8rrooEgNp0iob0ZqBtWCwfzoYFkb9+wjiU
svcz6QPMhFkjYjBCApINBd1Pb0CsBT6qtaBerNSo9qlBaIpMj6SLQ1+6jAhjUELb/v6NJ/6N4owv
1+O7uuUvlOzH6o8kPpTuueTIBUQkktbSWdT1P5syDpfmtlRs+a7SziRJZdUk/nPuKJI3CldS5pdN
mpnKPJoUp/sfWEFMQPwcuo3Z9SXVfRm8SBsD2xe9dQkiC1MkQmtNBMU+O9yoiXzebCthLBeDX3oc
3P9ef647cmWtvhM0tJCS7C4ldW4hcBj5oVHbuK5ZJbKTqLsbw+XIGyE9mdr3H8mOW2uRBZc0+8az
HgLOBqUPRnOTWc3XY8IC/GFroQ0/9Mbcj4HBH7goBQDinzF3sXY1RQ3y4ctYQJ6QmT20ZfiKVKbM
DLkdyD5ldnxmdsH8psjJRkNtX+9lmWqfatDZjMCeJUsmDr89LdzGiXqr1cFsMAtcuQ3Z2j29XIzK
/dtrTx525iSBihMGCL7m/9qTrKl4fd5K7ruUOmNt4L/CZTH2WrMwc2MFRNAu3bc7f29qLLjItQA9
mrzJUEDhVxJe1n6O4Uo0jUIJKZoR8FGcoMss2zd6/JK9ixK4cPIlloV9RpQrHWeCaKITiW0/Wg8Q
SXlEdH81elMRXxEtig7hDIEkowzu6zykq+HjtbbPT1xzFoq3XP6s0XShYAnLVxG9DeJZ9QdOMP9g
9cA9zUY6CEk6Rb5kTAmDgkqFakTLONGdAjEpS4desEy3KT3KRq+G4n3qRl7PKaD3TGQ1kRMgLdCY
i8kDr7sHxUIe/XUoGX4OescrSX+4bvaWQPJ28a6PgzUcxTMWkz+dn/QMypvGd3kuSRFikownOIxk
ns1T7NKlBSzdY0wL5Z8upQFSBtElVuCbkBFQX5DcXapakt6/DKjGDk4y4aRl48JotExRyqd6oOP/
Ibqp4/VHz75RtG/iFQBKTJe2RR2ajX8pC3V9SkNO7gxCFRsZKzuFEzJNJzm1ulpnLltvrqzu22p/
345XbQdqsY8mr/PguHpwf+ABjSypYlBjt7AqbajygIFgC3bgEQq9S+ppQpqVvFjkQC6G8Ffvswqe
ROCLyjpMTyJP4mPZhiWotssZQQ+C5uEEwY2xMdJVEfWQzEUCWsnhPht5mlQpuAkZDLIXxnJxw+gS
0hnkFMh5APORv0BRg3KAlAFiU7K8Rtp6RepD+iTsGFA6KEGTAPMM2aRuI7IEAq0Q2bmSgzeA2iuh
X+j2Z+L/kLIVZkqdTaSeC1j1k8sxpItwHP6/biYT4M0myZxUgvCVbNI96X9TA2F8Mlw/ElKS44pW
2pji0ZyscznWTpKKnLJ/VS4CYQLAksvYgCxxzxVtz0NLVH0xMNMe9ripWPV44ViLdmNKE6dCRYxY
JMsUZ8RYl3ZiYWDVRiMlZTCn8G2htDSyPZkj64JEhR3/BcFv3p3npvKdmwSJsfEiLZL3lbPR0p4+
pb/7se1gNUk3IXYDbzTDy+K6hDUFdwLc9QxsxN2OF5VZD7E1xjoNiTs0JXCg0g9bfJzhaYaGQrcT
ABcyyJxRCmOsH5QE/sZwmyhlwv1X9IuH3EP8hc99tRui24ommbLv7cPcuS1qojkqKh8BaaWjB2/q
EQx08zBL/0RlS2qfN3cwv7nyeLyKJodvuhmYclDsxGxge98O/daKwit+D9TIaiTcMVxFXJnLnxQ2
pGYhBhi1RUlDe696auq0vWoxgjD21TIz8HWTsfuchrMU9k54zu1UHlO8i2bKRG63GU7iX9hjcJkJ
4J/JhSRuLiWi1SsXjwd08av+h62Xtukl+4vRqvCuRIIgXPXh/N60EOcN8aTub0tMv1/zAxg/89Z3
btn2CX4JJOypj0pcpT4uDpiD5LbtQG4kMDAuXwMnG5gVMdFFbe85lcP5l0Q8GZK5XIOATakvE6Ct
Lreu/lp8QjWRSqD1omAR8lyTWRO1EfiRzKw2cl0lFmjycLnYPqd9b0S3Vy6g0vMlN9cGHDG5IWfA
RbvUBqvSGc2EGy+vaLFgPehFTSCzHaVo/tlEdFyMqxZ0QmiJ9K82hlIDaujpNnM/VWGRvBw6okgu
FUxpkEjv41NklUoKa+Yct2Uy6nZoF5RDd7BDcnA1mYjUx/N8BrXjU60RPI0g3cCRS5E6B6wlDYBe
V00v2n15X17ZHusYk6x1IIVS0UCH5FKrKWqkGHfgUi91HuGuURxG6QA6wWP1QtYRsM+LLZoH/nMG
SHr+RhIJoSOHCw86FFI1vHAPXkAFvUCCSlaHhTfHnDiX6DHRHMW/TNoLQI9CD/MvrmLd7M7moHl9
s3ZpP30Nzcx7peQrdJWY6DW8Zjufddx7x263vBELL1oeqDiCB55B14qAtktdpoORFq4SCYy8MW5g
u5wh3msGugBvniito3NHw9wBykGkl1BErhsrGLGDCSf3PxoEnB0Shu/XX9/i/xhWuIQUJtZ4s94q
3uMev2/ZN27DF1a0vEXbik/S/GQK0bzoraQtgwEJ83RoUfQTYeBSmxLVSob9dzx6G7qBWkiMJqXJ
T+JNVdGQ/oT0R0REX1bY+o9uIxa6bkWhVK6MFYuxbNLcTJ3QxVCn/V1zwetNREJVJmiTym9kqGL/
peMfQxWJmJTn08d0sxPkCrsNrYuDEnOtlE2+N9fbfdfqcmmMaMzK/cu4bF8GbUfeHvMdsiHALWwi
cP4prRL9zkUC3bdlstxAXV3VMdLO79l7HlnZ7D1gWrXondBhswbDrz6YKkFaga3a5wCbctps0mrL
iAEVP2PtFs1l2dhVMi0IJ01IKqEm4adX2jmWMwhD21jc0Njp/T4JDVqcwZaphN5w846gcwio2m1N
sYCWrk/TPYBeTFBB/YL+EFayBMv/KZPbf7VNxxfcxJOAo8uzULPYN2VcnilwJ33Wte4HI9lTlJPf
v/7GK+DvqHfct7LItlHwkJaYnCbZQjqfl+XdY4GLFiJf+0RlSRpLEjJIa1iEBlDTAIZNu1Z0KWSw
3nGv+8YCRg2Gag8O+S/XifeTXh6ebX0nock+nl88+hv0ofO/EZ7U4ks99MewJ7Txij6ap+ATg6UV
zfOmvD6y0BixmNxDjBeBHUeLZo8idk7sTi/LK5UGhDQS9l2uL3TfqMhHXemA84NZzeUHB6G6yzG8
ja2DH9W78csawfx8/HafRjkdUm3ZH+oJL5NhCkyHNrnWAwbCjvQnd8TF49kAdt1z0V6+WzZk6+cV
aWqiGCpdbvU6H2jRvtTHOTq/flq/vUXZNwPKPSyhmO2g4L544oCW7SonRhOMXnTlJH/RWxv7BPNU
YiojmSZT7KRnwXd+JvzZpdRlFYrKcJb66GFr+JYN9T4rdYxR832Tz57+gMJzDEwXAqne/cb4Es4M
Xt4DPUOVJ1Lf506JGyvwWaAoRpUa0J6gEgbftx+F4jTvCfpybMSYHkKkjqetN8F+tCO1wI2gBf5N
0YOr2z3MOnByocDhhg3seTdIciNmlwJn6MWQyYPfqG+EfeOAABla2DSTiUdirSinCaUZziWnmGiM
/u13DHMf27aeJgQormLiww1qf9n/E3UH0QMDwOJJD/07XYr0A6IGrnQf3xPpTIpwR2y2dp+uU6Ns
Nu1NgYwOnhBEjJSiADP6KT95oJEGJat4/gbgSmOh+VFiLJtRBumf4YNB6YIiNYbhBQCXSEE4U/GX
bI+v5JdBzQ+0FBDBgIDbCN6Ux5xNuscHq3WaN6UX6OZ9FgJhtbcXI1qQ3cWAkK6FuTkVYfW0cz8I
SFwlMJxGnQfsFJ0NsjAUeuRfKd0qS1xVzmPKdqPmN/JXqdiKbJlsIhhLrT5tgmZCVLItM6eBiZx1
os+it8l1TpovH6ld/MD80X0RtqlySp0zovsotU6pdLKw3XyMr5q0lzSaNvSARvSAe5Zdbi8b9yq2
GsuwHob3FA+4eDaQ0xPfNRCbH/qkyJi/CbS/xfcQyUxRq5eP5wLAwn3QwvNBkwU8tVMSHQhJKPQM
jTbJvOICI2LRvv7J4v3oQO/U4r08rghcT/2ZKEZhIev8196SKx254vcMU6MJIHDBPLMjVl+1di5o
1kLbvamv0tLsWNJjPvVxJudOoWPx0gczOMjcApJOddGx3r4s2ZyKx/TgYvLXnAiptou2YY96N0I+
BAhyk2ZR3NahjRIbCyB5gzaR0wnRkYzNoGchxOOiwjBEmwLRbHS5VDNbQZuFSKy8WOlgL94FEp0K
Wnl09YAtQjBp6ecFYcRQ3QGVIZelskXhaGTCxrUqyoyJn1+1YN07GG+/fOlXKp9DF3RhixIflcx5
hc0UVSZ+U3bB2d5pWOpVZXQXRWwlaFbe9DFtH0s9zG9bOOWXBWC2bHt7a13QKpCOpj1UjL75jOdv
RamOajWcGGv0wsgP5HB6KlAtRCC0VGFLOD3KMFTsgt+cFYRYJzYu0Mg7CoYtyJyhqXABkz1/4wuL
0x155XxtibrsdQIpo0+ShkPa8sXAA02hP7bjdBkEVkTj+SDM+Dcdaswf6cu8c66St8kNgRko+A8t
IpMxBmRXtOkj+NbQt+jkVV0QSFfFqDFSjtUxPvT4QPYmrYj0GylHieuAjxOD1VSvw1WRe3XgAMmt
qG9X1g0xEj2Z5l/D32G3VOOfsTEGm25XYPEYe1PQRW2aP5DLw2LBE+BdYhoK6PdF76TY4Ud20LqR
MegYDy4nz6sOKbWY3oPJ6ItDVBez6GVgonnHbWMFW7z7NJNUK+kK5DTI+yl/MK78jaLrrMOkL2Zc
fwIadeG56k94bZQBgqdIM8IAfQ6u7xA4ZAdTXkaMOhhYl9KOX1bRVlG9LBFb7NAKz+kbj9Tw5WTD
WTE2ozn9wV5h/o+l81puVNvW8BNRRRRwK6KEsmzL9o3KciDnKJ5+f/TaVXv16dPtthFM5hzjH3+Q
gqexU2XsLpVbzZ/cSsajMoB3GnCeVLhpMhMnDtyXgnOZegsJ/xVtgClBy8nPkctoiwA/H34+q3fG
GROC/pjaqoO3I3RG/h30c/RO2DnVeKvzdZG+f0rYoeDgAfW/IIP9BCSk0c2nW5WpKW+RwZCWGPD2
S7V6JvULpWu1afBr0PcloKwX7uicQ0yFBPa7+2ih/63YuI8I0oV8zxuk81KSghAxvh2w62hvI5oB
bxKsOQCHyUNGw+A0nxm+JbDrz6tkXITSqLWH7I8Fp7K+73gkFcs3zn/bdmRCJuDZtbTh/2+UnRRT
scWGVLukRFHpDm5qL/9IJf8a6eGfcel/jrqLjeli/pzyptmrDfYHzOAG39gMQYTzxoKNMY1jbLvs
LSDzHiNYdptLHW3jzxZx2r7+zWT8ZU61x4KrS0u6hefl+fnlvmu8+SaVfgubGCvdU3LlormDDSwh
/A8IU92L9SuCX3UtMTU+otFnMKlxXIyjL8ruI8L9S8TBwK2J+mKzOvcVPbaCS9gSFbhwNbH248DF
R4QdhqqCTaRz8s0CwT/fJ6tzFgUZ4Av7IFXI+Msa4MWwkPkjmKJ1Y+zSH1esJ9qgKz8uZJd7wrfY
PuHs4ABszqB5DE35MGyiBmbByx5Kl8WXVS7za/2Rf9LsLVP0Fs09U5YSOaOjGOv6uU7fiBHE13Rp
1KCF/xVvxlFnFlUcO4xsAGIwVEuD8hP9GEc8Ga+//etii/tAecKl9HxD3kByfuDgLBa24JPp9oFs
RGS7AthhM+co7W1UKQZXFW7NB2uLR8CVt6+LLh/jA+yVgkeJOi3juVWLpEWlt+Ki1vSO2I8E4B97
BCAmi2ALqcTAwq59xXUNOT6V0ATDWbAxYyhZMHSm/8LqcYCC9nnJTiPTc0zMFk3R4kmIH/MG0cuu
OMiQn2At70xYycVB38JAZmTU755udIlP6Ul1i0N6ajeGHKQxK/m+7sBmXnK/F67YKi2xgpDSAcC4
TGYUNt4CV+6rxgdEarvaV7wvaEx+8WGbHkua1P0FDJQENpEpJXaT1TbEme0kA59Ua6w+xJ/v3xOp
bH4WjKcMcxXd4T9oQewBOa4ycC4IyTVwvsBEo2OneYyR38oBAYfljuVn3q0ULYSKYbDit5Gfnl/Y
XB5Vfq6O7US3i4NS0BwjxoaYCOOdgOHV2nxsznwVep5PajgdOjqL/KnxUDJsDpc7LwUKk8wCe4NP
Ftaii0IvywPxHgp1Mw32vp72CT8SfoXmozdizRbrgWfoKLfKvegy/oZ8PU5HWPov5AviB/i2TF5M
LAZVB4nitG4EXl2eNg47PehBjoejSg0sYhW0/CslQEQrgo3zTz+xiOCA599LAT+mo6AKpquM/IF+
Tvto6Hcfo/O4b00OqkzbpL+94HfQ2yjDb633SGz1d3y98w57FKstEnBLE9cIkfhMACaYQbqfIS90
deUnwElBjMR+TAG7ldx8MQq+sQmC4uP1o/jDtThie6GwMDGMwKmyYfuA8pGDt2DDZENuw3+NB3Cm
viFqUmbbgavC21hvOUgxC37wKU7p1sTHIwVRjdwH32I4/a7UNT8nsgwKbOw2HHWyjkA2HgZ7uC7w
5G411wUrfcO94+d27MrtJ76VfB6+gOjqiYoS1gr7HOMuz7ypMPRUR6KdOvNxWog97JoglvMGm6mB
LRS4lbAS9Jm4ADB9UB2TGROOCotNs3BDzOXx56rTXHHgQHYJs+KIX0a+mHQsGxGUG/6+4TjaVhLj
Bc3FGIQlwjGFJw0GyBUfgB//mdkcJLfiyovLlcIF8xYMkyLvWlqfSg1nacYcDf7beFjuMfeaPoLe
zOHZEVNAy4Z5CGamKMLS4PlqMmtf9oD3hPtQtN5ncS3YiVh/gvXLi8PvRBT8n/ylizlUCiNK8Zfb
y3nN/UB0iqqMHar3uKsBBCjiEXwJ54/F8uOQfEfveE4gmPjkLN8KPC+dhaU68RbfElSd5ZnViAqW
Z6LzoxJ2MJO3hL2XP5EnfosrIV6UnF48gS1yPG3lYU7YbFOfpcziR+XLgaI6/rxEzqDjBJb6Hk4K
BiDLE4OlzQWhnnMvKFh1V/3978v5zM8VdH1erU1kY46NIK4OWX6xg2Kb/Rgraezc2EB5aIjLbXHa
d9cF8tdY41BjWnxjYfZDisHOATIelEKYfOPspcTlscTTLUJuWBxYzi+nDkJpPjhfxbI/xgxgdPDf
T3jjHvYOvoylIu8AKBreAcsyWZa4wvtdf65+YX0FMbMO2dq0exZE03qYZQAssqejWQa/4NXBEhU+
4ssi4Qu1NV4fQLofiWv8Lvem/uSOO3og4V6BnQysJxeDcOZ3+9RRXymeMDqEibh+QJokzocodZdP
/jz0WIThnVVhwctKRYr6MRfrf33tYuEh+RMDEUt+LZ/75YoXczJkt//uFvO2YHkfXrDNeEkDxhLf
0TePkpcTrGnhYiO/Rv7I27P8AzS8fAbeP2Y7SHD5Xq/DCUabuyJOtMYUc/n8y4sI4g8BEEEOSy+l
zMa6nGHeg/dmsc6EZeVwU0MezHTlg3Pc8SA4RHnn+kvGFWrAf3CseCGWH/jf62u6xQqza3bnbw5Y
TMRIIHln9+ox9f3lyQw/TAina0Gu3pJ70nxwAzte1MqSRLsVOWl7wG6eOQzGE6SSPT+Nnh09NN6o
DXIXmzcaHz3dKrFiWDxM+AZPZt08wDkgREDxmo+uozL3ERD/uzyosowQKDVAB9ilJVYNSREm4x2K
xg63C18iPIL3Y4aRE6IlOyUgYN2r8VbOZ0yD2Pd4Kb3hxBMUbJxH/v3f1ZsCQwUSACxfW8R7CqbB
DoQD8MCQ4J8Zl5HQhpduaDApCt00szX9R1TZzuTjvbwahn5Qc/ip/P1TX3k6nYi6Mj6GgdK54Gei
XI7PQt9uRNMKfVAJ5NhUb0V0GLWXuQbEH+HkAV5A8Zzux9RA/pDI6VkldkJm6XNw1MisG/eu5raW
RZ6kbKeOv4yhtsxw3oYtNA3tSwRJBQ1dOXX4WjEILxHWOAgfcyrz2xuYawanccZdtV4cX/RgcbYJ
9IE9fnGf2aMAh9W/rALWIELmcHn9ZywweNYsJBUvsNxpFHbLsV2Dd2MufgQi7BSLbRB6oS8EK1ab
SohA8xpCIsb+5X5oxV2zSM1pAncNPhr5t4Yzw0aDZStMdjM7ERwijkkFrwEZ+MkREPsNPAxiHXEm
DJa+hDxLwdO+Mg+sj08aRtg+bu65q8QM1xpO245TF9GKgtVUXfv350/CTe1wcU4bT262jRlM0qUs
qavJf3uuDfXVjFr2WUvUN4JuJYe8OccwjYRpMZGcLAXA1/QN5IRobkIHCqO5rzfY2uUfZArSW1qF
Y9xkX5UABsXAPEVbCdwiwDhiBRnZTT7DY89Yjm0S5zIXOSm/XdHRtoGO2xR2OhZW/gvUDD6At9Kx
x3J02z0mv3uYpB58jMmpewyP7kE5p+MR9CuwK9GT4mNL4A24lnP/uHeAVfIJkMBCsqY818rf2Dng
BKJsx52Pk5vKE8CsiIkgKOFg54oTK3S53qwEw7wVxr0aAn2uh4mohR914oeE6xXdabXXmXDgogiD
gAPHXMA/5V38W5UBhGrWIAF5Ms6lDXl18hYTCTXcgwt/FZvSsLKdfK7ex/P9S3+RfqYP8VNF8P3e
QtTeOvWGC6Cs19ad197XpeDOd+ejp3ZfulbrfjyMMWjL0SRyVnlpZiuTvenN/Ju/kFhZaKvG2MGs
L8IFwJYmq8qc+2P6HQVYabYau/lPc6kp4FfWILs5VlXd+n5QtWMSyPX780ft7aWZmWhtYkfuj/Rk
6Sf/b4tR11Vhbrz4seBoTBly0yHUvWKhxl+nn4yup3NrGXBE/AYWCj7d3Vbs1x5Yi4E7U3UuWSjV
/ukKT38FERtzM3Bw3da+abkT86vuv8gkeYJlrzuZ8WLo4+VB/ba4qhCRYjgqdWFiaU4E4s2cg+nk
yGiK90wnrpN8ZnR2JvUlC2rlFpJfMlr0B89gR03f5lXQa7/581zGWzzFRhpgANc77cDKWbHXz1az
Qw7DTG3xSyUOcNFKLJqJ8kIoGt6fSxABMOnyG8og3E+9mKE9iSs0gbhsYirNf4ux6MJ0bSGb4tPp
MJDDyBzS6ZXi8L+EdDyuaVk20bcSrbEnfqt+2LUBANgavvfFpsVifTPQApu7TwxH8bSx/1l6clj3
B86CFgE+DRc3esVl4AZA0YFgLqJjC/PDeNBhbYPvYabI5cABFznn4sxrrjoH6T8/JNMtz5ixfypI
X3A1hJaw2Bxj1os70A5D1+nRMOBx0CLViIoYkavbRTVy/yuQwCLvStEOnAvxUH6l3IqeS4Rwcrnr
1NC9ryxeoyJ7AFPTHxm6IJkAb9grG7+91yQupxZpfxRxSxFLV5NCUuSjutS7nCn8wVLLPEjEFukz
lvpUU33pRruFmKp4TNom/lesG5zhFMCLqRKneoMHOGHQjB3J2DEirjZHCYkeCCD/lY1jcV9Ntwvm
E3LyCw6dLTXyDW8HFWtSAleCBj3YBiyLiaQIKnKWExwU9yziKaGVDFYoOU7qaIWhBXlmnx1fYl4P
/77JzxtN5iRBF83YxqAKQgWHf9Yy8xyYjgDa8dqyGICfOI39CQDLBqXSAznc1OGG31bpMboaG93p
MdtGLIJ+30vZy2XqU3wWXe4260PxI/R5HqWZqFDCLqXzUgfDYbZj03abxjlyAEmqFebr+5u64qjA
Gr1y+6UCyS/JNxQnOKOsCzz/P2k1P/CG4tyqlwoV7f9ppk+H2sOkgmijDUsT72MjeGH17nHEqPd8
Fj5m+1l74IZa5Kqgd6WLLWNyVLh5NMfzWcKeSbQH6ZvqnRqGJkAp9oNB6Bu1j4lf/NKUEEZqnChE
6zN7xgKcYRZBD7f0Tkvb0J9BIk+8Uowlz5x0X5yx2Kv4ZcXn6c/1PwM41HA57iDUgxyOHySQnGIf
Ly7xrTQt3dwICmgBhnMYyjH0uE5ozxLriWNdCLLj5i/0o/c9q50Pb4Rr4dvkt188wTIAsjDa0zxe
I5WJJqwq/KDh2VTlGmMvPOGee8DNquLIXjPMW9JFKEO+2AeaYYthWB6djX6HtMp8L8I3TMeK3q+G
QIGbkQX40t0xvkt/q/QDkYfwuONshe38Fbuc+0vDMGUJJyoaD4Mvt56s8FMp63V2/bdqA8AINA50
hLhOjfQNIz4O5wxW6GucHaCptONRfL4MWpAKXBF2dUvpzqtlj9wm0V5FeIvaEijWQoanyMMxh/ce
p5wJFMtJhAWBAKX5BLvXgwZyTstL079GXB/hQxie8CohdcJmyqtqjBLtPFrikmhcR39i/t9eQUSB
QHDsNEz4Mmc6e3Nw5xt2JylQ1LTujklPH9xPfpmfNH2PP19uBPjP9OwVOJcrNJ+a0xtIWiSCLySZ
P6wP7OzaO39eqLt7fm3rExgQmR5q4eh4YEEJsVdvCXxopsRvNEjsK+BfWe3cVZuDaHmDofdSl2WW
jLY8tkwCKNhjTlG1NXU82gS/x08fcHYVsDbilwrmorTVsSdpHwjRkxsOZg3ioKfVYHWOs1cQs4TE
P8jtK6z+nLHfxBhVIxfmlo9WgWXpViwuagg/RjtFrHPyqRhBBqCfmRCMZBfwOUcA4toWIApxOwtM
/RgevmXEL5i2yuJ8SDxioJl9PO8ylPzt0QQ5EoIIrBkP4qB0VNMWfhqsW5+AYSBmlZ++tz/5aaRS
+hsMDNixGSgOc4bp4KE7p7QZHBFdduo7S4it9odRRI6rMaUcqsTMYLx9KEil2t3fs/AMlCx224Fa
M7Pu5h7eB8wMJC7CpzEGWbpNJC/roCHX9cui9386KtAYpSUxLMS9JD70ZoUtLPcox3sKOeKTA4Wp
BXQO8TR7YK8WTOosd2bi2ih5pO23ALf8iWGjn7L1Vgwj8tcqfdFA1sLt+MGeU76LH9oT80Pr2dmJ
gmPLs/qcGaK0TDQqdj06PHg8lDMEkvyKUDvtkNaCgXVmT1BUesdM15gRr97z0/x8HcQjVOsGCyFz
083Onb5j8GLxmohW0lwqdVu0J4GhRG/LkEc2E7nyGs0EBq5sYgUQmbUS4bKLAz4k8bVqTjpmyJEj
aw6zKFm2ddmT9tSYE0fCbsQXl8M+OaoImK6NcYtEDIjsOLbb2TXLQCyPKhpIc11orP7d3X9CKvsL
NUdq4OKsrtriLmWXOJwpeNva6kkv7QZ74GITS24DH8rwOvABeGXwY3C9GTbJ6pQCpAuW9tqDJSMt
7Rhnv6yMB191ZyCJRKGH0IVw38clUcOxaNO1XnPKP7mFVFztJy9wWe14fdWRDxKwF43aIVfXeW9T
BaYaB/QA1c/XIVluseXtc81ZIZyRcOeHYdAnGwaHzUvyDgRAvBdu16i3D5LhFzlmjIWvQPWw+mha
iwabOnUMw8T06ZUaUyc/Ac0ebIFLQNdx6xgmlV+MwDF04q0eMfNJzuq4Fj94O5mjMMKQgvBVqfDW
20eN18DHw3FxbXjjH8laPxQh6jmBnwCdRj5I2LcA57qJZuWVY+q7JyPRbj2BJvSuxiQAHZlmZ9uQ
I6y3EwyCF0Noityr/K9bKbEdjn/w+hie2+E1Sb2wsgnxfupujQYWnt0jZKzwviKR9+lAKBz/sMAH
saaHZ79vdV7ANbb7dbZt+u1AHTUq63m+roRDrnic5g0y65U7gHIMuGfbdQJZsn4JEdsw3XxFRdZ+
azJUJl80vIhVh+/RtvzGjcOcHGU5CdYaHC1vhsf8XjEp1CyF9ne0EnBgBKMjKAdJUMKVCcQHn3EF
PZwTNnZb3ECwQZvcojhK6FEkVqxV3h0x2ecAT/hnoNmgpOUEZKixsmTo7U9fgnOgSOsnPt2l6ikh
HqwtRTH+p2lnjbdOCnp1z8lKZhib0LaAQKVYdoI5QGWNlWW+iIDst9Uho/y7Keg3/F42/aYnYEle
PAhSDuYhA1RVMTxbTFx/DGNpt9w4x3As5O2tb1VTeSX7exgNDuWpz00s8RDvRHSn4qGpj0Pc2mPm
DymsBqoCEShJ9RmGjIYzYINhupyCmIINGDIbbou2rD9I2T4Gg0sd08Dw15UHcGBPwlfmgeE4g9kB
O9/2mLQB49nqQa67J6AlZsLBaSN3T0eAqyrfBqrovD9K+nnVLdPlZwstErAKpdUER5aysLQzz/Q1
MdCK1xx5KT9BDGaBffEyrs7VcG7I8gJgQEdluIWOSyfiI78Y/JXih5JVs+HFrgyk2AVZtYuHQzPu
V8NpDjd3dNRgTKMrw8W6g7xwAU4IhuJJ2CFP/lhvC+JdIiyznWRyMJ8SUtuAbU4RZdhq57cU22iC
rJnxDEIf2TNz24goVG26ZZW5QcanpH7HPNVZtYHGyEr+EhM4N2vtRwXBuWgfsFFbQpOZq7M/B8V3
eNRehmWr3k/HToO9Wj46V1CWbIZblrpI/3FiitYNcrbapq9+WhC9mtCRxY/6T2HL2sLtLdcw/lq4
dFn0NaAfZigVW/j31RBNwQEychu13fRY/FXhhRgYYLszOvkyKIRtR08qeYbm9tg059xsKn4e/8ZM
/Pi+v4/BOAUabbvhCzlHBgt2o1dYubkcYN77kOzkeZPV+wIyuGF1CLuQ93WXWDgVjd+MQVkEQwPG
7caJ3wEGEyUyBgKq6LvDn2uxQyJGnN7u1Zsur43ZSlo7m9x7uBmAnlLtEH8y3rwDMWg8Up6hARbv
NuCs9evwtATYrJpTr2A0b8RqM0FOmNy5dgmidBtmcARC6QEFzSRusupQQAU5SARBTHaiOWPhTdRR
RGuZVkyFEGJ1Dv0bu2b+N6Ptpj5g1sJ7DTELSjfUyskB9C1ZLMRzN7RyVrRyeLfwQmdkjz99Xro6
aiGkXrT6rA0CAKin2V5hdxTWjByxXjY7vi3zXN5j8thgVyeNndDC1LYJVaeDIG2ryOMpbchIO4hp
cKcpkvB+nb90RkK6p9zZDIlz4/J9/e5p4JflZ4KbIsIgPLsrn2mroHlMLk1mu0Q8jm5NNAL4IUQj
KMX42JIhx8KHvRe7Wu3xK715aA2VA6vEJI4dRBhTsIigEjc3Nr3uD6jT0QmJrpk5BnxxQkSgf+XO
vXEGHeNep6D1hX6OC51gyyvC6gaSBHD5ZkKt4EmG7yd3Ebk7WMJrCI4I3kvvNlpoZBKIcJbEubcG
JJNMKwPnAVrE1wTRAoy82RVpomenQFL7hADCM+W4BdEzr9rKyZ/O/c6+tGk0B7vUDjU1wDzEC2Ic
V5ZLQ0WbjaN2TP+Pcz2HdcwRAKvTJVSwgn7UgZduzI5tUN0N+CNx+lS8TsPTnfCeyQNWaoMu4Inr
uRMWcN4sfDJ0iYqNsYPDOhBpDQCIqu2AsuxHemEARiMOqAHWQGOzXAHPf7PwEQbQEZ63hQ/eTL39
OXOSdu01MdyIccWq3IUwMSMf+2k82LXVXuyO0XTUomOdyHZC+l+azzs90T0t1e1IgaCLqXXrgsm2
BddBRoGzAtco8Zqh8VUIX6pxVj5iV4z7z097RvfuMxIRs4CuIHoPJ1JKaehyn0FVtGNuTMBHyQiH
4UFMJKbI1I5eh1IHV/4NfQ7DtE+GtPfxzO7KxrQsehBFQ/D1ELoUf4uajR4RG3wyE/jHSNqw8nV6
RFoqDRqopPDGAqs4D86UygXqb8Ce3H6Fg8C8W+S125YnSYd3OzYAktu4OlcSJ16+mcSFpHSn2+wN
b0ULY24F0OU7tVkFE4ZUBD88g0z0MKsxjvzF2nL6Eb/wOsrHBXz87kjdYdIGOdXw+vTKFKY86NXL
YK5z0GT4uuxpLxn78B2slkHQJcaM7hDVH/BYIZKyJnLVFctbU7OGsGDBRauBNvpeKdbqky8YMf98
QoLGLBFmlcN3Ea4SLNTZX+058p9rqNZJ/6IphiO1g3e+H4wGFZqa7sWLCrDXWt3v8/rcFV/wsQqe
NRXHmLndF35SJvDRVtiol/naOlpo84PLFVQ/Pg+u04CB5NsUMgor6QmbmHECm39ideEWpOsJceqE
mSc+n04702PvOys+5mQT0B/AI1ucDp8dhGUT7YkP0G1pH3GDufpaxV48dKfhnQHAyIlCMT87OTE4
bJ2hY8KNRuOqOymbTekXRNlAbqmQNwVV6WqcYZMbMbzvPY3ca3GjN5sK+QIaCeZIYPVIKLGOqCwG
XxSBOM8rqM1IKKL/45MsFYNFW2eCi5Ucsy4E3CexUZrHWQitVVIsHaMzRsO4zANfZVbcuHCJDQaT
xxI4crR51DB+ZkAB0jEnboL5YVSHuTgr6qYgzAEiopDMd2u9r8tkZ9QKcBMMWiWTgCEMiJJdHVDK
iWao2s8QgzXVuDRUWjoErlYMqWTYK8YIf51utZ3UuxNHtbVakGqGQnM/n8yeVrmvn7s26W0zY0Ik
qF9qFG8bQd2udByXC8zB0tYZjbekW60HpjadrhM9Ve3y6unWRchIUYOiLGI3KZnZa6GIj3xVcppK
4Bg9+ZWE9VI8Pb8V3Dd3gkraInOncUQ/Sx8hDXd66A67bwTM4msR0VKVoE3BrCB+RMLeTV/Ib2Pl
TxPh1qXIViUiS5X4rNwzFPBbmHC4LBPMEWGvDPiVOf+4XotLP8ef9EJHMpcbJsec63fwk/sTh/kl
H4uL4O+aFaQHfjvtoFA2z9+SN4vdkU2OuG1IBj8M4fPMfr6u2KswpbZL5rM0+A9BXxB3HGWWqTys
u+952WHoaYkdZIb3r8kpLFSTmNLBTqQrMuzpsWJkIaHlAr/Kj5PXjHgpTpV1SpXdirKNydZXjsb1
HM2WprGIdl3hMPSpuFk9TQGL3U6Rj52bt9lZfefUiDAb3xZtJmcUpJWtgD3Qq34eYBDH8L7o5TVY
rTABEDFF7pg4PUzJnO5+9TEom3kbsyqt+ExSYbGWgvx1upCoKPtU1OVAePorHEVK5yngiiNUbMo+
UvcEzkzZ3/w8JsKpdwFhjMwq5k8GZh17m5/P1+ZLecMHtUWsmVvtS/tDhZ9Zzx3H7jo5IEy1o4OK
tpo3lv6+ZMRUXPDQXFU2Xoi4e9Z84iAaL83KLk/VZXaygQQmNNQRFQPsuW3a+cb3yqV5dVswjK8s
3XADVkH4k90PTKBQwEXWN/aI32zS3brffd+xqeMWbmvdZzm38OfNm7Y4IvY4GdRBq1wUtSfcKeBm
5U83y+0VNCA7O3znLx02IM2i+NbuAAH7icgp1RVqt3PCHQz93DOjm4InS43zpzdjIrOiiGcH8Tej
BC1Mwt4CAo39nZLfkkPtdknyZG6wLJv//zLhBL6mpWl/c4+4Cf5bUgDWdA7rGSOR6SWZ/gjXOkog
tMAVbXQF3iXdnpSbj6m9pskPUUR4LdMg8dbhTtTbhAspd2hNNvlDHSwCq7ixCJnvHwz1ColJWu2F
B8yxZH57/jISZzjd887jkzFYyQ+HWIapB6mvQNMZViJY54FUmW4Hfxx72fVANDyQgu7kZBSI0jkC
WlH9WHgRcQtNIQWuJ0/WNiL9DO1ETmuqewAb6bWknGHLCsbjSt/eLZUgFYdfMm8aN3ds1TcEzRBO
5dAr4J9wJ6PHK83zE2ZpqG3MjxkkwHRlekAufd37perfL6mb7RMnwfjjDvfAiZGtCbuoB+Td1OVW
hgdCziVcEaJS4pOkLMK7Jj/Kz02PJp5T0Dh2+Fnpm/p5FGptnSJIEhi70wVuRkhDHcZmjIS1Y3jR
jsN0Sw/soAydkZkRJYABiKNRGTiFspPfmBqEAa1T904jCeS8Nc1jn3scyfSEtIsc8EKQEBnNsVh7
4ucIi4JiwolAUlFTRo5xxkXujdqQ5R4vg2sZ/ydmIsDH9BAgk3CwlrEEMUHy7/RDUkrBNExWPEYP
S1nTL7N+qXgv9L3BtJ9yA4pauiZ9oaZK0o7KgyuPf5X2Wps7Cn2l8TKEdJXQAxkvDDXyVeEfRVA6
eqZsoauoOwrR4kO4Vcf8924X/viBvRuUzWq35HTGEFaIqCFD/OX5BToMdqM0tohVgUz1Z3Ebwi/p
OrwXfPs/iY5D2DbK2+B2u+md6VTL5Kp1uAFYqjBtpAih21nSShmVU/iFGIRvNHgktKDEtCwvBaGF
bG2Zu3B+4cVo9jy4GAzx1vzyHikPrt+ZlQx/V0c3PwB1khNEpAuDANDJ/nd68Bl5+UVoAkqHGsRu
uGpZBctcwyMtDai2fB/eFMnh77kTxB8RxJQGxI3Il/ZX19emq27HCwWcrDu8qQZYPzFeXKyhn+oa
q26oZ/USVc5ZwwUO2Ic7GYANQhrkg7BMw+2wYmBNWrPJ6O6tgBUHLDqyEOiNE/53Qo3EKGIN0Nez
+dPEUixiYo4aYAksgiNyB+x9w8qcuXn14PZwCdfywiDBvAG8IdDpX/npGnYw90W3+IGtfWTCPXLB
I1Ed5bYI2EWqmrgpYU90zv3p5B3iKmg5CLOQENFd6T6Ls/4Srsh+TE9+W8ZuFmVV+2h+sz3AkuEn
F+VNvjXf6paXqddtMK9hw5rlZulHLqA/MKPiw5GToqSA42tRcJA4GVuYU0Dui+/+AWJ/i3TN4gSl
XleAFBzjC/dydJUjJJn2M30SZsHrc9VvDGkEfcv+JMkc+wSd0K/SJTE54Tx+HpgzcEpXOOfT2Ko+
5Jwie5Fji8YzDN222CLeZF4qOSu076wWgD84Ni+MrIAqdeJipx+2UONrSa95g+DGzSs/7x80ghCh
X4cXqkxeS26gghEnh5tDEbPKl1+Fqw6QRJVNMiUn5IPHNGMRoTOqBRml2xKHL4zxcCpWf8TxY6i/
QU7xnhv/8LElS3hzR6ILh3n6ScU9nBn1UZEsymQaIFNh4OL0+4K2G4VQiA4Ainwnrr9lwf+eHtGR
d4MwcUyimczRRMN0gV7rs/RopligQugWN4Qf9P9p6lDegB2YuSV/3RfTLgBZoNwlrIKzl56etEDA
ri05BSrKK2ZA83qxIQQQJhyUiWD+1coe4bQURtwbMEZePoIioD8Ydr3/V/uYDocNMySJnCALQ1so
zsuJ6Kr48VhUqOibUmkDxZz3GXx9vSxbcFLOms3qTwcBYdMz4OVRFQMsV54yeGl0S2FHrkjww3SA
n3WO8D1+YUcBNov2EuHHJI3T36gvixSJ+deaBGrsDdIdLRa1LcKEJPRARRWeObI4YpVcHQnoNn2b
jkjDWliEUOGMNyFQvqt3Op6C1DqC7wizggYZM7cW19p4YMG1h7x1R4NPQuXIYsYpxoOGXhPjho/c
g8ybfzQD1h3PtIrtHs8evNYgGsyWzo/nHSHeE5nOOf6KBUdGT8j2GE1XNIL3T34xq32nQgi2yJjS
Oxuk5Wk9WFnRi4viA9trZCzMGomLvy5iA0zpaCbhKRP0mXjwaWKo5pyGCwRs3VH0nBZP8huNFuI+
wSs/8A4vIAU919+ieEqytfA8hhuMnaW/DIrluaaAKuzeFUQEgKr5JwxvA6R60PTUlsBM9qys1CRH
0ZW/2EjRpyg3bkvyHf+3eKAWDoMrqMg4bNYVyhAEJlBPKJhJ/Hv+At0uVfkvrIGR8HqcF5gNmpso
8sqvqd2wB2L8S6AsvqcaqlIFd9YvQfeT7h2K1/jKOwxeYEqnunPxWWRqD6C0wuU59GFSBCBiUCkI
hIfdsRgwguF5MTOP2b/bPVmPgXnQLiraW6Rg7JvCO5YApe6Yt1G1i9Kuza0K1ax3GS5AUCu2MnpL
u8BgekXnACdyPiiYrbjJVwua+B29abBBNYuOH3Ft6uKcUhR+3/uz/lGZS63PJFv4nFEQwMmQ7QoW
UlzcSAZmpngwBOZPiAw2cOrw5iXbJKSrsiHdwWeV37uRCFzgsoHTitKG6TjhYEAahEtjXc7MDJ8k
skAxc8ghAUte9JCUTfQnssYCZhKcGjoh8oPLkcbx48GXNhIb7I33FcZx88FJcV/CmeSQiGvxK3sG
g7BNPsrPObEqlHPAWb1rYHukMYdYj8ICnizshsihX9JQXnnTA1gebjcbF7ulheBxeqjMdzH/22Un
glz9f/Nd8lMoWHGn/K42VewsRjuKO+A0J7jkZoHv0SGHDsqB8TX7uONqBCMCzdaFMRV2uZXCgBr6
EwsQ/oLmD9Ds/3Esjo1fv+rgZ6+c3iFnwMr6ZrNZqoXPfkYrEm6rh/TcxEwgzuaFVYpYxWZaBy9t
jcuERjXE+gnPQ3yEImI+IOQT0qnyOJW19OCYCcFc+TiDlWFJYuxHdkHGOzqB2+sY76mL2frsXM1u
7oAkiQyFPbtUMZR6yW/L1gJbgZx0i3+kP13YgNkGyQ+8yfWeecqKCVPmjlDXJ2Yq0mjdf8NDKh4V
hIHVwntuTua71Hr31MsWyagYY2iBe2W+Y/PPXO7pDGsFIntKbB/VgnAdiMBJ1mp1Qw6LV3LvxNoB
aivl61P25vgyvTeYBv2kW+oeHJexH9sNUOIHC/7EQsryuESAledbfAAupx0YCUgjXYgih12nOuLl
iUFaDD9hLypbkaZ2iZgFClnfp40ME7S4hRcFtXdBAWKpf8QCPr/aLwY2aMLgL4Hv0p/IjMtOHC7G
cEFBTcTbRR0uwOO9pUN4oa2DIKXQHELD/MJAkgW2aA2gJ+gXAMnnt/oNHPfC6JD8eG62CPvlZBzF
u1cPWLAV5MpRgb4QfsFD+hmZnXnZV7szWpp5AfOnvyw5CyIZYrhlI2XW7Sc+P9UL0hgGDM+j8tyn
+iJjoW9xw2Uut9IZPUNlZdH2PxU7JIxQwnvxGMix1P/OOkww7T5U1nfTi1g+ec6Vn1tsmqIPoPsZ
KSSKL8Tsqlun7v0O7ITE8G2Wce1RsRFc41EC+Iei40tFD6FS680UHpg9oLbsPziq3piQ7HtE5rk9
XcxL+5E9hkB7DCQLWrHsA6Zy9OFcyh7LuUQE11I6Q7hGpgEJ+mUEekLUg2ABpvzzjYeNKv4jOoE8
FhsWDj+y+iHpe1PvMVTOA6BIXMfPkw7xCjYWfY/4V+MjyVE9/I+mM1tSVNui6BcRoQIKr/SNYoP9
C2EPKAqign79HTvr3KhzsrIyTVIR9l5rrtmEAADS6NY3nrY2UcPL0yTMeQts1iD/JOpzAvCOYPCv
Dmj+qEgjfsNncgnUGZUJSG2yuWIORwZPPVXOZJOwh9NM4WhBu4txKeQdDEuhKOcOzyvbPb74PNCT
ZA4wB/oP44NNtvyyfzrsGzu72/27y1WQ34aD8LXnVkfBWWN6MaC46Al4CH3zA+IZJQlhW0zLBTDM
AvVtTKomfXY7S+7TBqRSUVUWnn4QIPn1Fl7AU9bc55xWrrEdd2SxZfkHcH5v3yfuOZElmxrdlW5X
ixrHPcgrt+ns+TKq0YFJQ/uKQJnZYrQP2Z7IyFysC6DX4aWS2nj9AH4vudOlLgkhGNRSTrIMJJAI
23UV/b1FNQbQvLLrjnhEGilxWmYwGd9LWgfuR6LbbSqn5mbr6m6wyrITdxlQJTQg3CZgVa6ArRRG
pvQ4FLpjKeKl40dqt1gg7zuyDc6Dsn6LKZg0rXVxuwhIRXWRRr4ZzjF5MsB50+VjqA0v0zJWljSX
jPd5l7HpWxLrEebe9wh75GtB9LzhlWhRjOSwJk5vDKe8S+O/YDGCAiPwkC0Fpx8AeJg3B7njJlDX
oUEeBjcLYClKDtjmc338H82qcuO7QYiLsvf9sRP0rHeT0jmG2vyiPI5zRAriIbQOXc25ITekVYuz
0eHqCochWFCu2PPhMKKMec9q8riaiFQl+JV3mg0IiU4z+v6trJB+kFV4rHunfPMmjtBkDRQVGxDq
CqueIcFy/dN7+5ogbKsjsESqerQvaKy/Xa+/VIfsPWyNz1VnQ4j1bUXlVdKpfWyaRV4QEkqglgRG
ERWS0TnV/DCMIT+L6mUSSCuG7wSYzV5zvjBF4xTROD8YKtA7c7owlt+8jsRX9peU0lG6kdaFR0Hb
2ekh4zNpTwvz3VFQQM3avebqEP7Y+yWy9FhMBybMM+gn2cdPSVZBJqBZefRG1ZeGF/Pt98f98XX+
ihofIx9T2IIIE7lirqwv8zcB6doctenwB80XLfXyfawnt0AJn/x0jkAVzbhimjBOoX8C0mMugkTB
QCaoeTJ8KPdz6nAtrOQN/kLAPSD+pzvOwK3ZX71Z3V0MGVzKcq+at7tifp1/dtDRtTWwJsnkwJ7Z
/LPkqqTQYrRJPUAGDy9yeJn0RGRK8HShDH+iktDN8DnqR2gCqv1gk2FmIptDRoS4b05at4hzTxn3
YfTwkyADBVGevLkR88+f6gxgkKF2IR6gMFsN7MwgB1j/GZcMo6PCZ10Af8K77b6EDyU/ncucTBYS
H3XQHM1sVYcyjekVQL5qlE+KVasG+tlUASAN+kUoTNKUg3zX9Ua3MUdlfnvoBpILO8BWCX7wa9YA
rCiY1jBT4/0G8/Hl6O4J9WMb6KZIufmYwkaAPhYZfWYexCfiC+Q3AELKePnVzoWrDL87YWd/7SNU
RL7yM04SiyB3pgaESCviEWxOaKKr9EiXshQUmR4VUm0CY79Pf/nF5RHXRBcFO2qs5Jjve/PHwO/j
t6zFSUYaknh9vYtVSWCkrl45n6Aff+VJyo3xVs3qJgiGsHNgTBBcHFCrKiiWL8G3ZSxMUpGVJxbp
6iJ7nUI0MX9dU8Ujas+PKzgApf7HuZJUA3onugrc7MJq211dEcIN6M5QkLFrYI6EuoNVE8fijy8S
OYTzCzIbCJSZqCCwMCrN/PBFzIyQMY2TSRn3T8qpc+qGbE3cnNgZtYnJPOW7aacMSerDK4VgRWnw
3GVHTAB4T9QpiDtzWbdEXwof7ma9znmksRcUV6YlC5qkcvAXhQOnkeYQCOA5vOigxd1IIYLgM7zP
CanEgeYzv8CM/OBid5vcUKawz7RWeqRSJEgWeRGufACtuMg0zOTxE503MLNnBdlbIbo91BQRzTev
ixRNIVtkEZfpgtGXL7ITTUBRQTKtR/MieI5FcOL4RypCAYo3WNEhsmJ3+qv6sc9udjXNkx+DHd3o
Zrf4Qsxho67y0v8wgdfMWtyf/nMsqf775+YdsY6I2TzkeoyAG9jxmgXvoXRvaoCQ4IXdDVqyLZzD
S2qJuCAZT9Rh9hTnREaW5nDVQJjRgfRGjILJEZJmXXaDE9F+r7HMZAmYKBFMXVVwR/vnEjgpYV5j
PBFgYc6lOoVNeXyd/DozSM2P99uippLIpn90GqN6DJ/g6Wy3srpVMaoFIr6Gv6Jdo69X1R3y6N9J
eW/FpdQy7Jf3QKFA2ClsQDnWoLcmG1/+68LQdTUMKnM3JgVNC5A6YAxOVWUi7D8x2A+WnyGiM0vZ
lePETzHkMDBHByT72ns1TNy9aHsYbkKnB2MX/N1qMeNkO+AP3H8ebwGb42DGGXRR8sDoBZ/Dshur
dVpddpPeH4UPDvDHmN9RNgpp34hexTUK84eNn43UyqTxRoWaYFCA1YGHtiIdF8QOsxCQizS/ITR8
LIRB/QyJo0c7yBbYZ6ODOoLLkuLe54h8xwrVpLDyvjkD7411VRFRvds638fuiwMXEfGUSCHSODXx
TwHgRq2n4W6BaAEXhFnqPMfY65jsBkMRg/NcQ04EzKWAHPZHl9ngIOF1JBkqT5FFiOgNZPpm52kg
L0Wq+jPGKd5biLOm6M4Dlfe9sQmBx4QNj1CvAysfWQoOfJwofM4KO5shqnYLjy0cpBiXCMzNUToG
6eSGW8AcVxAPnQ0rI+eXp8O00bljJEBSIgsYq8IUuw7OW9fK5zAvIrIUwZ71+dcG3ebLVJnhhyPs
YfZZtcBlGYgxED78rCR38ZFAxtxisSDvGazgPPAwO7uLB1VRSPa/yJYnBT4EXb93MZ4M8XEzQm5y
k4KH1zrATio2Q9R/bmNjurmWDxq8haU+7G2zJRX5pr/AT8SW5l/CHX5jYNagZOEVSAZqWenwPA7W
EIrfSFfqqHZfQ9SsFB+vY2/Bs8ESUts9plhlcv8LkV86IVhl2uim6tw3CJFZaScYVxqt/7Zx6MTj
DrTIozIyf5xs0sSZztf2b4J5F8IcAaHiC0+g3aaArin0zjsypkKGo54eltgakgqGjPLTA5Set6ia
GqcVDaNL2Cm6ZQoobE0sejSiA3k+L/SeKhFcP0eadQLWIWgbUIeHwFYU5F2I4Bh64tvJu4Ig+heC
RgOkZQju71xMd1IjSEoKuszEOBdY2xN72V/qq++i5ueISIXg4j8WWI2AhUEKo1DUBO04faHCxaHY
BDnkqgdrKR1gsmFpPeIkwsTX/Pg0lsgtSQ3FLEMQFa2CspWG/bouB0YCC7I0qE2vjAwZm64+hdH9
sF0ZyP7RMTNGeSZO6cNCN9FkMiD+yg4sBH11q71Lj3AhLvYn2/C3Soy0HMnpAAjw8GWpkiggBoO9
FEvhl/ZzoryXDVNZZquj78PC9NHFP82G2iqLOZZipUN10ptdGvjC5gM0Q6QBMTAtXNp5CBZgiAXw
kWamGwXvEEM5Y2fs00YwZLqvIfJJx47mPPa9SBmpcOYcxFrMYniTqFwsmNFn3streI+zrTp8uIgI
Y0waOP/M1Bc9TLoGEwbrbxavNC7jFDO8sbrHWM3opZTD2XEgNp7v8ffSAR2QvVS3Srbfj8bt6ogS
lbI7vWgFi6Z6P7WSnrpJ53K8/Jgsqh+0rPfU1aCttZ188+vAgHs30f2N1+stz822I5HEAx25hR/R
Zh5MO7xAyMVrfIaLpJCl1KPwbbFIh5usmI9qfGXWoVllUE5lltNZO27XVxi2kF3BJRkzf3Cqb8c/
fUTj1cdR7rPO74uSqdhl23BxC9f+s+rnOPXNQJ8qmGfg+R/vPhjfc3aER2rXfTqTMs4UPwXO7vg1
7rcYcSIcpLHHriwVUzAAuQQ1UJGCHnfGJV1y2VIsjTt4YrJv/7LLUIds3aWxrSBff7mCkDdU/gYO
nfEXfmXb0Z8zu7D517Dw/8s/3WyiWxTlUWMJR/GuKb4l3NbTmfj47/PmP79x0sb+vicHzyV9OK70
4hGFL35yMxRf2Qzc4WYoAhGg3ERozJcEdg6bNapMVwQl0G2NRUYeUt6/VCRh+UoFbCXj3lqYwxHZ
yxRfOJpXHEVYTFMLF36PeECK5D/r9Bffvi/z3WVOL2X/THxN+CPc7nHyiL/0mN91n6eGRR44wtWv
y7kiOV1lp75g8Cpg/8ETyRD+dTVY40t2+hcSjg/0IW1Rh+80qHLEKhqei2BuHyRaXUsegBPcsmV2
RCjwTa10dp3rjTXoulXtpZw//KZkgKWe1+0AX4y6/XX3t626+DJ0WIywv3wyNcngymsZxDcf7hzR
bshmCT14nZ/nLtmQnpLN+uMkVqddtz/WxpkvjUQcQgLE+18KQTHsj6URy1HKOA9ug4euwc+Gwg4M
SFk2FH8Oe5FF6upizasaCp4Q2UZH7StYhrcI9cCUV3Md1sSEm0q8+k3rw/vQHH749j7WGu8gwrnh
W3jqqlsKciwfDUAgelhY839/Dn2wewjhwnbMONAysHaiJbfzy6arxbUW4KGHIcNBYSqNOR8GVepS
V0kXIJTQ0u3O5OU99382RLZRrgbUB8J/KBPaARumAJF3eCuziPcJcyhXvQ2EXRzEUWtoG3QcDSvP
841wTB5MFIid38QlHdW9iguLEr1lry5tIijlaRk+hIfz6rPXZ2r0YsBaUw0RIo3xFS5jxDX9VvI+
Y0uif3pyuSguTmYW/uIcCTs7MkkS6B14rWIcCMYRSnwm8bn4vnLnA2ppG6kN3RJQ1iBSI8qlQuGR
CRZtkXIUhhmJXw1sbS7P7nTvot0dUCewfr8IhHg5MmFIDzD68K2bTcKhGE1DlcVEjU4ZaA+afMF7
Wnr//nRKwefvHZ2SdOve8cJYgYJC5ICJEGyoaHz8sHrizafbCtF6F/fificHerp7iIEVhn3sgQqc
E3IHRdYV76A4gjLvHDmDEWZgfksQI7bsEIc+wffQQzeM/ImbnqfMnXT1Mbh0RRhvg32SHHC/jWvC
D98Mdz62elbIL4giEZbTtXOPRZQm+UlyiXAeJdVVWMeCDno7yBkxlrLBtBdCufZu9jle/Mto6Hm9
8DOKz2fsQ80gJQBKZLkW44bjiJTj+NzjI2JzOnQ84vwnDqZEC3SMc8yR0GH3wr5TWO8xOJTR32eq
9xohrSNpNbVfRFp0jHtQkRGbBrdAhFDlxhR2D+C+BeDEi8V9bFypniqU6PIN2/UCb2EjDZ9EYvxO
v87idrPV++I1So34avGkCYWRyVUoxgBExtNMwofFM/r3K0X8C6QDC4rKD5KePUAyqsPMszNLxmlf
c/oesJ77NBc4DdjRv9CrHkfpiNck2zF+LJF4hcHiZXqLmBSFc27EQXG42zb2O2YaJiGvO/jMFgvN
I8Oj8bu2hKTZWHCAexD95cbiHGMEu9f2y2vg6Lx+fgH+KmGAsXPlvMceqABn4Nf+Wf5DRSagA4MA
g+mw85zyHJ/E3XhxaWZWu7isn2bF50/ivIJAvCdkKdgiZYO3IRTBA5mDj7TIv82DDpTK+EzDHAg8
JrP4NpbSqY3e1LiScNDx/t5lHsTTNf+FdHjnzHpiQN1bkewkDsLrFn672V9YQcnbef5AARrB0eFN
yLB2vJkx/+W8ueIKAJPmlH053t08iugEvK3Ni8NjKUb5umd5pjfNbREycsTVWlxpd07nX9oYQFPY
Ae8xeXczJzathmu2xM0vTu3zusfTLawAMjhvEv9zPMWTTy80bHSZG/zAOWfE+/J8YaPxXSbdf5c+
59QIiAjWnF30NHb0xr5K0FkMyg8mVhrcFiJhgbkESQviD1puC34H3tZPgwiQ3Y+UH/Us8RYuW4NN
t2/wQC5Kmy225OAbcVPipcU+/W+vFvmUaWSLv0C8RNq5GlznpZEVQuTHIMKNDyffsJmtkUFkwpzl
LxQz3LtD3V1t/rb5q7+7Uw8MiCkUf/TpUPzjw1Effv+AVRfEObFFb8C9hmzBTos7g/jI6J+89doC
+nZkLBLF35C0hCpQ7NX4JfL73g5pqH6P6bB4ECoDBzjdYBb+xpV8qWDiYdzPT7sNEgYm3tXn1+JI
3Tir1aSxdjtYOLZy0N1yRyQRhRdHBjtwhzLhRKs0Ei6PfTbRDdS54YR/gm1bQ41O7m0JHGtgTpBd
W4mnbg9YanbISUCUYOP46SpAZMmQ5RcfsNXTYwrlDaInkVkt/DWqVqxcM6ePRUJutdMeBmeiuIF7
h1ctKfIrxuBkWj3EQPvhop29Tql7DdH3Yo4H9kdHrFejsgo0rC2ETHw0r00L/6kKgy9CqnhhcKfC
pgBzdJrHXvlOfw92cqz5l78SwxncYFQPKPBKc46Ax8MXNqS1B8/BPEdkV2Bpg01PNyTFgiRIHokv
wI+MwpZAwmLBrBoj1ishBtnDOSlzYeWKrIKdkyHvToeaiD+mztmS3HxWRjvZ1N0+lTkXZBRhjWDu
xLreRpzYzQPNlC2iQprxghUEHprw4T2L2MpbENj1+KKzYNnRb8EqbrErGM/p4ITyhvvofVxcTF+x
ZJT+Hr/PhPTT3bWj36JnXRkgyPZXHJfV+SB4oVsV8mHq5iw15FSAasAmYiQxoRx+bHLCI8RXWhcK
GJbxIlwQntm6M3+PWb/4l4hulW096DuJMdyYuze0zvgc2MIXlH+oZksPAEtmls/us+rIhIv6mDBJ
Ek/I3iHDBhYiL4AZ/ny468P3/Psn2VwhuwhetMMrc8rxruEsydyDyEjJzImyCXUrXxTe2MxouRvr
ITxB6lYRLSf+CPT1ZUwOomId3s4iixICN1s0Vz7fxDLOEg6uV2x1eZvYoti4X1yTQHcbYeT4Mk6n
+nCgUhB7OVot6zqSo5d3QBzHt0XBUjs9nyqgbwA6dFlkF7hNIiUMdeoT2pDjR990P0j+IpgeA5pY
5qvP8UdISGiCcI8SEXC3+EaiXk6TD2MXf1q4PgP3RXQIhFMGFiI4rcJPjSGXMInk19aL6xbvhvi6
fYkWHDYScLD4H9cAtIXI4y5wA1gHfzhQ0qwXI3isMPloH2WMScHZyJUZwbMAZuJJYAJFO0NT7aMZ
rwwqxWJERiDtu/AmA7cF0BdE6GRy2ZZUOK48S1edtT7D9ZaA4K4rT1l82i+Mhi51C2WuXwMb4mRA
ojyHweQmGYtCHNUy7vaa3/68r3qQropXoPnqBjXrAvl89MiAjrVXLm84qCInwrEQhiawBLloGEoG
X5Jxqv6hfYSfjidi7hkKXKrcog/9oQOols9r3+gwCs/fyLfn3Y7f9GdyYX2l0Qv8hEKOiomxxHvd
aB4/wYji7Xdl6oz8a2Zsyh0rEJue2EYRjJsZW6DY43DQecaNjL+S3S98wi7AygILOqNJZCu2yMJG
37oaIESpKzmaiRrbvK2/iCrasYgvYhY/fpt9W9iky8Z04L+crr9sgBz5d6xsQ1nIOyBWVN4TGNEG
RPKaKTYI7tO6wkODT0suZkiqK9jf0xLuzLKBixy/JtnpHhiJ3XG1KRo+2ThjvYW/vTx/E16xlBzG
g8ATOb/5C0j6NpeDYc9dQ2MF+HobYd9eD4ZPyDq482Lt/DbX3XERYn4fHZc9F9UrpFlkcPzGghd6
M6f8jPBUXi6PFNnoPPhVRoeCpuJsNICJmCvwcB6IT/nVsUKeAq/O+4IN8nBeKa+Alwi5mONAVbCP
hNxvtL9z8QKLVcilEWFQ6oFa3aw8lPFmEhGjZVXe4IiTsWQQqmGhdKUYQiNH6lLD+UH7aEzThToR
eRyQp8ypEtWYRl94Az3JvziUMhg4YZOfkNVETlQ++hpfDw3vBLYir0OkVPEYl3wOKz9Jm8arV2eO
bGvRO5yKqiuZnQfWdMBjjrpPLCDBWANC0P4888dHrpRJYoqcj3SBNcZf6USG+7leSdb5eBmLtMIL
tTYqRX8qWfFlXLocGG0TO/AosS8wxHgmVEFYmC1KYbHNLyhd8cyuTiaKpIxPRTbC32dhziWqrETm
K3RF6zkSRSP1kZ3/Fy3yrxIU9V7HuKy5xLmtx1zVLrmHRj5KZpJ1HZ/v9uIby+Q8UqmTQ9FzsIBh
kf2rWp0F139i1+Fv8zqlpdmr4UW6r4cN2eyho55036RgE8UQVp1JD/i/B8/bFrcxDv4ckMryGqf3
sDVFvHrtZKYrRPeJ9+8jmnBWWDESo4F2u+QZJt7f5IalZtKaB9dd1bSJxD2Jxbrji5R2eUt35yT8
r9Mmnm6IP/Ft+SLPhWuFVjh49L30TGZnBLUPiVuvcbMXxprw9MzX17yW02qtAWreaNkt8gnhjyNW
oZGYYIj6w5FrrSU7ulY5ITWUBeMNKodooynM167ntEup43feQV6dlBpPI3COCZhaM0cSkd6sTn+r
4yG6QmmtzxEcX5NQUNZhriiT2wthuqfgEp4Nv1AvIB4bLVt8y932hMUZiju1514gjKnmRfb7n2MW
KzOZN+KB6ZZ1xVzp4iOEqhiE1eaHNujKTkzuHONIdEwOfmmObGu6+/jgORcOasjVJj5Vj4kGQ1PI
t5FsbHr6uECC5ldrkQPUdd86BFBfzCnhQI6yYWkfACAC3qvh3eu6xRoVJhTYbN/HKHz47cYwynrH
lp4bw1aE2BdiGjHIAa71JUqmqBc/LjZzWFb/MS4e5JQpJQQlmxljGUKUVwM0TxdBz7lW+KHxypiL
wU0wITOSAkb80y8EJrRAG9wPkbV/2e6Ye8CjAm4V8DCgP/53sBk+4XUkRR/vgz/QdXQdvUA3XgwF
/jKmTLjbzw/+vR9l/Fn9vhAOUnqacYIvuPLZdLsm7rIpCOpjhDO2px3ve92cjSVjz4wGB7+bNTtB
XRJFXwpK8i99iqHfAhOoWHj1Y8QRJhNhzMwciAEGSdRsokSYEbULN49IHqAiAYo8TsCLbmtgaSuS
osmBGQm/akFurPDN6NlFO4X+9sv41vwXdgFnL3Djw2JUjxy/5sVik8/kh7/Ep+J3A6Dzb3EWfP/f
V8hU5YzxTSbH4lHiHLXiCfAF6BR8DlOCr4OiYEnfCp/1f18D1vk7q0bLaRc//u/fKbOnv2MybHGh
VCSCmUqJXS3u36FIh3UvUw2PeSMjcOxhvUIXBmniQ0dOmLKYUJa1CUNjG9a9xplAhL6/YGIPIdaR
qJ552zqMtwnJYRaNYXFxyhawoy+GFPWtmeHq5nBiuLODweezK/nL+KaMuqBPrnhxeyph05/PxBMW
HgE/WhllDNxGOo1uXAWCmMKHAUcBc4soMhOUeutad2/R1Yc+21Cr7ASkH9xmb5LgKb13gAQUeGvu
/AEM1QDOgi7ZpwD/uuObqcuMu5xcSlgSt7slI+uasJ5ymo98/eHkET/0ciV+5fg6cBcawO7D1pjP
Rtf1k5kTzbRWUNz3oofq3bd1nGEmiJmF7jypMu7bDpZBMLFbAwMTOfXu008DBR76MVAVVht4V0G+
YcBqll7HkwA8R2+Ncsm7Q0p5CGidrYw/LQ5yLO32bXSNWSlurXkd1zh5AMZSJmIrFyiVjQkBIuhY
PmUHnfmX8RrdtlA5jIiTZW9WQX7zn7OedgCMvRI1pPSsVyb8/vMieHwo7esRUQGnGu31pL/v0JFB
VqcljWVKCNwijUEudrS3bIIvpIAgbJ1evBAlFqDS+Tydel4cBTG5Dl4cU231uVFdLQQlcOGhUUoh
kmdCCP/QbuzBeJqB+eAhy4VlPBecX+frYX8mMVZG0nS6qVYJqo/onBQ34LpVpjsLsC0aFRAdgIFF
5Yj2yOl5wF1cdLuv/2JjRfrGsJtxPcO0ZTMurB1S6ZfzEZE2Bm/w+x28gPMfN+d96GJlZzSHpPK7
KP3OSNa7iF/pJAbmaQJkSTbHwL6HV1R6m9e+jzMjmOuv8OWBc9uXqaPvcqCHoQ461mCUYN1z88A8
W8W9DUtwiAaUwY0NS5y7i5aC0fgPGqaNlTnymM6NYuo6fulTDGgHk46KHUw9gqiNz66BZJwJKVkR
RCRWQcbfv7mC4B3FENflY6breLNx2Dlhrkjxf+G/DD1uZzT63OkpAQJEDtxnKSy1z+cMza8vx9zT
8LmynsOaRPuNG1ZiMq2HjbGqUYtZyRChafgKuSsV6ifKMwde7wrbkwu4LOr1Z4iPd4JVE2kUkCEA
pDZ61LIpRt0ZVECNNPrSZTzHPkFAQwEyMhCum1fM1Ce/gSkzY0NyvuCE3sii+z1B05EFgAd0NhdJ
cIIxJ+LxWtzxi66VYKt1/mFMgq7MSc+wpdKzAs2JU5POH4d+Zg++8H9nt840Gd4ldl/oO5NfO8Zm
YdlVsUeygDUGA9wrTECgC1RgSNg4GTDhZAa00ZzmZarkw4lQT+NHJtnx3vP5GppYLazSSKst7u72
bnXSCJoVfkObAltU0qy/cXEslCXqSvUs6iPJxmuIZarsjKCg4PjUATclNo/h801AN+YHQlGee30y
mwakQgCJpAwrHWnBZcbqqJv3dvzFiQIv6zvb+TQb+M+v91hfMandUGhpK7bfJ9x65rjsE9A/kEF/
TS1WXTn3tCQozxUMAnyfaelAmQv4ZSaqTNnumhnux6cWTnzPfLFfwLoCtG8N+TFjg1axGwbJhckT
47DU2zcaU7yGiB6oIsvC6X4B7grNeFDLXi0Vn0K4GNQKOxwxARWudCvYHDhvn4WkQihAuS8J86+v
5rasW19bq/wSZXC3RrMNt0h+7WTMiL7qjDMrXw+9Lp5GFyqJSZ1Qx+u4siAd5AmxCFCekq3LjkPE
s+jWcMacyZOKaxdH1dWADWqnXuafF9YyBodhbAdWuOavJN3lyI56VvExVlntF+wLUFewU3iMmRM2
oAuw2nUoILeVWkZf1sren0/ofLG5TnC6UX8AeOwAHfAHHRdMT+svpV/AOWwXWjLv6kNWdYp2bl+w
776LtJq1uvxbsvAbZQPR8IjFv52ogRGru8YsJPXenDiwVPT6l/ilxHWxlnIX7xmJcR2F4o/l1kUe
qT6GV06U/yr2vC1v7Gk+k87q0nczlAOYEj98vEdZj0ukRJiZfge8Qz/NZq3m3QXl+bT+3WxH/f0T
ygjYHJA+OJTTGTIIfuKXcWLDKKefLU4jnwje9/JH8Mrb/T79dMddQ4l//45LPHiZTKF9HnHLMmch
m9u64m/XMwYjbnxu/2aijmD0MvcaazGexfNyJevWszRfWBMw8t3AOgVUgA8FN/4JyHuCjzAggXHG
B4C0E5QbclRB1UuG+a58mzY4fqxQgBGPgrVjgb6rhE0Ay17hEFbdCoH4T2KlMsi0UGCj3Q6QaVGA
D7gmKLvUEM2PDFsDhyvcRFHGSSEHoiaEVfBhK5Z36LMeeFHXWzmH48wTSa7zotvaBelj3wrcFiO8
r52mFHiSedHwYrMqoBlyEzEFpRVF/Ivehz4dCp9g0cAdo+zwn61T0o10EfHJt/CX5E7vtW1l3IDS
h6tSuyt4KSqyhgTrGRYtm0KLXw/V/0+ClH/lMbnz0rcJV3sl9NeIuX6119w78eujWxWmaM8XIW7t
Tv0Oi3rbqba3R+pnHTYiTkueb6pqCL8Y/4m3NGmVY1fhLpDQzckIJ/DRkqXOSOlunvpCu0zv0lR7
bdEsD/BAuLXItgsa9z4XS8YOE+ny8lEthTnQg82hRao/4KLqfxiut24fN2s5hUnbV6aPBFj6gUVZ
NS+ThYr2KsdReaAhx+5mePqgu0YTLJxRZOBz8p+eOhKV6VtxnpcZtlgVYAf8SIiftf0AWVGc4gwv
XnGF0gjrFIABoroxAiKHcsyHG3h17l3P2CQf0xPBJ1+zmWL3hLTj0QwHhm61vRWzzldGFN70eDmT
NtrF/pP+v4aMDOaOxcgNIxthOtxARkkQhfWZ26zo03qRPkxs/T3qK25DiCpYNVEUoUITSni24nYe
loQCBRMwIcubJeCnlFynuwaZkludPQ+cFiPWu5nMIHnU+y8XUB+mSUJu54LQ6BTnRzSsPoVNk1hl
L+xR2EDyBc8q/ab06M6fWzaf3P4B8cF8wDcDEfV9qzLA748BwKxvhnc0TgCKr7LZzirZK0n4woiu
gTrw9QoMVrotU2cnA1C+GRXMRdl8kYW4fMz6zDowIDxprQlxWkZJht/tYN9To9v4/ueeyaxdxlKF
ZhgCTOHSotGV4fdK4RnLwrzlvdBIIgGYxIxV3l8JPekHcHnwjRMsfSJRED2yZVsiGRgC01rCpf43
RCpKpooQx0HyMfGVdbJQJOa+d4pLjzTtDqslnGzc8N87/PBJ5uy76ZqsV9jXzKxDElwnqUOYK4Tq
mhrdQfHz8iFfl5/g/TPy0ngeSaeAVEYtV3j9n1uCgY+6Ggb36PsySuPFBSURyyvo6NfFuAYAnBrp
Ni9ZEkLUA9n23Ww4ISmB3A32Nn4nP1Y/F54i03KdSj5OZTu9WMQ0bKB2X78bDUp7iP3oBSBYSKpg
IKKDvh0vocYSsBuUHiTxAi5xM6t1EwnuF6p7wU2tLKubN9DdazbK8Fd+IG+21s5oK/iARUt33Pao
lTtmeqzZyGclVBoYgNuuI68tIs5QPmhmscRVEDS5H6DLwjtmjbIoX5DdOj16y3N4PnvTmCmdN532
7VA1lqpBGudyHYbhejvis1Flj/j4MMIB3xmB+03j6cXyvDAWjykMcEj+W/MZJlVWWBhh2AM3vPvs
yxRhlOUss7JBZttXiEKs674xj5BvnJacy1UDcNcyxVklxGjqqnld9aL3w+LZiT+AeBJidJih5m3U
wEXnYsb1E8AHqyl4V7WnzTLNkCaXGAsDhaBd1mhBvjLSRf0yOJ4El15gKVI37M+eeMIK3ytLqdxS
8tSP1yPS28Nr4AG6Dq2/WtXcxgXscF+d6P57Ve/1SX7ql3azEg7XvuSmDGAfDJdbEDdux2+Yje8j
dJ73Ea7rq46X26I3abwGdLLZ41YWislqGgAoxsCCccp1QBKwmMV/Qx5GQ4J9P9Bds8pijlOemIvz
2aIcZTzuPsrGlzG+OncXgxnJuJ1SpLl73aq9654Tmi60qIdPqitChwUoqW40TNg8diOkJcZ5icQr
pGBAQszAV+JFqbgpYc9wuoFS0l8iNg4vDs8MVDHD4xwvh5s7yG3ME4w+3IgCXi0Po9ka+Oxmtcd+
lo/eHsbgBP0NfBF1rETSXJ50N3XQmz28wbzPTsc9GknD36QO5PmAMNaammxVYVNKryAw5gAvY0Q0
Y1yfxil5pD34n8C6MSBRoAxMZZQO5ThZsOCDRAPOHbqo5sefw2WpxmQRjsgphxTZ26rx4/yDS0Po
6CVSiaNSiXi+DxHpVlQqoF0uWXLdNZnCsLSRUi3xHl5WMPD87W8ogiALTxXhN6eBI1y+u2RqlLG6
J0+qCPAOZxK0ApFQNskRtukd3ZfRmXQmlYx5qPFk3D1mB5/hdn9BjY4ECTrOC/MxV4xmOxO4viON
Wqg7w29lpQ2h9HfhylyQWdcb6PwG7JzT9cX3e34ZCud8lfz4WRkm8y/BcLP+5Ib/h0e3JMl+Rt3I
NjQBL2KuAyTWczJIyrjEe88xoeZTbK7trqUsROQ5DYOdTx4Yc+PuPicpY4gPiNZaWahhP6otCVaQ
iTESaeisq1FCyqpyfkT3xChmLwg5ICzhyx8hQDrnk6KPSXWHcMh0owU91BJQcwpTTS00K1ixk5JK
E/skphU5hqMAIHeeiKNvQ+EcSFzuz+vqhkhIRyct7M3zeS9QSE8adgJ1fP2zvrrjYfeBVdwjSSzj
Sde0YuPqMeGdxRjvjBcEa4U0T+DbVvYd94pvQEkmeb1RDvwK/uH2R+wC9hvmyteQY8njGpK8JQZK
/Ai5Di7jGqiYv7GYlGA9Qco9IwpP8o75kMurE4kLUkRUN0HC/yJpOCXzEr9ifpU4Qu5zdNoy/zd+
OS8HF0ayfyuIweJvugrmFZj8W4R3Q9dwtS0XLuaF7uPcBF8SlseDWBuhDttqo5xjv3l9GNbE6pgA
8sJSeAaBEmju3X8O8aMnrJShNZkuuKUbg31zekyhHzKE9tRQ32NMPsKDkZH0XQTrBZ0TBngq7Ktr
ULtwPEmz/0Jrlj0cZixY2vw7J5MJFi5hV0JQLRLon3fEePhaAFzenQKjcSywPOwAsHuAmkXMC5YU
v5CJpMSlJsaSxYj9h5VyIZV2HlejB3FziX8J8vFjlI4he4W/VWK1YV9CwEJIuzZJJtcRV+zrfySd
15LiSBBFv0gRcsi8IoPw3r4QuJZBIJAXX7+nZmMnZmd6ukHIVGXevCaIpxGL8MyAZxVPK3K/afSx
KmJk15upPCT5WB0CEAtKt7WQPB4LuGFY/k4Ay5m2kmCEr5s6/DeXHVVHQcejnr+RZM/w1t4K1HrQ
Hw68/qy/8vszp+/s+3zlNHjo7mpR9plGC1cncARkw3wzcZH8oGBQ/FPhjAC9/02CTQYM/CtvKLQ5
6j9AvPKP3hbgcJH2gXBRpMK1aJ39Ef8hHuARGSN+2u/r8I1OcI/jIW+Xg7cyxihHgBjTMiHxc2Cf
inSl44wwKBrBB3N/MwT8U3b+mzgnn2ArKHEczfDpLHSg5s9Y/EUcbg4pA9nhHTiUQTAUOTAYf8AS
MRHniDhxx1yl1xuygToYCGafoM89mfSKqkyCpwgte/qA+cygA8smRjCkrc34thm4LbcXEPSydxVA
NCoNVL64C+/RIsDkhl9BgRYOxC1RBvqQF3P0YT7WVggdGfWBwotvEJXfefgLwJSXTyjfc246Tyj0
/NMQJPyaLeWtCNX5bMJVNcPcCK1PNtIv0sHG38Gx/ijQSOlleBDUQ905zVUPuv701OEroztXJHt9
/n4V3wGq7EkksdMwet0MNrPB28ScK79zYMlD3z9I82r3pPqI0OVc7YN9KAyE6IQ8x7D0DcIKRGL8
z43uSFVdkssWvBWsB6QzJN3xViKDwhgZfxDYaYRxp4CNzsAcz7F2YrG6EPhgD1UHLbwrEunD1Vv/
o+rcnJc0ufiHAFdmF51/gE/Uw3IWgUTrQkchp1w5YIyK2ILl8rOAvK0StJYwlQEA5G3xIYkA0Jgy
cLUZT3RC0Y2jZ1H2q/OMxb+BLRtttA7TrLP/RYntvi7fHXrrFgXaXCJuqUCqYrCy3EpxyOep7JCi
m/EsH7CunjUdfoMoI9sDogpPOXwmOIYyz+0xc58XrI3++QQLdC4Sf/EUIUxdnNLK0w7Pnj/VGUKD
e3g9tm8c5bD0ryj3rKWJR2zOwFbkhzPLFnNvfPMm7YKOmcktsbv8l/OG52lCZ/ee2ehuBvURRyfz
bt+zKx2RPbQZtlJibT/MFzCnMKZdQN1W7ZOpQhmCWQ3CBMaz+M+ACvAVYtQbZGSYvLyB49xfNc9z
ZKGYrbUfx5KFj0hQd4MES9cvmBZrJ8/OXZ3F2Bxg/iFQN1fB4Q0eGfc8o7BdlLCWo5XC3TCccc4O
+uyHBdug2cUX+U9PR3hT4OSAaQwhiwp5jMPE3FYazDBTGf4GltVjydB6GN9Q3HNHg8aE089z9VmQ
vp1I014+bdrtGR4HstcYJ0gsHt/5EP8tJdrq8HNIxGGHLnDQm4TzkHwCdVwJC8+BAfDQMRWF4reE
tggtYf33mjOeZhKM3TV+mwFI1XK9JldoHJkzm7HPFldu4InMB3EPyBf0Xr4+fjEdtJkrofzGCch/
Lr7H5w3oTA1IQaD59mL/O1/LfePaQbpTg3qrM4dWA2OsB9/1yNiDzPBdGJ/s639kI3zS1+lI1Ldv
hvzloJ4Kdp4gKqq8abZWofnxf59/dTGnZmR9iimO34NwjTmLKEkpCqks08F3DH7MJv/a/3AvWkGw
4L9uJSgMH7gFJQWea22jiSHcpgYZnivwtkb5TR0Q6jmVkfIMMdKGB8HummGND/F0KO5gUWOcgeth
eHjCCuaSDsuIO90QKiaqGBdgmq6IJ6D/HmLvQsGIwwWR79h2p32UFvFMdk4vZDjq6I44KnV0JDFi
j4ZlIp7g5yye/fwGEXtQY05HKuTGgBTQja1cWCHk5FHRd8WzcIVb1muGcRMohgqTM8ZajYEmthiL
XMF0qcNWEfLQZw2jzP8BQ8zB5fGo+o0TtmcxofyN6UU1a8mG+7yl2VBEPTwXdH8N70+gRTRP/asI
acRcRBB2PuvX6TN/z5FSbz/QabhpceJ+fcvBuWDXR76HBGaH8YsKEXpjj3FPJB5koG7lLep4JJof
VwSQCdkPVcOGmmOqjUn3yDmupbbffKfxkiJkj7/EnMgi/ACmZAFgJnPVaL32LV4cMlqMPgym8+gZ
48rWGzPZwOqDI35Ga/JL3mtApeRUu/KYWv76maQKjy5wf0PynozTKymew3hXJr7EdrjpFe6bYE9u
J9tRWV/pqGHf4ec7RGFf7XJ6etYtfaDc+ZpLAuVYnMMHDpE9JjggdZuYTeuGgHYAq8QDa3LN2y87
vofITMx1tEF2TWOh0cqzwoFDzIA0h9x56HoaoWpbUsciv/r5ikbZeUqGaG3+EMyy+tXUmOJW5R5k
weMnpta2pbuRxj1XpYkWbJnCkwJlzqqLJQhvUfqCJSPT+OLmBw2GIvZfLVnQbwAI7MXqCWKExisa
LFXQbApgYCkODE2vR/Nnbkwejy/snW9Qk3FNz8UXeaMXcg5tKgWI2voHDFd5aYRqPhrJSSv5kv/J
8aPEd44Ry+eUolaG2ZssTVLD7EdRLn7xOKkpvRX7r2dMPk/9MAbt+2qxq+Q4w1j0v6/JhzFWBY/M
tGrX0pBoNlipovtxzFeRMMJk/0JjR1mAN2YeykHOjvcrR7iEsEXVqLZEba9Nss8My2SizGnRQlxE
wtVzlg8NfEwm54EQ4vI4sUkXyEZgdWXkiJztzY8Jb4Hh2ssYn5tsoEjltCw8O/SMH6EzPxJTPvA+
qKKyfixPM2WQlaEnN4yvHzGgdGUoc9xUPhJY90+hs32FWFDgek6RHSU8n49m9T72+HnNbTJoktjF
5YvzHzXE90mJYuFIVfdDPEh5nujm8ZkJCeUmlMSlxSqUYS/fSPGq0zZvwJvfKY/cQ9dgluTQ9qTS
VOnnGByflzm8F8hd1SxFjwr6p71PnbTXewcMaJ+V2Q+p/FQXEAdXKZ7aafs+luaV+470L+IMKEmq
0fM5lNCKJ5PeeWoh/SNG87PJqBIklSkMjln5siZCugh6FWdkECOH02kW0jUgG4bGi9/yNbXJic6h
45QvtkOC5ugM6rHG7PCRP6n+bdTsBnf5AI8qwnehMKIqI+ImUlfyth3ql1JdtPe8djg/wFjvozD/
isaAhxi4FRGR5wz1mXsZwwJ1E3LR3wCs92W4Lf5HPYRdDsFMOHq8M2abmIwHCALfioOJUSEFhbZu
3hfpXzS71KEghusHBdd2+woqHhRB4bOYgNDB3kBDYbpomaxkzI9D9jBRw2CMxLov9CoE0snMo5gv
EBmPowwR81RauESd59WjEnRcff+lLWpVJKlRD23g0Rqeee8PwBkWDPnJhpQqa1SvWOfrsJ+aF5Sl
Z/AE4e0OSXPXz4/4TG3cHc7vSd1Mfr/p+4VkKnpm639dvBUhunlyuf6ZulqDD1BwXRBmvqJrYk5a
HYmElyil4jE6F8T/EZNIolvQdyxUUNxNCH/PnHyx9TQJGLYWFUbQDDiEnQlcUsYGX8DLPYsu3ug8
qkBv2RXTJmEswCYoPKoszIbfPKPCSgpza5Q8TG8FyJnBngLA78cHm4WVpQz0GkLKO+CCRDroowMh
JWu46syFeXEyqbxexuDeJf/HUMZqO+LPxMwr9BCmZ7K2VBgJD3qyI/8zZELzibl3YfY103tZfm56
Orw2achcQs/HiYQv+bDNJmdy5BF51sNeOzhzNjgYNACpYJ/0zmOJyB5cFRBGEqbXDQj40Uu3U7Cw
997YiLCw4yeCTlR3ZaIvIkf43qKWsDzc9yDBIq9uWb3oUDp4YV/mP+wZySzN17m8iHeAEXL6F+4A
ApKR2QIKhD1wz8gaUDx8/t/LFd8YdR4C4xEwNj2L3Wf68M9QRCRNKwGEcSwwsfQiHpWW23udRI8l
Om1aaoTHePjQOpFq6UL9cb7TxN1shvMNnVIMq4UFiWcTmwS6dNw+n8t0XUxJG4e0LlhIMfMbwoMj
xvG/a3gSpN/YawMgPg90aYbZx1FaRehy6eIQkTPud7Np9hCkYDp1/ib69TYooLjzj9QSQBZdn8YE
tB2tvrZuL9BFBngsvKAai8T6Mni0Y9wKwv5jhQ9Qf7HYExA4JO+sf7uJVljvL3jKaS5tJHQalhcC
/CL+hv8E8RpTMVrGEIKPaCGNu7Hpjule/dDdMirb8jKihZaH3xucuoW5irdode1VHZircl/TG5sz
vnRMqOK3z6l6jLfmDDQhnIqUcXFNRW8KV4vAOYgNo3ApCiWEAHDG4F+tQSmwAVyFp3AZQTTCP0KQ
tQSewXcxrJhTYqVz/ML5RpE2plxJqwZVo7UdfaE/8w7Qu1s0m1Ri3wf1C3+gv5i3GDIUWyw9CcFj
zcULtJw0u2b3XJGEt2LQ8Ay6mRmY4InAMlMlGEKgniZrVP9bGw8o4WInLhjAX2BNBM2c1B16acHn
qqbURl+MqrsdFm8qEF26Y7Kgdxs5u5IOYUBUF1FVw9Sc5vNzCPA4ZsKZxWssu5k7fAOjDUykzYjU
SBuygy9+Eto0NDYvLDQ3NhsHe3W8lDGIxO0LE9rmIDO4fQUSKXbIlyhwvwFBwomyVtthqPmfD5Tk
Q6RZE9vEOC1WkxLDOjTxdKpSvMGgJPxsjfhW/Q6Jdom0S9s8NPbp8/G7lax4mpuoT23MP2tp0uoX
U8XuHAuJd8gZFtbE1CGSY+Vn5wtzs4FK0fZ4l/e1FET5I504RXykws4CeMDnnPTJpiVuEjEShj0l
yRKFfMxKVN+fM0pSlMPhLExooEY2bBmjQgD+laY4ZPQ/q2IjW9CA8NCzR0i8g/Ph531Wr8V7pjm9
0XcIiSs8hugLZJfVst9M7L90BT2MTRrFDjWH+KF0ljHJWXQuMzC3gWqWC7pouJB99g/8tQZCP9S5
72qC3c3dQumLdudAoe4/eU7UOVlTyxKhHhxboQtDoAdb6eUKZRtbC3qHNEBNgSwKk5H+PxkU72SO
OFIhDPp5WKKthIQpCaAwuhExXv0UBupQn7yO5UydEGaLAKoh2VTzPhBVL/JYrYZ2gcypvuY/HOmH
GUyEZhqNalRM3H6IwekcRvEGSjwTO/JBioHdkFQTaHrfwJIjCiyUWNgRI2QRZnEk0YwQXJtMKBMf
9+icqhZ/YcqCJiCbhrEmtJCW9T8el+aEOQOjIAbkNfoRafBFDcmQJmNHcFrC0pkEo3sEfSBNru1b
jGfJyoIfwOCm5gAWAMCwwFEA5y7GTvgrSTeiM3OV/g1m+Cx071OAjX3iXmVnI2iaAJzCGQ3DLaBo
pF85zmZ0YP/s0myIzdA7jDFtfme6ZBoQiXrQES4gf8JurkJnX9v95vqCOgFxe1gEBsV6q7jyKaIp
wWoWYQ5lKUwSanTJ43Uoa7v3mFvURL1f90GKQIyoEykipbWMOZDmMPz+qJPvX3lADI1BvikaQadB
rz5iHBdAU4v6wXh3enklSv7CmZ/Gm411Yq8FzWtIH3F6OF1GaJVfVT9TKGb84uNZz2majDvF+4QB
O6ZRYbTnRbjYflwJwL4bSLxu6EAX5DVQZ5eAm2QFdgPUg+Up+m0MXOfwYJjCGqSsVftZN2f0XngG
w3XIUxWjWJfS+XN47d7QTOAiefCXAdBBgiKX3jE9RpqrTWzMpBEV7zRu2buWrGp7SKJDgxsVV4uL
Rz8AYImXLuw3qjkG5A7IF9ckhsNdi5IS3miDqLYHecPpWF0zj6936hTTHRsBPsJualMROGf9vBjb
GVLUvLM6QF1zhjg2fcJlfgXmz6cYrzElVRF8zHhxDqFX8mqDUBv0GFsQAaZOdZ5L+Ke/9ZcelIUl
uTyVeX0e8GFk/6WNvp+xTfP8OhWQmVpzqGIfSXYURnebYqkSXQycGvYJhCVw4ByNdIy7Gy+MyeLD
EHKUnXc2BQl6wefOfM5Fi/oNCrJG+/ffIvPckz8EBn9oPPMYpr+Czxl6hmMWrnHBZtfuxuUP525c
D9zmtceF5uC3uLkoPrEc/dP4xBfM/kEMN5C+/gkVZsMAdr5pA/a38/AzTxcdsbuEx/0Yk5A/goGy
y0wfK8iyHll/RQtCMsIGmAm8sOED+WOgTnGs8WTOXvW0PDt4P6X6sNLXlBwVGUl4K/8mCQCStCGT
qGCcA6yJJqcWNrrcm/HsBWKMgazqcQbbetA+t6lvEVrZjjR9WPRwFKcmIpRU5xF6mJi5sSsiHLAH
+UaF8m4dkpdvNAF1qSxhFuvQ/3OW6b9qO1BB496QDMWLKIlfxKOIZByEMxBNII/+vBB9PQUtMpzp
G7Y1AyIb9j6OgYIiCOmuM4MIn7E0+KK1Y4RZ0Sva7UBvBr3P7WVfsJzs1afit9CDothAeytIT+l9
rhIU1wifiHSkhgMLoBUFYRok2cDiEW05ks8mflL48XCXnhTmfRRMTxn1mYQ8s3PohC3STe1FpbSu
mjZU5DiWLLqKBomYaSf+nj5YqYkOQh2fpb9yv2rCUa5dKjx4mLZSzV8qtGRkeusD5jBoeE3aD17X
y6sQRzVPkT3K64KF9YUXJ1pBR3QOWISQ0qd5iC8a3Ly4PGADR0jlSeNCwJa5caQ+Nlr08MwxXzjD
6m6Bu0My1hUfZmqBTsV2CT44k5SWEUol7PsYd/4goDB/7jmWQhyVIz2gYdaoVFiNKBWpz96+Jnt2
5vUQ30w+Y3kBfbNB7QPxwnblh+hysXHH8Q40N4L35NJc0QRlDIXODk1LnIwJ3FAlEtiW/ISkDis8
f0lpg+rGssXJlZjwu/hTYvsbZr6NFA+tLzAsBhn0NeyZGWGmgdFz3mrAXIwjBhImc5aEulxA7K5N
MHnufxgvkBtTkS3Tz9jzEpHs11HlY+iMoqqi33MpJCxi40rhpMjbVZF7/rqWQmpcECcujPN/JjMD
FTXiuQ+0kbkfLNJy4n9miQ4Y2MdOTJjkisiFdF5A6GEbm9Fisu/Rbk2/1HGYDsqH3vnYRaPkd+9E
OQMGJvgpYrz3Gtn7fN1NbV/UeK8t9rnm6QnsBvWNToPoo22ZHb7UaCkRysMqHVO48VzQGsZwk0FY
3sx5328/TEbKC8uNIAEJLJmxlmsxUtgxx4SAFznN7AdPS3etzKcf/6luStMuIlx5KQdDV/Yxphuv
bHyGx8tg/e2aULEWGWq5oLpUSw1z09jt6Esbn0G5PP3+UbJZjKF7Pq6xwBLkUUa3MwnCeFakTm3h
EeqaxI48g8/PN7UJvye3hvKGYQtUHBXLQRdmDdUJMmyMIWDc5IJfI1sTXQq+iWcbjzihScXGRdIh
+oEMpSAe8H/hFmq37L1XDGwDwniuRs1IVs1dWPi481cYpclQVL477Jsj6fKMSgi1sIY0hi3fR/2z
XZMPJ+tHCZVgJEYPYo1cizgeWDlnbfluMAYtbhYQnF0ezuZBlue959aqVnUPh2J+VvJavGTDMaur
gQd2uo+AUpk8qSymykA6j4C6Nt2UgOd/N4m9B1mlJh11KbjpiWws5iYA0IT+XjSEsAgxAItjh6r7
/PLqyOPERfjMAv+D806iU3akkW0RuF7Kpb0huQigs4NnFDk16z+IPW4Bo2zJrffbtPeSuSrOGR2R
TOzVKtUL2voVpZD+HBnZ4quOvsYYhCn7Qbt2n8ynYcnjXs10mEcswr7brRoXuE2MruhhfwzxSL2O
VxF4zDn3xT2WU364L5kcVVOUD1RG1rIuvEjdZbVBJuropTFMkl7TWPuM2lISQRq/dv3tThlaCegb
mkQ8TIbU3Qg+5tCCVGFcz/UPP+6lJQEI+uds3BmHFA0XGxcqLYp+FxTQDN0e0CUyPi4n1Z01oIzJ
Ox80sngG+AcVq14gzeR53gm3KAjV9TW5Fc+RlL0w/r5UIJcf4N3cl0E3NYqSDhpy65PHFcpb2/oT
HCbIqk+30fCZM67fcRuPcbp23qDKSzTSTJnXISLNaECvyCAf17SW+cWxQ4O5Kca9u+UcYM1JGxik
g2YPK3qsL0vCGOkgfMuT+ncSLVbC54lju1Wj1ofdcpJP3SrcvXbPvxYAiQIUZP7wAph1CavU4Xaa
AJXDEHcCtCQY+T0DGBLd+x5pTnh5xg50T6gZPKEYFcc8iwh+eLLJ2HsNeor75S59Blo+/FnQNiea
OeyVA85mDmLcjHN7blkzozcGzwWRlLEohN1EJhwKdhPJgN/78JoQhgc67HlCubBWL3zKc1JERBwi
6XI//ysHFB44IBIUj1mznQUYsePGkgD/wuVj/6umEnz1FqqvlW3f8dyoGGdsCLQtHvX4m59ycBH9
vTJZyjOSp+GV1T4+b2ZKkCTteQVXvnEQTKgVdzIimADoB0CqWRhYJhYIOtiKhwUedJnfSIFRkzXI
KjMh2wO0CrlF2pvK6NnIfRQJilay6CkexrjnmDAX4Raq0RRS7Fz0O0hpwQ7NyBixLJs5o7ZyXphe
tAeu04j2fIjdgV0sn5QEUKHcxGsn98laOgPDg5GTaggDpyb4i1/et/BUGPtARrx823/DxUz7yZgF
x75YmH5URAo4IWNWjVmmW/I44b1Eo3H51iJkuUZrycwCA0wKdjZp/PsZwtVjig2c8SkJJI3aAP1F
wvZdD8/SAIxOl4ZfNsnOVavgaXp8Y0R59Vt97Z2EWVc5a2siTLyv4kXMizv3iac8M/OvW6SuDTuC
Gd3bhVWrMFciyrvnH2Rd0HLVluhWIiqJf/V/TwbVmJLhlX1nbUmZ3+iXF9Lj8+5bHVWKDNB1PEcp
Uag8KWvQCxXkOjkx8sCH3hNeEDIlXIXNWlAWYyawJURYhg6EV2PfDETeDmKW/IIeimRhY2EBVVVs
ojLCpbTe5bXlqPvqmjziNZlBV/sILxfzEpodvDiIToRpimXMunzIV1QO/KOp9c+yE2JnSgdtMj4A
Fun/0Bxg7EFZB+/28DmkvBxrQCHST1nXBJ+OYlvGGMzpER9H5DiJGBpj3qA5O6xBJZ/b/aD5gd7O
4w5zjIuHMps1g4U+IiAUrQMlMD2iB5+56QkWNRwho3N0phYGjaLH2DokoQN92o9AMq/DvxfTerAT
VB8WKRs43o2hX3+IaSIvQPXe3xGh8TGMdto26sfOxUK3hrH2xd6ZeHQA3/hhX6JVc2Srv5233794
PDdxbAVzyh7v+eukCgvWllRrxmENdj8izYTKSBcXB2cO4hYJoiaInqeO/E1AWWXWL6/M3MAXKwaJ
jBg0fppZ/VMErDY8n9CT+TPlzZOWyMOtq/65/FVFWwJ/HiIGwRXLczTMYQkwOMOokAEy8A2oJGA+
Wqizix828GGxxC5yb6/eV4BxrPSRBoDicXTfbbpmn5NhCD2wneb1OVSaCtYPFY8jLTiDFrPkgKJC
2ufi44QmvATNGfLk0GmvKCMZguwtKO1bbZxf8314Mo4hR5jhfcDoheEovTNsmCediqiiP5QjgtSU
oNOkBoT5D8lx/Fpi0jhG6MrqULKK3Msxdbcoqytfg8i3SfbdvVmkeZ9FhLHGE5rub8q0jLbSU1Pn
q7g9bFkZG6KQT50Iyzw+Rpj8tRb95k2+/KRtih8wxgY4HeHvyX5LSSX2Q1GiAXGws0vIVdD20IBy
C4MIMgplgkc4z7/4XlZM2WBm4MgPm4PkgrCQcRY7Meqhl8z/zaVIbcAuglmBBkkWlMA/ExRZo83S
yoCxL1c/zBxuhhIxBmf1476yFRFpnCdWcox6qcuFmAcPcyFnG7J0M/Pg0oQP6iiZbStzutYxg5Cu
RXLgYp8JzGHCi02rTTpKn/bZtkUYEO22RdOBJRpFPQjbn1KL3KDXqXmI8lByX4BRzDeOGIGu80W9
wclfffZ1tHD4iTL9PAIhJKwWRITi4cbAk75HfEgTAY2gk0CWBT3g6Rf+YAXOC3d9E8YAq/34TLxc
vzngFbaX75iE/GCDKo7NIwA9czDEYRR4C5gcFTPuvpszWWLEUlEe9cNtJYLTEbW0+IUeuN5nuh06
gxbbaqbmXJYcbkMzfuF9Fd0MXebpMAODvdmsUGJ8jECtaWVGMXI+PYP2Za++OEUyTqmnRjmPAbce
7GdFODJ1Ibhj68FZB2V7Q8eWwIZ9j6WWbWD0VjwaYpt7D0vn57joNkl4kukoxZRd8789XHix3Jnl
7YR9odeSwLWXhaU/naptj/D+hkyD9AiCNgQcjLYy9gSIZoqnMyZqHEPxIK6wY/wU38IwE9oxhLXa
r6UATnUajkD+SNtkuP3BDAZgK0MI43a2yziYV/jiwqIFtgK+OGIZfX0H0kTWhmbpJu2Al4Sz0yBi
jX2oP6oC78uzsFplJsmezQ6C7yyXnzydkw2cGNKuouEh1IpnizqLoskgsqMjaMfT8JMlllKGve/W
8DbtgRJiDeDFWMqwBhu+ihQW8hY27qbTuxJmzKQSIzuTcDRqmlrASOjINagzPfcLpPUhD+QfymVR
c0LnJnQRywQ8iZoBIRygT9BtPxg7gXrKhPYSm43MVNz0SL47HBN/LgrLn0mn6jHLiph1ZE6pCB9X
k+2XBydxuErsi8z/fjPhkECJYBLLNcLj1JadDx0XElYUXVz9yGdfxD+PpeiMJIQyKxNjuTfdv2L5
NuiI822GjDSwWNLDQBQ7IDfb7MFq3AlshtZP595kg2QsSIym5IhtoPERV73IqKNJlIIUAzoeF5T2
EpFmIimIzvEDQYg7pejLXFXqLsvjXzEhRdQKPkPxVhhogVCfDLCkEZJUGMz8ldxY/J7wactGrJPA
HayqMSouUZDBwKogO4NClg6nj0tRfhAMwCIBoQJwc6DzlJHXkbT5DwfqLBfgrMsGeHPzu48MxABp
8HTJU1RX/G4PJKy4mABHZEsHBbmgTGrILaZBESWD8wTR7Hk0Q3RaNFgM/OtiWAMgtq6Bg50hUMep
WQ14V9FP0uqkhFcPTYm7ZgDFrYfNV0sktpvUYDRBBVH+4TjEM5uP3odQVdSRTjuPMcypkAx6yg34
iEFGsz+zNtPS47z3c1Jw1tqpibAkBApZB+jzuU8ot6dRWdO16vSEHtnmWRrAinjOTNot0a27me0U
uDaxxzOEg4EDrUqU6CnmMBlJ1OMfuyyDjSPsHwNGJO6woPuNY/JIMuIGBKLqof3sEUqE56Sj4xuM
yLiDrO0jEgLclhBugUzCfiXykxkHk5KVZqGk8YpVPeQrGnEZvP0ULoVAXa7qEcchagINVClkfi+8
hwgdYvVjX64g/ZZsimtGasoC6Ua1f8H0AcBAyIFckH2Hv16VBj4PnHCg+Tch8keCXgB5eexeKxhM
IouDiBvw2JCl7OuW6+oE9GFdnugXuHk4qWzzPI2KE257rKH/8DIVYIqal94F6Ie67Ou1zGlordCT
wPz494czvGpgR6tPHp1MjCJKaz4dGmGMK16kcqDKdyM4QXgEvdxpmUImcEldL7GHhUAPtRLEG/UK
9R5PErxA+klMOtj5YvZzLPdfKq46VQT5gekXoo/N5x7dohskKvRP4F1YreOooLHoYiMYIommlyyf
TrVFnygSoPj1caErqNQfPfX2tkccbsc0C78abrb0uYNfiKnLm94PqRB/IIMEw6+cW+1Sn5Tt66ag
VMDgjqaDlF12aRQBiFmwWmkC/irTElQsv30LBRi2zZSN7FZ4SnDh0IaxpTFOUGDFOC0lAOvP0H5o
fDcyTCD9RTFvuK0SVQ7KE6ZlGTczaymyYoL9WGH+TYAUpk8/+I3vlHKfFIs3Tx0d/CBOA5CfCpFf
n6adkQ/3eI1rEycW564zu38PcMogxIckgEGMBANiX+TS6bIkmKkvYiGxTzddixYA2h2lQkhjD+I+
BJDiK1HhKpVQhxAYomJVD9LR80FCePYon/iiLPYCtiHnyUbwcqnWuQUzZcRhaaXzw/iWGwPTFKBA
iKln58ddxDONs3wH5UEsJ1RlCYfHD+J6byXcAdia3l4JIppxgj7WdCHfGrBt9DsEg0QnqO2FlKeD
bfXK/vRR1+B6yRDkp70G0vO1fSszpWVN59lHxEcfgDUNlh6QuSHn/nF2oAwj4QDZ4RllvYN4xJMK
8Yp/by6QKDgj/KPx98MGXMAAAr/nd1JpxK9CfHx2PfQdPF7prVw8z4xYq8J/sZxYyjCVNhZUuKki
keNmXt8wDLWrrRBO855ny2qazj9MTHn6USeYNA2YQSxR3W+p6YplRzWNIPd70qjOscM4tGt1Wy0p
6khNWTendq1ssOg/1gvBtoJahfwNl4NVuVA2xNkarJfMhkDQujeKyFkGOLJA2Xfe1fgdKJN2KEJM
Sblc1HN4wYvfJqJ9hgBG6XcHGSw3X8KLPuRfdWMTgy7yhpTQl6hiGHC19hQVSDFWFuhIWJJwqcPx
HsN2DKr4BazPpgZnBhDhyAJVEtwOZp77ACnphjEfu81nId6kDFqU5PCgLDcplry9DD5miIvCd1WM
IsDK8OUD5owd5k7AMbATvy/uqQHfzCQf5Mn6Q4H5x6UE9qSKZ/4jzZkpQpz8Lj+kcHWXesMdgqMA
p9n2zvfiwLM/s+bnQNq1KwVzKKaOvjaXU7d3e14Ya7JJIL3hHqss0VFyUKlOjTR4L+StcfmCUQEk
IG749U/M7wSVi6MC6/zjBOPqvQF+/Cx4eGRDZPe1d5zGBxkOtvN2be+rR3qjq7T0vnRFAEr1g2Nj
tZIvxM7igF9u5Km5Z1fiolNfsByzf5t0pNdi+ck9bVLeLUNAkXEGXQF9ZDymAaBuikchkbk8be81
8afQZSHaMT1kUeWcASuJoe6x3GtX02fSaEVTzBzT27e8/+CUl+8TTwvnlF/1C6DL5ZHgI4JaUQWI
u10OWEBsMP2/fPEiaAiWAeHzUTESBmv6qfh77oo/Nj05x4yy37vVh9zdPvtjNJ39Kb1NH5XkfTym
dHEPqIvGux2WUD0HrCDew9I0N8xozaOOPPaqDb+AEPH6lwxKLBR0t10YK1CDrJuEnyBdvkDDQf5K
X182gbE/X39TnF4+DyxUEDs+Isw/HhqrC8yYqJ8e4p1QF4mYbKhh/ddf1fWB1OGWgxRQx+iWwy6p
4q6AY+eO++gLSAGV+e2ZXLdO6AWm2ESFrrQ+D0hKYbhY4h0HzMccEWkO8bgQUieRh8wukz2GAS2i
gzciB85iuGpZa3rUInP71kVTlhhOEIu0teXwevCdGle7qwDGSB5IRdNEFpyF5SGjmz8s3I/Z1VzY
R4SGBd0S+dGP35rPUeBcw3nm0zBISx1j+9o/ryFGI6s7HPvz5UdSkI0dAiSRvvr3uhC0N4s2MHaH
FYtHvqlm9VzZv7Zw9rD63yt7ex+P1Z0MNzmbSit4nychnWJ8SEvzoLbVru2VLflLUUwzGQAb0dRX
W37jVw/twZTdFZV8dKtO0p61CRt2sjiwfFphog9FEhI6reWlXqS3muNnMnzTt82qvIvFm/2WUQhx
oLt4bI6BPKC2idR5KiJIKBTP0GIgAfVmv5WyTPAtiq6pADIswIS9OXvvDfKi7ogK5cVv9pu1K3mY
7I27fpdYQugmPWyQxAjp8dsnxiBZ86Iv/Lo9mVW52cIUn1N+mXtaZelaLgwk3ckxub+PyZHsQ59e
nUkixh38GCeAD0yvThsvABQBByA+GZC2EmNmylYPG2QfzQG9xzzAEA3bCIwA2FH8QX98ZNdkRFUs
Wez5mvGgfFnBQbqp22L5PTEE4yzTEvM+ryXGA6jJ9aeran7YenE6iG0vxJJcnF6I59zn1EPk7dGx
/3s5G1kgrRPzQmBj7A5kJ2n6EIZqohFNakNf2UBfkjB+IGPuxRLps0BYD45FFL/Qioopz3wZu190
iiRm2mdU0Z8G5wxPthlqOWe8jTA2otTEjQ0yyY2lh1fuQG8B4QLrYbC4keBtIaIg5usR0hBaYu5/
3lUzMAj9wQleRzd5C9bAyYGDBDHsozIShaLUB8CC/cqRWQ/WPc4P2XMrPhqfSLexuQYoFLWl1ht+
R8AVdO0G5A3/t5H2fCixxXGaCVpjHLlifWXhpEKF6sUx1OswcX4pqfJuFw2zkXER12PLa/rq1gw4
hfRL6SI7gXIQgNa7UgHxEZC3kt6xyY8cPIcsT6/8lQ35Ak47BSkJc45RvkhXXqAdGpdrM0tvdCxR
vzl9RxFELUjdfQOgUVTYxJWo2/zD3uHQqbSETAkwEl5DeqPlhXdF11tRAnzuyUG/6Fud5IpjsRR7
dr1IjjxH0SE60C9wirhK1cq4QA5Rd+39vEsO39F3RIr9EchGt8Zc+XZo7azd+9isuMLKhuPjr8rk
t4ErwrK/sXZ0NPmCE1wvyD7Z5Av/c7QuohzQJuwh1apatWtadw5vw+Mb3cRLc9XrDdedO+lzb++w
LiA3PbhVOJeCO3FXPX5s2K6pSbhY1o59iCS6YXp7jvVtxSNfLupFNyVfbp4vepP83vA5olt5b9cE
fVsXi88S3cQP/H8WPpgi8VzQvxMUKfJMkgNn4n3Ut597fuRi8Q182rDDIIUTxB6skIxJ4wI/Ce9b
GvNNcuMnWIomzYo/sB9S+lwIllnJ0/z4OeoXug9115ysS7koVp+jSbcxEx+ccRZLpThkzsyOF01o
StflnT/9R9N9baXWLFEAfiLGQDK3koOIiBhuGLhRQHIOT3++0vMPt25YobtXd6/uCrNmWbgOml4Y
7J4xJT+RxB5To/X+fvecHF3ad20UQONzZ93bSj6p+0aF0fVr1deDjIy6fDjwRNdOug1drldHv4OU
beVGSa/QkqtkQBbonp4zg9M4NbprEySGN+aP+9QoN9g/oWfYdHkHaTjjvKi4+LobJwcu28nBda4l
R3oqMziTA7q7BqEq/4+guuonvzOdlaC68+DW59lc9Hmfrg9ClQeUyvwjqZgwu39aPCLfevn5Zmnl
4cuyNSJFghT8uOvMH+74A4/vi9b5ncI6Pr8nUWZnngvYH9NPmWcmwNX34XPYT3dkhvNsgr43reMZ
7XOqu5x+5mdyTdxnqpvWFSsxU1slhQ38jJAYk071WsZfW4aJcYbrvzHpXkG6R8bynhm5Ehx1wfp/
ROUdrLmBqI1vx2rEkP8MtuXpgC8tuLxLTMQSU5Zeg1X3UBFqU5MyTxQsHfk+QlehItBth/W5IqL2
9+s/UT3lQ3P/LsC0gpvbb+73JxtJIVCWMUS6P47JuiCtAZXVD8juQwEF8KEezHyprpwScg9lO9xh
xdLuNdPNvPsoMB2gqmPL5ZMJ+xJXCatT//B6aCHrexnC+CJGrMDEl7nw4ZZxX8lxNfs6vLpj8sTY
6mbGHsZm+zBe7Rbgc/XxR8TRohw0PYtqxCIHRfENKgKDWTkSEf19bwSeOtDUdzyljC/V02dg/4IG
vCBfUaCe44iAWOSQwwY0f1muYMsh8wMBrpmwGdzECX32+2DN3ct93D2pBNWj/rzvEu714Ve3QwzA
DSv0o7943Ujwg4SO5GI9YlEQRQujsLoPA/gvhxHT+YWf7en8YvEmQViu4XiOOCP3X/qIKXjze4Ud
+vY5h64WcJHtbF6JIMrL38qMBYIUaP0QQAQCpjySwTB9P/lK3O5dHLYxUWsktTzXQaUg4UsDZXR9
6rllFxK7gf6SQLuHDWedBTqePUU87119+4BE4XP/sHyKXopulcaslQ45YfO4bl5f5heJnbMtLaDQ
kGpe9l934s1jTMBw5CibIauGWYixMQrCJSWPNjbz5srnPMQKaP3T4Tmo0o8vjEP5V52wddatlT7z
H8z7xKJeJPyfVsxE2DUB6aUIL+knweb0kW2oCZkv5sbpv8vzLgyl8FqYaIDHQOyY+lOZyNyU+Xq0
xfqQLtx/LlG2ixLkK35KvZw/zr3E6+nx+JEb2c0eUl8sYrYMfy9j9vY/aaV//cq2E69CiW0moN92
ODvX9O3njQTRy339/Mv538p27fy8OXPpF0aXsR3AfmENHqPISdriR1YoUodInjMfC3YM4Qp9/oO7
D/5bARwGPPNznwPI6S/W8/YZiJAatXiHMZm+rzv7kWSgkOPfpPXiP+LtxWrjrfonSrD4th5l34r/
2IrO35FTL/FGdaNJhnzCWPZxhv8+PJ8tzD+7x+zufX09NW8pW83mwOi76xyK//YIxi6bt+ndeJoN
HOXi1iIs5U+ipj4PtlCOxCWyOjG/xZLFfp19ysOtUH3nX2yu/DvJzH2jvK8ZnlsG228DVVZm05tU
8sN+kSE+i0ipRIZbLiq3STuxbZK8lpKuLWprzGerh/W27TUlk5yL7UPiCVXOOtO6O3eLknCdgYhb
d9vmbTIgHsF8rmduxEZXToktnD3vKAQpuXf2XwzxOzICcQl0HWxwl2UN3Mh2UJ/kq9Q4M0MYK1sQ
cfEOp0fmMDiuytfDIHUYJ+/QX1yX9VWOl7tq+yQG3YTa7cvn3hGus8DwE+BUdvrEUPgM5FSeBpnO
PxbuPoZr2sVlfL6Tq7qWOlTTgcxkkho2FlCvYgH7603NPpZmqyXA3NWLc976/Dh76RohFyzTNQIl
C26aVYTwKWy6/3N4yC6rq/0DaWVWXgFy9i59G9tu/7AbNtI5XBX56klan2UVqhV0dXd7LtzVGQ/C
lpTj1PEaUyeyr1aPsAdKixyRDNcv4MEgbxdBdWlNPzefYHGIaFMRwfEPVOjz0vJa6UW2+SGihkL7
8LnHTDws3+UeZDnWMzBr10V3NWmzDz1MHmZfQXR29iTWTuYybxtnKw4C4cIfkktOEzXhY8z2D9l2
+lgzYMfRrXEZlvPTqhyPyfdsoXojY+zZjb64yyBlGfHCXbs7thBeckESs4QnqXpejKCxqThGX3Ij
4jkhjPTj9sKOfDKtEWPuciF/JXbv+QlAmlT0oAnAM+laelbRF5qCo0q64rA545h4ALDjIM43rTv3
i2fo5Wv+fkfTku4ODqUnnYz15GnxtkAFw6e+FF4v4qHm73SaBLRBJnZ/fZlc+TBfk6mHfaY5PPdu
+1phBa3BvrMfzza1qz102d6L9yHqn2A4q4Il8wKu+WOkIbi18tmKKQcAkcPh/wOFteruO7ySTPz0
DyIc87IFgc+T1shy4omRNuMTy1WcZMnKWiSQYxJHufxnIQfit2Ln4ZZiq3E9mfFYaBERWTWg9TTE
ERfkmJiK4ioqUmvczcRQka8Ih7Qp/Tu7CqfiOrs3mfkDcODAJZ1q2g/YHc5SIAZy5wwdY8irxHum
d/NVKSS6EJ7lUjB9b/cCH4dstOhS0Vscqkd+iN7i3f0QiJrgZVSXtca7S9QeUqUxZTPk7sshmooA
lv5NRs1cZbOq6gVLkgfNL9rLinr3msYPzNtHemHp7Z8D0FI7SBm/Kstdl2NtE1BNHaSHILgCa6Zi
25mlcWUlYlMjLu7Gqd/n4CpwC694oMtV4xYzh7QvdwSjmHiMFQQpn3aFM4Ufz6tLS/zk/KHzX4Y1
y4Su5JrW6dGqa3n6j7a3htXNC0AODoRMb9LJfJ9jZ1iNt53DOOaH3s5XJ2DeBhjGUfxIkbodFlhK
hn4wKLwyyo0VmedCoi2z4Es/Gx8Lt6fgDI9RlGUVK8bviEypIuzYiFNuHrtsITJFWO4emdTCfXQo
9XiN79qLPlBLr/jvOHJH4k29/vfv5/13smnWdmfyl0D5f+Si/B0JonioMsa0KGZ2Vqp6Dznd9NAa
gN8MoDyQSrir3ZoKzL1H05G88kYc1HO1t47HlWalztb01W8Tifo0aFNb2BQ89bS26RLF0BCt+qtx
csQuylpxtsbKrRbC+6Ef070jS/aYZcXAXEXZdpQS7w2PhsgXe2dKs8NsSIPd9lj/zU40RufO8DtV
SY1moArxsmzGv3o2U6znoBAphXbTj4pQ7nbz1Z93E86kZ5pdjLc9g2wdzwzMGpAUVl6H3q+/vcj9
0POaxVvAIssU2WCIRPA83o3NJe9gzOmxIfGCbsaKXI1X45/3UGjeadXvut/g7sYxDAbltznxCFjk
aXnDe6//tojCU+7l+63850r0+N4+3ekKTT70zZVzx5NQnr1ZG05P0VfAbuXF2Kxxh9rMpMnt3kjo
fRxx9MTBlp23OoS7rAy/NbF2HBwHh/Y4URag3sg2ElXUSO0FIodIqbCoDcR68NUxfX6f71vjyHqQ
LSf6jPimu5URyLFYzZQ+ijaboHohWVZ5/faZ+zFbnkwLw1Jre/+4Z5kLcbTYsSRf8Ll8pqsiiz5X
OvWnex3J6YDTItfkkXZ6Xs9Xz7XCgBw6f5m/7PHaMV+ULD726D1pf86kk2kie2pgisCVWrp7xNqC
VkkOBWCsn3ZergkOUNkl5IwuabP8Gkd0LMSLyE5MZ0AXzxJGBQGbuHxuGhIwlCGmSXxM76LxOAGq
h3JBMgb7pZKQuwrJ/8FdgY5b5qqjKQwdJ5hzaWosZSy7f7yWdgLyqSuxGqAhoF3ZqEqPlKB7q1Lp
K80n234fbcsvQRE9EzNkm0pFhnMxy7s6RbVqby+M7zq2dZlKs/X1Ax5JCZO2T6RzHK/jTV26nYdR
sUKzCZ0KHxA8DMqfycvNXcEZdFd6lz+vRxiQpehRlEv9ES1P8/A4l6r1+HF9Wb3fGhZujhfek3Pn
3BGvWAWBfaJGd8Xz0/j3vd17brBt3rVZTjoU6tGmm3k59W8IFi+yyxJDYx9LDTZd+T+ZXH7eV7w1
vAqDSzv5kBukBoJ7mfTjTRKQwxeT+7ZpHt6utcSYTbyUexJXVPSbanLEDX5K63ruY/uaCM46nlV/
xSA3rqX1088zXYSe0t1LK4f7q8++BH9zDy4n9Sq/XidmA0BZ+9Seduld2xf2oy9Y8E5hAmNenrx4
D5pgM6yeu9f89d+iNS0dWj/SMANJylzs7P5l0sx0d59H4VKSFbHPSvWeKkN/lNKqTTfvxJzUZ++w
mLdLZX2+X3zn/h0eivgt7mftvTxYh9G2LxTvMoIYksYyzQ/Yvor6O1stqtlOtnl+21SYDAAYW8A4
FEfITG769QO3NJHMrgVGAY1k1O0onYW0O9keSlrdtnhOoNr6eUw+R3UV4RXlRefUzMo6uX68lpft
c32FZWtVf0m1s3Kh71kGPlKi1Mg+74tR/moVF48CKyoupA11lnk+cF3zVXDU8Ut8Ak7OvtIfO/6E
0QlHRP32lHyGPDEvN8ARr+neD36OdqKWbw7/Zb+vb3nOTnlDU4Jt+Mj+HTi7eE8BUYG5JYKxYFnG
gMu5G71afZ2w7srksxjMxyDKVjkBVPe3wew9xQ/RXHTcffedr6XeMnASGArvKH7lXDvxsBvdjW6j
jb1/cBrMDnJac581E9NSktrG6hsRIqgey7Ma5lMUduvm2SjDgfr7iUtP58J5UdwLXTCAS6EKf8br
n7pEmsq2HefW3nZERXs/C+/nagSBurOp85LPugaeCgxH5MwhW7uDbxJXIJc0EgsIll+VPguMlOVa
Y6IpDd/9ueDRAQ4Ujq0a0SiioZC1L6pYtsVubkYn1IQbkRYYvOFY2Fr3Jd5+FniL5gri5vH2CuV2
XJfSn2twNNbzDwg6fKqL53OulP1kOclcmxZZEv7x5bKrCRWf3m+e2dnTr+cvept1s4bY4IV/lrdt
/wKjw+9Bwwe7eEh/fp4kNMu21Bx4UIBHBgPiOEzS0/Yr/arG7dfEvACHk798wYYAH8Yw8HOu7r9g
EzhThQXlgoWZD2C3kUlJHHH1nC3nT1UsZb/wIYaFa+b+/AViCArEdn1mEmBtsoYmAwR+AV8AKfLm
cgp9hplETGsqIH6AfqtkufiaO5YVFXfOIaVLxc/s589vbFj+c/nklo/8Z1GSAzwv4afguPk1p566
tJQhX8atT1VffiTDJCAhvIAYgG2QwSazxPEjLBAf26cwHDAnUJuoHYjhwhfBfPv85+w4c2RoApvD
6jGT9cr3d41zZd/ZdSetzSMaaXZks5WZYH7/WXylih4/do9Km+VLmS821K/4YeMOP0Hq5fB8et48
9uet88f1i6X+lf7+svy4cV4JUayd2phaawIJ22muXrbsBwmq4VBOpA9jhZXdP+gDTqpsvsEqwQoB
YPIz+QWVAbgeTWrtJwAfP6yCekYY3vupxTGY+FfEkVsYMARk4DCei7i0Kf2cWfjv/+WmjTlbpWXt
VC6SBPgfZNs0j2Qw1/fEh0mZ7o0bDqTFmvBBJ8oUQzAnqGyEpeIyR82TbJJDd9POAfZt2iBVzrYh
lpPpeVzmeUwNYUQndnE2MJsMWceKIbRve9lqklkDdo6MsoIxZ/QvF0Fu7Phcc7tSgVuAKLUb50b2
7nh0dkcbD0XokC6HOEjPRj0aUmpNlZdh7G9k6suvFhlGafqLFAdjjpjTmIxKAakSvglRpCpin/aT
aD0RkZLqRLhzeWpExkRUwxkzvmP2xlJsaWRae9MLrlrNiJckLlqWm+lHar/xPS3e1eD+8FGQOZMV
0iddidxOOcqMBHyextOQBsmiGXHZIF2h1m3ew4PAwbLvpduzFikolDolHzkep1wYmVHK7Nt0NVOT
wz7f1R2FAQfQ+NqZvpEfs4c6nThkya9tU/HzOpmcADppSThHOcsJ0AytzJYMDhNqWDczouDQbw0e
0duk4qFgE9mna5QlvQoyBjQk5mj/q7qsK+R+Sh2hE/Zh+atdAqolblWu9VO6TIf6icQZDc+qg8JV
hSn/UKEHu4wuRJXxIfQEYIkbQnuPgcrndqhTVY0olLs2bvZlBehvZhKXDEW+69CQzLMsL/QVbXcW
7HLd072amrqUt5IVUT+l4KIHSsZpDmyrFBSxKUJTqT7kcgoUlJaHnU5bMzkbIOsp4310DVTJbPva
EVUsYLxxaWcqR0ywBflPKlqTG8wmqKCtfk/LbetcOY2LomcpvplScrCY/poQqtSOt1pOUBT9hJJ9
EkJVpxjMW4stRx7hfSyAnomTYOTMskcTOi3AIP5gi14vL5vM7vq1c7WO3SQKBkocz3onWoq5s64x
eqSkWfxOl5kUzGAvzjpBRfDSyRQt+rawrxqdn3nPNEtPWlok3Da9f/KgXoIrFOPpPntt3Z1k0X5O
rSq3U22J2Csj50WTZePWSLxRe4aYMs3qcywvOjDXZIfaTTqQQAVhyqh5USHy4mxLSaT0Ke8u71fa
ICtb3tU+DX7dMcpJTtZlc9vJDc50m2NlcmpTwK2610X9thRIWoG7nC0apldyUSeXlpkgl/Xpqbns
FTFSmKuJikc08AixJy1rwY9pCFmF/hJNUdA/mh2WgyzM03h3qKRe1h+5ATWWuWXYNE8Oi5d9obVM
PXgLCttuATy4vys2jGhxUrP0tD0hNasgZ2Kysu5QnQ9Qu7g1k4HmgbHXh6ytt36eNCh10S/OKjkw
5/D/lRaSlgu6rWj6qeZlMQAeWxtzuWpBhPoek2VFNxWrxmLDtki1pc4v+pa6AnAJIn3grOOt5DW1
IOi/82jHX5B5upi/1thUGXLLTWa3hvR0Y3ZacTNrMD01xvhWXW3B5uJZ2TrYzS434CavaCVfXfXB
ZS3Am0Pdm5dt53hBfpfEE00dgInF6NgTSh02idTDpp8uMxaILu5ZX8xNky8wDQD/xKOOaaHo1OA6
UOecA6U6LcXvLmBz5aWUHHXtzzXDiGNWEAHRGFmYPH62beQ3MFosNiVDvg9I2ryFmtsgKeqOmCgW
lDEDmJrbvp+8VayI+iDm4rc/B2qZ16LuZc183/3Wr7/g+eZikVZiS8EGG4B1dpeKoZ/GIg8reJ6+
ZZKPp0nHmzsUvj0WRsPilXhzj/Ug3VY5v7Pn3wi9bIa9Zc0me+gr6JZ4nLJKQVNOOkwZyURn4qae
Idkw8RFbmUemlWw7mnX3tu7oOGF/Jxv5DWeyinbwu710rDuHvlXAcpwaKV6nm2lWxzG6d0DaWenU
N608zqmRomfJ8WazvuGwL9QKmEt3jdTADllhzKicGofGdTSpU2rqgStTSeNameBPXVkYs9UZntTF
Ow+tvmkiQm1jN63M6jtE0NvOzBu07VzaF0cPjWHz1Fjjf3aUzHFBiR2yx7Cph4dNcarR8XE2ypjV
48csiDPiyBTtivqhEWt+QzKIvzOz+rB5a8d5m1PUzgLWiFK2HQc8967xVxfaV/NdSfvotWHTqYuM
FbGnRcmXtkZkq4dGPO7JEwTx5t/zFERrqhI0zS9byInpJeUJo6V/TYom5t0bxRcUBXBSz/k/ysr6
rItGk9awltRtQYkdfREFxqe/EthXoic340PDg/kWRf4+a645HUcJeXTX0W8xJGnOhFsZu2z8bBpT
y357JwNC3BLlFl2ZNzQxZKmSQXW80CwY1pxPK5XE92QlHltdB12kk7wEDR0SF5tGfy2LJ/zr4Lhn
8vu8qMzjUjzfKriVgbbw1sp+UPn7/TtipEyAePiYR/F3oVr8AYOoy5NpzNBMi8/MMhp7MRl8HkSX
ZaursViqCu4SD1XQhAL+2lzz1I4OjOkRiyKNszFpIeV1n8dAsO5DzLV40pg9HoWEezHD2A1MZM9S
i8Liqt9b4j+77t/MPem7dDnu2mnCRY+enIwKgyz41s5rym8ZGhNHY6T/6uO0Me+C19w07BTMvUJz
0Y0exHAhmNpXSR4a4Dq/3elNiVZuOzE/Lm0T+rcx8b7E/V5rOyhGFzXQEzu/sy9OxXOb4EEEFta9
rUliDbe6Gk1JNTonElPbMpr0qEyQtuneX4Xmfjtsw6RJvbIax8yNuv9mxN/bGc8bM/bvec1K0mAM
X6GZ8xPDGfvK7xxsqY0V0qUxVsOmd+L3TbBkxuPQapueaTX2nkUtrFro2mNacbjpgBifmFVWkg31
5qcbkzJG1eHv6MLCtyGyqTjgLbV8DWsfcYtxih6JmRjtD9J4Bn43RQFJkyj+bnsnLf1bb5KVKM7o
41I0BhqBJCfeORp3PXG/7Cm1prs95KVtYTI5ohvsDxz9sUwghpMoZK/jYo2JAYv/SVLxIrTiJ5av
aPmpjVJd4wCE/BiyOPHXxkCQxOlrjHOUcDEMMTkM1qV8Zb1yQFMW3YVxitXy71NYu8hu+nzulYmp
Hz25Gsd8XneSNsVlD+aqE/tL92KvW3XjZ9ePE8vevHd1CThqHGRKy5HIb2025Q7SMAY0djatxd4C
sLftrVGJkaZ2/djJ3k1epR2Qi8U56U6Y3badvbsgj5ur7k93rvxlj0dZGRdratxP9QHb6cZNy17i
bddfaoLpSbT5ILCAfJNS9kArYlzKs3QTHpb4Z6qkWWm6DMsBoppOa0bJoEMjc1bbyUx40lJykPi3
61NoVt0TcjzZADZMg7Qmwr39LN2elvJvq26xCoKoxCou3qctFqHCN0dtft9IjsyQVNlrjEXPBDgu
6pQmAVPWMu4F6jBzMjgyijup+6AxLKpT7ID/hyoThcMXQbgcKJ6fZ9G9+43TSQ7OHZg2gVUC/Lzm
18pyQMrKZe/nI9jW71jZrei7YFWAiuLsGG+27x7oPJpfRLeXslVC+B3hden6DNpOUkSfX57MRqS3
+NjP3XsYLxMdpvt4H8+D1f4p9+0Kk2iMz3eQnHtAi4ENP8lXeNfQgVNq4iDkGZhDUQeDeSvd3vZS
+dYed8MJq/msJcLsQPW8a5jrHwSDS1/tx1FG+C9b/4iNFd9duHSCFc0isDQ5C6NFN/IqFJoxl27S
pE8fMmgbCOZgOBRjHbEVsQh0PpFCE/3DoUpoIVDxqlT2I9RFvWAYQpjcT31rrWf9W/C8dT/vh1PN
i6KJp2Psu0aKTMWTQOiCFLTqEz4h6h8RJO+ETZWHyeCy0EjNR3qtGTYg3OgkQ961HjKKxBR7QtM3
uHdrDmXP04eEBLj+5nadu8YcNSvhggqipb9xZT6e9/TwPlelRyZ2Dz4HuxOIz75xHqjHAyIUMl+J
qPLlXE3QGVVQyymmAhusacfBqX0c3SUe1xp3k2sK53r44fhCRExoT75QN/u8L/v7h0dfdAFMv2E5
D+gr8g7hEdqXMYhoFJ15yPxOwxxZkUhq4gfxtWr4dIy1I4Ez6FtHCRwiytIorjfBGzUjkp8iXigb
A3+3hRBCVZ7FHjK6ClrnH2UCqZBKLZPnkYjDuTwOyY5J4F4xYDforTAuR4Haafp7WzRMhVFmomIB
krXDjDlMWhEsA2E2b9B46eXBg0yHq5k/xFfF+GDKOG/KeN2iaYkId0slosk+VDWnaHJmKh+/wpQN
zpI877krVh3d+7veXa1HRS/KxiKz6C57xuP3eDHmUix+R9P0Olh0N/GmkfR6+tl+KQkLdGWZy/TK
in/+XSmDXfPS+IzqINYnvWXn6MbEWyxihL+3Tf9j2YuKqBP2Ng9yHcTquukLsuGD4zG7t5BXYhXW
jsTbtqPWxVhPkf5hyRvg6Vp6HFExfYpy41673+9aXYw4mKTikprzEY2OlZsVVoUWiIU3YjA91eSf
+t70dSCidyt47nunOSpKvJmaGyWd3SnmQeJqbkB3m5FvUc5KeVEXUHZ30T/wzx5/t47pu9YX3ziP
B/m3WW8/Og6K9MRFH2FL8d+ivx4tcYkXH9eDVRs6v1KsFypW50q2+7R/LXSGncuHBKUVfO/zqoxg
tVTtWJrWeExr+3q+fPiXkNAkfHwQEInqvpVu3EmVvnzdthLtRLUs5YkletE4i1F+mHVmPd5uuK6e
VBLQZNfSolGoMbZWhaJU03o3XX17E+vEBWh6lD5h9SQl2deQk+IqskxJ3nyQBGVhi93X1gCFVYT6
sjSwo0vTPHuAOnxcNrK1Q6WLTYG7ftYpPiLyeS48rQfxkPjozhWc+TL7nN7idM42S4wMs1g9U0nD
uRXg+n6q6eqMrECQkoHkVG+kXpZNyIDmCQQQnJBBsVRlrKrftabVOSuryiv9rGdQBsmWvUpyFMH6
zcapTo2XWDzyXt/wn/bmtX01/yBwtDVsSJbNh10FpCuna13pS6qIRvdlPO54R8N8+7Cr17AjNOTB
rjQ2iOJxWFeq64flw7yWr9xPoOeOD5ExZVbjEgSr0xGr7yojOpkmRFMZMCDzsjx6CinRaTZEnJDy
Zs1iZ/bAhzSp5bppKYKCVhWUSz8WJOConsooagxCQlqSY/XWTFaHj7OGvKnN/NO6fX2bt7NPhcfC
YyX/hEz0Kf8UNJS3miQn0q9kGiu/6Q6yiFq6OVQ/OhKR5u24O1urMD+0Uq1cS0rih8vDufFTT9TO
7Wxz2pk3XtcNpB9Ob5psN71p69JBe/w0f5w+zR43D7Nypr7iOpOPofayrubqu6b7W9NWqr0Cwall
cFVeOuguO9PWtnvoiLDrJtu73rZ77B86L0Fm+dPaNXey99zfHu5Yw8tIytrJ9ijVxiXQnbY2vV1n
1dt07gbL7ijRvLY3vUVv8n5uz8H739bdKPHa3nWWXd/6o0Vv2Z0wDg+GAmZ7OEidmHd/f/vTHlfZ
uj/vngbz7my87K/7N+DG7rq/6M2kPZ53EbW9zbuu2tyv+7Nu4W3bKBZKzu0QVnX5/uZqWXV2o2V/
h1tjJvLoX/HpVooe/xltBue3ST/xMXx+XQyuorYWg/ZiED/Xt8THYsDOO5Ae85uP8Hsx2J3L78e3
s4tyz/u3n8Fr7lnOmup0kHxMvEg8dX/3lPIpm6xNB+nIaP/cnQ5Sj/mHfziMOVkRzT+eOOgkxZ7I
DiKzOzRi/uGu1l0h3c0+DOu55xlM9O0Ju/JT/oE3sImEJfPcPQaTR/bh+nhoph92Fb31lH1IPmOn
ST90r4/ph3P3rpNpfAVW2Y8xlkmHJbx16UGG1YvcpRt/U41cOV/qJhvo1X1E9VuXGaCUByFOjqGe
/Nx1Ap/sZZMPB02Cy/1W4mi+wlg/imtn7vBbufXgs5yPqwrt+B6ff17zFdd47dhIX3OaEmS6cabI
jFNavMatcRLzcNelgB+ujjLylV3ddf2cHDcIqyuL1/Bw5ivpXrHyddeTosihYnx1g1BhTinXFktx
4ASgU073uhs4Z4VCVTOSaUegq/8Q1vGXd19NcbxYiTv/rojro0h/A4Ndi9bCIGpPXKWaAF3PvNb/
XSJZuhUrbp/XRATXdGM9is7wjPQ2rzuXHzxJrARutQSw80FrryDWJy8evuvM2HUtzM79eS0HQfIe
C0cCFDtg2cquYDtTfTwGSuXfuhO+pd41zHWb11kNrOAV9sCRaM0ieR8fJi/RqGiaVGaRbIibPY5E
YS4+SyikISZHPX4CiR1/FaSNcfUSwXRUHSgGFfKfgDTMa4fXghV02IhLFFTBbfgKANjZveJ/xrrW
w00kjXc9zuxeLWGfshy9RHG6/d1M/MQlGK0IfAT6e3VeXFzEKW0DeFnamGTkDtD4pR6bW+FdnZq2
QzmtaRJZneJ4+eJYXCHkPoZIH8TnaOyyBob9d/v/L4a9TvT+iosip75f1BJ1BeL9vyLdFCeGjeWL
Ol6iJBk6aoV3XfFqgIDUfxvsuGwibo8b4+zw3Wi5978iT5+JeIDA018C8zmtRnXRQv4BlWqzuw+f
+N2jVXFztOpUX2un710MYAD10nGW3OYB5y9xXsNgyJ0/KzxKsBP8/i9Izs+wEa217b7zcMeBuCQO
B+d4fNLPUBw+4LZQhsMfEou9ByA9jkYF7hYCGV37GUXz+mhTnPwrZ1geGrEo6+9ocJdHdrJg+Q6U
//IrHhXC39/A9XOFx82TygWJ3l/rdMkrJ3xc8Xvit51RCw509ZEXuLtv9a1P6xrP8bAL9l/FEt68
kRCimrUe/G1Aadi9vMLW4gPXzlkzWjvDpR5Vxucof9a8ebxbPVKrT1zx9zP5iObEFVIn/Bbmit8G
Rknx81OdNWfNuAfrO+xqExAgWqnL4YciGkE9cNc645fC3UjMmnefUCzVH/mF9Mul9dt+Xl4HQdRB
/KOwuYRuc//foUIXUuETkp1JUwpLedpmTVSUUR6xxRlnCRIq1ZQfEpymVBX1oxvuPrVKjW5DG/L7
6yz2oEe1iVn9jc+Yf0RtNxz1UXS0cEbmUrfHnvv896gTNaKiV4ugRddFB06awA4Y7F3y9zc+xQgF
3f2+JnGM/+8c2X459nn3eqexHjUOxoXxGzdSfbRgW/vvaIQp6LPI1Rof4/B/zXc//PPvATEH7plV
5h9RCslVLE1JXK1Ih4ibMDaVOdQwN8zD7d4XarTn/atRyCTC+N8qQTA8cQUWIoqVfA8KwyHhDlGa
SBOgEshjEX7Z8hWoQUYNSV/mrYmU4ZqoOT9y6kRAffoT4mN+iUuQpsBq6B1FKfD4NXsBLl1JQQvg
sC+JYQEWgQPxeVqsYlPZ4uc6VeXjvV6bSTlpC+0oUiTFuXGct36YvzKN6aZ+l5HJA3lfNzVtXicN
gP7soTUvylTRXuRqKUTit+ZtVytMGhJli/8szFt4/W6b+mpT/yk0LyIAj63Ztr3LP+TmtVOutnxC
HLS+Nbfp1vnhcK5ub02A//ypM9+2r2hJQQdqZ49UhbcQKiB6kOPzWKysdrxr/eGi+3PuTMQiZ++r
2U8EnwI4Lt5O2ZAz99JZ+IolJ1+s5knCCXxY9eStOV9I91yan8qnZFkIaXELesPb3N4lgZlL+QQw
KuNAbQLaJL84jFSyLHJkdShlW9vcc9YApCFaA+sOhXqTBgECBepDgM+pDI5wB3aSCN4xx4c8vOcq
1jK0IgJR5orMCQR9ll/5JN8ixN3vP7AMoIkkzuVLKS38aAfRU1mkUV9XPah7lxjxfqqi3Se7tlCG
OxiaRU3IiivFb64Xcc0tAcYgrh7RVYo6Ay6UgynAS1HRX/ttNSur+fnxdOkuJmVMaT/5Whb2QYrY
YfXyDJ0Aa+55AOh57nd3vLIB6wCy2KTREgRAwyMJrgisPvyCgCXBpFvJO8pCJoZhCwHZjfCJHzy4
YlN/qrt0xT+3pJNxo+YAf8CO8BTyNQJbAE08MpSlfoETIPzqA1MJpMa2Pc+X0GzpGPgeyJvMurR7
XonxuNzDJIPToBkDdRMGYMkTFRV7xhqx1exrZ1spllP9HH60S+/nu/g06Raf0g84t4qCgP8tUAiD
nb6fJdvI/6aSFI0lvSSYJ4CHHIECncRNQW0S2VDFyckJcJetFTb3VyQywG6AFz+lXLq8AXxBQPac
3VZ3P3US8/bfBmEH65bkpNhqhPCIReX4+5zkG1BwN4j3TPUHChRmi0E6XVr/w1e5hjM+369ZOY6l
mfCMf1eoNRhc2OT34/n+isN+F6TMGJSX6+pwjFz7+FNJJEvznzgmyHubvt9c6+qDxkuOF9/5Dzlr
7p7O/0ITkA6uW2zuW5d/uAhWVpPOfHB6mzYynfVroSevT3ffStYOGNivFfzl7UKJX/0+TYHZNm6D
YvPcl0kgcvr+W3cYKtgzqfi5p3QDwUv1RkM6N64tuehkNEO01SAbypt2qg7W9XNzw1UzqXMG10+s
g4kyu1szUhoUa+cyk11zDfKYfjpXs096Lfl8/LfGYdFIvExHP51jm2FWHon7ixg9aGXx8wKfOniF
kh18Kes8wjYzTnzPvZzsO7SI4rcXpQtzKuyLzsN4env2Id3FoSDjej/TgUruF7s3mONraf99lJcH
q5dA8e76dfGwqkWWZVQzgic1rnSAXAmGgawYBOwUED3jzFpam/vjZ7Y77BS7k8fz5/J5JxUXhDEK
RRsLmecz3T1Bnb5oKNKPE3TV6/VSufJ6C50lg44jJfz78jPFvKmVnXGYWu/xOa1l+sqfSy6T6/Wl
2BdXUrirFJGz30l2cX+T3kf2aThlCcJwVEOYohQEmBLnlzV3ZUbGGn6fyd9jLb6kWsUMBrFyQmZ3
a/zD/DUnyPN1V/PfiUFJV37OcBXYISz4n7Tt5uEhQ5mf/ct9LpGKNo6PUjWVl9Tx+dvt44C08CMn
Mo3UnNGuUmJaP+MY+hq28oNdZx+QK0bn+xliH0A6rHhYUMhFn7nWcjwbF1nyIVmBzHbi2tBhF18g
NEXQTr0niPVebx0htP9kFqQc/nwmOusX+/T8ZfKS6ia7i9fMeJu4T3op9B1oM7RurLP384+jxvwE
a54QI+jTaSTgibDciDk9AU5Dv7wuRYt6t3eft0J1J3MhkNtdyZtO7+ixIaEW/7EjllAmZn8ac5CQ
pTQJlRmbrVj2I8Li0lSI7S9TahZBah6hpOh7nEylZBVN6G50FXE3mnT3qftJ9/K92DIKmzKl7Zsg
2vf5C8G7O6zmn5aAvJtOrko2gsx9z3fzwVi1flxM67+EFtg6DMl8UwbkRmL4mv86P177+e/Cv+Rb
4uXSy7zdjQ7AN5yDohhMeHozf2nvjtAHVvyY/Vp9HL58XE/KR5sQdvB1KctqCCwf+J37qfnWTzMy
IHOSHyUFlPG+H/t0BFPlnPQdvoFNvI+pfiogBzYax4yE8qwBlfzDupEsp8rF72N73d62C9V9/zK4
fV9o/8AlA9l75PJLNVbMQ5bo2lBG5mNp8bQez96PjSN7TEEKx3z39CW/SH/Tu7Ydf5QeIdmygLAv
Zsfpp1w73zmEMFlLPhrGLZ9RhxlF539fvmf9WT/3iCT432G06oT94mewbi8suIi7IVmu1dm0koy8
EFUtNmhTrqWZsJTylUl87cW4B2meov8pCE66v3GyCXax7SVKV8RC2+bm4kUs/Y+k81pSHFui6Bcp
Aif3Ku9AePdCAAUSwsiBhPj6Wacnbk/PxO3qMtIxmTu36bHyzvxGVhwjINTU7O2tygcTjrd+/n2w
uyBrgP8epeLZqpfecrQp5toWyi9OWXB/9Z+tgsivu+V30vrFSlpKf9nqtviuei6pokvNhXE5400A
Pw2ifPpdN2vWBAva/wZgPm308bXN/QzjaDp0DwsKJpP491OyOEwKIK9sTtpMAOGZyM0ZRz2c3Uvz
NZrV3SlEmHxLCn22wj8xu3w2jws7ttJsbdLf3TeqOOA370lxZbzkpPtu81u91jULdkIYHlMrjpBJ
fyqFXygGQrWLFQviutVh8lGCz8hv2VSrJ0+IKDQCSDSjT2Ln/r1K3iaWM6SBNh9LqclQxUodRrLx
4WqF/zXWJrqfQCOmjcQ8FZJBA//IGhygflm9HKYHCXb2swjSjMwAPgx/WTh8Rh969+KDSm/xsqtx
Lyzclyvw86Uyy4kOWhywKz7fr2kk7JiMw0oK201zwY6XwxhWCzw41E3MxtY9LAGWd0uavsb4UCaL
G+miisfEw4UUXhw1sEwN77MpFQ3Se0q7BbpLIJWz7DIQCnn3vO3vRZxyuNANTLbn8T2/bx+zalWH
KkjKrsPMM8Pr3NY5xRUz1+Az2woOt2aG7SDSc8F/5lzBJNJJXuL4Hk4PcO9Qm/BUTh1XFZoGjbpI
+PsTmmaUBFWx+AhJLXcsK34pTrccOHUERcuVZp3DGphXRuf9/zUuo7BDjrIhEuK3KnEXgaKwAj+1
FbQTfzwCNvoT6Rc8Knj8GMRqmHDQCOKws2i3HJ7S8YuRxGY47sU5pQgsI/eOh6bVn+BzPpjq8yRo
x+pcsjNQpo/T+1Nu9ogyD5c42ukRbpRjkX012hVhYXOJroeSLQfFXNmqmPxEtCzsEQINyZfVvFoc
M59l6XwWXzzfwoElXaXrjTsUrrIm1k/N4YAhmEgBJP5v0sjWwS7GrK2c+lWZsF1HnOSb3gbz77C3
zOFZgRpGu8wIIOhN9ODLbBCaq3BK5FQ71tEh5iyRMr/4mWrwZmGACOrQzWERI+bE24538o3v+N6M
puhWjWPLIJmHFNZx4z7YteFzx55EhYG3lEHixQhpxMsu4zfOl7wtXmvQkKS3edh4ZNrfji0NZZXn
Q4mXOzJuyQRT+Xf/tkxAlincuSfHb1NyZVXcN9+frywSwEiCyd061vCBGLpP5s02OWbjmqEkYog1
9L35GecXX15TIgVsvPflcHqeeb7ZvGyMjPtqif7kPX/N0WBbt7g7VRflNAi5mR97Hmg1HmDNh30v
z6/hs/razSn2z5iqwEHW6uLMyvPG4Xzkfk5PKXyMB5t2k2P6pMxlQkOvSniPORXm+tAY4FyAS3Hi
fYnqHWOMzfLTehEGh3AJCgGTIZNQ7SbgcUW1/8NsBPqdl804Rl77ZtXRyxqFG+xSSyWDz1GxUH6u
bkSgZ2tGzWPsv6DtFRh3OZi+xM3pgJFYC4XWOPDPk1AjyVDt6G2nNH+nPnEjOBgJPI5UnCDf1yvA
LaLFgQOL+MeE54MojP9bQAepM23JOPTx3AcjuX2RmZhtaw6mkPUJK243HCPsRYxSe1PFBy/jQ54X
AEeAr3oMmxrpPhSPr49/y2W0Qufg0CvRNOVBIZmfwnnF2rGcty4JGvs3SA85sm670k/Zlk4Jwiyc
Qz9bkih1Y7Q+hzSR/jVWab9Q9qAdi5shzpkqAi9WUANu84D6D/t9sGbgC6kshaoO93oJ3V2BAojl
P5zaGzz9p0Lbb/M7E9zPpJ2LjDndgVUweTmf8WsxhAdHsQY7Urh7jnZgwgUGYJRvJjFj5GzTitSe
phsSkASpI5h+1U4flh4NwW/dRfWSfXsjlDkasTaD7MhF3dwDLbH5m6xGigse2MiOhm7mPaCYc9tn
89R7z9+T0uHCw+Ok3vXddKKR870Uf6nvIhGSxgfdUDqHr3w4TwqMy5knu2nttIcxLsryrMZvje+K
aUi/MNUxO+OJA0TOFKFDjrTsYXchWqmbaMaeDBWZWDWcmvxYEVkNLi6TT2whsE9BXvRd1wiB7c9i
iH8DG6l/0YhDMO9byCIcb9hjLbSw9QeOzNxOi8B336yKjoWA1z86MBx+LdGGEo/4HLNkrNYZBhRV
fIPvay+mtcO8coCCR3iHIpm/aJehR1Qm4Bgrid9TxS0WyD9wB7MK/3MtoCH9/OcMxyv4LebQLeHP
XH/QATg7DGl/X6p44Bu36a/jK3zOg8VzO5xlk4zp1dAsxsyT0aDieT0u9tz5JdYxH2YjI1+kOpZI
RaqFMnTKmYzHF98cJ+v4B3lT3T6Pcm3jkpk2RnfF7lE3xkzuIbhgH8GbKEz5zE9M/7KWtwmEClTC
6G4HxhB1JsbxnWiitH3CZBmaSp89m7uM4/NrRhJ2OiURyEiWmOEsen9MOE8chaMpCQiZajCWynz5
6X4wKyR8HQ7aua6s0cN8YglU2/xoXr5srkpcLikzSQdRO5FgUBG+k8xLMtZUX3WjC0/L5dhL/t6w
DiKOBp/LFUXrmAyKyvz4z+Vg+wuS6B38xEEEqDn0UEu0dmXROEp0p5C5cJlpd9Wpkl0BKVyEXSLm
JQPMsja3/WFaeci9HZ79cRRVwfBrlvB48BaBZwuyUDjfEW7VdKrOG8CCvB30Q5v2T4GoveK20jXu
CO7ml00QXrno/AzqkM8LQ7KU4Wxv8ndrhgw5oBvGvDRoVnXphdx7Hc1Bj+Hn80zK3/5zKsyCNrXd
1JReNEH0gIo5JK2CBUavuqMSEf0fhwd2VYG8GBph7XV4BJYLrkEqQv6nefnfcE2NeqzGlbuSZje/
3L7CipHG5DBldbhoXTC6px1kEX+4PZF0r/szkgLmzwvz7zGNExmdLYymALaTmcdyzvrTOf9X5YlC
c5o/fVG1nQYqXC8Uk2aHkgvPGxXHQdw+nAcmn6d8c2A1M56nmP6jrcXkG0EmXtxY+1GKqvSuQ68h
BQPV7sukPsIRsUI0x52VW/WJUvWDYzik0n8/8GD+Eb6Djr5ssEorrQGOLuxEZzTG5JDzdNkFhQVq
hlnZSffzE+kLL9VOSvcD5h9y5cvT58mS8NZCQFHY+abCzRDsK3ekg4cZ8wskyLHgqEVdwKde1k/C
z1ANa4D9Vyw+yYIDy5rQ7s+Q9oYfr3Je22cnDF3LzpATqx/r0UONmrfAMwrRo5l6xA/Wm4MLiMYe
XTA8KxUqmvndzXJhibgDI+gvuiDztVl3xaMZ1QyxPtmYl0LMI7YUPsUk3o+86xiOWkM6d77JVjzf
+4JmvdgrHijnlIIjFftKOyvbl0HXqglddrovGOEsqLEYutuUhUvaLPu+3IHL5pecuRwD4pnO8fcc
02PTRIOI9aY/FwesR0jHvsMO+Y6dEDHLxs99XBm4MncAXcaQms6IlEtco6RLzx8iAgIVAcdBOgaH
oHOOfSbDQGga2CjDPhXzKmWL0JP+nZP+EdbIHpe3qPm/CYRAVJj0epNymQDE+VWgUOe3pwxP2xCf
R/ATgGVn5FGl99e0tIcz4s7kj9Z6DU6RFL6EifjBKfDOWyULEBcpav9hMsN/x8X+O+4Z0LGM92TI
il73ls/dYdtBa4LltG4wDjE+QJN94yWqlqejX5rxLaZEJ8SYYpat6eGN3Ey0MCFJhSaBEksUNgsZ
K3OKHWpIkd15iMVFaaD51P6UP2aRNMmsdWriTb2qFtlWuWhsarp/FKAIAS/PYfjcI6PUpg/8e6Ke
D2AWjJyHl1N3Rcmulu3bXz7FMmSh5+b1wWPhOQE9jfxuQ1n1WMl/FEjOy35hKnZbDs6crNU6mwPs
+fThBkLbaQ0yO81PfQ54936s4NYRCoVg7JQGZXzfvtwDHCHgGgfoJRDsvSm0FLc3OdCS4blDfuho
m0xL0dP7M8ImZveJDq+nc1U+izcBD46/5DLw/gCLkRPq4esPbhrFE5zeaWnCZ/WIbLU1p5n9jgSW
+In7Dqkb+14T1wx9ni5c6EjZ9gN59pvBXEGYOwWy+YDdUFQxR2JMAhnRhQ+JjMgjnRZ20MjXETsZ
eI/69E59G8xIQELEOV8w0je5MB7z1sfAhWNZtp5OMRt4YLZwDUYAgIkJrqJ5t5s1cJIp/rCWNk32
JEQUukNB2WxKV/b6kJjQydhopBUwZ27a6Tfkir/vucO54Q87fcKwX1xnxJYx4SFvbYHOE3y9WoBp
a8cbU5z5QbXQ5/Qo2hA68nzhb6K/WldLBD8eI5ySdcZxbyzjeq/jDbZnxQiomjqT1h7/mV2706C5
DVwco/FBxYta23MaTmovsRaUr06BvgM7nkt1Kjbd3yB+rJtrcSS7jqOgHlg8izICMCH4r6UMwBEt
4EbFCBjjBpzVIWCS7UmF+kfLgeddZfRSunZDvqqsnyuEmJvFr99RYD13bClI+oLLAGU2tStM568d
pURqDc7DoPbVUsTdNT87HQYSmbV/wFLNrFebr1Xt6R4cs1BdflSj2f2FzS65YhTrYfTp5HEzk9zR
VjlXa7C66qrFX5vRraOciEK6jj447Lgl25USgYtphsZdlO36BNOI1JOFyhiXVcqtDsmuehpaqjFw
xe2CIxy2ZbACoEui3f7aQHSd+eGTroCFgDRuXHy50+/cJjebFaflAMRKmRMwwRU0ZNwXZ0GOjQTw
Lwk+Q+A2tCKcMFwlE7zo32c15lnxcoU3+Btjucr/2MNzDdAQHC7kMHIJcQ9odr1BN0nbA+aEZ8hE
jdBjLWA1fvBb9iVPXgIAO4+g88pN4b7xnaH5HJBHNJoo88PkGetYTZT2H/Ct23opW/4xwS7JLDZ0
SIXdOsehSRK7dQM+t9KgBscuTC4u6DktksT1cN/CBlgUeFRwseEzAEqw0+1N3+VE7uHmz1tcvuaj
6E48Ecz3Y49dt6R1Lq0R+AFC/XSSR/1AOdckBy8+HvFiKDV3OhDbwZTz6IPVd24qTFVC2n3UOsc7
zFZrATUrfnM57TWTaqVwyfgA4/iZBdHGH7OShFwfAFYfvwMmIpjd2YB+hwWVPetS0kyQNj93shlG
x2Bb77j/DUYEfCBq/wezyNOG7pskJXzLdlcC2bvgG3OBGrcd4XAYe3Af8+tLOJ3At24LqkcVjwjY
aYNYePbdSTUE3jGy05sxDtPYzsyu34C6vN6qAslWYnZDjaCQ2Id46KomLAhMCRcwQk6KVVq9sw6R
CvoYEA4h9P5hIi2/u/50uEucymxm7ZI3w+3NiXitudGR0nq3BTOH22J0UinwmC/+O5AOYed9Qtn/
TiXsSYQpyc1RNt99vuC69/rjx+WxuseDkGuw9W0gNyjhixw4X5DggAi5/8pYoySQQa95e6IwwMQi
XfTDfKZcmLLCU4QDJc+aK9u8WQObDm1ejX1YgZubMHbnAuceGF+cwopTweNaZU7IomfKwi1M6cPp
EMjbKvpZvGEDUJ4uHlUh6a2kOB6RI1ATXT/X+1qxazbSe3XYJGdukhVVIsjeZ01Ec8HRh98Zxt8Z
I04xctfF2APeWYuX5HOcr+A7caHkCfxvfCw5sXktGwJX5zA3mKLCBwVra2Hk3Mbd9MvhqRyHlh8T
o0nTDe0SBAHqii2kHTdPzOwxEyRtlqXaGjv9SFniDIWRobgyYtq0h408mmwooq++rBzZajZcQ6r9
nfW4GufQkOBzCktLwqK4zpm6q16xe1mY1quBetJDNJQKA/WJkDepp5ZK/8IUGZ+70QoNMB58cc6g
OzXe3BOMuRnIpxTxfLPxfugIQ27arACBkAeNTkfgPBQ/MjSl9DHDEJIeMwMcaOJi94RDarzW7zUq
XVhxyzusZWfgkMjmKmVAS/H7NwCSAKbl5SdMrMwunaH9szHRIHUWRIyRGgwS+FgMOrYj59tYbNeQ
mEgnd9KgbRzmRQagZPymZ/ob2hjN2hpqeSYxUdGxl4QjiA7b5LVo/81mNYwtWCZcx6AjSzhGY3dg
DPhZv0aJp83dLBSTUV/bB4W3NZAsLokD5G6oXnD1NOP1IN/BZrKU0JzLzNvFfATyJ8LTqLGfERjf
3xAhppkQVYvj0o5eB0bp5aGh+7WqMUk2HOhGeeIoSi+vVdAIFFEcRI0jqmS6+Ipu22bCxXQMLOz3
f0cVSrSH/tMZrgZer2d4WVAFtH/mzaF+prwaUOpiCzGTdy/zPQPxpStL94xwQL4B4Te0M9Ty7sCh
exU4M7zSetm3B5x64OU8S701mkt3cwQUhnu9oTlKKKBEouIYYQEomjvMeTaHHXyNoezSs/fuUENS
WFr402mZ24SE1oHT0bneL6y8bHF+n6BOEV1YavaPCSalzR2nQet5keevcCDGKjTaTOTeSE7EoaVs
wRkOuKVsQWCG9MJADyVmHiLxd8wYbujh5YCX6kqbprHKBuR65S1rHGtQl+AbUwdyARJac4uSynsS
lEkNrxsX/CY8ShnIq4OhOWSoTAjGkblSduyNbG4ZoNjbz6kmvaj0q/XXDnRLpVrFgsHOgtZTfR7i
9W1hHeW1p4M9mHBV8resxOrNFQ6315iWLXyhGIOAPdNDxJZY/TBxhSdg5F5vThqpxbH03IBmosTt
OZrJ2wTmSg1uBnDLT3gdRchwcUjGWeHELfVyKyK3eLQT4fvEfO4wUXf8a6Qaw5b3/rLfMwpDqgOm
bDCag2qWyqh6SYw0PwvpbiXb955Gn4KfjuMT/+v0e5bHrI9QRGbIxbjd0BsynMON36dRJxOLIKuK
XPtldkmDag8C+y/TPQ3knez//miSOcribC/+BkEGG+442hFuSjWaYWCEZe8heocFPi2TnIAnwW8s
vA6bH8yBJp3Tw4cXPPVy3nEmZVx7oG+t1TcHzON/gW6qc0rtqgQXgT7kn7MFDEajH6Bmd25/nQ8c
HHSLoTmJsDpDeaC4+JcuZEyhIF38qFwScucY4eo6Y4Kef1hiS8S1IJhrjdfbUVV1MQvrjljeeRyp
bvngxEH9VfnNcXgt/cccgRJEfevd8395+ICNrTnkLcyk6WH+CVtue1qpgl1xajmP8ZQ5M4VrDJbP
RHUZRy4rgwEHg0spMYOh+buKJVKG+jKx7hxsbCsq2NIhpteugt/x9vexYCELWv4hVoHrjQo3Asif
cBcOhoy/10zbcBKwuavVANA7mlPNd9RUF+l0WAubKyRZCfaUNgl26NL/SZJG7tvpTfrxK+o7csRh
n88BXwH0SCSn5/n5NRwZGBTod9Ey1RNkaIQP0GfMUzQwg7WyfsIXY8PmY8yMI+6W5gSxxSUaZimv
i0lxRGJnn1OHiWbtl07jyiZH3sABO6NnBGB8uvEgQBuMA1q6PMzkLWjw4PjEzFrd5OaZaU6z/prQ
NiGZLdjXxX35DUkpSPaiB2XschG0vQVETnOnOIoj0yH0ydBgpLvBNRC2BiPgM/vGqmNmo+7vqh5s
ZACL1mEJU0tMV5LAJ6nJ3pL9MECdUdzdPWzQTCWC6DPEZ0Hy8Iuc0PXwOBLvs8bDA2PhA10g7zf4
nd8Eq9EHsTZbS2hXxZ5WIN+Y2TdMUADR35XHw4zYK7QcCPEUtJbiI37+C2Mc7Elgp6iLjz0K8BbF
Xy05vqLyWETf8/tcXocL5hlrFFnoeFAx3rwtZgWkYQ6Odw+bMq/p8zT6RjS96IU9gFCBQOJHycfm
z8w05hStLydyvWDktpDlYZxPdbPvqmM42IAjC1x8ICoJVcX4FXZQFzo6R/xAV+/Tz3vzdB1kqtPP
k/bzZip+Ik7scqyfuLahcgpbBV5OaWKPvWx3hyGcBV6N9veGhF7ZqvBR7QzOavDr25RrxALKWckz
G4oQOtotzRhELTczVnx6HxBCdCb2yKvMI07UmFePmVq4IHUhvICTsetFKfMTv3d+Q/0B541pq3pb
yFIWlKwGga/ipkzTyYG+lmv6S0TI8TMgMVGoXpBm3eeKWzn46rV2iIyPZAKzsoZT4iNNDBbNkvCM
boIZR9wGf6DzLqFTzvNI2ki5xsU2ahoMjMlB2JNtbkjGHLon3hTY7UC775jG5cAAXzNjj7PX3b6F
ILDC8utOdoIi1Ok0qpKhWzfnhrFfbddrbfYYL4aIAyI8Xf2njzuLAcZsoyykusMfAhMYujtEbRR0
GF3d/uWB5rKlYzd7OsgWth7Cq4dy1dNDzjpYnDFDmvfAzlc6stSwu2DulNjnOppiTwsGnJsYYtGS
4wSlmAJolBfJmhoYiCizZ6Cdy8TrjvoHFffdy4nfISEgop0joc64PCOdjrac/hAumu9xBZIK7U90
5T2HO7bclts7g6bP+LbXJ8/Gfoe/E29uxtR2tID0xawWBj37jMnVP+WAmJgBkie8BZf+jXeuG1Qe
ducw4KPPN+CmdFvGLsApW6+0+uAqKCRsafKIYfz/qRMl0sXp9nSxnH6OYUrHnAn1uHWHlPMy4WVr
/viIL8VR5KfIZzlW9riMVPZNxEqTe0pPzQGdMhQQsO6TNJLlAdW692A5Da2vj4QdSxhy5xL48JrV
W4/+uYNkgtElLGd4+OISx/MGSw2E8uc36ETPe+nM6ecpc0B+DSx122JHUiN28BBrKqjR+HDkyQiT
lz1Uggjm8MyIOBchNuK3wdL5+uRTMKBmBsOrfy34sxv0ZwnC3dcMRMwubJ+IxncYLNrgRlJ2ygS4
XiA6DWCTUC8xmeBh1tTEjEH7RC5Yjyi3CRKk1WqOZfTSzJ0W4+YC4BvDFDsKGJE+Wb4OrP5F4nwL
cZgxebBW54GEL6CRuvQ0zwgRTmP1Z6P4G/T8btfz1T0KUOu1uM84l7UpQRxGOmcWxkRZyDxMdgjj
JkA3FFSyzYstfb4U3Drefvsx5XHfOOF30QCwCS18E8OdLccq5vsHYRn4JEEDG4NJFYGUe0MaEmd0
ffvZ+UHXgwFe3ATU1PFtqgatg89fysQZjcnuu3F+C8mZdUeVDct4MftTghpJpD/YD2Yw3qSIefDn
X1H8Yh2k0QjvEZEcL22g7mKwk4TYMXxNbp8vT14me9FQT/f9+cBL6Pm3Mdxy5JjZyMQYgHxC5Mle
teMeQ3cq8Ts0Jhyca6uaMuZU0HgW2MSBj5lzcA6GjkCX1hSkuhGNIrjfy6ZcGEU/wGUOSHbzPWBB
KCYG+tCsnCnLX0zouT4ZB4jhbhq/Qxium0MsEU+FLHaZLJk6ngGTqGEl3ITBoFkQFFU47s/pTYHH
/jEzPlPQMQwc3f0o6OEbQHoGzdextW+Tl8+95qRRDY6le30iYokNGJeM2agENHdUGRndEAA+sfXd
VY9Fg2xua7tnxnSfQnFLhLsFw9Vug9zeErGHkddo3vfVCOcn6+VL8RNV49fvjUXOivtjdeJYaicx
tezjojBAnt5ieDqzG8fzjTHR9HZiV5aMKHoBERfn17Y3Z/Ywmj8pUalfLMLsJgiQOfQJB0bUbbf4
FijCy53TCCkvOCHfjupTFn/Y9EweNIScokM9uOnyfnzgFAKNpzMYSPKmWkJbvXTKSx2tWXoz8heM
DwU1IfaSk0UfysOn/f4X9EQSVX6tGNwQ+EQi1ZXhwOK5JtVax50VHxm8NEMMH6IR5OSAK0S4SHz/
PvvC6cSC53B4g2vA66iDpwYkaH3P2qqB+Tm0c3Lt4E8gfVVc/FeZn2N8S7JdBwb40czu55cdAVfm
ABUZbvRxP04jpjcFF83y6xxmw20N4tJwp3DjydtekF9veOnzXa5B87AiWt/WFUYG6ZKjascKzXYU
OtDeHQlVryVZsF5siKy9mRpjWGwSy4aGBqSJs6ei47cUdLOyoVTO8ExUJqlZfXAK2dH6OBnYOWEn
KKmoWl5Mcqjs3vSyDBu4f26wJkgtNZ9XCf61310/4KpkXuFqxUjJGwV4EYDOeAdBzeWOJ2DeU+z+
gksTU0L0Kygp7jZrTclQnUE/WaDyPLK06c2B3QR1h5FKNm+A2gCFWsEbekblK26uo/OAZZydnmlm
zPlMfS8VaVL55YtoCbI2Py3hUQP7d2LMIxcBvao+GTCknKrzsu+QoplnFi1Ei0Voyisvxk/ah6eB
y5rVs5K/f+pLQAl3EO+IZkdXvL0fywm0r/h7+IMvSaucA329Vzfs/Eubnj/4UjQP2aODczKV3K/L
eHW0EaDHvhe+3YFgA8KUaQ9uH0c3xhMfV45qRDMaWtwhE7WH4jwmEQDNSvbus2+o7ZIxFO2BoBe4
g13KxHEqHX+zuvL6wQ9bN8EshAaax4zPaJ6OMJtgSvPuouGqjqHnNJoNI+wxywIKtIm8rqclhS/p
4t6oNd6n978868I7OPqcVFPaMRooefIOGvSzdWrrQRoeMAQjH4Yf2JeY+T+MC56WeOezJfsb+AT6
5HVCj7hkzKaukENG7Tm93saULSJ6K5/JYbp94vjU2plfB1VU0Hxj3gCKtCFkq71g2Ych7zH7G9iJ
COioFmBo3/C+gmKb0u266OZ4ZdY9UlfaIqUfwRI14PX68ME+vEgEjSCh0r61ILZbHWyIPgw6qs6A
ISFN6cuTxmIcWGz0ynxvGODAcCAs+lriIUePqE7QeAFOhRqYiHfxIeJiPt4EyMBc6vftyL0Ra4jn
xOg63LJTHku2FNSscd/PXGhULB4KkNmTgu8RDUTvwZk6Pow/HWIMATBbddCZJ34c6hCrXGdLosRw
mPlxBiabZN2nmOlcZQIHG/BeX8pwMAkTYqlyzoF6adA+Bx4Qu83gtpulETMKRmbkUD/xG5ZjwYHX
cCXCm2XZaHSyIrVR39aCv0GCHREETNA+5sCtrI6ur+IQInXahPRt6ZhGPwAXBNEyo8KbzjJT7otw
vuRYcgmJLrG1SYV1gdMQpTAdZPyDWyx6wxC5j/rGKoMUVZdi9KE7B0tGmoqsfdGU9mOBvId/awOn
D9NthkOqMBeVNvhyPvXwZ2wIHdLNav6zUe7dZq9Fvce6dPwM3q3z2SMGGZh/B4GE5NwNy5w5QghG
E2QMps3DYgIhfv21PriZ4DWqI7E6ICzv4TDNqJiFXP6fWWPLmH5emg2Ts8xRiOg+9SFWpR5o1n2P
ffEXcaxfeKPFzdeWbIOVwiqS3B5OgCb4jC9ZrwAQjiEh5apM4jp8+YBole8C8wdDDl9VkFR8C9m2
G5M1Qi4GP0a6bRYN1tVZzGN7ztIzhXofgfFOLJaOTuxfH0hdgQQKa5skVL1y1k0keJITLJ6Mt/Bv
xzQP3Lp1v768gbMlqg1jeKZCSfAH+ZnSWXY+drXlHzjGdGdUiFgu4KbyV0zvpOoAFlNtNvCLZ1hx
c3lgYUL/DZsLt139hOvp64+nx7omWAvqVw1b0CUfWq1I5p5Cqov4Wr31EC/No+Cafai+uVqoHIo/
fatuqR/nRJA5YOVesWwgUdb2HYLmx20GUVpZ3K3KquYaskkqDV7BywzxHJp29v34XLfXRyS2T7aC
UOIpK64EkKrvP4ZCzmGzvZ8IVsOtW3duM94RNtgUpI0yrnSHrkg99WBMM1JYMYdMLoQ620lEc4Fr
dbIE8FmPznQt4KPSDvb/mH897Pc87dHobKrCfSowchL4Pa/1ExdM0aq0jjQ7nF9HZr1QDCZDLsRy
XH/oZvhDsA4fA2w44YykdcM+GPBWURLNpqXm4jhQtBZfXNrfNJ9hwAKUjr3uVbH7teG29TtsPYUP
9SjmU4zO9yWs5xEhp4Tz4TSKTyJpSIbyNr9UAIuMxxapM2nV3yvtLvdkS+45gwdjkN7THepYihB6
YYkm0tjnTDxGeKdYDz+h2KNAAmPprFuO6baNEqj8eOlJnqfWPsM5ZYi+JmhtHPZQ1MpzFDlz0HHa
Jc7wZQlwxnzvYAvu81+ylsJ7biFxyW9+h7iHwRJXLJXNK6QwSWETZpvbO+Jxmw9GRhkT94RJrY+z
IWOKUJonK23Z7R4njdF7OnlGFZn1xqvHN6gir++YUFIwpHCvhRIDuZJEjw/x+m2936RLAXvBrpil
lr98WK2rhgQo3j3JyLk4KPdo6L33leE4Pc1gUwW9Zb2AdwbDDgY054I6/e3uqEjIHGNQv5VKq6wM
LvnKqW2BU7UXziv2x53dOR6BltyYENJ9cM2ieuJGAVNJ9p9Lzqb8cV3R9HAShjh5Sic0YS3ilYLX
YnBfKdPeDrn9VF0ildF92N1g9Umc4CIBJC9pdkeuMMUBsG8Sazbs6qgMGaTRxvSZReO0Q7YAZ8Pn
7ub73gXRzf9tjA9pSWpsiVD5E3bbxVim7qWAls3nqQ4AmoKOh49VOVMPNiO8NAxhEg4PHB6Y+eOx
AxNRUDvvDNe3+LGCcx3LNUVeoJ5fy+/AyI9cDP1t/5yvD+4t/Ebpn3rudaaSmvkxZwxCqU9rwKqp
HmbDAmZMSFw8ri6MW4WOA/QYjZ7Ilk6ZhL1dtE2HGeYnV71d8PGjPZI1gjVZT1yrcBgwd9kevNrR
gbFyuGoaNQB2fpMBiBl+XH+UlXnQ39BZPdCsoyIiuk3Mz+5YqmHvMn47vxg8blARnUN2LVzcPbDa
7HPtEW8Bd5AsAs0cXW/z20Q0IZJfoWygaufcmPNbiuTCeaE2KsYpGd5jGHFm6QuiQSCbdXx3JAnO
G9ohHjcw9z2G0TLrj3H1wGx4KQufhqgU4yQJQNECx1OImztTOzud/7Nvy6fP7MQs+I5XvaXyNL8o
Jg4T6q+YDjVW4Kf0AqAcHkxhlvi/T0D+8xBRVtEaZWG2PbNP2tjI7cN679PV+BJHB473dxFg/4Ua
i8ToSotRDKMHrTdaBLxysJqI7+v+dnDVt9wHMwI8kYwScxi9o/tRwo8mxVHon0kU9miaGurAgrAo
4YagOELrZ2pU30BUPRE6RQipW+vAXAPatzMJlzSzXHV/lNjKkUJ+tH6DxAhhiyNcdPUXMtXDCVkE
oEi263CooC3C74fVR1bSl7MIN1wuLlh9mjBMrYC/bu+9sGafoQOn2BFYfQjeCKIE0Z+5IuWuOv6h
Y2ytmvECXCy/nSbj0cs8OB/ANaKVbGxpzMSVx4WnQc6ekFDGbnoPaHiq6MQ6X91XcYMl8mvRrQYr
Rq0UB9zMDYWUnS6Gpzu3KmE9F76JmBoFhTnIAIPVPiAoMzkmaSR9UHVyPNzH+NCTcsHW/zFbQWF2
Grqto0T4cEz6IVltBIBT0KAgrWA5tsajL8LaZJBjCEDkxTLNZGjLQqSM/xMDe7ijpEc8hMbhzUQA
PsHryAz/S4OnGKMhElqATyuFCwaaA1R/HY7h4KYMy9nZ7GVayQnyr9SkJ+I6Qd7QXLmt3shq1Em2
vi0PWz7sxuXWwQg+D689iBqThKEK01u+Swy66HFpr2mfU5Plz5eCgCMHoAkJPImU7ppxPZNYoKy3
/Yb6D5UUwsPT0mjO/75us8pj9tV3/OG87dxROLSzsHEz7nn9T/ACHkLSd3O+QCNuPpWFEQ3jZI9T
k+vEQnsh8XIpkgcWn5dhSrLTr+/5yMmxpiUNaF3CZ7iWEWShkAZ0WUHoR6VkDSDa8LSwwblNP3RM
yEwZsdHEYbbqwtC6vu0bU2Dshu1WBDzA6Uv7rsxMeJboLom9Vnb+EQNmUbX40I5ZaYBAi46HB4di
jT9Vgj8YUN/nqi8K690a32nOlVyYHXcW7lIJ4PI6P94pjEVRjeuYFNPiQhpc5uuaznctkrdpxLc4
tQG/9DgZp18xbhGuj4JgoPMmd1ikY9DPcqJwrCdPTxTRYw4/qsp3hkTJZaGyaCoOkwXezRAluYoy
60zN5/LcfyultAcnGo9qheHdmilTPuV8y/8+0Yve2f5mfikKjN+EyE9OrOHHoRGCN/6ByUM1PJbx
LMctgjYrsadPn2E7BQlS+K2+T48k3fmjAeWmyS7E+Ye8GdgU/SUFzjuIGLy+KucuOYQETh8hXG9e
xNesrf5w3CYWf7GkptnW56wzvjNIvMiPoTY0yKqG0CS+s7ts9qbQ5/4j6cyWFEWiMPxERIDKdssq
IuK+3RjugqAsKuLT95fVMRU9PTW1KCSZ5/znX5iuw3mEVx21axmt8G3EEqfU0if2LjkZN0YowAhG
HhptQloiMxVXcjJbGl4hIqubGx4ZCyX4pgQzUGamAV9MpJMj9xvaJri3PgfjfVQuFfAJnWxOwjd5
cLqXJxZXZ2hlgR5ia755j8oBQAau/UT4yNvSBbanbxWJm6iH8e2CEoJz5E71dNio+H6CLeFfrDjY
L25ql/HoFEE1hqb4nwlhn7D6Nr3yzw3ldexNZH+3ve7vS7CoG1S3PQ6i7I9rDtY10Ntu8Qx7zNMd
6rrf+lE5fE5wb2/D6sh30botqnWGyBMNGYZqvBDzbzYCkxL1Ajud7rTU0zjx6XRaUYO4n74QRmwh
LgsHc4NK9OaAHNGcbEldpFF906xAlFz9Zt/Y2JJ+CXA3Tld00zxMZzUsGCJ+cSVOh1/FoREEXuJ3
g6tRqB9K9xki/KrHvIJzQX9+lma/YcM59zzIgx5eY+9IlFlq/GBkf53wDODuKB2l9Xfewsxgw0RC
T7nD9A8uapffdo8YHXfmVLszM4IJ0DjtsR3DKhE2GISdMsGi2GVfptIvZAtYAU+TzFHDN5sqOy3Y
DLj/SFhjgtFxJ/m+V/g9YLflP0MW6ux5+Q0xYvAwKMS6b8dQ+nuA8gG2+cL48CZsjlyKPB+qkN9g
E9eQpYTs3HkMn/hjCOcMYlq55UJMzsMNuCxzX7M195S1MsM9Z3TzGGjOHmMR1PQMU7BvYfp7nQom
6i3YKhhzQMDrd8YGtMDngm86czi5qW86TR/WXR3K0KLnzeK+Fb4mGLuxlrUJaw/0vBvSRTInCTKC
nLLIJPT+x/rD96DnhyLaSZ0JD02ytPnd+aqLZOKN3IYo9fjjmaChzHz+TEcoqvCc680UCHqN88ZP
6D4h2DHWlrsL0p39dVmG3fEtqsNnn1S62T0u/GyhIxgGsIVda/i/dTZmQ6ADCXZRNvx5bb+KboPE
a8AnSpfqnT/L/nt19aQAsgHtsx7HQD20Q+XkPRGGgDvn6aZRRj4HrRuAMh5ykP5TRweVIvW1xmTC
vnISp+5LFcJyPnKAZDYa0Qz2TaBTLDcvr6M5ZNyTgvlcALLZj9lci2GCSzkSEaNP0QOcLaoCzjr6
uxErcCDjbl6Ms82V0oe7NyoYf2b5sIPhFg+5yHt3JLpL5FwEuvLCFMhBLn9pYbsikiAduLMp0Ixr
w868jRH7ZCFYGdi8Cjn2C+bwXCQLbWMQlUq59uMc4IeEVECyEGkhRwr4tXgOz9stj8egiK+MLoG9
Q5p/6zMWKxm1NAaldBqJGDpSObVbqgwYPxzKm5s4wOJr+KDDf7KOOYBlq8be6cCjjVFI5wwOj9zG
sCpUJNt7aABIgDlDK9FsOhcqFU6Z25q3igyFeYOGLK8j/g/uIprqZAYDBNllLkxe6UOwwHgNHFPw
cOTF/euaz35KgXOWOZSu9luzYW+8VSFGUhWqEZsAIDgENwy06AgLV0Mz4efnHWYRtd0jKktiMZC2
w11HagZLsvV/U+hE7ZfniJ4LLux7eNvW8Se8w1MBAQDpgcQAw4V+gd+5gNA/ZUKIiVcz1rfS4rES
QUnghUgz0OJTEmpDND4HZk00kvwQrSEZSvwkhgySRb1IJcnXq6MOZoRCc3rA5OuHLwf0TvIq6bCg
jTQWvyMZ0CQ+2MwBJTfcDE7LSX3m0jJrzxxpRZ1NpafgVsNwW7NTwzKYClPTTvld/NuAfgDTlwXc
04bf9vjLC7+iKko8EzVJ4qH4+9Jipw6z9x+YNRcT4uKW4pbplMQSpm4X7Dq4GNSmqemlz6DbC+qO
15J3SvUslqsFcYB8KEJNtY/LdUdsxQnPtkmHg+gEwhsKYP7CD4P03YigJ17lGyiRTYehM6QBA8dQ
sb92+9cIm4P0cOOBkb1mTBgCY8OVFF/3dH0M28m0fh16pIujAWMwOWnWj+XuCKN324EyD5EfOf0W
DUKzAs6E7DV8LnsTxC9cy5U5R5bwN5SkhAPdnHwXEAIVTPgIHnK1UFs9Z3m8CzGK8euZwvXM+vf5
c81L+HZcQpU4pQvGkSxrcOc/nFpcZgaLulWsepuUFpoBJ+8QSSWH+BFYBvKuyTZOWf22Xz87Ne33
8I7D85HyqLjok6YjVBYf5PphL0RMlWL+KK9g5edxd0ltXW/SFKAnP/0WxYJHmoJWO1BV6xPePj9I
J9Z2AT2WD40UrC8VvC0xlj0bI7Y0aIU1z4/q0FdSrEHnZmLQiAKbp8MWmgeyubiMmQ0iriIUvKB3
oxKlavyt+bcU9qa/6D0uBkLy+jgXi3RrTOXDawuun3BZmN5ROY7VLf1BRg9GE3HpSN4dRhOQlqAg
S2PmYAxr+ruwu3muYKQpwU1xKiJeQmby7MqwZzjKLzdOHNTcsBq5JE9rt6Yg5CIxfKRB4AMZwbcV
BfXjQvdAJ/E8mefr8QtUebfqcT5uoYkyHZ0ysilJUEFqDH13chu9ImncTV1gvh1CXZuJoLLh2mir
d/yeo3seK8w4bwfkhCNMbBhKUvMbDxv0aMwO1oETegA5GGRHIhWn3RA/i2C3+R2uEyx5AC/RhJCf
8vvL46GXLQACd9isdeadWXmU48eBXp19ADiYpwXaBIZX9HQiHqw+s+qpxB+bBhuKJQCqODAG6ZhW
1jzCer2d8GQGVJWXRKRwjCigKkCye9y2e3taZ1yYzFV5LhdVqAEcN2Nt3jllB0W3Xit9JEPGrkbP
QL3AEpbX9HIvmgGg04ohiRwbwwYbFayM+o+xcQG2EQNEkN0pZwRyR844TJ5ZFjTvnG0M01A+4mGO
KTpdJgAJ47feWTs/NrQsgPxwYMAjOMWIB8MVtatMXjxlS33Rxre9yim4pMbHuGpEwyRtW776qE5k
eHq0TgoGA+KCY65IH64QdLyZ7k6dDaYmGmqx8NUMi57XzYiIdmjK75VDa/Ch+wEwA8s4vi7IdjOs
o4GXh4pQx/bI3AEYYyi/VIFo19yHS/VnlAG0SjOhb7vb99Hc10xhkTqByitDgyOeNv3wXPRUevs/
De1OCJUxfkYtJ4h+6GwNTrg5F3KXFHH36UqHB436Papgj154h1pMN83uxcEAKWP/ZL/HKWZbHitW
8PrJwCuH2cv8nI4EUn13xNmCH9xMbKZfIYZiL5HE7p2cZcmquJMVZqJcyvy1emyT4xft9rAuAh7r
FIe8iQSoxOR+2zkUC3Cf67qew0JLIX6sX+eUR56VB7WPW3QoV18OmFNy+I2ZfyeMA/AQ0oEr2axt
fDrgvNaiINKQT1mPq905aIwXZZ44cwU5KCPcC4VaIgKXmZeJU5ucMY8zAku6K/pFh4K65C+DD824
MbjRnoe/aWf2XF+FR8xrqXPp5+alGL32nIsRj4G24bHgxE3/VHPgE8DsoJH44fHg70XIJqGvPaEP
hxf3YTQBvI6/M9HvaCeJf0FchFAP5I9dAVSI/0tGu3g4QEyxyQd/lLCdYT8Boci2JNB0NBmvA/iJ
HMoLLe1Dem0MT7p7LUkQRZ9rbdo5zFTG6Wi4OEshwC8VV19Wd6fuBWgrOoX/1fp1EmQ9gpIjTSft
2XtwglJ2gmumY3jbBqf41/qQ8Ff0r0TOwT/hOUNFCYlAZ9prV9g6kVgJ5CWcrFD1kntsTHY+HB4g
K7Eb0LqCysPCLUNjAcYO/tnDt60VHdUXlAdNi9BN09l/STPgLVavQY9hfCtcmz6qnZHPiPoX2agY
i4OLIzGpwE2ZmLSYmVnAe9LHztYdBvnyvkxtBDuCu0LJsxECQTKPnsKRSU3dBhbe0xHkW0r/DCo+
VZpFP5cj/MMBFQuWt80Uv8ydhj+fobjwzABIruQmQZv92TWeDSTovW3xwQNr2C98XjRBaWHPIGyC
u4VrPEiCt4sYayZCef3j49g9csupq8E7frE8Sjkqj7x9cIwpWoZbrE6pvTpjNpAHz23Sb5eoxpjr
GTRqnhw9J81UFa6CeCIsviuMps/VmD1N6t9Hv4Bgo3O6Kal2bZXvVsJ6cp+8l+TdEN7aYOYhk3xI
YpwwHMgJQRY0P18icUNdm+tyya7YXtJTPU03pkfQw4a7AB/i072oRdwsEipk3iYrmevAJI0/2UpR
E0xAVNXZC3l4c8kFAE5rUJNLJ8YKJo0K5XRzrhm/fwIqcY4EWvodiQhEwMGPlUbsvd3QI/lw2uWd
PC0FWsf+e6T3N9fK8C8IiaOc+Z7Rcox86fo3BGpVs/fC2FcbwgtvRwagG4r7ekokYKIi3BJQkMgU
o6yEyskUPSwniNIU8b86S5B6fly7ZKfH7O7e9RjY6aj1+Gp22Cd0VQEvFh0XIi5VHNRowMz6/DKI
i2TAFFI5k3hJyYhpGz0AKCeEPFrHvUZbQ1+Jv3Ut/G5p/+HKrt+EcSETZNETBwVm2eCFyk+0KNtF
q8GBeepgZAg/vkuj1MLZt8TJgUvcguPRZN7Pe/t5Jo3GFpkR+qaxvNUW3Rkzgt72uwYFgUDDg9RO
Day5xDNpQC3GZGubTBn9vtAUwuOWmR0wSkNuedqJJgTpi4s93QceLzNUttZ30GB9A6T/t6unT4ei
T54hF+NQui3hTS26h3rBzg73bIen3gMZmHOlcKYRaWgVxagJC168yehUElo5zj26AwPa6st5iBqk
y4mENPzpfavw0/PLp8ee1OEVbzDi4/jmnX8RqfNo0oFQJ8J5b+1b4+BEfcOFFiNNxgqlwzyPw9ME
7/riowj1+71m1Fw6Re7mTPMwoAAh01ziVK+ShWL5dGfaAip7Sbo2INqNlfnyFaYU2178BhvmvOTw
h2GDY14Z4Wy2Kx2Uh/oEQBdUGEyXK5BeaoYLjJLgo3CBg+ScrXAlhKLw91o52Nn4+fM37c1+Fyo+
vMgnwjSPwIR8egtaUo6NabpgN9KHmPSRM01fPc0i5CsrUoK7e0J06dKuW2Ojjr7cnjDFwL4K4Qli
N2VMbxGDjexMBXsS+99ROf1Y2ONnTPhf3GHgnpCNKyi/ypZSaatGP4g1yBlMbrHVHH8V6q4uAWs0
YVsyRmULHYGo3KqDyoLjpE7t/AxfA7oAg2r9wDaDNYBocejbSEdiFjnv+HpQQE1D7sTuko1khlaX
O2Wdk031Qf2y6wLDTOF11Bt1DlSnadTd3BBpy7Ro1Kg6fcDvjHX8Fmpz1AsLTLTgEYf5ofenb4Ua
DkVTO8KKmaqD3jqf6wC6L1eJ2sPtrM+biVpY7O4VSxSFX7yb0AIvpJV8LmaEoO0V8Ux81s9L9+re
Ab0teUDGK9OYWUuFt333QTfBV/ye94qyLdKRigw5m3KOSh+vLgoubjli8xKrki3LY6bNqKDfR+4r
EOsx4VngxuLQztd/LjUi0KzPaIG1ZGZ+9z7cLfMBDwggm7YRbunJUB2ZC/nEYyAv832+Bz+pxiTx
ki6BpRNoH30xYxwGIznFqZ9XYgNhcInEFRCR9pxTAa06o1XgCiAVAE+OoKi3ENRHU7Au+XUQtGSL
gAlzttt2LsqQ7YyCgtwIZhuI/FglRCft66moLCAtsLGC7H2Ey+d71NvLGL79IbLphm+kGoJSM2/Z
3en6QHZ+cITJCvt7hcayt2Qe1duLbBXKF7xw5T35LWSaEDaWAAA+yEG4g+k612l6osT/AcRySgyJ
LQAqW5DgTsyY6QEWXcN6SrEdaucm4mxzBaAHU500SGBVn50XSqfkEzD9Dl/fJcT0likz3roTE8PC
KbQRxEqOORULFpIMDvFDmPhhgl2QiJuQx68BfvDAQPgP4bv+6dM6wq/UvfVJKCCxheDPXkQH5phQ
J/WAOSU6cdxJD9BjkOw+4PfVYbKCdWHnIW8w5PjHkhzK+nBO19fHEtg2AnjZCCKFOTNWdzaRE8gI
0/gm8E1IVC+3PE4P92UsWWN+KiMHmPZI8nTkNAmcKOE7LGzjz09ndGQdcZ4GiGr5vjllIkQq6nb7
E5roBXL+lrhnFUoMFLOxYhsWM2zECVf3QKEEoZzBzhgV45TJxMNhBOiRHoLVFNb+7CMMCVjWEHZ2
zuERkJILP4cZJq8YZyU/C/WpeP2AMCjcO0eVOA7ROeqLF84aYYNL1rAXm5E2ZGS4eQ3UiBQTD+/t
XvCBFepekf23jvag5RUNxo+hLA8dQ8BzybixK2RoD9Xi2CGZ29x3KpfOQwbO7kZwyNhCJasBmOME
i8VuCoEbTxhHcBkiaakFyDIG1QX5Ca8tXd5GG0rqfiIKLdbVY8jGhamQgweYLbQFmAjMEcjDe0e2
ASUAJ7c+AgafAcQcLvyYFwJdmTmNAT8SJsWMc4rrAsPTuSMCQlzNBIpSwF6C0AhjeyjJdy7/B8Mg
rL9ROHtTtHZ+6yoIRF7WCPYCtzXvHzWk2Hsmp+JGPsEUrY89IoncoY2yD58++lJbKDKp7ggNd10r
uDmeNQZA5rYZznHDn3NaJC5Ie9qxhKUlKg92zaAqXFpHDtfdCb/M3x3yPCZ5ZLMMmoEEsvzCDFDb
YtyjQge8XvLLZ625EAEZiyg8RweMB5zvLAQ5DkwcXtHI2Jrfjb/Q1RjKOb0pdO9HZtOrrndkN+Wj
3YSpna0cfiE5Lpbmk3HNJXoOqPYH2iTfl3ChmTOEFXwpBK2sel+YOP6QF7Cp9WwmsuQgMkVjKIx+
B8/nL/MC4e5gMiXDwtjDJtY5UMA7fs8ag/bBsjIGinXe9XmMwWCgcAqj8wM3K9Sd5fy1wkfCxcjI
/VoxmC6JPsLVnwubobZBM4hn8FRuIlkdVWo/Z00BqF89nRtBngqCGd0+xw1ahBrzfCjjfR5eWtWI
jcFWIFKKBcH9oFO9bqtD6lwn5LQsbvE0sBK+6I4yKLcPuhUBNls7j4BdGkE1SmzyUmQG5+mlUeBP
qtyo5u2uXgOfNpbCcdgJODzartXFv9J07g0BUH7586Wi3xksaV4au14SI87qGgOPWeVgPv/xWtjR
JXtK83g7XH1pf7fj3zGdP/A3YHToEPv6NxmQjj2fa3159jlZ2dLQu+Fm80IKQOToEHM0/0FZUzGI
K4b8LiXeRXD4WbYiToBik3HHC/3DLFne9xwCjF8+HhPcbGjOEgbKTLsGWDPiVMP17O9G6sMz7141
fEgkAqUM23IX2UgP3x6itixd8KahSvYmHcz6YKSqazgv5lEEAsKeoXNATArfDkLznbMavhpWpZcf
J9S4vgfw7yDXZGx7P5GxRRNBItQDmziS6S50VPnX0chiG/F1lCIUtrCKL4R2gfTwHcyRk2mHaF5O
x4dPg82nf0Sx3lwZlSIha1+HfkwTeWa0Zvwc4M4YEBwMC1yay1ytHivdhbz66lMOiaWB/MuHF0fz
HjI6vh0JpoN7vKehqDaf+LYmAh365n3CoFnhJ5r4/RtDoAFRDMA1Q/UkQDv+6+tO5NHLw68ZPGdO
S/V01eDqFAOStBFZ8yTszSjP7J/mFKFoDdhcKDldnHDYo/L17cKWSi2M31Z4Dcy9KHTpS4gzkU8N
VRAU3jc3cYTLHv6buCMhYRJFdIctdWU47Cg771a4yUKmII7YrxMJkd6vT0fG6G1p0EIYftejP4JL
WG+xwRCn1+Q+yO3jaGf5tzjD/AAK1y54L5v99mktzAunP4ShD4N/pR+3dvga63TTULVJ0cEt8iiN
GiwmGQqyFNkHK9JMpBGcZpwgYCVg5/VHCF+qhBTccdojfuBLQVr7+t1+zZRVl0QnZZWfIbHvAs0Z
5wPmWDz2E4yubW0qYCLsTt/WMh0vBXH8QJEnbQAn2pW5wSiexKeEMAxxIsPjxaxFn4q/Y/81SESI
giK2aJR+N9GF4txThES38YWJ+12VkcduM9lRx9pI+ULYuPiIM+57HXAesCnCrX1hHfmclRMjUkY5
GZAg/4SQYyQj0irqqIwYjRxzWEwA668n4SU70proSwAGaZZ4TyfTBsDDv64Qrl358Hk0MffYDfl+
GzaDT2UItYQhOqM+Yqx6oF4BxjcyaSWzT2icSuYT82vqG8Ne8EUJZGDXIAu2Dqw3NDH09uAteJay
qWLSZCfBc4g8+Ir75M/XrCmbVcTdRuBYiPr/OjDRNiYL7HesEkMc7Bep19i16IztHF0+kLxP2XWo
z8DIM8ozPuAlXu+CGAzpvPKgG62+WDI2rrhwTK28wuNIXdzPCLuIceCLmEvdFx+oA0q/ITIhx1oj
GeihMBpl0xO+DVcLBZF5IDGQqorhBLTC6ElKFmRyZVVzTmPF1kBkvJHVI1ECwqkL8PNHQyX+bcJJ
kEloqNB0fkLO2S5LzsDAlHEZTkA0ZxjoqVNSvUIonB5NKF/4ArNaMMdga6Poz8LOzCDkSLfoMkVo
GQ4Ofulom0PjbsF3hun+zKLm8HmxPOlpsY7ov8LHgSCYUR5BwfGglnEEZt50WHrumRuDYbQ7p8ei
THyFcsB7Ya54syOVN8txVnuQbbBdQcQEJDwShxMFsShRBkyuztJIQetfO7hjO0FjA9RLUwosbdhi
bdGdcrRgtjukevxy2TgeIqALYnPyaLdBGbm4A2ECfhIi0s8nPxLZ4MP4ccb1GQhdI27WHyv+ccpz
KdFCfKiJYLtXTHAMkKurV3QdpRq8GYRT9JpI9EYNK/fh9RJBi3sM3+y/bKZe1yk7orJ3yVZFdPRV
qa+NKY8idbSGltqIGnCvJXCxfedaDW/D6/I2R6oD847Tr0uxQPlPENqU8YOGEHu0hR758ihNshTG
X7WGxHzz8OE0e4GAX4B/6FegZv882pGC8c3rO+oGt0B1NPd6aH0TpBpTv8H7IpLv1DG28B/3vnqs
oa96wIralF785jcTk7y7li8xInxy+2+KpcpBeBAke2oh6z7FiO2v0uE0FW2w5vda/Dy7sD0Wamnr
y44zapjrI4KyMFh2J1AokP0bI4zZbXzTXbHft5gd83OHLw+XpfjK76D6qRzFq7yv9xh+nI7/5fl9
DHuTyuMSccj/LySXuI3Rs6JK4n3Y2jLD74R9lOYcpAQ/VSZ5AG/ZkGw/a2+sB5NfzNSKxx+h9DV3
uiWiqeso9SVnVgx24YRcBmcijAuyaC3Yxg+sWigUnQevHyiosNIFZNhNvUpp3jUXURcqwLCwXWaE
/AokBD6tqvNmo4DpzhuuBpKzfgR3C4Ew/FkYRWsZNiC9Uv8bNxx9ykwhTtIq4f/s7N+4GxTH0tW2
MEmGvWlK9AWUh9dCDjt98c8NVrs0lnDdS8+Sg7kOTy2u0Ew8cZKkQ/DzET/Y+63/Voc2LXE2YFOA
zK6LTl866bwFH/j6NwONLthFHSZNOBO1HhblnRU/kwwE4RSEK4BFryccBMGahDMUnR5qPpa9V6+k
4DG4e+9VEZWrbIH5hM7Uzcr8d0iWHcMul+IOO2jdEZx7eIUWeBuGTTW6vtqd8PMhV60hSqGW/TLn
hVTDoDiJxNAsgn1Tkx0l2l0hRzY2PJf2dyYCgXiMOaO2NBcOAk5mzLbordGP8IR2SII0rfDBDaAE
7MNLRXh2iH/D9ZVF1BtAKLHVgFKfpaOIbZz/ltBN800J8eYQKPDczhZg3rSgBN6gBsG+xprcXEdx
0M6z0GjfbNyN7AkTLnjTAIAsRaa3CN7eIQaKUISb/sPvTZfphGvBr2gvdZ+FDtj7HUNPsbEfcPXh
ifBwtjsen7qPjQXrQx12bIgZjghQxnJ78PNQ0PY8mdsatS5WSJkfqUOxBX5OtPkLse+/8BsAN915
SXTfdg/AKgBXtVCcUhdgwvvHYMJkmLMZQDJZAHXCwnO6U+Cs6+LR16yVDihA2Uane74OJIwuqT+s
Y7bvnNpxF3jhN6jZRgl2RGBEGvuyd3nvcTQPfsGH0TheKVuGpmAsfEC4eGOdAsVmcF8gJW8x391t
7gOdOcNbjFb0A2wT8GcDZx/MWg1LAU4+8JXIA1fdEKEIHNpOiUsCcUHs0sCbPFAi9wCkB4ynnsiL
OeQ5QGwo7EDsEICwGGo40O9S39ybDFgg/umW3hwZisKlLTjnsJlEEctMgE0/WSSDPxEgNBBp9LFW
6YRpBwMBDk2aXu9l8yQc7hsVLyeXkw1iVO0DoXDS0BKg73KxPUaQ2tKz9TigHPbfh32YczsGxCbZ
IorqUEbCS772VSreDIzlIfLNsBOl6FzoMZJF6F4ik5TYb6fs37kngju+m/JMwEV5B6DvTh12jh1P
JnigOjPLZhHgrch46B2imcIThbWnBDD9fSmYfXlpur06LoDy7O4YB7kh/RruB9CsS0rGzzjzdrh6
MTnZcGsGFMuIAAuOIqrc1ZOFSGA8x06k2bdZaR86PrpWSiTYX8iyd37NQoXax6pnbsPogMqDuD4X
umn/Zx2pC1jlsl/2DbpHKhSeBzpYxedJWeRDgfIZ1qVmwhnP8sD0MaMIx3ijISbM6W+cr//6oqH7
uuRwzq7RNzx+BoXLVw4Q1nmA2aMe0rB57TBbsxpELlwvCgThlTgQpMF2W1Gr8eqosVhJEW86YyYE
KZq8oc+4GHdzDyr1cwSP/NrazZSQbQpzmhyIseOCyFV234jBJiHniLa/Q3WN2F8YKdxO4uE22PoQ
90OWqv28HxGXAzF3smCKPP9FbIDs9df9a5iMajpOfGjj5+zlc7W9bNmwsxb2CQURjcDtxABJRaqA
DRxNKfqVzAe7YPVV1oWBbevj/RPi2uCB6Dris3iyNBh/7iCmvZ2Kxwqi27q2/emD2K/UCe4TYXDN
sCUfoBmZs8wc+Jkw+daw9kDwqOH7EkcQ/qjSDETmfB8AbL7Q7GBq8pgUZ5xh+/p8rXj5lMZ2fGfR
4EoHhgF2oR8ImhbZsQK8OH996rAcQOf8QfdE504+VDZTDsKDxECaTpyXYHk9J1mco8dHCG6Ra2JD
+6Hc6YbdlRrmAyDTMbxAvr3jilmNCLt/nUR68Y/zH3+yLr8sR7jLaIHdObfnIqR1Sx4211xsjfoK
dtKeH7FVV3q/41ZB7lIDP5FqyLx26kbK35r1/HWKoQ62eQPXvHNSAKnCEqVPZQ49wRSdh0kcEA+H
CAMKxgFRMO5zAFWU6bkayMzyyH6alKMn7/iO5vrtrrOhqABB+4eMIohIM8PcWh4EYtOMcKGgwP72
u/30WIBYihxGoB5LIGDSCAQREuTD0xlUodSkEKTXBth5UpLXURajr6ZEHLxxbU9oDXY+3nG8dR9Z
nJf3RSGaxV+M6tJYg0xCJEGfdZ5vlTnvaSsOP4rhM7pA9ivM4CmNP2PcIIhLx2YN6IdZvwsLhGio
Haz3qe4as9oZd/uM/BblJPV6GzxH3ZzTUrQmWYAig61DOQClbHCv50pgs0C0Lm0vfgYkqFPaZ7BB
Fc+M+82s8hsrRKqEAAMYoWQ9M0cZVcE1pOEfGGQZszMucF3nWPmE3ZG51yncrRgHX8yDzBh0xofz
eJ/gAycp9m/F2f8+03rPqlk76noMBGQottEtYK4d41UoHoO/R7FjxxKXGUW2fQDBpBsEzKMF9wFL
gepSdqQkxI9+kWwx0u9ncenzBIuOaPOE37aF6Ie5M37+qyc4VnGguVsgUnPvZyyzp/jThKVPkypR
kW8Sl7MCHs3okPTxxQTi+rjTHNEHrcLXO0Awma6+7jn90xFzANxi8atIN2Mw/KRXgy2IKSBLlHzj
n2SrKzrhSIQjP4h45Gy6xVIzRv0KjqMS/bcbQ9FiOqBC7l5+5gwVhI+CvESbCPhBWTRnp+ohNDEG
nHHz9+h7yjj4Yu0MrRHiGh8s5faMruSvCqAUhm+42xBlGnK/F88FI1yOtQofNa6FxFgR0G58x92Y
J2AEq60EQDgAOEPIx3kTa1P18hynIE9LGWAZC4tqSXrQG6wNM5Z0JhjOL1f2HiPJNwdJkLhqn7Me
OeoMTT2+gZ9BJ04WBIy9nsTPiTkgI1y6NA5reQMEwNiVwWj6c7pUmHDpQMUfNp9/Y0T9dJig3iPy
P4HS+d4Tg825Ob3FydkcYffuyhzQJQUNb+p6hiAAwA8Zkp+XbLEAmjCwm/xPfkS1rFjHsijxycLe
5b3g8IjRfLnTGp0IXlj3o7r/upAehyXbks4Mz1w9vGomHVBMgK/UZzIJiiEGddVYj3NwGnp5WDQP
ZCK2UEbBdoAd/3DfYOJbbiywz2p37l3qaXtOoc4E3NLWh01Lf7JSxgikTxoTfzC+0ytxXoyUTiBz
zI5K7jdAJHw5LiBEWQ3ZiJaQtUYVBY8CKu13ZpAFw1dz8sElAmCp98a42bf7T5weu5BGsbvxvkG6
Ns7t9nOqJ/XkqvH0Sivp0G28Tywv3hGU25YpB8cpbjGrdlFPmKQ17C71RD3oK2gBkyIGF6NtEadK
4Xdg9r38m0tBarf4smWBAizGZWFxd/tIoBQ2BwpogAbiuzEnNoI7TuVIfGbJiOlfzBDKPxuomSRX
AvWq+o2HAQwYWhY/B6zfhrKxQJSt8PzdJ4KSP1H7HOfppPLxOfTbVRu2h2v8iN6UHBLU9/eo21cP
7z8ucLngDGA1U48y3ABflTaPxeMswYzl4AAwQU8NoDmXp7/xG8k2rLquDQsygb0GRj41oQpdeMoS
YsXZ02fvUXZ6Moi7qfCyHfWPoNyeyzM3UDxiCAIoEeAiw+cCc8Dugyd4kJ+6EMKn5am7v6KS2ZSn
K0bBpy+b1F7jfl5QWd3n7JrFmFuus29SleDksxZBr0lYjB/jz5x6RQwqQVxP/PH/o8Rl7eF0lp+e
Tf3LjFI2HImqDIwDoBBUlrE1aB2kMnqBNKYSnbEIwUwlkarR1eiHq/iKm8gXOpClEyOyaffZiVLo
PXn7ygrQKl+Ui5zdStw7Pkcu/Ix8+LhepDHPY32E+lP320PRs8xxT7ZkkckSvyL5kEXVAmIaF2V1
jeFhxOU+mVZBs0+Zhe0/Jy5RumbdtlumtAxdpTXXGous5ZMx7PExltbqCh112HKuawOMp/2SrfsF
9AM7Ke/JfTbpvoJLFhEVTor9vPMOblBtPHEAY2cJpFcEELM4WlUvpWXF9oThTY1pdeHV1nPRXWHH
jTN4HlzRX4wzn3LafU/A0gpRH9OPQExmvakrWpr2XMU8G/VdeO5ASuchA9nmlcM1YUKsYVDi6mt4
PNBBR+YRslo6LlcqVm3S7DrNl7voqgn+GuSuW4Ucha+DHcSfQO53dvC+OoKv83QZODAiRYDNXgsX
NrFx0nmCdEJ1w52LfQAG/0mFnn+FT89dUlaYtsGgO/ROObgHo5OTHmFF1+cQZXpkw/ZE0thjVU2r
A+6x62qPiR5p7gHKLEYYncvuwllCITW5vh2YKgbmCj0BUsJQxPjtelYEZfOKVBBjK0hdhAmZvtra
/JT3XNukq+7W3GYjJQJQEqxq6AGwZYQSs90+ezxZ37U007Yt+9fkd/yt4blNBOR5dc/34Dcw2BuE
h53GHO03xAM3KIZmfN+bsfxH+4KrBguZanLa4dDavBxsoVjWKxqqczl5TtIjHAB5b1we83KfA6Gx
TFkOpZswb8PR9c8dlqxfGtvskq6lgwKJnuqILvBL1AveN25+zhfw4a9PeDVi9gQwgY6aSgJCJlq3
wjY69h2SDHQqWO1Qk72312C1yKDUdBDXoxd95VZDReemK2mPrH7DWXO7fCGDUT7j3g3/aWZEKnSq
+LUmBG24wzgMCMqthqyHGvAOfoAFl7EjjfGsAQt8Zuev7reF/xFzCZ+d6dpasPsMBsPgOvBFWJdz
c87fumMU+oSRkGnZiBSzbNHjwASDeZ3bO343/QJMDaE5AxH0FrAfYOTfrEt1Llnd9LqDF6wWr4cl
RVxTeSBaVj+C7DFrQnWcgs0FctsvkkWdBjzrZs99XP0aph+SSOy8gdFubq8iO1dIxFqDAEKHDyZd
UAQzLH5KJAasMh6IGhodLAceAkiDOUAgtZ5BTpkFU6uhh6brBlCDiw5XkF4FCtHN4e/gVhrrAvq3
TsKBDXAzkbEzECJHZdhF9wrRhqElkA9VNF401CM0DBxGLfw8hkgf5oD5XpaGMBf5BVwqGXYlUJb6
dnMqHYyZL3zeVJwPN7nCEITqwWYOyKvvMlXp2lrrlmnwVPwfcrvc/VTCr6i4uSn0R8rNfhFBjo/a
Cb/svucVM9PjV+jQ/LC5BlUtLy1MP1Sby05UXpg3MjvH1g84V750Ljzm0AMrWKqXCrgFsh/+WQlB
q9jnlZBg2A7NdUJJdGJb3+GujtxUByPoB2AaJcXtyymYd8Nk/Zub8ljLiie1DhQx8+bp9whFScuO
mTo3ToIq9UrmJBkuIvZXEVEcJeJSzZH/FtYHFuiVRpPFTYCbbTBmrgTp84PihlnMtLOVp3yy0S1F
d2GjQm550YYwRl33QhmYilBQuCDttJe53JoCcuipwjWA3/i0mIw+/m4RnCOOnIgb9xhytY0JS4K6
hQ/95lJqTX/Da/gLvrN0TEvHjDSxDlfK7iUsxVfcsIa0PZOvP8b6pjh9hmygFELahS2STblB2Uo+
77E6dRggccJwuqkG6lPBHQQ5gq2sMC3G+ECxu6vH7NHvBEwszRBOs0oc4te+7Tz5il3ec8B0nu/j
s4iXqKhusqNDVUQaQmpxF/2fSKqA5/iRhFBL1lhFqE8dtDgJDO2Ey8ccaKakHsUvP5EDpEc7s+2d
e2eYldRxGW2I9o+l81puFdui6BdRRQa9SoBAOQe/UAo2CCQkkghff8c+fau7T/vYsgJh77XmmsEh
e7jeRNRB0FccZcK6iMUj6nlzWDKqj5mqxTe0a3MZ6laxrJbxDZYjMh9QUHiY3f41eUBtZYJBak1E
u1n5AkvCVOHHnkuYRIYLJMlBtS2TP4A2TKogtIR/xS67f3fNovuBzx2fsBETho+Fry3Q51HsYKSK
wE7aKjduQUj/+h7Z5kG/tLsKd2A6u9/i3hJvvcgW6lKbcZYgXNcbBoRgMgjY7It9kMgPUjbSod8w
2T99Oc/755Qk0RaxA9gDvGxYNszLtREa8AJkBbHcVvdMgO1qDC90nHsxIno2J/frE7XiQazkBl82
iGnZaf50wOhqbG67ExJx6U+fvljdvMdeIXZP4cb5q6ms+lJ49Oim0GpQMw9gZdJT7aJxD8OVyXt8
x5oCvRviQjY4ijLYbP9IX5UONWfE3dme0gMTl5DNkufIJ/SXHkTOO4/nZteW6jx0v79ptGYeP8DM
B8OafARoxGr5vjCat6Hb3BRWRsgxF2zOeBH1D+Wgx9jviJnWmXses7Ugw2P0Cb7xEeg8wLTHPUaO
0R1s7VA/HZUGNVu+ERwAKUPq1EDYYIyZNsMvSRtVTP03WOCwKCGh+8OJDpiRBXrHN6AEM9/APvfl
vA4wtsN5jrkal4WH5doDAsv70vIQll4G6zdW25pw0xEhV5EtUjU6ZuroKLs/LPdiNxcTKBZGa8ka
zqKIIczLQfxJ2h7Bhxj+yqsX0RcgYNzPsNjp2Q2PoqaRRC6b1Xm8ETYAdfRYsLp97tjPHqtZ+Gvg
XzhiWATjwXqf62xMbMQb52SmXHjAYZq7gXxHZ5tFOELhdRZIzH1RiFD68oYPBWZBIxziOJVgD9+A
FeuPUpbGGTSOZNoSp0eZLqMeJRBjbizrkIKg8gUphCSqrh82ABistBZM9ALYElxhs6fcwd8QactG
7rO/lPCkgFW5T2/In7Hu43tfj9QRFjFwU7AknGmEgwnH7vFnbLMTJCMoxXNOu+KBhii3nigdwVC+
lhf9JUz3+qXpIlGqEkfVliZzGdtTlvJEuhG/u7K27ZnLoDyUa2oX69h7h2hJzxLXjjTFPIU5HGkI
E5JFLpDuycxAIfAYeq2j+awIO6bnXFMrqs9OIIw4WCGWPGgn+8ckQZUYxIFjsraOiGDecnLKv8eh
dNlnqxkbKB+D/TS1R9j/8WFJ+0WU9KLsX7yIFLRnD2igzEQo1v49loW9PzfrEJPTPy4PCoXu8AxU
Ms7UnUFRwE3fwfiZZRr91EAwNcmaLwiMFwQNnGObQEO7u28ovM64YrCkgoM9F70vz+loaQEZEcgO
JjVIElshQWntIZJR5JHUc+IR0WhwhBD6Grj1vtnXe/zdfjVgM9AL7xPEA0H5BomDVHcv6NE9w2Oy
nC5A0X8U8KiU4qfCggW84C5vyDMx7sUJC0RqHbg30pa6gyJmdOLog9Cqc3USnw1YiXduc2DGxj00
vROPlRNzXzjTQ5vkj115NRdcV/D77QtXHM0dl6LwasB2eZH6H2D0LdtD/fNY010AqKPXJZ/S4/PQ
upoo04FfokmEUWfvPK8YGEVzeatMGFqvG2B/GAcD4cDM5sNGjeGX7hZLLO8X0AiPYMtzHMTOX5R7
5pXqj5nce4ryL9fH/R1JSXTsmcV8hVQE3TVJnK40jRbKk3lfA7ZCYTzs78bOWhGtq2xfF+7O5w6p
HsOvP/Y0uhnuv4B7m8MLb00sNVw3VT02J8U93WQEEvjNhQ1zmd0Z1IQ60csT1LeVSHgCaLo+g4Eo
hIFiTPd1hAatEYTD6cGvZVHCyxB1JLozekNWOoKTfszfgcf+zRNw0mOM3KDiT+Rf7EZpprC0EjTb
h7B84QfWsd6z6bMLlz/q/rnEgVEEZFx1VO7PMxdycmYlAw7Gp4NuTgiZcBKjLFqiSBATQEMQm0Yc
t2fq2IhLe9S7ws8Gab+HTIzeOiJp4OFFa+s5//k4feJqzS5l8kWcovMgStGJjrk/UDxlReEk/0Qb
VmsMxGgbeCMOnwxZ0gY34OcqBUZF/M2Eb5mCsB6p7czzvxs4Uj3c7pKResddxDf0MUbzdzj4+LQ+
AhRtugMOZrg1WxHcO5yBLIfZzRJ0O2C7W9gOSbY3Uqv9wZioJ8YM2cUgxy70e5rC5jGmQoyvAGW0
j/qdFqigZebkYi8GA4sVDVNjp7s9CmrKsWWJgAudUeYQLYAyxu1DGxNWE286Cn5cLNaPKCi2nOuS
7LQBcr2X119kFvL7d40cYZaOBV49Jl+mTrGazmMW/5ayaw6k0sPLpRBmM2I1LX/eez4XLIm5Ko0B
H1ltjLmxLg7NjexdlA/Goi5OA7qT1PYGHcl4iCMwm8StE2FpdErWVj4kpO95JHCZdzYBHli9mfrC
aF7amM1Rb9g+A07kMlBYLmgXHqAgUCxaB457TwPBR+Z0IcFUhzx7hTrsJlHv2u4XJ9pJyPycxn9I
PqFTckR+7GFXjUjV+oBYThQLR17rAOYKdHnp4FrtYhw9zoXpKQdbdUidC0LVEfblQ+HMrxeONAFC
0cG3ses31vEfHXnBp2l2JsI+4+8VqFuVbKPJZw91yzj399QjoZne6d55KMrhihoLnP237BO8uDpE
1eeEpx5rDqoWLG0HAKEuYJNGB+/ycflXw+sFS/ZiEjMAn2cL3WHH+EwH+xd1FoPwXci8BKIaIhAW
+4BjZ6K9xYbnK8Dg7MAlgiCT/CNrVFnEW5QOQalrqJzlCUTdnBV/yli/1bfPX6445ralzLlwLUWu
BCcfPWhDWuFO2XzwrTjpeAqvWc3QTHbwMNYR+pPFt94TsPyXYD2/ycsJ8gCgbYAwIIQgJvLW5TVq
T+qHq+/A6e4vyC+sZeCCEFwAfUANmBOy4LFC7mKOYOvlJ56sQAcHVQaMnVcuXTIedU/fJp375cyP
zch5cTVtufqF9VHn8qdMoibnGiYDZywnLXGkrIs/xMv8nV9SMNRCkOpxhHgwIhgyn7wCvgPzE+eZ
+jyUWQS134zoAK4zzlEI4RLRsrvizn0aIrh9peIvz+abBBYSJcLaYVZh0uthyVR34gGkvP8zXtYL
nzOgEULA29fdcy/caW2OcD6XsNjcYROoAf30fnHhfH0n2I2Sys7K7L5wCT6UkGR/eInswrdbZcyZ
/mAwQ4mGqyQhB3wAno72DSTqORqkk4zbSJk3pY+WXS39yrWplKg7UBshmIzuTSW8YAtKbioc3GB6
r1pUPS2yL8/w/O8q97tAE97tuNw7c8PoIAaqZI4H2cTl/20/CpGSTLpj4WZH85bghV96PTNH/cDP
st5Nia83yQrZV9wbAL2cil3DlIsK7yUvuLWr15bbmIzvNlobkD4QE+gjldPDrT/uL/y+ylZC8bIj
G12mGJG5R7nZF7Ey/1BrDhUuHLqSF6azzHZY2tIjqxvnp8CgGnQCJVwDJwePt7Gszh4UxKw5uruK
YuKXD7bk1do94RGSJ3/mCYtLPv8qRGxuWJu0bEpEG22PXokXTeK5Ifb+NSfn89Ho3HVjr5Y08loi
reRuQ8n5egVPCAbXKPaS0n0j3i6C8DWuMOhKJxF1LFw9EPj3Mkn2YehSuBfR+ImBVem/6disdlu0
Wyk767r3YFhD3msHrVbWvZ5mCi8TqOKS8zlF+Bd78kbThs+vS1KYwiJ9/VIohiLaukRYhaDCT/+o
c7vWjQcsLcukPckY5vfzjtgOlCPmtDA4aE4/ey0YpVMm0q/XMCIzd1BPmMZ/9VlVOh3hPR/uQKdg
5EzTGkHbq8JxQgTNd2gzBt2UCBIqn6fQ8wW//5gyOi7wYUL4Pu54PiWou/2HuD19BioaqXPplMTj
78trDu/WiaNpCvJZ+kCBvDK3DYVbSR9gSZMXmigMb+vxvPkscJXt+0WZjQf5WvOaeXFksIR0QIak
yxWfbTnaVuTU3FvC5ppGHNvKvwcA7QUvlV3N3c4oFwNqVVjAR+DLnEbkHnM1W6lJ8EgDW51UQB4X
4XfaLRqkDgdq//oH62zb6RaQA/mA+Yiq4xuQFELrRgBAQ28tX35eOGd66kViLwpxQ+b9M+7JW/Dl
Hr4kNeLy9atdI19j9gkPDyupmT1Gn41PKjnY7ct7nuM7Jni0qvFJxbf65SkQLJHjbR6PUasLNS6H
lNJXwO/o44G+DwDLvAOUSfwQbbVKs0Q7V8+oJcJJpMyj1rHHoTKmtKtwvhssAdJaMDo04Vzd8JTA
BrGTngwwMeWQfigl++CpTgHrK/KF4Kci5TrppK4KS8GP7oLvdi/xJwaP2siArPJy1QkdB66QyPBY
vEoXHbAUuQg2AeL4U0WngnF/Vo8FkMdTJMeqdB+02pHLOaFPkdnCWX3sEb2oeIHGAZVEl0xnh0Wj
ilkpT9GPbIQY3J8HZOU8E900XarMQouBmuSqNKC0qxiD/WulI6z4aVexMobjiethzm+jA5B8bduR
hnDh+uBua+i64B7fwDKfM16Nk4/cDmpNH+BTamb3stz0gzmQZUYMWjaNPzvYhmXn0l9X3vuiOLI9
Ah6L/r5surSSdJXwEr3XgUaZpkFRHYY8wjFXYyo8or8FVsV4cdNu6Rpq8trhu9yhKkSj7DNpoa8z
G98AfkDrokuw9h9YCQBlbn7Styzv2WU1WOMyw/qjO+01nJW3DOYY+VCACCc2MPZ16i22thAu+jaP
2JlfkWtSxXj9mvHAmyESVcyoVhfRY6pnXr95J/9Gr9D7KKwZwTGutVxj87bcB4hfx4CPXV761R9O
fX49kRGK1ZNNyCQRi9dZhpJncrYv/NHiiBe6+jbFwMCMA6pBzh0oSu2q8+ZPn3PimJMALHC5QJbn
jLIdrXHQpRvtSg/FNreFfEF5/r1Ly4qY4DfDHUwqs7E8QnmN0KAA12be7NM1aQM4k/xNLKcCctYK
n6vNXjPE/XcFOuYcDORdeC+ioYTWQPXePyIP9bW2wdIbiDSBsZNWnwn8croPugKRMdBt6CRjmHeU
iTJ5l+Y+zD36buibt0zy6Jatwn39yYw+aQd47ZtBYhM6JOzlHBoyLHexLi2xybuDuDTD9qztmtqj
q5A3xmf4YNrGEK8ZatLwLufjzx57M8sl7s38uEw3O1gmDPMjP7JpX8Ywhp6ojOicVE+/EjI2feMR
2zY4fzUDB8VK/PboanueAeegt0//qr/9rEXCxQ8YsOZTSsRmTRbvqPNJ4BHCP2wBuuOHgfHk07gJ
U2cyNmmWIBMRElcL5wCfIStaT0HXSOnndX/wdbujDAArtGZAq0NemjxIcFtlRMMnb+or+fNoTcGg
S5hWPBKE+5/NS0ONe9cXzISYpsA+kf8oCkFfl9iynCVsITBmb8CISYFMVyqiviA8VKuULYwKOwVu
YwoKP4qhkBQ6xPyhJ008SBEqsyLwBIacWFyJ4d4vfzBxtxvXhkiAHpCxydt9PpzsjN83fDghND9p
wkAvO1kfJO/D0sdJg2pxiB0n/sOqi/ORTA4FbCnsqRhG46tE1B7Pn4tQR0aOMFvwYEIrgUM5b+W3
wVyUo20wkmc29cXzzQaE98BTDQhSgNYYQbVct2Mg6BbzKjRWOSCbgKC1K21j/kPHi5laPPxIDhz2
T+LxuVVOzvYEwPCE2jri47SNdwLwzaizEniuACrN5kkHDg0Y0uPyCcuZITTeMjTO88+2WDIH7xaP
tfAqVHt4cG+KmEkK75V2TIw5e51WOVmhoPJ6UpUcXHBkt5CcwZA3oXEVkW+4jX7KBQgqZgAxNmxc
lgzmyH1xOODPG3ksF+YvocXazyjMbIE/OvyWxijbYG2GzNrhmAqRBUlkoO8xfrQucw1B46xbjjm2
AvkPViDCic/hJUGWQOhf7EOpU89trvwKA2xkfJBU6T5Bjh5fB9ex9CcmfSgTfhFcH6/co/c3Hi5Q
8T+fTuy8wCtwmETbTpfsWccBJFDnwVRBdRN43gKPgN0DWXquXizBDoUXureQxuSHZiMLLFP+GwDC
gHp6nxXe9UCz0FcFK7E+16CrcEMphjoWix8OE6yTBViENeWraApF0AWCHA9sYbsKkm0S0NvNqHwJ
SkLBdHxPsnuPVBBqwEObiF298vKv84ZdbIJ35RuMYgQoD94eO6rlaLeMbJI3TlN45wRG71nAONou
OaWgtTjmjKgvwjGUlDjc45cYxHez2zPVFk514MsfaW4Zm+izGFi+7DKB/rK/ZDQ4Tg6m59JHZpca
JIVc1833wL47rE7qNF/h/wUBadZ67LLYs/QogFGas60i4R7hhkc157CS1cdaHxFjG46YJilj3ndy
gmZTAmyaI2jM3KLfo+QWgn2ZDfBIcSQfWJOsn2yIYeQMIIVLD4LU8oUw9Zqm7puwskPcgoVafvr7
+OedQFIRVgotiVxCePH6KTfVDA8sdVNCYl1Ip2qbqx7Gce9f7k+W+HQMc3SsbGAUZ/G4UgSAZB50
KqS/aqdfgKQ3JKhcmkt85w0gUGaI6EdrZUbNJl8+aMSOxGJT+lqwgM/FisovM11oe8eSuSvWTTG8
G5hxTp24KpaJmEG5XCIKIw9rJDgs0Cc/GxYEBQoSaSU/j9blAsycfFxJjlk7VfvbtHgrcUWW24ft
Muj3MZpQz+0VVRjeEdP3j1IvIrG8kbKa5BPoYKB0LIXa2CIBApkXaQdj1hMYkwUX6Gd0AgHvQpdN
L+2ZYHMjowt9WLg612/isNp71waFNceir/mVP7OucRmkyQ7rj+K3VzNxw52EHwF+pmcEQ1MWwRL/
EkZlK+yduRnwrZ5UR/he6R6GiqCXTGpWahYDymvZ+V7B1iAvQt2ITwn1OQ7IHsgrc4GY4fMhnJQD
pi8do8GgrB3D5/NryYZiOn35NiNYYOB8/VmBg/fs5r0HSSNGuC7UgqpIyuloenff+09+yRm8OOrv
M3eeS/qyjmHzTefooAEbjElp9OSJOWbRZGL29BAjAD1Tbz18ThHr48OvWkhb77UCswsJHWRoLAHm
TOuH3vLh74Lx2ByOA0jgQuO79ALXnc1+N4h+RuPH6BezT47MXsj5hGKu/8fFL8+CoZ/63H4jIWF/
rHeEpy1JtdJmLx9eFZRR3+If3b0GvMAvHl1IjsZPpEotrFJlmkFdh4q+hCpxHljYHWTbfC0Ymtow
Jyhz9zRGg3uPqm4htdCnwJv0o3xM9iqljZSRQ8USyRRMgb4wZKdg0ljtjBn3bMLcMe3Ij7Ekfd9r
iIUsc9MSQ9/sP9ImmRvBewoFHcJ5tPjMUlK2RIzhCyckI42XXYVEFpvm5o6NYMj0t34xV0GPjvlg
kIVevklWKj5P1HjslqxWqqsM2IfnMHFi5rfsd0Dq6pQ9IFPhisWpAYWJa6gJiPZSMA/8iaDnXGNh
cCd5IYspDv7SvX3s2s5B9/Uspkdb9sLcRvq0SQg2RnCQMqAvkCFl3BQNFyLVIK4/w/QLjNp6nzZy
DBxQay4J70VZ+PqNiP7pAvxS8ttgjxUhW5Bw98JvmH7j/n0KSgh9pAr5lOgYhkAKecXu+zHmax73
GODYqe54HUpgACpUp3yhPd08IleRxQ0Q1nIhlMiaUC8AW/ENpP1gslHiWghI7gmDd47o0EbHQ74O
YhpWQ4gQAsNBIMuXrSyenZ9Tr1twnZphCvMbGixWCuxZjF/Q1iRuDWMIkQoMb+RJuMjkTt9xKY1y
mmHM4T4uXww6LLVGvY4Y0xIyv/Lrl5UDYvw5arUHTxMiGYkv4QgTywY2HRNzJHRC8lFlwesXqgwk
xilUNPxml8QOEbCh1/4TxrT7vLakqKKbAgqTR9YraLHhuQrYm0/MJg5vAQWEhCr39XWBv7FwJj4n
/QYY4Rg4YhBlx8tb4gsV3RJOl8aIlA5gR8qpmhsUp4HG/UIkPqpiqFS2Ir6699Exv4WlCFME2K5c
VEgt0x+YtLFPxcJS21EtQ2Ii4AdWGzXFLwubqXp8uRPNFh3z1zEvzUKe58g/iIfY8wz98R+5jnIt
2RpHch33xrFFwiJT/TGiYMSfOpi4lntWcWo07VjOKUex74PJD2OTuuXY6wE8RdS8/6xcKfkoV5q9
/Fsi8Swaj9eG/jCmwBQs1rEYbmTLfNJs6k3zA2ehWlpT3FIWxsw8ZGcm3RoODa8JqWXQxItlh6tU
uZf3361YPaplvhaEVsGz+G6xhJknJ3gIFaq08MAm9b0Ppp8t3HGu5jkGsFQlbMirctFdcEFxc4gJ
9UIlKLCmd31t8sUTluJrM8Cel3hLckeZmDEYmmSrYieS+PpZiTwwWpA5hvCqYelE1LdLF8nOxqO5
PCBJIFkx857bZq8RXFLO6aq8bKe7+ircWT1zgHCWHeG8cNGwUYazblWfvpN+oyH4NHdiHEDGAkl6
FcLLn+c1+lXP6HftO6geHXCEMhYzWLajKwH1e9Q+xwpjx0JElZ6BiO07f4R3uMPwscORxDqOkW6I
lau+MrH8yK76ythAtRMLie0JOp3OyPbIlU2IFaZrx8GmgZoD65MBCtWMJm7cJ78lLQYLfnOjzaUf
UFV2l394Oh0xsidU7MPBodnaV3Nar6KzfuKHwIQR4M86E146KesH+yxMBcxumMahICTX9tbdBogM
7a0xNtbmMp3Br1hi8rp+TqWD8sMdz0yVVSQsnfepgp9FwBzgFogQYNxFObzOMprkSbqtfr+Cugl5
c/NYwpX5xxSjh+PfmNqc6hvEFMUW5BecLVj6G5KCRwbJ4yLp22UsmLIw6/Be//V7VDe/6bYQMdDG
7+v8BZadcGoADIqrukpnmhttjXO46Y72kemMcXmHnrK3p/oMZNaknUIkeTf+2kt/eN+73XfB5GQH
0RBm+fwJx4oQC7BydmlumaNy/m6yjc6gArxahA30f9WEScDn+DnKEkRaTFMsQtDko3l9ru3pZxHj
Y1oe49/u+FxX/6jp8kpZdKfHSp7lu3r22D0Ca04aY5Dv9Fk4zc/Zpli0l3gwgqUb6Cco7oDDcE9a
MBo4zpChgmo+2KkLafaatssOmGtAXUr3EQqyZA7RDECHuhq08B+eEh8YZaUQUel8V6EYt8E4NP65
yOKlJuhFTHohjelCuf2GHM4iQRfy9uRtv8adqvh74T8NgGE5+okTSoQtCqGBcE7QYLjxMg94o8PH
/UEPcVZh2Ryi+3tXQdEEq4gNvHIzmnPmBg9gKtB60gksMuB9McYA5Qb2xD6M0gqO5x+bi1oLIAje
I8goD+eLZ0e+N7AR37Z4czfIoUxqKt0rRRwC110GteUv7iC7jkhER3ur/bBR8TC2Rp16lgErSLsw
6GdwBRiIxhZyhDWSvgwThphKsIVJh/iPn2k/NpoTpiTKcJz8veHm0YqgBWR0wZ6oe22LizMDf9hl
YndlN/508DqHDMUSC3eqoJcvhbzT68TXGTcn2KRvuC30naYu36n3gUKHw0Dtlmd22i+cqovOZA3y
6v0Te9zAuUFJ5EDuTIwJ6aR3TD1hE+Tc3HfuMaZLfBIeLtYcJlBW5liwNdnBobPhnoI8lEfwtihj
8MFgh8KHYFiys9+pfZ74Y3J3R/DSUdM8XUsbiz18+sz8tj6YOCCw0XJ39SR7aSvV5qkQrCn3pFyE
BTml73ahLJ7ymGoCPF4UMbEX1mtd9gxC9ki0M2f2Lk1cham7rmHk4Vo/jQMLMxmLQx4LtpUJUXw2
EFkjrpiB2GIC+v1TSDiiWPy6qDG0H/pjevkQs4rs6Yea4Gk1HtQ6/DHKaMKkvKSlhV/uPW80rOUw
XAuglatlF2JYoRwh7JIenbxn6TJSoFaNJHW8j8HZp2I9gZOAnShoTDZGcC5oRTJp4J1bl5t4ZnN+
CoG0d4yudjUWtKcS+6sXBCwgkmuC9qjbvARIV0z7AUNYgiQ8DX/61BSjP454Uf9G+FI7lbX7KG4c
TmUp+DKn4tHWp3WSB9wQbB1qUAH7YAwcUT2WsNCkILdmH+bKj51Zz9/RXUpPHTjdu53ggCKfs6vW
zsp2LAKlgGV6wkW4kCLKNWK/bI+apA2nQsACHZIa+HlNsNeIfstkhetpO8tiDjF5kOGoToTdQvP2
qqkGDQc7zVXerN8lmUPJmB0r1gMeiLd2zwfqC8ZzHjYKwCKDzMesKdWH72RlvSeSsv9wlOqETtIx
Bf78OdoNI0tHfly5yEPkOFMKQwauMTMgWIdLbiSs+xglxnJgvpeYpdkgR+RAswHPQqylHyJvZynI
jvSqkwEy9JoQNFTGlfUjE+mLQDhkIYML87wWpQS1Zd9Tu+DqnU5DMm5S2GIw8hHYyHDD+TypuF3e
fhoxmAqaT+a8dU1QKDqspb8MryH5IdT9bpFeTfRDSpRfQZzb7I2JmupEtzzFbc6v72JmDt8f2GMF
XPNwTZjk9Y0FLL58wsVg/quzckyKdWdNBmSsM5i8tBPp8PilDPvScI5V7Z9hIk30ewJSLLCS/0Cv
dEL/epcWyBY8hQevZQ9TwO6kO2hOA5kZlvfGAnH2cj77Q33MXGvMvsq6xKHXlg+kB+B+aMMXJMdN
lDs6f9k1TrD3REIVoPI3EOQlXyN6sZv0W9qXGpIITKa9SsU5YU769CVHX+AqlF+BQ5F6kpB6IzM8
gFQvZNTAEm+klb/KlF5vFu9eyQhmPWAGm+drVMy48cCQC2jLa0zl8NAdXKGkwj6lfMWW7gsBC1Vu
ToOWN4JlTbwqtRh3q+pieLqpkKoBDCa7nhhMAy1TNX2VZIoD78obLOCB3LTBjus2BjAnvTD9AMMp
1w81K38zXifiCqiJIpAG/A9VDwgjH1v2Gh4lwwViGhFftMTb+qVUDMEcMm0wElxcY/xNl1gI9ziU
75N+xoXOJPav4YH8Ru10v48Okku6FBeVPbR0H+AWeLRp5oNu9o7Z2tKlMdWboJvzNJ/trkQ5RO++
J33JByVUjsClmJCqZBU8zhSaS2YWfsIFT0nPhxhIU81A032V00U6kWPIVPWCCr1rgrKh8VtD83ml
U67lKMLtCW7jkHcmFUeqarxYyBJA17kTLNh/Xvrpyuhm+d4cHEA4wBbhMXfkftf8p3Q1ubZTeYXI
4FuuusJl42kGkwx2QGETC9CPKK9mYTFhv4SG0USuzo77l4tN+I1vduamngDffQZGbbswCYxkAySq
s/L+DY3Kae6ZJ0KKMHm+MwKFNkNxm01hjgnJTHOqWE07zKrZoAf2VsHGjuUAztdBXRZ/jdeOeje0
AmuMBegoocYYvBZ2UE3gTAhWCiJs0Fv2r8Kj6Eg7j7pDhbffCbIQj3kHtMuUCkyO/pE8uC/V2pUu
9gNDNtR8GC0fbYxOKaSvlGlEENDnUVkbhPsqOEO6FBY4l1IysJ9KF75dYElMdH0kGlsN6fINj9jW
N2VPv3eZx5bK2RA7kvUUI6aKisbFGE+K0GkwbfToMTPbY0d7EnbSDJszrSUrAHHvNAwRqxneFInD
vEpyO7ZLViAJVyJKefWOKAY/WxBoUg5s2gcMFtC/w7VzbQCUDC9kwAas6gjGJY5UoaUecag/gqTH
MgzMqCKW+wYNYjM8oWiFMeO0WKSF4SrtPRbijJ2T+h9F8crpVrfUHRTMChZAOJ+KnDrcnJkA0255
XCZ2GHyKYcARot6wYEfjRpIH1HAxUhPMGyCeM/jG+tQxPqM0yB3ODYWbCiBhBfAQ1BtTtiwfrVoZ
pdEoD+cwG5T3ApZPgTmKkLUEeHqqJ/kmg9ZCVeQOHhb4YeOlPWrNKWQpgmufE6gWsjb7vpzvZwE6
rTIBM4eG6fkZ+Gzt9qy5rHwAgpcBhDOqB4mhOYx/zjEKtGlpD+uteUWYUkrwi8bte5tTGxhOsxwc
WrcOqos2URqYG8QIQPIDBRx4L29grkzEs792z1AKy0nsQAA/rEP3HfXSgneQnoqJss8Ja2W+kR2q
bvN8H3KL24WVDITHe1rj5Aaqxd9YDz4E0WYnsSD9GFO049B5l0V3IE5W/mVFw1wKFqbu61hnapiA
rSp7TYeOq6VxZBtjeSxtImCw3mbAydgGMU3KQRIhrEyQKqEYq5+ustNF5pKOMRJ9dThGwilG8l7x
RcT+Kdcyrlz9v9gYWDzSHDJ6vHo/fWa8mkaqvaMbHjNpCNhpNUtUR3l6QO725XuDv92+l1A+CnI0
MSZQd2HjaBo6Ccf8YI8HzZmpNt4hsQsTIqw2APDme3WoiOH9HGRyjtQdUh4TNt4LyZcL5CvKrz/I
eyqVW++Xz3wWcg+RLy26vwEBwBGwIPUQpXToP0SJD013+GW3wf2AOUWCASlsDzfsYcemhtdAo+GK
MVxZWiEKKtV1S4RHONcQpzEqD0pk/phoZdMMWos0Q3z5yKYJc7RyVg2ArMhhVRh1AM/OBsSUjcLW
xdWGYaLa+aSCfpmQT+kFnzzWAq4fVkjiaj9iNFp7QHS0R4xru5FoF69aoKNsuYewZZFijL6sYNWS
IWWj+iXfYRrGVJCBg29v1M1b5hSO3r6+wYnDdisKFysE4eOCxRwxQJT1gM8B7sckFLGOcLHh/8hi
eG2KD3oEP/ylhs2QJ2AndoFOYvAuMnLjda9C0rgGwLO87CY/gramC6ODcRTUTcpEar0kAe4iebGZ
1Gyq8VBJvQjFYB48tnjWD2DVKq6hDdPhVlgl9bd49pzjoCMw3Y6waJZnnJ0eK4bPDF1tWhexxo50
tpkpw5ZafFoHfvMT9zv8Q/ioyP1c+fggNod9H9E4JR0s+veuAYQcKSaknY31GCePhZ7MMWLWardF
7GqFrP0reEUEiPGuu/oi/A4hGqMtyKbWMi797/sshfNvsVZhLFGlDLAxYEIPF1ah3KfyKr5j9Tl5
4cW10gwctnP4le/HpVBtN1aR6ERwVqjQX+PY3uV01vqx0pdUcO04/mK17lou4m7gQIsKTJd8AMDC
YP0TnuKG4g60IAERqxZl5Ic7e/X/hFdcDDl+yxjWU8VRYRcKVx/N1x7LUrqng4OE16A5KRNKG2Z0
6XcezcMvIvNU2ypakBsrDUCUl4FPnG3E7kCHZzyWrPs1W1hctk5HSqEC8z1Z1CrJUvnxrS++/aYq
p31zrxAHSGQzNpGPaB0qtubHg52mL7uCgIdFH5/j1/xzfeloPHyN0f7bL8Qk3Q2ooZHA6vweeVcf
F4iALenRjauvZ5/bI5vTwPae3SyKgrfqCWj8+xd+Ayr1F8PsyK+6WapOeUxSjL/SlLIpQRmeknsu
9rYI74mGp+bIu0/VzTvWKq9sAkXBLYBaSGAR3TiXT690jMaSIKCqHGlgqtTU1HmUsXga5C5ZQhrF
kuG0dAdwl1sgaAajtdP3GNzFy7cI6wbD10JRVz7w2lfdwppELcJQNnHOYE7oNtwk1ZO4A8ND0/gE
ZlNAEnrLoKsdeF/VjSUHOJdaEA2n8eDic/h+PgaABUFBlCUzN/owAaacxbDBeAdJ4zE81slDZQRf
jOXGRXRA8NUvSC8zxIQ8F/yM6acmGgWmKBaFb30lOwYfiY2CMW+LM5CLHenH8FFSfXhC3NMwlWa8
3IqpM5N6IOdnIjpUm8lU71Di5ti1qO7XWFpvJgkOhooI0nnrb1S3FLP4dCAZg5bAxnJFQCYwaKb9
kDZuKNfYqh5QZGDzXHkqTtCDhB/EqbQAjLYg5rbOB2l0TI0N0cuhfYe5gx6Qbb9x2J7NMrAJmGPz
PSABhdRHU4GFTJGOv02QAIqv2kV2AXEsQ9YX4nJHBiDPXY2HNtSCJSrGpsEmdJQeWdPYXbFuSyaD
mXFjL1ENmsyhyd4OR2EBl/YJLQeiuRpwoXy3PdEU1rT18xNAg4qMYsZDzB23q8Dn2U8Ojwi0akTz
AlOqYFdEColW08a4rcJYmboZ4BywB6EqNAwdSt6QezgIkSgzGIDElIOFOpCRKVG5z0Am0gke98r4
P0ALhCPr3BCVSSdgDR7NB5RjNyK4k5WHkLvWwQWl6zyKmpIHILUmh4JRHTrtaoQ2hgjRL6wMOhpl
JBzRSXg7AEXGG6ryLncwiaZ6E7xB9JR4u3bDxBwW/ciELU6m6Ge4MMDpwHM5MtSu++aqnA/W7HWw
yE5kVQuH5lyf65vnP/hUuWgHkxWS93iDgFWf8a/gWGnzIcxwk1H7+U0XOQXrNNYGOeKKm1ROeFH/
2h14PSJuDiW2KzAVRxFREfRjuKiv4SeSEEFOBYv2P02EsnnNOoS5oUAJ44O6G2AwAY/o2m4HzEBg
xEGuBVKF5zZ5cKEVkHn/R9J5bSmKRWH4iVhLUNItOSjmeOMqSwsRFQEF5OnnOz2re3oqKuGwzw5/
sPH6RcXiC2It+i5qBkZIbZGUrkWjZ/MF6yCfKAwBaFyhHK97ns+So7NTlQ6yM9gYf6QxKi1tFAo0
AcbgwcAA4X500IpHeg36n+4o0y1RFEhZ8yIpd4+NMFp4C+yC3SffPTWCuaAPwdppeXCIVAgU8YTy
ZLWeWflS6w0RG6dhfY2Yzl531Zn5NNnaEFyRJhS9ODaY3hRCIHzQFQZRQDrzj3LzOXwpmWf3s7QT
fu9MS+JnoB6qP536T7TqyLxfJ4ZMQsKzdeGNF2jO907XeG8yUUx2hVR4sQZSWTMCpvMO+3OOZgIl
b1iE7ZgeNf3tlskzvdunW6zoQLVwrdHZIjtSJvAVzKj7A7V9ezCEg0oaZB2dhXlL9g8LnzkBixnB
oX/tZDrQrFjqZ9aduRbTP/zbZdFHplbhSMj6cZIhAwc3yBXvAEVDVGDI5r5MOi6urjkpQ2agERDF
QZKBtNJpXJ1QURgQP/Y1pgM5c80Z3eNrUnvaiq4MUuRM+7IJPBHarSWnsmpDZgf3uSzxbCFubN0n
2JQlagRDA3AiLjO+zszi5maEZjQCaefAy6cRQUtsRteWxjCjxOdJ2uhUKDSRSeL/GkrTH4DBCWDj
YsthNbg7ynATDmJAwEpG9ORHB07BpaPmBBSw5M1L9v/zMc5XUEqSd8SSzjo0G96z2+x/7CBcPT4g
hybYQOiUdp/FYA3ZighD85Np9+G7z9eiyIfDnQqqYbtByVKB+ShP89PwPIJj/Av0CTqztIIQlHr5
FFjLi5XW4ZzNeJrqxcbcRz7DrjwIgh/AdCBBGESl4BxeePyBvVt2Sx4CFhreA8g9Pqwz7L4TzD+Q
fj0+2h0KSfepehpt7oKcu7j+gpOgb/y0yS3qA7fzCqlTpgJ3nyAxZ+DE3x+qShgP7LHCpud1MNLk
CryXG34xtsrCDI5rfqauPI3HkQWEIR39NOYUhs8rQdIekEAxBVftG161zHtJBLhcUC45SQPTS34J
eC1/G7pfwg7muxnCc7BQLNE2uG7/ZNyajY6UNR19+mACBUvSfeNS72hAnIxFTiw/9TxHyBKD90Gu
kweZZJNsm2eW4QypfNKvuY7UGR3OK/DQMn/EbBirOvTtb1ThzAa8D/t8XLKWegdUI4g7XkHbMsoi
5wRBOKUxWAEIZYLCNk3O83IoNFXWB4Aw4KYSDuNApazHEE6HXb9tyDxsc7zPm1B6uVaAwgTimBoF
uNRHieQqoBFL2kxXQ/aVykuRJTWnCMQQZnXMl8sfKJ9auem7WECbEGMPed7uA4d/AZMNNvTkJGCk
kOxWEhs8DWS2VyDDvA8P9QrMXYHQ39BCgUig4jM0szw0u0cRae/x6z67GPQxTXUDDI58LkAlI+ap
h+3IK+EcS1739it5TC3y3EFZDCkNxDWGhs4UHO/VBv4CRSrwtnhIMjF/81jwGSmGYfFlEgBsUI8Q
4S/qpktMNDEAjzDZA+R0Eh6qKDSJRwYw1oiD3kun0YUxNPqNZP+I8NCPbAmRh+/6tlNPX6E39cFb
5J/IY87gOyfi0Ntw2bILNtIvPS7RIG0/U55PXCcfg91RCkgvH4rXmyswWzQORUZEukj+PwLZ45VI
dPwr0EmmXs7j4yDSdQWHB0kSzfzcv6MNo9EWsuUeky7hw0mznAYlMzXtjTGXhRUFApr33xf74T/9
FvCdJx3XSkCUHAuKcJTu/w6W1JODzXMfZzMT8iHZmYA4PS5kIWxrANSEOPXgGw3akN/+5DFVfwa8
JUNZ7T41e4et6c3xkHcqHoDOunVbxquyvWpGQfUSWwUZ9fsdX9XQQOqxKf4BmAAtaJOuCBn9C82d
D+I1YsjBkM7n9wCp8jHtCNFLxch8ylZLLkju+OIC8J3Me3FZ8TNO0YWxSYRJk8v/DwE8WO+QTvID
7FdC8ITvGv/QYuTv1wAwDV+hkUnaKgtHUIe+BrdNPpn/3o/36bZcfl4U4BuvC7hVJ3WFoCjZXA4+
MDOvbEUGzslxt9uvj4s9yT9bJIgzWs9tIP2rBugwcy+53vBbeT2uFhgjOvIUISTtrQEG1aFBe30F
N7Jt08tzRz5B/m2D7xWYVsJYa9mgCN2GBSn3knYNryK17KvX6PYKuNYgMXlDGrrcXS46Pya62gwi
Xp6ShuBwwf0CjSJtADFKPxyQKdIN+MfQqObODWgza7by7wrRM5eaGeARDur/n+QqMp2lfc8VFbVH
5Q8RsmabhDlM+kFGQ/XHSFsA2gQildvG24EBVlpMb8RpjNIQyBeSElNu8nNKkgBZuWW0wpMJ7uPE
i/F7gHbRXgPgIXIXcTJ3bap8/Uzb0j+5AAmhh32N8HsQ8oFTMFqcLJ5XwzXIYl6mwuedKHMA1FxN
h6dWXWZzShH5xHmRGgn9UbXe5tgGk0w9X8GAQz7xD4cOYKZacncpi+iL4yvLa7BH4otAhcWLv5dh
riWv7ybvJhRTZCTLoVMOY3AwKPkAoPKoYfAaI66mY8IE4ongkoePFZkn+JsMuW6EEhVgOQt+hlQt
YyFiDksmiuIiQkBThPKwU/quuSisd6pWoV6F//WSekAPkLnc5RGwHTI50YNNhOsK9kMj9M6xjiAn
em7qnbS5/332ud+axCdkZxKiJ0SkEhQpSJ4XgQNaOhkkG64whsBNghy5QgdgZsLRYgJHwvicdmeg
jzdwVE7qjZLnZLD9yjxjDngy0nKVcXdyRSbUnL5W3x/UMGjtwUkNYTUF6GNBEC+BWDplFnA7CX53
nHi4rGbMY8WVutLTklamh/szwjVwiZgqWHrAe6NBqawL+zBSnSxb0ksEfXO5/YIKJbtFWuku1Esr
xAvLSALHRuF5QN8Nncxh3ExhwpuxKi8QSrmSAnZv++NTQ9YHhQ4rmA6NLtCkRjQCKHw8WHOYCJOj
6HllYO1QaepeefdR6fRhGX1AYtxh76LzOXAf3zCFUnkgu5UEvNsw0OVqptUxvGW+PAaGn7k6okle
v4J1BKYIP1RqMrBtjJbsrxGrafIlgzrnyqFYNNOXGXyacXN+ywmI0GeGOwzWBgv5mmhfX6zLXEQZ
nIlqUtdOg4LiIkNL9+HPoPu3Y3Sd0LDeA7bbY5o42GhofgIMwekeGuUf4tZOjco5Uk3HmSEgLF4a
i2t25RpE5nHy2dzOBCMkDSApehxhdwb1XC8QkNF/M8Q1ok8PssoE+lz7/emxBjmPAGd3YujTI2GG
jKCvY33j0eBgWA0nfbiVHboqSKYtXx6RDW4tyGX0HpEADh8vT0ZA+uPfpibIMFQdnPJAHBhdAJip
Y+VST4Ar8DsyoE78VTSXaYQnS6KsyIH3AcD2qv2AF/bqC3sV9BrMoYrDB8UAB1V5JGYCFvSchubK
+Lsjzke6NwHciFgvyxr0hBAKBGfZYveDQzj6dLwR4aoWKljURmk4Yi7mfC76lqoNJQN0/xC9gZF9
JQGf5YWbL5TNV6xvVFsZuwa0/MikIl5gTcCj6y12toCxL4AYAsEJKkUaNp+4j5kes77onJCPnvh5
VBNxBRcwbQI9xdyoYILBbcnRV6R9As3AIyKo3ns46x2ocwjjSCij0FvheEkaZmUlugNg+IUho0iT
cWxHeqNc3PfwoCrMpDga/+5UoUjmQQOFg5+3CWmDcfZbcR6GU60AINPjNtjsrDzR/B5JJ+pkp03Y
wQcBSzcPaODfgWZDuBR9EdSIAYGpAoY2mmLxYCNdCm9lq4XpnFoX6QAXQ8aAJ0yA/SKQpH3whqv/
75gpYLljXIJmS4iHoh6koPQ7IJFEfoFPJNThlC1uN4NKYvgjI9Z9J72QMcAqIEbxgNJ64FBfgnim
DyccOMlqkIVlFkwr98QLgYhgbsHLFeaY16DHBPR8AV6MWUC7UcF6MAjEVohtR0ebcSxtb7l37zwJ
w5nlg9hc2Z4gGiKhrf09kMWFYEmJCZBCjzgzn+2TtJh22tsedbbEKB46h1i1qleFbBQ3z0ACRxT4
ONEA1TgOwsGGWQcxI3t7x81No2hzEWfknIj1+wy0zZb8iWTyCkPVlk9HEJOGNXK5hMbPlTkCvbMc
7rQNTH/C5mmeWHFfTD0LlEyAwrFa5pypEYK/CFYAqImOfDkQgPosKm3xnNw94VIC9t7jaWcSnKFx
y2SZB5gkbBpi/OA/uI52ZwHa7vgPkYowtRbiE8RZrZDmGofWW0iZ+581w7/oPX1NSVRdSmVXNKaZ
1yDpfcVtAfkCayZhf4XSsAVkDDHUzKZCsR4hkc3a/hjWen2zkv0FSRub1JJRq2YhsP57mT3s2Yyy
jHOhJAW4RwwzeTnd3gLEsOlLhWTpNr09azvbJvvK3SJcmKPshKZAcpAQWQYFYzVjripRl44r25vC
k29C/xi4E4lH5HTKrMVpEqNMFqJB7Sn+F6khwK8Qlx7x0DqjcGPDP7MkJ3Wubhush27lPxyEyJm2
IfaJNpxTBh9hEmHf0OnHzYbx0jFCJdt7hyOBGy0O9eEouZ+fe+/xjCFLOULB/a97u+3TrVYVCsWY
Wb9htgHscCl/HtxLEXN4tnkkWNwZYYCFWnZWOelOyi2Rj/Goi5Dou2oT2i30+vPLVZ3IuLvglckr
2EODVndA/1keLNR/GfSk1yODrrFLykagI01BCLXFaabfUrNc0fhhBEFusxLFCdPnmEhEw3H4YmIQ
ZH5zKi/HPV0i001Jci+0m7tTtv7AkL6QdJPX8VA8py/sA5aFHxaHAtCwwy4+TMdo2iD13rmMF/9l
zwCdwdl2y0dww9lkC3/jMzl22PYgAwZ+xqvYJSN5RemkjovDaF1DpuN4CZeFZageGxNbS40Wna0D
12EeYnc7bY3bXjRCS/HDWCX1Uao6MooNhegRnUCmiTEMJ+I3YZIsiEQSnwGGzmehgA9/kLHODCmG
I/uEyYrdEM2SLqZJc+8dbQb+9V0Qy2zAygcqziALRGsWHg2KNYt3iBL0mCcC82Ebgpkn4Q9Zh2S4
Th2mNmf7Oum6aAZSB7xLl0FOzyobeshpchgwCRBAhpzAk8ujGN2mUkLF1VDdkUWPqKsiQGOO04xh
LsbDuIKCJrD9NNwY4wdVcI9xZPWGPvL8UY16Zx+pOEmNzulEX3AWxFLKo6VQJ7c6rMgzIMFgbH03
xyS+RI49BR8fPEmNy/kjYKI6A1MZ8m+Cxdk+m1+XlPKeRJBmtJCj948qM8rpVF1TtDN84snkEeXz
EuHwLIATgjPNfYoNALkcIt4gs+tJtYTfE0unj98ClW7Cocdj4gs0NvuOC6gKxTw1Li9aiFZYPHI4
A7RSZB98x8cTjnqg+t3bhsYb+S0+R9oMtQebqTPiuQaWZg+f+DYRwSfDGog7SpxByseHOR8b+NNL
C5rk4dWr+BybgvA3w+kAX0Cg1FqozXQMy9nWUAtJLcDVSO5W/Fi+BuQci5dqAgOrP2EKxLEEkssB
OCPgDQB1iFqGY+Aw+MIhygQmCXr2OAZhXQUi2NVeulZ4h8wfJs+gR3YmD/NwGFnPrTimtz6nshEY
fUQMAUVDU71PCsZL7JIPCFs+JBsqfKakpkctphhjxiUSmggkdI/TcyrKV9XBso7Y8HChebJxCh2g
mNKMOiiF+UWEJ8MgDjOPe05U+uDGmCeT9KEceiPTpQxhlsBzPCCFol+nI1shnI866/cCMMs+zkjO
HZAgC5pgbm+tFlnUQwAUf1ZIdvsDEvV/HyAEXUwK0jb2iFVmrTxAyYyb6eki9MS+Xa8zIgJQU27l
O6bbzbTrcaCfwZyOdkHu5DAKkl80+4AY2cZsAOVBbkTrgGYJ8k8Xhn4vYvQIOT/p86eBMaH5lQYt
5lKTgUTOYg8Xr/vOgKOxuKn+VRYC2TkPFAA0KnT6aKDSi8D8eDw4IBiyOXGAtsRzyZyMaMtz+SBr
JAMpxeWSTyQQokXBRrIFdxAQJyjh31TALEfJKUsR7lEtjBssHLgoxYJElO8h4AVWYNVjz7E8joB9
OKQCoqVD5QpcTaNHSSNujMqV/5p+5vDUGGmRfz5wVBNgTnn1npEL6DHrCcra9ZfsBzYm9YoMuF12
4bDVSlwVIb0Bhm66CcjVAQXWghEUf4QfKguH9DNDYv3BhkzDVSx/HowACDlPe4Yoos5O27m3xbeA
etviiOJq7cpAw+nrdPl7nY3N/K/uX76sY3+HrE7h0AKvfNl929HDUU7pqm9whVQZLE7qwz/l6sCY
jULWvHaSwM9f1wCitJU69KUN/VpjDIYU90qUcPDO2d82rVCgIeIW5+7wPBR7Ayh5pFidX+xbR1qj
L41VxhZkT/910Rf1q19m+sR8YH7eyGf8L1Mnxg+g5Ch8IVkQfRjNpD4Tu7fqpcAA0/C1yUEpyvdl
OUbhbjKYfrwh1qQwENAPnYpQdKSoeSSmFc7ebjrTds8fZkHNIKT93kD1g1p6p/viZQ3XIVZQR6IL
3Ngot7wYXUPtRGYZ/WpP/3kygVpLaGUKCATpgQDpHD1NkJKtap7u6unw0l+M03FbLFEMnL6ipwDm
eF3yQp0YK625xvpaFstbxEK2Jf+V9G6UOUA4HOTSLNSzPCV+TfA4ipU4X2a/g/g5aWN4YVaLCuxG
ZsI9HcTtSTo3e4MK/TmnB99uy+1NFc3hu68kdGhDjYJpiZV95/cbxbpH9HvbOH6uQEQFdIAsJuAu
H9zXyIcH2V7n3lmSj+6RBYjLw/lq+Zhy6BM+Iw8Sf7QGeSbxwZq2v/W2kWhiLvdDYvfvi3xdfOUH
A3O0bdbkUHzCeMWJjtbPv2+NPOaCDfaQrK2Ob4kNtOJ7mpc0+CwENXObyWNAAAQp9Zyr9mcJxJ9i
flotfpjUhibLGZBgwi1RFb88f6iukeOdfx82iGWsHMKOn5Nqj3EOzRi68kKaizH86GHrUQVekRQv
h1PN/71PfF8XppcxeNvWOEkwku/iK+JvN/fy5UH4itfQQdwG3H6D5ceSBQjI/dE8zEgbBKUijnlW
nHloQkbiOyHf2fgGagtQljEwWfMprkkg4IHjWlXS0+9CgIXUAWCvHkmRVP99r5siKX5ATijwQ030
wPKA0vYRMMQjtBg9wpgf9Gd+hXgg04KzxGaEFq+LuBsdEQJI9w6qfS8Gu5SNogHxQw6FS9S4XSh2
CwU3QTLFOJNHaZRXWLuca2JCjwqo9b270E7l1R3hV7jR608X0P0COZQ7Gpn+gcyFLjpCctTjiFlE
EBSZWvY+NTBYU45Qjjv28RLIP4iE5Vd2mSSs8P3mWQBiAH0fewkxxD8a7mBCv07mBec32GyyhhiU
QhLRxK+ptHieoEQzlZwOgFF7BucPt3DoGG3mHF/4V0tL1NNrKNV8YfThROFd7dPFHbXKAj0eCnMo
s87vZ9zMpTnTOvankwlfmxRSibrdS4gZ2wxtAWQZr9kD6yak+ShJU/wZfe0HO9CWcTl98sU3KLjD
8T0coR45HCNUN2I5o4eM+KURwvzuheiO/lsoPuA0pj64vk3fTL0XCqJiMBqt95BBOgKkKJgivdwg
JgXoBZ2TvzwPgak2O0BngAgqtCdcPn97/Kh2GDTALRzEfd/+/AF9HhYK72jxonfYLphm5X8m4kW8
n4MYaBYoP3QfD/DvUoq3NlB0V0vPH3OTTd5bBIMoqa5YYr5fUWpdRNpy4b568Eut1WRHKyJwdvRj
PNPa7Tbz1IHWSIm1rE/1lhmKTHV7IeDsVdx+ttJKHwJ2sJXFKw0YUzUob7TW/ZIx6u5sBUIT9ySu
sF/SfMhNl3fyXT7nnT/cDNcZC4U40eCDRHcZle0Nes0WYW9uRvpPuUynJlI+jEdC2Svob6y++GsG
zJLo32+HBngsiMuPxXB3nMNbR+tkCfm5WNCOYthgumI3X2e9P6KxzTAaYBZmtac7CSlTEfYr5aLG
lDxwnHvwGFcP7hsGH2Ea0Xrnn2nOXOMo0DrQJgyYCCQpGM1xikKkzH4g/oM4gjVIL9clvTBPm4kU
qQ+45AVfOs7AXfGjpN6SjL6Y9//QBjq6cFIRf9BDgM3NqAICNlUaCQ7wI3j2V+Q+L0zmQdaCLuq3
jy9K7Xi+4KvJV/HkZhfnTgnLFG6Fh8oltAFyqhoWkHKbvUG0oyywaLA4B9mOsjsvAunbuMXgmXiN
sEI9gUPCTgviMbX6ugIOx9MTSEm2hpGBGYVPAzMBYVu8nTtAQUpRBCBWynmYKKD8hHoc2cK/DHcU
youG+soHnzuYDfZIJMM7Xggm4ju6/TUR9LaD7GNiPzl6uOzQHw9Q+0pU7jpXh1TQUSdULyTiSii8
TVelk44HofQD0Uhz5AVDT3BxKLtgckxrNsgR2xv3PgiW0hGOKXmozomDCDbZ3RyJH7JxBqgekOc0
pLkkJOo7cRC0RQNzrSDavfxOy19ewZM2X92vf+WDsoQoNMSImZx+BZa6m8vJIEQ30v6FgfzYDUKo
UCRL31k7YxCjC+KS6oI6d1U2G5xRW74B+VgmwWeksqM54VOc+kCEkSR9xUr4cjEMDQZTY4ksNFdC
xToD6gp/xSFzLLVnjAdLkM5uFzXRO4IYJq1HvCc0NF5pOC93MIsBrb85mWyMqpQD3kabjn1U5GxA
0rctL6Y5pk1Vgud5ZiuwobKxtszYfsTLjKbqJB93qN5pU9DnfTSaKr+3ZMAgM0L6cYmE3jyHIzce
+qqfhV/vlhCQw/vilUhRMSscIxjFqj1wYE2yS9UhQo4RBh4hm/nLXv7l1nyDJA8CzaU78q9hjbjQ
Y9M4JgRX+fft7KAzExDJZfbML5ggsP+S0zTkcQPCcAuBewoZRFoSIMvNGxk9FHYRdAI3beIqydBw
k7MS7GeI9aZ4hTq+odALsoBBsQ9BPhJdHWay/nNszK8ruDSMT5QI/AbuAgO/n52fdpSYvmHNfmnX
2r9D9O1e1vpK0oOIgivNMk/fm6Fhm2MZA+DCzTaKP8KhQV3ishm2tjzVDuIMShfNBH/kB/C2/7k0
5AkCsDuI4HTkKT2mGNFFL74HJY7PR/g4bByAUKQJZfhDLF3vawd5FaDplP/2NT5a6+jvzNgxQrrR
ZZC8ONq4qLmPuHRh2tg0DPz67x5WY7TMvHu4I00BdcCOgMQ0SCybU1uSY4E9BmhL3UCD97rqhDrZ
vN/psqNOm506ZViAGR9MGsSY2MgGFoI19hKfTLz1VESPP3Eb8y82itm0jVvs83S+qtN5doZI0saa
m6OwbR0nnXecv8eHoadF5Q9IDGvgcAKttbmPz+e/3OMjyIhj0UMTMR0jgKC1zjEUektDYJoFMgc2
InSmx9kP0HChGAc81B3YWgS+BGVY+iqHHF2z4U7zManncqM3hQ0dAjOWsdBn5bbe1vHRfdoUJPZf
nGXmZiA0uqQJQCR63GOQlRF6hF8PG8XNNVF+xeX29fkNgBwPkgov6k0Qar1yTOf2AMaGB+rtAiCB
I8Ajw5LzWq/AW1uCpJyFH+9IavfZAd7mCaqp60vWKM2Jyk1D4FDEE6p99lEapIWfzpntEeEGU9nn
aavcdseDTSzC14LPOIxN6yGn+XbRvjzk4WCHzjQH+v0dEs7A2sxK6LY/kq9G96R1OPaoAySBAzOZ
ICAiCA9URfc/JOnoQ3xnBEkonECyajqVvaBUQOZ7HhGXEmw7LZRc2k+iW6Im1+0rNsa0VffAhF1k
TUHzcqiBchYuxMq+io9juHyxvKjxsTVpexBQ3BdnKZaraLgKR8I+OQm3b+I5++nqkvrHZR4i6vnT
kKNGLfWoUIcIuz94kvqcWaud/Bheti9/u5CfYAOzL68A3PUvpFc0Ni7C3Pp2gpDy3EKwZPJnMjy2
3/E7AJVG84E9Ksf16+F32+NMWuQTVbegJJBA4xPDdoR1YVhzd5jbWE/rZ99F+rxkFcjR11OpDElI
+a92KALnBeNbggq3nqWCjoKrgdCsYQAIYsdz89ooO4Uy0PjV8L92Rt6Xw6/Hn/Er0XCetKl+cydz
liAcaf0OVu8tpD9UvzXe2BCPOE2UaTmD+YIrJfkR10mIoFBDE3YkJJDCVhPgpEZIZOUWgWPoSaQk
XUie/zx/f4pEse+r1n2afokuOawy0TiGSpcnwImeinNlQocPjlv/kJqTztDFtxgJM+eBHGOvJtNJ
PP8j4iBv/vQlZzkI/oQ9VUzI6OgiMhUkQorIfFOgW7kP9Gh9fcqGb00FcQslUpTpMgwPqIJZFq8V
OXpyXA8t1TocGFJXl2skDD5SKqWjO5yBVEwMdxhSPD3IeFZQOEliH9bq5kwdbxKTbLj3y93nnjom
ip0WoQbsnG8iuLEl5NLFhVG0MBIBu4NR8S+201R3UpvIMQyDR4x181vU/MkHmxO8jhEMR70F2/n6
B2Ee7ApFz55LKXsA4ax7iIwTE7rpitYUjztbLPDfdPxrLCkz7cEyG8/Mw6G0DiZZM7tGuL2EluN9
+N3bGD3kAyYBoQphgY7NmHx+LjCklUN7eTKwDyfmG9MUlmUWpVjnZdZ0MtGtjXdDA5vpJq6mq9Ly
JoEZmsKY9GHtDkwdPRC7AQpK1vyPMiUWBUHp5tbf3xrYMqOP/ceL/i+/M+cxzZd/pkOzY6xNQByj
z8TZdx7sB/u7AIjFdIIE/weULu5N4s6JK3BmDu9gHLmoaBoQmKNd4xwcz5o9cbDV7VmLkTl+GHTn
jiFiMB0bxUl3q1inqS/6qenEtJVQRT+YFI0xIVsaanb7zFfO9Nb6pGJvYanfY23cRCRgGCceA1LF
G1UE+YeawIoI08srxh09ecY0uYiJGHKJl491dxQ+bIw4HIALLvOs8Jd39HkofDEZeti0YjlCpBFZ
eIg2Jz7KWuvX6biCdsbRavvqBEcOpZPn1uS14JUBff73B+2UmvLu5UNF7vNJDXcctwz4Ilw/wHsn
g5kGaGV7JBQtqoC+IFWQLtjaysxYDSubsJmjuMUCT+ClvQhBxmoUckqYvSd6FaeT1L+eKrpmT4Rg
gZHB1RRqLDW8H9m7EtlufkZZT6K34Dt32eXaqskoFH+qAO8ZlGGeL7elxfbkhAczQwTmgWqPMPnj
MgtjZ6Rb9IQXzXwtfG+xcbYus6fl/1405D74ocU75hz0SpxT2wQ3UF0cMLHRPZ6zyfH8IG9P1/ri
/4a2QdNZhM/RLL0gERYbYRVD0Ztla5ORDEqYyH/wRsq/EcgJ5iGUwHd8POcTwipiJGsdiQ494QUA
QSJbiOSGzeWH3I3MrRCw0Tke+pyMSUQjntcZLkYz7h5Zt3BnRaGYPJEeDBs0yOYE3OwS8SF6xQQY
ohT4bD42ZhoX0hOhC/cEahth2XKkYKdEFSUVM8Uj8z/R4JcIXrThOVsyvplx5h35m00kxjQAQO3f
p+VW1jp33j4ie+J5AlrvpD41C7eASxo8t8r+TjdCnAKnaCIjiZM3J2I43FToj7RCaOfxHTg9XKHj
uR6J1v6Cq2OgYmtV8TvO1k0M1o7mBo0uXlJcky3t8hyv6REYG2ZxlFAUilspkVzeVXOYooQj3KUv
esJoAYgbXqUjWCvcY6pNqGYMJBhUBK8Td+rKjCHmRaotQ4NJD0sJ8PpFvzJ/gU4pcBzZWlowEHXT
C4/aCRzt6Z8rGbd2QlPTXGQXpiEQhhkwLfl9EH/VNiX2UK6SxKKD1oQVq2xtzDisp80bCbEiDd8G
QRrixygqEQrBjjnmWpRoYnxFi0SO89tvKV2+xRiU+kCOW2mhEYOVn0ez17PpAwx2PmFcKHXjipOg
gXgyCJo0G5tJb1zn9/v8Rgfzev4OGSgNpEtfx10BOr6LVA1m4wbW+31war5j+EnP+sqUft3Cj8gQ
ZVZHUGQ0ddZKf6wThkoo1jDyYV7jZhNoNCPpkmFSKxCVF4MHcNnEYorWB/TzQU6mB+z8UNVeQLyW
3QIwBBU/3S4fqo9hbkrQFhOGe8LcmTuCvynwn2dIAX7cA+MHWWnM00OTeen8WIyfXjbHbnbEcNMH
OvKNrlRKF6G7BZShpCNPzCfECcgUpO4vULfSAkWVzYGbMLdhjkK9ZsD8tvoYjCATUVjWKSq1D6Hr
hTBdrSZgN5n041fXxz0zCz3qBZ6B9wTgOeIdPUyqHUCRrIYUuKUFp0jIZgaMS+g5VO+YngJvCzu7
FHIp2g0vW5DwGJseN9mhiYGKQpp6j8Q5cuL8DgNkxaUzcJtyx44zdRh0MahRGFaM3lOc4NKIKRWX
/cL8Bf4U3TjQw4ERKo1LLlaZe2L0k/xQTFZcmgqsHT3pS+Zsx1BWD8222l55S+ZAkOEVyUoxpRuF
SFPdXsylsS8V78tI5868kQXWaREdDN57UIyxZqfpUlDWigBBV4NOB4QvDoRfRIQytYAx6Yb3oGmW
of/X/DH7Nm4OMgwv0BSCkqXtGeZylmAV1Qmzcxou4IgFxYuxFLQxjUYl7a1hwO9wtgo0QfIcck3M
ImSPvog2S2+zFl8JIWGBn9gH983GHcoMQGkm8qzz6NHAAAGybrSIdLuYMIf6YHBzZhS7pzanUr/R
gEME6uqRW7fA038HZ+UMiRtZk+c3SIVA/fb69D+0OXUqlTv96XpYzfMKtaRn/ttRcXUrYCA1kzk5
GG7rCw9qVy15J2OvdmOiOjf90sQcTzfmnCRIGzSMkPPmKwvmqsbqXgQEAQatKrGPa04byzzG6Dvy
MHM32hsaowkXUzY8Qj/AnAs38TolbhE+3lucZqHfMUUFvMkOfCZYfOnivFipZsJr3Yz5iFkSfMAj
cG+4YmKLIofnZqYXJKGSbnsrAkUKjqFG5XljSamf2fEGbZlVwaJjabA0hwUhn5gzaibiHpNkXbiL
ApIQiIdT+WERQR7L14jgQTrnMx4OGHfcVwW6YPz8JLw1UDmW2ZEcPxC/Ta96gtMx6iILntmuCLpX
xI+wjIFZs4R4lXJNOm1n2Han0X24JiQ9UPdQMIKntcccsQO/hfH1BbJhyagQ6h/tNrcGM4MeNLQ0
OeYI1FMOOlV4Zo5l1HfzNMQ982uMUTO6wyW5QJjhQR0CfMB2NJ8Tmeq1+IdfAvuLqqXhInqbIhg4
hz74obmoTdRT/8KanoEv/weZi3zs5alHLxqdzIbzuRgvMntC8km0JtsJEeEDFYUe6RqYc5bH72zP
ZJM3oHVPTAG1rd7RagMqnV0jvjMMOBVOUuiuQYmMwBozj8WBhYTPy19jDoT25NLENHVOIBUCN+Is
UHtj/LjnuBRFyFoeufvcazHAnlyXyGvykNFD1UX8OoGoZe8EVCshyPD12wsUrFEIgLUWcqZwGnmK
QKuUQEsQQvkwwkzdFkG6E6pPJlJwJIypOM0HNTdlgg0QkUyyZ7kDc0cZQXaHtP8AmhHzQzmA7wl8
G/Jm7t70iPCKPCC5YeZ1qq8Mdje6PJzhkrgAXuEacX5MaImZTMjLjunWNVLrmFAmU0n71b+p+H0L
IqBwLlWsna9bswDfY/wwaqmmNNwxiD0hh3ihLcryveC1JLYeCKvViQZrf2J9sXiNPTvJnfY7OLUr
0afbZheENbCFJ7BhzEns4/oDMmdNTgGsnUoFCUtWWz5no2gYG4JxpwCbE7C40Vf9gI8fDcF8Bg4c
e3M96tQp4+W+8YCtp3MQJNzQx4VbNgwYZQmIOXhatpiPEl+fO+YxALM/3ao/fXOI/jBptryxHl0B
NC9JfFBq+OD2zrrRAybiHCZd6nxu6hFPFBsEHWcEIa1qXHmofSOZCerjAnq+b1GjBnDAGwJW4Uau
B7gac5M5BXOONiCwvjQEpw4O4AtHZSpQ4upWkiHDsI4ZBjkAj9NrUEEuOvDOWp60avIWQlNuB6Hj
op46+Cy5A0QAPBLrHZYCooIsNRnJDQRWH5P7Y65RjCCpYHrM9++cE3z8NtccKEXg/C/X2/4KaJhf
RvaVbfc7P6ZLpu33ZY9yJJcLxtLL+1wAMGb6jCk7WnOEB/Grb5XrfVS8I6mDEV1/QaDjcQ9J9ASG
CkwpYitirDVhaRBdSsIABTIf/0N0QC4WM5gJ8BR2v5f3ZgwzvW9GHpdZ5Ol5kqpJdyI9SYvHUtGa
/e2n15qJOZSn+GgMmzop2u2nqkKQSOVG3mGpu+4YR1Vh0U+fcNlHBUlq+MSmoh+50ttH6b9/1Q7Q
TgQTsIWSFec5e5VOydaLRjVLEUyskowmMmUW9xAGza8yb5CexFYPb7vMlWSPDyDhlFj14I2A2goD
sHuNWVzA5y1J3uyzecqzL1Pl1pEhuW5Q6C91NmEGmFPqLAAlHlgA2hf0PMgCfOD35BJrxhg3Kobh
clSM23b1RntGEiKZ79uUvYmYxtdJWyXD44EEkUJPE7dej1CTAiJqV8QPHm/+5fGX7ZfCjJLRGyqV
M1M93Ic/xzR6sj0VBHTcmBRUUe6QblioZcswh0lLkS4/30hGb15H4/bR7ZVagbLxaWSEkdDPAkmq
vo40sQvzEUj12/0MYHg9kDKTWzrTXfR4Fm56uyZXY9k/laCoavcYNf2yxinoo+SrL0iUtznvHyD2
cpSGa372plAUDx90bUdILhvozhyR02kMBIkUpnyvQb9+o5s/yr+xpJagPqgv5d31i6mn3Mv/kXRe
S64iWRT9IiLw5lWAkHclU9ILUarSxQsQnq+fRU9Ez52eO2UkBJl5ztl7bQbaDWEgCvd6ekizMqGt
Eq/Ssd/5FbwQI3K68l9HMPSH1WMU6UgH2cLvuEFSJMYDkhip9bpuBJAqb/MqwkLc9qd+7LjwPQ/1
kK900Gp1aXgfAMGqAR21/8m3FeSETh/cQn7PlTT+LjCbSnTsZbUCs9E6SvEVUU8HCkrCv4imGuAv
MQqhEN0GvNyDiOGHF/epSnvwwy8DI9VbuGgQdLveDcJhYfUSuUiLMhJWCk3mVllkeO2m74E+UApI
LiedEz0Jta6uokHrcdxFgLLNePdOzg1ZSqX0LcrGSsPjpkBezMtNHAbMtmlV9J2doR6Mw3oZBcIq
GGGqdONFsDjAmlH9JzC9/XDC1WGT+n6xaDTufZPG2FvaCAbWagbiZpCtBCaxLTqxFNOBECxlvH+N
JK4+RCnI9aoRftAnVBB78fXIQDz69lA0G9nHZQjrUMMAnlQoBeTL0CEDAlMtF8Ii1rLV58Nw1yBg
5bPXiYvMC1qOvf8tf+5GUm4yzkCJ+JRjet8RNBFawWVyNJLMLpqt1pCsiDWR5Bz/B+qlH0NAPlWF
OC/qyInHy6gmP5Eh7WKNI2bchI9AfJ+lpkEo9aW2vSOuLdzziheyr0kyjJZ+1am3qDKR1vBmIvjk
zMYzgOTseZoKJmQ4qhXanP7KJxhIBAuVop0ezLoBpQTv25D+CZWwDIyCJ5D3iDFUuFZ99u3r6I39
H0XhKQyWAhWgouHSwMnBehWyZUTDieydoDkJiCl4ctuRsMS25BQnrhF9NTWfEnzOhEjW0Vp+lHbR
q+LXhzgvPURwpNN9JiOzfRPbxiNsYPn+jHR2NNorEkcUU9wlU4BosxSqYKYIJs+kI5XdOqH13IvU
4Z7WrCKTwJtagwBQ20i36A1ZxA2XbJ6sbh91bVAomNkcL3pXH5u/llPDJ/o1UBZixY0ZAxV2xib5
Lyl+LWg3qkpVDNj9Y3DwYYPFcknFABMpiHGjMBEPAJziLtPxboXFauyJwvGtfGapPkqJMTlpUkTW
orwoJSaqyFq1IH2KovlrljEU41C5JR0bTr4xRxygkbD4xIVnVXMh1DdGvAvbh5Su3s3GrD+r+HNl
wZ1KDKEP3b4+S9RRXbLzgW4TRFBQPcuMOQMDIRMhd6a4GSm3sXaCaRLhsZS/ygJXhdnDwthZuL/O
qDkssh8Dh8MfW2LDEdjugjmk/RwT57/kNgpTACQOZsHYxHgqSg9wquUk6pQEHmKxr+rdO1zwgFbY
TXxgy7u6XhJ0ISgu40Eko3AfBpvEadFknAi0p2umQEX+F0lG/GnRTwTWTA+q9UpUfa2X1m5dntns
+D5FmgWSMoMt01BgKhyj5ILaBN6ZwamSc8w7+ppWxkgqv7oYGhjzxyRsv9SIrns1DstMJHFHYpm0
WrII1FEA+isabGRpZayzoli1H/rm7aPl+Z8W2NWoMhGn9TOWGkQq0JLs8vvO34nKioRGnKEmVlKY
R9zyH/HAI8YamBB0GvOgTeqmaCWlPE4QYgLijQnaWxUSEA5XrJ1O3Q0+Z//CkaF2FXPkA9hFI4ji
yvtQEolX4CwJ3Wozfp5G/O0zBGWF/uCGHcBT0LU0662eQ9Gj0qiExRAzSYUtTquSK1E3h/G/yFkn
NzhUkNwlolkDDiVdtGATEWNmGQ9eTcxx4EIZ1okwC5GthETyHBWDe5X8uMkNiu9mJ9AiQy7XliCq
GUxjxvVbnt/CmJs8VR9tgrkg9ERKFRfjpoC/WNCPKmPkL9zhrKOfT7AafXJnUfbWpt1goJCVFbK/
rBDX+tQiI6lOZ9VWQmWpx99isetF4lqwmpTsFxl93BRjtCbRqSFzVfqqiG3oRQyekLSwwMg51b7+
5P3UJu75WDwW5k4taesJyVFtMef5kROmmavG2c0K/yk6mtaeV4GyWdjytUqb/2Y69t98l1IV6RWF
5SucUpiQTozcR6QyYlRQqI6Yt+MbnL5YaDO7qbdqvRrNHU02uZgo5a4hapiYb0rqZfA0WKUyCd+U
sIXqWJafufEmXo4rZ5AxzM2rttxnElbud3vIkh7rEyUOW2IQgY8Zqc/goDB6gFVcGuJC1JjGgioQ
0OqwF/PKpUmXFOEuw51vQsgM0+9GpoyJOL9I21DZGRG9+mFXdPFCIhnIvKSgw0YwNFKPh4OjRNab
G4m+Ibd92X2IhKsunBHCbj1gRNcA0MYmQ5/3uUy2VmoclSSkm6985uj4/ZRpeSh6Ec8sn5mV7U2d
pzrNfmVd3lrWMfHB//JjDFK2lDLaypxFA+t9aPT+ZrK6JpLBDIJ7C2Q9fPbu1HAWVPiGyBQOqiWU
jpzjVG/TZen3a+nzhbe30HFu6zCk/LGbjaZ0GA2LFgOE6pZuVEdgsoRaQLpM6AiCyCsVoo9OAdao
mxINkSzBoxx0VAMyykALrEcfk92FEyNl/Xozq5OsRymc0lLh6yLixyDBDeHGqDD4YM/yMZpnxpS6
vvfrs9ExgHyvUjDEUXHO/MQLTMas1bFCkVZL5rpuOcMlKaSdAtIFvarK62GctaDuAnbgIXL9Wzbn
aIjbOF3I1TZGNc4JoZMxxfpLhXp6rNmUcwBcOd43S3bE/G8suBt7+DvBWvsrJ+AqMJ2wO9YgNUwN
J2e0rkvuRmIKxTefwjJJQqfL/qJ4MfTkM38syEGRV5LypZnLNzezRucIFy1qbDqAyOL8jhYA0Dth
bJzyU8Mn8mq6rJHJ46t+pZ+byt1vSV8CIwMCAlr1KzABTLGG+OIvWs60qulK4TPJ4ysbZS3apnKV
x1cbcl4LV335V4vtOiVtLqgLLvBffLQaYA9M4qXy22C03kWEE6MqMTZR+lPLgts1q9C6VeaHbvNx
7KaE04kLCmtfPbKdtmwKWCg5wcYJTd2J/Y8GqQW7EKvQi9lWPxKPvardoghaQ6aJ9KhT79PKbOdE
SfaMrof6nGbV3aBD0WkstPJqzIkuV+IF/z238nmHJbo8aHQwQ+FaWsdeHL87Ig7lN+mZnCpxdVdW
sR5H0+vl1eC/vYBxb5CTKGxStCoZh88AMTnICpoeHJl6k4MCLtI+WcksnE3UrjQ1W5r6M7ZIMIKM
k4q882DvR6UzpG+7778t9EKKvNVH3CxEd44XRVXsEWxGad3f2tSxodsW/7T/VJkIYgWLKaVpxnsO
CWWRmFSNb9j6CMrZW/3xJIQ43Sabk7CtpL/Pm/Eh/I8i+I6sZYE+hFLR6H4UADTDskzpXH4arEL0
ONxXLtIsRvOoTbnY5Vr59OSJ4xHtE0/t+qtWfEh5eomNOB8MaIHTMp1RUtWDl7AMTjc/cY2S+9ZX
01kdRoSvqP8dyz/18cNdNyQcDDt1GaLKjiyLYzTtWY7rFbdimCIoAYOkmx7jhgQJwcDwh8vKEUil
SdV+1I0Zroa4OI+oD17yG7NoOc8C5HD8MgPexlSPGBNxgy5Sgvo7ThXo7xn63tJ4al5Z7QP9kBX6
QsmYn+huja2ZPkA+Nu47eHY8XXXnjUwoRP2z08haEj7R4U18QXsqgdR9OvBbFs9AqrkjYwiUjwP9
iChkvt1epe5XbjXHwJ5U8iwVPSExCXl4Ye7kOt1GstlEDgeSL25ETfN0WVkEfM5+4+r990dHDc52
IaoVKfTjsnyDbc5Hb4BPqGeIYJLvdqQap3UxNZjLf3KEAh8IVPImEzW/qRFjmZBPa8AO1+8BlOrD
1BQAfiuYi6RB6JHADSb9zUQByvGpFZAz4HycTrTUscN0BtYZIFTbtF92cryOSry0kxt7EBwD87uV
8qay/O2mKvk6dIysVVRgL+TLwswis5h1BnSIpHBaQEFb0EKp5EdCe+/dHccYhlxQrd6dSko4Axhz
lr3Vi6GniEEbVxvT12BtYi6dlgX7mvN0QfdhDH58nlyh/VUhQr8NQNOsulUfHRp1UankI2kKpIZP
cgzQ3Db6r8VdHxVIZMX6/DZH1kX1IPurWtJWOSad8jxqw9zP9lHdkGlPfZBqqCTGChgSU8hhI5bf
nJhElmBAh9qoPSJpJGHPWHTK73QzxgZpn+Ar+hAvHcxbcFODtBQNpIwQYBsU/ErAzAtS2Bj361jl
ac2AVXFoEhSBD9Bn1EqnrI4T0ElOFGv0kenTD4hbqnD5joA/XkcFIVEtyfe2SFZaymxziot7a9hu
gbISf6GPjFBpYL3LJIR2kWxMsGgRRSUr/aDDgg/lLzI/FetJpVCEa0XU57TiVVIuS4wvg4UbLj32
xWfRSxBlKK5Uon9FdVfiT5L0HwPJDKd/TQnmbZJeUxEpEqCX8b2s+uIohvM61vDgx8s2+sxpCJZL
Lf6h3Iw/TF21cwRVVgGRvUGizd009kcFYzyRt3IV2cGoL9N3tkB6bgb7D8XjW+zuvopDQ1HSeTo1
nEpmdoD2W4Yberd8h+Va1AhsGJuHMeIkbmORiDMLkrvmb1VJcOlLF884EW8fqpeSmUHtyMwl27tV
77T2ZeYbQePlkzXCkxPyxL+FNROurN0W7b8edqEBGGmKiwQdxfSFWX7BMRXvFXPgfJ4z1cpO2ZZq
0StVmNtMpAry34MZkIQ7s7UWUGywYGzLzfv210xf0A4wdoMAw4fBulZtfcBgjvnHpAWSNnifPT2z
qYdLx40RM4Nn5cTkkJdVUMav+RbmVvDZG/prCzVilq65lMKcuqjwYfoi+idwaA12FqOvtqbZ26/y
rbKlewu9GCs9okT8ywumOW+kjP4JYR1z6uABk5K2H4qL8QYDdAUoxAYm4I6rA74upmQzxobBmQae
Qa8VG9/s/UBcbKfMVzCk9k+LNh+jSedJQVqDyjvkuOFyXl3oGORC/SYIBeCKb4tDaTPb5Bchy37U
z+7eazOtc9DczsRzRYIaWyBbCIdcBx/JYD4z9DHCBj2eb3ikOwxgHrjhrW0OM/qXaOuRPIv3Oud8
iEKZFWWtPfJ+jn4XnQ6tsOnjMCD+OuGN2zn08Vq29AyQBMUkEU6oY2mXpPPV4Pwyv8RrfHxCW0QZ
JB/SaK4ux6e/YHConNonKS5kYHiINFilcc4BH+dDcfAq09q3GaUou+jFu2ddC7DEIVed4Ceo0n4x
5WI0gYjksIbyU+FGLhkH0tqfBNuQn16ThgGD0hfW2wcjWYCylT18F2v6UfbUfJ61T5zKBwGkBOON
YJUtesthcs91f01f89+YHCentSYUACEFea+0Y2dk06/9xQutO17PcE/6g+fTVJz5C24YJowIjWLG
1PRKMga2FhPzOQEAvD5oAUbp+YInIK/mFmifQoZ1tXLkO8sZOgZX/iYxigibf+hjMArBMYFR/5kR
hYpcg0xp1ccDvymRddNMPtfKVlLwXWmMPDm+9y4r1+fSbhk9M+NZySjpfeoNIr9/LDxxXzv6gGMw
L/d1YE+9uU9vs33de8+/gbByUJ4qlasffcIzpAWiPBw51G/czNJSOqK7pJk9N2SvqOe9J3MiQuLI
KOMUPzSWZ3yEkYsCCGjzmx3SLqfKAFtVdhOW1MPUJKIArm72mZPzQdvzKqKRA4Bri0SD/QrL7Gr9
KiC90cyG626DoY06yYTFtOaVOZ/5X/gIX+R2MytHQyLPg5ZOSQT/cRG/BNWJXZ5PFhb8uuhBnfDY
McmIVfSIsEZuKZ5RPBsm0/0jkhmOINcCvJrTwCBzGsbuHAZmDAwSzIKoXLYo9Ch6OaRuifFE0L8k
9CZ/6vP3S6cDf5fX6TYj3GYNXde4D8vQHcxjvhZvZTuXILvg0frYAQ3aO0rhz9T/AUODbLIGjobu
coFUaIXU21YenWJL9uWzTdkX78me4sU4xy9piZfPjvZFPg/27RaJyhx99iqZU9SV3sAd+mVtOHYL
BzLevHr+hy1R6FcUYs17CcA3MmfafTxYe+NAabgHRjlfdYtWmYlPnFI7axPK84gMif9aUVLvlXza
4SFC4rsj5JvmIq+RrcAOPTOZ7elynEMBYR239KGci09tWXM9N0eML6HqMkagdRKgFye9WPkKHNnp
ftGVWroDizDeCf8+9k/qavHBtIVluuqe5kXgaUZSlWHj4u8au8RavqjQ/vH2g38qaHc6eMlZW1ao
Hhg/srJeYrdcoqF8u7CtXznfwNASnOoSUqb+tDirXMSzqS4YUAgIFsHf8fk1DNhgwuGX3dJ307cW
IJuV/7A2/k7eEeW2fG9oRoWUOX+F7KT3DufmmiPE1HY5smqzErfIbLecUG0ZpDMuJwXhIbeN+AhO
5b96w/r87OAXFwR2YvUZf94/4hfJSoUxG/bhT7WJ7sE3mBwvPlaHasNax5rsxJeLRveW984Ql4Mc
iJn/3yHt1TiidPMPSPGklfydH4CTMuXfjwciNGeGN3wPh94tTkAj0UpE93bLDISdf2fdsQWclICi
aV1wZr5BqsZ6Z8yivXqTuWWo0pPZSlxjI1MxURJ0figRot40RzjQ0/Wyfzz4mHCvyVH+hyN/iyPu
QNdVWRdcQiyrL45Z6/oL9y9TW+tEC+DzxNKyY8m1nz3gO1oo6IUXpFE7w3V4e+QrImyHcxcg7l41
CzyZ+ExSe9x3C60m5lP3GKz5x3hTsPijnUHmS845tkzjX/3gafP+OBhN4ze6gzLPbH2uHgxxQVpM
8cjqOvqC386VJanFXIj8dqeABDgLKtSR8WfOFEQaFo3khDsVBSmup7+IIgqpjp263IJvPLUMAa/5
/Cf4bWU+w6jeCIRv29kX7kUeOY++do6KwckdgKvFiWW3o1vJ+spq4/FcYsmZHKAkW2xp+e7krcnY
YAkZ9NzCtTqwoO2zRXNVf/oMwlXxRetlTc4OquMlc5BskV+e8TleWr+NaUdP1DsZ7hp2uwtzj2Cv
I8lGm/v3/ve5FifBMW1uBLu7jzY+WTvnFGJc0hE9+rBW59MABA2QbfyA72OFweNCZi2Pf3hqvkOy
WG3MwYQ4xbvE4eSc5MhPrvQ9LMyzdKReANT91DF36aIxlqjGsddYXCIFdscO8UFAzC80D5eO6kFv
bMrRhimuuoDJ7COC2DbutfCYHSKgmcBt84QTCA35WcT5FXW0CtD5v/2E/lASwUjb+uv6kr66Zffk
PcpPmSsNHXYOj51cDFZVD9hWgcj8lbJA5E684/Xt8o04vyB2Z0CEw+lpELLpqHbzz/yX7eq5sTQv
+ZyZ0m++ZCu6JuxYe8NL7u+tuZfv44nEnMsP06l7fwK6bE/KShYJ9IlUonxwXgdMdMEr9niwjuJC
u1oeKoj/Vm+QpZktOzxJBKtvcNDSaLn/9/n3KMz/lYvammnnwX7ST22hwWMSf3D+wG1RzVbRXumm
5OqG2PnUvvIb6OcNGEeGheGhJX3wUFpnstLn8nJSaI0OuiBjN/yRF8nEa1lgabDrbUx9LjjN7Xvc
435BrP2Zs8E6wlFfWB7JrUQoudod9d3PZVjoZCkv/ZP8MPb0EtkIsGSecQrS04fVcmXhRH+Lxzk7
8xw82baMTfBFimI3q2mGgXdhE+0Pa9LRNyNPcbpFDEfRqf/x4ONuCA7BNzLiWbq7yPcMlXTtVfCc
+ZB3Fj4PBIbyktlj/Qj2kqvRqIE36WQCNfqs9uTn5Np+v0oOB+qaG3urkvAleeO8PGGCMWxxVc7S
397pVt1MBTnhaNbM/0l+GsYVlGss8Cxv5MdMtylOaze200386BBgljYSAPGRnkuXn/t9GdYXrjQC
SvT/AnaXvsCGT5YvDmY6xBgiFBxm6ZPaIb1xL7B68MFqnGG3uGV3aLsm1+3U41gE8+zZ8oZ1+59B
4b2Ebjhn4w0c5S8iHmsuu8BTse/94yNmRWe9BZljLbQ9U80LNgjvfVaciC8ScLqX/LgRxQURFI4M
IXYpvg9r0zyzdeeOv2HuX07CNGLIAOB/nGbDvvPlM/H3lHuwJ3N7G21478o1OpgsjcvS8fcBHbeZ
CEF6MdzGbYQd+S+fc9iJYWTgs+ipfpBmUTm9Mspv1oj3ggM1e5Bd4u9YGV80EZQYr5N6jMatBA2n
c6dD4NuV7JW2ukSQw2fZlViJz5wc03YC717U07Dg2tlIRVnYfnvWmD9s3CtItmv5JP1GvDkWdo49
/8Z9fLFQrzk4hzHOwDlAomPnLqdIFiuOOXKK5WNKzyNiTnGjc+AFfwxWtFW4Hi8iyUqDoy86HBHh
poS+ek0wjuRuzwk2/ifyjeg8dr9UQuRMsUXph6aZChxCaAQNphiocnFOJus63nUcl6/Nb+u+XS54
6DJdY1O58DEnxIesI+eCLXdHwwtVV32r2E4f/TO+1W7Ma/jFE1pIK9ppTFC+zBsbz+dF6vkux3wo
z1G4sB1N1JRZwgLAef5cMaEjBJGdvo936i5WVkG8ZuZE8KsknwEr4NwvAxRO1x5vFuPesaYBvs0V
r0k9TfeAZ8BSs+hkA98CSDmscjSGNl4id/IUpyeMXiqVYTWjay5gI0Q5ywWHGK/a+Y6NSLIhdU48
Oez+Mjw2PblWE4TyPsmuVv+vgCmpY38tGWdMoubGPygoT7mNc7cjFZEq7Ze3gu/J9he1e5HUkkfk
W9Uf/2i72fSzERBqSGejuTzF5uUgZfLVIHGcdpVHnDtU/Yfebu7dvEwml9GriJbyLz+64siAaPVw
5DJKK9DXb2bXsidx77MoE/5yTPa5yynXRuTs9Fg14t2P8goXnMzLJUZUXKKUB+9LiZyURNJtcyaA
sn5AkXGrK58lB/1gI7N/AEm6+gGx0JEnaTanzd4dd/mFxmc7QJnWOHCru4SAFmeoFtpFZRpi0+Dt
bCJvCCLk++FqCLt0/m7ApK6K+zRvnWvWPb1N2jkg1tXabBcBLDCGK9xKVH+ta84V+BIruqzchNkh
B+QHJsBRXJ7e0omYVJKVPQUYo6ka/jR06cAL8B0fLH8en4GnhR+SjFxDZYD8XkJS84+oRz1pPq6f
7SaiothCrBvNZXbi9UCGUq+katO/SOdw4X4gTM2BlIARQi5Ar4yGApEkVNns7PPhgVyoABbAIz3R
2BfZCx74ZjyHfwzg2CpABtEbCH8CF4HXX37Nc3qALigp3cloBmHEpoW6E+2P7Oiv8EDDbOL3G8DO
OH5TqDNeR2PjPeGRofrAoEMz7lyDJZ80i/EXLdvqJdyIgOBuNjQaCyTm3hAVv70OQgiRezRtCCOh
/zZDNU9sFc/tHtlgL7tvbZ8sEo2NElnMijkqam8D+yLm7Vl7zh/0V5+IiTyoV6/gYez4royZ9NRy
2STn8FYJUwBqepqwmB4hKufPj3H9bAH+s4wWHKXo2e7IGPpp9uhmeq++1vSYZ8JSuvcHzr9UQ1RZ
R/AxdBILrwq9dFEf0bN9XJjSNNXuKPuZitHJ4F34JF7YVE2ibAfiiYMiSoLpMcCV+YvmfNzdkkty
QvEfr5Gd6iGfmnqnSRR4xCRJDLL/MHgXrBIcclFV/V5CioB+xjDC2JTmVOpcSvZIJ9kUJwNakXQ2
OPyn7oAoAtZafgBJbZJN+p3uB54iti5ksOvwFCUnPTq0VMB0AHlHo/2k9QSFmbzB4c4o9Q6Z8h4C
tODeooeluqM8JWDoKGGh5D5A5QL9suYA/MiCZ04ggCTjlMSBH6EVk7wXte88HG1gMof+H91eEiZ+
+nUHa2bKThV/45P/lZ2RpBWEjM7Kk3IDzb0qltaCMnD8aj8OQ0NhD+7wySwPkyFxWwZuHBxP1+TK
duIFFLjCAWPtRXfpbsw5S0EdngHs4eCmyqv2TMpQ8nYILoZmcFQTz2A2fuH8XZ16LJEvhFbG1AZM
3PzHJJvNib9YIle+Rk3H7NoOsjVqDuAiwBE/jRuxLJ+gH9qJV/UgujgmWxxm9Ac9AO6GiY2twc7E
T71DC/DN78HS3VC3ZiBZoyPw+9BYDYYT1Gt9Jywsa1YWaySMAkbAVbAA9o771/hO1iYnRGSmPuTK
35Ig0OowbyBbMliEp4SccsKnwj1C5uux3QFlIxCCS+SaS3hXI21dpJUGktYZrGW0O36w4I0jEQ68
9J/4C1KoGT2w70E12w9ufG8e4F4ouYMp20XZoK3uyv/oDRpjRfpw4jc52awGMJa3aHTlZbr379xs
c21Nefj7ossqrVnn34tqw9AXdpDYeOJT/EYzo/IUcTb9mipBFgH1Mrza/RAukHiXwUva9e+lf8bl
QH7lAgOKTLfMJv3RcCcEWfIqQWUedNLSDnK7EK5m65KsN9WdydSfNc+ME5CaI5nHMtVwYqTj8UWB
jVxL0zGyuLTDS+QKf+/dof2Xy1gRcBT/AH9C6k7wPGXWuZGd6M4eVO+OnAgWQrmDoo465WF5sj9j
WWj22krIvR4lD3Q+ViObc+5Q7luSsjYlNw0IJAjdo1P8lnPG9HDfXSR9PKPL/OtCxnCx6KaMgHJP
L4zx5EqHyM0SA0yLKSojxAlUMYHWySwBuEPGzrx5ZhkWSERguN5mzNZ+kDMc+m2fOBfCmPtig1lU
tEN6WgP+B06qZ7QT7pSfTOdrHs1p+AXz4tjTV5bRQFK1XoanicB2Ik0ir0JvzwPwzNcMHT+cIFwm
TNdgnty7W0QVR9OoeG/KZ+tcZY7wYI7c7AcuwJyyPXDYxzYU1frvtOCk6/c1XSgvZcW1XeBYXkjD
BlzFS/JCfVZM1hNOYyEYePxu7zdZeuMJ4wzDZUhiLB496ObIGxGTTuc/ooS/3y7JF5QkSPMQ2UoU
kkhg6h/r+um3OCte8hYDBlw33jUBKs06e1aHJvLoPB1orNL6Z3MC10yXjFqEn/v9QUhEm20J1xn1
Ju3V9krlKRh0tLl6Ab4Fm+TgHwpRg27GgbpqRZYTBWfRO80yQE58K06t4Eo/PbI6MBlXaTvVz4uI
lhe7OWX7RLs7KD8sdiUolbv20/9k8+QLVhQLV71UrrXXkG+JqgKOhAsC91w/4JjDJ5y1LpidHn22
C6AB6wUXIujmsKpc8QkqhrbWJONR8P2iKtGpxMhRZaOE5jh/L1mkmUOES4px5e+Dqw60Z+umDH3P
nHpKLIBRcqGVvHuLHnuKxa3mTuwmm+C9cMqqY2i4TTcUfvHFf/XkWKSncq9AUWRS369gB+1a6jT8
dckXfaBsy3rfvIih1YVlzBO/pu5L1GtYHbR0kTDoHf9rEBvbkgFPYCfJnR6BlcPtZlmYSabN6Ncg
9eURQmDEbdLN4XRZk5cUf/gUJ4JphZBDKCfDtwV4BMEKu/pVwBEU7If+QFhDta/RhsOi7kx0A0hC
E09BNy+HCyWxnAnRZNDP4C8UhGloWhZ576Ykx9I7b1xmX0TqJW7mDXdwpLC64VoHqSsjl6axcqkX
8Zf5gTgsQ/EBLwgCJ2D4w4QH1DUqv75eq1DhE8DzeCzWKVP2A+pFkacdBTKav8mmkTCwZUYLFncP
xbTclu2e74u1/WSdQXW85YCOPcJ7/9MoHVDZ/by/YB1ydGMRjYYVoMMJEUgXmk4bz1xG/b+xihUI
LMaR/Bk9QDWr6qxJEMsDT2SJRhbHmoZRoJuRPI9uXJmz51C9H5sdKyULO+URAv0CSwQA9i3bAjYv
gjStcF+QwfNHrisxdD8B4MbTKG4offj/Q9Xm5CVpF8laCM9wD5oHXo1Nc4+xqrL5tBwc3PBX2D/5
Yr6FXtA/+q3UjkvwUQKb/u7/6Nf8R9qQvXiKaH3pXn6irNhFtKaWYAP3iFUYZFOmYO1HbHwA+nu1
kBRhkGSch56L45GddP4GZUkPefS3jJchtM32h+J73eAk79b1nN0XiAZCrtYbv2lM00XiL2lmgaNm
72kr5K6o6cnhtMVtIm9DddMwGSy4xsXe4Dbr0sVbd2EZq90EdZX4ABE+hCth2HxAQGHGwIQzrpT2
gIeQUox1DoZzdvThbo/QKR9NddGzWytPMyb2C9574Ri8OAlAG+UbsMCas0ntlIwpGNFBfNpT7FzU
1eCZO8I1yLmF8c+85do8qkJelZxzOTH+q8kYOQgW8Q82ughQo8NyzM5gYw3fQyYvYOOQ0U3MQGyn
U1Kj9Sy3DCYt5VLoWzwi5FkAh8KiKWjLAAkVwOcGc7LhoVRND1p2xDvSbfMIozKtg63Otq9crKfU
v6T//BolBDSiE5C2oCYo5gg5/KGyTcSf7UG+h6ALIpbum6ZteyxydJyTY9LspQ/jpPyEtwOQHv+O
LTTV9jBgo+1ETG/Zvtnsj5l/fe9HdYnr1LgNk9sGYzgMT0x0RDa8IwBZ0T3PnpORU/zGwph70Yp2
FJrTCrmmmtpRaDqCQu4q2NjJQkAEhV2nIAX3nydGIYp5DPHY0tR4l1JIHZgt+ii2stkvEmawa4Fu
35o76x3GYsggzZxDz3BQ7/ET74BOy5Jsp/+IUqwrzA5DB0wq//wmr4bfCUYAfPCRnFmepRPWwV+I
udhYedoGZ5Rcjq1ZfPjNuzMWyt8Ps6GJU0XsLaaqJz7FaUfEvpG8+I73cwqbnijj0y+ydqzlczzf
WLqos63TLwxiKAOu9JQqQAOwXPFScawLlR9OQNh7qSBLvMi4LExCbSZAa3+z5oweUaSOzcGkODNz
dohhI/GNhUuZ5tc8tfx9WrgVvdVpBMi2UR2R2hLUzHmLXtR/sNUq+iPT+UkAIDRtXG3MJl6s152C
m306Xic7Pg4UPQYTf8I+QAI+Gpy42/0Hwc2XmoB1WwpAhFhAOwQRWJg4T5r3HGNl3uzx24FCJYmX
un4nY+qPtvrSv1OFcJChBuRMe5GeICcwNLzMpTg51ROwVTjPJ/DCJv+2tprL+ZzkKJzwLDxMpmhJ
0gG6NPC3Ms9kiK4vGSgztD3wCfdrPK5OskX67Z+NHUwB7gjjhDn8DuXZwtEP3mH9mU6e03cZO+nU
H6kgN5KHa3s77LtffVNJV/1LsHq7pxGat04M36X+Yhdg4o3v3H0qJIpeiCfZT2ktM4NQEK8kxK5Y
ZI9irzEEd95zU15/SpeSutlSgsmEeVtP5shO9xpZP9Z8PUv+ALWt2/IYG+tz11PFsM+N4IjpPtAY
evJkUsSTW8Y4KjkAH+EuwWJml5d9g7Ku2PTV7Rm4xdfQn58tZxZ4YMmBX5cfp7M0L4x/X4oF8U5E
3syYtfARWayncNTUmccgbOnp9+IGfQbxB53idUXXWCWkjWDklrRXvN8H9i1j2MAWqOicuMrNaHZT
+E23JJ1F4lTJ/tht+XMyJk/5Jnr0N97QdpHZzfwWGu3+Y6ym3G+EatqtITSDD4K0GJJOnlU+mZye
GReDCchTWjdkQM7Jb0R1rNymi9czsF9y6ZXnQN7TZR+5ivP+4tLBaab7rO9FOgTcux7uv4t182kJ
UHFiYsStSr8urLxy2vLVcFFzKnEQuPLrccMpT50o1xVXGb8cGSnRimWHiB0+KtN9QrdlRdjH8+kf
LrieHAh8IkSB7Y8n3TVueOGJcBBwhV7eRHIvKdwGrgF70ot3xudIcMrk81NA1lvPabrzqb+UJzEr
5SN2th2GxYH/4Clw9yNaKBDc3ErDNn8oqDLW6OYJfNBA13Tb54f6FUUsu4Che7iIYGsjUZ0tsX6a
s8fwsmgpaotAd+iScHoqDK/+yv2NZWyD2aPjTK2TyvIIS34aKE3aSJws2TsxeP+Po/NaVlTbwvAT
UYUSvSWDAbNLbywjwQAikp6+P7rOqd67e682wpxj/tH5TcM1PxWCww9NlYN99kOqKeKObdC1K2ij
M/W9ldtyk5bkbQyoRxx+dkf+mfzkpYhd6NmOKUCO6Bn/HfKuXFJz34rQySNpofoMaIhHCC4i/umK
6vOL4QkUgeKbxnqLXkp86YXx8TEiotNFdo/qq1wWbRh9FjlkFvQlYLw0loUH2jUC5RM/fq9qxUZE
wQkKBI4mCURvM9S62JFHNt+AOkfxqfNl9rn4HNl7pQ4pOgD2qGPt54rFvzDC6sxZ2yVt14hpivht
wnSNXD0deSAVUHsq9bzGjx4TWlTM5wloGIpsCmBTcTYahskXY1E+09zhat9LCUAjtRkd6u5G24sT
YU6CmEPyXFAsSN0D92rHgE2wkycmGnM4YrNgt0UAxd98k/J32zczcVcTTlduabEcUfV9H/4QgSNI
6vtiWpsL6HgF0rFp93Fbr3H7dTGaytZNmBIJnbnFHLkmu0t/rpx+qUWZS5zRQODpiK5yn0SFhrA9
VsnL0RKS9aCBodwyDLPJpxZWeda5ZKwRUEXtGYwugAVn5cTjBDG60WyY+WSBhb1oiZU8UGbRArYS
/2MUgIQFIhngX4RblKC5vRgL6ArhvDh+Ccbth8WIkDxiyr9OfCKea/bCtpvgsJbnD46O1N4Wbhb0
x399NY+dviGnvbZAQJldsGhgmeiHblAPklgh8Sdcwyf19oAy7o8J3L8SltrcGVHDDHJlNTh3LzhU
gBB4ojpalWwjjS8N7c80+UDqMJ0VRuYRtpyuj9tilWF1nFLCU0skZmO8XErNXKsCCTWYLc6ZqnN9
GqEOjlpflDCtMNsTP0B87QvwRtcWcYR1sZfmqtv65SQ6eI+U4+llTpVd1MfWLdGgSLi4kcQaueS/
krms2lUwar1HtSKsEf/FH9TLIN/Jqeg/XuU6jd6+lLcgQ2ekUA3g0rtOmN85VDEXoIEZiZOBGsTD
TZGsNXGRDtfqU9l+v9GlSdEZjtUsHLEUx0kKp+mNMg/3P6eQobA8IrbE2M0SzP2UXLrEYajQmZbB
z1VgQrM6Y0MsXwR7m+gSEW8RU70lUGnZ+2Em6MiPX1q/TfVPaeyPskzPsuYJstMAXTiZdEt0gpWB
Ttym84m6PhBg5z/C3+SFJBs7+Ly8d3b0J6+yDVo8R5CMdJxNGARqTvBucarn4h/BMGtlBkL5tgX/
GxSBiiz5SYBGT9ojdQPSDWiRhCxFZM7YRLYlcbfc3ZoPNsHioAClzJCo5NyE7N0cYqTDZ3r5lG42
6aMx3R90JYlwBUM+BkB4r75A9SDba66/6YfKV5rcvfgvh83aVC1i0yBxER1cudxdaUW+H/76r26J
pM776rJ031PpggKRJXpHVNBeDpDs+tX50cdRxBfSAuRAsvgrBl2LfFpgVD+Z+Km+ZfhKbwktUX0V
Hc5YkzkPHluGnHhw1CcfgAX2pOCq5H1RWXAh+g51WYAl8mjxQbocrCEUrfemWEpB/8FkPsHVHMVl
l2WK0964r1FC5x4+V1zL+pzgkrP8dh544gD81PlDsznMlBSNBPVB2CSbx/ro8CMkipPSbkhnAv9Q
0sCTnI7OyImCxxrpF6rHBVJBuHhHTs2WnNEhgijc4m7BcmyX3uDdx8UmJkF1MJ6AsRErGGHquBLo
7RZZiXtT81nlEW6/pXol3UFaCLOQ0+jnwlCnoE1hUVKYTPvSDo0M3A0IEImewkwOcOQzTowTChaw
rF0IRPGZk4mnSw58XoJZEKNAIjpRMHzyfQwOp8iv20p9ego5+By6M5IDqS1elDBqN0R/gtlHHo2Z
VR9Lvl3BlG0yBQ7FFRA72pLr9l0Bxph4ynghgzXZ/dlSn3Oq1JE0At3tZJN+Cej+bCrgYLv3r7f/
Qp6OhPjc1OfFspuxjtUu+qpn+BgnROZ51Zk9YgkqwzBCZLsjnZMe5gH01UxScFHeSFRtYoq1WwqP
PQ62CdGyDvWeHe0pIPhkKqwbjZ1XmA1PwyCfEqUDp6WdZTud0yTJ2o6TCX8Ck3HlIF8mro+owOeY
L4epExthfGGuY6XkE/qZ4pl7G2m48Z4/SQG34YstRrwH0lZ7QFxVbKmbh6f+yJnvZlHAxJGeq/Uz
1MlfG1jfLSd6buMCDSqdmtSy9ZcjlyeTJ4rBE5cj+fTndkbmLl8JoUE89Lg89w6NIPGJZiN6JOQk
uUR4ydtIiQbnlFBPyUNhhHFGMC0kCSggPO9juyDPrWqmhduClDUZ56MJhd5N9yTLHiw8Yl5+xxtp
uNgP0SEnlKsRQ1tPcdlVL+DDCmUBLNPxzVXRiIwRCdiT8pL2WJEuQtMs4nK4Gb4tlZnZ/9w6n/Mk
bCCwit8it8DN/wcyYRIdPCUFKDrQ7AWpQegECw5By+RXfGf0LIJ0N7s++jXisKrsUqu/Hosz8SUk
JfktMGnltA93sBbGRBrkEDKM13QV940SzNUs9aSzumiWN1GPuT45XVIGwH1paYpfz9J5fMEdKnPx
8J1kILNcM6UtXYYE7Qi2rjLQWnT1DHggDiX90hWkt/5nk9aIdL5y4ULT7SisvhaUBlwE9cnM9j3p
/3R+HfbWFeiJctGQIQQxjn50ZphXKKAiL95UngfQiycaZJ6fz1w3s7cVfrm0qWmF4CxXQx1jliH9
fQOutXIVbTtWndJXqHajFYIIwVP3NPV7nzc+T8/EnyBdgmI301u7ilbg3QIdRIQDKBdK4Fg/b3SY
cSX1z9CiNwcr5TvoK/Ei0Vd8uQvLlXBJy0C7DL5+LDqi/Q2OM7Q8w4Dchlb0IaBwNCCYOGbzAd73
C3urDxReENjDo66KCd/bZeBgxJOZJrfie8U5uohpLavAhOff2mYb5njDmZ8OJu7wEAOdgwSYe2nV
I4u4aVkmCRfsKAPRvOeuxediU6tB+I/N+LBBNcIaEzu0BvH3AIX5Z+cMLsT9bjSEB4Rvc1Wo5L2w
Yg9DMjw0Gw8rl5k26iOstCl/Az7lpO9HfxzSyZQnphVH5advAKRL8dNM4VChwXqlIyEJDtdkQ3De
ZwK6UaxGuQ+Gl6KWAhhGPf8zla8rACXOxNbtPS3j/NoX2vq6G41LbA9b1G76ido+CMMryBqK9kBu
0O8ftxGGKCh06QICRP8sC/tzRlNldFAwa/wdY4pfQWchz2PYpw2dmpwpJdAfkvqD9AwURNLecTtE
vzpuHuuXnZ9HNYwSAnQ4TEevpmApEPU/h/XqrpNSH83oTySuSr4CV5BIWE0BSZQa0NIBA8nfROWQ
LccpiDIxdl/iTYDtmG9YYcaf2js6GTf0JLGHKxa2z6way+x89PYsm8xC6FDOVZhFwOnrMxye4L8o
wXbTNWtlv75xLFfIYoIR5fo6v1X/u/1g8/iZZQhZ32/57eyxi/BMR6ht2CuX5byC9kKiUQAuynB2
nL3Hcey8BOiPlX6kVkHwpZ83PK+E6aNPFivQy0E1FTOd8uBeTwZCRkDXGsWsKaJV85jFCdnbMxIA
GGy/C3a+/Mo9kA23FGnZ6CgSCId2XnFB7vBv0zfR2Qlb8sh8b4SFtFQeXv/EuOzsR1hssw2kPAHn
wkxSiSnsGzpx6ztN8Dy1VutLCDWG5NQOfaB2ZGLSFgDMLEhg/IHbImc7/g36ycOm6BIFrrDSLke3
9GuADJPQ7EC11SXTZGWoC1YMC653SktyRlAAtxryxgqImdT+/iY6BvTQi3Q+cOjKhAAAMC4vZTkh
Jg1+ojHpf//dGPoLTq6zo//538QEWpWZF4hyrwmi2GJOaxExcwwy+YxCvNRWZYsXNHfGyyLK2dLD
49/PKuwjAz439H34dxKdAQSNGApTKG3EFzZyge+6suc3FDZT8gKWFD+zpZ2iWT8w+nTUdUbIl4Kg
EW2g8T2F9bYCQdNYjyjr4HAaFpPWJjiEXelMehpvOoGUpsvgDjm5yPE7uiK807i6AvYQtYXuGAgE
qAeWy1sfilUavjaDvsgsCdDZk+kI7ESNq5W6TO82kWmcztnFoesvl9oq+KogoGyMX26w2ghTvOQm
zBxdV+aYNIYl7cnjlGq/PhJ3KhOxwVac+5wf5rU9/vuZzw3wcGQrf5+gCHVXTU3c3mwjZgd1Laze
UNka0Vh8D8UO3BinBDFTXrIR56NTMjlS6zApPbb6EB57ov9VM6JHdtA1xzHUomxShJMgnrqnXl2a
s+ACs+1SAgAvgMpy8pmOmBWZqtdI+GFI/+81e9nWt6T/sOWC69VI2VBCRKDr28JDxB07xs1ojKHf
kSaPh+X0XhbLEabKSTZ/UFQC9kP93OwET9xs+VL5Smuf4Wr8+UMlmjuHEJ78y+eSwPOnE0LO1+99
hgt5jIVxDO88mFX3N+ahyMbkY4TlHGcCqRgUv0GwrA60LngaoV5TbvznVfMk8t+iG4gytPAP14+0
gPJaa677SK0q4IgzK7c0rPwml/4h1wQnCcDFKFp19v0Dth1k5AhikDqZNikP7i+oAyZrfis7pH65
Kvkxhh52EN1sU8zzo40efv1fiNjdHi1+PpDdMZRD4g6u0JxTpkNaIB7TipO4z6k6nWPkWQnIFgmY
Gmv7zHv6fKvcD63xA2hm4AKFJfq3IWi9pEmyh8IEhNdtuIS+xBhDDC4RGYsstr4Wr6XRTZK8tcUX
vcPISMmVplXeXDa8gJpBTkXmvTt6ZIUjR4Sgp4shlHYRg2raJ4vR5wRKOZMkg4h2PEC/3cfDP7C9
K9bQlXFoMfEiwXF1M91kNraF6oJEUFk1DvdbTcidI62S7fi1LS9CYumbFPH5uMEF7kbnH1Fvwesk
Bhn0S/NXOcmpxnZpkhPFJk2e15rx47hwqvV38ZkSKcO4eVy/vfe9nhdjF+3dvNwZxM424MNYo3TF
BI+oxmdyS1S0taxoUyh+Ez27MEHuuEi2KnnumeSpB8ERsEDQk9Irlagt2bwBnFoTe8NOMl7cfSgu
DxDwyDMNzj3B+b3u/J+LFKb0wKNz0rxxM1fGkhQV6/+u7WMQIKTJ4+PzQI245ucAHFeOUjtcUfMG
jCjyy/tj/fGDXkCXG8Li5curCrl7r4cnPfeWGB0Rz51DpyBIUU6Vp2ijcnG6viQkXZHnjRB4nrTk
BJChjiQaEOa4HpFYTOybbFBT9gK/JhTQ+xClSW6UjZ+USrkeIl23EF0FFO/qtRL2rObtGNG8dv2k
yOmtQWV/PazYVADYH2+4qCEFw6ePzAwVHGsYQgGsjcGQcqcvUoEdod7q9Gfek5AHkfYogBCGIgpK
2PKcBHUCwYvzdBq7j90Xl1Ps9snQzCmeUBnPa4ouYqMh5vquEovepwnHetGurrr7RXL4cMqFYGW7
2jCHyCVuz2lN00LwuctT3I77IdxMbXx3iGfjA86mmLeyG7GEt6aFZ9oBb/AQDAV8qPZobnHuWwt7
7FiVWy3QZxQ33EPB2zRZIs2U6Yhqr813HLsl6j/sTF4bCKFo0+NDA0A6f0+kMJ+0d0Js70+fVAkU
GJTEONTpTEak6I1HV3H5sVXXCY+CcUaSj5YXK8wT50743aIvqu/HO2cWmDs8VwwsrxnGUCLr3jrZ
VBbFZGiNQQCZSuZPWFI0jE511uMtB31mZnfw9tHIc/gbwvUE4ibOKDEE0uUV5zTIobrfHnOHueJB
vSx3NAeZ1ho5b943adk0LNwQZg2m+MIeO5UITtA8syBjAtIrVDcCUZ3jeIHsYvwmIAKDuGzEmYO0
g9gmNuSB/ciCX+Kri1c27mS7VQwhsn/8WroleYJGvkc/3paT+sk2suQUzhSuoKHgQqDaVuHaxRv0
XpJcTdgpFko4L46TFTUV6YUQ7XRLezk4JUJ1gF4WHNy14rKoZh92ANISZtFz9pnW7BQowSR8/W6a
y1Qnuf1KeEV2+QIhN4urMn5b4P8h0imoCUiJc8hMANPRw+d9TL0Iknamx3ctngbkJm0LypBSh8dX
jLoLtLNEG3Qf2Lghj2nqNgC/iDDJ1jYh1SDfXjQlP2bwiyQJJ1OETqhV0IjyTjBjcR/2f4+TBvHA
xnLEgdVgeXIrD1gY4pMYXGIvPWIfE9SQHNbPUAmfAAh1xv6WzjGhgHGvxRt6hecKDJg3yxf6+oVL
Xbhp9CH3CbgkaPfwObWDmaPP8UEHroj9qrN4CTybsXwSH94KPgFooAfl+CVbbPg2VtxYCoesPlMd
AW1tinNA0t5yUcy0LcVra3b8B4NUDx1YAPbyJT5RUYLmGeXv6gMtybAwAJKj5uKDojeZay6DSyDu
qzHZwtjEOPggsYadmstrdE1P1CMx9nA8Hdj5pw3CuAyubAAFw1rSHlApElV2nFqMLu2dCzGiU4Pe
j2z80QyJHkNTnWGRGkEMgDJw/kdWMO6cZCugZCIIqTXCIdJXg3AnzYkWOV+ChzoMx+CEnK060Aqm
UiooPYn0vIzMYllCJWMJ5mQpAJkSPk9U+8fnxLZA5V7c+2HllpAKiEQ/NT8/v+Y2oFHjj90TYzin
WbIDQ9qrqAlBNUjFOTgIj4daKtTDBGElx577q/CozJkd5z9XBbOuaI7St19AMMUpVzHPDvLOgUCE
4Jh8/lrHRLEzH3KKM2Ncb1bnqn3iaeUxQ1KYAybWgnEWhE6Fx1AIUM/3uqLUHk7qieaii17CBXNt
DoMnWR1IRYyxCAUhTvOfvebjmaQ+4U7MXz6fmkpEnguScDQJjNHw9YxWT2a4kfMKvtPPFJIZcoSs
f8HTPlYTDtksI7BZpOzG70wwFamttycsCU5IVN8os2kqUEk9NXRcLhIrnGq3xngxnLWBjhpUp/AP
Nu1asEx7d8lHNZKcv+Mcn7hd7ZlsGd82LiG9hNumnOYsYBQu7fyxRrutEw9D5mrYX1WdBXNLV7v1
HDKqYC/4HSDfUKKuUB1zZx+STXw/rjTIGxBH+i9bM73TdgpLtgNPcRBZQocToEcyNUyjQbeAjLwq
mscc51sHtBvFIIqPCaLF4wrrQMhRY7AAclatxM/8oVEjt+Oe2AgWFgCH3WM22uqG1gu9XwvY5M3w
1nhzmMBTuYBI3lCh2GumShMiDMzFyKeVqzr1JJq365Qp9R1GC3VNWAD9A+uQz3whwajeYwrW4Usd
SFakK2fN+y5xgzNwoDQipE+1MbHbfzojuqcT8G810EXlJN9XFrVwGECiO/rYrbBqA7goZICd9+AQ
C2hvQdnm4WAdoVHC9/RYVZt6962cK7k8q9LK8f+2rN8uSvyEDXQ7LAxMTmPux28/HghrxLwcuNlB
WMVEkxmOR1robljDr7Qb7nviuZlH0TWHn9rmrM4TsoJpfdsZH70yZjVbfFxnLdbwsMgJA2RSeTWH
CmpQlRguge4EWwMBzH+saIx4QwbxPtoZY1o2Qa+Y0XdLmtZoCbSwi8/ahiiIi8gyVOq0o7Az+C9f
crvOc8mw22suitJmu9kPrccVAbmdj0y0b+9ZgVYTjcaVbZ/Zi4Bp+9kZ2bU8kS008kaxzzH21H0d
wgPTDoLs2x/rqe7olrHDnMnkBaXuqdsRNchpqPvSrA0pusLnpv6pDq9vFlbr4f1xynTimQ0alZZ1
33+ZheUCo3Z8ONqx28zp88CB+nQgNzNMBEFXGe99faAvOnzR48k757gj2gSjIuOW70jhTqSkWANH
+MuRtk40GqVjtot+MAwJe13KlH4P79qFezz++hx9Gqub4Kf8w0wbsZ56Ku6Yfb8DodEZ8jVgC0UW
PkGYIwNLOrAuZa8y0QLg0JI8NiNNafLKC2jPD5kZ/09Il7cxjwX7tf4Ifl2zaLClcwwZeCPx3IlG
i8wYA8+0z4+u/QGnm9R1SfdKNnPm8uqMCIJ8+temPHNNxl+axyxsL/ya7/T5vDyrhOo3/UbqLtmc
XEIhiAw4zlvO6jjXCWSnyMAl8ILoivgMqgAwjXIoJVYABS5R/2eJq5FTGmv4vK179uC1IcgYX7zO
0uW+fkRtcCYwkIyhLCU6yI5NGs85TUKi+29SBh4H6H6OYTwgu9UGm01/oC3PoBZybpCJQmkQHwjr
NeWhkORQ9J9gtONaJnd5w0+x1/BT0VS9ivifPGrZhE1vKloUpx86PSdJ0MaTz8H+B1uaHShHJrC5
Gbskxsx+tZGii8X9TgUUaZ64KI8iPojjGQkqS1OJGwxUJCROLVesjTj+rPKgXT/mrFsjsO0hjTwd
pySqBQm4spkWKNDoTwzSGKydAyL8CpqdkYUNoz+M76mdoNSkNmL1MGQOQ0SFVD3zOFmo9eIn7xBu
UQB4VOYkqkSRD76XbTj7cArQqvvA65rr6GjSz/yrimmKzwUrCalQWChqREewGcqYwQmW/8dAQ2Ve
L5SAG77hYKixfuJgeL0CdfD3GWCZrUaB1pHonkC6ySIWEK45Xdk90shP0r6sS1FUuisLI8rNdHiE
ER438tEeCMNxJtYcj5rL6/dyxK9sKA8WywKWUcnInkxgUNp6sC3Hv1+pmR89XsWDx/lL1k6KqEuQ
ROvz9Yrj+5oUxIiQwv0dcRNl+TRSUbwmT6foVOSWRUW7Nmqm7yUXMGGqJfttnUiL5qndH1j6+3hS
xrKnSl9O81DGD+XjP6TtiMw9vUa+XA924FzvI0b24r84XuvyhcIZ6Pu4ye++A+QNDvxeD0EZ8iQO
RTQhn2oE1tsTOtnQrvJvWFHpID1qK2y6xlM88YUVeUQAfCWMjy1hwsQuDZ+XY4eEVRCtItN4TY/X
cqRqBragt+x0ZTvRe3kjY1N6yarDIBEs4nrt16+Yqp+cRhhivDDp0pNU+KKg/wnLfIBfel28AGuV
zpMrhXFTXSqjxhfeESEQtbY+1qvXh7JRIq3O8ezRyaixjji6QJKkt+48ot/RUBCDRC1NSLCm6qND
ugwy9sb4+xuGv6kQcbsoWkj5QO61CZe0uNGJuR4OW3rcPhLAP9lSLxEPhJq9BxZxw+vPV10PWg0n
xKDD/pAXD6d/cD1pnapQT0lPZ4goOn/17vNOMOEnblqJ3uDaPgaG/Gnuo6qYPaLjJPttHt30SbJ6
TbDJU3nPfm+KzOrRWGkynOmjLzV+yYDLF/a9wZGmVCDLNaojDdpQdUAbcygi4qbVoYsFuZkMEIYM
OU8bImAr8xPW6u1gwmI+mPDbsjKrK6aS516C/5ppZE2R+oBI4WW8RYcdoJzLhPfBZ7EN5WwN8tND
28FEsVa3H0CJjig+o5iDd8ecB8cfXGD16R0TY0Y0rgGeu8yWbBR68FsWnHMIbnuZn8YS/uIrf1xM
IIFgECnJKW3xDsIgBGz8TLXacPIkaAI1y/YXRNbLaVfy+GkT+YC3EpPtSnEFVzrVV4wQSCZmpG8Q
JeRhx2hcBMpbCYkQTWP4ZCFir8Xst5aADcEPrx9fW6Akf580EIDLnjkW4KW6YJK2hf2PjCQx+CIK
79N8rP5UF7sVD0pGJXDyvjz2n6byMgW0OoR4lk5bOoiiM3JsHUSPdmPVNknRfuN/l5HX+M8r682M
YzfYWHvXXekvmVX4mSUDGGEHA4BKZ2CV4feA4+nAcRFShKEFYQpqYyT2C7Y1egvQ3zHIcKJEUgcp
inylQECJwhU8FVr6uRpQysIR7daHlpIGDsaN0rlmz2h+MziR14bAb1ZFJLk0ADDYr1XAkQPLDntk
XM0JzWHSfbABUPBMywP5NfgLnlOWVc6ZnJL1yCO6XyCLhbYZio5IMyK2Bi4H3qoZgxIgEhSWWa+J
N9Dcom1v2DE4JqYk3aD27eUntAGe+wBzOlgVi/x+nojHp36CYYZtHzsUulwy5Ai1JMd8h6w3IgSX
N3b43AhGZzsKGiwGDqrEXlMNIYP6gTkcqy0ZdgOTQgha8fa88y9HIiplI8i7vneZ188M2CAxUFy0
hQzrL+IYOeQgUK4czsH8O58PHk9+8rVZCgDvVtTPC/mZgyplgyDmLA1P2q6RVBXYA8ZkijSHZhbt
42V1pwYMisl7kR1fWRwJfn1JAfsc4zKqzWwh7V5B/yKID4OAIwubsRpMnNYCXs5otK4RCRSDMwUZ
2mhdNtvssSXvrK+EYKRq1qUCmoSo+rjnT7/RirfH6x5JJ13sV+0LGrYhj9Cbex/4Ibj4+daQG5+1
PjQ+4IjPhEuaOzZmFDy8hOY1ZXuBsf7Rm4Crt34AYmUe6ftvwXwUml2ryNoZ/v+b5AZnPjE8Y/y3
AVUr7FdcoiLxgPqEZ1JZRjp1yv/byIfJE3EAI+iNPSoGKtmLh2e59lsKeHhDY8wQtuQlSE+pPVjh
de2YFcBuCV9YfInGtOkXuBWcX5iT0IrXDrILNOuQODnw0NBJVVYWUjbZh/yECanBjZc6TPzo3cYQ
ZSqtyPC7bxJXcYsiLMGBO+3QT9T9n/OyWcgrJO690DQF1Ov1bT6YQYO0nU4PhK/o8pGH3XgIMXf4
m3QX0GzAM/BKeSr0CdJuSN7gyIlpJ1TdiPte6m0gvFIZ9n7TTvNQjz0eRaUFl9e++XHuQDF/exxU
3CkkXOExbLyOGOGViOKZCBNue4Kj+0uDUdjkMsvahYoABeDyYT8kp2HU6xWq0rgIRczQODtodIn9
nE51bc7L1imCwN7MwIPKF4KFFxX7PCC/jSosLa6aO0hBc5GoQ1L3rAa6gTh1wRrtkphgpiAPv25V
OzD//DyRhy06QLqExo+RzYjUNgQs+yN65yD33VzAWANa4vDHz6+L40G9jchm0A2hnqdkQjR2QdJC
bvEI+Y/cmIAXUKmUI0945axdeu33bxxtHQn2FAWyLtERPqMgR54XmqHhUYIJobGSKI7L0Slx0T+7
7ej1tMXFYwtB+OqZB3aShB1It94yWZyosehuIH3ZbA8CHxdk+zQDoJeJtmPRIt2XmgkWVhM7bCnZ
TTzhV1C3HLRcdPSbfGsP8ObvCMXotj7Au6PSQamiA0Cy/zS2SMkhUrIb6g/eqZRQL08djCvFpMma
z8Gsvw1QNHT2cMjpz1Exhx3JjnMoJsAd8ycGCTXA+gIzy182G0ySMezxokPmy9VD5WthlXsA/w+J
obaHHS9aIR7MzspVBjBMnDa3Of8mXO6LT/hyCkTWhkZUBI5MAcUNleTHWb75sXWE3bSYAne2u5qT
0Jn0H280H82L6XDcuNQn4CTk2Sa1+fO2HTXxQDapXwdg3dh8ESm6xFnSV9PfCVyX7EEXgtXexhsH
UTTuLILnaT3ihAaueEkRCNMZokzqGbYh9WOop9aWAzL77MbRF32HvO72ONBgzEzoDjirYqKfJVMk
KTMaOBYa7FLspDs4YQUMb7Ac0vGH9gj45EiWWz+fEpcm4g5hbSaO3iB/gXuMfjDuRe7RDnsNJZeR
M6LpiNTSQMTQ/OszhDBdPTQTFT4yK52FcbhMP1ZKLFWCLtB871VUqoXNKYVXUPENYeFdMdSLiwMw
TSVSow2r7cQOagrI3A9tgDHvnZ102fjE2871gLQ4m32QZQuWOTNhXknioQvI0gOMxkigWHFqpBAx
sTL0ydKzCMYXuag0+nZDdU5SKzbBl8Wp0MvmT49D2VX+i5dYvZP5cXXB9zV9zl5zYlPQTXoSGUeK
u7tMIjwb3tqZHl2WYPjfkoJr3B02gznwnUN6dcEA+D/nIXH5YB9UiwCqAeiVQTzD2cjzNsGAfDhK
YMH1sDTkhMeOf05xb6/gNOFoiovC7VzasammDsinGJ0iOCiqpU+cZtTL8EKClUraB/R5xcnxiaVZ
wouNQdzkBz48BYm7JD47qAkyf+fmp9dcD3k2FKHTo0cX4AYsKGBIPJc7ug4teV/shG/fqf7Y9Pe7
5Mphs4DcomYGMaTTW0GWsv9mf+FU3ac4qka2Vo0bdSbsxOfHAScQ+QzqHGFWskEd6UQbMJpdGh4p
T+p9lI0N5j7tG3yPK8QQvC50uziC1zu/Y14bTLByGaSxTV8TYXrBHbqmTJtwO3BWIBqfSBhePdJO
EwcXIYbqnlZFX8Zwl65AFfD5cHwSjM4bkA3H3bpPbjn7CcSTWRodZgPjSOIBivmz7oJyBYi8bE5H
vF91ThcemDaSnNQsz+8zbhbd5sDMbQeHzVXPrAOTd+6WyuF3Aa0sNur2LE3w5q1HTiNOij65BPwL
74aXHSoMIrgrmO0OQF7MINoOorwk1K7xXmCWpJmmFyK9atodnmZ5fcFVfPGLBQ+SJY+kLzPBGSlm
1vtvmy3Lq+IUk9EKqZy8QEKmkc0xVybamD0R3/8jvfJkqM7gUKjpI0roTdaAgboabzp3aMsgwt5w
hjwiPryjrO13I4yVsZaoED4vEnfAwxXifiYauJKIfWjS0F0AebofHEii/Ejm/h4YneFSCQ+PXFhf
9ISy3SDe7XPm2WjUsa5WSHOdGtUitA5+rsSCW6zIkoHpwvAIRkRI6IwMKkYpUvmqfSeh5yRKxRoA
8cNTsQSX/iIhLSAh5qskzIlVV16Sa0Nd4FlhfUIG2xl45voQp4hrcnq/g+w7LX3f/nCqrF/AIpuk
cliLFRw7N6qWSFY0gET2sFgZe8sBZQNM51DkLDUR4QsX6K1vxSL6unhfh3zhsEq8IiybsMsY09Le
5kuK9Gv1WMloUBWr4LtD7bECAlWXCXIVv4PZ85+k8uCY4I7+WT1G/Oplbs/bb5du5O+YeGnJb+Zk
ZE3L0q1J6oH8CJ5/NT1tqyEcxP4F/HeXVtTOpCa9xUvBbz1pH/FtwgfzG0J4Xc0im8EuJ9KlcALO
gtsByTcl2Vgcy1z0RUBk5tMV9speZTnB/eOPkOOm1F+ZtHrsU7x5L1sqbKKKCRkjl2qEDAXVo+bK
YIz0UK0eAFQ/Y0ik5jNQiET8mSTgcnbWUYbZQwSMmBIKi//zL9/WblOq25wX+sO3TRdTr46Je7ae
v8d1+uhsgrkFCc+0pSJWEOwI9RwpYV8E4L34cBDRwmiogj2Kbc6iBIyPDB6DpxTNz8tSdXNAfcS6
mHxIvyK2zlHdip/kIz41k/j6XvO7BliDHRTiiIck3p3WdlIgzWT2OfHvv9P7Wm977OdSEtZKxM2b
uii4ARg5Mjmc94uCDvSUVk4tBFXktG5ev52NB4D/fkTkhG49MZXYrjubozPEG+HQE3J9Wh5kCZ3C
0RnlOmQ1MiTWUsIkJVNGofla0TKUbUFfUeYozu+OhCqnvY7Ipj+cpog5cc0LezTY71vBOcf56Ua5
oCrltap3iiUf8ou+KJwRUIWlIJTCqbZTAPLMloBGxRBB/wu/ITtrHY2oIeHwZH14IdReMIGNKNBw
O7IAwIf/qsvXRnWHqwynqsdnwkk6G7r9y/56L9Uh0yamL71zeLThM2ASnPBmElAoTtzbess3VG/5
k4LcBvBpmsY7U2id9s4ME9uITb+KM81ovL7014Ruygo/5+UIVAtbb6AmXtD9j5A4tE2N3/k2mmtz
7cqq8Lw9VgVi4/625J4kPWTDSd9BJ0guGpwDO+jxrm9fhyRop8iyqWYxvxtmSTxkjBcoYZE1qRvc
P2SdHLc/FKNLidaXK5jWd4ubIhDGSnhccGqFg1esfFLwbRFHcoc1BHf9EOKrboFq8vXRjWHHxwjh
yKj9THNSX6BMMAC2B6TlCUIi+HrUy+gHm0lrNiH2bvs979YPD4a4Z8ps7Q89rfUYy5w3FsAzOpeQ
LwfT5k+3h/zagQyN0MfC37mqDeEWWmeAdgtzqsF+aqoLQAmbUC8b26Kp9tFQhjBuzXFsrHqhxJnP
zknsF82L6Luo4XuuhKWANOAGs4mIiRHxwdZFSzFeZ24IW0OZmRNIeQJPeihGt6a1CQ7yZ9ME/6VY
HTp/r24HVrbE9c0oVYS/rNcRM1RTiASBjlh7n/fKDNiGdN+euNa5dLgwPqfPKZ6n8+ZviDwjbDy2
zoSJK2J4YwOxqI9HwzSweH4Hmw58FSQwyaO4/OAyKr+ZEGEM3M4F7E+ZVs3H4evyPzTlmscMZR2n
JJOwBnRctkQrIalhsV+hO43BqpGgsZtD6zXAgs21CrEdbjrj9kT5N9qC7MOmuHkfmGt0i8ckchFS
mjqaMg29GVYqW2f6KuwbcUzeawr7ke9qppkNEnEruiGY6Pn+Bq8HrBMLKr4AMpLOyG7RD8T/aDqv
JVW5LQo/kVWAIHhrIIuI2RtKW7coooAS5OnPt7rPX713t0p0scIMY4xp3hZ3DFJAcbCoHkJOgDwB
3jj4cJzkvlfNhqeHicwaea7Gwv3T7GZGEQ2LzMT6s0RoAAzyewFcFmxpuc/gqsir+nxjLO2ZgoOO
J5SPKL9Th+2q+Y0CyuQJCsx4mYdAF2xA3inEoVYiiPjEBxJBsfxMTPMqTVOcsD1ddbChBNj3aAww
aZCksvMV+fUnyj4shT5DzNw0dLsbeDLWlXxigFNHte3QHNLFbYFQkoA9E1RCh52RgCL8CDblbbSr
uG3Rh0lL+Tm8gcIlfgQiqZk2Yx1RqQPwW2y0FmulNenGIZT7eTZVxmBRKBF/tRNWQIrd2Q/rZTdj
co12N/HetgjC5U7nq9NmjSHoIchFnvhpgVWbNBFN7UKih1lzh1DzEJLVi1IzEaDNj1AQkXsjqBj2
UF18HotVHsFLcu4R8W1WYhyO7dVvp9dVuqr/vU056JPjw3q4EEmJyB59ya8TrYvHGIyEyYhn3Zix
gHbgY48pEdEK7vsb4NRJqBbMflkoeBU44LjWKevuHNRxMsIFq5ft+RuQuoPwhvNzILpEyAuwHGWd
4I8QNMArx6mFANcgzUIcgA6vwRWc4AUlN0tDsCk9zl8FIu1ACmo/XrxZyD6OelSQnN0XAWiraW+0
a0Y7heviGt7cS+cS7RNJ7QXhiXijifpLkxsCXlcLlZLhsT/rU/w7ddmDaa0yG8TDBZTyQ0W1SeGX
R0k0ngw+Ibqdn1E3bf8Zc6ImpmQm+EMwP6UJ6lSh5NP1fnKMV2JYTo0gS//YWi8st4jSr2g9IhnF
gj5lCvBL5HnGdy9nkT0m6JsAh4mAHlOLZQ5JknJkWTLhBfVbMMp9kaf/994RcEBwAjmQH5K2r68J
hemLt8OCfHz+SylAyFZmzfVLneL5kOBFHbaxh2eI7Q9whdjGLKto5I2eLu09QpsL9VxJWMzD+dMn
bj8h2GQmHoHqifKTg/2kbkc+q3bw22oNt+TmNOF3f1MnbxJjuQUgFLxMP52Bn/qCjlJslAhAk4R3
bCzQfqT2LoP9MKIme3iJ958TYVdsb+g5EDEgCV594B1UWw6RDjHCH7J4U5yd0WCHZNT3EieuPlwM
waazfo5uSCCX+L8oghq4lI/QLENIiTO6XGPJmHwGqq4Ksz6OFteAloFDwuM/MPWSy4FRfV9eQeTH
WHPj+5Jyq6LzHbrTne40gq9CoAcfBreIQGR2KHvwBpjehKgGIbkTIKtskR6qC/CKd25+v9ab2RHn
QjulC23LPkQfCRdRq7IB8IA6TwEFvCFFLHjhJPpRoyDwRhUFfqdDGMhU3ZmiVUEoQM1NVuweKGGB
A+CyvGyYRVheoWpR8At575QwXI75AwJjDd8lj03y3cWCQfOevRbQ8LRRUY6Z9RDVSqXxibUaNjRD
Tl4B0VwT7+IbdD7O15oGYsTh9ECrho5DkD89ZtgCqittbh5UDDAG+KKT6I5SQbs2Mf8gM9nIrdaz
bDLGH1GDl13ZCUDFj/kxxWvp1FpVKG8ygDpmDtqvZxJdnRAQHaFFO0kuiP8kFxTBT30EMggwu/1p
7x8S/6/bFGlXFfzqc5JQWKpG6kpRRtc9dStaaiQJMMnwADnEqpzWyg+UN5y/T6ifC9gMWNcdyy25
GGzlLCK9gcWGaasjKsRFw273/idZQ18Pz7gjT1eDb/+Y6sDD8f7OeaQKuMMgmZCWHyUSnJ+R/HD1
Ynw9I9tNWH+UAS/HrZZx5UA3txOMSEy9K0Ue4OkAQmige2P4/3vssRaYkmqE3X5iKMA+umtQkHEg
LiAMjUuOu491xFIdtgJs+0VEFWUf+rBhTFDzpBk70xA8SpQxieiB3ukhTnwdE+1E1E3FM0MfLxAW
GLnU35goFh7xvhYcM3oNB2CDLbJeqal0K7hA8eZe2R2GMbSgbo11VpUBgJh7f8JvOOCsoax6BP1i
qmzcpmRukz0xpjfU6AQWy4RcV4ptgPH+I+ThwLokF1R3iy1eH2ZpfR8V8CIPyiIWxQCH1wly6p/f
urPU1Lodn052RJIII/+7Uf+BUwVnUQhvgFAoRCTSSdbAIl7DPJyOoydcA2Sl6f53kwi1UxGmSQT7
vwZQl6Auwd+X28xYGE6E0aLSQXGHREfqMkooyA18NBel4Qf4ouH1MqQBe8eb046ZJQtghvFKmwI4
27yZJiDnDuSJhijqP8p944SsKKwioH81wr+vCYE73AuEjgDB4JqSFRHL25AQIXEu/Au6DhSp3CSw
zb/3gQWFmDKq05ipy+8Fw4VILMl7wq/SRTdGPE6X+DNK4A9LJtqJjS4T5yK+hG1D2I9EDMe0S/Jh
IQFcIsBaTXQYS/QbZFOEhvLw5kEnksaiOhlPhATkeEU0mceEV3eLeErMiNAuwReNdRQcPAM6HWqE
ICtWgwDXaa0yNyWjteI18tiIYPSaH/8ZvgPqutAD5yrujHhJBg7JXxwc/MFJtyVWZ5GfO2BKY4oh
neM262R5N3ungu9zIdUXh+AlYIBBXJgy6zACWfqv7g+xq9nVeU+uobAjH9BwsjkUpfDOwCJgR4tt
swVN253el/62PeHyWgi4H0hHtSdoxhiKpUVuEGYxszVLQzLniUgEIB0tuhE8oH6TlCKbMflB082U
p69V/FNv7rqXIcmu/yTUsXBhX5OuAHL2c9tVy1wfK0BrO6taUsQT/ATZtoMyeTvTW5hRJuCej+tD
WkzeYRu8wlv4CIZWPO+DZB3BV8qo+jUCKSmd+8iRknVbEfyCPGCAcYE3mov4KinC2wG+8hUS5gVU
uW6YJCAHYXkqT7FZCa4284j12FDlcYjFMt3Ld1uHZI4YnQj1Kc6FOO4O7s3g0HkvIIFA6PD/pIjK
9KhpFRRbMACYW6RZkUZBbYQlAeOaPC6LHLYjHiDgP6h1zPNNNSF/UazFzIDL8ESub7xizmeJay6F
iJMTduMxPubNmtgbTI/5e/22roufEVBkkyVg1xui8WIqJKROn3SskMXEPFBYFRAqIEVDpI7MCYmg
fm5LCAFaLFlvfBoycD2xN9mdjCZiCE7QpMKsZ6EkU1a6lCC2i/FtNMMPOEgzMBFAElFRm9UrfHOC
8rjVItNwbNYYlR0lsYHjQXhIpzBQFlfRtL1piRvCZ6KgeWY1VupC6ptTFxsFmZ7gY0AXpNzMEHRi
yygvN/uXo1s3p4s6i3AGhOvo87v8k1Cl6BblEWEiNWsWc5hHOgaAi32q2zG4cz8FNsLNP1CEBBGN
P0Hq+/5TgFKWnOQrCr7MPieeNG4XAlb2T7NriAchJj7CtOkiSpEsk+3g3EvM/BSfCeqY6k7TJ33r
49Jy+QgGQ09F6OfKFXVomybpJfLLhQEOSN4OEF+Dpzl762NMadnDgcuRCx543Qxx2ekeAtiS+GaE
nAH4iw8eBU+EwqxjcqSPecRtM2OJlB81PgfjYoExXh3UdbvUtzwhINyclTJoNYY2uSfi4oQT8K7x
5CiP4jIJl3tqXAJ4JZG9SHZigUKhJKoB093NyqrnKEXUZ3iiyuaKLQhp+TzclSHTwBS6pjRhyoNK
2Y8pFWvehpNhDy1B6ITkQ8kzeicZVljnnATIn9eAE5B8Fr1BFcEEeoF4Zxx/f2/6XBNBaDBoosc0
AVEyXom/unkiwWanNlwjKI5wJfASTPGGYrm/eyXQMH6P5gw1DpX6+15su0JehBMecebxHBIkH6ns
JDaR6ueVOL3Y+He5hBOL04oDer+fUsONv6nNp8IFF07Z7w/Njsgh3IbTidgCw8LkNk+6+be9N5qf
2hXfek5omUHLZhGMSG2xG4l3yvOK3zC4NpW4g9rhuqglH6nHZrYOYNUAELdXnsvzc/+3GSwkBbL5
MjcSYBoba+fqpfZ/v9kEKsnlJCT17PIMCZb0CwEsh3YbAH9VNy0XSYkt3PssP1ShBNsG7gEQJTHM
qTQlgIIb25E36qNIoJlkpn5/g9Tm0lc7dm9c7cNFxH+SjGKH1v8ALiG1an+P3JgtXmGmoZL7OIvP
Phx4s7ld9v3vpPyFJ3yDyRz/U8czQm1UZs9Dbp6CnO4rwhT7HhusCNqByNQH9h7a7FxIXOzjcHrx
UcyHwLn+XhbB1eaw2OUXZtvvqR5h6xdBWUOv6f9evwjYentOxL1gR7Z+FhXB3w81eoNniG5AeKWe
kJ9GXP4Rlitegk1UrAfbioCYTQfNs/UfYFa5l2dI9AbVeHZ9hiyssfsIKZAccNMHPhWX5xDf4OMX
r8Rfwy0CYkj385BAkj8kvIcIPoO6x6tidBCQc/L5ofjdTQ7KeD5EzcBgBUf2ADS0QsgTpWz+98VM
YAIRXonf32kWwejk6YmvKrZLPNNniAz35m/v6kgRMLaIkKnYRqr6b1eNU5WO2ChOyiMQ5xdXEWf+
+1Acp5kkZ8Qe4iM6gCWOE7sCqbVprXJVQpTk6ce0d2zdefql893QGwB88VJ0jU6EU/+2iPMM/sUW
zxGGd+k0x8G/+5kjpuIcpSMOuJ/FlcSe0K2cR4ha9W//wlI5Ps6Cpiv2Ep/FVnM03NIx/v0dLT7r
K/SNvwNEFy0dnorYm9P9HSq2cgi9uWQ7GDE6q3h3P7eAaMTWv+PFZ31sd7CMZ4BXj7PEtzIgMIj7
EB1S7NhnCNMOjAHxXnzyPYpeLwaN8e/L/YpxIIYO5fOIn4vHIAre47J1Pj0a2j4wx/AVPfkPVi1s
yA6HOvAu6szg9WEdYsm/ItlHsnxVsMNnhZJZ9A7eQUM0Mrp6eZhj9FGZmg8LUoh8/5XsM/aZzMDH
cYjsl6HYTzmCFQNk946qQNmUYcFfpiJxGqaqmweQjj2ZZ2WfWSC156BjmAQx39ArqKCwo6jH/EsU
TrwQk5mY1LB4+SHfzH8oUQH+MNnnKqJK7zS1QfBNicRyfPQNqgifg80KVnETtWQPk/HN44K84RLA
yTlrJlhxhLzz8RPyLeotTFjgRqeIdSKtkdkNJxlyG/IK0Ly4pPgRe3EhkwAiubmlwnoQ6qbIT+om
856xMTY6E6w4HXG33485LSv56u94hC6aiMv8nUedxpvMPjHPG9wJqmX8a5CQQNOCH2TkLMjaLEt8
BhRgB2pDlAvlznVbnEBcwzg2Vt/XuV9URxwDCfy/z/++h1hLpJm4+Zzbzrhjccq/PcSe4jUws03K
69Qu90zfZKdXrcPJaHRjIz4eEu9qER+lbUQ741T8LVSfUDTmFwUddYqSwrRaCK1OSP6dfxKfqeMc
GhOb+hPjOBcP88VSw3MSO//9VniOMQodUx6BYDT3CUX+tg6IYECZMf5rSNvg0/w2eWbLK1pedA5x
56IUlbhR0Q/+2preQlL9t4uItVA8FeV3h9oR66P4Ajo0NNGRxBb1+PueDD4vbp7ohty5buY0xN8+
+OAscOI9KBuCiTLZCPIQNLzodDKr7HMvMhSUQ9mIs4v/zz2KWrhEf+txy+LWMio/56uHNgfZdYYy
OSIxjD2JBflv3bsxfMWCJLZyQIwlxAirHelI9/I1HoPYRr6B0z/25ZkQPr0sZ/H+OwbhGZ6iuIEH
n4ltLG7k2xyFS/wedhbLK/Vc/4Ycisp7gp6/DSDOq26UI7VgyCwIg03spjAnU8HeyUUSQ3wojsZ6
4DuLQatwYx9aNYb6HjNbie8rWln6/ynFjYsWEK01NMWoFq1U07PE//9aRwwX8bx4jBOMI0/f1kuN
Ts2tY1+0SyLvII7uRBz3+Z7mPtIBzgw0bKJ29fghB0SLvsHmnjWCTFDqrqPmOWFgUw5VPTaBvAJo
v2FvzJMVIuwB5mlE8L5dEU55/CAwAAB89CIXcOYvKFfjqJPJQLVX9plFNp3Yb8CfoTpmPupWHxCG
CKo0CB/AnN08c0Il6nFOMRNSCNwhUBs0KiApNqCE1DU+QNuf5vtyL26XOLu4bzaTUUF/lE5/bCJj
I83u+09YhiURoDOG8OesHO8/6mWAFYhCF1SDYwvRoIme7FYtSJctFcT731HqxaIGhbwaYqpxYWiW
mPNnTtxyJ5CZ999ZM0Mcx7l5tFK3Yl4Pq6CkEWGMVgv2/oQcBLt/cHzQsWjsdkV3BzN9rsPvURVt
J7H8nulyx5Kjmd7XutdEzAfJTl03h962WvS2n+Vwi6s3f0GHaNbpolh328Ee3Yt8fv8Y5VLJJu/t
MHysk0UGXGLLi2LU4cSOkNLNud+9StW5aIAnfI6jLw8s6i970J0L6Hypl8s4WL1IC4ZRB5YGCclD
tvgsCTcGt6O2hLq9QIuT1Q1lsuUwUBw56IJu8dr1Nsry6SHrQTeZcYvb5vCZf9e0BJIHUbdS1ixe
jx9ag6hJNjWONDgocLoIzxnbmX/9395E/wJ1h+gPcS8DiBT2DYYZD2yVr7S5tqJm3Uk+30N9fodQ
Pr+dqKMAJi5UZ9mxC9VgEEGe9hrEz/Ql9jfl0civMkTm+lzYwi/oPd/ZPczcfIlnXQSGBbJs9/bq
vXw20F8nVrB67qgEh8oWDMDbRlq0obFWI3312sr7uw/DOXrwcIkqe2IcX6et10d9Jo06/7lH6mzx
WrzXZDVR8Tpc8Q6DwVIJ73OC6z625QoJjPlgL+1pKeVc7dtfNBJyalF5onjJ9rao8LmHW83+jVXR
n5AHIMhQ2lKoLyjl56pIhFS7KyhhFf2F3oyKOUvDR+6bBejmIcW0iDdw7Cx9WwnfHNk1Jw4hkZJ6
es1uCx2jR7WohRVlbrV4Q3fLgiQUphgGLVIugTRDtzGQGbfb27pY5/N6WSyeyxoK7O1inBFWZr8f
6Qf1h4Wxq1aPiBI2w8VtdUc5ElZQjIgMehiCbdS3njbEITkyVkpDNArnHFzyGieakAAuL0EN4ttE
38HmKrhcIsaRLb6XBh0SUWIK4tAI15fQG57+4GIc26W27W3vuxcdF9n3UF2LeePIAH4fMhbNegkd
ddfx9CIOIp0us7zCgy7FCT7h98DZmlm9lFffg5FOAGka7CrMifbMIGViYEwTlxXTyqVechl6KDMW
Ljar0hf8E7wAQh07PlCOzC1sYxZk2DxRWcEuwr7D4oO8ABiLCBTp1Hos4fIvNR+bzIAcHImplbMO
jsaR85Ol5mIGyotijuDz3yHDFMuUxzbtKYyV+szUzJL77Ubpa1r3BfjUuGCiNAyPG5XeR9gT5BXI
r9Ie0tEgn8HNbNifYLDicFvsqa57p/eCNPO5d+qdaBNuB7eU/D74CRYC/qGg/0vS4wBOSvtxQ6+P
mcCWJSLMFIWjf/mcsTKPrA7M1Jw2Zhgz0565qHHk8iLEjg4nVf1+g+lMbGTpiWVzCb4pl/idODkZ
bakyvcJoyUTLcyo+5Pq8vqO8DvoqE2ei3VhlOJSttAGXI6fMDXID7My0TDyDWYNW5ja4GhYxRbO5
4HOPmmh8Sslz3yyD3v6G2AWRuo6Sp1nRIYrqR3v4eT0uKUkkHzTV7yeWiuq8ZH4fDmH5pvYVuGpf
hOvLi/ye0FbvPoT7ARAYPyZN8davADOn7RnJMZ7rx8mKfwPGETcvDcxMddOP4L2kQ684kGWIYaO2
E75QC9H0YcsPX//YBnDCZMGqgiHCl8Dm12KnrMc3ZSayE9r+QYVMafuruzd+4498ptfaV4sw5zax
LhXxdR6DKUVdzJKHuiE2B2Cm7MyUinagbJsGH7Vv2EZfmcTpgHJ/U9zWAnelhmcQ3cEE91Ed+I5T
ZT801jmawhfAaQUpu57T/YD+rfRRBRyM82AFU5hv9MG2RPu4pXrV+bmGwncjiBr0z2Cu0oT8H2oC
/jub4Mug0sFcvjIIZCZ2/FuG8NXnnkyCTMPMzAqzvoH7rVBCPGk6ua45dJHnltTg8JRS5jJ6mGrY
eQw9AWfsj9sz8X1ZAYUooN+oZPLMp8qeRdOXszHhsRwFvHaSOKJWV+5jVCejFYE/yLywO5jyOX36
8qs1Iyp9LSVl9nysBbcJ4MssoQbnA5gGBjmpSe9mfabMq+MiEo4DYEVSVlTF5Dsey/44kxyAXjzP
wb/hewpoAQBWRiXN1M3Z6EmuCrZy8oLhONUgs6YLEoEborNgXCY9+7EnPQpA3ELE64PChhJ81iWS
Ld05WRf/UnKfBxqf9K39/WfMdJEYQ39CVNs1IulEzssYC800W0Ym+osmqDLt/9zsqnFiykI7JKJB
r6JlaHU+YRxgiOPr6oqKSxbP4+u0ZGxdALhaORwun/mhP042SjlRwBjgEhCVZpYbxxR0VU00dKgb
CcOytA01gCj0ep7ir3tr7UG7Vx6hnq0GDH1N843m1Gd03hOv7rzqPhNgoyGJktFVW8QGQrwSOgz7
XkvDV4indzLYfiq49K32TvlmqjCj/2cUGFZJN6pR9vngdpJU6wribp2Zh4PvutXP1efn+Vnoxg+S
gJIC+RV0Adzw7/or28/aTZHKpzZF7DS513xAbcIdH0xeOQAp1H/fAkYPBKHvQ6K6ZwC5EcVKKRyJ
qks+a+hhZvuZ91AdF9UpYQaA5uuV9kMKchA1yZj7NvQJ0yEzLendspyS3uVt9rCHD1Pvw++E/z0i
iKT58lZn8lwrBHQPkuoWAkXxmrEwQN6q/W/QwkVAqOqgv2GUEut/fZ2Mou3zgoKFoOSGMJ4nxAsw
eIdbDnmc0QYRZDGtMwvZSUVdvjNyiUTCwGc9AffFQV1NBi8nfY7st/fY3SGZR8zb8MSWHarjlD6H
BEBNXAiQ05rvAyaHhSIE5IjS3nOFJ8DczbRQbG7bGAA34sbr+6wkRIZqjqc7xuxF+YALYWUTCnuv
i2D+EIoHt8tKgS+VuXIhZFdthkhmC20lWKtwb6C7IJJhuPKW67GEsLxjmFTaBIoSpI0rrmvUuwwc
qM0k/ZVqovL9DO+LmDXcC838BrDUhKppiaI1oDPyzSnKMmMEAVik6E5f5FgmaqDTnOWIfNvgn6DW
9RHDq3jughLbg8AUgWWhYMtr8alRRpnArc5RfV5gLbCcvg/f1JJ0wSgUs/wQrOmRtYopKKZokOaL
BdiwVfcFNouYbpQdeEixMhu8SdM90FDcsdzR4tdNGkjdePjTcn+ba4N2jCg1TJEJ/IIf5DA10End
PGfGQeaOkgIeteA5BdKddhEksBjRflt+GyK+qqtYNYh7iP1Ad794XBZd7b4DAbmgHnB0XRgNUcfE
Kbz4UFI1GiAHma+cMYX+SwAJrlxqiKqQ5glIB5GojkVnANlHgWiUKAhdEyYJ839U3aK6HCQDBO2h
32wMq1syfdqCa9FXbdZUKhr+vKAckUH4QVlXGsEmgz1F/4UQQWbnhYRAIDWnWrlP9W5ZDMyOAXqb
MsoSGrfstl/m4YIpHEeF3qFqpjSge27ISiMmpEte3bPeZOCJ0dj0Oyqg/NCYEtSHf8b465WHx0WD
6JhChsT0uunoxdRuEpEtpCLUJkZlBymFag+LQMYQrg5ARBSSIBTyEKp/CNyPU6f/HVFk5nJd4Icw
AygDgYcvPmCZEAbGOs09cMEUo2p/qJFot171o6Ih9zUHvgwix0ZP9YLaFND/6PoGFj65JSi51cwI
P0xY6AziXbHf27xaN7QxNlzrQPmHGUrqaBxxkfwzBmUCHRCSvwavRsi24gZpmNkAtgRjK5t9XJLh
V6s8KcskQ94KzX52Ywli/B4lPJnHZHhHOdFshHYBOtRXlqCfF7rHidlAY7/NX5csx24CHEWe7zgg
74sIAxgCibDQmEwfFlAXIJ8NdsnQba0ZWBIGBQYWKLufRsYpkfYMxLhHHQkFZiUQDBI/JAdReCOL
n5OWOxFs8cFswrMHdkhEgTREzHxXLW4HtBhw8uQtigc1kO77yEH8BF+nlYG7cWPZGqGxnW63J8y8
94ExsM0Yb6Tq+mQS1PV9mVrKiscHmv9LUJ1MLkKAlLMFv46DYNXFFF193Ad1H/v3Zak5LVD9GBnl
1gaUVvUkwcaStMyUn4smRv1mKOLa8GdJ0FD2VZ6Ayu4QJ6eZWfx6U6ZQYrbwk2X0EhHTPDzNYefj
tpLa4MBXMTbWMWv3bXpfEhbsSIpmZObuyy/VdoRuacIHQbnH/1+k9oNYgMD0siiDpxQlf5lnpsrX
qiXki3uzh+iIQF/hRQ/Q+8GcAVLXC1BzmQ6NcQyue/NF6Z7YMmpxZBnIzJKb//p6IDlQ40/DU7dV
96+dbl13KtWopR9qD1d7KnPi4lynNwDtYEaTMUro9NTae6lI3YPqM6kv+8gonzOCWwZM+PhdXfco
En53+lrHnMbf6Hn4fP0q2FKsW8hNbaXJa3m3KR99RpgbXMhIQ1CM7kZC6kulHqvqQ6sbonE0jfWz
9pwOyKki3bpGWaSWrJhkM3MvemcEWtSZRMk9QHZg7foUZroorSv19AnGWDtw4dim6FgwBQUkV8mh
euStWTsyefdSdbdIyon6XSHQ6GWAguTnTAdKlOFlfakRmrMGq15Malaynvku2d17i1aDu9gyaFB3
I8xFKQYyKZTzXWe/4UwCuWa1KFCZLlwy2nNCVsv3oibkI97RNx3xjuAPNtfiHdRLJEwIcHdOOa/n
xeHNz5f07PBULyVCHI8fzH3RASTu8ObVYEK6VeHed+/FUFga8NmMy2NfuJldU4GVyA9mt0f8m0hi
A7yjJtxDyJ54PayhFc6S5qsbhPr9dqX5yhG530hg6N7Rk0gYo+I42HzOAwKJL6DWBJUANBmbKkoJ
dLbEQPGKichRYCPCP0s9Uq8Y42RHws+5iu67cp/zRUWUDrVbkqzKUSI+ScBpj2P7OYuroYe9egdE
0vYSkSn4kJ66IQRTRe2yXcYbYnTvqCBqh3P2ewzbfmN35odvQgPMq0g44yLWWwXixsWpcGZLwiYN
WQM8QeLPhOriTR+keeKxdApYi7H58q3xl1j7gLhh0+85NYFnAoNVJNr1uTc2IpeKtYiDe983AbHx
DYYLCVghPj4l3nulNcpw/tgrQHFmrD51iGtcr1Jupo+sEN8OMK+IRAGQWjWBuCaPNmTQ85+bdfpk
Z8pzx2NiGQCzikepisR5smcWNTYiOCdup10SGw/qs3jEv9la1DlBs4Yo4LH9G5ThN6AFompRiqDw
iubq+wXP8r43XDKNSGerQnGHVhF0sef+uRetUK7waVHV3kP3iDR6hHQUV+NoYmAkhBUhlfBga34W
OS5pc9+LWHZBT3qG5JmwfMwXqaAiEKkikV9KiJSnwLHoBCuM4++Rqe2zSvaqYAw8z9JRmBUhzJHh
LqdMb3EEPIcVy4z5Pir/cI46vwezoLcTjYW63Lxcfub9U7VuPWNfWJp9A36E9tECFV/C1AOL5Xve
hoPZdaMslMX1qC+15XBpLDSicNhF8s/D74ndSCiw+zh2vzyZyuCmvsd3xC0+92Qwk/13Ux2huC7f
bn/+OuI2botZTRUPwNym6j78klJGAuPxsdHAI1eREuFK5h0hJgMGIPCR09tSXQF+fNtD+0rp1MFC
cq9RsUGm3r+HjxVnIdCeeq8Fxit0iceEqB6yBcbkDvIJdUk1hA4oEFg+SE+TCcAeOGD4PBTrWBKQ
kBwPpkqAuhv43S68+8Ysce5+43YhFK+eqVABcbiEj4zy4t0ZuGgiMRYVizrSHlUjubOnb8CJmN19
yULoYgvbdtkLE5cKjrbg1xpTmbK1Ah2JjCNU73kcac7LU2dP/xY8nXYiKKStD/rxGpFUJ+ZMGgPR
T+plzmQksgk8TiGxWbI7WFIN1UHl29Y8WjvoU86t7/WmcKWmuvX2FTMDK21MMgTYNAt+o/n2K1Nw
ByjvTOZ2uEuBuMPUo4qDjIgq7ky5VcPaKywKPDsS6VtEhu18mVHR6ebrEXjjmeQO7TaUw/78Tgam
psu/reeSydrtk8iorM782ooNjgy9ixoMAzkR/+WSP1sjeAB6qli32xoFB/zVzwn9YRAaiImcBKvR
cD6nj5s6qdP9U+aqUwIJ77uv8B5l4W0vb56RznqDql9Wj94+YoJkSZASh5rJHDnve/zgb3/Bb4hU
4hC+QzKXt+g8rblcD+s6g+aqB9SRsfpuHzwcFEgXyUfSPC9XBxrWt3oLfQbESeTFoGBXZG1F4PXG
WDAcGJ2hFiE4Yw5nV0wOK6Hl3wSfScouCcWiY46iEVNkYwHEei6LNa0yKyaV+SFW2yf1wXI3reeS
SGaJdG8aka2e3/3Ef9mJT9FE+xak/EiLbv52F7LgIoUJ0GYoC0SCGYg7KOJgrjH4qRqOeMwYAQIT
McZJQbW51CKehQyir1kGVbpBbIBtKJ0hYXLEjWZEdwRyyM49fdHClSwZFp2n2WjHeBRrRGeanJNV
goYQX51lkai1YDYD4v5se0jazISeJ5Co2WNONmCd7GI3CyiPALkqCY2FPu8t7yuIWJ05RKc693vL
5p+GzzBCFQn21WDxtJ6Waj8WCcoLy/wyOCGo4lUuYf8CVL39RQd1gJ+LQK//9AeuzGIpyowo6z6j
yqCGNWI+ZyXqUNEiy7Dq9sOVGhQ2dtCEWYKk2tPRJkNHsrEnUAhNHDGecjAE3w2k1UeYUdigb95c
ujiyyimuAY60+TBruxfd1qXX2qnbTKkgEBYeAx3o0dVFyZecJHz4qQY55DHT8M2MYOj3qK5+dygt
6RjT6+RBtEcLe+diCwu/78hgO5spmEi7chErJ5VFIhJhwPl7JroSgihBL8rWlKwLu22CHCJl2gky
scsTwtJ19rQ/XuyXWwrieki30XNRp4eE37hP9L9bYu4etY5SMkXylni+qdtEU0gh1l7fymFad4w7
5k4rn7ZuthqSXNbMF1QjnBK7z8ShL65huio36Uo1e261kjd5pODYBZlv+K0Ni51yaWj/ubKtjPki
kKxRN1i8BMzUHoCcGHryScZwvc9vLmVHFkwRZGZYRufVun8S8sRXwJQ66SSqSYXpmtrUS1IDDyaa
F2BWETkDPznFwQ8bJHViiydHXJjHfoU/qE0GU7qQU04eznt6CzSqY2CQA0DW6LFvYZZzVlT6nY8r
LWHQuB1ov/vGmPcWjY+qnG14b3CwhBRmyK9Pb0TNIEaBsCfJG7K00q0QUiZHFVDhwa59ARF5sVp0
iKaLvHvBAMqnqIeaTJnOI3r72mI4o+xwf3bfaG6+6S0+/C+YKEDoWqSe4ObBzpOFw56tAdnOKceB
rB1AtjXXRRIpGDhXyuAgUIMyh3td9xD87wXYxYGxz3nYaKNYDXB6H87juD8dmD1LMuGSCBXA/lSi
IHruDuxq2fuXMYeLooIWlV9mPdJFVBwN2mKMcBFvcy91KifedSCqwsGknKoTKRz4yvnpaZEcSfvk
FPuPU2n/Vk0kni9qGsq4rxHjG1mCxhJokps3RNf9SUEPZgFbAUnI5Eoai+mWZDbABg3Fmswlpwve
rfUF346oE7EZmamE1QJn/rbOZu02mxmh5HTu9dy6P8CXwaaJrPYQjCGJK+ZrCkfDLYZVwnNYNbN0
0SchK4SiUrua5cvaS5Z6UFK+MnZ6wW3GNwj1CIxkMHAVFzGm6dOkTrKZgzN/+4kdDMy7V/HyS62o
zG9+tNlNGb183a2cxHuFhtk4EiXUkGp0etbdHvB8UVCl06Th14zNfvDcPrb9IDlBwPK0GSSkALYs
C/h9LYddKAU9r/KGTuK+AOd62dwwCyeeX8N8g+NFdTkdlWwoE366Un6GsyQwltUOfVT6jbp876Ql
zMBIqLKt5Ahgs3gF9BsD94xTdd9qAf41sW9WmvKUnwah4SABYt8s6mRdtIhHRWgtnZU8S/zn50kN
r+vHVmwst+WJopjbFJ4J3WybLI09IUiGHZzMagafj9lxOFctIujInTNDUEEGvZKJuDlWVD9eJpuc
TCYW0/y6qL2Pp4LbHVDDUp2nq0fwDF6rYkV1Jw+xwCbUDynqhF//Haqesq3XxdKwMfu9LxPG/B02
tHbiSb5hNysVe0DxvlsjYjVb66FQtjKC9ylZ9/ZMl491vm7selbMKaYYdcc8IBESUR3uCvY7vO7l
Y7FCoWxTBvfgGpKZ1BfqvFt8z09bHwP0jeIzMybPyljmG0hcIaYPY/YRyVMETWwjkILhebiSw+Gq
Rz2ct45MaDNChnYJKx5s8TKOnoqotDtErRvBlOJ0vzwuWGbPy5A5CYVFQAm8W1OS77Futs32ub7O
81k6hyGMagpig5P3XPIFTWZgon9mVqHii0H55Abu9nt1t8sAheHJJ6itp/s/ks5ruVUsC8NPRBU5
3EqggISSJTncUI7knHn6/jhdXTPTPX1sy7D3in+Y9sMehdydqjnzs7lnl/GZ3jAWu1k4aEc/gpve
sJC/JnssV19bVhYQzu3eQ/p41z6mXf6w3sNrcI5eFtkW7DuuAANe6gcl5vXfR3qUULOQBOg99ZCc
l8qz/K0fCB+iXjAdpl2Gorq+Yz7niQfxUPCbhG6+FQ8Dj6p5Nd7Th3kyT3/+zb+Fj+jcvfKgfocD
tch797X8t3ZpDtWrclEuOMIfhozn2bmqZ53xpzpnT+2snJUX8WTcx7N0Yc3Ol8Re6oVMnhlXW3fr
J/4Nf300wctH+PBvwUt0FrQ135i/hB/lXXpXbxrfPvaMvbxQQKmzHQuevbGPvYoqe6lB5VPjaheN
PxS98Hl26JtTEYin5ZYuRbvGRzH4j+w2T+u73Id3eP+QFBm0SnthEx+1M43DKcZaxLzmx/go4fQT
epqw6nb+DRLHvqPPoDDbQjBAMoFZK+xEfylJEao39/1reMYQ9rQIoWSs7rO95FbYwC96vbOLvglE
iU2+i6jAIQXYoSvahtsc57+S7erFcDlyxKRqoxDesbNwdJKW4mSb3OVQvYbX6dC9gvZA7d08VYf5
LJ3FExz0B7CI5wDGa7NgQtStukW2nveHDMXo5S4c/UBaxS4bPfOLS7hTngy7sX4oSCvyiqUDGZv1
/BKC8SQ84iXgYn2MCUDm5uRmmNJeewi2FWIwjPKJDlBJzr1rwGFzO7s5RvfBbh1jnVEUg7snH4cv
dE40ceY+FUknJJRTLCItWvOAkG05TBuIqBA12a3+owxgEPQqnOg16DAZL5Ih9gi37GoHyW5K18bm
sZG89hn2j5ZXHAdb3Qz35tIiVH5TnvKxvsnH2ZHWHZaZaACBABfRwKdwIFL2WMxI22g7ALWprsyx
wVosOSjw/HuwNY/DBYXQ7Xj1eTHyOSO2GVcJ24vg3jqWK7hwkVxjqwPIQERwk10GeRXesB45A4Y4
lc/o0j/Vt+6Yn3BuvY2f+a2CfFqfBpIIY617CaRgr/ur9kRyoWyQF57qjvHbxdzx9gFU8LrXS3sU
k9MjUlB9qm/Q76Z7d6kuzX1+FhDEKMc4HBflU93ph9Gr3fakHvVDe8Wg/Sx5udPeqg2enU66g1ns
zs/qkr2nOyx9fpq7fEQd77OhY+ru0Xt74rts+Dxu8yN9jggdwrk7yAijN/eGiNVv5WN4yG8DR1Hd
4TnoopJ4tNziLvBTq4t/aC44Ia0FN8IApeN3tdzqJ3WwUNpRk5zi23Aklh27s3+QvJTfle/mQMI6
CHtj38GTFg/0SuuZyzFtNNf/ZgB5NH7HE3/x21eX/Ca4aKq6yaW6i2wIeLj5Tfur7v6bzGySWDnZ
/TLlo31CeQz6yZbx6oCSDufJG+BKAYdhRJ8eIL46+L7TG/Mu9hYd74yRkMokdnh0j4wWbGGKpGd4
mCGtMbnsNkG/5sXs5Q1KLRSO7cnngcc8aPlQetFZPeRXxMx3iGRrLouJ01Jd6odhrx7L03RMeW4h
/9TT14h0NuJOfk3O4qHl6eAKemgQwDmnV/Wr9+ZH7s5eC/Lkt0K/K7tKr3gnUkVLoISQ8keQ6MMK
QFMs/fDSGzPyoHIWbvVOOcVf6SE9ZJQx9MJ40wAnOMxuckcN6t5RyoSnhvnppdsjRVyGd0HyfF9y
VCRFJO7YjCuLJjhDxN7GBMB8ECvDCdV+32S6XaJ6l5k5ZESZWuSEcZ0TzoOdC6GjTQxb0VQxyfzC
gmkIQOCItxDo8KpHkDlMMltDp10h+KhK7vYB0Cl0lsxtW722wbgJ59+4Szf8RKMt92MrwIVFoxJE
qKBRy2gZeyPan4SJr5Eg92bRa7Af7kEntOAV+lbZDFAxVeX4b7K8Uhb+imy8+iFWbkBhQh+NJf+z
F6N3U/kqLRTZea6YIVspwIMexA6Ctom/bxPUtcJz2qBRo0yoH2WvjeAZo78LA3VTtcy72fCHfXmY
BtjW8ZsR31MRJavcgW8cjDV1/cdooX4kORlnkR8dBZOt98Ne/+dC1HWOKB4H0Z4XRUcgfk/DxEr1
kk+MzHGVxM983TGOV18SXoIR463I40NS8oSKUIECz3QrYE0YgCFPBQ3zLvb0BTCHpISCIOOGGjnE
G8n3DIsnszPFD5SkoO4StOYNrmCJb67YXjIdX4zhv0mzaPE8UZfTCN0ygDus3nEncQDllS8KspvP
xlw1LP3uIfMUXC0VB/0d2E//dsSVuTFGuhFEVxy0gcz6oPChk02BmBI9cLxNtU0NO7jA9pMFkIzI
Nv3muBXMTRef8JJlqCOXq+8JAwfgss8emV7NyXzoJR9h7MnMYhf+sW0gXx5sqg0eIrguNztwMD4K
sLTmuc2Wmzm6HaAOhVDOSwla5KKfdKQDo3XpI3bHi19FPwGkzffivX3wMFFwRXTb7Nk34/rhmf5n
+9kiPlMD2dhkqOBgDokUgF3/tc+MhI5iDlD8GZtfcEbAuoCtrcsf81N55RL67H5RimQy1LqZHfG3
zFtELCnzCUZW4Ja4cc3vNGj+Bq9Q7L4b4DAXKIB68kRTM2G7zmKbpXSAnA+02G17k1jVoPXFGmxk
b3NgLc9yVLHZoIMyx3+zN6/B1l+oWTFjXpQXWaqjkAYffvxB+lKOfgYW2qDeyp1keLH1AQI/oH7+
xv4cWVEPZXlrz/ESgRrV9Y+gbWYR0MR5UBwTLw/BbnEMhHQvrfvgR8DkPjrxogR0pVj/hs1L/imk
L+zX/GlTsbV2sTVbkixzNrBsT+u3eeH9XJh+bdIL+oYoq+2CvandBjRpBNymRPOBTr25Zmekya6J
5D8qbD37ZFtCDeVgQaVG8is5xDKIGy+EctJrl7D3DOIzKhdgBNYDmmehK5QbCddViTGvsQaKVLIk
FLfo9Ss0aJz64Nl9lPqWC9IeumEBbWxD2Kvmpn5tIX/pburb6NcGiV1Cfcw91Pf8vRHt9OGko6ca
7npYIY+UTrA9DLB6tDcYx8jMHuov6ZQ8VExSp+2/QU6P81r3CRCGfS1TmeYttkcbwABshAoZC+EZ
478s4B2MexT4aGihzPSJpzgcr9QcsMsqrc8aQ9ssXzeYd0AUrBHVeJjyr/AQIV7fy6uIuk1i1y6j
UYXRbEaCojvHslOFIc6Mk/Z9EZ30gstwhls/bbOX7mWiI0s/qy0OgeVGuKn34Q1+awxCBue4EApZ
sVWhFFa7OYFh+c2Gr4YpAsaoQOOdJf8ERQWbBXfgje2AYjFP3A+hPTR7/axkh6h/nRXPf6kQD+DZ
mJykdYrW0xXFcRFNPJtxJCI5rAeQom6QJOPZYEbEa34zoASyuSrPAj9QhVTPI7GMFQtjdpaaZRu5
TQOpSqBKOSjUVxGTfGsPhACYh8UjsV5mZPj2PkopqBjoXkLwnkfAiuicoV4CeoGnFWI0DQ4r2IGN
GGSPRNLkcI2ANYPm5XJzTbqUb/D/yluv0Ez5MWqTQAfFuxWCVVQmBLnR7tIJUdtHsuje3qWKapcF
bxg5NSTI9qQ1UAM6+H9Y91bJLvbJsvPNX5TIncH/bnzojfjNs/ilFUvY1NxSk4E234I/0+jkOcu1
gG+BmxA/xhK2T8o+Xv4MCG9K3H8ow5r6YvD4k0O5HsG3SKu/7sv/BN5tvGCjFu6lS7hIjC5h19qX
a/w4P9Rvw52Y1TNQ21ZspNktX2WsJxg11huEzwJgJXfoXEtsYFtqgKVmJgtAC/HLbQRIxJvY4D+U
T/Qg+D3+qCyfsD9OpI/2hSVs8iFjoX6wtuVWe289ZiboGXaMFbBm+G6ImbnDYZOI2VxP0dZ8J7r7
xftwznirp7F20t/xN/9FFox3n2wh8WfdHp52v5u37Z9vfCGMM72I83FAKRaqEbod+fheotE7rEQ0
EfV1aR4b9D96J9I8fv3ZcNLuHeuvEU0LUrCIbPc6yS8DSgcueEgM6g/SXSLWaHYLyB+98X8S6Ivo
Sv4b6AhMr3qmL5IbU4uCC8TtBjVnEd051tJXdHWwaUtc/Z43uwCltjcfHxFEp6FdX4OXcUDzou1W
ou/EMOG/c8DqCvnXOiMuBsiynE8WBqZsQpRXtt3zF8tluzpMyk4BQHImZc7AIYu/Aqzwp8SNJqJ+
msU7BZfyAZiabAOYh2A+UMnYSNACV0LdjUM4P1Q4ExjnZZeGrl27lN/VH7Nyufxp1V/hmxSS5Itu
3WK+QR1Glar/MT67Vspqnnj00I5CG901gY48NHdcyTJ7pNy1akaePkDaXAQrPv7JvYj2PeIIqStq
0p7iSG38k0H29IEpqTEECYUutpHcWpkP5lgcLC111Lj0DHM7aVehsU4p0FXfIDyhjS5ENFs4CGRy
yRtoQEFNSBJfw/hWU3w383sYod83PjOuRIsXrBaQ/uYhBGQM/NYQjynllIAOi8Qkuuf51+wx1Gyt
cPrCOl3HEWUPPH69F4EHm69LrWdokMrbj7Z98PEz4B4yFmHoTWSMktTwoFTPHok4IXmKdMNgWipn
plKeHEuMNr62p7iX9kUCStSkLkq3kUXentad8ulj51Kbmt0hle1Dym2uarboWk8LYM6UP7ISHdLg
kcXfafwmlM9i0B0JlOiI7YXyUMFxmISwWLSV/iThTasDCJgQH3vngbWCV0NZS19L4TzkL7F+C+J8
I/RuK6SbMqULbkB+DQeNZXsmkpXz0pkYZIwDCzSk5Ir2ltXDxs/psMY35S1NjtgxzM02Hi45wyx8
a0y00MbvlCjWIpTIu5+1cFvkLCS0L5kaRwvf+9DCzaxCJwdFxqTaBFEAoSNo/jJVdDQgtg2BOSFt
BBqgOURCaJrhZVoA4cFJcYST9DX2N5ki7mZKsNLaNAVtI5DbEOM38SRzw+r2qpDgcjLou98yike0
cArSnbZA7MA6FMVzBvUUIwASQdaox3pTdUDH8TsWocwUuoXismEPGeY5aC1oFkuN8mVOLLfs+ETM
JJL3GSGRXvmMh9y14n//Phv2KMQvx6/Xa1Dh8r9v3i9uDgyqpd/FVDPYTgnVkIpisrA1FdoibXBL
snzIBRkhRZaunx1q1VaVs4YpICYvMly7nPga5I/a0Fa+hjsjvb+pUZ+Bf8s4Gj4UUsVJi9vQ4d0D
V50HgqpGC1K3lT4UUtlYYQOhYxbdEsbRciSOtJmBT+lmHvP1lCCUG6a7iCarAXE9hkDjZnQQrFuh
G5hW8o+y7Em15c6UcGU/HAJGi/O1ATWE1YfEB+kF4Ak8xOXGD7I7dGwOZHYyDbtLFWYEKkg++Ia1
yeHoA4QGyr8QRUm/TN/nRN+3E0JMRAU+GA+3mJyOC1e5AjjPaGZpGxzDAWWPFvug5iCThgrStBm/
VclrSeuytHFiBh2jgpwNTrKTEfhGrHjoV211lFo0I0hUOcVbBo82z52UWk7paEyIxe3MEhBPix6e
lvI0+QXo4+QFkclnbeRnOX/prdfMgEu+qjx0E22rWchXSMGmVaaTSnD7l2y71psgoba+5kw+Ox5x
W0/XIGKaKk9uyqFqum5tLjSM3ECSvqfOqNqvrvwyE2k/4LKy0tvuPBQtctAYlI7Bt6IGdFr0ExKw
GRNybpqg7KojLpXjPlufWyqgIvntlT8TiXuDkkGCf8oistm1oF5z/6rprd3J17TZScBkCzgZWmAr
PqSXAwqIVRDTNMIC4vRZtfloBdcs2fYV37zCGiGhQn2ddWGVLdKkEWIhHw2tzMgZWEBUNak+Vf+S
nkCIihyIOb4I0bAULcEhRQFHqFaatELeP8wUmyvuC/M1ncZ1TYIuTQnUFvpwSAHqqP0mqMQsA322
iLG1FxazUxCTc0lHu6jou3kd7WKuQ1zLiOQynxOI56nMoRUPpnUWu4pD/lXRK/oB/Ty1mpbpzhi3
D0Em91SAGsrWi6XEjjuG7ON49MMSaUoRLdExu+iFsA2QmDZhsI8zGpQd/b+mxtj/+NtGTna+GrsJ
qk+xWtiK+SEZi6RDuPaXq0yxp6fo+dbGvs/DtVl8atQTgybukyLfZelJ6tFPys5juI101ljEnJDK
N85xKAv/at0A+3koZfNFG74zCjoz8poEfSwEmkzAiRFYyW5CEzWwpy5yQgq6GnF3o4cpJKbULe1h
jvAN9sF219K6GnBD02qn4wRYfLlfyLvK2AlsrrkpinAZALjpSHXzMYLRm3F/UoETczA3S7Aq+SUN
GeRhSU7F3g/ocZ/5toKUSORfeHWPNrKwUmy1TZMZtF+blhButONzrkRkzCgZGEVVPiU0MjG9fE5R
xOr870ksbAlBcQ0rz1gVNzNC3LCTAFdQochIJxAb8o+6SGxxsniXf9YIHKHiD3G1EZcEkTsgQcmM
pEztKP60ErD53UnVji3D9fGPMxKUBt2bVzKcMxeFW8MeZ5gI+DVKyQTC1ZvrzilAK4vPMiXmKifN
evqIO0z8egvUNm3oAlxV9ZHcWy6vxrSphRJvAnp66TtlR3W9HEJlRrPFL4GNpvuw+fIFLgU/d3zm
GVN1cAliLu7bHKUvotSsfFrGh/gZDF8iIwySgazcZB7riJUdNUz9U9HCNWK1LSH4MsAIJiRycVeo
foahfgkGY1V05WFOLVL5uBPr82RNV4kpJ4OyLD5MnWuCdLOiV5Vmw8R9JDwZqdvpnsmjExSvBYEZ
30xA+ya4yIDMqDIx+AWEKWSSvQc7SrVb/cWWtLU4zvoAuyliwlGIiMV0323OOL9o9ta3aFhf+pQ5
RiYiyg0gWUTjXblMiBwNIPV7NkkA1i0NFWWJm6StgyWPaN4cnBKNIU6gQBiGxijDkdffQkmyhdqD
DsIz18cTpsvWTGFePRUQrirwkmJANl/BUn1L+hXBkE6geYrPpjlrkqv4WKakT8QVA/YWOiKIAjXt
OiluM4kgGdAqUostHyYg6/NNGdbwsETrMRbfKUG4n79y4NEGn3hQngWg4bZdSszYpHJFehhJZdF/
S0ZiQvxGak4R2UpC19Juikyqlo8aZI4Aak8MKJi6WXDH5hqDXDbzkfKHYhEH2iaeXaFyAz/ZKBQG
VYdzNPev47gMOzn6G0MEEJSbWpW7jPFrCTeeD9+kP3JsXsgaastEQ1FPvoZ0QYLoQvrFYJIBFtNM
PqApMh1FHhkWGSSVntauQ8VqbJD+18xVRNNce2n53ZfSNdP9XYLAeZIeZN6vxiUaqMg6MAJ9kzk5
25yKcgsc8SDiKSKhWUbBNU60T8lJkJRVOEGXaG9L7k1TVwpRHRW9jtlY8o3itcJsVZ/eNR1qi/4h
ARDjj2ssk6jrxQp0xfwmYA4WRLq71N+AOMt91d2i+VM3zHUh3FIE5FKymkkSY+rLb9Xkrm6dRAta
ChE7j26VRNQwvXRyNbN3OvNqBh8Jx7CO3KVAMplMJUW9Ews3GH4itPveQktjxu1/j9KLXPx0zlx8
aAjCGiEpnveuq6whrGGfyOD3MPHjrFEOc4KyEiPjdDuaCViRT0ES3kQaxyb9ashPVrTLiluK1nKo
TXt/2OmS5sizy+i5gC6wJLQs++qycK1l+H6UdmnE5xkHtDYCCydusBuacuQMhPCQAdSuquZi0seQ
lEvqp0ytt6n6kvfgzkBHokg+Ou3cb00TAAWCYIPhSZS4CVZTKoKUQqz/NfziI6WcDxHfnMiMy50S
aL7QLsCdaJBMBp00NnPmtJoGi8+g87zMirpB+6FHQFV16ctEvGS1Anx9o5+zFgwSISgL4RkUAQVk
QK3WLO0FJk/CAwc8rmIAVl2rb374WeyD3F9P4ecAQaVV4M61t65K92aL30RaUruhDB9Sz8evS404
yu5SpE2YAMjBM2DQ7Feg4YPSaRExs4Izj6j0t0ttu+RnA8n1piIbMWn3IbnM1riOUgB0NG05+bZu
QFMagDdI+CEZlKrCP0YISYbyrm/DdSkBghM7yuj5NonKT91a+2o+aVQdQo/kZx65WozMMu7Omvpm
4k/3DLiTi5szEwmfiZXyFCXYfUSNNqg3c/RlNlgWBvBtuSOiCG3FYLjV4iWhPEkzgr/0AO+BTA8h
16s2edVUvKRJHEOGyA/chRy6WQuNlIWV9jcisRrTYPntzhrATJmA8KAvSTn2Rbq0qtML6a4zfgnJ
afSaNliOpk6VxRtWrAxrSYk6M8fqEECkKqQX0ffi2B1MbGNQTsVuK7pxNE14ROmnYZ0C4pAMlIMj
1+m1swQJ5TEh7BOxtmGFWkG80HFF/vI1UEv3UDo3wr1hDVyHUD0Gxnr1LkxRtG82s+ZvJuR6l2fE
i5SaeG+ggNcRh4ou2/bEl3WDXNKYnPQYvUpijOHvTYFtKvfSp62vUGfUxpNowHYcvoMaAwCo777l
KnhOiMEuN5EnNL7NOLXpjmVFWyvkuK5olgqgioozPfZosbrQkv0yMaNhXj52XByCdtuANRrYf0nV
ejCqY6N8UgP3AvSuW8CGrX7NEmFjkjZ9DbY0kXxyFeumdOy7xjcap5azxconNmsb8pETEOKWDDv7
rDgUlOJxBhi9IkI8Q7oux7oV3pdXYADrLF9064misdSxK5ZcajtbZXbFtGC5BgP5M6O5GUVEVIt6
XAnl21I4LfV5ZHidhsApe33N4/N2vb7cl84sSLLLOYEllDxr+SnMAGeLPyofrUltk6tMiEwq6kCh
2g0DEM8S5Zn4zQqv8qhueHxZbjpZ+xdAbpBrl4kLTSqoMaplkxE431URY3tm8aZQPVZMJDmTvDqp
nNZKhrpLLq50GJARIFxRXkYUExexR+2WKnRlohiaoEak/Tbyjc0Khb8SIZA8vU81JLP8Weeg0+it
suk34pvpbtxsx4rSwrrVIvgUvqDHZy+U3KWF7Awmjc1vXqOuShkvuzrF9mD88tCbDEHynDqfcDBl
7hwwHxx+SuuddKMwVW3glAwGcbDfSIW/K0QSv/RS9UCZ++84QY8QJBclyEQDkVADz9ZlTn9VHiIv
exAZ+BWjnQAG0Vkezh1Lp+ZBwFdh04UZE0C6n1FeiOaZ3ePmIdyWi50auLjomB2NrlzohyweX5gN
b/zWOlAs2pk+u6aQIRnI1G/R16Lulq/L40iTX0tKz3KGtq+J40T8ogeVLWBho6W70XDkTNgwj83y
g5+fIjZ4qYezJuvIxBawqvKteD+qGAMgcu0zr1za4kG/t2iAZwXXFTzgv9Un44sU8/qgxeUbfhgM
QKHbywzgqaIkxRWZ8UhT/abpcFX81zKl7ECpwQ8lW/nxmW+Ukjf0L+mQ78IY4GKZMsLHKVfyCgt0
2DD3CMyx5ArZV4/ElBP9pWUhXyoHazm5L529wsDPCq7LOIOzyCGaDm0x46bwCfuHwTVs4hhCKg4w
RH+mDbl11XiwXLrxK+yuk1CtLUZykXbBhLwlxIQiHAI0bziSSZ94urC1ilOAlPlS1/AvBgMCfvit
+ohXoJsdlhRJNXsrHHTkemu06rZtpY3G4nrSOmDN/kcvIGtesSwcPlUMZXMJ1WKN5KfRHqfgcLG7
bjvCKP+r6DCHB3Yu0uQQ2wf4xEXwLkuPSGaTTSSqmS7iyWqtGybPFJ4Sr9v4aw0Rt142rLL6Nsko
X/Kulzs10xgsgSuB9+THVx/weqpy/0uBxcNKTdjTzVeNx7UMO7jygfkemPTj8TGYD2RVi5qzB7Ew
F6z7ilNbWj+BeAtIu77umnxjCUR8rVzramFpMSfRRhIyiBY+paQgK28Jrw0rJKGCalrcclaVpLJa
9yBFSxJSvixpsmkXTipr6yWS/0x8UhVxceFhAuMRnuy8I3VCMgBQcrptshThznkXm6HXT1bu1Gbz
ntUkP3pael4Ft9KlwZSgG3O9FKvddUJoMyYsl25YdHoJnvt8s5hPC6BacIdWT4xiOsZELYiYHJW4
0qsGWn8UXQpGStkz4sqOWbiVJvqd+XdG+LgaclaFvGxuct+kWy340SkSOMxZl25vcTOQb7YTJ7iK
Kjvvho0U3EXplFnXQiudgV2tb5j0GKDGRulmJHtJ2SmQhxXUEdoURnUV3SPqiLoA+MRaWoQFV2Td
Jqzagzmxa0AtXDBlV6Q17tSbmhiXct4aNFydiSBjQTvHYjaaELKk/81+mjLCnRGdgRaAnACuXEv3
AbNqM/k/jEaf/GY0GNwvANalrQDyKCXzOgos9Vhq5S2EK0lwVATIxckn+7JxxZp8k1pAjZn2qIZ8
DCKGuiJmghAEE/mjJ0UOhbMM8SjtZL5Kyg+EpY6GvQXOZD2sfFqVATsY8SsRtp0wOoRv2hqzOOVV
tysk2cZrmxl80SLOydFKe8QdORb631I3V8JrkNMhmLtG8hohPbRj5/pm/2JVkVuWLJGKcIvlJocs
1TGflojLXAADkSdyZ0rCjHLEdZmCpEzesOcBcyJlqEr4jwJ6ds+cg5N6HCTUm8EdhqcaXZhIgbii
XjHUXafFSaGJzgY4jclN6JEsn5qzVTJjI5ZPnfzaxeAL8I6aK8oTjpGp/rFyS3mBVfQZ5ow8YwSP
U/Q3PmNSpkAmVK1XnywolO1GbX8AbDRNsW/rrTheS3wQ1EViNjVtyeerK8Vt6ctknnDGJmZUT0vV
tFxnUvYSuQMGTer4Z7ACVJEJV8RtVDHRjJhpjMVD1BVHDRl5JTyU4ESxMCSslTACb7qPTPhmN2LL
+SFnwtiqt6ZiWcnEoxc8QQK/JPavNQduFSgvQsiJ5Y41aomYNYTpQuJZsL+MtGKTzMKAV9rRavUN
WWPiptUK3oZmBxpeKG5xpH/jYFlikWBauNIaRJA6snvraHaIjww9ZDR+7hIY67l4DYPSNUxYU8gc
JNBAG2zC09ipJhBmqG354rSOc91Oe+OUdASCCVIrCZkX+ozpEI3FtwPOcdv3m7q58+xrg0TrLL1r
M13n5kVd1Pq51xKwoSIA7iNsgAZ07VuRoq0JQ0A4stMwMZmT7oXm9ogEWugLAdcun115Kgq4lLwF
P5Y9gzhQYZcw34YM8TRqw/CTMQ1vU+V+LfM5OYH1P6AzzqsNUkxRQ/Ir8kLzl4Z+WILEvCzZ3I0s
7gj4yI9YBtMCQPYBhNPJ+JrQYhfT/pKiySD4DSIQMzaFFrsRyBB/rC0KNop+hO07K1LdYXQRUQJp
tNjdJc84UepdS4VvrZR3hiUuuKowi39yqOF1P6z6pR7WhUfOxtlvkHSY3rOqOETxSSwqR+TlhlyD
KnlazEuLAYkbovQMhEwPsVpAtVn+5LiXvbtkzgFlc568Iy17BwbsAFcapV0nws8Y3lsm2OKwziCY
FPS3FKS+dfWR2mkLoIw5UfYwsvwgChXNlwEjHkCIjBoTXfRS0VFyxoqKIxPBFt03TD7Dao1Vjlq8
oJJDqxreKOJiAh7llIwwdd+sR22b6y5hegBOFYOKElnoKwylewlQIY84VpHxNyrk7jlCU3S0mCoa
E/v3BAii8iIFhe0P6kaFU1FmhkeWWiss9I3cq+k2hezKGqc1BcAjtROM61Ew7bnGBAi5oHmsz1Ly
JsdASmiy6yC60oG1tFZTxpY2pJITKavy6A5uQc9uRhrulxaWQcowiBvQXXMDUii9NDqeEIgBNf2R
QWlmqutAxKUG1iT7l+1y/iQ2ZWYaoOMjXTQgh5VkD4l5LWU0EooRkRDtL2JmySRRkB/MQZkd4obc
XX2aiDz40BkZiwy16hj6dIVXW7GegitBtcF5bqmWZqSZm3za9RZEZmbZEkmPz2dWXB9ZE9A9ea3b
S6pJ2zAArx+AOAG9o2AbL+bA8E5JQyOlHrS6RrmPwrsFPhE5gn9JLdUlAzu5YawNNj1Rp++WV7Ec
RiQy6gD3gCo/L3WWHFqnWYcJcF9GVfT5bH4ABCE6Ua8i9bpMRzl5rmWyj5rSYt+Z+b95UCpvl/Kf
2j+2TtN3tM9xp6uJW9P8Jk3LRMPpAhTNFLTN2JxEKuHP6NGlQPlseBst6EFWv9ZZmdPT63HxqOV6
kRCD225B6YHiwM/XsYpRcWzx0QXYtf7nTJbXt0WFlwizG9kHtD91m0YFq1gu7fZL8PtvGQbuqsbZ
OxfQ4oW8y9+iMGWpf83wFdevSGqEpbOULcb0FTMx6McnGKGknRib4zNKYBPmhZWGwR5DAltDUKrt
IIYzb0hkCzsE9SMgl9AJEo3XSeryzjuU4VpNWSnDU6r6H6OKQCGgfbMMSFj0pt0eL/pY21YiCCAB
4RmYPAE7aCq3eUCru9G+Bh3B4OFFWGx0A1vFpK+AJRL+tXhnZAlsETB6y7a4+mv7v8HQfqnIRxka
XPBharTW4EVF6xi3zUZNfhh+Jez36i5xe4YYdQlWKu/fRgGRHZW5IopAM2vJEVUMxatp+bte2Y0q
IMcS/mTbbbK495bJJaOKgBddEFCOloCqMotkKz5aarjNMBPghy8nK7DY3WrYe3X3xGI9ksjrGFin
kGosSdGfInVULX6HCY71N448Kw+NHWIqXY0xWW3VFEglpj+dP67YN9o3U6ADH/6W/y+mhgqFh9Jh
vmlAhBv1ReqKVkIDSfm2XO2lOS3nW2fCKuqQk7QGL2hCrx0alB+oC8JQ3taJdKq1NgY3EnyAWl1r
RnTLTWPfovQbsigCveiPtQ3EYKP8g678NS21xoJR8X+GTH8wjl5XTb4zGfZUknmYrV1HZ5l9Rmay
TrR3ErrXd06fvdG3btNB31eUNWlr7eaMBefSS68G62+QwQVW7UYLIXcE6DyZgsOGUo+Qem6+Eior
zUd/p3o1G7aTpeGIugaWAQiR2uK4kjpz9N5LlLUlvsMV9BCKBhUwDlOes9mJm5yiLUKgSIDUzJPr
2mcCgJVpuKqAba2AeVrbmIlQmYJR0/QvA/hSoJqej//0qK/zHt9jqr3GUDc+DKKgfbXwMcWlUWUI
9x9H57XbOLKt4SciwFDFcCuJytmWZfuGsN02c858+vk4wDkbs7F7utsSWbXWH/Nfmq0EYgWgFM+o
9pqlnE2W8FlL0qA+krY8xNFV2BUXYLXQKZMbkFBuBOdPtC0mPu2dae1Y0JqovSjqCOeKfytwO4kE
B5FqzwjOUlogievJgSALKBd/vIgLTSMVTCHirQk3HiqCiVvPyuoDwwjeUq3aWoH3z4rkrfe/JJNl
3E+7mUsYSgRyLddTFZOdr3cHJWz2Lai72shdwrFgY8JqX83EWqv1bQTm0fOIEDBO5uY2pO33ELyn
4cqublXnr4tqmVRYbmV6RdXLFwVIX28VI4G/Gk66Ktbh5KyEQjuQffd5rcNeoev7zeofY19fEhVn
rp67Jv8Li/WU8JDH7dqhJsMa96CUHs2wKeLa74iaFOXh8D2NEvaJjzgnXTMiealBkVI4q4q2K+6K
rodUY1mwZbQFwI5jb19p/G5WfexOXT0sHU/dFA6OcmrGR4GugN6htkFD0BJFFvw5ZLP91p46r1cR
KmWf+EpzJHyl8Emgaa5pa29DGb7mscmBbS7TN8X3iETT3NIz4cmiQ4rNLgGukBZz2DjnxRX4xdiX
lG4uxvLYuoENyQxWmD20MtqXZKnEqGt6Hb66LaqtyesbALlAKguQNigfAZ6ZID0OYsYIlnegGVUn
H8bcwyv0yM6sgnRuSd5vhpW+D/YDG5JPUGPjkLUuz/ZEKc4hQfwfedcWiUQfrQ1OUFFPgGmkIESI
robAcPNIfZUTJSvcdg4D2Ajkg+RA6caVT5fr3NyTwL07t4ZiCSvwiUDU9tI3XIBLn59hxob7yF4K
/tkCgsBuJVdDoLwiEHDr8eg1+bZi/syrFwHdzQCOvEJZWUBXJV0ZrGzc/zReImyE+reBV4LmRx/+
Wvmos+pYobyKIrrAGYHC+iw7DiQYzKygD1Bihc9NHo5BPmVPBbxKgRr+Bf2hKVtn2Ft8NdbeA7Uv
4WezR6Y7boua3pyGtYMKswfqnf8/rCThfCj4EY1GUAJmfKqd7KAlIW9A4zYPs453zNW5cA4D24De
iZ3kxdKMTSY+ELgIPrOa3J18/C1aAYwxfw4Z+aRIaKtBu1YdDKdd0hcV3aqHocJl9+g+Y7mb0oo6
R1qbzLVItI+JnjYpyUOBVgnmAKNFCOUluUoaxMJm/sy7L+6/eZhFjd6Fjxg1CUmttCLSC6khj/Tt
vSLoMDPtg5orxxYPQqXkyHduvFW2Q+enilsLiZJuayQLvc9qFw1vutrO/bmK/6fKmr5uCB4AqpId
tYBkKwLIPdA9jsAm206EuLU2zQhF88x0BprO2tXIDcuf0PljO5lJN8ZYM2kuYfuaJM/U+mwgkBk/
/QD7G3pcQNZQ5V90Vp2vv8cxH3Sfrne5SvMeaduoECz0nzErC5PTIpPiLIC2u21J74mwzwGQApda
ylw3izQSA105yo4wESu731qWhVwV972sltKdbVajuplguaqSNOJ52YTQa6t2x78yy7pGvq2sPRj6
NR6JLqjehJLSRYpwvZ7HwbZZDTlQqoF6UcrmXKhoGzPwN6OHnmCykqtg0L50NX6VNe9QSGew86HQ
zeS31H73bKWWCtXjBARDDW9jB6RfgCs6e0UlvSznx5PLyHkac0u0fYsg1HXsBcmMONnpTgXC7zTK
5bV+1ebVJpuGFULwMO5OAxB2I7QN4pYhC6+RH5A800o0y/e+CDmTMCk4hjtltbnsMWkOmNeqL5N3
N1PNLygV1Mq8NY6BMyId7gKhUb/VGGDzVF91evHRFsMOtKEYBeNo+daPJIqAJNjjvjSBlKaG4rBo
PHjNSFomYVux69D4ZPRn4gn1nP3UfHGcm+Lph0hectHTdVltpgKzSfAXWfF+LO4jeJjD/KugMwpZ
hwlSAth0qPPMZU3gJ4Kp7rUYNG6E8D1gI7EtihGr+Gyz1+o8vKqvHFTS7wS4xcDLksb0mpI9a+d3
NQWV6Qw0+OqhrCmoQVK4s31zW/DYLu3uHbCYYbtlswjq4VbFJq9v3SFobt7qMkOTE433ocuOTQMK
aEF0hQ6AtFLvrO95n621q508RxPVsTeutOZWBib1yqxW3IrpVNJDFG0gGbdalt/t1Ftz/gQTEQdZ
wRgTXOoCo9yA3qDX8RRn9q/Bfm1DinPneaiopQYpnKEN7Zu90fOU5qCuQzUQe1uhNJDNvgQoDVml
KgktAV85eHs9RHrA2NYkw3vOIT7BPZgD2J2jrAdtZKlI+btxPpUAFQo1fjXGtoFTYkpOZhl/DvHg
BqixxCQ+S+yc+NLZ2ysK3obsM8XfVFrRw9NULCPZ/Cmz/9AwOKuRtRYIkbJAQlIFUkprdLbh+CyT
5AXBq0P333DLR3Vvmyi7Qtp7iknZNVbwNGPA3oLi7wCApUclL8RZjcdD5kMzRsCZE7BsFGI+BvG8
tZ566UvC6hLod1K2ArN9k0/fRrOlqBsFosHk2Ig5sMxiZZugToWKK1KP1T2H/m9mt9vCwm2VFi82
WVXqrgMZDPvLRD4Cy2BnFDsFeqcdNz1xwX7XoktPPz3mE1t7t0WN9ZT4cr85JJ6PSodaEzIGWPXM
yvgeNAa7ACW9Y79O1CwShS62gRbeSZxLw78CyJ0bNq2+oDkOal1Ha2FdaxIjdYt+umLsF5FiXjSN
IMOJlFf7Vzhv4agAglLrUbM/eWBGclnhE+loTLd8lLGZ+kDE99BDbc0r6Or5AU6zKeQq549qqRyd
CKJCpW/rRPqJpUMISjCs21H/6DVyNTlXeaJXMh/RayDpAdgL4z8lUHCOGDAz7c5EMcOUb0FU9OiW
hEeVTRhu573e1DkIyIkd8EQMtyaMGW4nt8ZQYHIscDwgnua+BiATpLvGyvjFsVnayRGgLolvdTI8
YOjXE/sL15YkT4CcWhXOGmfoPOGsIhNhId9GhcZrQhWfNS9qa9IxN64R7vXF5Pqp/xfl47Iueb1q
wvWm8WYzYwrP3wVBdfCd5LWXAmlpjqK1PeWMZAHD0VCKtR6F67AckRlY4K/B3mI2CqNTLFNXTHPI
sYqMr9uMuYmZIXCNPrt0FgEYwQhnj2gVFdOu9vdcr/xnUOxboomKfQIDWSFRZwsaCFRBQQYBwrva
IQCbD28YpIQPrPNxYOb3uHsBR+rBjVPu/UTDCIW3hCyrkuxH/mDBjRny56h0saVBsEeBUiL4rYoV
6Xcz5DODu7MivpJ3zHoD05DGzdHGbjUadwSqHcMkambkSuDueO3sNN+ovkenimQ26Q8NfgxN/yq1
g9dFDL8n0X3yxC+i4YkouXfwHtifCZXz1jTdVSbHgHhTx2AfpyMvOdkD2mYir/KnDwmdsqorr6N5
LjtiwpFFZ8l5oGbGIf4+Pf0FYhGn/4glfi/ziUfGcEcE6dPY/h88zfWigt8tpDMy1dKR0nT3bjQP
agaUXqB2S9T4UKfIOxwfI483ev8YrsCtOcgAmc3J2E9T+WpgLjHPmkGwYfSWG/iJNoKfpyjLq6U3
Lo2NEwq4qD2guz5WQNCd/Y/o0BGNSh4WqxI9XSnBGJV11rLnOJTbOaBd800dUi5rY1Epv+c/EJ5+
oxruYI8HNfI3rfftOVAtV3UmykmDif4yv9yEPgc5yEGrvHTKRYFTQdZj97eCBvtqeIvz1A1s2JYO
Le9InyNqlmDEy5xnu66iPKopKGskodGggqd0rmphbY3I2NZ+/OUjPxvVpRKQrwrhofJ550F5qmW5
rsnVtNNklWn9EWeOn9MUiFyn7MCg6moFdbidhodRfeXQwUH853geNtFyzSaxKmcR7z4Gm4BzbXSN
lqm9UaPfo502ZK+Mcn2HYMKHFrDIWYxTNt3KQmzMiZDTIqgROJFcy1yuQcljFryeqdbketagyCMs
8n0K0NBfmo4RNV56HPltj+7QYeJqzjwgSSfRJSA4m7g+w/o3UaZNyQLn46GcRHwxnIUcniJtVnxo
mqatkzS8Zk63qQThoTEYC0OFFs5pwHeBolHKD0+y9gQXZHpIn46NxEOx5nedyodjOySy72t+3YjM
KCWFKSFso4bXRDoQFqgGvzWIIPGwureWY6xoUC7gKwj4sVfZj457E9hQ91iQ+YyQZkb9ofMek7kL
hnPEES2M9xixryqji8VH3KnKjkc2is4V7hilsReToqwyRBZY6hhWBgS1KjNmSo6RwC6AD3Wod1kx
7idUrfroHwtufR0xugJt2uXjXiUkWEFIk1EgKrhcOPgDtjGUanOeexYK8sdvIqNTXF9NSMGCW9Te
EucG0ph6CdXDSEX2kfIsaWSSA1h3d2kta29xrDZSfZiORGD0aBMUufAcpWmBpn9yn3gMnlwJa7Wg
i3Sj3TqT1o3gkbCtcoJZhF5pBfsMsskw2iPccnG/hHhXdDzl/LiqxVSP08Tkw+gcGoyxyynnmIqn
lRe+2N1FBC8GquKBkNsBo1ripfcGmVARy61iQ0aSX4stoLEA0dYC1Sy2XwTpaIhbHU0S2V/5zzCj
79SP2i4cxyzzESh4at4C1EWzQQFbQ2vcNPk3f6VJdGxIxS9WMX9JNczW89Pe8vCOGGHq3xjlb88S
7DEMJXaz9VnN88wGED/DaTT2sybWSn+N+K5lGexmCNznkNVIh6689TwmJSHVluz4s8+B5O5s60QU
OPKlVJeKfUb/34mkOuqlRbCmoJ0pnp7+oiFclg7vFirINn0TM/oy7tPq16vJLI3XAQZzTb5xuqiT
h4bJf7YVxrCBXaSGntdIQi8riCyUrXyYinno2oaIhqeZ//O1cVt15cnQ4505m+N4XH30ZMWgrIJJ
3ef1m44mZB5ph/zsJSn1oDxY4EgTUctF6ZwDNOQ1/2bqvPDVLvK8cnX0ELJ8j0GWYqCDui9fc9uK
Foyx/P0xlOBR0zNxnR8om+OvttiB7fYg7FmEXmx952qHiLxgfea1qNC2I5HyfD8WjG5VfRsjWI5Z
HDTrbJCm1TFVgcNVMMFF/k81cBhzHRq48pvxxHfFtGuxx+Oym9JjWUM19Nh86KWv3vRuE/m7GJ6y
Jz9h/E7I86G0jN9bydZMVCvETt7A7oZxOWXOEWTjaPpzIibXziww+0UF12W1MGzk1suD7rvOZxne
oSDyrltG6C2j5fQhrFeedd4DSil/ECiBPOHgJsNMv9U68bAsDtGwXIzBvRofVZMiQYTJ1d5msG+o
0hdbFxtLnAQwQFl+1Ymzxb3FKwsBwYy8bJV6je9N8TCyj8qP0uNOkiduPjRRp3A2akGkALkIznZo
VqvAXOzlN8OJlrWD0+3WZvmKi5r9RsGsBp5fcJJ18hHWyOAkzsHKn1v5uBsbDu7qd37gwm62v6/4
+ysjSOnPDCHNAJuMgQg9bTsMKGYAKP1JuBFwcaeRF6x0GMr2DY/6GIqtBmgnSFRXhwf+ZRW4W+3Z
dfNp7duubrefiCXT/29dlNI5BgxY36wG+nFbU905/JxVTSMGWKmPYDws6P2W16p/NTKEmHzDhqUc
bRSUEGgZSHTZ3+ZpQnKSlEyoJR2wCbQhqlXbYAQCLGDQ6caIwW6jtegvNzl5cUgbkF61hOFBsq2z
AadX+l2GZxMNebjJwst8woipPRRqs+AeRwyOCS8npG2y/yXE9FrZXNSA55ZEe3vgi1V6lW13oyEu
LKfo6WUQ3P2PYZ9zxyIMnasuufuznTHDQhKhGsYXacQbk91CjM+xyvdxn654WsfR3GXjtCpCZG/R
rM8mbCkDrvOOKYeKj89qCD7nWznSf6Kc2rPC1fjbqsZPTjhBTZgAm1IYcvzXr/xn2N49dOUGAec+
Gt4C9kXnT3eH+jRkTBg8echR61+FC9sOf2Mc0b4fuk2IDovSWATIQ/5WZL8mGRhM0FRdc4dD4KXR
d87tBYXaaRt27Cj+taBN+O9x/uVxWTUU1pkIqGGqmBjNGxoOOj4yHuCSGy6H6RjKjqdoqZj70Xrr
0EJxBS6QBNak9aCYLom0SrUPpeSTzM6FiLZKNl3tIncxx+ImDJxsx/dnj/am7sS2Nlq4npkmpBLG
IFDBapYRNRXTdQof9nxtIXSbWTFs0fxrPjdAJv54ISYJeMQj6j3Q9dCWSGKCl7TfQb/vuj9bB1xT
sGeR4AZv6+vR1pvMb206GV2E/AejsPNmsphGcNAlpUuNO0pnP1+arc6YQTWvE4ujPXvgLX9Zq2xF
4BetwoXl7HJAwvlRs7gIqpw23WdgNocRPVKOWDiOma0HmA5qShiL8BPxg6F+Teq9itQbOw6fcT3i
xibsCNdzty7F02uIPc2Hs++yD6wSRjmKWSSZEf0m5e6ydNQtbOBO/qz7pxp/S1RhfGkK+yVcQAmR
2jkM5hOPZ/c5jCWv4xyejGZ8Pln0N0211yPkUclRV+jFXiVrkofbphGpRqweDGibv+IIcbnt7Gv2
0PllTzAIs1sMb/NgNPAuechFC7EZPIqOCxjuCrZz+p6lUzNo3ijZyWuvyFM5ukzrWFThVVDkTY6L
1LzvqnxaE1bEnBxedqWE77YomLl17PxfV4eEkZKOIoMuebTCJrxFwIATAL0gqFsmgD1BWbq5Q0IG
h095Kn8dPqWKmHNbkhsB3GyyX4TaQZJdlxFj4Q08iBm+I+tTyz8FAF8jt3NZF98a1voDH60341Yz
/gvYjSNLWIvZeJWwXSuaa/p7rxMHxQaES6jcbU4twGkzDHtlNqTprPJKtCNtnO3Eicdj4ZgHxoOV
R5IBAEDqzxzVu8rPA1pYhmQ4EL9OUNX81LES5vEbT3Ewvs3ZMgmAf2+cNKI72hYTOONGC91btQGM
c3P0u/FSJHfNiQ645l6sjulAK9eZGv7l01eOKU1Fh9hP99Kis4yaER9bVe/6ygp/ffzkFfkr4KhQ
wABmyYWqbRqS1KNjqW3eCT+Pp22Gn6hZKc3rILEobyqG/fiQdB9Be6qHi5W/CjgyRswRWNMbXISm
HMijaQNbwfUxZfHx6EVxlWm1NzLIj+XANQAUUTxN+el0HwWhND6Rx6Rkx8s6XPFG9JfhlzyNyVgj
UwvilYEQmqjXD/S0IUGG4TrBSOkfYQ56KBxSV5m4xSYWO/iGJMVm8sxI2Z7yryEAvdyllEgxUBNW
DiFqg/si73ALXAoaCAuCF4xmc3sVDxTEuU9ecUn3DNk0AsFtA7NXk73t4yusgy0PtjvPiIEQu5yB
RxEW9RY38WKpS+Ii2prEgRXtBkSRtOkSpWvSHRGuYn94mOnaJEC04xrl+0/VP8tEg4I8wOdPtVm4
uvxHkdRgNuHCsKezKY/ofXK4VED8/CMq5b5Wgp1QaTcCPyvtCOKGCSI2NjHcvZrE6CPIbW1WJmVA
Em6Gya3EjD4fP6ZXb0VEQg1RCkZB9nF09piN+K1RRSBpzJnt0DtcmEVQh6jY7HW5pAVhiNjiykPC
GuXk/5zq7ow/Dv1qPgBwabxnlBk74GDiPgvp3+EykdshfdQZv38rHl8O5vzXUb81k4pRaS0siMEg
dhbIdFkzFJILTAq1uoy1im40sfLO+bhtSw26NaPQbBsjH1Yxl86cFefXfIwVM0HtNcu6o+DQoSoK
pzF/AZPC25I5y6EEAO91AD8omEQlsIc9cDNgGmJjdK4awW8W4b/cWWF3xS/wbOFV7cXIMbTQHiMr
zaL/RwfMFn8LabWDeW9IJ+5dkxxd4rRfkt24x5jhnSjqyl+TAm9wAkUAptJTG86TyOdB/k+frTBi
7I2I4xw5oU+/SelrQLGp23P6Jq3u9uYICYivdF+GZAvZHtcqYTPqxVQp0bRfgBcXRXvIqoyiVfkS
lvV+XuN1LTlfkL2vJjwcBTpRCn/RnrSn8NwM1IKcR8S8BuHHw6y/8Vdx3x4iTmGf85UILP46/nFW
RMxQkCePSYr/tn7GggCraKKvGmucty59LHpBs/aQafK8I9Lv0xdPriO731QqEr/IWwFDQVDD93fo
r2BxCmJ4EIJ1Zf3OWZIFP8PHUL7fGFE61IcSREqwaZa6tm8BpQ2bZO9x9qi36xLsrjrPhAA7oUEI
KnpWvtkZsC9kvu0bnUIi3nnhHVVOqjodsPXSeI7S0wMwsmFKM/jWPzl8sznam9wmoM8iqK+vHrHx
bTX9WnB++S14kIhXtb1BKeI3boBpjcquECfGKq53pTmeyJ5ouMELWy4xx1K89rQN81A050jSHx2B
VrwZ9KkEXnEu6D7DXUIU/SyWHCrUFfsGIUlnkXQBqK9z0upVfFXkpQ7Za02kWFKgDweLnVYoE0Ze
GiN6ohwIefhwmRemoLJGulVNlq05GAfZonKInY0Qd/VHc/CwDXRt9JGbMVDxQnDF+zy8PaeUCm5T
c0+iNiJ9FQSwTUB4Hhmfo8lBhdxSRWBgsSXhUg5mv/jer088vpbCw11sAaNLQtOSl3o6OGR4Rv1e
Rw2msBYUtOMq+1jZS5L+OemwQzLOomAkw8570cHbjLpnK/xyiFwboQOI76mrD84cK3gfyclqYdG4
2IGvWrSUkektc/SUNi91OLtkp4lQs5cRVNEyf32PdQHzcM4pYmd/NQAYn2dVRMvPGEVlGWFo4QZU
0xZ6B/vnaQb4AKd92tOR2VC4EerPkVXNUAngQPrqZyGI0a/tXwPNZHbgFmXXdKIWtgrFpfcIBFU8
0T+lHxY6WRAZzQ0+t4puJvcQH3bQbEo5Z29Ba6k+tSECbQ7pw2jjJhNiZT29M48xhVesbrjT5umc
f8rST8vZGBZqCN51J/oSYPwD8HJQn2oTO0z+NLW9Y7xx2K8BDXFO1eRxUIwEYD7BMujqZ/KqrX3r
UMXHYRS06o1rAiScnEHRFmeunfBP9oiPf3FKTJSAmpfI3jfmhuTtBodX8gOjUcgvv1wXL525Cca/
gF5z/2ibOLnOaUJaIT/HC+V4+U19SCq0CGF6IOtCliNXypNypv5ErAYyOYY6Epw0/TsTD+zyIt5Y
8Dcs3Dyn8fzvgf5maxCcAvdBBvGLiIPhaMuEVpMLBLOCUtjH58a4vmR4ycZ/QO/s+/z2SMkNyVLE
JInEBHJknT6qb8d65XUbHZ5CVrFses5ucsOPjuSSfGvKNHPAxN1ZyMBiJvGeN6yl4JPkDB258Ac2
CNaFQ2PU6HjNre6gLqSJaY6QXphMQ2H4DNC5U46jIGHehDVDzbYi2FtzI/4B0I2+IWzDykgaISCH
HrCMzQDoRNyvt4rKB0xHE29kjpVzFV7GZ1X+Ag3L/s6jn7d4vL9T9SWor1F67prPotv5LwEk1ov6
ZAnVn8knfCz58g/+G+sYuSnQs3/cVZKhrVim4HNzgMyiZ70nhAB317TUnC8+Iu1t4i83YzxGRwZR
X15jh+lVF8dWkpNpM3T5KUJc5HOiAzCztn3qRo2baqeILyY0aV6yStA1dpIat0ZRk8RvVuukwwyo
zohkZt8qvpF64yyctmd0IpDOIPTmj+iOOj1PxN+lHoFjurms/cmdUbiCJIGC83iMTjg8sR8U9rhq
BH7Ur4IlZOrfMLbZRIhO6OK8uQSl5S43s0U3G02sRzq7xHzTVcJtQkK3R5hnaXEsrE0fzmgg+I65
qLNZgYYYvoVRwriUYIMEuGRTT4ARuQ6S384Pfmghmoi0aFJvW654FgIEaIWNqjbdnrNKbGXVn/sg
OwlQKBxSDqs7mt0xHj+mHoswZ085lNuMx7yyfhQT52JIoQOx1P5Pb3cbho0YWhal+BDm6z7d5Bxc
iEiWCQgFR+Yz53cLJ8/t2x4f/MI2dhW9T4nCevQz4IxCe2TP+475XeICyEHyKoRiCP2jXPJzvGX5
MwS4KO03fT7bWzZQc5ECvk7Cg2bd6xGAJzdoGVNkO/y0UEbWS8MGGnDYZObDtLq1HpM9SFDYClVF
5iDv48JvEDXY+VNkZPrlrseHNY9XPnxqgTNJi68Ok75G0tXkBcigTIKo4KzxZ6NcS2CY5pMZfS3y
bLLWJI2XqfmhQ6iUZfdb592KcEpcqiZaVtT+I7GNrY5DJwteW1i4uDy03S7Xf0NHf1oSLB7vnkdJ
Q4W+rK+umrdreRWHmusr6tinpiC+Ww5Vq87nPFVouvWLTauZ/FXX6wQdMa+2x0anZdjfFPUaOBNi
NRpIWFypSD8z1/oLCPnkqRpWUDPgzjCDhJ4sz0r+C4RnYTZkaeNI2XlgSXPFImlxNrP54v8uDJcf
njTFmERcn35Ulggfi2PccHoSgZWSGyMfcSiuYc07VodE7E/VwZTTe9bywlMi3bUTtqCDafZY+lns
h5sAk55Scv+kd0l9DbZ4epkRJr98dwwCTMWaBMjmr7AOvvGnQI0opThWuH8xYBXbzU+9HvjbEc+1
JhmAgEgNEeHBIIwrzj4dzHgWzmzlbepU9v1P8gxmuIxnxWnWXPaYRgvxNFkBxcMJT8N0Mcc1xKAs
Xzz15JMhnRxiSGDNu4WYvjFXgdskyOkbjbqPwP/Mo/xWPvwk3ZsVpxHhhbOx2y7GZ2gmmxTuvZ6v
iDDZBAy9PmMdJCXChWWeXqLuYVuPdu1Td0AYZX4M2YeBwWrkqtG0IFeNHRNKRm0/fB4s78OX0a1/
a/uPojt04ceYY+2Ry0KBe8PvZ1WUuimYoGERsNuEx8SxN6bsLiAiBL468pDHx7HbqKO1SZxnBFCW
VWQsdoSnISfBR5rzzr1mEoPhOwOlBu2QpZi2dDx95dFEkbugNzJAXz5ZztUMSwYu49QmMUnWA6Vw
OZ4mzxVeUAFY99uB57nkzY6KYidy+9T198LYwL0dEoG2Wf+IXxXygDzKMFOyBUnd7Dtv3/fY3sMl
HyQR91yRYXQMR3lWqJ7r6T5qE3IzOX1tRQAV5oBhYt9SpVbaVJtlyouauamTcVUd1fLYOUxLxLPp
Pl4fRrngPZ+TQEoIRnj2zKNiOf+YnI2M7wGvx0TKd3IJTFda9/EzASuUxiNDGNk0t0onDRjGh/h0
cXZe6GMiXiFDGUyaN+v8B8HzJWLpRf/Njuyh5JgWiDy8X2MXPqfIHah7RxuMovzPe1ivKMT4P5tr
6Be9FTZYeCQA80fxWZ1kv2iJ4GZb+eg+6mf91O/mJ7UpiEjU7+hhUK66QMat/DCmn+Hlnvg+iI5j
F73YvJu4+dPl3DqFjwNb06L8xP/dlzybzbiyiDLQ458aF0iNyClAvgijHGSSmC7ETEH+UiJ1wqa5
sKzXsM8XPWKZ6KJDsTcQ4Q1QU9dA8hNcqFtngseU7MJsKYx+ITBqZ6yAUbvHQhVhA3HOTQkQIU59
xKiqkH/R/9ipddd03Igs5I+KXzLQRL5tldfJRKaP4C0NSgJxCSZTtpz7qNDCajN0W83coYkjemqF
70CXewxOPLFTs1Eo1OFm91awa/zqiCfepuCZ//XiRXvEQYb2G2a07r0L9dZFR35NHO1aa8lIw+5S
EKSByCjZT807S3Ft91ifQgi96tRQfiPenfg39MF5pu7Zk2we8yT1yb8EZWjWVLcQfY2i3AqBxQrO
4Owr+joLEndEnB/KYuPMYSrEL4Y6NFj57IG0DENeNXaFXosvWUHReoMGiRGpH7NrZdbnnPu3LesV
cUsI0OrI3GYevWd3SLpcKYjnOMx/wNBmx/5XTdZee5npQWRyZXyYatZApjcIHDq6Weh9jjpqsarV
/Mwky/CJJ8JHYk/Y8ArbHYwqJAbfOBmyYP0OOxLYNFW2tP3a/ICuhjcjgLheVh8teAHkHtG/waIm
iFdFaOdb3qIs5M6ISAouFXx21xHvkX6YX/ta6rALWAJBWypbsNT0PC6u9ohfSN1u950jl136MyTZ
VtNQ6nXgjLN/z7xffaCPIu/crIa2cjhKolBiRSBgvGV1pY11VoepXPZqhFbUWNeKBs1LL7HxYDDg
ZFGq4zC4TOI+WSg1LTsEbEImZA7qFzJQgWmiT5tXV8nfwoLcXFIuy3VPTfDDI9DrFdflyqGzujwi
d3Pquz0hiCZpSevileW9Jj4ZfOZPLqmymHVCuKe1L/7ImCJUO0V0QeBoo344ZD/5Lb0zREok1U8a
v2VBscGu9Vpjpp84OgHPmFmWEYiibtFP8uezfcT+QWfNW3qp51bEK/abNiNNhVCpGBQmivNdieA3
SiyO4p2l/wbUs8hiO2lHP91J2zhJ/hR+Z/gq+LNkAFMSbKSfCJvdPHWWA1m2LZnQDTLRgQempH57
ljF1lKxF0XGsd0pxNp18jihax4gjCsYDqwlXepiujYiedOO9acbN8Cmi9trI5KpVUEtBse28ZGOP
6BmLI4bIrQ/iItLzCCo8Vo85f4Y+ABUilZSzAR+qYFEMHeUUUJ6MU9V2vKdwxmtM/3CLq17vZqxg
LbNPMipnFXIW8xcvfrPQ/rIMYCGK3rN+4dMHSj/2Nq0QTXxKmuZoRSMYC9uQDAyywohYyV4GHzTK
oqqGulqHBT4R3wmvkdOIHQGRefWweiQf2jJkLkG/1uSmK9R3gd7UqNMT9a0N9Fmv+ZsABHCsVs0w
S/rIxcy6M1aK21iCUWTJ3cLnYOhnI2qPonSgWUkrq6uTSOP7WDnHlPchcdjLWldggcTjcclJCstm
aiv9DvJkH87ZEcY66MalZiPR4oxyjPFWjhSm9Pqm0KKT0R7AhcRjquo10ZWa/kBUBLPdbIhYWhQK
fxPUyXlrrgvRXavwPCm66+sPcgR0ByJrQSroOHx6bwm9tVLdmtNNEwgYyrOtTedA5UaD3hytD3Vo
9v1Y7gfaw0O9Ohta/ZIH2xAlfZRzX+X4IJCDDM92uDk4efy+XooODix2E9lvwtFaJ2z26Vx1vG4R
jCbkR/EbYp5MYFpy1yqIiDubKh04mBPq1u1zZyt6QZAbZe4bvXYJaRZQhFz8/MJUvma4rDKysvm1
CJphJhdp27tq5BDKQiICTVTGI0AaNhCEiVp7pXbFcT43eHvJtsLt+N3Ru2X9AwHMzXOLnsvi3HCo
1SMxMXvVxw8EvAMFHAN4h05cx/QfSee12zi2RNEvIsAcXsWonGXJL4LlwChRzOHrZ7EHuBj03PbY
MnlC1a4dkL7Bg8YiYI7pqHYACZOSBaQ8yzFhNULZBwNAJ82RDDMHnwo4eq9dlXnImRjkigQAQH6G
vnSD+2YhEoWEDhMLT78HnCdIv2BuyZd5rbMFB2oNBc6AqeHgBK/Oe9YjjR98MWBfPCHQF1JUC4FC
wCDnQuKjtYLNN8La42wheaPdcAlk76DaN2ytCBpMENVLBT0LRr7DCgknxESJW49IKsVLOGTZ96NT
qfD013q8ExDuaQuaKYih4jZ+74d+o0Y7mUwm7og3bz1Q+0UnL6Gfp5nPARI3Tqc6iuRKkKv+sCJj
Ek8OINaUbaAabiVxNmPnZyvDgQGzpM1y4GZhZ6lehErfcBVYU11gIV4jvCh12iNV9usGcoKX2EOD
Jg6PZIRDAz0DA1nCnTO7+0bjWIw0XCSLQpqRluR9xLAn55wPAHCvDZZrzL+eXnWaemxfYn4nBCNJ
fgQm0GFqi7L91cdrjcDKJEBS8O/YHaFwoyJ0YyZ9aJrww2Z5oW51XivpJ/7CD4zu8EkMY/bT5C5C
g5f1WXJIq/ABFqrl5gZI1Dxi64P1EuraLkM56NTF09iATLVTlPeMWfH8NaHAsHMtYwF5OKWoNR1+
hnUyHPy+vRFVrS1LQRqeUnldKYsUZL28oDJLwg1jLhCxezbHR70DNxsb0JqjinMegMfIKsMUl1L9
SC8B7sdUQGYy2Y9B/p1z9YITbfCX0I/mSe9OYYcj4o6TmjJE/dWpvHpG11hfEwM/+pax5ncazUWC
MSObPkf8vVRBgEyP6l+ufXCk9zALV5LkYxwDtkC7F04EahQvdid4SDRZ3u/Wg0LI9I4S1MBeoZ0b
1VIm42sAkAElXpJMmGJ3+Ib6zokdxL8FDoxPO+ovIVQtMbYC5UGSOFncnLU44zdSUNZBZToDST2m
AxMTz9yEAj5yUQ6//v1ZrFdt5tXm/IWXB6NEt2MgLHBUoHp0mFlmkHRpAhj7cKO+0PvgKeTn4hYr
2bqCTjZri0BGWXMhUJrpqEQNvIYZ8pSCinQovOQRt0GdChlmVhyruGyhXPcUBtLGISaovgpw5BhH
b5L6YFa8gXnwBMVoFk2zEmEm6uY14pRL50Lop+3jNSyfCowWH8kOk2HrYwTx2sdLnSxVJH+9R2qr
XytMGvA0oYCCGcNQzn4RewIIMWyMnmhtgCauRjfO5/ymU9LpfSFcCbxVTk9iZGV0rE4E1Ilz2tuB
WMvzByrVCnjiO13bVR2h8rZIDgK+GGQaGDZLU0V0clTAaK2gRl6PUUCGBRaKY1vh9SIMk2gtsDAl
8tvgW39Dh0v39X1yQAMjBaih9WqAnBAEIvOeSSV21TauSHAAWeod0Aeo2A496fjGYGgW/h7UG5O3
6Gu4SthMNoewDtKWk2tlKpe0BgDFJMgvdLdeW3PxQPdlKXYvM7hB1ibv6b4UIgN0p6jWcrmWxq0l
73HgNSME4Y7GihEdmYE4R4PqJKmDYU3JS9RceIoTt0Nexcx7ExdLAuIp0nrRY7cFwJc5VfuBZi1U
0Cm53Y71/NK4K52WR8ohTQ6z4TJTt61Dh4Ie2AeUZbal9n3ThuHigHp5tJsvDgrpAYMo/c0IkkxO
mN5DufvFNHlQZuXAi55+OmMETBtrBpfQJA2fMHF2buNhY1Rd8eUrEMEp+IGgibWjxzR3AcxrAo0I
AeEwGjBp1ztlcJ65R6w3XsyyvOQigBEFawL8A9lcjPtCZXMcsu2GxI/BaVlRe/pBoGiOdOJXwj7A
AwQaSDQ6SA6Tm/wLYq7qO+4WBWq/APw1Z6wTrwGwMFkY55j7h8S/5XNd9t4Tt87lDzpUa/prGlGU
PVhpAUaCG8cAtbYku8OaZf7WMBhyzJ8nq+FLnrgws3fl55/UYV1L4+FNUjLifhh3c11gWM/encco
zlhq6PolDLSYHTA/8yIEy98ijxh9zCz8tFwusoAuk5xldkhQMTUDK5Vd2Atw7gRxliE/CBC5rxPM
2yk0+3VoYBdR45+2fmeU5cIAExBJo4xdDH8FUAXMZxAG3mLMHl6fouqM8aGXf2r9S+uZ8rMBcRMw
K3med9Adqodm3TH7CYMEEmUhNctaPz2Rv/bkejRniPUlg52P7Ls5M4tiwDIFWCr19KcGNzG0nHtK
Xn5Z3E54ztyzBtYQO3YNREl6NZBLNln/QUVA6qD+o867nbiF7/ljuJSq7Ud8rpcAMIjW4YlT1XLa
QoJ+yfhaeqhqocS9jsOZ1wKTKPkRL+qXtUw/hYM+H27ZcdjwPkA4pRBloA2Xh/Ya/0X89ekkJ0n3
jh6RLzH/RH0GqaS/T71mNo3yVgWMFdVOCHdh4rfgQueE7EPfqlwyEV48xsb+TOArQced4AoVlyvk
mdaM3dJcGmLV7+S9Pm3hKgOSzzRuC2kfaT/GkSv7xNwHOcbn87PZy5fspO/7bwheqADv+4gYS64J
g0xdchID84AwR6V4usIBRQTZzmjX8BLeQjDwo0URqOuQHgF3ctMuTFvDSfqfbz9XPZZZg+lgU0Se
GScHw6rYuSOhOpDwzSCcf/8h5LxiikbnguSZ4GtkZk4MkVzyS2GBpQNWJC8kZs0KK3IcK14Uv7Wb
4GX79HhiMLHUL55Z01NzzGjDBzFgfABFkIGK+kVCCRYfaQiS/7bxX9qq+2dho7bKJd/EWpSK9dvA
u6DyQirUEub9DBxE3eP2Nl6ZjsSX5zIjXNBaSH+AONJffZCnLLyz8c3TtiogBaDKQLoyLOcOLfk0
hiNY02FFyfs6KRSu3O767H0CB8dqqLtMlGTuIAfLQnQPGjcmLx18sJ2B3J7UP85joNWGk45j6KJk
TFVtgoVNWJRuIQYcgN20Dvij9V0wzubuUxaNsUzxmzYd4xpHa11eYE+REiFNMTa6QGzNRS/s5MRN
j/WGSV5VicH6rJ9LMhMY2PeA9/AEYcmsmggzBSfZsaSAX5mXg4A1YC8sRT7hX3KyGu4O6Bqcxi7f
HOskflk8Ic1//8w33M/vE9r3J1x7ijyaQIZYwIPTF7xYzZXDywMOmapOaE04vuge5B44mnwSKBU5
TlbUnrt+hX3/tnQJW/i7O8M5B3KAzUpCdXnJpiLTbRkjb6dYB/rVcbq+dIKt5mXEvBDf21kKfZKq
F+7T1x1jYFzR9SUPmkUDG6exIGK74gVP7earPBmA/EQmRm72U69IjmcZXF91oPOQAZqIAEE7leIY
uByYksX0M1yB9FmgPB6W9TAfJsMk3Ltam7Wo8/KnKYEdKeQJOEwqNVBC0500YeGsOhPGXVC8uFUf
qOG6v/LGc3KsL8OXcX1+RTIMH0f4zqz5+O/3YH1AUGgu0c/zX8oFHy4eXfY7H+R5EC/Cd8qI52mb
f/xUbDecKTUW7ii/xheCXcjzw0YL0FZDwK82Ewnii9+aUwOWs5/72qFlZL3pKzcf53xjcWyYSrA8
zmM9RwJ/rz8jwAk8GwOVyLVxgasD9jhJ6qVxYOVzNUTJ4JtT9pPPbUWzhIDzLoPUOwpFQRqwjYts
8Yp8jL8EjOOIOTSYFcyVbJ2HUHiXyPOrtUDQeY3rrG81u1ZbP1M33HMXQudL39SEiyLC/91TOk9H
nop/COyLfJWo8yifD+36nWzV10HkMCyPVXcq05PcnbBp4ablJxUwuSZzXLgTDd5GS9Fc4cCRpzvU
GAgDND4CJBdz1ZLVq69V5LD3HsbnOsQ8pL817TZvt1a70/R105OpYQ+feJfnytqo5zU5zC+8X6DL
7cXnwiCd0jjU2WooNl28rqUNnUsL5GosyjwQcAzFYqNYVrVvShdR8DhTIEaOGM+HzamkL02FQ07x
in1K12W+hTz7dXi2PCV2ITtmGA76+dk5b5E2f7QtTmwg2gqDFbSUOp8yn0fPRwZFjwLRQKgbLov3
rEVy82bbM/Ml31ojEFGZD5H3jhm6Mh/qYepUEf6fUmgP70Xc/b3fqxfFV5l9W2VvN1oATASVwYuI
xRm7+T1bGwmLnaIdtSAuNLmX9adW24jUM/28Sm3wizv9b0fqDUMtMhHxDMYaRdFXQrzLm91TIrUN
36Hh8WrXTMaN3HtHQUWfOvhAuChsIqJB8PUxapAHD16J8RWT8o7pNukdOl4acNMh6fthhhsSQ0zB
lpNb0t9MwRbmUP8tyK/VsbNWJSYFCyX3xMJNMcnKLjG83wqB2yz9bvBtSfxGQpPiRGT9EPVFxAvj
0cJPokB6LtpNVTHMxpB0K+TntF/V8TJuvJG577ATRZsvxFASfmAh2MP9ZILw6DbnfenDIlQYVpCo
ypXIGfHZphdN+G2pbEpjRQFA4S9SmRAFP0CLgw9HSFnnxH+lgQHIOtVF/vqFUG9qJ6ExgGek6cfg
p+O2NwJLPVQ9Cr3vsGEy1PxeBKg+AuycTMao8Y0ZJmttFomLNv4JIYXDTwLkx/C770+leH2m0Nyw
UZhX0a2AM1V3GwsZPI1RqPhG9BUpq7B+FO+fO2PDl3KRlMtQrwYS3DMMnLEM5lbm41/6PVANBtLc
HRJ2cou4PnDc3ltYVXYfBthAQknSDTt970R5gX9LhuXgCQ0Tcs8Kb+obrrwtKxlF4TwU51rF0gFn
cblZ3s0iLpYRAldgy5LMowJq2rPchCJqT9gSpgv6Yg3LzEKIGshQmSIF6jgGFZ6JazZ6lec+KV0L
TUHn0hBG6CHldNN1aw2P74aQEAILVoWwKcwPdVioLDUz3WjCqYjh936y4RVzLwvBS+WbnQxkntUx
lq5lBR8JLna/SJgiTZMaFdNOlbda3OGjkmDL/ERe9s91kW5o46uEHc/+nhSDYCqRW6k/9f3DGrZ1
EkxGr8ompneBNKy4+t1Di4qiErCJsY9F1Q4iRkDQE2TILcfgU8tOEw8A+UNFsgrWCFvLwLApW4qZ
b1jQ3HbUuGBd2vIeYTSDoHZWHyMWAnV0cxEBzGiJNJCuhUkz/3hhyPGiO8ACdsZdkvcObwUaBBMw
3F3vDO8cm8lauNW/hf1OR5t/yZeSMhuOQraraeyHiZEiVo4pbZp8XRgLXldPAwcXa9xldcfsC3Ex
2jbzq8SZWZjra4y0E4Gec3XXGfb1+HYxXQ4yBEwDAqoAB4OUCV9Ja0KmBp1BE0Sv7d3cLM2SZtuB
j1C0jFXKMNDlMzSaQp3ryanAaw3XSUPwmM203wyXGbYnemg3zbLrSPSaJ2CbRFnl85ErR3OeLR6Z
M5xs8nZZtgzCoUwzabDDMzY4A902PuGTfHtpnt7EIaZLkRDwaJtapxD5df9jCQGb6hUds/hX734l
5WjFO71n7nw0xUODr4dckcqzGxmB4Q0x9qj6mGd/vpWFbHCg28i+E6io3UYfVtE+zh3B3NLmNBqV
7iON9xoQDamZiSdoWOFAMMFQbVGhxSHpUma5nNBZ8Tknn3Pxm0+bpy5+nq2q+oxhZkPI8l3048+T
1wFNSo0ClbOzgoP39u7JJkoYRgLX0o7iQQfwhjPqiyTQCNoPdQXH2N3XCAJsjuXIoYItLjopqjgm
7q/wAkZkCbjxvZdity3oNauSx29+hOUurj3YkvmkQPOnqEUAetXnkiDYGvfIUrfVetOJi0RzFcyT
QkIZzqnkG6w+JpWEjKdcsdXRSF1YOPmkzs3xYWXES0k9oJaP3fdwSjgwhnkJf1Ze8VwmRS79h1Pj
KIBEbdyOKlwN5S+Wb1q0NCr/2X7FaYAIb88BJ5cov907WHM5QJKrjhor/YXO3Xs+p8KUSuvNY41s
5KkvwmxG0AwquOBOv57BCNZdAniKsCHqZC70ay3GEym/IjLJi20sfWD1ht53ltQD3rAIQ4Rz+Fxl
0cl4e6KwLMqlzCzbQsYwKlQJdm6cVCXImBWaA3a5K5jojLuZb4foZpVVG+7uoZelZxG1ZbR8t7QO
88FYxflKfNlSuaQEavRdP66kdyBMKbP7bVFd7tmHlRwsChUl+QqjfSauNJhjlGFfpfEbwQV9Z6uU
cZ4Bic/VEleU7XzbEsIN7QiUw2JXuoCrPPy+Qe+1FHofssB0taEgxtNxeuOA9qTXTbe76fEdh/gN
YdQdLG5Ul9OlRBGruXEd4AXQ0YZqwAuJ7D/jr/b9Z2TzJMaHWLxazO+M8cocG44HDAyZrDnFG4xF
nq0Q5kkvv73jXuwS5gQx09KoKnnmOLWeYxyKR5zhgSKaTcQTLMtPqwFXZbBOwrK6a2tWwkdPQnUc
hBjS2R20JvwkZvUDZ0dmCeSj/g7MZ2oQ2HFtPf1m8J6TE8wMdqJFiDwU/vYPaRamW2dBuLbWUSt+
o3g/khvVz1+UOxmiPa+kDjCps3XI884TrQwnLHYjpp/ORxionNZ0DkQWDk6mBAmuA72rKNdyPGAZ
yzSXADBoICEOiwv2Wrh/PQzrWIfXDA8aM9Dhtj6/i/EHwVTETRpFbsM05oVlDWWBEv/oNByvcxL+
xRw62R0fygzsAztjAR3c4I/p7FXY/QDtE+yCjgQ2FFKgFe54yZvKC0aZXS01AMAKcVVAJ8i3sHJc
QhyFYSD+5TW1gk0Qroy7iTAxLaB70ht+p6i2JXf8fXVcKzOWAAglJ1ILKA/kdX+tBqYWnKQgFTJJ
PogiYLLBWMKwGbBybQAgZQHA4ATNcPAAqTFRZgWaolMMnlq6OLDebQ1t5TPZAQpJypwJC2iN+vLh
Hoiw90pHZhwD/YBxhLAb8BlJD5wzvmA6unyArzOoZyX9rnlYOmqBJEL6sCvRUpMRk/rPGl7xN0US
xw2ZqJAMMYDlUDayIMxWWn1AhEVwq/xeIH/RCSpm/qliyO3qI2UhESW466ILwpvfeT/XhFkBWwoi
WRur8ukb+pJgmzqd4xMhQOODpKc6hvAnFZ9sK/4S30bYayDa37g+C7JPYwFgzr030awhTMPJ5lwk
lXl6tFj8j70/eagTuxvZwNm8YAIZeSFkrsHuS1ikOwFCJX6mRyirMhQxR2U2xOwMAaRh37+AaHi1
mHADc8TYb/Ft0AmqtsJTxPsIfti1+lA3RVA79Yo94BpL0LVbCR+1/GgeMGksJEbMmbZYROfL6sN4
gWF7OiLd3ElaVzY840f/1Obo8KSXnU83EWNIx+RMnkF+IrQyV4K2DQbTyyDy8qvSsjC/YeXgyTZZ
eE6/fyHbaTODUPS8DTIhSTZcqkRaj5rHfaWpnIYBxDJdcspLEqB4QKZRMZ8hBfuXnwrn1qoJk0Kh
R/4nLmEzvI5QbUGcWIx42mlu0yyQLA2samPHF2GGoUGj1HxCfqPJEcA2aOa3EZv1kybFhB0Dx0N1
sVjAAgV/VpCOFnb7heBXzE6Zx5EDy0aPXAQiOERAlQYIvZuryYEgncaqUwsOeGM4ONAxiX9PONa4
C4/3ZXocd3QCpo57pBPjxnMq18SHryWmlrt63aLydhAIVvgxZ3h+QLeZnlRJPiUsvTfpkrYEIK97
z28iHmH7hqmtBiHu0XjazsZjNdjpn3aqMbdQbOsbihUgW316bjKIPwCGgCyRq/8BDQUs7fTGRvns
lpUrbrqFlcGitsMHzC0F/LqfqR/oWEbwNMAgRwu99nMwOQmIMoaU2Z5ZzuUGBgmcAE6ByC151it9
me+eJ5ojeOsgbiZ+h9MbCHc4MKrfEY8BnvQ5xiIHrue56XC0niUBr2bMfI7SKNAuST+Di1zyjpGu
KzbavjOsYliD/MYcJZBamkcvzLoHP3tVX0YKAO+5rerpUxuJU3+m13HNc2M9xR1TU/ya2Hz0P7AO
pN+sx2zLrWuSj6C61n9jjZbsOEA2IUWOsCLD5ScrIKcIy8hzgZrFFBCCzPUleOO2yBxZ9TrJp5oh
JcuAFYoSzLJrqjsdIyN35JR1wKxSpgWvCZrV2I2RPTCUiRwgL+AvkCjwKClyYF+rHcQnO/yKJ39X
Kj1yTbQjrg5JAlo5nbVM7NUSWM/OsOexoTBDUAqv+ZHC1mC5xx4Nl8UAtvQUFqzmGcRE4VYAG4i+
H4qXq2AfRxI4xD7Q5zcSspm+x8ShotWcsYPYstEZjGgLvTyCtIycN3GLD3lvEpzyBcIFhgRmjMB7
rG3Q2uJCmm8305VAOHFLGgksYo8TqBnc0vLbdNVeX1fgAf1MJR//4X++lykyOO5wWMAVhFM4Bwuf
Rsz8gc9A05wQzcKEaXq/7Wej+/VehC9TORIviPqdNFwAAXqS42uPhVwKIo0Zs4ulKqcnScAhIpor
XFrrUmyrU7ONFjwpZB3lHsNdyAjtpl2Pk1511h7Sn4JuDwkXrxXywHwk25RT6BcLyiicCx0aTz/J
NgOihZ8KZyniPtCsM/OBHM+o50px+0R1qQYpw2gXYloukpjicoZx8kipm0JJI/IOuRHKncTTEiwm
8bwOKXGYdcMESlzOT6sGRSBsHPsUZLtO3CE3YMDDagt01PS/bDNYwv+OMsSynFVxNR1JeJSzWIAC
y1P3i9QW2U4/I1wrEp2wdUymjsxXkavxiomquxUxcJEbK1jW+2Lv9ESStU7NR8ZciDRYsjGh01Cv
4kn2E3+Uia9QNs10dJR/9XxKxJxImoDZtPf5H+c5pniIYYFXOQ6VaW7Ah+Fq0SSwS2i0ZIVw4wx0
7F/5FAxOvltlOFFj4z2o1bb4iWs3XYG8Vmon/riXNgwSCHUxIom51uzNjtnTPbRzvAM4iYicbo0g
l2/AuCK2y2kw5L/TD24YXdEL06phwcnx+V7zlnGTGeXlnaigEQ8PRrVeBRwDiSmGSTO8oelG5/rO
KTUyK7Wedm89SvF4T3doF/QdczyQ2o6KgNBG4CdeAZ0Og0V+F5giiFT3yop+mY1b/7x/Jt6f5na9
Y37VvGVgPLxWoDbvpRODy7A7N/cN23xgVkCZxmW3geb7/WIK98Ajn0zWfsl7g8BBxne6rZhTRSy+
la5tYKGgXkPXyASLSZuGQw8PjnLRdCMAL8Yu0ZGvHzVSMueY9hLzPv14/OpwRkMOs5wmkfr0kUpa
FzUoZG+iKIcrOAId1+z6vsP0INlppvfOMZV2dIiW0NVh0oLdqcilnRSSN24SWGie2uJDai9Rui9x
KIGgzIF8gwEeNvgbOprqFxLNsIfnkIbTzh5uSNi6BWxkShc0FAi4NSQmuze4b+Gat+f7YFQfxbCf
BnQWmWfYF4DOeRa5IOkuyvby68BYvX3NC8Mlti3Hmw9jQQ1DDbzLQEbsFI7x/r4qriJbATbSR3I0
abvM6RnH55zLBKsd+857e+SUjozxRDYL9hwzHfnLtwzfaFawwADF96/t4f2RpDaPO9u1XvfF82s5
aNhUNNXCxCvEWk/AB+cvuUSX+wocn2WEb26uLkUKMR06q1UeDe2zNvbNewZaA9FehN2rkSQEX/X2
1oLG3D2VpaxuDmlnw+ZhIFySygA/L4fufp+wU0ck4Q4FTLi+45AvBaOFsuOYkz7zKaUTGj/eyeiF
GAwruk/Pd0NDh7vUQQQ5yMbAxCS0CWRs+ImjhKSHrlZa6dYulhdDcy40fGmOGmLj9v0pvU6ltZZB
WsyYxi+ASTsx96cxFDOLKN7VrzPHkKxcWywUoGKQvwYEdl/qwvyfUl0BHZ0Z/cqqbO4F+MHSD4m6
ZbE3L2hUGa1DIjeLNfgTkR25M2BLgHUGatBoVpootdC9fvY04c/qM7k3NjKkbFOanzk22L9x8qPr
O2Kx6zcocQ4Pgdh62HewM2h+J15RVlDw7Tq6hOeNx/yPsO4L9UZWd6O+aFrivu2eFB4BI0b7nUBy
C+pw3YGEm+mnxY3zEj7a+wbWX0HOQYQfo3tvfCaMFEb0V41/hybXmeeWGCnQD18YtpX5aJnTGjh8
/Rq4DJg+TU7c0gXgk7V8Cr8amr1u8KU8gPVjppcMATw+5SSo6/b9kopUvuiLZkXHxH/b4qSrfyJM
G4GFLOwBcWyzLO8JKfh9yF7rdAjw89dMbCI+cmzbYBUzge4oZ/PsUfcr8Q7ZKtBx2X9dkUO1aFiB
IA3z1siYcYLqM8aXEToMwJrh+9ADrqjdPCe4K5zLjE3e3C9vOKtHzABGbAl0fESTrdgBCAd8cJ3h
An+IoLJ0tzsi92mBT+QxTtEhJfxuLcWeTPfO6hVlb9LBFUfI3bO6uYSm33hPeSTwxOe3hwvyTHyI
bnANJ12HJh1SSlXp9VnrEDVaZ6w/+tf6Za6FcFMm2Nsd82EulRNRKMHOTF4zWdKTCzS9yV8dogtV
5OqVbaX6I7aWb0xLSMRqVqNFDyHt+/hc6dfX1LSE1zSa+EEMRp7I3tnfDbo4eZFV65e2MqOFlQcQ
GSSTuPYldixWtRQHqJaByOEShZcmi7h8VmY/17NNIpwi+QD3QCECUTiJQEjdbZw+P8f2FFHcI7Ru
NtLg6CgQOgnUfG42+3fpJchucbkFdiCn+NKr/5otQlwlX+s9FZgXEXA/wwmf8hNm6hgwFbo3JCyS
uTmRHDEwtJ8+id3CECCWQiIL9Qz+HcYuGvL617x8gwt+pvDP8kCDncJ5rrKAoQJ5d9OXSdzr4Wls
DYIKoJpkfFfvzpDYf6Ne4tI/6Crr365LptQOituoPLXkFOC3sYSrWf0gjGbv0jJqmHznWL37DQ5Z
UODwBUSbqq3hkBCR1FrzNj68LZ/A9ozkVELxKG2R4S/ip/tOXPJDxDxIfmt996yX998XHD1MwxhY
M8mHR8Dg/6rtREQ/wikjeADyq/zdMH4IUT08QdrdjiDnp7Z+xauwuRCaQRQhxp0lrmyT8x3k5D7O
8FZy7voyZpCZLyyUGrRIwM+jIxnea4BL6yvWZ5is9ecih7hdwetbvKQfKEWIkZrG4RpOIfJQ60OM
IaKYM44UF06+jxe2pCNtNtSVCbCAdvpmRtVMhFdDdCQ0UtBYMTNB8pg644esHrH+hAnUk/ABBHuf
KjG+F2Lx1qYmY27FaHgmbnB4lBil4dRII4JgFHn5bEBczsyOrpXmcaqL6UVCrAQYMWcwA6DcYJpi
Q1vAPZC6jf0OMSql/ENRCHq9yTSXyY9HmdZvxQ0lVkF4PFDNxHJyqjsZQXZFTCfkIkLakDofnhdo
iUj1gCrgmrFcCA8SN/0/5LnU+BlzrV4AFTC7p5CknishI11pI0skbVQBtTfC28H6my/B/x/gnmQJ
Qiwm+UiMGgbXgdaeog/YMW+bws6oqAfRzM1okCDV9SJkSKTvZLKQlonPgp1TvebT/W38P8UYHWYk
nIJvlFYTD4dP4BjGJNbg6aLz4Kin2uX1Qb/jgsFJFGItegrudO0hDCsoeQlU2huHpZY7ekvD5kQc
dJLXhex/9tFU+SANlls3K9wBZb2K9h+AZib+GhKh1RO9skceankx4AXUKyRiSPg457J9bXlYC8Jq
HlSHxE2EONgXkEVD6TFZnWVO1mEWZ1Or4MgCsb0v4DXNKix0YE0T7gBkODHXckhu1Nc8D87yPSFA
EwWYxEgY5VB2Lwn+mTy3ln7BAbEtFNdInVLBOdXlLSrEpSfO1LXoXI7ob5ig2h0JXZAVKPtmBGr4
wwMjRvlhProtoAgqICCVKqY6teWJXUZ/hz/RrP29L5m1lvQN/9AG2hAan+5Y7zEY074y9I5/2gEx
zqRNAtoHvGbe8t1AJYGK52d7oFMq3RvAwLvHmXMm3KjG+b/8/IjsQ2YeiU4LCNHCjc7+50zi5HM+
B+dd9kBqEh3hqMFVI9ekxWSfyNTUK75B2nACgMqlFC6sCsxpuaZiV/noMMXRuYS2JkRCuI0q8Cry
A4+pn8GzbBlywR+dKITUN1BDWOnDGr52Dr4GWc+hqOYMY02xP98PEa+ZG5lX2B1MFWAxmyNIQIZ+
v8B9Y8O/OYkn9ueMrV4jrqDV46zoKSU3KvgfQ7ubhHM1SyNnyuQWENwh3PJrkAx5twneIEMJl+aG
T0nZTxYZEooL8iPO4AzOBhuZZWFh+QZTDXySG2+mNu77g8fs81UO3Tc8BtY1Ygps0275ut2yL+Gz
VKHHPzVQ99IGoqogy4EgT/xWVFlKFdCTN7JvQeEH8dM9K3KfocfXJtCD/ph4YCwACiF+vtelT5+J
Jpr4TwAYlW3XOLioQRq2ac2FU/rQmWIAbDCfRMlHz/V2sZij1QcqRlwOTAY5AZMvOqof9fj00eeS
IYlpDf5OKNKgOrYzKDW8DIiw+hv/tglaUTkeMjrbiRdksDMmegvoBaMwDeiP8mklH+ADtFT1XJoY
RL7wN/O6Aesyl5znFmcap9Vc5CycjU+oOzhhMEx+QQ53iRhSFY/pKYnhLCDGYBwJ0oP+zoI+SZ1a
uBV0vt5msFWs46k240SF36hU9tAFwM73bmqmODc4d9iOdzIY+RvQvolOCYLFP7XD28PA/Y7uBiI2
tYHg8FNwJEhxOGg2Mix9+GgkCf1wISDRUj6Lb1bBAAFtAEhyDN2BEsugoIFljenZy4bw/5b4deZd
7tGR1YiwGREPPq0DLQg3Ft0poyAzxo2eJ0+VNtHT+78eC29YYvhgugpcPB0du2u0xARNeDxSiqRz
+iSAnytg0o4HCGVqTUK1p6IZBe3nRQC2aTDiaLO0jQTyPQ/PTeLrCa65VFIzmZFyi3/OP/augXEY
Tx6ElgHDQtxKB+th/j5hKRP9SIzdN+NZykdjfV8hSliS9HEYIeQhIccM2YZPyAydSYD4VezZ/gnV
E+FXrJklV0h1oMttH3hq8cilBzGYIGr/cA/x/L49zzFcVtlWQVtDbGxQmNhgsWOIixbuQg4Db3wC
UsAWqhiukmkwQZk3S3iDkCRjduZM/Iq+GzppGPeEEpgIVOwJUEGVc2br84A56tGNQA6N2AmcFD8D
Go5wJlxIJsHUiiNnmJ4ULgZ8AcVBRMmB90I/zd9HqqNkupXo3mX47kA4FRRoRDwTmzh64BmGu1Ly
oKCACYwPIaRiDg8mHQqA3DeqHxM3OeapCt3YdF7CQQWXoChuj3iQ00BrgID4PrDs3tOieVOwTHSw
GfgC+y+3LRds8AQNe5Gu+MhsXP53mAjQtw5bFxgB0zQE+v+kjJluVmwnT4wynm3AUI2yQ4BeauMo
I1Ez0KD849KaAgUDHBanXzKM2rYfXALz+kO+YceU2OaNUz15MIiSDv3Hc9/9Fnv40sW5WWO98cEG
KqlzOD/OfHOeOD8F4oLC3GCq8IEWsmUC7VY4sKeQSk7WHrP29Nqlm+GSeBidOs2h2r8w/bKtKzzB
w/MwXMqTfrEe4hoA99z56rn41G/CgV82/81/6yPyzHtCXAVIwIRz8I742bwmnjovnxeEHwPPQHvI
v2h9ORFQgFH5dWcVG32qqimUa2qC4RtT+RkfACw/1DPql7bqj/2J0R3/Qf8T3YYv+cIsAKZ2f8Jm
GxLN33tX7JuNdgXUFSJSV2x5Q7/Mi/pfvHwHCpzVv+JD3YxH7dhfIdrkG/EvupUn8StmaI8PnQcq
sQSyyvbKHMCU5U2FCNUAbPlL+n5N401w0wAO9bVjAg/58GYOpAJTev1jo34B0o27/CNbpMcO0ezJ
8NvN89acjAXbmxTNJy3vlWiKeXds1yLDiWidnIXby2W2qa6SYFy/9+1Z9+6b9owjRQ0zB4IHRTRn
UjEzbpNUjDFBdbwbMx1cHuo9ploradV9wSbdANv6Di4o6+xs3dozjLX0WGzHM0B8uy+O9aHc58fn
o7/dv55/IKIMOsEUs5WBCydHJPBeA1nfxaYCTzSujA6nKnJAmACPzvMhH5rlqOGbBtKPV4sHwpo+
YD4xIOhYarQiiI5nzDFwLPouOIo4IJK5/HSpw60fMGIT3jiwTj8rtu1vCNrbwEC3xYfF6odIztTz
D/5SqGNCStDtDPEjK0L/4o77BksEvk0v3b740ObC7rlUtnih0hsAHkAI/UG9SRcy8eZBHjiimJhB
CIZ4CuX431DmjV0A5f6HdBse+fb1qX7ER+sGOqNvqodMW33GrfkX1B/0BENHQDmwQ4PBtydQIb/s
J5eAQRE5zQNB1SWOJ+Qh0z3qcMVSHTBjiJLZNuKQuXET3ycyvA3Cie6wZ4fzH/Kfw4q/lZSNoFGX
8YRdLEIrDgYBeB9EmluSr0xm8u5+Sz8p0J5o2tgez3P9MQZaQLjFJw+zvkpb7fs/ks5ru1EsC8NP
xFoCRLolK0tWsn3Dkl0ySSSRefr56Fk9XVNdJdsIHc7Z+99/GCKHM1x6ir7o99fq2f3EV2WnfAtX
Yc8Dl66RyQo/2k/7oW2gpX+ot5nL+mhvkgMWTQ/hQkdnxLLcsdMzfegu7zN6ELQK7KfFiUqMJ5G7
SX0HX2n8yO580NwvhS2Q7XJHvUoBrDzl51g53RPER/3pvtdUpNVhydbMlrMDpwfG57+qt9c9WRot
7SBGBaX5+mT9wXZh14Gc3v3jec8pWr9hWD0E5r2yFf43P51wCAP+cqLOmodrf0iieiQ4BZkxcCv4
YMwhJAAQgT+7Kw7N5LLA+LAhxEH9iKnMMpaqldEY/qSc/ECgqouJUfQXSFss4iNm8RLGtfOTWX3q
XAQPlq1f2q+Yefa/8YuNe/oB5VEJfgIqXdqoXNAOgnzpyByZ9yMBY9flTeObgkJq1nsaJc5KnhhA
g3XRYUu/qoEaikRlfNEsAtIEmkYktGgkgYgg7DGBH1lBVq4DVsxnQ3Quf1gGgz+tINdDpkOnEiv7
dFpDWMNsshhOC4wD4KI15D4Fri4gbHKDakffQCnS/Am8cc5d2PGVxWSwxszPIFOKewJrzDL+CLfl
YB0/ocYK1+in46YyOdfwCUFtadJzgSFSIsBl6mnqUCGF5qXyeBDRG6e0LEiucCOyeNyGhrpgFhEJ
4jyU5W+x4qEcnLBKjLHWhROOTZwZAzzPXTyTA/IyLEA94HugSTxsbhrLbF6q8/aOjyRRe3BbAa1I
QmEPRsHE9OYFQYXaFVgaZh3zcBciXd46A4CITV8MV494IkQcGCqRXcZ/gpjyFXx127h8Mw1ztNK/
cLAqfHKlSadL/YNxlUTWhc5+jOYG+ugMVvNsLp+cQ1lfPNWuPOTLdF0/Dbg3ucgBK2JkzCqJQTMv
SswMaMT0HKtlKHsCxIoqR32KY0f5+U6QdzWXRUHpFa9V46q1H1Bq4SWJHHKVGYsgYNj80r2j07bL
0GIzfFMMMdv6jSgKVSBDE3Doov23afKA1T8CuXP4I5ls5F/tdrb8YYv+bB7jGZIiQXZsXWz24hUH
cC5TQTPIo8ZcFOXERWErb63HgBQCOC92IOzwYwy0jNjLzXCcGR8BH9H17rpdfqpwCAKdSpm+u/Pp
DXKjzii/cHt2p2xyOziZODu2sBEJLuKi7HcJRX1VtzhXWEv41FitQrUmaxkAF0JctSSPdU+o8f+n
GxSeptygcLLmiKOhY/wFqb9DDx+hRlxhCVf32CmtRbjPrUsBjd41jPeBisODm0+I1tb95D4M3X6d
EEEExAp5CeMmCC4SnYvVcDiAW7ROlW9I7hFhT6SXikCaFEdPYkuQRaxrrNjgOjAKLgUHM/Gh2y55
w/CmuC2RtIrfX2JHKtE1rG0HoqxVX5b1DlvQeLFXW4+dkarf8BUGUtlvRB0IzytATWMwG79h7DW+
7xOVNYuxV3cFNhZwqKELL2ED9buos2VhL6A8+EiWG7iRRr1Hc6xhjjdspEvZWMJw0xRvIAHXNtxx
gWbDbtk7lr50XgZQydcLY003wS4xO1We8UlLSocB/6Rbw4/xoNp+JT7PvLyGAE9fQwRMviIZQZO5
zKOyKmULb8hz9wOCooczSmmGq0Wxyw8xnw0j+t30kfuwI7bhl/DgG0tA+aL5ehgPwXllSBS2bBcN
BsqZZyCaHbdCvetUsiF2S/0qQRObPOKjAXnh6xsnDC8CbAQMCQAvf7YJ9caSmSwdrkJgQLO4pLOV
ev9ma+GM0KmbfQFPtYja/dYNzH0R1mC0a8I2Ff5w2gO1TdOfVD6juwEUYBUVGhPhlRDY7ZeO1gIB
zp1xCe5QAxo++G3UpWgyGHe+kTbNbU+wxZ8gHnzAiSAlQsTS9tg6j58Zpoxve0GUlboiAeq166SY
xHpTV9m1e1w8boF0nCC4hxUk0vCWL9aGlVrHo7M0t6LlXEEtPDi2/Mopbq/f1joxR0bYD8pRRCBH
fS6jRlf4Q0DQA0Iy+1T1bzanmofVnh7itXnS8sBLxuI8U1eZBHnC1mZ/ZgZEHgO7aumAZAdkDgB/
fbSQQ1Cnx8dQ8GkzE4mizxMnW6eBSdQdcnhwDuGbDd/AaObtLj6Z9BUw7vdqcYBClQY4hhOxAszb
+FlzL4PtTGYFBvpZoAYDaVg6uNGnr+2byGZ+mP/iDAa+HQ70TyHnfIwzO7N+jGaZ8p2M0VwYXrC4
496IsEvdQLyADWWP+XbCrDnzaFdxCo72GKkwzQNOCJysP+fTN3OQPF5p8YrDEmU74+BGXUfU0SKU
79VCMLUFlpw+zRW9D6HgsKPR5Jd04nvRJrwvFL9f4h5L3QZldPkBdMji43xRD4nqGS4i6mK5NiS7
HnganeQCVegfguw5KkRDr1+sI3LC4MyzcNLzPF6nEy8oT171peINa1iEzy1g5BnpB6cfpjj8D0sW
Wfh6Q+UB0p51nwtnMEg0NDBYgvW6b0tmt6YhTczMPjkDiSlOqXU7hiTFpgzA86lyFt/t+9+y3Lxf
Cy+ggB5LmrhuP4Lw5m8akuQoMS0VmsjXH7iRbmq1tWW4b+mCoTPQUYnrZI7UM8WZw5j0TciBNIi+
RPxXjV5PaiP3xVX00j+CfzB9JUPXgHLV3pCSrhPxXlUh+4yqwb6pwn0ebQJiHkZE+PRKMvYekDkl
jI8S2BqKMjmFEPlGWv1glxLgNdI2gifXlyHloMCKZQCJes1RWQGbCcMVxfDLWrfiNrpguPo3Ard2
9PHBxG4M0A/PXaQoiuT4MV/Gsl3FWuotDTR8rCosjUbt3mnoShMoU0G6fTfKZxwcwHp5VKeQagCv
7GS0q4FaSxQPArqVLNpUxUmYSOJua4SZFbNMOIVuFfT3rF4FI4CzgjfcK/VQew8AZ4N2fgMFz3Ys
Q3OaMAwqlvwW/+hg00yZLS/kU2CU95b802yRXLWXdoiXQ2YLaNa7qtrjG9OTFC0hWYul0+Koazfs
qURVhb3WkHge+32ke1MynOY30hT0syrMp0REbOdmFYCkzJZZ1a6Olw7+e7t4MNZFcBlrHrJatqUA
9r0vjMG2R1itwp6MtC9ZAmDEY1LvVgGsknYz1Mst9ILlEJ4LarSp+5GpTCsBNlh0D4fZVO3UvBc7
JCJT5qGfiFEpSVB6cKd25/ugGKGbwmFMlwUuyKJHWrkrC5M92xJ3sywV4vSI5n9cMJoVmTHizI+W
rhJLUOcieibvhdMuWmD5yAnndrI3ZubpMmSZhPgvk1qTsQHmJWOuCeQjW7hIyXA702PDMfTcT97/
OtKBiwhSjoBwQBNWxDfs67fs8xbzjAAHeK+KgOey22loELUtqYpKDClZBENUEQNPmOiQB319fWYS
kKOmnisalhGtGulduFZN+1eLQJWbIuCunSsl5Sl1K15fEht9hMYtuLXpYlW+rkKDgShUMY0uoZUV
PyE5JU2vlUE20wmyI7xmbJxe4nB4G18pJE2C17nMNu93ZJkxzCy9bqBBb157g8+VsDyyuBCBQQee
G2RwboYY2b4sVsBK1EjYe+P9QG3GiyuOyfxfGF4qqpZCWByJ31oJ8Khi8J2iWEn1IzW49uK9D0rA
bYXLZAoYJ8+oe/tQQQiw+xVHdqFxozefOqKtKGjtutfcTtjocWYjEl7qkhvCSGb8N6/kfPqNh2A7
vnpPR+mg9+muKK/xyMOTjVs87vrFs4m/1Eg/vouTCkei44MdrtUsiMOoqCp/lJJPjdncQt0LnbEO
8T2OJPBhkqT1l0ZuBbHt2lke9mqDRwDRH/AkE5nTDt5PojfOG3eWjJ1oIX+qWLOQvmd+R5kEmZbi
tzg1zeSXlCJd+zl/A039m+fns/udUc6irHKnwXCN2EIK/VN79TC/yJ8HGBKwj4kwQA82s03WvHFk
umol7ZegGDxAe42fT66TJ1JX8qnM7zla9t4LDzYlbY6agsUCairc3CWeByGe1jHe2q1oKuEqyd+u
BhEu1F/czY9yMfsc0bjxnN8M9iOdQT3Bs5aKNwiOgNaYzdK2hfdKDi29SwqsGDH6DIJ/qe6Vsrzv
YOyqM6+WycRXk5M2IBiMUpizEqgdkvhQIE2Z+mtUS1bHQEK/JJBXtaC8lnwKEidbpDeMCXRTo5ef
w7UWe/hkCk4gkCehXT+af/2HdAXepDpEdg9YCeow3APUERj4/Zv2rHgw6uQ2HgnBpOjn7nxpNAm0
y/+UKzS/nDQZ5hWbSvuNcaVGTj8eW/rwIc92OpLDRZwQnpXQhsjxR1QRTaBW2wIW0lCsNbaaotO9
Ed99mAfMGF6w4N9eSJrkhLOWIjT+IlovdWWlR5tcXeDMiNd98RSAxSJkPIJLdDhQO0nJuYZfIBai
jO3Ay9HmEjJg6wj2A7KnmOxxYIWk3+IEG3k9ymgYZbwd7IRh1FHddIAcFth6paC+sDEg1dAe/xow
6Us2djZGqxkQZb0NElwt5frG+CpymOgRr8VNYN6WYl84v2YJG4QqNra7E53YMMAftuAuYOtBc04s
3mIbVqs+8IIfXNMM+FTOchODYjBKwBGknPVaGUdXtdbfHh0kGUqygqWMXb0eHQzIzJUml5epuMpy
ZSFaUEvJ9nm15yOBYIP7PBNNEZPv0MVGcXp2z9Kqo318rrfyLfyMmLnQXmPFRM/Clz7fLVkE3My5
WYSx8E5XxHDT7ggLP/sFoQPHKRBegkvTHfNDU4v8AWQRBpNu/O8VL8RYE4oa0k9sMtW5iW2+E0o8
hmVLi1BCuHq28ex1Vgo/cWbag2xK9wxxvyVPDlCF+IjrE/WJi+Mrsi3tEYGegJrx4pDBNz9w/sbw
RUPDDbOdEfpLTKQ6F9Eqg3dguJp9n9NOsOLzOzyXZIMqf++mg8zEOIJxr4YIMMfBVEEjqMi7hCkH
WlpjCM4KgFQDy3LMklX1xkpJzVZ4R5rL4rOmr8376JM21qxH6L+zcXiKUwolqIE3nxx9auWmD1A7
zmMmkdmslkOTb6bRjQPS2eLuspD+KK1kBfBAwYu3hK9Qi8IhoigqiQ/XY0LWiiWjetELStSa0S2q
VVdaBFeZUnJoopUMH3MpQjXQ1K2RJj9GlP1FPc0Agvyh2RtC5ryDgdwxZS/nGTgGUzzScqKsgG7C
AOhdY2I8aMdEry5tW19TdA0vGR3oC0YaujcVHbUOyjF/P00X9pQTaWk4I6TPGK9D2bj0aYZ0w89J
oJ107SBloQMuY3DpYQIDSj5PwjwlR1aj4EVahW5DLxMslyi/OLWLGlqOyGBWILKiExbUJdARyur4
yvvnvGcHjbptDF8MvwF82iRbCzjojBhGlykWpMZXDjd8jnwSuLDOfyko6F7XpsGsQ6sY9WDnBCmM
xDNbhVsbBk8OKl0Q/AXc6znDQWdMZSDwyrJk/f565WS3s+ePcA6WGfQcwddpn6J+uSMmO5vByPni
a+8dSYDn6jmFdx4AjgoRkkBMdLq7AQT66v9NjAanePLlyFjnBiyGjvjiQlaQTUW2Ih+kHEgvuZS8
TMdZrmeI2qYC85f6qBqMkri8l17dR4GCvFJVNm4dqskuQlAm4I6r4McjNLXXxkuwV5jbta5iClbZ
WqcRdFLAx4Be3AjPBanzRiYQDa2DZBa7ZT6QNH+fS1covXM2elYK2wS7k6K+L6Ovsthyobh35jpk
bUYGAKthkW1E8PEi0NFWnBL2rUlZEn0ieZEhwYYR4GMDRZXIOofSKwAQYM19ojBOFjfubU6An+a2
e1gtYki0HGrFAWq0ApLZTydD+xcy0K/BcWY3Hc6Z7fuh/Umf4y9PE5Q65iIAsAR0gaZiSsRMMvXA
ghPUCb+vr2IvPYGMhp+QFMBqr2yXV+EHBKH5J7F5MlRgXPOTXhlpUWOSiwQZkjNUae/FAzip3pdn
7a7dh235O/6NOybHPL4qXJ/+wg+jb+V7i1twPVg9lCu1mx3DT2QY46X8qDpT/wUZ6w/BJ55t+Ud1
HL7j5gLEKt7k26C6EyP0ZmQ0zaj9pn+OaCXNYNNB8IfIgYW+GRxerNQ7D0ORPNT0WgvfIqYgUf62
RQQ6Db5TCdahCut5eqG3Hz5G4PAXgK2sAbMY0wVjXz+rMAgA2O4w1Eo5WshpNhPojLXXzb8bQkyX
MxLA8cahh9Ly/pG3NJIVyIQ3ccbqzUAJkGCAOysOF5mndydKOEhu4YX1ROmSqagfDEorBaZNgDC3
PYrVvWRcU0B9ChATvgQAk3I+ZGLcBxa3RDoJoJhL/WuEiyulV2rRaHkxrmX/XdUDq9oQz5LyW9B9
4WtC75jN07OJTRqyqg66aTQFXIzf8X1omRmLBW6wEbmjPGlxhP18vLiXkFx7KDm9ck4BPUsEYm9j
r3dfmLZOxLcPICRpTDym8Dd3CdRcqL9JU+5rFvNy+Kd2lErk2iqgqcwwJBp4zeoAYTMQ/azvvLf4
xpqAqZ0Yvy9jGp91o/6JxvhidML2nbAWxfd4CjQ+jz5JFa/AzXVZj2uVm4K5OXbpmM0DAhf4NjGU
khLiE+CbVGhPQnZQOYyuAQ822e1rsdE+VPUaFNNfycktxkiohOCkRgVHmeL3uNtRsjHnEvU5nyhw
tCjgHMLeU0DCazRs7UzYRNjJjEjoRTImf/OPznTGNwM8soZJrYjpusHHSGSFr75XOmxOrftWEesO
8xRkwaAqWw0VpSKNXFx9NgrI5GKDuWWyoObYGc3HJF9iFn7U3HukfI2wyfKPXFmXwyEZDhM8JUVz
EcJGLvQx4LT3C7G/TTrOS7yK8qFU1xyu1I4ztQfN5nMC4b0zV4GC03A2LiHc28T5scmqTpespQNI
Vl79YFA5GceJWjiy+pyCdh/j4h57Bg9IOniNeqqYP/ez3zbci7IEkyDwETTMD3czoo8gPlthDSzl
SHyYT61gWMCJlYT/otyX2I5DFkK5g/omwI/XzxXe6z6bPsk7hOymzTMpR369Hfzd4JjqHCeKxYSH
kT+MpcUX6SbICZjR8B3BTNh3D0Q0QPXIF34vW8q6e7z2fJcWAVQBIemI3Zm6lb0e8P9UI9SfVkq+
gYRC25lFwBvYiZkRo7fAB7PECDEMSUuf0fSQsz1yxk/hCtqFON+6ChSBeMKY9WbcNN+y83LIt8Qd
uz7yXjhqFtmHWlOZAT4r2knC/x+HQ1n2ewwMl15DvLVCVotJ8aPM2fbVes4/k88ConEkQylhCMwu
8EMZNnqHzaG5tOkE4N93d7I0d/CzXUbZy7v2y1AVWoSUHldFcEP6MHbE+hz0id203CqkcOsnXGf0
9iDoJzXF9scPjmzbHqROKCVys0Ec0SmHd30W5cdb3ZFlCEO67XcZ/CVlr8XkwDr9uMb5s569IvoF
OP9vE3yVw7MuH8QlGz0TOtLm6ZSgRudYNQBv4hWaa9/L3i9dA20UoRcH3gBI8TncLhmmdjuo0Yz3
kebCJVrk2CRTU9IqBvGmuRuGDcSY3Ju1epkrO7oEU0fe6byH8pcUJYxXxWwncVWdkz2hvrMC6g6N
zDZ8LgoXqlACmQPeyjke1zrUD/glaQgkndtBshmXmBa4UHRwkatHTwvYdvzXcONqSPxT8dXrkUGp
38lwU6AiQZeM3Ld8VaurUPgQ/5NuD8GlM1wF4nN9xrJZyHavaQszD3NHRVuP1xKNqvYzLf1S+GqG
p0ghztgLEkxZ3znu+MTaZ4BRXuzjH0cjhY8Qmivhwmk3dXupeiy4AoZ+h/HaoVyB0lmuQGGy2Gcw
l5QrI98JgsWADJFTNq0Je0B0CR2tw+h2Qwy1VG0X5Qcn8pTvWr4Os9wS34/vvFzht2vj5vNWrk20
LV8H9blkjI6bnVA51KJUlAtKLlxe9epRjF/RcCxkV/uZifXDbFaKkCIHHGGUV18x2e5KwrTmnn+D
CwvBv1nNkw9zfWm20UqKVu+DAS11NqOKfX6aWK50WOXaAUulMNi+aoxdLknlL5KnPuARfQ+Kn6r6
YN7HZfff8wiQAAy87HCiu7Qvr9LIoNt2lKwQZxTxtx/8uH7EjBJeTlLZgK+Jm/dHypCx2kjP8Ymp
9Eiq6Czew5mQew8HJrZ6e0RnD8/wQUlmqxeyHSOL/ur0CnpiwF82zW55UbZsGBZ6152CNZQpfsI5
XXEAqCflEztLAqXx3kKzSDJfe4NQhTSrLzbZHu8n+ZfSQFqXwg4TLQwNV+OjpqnPTtKVJzb5Nwe8
m/lXAmdH3hb7HcZa1Ud9IuKHXLXRwbmztTMO+vVIH8loFLFZ4yJFe39yZSG88Jm3YsEM8pNfzr0E
Zhkv58uucO96goegRUExensQFQYnZLKNExXzCSR1qrncF7B20YCy5tZU6mG5LgsLbMwaPrPC7i2c
+aBe2st1uhE30aE/wgFUV8VO8TEOs19eagoHwpy/Rp4OytPY46ay0fKWhstA5NhM9Sjp3iFYOkyC
GJl8pnDP8CB7u8UNUQ30ROjPeJs9MHo+ZD737LVimA2FfJOwD6OjAXL6pTVD0oP9X2FGX23oKn5N
gcWihuzdXOA/Itqw8jMVth0yIsDaknkHhGfuG3RPbpfishDFS/WhP3DmwtlR+CCMWlpDMR0/lfV4
qVcipQARxrRMZOIwpt2oq+EHf5Dywr4R3Lh1FUm4ZE+hYzu/DzOlKT/Dnp3oPgPYOhZt/eR+i9ty
hXnhgmYO7rsZ++pyXe04g7E1wx4Q4s5yP27wjS8cAiP/jN/0Jh6VxpYxYbVwbKPkb46xw1yfTOgH
zlsnRu/1B6ZugPFHsE5qpde2vQ3n6BfKyI5JOU/ffOfSh0jxacJW4VMG19iEtdlbUHLOij3Di2bo
6vCJdA+z+s/qNNhLR9zUpvaLLHuNiZt4iXAMXMs2T6e7OBmzUaboU2b1qW1sNEIiWL27wcefxzT8
5Kj58ak9TQwi2TAf3DKWmpf5k89DizWAzWnFisX9a0UnEPowChJ3/KbmwNz3kq2rK+Een5ATok/k
fbFj3KEkrZYOprSGO93pfr+okffvc3CbeQlP+pPag2lmJ5/1kz/z4FysIS6Cjxymj2DV76YV5oJW
uCq80UlWyzWdsIIDvyUdBYfF8rn8y77xslmhP3WDo37pdyL8Z9bMLOKzFH5UxVh1kxC9/joQRXGq
H6xf5fMFya9Yw42M/ZhRJe9APw4/L5djmZVEI+UZs/jUuHNNG3Z3iPoH5VO1MOhYRS4MZupGjI3N
7oyjzIbh78fyynn6H9koc2hvlA3fpOgdZRNesWt5cBzNX4KklaLRhaw/bZi14osBow+72NvgEcvs
Dg7Shz1y75nOBsAB8XdfH+ji1uTpYf1scvqZ9bY4IDyC5MPEGj0UnWK6nTzFaw1y9FwEBnG/o1yA
PJN5I/zAGdTmt1C1I3QGlP7Il+UzvP4UiUZ7/BVal8llgDGU297AIRx48JrTQ7GEWwbI9iYeYWYP
ZtBgxnXuwhwfn2+ccCoHjxNYpj7mKdisorYYHIx1BjxdmTZt6319Y78VP7N1CGOIB/DnZeOpZLOa
50rI7L/guuPMUKyFPRIY8sNNoN7jkbiKR3DTPfaE/fIJUZDNh0hVs/gmNZoPLP/jygRH2yn710FH
kwAM6BD8NpsTRwdkSWbjix/hN7DwN3sCGyLc/ZkJy71hGTv5qmNjET8aH62Hw9fsf0d3oritoc3b
1czxhuBsuIN/nO4k3XGpc2UorYwTLhicMCSIuLE3byLnRcmYF5XRBuK2T+7tNl5DKvo1PoLjPIG8
KxzLB+ogLLAVKGcndKMuiqBv5kT6A+J4fUP9AoEhOpJZunptkKCzTC7xqoUAM9NKsWYNSWgykbyy
/nhU033qdLODKx0yqZ1M86nOVoPPgiD+VJnpofLOzZjU4AXr0xuwkMOnOJqxp38xNzBmanLzk30P
P0xyehPw2diHhSn94/FGhAUrjtnwCg7lI/wnbWk6Raf8iDAFxqlkHV8pb9+O+AcKbweXyStv7VZA
b83ZeVim7hKvix6uuKNg12GJe0Y/dP3x0m7ukK49NG+mRzthhx7CxCMDFPP3Ul1jfA3W701NStNw
ZxoDNoFSIrum37Vs4kbwUW3HA6e5OXN8ofTCuWY7zTdvomYuIRsc7uPA3ms4RleMQb6KLQjWByzy
bFu5LOTW001hTfTSqqHTI1fAjr+PKBncmgfj9QivrHBYVgdUDJo3v1DYG4/WzW8VAPchPD7eN1zx
XWgalNe74BJpdpHMY3g21N/ypu1KH3XLZ7ZdHLEF/q2/8hugkDe6OdAOn7r6Kx3ii3JCBUM1Ev6T
1zB75H1N+Qz1BamX+/bBxxwBIiNbtNe2UL5cZWC7MJwovVBgB1sOuK1CQw39h7WPDSNqdcNMt82f
1HgcEC4S5oYskA3gDKe69I9RaGNpXrolgjyPXeDJgk5juyTV8m1BkoSRauNo8MNc34v22gc/ei7i
A5scwn33JxJv4nSE0HND+8EsdqikUT+zq1HkVrPl62Af1JlqXDzlD0STVCgiT0kATm5i1Rb48JQW
q3DHXBxzpUFnQ85v79FSL7xP4YEkRMH89oFSCnp/+bdAnarjQGo3+DycyG+g3fWnU01Ph8IKyBIo
S/tmCH0C7Js+hCsHCmKgVbaeqe88HSzdfBO5zco44Kpz4CrjTXqCcTYrrdDZU+gxDPbLH0q3D+Ao
CA+wImwgkm8D2MhWtsUuskRXvy7XKF+v0S/mmWvA/NkHG7O0t5/7EBATDBcwQQht2ct9BDLcV+48
+hoau1z2I45XNAT315m68/EhQcWncRcsVDO3ivLhInocX3vVHtbScT5RD6ypk7inI449iF8JnhbM
4WDKt7+qbKdPziD/dWajRRHW+KwZNEVIB7zB6tY1eumdhOf6Hp4OnZDNpDW0F//iYkbdFkeRevf4
9od1vskf8bbbTHe4qpiXMKUztdvik13i+BvtOQBXOJC6WJ7ygHyIH93fkoebR2WmeLrMpKYTOiDk
R/P22v1A5DlpNOZ74dbgTb04Q0+D1KCTmWRihdLcGBbSqKy0Pc9pf13cCmxHgaxN+ae6ogdYsm3u
5bflsBdu20/xAxz4dQuRNsAngARC5OneeEZ78DVIrzCf2cGP6HGw5QxhA3e+jvhPd4YBEZILISpB
CMKpdSPAGbN2Mp8IMGQnSi0NOct15KIu6H/Qsc5mK2gG3ek6fUPBe60JHPjBMAoQhDzq12Yb/FRc
+vm9Zp5eniBdl7qDnlN3ku/Gyx3C5H31E3LRHcKCMa9W1bz+QQZwGOfxT8Iia03NhmdsUTTRVnmC
HZ5je7EhvJEPCBXBCd9mJ3bnXzlYrdH8+3f6e3wt7Cu5ariX3dhzZ3kZA8feDSQ7MNeqG1oP7Mis
x2M0b398S5c2xvrrzdj+gyoF9Ynmwf73b+N/5eadl+bm8UgxzcXc/uGBZm1G8zr/LH4qf0rlY5ce
Jnh8ERZZFkwc8/TvX2+eMbrxIArxGrzQ7ZzXwGji3/kVtKL8IMnkOq+qv/QJ+eMO8pha8K+sq/Tf
X+KywktKC1cFEzo/f5bxpuf/VyBdQCq2GInyZ/9dggUcxTeGCGPTG/B18z8zm4sXw7zkpSAobtnZ
MVYBjyUkVw4GJ9gsLm1gMvCqAsbXtg5VDWPrzNU1X3idoU/JzbYmAZbFM1k09E6/hRhsQ97kFsoW
T4bLbZr/ijPKwgWMf+dr5Qb5vEVvvtocFtn8J/P1MypcwzXkv/7/Xgqbg5GrJZ3LwcV2lR3ThUuw
+l+aWYyE4gxk2G5uJCnesBAr90G7Zka3uAyzwtCe3bIKP9i8v9Ek4jOLkQUR40ckTfDP4vJr+AOz
gj4cHoVig4BfWcP9xZAHOd3bhSyHwcfjxbQMeXhg9xv5siC3zNT3EdNvil+kkBhMyZN1yr6yf0Bi
hBljOjUIDgrJCMpbbRPXE+1wA5zIBcRbjo6VBCIbmbZ+AFuPsPaAVTbbB+i1r6yHR75nvqhck3me
ZpVX7cGYZDnt4e4kUCud6Qr6Pl4CClRCwx/YD3AftDUD4G5PkGzsErP2xWCw/pcesfm+DheMv2lO
seHw2TOKLSqxqKWkojpFdhZ7MCu/23N3NdgQ8MywCvzfvqg4TxPdJ66KfzPdmpUXf2Dgvs9wqNkr
zyVQzIH5MfYPxBUc6oOOnbMzvnfvj5G0stusv3YhU2UAvqGLK4LQX5U/6HbsL8ptvje+8eSDwU4U
zxUEKcpXSNGprFVUqvf3ybimV22f+8ZJIKN1reQOlDuYSX1xSB4opSbQ8SMf5kH6wVEQNYv8LwHV
NrMfxMqQNjBvEXQHiysVJeM5OeU4shCG4aPi6NA+jesw+IJurHOUJ5fBuAV48zZw+/ehjgZ1tHV/
sYHFg8w9xPsBT7LdyNhmzdYYYs/SHUP5oWJQnCJWt/X9EkY4DolEDBCspV/EdtUZtxy5PklCYRCd
erTUMaT4eLrNXBl9lymPgoHHQlszT6DHZ6DYb+fctQVIEQI/TvFSv79jJApEjOXE21FJTkwpGMtH
1Aqv6RpOZzkkIBub9DWeNw2iQeIjyZcqiSRei/E2KomAIbpolRfbWjjJ/a5YbJMBbp/Lm+TFGUQ0
YzcJx/fyK0JQE/DuBn56jRsXQv9W21XKKtKOAVaD0ibjqXxWtIpQkoddgQ+vtuviNalUcwJu/ikM
AEuXuNkU8lUc85wU8YqEqn/EQTH4OqrETmZAic1xoXlzSLZkV3Bg8YqJ9wuJJb9J5Xsd78uMMgWf
OfYvNHNvomp4FxaETI5aUkkopvDwUNCI4QGFmQdya5KCDYyHLV0kXYXDA22lE09QZm0IpFhzlA/4
mHBs4Y3nL/BVmyOsh4E7u7sxh0fFAINmVstCYSnRUmG3LFpLorPJKaFHYSMSZiUebdCS6pbHPnXQ
NLSkqzyVwqFm5gr4taeMppGUwRJ3E9QfK0RMo7BDORSCsK4YpGciblEENFlg5JGOO4QdxB7qiVEk
SHreCUDHeaixbZOYZkBj+WO0gM8t5DF43DAjYNQzmUGoJGgA8QcU+W9KIko7vsGfyLtFic1AF08Y
zVQXbNhWg2Qn9NPCn2b8G5MgjHlcpPvMp0pgcECWnf5JETEkYDBmM9llQfIBZhbM/qwApj2ACz0T
ugc0xzJ6AksNHad4WaivczS//LVsT9CqRlRu8yfFDQKm11q3TRwB/kxoQwZ8IU7nuEY5n7tJ5WH4
A6eXT3CJnYVsHnk1wmYaBe4eZMFfPnnu1jzt5DIil+4MAfTrriFtl8C76nkQgifNCQdTtT29238Z
xKf3ph1wTou9ns8CGUhsh4VbYwaWI7j2Co16E0ZR/aykTZKdgC4SbQ1+HqcMwjiY8HxB9m/KP4R0
aYGdXqWv9w8I1mEASyHyppuc+pCccElr7+WTqCb4ViqzJrM9ZwcN1z7M+X0JqR5TS81l+uiWg6/h
mA4Hhg0NmqYl3bTDuEF9H9RWe8538gpI//f/pmNnOlPFxnZ3Jtqjn8CjTULVyM2EQtyYQbhWv2aT
JcZAX8zakc/iB8+OQhkO05TJc3r9ZYMy+/vS/W0wffkjSwgxLL0Ev8qbxTXBAQWZ5oEIJ0jkLG7+
vLiWG81DsyGrFjQgmCjSD/moM0NlgeIMGAJI2tG3wp62XzFOuCONV8B1bmQPHYZeEx6LaCEG2cJm
JiyGehfRxLMEMsMfhqunceTcvvLgeDxA+KJDwGXs5wxOc8XubPVGmh6TK7gnm4qZAKLXoXJol9TV
rGj9meFQUi56Tg3sCCVv+h9JZ7akqBKE4ScyQkFFbtkFUXBDvSFa20YWFVBAfPrz1ZyYs8z0dCtC
VWZW5r9Y3V9xGNx+WeyTySp+7ovMhhBRlhIiVhMQb/jJPYZoaBT4qpQI2qGTneC6iBU88zIyHoqX
NKXoKtH1K3QkhP5N5diCmkrhgwUR1MAExoGOmgAyKWjH8nuhDsIBptCHI3wiLPDgw9kfszxq9Bmj
bMCiVDlyEKdnBh13ZR93ODZblNxTKN9j8NfvYw+aZ2xfYWYz/Xt1TAIhLpss+5nMgkHwaoDCDFKL
4NOEKsTjDL7n2aGF7fSI+kLwaI9YndIwpT3BtGeWLcHfKRz+KoDqBQklAldw74XMDLwq2upg4Jo/
5ZKvaXzkpM8Xev0oxNGO1Mb0olazaz0f+tUOgjqkpwTJRGzvN/gg0Hqc0yOYTiXoEBRttZvTfOFo
V1hwcxk2fQsf7voscWYKLSnRP8jUrVxh3mykyVWivTYhqpl3nJAKzFux10KAdPvsQnm8ApAr/jZl
jKVz5UzpkAsD1EDDiB4dw6e23sC7GCO+ixzWxG9QGOMs2joSBdwEXiVIqvEK3/VYYVDkKUv6xMPv
YVSyRy3O3QkCL1bP6X1kNfjzTfzvyHxx675r7mSC1GwTSB0QjhW3Eew9rbtntm/aI8Z3gF5GoNqP
FQDbEnWl1h8UBzZaW4Ss8cEQZUY+5rOx6bXcr3jQK8xphuMoQwviNjqPs33aHT8cpQvoK+hTe3zc
uOUGColxRc94fbDXhNiOro56O34Z+OWfkHF6gg3E5j0Lv/1CeuKHyICQvf6pGeYj6oWEcm5XvT3g
+1XO+x8II6zfGSo60WRE+8fFS6xMFhWQ0tlsAbakWGUovsk7pQ0U6fxSgunnyLZ6DI0XrCys17mJ
N1KxPsSG4uuicE/Gm+b2K72yyXMVwR1rhBQotdH1Fb43lat4dDp8xqvRIJJ2vd+EKOMuvlvO/N5k
kXsSF7TsEVEl1S1RO/dp7gp5llIMtSYL1ZOIKD6vEj1Pr91r9wxltn17fl7vp273PHVXokoeFpvH
isxLs/cNNC8sV+XmHopfFd+lRP2VGibsYLsItj7/sFY2tJ3DKmSi1vlDotGqw1fZSJjg+fVKOU+g
j792MkYvz93Ig/G2eWy6Xb97ncSv4Y5fiL642Qbg5XqwvtsIx+ymwXg+Wk/W4M6WGKzgxlSuGtQz
CJ2PlRzJUbPLedXXrlh9I1434nebUTQ6y+cRf5eaXwhBXhWKT3APm11zzU+jKKEJCKibpsBpdKbx
SUf7nFzL8zuaHd9nwnukrPtguqCbupgt2hGYoDbPDx9rZg8ujJKyLRwOZmYbdYvIriWFUljM1cvr
Z7hvlq+lcoAgvpcYiTy2wh+p+Wl+br8d1dS22adr/LeQ6/0dHLofS9q3227ZL9vVZNEtm3UZyItm
3W6bNezZd9At66BZttvsWAfVulqLbx+8zTJ48Z2v9Zs50O0I3WO4l/b85t9/syNsc2C/P8PCefxm
sNhxYj5mx9lf9ttxhQy8tuUWz+bXj3J4bKHr3n5b8LdMFaYzXTkoB672GP/N/uCuVEwpfsW18g7o
O6z/f5HBoeQlYvfuPGAtVGusWLi8ksuVofAjj0E7gne5/SoW78Vc/2f4A0YqGNEcl/aP42stL4pj
s3wcP9v3qts9NnI0AT8lmYx/wjysfPqnn7MgJF9kF9aOTnJkTbRR5Te7ScSYjYX2CttVu8k9q3Lf
rD5mON+cBv0jeknMGKipxv5kdVCYTTFpmlyUi3p5zxXrveIWIz/AiAUHoMPb4Ej+sTPzd2p3+yLg
L/j42W8RyICxfoG0PYLnuuWAFxTHeAqiRPtuFee9aYM3j6AOmOvhILt6Mz8kpMPqf+/K8LWaehuH
Gi6og375CjlyndlZYh+xDh/8W26erMoaawFabt2uZm5akPk8mZaPV7liT1QnwFrVqb9WJzV6b0Sq
33W+2GU9+0Y9q2cYruVKPYutVq/Efwly6rnkN/2/N6vYLsqZHQyziLcU/6Hvxi6mSc92uPIVdvzE
UHgt5uSdr5wFQo1vYptdc/ETyllcrXgq/EGO7qcJe0v8SwDMT8J1jCd3rrhYIIT0pVBrEGHkfpKj
7eT85OvViQnGCfqbeMV/wUXQg67dlbfivZur8u/bxA3iLyTYN2fe6t8f2Ns5ohTKGaAB4qgUS1wd
Rc/5da055fFzCrucnv5AJz6xmXPeFiWYlP81vogxaC9Sc0E11NDcIuJAIBYf4X5SzuJjKlG5kYkq
zU7ENzliNicuVuHzNdcMCK2Wnhru/3AHft2jJD2P+AtuHHd9EL1OHW8ibnXBXeXiKVeZmghaM0DV
0zU4fs3PcsnQXVyZ+DkqPdQTN9mmYL3yffxTXRkTZXwJSAe/g1k4inKWBqHdf6KcMdtK8+DoFu7i
ghNdkO5mx/YsPAIJU+KXwNGLKc/n/D4j0cF0CEOb+cOTVm93ofpjNID17sDBc1FtJ650GF9mq8d+
EkLzDgdhs+gXU6uejn+mj+G+q7xuKeJRtwRKxIQq914h+l7l8bvlO34wcT1Ku9thfL1dBBbh35Pi
nhNst+ReZvRPBI15PqOoIjDfw280n3hvMgN6PSqvNWSdkjd2hG3xU9xPjprce57DihE15gbkFF8s
/ic/LX6xFCGCndPT68orV8SKxwZQQcqCVM5wwUUeFLokz1MejiJVj+iTbZrDJyw95ozrd1Tza3aM
uWn33Sdqz98zD+F1BeDziWZBHKQhKUdcdXpCLIjFlPB/oQ800GU+xXMnuui5WaE9wlQpCVkTT9Ds
oEGZdQFEoyLB/VYaEkRSa2aSCjDaU7a3hYxF3W2b/9yFYPvUT38mm/qQ7MvFbYsZXhyma+apIkO8
9nFYAgD9Qy/6cpuP/ceCadcX5prW/92X9fZJ6MfWag26riSFPLb5sl185jT/7c+hN/Eb0x29m5fL
wincwTzz1cUNuyREp7+X/Kecv+fttg1Y56RKdGb+37KQ0EGlTs7Fl17NZ9uVP3heTuZdcRmMHdAv
t0E4rBZj7HNkGorUPYUHokkQexosSGgCRPS1SfAP2VQrXB6CEUpGqsWMfcLhzbnlq6fkwQy6n/LJ
UmLpftxSdqR2zuB1uo1HiM1rCJVdYH1tFASdVSj9fnHoICLhVVoeFeABRxm1uds8STfMUZtUGJYN
kcZ7irqjAUeChfaLY3fpSM0pni5vHc32eJFk7n3sEc9KBZcavaaxjU8xwxR49OqiKgJOTE+gMxyK
ppthjjT9ItU4Dt1pQgODi0BDTAzmuoPJnM/Hyv0SdVCVAHxk3LE/wKKTuZn7mJ2ISOUKRBJF3vc5
j6FNdsGnWFG0PW2KOsTrJMR6N9jj0lvqG4PLBpSErIEch3wRfEEHwAjP9dK9f23qwRT55NsGIqka
VRhELlDxHJVGLjR3ejqHBarj/yIgb8h3V4WgfG6nuZemLgTkenAEoTWdQukmVsOExVG4aJe8d1qu
v1h1j3R1snp1Zi1B2NKetjQxRpxVJb2tTGRaFezeZgulEKgtQHJIKPBaPc5bxTbOvVuxkgC3DGDg
G3i4TfLV12tqQevpe/s9GtsZDtj5bxqmLiNCwAUfKkde4pid4wBptYI8zcZV0Qf+4fpGHg0d/oIT
uF/WNjeYT0BkhRyWWhVgoxSyn4WW5yzohaAxJhxljI/vAz2D2z1MHp950f+OcMFLO7BZEJElXKKQ
557VVwp6IHDH5w3VntqWaTndaAY8xlRtGdfFY4TaM1K4v3Uzn+BTiAzpO36sKonBTPYbf4vVmKl4
1nKYBMD64QXKN56Dr7cfD24EuhfN8/7clMe4+gI7qwFhpUEsKSflRq+bns+tgNpKXQmpddSrzrte
wCAVPAo1RwXvCEaXJtPgMTD8bHhNfI6VH4brV0SgHyuJ6SKwV3B5ROjlfXfhZMWhnIOCgnAmMBEk
Q/2uXGBrotLO5FncdQ4hiGPWAw9MA5uOI4cs5MVctDZGWj4zL1DbyoGHhVW6Y6wHXpJvHE6DhhMP
jBqQOTiuUnbQ6r7iZy8wKp95ZjU++6O/OWwXsZV3TOalgB5Sf2RahzWWzamTxgdDyg++6jF5kCMm
SW14rfwp0kV0HAVpGmQBCHIMkQx/qi6GnyMbiHRZsV3rHW0lnp9d6YAlS5p2An9zKZfYIH7tp2/D
fjretxdUDWSUV7SPdukMl76YRbXxROmEngz+B0waZQ84YMqx4c7RmD/TEWHBs7IJGUA0ZgIDA8fI
YrJ6KQS5gPMGkNggJkUhDcLaZO7pDSCGnVIkBRtb4Pw2D48XdHumvUM9s5R1pW8LS+aohfIn9SMn
cbAj9NVs3FWX/f3ApABuKJ2jO0OsJdKLtKdem/58n9jlFdoeavM0syEVgMcfIQnujHp7Gs0oHNIj
XCwhMKO9FPfbrGoJNjc+LrSDv8bbLj/6ND5+UxcL15b9JVlFCIUgv6S/dOPETKxHkIFZRKKtYIrw
odmtICvBzskIRpuo48lnPmRiUgO9JstkdGgIzAnBXUws6L+8bkz/DEBNmMpNbRBBQA3bsfMBgkHC
mwF3KjZguTgI9+gPWpjuTkp3AloZURBmZlMoxUj9odjksFq3JBrOqXpjd1co4F/n49HMl94aHwd9
BB/N/Zabw2zTR8ZHR6u4EBCbBq+I8TyBxAVes3NAU57q/rcbbxpWOVdfDC8jIkS+moqFk6HRIJRb
0DeqPn5mpQA/T3SLOut1vbvEF4nD6M0pV/RV0F1RERrA1xJe29MmAkExKufNxHiXc6XxsKSfpn8S
UQVC24BmCAI4zgxKRG5/BSaPfPJqjRGmPwHFd0RiAabYnFKP3gxNZJBfngCTwuLT0YRp3yBW7g6f
Kbff3/2UrYqNjA7QEQisXxzTEJXEvezQ4NjUv6lbuVwf6YunxwB/zEUBY2HpAeRibWYHinN7NMWk
xpxdYR0f0LuJIOg04fSHyvT8dkASkX7gwvAaXssZgfzDQQWRu4/Oi7YbAj5wa+la1i4Lu7/vp+7w
2tBK/0HyQKt/k/XbQoaY2QmorzuA2X+2pGMCOIZrSD2Sd6oF2SI1B8mijC2ZvmVhNjMTEg4bmOOL
MSRkWtglhHDeX1f6Cre5uKskLkjF7FwiGJSIFBQEFNsDqDkWzsx9gbjG+EH0KIw3AibUJUP6fweZ
swxPxis3eTiYnU5sfgW0D46dugpOKV/V/RW0JJqxz4/PcumIaRnkYoOS/kyLmfkboo8jGgUsVnBE
8pmET7/lOf9IZo/YdQV0j06nGqlMJQK0aqf0bEoHVaorfUSAt6v8M7fmoFQ2/zC4KC99nEkEkRcO
Yci9zixIQjcAqzMmWrhkGePO5MDCTSV+8vFh/p8e4HehnkMlYvLKYH6ordgm3ClavyRIvkRsIdzn
5tNHjLoRUDMSoHjLp/sCt4EOEBGExboq1FBo+x1hxTIwSK1HbVcfeLvs3IJZq5AfB33ILRKFhzjV
qdYKewyGhzVO0JKAtFE5i2IEXgqBnkQie2fWGFNUycNghI/U2DcFHQ8jdSmnUwvUC2B7+Bn1+XLM
zIyTyu3KZLN/OqhKnRCnQlL2zHiI3K6/ta04uPm8EnuAlhAL46PnpyQUZbRdMs+P7lbtz86VtQC3
HLJpMK3m4/+7QRgu8qA49nMmzG2aU1WI9C93kpKAe8TQ1UDvtTGeJ8Cc3Dl0XRwWCyErYbswK4ie
ulXZKxRBs003M8/ZimgkI6SNrzdAqJHO3Tgn2hmX2so+ZxbnRJMXSsMzLNOPQ1UI/m0FXch6PUmo
Alv9SuZKZfKonmC5I9RfPG4Wdd5jdX7yTnzODBK2+XVQKkQkd0Ul0u1e15sOHp++I09Ofjo1k/XO
50ixomlcD9cTADvAOyLiLcbIoijkK4JrNUepSARZ+fxABAKEIV+/syVLzjzpyeLSETRNdGLM4+3x
dFqsV8QpckWzfnKmCjvzwYkURF+u/U3ML/FK8rPV6/o90wNuLRJi8iHP3fN9xXKdBskJ40wdUVTQ
/9AI5DpK86WcreLkSlOY/lhrlYhT3MSlx881T6MvF+VGfASDq22Y4DL3OF1bPQbUjEKFcKdHihK0
zlsIp5BKAK7IzvcMmhtQzLgCHgIdqsc9HjnDsXYuVtwMQj1VJR+v5syueql7ptsPZy5ayefiFcUS
4pTU1a9NOXaw84zRg+QwRose7TyAScDeAA+Jmf/IElMQWD1oBKxLk2EC8KSBWTv0FCubbfg9Jz7I
ZJPadCGH8unVerwSR+iYnjkIVmY5rL/dU58Zrd4+bFhrWMhq11SHJPMxb87fbLlvok3noRB4ZBis
BD3m1sxM5jJjRsAiT7ABWrJ8OX2UwXE8lpw2oB0v5CVIxshez34Hyzwcb1sH+K/BSAcOtQJXXue2
JT7YtA9ySxp4hAd76QtAbnBdI41CoYfmKQC3bfXzPkC/ao/xLsRSS68v931tEQAdkDVbTjDbt0Xd
uRri+05+ZYHz5BELXiu+GspMPqxUz3fZGdb97bVAwte2F2gqQMvH6cOWIaUgjTvxK+xlr6g74U+A
Vi7yCC2ddS14fFG00WYBk5LpFgIU6NLgw+UCCaOUqjlll4ABgYmMjSBxCwA9XEKQ+0HztEDCyQ4R
llBxg8VJSnicb8Y0dhgDDYNGMUfrAQIrwKN4yaD1ggc6V5SDTGkGoG2tmQbir6QdntrFuRlZrVd6
UusEN0MFfdNpNoDICAjl26md2ErnU87p6ZUDVcRcfzZXdBMEFq7S49/WhTO/BDUnYM9laz08qlrE
qEovWXzBAZsvMIO7IOHKd2W/mAXMRBXuWcRXir9IZYoF3nM9WCrmwP8JwJmOqXQW1W9VatLA+BuD
V0A+ezDH4UMKH6nm4azZfB2O6vDE87+n6e1l7feB89oJK500Gp9ezmy3/3Iu1g79Xfvbv87e4BdH
ncSYGEhWKVsUXD42gHvmlIi1M/7Cn+vYa2EBJBUwXgxzkxofYrH2YU7LTLc3YOEO7zDVtO+v2oRy
kET5eUyDJlAN1ktqefGyX/OSjTOZD5eKBj5nCVzr8OcOLHx+mn8/C/U02+0bYpMGlAzR1c09Nphs
LZKfof7U/DR6nkdAgcDlCJxP2TqMu5k2awC7Ya66080jYpWAxP5/sFxGJTK+nB/AYvsKEESrVQ1E
mGCnDUyE/zjx2fcd4WfiCRV+HUgrk7hI9kstnY/0XedIS3BdYNJWmVP6rxVXlZ2gY49h12XaIbH8
zH96/HZG4x70yMfGqHuo3aPObHRqb5ini06n5fJYVGaIARJ+ho5iJH9JNGys+mmphjdFsn++bxxu
H/PB6NGF3Fd+Fvl9Znyrh11F3kOfyNokKHb5pj3BQH/BHto9YwuaOoZ/kwBYS68pc0LCKtlwOTiQ
uwizgPxSt5L/58U6VMQtPqJ9WNi3vbIj4pjM72/L0sztgIQMK5X537H2gBaPzrcVC5mk7JNmOf00
ZHK9uY4oJKhFWo579jjDo4IiWXtHdAoxvIYrb6N6fDNsjMoiRKUTmuqkImIj8UdfUzsEXx9xkUwI
YaBI4O7HaH9l+r5/zD/PBWsOFxhwzSiZ0p7H/JxFYILs6aYnt6Djhe1aH3EemS3/5DkPmdkuo6d2
MD8gnCnHzj1qHJmzjtG5A+/2tNBxZuECYXkOWN7Zk7j1N7BSqhbv3ZqjMXKM84SWBwnbcErKJEaz
DYqDxszqF8m2YSBQuu9lr1XOARUdBQw8fANhaDlAdwOYkLB4G3jsDxhrN8rbZacXW5ou9lDHo9G+
EHOOz/XQfa/vweZh18ZgAYnfprRRsz2AR/BlDx9QD2rCukAK4mYaoE9Er2todprRdiFLqc6Myrmv
8DcBNY1rpAtsPD73WkwwXR9tKEQgDbPdzQajJOvTzWyl+M/5Znk3+qj4eTFddu/zek1E1J9z95jP
CYWULRaDeeNIwgRPPArXt7VkMf5AlFQBTX2lvToLRuvcTtwUk+dFugVQbqJHMD+6N/NuHJ9G6Tfz
zkBjQ0/C9Qyo6+wAnk5aLezp5Ygh0TZbP4P3D30gH/C/8PQg07NIf4Ak0CBZ/DlNCvaw/bsCtCCo
KWESlNoGgW3jMghNxGJM86YtB4Yy/wNeuMIhdg13as7JkYsuqFIBfixoGTit/QFo/tywN7GS71gf
+E3fzzfN5eDqjAm611o7YrCz/SoaucWcWo/leDPV7K/bmhcsgK2P3TkEKwao7mueH6v5GFJIYQ69
wowPC4hqflQKxbvhmeM24DeZpA5Iwwb8SnFKnQQUrlpNncpiNTlPAzOKbbsE76FThCDOsmL12n7n
8eAYooOIoD7owI5X1uiDT4QwZ8SzNwRZdmXRY6cI/mtXOfFaWmLfcT+rSAmALrlldsHbEfmpAfbj
JSG9sWZrBSzMquEfMFP2cKgfZHwIV+kKOpqBFwWQ0Lf/gINps/pM4DaAc13684BaR2YelLX+p3/M
vDGnjjmdgQbFm4QAKD5js02O1L8+IodGfeJNZ3qyKu03B03NJblopaR5Q+gg/m5gl8yDtwrDZlok
4BM4mCEGBk+WhX66b9w++n3kNlalcMgJ835xpf/QObE5Cjre7Ba+nBTIxdiYjA0Ptacdd9aFYq2r
dkfyhI1vskywRkmAvIQZr/D2Veqgjfe40uPRRdaAZJth/qAX/j42e+fm00IEUls5BcAb1Wh3N3fX
a2BiSUrhfUVwUeVNg62HJoFD2cDzEycC/bXBovf+8Hnm31PmuiBlzHGUS2Zpg85jCVRAtFtzH+5F
jM18r4ranQJU2KpPtVtfQUITy8LECG+nzxVccO+47Pqyc7rzXj1OwR1kpmrsOz4ENvWDLb+Xnsa+
IXOkFtmY4AQEuzmPFdZkiLgYJe9R3pKsX2dj8EsOvbJe9D1CO9lY89ACRexKNR67IU5PelYKSkhl
wIVwAVOfSRKYfYAh89EVXX+DD1ii5d3zlUXo9VBB0TlAdEFDtLWLVGMQ/JKu3zO2OfcTGLF542Vv
bnwWyCR207/KE5FAk9d9+0P2nI0hDVZR3JrcIMDdND3fxJEYduJvYby/dtsaS0xC9gRcvF0ljw/K
C2mQg4O7TQxbgpeCAogHqibvXckDi1TXi7d+lHc0npAwBTJ+U01i+unmNahdExpmHj4HYb55GoUL
oA2rh73MiWmVBzMHNJKPF90W9QB7BJ/VGNKD2VQWUGgmZlq9TxM4Yc4AStjjtJP3tVtx8tMaSccs
dCAS6iCQPIINzuJ62buUMxvpBm6Ztq7/Ml/uwPj4t3AS4K90fTC0pXDcqHPJESJd5mT1dGjSXIrr
ABT+/LOsNmgJxR7YoRj0ekLODirVytwhu0Nj3XK0RZpxPB+eGzIC0hWY49JSvKab/EAfK/b6aEyH
0C13YPD7qPTBgmSINvyLLpRowD1B9DIVMhjWiUc5XpANvjQjdXiTi88OvwFKlDtlFb6tYv/0Auia
QlPRhttiyR6bv9yxDc9ZS7cJ1Z4sIgHLOfyaAL9xcAcJ5JJyGA7M0Tmql98/Fo5LO1SfEu9A3hIt
F8Va2U89kFSu6n7Byz0NwHBg2CPu+vQytNDeNPLgvSTZwux8GQJsvMSYbeISpy2UY2U9TDq72SAf
mNOY0Ua7mdUALcYm6K/8ea2A3t2Nwn9aItO991QbcKlB0U8dMLEdvcWT4mKh5+K6i+oxJBt5ZrwW
48tuKADneCvrLNKZU665KYgHmunqNnJmFCYghpugCrL1yM84f1F7Ggn0UfKKLGIoGjRH9Tq5Gw8T
i53RLr7EACTvJi0fJH5B+6HT/vc2OwMBWlIB8PQZFIlfeY955l81b1mMoJw3MyFKfHO+M30AnbBd
f/b8+bGMrdG+384OQMDrkPAmM9j6gYehOOU+dsRpaEQIrH+QX0f0w2oBdAtNFas7tHs0T7JBkAGX
eznlVJvYL0gCPyVTBHRIX+BSNbjt4PhLTIk9XAGHB0K9VaANjxOS8TEbsHk/8v4FHt6GCGe9oQvA
tQG4eMD4UKDNKx2s+ccFy8kx+yH4cxYeuO8PJ10ufXU/9HS2nxwD8Mzw++A5H24wqoFAU9da+WRE
jADBlAB7YKKst39yYVC+PrULEmestlb7uHeQlqa0hZYCWP67hNRUkghc+uVGVmjN8bVArsRSdyPI
CntB4XksuQEYPE4hlwFcv5t4MzpjA0HfeP4ywObjFsa6cRmd+BR1CI+/jvQ3EDI5zGjtkXaQ1rmA
2IcqBSYKZQtp6jQGGbTEN8Ms9g8cr93n5YuiKZCQNye84WVwp73Ckhqt0Y/cTuctO4CZ+QL4ml46
N+Mbdo0O1xH+IdJmnJJxr4ndz8e8Lx575QT57sj7DTcj1J4FJwDBHEMUAbiBzB8RjwMg4he99bFV
JRdURZ4fFsb0dZzAAqp1jrlY+gDRU3fjo5QYRSRts2UCoG4HxSlrghKXGE4UztsFdekzW1vfNmr0
8e4fW17fMh0tcavCJ9a862hAauOVivGOrXLwp2NND4VGeAt1if3i43DA4ahs0IQU/jNQ0m6IY+Dg
STnzD4GdZB4gRokziHeZkrwhTcM6D1D+4PAQtyZuqIN1cUZfu6E/w2BmnfgJhuyK2bRzIMDxluUB
GJLDNg2U4RgBLXsGG3G0ZldH+Qg1R2GCNkM/y0yZYTB3OabXdmTyNtPgBmlYXSKhbKZXvvBRcLPZ
ASq+SHNuhaLPIPd6OCbxOt+1tJnCDP/Ln1p3UOhF9L/jlbRpBEJa4xz+hjALpZ69YFEa5QgRCin7
GUzI2nwdHvskUJPVdDGxB3tV0Ye/3Dwy0ZmPNWJs1P9yoTA7x7/3BT+WLxCSYbBgdUE9tMvxIRvD
glgCaM8mnvq24G0mtYN/uP5dVqqGNyz9ZVIWIkPxKrZuEMAB3sanvNFZqyht/EjHl5VsPyGUUU63
6hLv+O3xi6ij9jmP56CxfuOAPkMSzgj3ADaprQFOHrkWJXxZbw/9v0VsMcILZsFryoAUSskeiX6a
M/6QDVDjBSyWejMyhCPqV2/m/ei3pN8Xs4zLPccHSLX0tQDSZj0mK4pCU0S2X9b0Y38hk2N5auMn
iJUA0j2J0Hu+cUCMapMOSx3drxI9ihF+ESZtQ2Dkl5id3Or3ebwYYpKxA5qa4oXw29k0xFim1gWQ
6WjJVqfLwKASN6CnVvx9wjH3ypktYgfqUblHaoS73o4tQsZt/TTqHTEOcsvb5+Mf+dn6PocgDQQV
Yjy9E2lOs/TI4l7gTfBMaBpt0YJDl4gGUMZxl3lbabIm+iNYdX4crWgsX+HU3gz6ZSO4uksMXacB
OPlpM2d8ipxKh8s3rLbYi7lnSPRE6hrc8mSdy8v36KcuBcx3QqtIFoy+y3T1+PnCNX2Ct6TPNja6
xbfDICTlHAMZ1oeBAe11Q9qDCEbA8nhJwi3d1txmurzDayYDlDPxewxizNuGjlW8jY90WEu4hx0j
MSjK7OLKBjVGt2o+EWonX1YAuFoS1Hx6HG+5ItnnhcGu8ekXtTnxx1t8d+g2p766/MxHqykzgEVn
vueFcb8q+kBs/pFz7jh1M89FmVG7i/azbO3bo2Q/gltAe3c/NMGT8Wk6wooyEQT6wx35Ja0Bv5kq
zN+54xuotCN0YukiM0mVjnCHWaav42CXwUoHlT6eMlqnuGY4a82MJIwdwiV5LTFu9CQVXa6pzzTY
+GU+T1ub5YSq43Csj8d6/TMDgsQcvCIcsNoMhg/0NDH7oIf+8ZhM08GrkePZ0X97CRTUAxPliYlW
sHAledpvxhHozmOZxLB+WV1q+s1HloD6MwjpyLspvPR3b0B+6cFlCPEn5dT2SCWQpiQVtSHOVLCF
Y+tNukbslTb2uvhhNiwFGCj5MFxTDbIc/tIXyKmqBmfkAhkY09PFEI6FUKs3kWccb+XT137DyCM6
LOIVAtRod5JMtN4iDwMqIANhXvvKFvkWjXFMMqCaDjdThthVUO8D4nZIfkXlIN8qFNqHdMeoG9NO
vcDZTKvxFsCJzxbVx1T0oBXGytxSGw4clUL74qh4Mz90l9t6kcdOkp0l2UwXRKP8HxWwtemQUN/U
PtoHT4uGMSj/egkYBM0eQqEF58tN3ibkPDL3NHYzakug8NabP0GE8ccoTTRC5QqzNQzYoCT+YD84
XtSA1Ru96S3FrrZjqonZBs+A+fQysCkhk628pNOEYHzqM4kAuJwzGvbx2tnxpKWA9EZ0orKQLlQs
dS6ewvjwvZsz1PXjgTVBc1JeQ2quBnMY7UltdAUseoBA5he8vmzGlMuQ81Be5V5zYW3mfIbhlOYn
UhBA5iEjwtpFqUJxqueRY2j7g/YYnGt1N/2Fr/QSVXKCFP4V8BmBMb1CgN+K8uPtgyjoLYhey9H1
HTIZ1ZPTCFw1FhoG8CRLLlSxyhe8BQXrx6kY023ApC5RnK/XbjumJqiA6wjnPibT9b+VynFjhogl
wQ3PlMEaCadHRMez5A6wkOQVPLfdczHg8eL2y6CnJfub6td6b1tKdjSkOJ/DjwXJcD+kjcEoECkA
JtsYFk4i9jcKV0A+yqnfXAHuMJ9n9MVWQoykM6eM5HOkK3QupQK0Ay0d1bYdduIMXWkPTl4eAjzl
v4GjLNRg0CknBZxnR5r4jdP/qsxyETmEkYPDHuhxuhTZejYIZ6UG7WFECmksPgllI6a63YeX1aUN
NAm+ucQQU+RcKXif5bWc+TE1mSBPQ8eAdUQx11GMjkn27NVJ7gLguPAzgx06mbfV5W7fEIdHQKpg
LCP+bkjJxTc9WVrm908Jqebg81NHc/Wi9rtIFzkkPuWSEHYcLaEe8Jwhn/68DpjDq/awsVnafHF8
kFb5HIaL3jn0YRqnvnLFb3Ng7z7wTktFyE40xsBvjvH2Su4Oo4gw8RxZMZj2eF/pnWz1V+blTASL
5zzt8PE2mIIg+3rL5r2lnliq7X2unpBogB+Galsf4A5wmqxR0Qxl95LPyZLo+YA12YC+eRDWCbI3
SyZm2S9k1GjJmuWG+dVkDW8OcadOMLTiLVUlTLg3l4i/uKf+AJ8Dnk3CvX98ANZ3kwkhcyJRGM2Z
sxhfKFl4qvEQv9GU4R8j7dH57TGmQNnPVfXmAO3CJfDcwE+YmAHGQpGE0Mo65d2TMXGHVA/uADjS
AHqnhRIqBLQa+bL8KkQ5LPTrkeQbzz8A4NleK4rgMvbIxLcHFkL0R3wZ42PKYqxZJLikCfln3goZ
Pf/2NRI5ItHfzpPeGXO2pdZBAB05ZdwmnRk+b/cfoQ2JwnT2N7rDR8Q6RZugldWADWAC5Q0yXxqC
YBLZH7nrEiMzm4MAdFB7gNXEBMuNXlNf1sSV4ZFo6lQbThb0PIskhYQqNJZE2xzdvG8IlGiCEErH
iP0LxAQ5NhMDxv0TsURo518BnqmueCwf6z0JcrrJls/XnNHTk2YajuX7kfWOub/Y8xg1Okyc2D5L
NPp4KgwtGLMR2kgB48+yiNTlxKwQvavNMfIH1Cc0U/Qhowo31jFbp/0L9Vj9uVMHcpKEQDvRExg0
gm8CCxY5RVOA58x3/gfpT9k9aA7uGHZVB8I0p5R46tT7HlFgRs6hgiUVnkvwGAcn9sNbXX6XMPwo
v+qIwq2jX/nLIEatLJib396gwiZvfVFQHC2+ZM7EZ6sPMREQ0Zc8yfQUDRcETOAtYdmB+hTpHUFv
ngLER+4k90bj8PJpLGa/Yh3QdWeNiGHGY3+fg7Rq0TOgPfL5gBL6j6jz2m1cabbwExFgDreWRFI5
2JLDDWF7bOac+fTn65l/42AwyQpUILurVq2wBQUDOEnNM1lLrlQdGnR26sqokeLstFXwxb1Kgwrw
eWjB55Tm1F6qm4+58/O7RgH1KF/MxUWgRe5qvpJ2pe1Lu1ld01HT2yMVHxSvDs6GwUL1VLBtAmWT
MGIT/EBKBdYRhXR4ooy/oZXk68YVOfGLXw3oTC+Gj1rIFjD6Q10E2x8Bo2QjtwoIMt1kpgczuQBE
ZMaAIR7aOloz2pNwSze1kIYDZkgBZWF8CUYfsP5CMajd7g/0C/nQEyCFUwrJuAxsdPpSY7vQLMx4
+TA2pTVhfif5jP+hgUDD68XQ1Yreh1dmN2qyrxkR69uqeOOVdJUPOWbCPs/01NFH6sWELHjAwY3z
vfqYTxiOCbNC6W6H1FYiiizGZs2FOWxj+gVQ4TPeJR1vHb8TL+49KmQmpMniSIMxDRgLvP2YnIxP
R3nSKHbvFrXuNxjXKdrrrthdX8xb2bgq5uwZ1CFZWKuzFV3DT8kn1E+ZIa8Ihzvm+EQwCpVVtQsr
F25Hk54VtlG4GpbQYO8s6HjaciMeAJ0vZ2cjfETsK2gLYURshGeNuhb7yEE/y5NnDtuevaeifbDa
vZwAhegnJTlrCnYGJZG2a+hPFmdXzU3MunEUjjiMrJ8c9S6Nj35hiOS8kKmAJc9g4O9GbeUaDrzj
lK4A01UIALgGgxvMOOjhEELN6eNxP8UuRos2pnTWbptz9rQ9XF+f6GiMoSJ13sr5Vzm+6+EvTLgx
JeGivrNFG+yPUCZsYEUs6iMslCJfkE6hg0H04gtmyU2rz2DAie+CT2gBP4ONwjhxKmG3cjDPAgqL
3kdgkXCl0gAwG6zOEYOO1qNWaPUdrDRcEyGs6eEW0VmQPuA1qcZrn7HejceagiqIfiLSFnu4R3HC
RgVnGgJcgkj8a8ABoFiacweVOHYOvXkKwaS0fMTrQN/lLQNyNj4YNkaI2fgfaHIWacPWcILl6UDM
Rx+jbhTH7alIHJdQ9RRjSosZiQcHgy/MwALWwS5IdJoxjkAwAbEcEAzI2WSmk7zwqULEGS146dAI
g/kaNbus39jRcek9ZJJLtxvgZLfY52Fy4uXtscTzTUU2vlU5IOLHSzI8Ne126XcxuDvZIfFazU5c
GUrp26QqMOKAyAAj89jKq2Bnom86LRDKhwPSZbNG3Olq5i3cByY+eSJOjryehInOk1bIgHpHOXTD
4VvBmad6WtqjxMp3J+DHkFZkhEOfDbblG4E1Qj05wCWaoHSJkHR7xo7tCR67iT8dql0MYl7QHC+Y
nF0G21cfcudO5Lnh5IbCnCvkgD6pfESW37aHju5k3vSGSzrLvGtp2LChY0BwTYj83Pf7DKhmEkHN
0bU3PA2FKJcxuxWaQj7ZV2ZRyTGaPeNiSE+/2rv1gimCJ2PXGByjZC3n2yJhdmedJRcvfe4D8Z6J
rvqlQtH9AItWtvDnDAYwT/qV+Dms7CktprV1wOcedTtSjK2CR82WeSvPbW0rUJGTFmwV1nXk83yG
ZwgPmNch3kV6nD0lW1A9CiA4ksG7Mz2hqbsiwfIxvGpX31SrE0O7dI9swIbjFW3NeDfGOyhui1fA
g+ccZPqTV4RjV1vCVlhnPwhQIQea6vmmPtocy4XdYmz638R5kuFfP4EkBJuIXc+3Gctt8EAPT9Mb
ieHNgdP1Pj1DokOuiJABGjAUQXphOmnUtK1gLhO9hX0XTYgPY44GX5gfH62Nc/t2hEkqJROYHlW5
vIkuxQVSR3UJrixOXnxqP6DKdF9Awz4NEECBAD/YzVn2OXeYX7wJbvNJwfrYjSkmdshXgPn6zXxN
XlB5pWs3v2Mf9QXdRjvJb/j7knI0kveLDcPAjA2AorzFyR+o/OwIqbZvwEbxkMRVjw/GhSEDmxuZ
62G8x36ybQ7LoXALdVPu1M9mi6xZ3YG+7Se8oxA8bSFJmuUtgRrLctxtRQY77DLrRCLhHwjfFCM9
LomAJjVsnhfpQ44ZTYbn/EX3ZV/bYacbetTt9gFtP755PTJdzafzkOL3ZPlToZGEpFnPV8xZ82xv
IBKBwPlcszlDAsdgHYetu0WqD1F3T+Gj/BTepGq9Kh/1r52vR6wPhzVu3uXw0WAI1QnGqUsir4Mz
7FN7hDxulSjKBXkSIbsBHMkYhlLjdXhujzHObR/qj/7ZvEzDU/YyNGvtDJPm2fY0N7w1KL3fhnMG
DL4C0KcopsUwveXL2sObTdxoNW7wxKJYt4S2KmNB+YNe+AfWBMwM+0JsyPLK6Smr+/NwsHBGX1fv
0EFfi/c5FlTb4bm45LvhC3s7UwSTxzdiLPg0SYx9EOcufB8/SN/Q3JRxwAoCjovc9snaKz4lqdt9
k9OM+57xGhyU1wadOcZlaEi2kelBt1VRJ8WbvnWbSw2vQ8HQrzvAomsuxfaLMzSnnhbSCx3bWl4Y
8eKzRzFufC3JObQ3rfQUuVSiisCAg2TzzZWIwzCa7GRtc6W/LnimGtlbtR/YaQWEaRaHxNw543c9
+PHgk2KNg4Ss7NPZCyPBbzRgnDwnbwkha/SpzCeQypJwta8uRMiCkzJX/AKtRLiJpZn9zJ79jj8K
0sFhn3JVTtd8RT9LOOkB8tJe8+KrdFNu6rf9XrwOX5B4/6llcC11vrgKobZ1PR00mJFauECt7q5/
wwpDNCRYcAdrlmTBcP2gxPg29lQ7OzBSISSN1ixUFzgVvmO7VAAzSFoH4X41nNXmPjEkf0pP057T
4GU+kutCc4aMewCZhLDJxfol7+xd6cnTE4zuw5ewjHTcziXFd8+rZzNgJ7AjH0rDullTEi5QdDoW
UFLqNwsd8rJNnpHNnqNn44kGF+qnHzXe15t9Y4AJ9irgAxpawAldjExswLKtALAi4UIAXR/bR2iO
OGEDECxfENqLNd+ir+P2xtkqTpu1/MHGU11YcpYvaP4beh0b/9SYO1KWEmbffkBndqmAEH8g2Hjo
W6rR72F/+8bFZAu0eQF9b0CznzC/941TxOCT7Hf3XngM8feAgaCxIy/Q2CnMNLQdGQo+s04/fWG7
f8VFyNz8TmxHjZdC9XyVLkSnzOau8BLGKo6fv9OwDL/floc5jIoT+Vr/az8UMwiEhLKJmc8arrqm
esxhGq9p21GifzDqdeC59K8KPetJPxnvSZUjc9r0PoUdZTl6mlVOQGTiKTDJkrVGAJX0IlF0g7aR
M8vxtCef7JoCo757g6TjeX4trtl1wH8TpoG8Hpkgc+bYT/l5qV0qpkVnatuk38P4wojYJRT4r1cw
pzkTW7Y7PEe6mzKt28GzpE2HVdWCeeiW9sfiu9tLuOaeDS+6WV7rYJvJZFf1pW2YurIfB+/QVAKm
pbsRR+wfIj0VPH+RUH7ptZelD3Zn8zbumQ5TKtquTaMPB+orlHH8J+lnFVi74mrcDf26sCGWzHKe
SixwaF/iI6IOfL9Cl7RRJ2nAxP38T9+u9Q7UwDeCZ60m0emz++xhjFKfRMeAQca4tqdnTX3BQF5e
kOM4pxbk3N4u6ktavhep3/xSyXUjSS3RLcHiUHt8d8wPMsaZeMEw5/tuac0g+OKrA7l3i90iRgRM
3N5J6wQPYq31MOq+ARrrLkNGXBm0VfxHdjOe+xFwPWB0/C7xEby0GKTc+gJTtAecP5BowgXSHS1k
d4u3xYO5u7yJ/4DhRJ8TZsAPXVtl1hpgtnyp7jPhFcx+VynxqxAzv+EyTScV6vze2On4yNZoP+9g
ppQIyUelurkL20QyVsszsdEW05X2A0YJ8bSVy+nACYTt+U+N69LVdoNz8osVGR9gBH+12PAOpPqR
FRu8w9RvAp/qg/CauToYajJJB6EVnWhE/NE6fmsmP9qTbkVkc3OzuL6gT3+k7469WtXtGiZEBbsG
ZQz8pOHRro3myQ4IpvIYgC0nWnPe7pv8HoSbWr5oOTWOg3KmPjkNqFZ2b5Zz0x3ojjEmnTAlYHYy
yecAX1cZ8LL5Y7DPZdm2qk5FKXJ5OX0RrkXejIZRpjwLhDXL54INWoYV4HzQ/nJH8OMt6IgotYMT
rm7mm7YgTCPv+jbLl5irlKC7R1ey4OBzSkGV09/hB0/Q7Xr6mww8Pwf7FPYK5z9eYeWf+A2zI50x
CpqrE8F4HE27L8Oh0FGy1MDCnlReJsXjEiq/8zd4tQSMNNJGj7H/9yL1OqPIyJ7JNQU7YvAX2+T+
fpjhLbTv0fCZUyJUL7a9DQyay0tp3trsA0Qw5L+g9dM+Qclv7on46J2PWHnuTdQx/dc4v476Q5k+
ZQvuXnbPwrM03KLxEAa4B+CJlt2a5TpE2345wD0p+akzPpbhUkoPS0WzgkAmWx6N+Rn032oEywPl
7PxnaaenW8T7rgvw++Vrzm+68qyOCLxcHLjyHPObwB/ji07yEqk21obxNLs3fGzOsjbcdFBsCfEA
YCCGdaLd8qoF2YO7xGTsEku11dqDXG9B2hNzby2oSVct2JTqhfbWhPCRHC14aSsNVMxicViTyCKB
D0nkIUHsEj5YljC2Yn6CGxbkAp4UBgBOO8xItXITAVK+j8TKE50xr6NafCs4YzJcnr8Z1obEIMKJ
gJ5LQD3pXogC8GJm2p+xEQt/Lcx6snEtETHmbGSATmVnzdB9HtgUU3TBoADUIqJyw5FD2CfIABlV
aAe+dBvwM18zdknmzcILYdexVmjZQYd5CuBfaxYwECAPoBtDNAEctr+kKpHywfhGnVwBHjKnGteL
udZwRlLWVS6GCG18AKXSdCLxVsFC7fbUUA/FzIZdMi0sxg9AY/O6GR4LnOp5zbsihoNPiGkM+K20
QsewqOhsNwykKCFk1zQPBM01wLTlruvdANqrsqcJ5jOYE485LFWWERAP4SaGB6NXHlAxuFT3ibSf
w10d+fjoYFBN4T9LP5p6D7TXCW+I6D1z3oEt7PGlV2HlXpbsWk0P2T7M1qXAjAUqQLJ3bpPt6hhJ
U8zrn4APERgjWrMno1wzzCebg4yRkizNXvBQFlBOVD1negWa1hTOo1cSo6FupleESRHaXjTw1NSi
PgD0RpcXsR17FVvjs/zDFJAKhjvSRNWiBs+ecbTAv+rjCGlGBKLHvhC4LgyG7sRC3cMjQTwmA2w3
kLYAl8UeqDCcX4yc6AHDLz8StIEpB+J0eKvOABfphNzkVh6xbNiDdcLh7Alv2WDQEwOLQlMbt1G5
Re1ae6X+9BMwRWUOkXsht96tZHUB0Kb5YmZNQDSQBuQeXkDXkCFP03r6YWXAjBLHOToG6Ql4229B
wfmgQOOLr55gZjgQ73ACYCIEzLS3QHvDLkYX7WGDDswJ+MIWd6U0FjIGxAfaTYhcG0CFNe6wCwWl
hSQXzHWrePq5+C2YlZP9WOwW4Vmt4mRmnh32/LRgEaCnjszkQy/EUJ2FgOwSB1Iz48Fjq8Gi1Rl+
F3vAXRLnQRtrKIs2qnOhCup/YICMWw2rK8YyEF5R9kCm30Ai9TtcCGcs1APrY5Rv6r8h7XsM8EmD
CJi6svoD6DOghFU+fXbK1iaASaXBg1noX7jPg9zRYt5UJx0H2hcbxtxhL5VPT932vL3NjETsP7Fw
1wjvzDE75jaK/g6LgNF6kzhAC5DbkGBaMk5zBKSMxzD4Nax2g2UCM0pJ2rVk+7bfY7rNT+WpZqcg
Qao6mb9Vt5nDNw1S1VhsUmhzISXVlhLrKYEdg088PERoxuEbmVeRhtIfn8DVwg7IgMnCixdDtXOo
H2ZkGQqhH6HV7ChSlPDNlKgeiFTBpwnh8M1MEdECxAv2Vjd4ORwRi511fAC2ofai0maRY/hEMYM9
BGZQC3IZqnNcfMHEgRa/E04po3wCA/33Q7Cz5rc3mF7R7jTMrjAlq7byznqe8zW5SbT74JTqpWb0
z6JJ7sSrw9r8l5IBetS90pixetAncWQMt5iGblmayaxuFG/aQc/CORzX+l37TdvNrpCC9ryWEGKo
gyZSTVEgiXoE/O89Xl7ZrNNL/cLvblOIyWhyK9ARQohDHX3F+drrHgy7zOdQcoH39T90GWt9ax/M
LT7NW0y29gnzmjX4P/5//APRDXaMg29uoSfMhx8hj/X04f0nuCwEF/81Z7mHHsohNGgb+8g04tT7
I80lPImVzOkJdhqre1oxLtUVYoRo/V2uuIAuf2NvmFsyr+TCzj/ItYUCwCnNYgAZiNN+hQ0H2SfE
vghdL1hrCZJabgnd4V4oIRGi0stl9QaFJZp/LKKe0KulRFbQm6JUI0cV2XJ1Ftq9dKfQaPNb/PL/
/U/zaxRB+/qY7tA+8jDx57+b/ru7JoCC1tNIDPj7KPHI/z2aVpjn/N9D+Nm/WzRfHCXdaeiYGTNx
D4ar/A8B+f8eq/maj8BUPKD4+6d4+v//Nwtr73FQ8TMQJu6l+X89V3pPPLN4Jf89FMx0NzCn9HJE
heJPhaQiRtrWJcY1Vs2+E6Sy/EgcoPfIPPj7W/ypk1gh/q74hfb0VVuL+/HK1uK+8h2vLSIC+SUe
9O+uvSfj5NV7qMG9ys1c8Dxx4/8/5393TnfiiLyHv8clg4Cj/TuSRktcucNluFRuvrH+Hq/iVvHz
fDPexN/6Jt+AdfNiiPjQ1uKl2fBX/j4bfAVWbsZYO9ALfSNu1zegLv97G71HkrynrcWdxRsRTybf
e4+oNv6v+eKpxX3Ey/73p7jv8Pzv/prPeJX7tNwmPpSKe4nnFreKx4n7/XsD4lH9TTyHOL54e9w9
50H/Dv7fHcUT/n2RfKrka9/Fg8fbcBZPLx74752Ln/57YvFW/n0yghdwr0N2hH+fCAe/iMPwCSd8
FNqaUSMfvrhREriLeH6S8v4eQbxJcYNKAfP3HzHvCeoTD8cA5GK56mZ5EQ/5+4J5F+Mt5yE6ylfu
hnEcQRF/H/Hfi/z3JsSf4mljjttAJfv7lCT88mPxlP8OEfviX9ML3ywHFAcTtxJZwPctPljxThVO
Ic7u/y4WcbqJX3+fH+MDTvt4x/b+Um2qDfI7fi83FE0gcLEX8tsU+7pvb+0tIk5cw5DRI3aNzgPA
VX4UPxv2DKr/DHubkDMTOWDyqq9ZwbrxMWXXFie/2MUjhYWnAOEjsA2xFCb7ltvkqO3X80Q+RsZD
Qm++KB5lr1f9ajOF9xaaBGhs4cJVo6qrCHpjK+cyjf6kEhDtIxsfM9KX8N7DyWEl7Xykib7409xW
X6GHYN9DkIj3/f//grqLw2lMCIt4c7FnbcQv3FY5lPhfxq3/bvv3E2ZeHk7zwFfMzZ32IiOxWj7h
tlLU1hgfq1QuZ2gbBmUDNyftSbZ/y+hS5VuW/LZeN7BqkZAALssvvGP5TAkPB8G5EySXv8nRTbe2
EIRsdzq1LzVk2hXDnATqNSTfZ+bF2o4OsfBHxlpQ0Wh56id2BlTai7NW7FcUojBKzQM5LAsMxRxk
K7+Wp/zYfmNPa2sbuo8a7gle1gjDn5ujX1xh1b8EZ/07HAS1TDBvCSj/AFtoasr7p/GlPksSehQa
45X5RReJUKZnVkkuow0mTeGvKAz08e5YxawWjOuwFuVFW2tIpWibuodkPEFtDrL3geR29nua6QL2
IhVjSTAbPTn2BCAhEfnkJMN7DVsuhiu0G7/TR/dI2MZgnyWE2wtnzYmzBWtS7ESuwd/eFyCYuYeG
FUuAczFmGau581IISnhiV5dBPkINR4qj1XxAntOtx3ZNtx7hEm+tLJhByo66gLEwwyuMf6ANarDS
fgzOyIJoqA0lBGajPdAVtQZt2hWD7fSbbgtQwcoF4tNZvPFNDWTf6bbbHtAvr9IdoOcWEj0hILHX
fCm3HqDoyyRPJPiDH8++vzGPyP2INEJwaRg6PeIr9ZC+8dGiT4NdzhBfzJnJtl3haoFDBao6G/5Q
focgSD5Ff6huMuMMWKiX+dl+a7fObrpXx+CVpxA1ZH0fEVsEUPhhpu+wiTtCi9vmB+c+Y89KFRJj
Vja7TCf9EWYv1jHA7OCScDAJ5N7SSRH5GBzqI+YUvr7Tr+Hty76YL6SNGF7FxFR1xZOTg+Y6m/o4
/6FRbd8x6B7hln+Ml/Cq3MY3OIIFs24QGHHKaL/USIACM5VwZKnC9bVM5F98kaPutKRvoXXoEEKQ
3kIPVdFS+I2GAyymPEQYiyyMnfrC37AeMFMdk9NISin0Y+obTg0ZALJcw4gCpICTw2hwOOJ8Kico
1jdCPM209zZiTIaP71EeYfFA1mQepiAgId4CGgUAOvTEuqvxm1rRrRB/g2PKOwB/+JP+gBRjvk3n
Egr6Gasl9EgYkwEOlrf4OH01uC45J+mW/oDZ09g9Y9EsgH/zHdIotS/NUEP7ULo8mmYDWy3hKmdu
6Zt4MNotZcXzQ1gXGWPDF/Nqvg0OwPzoCzw/pyYGp1o7t+SZelf0aEw4mDZg5TQyG+dlpUeRBQNp
DwE9/Oxq24J2jOMRXo/2C3I0f4uhVunKFfbcUG98U94bXxEWIsYatJtKFtwk5FoOSJJkighFTUuu
Q/0cwzXqLppy//eP2SZaYfkaB3+GvgmEAheJL8rBiRPGcXcuFH8mONUG4IVWcJuXtzrZT+bO0HzB
hrHgscJi2KpGeKJZtNCZILKlOSf4hcEPox6ijWzm2u8x17wfjz6hrmIkBKuHgQQm5Lj+o3wm+FP9
hCEW8RVAEgt9FkVz2Ob9edG3+NDCHKvjPzbJBzAd7OEY0MmxYsJy4Ivn2zQv09We3obpwH6Wv2nZ
lUkplasuyla+/ozhG3WzCXp1REUguESkeyNoMA9z8i0PJHphmZDeYYSRnu3IPNnFGUAz45ceOFRN
vyTt3NO7hj+8IbK7trLs6jS4g7BgZsSYS17Amtm9J/oHAAk7xzdokhO/tqRCX+mPwq1se+g9gFnN
86Ds2A1GnG4ZmR+WHDeuL64E5TSfh3nFQor0hFSXXHG13s20s+asOa9RI8jwHCuur1L4wYlxq+61
5mEsDrG1sV9CZT/2xxnTBmjm7HvSTbtlzXOIYQS6fZK03zkT9cnDVtis7qH+zMJtJns8/EbaOv05
qdZk6D5NUbLBPA1gYbQPPVSDEQKOz/iM94/bRSC/jeM2jdjDcLEakfdyHeWMiOpdpd/xP5HBlFAh
L8xtSRR9xsjDZBzPPopC3j7IWIzTQWfX+oc/CDQNgS2Q1TsvM5nBgws9kHjpTnFWWKpxGmAqy8af
rHP9VRgmy+vcPJRKvK111JZ5La91MjpNwBOdYaWaQjUP3rkwZsFye+mtg8487QJbmZ2KyxFbNKU/
ZfmRFKA6/Eu4SKVffDDSToeoBa6I1y+6gbXh4EgjlPbgPzKaNglYcS1sGKwnbqKBDMgNYS0CUNuU
oI1iMdDaLelpeXCD1Qhpje1xWHzJOZWIqJynLt8L939jP0+nMYSbOM4byaquYW76CYTuYQOEVS9v
RKSWUKyaZ6WLdn1l+gNpFVpubpy42JpV/ozeRNLPCUpxnWtINuQzP0mmGwcLQ4TWJWuwln3M4A4J
UOmQYVTZxQfMzzF0kaKWQUpK5jDu2lNSX8ck2Rmx6vU/kmbdGEFHvZCAAdlpYwjDh62Vq4zTwmR/
jqBdNHZ9M/EJ3CYxXBJSM+AYxFDOiIhMHx0gWrnVEwvSpAjVscGzEZObIUh1wVGykulJdQJk2xn3
qLy0iusE+wX5X+3VOZ9zQ4gVY9qyCpkqhIeJdhf8Kx/Qs3vT7EvUIfawUtrxME5knOCWMFufarcK
gm8Ro9D/mPGDL0Na6xQGQ+M1BRb/DLhnm5kGGVVFS2Y4IR9TjcrCGbZNH9ECq/6AmQB8gC7Z5+WN
76IRCQ5BtS3m4EykutU95AqhQbhrhY2jMl569dUKbHI0kVu0e7vuORkCPykY+WcMWjKHQc18hd7V
wa5W2cAseYDT9BwFYAXUVBoUKxRJjfGICLSAjFTCE7D7hw4juWEdingB5jbugQQMXpHC67eb+tmA
ltUNEBg1/XNEHtPl5jXgrZpzTeBoCuKmfTVDQwgIjXz2qSGaiBG2jgjaESMk3yZ+jkW9c4p0tyAQ
T/rp1BV0/zamF239a4R7mZJoLtpTPocvirSeW/LHyhliiDK9R0nyagzBw6hkTkDP7Kt9pSeXzIBb
ZtaZn8Nos/G6ak9db10ciXdeBhujbV9DiJTyvNJK2Z+IUmU800DzVNqXRaJqCWnGq99iQOkc1Uwr
8HGwVW/IXCM91NPoKtkhkPO3XKOAm9o9XxPxPkhew65n4bSu+qi95GDkoHA57gOGzYoVfclyIu8X
rWQHgIuhybups75s3d7LQHDTmO7rQfixd485JXCn6xmpAL/1pVdjXGQo6T7VIU9BKJr1S4+qnqqt
MCC/ydbaUfJNN4JhWz2LE1YfgbztTQdHR+csE77gEMgxqtCawPfRh6gj5cDwiCE3aSjNRS6upNj+
4ASXqJI3xxwPsZpJPk0STLY6RXGVd36Sf2SNtJ3jkGEnvuSWc1+k4kW3wQcJMVjWcQtGJkMeo9+U
HlDMZR0Jp4kaRZWfNYkJfxhsqxpZwaNuOt8p1a8+IY+oxxdy9vISXZwBiJul53SE5DB21Ft861Hp
7NJe81I1W0egWfNvGD0P0kotJE+fUnL9cBNpwvVs2F9RuG7gsmJUD7uzRWsIWcjhB8O5JZLR6D9K
86VHu7oAG1ZSu1HD72yKvDibdyZJ0DZMobo/ZsGzgck5pZ+ZGdvaigF7h+OSAWEOQ3yRDOuQauWt
qV4z4EM7pI/NCThXYO5Zm0QfSIiUUfyEFWlYCBuKnHTzLHlzYunPmHCd2d1BatL3PJy2c0EPK2X4
TSvwk0usAYdenI0sz1MG7OMoeBBxGS3YsnSg32m7sfRdl+LHVmiriWLEnkpiVQlnoAzuELlkEEcb
6tCW0WFoffU9TpXVtKNwIFXgUoZvhkVcKkZY8XQMzP43YzgiHyfsmMQZOzCQDvJ1NWKu4WgbyZZd
rt9n0mTiXvYlE5RYgzNoLG5hwBesdyn7XQnjowyf8d1EuSS17bmf4J7bEHqgws2wfscSDdInEKlm
kjcVOX6vqy5axdmhnE1uZ71gUYasGE4M7+tokzFtNvDLUnZNd1Vo8kbDtaxo20nHdLk6Fnba415u
MUzBGd0656iXiMwBHVNmhKrauIllJmMhobe29BhZyFXQ5GFCgMtENsTfKcAzZ1HWHMBSsYuJOQvb
H7lQ11Ic00Py1p8GI/1OYYkm2MFyWgyt9TQxb+spbc1e24lVbrKTQ5YyAs1NsqtRGBwz66OQ+4dk
zjdkFFJpfmYaMv4mICVDlT09K97DnW7AfC8hdyx3AwkbYeT0Yiw0WsWnEeubpucLmFI4vMNvavWX
EHp7wuWk4adQ9x+4ZwFziLcAmFSykhVcYt1IuHGHlrCc+UQ+7Nj4YKhnFFDzP9Nh8JhE6XF1mIZ8
PdSSO1nhphj/GKic0zSABIwl6Ni5MJ3lSmW0Cu8Rgy1RXeh31TQQGkswQ699SQyK/GamtKa7ToZ3
P63L9CcqjaeU9jpofhDDRdlVC2CojxFWGDlgx/CzNNHOjiUvceRTC8yRQAzR+tCvOXnYDDyH/b3n
05eBFkIK1qWa3vQQQSQNrT4fR4Jeq1jbh7qxj1tAPOtbq1VXpnnvGNiW492E4Jn/0ezwoHWQPlj3
5bbe2M3dEd65eoYvhtun2ob34KhIhov5RSzrZp3sJhxmGUrpBESU1UGCW9n3txr4v0AIOP3ONgl5
hJYO5SnNyi+HKyxiUczN7FI7h3L4SpSIvMiv1sbaCZR7yD7SJj4vTQ9VR4F8kIXtV6t+tL3uK7Lt
x9Xe0JsWd9eUQjbGyqaiMm+upWWe4K3pKENlUI+xOMnwwp7y5kdRQ83tFWNv9Qy8ZtLPNJoBaAb5
h2y4sd20jPkt11SuI/a6HYQmKfV02bNtJBy1dFkKBhY2EqAdKQAGSeRtjnak65lv7jSYAmlLO6Lt
KiLeMKQI1B1n3ogRamxKXojQLDzhazR2B3P+GBq/3CQ1totPvGs3Rx7vdokbJA8MatnYa4i61Dqk
J1YbK4OTSs/tTG5MYHFFV2xn320FTNhYKOZtud7EAOQNSBX1M1eJ1p/zgLEwF1/MdZEh0M526Szy
ovCpbR9ydK2IjStlimlGzSakOE51rf9slHJjStqTNvtZVd8LiyFkkpxk56DBT6pQMHJCMkebNoPx
aKXuYRGwFDeXjoFU0We7ZQZxcraB/qIrtW+qx0gmKvKo2NFKp//NGsIobfNBtegaobx3tHCfddXG
Tmf8RN5MxFHtzea9qAzgTAz+YmVrIWZAEJBpGwvArfDi8llNJsLcHjK7fMIIUOE1WA6pND3f32Ac
BroLpax8GZ8F2QRKYZBjE0eJd2S+bJKsPJS2wKgEnaBb28vMJ+zQcP46HVmKoFmNzjalqofEgYt2
ZGkO4AsNMRQrq/A0Y9n0XbZvVUh0zDupsSSViChL2ejwwlUBoRGOTpkm/ht1UKCUi5zor2pJtomB
127L+HaKfZtmfigxxVSKXWpk7jgyWUr1o23TKvLBO9pbH2CC6bDQEONirAMFQma/nxtcGuD+zLF5
trQSa4L+xpw1GzEMy0fP0laz7GwlGpO++3UqpKfw9cMeHwkieXdkD2YYXZS/zSLRv07rRpsOCd6V
daacB9lCWzdYaOrbEsNL2HGhvRtnXLhG6dnJxvdGwZOMpLRyPg5Mwpa0VSm/x2PEDg3VPtOZpE8k
8ORurUAy6ufHpNSUIw6jzNh2/FCKsPZu2eOLgM6hlvcKvesQ3G39mikDOhYGVNFOZ/qYzGzBLaW3
ddSzHJtV+TGh4Ikw9GDPchhO498sjzLduA2tEz28QTwr2jvCyAOj9aVSZrLKgp7VCDGp2lmaxVkv
26WnF4hKJhUzpwjRZfspPn95Wa5z96ynNS4hUCDt7jtISV2kouky6ZAZsH5G2vQe6SP0eUd+S2fe
/HxnpcfYQL9EQt0Jl6IwfxXF3izsEAHyHnmCYZAuI2qM4jvpM7evDgFEOMvGMNq+mwmU/q6gPp+u
YfXpzJbfURZlsg6NtUi1tdOy206dG6nRNlH+2ECAU7QVZ024tKwKaYmr7YCDJfDEHO8S/d4WDIsL
GtVY2/YFYQ+qhXPAx6S35B8B/qO6s14p1bHeJchs+jKsa9N3nsYQUYJEsigfppsUG5tTe0CkR/ex
SqHExfq9L6BJ1O1xZhzJ3M+a/ISEhkjegJNjIRxv5OYcqH+q6jubTXgxwCgogAK81MD4pCS/xJhn
jpBC8hkb8fLclZcaNrJyVLhrHtyXEkxnmFYFrrEQv/LSWQdkfzOolUYchpwZq+G1idVtG3l15NHv
xZG8V5mDqv2mj71JEIBZN+PQb4iMDWisudLUGcp7fwgdIvvIxQ3AJWlglApu3c3tYGzPzsqufvVZ
OzSAHMTwFeGHbW8cCkCm8HX77eAybvJtJ3j0TCUSQV31chQTsvW7QIUj4SiDRjOJhGbABNDC+GIz
GM+gKcMEDJV2U/5akJkHNFtTW+/Nbvbr4TvWyr0T3vQWhYT60WQNCZAIQfKrwVQ4x8eRhU6UVf/H
0VktN64uUfiJVCWGW1syM8RJblR24oiZ9fTzaW5O7TOQsQX9d69eIGXQve8GPjqNCPmnVKAsfif3
FDfe6dxjOMj9Lf0RSfE3L3roUBeEioeRlwfip86QhP8jqNctBmIc4ye21JOoinZXbLdC5G+T4P/w
CnMYeyrXNuFrdtCd8nnA2R50ktO3MsKPGvikvCMcdIf+lCKpDhunzOK14VvAiHSy6hKIgAuGwy8C
cFVkNUvbkPLbHWehXze7zB3mNcXMUMd5bYKaG5wv6jPJvJ0UWjvLrxeepy/qQlzqSYtOBy+Cjsl1
FBn4lU5eaKgl4/QjKFlBxR+WaT1CLzqGDUJDF48Kr8HSRae8l/D+XcXRgC5TQhpCAa3eWM+6nJVJ
Hll/mpL8lYxxM6lY1lTRjCe5hxUbeK6dEDRzR80SDVD0JhvwgDA/wkqBVVBtSfzCUGdQEuL2EqUl
sl1VWksZ/rMm5EELCDAtm3OA6CXnsFA1WAADgEf2rK11Cwiqd5cGQpoX/Alx7ozAJ0MTb0uiuPqA
oBXE+yRKejTaCxCTsIfb5v+x2TQwYiQVwhEH1uUK3RqXUuXoVpAzJW6P6VZ3StRDAkarmDDHRyzz
8J1w9Q8fYVrXZeummRDQbFtruLEpgdMNGuxapCAKflNgcUVOoaCTxktH2g34XNcGHrHGt5+w+swX
Bf8gJDS13Kolqmo/3JdArNLAK+lF9wK7OaqMJNM17TQNmy0XgL8aZj1st3zCCDgc3D8Jyrls191S
Gd9Yt6p1vYgt9CkKwqrpoZCD9/QF07paTOERMnTvjmmBx8ye+ucqIuGuvAdM2lNLYkCa41LIiuVw
4jZibHdJ4VgSVFMdYg/FL5vIFrAoeUDaTJhHRWpPyE2W6fj6tRsYY52gOrVaItW/WtW4yBAb8WT1
UK1bHaP40ttOPTzJF5Uar80EGga2djo8BCadjt62gL8gQyEfOrtqvntSPgKhp6eulqKOL0XcIATG
n5KyBHaEfBI/neGkkZMhjBfveyrt1QhLgVQJXHfqbw2ItC1JOc+ILRje09zQn2Ute2Q5xEErOFHW
Frx8kQWtg6Z10SikAEATZ8LqPtnX0aZgRfMlixZLOdYAtlz6S85bhzN2TIyFD1YTpOGVO+XC44t4
W8LmXJknAeVVqu/NLl7e+CYlYfEFDn0CKiOu+4xYrCCeiX/dRXqx6LAcfH54V/hsdncJw1lcr1Kc
rXaG8tFh44Z8JLq4oAq8b5itQoinWdJnMRo7ACKEs1PkAgzLyS1B2vL7qCNxNIFvf2UUQTY11ivh
U3UieEUfNIMNEwImtuIhSlajOufHXsITv8k/aw1X66fHctz2Lj4wiw0K0sC8nQRlIMiCt0zZO5Uq
/kRELy5ItFK+4pM7zDqIjkmzi4Wj530KzTxL0Rn/kbSiW8juCuwT+EOKICxUVTumlJdI2pfmKhFX
aXkz2aM24rpgEyXDVcpAcjrWWgOyd3p6T9oLPQYC43F0j1V+ivgjr3y4pig3am8pc0G97K+Pvz+k
nxgRxqYEor0DfUcr2okR7P3BCrtIbB76Ul+liODKBQfJcBY3gvwR6Fuf1SDxssgHXbw6Uocmly6o
5Vu2bE7GSZCrp4+4IV11Xkx9H7TieUncF7cDD3r5mZUn9c1I3OvLguQGGt8QiH1JuAE26cWym6Zp
AVnCMf5vRlLsMOIgXqL+JV6AzJLKv4raQWyOsIRUFlZQj0aUHrTVAP7ogLB8ISCBoE9/g4m44C5T
eGgLMAsLqFZGvorRMHnqFWLls6zehv7eSHsi1fIqx/rKnafNJlM2pQVdM//i5uTqXz9qdABbyNcS
2DxvtLUc5E0Jn7USV5Vya+vPLD+U3KgqP/BCeFPQ79an+xP6rWvYWBRwrODd4qQ/LK4qx6/R4o3F
yjvQ+DYnPM0wyWyh2S6GCzK93wSvE33KsU33CSsMW4cMybWd+euKGCL0rAduQQCx1OafFGdb+Gmz
8D0pBV0EJzzknDy4hsJeZJDOHAn2BPzlAeVL5yglI4odrk0S62EYN2CBU0ZuqjmeaTMPqjkOvaSH
/V9xY8Jf92/8FnDawUye/1WtudQuqXLoq/HntxzhmNvw+WwMUChXrHrvQbFDpA0Rc9yBMi7okt7+
b7kjRCmG8x3M5AvPGR8b8nm6XHXlvMIGXZsZrO1pxyDYvGvrPISwIz4FMi3e/BILzjP7iHiKQWW7
agAvFQvWrwBXOR6yHsAqaEmJYx789DkbQ0yydZaZ524KUhjXYK04/eQIQGp+2Gf4bA0ofSjSyU6H
0kBJ745oO7MVmgnYjBDoqYpysRKUPWG7rGgw9sKHi6GB85mViqsi9z6A67KaqrX1gAUVoWX4nZMU
QgAH/T67Slq5ghRFs5sVZxYZuASgRoPd+1+XZD7Ddt5fJw2g9y3Z7cubKM31wz8iN0NSS2rFWWQj
i7YaVvxgs1zzzs2eQovhDkt5NpUBPPYtN2IfyDBO+dcY8zkY8SCaODlvPqxWLqt7XFw9eUE2Cjo6
7mffLvB1xuRxxcZx3JbqlPLLGi3DCfQZAEhNVypeIMRZsrZFXVmfwiPvGeYhkATHhzrdDzooMBoI
gsihTUjCMN4eMKUm83z1i3QArJmvrEjRo71ctgRI6Hi2NAgtHD1Iie/Ipn7CK2TCPZbsPFQO8QG8
tj6S3U3bHnDxx+OPtTesb/a59MnFCvewWenE2ufzgefUMrjhQMIbFiHuoqKiWH/giLQKva9uIivI
a1ZoP2SwUYsRRULCfmCBgBneBSo0bn3SInxNzKFmJgAwIZETFuOhUm2Wc/4D+jnb1GonyXsCX7CM
15bhGY3GU5M/u/qqNMTWzvJhKcrzYNy5D9xrpxcYQKSxzvxvid4W7qTKsI0t7MAlR5UJG3nPOMPi
pWNdfYT/0LuHggn60fyYP9WtPWN/UF7qeNOOc/ZbjOhLjyyMUxbfTVz/2oteO6h64KwUp8LHstMW
No1i6+3yjtXb3Hsnu+RGWWYqXCln80Tg9mf7RGFVPiE0Gxt3a4h7jAHzYp7jqCPbRoFAzp7w8FmE
GhplzKUHdNYWAidwC5JEiZq7IHuIduRN/8EUkX+UG1DOOIVBQro7brYgV6kxT9MN/kmgIi04rYOU
BETcx56RnPsADQLYqrctn9yuhNlsBw2IhDLsJfE3GxbNF9SEmb/Jqjl2lvg8+B+mf2LQi3gKrzg7
DVjWYSWF2RqccugN8AAucr+hGYCBA5OifBU/g7uZ/I26JT5VnYc+YxOGRzyRCmEG84cdH5YFKByY
g9VPfCpxFvCadXrY9MUC3tJTER599zR/uCsZOyKcEPurdIFRElGDsVe4BXvCpoi+m6VH7A0w36OA
4IfnFTeIIcq3ycv9Z7Ha4QT+lT68xtEnObetbxFVcYYcxic1JYOFzKA7QunGFQcjjPzDN+2osmMC
X9q5eRw+9XWZrjnaJ8azyP33VzEHwTiz3vWhK23+uW9tg72HdDbgYAg7E9KMyBXSjIPGuoetAy7i
FxZ+Q7bvcVhg84/tDHZCjykoHt0jpGs8S6TF0Kzl+quojvIkBtjqyqEM5x1KwgwSPRsXHRW4naBk
U5R1q6xqNCTo/7o5DGT4KiE23s1UjP0rM2rVHhOwOgBtpt57fAJLL4qTt23uBPxyZtTHiP03kXmV
DWJHw4CvgJkdzD3SwROCw3V4a3+8g4hhH65BQJY1Dcw8WmnZOsK+g/A6GlUoydqy2EAcQFLKvfew
okBsNQvjecctQORHOpxdJ2CfBEnbaKw5gaAJfAYIeZUHwYG4I3BksLXOyTWi3rC/j7uJYR7nU+QI
LT6xQaS/LOOt+QXmUrwhhzc4uwqYHkOFxpBHES8UzGLYIGcomwN1lSbFKpZiu6dqUg9J/EC5Pf0D
2AyRhcnmbwvo7bHNmGERGXyzQXVNPNsBfvBfsbuDtGPYr2YNDnNkIAtzn4gRsKQOAKXAXGuukser
tYfuvzPehsQRKA2IWMxTwnqphArCYpGPgfvVnvoGFUUIOT1Ya6/kdfdD71+AXpGiU69i4ghHx8R8
FfdWOIf1VLb0RcduMbAleHsnnmWEXYm8U6MFPALtGyPQANOvGLQVS6YOh00ZyBJFGeYaxJVhtHo3
e1ZLS/CWmPhVc15K68lU1T1m8bdMW6HsTWxIWLPTBBKhg7VYxaJkrtGeQ6i5MfFTxqCznKxleg5X
eKyJ8IzQPJLMuwV+h6H1zi+dPFOYKa/Rrqs3Ur3zbg+9X2S7zme8AYUh7WkNHTL8YN2VnfwLkrfE
WhVYW6JiNqA/YERH04CECwyGfVSsLdTCHo6JNi9X2hLTAvogCxASVezSwyf4S13JO6LKUHMwRewh
CKFSTACfjtoH1rHNrlszZ0YLdRd9UfYQm+q+PSCSrfbGO/vN0NQQAVkcmnLPDy2x0qCiNzuVuBMk
i5C9wNYBgWy+b/3X/fT4vs7SS/ErYCd7GyELkzcCAws33l31CeyqwXnkamR2fxghX9LTFEv5Zum2
zBbMBFPip8V/rofp1yaxji1zCrRZdrbxh/RXo35s1kVNbPdyIMNxsg5mCdzBndJn2KsXJzpgcCIv
GJzoDRML11G6Bx7ZmKDXB5ov4V5NjL1JGIMhBh+eVeaOwih/wvNs/0aUgt8/HBtc5W//o0emU+Jh
RAfmntxfLI7Ch1fbxSfXfCn+VPS+wDP4bQDRTmrVqCBwaTl88t6t4UN0l+qMcL/4rg4MbJKtTiZ9
yISqr/KpPLGQNt7FqdqlqwmEsbUX84H6JS2hqOlQyz/FdZXO/9uRlUiQHRgfbHpm4YeHUKR3Heub
lS7HYGes2j/sqjiR8gpKAM5Fk0+R7y3Mz0FzkE5/GoLTPlXN6Z+SDvM2+FTe3k8LCcSun9YfglKE
Lr6+KG6sw3yOslsnz8ktZA5Sbpa40G7JC4fr9M7B/n+CmFUrevJqa5WLehl+y/gEfHufBRudU0Ch
5dW+4J2e77nw5Sp5o067R5fpjByW1EHobu6p30Jkg2CLYzUmxJW3RJtINg6cId1aAk+C0/HEk5vC
R8eKy3ipwVP2nWjYct5/MBYgmFphfrf2qS/wLzfVKYbguDH+EmBUHn/mjYv1Vj60jx57B9v7Mnr6
AldzxqclL0uy0pDTfCBtHa6InYW/2sTAqAMU/apAOG8aven0VyAxtEwKzzxet0gRn5gttei0Fjhd
N1fWfOq2hxDGig8XTjIj3jAlMEAxSNLkxncLkPChcNo7piTvnuEwVdaRgULaIc+MwQN4+jP+Fbhz
BLaw5OTbs71cmk8LbJJgdBKMgnhbQ8tYeYTRjTd2bM3Zc0w8NzDXiNbFB3SpjChsuNJ0iCr+2v1M
/+ipjSxWfgp/zkHlcXWwq+Gj3It74vRHpE9TaJN8B3Zg0FLJTuxKjFjEh4Ddbf2Rukt4EXm9Nt/E
UNfr5hL/JHBvrD9RWstisFL8wW6k3yi9G94efbj7o0XreJw0l9DiIPMN3VWsEHAaBJxEc6E5meoB
hqg3NfOEmHXFPdPYPc8L9Yq9AVNNhLKeb8iRiCchWVLJmwNLiaduJeOUmlR19OEsjCCKiqyuuzP7
IBb5GFpNjoTd2wy3AjfFJ9wcl3VHRvsVLkGY9lxmBrpcdopzekXiozGcd84U7aUdxi02KU5zMCE+
V7ChZ9onk3H+VR45qdGMYJUE1e4qvwUsFLfqsBn4W7IjvEivhergoU/dCYyIL7+wCe6DbX0DedE/
GD7GdSet4l//S+HuXWXThslZf/TUxEX8S1B5O49/cdTS/wAdGCjEb3cPlO3UxH6r4prdSm6upFn8
m//6n/Wx/NWf3NHyGB8hfD/xBDIglADgIWInPdL9hdoLe++gNMQF/+oAfjsorNHF2uYrmAh/zOox
Hlbm0ufV4HqseHO/oCABkYD4/P2C1RBWPhl5z84RrqYtrBroBA6bWkjNnyS9BTPxrH7rHJlz6/jB
59OjVXMB4SPG+D8lWHKgrc81IABshdFi46aOPT6TDsLPl4ZfPn48c32pE7RgoUBhwH6kc+M2/vpr
r1pMFLxZf0pGu2UaBGGB6a+vXGT/9PDUNMHxhFMunnyN5S7aYe6U/xsSKPjD7iwkT71ACiLaXPgE
0F9bkQ46Cjxe+F4n3zxVmM3dtW0sfPmf7akPUIh2uBdKF9zvUPzigYUO+dWfWQJjTjKeYYhcgiXi
Sv+Bbho9EGxo0JlpeL1bc4jMUypovkWn4MGV4Dxjr26jpg3eKMj7FZM9iVL7iQtMVgeI1fTYxlvc
nz+JrsYNlaQGAS7P2iLBqAE9YwvEonCpwqJor6Rs7QzyM1iHkt9JFzYs031lnsFOpC+9v+A7qX0p
yMAWE7C6Togbw/XKVrCQiB0qmv4NncG/CQTaI3hgkRXbqrLstblP4MsKIphKWssaVG5THHBbGt8C
AMZ3dSRvqGiX8E7G/fBwDz7VxcCP50OUqbHwgINzDcdwUVc2czp4cYUxDy7bKkjbl8/RIZoWVJNJ
gQzdVNvr7l/6SqaLCA0XD0rGehd1H85XF+BXxCtDTYjuiN04swk/Afur0KFI4I4zMagv6RWDapGO
hefI++bcVPBWg347XTCYuaG+j+tJuhtmpIP+JG/aUhpXNTqwcrZQHUYHxLzcnh5nKNiLFBlUzDyW
YLRWc5KGHXzXwEFYoXX447EBRGXBBQUDEckpu+vqAQgAyEBeUAzQfTY0IVf8U/GBEOZkzMEBRQHI
ngSgBhued9XfBK5CLTsBvi/taXgDctOl99naeGH2pa6biLtwBFspBQI9upMcnZRsbZq7ZLjBB2Z5
FurL4Z6ClRPuTDJCvzbc26jeEx02/8SWmgIVCSVVFmCIGh24vxklTNDg1k9VVlgkzPQEShMGjXUV
PKVfShTL2CmphZDoJSiP2hyBePj5EvBNu4eexhcculWPdBdh9arwUP+uJgKM1J4gHbj5E2HV29VP
xXewwV4GHgQMNVDOFL0xjSRwMV5XEJ57Ypa/phGqtZPYLi5AxOeyX9Dk7r21KmI0gPszFMy7jPRz
AcWZKzk+err8l2DOsnP0bZ7W7DQQaPJdCc9ETYXDAvA6pL4LBjJEAiBPPf5gKQvXC1qzQkLxXKN2
OxXIE+Pt1F0RwUxP8al9eD/SNMTsGk62u0i2kXBJ7vEW219sZV2Ag4MuLvIcc3CI5ZMBjTre5GLX
5XBWKSojK7gI85TKZZmBseytr66kYkbfU9IgnFic8YZJLg4HOiZUJF9wIEE/nGY9IOUv5TG1OlwZ
HFWFA9Y7C/jOlc9+EyuPdqKTz+XbyN3E6/CzlV7TARXZkPPDhCvBvAXoC7lQe4GTTff3ijMezHKN
J94hFps/KOCQjEvwm6eT3xPfKVk235K64t76GE0i16yQWaaLGLEiUUQ2SBB+XOPsdsPmiIGTezSJ
vJ14ETjkWE6/9AqcYh7b8EiQexaIV6ejVGIiI8KABpT1uB1tpj9PM0cWc3ExVl6HDwEidargDguA
SVCLiWL5NT5u64bZkQ8nOfmLSV46Oz/x7CEuIPNjo7vDMWNWzp7+7J7Pc1KYGGjsel/PE1u20TYc
wgvRZTNctPu5sgnWTs9gh9vzvFgr8wNW0/yV+uLN7+yRsdRBKbRpTvhak/byRaakTYDplOIwF23R
xm1sJmNNUhwjW16le8hTE5rxrH7xkDGPrDFGEbrRVqiYbiG1yGSlojFjOOYdgxNHTtjdUvA7O6sM
c/e+OYQiPlcso/+HPPrvrvpmKq/uOGOhpTDaE4mUoQjNCST6G4ZxHN8UFmmkb5OvBlvXW3PLuMD6
ftAO0J8na0vEtw225zVvKlHIEx6Zg8Mw9K8N6jVHSHyjE2zKOw1JtI1FG+4kv1zdmTH4T5Jl3Qjj
liX5szLyg6skfEE/yLNPVvp1couxXkWyQxjVbMra5dGCGNYdC1YZ3iPFj5sd3V0OrrrPHhXzT5xy
5/ozxJucxAV2D/ElWkkwxG/pV2+8ZevTxH9mRmPTYxXkvHR2pPv4Kt3YUGWb7u3muFzOBYSW9D+k
wHNVoeKxq7qgL0EpxshODE1jY20QWovsDhg2nQUsTBXEWcJBQxHF36jRh6+LT2TrPz3TjbboP8pL
u9Q+yGEBnRP3VrBGMclxqyPwuGgHCr6YXkDTVOU6HR44wcM5LMn3ZDlrnnU8SDv1gTQA4fzF0jdd
+1WEJxa+GXssRyHzAxj9N7wQZIBECujAP8Abchjy8aKkr8Fbq/F/XVajyHQAmWJaSqv/BWZUDy20
6idfpE8+KV/ZlNgR+19geCXvpArviJaV/ocM3FXib6iZ3oRraY+uv8HeRHJOvw/dPkdNEn7A4Z2F
0RFRSVo9ODlY50Zb8cnP9LwNeZ8UnylldNY+8CmhjNWvlPw7gEViP8VPC+1AVH+D9/A8AaPQX1C3
vPQVK3fyc3njwCWHDXo0na0nqzcXxwl4z0QUm+iMMBfD8D/C/uWHpzPqYGHNSxSXj6kqlvR1yhp/
UawBZugw4T03ygkTQ/7bJWGchoUvMzPhtt1HKv1pygDI7CHc+pyNd/ErV1Ay2aDbP8E7wCx7vKAW
SBzxBDxPSwZTn+jjOVoVL3QaLPzre4O5vLAWgqOcPSFhmicTtsq23GrNnwF77BF5K5YbIi0GhDEc
aeU1htBycpT6oxSusvyM8gJbCXX2I+BgHAH+gCuAoZmL/MV0TYsW5hu5/YJkS0FD3fubrxC6eAFK
X1RSI7stmpTqioQmYYiZC4z95/+fwXJo40htiaOzKx8a8EgUvQPm0zfDfEB9bQR2NTPyUrwJ5oOZ
4OJ354wI4vMNjieTPMft1oTEcqgSKBx8Z2fe/PIa6I+WXpIVigobFAncd184BNfy6vNr2EP4c4Xq
UTwB/YyHUkynh+7/ScYm+KYrl+tvwozFaJnTqvsYTXRshCQIAlj+ZspWelnCV4KfUHeK8EzFfzjQ
r3hlBk7t70o00DK50rbVLXRaDQRdZ+uzIfmJeu5hGjib6gq/ra0hGvF+D2/WHXAFeJ6KBW13tWen
qXP2YSv+yJpvb1yK/sYa3iq2NIojjbs2hCIFYWvOgg2uB55ILPhIi5InEzneIFjINNQy2wl2pTr/
5LzHerz7C6treWVTTM8Fgti+UElq6jTieUg5IKEXNX+lOfBDgGtNH7t7LZ2MXUTTyccd1yXDcmXK
pUTBmnAlO4e0bWbMfjLB/mHM/KHmC8A0bbpuKRjhpNRjfMAC1iccKOD54h4RXJwisHFAmtGZqQGC
5zXbMdS0KSfJC3oD0elYeX3CLEIcweC+NQckl7O0OzB+0iWw1EX3BdgZ0VS17oTSuh88YmbzleBH
wBQcEVtMbcQ+mL/HmoqDtFMPfBR+Rb7Bfd7B/qVh7l+Eo9OC+F+isIqvnC/hAjkcN8CE9zot3tiP
PPikLmFAZGEKBKOsqbtkF6Mr4HUoMzZauF5t2VSKtOJ0Ted6+METOSEiCzMgGmcZVzFEP/2pJ0GZ
cKG5Gx/4WH25FMD7aKWzaNu+KJD8VJ5eloP+PL4iu2mxAmZhzNpm0i6O8r0dL7R4ZcMBB2A92bfx
db4EFIohroBoWSctHSYwOINWbGWY6tAg0mUyZf12B9dbhC4OAfZ4TG9wehLzwfOc9CsYsZIYL7i7
JW0OuS7lJs3OzQjNc65utFsEixlt7b1+MbKxHeB8QBVryCttHz4TzTGP1Rdxpi8FJgin3bx8ca1c
DxQQ4A1ivcdI1zs6KvvmRSpTymmcbdDAlTwNk7PzucYohsBbfwUNueZLwymB5X0cvtFEEQUDLdp4
NAF2xCj0tikgeLIxPHxLggn0kW7Cq+F10eccMAOhLqwL1TXVSj55hsPQOSHwaGoBjGA86feC5m9l
nllEAz/eBh0xJJzxZcP+ld0zwJM3NRkG3oj069ASIR3M8SS869rRjbrJJk3izkMB4tziPMW16MRp
CMNCC486egJmuyh4W/U2/T/D4FfBsiJj0xPDHpxPPWpum7duoW3YR204nmR4gWzRrEWLPyzmTumn
n9xKQEQ2gTgypS/6oiJgvWhObBNrPrGLRDZjJjGRmS46OvC+pJ1h6eGnxLNasvLO/0rSJnCkwnwm
685RdJdznLNW5jTcgrkg/dMC6y8XjDkvWwXdyicRdRontvIQ3QSKZzSctYeamLYh3PqUTU609SKK
cQSxEd5aoemHrKwvvYVPvlifIrTwMbRZz/IvNeIUqxAc9e2nsCiAGP3oVos8FrTz4EweKEk9Rouw
DWzBciS+bM7LkeVESvFloFDaRSXYZvARq/k+7etN1QS7iUlWuWxEXXOpdssWyc9YcHqLx47ZbcLH
vF37oZOQCNN1klRneI+PIoUI06rOhc6JBLYC2ckjUmHqZ5c+e2b8iRXFYquMEEYQS0DDBJ/S4KQO
kmDeQ25tu97WNAvTlpPlfaseSlNWtfGHnkCdCVO4RagNCn+fmvj38lLmOhtgcfWfocXtlOxEXmLx
hT1WaTAJhES6DCtJnZ4+170OcYtRpbyuZFbzQrHNG5IuAI8U/5W4gx0wcgwpp6AjY8uebCBpBaKj
tMKqMsqFL7p/pQVc3u5GmfWGWiwsbQJo9zLnmwcEN4bm3NQEoqaYj5mFUXWluCdY1IzT4P21FdoR
LkBmoO0d8pP4zFRlJzFb+WBoOgYH1a0b7814t9LiEI6s/f21Ke+bA5RgJ4LYqXv6MceYysvxf2pk
SK/NowiVvRLeW03ZWDVqzUJeJ5b0l5KMbekgz6K2amFIm1q4aSPh1OT1ScTB2jSTzcDl9VvlLMnq
JW7NSxYJC4tGvmcRVXxaArt6VInwP/hZuYjAWRNzR2A0TI27xmRrVCZHUI6weqqf0I6qnlxG/Th4
MEzk66T1lGG9lWb/jMsSfzNsEhai2P1ZEZpXKM2Ntg5SmNs8tGV2dqHlNyXAAfQr7Bv1r1Quob78
FdAN+nyju98+nlTWx+C9K+tPlRigaPZ4lss6XCX4ieVoFkIEAnXmr+TqbqE/VZQIY7ZNpaILLEbs
Kje+Gz8TC2Me3ASzkQCTEU97fZ6YTiijQhiKTQ+g37j9rOxNokKJYFOrte6ypYWqiDG8W7T7UAgY
t/XDRP1vw4QQAoF9HjwL8MxeY9OOox2vOioAq0tp1Mk3Ro7YtcG1yTEe0bPjSPpAombLri+OZUA6
DCpNxEelAPoa84/nbrMM4UT0AAV9GjuB6wEUKRN8nrA9DnvOl6VkrbtpfjMlDNVEvgPrJx8P2hzU
RmutWcLBVDf0X1k+l7rJ4ISRWe+xuTfmSd0deLdS8QERyc3eCUuAVOkROEtspVNbFb8ngalaaQtO
DSw6IK/0g3W0UkDjzURenK5XNZCPCQMC7j6yhkTR9oLUOzVUzRSj9sJFfNINRwuNKNxmL2f5s+l0
b94rQFgwkKa7nyHJxHRHJngpw+22WLjSkX+RTBSY1Mc+4mt0t44ZtdW/PaVdDqHiiLCM6zJaDzkx
e26KgoFMjXDh1bBLAlDX6iwpPdEUWI6UewEX0qbj6Q3YS0GTkDQiafYG5dgYuw1GD5X40XUrTBia
4DQIH3FyYwGisU3g1QhwGDJgB8HhYCvnwbOtdaoPDqJaQ2psvIyHBK8FVKSY2OY9i6hUWPCya2nD
ewb5izAE5ASbiv2QxQeA6dn3v37HwonUzRwkrQv+lCgH3oZTnGCD0fR26stLhb2DGH7kUr3SiARw
fWoKoWEcpXq3sQrXloGGkoINOyUm0g4NCy09JUnR9T4q3hhdwnaIW1Nbyl2CehxS0YeOM99QILjC
nAvrg6fmKysg6557lwfhzhh7tFTAJ8nA9M/xygiWEFoVwabpLzyelhvAzXNRBWL70mL7CIo+GJAw
YePJeBirUMjRw7HSopkyw8kSNuk+TRP60zrAkmWwhcbhwQye8Zf2GI/MFAZrDAU7c5h8f5lwGDBr
6bbwBU1xZZBo3m4QRJJiPa1ynBRFpn4oyFgxN0O/HLQrfQz+E6Qf4EvZxOtRehn9b4QyrUEd7G1a
HA6Ck84ejlJM2Fx4rbMPPbuRogWSVtbvHGCw8ABHsXXRJ4M+xgYcJaFsScI2G5ZlvK/rt6DusZts
oDzg7RaDwadnWiXRgEe4inoCMU4ifEkFpxQftGyaUYSD4a4NOoHuy+gOJkGqAX8PyTL/bxr2a3DA
AlDGD61ZztCTgU72bBt6OB8BLH6VCbWP7kMMirbijyarQRE2pfkrykupXvdse8v2kyyQhUrfnLYk
G7BVtCjUaUbBlolhGQHE2lUbLVx8q2NI7QDKOWYhsqO1VwF8b7zVoBFaSFD0dZDhuZmXSXM86k7C
jqZoYJ2SSAI52Gh1ZFzmXKHViGGRu3e+hO49+mbjj+/sXauuk1hYMsX6IoKbNBVx9W+qC1n9LUaO
z0BLoRR0vNKxwhV5K4CvG2XP8NR70Fx5neT+rLHQQC8JP0xeGhFQv6A+Vf1kDt5leuHk1jyXZfwy
cEkxB3lXmuqqoS0oWU6ZqKG8mJ6JiUCPVzkHx3QIpa3+v7ks9YFOA40VkksUYzCOHM81rvBRwoII
co6u6cMGkBW8Jj+quYECuT3myaRl8IszWNL4F8JM9AxA61Xh/xm4TMlHS09xpecBVvAfAtQmQgja
OwFUKWa1vSMrKn9qcHSDqsAsGo3kwHaHkVXr6F86wbgV7BgabFdAHXr4hDOeW1iw0im+yWflK7hm
EEHm7S4797awEm4KuVS5HbPo402aSL6svsof68Sp/UNd4DVihUHw0cPnH5za24YEmBnBIhB0sov4
7u6wrrs3mB77AHb42kU6mGv/qDyGP/pbLJumXOlH8GdhqzAXIL3Mc9Zg8qVmthNmyMB4UaHpw3DB
LwIW0Fmqlw3UPWgIpwEQaAMC80CXqH/yFEfz8C0shGu6Nn7BslCUzqIPYPtH9zLvyVY7RdcSS2p9
Jb+KR0qJWeV3d34WbPWhzPh/9b5bqQ/SWEEsZjlBA3whj2H1AZTEaY0wZ55CecIO9BbubB0U2Zjd
stmrtUlfW3jf8BxnyhagjTQybNMmm/jkkN404NVbcjFmLDHPw4W1uiP9ZB/RBVXbT/7bk7D5JGAI
z8dyy7qQOinaTJXTum5GUhWr4OatPMYX/q8y+MJ9MOE127k7m0ozW0mdhL3gWG2GTfOsj4CNw4b9
wiZyqmfwdM/aT/ZH4Mmvhx9i8ZZWrGTWrDhm6an7QMsn8GZOFzhV+QDg4aTkTR+GWMUVsONk+7rB
q2oOEcJp19FqWhd2UFThUq1egObM6NY2O/Ojl8aKCji/QD+v3qnd7LlOV+OhvRqAWirRcPVR6v2a
E9WFBDecLsPiWkHs5cNoS7ebAxGyveNcgAFDZSHZpJtD+6GQgl8yAUAkvflHYzuus3tI9DbONF/M
AaASRcfqDl/qWQDCKbBKwbESnPkKGgRX7YuGDWiBWb27Uyj6K/SBPWtQeMVXnKope8Rw44/+DC7j
rjxV37zeEeokz8XPCnaWged5atJQGRCIGiAjDsdJVKWisDVIH463ijXz9whb5+Jfv0MZu02DmXK0
VtVHvEYzAvAB3soek40konZ+ArFnC/EAJvRCH9QuGi56fuo2/lKy0yMl9MVQT60movRokec9ngms
7Q006nP/UTrAidOXn40bzG3yV/vgVsNwg4fHE8hZ+q3Y6Ukqa5Sk7sYLaVHGLCK55yHmr4juKkEH
mjWkunP/GMh6AgEhmtdYJwgp0dh4tEfwnMNQBf4xF/4g2iHgv1y2y44VdxDUy7I9aYzk6VZEuxPm
t2HUMAsGb4rs6dSfiuTwj6TzWG5cWYLoFyEC3mxFD4JWFClpg6AkDrx3DXz9O7hvMddoRItGm6rM
kxL6zFHflJxvcT3NUxLT2GwI9hGhN/ihmD0wmzgyyoOW6fvQArGxj+mH1FOlRbnoNfIuKTaaee+J
u5CXdU6dMN35mXqqzOmPjCGJ2OiMQ+DRqg9CJmUYHwht7tg00cZFhKmcFM+Uzj150zqFe2T6Keea
UH/OguZYc3un3nUhPWWiFgF86uC9//sCHY+WUybdM/PIIRmGkfJGT6vawGZ4UYqTPvPlD56/8tye
GFXNhqIOxSxUg2iVyCkZQGGbi7J9L203hFKARKDbUxwjQKKyjjgAs2zbFbgKFxQkqF9R4E7RgqPl
Kun6HgCb5+QuBB+GACfqTuG+bTZFegbCQpotSFcFegya6YDtWFdeNJn623myCQTqL8a4BEXBNMG+
AZU6tdIRltquI7Xu4Ohefi6RMQGJ2RvbmdTyRLsQ/jXpZoaZIozkSBLONxRrs/3nkKMldhK91Bpc
zhStCkldoTnMetafGM9y+FtPynrqfOg+5Rbdzl/G5jWAXDvhJ6LS3bC/HutqV1EO8qeYFDgIa8gx
ZGmNkekNk3iADzKRyVig8r9B+tJ3B4vMEnnFZiBGj4+TlBNjgc0WNx0tHeLcVg4+j3rDnpooMoyk
Y4sVaQy/bUhDGghEAYQvvsmIciz07LpKE06Jzj5QFssiaFlAeopJihiCtS5RqXMAliA7GEeb5eQv
NhSCqbyu0CnSulmGB1wbdpqNJRgTZJ3g6AZTUA8kY+horxhU04DDgriDkjqlZP/UKnk2/Ir6z4iQ
tdekO+ApGeCkBATCySYBbTY9OZPEhpBaSPGy5r4sPcJSwaQ09wpl5IFczMT6hGjUKK4gqkpzVd8L
C7IIP0uJlf6Utm6IIR4JwsjFWsXSAeJI89kMH9BDmu5HDg5hs5LalWmuG3NtTyeeL4oPXX8ybEAj
l4kLOEYHOTzwdyMoUrHViyvF3zza0IsTxnYIX4b2hGvAKI78TytGXIHbxQf8h8k9RwwHTnp+9zx/
3X428mlKPuTumshbW3VtxZWtz1h6zu+n/bFRhdbdZ0xRL65OVv/Ja/MadNtEuW2UE7lEtr7mA/ft
ip/3HRWSjeHfdPpV3RaI6JQQvoZ7aEYiU+0fRtcy3CgChGF79JSm9FBzODDdYGThUyrOTS57rpJI
IvtGmGZYr0Jjy/bqTTOeKv8yrPm3eUpfuhRQmO1Vi0Urm77k7Ggjgqe+ZjMOT4b56uroraY2iu0b
WACiK7t/i9G5d/J3SVbHv0l6Kv4zDzeBfpvAMzR9PW5iBV4lV7/J6a5Q/QjCQzIPAGLqEv6ULBzN
fOZ1FSocgUZvaCTuxH8mA32GPmTR4E8wrnoTod1/onoVIyU6zuTR1PWyj+ZZgZoF9fCRMpk1cgTQ
ZSrgrJYBzmLnkTVXAxyo+gwA6JOYYazBausxvDg3gsVHtI44lZILb6syXPZUWX1lbLGpYuAIKJHb
RnUNLohwx/SzL8mN3hrSGj0fzxqVK6A4/HqSrfgdUeNafPWEHwr/0qGPcCjExPaFCxOOL21rSndA
Kr2P4+egSadKd/mPjBZ598kI4FJJnMyl8RUMp67OyKE+0QZkJuQqo2gZ2pOhP8Nqy8ilkzzZF+pb
0grH7tCddMub/8kVNDyk2lxkHsSjWfA7OiYXHsDltZybXzO5sG67rCJlepX/G6X/f3UezX/4k5uH
e0Zn1F9tcw1Aggo7VxVMEMW+2pnHEM8aRQduEZXbhU1HdwIDXKB2m1yeXOjbEs+bsSWNYhBuJMiB
PjEKmdfU4J3qY/o5QM7Bf1G8BJA30ytRmxG+gxJE5wT4nAnpVH4beoi3JrrGyrY3KNZtk841W4Qn
p8z+G6uTrXmV4ckdI3jt8FKyNyhXJ345fBH+2tQ9h++xgk4pmJIYdL12Cxwin1cRCghU1nPrBYIi
pzY2W/Vb85nPsotbP0exM4v1oDokZqKOY7PP8EsNlhbnL0xcSz6ZxcUCP9K7pXLJ7GeisI7nL54g
5QutAHjcukImeIE4N6XiAIIvxy9WqcbhnNiIKJ7nPmftkOiatMyBDXkmU7mLGFLCHXDs4FouVlHx
wQuaNv0T4+L79b0mYTKexZGzkci0FzrBGYbPza8S8EmhJLRJ7cE2q+4NLNSdSaEapX+ULsTsYJ74
KjKVCB8DMRXRp4TUSQKSKkMtV5EIoUqdcBp12AzC4rM0nsoPVJtCMCnrT0Ev1mBpEeJlIPjzkSGo
VFv9ih+jk8O6yuw5P5XPw4V9YSjMD9HplcfDi6EV8kDnVmtPIzkF9Qc73mZ0S55xfvL80+AsnpvP
+RN00YtUPHMnik9yH0X0I00vnVONJTSKfBohEVdYJpWzGNRDOXyq9QunqzrdQuJRytqFwKg8JuEx
Mc6ZqtaWQTqnVKDQ6E5cas6PXfOR+Z4fo1HwDOmWRf8Y44XyyVoXRj/MyV1SvzE7V9NHxiw3r3nW
6My1kj5Jscbpbyef5lZpvxoagpG6nZjQWVO4o3mB3tmq5TUPPtCXJd9iONI2GyhJF2GEgOiTmziG
yJacO/LYOm2DuapABbinqEuv8JBQlA/hZ5FVEVIdl0GkpR+dxnYekfFIKVBBFos/JkVs73QaihGm
5SZ6mkUNdoHpeN4GsEvJUtBiBnU/OVpPJtV6FuqEFSv0KYZDWvC5RwaNv8+cTdF5NVJuH5mAn6OD
CS8Zs55t+WvWUDOBLzviLxA0Loi0g1u3jnVEUSNzLNAIEi3DqNsbsUU0GzxbZwT9VCNaGLe1iq42
qpRLXwP/HB+VtR95C3oCS4C3N6mwd0S4sthHyGiD54d3vC0FBkPNI2zLWlmIbObVQtaivVr/tjXO
hB7VcAPoTYc3yc3AqpGwAykS2QsdNhkmV4Z1ZTL5ugXLM/cwK8q812giosx48fnf2JSrgrzn8Mpn
ZLHW0kXMt5quHeae2N4WFiZaxZ2/sp69SIl4vmn59GKvIzqJqRqPMWnPJr1tkHUhH0UMBK4AiYnY
5TSBWMk++RTQrf3Zr6y/ClzH4fgo6HNont9e5XgHpiWNzwanXct1vOhkBRGltoXOmSLsvn3ASOkv
gQ4Lpd1ro1hxXsryTYefM9uIbC2nR2nmk7lmctbT37Hy4pjgdNKCLHk7pufWRkOySx1yrc4t6gvz
IAOul6/8ohlv3ihVIcRpPR3ABeY9BphN7QZ7DZktXgbXrzyO4aef4so7okDBbczMz3NSmOcEQUE/
QU6hzf+EGijjysMcTlGIkResS2OrS/Ts+B52kI2RPefaMkBN2tI7/hDKsddJ8HvwfuLMITdmzbPw
IyHdUulG57U6TOahxlvKL5k+hWCy8M5m7KkmYmHXEdfUX+nOYY4FzDhabWa6Gf47dZn4h5EVoz6n
NV4dd0BWGV7hZrb40flI/sFpr3bnZgaOFY/fpz5Y0SVEO6y/EusnxxFb0zudwURN+iRUqE7Q5ipU
ZCm7GMSKSREt0/isNWeSx3lrsn+NtVOgPlSHNc4L8fn4p1FZNhg9ow8jXVrfhr7s6KnXK9apsdk2
0OWDc667zGZMMyb9CtVgS0Qzt87/gSMFkFlckG2lEYwfSi4UFIxVIYDEIhdeOfnZqX4pA/vJmpqn
cmmUfzJCxnybU9GSYjRcuPbpLGgIY7wcxVjuTcVDnfCPT1fqeGuIc6SOfJn6owj+QdJE1cp3z56S
MpxMFYRrJhdeoBP5HCN+RQY4RmxLvG6AejBRobQeDLdZtIHmlP8pna+C8DKedf5FlPDI06aPXPsJ
WA7M+Je/rAEfNPRVHaR1KAKqh5EoGOm3TekRmssl7eLf+e8lnkAG8SDdGBBB/60ijCpdozlCeGa4
s6GZOKhUG7Z3BZ7C8dol89gE+Ar1DkstpkgUBhGL/7KgCVxS/CvAIZaUBNFhx78hN4hsPKSBD1Q9
lPHKU/BZTelVosuNh3+1f0OaJzdzU16hLx384wk7LnN4ljCKlUfGettRBt8y0ENxtpSrCD0ZiEMT
z7DHKDmm1aPQHkX1XcVHdqqd9Or7swPpXlvG0/yGuQxBsKMbz0Dn3MANiyyiqynY/gbZsRtdhWxL
cK/N3Name0k+QL3hiYeQxWrFaJcQFgyuwuG9P3d9ss2ieCPFs6MM1FjOV8PaiyCM9ggKDmfZYCqm
5TJAUduYpSfD5TG5lBq3l44gAE1oOdBBIlShVtYqqTrhp5N/VwFb6vCzq88VclspaNd+mW4jbpvA
3mtmtUvSGA6HuWuqo5CsTTtJeP1sINjYNONd3m4KttfWEt1PB7aH92u5ivLTE8norybrhnaLImyb
u+QP4d5+ME04xb8kWfdDCuBk06VenD7K6lxjssuSqzR+xw0MKoUeeASXI0IxC3lFxS5rlpxKGo8J
oZdvJmSgxlWIYuQLj8ZHQC4WsUrcNe15TNaVA3/1l4Eko1Jp3Fb7loOrHSICcpkUHYL1JLrT52nw
MuM8868yjyedb+78aoTrkjxA8ajsl1acI41oAqCCHnNKJR2wVHPbTSYhAwvefztuQgvR/U+fulXy
rVEwcfT95BOjh65Xge6/5FLyIC4uxvvO3LbAX4F0lnLLZPDL5NTjMMInyZ4RFI/uJsQUd+GvFNBP
dF42/QCZEDcoDGfo3zEZx6T++F91hhiLW6mgNpjhsZvwe8W0njOP+c3hG+SrYDIxumPGfqTgvugi
bjx5lenn0tiXGVcDzYzzKvzXQA4wUz0R8/2ZqnkR/Yri15DdwPd3BsU9W7r12SZFPo35yRDdhwE1
9T2kqaZHuDciatlBuCzUWXDjLMeE86j/imVkcP9iymzd8K5H74N/18NjRPXEPtix6fEWOdnBfqBk
GILFVDE0+eGad1g5rik2A9KkJDtCm67wFgonWtqY/dqg2hnpQYB4YqepQfJxVGdjxAqd5B5NE6a5
6CZXOHMEW2FMjM16U1bHVJcvADmbkSJFDpUUKns7JzlSz7cj4Eh0DvKO+4X84BoNpKJTcKVk0Gnw
aHHwJt3si/q0QQKgqEprUvysuxx96ePeUW597lLxdcZtSIW6cv4Kml05U1con2q7/pStPXOFlXIY
z16tpkH9/hg7Lq7/3Q4sxy8tPETC3gTqLol/+bwpThy5/dL6mDeHKLAuFzrynTClqeDkixh37UB3
Qe62WnGM8MgXJ6vey5oGtXFamlp5UilQ6ojjOsAoFo2in1b6GtDpFRAQYyt/m2eBbPqUeL+OAAN1
awaQuSl9k+6ucZitxx+7+k58lOD+v4zo05FOiGmi/6bi1KJiljNC5v6q+lmxqaF9YIjXoHwq8tm3
gdVUyqnQvob0TBsnVq95+0629Eiknr7p8mPZfjrh3rS+RvvLLO5sw/X67HACsH96mJDhbkzOZJ1U
6vBWcqRQEC6Z3JbAskz2i1pPQ/uvD/FzzoP8aTQU7Mqzxbye0O00gIa1Bm2lEsNCd9PKe8D1rbkD
qZT0xduoPTjPoiaVs5NDKV8cRz7lrGVVOC+od8V+DxQ4xDNpXe45il5ozNblKrRvY/nN0RYwm6St
Rb0XCfUndxxu0vAS2SXw7/3wF1D1Vsd4kZWeMXLIKxc2cq7MmDGqX3YOpIN4w2Pa4q8FJaQczGHb
aQ9mhCF7ohs1tUft7zEuD+Ym5mDYuoZNbWKuVyrpacbJCtqFCL7VjMofh7s4QJQ4kbqAgrVEIUcT
288fWXiDzRGidq9WI5HSaPZUEINwwmZP3Si+YL7PtrPujc4zjVYJw12+HknrEDsC87AnURMnMTT0
ouycqCdhnfLgtzEr7rkGwAoaeUztHDwXWBPoOnTfJEThgBs+KWPBaO7bXR6twFlplE5Rvg3iTfzB
04kqZMTrgCBlMIReki9h1lB3yvuNpJMstso5Yuie2nmy4Hu+G/6HEuA0R4k2ywcT8mmcFTJRJJhw
SUexHYeTbL7b4pDLnhZ4sgOZac58p37OVLRGzE9/AHoXKQetDr3njGtjFISU7krZaynytnt6yXxV
oMWI1EgBlykrjFh0Z3Ro8/+cb3knMwohnCCS5zO/aEQwLGmQIcSnzRrJLk/Augf5p/2jhTS8RcxC
HWZA+UN5SEcUe8Flxg58UA2nnowgsKdiTtML7PxsbFU/MWRz81nEop6rHVElbK3+hNs+6RtJrype
hf06UPfYS8TeuCiAjt7ae0ceG1okDsIOjRtkgzg4gEQuOColpApg4Sj4m4VM2tKAixhjyS5nF5+s
AezjueAMpjw1l1OmzO6q2U9XAcwIk+a4lJX3UfuNsi/qAYs44a4fMKCP0Iv8YYXw1+rqtzTmUQhr
x5pBg7NGGelT816KtlkFI30nPs8AHqy2UMjPzgXwY5Dik5JT9t1kSi3jrwBHlEl8O1VnQNlVSqYn
6rCIfYokUViGkFVuJnaTGU2w0CvMdwTPsywdRX4INqiXfyKWndo4IFeNIJM10p+F1GAyfRjTlxzY
DzL38N7XHKxgEh4A7E1M8IFGLJV4OdNBNgZ41hfKL024Ir/HUrpVY38k0ivOCc9heiX3Vfd6/ZKn
rkhdSSpW+oAMJgrPVgnc2qEl0FAwD92UxnsQXQpO5Hr0mtH+4Sd1sFZqN0I6Zzu6sOD9Quwrgyd9
O2rj+mQZOq8eu7EPUIqdlFTjYxoujY41GRtxRkJO6CKiGepvaObLwZY8YCAWBzh6CyVdQ42XzmXj
rFHRQrsVKj/kVjbiq1cw68kWlcllYoNiqg8J+5AIjWJPnVTeGca3A5hoYMeePaNEXhnjl2PbGIuy
WxhXRx1VC7KDWe+H4dxo4WMh7mlc9Ou2hKURtSZJwWY2LmnjlKPn6MiXQWtH/4oBkRUurLqhqsN8
qvOaco0TWz/koAIoA7/NSppWAoIZ3ZOYioI57UP8CjFLtpMoP2YJ1i/rv0RNJEGExCqhvA7vcfyL
MG02VNgxpPFR6QEgYa/Q/IG79S3GxQn9TVmvYF5ZcDhIomG64ygGWw9+BTtUcunlhcKxMd5l5n+6
WE4EaAbwBb6QTtliDfJZQAKjWDmS9berDfbNSxmqfrYmCxle95S55CARmQieHvUfirl6EZKeSIoQ
Mx9LbXMqup3Mpgy+750wDSXkq0DB+EZ4c4DPH0IN/1M1W4oxNHmxQUFyCY1v3ZDoGqXgnrCCxggA
8gPSuSL/TtiTdc6Oa7cc88KNcxoT5UWY5QY1mJzWbqg3l4TCQ5I9B5gV5XTocvnL1tD1D1Q4MXyE
1T9r4FjA/lC1PrL8W4P2WDEdJw1+ru4CSWVgt5smeDXRoIQhNmr6i6kGf9miNMbPy+xfzDu2gVXM
+wGrOWRUVJO5SoXgbOj2PszBNsE7iW9+zsllC5ZLKD5K8S/I1S+0KTl8a8fK9uaEaphhMEtY9Jz9
kJLg/4INTwSKSlgmi6QyEN2INfwSUNQ0cLw6CoJiG28xU+s0h6bm3zWoA8pvUKEqaNvTlYGfAJJQ
ahdtPyUkvpw/zIxzsXA+0AD+pwen0ijG6+0vmOPCfBcbJ/wEmPdK52I6Xj+cqXULqlvoHZMTyaan
EMCoCxtX4OClvqmv4mIpqUg9tzhD8CexcxT6mvWchhiKr4ELrqxIkNMO3mz748BHx9160KW3z+lP
+YOugXYrD0SFjWgZ9T1hSaC5ZtE86DycZW/RDaNJSIDvTuNNIozCvBZvOEkRbJMFrqjcdvIq+ZOz
JdJ/Bck6gn36FaCh5XWrnWSivVU2FKi2gN4T16riRHzjTGGgoGDcAnFeaPlWCtfYBFAbdIWHnB3J
Soq7gHIb3zgnH3VFN554AA5FzGSAe+hqIoEHVNSuO5K8zZWSHvz+INhKF0uU/TX1CN/ylDkzKJCW
twIyQsXtqgPXXSK44+CDGn+Sr2KkYV2uQ2q26E8Tm5vVZWknO6fOdeBmV2ec6K3dtG5f51hXzVcD
CtMHNNDRioYtQCpFbZCiJpMXbA5QWagVVldMbSgqjI5OHcpHGXUfGyaE9/Wv5J8G7NNtcp3Vn8Hg
9Th8oC/DcPX4WjGxzP8D+pQ5GAxete8jEKWMHUlguFfFplGIIKACNnYLUUN6symajsOxz6y9YV0z
LdiFA01mS777/YjUvr460cqod04HmGSREWV0YYrV4VCShRvsTXnbz+iUN8wbSrNsQc7DrSGLV+Vl
2W6Yv4hZJ7Fvlx3Ykh5vPRdupZKCN3o1tWNgF4AEs7kEN1ydB2KdSodmQ69gBXgftRXbHQG7zr7m
zSFRti1Uv5FZ6o0kGBtDl7TBaTA1W7s8d/om4Id0afodcukJ2/ZyeM61hvdyX/CdyW/tH2oQgJrF
tKFjbHJKxPv1Vs33Lq6lZepvKm3faOtKW9vtOhqJJNul/bmE9qKxSemIGuFs2qrTxmEuR8lHwWjW
2n907A/8/EmSdWpu6nhXQrEOuBUm/Pfq0pjZNLsAqKm0ZPkqM+giVCYCDBkqadd60mxMP7romP+n
QdqMFalS48I3P4R2YE2ztOAeNMBvKX3QDqhQ+eYriyJvk/wMMWQixFX1zaDJOY7WsjW1DZsF5i15
TgSuDiPTts29EdrHSJeWjhV7RoNpEUFbSDIDTA78aqVybYkeYCqzG3gUBeIrnakJR7FKbNAuEMF6
gg4ifai9F8vvHG/y8Di0dwJgYv9EDRXDdGIdi+nLYq9o5RbSW9b/7DimyGIvEfAr+QENvihIsDh0
5b3JtkG9LZVioXCsbQDJ0+yp2wsKiojyD9sl4NeLCJ6Y0h/ZlXGalAzzEesrkjO68GZFN9E9K9IQ
9YOlfhARXYAqQAGSZfdivJjAkk3LOUG83dW+5pomovSCGq6Bk1eyX2MaXpDHlPbVhPHkGFuVroiQ
U5jF/TmEcmaCeubFk+6Uqz8jVEHl3FoYqEDmyG47txapsFBZyn+ggXEyk8zvCZBYtGz7XzYDsYxC
qCAD0sA6yiSmU4XTnzZqVrhUReEpJST8cyJcBL/cMhykqYKlxa+peGBjS/vYKxuLhm/Cq2gGhPlw
FWHMsVXCj7rfWD52CmUs6MEb8iAMM+S2R1rEPU7zhSoLIK6yBYvffyshCLpGWlga0e2sawFvZo45
k1KsnfTmVPZ74sdBhtmGX6RR+b3XCUps/4kPL1NObWA6FC82bmP1oTeQpMa3Qdn4zXfQ0BQdeUv/
muGg5uwOmRWHU6leM1/dhSM2qM7Z290BydaEbgSlYxp8NxytZ4GoQW1j3kAlcrpL+IRzydxS4jfZ
B1JGJTeLlg6ncifmRkBk18FAJ5yDLeJgsdtvxDIQl3kFRe+sAyEaDiNy2opTqUapm1eUME/G7FRI
u0W4lIao9/87UdLSjArE68xDYYGHGUOaT8EyiQFNKeIjKfovOdLejYqoD1Use6ckaYgmCrShQDwE
u+hIjKzU7oB1sKNXaYMuzkvlrIppF6oaUEJixnIdMh+2ZzLSBUXDZGp3iOwXpo/KH4xFDy3A1Gly
4fABpG3P0YUfE10pPcEsLp4Rsl5HLpfNlDPPAkdCP2C3OUk8FcT0ObhtoUzdIh+I2zLI6+Vpw/Kf
FNxy1vAAp4kELcqOCAHqPnuV5Bx6PHrx5bOHGTkSaj4s5LxYNzylbMAD5Ff66h6hGYuCDCk6IZJz
tJ/OFj5X8FPj19HQ7GqHejwkDstR45nBM49pfOUO4mSOE/R1EInOo30gAPnF3gDwh656ZBpx/uOE
OF1pV0TNp99jgJkEEwYYJCVZD4N+UIQPimtVV4ihm4WkMR8F7AXmlRITv8QfI9xXKDMclb5alzxz
wyGlMT83MjPhBAxOl1HaMIPPAjL9LzJ/WvUiN9uApoV06KY9kWy6+uLUlCXU7a9a482HB8f3ivDD
Yo0wqLpW4FjjCvUoBz8pQgZN3sK9j25qsmbzX5r73gbOQNOGDRVL+Zs9nSvjt5uOprPts23COb8m
KLiPVilKOhKBxHej/znyJcm/RooT8gjOy/Ypyd1yuosa3ZqWwJua+a/wD7TfnyD9LXLNMjr2OK6W
avLdlvc6Id7nPZV3UraMmp28NgPXN977Cn3CW8pk6GzkDrd1hQqJZy1/KRSP9rOnrIQwH4EJbCoh
3prxLIMwbK2vEKaQuFPmgo2Ytmfiy7LpDGSLz9bUG3OuhfwgYmcLAUCmN/atspG5inAI8bftHOvL
ZpekDKSL2M4y9qWjz9LQqoh7nRBhQMw9D1KBhbIcf6X4plUP7OHsNSd5EzfAEEmm3TeEKsQfLX1I
O7xW2bok8VWkW3ZLjYaF2UAUBjPLDmgqjotRwzPK5rbVOVM7uN120nBPQqTvffO2kzpYa5zmIcyz
gevZhwkNAwC+/XrELiyY9y3MTNlPx5pPCAR6hq+aPmXCT6sQdEMcrip26pPPkYeZrD+ZaLKJaFGd
+yTU7xheFSiXuz18WpqKANF2A26iZCgplmAFLfxLlP1QQIkU+zQfESOKcqHKCjscOP2L3tl3QAvK
JnElwTbaORoKjtqzxLGxljdWfIjGiCpwwoFm290CbTklxLnTuhZkrTZfxE5WYO8ATwjinhXKuPWe
tbzX57II3PZFIrmmtVHTL6qwXHCHOrjjPGwIObCrgfgPq5TuuHYv/WPAmAhXUrzyFVRFayFdQ+de
ZleqAHm4bczd4HPUZSuinikETwq9gBUjz2F7lJ0dAZ75YEWMFZctTFQ/6DCHiERb2qfM8ow1BP/F
xhpWI553WieYH9vdwIwS7lXkThhcty3blJ6Kj930C4lmv0n6QxM/KWiTpkoIyEBD7dS15yi9WQCD
ivphAFYhtj4n6gN1DMiy+CAsFCk0J5NuNYLkDH5UyjWwnMo9wFC+vSbbJQQrJs+0eO/ag419k7i7
FFv2crDcMt2ooMC4aeVVAk/qBKDVl7AU7BVto1Yxl/bTGD+ok2ThvpZX/JrR/Pqs/kzLBmkpR81B
qUtSIkWT2EFloR5Gap8U9lRaTs+8+x2Dn5LgKVIo01NrvivyLuVmbREXNMGwmtDpROmH7z87BT3n
UY2fdnSVhg9afOO+Gd8TpjoL6mJ9GWZ9tAnklWt3Ayjb6fS43al8da1b1Dd5ei9pR4QpuZUIBu19
Wv82KlnTqn+YFH1ZK/a+KVM3atUdbPitwdHICt4V7f0/HyYzb3jwO//rkXX21aAeOLI9BeSqRPux
oR6yC0Caj0zNjfk3JMN9YpQ6rLoFcT9SxHfUa57JOc+Y4X9sj9MKv24bu7o9MZcYt7KYTw8ZulFk
qYaMNpAzCKUZFpSycfCqO6XXaTXCqzTY2BVwm1KnJ5Pfs6xwjaj+HoqGPhXHADaxDnTfSsMRrya7
MlK+ewszTIou0W8RAKXmvkjQ97Np+09b5W+iaKVPDye7V7hEYnzgSv1jyGSY0VWAhQy7LEuDa2aJ
NVF4t0yNgEPfqshGegwWxZyOfuQp+b6ug5VigJqzFf9dzGEofj1QlTfeFT151X566DuVVpOzbX31
kLUOVhPcRxkD1p/+SbKC0I2VGCoCZrydVsGrJYXU9wuvkbRlBdrYGvHtzvQ1qqfaRCUyPNGmUm8T
04Vq3e3ie8Jy1qKzzyVa7aYF5jtcZfNyGQ1H0VaekwqvMJxk7bDC6j5oY1Xvtk1ypKRj1XifeQg+
1hLH2muENZF+ajKOISIK4WrM/baRHjtaMln8yyBqGdGJjhQc1V59tgB5qkK50l9f1x2bBVRck/IR
oUNVIJ4In+PauPT9ZOGHv21woDdu48swIf7ZVAxqBG4IuVAp/9choCumlVvDVE9GYx/HIMCrHn5F
DjUJbbSMpZ3xkzSF59ZmB6vIcaCr7ERU6zo5Jaz+ZEItRySmGqrUp0Y3tr7b8Q/lH9Xa/3Cb3amg
GRBtkdXKqvWwEZQ11YcY65OZO9tpDHVwM9KvDZqT3RWcTOpuTtf/ipF+g4xqSiErp+DsMjnmUzKE
F/jGQRvYV1CDpH4XnPT2mzwKInk0fc7P0hZZtB3jV1AZK0kKN2JKiXprjhUQ3nwkxErf6dTj1foj
gxWMAXlkzWk4yk1ywarutTjHC4T+Sy5I1Z+iXF2w9/ZJF3ZG4koJonTr7j0bkayq6b0nly+q1gjN
tE7yptpc1JJ9U5V+k8r9T2aBnIwAOWQGwNhiZCw3Qfcc6AEaApNe6+hXNcT8zalfFrTtEh5HhrFv
8qTqKWPbnHpJfRQFZ2yy1k1cCYW2Zpru7l13NZLriCjf+daAd0KaxzsA6hrmL0PattzCACQxUITp
y7Wvyu/lYAN5a5dO+OPXPiu6ATLS7Q3YNhW2Mss49Dn1I/vPAAshGmrC9DITCfIKL2vyLa1TzpFF
Ci4szQAUBp+Kc8z6Q6BhwXa8tKUPPhOmDj5L4VR9UZt7s4tsL6MrKqmOVAEbA24npzB/tEDbQ0Eh
zLoBA48/dvIK/hVUMpBN+ZDXrF5TXj/QvrqKA529xMuG74Jv+UDSy3vF2piMxX4eJgUwpXi8y8Ri
xvgNK+QjTTdgXZczGicQ6m2IaXMbIKHEHGPb7CqqEkAIQvLL3jqLu9pSSihN7HV7jRgX2/jV5lZv
f4wUx7MtXEtJEB5rIHlKLN7VQXHHMvgOCzR0jbLI6n6rCBtBpbYqWhUVfb0e03uJizWrk2pRtf6x
VPNP4n4xUg8HM3p1h0zICEcHqnzVuArHecNn7c2h3ZoQWxLMnL7NPnljSeaqmvgwAgWYfynR0ehy
vUsldVGj2Rf4mc28gIWkKsqHT20zhfo7FXg2ko7cxmi2CbVgiYNFBFNhjkBpcbdpYk6NUo7lyKGv
/BkIwwFKiMJL/KWJtbGN3jNCIiLHo0SqLAmDC8rd3YciwKRq+NnXds25a0DyaF0bSV1bxbTF20dv
N103RXPRaaVapeOChh44JU860skI88bBj/4s85Qapyh2B6qKreLsYyz3MYlBoZiWSgD7FXRFGfZz
4O3Jx8c3MVT0uWodSsusUpdZTbhmcylFt8nFdJF9VK8SxjaKBaSiADKnhiylxodirFQiYfvefPS4
4wfHPIi63PYVFi2wggPV25qMLDtM1wLnNSi+oX7qIb5tEqqrEBq/I7uq2uwLKccc9j+SzmypcWSL
ol+kCM3DK54nMGAb8IuCAiOlZqVmff1d2TfiRvTt6ioKZGXmyXP2XpuVlVcnz/KRKCQTQCEdjfew
suV/EpnIZ95TsWlUcAYZ2LUDFov0K84uAD8mTNiZVDBJ6gwMDtw0baLkvcNgpNvSFOvyrSczxzJQ
SNBZM1BUVN4jzFIqE32TDdneiDdFY/7TmeXQqbcZhGF888JvPR/ePY0pDLlb51QM+779b2JLc6wN
Dzk639S4dDQKBxfAB76JAASYOUYrayD5vDzMNgFxyVwcjM7nlaRtBCqsckak7D7otBbtJ7JfaMOB
yHHnwgMn4RDZFKkwFYTs7MuM2lXLEB48SqDtiuTLcr/9mYmm5shfDdHVjJ9Iy4db2fJqw+YpIwAt
WUUlZQjiKTVALNq5dR6Y7L/DAQ5MhGVmRrpQDftywpaYN/xgAAeJqMj8FgACe3cc7hgDX7wAOIyP
rH9ul28Ze5mTQ3bL6NgZOr7BOsyOzdgjob7njVxH6sQzxpk0zfhJGh99i9RowPzfzDTcW0YnRI8h
giHgwF5ZBpY1DMNFTspQQZeoTC+BkW0ju3tXea4pSpfKj/7C4i02DOb49sFxzEOgD/uUfDllbM/T
9K9ixSS1uW3Nf3J0f4HJuuGvXaG5Jmp6ouPedT1/QLK2jV2U9YfCsOiwmfbRiI9GT2s7x8yJqLeT
zGVGk/yXAQZk+OL24muWDIZHxrZ1N7+3UXOsO/c4idcm7A8Nb3Wqh8+cUe+GN1+jOCBFHLJxYpNp
zbWSa5xlEpekMTSB86i64XY3kQ9jvJo+Q1bWoVCeHUrjgX6whgtLqbQrl4sXA47SgtghUqQL8LkQ
zrRQPOim7VN41kDtGsSd+j6BFN8ywsF2maZnEVy78qqRtuHn5DvrqBkJGtVWYpjfCzFuZtgnzmjf
4JeshoL1ji612BBJ2Zshz+WjCdtNmo8ILRm02F8mm3neFlub88hFZ8YjG2kepT430ctkrSfx2VXz
vnbooq2dDGZkPG9GmM8BPq0u/EyJB0OKDT1nE/b/xNi9THilRfjeEYw7o9GGpIB6ivkejhbQe2ji
DRSdlHkcZJcifRs2EOqVx2h8i+T35J7dfhsZS8BCJLjjbqziZ4fWT0vfiTwdiduGpiK1xKKl71Ki
R1gFPzX4SppNkG30FfK5KNvJX8QP9P2GfusVu5QoSaTAHT1EIrW4fT5h9CXSAXYI46jhmW0ZUZ81
/hAQPWLInnnFAz7SwSpBb8THPJ2R1WIu8hC7ZSmFdqHDy1BFa8K1/mWuV5fOObvFt2Vhjdh04240
3tj/sJjWyZ8cGE3uUj7JWKkc0W7Z4zbDYx6gdK28A+68CQhMGr8lOfnC5xS1Cvd73TsGFoBm0150
kD8N7K8RoyNSrsnI4d86TCDhgEKssx4S9WcH8LVljJV4D6P7KPo98eVx8jKP+GKtjYs4iWWLQIh0
V95iwYgzl2vZ1AthRJu26Lahn1COBT+5ozH/q9mv5A7IDt0Xbox6MK2zqPskYm5f9/q7UzWPEoZB
luvVZqzNX6P0PzUQbtFobI1p2MmY5X/0BOpyFUGV4gYLd9JGykrTb2mkF2ZY4wg8yiM8yK+fZPCj
QZGppASyymBW6byz/lV3nM+BsSSkKFjj80vnHbr6jKQ/cV8GqFrgaLy3BGw3ucKkobZvOXF47Xmw
GbeOF+WiDdZcM2SO64yXaeG7TCcw8gI72FpiDcvDnZ5bVIRopzAnR1sop3jzKnub12u4Y0ysmLRj
CZyqlyG+m+FLFGx9LFcpovg2/HDP7TmAfEVCaLfg4IwoHuDSPCLxzFi4CknL2agGwrhyuHhkp9JY
6tFSNxGNlDeEsG6KZ39Vmr8SJnufPQxj00RvHhznkKMhP3T95+CCi4HAWD/n1nI0DoW2BaE+iI1G
S7Q41Gvzh3YD97/aOgb1reHm6RCwaDE4bxEi0WrmAvk9y4Wcyo2JmBrQtsOFF90I2VPgyT7rdsll
HbqCeeMh1D/62QHLzsgTtSBeINfbER4iKvj9XD/WRbhwjEtkN2vhzVtPEomG3QZWgcaODBHxj/hV
+VFiO8G1TWfaWJKTOWpHCkykdHa0jN9sMHoCZd8C3OCFZn314byWv8S7vk1XNgPkPvfpp2fodSOX
5Ix2MXvJP73iAMCkJj0IsgBM7hiBy0L8Dtm6ODSbhCHdxth0O/ez+2rnE7/sXLmhSe/Jj5ZRQa7y
U0tzkJCD6EooZ/EP7WewH52l+CyIRnERhQNiXbfpFg+oayyHLwiYMSjlp3HaacbKA1f3MTQvQwOo
wxw2DVbliPFbAh2rt/nvzgl5DMKtxXiL4u1gM51NN7ODnRh9jJhe0fmVJ/ZbmC6QG5BBgDP0jH3D
uQQDr05/qK0mhmGo4+LuabzIl+DNuKfn8Ad/U0WRjETD4srzYETbDF8NrxSEGqLxyoP4yugePyG5
5JVA4bcW0aprVmmiNPW89bhioPEm3VH7A5kpfZBEOIOsX04DtsnhyYO7xoVhWPbMNbs1wF2XCSsB
C/QqwTuAQNzRLEbIY4fgNzeVcRno7Ro89F/3QpwCBz/GkCcPEhS3o+4DvSbfHI4h4NiC5N6xWk0J
l93n2H6pkk8YU8z88b+57rbCQOJU/sFLPWY/eDzQ3neWvbboShYJMuXhX5EDXV5UHTxp4KV5u4pj
RKLqlSO0EwiTCaiQmqorF17zmzrXaip37E1UT+9BykJAC1lR+Xf80mztswZcho9AKYESaoplmDpr
HxwcCm+BbwsQxsqjdslrXAqDRcwgtnaTfK80oNvAAZKjrHP8J0GwWmQeU63YZT7aRls92LzaTCgZ
lM7X31kapFUuohaHNfNWRBs0U1nHnVxn7msnh6WoLrxuffHe+wzx2xnHy1sBbUCOO30ivuhFc/iY
HPh3ABRojIBACbq9BRx7+i7rowbpKFuQiFR801DLxd7ITwgyXWEuXHn12ADimkEx+F6iZW0ZnDMD
PjRnaku4jOEvk8Taalz90ulCycfl1SUVg8T2epUSCAB9ERuczceuM2PWf9A8mPU51qr3cVLBxxgq
imY3zC7CepCT7k3Pbo341XAjUV1mvX4AhzqTmaL9i6sBERRHNKpuo9AvinPi2snN4LZW5i5uYZYu
wo7JiaF8A9HAOj8/Z+Y5l8+qxhZKCQhIp2dZurRZGfd7DLc9ghhNF7Dl9CiK+8nTwO65lMPEkPID
F9HoPZ0s6zgRR5LEAIqo6j1mTi3Su2a+JxivnCh+URnHErEdPbblqcLA5GNmyfty0ROkk/qkz8Ge
cd816kYXEV3gjfsuH05w2/ZW2q6X67H2d/q8ipACuyZFI/u5lMGSAXZoXmIDpkl+1+BrR1XyPlrV
Owk8lQl1sw6aVZFp751JpGWRPXftW4yjPUiufiewszNsIo+rZ8/HEdLgjTTaai2hATHCTodfs+u2
/PRAZQj3898Q/NQeraGadreTIOIzzusyLGmjOr9T4Dz6TvAeOfpSDxEgeHbMzqVDVMMpaomJ9BwK
tRIB0ZQ/fPsUcULUxS8SyuYQwXRx71TI8HKn/p9E5AX/INHkFvkyDeb8KcO+MzyQlbv9AWnTk47W
BvnXi1b4hzjhhS5bd1sipkpSBiR/IyUmOOx8O2TzQmClC3OaUBhtDZa5Q0YKFcrTpSALTenTfAOU
OUTY4MlklEWf7Auj/MZoB9yK1DM1whAB3Qb+n7l3exXKTF+am7BsYAPW3dGjD8Mav0tLnKqU0As8
DnEqV/34M08GigGHsBJqCy1Y+tJZ9IAwKshrPDr4udBRnPe5il4AInvl3o5uvZhXFgKnLrnbLU6B
EYPbo653QekfUpgBIfEcUYv8HkNJC3JByeD0OFpJ7gr5UEHnwcgzKXviluZtP8wMF0Ia7jYqtn4R
jp8ioLfCgdoO4UpHfWKYHtIcJvS0WZrsp0sOFtPqrP1Afu3ZTNieLIaSXlyvG8Tfs0Pjv18IxsMd
N2lPSa1auaYzpFN2G4wyC5LcSg4atuv8MDNKtp5ti1wJOFZ3q6L1xtzfcLA7GUSymvbKtL/0gH41
ojBQPctUFD+9PExE3mHDKiDlDbQynPkn18nd1Z1dPTCAi0jIjbb0+TeIaqf8q5BvLeKTlIJbZyJM
rvlaQylMx1xzfz2rXvN67j1sGlHRY7anaTOtZqD65KVW4K75RVRsJv1FwyQW+jKW5iYMiBb07wJK
oO++5yZhZVATAKEtoBsiE552LbM/DRGdKMcVa4jzoDiSLtu3I8JKoiX3HvJA30XViTFVwZuDdOEb
kkPl24ffeWpdsjBoWYtXRRBRPLnaQ0TAljiRR9GQR95cZ50rIILVDHspAXImVWBLBwJUCVcU66yy
evOEdnGVg7nq14wsmODcvIQrFS5oEHQQkPf8bEhccwaCTSSAC3UE+UIvl4hdV57R72LEo6gAve7a
hdx1up1XVISN0/rU5w33qqWAL6cUe0qHEELVArnB7x+VNXrahsrIariLrmEA+aLj6daUGLTYj8Rm
z5RUCG0LDqcYTCCkxyb+YFqYITOAj7GJadty+UISe55n5Hmts3BY8YzvHcRTivtWIGawdS5xNuHw
zDd9v4AE/Jpo+YpNAV8iAw0DxcVMFmHStc+6hetU20XVus8/u4BJkH7nE1e6hlScU/32XFnorFFD
F4RMdciCh8Lfplzo+HINaudQ/8wIKj+RP5ItgVh5OiTBCW+DBRAKZm7S/KU5l+hToFR1qBKw98n6
gEu+w4pJrzJ85BCK+QflqOAWSLMvphUXISYN0r+R23GDXtDnZ/Dw9y1c3ad5HjOovefIktsEg1hm
bU38mWN/TRiBVWm5BSaTd4yd6ABzvwc/Pk9PPaVX5F35NPjWB1vf8jtccZ2wX6Bf4SZkx3LtOACj
gRqaLr29tdFS4rnTJg/vtZ3utBjXl/hnFA9jbp4121vEqEVMjyWaNuuJ4rQcJJGv90w7O9W5ZrE0
zl+gp0ut2ligw1zkWDNas6L/Hd27lhDQK2gJZZugn7d5C22L/AmdA9x0p5OiEM5AiiOzurbUk60L
DZ/B2DjEh9M6iJ0F3ufByc5a74NiqjMOBLKF0goHsEvsaJy/zeTyysh7t7IrLJ9DhxwQOE8TMKdq
IxJuwYimrMo02qjfqdbRveLwrU17ebII9EHc2DOo8s0Ly651iXHnC1cAfXEtOh5WW/scld81Ga4l
Cgp2g7K3Gcn3qx3E+4Gx5nlEyAbH1I0uPftKxGR2QAx1qtr0gAJyEcTjYp4/XDZvRYOMtWFxUtZp
D2Sch/hIlQKtf2UnA7L8pRS8zaMqUGYi5UFa5lY02vf8vQM9CBVeD6l737I1nOhU4mioP2npBbF6
CPmuoppC0aP+qEJ4AF4zYvOY2YQJDd7rPBSHIOSy33hHuqXMHOynewGdDqCpHd7gRCTp67oyrvhY
Jrlr61tc/okyQXm71cx7YculyVpXKzU8s3Bt8WepPYoPDMO6IvDioBuuWfQFjw+X2ARNUwW9x39E
X7c8ilq4i5npb4yXp8qxF/3QcCXV+KqFu8ZxFgWQaBKHAo64ifsUuujQXUdJuKrK5iEGLjbOn5kw
JC3H4d6iFLKd8jenXR2iA3SZ4Drc1IIOkkc0bKdSf26M5rkLm73QpkON5aJpvycUFnr/jSXE5ULO
vyDIGmk787J0wjta9C4ji/4v9cjUNIchoXs4i7Xz2eK7N6jWTOQcTfmIsO76qmgjVkdXVy/WfgqS
6JWuaO1pGwwFdN51xlXxGbjfxisVon/eS/sWjdk5zWgNRJ9YGzi2cVA4829LKBSUvKkjzM86DUMN
nTJ+MdAWxx4Y3ew4eNHeTuo37A/oICQQ4Owj16bNmGT0m/qlliiJ/ritLFzZSX6IU6QiJsmBUXSL
WwqPHdLPO8ldgpT1+iFoEAItOhhQUbwW60kaac8lXnaZuoQuhFzBc/GRzECVsn+lK5ej/ezWCV6W
Ydtk2ErpEfep/spM/uZ1r7KaYKBYaAZXLZtej1hYsHU49b2SSrzWcP4oK0dMShMdUo06lZgzDWle
mn3OyT2zkdnK14QbfNSyRm/G9KtZAFtIcOdG4scCifZDBl9xEnD6xUurRy0tvA01GAfboXXgQgVg
AaiFZJHu9BC7hgEBZWL6Zkanprh3lbWsGDogRSNqxMeiXbdfFSJ0d5Y7D5+Oly4DaDS5952y4YyG
yb6gX2o3fDcrh75gswK4AOiAAQs4kxFH6jBtJjTXVWqBfnbW1r3gpEqmBpjXKkBHzKEfpuTm1eXB
ZZAaJvXWa7RjJ8ZjDJ66SF7KBBE7HYCwJASopVSXdIbknShj3VKFIVyDR8zZqn11xIGhWg7FrSDM
jKpHjcqA4n5G07ZA9BchChJpfrEisHPj19Slp7T9ksisasUcSc2T23irgZGGMT5KZm2qJmuIUNcY
Jzh2sPFp/AqEM1y/KQ1CZO/8RTP9Mt5ldTppZ0u/2zEG3BrzU/eXcFZ7ds67vS/FbSqIyRiWZr/p
PXoj1h2V6IbuQ+qfCy84WMPNJ4DBcYZTTC7rVOBx8f9Mb5cPdEOAhjTMwawezk2YfGbVcI+C8B39
l6cuYEEVkOMauOeJT9jlxuYDYQxj68Dzlfw17GK3HHJCHc2vlrpUTNahYKLsx87NsjMGJWLdAQxt
XXD+TUJsMWGF7GPMPIBz0lFyHHdrsA57zV0Ws30uU5NZXcMMl7FslJbPMUbtdljq9CbqilQiExfS
ZUxOJfb9TOOmEz5MtoFK7CKXYl20F6XMJ8Y7Y9htqlnAyNRq+kJjiYMyw/CZn3SbsX/1ygy4x/Yp
qT/LJLokrJoyxkoBS96fKIJtpnyrqsbONXJXyCMwfRYHPyLy6k/dLw3FnX2McyxwHujHMSHmLS+W
PPNG+0lQj0p8SL5WcBW6x9XDQ4xFcItOzEvwFYIWC7nWaOR1OeIxGwwN3HOad0dU1r3xPcb22i3H
nVCV7QMxeY2tfrCbjZRugz/cRWK/d/qz4IBUP3/PbNJILl3EaH8/5Hig51+DzykI+NiZ47de+DLW
ZI5lrx3nRorQK6JFbgTngcmnG900rzqO4NDYbhfSfZW4VAxJgRTKPabUsDuZibeAzaFWlk3GEIXk
ytOqdc6xLBn/tgVq1lLblKjb2Ue4bihuLL7B1LwHyFF9l2vRuGmxylMU0hlu0xascHXoshKpyk0t
FXiD8A1n90W+oD1AcCJWg5WvjVljyraTXvjKcHht9qeQuByr3gwl5kD3KTaoMqnrAvlaMqbM9JEi
7eahAo8A1rKiSNzANE9TRtBEOc1qVmujxmB6r9ZhzuZCjwvJtgtKPfwMMu89JLmM/yiKlUH/oayi
Y1RXxDDYmwzxQc48XLH/SKei6zpS3xg6w8jCY1IJQXtoD6bIX0buppPL3X5A6LKyUESl5d7N60US
kFRG48j2KQlQkJTpS4zsgkkl8jyeXraqGX1YJZJS7aLRi/FEfaoTcXAEjx8pD1ehsLrmwxX6ij28
BOJm5gOi403MqJUQi9nfTRpCiTESRxNtRn9ujZajEjOl5k4o3VH7OWKX8OUESuXWJZ75Fbw7EIPN
TMvZTRIAFzEWCYYk7Pw8NKMR0DPWtXFSP7Js1b4ok/CqwkwoySnaBtYZj26vdsTBjbcB109Du3hu
feStifS7n47LLiL+ikVQQiEo8ZJIpiih/JMMsN3mKop3t/kp+BZtpNnRRFCn2qVjv34LUTRQHdI0
eZWZtrZokOrpQWG/O/UTcI93MxTU3MqMoDqEZEvkXgyGRRCyEG5NhsN5dWU75ZVpTBTUCBfJLW+W
o4o5l/NqbPRVxV/s1/z/Ub5q2hUBzqJsypN6s2M7WHbG3YZ1NZc2kqjgVEpcsRieqRM00R8tG0uE
LMclN05QCK1ABMWraRKzg2tM0J9rte6NV+a/52Tza2inE9NjonWzID3Pw3DTqW36mRpyctHv8n73
rHHf2mv9fgIMOvyzhvDgl9UpMk+ClkxG98sb863oHMAU4dHHgbELoE0WWvI572aBY660t5bzK2Mg
QQcTy1tewMKaLP9glgOhcy9zS89OekTR8L35M/aSBOdczUDUZTs09E03oOC5aTRX6rjlFQFVk3T9
uUvFc8JAhLUe2VSjai9wCJsY0aqnnJbq5aoa7Jn8wSF5tOO4SjLebJx7HoNQTqqZIMBR/BtcsfOh
l5HPNJOZXkoa0hlXpbyx99okNzq9CItcl9rxsSQD2yggJJviWIN08qHntIyDNAz6hCkZU7gT9Dga
E3znXeD6mhjrAEFca329JZYuyB+VxpiPtnf4m+ffUWDuLJw3GTdiLNR+PG2Hlq4ebUvPAGdd7g0I
HiNzxXrsVoVg+mA8nOyuDWst67aC8qUa5/M0oNjMz0yODzrGEsymTb/V8ZlPxtH0d1rJmHHaqVO7
497OZNNDoZXrBrxORMTc5KBKNhNRx/q9pbHfZJTzo34M+XOCBCcb74Ax84bHz1jSRXiUdvnZKaew
R6IDAMGgaT6SEM9TReNMfV2n7A4CV2CvwovCem8O47mEUWm3ZIRk5o/LkuP77skKUAugSPIP0Vyb
cTw7k/uS5+KAh0hriXNnT6sF9vda2STi6KR4BDXQWo4NwILx3opO/ITs6HVzj9FVceMQyFvDbK/+
rh4LPBOckPZ+kX3HvB7R7K/Vp6s5dGMsgJDWib7dQlJ8eZTHQfrl4nP0hxcfK8jItbBXEF1XvvMb
A/5cSS6F2jzU80j0XwnLXeLn1KgG6ujD4BGiEmzuOsNpiz2R9TdppI/xEqp1+98JyLLUuPtxotSR
/QQARuDYO1NnFaGztwI6cNkszt4UUiWSGjG+zA3HITUSM7mPMVAx3bxpqEaRcRTcENQG33vvmn7i
a6hvaNJ505x7Sy5u/K0JSTkP69fazsVOjwia2LQAXWccnejCCVkQaxRD2AmGWaGh0BfGvB1SrjDJ
Ky8MVxPAGYwM4MQMu4kriH30JDJwJtT08HYq/iF41QXCUBh+68h+h0yoD6c03aR0B0LwAlQYa/IZ
9VF5F5MXVB4gUUD9KSaQ75wJvee3ERVImr3mbDXS/Trl/u/0XcsUoqE7RQOKh4gO5LnvPxtyZuEi
U2s2O5I3+w8I3BcqpKZ4RyUFi82gLv0MLU7iZYkMH03ZjVoryp75GcbpoNIxmp3TP9HSJx+q/+c+
bMaBxjlpd01EY5rRzxGpYcNclY6NteTCwf8MQBzOVrB9vJkVuZzk3hAJseI2EbJd/sP+bH1QLSZ8
p9ZWHxBafBGDit7TLdd4U8k/CgcFr9ebq4UgdN4I7AD5YvqDX9mIdwnxAHSDjdDHBI8DBD7VjvbU
HDsKJIHIOo7BFnsVX4JNkPKGwsK3i03OFUMjQyty24vfN8dxHunuUtXh5LHi8CNm8uqYCerKqytH
gj2ZzzcPWnyG9WXASyKZZR54CmW79ORPlb/XPX7hsAeONeLPRyqEaDtnM+JalYOtogNXcXWdjzYR
zDVIJsJqeI+d6pXTw/kucJLPTPoIURxQXtsIdFtGkFaHRe1GR4MJ87J1fOwiXKQ4FDA79JI4UrrW
LkOrcQEEv/iZcmsXl7XzdOohj0paM/+3TGludw3saYdN5jkb/nozfm2zZp3RqE7akX4+dfdUf0T0
rXy3Xw5rx3i1dQhi9hM0SQeXmoDcX3YbMcJfHRm0bGONdqaA2pZs/MoGoDTCLEDnYnXHCSyqZci1
Ky+5obrqZGbtaGtoWKklxh4VVQDWwt8Ic0bEv6U7UWDDUI/JRNgZchM1gq8IdC1bL4kbXpyt5sSm
ZujIaeM2wwZG56Cqx22IRnPoine9ZioAKa3Fv/bBZ+FVEfAVplhEIyslVMACTLAXZFuazEhHr6pT
nADeCvo3B+W6P+nbrLvSDeW7y3ztOWnnrXoF5tJZtxB0olGcjEIe6LTEQ7ZKofWBM5SonGeE6qUh
tm0FW49+K3JlOjekK1S72EPLg7mRV252i+NYpO+VVz2PBvxkq+n/M4Ipv1ksZpz3B42mQUhviu/6
4HYx8lJGDBLTTiEfBUdlZn7icqiAoWhhthoroDzW1jOpgOIHERElt+KGOwWhQbsiTXBAoUOqjhml
2ATDVoH19rZlrOHq6QTJJPSNpkNuoWNCpd3rYKRKhkgRmXoeU7WZnbqfxxXPSvBLRtJ/+8mAzHSH
7Js+BJ1xQu0GiN0loxqa7MDzy2lVZnvVeHf59BFXBVy36NCriZ3R0UTwT63tkzCBehkav37l47Hs
h1cA8daOquTnvV/Ofrcwh1cfZAM5Gp6BQEO3Tm1waeVMUXTK1J99uMNpjkaCPow1LdwsNe6JseMN
1eji6bSycxf/vP3soCAp632i0nJpk9ccSz6VrgJTaJ211nGq0vtuE1AXD9VrK/F15emjUXF7fHRM
EHxm/jS9zOQuZ17SIUeMs89bph4l91ro+ryNg3FQJDgL/RHm6JkQFByZAwuf5kxz1boN44OZqkuX
gCF4tv6urG+DuxX+d8ka0yFWlvwo0dmHwBGvsOVXR0QZaXbXWRBxymCyv4axvnGLbjmy7WjyqsAZ
WnqSRPqFfA0Pk4Ser3u2CHvcoPAk+ppWG9L9skp2Jt1oXx+VgRcNKBbkFLpZtZj/+hAZX77Uh4bA
wGlvUnyprrhawl6x0qt6rTO75pKL48G30GCaUMUXnIp6zPaaxds5Rr4QYOt84I2hYa5c5TQxrjl9
XFyHHV5kK8cOcs/ced9l31KKLf1wMUmMawx8ARNjTtHML4+JTFYFi2lpoKsp5atJj5E7fY1Ky+3N
NR10l/6v5VwGeNqcxVyY3OVMkd2vGm3fJrjlzE0DcyYcmYum15hQuLaO1iUmduh+Edzjvvue2nnn
b5uejjX6Foc+njYMx2q4+mgo0Cd2wBA8GP21kJ+d4J5bDc8WgwwBkMaiBsxLsLjDfLIcJjYe/fmG
fgMh6N6V4mmugFyJ4BiOr7MJzp0V2SOUZxIhuQPBtqY7bAIz85EFELxqNSuDm43LiixH/IQ7jfly
XZ1tbL5e8M/hA4xdxafNDrFGJI8a3eKaDGx7rUZulo+95hoSS+Tz7KKSMUu7Vwkk5HHbOgkgIE6M
K7ytZnqeOUxMmXwF/NCF/wiZfPoMEmPSZaKe0ZzWHbmmscttDZ+2N13FQr6yw1VcALos5+ACzwy1
1ZrEniADmv8JyHmGmnF0jUkmp+0OzE2eZmR17XiO03cTxgHt7wkmonllM2/lhlnZisUg0npfi08Y
nxrAoFjT90y4nHiE2kzvkRgWjmB1Xs4Wd++hWts+Uz3t5NPsZuKVZHRl6NTqxYHiMqQRo6ZqAVtX
gbKLD8GYa8QF06oO6S/FvEbFAXrBU1RcG/e1pPfkkYIiddS382voP0flGdt1xF0pOLaBBx91WNbt
W8TtzyMWB+GNFq6ENpPpx9I1BmtfhgHaxuqgZqJNU52lCgrAcU5zpmFCOb/62jlMu+uQkOYJYbjI
MLmVm77dkYYM0KC4qQ0xRa/a4XULYfelrCE14bJwedbFJmO4xNW4aqpFC1InxxfKeReJh8o8Mser
emzNdNUZDSq/L2z1yjQ3HhExZu/hBqhoDib7pMNoHbHVkvjTr8nmlPk1Rr4HD4XaAq08F2U/igFa
QYvCPhJlcNBIv9HPI1B0vNcFWy87I559Jn3MEO/AebxEW9HBmDvSIEEpIRvkq2oMuYG0WqLYpDFT
fhIwZtM6AVjjbU63QXoaqTxLUmOcuD7rnb6tx2A1eBlRmczPmLrbY7e0IT+HaK604ANci6lsozmE
uxK/ImcoswNzYQgU5chJlQW87x9jxHvOS6zUfcXdiKlGYuBWjIbKGabWFngP9c8UGCi/GMaOI3ZZ
GIrWNeENS+E6qt2uf3TVPcb+rL04ZOSqvdSq6XnBeaDBaXtI4S49WjRaegoqW9T5YkhoclbaU+Mk
S41pdRtuYL0K1Gwdd/kUWW8+oXZGSiLPffLtyFN4897sn+kSdp9Sex+dAwePQKHq8VkUprOwKIPV
PmxE80voJQTj5M8luh7buTQlJLVdTDO3pvOiRw/nv1kngqsBUeJ3I/Z6yjQuYRGjDuCuVxvnHhHz
TCfJ5FHUfrqZIsLV8tb8Lidu9o+B7ghrpjJJuim+W/hls4lfAG9FdbJ4gwYiqPB/YEzFxP7fMYMW
js4O9ZDAC5nOa1Xgel12MTT9tealMQCjmRwUo6YInmsk0DUhPtk+EuW3g5BR8ketNOfqpq1SvTYh
B6wi42FHMO4dJtGV0X/TS95UCE1caluNbWeegBRE9lqGtMwDFPrsJqqcgk/RmNbBd0c8OFG5NLkO
U+IhrokQEmpEAUvmxO8jUQ6yrNYRx4hhn+t2WxJ3OsJnSblIv7faLYVAAjBeNWJ2iX/23A97WHsU
lfFGYqRxd2X7jql6JE6tB9qz8apzjmxXISi2SfwaVi+OTtr3kd14ItLpmtXnxDwZ4gSCVlhHXbxJ
+ZN4BwOYekzB4Qe4vlkDXfs0ojiHAYn6ANeIlr9j456iZ5nD2tqYDRlQV4sK1vd+9OjQwJQJo+dZ
ex68N73/TDCEGy+G+0SD/8mMkOO+0Uhhq/usqrekOs4THo99h7DKe9Q5Lzm9icJ59dvxMOTKQrKV
GXFvM3vLj68/F9w/ujjaTESEGiUXAiayRoEcm6fdXBA/IW34zOsLZnvBdyLqLzd5y+svfIk+F+RR
P6FzQ65MY0H4K/x8c3n2yueAY0l3y2VQ/4X2LQj9J6f5LcpVDs4nYVhQsKk7ADnbhCZJBwIAd25E
dvcw7xyIKi2KO5rJq57BIrEAi5lBWz/hmivPqbbpE9jHK+DAE/Z7E6gVLytiRK5C3Np5eQfysdOe
hI35zh4hk22sgwh8j+Af02vj5NW3c/nwQdhHfPcnrc4gbwJFDM/0bEpAwfrK/GGgmkaHGJ11HBwC
hKGQSHEhwH0OFp0fP03c7WBU0bKInIca9kxb1NuUIZypBW4fsajtY8oj0/WPzgBfBdyIFZ/vfYz2
NVpqT6fEow9Qt9z8NUYV9UvLBzkjwQ19yhjKnB5Rqs1TJi+v/MyRmGTvuXyNy82c7gc+2kfJ7zOg
FZyG8gUTI/S92t0qDXe2bueXqD7BcyUxwEc+8o+fsm3/1TyjkkKmQSCNShQnCINFCiGUxDuGl9pH
9z+WzmO3cSaNok9EgJmsrZWj5SDb7Q3hdtskizmz+PRz6scsZoDBdLcli6r6wr3norA2txyNFXAk
hMzNel4QEwHX/kyGv4HxPmrgF+Do5AuiAQZC/FDGLzPG1DgGU7ypjC+IEtgtYQQxy6JWY3d7jp+s
V9o552978i6gR7pbXK6YKnbiOch+rPmpq57auH4rsTcrBDuL9yfjgGT0mZAIihaTJgR9dEkjRzDZ
1g14j821NIo3650YTSLd1n7GeUZXlA/q4A41cK3HVFCxrFwPEUm37rR0ldw6NRL7ulxr3iwNGaEp
UXFuRgjQN6LonWArqPbcVX/pC96kHZ6jjnslPSSE5fFQEehE3BiDUHAHfv5M4Dn0ryAjilM8hxWR
MPGvHb7ZfBFaif0ICEKAp4L06378Gfn34xObgnAEFMSVuxnjpxxbfV1v02J8qL2P2qTPtf+lwd6b
iIZuWPbpLp1wMgKfciz0e1yIXMk2fW5zz+17Z+zMBQmA8x0MX467K3WgzXAbYBxDvvhU6aklTNP6
40TvE3yNnsFWuFxNxEZleojqVyd/SccdbwzVIAJgz4J62pxmq9uIS9fv3GbfyfPifVS+sbWd7mH0
ulWBB15bmPH+t8uhdcSObmU0hZ7eI72VCJHtC/dsqexjNHODNCZpcBI+h93PP4Wzmn3Ssd0YSOZy
7UHurgoxUhYXMcc/mIMRW9tc32xC5hp74FdLgAUdCq1RFn+WGV8GMB2mP722KTKFwgbXS58z3eYR
NoBBBnFpX90UJHyaHrIh20kAM/38yovYduhmhvHHhyln5+1zHRDIxwA4r7NfpwzREhagIpuZwSiT
CG6WRCkGWG36Utrlty+stYUkKkBo6gWsxSeicnsnQRIc2WeawceypqiafiLr2EBdK2MUiox9Kh5C
hq1IByg8D9IhKK1bNuYUbnRDWsEl1y8NH9W5t9xTROtE4+NXnqYiCkRAM/umGcA77ReVS1Q8UdQB
3e1zlFtUzkxzQkowK/mPaVhv52D6zFgZsZciXNBih/eAT2MvjXKf28VnR4rIEH4TvApnx8YVTltn
BvQTJDFO5OaENJkL4zAH8EfV7VummHlh7UNCv2zm2iM8kS8De3+iVZh/SmM5WIqibx1gscpQF0S4
tDQwxo7vaGoRviW4IbhycmdnWuGmdD3sHSihnIEJTRNzNeSjjUiHIpKcrzhknMiGxI4grc3mcIhS
6y3EZlqysjR5IkqRUF7nj9j8X+J2frfK4Nw23B+1+CgNJD95HhH1NO1mxW2b+YyUJV5C/FhsfW6d
wpHjfRXFFPJLSQKeVoi61jxtp8DvydNhrI09bzctAQ6HAtTzUN9nI3xw8Td9esmekY8EDWWYBALi
2WWcpzOiojsj2FixsPxdIoRudktbbiarwd/7zmbMlv/GWz3Qw6HJTqATLgPaiJQtUVbnnTb8bS2r
MEEMBrvYD5HLx0+OoV6ZRf1UIzsZu0EHK4s/unPNHAdG4Nx+9nazb01lsf9cGGuy+loXGa0dvSA+
koobIhGCnsoEi+o5KQt+nB3+pKslLdZ1yr+R+IzIJylg87WCb3N68bm+lNlRjzLdq6bxyShGsLER
5nSu7LJBxpIrRtER9UQSEzC/wFSeFOpVmeJtZWSLtb/Ga2fkqwXvgQTOAWThJ0vNZ0nS+5QywsC9
5lAy9lZybXp+vk27EeIhVXF+guH56xXLMZCk31lT6rLchu4bgZ8aPaxRXvs55ECMGnGb5wUPhCES
9sGsPRWmFamDwl3XWZsJm3e2LFNkEd4WZLdwL5sFXWTgf8ox+mtnX7i8eVoW71/GEK4v1GvjLSt3
OXtU8g264OxxnF4jVELVHydkWZYaHKQuiWgMSECgzEv2OBAHEcJqyBTlEVIrAyK75+AsNn56hFq1
t2Uk0lW4+bKoB/syQm93mblZ1fOMYHj5GYIL+ap4baATHpvgWGBG6WeEKsHnlD8Z+cjXPqUib1jd
eesCLWXPnEwmfKWN9Oqgtwyy8SJCLTLlzZVonkbofZ46dIQeteU6w6QW8xNTPDthumaluLclWDzO
JkKCSJ1mSOFagPKtOwDUjByDMD1Nvlgb6gAHzhfJo/5jiAAayKQqxZTW0z+jBqEk0huagoAZ4JqU
t+XOZgsECjZk7Buyup7Gep+Or+F8isNDWYJTtg7SAtNu3xAXPXXSfIxwx/Ggud70PumsV8l8FemS
V/13VZtwoeN/yFJYC9V003T0zOEdmNgTG5gPn2mEG+KZtUhv6MFWZT9mV/0aAwho3AFNOL4OAWA+
yHvBSGyLv8LSgvoF0Cr6nJE3wMRpb6VPleXutA9uWlclmS2evLkxA+cmC+BxQghC/pcxH3F7Nr6b
VPSbsrWfPTZueB5mihnlboO4Pi0tEGefzAEs0FPxprz5pFr8SIsn+Hj9e1XsnJ4WBPDQ66hV/VVY
n5lYbjONemCuCyurIwqlSZ589WfgQ1asI1OWMGxR/9tMRAGd2cRI5tkx/ylyf6N6u/xqdQthN4fI
v+lmGQ3XxoI5tJTEo3HCcutzljpJhj/x7pCEa04YMXk8hvfASY4pEAli4Oum3NTla++4Z1SMO9Qj
qBrBmfKrJ7yQb4iFrJ4qmy+cnofTy5BijvA6ok91YuZDZZResQqNDzSqWwGKcujrv7l9zdHzRaHa
LnwLGs/b9KN/Yr6oGhr+2gkOSUZdE0uodGKjh7si50HHcqjnyWl7xlHP7EhZA+QJ2IVyVw9Xg81i
9WzkT7I3iJwESMzdaPnWtg+7gwgt3k+21r8Gn2l53hwJQQQEzO4wnQ+GuyfvC4fmGO6F/+b01hVE
XGswykbzpTPD2QvQZ9pJRaePmSM/VlBMdeRwBfg2RBxpjPYBUbq3jn3jDgwG8j25KgRfxewEHaxh
8tOJrxn6VHafDSjcuLTenPxHMMYxazIK4C3ZYjnImsA65tTzZ4SwL2rnoz0OVwvrIbz/jWBmzioB
wgHt+zoEpyZNBp0xD7RMGbI26ZEj91WmDPIK6a242qNu79S/MUpGkQ3NevT7N1GY5w5RgMv0UMxA
+GxZI1G9IJoz443u6SsFwa+ZdnE7rvRwQSVqMwzi2uY2s64JwxKdoIMcFBU+ik6zQVk0FcaLlcIs
G0Kjf+b/Sb2ezL/xb1hDuPAq8+y2r3ybN46BmW+MoLLIJL3ALRkTmq0JWDqIuqSviYUY9maYvvtM
KTOL8tzmY6+FsfPxkTz4HtY1Zj8Zsz0flknmGhXpeFO3mnJ2lEQtbo2y2FkBwmR76/KkkhjwITPC
dZ2R0RCEVmbLHUEncCnRgZQrG+Ym/py1RTRxxt+K/8mWAUPBjJOxmsckNYP8W/cM3vNQHsMy+TMt
QN84XoKlvknbAQbJ4iB7bLEMO/WPKARevIFbsJxb4oQZp1CmMFeOTIslAmIOq/1H5MprysG81PYx
KbX7o9/HQ36c3JRERc+o+VYwFpgpOPqgwN2KLsX1suzsu+axXUhRDyFwpbnWA5UsoXOrDTdW+5bo
QNUwDAlL8YI3AlvH4zQQYVEr9BQeE5D6Vw34BSOoXbES1zgvtlVDbz33BC+TpujzIsNiep6z8VCO
wb1o2lsxUCGkHri9cr0gjUrZNBs13vjTxMZ0JEmgljwUpsdw2k22RT7w8FbpqxekB7JN1obzQzb4
TaKdGrIcuBkmGkjSJCXUDRv88RhmoMyNO2f6Puno9ZryPSyDu+OKV+H6GLsNQn3VWSHA9a0eIhYE
xsgn3aPfeqD2hWG/cODARYjabYqAiO5Dfz4tTrKBUa/GMIIaVzij7KV9ER4xjsOHdq2RD1K19iMy
E50DHvEy9AzbMMYRELF3Z8YpW4iYW4G3z7//N9GVT6hq9n3+lRnFgcmsYrBp/BgAi8RwCVgLo75B
waQRnX/FugHNbQXN2g8gOOR8hYHD4l32u9/cwbGBjM5Ca7hQkacRrcrbhFgvRa5VIWGftQAcHUPd
3mNa5ZbUjQql+gyZoTN3b2C8zJ2pB7wgn+3wfUwqvieXBWnDgHvYZGGn5HBTtIz/fRhsrScPKAFw
kyz6S+nrfgzGERw5NeJdymMEEpp6ecfbUIZircxzzaLa+4w8nJ7MZMNkNbe3WmAL4Lle5fKD5iVQ
fyabmwblAbWGkfXvOSDyyH40x/lciupY1tVzmNc7ixV2wWvqMRgR5ssq6RZjPJTIO5HHukx3tYKx
+w3QC2CD4ktdHDr0mG083dQpL+aDEOqr2daUrZaeRnAQ2qQp6Bk9lR4KC+swkn2gV1nFNlvijQcj
OGaeoQ0LZW4+u9iHkpnJdQY+h8Z54rNhYXwoJz6sOoCQRCvcgAMY4WV+dXh0asVvn7/d1kCVnU1v
nfW/EQUcmLH5TJ1eQuUavPXACAUWe86ZEma/Ye/unPZYDrtamfeBjtQQqMNxZloszP21F7ZHbdri
YFxQY7LG/+f3w3ZsP8cf6bIRgK+f4GaAbaioPKOB3Ul8qaiZ+ekbu1g1LLUyL/qzeGDKBL+62aNv
sbe1e0FRfW8ooxraAo0qI0Er8Wq2lTyXWnDOKD4HgdejmOhALRgY8n1n3KDKYaqAPJQvQ1DiU/js
vJ9CsLw7evxWimB5Rk6R2NE2X5xtbLvbNIwfC80EQIIy2/0aTIzNIrxduEVuNhEd5XuVls+C35VG
+fveYRjhds2vii2tyeu1B4ZlEFCnIjs46U9ca6g75OhxtcS7oPSQvtJfWvkpxYk6jgyNINCcYw1d
Mf+6oBFSr8bUxDiFWiiqshf0kzkIQc/pT/r5H6hMbGuDZTWgMGMrwnIU1dyO8h8/6XhSC00JCwEw
uR3KRdwP8thBPhWsv2bFcp5dTHk0+MK5FLEYOFqM4wpiElJgAzEzzi+kNOC8xvIiOJ/UuYzWnTyp
AbQ3oOZmuhBTBYXMn4+q2vrDpQBSjc1rVDJ8mGuczAmEX68hhY4tCxufYVXj9aBO7ansZ+RsWAFq
tY3EbnZx/nFmfbfWJTO8a9zgOeOgFF5w9Us2j9CXYE8WrOIg5+LbXjJ8dBEm2qVRz3XBzi7axcCw
Srq81GuRVre0RRZLqyyc/lms+WKftVhoEupav0Ss+6ai5hQDxIOjya1Hnt2rPgQC5tbZRGLy8jL3
EK+8IPNWc8D0OUamKJfP+kss+WsGProsrVuNbtHoAWNA9UnTSyw5U2tj70x3C6+gFNN68Jjd8ruW
wDQyDkplvcnW2k11exPxJUbQmh07Tr4+uhEYUROl3NWkpvJ4lT1e6JpqZd4OLMnG6RMGDKlVy36y
5L7j6dGfVhl1t4H5l7/U7KjZNgA3dmMqFhWO94XPeiG2e6ZMy+dP3ZSgV1DLoR6fh6CF6mr+EIXl
r22DcUidQwuCuzzDVfOXvcWM1LDN80jw0YKcwukN+CCohPLs0EpukXrHwNcGpOrMkj1yuevsGEoi
aYcpT21Rv/UFh6Fsndc2A5rct/WNKdq36wESHISeiUbZmokvni/tAbz41o/0TfBzIBeAWbHk2HDz
ggnqGaAzRzAfs96AnkJd6JG0bsTxm5zKl0bJWxcRQgA+6Di0u6yZTkMWvdCVnBzGI40yzrImboQV
ct/3Wzp13PSc1dWmIV+8tdurqOTdAAFrz7oMMR2002RTjz2R7kX2y86NF6XjJpAGwe2oLkvPpwsb
yWY6WPEQO29ZW3yrKj1YDDa6ENZNdSkZwiXtwoB0xDs0HazWQZ3XjkdLLVj9KFYKA8+Yx73VL/mh
FhodNW9ogJ30byj5m51wTlmLjmQiHEwF20L02yW8mLx68pzMWKxbvK7ZSAh4OMLaAF8ZE8bE+Ugt
MN4NwdavbZ+bZp2S0qCb/jwITn1WHP0qunmd2vn+p9ozkNj5+BsVtxfXh5WkJ9jiyLJ/Y85G100v
RthoTdlqjgRzKo8ZJ6MS+oqGuN+RMIYARb0lCbaYzKcR6EQDVzdLmPXM89Xw3zlHgbQsW9/jrwW7
KMCo64PN0gPJSvTrurE+ajq3yulYP1cU8mFHS9k4PIw22O1hlK9Nz1htrFgKERCLYkYmwTlUYHPs
ZHrzGyivrgSQWzDWt5nBYGHnoQLJKhGstu6LkrViY5o8TWAj4f32xPVkkbHNcx2K1V4HECq5BRiW
oz8ey5vt/aiIJXPBayjy6Y/Rw1Uhac4Mm1MWtedhLIgF4YxTGXd3sbOpeTP6Ph8GwLB4r7kvHjtC
6xs1ffuWC6cxHQ+LVzz2AWU6Npi5/5CS00osDPIpHL3Rclb9G6yZVRzCG6b1B5N8TRL4U+qwhOaK
TEQ8j8h/yArV1T9XnmG6L0vVEkTLqojlXBsYUA2WhGuMOMuUC6BqDdxF3Y+o6jcEQK+Vj6qx2jmk
wzwMnfWa0KJn/0RAAINa2CjF3m+GBd8QEid9ED4AHNDnOhabSDt5LD2jNzkX/aRBt4lrEvpXhKnb
iMKTYUCGkRMNq9ddFps/Kp3h0Tb4FyQAng5twTAuT6gBQez19q9rZSfMNCNgN/FiLHUC5nze5T5/
UUnvF8yPtUkybvVuadYVN8rD6DYsDQL/0hvu36s55gwEajyCoVneFAyDomp6Sh8u4CU7NebWqdrf
zKEO0VzGaZjuMge8ovGsPkKAOqm3chwvEzaPIR//6EOCcQL2PdzKuGg91r/hk1fXRysDDJTC6PAf
G3QuBpxIP1AHfoHrFptAUbjbkKC/ri8gBr8Hk/+mlu8KxukQiLfGe7RKXRfH4jcZTPYnbb/K+I/b
h+SKBnuMLzs5tZcCbXpGGKHhREeCsEkL7Kl3g9DY5zXEXSM9lupoSOPUMQQpGnDkc3sSA0LdrGVb
DJOAytsr5JuPt2AZuu9xqlejK9euFoKn858hxZiZNmSPZ3xG7zkMIaesSQafTu7yPQv5HlkNUwN4
ydbAph+9aqm2qCI3i+Xsc8UMSlGTzBX8DWSqXNzENm0GfRdkTB64oUnc016tBcxJxKrAhBU2qeCw
LPdh2Liiw356Y6LlLcelIRk6kzvL9a8pWphk7I5D3V5N2E54BNOCEVivUNTB1pgdHPrRvg1Lsvw8
pMTgmAX6HvI8SiF3g0fA0E3wp1WIw+a45G8xgGoVslhsshh3BNeITf5BPz7LuHhcXJJY5n54SDmZ
gRCuRgE3FkOISRHvP2dTzJHbTv3Go7/KesLCmgEWEUIsYb1Hwn+Bo3sliKi9lqV9UmXyqKpXH7wk
GG8Kuo1Wdqmof4E96uJr/M2ZyJvNnoKN4l1sdAoUmFXgFGAjWuNqZFyXAjmiop5pzImxRQeER+Pu
YSRXrQTsr9cvbfeQ9ugt/DrZj1UJYipL9t0ECo7VkelFPmfsaq682zzwnkIvQinU8Q6Uw4SbbwlT
CCYR1EZl9XchLNUl9J3m5Q5CBSiMMrEJLQTd1cEHs1iPotNixygKOh+7yxZ6j/o1JyZiCNuVcFLJ
sMU9yVlccnzSS1J/5aSJGRWZMKHg3JzHFuQ0GpKsfJx9vuT2rJ7SDuNUjiYF1x+anexYMi45lMlh
Nv3fxHMROfRM83v+RNbLcZ0O8KpRYAwp30XZsDOQb17zZRjvuoQLs3sNUb513aONA4lvc8wUrLEm
Tri/i0zJmdZkJmgrdf9cfMssfK/IdToJwJhtAKAThOdAi4z2rFubOuEzI2+ltNkYjjzAVZB9Nw09
BspqvHVZyEwsN3jd4NgchyDE+mMGqDiRGjiZ360YTqxO4HxgfrDD8dD5dbjOZWBtsffJzWD0UO3s
W+SrQ2G6O0l7PMgXw33H9FB2X004bDHIFFsnlshGwnNWqxtrGg4YQ0ORkGMpeUpAkiL2N/9Rct0b
augucR4LDf40fsKw2MVo1ZqZkiGtQToxTyoJy5Bttu0i+5M9PL/4fONXhwYvYSm3ArYgH3aOE8G8
4DS2ehRM00VrdAuAIPa9SX9LMAtIFs96NLhErzqUqfZgjgCw0L6m8mWbI8HzO28rIEA4pnrwK/sS
MIUn5dfHdKUUccwjDEO6tydvzG5xztrGA/WAlWQs3pED7qPqkDCppEhKjpX3///mRYYVCR5UoutC
aHsEbtfmKKaAVSJo+4eZNApn6jaBlucgtcG15GiBHbVm9zW3wzORqEwauFH9CaI7WICBERJGrAXN
kO8DgL+C4EMELZlU0ZKaJWsDxmSluZ3DZ4awhKaR8lKgAyzi04Qf/z1A9DnUZFdzz3vLPU8vCZCC
mcW+nNCF4T3Hr2ehiGcONuHanMu1D53PdZrvVG0DGy0DwgrbWQ/VuGWJuU964+r7/a9dGRhtUSkm
oKk4aPNdpYigf/RY8mt1N59j55Jl9OyzLWWsMzWXOeGPdxFyOqb1jk42mfaFE5SoHggBgzxhuhCI
guAIG+BjHDuiZYPvFNdwFX0bfv46N9fBIJ1XI6T78Uvl4ArAlwugiHPwVmFYeRhtqjmnjJnwZXo6
g6kU5i/MDuweWX+bm+5kYhy3LeNxGD6C5rbRWxnO2iEm2/DkiJG7tzyEZXpOzG4zsYx17hViyDp7
i5ElalCWxQChHFJkMSmSTXyUKX8BE0B0q8b0VXjq0imkUPR2tNnTdfksUgYblRrEWnRi10qs9bjF
2DONyZ9O7CsQww9ta//WaN69xfnDwelYmob32dyATBNw4h0XBgV+D99nLDL2sSHJvyPPiFoICTQG
yIhDqfXo4TqEGcB64GmuT23NwCovx5+paFEdyZWJUZlhGyYruuuQXdm+qOmlU+UBflIJz2a89f3q
kSTUwzRAOEjLsWMUyWtNynXOpx2NzC79iFeNX/GPzWhmZdpo1wYIekFA3J+Fob9UwUNbUBgaxxhF
jakzUCrrlgSQeebGIOc3IK6tebQ671Q06uohjZ7AiGbOnR3KLW1fp7R8YmB4BWz9uggrXvcgE5ke
cr/63qa0yKCqBVWjNxOaJJKPlFoKliMf/5IQ8x0SeMQoePLYfkV12NPOmLgm4/ksvHI6dsVWKo6z
q+VT6hTOxfV2wLHQYoZ8c/BzJSgv+U74zJkj62oup2FCgcMXKLUObYGlAO2V3uIZFKO942wt4ZMs
VmAatHYGFJsuks+1bH+Nwn5kn3cgJwm72KZup48uJ9uXz9mnta+KfOcieozGHVO/nY6tS+ttlUAM
TImBsFi8j2IF+HUjQyw9MUpJhwn/9FjR2aqo/ZtnZHsa/iWPGKsnR1wX/SrFlRqxl+2+Daw3NogH
TF0t1jGTT86huWgqslEtd7rm4EYUbIQN5CH4HR3KtpTFcCOm9mAbj8HkWtjhuc5bi5kmkGI3RjwZ
sl9TDI7GdNuTRVRq0n4APaFRa2A0MMXIu7Wsc2j1n2RooIxA9bSUGHtsuN3Mm3CDM0E85+18n5Ak
yHNXZcQUvDdRwIAE1nHx1Lh3VquQcOkvAjAZ+u3p2lc3gUlK0pD/6dL3MiJtrQ/maobdnZ1AnCsS
u2sE1swipyv5lauvyYSTi4KVFoaEmaeekXQB+iY2/41TwRJ2J9N90+3y7CcPtokjPojdYzi1mSts
80x5p+wlCt2rAXZ8hFqtr+yC+6SHLG1FlwJuFKUCC7YSh0HIjwDfXT4NrF5LxcSx3er+GLq2kKc8
5fPP3gpQ2Q6dozMQiuwUVLrRg9uRoPMUxCGkOxpdtpiFWnXC/Ds3dyP5PXqpetWpBTDmBvOnwH+9
ROa6Txl6IOGtT4gk+PpjJiOWWW79pRqZjyYPVsGH3eX2Xxf/KyUjh6ZTsCHM6b9w0dsPLfA/HvN4
YzJgQOdno8X4iaFnoGArWKjaIpWbjWWAOxsDnKJlOmzdCCzbuDR7xBibwCwdmJwWM8jmcWRhx8Tk
PtXiM+ySfQJQaoABasDG6TmUeekSLgMw3ADWqE/yEnGXlGZ8IVe+/jQh3ej8M6WGJ4SPqT0DuS8x
82NTdabNf9/FGSV1BJtaUhjWHinm7sUWcq9/oe3IOtm5Zyg2fcZ4BKr5/o/eR+P7dzJm/t1d90iI
hQC8mnTCrFksd2MFsFHa6XniwTcwCXUcJJyyWOAvUwSTDLkZ3Dkh9voOTVR/7glz9rLEhxwon0bJ
oqjvlu+uGsgRJFuvHa2d/vgMQaLouLNqne7W2+jiavZXGNXZSWacxBUlXVWjdR5Txt/5mhZOTE+p
ueMZ6XnwJwoEh9OltJ/CeYdFGtNOJq+2+9MG3dVCEpqIW4w1lwNAkuoXXVpCWFjKtSlMS0qoYTki
wv7k2ZrGJ49pnK95Ne07gtye+MKcsUjesOOMiWGwsY8ZyJtYZ09lzqJrXVchjcQm06mLNnaknFKh
WkUDFkuuKlT1FMq4pZh43FvguJ7nnGtBE1/klMw7nh9+/nctgWhTwxjWU4nqsmSYnPBJ6IllkG3G
khkoFRxvpaDfweU2sg6i14Jv9MRX2yxdBBbqJYZbmNONMAEMu1Xq/5Rcn2lQbtsuhkzOjdDzKze6
LUy0NX4+CaymatZiutsshKmGGCWvnZLTqtlOjdzmLugOaPCNzsoksIfywMAcnzkXk2tDT/fMydML
EzQp9P8Mkpr0hBCK4fIvEzihnKtRqD8GbJvcGF/4eOuE8QdJiZ2DcvFoFvJJLygDGAmI/xf1qXo0
rdzMjP5Nh/mZuvCqjORJsRhybONznvKLolgPiQHriPVEpE9B3ELRLSN8W81/83pcLwaZkoNoTtQF
JEQ+A6ymPVkX+TlgYFCqg2I/AIzXDn87t1iPC/WPN39kprhKS57xfHMblLc6Z5ph+cHVrINb372F
PYvRbqCGbT17O/beV1eKzwnPSOCrfcsxr8L8ITE/eaeLObzH+L0L8HOwPPVSG1Nm3rMYqYLvqHlN
DRihnT2xTWhA3plux4B6uvpWwwR3eC9EsSamFjw3LuVcfkPvEH3YbBiSIMO2LXwhQ3gk4nzZp3Oz
bZa0QnRXYz9WsMX4jP5AlMF9nLC97gDu1ew7AbH2U3dIunNaA8eqls0EWtNbdfEtqSPKoqcka5E4
Y/7jjk0itddjkxFmSrIhALiAGFGBy5/z71hm8G3559wFKmDx4ajiw1i8U2cGT9TlrY2Er4vcSz94
J3821sV36YpH6MIA339D4+iEzPsR9Ac0hiDeA7wANOZmh955wRXkzcP7YBN+uzSanx8J1lCeA4Ko
Z4VIOTmThb7MpDAVVNRLc7C9hZmkRyJlCMesxaDzRo95U7W8hQnuqzg5WVb9jvKgrd+EjvltMfkG
9OnCOBs13NayJgL4t0Wt7VCEqgQzU8q752oIQ8Rip6q8lIRjMTdeRWor6aoDolwMxgT5MTcRlPEV
qFGgcK6F7L/QoCO/Gg5DBcaJKokIG07TpHLfQ7By+zlH4mcM0wcOLEos/xhbFC/W11KSXkvWjd79
oxO1CNb0Qj7N9sfnsEaTBfeM+qGtd4WPJYErNGkvLECiEqYsbGv+AGedpup05o9RM+GwnjuuTVQd
9M7MUHKCRooPbr/mJQAK31RPketDr2YdDW2XVDKMK6xOnkAT0peekQDHJtLqfg8WQaCaQ2WBDvPe
m+wdUFyqDJqhI4d7FzB8r4W5NrSAQEKB1LrTDHB0xuaVL+LIPGBIPltk4pX3ZnAOZT372NF6Mvv8
2NpAlCl/S17y5LG3P446wW4PVGrjOOnJ8Kpr25KCKDBzyHtG99i2wCe4B8dJPMWgTyqGBrpLpBvk
IcVnnxGszT8nyNiL+suoDmm3n83HevjESAVLE1wMna7gutXmlWL4EFzvbaueff5nkL7kZLIa6qvH
p0tE0WsYGasljffayXccMKgPLxyPNvLQmK4oUj9O/4Y0w+aYYZS0Sppo7UaXzDubHikWmyV5Lmdd
hYSMPJKRJ5WTiTBT/+LM5ASBBKme9Ce0tDxuDJWIw0pBThNvMBdM9fe2cc/8O5861cBsExXZ30Xy
C0duSlFrAa3me6qIAbwnGrBx6xZBAsFR8hmNuyb+KxPMeESbcddrYyxqBx75XwcRa/IcM9biLhEe
a6Dxk+CtwHgZoTjzwzIeMRfjQ055LDDuGD+OO25m+VYGX2AKUMeGRBqz4kQO6PS2jlknOoKQIG5t
tKn1iitad8o+k2VuQZdbTdw6aj71d6iPeM5WwaBvCpsTwduG2JIk11e7cB4EsGNqsat8a7UEw7ob
uRV5w9WXQwSeIDs92rvDNuqBTGwM56PHCVHVJhv2hHrQdmkBek7oeOs2hcWeY/qWC7wWrIv629Nj
QEr/TIxU6+DdduyNQr7l8i32G/+91cVJ7wjoQzxbcgqPic8DEvkUZ43mO4Nym5LkxfdHC/ER8agB
+ML2uzAnex3ScaZGuKmbFvpm4BxRoRrkZprAfdJ5eXbq+hkvYxL4v7201i4XTNrFEud1/y/4bCqu
m+XLbz9MSW+amOljoxitNIxc/fbL5hy2Joarhqrw6vrOYzy0f+PKeZri7gfa8YvrBizKy/qeWTTw
/5iSIrnnSnKPRBZdAygoZjrvKbwYfl1s1qh+9CuWL8+PQc9A9UEMN+2HYJcPvIXupX4vnX2drwfn
FsbP+uAcGzi4pA1ThaYxecxIR6tJrCuJ+adY+86yluXE0bqAeLXv0cDNJAfMpsk1RJxDYHiCrHDB
HxhO8F5ceS7CR689+8GXGc6o3HBMreC4EKGq6Dn41aVH28613ZsqAqaufTSWvWn0pyqhR2Mffu5M
ovIMdL4Sesiwz/gx9NYYTzZaeJl1vc78yflHM1xOZBraBSTUQcDiLLHzOXlDetgCjShkKWfNxhGl
IOcaxGKCrvRXEE/RzpViA4CzOEtLkIpW7iZ04Rx8bEwth0VyzTqGXFAm9Fb9nLYSx4KxH2W7IxZ1
ZQy070TlljUB4NGLfp+Tu2xj7qxIGJe+ltCNovNoCX6nCRrHHiM3vs8QZvbGk+KpjtudPcgLse3f
Rv03SQlm8XX843IoZPzc+ec5ebQVSdDIkE3sMCAZP/KCr60n4IAzYYBFRJ5cOtBeTm/J8JXBk1fy
zWHTWoS7Fvo94W+ATkFVAqoO1JEJFqkX1HYLfchsDIfUyR7hJmyW/5F0XsuRI1cQ/SJEwBfwyvaW
bHryBcGZYcOj4Aru63VqFSGtpNXuzrAbqLom82RevXiwlUDUy1sXNjfRoRzgMxfNuA28YqtSRG2W
SwREBAbDq/MfNST09EyIJgT0Ivrw0n4jsw6YXnhLkuIC6muR7/pNYAx+DQsWCe6zy/xCReGJscN3
nkz7ZlG3K2u5iH+6qVi9dbTSPxkqXZltQhtJ+4iARyv0UyILWmfj4wqdO8Y/DW4HyEeyXRfGRxdE
e9Na1jVepDLTPk7opCZqpN45xrz/OSowafTQmcmJ9d+T0NzqPz2UnHG4t3poXNWS7DLlkOhsnXHP
rliVkyZdzz3FfniruvqDzwqvgbGmbaD1JVmUJbwxPnZfdY3LcIgP3hxCVeOMNBvsId8cymiPNlFQ
PCYdglUfxre3ygwXOFVumlQa5Zn1GHBCjttE3MzQfvn/Dz+V0Lf5rXaZcWDwxEnaLrgiKbGCH/1T
OwQ8t/+955MAaBjPMKLGp1wB3XYMjpT/fkDBLxFW725K6TZivO/MYwjo0sYSVRMvmYGaacFDe3jq
OAT62HowuowJZg4fliHVmB0FVBKbcze96idA/y4NPg7mfGFHII0X4THpb/pjjj2MY1sz2LlRfiwB
47s6MGeR2xF9qf7Fl2LAtoFrxWUvHX/QtJZuRDYOxpj4eS7zC8sCXM30aHG7oduLu+Ixj+6uMzxZ
Vb/yFyD6A69ce2WBuU44Objj+OvY6VXkkUM0sUaiwu8KuXlEPHB4t7zL6MUXMxofkbPbw77yXUyU
8Y6tIllBIXIvwS0scBem5lKsMO4RtoM2WcdTOuOwr0eIrtmgB955+mirtSegdTkS5Y82cs+1c0E1
NAW3Qb2XyK6c6eTgy01ow0YnPIzsX43qG2Ar+tXiVKMLsYgUN5koz/RFE3kmtSWM/z6prL/WVbGN
uXmJI2+tH37OeiB5gt3BH9C9taXe2H4yw8fp9qlsY4+qmj3/RbMBE5kfnYR9TNHsTAPLCki8bGus
El5xFPGQygJsseUbkypN+Ng7d11OcdcXBqD4UWsrjmNzy0z51o3iiUxkcICalE3Y/CTqTcnWeXYo
ZN5zl6LKcAhYCX4xbR4BvKDoaFfxdAwz+h+GRtKyz4JSljn9mNjvPXKHJhBPOeNG/SYlQcRhxv4b
hWBRvLQVe4J6YQJRbx3Ohyb5kZTWr6AF2okjDFfRgGqJMraybiox8To+z87dZj7jEvOI7ZMapc/5
m00qC/SSzVuQ0dqr7QiFve0ZrROKI/iq+9A7uVXB7hNI38iK0RY7vzePcdsf/Fxdx/DSdu5uNjuI
BMOP5ZZ71f+bOkR4xnRqOBetBgl/fQc7uufRIxqUID7YQTMOKpfvbSITrSPFMkWUneWrSlAC2T8K
nS1eO/4G+pM4YraQbdjVoAjGJYyHgpzEhkQMC1e1cW1MptfDfVlquvOUwIXpSceBCp9JJkPrWi3P
sQp2TjF8pIJ3Fyp3ezNZmlbJB+MGPptxOk7V1ayAo/cnc/mZBh/kGgZcCgJbvGcL5jfPPoTDO0dE
a5Kb1H8pzRMSN0EVNMfHVB8UGWRR+nIDGxfvU8tvkjtwA3v7UOAS1C9gQUxL2nd/QoVsn4NDxj8W
AkZ+SP0fU04mzfKmZwdYuSBPIXxIQQPcDXjWBeru2iWLFqHDeHcZO49te4nJYIlntAAlpO2agHEP
wbkOit+YmvRU5simn0FdrEVYH2TCyEz6G999IQzxUD0iTNqnwkOEQ43M55qWPwdsN3Sq0V4Z7xi2
wiV9NtnDOgx7MhO5zyIP+cKiDkVuiReveMpQsw6MuB00WqBtK/GtyKSX6W930U9xyBIAql6TLXQP
MubB+kEmt+ZF7YK3KDCIfX5X9qRV4juWhp1/1b9MNbz7VXYZQ05+E5hbGl09PpUc3y3nU+u8RbAX
FuprkgFgBrXiX5CWgFB4PJZbNzNmyCYp0cLaFyOljs/N6TUXBHPm/AJBmv72cQNjS1sJ9KAW5d+N
mO5aHtX8tJgJ0VYrLAVmjjeZ4TOfTNYZW7nrpuCvIcHwjLC3uGddnyCu+eIv+XOI5APpb/gxd4TY
DManLMLP2bYGLvHVHBgvNddPo6atjOH+kgXEkC5tvHdLzKi76W7hxhlVffV6mFO2PBFhR7n7rSjm
GOroOpJucmVuAa5z8MybEsNvzN1WsAqf6BSD1mKrg7GBWzGQbNcKwp/UvzrOP2vACnE8bNL4kWFk
md4sNMlm370VLp6hrObrKUpjy+Kdrw15S7b8oYyl/Y9oaAU9WGLWhyX7TBr16/qoyApRfZVm87eU
VbKCvnAQyD46mGM1PciEGobx1qTg2KXit63JEKx1XGkKEIWWSBfMMfLT5m9A3nI/TgTW0sJDZhuh
CxY2xeUsXvqshT4VfyaVsXqwqWanRN28kXY3zAl1RaJ+Is7LFgCViiSzmHsIhDRRxzRvbzfWMfWf
YoCrzYba7xSTC8EIseB+Tl81UN/JvI+o7f6WvskY0PjD/DtgyEq1k0FnVCDmEOLqtw3Z6SD6o9/K
a123+zGND7lzoubUvZFj+tuKAPDw3/wTiRMczkadc/kRRO8sb3P7ricWCUYcHd+L6OwNxQGAk9TZ
esO1DxGUOPKDQFid4oiIVZ6aJmfaWURUssmlI7pjEEeTYL5VQLZF8sL6tlrOlf+mz0qrrDeSu8Qr
EEnANNLNnA3q4h5DQgUK1EwvOKC0Y3rZ+94MkQvELaBf/01/5HlIEz6TrLz8c00m3gvtrvjWfx1X
M8rJINj7ywfHb0XDmyXf2HQQSGG7f7f4xyfcg0rWx4ahr1ZnjRHDEWdYdwHvZh/jF/AUKavZw/BS
sgxJx6pF9WfDsyYwW1mr9lFqs/ECui7w1brA/xmgp2gchigVlGt1JaWWIwxtThie/PjQmgigy1vk
D9yGv2V1D6xX17+46qUF+2wTrGE4UJhxQC/emwOvdY4C1ooUOc5TNT877Cpk++ZKsvbU9KzUcp4C
JCK+9eOyEspJGUyD4QpqOb5GWflMuBsRjz0zoklvm12cemQLYpyM2A9Wv52RHReUeqOHXsiGnrKU
fL6MQlIc9aVjaMjFgxkRPXNkUMWsI4xRdYCBsZlXQ8wqAuscVt+uGh6KCeP7cKklWA2LTWGBGgIK
ExlC3NQZOO/N5AEJCJwbk+gMcRseiaXrD/a8AMTz+MamjzEiGESiAWdttkmmfO22byYvXGfcB57f
mhg4y35L1mDBGN3MifZL8UejZlX+2FImkFvncqapCZzHHLJt0iPnftOl+wFBUY6YyamcG6Zvgh0c
l9jomSS5gaEc27HKZwfBI2N+s1MkzMbS0OEE5tbjYvF76Dncx5s+8NsqPs22fBYWjaxrBY/BfLQm
6weZ8mYW6hRT7NiIunXp0l+oSfqleV/sP4MiLSaL8FEXl7SP2GfbG5atuAop0Rs0iM27BthUCB/0
HUWy3DxFDoWsssjPGTdT6B1JY35VbfUncGmpLPsk8GF0kbWaBwhUbILJvKbaAFVbPNMSHK0o28VG
iFYAr6LJfoxmnTqhle+Knt89Ukn1cwP+LrvVPXFfpkFSCadXe203RkOHYAiON0T8Mtot5mWGPMaA
YWhXlBmK7d8S4D5odwAnffnHoyRvgTzGTnoMYjjb1b4lUgGVPjlP0CRlOD6KvjzZ0y1t3gfjliac
Yd3R5RnTH3ktE+pJNHVVQyqGsyJ4yky6jzDXvbWhbkHK6l6a27ImUHB5m7ndDcNae+EbGyWcYOYq
biFa0t8LgjMW/6T311NKYcZP78MKYd+ga5OYL1vV0QYyVFwZpxnv+exif10YeFbFeErd4mhnHf5h
O2K/wuchkfXL1HgvKMBb/AEBasN2ItesAD3EUn/vd/B07Zht1uA3uNcn5DSLyzikzgdrU5dM6HrS
LYl5GMF3sxRluqDjHGLqIuYORE/phDL3WtDChNWiN+zMj/KrMebrYAJryU+QjkeaUQbO/oAdyngu
ffhGsY8yFrTaQYYo6X1+Cg6Y56nPoNZqAHlBdKDbQahP5FNMi/YQVpoZXTHTGJjvARoc+fEd3/iX
p+953b92CSMFMBwEBrdKskzJmfxhzjfzC9s1nmeIxJyh41Z5aDZjMsI8fEUj/YhPZSDRsUaROmbo
55O9y5MXtHwdYMhGYNsjBbuj8FhGe44CTeoizsa0uFlCGOg2sYs2KR+bEIGFwErFg783sOy1oviM
IPY/WAY7kgTV1Tktcqxn3lmFd3YiG8uut0ZQ2Cvp/i1dYDoMeP7M5TNuWdWzkby1YbcvX1vc5SUP
BkhMn1C+UC2ESXIjONwmTU8ilixfscvLtvirN2qp+4ZtsvEJ8eDbhKbhj0dC98B9HVNSjAxr0W02
45Gjcx/PHL7bdFtYHsyz/jVZaJKnD/szjw5+hKzQ4FBim8U1g8VtFSvsm5wcBA4wB+g3iA0escsB
xSUQXb+vQQsN7dYbF91fMTuVWDbkduoZNFprNTD3Mm+2gINpeDcv4INtbAAubodl19nyecfIkhwZ
4IHGzfA1LfA20hyrf/zz37eJgJV6q7CYslxcui4dkJXl5ZVuhPhFdyWCeku2PfPB8qNpxwLsqrdD
bCy24qqqBjYiSm5ArYDgbk5mULR3O31bFwQvB/2JgmF2DR0y24z3YnqOedbop0GlAqGZz63xzE+m
W+GeAPC+3wXPdgyI2Ky2ABnTsIN1GWPhWCEtOU7QddBqPEZ6ZTRsDTQaDda0iUGIXx3sjgyUcD0J
Y51O98H/arB8KIMqF2NuBLZ3pAjDql5bF728jIzxlCAhMoe7GyBS/5Y9RnDzwnGpn2ndOBS0rkME
AN99C5hTFzeXHk+3G/Elqr87HJ16NDJkyHjZYuhwPoPmMgOFYNrWl0dWuCNfMz98iuRPoPBApS3Q
fLhFGA4XQZCxJY61vmp6c+VngsDnM+RibBLwYMjVGP92szolFO4kdSAzhzkywdRsvHSH6XJTqHtT
hc3ehWetsCV0415YriR7icp4jtDt1MGSrDInYbdmYq50gghXBKCHGPxq8jgYRDjOuxorGBuyZPlp
1USdGNxSNFdJjoLcYd5fGBjXVLZcK3WXC5WURKyXDI+jBTsGMJLLV416IZWvpnUqvJ07hHh+Cba9
LNNvKpK/dhSu44zJscGOFBTCBWDmS5J+NVGg1hFeZyX71+lUso+3NiEDBnrJ0t+PdfFplx7pdJSt
ydZO2QwsE/5BY3lu7OgYRlTG0LuAkBSD85xW3dGfXpHIRmVyIW4+AX+IsAZ14vLwi1Nh5/DxGYTL
IWfMsleDBgCCKqzLX/SSlMhiO6j8b4LiL3/1o+nkW8WZcMzLIrwn4xoY0bvE7FMhNWWmvi4vRY2F
4oiw3KRJBcsay2cKCQ2My8TRogpRxMvw7xxzgSBOmkmfOCbAEpR5zwEiI1HuCGcRBxHzoCZ7r44O
ZhfsFuHuY5yECM4w5vMeAGZDPM3ef1tiEjX97B6U1PIDD7/i4sQSloSvJhCjUY9OTLm2wAYkd4+4
JLeST6mbHqaCjV/knYs4PweLfW7b9AmTHI9UPuJwG8ijTAAARRlHBOUksCvgCZz0Me8eHv6M0Dc2
m7a5d8nq8rHJc0g45IkmaPrMipskL4pvzLbz+IWM0t/l9fTciBg3yMDTVv/o8sBAaTYbnH6fhYzR
uXECtaD0gCeC/wILPCeJe0AZnkwheyYGl4h7ZbuvBsoSRDexjWo2Vp15CMrqK6erMZiJLKLai5kR
awyZtKxQqKSYB2DCpzEPDl8rLQVWpFeTUUzURt95fPB5JB25TyQE7LYAmdsxu1HZWxzSsMNVHYZl
vczTtfeY9mhJ7FhTYqYMFqy6xAWRrrxm+bLS1yJHhrz8AIOYp18rqe+kIGKJ4xLHH0EZU/KsxsWf
QlM4rar+m03dYWhnltirmNu/hY80uLveKL9bPQw3KbRUQZlIljGnTOv4n/GE+Q4pysp1FwzaSVac
xiei2go82FGx8mK+vLlDDeqrG4caep5uEJdGDh+Vxl4ws5HhJUQQJ8HQSyovZXLeFOktaXeJf4HP
AnV6IUmU15menk0MaY0rdg2fQxZvEwCkloEX8m5TB/hTemh5dYaUYKciPyZWfdUBL+TL1MxNlQgY
oCR7Kshn0Xp/OVOW1H2NeHsJZuHYeiupUBfP3PTh3ainrVfPl3ywHzukeuNbyK6ACbYwfk1RHtYV
PUQ8IUJEssuGlDtsMECcTuOlK7/aqmWIWCIh6thUZzMw2BfBro0Iile7BifbEV2PpddYlYG65G0H
zaZI1qXIiXQ4IlnLMNogIS3D9jmjthLp1nEfB5sLMlpVvTg0TJbT2F4/OIs4NzZHHizTBCg0487c
wVjZE4aG4gID54IrSLrXkDittjD/WuYP6oKMCV0Lcsed0Omgnn00lIvTa9g3JeY60/HeiJ75MRRP
FBw4wbaNmzFnd2rbj6o/IdJSzY05Xh7+S0u10dwuK/+QmbMTsFVWedYd2wCcIycZG7vsg5He1jO8
jbsEj4mDn0XXnmaPHWIAvV00fybkSNmTRy0REVJpxN3NCKlAa9ww6HTDf0OKvV0EWxWAWx94w5HV
CYaYzRge6vHCF6Mc/0FXzwPidtu40A6iuEPIF3m4FfGZadF5UcJBZmdAkJX2SvXvbX4gMTFxTrZf
UCTcYsFFa2OTeMvezX5nphi/8KKALra0bTu84VLWd2jrcE0xNNo10t9PjBTjuDuOPt207syolFF9
DeEpqYpV+NxgWNVT3YW3tebXdtkqGA0EsiK4JlTRbQJ3OY62o9GsULgRmdil5zjpbjj0UBWA6Taa
fjWCUJsnSTY5rCg8rZXChs9TT2UV+8ZlYJRu7gn04hsIV4tJyAK7eIfXtBibHXCoy5T/zV9KHyEA
i/c1+4MSrm/whGBp5orNeFEzsFoarluyNK9tQd3KmkuE4QcGj6M3nyUuOjLZOH2BTjGq4WL04oXO
DpPWMj8jmMa1lT3kNtbgkCYLhGSKHGCVTwxhQIyBS/mychOnWvLCg9wkNeeltN4ow/TgMNd1a0bB
307FGQvHoaWKaBlJiaZaU5zRUTSqvfSCuQK7h4R9hEF/5vbpgdSFImTIS10oKmtVGyU4GTQ5xnCL
0pNVxCecPEhsgr0XsdE23E0ASaqqDnWFofrgOYfaCe6Rg6sNepAh2oPh9+hSZyLIGrSiFedr0eNg
m8W+kMU7+udLaeIKsdLhX90vjD9K21plnkdUcPWSDdyE7Q1Zq+/4+oQtOxwGnro4/d2MyTLnH5NW
lMr0mF+TA0B+NRiMqBqwG5n77kU19jXY2g2rAZYa2zbl1TaohdoaK6cT9DdNq5bZsNXPHI/MJqAU
1OVaOP3t1XQeB5YS94HHAvQnnSmu+tmUxhreTE2ltAtFeycO62MBmhehrnCBsqT9wlK5/koHMrMu
yE8eYKtNZfnBx7FmoYEPJq7zF8wVqdxklIUZRXaOzkfkch0glJ1UdDOI5/4uBGMCRuyKHVKx9vlg
CloWRXh4wewYpFZd1JuGSZcuUwzgXSXvqLLuRITipV6Vk7PXA5tM54U17xrL6/MCRzUAR/UYoLit
mR/nBp830ZGSORYLiopuaWIoF75VxJkblacDTOECoKmkE28Yz7g8Ims37FmTNo/1iGTMVtUuHoqj
5zhMe25xRFpdhhaf99oPgbXFw8G1n3QTJLEmUfCiz2sZCb7pkhpppz5I9G+DKzY/RwkymAgyUIkT
ht1Ox2jV+22T7KQaQZwggRLLT9XTcyXmCz/aQWdM2Q5cmOBQIlgocmZlrKwDlgzhY22WG05ZBE6G
MPeKfIaEOqFp6OPHddYXJy2QRnuKsA1qzYq/lIctJOJ5rCsWNLjR2mIbLMaPAzHHE93OMzmUaCUr
jlWl3vsCglqdPpl+sC7nPwt+gow3pKJxkPOvNpqjpU0muhCiWgSa4Bq8hrbtIHT1g61hI0sM7oPi
0+L+BBAfkyiJWBjrRZHbzI0JyaBN0J9QoLq9EbxarHLYj45Q/YiGfSvF8DjIdpV2mntornUvM5jD
OoQXEfqQJ9CDa73OiNwXIDhdACABBljSJY5FfHIiB/zc+q2emxgQPHRI+8m1uQPUe0XLaqfWY5P9
qbATeyYf0PCparXuyyNfyhJ92FxzNUC+cH6hlhtxocnvnI2D9SHwCeleWT+uDEFio8X4WZXbTpIU
Sh8pUwwisO45/Vc8W9Tg5MEfZ85ujUhrGAJYrvPBGP83ZsdSu796PZPYLdYL4pJTE+051pbut0DX
HPMJcU/rjyZ0uSAymIyW2A0OfNDqxwM4GqPQve7tidgPgkuHDKY0dEu6ORudSEOK+tQcpcJOvUQr
K/6CMruxQez40TcXfSrkOTTMdVzZoOD7P46tM4phl3h8ALGpzRJIdpG41XnNzmKkgnJXnqNt8/eI
VeXC76nkXdbfy4QMZSFimYcYcSxy4W6odjQPdPvewcVhbD6OjXmMWL6HobNzGvTCuqu3qIDmHGh0
cc9H7zrhzBjRHFjYrwxh/wdfryygraH9Ywl3i2T9iV92U/AtCMfaVLpDVfO5wIDiLsk5bA3ecaiq
7rxndLYak+pWD8lnhww3Sd34SaM4SvMptsZ/E8icwdo7LDcDwRpvSsj1veZclukErrQJ9M/p8kHW
Xrv2OZrE9Nsi5TG5PNvSIqCx5uoC2NJeR75iD7blMpGyOjPX53DWDwklhH5QwT3iA2YRiMgAqJqd
3mksfZ7NgNVUmp0YwwA1By70MIl914CSpPB1zW/90Ecw4ZycrTHjw2pXG5fI+CAHYwfxh0TxYG0p
eQzIH4jlyEvBaMmkH2b8zVgAFc9/x2Aft8iHsNQ7ENlGuZY9Tp6C4YMC2IKdHqpbjhkjtIY1C8zy
bQxhWFUUPYRrduRfpUCPPW6rc8V5iVGGjRimDhwaEGx1sKmFm08XMD2IBv3mj3wwunXhmhh8/ivL
p6FLt1Ex73MwpvqBNxlIVQgFccDUWPjyFDR9sF4QrRjcfYz4cO7A6m36H8ByvEY1g40oSR/j7o1B
BM4VIoIrfqmANntq87+jkWwdwtokIC3UHFywqFLlBjXXtnetq8U5OjTILpn7DU734rcK0Qdpjnb0
5uW3wk8RaKue7WHHGqtnzomKptzgZkZZ0e0gbj3NDiu35UAqyiNIE4XkCr3rx+II1I+7iiGnDkt1
uditfNiSraG31P04XvSBVjjOodAvy85ymvPs9jvbvvGvioOl7i4aj548VuRsSKfe89DFEjXfKibl
EfbSnsUN0jsuUdWR0JAUVzdPjgGDgaATh8p78nJ1mKcRDQOsRfueoIu11bmx2OUz8gkJihqIgKkn
81mn2dtgrjpBirvvPzQeIYLktuXxlt/NJC0+IJOfzfuXIMT2SOUNwOLZva8V1g+kHqTaKqUCCOcM
MXznOJyrOPmDvfQ0kJwxrQfoGHVn/9OpCNUQbhunXvcGH/YwwAHlxuVJH4Y3gj1YIkmQPyZjhzaq
XvLgcZgRs5A2r1id33WlxgmbIH5GoR/mxXbpp7WutQOSuqy63uAmXEXei8e9jRUhEzc9xMxks+qT
EnvrGxqPtEXKRGscEPWNVohj2v3UxUOCP3eqx/eIhR81Qdcd+57DVrzrPmBs30X87WT1fkGCIZJm
TeRwC4QkRZNK5il62JKlYrAa0NBie/RJV6gcm4L5o2gyRjTlpoNUqesN/eOooKSjBC6RYoxGl+yA
nvdYncYSRiSnjkY4cuvjcuG+Dh06IFBCbIEJrNMnx3//KLx99USCSmluuhqwA8OLxAtOzhDepveR
JmDdNayK/EHtNbBEOw96CmAvp32cAYNvCpZdKQwNRIvaNaOA36iIjQGL72kveN7Z+AP1ActEsiBA
h5QZZGmRptJzyQz7kKokhDxb0SMw5+2Qw3Le8Ak1qgT52p0M5nY8a2sMdPrIgjG3x76PIAAQtDWE
h2Gi0/7E2I9R1VjAvicvqtJbIL4a88OJ2Mw5w3BBoK4xJEn06ZISWXgUf8uP8E5h/TdxqnVm+wfb
RJvPWtw1+zNfndSiGdfcUPqjNgbXSWYiumy+7wH3o+fBqpm2+qvgpUpcm5ZiuYpoBunTeOdqAF1E
Hamci1HeUo7jrnh2uffcjguFiX2b0Igq4BKcV+1lFcY3FrcR7svhNDmPnvOYIgWm23zw23ntW8w3
SQF/RFmw8ma1LaeK2GhcRZp39wxYppf3vK724/xqhtTrlCf6QtdDVX1otiHRp0H9yXyNKVszHxm5
8cdK6P8yM5Pr/vtT/LHjf/RU/B7k54SaXo3DVTZvY8nZ1wbm2bc6oNJIRDlYR8+7xDPndTj62zEh
LUcfMuqk+Ck8ib0Rw+QyPAFk4XhF5yxgmgwld6wWm5YZ1qrcYk7VStTk6Tkdgz9F+yJVCQCmvnSw
xMFYMHhRJ1e0XLRszG38S+aMWCp9Tpp/tXVruMB6xA8LDmW0kTCO9CdtukddoElGVggO0wDhSQKo
cl7MTSO8c9zlYL2xTKRE88wUcchzw0bjC98LqP1RVzNustQT6JyHPth2ApOL6IlG9Q8Kl7c3zexZ
6ODGN8xDLAAfonB8oRHZjP+pmxKUTx2TvPHSY1Vn5At/cjAZLIWrMcbXcElA7DjMJDBxzKgCUKpP
yt+Fk66DqAqRhQwYpSYmqIqbqSysc/WtZ/SBnNmAQpGzH/04P5pv83KM5Z+4Y2HPtIwdeUsSVq4v
Z96xEbHmhNELi5KI8DMh2Jfcq7bpALLSDna0UhGm7oJXDftSalKsIiwLr7UYd1UIC9ctbsXkvZTQ
HkdXvrrjCqiWrhkjffmy75VE/CVBTeTHofHLjRkaezYj1daejy5iT9Gl34xOQy/i/rn14y4qJWyb
a+9D1Bb8aGHRfvhD8ZmO/YfVq3OWV88pWCp4SuK/QqCNq8O0NEeVhYdGJPwOG9Qs9vKeofJmS4QS
uhqxL2W44fxDpSt+o2uuFhHJihgJnVUlcIxI5exBUfcZ+Xd1/K6FJX4L9zupP6QF+gsq2GB1zgZF
V4YysJ+ep6HYl7CW1ShPpIWeYXRgume8h4XC/+6B4bi/PrrZ6itmN+F05TqyzI0C69d3Yi/q8I/p
vw3s4Hgp0UXY5DJ+6+fUIEKD6CJ+dil+dKuwVAR4EQvRrUHjbSpc31kU7AgKDI0v3/hNTO+p/DUh
VZjMkivnB8ZWifKi/Dfq4GBUJGTOtj/WTLqleJGjf7XHACqPz3eaX4B1Igb7AWe2FdMZJ0b8zy7n
tafIFruWDFvQNWxSndGEleN3YFeSsaB0abE51xd2Vn1fUiPSnrn1wWjUl4mTyrtwE41L1BIs2jPG
ZbowZjTl4fyYk1CY9cAwvPEyTDypEETERu/ffTKxFXVsnVYnXbx0RGRyEDqUYMUKqufaLuUOoyNq
7LZjL/pfNHazgi1+cNtRR1CY/WPUGLjwlHUoSufuN7iQMx+mCahGQG6BhsRYC0AOBg3zwezlgWwr
lNY5OOnYvkjyRztCcwp+QlTXfm+9t7DlHF+uClGsWqzrEslY3PPy+xWfbVwQys6vl/BcdgY0ypI/
ibxaWhOzZnb9Q8TlS6gAhx9XRMm9UFlvZcbo3bf0PNpXAG0xFwEKQ2TDstYWIWkOf6f+LjnTWeNf
USftG7d41D9vNsf7sfrTxPJWG+OlbsRubtI/Uk7PblntFcMWQcEmx9ey/oHrnlJ29Fs5fs3lnyVl
7JANf8fsSYTeE+z1h5G9wWx3hIBnj+2sMTNzAZagfixaZLbe+FU2tHgd300Pbg98Gn6/Tlx8tlGc
xOz2quC6mPUlA71VVHzRfSLWTFnIsqEazpB2o9IzsjBAQP5uN6R1e8b4GbGIdwxcXSbhMqRdoEni
CRvFUcbhP7uwTnHmwKpCgVeYHyAPrjw1LMNXfdlt65LZocuyIQkOaWaeBN6evn0ssohFzIyzARdP
nIznnLqjY3kQMWPs8G3K9FwQKg1v623wd1MjqXH0hCR9lvmho21gGV/azYs/7/TEauJX70SgTWPV
XqbLS88iGY7CxzwPPBlYmvECwGlzUrYH/nDORv7v2D1JXFTpwi69dnYZkyeDU4MC5kP/7S3jMb/2
97qZrgsfN1YFLbneqUge7Up8mEF7CyLyHysuP1zpbniMAwTzDeFe45vHLc2sp+YiNJkMBe34alv5
WavNF3tPxhnKr/2c0OqpBi3XiIZg6bOHHoyFOFDkrHoBvkLQUIV4+EKECr35KxnM68AyXbVmxQL+
LoQJ6XD+Z3dP6CQYadDC9svnbHS7ufK2ylQnxBnPGXS0h2ay2Er8urmW/NsDZpq7lYhfS4uDO5eV
csIA2DkQDI4t89Zgz9dvj8nNzzzRDMim/q2bTTeh/M6JgrF4opCJPMWk7bT9jPqABT9fbufaZIm0
r7ETWg+j0d4Ej1tMSdOQOF3V4SnK/avZoC/rtzGRrUHZX9pFncZ6E/C95PBb+agemGb2sY9Ng5wv
7UUpT2XCt83qhx3aXuAmwGgP7QYtm6c+l7m/2o1DqHP6FcX3OdORJlT6ffrq2iT4lD4HluG67KFi
VLPWm0T2XTjDP6OInrrW4XgOP+mskOqpVj7pW6djBUvpjmQoaljzRojaa8aOoaHeIQGjb0gydh3m
AhXDQJYd0Y1u9YCwDOC/MvHmcEKXXZMaoWfgeqiq+ImpnOVk4ycBJRFjrsq2IHoeDIpCItrCybzk
6V2fvS0QoJFX3EUiV4xbmvtEq7RMa9yUtbx62uJhZf5xCZ4DhX4TclwJg8CDO5HIXu8T8xdp5gAk
QR8+xyUxWLsyvddoAnpJKiksF7d80UMnLbriY93kfbfJTe9kdRfV52sT1V/lH5IaSthsF3yy7q1H
ciotWpug6zliM2xVceetA+kceoemfcD4pIgPiY30b2kXe/a1M8fsmOCvcPYjFZRTT+8InS4qZtBY
aQ8joXCMU2PbP/OG3dnc0yczf1tusd3cVVEf7Eh/O+Ia+T4oOgjuZs8hXhynEU6zm30v3U03dYg7
Q/ITmnnTdoCj+DlnntZIdGTA1ttCsI5ovTXedNSed0GnNeDDcRgbqbbgvpKsd9ooeoKZuXKoDow8
HI4R714SI2vD1SglY7deVWT2AMhzWLF3EiQIKbsBcwc6EjGT18C/9ahCZVjx/8fSeS03jixb9IsQ
AW9eSRA0oBUlitILQq7hvcfX31Vz7vRMTxsZEgSrKjP3XhueQsZrq5skGYnxBFOAYbgV3LG1cstn
ZafMqrdo5Pg1roWXOmRqSB/8GXXgqkCgcshP8TUrpWd0F5uW+6BLvLMeitzsMAUinZ3vGbEpga55
QurX8LqKvoemxmxbbPr2P4FLV4wbI5yTWIZqA/ntKvx0bO1kkTslkd4u1D1yA6Rbdu2tPH5ZFEI1
es1Yhecev5V9yLjcUVeakxpMtEsa/KQHF+qPIy1AHBt36PWWwnu4lmQj6slpkjT/v24SbTZLGmRX
K5trZXfEQVR+ocX01UeD2JxDBEV3tH53E/lslT5+mEaOavif6IskISmLmNlEdStuRjB661GirTSk
ZNHcavWjWs6oFcWBJ2MfYTuo6ft3trpDjxeUkEKk5qWVu7eSpnvWOV4olG/kiXH+j5lKz078g4Sf
4Oub6DzNRNtrxIQMvXKKBRmJ1CFFXnZq9DBjZGgoBycVKTTcgC96IMGe+NGD40sX/aae4gynK+Om
6Yw8mR7OfnD+kbht5vJXIav3hdulPKOu9etO9UuIaRnniqRoDiG1dUt/LOCmFM8yKWhYTtLOi9Gy
FriXtVgkKsnrYHyrlmgfDfaa9aBBiKpTYdBiJucB7msCAqD1d4CsQajus9fFrLZLMRBXICw3zcHk
rCkZ+wRnvKD3GhXnZiM7yGb4NbC60zSrEw6pGB8VhikGMPweTkQ3R8depnqcVvA2ExrSRdbsRwbi
3Dbvw1J+BgOg47KpXFVnUkR1VvzVxOg0NoPXvyxAtc9+2RV03sYbWZXrsR3PE2Brm8KnhqissV/q
EDE0VMjI+uMlfGlg26qpvUm5AirvA9qPTLdpohRSzSkEeZX6SPLoIo3Nj0KbU8+Zm5rlM2vjN5PY
klLt3vQBf7Y5Hoeq+Q3C5RD3IqxjSc7FfNcPpm29dlN1V2Nes7FemJBTGreMPSwv0exzVn5mo1DO
bJxkcFadyQpCAN6+LDvitSg+ZEGRKm6MRC9OI58WhQxuQLVSi/evxpnlMBHu7HNLQYXfDUxkjKWT
FMNkbleM7CrJ8RridUXpYU3RXi6Xl0CGV5BM59yRj1XsfDkxVcstlV8D/VBNZzvfR28mrYQ1gaTr
eXWPVmf3V9qB6V4/fumh8MNY+bf1Yec+3HTlep73sl3tL97ra7vyPk/+0//1f7M1oZr7cfV7/7fb
/f4+ys3jdtvNq8M9dNGcr716dTmdnv7t4f/mK5+Wwypd+a5/uzEJ3fr+w9/dGNGvrNXp+RTf9clx
ffV88rHl6vPzsn99eX319tDa1tHqfj8cDmv3ka9uvo9pbEXO6Ob3dvLlNeQ6fjx98bCT/UNbiY8C
cuvS/HkyRl/B4Vv55GO4/o6Z6erffXdoVuvdbv189OtUm17aZNenyOe04eGeOj7Tf57mNV/FWrnt
5vnkCRur57zuXHPrPjv3eXLzlcefu/yz8/nAk8+zKFdP98Qz5ufniU/gM07uf4/N5cu5/L37FJ8r
fs3HuMWRT+Rrc42yvXj0fCYPGJvH6sFV4OP5I198KI/gxK9P4tHxVflX/A5p6ZoHwocQ/S3+3n2K
q3cSv+V/fJzr8uVBnG54Rv//tfkAcZn5OryK4gHyOSe+7IPHLR4xj+vU85zFqzLwaP/7ip//e8Z8
s5If4kHyN1TI29Pgio8Rz+f56Z/E9/zkp5KrztXgEfLz539fjK17zTOavP+eGE+6XPHa8RtxbXj5
eJjOii/85EqKK83j0rgMru/wspXumn9u7i8/do/fh++7vzduIHGRff/Zr90dT+gkHrS4NP9dOHHl
TuIlEA9CPFa+uTu5dFF5YJ/MuXgdaJCJiyseKv85vN7gUfaUYOsTCTurT3ER+DUSkxV/ID6Mx8gf
8J/4+fTfR5Vc8WLPB/ELaMigw6Z2E3ffiv7bl9IBEeoLbWtTOZmZCZ1iWrsC3i+CVKsxOtaBdjZU
Y9fDwLE4xZGFdKszDpatV4vMHDrdcoE0Nus+APnQJJlkv4KItrxX1osqvTcF6RrV77hsquJEA3k1
HcFeA8Dyw7tpaYCV37r6qrTdKgC8bJl+GkqrcV/r5jFDQmAS82VrrAScYCQU4RKbr2y3O7kzvYW5
p/Ub1/WuM8yObn6RouLqcJ5c5CzbJRlivvndyaMGWSm9osDAdd1x8tQeSyPFbm9K8CgGHv+vAaQ/
b2lZ9cObMdb71Cn/Igb+EXrNmfZYk5I/GWBmExhncVxHjhETPt/wsX0Hw4qdq57ye5CY+zGft1nC
AXwiGCaZqtOo+Har+/o0cMlk7BH+onSuMMktYIZm9GSD9GoY++HJSS9+CBMGlviN2N1nW9tSUug4
vVQSJQpiwypKnczvdedmR9gONZQwYRMI7yRBT7mu032D4dXPb7Uk70W72YghaNsfIWDtPnoFJCX6
+8KW2AgCl40wx3CeFChiRo21BnHOm+V8FolxVsaJcUt+mKiaIN/nJVxpUeE26l4vbM8slh9iaFRn
dosOIkvM3pZBXRabmMI5r/+KGutH/E7UCGLHr6OUpG+GHuAmGAF38qtcV99JTartKCEgaj/aYqLY
VnZ0qXAbAGiMTjmSsrwKvDLezct2ALhUeLH5WuEls2qG+xxpEtIjaAiKAbctJhkx7f9yTD6qzJtB
vUVXvV8w3zEwSHj9w5kPsdig4yR8K8WIk4MGgysUsiD2UVxP9hfYTJxAQq8cH6bhVqZse0zpYebQ
n+BTZVrTY0kPsmr9ErFBrn4ODOzFYUKyNWyMFgDT1mvn7FXqim1hqru4/hciEEuJGPqXxT20Q06Y
QOXybKJFir5yTT6DLbrfKd12G/aZsm3ntzhhdFG+0IWvlnfLLl74Vk5Pi7iaffW/A3eODz2sf5LW
vKIIX7K7kIn2hOy0PVnNSyETIqntdVu/ZtgD5XzZcHSauTkxfqFgqg2orf2tXj51eduiW3GE5RRV
n2YfM9iX5vIGjsqVOzx+PL2Cc+q4HFI19wpsY7WNqM9ePnIcaPq8rVFohnK5F+2FCgEELNpNp5AY
ziGGlCUqkPYPfcd3GR8aNGjot91ct9YtJBfxZlBTplfhYzJBhg+qdUmm6dCM0Uz1Na9y1Tjk6g7c
DegP3ooBqmXtRh0pCk7J4Dktyk7oY5a5IgZINFBI53sN6uGU9tJ2jvNNU0GsKhfyb+nA9/BGmLGJ
iVkXq98LIUdmtlCdKtVmpvQ1ACkONhpuADQk8cHXRUYFmGDMdk7CmawsD6kOniuz8hsvxElki0y0
Z4qQ5pAJxGG+L+TTjzsizB2SsCiEGLUMxm+8cDD9m/oDSwzgmgQmwmeLkxZ0mqNRz8o78sapY5qi
uOs0N/N+L1XljghnQMzhlzpVzO0itLF4OYbqVLT0ifpLmP60NckrO5LSItOfFZMs2oIo72s4cuQz
PooO3TWn3oE3eakxYO+vg9RtwyK8koQRxctLl2gsH6y/pYxqgdwrDLFSangtdVVH4FelOhubjcFO
xk1kevVMj54UIqwTNigY5t1eyv973ggN/CPBAeLY6BIFibLSBunkEBi5ppUH8M25ZXR7IFk95Tgm
hvLTye5tS/cWmm2IA01wCub9MCu+IMK2ezPTrl9NZO1qrXhhRCWGnIx2ununDrue9S813iOitgZu
vJ5WRlzdJr4vcuu82bPUTdk2jj5xkbgj/VKDod5Sh95SEKY6LPs2+xzH+dkk9auqmptYpdo0RtJy
O4DaG8dkAC2Hrk10ojZi/qipAElQKGLcPi20eOrmrkC5lyWurb0sfeO1IyoSKrhWn6Bhm4dOBppn
bdS0JfX2rWI5QQaSNI9ydlYtNuWSTow5z6dFY+Oyq1tV6rxe0FJ2VYKinxM+pWE4aPeS1KnU2Wns
f7ZUHiLWkMWRfnHNvM2gg2Jo0FNL7aT2tDFghjibYYS6bfqOiRS5JkqDgbdDeT9ukfzdixSSdaLB
PTfjy8jcUioDnw7WrmRTb3pc8JhfE3UPuNoTDZAy7a9oCsmhXsBaDm9is0rIrYpKkL5m64lxEVsj
bd2etIRAjM8mB+M8bzGw66rZugoaEJQB3N4hDVYL3qCoMoK9CF23ykO2QNpnkVabGecSJgomtg7I
TYOwgIBuSSe01srsM5khxUv3e0URJo6DBY+tBMaOIRr4BsjjVDNORomhhbRDcHAbkIx+MZgbqTXX
LZ5GRFpCYmHGQAQPJhlDJG6u2elYI5n9hY6XA56WzcaPZpSww1nlsE4+Q0EUS6VBbEebWiOsYqLg
tJBHunPq/OY1tYBWEa8nsrfKvZoHnmba55QlxoC+o4SfNUiCtjpSSsIHpmbNqqMdIFyx0Sap0HFJ
9pnHeG2IFVCsBpX8M2dYenOawGUOXRhRPb48mdcaI5Ubq9EpyP/F8qcCgdKUd8nM8Eiz1051QsyH
5H47m2A9J3nLpHmDmnlrcyHlguZ9hSQNRphyWtLWNWQVwCBth/5BYrEL7YRNi2LZAQmMfBmZAG6G
lQk2nu0rDhjQkQ0lzeGpRm0y1GATEB+EBbuWzfgdQR5bl9DmS83iybQkR9sC5f3ek5Ot8MbW+B5d
qiCcYYbGNDK5TGp30Hg8qshKQjmz6PhlgSTh8WNrhzpM1x/5+Le2OC4A0PVCHoBIvxPbR6mjKGTf
SJbB5fZz4N2Ll1yz62OhD67A3YWknxQW52sTAaBwKuHdQPovddpaxTZrpKg/OEJmjwEsP9NapkKf
czWchJBH7OxR8YafNmE8KpqXdfNWqJigHFeWejLhLbgrn/9ZEbiRMr3ed1xWlDsPwsrQjGl/JDFJ
k/xRI2XIAKssgZcPb4Fym8jkDnRs7ljBW8FBorQeR1ROMlIBxQ1Esc5VjGUUQPMfKgkMeAQna/K2
1LK1SUAb2WpaG7kGN48I8yrQd0JKW6l1uSvzmwZ4F/Ns0X4SSRJX8Ir2VgviOasZbznDSpfIQuYb
RW2/SQNfHDk5GOg9gNap8HjUBprAAtWr2UXEe0eXVoUIx3kpHCFpcY2FhKIB/oONkNIGpU5aYfC9
miAJO4VJmaVdZF1j/0IzMFLpztpeK51NzAotcXDHbkR4C2MBbotB8XWOpmX2ErIoam8pcy5T1bYd
ehF2SDW2vQGGnTxhgoB+WX01auqLt5aQ3FSMb3EOaxAuaIvEN1NFziBhLmI3+e/dTcBlElKLWPQs
FvU+yOrW0L9aZGdS+NmA4tfoKijnbh7XevNTQhMemGEa1RWMoFx+YmNmjsjKQIgfm6dgWibJez0w
0OlJSAqUFyI6QeHJDHY29IFm9Q/fjqKQc5vG2zAzjurFSbE/UXzpdKXShOaxJB0DSGABQsaZKStx
zQdNXXw1/t9C3hISQr+PcYCpo1gkb5Z3vxlsWDhosyRM/t8ShPd5Jl/h5xsGcsTwLofQlDuHOI4P
qoBtrJ8JR9iXibwp1QUPAz125d9iRbeiAMsZv47pAx38usWiHkbGZdLeeBFtKp98C2phLSGs6sye
lv3fFI6MQY5NdjJIi7BLg3tYmB31jSxFUIZmxB7L1nAIP0k1T5bnl7lnR+zT3B9r5WqM1y4/KuFX
qyaQK4vzXI1PRFQQBcyDliiviU3aUIS9iQhZgF+SutGFTThx1UPcILEJTub8pSz6hj1+E6gUtNV9
VGOvKKRdx3ygJ7EpbI51wuwOmg8m2hHle985u1TFi16aMGzUlaVWGOvwBxv0FlFRA7sKcYaq+VvG
IX0BLjSTxZSSy2Kzg4qzEDVaocGbnLdlAog9715SyaamQclngF4NOI4msE1QBGTOuMqS2Fe4kKh5
OaHQuSfAFes5PgFIeHTIw00+/yacWGf9ghF4s8CXleK1SjWzirYDs3FCR4L+0zF+6ymjNTni48QW
yHY1GGwCsuM50nepoW7ngufTOyeD7eDk9AK36Uxa8TqVu0cw7SNIEPl/iSrLd0E8ZHzlk9QFcphS
e8zwcCEA9jBiL2xDr/3qloL3wF1dOA8Q/aQFGLbRmTEBbxim9PleGRjDRT5vEJ+36skpSjQmEtNq
gL3DM+y/k/gBJJlZj82MuDtK8TGVRHa15lsxoxODfpU4QJUpUYoHkuqguPq8c6MuQwmLPofbEcJc
QphByOF9GO+DdjYTihN9OGrZtEcQc+vS8NAO9RVZLaFXbVWSvCBTDnYYdC8Wyp8BMY+pV4zbmlOk
odAzsaLP3KLs4jJDbG2nkBLeLAddjrfcH3g5Q7dt1Z1kXkGJs4JGI6QY6WNCk4CXhBla1GDXueR1
vtbZw8fY4STUeCHmF4EmRPBCzqodYcQXsDpolw3iVAN/yljvJNjOwYjuML4pxs8wndGO6/mzSJRd
2hjvGB5QTVYnq98vJkF9aF1YT7cLjImokHcNR9EWtqWK6jBAuB5W7ORMPcz6OrbVW0OqeQF6tuQI
Z43/etKvsqjc61VyTxEHSmg380/oabT71QOn7mduk95gbAjLpjykPzHk57Fwnjlvt+JQ54S5SeUr
WwcCPkdDQ0b30dlMpEsNjKXg8495chlndPag3hlbjetpUt6Dk1P2B9vGY0WlyswzsYiCSMi+/raz
U1nkJ1KUvZ79Xk1FxNeAPlNZKflFrgrevupLOO+0RWUneijTT61cCnxSGQSvTmO+zp2fhuUmyseV
jqo+qRGzMdLMR2XT29q+BFljdr4xw1Vu+ktvYRmZ3kqwzUs5XmZrQliBG39KPgZwCCWCLaXfmtX8
EcMHXvST3en3mK8ztKqnLePa5owE4mM9msVZjYyNOh1q3hBZS0k2XMJpF49f5JoyBUCy0Y+fRLBv
loQWjJnRgCq6p23cdLhRFhmiTfU6T9/EQdYNay0raU/rSsrXMVeyNLHkTJruDlL2zbl6v2g09tFO
0mKxeCxB9UhC08uJtClzfETEWksT+E+J4u1Wzj/B8KMB3NBRZpCRgzbtv9u1kCiDcRvhpoinU0GN
E7HsWC1aH47oKdyfzgL/UqTUJB1duCLKvKYcj1WB8pKUL+RdTc022eX4ZhhJxiYePIXrhUp4oKk1
GgfTPIBktVQBXkQkanidgZwPDZwNpFSK8Chbo9su14xQnaZSXR1dtoFUBBszWH+oGMOeQF9Gw4RR
JfF9UMiNalpGJLDAjAnT866QiTwOPxcuTt0mLM6s/4uzlhsiOeZS9+qRLKu52Oo7BCS8P5lolMgG
JLZDrPq9jX3JTAmOxS3bLNu2l089ei95/JlYfEIAxwnah5tT3uJ09BQFuQ8ezCZObyFfmHXBqc7B
+NNzmhjA8UZfLQgh4scTPdqHs7RiLL2ZK2etRwVZFbDbDLgI8B7LgYlv+GvyvuqU76pgPR7R3nOD
ahKLb8pIrDXWFbPPxDLujJSgaYy0MoUM/DILf5NNp1Gc29AO1dkNX/d1qZ1zK6dvit2Dd12+gxgA
cCmtp+Rqagi+wnLtZPDr3uTkxERxFVL2QPVvxdm6JewazLGC5kKBzmHTLBkZrGTyc1HgQoD36jP8
AbW+MZvRI3hsx75prXSE11360Odwr5sUipRHyXPGhxZnNOoGIlUAsOVT7LIHX5Kk3oaGcdHMFzV7
Rx/PXWi5jUp4M8zKKAo3JaNEAeblNkf8cq0smn3xtpSeAKCpFlaFylthdlP51yG2ulvg1GbfwIaB
tF7JQIq05o21Zw5qJqYdCYwaCWfms8LRato1vj7NTRvm4m3yrzRVN2/FPH66YnV6i6gqQyMjq4hS
LL/PYJITLkO+a8LQnUCUaMKPzCYsbybsUE2O1pjyIKK+dmLmYFxDAiFXkVJsIwGhxY2JkEkMYonE
HP64bWdauU5zUOWIqBgLkmT6jrgi0XYmw9D5NjSvHQ1Ho+13Q0bO2ULiLEHZsB7WFUtqKxWAO+kz
mCBB4UnVtV/b7WaeqJQzlSASytmwpqZmTMeNRHZJRXVHdLVZT9Q4NBygpiXU033+a0FVdEJtu2RA
ExcYRfYhjHhfWJ86paON0Ibb+VLbMgwvZ2t33U6yLAKQ54emP+T2y7QXrmtwUFvljo/F7ZD7oJKp
7U9yN8H3dWwv8LP5GwZ2bU76yb4q6WkP6/EVKjTz8gGlC718dasdtOBsc7AgV5u6PdxS6G4jFoOB
ZOOUCzqkf31IuQSaIVb6fdvqorXjipgCRg2eDHRaNe2tMfqVtZMijL6pz0NMURlU0l+Ou6bLrLuz
TNvAade9oV8r2qeg5G4jJ3yGltgXLKs6A9J36LOldsfX1ddISddy5LwsBBEpiKiL2YYaiLrBUXd9
FNKdvs35qxPbVw3tAmP8EDxW/KAwC9SHvsQceyiSdGMvHmC35PgJE6hSEfcYHnhCS/vjiPRkZGOs
UIgvQX6b6kuB9jyYJYBg08WWBk8ob0Za2dg8oBBIFCS4nzj9ykzGdQRNQY7yIKjzvYnQcuAwhNQn
HRzIAeNDkeQjDqtkZvWM7mnaHoxEod0rdCj6HnV+jgc2zb/CFI75oLpDanu6ZuzB2aZe0dYHbSCf
rVqTRbbCaUT44zWI3zVpcTUHYSMaYhSrDCV4vQX9vwc+6nURLhgYRpN1RDBfz5ZYLLa1PPJ/46Dk
uad3Rw0Gn0imD9rkqNPbYdXRjilZ3aOtvpUwvxnEr6B8/kx0omcsOT1TaGrk9chMczZmv5sA3fQ2
KREcaIjt9uah21mG4zvKCDCKcw+Zw/Rm8ZsWYBHqVt4YZXKAmLPPSP0eYuWgaWcbnk+Gkkhfpo3C
ibtwTsPwqnf3XL+MOJ/pGgSnNj00HPc4BCqeFV2Ztyi4SNsjka8DuGrnX5VJzHi8ZdrX0CfM7FlN
mHO/0/zXrhgBxGfk+WLxtNH4ZKSpWP8RYSFJ08dG7qjm8LVT+8Vso0ukXshNU9w0lGnVmqdFZMDE
AH+3JuqcOoVfhDhHd+W+2xD2sTKNE6ohftFVA4FT1bExQ0StPesPHH0W5NrEid+el03e7QYTvwZ+
xRa872T0m6B4TcmgKnUA/YCu0bii2LPdOmj+OfsFK8/MpGEu4j2E2IjmI99a5pJGrzpaXPu1Q8AL
XIGuVrOPcjxu0fBpcNoBxqel2/IeSjOxnkRy0bvN5sCLu8gFgoLPFL8lqNA55sayX4xE+xFBhFbF
0VG0WQ2ac3H2bE1ecQqu7IgUlwYUWyd0rCi6IeXGmceoKn9ZaLQUC64IakewxKvpa4wDkFrKBjgr
yZ8WqBhj56RXabYvhTSL+wGlCAFmo76uTYvxACa1chXh2qKDh45hLTvMkWLXmJ9A76uXJf3n0F0b
Rl/LqteS5poyEgnCsgEQlUGE3h/w4kAn0ddUSWzflybE9Z+jS0L6lib9Xe4MXLCzn7aEkSPD6Mxn
gQyuVCIkJliB5Km7Myl8b3p0TIl9KIdXB7LiIOfbXHn2tGVpwsYhzeqs2OZJesqy7DSi35dC+Zio
IGoMT+sNzrLaDsnXjE9yLnGgcUqQGMFM4yVh5tnY005lDR1r6Yco4FMoWS/TORocNPSmJy3o+pr4
SyWxpGDDaTn41zQWa+AQ2EFkFquuQmqUkb+EwyNH0Ge3k9s0+b22g40y9+DEGI8reBKRbpN4tUm4
yUOpOsXPIDfwTL51sk1L9FtOiYdp/2yjAWN1BEGyqsJroqKVG6UrE910Po4KW3L2LNtzjU1ksbrN
IGsyE5rxVR6+HBq8gDqFYnxcFyWkwCG70uvyamooraawTrPbsNAGVDgMIoUkNgq1Jed/Gp1hcGjp
4ZCghNDxxaB8bTsOr9ojrds9lF9eUFIfMo6qcam9Fma/C8hqpp1GMKNp//UQqUKnxTIUvRp0whO6
JJ2ZHpenWcDLo0F4Afv3Uegp4nDgYMwNzXGjzvm2ttFsj3Sr5Yil6pgU6TEc4WSMAYJXiRMxxvqh
InH7qET/tPhfmb4Q8Ad8u2TKWGP8Yo+YYU7UzSaNii3v/U1XIwRTOh4AgsxtEO3IU5XsPaQDOhBK
hlwGq4VlJFuc9C6O/YNi1xCdvlWOrfJ46EiitykfAoa5w/J0Crgwv+3Sba0RzxqGyBS83ej3kPFa
fG8EAZBeiU0teQeVohfXQJEOWSFdO/1fWSdHcpk3YYxdLZT9oUfXCVnNmacNSV93yl5v0IK9okk3
Sa6vaXmPbKwhSUpwdfaSS+MxwjqXlYQhcQyIqxLXH70y+mWZY64icqeMnWJ7DbpJ3WHGtp8iT7aq
XWaiuOKG1Fh3Kyjt8fSt25u8OBZLel9qMtdm+TPVFcxyOqgqRPrMe7NN1PBCzwwrLNo+Tp7vJEk+
xeW1gHKrGOgSRt/saVQEEjZ5tFcgniNFXi+83xlIZNgqRAUz4i1gyDMPP8BWXANvq01yVI+FBL6V
I186c5cOCD/alwEHhlQiHR5RMFo6bBH9Ey6GHycnOB8bVY9eVFId+owYuLQ7DF20W0jNcLqWlRSR
AGbqSZ6P3WDdtOWvCC5GPXg9bwX7ERNeA6ZgOzFATguIsOFCtg7I3EmD4lH5kHxdI9A+u46C36we
aIgI0MmJfBsyfNUnJVCOWRw8CimFEqJgubsgHc7jYwCHQirfuyBYhwYAKESoVrGv2yftv6Dq4aty
nmcWz05fd9yYCrlOy3cHKkgN/uTgIGO7HruJFxGaqKGQ2SatVMXTI8RxIXe21od+16vPmDu5kEOW
gZL3f8supdZrM0vpgEVuTRofcXecCVcDJ0cIkQi2rXE5GehAVTAmdk1HGYRNVAieB05GTofleMvk
V4u1vOdMyFoOD3cljT/EojIjta9FYVEZ8GpozFlSEpoWf2DvaIsfaV0wvv3PKPDeaMmdw5IrO+Ux
Qlk/NsGWHjCeVnXVxh+tfa6yq43M0DjlSFJkoC7SMK5ZScGXIMgZ9/DtNo5Ou8z6QjXCjeVFo0ra
TnDoSQi3EI6YzDnU8dxNbwa0v44A7ZJ8wmKw9yNbsA5roT8qeBD62IeEcehYqmLwFNhL0Ici+GwO
2E3IUE9/CrlzDSApTj9t0oYIGstyMxqQI9MIIg1TOP4p+lsdHlQr9kziaIC4bSyA/0XVPOYs32s9
uCcIy3VI2FfxOiTzBmmjkIw2Fgx3Hfc+2QPbOk6PUbiTm+k41d1FT1ov1L6UKSfQ8KzHr4n+koNd
rAE9qhNNKrgrtA4DkfA+npna8jv+5ihq5US/zvItLohymXFxa86qQm2yljTTN1Vq3vKryx6TAciE
7TaavsXJIMkeHbd29MZMMS+fjbXvae3TlVb0F8f+mxRCmD7gaq6GaKBvjqodD4lzjc1n1z850cKY
zyH6vA3T0dYUmoeMUgg/stXwUAYLCBR2Npk4KXKxou9swnwd/FkZ5DOy9+Rsr06sgk7sRf1ZYQMz
TyFJrAO3Z822kSNqSatr0F4XdfCCutuYMxCAjUGppCJhTq5jDw1Cg6Z2NJBL5Rq1G/N4qKpIIhje
TMbGxCDLje0L3pp0U/rKC0DMalnjWUgu9MCbyxbod78OqCly3vROZNPr+LMbGomIOw2WyKJ9qap7
hcAgxLJMRL0tn4wmRpI+gp4ThSY3W8oTYNDafLKUs6DnJc2ziO+Nl0ilP1IYqDU/7Cxg4qpvHMdm
W8UvWb0qIZU6h8oydEmlXJX1dco+YrpzNmOn5m009zECBTsh90qLVsH8PjHIhnLfYy0ZvmoU1hYg
T0gwevdUnZ08jUzlZCZBHESJ/zJ4lpomu+PEErEcpglCOnLohtWkpp6VMEBPsnYhVQK0DHklDuTm
dyt9zP2fzVmzkPHiXIIFycq8cGygkzr95Mp2IomDDgQdKvY0dogWUj1Z05rcQWQ4lMXriHZg+Kv6
9z767ZoPwv5WGS2ggtUn7wndTR6xtacvNfR41idqgfm45JaLrQRc14sExaAaLzJpdmD/jb1hUmO0
+lPk9Fr1Lu2P7czz6wnoYIFBP1A25zndtXAosXfDFsK5w6y/hg5ErFTxEQ2HODvH0g+DFmeI/JCW
sIZVeaRfWVbZOkHlhkvcn2gbLNDBYt3ZWwp9afVnmAuoe8RdWEBwVVI2TevqFBiOcZGwl00Wx8IU
kwERGLL1R7T5wtl54v4a7d9SvoJth6qeFIy3eRPFSNhVEwnTKyIyRdOFT4zblP6Mnn7GaeQ2uOY1
LK82TCA03NglsSWnnNU7pifJgqob/E/pF6gVYDfDfLb3Qcz7Sz3ZxTnKQpcUxZ0BKLyROKsQRVCy
xeEsABDX1Ht5BAOvLqFL/aVnN4gZkXAK03JS9ecY0j8RA396QSMl3mg9mznegoxwMyfzqn0/x96k
/pIzz5kNFOPrwHvOHOcthFzaFbEbzX+hwj5CIkgPP37EK+PAnBiPHC/ZVMOVmsSbPLWYjyLYtf3Q
+RtCHP5q4lkx8dVo3xAzA3fvsKFmdnw2J7olhruY+lktCTVprGNFVlgqCSct0gg12Bv6sbgEzNYW
9nTgAC3G6wB9kIr/rp8OsnrEebYqjXch25OGdkukq50/OYDTRoERWdBUkaIeWfQjj37k7FNBC9Bt
dLCuTsm9grcrHA5WGG1145fT6kS9MD5sCeOXjTyd5BsqY0o/IEEYzzgFA780ac7A4NEYZor3rBpr
7Lb/QgkBCuINeXGzzu9Gmj+0eLmVuTMDh5VWECmZPyImKag5FPrkDRpPpBBCXEI28F+KrmlZjrJ+
C+s3Nbua4W9X7XNq/cnwRa6mrf9gq3NzezjmFeNCAgZqE50fcl6MbmrxagxvJZogvo6MRN4xSdmI
DzoyLYWjWas8zPYWasc5/FGQttACPI4zs0Nb3VREm/c6XdVDTQBaow8EH3/n+BtamcjG9lTnwXYY
lL/ZMtBdWnSfq3+VVt47US5m0aZkvF5o8Poz9Wxo/yx8MFKI0YABdkGjuFMQLPXrPHI4I7CUwegq
5qto88zV2SIf3ea01Qxne7oFWIGtCk8pQtMc7mamf3R546nfM4eApgXDVcTboeVgS4PFxLlS0hem
xxcCFQmFzKUJYUgVkmdi2+47qtv/4+g8lhvXkiD6RYiAv8CWDvSi6KUNgk1J8N7j69/B28zERPe0
JAqmblbmSYrKMmVc6Ti8xuQgiv45wUJlcbeKhilqK8qVjntNhehEAR2ZKRWlMl+SV6OGYlME7Hbx
1iGPq/FZgvYoT4QwB3Jo108ZgW8V5MwQnLgwCxKEFKQoNbPJsA3yTW3FnxK4rukwWGdviacmX0pu
q7U+POMci6N5rLhuIhPXyE3vYkfx++lFQC/8XcmLXetZH4yoO0/SjkVMXBPtSDFqOrxgQVCgRKqP
1Zxu8LQ2v5I2WMgtrmY22tTHYQL7GXNMJFqxUixAa3DKcwinCWgxGg233PWn0rXoQehvtkbGblEG
6ZysJr4A0LFMDVoKOwe+b0WxGOZSZKBQh+jKDpXq2VRSFqVDZqaTzYPB5iddwcwiL4hvmRvUvjRT
uU4KdjYMAT7n3lL2o33LJkpkLv5eiuLwHQZg0JG+NNI/4VzrrQnqslL9a6aJZYtBwwCHzHbJYjfl
8ul1fbtk48+lmtA/UNBaHRo8oZWu2ciJvTI4ZviR91RU0GvAmf6Pi54tl6czI8/AXFiYnzY7AhsA
kZ6+Xas/VVzl0YQiVm+2eaEUcJYM80alUz0NqUfn66Z/Kt2qgQxDXswgJs8K/21ALSyTP8/+i6bE
NbKIBmGtpJ7TZk0sR/3n2LNVVSnNAyUYpk+z+p50wGQE7628O7m42CDfTF4c0+8mxwwoF9ECMven
j7sylv7FU2BRuXBnz22zJDs37BoabafBx0XAhi/vmBLlrvKjy/tNom1VRTsyo0oGy26e4Yn2XQ4r
RQ94QV7lqdesV1kvAp7kTKY3TiYOIfG+FDFMe/XG1edve1j3FLp5ShLaQfTsuSuNIFoN6X3UT75Z
LCzsIj1MUdUEKsSE1F5kg5z7UYzPWrR8c95SR9WPmnuR8bQcHNFXC7NJ///8Czoq4rhF9Vn4fKvu
2m7492HHgOzVZAyzvNI4NZdevxAIcNBv6YJIsMzPAwQIT3XXVmyvXDdZWOR4DeXKEzzDoTA+qIdi
4z+upS5fCaw4g/8K230X4d3iPTLVf+YgVy0SRlv0UoVVi+ClaHCJB+3OmmKReDxmOuzVgjGotB5V
A22iTxwpQYY0D4V0YDZ2cXAO1UmJslWd+qtcvDwd5atlxAWST6JU46Vc8vHZ2iM3JJgw8lrW1gky
pC87NnFZfiwXGGeenfMYfEn/25hAzvHT2BDwONNNcVOCT3MxkPjN10M6rGRit1KSvLrq5f2/Muxn
Fcp2QJVvBeEJsNGVetEUl6f2hWBBO/yAz4DPaNodRyxwKjd/jLV1wOOyoYuBB2+3Vvkme2QkhMnY
bDd4BPRuSS3RpcWJqRpEiRVOv4n3lIKNaN2NLz1irAMYiHIU2oYnqzIhFzTGJnXYJKPn2AlLrpcC
LaHlU8RJt5BH7aoHyU42UKrbfRSP28KzsOI6RWj8WBh3ug5AjuY29jxGPZ0ZtfSRIrdKBZtYH5Sz
os2EP27S8sXLupdnlMtj4ZCwSPFeK9KPtgLyQLrtxmpfKQYn6u4xDyeDLkE/Npateq/wZJThMa8x
Y8rw0liG5EZ6Vnwwh9Wmo9XHkKne0RnflZ+uhZmITVaukfOzhYvPTYeUVVd72GZzS/9fmoClg1SH
yAShm51N5B3C/tnXFnfw1+j+JupX2O/UgXYd5ZuBgQZvuoTleJnld15C3MkMoNI/PPqUzVQ4VZ4J
91jYkRrj+ktfCYNfGv81PNNy66jZJ9uCS2NbK+4dp3DrWTtxNaimDJs/8v2dm61c/EGiJhTXuI/e
flchu/j8Lxm+0xRiBuZA3HdSdfTYXdrGBlL0zGNioirKq76pyP4ahxIcgUluutr1qBOT2DAAQYXP
GjmKxJ69IYrgpVtMjybL2Gk+bMJ+oVLt0NBQ+a6akvUGE03D/BpMTXpRUOzdnsMrWCgS79KpCEuL
o9sHtpAcu65H9zMPki4oHUPBj2RZynZkeaBjwAxyUIb5JcIXBkWKtOZebX/dNFvkGDTanqc3YUDc
+ulaGoi1Pj3r2LXtQmOgixJtyfBE68TMZ5uv8TW75O52RHe0Q1y+Cwx67LfZMyWHUl+TxeCjxU0L
V6NfAIueJ+hdssTRzQXWMaZHgVDx/1YOtllhb0OjpaR1r9KW7f+llr7u6/go2dVJ6uuPxBbzCLdi
Rc2gUf4DH7yiCTwS40eDE00p4FaU5U73oyXUld0QDeuJs1oRDRZJ4nQ1zrB5xcHZk7yPtmY9j2kT
KKOkMXe31SUHhkNz7NjU24ACzC5hxOt2MsWGYf4bFN2XyNQrTQYdSVlsZTvq41jP30Icdd7VnxrG
Z1WncFzwl/h5JFWe2wleJQ40wWZokZ3CYe1FOB67z5TnuHTsGnkBmcGxOwg/KMUegUof43NAPKGA
CtZpJqbOT9bpTsNJqHEk5YZ1APNEWP0Z7E8VEbA2ylnBc1GgtGQ6fiPFUfMTxVL4988yzHK2U35O
LfXUAdPAbcHmzIXvfwiFS5VYEvGMOsDTW322qbhUExBPQfVU8KSq8XDO9AEkiOIYEu9Zw70iaQHE
TQ6F/OkiW2LJF6xjGg8vDguGyd0cGSSwB8BrB77fTDRAbLeqBVcrLrtHm9mMNfhXWno+0uGDcl3O
RC1yeEhoX0u2UwYZLqKr2pvwWjbhNQ7KXRzKq0FBrWP8iooRWKF0VL3xGlFIMsqY1cYjNx43XOq3
wAVYz5bvsIWMxnFjwmmk6TbrrfUARU7H6pTa1B1gIDF5K2UOfBepPsKqHb9M7TjGkaPG6iIMV+Z4
S8poEaFdS9Ihs2gZtY463kX0U839a0kSWEwQ4+CwdIt4anAwovq0Npa2tE3dX25YajFmuMRKyG5Y
vfI62+vtq4meZf001AuPZbc0WD7iP5WfqimOQfKGRLfsCh7u/k0P7zZ8LruK5tOhxBrGBX4pjQlR
ZHhfpOkgTjDGB415DJpyMzmoTNSK0MeKIuyNhMGQFdl2zMABJTfO4dMKdx5GPQ4k9JKQOjJkRk1l
zASJTPdnbtxzjr7w2+dVUi4zaR+3yozvuVV/dfkmDGrUuuiFvQDB7jfL/gjPE3LljZbvKlSAKj5U
OmDwRP6tFeUfRoaUh7XdgYGNTpHpLQrcGkYx4XysbTVN+lwt8th2Ky1nyRks/YLfjacAMMt2rU0N
os07H1jGCJXCStuzxrVe4t8r5rGh/zOwVMemecz76JTV7kWa9vwWuWEjCSiLCHjT1xBNqDql7lTO
DgrTZednK1qWj5qHmNuu3fz/M1nH0gIts8OLyGtQdzvKYNjvBAdXd/8CSTh6MCLADdEtqnAT+/E6
1ck7Gr9JE80Fr6mxZQuPECZseg0oT21oCE8GOibwoidPXcqWxVgfU9z3qKwDAIfEuEHCctGtlPg0
uP8imMmCDZnHwwOLwJjfS14gDNyAltFqLf8VhCuj+vCh2BsoAQmqRrc3BGIdLtNY71cm6xMSQOh7
Lrp6SsxMcQbJhA9DP15F6k9OhxtlA/5nT9ga74B58YiGGSE9Tf0tYj1BEF7NrS07/oPMdS6z9bD4
dcqsJxNjPHDoDQx3FaKe4v3yAEkqBg0opknDgMqOgGx8KpAGc3UTiTJwRp8JEZq1NlnNme64XJfd
GH6VsvriWKLMCpP6EVzaK71Uz4THJz2X9Q/nDiv3mVrxATUIrEa68YPhmNyzf4B0Y/3cryDgLwLp
JJfdpcq0Q9Jz4eUVr+E82yfh8KEDAAUFQJ/jVZMe9PdKyVfr/eCrbaCg1+s8YbUeOpb0pVkfXLwD
2HG6aFRrV8rQwBChmSxMb8/c4xdEyfGTiTrEx79V7FuenO2m4DfAUdjdSuGx6e11yJ2k2tzk8T7m
REDEiq4DUv0jCRpkQdBG1D8TRgT7FEEabWxmfiBg1psQQKr/ackr9NeB+61anxGkdwIDrLvYMpEQ
AzvdwZoJ+8cAHKc89bhMZJrFJiagQlDOcnHXClZTwmZTCBVJkxHMcHT5LrV16JuxBueNb0rVKf3k
AwUjaI3f7shzmygsfkcQ17OmOhr+iQbdgvi7iSqhAO2zVqH+HOxtk1R7uVW4A8Z5MOAfhzuEBcq0
iSKUuClZPpPRtJCdBc79mMU5nbN+egEYcLG44zwiexBEHJ05wI32ebyW+Q1ozc3ovXoScac7dRqA
Ebama7t6F9j8gXXCteIHCsAyJbS7KLRrYcfzxmrPXkVRQYXY9dIoT6QKqtFlVfuDXpX2d4bsHq+9
hlW8a6bl+LJqtwnqllVID5tXdunyxG/JjwyrHqFZr2j+cW/TcsSIRydmieHBzB4a5e5p6gbU1IVQ
mu7dtf7tjdTnMOemEpVxZMcawk9uhxNM6rF2atGqJFZnac3VrTEmsOnLAEf61EjYAiBmuPBpV0iv
XmJ+s3VQSSehdxy6+j0Ajh4LGBtocHh+4EwB/7EW0VByy+nLuKXbE3eNnu06rL/uyzbfmISTR1Wc
C/WZ1feWASKJmlVRxcDPORO7oCz9aCEQnWvT527lxqpPeYdLZiS08CeMHC6nPQ8AZIsPL8HrRJRI
IiQDGqLSYBRh+c6J94C7AH+FjJ8vbYNZ0Rk4IxfDzQwfLcXVmUoNAF6B+AOGsNPzEg74DYEL9alH
SF8970avuuW0XozbPLnqA55WlP5uOHX6o6GWhA+2HgNHgiBMrQntqHT9ZNKu7CjI9fm6SbFKJ9f/
M4RHLa9idDCsMwOLGLu5BPVZ02+Zte8CUJo+FhYGjKC9ohVJ0V9l9WDHmrkJhLcLf3zuZJ2aY69Z
6tlXLy0T5WFggZYfBWp1TmgEIU1rz0HTOglU4FhLzsI31horOrvZuvIaNoU3fGnx3sCMZVXxWlc7
dszRN3+Ga96xgQ+tp2DQBMyIEXib8G4GvyXv6YrVqN7cU4xazV4vb7QTyizV8uISe+rMhC5ulUvO
jfNTszq9nXZ2LpcUnczeDxaBJ/7p5cla8HpdnH9ZP86ieTw7Q9NYnGFfz3z+a7basCnnj66bB82X
836++jiRL1046cwZ5+evOY6He7/cUy601BdOsNFP1glOKf+XHmDhDA7eHI/tpp+bswc8utn03eyX
l8swm216/g3+0VOxeDy+6tlvPzs5+ux1fG2P82F2PM82wWxzOr9PJ3zys9l8O3dOzuyYzpbXzeZ3
P9/O+DbyGYiJ1/ZvO8zWn5f533b6ohZfxT4QqlzyNp7xj05f+Jc36xID8jpwIkdaTj8hP/bG4T/e
++XcmB/d2fEVzrY3BWDfI3ywCOmhpIZLwM49maLunvtfXL7CONTWZ5gcPCEvJZ5VAYZD0U/npYwn
nb0eVes2pRSikXAcqniCDQ5xy4yDpRGq/DXK9sj+xabEjfMs05/OtCl0YldWKIhuLCPDschYXaHr
WABSqQXXLWYAKBME4YDRAli156F0CdNjgL9JoYFOg5hlK/yk/pOEMY9t4KKAQljHxemxEhJ7Qv0q
im5XKigFKg2Wsj9wHObcCpttyaF1VOIbufldhjuS5e6AYS+W1W3XwxfwvHlJ7YUNzD4uLSJgFGbo
JRkwai87vX8H9TY05YXMS6Ex3syQQMYIUPBqaI89sD05Z5nSbDwKulofS27tqBlvTJqrrFg+x+iO
Sj+FhmzsFKX9kOxuIa8aXkHuyJCCZIobuWsxUIBKGJWPsj7Xg4usniw4q+1dskaFcrfla/zX9t9F
+F2F35Tn+YE+b8qn1cz2Q/hd2K8o/ZLxMObVqSYLDXyfs8+lyGhP+lSStRF8DsrFUi6+uMJvUaW3
7N+t9CbkW2DdTfXhe18chPhkQ+urKL579IXmQNtb7H0J5ZU1XxRYlyzVjU8X73Pl/Uase/QfFsjU
USoBu2JG3d+0OHmuk/u/vf/bdCez3khs3DWVJU7lQWDi/O3eJP+zrVcjhvpkNKYBkgEPqJPlgKCt
wk2XMUX+TwC1HQv8T6qcUgYGMV5ikPkpQcOE8gOkkkFb0t2GxVrcqks/HpCXuAQ3drEU38Nt3Dar
com7+/MKTU79pGpYA0oas9S4KsKJ02ve4GX9UqGyGU5DzWs/Z05tLjz1Gvyv2Qr700JZLgd/MWcB
Q9gBdOpytzPLOa5G6QJV1YUcieFk25YXEOxV8WPjqlNTjsBvK3tnV3xLGpn5jZES1HLCaOlFX3r/
4/u/bYinGMjB1g9/qDYChR2H54wgf3m2fZ56v2r7l0dvvhep/6S2zmaVHH65/8d0EOrnxke+T17t
BvdbwDzBd2TDGDm3++yVvAIW3x/sWVxH3jYc9zfsnzf1LxrXw9hYN9Q3OBY3ZSN+EPwZ4dHrd5/i
B1mzZjja4NLGhI3biWZY5nz2aw+TN69bHtKj8QfPwdy5L24AN6H0bUaWBfH80B44fmBf7uo5Kfvx
l/9FGqmdGhIZpmfVqXVUXAbJJabiY0OvZro06ZVc+b+D8k/F8xX8xN+DtU26ExI2pCziJD+y+S3g
Y2M8GWep9aElH9F4YAjEPCjcM6vDib1mfbXZKxsX3qUtXpgo2dT7sMOMhVpsybu0Du+XsbwzqXVY
7rqPuDi66qJPqJj/SqTtwCAFDAX7ItYI/xnqn3nykM13Xb5V890V14YflknPe0U+mEFcS0zcy+gh
tbumefEWZg9gOJJ2lrcKzwocRb+B+qrDRW8zaCIrzak77NV/LH1LFhkVoIx7at9M8zkSbTeeSNB9
de2MK4uboEIXQbCCL7fEdsBiR6q36EMhsZ9schO27VzyX03xlv+a4phTCxg+vOzIolopn0y03kdN
Kcs6bg7APU3WAx/DJACf0/IZi015I/G7yqp56vQ3yrQW3Bg81j3KL//kbwwVKNgz/BTlQtlUbBmJ
u8/yZ4Ypj2LSeq5yMCPxKdPXMw+O3kt5C/z1vNBd2np2uHZHe80ZfDSWCVuvehI5fpZWsirwwhyB
xFrrhPPYhgsiAmFWASHZK8yqwErqNSNX9jPeOUEZfxnNnJmjvCr5WFezoKJwFBYFcK0FPJEfTmzR
j8h2oI7zjUG3T1FjXBfbSmzHYduIbas/DFVesQQoUuJ4JTEUnrKR8ax55kqwAAsOIyrOhZ2G68+X
9rJ0AKvOMPuv1NVjJ/DHJrfR53HNY9+ERtpglcgZ2jL8CyZYi7LjHJg30lHa+jr4/jaZYRq42r2J
lnDwmmNkMfoD1OB0wlBQlUier1jvVjk2uzhAVbzKSK85tQ4SAY88YhPTdAuSGx917YGrSJYF5Ef2
U3hh5VjawEOIMTL6o1Njo2jzei0PYM+9kCXfVhCeUO1bO7Eh8VVCom1TNrk9fw4IkuU0xDGG4h+T
siyfQJZq92DaU2C97iKgU7MbQeoOC1u7Sc1v0V9HYdOUM2C+9Wa8AN8C/UNE63xgJdfCzCWOn3Qs
ovNrLRfXuit+8zJ03pH0Ilq8rsQHMJCKs3osnYgAG0RyBvegYRc3u5OkfzPxpTD8dEZcUSCOkc3T
0NaNFPrZQ4Q8VuxtH15bKulLMvZGN6JT0uAaAS7j8JDLJ5aTWsDRsNhlBki7jPhxr2QXUlz/MFn2
BTAJwkV6g5UfZDFhrgQhUCu28FMWogRcht7NKhvz06JmGxLKmK3I8qusopRu5pskCqgnQnhXbBaJ
uaUQauGo7u4NA4jaF0LxqgaerLb6tqQNuYiqk+a5F5i1fgATIYlYNrJKyH3uDCyVQ7aW7LfBXp8w
RE52REqpro2A3yonkT1ba8Q8wBkyzDZ9cm1IUYDifRa3Vq+Pah6t9JyimtCbSuQxzYMNh3AC8pjg
qv/KlaPgZ7WQEoTrlAAsPLJqteukbruJfWvd46IeS1aHRO31n8y+sIfAUBjU+57SSGp55i4PD5dq
OUPXHS3sWMEt+ZBZIZneGaGGXMOMdED9HS/EsBLXQqTwSlbDwGR2YzUP6sEETlGgUZOZYSjk9YiY
dlNRn6Y9LMcTXU5oHsD8fxeM7oH+l0QQ9RmXEhODyhWLNYenmUIUFqNH78JNeGc8SHUcggG1lRay
U4Um1gqe0VToYlnAY3UvKHq0q2Y/UKIYDj9xxxYuUqo9wNFMN+9+A3Wuo0eoSY7D1GvaSqssw1BM
H5qfr+0sJCjenFxeeGhOymbM6HJNpgCf+11b+Jzwlnnhn9RqIE3R8S2X+GSHNP1MmYpDnkplxtXe
b7GdQ0KoecCISwo2QGVPILOFS+xzMoYriUFXTc553y/RnfCIxMgW/DMma2EezhiDk3WOXurX3krD
gZFWpNgbDSe7ucvNGTGCBdkW9A63cZcSt21Gk0b/r6/fAQDEIdxn7F9MGP2COqZ2ORk5xPAtzIRK
G3tueTBZngZel3AaCQkLZO0PBabIH/90cxFyylW9CuPVtzmJHWWyGCCmAyVwDx4MSIXy1Y8wfwWT
YwBziWytYiPHXMf9mF6tASCXikF/dNSfwqY35D6VxxveSkS4rLvfUlHnfTMZ69lb21uMc/i1nZAw
gcByCuI97dZtdjKVZhI8FoNHd12PcaHSZwVdV4KcVKXsJe7gLN7n+ndSE9UYnpH4l1sDTsm174Fx
GlRKg6mtU5/gPBcKGwJgEc7AHq3OZMi+3rLnaxVdeLOr+hjmpyp+WQBVYkrY6oTbv5opSrupqIvz
8H7W0TngiWJwpGcf0yQE/hCVIokCWqSjKi7ngodGpOORJSkd3ceMQ3jaOf04nQoRxH9FtKuDOwan
lFCSOsDdQGT0m22KvVOtnlL7brWtRrBXYRGCeonx3aIL5uRiqZDxvDfG1i9B1QZXsj6btr52Oq8S
E+elmBy45LpjPEaXHhQ2/txlxbIJMcnUHqEMKQASSDBCH0cS4mNXbyVJ28Y/2PqlmuStdTLSCURF
jX3PhY22A9pOeeKdP9i0jCP1a5A9avur03ZUnfUi3WKf2RiC+3FgBkUhIsiz04R5sqG/CXuYy2oA
Y5ukWIU/2oBTRP43aVclxtWWaq+h/gjwy5tWw1sQLm+9kDG8VPKNeSncD/5nbf514ycm1uXUO8NI
G9sTbHcj+zm3qMT9D3IcGCv9tzpFzyjWthPFkhOLA6wSHO4fJUrSLOlwABg6NpEPi5NkJfHE6NS1
sNCFBbvaVP2RMq7hLlkIA3s6Qo+R4b3AW1jSm5bmkHzI4g7trZvaR3Lz7KanNvP3icBZWjRzYVOH
k9hED6tZimNjYLRRvOAuBMZk2/FZ61Yw8krKYY2UN08jkQDNURp712ly26m6Fx7PGaaIspnXpXxL
A/YNNSd2s1iqtssoNb2wm6WFf7riUnaJaU7RAsUz8MmjIG4nj7kL8coNV6lhLArjotjcg+xMRjdf
WRgYBuLMZkgZUpJu6u6Z9dWuxNA35mtDc7HPsPMxUZoEaDM/206P+JxWUErASpYcBIZs/Si12P43
trrVg7NW7d10P7J4sc4UZOLM2kukVmeC37eabDAQtg1WtI/B27fJVu/xXYAryV5gmpcCKaDGYxbg
jp7MCrx2ALrQX45pF6t9Z7MYUIOl2Rh7g0jNVLWiWS3vytjJE3UHielz0CSaQ+YWk61aPiW5vjVR
eespHWCImYUZQaWJL5gyg6q3ps6XAa0YkUW/dXghoD/18kIo0bcKdvmkZwDn7u2Vg2Zox05jAaF+
NYFxqEgj4s1cpIdyuqpBRXaf5AyIvGOTsh2zLW+hlX3KbKdc/1ihdlBq6XY2J8NpI/Q2A9xN9iog
imnHX6woIr4Z6i4rmW6AvmO0qdcwkNDb8jUJXvRt3lTJ9IYAYIc5vWmKjYUwosnUrtSIxPaiTM2P
FgdAxXxsUF5iYGEnx06PLiZVaSbDFNK5lgUHaqqGbN5iYfKTBslR9lIKaNCF67BYTaTqUcMeJ1OI
3ryxtCwq/xa6y0pON9F0aeM7VhN1ZfhPD9oHjhyNGWmSmdugnRXBKkmfmXljSPBJTZjElDaNLBHn
+1BZrbSWsqvZVw8mZs8BgBRQshDmy35grU81FTkixuGaVzW5vbL9RwetFOjrip1HwI3n1RsL52oW
4UDNWs5V5MdR64MYF0tyMongTI9Wzc4Jvh5iIL0GpfLxeLONbcU4ggDewqooqz3qtSnLO9p/+Uyb
4MbzmZaaZ2TwK/AcKVDPsj6NiMOq1p/TQxzvXT/CNxu3rBKm+7aHvxvK9ucUe5Bx5wU87oym2rlN
eBqF8jdN3G5kAcVAzd4GFKNQ7stCAQE0aaR5h5sjVCVSFXeFSB1lFl56zhh69QLxaY4FFl43i38f
NSY/WqAxNFwhdbQj4crpi7VlegIysrAhtokdvcldd0dqo6yBR/Wvgi9FEReVULXHBTfVL2PSnnnJ
WbO+Ff3b4PJtgXMNE1CswrsZXqe2WrfTyTn3c85BcfUx+aAUfD0puxCFe0YY7MCPKVw744t3kud+
9kzojcrob4J2w/9NjoxkpDXmTkEfal5DyJdmhkWSuDra8TWkJpyN/MJq6fE2PnqKdP53xQR4Fi3U
NX2LkwWwAHOiwOIbwZUUyzSerupp6on7gF6gO+I5ZxcYclep2EcpaWzJX6SucYhi+nzhSFpMtxEm
TcuXl2WtQW96xQqmxovn7bz2iN0mGFhn072eWVt74IjVnKXo0jXgDpH0sp3SVVummVH55u0Z8iiS
Cu8fHvuEsU0bWER6b8+9e+ZjFBjIY4yZE5Q8WCTxHZ2/pHmadQL4vGmwiqpPpGmIhhcFxsborWRd
YtkO04riK4v3srRsY5zvSrSqQsJKsMOrbuKNWFxR9It9VjgdQu0f3+e28f8YAM22ZzwHpcTashtI
aQY1jwf0dsneQkoAeccNUX5HZvlrtOFv546OQFtqa+RGKkPEVTXIsQVPjVL1aamT1fjHeW7ZCnVH
dqRuC1/+8FsF4YlpmKVnLKRv6P9TiVkkTxQOnHVYfolbmDA5qxr8yEer51jrmHdisVJqd6/xKQxF
eg+icouXjUbhWdIORwGeISVF3BHyMgTO3GKfTC52n1kaRFwK8Erb4FPAHP8RR9fQ2IURx3kpXpoa
1Yxp+o/uwmWtN7zxMa1lvJ7ER0bXoHST/X8ebhNSgAypitnvJo9lBofNh1AAqYRjFFoa75Ld1Eqa
cliwkAWG7jhFLqIK2VcL5hrSNB4xbMqYbRdUsxYSBx1CtNI32zYxQpY58tKqKOURVjinb3Ekg6zN
pr5MqughUKW3gsxcYv7GLdEXIvtex3A19QTWr9JUtwanwMBUNyHAoJzNE88nP8FwSn4kTACXFvpe
tMYS8yfuoXwhu+ZOU6BqDLeMc6vEDc1J6AtPyzKZEDNg2jhO6QytJc7fyGcS5vhe1/u4/1bf+PX1
/DMJXuC/io8+eQt8XryZi+TsNh25o4XE2ZKi+xaoR9HiEcuePVutjuWxVzw4umMs2PvpW8iHlLtZ
yJ+iegfDX94vW9okTCPF10E82pyH7bIv14X6Yv3o1S8TL00VkZIdWbJ7y7CNHXIuaeM5GJNzA7JC
F81VDMaCR2lItrUYaiLMGAHM5//GXbbCXdL9VQiCjbbxm2cT/tk+Nwiw3ye/4bhao+5yR6KWsTqi
QjJgFRcizqt0We9xdKq++9D8kD7cA0cMAepDMbJzQYOMNlL6hBOoosXCt5kL1ukEwSBzrWYIkua3
7l9BceTjiVYBQrAImQrhOG44GqtsieXFOM85kHnK8A7QIVjTz8uu5CNheqFnIWKtLWN7wrER1a8p
m1Jhvp7mQKzk08o9SkkeIg+0nzJLldyiTxzxXJViZrDYKSpsN128T3ZWyknaVZDPXPsrV3jjb1O8
vybDQJnwYm7JRUmjI0fRwsB5lf5MLImkesuuPPN5KssnItCAW3gZg1tyVSRqzDteMM8h/k8sOOoc
nc4Vc3M8F+LijeOXL/qdx12QhOsMgozBSNMdhCwwTdbMe5JFz/YAJYkbuG8QTk3xGLs1Ks5UIjIH
7Mtu4xGBPgwFgROqpR4geHeJ5N87mSSsZYCpi5O13HFQ1XSVQSpbFQBmqhKnIShlHHASUbcIaJ4R
ZztRUK1Q+Dhgg7Of3mX3xlE5cr9Fdko8e2/JPzoqSDTuaoOqhqi6IkfMNUybCbA5H6q+3UF8YU1P
onIKMiuyty1Q2frpyDySoMJO7tYclcIKTz5eQ8CkjCkJYHlUtlI8KaP1ghsn8ByumVL8plpLaY4L
3QXUKgZ2v9t1ZgJ5cU1LKh3opwReBgnHjMetqOeCyQQjoRNWDPVJz1qm/JfrpiN77K2D8iuEliMz
3ucFo9Sw68YHmJylxxTIzizwaBJj0xRNrb9YDKZyRGNbwNXjWbAAvBHye6LGoU7B3BR4GLVnxclU
KojudKwl/WMqVlxo80aCLWSfRppqh5M1sU5aSEIZ70uezZhjRoUWDqAZvct+OkIPy/JjrFm7MVfP
XTDmRHJw/tCVJUnRZ6nYH9K09/HHRzqViGb8pQrLdyNbZ69+pt7w4Q76SmriOd7rxZgZuw44n9V0
G6USfFSbJmaJYwIAj9mDEzDqNESE5jCi9SouGepA49CBQ/nbF3iY8GrUhrXtmvHTp964CrZhnDhe
xrYXZt8pZvPYSto3K0LaQvCdTZ+Nypska1GXg2PCmSLDU5aZ1L7agkyXt4kHrAREKHx9QTHWMQam
Oqurv6TuFqTeHFoqNpF2iciXUgSlc5aSp88rdLwBA3jyRJo1poc243SJdlC1KQwodp9B5BiJcCwm
qkxlL5rOlMrjd45mfe9jOqypTfcAtgZ9tMpdqgfiZGdYsFo1YqJ6hVtKxQvto6MoXyUd07TF9v3e
K5+Kckili87dnVrdUiq7vURseUDgm4hlBXZSVS12kfJrckQtBJNreuxZGno8JXTCHzW1KY1aHI0B
6G5xH+t/Q3vNKa9Mfvmx/REe9XyMPnX/DzGZWLlOOwU9tnlzkrEqd/0R1BateiwoNAE4NATFS1BX
4kPrtKWO4OZKfAwB70sIsO0omCJl0tQ0wFMvqCbefySdV1PjyhpFf5GqWll6xTljDMbwogIGlFMr
69ff1ec+nZpTU4yxQn9h77WfLf0GGxH9hBFSE1IQZXhmiHS8ShZzff8gGtcAtiKdi9qvGmlBVffu
cyIX4u7hT9N4dxFKmZmob8AuRMWzYP7o9nfK85RYG1F8ulwbw36zeUs1MfewykDC0FAtIl5EZvAu
tVvBZo3JumqDcMacx3vkW/9q6LdDCVUzTLKNScYHwpDGtbcJnsta/0Jc5DYeJVt2iwK2UdDa8z1a
Q7nYYeOmoWxB8bY/g3aS1bDR2aCw2z5r4jZDn5EVc8wCI7dhbf14J80JGe6bFogdiL1LHlAIpegq
2EfaDJfYbg4USXbyN5QaMZmSV55HJGy9h8i/4Q70mGVGvr5LQUt5fXYN2CcU6qrwIupZVvZk2jsE
ZJtnzSK3G6Tk5GIvwxSWEB/GvFhQy6iRctN8UkEeW4wb8WwdIhiqAlN1n4zstobTdBduTtxWpr5R
/kawVkeNnwNep4cJvJU7QdbB0NZE2r7DTeZgNRZoVkKuDUAtpqA7mXxGHVhWylfWACs7BYugRi1c
l5lFWhpuaXh68mrbP4p/dhDW0taprQP3MQzA5NgwDtLDJeMuEQgsE6GxFnmX8UT3iZJhwh3I9mkA
ZiR5M6dzcajq6ZL2082ooy3LhLVfjNeCl0PWIInf5ozVI+8Sedc+FEtW/C3lNt58/GzuXiLcfnLq
ew72HMwAptlqWWv+2Z8l7oeY48E7IPUhYIyAlgAQVDUeNF1jX9euPPMjHrRfsuCJJWtec9SinQP0
BI26y2snHd7M4TD7clEEuPVB/wSaC2ADaCMP4+i7vFSIC+W9DR9R44VNTBm8J3Hv9GDZWwJoEqUh
w7pGa8AGR081+lLM1yr72zdKOjQsc+WfO4zrATsxNvVGHv3bZL+pftw07o43PHUIvAbPRKL8yBi2
e/ndM3kaKBamhm6PRRo9mEOUWCSKC7sd2gKUyEsluUcIMDBHR7bRnSkmKyxvHimVyuUWs2qWI9Ok
kCuPYTXM3gtGY9UuYFOXxADDKceJ49sZzLuU98EfvKe03RH11enEzr5Ke9wmqvI898gwq/rktlf4
620PmWYReysn3Hbovh0kVLTgTnK3kGGnXE7CFBSCMqMyY4JNnhboWe4bY1oH0S6DYlX9tdMvumMi
kTNKDtuvNjZqrLj+S8SvUuWCF1xVRoQCMVn1g8OJyhcxnplHz6JZ9p6xFpm1HsNXZNRLv+32tSsW
MUNCJ5HMDIezhcSerrv7soY3az+EHgHLwSuW5KeQI8GhNZ/GHfYIDeWaGvrkGQc0NqycU6Fq/B0t
EZkBzJHZZykfT857T6nbYvPF5m09ASbiTwadBimF69Cf13UFrEKrNyZFr6EBDS1X/ZjsC1djJNQq
FutzARLOv/fVzAQq2zBpriggOYrwAbfRdWIJLSDlEf2pl+3zKNdZ+Q/c8SKlf+B4foEVCeHAPkqG
EFWJCTB/1hiTxxSgTOXWJrynLjjpAnkK9ClEB0GFUd4h/aJ/HbHicHZuQYLsciZjiTVtLAxyuflT
+sBu403hnKb8ozUhrdLziWZacR2fauZ77fesPcwmfhY2pH6GHvjsGhk+ZiQMcSiXw2aAxpH0eys8
uZlAiis3AotISh5SmqJqFiezBkPbBEzPKjYiUnxbBDyyBrrWdvnFXYlFouzQzngPKLQ5+JJ4pEsV
9Wkicwx1N9PA4sXOtedMkqLLJaZ6IT9XIUrWHTBmFGSnaFLuchpbsEqGfmkGCLEWAk8GUpSXBZNr
oIkHZctmbL40KYVKUDRxuB51hC8a0fIGzI5k74/PFRIMeiSkhMgkkWdFzX+0Stmb18pM1nU8rDHc
IGNDTJthvyZ3TiD30c/RrDMe+5h+1Q7C7BDUszaMh5WZhyc9bV4GbNizBWpliBjJYrl80hLxEjcx
N9+8jel8vKJdDoAoa/y5xcZvoFNbDADt35ElFVs4bFZLJIWLkLWxi6KI/YTGWcDwEW1nSR/hpH+4
ONce2k4d73mIAsbiy7RsxUxud2bB75PprzXu8RQVz1DHJ4MNUANMu5rQSHnfSoJODqpJk+cO/tly
31FIq0k6Nh7wTmtuFoHTyuE86JueWfsjLf5lqLKRca0GZE3/AiIRlNDsYWVEa1jsqthImcxkG6YT
Q/WsyAo2x8eE9kvLxYlY0mWWBvuh+jdF4TFEIzQ4CbD/P9+8JohNWP+jXX+xqWc0gr45J9v6haXz
QkGYCjks1HK51MxFnWIJBGVFsFrgQ1aVa2aJs4NLtX0pOvKXRk58znnd4R3FYkxNb/VEX898yX13
V4NcF2y1qm0CfWlvZmfaJphdJFwICzxRCXcsgX8VKJkC69LuhWmtANkDLwA/BSnPUOBkuMDWil14
hkVYHUu6eEkkCTEa9XCHZMUorQmuEccEVnEXGChDAZMsgiB+60YEN4azZwKUGcjMyqWIGZrACmxw
mjfOxU4cclpxu4tbPMw7n12TZOIMrnx240s33RzzN0KFY4PxkEG71ve+ln0SUrHoS1QhTEzLfyMK
5JI8oCDRqIopSTV6caJZxGQuekrR6J4pREZO/CXF/RSsGLSNWJhQWBTOh+ynla79QnFZWmJiesKh
q93knGxKjGg+KO/0nYap1Fo2NztuFiSgSXfvyBvZYAePI0a5G7xArDNhYyTYucjHjVqYn1257ghR
Fj0jH3r87N5ZiNq5KZvqpaInUGikYCIVkXyzjhY3QmNIoYmWi8ajRcZ6rpg5qYFebuRQB8jSpb2q
imvL+d5RYGJEdwMG6Gr2wzXtzhwCU9kuUcYrgoiSN/UuFQwPFF4zTzkCxA9HOB8AeBW+w0ExFVI+
U8Zuk1BzjlW8m+GA/MFxYHumJ5YrQXVsypi1Ub+J8CbCMdOuVccAv1opLzcRR086RWXb71PKDrz6
ZcASi+klCQRcfHsjefeHcbXV9A3GmyWdOZKYimqkfiII2w+qJyaJFNwj4C3ASdj2dDytYcKRO8WL
Dg2oV17wCDI+sBDvBXO0tkYEWuuZ+eUgqEYhnWSGkky9a4619MZiAzSF55+fMH+GxpFKEdGUOGUd
RzdTNipdNpPfcw311yLsCol7MR9LGM8e7XkT/omcJ1y+9N2fQGJQGto+ptgcadT1ilegZ+w1jA1p
coBdPCPfLFGaKmNf4n/q4YGs87VGU1qTtojch8pLuZNjpMV6TtuRHxWqIzBcBvGqICpWzAawesD3
obtfWj4zNvEXJMPLB9Dchc2AR3PRjiMEbFwMJ2gRAydiiToSA3uMWBmZcCsQk6VcS49P05Sf5fSu
rqaZnWnxF4qG0OjddjTNHbMPNp81CxbHJueB1xybC5HdsWINUBK85qclwQTahge6mqOBPAdCIp99
Dv5avAcJNHmO+dlfqaOEVYCRfzK2K/ht+OWWqkNsg2qhG1i+/Ro1Rdms3OKfGX4IXh18ww0kT+tq
+2uIp6GD5SpEjx71GyREqc+MAHFV7H/6xW/DfWvoar/mbxtaS94EPLghQAruClZG/HjG8ViwW/Hj
wl4OXwx6Z3bvHpdJvdxsCovO/NW4FXDBwUbUN/1sgsdcMNvdZUQx8mjRIbESHHndFzxsltAXjeOt
BAvLiUgypABdzrTbB4gy/rn+ShUrwLqeRpDAIW1iTUaG327MaHzW7SvcT55epg9zdBxZ9rBEWA/W
T4sslP1bjhbP98+aqW24VUK+Wou5ZIOBUNU9XhutoM2/gwVbjKyKtaC6NE16q2qDm/PDpDLRQbqV
igSFSLhJzOfem05qDi5iZkvTdGfAgUsOTYZuLOsiOqCF1U3G7KDIQ4ZrYHaOPeaDkRcAc5/AuZlE
aNkYD2s4nZrdHGJYuYZHfeaW+S6d1kXO48xS/EkY5SU3xFtt9AhwXA6RcjMO00eYEYCqRvm1Tmw8
UMiIOmpCl1W3AqgHTY/gwTfDfDkExVnLkX9a07pvlo3/0L104+A+T5HnDBYu2YqBDLxb9M4lgiGl
xQQyy+NdW1c/JnfNYyoa03KmV0E5jvRpg4g6g2ZgXOVA9+3Ar/XxLMgceyXFnE5NNvdkuxFFEes8
dxRweI5xPmWZYpogAaBwYbupZpO80KSH1EdnhVrtJyfYj0LfdQ3x00WFcE3uSAenfTeYORIknGb5
3i2RRxKc2qpsm551VXftI3zdLgu8Nv8/7CMG9sGjUbC70ILkkgwPCQZt0j/H3th6vbfWKv+1wUyn
vePYh7TDe8fjJ49bW3vrPPZWongn09yhYK/stxHdZU7iF83ypQEw1210YIJd0DHB+FWAKl6eDMTn
Nl87A3leA9MTq26PdhW/QUaUpvFl6Khlc0oliIxslVOsE2yq3e8IbH/jkgtDjSEBQjSUS25ygmF2
sXuWzUmBHy74KNvuqa7/pnHZuHwFzJetIdwzEH0NBrlWaB4C3MEZ2RQnmhqwGzx65L8dY/c9Yb7N
7TqKelnH1uY/wIHWnqIQS5WJXfV34HKIetrNrDg9IR9W/4IufkyDhY3rKYHP2xw7UoENg51r0Z01
AHs1E+UpPxiSXupYadW6BjZTD5ee0gN/3qPjYHBQYnsEERS4e1hTbh0JCM72jr5R/Bchp6YLNAJF
z+wx+Zh7WkbtPXb4AmkNlZWR/V9T62QE/7jJSwR5YQDEHZ4m7V0RKmpUh4qa07sINBEsOcuIe7tz
EQoRJQN7BNhJw3KyzWHz0ICw7m6qP5MNuv9tUkvqtLVSPhK637CLYKDNsA7hHXrBIrHuWqgxRgsX
J3tM8JfykGgmODmcVdr7RIq7E50qD180IVQFtXhUMb7Dj0U+BZpMpiUjlTNv7f8UIYC9Z4ECNkWv
u44j8hSxxkY4Roajbn+6qOtH4w1NB6hdfmTPzgrcr8uWRcb228CCeh5N9csxt9b3jdWxD5yYqKu3
DWCzDh2AdrCDHyd0rmLUNoIBcvowlLyav5vlEk2SvpHal8n+OvUIeovY+nYYwIpHIN4tixoVol7l
2SvckhmqiiRnwMTGxuIBLppoHYngQxPuRgqLHD1yeemk+agwolnYWVsrbw5m06gGPb4kLYnjXXb2
eShAmEK7/IxROgyoSdLo0TXUVdVZpv7KAn85g7ezOAUmJDed8ael29p5iQe+K3wdCnsmdI6QGR5+
h3S4hhwVDT2xVPq2bsffmv4yHMwty9qWiQ6F6Giy/GJSwGqXUmCh++9ROq8K2ugYlUM/BOvivdJQ
cxXPiLwwRyLIyR0wCbZ8DTOOVttMswXM05mhNaw89rCN3q6mrPluc/8yMutOc+sFcVa9ih0Cm20+
8qAQV9IDydaeurg455Z5KVlINEJfVnz2BDNZmvREbjzrXXA0lALYAbnk9fQjAqr66IKb+HYAd7ct
0JRE28bY23pkNA6Gk9o01kP86ckGJ8QqdzXY/HwxGik1LIUwva6qGHFW0RvkGCIZF/IF6DLjL77X
qDk31av6VrKOYAiN3VAonD0cDhBjmJ+cnPPR3pWsIAgC27lCPGNY+RrNjm7e2jq+vy+IIvfKch33
JPVFwbdm1ivkFgP6E1+3YUYwVgvqqypRfNKknDrYpKiT1Krjv4uYD+exJ4wyrA4itDcbPZ0+kgCV
cPHstvpWm/OVWZivDW2mFrASAFfQIupwSA1ASHrN3Teo7+zc/uYAWXvJJp5JlOc8x3r9IdqH6wvy
XuzzEIUnI8BSWZT7XNBei5DhcLRqsUvo7Yi6bHjTGrYs6blgL2tQE7H/pR/MqXPfCrioRejApVeN
+b5Jd+6j0jhgIbKI7KXA9eznD0iDkL9miXXanKmvHqWJ15afNHNg1yAY89bcyAE4IGSHUWNE5UKD
+LQlMkSTqslnLdLY2ybc28gcXI6Q9N7R39KbkBdGnkACcCjrI4p8fWn2k7qNEYpIRX0IIWI9Vyyb
B7pliO3YcYv1rA3IuRGx2WBxYFgH5sIR1L3TW4VXqNYJC+rYVDPDtvl2OALTMFjk6Vtg4slUvTU6
YWEBt2RnJKfgpc3hclKQGQwH6yKB0Qk5qRlYksHCGtOviVrK8b0VlrwIirjmePQ2hFWixAi57bSB
9o1+OMXqhXQTBWkEoqSCpBOh3NG4WU39FDaYpoNfGQISKjApnlwLDCBmA9vF6TxmYEbC/q+Xaiv0
Vqhgq2KmfU9WavGjhimEmzE6/lEBaClEg4CCm3CF3D5k1VU3TEpGF7YWRJ9rCw0q8ciDGJkQZNpi
R5+x7rP51MKGoJnajRDfSq7MnOlgVMYto3q+y7VNh2PZFytAm0ihaxMw4HGWHPte29tp+WH65TMy
z4VSXFph+xqmz7aiNYLqiONNA46tjBDQ22dzvBtNAwvxNvhvrmRGf9VfmqWvvyr1f+Vha8CtxqJu
2SKjFyQaFdhnW04h1zs0bocQAJ0Wpu5CQWhyfZ312O5bhOpecKIIM3L5LQqdEsIi4hFJt1niJcmN
FVyxrxLDt1uZr5mkL6JIzfx+kQ4aDR0kc58qF7SjdW1IwZtIW0NB1MhtKVnVzt12lucWvqBVkI65
1bMUTb48oLcjK+PDoO1MgnsjL7FKDLb1JSb6AIhGkRkHlTFmo0PVnEOftnRz+S7HmWaCXksEHl5S
BLEdt6PO/ybZKeZqR8+hAxE6z/5CphVtjPNp+HKmdwV3c+tdzYtlbryl63O6hto24oLq/5lFklNe
+dAr0Oz70b5EXOwk3SoZo1NRnMHa791Uvbp5xcs+Vh/nuSBYgcDas5iKfTfw3DLm4TkihshdtbYL
lA8Tn09wW2JCpaTJz1hOTgOQY4seyPBe7T6FR9MxQxkvYSVZGwHERWZnBddsNrbsBMxga1CWuoAR
BtF9lEWyDm+6a6wbzB9uek8VrNxh325ml0QQuWNsWXdSBrN6cdl9S2n+85nUAL30kte6CbcWS+HZ
mq+WH0IPKjc9SJgi/7Ac/RAMKJ/h1AFlpCZgPqQtTXYoUdQxIUF/lP8VfXlJ8vy7ydA4c7umWfNS
5O7WUIQ78iR7Y4cXcg1aigW3U16rFHio256I5lvihzFjkjcntoMPq0FWYAJ06nTrrWpNEBkPBHOw
d3DIiWUX54t3ERtrP0bb1Wjeo2P1XM3eq1sjX3mO4Ao5ya8C/+oOGWVNUf66HWJ/v5MXvSIrBVlG
LOwXRSojY4YemkmVtpbRRzuMiIkjAjzeJuO9prvh47jJq6uh92wfnfNdIcJiRA0SI0IPbkP2/gfd
CNfw0/ShZjCJhlijfoTq4E0wPYRwd3ia4fPlusNa1WQFXNL4sJsL/8XGHQlskTYH/xOCJNKQ+hAT
TCDwAxkOcn2y7mT/W5l0vV78GiU3b34ETP91cPHDuAMi98SSFYlRQ3aYjgB6RpbCzy4KBpLo1kJ0
7IV+9UPCDrIjnTDZtMvODO4WndR/m5yYpREBcRFOMY3IScykica1r5EclHKHHhjwD0QV+73RkWpT
gEH8J+/jPYu3Fqxbi7eij/wfhjDvfXX1jrxZGnkXijIKsnmgSBYRIgrZ3GWG44WdXXnr2bUFqqXf
BzThM7vCatwCI9OqTxn+BdBA2zZ9zfhNbcG0QORb34FskdrHUHsL3c+BZAicTUsdNhPbATb/5s1x
kMz9qJ/MZ5Lke8XRQ0xbb7yDZAFLcTbFf0+EjRsDk4Qcm+PQOVcLdgzqcCLlcJ1HHsmVMDoStEup
juHzwRV76qGik+7wFrfyPWTu+JQLJooImJKAeUZcHNP6WqLmcj3OOaob+Yuqxfb4AkixnLnbJ718
Ja3hao8jqghRkdLYMbMn1NONHzZhvkwvTYJIbI87AVPm4H7HOdsaObGmTaknwIdO8ffMhq3NBVpZ
iPIkW/s0uTa9L26hMlszvbcd6uDxN0Oyl3vHwPj0oG2xW8mTY1+T2gRS0fwwsj29qkeedOEtBogZ
N8ErqMpefBrDMF+rmtGqtw0oWEyosRx2NY61sgNOi095yve1f+elYvZvYnzoA0FRDhy6ZuUbbH/1
35DjsAHAw5rRRKJaejPrL2ShtHdRy3CxXCej3Ljoaj1mWznj1sCrNvpo7vQgBgWNt5ai0PbeBXEP
0iCtI1z+hLrNUIKqz2fdwQw+D1NiI+V1IhzI7qx/A5/Z+Jks8wAHmHnWU/TVE7uXcDeO96Z9NMWn
UXibuP4KEUrNTYYgwflXhAzrnHS4Qv1cmFl/yaPyNLcRYKtLl4avMkYmrxnh39wmh0oFUhpx+Gr0
uB58IHBGZH2RznNKZ28DY58X28SD86yRkqQNFNOgnREzYG9rSSiMHGrDBJAbgjxGCL1Oki/MDmsR
a79qHp7F68byyPs+TJP3n12sQqBnaD52hX7V2Czg58whoi2KX0t3fHckIuD3afoooz32N0X8cj7N
gGlfaZfHisEVGsqzzs1k4CgbhPEUUvoTe7nI9Gva7ekRJfplSlISMwGq59/URahobiQfbMkaiGhR
Pas4B3xflXtlFXGQOm/Y0HiMVboJ2o+2nZd6m7OZAGTH0EiQJ2W7H5X2rDTvaQPXnVH6dKtRxhQ+
G/yRay6LrVMpEv5HXn9Cgawkw9mc4F7N2pnujNPjizlOO2/SuOSl9g1HlWkv4xujvZSdPDAfZ5Mi
V6FFmN087XvjJRYZ5mXsUo37CHOWZoZCBRVMoedbSpycQ0J86Qv2uCx7Jm9tBPZLkpYPhfTr/U9m
oUWM8SrTD9T1L6F+z1FsCSJadHxmqdtc+MoKLMWhBqWlQxqXO/yBajvyMLTpG3++QLkUHnYRgztj
xEKZKnEGCNQwr5avLucde5PpvcQ/EwDmzTqVRrKcjbegF0vXyV/VAEDlhY4z47tFsEPgMDMomfnf
uXlr2bYZKBI9ti4JalebAieTEiiGvajrh5Hgo7iqfS94g6fWZXfjr9Vnz/n3xgFwHpL2AS8m4gQO
P2oBfJZY7/mgW5uWF1iswpcvDd1iTQmnVqdPTZ0NpkbibpT7+gtO+MLLvusC/XRxYiNKnFGiyE+7
WJdstu09lfuaDVXAg6QXCT4zhnsBkYCGx6BYVQlMkcKeHfSXx63SM+MIj/YQYr2V69jzz/pMyL3A
qKQtQ8aV3pytBrYb7a/PW1FB54GlGDytvqiRkwFgQYwdUtU12oaJ+smmwcQEuWGiTWdEmIT2Zvbo
RN34FiAhaoLuOpCEkQyw9CgcmA5ideluc1KoZFF1mnY2v2L8q7IdU2wEGLM69vahMo84yWlgsiTR
8lR5Beakvuid6z0hiNwbGIEQEdmYgruHZvkAGNuMA2+SS00pQoYh/61y8u/a3lz1NQgvGH9m0i6r
qL1aJm1G0kTPUGWoB2o6KgYZvL3ZP/YQ3Zh8MtoBUIo12PWyDV6Z0gX/0zICxVkbudeoxAvWDHsS
hUL0EhLri9VvnZlDK0cnFBt/tsVX33bTK8m3jDY0kFomwmJ0h09hj9RAb9bRVEAU622aIeb9HkPA
RfMYqIeaZzXRZ4E9olFzrgRLkfhlLUa6RoyyEzpQGsFw3F+C6LkC9oB2FV6OtZmO0rj09taq3oaO
dZm/wQQQhiwgVUtl7SaNGyGmLiOIisJDNIyUPDIUza3NGQ6U1kzkLY8rDjOyhwmfxK5Mzdu9TNa4
jFmepEJ77gLWfHH8HFenAS+0OdTHKB+PcQnyoypAbbEvrXgxO1duaK6mfYqZB4dWzwlPci9mP3/m
K24NWhIOvFx/aY3xuY8UfChJocfRKSERK6gSdLDq8IJgDmB37fJnPZk/3FF75OFWHwZGxMawMNqa
mHT/FDn+u23dp2STMnXL42A5RCPdtRX9yzlmvY8xRRYC1XgpLZIkmfxbcHFLa370E5QEShr56Bgh
3HNSiiuPu48V9xg/6/iV6hF1cfajvv+Q9YyrvzVhjOrB3HS4MrE1FLxpqqg5dbbzM7JjMHC9Tsla
yOxnSAiU8FKc3etQgMUxyxeXaIYeQnc+EoLA+iwbCa9ehTbf31tX1Vcb5y8HVBbHZ59Yicn+aRBU
Z/3LKMJHbxKDwAIZ6pK3TzlNKqDwxnKb7CuY5m4eLM1M/uVwVpIZTOCrTy2o8SRavyMaJOagqPkS
VEDo3Zi3KGZnVGyFRS2G87mpywti8E3IooZl6zIvzZsw3psJOoxOwGn5Z1Rb1Hcd4h0F1exZG3hY
rY1dR5lhxjfV7o6ptUXC7zZ/xMs/AX2JjX2MVl/vjwB7A8m/Bu3Q+/Yk5vbvMKc4ZaDs9+RpgNUf
w+w6CvPsVMYtcGbGCfFrUWFDbGFttvk/h6Bz6H0YbyJyrCE49MTZ5Owo3I2ujEEZ7pWRlJgAeS3T
tWveJdvU73dJxnwQBUY7OGe8aMtxZgfWAR2kk41DIJ8Yrqiqp1Op3VnxRsWOzZ1RboaQz6L91tEu
Z8no5a9FYID1L0+tf3WlxNgD9Zm6SgPkOLH/MItV4Tq3oILqF8zTh0yQl7jmPrKVQZi8DKTeb4Nk
ElBLltty6dnhxjZcgj4nVJDuP70H1urfanGxwW3DGlXCtYKACXfpyH8aQzNFlWLj4vbWSglWbD7B
KM5RdODfIhnXWncMRxj9+Py6k3APWqL99KhqepfjQ7zn9ZtZEhiDG9KgN2AOb+g7omRLiucGxKSX
Bmie0DujJWva7tKzKHIniTH1Y+ovxgjhE4zEjKDxAGyLTHK5idADN/8yohJoygmDQEGLlO8mUmoY
QjVsMAJQup/bCM9Tdu5Ysil3pyF6oIBcwfHTpZ6JlKTCq5DhkyRAmsJT7rrrDFdA5mtfUVhsktp+
CwP08h03FHrEiLFU6/ZLB+FDV6cfTR7tfDa61kjmEJT0ghYU8UsbmQu33fp6sk58SY8Hva55kBGK
E16y9iBDjx45wnuOSoSMY13o62nMNhhXbJenlGcy/hg0ALtufZzL/Dm3K/jVhXiWkfGwkn+pERL/
wLUXAI0rDZpg9Zl1f25+cDQMtTiQMwsMT+BvfMlzUx8tVN1hjLxyHpAeZgDeUBa2FGJU3dH4M+A2
lbV/kE7GNg+abLPwuJRWd/Mj9ENDQ72CaUX/9DW4ouQEEem6qPiOZ7ERI/lik7FECIIAod1ldFj9
THeOsQxR4YXmd9YJym1oHR7YdooBilHMitBDo6dW5K5acmr3IMl2M+0btzhjaOizyS4m0c8AWdLh
GqrxnTIX+RfW3apjGWDWCoGHBxU3uhN8WwwPgaXgT0kXCwRFT720DyaMvgIXcPAedcUDt11A+44f
rUNszeJ4WAXazsaiTyYsAtdLLqyDrp3q9KcRyMfqY8axkXj6ksvm1zg5mRE3A8x6phLayGs4OQqh
by0HeSXD0N78zjBvxwMrP+K4fHCC587jhiEjJYZV2uPHTfpoiSiR4a+LroXcA85he6xfgpp60jSt
czXlCMnhvG+dguRc02K3ieQPNgpJNMKRJ2hQqySIqb3G89jxl4PfkaW/pd7OjOfJkNHGlwQIL3DE
5BxN9Vfmk4kYWs8JxkjqhaPSMIiZI67D0o6IBsA1lUSpy5UtopeWCUxo+n+lmy97ez2JddA8Cgek
DgNSndFzjspMH23ES7jM7GbFJwYE4B4dheWrTlZwKrDFMmtxGBYwRqA3iA46Ei9W8z2XqHTuJiEv
vkcR7B7nKLsmxd+xu7FQ6u+ucvD1e2XRjRNtR37ZafTif07D+KNLtW0HkrbeeD2a27bbhkhpJkIb
Uj7rPJWnvo6XpQ14iy2GTw+ZFf9svAxj1h4rjumxsL/we0ksSZwuCADUnQ/Eg7mxgc5OoDQ3thPk
LQbLPFJgCYt3la9QSiwYA7S6CHsNnUD/6BG+8p8ZwY+PEzemJEpBh8NCwCLCa++WaNZyZk7u/FTz
QpPQpeWKWr3CgAVtyriVwT5X2c74FiTmD2zX+VLL4RfNX2Q52BLzorXtLc540EcefDueota+/Aed
xYDjXdRti6Z1yB4mQCmXZtBSynZvWY68Vumc7EuLIAHgLYiKKPrI/b+2Q+NK1rX8KWLiuF9ZGiBB
PEuS+BxIPCQSTW209mGLMgkAnfUTUxJ3hBB4BtZ+SQCBp7hYQYL3kPsvn1SC7JOG22BKST6rvlLv
6shjFTS7uKGHi6dNmNSftqO9MPlEBuPuu7DcVGG07gXSYgQgiIaJS1uUQYpJiKQhm/qv6Yg0fmcK
oNw2IogWev8HNlvVBkiELfd7U+Bx7QsMgeAHvqVTkHdBu7TGmEwwE/w3ohjltAIL8J+RdzZprF3y
OGNMD8Y4QEwlpjD9Ld90/9oPSI0X6IKpE1Cg1OWtclZIJvWGWOiRWDrj3pG7a/2RYT8YF2XftRnu
zdWEopuXSXlIWxZaZAHn6TLHs9y7klT2T226NRahvOyayOJsD1qIPxQkxLas/rIkW8YyZK5pbfxg
XHWJTjg0CG0m2ynq38rdFu625ZclZPglNAf2ezsmfG74L/EuWty8CT3f2HGz6J1j1ZHQm7+38cFn
UeCYp4T3ZVuW72Q2DwGJGbxpDe2m01QqPUEgks1szP+NdvH9RuHBUHgN1NAdD1+4ESapqF9Y9hvi
zJof2/0JWly6+lbICPUiVGOiEr0pJOuGYIPA38EtRmDi/jAQJXwV7BgWkpKSTEJQF3r1lXN3Vdzs
YBX0s8mH4Whpi0t2LGqlbFWfaia8d76a5C4UQMhTnicLp3gdk/Z8Vpxd2e1n7yee+4Oh1t+syxrw
GqYAPoym2WOlo2nY62C5eGiezDHdF+OMiXfYFSPPp5X/6X7z6bAPU8uBWZkuoXuBc0cTGZk48EG6
g8hBem2hci6N3eS8JPIeN/DCyZjBkabuyTxtloj81iiZliCNqQYpKct2HYwPzztNETMzxuaRb25N
j3Wagz0WRog1YCQrmO7i48/ca4dg3cuxtFpRskdsvW54v5poxbQZZlqb3rwJ3sOYsLExWLahaCqP
qpHLeBzDg8zlJ73Ktg2MV8+DGOWVwEcTKCBfQd99Bpa9C2trr4XWHUcoXJS/xt/0aBOFGsp+K45S
AiKiEmA8nOBmOgeAY5HoDxMW37luPzzOwUpmh44EwSAw32zsaOk/lHlMsP1VXQqKzyj5kX54BYDI
ckCQwT32OOvibe/HP0xv7yj4/+pOP5at2A6oRgsfpkJQ5OtSjmuyO3uPsamNeKAPf/sR/1EcYkfo
unUa/zgmtoGhzFGdLQvCz1I0lnUD1bNYNQw81HarjU4TOGGLpyPH2uBb8QZEEvU2uq8EfJHjk3jz
BRFEQ5xRJi96l1NsAguCCMKtnS1LBMoJthwTOZepwJEBoLQKzRdv1erI2/8qsv9xdB67jSNRFP0i
Asxha+Us2Zas9oawe2ymYipmfv2caqAXgxnA45bIqhfuPZeIB/1om9/j/NSjauX47HDQaGtoe7MS
LAuJLLnZrybIfi7Ig8nfgdj31GmdwETykJzh5A3IGBv4NT0gJHHxk+KsSM5eXe/lBMKu/IDb7A80
7M66sKBHVZ51lrm9MSTgyg6hFJO1EV0nWKhFbf3X9HxsDInS4W702qaGhdfN0YJmCrPUIsw/e/wn
cci5Xi2CPc9nylZaxN1Nh5eqp5DrWZpOLMGzuy8t+A5sP8ZhLSqNsTlAYqKwxklbiGaHMAhsCNZq
FabassSnNtezdwXL7MSXq0EiZUam58cRnQhaBzA9aWCthI4Xvs5YCOTkg6mBRHwQ2Np00dPoYAdG
tsDMeBaodZJfB9mfC//PIQtjNLsXW1nza3wM+JNMxE3VIy/dvUOgTo0uyqU8ZSK6cDuW+sQ1CGU0
YcLIGJzA+744z5BQQOH20DcECckO6mubzT8oz0UOp0jon/10Nwp/WZHLuc98lkTI6HIiKJKvsWz/
CP63UZ+io80uZYihRnSvujuehEVSR7f3tPIRld3eqat1Seoo6sOdIE9hBv1jxlg5a2p4WIQCJh/O
ZwvIo45O1/pp644haL6LaSFbL4NXOPNdKWi3tSvVycmjzOJCfQvE6BTUl3X+UfbfNg3fPua+pEPM
yESp9jXXOtbp+TD3m9Dc9O4qkJsEFpJBwCXEFROxyZ++P6esdjV6CM+6q0s3gjXh8HLDVMXTRuH0
LbN8XcVHH3k1QL/qEGof0v0bQv4tDgHiX1T3sNPoNTf23mdeaIImc9EhTwwc8uo3ya8Bk4CC1RCQ
IXIcG2+JSQFNDlbh4oFGemGCbpvYFYFja8z1yCIWL4HIbm1/H52T03yEtfYYTXddMsjUfIayYj0w
6Mg5mzQ9HF50VrqKkZB8sf/WwpPO7CzOu4Pl1wcNnzmdSUKmT9B+pMxPNM07am24kwP2+7Dnnesh
iLwElFYZm8sRZqDasyd1g3iZdhEF9yytVd5VbyE+N7hS3rBiX2GP42ZEN0C2K7Mr/AIwoXIm58wR
22nhhGe3xemIbWWIHWIVM/bv3WLwCnTQVH/GsZUYzpWAOQDr1kcfTuHuyJZdFQ6q465p6GrR9xNK
4NI+EPOFtMN+0T4dAJZIqt5S982gjeW+SD4bCzQp6rje2BPcmeWABw69OWPbMIq17yXsR+8t8e26
+zboHsYoQln4skOeKLtAQcc8ycWhYaM1KrEhg8PJGT+hle4SiDImYSNfddd+utObxY2qV7eEOEEz
HA7OILZJCYCbgF9meDbT9n0W/JJ5zmrT2BZkVjgl/nA73Kfh/FJ6DApkYG8FZLoxpbWp/WtAiYZF
g4rEKNwtz0Tp438KcDrVGswq1HXgBj0kHxbjH5J4xhQxAlg1tEgeUZgFlh6uoQalH6/dto57+rcd
D07hgcQlg0FFkTNGQ6CTMPDGJZuzLe/z+R7yshSxuw+ckzYAHrh51bmNniI26FesdR+bL8bNouJk
Hry3HclEr1xZRnWNeSygXK/txuvp0NylenbyCf0acegmKUlo/HoQ4pIEMrjqWfdrtYoQodF8GTBX
SKwlH6824r2N+KtHRobyYYBsVHrylXZK9/djbewCgksTLgcXPbpN3ING87Wu1ErFsA924PxT3vsW
iof5KFhJOs5GLTsA8XXpGZmSlf8YLM+lAbFoaw7wddP1mD0tRkIe+/aIyJOp3/XjRSiUFFrr+m9T
UwMxUxGvSiJhxq89lQPD3DLoV0lTn/KG7SV5Eo34RkFKu6k2jUobkl3bgdBym92f8vKoYwCiqYTs
5dh/Ws6qWRY7En1WOvrw4cskf96F2BWT76NvHfMn9/CsxNxCvBBpuONtjpBBExsIS/mUjSp9G2dX
QW3o3yPqJUkX6+BONyVijjVnNyMYUgwY29jcLdbgrXNU9zrMg3Iefg2XohqyEDVuqWMhZgVe8kpn
DOOMfjsrmA9BkGW1MNXCqG5fg1TnOV7lvr6RWX1ONQspglxWjX7KYBC18hj1EeE6AvP6uAP/8qJH
r5lubrUOWYTZ09AigXGYTHiT8av7/SXxeIe0+A52OnTv5XDRaMLRoGDp8YCa6qRm+K86YkfLJ43m
78i9EzT+3q/xgllnHR5FbKm4bRj47A6KXFxHrV0HRnTraQGMeFAHk8M+prpUdnX0XHEwOcGSUDs2
nrt2G3nOWSxa06fD6WqgPYs6gMwlhkSztbqF4Q08SBNtz8xh3nS44eq3QEosj+688xDzD7BRRqPd
+oh2CGj1b0OSfuWZNr3ErBRLy0f3F8M4sunbzSx9eK6PPB57f1ataCEYf3raF9GyD63rNpNk584h
YQEANo8G80Gi7Q29Oklpv8dck0Z0zhOPNS26DJm8m+AegsZdWaRxu3hsxAja+ScukLbibtfDH2G1
e0R4x56ZiIbCVZm7E4plu86uQzx9qxekGGgBoS8VwRfBHTkL12nHqviUchfVSHT9gHjDQjvs9PJ7
sG51Oy2HgS533CR5uxndh0RvnfXwrEuyOBG2NHLn6sHRY24W04paSjEo8ltDDqDB+oNONSiffvbI
EcVb9iWBQqujD8DHvJa2hQFNIt3lfevy8XXCObghVQf9fcLjY1lvSektqj7E0Y6P0/tpXIZaE1cD
UtuuvA6Ov2nTaUV6V8Iev7WPA4OVHsfrUMqNW8IcAFpXDcAvyMYukPQpb2hDKeQ6TMn6t5quPw+g
rVynjh8z1cz3vwPYAU16tYqnNL+5kW6zb93H7rflkhqNuz4/x7TCEaCv2Ig5sblxM2s3DtcRcUNg
Mk4kDpOt6w67GGPpldQ7AHGg0yyTCSHmo5wBYE0QIpeWrkqNgkaMxXPDl1S9AkhYVIFya+F+hGcf
t/yCbO95q6M6OFXAjpLkN0QRBkd04bGHIrer4WZnExrbCLpXlS0WBcbtHLZxM9PNjjgREYLghNII
qMptH6sqHdXRm39q9sWTVq8jXJWOie71R8vf8c+9+Mnjx02jJTL/FZpgnmSHw4CtOS//tWbTKIOP
OvmrAfSI31Sp6uIQAQjvadY6h0E8+Udw2VXJeBNQraD4V+ZVfLEkpfUpA7/mPQKy4YAcQmWe+jOv
fvdmdCxUzJzrvmYsiqGmnjfk0W3jBmhSz/VRHJkDTh8YxHD44qc2IdHFwbLMRqBM70r6k3o319W3
ZVOee5uUcza7TWAjq2QUUlMiSSqc4Fd3PhxtXLbFTXPFVvewA5lbHY35hHV7jLylx10wWlAKhj+x
m5zrgk2A6ZWbmqgniVNOfcdpPMFmOjM+ZdMcJGSJT+MK9eCiR4cYv3VkPTJTteHGtaxoTaTUaB2H
CkEENg0UZGkco1ua14Hfb7zKfe0af9MkiBHjPzbDopTPwoZInvPaIyxV86W5lUskiQStPFy2Zfm/
4JujWglJFFQhC3DRP3TuBBv4nh4hhEL4IkJ+bcaoaujX4c7P2CKZKFAysaseNTJyE9fzmNJ4ad99
hUcKwbmPT8HuDrWQq8QhVZn1sxSvNfmYtAwX3+U/d8qoHawsSqMKF0LCrqLOUVnL+SX89oiPmIBn
dk9WZpO7qtrqXQ7udo7l2k9I2EZfNRkRWRyQa2FP5ih8CNalPCzXOkqjsKXp9Y6h/5YbMFXfStp6
HIsTDk1OVsBtBuXtSOWR6T9Ddgx5rrHWMt9VYaLOncyfO+FmU/+bRHetepQWwd2Q3rgOTb6foixX
CKbWOQicyJh3FBfqxVwxoWIn6R794dByGJyohfzI/C9PjkPPAIXhkRHLi8e+sogZC5BwgI74pVno
APLaijN7mLcuEdWFh6YJQz/pTcs2eyYRxIH4XfkYh/TVgiYr3pE2oNdKvyQqr9pHkI6TdmJF1hPg
6yCeh3nT0K4iKcA5wJCUbryg3PehZCSmrwK9zPKe6n+b6jZi8UZFtbAGd5dJ5pr8s1kbH0rMG1LP
9OEAai1dwQD0sZv504cTb0XxVTYfweivMwUE58CML2H6tBgeiOS3tmJ2CKw1kBVoTKHnBj5ZcxOG
eGcrzl3XH/q6+jGiaTeIhsNKl0e9HdnFOIfQIpLAY+npkQ5j6z/RoDICMfBP3Atn/pCgMCFADss/
E4KtwaLtjFh5iurhzO06bql9021Rn4fCp69+FoGOhukvYwlEzJ2CjFYe+DPDfVPM22Ri53c2jZY9
YH8tK7mvrP7kee7W+bSjcq92W2Xl74ocqEik0MwXTdsyDodAjLMSmzzOFwPxgc3gPwURIjXUorW5
KimXJrlNKYocpgRIhP7Sfi0tBRzvmWwJqWKE/n3oWgT8O03/kMK5xSC/HUMsmIbLFWEz6GDLT0oM
RcVoEqaMi+LICwoxQ1LyQYgr4KcgqKmCflPP3rV2CfJFJQSKvJiZ85jy7Iy0U7nqLZyqpl9Erd0A
W3PqdqVr0bk2eZ+rpgOxg7ytIeVDn0aAE+3FoymfA5NcKPGK1y2FwWYIxufvMcjLJt/D+NxCwLp0
ofVfktfPVMs3VcjnNO7qW4dkU9ehrvYgb8NX258IfAjIUzDZVNsmdmlf+BHRv/IWWnKvQjBgV5Er
S3j1fCuQvme9s5jTd0U6sTSiwpiuJcL51FuyEXy8lg6+H7J2BKmr/hA81b8vGB+J4NcX4qDnHitB
kmkQ3QcaCVQQ5gNk4d1Oqfw9MN46bVJC1f3SWesp/6sNj1DbaqBXgozPDzsaRYU2nCel6DXCiy7d
3ySjSzDER1/ZmzzIDp2Fxb9Wa07YbAlTlE6svCDbas5afiJOqoNNB5LRKmGtFcc+vaFgNVjZUnag
MUEIgh7DzWG/1NOycT5wDKVlsZudca3KnMwEQa0Vf/s62rbjJ1ezzg6nqFnL9uZVCnD8dbmXmIk8
CJ4+J5VxjHAu6tMuANWgQWjv0QnX5lYQmGquaJBfmuDBksNDV6nN/KzWOzVYJ2Y/QK6OCwVHd54Y
ZInk8JBThKjtZpBYMPWTHZ/s5K0U/cmkLxyGUxWfbT985fnTehXhsSqqHwHbOG5JJLL5q99xuoRs
coLmbaRwNMKPGrzXmMQ3ayJqnqm+LRgP+M61FT9MsShkjPc5m85gfzoHXI+HU4/sMCo3K/wpIdR6
H6LJNiN0MzIQiRfCcYa7qdY3j0G/uWQBS/JJG0B3LEnBNxu4O5xSrtzYXaBax7eUXjBnvmD7lh/C
MfdtwX58Pg48kRg1t54O+hKQqmiePeVeCYOu56aaAGRaTrIdEmuTx+E6ZAfskMXUkv8Ujy76GnQe
uM4tjFQ1gAXnXLqI7NChVCMZDuUhRsdgMamy0PhQ2VYEb1H6zCLm9qeimKB5JI+UnyBijmWweM2m
UbrfmblpgmieA4adVzRgXfdOHRwoZ0Z0QOFkGle1SeidX0y9+uRds4r1tGYe1FEf92fuucwJluT4
zfDB3UBux4RzBMW9x+g1ZYiB1zhJ3yy0mO3V0FBzOchZdBMw0jXOfi1cfzxQTGj43oxPyHrrBt9x
jgtRdYkN75XbYjQcvF0dB2sy4LcehQYkQ3hTNirasrIZ9DCiyfFe2PGraPJdZWubIhiuqm/jB0Eu
h5fX7ZBikknwWdDyKhJgd2QOiUFm5ffEqls/Aco3HD1LvGWkz8BIUrcb5DmZ+Vc0qUogvYKmtQmg
boe44LogvKUDUTPs3Yd5zR/f+pmw/CZpTlVL22ARQ1xsO/jDAWkqEJ0UzvNqVt9llXFImQeN3EcX
W22RvCPQ4pPt5orRBaFVdXNpMSo76IjaZxq4R+F0wAfCncaRwd6+4bphguvXJhEd/TYhIDwi4uCX
KV88/83lPeOSj1DlWwYcxPd6+Fso4s1kMTgrF800rIJ2W0CNCPEKi6/WSg/cLkoHz62RWXt2nXbt
4x9Gct7sJUbT2g/Xcc8DkBPgs555dDo3PGYlEaFlX7yxNxLN8Ed2iJKN4MBdyQpVWdVhq7K1FSFi
JlLUMrpXVpxR+zkK8nPG4BBHzPWTfh9k/WVGF5E1d5CMqGoYJELUqewE1hhSzhEDhn9ry/bQGeXO
bDDqDS0Jcf5+ag3WdSMj9b+ufhrns+yfPInnpixPGX06qtJpvMzZ10goixfO75aNns2Nb/2HZygl
t/MhK4LWfHTtTCIjxCgvkgLYrCWh7oie2NazNkc6QdHXscb/BDrCCCY3rauAZdvza/kYD7v/YM9O
KcFAH9ZXNtf4FNMFC5y6vbb1nZtZ/AuMPM/6U4nt0wls5c2A+9KUOhppLnwXT9UjSS+s5cNZuay1
L7b/+P/+PbLpD7KlbaLNW3+wT4YRn3EnLWfED/qEZWiDJYpqml+EesHSdva5W8UUSeBZU0TI4iRk
RIjpd9km98hh9JMUpyhLfruShkxNACOXUQv5RYSLdPSGbukzCz5HPlVR7dKFn1ws6Fn7mcijG3C5
Rj+Dk29BImwh87QEJ9Fgs23VkdR4jB1jzgnGNOrXfavyBmA2QckTkcDpOaGFQPRToMUM0Aapunju
GPxNP9NEFkb65emXoEYA7H4x+VBOeEQva3v4GVhVemwGS94CmzfChJ/nEqzjkg5emv6xwM1puPGJ
JU7tIzv50WDNNyY7zITRk2rHQB7UIMptorCRKWQxamIDgE/AzHc+duinfeadGnKYpAKZ6Z3D/J1F
T4KXva4pzUh3p/GQfETjyMZT5YoXmP5YmuO2JRui4hR7hkg8q8iAFAPWgXuuitcVIb3oo4xwPCQF
O57hSU/YInsT1snSkg0M6baF0RLVa9vhhTGdo+kU756lc4OiCTb2RryraD2kYBlLVsFZVzs25pIl
v9tQMhWoSMNl3hpgbUmEylgjHK1F/eS0V0lkhjFlSz/tFmxx12pZavXh1ovqnUiYCDXTZu6ginXb
dGKmVNDaIZ5FZVxwfgYASRy8HeMqa++JFmwlH6AktlMCieVr9PKflDq3sna9cwFL/CLyCOd7hQYK
+jZOW8KvXH7DZPqaIyX2ajiPDc/aJNJZyKJ5VhSNc9sdQyEwC5Opy57HDZ5W7y0z5GO1na/y+HdM
qXxMKLgumPToHXgPnLBlSBkStu/Ko6H3725+Ken8y6Ze+qDbswjagb31U4bnot92DI1MqM4uQ1kq
S7gkHsz7O+igpCKOFH83jMxggROeegrMHX0jT7IFm4JIgRdnYM7lsxmWbB+cfQRuJ6GRqGY26CWx
B2j2kcLafJkKKW50CDGNlFXHiGrvF/iYU+QEnCGeSYR2CJyWpv/o1UhafB7/HjmfcOIPRESqIunp
eKYOynYbYRqQ7+7Ys2rR94h3GWd/tlJuwz91J08CKXtC7qpujMyau7XZ2+uwND66yVoE872nM56D
5tDG7mHOug1Bjl+24H3HV6aw/DyojGxWGpN1dm+j2Mq5OgmD5dkmpmMc5QSWIQKqh0grAcuAly0F
+u0k5Cgi6wYApK8sXb/Z7Q1TWPXSsZRCJdw3CDfNGinWwwsvKQMgyk71PjdnNFc4Nxk3vFles9Hd
6twNCihDdGNvben18enAMnK9f0O0xtlUxXcpKcksAtUnFTUc6sC9g6PtcQxhlyve/fEYzl+Zw/rF
vkrSOATLzBYvQ29wSilTot/vBicBazXtyJRLLecFvD0qWkYG4IkQkXTix4z/jL648MPG+F61VACY
sWBMsyx+YxGIDpz1PleX1qGR0tIPrUVc3zdrt8je0lTjhfmq6ZIMA2Xc1YXjYyMRlKRSgRxlhyN9
VHH3cSRp4z+veOQmK2K80D5zaGVooQzpnK1vcBAW1ZKVyrobGcV2u94eX1jmpA0mKqIOdUwFHT9P
lkfLeDo495TOiKoE62lMvdIE7dIBfz5QVY4TD21Pnsb4twWKpuftQQe2aBPiLoC/DjMrPhUgnXAe
rP1oWBKCwlvQo6jQegyL7aoc/FUZ8CG39LlDeFSbrQS1iQ8KaCApBY8iR7yuYWcg/emuBwa4hxas
rPUnJLBisB+VAEqlNxdO8oKSFQvmQi/CY1o6myRq95E9bcxFntdM+91g51mEAJTdOxTydeiVO33O
X0cuzYqleYohQX0HLiNOWXUrwZtTytecjZ3IVW0KXESkhKEMmK9u6WaYOWCEe9DMjv0v9Krs16YY
TyOTU5jk33/oeVVfHIJxN3eXpMF5FK06HvXIutsEQ8kwZv0r/t0bQ7WLPCxFDglLXI/QJwxos/PE
FomZlesh52eQNhFiPM/VFakIptZ3noZmuFo9WIWiM+kXjHNq8iJj1XWi/hXmC8WsgZ1FEk93dyAN
VI519+P/YoQ7BhhMCsYy/a8P36EfobiemFIA6XOhPYLjR0BG08kkTe01vDHdtN3nYMKjOxg9re0k
VtVUbpCX4tdzb6Z+hsI+dR8T9L/RjDgCuELDjZ8/MxASFh9bQpxUgpfcgW0JHUhU8OtROyqTn70j
7cInhadquLh+UBtO7F91h+E96XleT7gtYWmWtUpaTLmtuImqfq/Sa9J7jGIeHsjEmj1uwbR/5MiY
ul83+B40CNnIjusk/bDbN0In1H3KCQRZa1UpAqCT/5RzvUst1uVUKSlzP6k9aVOQNeHnrlMWFDr6
rH7t0shG+MMgh561+i3jARkLwOI6ol7OlcIuLnlJ4qdznHAyJ/EGflFpJmeQm/vor9GhI2IhVrNv
AY5Wm9wwXOs1ifKT1h7SKr52kp0t6Si7dGKB5elrf3yyJOpDC/6W9aLHktsYMm6d4+44SsvdN+Bl
3Fe/+ysl2j+yyQvq9hJhiw5pifgpka0te9djMOxltZk5Iquk3bkQKgLbvLCOKFWSUzVyEjN9h16t
hEPxf43vcwYiOyp5GYm80pjB0Nyw+/UmQPi4s9wcXpx/zWlrUr7OSv4RTnFoaHLdpj8kM7F42C14
tzZJAa4cnF6ICm7OF0HnbIibYp5drrU42lT+qbVmiK803wiDZVtBK3lFi75iD0o3VOfkHkdnwaVs
ToLyHOGAs4hRchWEe0/teBPg2RCfOxACBFyX0X31eNhmaJAVgjK2BlAcRhRLdKQRf0HM26GSGJB4
j1C6g+LXuoqtiqSUOVZXbvPwYfEOxgxTpenePDtbjMyWyoy4RLbtalVgftLkL5WMQ/L6oC2EScJI
kcEzma5rtfMPtI+sxeIIgNbnAW+U4YAlv3qhh6j5wBqbSZ4wzt82PJv+d1Th45gYn2CepKwDQsUJ
jUWtcQDI6RVN2vTvnDMxAFSCrrbZszimYUKlhlrV4YiUc0vfdzRER6zivI3nI/7HVQcXBJwz3Aac
E5pDHVFxVbY4WcddY/Q8E8qixAKr1nd6z7jFQ/n4a0AvZk3ch8kW3vMq6p9J8Vo5tzrkkzNudvyp
+MIFWoHmrvYyXvdGyV1760Siuwk4quKlXt3ZlZFiz0iMBAGnexsYqwbeXx1LMmM8r/lWGDPEShDb
KUvvjv7a4goLIOiwwhFVs7BV0FDAHZmaax+YecPwYCrBthT7XOI/8tAzBxtARx5JHTPc1wH1tND+
2lW17no2O+fBtFYV1RrpTiz7WQFXvwBw1jFhi8Qi4VMF1YL5NUZvyU8ItnXyLO03duIW2Uo2qjfN
9KCSxi/e3ipm1mvMWud062H55OX0WQBju2F+c4oh2czmqxt/5hQ0VuCdTFmsHe81VmNN0jRhf5Ei
VkUwhJ5jVuH1wz/Yf8FIiJqHxc91MUrP4WnoPweD6SUPgA5IQos35QDcwrdQCKCh657hqL14zk+L
ap2FykmtCWsmtyFyBmzSf5UxdKyeMw+nxk4UahETQxxClM5Vly473LpdzWXP1iY3bu68STxnp04Z
WgYKx4FHHSMQWRJqNqKm4kZ1zBHJ0yM6Mn61VceG4lTI88AGIIhjjCPBuojFdkgRYRGMGQ7/ZekF
dw/mB+qTmJCSHkocx4L5M0wa2jc6hQG5QIW4ZNQ3TmAe5iI/Q/bHDPtmFdNC46kcdFbLNEvSg95Q
PRK2t2OW30Y0CxmzKx+57uj9SJILw5HtLMHcSD3L8pr69wpBkm3ssZkn8Skr2k3DbTVQ83JH/qt3
8Rm/oBT26kOBbKYmqbUaj1PLJM76ZEyTcZ+F+AgsG3IfZWw1zHcGhYZ1lDyxo/sTVo9BXrvx0+Xa
EKjaNex9JmJHiyQ9MZL39eZGSKjF+8xKR7ZnQTijWeokWBE5IM+U/Alj6g7ulKy+I8IaqvK7tc7B
UJELD7O4/+L1MwqWAszNxm2+g04w1RrR9h9T/gQf2ljksm8mZkSirS+JNUMapALcZkDTGuM19N5K
Dm3V+VKahfmzLXA4+PEmMD4H3T/OA9lT8dqdMdbqT5G5i7gnOJV4wfAEJSCy/yNHhjCMZ8vspWYi
0fnNJmAjaCDYMhyosFND1s64qd21wy4JUGdvnIzm7LIYmWJSf6jjAhKfJsw6Yq2GL9Jo0TC6wG2Y
xuZybRw4fDk8FRsxJ+IkoGFkNqsQUgXYX8qqgpm4V0QX3TePlsoNS+MzN4K3duqt0//TK40htv6K
DEnXTFjdMohzthofTB6CDtB4bYGyjegBlFBA8xNOkkvrHFkJGXDpnGODRY1tRAcen8ObPxPT5kCF
CXPXszyFBZZfR3ySEnXThC7KGVuWU39Hpe8GRdt6B58aYUmFh1FDiRJTgyeM3NmITCJHGwhh3CLc
cOru1appWEZtRymYeoxVGBTgx+7z6ZjjLK0c8yNpmZw4n5lJvUKsWZ1E31KE20j7DlsAmyiTGoNT
pITjXx/dyN9U1KT5D8Imi0Z9Go0NEMlFTw/pZIfY2/UcEUSkzIx/4PFwP+GYIS0yAL0ni0OijaDI
+TbFb8JOb7CMYw+6bcDnmEEZzpovIA4gtvGjhH9k8o2/epF3YulSYOHdfunpPgPz0g346Jg/1AO+
8Y+ScUTDskng2tPp6EOyJ0vG80m95C/tYLSucowTOIf8Df/DRDyjvtzqxCOiBMRty4GHMBgt9Cph
+DtgEAidT9NgjAnHPA71SyoeDbJG+s9lii09Q2aZ5DGL6uZFl++sWW0BDAlciTCelJ41SkpZGzcN
LDsSloVoswdc0FdjIqIYUDU+FNrCDtmP8Zq6uDz5nIwe/s6M5ZmrPue1iRseSo42n+8Aiawr3mOX
TaF1DwkxMrIWgcrMRiw4TmGztknnpqYP9C0LhqVtl8sYDp9sV7PPT+cplDQRwQx8A3VD73fLATcQ
OQo0O0ok6SwEY6Kq/2mend9DgCLNI8tXkHcWiUUCOrqcTaFslnQEcNXQhccxWMOoWyPc5/QxVrbV
EsU4nxTuo+9xAIOQxK/cAlMPggYrkGK9vgUjjdm7VYZ8HwBlRmvVmcFOfbUVjAIU+WuXu7YfrzGH
ezju4t6Ha3MLEMfBTSBerCu/ZtvbSvsCpzDV5mU+M/U+moOxwDfDuIQoQDbYQryrC1swnknMHaOV
F53xGeB11HAM3YovV+m6onCfOAn2cJrUFBBSkl1IEESNRJBjfjDoOVtv5yFUDVg0T9MdR1zD9dlq
SmSwc4mirsG3R1rNcamovrDtRwR3SuePMqGZ9jpJOjWQFwfrfPEpYXpLttadtvLAv8xoliRPQgP+
bUz612HihCEmS4s41wF1NdjaWhc0bEEQC805KS5qKem6R2w5rB6l/WPgY8S2YzPPY4wdlYcZBzLb
XO2H13BA3cLiZmHO8qgwKYI8g2ZEJ9j25r5A4amrAngS+FR4cIIaT2xJlQ1WigyRsV9GMET6qXrR
AJ0nGkML/UP6GLHrEAgS+n+lrlV6QhZ1/TmPyh1x3FY+vyh+5sRxLDoEQNiHrWTfzTgXne7g5+9W
7RzwAiKD71Z1Qi88MRxG/2h1SD7AbKZ2tu/H+KPoR6rjcFlSDMU1IWfTW4m9KkhgLdP2w5z5wSD1
MuQPA415pLP7Iu9KuTDSHJ8sjN7Op9IgPpzTePg0gXWNQfOPzCYLfHYj48IaFgMUuQrpNqpWBQoL
7g0xkAbGokrTGWDTwYLxKlmg9fVG9x7wlXh6MMYByW5YPVoQfXG1smr5soGqgoIRLt8oy1XNFKCR
2/2MVWJksdXwnlUxocbFowc3rOPa5exaj7W7AcRAEO2hNjKk2yOJwOTG6FRTmBFRXRSE51kGjUv3
KjMgBaAAWBuzKY9BPT8r5IIpZGKvp+ZKKcmNZj7GzluONaxHXQrtDvzZvR26X79KrpX7obHDc6BO
OIQJzcJac2BVNqYxiJG8Jilb5jIL9vwzr/cb+yW67GcaFXuLatRqv3r9lAe4hXEEgctknAP1Hsxj
qlWgZU5ZxLD1rtx9T298TF296TjMk+kZdz8yxqDtP+xOlevpqUVSmcCwjzEa2ZWG4uWe4scnnGTn
Y81PlUGK9XLNHDI58vfnrCIgF4z1xJgG5Fzio0Wk4SICfWJ2HcWPeqgPtjQ3cZI9RGcx4kHCwbEH
mx0e7zrlfZgHvi/h0W7wCaLiguK6tkqECfz7TC/frD5bG11wbTzvck59Xisjf5QD1JZsrXEkILjK
CGmVkkSPMlrYxZrjNDDQLGJ3bOrPOBHkgN2KdGs3OxQTLmBb9xZfBHQoVfugKFJB2Y3VLgz8sRDY
Xwo9WY9dxc38MDi92inZxe0n8cGTnM5l3qFHZLk7A2Zo2D7m2Q6Iq1sEm9Z8lIz3C3x9KoO6txVB
go6ws5fmtUBhP2mfwpLLzjDPRQotmmtYwbfBLfw3GPW+dj+L5OrrDG6pWdh+eTY2UfC8KIu8g0AK
3jlfofo/gIQC3bQIQV/kgXh4LNlURaY5D8/4rwKlUDoh4de90sjRjgJNaXiXgAfzyRzdIibZ2lg2
BuYnxOuxFvxWQtuSo7Hy3odu2Bexf+rg6vUGy/vpH20HbNwCtP5Cb90N5CEjsHe5n30YM65v4jYq
vtjEL0+RPrAl9kCP804M9dK0rPOI182skq2ByKVKj1rBOCdaTSbtJuWuYZVrcqtGnBYxKRwa8oKk
YiDoGJt0vOU2xZF7yhk+Qb/kwc/YPEsaOdipCL5SdHEjD5/WJX9cpzp5c7ITdoudyH/xdFY+xSbu
b0YBLdHeRXBgeIU84oNDZv2mAZPNuoS1sWgBHXg9k+noEcXQE916mUkUEPjdBvYhGv5abXap83Bp
wiiq+frRo9Mtj4tea3nb7ug2gmYDn+1PkGbvnXjGOU12PZETQRboypr2A+YUZpyViWmgO3u92GoA
tBJ5S2GmmHa2aV1ohwk7WGaPlOIfZnQe2uA8S7nR6z9tJl/MOP+jR2dXFcPzzaRArTxrNTMs+Z+k
89pqHM2i8BNpLeVwq2DZcgDbGAputAwYZVk5Pf186lnTMz1NVRdG+sM5++yAWxaddwkkuHIjsHoZ
H/VzeFHRcOg4uE79XiioDSMmEMUnsQ6ZcaqM6CBjaYNBT1EfDPE60w+qAgoE2FFEfPSa4FuYivej
AiWKCgXLvjL1i+e/TEebPJBS+KUv9UUzXuT0o1zgV1GHStRrab3llqVRlY4mZU2cJAEhswATiD9n
PCwwSygLRh+c0RLEyF449AmNMszMAQsZDFPnlW5gVq6u5hvS4+yyQvzNbckdYMKQghiJlw2aVwyW
qvInmsBhLzPO7TyAcPoTQznocbmyRnUf1abXDtImQdHFdMOXpPc8hkJu5Rcs4WciLJV6ObYimQ8D
tpKEz82piYx/M5vlKSL2V56YcJi33sg/UwZlInK+OW7fWrXbE+NnYzi3GVHIJphYrU6TjfiSiA8d
wxsVZwDsrqlKMEuBSUWBsgznHnfb/JneRewDWhPuUI7MCrif2nzt4s1F9UtGCoy13FE79qEGabHd
LwYRfn33syj1p4lavVwI0Gk2AgLmhWWphMYOa4PEQkIwcTRyvCbvGeBiAXRfd+k68sXan2obK02q
F5EP2gI2QmpgB+BMhtKSYDxGpdB1mZWm49GUUZBSbKk8RxgMGzOufLOqLmZx6gq4CtpLHv3qGSK4
WH/bj0N7mpQVGCQWFF0Yss1dTRE6ot/misNhaqNA6inVbMfcHTdAzdclMu3j9wioQp7QD8mfM4kK
GD5xExNJWY+4SPr9rzpRaEG7XNacXiyBeowVaEqAtMVVXSHhk0+M1Xe/zrPQvj8NFCQ5OJDCOBgA
CA872kkAemMwWFickPku43QW5ooK+1NMl9eCgyvU7w2gyuYpl28t8CeMSmnRL3pxH9q/FByylR+E
Bec9Tt8p/Np28xTmU2K+x0wOtPayykGUCXEuHIpuCE9phNmUrDqc0e2r/hxB5yFBc/rEFb326JUo
iwhccLKC4XJZDEFa3HUcrU2ccxRYDVH5mdcd+Qq43wzA58cUpxBws0ra65GyD5vsgICBngiCDpM0
rcZ0ZWsK7U7HrzzZtdbGambYQmxa4LhRxuFxhFe6aBL5hGqw1IOfLyDvEp72uPXAh3WeBOvlPz2X
UgyxvUupRX7l6VtLTxbyA9rXF+0Z4UNKH0x1k0VnUal4sJyBDMvbarsUG3BzHGzlYCCUqtIu3eC3
FPhwzgGlMhu8HbXYKKtBjGkjxj5+Aj9sBc4EimMosgbunqWb4MU4THDUFDbpbmEnKiMRIWh1Rsjq
C6xTVcZXC/uaBfUDwt6FskyhPdOXAT5Y7UvPcz39yAhxFdQxRnJvuVQlXIZIkDSQTEehpy47RjVU
7ajrMuxOm2NPNon5/IOuJ8PBhsNW9ltL7LfJ3O8aQOax9LGRlrGjX8WH4R6fn1BS/DnEO2lEbBHn
QQ4+BkVz4YzAaqHM6X8Aqxh4rVzgWj6nCUpMTgmYgriTwLTWv/Pl3zO7xjCTjeFoDn8lFmiZgpe5
BkFKemDxkbLDExFzEDFIKVMEtBmidM+ifxqS0HII6uhvwlfcbJdvUcWbgwm52Y2b1TbKQmYeTHN1
1eTvGvOpxvJTBXoFUDwksuiyIuBWeKyU15h+Bl2KReuVLpmDPudVwmCikx5FwRsFi0yzE6OyMrmX
A3ESvPRW/xfr35wjDpCmBjOwBQ38jdUGG7jVD8GaPqx5+BSLYwaGiJFBs/bB7SUC+AYnc2XsAdYp
TROC8w+eGsF6ZOEb0gGqKKXndiAjotDVDxNZV8E3NFbT6BxpUElrQgQvFFBObgnfANivjOtUqhMJ
nImXEPGW4hVNZlMmOXJtykFdfwPNgpPTy4HGUENyUq52RdE/1RYDSwtJwdMHoksl7TMkIIulwWSI
Lz/xX2zFowKRX1YVX+wZWIowNm9munhh/8a/VnKyZzM5uP/wscCwDblFgTVDbiuGhm9plNDzJo8a
fkSPZD0yx42mPCbjj5xLKh82XNfcmSQWUKRVOl3laR0mCWP+lJGxNF5VfBvsMTDF8zxdDvKTShwr
OVeVGO1u04wfTAvf+3TZxOadDG1b7ZDTzwi26jXiwlt0zc2ReOkzLlizfph69WV+wjpmbk3o/ERY
L3Z/EDxA5GHGhEEpil4tSX4n9l+M+V9FZoxT+UhwS42w1S1juN7P4jpUtSeFw4F0scZ8Nego1IEP
Lw/cIPNWRCkMa2B1U6gdU028sdH9Wl5H2T0MP8uvCM7RqNOkCo2vqfiCPmL78c4UxJt6nRwmdbuy
3gflp5vAC3DYCZn6StRfOa+2VLijMBrB7z+dIfLoww59pD0ISDCnH3zdMNXPfyq1AnNlTA/82lEF
AfSEGQE8ugi6Llo7CTN9sH1gl3EXQX5efYxHY9xqT+YJ1xEXDyNGkcy4z8Lv1Yji0xrvEVGPp7Xi
K0BObQE0M7/U3YRUdjSuNWWtpaVe+1zYDO8jPnyDEt7a50BCF7gOf9f6r6b+M9mi7EKYOXq/xQXC
wjg+Ek8FeXoqPm4tvOMsnyAtAv/BP84Y1KgMAluR/EWJFyVi6vKs/SaGFKQcBo4FSsnUWOBW4sva
Yo49t3AVcg/tqkMi5a5ghJf0hExqYb43U5BKHaLXiAL1ktRW8BTh8BYJtB5xtAUSIAAURBkRQuV3
cK+6iQkIbjEG4p1UMn21bLwOHAWkOo0jb5mOmU70EqecTMgG94SBCk0f6Z+QmGMFPTWKP+JWVgiV
K/fZpxBZ/7i56LaqteViYrDPNIMqSCjP576UdaytNb8toQaknBLyKqhtSIFfLQtyZgFWJ99W77nI
Ur1YRJOilUdgAOy8qYBVT+yOofDOjHSDY9d+ygwfbqSZeG18NegBhyXcanH8F5XyUabxjDW/HnsS
EOA6RBjihTLkdSKMtDVFMRJ2eOqHSv3aQZGGEANuOIdOZ7kW/vRZnzqZlSIh/Hm2DEpTcxMZq38Q
xnGgPwph9a2FXTryvHsEk4nxjYI/rTUqPkQ6f5BgX4P+NuLqC7zs2xCrPxzr6Llzc9g30RmZKaCg
Vf3F3ToOJlk2fdMk0UtC46aghquV6vxkEqdYpIQlhfdcDtOc3pf/uOIL3DMyNdBgtEJ0n7XlszWJ
+lnBXuWeEoG4nq5GPBwniRvN3JhQd5r/LPBCn/PiQ82NL+VtfObvgtC+6LiouHOZBWZmHAX9+SfE
4zeRpMcWlLlrdgY5h3KZuF2HxXiju0WlHDpBhicYbQUjYyqYuR3GhhUGsZleoANansa25wDQ8IIU
jO4iU8AxKNc1Gaf5OiLvY3qMaYvtsgnN+XeI/wnYLUx5D+2rCkqdS41jRc34O7aGipQGaF278rLq
t3Um2R1WUKya1cdpDKNtnuGcxFi6YCbRtAegAaHF7jV0yhlrCk7NPiioitaxpTLcVrcAGaII5C5b
O0Zsl5XDEeExqRC/wghMwbnIpORZz6maCOm5L4NFkT+UBhM95CLk1SAdf8/Yt0v2BI9H4C0mlY94
GWiIqNdVdNfAmCtbf8yNo2WVgQYgYDUvXcZeA3qUcQvVYEFawtZI359h4rYMj5J2ndS5mgLE0e9w
OCCzLXlLVFxLYWMWKnTrCDJn4zSgw0b3M8R8PVSS13TC5JNumDn6wMn2LL8kzfLMCNYmk/3aSo7K
1OwLdVvXrOV1cs2wZwlZqoSAzhXqmsbNGCbOi/gxd8t2yN4NUfRTk2mcYk91eFKzlwG8Wxv04zzW
R3X8WJMacgZ+8bR8h1H6kXBWpYSQqpiq5EGqhiRIQwRV+xMHHe1vJ29Lc28VA2pf8khU40xm0zqB
2wslQJya3WnC7aEmi3qhqqnEFeiL93NlQEhrvlWl3MfPEcit2ybdtJeLW6eb+9VWUAg59RZ5N0Z0
2hY0EpDEqegCEx1BVGMqOPs4bpPLRsHaoyOxB/zkkp9clji503Lfo8lRWmyBx09aqmMZD96glVdQ
pk2PNrNZiutULo/0nGKeFva8IxFJ9GjqL2pHFVJq2kWKKupnS/KIDP5KDeFfOP8TBR2zshaFtpkF
Cf7dFkqRMqFneG4kQ9uX1U/O5WXCGDrm2SOFWlWMABzTNgMrVbnxOWnQW7wwtZ7DR3KQ6Z0WhHST
9CkJ3W+azWT3sXMrak/UN1lk7JVnd5AH+T4sCRhbDVbSEHwhGJgyWQUTMYOtSoZ6AUbDtBq6lmRG
b4nRv9K04OEpDe+ZXJz1J1sEPJEGuNyn2rztTkU6+Baa2ScZXBJRyyEWpT2wpBHpTtscxZH5ZYYh
zJoYOu8khdQojVaH4oOpoyJA+Uu3RRlvu+lYNpT7GbDf6Ctl5vYayHKSk2Q9uEqbuVMpbQaTaQDt
AzNvp471kzro3zgtvOHZoqaYZYvWoJzwsfFGcrVjAFB0CHCIpiZ2hOKs6fUjR3X/FHbCmH12egUb
F3GDZARRzYOcSH4w5I94wVs4nbdGojJrsz5XuxwhW35zTO5SDGnliqb3SRyYr2TmxqLrHYTnXqdp
WTAm1bvws8J8gGsMDmq2nUc8vHuAQCZ2eodkjecvDACC43chW26hYCOTIWMdCE1Jy6OhP56ZJ7R/
DFffSEh144rNkJ5gY+IWJQnD7slTXkIiVFezWUREbRlYRf0r4GI1Dck5nzAGarYqDLFuAvfKMVIo
ptsTVRLMLsQ5QYVOMtbNACiTCMlrnRn0P56gUvSYKGmvCbR+LMv2oQ7BslIxVYPKvNpsqFBGmY2n
0EaL8prWuLDrXIRfZL3BEKfjrGhdxRcpM71mWo4WFAGteqggPnj6WypGakZ8XJlCJZZ/Ya6cG3O5
5/C8kmKefTOtrvzC18S6+BogsRDb4ybJrRKmHZ5u3qQvH3KSu5UMMyttTqDyaekb2Xk1Eko7EulQ
AzCA02HhKF2PLvH0jHN/aKuHzNJi/POij5Y7dCmQBEW4bPaHdZ3lLQ0nWvpKZmtE/fhToIgyBrKI
lwj0mzFRFL/lSv+o0sIvImTbbe7lNJUrA+4J0t2PwFz0yOazuiqdue9nAVCTSVnVCIw8lpfefS7l
G3BJMAkVPt6mgYAl2Yd5dulN1SOUQkzAZXPl4mvVVW1odDSGbzQbQ4XNVGRRJFx6qj8j1B9jg6WF
Wu0sJT4zIdyDJQuEWxXqWRzgN+76YYffXSIwOYbN9FgjKpQt7D/U66I6fZRR8mauHcKEr7O4yp4Z
XM+WgsWESdnhdGSNBfz0PyE2P7iMir4aiXKAMB9rVV8cI1R3BQYACHPfFAiDA7JcPJMdLfFMBNQW
16NSwtVuY6erWblEYuRZupVgba8xGQM06iSM92Qg3FCaOKtBpyTgtd6kq27QTmiN18T28XNg4pwy
fipM6HTd83UOBdTLzY4gMHgKPYxFwlOaPTKGa/ScD+JyylSVzzIwzo6NyhEJyXM6qJoT/igNxwUL
VREAIuRm2+Y1JB8dO2wlfJVTksbzvP9A67LJTNDm9E3wCDJjQnsakwmSEPHc2U1vfYX9JEL5SdT8
0xgzb1JRXYkvRsQWZnYcptquhRk+9DJUp+e+w6ZTGs39s7RuMrqVVPsan2KABjFffbKA5IUFxgw7
T4tkaiHmv6J4wNsvcpQYza8s7Act3ze9fkyZ4uoxPBZL34Ryz5gAv/yi+5cQxYUX0ADMP0+PAZ+N
+AU2bC4N7q7pESj5MTCqVD60TMFZv9w1Sveqp/LOJPEUJpgt60hPVAx9SrDvY9ZzFa4/ulFPnl6d
M19wulVU13JiURZFTO2JW9GlrZX9GS0y5KKGxadwdKxxVJCVCc2x2pOcGd40MhFUEZxUnzCcXqxe
J6CIhZJhF8oQqk2EFy4M7CCZg4K8p9XfYGCxc5EkxkAVFHnSUIaemcrSevMsfVt4yhjIABDSSvz+
Gk8XgIiUTk8SYTk6LUQVBeGwPeCHKPTd90BX05MdmQB+ZXjPCNjf5hjmGJx3g+7oDTp4hS+ietjl
NbA3XorZPP0CBlKDJ609dDoTCq06zcymh3WejF3F3FRObZZY+C6+NFok6BqDE4v1pYtj0xtgdTB2
xS+KvkB9xY+rGEbPAMKO4VGwTsRau4wWzjNYvQixY/bIyJcJwgJKg1jnZr9NCqopZCdi0jEkBmwR
+ovMuGsQvw1wsRnZac8OWqw3sgkWSqvqZBn1h8LgzX2msAQUE4cIdjQE7by5Z4awWkpZqA7UcFty
JRF2WH/lRNyqSkFDUOzRsSP6B4eHabWk4oaj5hDlAF7WBe9HnSlJTW24buOkK67jojKEEYMWnUo3
tWAcPE+6xxBZsIrXezs+fXUiGk+Gx9ExnSz52TLFcNKk2dfoeRQxEEpis3MYcWLN2E17k/B/jMtb
NlROX5hOVzkxxgUhLtSMD12JQh7jfkzlVqtrgVmW3eOagfZ80V8ETfhXZupmSNNt2+PXNHxBgnFD
zfzJIECpguivmUx5ZZyltvTN5Jg2lDjxgJ8nmgAui1S9NeTqVlRhBelQis6ZizusV423dFH+42m1
T4GcLNS1A9FMDO4ns0fxI71h3PCQKulsqtqJKAxXSLO/foGm09xlA/Ah1xiNTjulgGJe6S50Q2do
vsy0JDsErKqB4PZ8tOrEw3ziWOfjFmSve7ldJlrFlBRT7HuV1EvJHSCSdvTEaLzUw7SFD1mn+VWG
ISp1kpev/tbSuFMYJaPw5wTCCoHiWRpVO+c4lQdpV2mEtwELDcIGPfrohEKBKUE6ETNId0RPWvMy
9AR5LiCS1UP1ei5ToP3pvf9s3uKmvMYQUnTeZ0bg5SgR29TUHBS3JseglR/epEUJU5By0Z+Y7UEH
uGfTJXqGO1Pj5gMG3BbFExbW6Tk/1k+WpZ96k77CVcMwja6c2YH4gtAY7zVi4Mmei5m6WaTLJbK6
wQ3bJdbB1UeYCzqmEeisH05v8TP7AkREwHBbe3LeL76nSWf4tNsZeglmpWCDLuYLG47Jam9Clloi
noRFMtT8yRzIT3j/T0j7z4IyGSixbsSb1L63C3ICXphZ439q1f4wT9cCP3emo7Od0NYJnMcq5WSX
PuDN2CMsi3AWgxwIPJ6oc7RNm1Y24Z8xYwgO17S/rVU6EnGnoE7p1NGTycOZZAw+oLWkol/IX1MV
TONXJCrBM4+OlE/UK2CcOoEBEdzLY8fb7IoeHhd6POg8RgJjk2uJu7aTTsuA8SBEr1DHLhmaA7a4
TXNM2Oe93ND7fHWjn3PkzCvOoq8fHRNdOO6oykJXZ/hVkOMojmfh3hsc5Axn+jYAXdo1FF3cB7lw
SK0eejoUoFtHOcTTLDGFJ30grklJit5rDReVltORKZks+s/5ra8uFAcKF93i1QiRSPhOILN3ncjj
MPYa9nlNmv6j2MJzo9t1xXGC8s7Aqlr8Mpo84sr6TvVQ2+n9JToXGSuFgZfMGSp/aupx6B4iYHr2
3eGx3ySQjPiDVeKhpD1rdKpv2EUBrCROzhVdRXdBeURFUJZfs/Jp/JPVliEC+ssJP2+j02woUYHU
U+5gdIk5s2H8QIyc6heTOkQedkpE97Zu07H5SsXJW+/CVtJPpAlvo2y6dVWAkf8PM/x3AWdRcZ1Z
tH373nfSrZZluJfGLoWSr4/tQdBwbL3mxfAjM1bOkmSrSBRknHMjTZfV/8bzBbu9Tt3l7Wr83x9U
SSOKHW4/dXBh/hSYAstJBAoAIAR74oNeCV5JX24zfiP+RpzO4kIhyiaiW/eXJzYS4LWI17IgFV8T
UL7YXD5HxK0jY+syLt/1ha6fy5/iu0sXt4zD2tOs7rUnT6dHrl5apg7sRXwifuZqCuEkYTtNHRDH
GO3a+JL1Z0kAkNQaItkEAYKuum9qVJbpsu/pyMvVFY+KceiOCh3as1FxRs6CWcCgwpOezRW0iY5a
o02CPNBAEeFwfuak+EAhqc3lJWf1DAE6NGt+WUUm63EQ82syABkmbDUB75PODyPyJany16XUdbdV
gEIJmb1qa/ZrrnhSe07767yOEyqIPdELYInT0OPT/u+i9TJtxp86z19gkr1l4TpRLiC7cJPjlGA1
D0Obj5IIEw3ABUG32AoHsO2NRNouB8OMjG0eJtuwiB4xUoRxk9NM6ho5cEZTTNYFeE5DsDdXnh5V
eHCQvEZfWUT9QchOHBCbyqq2YehOTyxKC/zo0zz7KMS1iEaAib9TnH/UIu4dPcqqfoH02aGlR24B
Q167meJpVJ4ufyzD4jQY8/LWg3NiNT/9Dl2xw7aH5AOZZEhREdkoBfQi9GfGb478aT3K9OaTtgzj
d0ozemSurSH1ECozp4a/b0q7sMWt+KFGxzxBKJkv3pAJV+35ovEw+hRyq3DkWJZFndBuwnPhrw/8
sbVW0vtGDnbEWOp+zbHki+BZqfa2no2d+rkCbEL+5BtDrEu8JTrH1uvCeSXTbeGlJOd0lS2yoZ6W
KflLq0c8Fp5YtRuaOqeuFCzeVsslZiZy9oETn1tMvF9YVfPeylp9zZQiNRfTOmPyl/iGABSGBOZl
+LWMmbyrzQfJga3DC0c/RbDigDS4ug1G4a3sDZlWInrtLGQ4RoyLOIanSgbPnAhBwXzMiraxokDP
v8LiXC+0WTjSiVCApd3QhwhZ+MEtlNBp4TWPCIvjkQMHB99E2/X0xEtKdgH+NGLlpykkWH0Xq7S4
nGLI0vJo3xEMiMtiHeF0i7YPa/PwUaIJj6liV1yr5fPh0RAssby3IgCh4fbcKc8H3csIUcf4Xe+p
VZU9vKprmJBBENj4yHkgxlMFr4Rwx/1dG7um4tLhOVMNWa8at3BXBhlgTXWc8P6fFifrR6iJSFMq
cMvsbKTcsqhocGWt7gL343rBqQleQ/kMFT8/s3YEZA5GsnyhK0dRGnpC/EcsG05QTTDqf8ryQ7KJ
2CODwzs5ipLtlJ/D5Gt9iCk1Kv0T/TTAP4YJbf4K6Asystxg+UxUvCxjWVQ2ivg7qujyKQNrUWOA
UyEn3eO9GWBh9kLsDppzsoS8RD6qJdfkdNTZfs8WMVrzvIZicxrKkoQ58JAbHTVOzCZaT/J7e0hR
UKdKjHraZGYx35fwbR7OYZkHkqIA2XJSF5gDQUiWj3p/nhW6TCYsJZjR0q7W1gJOJ8xzAdOx2FoR
IPoKzOvi5Cw0NyNjNSS+kAcyyx6fCK384c1oLWZndC3t2YBLzzfgzKzC77a8SrDd15I9ko8zDIfI
esiW6qcjrIzxq42uz2hnLLdiOZVD76ToblkKgzV7S8LNG77CqfRKS0fPHeip5IV5EMVw9OWXuR4h
JPS8N2hXk8kyNb+gaxE4FYYTrUjhcaK89KBrPXzsJ/bq/TmsjjL3wJIvQTfXL5klbyeTfSAVAYOL
nfBsvhDgnyXJeHsS22vDuTlGmnaKaRLiS62YF5J2oafIW7Hd9XVPD3sestfBxOhxm4uf+EYZl+JI
hcNw+aj+Hj6YPB2SHeT05JAcVpzeT/zqO0YjYGe+4aUfvuVMZ3X9ZQf0/lL4ghd9PX3y6r9J1PWJ
vzliply+JF7qTnvmLqLNn4yBo90FFZDKw2dUfuOmdPQdHbCt8M+DfbHtz8BLXuErOINtHxrb8/jq
gRho2+vsV98KkOrDOLHrnRYYpkOY7j+yJJSgP8RcxQclmP+NG3hDfC5oqydIqq64wZ7DrryfH/Ul
t+GQ29gyBotj2t27aZsvk0Mwkm95PmYcfNbHz/pLhyEQHMFDoYcq2/78PHg8AVJm3HjzeDQeNrS2
vPv5vN04gLexfcqcxyu5vPahPtAwOBgqOfzEL4KLVblzDcJ/hm/5ECS6d8MX3c/xAPMdPdpuPGDr
WJ76A6eOFpSkItr5aQr4tJ+Ld7rXB3a5vfg0qjZOCzyo5MCcEJzy/MPYh6/w8D6WLeZ7OOiBr9v+
JQpSF9eG35yFyPQKfz7Ey5rz9rbYx6/BPX7V9stlsv2DaRv+4gVXZvt24N1PTmoHNx65778ebOxg
nNMp3d5E91S8Mhy2G/t2F11oww5JO4yb77Dr3fAF8b69eJJ3u+Gm5mNN+sCqZn+7QoW2SflwK4ej
P4CA6Fb+tvLVbzKL/PCj2OCbXWwmEGQv9XAl2FR+dYs20Sa+oYD4MNxokwI7usbn+JFsYu95zTbY
JvDn5l64hwjmmFuO4jtZuk7/Qt9up3ug39S+BuiN+KbBjTRgmrpflDc24TMO5HVf/vib7fNf7pgX
DTMbu3RG29ohntz23+0+PsJHa7f9liGsE33gGejg1eCHXnr7+yud836/R/1hY+Nj19uaSaYdH80T
iMi4JxJjA+mw8uftOboSm7TpP6BxOiQMOe/H7oVGzu5ckEBb3bNigvk7DtjWoP1sSkf8lr8ZLjll
MO/ybQYbPZiJ0rIDCDybdFv/xvvBcsbdfBACIQgTpid2vJcPoAPMvTf34QLxctO/xVt1U7/Wr9mn
vikqW3EIVNtUX1TTAq+aBQdF4TLzEqtTaLdv+WVdqHSvB9nunIrNNfjydvHGnegClm8jJ7iBrrnj
y/1O4uir6GKx/woYumkuIVXvYs/GhRIXiRKXLqYldMH8Y/KJPSrGWwtW4Cnnf0ear6lsZ2CXtfiI
TOogfZuWuxCopRBKf71PFkYIK3KkxFRMT4wdX6iOGbpbBP2BeRABy2hbZDukpatZOWl8GD4/j1Mm
Hwu4umt/bOTf+KMcZxNkUEoJN155d7Ujtx0Peq/iIWBaZ1EYfS1mxHPNb+Cxu9y33MjdnmOWTuSc
7uTnejjKB6hN7es1e1l/NfR6G0G27W6vzqd/+HS869VN/evftcVP4bU5m7BdSFa3cSc4khzk4uox
78d9fgwd3Ert3/3fdZvaLMr91vR+RzuGNAsx3bhz86dfrHwfmq64F/f4II37GC6oIx1Z1YAjr8Ol
ImeP3Mun/XHgmPS96/ZsOlv8UjCHJZoJUMWuN0B67OnOtu3r1jXcv1sQPDkUICFBIHzT3gX0lfwe
BMzGJUk8yGBsjnTb70D58J6Dqbmum243r7pNZ3lf3lPLYRLBX8v79D555SneSp7X/0oegB0rAe2L
9B59WuzFe3fHTMP8x79musq9xnXPlWNqce7Q9S/VYvJswwDCNkn9mG6lF0REzrfEdLOO1yUoEGpz
T35X1Cav9nG1X8ITfJvI+NG4UUtjn8xYEtnPN5IDIWi/xZfKDu73az9vMMRijMyAIUSFFnHPIBlw
Fn8IRCiNu3JffiR+5qsubBY7dC/8jlvhDNvB3jwS/wGZZe0BvfUe4jDdkpFkI9/iqOWAN8c3Iz/W
u8TaUBUduEZscfN5R/j8o3gy57cR8DPKB6Q5m8Vr7iQIuv3hTs/uracqRB6bMu4tPWkB9xOhT77+
b+F+6A/4sjlSsH4zc/fx0TOM/OCsP3wYR+Bt27gM9s96VY3/4JW6KGpcvH1P0yX+gITiPy5wsmwu
emc8Svw9dX1ywDdcRtkmtjkib4Hoep+T07ua/zl4n58Tm3/9r+SdQDd3QgAC7tz4oOtJiUUmp1pz
sOxv0fsuX0F4d4sLiXVT7f5RQnsGhxfRbH66e3/vWc/qsdk8vWaDu9Kxciv3XDqo5rjxBn/dNvn2
nm7vPKXbNfU4wtbvkXreZ++egmI9qG2WEHdysTuQ08D/UfzW7Tz9pV2hdvILHOGr83DHfIcL7iCZ
tmk0r5r3ox80j4S0U3SMsUx6NQ8IC0DQPUhhAoUEklCHl8bj837wgeHxTc7CTQ9p4/D//9X5iuHf
byRM2ndYyPbzFTdGDsc1nK7d8UXYSVtE5m7hXs9MVti+sb+iePbAc3N+mYB5/95xHXEhV/m1V7nL
C+27C22ZiwOOgBsjsttxyLnhZbRLP+dCGL/Xa2bcJhwl4nf8lbxw8u/LIPWGr/XgpYJm1o85qbUl
jeW0livhFZL3qfOiV0Qqu37HmyLawW6c9Spd/yy0EKRP7VEV2wKvD4Lw5j35CJ3grpKbclg8dYOj
K6f/+rjVbed3frERt3Tt0O//+4TrxZc7mP47EG9ec7+HiIVuxyEQ8mZxusW30BHe2v3zw3K3603O
I6fYWS/X6gg1xs8f4cl47W1YtrvY11zToU3dox12rMP6ifDSoYlbz01QQ4fPuV2/KmzCe2b/Yk1h
4zS/+eYu8x4/pEfbryTt8L7Fa0dpKL/R9zj5vtwzSjmYWPISBHHULtqp21unwqESe4k89N5nBImu
sS084j5OoCiX5nV1sdz8Ru64PxJ3YsMDeGlc6aVyhw1NpY3Tm0f37Gr2HCgsfESz3riFqiTxC+UB
ptd/747b318rgP2/+G3ZwKNhI/x7N9z99o8aIvZQ/rnJS+TCluA18DTdP/a8977upH9or23hwD6x
qBZ6Gx7EPj7gQOeOQePyOSQ+UeO2wYp629Zh/T7Grt3CcnWyl7+RNxHwebzgdNtueccuipn7nfKr
4QSKt8G9ca7nnu9BMOXO2Gib7g0bn8383uykjcZaRMLLcycG1MGgatd7naue+WTdhk8A8GVH984F
Sd1NG+PKFeQIvDGTnc2g7tC5aJ3P4Tl+w+HI017W3b9ssEH4p/u6n713m9obz/NZumYwRHf1HgBV
9HGo/urt3zMLhN1+HD7bAO0ZeLrdfojjHwhB7RFzyPqlntLcPV5VbBKB/7Aq/TSgsYW15dA0btEe
eMkV29yN8RqynOKDdCWW8Nh/jN/5o/7WOjc8Wa/JS8wWZfW9Wm4cFBsdy0cdftaB6mrLOqZ2My9Q
6DUAafAhZ9zPlF/ilumpin2VvBke5rdeueQl7aPebvzGrx7nP8s1WRAMftAZ/uLj5Xcb0R/PT0/3
5sv/WDqv5TaOLAw/0VRNDrfIaQiAIBhwMyVR4OSc++n3a3rLVWt5LdEkMOg+54/ibN3ao6GlfBXO
xLDG4Tru2zk+mpX5160pAxmRsW3H1xh5OrPQlPAt3kFZGWJ07ALphvYSft1jyNT3FSF7UsCGcxSt
CINYt0H5WpKzeZkT7qPq1jeXlvQsZ1jo6/EQvvBm43t9w/3Y0tvx1mXkeaF+02nSes3LnE/UzXUg
p3gL+DSvGHZ5N/1HJO894oX5i0CFJcltK+xOy+9LsTNM1jaiN7u1skAtxF8UHS6pAuNzlvrBV+zH
W7xQ/Pflfpc+o1t5D++0/lQf5iXk5M63xupvyyW0NxfbBeHGy4mFkbS9lVzBXtmrACGXlFSskO2d
/qI45rvgb9SedhrozBbuM8BAyZiwRljyai/NP9M+35FrUr/OfFQnfmbxhSRsbfvB2ttbF8q/F/Fu
z1W+vGzNxWVY2KtmF26dO5flMlj1mLcX9at2kqgeGAVUI9kc8cKiRYVObWWNcBwdkgwetT6KVCcZ
hUgEwk4xo81tgK0qR3UMBP5nqq8VSAfdtce4/qhG3xlK2LjiQ060lu2u2qGmodH8iOzkSnzStq3s
jUfmUNBMJyU5BtS+OMl6ROYCQ/zXqJqjgjoywuSPp3Th0KBRArTWa8Xu0Kqo2569rUQxYvJcZKA+
SfvTOKSas7XzT27f3CTKl3UHVb/byYGEbcwCfj36af2ux9e0IIkD6olR3y8DbTWyuI/3jEbSjoAU
qretGGycKq6AmRMNAd0YVQKah+jJztD+RGQcyNz9pUpy1HJuxK6s1raKm4Eg3Pdg5LjP8dMS5Gbw
c6Oq1K1u4+Q1U3e3KQGmrOxhALq18QEZDx05Ms/oIcovInEWgVaDNwLtowKbXszoJPjCs/4MqLcb
V+iWVDqn1Vrs4bPxq+J1f5iltZP4ND9/DzUPTFYpKTA+eHr+aN4nr3qz+Pm92j6l7qEur+aocZEB
jNXIxk3Qsx61rG5UH0pkHgc8bqL2Vr2hn4346eooyP9WpPvpklxRGSM1CWhP3T3XSZMLk6sNfxfA
2XdIYUWyT8enqV8HBzYqu8bWA0jSUn9QbW0k1zuP333aw8c+dBdbQe17sW/F0yKt7mIy9jZtLXqk
XEqdOJkH3GkkVVhouYYs39Zagg3q4bgAsbtWdaltICtLSVZKZ7+XJOdVWPhjBHMZYtMWF9OcZDu+
f6PGVdWpp5lc0gnHm/lV8ubHkLJZT8GFhEp5JSGhJM+VOx35vaTCcIt4lyRETuNduuWYEQ4PDMcf
lug0eBng8Jx8df5YwU5tx/rbJm913CUtKgaB6wHQpL6XLGdlQ+NSwNQqxGtrpRRccT1ol0CfEM6m
h4aMdlLBzXuhUYYEvNkV/blpAakovsPrueXt4mXjrY6sB2jkPKRIdIZ9H237ApKaAh3PVIHfzK3C
8ufIj6EW74oWPRcxUFZfrUvaGCahrBB/LSdvpKIvP5Kqv0N3/t6SyEjnw35faXeFpm3cWAnOYpWI
MENxGPXCUF0ZFUB6/yx0bCzeEw/FoidBpowfRX4lfgcRK/KBWvnoaK+Qn87evZhD+TJGWDZBxbss
W9fG9K0R8i8cOlgYX/XHMDlvfazuiJhYtPp703ZUmLFvZjPp7Q0xPDXg8XTOkxmP2HWVDBipJORo
f1X5++ColyzZ6wQMRPFeYsqkVQDaH1qML21+j0eiSaMHfCGooiLN1GpOsLz25nKHpHDhSuW9u2Qk
EsL9J4YEAUEOQRCL5jkVaHtjcZMEl4mo13LRgGV4ZH0eCC8L17Cxv3BvPXHOGSoC7mJrNEL5FSKN
pkLzBRuPy73u6um+RWuMJDWpBYvrrO/kdj7XfEBnIqX63FlGpLtLMgrxQUvNA+RXJ4jQYwyyUDUg
RpL1uhIGlueoHREIar+G+WMOsxXfreR4kd14cUnvXLU0WdDiRjbFEe7EDYaeI3CAomme7wh3mBz1
nCtfcWwcEgO+anSAc3IuY1S+hHXtx5YInk59L5orfLBavzfhTaEWGlTTbhGiH5z+mudXQSgMo4fB
ICcbvvl7h8wrAX4I//ChlZwvlQfQe8d2JuS3OAwx3EwbnlSNUu+D0hCEbc9YVLtk2U7KWjefZf+h
3atBg1SbmnXY35yJACkUIg3eD86Uyr7beIMDA/sEuwO4CeKZhep0l8nGw6iFa34+dF4jP4e9UhAM
eNbB5UlNKdusC23hDeY5IMZCt92faIR1q7OFAxkS61xjGRNFE033gGxSpDD6LLbORWvIwTedpUry
vDK+ybugbAXPK+M6AGMcIVbGH5UO0dIiLmGCrnY4v5JSWedZAHL8iNWHU0fkyAS4GDiqvGQ59u0b
iL0F3ohQiYAcXzO+RCrWHEGaDTUCMVfTH0iUQgpLnqhoxjse37rdJFBAQAaBfYaR0uKKnT45zI6x
GtJ/WfihEtXgoegyNUKG9OnUyUgSD06x/TGbmWPoCq9EmucqBwLgg1GoxrrFum20HDsTn4r06DoO
lt0r18Mckdmifgdx6cdchwYK0In0aR0L45jOO8l25A1B5gQ5Fg4iGGQAaYpGliK7D1oJz03PIzOk
01pLs7VUwXY9jSYhiiR322nplVueu7teDnH0mSXYKeN3+agL6pAiwcRF8XckdnryMOGibFjzznyE
zh0S6z/m8o7BbZnR6CMMHjqcffFBwKoIg/ocjm7Jck16ihweSxBZbnbsbpr5KjnZGgxkLlO8q9FS
TiNBdy9Cegb+VNFz7N8V8yVc8V7wHoXoO3p/4Pft43E/Juus4MhFiP6vi4rlRDDlEP0QJVCDP2u0
MwBfauRmfGXtw36pqvZUG7GvqtnOQ6W/NCafDMS2JBGAKzeY2AgIHUzuXUs8Re/XcfUroZMH60h8
OAI+KRoZAuak9C6vHqPrSIyGSEZ02ytfBKIwmUj9C1IWtcrWM+kRSkErSfyq8VRR38ZHNpDqnSiF
45V6ma1inDTGGgOOlcwp3iPK6tAZ9A+etWVF+fFc4MoW3U/bvU/Up+AzXPxKR0RybrR7ytSVhkxH
KC3RKehmtoWCxZBIeDD14TnvPmGELpq+2AI+QeGWITtrU7Qi7Xj8/cgXB3mMyZ9H1xiN7O8GSiqF
tAoaUM4Mep1bXkKVKEZe4pm3dKhecgeesbsWiKhQck9A6M63nPHixI8ZQ1V12Yzg4GgGVNJEUREF
YD4BgeiCkbjTtnLy0Prt1NGDYEu/NH+Up3oioLJUu2dsUZ5ttWe861l3m64hduEwIw7ZLt9z0/qi
3WBbaHfYQB6znhobTb+XUPyML672lM+t0vwNyJpDBOLwULsMfhrVPwFHV0Q4k/7aIUepcZh5Lwlg
eYPJAX1qw+rPtDKm6CSYxiIVzWn3U8wCb6y9GXgQpuhv6DCcB7eC3K3CYHmhOiLW2pdScMjVh3JC
ug/PWTOgqjz7k55vNSf+RJLQJ9XK0L/12VsPzHI5OqgcMZtgXu1MTqcWJBwroGKdCXc/2TOui5jY
l2S4WzXFJHq07zh3Mg5vxexgIbh6Y1u/xoSZ2M92honj/mgGxhzLO2VT+DmPMB8wX8Jc2fxJe8aS
5kIZWsOp67M99mvFUS52I+7Mzy1RcDqHykD6i55c7EmXpk5iuFA8+vIhKserbP5M6aj6VaJ4KyII
aRv6TyfJ+JApl1qPljbKixqb7Wy/JA4iDFzFoxjXFQd0T8Qj0Q0cH9xRRwdNXDgiIeKorkyU4Y8q
tCgdu/Iw9z36RFymVb9F/M6OYDrMeJzf9Fa287Xqdl4vC6PwB4T+oAMLxNOhxKoQqYyPM9GVKOBN
y8HBi4n71bELhAXkrSTqVipJRCK+oStre1rNCCXcDAAglJLYcae3Q8r4j8y0AgvrMgSZ176BBPSi
4WaPCuLDdCsHVEZ6ahFuUo4WZpyS8osQ0Tco5KzdIo4Gj82oC4qtXIWkeCEmR2myWVJROszRFnq2
7ilUSkHiZzpxkeRjnQoSkLx9EtGxc1DtSz8y5DLtZkqxMt19EL+kifx/Cp1DyQQPOdKEu5hT6SIk
ANNtnwYCkBCfJO0yjPDIsRTTz2f9Qv6LCuQf8kmo6q3c0lqiGksjXVfRVojio3AqlLFn+eJxfFcD
kaIcsAgGpG6w57wVGto0aI5u/oqb9cjnu6BKY1De1JHVCxfj+DAEITL6MRJPQoMwdPkcZG51l7Jm
XBqrEMO70SiIkTlvGYJIA13zmxrnO59GhBDKiu3G99oUwozH0cgBcGruuJbxlKsX3WtiP7vEpt8y
3zIpEVtMJ54w9rQVfymB7hs6MuXUQnJcULeB36meQQ7btCU5TDPOiQc+EvUOQUi7QakuDWyNlBBG
Lk9hkH7LlBHGtgv9PYiqdcwQd9Gia4gp62GAnK69rlCjYWKj/ZKKOTCVRcTFm5JQRbFKzQ6CgiXq
VRqtnzoe8JkO+Um5junBQ/PekUtTRORF0XZbYbONhs042ysz7197ARLWFze8d2iQkZ2jb08oaK5w
ynFxHC1VvOqEiquwDEpR7eLmn+r0K3mY26p57AifycJHItS7OTw6wkrxmG/cwmabghE25k1Tt+z0
/JrdW83Y6TzzU7PwjHnWho+Xl/Gs+eW8JbjSwfg+jFSzNP1W5DAuoxB+reeHtuGiEdfWA02VJixK
EwOiTbLCWmCD3bjdKWnALvprzemMaoG2BrvRCCS5zxbELiizmt0xj1GlsCrbXcL7E5pPvZEf+gYl
a0wEGtdZT6r3XequhNbcEJ05DkUd3XWajY0e4SqLiV7Js+xk9ZAAlnG00Y/YvWSh6mKbaCmjQwRt
215+V45hO/IYkfxiludWWrHg7doOxCFSt6xXXrQ3YxoyMp0CXEB7/ZpkjzglURRBGbINwSjrVVQW
IMThlzxXzEEDtiljY1J9bXAIt7n6p6+iN0+/uDg96/oZZvNebueiZ+JrqWhIdf0ed93JMpHfBtvE
ixEkOsTQXjWkAQONgbaseNCJO/nLozMDUwgI63FjY9O1CSr6kTuJFAL2JWU9+XZ2Mb29ld5nRs8x
k82KMB+SqzhILUYGNDWltigDOTRxJYwXChdmsDkTlSj2Jd67bBR86AEvqSKw3HQd+mJXdZgP8FK1
aYSHzInObYZXjAICuRxJHa4RhEu7SC5OsK7JXGkssZAX6xDne63oXuwIqd5gn70o/+mybi3fdGnb
0ApOOA5J6mQ8N1s6lKWVGAzLrRw53Szf4TpILJneCENsB8DtWb3zRPBX3uM9uvmwvteThjIpcbbW
+E/Wz0XlnraIbUEPC73vhCSZZ8XI962u7kw5s2ObiMOPPP5PNdSRzIeikLSJtSGKldNMpLKvHDvf
i4zoVv4uJUtKT9K57BVCE81SLZDwDAaJFAgqyHDn+MZ6C/Grkb81jQxT5jPOtvIFkK+NFGgXOY3V
Y7lxK5LboHrrsLhGDgVOSI1tjXIvqpsJnAVPYDRm2oaEl6OX0Y8n10n33BMXkj6C/tSjKiarjZis
D1dT3zjvOR9R6ItdgUXYdQ0/5bLRIJUbAk94iXVGaaDoiDugbbZyoDbZhWTdRJ3fxeDLARfMZ9Kf
jkZgG0KrAHBByEYKcPrxoLuQ2cqjYVUvwoNc8GMmVW6WnMV5HEgeYi43SNUL8XsmuBOj5o829HuH
KcPD4SNibPZky7N8Ybdc/RPgNlRyKIbHj8nLW3ZUGtvENzF75jzpzl/eBynJwyF3KEOGoJrzJHyX
H0p5KTJ+N+QtCJebsis+pLxK03rqll8Ld8YlwgPTIMVDbMkHi4x1vq6nmufeRhNWWiuFPVHDOIQT
cGmiU7CVV2Hr+5k3u5dt20GODMNK2ImZ+GqeOM6lmA9YzZsnwMmagtI5xsF7kP6JYQTGWxWLd4u6
En3kAiA/hJkT1PwahX6q8+fIZNTzUwNMGz4mU16tySYZ3hlpRoMOVbVEA39Cli7FnylSr0ZDkt/a
NGpTChD7cvPBF26KF4liatM9frPpLpyyYdVhc5Ujily8+QIoCKfwJwzvEhlTOb8l+ig9ZyatL2V9
TpKDh20fsIE30MVUoXqEa28kMJQdQFjlhhsFJ4VcCuFZnwAyysyBqfNuOPHoWwg54/Ey9uUNnYJ8
u5CezZwT/FMGDy6HHZXjKufxk7tuV2THKaRZ6UMCEmpxhc+ApNDRQ2RsrkmVrsEcpULTSs3XsdV2
jGz2xHU5YLjF90BDEeL2YbxY9bppeMP9gckv7nFL8Cwqv+gsasdJ8RPS74dpXipO/eLM045SJBIH
0FQQ66ZZzyx46HkE9W9+5BNgaRidgbJe5boo8oNcM6UhlUbnhfxOLetL70GQ1RcQ3oHxgmOTNNin
hAB1jkGvIOHGHGRpovDz9MdSWdJ7pDJdc8S4vpIvCSOqn5YMXgUFV9y0YVK/6PSdEnUBNCKjTWqq
t02lvOfdqdKnVSMVI1F+oBGSMU9ZGfOCD6sxPDx1XNvYxwv9HLKY2yToCnkOGSEmRGRezkpXvoqJ
rUmCUi6dmtrVIzSW54GFkgVxMbYM6/bq91vvHlWQ8EanRwnesSLFkEcFV4o8hFMLH6k46S1wl8IN
i6IFrbwPtNQZdK5E0VkbtibvMn0NuCL9Ofzp0Pc1CVnxCbFNuDmkTUBMz5Glt6Himd/k0KQyqP+q
WzSDD/MTBOTGy2s9KcihVZet+5c5VJ6Qcj+Q+EGGf2NuYJkCOiSMfKt2D+uviWGaF3St9f2Wgk0O
2+eIvlCCEnIXj43+MDbDaXL01a+x2dR9xoeGHdfjt6S4iCy3hLZBFd5QB2miRZK/zrTww8BqXIFL
eyAkcWFuhKkSPTUQXRIf5QbPQ1owgkx0hHdg2664cmh2XCQ927zAgtwAOcqpwRN+ubcTSicS4Lxs
rTAbT80HDgrpWlJbCj0OEm+V7iIX1kXVP0dAv+HkmteEndlCR2bvYT66eN2pNys9pw6uBBcJlwlQ
4rzo7T2of/QU2zjBFsUhZnSVf1B2BcKnNxDl/D8Dp7gTOAReHrjspw7lQ/iD4ff3Prban7FQ3/O+
/IzxFNrp+LclOUywJMhj1pULnNp+k+0mYdGIGVb6gj2c0mwY4wS9W16VEHlSCX7Ea2Ch6y/G7KJr
7jpX6xUal7vUS3tuv8n7Hy8MIRd4QFN1X80qmZnuHZ4HPHjbWCCbaIkZDLrwoyaEX6OgqLGGo4Ts
SzC9MeD47JLulUbYnaDlCdp/bPyo6bkoyKC30dZy1cvyp/Jgqg8xsT0sYx7OTENLMkFSCQQ36FM1
l+VcXcoZKGn7lY7pTGJvHvd+XlEHksqN9C0i8a821X8lkuZhLvZ6r5FxwdgkCLqenkC9U0eFITwT
5gnOlM69y0WF8viNXLRiPdvJ2zHkjCDehHDLPkTEHO50FVNNDcGj8S1VBwPkIBm4HgAhQVSJTSNU
0sDgz5DK5wU6BdMBaKlgrsAttKttfBj8OoEbUFoi6Pmoch/LC9wmBKSviCesLxxQY5X5cxLv5Dcw
8TGX8Jq8cOSJC+ILuVYR8eIQIOxWR6KlQZgwtwUJwyOBxTmy8JQJ1juhVSfg9JnEMHHO0aYobRwy
Ej65hSvj043+1NZJRccCs6OaOByS9jLEkO5YkkkKORSu9a71xdtI10cPo54EmPfHeBMyp/tYxtYQ
MC3jsabYcq6QMvYAnk1FQ9zGvOugxzzuM++9w7xucyMORkxw9NaCXRrqGFLZW0khjLz6gv8ObDky
OXysdMoW5aQ/GKDxjrWQGFRapkQOVjQQ83qY0KUqrus3lYva8kp10VU8CUWSo3FC8+eRuumC+7TE
HLTGKmwlhcp+4hKNRNHpQIuHsMtd4hVrxCHibyq+K4RsIIZBWqyMHv1vRTYgSjOaMXuAXJuOz7h2
+Waq3xtd/rtQX5VkurfOfIlzWjEB58ZgGwzu3rJV2LmdRQyxyrBdQOzCHjat7WO8wvnX94fE3sjR
ZUKDyA+nqMYJ5TMBPBOGCiaujLXbwG9iVQbaihKHIfkgZk/yIP+RqMIk+BOV+i0m3IAic+SKHP4C
G5dNBX1JLdOANtCh3zJI501ecAvwEul9wL4DjjUR5eLSsFC1IPGE3ONWVPL6brp4rXAk47TtPkIF
/VaxC/C9Y13BYxGfZ6xLk+6+TVn1pXFbzNQYoA/uiVN1LNp+2bSSs8Q8Bx1uIGAx1VUqD5/gRnL+
y1SYSCv3vaBc91264xyf0nmphigBW38CumvCmeJp+dlJQOnyEx6ShfwGYgsx0nQ3s1OVc//e+3iT
z8VnOAVXHfFRjko70Hy1LndCgZWdjpE5fRcTn+n06QYGOQ848TOqsjXzJF9Aq7rO2B1bee4CBusZ
+4/nQuzLzRRRPOGRIKs4VqChvduITXIeAGwJ4qiH5l9mfc0KUtOaDtEdP9vcfbriRS5ONaUk0iik
GhjAEM9r+q1B9Fxk31HZ84RiguPmHHUmHIPTgkElRib5LT3ITEh8NHR6HqHK8hING1OiYf1gkhDE
KQ+Nb4G5TT2+Uvufp0N62PRK8k1x2YMG2/ElalECPBrGwkB/mKwrOgXSE1JDTsuwT24Kl5fQvyGP
aZ/21uwfX9SEvLK51WAbgQohdFbL6ZAG8Z+8ZFFvqmnFp0BS8PB7WDTmpZyr4oAQoa+aTxNIuVy/
Tf2iwzf03XjEl7YK2NU8rg5cj9JZK5daaU2UgwaEiyaI9aMlp6AegPoSGtLGnGKI8sEPAYu/ygMu
RjJwkYh7U3KWX7+oHJLqBqgQrNoJw2tT3YYZoI4jhWAbeU3b4bZ3/9UzhyO6KQ7biWI2hmRVBnw3
2073yfhChs4zNkbvFhJXmzzQ1kh2ssSo1yjUHXyPshiQusQhBKXivDY9gjkRG0eH0iJBTjxrvLhu
9AEjNM5+U7nsHQ8INy0QtLf8yYHRJGwgEZQEEXmVQxXyDtVeSAbhVp6LoDpLaQl/TB1SaiLJO7Lw
uGQx7taclYPyNdkP6S8sD+1ImdHw668RQNVutaEscitto1z9ETeB3p6L4CgZSmlZlnj+XEzQZL/v
lXThQJWHiAMjYHa3PwgeS/liNsjxo4M6nKlJkdVCyHUmot5AoyBZTEg2wYGde8cQ2QsJJ4vGBkBP
nx4iiQjXMZsFgfT92a4fs3Zrm8+GbM7IoR2HMK6CJ82qMZcy/KsGfOKA94UrIejqlWIiZAkfXvST
UoXGy6LFZ8A2JaC4/satXFSHsj2rF8XYNultIIQRjKB+KTmh5PCWlipU5kvHezmSlaYAEN95aHDN
wzfBnMXJt2l8ZOaZL9vG34rGbHLt+mdLG4TenWN4wLZ3F17ugbg8C/HNi+Bl1978gFUosquSfQa9
70wn+tHaSfZIvhaEPilZ5kdAMVmjHyslpsGm/jcN+dLK/mo2j/p4UmXJtqDeqltUDLoeHK0yMGmB
9Uj3khd11PbkWxZAaJUXMZcfCnEuUieQBVS1iuRFxbNDtEi+qUfEt8XwnRGzkTe427De2+2mSqJz
RciOGT+tlpmIepAmro5Ol/1RVF/d8KSnFSnUhHypbn4MkpHUYbE3relQTPfcg7uj1N5EdYzAovCT
2ll7SrTh8TCcz8KJV3LCt0iai8tXjfNYsfaK+Gntt34yATfvweSbRrXqG+1qUoaTcl+U0PyEoKvw
IBN5SDGssgPeIIn0nJKWXEXhIeuv8pmqAEknRJQzRBjt3aNFowObt1aUB/n575mtDWLwhlnA9QEF
me5xaoBQbZO2wGbhfWdGfSxjhrzA+jLIDppDJNS0iywKqgrfiqAjczZo/+VYe43GOwbWzDU6o7Ap
GN43YEdoWBIbkazDsw37XCqHkgNHINKMrTVApC7IigmUZa1hnGDCwwxltz3M60R3lCdxDfUHtIw4
gGFTW1Bzao4ZmcVWdQExIHgyAcKMkVDaUxOiMUhl25s2GBxTd3LLSGhF8ouOK7NZysASi/BNPUke
R07pRta8Ihiay91oNMd0LUf1tLqOOJDj+cMZx1MTB2tXGwkfi6/aQYvz7ZTT4NrmZy1COs3+B3Gw
TTrzKp3ikl+Ywmtc1zhbLOVlZiw1Km2L4oaiGht0OAnCKzcsCISX2JzUskWa2wdCRpKBAV9ryAy4
6LWQES3FNUVkxzrYZjPvlkmZ7Y2sSnddARZ7lklCJGc8Ug6TZ1PuA3KEzgAVWA8yJks5GLju5Cs1
GLNCnznlHyIy/zA85vSFGfbeJrMtDI9SDEQrluSR4VlHqO1S11Yq8QgON2LlILILaHEpVoWHLC76
cia8MQ4bPfKYXMwpdxP4Y6ydSzzNE1WCI5PJaPkOd1AzPjXeScnKGXB1OoZG4s3JNwhQ5zucXpSu
r8LomU3Y3JynxMsZet1pKy3FKq1njf6Vj7gEaCyfAIBqYvmJ7AoVX03wJnifSU3KKwG5GKwluigP
2t5YlZYFv+FdKtJien6uIHwJwPgiSsVSLgjbxprOmBdb0zYp6j/Z/GXDnAMLMHVS854+e8P4rDX7
gzQjnVDfXtr+R3droaSR7JU94pWTbsf8EMH8SlY6ZcI0R9if8l2+OU4q3mpm3rjeR8VHM2HjlmAP
F4pnZBSzIF3hWxXQz1Sg7BkTO2HvmmJadzjWuRnlE0WyhZIPZOWla3MSe51pSBXuzhheUbUhgomg
TRCsqODdvYG6u0oOjhfthsLYhoG2TeUFB6KJcI3OLozCXePsg15ncsxZwSpB9lIzXLp4vIH+r2vs
6JR3IvrPf0/Nujs21ocX6HsVpQupmQSEECmnfw+8qKQkIGLRURB1trUZ2dVnhhQZ7YJCT37gXWFu
NLQcDVT7tSZRtDWoeUSq1hGHIWVcmGIcIoxj5950hKclaXepyvneahw00YMvLhcVKZXL5+bklC/1
QKHHJifORt5KRugbDFoS4QtGHat3symAS5duW3yYaXlwDXq+j+U8+Sx9UltnFn4jXGp33O44rC2a
IX/Nz9Q7AMdIKJxXUqxDbCDKxWXrqOWiJ3lt0gtbeik4B2tFX9j2Wh/dla08C/DsVhR+Gru+0PP9
tvC8f0Aka5aMifHfHndmQGQo6Si+1A9wQzF9A047CaWnzIjecwZ/yTnNJS9DpFk+wvykn51Hjgfw
tBF9GZVYpeDBhGEuDLq1gT/+G1O4tvmF9iOJRqG8UZbUIAeb3OswoCzacsX2kO6txKcYOwBELLJd
ouJzmCoYX3Oj6g4b5bQ3NT529SElrk5aup24I7qOUYIkNqemZXmkV9jrn2nKUhV662J6zNA0joNP
oH4J/wmlfwrqA3MeZQc7TwysKsoZNaH6NZrfgVFcKyLIDRKTvTreSYwqpxiuM7LVHOEQRgEYexab
l929J3kAvph4t6z/SxX0OsYMHJHL4BKQMJUohwWVWxW69hhwi9ev4DIfc/uYQf2BkwTjpiRfMDh5
JCSWdXBRp8K3d227JeOF/+XfqwYh7Y3nSlc/gCUCWLf8N3d8erERtU1JlxB/27bJG34i2QfFFsI/
NzGJzXdCmmvGa4X7bVKAtCvuJSjGdVHJ6CKPZ3Gaqg1PdTdqFzs8WpX+MzvJsevMj/5fyb3ND0o1
k8vA0fkTxinwfnX4qRkBZvxK5MovYxWXHiZ4am1oEIa3daiwmr0MYNkp3jo1XRugoYKWoNa13uTC
rfFK1pQ9K+jqWvVpsgEWIVn1pf2Eum3YDAuyQSj+RgRDOjRoboYP3pAha9XdsXnD39GaJcoTMUKC
rM1LGOimmHwY6LUSESyW/rj4qTuxUEyMOn1NWmG4seuNDI/3REHb2LRJUSp0NgNS6KLjEmtbYRVg
Dxlbxy/ZcHPuJsNbytcTnS9yN4d0xyJb2IhVY+/NBublnJUvPUSriFyCqbgh8XQx3PBNKahwxspD
H/rNjyEJGYRAUlHSHqSOJK8PYfBlWo8eGYWEfVzzD10wagxKzu/NiNMNho1XTajZGBO4+flhibne
wrSSwjASOsFmaD84UDn/p3krvzTnKDgPPtZsLaEx6J4mKtceBY+K8hOIDWAaEO0fitLXwEEJPd3p
DfEvLbOjwIDnSVadllTLF+jq+G75aRDkLeSXbqgp5j9noleoLBqpCx/OwU77i1oma5G8k6P3u0vR
99Y/eFGC+jDPOD44zaHtF0yP7jcxoBsDyZoDMo6ucqV6+TYqEa4qO6PaIOpeWCp7HYovey//2ynR
Qvz+JQSGfE1IjgUv8eBk3RyCEi+TUhXlroolmKVaN1237U1b5zhp29C+UaHabzvnMw86Wshg/B1w
foUGKCvdDzxzpGMwO9LGdTCAz+tMgns69/ukJFiqc3xRTb4LPONRkTcb8ByZhAvZQDq2ifHAbTde
dxobl7ww8qGhiaX4e1ijVQ9I4+ruMzUQzEyD+yuBXzojcYWqu2FbEwzNieU8PMFYh5BQ6FgDcI02
xAY6pfIiovnMGbV35a5kVf8QO2Omhx8JZ4CsiKjaqK9/w01U1Vgp7nATAZuAhbw4IqMkbfdqlH6+
lDgTMzlsAeRSTWERKmSpq5j3E+BAimkr98mNoBsRBRfDsY8BSa3qI4E9o+R3JQ6NaDb0RS5td1p5
fE/67J4St/sr2kZGyS/ykdEFEJ/mGpL5CFonXnksF4yN/7+kyKuipPgw0eNlDjCBKTMvhIRJLELx
YeA7QLXHt/YvSC5N+CIsxKG0ziJC5MDbFfNrrT9DePjYftXGkeqpTd0B/3h/8gib2FG+5gQq2Aju
efELh27sHbsHYXe8hcMLfck7UzG3Q+W8gxGxklpwmdjnDEwXGkKEP0xdGEO1S1F8tk/bvCGNiWEe
wTsF0YfNWYVJquiJQ0SyrBQdhftirPgxJzKW60doYavjCFFVa+uO2Znb0uZZJR5Jcx8KwRqQZ5vB
K4E91e8oQt8NvpQ0lNwFxqrRX1oU3tYZHadrNS/FRJs2Yfa7dALn0r11iVY6hasHBfnV7kW7urlY
HQFy7s4V/sAjiPbcrJcl8VLWFmKnhTMgAHBZ9B1uYxB6nqwOFUZO6lLAdjmwI3fqE/FNfJ/Azbhh
8/YhF7gCgguQG4JvaRIsk+hQwDr6piW6cREX2PSJafMlxaMa2kKdK3AxfCdttzZTGAXqmnJ0cgMB
JeEf1SDwfxO+poyKrNzQdwhJpB61sGFhwoOZPeTDgYDeFMCr+TbADPWVmT7CVw1PTmm8aZTL5Ci4
GkQ4hO8StEVLGoly2aPL8n03lmtJFDjMTjImp4SJT7rk1IWVP1JfkLgRNYLWKq4zVLchpvJIH1eD
57ATcWDD+UjxfJ7ru5uj4XWOdJoX64sbWqsc5T+dg8ZMiZ1OPg+eG6/78YJrS/saGw9ctNt0OdJh
m9e8PbjedKMm7U9aIGJsbIUPVqqvkWy+1kW51xmGGg/scdCRLfpyDbcZcQ06hBKt2oxlj1noINm5
OL3a/FtZ9lAn+i4w21trzHspsfeKlJ3OvLi63EZTg6sv3imu+RmzhcDeHKn0/JLj5v9IOq/ltpEs
DD8RqpDDrUgwgEmkRCrcoCyPiBwb+en3a+/F1k55gmUS6D7njzy4Up5cad66KSkqK3PyacxwP4/q
ze0NAPf6QwUkn5xwWGnmexpt8t6566hHOBv65W3IeaPrYgkmCx4T7pvp6SKlwSIj2TP2bXXco3Aj
TkWC5Bh3ILJKpL3zAHTA10OkbtZtssbc9Gb6KrKpwzdPaNQYnipbupkN/T8lLm5RC049Mj7GLCXy
wi6QxOf4jGa2DRKa4n3ZPpeaBopZMVz2/PrO6AoIz9szg38vWIyaVA28MdvVBUZiNqeUOILlltG6
V8Wkh6KoipIRHQQfqjvRHNu8CZ3wDl6xBZFka87NznBiGvka3xQnioQmWqoQblJU5hg0w6RKduAg
qy2jYY2BALbQOIcPrwF3TbDvJ7n7OdAXbyzFcWDxS+v5UgFur2DE49Rdc28Y5MyWOWZJCkdVTB0L
iKacJIge3ZiEl1X6iGwZYAdxb1kptx5stGAkclhc4g5DJtsxjKOhaUf9VEqlhEc8dffkw2bSHzZu
BVdVEak60SBv5I9amwO0CW25HG2TIiU+2BQKqxqlkJypwE0dUmyiXVxhJjzg+HazGPDy1xPfQ+7I
AwLWgSA3ZiHBocGs0Mws96lOumaQojlI2/RNddN37L2ls8nbBDWrRMTRNUAS16lLOPVy0vIY68uy
7zoPEQX5flLqQAeVohc+dviQ7nJPJwBM1K8yzIYNnFmu704Znl77NqJLK1LxsRh14MYYzSNLbPNh
ISGSkLBjZEh+y9h6MtCJBo/Mjd5C+54OMCPRw+RmVrPYeYFpuYwIsZ7T/N066HW4WD4K7P+JViH+
XmjAEv1ZV+gLAlCwcwonSbInm4DgpkitPiPvks4XqyuzTacFIaUjhvPe9NN/dkQJAu1zBcPYhOGr
a8Kd6T0sd9PPaJtDDB0MSiES0WjUCAjdtvQaGKTTZoyD0YQl2cjBB5ZkWtmWe1Aw9xNVU0IdSpn3
XKTsf6jmyudoE9A4S33duRg0mGIILZ5zqan34H6IotxlFOkM3TGztCNj/gIOpbhg/NBx0EcMqAz7
LTQJT4zHuybTjpOC+ukoehFujkysbEzsnXS3VDFYplTj1m+hxxA8teg8MYXkzBqdji6XoFuMBfzq
wG7a/grLYQQ+Nn10jjhMXQSNvXfUzLujcsDBaDns4ZYOQkyPxalVXVT3IiDnTRLcRJ+BiVBDxgJo
6iP/dnVjsqDEwK/oHzP5XkYYi1amvH+kw/IzpuTv9KT2AFCmnDhu2P7UXUh1jPcrxuK/MezIbj5K
/IDgvl3P0d574o+mia9es/8aNWmSWlkA5KKP0onL77JlHR1tGxHU4m5bTJs6Ne88OhMbYvte9rEU
FkvcnUF5FfdXEGPpYGTmIeloJZOHi1mjmqA4SPkfeYVdOT6GxLpz283hG5JUhNF8Wtopq51jTyYF
+LgX9g8TnLT03qs4uRTt8n+ZRK3uBscImtYKEBquFX5QgKF3zTFuuJqyblvG+pYdTl+widogicQX
upbfvpJE2vOqhxntDJXjZ0KsQAsIuOxw+oTmqZ5rX++f/Y4VfIHv1cT88KqFOvfcl+9saxaByXqc
wykbtCzbNQewlC9g5xxkAKR9sc3k0GECtqcrVwbR1ligMGLFXuBV5nkjqRqEyzQk88aphA62DMhm
vAsVd09q8U8JAikldvYdbD1FVkEDEJl12CGYOMhS37cgoLPrrbVilzhsRb1z6di0F2iPArQbF5c9
lnTKMHVAyqRdEM18/1ogg1gqTrKBbYm6zNflbvfO66iOK3sq/uvQJ3TdXRSn2js5VAsPYj9TsxOr
kCDOiuRpv1aooOTNjLITrKvUxNeovtpmOC2trq4nj1oPgmCW8muGmg+NX4yC7XxXIE7qS4ZvIS1Q
yOKictDtYcwyrP8wQc8Q7mpG1wvlP1GK9WwA9h8MRzawHSzEDo6lU8tj/SUb8SqNT9j3lmTDX1Gx
jMETdZNJE5u1NNtI7IlQo6PN/Zs6V75+BuyivXLkItYaqb4THx2Tz5gNR8KPWb+8rELLoK+Tcnx1
w0dLQhvJayObcNi8l0l9Ve3moLrGwRs5lqPS/Kbxb+9kSO3Dzm/1MF/ZRfxll8leVxOKBwemO3lv
YxIDQUIBoo8oBTKLr1ubwDEc6D9kpyUxA+on0Da2258pUIlOKaFvUosqGIs1x3q5OCrfFB9GSHR4
tof7hol0u/LVaByikGb1biDbKBeSBQBhIv6jTkgTEAVrIkRXPE7AGUagjlmPOjX7o2fcKjTQQYQ6
HZZh3y4oilpOyvid8zwqznVS7yw0pPvhz+L4YTDV01keLhQmsYm2v4pAeG+xBbBK4USYtSGC5Ufu
j9Slh4aOJ/vIllzoW0PuTXaOr5xu1wXh+vBnSPMbXLVvYOuCdXkhDtBPxXxcEB4PsDogvjBeWBg4
z4v5MnLBWwaSBfhroA4gxZCjXGLzZlmBgPnQ/hSwErsEBsByrcVkyySXwXgrmGqp0FUZaI0qCDHH
KDTCokYyq+TYd8Qf4DgyY/1HWN1zsovAyaiQtNx0YMJY0eKMqF8sUoVqn1ToxoxojtzapNzBjaGT
e9t0R+qnTtYzxwWtuSwaE7XB3r2GfMwxoob/TsDvhReUvti1sKJjmqeYrT9FmL7bKXQk0rmw/ObP
+FqwJHY11zsi4tC91qQazQshTzmbd5JJ0maVU3QAPkRcD1YGC0fUkL+Zk0FKOvHfUpI87xakK9nE
EGdxOSIcCTJIz6b2vhfxW+EjVq3TiGTP4qyzFXsrqW0tb/c2LMqAk2WoqqO6yuzpS3R/yNdcp723
VvX0belIzyeFukXH1WNMqVOCXgmXP6sqWaoVcUIe8VZkXmXRWya1qaAOopmleqpW0KUDBkx8uc8I
I0xFBV2KPC0KgFJUVK368lbZD40HWGhwHaMDTEN8VK7TpZZMbxzoBaHWchyzkGeBk0hf4ohSWAp0
2vw25p9JsnFnUhPL2jdU+wxmMONOJTsX9baFnrYtefGt3wxPkbyp0SSs6iRcI5aVIE9kRLs+L32a
mSC63bvlDkfciy/4Ri8Z/9lxIsDX4n4LsasgBUlbtIMzrRSnBTorFeZ6bK7Wco/ifzAPl+XLgh6q
KL8jCs75DaSy3rIeagKr8y2BJw15P188gK1sophQ4ETcn8NMPRJU33gKy0eE8kk+FHVBcw9ZOlWx
R3OMBqrBLq4SBy21n4CjRAW0vUHAFdwgmE9lAWMhDhk1ViiMijw/ey0lUaStgpmZsCdoIKfussJC
WbMR1uPOI+5wGM8zgoad05RghRMqlFMRwmU43ZrV1SPPD8Wpqx+T5pjGhDgRaAnX9iOtmcMjVH/j
8jtlHzRgS0pl1Y8u2aFRHYwG5U8yRX6l1qRG0a2i4VnAWZXazwbLQbtmUpjptsgDpyU3JGU6XWbc
SSsl/c9gZlCn9m/TcXzj452s6r2kIXpGceasU1rX0hlBdfgWxfQ8zIAM6YAIvz+rsEtC/0pIipLv
4TKLDt3/t0aS3JCv9DhlszUfLmHRPPQXMTf/9V63Tp23lCjSTB0PXRntpXyZrgNf46dWYIkV9HJ8
7rlGSNh4Vew7fTqokb6a3NB2zszUhTODUaCbuIznluuB7IuSGwE4AHnhpnzl84ztP5mwNk1MeMZA
4Fk2fWJIBpbWfNVVNl6DYCgOcmDRcXon75doe5Q9PGR0QiMzBubz5rNaAyN441ccgjtQh6kk6YoO
Ob+qm105cIkP1g8x+zQo02CPedJCmcbmz+G1n8ANkGjYYC6Dg82Hl7KJxGvkMG3FvoR4LIpIQW+K
HLibVFtyGYrop+bFQBRLGcQwk7W9rRIM6jUZ+siZXHtfuJ2fdYG812qzDjREz/SW4H3ZqQz+tO12
Wn4T+j8QU25HWsdRh8gevWX7LUFKzUDXwRhofmFod8dfL7phUHXFmzt6HMInBpkGzavCfCt4X3gJ
2IHYE8rxOi7DB6fawgOHpJPipaddcMZ9zw5ZHTTkcGoA79qgGYV+Vwd+SsZPx/rSWoSjauy9DKly
aAh7MMmHmdyLBKGlmpyfIqP7M0SxNRjPOUTiMN8cfMlU13fxo7OMq8RSJ+uHqqb3pVVXtnYvqfPk
xzJA9J3+FC5/Eg74hgi/yiVOh+JVnU1GXvvyHBxyMHAHnaAcxmriWyb3P6tsD3Fufqqjuh6He6nc
eUuUDLNcFMgvjdOuME8Mpwi6Q357M44OkEaOw2jdmbpPrSbJEU5+LlQZed9B1xY24DMfHP9Gv7Rb
+ZP++0lqknHSdyiYfNibNIrzmEMSlIq34Sl3PROKfzpStJZVO/kL+E4SkrCWkW0v3BEAwpBG8eJD
OlKVvT0MJ1Xrftr0OAhf049E8a7UQIudTZuGvHK8133sp8NLdFayYZMsq7xw92311ZnRVzbcKQZr
EHkryqbO4e6d/xyL5Px0n04f8sarzhHputN8mDXh18vroj1r4SdJ92Wg+EQxtOLvvINWc4V8FdQZ
kgrEgWgKahErFllja25rVFjSd+m7OaqkjdEGTfpRICe3PFqye2sXkxPjjDX8kzjNwYiXLqtebfet
W7A3qMKfYkRunXlbyNeNsl1HDFSVn2xdBBRZfIfQlzp3lTpjRbLmjY1qStWRVsoHRdlPOh6wc1NR
wunt6/AtafU3dP0ZxzLdYSMs6MCUgGllCTzv2IYkv4XWQUfTPUlsONsnVb2zLWIqFSICeardZdgI
pw+Umd+f/RJAWlHJP8YPQU9orz1t50dtSF0uEfJyzyV0lU6T1GKELyQnMIlik4Dq9DghVCRUcw8Z
uB2y6A4Z1rAvNpbvsNzzt+cwO5boVizo5tZ4d5gWeiRlyqLDC+3kb94MJG9N3x3CkLLHmEuyuReD
D/8XhyvhYG2k5ZswFH5Gkj4gRA2bIkoQMNN9Nt4Jr0qjvTlpSbIXEHBWDVs7Uddur/9VEqzj2jNE
6kn740vm/VY0kjx779klRKDSF0qaydxRC7SdWrJ+qJ+EjzNObrvLaSSJ3Kf8L8mtKwQ2AK8F5NOq
hyMwAfVbq3vMmIhQCHExFWujrdeTWOkMPqiPpQ2F5id68AKHm0gfw8Bqu+3QZ/4CFZKV/drOyBFK
Wx7HfSvzFV5z3LoAq1LgZuC1b9RHijq+kXBG5PhGEe1VfSEupdsoezY96mjWxIa8RnC0ZmEcRlDk
vPqxaoRQyVddu8NKmQN3YuoQ5Zdky5Kk4ZH8yvpw1+GgKazuaseN5AyPEx7neDSwOpI2Jf1wKC/C
TPmRb3tpV++mLt7amUmSuDVSIqRc38Z1XnakkyMHjykIrhcAliVEPciE96dLHWj2hNkeqzFKZWyp
uLRC8RMVMZkPTw2BLx91TvkUfuEcv/geD7mMFJALKFR+gf6iNP9hI21ML0W/AV6TkJogSwTs3dhz
cnMLRIoLtH4tYhpzlu/5vbEfUh/fTuF9pVTR6wzno6s+cQmPsmO367ogFEa/nufoWEbmekhBakwi
y/i2GYtAEGud3GhoMyrT17NSXxuLusOKcA5Ar/jvRHkfPi2GUA6BSX9T2gLFF8GKBEONWfVXeOpr
3fEROYiHcKX3mrHP8002VF+RaXwUJZSqSygLF1ckfEcnctAmeronG5bBGv18G9613mZIYJBalv2Q
lde2L3Z6n99U09hTBQxh9aTO6pZM/Qeg9dpInA0FrghKzVVLWHgJEW/WnS9Qqpvaj72smZyiSts2
hrfrYvwECwMtciaX3R7Z5r+yZrK0CHoq6Z24V5BqXb4gEdv2Yq/oQcfy5Gb3FhVGyQQwqKwV6KP4
/jqwxUjSOITuqI/q7+R5OyU8zyVWDp44HlW+fg+Jkwn4n03pxtgWSOmFaNBVfIss+/Tw8pYYJz3n
U7F1VFxc95XZfE000ioWw5lZGjH6u+EAuHixJ+t9pkP8vwTnkZRjk8jwgtTmjkE8mDzCUgoc/8PX
1UDixlXH3pF69xb+00s2Lfe8+gwV61BXm8ygJFi7W+Qau6TFT2OyL0tqG6qHKAhME/UqH3zsoE1R
fDai/0A3MOiP2FgY/GFj63cQbt1Z3sZJ7N1CA7+CX6mKUxcJJBQkHiJW4jp3TRVp24IwsduM6ecw
ZpeFbl9F1Y4m60+L+TXja3fR/xNhpi9rZ3wrf8voz6Bwgpz4BsozfynItIdMHbdyqTfhDpGKqM8R
Rw+gL4b3JCS7LSf/F+xInV0cfA7QfX/mBWFf26qgR51kTelHHnlfFMpmVecyF1Rlb7uICEiLgmAl
5so81Oy8mancDe+C5bvzWKhBl1/0CTWn7n6XIWRVcZYL9kLK8bjps2fW9ptpph9XxSGzjTvcRV5+
siTsXW9H3UFee3XsiZqXvXCcUy9Q1dyAjA0L3oZ9OXNDym8/qOHgZtV2qXswZG4rAqwBialRp+sY
jS/5VYjVil3v4dxzrb2GrkyvjmiCk7on/OIHAzoEX7Ii0EsHbIiH76a37mOyllABo4+KWkxHgQk9
U/Xzu6blG4Ma91ihZxsyQWWAbjRMCchfQNjyZT11T5vfgfHU6R4l0tIGLVHb5bd+6Fh4/BqFCg9M
Vl2GqH6dIvXNJi4eSkOBoV/cV7zz3TyuMzFh+S53pgoDkpruW+KmfsLbLpLvkLHGrHQ/LEgq18td
v9ioHbjGSZJv+DNgIOYqiEqCpVzUyeonr03fNScD9K7CuGWpW80ipAYPBC6wZVlXEdV+XG9RKC2t
jcKwZEAWUnbSQJ3W7lZxw5PCL1Dw7OpgQQRaBJCmLUED43YEzKp9czhBFeLuJWL5OcawNO7TlUkt
yydoGGRaA4RXsMWm+a9AnjWnjPSMWLSvOWyi3QknYQSuBDrLZ1nyfFvXdkh4VGZfuPfqr12dAGuY
Ul6NufGPKVlfOkHLwnY+sWs4nucrQ4Or4upSQe0lNEy+CktHOUvahfHv75kk88A/D3QQyT/8QOqm
mhwkVMtp1O7U4g+/Z91XREUSM6H1/4n8D50H5XhXKJQLyU/lolZDyFV13MaRe+6M6Zos0LxqujaZ
weVePVlBbuzHAiLiRzGtV+atFKjvn71YU26KuqxU1dmIFjJcjdASpBuTOI9I2doOZ2yZ5Zu6eI5c
75n4mqfxBpTzqEpYe9rlEPilqG0H3jnqV8botRpJTGV1bhjEoiCJqivwm50eilYLGD56Ed1i2/qx
dNwdDcagmseqLSzwPKtxMJCmR8eqocQrSBLF5538NqqcXjpZLXrDAyuxAwVAADxloNM4w/aUMXjQ
scUy8mM0NX84bz8V80bmxXnOQeb/zFnNsFWhu4X34DWS/+/AFqInOvXoCnLrbEzvLp1ECJFGh2bq
u738OL3nk+9T8QHpSe03VfmZEGDgpY+hMP5KbY2dfKF6gtDpir/urF+nUw+ZZvK2SV/W7FRcX3G0
7olulvRLw5nHgTZveZA5+pryZ4ibvW5xcIuPZCGcjf9YklwMBYWHWlGp4PzySwKwh//jX0rr4SY5
BCTNZ9HegVtRU2nnpOEolZEz9XSzETwxh46sVHN+KKwBD3+2V53C8F3z3E6kPlbKscqszdK8yZIh
deGLAZwbyz9gADp0TT1C80yXwaGpAdu1ATU1Ec2eYo4XJtzEs+yfDJGtGFc65ejcvHt5kg1quVG5
XVEaY+LJl5uiNKjnkS/w0hsEB/Y1jFdbnXUEqokRB+Fs/+mV9KjwylUlCUOksYJpKWW5tnu66VAR
2hrSqaEJDKJ0MqvdamgA4qRCkIM6EWlRbWz1kkLydMYs/Byd4t+FDaoml1BZfzYmPDnshy78WCHJ
BIUqF6hNE32VqjfBFEd7a2TCKevhjw245XCIJsyJSq2uM64pkXwxpUYESco1nfN3RONnkhBNf7D5
hOFmK0erJFk1CUGOXQMYzbbaAlTRjFBN2GvRuzJNzwltw3fvN4SN0UaChaYrazyqY8rIqFLn4Ghw
Kf3KQ7/u0W+4dY8XYYJt0I6FM+w9OwYOjMgUBlKrFqRXZXt3Sw3DTxoLjMLOS4bxwcQEAUUDV1R1
g1/Uy0YK2QBsPEB1fkMYDSlxn5zfSW/uo/OqjxkJACBIe5A0vJOIqPrIPHE3yo+3suGBaaizWt7I
GQw/Ltdebq6jemeQxwI8rlbf0igH8sYCBXkkvcPuSxheCQz7J/QV3ZVj3Sqdney3m6KLkzSBZxh+
lwT8Eaoi35o1tioWX4JkyHhS1uDHAq0x6+vKxFofVrD6TrjgLlMHfyTAwqF/3HKSvTn3m4S7mY8/
0r4gXn0sJMRzDXfXwixpp5+6zNuH9wGArPVxNeIg8+h+t0P0GRp+VZ30ielr7sNDVqh+FhEnBNBu
oNpgkGbL4mX6Pxxk3e2B+IOmk8PpeBdgct04B3bUU1mLvu6dK1M+v9S8FdG3dCAuRvyeJeYl0s9T
y5oE/EXuS1gba7Wir6w6iQgNthMRZGLme+Av7DNR/McbhrPNj03cZUK+FNF1CT5pALMJl0OcIC6M
ABkT+Sd3rl5h73qA61mDO/gHLVHt3Vvxljez5CWoC2Am/jC0yEJfMio75l4pnhP5OOXsu4Ol+pbe
i80NPiYgGg9db4qH3hg2A6ss7jXLtyz1ldy7OOrfUxGhu8uJ5vsVxFp61XesS62VtASAciiTTSZR
fJL/WIVVSx5+i1J828Ut60/6PpuVE/uCx+Hn9sMRqIymhAKx1LBhNhFDzD15TyZnzfAjEMuy9BfR
QYv6jQEKNS0oMUlE4RLdUpd+J8UJFUWKvU93aCnFCBc/c+Bap6NkD8+FtziE1XyLBdNnvoWXYub/
8Ai8Uobw0PI3R5tyqJG4CXTVjkeTHrBqXpH0RtGFWvuD0i48rgp+Zb1C/Dt8Dgi78zH5UG2Qq74n
nGR0foqw3UQhogseSwNDiy0XaJu8KHqqWlbBkbNKpTRnyYdbmjtrOJJgLL1TqB3qHtejd/TQTAq+
30IlG4D8E9Aid61wrDa68oz4PhNh/JAZ8OKZi9812dtiSuF0Q+mec7LDEpN9e6CKCtg7OsreJGWL
cvalp7lgWH5FTgo9/8FlZtriAd32SvZdCdBIpQuvy5LfvdDws8Y+c4qUSMw8t167tY7ggOuZOTqp
n+ksQf/f0v3VOWDSojURsJEXUk63mYdS4KkvKXAyMYUqdaDOlBoFpkYch21gcE9OKL9oMEKj7eTx
2hMfzFSIo3iDSazXul9OaiLvEMK3aBQBpXlFtkgcs7GRsxyCb4S3qzwv99yBjqJfXCogTTwmiPxA
c1EzF+29IOpg0rlR+BmKmFzRHCmAvgnljtoRsYbO2KPHmDmwn4eNFn4u4cEzgwxCdXQszrXzqP/S
SZwTYh+aTHErLFuCndrFNDLHrxKlLuMW9sfcliBrjpkgozzrAMfyzrULnmu01HVJYo0mQZwJobZW
+cKLmbVIcrxLmIi4iLWrxQeTbb5S8JnCRU5ltHMhfQ3nSxfuf3ICZexbQC3j9rgk6X6edHTjdxVB
rM3WZIRbExsC6Exl6j8Msh5c01SDPxmar+Oj7pJ4LT9Ojx8zBV/toMOEoeMWR3My9ki+UNiDIiil
LyBQZ43dWaYCWfZDxqXKmMCJ046xve7eDJl6ImNAnXXrRhv+UpqFjBTfjxRGrcUzF598n9lC1HfF
Cqhpw8c0/83zq2Xrh38TXdieGCElQZhS6MU4TrbQPoyDsR4ZhL4AoeSPG/O/KvrV7EBBMBTmgIA1
SOqdR4DTQbVeu8k5RaFHAkXALw/TzUg0uM5wlxRyEWPQnFMVHhgeyLkXE20xlbex7fvYbSW5JH/u
PqZyVvCN4dpeojUHLoZpzC64hND/YFQZCkKDabhUMGbNxqNE/RWVyFNEg6Wuxfo45aceJiciJF0P
vFL90LsQPLz1KwKpNI3SmNYCyfNWCywPT5U0DeTo0hd6AHNuADHxj9mEeKMVStx2M+b6S11fZNRg
Rk4hfxB77VQfhSbjewrEmXu8DJ7FqqLcGJoPfJBz71e//BFnZ6JIRKNoma0JQsgWeaAu8LX5dlQO
uWbTZz4FIXyIhNckzJYw9hhztRflZ0dfDVe3vOql7IGi+JWcVFyMSMReDy0qFwK6BhW3LMFPACaM
wj1KI8YucuvAnGcpZsl+kaAn/dVekN2RJ05qyGSTupVba0L41g1JIEXWXI122OEQNHiNp2o5mrV2
wre2k1+FHPON3LhbkXMj4AExQnNEe0T+V3lXVQ2vCO9d+zujd5LmsfaX39PKSOOi4376JV5Q3rl1
fJ1ZAuVcP8+I/8A9oztydj4JpjeU3xNBpg26VvlDj8P4B+G4DJUZB+XIuCHr+gaDfGpjEysaloZv
aXBDLSFRREdm0C2cAeO0k6EcyhPDullVQYXsP5VuYjDkqdpG5d0uEapyUqW/jWl+ySSFqn/iFoCQ
wAufPiBC0ZszhPEQFwSrgzPwS7a8VOERKn8pjG3oypf1PvQsSjGq8vhccJ/lnIhtFZH25K76iaTM
9LFGyEoI4x1Ri14+59Y4RqRn/mksa6Mq0EIZ6LAIphzRA4Iwkwj/Zaa9vRWvJSuQ4KxifJAeg2nM
zpl1kXJ7Tr3K2mPNqIYH34EU8hoKGsH6MskhqtS1o8aJZaAUW+C6GCTGil2ZkZgJj1Bd7s6YnP5/
ep4Cc6pNVI9dL8ekLV8GBZ8h2G/Ptr+QL2tZoDvmvrOv8jgtwQkIwCvfWjfF/2cFGp9HLKV1lvrV
6s1z1PVtVYXvfQ2Nvhi+qWE/lKNYfBU5FRYe/BNxU/xkXFRVAehjkbIAuNSO29KJV3MjyI22N71x
aksImeoXbqk0nUua3RwBrBs9WuU95KPREPwmwMAzIbnJA48PYgsMDWaFBjT0bV4lzH4v7NAkb3D1
oF4Imfnh4vhq+q3p7BJNudbF6wQJmzN0T7N90izvJ/J4yE85ErsXFLOrnLjhjrJNx1p3RQdJRi9w
pnIrj9eyY75bi3lcWbDMcHm2c807pF2xJYNene3cb0VU00x44yGlv4gnHBt6RJZwZG+t2vqjYDZp
vOZMYatSoVKLV1EMxScfyVS2jOMo4ZNqBc7aJN930lXW8nNVXrt+ogRey5+XnJhfhVgebskGgLZL
wp+2l3EvrvDz3gPc5ZlE0sQNOyT9fpZAQvwVdyzebUKXDvX2y19NwplqKikJ2As9jf6rte48ZRS5
VH9ymPJk4RonhqZp74yH8rmqv3rInw6xiMUxStqZQjwjsA7t9SfH/HS9bhUmDyTrbtK8T32znsjs
CC2SYBpgSjn+i2s0XRWn2k+I0ohAQBFmUVJn8sTGaPFOsQ7041Uz9Q55GODz2PSuc4mj5qM22v2s
T5hriFHJNo6hrwZwY2U08cZvR3x+XvGqA8GiBkBsx1LKh5awo4diDUrE5JWD9MEX9L6StJ/KrN9M
R3vLMsTdukkQqAlXPigTYuVmbetA3LyuAoIOH9TfsdX8Lg/fW8sjyslb1URrcH8/OoJdKAeMmq2X
YfTILSIIB1DeHW0brMcwWchvRFDoqMqZMfSi3ntSNPMHuQMOWXq/BsV3n0N6G+3hpYJcsTTMPSFS
PngQv0pCrplN0jwi/eQQsLREatB2Bz3iprnUXPgFxNHIx22iKnvGMLddRF8tKpfOvemnvL2iGOIf
mAVSGBSIYd19NPR5e/tW33rTEqiIHFVN4pqcL7QsivGUstmT+rGxpjFIxbijDfRYcA7k5Gd37AZq
Zx8HTudiSX48hTehn1p01LS8ZNVPppAMkBoUYkXjZ6dOp3lIfC6EEqsY8+GOpZVtwMDnOOKsKaLj
3EUA7eLQNGd7ITag+Ks3i6/j/FRa91MeBM53DzRgWRr5jdzAE8XrPKg7lxYBDneH/vIQ8tcriOap
H7GMjJ3/DPk+6xF5q2f336yPNY34nRGkdvY7i6NRwt1jnW6JIJHOhT7KN0v/SbSSfHrCEsej9wIo
ZlATmzvupk7mV8U66bFyMHrnFJKxMYidFud0dTXVW6QfQtPaVuOhFfz7NXcpgAo5gr1DsSc2DynD
7Vr8iDPe9tSbt2PcH3phXIFbJQxZxReFHHs2HWYdGF4y8/HKwbpG97teUOaKw23Usa7121YQsq5o
gW0MZ0ZLrL32j+sd+5s30mtuQQ3FAvMzoZQRtrzLwIsr5a4pEpYGuW+Xq5s8OqtzDkHkXgrcFvzm
WuNhe9C3U84yBzwd/719qqpOuAAO4DhIakzt01H6+btUDea+fnoD5c9CfFYK9mIpq2IQNEVM1C/J
gHLWHLbTaG/mThwNd6CrYp+w88pYBdkiC4f/LYpp1c36IdJhN815TYbjlyDCw0GoUrm/7q6HBRzw
ILdlgNvR4vGVGr86Mza9/nAmFNbtLcqNN88p9tIyVPG0tArDLSjM5L0XAo0Y6CORXAcpqZMD9NKH
10T7tQwA3xhHqPKrIWTsniHKgxLNgqt/2B0bdempb6aTHTo7qIlZc85K/7B7zPh+V62na3OMYD8J
01xZfnmJwGwOqgj6rU1Y2Ut69JA7IqJ+GLuEb7y/pqRWO+9l9un4Iz3wwy6jM522omFN0F8PxEOA
KuzGGkqVpb9DqiRezDULa5VtDNw9Yk3HR/lKpTWuUtKMzeFNaG/zl+Mneze5WXkATTZTGQAqtyaE
CD4Il4JHZkaA3NisSa/gCXwJ99L9jOZEIC/fe/pVw2W4R5V2cJ/qsyHksN/22j4Nt8t7tnUvypb3
2AjMtSD8Un2JTlZ7kByQsnOjIEZ6sPZoagUSJ0CR8OH4UT7jM5k26OyRQi63VtySPesWFFi9m7s1
btOKR4BqKzp5KiwQfnwe4itxuREFnxTzsJKRzrGeX0snaF082y9Nc2jITdfeazAsNB39C7EoAtEt
bEa4rY1XZDQq3ZLWmq8BXPEiMOchvlZ3bhcs+heaAipLgVxMcINV7fntPblk40b7hYC1N3F0oYpT
mTAhYTWzlW004Jz5IgeNNF1+VqI90eN9t9rZfNAChDWFrNsS8PBCfbCRvRMxQaEpTpHiOlJQ/JKd
ozOIFTVV5cb8Lo0Vmuhsh3KCn62qj/y5+bYxh2dKsPC5unuSSowMgpDJ8wX+3XgZdga47QKAf1Xw
F5kbGUjKGY/nFOuAQ2kfaqz/0XReu41ryRp+IgLM4dbK2bItOdwQ8rbNnDOffr5qYICDOXv2uNsS
uUJV/SnE35lMa4q8JeSk/AzFCUoMzVW1M9J3sjMzzHHIpmNdOeW7+WZWy8RamMvwG18jEuBYdN4L
fJR4PPrtZ15tsACR8CPRqlB/rpuBemzD1MiOIMswCMK/ktp8a/dXD5ZCT1u2ZM9p5SoEpd2WTFOA
zCnGgmX1YRzSz26DLd2gQBx/GuC3L5Nr+26i9dxCqUBUSYO6DuniGWexzL/qXfxJNU8RlIKLHBCc
6Z8tjt6X7j9YAhg3fpk/ySbYq5/gL6jKECtQqEb6mqcH+MOvH5jHYvCyzNxtU588BRoOZIq17S+K
77F70j4NvCUB7QdqqRXjU1Xf5pxa31wevcTYDK/6umQns0LJi+K3+MOmcO/2js3f5lvIAQotYf8G
QaR3EY6Bj7wpMEhRO6Dd50WCyNAvh6Q5dv/F2VLDOHCtvWT7YDvWS+nf1/MbnxYuUMPI6eFp8i/h
nx38XYxBPmUJkY3coHvaOGMrlIFsgTfem+wXWCqm/AgPk9UOZzb/RJHKAqywdnjwoBWqD2PHZzDI
FBC2yHrGOYTvuomKtaWt8NOojYufr/1oZa1K9zX/A4TJk62l7bHrgi1jk7XFZblkLjTbT8aeHev/
5BcP+JSnl639vc7TmT7xtx8+DQvC9mIarhoI5iH2MWZcs2+i7pP1LUiufjAO+U/PcEXbu+jFGNVT
/mBPaS9JVt8E17hBXHTISFyOIHeiW3qtjqa/N6d+g0VTIueNbT0HyXks4PBhf7yOgm3cn/No7Xwz
sgIsOBgR9QQ+tB9TeO/L18x4wQXKAZPwiddKm3MFCXJ8hl2YT0vrS3PONYKDgqHsczA9U1I2a3U8
z8DE5MkyheWbsdpSGNtLemoTFgp49wqLUuDCdOU6GyaPZkG3/MKA3TvBfAjMVa1es+k5HS++ctWk
YcYXzHgJhvfBeFGcV7V/5T9L0nrw1Olug3uhH4RwEB0L5+b372Vxj7U35pWoJYl/BPzCoQSSWXfj
QyARHpbdjF8Ltz2Kg1ui0Dziod31ZHzcCXXDMYeDana49xbobrhK2OcTW341mM+J/ppkLzOok7E0
0NfbV5cVNq1wzCC/2cdhP6YE3I9Us4RKz/G+/zP2XGrNkXvEWWWn7KWntgk2/qZKll53jwrGvx/V
+BE6n7AvSh4H7/cV7hTgZ25uXHsV6O86J7K65omlypG7qF+5r+xNqznQMQJEy26OdQSRT8ahCPdu
sWZE7Wg37IciYJTpO9o4+o7YCbS3eiw/TSnm79iYmDD8GOtGxatyKaqrQ3SaNxWHobl01tbHbpNx
AGqbJzocChPsbHz/Uj/A/Y19s66/2dj8TQkWGyEWiBsVBwQuXPoTbF0vv5W+rotdyxr3l3q+cMx9
W26ieDMeGtCOk+atQQZ1GNsKsSvL6JoR/0GO8Q62G36mQfKtJ+qSw3Qiv7WiIsLFO7hYxlfa/RaK
nLKBe2+1x6YZ903MqT8PP7gRJfMGTy3khdwp+m/urfstv5P93ODqt8GjG6yXuS8nrlfuw3d6w+KD
Eq/e4nHQ0tYjT36fgcRJpugQ0j6Vq5ITsHiy31xlx9Fv5Fs7Xwcn3CWn5X8Wxqg3fvvwnH109a7/
I/ae2IsQWx80Jv7WhVFMBteTtYVFeaflxynvLSNMuTxRdzBizAk1wHlvq+0HZ0uRoW16XBiwoJuX
ZbJA3f6NyU5+0d4GXHIQ1mKptA62lB3R1jpwdtlMP7d9eyh7sPj1hNJJwxJ8H+UP/y1Mrvk7IkA+
EDZ8Cs5QZ+0lfVdgfvmMOOEIbSvMvSEX3FnpQfcZbSzzq8+3hfcX2tDbn9piPxO9hfytenozrhX2
SOEvnX/fLHDcD6In/Qeur/szweyHgbkN3/lubM1EW3onBrfoYPHs0taBsgNn4MFOWx4l3jrqB3IT
7lwMkKDtnKwVklSEiFhi3poc/6eF2q26dGG+wfJ+CvQnJumpuwag7eQtonc8GaxJA0cSDfE0FK/F
hRMEtMsDYyKhiBAIvJwBuVft3lL3CVHYyhHNBzgQlEqGBFR0heIwiqavOY5oMOSW5PLDRwpaSmpt
xmI7Hqr4v5HYeG3h9ltoaLgRedqK8ziJ76QSWM/QtX0LK5stJrzxegBsZxtSiFw5P9I/LrLYWwdf
GZ5z7lP8STFz8neuucRJOVrGH5Cm80/nMiDtfWtp/J5mIsygJXOXMTYdtlSHOWjYaF3Auvmt7rOr
bFX2zLSPGWkCOnznP/XOudQjG3VN5E5rnYmdXujndpd3KxWNF4RFjPgER4iSQ2qipQMhWFr+gvQJ
UHec7HP3Cqd/gqjfLbkVXe3Q4eb01ANRFdts2lObYs5Kado9t1vupQyn7GTJmhiZryPgWOffvnvv
8Z38Hg3kKIxwYAmThYSl1hIaHa1szCN+d8ksp+7b9RvcrxFhQPx7ATgw/5W55Xfb4Rf+xBHidGsu
b2s8RhiDrEqOFXNZnKySNpU3YucvBOGpRLGUS+791CZybhmuuwEX0AUX/w8lMJ0elXn0VDLqf6if
zZoibyIxUVu6P5x/TXcB8/D3RG0pW3aUVWxNvt2i30UbPgLzkwrXsg2LHYiDP+rsyfdiQlRs9Oaq
M/JVzxSD9eMzPOff81OFLnfr1G84hyxbtjmCUggs4LDVE0O/jFnqJ8GtNSMj5hsLX8f5m+24gQ1P
uNz0to339grwzsGiGyyI0LUF17Z3yYINd8ZgrTL0JuEpbCAjotd+pgI6qOpJYR/R4dXuFmsDrd1X
7lJfYMxTfcKtofUuX3lqxRMREfKOIExu6RAgGg2Mutn4y/4YnKfq1fqR+TAtG3RB/aj9FNHFxIr4
L/0E28X8n2V0tovbfOg20T5gvPSUv/MYN9mjcZbuX/5JStDP+MIXy46cAPOe5ocT87t7gHa5tKRk
bGKxu3HMNad4vNHHDfVtsHUu3C8H81N1aW8s4xKiLyVQqcEDZluQdoT9AzOlQ2hsjS/9M9iXmIHv
8UBRmbZv4SPRAQDUYcilrzJ31fpvrK4SiSg1TU/A2mcxfXTunX8gZj4hjae4aXD50cq1Fy35sLSH
Q2fcIW9AHWpAvdyXJIx/QCz1cCFzEL/u83f7Ev1oe/x8Y3NDVcUt4tsr5ZdS2dzOKojWFiqFusqz
TckiAZkt5IqmB+DMqyBcnbv81mmo0Qj0w6WEGhvSJccttrzOemCh4MlIgN2jH47Glx/cwMBQVoQF
FkH3Kb/lWyXkJw70Nvn3xCwOer1PncThpncnggcnjGsOxsQLPpXJ1f9povsQ3eF0LOdiz4M2k+9U
f8zBZ1gi7jx72qN2rr3+4AKc4gO8grg58C8H470NPn0a+ZcEhyCC65Ds7rgZwwP7FalsxhCDkGy0
VtQ0fvhcjy89b4ywDHjbb672LmpxGyYbHRPw0ha3kbB94IptIFhYhY/0Tm9WhgujPpbtwyxPSrqq
mSv7a4JJ0ga178r1L0ht0NeXb4Ozy2oiMZ+MO9YU47FXCEp58qF9WfueCr649euWB4COBHOhGiJX
gjtvaXQfvuJoMJ3a9aAd2vk/DFWEymnDayzKr7E9g5h1aIzJC3JgMivPTIRyAHSZTrs7OOkC7PKH
IIkjlsT1kgFtiCJLwSE+OjXMUxX1TSASrBWzkeDb9zrZFxMalZJF+QUbbcGshZ4U+Ui9EBQsQVHj
YeWcMYnHmhQQcmID8U8gC+hdOjpxkcpF5wK1bH5P0DMh2hHPg96N9wMVviCooIcIhASMUBgCyP+7
mdjQBRDURfgeed4CjBffP8RB2JXCriNv1pUkWDGtxex0YgJgwpgU5ytQWQcPfJN+rU+2dRe9gNiJ
CA0OMd+NMR2/C1cTQ3VgvIBd9KQBp3uu37yDRyEihGnTWVy1/PZxA9Ao8lWmERZ6ElKroMNkycL0
lz2KOFF1Al5hrQId+K1Eq4M5vat/zfEntRxh0OodIJmvVKN4ju5Kd9aiz4zpes694EEd49Oq6vN/
jvve+288Zi/7rdIX7jJo4pAfEUnKfCxmcgypmQHbjAErsJnL39rRAIi+0cPqj9m4U752KX24uib9
EfVZOzhLDU62rl95BbV9jRPi+8BMC73cNAlZTAzCcnQbFakGaj+mi8ojrobSJy7/8vQ8mbu+gFft
aifYapuutahsnScDwQwP1AAdGxGTqMTbQcXCWSj+MjMo4xFpRjev+xsBlq3eg9lEZh+iSc0/vAwc
lWJ4E8wlkb7eLqQhh3Wms3nUxrulsYkkhSayjjaYpNliH4desc8uaRFgO8GBCFBVajdMEjix/snv
texE7jLTsqDBYnbEH9P9Ezkyd4sHHQYLSnfAD++mBMQhUZuwOFAuDshTfhmUAhcCOCL/MhWG4kzx
AkYfyqofvmxLf064AKZUXwnyq6aAgzS79IUmcYa5Z/z7+kXt3WZidzTv/O9/cnc5L9chaNDIlrxF
k9Si2Npn7dLFS3zQoAX6ixQWklGh2YJcQzkmRPHoyrqpKHT1i/gu293VpbVTH0hNHepfx7mGrD7W
qBAHEfv7HTI9NF9Bep8ArWZojtFK909wU2Cu8QYUREJTbN1r4glnJwN+Y/eM9o7v/Q+aA8PiWQiL
AKVDz6NmeXVVs0XxgI6Mt7EUITGJh5UywN2HVBcudOR4/R9eL0JsJeVsUVbDWWh7DYGn/Clk+RtJ
1hRESijt0MPJshrhQWfFIRCSNDxqjI9QHTIhUmuuHG9fDeYuhDnRen99/hKisS/qV28c/xvC+SWA
EFXqPdWYBiRj7zM7WGuwMxQq1bYwrzmJLfYo+iIqGDc/BVa7DONoDaQcM7QdIYMBPJx7p3stsYUR
HqgGuaia1f8SBrx5oOOqD48mtLtX0cWaOkgJdEaozTwIQDj5dpJg6lD3lb+S9+tiRw9D76lUo6Mw
BAUOL3DrFncOBzG9kmyS9OaM2YdDSldJPFwA6c3tCC5WbQjnUbTMM33R8YFHIE4EvXOCL3YZ42dF
2vrHXMePIQaxCdyOjAKg5YlWCPEB3W1GMGx6s9vquYnqdxS7701oHAIISIOSHczM+QjCIy+w8rEu
xGCTobdyUBQsdCVha6wXKbkGdgvvB+OfnPUERig0gro2NmKJFFEH+78F1pSJXuAgDP2XnWYIwAtg
5rrqxrC0teegO1eoBUgHbd2dEOiwQRomPDI41nVcjKwvB9aSxA0L/cHFg9zCfwN/+K+SoDaCaJYo
cbZh3j3PKKWLCaqN7mMlfR2C+azPJbq9OoOxluzrZHjY2M5NADl0FUA6dq7uzH8X0IgIPIGbmzJm
JJPi4nRcBlmNUq9hNNP7Vy+E/Fn8unDv4ji65pI35gocO/gOMu+EhQCvAZ6LVwQXHSpFyjWbB18q
MOqEmiaENt3b7lqOG7F3UTsqHPUaF/lFz9fCEoJeJHT5mHoXiiS3rc1mFgcBjUkczjdZ65AfVC3z
m+5/JrbQ58hSlvtYEg0KsuFSrz5zCkXEwcjbKHFMxQlhneDL4oNQ+1h7s+MDWrXEwlJTRKxkKze3
iNtmINt1VY/Zq6iP/hmsquUC1Tv8jY4oGUBx/Kza7JRa6lZIEoEz7cTPSKmOLj8x82B4ORRCs8ag
lk9eqPk/36k2yrfhgBoe8khkDvvoNS8e6EMROgFVy4oXHYGugGhHI0ADXiBoakTL3tb+T6UE3zX/
PaO5s02UvsmbweJqwZ3YyFjpJPafo5afOkPDYliNhGAIn6zXtJ3FY6htElFchsFNscyr4HeArlJD
EJOVlSFaSTkDKq/ZENZTRt3GaF7L/MOM/6uVg4lkvOz/XOgoCmxXeKjkAquIP7j0QyocWTeQGy9R
T9GNnbRWVUxBjI04j1TRnzgEKHdLEHd+UPzUUQzoECwMp0YFqSOMN/ZsXvqMa1w6gEJgRVa/VsHD
xeWD688l6OAfa829WmLUBM8MDwHLvPSw2uRnjNHbQD8dM2hduM1Cf0F3Je+P9VMi4jd0Yw1TMif8
ORjbQziePC9+CK+Y+fp0iyCCcEl6O8g6LVEaYqLQV78DkwWTLeYWLASvZuiw9Wz/aGI4oVcR6DfW
muNV9aDm+bsBoiqCfP6YnExwLeSQ41MU9k1MhHSgQc596j1KH4o1xdC+DP2K6H0ZWDkIMuloV3/M
xY/Aatdu7ayFgiTOnAPEI3Ecsgywac52lLLQrANUuIq4MkPkeO6sjYVVu47gueqcXeL1+hPSfOyM
CnRRGMdW8GAntpc1JvxL6EdzXNyIiZzRiGTPnfmtGdPKsp6rgfPLeB+YV5WRKIfuKTiKxzhcSad1
kyrbsX+EtvsWzf1m7lFhZuSDNS00kyxDfUTKV2IveiegTvaBE4aT2We4o3lPZjedcFSDwgVlbQqW
Q7LGPAI7dAQ84GGwFqh91IgIQDEVAh0NyNlRfP9hgJLWqkKQV4R7oZo9e5N6RT4C2ExkjQaDFT1B
EZN7kt1CQMlIDvKQ+JD3aBoOGQ9g9Ip1mt4tFnDW/ZmZ5iCzNBZgdiYe8oDMWWd9VdjHU782aAVF
1ULwkV/jETioRwlqd1PbRXZZrzNOmQhZ/thjMzzjmU/WszUfrZEv1u/jtl3U1KUVaw7rtqWdMw9l
/BZkAQw4cxV+tDG6dVp2nOAtvzrW3SGF0E9J7arNETwZgIGdmxAAYbfZa4vXPSS1+kVgXhMzRydl
oDz/jlxMPWwuZwgQKZXPUq0YUbK1uZ718mVUGKDkGDXmpHEiRrN2iUuYO1SzIAWQACEeITmVbfKj
MOaea9w9UP7itrItreHoYPeSOurziMHdzFCsxJRZXF1ya6Se8ZdB8F8/xq9slwDsBnYz0S60DL9a
c+sN5HhztyPvAcxcG/BSUJoV5DlOVSxJY9VbaRXGppPkI0M5nCJum1h/Lp36TNMBJurPe91/MzWu
ISQrmwzwNy2K3zkrRZb4ZBcDV2fTrKzmps6/JcxL2xy/MhydGbB2z+IdZU3Fa8u4LZ6PkB9RyWMA
qSMjwDhCJJC20+I94jQ3at0cXKEGD5TnZun5l97nP0XoHiayGnOd9ijZ4ah31UJAzGR8q3Bdcxv8
YzFzF0tmrJYCB94Tzy3mmSHF0WKN8SHGbg4xNPD1YqrbNukuNHbSc6WgBgF9F6yehfQ/cZWegree
V1ZqV7WajrjiSOomOoUFdwIPldE5vNVxpqUTsEs55PpnSe8+l9FaxG8aCYRdohAZUG3ihGqcKUM0
n/FnXQVvvhafAtvY1xrTxYzACFxNI3v4T8yKO/UxDu1RjWdG1HOIryk+hO2IP4UGgGFVHhA1qrzg
ox5Qzpv1q0QlOvVPPD2yOA/4edR7c4XGPIbBgsZ1GJR3oW3KUcZJHv1Egf38j0nINWU66rHiVKjF
7WNQX6IBFKyp0193ck5u1r9kjX0w2y57wjIiUo9loxwso7sMJtYTaaBtDY9JrKtu1T4gsoPiyBu3
WmSfJFFM0ajSWxhNwfidlc1LpyeHsnWfw1wmNNOqI3BFHzn0jMY/Z9g9JnoCvtPi01ZhoXCvo+i/
An/r0YtIlaruesZdxTXcJJibJ5jiN7n2KBt8l2Y9vcDOIsXJLc9qc3AQbw3qjKzOvZXuKmhCeC4U
E9RoDXkUxGIElzBVEW+q/iUMhyOV2c7i+GgD8aVMz/b047VokvR0lzNzDZvy3HUJNKXhZozTxZ8V
aH/cQKPynrW7wezOYgkhAhVtyD6SaNlrmCsC0EWRfUZId4TDvzf6Eb69+bQYeBAWQnR4FuNCHqfw
NjPOXwUpoZsvKyg7Bg4Ieqmvkp+GISW3VBpPeJRguJhAuZ9M9PeQJtDxVCSNiD2t0mtbmjzMNE0V
Yym9RPTTXiPdYvz0NQ/Ww26p4dLgknQ9YVrKhgJusNDQUi6kxlqt9G1m5B9q3LK6aMTLlkwihjiT
d+g7/xyi7hKznhLzjIzCmjSuGYsfO4rXMwaxvYlBjKngSlAjdPP+Opn+67e68xkIYzxsj8Rtxj/9
Mannu1L+NpV/0DJv4UaURYV/UHGiVppkL01zCsTRxtbS9pVtgFZqjsx/Tjax+pqSMWRxMEhJ3pDg
0VfBwRHNB81cTxVGbuueNq9bZuO4Lirsh4zxl//rx2GhNeppGsFy6CB0EV2QR2HwYAMNZaNnHmyy
LeISoZCt3ttM3Y4JU71yJpmInFgPiKgAqOasLyLRXr9URnpxdA1/0ursEhYztkhGDeythuxVjaMV
wdeIL0r1rZo+gxjKVwpAgm9Ni/ZVV8t1HdwrndRoFoSTETE0kOlpsz4zaFbTrRzpWwz7KzPjndFj
tlz2XB3zxfKt/9QWkEc/jFsXMpUfNp9Wbf+kcblq2RhK4SGytV5kfGXDN4L72IqjpZn+u4VwjvDs
O7VVT9BoCT0Sh++CVS5/9LcLjP8YajlOzhtD0VnxwOg1y3k+aED9dQPvwP7q9HM1d6uYsqVllKgr
+BiGeHdrL0o+4w48vuQRMYIK9XgRNFc7mN5rg061dEtmhPp6cvr1ULXvzkQqnt7UIEmgGOY2glut
Gg6cV8wqiO3xNolH0K4laZ61sbU9RIk5vh8d/jlABx2wiiI6c6lCHSiZCfu4RZoinGzkTWGRfUmM
CSG2yrPaMF4Xb46iGG5CAlf0acUoy8FMUdexgMyXIed7EVvoqr4gzY7qNSHIMyQfkp/ZSTEp96xF
7SoMK8mMkL8u7a1riEFaAueaDGFszJME35/fAomcmKdDvFvQ1XiB99p0Cl6seLM6+rPPUIrk6H9j
BVV9HQnGXtWZ6DbiTQpYBRpI0N94St67lEg4eD+hY2BF3vzz8u0LxvT0CHJg6fO8cdvsuQ7xDepW
TmpAzdi11XgfqVXmAp/p4XfCynTSUNEkGBuYrf9ctN1X4g5bZWSaF11royaKqQzPCRdOaQRLgO+U
HVbjVmS7L4bpH/uqe7FxIy4yeoVZO3hNecwQrlvl/JYpzq/mdMuhiHZxhCEnOSviixtT3JTYDsXM
mjKdYjpvXtrUPHv5u9KX1x5zI6TlDDEL8nVs1z1macw8O4HQlTGqKScgHCK5PUJ7G1RLmEMGCJXL
Z/ENzspoF7nVIU79VVhL2DWCcULboKe2TD9QFfuGdhyC6bWJadj6ca+Gj4KwJWc+NQhyn/RcfCOa
fV/cW5mW9cVyaGHJdN8WMG9q5/9llvdUOObKxqfH69ZNA/TclS+qr/2z9xvtelc4JDIo0aWlicuh
YOi+eQuDdjHxHLX8r2sgnGeoo4Wo3EDQd550YFKEwgdT1d8VSN1iLVXo+bKGadLGq9gE3iC8iYBM
/HPbq4zLqFtDmTVCg51MrioYWiZDaAcBYwMGRZiWUF4185fxeYfMt1P3mVYe55wxk68tUv0vxG+Y
2O5alV4H39rk0rgLXEFOXu5ui4H5Zjo+xs5b11UBDXvEkyJ919Joh2EjvBRUbalLmRJH+Dm2Rgst
jp2mYFAZpA/cjj0jXw0eNbiJd1/xZfTpHm+xpxDnLflkA8M0HOVXii4PsH4e5vaIhmRjufUPioAN
xyJRC7Ztn8uym57gH171Iv0YZEyDXD9vqOiZ+zaUnsGcvHmaEi5H/FR7sodC8r1c8u6N5Nln8BIW
xC9P2inS/GXR/FikxYja2O0Y/8eHKTde/Ujmi4RjGB0BI/Wh1L1PnAdogRjUtuSXNsFmiJ7T0Ppz
BpyPNKBX5gOZg1d885rVIdZuySlyoCzDdw3BIiJyVbSy3alT94DKvMbI9dVzTWxWh60/UCERhyHv
Yu6LC/FGz8qs4OS2rxk/U/l6vOC0g/hTJ5cObBICbg13yd8PAZXPfKOtj3TMSLGyq+vmIxTcEhl0
YMLy5NyxfP/Jmd7blIylPn2ZmfABIak/YjVed/jylcGztHJ0UCKFQEuxTwbkGQ47k3GAdHg5l7lO
6+ojw/P0/pjO4Ttxg+vU+tPqtxnfoNQyT6MVn+wp/p59DJwZ89kW+121NxKgK/6ntv1qB+U79r53
+ctzpvRCGM4HjxOkXqdRQAFVitIVhh64QUMECvxRfiSFUengu4q8LuGSkwegrxQuDMVTj9Po7CFA
hEr3n+Wlj7CyD0ncfg8czxEg9xzcC4xX0QEvJQ1rwrPGK0laRSMw+IeMEZ5c2EmC2RjyaXjGdCha
hmeIgcTfXI+l/25hHAiF+8LifgVl9nX7lBYu5Lal5uS7lBTa2cNydsytTd8WF73jZ9J9RcBzFV0T
rFc4XtygeotKZZ9G6qJiZh5SkvYEro7dXvZcCa2mCf11sJeQGKZ6AWa6DSHaVrqiFax7/yKGuj4q
6pByseXqZ1TL2Md4j9DEZvcIajSHAY1R6L2NJjgYPxrRG8U0ekm6K9LgjlHYaxRqv1JmBH0LwePZ
JxIz9nzsouwtIgWYpKKfhsSH9bSFEkz4x5wZ2K8wNKo0IgMYUwynhqpEQZOGxpUxyGHO6jMYEvNM
AxY9AspGhNYDY6kGJTieM/lJje9gnWp6MLFmb+GysWqZ5ZO8eBH6cATZ3GLwym4RiTgjEUIj4PYj
SEMDwXzfbG5yPsnn8orwEzEm7M+mpAOGGFLhvGCijMH7cxaM597DHytmd48Nix3Y64rBUBs92gB8
iEVqjJDsObZGX9+auvKljtOds1FqqHicjiiHWA+gFdUnLPWFCMnB31oQaB4wrH7AEk0txeOeEAkR
+rm9dnQba9tFv4WG9VJWBkjWokNefNpjdjEV76Tm4YtLeFI4rTkZWe89uoZuM+P4o1c/emZuUTjV
6bp1A36puTVwPwybatk5eLcP8XVo/9C0S272GH+b3CjAtJjm4D1HJOkmH9qvEaFlxUUpXi/T1+ib
hLTlZ0AEBCVEkKClQojFPUFGAkO8f88yB/7ScZqG3XMCiVjM31W+b2pJFeRinyBzTYyGsF2Buu8P
cu0+/ZMvQq8fkvvsfzJTFLhVpoAOEE7BKcKFu/RmPGwpLSIKc6xW9hjZyhHbjfisgVAyvq0L9U2W
EgtDp7/B2mBpZQRzV/2xtX4ZevT4PcvuR1Mb6/ix8xLDnCxh9xBOmCJjRTrpGPQyAJLzTLSKNXHI
TQxUlCnHcDo38yVvoB/YRIdRuzxh3TMlwzl3HuT8IrfQx/EYUxwJgCJRNX2yGeHkykjLRj3At8W3
Y9ubJoR+TgKJh+UbdvgFY4g39DdAxKT868GWRdDBc2WpCS2ep8lty/+KwagAqbJ6BhC3EWyYTzuQ
he189ba5isyzQEihjdtMeEaKdR07gsU+rDwDEd78e+4BCjnOTf5a7HxXpn4SJ9ewu7YA+QXaDoOJ
ATJARPYRiVjoY1LSkiMO8c641p1E/eEPZmMmRXIBbxWXLDkR0CxEvYSCCkAcuOGaUYtIwkacJYrm
i5fa4qskSkMDYhdHP75fANYVyG5PtKD5XJbv+vBmMklg9OeMEgBGOQx6lvnpZ4FQsCUMQQK+KGps
7Xf2CmqCHzup9/wkbgOhBa3L48DSZmaOBuMocivKZgtISvTdm3AzZZ0Jsl4jZwwYHllINtrhL4Gp
3+5ZyEgO5XtqzZVnJbdXjcxexYeQES1OplYUbaRRrtqHvKI4ftSwr2UsHc/tOci8E4itNdXrlWVs
cPpgL+ukEMskxqnvEcxFwRr4u3DM+r94xQyNHa8AJG7fghZ1xZ+PYEkOzBar8OU9ct7UPz7TwNBT
b78kVGQqjA3CbqldRF4UZ8GFZy2oSdwUiDL+TeUH5b+RGJcsLK6wV6MK1qb3pwbFpnFvKXk9xi/9
Fi8lVsrzfMCZxEn+hupqV8typCJkCujGZw5itEkKbgc8nzp9aZkug9WPpQ2mZyzlEg+CSFnIYF/Q
1n9bmsfGGIx3yO8oHZNy6SSDd8O0z2JObSfuSaBRMxKaiqBk4gd4aLWSyFPRVsM/VWe0VsOVv2PE
Px7qJ8AtLAQnZgogmV1X2wUGMD7QCHHqCDjPI6wUi0AS69+2barfCj8+sbzinsHfhOuKr2CjiZuW
VXKnogXhx47Mp7mYb3JPiLWqotziYsBMm3sQHELoDrAJxFg/xGVOjE4bm9t4wHQ8fXXhsIcYDcIt
A5CjehDYQxaEQscrkdcoKOnvgrXn6RcR4Hh8/AZifBKVe1JzSer0cGHXXmIQJ8FSGCFQJ2l0LP2C
lwUmwMQPQgl7Cve4gzvUh6GJpRGWyAKGAmsTpl8/PGv9379qbh6PWD7VAXUnsqAauz38vQLxDuLv
Ao/nWUE3AaI0uZNcms9ktRjSazDsvfYYcMs9qRkJCzyMGXeVYdP3/1aVDnDo+bScyPb5+73hhu63
L/7YvUH5cJmpWWQ9alAQti3OHoBBG0mq4wPwC4vsj3cjhzwwfYxfZXRXaFEHpngGxoqzKmPgUL9G
AYd6Jn4/7Kv91MMvBla1mVDH/RdorPeLX2uWHh9iSC/2xnzqwv7B1XhEOse6lBFYHzNqC4dla19r
anGiPuQoweNR+WK+huESFRKjH5MkGzyvQBeqkxAIClwsGkI0ROyIRnwmpMghDuLCAgZDkucFodhH
8xMoCXneHMcYAUAXQba10THlwKEWAXqxkm/JSc0zYpMAXjWZtrPzjZTA4dmH9YeomFU4GCdO8h4r
SvOuiXZcWSrisUPv714x4hgUSnq0YHvoedQFJdgGo5JpL+/gVws+Ifi0sAANVRT+8BE0yHH8lJVc
LfNh1f2FoFWq0c0M47Pv1JMG2h6wVS0h1kBflhuBAo1JN78mDzfUjy4khNnlVaCcbFawWjTc7bSB
X4tmgoG9SePbcwQrisifLz11qtSjFbwRu/nLofSVr3p2lrtgchD771UGdhSbGW0VIx8GfRw1FGZ8
KfaxNch/JuaVf3BHTHyR1XCn9P6Nb9+29Oz4UGAJma3G/EGFxRY2KRYE8E0YtfFvuMtnXBtGlPv8
j2KGKxl1BAvza4W81NhXGRnids0jV1U+dL7HzI2KrwJR1QjJ1Bia8bFk6HTWEbppaCixv8ixDMX9
dpsyFwCOhvMUY7vgqONqhBaAedQqoq6X79kHKK9K7UUyB2amMB6UU8zaWTj1BVJJCCNF/gR+ljIu
opnCQ4XlKZJ7dpDQsbAj4wNJXckPCiwbuDt+XsI+2QIe1Jckeww185gh3wcB02nii/IeN/B4b5Iz
XGtAHC28Z54f3a83sud4gTYNb/aRe3Jolsxk+8AnoAkUz1/CmOIlCI9NDB1wU8OnQwGilmo+cyc2
huwkxj/4osp5nrPiqMAr1K5tdJYDlEM4+GoJH8SOfA7OlNsI6PnlMS+0zJn4QrTAFzQCzeV5s3XA
AQTtnBCxBPozjDh2ZJV8mdyA0OE0ilcunqKYltQiMOyIxdIbktMejrbRqzcXhbV4YU3qs2XBcj7k
LFxMN7AawXyOL8UX0N1TWSXUM480EE4Yq9fJT1wSjfWswx1L4UgEsA7cuN2YuF1hdyffN4L5NrjR
DkH6ApEpX9Pllmpl0lguZTrrJmi/3rnK2FslzqIhtDsWKp3AftzO5H1Mv/g/gQDAbWldMkdXEaUF
jhvK/Ohg7cjblo/oEI8zZpwUfEEKGo/HY6GmgiwW8POch3Q+YkMixaw61ocJ3kZs/3ZjR77UkcNT
KjUp9Ej30noIJP2r/HkHuW2AV45QPqYUSRMhHUH015ArIw0F0UoNtpdSSPTB+J+jxFu+orx27voW
agGnyXvMyVAgzqVWgZfEcW8TKMytTPgWqctyeZsxemJWOEuTY4xjC5tUEiH/x9KZdaeqZVH4FzGG
gIC80in2JjGNL4wkJ6EXEGnk19e3cqusm+4oIuy92rnm5KyS6eeuI2QGg5mUT++Xh3FqSVMW+aZX
Oidi55MGyBlmZbciAkzaP/+Pbf6/RSVQ9Apai2K52TE6NIYMSiLusPiFfMJm7SCJWvxKPIuVA5mI
j+Ut4ZMX+RrsqxgZiWIAGDKCR6SIvCtc19j2OTMcjPRp7RnJcvwfVp0USyHt7dQLsVPWnSTx5eZi
GPCM8Jcz3g7kiiKdZXtyiTC/7QmycRsegwX9Ngb82LNYG6sW3ghY5dS4P+vU1eVO/N0RZi2Jg7m/
tpBu3e5vufUmSY/keUQixJTiKQhaiOLvhA5kMMT3UmmbMWWlq/EW0huuAagB3H6VNjKmaZbKybLv
QYXqySDgJWgzZAJ3aJkcIeQx4H5OwFfKgL1aliFEQH8sZfrwcJm/R3Z8LX3oeq1rtJLN1xvUG5QH
chpzsIGa81M0nOmfP27fUFmx7m6QyWpFRKYW3BucyuO91g4Wb9oe7kk4q16v0576ZExyWQHmZTfx
geDSyFMCTfr4rESFkgK3X2vGg/E3RIJ1AUh5Y9QtQd/SLu4b237RbhYC9Lfl7FcCoxtUe2Oswd1c
LWsQ/8oIGSn8rhLRNaqQb0jFAsH2SNTYmYBHE8A1STWkzvnoT5IlykI1sIBXxihAmam3ZxmprzKJ
Na3hRyC4JXFYHisvlXHbc/dZk/H9Yn1zn+Fch2SVeeorehFQvN0Y3nypE/j+/I4WJfsDIAaWi9CK
CIyUgaUoYT495PhCX5bIijLJmAAlAHOkG7SAu18t9sxnZMhCDIhJVR/rgMlUelQh0HW4ECbgESli
YBQhoL5ZO9yepYEpXfI0oqcrRW8xVrhStZgO4pLkxuEmdb1cMvAumdyEbp6EHuLjujW5La/lgAT6
ELG7pQAi4ROZL65LzpedYVCoeajoRJtoMzSB4ALupogNE+ykkRkQ2Qge9k+KI9dWGSkH21NE07kI
95jpLQbbECUy0ayADxtT+ngxrDUGUG1Dw3xqhycreMDBhLmAo0UQgjDcAQtzpP9h6CO8AieyAuFR
6WYPj8CO3ALrZtjnDp0y+dCNBSBxL1H0DCTDle1tmD+YdWFB4Y1AW3G9JZs1og+x4AYFV3y2YqY7
IgoMxYDSCIEzVaPb43dqtCMnPZ7sxVtzY+And7hvE2B6MEDig/Q1gxG4PvhX+IxiOtRmmQ/UQgdP
9HLhW+oeLAX4dDiVRoV+hA0NBji5HcwuQ7kHPdcdEBHMEc7or/Cuj0AfcKAx6TTxXxf9UKqhkK4Q
tjH1MiOER0ZZizsYZU+S5GNUm7JYsSIKAU3iKuFghhTU0eCQxVzwNA1SVXmqiDxM0LMC9aGIC6KM
K5HTFBUnnmmfd2YJ4Zom0JMEljAWlxR1uyo3z3y8nBq8rp0hruUaRrzCQlNWlm+lrqg7SZJcZn9Y
Z7KQ4reApFXVaccWTDl65Ezsd7Om1W1J8q85D2Ay91eJwaIYXoUrugUkv0vCOzByAvuTXoGgyWlh
1/PfEhWNexlQf7OozKFd5Fp2sU/JZGrJmxj8np0swMsSrUqWwNljujnMmJJr36Ffk1oCi++mYQAg
Q8NtAiaUZIu4yFCOLH2IN/CUN0L6Drc2X475Gmgvy4GFQb6GCwJCIf74KhCHVoP6RNiExvtSSD8b
araoKRofCcRmADILs1wSWpC/3GdfKS1Qq/2Loe5zao4G5XDA3rHUsUVbbrYjqxKA1RifetBXA3A+
sMH3QeAqO24xmgPwQcGCfcHh2TWTabd3IaP5Wzsj5IsV7aGMYcAENDzFLBY4nxdmB6cAk0Q+gEen
WDMBMtBjYl8618nrnHoLlwjPTLxrGjLPIMa5Z78NMCtIhixZJWRJ1Zq1oFlnJYcKptsRDlZ4qGpY
VfNnojMzCmU/wHqRE4SDz8VISuQLTzKAwu+GrrS4QQrRODVOo0soWWo77uv/YxrJ8lSSC1YbFpmh
E+oburHT2x3lQLmufPYk+hCTGla6IF1PFIJwvjpkLcURqSGapg+qjir52YAuFiRJiU4DqjnfbXwo
7JL1XcBYLGTsMHuet7/Cn/GXaoDJbi8aw/hc/QklGtsAEzv90cYD2EkQQEBhBaIYOF/yiwUFepTS
jaUHKalfxf1j/ShcOAO+bGpM6jpJRjJNFh7YeUFqc7q6SYVwKF39empsqk1kSXw0mUkgJqB6Zxgw
shOe19Z9c0Vm6s7MofVDUmzqp0ihREDdfm7q0OlpoQk/YAcGkIodEQnWFJyuxAgslZSsuTm1qe0S
YUuPgWdQA2RBE9LgQfAdkkQA05dspJ7v4H8Ea0gIxAageCKmQTLRzL8ZkEefRWkOg4nCk4WkOz0A
Yr5CEgTWzWw8c1wpApHULljRk7YUMONAYbBtmJQiBFMwa4/2cDNW7P/HsPAIj9hLAt67d6PHTAUx
IoMfXHkJ+Cv6MCB3EJjls3Q09rgGQn8jtk9uFXMX+Kub+TSvjwl8LA9qTNFlzompNCrLOROji7PC
ZFaX/cjy5TLRKIAXHfUQE9NAavf/sOpRriadgeSzmBQq0fOdhW47vlc7kb5JxAsXHtEi5pOSBJcE
6mhWPhtHJ3GGFgCLcoWriWtGviUXE2stbj0/14wwVxQk8kQgwEn9A2Uxdx45vub6lDDFAoyIzY9L
QctVMhBI/FyHtT8AQUCfl+KM15lvD6ajr/MQpT4pE+E6CQPIsLhbvDsNQ6aqmAdjPLa/hotx3Sub
drGtoZIvd9qC8Du+ENjb0tRv0OljTugWv2t36p7otmcRtHkPI1DteJ239RK1G+Ne0er6mKCtAZjE
2ItfMmSeFEzD3plxO5fW0TJThGN38Yxc21q40Y1YHp+HpAgfAFxm3NzcWQpX7Hx1v3Venapfd6iy
IAtDwKKt3NqkPcu6BjXeLmOaHEyYWKBtREXbSD/U2VOGZIUGcgeHOGrWS52+TSzl2x1aeCPoY6hC
mSBMybiNZL67tgvfstYKjmlQ2VLtCf1jou5GPd2oOujTjwKLcp4n4IErWbAyPpSP0Gsx3U4vaUAg
vEwfANZ3dUdN/wZoGKNpa+rmIXygeu9Z9hncwwJKuhE2phu8Zt2pFv2UASwssWzE0GDaqWBO/wvg
FDB7cYIXrLdw9ar0Zy2QGlnQnUVM1DJ/ysH2R5OKGBHYUBlBjcgBxba5wJPimYSN97t1MhjrsLU5
XDeXBLOowyf8J9zIvBcLq6aW1bUcDpTfAF4qj9MD6XADoknLLkkZWgm5e3GJH1fnLryL4rlRDDZg
Kiz56Nr5YTPiq9NhgpNA30fX7QSQMO7nP7WUWEH0I8Na1EztMnoC7MWJKOfnIOASDIqOVMcQ9z/s
w5kw35JH6QykTNDw0c4kOaCej5+UC7xg0HYokW2cwxjRXtKr8aSgXiCcCp3xM0NnXkTY4x62XLDs
UQ4HuLbs5t9m7LXif6Z+0z2eu+sD4dVu1V4VyDoyNHlP1GK1tmfIgVEE6FxASF9GUGI5SGaQnsua
IqRUUQrQdDmihzEjHMrsqSzS5/tt9OJ7uUqoPBTqfGUN932xgFrCqF9YB7Q/KZQvSebUakHeu1NV
AJCzDoxXONwW6ylhK8zAD5PnAepsbD5847YFmChsENWD0kKgkJrwRCTfp+XOgs7yuqD+Vc+B8c5g
2iFaRYxawaYu6EEtGBGaPzP9g67IAq0Tap03BOQsGbA325e4gna+OQ5NHzyYVJAmiT1eZvXifYEV
t/NftD5gQmZmlBuYK8xLQ9dfaXOwNr/5nZpV4as6omfdaTajUoSqRoRBaNX2RSS1IeFfliC6bQBV
IMUB8VAcMyihAtidty9/ulLlA/oQC24oMm4rWc0WF/DjDvZCkN6TAfMAli0xaBOjXxZmVC8swLFX
coLiIvjKvGCgHy95wwMCEUlHVBizrYBTE3Sn5h9dhgJyif5ZSr+xo2CEwxkRhhjaxSGzBvhRIrdG
f9OUaQdU1hk6OBRQ+MaNcIadQGhbycIvQA/2pJ/3BjhrfpIGYAfkXSNnMw3b1yiZCPU6nL+AK8GD
A+SDgj4275tMRuq4d4qUhlD2NGKw+7OfrrgtFTX6sLne47o2bl+lmq90vHYDt4UJhAu8x6og9sza
X3YUsRF334Zjv4XBNiESvx0Ue76fW91zFqiM5XUlbAl1MX8eMWMNypaMkcl5NgbwfCKuihIjywqL
c0fByMbzXNvdHcuJTAGmsEqtzZx9RkEpz1/y21v1+NGvCB5Pp1urv6gNsaPGIG9/eUhCfVM/FhE1
P6CccHnmNsMDi0DRPrTHtFL1j5SCVDuDAJr3HchtleW9GPZcuYGOv9iklEEeaIvDnqBHhbq6Iga7
zwEU3mPXHKvt9ItUHMDQdNnOK4hooBAT4RudbCKLKXNnkPAAXIo+puJXGjbFRR93Gr3Y4qG51ni4
lcytMqiG+5za+VMinTNSTiLVIr5uDCqnJYq71a0PCVmXEzsOgzAOWmDOrUDPCp8jTr0BqgBQCXe4
nAOeutEXBHM86sFt6tcdZqFCRS/GPpMBWI3tNDocTszALcgfIs0GYs2RNX3wBdY0ApiKy8mHKvoo
0IGgg7HEYhPp8JDayIViGHL4fIu8WFYJYeYtW0v8BpGgxJk17Au0gV2dSWwg8Ms74QepRdJnHzbl
qhQLH92QUtCiAFEML+o3dlKA3WjWRA3XliyzSV7ImrGkfTAh9tBTfE8zQC8Q3ozDB4OcMRMKJiy2
pXIg5G/s/tghG5NBZtMbxo+GYCiFL6SBPLE6eYZKsWbtQWfBq3XBWwF8qpYpjC4q2yEBGt5KgB+F
6LIvbwqaQy1DWabDgp5BQsNETq6hPILKKnQKyksdweKxmHE/TnVc+2I4aRFeQXNfgYMrtYnNBh0z
fVxr1sBDpYRsBsw6jq2rUGRMkocrmVb9I1hEpViTOi7IvmrsEQ1Gn5Si1zN/ZrYeZgxV0NV19jWB
fILy3ZmAfkNG7kN1jus9ER4KRjildYhm6aydTpKqRdC6rB/oitiYDIECVA0tyeJAAie+jqWVwzo3
AUG+goQ0Gk5hEdGWnu+YbwLlwuqnNh6mBPLpjYIr+QzeAMWUP2f9UMIrwPxFHwkV8vwGEqr0ZszS
t/2bCLoYirqMKQ43Vrk2KQmLzHTTlMgVk81hAFsgYgnllkH6TjMMbHoVopnZLNtpdy2YAaaDE4SZ
ejIfwwoquoIq4dMDZQE6AbeoXCYq49kd3TZmLBj3ijC4Jvx6BQWilrhBuuoYD+SlRFK8AnwgM4DA
R/uOeupO8OQ5p2wW74r6rCFRpN/Tl3kPVfyX+hYvtLCciPgBagv8J8FTaEj6/qG++ijArecGpF5s
JWNQVgJHznNofCA/7TQEMXVz/aDooR0QCX4pp5nfbo1p7tVMBi/QAL+yrCoqcFAYfqaR8TbJSEhF
JBbRrSBWgTlRpOgH2nhmbG1KDX64aY9nA1AJaRlxWmxy2SiiXFHNnFEtLKjcSEpZZ3+l0Tt9EAU+
VrSmG4NKEQnTCGqFPe9p92I/ZVe6byMs8fDyUsZRwGfUbfSaQhSbolNgUVOWFUPrfY4FIzSd1Xag
U/gy7GxVATYg1CiS3DMqyceNgjntetnQVbiBZh+bU9csW6RczCR/jTL0yTRO7ZFS0qVpCWq5UqNt
KYwybI0Jve52KsL41oQl79lC9kOcZ091OE2o1Eef9X17J/mf4/v7bBE09BkJl8aHDloCJQwAB0Sm
PamnztCGqTTnmzkDQgsCdey9gq3S1vFLjLjljB41xaLa1GBXz5bBF6GFb3xfMwa8kbUl9l9M6apn
FH1ig0Q6Mo3znzmN3EqhqQCYudejMNHp7D0OulKFgrpIMba5AfEFqPQ4hoZwJDS/pLNfs4N3gAVu
EULGjAmfYnaOfbSmdwEhlyaTZJWxBIQMEQlDIYT+lAtE8VQsERsdSOngpf/u0Sxs57gk/oHxutoI
CqLIyKQREZ8b/WcoPyqqPmCYdmI+KNNUBbK7lD4xh7Om3ehXQE/k6Fz25rNZPBDeYicmpxmofxtp
1pTYGm89jhSDR4odXMeBKfKcIOt081EYJ55iXg9zDWrkSuArpztnJlEcddQw/YlMZAVvNSvjnngC
fR6CFqBSSbXbsIhnocaoDtOIqiN2dcF4MdxK+A6ulIwZ9aLRQUhNtis3RwB3YjfIQXMi7UGjAT/a
8FNAwA3dK/FPupSmZEQxf1HuF/KBr6/ZHGIJwkwuPafN8qGInMEXpcf4dSWBaynQE1SmFlB3+bfs
GQqkyH6S8DETOEF30XPI41lKgqcvrFtPpDgPJGK08h9dHV1aiRUSg4yrj3PGtaoBRt6z1HcHVgug
s2im+BoxB4aB0rYC+rdrud35r1Jwg4fr2wN165gO9N81pvYSQRQ5h+SJGS+KpENAlUsUswYqtz1t
LjRDvUR9Q/70YaBG+AhIJ4cBDsLOmUEcJW1Fsd66nbDcbGR9afxiVdPoJbYpAlGjhioN0rf7nZtR
UfKI/MFg+J+qd3XqkU0y1FA+nm4YX+XDChaA+COsUoTgEnUMub8G7G8DpziDPDWZXzetIJPaTD1E
abZJGZUu6RJGNnD5dZX0UHfMGX5A4p5bTt55g4Vw1nauNgd9O+1m5EJK9lFEp4LAK6/PuvU8v+ue
1QAmtRCWEyjW7dLWQZJxnPwyW+xmE3afgOXBoIcEFSIYJVa9hHdwQZBL3Zy8rJeCZmosyfM00xck
TGK8mNzVbvbTkCJpxrd1e6pu92AOBWSVvA79SYm0tQyLR6h0dRqNYovO0IybDUZ9Yu6SsHicnVPF
/NYp4+W27YIS3xK3xejh5Yw8MNnSi57huKF8KxM4zxUc6fVASPcz4p9qJITsMYgeq/vslcp82lPX
MqjZMCkNVgTR1ivMlYwURwRMEf65Hf5pEetzlxAt8hpmbwxwbRCh9+ZKbbwm6lcdQNvoMoEjEVBH
XSW0WnIGZPNw1jAWUyaeLPz8RMlNNraJthedueKzI/XUdHi98XvYI4L7q05kzKRUTKI2h5SJtiim
3syoAc53YgHkXLESxFh2awa38qwNFACInEZGXARApCuwn0LTaqAiqkUre+qfbxUts/JdBScgm4La
MpBlT7XTLaclGYeMxkhgKd/7kewDYbVhNxlXp/GsEc6jHm0auIHqsylirCeT605tSBLuHNROgbeW
JIb4zykB+rU1VNQd/cy6XMEy4E024qpnckZwLnMF+BS9t+rmlwVnDWfc+6BR8aQVldJE6+tue++6
oJmDb+Ztoutj22TJwXh8iObQQx1Cxi472lAy+mqbzWGaGTuLnvMAjSfZTjMRChq8GWJxPkPYy4JN
lCwQLS9e4CWma8stEnngsSHguMMwjALH1zWDa4jLS43vh6zblakCgkZ98Z5HsDlekutvS60g0YoV
TNIOr4up6MkeMCb1WJvpQbOfYPyBvmHU17k294d+dm5rEANjvtFvkBExMiOsFhYQUyV7zrGuD1Xz
uZrXCsZTXErBqE0PYVgKfsFMO4neQB5AnOEJ+FXQm6TnHnCT+vAY4CxDtV5dQVL02n0ufrvP24vy
Xj7VL9VnvLcOve0MaxDX2yRs1+2aInWIdpEfLdPVYh0tb2G8Ml3kJpzGDZf85NmBtcpXkPhvawBX
jr6Vu79ud8Xh+lyeuvP1Ob8UzxWw0y8eb/1Byd0rPBzPytvsbL8pb6SWZ0q45+wdZHR/rD8Wr/ww
vYwvDKcch70CKdd+4BFR9NzDthj0R2hEGWVyiYCX0yoGEDTxKJ6bnbrJDuOq3yQHLtWJDu4OCrjq
lB2iY7xmaGrDiN2O6hZ84wdrAxXLGhxZALmory6hVFlHqyiATByypmJzXc1CdZmGbRAv8+UPrbUd
pcNjzHwRoAS3Qrdhb/lIJoWIPQZ5SFiwddgMHseKl7fVfQNhMi9aQEnlUyZ14XraZF7sfxtL0qQd
r/IgPP68vkKp4CpuvEuCyk2dd8yXa686F5Imb75++Hqg+QachMW/Ly8MCg/ZxyBfWv7ECdNoisNp
ed3ADaU4uOLjIrT3QPa/KIAyPnP/ij7Gr/EteR7f4BSszs15eksv2bP6htM8ITfK7Tjka8Y1kRYI
GHxf2ZtyNUeNxA5y7my8GnzoBVfpCqao7X3LKFS1X6wr5+HPOCuiq7APx7Dbj6E8fe6Xq5JDPHb6
Jl8TRbFWYOfgmtM+Ogy7bleeyrWxmv/I86ZwChc/M/5aHxgJ2VwP48KhFV6eoPRgue5KeCeccjXb
yc2iJg9LGkTvMHOuCFeWtIvWYGS5i9lhEQINWE6bZpdyo1kFTDM7qGFvzJAbsQGnEebclJRbI4Qd
IQ+PMTVXXcJx5bOTuIf6Eo61tbrO9sWeust1b6+HLWnxtg2v+5RRJ6fY62t9DYXwevY9wUJabtHM
3BLjh0w/pY66RDTwPbedaclmpGKyajnoEBANMAQQxqHOKhvI2RxoPyHhQuSUQ5UhX5e8Mfez+E15
Gjxw/CZHqzm5cY3I9baDay6owiq0l1Wor5E02Rqci/ylCWeMkSH0FNprhJnR8PCnT93HLX9kK2WJ
IGCAsKGreZqnu5S73EcAD8LfQ1+2TN+G91/6lMnn8A4JkcMn9soXg0OXHFxf14XzCKY1tLx/JyYn
PXynIZNE0OP8DhyLQiFjmkA8L3yuPMRIClHdOufz/l2VfJtvRy4XPKIBlGzTkpHoi/aMoqY3PsU0
++EjN3z1CUJM9elxnB1vm3n4TXk2dpzsa+HZ7rfi5ssnBnX28+OPGeK73KdxNa4WR8Utl+Uu/Gqd
w8N/94J3si4HBVQeCnaKbe+Ubu5SagjJpNhn8BU5c/YZhIte4tl7eJBcAuDwuoGazSE52vGbk28Z
8mFDScPXod/nIjO6GT7sz55/7Dxk4nkq4gJ8N9nz1H+dKz/JX7A4XAKT74MHNt+DzMq77qEmdpgj
4sFQuquuSf5Cct+gdj4Wjr929/ChcuHzI0LZbuaYqyGkkc1B0N/24iOEF67OTaSru0ehl8NQQJHr
jC+EA/Z19O0laDx5vJJtezyTBzMevsJ/ciQWAP/N/pYAnUjeh975nhaTRwrhqhwb+N/uEULH5chr
KWfxPWZq2bNClAXcM3OfDqrObuoNb/mBYzuLgJKfm6yheOZBD9KhxLUd3db7puvx9GY6fKyPT7gZ
HBAkbreJPSqRYewV/IYeikPDja/nz3PJkX47J3f+8UYoW/DWcO5yUPgi3NiDnsSdbR6bh2N7A2ck
r+WN/55B94rTleMw2uLVy9yjxMfRf+Wf5bJXoeqqv7fPyIFnlF1COZ5rJT/vt1fO2FgzrebIhvmU
u0i+/vf+oPl4D4oAPOX2me1H9+p8vyFEyEPOSltpnM9/Z6H9sbLzbkx5uLovB5BrSqybOvJW7Dku
Mpwk3K7Rh9HIG3hEh+jQeZ23OCxYUziFEyPyvJvcVllLgDuXc86Iakv4Xb6bW9pe4dsbOh98EtVt
w4i3RS2V97rxjgQZPiTQSM0HZ8TSNhOrl3oB611dHYKvDfAz93SCy3u12V2EzPKLcp4doI79D5I/
+O2D1oleF6/TS+IeXsKncPm2Lbe9T20hiA7KSV+LeYBvjYcs5nnwqW0/P1WfK1s72+3TtIK/3GFW
FR9VXQoPSRqoWOmQefJz63ZYeji0+Q79iJ8F2UG+FnwFZcNfGrc+FEEWXJ/lCEXAXw8Mw3uoyHni
IWjT+hRQ+Yo6GP9NK95BnuU1S3kXUPK8Tl7F5HiQ4GvxlZgKcFJsFptdzDy2y8gHBTo/Z9cziOfB
1OuDllnKg2jCpxAVjG94UzhKoZdXeBVEAxgJiLr+frP/zMSdQ+Cwl1ze1QSbfuNeA6SL3eGJSTXn
ylnI4ZpzCgO56vz3CfhUvAK7xT7i3ZIgCfqZkzxDOe7ZT0SCnEx6Fns3P5rYm9lx+DChvvfbj8c/
2O+OWMDIczBLP4RaTz3aBnfnjYbTCeu9lxUUsdoANnnZfsDKyANmgC30K6yywROXsXAY0eCROOfS
26+W1/3n3T2fr+vz3S38TzFiYsHlTrM/uLmJMzj/Cpccgkfssas+q5AFcPhvIaxla/8bnOf1J/xW
rMtmy1y4U207D4OPiTSf8Y3h8WlyXmhj0dEKL6jkOD+Gf4Sel8cH/387Ho98niN/+pgFnzcHm2Gu
Ena02Inhv1MY/szF+iZG5eq8Fc434PQVw6es89IlWzqXxIRcmrfl0gnDn+Pc+8YOfZMTsZkQHsYS
yJ6X34Co8RlhfFje+Q0XB87OjVamk7xqB3/bemLXZQ9+i53tHY4jth7PzM4sMXFyUGWn7HATrviE
0bV3kJhQTvmzzmJdKPe83P3RbTyUsVxAYuvGaz1rhzN0K64SqEUenGDvmOHbfvT53CBqn62fq98v
+yWalpv/bpUYwvk22xjuxFX+nOM1jDX6zX8udvFMIJLivit8Fp0LTnBaS2xJ9v8MQTtTU1s5z7s/
vDN1T2rD1ev9t23hLPl08hoQ0yyMWWAvxUWl/yb/U0IJ1edG2Eu+iM1DKIkXihHI8Vz/XR3gyAdK
h3Pnuw3MreGbiYOrJoKDrXmEuZfO8A87gx0eHHbeaXNSvN9nxTu5kQ+Wmlsb+URz4T9t97qxDu+v
ryf+90oz3jF3rT++X7fM0EPdCy/Srx4slrQ4+Dk5PnzW0uTN+Bbxx4vi7CC04B8venCYY9oYFXcI
wRxgXA4KFod433vUJ387X9Ic/ZvWN/8OmLj1BxdIqHfnwcwCX/XD+A3afy2/zdbRTg4xc21H4fBj
mK6+7CB1WucL4MD6S3XStepAUozpkqyIMUPnGpTr7kzku+GvPDd1JOyXNYp8Jiz1P3Pv+Pa2/RB/
Kc7m84MQgJuFWxJDWj9hzL1o8/G3/Gbhd+OxQkDtPMlCl7fCsnCFe5Z+gpqC/JXFv6T3efxJWYnw
JCG7Q8BUAuxxVNhiNRaLXW5gbp9vEBawsl3PwL2r+PdV6Tr2/rYp3W/DZzXINmjxL9TEWNZ8Zc2W
rJTWs3eyzGXvXFfa852faPS8KLz1+CVRlniaLAi+wh1T6UdIfXHb3SbC6aMXx2/VynDMC4W+M9rq
PsxrHtefBAf69BWXUT7Fn23eSXgH+oPtDFmVn1/oCnDlzWWMSgl1YY9+hYeUAv+h4cTDXtWeeW7X
ygbJVG8GIszNllRP/YWvbEGge9VqOoIFcBc+5Cd7w1u45aZd26tqxd9c+Oh30b74Cx9kRcLsz+2W
+PGLDjIPud3GSnVuB377z50SWBqbw+Hy4BSU1d27sXRQuPKSbbKt+S3ZmrvBrT26Ox44u2BxYu35
vRed0CbfyrFxvl9YC26jrAki07O1a9+PFE5wSk/ibp4c04udapcF6bohsxk3TD1v8AC983R3nA/G
BZ3P/Xp/dYylSZQ4rueYotQdn+YvTOnDCc2938vCiXH0zugxRcyIipO8yB4AsuJft/UWVSQ+AxMt
vhj4xb44I/XodKvmC8O7lKAq9ZL1Y4WuxId95F+c18pv17XHsBL7BjIFz1zK7riFbD7F+bICmiN/
101FRIWxrXUjC8MTX52yhxReMXPjp3y/WJJDuiOXQ/5TAxQS/IKdPfGdC7T/7zszuyyTmdv97U0K
KJ/szb9d23JBH269xU58L3b3d2LHf6ff1Xp9/tifz7H7+w9CafwWfQTHeNYdZQWXqGevlJXu2Cv1
GQ4ON98n/4ojNVHeFcowkHRkv/R7kT5fIa3mqtsx5Ku3eM038CK86NspHJ7GEPXNcPE5/jNdqi2O
RCSA9vH79qblU+qrbic2T/4m8YrEQRLRgPb7+5vEO3JN2l3jqlyXbvmle4/94fCC+3r6OeJsAFzg
J9JQuVint/3ddyyAcgSPlhFIJAk9MeH8I0w29OyqD4k4/4vtyw8oFnx5ZvGkuwBujvJUw62OM4/C
Fj+RHPr1k8pMr4MkY8DwaJA9MT7ipUdJHCRX0YLen5EezLxhO75KVCEZJIernPwojPJ/4Wd5zPb5
CzpPBxojRLXpS+8T7dfO3r/W/1Qg2Z8l4I5v+9T72gzcxFIH9dFUH4n2kbVf7WK5eBaDkm6TX0jX
l49DHM7nTxoV2FnhLp6TV+XSYuxfcW7du3mAwaij+WkxuwhO2bFZeZgNZh/pCwqriwOtJpLlPBtB
n4yRyo4xTY9/SmDXN93mbH3Rn4Dz61X7zl710/ibv8zex9/+NT0aJA/UNFBrpR+tOQlMQcxxpf6j
9ZqgQfyqcGPDzd+VuVPxpudW8SBE6t5qE1YVKHtBKM2oKxTXGmoO2ihU3ev4uqoNIxxBu5V2i+IV
ovfFsqCGvJgCZgUX06nLCqKkeDo+gBRmWbkpyv19Yb4+qtuLaY4QJFAMr21rY9B8SuDxHs19bhv7
Wd5A25PuLCrn9gyOugFxkTmA3I7t0iNnc6MyTiVaB+VwZ6JjiPQdM0LbtpdG7k8Oll86Ng+o1dv7
J8MlgjvKld5T4HeJ8jyM++nVqilHFsLNfbtDEE5jcir29UjPpKeUbON0KKUK4EU+lh6Nm3zE180Z
/iifqunXKiFjti5JBm1p9qoyH2bS07wD9F6U3WVha9wheFhb1HhGKKymnRm/W1m8z5vXtBcNqYSB
+VMK/scEJADas23IbMo5nJlLjrtAWfRG8wCwkcdANvKRHjLy5Uprvqqezixk1AXtmVFaQpTgaRuj
iGrSZlFyE2acnXWvj+bt49HjLintCiCBtkXNGCNYYWk/CTICQhrBPIQmdXeqywpNhzyhxfp4upma
r89Q8WHyYgUxfKf+tsXDQzYWSLN5qz8iqz4VNPAAXsbpCeSiMdecViPKSgqZZ6M6zI0FnJ29AnqB
SljLrKXVq+eCkV0oTmFGZEB3YGI0XQDPNZ64bwm92yvnQDOIqbnHW8ZgOaO8PRPh8BcV730VqEbr
FWYExxQ3yYbxSl7T6uTLeeP194VH++pxK1cwZAGCg/BvVkHJT5pQZWESIwauUwdgaxVAfR+IpKVJ
57TtrppvS/VZn78CkYS1CJTSQeGtpbHy11emwVekrP+6dB8mvGgRGz+HTZFx1vpGa4NJkUx1M94f
9AUjmZb6ZaIEOSaudOML/b92eSYaTB0iAjodhXs6f07KGvb5cWXVhNlAJpjNqzMI05guOJnG6C2i
yx1mDkF1qEwWTshqFBlYbP0WSA+k1SdvGrNlPt5Wfa76fPbpBri1ZV5wjmKFa8mnRKcZ8A/LvKTR
SoeFWRB2J4x8gcxoCHoPoXVIlnadjeA8je8r9fu8Rag6nmBJZFa+FEJ7pfkYjdcGqUWBQ9QANOPq
VTcNABfYWPhfgL4tmOSjKSg4Hx3oWgTmq+wYTNmhnrmnXZzI2TXIf1Gp0xAgJhLB075HiyVtnys9
IIErNU177BgB0CwGr2+766NYLqynmVmvZPKcS99Csgh3s8sWCTRLQ0LrVVuw4uLLfCoOQHkK80cm
9ZPZ7zgYK3DBavwMdgmN5ksCqtsoqfki0q23hPBlv4oKItk6fppVj615zwK6eXDxToBaYBB0NOuf
tmj2ufIjbV5YfxiCsoHZMVZ1o/tffAr2Ujqrqk66lT5NC6bragMgGEOZDIgMsFNWHjqLdyiy6xOM
k8hyEXMzwBX140oHT2QiDKcBNVeb+T+ry/YqOkuc/KTAhkBzanYxqv5UHLV2CNTARGzCxofQdDNY
+3eulEL3jrgw10Rs8RUCpsGP7l/gehVQJKoe7bprdganbE8nYR0DiRCkg+KlD9rfGGbQqkfE2eFo
/4X8As2lH41hkEwBp7w1jHdpODJFKsQIxvzcQiUnDbXROAuTM2CrQHphSX9kCselHQfTosdgoq2e
FOMWtvRDFsncK4BaCxJIfyw2BdrTw+BEjNUCDzmaKc3u6/dsgM4+I5gfdxZgpiuWmlZTy8RAXQPG
Ys5EJYY2KBOCFZS1pDNqdMt8GDCBlu/SZPVAfK2NUR4SIRzQEQ60cte36xt6MtNT8j+Szms5dSyI
ol+kKuXwismOOGHzogIMyjnr62f1naqpGc+9Ngbp6Jzu3Tt8e6f4OzwnQG9n9xqf9Wv4Hd85Yquf
8q5fieX7qe8VwoyP9o4PQns2ryO/9Iqy5S/6nb8JVT4OPyxT2uk7nXBkrfRrwo0rFvM9PZMmhPGC
fW3vLNv8DElRv+o/NTKen5RfPV2nKxlkN/W3PKbH4NZeyuPwxmul32xk9of7OYJWLeJjeQG9Cfke
OK/mn/KNbb36KxQuHn8VFhrkxoV2iX+ad+U4fBUnzGm7k3OseCTLZXUT/5VFdRqZesV/1SlCKoHK
epMwqoMD8+Adm9P4od/Nc3eLbhl3eNFerEv/p3/Nn92hOfFrqq+GUUJC/WbgLUfXAhI3wqp9GCYM
slb2sIVbmeMEUq5V4up1yJvbut7wkzXJt/YmG3d6uU6xTe3g6+9xYSKpqy63ekLkPY/FeoTKG+6R
9/BTWo/iC3v6tTIv/WkvGxr/sKb0VZFex8e+RBe5tMlgXEbYxgMg9wyVl43zRNgdchcdlvpD+p30
2+bKU0V6TNVDaGMVLd2rQcT2zLwVN7SFg/ziKkt4IrYEp4sHtMrsusFVpw4HqX+ZiqUKPl78dIiO
ODC/+Bd2Zj2XXtmgpINWw0lV9Y/zuCxbiOcrB9s59WGgKbGZaz4QNpbQ8OtQMHZa8WIxMiNf4cxx
GBBvwRPBA1488g7NUAzvkjfzh4JTOMpCJVh+GdD2FuOterM40Z4MAN3kr/gLfstxOX9zLAW/pElq
3wmrkZz56TNgUfLH1t27Z39wBMgPvpSn7lN7Ly/2Z3aaXsOz+mNe3SvLmYXIhGXoHvwr5S1xLVcw
IZhL6u/w1v0MP8Fffuou4Q0frpV/rSIIv8vwbF8pGXmTxn0WfBmjURLHJdEy+AP45RpHf0W7opT6
rv56kBvlwI/5V+O7+chP6Y/xUS7pSi7oV8dXrvf00d/Gm/dpfLvX5rO8ja/aR3zKjvPVuAbfM2lX
uIZ/1e+ufA5Qhe/us3v1j/3X8IFTNpgei/zUnlJAkYwnc7r6V+27vBm/06G9BbwDzid+1bWn8+TD
3umbMMY6lOf2bnwPl/Za3a1PCI43CPjxrT1MHyVC9F/+T/nj5RVn5f0qhIEBb2eL8Kbi/XjvX71j
AUmHLDi9W6L5O7U//JTyW98gjkBpsY/zLb+pvOUce/BLfnIvCZc3+FNfuUqflOTNYf60jv4f1OED
jtlwF767d/Kvcninr/lxZswOvXIx/dqf4ZmNCeOFq8Fd5RLnR1J70B9OVzYq4jcv/h/36xqep6v+
q12mt+EzP1HXIcABxzsnTDOOcK1Pw6f7Y9yj3/bMqjkmRxzF8ptOqgU0a66Wf9KeiRFuD/OXfXR+
518DHO5GKCc3ZLyCYPwE31y69kf7nT7Hc/epX9mAWRUN+94fv6W7OH/JJTnycwFzIL6C9PNrxYuU
/Js/99rfh9f0FN/iW/dhXolLpA9RvkSB+hqzsXJHDt3H9EnZ+WZfUs4b1DYL/YJmi1iYo37klZrt
DJHtiN/b9IHMLj1x9+NTeeN9JccZiEsJVtzo8dX7k9974yMmlxRb9YfmbeZj1+dWlv8nyas8BPU7
v++ikM/EMrrxI798/wjiipnvR3BE/TR/8JDPxmL8NT5dlMk8cN8+ZxxPVXXBVnZ8S47RpTGfiyML
prvEySpmGfElpwzL4wL5pLkMB+NjfCsuxi/XpbyVt0n+POVCyKSJ71AhXfLT4a2629/ql342rtpH
ODykPyhKkrt/dn5ZirwggRjJg39p3jLmUNnC+G2HRfkzAWVwAOmLmMfpnZUMlEO3x4B0vLFDhbdO
hUexyC7GRxotsGL8a3ha784nK5p1DaUc+cTC+Uy5tpM8Kr/OJz+XuAt8D+QDJ0fnMzt6JRc5OY6v
5sn44z5ov5ncYUDrYGHxnP+x5qgCid05dm+yJxl3m43G/9HYC6JrecuR9vxiSwf1+QeVauYs7ZPx
gTN8is00Bx4QSLxrqbXPfBDYN9aV/4HxgV8kjy5fc2v5Wrm61Az838+AOchleq/u3JjpHmBswUfm
zIX3zR6IJOBnOkO6VAqEAyv6cO86nJu7az/W/UJIV5RmC8oxjy9wGZoX+jepiu49jpbiUQrhCKTs
qvyEV/XMa6pn7Vhg4NBSmC7CX4cz3loNZ15G+41vyZEvFBNF70L9LsMNfMalf0coEzFgujdSrMv7
59/cKJjozhU5L++J3xT/kWz27z3jRBZx/sDXRlH1ZqbLNlxOZ8zuuVz8u7sb3iI4B+eczwubE5Sb
qxCQnUnY1So4j1cUsNE9ZBv28RVaNUIyxeQF62A8CDZYMpgnC9reF6oGTuZl8e1cnat35fLF9VK7
+qfozNchIRVQvfiVvN8PbvscP1X3vFnNbJb+qb+GzcphcvKjfTif/S8LtV6qL1p4tXxe6Fk3T77/
OGFf5OKzFe4xNR3uuvpuARgljxWZnz4xwMpjAOClrQEwaovIBsDa9BDyG6wj9uXIiEZjN3nvw4BX
0VvPzadG9Zb1Nr8Et/xSXyjgykt+0X+H3/jIZjke2RLtj9pZ4sV1ZzbPzmReOd9cRuOyU9GdU/5z
H4BOJhwxMMKFVYgzBXk0DxRdWKpSB7KZ8TPNeORkppAzSW2ZH3QWyPNQLlmnPED82yNgpHswuoXD
P+CiCPu5qjyH/DW6RJzqcE4+FA40MXnCACv+PSp/Ghv3pWJAGEIZljta3I2P7Fhdmot+0b7co2I/
tIfst3ubPmjQ671CyuOhP4ynSlsYt05Z4mXfMeMdf3VgfKlqFlShYMXZQwvHGNSD3qxTsVcUI6w3
iYYgf6LnOmcxxAkbTbnprwyKXk1/stNnTWyc2RsKnFXZvMAIWnPaBtVKoZsQJ7o2b95yhc/1GKKT
aTtMbOQO3xr1VlZw0UL9M0BCDJEVDLZEmaRPS6/yDiLaGBzKdkqKNl1lhY39/LwsqNdzgKnEIgmc
ZGWCf/QntTaBy4toOek3k16sFA1JfYA+CFEf3xyYvPJOrq5WPoUeKgZ60Whs1pW981Q2hCydD/r8
UmNSohK4kr1FDdlrzqamSkFK0+YfftAtekg5KhmqZvrbYpvUw5UoN6RKfXnAa3VFqDabnzEtTIbJ
pDm8WTUzDUu7glsoZOuho8YeY1R2Jm5HwCr45KN7gOGJHFT12i2suKQ79yDS2MxGH1M1r0MVLDl2
aGtxvSIWcOchsJydt3Z6LlAiTHO60sc3KL1TDeGcWw0p0+RGW3hPbLR4XtbZPe7rjQirxsh4rox2
VzF5S0bRao3BM/KnBdADZlTaMuo+FQo6kZCJdA2ur0UT5E3bIQ9WLfGsaIXRhIhnSMAkTfkATsDO
dBmr81aBhG8yrMbAgzy04atG34i5plwQRNwzqIKF9W5uPU39E0b64BkbDYhDmPlIPGvlYYqCLQ5k
qxaTZ2FYwtMmjYKG+Mss4VzhqxnV7cJXnlDeeqO91lgpWWuZDyKQMkxxSCSI4LkyR4z6tT9T61cV
LzPqSLJQkYNl4egUNc//VH4VflZmveOdFRy6YwmenB9SCwfOelNzNpECg2n8SrpLBVGGo9IXQ6mC
DBuK/05NyjwdC97P4jGSH83io6pqvC/iLe5pvbpPQzjamrv2ya9SjGBtEJduKuGr/jFEJ6UilBhT
MAvG98RQDRr8OOLbzfGg26/UEsK4R1A3lRqzIH09UMiDFuSU+LpFyCnwgoUlfxeXAEfvqQLmBmvf
HjGqElxhCi8QcFXjJMgX9GRi95r5ZCJHC5GAAGXvw1fRoTZ7v8YniUkT+lZLf064qKMmzvagTmWN
ZYS3YVXicDSsHOSLKvqxDgVGrpd7hC1KbW5H780CpIElhookxTZmwgtrSjkjepZsupFkLvH8xzts
h85rjqed2t2ylm9Ggf5ilsQWM5+fgxtPSFhfbf+5mV/ELtAC0QFN6uZu3WfqsjkmdoJlXrodsQJX
HLGfReIN1hGoVF413S29kPo5aJTFk44PxQ2dYetNGJ75j3C8c8Dg0OXkDNvybBoo5Js/h+jfAo/S
mcaIeCiQappGMBWhw4MhGBg2B2Sc2eX43ujQn4nyTNt3cq5FDRtYzWZqzL3oK1wgzwBLTDV+7+ff
MvxwFcZrTf/iHz2jxzdzxp4sePR5AeCmTTBZT9zKisVZd58VbgOOYz56JcZUgHqEJAbjQ0vOc68w
ceMhH0JUvtlHBI8/LbKVb3gPqKPOg7lsK8ZaWvLLRVj1BprDMbn0WbUt6u00wfW0vb2gG67xEhoY
7XfM0RDMh1BVLWUlioMpmZ+iCGA3cQF3V4VNWm+y1Zuzwo/NRoEg3HwvdOKpw33dQbUq06OoFMIW
tOvgAaso5fxVT9Gn36sPIRYc7nS2x2WOz0QHokOSHA9fH50rdn0dWXCu7ZXxr7BeDPfF1n+KhKCB
eI8VaMr9jfAjmThz43p66aZyWUK9U7ndpo3a01gMcnCiE8km4Fhq7NphEqcc2qYigkb9C5OHjtQp
PKQ2gqDliP7ThpmIzxrMwZVFwRwv33F6UNmNEgTSVcfjDdt1pLrdw1iPPNDsNvgBcdSL93j606aT
KJ/quMGLk12Z3c/Z+BwdhdU+DjZEFNd/stIe63YAyDlfFWKMSv6PbKGuP77oSIrLZK9lGzO4elH+
UGGm65TqwgjcBxjHRbTBnQzMMpvfSnzRnODZb9wHPjU9NVkDESOi9hmbDbSAjQ8bHC9ajCh8plcW
rh6mWW1NQG1ztHDLXbTh/FoluKAT3+1lPIQnLcXr4yzEaW0ki0lBP5ufRR9jYzcZmQ5peXul3ozz
n945gJfAOcO7yNRkcVioVSOreerMAUVD9Y6rP/Yw9VVAUUdndlpBMUDTxaOInAOFBsYtdZtvAhzj
C2M1OpVEZ2Q6ZDSaf0DkmJWGDl+HQz81shaA2lnfgbxe/hzjQlOb48ZmuDZxtLPlJIxvbMd5VGpw
bNa3UWzLMsFniNqn9EXxXaCuTFsm1ylw3DVtALo7bKgYTkTIfVgkGlKPlqjyzn0Pm2sYUNSlO03L
trgmFMqzVr7VNSvvD//Tfa+WkHMqWh90FEnvYVm+rDCAVE11jyULRgMIppivFOCieQF0aWYIHPnw
bEEKNk0oan2w8FnH3yZ/diBtNfZG1xFNoyymusGykYWHVSAc+rTdFxYUJGc72I8IeBRlO7kIhW8V
RyhaynDt5u9qB4eJIJlmWOS2g/hoJ3L/XJuWXfGlz9q3nlrvoj3VaRX0Ah+8z5KaOXJ3ETMjfxbv
vpXnvaQU7yQWILqmFyTNwEOjgu2RenMM7gznJyaSOaF1NWnIOJuHV0IFevcQ5n8JvaWMCbDGabND
4H9EnrsIK1Z+uuY8ZYvWq40RnodkXGGq0ZjMoc2dFwCzI6caD6zeaPwqjgh2K5wAmIsxdskQgXJY
IAZ90Cs8MEwOQIJTgb4x5WCHC5J9jNwZaZhXDjsPQzQd82d6nVjTnvzyL9bGm60cWWdz/RzPHDXc
nJwcy3ziIDSYW3bTKdL3fdCvi6TcGISy9APGdOYf1wtKP3gzCKUJ/8c8Vmr56vVoqHDlCDxS0Jtl
j+qDpACR+9scoGN28h3zT4ZbIhCWgYqIxmW3a7ArIUOn62BxoBzQZtQdTfrcahnjPChq6j3x3b0x
wYZjaMWnL1jJsfZtwS7q8XwSpRwvL56eWIB5pxb8Gm97FX9W+zFNnvT2ycRM1Xn0oDGkiJ+niNu6
TfWljUWIZmrLvnxVIyrAhAgVqi4DowQsD22r/bZMwNts4oz1LHvfhfFrCNo59gpqMISwLCKbwjBg
5wpE1F7Fn25OBTDVW8Pdqe0Jp/ScTOwCq+XxQHKu7oSINBbKcujIJjoXDZlg7jlUHbSJL43/UTfR
Zy2eHmhTGEYyMUhyaG2zL465lvWbMnTlMOD+p+yO8bhpsmdagJk5q1WfAvLccjRHHDZZUi4dC7sG
xlxuWok0hJ3PoQGaZsbHpwzvCtzj19II1AmDnQBHx/i5y1xkC+2bqOKc6m2gtaW+y+ob+yy1YV6S
7/LLhpgwTGor+qvOvXQmVF6PAwPGmZYifcVwhBCbpiL451DMJKmUmL88q0ioI3TT+SwS8pMbsMpR
4cWYhFRsYIZGMYhUtIqUt8abkZccu3AVv6ia/dEoxJRoxTII44MVG5/tPK0dc8A8s9mI/FiU4uNg
r/t8WImFgCjaZPDRh59mRPTUF4x6njLRtuSaTXuTM+K5DfbJRjFWNR/R61i8i+QN7zGA0zBi3Boe
ZDTLuI7ugm+ewWN1a8eM1enbpwjMEa8YGZTKfE4denyc0vLFSLKNKOGKCfsbixMKlWujgSSMh7HQ
cJPzNnH31dIMRpAGsaIrmFE4PEoohKRKR4Um0/gsfeq1aB0Fj12375j0qY225HlqDEaTmbUvsa+O
QA5011huiOtW8f0Mqm5Vz+U17M6aZooNxcM8ISsiONd8Ibgnk12lpBaBxowxiBQgEiUQJO4K38is
919E1OOHkPI0rGeAudG7Sbwny0sOTvwRmw8nfsULiqvkO9VLzi6Wv+NrsUjsm8VoowMrwkSOK839
ZZcDWuZrQv4mBhbqygWMgbeWr2P1cyQgK+AMWFcIC7BEcDEGzrAzw4mbrXbOMDvEoL2k8vqiCMel
3S9/OkxVvXxc8g5EwWdWp1glsoZDoWu2vp+utTtTMr04pJypvVHuEM7K5FW+o+rLD097zQtwh27C
Mg12drqRa+1iR09SuMepUmJhY1ItMOKWpn1gTC3yccwgUoa6kjIZuH/Vnzx/HMs2Rq0cPn65any6
GhMuEzBaf6rR30+xK5pOC3mcGp016j0AExPG+sx3JnuOYTD8L/Ekacn2pNmjwMjw+VMAqWRkOWFW
lFr8Ka0IZUyIjTSHO56gfcBxP58t1fwrixdZ9wGNeuhAJW4JBsZcigGHM/3OxucwJc+psdOxlVGN
kZNnkxR4Y88/CYWuaN5w7cce8KwzS/XXvOgAXqmFdH5N+CRHMI+AdPhiJSNHDhVphPKLvrX2pTr8
IlWcS9Fr94A6jM2qT3CpAeDBdQE7c8d8cTRiT919PMAWfMn8V9LhcOxxXSxbkXxExEJK2dBE4Bnt
l0seG+22FDBcIR66nDyXiA9Xz8/heAKHQFKtabesqLYDSSc0YiGohNirWPS12G4Opr03mnghkIdk
++KOIrLHWldEvql55jJxVtwV6ikywF3kcqLs1FKeUAyAR7Zw755wSxoPpC5h1uypwXejOEizYQ92
xKc9afVFj5D+DAyl4mmlUUaKvwlv3yeDScmwyQJMUtkBpwFqdt9uWwfDloK11cO7BVwVMzZXxzsD
s1L9Sxnslj3G+wqkSC2nrcQjjfaiBFrwqU3dhHhxdl7k6b6Ns/rEKlXQ/a+yslh3vOVSTOjo8C1a
c9CHjaHBSJhFNc6WRzXeG4SFlkaKoyM6cVIr9apb8jjpjfESAKAUnrUWtbT+BQ7jQ1yyuOJ6dGBY
v+Q/gjW5JzNzXqgTEraLjgj0dF5bOxH2M+sFqEImbI+4oVi/8G8m3Cj4tSLtrttL2lDcrwJ2Y5Bv
NT/8s8sIHmqwqM4+6cC32E4aBj2YzZ/i7ZLQDCEtruZx5Vrzi88DCcbFKpNCQK622ET4083rnr1K
WRZG8eyBDhTAC3TUWBMQcSW2x+Vhpi5iiWRvoQFiEt7Zl3r8PIY5lxXbPVYGM9PGX8LmobBuaihL
tJI43kc5NNQCoAeXKlTi2xbUjV1fXktaTyh3jAtnZNM+RWtMZtTADHXClQlHYhQZFEo6INgtVd7Y
YAYFsfFGmB6j7W7CJNlUZvghHhrzflKN1znW1rkPPxXLmjabIBnIa95F1kn5OqNz7gwEJmzELj5t
1ICc1jGMJCLNXJ1nevrSSWeWPrcxviL21yDYCzVDAfqkEECq3uNOhfkl3bCH/RtnjezXfg3oQj36
1/C9mVVu5BeWQ7t1alSHiXORLEFVeWwzlruCIVu+GWBhB8XrFMJlBDkYyBiz2FDj5C68MyX0l33t
vealucYvfxmY5MV/QUzpoLQTv0s6DGYDeLvLc+ngekryifjz4FytQFezhvyHTKdFhDVClGiv0msl
pF9Ar9Eww8CK6x/ZbEbnj8FA1safDrFDirYLkel76ta0sK21HsLisc/rjQtzgvHvXHkPIVo9PUag
03RrTFA8FNPMCkrHXqkmqsUi2zUgc9I7uV68lLWvjd2mfe0SfyUFbJBzuLenpOyXfJgwc3YQdOQg
+BcqTZGjwa1x7GAf9OS+v+kY+FTOjiWb0DpEGG7JnwhDpXP/pO7RdR0ykL+KaHPHANCMOFcDb7jA
uVg62q5xN1tn/7M3arlKYt5p40ET79l9chgsqcUeky7FV6DusMPDuhovKATDNZWNnOxUWqLoL33j
2yscuBr5cmyiNTuhHLAhtgFlCPtMO5QJNBOupR/+4ZC8rhx1C4mm7cW3gb2tU79SDmA+SEyFZLT6
DssAKexoddi2ppbzM6sRC1WHyvjCJ7bS3UfYP3Ny6CZ4ppH7kJJeJg52GNk5LiyQcPvPZmS64VWY
Bq6YxMOhMVzKLcIWaHFUtdiI8VRfp3QufI43WDSS0mkT9hDj8Nb0ILcW+Ls4OvQrswoBckFap4oI
RnyHsLKYiL2XgrD4asuOXCOHPBOeUGfZEQyUZwepzbiWbYy76j/UUtpoIexg7di+2ipqvdo/17a5
lv6cN/W/lUaPhSGZBC7dtzbgjhWSsnyeQZSF3cTjBQfQ6cInPIK1jHhFVpnpK4+9NxGDk26T5BYk
Ly1Ry2wOgKLd6KwVM94rYfxUUzO2T7SksGqs9q53bFHtMo986hLGfFjOAHrCeWJ7AXblqXvQ+00z
MVSwapBL14VPL4vhSem5EpBM5w7nMkoxi5AgnvRevDU5YJXaOXgy2xuClZeu6ZX+gRMA2v8i66tH
SEQtyLdGopHTZ6+4RoI14t3m1geIdUshj+E7hp68Mct9sC1AmVKeS2T35KOI9YvU3BaeB8zxZi5o
yeNcTXsecDACYERJ0qhU4gOI3+LkLcJD7cnU2pUHvYY0hjycoq6uMVhiM/IZm2YSmPUgXSLeponZ
4SiF78SjtLicIHt+dYN5Dbs31n8RrTA9oMnScMt7WTAUmF+gmhmglMJ2y4PmU/x95H5LDyq+JW17
wLKS00AIctLM0NRCwfOhwrDhgGC4LFMWfAF6kcZ4+EHpZAOtNJVoPWctHxjwBFaVFKTBHZsUcVsR
Q+iIV2eZxYq6DsKljA1c6DZ5s8yrvePuEouMP6PnFKHLEtSdq6FF9VeSHqszzwt9u6Vi9sFcjHE0
w2GlOFk90V4lykjKsOxMUJm82wa0SwAQPcAPsILogSfSTO8pefRi3iO+AbXxjl85LYMHzxX3PftG
5SnvPYKg1g31FgsnEenXXphBEcNykWuIUf4L4A+EmcfJx4t6EHPcScm2rMMMt1LNOGGOQbgNubvu
GwnmDwGOdZJC5Pr9E14ePkxRzWvYdDm3Coy29QfXPxYcSx7QXFfpgCHM4HJ4DNUznyTu5y12ZYPb
4t+gVPueHV034LWZW57CTMA2jKjMXUlpX1wrSfwJ+qc5KneO2RyK0dnQgv0zxNNCZjgbHMwU1aKH
WcuRNgImmYxeBGFUM+IQoF1KhWtOuHswIhQrE2lzKC7sqVrj+ZAgmk6sp54LXIOssLcrGHG5cFld
I2T1LueO0p91TmjFGn8YsdoVe8IqCh88MmKhwtkR0bBVIH6+fASxWGMZ15m+ko3ONH91Yz/O6PGy
Uy+NRrZvgHfFsYvnbwt0pxC+zux3okl3Uw3XX3Xlz88u91AKsRrP0V454Hg4MioojHzbk9fY1ugH
SSiAjxoEtcSccN9YiX2M6jhr7y68R/E3YfuqdLZ8vTtgVvMoDkPRypYAiwEXs2EvThEVC4ggo7X4
konVSFSCq9pfUgWVpMJhwwseSYkmtl/zimKxCKNn7P0DNgMPINr0wZQwY5jU7wgn9d7Id324Gvjw
TqK+EsS9pF/CGCNgS8yCduvbuOiTLjWe/Nldy9+bgH25pm/MhLgcHvA07Ncd/XnMweokdCZ1CliB
O7SxjYFS/+2ObDsjPjIJ3X+X82Gn5KYo2bPm0IIqC48eK89U3PEUgMaDwkbvLcwcJZJ+yrJsI8Bd
P04P/+I1wPpMvdjwycTWruzx5MTmKLTGjcYoi72JDIODVBYzOGxRQOG32Ir2kb6WbUimmQmDEb38
LFsw3pIeheVv8WmlvDGjmzz5OBOvEphVbeDhtYbT/7vNN3KsKnB4scgh3eUADDW61rryTtSaOKN+
cSw7jZdSv4ZYF+PXBhTfYeQpDM1/Qyab/kN31o1/ixoOFIPIPfj5RZpf/i1xq97r4GatGezFIq/B
7tRP1S2b2qWm4Tc9mHIlA4S1D4ki8Yg7X9fEMNoAt+IP/CzGJ3Z1SpsH8M28xx3uPAAB95R3zB7F
N01jiNgTlqVj0JYThJgIDj3D/9Oea6tdxYDWGMnqY0vpzmZP1ztAfwbWx/EJmmcI3paZ+lfOhGDC
IHEiU70gn6wohhfI9HHXrjlyE2Z/hoeq2XpPO+AM77WcLYH6TXEubvcetJHWxj3VYtcx8Cf2s1XF
VkgPsOzUvTDg3YG4n5H+Ge0uMeH50CEDwEZMobKgF8IXnKnt2o5uViKTb9taWmRJdNWXbtOs5PZS
JaS3opMHY6eDbqxmndS7hIQGjPg2cnbnRLBwtsVHZcS4hZZhKpBHUlwMqXOodJ4JilCa6RCvEdX/
LNrPmVxXzXSXGv5pVvfVVPhT5+iAsRmtnj0et4DiEVsiQVw02M6xlm/hFzD2kPgYnmOhz/s0Cjrl
rAFGg1ja3WGxhxG6gy9/THw5T00FQcHvhoUBR52WkEwdaeECHzuJNPr6N54GmKrc30Kvfivtm6HL
1i28Fy4mBelo0kWEziYInFXhu8uKpd1rXBNGgIlZPExcvhmPdhQU9fzezT+DSP+mfBlkJLPKRBNK
NR9Wm4oVxGuKXY89vtLeZHLQUd9wBtjlTZyrKooD1t3c34v6jpUgRzQwe2qwlbcckK85lW1T9Eue
52jw5LEeB8qk8qVEgZNZxAFygskO6o/WozRtKVOr2t0ZrkKAor0zeNISRJPazvB2jRFv8M7rVXYY
+K6jwWFi+IuMy26h1okAJ8L2UaoKlbzglipwphujMFQ0fduyc4iBYGArjFegUkD2nmzqSyR2w/Cp
mNCbKXrY9pB5yLuSUyPUmRcwYuMj2lTyCXMjcaEKcZGiy2Nl9CFxauZuMLLl4OQHiEgKCoFsfHdg
Mgj/u1VxEdrL3a5pmPI0fXYZlDJbl6M2CLEM26lMANuO4wkH+xIqLp8L5jEMcX/cOXaDSiXdZTTT
KAjWuIZt9FPTWvgxfrP5USMpMsllFsSzFVLamK11thJ1NbAr6WX75lq/JuPEjKGrtpVL53NWVkhd
iCP71/EMp6mfd9JkypicgCDDpKFi2CPxLxKcqPjYeeAPKcoF+bvYjJ5NxZQMRpLlY4TbirvJrZ/J
RzrXmDvfIN1ufubSGKwnE7In9qsZcHjF6MwtWeh4xxTPvYIVxcwUw4L1DrCZPw+KC/Y1bvoAQSbP
iBi5pQTCDbJdYifXEDQc0ON2AerO2X3AsmubBNi8YL2sM1hl2RvEazht80rENtNMsPzEJXpGf3EA
6Ubj2XGMjamWH/5PH7xGg4X5YvvWUbrKbkAh7NW3If5KwSR7uLIhFV7uWA9upm48+uoS7gzXJyhw
mdLrjaTrav30xKEoE472W4XAppSAWoF3cuiJejCvgprj1cjCVQMIZvjZwYHak350RfMop3PJ0LDt
QQEHBmwFp49xk7AathY5oe0KzSGhAwjFPBgTopVowRglJYnCxcLZAO88qkVb3VCZRtapc+Olibee
eIuN4KdqYl1CmOo6+hYZCUf+X+NhvsMm1Zm/Wt0fvV5lftVj6oeHn9BMU+fNNKpHq3WRsYDYO5rY
ytHy5M1DWqXPheOuEhXbCiU6pJzKQfDVs9/aznDxKIGnyYKIXjwLGEKFgJipmLwHMVR2AbyNaiG+
tZyWAbVA2mMC5UH9MFH5WQdg0doZH1woKaAzgXmbUpSAUbGGoKtAzCPpdwDclFw/t4S9ikJ48ogJ
J9gBBgY3RqYKHXTfPiwZFUPhqs32A9qLqpEmpR/V9rfL2aXpy+YMVSJDJxFW1B6Rp7NUTyH9YYXO
T2MwUMczQW4hBnfPmvUKaS5aic+fZBooDQGLOlSQyzhlDy6T3ICexINmQz41kkomdKQqUU/ylsac
HAj1VDLElUDb2bjLM1qr7k4WiDC2TMz3mFZk4v/PlAUgrg2SQ+D9jv3KqkfQJGBdZDPcTemRMune
mdFJTRXAfuKvMbSGKHIDRGP0LBki6OCE01Z3pyD/6rxdRw2BmT51BNX1CGc+4h1gfouxcfjd0VsZ
6p3XqUWTWP1DjtODwfID3mGXG/ylqqKqVE6wEwbYTtPI2+FZC5Nm49F6MwbIEC0ShcXHNtkALLos
ksIGwjqgAG2kilAyeI00ixV5j4iJZNcVGeKAz0X+5Gg3pVH/MUEcDtyKI0qGNx4Dy5KNSlw0HVk5
gLl29a2CNIbmrfeKpQHzYXRpLmkZDP+1HJDWC6ZTfWOyDMSEZzQVv1QXoDRIFQmdBUzEXHvB7LE5
OYOz51gnUHHsDdrWb9WMAXhh79GIBpRY0bThZB/7r6lB8gzVWSUePGuAFojqLMn1/Ge1zL7C4R9p
mHXY9yTAgf3ewfJVwnsAabDGnL7JMcefb/BA5EHAkxzAkkFEj79dXVvreNi1bfQ0mr9efZ1D5OvV
oS1BirK7INO4Jm5J9l6aabmpYbTmVIY0dQ4NMNi2aM6ANAXW0m4CVVZVsS5HKBcc9BVz9EEeJbWh
qaXI5ECyncchYwAEll/hE5+R/SKEC+4GwxwabjKmFoC6DFZ4dZCyFNq0mGBHwTXCYC5AaQuYIzfI
Z98Csm2wZwXnEM2aS07EtEUqtgHkrjFeLntkMcaHkEFS13gObbxzR7ddC3nBoCGPKgvB1sPU7ubm
z2AD6M88afIgYxO8Strv9m9UGaTDZzTTLbMwQ6w7aWVtA7SQLc3jgKKHFRpai192N5JBQmM9Vgxm
+G/SA+Er/juRCHrKPHkYtxGPi0ebDD/PtDHYZ+ACVifG0VDjYmgNvFwR7hLsGzAWg7ukOaxqZyVB
Ugb8N1uQdgYHKfo0Zt0S/0JAi9Tp4iRqQwvdKMwUbDr4mPa29Ic3tdP2LTSqEYbH1OpPMmQ3IV4J
jMjDEZHV0Vcy1XJs84erLtkjpG50mGyq8YbkDTLcph78C3X5dCq1iIrmq2OSLge4WqtonLMtj2pJ
JrQ8hzI6qdVuMRKdMwMTjTgVtc02EDW0GxxjVHNRmJO4ctYUh3Iu4kjAK1FluC97hEsX6YNgy5rQ
GEC1bXjloR1V0vRI7dmHWMiVSgzjhnPJ7pa6u3UxA4GULb368DNBX9djquiR8quTWF/ptwRtjk9i
ltx0OM1C5CzDra0kGyGYSKkkrDhB02SXc3YGtKjpSkRMNFMsmXe57DZjjBHAgXlF8WSqz0Xv3NGr
wmUHMLKiZ0XawOhRcz6nMNubwPcQoFNpvGDv8SC4M+l7yVcqlAdGLrpfvgzWV+/zmCN8zvhbGXIX
aDOM0riA+b9PPfNCf6Ho0zZNbjzmYmMqqVHM5uSWiyw6/o+n81pqJFvW8BNVRHlzi1TyAgQIGt1U
0LQo7309/fmS2XFu9uyZpoVUWibzd1mNBzGwhgpmR/ufB3wRgp5RyYkgZInfNT6cvCiixQIX1kiA
Xl0zpSf0Y04AXfsBu5UW1PY42dgpI3IaPvjvoCr01zZacEyK7fyb7MhcrAUeB+A7A/4ScCghyp1y
iJJAlh3Zzr68mDqc6yy/Mcg7mUk+pKXEO76K6nNZvYMKyoQc5DGFFR2EgwAHHHF72fZaGl/ZOXxA
Zq7IxJO2GxDPEp6/R6aFpKTAx1yR+BNgHKymazZ4n+gqmE6S+7mmbiMGJujVvDYBAgxnXAsPSsOQ
EVIvsxdJ6gatB/agM0M+hweN6TAEYe+97uAqH13A0Lr1zZ527XTuhyfbOKLQHJASTJfcO1rFOXMR
cu4yrGwFbrSdpp45oJX5Vtdn9KqMrjXtXdicWxsWcGNxpoqw8KAyFqtnaE16cg1Iij+N8WlUx/FE
zhkFVZX60bwNwGJd7mG5bFzUT3OQkW/N/5/To+vkxyZX96pnwPo+mpbGvWf8kXWcedhH9PS5xbOv
8YF7w9yoTB1J8MRk3PKxiSt6yB88dfTV7DxOyks9D2sDzCtAIKz3P8AG0jBSAou0Q8MuxYND7N09
h/8STv5RZfEgCCXnrUI1vYSn3phfDIn321MDD/CMTV8evSIhMmBAjKA99R0C31B/cwJGGys2/pmQ
+avcINqMjFDv+k0mMjD3UZmfw1LzEUM8BZ39MtEhJHH0Wj4kpk1gRWftpPdguFBgWE9y/Uxm+tRS
N1mJtVfAmgwM/CLRVRNsHEp9U6ArJivaTWPJBGFj66VEGy5roq233HxdmR4rjzldtUwTKdDtuPPe
hijsj1FBbCSzDpM2RetXkOdKQ2dQetvmU4fkpiE7vGcsvJoRl9a374U++1MQ7y2UfI2FYGC6l8lT
1fS+wWCD/8gd7pU4fsqT/GzTfo4onOWQg3IEqfBQQ5ddDBdKJFY073KTi26sv4SNRG4iAnG8/DP2
lzwYd/lYbCU1YfKoNTGJV6GxR94uV3tW4jUyidTgLA/1S++46zih5/W2C2p+5Hy0OcWhc5/bhsGY
+85mUgn+CBKeZSAMJu+UoL7gfQDLzLt6b6RnoPrAfpcBFU1vHUVrCeypVODr8z+RCiY8Z5BAmbgh
0KkdbuX7hvNnyzPmazUWzZfc2VJhLMp8FhqAwyKqHsYpfkGgJKq0RS/fJkQ+Eq9L+SDMvIBVoH45
vxDXM3sJcgq5gGBXQix68VlrCZgPf1RGFvfKTuhJ/qqWJQ8H27EI6Z5XvAskpXCeLIl09FOwgInh
KL9TmQCZ2IQW2pq2JTWkFc8IN7WKQkqdSyhNcU0UcyWyDsf6TMEi48igVqIaxGhHr4cuy9Z8/O9i
v4/IBp6PosuQupELRlTaXbkcxNmRYPdGFx2z5qlxeMrSH1JcyCjdtvxt4IVkG9iemsEKso8wE6Qi
FIeq2yCRD0zy9tmiDOeAWREdG470hVQIoqhFYlQgpLYAAoSFgg8eyvl9puT0mo3T/uV8W6w/nZ5u
Mmk5QX895v842vfIPNWZBiegxR31HW2cHIXS9XM698vsN/YFr7BlXGdkLGBDtoeWYELOerEQ5pO8
/2BsPPMdWk8ExTOgI9ViQ5nIuK3Q/jsYA9jPVwcAzIoF+c0oghOsOwe54pBa9Lp6ECo9YT80c3uw
x2o3ZRektIgBI/VGiL9X6g+xk69pLEQPfZAmblkOBVk9YKywpSoUXRH/yOQCzO4OaDBLyhImJYsv
CZUZVVTZddtSwWTMfYmKp1cZ7IQmG2fNVs6ovP9pyYJoyAaA62fYn3tlqCh1MWVM7JAxjmq2hi68
eUwhzN+a8UNj9MJ/faG0kCLdsCkTDUDNYL4PpIcg0qQBMsFwJ1pFs1qlHLp84jjtn23nPDg2SQqe
35m/2R5SYwk9KDoMpJ19CnDg/TLbvAO5BRSEGHVFJcTySkEhFCwHrGcaiILEg+IiThp5s/G2AN8U
jUiPvCRA2gBZW9fehnGsG3Io5EZHiqjqHwEx4KG6c+0/qJwLPP7oEOLhkXMSOKRA/DjMDg+LkYP5
wLHxHjb14ZfBtKaDMsa7orc2M2VxzozBnjDE8aIVDF1cBxQhAomCe64FsGdz5vyrDJWQmJgiZMCR
KjMOK4vpV9HfRdspVbCZUNYZXEcs5ezAxpi5ezhUSDFAzCArhZMvsx9RialsJ9krhfFWEDDTceaZ
LvVTXG5JXnVJU6T8MUAhHL57Gp2crjBT3SPfHfQbr1l02o5/sNpFaitDLEGf6nTLbpB1KG3LgMJ0
REZKis0DvIhVU/fsCyfbsvlUlBcyRixkwPPY0FzSNyvp/JJmGlO9vO47MP1GtXyUv+uWuRR8Hvgq
frWk5Yus0alm4B5aSN4Dp4CJuUR8QFLnSCYHufzUEHZAoWUYEJvFDooqqpjFF3F7wheMFnrg1zz+
F1rAjvA8ydnDoGUvL4uB2584bpkDVHn8aF8YKzP/FBmzTDwJQF8Ei9kEJiorsblwgxpn+h6kfEcZ
o0gjyUktTa47v9YG3yukvPLM+Rvh+Le2GtPDHeWTei50f9Aq0guhwbLJ5JHXknKN/4h4Hzhohpyn
9BReogS0C73kKFqIlN6mpc2XVcYpnoEzeyBuaHcVi9q4Cg8stnTmDRNHhsvKoZqLQ6LFlNe8RaVR
1uCA8jEPLt8ef81FHFRg/xewgYOIXcf/Is4VRkG+K/7NYZReSfPn9DutQ4rY3KX1ZQ3W9kCEfofW
hrF43nmMBhyFl9ILVrFpfNDbOmP9ROgsPQbXpsTT/3ZDs/srOJLwdUC0X6lNOuKhqqrTEAHTgbbo
+RvP0vauAoGHhq+k333t14afGX9M5ipJvxngP5EOv0EwQoP2a0PTjEOyXHtY1QrUExtRNJ3lIjSQ
q8HFoR8C6JWL0gZqS6xP/lj2EqSJSahj7nKHjeWztsSrYsbjqV8Fm+GDdISMJ+/I4MUCVrLFih1y
63ZrkJBfoFrjR5iTgXaLq1lwkYwGWrZvQB+U2pCi6k2MBwPdgLx1ypsRozznldH2vknAltX6DZXU
PBm/R5fH3y9NVLQTYEZ+QHn2KN8rh6TO5SVtvQBHzZzKBK+XgOH1TAJLi7cIOpxYs/QqZAWM9rdA
j8w2XRJjI/Y7+lKu41KjDYcM0wkNnq7CsMrUIyzZbjFhcprOMaBzCcaFaEthjLzlhWcelsIHlWoq
DP4G88RIk/aYpJcOfykLmmFCNLdc+UzREGDGXp4Xuki+xar3nuCxPbs6djpe0f/kmB1nx7CbjCeg
jtzEd8vhJxKEGruC7aU3tobmhKcw+Vd1ODvIGJBdXk2Iv/mnaPPE31hWuAf426CZqwTZt5RXnt6e
zJwqsT2qmnPDr+UipS84+UWRlYKDEOzMRi5BuGqJG9snvLpoBzkuRbXNAnQX73MYzxQ69VA80zgG
HV/CodMPlX7ou0PbHchbXEg/7w5GcfxoEjICzSfa46AqXpB6jFzmTcqzJxGSNBbseSKZGdxhj86N
YYZsLjz8OvAFEsu21J6YVJoiFTe993x+nUFyi+anoQemHBnRwSwIOg1SsuZHU/mG/HRBlvDwElXj
i7QfURf8Tf8ts3qDK2MKhzEXQl8Ce+KLscBeodEAp9VmfcORjKUEeZb5ptVkPEx7+y8aVBSlsXGC
eoEdxoJ+12oyFamwJeEmQxokX2djIRFiTDUqmgx1iaMSPuliOkWMM2MoZWO5sOSMo2IMHeD+sFoY
7wLKw8wJIGfKR4TXMhYzYEbCzgP61/cV15rZEkiaxIw12pGd4iDisOqjQwkHHPHJpVXJFqNWKvyi
+zsCDdr2XfCJLjtUED8CpIO/MGm7iXHnk4ke7/N5pwarJkQcynDvB/jQd16vd/YfGkpMb09CF6Id
w1cT+0QvLEFTognoSIQqW2SDXusrDUwfhKLhMSSoQZxhbtucvO2RgFJuQ4MJK4SVuOFzS8EhwrPx
2pvLxm4TTJ3vkt5kJbg8eX9pdRSEgcJf8FTGfqHzTbpwu/KCx9y569WfmnamCU4Kn9DeRAXW33Vm
HXu3Xk/2msnDk5D9GpOKT+OM1gVagYqEi16ijERBRmm8AqUcKoWpHFtOTQH+E4hbykC8s0IzTov3
TelccpoHwVl5j4NdjUsyjbaQAgI99t0ZPcpDXfkjd9bwFTjLI+VcGjnfgbX3WmOHJgJJx8MIwWbA
9Y5XEKSMJGCmxWiUn5ypXjZuEpTraJcE+0HoMTZUi2PNY7tLKSa/iHnTnJZ289JrnyLZHLCibep2
X9fr5GajL7WnU5XBrpTu81QCN8XkNQxAuOZW7RlmH98VryWEzNFvHchFyboyc+OIyewliew/zCm/
TEl9qIUD+KAFnHExhUQQVBnNt4dvoXRbqk4u9G5VpFhvCNwSsjcwWsbLIc6mjikeGubUedPBGbZd
+J6YJyX8wvK442sbvQR5wE+TvZj4j/r9OJ5beB17+bPAJRDctIl7dUNpABOcKdoTjbI0dB2WZsox
RkBx5nAKrSyPU55FZxDIMt/Gp77MnvS6fAJwnbofDtVW7fdWwqyQR+vP+Kg3j26G+u+NMDBmqu1E
tS5NzDKq55lR8QzKRtoFiBFPGwehZ6QeQDys9E10jCZVxUhTdcaK1gPgK2ikfAvcnbwfwG8BqGJi
RmSzy+vQRoCktlw0PSb8mHOy49iU5qYjGgiqi252wrSOIGevh7skeYN35tbszt6DPl2Za44k5K2l
GiuMZ2bYQZmsLAjQJT+1CREjS7oukqcGUE0iteDu8QiRfpiMm8yMwfn/Y8gW5tDUCoKUtNs1GOfS
KN+06mNDckxASmsHuvxg2tTeR2SBTIa7wDA18caxbzWQdrhj70DXoWThBO8VJK/rBI09WNawtTlO
VOq5h5C4UXdPPcYhxb8a7crF8FkfqvJsuNgGOWQIg9T9Rict6WZhK2R1iIG8465f4mmVZo+wsg8T
5Fm7n5iKOFCGZyAi6oSWmqGZbjb+zfvRH2/2/Fn3p8FeNh2+9mD67EH1o+5R0QZ8Q2eGQihMZo53
xCUp05fNnuYIqjp0DWudxgQsfk62RXvEnwP0fkEX27XMgPtMSujd6LkP/tBSBPTcAglac/UqnK8J
iciWeLBM35zMNWGDIUz4QhbrpwLa1KavdqevCoJfqpY2CMk+g3WQGObrIfX8wE4fASidsfjjwrHo
bnMQaU3gemvGCXvBp64QgFzFL1Sugj5WzEACA23sLddzpZ5mF8kkmXi8n5iGC3g40w88ucL7+mXX
qFq18G4NRGc+5XjQm2OF9l3rOIKhtwr0xZNrPClDTcCBmCPzRynHNYOcH8hDoefTcVeA66pchx3i
oxqNIZNyMuBimnwR2ZkAcIU6rDWz38kaH5tpX7a3wGWbhFylWYFrF31wT7QwMJAWvgsO4MIatI15
jIhWSYtXM6mOFiiTtDn8itT6TFLzJlBCJ6SHOVPyKKvFRalGQsxIgRbclH8xbu25Q3ordK971fV5
4zmM1lqpARbL+XHpPztsS1XeHBDaNMbJCO1dKXPF0dCL/Q6MBDGaNWKJQ9RgkVrannNTyHBivZoU
xZ3HDgKnIF1xAFBzuNZkxpjFlGYsbKQawKFfQGm5iiraKlPT4BnTL7eAd2x/akBAgImFGXx9ijMq
2QvSgEjpQSmoD41oI1mIqiAPIB2lhl53GT8iTAlSrFSI2Kb0g5uVR9eK1Wi6WVHgV0wL48V1A7jy
OdTWCEN/Pbood1QP24N+toHtBe3Htqe5sKXEJOErSuq9rJBUv9n4SWy8QAjrRBahXF0KvqJX9n/F
i+tG6smB9hHWnsvJJhFSpwpRkL7GuLPkd6CW4vysS9LErfFVUWp/yom592yJeygMUBmQRuFC0fND
uIpzHaHlg2JzDRIhoJAZkFmEgWdvpvpQd5e2tvZ6MUgOhWsx1Q9H8m84ac5sKL57x4v9xsI/pjEH
jdJYC8RsRNZAbXWgqbclSU85vbuMXUdSFNN0ysDRGJe8glRERUjjaT0MIt+8jSvYfURDCvqjk+hs
I0TtEuz32VnY35YtUEc8Y+zApCgik6f+M3V0fyTgpMRtEECmMH05K+pdT4MNogljgbympjSqLpXB
jMkT1Zfl7ZbumHqU9CRlYl1ov9nkD20wSOKmHbyUSsGVguoDUFiNf4rwtkx3WMGpf1cqYjrVK/EQ
eR0wQY25eZGvGCiPph7CZ+cp6to0/c75Y5qkv/KuU2LWzcdaSklrph3ZYYCCw31WEnpZcoP5RDbq
EXQb9PWsSLW8uai0WmczShd9RcuztPesBmSBFG7JSpkw7xBfE26Vi7Qr8Dk2vjYd0Qg/a9gkAY2J
lPKNivO3uOXml4pAzitf56JYDUSOpptw/uBPENZHnAq/oCgUTaDWJCkkRPfcETJw/jLyPvauoiwR
sCqEtDQ5G6cQUI2ukkpUMAMD/RC1oYaQ9Hd2mRpTEqVr6i0jvvAz1CUPMkS0hIREBUcmhZACBAhT
tjLrUSvmJ46nBw+ASiQqJXeqgmeLOlLTS3ADmFhywdjYsmSmMHy3seKxJc0U1Zr5xrBMJtlf7BKd
mfUWgu8s7ZdGaC5lmjvpGwdEKhC1Ij/Q5xsFSNFJdK4/hquPL27drnK9ODZwbwEsiHxGeQ1aaXgu
k0CfCflMbJ+QAmnc5Ul6T9CXyI+64l9TUFihfgpgNWvlWf5z0LmrQjU24r2g3M3pJduJXsvl8QAU
c6EMkbOWokPknaLBFCmAkl8K9y462yzojjmWKRddTWh9DtZ7xOcOQDv4q8JCoeVAeViXgPk8lHZ2
fLyzMSYAAj12IjxPCYgYGbWlEoTOAtYozDx+HW4ZYyQ4g6MxYCVzi7tEtoQfufMnMVAkt3fRis0W
tm+YniewNhsNYa6dJ6j4eiKmnC46TPtv1dhOOaRFhuaNyw153UzQ8uTcl/5g866REvrcikpxo/h3
lg8Xf8J8jSqOqfljydVdR4qIhu0LN0dVzOhDLnb1iK9EGDX4UY69LHwUibPXXHKOIgFkbLU7jTZR
SKC3MHHptTeclcN6ySlELeeQsbMx14dg8AYCJjN4n0iZL/cFrGV/tEJvNxSbECrG+sEyKDaP5iIG
VQbDt8Xia8NWXPDKZ8bhmpuXPLpAoBcMGop999ShIQ+edXzLzdEa6GKo3BsBjaFc0eNBK2S/NL7Z
0JtPGuXY39zYonpH1Y5RumvwJJBgweweBAaeseUmG8n4oRx3jWO+fAYBIrbzWHyLyl5Y+RlYBjUl
9kuS38x9XNKrFteB9J0SwPTEUF3GayX648CZS6XPyIR68WVCblcx2/DYBvNGyTc8zzqm1laZETSA
3doTpK+8+A+XT4LujWmFtYLEpnnl6TcIsQPUGAuZ433xI6LwEiwml0mAnbb14nHfTvap1qBtAdBz
DuiontZ6iIW2nNeJYrxrCQRVurLN5xcTaE4tpyergormI4fJrneJXiDvAsC/VblmGVOnSYhr9FKZ
Z2njaeFlWYBsQd5ttZEEJfpg7kpnWGXJW5T9QduA+QP9ZSRaqeZCB4PzJkJAk+Utnk0Bpti3gcnZ
c3US9YGdsjSz76HjAq1mMyLC+nQR748Hzcy3yOqd9Edn0YSoxC9BecoL6EQJSIaPAMwwxz3G5pB2
o0B9Xb0JCMYdtRI7vpaoWBOYe3sHbpAOn84BC2yF8Tz7G9ETXcv0WR9feJ8umg6TDwGpDBbHz6HN
LpoPu2FSrEE+SFeSaLzxelwwVroB6DMPUb02gShmVGk6LH/J2tXBzxT9WSE9mYHIBkJ8xjxzKiDc
AKusU1wIhuUTcrCLVAboMOEQkjRR+LQvKqW0TdNckTtZssAm916Ex7HqMUGqos6qaPqNexRiT0HJ
1Z0DGA+HZUqUb4pvrez+Wah/OSSwOEmMMbXR/38Z6Pca75xnAt6qsRBA4ZpNDJJO9DoKUkAxnT3Z
6CencWXX60gueuMMmgiBwlek9R9mhwSWK8srNioT88B50+onBTLQqFTwyxhcPI4kj3BoEvEs4sE4
ip7w2orSsOLCaCArmWXLok8GKj8AOypA9Gvs46k/iMQed2t3RrQ61+7D0LCeyoeG5T+iRAcvJU2B
9ySHon4OWxzfXnMYMREL3J+TbmsozOGASWk1nyKeM9SlxS9bklvwXeXNS4HuQWmsVWBGaJU2gfsK
qZ03WwyQOKqYC9bATKGmYh25DK913mzCCl0MTjpldwWX2zFMYxlXwpXM6qXXKUwSHzm7ohbPPRMD
J+sujyZhDDbjdpb5MBMTySHUqO8CBCO7E8+zEPJ8ny2jiVHj8rXKf+TbAAyTjqCniGc4I2hAaKFO
aQnUpVq9WAx7BpoqNKZBoA2dVkYPygblOB5NJd8HjMqukCC3Om4/eFfeYgbXrcV/9T7eiMogIsbJ
PockV1eORFLQWLfZC3tuAoPmsfOdTSmDppQ7mhCxRoVQL+hU4CrulkQ+P+NykvnThB2AR1voZBe0
9z0u52uwfLHlQWWJqDtIXkAAc72U3iVxMZtnRJGRYIMkEpELmIBAUlLmwiTiI2xpge2czdr35MKl
I9wj4YyMzXT7dJeJPxwRg8pDbSPGdo7/eHeac8X7vDMTgorKH2mbOCZYQjQeqzSn8yXOoFHXE05S
4Bzh3iH4IgoxUX6z2gbWFAryocfdS3hNtY25mKjzy6Zal/lPWsx7hE90GCtXIfSBIqCRjID3Hkbd
Xb705GJO0UNgJisHdNvT11ZwqBR8Fu8Vk6uhsoC5CViO/5pouVoX4RwhTvkpLOgFwms8n9SyeGVR
dHyNwAbkRbK8bia0oPShkWhFv2d6ihkRT0VyuMVIGLYLf5iXyTUptR3NekIH7hoMzWV3lR1ju8nD
mrBMcuDan4IB2AyPxXtTK7iwUCuW45dNpTRq89YleRgIbjGx4wF5cYoWyrPLAWUX+xbMl3XSmCfg
Jtr68CKtsIvbgM8Qqn4FswH6Ui/w66RvGMFnYFH5JO8VZKIt0G+K9XJj45JC7w5xzIkYipjiakZg
PPznpVv+VmVOpgaKSi7qfEzONZJ4BAQ4cqkXYuLcVHTqXBMZGzxECJjLL0rz3Oeo9uLHouLioGLq
jCuAHto1EQUuCPjGNvnVOpM8thZ0OmaY6tKeGrzhtTri7zrmavpkS3g/iSHVNoJQjEBibHLpzbTd
ugZolHpjfjc0k50/mhxzs3Rkqb7Lvp0FxJq3IpB1ozLUtz2xmuTrUbXRF+eneRfdbTEqJ7YTbW0A
2iuKX4BmZCG5vk9oHHVG3XFIEzXkh2G/wcggwmKBQ9iGk5NvR7N5lB+SbSPLL8SbmKf3/1mGQooi
hQkeakttDo3GeOMuZA6Wh1EUyoepHN7I7QT4OjMdxCRdOyNicSKdFHdoSXJ3i+jfqLea25xGsgXw
GSNbREQsSRWUISv+rMy8D72tTvNE483onp6p306+8VKGAVH5WM7WYtfF0V7vMzCSGiHKTz5aa+lV
0digH3q0IlSy2lccdESbbcPUJxJqmf8ZWO3Q+jkNSbCf7QB6e25LrImRTL3v1xVRpjNMy3gemHeh
WRkj4Bn8qxOFODMNrJhfULuQ2UVoZ1N+KDoVAaUWgBZMqjTJv/01xRAoM/1aTeIIyFtO0aQDupOg
tWuYj4MkMvS4rcN044F3oB9X7XMXiTKaweV19Z1T60yglr3KQENbivZ+rfX6MQkvHVkKIXSwSOoU
tq/RrRXOXQfjNDLKAcrVeY+oNxEOMqgDtVfdbM2PyXqFxbComx3NF319nj5XhScI/FOClBkLFmxu
w80K20MPr0k4CJJHpY7fJKZDuMmuI+Z84duAyRB5GFffOrWTnepCLLoxUTIx2maUc29FxSVuANdG
G1crnpkCghQezwNhp/mzWzLs5LnYLtARo9XTVA3HqfI2Ls7fiWRr+xM5xmIYnLf6ttRGUnIMGAy8
7XNCVmp+MU1xbKG6N7YdMtjSDnaWNe+MXEf8vCuVv/gyZuOfADNuRPxXeBsYC1HExiZgZ1tkUhWI
DJoc4wWDKYbSOphEDgJ5UCqk+VfCMaimJJNkN2qkgGKdfrvQPUa71ai4uSjw43N1yDfHWs+Qsor+
OcU8yq06p4Aj6d0Y4dC8jZ3uemggWIOZtLRAfxBrBaKRiWlYxmUx0UtaIylNMM0w+iDenKtNc66q
83uBiMRNRl8MBELD4ilp0I5Ae9JAiU4bOhJ/H+C8VAMT5WMRPsHyIP90guoIRg7lMrGiM7QBASO5
qa/ktIMcx1etDV959FUsGJcYO7NFArqfs2Q3EAUg8oCydC7SqvLJZUvXYFQRzw2z2bFOSXFL/Ibc
FoBHnE5XZncr0b0cvOOU9w+KgfomXY8WOVPU7qkKKQlACb5NBN0Nd5chdgmWkzCOWkqZUdGBTO2M
schYC3keyCiX9lhFBVAY7D+EAsJ33DcenrifKV18q6Pzo9+lDh+VfYAJN/8MOh8deUGY9/wKj80a
dvRXKXV43DGpBGHu+LaBQf8cUL/O6UQ61VUzXm1iMwka6jipu+SuUNTqynKUQBtJa+Utpw6TA8ks
7S9ZyVycK0BJqO8RkmYqvC0kVuDrr3JuQyVbcH+SDIC9ZQnImhjOEovHeda615iQDCmKJ9jPFPFy
xClA+492JCfg0EGLKWkudnCDaTURhMlpMmU/QmQo5hnYR+l/AB34ATdTXxwobuRcYkVwbNB4ymX3
38TiU9C+CKMlCIm8xKyDwwihDzAqmqEEHTjcumxiRyzT4NGgImBBgqNJDA9MtXDgHToVPC9UTZN9
E99IXnMinFG9xES8oA3gr6SDsZM+K+GW6qybEZ51juJ+2AwoQmzrO1J86g35suUASxk2lF2UzeS8
y/yeBZOaJGnIm4NCG7TtILoRXo6HDioUMpO0uHkwqprxCWs2oOQ8R9D1GKcG+Ee4ov6QcgnP/cFL
L3V/E8IBaZ3cyG6xyRR6byoIqgxs3IjfqQ1aqpkCyQ3lQofZefgB/j461IsFUJsLr4GfJe0ex+XT
AblHhdVQzuLXUcAAqRbistwItutgbZ6gXAyxzLT8wrvD5TlZzzEznQo8hG0dbzRdWy0bhd6fK/QX
sBcTYd59mypSVu1HAJaeY3akCcGOEhHxIgJ+6y1jOSBJVogeIjtjO2NsVhX3IMZ24Xob6m7SMU26
Wo8Mawc6t+GvrfVS39sM5AhxBmXeWgOTZ9UlMOp1DDyHbbmg+hT9zewZWL2xCwLoCghlEF2Ez1wE
rhMiDNO7VgZBTcEP4KydeD7googJYyrbcRHFPUNb6PSMV84avAkXDLhqaTykC+PPR/WZGujq2cHa
CfQzxE2fqjuDMiPD5iLRZiMGWATyavMJ8EaOFN5EwpWjAsQkhJyJv7tyo4Lexi04auKdbcsAAEK5
RJ87DBcpO+P+C8vw//pG6IgkVrFtcmMV7zT2ACnVH3qQggNmccHdgj1dJn+Avk92W3rNbYNgLYbf
VdBarbaj3R/cnBAomGHdF2pJcglks2qxjocPVjPqnhzOqTpJz+kA6poG/xzB6J2zCiCRpZAqnMsj
lQ3F61wT/AT0ltMreDUtbAof+SWIvLSLSyBWA0YE5vldRo45GaphezzK7xXfVdXNGzc+2dThlHQo
nsTYi/8a+lqdb1INN/B2/aUZYaFACsWBkVUfDsmJKGpMzuscQLUdkafQNCyrXE4DymWKu5GQKQE2
9GvJvsIZgrRGFsIIbMmQ0P685HhzPIY3cfyR81EoyUZrvI3adIehQxvWKrusoDdGoGMtqBsRwOnK
cCpoUmPwtwnOPFfip6T31jrlgGd8O8Z33OUvyH8mFQv92aTapX8WApaICbr7JmYkJ9efStZRaJIp
SLpCZG7EG4Mmdt8l7qbp4WgoDgOPkVqkACg0m3J3KxNp3sZdcCIZwjWqyK6qN6GgkIivvHCrkiSi
FBzViXZayr3ToaxPi9OSWQfJNRJAjz5SqDkq/UrFa8umjGjG2up9ssyNRLpk4UsQFXut+rwxgEAJ
fp8edMVS3E0uu7TciL1GhDcSi/t7qrFZHpfmmSAB1l49Va8ErkrglTj6ifxGCGQoiDYwsiD4FW0c
/lgRTSr5zwIFSd2uZjGB96hukHcyjca0XmIcxiZXiFRjtM6Wd9UzUqWZCsc6wX2SoC9dMjRQS7VL
8DgLQw23gGbyMNs3ZHu/GkkZCDU10OH0OxOYrMJZU3Ha/56B/P+hnp+oEMBzcsKKgQgAFZEjLNZj
oJqYHnEAqLdZC3dI2qak9FHO/J5u7jlUKepRMdJU/CrgqFQXEkFxrCGjppPzQd3EIikCbo+DCP1Y
7NgrF9xNHngOq+2lfgiZ7k07M3uiwpKwRk+FdSDQFKFMzJ6ZZAgPviXaS8TOgCC8qhRislhBCDiQ
pKMSU61UFehemspP0NSNLjQn6u6cTxbxTnv5YqPPoT2a1f1MdWIQUCbpw/cJUspgqOtrmH7rbrTR
y3fKOpt6lfaOp5FPW7n5OHqBTFz9JoFEpMTQMAg5D1Qlq4lmCXBK3h7ovZKQVzT8hDY1DzcFp8aU
oyl0yzXCBuovYZUacrcqazz9FnXsXq5A9OgzQw1F6h3M6lW22tgdy4owXIZR0j42xYGwM34jQzMi
aFyeM7C5sGgGTSIXpMlF3dO+BUlP3rC0JLU+7lLvD6aDSB82YtDDwGLD8+KMRBojYWz8w7vLTQEm
h48w6JxzAOdaJFsDEVRhxdjsmW87Tac+wBLAsw+9aSO8M5+moViJAAQN0T1xAfUBMiZ4NmTE5L6B
h3LIdz8uH2X6yMhtoTUFI7S4m9KvAP5dR7MQFicDubn8vBQolOEOlKlU5LZUT/27sE32UCAOQi0v
nWbmPkf118z3gz9TDMyy3VgYRVwTkiP5A7iQQJDSH+rjCDFvTsLMMjmHKD6qWBpwelFjhsYJlLm2
GLQTWM2jrVU7Igt/WwErhI9JFVqUe+Mlp5awyVzBioxAgnh0qR28TnlAxpl48Z7sqs8QIjtlckyF
dYNI+glNCvcJJgseTUjQ7ioeEM6pPjdSHBQbuqXB+MVBk3LdWljfSfhBTKHN2X5YEEdYVxUERVTj
2QFs2HDWYZn4LlCCXMzCCSAJFFW1SGWRszziLyOHIWNgnkG3zhmJcLEQjSCrL2/OgZr5crzgVd7U
xRnV1sZDG6R+qVFMMsI3DPmQ3cKZPtGA/kHlvPBkwKGoQTywYj5x6DKimagfmbMnWliB8S1YSk5O
qSlh7AUKrBdbknV6gh0S6Y7zgwbjr5TqVgR3hv2jf3nUf6I1HJG2/6p0NNh6w9hKH8IDVytzHcOa
yOs3xlUjW7DO0FQ10Sk1Hp0QJgBF0AAPqF8zp1vHhAayvu20eQoJAYFTPBrLozbIrRifg+Gl0p/z
CIkZYSQzZosu9/skfkrp/yTgAeOrixGEEaHNH8OaD9CcrFD8zDUlnUWWga1fwMEK9cWsZhQf0aaq
DwEkX1u3CE4OhdPexrAl3pyMv/yGpM+lOIEjle8zJMvDRVsqSgirPZusS+5gJbG2Rc6QWa6wiq1G
9Cla8AYbn1vvvPAlin3xmVEIcGFGJoNXvatDordQbL/xiYiB8R/JxR8TD4AHTTjDACVRqW+4KQsH
XxsDkuLyrnYvOMuMqdvVGsvSB2gPD/QtKuoedy3cIfYOLgEW9MKJ/k9M9xJKSvSQtJFkd/qaWfPV
NKc8GPYNFigcCZQClPAcZKSeMpIktJ5q7YLKbSyCoxveqEKll0Spjlahbq4eTEOjfgb2swYhXbbY
gx5wyy30n5r6FVcxCWwqEP7BrSGjo3NPUTUQjVAUwe/VIneVGL5HzLdAJsx3FL+dAnnMizvUu8tC
iZlkW3Fq9BLeHBxLKS9tIO6Xwr5xl0yqzwwKxgGg6Yck5l7umCqkmsY6wVNqdyuvu/KGpQmaVPMv
yoYc6kVEJ22i7/KMEDIHr/kXnZmo/IEN5HBSW/LXcDdR7CWMi3CjNwn5ZctlzX1oiMHAhp0cpJyD
yGcr6+o/Hj4b2qVYLMIvzbsLmrqwn2E+ZE3MjfUVlerOouuDTMhxOo6esfoba9UGgtqXpA4hZaUG
dEmkSaUlR95Mi89bg1+EtQKYVp3WV5cAIR/fZ8yRNV6RUuSW+cQfZvF7uWj7lDIxLXGZjASUhl8D
qY11/s6OpLXLESzx4+BDc+8HqJjZE3xI2qjKJsyjPnD8sD7BNOQiIEM4oiqX9ZwgOxu1LSi4BBbK
DR5iHMMb5J6bSt+b7RXYu2bc6/+xdF5LiqNJFH4iRcibWzwUUFBd/kZRDnnv9fT7JbMXG7PT090F
0m8yTx7DeSGTvdyF8FYiRuB+9hPlwdewqcLVK86+CrggNkYBAi03zoijChOYsKNXMJE7ruVSYbMK
AIiInGEoP9yjU0mf0NsdHDi6lppsytpYtByyZnkNNKKqpDueOuoC7hJuGgE93fsmN8lskhzl6gzR
XmpP6acqJAptid+C0a1MMkIT1krWRnQD63p6Ed0/96hBkTZgckqZ0lh/LnNfYBBRRbtUryEzDeqr
OYY2Yu9l8BJw/rN3mC0ZPYcga2E+UTgKdyDm+rNGggu58Li85e+HSpKOn6Gq7UcNEwqgBFfkTETN
Fkn+YeChLcONCmYexDYuPBEpmWQ7w3kTE1B+EOaUGzVY343j1JOSmHi8w4iUVThVp5KHfE+pwaxH
tIHZmrEiwSHcpxXXBQzq4OrNBKLBq+k1ADJsYU5q7l4Ez27RZGRxvvNxRgOpoIJj5ERdpQNvqjvW
IwwyMX9YyDRY2LaTmDrH/CL/TVDs2mbSCbNGJox6gF9jCQ+F+wuYvQziM5Jgn/u+NznyPzi3XYow
hrA+WgAoF1eeqw96rI3Xob3BOWXX4V2OzU5GJcGz09D4in4q6u1lyaQGSHwtdL2mYZofvUodLrQm
RCfiIyeIaEoPwkOULa02V4POVUk07EnIV4JqTZk89ovksaBE4oBgJ9cIXNzgZ/jIbVzIOLNlHIBK
ZSVeLALG+PQiskL52ixMVlaKT4DWGlsLqm8PDU96TnbtyDr0NgIbw2GizhugWKb9ifnHKs73Q/kd
mEx5/NtI2cvPbb21B+RWI+DBCncI94ozkFRzibAM5dAZSCbMglW2Va0LHfXyo3c9uOTo+UtE09gh
cTno4Zcc0gpzM/YBMB0rbWaJBZAlJSuYVBaKElnXvcLkBYzUbE4iehjsLXV15eEFvrAYHUMlxMBe
3RDzkQ171X9l4gqIZiwo90j64d1jfXpUxc//6qVPEUpWZacWa6MMLiIXVoZ+McAtk/ndWkp2B9R9
5/7waAnvWY+isaDmsWndK627JVxL3bCPDoMfIVW8TPGlrbGRJ8kKS22gfnNpJHhNrWBSjBxNtGoa
iGuFV7DrLcIiWEMolrVt2GR7gxtyk4719CVbs0ifkD5LN8PxwwADsuxJmAQ6xF0qn6hCdPsgudzZ
L/jWYoIpXRAfh7rIH5kBbgEvNFh9wGFFsLI6Y9f3JwPHGpGnBeBcbHOBi8U+TEvru1OKR00ZEyim
wJtkRhqMw0rOO05xJX4xnYfGftY1JCk4icIqoEyTiXeGfoMhvwdaFjxBLX9xKDlGeEstIoM0ey7q
jLpZiKUVvORx6vZymY+gbSLcT/gbdNc/1TBsC4fkBdpmbS3UKYlVbMldWuX6ivqWvPem2vnBual1
fHQYexG6QpcRwMLoRSpU4cElMzcb4Uv4KrWDEm3VxMBdAkcTJgWCP1PyCx8uvLIHOMqkrifTC4l/
DpTwM1xwofC7VaVvTHI0Sm5ZyoeZgqHXOajvaD25MHupuaXWHUrAF4AX0V/45xEROM0ixxsFHPzy
EsRFhAegFdKjc+l2wbgUzop4ghkQnzm9wpWDfmtUefXbkLTO0rtfIDI8AyMR2FzLbrENdQ4cqKKO
FDBQpJTFxP0LwGir/povI9Uc/5CbpJ5gaSV/wNMusC7Hasadm4KvqtbJwXRJPpcOQ4YIF+5CXqTJ
vaz1wDntqdQYeO77+E/WnfRN9ZVOjHY7TLfMmOTmyCA+SVMdBVgLIUCc1ncHYCDogIxzU10F/iYK
F/V0KMfpNCnlQ1QeTF6OTOVN99YS8aJG2BOFyn6oLGyFWvwAmq1NDTzpWJFDbARbYHBGlUkIGqiC
G69z4kBinRYiu0F4GEB4feY6FmW0Dd+NaOI8BAZRXkBg5ZXFTJItqK1c+0QpCQbctOVRrp3nFmoK
TKX7JQ6w7wK1AokAwnlpf/QaexnSQFiswKKkrHVvGuKSCuMTMR0IAso2llENr8YWFD0l8iEUUCvT
9C3cyr2MUrDEFQCXF9DrzLvoKn/CUfmMgayCInswKH5las+9It2pYuDeiVtphgyhhQbfveT8lS2O
NbNKcgOG6h2s9RLTEQtKlFge2Hzr+wyDhkOMvwQ6BT3LaJtFUgG9gyedM5CuUBfE47aFg8QrlC0R
ugYw7TFOseopsDGYOTgZ54IvhBiIsTSpC0Ap6eRZTKAKkCzlZsI6gV/FQKnjsytwK0t8bJm5L+uw
Xb/4q5qxoGpgNuJeSiBn8AYIqRM7xhyv8lVraiy4O8KKsVwMQ6hmJwjKyudMBSSoZBRheQ3Hi3O2
6v9hR4Xs2CH4eKV4KckUpCZAAAdqBZjmQ8ZcvYUI6WGKca/JRJH/YZu8FFiQjVZH81oAAi6TGQac
gxc8laSO0ERhV9U4j0JZEmY5laOqYo4DbZr2mzcCxgKS4PHwxKttBKajvDKBqKs+2vAMauhlAncA
rcksyGH3A5WepDaLh4N4E2jcWT0wE5ie1ExDS09V3Le+NpEoU+LSxyHOhMeKpx1ELoGjBBZoanIC
+GIyOqF0Q38J8hNxNIUODmplfZJvDo/Kjcu1ARdu8pQ3tqfK94tBXvFqWOfVk9O+0i7ZnKpohhqz
JDDqdZq9d//DIKDDYGPZRrQ2KsIjlPxKo+tGd9gLGsDeYV0FXbWVjj6B9TQ6a1EduWxxWYLSgud+
dKR18txhJ7MO3ife00s7nSBwY7xQ7KSkvdOirKvUgp7xmKbvQgk2p/xYQxizAzkhE0gF+ouITHQw
DIW5JC9PQETSLyqiKeMmAIwvN111lTZrQLHV9MxzmcPTv+QTOVqrqF3zhwA49PYZ9AwKE3oE0YP4
ziMYpUuBJZoZC0embqvbe65QSvOSW1B7t4dfFgRnnmr/USrLWErj9zKDq1SEOVDDYrU5JhNANF9o
VPdMg9kEvEiBixjqBdBj4KsDiozoi3CxJMXpJPcCy0iqFodGO0zCE77GrnagJJTbm7hd5IU00Fat
naVjbk2OGmpXdeDuInsEhmEb8YZZp/VjQnfBJ5T5umxt2IMgMeIRKe5kAYp4mUnYqYV64i9Tio2g
x2Lz3/wNsChEn1FZ2v3NySZRZ/XFqNMHSnkVL4mEx83BVI24T1MC6zoDiw/MYxyXBBS4fDWdC46I
Jt1ce3Q7bccviFNRGx1qfVxKgcK2NMJzX0XbLsSSHvw2xLbXcKsHTiFdHbmMjIOpHgf9rPBaneY3
bx8UJhgGblNQPckZz6vnrt0n6q8yMGOO4LJ9DdPFR+gYlt9O/uiFDxP5wnnyWHlHVhCOrJ9lSKS7
fjZxvsx+S/vmeI9dfQTz9DlE2wxzANZXZuElWmf7qbIOGtFCdHxFR9nLkkygU4PLbGEaY/xsI0tZ
DnQsWRE8wkeghcBFlnAZNNzbaYjQOlxjCmCaywSnxvEcThiz4gV0H6RSL8vR3SHAAn1WgNlI7ZCR
r7q9n7YjVE+MF+eT3Dxj1yyEdDV4rwW5xmW2D5xXWf48SClcRIjt0iEjsma6zPkr+iu+i3gnUACE
8KUBBWr455P9MvAX8iNBnTlfFK4nhGucVPzgHBohE/L8oBGtkh6Yovo4yHctihSMNgTJ8xg0gv2J
t5uSgUH3cETqKzPlDg4HP8KJvxyU3NyjAoFyubXwTaAnSFfLiSp8HJmDyTbHU4Ckn+xCC0c3ZiOu
gfmjYWjqveQQOASWyuZTnMBt5cyXQ7pJQXmVSwblPeFQUbyj3FaGh/Xp9CfZiLIPNZCtANhNIA9m
zNCnmHKyzKv2S/h6Qrg2uy9R1omdLm9thjlSg1s1qcpBuoXGBpLMBcxZKHMIrf0MGP/M8SvQjQKv
jL6TLlB4fvJQWB0Cis1Ug1Qf+FAhoGE2IvxFmRCKjEMOQMGowQ+UDzjGd2Nx6Zd0xuYB4o5e5Rp1
IPtAfmkw0kRyNt4dGeldQso4JhdKH/9To3wv3yrwwWoYcQFpguRrUkwWjHIRbLESoIE1qG2E4ecj
d+HeNaI/WUXUMbr53XkYRaqrXGGwPwu9Q6e6dN+F3TrC0Xgynlu81q1tCjY2PJQGh6/26IZXEwv+
AaHsmv2JDUg1H5QCAhUqCPAb6MB99IFv0IA7CvuBEV9AY5SU3VKZ4CBExF1u+RElriRM0ITXp8FC
LeetT3iRMEvQ6/AdGq56yH21R/M6blWSm5RknwWfJlREvgvDw7H95yWPfNQh/lNdMASgJRPX6dQv
KFOYIUX6Y4P6jiGTuB0xYgAa7bgQ/Fp/krKNlYZTEWTP04DMm3MHYTXUWH6jjIGajDDL3jxoPpeb
8idNudTBdoyrbslQP14LI1fm/uyRUAlPNncsFICI6pKtWwEpyctGMDWZ2rpU/U1obeTJa/DT5djl
agwSMD5+I5CETAoYLHMuOpTAJONQ8stGKZk26fVz77lLYfe03i3FdZvNAEx9kv4rzIAbgPZjfzsP
w6L3vU3l4grGu/CpEIQbx3yLr15ChJSxTs6xD0MHS125LiZWvI0vQcJ4xYufzQLfW9hCfo+RJD0a
UA48UdqiwesWA6WLT86eucITVE2f7+ETFXRk7suJC1TOKlG7ilkk/hPwpVtLXwRPvOdSZXoBY3/+
uBNllStvBfONk8VD4yITL4eBIab4HyDu4f7k/GDxG7CoEl3b+0VMgoi64FLyGfRxhXYty1EQU6zu
IV20p5rSacS3RobFpj/teI24uqv9Leuma6cewl6DEq6vYjlsoTMn5p07GFH2m/ghuMgAcCqurzSY
idAKGbndDS1MkHyZ1CEkRH5wAB2XDSdQjIG+pL/eKxUyHQR0mpnUMv8L4aBJXpI45eZOuKlZFtiF
VSxil11W/2MLZMPLaeQby+MQSV9f6/s7R5QZBRuZCT5nTjxCxudSRrvjrMgBd/BOg1/VaBcSJvY2
jQ1dqgY4TCMle59ZXV6vXKwSBmiKdXuFfzkP9dqkwKKsdHQyvV5nEKQWuYgUd7iBBs25YSYmPzsw
Ec44JuJ/SAgKzqWPQmR08gemFuOT6wPbqTSPbEj42K9tQj9savhPw7+ipIzm3YSRJgwb8zcgmSTZ
ay+T+l1yKhc3yjoNnxqmRWwIp3zLtBI6LMHPB9pBWeesfboFzlwr+yKeitsIZpI7YX7K06hubtEu
dBoq7iqKNRoD3TvNfbb+mL1+ZztoT3Vqv+Q5gQMdjc+o97WSUw/L/unDLC969w2nH94T9CMgd9mG
rCFZs5q47eMkhFfD9I8fr9ivgP5CgeKBkeTA5lnaMEh1gFQYdlyPsspF9ZVuue1EOzE+aPXPCFvi
vodjYSTI7II1iQhD2sqKgt2CANnhmHMXYXDvKNae2ZbkGdm0X9pc/+s5mlTTWlTsBaEx/b8NF3GX
1HaN69PFHDn/hbZIgRai2HAT/Pl+KwvLpojwRaop6LawKEEm3BrAUD+FD1h88EFpNFqH8F7gYhNq
PldnAIgjjaN4KxjxCchTM8ThFrcccKBBexJ7O3A41AY5ZsI0cJx212rEMgFyDtGPJHMzQuWSpdqG
T7CnZmQ+obyljrtARxtW66AnP/qxi87AkZInKxM0W283YQfMWO46JDfdNvN/bHieBprnw6TRSF+J
rtE4wP1w2ZDimyBmYsSPsy9B8dFDasFOy7hNxfxRHBgc7G7xSkvmS9x/dzGAi36GikHIExOXEWXG
fPZeIrQgsF9lrCq24sOSn+GN1q4U+wV8CJA+AtZVXFTWitBX1hilf6Bwm0pklfTq/5322PUtAqAr
KiCp0Difhw33O8D9pWndRY1lRiRD6XnGFf07HkaSTOozWdmMdaCC9ATw/TmM2CuZqdIiGDRwMn9j
0C4ztRpnmfsaYBdOd8LVUqne8SgYOf8D5jAzR6vD3BHvDX34aepHN/5O+bTYVuzhBPkUpHXOZE/f
65C7n9uQgJHlwPmHzQ/w2mK8pESmyZtYweTvop6p3CxCCjHSFzlBTcZbiUhVNgVIIvVSzvSt55KH
PqhiK1152YPQOhs2BTUmJLXTPDX7eehEiKXJ2iQUSith5PIxcZMW1AhzJOxNMijeXF6QOiDkyYS4
NT91aidhkgfb0iLRErZ6hQ13tS61k6xXoakqcXcZ2J9cmEIT4TLGVRpZFP3BLxihN20r5DRz+0nZ
kCpn2ksle3ITfOVBVYHGkE80IFweY/2qIMZoEX5r/nMcKit457G5y/tzOL4iM+KUB2uMLH6kdpp+
mcfMKjJziqVhF4dcxeizN1m3U8O1H6I9fyUU0OhunDLsdTP7Z1jRAvVNhJ2mjdp3rQ7/8JAJsmXn
wATDZI7rPpyI/K1W+rMySmlMPOiejQIfIzL1HZ1gnsW8H4y64p+upxXCnyFrzibgX1I9+/UuozLA
nSR6S4nMQvhLH1Yw5uBSc2T8llx8jqcx+46njyIg5dF74EmKgRQZNFgESm1JrL3QPOXTcKKxNbme
+Hce6oMGGioa7v6U0bzlPfwuKlAZyQcvFjNpWK3c1iwXcPMAsIP/xzlKlQ4/nJ8j0BymGBTMHLKy
nmPr1AbwUPBoghLEkQkgmUC6ha3P/kqZY9lKR8tMULMNd39pQtrGuk/bBtGinZGDLlkeCGVU+t2Z
EZmcvZENaxnVnb1vsKKk/OagpDthYgLTQ6hnXJzC/eSn8SmIv94wJyO4CMCdBppBH+dr0+y7Y3B1
cBUQDumAO4cjXBxxJOD4F42xATrDpaQjYjMptuwFFxM3MwDYjIzGtD5949OJt5r3BBVcg4acf/o4
nOcl8nutXeEyU8X/ciT3DmB/mD1UxFNGfcccNz/11ZU0LaEsNf5bWecLx3yRmSPI90A2bo75Ct8b
IAv+sSS5gXuLnxeITZMcDJ1qjVIQ6mdGohFFuJCQ2zljlIvn57bw39gIkDFLhvWR/q6m55ELXIXO
n6wH+Ah8QeqCuuoWtvPOlaT92Oi63X0bAvFt8Q5Km62JfCNb6wH1P5zqQxG0aOlRREJDHXsFqtwl
DANRakjD83/FGW3moFQ4Ym0TyG/hofzpG4o7FNxHi3ce+USSINTotnwXA6yN2kyKFpp/cSozkQVR
agIWs1r4iPIEpAbfOKxtuU/pC8L+M+n9zQBJhmpCztHACR7AQ6DH5yFESXA2NkgYtDiJUU0iL4mQ
ZHO+xKVFShhG3Yw1qSlId2AF54DTwr2V6WXuuEsT5bmGXgMDYSJ8eTnURdgzREi+Ec4z/8Va6wf/
bykRkTiijaNaCBOXNX/smApF6QU7FBos4YPp7aMGD6PtCJvehvM/f5BigRNHMGGO+xQKthcetfxZ
ZqXclwhabYwuWaSFwARq2ZxUZlfRXW609ZnZgZ1I78Oms6jfqUCFOUW30NjXfjzgUKaqX1KTJwzO
lF+695TewueuQogLmyS6NfkZ+xAqId4tcxu1/7GBim3S04B3zRznvaMBt4pgpbP2a4U0kJ8R+iy0
CjgRPnivcGjw59NARR0+JNueYwFflSFgwBOiGgBvCm91yX1KvgAdr9y1lEqMN7UIrDPWVymUDM88
MHPvh0+ZoEbM/VXspxnEC4JpQ0y+D3+HBD4/zVz02sEOVR1ij2Dh0Vj59hPiWmFHAHoC/YJA+GAs
QliXkdrYZFth5/F6pWpqy++G7PMIQ3blbTRfAwRhl5hMZPHC4slKspGMq3iXTXGjYYCzRkuhxsoq
1N81puDi+R3Ow0pYToTTkeFQOMeSlr5u3+iq6GOkzZIPOU03G5+83CrwB4Nj8kGlMrqMZtn5JqOa
NlIZDucnOi/RB2vGuBWsrbCzTTX/oEXYtINBsxfiAwVujLOPLhZ94wuNBp8M8I9jRvi3UkogGeyo
Slqys12eG304B0EenZWeqIr96D+2wQ8EtMK6SXVthe9a9XDHka0XVMlwKQA7MMxpLnmgIe0eFiXO
8fJd+/6qquVxVqZLGbiLws/25AHuBRUr8USuLNifGgTAb3vslq27yyBO9Mq2uk017C8WW1JMj8Fs
PcTuoTEfEgOQHFKJY51cmMn9U03FNbrYLdpk1RyTRof3ufVU8YelnJy3rhYyI8WdcnAXnhPsaTX1
NxKhV3keAWHQkg6vZUwbzdEhb7hvp+8i1rdW21w4PGwcHAbMMLgXdSM4lgjUocRubC6rwnvz6fIt
TD/RAPv4lZmWunQ0Z+tQBr43xR8Dv8YqTiUsHPYLYllxdHHLt0YzNpg97ELkoxEdBjT9Qus36AJz
Faot8kCIkx6vnpIfaVRdXEuqBg9XdhfPZSjSR6jWiHow4ioZC1u8EEaY8C/QqC0kkJTTuhufSAfd
FAoS31nsw7qiXhE6i71TsbUbYgK4t5B6xC+Ay/Z1MBu6eBXbA/VZmEtZ4x6skvEX+zWhUefa3Vct
TgGdA3rD/eDv47Y4zIFLCAjaQ2ttadEF28E1pBg0hTVhIfO+Sf450t7HQJRMONJqfNTH7xKPCRCL
s8HXx7c1Z9RZdPqyRU54mtJbWHYLp0HkU7x6MFtzPd703fuEsULbQha4lBMn+byv6Gz5cIKKSUGR
8DLRk3lkclBro3/HB8Zcg2ECky2MQNylYN16rwlAkG1+JjXjfX8+u9UFuufSArIIunHTgcTKyD/h
aNJ0uAr9FZJ5XNkLxyFHpxDfMAgPLN6RAgTTYYIgPZqBHJ5b8TCnN7PEwRVLVhcEbS4vcJCpTT2V
B+ftVP0l0w7ATz7O1zCfLW3eiL82IdzFGL0xSuPYbBIS4QcqKpOhxJg/8TNAMWOOYfpZ+B1yr+su
PgNQeuZTce/E0sl8wFF7R0EGHqowaGWaDMsYHo4Uykx6qDdYBVZG1xtYlKHXkAk9cBj9BUNkhu8k
vFmE6ZgvmAnGaOtF81/WPzT28Hvxx0OZKmzuQl/N+oFWgvjg+VyIfdVZNUmWguTooKLEfRZ3lIrV
KnMuFfcOaUlxT8OF6y+OfwMqfhfYv9Cd7Wz6iKW/FBrLlBPBqsptR8fJt0rcFuL/5+TQA0eQj9wd
lZdFrhhPwSKEN5w+NIhOdftVOcOyiHzht7DZBPROASottoA4C0FkSBqaIYoDB9yrKfKPXEvJOyTq
lc/Ngcnjwk7oxSTqCZ+5rc1B6ZBbfa+APHS1474abjqOp16mYuNFFKhJh0n4WPlbTY1cevTTmNFD
23SJvxu3GFcLhjeM6tn23W0aOxsgHvHPHfuTEsUYsB46knP6o5Btho1+qFwDmqa+Rf0ytfjMxMfM
1mUH4yw1TsaGWY43QP3l3guxhib0t7wK4KBwC6THoYU1sQJf9zkuhbInIZBZ/KQ3e544z5E7WI7h
GRFT0Y3ENURvek170LyrIxkwwD8eQKeLEw7W1gSYgK6ulPzVnJzHCrRGgpokE1e3uCTxFBAxR1bl
C3PMlupIiuSdVy5/BUsRtRVMz4jCe+56GLcbhkOYuS+yZ9IjIecBwPIUJCc1/ZocDIFyktxwESPE
T+J29ChYa8W7bVrb2vws89e6rB5HfThq2bCZjU/AErk2cgw/BzkqMDbsTGdtRenDHevB5xTuTcwf
91WEKpshaxaSUCiCBdlS7LwU66XO9S++BpPjCv0FShvuaDIApvCZ8SqD7QYwMSff4BxwDjrrj0GH
q73EzCdtIK7RVfZq/K8MgKs9SeBRGd96pkebAPuieHVw1lc740i5JMat83iFUZ65/lLSRaycqxKi
gcWlqL24fKaBYySaledS0zdN3q+tGKiIYLmAL2bTu9Xz8KTC4xiwqhoAfiGRAlmzOfh4VYys049e
c/zg9fIYCwu/AsekjHApRYvmxw20I/KnBazjTaN9a/rNHcR9MdjOmU9N+2Il0GAmR8KWSU6CJnUY
wbli79kzrUuJ5549UtBb7iajcVQBFmBYx7q5q0L1tcLecAi/OlDi2eRiDVF6M3IoQuqKcs37GiaA
HhO2mqFs7v72hC66+g3hsRplS2dqF8J9m/pT6RJ+p31IAKg7Gauyi9Yz3slJo2EwSiWLh6tT6RRy
n1abPzaoEjFKl2gYg9owhtpgKfY2c489VbQN9U8DY9VH/Si0VR0GigbS17Z4E1QidwmOqX3wawuQ
7lGcu0F+JBhgidOrPuTXKYN5PJ+EAMmviK/uEH6rsbWWWJmISfgADGzIqLNZBlJ54DeOzHSVZ/BG
rrbyR0k6HNvqAqnHxzEWcmM93EpQD5yZA0zimMvRJoIVtoxnOd5zCOl0Isgj+cN6eJYjK4Q/NDH3
4XxqcHeQ7EhpsSMdKQfLkzvubDnvIZEP1qOvfhOtvp84hpFIg1FZT1MM/ajEp9QoOGqTR93oj0+9
+Rh7+GE4jCzU/LtPDFzoqPYpI//71Mjs5jJ9bgcuC1PMu+8m4pxefbFP2FWZdvSpN5IkQAKKuIzh
SoktpJEE/zB4WGRYRUIRUUoiITifYMb5zIjhYLl8epff4HaAbtfey2C21DvYLQBNXf0pl1BYK0fV
BgsDSwiCNQQAM+EUYK7m2qug7giT7VdDdvGm+UX+urSPDkZa3Nyxe0ttYzVlP5XzRlY03eS1z5mP
B1TUQHolrhKWDvmP8SqNyjTJu4X6r6knLnYduWkFMqV7xbNKry6WXiN/UuKCNaZjqdyJBClKpkFM
d87rkEMQhCDNf5L+MLj488D1z2xnZbqvf3bnEkGgLRQswXo92poV+RHKGX/9FtpdT6NXjkfnfL9J
OcXANip6jdZptx0+sGSI0OkQ3ZFcueXkN/lip8l4QMetG6MvOQ+Hapd1+5iVzmqTqXl1okhBCYuY
IaR+FZnPwOKSNHmWxTqyEU7GW+g3kcIt2JK242w8HJL1llEpQTo3LE4wPsDCDb8Yh7qHyRtgCj5U
agC7W+Nlw8NT3IvLzcJ/MCZ2JOK4DLdyt/kEgYH3HCYoKLsPcZ5XSLydYF1KTBUvWGomicUFfWCt
Y8qyYmHNOQJWK5AHALXGtrcTCSt9ku+k4qa7pk6ezOASpo9BCU/d+eJb0p61EFUr09zhL2YDA/Kl
3fHizw9UWW2GnQHIHKXm3XWACZh+48IwJ+WX1wWfUeI2ZO1LSiV+3AFJyFfJCQbmpHpwokvNtWZX
bDaslZeeuvGoJBqgSzhMZF8I74aWyEqyXaKaC7mICBMoxhww6XHCe6kP3/za3jnCtApvEi5n2dqF
Q1V2LIvdZtIMSVyWVcE1pdHLehBkeBoygnJ0Xl3G0v2KbOalXGMGlRc4CyuWTDHxquSDU20G+oWb
S44lQdrQ1nuQeeBf2rEOH+Nk+c0u8fvXPtmJ/z3eRZbJRHPNEHlNlUUexCfyTLQyZWtvhwiB6lTu
KAYLYKHB6NcqWEvV7ZqP+3AdlINXqCLhowYNKuTKwSfxxzjQYSJDna2L+Ixa4mTC5TKoPrwkWrmN
vu8R+LMy5KdaXnP1oPsGzq+EPeUBvkEzDaJd6wS93wI5faE3e/OTAsXSFqoRpMrBs4h7HI78JRky
4rp9GXtzr4zzznDSXcWQ1WBxd1HUg+pczOopVJs3DCjgv54UwgYrsCLcSSBS5d61Qh1QmnhU5PPK
GG62p28M7HmQoR/b8bekvef3ydrQYOjDtoIEJjkdoFcWN75ICTI0AChhRyAJlhIfylC8dTPAjiWo
OFWri8up5qZvvR1j/slyN5HvSqypGIgAw4GRrhlEsuEEMppgwjKni9jELBmEPoz6Kf7L7gI7i1oO
GUwfurSSiAOKi8muTsr8Q03sV4+lUpvpV44ysO37VRE/aMT56KCSKXPYFEjPplqbhONKESzPXHVw
uD3IKcIqFiaY4Bzkg8ry0OVUra5T/CpmP3qvM9TBVJJgzoSQVHtTTvTg1A9sGFmvIg2iGvIm3Iy1
X4HNkjvN+bMzfMS3tyTuj/djC1Rem8eLq3sLSW606NOaUKrMcgeNTcX2ASSkoM9qjXJv4nRbje1W
YlDbFvw6GfYke9yIQP3PXbjMaKmeKr8lc3r4MeiwKIEi8L26PiEmvm9qDjQuW6t7oZwQ4RRetkw4
s2VIR1jG6NjLk3QjYv9vM5pkpZAoU0IcK69R81lX/j4M0T137bLpfmobB+G+3wTFm4X+QDzdAGqY
WtsQG1R8q8RxUHKvbbM5KI+p4q69OMZJJGei6Tyi7ZKLlT8i6d9T42BON616lA4+zzzmmU8aZLce
AqKDSD5fFxBrfFiaQjtIehvDeg9Ir6U4PmVg5rKGRNMiNnPGzm5xvHwOi50MLwS4nfHra2rOuPjQ
UIPWcFqh2wkvESCcOzcOaf79v6LXdoYMjwZPHI2AGPgDMoxBDQrBCzARN0WMzQ20orj0z+Nd4SGk
QvIbDHFDHD8Zf0Te1mU2lAZLA2OjmFaXQ7zFSEd01lysjIwojb5GzncAdOi8uHKEIDZ5+62QFFQp
z5IcZwOlOpwVgy5ighM6C6eC2XfztFjmuDjtrmobBpQ5whv+A0Nm0MpchAxAUU8AlHAR9WD8otfj
hOIGwkiReDjTQaAGbkxyy/jOZFkoaz6HqXOlfOKp9Mmb2sJZeu7N5synhUgrgL3G7KJOfJQPiAaV
i5CohXpE1lmwzQlrWeCj9OG/BhyEoI13chS0umYzqZe+eIAvhTPVzP3CiAebvjyFKAIZrfkQyQJn
tPTCLdIibhvDIQlWxVrtVQQ5RsuEO34VDgFgoNBEJrI28dNn1iFtpEafErfc8OWBdFohpQfxM2bz
EchJh3/HFA9PfcORUMMGPE+4Gc+0PrO6Ew8J18FYl4IMaK42D60KZk/HSyqEOPxJicBWRjd14h95
rT8I7KEBg045bMJGfyrPo/roQ78QFLyE2l8zyrMT5ZsWxJnD41D9SQkuwqfOLs7Nus3ImeyhNfqC
F0ii3YvEV9SaGB7UwBlqzUgU8EZugwY40iln2CkMwSFjlygBggg586lJHsP+MQX9T9yBJIJyDbB6
kCFDq+zk+9Bl1vX0yvB/G6Ka8OlqBS4dcwnSYqxG8q9QAuPodeRT5JjNzmAjWc7gHbduKnbSN5G3
Zv1mYAztYwgAO26iv4/SjnrnrdeNc4UWVJx67tMcbGElffseDRjBimU1wxNbVM+26mH++2FDdk4d
e0+vghpKAt38qsfI017hLQrhVlm3Iq0YR6xx8mVkvDFQYLq6ckKNScZ0ydj+RVgAVcI2C0uOWvYh
9w4Yb1Ueh5Q2d6C8wKmN/TM2mxjPOgkomzAf8KmfpOQzKx8nugpLJ1i88SUqiAfRrKXpYHlOR6lo
6nqE5CfPT0SXWYtVKDVE18QrB84111rg4i5zVeD6TIH/lFXNNbtPYK65Yew77ebRpkiEwgzDJsZd
mjF9AV9Lu3rF0ZuHTQIdzRfAeSIu1Qu3ZQUnOz3WkXbkdq0x97ZTKFoXBqsgPD/sMGd4dvXjmDvn
FPshLA0pnTxwSFMlyLgwtno7HTqH8WsuzA2It+q6V5iy3L1ZXcwfq3HcuIzEWmDH3jJWKdMGr7tF
pJeJADdcddObiMtkGcpAeiIudratqxPGKxcRnTFLFf3bsHsafm7jvjMuoY0RHEWqNlmozAXv/EAm
RtIFABWDNeYbcZX2gttc3HCrWDO+Qx0k1U5Cj+tBGfJhIDaTuh7Gg97g9EvP2++7PsDSEQq/hXAz
+NEqKERqtmnG6l9XdXsoWhbbwYKSoWYkUlpw/cNNFB1mHqXfdPni7gAJRtaVC9s6ekF1pfYn4ZVp
ScQ13XeYJiOATY3m7JCrHsfBg4aVBRjKZsJJQgpwlHm28Ron+wn6aIKoUw66WcOyfTpK1JrSxnsF
38YBqBheu0feKEuvttpHkwA8KkmqgxCojvauiO0dg+4OUDF0NiBfVLmg4QepjSkyfPEmKrGSZ52B
LOcK+U7csSO3aQyhpwSI5dLhEnJkzGZcOpw3mesl8YvKsTm33mOl4uFljMsuYcSaFTfaq+tU2Cvu
LjhzvYUNjXrPoS6MLIfYhRanwHbNg7lCV6H82QFcGuMDCS4UoAq36alQ3+p8pu6Bh6EvoFEQhbo2
IsxDSb64w5ps7kbBmw8aFzD4OBLNANwdTvpzR66vxWrSMTvuFbINufD6/kjozJnKEU3QShuVVRLV
WzEizqryHDBvEdGmB6qPk/HOg3tKlOvC+nEN0llCl86s3BlpfzHieElU5wYji+UIbKLbn/4M9Qko
/h8SvVVGRVXg2V8enPhsTbjo+vDGCItpyU/7xe2UxfaCmEhPSReXgeSt04sFkQ8W3BzMMVS+D8ij
SFmF6ghAjkrLYa2C7XMd3qwJDznkBMIRkOJGRjUcuYJnQXZxrprhbAcrxtwn3TjC/2VVZQ2MwCeo
pwO+NlbxL2n/lf3TYD6lXrTiZc4UPUDrY/aLZGmrUxypE8NR00ag7d3bWkfyZP5i4QHOJzCtFvV5
/GrMCMKQm5fmRorJpvOXdHpj+DbnqMVVGi6PLlbbJIqPEcxZjTP8Ezoo558iasxLjOjKlwmkI2ut
t2jkRmUiHuubMWfO3C4i7aslsoD7FuMY6L7+cASSWxotSbpM1lqEOCY66b43NjQ2E4U5vU9bIb0F
zRCswvH79wTLRNiB2ERsNeecpEsb5giDY9N8sfrPQAWJq//qax/XhL4Vx9QhUhPnZR2GYUWH3+K8
MeMIX2M9I3U6SBxl/0QMKKkXOpPOoIA6Vyh7IQqMmJwQ/QdJsniBEiw3YjK5q9yArdEX8GISBieU
Y/o1La3fGtdlJfofS+e1FLm2bNEvUoS8ee3yDiig2DQvimqMvNeS+/ozknufTpzd3VAlLZM5c5qR
71KtFWFHSu9hYM9CMQNRFdWM1aPZYR2PkoHQ/rVtc0N1XBqsNBhTcbZeepjUnlqXLGM2mPybnlzi
8erTdeAku0pocFDY6MhrTCKJkSxgcKk336aVr/o4ZLSPt10YAh5fcd/iOArWmvnFxJNdErObOjyV
Hn3G4JWbrsRv1TavzAn5U5xD6+TsIGADqUhR6bC4kReVOjpJlmDYfmX+Q4CoyWZjmiV0huIuhO+G
GYqDiY6Dc1lfJusB1SUBAZSbPbc8p3yQnyLdXCnUDdMIzUrtUlvfANhH6XzwGA9VgG5ET2DHr6Jq
DYM39p/LGKXVvOsmVDkl1J5bKQOG9F6G4z4fWDrgQGwGq3O2/fKacnSoyt5G2AtDoJTyH+ftZjyJ
50MAktMV+b7VopPOhp7QMjZjd8iYXZXaHQY5XvF7oW8xx3AqWBJJtKegbaFFpbx8vF6If642kX5i
9Jc6zwgiPxdgB5pUUqwGUpG773jCSoO2OA5HgmLZNkqOfIrjkCXFBOPoc/F4/uPS3Bai3doOWtR8
ZI6+0/NqzZzChFOZoMCHDqfu9Ks+I8cUFoqyA3lxeIT421qryXuAV7j0xwLX1ASvWw+PXx/wpb/L
QWMZyxqsXVw46hEKe3tUlb+NJQ+9CI5xcfEpeGzoP0VEzRw1Hk/iorwdJH7MdP0q+AUWqvbmAdwV
S3qI4c+02CwIti4M7qF5rBmljCXspG8ZoNa8FzFVL4AGC5zrpTebTIgjOrx3Wt4UageW5SUciSqP
8Mf8HuEKTZW2y6ZpbWOYr3SZyE0VG6feScNVAPmnR0F9JpoQn6oi2QwidzUvbHKxWzCSHz2/BHye
tvNX7F+KE3kJoXifgd1WAFwNet2OU6lO8NydV204oU46wkeW7ruxcWtCqVVMSA7zax1hV+pBzmUs
QM2gtdfe29HiFvjV6ljjRzl45XXoKad/wBOwlUw4A89584EM99yDMMQ8CvnBsCZiB/kzXg3BtOak
k2NEh6jiWTMFwbHNzXXcMikHzgTjM8d0m5JUOhcfjVetM5eBK98bnpFmnophPpfUBSG3i6i0pVac
4/a/sCue+zg7CYjBPq8UHs8eza80y3N18m3y7kfvmsQGmL/COIdxKZeLZNuJ92+dzw/AtTafOLfK
9wCBaOl9DO7rVGUrhOdcCMA3rHhCS5CsHicYW0nMpL77g6dJZxBmeNe4FHE9yzEwNKG20RO1ybOB
PVZXvwG52nKfxeXKbd44WaThifgrLhEvFfMRkLVpIz2Wrl/6gd/JsuMPSoQEOH3VCNc4gGSOCGcA
uIsNXdBY5wr2CQ8DuqcH96/tYU92v5QiQXhMaLIucZDJs+yGhEwNhcWG62AIM+K3jK1zUDrnYWLq
D4YRJFuORJlAzN7XNN8segsroorA/wHFRRsg1AOtYfmqvP3IMC5N5v4gmDxxCpIYynGtD8lTEH8v
aGzYalYjfLK4uNdEwv5y24jObi4aAQbcqxz/hNSfe+CuXswd6ze+F9eCElR1fFH1ZQkm0C6wGoxy
SHIAX6g4K00Q1wCqJaRY1naMpHyZX6cbSN3Odr76kdgX+x7774ah/RnY6Bm3a+EFGJ46CNBhxxZY
l9bFhSYG3LFvoi2aKqEjO8u1ogg0OgKtwF6TGE88i7yhGOEbYGZOtkiBrF7/qMm/GAcYRZeGMtz0
vhU6dvF0msS7/VL5/2L+AVvNIjHSCYtd7HwIWuF/WZ06mJUiqQ2vYdVsR6Mjusfdx1X8JE5aPATp
w6tS3+vMsbRwwNGvuGYMWuhuHEUHpmkQI2CvE4HkO9ja44ftOU99DzuZKZddnBwsCpa6h09lfzQZ
5iAksh0iV5JMqwO+NZRCUipajNFHmJgt0VREnYxIAwukSNYMuOp+kxaMlfQMkvlhzPMppFLUETRJ
48Csa2yuGoW4AAgtEte27P+CbVscofyP32qkzxJWNtqfdVofBOjuKufVTvDHZXTd+AGevZdabXJi
k/X+o2A42FIN6/7bYh10dr9Kx7V4Z4x2vwG4AAnBdU1YPD6CKi/7Vu4He1wtiE5A37ihbAOzQvlz
lwwCqoIIwGYIZ+juiPYYFYvZpgwADLqu0blxumnefREruJHs9KTCsH85JzYcg26zmGxCTL8AxUs8
uoZ8XOX5t+nav/HMFQe9O/rPs4IZEzzlKMT1gFuIyDGpTyDxLqGHWgDLaupj3DPYU67AoAWzD7po
DnEWho3ZrYNNLu0YkHhjNgcP8eCgH7goOpzfsieXDICK+1kxsnKKbfJROQ8R4BnDbCBFbt6YjVq1
/lYur9S7pBSWwHrg1vcapyPec8pvY+HBX5DVVmOsVKsPH9XV4HcY+cHIoBYqdeOYERmZZfR9YQf6
+l0GeH24NPj42ssYjU3fVz89g1yXv9im6dkM7xE7LXxSyT3uv8b5p4bjEZu0/HV88GdgC/eLdbwe
oJ+JmYWMcwWsbaF5e7ANfMd/kIT6lnKo6V+rWnqc3n7M0s/MIiZqfvRBj5WfPsxI2xkxJNRUNheZ
8/d3e8CjaihEHMwsE3KjoD0Q4sVPp2iAOJAlxnaEaSNCtZnUs1ajsuOC9OGMBzYlCJyy7GaBvhhL
yqQLiR2EayFNtkxJOt3c4R3EXBRvQad7Zh7DOxsx8cgAdVtPvUQuVxsfaGmXs5HfHdIIIDvMujiR
98FH0obQEOHv1A+SmqXaf5lHysD4B+o3c/m4SJnKxheIxmn6IIvWc58827v3KcOftjqOpAlVxEdK
6jGmgPpbYP4I1XKEIhPW2zT29iZYQmG1G+ASeSxBcJYeV2dtZJSBbkVJ05H1O6MSo/E1i57zFgvd
8Tj40Vk2vtZ+d/SkTf7oTe4+cNRLAkMjMfoHQnZXfYqf+syZEwXwiAx8/lhYpeE9GTNimpuXQxtB
b8GD82AEuYTWVCmifXAZL/imcokInDPSJ08j96M9hck1igNkGU++eyrm/MH1nJXJZTTRigonQtWf
qZ4S39ntlrp7DBcLCyNIp+5mTK8dXwrLUHphQTWQ/JkjYR1eROu1xDtvjk+c+GvpFzVg9nx5cGhf
MYB38OHzRkafMOurztrgALUVcgPnhqvPp9o194MRn828Pok1x6JjXRHjfKh1e/ld8udSwckNzqVK
raSjnJZKP43/LVpxmQnmGDPY9TwMIXS0jrnLva9FHR2DDFU5GF+WhcgxH4ltbTNvhF+jtJWC2dUa
we+2le2FD5OYhzSwrab4rLKTGb3QA7cBtGMBjDFJSrZL4iNmh7DWfahseGNZeOSch+n4AfcNwV+x
GTwLUwXtEcgDRFWqeyLCxTB/oq3REV8KalDAkUEjimK0cG+YQqOn39QITZEJItoPSdW0caH4bzIg
kDHJMxB88BM08lotdNNYLEzLfPEKc+V1w4OdFPAOUJbTmmNW2TBO1K0PKsI2bFbvjptCigTbgdem
myDgvOcwGHbYprgdEjK/3jFs84BIqBOYplHcT+gG5L//5qM0x5KFCE8YMrVDZxTTibQH0/ZP/WRd
Ga3IOQDuEOJzOHa4yLRXb3oyXhwSFnRc6yeIPqwuasZyeGOQXM/1RutL6rxnh5MSYFzqf4ZI68j9
B+YzMBrATiAhXa7SQy7IewoNuGCYqQHKaUu1trC3JabijwUDpA+ZVydXH51I1ZiAg8tuNNS2Czhb
1+IMZmNlJSbPhYnQqz8KNYG4gBakc8b/IaCeRyuT1Tp0Lhl7SIPE9G8FRiRjM687tdnr71woo/7l
EVIzRhM6B7w4n/Be4NogCRphRcos0KSHFN9KIavJyJyVQQ5SSimpCU7HHY26yCfBU9lXyKs7raF5
9ZlzQNR3icZhkVu3DFWpDIkSnil9yGqI7qrDVyK6U/ctuCTRTKQFEg4YaXlD1cR309Rqycj4Ycig
TPzYoEwgXIMliRUnlgB18N4zNY3RpQiHocSuNmORiC+uNl1kz3BtiY8/wQIep3hqMXWAuebqH4RZ
i953tqApuTcjxEKav42ByymkAFQk54x3yI3UbBzNwrDzuH4rZjf+EjDSaF+EMBewQnKVYm+WPZVE
oQfSs/32UnxGae9jSAVvkrpdEnHaIq131mH1xoX4i1ApYkaRoqez+J6esQCVaGYhQPBbFys/pMZb
zehKbOO52WSULMwYGQMOQ3usJPuj/JCZoqC3C/I54RMkLLqEI/qXm2zwT8BxmLL9J2+BOYbr/J1R
Ngo2Cut2Lh/kWKDxdPAkNNpjN71W8Z4jhjOWuXKGfRchuoNz48gRFjbY2DQxlGhBayl2rOIuHWZc
3YL0rWztjWezlBkekLOlQ0PjWhwihgD9sfbuQVM+lXgLdKn9R7kZVvwwayhm6BOokKXdZzylW/Ry
j7k54M4vKmYxtw74TWJFSpugZwQPLjsRP0AgZ3rRsOuo6MOITBNkQ1lBBkSArWrprcVImYUijtAO
wMiyvFuFjcDHQC8Gc9H5K2C3pXkw8EpYgrg06NsBqyyPoYRfMEnALESqC9c6IgvVrP4lqXBhSR7M
cAeNAPbRq0wHPEywZMCwZAHJl3BusNPQecfZlvu3m6+gE0gKxSNrgT9VWOF2QjjiF6dQw0R7wEaR
VYm2X9BhgYGl+h8vZfiQMkAABd2NODTJ0F3OchaJ8MrkP5liV8VhPOn5k5SK3hKeJ9yGkQqPRAHV
ezIvHwXhBOXgMWTNGwed5Iak3WGsTuSv0HfqLCxpCcVFo7WDzTC6WHZ9pwxiWITwZUECJxetmvMd
oQ9I8BacUswH6K4x+vPgtUbJj1axxKipe8c6UMtRe9JYpERtW4MoykwdcLxn+mxg/j1iMjGfNPMN
t5fHiAkssimKc5aX3ChC+uZ8dxmLdP0dxiO8AI2kF7v84QSXHrFOhy1ntgaBUgiR2HJ46qJ1xyJR
j9zeEA9q7roCI2TOLWxpvOiD+QjrGIqRRG+x6HumqDGIlRroydA4yffPjGPC5LT3oKksybq1Z3Jr
O6IHUQlVb35cQQmCjaR8cOpGulPsLSPy3SgUgDTkdfChWCWqPuIthkQX9z37g5lbyz0g7wMnRcoC
0cHwufh/+QLTyJlWbofNYoDYLf7RMFaEe5sCiARMWOL4HlT3UDxqISIU3mcwQERnIDMiOV3K/klY
c1VUbwKvxy3B35bYg/wITb8tbnR+e4pBcY2hdG1T50xMH9fhYqoduLnHk1jgJ/F0Zj5TXSA4YYEa
bCsLvWA4f1OSSIkxeLDJeXbODgk8U7pfH5fuwniaR5qjlayNT21+g9O98mGrEKjFUetGe0c9se7Z
B/RBzi3iLIC9KRDSoiZcb7l3+x+WVoBsCVISuDu/KADeFRfpHHmaab+W0C5ohjFtETsN/gnHoagj
qAsZ1u7DgpMCR0RG2OaL18BTHnNyTxxUnwgzuCDphU1ChNQ5YarRCnPyaaF/wL/pj80cpc9uQviK
L3AuN7U1MJy4220o/tys/NBG94PRunkDAIAsNbTOCdMP6BkNgUGEG9gJRw+Wdg45DewV9SOUi7qn
FZCxA50ttGWIQrmRgcNgA4SbNA+XwonpGut0oYM1sctlafwGFtGo+ykOTMj6ST2Q/hS3AHyNsFxl
JNPcuPSFjMknK2GXGRrFouSJYVyQXVsWLS/ZxsZ/cfVD5VjU4UzdblhpwSrZJEm8NRC9tGaw4hUa
bEcZnTCPcYwAo7MrPHML003y1trhu0lPdfg4av9FMKyHvyB0Us3IWEI6XKkAaCflG9IjQmquorsc
CCO8KNhCLHY5x/ulvv+y8kBuXKRwzgegFfchNUZFF8Em7Qwi27uNjIe69sKs6rcwlJutpXViSAPz
jg5FqPETYj47g6PFHH0AqGZEJy0N6wmFUpVsjeVdLkrM3PhQMeRnSJ0CmqSkyCz4Hfb5k8b/EDuR
G8cea0HGF5yxlh8xqOj2ev7g1FfwtpDB5lisWrz+EN66GuE2b3AxVz54dzuT+iC8mQtca0LRHlL/
PXH/K3tmzfTAPIQFTkWBYnWZXgumF7xF5uly7WCJEY6vk8E7OWnJIfjXTrjHipctB5zzKm/DHDTK
VQtTQyYvS7TNxfk7yfnkf7pbTUFvyStC6mBgzI31uQA1DI4MaNiYPAhGnowvZflVY7kvYgmsaqo2
4oAc5CaBFRDWAB35FfIsfL4OF74lJX5QYLZZYu4cDJLnXgZREponOggDGwbhcgM8yqYV71+BblFz
svOVS32psDeyIBsxVVH9xsiNLSSUQU8/BZH1lH6QMf2sk8DTP40KVnNxxzNxZ1nDL8KSL/mrBVGJ
mVGMV3CJuXGy1aL/5CyO8Sztilul3FXGYdlUiFqMlASA7yXCvfRDJpTgeMmQYjN4y+NXq/3RLbhD
vAIeEiQM2VLyx2oiONRVCBFucrhyTG/GSPsrTAyRi0zHqiXGS8ixWfN3QJAAOWXysHNomQzjjVvw
bcLNbPF3e7xTYKIBBC1hjHKCzKvagVigftn3VLBVRKHPLDM2+49Ji2G3cH+600sFl8asj2m2445h
oQN5/Z610+Bt1QTEeqixFXMnIP3kYbSSSx5Zm1x45wrMit0/ggMzPoeEAf9O/H/qD526eWgTVFf1
gVPeDTzYxrw/l8RauK/4dCwDHUyNaAPa9zPgPPeKM+11Z5+zk6YF2tlYo3ZwKSroit1bTZnVKmeV
jv4fL4dfgBhTvu/i/qtMznbvdUb7ju4OQm/Hip/DBwaDa3uA463w6xeLZ8yNbFhHTOLGwVgx/BMh
R+Y/u/1eGpWmuoZZdujHBHXDuYWUT7JHkJV/W/iBqUV9wPUelj2ag/FP1RqMUVEKw5zyKvfNhPGd
eGiRqMn6Z83Rtvby2RU600qGl91PDvBooKNEL9C1JTT4ZK2zs0D+vf5Dx6M3VR99qn9QGPTzJZuG
tRMz364OwzCIz6h7BUEv7EvV9BszaZ6WyhyQeFOY8GCoLwPyjeqAtTtfQnyDMyBzn3yxaPkISJeu
n+pq4HAG17auLWpmX3/MFRQSDRIY5/NyrLqJYuJZQ03kh+YKo602fh8auDvJtNbRfGAjFDBVTPLz
HIKMLA/U7Rsjsa92YO/j6Rr21BxWor1q1hNlCI7Fwd9oKt+j/tTU6tEPrWOd7TqT3FO0TFFC1gCW
BVmJ+g3/M7pwm7dW5taq17+5mSPSVAJ4kjLWmofkOYb7MFr7PMpP+VhseRJtB8YKacDpyavDFEow
fKk0Ijslc+qhrf+BEWS2fi/wN9OXZTugbQFi3CoHDzIXhy2ut0EmKgyCuAQYNe48SPnKKVFB0NYS
fpAxg7O7U0YehyyXJHLWCy7FHXOKKjAOY2Q9kne59PBAeLkc/jtRIyZd+W4MB9JNji6BekLKpHX0
IBdG0btX4hNPC9Qsatu3w0ObGwVWnSGWzN62ZtKq8+2rwbskIKYtJi4Jva9Y7ljYd3BUBtof1dnn
hAp0Zqa7GAOwPPFTtTv+FTsPDoRtE9r7NPrKOhhejbLPk/2SU/UGELp0hCNN3j7qTBD8uCsY9eSP
gGVmSctcBXifueTuQVKgBSjc+qAa/aKH9Vcwe0dq2lOv0NKsibXDJy5fRec5JfDqFKTjn8SHFWiG
Nx/f3RJdprEETBSHbe/rZ9M0/2PD+DHdfrq8FP3wEPnRJaog48+D+6BytDIO5ZGxsviJJs5GOv44
ejS9FQMDEX09pNqn7ZiIU423pR1eJ46UXP1I1yV6Wa72PrN+bKVvef1R8BMC4Bi29uzm45PTIytm
Gy2dvwG+wcgoehrtxVq3jbZNgDoo6r4L/Ag88w5ajOJm6J9b991Y9sQVh+0PBvd/hM/rq+xZwIsu
1B8rMCln+oHuTJKR/diUw171+cGj1QgYyVLg6IiRFgf/HyC3gnrb1fbVoPNDlvdBvZkOz5ixFbMa
dzJBJFhpKEvSHxmOTtxVUil0Pqkt1kO3DKuqMrCglpiXj9a9LJydufsxGj8MaduJxYxGkctwklF/
Afr4ZkmGFkvH1KpjXPecgMiysJxpXzwoscZHUPxGMvf/9bxkLTy5YjIFoqu7423gILFLpuwceiO+
wL841Ij1NogCFr06LSPNuDntxjzZpvxXLs8JvNT1YSSdy0L754TNM9RGmR5sMnzCjLQ6iFC6io8m
S2cChTabc27f/Ro6qXVX1nYxPgf7orFKRkC/+K8L9oeRjDOHm3EJzg5uunN1pzznPM1wdI2n9BRh
vk0lI0OYxsrPTfAFFR14OaJJbVfQolRgstPQysDTlZKAmRfk+4St9P889wbsz+Kcz+ZwVWXRprRn
tgMBMy2/Z3YcQhRJ34aoiHRIakuTIRK05GM1YmzBgEOHBIclNQ69xvPSWGvmRmFAXT5157yeHgLA
nBElkhcQq35I2OZB3WGx6aWUYEANS4eGDJM29J2Yv6y5niNjPEaDcQj87yl9IzOsguPilPZZqs2R
cLgk+o+ir/Q+YxC5FNVWmJlIWWd41TB7yA5g86ikXgfsauGmG234WHKfzKxlUWBJi1zkHtUFF8tw
Rb8AIOpjpGjYrxaXVUonQ7HFeCpkED6MI6nNkYRmQ8+KsUlmrItIvngw+uccNjcm4y6uLY4QfKdk
G12b4dxOp4JbNnZ+SHHQce0uyJKgF7PmidxUjnlSZLQJqkvf7EbNQg3IE2Bo7VD4Gqcm2Mb5CWle
AEuWrt/aO9OnMIvzCi++Q9PA6FIBzkB3bniUqDxBjlano8mk5dW8Hz5cjXg54WKgAgdbhEzKIFCy
dPB3W+XRtZifIg1SlqU9aZSPbWw+lqgtROi3ACYgmRV17wgyJML4Rb8I3uD00WPaqLMFpUNx1eNZ
RfzXBJIf86O6Ln/RAwQ/dYZr9A/yxCmATxsloCmkPTDS+jF/wO6bgUYKmgr3s/WUqy1lHDD1pP3Y
k3EQmNjmo1cMHhAPURLThqLPXKodPlq8LSDPIBGiTAr1ZNy7KZxsURpNFYwN8JmeRh9zDd6oDIVk
6AW+6ROI8Sjc3E6lzG7FIRqNzw4EuQBJQmvEwaFw6hbyFVHfFKLSfucAlT0f09WnVyGxcyzaZnmg
xcg5zGInPyAJi5fpPLl/ZWLuKnVsx/omdfgv/vtfWVJmtpa+ceHd0lopRsEexTslMrgcQD7eDkIt
KbX+IvgqgJqJ05kH7wF5BHGNIuxiEzc0J3xEt7iD0spyguCGK2LhMRAjLgcCY54E24kJQwstSCcn
oB4M6Uiw4vCT+b/SdpEkqrXgOMA5ffFKNSn+sbA81gYZP7BJ4CNlFfcwHKXma/CAUMFnIUeISVJn
3Xy0yiAx6Hs0yyZ+EoSJO9yREB6BUrDcmhLq1uiq+2/1vwGQCsyd9yIX9wivKAczFvqqQGSAjT5+
M7Rq3OEiABJPHbq/2LjGhMUjRooj7JuArhCAUdoJ/NZNMf0LFV9zDOixLLzVJv3bpT12NBC55foy
+WcYDF1xSpmfCqEAHl5ovcRpui3ow2YtEUTxF4+ynrF+p8OUsSwkD36Fh2sejE7MDbEpjxnYBT9l
RhIbAdfRxdLgRQ1/Afv10WFsyOdL0k1Uv8iayXs8kb7kYoL1NPMgA+OW47gkl2j1wweDywqkH4+/
HbxYDgoNRyxOogd52SFBrCBC2MxIK/F/pDtwWM6abqsz5kpS0pcMzlzzStPb2j+QWBZOt9l7h3ZT
EsQAaW+vHI0B5M0CSAFAsOrxhDHvyuYkFPTZeYZdny1Xz31WFByM0thSGZoR4kA1pNo2Y5LZIf8a
u4n6VrXPToMKNKi3DQtAQDgZao479EO4V/TgSP3ZhCMWmfS1FSZpMsLhw0DEbSqsBhg9m6ba18Y/
CdWcafqaBShz+WOI1R4ET7o3gRjAG0SeItQzrU33oIVfvvY+VwytmJVowT7NthBw3F7/g73Vxk3t
XwlTQn8GpymBKeVDjPQgFWM+wBBF9EtpLzqgi0gbG7mReuu5QtVINSKnn5FfpCTAinU7WmD+7Q0l
gBlhzgpwZDSoiaz2YmuonTK6V0f0oFKZMynjCPQZAIrkl5aUoX/EMAqFbMF4BZhMQeCd522b7QM8
FIWh72Xjnt4elF70TbRWIEPL+JU4nwXBeDPIJVELfvefjRmGUGM8xgmLvU7Nr8V6FoqUDmoAFxDY
pIQph2odD505bWGgd2wW8NyGmAmeZQYJj6rcJ3TZ9dcIDfLov7Hk+YpqSxhGMiWnzeQH0VKDOFU4
8xqHHiRMJ564UOXnZPfrBkepbCOcV6y/nP6ZojSy7nb+MdrM/mkAJUExv9XMnlpoGu7BLMjUS9a9
+1ogwjOdgYfwmaUeujhKvqLBkemI38l6rNNtE2/mFPuSZesNCfxIROrt9KCs8iBkjgXnm8LjE2pE
DoF4xqLR5HCmi1oVUspo3+icBChnIvlrWETjQnoS5whtkO35pHt9ioNRJlIZpj5Ob1zsm1sjt8Lo
rskaWFDYE2ZYXh4VvPOluczQdJbSRPUPThaGex1hhSgmhb9RWkSWEMTLqYEzDU8MJdh7Cx62mJhE
IsuxoKsRxYYHOMIcgWNzDzOV16blqmyfJJq8gkwoTMeH0LPO7WvcawdmdyNXtT86e9mTbn0zuU2W
wiJJ4FDNx/HBxdOpwBcSRl+/eCgEmIrwYg3wjd/cTyQW7vQ9Nd9wIpIOYxtmUdRG8lOtlgBLxBAl
9c443PPmb0cgNiQgKC4uhYWJjZrPQA0fUWDhzhNXvqPMqkJIhKwtnYRPUQJTDKaE6rnZsC5ThsaY
BsTFs4ebRSG0Z+3JmP7zu5pF5jG9O0rtgYZrzRhkited+yqjzP6tZ9Do419jBwFe49RQPW5Ajojh
cBATcoqfr12cAYQuxVYSYFa8FuQN85TiSdvVkJ4oOGHr/ZG6J0HfeqbGnZvqPBF81XEksJ88qJVz
eKNS65iMjJ6OnRW8X6wJgqx7XiKKIo4jpviQVgX/dEGNTOUQk3OMWMRzQgonQK3GN6ho9WQIpHbK
UScOpxjdbB1/jxVi2/4YsGczEByqkWrOTyyLFNWRTOHc/G75d5tNKQ+OY1zmSn1O29f5Z8a+gjAa
o/FnMv/gojVgTEOKdIsb1OI8UyvD9Jv4GNiWpurSdNVfI36GEhKHwy2bH3M8s6K5P0NBrrKdo8KT
FbKx1oVZUldwBgSs7IMW6Eeqi4wsGFazKMhQ2esra2RhBqIvuCZkCodtvw3H7m1oW3ohwlPqo47I
gSGR7c0PqeqPUzmeZDZs3pYw36MT4m5h8wvNEQF0gSWOUJoi4pK05CNj8CJmoIs1HM2CjK4Rnmo9
f8/OgNs4ydeptQ20iCg+zB/o4uM+3Lj6VkEfih0DU1eUOzgCuCGBqFlOLdY9zLl+gPHF8B+3OTi7
0OgazI35QmaPDkxHsPVhzfYuAO6WwL7Y6c6d5cNcQ2YATgChFpXcqqmabeHjzAKo6RrnIgF4tA41
epwgI31AZ24BFyhAkeF+LMu8Er4nR1/FbJpxiGFXr9MEqBkxLB9dxo/9CkIaCUwkYWiw9x3v6gzt
jmPBphAZdSLi/ZOK34URk6TFKY7epvC1sup9JhaS4bfDBSV+Dnhalj0e79LLxhxwyJ+qKT8vxiPz
z8FfBUCinkGiacRpGq1ELNlMcC7Ht6z+5xrj2oJzZCJ4kb1iR81mgSy/OPEuC0LCIhmRsRsLLEMK
GpiJEXIAgGLWW63gklDb0kWptDZxEE62nK9A0CM3YuM8R+dpPnAzGuphwaMk35o+8IZP/CgZGIjK
AVErKUPVdkCiE+Rql3ETIiPYROn4JLPqAt8YiWooJ7Vl11YpA2e4bf3bjGuaRDXlOItU5ibi5S0E
7UkaDjYzRgsrsUNPwAiXAUf15tCKBHm4IYeknGkCURRxPRiYZQAvGeNJSYviZKsmhr1Buz7ZJix7
mmXvSnlEecpBQ1SNB+KcAiN2nwoH+pFHDz7fknZCEBonuNllIDwMoBdO0eokIlMucUT6lwgxR+pQ
3lnWUfP2wbz9ZWkw0VOYD5OTl5M94U0r7HFWWfaWps26S6zDvHhbE8vDkDUlby2H5ue336a2UVX4
R2oglSUb8nRxzsLgVdOwP0NezKmHK0ozvg5kNXDxeoCajn6G0HYv2vAkQtVuKX+MnGBoTGLD6DnK
oGPl/YlvCuPLrPDo1NcCl1jU4lF9DyC3eTgeofaLpEfzr5rNmBbnJPyMEO7DQ5NB8s0y1LsabXgh
2AXCtM3d11F1q8WsHowGOQSHmWcZm+J9av5NhbHJsRUaeu+ZWlXcrJZy2BrRTdQGi/dNS9L75Pf5
AUD7Xljtncvw3ekexA+JkYVPFw3DSUokjNTWeqKO7PpVkRKHih817oMANmYCWYZvYtDx5CRIyLOc
6R9qzTmmQBni5uNkP8t40/FdrtRXO/hPLdcVNn99pwGeEmxVvnhRcJZ3FnBZDNhRiT+E06ovEbfY
hLCog0bknPcwpNSc+TH2Xo0HLpI0g7PCGcrUM+yI27kxHp+QSMNuE375Lz2wXU/pf+78jtUpE/Z9
B7hDSSVFO+1rSySsnIYcWSbuEExMPeJLIDTmunsprfHcmNVHG3EfX37tO6PmucQttsuQUgvB16yS
a58yQudka40d1Qcui1zuID+P/fTWAYtmLmkH6KJ9KCQxlBF5S0E+bkVZztiK2r3k+cmNgf48NowN
U2h85GE0x2dnPHLg4lcWboPB3upL+m9qJxiAFj4rTGwTgpDQoZcnO3RWmfVaI4hynXmf03GP+PSL
F5QVvXG7c3snWLDhbDg2N1es6GnODPigGpV0YYI36XuXyhaitI2f0U8HFzIAQYn3qU8Us3mzNGgW
bLmK17rLo0tZv5Uxcwk6JyhvFk5PEoHMBUyrY5lPHgg/K0xivv0petZNdQKhhLMjdQU9+J2rHcxH
NoiAdOhhRvYdg8Ee+a3S7aNsyDhKtxbGWz1VUgqbivloAcamHANHvm8T/nUJOu7viaXMsp7M2M9p
eHK1bVC5nC0jDjCrMt5q3Wtgqi3THtSuiLmH9LYdQT9/rYAoHSB7iEsBVqKWFp3ttMLlPD8IibrH
Q5GjLXbRd7Oc8FzZGWN+ijGqbbP5v6q/zMSR2RxRUKdzVrreF/tffzTwnQpYXPyyQwYoPUPWQm3k
Kta1H8nrET2sh2OR4KtqwI6G8TvGzGIVkWEtFU9PHg2PxGOguoHmfRJSiPudkilNlBSmcvWPnO4+
aI9gHFiveHEN4ANjr8Hjc1y13MB9njySqwH85mU70nE+9n7wCnui7r9yMu9qGlL6maTkmbhiOBYG
JJJ0B+nbTUhpuhb960KIc9vgr0cgfcOsllXF0QOTlyuyVWuHRzEmwUe7MJBR1sa2vuJszw1Cgukx
bd5EQTJiEKzr8YGuqnMRBYM5NB0y3fpRxJLS5QwMbRll943xKTJri+YSxoeoQZYM9hHpkl8GhDkc
5ZLUQpihtmLnJtNKIICZedewT3xto6FgKpfNpM9Mo4n4gITiY7dx0mb/kUrq18N+yayXMb9YWL0J
wY6AxL5fd3pArWdCZBiwDIjz9cKqzvsYJNjAWUm+zYfo04FVqfXoz/WfUsiCQo4HFVzgZ8wVXFWQ
C3H9iSc2JSTGNHtmc9mlf+nqaSuUbqNrmCzzyrnI53j6Zy7+wQ1uLRg411mMaT5ZZpmhnaN1nX0C
i9TUnmqzcKH2EEeqw+zke6cO7iVZoPpR9Eta+K9Rn9JC65g+l/g2WDfS9BzzNOOl3pkUPwWMi5pS
H5+8EjiImW2Tjxtjmh4TMzs6OVj7/GWO4WMbXFRp71tbXdBcp90KX1O8hZ3d2IZfSEGi1HiJ2I+B
56O79F7zswXn03CbU+8EBEn+I8Y3cbWTOQL9h9BR0MW7GCflMCsklaVP4utAAwfC+2sgFzP6U3Rl
sMtwvIylwzLAYsp1NgwnGYlp+57Z/AiaD2g0GAq6MVjXyFlMhiWpECX7a0al0N7z5Mu21CHGyGBx
Nr32GGjfXQh87dBHUrpSEYmTb2pv+s+Ch6DhlQtvtXWhrQJJRs1jVzd/has2DjDph56b/X8knddy
I1e2RL+oIsqbV3gPAvR8qSDZZHnv6+u1NhVx50ozUneDQOGcbTJXIp/13kXwgYSrH6wj2qVdyDAy
oiIdnuXLHIbGGQaEarLUp/IKKSw7hh9oK0SyazCMULUloLv+FacP86LnsBZa1IivUmvLjeN7nz29
oigBqnxatyZrfQLIKYe4R19K/1HSHdqWoBWRLz5rE6u3znnp2GW57KOZOybI2KwxeWbPf44ALiF8
KJMBtMNdhyvNoKNW8nPrJRjJoxX1BzfKnIPfouKwmKerlrZVSnVlVtW2Su86/Q3KRy3Ld/DqWkU5
wtiGH9WK3JECCv6EiCmZJdlZQBgMHNKtS+UQ5Oeyqsk4ZrvRfnU1K+JwoYDYDLApBPyGfbRroGdN
Okns1fgSGMWjzL4H/nGraweVmWJJaFrd71vWgPBR0ycs4q8Uyx4niMmBIIeSdAv0v2KopO5mmDqi
JMo1nUklSSLS7GJvs/JThsSHIQrZHjFaxiH3dko4If5ghFG+OYUPBYIVgvBw+3vcEaw3PHv6mwk7
h/gzm8DOJt/XnrXqYhBnQloa1jkyO03L8ZrYh5gqiMOUZ6Cecbcyyy6h2Dh9cs7ngLfyowrp+JED
1NX3UPaU3HxNGTm66KoRemihvVQLkHGUmyEzUPahRXRwfdodndbdlRAtcR8HkmDmcfmy4qiimWX2
nUX7duTJmsv3toatPa9zy1gMVvogxsBKsTZ0OSgVUKlgrYmZVb1Jc1E3w0XFazUOpD4CCTCs/dD8
kxuWu4b7AnImR5eofKjnpwTK48SqgoqEsfHgIdoNObo4TXTImKOyMEoM6gUgfXI1HTvYeMbejr47
51RFn/Wn7d8y/8vtdJBb1ULtO6CK4cZDK7ypU1GkcpEa5bkPCISpSA38F4Y5nGcEYM2PQ2kah/Fa
XlqZPnu8J42BaDDo0CeQm8L2pGNdxzHD/Fy8ZgUvDiKZjEHG2bpYOCc0fA8ke1LzIEMRhAJxTSJZ
ZBBq8M2dhk/mBXolOkjefK41i+NVlGfs79UWULpzwIRUKcQFAy0i6iz8TOIL9y6xcgH4oWfV1jf9
l4kQk/Kn2p3QtGdIkvhyRdQoVb3VeDUTuo2Ri4+XEXafXppvBkXZxHW/ptTMUPb203OZP2rlQ+gc
KT9ICJRdPvPdoIBcxd0fsrRrySGbhxLztbJLEA4y15SZuwxLJ3EqgfbNjoHHG8novAP7RPZCgOCM
P0PcUzQGO9d+dFnAdYxZ1XPzFKOMcDXGviZZCuHNZlifEW038oMkyCv4PlEWFLqCZvAfwzsSY8wu
3wqu5E9sqqxgLgGJUluxed5c97kLv6VYpw/C7IbKEKKtuCVAFyI67JPhOg3/cl9jJPZq9kuf5EYa
IdM3OKNR/sOCYnOUM3lGVIgCfYpwi72kdYlQPSNFCkmqqgk9IEi4pjOPC01gHyB3SdTk1oQtjsWO
N651+oUCkr0ufgS+PbjupoTKgVAwhKmMthA1kmFzCzqsynjE12MGHZQrm7lFMnk7EXFIfhaTSqdz
VhroLaam4AiZpVGtsYKcKEWS4MuNACbjLjPPs2zBiQ5vLMwIzV3saQDHgVLOIUuMjYjT0TfKFBkx
OIMiv9zK7N4I80Xhlke1vQkVgt/obzpDJ6hwm4kiWzYPIf5H6wkCxl7KO95dCWBt7RvLAgaBE+Kp
GkUZK2S+uCa4Ab7FYr/l8NaJstCan3y0NwHmaQxrHcA3jyO0qU9CYEi3EzIltHTowV9QUkMXVRJ3
n6BiQnEf6DueWQT6zJlY9fRTdyFzlHaw8s4TMg0ZvIHqo9aSZ8eKuQBB8Qw2C/hgzU6QMJeGIb58
stYtQnjUU7Vrdw8QZGupF4EkadPx73okHcPD15mWvyLXG8hc9cTPT5YRhHWNfXXDF2iC+UxKC1+R
girR5x0TemEJss+2exQh/+OFZy4TssHKz9R/UlgeNlXIeXmunSfd0KQRES6OpX5pKWtUiT5mok3W
XWU/iYkhaa1NTxQg34INIzs5q3yKNMJA0AegXDQAteCS2kjrZjnqqc7AdPOM2rWKY7BbtZgZZTfh
4t1W5s+BBjbIEDBbDOSQ8yPC4BXYWrptDb6nXI3Fc6Ig/zbgIuW/aRa+wpJQHWcVNdOaFpcFB0WD
/luW6F265m+twoJzBJWShQdeE6HVIdsyj+GsmVXCltD1mM3QX56eZ+eL1os3jZUQcTAhXMFnkGm8
/dYjiW88ynd+C4Fq1O7KpCnMyDShZJcqRHSI4Lgii6MtP9NpB7zhFCAtQzC8l2lrgaApHvIhxGGH
qCpMQaYRWuQPmxQ9JZdXhQgYkGGKsDugOGxFLZkom7HLr7L8DR3tqDjzZQYQnxXNspgf43BcWxOo
340z+rxS5TLZ40q8mrPq3ydMonlbvM8jaxocqGxXBeMifBwnH3i7lQ/5a8bzFY3dT2Ko8KD8T61o
f2to4RXXb++WlAOsZOBfcHqgMbanfVBScwEgE+eSG5UPJiDGavb2Fhwgu0+ep6bcmH5PqJZ6t3Xr
TeZKJo5wgbMirkBl3Crdze1fqjS+ZfXV7v8EiI7RvcUQtzobzmwLRN1ZpGa/bksCScrm6EXuUUer
YNanink4Kj/CQvxl3cIbH6NtaJNFab735sA9+asGl0phrDKtOZJYbe7r+Dcwn/XpOwirm5F3ODUI
YWdPPXjGWofXyiHKJ5hmrIWqcIuzie3zQOeUlayaG2I/OnQPLSx7syMD1mfYgxfTR61CgiVxbwce
MofteW7tlDHd5DMLjsbawQtoENx1NNBCw81jb1V248qmMoi0F8tIXltrOnIdr5KG6Y9/Lvi4dGYg
2ccwTg9NwTIYIny/YDPhzCurZCLqY3gBYsNdE29rfMnJ66SfivmCxm+RxR/J+Ai0k5sKbfRJb3Zj
84+Gi4kGLbluhoRd85/qvdPZ4tUixboUFmnNmT7vNA6osjHpymAnEFnLGA4bN9s/75izaWeVP2VP
Yh5FP+ItVdBg7caGKrCau2An33BpzV02o5rxPrbDxp3ZANgknVGb+cq6zp4FBqDZW+40ODLjOtHt
xwa5dABAteTSdXGfejvOZdW9Nh5BmQxTkNG6QBZ/5+iKhl9B4kPVycDPYGy4TBqCgoCY9gidAB/V
+wkOlcbQIYghh3JwhRGSFzX8CFg/wuU4GoQLtXq0AOvhmIcq3bRSCWFS1fmQdtDp8ninzXuCxhMF
wTwFhrZz/EsSHDkpfA4p+VZWAbfc0muBbS1d3i6cEjltVMylLUbuFxeljO/xTuwjakytuKNTI5KE
rXa/UZlom+W8UYtdHe91+n4UbipdSeVDT11ZyArnIX7ObetM8bzgqV8pE9riMl3DfWG6peyG8bEu
0ErrHeaA9HE0QBuOagSOJNhbWXBqMR00NdbFHGVD/V27PVPtal3DUCmZUYqXTCAHkg088b5Wuxoi
mLUpy3eHAZmKAxe5z11BtqCq3Grchpa71m1USZuICDy3X08cQWSnV+ra7M+oHqg0nlPVO7qDeRi0
D526q2Ik13fmBkJSp5wqcgyk5jXxJhlMyCkwVo6Vwzd7cEeg0UpyU3CVzalK9J+3CD7JqEFGVxf6
UThv8dzgZEMcQeDVsK/RKaLcRLlxLdO9zdBtDt6cQ9mAP+gxhbtsJkmnYgsTeD2DPKHdKEDTmG6h
CgHYx3zh7AZPUXcPTYqV9mSaTxVwpa82O/GT98VJazlGlF2WYidG1UDsvP/qRfeOgR9Vhh9CQ0ue
U4Kh9Ay6HEPmJdM/P/h1gejgUkDJp24qmx9+2+rsmZFssOaYXHhZ1vbSccPM+avGujf48VOCTG1t
1flPbsaVP+wMqL4dz5ulkzbPUjxYV8xCvfmWYtgtcsaKlKo5yyBbqdaTHYjDxk+s4zx6a5bDIRhM
4UEnlKuUKGxDVTX6yMyKLKPPIQJNJpauXV9itEMBQOMP59xTj3rzAPaWlDdJQUJMS49o+srRaBUi
aqkDQxMy26uBzwiR2Koyl1HAOoim0lrHiiqCk63HNJyxjQv4NUhRybKygBE8DiQ8dlBrigEMGPQx
ZRmoJgKqiflYsVNN/K170z3XFO/OqYx4EClbokXegAPxX3r4W6JRGWLG4X23yYpP6XOGMgMQ8l4l
x7R51RFFTAhVykcknRs2oBnSV4FFFYyc1EFblhoacDrsBOdLzKMR7Sy4HyZtvGwuxvA9Np70joED
WhGJheuAZ6SMGnykihEmazGlJqiBE0hRpXfUC/QZXI9c1LADBwz/2+iBBpD+EovEROJDSsL0Di1S
Weg7IChi7s6n19o4Yb0I2fLgUNOsbWIvs+eRmYrfPrXlCTNma2xQ11EeMnuEZPVY9a9dri4zkmUo
yJXuFTpxRjUgjbdMNzDUI+zMqwdVz09R9M6Rew1z+453jm8vPF8ybTeEZoA1M9mSOfthmNny1Cst
TXcq2VkOmiipoo0I0X9jbFMZSm+YSbbGt+eA4/GuXjFtyMA4qPYH9B27YeuR/2ZV9TIT3mwG8aNd
flvVHUIY3STT7umimaxTRgm63NgOokn1gfO1jX46J2OgemjoI4Zt5feoizglI/6QaDVa9kmh3Pgj
zbn/mjLemRgvUy4gWEJnnFVRdrqM1rvdrKJwlZBgOD4aMeNa1HAoVnicpvBX44N5sO7mlR0dEtnG
eDC7pWFT2LBvf8zocyskiUgaziETA54UIT3K3/YKl9La6OaFjMzNHum5CmqENodWp5dPEJuteTZ6
l2mtBdj8JQBehwXP4nUcNOPqVDMjBEx81InO2v/7fv5oLCUyMDap+fJnI+Sh8LhE9Lnc2BzBNe7V
sXRBczFLc9eRthPRaqqaW4RPDaEQRclLxxHQPs44/a3qKLgxaEsjIpdJcWjAISzRkgUh37neqLa9
itm9Dq42tYjd4zPDcSIfr51Ro5n+lhU3eEhi25lJ1JfZ8NYgdVzs2jGVIRrs164Nj03GOl8AsFra
PQTaMfP2DTsgAhstnKkClzFlEYfIKCvnn8BzQAHu6npb21t1vlXGrbN0jhnQZc5HV7V7WiCVPwlf
UDuzG7Jv/vReAwnwVBefLFvXbuXg/1bMM126YyY7fmrF4vWYP13a4SfiyuUwQWzlKA/yWQfFa0Zx
It/yPwUs7wCtkjTTIu6XPZXwkVxHCCzw98IPq2LXX3ZPskKJUxdgM0bAKmeIdxYb3FD1T+CyNqhO
9gPpgOLS1ppbZqorA8RcS1xK7XHW4367MF9LbxjyPGKhK4cDYNHNLxVLbot6CA5zQnHGiEt6fwaB
4ldB4QYrvEaQ0NNwpO8WXmEyxdyHPN0DuKD4yywClgYmww7/hM0GArNYjjS0GxgA0C+ROTV/i6GT
3CnaNl5WShjNxknbFaOI3GTWPbo4YelfccYoFx3EDpLvhhhBNH2Iucbua1Ro+tjfBeN1NFctgiLD
EPsVpMoSR6CRfGRsOlVGvRYm1nw7ccEjsxfFBD7NtrBeGvUDu0OaEpqC34vql9fECpuzsRSCv64C
Efgxu0vcgDsk9yG6l82+zr8HnRpmzcSjnvetF0AXPdPhZvbdTTPaEGC4WxckAWqcOtgRWV+O75N6
7/2Xun4GajgVOzYyk3cZ+9cUBTFLQDbbwPQ6CjG/Pyk8oRLsS6JSVa403gPQFUgTUM/XLFxrfB+O
joliQxqweNfVxDj/SauoBnwWSccEea1H4ChHFZunOXxhb9fK9HPR3oKn2l9nzXowHobCYqyvrwbK
D9bmVvcJKk0qsZQFPv17Xl5K5cGu9/Rj84RYCfBEwarSVeB61siw2ovFpFOFjETZkfxDhOHGwc2I
37z2rgf1KoIzQqBjgBYd3MRuJHxTcUf8T3g/BhisW7nSJKpFnnDZ/sg326kv9rBp2DikR+BEDqNH
b+Wj4KLiYPlStcMTPcOyjiVWHOMBwbzeA1gmq28Psn62neZlmgz+NEG9aHdaAfWN4SYSv2JoVn7F
YaLdRy15cLL5p/JuKNxuf1b0JtmLIjYg3TpsIlrY+mCGpxnfbs+0o0jOif5RErjJV5dJpB6eVa9H
rXF2YvhH0Y6TLvS2AwB/A9LOcmJrOEXGNXmbiRPBq7FuJ+I/gBVsCTiyYnhlB3wbTN1Z/yBLgTml
QZyR8602tjJOlvmmeOuLW9QSMFYdY2x6TF45CZl5jDRvM99BmYqzvBIKUsgRbPvapgEpLou7ektO
TD49xUazKyswlTUbWNbizFYMVIbswfCn8t3MqPuSjfeRPIFOiRuBua1n5lM64VOh5jDhJuHIvkTW
CH/Iv+qpZAF16zZjOpRrVy6Zpe2W69YNvUUbMifzNhr4vT7d+YR0G5xPlgVnEhdxss3Zzqmmzw5K
mfbNAEdOZVcO/wiamGy+qTFE/R8FPqN3nN3qmvSvj9B+sZN9QAmYoMeoXXVNBrKCEoW4kDe3s7h9
4r0NvlIPsnts/ibtT8PVZGQ7KQDLQPnsLPuaM47MJiSBxRvfRF/huTeQM6qkF24T1j72viqSfX5u
4mvbXnVm/JnMt6trC5YYrJxidMeKwfGAD7BkfiA7HgbDVb+w+34nNVGS/Br0WTW3ZlzSjMcA4XW7
3ug1TEt6Dko/h4ymDIA/zqiOm7Odvk3ORALNrZzRU3FiQAnfIkL9RVu1NBP/S52ac1k7G4h0doQA
7zEjOXif5p/JZIO3fxUZ0kQU9d9dyrXeOhhMh0835CJumBMBOKeXHQp9T3hLC8Ej2P6BaPsPDbnj
YGHnU94Jy0XIJ4DCgwJED1os2rZ7hfBDw1g+9PXKTyp48VBTaPZDZijuFH8R83CNqMRGSIOgTEno
BCwk/hLBJZYFpahsfWIA83Z59LAcB48kGKQn68GPoUwh6EC6CbXqSQEw4P/401di39zw5HBf0Q2D
3qrd6qrUKgm22vYAYd0Z8VK0KvAIlU1vexQcWMoSUVHKq0Uqkq4v0GQ2eJODd3YGRXpLetIg0CSU
H2V2za3vqTn1kPmM7J40R6M4zVTeyCkgW/FQfmW/RQEO7NH6Lmx3YTMRpkVbjOsQ37wOMeQd7Uti
rTMFXuPa7hYWkSwenI4dQ8FYZR0d/Ozn5jj1TymLNQGlac2nmABKxdgoocmA4eKiRox48lzurHSw
kI7jseCLffp3DtBJBey16qvDD9x52JFvNBvoHlkkkFYMfteO7pltrs2ML1+81HtrHXDPpck691An
ViKVClFOn7XoteRUYXU8d96GTQd6Yj6/td7b9ACiQFKSl6gnve5QkMVeR5fQYlLQ8NhyWGFSI3Xs
zq+u7HPdt3yiJ/7OqXahs4+4Kz80Ef9kBDSDNgASv4jaI39jxAoRZVd9A1By2PSyH/TLJ01b6OgQ
kaZL4p9tH6pgO7Z306dGaL21wyUt1U6ebH2qEub4wpqWN5D2i8UiZY2oASLb3HEo6wIRin//WO4J
ZLlkWNXOHe7OcBtaUpGatQpSgMEJhYqdfWCoWEU+hjoczyXTFIbzCnriDJdbi6rZ6XfFv6AjS4hx
fQA2p8JJhb0BTnAf0PMr/q5pxvVgE6LAJLPsCRxNcU3LxgdgurUeGAeN09UxjxXjjk0TkWSw7tzh
GJrNbmjZrFY7S3kNa4x6w4G2bhc4gPuDCUy6evBDgppheJfW2rW+JsYltUixGAkMbBK9aU34iDNv
Gepynd+Sdj+2/9q55yHZKEa/rOaTAt6kjTo4093GSj1cNvkhU0hoMvIjXB1xqwDQhJq0k/whoeOX
OvVS+4x2aGuU2tUES8O0Z89x27QQa7qtTU/CurdtPguAnIuqCa4+vUL4KSNyKfwZjePlzelGq2Ta
A6I+zcHRaPrlkOgLx0W0frHz8mYM406rznHBPY5ax6dobzG2/wmvmDnwzP55CfrNlHBKZ8Yl8Y9I
sGmvwf9ui3wREtnCbq4C/qmtFXkQet6fL5O6qB5h7nZvbnUySeysHoz2Lfoq6muivrh5tSryDx4c
uREjWW6y2q3sNyMqMFFka2Y6BloYVDQIvRN8Lfx0xIofMUnoCX0TSVpD5SE5eR11EFNofdpl4GvX
3sro1UrK1o+4TDbT/IBREMkoefGe+m5M3VLYZCquUS/QGXxTu0hS5DPPozs/6gzQ0VpBT7yBIm0m
XDmEZLFcYTEjSz8WJSQxFsVn0n5MgSxNGs4GMPG4xj8BTO5nJdxUDGGVW9l8E4VD609ydwXwyMPP
keH9vgS8Or18VFX8Ate2DKm5A3Kn2pWlkb+BoE2U2gH9oSDBpKzRmufJUg9xeBObkDY+9xo4FhQa
VFWif0OEBlCBypJyyhroPS6Gm8EAETOCuOap3fv+iqZrzr9cDlsM4UB6OzSaxlOvL7LgbQCB/oVd
y9NRcr0Eze7uK/ay4ovhW3i5zKOuXVjI0+IQNUzlObCWQnUVq9Yxhy0WFxTeL2oT8/iKDGrgVnVW
To+e1OGAuxoa74J/8N1kw3g2RsHn22j8u+kt8kiCnLwrC2KG3zoKI9lNgWNAaV2ywmJeKJ41Fnux
T8Im9AlGc2WNyHUg04Q5kSDMqra5sbrMM3hFAE6wXDbNQbytKH8wsfr6VgB6krkHWMIGuQUFQICw
tKF98KvUz6woxbyVVTE+byId+BYVKscPrMGA6bFa1m8WvQDMdRraY6YfIvrkjmlMbWnkVKL6tbST
4hlXpHnkCMSEN0lYqMEbXRe30AdfXf0Lm73i1Pd8wkyUTeEd/qPZoOJFX06M8mChkirWNrsqkHod
qDwC9fqm3+gTYRJ2fzZ49HB0kHEdRAC4QT42VGYBgkSP73TVd3vDjOGWZctSr1Zfen/n31tmJfko
FjL6m5UfteJBVOZMDsULlR0TlpnBp2XV67DlA3LQHtjdd1sjZHCg8RQuBJ0csxQzYxYjlMa5/dDg
UwopnxT2pUpwj+Dz00q1cr4a9EPEEwAE27mVu1GoK7GKXHvqQ5XWzuewV3XCcEhAhRJgEgQ+VsM9
Jio7LDSQdQokKBBNBLzWrr6zTGwjYbqJqg0YhvkhgiquOSyyAmvJPbEc3R6+1KVWLW4OsOyg9vJm
7XrvlL7PaimJzN1LPlq7ySclW8d4FqEu43PLyHyI6HTLCgPlItV+qbA4DDdRG4OvQ5HX/PQgHC3t
xZOJnnGcZ67PyTykxR2h58hfQjwrGcUYYL6V5jEZrW+6LKgqErNpFTOAOCLVgCmFgk9sf1RCB+ZU
IgziTsdwC4EsYublWcFOy5prUqETJwgpQ4oVWeggg3JpVi8ZG96RpkFR55VWIWCKOYt4bdTjDpYh
fkEzEvmDakJFkVG0Xywnd0a3pndm1LluKLYZv7TuITbUl4BvjtCxpxIUDk2FqCz84hMEzjCuM6YI
pXeAwkA3AeYdSfFQrwA/rApgKvw7rETFY4GGuMmKdWWSs2Q+gwr3Au8fGCf+DQ5JwRJhkVcQqOPm
CKSibfDByi6d/84Wty6a1Yj4LZnHZdMFII3BUYNOkfnnUJlr1UUQBp7Vo6ZVmVPI+j/uP9vgrGXB
swVHNIc42hpMBDwiKcC/MNwRHccc/cYpIHhkrxYvIpN9g1qsc2DZpQaIfN1a3GvluJ7qeEWNlAd3
vXJJOi9XBdv0NDrngCl6luxYrDvmXUzycc/PYCdVPmBJABQbDAkmMaa9wXA3bURvx0tkNSXMPVTg
EQLqQYCWXLmuS/trjmx4EUeGr6kxI4VhoQkzTg5dDz02+0TGHOpM/NjTyH4JBUiPu08D2c4Qe6fy
7gmlTHjVyGe5kGoWYFWHUQ9EEUL+krn3dwCRSqtIqBmyhQBJscII4I4HIMcDg75gbK6NcRVtC76g
iQBS9ANd1K1N/72IXj2yZ/r6g9BCEr7wdqgfwI9MEASIsZQqI52JnQk9e4pJKqXObV9limVX6CGC
ZmEAZ5fGwWawRVRDR+1jcHbYj+KPmoKbNW5bvskcsDl2PcpUI/gtg2sUoZaI/zSkMd/anlY36BvE
+njT+uCbIleaTE4m0zkLfAeLdsxkmjbbz1/olq5Og4QBpnmDaTrGu8RENwLEj323NTIWO6w0koPr
/O3GfbfBZlxt8GsGtHZABQbXWzUxnEs+gYhRiahGMr89doa54YkStpAabjnqivaJAYbCRqszg53K
uEdhNmVkfE69JLkQqxdwn4+nUgkfY1YgM34SzK6h9yIXlqjvOS/05mKAY1BKDUQST5PL9eMPjN6I
PGC0ZqHXD50OdQFZUAyWESMJoYifIUGTbVIFcIwJ8t5i7R/oKLEA0aqIcopsvKDKTwpPhEWeSzHZ
cbdCMUynw2doVzskAVMfLBxkNGX/xOfe05cN/DZcXNpMVMUlDXqmDOTXl7ceNE/HmB/GE1nfuXZL
OWMn5VPTb6QIpOpjqKASQ+3abXX/XIXHUN87/W8/Y6ceF4nTPYa2se6S5qDFkNruf0PlkSkM70TJ
25gVE7FvSH0wiGVDDmDyQEc/x91GAqtk3MGWgS1UASAkY6dh89NDNeUbhxufmDYgBp1JyotIG3UN
W/B8TYM76BVYSOwl7AqipOKB80GfF79gxs+C/JZy5cuZa5IRwRcOLCGWm/bFE0Vp++mt59njIFmF
jLSGamAw+s7LKrEZxg6ymUl9ETkeEd4HVZmFlFQzotZoCDXvzTNpcBTSLSyGdpQaPjKXabRgaaev
Xc3IZ3rKLegH4DGiHrIDM3nM+X+RwgypW40ju32o3IjbuhAv4wHxJIh5DOmRFCAcP2U7rQRnXdm3
Ggi8My88sSESDpfS8No1Kj1WS2n2jx8/n9GIIkUiX1mxD1E1bbWjZe6z7lx4z+n8oZA16L9PoU2u
kL2qu1fPGzYR1W3q/KTORzk+MJWDudgxn06Sf9ZxXGU+FKazAhw1YZvB7daAV7NIMfFMHLUh41Uc
Si9W/Sbk14RFsjrsiB5ElchFwIGl9mcd+XRdF3C4YAzb1gNqgJ4dSRnk+AMGOFUNueqvEqnOPwlJ
pQxHbWfad08N0aw8W86Z/RjlC3Z6Ij7NH49aiXTg1dA0ry25KhFxPFPTbAMQ6DmoK4uqhhD1J/lW
d7m/rTwOGRObH+hr/0vRNjo0PlxJ+mlS7aUD+dFEgyuyrgHlNDEHFCHnsrG3nX+XX4suD4HalOdr
jy+8xzPasofgxyvqH74UvKhOQLohlaR6Y3GQgrLt0BYvGajeCu8dKsTMZpYgLgbmNcb9iIdam2Rq
SORFDj9tZlBLGSLHq/bCtENgsTLhwSbuM00g6YCux26Wg5nCd6DAr2403q50n0eOy9p6t9pPPHI8
WyUytpBAGIG/ouXdFLrJ1/JDeghvIkeKUNL4QneybJVzJoNs3IN47UPvy/aDU91gG+KD4KcAKSa6
goy9mdulBwQpzB1QoLHltKk05EQG5i8IWaIFETQofHv4NTblBBou/KYMard4o6qsAJMuch3a5/E4
eYiPmG4yq9fRPBJRXlEYKkxG0V6UlLEi7a3zbRJBY4IZ3qCLhzuEbAZ5wODc3Wo1MThy7WjlPfDn
eZ+2+cULESIieKsp+rIgPIEy5JOxqZPEM4JhXYCe/KUFYOoyqlKnbEetoDCyxR6R1s6Kva4q6UYb
u1wP6NAGhvLKmD/Oev0YsTVt0moDq4T69clTMLd2rPO7F8kRkqwQl/kHnSOLRw8XR0aojQjiqYs6
NM566yx9r77X3QcFhuz5WP6V2a/Eo1jqVh58jV/BNzH75HSRe1/Xd1k54kSlZeVplsmoRf7ynLPk
T2+6l7BbUOuj9Mvcp/o9rlMKOW6o8bnWH037FtkZPr4NkqFtZ5c4yGlWMnb0KaBOVGspAXUHlveM
EOl+ZEosEDiZbMtYHW8Asg0KJaaTxAbX/isyiIwtKlO1UT90zHZlgGAg55ks+E+Kfh5Q+YC6bA2o
GOwMhhFRhOYgwVHOWqyjB3qlB6BswQEFLVnOCRQnuVOu9Lq8Sjcd/4y0afRtV7lRJXejOIGoQa05
8MQFBB34dcEEKNwX8ILlQcGzVWCLFSw1CveuyrZYTAWHQFXE58//xnrWZdakUKtwpqsG1mpnJaKG
qGF+wmqGSxNPh8f9K+smmbR2Ko0UD2MBG8/nbaD1XwfVnfptC/YH3AQorhmo+42voG2egvZGOII0
14QZL3MmuXz84jxIUugZjPv+tZ/dk/ZSRCtAUp/zp/ESvAf/+s/sn/c7f6Lu1l6cl+lpeupv8zMu
xq/5J3obHv1X/9V9nZ+HR/3bfSq/9HfmFOdl//LZXcdn3n/7i45f/aJ3iMIF6Xhf/qvxXLJ8ZPrH
HJvkkg9aAXT0Lqf5l3Ar3vt3945+6omQm+/hd37Mf8qPFkzNyn8NvsdnasRndk7xQl6ign7+Ri3G
n8Q76a/sL31Vn8Gbbocd07Kzs0/5T7frdhb/fzqaXwQlBYv6w/okgmHjfs3MtUP5P/ehMVaK57Ah
fKsSBhHVnbcVmcRBWTtr+rp1tCV9ZNs+dud0A+rtZzyiWTk7Z+VDim+QYXRU3/4JQeUyWWfreIXB
aAnGaWfvF9HWu1N4ndI9c5HTuDEPxq44lzta8cWwIYjuSuzcpTjpj/YDmM5NsXW204m4wgsetaO1
czb9PrknF0ySl2jT7HC+bFG3LImfP2bn4ODci1O9oxH6wIi5fG9WD/eHU8creLUXhKGAyuMqWjar
+AKg9pJewPZsi711ULbYb7CnLrytcwCKue1O4VFdTft6qS+Kh3qLIG5Tnfq1dUD0sJpWYAf26gnN
0j16qPbxAloyyXoIT/PLtNJXyarY6DS7u3apNBuLJcxM4Z0Ab8Dgw8hVZy+Vpi0tJcJhvsmN+qqG
X6P4c8aVU6nIjvxFJSdPeHT5EpAlaoEFMMxsrftPvn02TOYyirKoaMknn8/SXWK0QdMzcxVV5ZrR
yEx6rhNNu35i8MmedsDUNkf5uvV4EikaYD67yk+HWsKPGP3xMM7c8jAP/eDdib4ZUvH33IVQLjqV
3FEuDm9fTT+MfrndUk75EPefuExnxIZKxyLXWQuAgpJIycAGk00M5hO23m9loG7izFy4bKsKM38Y
KydcFUH6j3jNKmcs2WaoF0aNyj36YhKxSMEMGSLnsu1LrtETs+7FS7UQO0Hht9fSGfZo5dEfMMZj
5Ot7GKdRUI/zGYcjY5mjykkBp33dtyrnKJs29Z80t/yeNuwJnH2o5/OOxTvIH9QxOgd6hJOCqKIq
ojxZp/qbZw/0/bas/mNMEWN38LUblcrCRl5lwZBO9YfGvBXEWNTYdsjIabivQrIqG/NDJi7c9VDB
VhL0nt096twCVjpTAJSOvcr4ss6wL1DZjPjF2q2BrYrFXNcrLNTxxXQAPOy/E87AqcB1y6HWuJB4
LRBdmBN6M3ji0TrY6dJlNlcg0Z9/rB/DIKwqPdTTs9gqGXVawD/4NKuUsThu926pxi8mX2qiu3iP
AkZwQWO/1rr7aGY5aZ93t0eIQVIYw7qFaiA8qm8mjPG2yK+RqmNBS9cBDuTC+W7YxlXJRTM+W4Zm
qse2Mnz2G1JNQ5T22S9bZTEsNOP4xDmOkXal0KaQ1rwIQlAe30nHLHo4sGAGpPiHO0lRjxbof2mO
bPPXcV2GDo854Xn2ZmJQD6Cr758Z9kMVM6lqGZXmlJclEGN5lc25USuhhD/GTJLwhNBRGgxPLAYS
ugiLqMAILVGQxM4GeHVE7CFs7clclcWRx/t59N80KiUZDUj741t7j96KGXVOyG/XPBbBbtYAxytk
c3q/1I8qyukAknWJjSsy8z0aKSpNRf3iElNcCwzBJ7Z6vgzO0mkVJnMArrpLn473DvijNMfZLSdY
sP2Pp/NabhtZwvAToQo53Io5iqRNKtygZAXknPH052tt1blZr3dtkQAGM91/aiIf4mAvxhPcEbpO
EmsCrJzHR66CE7JioleZoCAJpy2TqwDA9o54wpwHN5ZLD6QOaN8xBoRw7eZ33FzKSKGgQ0lHORXy
Nwkiz02iEaFy1R8TOCIPlBMpXTIuuG/GhVEUZ3grrXiII1Z8wxrzmqeNg5GmcS8z1BUWidY+mVq5
7uhC5PBVNANzMCOngTlJwmVyk5JdZUIgTY8TJO9gI5p18kDETKItGEFJ+vO4LF0A2yeEWXhCcXUn
oDvKaDCCsFl7tbV3m4VCR2w0N/GQufQJGPZWjkluyDUx//ndpgZZNu8OByUWGet9zA2cCvG2UM9t
S4xYvqlJ7CFdS/KaScUacI/QTjjaxtTQMaVXXiWVvagEPRlJUeQGFgksY7fN8WNb0hoT5OiaYLjB
j9dT93bM28Y2lZIxa68sTDklm/heK9F282RcdNN+85hxRWVBtXDZH0yTstPN9ridWK4+nimyQQ+o
tYGoGYQnk1yYGsB+UYG1TFCuQ7tntWb1NlDWDSs9eHTpq6BuZgrwUjIID9HJjFyOuQ8lN0r2EuF9
0V/A8fFIEUXJ0rNZ5tTw7NGxzDCgnhYmhvQkwqxWurKdp3PphDhlmV5EYLhuKnc8yOQ0KbsJOYWe
XUJaRQXpGx1K2Os7hqQeg5F07mLF3UhJe29LzJ7dNcmSax3AGDgapCYTUzuTDXZXUpflSPcmUiu2
czq+5n73VHkzFXiaXEc3f0cpABiKOVJVP/O6fqavJhoTb1BlIulg/C3QENnuAalPEowQKuUD/Uw5
d+TdImSE0EIumzs1c95S1gGu7A+t/xlTZe3zfiGiQZ+2byhEdP3qkPmhAg715MPOTQ1V6/KGeUTw
2N/OyKyHFy0uUeJriznGGMpsbjvDMISoptWSfW+y16XjUqwvI8Vkw/ycwb7kaJAGN2eULDcwbK5e
/pAtWAyFhT6u2ph6jAyiBDyIbnTGcGXjVuzoJa2hPPTYrXvoMgJqmrFaGGP+zq2EcmtecAWlw13e
A/6tmxw0f3uhTFOGA7btpdcgozSpU8p/MG6bMrRvIarkckrfXVo7ifvtVCAaxIhsLxk4EuKuwCJ1
C8JV6xDKuTvNqBmthTwIpMviT/pTTgL2ivYoJoFyYE4yMcU6ZAFbk86zJPh5Gr9pMXGebuRdzyzI
WgQ64axtsqBMELPxelZ4itIKYgChYyiZ4gWavdQh/q7Z6Em66gXQpw2DOFUBBeYPvooJaCIt++Aw
8gqav+Rdkpi8AmE42TPKsk6++4acHNQ5SW6SApr+LSKUxTHQfy7Hlw1FbfITqqE4x066dXNgM3bu
ISvlnJvRsCIG5GdWOLk4Q4mDXo/um4CKCKTJdmASaLViY1DXJGMTcnCqtQ+JKEtQ/A4tZVW8YvOz
vDu5SAax+ZnyxYswQ3VjKkvFOYq6U1f1Iy+iXG0uCkleyBa3oJZ+jfPVQwZT4jrLbLYVbkCVHf3k
I2CLjxl2mFrgXfd5gLeaCKPzi6ehs570ACVv9JgMZW0DZnGwRaT5Rfa3nOIc7XLTZORBqeB/a58T
KUiiZmWA9dMghqqyMi6/9VOa7W2Y5RHzlcHzFg/WSBfXs8NqV9p9Bpep+En4tzSp6cjwVwvAaqJD
vCf1sLOmZ3NulsEm5G+P6WefLNXmGnnuqmkokvASSeC6u+yR4ygMoibMNdt7dAJ5zYjjFiWZ42/l
YXLiOUSHiW/MYTQK45Kb6DDHGFgMIswLNBQkFsLStcxHjDeZX/8wWdCMCJ+yIC+Jra9sa1nP7TEl
DUF6bkoqVf1rxUzXm+6ZjZk4MuiD0x3E+rpp3VNGbzfR6qn2LjSwtE/spUbvo9oDJYwm2fRDtVvJ
alGTblWX5YauzTuUjHOJqREDmdWMVVcUqxAiHQpc7ovz8EZGJvKyyc2a+Yvya8JCdrC4Rh76yQc/
uc7p1CVq5DHOAv/tIwgzteO2tQpeCu5P8eGMHoA42pWJt5bgIeyLy4JyESsPsK9vfQbuVjOiQ01T
MAw4+8FENZoC4G5ZR8gH8WD1SN+wSjLXuIIV8YMPQCugaFMnCNPP1x7HUTNOC3lv4SK38ibNyKYy
VLQB6sqctMHAiP+mSv/Hsf2j5NflwQdAwL3SUZeRmwAkx+PS7GMx/YbprGI2Kw35tJ8+Z2hzeaED
D3l/gQzuEQLqk9ECwbmcVWBBSiPZfhauxdIlumS4S6USY1EBnJJVoDDw5s5p7TDDCr+FAqvm17sC
WgWKuuK8l7mj5p095zISGKA5jxIemRlO6xAOY05JN4Vrz40R6pFdD3RBq6/gJAnQaDffSsLQhMJR
9KOPjaILmJlW1c9ZIPI95VpbDJoBV35NzWypgGwRToEzkhmMAP8cF1g6P4ifk0NdMRiKvusZcJox
VNCEinOtv46/YTLbmuEoc5qs6644OHX7jG3N2aS7SWcupP6MZd7Tz8i8ogDlVjo+o4b1+Fb0feyr
0hwiO0ZhtyJ3k4yt2m9PHUG3ach1DJRwtFRO3B2aDtvxjdl4j4ypn033pU/PTOQr8j/eSJIQ2xxX
wmijbTZv9XknkX+/Y3EBhgh4rugtUcEN+AFwvJky/6OLnvjEgrIQWQGcRFQ9bEmZAVgdu9Xk0OUa
4KRS5KU3teRCicUHSqxQvU8Kob9DfqvJYizd+TkYXgfvxU+bE2qoNKC7DJ7NdMP0E4aOY8kHTshw
BXvgiB9YTeKeYw/FiIy6wgIlIgg6rxwNvQUGWIFE2XAABMlJwppUYBqQmL9AGCOnG/AQzEpIY4H/
xIj4DPPUQlCIXACqz2aKGkv4V4qBXsJNXwxkcyJxUDOihSMHG45f/UvxXeW5uh6NHw92pfdb+XLS
19rIbIwKB7/nbnlzK+2Df/LBOmJ7lzxgnhEnObOTmYfiQK6gUyb8SjzdXHxnOCRa4ATkB8VqSvQP
5hf6txmLrPY2osRn2EnMeGwZRhi04DNV9Foc6DGJ//6yHYJ7nGNEGNIYKgSUAXdxc9BU+KwN0Pyy
OeWE0nInVPWD/hWWMvNeFCPadJhQNNRH3kOAaWlbEg76al72kcVgJI5JHACeN26iYLriIdjhUWjC
t46oMrvGF8PgMZxvyfwlf3VG5mKSFAIQVKN7q4PhOKE6B011gokhXdah0u51fPBy4082KZvW+8kY
OZCgPjeo+InedOL84I4rQ+vXPoTSUGs7X4/gYJHwEkoO8QgSqrB7ZuuBOLPxqNXdU3rXjS03FtUI
IHqLYbdBBWQPPVrKYKUHytHImgcNTRg/JAfWj0t8DAYVu1oiZfpT13eV4tWL5nPhqV/RlKBqR1WG
HpUR6IdK8f6wbDDCvsk5GvTM0YrPznBlDyyVY0y5ltUoM9/zFrjnrGG2Ikp9ETMCXGteu6k4sR5L
6npkM5blw/Mx157YdFp6c/5X29jzCM43emNrgsENP8P4WTVEghKLkscH41kWd12/qiWzoVt94Xov
KeLxIvmRBdKUwapFPVmOCAfzj067EwGxbmae9d52/VP9iZEsMa8G++c0QvgRB6qFHzEctdlPKNZJ
pcw/SttbBp7y5DFakvz8S4KPFZwosbxN2/Qbm8EJFZvPjBwsgWDQxATpK+tcb3eN2R8cNT9jGpGf
rXaEPXmM7e053kyyITARxB8FfEVp/rh9hNsY8ADpILlZlq/jzqvQ7XXrAtIqtMND630NvyfDUvIf
s8LcaBoPWaBkJBFIeFNJ24ZsT2IPoc2eTIcy2Mv5E3vBrrEYT9Y0B6f8kag7NamI7hfINkCh4jCh
4jIPLqsJcNGDk2p9RCIu422ihYviqLhBa6XPv1U7XCMaUSxHAgct3BpIm4xwtfbW7fScwXKYydFN
UGKpGLxxAyrkKODgVHW0uJRCKcZuG/9ox/J3bQ8vEtL/8Nxbb72H/KXXMfCEWBOKFQWV6/tsaOcO
Abk6qPCktIDNuNYyNj533piESDvzzijOA8fIBEDXRcZVj9ia9YZeg+YyntHXdSvPoL1uQkIWMQOg
CVL0jdNhdiaigPQpu8L+1Q2LfGTYArWmVZGgl+j4iLWn2AXoBGwuUvb7eFEz/0v4TwpbV+rAgkk+
dAL63UJVQUhwqt7TNNlHxs0eUM+raEq/s8ZltHu1Ck3r4lV/rJgyJVWXjFZy+7+To6892p8kTF/T
riP451HRkCicJvKVEtTlhY7L/6Wt8a+HerYZPOwHZO1p9lurV6QOj9jV8BktEzM8ROykaki8ymw+
m/63BEBlSbNKkGt4GbALeWiJsRzn9mmylR0J5T3GviH8GvmlhQNvmKWbI5BHlZlSE6Egg+4ONcaJ
hcyneQ30L4fbWlscZj3ZU2NHC01uY01Ja0wLgi4YSG5w0DkojqWTtdEKglFkmOgCfGMDc/4IY4G+
UB13pel/SROI539ReEfpiXCvWE9dtQuwQGf4nOaSRs+Yt+FLXzEp3k62U/48dTD/kw0u6p0SYgx7
4q/mfplllNp+8DqVIar1+Dzkd59TDYHbcswfc0cYXc3GmxSAA+LXqW+ieE69hgmT5Rr620bq15nj
sva1g+EyObpPVvPQ3psc7UgTwwH/kOpRmPDfDcAByyTXrcVMkpMe2+ehFU6Qq8Pl3P9tgs/Zt1ZR
ikimJW6UJZaZr2ysWaU90d/0H/GoLJJybQXjOR5JCTHz69h/zUxYh8IrYZoYySKh6RJlQJuVlqjJ
dBL+JjyfVrRVkWNOxi0nR7vsnmzv25j+CWRA+oN8iyrUFwRyfprlNaRuAcyoif1UGxRc3hmd4dxo
5Ba8E54kMRwTClCbdm6s0Y6GYM/oVhrWkUGzOs/EFfRIvpVNF+E6hd5g+60RkVl7qu7IcHbkDxrd
9PwWOq8OAEgWfaGEySWIa9CJuYWio771k2A5+8UdiI8IFnScK2YcKkC8XaIeaG77qjlIQRtyhnhG
sDYvac3xiphJ2jf59pnUKHqHE0K7ESLEHJAcv/qeayt746zwEOGkDHbu3mhWxM/bd2rynYOMSyPi
NamoEu12obn5WjAQLzKf895eSa6k4KgR/JUrcUekk6NHFM2iR4nsUP/msI/BQP7XRlpHGuNllOSn
nDaqansYa7jwyt8RvjAykMO6RNCvDINoABuamdA2f1y2hvMRNGsfZLUF0Cni5ZQfrRoiEkEfZddv
RAmIJo9sRVUB3sQsV+508SHb64xCiw7fAcRyjD2PFFB/EdAMyfOc4CcKwLqAx6sTwavu8uoBQGby
HK0wWSb583hrYoLukOGpFOINBMNUu0edZP84/Zsw7xhpLBPwwjD9qt2c8SQgokZzBAEiRkzL+We2
ZVeayGZt+ZgK8eAAM1pSGITPM0E+gy6OD9qD6OzRwDI5IAMQ8uDECUnMpkM1EcFNXTsyRQDGslaB
EmgACzn40XNkTvGekJtMoytwrRs6EfSrli40VqW5sgi07PGMOEnM7X2XqvnL6XYgs5WzzWIA7ZYY
pKbdKIDWhtIsdTR/WoAAhlvTeCTDhP3WYswP0KxgJo3W7vD0VvrZL189IgERPtvQpDZ4iEUcYohX
rcCUwWzShXRmUgfqdIkpxhe+YgStn/dI+gBEwEv4ocCnBjiRhjhVPVlAFqkr2e0LzOaMh715LUxy
tBdJtbdS7XErEcMVXB2oM+0bhAie2G4XIxmhLwts+iQA5JpwZZ1UfcV+UAMyK+WgxPwg247+RKgk
K0+/6R0+Yqp4YGYsxjfp6yFRVo06klmnAoVh+fCh/Qdn6zo5vtNV1pGekfAyknoCVIoAol4VTvVC
JibsUbgSp3LiZRtrHtaVDjQPlZG6DGPhDgA5VNCiTnSS6ReSYNAFoH68oFK8S3VObpCCwKMsQCfZ
TTL7GTlZW38b/nBsUmuDJH0ttbCFSC3lPEK4xPm1aEzaerf56rJ4ndbuZibJoB/cjTyPki3NzDXg
NWygVBw+bEdUaav42LvVo/LOrn/xIYYmZAaEu0HL7AqiZ0p/3tgBeir3kVsFQlSA2jlfZcGnjkUG
UYhL1UNjKiHlXaDhMzqR4Rc5pPr2296aCIkjyrcFnuQjg5ULmV22H6Qc0qBgmFqHm4GhTaWiLXvy
rryEcOv+Z0DxQCXeRs3V9PxlZIR7PNuqwtAs3UcF+pwq6NTAUjVdPwQR00NIVtH0g15TnhCCNAcg
mOgamPuYVpA64TbnMY3uFWDesyVSF4UCb36DI5PqKOs20uubIE72vevI8/vtgMlaWGUGwdDFWRaY
KNkq5CYK2L0wEPUprjBVOiMDsghsoIKZaxXv20mf3sjTriKXc+/H9qgU0PjqzPayjOWAy9qnhGkQ
a9CB+Mym0U51iDKoEB0ZPxQDZNa3i2aeuSQy9uZkK6tDaDO4KS2gis2KZZp8g+SISyDyUXVr77LI
EWc2xj3T3pDm/PZ48V5Apt9SEZRq0Ik7KOL1EBu7aC5eSnObEJKo0QswmyNDDnlvALJo/GkDqXrb
8cN/FTTPpj/9fY3r6E9qGmvfnS6WSh2nsgYgPSB8yvkdzy5KyQ2X0PUGfm4OQU0n7EVb5Lic/kS+
+R4QyKdDGacMsMPfafFM+5PHTA0dT5eG+TnRf8Co6uFHQGekxAii1NDFwgxFBVqMtodGaXrzCD0e
4PP9fGBgoLeMkEFmzNyZ/tTtFawA+HjDnBUqrgA5Vuv/yYZwNWKJVvrxowJBLYdwLVGRQs4KtNIW
1LRGyVZB8hPPmTSSndR5BvlRF5vczGIongMQTLcDX0YslXN6OxQRzL6AVOIjG0n9j8j5ofzE4olu
Aww2Ic3YiBDXmgpIF/MTXvwWX2l7Eo6zBChE6gKKLnGR4NJupaw4I2StcTvtkPEB6NQyptcau9Hu
noKZUH/E+vp7OqWr2Q/+lEZ4bEp8s8WPy/X7sXqs2nmhTNllzGAOUEfq5UV3IX/3huG9SRU36e4z
wvpTj6OUrX0jW/vI0WFR3nbxN1m3DLl+t/Gn132+lvoFCH3R4Uy1iXPV6q2OCnoAsnOHajM63yUg
Deu8jYm4Lu0tEufIWQVBRx7uO9FQ7EMcpwE4k60vYE3Wkf/RReZTFMcXQfm97Kfs7pVGK10yLd56
c9FAMWIsqraksiJpJHq5ItATt2ljHVu0A86+QmtPNBPq63mJWm/b0kyEbQa9+LeJPynx5txdNyAu
GrE+FsITAN6xxOQqRXkjBYCofSyShzoGmxRVceqwBlGhYbckF6Nwp2vFhuSwW7pAfxzCNovPT1g/
nItOX4nWlGN0KrOLFX8C5TnuI4ABRAGrrBD4fPEp+dAc9ODOKSgJqA4Z0NccnVLH1qT/VAQrDMo7
6fU8mdDLd7hVQPNngvaZr+gMiJsy0irh0Fw+tWJCVGjhCKOW95PuxXbNi8teCORGw8RPGGmjib2f
XFJBd632IygXb4JMFZBHw+wD4+zi3e2baVuhxYF7KueQPYYoM/IRbHcbZOVudP2NjUEFt4iTnwQ7
p6Wv6GhTysZ5PPTOtzbAHhZMBuTqRasQUtsNPRf2o/OiDTE0w/wk2KRfzSu6Xam55M+0EvzIRAa+
Df06Uiz3/2RkM925DdQ7UxCcGEt/oayVClfqCHZEHlY8321epLo9TJHzFrASoG2lcew5b6Sa7wFg
qqCjenkVQiEt5icQLVJ+fl0Xwz6tv11E257+1yS9swHajpI7p5CpNwBLyZIaT5I3DesRMlxmQD/m
Xr1QPcWcPbrPyQx/JsU9RwU0qJeaW4fEMvWvAofVY/iWgrf+N1JtUMFZ2QaeEx8mnA5F5TBi/4IC
mRkXnPDlGiD3xM+3aaVsfbUDLkEe3P+DLJeyr4WV+O3ZH0FJhUKNLKW6/F36F01vsWG6G6GAOhY5
cxukmDdgazwkMt/HvrxItSB9FQEYtH+/OZq+fmT02mdA/aLpJCygwRrihv/F/CC2mrGL1tT+tCOA
8LKTodcfIipecJ+eg+c3gto4GRT/Sr/HdgAAQDpFdTfcKxgP41yQ6iTWxfVvsqt1VoP/ol6KGFSW
EDUK22j5rdoD0evHGaIMgc8Ik8qu5yGx0yLS06SREVqPXLu2w3LG0+CChVSIEwL06mtrgC9RvFF1
R6a9Myj6pkTnDmFE58WFlCBNDlgW2SbgcKFdE04JOgAKyfiPITpWcJo3jUEg0P04b+YBib6yiXOG
wtIpBXeFQ1XqeJ1Lgp5ucdIM996NlwhiRMZAjrA8DjYXvkpDd5NR4KUMueX9tIfy5ufnEZh2QtvP
DZSbZpc/ObE8Od2Hx6QvpADk7L2jZuUjRuKLArXYp1zs0HhbDf1qMkVrGUUV/KjOPTMOQ/op5HCh
1iIJmsdvWY5KQclsIj3ELEiwKg8NWSKk8T2DyUtY5MzjYyKG9FYnC9NYNHBjeAwcTTnchN8PuO4Y
+JBdNQJIOAELati2khnKmyomaVEJOaZuLu+bNjwaQmIZPzYgvvKUezkDn5PpshpBMhj/RHuXIN6o
5MA4SkkF+JYl33G7p35gIc2QcePJ89OPwKd75Hzh8lJ0puyOJMlyaE0xxVcBB8sYcPzUZUYGjoyL
1w4cgA4T2oqRzg+a28I2NVc7p0McEGCMa8iIZIdJIOunjoUSfUw5joDmvYlc8vgBcQFohEw2w7PN
gTJFydNNAUxy6S74jlybjUACKOGjBBssefhkAnIoMQxcvco6FsQGGU0Il2IM301xk5dcMr77FtMX
vLNMlcKfLVuaQulpudZFJ7SagYGS5C1vk+4vJQUxxyhqqMmeTRcMnlXB2zbEwbKA+fb+Buo7R1Bw
aoLxyePeaB2qGR3yyNuQDVuhyWczaoXoKJdM6zCxIlFFUTRMQUxccf6wlEvnIYlz2G+fhTMHJ10q
EIczD8YPDglFcO5+O4n5FF+EQcfMNQNnB0ylIMYueHgYtZT+waxUiC+GL2K2lcIJN4nS9quABp4x
PTQMjc4EXQAj0ydwcdMMG/gMzkEjJuCL+43LhCSxAEQe/oqbyP8qhcBzn73pk/Tt6icNb2ILgqwW
hqrKCTZ5CZDwTsG0Fk2Ui5hHdx7SYmiMfLZUczcavO+035K/Tv6p6yQLO1NXXpAcR31HihBaq4Dk
x7lHoEmpgi46xgLbhfG6Q7PszgPT7K/s2/I4ISA1ei3RAoU4/x3nleQ7+k5O2YDw0XJ2bhaDAQdn
QaJ8fJb7Mhn6uUxU0mauRArzTwljbQef6TjaCrO3SyiAOtqX1gNxg8MdLRSdHFw6W3PFQu/eW087
sr3wEHnDcivfNuUkoiieYNvmC0faZ4zeqG/5U6pHt8sVabzyoOl08EmkXmDvpZixbWYwGvFStWBr
6pZthMgnKHtwjOhbI9p0iqGmqG6Yvloiu/0Jm7PUmE2wy5sX7Fddhs7TvEqpz48MSlE0k0zxniM2
cPa+cWS9i4th6DkDme6O+Qp3gSO7TvZjRDiZUYV7P56ZLpyRR82Hc4CmEyVI1ayN5t4F5qlrcRds
WEA1c3sUErHsmSWTfxAdIVdncpyqzkV2lBBVLMouk7cTlrRUDIT6ePVIQUK5bpGUELLDkUxt5M5G
mUTDIAIRbgnGnKjmoOXLlRxHIy0++HYyZuiUNqWytBlvB7iLFm3vqfFNXvf+p7GiTZkBUzMuBAU4
MimU/j5l4Gz2Z5XhsLo1yn+1kKuyRzMECpnMDUWZn68GTpUAzh9xPodZxABKrLw1HscKwFCOH6Q/
6EJ66DXKFam6+BSaShWhVs9hze/YcBm4hyDxgR6MOmEky1LUeDwWSD5KOD4JPaTUOUHQMtuDOF3O
BCFi/ao7SmtGs5whmRABh2Avo7nbkc5T6DAM+19BrcCLNjExEKXmmGxNYgeqE99L0pW5QDds9h2K
H25wb24ECuTmym42W/sJnQDPrEdHkJpUGSAnctpQN7v9LoSjzZN5zV00d0zp2M6Q+gISdpBgYVT/
leagmdJlafByAEGAeaBNmc8KbJ7oCWhxW/vaKRH7nrkU9AbLKmlpMp80RVvVsPWGPFmK4NliG9ff
pT5uM21Bc2qPGXUguGy7mH0jXfBGEHrAPF+OWAOgj7hIh2GWBTNrA+BxtAs1QfWBqS+a4cfW9I1A
SMgSRpyKjm+uUiT5suJFlwm3P5BXMYeIPtX3Fov3tEHIouPPFFWMiQEl423BO8NhlUD70iCxjWu4
xAXC418dZONHaOBUXAa8yz0m8nLeMJltSH8GEMgOuKPZ+kxwJww9IwWQ2kTe7xwVTa4/0A2qYJfN
1acTkZ2DfTWu6LcF1anI12BKN6ep1bmnnqKsylJCcFcofEQNppMdPBsLsfQpEtSO2QNVscspEuT3
GclHG39y79k8pZADROwSSEEdc8hNNhT8QgKRAR7EA4oUgDLEKs57Cqkby17DpyedS7f10WewNRAy
gMrC3ZtMVhfqVx6BEKGG+QcqNLdwGMu4CTY55sJLYbLwqA/ETAZiXFyMcK0wa1e27BS8HGyWBNyZ
TUHhDmlUE4AXgmLJ4eqnLzwO+VyH97pDa4pwRNRgTXst63taojFCsxpjZZW/2SlvWSEppO8FMbwI
yPhRNSEFInwWPYrCYAs8uGTQuWhcElVd1jaCCkCLcE9eZBNwMQO2evyVnCKOVS0dGMBR825mzh13
ijUELP0XE4AB46U+0LsjJtNl5KpnQva0YJckOyUQzx1jWYgzY1PMzLXJ/R3sYtF45UGMtcS+bXBO
gw38Rwlo+YAd9ztQthpBmzKJJubtjaT9gytK0VV1SbankzaRZXO3dA9vpuzpIEacw67xZyJDpnP/
acoLRycNsE0NZ5DYUIzrSh1fiHbIQMK0aDspbPFfAztWyMpnxXH10sITIU4lLh2z6d0b6lElC0+g
bUKYJI8OAQyxdCwHeLkxZ/6LjdT0H9OeFmDNv4KsRNQL5reA7xmvGlX1MBHqQhIAYgxFqzJ2NJQ6
0IyY14JyzRJDtCxCFcuxNqw5xAmyjMvhJAUpv+sRTCj9DsMzCmiEOGZO8n2G2W5BbZkTzJtD51II
kUxBvKm89W4b7joYIh1ygKmG2U9C0YfJM6PdBkgV+RMHxA3NdC64PV0WVlFdzbZaDLuWi5EA5mnv
KN+zm/y+UA3wfEolNREkzyKB64UGeLKUWwtEO5BVi/0Bz1dEfg1KIAVff4+JQZT1rFuLE2bIz/nI
LJjsZrNjp5TnfM5vGEjyzXT5pUjqDfovn/kmLxX5dnNMPgX+tPhBv9oR6wIXv+Kjg+ZUUDYVytLi
FouGU/Y6eBek6XJr5bOHGUwSCdIM4TWcCiKm4FV2RJjgD00lLgynDsd1Cd4kAjiU/U+UOryJJm2Z
APdUI+6liimnyUWyMU/kf2zPk8HsnG0IxhLnVGI5UFuIPb4aIDxHElUj/RDnqBmtRBYey2AdJIpu
95ny4lPliKAKDRXdHZ0Axx3tswD9IAI0WQAgAi858d8ySzZK7e/kwPfdLb2ONoxH/9JOdOZB/eHo
za6g0cq9v0lsrRTSgubOYQCd81QC49KXUl9JzZL1PdGGKjS9uYXyCfkDbR1dohyZAWG4nSzVgT9J
mrO7rb3k3wzpDBJAyT6PDmPeJthUhLscsGufWaB9AvHgEYJSqD1NE00P3kUdPbxvZXTQzbr1eB3M
+zT0+wAbZq8w6YZZO8uZ17iEhkA+1TbdrjHqs9BjHdg8FK5+lyZfHdggRQPHRpG41MHDaxFXTKRT
j+jCx4E0uTmH/g62dWKv3TW+tFNnZz/EpXzLypGjKVCHU2zTflWuwfmY5osx7v+parj1EmdjADax
KskPo7TJ6Y7hUDNpHG0feCBUpc2qFczJ+gd7AGNNluAQekZI3nyyQGADHpSo9dRiJvstJmz6LOpC
D1BMUBADTXRKyJOpwGy4zUEAO3l/qCA3pfM2D+k2CD+rEkVANUvfIG0xNhzinHA08mjZqG3WtBTn
ammaiNhggtN9Erx3I2ndmMsj8CS07s/W0H4MQQKkOTIv7M4ZRavKGUBpjz5U6ca3jD47byko2WLl
8Bw5oL3WZbwJaBQwFLJ61jGLkWl0AN5j+qMV7blHD8gaRfLyykbDQe+whcXocCoWR0dxNHjaWm6F
K0bbyFwa/aqgAjEnF0MaVEIXtOs2tK9BhVshMWWu8tqy+r8mw7msvLsQOLKjJhYIqbFa0EtkunHK
JNOLjXa+NakL2OWlseRZSMEBOmim0QvVd40skU/xvHgZaf1XbAXLzrUJRoifWpcBZagkCO/wfQZU
0+9z4KU3ESlnvXnEKXvgpcPoMVnduR3gRPgpg+IcpNYWKNY2/H1uY3xpWQ0Tx2x3TnIATlghyA1w
O8ivz0S7AbdDUYNFh9u2PRUJ8R2I+zXua38XL8GARyJPiQKu09eOaClCq9ECM7RodFdhPl08/83l
9LCnN0GEeq8DZDUIyWQWXxcCqaOsJN69YYbOXyr82P2jTVvtwHQcrd8UvrELOoUINvXfWMWrDIbM
oekbBsLX+d/TntTurIiPucPb1J9MJjJ5LCNGrBXYrrPrL0SBoQ5bDpiGyrQDUDzT3CdUQ46LdiaA
dKw3QjZkLJms41pUH6naRxJcRS8HNUM6bf1M+L9WvxvsDLStjMclqMPVMPUSoJbET91AbSlmmeLD
z34Qq3Mw8FspTAxKhQyKLISCGutD0HH4JQVtDALBuHsT5sxXqhhd4YemMp7L/CkYrFEN6yTA19f+
11MUFDLUzSpDxzgYuwKuIzwI1vi7+XGmjdqCKkZQApprQS7BqKTbo/9Eh9fNKQbbimKJgWexzzjN
gGE5TM4EABHcl8ht0k5wtEdj8FQ4F9k8hWvSS6bt8NBMv9kM1BOCNtlKvLWL4cmHe0tF7F7/pcmo
KwhwptfbsBik5VaqhR6b2DK8yRQrJsKoBvSw0XG8nX73AOM6Ej7j0CcAoSmQ14h5wZxbNhCeVOm8
R9wC8KOwg6uB+VZJBXMF/DHjnT+tDTthXunFDNuzBa0BvBHHH8mUHaIU1bBLal1zCh20XrTUMbwl
0BgnMhINjiBwlApHXTFcTetzEKdydaez6Uk+cPEYxGW45wWgZm7g1YGPBFhr0puQAdJ1c2ihS7cs
F73SRt6WJHVJ5CYuRUb/MJgMnLxYe05+tQg9QYasNpsWnNjDZW7kIpn/6ESzxEFfICrGztE/HCw6
aCyk4WmpMCidcvAbDsppCPgdLv/sRqukxgDYeo8UlLHJ8RXrxq0H6CjYJsui/ye/8s5LTyvwk4n7
QIqFhLOz4QzkZYUwq8N7J0EO5MpwJGWjdRNSpEuSrXBV7L12nC7b0iC6g/sQmA9qpYen+avW2XPL
2D7VCTknnOBs7iedWb0gENO3UJLSG4+MMBhJ+HWtbqFrH0X0JiLnsMGlBKWc4ujWLnqJpQ1MhWcR
VcAuGGzx+9N9SiHJSxu23pq1wMJVwk9q/DC+SblbMDGp8cjuUr96E0N+Rr4iQyiZxJEvA/bNX/zB
W9LSBchEpDkQXzWnC9+ZODFodgKmaUZNIB2XTUpWpuUmq8lM1gLiO1SMFB7CCvZSTYE8Gdb0LH0Z
D4QOZBFoF+l8m6JdukQhDu6jQNYODLGEhFiIxiGkCAJuGJjsIH9fi5kLzr5SFi8aQ+F7KKiZ0mpM
PU5U46lX4dKbYanjCeRyGkAy672s9r6Ksx84e2H4wcMEwO1IILWV/K64Oswx4VA47/iamgZAVag7
yp++Io1L3TW9Q7CWjhqKzFdGopOJfpM9EK2zDa4hRehErWan3aaZw40ucjLnITigkaq4CICCWb8R
LY+KSkM63eAx8ThhfjpQsrE6Icem6wxymaPsryeuO0L62EDE9Vg7qXcFewb9s+a7wmsQI3Lg6HXu
zJj0+jcBHaSmaKOzRbSxUPGu/s4I2EU+gZhwq2RpqY27FkR2aJ47gv5pEGGShGUlNQPil53fxZ4E
ctKDMRTEVfmcPyMpeX43XY02Ogr6KQAw9W3cFtLTiiibycSitKNyR0fFYYuGv8RFKLUCr2GmzEeR
5PjNew6HIoFL9JgZtTNbU0DvjuhIm+W8i94Qf9Oj/jLslCrpuAEclxpGG/png5Qgj1pBZdor2KnO
vQ2an5T/Ug86XNhnHVZref1pzHUeIGW0tJOxliNXZIAoQroJXywNgo3MMaLMk6uRo0RPum1CT60g
ZdADb2eMXzYHF9Zf4PP/sXReW61jSRh+Iq2lHG5xtrGNAZNutDhglHPW089X7rmcnm4w8tauqj8V
7Vtms+ik/E3iXhpoQdjkM7XIUAV274mfVp09uzrPLIWiKfCTrVGAEEQEmyePU918TA7TeU8OS+mO
h0G9AOdPBJvzvNts/Ch4o8xhWBXWKeIQW1z3gImpsulpd0sLXBf+HPBSLKIdTo8/mRR5G8U84ZgX
xjoMJ9HInj5ON38jz+I0I2QFPOnSc5uTXw6A6sFVCCBmXEX0MTYTFYh0BdqRePwTno6W0R8uTnCS
JzsgEOfriTnbuXIVeX8M8Aiog85I5hw54GQQ+drFQpdmgauHlPyAkn/PrVL7JdElgnPImfJoRv1T
2w9YGghAZwVipYcoXmrjRchNnrCGXZfzIUAgHSS7nje28WvjLC45hHKHsD5HAKzWoeEjn0f6I7JD
hAHv2cbMpca7A0UFHmgO7JAMvhzcmrm1YyDgTUuHG0JngF78/T3J/vhsmXMHjSx8J9rduQYKpjW1
Jz1IF2UaXahbDfcrOjYuUzUp0Evr55JLf+TAOon3IP0jZVpOWD1Fpxy/vkw80AYCkvFaRfw/Ke1g
Hnxhb1pwmGQ4M6TfV9kdBk7JR0zonORt4A8QMjdIdfbvOq+05hUeC981HkSLNuOr0ewRMYL7lNBd
Vq4C7XbSsdkU9OYBAJOIeBwimEFSbndnMuNO7THZ8B33/pWrsyE+DBNGq6JeNcj5NOP3vDcwEjIn
gi/QoPmcp5xGkEN4FSeoEeW7GanYSngCP2YkDm95yAotqInoJhCDeIzkF3bfboXqBr6dVhm/D2Nv
zdPTDR/bEBYQOv86/ifQE1O34AQkiYR9fRzJiyYylu9E5CEC7Ro3GVzL/q0w/+KJf1Pv10ziZWCt
QsaPjHcaQqH3sLtaxbPFmUvMb19y8C9teGy3aTavpdbmx3H6Eq80qdRfMR0Gy8NKNIFzRCQF9RgL
udEV34Ig8kbI8I1s2waVI2dPuQq0HA2sEcMB4tVrh7fA90Yg2dnZzvX8zJHC3Ag+PNu7nr+PiBQ5
XqrqLJl1rB4lUHIZQEjSxGd7oM8PfxNU1EBikXnDhkONtrTERSu0EqMw/QjxbD3w9X/UNBGqJtt0
upOAMVI9XESXAqwVivaEkkV0TfTewj+CJg2G/yDUNSy2Vf05RIuVtNLpYajf2BMBOhmAwEuqECBB
/C+HKQFpEdMsw7mKZA75B6sfSKxeganUZPnyG3z7qsxfesRgSO0RiqgAH6qRYYq1vnGjI/cr5TeM
wMY1yanbS7+D4CCi6MDFFUyMuo4JfHyIuZNiipkwiS2EhkwHFv+Ms5ljE4P/cexsA6pgUWF5mPcf
LzhTaWzccBP/Fx7DgAdNdUjBBiqSJjoCvWiTXF9f8rozHRAdmqdduai0I36OJkoejaI++BNx5MMx
wXqrZDtH36VicGi2Ey2Oe5N7JAMpZiPu0scPJDSlh7OnQh/EuQhJ16cXYl8nS3qUpagfDZxVSpPt
BH/MStB6ckYzIAePhhW8sebK49RQ4AV4azN3K5UE38GdX+QvpWsWRwJrs9kEwVcWsxFJ8Tfk6ggV
xl+ij8EL7e5Al2OP897hXxL00gOZCf+DXysKMB6uKa/3zEJppa6bTv9SDZgWboJpJPMJkEUaNF3V
TkoniQWlDr3C8NgTXa0TOFgEB6rsSrBu+iKuf9HftMOf0z6VSbIpCHai0AhRIufB5dOy8q30A7lo
RrICoq+IcIzWb1EIR0COiBIBO+J921cb3i16ThpmFTljb+CXjXasRdoJY25P+pqxhmBoMSXDggCj
CR7KRxPYTKTLU71lkwAyt1dWDuCkwL/WIRptIBzvBQ9Xd0YmC+AqQKPOa9+cBfEDBpuQCYixEwJO
ZiHRZccsBOGhoMOFaTPHZtmG1nvnXSpUCm53oF2SB0ySGwgzDVvCHsCE24K3WMBlBztwnee/xB6z
4H5jUt4AOpsRvSftAru0EBQy+THwkPrLG5zB2s0hBZhfyT+KuuCJTqUiGynjRfTjTUBiSPNm8yuB
gxjXcdp2slJVMll9dVg5kUY0zGXCdA6O7IXz1gT9oCSWBJDIV1Rb6kYlEoNnyJc2GEijWFAnT9Xj
TSXNJqWtuH5iymWyyXqeavInTX3KVWjU5qdoUoBkCwvtvWvchK7hy0v/MNSG/PusG+BJ2jeobxmi
DM7zFVJAZDJ3SMb/xAPNL7+6Y3dPMa7lWUCrSddNAffkkmuuFtsT6VMtRLC1/5REb1X4l4GBgGkC
J5pAz7RpVkH8WvTnEu841m9jWx8VelBP/xLqJBmfBDifJpPd4m+xxj4McD9WnYSclO4ug2UBOmzA
Dd7ZrW+iNUnmo6sGW7ONDxX4DN85J0thsCd/Y+3yjpKHMiZPfqOslcB+xKfHUnhWOlz7ufzJ/D/H
p1uENINRs/LN3NwG8FjFeyzEIRr+CQaHYKrFV9rULss3P/3Z2gofobEHNUZ5SeSlRVwj/JO89Bo+
yh4wQPTLy0xEvIDj9Rhu70VB+3Pi00SXljR8oVcpl/dRz9zzv3jIi8BBMYyVSLypZMkeVARiFYpA
MckOQI7zp+1Adi1EkZL+yc9scCX0I7oyAuY0oSeluHCaEjq0jWFd5IH2lr7IOmtLkN6FtYVEWR5p
dSZQa+noxlhd4EQlXZDsS5ZxESdW4rXjv3E5v1WYLXy8oanxGI/3RAuAR83qVklKoCVluyceROb3
ip1K5Mx6tFujg0NgNbEKVsqINNtKyQIU7yrvKjeAJbSNmZ6ptuum3hjqVwG847xJ/IhavOkTKb0A
DHRPaMx1yi+3e628hpbyzdxXQwgoUJQGEbckuj4gcM7xEZnGRmlWJfWKrwOPq56SFsp9Sr1Vm2fh
Hbyh3qJKFsY31aKlpmgQiS9prL6IQgh0PbjKpP9fngy0hn2GF62QRsVzK859iEjFDFERoY7XEDy0
ewBOjzZHASOhIRdUVqqy/COvCzhMzEH6JmzTZVeR8Id+x/rqoISy/k3GtoxGMfXPBFAiziYiH//v
t8xfov0Wmz/9W6/DFlFhhZQx6LdtkH8bUWkk1VpoB3nbeycQ7iHw2OQ8kUMJIAyaX1K75JojEsTm
HkDKMYZY6ZjnCGreSCkSql24nfikKYeSbSJNVbz3pS9pIDZSRYsCnqhYrPJ1rWeHst/L90ffxiIz
MB0TrkewrFkd2bZzQWsqMAtve+0O61jDXA7UIkYQc8B2leCh5FhlqKE7DQxTJ//KwenWrnvySIR9
G/Pg4IM89nAxXf8t94LMhDUCeqftaFYfmBLDXytiz7EJOP5Y+WseqHR9FJauenGd1zRUdyyAIq6S
oY7/gkmAqUrysOpk3kiHJ+QcaaAlnTayxywqz/Kdk7olhoqaZyYsLD/TrS88ZZmhlZLNPUP4rBA+
7NRcddScCUV4cqO95fgGrflMSCSminrNpa2b3mtBXizhJwJEyXipAuJz9aPD0Jwn1G8WBNxdnKSA
ENhHY+x3XvLpsfii4A9GEyKqCVE6wgMqKiacZglYlIG6VIwZFltP6HUSl5clAGQifxI03PNndIkA
Wxz5NPgaeIgIp6PuEnG5UY+lVIsAUOpjCicA72Bz5dKaS/0F5cJhSs7YXU7APaoF7z3p8K6pkdU0
kTGpLwHo1Hh6ovvozQuJecI0u/1jQVG1AcUyE2m/3n4LNBo0iBW+hcuWQF5RoZfzIw9VMgtYtjAY
1btBgoM03jTJ0Je0jo1gsqQCcFOMNdG2GY/DK9sbKdtcCD8Yt1wy5PL4zdCP8vbA44kYIuAQa6V5
ANFs/FfuPyUdnpBwgBJoQX+VJoE5S1CXgUgsDAdraShoBDvbWM+/ioK+u4L0t77lixdKUBAMjbSK
onjnFdchAwqaRaYcGYj5/2w/+giZg4Sa6QrQF+WowN3CpYpSlpOyDdkJ3CBQ71pwIz40iTpEdxv0
TnlQbWo4rhqC0uaGtgEkhGjDWIQsNV4J6YXJL2SBXAxkY1Ww4H14FjWgpTrP3Ig9bZHgPXyyOP2i
qiLWKyb/LCOYxt3r3GOsPPi4PtVXlcHOhGPUzqsZi59YQgQjldwrt62eIFKE+Iru5mjt4FnjHdar
AKvxbzggsWC2chshTOV6vQuB42w/1tk6Qs46qO3FMIn/8gayO8Ac600HeVDVhPxfbI6dS4pE7z/L
QxOgIBe6Kp3phPylD+zetGx59OA6aZxCshGybFhiQsP4jWIf8AZ1FgJXZWlQCOU2oz8TUw+JBdLB
G1w9akF5yf9ATOWmGBAMidEbP9lSASS3ih4Dc4B1coN8MghMeVURQHDPCn4SOa/0GwSkAY4ycxKC
zVRbOcSC0/zKrWPk3NHMBzVNvzludbt4LOzsIO8K96z05jIDpEnzWTF3eAM5ItixI5REVcwWUkp4
fu1Qd7Hzcg2KIsCTpLFwE0QwK1yygCyozPi76foJIfDUbCVKDIIolIozkn78n8DjP7bYYRADJEJa
0gkTwsTVg4AQQEDES67Zn0elW3rHGTxSLuW7dy+w2d4YH+QSmwHC6HaCiL08hgXYgn4oWBlgiCJA
ACkO4OvrLFnzGKTZIad95wUFOhZAHeL11Dv2qxTKvlHzo+iDg4eKBbaeRoSB4u6y1rwEQKZ9/pEG
jyXrAuzyuRq31VfVsD4cHj/S1CVY9NLQUhTkF42CnDccRpUa3JXqWuAqgUPUsd4OhOwX9qvaBE8R
PXc7/pNLSuO2K+N/9XDULQJc2I3ebCQGKdDRTomnR2wsXH8wmDpaVUj1ih2cahAvjRGw9UrjoFRn
G4lXU765QbVWt3qFArLdFxpq9i0niTowYTmlR4kQWTBv2QGRQk23ahW2gNdzcizE+cRtEgzmyXUj
ZkMqD1sDlyoHPq6aH0uXga3KXp2wP9XE6456cLLZ0WTXIFU3C6N5nmJimzT+aSKh6QjW10Q89M7W
tFAM6OFFWk0Kdt3WLwnWkoq8NFN/yGEnWWo2XaVCmrR5o80Bz8J1Xe3oG0YOOjlV+gWafmHr3oMD
bO2U5S3QqwMfYInMjpVgzy4I2/1IFCv+znu5M69ljvyXIVsUFczkLOehPMJdzojhcrLVo39MBzxR
dzJPA6OsNKSiMK8DrhZWicd5fk6ccZl8qhHaOJ+MiF0OTVzSIcbNwHxOozz+hC2UTl0sZEaVIyro
mdJ2bMZLt0La8kt8r9xJoW5xocBcmTwv0c9lcAwFF4iWgvVoF14JtyaYkC59wg1DRSvc29Dlh5lS
FM0fWpdHD+qvmpgH1XiqWHpf5/ZK9dydqNI1thAI5KSpYp3DmXzvhVmWEX9J/yu3MPIfJns6HYkq
QW8EivuNOzRKaSPY1iTyqMYiABTrB4+CGoBWBNEbnFwQ3LtXud6Ttt90nr4yIixPUBNZpjyoE7FU
BSqoEjip2w7+ldFD6A2yf9j0/d2P0f9zEwlgbAE6mFWCpN7SgDL8GRWNTXjiixOAyAeYU3vWPdHI
lRsRrqkxcXHFsrGPbXHD1efwAyqL0Dd7zK/Ejtw1AYCoLOmRZJK5SDel2gEmwXCpIvy+UzLGxVFI
SWsuOrstVE95ketJmYA+y957qUy3f4iseCU6GlRBoYz4wGsOSAnDPeENhK9D4+q1PB64U63Rv1Cx
icYR+FOsEZb/ldJBE0fOmevdHgGR7v7KRdg03qOAMYJUcbuN4O6BTgg8PbWNxYL0fmZMu6zPXGGc
yoI1XW1APARPVEd5QHsnghUj9nC1sKU7x3uLguaNj5gQoRD8bUeTlHCrf2IAhxMbsG/k4UXeqBkv
doo2kMkjAo13ud8lmsbSfgN/FSXmawzoMrZs9tBhlbWFY6MFROgyfalmuofTFOuXyWOphAYh6Ct+
IznhLdb/NE1f91nyWjr6KnkHcQYGN7wX4EufeAVGErn7LLKtHzyOVZR1qxS4GwzHQNckgdIUZHk7
kJHQhNkIEgmj2qVVwwKbD8uONg65YMkr9VcaxoGZ767N2cROyCFVnj1QqRA410uno0SfmozoDQhC
zSJRDt3glruKuEvqa2bj8fhI8WLkDPX5KIsJ2FRP0SlyZ9XJWocifodyPGhKcooLDWVT79P/OU/d
0Odi00Xry5FAWTpBNuXRo6RWiDCOsifDCvxsjn1DJgm57aljZlASZGQsRDFMS05RDPxoryrbkCtO
huU6tFnSTdGAOfOvsFKs3bixZViIyaAmcWK64r7orHLL6bvTO4GHZHK+1hg+xcjpwFDJD9Lo5VwL
F4O6GaZqC3SAwmrOnwtwMuRsOliwYKwV0eECPzaORkNeEBzjXgQMy8PsxeD7NYkEFU0jSf20e+Tt
02xVChYr6WvQgMjEVf5xo1eEGQJgDK61oXMDZhViL7G9JylcylNBQIiKs5GXVZMzy63DIKgI/tmc
6DAfjdLYSmstDZdM0kI4IkKTxyj4VmeCMwMGJXMP6STbDdpvOrXM8hesdGeYYeyij52jQzDg99H2
ln0Txk/iA2d0K3LCHXSnRA5JXxVxfTQDe024YbOp2ovQzYSV7LBiitGA9lc+P0OPRG2C98k3G9Lt
OwQE3f2aXOicIRmkBN0menUB+UMUFaTrOSWGaPa746jc1JjoFS63utPeUN+sxfPtjsk6oMuVcgQJ
xubL9ySxSeoAPB6xbvUeIRPVKzSnIFVCNtOKifJgFXSEAP/Zpv2BpE/wbj4CWAKxUB4k89ATJzF9
qN2I0OdLiG1hNlX/NWRLCL1OBCItEv+RhAgP+pOGhNXkJ6/iq+RpA4mykTNYMRGFgkgUG52pF8UC
94xgrV1Hs2+fR5u1JNYR5rhxIH7ZrQRHSFlJAFBQhQukh7pGAbWBn5XmifEZi55qaGDwvsj7XfYA
OtkLc7RaYCwU5b56tJn4O/JDxbmgmH84FGZr30H6inoKWF8ISRn/8CkhE2UxMeJ9mw1LIMw+dqWe
nXdHsbP9J5932XsHT8ub1PFEPbgFlkDk1jmz3kXYx43FZCV9FFzISCs9DLWMhyybPUCuMFoajb8T
fkzDsRr11a7DY8SX0Wlo5gDLYSpZLj8Duc/cI1Aq/LlIDCQ0TtXLT3kzOsdcYnvltqCwhvx1ChpU
fB+llf5Y9nTBxC7os6n+sgWVfBL0M1RpzgMcZh0Qmc0j9y2s85tm6ncCu8hhr9JwV83JWtUdIjOH
jcI1K7aVkQU7IUM7azS2UZCukqzbKrzqBuhsfQzMnOCMVRtqyKd4+3rYWkydO6VLpNP7Z9X6l9uk
56qxNbAKZmm8W/xtxlF8kvSKvAEuqifFGLf1OEAOMl3xRpqiXrHnDVEIhsY2cJn/2/Ls9rjgieQq
Y+t9ssOlwNvy3Xe4RC27vMb5vCYn/CB3PUu0hU9ojIukCkyqvuf6kE6q5a8OkuAZDZWCxX2pIGkQ
sA+LiMgcQ8xPSP6qEaGdSg2QsoJKWEhgn/gYwBChsWOciyadCiSTT0mU7yXyjZWJih7UR0JZxRVZ
TgbhpISc2tqnxiTqlASWoJ+2SzBf+006NBw40imJu7GOZ9YwKS8UQ4wa0vo4JrY+SATFO0HRRliZ
Y7rdUvMItjaW8t8JZuL54OYzZEqx8PPnBklsb9fLKX6q2wukiTO6rx3ObRUtLiratxoAQ0/0l57n
3DjEdiVbgrMxjU6QVOgr2ZnS6yfdP6EnESmyvI0iMU0gBzOCcIqtlSerxLuwVfCBg+XaS7r/Bm2d
TeEyKLx1R9nyixPbtNQOTRwBvGgXJqclGBIdujWxGpyrMmYxIrM5mvx9AZ86mi9BBFXLZC8cr3TO
xERlCEeuPI6Yi1QM6XJ5ZR69TqZzS00DqJO7FpLNg3edwvgpcF10QyuH7UaKQx52Y/oHW2PwEIiK
+mlkF+tfbtSIoZ9zFLI0NdIWtFGMwpUNpeCNkYdhB/hGv3b8JCGYuqomA+Io/H5Yo/BDHJb86ck/
pW/3PaF0tWL9ch3hmUHdEhgz4dM0X8GD8eP5yHyruy1Y4bWSvNWcTyrgupOwsItiIIS0u6uIcBCU
10QMoU6QEizwhBkFi281/bGEdUDZdadX6NJsPNU9aM0UaUz5zQpPQmzgU3XxR+GVAdaRemjUNw3i
pkjzrwksbwBcloG/xXzlQHPqoKxE1pAdcYi9l6A8BtlIrNhRNLxS4oJatNECPia0iS6jgAclXrBy
PkRewy5o/VoUZAjDtaO0RoaC8gH96tmSOFVzfC8NZRt7rGP1qo3NN2RQT5skXvPpEnPaMWvYoWgl
gzO1JycDkNWG4LDWA5GKRCo4OGRASrvsgHlBs/igBIBl2gb0yk0uE1lylceSpQWIjwzsXcruaoJF
mUVLa1ubXw4sck45rlNv78HJaCARZBmxVBmjneY/VsxY0qA1+DR0fTcE5nFy26XDuDFF1nuhT9CA
DhxFYuxEquGiE2AvL7N8hTygsS/sYoZHDxdBWpD0fRs2okloDTyPzlrYHXfQn+eM+GTnxzJdUqto
0Idk7aZbRncftKQTzR93PSz5kmYgjL9b3SfsowEsw2fADG+rOEx4RjQbUtQlfi4F/TJN+1QPH3b3
IxopIG4AUNSB4oQfsAenoNccRYG/jQb0wT1HTftuR+NbNO2LRes220TQTq592TNrNE/xpNMRGadQ
fQ79T2A6j5otdEzNEcXiyRcu94IPISMFozRJO7D76Fi5zdFyb2omHkh8UcZ4JZ9qG3U4JXgoXnOm
lyqaceeg2FvnLWUYAE9HENBbj3bzk7HHxQiAhFhsUMYgOPyCFmXBxNtr7VLFdPHHQBG59Pym+yaQ
ENDJmTgQEUBMzl+C+C2BguamXpqVtWMSlQcVTH/j9ApiK5CZgKwlLiMDCIJgfjakbxgL5oztYrw6
TWV8CZ5bq/+ymBYhIjSRW5xRpLSwys9P/Vj/iaxPK54ZmGtQmGI+xMFZ+CuzzB8d6Dlp5oStmhli
agJchp5wvXzrV2SpEGVo82qqO0//NJV12X2U7Pbt145lrE0ED8KvmdiiaYgEbDAC7NdmtSsZGolP
n0OGe0AvwdEEAo9QsUjPnxNIO6ZoXqwzGymL1j71KmZOKJmKWyMLnrtuQiYFv6izM2K6dRYWM4QF
nCYQjrsThPwz7lkh67U36DxpNeQ3SMGL0bRibipIxUH2IbY4wS2BTOdggJwuuf6N5Qz6hLnTriZG
KBSoZHZgASYFSA/Uy+QChkcXG2073iL6ohgBBGqKBwMboIOodWqQftRibdNwlNMHyORUP4u8yoJU
p1OXUZyJCc4DuQ+aBgeUNDjroNp4ROMWJ/sf7qujZqsL3yWvBdQF7B2+0Y1fnSJZihmUTfOQwBJ3
AKFKDw5YwfTsp1AhnARAdUYIFfHHAq52tBEo1CeI7zI/0Yli53iIVXap9v9aRcg2SdDkF9G22A4O
ZHURE7sR18o+YjGqTy691/UHrcweAU7WFo7PqLjm9bAQOEmEG3Txs/luCaoESedQCsTXpobJhr+9
CerHGqB0MofFbIUnt3q9/zgG8MxmOqyWMSm15GoDWfDQpJr5tmz8+5MUpdafHrXqq6eV8cUdyAsp
E4KM476cHtpEPddJQlFlO4NFdAhTkuP/lemEzoJCxdhQDdXWhy3Puj/RAkifjjYJ+w/AxSrLfhFK
S3Xj8PkS2g1YkVruM7Fke9zf9yYm9ln9rS8DRuMWvxRtggPBEiALiKd207P+slJeDeRLkY60HP8u
6xS56Wz+JTEeC6gBdLFQ1pZy92KGmPqy7AITIhDDCEZVk2Ak4cXC8Xb01yqJdLGbPPqljuH66EHM
yjkWZI0zyZfqYvrxLHX7n18S22JR/kTDUiXrE7AJ5c49bCEmf8CBCI/vkbvg2PzVEoNsoiejE6eD
r0IPcSz9UcxYMR0S5MdeuneHj0aC8fri0EPAaTpLYI17OVz4nI+UaSLriNYUKxlCLFuh6VVvWgOK
CayQ2PGizf9FyMpZ5sexEG5B9ls2ivoozY6A8AI4orLQ0eALpxDb5RZZ8IVI05NbaC+2+T06zdKm
rUxmNiPa3TKb/MugDB2kbraMze5gko42YVewwt+qol0LiKnVpYdCSvRsS51rj/cVGnj8RIjq91a7
qA3nAPB99cZ6Bc+2J5CT4tNHNCpEwXII9KonVeNP3uMaTwsEv0X0QOk0Wzf4EgLLEZ5nxhKPa0hc
dH6H3DehWPgvPZsNpG+oxnkbxdWJiJC98hQ32j7mNmVdAFK8Y8OR8N2MfQ3a2Sm/ie57HUafUeus
x+eiSlmf0dq/Tk4TKLKPlo1hhWpuvP5oYLVQnmDG9w5sjozGIiHVMdTIXSNfKI2WSNdCj8QsJhE7
cTe93r4qbODh3AjhNrBUYajtw8Ra1ZI5N5p/ezCIQWGVuwF3VNM9DReYKVgQ+aQoeh1eCQJywdZ6
+qtokrSvQ/OPf0cwMJ6jchefd8guLvIaz9m/nES/uyEzYIkS13k/JVuk+SzwczZxJ7FC7soMPjs1
2wgTWI/2j9DYMQ6ntLROOsmlpe2DgizTKhSDxrpXKzYitgQvpVtrQrOEm2Lq+4MbU1JTfCa8EE79
0dvBTUj4tEK/Rv8ricwluuiR9bxB/lLN5XP7AxupsLKm60tWq+RPuAfOSUiaFS5IunlASsKQ3GCj
Tmcwq7Wvl8+0DnpDvlK/6Ec2qLc4OLkMwHD+H+CTzKcqItDOY8klh1ymTKioov4TOahEE3TKykE/
hNfi0IzR60R91+DkJz95an+y3tu1xes9WTubZRMfsSFWwr0Jy6aS0pwQkfzS8ODHOFjNWGPQNdzF
5+Y5vBItBDXWHXtGbjX4iOx1yDXsjuGmHLWlgFN8eWQTz3EGdGXspWHrDHspsx6WJWpmvZbYMdbb
qTadAjUfzIKDAevnM6DGKokSQ3sVHEgPjpYVf0zkyPUtEl+z2LSz/SzqBousopn9YLQP+BxjqgR+
PjaJkJLJGAAzoaBq1uh4Qke8Bt7SLiCVPhNeEZOtyBAzciQNY1qJhWDAW0yn4OS70sazqn8lSCmZ
mTeOlp5SAqPdAqFCQrv/GVfuKp9Ktrp5UCXUTvoGWBPpLBjgNKZJj4Z0FKUC5izwDswpFqEzhccf
qrL9gAByUmtIj3JTsrb971zVtiEISRWg12E/ED/FAypo1DcIBsL/keDwqlVsGmFKqf45NRt6KL4w
SG27iZJ/I227VZxyZPxamm6rOT/kJKiYRP+D6MfDVZ3HY4MB1CJLzc9VNOQ7nZEk8wUoErhz1g0Q
TPugxvPFgRvDmIlCgrklwlKU9/i/rYW0K72jXN2o3I5EAY62+uErgMIG6UCGmfN2h6wODbHF+bRc
zav7ESqYz2bnTX4UyEAW4K0ik9iH5yYoB4mLOQ0/ijE021BCP6nKrbuEEkSaB3dLygWFDLmfPFIf
7FNg41bHtUPWBW/f3b04gGuFuxQYyy5ZnKy8mG346aYYBspjMqLu3nlMPbG2Uq1wZ3XZo+u7pybI
n4jVXko3pGqAzRFRzV7vk8tJ6E6PeYLs4/k2sVitofrb5nxQu+o6V/knOXwtqZ4DXa9YBw0//O2m
5qOq9nWXvRAKluEk1Tog+TKyFyRw6EPJVeiKqqPH4FjbERY/I/+VeEcNIbp+7+W3waw8SkWw+dLE
dpFoxYuXY9httW6Zplwc8d4atPs+jJCrwHWVow48xUNMkLTHMFNtGG2lP+qTBll3skxl/Yq31bF8
OUGIcSreyidwmA71jGw8RuEQLJxL95zgX6Bp3jlGjqgcRZQx7SVQMgwN5L1PvtBTNpMYdBg4AVZ1
cyt/vaxMm8bsqZqw4YtCRyIPIEgGP1gGwDhaNhLctswoHDAOweQ/UHxW9JIkR2IYdPHL5N0Pydew
G8CH0/RT5DlyJfcBFy+/k7jThed8u4G2TuK73UgavQY1WGR8BiRsAWN7CasW175DVGeA76Zma0fw
TGjaugmPqPV84jopUrJ70WdAk4w+WhjAVt9nWz3E2tSSMao1tG3O1lJJY7PV+KOvy/eAQDuAsINr
Ix6Qd4TXb+0yz4vQNqVAahxJBQmFTapOqSMQeQ86tjO4JP2Fzl7LL9UcPE/IgQqR3CHccYN+W4iO
HJCpZieYdvH5cb2vnqbyOQrdF2ciZQKTo9wbci2WQjxVrv4j/4UgB50ZbhWKBrRwyPMtIuUtxa7P
7tNYWnwa4XR4MF11K5/HZnlRGH0q9YuorR08XVyQE2vmeg8P7j2Qqoy034JWJ1TcV+JIRiu9p2kK
QT+MNK30p42Z7jQ7eMTT2/TKMsE0KAa+zjhGtrN2NcMko3p4qGwYGIUfERkw2NOqdugZbohA3kvN
Ocbzb+qyvDAzv1W1W9YJILIN5AZHktGNBv4x1X+GaKu1KvutopU3ss20zBe9chg19gI1KyXfpWzn
g0jw2YoUkNERbBLNeUnQtjmBua67ZD9nfsnoEvCowkODRyQebmrfbAGqkb2WYXWRDLYu/9QF7ZvN
nc2gqlXKGuRI1dznKiNkEoOSU95kv48sGSFJihi/+irrMsLBe0nL+WD31joppm2cV2sDGm9S7htp
JXRNBbzN4nIpC8YdOHiLL0m3lB3nLKZ1Ef0soYYLk2VWukGyimomGMCdZR+IXzvbGg75+SF7VgtX
X6NTuk7M3HlYPQVofPweu7EvFBOTi/GcaVgyyPguSnTlzhsruvZt2b6NFsA/0ZdVMJ2qglYaxRlu
repHb4hpt8vxJmAN5THmcrVTkpVBsqiOkj4a68e2IiF0+FDdcTlCoerRt/iwTesKCV+Sy9fN6H55
OFqfLtSsZZcXQmn8P1xJozp5C4LEF5FDbbGIbmor90lX2etspQeYxHsQiEOaSlUFZ1rF576UTBpj
3WHatYlnVvAX1Eq4jUlEZLNA9aZMPflaKClgtgZ6U3YH7FpOoFQDJ7eXqYA5vfUVaFjrAJoL88r9
ulaYbia1bUmgxhgZ5vrr6Oe3NLR3anY0JvvND0t4odnYkka3w7wWtAdMw4tuWLt8lCI5h2pyqszv
XGFflf0ke3+mmPW/hs5FnrEifdbJVAM7lioScUamzj8YKcOHdai4V0w1/xbOQ2I/uaH7UduIWk+A
SDGVl61OdtdDX8abOAVlaCeooGraDqiMU/tzNjax/RrWN3udtlQL0KjSPINrDmO+yctp5zjuoTeM
9egNj+XY/YbNW6+xqXu6YISZfI3bJhBiSGEKLd0JSCTdSjfQ5c5TuW1+3JfoNXwOfj2oI67gdzbz
VoeG20F8uK1l/sg2u1r3Lp3z29Bgy02tExKIRkueSJ6/NSYEHJJGFoH5FUtVnEPHMBej89OtR982
1xP6VUtd48JbjvWw9uonnzAJq3tUHfVN5m4SZUsX7YK3G7JoV540Ev7Uta3/NSWpYg999Sh4VD+8
DnPM3ntz3XYntpW38Zl4LgNOXPzDYhoqmX1G3SNrglCq4r3u7A1k/1jg7pYMUppAxAwQmsYjSCkF
urD+9PLs28+iGAhK4yljSZNiG58JXxaaPUopKQWPjv6hl9UJEfZd7sNdVf6JKG2MeU+IKZSsIccA
Q4z5GpyT2bM8iq+0Y762JskhBdklOuysZdPWA4WZNBZHRdpLrmwtm72AcqaGuty8+N0T21TgC7sQ
UGFWTqr1OMfJXgzXZAKQ/BAiYvQQ9XFc8np+pSMlWvtRjZx9p/IY8O6gPax0/zx4FMJiUVg5S1iw
BYwVaY6WvpEEN4ZukcLlQ8dySBrsejw1wy1BIIb6DYs4NBPx5CQG1vphaPLHbOT0oR2UEjtchN6G
vZHmuU5Wqj4+xjk7L2D4fKYEu30hoWWFYVJ+k5x0OnAiv13ArgbcO29IK/sa0/iMXnRdRv4/nnOZ
Z/vBfyXWfx26WG/xCIzY3JqWbSBc49lFog9GhZffjsjFH1nrkm1Lom7ACwqDVr8hG5vPy07bbIwh
v5Fw4LRJiXpBMqBF8TnBWuiP3WUmZ0D0QXNb/Kj9S+nMt7l4k+cbGckhSeON5jJ/AJKU9bHOJaCH
J84gxdArwcDNVBLyQpvAa8LNYqceUTPhJ5GaKrYMiZH1PGJJ6+zIWo6RNSMxMGRgeCRpEzSUtjuK
C2bZ+MuB4K1ZB71142EfU23YbDLjpfDoGVHsnpKRqjOSr+WvxzD+aJtX9BHg6IMdLCoff5ptf9gA
F1L7ddoTWa1G0ywUWNauCnbajG0bQVL/M5N6P9Xt0rC7DQaQQloufrmYFGRxpO9x0QaEAZrG62ix
KS3iATA2DggrJsSwnjtshejl6o/B36gWhHWsjNH6H0nntds6kkXRLyLAHF6VsyXbksML4du2GYs5
FPn1s8oDDHC7e3Bli6xwzj474BToX/jXWSsZ9V69woYezRivpmuh8IFQ0XFeWO1lYO6sm/1FRxii
PDcsWE+iJ0xyP+PI89p1EIDoDXAZwP4ZJQysnpvbPCp5Vb4ZNhVFjs1b0CRfwPL0rcl3GHyL9+rR
fDX1tTYRPk+bCR8tnmx0HOBpENiI7tgm8GmOn5WN1R88RPymzCL4N39JBEp+3AeKOj2iguUlUdRy
N3NUNrWttkfJYabl7CZ587L3tHjruM9UFgDkVvsb4Ro+Cj/+OD1S5EulT/WLu39HxafpEOpwtTH+
0FvUG2oRiuIzINw65ipUhp3SuSsbPrw6KS9Tl+kVaaOUmpsGU8scwoUBTRe1EpwpS2l/QLHVqUux
ihB+0zsP6WaHism7mlaUgNADOHBC6tzsH8MaDKH9UWLkWc4fCRAUPIHWto/JuLPTa0bh7LqYhGfX
IjNWfRgsUEpRht6Ud43VJlcZZS+hBVILycdP6LWnZydu1n5bsj5xlGCAXXEHKWF3U2N31ULt965E
6IG8YmNQNEefeiysMgRBENHLf1hUY0fGW/LX/ejztiFRY2UGqcXP+2UIhb9lMm0GawOjoj5G2TWP
6wkzEXafnaBAB6udETZqY7fKtOw4l3i14h5soetijbreehDnifDDhTdm/+mUyjayakyqpdMhsRyp
feSpgUSifFFa2MOA0lg8mOxojCF2Y/ZpE4wUxu19AF+KWTjKnhIwGFCPdZtuMW9UDhG2eFZ+4ZAN
NApNGdZfLjmheE0oU0DsEU9ssIEAdbMsGLj4WyR0foheDy5saWAbPrwnwjojOjiEdOVRCvGMDO+8
fgOxvntGfTdH+xbSVOKt8yQ9FK4J6d+qG82Gu26816OBH11UvRa9fWrjHxNMQ3fqhaVV+9bDx15R
X+tuDbv/X9t1bwFXwJQnT4lEdOBknKUm8VgRBOzsgScnMXj9TbYsm16iSW4fY1zvZMDBgCM5na5I
m42moTtw3opeXE30haSWVqeww0iC6FUymE4Wxk0EhC9MCdWR3clT5VFW9QF2/IqRWVPtsG+XuXuU
KfiiXsDYr80bL6RYWAzAGHc4uFHXTDKVpFCRq/TUPIjqqhBj2R8Msi4Q8o2srhLxmoLVk8i+RiL8
GaEBup0NxU+xpLSOx0bwwHQPIoeAB7iUzdYmzpPRCfYgHoLdbNMn8FSKLntpYXQrf3Plo5iFNlGC
+278CLFqje4KTxJgqcqLz3eIISJCPQeyEhUUqNRauBNOCz0OsmCdWlWuIr+F3d0SFTGEL2ZQWUvL
mI9WXB9RSN/t/qmcyj173ZIPw//0q7snRy50HxnCwfmX5BdBPdo37X8V0XNmujJFvc7Gs7KRy7HH
HalHtcFg7BnEyBKxHrf2GNJQWFmbIuBduU2w+xNYA6Ybjg3Uw2Aoj1Z27afrmGFtvDETwtE4vbxV
P8v/rLZ5MjRyH2vuiMCeD7HEgN32gFeTbKt4dQxBovpdS5K9A5DPMBT+4T3EXKsiLTeMoEI58yts
qacpKY8yZyM7zQEadYeOlp5jaRtvZedc+kE+Kz2h43zjG3ucq+mlzYs/Ti3UoJk6vtLEap6cPXlF
/3INp4pEZxRlztqyb7prUFCn9OQeDrCDMbNggsg0BSxAGtMXNe2a4eIt0lHguu8TUFslAcWx/rB7
ap8K0G9eRdW0i1Tx7kQ4a7ZL9sKOn+3pk4FjRnsUNGj4PlpVwAGHfB/bGyVOpQnYhDAmlTqwxJBz
Nq+iuXhI2yA0AdcEP02CgjMTNzFZ//URvQ91zxwSSwUbJCE0QHFP2/QfFOmLEk7aVvCs2DWY5i99
uFAtEoA5h1i31sN5bwfy6DCitbLuPpNS9weOqfEhU9gwmouFUV7USd6Ub0of5QO5oJWT8KAnuGWh
GR3mTWsFT2P9y0dsEPrHDBS4tKEgT6Gg3PYPM32dZ5K/6j35BmVrSMlkgWePgvmo1m7RsmGwo3ef
LUbOXW3RLDirUSe2SP+vqkh9kpemSlnbFGM2zWfyHCoPbcUCKhNx6vCgKL1sUzTnP8cNBEmaQ6Wj
x6dxtE4d/REOTuhLsObpLxREtwlneoq9ZY06DlelVHmzaMYpg6gRp3B1oFPkkYF7pqIoRNuKwnbh
ORH2hsG+xr+wE5IksGnpiPBtMr1NIeM99JyhsU5EqoWjAQbBwLL8IkpqNhZKbFdCNoAA0hTVnsTh
jMbcdLdDnqyHiMNiU6bPKYeBHH3c680/plJtKO8/7clPdRN1ZQHg6gJtD1cll5IpbVUbYvebI77w
Xwf6DUxkJR792Dopc4ceOWCexKRcKzyNV8e13gE6w21biSC4tUMK5AXNwfjT2dCmB6iFGUDjL25j
QefrzbuBrhRgwsV5NKG8Ulw00wiPCslnMpIyzza978Lxt+3oUzUznXa0G+4Oa5dQ2rDsD4rP9Of4
ypoQ0CQgwluAzpz0WnYL4EDXZIjZeNHnLrL4JCHDAW6wWkFcaNieqCqDskdtFQ+8kF0zQMJp/5yo
LiFuHKlTbPD1C05KnSe68KI8zY1wfkSgkWpuJ7ATQ+M+ufDcuFa9kZBAsFxlmoEt3YbxigLQHRj1
U1Ve3CI6JAayHAGWRm/m6MayhkyrtliI40wXI99LIaOgyzMYedYmcno+cmSElDUcgKxmJYQZHXg3
QX4OYDo4KEl8o1oMlGCeNIktKV8QcUGwVXphGO4JltPqgTkgbKqczjvnWETvymaggBLOECuE25kq
lCOLcHbxilVJyG9qmM8FxK6oxiWZkJNu+G7ebKbGwvgpAndXOvXRKgDHDTC5hvNHx8KAwXHpVbuK
8zhiEtbQ0/UQQMl5xDgz2k9oezTKtFGEpwiX2UAQXM/l14i7z/Ap84+KOyAAh2hD1dmTgR3Ejlyr
oK7e2yZAWB3A6Mw6Lsbk2WJ+qU0vWi6g04IOlLcMrx3Sa9poLWE6tROI/HPMxHMihD5X0ajGKoq/
oPRbPYg3qhuvNpe9g1tTP6G3y64uqeaDRQjdWo+TRdqc++ms+0iRuzOy2MH5azRY4H/o5UQEfWsv
2+YtGSHouZ8Z6q1a6zbvOQDSwDqKKa47Mh8ZAm618TciCovXoWlPnY72Mdjbifnkg7xJRA5OwynC
B9iuvXOxAshgqwvjoLOerCpaapO1ysoAUSJeRmO8lOIzi7zdhLFHm24bkPyhx2UTQRKnsFcnu7qw
HgWe97TPAWN8/N9WvlcdjGxctxRmC6e313IqnxwLQrBJcTMSBuQ9VSFoyyfzZEOKTec/FKsPcz76
FN2ezrJrV2DhRA9wIgFuVj3qF6hbdrSqwFQhjQdzfnRN8FKNyE1Vm3bWytHK62R7G/Uquo6KB6Om
vjp7n6J4grg7G9nGYl/U2rYhQ9gTF9x7mK/VSUXwDbV8+VvDLKgprBskKB4kpxHU2Rgwv3MRYTGK
ACBvxWcar4T5ajSU/lgZZK98RpM8i91AvBU7OJvv5Rw85SlptKCNzU/h27ihsbASchrIg0rpr8oh
Z2Ejo623UxCujSraOyh6bTKfdXgimr6lb2M081Zz6qt4+wRHh4PTIgs4pJATiQOTHIRtc5lxtp83
aUwu3wy6+ONT8CjxOyvZmxLi//5z1fjHQDcCwJYpTgNTKad44vt2+k+RfNVkVTmgCxQ+GpRm8ll9
Jqrqbw3hPqEKxURtNpA1Y764dfPbKH+h9e090N+xPaJFzHq0uoytScOoGHJFn3N7K8f6aYINMYPI
+LywlEE+l0k+qBGwvdflvDWgL2bRo0WRXQEtwZRRQtFJP5cwC3GyUjocEz6iCXMOsd84v47ue+JB
0YIGamjfhjWcBO7miFAHfMMUZIMHsDqRFWkzGglxpslXBDFJn9vI4AAjFNBUP6XQgaP6mo5KCMot
Z6bdrrJ+9LAmGxGBb8zOjOvpwo2gmx9aQvMZDf2rlnbAqRMws8E+wq6z4w5hdKGabz2oV73/UP7U
Jci1Ui1oIDd0Qr0gAtv9UUYTIfOPkqldxAhZKanjCrtSOir4Z+5rghxOpkQlp9UBb7YvOT+b1Z1Y
0QEmu7XwoICG8l5G2bKNjauFAbdST/gDF4I7/1cGz511J3ddkX19Qh8cNPZ9zIgRTe7cEZUabgYc
rvo5+KdX6TdBGIdIrPmfYsv59Mh1NcKFvKjNGMkXVZ2kX/XIk8bLSXmpSZ1UY9zPQwkHFl8AeD2Q
QMC3tg1cQwbRnElLVfEV2FJhpdG5CDnpY5R5gQd3KoLL/KGEVRY3soi+ZH6bwA4Enu+w8hJoWez+
pOMY5TDnfZskLNcWXqDcua6XrlKNMg2Oq8n0luNc+REF9AWgc2tYCo1+1QqPfUAIFdfm7EAhxocQ
a071s7Hd/HId3kDhHokkO+l9NqwGWt5kiFdeP9OTUibKEfMMw1ljM3FxoHF1ZPA4Njzk+XPkLGws
HD9ne1uXt4j6J8SfJYP2FvvHVGNRULmK0kd21ex8vOkbmKOirDflqN34G/C4vQRTreQfPkwe3lOm
fO6nVc6ebAA8NTyzLY5x6TO66qB3MxNzz21zT8GbG0gRajtGSjzzKZlFT6SWNj36S7GmokJ1g/mt
Uln0v/EE/Ts6NFz8gDWp6e416A7zjAw1C7ZOD1GXenLySM2dJ5zIoT0vkrK/eFV78Z3gEiQY38Gq
MyDp9LyeRo0/rSfyxuglG/ccxVRYNU09E5TB+OelzgrK1QaRg4nDbTtlWz1014mrc0whQ536/CUy
41Nips8wEtDhieGU94QGYvXKC8yIiECm5dN+Elta6NEyL5599e2zRxAdYEAIB3hol4TtZoIJmBCg
jXDBRRYCz59BClqJYHg0PbUMmabh3cQ7jJNbqpNnPda3wusewk6B1KxXMWIGlBfg/mD4Vftcftg2
doF9uivi/r+CtL3QYH96lBRkrDmLaexxUkP6axaH0Q8+qN4mgWvKkDxSxz/azSwwQvePcdse08TY
GJa7J2DEBOQFGOgWhUwwR8R4Dx3nqJWrgMGOhzF10OaHefi1wFJb/d3AHEc39hElpfepTRlEC0Hy
zxMj8ibnAoqRZkBhcghBJTdrH44wOmCuMY/oUxUKQMGBfTlstE2sGE7Y00CmrUa0LJecEiJAde1L
iJ+4jDekjWgoO8LinuMV3cSHfg7Roe4oGV2AG1wBBhttGMpBJ2Su78GlY3yN9S8m9kDEBIqpWTWj
rrjmFCCp7B5hri6ARUlcTPWt2gQMBlRfrW7gjAOSFR9Bsymjgw+05I9Y08z20kCXBXllmU0tNo5f
WocOzP0M5Gfs3Xx2t4E1URqssjzCZ+fmVjFcQet1GCsC6GBCNMiqvTy+lZ63BcruhL3MCbL2uXCb
vrtznQFOymDfR8mBa7MzH5GbHQ2s+iABzkm2+XvTzECJKcLVimRF7aYd5w5GX3AY6LlhR8n0kQKh
tUCRKWZyAwa2WEFQ+qiqoAWgD+zz36PmY8pwNxkvPjQcGBur0kLXKVTY9p/jv9ouE16uKRGynAR9
k9wFE6xMdsxiD1bVXZ2pXbsOPMPy0I3bWMteaCRTVg4euHAg1gPHWIa3J5x1++zkGxzNcIEElvG2
FbZyXvQZxPmJMCLN3c2DN6jAMZX+pRZmBN+kxQUrpfalB/fzZ73hrNOEecAJ5GWGZZqnAARhHlyI
IbZhpbYTT4MtKq3ptYVHOvbWbcoNe2FT7uoFEwX63pGh7rStaBzi8IzIlBqApTm7uwSfFrwsp3gL
n7ZO3vD7d0Fl1VY3DoIaXjDqbojAXbOZS7ZkSUMBKwZrQe9oHeNp7Xxiwd1lsb2IQlXbEy2fNn+D
chj3Lm4Aht89hv4kCORZNR3j0zTjhiwKsRVKDGTOXY/ljgUjFKsdFyawTW2ls33TmFubkmF07vOU
BouGFY2BvigToE1idSFuPFwLs2HP4KZmSmlTo0ioiRlOA6P70Zba0aW90UnQyuUbypllrOErVob4
VF/E+MXra5ot0F1UwWKFQWDlWwSrAk2JJO0rGFDbfDJgVMzP8qJO/6nEJ+ast8/s16R+m0DihKkk
PkgfKkE45t12t90WbgIqn18L7MLEt/rKU/X0iLeKB6s8x/JeudzA/g/ezwQaRNifzfEbRsODfmga
LCvceTVWHypLXWHrbvKIUwJHJQcuVfpzORdXmPwAeYTdcd0xdOK35vccKRkCbjUpsTsJKIVBwpDB
8NSL12yu/qMb36CTAJ83YZnzHmFmloeEp8YvmCdn2Ig2NnP2WCwc+07PjKkAd8Czin7H/wRuQ4fF
K0XOotEf1ngbGKH382as8MMCSo0fLCM1jwp1JmpKiwEXG/UNWDt/+JjS8KACKjZWV1B2r9SulEkD
JZDu0ZkJbDzpU4L4t3Zv6gZl9/rQi1UTZBrtesS4y7PmVdelr7G/k1W85oPIeT9guLI0WxKpNAst
53QQcDUKsgWnuTnxSmDA6j7Lanbu0GEg0U4L7L9aFj4jfQCwqTnpMRTY/peH6aTRxrDfO/iIHp0X
95eh4SYUuX9LsQ4+cfToeU2gcwEgno29REH5TQee66eRMz7okLO9c3Q0dQRP/0OpN92GMWK7nCGz
2hFB7DmDVZD8+HUGk+co7ekLRXhL0V/01GSMhfPxRLzuvqbaSHmiQ9Xh1OZt1LOIDM49uul2PM+S
wEXEsujSc/hG1HFZR4i9suVFenBoIxtX56VLC5MDHE7/qvEIprdUbxuQjbo2sN+9WCKx3qtNpyUt
xy/RKL1z6SR26jz9mNKqnH50xJWtvelzbTM0FNQGbnPRXc3Jo0rbZD0RMTMTJ4S5FURjvlLJ6G7g
apq4ilLi3Z300JjbAHdf+yliXsqzFUG7pfXugPKbcTdgpsQWcLUftZ4rYGauQFpYvtSIoRhLahzh
Sa4lrKbA5xa0z93wZQ0UbwpHhaXFHgrLLw56X0PihT5Oz9dkGUSqbaMz5SdSElGvYfzh6Fs2nlM9
p3SpvGMGKNgCBUA3dfot4XjW/KNBr5NSM9IFYyucMGw/d/JXMirV3wO04XAUMrXRPVzSVCpMFd96
F35tfDaFszfdC9goJcxubtut63yQmXOA0Eqle3aKcyocLjdeSK6YfRwOk13tTOhpGK+siubHZtf4
Kjuqh/w1ylU9/k6YGNSqqS+61wYiTT4nuxkqJyAEk6Y6wl8G1TeVVFCh90A0GTifrAyWRIRlU2Iv
+aLqpwm6H31mEGBsG1oFhymGgmAaifsEABEvoU0uMBA2qrDtmdFwANF/qpy9GgF61R6RKh4zgBnp
Id6Hs2YrLS9vyNL7NXRstR+gV8E0ENbBVwzq6DcZ0lXAoFF9zdgJ1y7lj/plGtzeoFlB21L3dynt
i+LqiZI4WtfdGzp6puwRUhqpLUBz27rWmvjAkvQoSKXrlMfDdxyBp8zMOfVwnoyRqHMHg38e1l3H
aNVIL5F9T5ObRLsy7nv5yv9C2JP4eqxT6JpFf2o1hMRcQAJkFun5SuTTGgaWMkSoKBkgkqnKzgid
TdVeJeiSTTdKe48SYmIPyxBL+hieF0Ht3Qjhs8QMZ9iluTyGPgPU+WY71ZdmfUeOt46h8AtF6tV/
UDmamO0YA2LaYcSZlbGk217SARpSFHnGKu2nRx8d3YQThlSnRgufHTG/KQRFZRrW9FS9bvwrKvzQ
ZpNSyRrOsoifHQoALyNiqkIRUPQMktyTi4WD43YXkQRfyAcnSApmChM615BoOfQ7KJUkdG1t6nZB
lEMwwUsvnbVthu6qwmLTTgmSa8SjbepzqGCuQhOfFqKAvH7RGvMzhYZUY8psVeYuVeQJibUWLKvi
NoSv5uw+BBMRs703kPnpUVQUrE1wR8hcbxSPiiEAULBCB/HK2yjUxAMh7lOCHRNkUu9Wx7ha687s
c+iTN42jN4v2MR3jVHcvE9ncAkezzFXugGs4cJAt/Q2cW3w6N6QPYuzWUZ7J1iOCwsHr+0+wqFYb
GBiZqHT6mtiiF1JlhELdsOFeY5nrFYhq+DoL9XZq+GRWbK1yEwPwZNhndkFsX/xpvg8176cUYGJA
CL3/3QFQqjNtbG86nHAaPreEzVQRGEPSAjqvwvviVE3lcOn1n1neEi4KM3lrkuFg4NGcIcCe4YmY
84+FQVy67SaMUrhc/85DtU5t84+kRY1H05qBtOCmiQk4fTqKr986f6775MQ2XXtQAmkmVNpU+kuo
pBI6Eo4CAIObPGmkik9Kr4SbYriL6VIVzlpA1SG4LP6jgtwUVFZopwJxPjKtEku9gzVdWPx4Z3C1
cL2LiDgqlVdfXOz3itPTUigCFo0N9MP51mrQzbXvoH6ZLZzK6bCbpbopwNQWA/MheFfV4D6c5FEn
Ac0JooLe23NgNUxNKM+Tmkxf7mxRuruexGcrQIGFiH7Gk58JhuDmlxADOJbNkQrUx4150ZrhR6Up
Mgc7LF+j2SduPQlp4KZ5l/NBRYnKpj8iOVrqjffeY1MFGmEwe2PubXFtEH0FEfPg6wVMO5oe7Nuj
SvzXkZdBfo5ukZqbjTvJmDrh/rGcnFxrbd3BXCGg+1gRmZIEt2ayVTLJR9Oc53ZXZXfVrqiuhJGY
CxeVex7rMbn2OR3nHiGqpu9lUOM/kO491cSVn65VvFcWGUzcfZE9rEKM/Ka03wblF2rsbc4Uy/bb
pYO7AjW8b0ybeSox9udG9sEeOesxfOVANDLYKOW+8q4qRJo5c9VnOy3aWYrGgvEs5B5GVmxi96yN
meJAqTY+gNoVGVuIxTrMKYPzqu8fwryRNKdumlxVCTSeLkRoTvJyoKIK813HPo5hByA6hPp/4QpQ
3SmLfsKfuNVJ2Qyv3mQtj4a+cYxN7bjvdfRc4oCVK5Ch2uoFg0VOpyZ8d5DKuwAFPoBUynU1MeDP
AmZ7wNqy/XQqfLhpBzNyX3QuxIg5jQmfQqSHiif11wImF4ljWh89zzQeDv8YTCetwfiO4V/8lFZw
ziqSssCpnLg76czb4/5LonYcCApihEJCbLvVnPJYQNoXAVE0WwAcCUs7SjBBTo6wSqL8YXawlqDy
aQg3TLP/7cA6Cn5r3+sWZiM3ud9eKTYUCl6RdcwpiAfMgXPpJUPOwhQCu629pEMt25ppO8IDBksm
4QDY8yINKbmnO9KhI986MPZYasjgwaroTFz2OTnnVF4Yv07ZheLZlEy9mAdb4gstg6IMLEbEgLgA
tmixM49b3+GwtxRP/ybI2fV9a884ARIn9go3EL0iCM80t5rIV/wR4lIPEK8zOJF5DkA5H4fIvJZw
0kCzxzLYNoKTrr+pqbxnTs+ZsXErB8+/kBG12OAmtrUgRADKKvdDCjCi2KpEvqSw0kKDaCvnp+xj
LgNo2HpbfCSlXHsihMi6aLnrFeY/nnXC5UqAadUmo60LoPQ1W+xKuHjtt1C5s5hdsizqnxLERkCU
05lNRiREqJ8rvOHNFjWrrbs4zrTWhmo/Jiuz+QhmD2smdnWe2HDOp3mv6hFSaOxpF+JgSzOtbqQY
gyKmBHpJ0Zb9wLqnQxReyEzCfcYad8FpHbeOimVyKaT5Qy2IxiDsmml08817VCy/NscfCOFDbk/r
KvWpxr9SMWxoKsExRvhlqurO4ajnahRWWKxSMDcS0hsoH/jtonLOJw9Pfl7sWe1B9dvT5nAeJFhe
hDwEMiJyPBihl8TrgY6gnAxVBdtMdoaJh0VDY3HPWc4rcTLbFw7eqLrAcyYJVMmDBmoFIfDYa7aK
qKK2UKYIiz88BFoOALzyU6++BP0UpRvOLvy0tDyoopBb35umpY1OV/3VkLsFNAa6Z5H0+5BfNmbG
avbpSwf7Xv0FBaa4uGosdGjxNTaKqmHhnlHV3sCGB/FhumBSv/m3BggoV8UOp+YiTtl9JAzlOYlt
C3VAqEPHQg6C02fo8TtAYQHAmPWvwqevwgrDD/KNElNSoCYaC5ym1PfGvyLCkL8dTr/WjIURPQXp
I8GibO6M6QdktXlREFOQroouXvGS8KbG2oTZd3KLa4Zy5lbVuXOELQ6bJR9vJvLo0gw3BiRpCVVV
9ULqdmmTg4w1NEjUGOJCwCPcaGbdD5prBaUFxn30UBzovKbqMOfZkWbToEhSzebfvwJbNqiTarjd
7d5SzFoqLQhW91FDBw2cFAf/ajSIU0mkWGdteVEWsq5unE7qOtPGekUV69gYvrRKCgWPqXejF/yb
LwOjbFcvnvus2sHs/PRM/xj5wSMeIZrOsw/FtYIROhzV1sd4CbGlsS4q4j26ZOW5aLOskgtG2lQc
7jn3sfMImAub5nDHlO3e5oCeTC8AFYQSn7hhPi9pYI7FxPxPLAOEwxXnD10rUcyjiXpzBL+wcJUK
1mZhrCitL1j1KEuyVIq9Vdmozspm7cbpLaQgXwcmIPgEnjXk2PHHoqGgly9TAHlyaj70/7Tee1U1
oI602Rq6e5Klr8Zs4SoKMDp1eKZlfCAN31evZmiaSUXW6c9llfyK+qliBmgF/LcZuUFqNZuTiEtO
Xse4WLV3F2GGX3G4qAj3LieeUX41x/YHHuwazdprWeNBlGxMTqLUHp+jpjgpWVFWPxJQj6i9R4EB
EJWePCgAkEM2icKrvH+mB0uA2W/N01FdaOT1e+UiQ3HWQxTICbCKCxw061t00RqLSFwmKGWz4kBf
ULeTFJpHVwjcENpZ8wUcKhYbDR0EUW30D6j0A7FNKgJJuHZ9dy+HnqosuvpA/AqMmokjtrzsqg4y
j0ALN4dSX5JUt1VChD54cxCUQGiDLXTuSywEih+dnqN8i2C7s8QDjEM56iF09mRG6weHnmiAymJP
zIdpXxyLgxMeL7wNiQJe3kZlf4X9xBBEuzn9vwRcnYmDAFLt0i2+c2BIuiKYTL9wJuEWrSmrQ1fH
2Lw/M4vwmej0trb0lEk+n1Cin6Cwh0GvQpR8vg7vsCF3YXpoxcPgbKGmIml9MbH1Zq4LlBA30WI4
RPow1KvSiyBWmTeeOhxvz9gbnCs1xbPysAoBHjEDyvoYr6TxrCYkGDEZjIBJVki2Znux9gpNGE0T
Wqq54qxnt+5GGtOZC9HHFpk+lTYFq3akA+eQFjhsyTySw4u6ttUwi/+3jEwu05uKI6qAViyABMM0
L6D7en1uzUuQR0ecela0B6gBlqpplvI1IREzYUZgPhSen4cG8sxf6g8MWBNKCp3uLNTkgkPvp5er
1DVWs3P2QGwaTivHXJMHQhk0wdIrLNiD2FMnRA5rIOAN6rkKQHRmR3NYcfxr/Fp/Qcbll2c/D6BW
qAF6+xEKLFU8cAO1gImaENSd7TTCiiHfpdNWwL8B+uGBKM3xkxvT4ORMKPLq5NkWvLzxLffgdM68
vwYFFbRxZIFt8sXVlXgQsKBgkOkWvYz04CPUq0rfSes1Ln7sMMd2Zb0FT2oM7qSDm4wYeDx1cbjq
qwRmyF7hgtI5KKr4U16ELxUarMQiGtq8V8lbh6yiY6TOWVaZL3PPyc/alfkfxO9P0R6lbtPxPHpO
qh99TDd6zOpyBmztiq+IIz7xAUZVQ8hMeUp9NlD96dtnznsqpkT/xD2DXUGo5hwUuw7TfrRxEBKZ
TZ09ooD5GESCgJqDchT7aKhEw4FulDlMZ78YaNF6Zniqh8qNgykJ7FOIF80bnWuEY2TnQxCn3FFE
tpDDpqZpCYLXOuOCL3/B0pva3dW2/INCPVZuIx+ejXC+XHC5qwpGXVsapLXMsEgogss3wgpBROaE
G2eOT1HMHfReMZbEIwtHpEQyND3iY8qgDoCaLeVo1hsjlv+cRO82bXT0W8QlId+lCkywXu/kGBn8
42KfdLu+1fb5XJiLmgGi0d65Z4di3CtaZUCpP8SUtdy5WvlkhE8M35bls2aisIq/puLiUUmEjXfF
EvtcWK+9G64biOrlFS0hx2tzkKSXlUxuOeaxtfeVZtqDthG6DqC1uQeK6ejAh0yQF4EtUHsFCKvq
VdXvctKZrGxTQ4mfRndtYohRU1gwXNMoNXOq5nxwiW/UbunksZ48KurBYuJBJxok7E46F/ts5M5J
4DcAHZIgvzNTE8hRSw8dqBltC9g4vKSB35rKxwH9JpoBPgrI7QCxV9REYdqXYa6uXEb7iDLXQq9j
VNPTaFSJAp9hxXs21sPpuXbENZqSQ9VPYMnNd899OslbI51bHfVHB9IBQUq4AmJglkKd6ogeKM3t
IJpmldX4rjT660Bri84pSKPfzCJMoHS2pCpg5vCD/fvTpL36qTz4gKOZhRQks2Y4leSQOMQKT2gN
+uYp0xOMHJ1dFsZvwZi8hJN2qlxUtkjnK4ssSrwukKVB1rgK0ojCMn7Kg5GsqfplqAeCNOrN1NH/
a2OCh6G/kvm37wzfVlp9jW5xcPTio0jqXe/Kw8hTs+fk0bXlIw90BGqmiktSTxHFu5e50LO1c+Rr
31qFHxFDYBcptRqO5hwlCOJTKq+SfBdVbIQAXXM40lyqUA1rWzdcJPY/fWQtMgKGl6eaCvVOfyfT
fcIp/hh/WpmJH9pMZjL2FWjoZvjs/C3MiOiEQ6FhYq93r9Ywoxlqna2gJ6ZCt8KzugmLj9LK1VTO
oefToV3ZMIK0UzPcZDls04Y2HWcoi1paFIRcXaFBqsWryve27y6le9CIBAYIhXn/jCoQtMOEPGnB
S9Lmfp12yLl9Xz+4hdzUnvbfXBrZKraStSZ1jtmSthzbyY1oDjMcL8bKOYYWKIG4fEHYzJgFyoqR
lnjiaaq+McqfJh1afhO/0HoyDa24jEREmCzla5qVmG1GKyNY55HzhJfnu9li1RTYXHZYraDFZuwc
mNvWzeDYkL2geQdey2QOTGaRLlodmZAjg48y+5oTQ2Jm9W9sCOooaJZ88WmHBiJZPyUnil7V+dDt
vz8KWEkZsWewmqnhrtOYHIx+esam+TyPzlelwwZsPEYL2IF4hveKvwlgw9FPZgJDy20rX0DMnBQb
Dw5Y/Qu5PNLuVz5Ri38zjGqbrL2lkIUGx7mnnDWF4+FuoGjzZx3le9PBzJfZdrKhHssPHMbG6dvP
rJUeo1Wt3VcjdU809j9BjDxdOn8EL2kW64ipBW3nYCRoTQpaDqta2dNd4h+fRPRykCKLYtiYk/0y
l9Z7SAAHUS1PgsSipcQT6Dus/5tubUKUpPMvJLOyMBkmEN55REMacR0t6gWiL67yRcuU9NjAdA/c
bFX74TOMDUo6ctwVZQi4DCSVeYBZ7A04YdQetHJ2LFZ6hmG1DV44+Rhh2JfJ2htW9dnRNArbRbyu
EodduMJ2j5epuZ4xNbPwZx3cjKO3qj4iWqQW4YihMVNMX8l1BrVGWg0Kk+MygT215jl7SJtgJDhp
4P2W9EARNvHZFOrQyE2GTOXorGeHt4XDHgDU0MBKFc06gg0n6JWMAmuuZtfmfAvD/4qKYa0cwVwJ
8R9wBDkdu8PtsdKW3xYwT+6G20mNXL7Q1qmiWeUAM9lVQATFEuz5z8HA83tAcm5AXhe/FIqt4N3b
K017tCh8MHyHmwMFyFGqwbXPuRDynzuNIDYoB1QnZN/YBD4t5bQdaQLL6RH9j6XzWm4du9LwE6EK
OdySAMEsBomUdIOSjiTknPH08+32VLnGHrf7tEQCe6/1x0QnwhzQKeZWs+T0ggoDwvAYc2bpE4YW
3gCiWDBco8eJa9fh2SBElsaVcz1GG8XEqAJizZ1WSQl+G1h0nn+snGvb+AuaK55D8i+adtxYYAI0
r2cLsE9PQKn1afNnTsu6XqY9hP1as1mNsQkmLPYxU0MtXaeO9CXxlzrjorcDyswO/z0HoOLLOKc4
riFwMsEV6yiZUjU4BBgNcsI35ehLIbNuBtqnRlgU0KNK5crmEkuK85xEB36m89AQR6UO+bbV8ofJ
L5LSg6kbt6KWfy2UjmOIdiRdvmWjIc05vKtIFEnx26YpJXJ0UkhIi5WQAdyhcWyX8ACFdLEasoYY
cvBq5NwSWpWIJDNymxAJTF9D4DlEzUiR4gvfcmN3N3tEq5+K7xYVftngfXO1LLpgYLxRbYzFgN5J
vrCkQvcwsn0jMtO6b4d/PA8VkhzYegWrTPoMSQVp9Oq26LPfkBbCyCgorY7Ni3BMdxj+2WjiGT/T
EDeLn7DbSlTDzgpNdXySArgR3KI5Ca3u3VEitAkOBqHeL1tjJ9LikpjD5Cgm58ZqNkiKv3VLodcX
KAC7mUHfA9RgjDgxY7pTCrDT7EySHSPGNkWLhma/LMmJgj34D7Zki+K13uo6Ka+xn+IPGem3iaAC
2glELYEPZ8tZsDPpwd5QaipDxMorbzL5S50Swp9U7Ik3Uh8RJoAp8AVmsMLjgqHfZisiwD3rtmm3
PKPiLZ/3/OqBTvI6dbx5aRxFPnekshV5qty9DeqjoVila8ZV895pDiNbuNbT8WpYV6XAzVyReGVm
WClbfimgqYWpGOnxPgpyqnqjo1UTzmaoib+Y1TPObmrQeKNJ9EQ6wiCYHpUfPPSpJW3CkpjASLvP
wZsc2FiZS8F1yRUvEox9adrrOTLByj8BJGun/Gz7luACEwBxNMbvQjKPRr+w5VoVHn9qSwpAmAWc
A1AE5RhjEGxfUWyWBfBN6sQf7uySdvnRF+zNSEX9dtC9UsRB82gTYl06NJeQI+cEwVn8+9QB+LJI
2E7xlwbFq8UPptHl6+Td1UlAP6TG4XpPpq2SOKyUDMv5t67ywlR8t+hK2tbtw+w4dPa+Iu1DY5SX
yn9poXqxECwuk7RX2/hv6TWCHkw/HXVPW3i11c5rDhMSeCKYX0aN2J48fiicSCYMjBMld0M1e04v
Y94qRhJhu7O+B8jV3liQzqHbSSuXL9lIZ1S/4FBOwHhQkog0z2dRZpnoBDsmYOB6zuJcjJ9WUX4E
8Vs0s2BiwCXAJAp+BNHKHUcCbXrTMxsEwPgMJIhmwk/DIT0rfGeUFeAUAxF5qYiDFphbzQWc9pIP
O/NtcbIJmD2VgCvpAixAy6pBdRVcXjyi0TuHB8GnDB4qnCgL5hgap5p4aooU3/NFyCibGFMuvl/M
hUGd0UpViaadKWs5lv+WAL0hoSBZRVBx8NvYYKsk9kRpsgcrK0Bq8cMcxAqiM00hFlJ4dsCoLrMG
ljjf0Rg2HofSWK7QQxOaTGZKebAxNA0TafiYLEqUtY6xuDpq7nIKPTp5LQPuGutVabTfBQ5UmcMZ
IJStSM9HT6hZe20kpTLbtQahk99L9cVKK5VomVrrLYuXV/Q/KmfGwvyqJdM15D8rw8g8qUASn5sa
O0O7Ynuf1BaLIF5yZu2cQUHnq5QAyXCnyvu5GneZ+IElP84IGuNB5Ka0Bezx39mPBVWY1jUNZztp
Lji2O8B2+R/41bZCAkTF53aYuSEGPrAI3uUe1j99MAM1EGCIoeZfC9UgqQl5hBiQSXUZytR3apDE
KGBI0BHcy3ebnRB+BJ1NN6Bv0YIN2TT/I3K75TpJ51JkpkkjqpG2ms+lZF6Wdv5YJP2CJxwipO5g
u9C6FFyQMZJT9smp2tgUylqG9FrZxR2UJJGLe2AEu3y5iag0bCCMquQQGdhiimw4h5yF8gCfQO1M
woIaq68Oap4uow1Dw3kRRm/ZFN1bHXdW5GoqO2piBMB6pGeRu8cCppB77UP9uYwSBZ/jhPQpT9/I
sFyG05xsF7l0Rb8FsFicldv/VmAOiPzJh7we4K4BXfC0whSlYO+8Zki/AKUl1AHU0ACBSzAlC/QV
ryi9j9a3SB7SEVwUmKXxY2xNsXcvyiGbsLSiM2+7swhrndk+c9V4dlXgjfmM7oS4GGyko7FXw8Xv
uPVrYFoIEbGlKSocqzpthEZ1UI13ce0NILHzmO9sXFqsuqyxtvUVJMR/AznrmvLsS3tX9Thgp+l3
CcKrFgJNmZm2DqGlBz5qHDC+airfFKRQsesZKgihnhrrsIy+K5OYSz4lsX84/XMifCxTezJj/n2J
7aTDkrLgmbaUvXA0LTPuxeliSRejSr2wCF1zpp+KG3VIvwxQfsLHV1b2ms8EOzFjJmnF85QfHTt9
Rtz1WIkQkstuHICBEX1SDs2RxQBRPM2dUDGAUBIYSx0oWIHCcw9D2J71f4viC0GZyjxMDiJmNwaC
GUgcyJKR0jW0gccpPKjy+A3lLuhzgvXK+Mn/o2gE7DO+gTFozm/a3OFykPQxVjW5Z9Tp3knNq7iO
R15HndNZ72XyHx6U4oJPwbtaTBPC/9inmEvgIbhlp/7sjJA2UyBk6obBeI8r2mBTFPaVuR09M0Bz
PBRHfbYO9uA8uknkvBDlLm6yMLP+E8DwBHshd4JMRmaJtMEk8FTekV/0H6fR1K5FzpMx3czQb/rw
1S6bLZ7kdYtUicavgr/F+bUH6j0JcFJPqGg73Wc4qNTv/q2kOTOqI5c5KF9XKCKjUWMK/40MISgM
iJztdlaJhixkmmyrj0knVqFhKexI4AJBXDGSvek55iJUm5E8oOQ/Km15sys2D6UHpeXASddGL/uT
dbThP6u45GWRahrxSKMKqLNCsGOOOsB6uCkncv9Qb626fjgFFndZXDPbfyVyt47nbwjxJlKwJDu+
eMrUIQBIk+6TXBPkpove4N4VQgF1MeiYIaaQ0VwJk53IPAgltFBw6OYU0FgRd7CNzyVI3JlF1GCv
L2MiMvGpcIX1aUlk8IhsqqNafbzTBH1qZ8tLCRBzOGYgC5Bh/+fIaQksD3YG0Fuq/YlE7lFv9mC8
5jyelZFanflOCU3DAKlGygnU2BM/uDwZR0nrX80y/xCJI7lI8mIvlSHSOxgyfkxIf6usSGJGcQwY
j2WJ1rj0lvTxRRNqx5zVKRgZNWA7KkP5zENrPxfDRZa+YP6II01GnzWTnxnta4/EEMw9gMlsFWNb
YFSTzV1B9S0ggS37eh1WaN6nyxymW01Ojr2G+GWYXgLkBzbXxJLD9gaxeg5UKNWh9XNCxkGtgx+5
mKBz8+WiZfVrPT0i7ZYHAS5y0s6wxRFFcbRb4wAdH2bkwTX3Gnw9anLSAnJ/bDcFPuegmdjWb3ly
l9RDT80mBB5aZaQTQWpzVPzJkboJbcqXJtMb25Z0AXt4s0AsO/Lu9FDj9uPATSe27T4g+Aoyhdlc
M/Vn7NxUUlQy/NaljGOEx2tqUgpRKx5hi/S4ebyWqJyiaP6nDyZu1H4Qucbiw9C18KdRyMoPzQ2J
lZuZiooJLXOpde/h4mziqsBgm7sFy574PlIsOUULtdUxAkTEOKYxKhivSIABC34AfPcvLctcMt2Y
wtWR0lRVYM8GXKYsCzHZdEzZJXrtKyIrRaPyO4IvUipVVJQwUXXsfQYnftqXdCP0Z5y9XCkciVZC
vDFQyYJaLbLh0yqVCkjJvgxq7Ul1ckwsZyfUGmlIkEq8LUf7FCzSSwyYifxW+AcJkKqG8ZzL51Zl
5TXngM5CfVtN5b+6al9b0jeU/hgZzkvCIlZ0xV3SjHfFUcKNxD0xm0NGOhYE6zTkzNxLtwut8jOc
5/chna5OobNGZywYUvddO6mf1mgzO4o27HmmKSnGqDW1GIP6pCo2wZCDflms92FNKITRsP3KzJ6m
RSqPGEYq/tGWBHE7L8pT+euZ1cnKKoNNY+YvRmVyKUrVkbX9Fe28JCxOKX5HFo2QFMtW+WQm/w0i
66LFFbUNYNNO+y3h6Eqa5BiEzifC8Xi3qEwrUyIf58qg5NE+1cnsBQHWRjvCm9M26r0jUMXXp4PT
wV8GJgdw4mAtmZoiOOK6ZeOMGxKx8bOO5XiR+N2r8U3SqQAe6uzc1gopWDJoBoc9rVzAWRawqGof
Iw0EFoIzoZ8IN7LbTtT92mBgXKDyknwGofUv6S3wIeOMnu4MyTo2O677Rmf6TrXOU2cezGZJ9mVH
oAnndatTYc8/bJqIm6doLdZ+rVb6lOKKASzOtqmsIMRZB51DjDCFXyQK9ayXqvIo7OrYo4znKvMI
uvQsp3q14FL1icwWtNuDku+zOd6Y/Am2XJ9bO+CWnRgn1Pm1oxdXhAp08CW4b6n6GwjDa/ZltiA8
iKNDaQ2KWyyUE3WzHbklgYgG2SXzu/hkJmTnijHtiAe51K18kArnKn47uub9QftKOc0pncRMwQ4k
+lvTaPQCxdkkFaWWVs/jcMLVb0hWwPGKyXlRvoGIFppmk7LapFJ96eZUOfXoH1TmVQnHgazH10wH
ayEKIBggN2aDma4wDvHSeAO7fQjvJAZwalUbh/GUHZhEPX8kU4BFf4ZjkdcaHsgysb6nMdwFUcls
EBwbYiepp1XdIcw/gWrcmf+hHjc/UtpRTCwRbNJZLv7sszwWr0rpXCM9p1XPITpF6/1uCt02zOFc
UTepCMTbgpDjsAz/zVVCcCiiZTmzDyR3fi2MtFknXJNx90EUG5lfqboxzBK2VUNeW5U/c7QIR/9w
zxusvDWrtUESvDPM21qar02V57d55k5NWL8IjbiZVZxB2XIFvNXaLXPoXSL+KDKsD+J5ePfwLafa
Oos4fe2hu5e99UJEZekGdkcuDGdeq/2O1bKzIsTmdWMPniJkPWNGFxODxTKb6J4V3+azCqxsU+r5
dTFJZZnjBDEQsEWwoPsQeS9NYW7GJvK6XE4JMg74Kxi8+gzZqJKhSpvtYx9VI6UxsA/aTHB7vAXY
zDFqbJuy/jOGlkDDVHLb4HPUBRimEwFR925RJTsjMa6DzNhp1MySFdNxRdxu/kEQK47/yMuG/Ejr
5E+84IJTahVkuPyIl4udsGYuKB0dyDB9Dcv0HOzsMw0mL0ylbQ2WHXXC9SITu45lqPio5mZD/dXW
GOMKZ6vAcQ9dCu8njUm61vihR343u+W9H/e1ZhcikexKsuCA0ZsNLfutbOJ/bD4s20KCxRdgQejH
bfluDi3+EUTO7tRXr5iuXJ3rttZnRIfmNjJF2dX8NWJtKmlFA2lOSnOj6bACGrlOBkHD6JpsnNRy
R9mGPZj7RZYOAw0IU/7bIXBeVTJbvNZgf51pc7NqyuqqxGsM8AicQKI+mtWo7i03LktO0IeGCG25
B8Swoe41E4BLOm7sooP+jXZFCX6MwnG4l+96QkKKQ15gam9k/VZp0ITVbPzWSfLa5NpG5CHHo75R
x4oZ2n6mQbpPKhxAdAbeSwUjLoAzEwdy8DPX3XVocpllIX91FCTj1dLdnC73lJHQP5nWJRiNI8Jc
RNlDTYYa+2zfGtshMlBUM/UH5avJGrxy5Jac5zfT7K8qBo35RbPpaVUycEjU2t2YvwR6ivQMc6FI
y51RPKS42TjAaESh4ZpwSgR2EWkMMWE9nFgJM2SkkHoW0BOIpVA5EVjuAkPKQQf/s8ajaXFZTxNH
FLfPWQXDOdvhTWWyOTsYSLhwLXumK9WJV40NN1Mt5TmoCA/PZ9dp80OTuWpJbVABHz6gZycIR5FO
LQd6SSvzMjGmuzoSgwqR/hTu8GLhBIoQYJEwNc7q1qJupoJ4S9QZCS00EzjPCA9QY0RL0MLV7af4
S2guS9YenV2+O7XwpNPDYICxtIbWlaPhhD7ZyrrhV78OiFuEPDQ2CBWzloOBpDr+M6iiJWiCnAyB
oSpkoOUwCkKnLa4jW8JWxCF5ZCTftfaRoC20AkBy5kLQHGqoQX/p+otiGG6duprx0gTgNoxVCzId
3pgZdoev0S6/otk8FOxupUMPULSXlac4qUnJ93QF7L0k6XdY0adKEupxSiN82tyEzmmU/ixgi4J5
dumrGzq5tWx8xeFnxVjVas5K3FHsPYOqrBZFcdnVK/BSmQtZw9DXB1v0WF45/gX1XsQ+Z8InZ4yo
cnAtjI8pLtFe35R2Z+b3WSUq90NSDsNIetM6QCjauN3iJjBJCNSs72Z4i5igbRByyotCCeGGjPtN
e5gZwhvjleQ1Yha58WLDwXX5h/Qki1615i9RxMOADLkc14WvorIl0dcdKD+til2Od4AkJ7dtJw/M
ndjXFVuvcLm0KiSocqWFh5ZQTHDhrcohEySX/1mrtbuAxyBKzj0RQi0yhyLzmvYt4TmhHniNy05v
nvO37BCfVt/76hk0FJszoPcFZ3N0E288KRpjfFD5VW893YWUsQ32NeczSmuSILc6QB0SFVvWjgtO
IKfyVHR/M5ZwYPuKt9nwpMjAHpIQ2kQQB0+LoxAauZcKCjSUJ0yMyaURDaEn7ujE3pn4gLriOBa7
fvxhlxTbAAF6eJViaEW/JMkp+Wat85riDC4lksLY/3VU3YjJ+AQ+hcRGrv3DiKDSTn+1niaqhi7L
3sf1ExalV6DiAd1wZlKb28/K3AcJYAhAYSKJgULO3hDLhu1JrHTiVhDrhNZlr7rzVYf/TMwNDvBx
SkcKWnARHwmBVY2nFGd/JTITupPok8kRFcc8AP0o43++yqaJZY5fwYQSZOxCj4+MJCcplT6GLENn
PJ6ENpOzcnjM/LwiFL6qDrLEoMZJDpxlq6p7ymQw4yNRltVHTUHAZ2ocSF6yCeLkWB55rsctcsvM
BDVEALjT4DkthIk1ObrTj56/mzQIM3UkUIrApJwIuaNuaqndDzajcM184EhHM3PT8StnZsuISYTg
JDihCD6Ww4ioxlz2+m9ebXi0kmEtfk14DHtnYHrkXM3e9ABKRmP96/0Cu1MQPl/xojZ4NHs29/bR
WRSMZXv61mo2DWR8PDfLciTiqyU7kKNs+ITpWZu6hgrqlkM56Nsa8zCj1fhSFKBwfPDGfaIZmhHH
Vts1gArcLTg+r16i7D9EdE8/chtXVwHiSyoMS+uB4hKfbhb2WpleFG6HmWCSY9F9YS1dVVji9JVq
/tNlc1/znL4EvPYri5TlJYwxBqNMl39MgSTwnY3anyAOUVaj3a+3cGAzYfJxdc+NT4f84xyMGqkH
9RaviYI5HaUuoIKgswqRm6N5c7cuqsOCYVXKthEwm4mNWEPAD04xLPtWeiXK36ASLoHzJJjSV3tU
WX3M/+neJ8Z1dZUKPVHyxqXVYjBu6oZ+dl15WcTGYb2NBMPVjfM2WeFV7pDCzajvTBmJrI6oh1vf
yPOdqnUH5HKRHp3mdNpmSU6Iu/EuZk+piQE9qb4Zu1vGl23wOwY8kVb1xy8vK8tGyIb16CDh+R3f
dH6MgmTNmUEqQqsmboXSJlFr/Mok2hjsL6GbCbUa3pc5EZE9yFuDmCgB8raGjRDDi3eaPgso9rOK
tlkdfHGIcAYlJNaSWSNPV0P9mvjVNeB/ZZRWiwYZ3h0qKd5aRvbkWE1FJgsWEf4u7iPoKwb6VfY9
88TneMoGjGkHK+Ei0AlXHUHMGN8hxkkqmbbD+DsQXJC+RVJwahAkVFn95mjlf46JiHDY2DPn94Z0
ocA6FtkVmp67R49nP8uGF1HjkD7mEe/R8BFtJBbmLgwJKTHJngH8BONqT1XV+8EUrAXWo6lfAtoG
ZBB6uko4Z0RWEkKZcSQ8+7etv4Q7qNXQsdQYGOwfNEj/GQ9RxQkBYw53By8txe5IYls7XwE6Ef7y
2gndtSjpicFKWhsIiIcdFiIVy2l7Mxk30l77HBxt23GjFOUT8mSlkuQ9eUQT6LnomVBZluNxl1oG
wbNk7+j/AvU8X5KnXa34V0f3SM5xSeudpaFd1XAH5RxdZ2LEB26aSjAcqPpQVHVXvKSsQBW5QpG2
G8GmWyT97ZQIffxYUSRaLxu5P6k4rjprXxIfE1g8Fyhn0+kDrJWv0tE3oAA8XaVGqBSITVQ/ohzW
iVYueEx+XbpYgOx11+BpVpZPdN7gr4q+HFv7EZCxqobeOJ8LdbyaVuEVNjOfVJJpu5qz2xA/Z+2B
JAB/j9E4ZL40l8zY0otqWpfG7r0WDlDWvS48Mdzgn+VI/N+nrTtvRNf5qARRgZIjOI0j0usEFlrz
+D4jC6P9+KUEggDdUvLOhQmH8cyrnzpH7XEVnJx4FXaRmLCbS3qob3F9qAiP7LQ1R+GYUgwvf1sZ
ng4vQ7KVn4RDVFyfrR15RCb2VUF60kE8407pHHSmmZTQvWb6DodXvVN1OotgSRGJoo+WSZ3BEx03
9cYStvH5m9UqJSlebPAitPF//zzfgIbXORfL6DLUL/qgrmWEjVFNcnG0bSmYqesRIVdwRZBcl6Qp
mr+l5RBLpmuXybYtdxyoPcXLnHc76RurYdfERP8uh4oyrpm9ZbKYzOXRr8z6K1eUh6pP38RbrXq5
dZvqYTdXAXOKK30sT6R5kjNISk58EwYLDeZNTZ5lfmiFN19K5ItadC+cRkb9mICL/wNjcSMxH0ST
w6BDJi/G3HJsACz/TcZXAhsSid6BaCbfEpx7Loksq9ufIq0+rJDqzxSmVaYPDVOwUEronEhotUml
O8xk4TXmiP940ynTLQya11FlXZrvOOOHzoZ9ENXY70H8A6xvW6hqGjvs3Rqnaky+Yr0MLxCpO6sL
N625S3CxpelLmb2qXF9OzhoDGE0WihJLrwUnfrJ8dMNnZgHO/yrR1qifuXpPR3jjhryu4hVrlUU/
TMETIVgYhiqBCXVjeeiIWwncGux8+gVIK2bqiLhgBANrhT898YcYOB9xF7HCU3SnPe0EaXbE+Jm7
125+T53xnODuOmPf7/DXc0gnJ4N0V/HJzyjgfbu59STj8peMI5FBx/JgOqQPc7YW53GGkKCHl2zh
QrvJKl7GYZvyk2oETQLQOfgcaE04pURPZ6DQYgHuef9jg+AGQlGmR5CVB2Pgby+fAlAS91AF4Z+Z
6t5prK0IaFH2vN5LSW1rSambLxgR/rtsmndimusGlHLorcYWL3LcEdOA8pRk8Vnf5ek/TBsqroIm
eB2cdqf3hHhg/eMl5mxhiMNAtLG6WdQp0/y7U9i67Eo6kP9vtp+97Rx1dmWUOXVFrNnDhK5F05lp
XphfugXz03KvJWnH5bUHFhGQw0bql22HiEq2sZdM6tMeQ2pIMDnO1xjSZx555bi1UxK08PjYCJnC
+jGHycOR80NcpFtM92h3WqCudG3R6DjR4qv0aHGRbywYbgNwxKYlRUlFtVRSXBwRSEU9DkOj0F3Z
1idtPU7jBeEXWTxQNq2tCx8jUaOkah+KknQ71HvsD2w+VAjR2BrIePwgVfGjKGaHj9tee+bWwfbF
dqjrbxBzQl4ffVH425h7hSZB7VxyzZGESuNV3x5CZ2fs9V0lFiEgsu6Nj3ckHoldSLg5W/Jxbe0Y
SHv+tGz8Sljmeoxk0H0F6fz9zbBljsh+EyY3fDlbAIJHyGuUw4U3Dn5OCJgEhJxGImBF/RSRTSIa
PqeRjKWuuoct6SsChl7Y0qrslOtnHSZscUokISFQj1+Q6MLrje7DG5oHAgG9Yqkunwvlf9q2aQee
uJ77muBsRDNi2ayp6UAeYPbDOlkKYkK/5ZyjmVIFO35r8rtRH8flm5DjsPMDdsEMhz6HIUkUeLrI
YETLFYkJm5MfAXMjPQ2u1F6hVmekt4HMLrWd9o21sczwSnsaCnjN79Dzs80idGXLU5WnQHHsGKEy
xApFV/iJ0nLY5DJRfuOyMx1qycNDl23HLP8I5SdxlAltUvzUJTF2hN1WpL2PizCwvczg8yUyWEYX
dt/0RryGD9X8bCxKgWLdt/L91OS+6hS70KSjgXYL6yb6L8gpIx1x7oydsZ6b6KAj5V9DC20qFDuj
G4WUzgW0j3AZR878WvD1KQkRfrI8bbSMjGG/JPMhd6b/ntwhn4gpLe4azZFkATp+FhXA9IR6kEtp
xuEpjTxIrF2Zcio6+rC1ImM/1277L6nomeeOJZ5ObbwM8UbqnIzBpUsO2ZBK0WX6Mng0g8npl0I6
ngymxpw8KcHGJALErJtL2b93zNuEyqg11nSzCsWQ9J4oOQKAyR0C2hGacKNpr0hc6wxslUdSIX0h
Vi55UJ8tufNVmI94PiT9rUXUPBuunS/XpZSP1l879Jh62BSJ6+88SLB12BhQQdWb9hBMOE8d7zok
DpA1mdz9ezSwlikqkwdZohW+dQx7Y0AkbamSXQlVyCHu/HeIa9rNIL6TaZsM402TnEkWNnE6nFT+
G6xr0Sf+c62KjyptdxOc+MhOA5PKwoLLiCuKGWZq8UMMsTu7FK84wZ0c2RD9Wmz62tSuq4BKRDx0
gISEHQzc0IwwSKDV9twk6lpFdNEXt5m+TwFEoA/345CUwnXWnxPUue3EjAWIPHwsZA0QOSDcF72G
M9OvGKrEzG7Jzga34QwMEJM3UWCd6a5Y07ZClRDzutou8+7gxF7goKKwE2eL4F3vXBEiW3GdgUzF
A9scGp9Z+hNYCOE8m8T2++mI2Jg/0IA2GLwgMryMPZtJhjgQxOtLT2g9VaEANvjDmXg0ML9mQQvB
tFwbvyllAwnvwAjjGeOTRSpAmwWSOafWtjY5jjj7iVjBgOKOVrGW2QpSlaVWwGR2/gjRKgLqr/KL
bH8CrJLL4wV6du1KmRGJTKHlVwAzEBrwKAr6fWIq1XljtYidByKmwBG7jshOZ3ZFXJeaYK4kcDh1
HiBmCGNG55DjNmFnkpH0IpVbWzBBMqCEeKq4O6CzH2H6yefMqS7BxVRezmkW9cjxys4Lx/zWW9Zx
rgckA6S04Tsqom2DR4toZHH9iV5w8ZM2TOGUc3mOTRWQRZUhVQrWtph1ovGik8Np3Oq+wNBCfiw0
WwWQT8hWWyLI5XEaMfVy8IdoBPKJ0k6FOPmBNvZoBQPfohIUW0MAmGCgWvsPtmRXKlEdywUnXjN6
HHmp9iDaHfxpQomgY5a25Y3YIFtQF+IGXKm7kORP9Z+ROltSKYWbb119NdVhhFOVwbkbmikkzHGU
yOMj1Hah9hK089EQdw5rBxP2gOKVKhPi5U5Kh0k/A7RkiO+606iddF5C/LV8Eho58ZqRblQFR67y
1wEXKVEFKU3OkfRJ0XKnXgu6EcBh+Hm4YmOkNViZApYKY20qkiv+BD4QtQZMXqEDYtlQjL9a3lnk
oohtDqAKbofpfbqBgzR0P9TT4EcRtAqvCmTfKm+dVZpBVyA3s1DO5L8qKy2TvoMotKOzE/FZcCS3
2Mab2zakN/b6Ju6JCwTO+P/PtFLKdQ5pFLNKa6IpY3WM2u+qvLRq/nDgUldd+09XjvaE1VGXQohv
B1zqASdC6sNL4XBx4ciQmuDY4nVEnf+nFAdiSgnmMYhmuJjKCurOUmekMT5qdVCpzfzjECWl8srx
nDTRu+owM/dbyRnZ0W3cY+G+D6ydaswXtaNdEXS8pAkJLBxOJwulMxaaTPWbPwn9GajaS+uAeZ1D
S92KCwARR8pCaoLmsphJ5H+N1xbIro8717EWQsI/zX06fcXOs3JwA8LqNffYavw8UHdDcU4yHgKn
vM7QsWwffURmNynvFSp3dkTyz1AruIRlsDOgylQwNbKPV7B2BPjPM9561h0cce0lpXIFO1VAVVyz
DaBnOYBKXr4x8BdID2rgAI2CHzglkhW5kgMC0aI12KRKOEOkVQeFGRqgw+FIJShj3RXw0c6bEz8F
y6Yi26xgpuD9eBtiopU79gKEi+G/jtBjgHaxdBrdvlW2gbYnvGFVnurgUdtHK6ovArpFDCaH2GV5
rsEZNVwdQfeaUoxjVRuHUT2cyI/ahPMeYQnLVFn3bCc1YmPubmAUanDohxuzbzBOcajzlXty/BPj
+JQhLDLGA2/YoQ47NzuidF2wOw/NhFvzw8AzedIqPPAFroAbvWUHDLjDlLnXXG1LVr8rrZh0sWXY
HCur4UV9I79gGtab4ZVnL8z3/Zf6xwPUEqF05g6ZfeWSnZQfpLib8IaYcZvtghNfjE8Ivd9tAj9a
L8/6hCPiSrzrwdi2p9zHzP/bEB7IWwQqu5t2xrH9lJ71J7Q/YQurdjecMG6s4T1f7Q/jNr+Yd/Xe
vyOLjx1eCER/PqUVs36h7qCYqaJEVuNqAHu/YCB6THoJXjgXg0hXraX8kCh+Ox6C+FguJvkxARc6
43Pxoo53EeZohsDTLCFcRBLTqcWWJZuMwfaZjYdr8sMC0JrL13C88+cF2Qe+AZq00silGjrLf2vl
T2tuOmtlAruyQpKQv5NY3r+bl9SvXTgcckJX2lV/wVfkohF2iVV3YQjc9h2FyY/lmbtog1jCg9d1
kbys0IZ5FN+e7Ev1XAQof63xMmvRRziSO7kpI6JmNnR6GJULmA57/ppUOPtWCFaWYa0/so/2XF30
t8H0FGLW50OZI7/eRhRUFWjEXZAxQ0U84WIQxZU1+gYl4I8wOCrjhjRuBEUF4gi3XH3X68gtXOzs
K6LtV4S6rUJKCVlG2bpW/IepJfvb7Unl4rNDtQZ4v+FJMWJuNL+88YDtu0t9nh/Za3Jx/lF2FxKF
qK76L2Sc2s48w8VBh+Qv6mHwmX6qT35RZOuWhNeFzRfVRvImfxf76mr8Vp/qd+7yZn9HV/PMW4eO
TgCf5K4RayWEg0jCiKnhnXCdcmeUO6fcWsSA0j4Vwr8zTa21s+6GO81vj1ABNQk+mzA8VOEVtepC
e0tOoixKql1ibtp8U5R+rOG7YKVyST9qs2MbnofqMMgvgXSq9aPcIgzeKapf0aybHW3mZ6ZN2sci
v1B2bbedxcknYHCyYv4YVU3Hn/M1Ns2NcgLUxkcjMeB0a5L0ITwBJWvETwudXqv4B00Lq7L+Lh/L
0O2uRID/9k/z7GyZn5YX+VO+WUfrRyD7L/p3vGyihcgQBN4sWg3kGbBq1OxGxDhI2jXaII2ML341
HPo36zv+ZB+CoHzHDMlAT3sV0TCftCld1AsWfnc+MFiN29lF7dxuUC96rUtxIy6dHRbRgRxgzmci
Tb/q/yPpvHYbR5Mo/EQEmMOtcrAkS27L4YawPDZzznz6/coL7GBme3rcEvmHqlMnjEdCnvcEaaxf
p83bF0X66h2nSCCUNRpr9egAUMG73WIRGS3cBVQWY4kl65mFqd7t3/oVWuDNVr7892qf3yD2QrZB
7rE2rtW1RNfb4DX2BMvkPpyCe/XR06hvEDUif3t2qIziRbhLts4v1MSVAerz1m3LvUVAzLrYNQc8
w35nbMApVQ3f/CzO4cn31uanv05At9aUWF3/y+h76a5DklXC+NkOoVNolOSo7GCrSZ6eaLByTmFC
VDegMCnjHYspbIfcIBlR+zFjQ6GwyDk/gJuaINwj0524odIBM8CFKD8GVKveHXowDocCOcktVPXf
aURVg1l6VQVS6TsW1cNE9/kyTHvPuvnz1gwZtVkv+fzSxJd+/JeSV97gZuanlGDDeWp2NaPBctO3
zzTZ2LLSqCJQFqC6OYp5e/E8cPKzGOA1UlLlR8P5kA6oAZcefpPGPPij95QQ8E09ZsTNPm9vDvJK
wGNBcvIv0ECq2HDExPTfpK5dp7qFlCRqXqy4p/HD0K1wO/UQOx9+9Fbrb7r+1SKxhiUDPLAIwZIw
w9+oqPbEss+zSaxi8AvEPpoRRtA/qjBbSUujzFS9Q9Ru7bDE/h3jA3fLwByxrg5tiyJc6ZIVLB7A
dv7UplJPUiKLyzPlZUcl2xvEUhC30zBJph9rqjd+H3UnqMmRdizqriJp56iQi7v0vjroie0TZGfv
2eH7W89k0eLDgzksg0bUMYsaeKpjQ3a4hZXxtUIEXIKDGCud+KfsP2kSnJpp2bMff8swQWrFLPmv
Y0SFwFoB7jYIyfNfWi4izCqavRdFp+x5RK4rtMawBN8J/9OUHXMX4Mx13+ikN/2mCCjAsTUgc/wr
lz0eUkawnEgp5SkxDVU65lkAFByXI9q5IMH5lBeGb8nUQXRJty6djLQmsCgp2qoJ03s4u6m5YrO5
xDaR0cOYAE1DfDTdjlgR9n6KigsvQswwKWxVaF5RpbB6oexjDuDBmwLTGUMKnehmt8KDPTGWDuXE
VQjHQArKGAIqtV6pz2TE6S7ulPZBZhorMphqZg+OJfEOyZ7ICafFY/jkBe8m3OpAP5Xz2Ua1kYwE
DCuvmqrtJYAMkJt0YHvl2PFGh9vuF2edFHtz2el74I65n3m2oLVvDiLk3vZ2XvunmKxQvxMMwlcZ
GqgFyQ8A3tCscEFZANPp5dfcMt/ERy2+VCd5VIH51j7o5iAGGMxC25L5DD41NgY7yq/PmIaOkAaz
Jq3iFZjaw+Eq6RmF20u7JwGAbpnFAYuYhoLoQU6Plvb31tKlWD6DM9ydYohH7Az2BwBUjGjfxssu
v8kIaJxuYxPsQF5755dbdNAR6Pb8p+Z3zCvsMtJB1EVb/yv7aFucC9AKK/7StXd0nnhfI8klk1ux
Lh2P2DavDfabon0iLmRC1uJ5mCPS3FE/E/S+053mJWCYAYV8+g7AbbP43ZNpIKzjdWZcB6jswUsA
kxeYvr4PXD9l2hGFfS6trZt+/8l5gnxt4syNjBVqBmhaEMToWkGm00dDjsYQ7s3pEmX/af+0GuLa
3iCsNzkpANTq5G6xr2ns57R7ScG5ISyLwZtFMAVFq7HETUZ3Oka4i+Jm854we1gkwJ59wVLvR8ZN
x3ig79SBfkn843iK2c10oz2F8ATNIBv3+EOktFqyH6WaNlia5raAd2UVDBNraEqYQUfFoe7qF1LN
jhOCX2dWjjA4V6IDzLp4Lf/fEHPXz7HeTOwAr7cuLnT9uvjF0SWNc4onsGy0SHe0YWB6D1IfFiFA
REWRyshwJvUrPk55xEQZB8D8o/HfEBT5waUwsXOpHoOGkrdsl5qiPMPqwwRNhQo3P00WGBnc2WiN
k0hXwSpA0ALuFCYcmCE+CtmtRycxHtleAo8i7GdeghMLZAwbind9iCbmhCrklfEKd5yPyzFQA+7n
1mfO4krJhUj2U/zUe+cWj+rO+I0Y9voqGe7mIwGB0JRoi4V0321aWi0DE2gTow2jxGMwdja1aS2B
+zl1CN5jRBycIb2sJVzIRchTFASu8DIEWcB2iihQMzy3OQ0FI7I5odkqX5pE5SMrrNMzlADGj9jn
5seRa5UYK8ClOeG1AfyzNWdWpM/fdRv7k+BGy8fE066Z9qfjE1wMDg+VfkAOJgu3PEmT+0tQ1L8U
F66QHe5dfuwwwRLDD6aZjdWMHWFV812teaOrAChVueDjesFVbcnC3Q+dgrIU+Fsrv3SbAT6vK2IC
G+3CCJDffC07dUP44Ra+igzn5ZwNwc171NzcTDYNGMD85H4xzdCBzLXoGpHoFX7JC2RI5QJUWRAz
ibKd8A3Ww0vrNLeZ903B1MC4zpt5lUc38RQinNz9TmYunlNMfhWRoJ3hSPYoKcfKoYkh3LUD/qxk
x/2S8pk0+B837tHqinXT0+5Onxn++55OSIu+dodu5SbN1jZIDgj+XHKN6VHzLaR9zcNN0DDVtgxe
MLgcN7wA5f5wDijUUsgkQ50fRTtkzflucJlOaFuLuWDKvCXwHF5NfJyjXzFotL7xx8NclV4SgMgJ
cb3SKf2oospOw+wh2FZ4Olwdw1oOBKBn2siw8WNo/9PmHJc+WMoeUBPILPUXFlmLhum1QUmiEAhT
69Uum5UTDutxhWkcx3R7AE/5owd140EjIo9rhM+uueDMO3t8n2v7YutkabHbSB4JFgHlY+GMuxq9
l6B4g8votdw0eUZAxJfJWZMyScZ6euRVRzZWxS1ZKESCI8iAfHdRzkP5imUZ9ys+HsbBgvCnk9Hp
F9Yyj80/+7qS4lr4qGXyJn92x1eIAS7V/k2fCUoxljryTFhkapWQr0K+c+fuypIuEVxn0GllihBy
90uLGhRjNpPaMfTgQyYv1trNgtXcmSsHnlfiIoOA853Gw8ZoEvK6s7WXh/+i57bC+BcjDozBS/fu
8ESL8T50IeFCmMxBToIOCJQvViRipJUmyCxUE4XGl6dtdFjH1cBCJVTLnMAY4Ltakb7gh/IJo8UM
MdqBDpyZhGiF8HinV/7kUzx1CE++/PoHDKML7FfFJo2jyHEdC7Zl8KnqIfMDghzRc2RjjY9vedA1
KnVcY4aA2v/cqj+p81m598F6kFmCRKRd2d5riUuTYodnSF8eyace76VjekrWBpbAG5xsfMYwrapy
EIcb239U2fdMyWNmL7oYYdU/04jhFl8x4iTNAVFQ2W0DhpNEFqA0pWqayufUBJwKeaQ48r7Kqq8S
gODppIz4tpWkfMXJjzYxksW11J8o7HhshCIuYIwmeL3DvGvQpyDW7UqcJsCINKB6aXVB6MLZXAfm
1VU/++mX4PmN2uYEY9A14T0naxwkEiqrQYK9Uaao/G8tLrO28l1rymtMa1tiRoSo4jDTIpKXM5T/
sW0wfdRhWgUck3fTrTagtFzJngV2gSP/UOmI0JmbF9eM4DvLOem5e+25Q6xMf44oXbT85IaUsvar
LlG8othBVZXoxd6Grsu6Y6/i4OBTe1reRsWGAfuzleI0uyqkiYWt4wJAjM5lQA5r1z/OUCO3w2HV
z7/rNbEjKPfhORv2Dir+WSZ/VXTrrGTlEGNrFgym7HQduQN7jQzMAI8EgXaS7RjVZBkJrQcTgjZu
8UekMB/3ZmXQwcC51zDJ+xR/JkY4nqeD/OF2hES6Kw8JVTfcT8IBuLCW1TYrbymyWR7ADBpeQYAR
0gbllkZiuUI2OnSZwLtFs3FQ0XOlbcdp5+9m8p9i/zNHiT2iK+zFUQzOVILMWtW6l5rBqma+x2gP
ePbkrnH0jD0T3cC+4JGRcaHTa+CYAvn8gNSYvefwFpnacqvbMYgnKKBu2DD/NMyhqBACaBkQELAK
z3E8gpwjYSZFeB2h7FP5+hqpqvqh6YbnJlPIiSEM3TplvOqG4Ub2ZYMhRPCG4nl4ajnMQl+FDOUx
COk57KgCYWnI+Ircc3TrER4Z/IKcSN4hJddNvrraEEhK5/2VJF8u0ktM7AbDYmjOTcRW6R2YCP2O
r6WGNxgas9Fu+AhJwFE5jqjGcayKH6R6U7tgVOQYKwhhFvUynaQcRCbZePNY8u6DA4O2pdPfY05p
1PVuYW81g8MRv1o73HkmmKK7KfHmt9XkvaGjq+tHA6ICV68hY2T+dbif+/7LV8tt430xX6ViGoIc
bfyDgNIM7mHkfE7Wf5ESgntB9ZlI8wIUGnOCp6iAzKU6DYsIuKzrvFXZlrgH8usMh50YvPy3x5O+
gb01Mb7oOPlRAiqj0E+7nZGnO6eadrk+QupPtwmMCqcMf3C/6Z2r435G3S1pYUH3K8uoTnJNsAF5
dWqF+JxvqSGp8GF5wiibyi9LxfvQYtQIdl71DQ7XxVIuqoKNkxP0PE7pUQFk4CF6Qo0lTJ75jNtj
HHuP8YkC+vaKN4RsFRlhBbWFHFwsSc0cnqesW2XxI+K6g/xbazhMQQZsmo+g5QT0msuYAf7Eh6kh
Xyq5B9FViKWyTdSA2Tn/HDAC42RyWCe8q85UEYSeDPALCo7EYnztvxIKvsWoaU1WXYK0yWocLPxp
+tL6oJdkoOU5fG/MC+h1bYRIOmKgeNKfMFjj7OPXmq3ouJhhyRmQd/YLF/8AA+3i1Cg41PpsG9a2
djdGHZ51X9kzB6phagvnXvLah7vLYGyqfn2QzTbCYaTW9j4kQIdRfaxvtLkjRYlWHhItI+61ljz0
8myON4lrxAhRNcwtJy7cujskqaRe1tG0KvtmYxAqrMfclZa+F6oPOZMkoBFbjdnQO0YNZx1ulKr8
5OSO19ENgEestuB986oDfqDsi87ETZdkbdP/HegG2yz8TFXMSZkYQo4fs3DTc7hxfbkMlFT87Xrk
UfiDYZjLXG90erRDOhALtgINAg3+HaUaHEZCr9a9q11CjjCg8JJ5mQMyyH3po6bE05/ewC9datk1
5p5YgzGTMcOniVYh6ZJ1yZCiZkhmjQwswLpy+wFKGWfLkZMxzzDXyW+t/Wa+xZx2OsV8AMqrJsSF
Dv6+QJLKmn+kDHEa3Vpisk2P9feVzQEzBpt2rYwxBqGKTchKsPJDyFQ0Ne6Gjy8ZISASs0LcYh8e
csxUQiSwaEFUnVoY2Q2Lea6YiYPp1qp7jDILnzAluoTg+T6OeJDF9deucK50fhnpbUj5cCIfZ86U
2bp4sYJvVPzdp8HbU9HGtygHHx5G9UOliR79HIIXFPgiOdqZesCfrGSb/V0yQcDEAGRjFVD5In3l
XGDiZoiiAJ/grrvlOFISkva3LWSLhIAlFLAxuz/UDzUETmHpSb0iDNNaPUhz0KYh9YWbHof6HWEC
XNT/9AYz15oOES+RJ98hSE5DU93YtJLZIRiUdVpBnbDXhDpjQVDQOjcnOLWjTsadga8KPBrMQlxs
luHD4HC9bUpm/UpvA2nVAEuh1b8QQnDsMiCoMtfZLmb5L7G+B4Whclq31NvxvFKmPSXKh1lXpyAg
zR2vbSMGrAiwSqUw0K9SZ/GI5cIwfAXh9VvouHu/utrub0Yn3BEWwqR6mFBR6c+J85lRVrHxEGuR
IFSV25HwhNb8V0FWsIvimTu2AZZm9Wpeu0OfvhcK7jh/VAmhLzlutQnr68KENUbjCtn/icLerbeF
cwJ+LBEgcglw0vdmD9RFe6YgB8KdjZrLH1sBONxO34ofKT92djqSk8lMcRhA4iebDSZqTGY3NoHl
BGgX6TWzXwNGQwbYHHUatk1PPkYIEXQbOSRLNdpIMp+B5VBfjs9WdJLvhR/FPinNvTkMuyArYIOe
04B7D251Bo+LzIr1SNlsB0R0MhIJoPIyMSZZWCaPBqhocs/oTihIGyckfgV4u6Z3wAMLVv1QO0s0
XGAvZAe6tBFUdAlkq9xUSDWnp+HQAiQos2NGydd48bvFcE44x6FY3WFuMLLB3Sx+VilKcaDS0rsa
70g1jFDltMIUYc+W2UXhmig9wthxg6Erx7MWMkXMrJxs8l2vfQqTk8gsDBuY/Y3MExU0d9AL4Xtp
nwG2SlBT9/LsYxEYooapvK9IBw7W2iWUOotVg77kgNqnI1QkGC/g3o1ZHqNW/U6zHu7o3cRVmbOS
Q2CldxGJH7iu/4V+EpNISipTPm/AlLWAcJsfmtZlKNAvvfzi6BLsrv8dXxwmuN8s88w/ls2+UHe9
czDt576ssRD6Scp+hb8KyLKNF/AmnZiqtcEuxRFDfKRo9JTmmf95vb8auvxYgyJxXgr5NUD2jkNs
gg6M1R/RItiYx9BIgZQv+rscwjGwKvZFDT2tX3ECowsgfEKNuNwMDpiYshUV5gg9yi6/E7zbFIRz
6Cu6Fxti38T5EThsa7TU5VdVXFnq0onMsPGxNtqjVymJI+4JDnWmJ0mcgJbQM9CrrJUWh8sy07Zl
3aMUbDiDzxlHMPWBeONMBSoDhgoZhuA+STEEofNfOJQ8v/38gDgGOONtgsGAM0XGNjgjiz/li+Y2
UxIcSXqH5BsahtK9egwCxwo6m4S14K0TghSHjIW2rUKuqekt7P6epmB0DLp77IiftDrmGZMEBr8E
To0e/Y4qjTmPy5bmyIROTlSEwlhWFiqLJhFOC4IlUEOdMQHMSTk7pZRlTKICaPDBFGRFUbP/SOES
hP6/9IIHx1DfFfsgqgQIOXK7WS7TL/inxbztHexasSUsxzs6gA2ls2CEfFRvhI2NLQakBzagwvK7
6TZcO5hI6cx6002cFCEmxEQnMtDhYs5jxhdutJpxAQLb9fs1QUmUe/5MxRHevOyKhxVbcxFbNQZU
kD9geht6cW3rY7ClnDHJ6AJN7JjsDe9xg1zLIL2bBJ2Ip+dzJHjbLoN6zV7VkZeLEq6tsm3sw+DJ
Ma6P/qRp+FAQoYvzYDlvxSwmtlsy8GgH2B1e5K+kQWqQN3nizUj2Hkh02Sqboc+XBqZnKYhEW/wi
KpTHyejmVNgcBQA+NZW1C3qZL6OkPapY1s1AUAB3HByCqtiHrsPjfMJXsTbxQGZcCQynts1Fbkc5
JlNqxHR8zSlbYjBXh+KG96nb87odH+XwKxowmD0OYJ/YSIWZJgKvlY7EfdbN9QhuRvONnmF2P3Uc
bTwqRr9zt/Xc70En3TfOiV04PahyW4WmwoIZA3VVDDPM0+w+lBFVXk4CjJVyom0ADVrjS0yfuGxX
TqBL2MOm4LSM8YQYf9lHvLfAcJ9qUL2mrA8JTWzO0dXyhfzG2KD3HIAKTP0UUcmFNy7wVxZ9w2YG
85TvKI9BCrgONi31rMAsSQnHDJ6KbGuqN2HAp1az7qfqEmgmBwj0BPCwut7kLGaH4zEEZyAXhHOF
injysUWnpe/B1Osf3WQHwe5HHAnmKH1DF2xiDcyIVx4VP8Ws4NKlYJ/HxLgvqP4t6MmWRNeBqYEv
IRWSbadjnMkDrOpT2KOqh3cwknNy7EGAEu+NBCXoK/OmHd2t0sNzU+RP8yhD+ZtL9zpXjKV9LLTH
M+LsVaKTPzB6xwRtb6XX55Ri1OXmk0hQ2iYekTo0yLQelKNhjpKPhaKpHfPo6QiuIQ8tQDFFE7+S
er0Kh1scliczeIR+dMQCjKdvPVkEo/+hK7S+vvasO7BjZazWYERDAB1zVJ+PZvlfwvsJon9dpG7o
9UVv1AMHUbUMPOim2k041fmSuvoR+AjLvHirOAOmSMFCid4kQxfn3TQcOIgVnFtRGnK9MswUVnyR
xn8XGX26fDmRto7K/JJJjkPHFArzSYPWf9zPCKYnGMBaOxAMky2mGaFw9iJ3s3Rk3hd8U1RILxF4
os5FwEEr/hF0l0iyTjP5LDYCBXlQKH0HyNcZVV+Q5WTngkqO5YvYWalEnjm4OKhbl36GH9pzDrWf
pfUlfZ7cWbFlbJmczkz9XdhMWfnjYDnRdhZ66nGn1gdXLHSiUzgxE8zcjZfa50m0xBwGBpqlmJ4G
ee6UOa9lPMCZEK9RnPtphRjkDvoOGDdtq71V4YriYmvcstCa4CnVP+YK8yDIdyMFe9bCnK6wyRd6
lRbvACMRE+UE8ngL8M2NXcCHItpvvhqepGa/Vt2nfHzp5XwK5zFDH0qLNUSknBYGatib41HERcNm
GtWt7FwLab17bCngcQd8gW+B9BBOcV486cawLtJzS988YHeqZmIsihQwHfHyadrXKc1p7fBMId1r
ROyF0VA8v8b6Z67BZQeXSQsXdWqP5JH6DIJO+ByFIsX6kDb8r9o1b9hdbDPgILszlmUJbK5OXHHK
ipMy8u5y/HuAZ2HpLbSJv/IrxtGcA1/GbOwNlQjcemVU1U5Volc9dU/WkB6naeQQBlPR79M0r2zI
TzZouViM4DrPKDBZFQVtB8CzVZBwDnPB0JcT83q8tTEseqohzQkUF1feVTSyHJWtiXGFfme6ayv6
QXfpr6nAHYDyfuBMtGWsbjDJ7Ug2btj30wKsVs9uPi8QExEpY2v/w+yKv0vEqcx/PH9iw+9D6HH5
EznMrIWijPPRRodv5d9z/K/N93o6XqJ2Wgv70s1ea4Q2Yv+j9ta9gE2TbCxGqzGurQN9bsE1RWzG
CGLNphXFBH5UIee2dJuxkz5NCLwbBrkWy0yuqMaWKjtbxckv+7TU8XrsKdbvdBVSX3BVVcAblklk
KeJny2FyTUgj2kSqQL3wzxGVmTwDxZHqiSwFXPgUD5RsYbaPsdfXhN9KNWTBDBgU7lmn2wY1DDQ4
4xacCfVTx+miNJSfNmgPfjiAlkePOcK6mWGro15k33R5tWHiFusYx9ikjzKRlw8nV7uQhOXSZ7H0
UKfFcV8wuHnyEPAmALMXX2fWOUgsGy5PQK+zR+Ii8CdIpQ2up1nMzDqQTvetwculqtwTYCLdy4b8
YiElilC/2DqY+3U6YmkyqjiFartbO0ikA1+lr2PmTxS5N0kR17AbOMdQV7X89hDOsK3ubOQBI6sk
tJI9c/6ZT1kOtMNkCvX9cwdHxotPJY8w9/CvH4s9alfRYyH95BM6/c40yIBlqwkboX3KEemdMCE5
GrBiPfzJxZAAG/AtqA2Oyf67KVLtRuXq5jkiwY3TFrfQryzpiOzhv6f+4nIZzIopzA8+xykorobB
UhKjngJ+ariZmL/QinfIfedioLqFF1p9YyByTnCmc8mhNcDnU9qpYdBB8P2DG2jPPfwG1YOA6bjR
xgAyVWIuFI5ib2lqEvbIPdh+Jul4CNqPkJ7MK4elnN599SN8dVAruSuiiso7raOdHbMpsB18CRRS
YrRN6gMchsKgTH5FHxQZOc4HpJucEsjyuIdQ4BKSFv42bQwIztGJQFXutkh58oqTlAhKnTA6voP0
UfxIjWsYux5FCUYvprNTYYywvMu4QQjDVp2Y+Ldf3Fn44CtKcfKs5Ba4JJkRJ2mJ0EGqBy6FlQwF
Oso1ly/E+MRXSa9LoNhSqIVKsVehykv9kvXNjn3I8IcDLw1W3joJ/rN74B61vJLMbqLSqwM8hzWC
Tik9IUgM+YhD2mdRaAB8+AWfTC1emd2H0M3lFoBqFZY7G1+kgq5PPrULdBjiLdDgZxNyCrNeuGtv
YZmvrB6DLYxbURawCAWh8bDF0uTq5a+YSLAotnh7xN21+VuWf9JOIWTg6jrboKkyYx/mD5nHa5x+
3eytzBZS10BDgCWqasCaWCkG5KvWhysM95sutoBWb2E+D9248+cLV45EBxojQVQoJRqbBnLy0fSG
O71D0oTFgamMe51qRw0rONDFloE2ELhTzkccJa9tlmGeMMAvcfy3QjU+G9/7dZy2XBXvEcc8lYC0
RRYH5fxeIyZF2Y+p/S7wFYAYnurgKps6AW3uj3VBhwWZJruNx4pKS1gBHjC31jp3hS9rgf15qNUW
tWIeErSwZjg8ZnxnUsbgQJndUjPwl/IegUZwU1+txkB9ESWXPHdIjHH424eElhKNGmvNSiuoXUAw
Qg0FPmpyDPFSOFbjc04TxX244sR5+ZsvefFfxxDENLYxfvWU0wBHUFLk1Os6f+saHga4DqoY9Bf1
WlDMomDoy50m/yzSvNrl3WNIie2AGQNcef+FL92QrkIHd6DmgZz1yoOaA3UtP9uJmOASrBWAKur+
id3hAjnWI3YH9kl0iADBKrjAXD045iA+cv16CSKQGqqRA8pyH8r26f/HRtbg/hF36HXQ9mO+YOGe
nb/OLCQHBp1UdVxznkHAwriTAYdHlTmE5mqGA8Jo083N1dC2K0uZNyORPA6DKRUH3pJ/N/jAEv03
Xn3QOfAzJp0zRYU7UcfOJZpJl+7hc2jdHeLmEKzZI9hCIpbjNjjUhb8K4YzKmxdo2Mcq26iwk+Ky
lEGtq+O4hNFpr+vLKDzX6FIdrv6IXor5+0BIbt3iDMHNBCXjkOsb/HOhFncHs3ORfsRHp34xicjW
GUKmZriV4ivgX3XonmUmJAYcCp04jEbYRx6Wi9MKfGnRW4+uwcRI7UCkXH3PuE1u9cDwjiCSTegc
MdQYqnbZkkcpOJzMmOiZaL1ioItBiQ5IjIxEWaPKpZH+WxDc7lJECngkxpFu1x1CfZtbnFtNex30
ft1o9NtGexBLe5n9gQIOA2T2qtwzoxnN/1/rI8QZxfzlbtGRQlvY6QTo9iRwDKFiBrYZDc5idn3y
UTgCGuNoat67NMud9eBYtxveChUINQlSmju5vpXwmjYj4ksfyUj0S7TfkEIga15xOJvHN6Yz6gzc
zo/NHZYMuXmbyQ/XA8+9cRwC4MBM/guILO3DRc00Ix/edTJdrOoSZjaKKOwJaOETCxBkTncAORVf
RwOTMKAIZ+P4aVfFyn1kabDMGT/PDiGMgKBF8ToYNl1GqX06SObmEW3cQGnEIjc2Zqdxk+Bbw4k2
QFKOhuxgBuaaLmBqn6W7bzPgL3cXQYJxSwdUHQ5F1WxCNTozk3JZ9DSIgzGsTAIWmg0MHbX4cmMk
xrjUN5yPbAbIdXlOdmAxIuxctvT9eGItQ98+0iOsR/dzTLqjZqAWxYkAH2LM0OCH/1pQ7ZMQKpmB
HUT1sCgU4B6Ghr6SL2nDe6wUthFN+8R8jgNPAagp5n7R4KZA/vCi6NNj2Lj7DnCQuKOcXL7czf5B
es07bTcgCc8Z93kNgUsrq4EZ7W8zmDC456KpID6DFdTiN+EU4zG0oLk0rw73uD8d2IUjo8sAPiwv
olC1J6pLbCuLOAVuZTTLeEiAWx35AeNxOMWVYq8M4AmdKUERvxC/huH4+HdPcBrONNgBktSQBaHa
2GZM5ySe9tBTN5lDGjLHFSdRyfSl8dTndMZQ0YQdb0ENabclisF0EwUpNFBabhgF2Gkws3PYS9iZ
AgExflaAfWrwF0iJ/XQrRf7qUmJxzzuKvrKN/mlOoehZeFuimuvgxrpEJwa+tex6Z1MyuunRoo1e
d2kY8UWqsh7J/WwZPDma/q/XPgRB6Mp4YzMV6TwNldCn3Bgsc85LxLRXPzNWrKJXtlyXvCnlO2hF
Y0P9rcr/GuPqUtMoMTleTk09ws2JTpF6HZKUNPXIsKTokGVacf7zruVO428Y5DOROxoYhwU98g7U
bTySMMhXUbLPJxRAIEl1abHiNGhn4jliYVxblJTUJI/YiBJsZl80FTHsaIe7YYbcUGAT7ffVVvNq
vF/441vCddx842bTq8s0lnWagbd5BEBw+2Ym+d1fjnGJcR5BrZmquKBtIudbKRDHeM8BvNe/0B0+
vUCWLkP4v7Eo70bOWJZQNyAPmZFGTM+Kpe204MmnhJcyrE4+PYRf2K8Pb6M5I0mE4tx5+5AusjgP
sMrx+58xCbHA6Ro89n0McFOnPLbeB/4Fu6ZMaN1D8I1q1t8KgeY09Ryk+AzYOevv0zd2Xnm2QLJj
AF+3xeSHVkodsEnSV/jOYnuUHET2x4sTqS/35uRjZBQhQzXuci4x/96ECui/FOK0DeUb/1SPP0mH
jaSHM7LVnkeIFpbqotPpr0r3nzVimKTBXZHIGnhRsflmwB4x8//UcG1haUtNYGMfZJIwX/4CZbZl
sU/AvyIiKwp8mlP/c2Z2kpDc7uCFqCCVFuEnWY2nptxHnn0smJ4LvJIixhTLHezU1z1DFpaigmqk
JJ1HojZ9jSbF/9A0fatUh8HoN8OwrvvzWPlHE6Sg7qk4xe8a7nH8IlV3rYWLv62c7FrvFY7FJmTS
HzsCAlLjbzQIWX9lbtIctYpjBJw+o6vUm/ZSh/OFwa1NgUMVosI9zggZqJiRHRTNwECEEY2Tn0o4
6dPscM5kAG4Hig2mrjILYkrS44ESY7ZnGWsxohNAAgrHWYWegF3YTDOiZEhV9eAgnrjsG3Y+XOWQ
q1dRER3bB1hb/DqXbxEUL5recHO3WxBEulGTbxMZXzKq4dD2Emhq2ldHLwTFHdZEQTeX/c2DBrjo
FeFIDLFZxbo3rk2bLLVoHdEDZNr0kiUBadJ3mAH9SKYL0uvoGssbDY/yNjRA3RZyvd9BDcyepMJl
+NkrHZkI9xZ8WpZa49FAP8dy5tLcqcVPcIPpLo4tZIRf6DnHAAeGfquxe/roiaZ+XYO9tgP+aki3
Ua3aryOuhYB0afo6zNgBkcrdThufC8Jlg6lHc6vj9IqLErXcwITmCmFxTVDnAk+34tfiY0n5MjCB
kOgCgaL9eH7LSKHlqNG1P5Fl5bjrKH/yiW7OjX4f1tVB1SiNY65Sb1MMo7RUFiAuPThlPMWr1Nry
MKoc14La3cnPDuCeaeWbVMKqUa9l4KFQAW4h6IrtuUELGIbpukULO96CFp0wDk5/97b1mrALJS6n
fnAkupq5FzfsEeiAZ1TH7Qb+P3BabJwHGLJzb20E3B85Cru1QnslRQm/Ewt9/+gElyZ4JCoYHqJv
619dyEeJH6aDYwxVV9NbqM74WPOraOFlSAT+bbfaFssYkB4ZD0mpblgkmAQltJaHiTqf6+EoHBG5
QJPKOmJX1mFjLIvTBunott285TgRgw6D8czEmC8GuXXvVn23QAmlge7U/zoPClXsUxwxeCv+cTt4
/FAWelj82MY33leZ+qhHcwHsJdtBrmEZOzTzvKOBhYXOPeq3Ciu2OwogwOrJmR3KIT8a1k4TYg2X
Hd41YnRmqv3ZLxiIgcpq0M9D/0t2fwAwJeR1KruJ6UtkTJtMBSV0mE5l2XtRWU+CBAeJjzfmuGPi
3w3u00SvtMB80YovfnElKKoYbdxmq30a3fq6eILLupppejtL2SoZ5zEsCLBWLtKqx0KHA2NKogMW
N2gNTU5zf+HRc3eqse9Rp8ogorFoCcqCzpqMbSg/QcfYqV/i/wfqwhOfezitAbY5FKYqoDY65hXT
aZD/fz6z6hznFhbn6GZLR8UEGlJxzBjS4ttqTiekwzAItpjlCNKUcF3yAVE4Cf4wdqgAsqNpQW8x
magCN2u682zPzm4sNnP1rmIszAgCcUGGK13GI4+gyXhYIijGgOwnBbuEb4KYRgYyHvJsY2SORrL9
IXq3N2RiIDFci9RnnaObeCmekj05Dc/olvoFBxButA/lH6M70scY+2D/pbygm/vnvntIz3bm5hov
myOnd3qCofVqPvrX7Dhe2g/npfLO1Pyqu4w/amudfcX+aUacvUFe5WEBsLyQeU7UUQilGM4RDjj2
sUsOOGuBHxsHph4GTvMkIxXHZt7B3JxT7O64DBFNLiwkYKwcdDaLuSWo7qjeVVQbkP/vJA01xQVL
rPErPVOUtxdt+ubZQEBIy10KOXsH1zH7ZCBH3eB5GIyDhiIiJd/kYK6hHzDPV8O980DB/a86dVdt
1x5nuHs7PXnWqKB4FxD4zZ3LDMh8qcqnKn/MOh3Hs8EmBZGDnftiUGsX4ykP0BKcWbR0HyHGg95S
n69t+MQHGrpLSjF7B+2TDLfFrT8aWxLXODOXEDDwRCEoKjtBLwYz2PAr2bA0KKQ5NZdVvEUHVeJT
kW5obKf/sXRey40jSRT9IkTAE3gl4WkkUZb9wqAM4b3n1++piY2N3dmZ6VbTFKqyMu89l1CD7bUh
ET6SciddPAWTuezNGiASCEcugjuze9usbj0SUr/fvK8GVYPbfKf4C7MN2hDchIqHMqcCokqwG7TM
zDEcmthc81HgmZe2CutA/8d1K8ZbCcAGQuuHJQc97Y9pSx7usbjuDRkwy6m9ktMAE+HkaQg/mPpk
b+00Oxv9ydLp3hL64ZCHWr8Pjx99jWq2kQ6ZZMrjZTzp78mrxP1LcHd2lKtrvEO/lBEr7S6/smK9
9p8EQ9bwyByd2KCIqJ4P4A195cLCYfDNgAw/c0vWHJMvp3iicXTJrmhQ4AdPxT/oyqBq1Bsvx+xC
UyG4lB4FvqKRYQcDi3xh+N15Fu2rraKF9XTkSxb/n/rsF1kQV/SVDu0H/Zz6aIVYnnO8ndv2oMDI
3o0+Q6PY3/wbca8myJIsJ05cy7t+EvRXexzodTC8AE7lwRNISaQ5gRJBedByv2h/q1NLF6D3pI2j
PIJy5Fu5pSV+ch8xasewFkXxZh8/PlVmDVyrEn68ckIZaag+xKb5ejOtleklmQgF3brPeuK2/1Pj
xM9DSijUGVzZaFMq+PQdwDTjgR86k8Ryui5763rkwk8GbB9AayltdtH9ijNKGVjSxo8ZOx1i+hGx
7Hgozv0vLloiDPDoQDfBZLeTeVhPCvEMlJS76jthFw+bMlh5Ppz4i3ssVZffB9rbuH+8lScSAH81
3cmiAm4+bWGoijWRm8dUijLJzfKAId/oT8+5sLioq49nZSw9KmfzqwXGjkZtUC8FB265y9mstgri
+4jJz8ALYDrKZ/rgfhKZ2XtyL+4Aoez74mfRiPxlm74aoFQZILuVibASBAIAgZBp76M/gMsjHJsp
1qn6WAmy8uzTDk2nBCGT3Ch/fqOO5lSQafbVsKA9+cEReqiVLcXOzpaD+fGJXav2qiOjQFIi6G4/
/hYUxnzX4XzWHHT2jaPE/EI2BOoDQW0waxSVcGbH8mKRN2GR7dEwSGnrkcb9gvnrJFQIkpHu5dgS
zfjuY/pOuEGbQvpTncWFkIu8aFzEWAzgM8h0VPhLCmdUYwWLlpii/83X01oR1mACy6e3nfMDGEHU
DAg7+i1Sd7bsaGliUGW1y9wCYoWLOxOj5nOMlmq1pBBVyzewFx+sXCN/is5RP9pHUXDjHmxyoXRa
yFYQl0N9XJ9i8gyWOWwLqGKgbuUikFLQADEewA0u814SKBpRaYtesihFiCWAxYfnnepJQEOb4bwg
iiva5zQ7N7nu03sTVey6aV9AMYRaOaNuXxCvcLVSaJ8YNMc1sNPx1D+RvuuKHyZK9Jjjkq6cLq6G
1VE20R8lE7BTvyqhTOa+rHxmRSQmY+qSeOI2KQrloQR2nn+JX8Y/wezq0i60mVKUHAICpS7Lxslk
1mbL4UKFP+ASQ2dWc2uaWjUQVViRVv/Eu+Fr0qfvfi3eYCtcj6bfJG5lv2P1hdKfcQY+0Qnic+TP
uTaAbj+S55bKkDYjx6Ic0AVqWazhG9eKYgLevc33BCPHXoOOyLXZZ5stYlx4IwXzOarw5sVSHNa0
1h2q7vyA/IJzabuJ7Hd46DRwBxIiPWWf+umR+h0t4iKQt7tHZNn8Kuu7D7uP7NSHCjX4TAhvN940
6wT6ddwgjXGLKxf315LrRw7P6m8V1qL4fdPfluHdjN9154qi3DzMhJpCp+buxJ2SU/dIrGC4/jD+
MD5gvw4T+pBQ8nP8+PkBhQYIOkNBucOKJXzIW5Balo/TsmFE+tmhEaTPtk+JmqK/uZ32eeYbLt2d
k8ktPw8JnEthCBIJ8MqkhpCZJOAhzC+MD6t7bwbd1YWXWrBy3wRi5uGk3IwzPqEd9JQhmIFn+GlE
cq84dB9RSQFPg06FwuQMw3nODhDsF0Iz0WkZnmqQkuLHzxrEAnhfdFlRcp2SoD0wZbGxFxNc1Jko
fIIr2iXdfyAR2oMVedZoNN4RaFlhTTQfl8TO41MFFpWZex70+Z3CyqR9dL8+KZ2Hhpk3glNMLf+1
7RN9+g245pWtB3fYy3xhwZKQkRM1iNOCKtlh0wKX/5FfUKaRXRmH+PbMLclrachkxZz3lUpwPem5
0g0EPzg+xjDqG8xWsdzrAPvQJypS+rTEWOCrkr01O9djpD68hqAwWiEY8RBGrbtrCgAMxfGws9Wf
PNODFXgbuE2db16y8IUB5DNOiPBBgRB8nh9K+2UqgkfzgfEG90M10OomL20aXxISR+QupI9J9cq1
m3eJRKHAD4lG2R/ixbNE7tRq7PHlbyaJUKV7lnQOUw+2PJv6wwZpQz3AxLbHdGxJuKrENJ9xHndU
7nXgaq01ajS2fA4JGeD/lTL48aLkgyN0Olzvlq4CwwNzgwtHhl7DCAgP/5W5FoAK2C3d9CG62NYM
o8t8Nw0OkAnmKWVX/oG8G2xllFFXmmhD0ZjosAc25riH24CP3JuBGbXDVz5XvjBN1PwZwsVgmbBo
Uthxp1lLCJ4lJAH7zHRtDma5oEfQ9rZWsMyyUO+AJD/LGfooerE9rtUNPQQLmXZyFlKANal26PtT
drqVbk48K2Gmv87kBdKKQX6AxAgczwwsgzF5Lfp8VDY0ekeLxtCtJAjCFBYIwSi/HhrKuKZLnSt7
pxC40GeUQDtb2cGmSSZom/kCOrVUf+m+fUyMdHr5T4ep8WCSgdT8fd4Mn/Lav4BSvA7Vv+tKgzmT
8LozcBgimx9glHoobYqbEAgUsCCEcIgORrYugNulkAF6KBxYXNaEJocfb5TKWef60HU8NUo9HGv7
GmHzNq1z0WSvOSKIWN6QhcjRUk6g04VXYoGzygz03JaVP5fonVXGrurgF1rtPOIVyZsKmXZzENJ4
fZPuydJ2SjaVBxaiNOeqJeseX3bxUMI8z6lKnlrawIir+rn8MIz6GKvKj1S1Qaz33gYgExGkgcCy
X9uaMTpazpTwS9AiRtwFGuxOoVXX8WJwuOb1TaVwJZBOTjce+bP/iU7EFHS2hSFgw+tX6N/900xn
ycpTa3LDKBW0JGVAm+SjSokLzXu2rLFFzqmgSdL9ofiqUjvSGtzLGHfkejppwrLJEyfmyVLW4l70
RDMXemlp3utmeMuMZr+y6fNuarAYGnIJBOKwBsYN05Tfa+LP2ABqhj6IcUxrs08wWsJxBIJZl5kn
OpNg9Ta0nvbSp/mx0I5RfQ3RHymKr1j7n2HV1e89gOqtzsb9XzUSFa8aiaHEdLnSZ26QvkdT7V7g
6ppDjaTBStyfjtyA9Mbjt5AzNz4N/X69qBkSI5cdDx4JI0RPvH+YGDO5Bc5ITQ5xBotY4xFApTOa
wYnJqJhXMXNPV3dt4fYYWX0DYerlQea4B/mcme4Es3wPrYiaS+4jUXnh9sI5GKBwl6QoDQbZscB2
IG+ll/UPjzdZ9/ELafBVcWxzdyUp/qe4LAe7eWJHoPJf2kjX9tnAkxIo5XEufjTUAp7ZHIbqi1kO
5XG/7JbX1RQHeAPGEBkOuQ7bQg249alYjfL95kT9UF6Dha+LHIdwRmC4mW6JREgfkfHGMjtqycW/
p0ipGVZXLiwchkhPU3t4lMwyn2ndb03lleD7XSooV8mwMzvkhFAmm/YrfZw3YGGV0UMghf6lLsD9
oNDuK6auIF1UGBSEI9N52E1Ssm3s48iyMDbsgvT5CLANbYyGz0IjrgP63khvA9hBidJIF3sC7L6O
mLT5J2lfFPxzavlb1yyd5VXhUiQ8I94ARZ8eLldOp9v4OhDoIF+DTnYYnT3eEu73GFvfaLxr8JRc
oreYrRTl+zif9V1nQ7IyY49GgcG9IZCYaW6ecIR20xe7IUwrti958amzuRVTFDyeOoztfVjKR9E4
G74RKfXFq1k/Q0ak41xCz65wRCZ4MTyVWSyH0m0xKMT0/DU9QUpKgzxCnCyKC6pily2B3AqLXHlo
huZ2ejZvXPFTaHxPTO7LU4en/bxxrWcl4N3FaxBSBfHpsC5tLXxMf4hG48xPvpEcjvXhMXwa87NV
47D+bZ6MT4RF+8rTgs0nm1igOIT1Buot3+vuODkDyeY2JfJ2Ytt9J4M8RPcYjcEcNeHVB5dwfe4D
66hzTlKcOHGwINhIHMkrv4sQ5QERU4eNBm7TtY6Eu5TxS9IH5tUlhpqeb+IuGiOmrUXYJ61wLCxg
EpLtHGnaDiclHy3vnqtHAOX3oL2Rbw6/2UNxTvZUJNu7LsMzgahsl/0aOkU8qdAOIfH0WI6QZNgi
ZGA7u3lAu7U17VfiMhEF8gGDAGIGIYic2Tv/iqZQTd7eL8Zoh6wpSl8lPs3xV7f54Z0DiJPb21ie
sgTe8fgV43jdzsrR4uJ5BYzhZ9q2+BV0iwUJIK0f5r/fyed6kRB332m4dEH1COaDdiTSKLXd+Z1g
qitSVlCWW3Pjj4qntw6PIOwvYGZk2jDIbrclZyVWH+1AiGqiHxZVvDN2cv7w7tLSEqXgiTZ8PpV7
PcZMhLaFFPH/4iMN8gKKB8X2Mx8hrU/e9AMb4N7IXODoVb0zJEC7/JsghQSmhf184H8f4nK1Nf5M
TLPBNX4usJr8FV8ZwxpAHRELwLb8WMWvC/jY5zKi3wocCcRq0bQMCzuEZ6IWPvltGJjBwGFrx3WW
uFffxAQNdkyAl7CDX/KFgeWFNEG1Err5nH4XnmpK8SDFJROaUc83SwfvV4aJCVaadlK6gycHOnmv
UmOiG0KCurzPNuJ8P9FcHS4VhcqOz7pd/dVyr3yQ9vH6NfmA+6Cx0KKSGFkg4dpeWV509yJ6WuxQ
lL11qHo0V9pt9X0NaF2VRJVtsRJGOWJy7gzgtOCECWIkpbNFTxw+D6/BSa7iHoNOCUuJDQALKVrF
8bAjeDyS5ZCvaTkgr0R1r7P+GapEtofm9Ge5b3zthekmplaaJKWAoSS/XZhABfKngPl9VByKWnxp
3HLlaEy8FnH3he9xrULZx7LUBfaPFJhMIo/SD4QEcE+gNn3+yGtKfI6bRuDgMwJRaYbX4mxb6IPS
s6QlMpM1EvLh0pSKNPuJfSjF8I3eBtgrTYat2IzuekTMGRIGKXakAFIQBQZ/z9KjF1NzWd3xUOGF
IAmsOiS/rAfu382B+UdyodHIjY03NRxYmCOBShungn2KwXY7axdWMZ16ulv6feT6wZ1G4+7gtMzG
tw8g9zFFAFX99xh/1d2HotKy5OEj8/QdiWZm+3xcAOg0T2HyZFOrbClUV4QVXGcDykyCQrk4EqMe
cY5Y9qmSjvRem96pLrzEmEb6ncKHPeeR4ItkV4LJ+DT8GugqS481Gjd7XgLGUZkJkE87uK73Ancy
HNiqxuHAgTKT/kg07I2fKxkuAjJ09XJUPpBN7Ov213r866SIVd8NIRanFMAk6v6bxidCtyhU+W4b
lhJrHiPKhWdkKb35NnTH4pBY3zWYN6Q7xSsyEpaA5Innl6cLx/hFk1jclKR0cl6s5oRAPD6JHSxx
1fvafPAr2VHXSAf71u7MiC8NFcx4k28sC/XG6sp+Y8SBNFn/5awdF11I9RsvVJs7wP60jRSkMiAc
Zx6vIaoOGcrX8r7hErZuGjzCR/OlaV9mvGODWz3zRTTdkfccJ0dVjZK32OBLkGESH9XuF/La9EX/
tsKQooPh2Hbjl9GHi/2tj995i0TQpkVMpzbYPGC0vGmpZ6l76dQiEuXWdLCYT7kakxm6q/8AeyZ3
ShZu0dmGy22pesw87Aq9YzB6KsuU6Im3KrkoNON8haSIHYqpXD8gjflBmCHduitjrxAdzGH0gOdc
n5Jz/1ZDh4lQKrPrHBtIoTWRlwF3lm+6upRUT8O++DTfevDW52pPVAd9bOITubQBuTeJ3uC8eoRI
sH6m/bmky7ItAy6IDHiOtDyRdCB80SsGdVRtAQ63dn6tLb9C+u5mWYhNAdEBqhU3ySOrDZFjYzCL
j3j5FgTXlxpNOQO/6YaFKtG9+E/OfRzt5P2wrsNZwQK0KyvQMoiHAU5udtqLjQuNqS9PWns02Mby
g8EzgTd7hFsYmOCW8Fe8gi2mvNJdOfeSO6k1OMdGifmSR72MlIb2HZ4Vd4nIcIjazKFd0B5zf1oZ
lXAx3qEycdgSb+ybjzuXTgqabq9Fgi4RsEUOV+caDDfaoEAVtUj6UHuXblGqQEzfmp58QRsDLqNs
DxKKNSz2Nh2uXVa6fMy5f0WuGZBDxZ59/al/4l/JZ0SRP57pZPM2l8gWmzEqXag2/CUBImXue2q8
3kWAyzvD4E5wJi+MGGYMxu2OoeF3LF79dQy6jPA/l8WRcYxuiIaLFqJdcZTulH9o/SnqazzmO/VC
O4h/taoOfQnpRRaHhXIWNT6qHCf5TMM8BO/4ocb+yikB7vdH96Y7mJtQc1VsgJXzoIafDulvO0a0
tRp5F1+aSOeex+GFfZmhRno+rF/0WtMLP2YqPmVmXSRX/SvR4keMzJqoObbodGamS3wc+SH1rY5e
7qlkfER39e0KT5HtjLLwSIoJoq46Cwn45UThzm7jjhn84TJ55soFzUcJJN9HLleMir6bnyZiL6kD
Nhb2D3639Nv8tQEFE//e9EkbYEc4KsD2t/l3kUHfRXroKKxXKpYoVUIOcYv7DL+dphErsIDFtxMm
aRIrHw5lA2Re1FIfWhGZAdVG9qciOM92WYT02IriX+NPe+eXIfSGoIka+LO484VfiHzTdQfAQDi/
6XsgH6YnhUUkVC2MEDnG7Q/Ti3/Vt+7WYgzFWRq8QywJtUv7xKLj+HBp2exBwG12G59xAZ8q656P
TJPDjjlfdAVw9S/1SR/84IGdAhZ1z58gv8lvNATTcPrHAJw7zOeDe+VzgUiC8Br/eteepZB2R3O0
QwXLNyLmgM8KIhitb1apNfkuXwiyvsct/YqRrXPBQecQrL5xmW6PKPksw/hXB5ezm6L/NgszjmJx
j9z2plf1xyR1OFL+rr8ZsAA/5yX4CCAAArpS9ZolL0zz8RIqvqoe6jc6BvjQ0j8mOAnD6x1tNdH+
odnhiLyAV+QjkuHZfpsfYN2QsNoxsgrLwyKuFT5yFGY9lyl4+Mu9Dyefm0qoXiYiIChLeXpbFjhq
uWuAa7f+YdkKnWrQ/DEHUPcpxnyuwjK0gZ1ouWG74rZFOatEyp3GH9TPx+oqd3bq2aN/2No0idgm
eMzUZf+414WHJ22m6p9fGRJPeYDwCLMM7E8eYIDiSuPqc6Ds+XTSP0j2xj6O5EsOWJzgWoICowd7
LamYDnvOEqT+hJRf4IXTaAikK0JkxKPglg4TXLigu+UA2DkWR/HIm6qoeq8/bByMp8b6CcqWbpPQ
ilHka2Do9TfhRw2qaKGuoHkCrHoL1YbnmOKAwnVxxgOfyfXHTkOy6PNwSf5r4Er1vbmh5NZc+4Oo
RYNA3F1HfdeH8+XRbUcEX6vHnpCGNJwf9+mGdIlhZEKyLhsHU45HRB+YgSdgECKLGH/jm6NtjlNp
QdsBZI5HhQ0HZDYDSRp37HTIbSL16ljYz1ELb1wNeHbsUkqVp+RiC6OwT9FsvJLVzfCHqfp4hfTG
YqZYZ3uIv9tv60g1AgoQU6e9NZ5WzlOXokMGu3xP7185VYQ7HHXPDOT9HBBOoCJvcDvqOn6mAS1u
C7DoTflaLgt6jH9c/MaOFbmliTu988eMeUgJGDMSlgmRdmi4WhX0Bxh0IEdMWgrOYn3bP2xZXGXS
W/rBI7WodwqbxWmxIESwGZjWnKGx/HA8HtnsOpRiNBI9XiZ/wMwTw12QWxQGGjLJuT4U6O8f2+KS
/Ir7z69JR/6tYD3c+VNsFgHFQoDWKzI+ln8MJQFUMfLYt3zPOAL+I/Kmv5zsM2/1vvCNcOrcSbYx
ej4Fa/SYZNUopqIHyIzGG/J9BYSr5fq667yFILmSelkxwxEKN+s5YLjpzAkALrRRO2FWZglIvvyW
H4pP6SMOETHaaDJobmzHt5GR0LCfWdVYUjC/xbu4dyyvw/fuq2xDkLx/WQbQAzBvoDKONn56Me5U
JMZdND7BTjtLwPEXENRF5cp9PdpwFRAC/ch2kbUQPc53KoyFW45T4mPpUH2UlyUPHzcoxBsJF3bI
2EDDhdM8pZcOoX5kYPjG+/DzziylLXenqfI59/uf9VIerB+wsL3h2qQpoQm+aPSvySHBTUD1kPr9
4OIkF6UCLmo8Cg5lRbhE6/V9ir1WeZbfqiNxYgmnBSNPsY5deqWnJRqY45ymrYa23FQddC8rLtYn
W/MRMLBx1u8LefEuknbg2//NVpjubKHTaRKXtrejnjvNPiFA9uGsxWd6Nl9UIjaZWlD6M6Dtd6j0
pUVc5gZ0uZf2i5/fe2N28M/5UX82IVMxAmN5Kn6O/mUVXXv9R+/CRvVH/N9QsuETvgHw+kc9MtAh
eDuhfMi4jj6xRVVyIE5p8GNUasCU5WfstMXk0c/ig2IuykBj9zgTItAk4Km2m5N94+d07EqOEtkv
GxodkotLGRE0A7av9Q2lbh2itENnb1HQcS+PGB7P5M+TNTvvSgcFJaf1KPiQ7nX4YvdfYMFgcmAs
uKNCnihKkdaJ4R3pI3kq5khgyIyZcEcACTv9q49F3WzvmhUZ/67C2cAHz4yasamon9gvN0h67toH
FQ6YcdfCJRgm7uOvBXDQuNh3TCIeJYErJQuk49WN7nX8fCB5N+Y/2WJeQKPW0mtHYgSsrO/yt0Fa
yUgk3VHJ/64N4tu/TLtQ79romyUXfUBS6sBoGxAhnHdP8rpnvq0wYn2ubiWVPGTvIxruCGo3S//G
kMutPcXlw7JfsLge5kP51jv00beSe3VI0dvNXhuOXuOm9FS2NYdjeQA1X+zkL8NXn/ID08QQIymi
QeX78Rm74fZz4r3CS3riyU9eUgeqqTO44mee3rvtJwck/zk/X5CVONct7Z+dtqWs5a93vDFbk18G
x4d/OAbjXkKbITHKy866h2vCL72H24ZQm/3F7UMpKp9RZoTrgSvk1peOSPifrt4ztZxTBvH2+dPk
wQ+gQe5Wj/LER87tUrUg5aH5sfu5KDsrYKvzDsX2edj+95KSaPkDQGDtZx5xoc/8mNOtjUP5C53S
ztze3vuw+fh5/jxVu+jqIhLnv5hc99y6WULdjnnGU/pV/yK/oEm73BTubrP1ox/WUHu3vuVvWMmb
eTs+zgvG3HSLSrbytZ/ZxZdx33wp3uhSYvENUDNymbsi4z686CQC2+H7DszFheTKHV/d+2VhK1xc
ZTeGtk+l51/wqq4eFluHyJQ9FCG8UITTZk+gUnfmDi369m3Z/vx8KjsKW0aQcMN8dBHB+smUpaKX
dVwDsCRoJHbRS7Vjf9rK2xtHD5UR88/T6ljb02F7rlJyDx3mXrHLyPtnPYFDccmG2S67C6vpaAVc
nd2KuC1UhlscefwvxzTbGcN9Q2HOT/wX4LVwAMWiEZO2xROHgR3O6bg3XfugaI4BkwvDw3am2ety
ezNflRkvKQlGHt+GzBUkok24W7fk0QDOhm9gJ4d8T4pL11NAYKTeMTJ7oJliYnkznpov7dUOGgel
2q5+7d4pB0gPI7wJgXnylv9jsAOF0IWJvDdC01WPUoBfF94E5dqf+b6ezfeOqAhiLyZ4EPvFmQ7T
gauDx8TUS0LSEfaSh3wEwZ5/x7xy3X4zEuBoQjtIhsGOkMjXGQ1lfbrH3uYP6zMDqfqunmOi1ygP
TPsEUXfLT4HjMm+Ni/U5HFuaZIimKQB5y/8YJti/+cZRfWIUftZXMKTxPaOOPZC+zjZdUb4j2FK3
XwkOWWqN4/WHpJF599upr/fpXjJaflX7PRzEs4IRnAv8trqvaBtIJ2Grwq7vGaXLnbuVMC9uAfTn
09fmr+g9Lg96HzJpVj2C+yhaRRXLd+6m0ycX0ZZW2Dm33FwW3QiaClXr13/QPYdP1OX0ziBJf1HH
GtGIXcAV0D8GNwSyeohhLGK6UGDRsdw2W9Q4u+a+YjHXBbxKy4O2c3D/Fvf0kFAdcWWgvKLj3rv2
cYJG2/OzXAbp5APgC2byyu1WerEsPxkOjfQ5dd44vabVJTtRw0M2ydkajjRDno3jcGdr5KxKWbjd
jhblgNSANvLypm4c64O8jaNwNzTitQigP0cEyOT3pD/JYmbgERBDmg5Gc3NTvCI0dYUacfNJtEN5
ive1P7N19es+fWKs7U1+6ol4aypUxlAIoDg1IFHHLt1rXhNdULokNmEofPQB0wCXv+O/zR66DSTE
Z0RlzXe1N0MG9xiO+Lt9szd/lZNyUt/k3/ooncxnK5Sff+zHORV7JLenQ/+kVlvjnZCl5zovfrjl
Gf80utv1k+gA/MZfTe5gBaTOyWNcbDBoXBxP9gs9oBoJDZSM0LCd0bs+8fyaEFh8plmcotwHSmwY
pQMQhYnWmZRAQkHo85ne/JMD7qG5geCOK7iI+yDRk/LpxoelXekJRtkp4V/a6guWB5GARrWHIQnH
D7E8D1xtJFbY2+LW09FBBafREEZEvcXJ7mb4d9k9GBVvyZ0e6TsAq9LpTPg4pynVyPKrtAgufmuH
KPaQMCWnvPI4FW2CWkdftd5RbtS6y8h1pb8CmVPhPewYimkj8lFXZ3dgA87d1H6x7H9ad7Kk7/6X
wz+rfYTZuu3r4PVVOLqvE8Gp9s0iYTOc6WswrATs9YXtn7Ye7lPDc2fTRX9HLswhpuTlTkLdtE3M
7Q/v2IBrC1wZn5/DOWHxKH5UH5toOq8H3YzWPR1dnhuwShMRfQ6XMiS/DKWZX9A0il/GZ17T+oZE
Wiay2dkMT02D6J0GBKD0/kxFSY+P4aQoymZHaFxwZQrd637KuGRAOrNeVUJtkNL0FaNBhQuorcEA
Tll1s70+p9eZXFTFs+08wJptYzcSdlH8zdEI2Uc4egThacwLp8FmrEyaV22+jCR+l2wyKBgz2Nc4
tJdCKBlmKkeVvNTaHKE3rqTg4qGdDZLSrgxhOXHQNOClo+6mpFvy/8T6OtPHBIsXmQCU++TpZp5W
90CAYdu0AB+QyA/zYR0vD/Oo8EVn40EIw8xy3OZMvgEB4KVGpk0Rg0jTkqudSu++7eke6n6OXl9F
udggHTeYGsNMuRZEllIxdqGA1aX8Qy1+YANy2iYJK131PhSJU/RqeyDVUtS3NhEfPbSPPi3pNOI9
HoIyw2BEyW13stvP+Xvd/AiMTdFqr4lCChfSGWglyZpADEaAh+Ndy0IBEAW9GKqKth8zGoFk5V5D
YeWV6BhlDzp3FGyUWFIRCTeDtoQEHBi2MPYeDJtxuykSgPvs3lKCClhum7Ge1RtmMmGvtdbmVUs5
Ww2EoJu9kL8SyAh8EwKtdLIWUoXZDApAuOs7AXpr8zmpHw/S0HHgJKAVFpCburTv2RqvdMl55z3G
KyP7BpfmzQ0rGwWLlH+MXD7m+oePEkaOxDfHb/6PIwp8ORBGzEr/jPVwQctg8yWaDcMf2nD6BFAG
wNiDtYmbAgmEwAfaA9mquHmGZxx4N6HcqIm8RF5dJMiOGDAxApBQfiMCInfPzsmaW2joUu7DrBx6
Vy3BsNAygE+YFgQbZW4MigtQy45PC9mRIM5sDDuorq0fT9qvxFvK7NTR8B/lmlCzfE8IDGhzp/Ob
gLcsGFgk2PX2ZnzquPCu5COlffekxPMLuMx5Qd8m+zYEOcp26I0VgiR2WtZm/l0zg8gTHZWLiV/s
jB1fQf0N3w3TBR7h2LhXnKK1rLoLrTs5I2ilyw9zpz4Zdk01DxOhrVJfWqBg0G8uCd28WSo60Zje
iw0QG4vvmpwFmXAA1sD9scLJMHfEr22mra6dYR5BOBNoWnAKfepjqhqoq3jdKscbCiw+dCAWRY+W
2OCVxHDbl5sQsgjKLrIakjOCHh+IYBIKLHPFdMcq9ojxO6Gx5PjSaDiJFVBLz48SzCiq+Byjeo4d
LcNIyxP5oKGYI9IqsLdnaMp47tX+HUDKlbVXFByb0CIE9qSwrA95wggonkPWUcc5DeFHYMDATa8w
ZmyEJ7lqnadMQmJAjzpuEEtjVGMKBOFhlugCKZ/9c49PCRxsvH630Iik698m++GMABG44kOSSeKU
Bn2HvLSeLaSKG2c03oW4FfghS4pZtyu1x4WeAESU4rU0Dtx7My1M1s0xpsmSy7uH6Xet5EkEC/KU
oi/T9I37mG4b/gEsooZaCX/gHDMihb86+zUwqbi8uroofnSsYDgySEBObWfqI52sDjnZYSfETrzl
KxRelp5BDr7tjZ1jyn6BAS78UlVleuamRRPFota+Z60/aID8KoocU3pO2Pjq+nrgt6lYJgamUHVi
ArqJA4kTjrfekZnERdfmKsfNdc5ogZqQWw0yVghVjSmZ5HgLEi0Ftv+I2XOYUiOAg+sR61zp1Q/e
bM5WNgzvMTbYlRpvbb+AzmEQMmHJxEg3iINEC8COgAFpgE1lVsAfWZbKP2C6JhYRAahrEeDiEINL
gEJwaNL3ZMiA0r62c3FsiB9fHmNQVf+gIV25vfKbKXrRhKoNkmDaWLINJCxGTnMVG8cG0BhfE1FW
tMraTSiIUSMKbsRqJlbZeLJ2+Si/A0to+HrqSWYB30o+46ZhJcC+g5fA3tCwvW6YVPeANmPs/Usx
AKs58q7hSwht9tJgTSeDdEOZrm0AsF1SOv7IactlQtiSbRG1CBuyodfnWNd3pXBXrGz4U+dDkxTO
/w1Nu1Kl9lnTUOVHCakOn52F96WrXx4tFyI1exqv56UToidNAPU24sGDBcQ39R8wTEHtpPcUQJ4i
y9FQMXxCdKqQfquxMqsWWYoJQIbDsUMGb2OWn9QNwfaAOOvf1jxXJS0Y3FyCgEfDZrX+VXrzJTDU
iOrpVmf4o6/dC0LOQaKIoZTQgTf8/3CRdfrE9BshpEAPZ1JEMSDJIMZVhKkGrjO79WLUH91BeDaX
DH1LmZyNBVNMRswwdn3MMzW7OSwYXNc6bnqsT3wXagai3d4OM4JnGPgN6gyCbPqan/hgNkqHhcOg
j8/dgkyLdk8zCeVk7GiM//hwe4w8MSwiAZsTK/e/vy4vA6IY/J8g4DLEbSUjzVoAYjYc8zrXcRhP
qxh8QuESqCW5eAeAKZiR7HNF80XalYuksyDTj4RZ5vqEO/RcsUpIEmxSQkXeZbEntJID5s8qLThU
ffElCRmrQD6pVuENPQl2kP4ldMToZEVUFod8VwNlF1ND80kRD2u+IctEDP0QIqeBIq3PHMcW26OE
nUwwKyqUYaqAqkBP4bettEbUq6divETVqRblTVU4GUGkO0I92QIGNrDlVdL7fGVCMtBaW+mbG0R1
myxZkAbjCudEGnd2rL/3DAYU5psco1j/po6pKFFgPhNorxgJYR4dW9YOPRdSRWU4ZIRoQ/9DYXR/
4HpwZIrAhC6NNpV9K/Ia6x+hFogF2CBodXOBiplgFkR5qoDNDGo1QVywcMELkigRorqwCn7KiESn
Rg3t7BumNBZ+z4aH0vJLBV12AVJfYSvMHoCfiSOTFPmQbBIf/9/QQ8DYc2A1DzY50vRESVgiUY4X
Fs74xI2glo5MMjkVBOGNs1QYLsDzLtRNqn0zoCUK0BXAQWumjXp6oKLe/Cvs7xzd4QScVOiI2SRE
jQkF6NB2dcjks8DLFdP/bm0NrS9XheKYLKlYYpwJhJ5gz0SRI/TMzGCtF0ozm2PxaqNhYtTNhzjM
5WGKhxcAfOKggxQkAFj/qT3zIhrp7VgcxeQDTJa03yBUgPrhF8PjOBvfsXrI0HbHCGmmfQOzStPO
0Bx6muICyWdX3xkSTM3+kBqQTtktV7DSnYGyNECscJLaXIY++r30S1AY1SeVVk/QAKrQmXRdSqkV
q4rOqIldLH8usWVk+b5EKifhMbjylQwixzfhk1ZG3FtDVK//o+m8dhvHljX8RASYw63bysmSbbXb
N4TtsZlzXHz685U3DrCxMRhMqyVyhaq//sBtPdxV/eBRbqcUXU0lY23wTo6+KQqh49a/fhJyBQwB
dSmSX6ckkSJgdBvuxrtYyWKzWXnEKiZw7ayngsAKybmowmXfw4POdAryipKO4eHIrBe0Z/zL0yXH
QVIsOkU5gNUoKcnwlJdmIqELr7MF8ihcnNr/9jHswXuUMVncP2GZL1aXKSmzWEWJ6pf6GVueBwwj
O+dbXEc123vJ53Y35d02ZQ1o8GIGssc6HMegxU8WTS4LdK5elXWpuFCg8GQ+zn5QGkVN3UqvB7OD
SdMAwkfcUw5xQY5O/g4xOmEuCbxNMbi47Xp6XDzEc5RchKbhw8gM4nVZvhJsB1lQcxZv9ILvSyNc
pyb/vE/rNwy+e75BWu58OHm/FZWYNXofkz5cFZeYRn1cYSSiIxXmjdnQhbWOKRbxvUvv4+4WpNdR
b9kfnxkHjpccE8JsrMn419ktduUa/IxsF9jnnLJDoYPtLlMz4yeB1QGJyi2iqIj8lLcQqUxVM7Bq
bcjVdDddsi0wv8d9qqCm7DL34CT9RqIoTHfazLa39uQuSWaMIY1kV1OMI8GOkEWLsUugweFqCDu1
ueyTAyUA2upnE5LoOMIbIAgktC1u7OiitK2HWBhFp110n1MzbIGNuFdYk2zxHEeWppx3YsFuTdNB
as3aN/dV7P1L55kf+KfwsEBEcy6egP+7AYSvPtEp55EuXhvwww2Ghwxi2bP+zkfOBjW1eMR/Ys3z
Gf1mQ4z3/99LjIMaJP99WKzn7uYxTSXq2kep3yu0QAqRaHqObP0F+7ac7C+7O7mwbfQ0JrWwY9O7
bIz3MgmPYmKIrP2pzeMKR43u3Fj9ClTOwWwlNdUeB64nPQ5OGfJip0tunC8wejwKH0lEkHM659g2
m6tnQpfj0tNJWdD8aN9MDjsCI+Cg+eliYIqK0GydCB5zJhKZpnOEytSO8TnNxMbzo5q9TUbvrzMw
FuulmAVitzUgGknOYoUo9jAl1zp+C2KRPo0gPRBHOF3F1WQcQOuYs7gwHYxqG1TWQaofzCltLCeM
qrsU7TeuFJybEkPjY1k+4fDYxOBN1HdzswlH94yxAilmJTBJfMuwnhZgYq4I1QwmhEF4WqK7GOZ9
WnAGeOEhYPyEgIQh23wO8/qR5zVKcrWJSYICkcKngNijPxjePY5FutOHwxi5j76c+jiMltdZR6jD
FHDogZz7K9dBMxVrHI9QjoX4bWDovMUzUfzVKC3hMpF9zacR/wOnPTBZN+13m/5E0eu4gJxCuoM1
UyFzrDQGPzxdD8NPKh7+iu2KxPcO+3h8Qredel2i4VDZJ6oGinP/YXwJhaVLb1ylJ6/gXqVsLKqP
dHg157NINkqqWAdPfzFU1Bo4FHW3kfyiBYdb8c5ETUdlwn5AhGR5nCwxaj8sicNTT355zoUf/5EP
FSd1Q0uu3eDdQ3LLOA4DvPtlZ8qlpaItR21Xhm8BjIsOB8CFGiiBftjDukn0BoPTgiernmik0zm/
mp66ulC+O8BJa2uLZjoor2lDvxu6yEpD5qgARPhxbU17XJukwpvAC9YSrlriae3QoaLrHm2yqFxt
I4ETTlWvKE3FFJo7qwdEE4NCH5v8WdA21JotnsNuqv3TZ3BL/mvT3rY28D0nk+5rPM1iemtBa2LN
PPUQ+wMFp39nWuEl41PSyjoZIECyCBjmNH0NheySKNhjQCAKIhlmnJgZY9FpQfaOYBGy+UeoFibS
wXkuuTF+8lA9gctj5PyAcVrSv2bqFus1fRPeS9SW7sXpmLRJ90h9UMZgN8ATKEVnXAHrAV+r1aIj
iyf4WyI3MSut2/88BIojCt7lf528CzzAr6NcG2x352XWCUsDlcJnoeUM2gyiOPpvjDuj1N8mNPJB
2VzEpMqOUdXlxT8ZPtqGCZ2EoQ8Aht2wpdLnVNzhCDiJBtzH6Ki9KnqpDQzCmV+qe0LZrtxvvrXD
whSkKp9fVM+5DX0JDo+yjjYSiDwDTcViqbhWcLMbBs0RLkZ+euihX2bN8p4jCwi7vUCNYr2Q4rFe
JPYlqYvrhN+KUzfvEDjC4ItmauPAHg0JDTIL/dahrmQdvEg5jgXRTHROxndCinocJphm6WFuNZSl
BFyPt4ChUDjsXHZr5TTnRjH80YCnPE1tZgt51qxdmtG+NdC7W5dx8LiXjTv24XHQtHUHM04MFntM
emNo1esuZAS2MRYS28Uty90mEz78ARkwzG8SapEGETeCRLUXOEHBvYXhW1eHnrIUCw8uX0F6qLra
oXyc0M4s9XzOiShoMK6cl6PmU8tRYQqCjYu2FoaPgmZRs9B5kF/rOniCU6brqL4nE3TK+8400pHM
U/CLx2zjSwx4/FtyjV9iwi2eI9wKwEfaKkgRzTDmhpbkn/vqLvVOSxaSMbq7CVbrOIF9yFYgulMu
xlmITK7Ce2gVLsjLTiOZ2kFY3jlHxLU1xv8tjB97B9t9aibkrZwSjDZQuGHhs+ZwSfEqjkDhAaV9
7MKCVB1yWD7cDGKMsRDeocFzy6z0XS6nrEULhIKZUhOEmogEJLGKMdgy/mu0QyRS2qn8N7s28qR+
x+U5g4q4LT7H2JAzXm+4aa3B4KSQStMmh1tbxb2zw3LgrjVQiZR9c/ro0mQB6OtVDHxCHEKY4z/3
Fc4DyNSTciYdxHoKgSvE2IW9bFTvievt1TS89A2ZtJTEcmR108CEitleakT7OtumWk7ILYu9A33w
dePcT6DeWamOdUOeBkaU4ufIJVICfW+5JuiXRh8fgoaOBThZtOJAysSTMfNBq3kJPfpf/K9U2O9C
6IlOi6YYBKamrxjB/LGVKpcemHe8RyTWVDhBqdzfqPYSxiTKZ1hEFyF7eRqCteHQAVAx7ssJ1ReF
GDyavPwbUOFZBbHEKNI4iwJf4X4Mz6F7qBFt9oxHMMXbaxbWi8DupnWr9HqLLoO1PbnlcdG682B9
YN9aks1BBDHIUVzeqwTzwO5lAkQVz1DK8JEJnOi5MQIqhPxVnqo9XRsO6H06bY78V8RBmjO+oMs/
7BgBAp9ra3rR6F3zajNzrTNS9skbojdh3uFT+0tCUEqIj0OSlX8fQTUDOmcHlggeeFmBXrkdb2FX
Uul9Szaq/BlyZnHeCUbjxa3Zyyl0KNT2mptcmnDR/+QY0MV6wSwBrWiajTiQAA5SdvoVs15YjW0M
6SjX7I60NeNaEDTTjfQxNixHy94B6hI9jED8deo/f8MVpkV0sZzeKd9nlNodFykX3+HZ5OZw620r
ZG12S6fhQ/6pCFfHykk3zNWQmKch2c8GZtDe91QT9jNfiN/TAc8Lku/APUC4xYEIw6SKXdU7CAsY
A1Q6qYJV+2Tq6q0y9ZNpl+824YdLPO8wSIO0TAzYVwb5yId9KZ5stkMbOCAwJ98It+BEcZCFeJgs
POvCTbFC8N9yRwOlgi5CR903BrYOjNk9HZu5AS3R25wVbO/fcgwIYIjsUxv6jy4jlQWeop3JuAhG
V3Dv0UXkSAfwDMDJiPzPXysB3L4KDncimePg6KNbFJPufm90zLB4F2ebMM+a4BkaxJYJR5N8WN51
CEHMeoe0i3xL33lIbRJzcmzNS4B4ziPwFocvEBJfERv12mydI37yzXwH/PbYoVaJuFUnyo9mbKjP
HSUaS9nBy7hmlJ5Z93kgsEqcZ53tMneYrL267d8qudnBLWZ4Z3wCu/+jWwEhDIkQ7gM8zEnCS4dr
XQr1IdhzM9tQCiOCdZ2R8gqPurhDx42LgE1JJh1nNsEBxN5gYEan0Y+Ltao+5TvQAO1qFjADzP6N
4Y1sx45J6WBmB0OjHuIFePgSidaziFAGJgXE+RZIt61xXNsyljGZm9c1f7WL+FLsad1nBc6frDJI
5yXgmdibNVDl5YVYLuAJcnmMYGy/KxkB13+kIgGQko22LHtt6Eg4CzAtI++d8y7YJOkgMuf3ip/r
JtkqMsSWYaRvyq+6Xxx6gZdm8ziE7ib0u+1ET5/O47omUi7G5CWHfwi+21FTBzabGUUny8xjr/ZE
dODsjtGqh56KZ1qv+bMxiT/4RnUOgzjYMVdv+kC7LLfl4GPVbf6ZUwqr33iKgWjCeN8Dc3Ugz4up
b1Nw58mkTAFpAcnVE3erAStiF6MqB04aeop42Xkas5saeXCxxBethefAOSG4Y99njxac0qbAf2JB
xS6DO4f7g9Z5VYCmV6CCitrNpanIPQS4lfdHDhlHL17EUnDQrI8pGZ+5TGb9HNbfcmHWNMVj7f9k
VG/DS6hXjximPv8eChR28vxcUHqTUt2rX1tCBBheMcJJi88AOgrXa+Jv6i7cjul/aRpg8ouhEkRM
P3+L+WriihaHyB6LSbp+bjuSiHkKcChTPBFqlGsX0jHYi7i7Wc0dkJ9JERuYfxNQ+td4UjmcJuNK
q7bL+NRVyQmL7D/J8FUN/Zb6ZK39Ws//scTDSX0GiFl8DBLoawR+k3Ue8uyS0Lt4fv5izP5+aLBZ
Ruvd++hSQAtSEppSn9l/PD758FKS3BMTfVBTJHjAkAP2IuQrJBRceBCrqnmp9W+lvJW4lYihrEnc
VYJ5IQ3dQYw1Jwy4U9dYjRiyhqF/lqxvlLlAo0/yveTZKhObEQ4zx0x2ccK9GtHeLwP2OqgZg1tS
1U85whBsVqLpS6Cd1n/iOBK0VCIb6a0HDOcRw3FhcyWGUbiOxzUx3A8LhSutaWUh3GJzEXklsXy1
QYwvwW4ZKoflrotFPKWg6cwb6RxLcBnKxQGlZ0xMjtwQTokOQaNf7laLCY+u/lCkwOnMuWYu3T6A
jpNcYxdj0wG7YwLMxUNB3GKwcXP7A3lHO3EgaEpmunx7He9FTs8eBc8iqDRfO8ZLFDeAjokDQxsc
VLSgx88KESpLNYUUxGxrZXbOoaims0kvMC1ELRnxrtK0d5eNKY9d16MV7mmiy2e0/TkmZLL0w360
1aZlZqDV2r0P7IcoHSQcaejKJxsFGFhC0sEdEK9icgTMqx2aDxyrFBHyUjx3XnMOk0T2MHrZqy1Y
aK4/Jd3e4NCVorRqf8JxpQfLhrdRJ8U5H8uVCqFLKBJiXPyLjCf5CaqH4UxHJdbDBib6mC0PQbuO
mMAyNXc0nNTpsuCnZL+t/Ie8tV7PN3nWsvVwBvgwg0ut3j26kynmzNfW1LuT941rRp1Z5NVASvnm
mydLROoUgBzrR04wjqDAuPJQXSSrkc90ofV3wPCkMHSmfTF5GDhdyr8ERyDv8RhCEOrdhYIReW6+
xZD0wcu+lbcLGAvIcrOjLdr+OKB/vzEb4BJjPyvmqFBFqogQuIYL4TVvv0G/WEw1Q0udtPpRQtff
2xn+HRMmzkmSoHqq8d6E2ARnzaYQHckuqLG6gpPUfS/K3FUQeTG3pA5J+3llR8PjiLkeNIHdPHyQ
C08QQ/jaac2N8GcNIaImyQ48oshKGAirdB8yEHZ699b6xkUDt1UwpGb3LDnuNZNpN3+rkctrfOew
uA781jQli6v+a9Juxl60skJ3XZvk9zId9COWUELuSLyLiBKWE2X2zD01JBvsofOyI1sJNCjeWkGx
y8ClshaqObNquvbG0T5dC40e/tB69R4hJ21GQtntLSlg2zbaytfxoo8YAzcKIaaP9qofoOXYrNIB
lRaOAbQvskkT1t2IytKe9pKTzqdl3O1fICrOCF0x/U2wyWb/DzkiyNIeJwtRg+dDPWLQQtSIxrJg
pxrB0WasYaCXJWoagVB6SUMgdWgCXLbcZzRqs1XvxvLsthgXaPoha429eD4T57Jy4i5laAqlEMww
ppgGwWlviXVQScI1qa8pTTLAha6BJdDfM7y0BM7x6RSggzJ/IaaLGkq2zmJ4L37fQJJraXhf7Lj7
Tvr0JZzKm4axDiaA+cT0DqqJY/7hCFzGYp0RIOdZilOYRFXWeh+1a/nqeJKtYLscF9zYE6StrU3a
qkdKAJZTS4ywyMSlI/lg5II3iVSQKbN9I/6SwsKAUKim5vfbSYVtBeM2WoJHz0zlGtJRuphbDxMT
FrwPZG7g6VRoMSB5DxiBeqe46uF9hv8US9CjTZ6fceJ9TOehwo+2cvc+T6C035XNkQ1/Kbd7DMir
NyDXeNnbjASEn2QbOXJD/WnMOBGopA2fUizRj5ZWHzFMzvBA5+vHe/ENnlSzx/R95xh7Vght+Wh9
jJJK9zQ/y09gUsj+oQ5/MLEas5ORtuU9W9xzolc7hxMQmlrJ9eg3EM60EeYb0RWahveF4pC2iRpd
9KZ4GDmgyuhaef8l7o+cjEYzPUpJ4HvtRgXFRg8xNceoxeAcgR/ZTC1+jREHyY/LC1EGBTgU9VMS
/MUnoGIeVZBNw0p3v4ViFDlEROrlNknbFfPK7wblbMLpATdiL6eIfCvQV24mzYSEGnLt+91lNvdT
nm9MHdzY4xfO9K7Js+FSmE64+lB0WA2DCuetgOCTm++IdZFBKusJM2MU+QuD8lOvneam5g/4EN1J
hH4pcS8NscQcve++3OpEkgySi1DstQp+K+QMgG6IgJSFzOQdMCwEm5r75oL0aU27tnteB+FMlK4V
XuvGdgyuE2TMMpzQykOrxPnf2Gl+y0zyzInthHdmfNde948NbfeIcdcUg9BTd7bznTuF9ymNZpt0
nz6IABPRfCQPxzHXYszd88jbGmIO4qw+q3Hpi/VVVS7wfrBAY123b/OQ/Pnn59rKLRyMtLa2i8kE
vWXohtsaHogQhVrRCSR3APiuS482giMrSnb40kKgeTXI+1oIrdlHhfVk8Qkk7hSKqrX+BWSk9oL8
w+TBDf6mbHgQO2xNEFiTGCwv3jTxvy21J8gzYRr/s7PoZCi1Zc3bmEMt3ojGnf1jRQdC0uknSWqb
tmIva1EXhBTfFSzLzHyXjUQqkS6yKlSIacfGHnjEEHpifHPaFk8BGhHQKc4ujRIhyo3jCDfR7uKd
DwLUxUyFA+AteTs2R1hmW+s8em9i1EA1WdGYXcqb1fpmz8Qu8SGhGswbDBc7zoEobZ1gWi7IpLto
vigT/+Nt6ojGIoZh4CuEBQEod/eBiIES8L2g4gsS4g9T9gkRI6sUj8Um9FdVNN0HDfN679Tjzkcf
0UwZpTDVJga1UXwdIKpw6Sa8+Nr2fpc/60A6OVkcimQasjMXC4eqIqV72jOre7QzxSwNbKq6aNWT
msWsHp2oSmZ8DmvmDg2lV4CxraSxR1+0pXB+mHmgjTXVOec467Fr15YSZo7z0Gv6P7mCHMY7ATPG
xkWkov20ulhOzN/LYKzcYOeB7Ya49CXA3xXDoYabsrTZSjE4dPvoYupfNHipRPQU0hui61dMohom
IkRvGVGz46h57OSzGznyHlqOLhP6SMzZ4FTJPgTY5sJ3iIX5rBQ6XUxqIfLM6jwRvk6PXuGRXP+Q
jpErZ1/YP3MA+YMMMOW4OI8j6MbzWvp8E1RewM7BBzip1V5HP2nA8veCbd5g5up7SJsh+4Fe6frK
Hmtpuo0Ik/vmbhFIoi3vUlFJB93hMcYQoh/DVQDiJc5/re2A1bxrjAmXKNon3SmxzmOjHWV0Kmw5
hyzy8GDiQCVsJDtNttR0DcEdGpkP+slh7Jn2lzTCmqlb2V7wh5+gk6fK/PaWQaxP8ESwfzocI0Zx
ynEI65S1geWGebbBRwT+UznmMmiJKJb6VCpHSLX89RIAKJwdYTmCrKwlSjWh87L9ZSVstZGBhkXz
TmDqOoVzCGJpWT20oBr9N/Wje3CzvYcpFkNG8PCntHXwrVrhvBhRjknR6L33abqu1W9oAFQfrJYV
U8SNj4s/VLmOQSh+V4a2A7RWt7F6RYvbz/uRZiTZWDiJBMOOQINh+UyGJ7PYKYyStB2ol+/s4QJ4
7pH/NGsPDWz8BGTgVqUYfpAMRoTLKw5xeYRI/KkZ1+SR0kLajPAK8p1RCDzlqNz7J6Xjk3+M0PWq
M6U+wVVdd1IvEDdowMEnKEO66LXFKF3xKg4APs68bUqhWzUt1/IFcDdt76VcC+EzM0c+ZMQoA0lE
sxP5u9pEqE9Z8GoFmcFpEIKdau0iJhX1vzFHfbp3exw8Tn10NJwt/99OGzpL5niRvR98oZyG7tmg
IngMnItHcM1wLqiz7Q32BQ4LrKNztf4WNr6BBxqGUF+3MNyHdeEeW49QgAM/UN+lKDoZec7YlqSw
PBwi9EKt5xqevNdeYUpoeaeg63b20eN8XUDLI3gcGpOWBLY2E2qtfhwS5gTtJgnWWXUg9uRP5E/P
cjS0SD24EgQq45gNIXd57S2DmhVGDu3aL6k46ej65lPBnW5GmCDJEEwiXZ3lKtEYvXXVUNIPDgTJ
5OSa9yw7J2xpE/eCmAQ3TQq5bDha6XXKSyhL5Snwi9X81yIqwdLxqj23xSTzOyGK0uo2k/bH4Ppp
lmIrizz1PQyDm10xv9jju1XC1o69j8VNzh3j9pbkYxsMgR1rVPFanK89KmYJLFdtttbL8l/tcWAw
c0+c4KDF9LE478dJvs35R6ZqT7aw90wMW/rnjI9TpAUlVKJ+GW1yvOwL0qgLxZVTO9gppjDsqJUi
qma3d7cjrB50R2K2DT1EqAYOAqGpsd+ygRBFTsEMabwcFxnzRc5LMexv4+1YMTOmVV7wt7LpJDqd
cAY+x7eYvgogbXHl86b5g+Jvh2VcTxBfwKA7Tm8JQVszAJQDh3LCO0Rik6IC11lLcj5GrAfvORO3
TIOcxVhVsricE6WpCYoBJKZDAnGRxRpwcjPvKbW09QhEy2DwUpt/SdNk4MAkjuGVaRRIfuBiswmE
u+SbX+LcaqMOtjl8herc5Z98oxzTMTldgjg/Bsa8CVEaA7rImhGCzFi1/sPR89QhHKq1mc3/eZ2/
r40E1+f51Qr0lcVD6AZ3D1EMKrjmflIEb5v+tujaH729eTwbYUBHvBetao6t8NFT5n3mf5na58hq
SB0GrKB+G5lPT/iVBoQizA7LHv2j/+xgoApJRBKy7QQEAnWCz+d12J/l1f7343AWzO2BXBb9j8yz
o+atkLgu81bDkYXQi0O7gS+TWOFl2c/kp5uESUyOIeRdzuSKzeMbyHlBBiBTdSEoDPMCG7V6VlsX
KPAT0BSTaptkaIlCNrprQBi8FrFP1B0oxiOeZ/rwCDFcQgqP4RYi32CYtgAmYEZtRfUm0nG0QmwD
0m24PqcdDoWxAzOr3jdK34fstdwxvxK4JwwF5OV7lvsWOOmzWUI25mf98r78/+Tr0ay19T0GKmgp
coIuJa5LwcKz/4MLrCnjC+5iPPTobJkXiUV2Dsda+FQ+8azW+C40N5JKWx/iGcuqAlFJuOcdPG9s
PqgDDZuyZ2zi6PyJmXAZ1MxXjfx29ZlbAslAfZqnzwI1qeNgblSVh3DEwQBlH/wp8gdsfrXDNgKR
0DOqRK7IkoFMNWu/qYzCpnfF+3jOb7rWrEuIQKmTHJjZjuoGVXOdcrVbbXsI4/aQQC5oPLQXJZ1G
+AGUo0HFWVwQaqpJ4kLQnqYwt7j8Fm5pBlbN9NdSn9iIRiWOSuBsQqzzmPJMv8525roaSC6f/srI
dIQcYmjYN+lPfpAdO75mudxa5lpc6nD0UySfF4eJoYBMbs60EPh7Im2rwyQpsh+t9LmLYAWTKQQU
XmvGT8GA3ynrNeSIY026wRBNj2wW4U1z8ubZ9Pz7/AML1SOM6CF4Yfg6NKBECO/1xcZjs8JAw70Q
QvSnhsBBye7OWDQ4rf+q07M2GKk1zbGDv0rgShuoLwls0gzCpjRsMIoGEx1jEc4priPA2AwXj4gv
fEwM6KuVf1dhsfWjZQd89qV31YvJoS2mrRXIi1Tv7kvUhci9ftr+dRr8M8yGB6/4ayHxtzoC6Ra1
M2qPVfoq8X4eJc+o0nWERRDCP2hhQlallxMmujwimyN3mhiiVfMb/pGChRv6iR5Dkub/OtrwLQP8
EDN/X2P0CY9cSqEERRRk9Isj8b5YaZh5C0PFgyOx8VttFyKeaWEuUelVOKmFdcI9g8udF2xoGum9
Qzl5qrNcRCYUQjlXawpMUjuGJbsvACdOgE8abgyJyz+DJkams8qR6TCnGSn/E/ZzheWfmbQ7zWXA
qk6BBWFhRPar9o1hbp3Qhzb0Zf2yHQ4Lqum9MLKWgGs1q1wM8eP3wg82QnAdMf7sF6YNWf2TwOXW
7PNQogkcv+X2c1mcdW+DwRgrHWsHQOWpiF46dqiVQgUc9+bUrQ1oE8O8l0gui4bLEHZMQjCHBsAl
AhXNeBsgwjJD5t1ROhFKnHCadnwa/8vCedtZ7ckbl+2QwFkxTTIWkWWS9Vwk0VtffDdLuzKbZacs
oGfH7F+psugk8T5HL+8JAM+1p+dQsybaUe41qjOh1USU6LFg9d7wx8PzZBEs5IYkRV6kzoOyv1iP
eYMrbwAyJZOiAINhHjJ3Myjut839+2tNqRXHhdXWAix5A15NcFqG5FAxspMF6uX6MfGhvxu1c50n
795o6jqHZNPlH7KgNSIm0P/wqSfpqjnqDIVx0FhvVXSvG6hqnL6lsPj/9EG3meT6ZW0EFonyMwJh
fKqn4mZ4ZxkI9D8pZ5fQWIoOCTFwEME33swf/2Ep2P8Ss97ynyZqZvCPt4UFvciHKA4JDLDlt/ji
wkgSF9Z3+hgSCt0NX6P+HN77YtOiD2w4J/ANmAufDDIMvSnNM6auMS2QniE7Jvl13pUpIkjOu6nS
H+esXk3jLnzBShqOWXT7HeKFTxzaJM7CPfeas7LEQ6/ae0F8aj0IBcpDU+od1NT/+KWRryc/5FMC
bW0bAwMwUlhmX30BVq6CeXjhkSno0LlVrOoMbwc9eXIA3Xr/P4Y9Y58/yRNn0K9csnV48MbiM26E
GUoVHtBUc90WHdkOg+tue398jJu3ZDin0F86K7qYsPCp7y28ahoiN0aqkzYmc6VikBushvJj8XzW
vg8nFmhzw5o/Nb85F4h3MLSNk4sxQX8qD7GLjwnvCN60zDMKqlZ60+UcISxw6X8H/duf/7qtuYq6
k0SPGQMmLbb3UCLftIhb2Zq8Dnil1vxT2dWq7XHaUFfaMYwX8fsZ9Fc2dgdpHoKnubSYnxLUUuXP
HY4fZnc1nZCoi79mfs/G55z931IXSMEkXBmiBv8Npkncus5ruxggeUaFjYIznJjFiX7EAOR24AF5
j0bofHJB6QwXA7mo8FC1Y2GBSOIoLaXkPAXNXsFm9WFFFpQ+1NIGF6oWZic4dzWzCXRuHtiT315l
OJLb+LirG0cALZMHp4Kl8BiE2TvYsgTKWQWh6Yzy5Xg2CobLIKHml1qag5WYJKY9V0uFxyh1QIn7
B6FNaKn7o2fOpxaRqDCwOhi1483iqc8oNsIOg2q4TECeJigIc68AEyfR0DTmXwok+QnTrcDwhGaY
g7klCI0SNaj/qyVyBuqTc3EbLFTj/xqvQikCLxQWjvqWuYRNR7qAYWbB/IhP96nRF0hhxcoo/yMB
GZSdwqtpP3NTXaX+dYJs10AR0Sodfh9SFEDoeoRLxVU6UWPaboKlhBv9I6rha0l+6nT+ZVFm4z0B
JGqn7GaWBx0vIaCnRAPZKD6MEVuCkAykZlrJu4yb5hItSL3rlLvGs0YOYLIvM7wm577BSwaZ4+Lu
9AqvAsusd86cPPd+/QTqzH0kvG0JeHLBJMye0iWDOGyk1HFym1lRvKkGTEXoqHq3hHG4/KnmmYgW
nNeGofwZXVrEwH8OQEK8eoJV5Y/tcR4Il8TgyizXAyVOrnA9CRE76peA/ge9hhSQpoHwJhnoys1D
MZWH2koOTP1wkDSDF8il+0TDnnWJ1j7RbIKxuRFxP32YXds0pYyS435C8zeiyevw+W81Ase94A6z
5TrhgqdrmAG1Q/8qk6FkSm9lZ/zofgUtdP7SVLDL4pFoZI14HMc4AHt/Yv9OAARIU2NNcKz5xoUG
UZ35tY1khuxBKtdCNNssuRwLnWXeD7XGZTxScznH0fUp6Ll90LTIRDspevwVaCXL8TPtIUb21Trz
0os4Xw/efIzF+Yf0aQdDghKg3blGU3iQ23vhUVeDQypD+CHMGZgldO7COYsb8xS96Si2dCoGAr4g
4zm4wpfldzyeg2J4tNFTwrTRa/NRZ0Y4pcaumPJzCwTSSDh5EgitqnIZmUy42ciph6LcjM5SbXGA
DCPxJAyTWBATWFhLbeBTn1kG7MfgLwp5fMsZUhvHX64Vouxl6c52JLrT8tBloJk6krYINKrpElxE
KszGSH57WfxqVZs4+1TjYD+M9K0N7fY8WptENf8Vvvk81PrWK/DSQP2Oqgm14rht7GFt4UjZ8SUl
rMrIYRwV07nSxFwVQkMokMFso8p8cQnCkn0ZQ/DR+py18zrDK2aLe0MrpXpcP/sxLjSciXP91Omc
Mo3+GHIcEfPrucu+Gw/oUFvy9so0/cptfYcUPozHqyKJUDkGdKjU23qldR+piyfztRymXQGl2KBr
cOh1yTJjOjzihKlcFMvYSIAsoGpRwPI1fGF9vtSPvfUcRnh9UX4sE+ACsr/5Gq0czbmOmv3YYFXL
gSsxiUKTkrJvwkHGwOWNE2Me6t2AZamEK47olD0PCo4RwIPts1uX4BYiA0AuMjsi83u6tViUJz5E
WsSrhOZOGcbQ5pRja4pzDNqEKo5PNswQp35Wof3Omc9dN9KTyqy+9hfgBxfjK3dPSY2nan2dUhCb
7pO5EJoF4mISIgtEjUOJ1aEaSBXmrRNmVQxMkfBPH+CsrhWQJp+h8cNDmFEIiSV1viGZwUZmLrqh
lDGQhA+SyykFUtyeDcwX+ScR8trhWeNUMMAdGwnrifnu67nmJ+0dTFVEAuNmd0b5vMQU64qpXitX
h31zRcwqRZyZYL+UPQimkqdvwluKkC/UIZVY5f3GtcQTarbqHIBqAohqPihbPqyF9aG4e/xLBWO1
xqFNAkMbKi+Jus3oVJd+gr78HTZ7wQN6bDoc75LHKEyMh3zEhlTH+//eQaDFd2RUx43ppavc/vB4
R13/aqUIrYOND+ZTAsgEmJoLA6sJ22eze9C0T+IhYLWr8a/wU5cBN93DDOjgt/ohr01UaXyHItSg
zwUHJ67uOsJK9KIhmHw3r2MxsoInx1N1afayge6yOc7ZdebOtAOIvSHuw0ITFZoG06fyUVbLr5gK
DYIk0xa8ZR0NiuOXHKPN2m4hQ+XuY+FZQI5gZq+j8d7CKCT57s8CDdjooGsymjRdwmsZPDTqapmv
CoGnmpkj9eMHqRT4TH+3mOsk43sYltuARt2xX0W1FkQXF55jY1M1OqiSgoaM7KJNqUIiONk74tyP
dLYyABJZEtuE0au8lQVunAn81mY+ea1oUa0ZkkonSQcnh0dGY06xHVFqaFLelFdgQqNh3M+jCHyC
AmisGq7C/sBXiPXyYfJfW3UlQd0zpwcYVEVWPeZoZbsT9FwcEb8AAR/lyZFvvDfjL/SAj06EryIf
JtS8DjNUD3tuM7iFvr8yv5DH72cNVhoo6C+R0k3eLOH08DN/yfzIea1Kba0IT1l2PNAqzwNOlwHv
BCFv+lFNQMzga6mD6gBXQuoJZb3WJ13KXaTKmOK7XOnzVmcr1XWH7T+hERTOebAZAPU1YX60n0Xr
XWstfRwhxit3YQSXbiWWSAhHZVjTRepbZt7cYCUWAgSF5PgtJz+L6PNobp1+VSw4a7zEzabxVgbd
kRrB+tttZGc7HCaMUEpbXkmudjFC/24e/+tD82jDrNeW5FjrwTFkrlgZLs5qp4z36NLlzt1wyzHd
pJKIu+ekKP6PpPPaiV7JovATWSqnsn1LZzpAN5kbi/DjnMrZTz9fnZFGM3OOgAa7wt5rr3AScHYJ
fNSFcNgk3zZ6wZ4hoNZECSbMNgM7rd1xGUj7DpRqMiHLwOSWY9wxwiEex3PQ2CdL8poLZ53pIMdj
O/qASulRSxwM3//uGsU9isxEQc8pgr1sJLg5lTxnuE411v4eNPDMkWCw+QC1IkdBsmB446I0Bwuu
fL0i+2G6hQX5jEF9kNBK2HOVu3zEi7fp6nKfieFt5K6Ia6i6aYBnpHmkx9xwN5XiWy/CkbOcvW6r
7x7er/o3g1IAKtsHA4ScMzREOUUYCfhgW/TbnmO2CKnbzWm6tBNokIuXE5tcU6gqwNKDA7uvFca+
Y7I+CFS+nvysCz49vo7TNUCGVqT1GcWHioCW818/IWOIkqqvuq2djpjFLKTI85hlv6kH1LaUQTl4
RSV+G4yvSM0ISoxF8+LM4qehu/pwNPS5OiC38EidRaSvNQmdQdQIvm+27TykHkDS8KzxV5nLYyMJ
p8TUawjTjZXyZcjlSM9hR/P3akxNKxGzYWsmZPfC3KpQRNWkz9na5wjKlAVA3mJjlcHKHaAKOv1N
k031nR/hSEkg5VwOq9EOj1NZIrKTTMBoHQBe9DsMOcP11HboZghS4DsC7dBAmW4/BD1aQPPQK/sv
8tV6DpO972bkbijSRcEmGQvgKlAgCa48tVZKnXs+Xku5Y/RX1fRP0wtipoiVPaxdjrVJ4dQ8HJnS
A0S2zQF/mdLZmmCcZMy4zVHjgSmqdtBGOBlMPxX85wkO6NIzSs/QQuRbz34uPOCXCnUbVZsY2QEJ
9jwLfg7FzYusR48iY0qfMLPYiLJ5gnUFJ4ETiStGlyF6VddkMFRJsx7ms2mWWxcgiI/XYy9dW2Jb
jpXnejZWjYpfauwjXZ2HS35Gghd/5LRr/Yv2VMkz7asmncJlPAz9Iy6ExBOhcYGwhuTBLNWuz/GI
D+HezVm6mae3EJscnh2k0lSWn5NF3wJWB7VilcIsWHrYD751GlR0HSidR2FurRFSF8Y2OctF4Kvi
+521Vo27GhE2pXVH8DdDfrBr+kjESLj2ErDi65AhEJfRxSBdo0CE8QzZ2YKviOZyFysPJyTBcJ8Y
lbB6dPCQNuMtmkdgJMyhrR4y6DicLExbvAznJ/izZUZqkMfOV8b4UdnjNk2Zc37OPXSV/qJQCIBr
oOyFvtmDBUbTReM4tJ1lW/8MPrTIODe+Mn886F0TwVgZsEGu/P4l8KxtEGO43Z+TQT7MECrDksgN
dwuN9GIRoCya9wXGAjUJ1YeK071RV/sMti4ISLINkrdC9PsKILqFCpFQgLrw25LA0S5prYHHKGcf
hzZ0AcsujgIrUnoP0T9ixpseOdbG7t0isTBqVnqFBNnP1K/JRj5N1MVFbO1DA3VRkjyHQbuHfXTv
9OjsMBQvO4IDbGtroyezPWgVOaOqCL47I0qMkgoXabYWUxolGyz9gZ6jqy8mrF1RnQM8kjTBeY7g
k7Jtpz8resH8RVm7osUKs64YlmAsxqPWrRRXdyfzgw0/2NXhDMs/vUJiEIiak75yDkPnAn7YkG7k
KW9OXv7D+Yk2Un+GZjmwvNP+YibuHlcPFVq6w6ZQeB7Gxw6OW81+0CVswuzaz6eDLhlD10VX6Vmn
zqrP0dA85XnHTVaCdeJLaabrx0Vcm55QyurqsIngQsfDZ5Q95+b0IysYKXg5qzewpQgGqcjtJ2Kq
WGRDm7807MESToCN2yycCAxEM/wrAY/oV2RhPS6q3yhlvoQlmkBk2xDkESH5sbM2mmU/j9dIs8o4
GFz7vVokvDvvOmMXi2ECsy/gmlOb3nrC1kyMDTBl1YjhMNmbwiFoTH445WNIzOnMJN7xzoPNYmPd
NEDl9jJiymeuezIHrHZ41mdyASbai29Icsiv/n6DsH2vJ4SoIeAbxl6MxajQF2t4QVpy4c91oAbV
dbNv0xe7i98bCXWRCZV1nRw88pPo3uEEUUC4BozGyg0egaQhO4FE0+0Az3DbLo37CYcO9724Lx71
ttRQq+yGj9TBt4oni67VxrtEgNjTball2GVSXHpwEdMUUA63OKjZab0r5De64DvavpjGAfYD0rl0
EnDBAb7uUbL8/7CVNYsd8AmPGRpuSuOQXj1x1iVGNC1QrIfJAEcu4u7qphWefgRvrgFpijEh0SdZ
DU9m6bR/qo/Z+YTHT3JUYX/MIY7py436U3DA1U2wrcNf29yNNTonJqdCvpTiGvruAaXDs5iHHV13
UVbMat5ByANA6yzwHgD40OKeLdzd2lC8LZGkgiWgsXkbfYewY3+t47Qd5W+8yjnGLgMS2JDjOUSt
fpcOT70P+9q9QasQrb5b9XWnN0WS4dTxm5EDYiP20Gcko6b/d4DpAsEOZ0hj+MicL0Yg+kGG6ata
CDelrScLzixh33boBbENDZEK+6rZwbCh8sXag9pyYovoIZPArUQvLw39w6LCL8eAfQjPxH6DeQSX
4DWkARBe9Uzprak4ZjSQzrGPVXCo8TgHs44YdhbNVhcB9QJvh+a7wXEpF8Rmc52PAgNVBroJObSy
xJGyuo1Osp5bU/uN0BC5QbNTEd6VPrhT2kqsbuyzrn0bVrCHzYjDT+bTtSKkhAuqy1Ksg3S1hsOD
ptX+Gt60X5Bkxmm10YzQAiC1bvdBaB3MxSAig9ogXG6u4+wbz3jTV2EGo0m35zkxRGo8hgq0LcaT
j4lxHazHfFpZJtTg/JsykgX/H8Zvfi693Gs9a9LnyIii15x8QC3S5NLjhQfUmODaVVesXYMJEuu6
4Jx1sS9QCZEN7amvfrIZOF4fkF43rfq2uHDSQ3uLUSXq4ln/jqSFnxS1kz5HFDaaNDNtO9BCGwwB
qfsBwXSDG0Ba+u/wLfAH6cB0MpMGAeqoPoIrl3QD3hwiKsH5KUqoBoCgNndEI4gVy+kPDDyMXyd+
d942nn5/8UByB5+b2BAQ5bQiCBDJGZFAkMNbw72XTNlyeEuBpC+LzM/IxtoG/pveZp6CRDNdDAw4
q4ikSj27ab4cX1wi+TmX41Hfw+XsoW7WYhUGpzPhF8Wu1seMRV5E+dnRmnJKpQg7zWTaUA6CXNPg
6XKjfbE9pOqAJPpGGIjCY0U0MIQ1IyVEXKlBcJ/J9P1ARa/oNtDg7ph/uRODyQv0+oD41sCDj0kR
nuVEc/t76h09q+tUd8SNAdpY046vOJJY85s1PUdh/+S45FZ0xaPXBUdM6sK3URupADikNgRbn62h
iFQDqnnRl3KTEVVKKCiuki2dMXO9Z0D3BgaftiHT0/1IHLln9T5CfVfZ6Z3yvG0rXSJHphU/ZmNY
4bUInTs/JgwmxuiAb4wgQ2dwgIM2IEkAdqXrnwARuTa7kd5hlDf++pQLTdZ/FlxCsRAa4e/0YCkF
5TJzRZ2KeTwAVY97UB6CNnnGSgvTa5R5VEMLpXO4l+NF978oBSqC2LNnC9Z0xw+Zu7euOeGNPuKp
Nr1qSzcFzhJAsAnVj53cyBjzIK238KsLEl7wpQtuY/hKjtw6ZaNowqY5GudyIjVPt45MGUMmBhX5
ejm2GAFzzKH2dFezXQBnkip/d/ibSyu4aE2OzfhYH/2tqG6EH3K5OQe9LaJcHPkVc/DzGDHUiKeB
xRWjKoZG9IAyvLk5F9eMA4jYmYyU7qzSejKzaNsXFW6F8UVTwX1oaTSHCA94f+2zvu/NAA1rPW4n
OZzLWO1K03hpwZVHkpCsGELcVa9YYTA6RYM2DES/87n6VNGlcjhN9xZjWYhOV13loAXSK5vLfDdn
E+nub1lNxrmOuCaxI6xvxuQ8ZQtZiVBwfVgP0axetGHO6MO24zuFS1Y2hCh0jvGSP7vgcaMrMYZP
cfdF8w8Ya2IQR+8fKSYNbTwT8pddc2WfCJIQQXe27dm/62OxVhZ4NSpsuMa6M4SDuii5Vbia6ze/
ZDzJ4VPXJZZdao8jdB1a+6OXcFZ8s7/Tdhcs0xbXJ3QwETLuFkxH38/6dNY0+2TKdegHpFc2HAxQ
8pIo2RaoIVl1cvwSobZzYjtqZaDG8ID2Vy5TkLr+G8Rnk7rn3Kypsj8gmGtUQ6HUpECgSxlXNs1j
On6FULvh70Y4tHTfdovl2p/U+i8oO6XmAeKLUsA41TaPGdkOqGnQIPTg/y5orUrYXMuBUGuQx2Rg
wuEVzwNoilDxw1K/WQbcAxS5uh9yRf7EvopNE1EwNSO9isY9fZ5IjmyPOPZitDZNGWzs6F0ZT6lW
OVHU53Gx64jn8J+65c1IT6l9EklIiUAVyGwJz491qVVCi3k2MYsgX9hAae1X7OddX5S/vYjwLlmg
ltp+/TPnTBRj773HnJDanW3p3zUh+7Irx7UREpPhwdwZlXHxZi3Pw+IIs6qRSzPJHuGGPrYEEavK
4Rq2UGI5iPIGpioxZ1iDTSi1QXfz/GETJbhHwPl1GMg13lPOaNNcUPdxTMA+fB4Tif3VAn3y3IJb
tv4jGpE1NQSOF7fZFB8O6UwhjlYJ54teWczt9Rf68HWgrvC/uOL5dKd5iqcRPg4eoxxuSDl/6IG+
2dh32mLTCw8d4dEhmb5cU1HLlJSXM1D9+RSn1mAwMn21Z1StjNozRr0SFynemU0z4ivzGtFQh5Ne
HYAwAXpnN91OKEpS/lBjOTo9jHHgyoJDYyYm2SUgtxEHeM2bLhlfA7hcZYFx9xtsUNROKX4FjKsQ
SciD7HGjh4oLoqNJ7SpLWf0i+cjbniA4fM8A+Vc5Z5nXiD2WByutN2ewsqoN9yPmzE44u62S4BZ/
3MCMR3OXw1cg4In+trJOdlXtRd3+ynQ8WBCeFJPMoPwrQKaa3l2nKj7Hvn0BbWbrttarjOOHGZ2e
W8efHBEHKEz6OIpTcUkek4FwMeYNw6ZDbsiGNh3yuCjV5/irMb1rHFX7hm4LXiee5zXdZJ/5XLYV
URDt+3/uBcO7m8NpGMgfaAVp3L1Ei/eua1tdyAfOxm7OQ2teRtqX0v9ncfrHrG4mVht0NvLyH0QS
TCszYQoOxwFMj4dqKYWk7g74wLNfa7DbHK4Ryhbk4Cu8pPrAILBhuhtLn0l9+C7Lt4Xiy0bXKzG0
hTHW5CHYvgOAaw5wmY1tWHOgjdcWk9ykujEYpdSIvkTLTMOumqsbkzyrduGMpdCRAX0RTAfTJw+d
szihbU2RFfSofsjV6nfFvLNdFpApdtbcvvrV4JDpzACiUWwYWkWsXBAJVdW4LwZ4NglUvGV5LZC4
aumXfsMaLIdPuhgfhZu+ZD7Ectj4unoJokcJEa75G6ILBG2sL8iGnQhfcdBBuKTARi08uvymISbr
BnSRCvm2zPD/vfw2WiNjddAxsde/edcPjwVxpX2jyCqxTyN2QWO5PM+U6lBW3rxx2w7zQ2MgKvVx
8kNpGuX7up3f/UWuTavZSuBN1/kXYy/ZvjYkxrvVg96vZYWukyPUwBXOmouDKZvtzAXqwXhkc45x
uG+bx34egFy8na5RusQ6zTiVhSQQewyClE8JCTcj6HhAC3VmfusxlfFC9JPGUwSBegoOA+mVpKzv
+b9GS8A7GVY+/I2TyR1SkyPam59cMiWZwKXA8LnmIGFOiKJgwphRYhQwg+nMyIiz6q0afloTxiuB
9+z0uYk/x+bPaMcbBFUGiSv4/PBVoMY0hLJjjcwPnUkF4fKM+k08YDUg011IbUkn9Jv38idM/3zU
8aKrL0sMWTIg+SX0/uwO+8c2QItoe8hFAVNF/F6WBCdPHhlHLy4eikOcXbR+KOWFJgxtBpBy6+xw
9Ac80AnoO2S2lQ/Tri5q3Kgfas/AyambaW6A8uhvENbiIXVbiojhqRdQrLFiSy7dfvGPdtZ+udH4
AJy44yTuB5ASmT7AROKAxIiNyYs8BdgPUVRS+kAUpYZXZvkeuwcJbcYJxANWrSctVjVahcKRQr3v
MHT30veqi7d+AKapfsWMN97iDhwYTvHF0FMOgABNNZ/jOLjvoT6gMRTu9JTU0DyUt27r+b0T4Q2v
UhKN6ApIFZ4eYoYjM/ODEHrxwnS+XvLzZM9bVcfvwuL6T/+mvEVxDZ8CteB7jSFeysQ85UyTZXU6
MdK/r4f8Fkn5k6JZqUzEDKHn3/q5ephHbSvxECdluIob56l3Lao/iNm59VQxYmkLyvCapdUS/FHK
f1qGl3HTeZBh66x5E5LuuirmTVy8hXO502Qg8Gz4iBmh9+qAQgi1ivqZO/y/iFwwkQ7hQJ256bO2
LqnteVfhMh/httKk402rV1xrJkoa7hvYaT3Sb1XFgagsFoPWTauSGF3AAuXRXuKkxFwXJCGHK+fZ
cFdpu2QRHsXgrpvoa5h+dCJ77r3zn0nK21xo24T5XqrhRsFJK+O/m7A2TRMnVFzqUfQAcSZM3GdU
4jZ8cABTAub7zbD4VArEpxoEkEZyNQ3tMfWPdReeaxt3OAzZbMZSAkfyFBfFocj/Gp6lNpPrmSSN
0BJoMMNvt6C/wnrKz+aNaHDpLIgxzIhrz6wH2WLyOpr+vsQprqG7c6mHFVkodlSuzCh6LfPiaDkE
qNIpDkTa4wofz2Qam3KbiZbCLPueEHMwpCDk2UgFxpNRdHJqY7/YxGyZDDOTnGbduFRjQLO+jhcs
wrSzUj5tOs+5V4P6pIiByBOvvcR6sHPrzyG/Ap3iVlEI6q/7zx9PdgcdIe9lFIxYPnQK/giZU/C5
q9JipgjfiBrb6SUnhIXSSjqM9II9lvarVlKu8hTGDrpVWV/NfjmHzbRdZkxNCKzwmOTRdrfUCWQw
pe61+mhK99Wbzb3XNs+armkVwT8faa7ZPAqOBHP4jLPuNgxkdgl7C7DK3pVMsLEVJRLLSqC1DIdI
4o+LIn+do1hrZ3Lw4OErjvAo/JwFshjB6Qn3IwmaY2eGJED1EHDDfDitIjFtIxa1lYT3HvuR4aoE
QU/q8kU/hcLoPnvPOeMz0HaPmSB7x+1WeW1S/rnyJOdgG+b2u+cad6NZXuAUMxeH29Z6146/2Ldi
vKHGVVLPn406LzETyHS+lJTc4QB/xcEcB3J83eePgTfvxTyh+hlXcKPu48X4jK304OCJBgP9OSDF
oB1CGm6FCCIPnvQLWr4UrinLAJs1ml2KVW4ylIBocAgPNIdjKNJnI65/cYPA+dW+Ss0GEKC902/p
vytyKiwn/QyH/KluulMn5akgrDJFkY2BFz01UXpY3FcfirkcJi8XrydKw/S/LdX+OQtqJN9/q2Ab
U0T/9Kec0aEgYCyZrF1Sybe2R/cYINpRS/MXWuqmFGgcYzLgvgQYXkH4Gg15TKZjPnF6L4q5vHDu
cBw8SgofuwEo69R7Wk3X0vOpT7rd0Gw9owH55dMlKblAONu5xW6vTE6T9B6d6h6EZd0PiOOiJT1m
cb+PaBTWqfyoLHUfdLRvMAc6Z7Gh5mOzBAU4JpwDLm2EqZf2GeJA2AUGuSvGiFn81YKcNTyqLLoy
GwY5Tu1j0rfbqvF2Kkl3XSse27jcqcpf20TFjfm9IzptW2tAmdMrNeANWIWHlAxiimFiJacNUFpc
E8bIo3HiEWN2nfckrsbT1sSPhjP8r0twmkpPVhh9LpqXFENxyzyswiVENNkkFzimqdHVd3PrHPYI
MtEURQSGgr0jucRekRlH1j0EDiM3H1hohDMwZLuAKq5IECS4Ywtvz/ugU8epFAWxJwqs15jZAtjx
DqYDE0sclTCma3CrJL8+dex9Aml8cLo3JovrqG2+yZ8L5XTKw4Jc1bnCFTvPNyb6kt0y6oy67lgy
0OkLRqgz+V+dCR8A6/18Fle7OYVGcesDTIEMBs9zQpRK68H2lPHOimtyzrX1uTv7u9yOdh3a62xm
RBW1O1HDgyJjMGrUpbTekzT/qCF8w2x/SBsWmPP/veaU8rF0KmyU+wtGs9Oy6kMuxomWO5tOsJ4g
rGcPmIl4hBsm1qM+gAABHhoM661eXi3m+DQt3c41HzzsQu1dkO89VFPmnh+Lfe8ryDMqxHY9BOgW
MG83VLVJOwFop0CsTWbwxnbBDMNLmBvFh3momzVDbtDKhelId6dUtp47cZxQNwSR/+d42S7Ha04Y
uFD6sGztGTvbsDksyCFXkaKkq2G7QY65GIUij9rCXyQPVl4Df37xx22DUXlBHmErMAguVf3mV9YB
df2QEawj1yX+m2bUXkmgOGKDvxUKkS2KtBJNcA5vmS6a4ceONspgVj7S9ZSJs7MUYBySQbVcJ7P6
SGCvOdBolgyT7Hwn8F3Rcig/uFYNLiG2u05U+2bM9bZwwSREunIcNttbGZnU8ma0K7tsG7GBKyU3
3PuTPLkD0pyR2tXfSxZdVANBk0Trca+n81rLwDTZSh/QdXwtyS6EDe/S2lgg8wYgyNTDWSN0McTr
W5X5UX9wN7/MsLQ81g9SN/heNBQAZaHLIJA9MWBq2bsvAeOCAsR8atpH/aaYLGl+jo4oQcuHuKik
efUt71BL5+jXkJUD7OBXPs6oyIYgDP9Jf0GsIA5mAPmm6BYM40lQcaPHLBpWA9m4fJPLu4JyBGg0
sdQMaFX60hkCdYwL45aSlmg24oL/5A9fNc7Oc7zYJAWU1xEER+R4rdRnyOUbya9VKfOUxs0/pxV7
t6+vyrQJup1PGPInTNYwGdFS8uSm/71R5PvLbEJ1sNzXkJ0zsqb0w0t7iKNMUhOm+YmlY7dnGlyO
JW5Y3bszwqbDtD5ZIHTBEQ0zv9gMf33xuPe5v2zjUmNP0l+jLCYgK9vo+yhr7hvjWsY26VrpQyP+
5eTz6uLQFgf9h0dDfu928dngMrPh2cHJAmuP6Et0dTUA84YcbqMgnKqCpLts9Q/Np5wDiusxABIU
eJ7nRX5Oq8MEqKbd0RWQqWsSZQiRTpcn8dxrEyNoMa8m0J9AKNpUJRUO7Z47OBiDy+yU9rxrMiZO
0nx1IADAsaw12wBbkwIQYOLYclflAqcQgEVzimO3e7FoAYIYT2OyanImS8tyJn3mVA4MwhWjgJn7
O6L8ckilNHsgDcwGGyj2qGGMYvmJJzVvWocAtGTYlt13w2YXc/4z2nhYSvcHtPAQEAvXi9e+QpFn
zccZQTAP9w01+rruhmPa5jdnrD5bJMaRba7TZtw1DmRgYYt7/WuetGZbQ+iCbWRV7mtbW4cIEgce
g9siMfaZomFE9ZkyfQq5LySwX/Jc+EBbgXnJBo/hkw8Hd9guXcvbjL6q4HNAYSVJBjM8ljGORc5E
pVoU72NdPYiRYYbLfpub57Y0DgVvsMP+Uhy9ETvN3jiaE2dFguCnZiYjFZATxlRDXz9qP1moao15
afOS/hdwFY8RYktrfDn0gxIVCIcDCN785rjgab9q1ybJyLTCE+lKOD2ftQuCvrCwAW7a+ZLq0uo9
sLAm1WWkZBB7F1bFB/VmbMBZrctCAM8Z5w4ctOkMePftlqnuU2/cpzGK6zrYLWX92OTVCUJ9YWDH
edH+t3Kw0NKZuy57Kz17x6bgzk6b+ljY8SmIjVWP/cKdOJlYLVMKnsocDWG1fMaKKl72ez/eKdvO
1roASbOEJ41tdNqYd3bRHjo3ha6caA9WzvPlMQM4jMHtLMtHUY/Da9MwSKGuxBQ7Xw4yXh7LV03w
HLQFIvt91w7H3km3DQ+toKXMPaFPfQwwHtGhhDTUcXruf0s8T3TdFmU6usLDU5jYO8KnsGA/1HF4
wMhB1f62L4M13AusssGPiBCeyg+r63HyyL9npfaiG7b58qUPRf2VaeZ+x5240oJoHrkM7aMrHsJk
/Ji4Kl2ikZtqY+B1hmnFHhWg/gVsCERmbW4F1TR1/k9sw03fudXOUR+xt+Vh8d9jCblfBi8i856K
cTnkXvEwxRHlANClRqXz6qecHuaueoM9xZ1a3+LAPNqQ1wssJlkHDv6WZlcR14UIHM7GWIFPTTlx
fdoQjKXC1wGbYnWCh9LUesQCNVfpej9Gn6/0LvaZaJsRwSJ8mpWUZ2b+qZWczLr61zLGHS35VZSL
txKe+2QkRKFNgbpMSdjeVTwdc+l0OMODFat/tiJJgxNqXMgrDMUucb70jMlAMhOo6D7NE1hVMedm
8jhWpPuZJkIxw4HxXgFseYn76yoAdAOgb86RU7ouo/8QZylJ1hhWw459n3VoCjCiMsbwJKzitYqN
fZ66TwNjYuHMWIow5EspaypcyWkZ4qa9D4S4jmgI7dDYuA6z7bmmpIS/KQp57zUprG3AikKG23T6
iB18mLrmRXsspC7CslbVn7JBZm2GDP4AqhUWGI1PaIaNj6rdQk3C/g3X4cSF8AQIHYz5Tk9XsfzQ
fz2cqIDvIUe7iT6j0JuR1LiPwtZEMQb9jBOaKgdRhfPmuHss60EnbNLOzO9hulIMp3faUAzd6rqQ
vzz9Llw4KLqrAOpBR9tbqM4gKjXZH7vrISgKAjihFe4JiWq4qN08Aa7kJwzRgDtjexqRx9uxST3V
9gfPIQ2cQPfI/Kv74cKUYVUa8ZNTeOfFNDZZFvwlJenk3kPDn7+EyaEK/WfHNE5LC96n4Bol7dUM
IETzx5hF+ZN4vXZJMYiQgVjBBDjBaqZPi7fIanSieP0eZC5ejfh6dA4vfojf9L8squ4cDn/lbOAU
wneXNXbVRgYlxMPqDw0tVRf19zXOvY+8dGBPzmAbeRvX1KR0LL5sDwmJHoMJjTosbNihxtckSXvO
gi+/X/b+QISVOaaHGNkMV33mAdyI70Tk4r6Pg79xzFPq4OHExvurvAp7zVC7C00O1dtcfbU+B/CS
PWIR/BvJ5djny8PiePUqX9TBSTERLRT+gFJ+VdIcV1atsMT7i/EfgU6d6/oQCUrB9/kMBZwRU3VV
fAbC3NtxdOrj/gjnpZj3lTE82ahO5stwJZwrS9OrE3lA3UAU42m0fkRqbXj7mED69LnNmzu/yhkX
2KlJ16zmtxCDcjl+lacWm7do+MSI8j89DzZIPDZSUl9QkSRsILxeJEVgk4YvJuf33DKbhWY4qdeA
XBlV/ZeaGV8jNGx1RVWR/aty8aG/jF/TSAIscApK9/Yx9MHYGCLnG99Bo95Fu5AGt0tIuhrgcIK4
7PQxhEPoLm69jWOW67Jx0ZrmO17yvY14uGQslAn8OH0yBztASS4LbHTw1F5ifhR0as8iwJDWyx1z
/EHbTYZ1dhKKz9KER+GVl2GkiyEEfEkcom8dBGofqRfc28lLJq4OYpu1IltSi/ZFB7JvYjkcPYZL
wwSQCJAaNDlgMEraRUmDXuL4gnC8WmzG7iTFdCDrPF3EnMIy0DPUyNbbWwCPyRiwK4LdTWHEcFYb
mLY0JnGLz/H4GWFYjC1rJND3Gz9W7h8cvKFsY1PXHb06vt3MvhG6NVTfFeNI77eP8MRv8zs8llvv
PoSFS9iv9u4neqD7CzzmDIhKo4tLyDWUOIKAoelHx0Q9g2Eze8wYeyE+Yse1VQR/qtxNuLDMDPMJ
XyJMZVAHr2WUihAlh2TtxwQlXbUwYI7PVMeUlW+1Q49OX+6Ox8DxvmBIBMxeSLPpl+FsxjX+UIR1
T0/zIgg7O878A5zm6YkCd40vLufgNAJ7DAcjoLswwl05IPZDHDrlWDeHyJTAENICc0rsUVQcHMyS
fUwOM738yKwspJbyT/B6hKdF1H9o2mj0YIf78TbJ44PFgDIk1mCdVN5zyzEI9tqXxX4Qrc628irW
eEzRAAwTuQVyiXalN9CYgDqMGzytsWdpnTf6czk9OQ3aVSwyuK/gqxzNHAcsriWYuiHiRd7WVtnX
UhteIKDwI2IOODlmXO8lJGOf6RnnfBW3K7v9drGMMyij5vupuuX4HNX/UEPRfdHMSGiCdbf3x+Hq
9sZOZgiG6LBcuvlIkH1BQ/ACZgfzHbeGpn4vJWHxWU2sT/e0MFEq5TOaPdyFY+Rz0b1pvlfjY25l
53FYsFwkQGOZTsyXckQntdO+RH50onNGH1Fverv/sEf5mkbzPp4GOsmjn/A2ymDfuMsRvmZV6bAs
LFMHThHycJnzbXWiy+w9LMxTGJdiaZ3Z8ivJgAom981oGXUSCHSHvRE3LEbljYqOEcukD0EJbCye
a3nF8XZV9abASN1/YKYG5Omd5jJ5JxxmjMcvq8y3uQ1UkC/bpjtONeVw1p2HkKaMH6WlSrlBdRJc
cwnMIm1404Xc9v7zHNaw/D6qGKVBW/MD3uPiOy2eUhgjNG6rOFYk0sF967K9sqtnIaF00w5CN4YM
MP2DJxZRmMJLbeFP9E6Pvh+1UXyRcA+hK7jqOLJDtNWq8Yqg0UVEz9HSYRkq47vgz2xfEqbqlmGB
knYPNIiQD/N9a4UbW4pNAzWmaO0VB3rKDKYhRT5pca8ndMORBNxkm5jIG3+CE1M+p9c5MDfaxVbq
Qf1v7FKbYRJ4rr2niSXdkl+Bd+sqFfA38LGgmdC0AFP0G+EltyRy8FWBhM8/g7TnnnvTZL7/yO7B
Iw6TnIbVctL+YQAMuDV1lHjGLuXo1mrD0bk4CStnrQt2rjx/cnFXo+FbTsL0N4LxkW/BjnAJ1Bhx
bIjw/zb8Xx80oI7lC6InyALTqY96Zsn09sLbs4hK45IyPKq8DVr1NhWfaf0jze5iI7ar47Nb6jiw
HoCLKI3sqZt+2hgOdxh7FIQvU16tR5WcWvWu9L/OcWRjidU9wsvCxGOMkIl9UadgInZ/ZOf8C9mH
DVDdODkna8SXbWlPbhNBwsI2PCZIZfJxVbHO9phsDPbxNELXwM8FS2sBpy5r3l330edjY3zPJlzv
fO5vfUIFzC/iMILQ+JlfBvzAF0YTBA37BaLXO+utV7uO5CGdGdk16CODsx281UyC+7pAqiEwcR13
rvsxlPPWtrAmk/9qCyPwFPZvdU3GzlyPCZAsnpoJi8EjILdg0Jw+dLbYR+NWug8opdfGvc+pMzSv
yui2pkegeXpzzXfBHs+Hh270d2Kg/mOU5jIpQAZ+dqSJ5TrkhRy6WrfOgnNhDyfkxGaZfEiWrVsS
/eeZT8XgHYxB+yc2t5xA5i7wD8Mw+Rzo4dUcA8yLh/uo5uKG0Ga3OD0EH3PSfHuJOOCxxx2OFGv5
8MjD4bkk41ExkYZMq0ELJAic/KXMzviE3uu6lr2IrGDamFG6Ndpl37H7bEZljLVuKHEBGSkoihGE
zvwfR+ex3LYSBdEvmipkYLZizqJIxQ1KETlnfL3PePeey7IoEZy5ofv0C3kPi2B8bWX5y9XoztwH
mOxiGOd/xmjtTEMe3Y6rrmthKSQXHHAvNtlhQqm3p7ceUqnWP4MdNWpwYNlzbru3pOX9HBvqe1NH
iR1x/CMYapWzUCNCvMxOVekcNKw6/4tw8uTNYaelpwrDJPO7F31o3kfyu1BGrbn0F3pLh2bwuhOo
1RbrjwVTrN2Y8RgH5btqdkZinCOAa7LArDkMn+pjV5TFyeNt7usXVoj7lk/kMJ0nvqpM3Ru5JpgK
VPZcbF3V0K8GWa6+oeWi41eB3+OnVb9OPcb1vvqC81+emZ1HWO/DC2BYI792hBVrhfNInNqdZYUw
xV7Txo+M+CM0v6xG3iZrN+gIvoYDi38k4UQPQtphYswGGx7FxPuPNGqkfMzJy823kJpsNpS42pWd
siEGMgx2ZFW06MWL/VACHXmonD0zfdRXa8wnZ5MdKuoXk88ZtkInwFGyF5Kng1F307Ky7dVu0rnG
Npf/0F9EDnKRgiZWEHy28w8Dl59MDoa7H6e9G+wHE3cAQn73a8BCojSJHp+1SQ6bXKBdi8fVgJXB
f4Vy92ASv5XzG+yw0RiadhmwkMEsVRidxrPYJabH0fZp12vv2uA1j556r9zFwdkwyQmSZ531KtuK
dGcwa8qz99FEytSIFyfurg0csGqaD4EN2ShP/GXamZtUsw6SZ90wCPtRTRUrxd4Pt5rlfLoOad5J
nNyYAQHELQcOOm41p7bAXXfEFayzGRk6KsG44M2sySKCTqSqE5ajRIgo2FuEIMXmt8ujAqCzYsfK
dQKMXBV3y9gtyeSJD8x1qVqqfUpQs48VkX8G8130Ynjvk2mWYL/QGymCAGWV26VoyZ2SYRX6q7bA
HDf0GC1h+5T6zSu7Tcg7rHDq6tiOpRCIaXPQ+OmGEVIf3iWl44PkH8CqqQ1MlIhQjmv55lfVI5M+
fp59gEfSpiyG5sm02t964Iri3N0OJHm30F7xCzIrjZ+q8FEQRunPBx7fGAHQRLAAujblT7Ho/Nhg
XjxVjRhyg6Ooo9yNQ+PE+aKK6rDzd7QrrsojHC0sBcz2e3Ad86/qTtogAkpKpp+ztBknyPCYctBO
Tkpipc/6x/wqUxIvLCYBTMd5e3opqLIkOQwa4rhLGYlT4cLFJDksp0LgWE2I180R2bGgjLIvy9tU
HtYM5errX1D+cTMLXWPrh42xwBVW1jvpzGAjnWFfjcE24hhMaypwF8f34LkLk1Ofl6g+GQ5VQRE5
aKP/k5pa8RnHxnqMzW9zYP3IviDg9xGlFrbYDFb1R2KhSKiARIdARSNrnST12nG+1PtmcGZFDfpy
PKwbraV1rfgO4XytcAkpeV6arLH9qAdFR8Op2+GtmBRAnJmFE6AEXLXC+oBRPrMNrQ5JXNy8+cke
PvWoWDYT4P/iyUgRRE8NNNq9mi/g5X1om+Qx4t/k8jlpIdqMPObd57n12zsJAPwTKV0Bs/9FTNWM
wAqWBRTE6ENjpB9M3TqQDiSOZu1Rlc/JoQ0H2p99H72YIaBj/lAX3s5g0KLuU1VgoTLSOjaCjHty
nmUiaAk1sEBdTtXBcQlAtN56hMgZmjlWVZiVtOE7VNejTRvBK+21X0GDWkQXkcDtKbyL5D1jkAWD
n/269zsGP5OPo8IugZFXmzZoFrF4Ap6ArMXE1fHKGVvzPHtOtuMHJWlgBfhk6VCphUi/sj5/tENr
58v4LVaBLyC/+/mdIWSPicIsVFYuglJtuM9WTefff9ptudMw6PZ0y+N7P2Yrg/zMwsLQ3+AYM5FC
/gSRAz+BVSbHUVASJKadgQntMt4GHYoQx2akFlcAOapU4sprHpX5yMFi3lQw4Y32CAS49Cqmi5wx
GforNalif8aH1Zb7LIKvZ/dPI/s1zf6TqbUtIvORj+1dk8iMIhKx++DmGAH6ePAMBiWPugg5RRZt
c8Z6eepG7d4GGCnlQb1H6fQ9xadUJBuBmKvrjJOnhU9KLaf4TVo1LUet/O6CBHQLjSdKFU8DL8eI
uE5u0qu29pAQHs3yRJvDY6RpiGUZnM7WMW29Rxnuk4Qsa2PeYZ6gts+TQwnGwuZtZGdxjJapDPD1
oY2kBDC5zBfJEL76gUdwcISJtTs6nnXqWnHErbmeygaTLJSeHkFhaNPNVDiN5lWruxx+COT6Hstm
dxOc9bRUW0wvuB0XEDvWKjWnRdIZE3aFosny/9MtdllaXXvrtcKqMs8Rr/vk0SG5LPfS5DdsUMIB
0FROx/YUAtuHYEd+Ig/8F0AdopDycsN1MOmkmVG3Eao8KHEp9btwJkIj2S0HVEPLWW47beWMS4SW
wl70LNY2peAksnGNuVgCxhrDVoTcwn5I62Btzx96TjweOjBGhN6WKMujza1BA8iqoVnl5r4DN4kE
pxge/uScPDm0NZNgp9ieBqfeeIiSrdLd2QGm/YNbfs45T/w0r0F841zlD1FbfqNi0+OFOy9N6spg
HziMu7j+oz+3cdWFfS67jwxjdpyeBTZnYh5QDt0UUkBaySmaod9nGmJRLCbWdOglUi4rPMmQ5VtI
mA12xRpXONoGVo4fIe+bdIEJOeRFjzpKJhbUVfOW8PyD7n6SwUcfmAevmzjom73PX02KvxDYjZGj
PGMxit8koJBNdGRczPEIsi0xLY2TvTR86i9x6wqgJ8z0Y8PY8V5zdV0IbqG5ZBxUesw6dgOiDgWR
8LjhEcZaFIp0OQHZ6uw4WJ9a7IGyj4KYM0c8O9q8S3I6CxpebtqDBprLYDXVRwUCS7n1jGEHrHJp
tPTH/bFhW8nKF2wo4pZ4eppLFIOB/LQ57EpNbHDl49DkAk7jPzAeZs6h6sDQi5GFq1+Oprs7R+hk
0Fkrrd4UAlFox/1eEGAed+shJjg22881Ov1IGWsx6LB7XCx0/MWhZ11qHAUjDrV8Tjlv6NNRVPR6
fZrw+gddfeltHsSIjLJ8TyeJ6JwhOPWkZR1H6a4EA765f9JXlh9T4rCiy62NQOKk0nOZ2YL8TLjN
sYLQOWdpdB1mzNSc910EFr6WKzcO7oOvb6VLkHLWX9QHzWJB3lXU92qQdbBeEyKsk3q+TJ733Lps
F1II7ox6TGIXKfcXoA+QveC56yAmPeUjQz9uY0njZpjbjsup8n5MJgIZdpxhNFbDXK09FKkZz4/W
GUwr2MY991N/SNMc6Vq8ntWWPOuPpLkyemtg8mrVTobXzB0J06Izw9BDG8X09dFDnusyA5xjHP3d
GBBiQA+mh09yjN+79CMKsd9kuMdwyLM+9QIeNIYSNi7iYXKgDZ6TIEBknHd36hH/IUYZUXfROkxf
M9clZxTEdxH7OLxzFYCcINZxmUfEmB+gPaZ2vs2rKlkZyOf0KmCOiou0G9e+T/qw0niLVeH3S9d+
sz13BedtmZFfk1vBLrFcsmbYeo5/lSRjVssPw5R0IHIFPQe+9ARqDrhLLSekhE5Pt/1zWhWL2gao
wLEgHofy0dBOgbZNwpPW4qV/yL6YOPuSrm9pdBvaHXNcMAbQ8Jei2aRbI4ZryRc4zbrVb+5Eq0Fb
3q+oJVRqQEwF6tcYE56C9s3i2+a8qXw1wkwuvv3UPZnVnd1njDEG7tyP+8kT13K4zc+Gzv8aH4nR
HjgaD9rOypKTTwdpUh+bJG8osnxHlZc3zsqpyO2BiMCsSd9EwzE2fDKAj3rlrKz00NT+Gml1oSOj
4AT2r5EEy+UqqCECOkYIjNkEa8s+PeRY5fTx7qN3w8wOWAjNb/LSpeQvYZtFY1uvNXzBdvgLOt7m
E9UjL/fR0ECz1Kb3Kvy1u7NbrmpBYCdu1Qf/1wSjxy9tghkbnREvMWUS6CSGVXzRC/2W1vKg0dlP
gsQT2X8y6sTsDZ6HM0krWF+M4mCYB5TFdCkx2URw2S0bUajE/Q+qyoEq+Sgq88kYtb+KNmu4CAYA
dh09Ufimpr7uaR69ip6xIiVA79FWue28FRVYp+gjsqyLHlsr2VjHhBMIEdRH2HTEkFhoJvZhScgb
ydPqP9Jyb7Mm8h+xW3Dc9ssUkrWai0R4aS1/zxm7Gz0CDNLWkIu2iNdeSf6YlS4yy9r35hfI1ucs
mPtl7yEj6kq49qM42xweRqz/9RjROARTNY+HHFw+sbzmS83olw3Pg4iIsoSO7SBzCt1HIqMc3MQx
UWl7ROe1nxwDpOOhkjcFycIl8gFzA6afHD+lOOJrIyE8xtePm0fprHnZlhXeAjslKw5GmtAtrDWx
fhmTzxEUTIyUSEtb4jeoxiwM6QgRA7hLklCC5jfMhpcATYFmgQ7JQpV6FzOCIJgVD617z20TSGoE
vcm91h7G9K7Y5hlDVJTb5SzY0HVvA0gfn2UHQrJfmTSHkucpG89BnmxRwrwGkb82+mJXQT8m8/SO
aRymrVMS/928oUfLeX1Zy+emIPIbpA3/S7ULSbXbIV4n55YUdCasi1YnSgkdIFD8joEK2H550xCA
Tu1LSuqwRHxTgwVpEawvZiEfUak/zU6LPulmMgcwNAQTEWJBdA5MZ8uZLb55b+biPUE84xUbPkii
32TmprZ/0iD7VrxhQkxmkCNh2Lyi3UnK6L3ohseC9UEUR3gd/ccW+i06ZKRXAWsuKNUoULnLJps/
5mxu0uHutuXdm4t1FpL3QL8RD8W2H/5ceXA6bcPQYushsx69tbFK7DcnWtvB34TGB/8D2zYyYEky
beJi70flNlEWMMwhnVt8TBGs+Ew/TwQg1UG1bbFgNFAMmnlmDUG/3fCxsulgMPuBQJjfrY7EkGrc
pVEGObIjgQTpjMXDHyBsKo+t7R+ZYDkyhmjsT6e21f4vT9yYeDToPc705xf+XWPMO/r+Pefi9bSn
IuBl40Eik0oHL80imHQbFtfVRzldDUTMw3SgXVtZXrSM4ng51iNTBoTjkT3slHA9mC1GjBSYBWJE
SdGHEeKQJMBEmS4U2jtzBn/0kdD56BVjDASDVR1GpLZp4h4LJ97mub6qWBtQ4l7DqlhfYuRttntC
9Yr5fJURHVb1AOn6aONO03NSi23e8gsKGQrwgfkRiJqa1tv5GhuayHzpUaPjEvyrlGqO9EZdguf3
8eeREZ9k33UJmtWxEbHpzWPoJqDHMBMNJjbFK6QnM/sh/Jcd2FtnpyegVvDO2OEnlB5cf1JzWKmA
d4Lc66W3lFEIUomlBMNQgzdOW39pu6hxw5495kBaYf+sIxDrcspoR6gVZQVMZAJftZZZfDEmf5NG
ucFG1rUW1iAYpH7a9AdtTyxXlOAgmeIvP/TvHqku5RTgfUEhU4SIBvQrCgfOg9Z0dngzlnIK2a1G
PsIzDHOUK73+xz6aCoObOkL9AQ/X5gkKGQogzcGnmkqwYypxm60ZHD8VUchUfl8zxYueVHC10F18
gy58IEQrafDi1deASwoDPZgqgFYVe9s5tvea5b5NtY1kct7GNIkzNE17WsQ+OstKQ4agHHfeY4Ka
kajqra0BWMmRcZP2iWyJPgfkIN/5gHlvK6mGAOwAn+hGfQ26GSlZfXR9/zF2TLpNVPWBxeAGwwnN
MAUug4KYEImu4ahAxW6E2aHJ2s1/ix/mUIubZLT0dVRkN5sryMj8s86QFGNhlbkEp/DjWnpyR+n2
n13mD+am81/0iGwwZuwMZDmNp4FXgcWdCgTWBD8envWBUXghQEEiWi+rhIDqDrIOJz+KoZ1m36Nx
O9CTa9MVEt3R6+1HFCKrvMPmnJGtW58h938GKc+dFe+irmThPF2I3N049Np9ghEHYRhv6cRiIwD7
FFY2DI/XjoGKhO0AFd5NF65IX4CwLNjAMplQry/mLKK8ly3PCwd8Eh/SyYLvyxqa5VLap2snzrcm
LyUSRFFM+inlA2U0zUF24mqJV8mPBys7M5PnKKB7MeZLLPn4oKQqUh5xIr79lUGxCKH1CLr8PRux
WertWw7aj+zk3BVAL7DIQlxVw2KMWZx0+3iINraPW1+ZWQHDlgKvfq8/VAMNR2ARoDh9D9WnSQIa
OENSRcy1rSrT3ZSxeN6h/62RLFrWWvD1ZrUqwa1UQDEG532cfyfb2mcBFLYnabHWCGC0uLC6o2En
cGt3rrnFJpiVJnKj4YrfelnLj8bXX1wMT3mYbBsT4v53JduXnOa+z1lh2OK/p74acxWLwQqQLh0s
hILFOmzcwr1l2VASIshE4Cc8w9lwOfwWbMc6cXNYe6prxUX94nLm2yChJo8IkaE8OgT0ahnZ3upt
5ldYfJg9C/bJfPab5Nx5zF6tgW9mTZc2YRhvPXpVzb35XYXWY2L8ABjED0sln29YYjj7EYvjWIWH
dOYspdk3W7RFauqe0OKwKwjK5h1Q42ZCG+m6SCG9bM9OAuVPbnzhh4QdqmfokPFrZyOltBLjwi5E
4bbilyvZ6JQE6kbtD6mmghcGTKKJ9qK+MeMB/aYgMAMQ5fp5ZiwvnPeqsh+oer8qNRU0+3U78Smj
2a8s2JaWrAgGLO4Bs7y2x1npptdZ69bMxfGvm2inJI+olZbw8ttXsxu2xeCcfeVacozmCbFvjbRQ
ikc3EMiC/OF91mfmfj7c45kXnooX4abP/kCZN4f7qvAeB+E/q5+iZvSkZWh27k6xbimGGtv5IwoR
h15q7kr7RWfJqAjofItvXuxK4YM6ok376S+yzfcJXrRZE4LNAraM8LlhKK4D75gJZyftai0iBmK4
sgwGdXbzalGahm13YW/Y+YTSlWdg3xP7RNTCjF9/tfIMQqUM9unwbiKIspnj2CyZlJ3WtZBDeQ4W
WM7t5EUm8TZjyajmXzqafJsm1tVQ7vEecsnFxhYQL8O0odupb4OWL2YVM3jXkJS7/wPxCjHu1inZ
wfBRP2k0oa9VRxitRdrBu20QJE72gEWUui23Dk2UyKGQAN+SuftUevGtHhpchfNizsNdhxxoI9ph
q1qgMQz/0Kgx5dGW9NinsCavj0giqwweTT2/pBpTNKon3gXGFM6wmwumKyb0zoqNiHDkZoqQYdYs
juhxEOPo7JI7f/7vKi6idjH6PDG+Ob1gRlw5sBDUwR5x0LvldGt6fT8yGScachmUhHkmw149u/8H
hSzPfSZTukY8WYspXq7trl9J7QvMVYg8GgD9LOVJXZkOBRAT4V532JF4xN9IVL/XRiIOcTXnCefZ
WnQ6gZnJSKZl+O4z2sqau2saqPKwwXb0AVObKWcNZcx3laqMSmy/c8Xv0BgZoeEgjRjWaAlYObem
M0yTt04zmVO01ynCMBshIkPaH3QjARq0rifD/+w1b9+l0y2Sxidqzl+PsF6NqZ6aCsmEAMuq+Jkk
svmZKC3S1AA+b6RHblMjXhmN3Xq9wT1Ik+hI1oEaZ+iMzNEyrad2znZVkl8D2P8D9WfUGbfJRc1a
ccldTMp1ncaP4bPeu4sCRY6LKqvwq6PCkBQ6pzCRctRYam+n9OY1z7VOu+jzV3R0bD2KyUhHg4rs
hyOKMy7ChQv2EM5xlyBXQuClYDEODzzJfwUEhXM5pgAXUVBoa6f2zmbRn2daE7URh7y/8yLmcBVL
/VngkENbZAoUEOKRUdFS2KRwYFww7TsqQjvVD72hcTWr3DmpVhlEkkUIXVmiIXQgVsZ1t9LA02gX
T87Y7IqpPDVkGo8Wf0uivSidZ9t0TyX+o+bkC/7ys3T0x0lPd3rz67OTzar40wRaixu9n17Ra0Lx
QirWFN5aESQyPdkmFfG67Gr0tyoK7nz6iaFSEn+qq4IkG5fMd1Li5hFGef2SzIQZhN2Rpr0I9G3M
6qoO1/nRrAtQgLjltWinRRVhxa9eipSc9b18mGn7YwbcdlLc8+QzaJ6b0j8XeKhQQSMly5ytDkvb
gC/UTOlFGzEXOEt3zE7ebD/laBfcCRgTJhyU64vBBNfXsqjI9CvipZWJNoxdmwnKoGdB9b8nQopa
Q+1ROyhToA8GXG6jxKZbJxu1qr+Z5C693js4RAkGMJQ7nYaM1ZoS/qkVuqUPiF/qpU/y+whcjFVC
0PIyDHal/JtDpS/VcC0c4x1Cl6VpAYvsmTyAADBtf+WJJ7YENcsTQHieI+9B/ZrP9mbmhnSA4FZt
R4/mbCWBSU1XvaA2Xjs+FxjCYzYDamA7iBfPQMzfohEVaGWxLYSXDtG+xz0d84GOdHunHqjUpVdu
vU3iomf7C4ccWEuHjhWxH7e/icQ9CJ6xpG3VekEomcAti9hhJSDVVKa5iDBEsiv0uBtUkV6Ra99x
Hw7Ne+38hy7uAEpDojll3lW2l5ENbZH5pMfXmxi3UQyUuNtBz38IE+3Rpo7NJwCURvgRUtfOSaek
vQ8seuwJuUi2lGxICgZwCT2Y7wzo0FiIbDWg8P5LPRkr9AKsLSP7RYJO6YjYFtoDf1BbbwVdzsCc
XWkSrLF7/ssqsiyNBFMQgQ8PSMT+JLcvU8Fk62vZpvAoLSJUFyKVu7HQn9SQt6CyBT7LIZuykI3O
Nsu4/z+AvqiD4qSkADEfiKaMl6ifl2yDM64fMNlkw+8c/Cn0nqFgNoIkD3UB42X1UXHTT12bEDxk
Z02j021x1SlvfrSHhKV0gAi3lrK/QGDnF9nWLwqwohSBBQcewizMeCxvgUkx11DyZdq5kIgx5/Sf
4pN2xCoae8uDK1v9dRRPXqGdnKA91U1z9BkGzKa/j8p5Y0YvPW0MGIl1MUG7nZ7alN7emlCFiG3c
v7da/DchChi2VZSvNA1xS166ixmBaodHMKCxrfSQQdYsUTPPfNbHI+NnzT3p6XT3vPxDRVMj8N01
AQAaVhSm8WF7ZFpljGOHFInENg73bAAWRcznN5X7yZjvPgMJPc4YxmHO5WfVG9Sr/hvUw6XL+dq7
PiIvLlniYtxw0TvZXuH71OIfGvlujuGqIQYOKE8NBlR1/CeG+hS57b7nqAPmqNOoKxtYUgWHPD07
vlhE8psHZQkYcj1QhDB2XACWgLBPNcr2MA3ih2a6oA9RXYvP2HWqIK2i/rHc0zh+Dk65UVeGp9+U
eoRPA+ehR0ZrPwxrTz27HUIodzUad/XqQz9ci4r9nbENJtID2+x1pCVTHz8lJRqIWuRu82nCU4Ht
FQ3sNKWMLKv4QYwFgvsA4YXZfRRUfxZ7MjZtSmEtaLIssZwANljwDKqTM9bbtvGXoDG5LzARricd
tx+LmrFxztWIXYNjzDW7GxcHDCXrEmjZ3WI7Uvbd5WYn4q4EZHaMRQCANIquAOWFZ7SAdKgEuXjX
ygAZGS6924Ba0H+xqUKSquS20Zdt7P9K8cTtpQ35hgViyKnbyG+hCka6zsa/SM7BMhYHSXD2Co46
tg9jDSthwSJ7Vn8eL1N8fQVXZAcgy22+o3ZrjRyqGLbVhZwo1jnzUEdox5KPdBTvi0JHhqqt+TDp
zN7DyN023g8XwIPS89io5DEAUTJLfDronmLr3eqd9Ti2B8X+qA/qt+oV4geD7qaKUYRH4AejnDEq
k9gWXq9A3PIAs2vn+QqEtdW6nziU2x7wpt02P63OPCPToxMh85tEl7fIIf6FhQMomgwkNa7oXhu/
sYU+Yh29q/8eJ5zIs4HlhvLXQe3LyBpvs4WQs6n6rxYaS1CPb7lOfgFZaho/y8zEm5fNC3wOcpQT
bHPeJuejmTN4ONFXkSa7LstOcmQYjFd5H6LHUvhMrTJmAHiQd9FHYGEJaSOZ1UfVrgirkwcWLaBQ
t/CIRTRFVup8uerqNrE2Y0Ek1bHr5+Vs4NHPQGBimip1TC9N92qL8GRgeEqwutbQzWqeaISeRwUB
pGYMmcVuFbx/fidWidw5VfLG2lYdal0SvmhMyIce1RSMU6f/o7G/OZHznRTTgojBjZ1Pd0OSGv5r
cxo0ijY0CgI6ZXQu7fQcqAa6Hq8sbQjIHF97gU7I9B7TrDnXuk2SORsqqD3XymdWMbdHByOv0daP
YW8fDKPvyS93FiBO46JdYlZiV0vGRS5upJrAhR9aikZ/GYOqfOjDHpueqXSzJJZk5WOuVWhaiBXN
hzNky8465aiciJpaGPj92q5YtGgTqg5YGm4uxRPOJOfI8MUE3SEVr3XtCzkRq7kxVyN68tKwr+1o
fnU/EdiNgElexmXcRZJ9ltA2dCEnV6aHspwXoTaRwINvAwRa1dS7JDHuaXRviT0Jq4WSE0yjYeH1
gOuRGP3Goo0zELxNmFfiSYDxqTZRHx01FCHISL/HtF2UQXj34wFsEWYb0AEc1J+i+qwbiZgRX7kf
XRFCA9L9TbSzNPYOm7PJZSxqozhuGnb3UHFyzVoWYAbmSnxFRL3YTrKSC6GZp7DJlmnVHbvhGib3
yvstgpLNcrvMJT0PKee1rcGwzVcdWm10GLb7LqE4YR9yT8ydBKDPInwcq2+tuVI6CMsGiSzW6oJh
abMBSsO5wOw4cg4DZ7ywPj0baiSzi2x6G4Zi1+rVk9BPvk7aaVlvNIl25WDA77RwtYg5/DECdzmw
E4GKuFUyWKMn6gYUVczIptDYbXpb34YoxO9+RE6EhksJZQF/rXHrRKyEfWmqpmSt029PAMNik7wA
L4vOQfCfvooaaj649IZKgJM5z2bUk8AANKpCuxICEQ74fPeJtrQ049CjVHJAESKhQSVfVOHrlOKJ
YGHLTWYX9qcSlg2V95DV/jlMLm5cbXR1KNMm42IrynJLuQ39yzpKWGJdz5CGvYi66ABj1TwddHzL
kJqyyKwPG3rwQ5zRYkntUTDN4RzVxHioguEI0xsS3xVJI0YHVnOUtV1nbY0KFZdkGECJoKNoihnd
ZaS+xS0wF2qfHPfFOPfP/ocanqO4DIWk9DCR35sLu35Nc+hhAXLx7hojm9ChRs5EYenBU69sIPme
AfaEV4lJPLE4i77k+Q5yTB02aMJkK2nO87S4zwgUpsnZlclRIpFp0C662pf3U03psYFHabD1KqNp
qV7+BFzNK56SOmX8h1ia8IQMQbUNUJU4qB2KpgBsZeLmBzefYIRwK/8vF9iHDdC57aeoUyZN8H2X
MQWDzYnA7tEAww+55DFF7WeN9olv77DZCOlIusbc5V2GIIaK10n0S8amcvpAg0gXzePeju9zBOqv
hmqvhrAOhzV9N4Fu4aYzULWBEjB87UrPGYMHxo69VyPHRjjblAJJNTVuCRd6JFICx38TkGhio0tA
I9FbFRPn6dnjeWsCnUpkvo3wtk6N5f7NPd8sD7R1QX/iUuM3XrRLcO+LAck5ooxJLz5nlLGjIY5q
1oZBDpE0Ki79QzTNpQWNxmtCe6GgHiyLtXCvPqF9/uMxLs2iHPVTuacDwLBOgw1nYILc6e1tHgyt
TFcp4o1cigOKY6goZFXC/2f017KtZRurxhJKmOWN5D4yIAwgS9XdowZGP2IlJwIKt34RA17vr8/B
qFRq5l5dLC3OQdbjaO3wLeRDv044ID0Ob2XlsFgON2O1VsdGzYOs8gAq5F3qQuO91dplilAipcrR
WboHbvAG+2zfYjfzgTdHQEdah+SAYTp2krO1ZNfJBzian3mYHWFt1H5lAuSHbHXlFSlyTY6mXpIH
ay1Lb6unH8Gs/f+tyhJ2IRsZnfWNZK8oICFH080tbB7AYUfhE5XpOoyS1YxExbD/WAsfVK+gBjqq
LWpN2Mucn2XQXaf+BFxqi3Br7XhY0BCGElXo8LggxLbFarBSNt62km6opZvXlZue4YHjAEvx83U/
M7qKeey8fatq/AKWEQspF0VOYXTbFvHYPI+Lcuygq2kLxWbxi35BttqF6VuYi3sWU41p646SuEup
kPJOxbfhInG8ehNW2W1uISvYAObj8iiz46jf9IpPjEVhjkR/0NIXZQKifWPmv0QMvxjrnxxAT2hk
lxbm4CjPYWajpHjxKuy/jH18sAWAtpqI87d8rgj90/RmGwpvOcKz47+/amaJnU94MqVfxklUkWWV
JAc9gWCi6ejo40M5Y9F19rMFF5MMBachGBeKrbGG6SQ1Y6UCX3VuiamhvOYe+a9gpyFg+rMobWod
vhtltRN/a5mk08Frbz+NTPah8uzyktkXBhUFa2sFT8KYOLcBWZMZpd+6/dfR6sWVuAkuPiPGhDCe
asfGGE88EkuHADx5O72q/ZaaoaZuvVKDfHcGUkBbMaaMcdiKwJh/SQrGmSmFFb8QjUnNiOvKsNix
sPkscntVmubD6LzrYbhR13xaaF9SlTPMcSUby8z4SJ3uWd2hGSJc9I6rMpseJ5exYPUQJB5dpcK1
YGhMnHw7lec5po1XaxS1vS/r8FCR9N3U/c3C4KJWDe2UbBzUnNHE92HF42JbouLuYyADCN57zFtq
YWAWGlJgG6oCsPkRnKzeX7JZfmrB2gwe1Y9ZduGuKqIT8YNOmB7UFiZFtTQx58g5/lVVYzugJpXf
fF8r1aU/bPRYnBqj2SKofNC9GumVdVJcOoU/9msmu3RLGQ7yIbyK1H42g/ToFX+DHZ7LCOkCqHL1
YlMSuDiv1Wutc6JuKNHLGL1EA1BPXk3bfE6hD7mh9eKyuXZLBP6q1UfBo8+/RP7+X46leMXH3r2q
c1eN4oI6e1O84AmXjqPGuewMYvQrShOBSs9i+V4fGo4qJbBQ74QaavO5IOYW8WK4pJIxGmPj9u0y
9Ona2xEZgWWcW4RhZQA4AymCpu7vq0DaYwHHRIdX6HvVnKU5NRxc4Um0B8rJBeaEwHP2eMRUm2eP
GQfEixjrm7tRDzyw5Acr6U4+KyiPO7LOq5eejQpFYds+q3NopOxtXIKt8HWwOg6hVpAqvKp4G1KW
U4KXH3A/DHzRhDWaXmipEa1m51+dhesPkjQ0XTTjafBVcqTNxjlMMTG4oIAZGlWaz3oApFiwlrL8
rI0KCX51To0PFVMbhQj7tWI9sooJ0a7gMPIwF6qBbsboRiEBJG916Jdvla1vlChZnXkWU1yNh7dm
IhfmFjcf0zj4iyzFu7zb9nnPIrLZdzPI4RoPZPIK0vVV+Zz0HEhZDjop+VXFsLqrbAr6iTcVTM0l
L2v+cRoX/kb5ra5AJVNnN6KV2oYuvIy4+b878Wm6YhVmJjQRdfbol6oX6xarC3ryg2fYrx7RLH57
kJ63KDLx1SW4sDhBEAWfCq6SuI4oSV+HdjzMY8oSlvERw4g548PKpt3nZST9D3VMGgMnC5e9zcad
WYlagDeY1Xj51fzfO7FXQ5y8Tre+xRDhqXOIj/Z4rx35I5gMxukN91Dq82uOeEblwDTvXW3cYwqk
gMPQNrBOd/KN2c0ud1ECIuaf/5F0Zs2palsU/kVWiYDiK4gitkiI0Rcq7hg6aaX/9edbOVX3nr2T
bQOLtWY75hhgBhuFkAsAWKFFBxH0LBR1darTfhfEsikYdNUWUIqGxCZfG7zhJSMtiKobJDr00mtb
RtwIslbRm5pOB+SJH4v3plaujX9NZMlmaGU5WeLKX16SDfpUkY81wubIz4DHGZHI6vddzxQLWSSw
CrgAho0KDqkP68NScKqHPyVtlpihMgWrkzJzcaK9LXrp8EwyW+JlCc3H1+w45Tpng9kzVp/XLVZo
su7mwV6I/jVDdwp8Ks3U8mtA8E1jTgW5FDIrRYjloERaRelaHik6xN9jkW1B2EbxhDqNcmB6/QBy
XRfjR9m7oZiv/TJ624/hSgiODVS1G3lwilwzNV/b0iK0ZUbxSO4aWhJlktrMVpiljEzFCCRQE8gz
oJj+KhteFIEXR04We/o7KFEc+cj8KRCz7kLf2mdQZz7MP2nOwOc6QQeNetcio0I7W4sULOeoIypB
jVc0pVQy9JbIp6UhNXJ6RcSzhNQrJRIiJEOUNzGTkJlRWjY+uaEC0h3Q9ZjYIt4U74Sx6JBDlkJa
CDwr/SjpUI+cPSmd0HH/TJiyQxCyoRw9QHEN/qDBgYdzYCChlZA0vmZfBXCe7p1uJCYqmAwwBfQh
rrSfYKeouQmpgVFA9ABnI3MDcKdRthDI+5BdFIWpOxOkazItbYmHU/fhDfTHl1RWFxGDN+1s9wrD
9ZzcTnhCmnDk4WxPxMDeH9m4K0cFqBaVNN6fAT89TeGO49QLSJgAKYiHtQCloF4CsKEiNgsw0Fla
rEP0GJeSAnJfWisAxMXCJ3MZE/KXxPYRQKdBsVnAOQF3GdEZTV/7cPEDa93aV2tY3IAiaxOjI/RK
U5SjSLKL1gYo8WYIo47Je3pli82Fd3m0ClEiiwZLXJg4mK+AkfVggSae4KMjgBw3iqYRf4zMu8Qq
uJgYjjK8/p+ePWzmgGBSSKDFTVGMWLbZmjGAZKSxFCM83SjPtJctaTp+9mV/TMvBkqgwimhnRoNQ
tJXl5Lv+EQCClNbkNKYHDyXXaiTuzwF35RR6mxxf18PK1gqDQmm4mzM0XtqTOaI8h5R4VzSLYQGz
BEZRGjKbeKapQFTUiOu+QtkOVWwSecoA0KtkllQ8FxGTKYRYwvGjDCW+TU/zDHofZCyC2UYMNzc0
nsch/4dLrLnkKSl0Tx8uZ6NOVv5CPghLTr06aWDzBnohTXFGrQ2JkklHsJWiXT8EzC0/Fj1BRqpY
VXTKyJGSyQW/LAhMUpBU9C2SJVMHwb6l76GOr5NSUppQxRjjbwRYxO8//+x0qV5o/61n+RxZco96
p1m/mGqKrNmC9vzIeDyQfTGphvGlkATdDb1h5bvpF+BxkaIVTdfXXtTJozdgGeQmJkF3TtbkXzRp
QftkBDp+qH0vGBsByecz+AYirQcvLxpWoug88OkvArclJJ2Dp4AwRpChSmoYeY2oziDlrqkCBoa4
GlFGb9TGW1Jkns2G/ZJ50UoTUH4GUHFNiGoyDSETPItORTqZrNWBfjj+JmW8kSbJi6Y3nr5c3qco
lkF0taX8vYoldOAeYl57oV57GVEgQaAj8+jF7yrga3jP6YKugwABtYxB8oTk6dcLpQkub/MCvDjA
xxHVh2HxfKk522dp+LTKUpF2wYoCYw61pICOKQ8vJFqqFr+I+QAepnMBSfOiUk2V2CMk8xdj2SLZ
XIL7FmmpGGQdJtK6qiiZzKNzP6DYMPqbvyb1nO0Zy7cZzNIjFukVql8RAZ1SOWGBGAJzMOtYdUOA
RW4HWTWAeshRTwG8RlLOlAw7dInDFA1o5GqMsPmnTEGBz+ZENfCFwYtUlzx8NrAYZ5LB9sDOa3TA
nkUGl0MUJgpSYD2wOJ8So1wajaQum19KFVQC6ujBK9kspi29F6thkLCVFEeUdpcUJf/GtTtLRjBA
1FsFskImDoogyCxfyumVgzBIHXYqs6F4wK2IivqciqYY5M/bxBaBVzguGLpBZbt5TnNbpnwoMusA
PKXPrK+oVwLRWKOIvAnqoCZGWk208A8JWr3bL5lGrOg3it3ez+mkEI+IahsBi5o+mLxDbSDcwjdl
yMl024GFbqr5Og/K4zRGDasMj3EgWhrwwjCBX4RE1/JHFXyFBBpR5bst0nMlCKoxu9eUl0HJKb4r
QeswsulrxEb6sdsJvKAw/Ytpjfzw4w/LErhQTK6Y7QKs2uh/zwAjEw/asapAz1bMjEg0pXzudYbq
M2FD9NMuil/QP6umJ78OC0PbF5MvkTr0HdJSkL2Es9au0xGKo0frD4C33r/IMhKToZKMX5RzqlzA
/4R5p5aScsZEDu/TAUZR7yBjIzSNAJr6mDrtbSS8DsvagnpQlJ6E1INIGtpBs95qYqbUXRmmNYUl
B7/3SIlyJuSHgMaGZrDrN9FH2j2lca8tQ2tBzKjVHykQ5wHRlohBjAFyHvbTu2NEsKqcMqbgjG1o
lH9whJA+Rk/mNP5GX9FkpVOlq1MfaNN39j4yLCewpmRz0eKoagBS6adL3y+gdS9/cskXM4y/skXi
oeN98hCbIgaYL2KG9bypFhzFjYzwHKWmSglWnN83kG6BLuxfUKoMGXSZbxCXEM1Oml+ChwqIKBoF
GWRKCqdUnsB1YHQLIHu4CzG1lEmzzRJrk1e/dPnMpgYzQyEpp7NG0wN2QbTD4Qih/Pwt0uoaU+WT
emU0oIDGrDVtl0/NZgZ1saL8BRoiBhLwalGkC1EgrIBjCJyUSNLENJ8oePqsvYyalTT5IP+kdxXt
4kb7i/bE20UTkeLCgFIyDNhQIRBSkcgO73+zJezcoG3DeKBwlJpFwVxrTU+UEjBw+2NCc8MPxw0g
f8t/905IYTqh0ioCtVkID/S0CiNDo+qTKuF5zvAV0+zL2bgJNfxolmefr645iyRUxExwqKtxY03n
8eeQaecSHoiFPHrvZOOLSQOmmMeF/CVAeMrokbEKX6dp2/J1Z0XXTcvAEdGM8oo3i+usIz2DqSgI
bk39iEF1CtCnGKn/26DUDICUwKq+TmOxGI5YJom4GFodWlTZey0iv4QnNKe/WwcMb1ApEcXkXNJs
H9zDzO+vfxD3rGFAJudsQW5bNYe0QaIWjzZqGqqIU7SvYrp7811ObCeeEc55zDoXmvxH3r6/pazY
hgmlYeFyp2TdMn8fR0SF4ICnBa4CI9XCwFhAIiWceq3cSnrbwUyBXDzfo714XqR2+QYUGINXkEEp
DLiWKsqPGfRP9NqnE2QBh7/Ui7GvAY2wdkonbVVdmhYXEcORg7UCVTuyKC3wK1F9FG4nXESMDZVu
DFRUJidp8fUpOiWTOmIaqYCzYcEHE3SKxphVkdlCc9dFgOaE8DhqkNtkNvsZWvm8UDM3DnNrsvC/
2rwz+pmoFt5gI993r9EplgwWTVPZ0aqEvJQ5CdQAOtgdddxJmBc2TAnrF6AzBNjsQc52Q6ydhldo
VnN3GTF8IACqyCSiqk3zIFI3gjIkC7nt0F8VxbOTRhjqmBgjkBQ3JiDN2YtJ5S8gH3uRUy+qZ4sE
tkRVqB7+iUMXzBV6+NrRL3OnfpfHaJaZ86bY9xk5UXOZzkTtvmXLJtAmpzbiI4SoASPtohoCicsf
CjlqPyGzXQnx2aiYnUSVT/C/IEBO9STrGORXnACzjhVLKd/NaGcMEZxbOTisBBgjcnvMb+xfgM7m
SrYZtRjK4wn43K1cFBvyVt2Hqms54zDmE5qSHRgNhHaJfic1IOgYGA4dlYYJi4ThPPJryFviwhRo
HCFnvnwfNCyJRtkpo++zIB19F9o/YYMForWkv0b9l5E1CdIsWFoyMs1lY2fZiJBTuC4mkBggHqDA
QQM9Ql2PGyn9eoFfFN9WINc3uYvVUKblasiZtJzV2xe1DjpyZoYUzuT8BrOaLUMoq6oNpFPXCpMj
osE5K6st70oyswaN+ueivAjcS5eieStVxwJ+5YIQktpOkBSb91LaCIRAWVEQClF8RWJ+lqxelLrE
rwQPxNsfiTiZFKFOUCanQjDHULJb9OT47zB1wMbUGc9iCodEJeeX5fJzQDsyw0FEIrYv5qbkY5oR
Zd/UFL/Lcv6Tx6qlQiWSKJPvnKEw2FqY4MZmVcyei6l31bdzybcGqshMBH8IOAom/8ePy60CxLSH
IbgOAbRjIFC22CLPse4hq8pA4s56gLQMq3Q4VO0aF6oZFAtRRNVMpXxDh6hmdqXla7k99XSDm3e3
Y1aNWuK6KOkCDX2aGF3ag4WBtYlydR9ZMgMT5ISi1dbSK+6wonB+m+CK4JgE9zOBWR/ojL3AtgUT
RpObjieGbmAWoDo92Qv8QkQDLZtH266twT7T5OuzczOB0TAeRRSyFRkzpCKi9zorX7YgKxLjIRqo
FhkHo86F7yRRjCqGQ4bQdlO/Zggm6tAECuG7hhJnAGpAeAJnDeQor6OAP5XZBKpT5Zwl/1K1AB/T
2slkdopKwIaI0l1mMqV3kE0x/QkNRFkI6xJtJ43nXYh0VtM43/IPg+B26o/wlLToMDfBOV1Of6ow
QDGNOSjkEj4WtVbpL0bwfWalLi+frirlhzoO7HYJZ4joUaQgc9Upw4wvWirAI4wJPxIKQU0TRbQ9
GzTf35pM+idLz3n1V11Hsua9HtHIfHXsRHi5mkzmzHMSkCUzR+1lZwFcSGF7oEk6jF1tqHK0rfql
2eCNXri09/CbkYqG/TKFTPS9nhW10XQSz6H9UALigGDuQeGziTv0myiegIUhIlRuMi5RhpVEjFIR
C6XUceOEerS6sPMKfj8OPcHuipBhPTCvlMJVwo7XNFq5UkVBhkJw3uAx22RB1pXZwbjEncxgsi22
tNWlQL0H7/dXwCw99BuHUFpQoaSmzn3tGRgZOC2j0rh5ksBxyb5LqGAmLGhktiW0R8rsJPLNmZjX
67azDEHKCXwt9NAFjkT0rOccvnCAmgZIAQP9DG0hbikxDld55Tt3BwHiGAoFqCGSO7lQuYxiMyz8
NZxqyHoqGI6sS+hsMLc1o2U9TT+WEk0Sdfm+JHnoxYMjhwkA+GqbAukgueupP80oluvQEcDrIANr
nQq1n3b7jhpHmkAWzxiquE4oGX4D0pJl2K8kMQhQUYOhOf+OmzNTVNDngahuM3pXlHvVZtfnrSWK
qmMbXIppCSL7BYC9tSiPbfqyZh5r2ITNCQewkujLLejiUTwL6ZMV+USP2dUz0DMLhZGdqKPGjBYE
JGwq39io3SHxZ7vuPXcG5h0ztbDSejdS667gUoImFX78BehNaefnM6vvEEgPnwh7sPUXzWfU00Ds
lXhVoauul6wDg7rvmLr9cosdQ20gpXFNFKnEpzdTD+XYXivKfSI/o1c0hKqVJceAUe+2mB1oh5hh
MGyq0r8Hw3KXZYGjyW+3ZWY+RKx5UgBk6PxbFdWbkTrVO3490hej/ABAo5asuh+RXclnjmh498Hr
XibSvqS/qlJgCfr6EGvyjy/T2q2Tz/ZF4gdDAUg5GLta9z3OHJEMviXUh/t5aM0lajvxYDGkKmzp
JFZWljJNfyVcrXAKHesE1sqpCjR02w7fBB4CYT5t+hB5fJhjeV/VhxaXThKoVkNG386pKQKM8kkC
58BGknUERwEFwGrRgosASBwvloIOTBo1B7SRGlJMx0Qsiilfw5/IBy5ARnQpiFcQ08ZcMtS6RKpz
YBpvZPwjg1m3UqablHnxEvaVHuGK0d+qasgGCrcFvtlfMJfPCoLBLLTC6svRTbm25k0LnmmgEbqY
eb78S4yJIs6wtuzppw9SdB+z0W2Lde1FoCUqebYPmumhlqlUMps8keZH+n+SnpOWLrCBi/5jobh9
nDgzzUFpwVU547P23If5ZxY9YyrMExWu1+63HTbAl3eL5r1fBGAeNrWGcua66T8X1ARKG2p1acmA
1tHX7Dk0c8CnS3v5MZYruuR8YpA5CcAQEFrkj8qGuWysqzpfK8N+FuxZbyq0TP0rBbk9IKBtk9tl
cnvRNtGPeatn30BKwl1Cl98IVp1T3+FvodkMhPlHEhJDqK+c1GKP8i2zqnrXQChoAhpqv5GcGNBQ
xWmg7c5MKLoblUkoVX7KH0tllTLEf6D+2YAlVo9yy60xM3/BfsEHR7MYVdqlutJ8ZnSM4CtPDHTG
O1q0oNaoJJ5nD6jVSINJkkpOL0CVYsW9obCY+hQIjBphGjBDs51Wnt606n4RDWFOCRZG1KegHRnv
0GXK6pFw1c6ScyJd5OCUxNSA6FpulrCpU8MF+sPEIR3/+YYae9WsBO9u97f8TK/50DZT6SpsAWPA
62SECuML9TWIppJNPzjorTLAK6gi2a6wtkqT3xdnQJqjnote47hX1BN9vjiylao2o+6XIWjwKzK4
Tyr+3E03h3xkmwHOJkaCVvI6YDuBlVgCXw1Elrk+6uQPkVPQ/sJ8ssCia81oGtelRydUzaE/m36E
94IeQWcwtSahhPtPReV+DvkD0B6kGfTMm8O/CDhrl/7kNxIOEqMZpWC8HuFtsZKezRUSAt7ShBQd
jere1YiQ66KDuPEfwVIHEaBkOrsBEADJGLrwfrTmO5cFiro02nkLhIvwweOnon84lIKGIwndZ4X2
wIZgbpvZ3VX6AT6Jk2ybFYQd7KKMual79kQagFC9obIIyQMyjYUdwYF2oTwRRetBtkIaGhgi0C76
ZCLiFISEHEFwBc/ATqYQfwL/2F5S0O2JgVY2UVxuNsUK1UV06QT9TKC/H/3Tv+Y3bg9KSmrIrDhE
ZNyRRt/SXNIRgfgYKQV/5R9BjdRox0BpQfrGiQOTlRh07aEnDFzE7JzCIyhaQ/frZAcoe9bRqTr4
prJrrNUxtDLj5SlX3vs+TZGf3yrW28ocYoptTvfERSL3Pr1S5Q9knXmZ5PZm1X+RENkW9nsvmy8P
lSCvP7KGJeAL7w+soc8ek3Ps+cZoFs7Lya3OWnbG8FjwZKwZvOgPH3wuF7ziwUWJAVUcFyBzTM6A
a/kdr+HckHGjsMC0aIA8PdLb6FJKYglAOF2hXu+f5DrtQdwtz5DnCzKFLAcyI0ow8OlYUCuftEvq
MiB6UO3sGD/9BxOgxnIF1blyZa39C4+lenIeYM5rLzAKtU9uEAvFCB8V5g8IMdjkSBFc33bqZhft
waX51/H8cha/oQPn9padWz4gIFEesytPnPUvnhVCVTo8otI5dtip2XPYsTr+tT0gDXrxH5wMdoa4
/Ofb7U7TB5t8zj1z1W5zqj0QhVa7yU/zHbPwO9/M18kps5mnM0l6zXIt/s/6bGkqkOs/i8NkxVPj
BcouWS+3EJJv+/WPZDY75jPXlEG3SF+aNGbtflOxBZgyIQZenjnKAEKvgj7lNN3PdGU/tWA1t5er
0CTRtKEHO4HZNCk8mKiJ2ZR7LUz+GoLDc7+JL81uuirs7D5dE6xyZEsLZR6z2oTHDLaZ2Bw2gwW5
En9Oduq5flL7vKQrSrCrckvZb91u2kPOhgRrcG62ryOv33Be7tlhdlX+lbtyTW63BeuzCh3ZHK7+
xTfmZrHpD8qe0Q6rOihWtlGs8FJtglN0qg/KjsOLPDoJoAdrCpkVKLszPsXSTi+bEoPT7TIzOBFC
XspTZvyoq+rArbBrsCGnxfl94qvOC8bzD+0Be3YuPGbHne6qXPEfcGYwJ+QVzjLWs83Uqr3pYzwU
d+YBd8ru5fAWfbjOrolb3AOXtg8nqTmz05af8x0GjslUBk0e7ffbLTa+EW9wgZZsvrnHlo97ecWG
9bZQJDTCC2KtJxqiNut5767v3bApLWSYNxAorJt9cSzsgHf5Jyq5tuIwL3J7HfLdcj/bZZ52nJxT
d8JW4LSI7Vk8Q6cv9eKAZ2gByOuc9ngr3ZoTp6u7lifu//WcXynMi63KZnzCfsBPuUax2Kix3oDW
npJJBotBoRdlz3do1VnBCfwytznbza7DdX6Fm3AH8/Wp37wOwxZ56l1ohlhmNDembLmS6RFOrXJV
txVPGTCeyb7YNQ/0173pjlmWU/Vkkf/Op2jAPFH0XNc8Cvgl+XI2DLOeHtcmHbRde6TdbWjryWa0
l2yd6hDuJTfbD472wJ2aqMRdJlhz1M7sEvekUjO4dy4DP1OjPbycqYVWEJtdPI5ik1+jKzNkR4aB
GBXB/fFfbItoI31OdfWGscVlfhJwTK+UdLDUIEBi2HiphlLT/Q5aI/Sq+/iUb7kLr+EnxgDD519R
mVX1/EN61h7ottkFXOquFmJcOoxGBP3YFKO4x3Z5QvL4puI0d/PL8oaZSuCTEQ8EUCqiUigdljXV
BPo4YDywdRDp6vINErXP8oqejpdfMCqEIljJmiFoYne9OaPvpHqp22+0S3vQLAxW4TX07eJD6kon
QhMlNth/SOfdpd/23jq0X9MHY8epwUOx2b2za+vUzwSfBagRSrxi9SQKwifD934ftuonZrQDZ4W8
HYcu1CVFj++Ug7Ddsd0Tq6AuTr68K932yS6g3M+Pr5GjEkOKKkjX3kCtN8h0YdeLr/SCOwuuxI8Y
/HLdnOQbOxgyOcD96nfxza7se/zZ8pP5ZPCfkGVf5h9sYOmZOQPINuEu5Vu/GZ9M16NWHwPUgaHm
OAO/f6TVCBXdlN9y6E8THt8Xw0ufCdC92HConXMNrDwn4ka/un+mU6xJaPvX+b/FJ+c+P8l4JYzu
cJ0uV3wrvHmqohNksIRYcaJFPBcbFHAYzoOdgWpS50InzXaSveIyuK9veFNwGYD2cLIsBeH1NXXL
n+EjWkm3xS35SsUu77+DfyRpjnTIT/GhQ9621+Go4lOrJ1qWnASiABK6+qAxFcA9n5Y//CPOEkQs
vSBiENhKoJ91WLK3y+gSvtWYxCsWne/n02aE1XcMW+2VP2wzFOlYrsaVDjxO0v/J/v3AAHrsPf/B
XkN7mxdXd75BQ2PMqT32Ls8pd/mXhQ1zebN62dqRQNZmxBUBgIU93aPjaFY62f1teVzgTIDD2e2B
5JsM5fT5wkGk62GHgdvVG81gtmKFSrKpbolZtqG3PLOW0wczYhCMb9kZ4bnYZ2bMwS5PM6jz+ccU
K1s9o39sExY5vtdP5YG1I86bWzFGJXcJM4a/heYlhKLIHdqa1W3fp+DrhX1nTs0R3pslSBnw7q6h
Q8nOStxhK4q3wg7hjHeDWxyQ6Sb+vL8Jo7Bsh+LJl8P3TUGV0rPYGXh3HivPgVAiqfXMmV3jXc3c
rqFdCGuKe3upnn1iFnde3rlELAoWxSJmERuEEOZJZJrXPP/W0x7Fky1W3AlqonW+LrAcs114x9oe
6iPe/Ek9SGP1eJH6DIhFbhid9iATqBrKvpwQdolii4sZf7s8M26fhQcfytdioohPJ4bsSd+TM+Nw
2+vL0rDoFZ+LdXvZofP6UFfyNvsJ3MHNDNgHCQdeDkO+Vwq3hA0hYzv7xRleiVt/D+/BP06IAtcY
M5wZsR8R2dvlyLM95l/pSXtMH7WXPVln9cYN41ng9+F5tJf54+3Or92jdcQOs4lqngrBQ+OGdvV8
WdmTYAdzwPkcn+xEUPbX6XX8bI98AAlBc8Y4FHeCLhCLl+LCkBsRNz+hGK6TgbV8GZyAHGtezz0T
Hrea+VruUXRB21Y7SXa0WTrVZYSzlNgS49DytR0LSJwIsy+3k33Xh+CEJBIP1cuOk9t0H5MmHcYn
UkZP5bBwS8iT9dhpL/URM/GEKgyuPmPCwBzjmLS8P7kSNkvzgF6KaLhnzh7onjio5CFEnO8Th1w8
H14GzNyFo48EB4PNnKkOmc5iA4dJ9cvU2VG5Tu/McXmgjV8GfDWH6Ud0Uq5ziyl6KpnNh3yG52tf
H/EI42e5fx1rscMlb/LRbbufmHZMpJdXcjCukRPG2oozTH7Ho3oUPQma4aPBtBSrpz5xJjDY9nf1
p4LUqWSGWJd/oSVVP1rEOuiLPclrgFC+nuRs0w/+VqOWS0OT3JRky2TjTz84JCSy01pk4OptavEo
Eo7RHNvXH+Jd7gYugyt3yE6vw364FmBlsdiHzJHvocWQudcR1inrbk+J8ET5j3yGPtdqcgPSZ0JL
Zkbu8pbvYHpe9xtlHZzqfUf4kW1eBtPPFr5gTRHJSffpGtLRZ0eUNp4bt/I4r4XDpGHrtDam+VEZ
0Wq+DviE/EQC8UxP6g30yaZ5iCyUUgK+tvWI1wkUWdTqawLRK1kEPNOP8bu41E50Gh7wQ3s4buwC
IQOPpfbI5N5XmM4IKv6RvfXe/MHqc+yxBPKz+cFf8+g5D9iQgf4ZRBZMwxCiN4DeYQR0aCGhA7NV
SZ5VsBci4xFbFAdD6kwbmrN/x/sgiwEnH1SLYqYX2U76nCwAoPhWT/7hBSn//DUchblhAIISD5+i
XUuXrXeXnioLrV3Z8r3IxnwYLsCwCXfFVhDVh1LnhvpPdgrBBFFM/1T2hcPNJV/9AUdpsef643Ad
n3w4tx98VXdyjfaO9eHeITgi5Qq+wE4Az/2A0N/jm+DX4b5/iP06seLIPNz5LXed/Jt+YHLRVUAq
JOTbAM06mFeyXShHmIND7V7oj9I6pzpHv58KDNreJI1wEiIUS2peMRql07rkN5rG52NNF7hNCJYI
JZg1pcsm6doXv4iREGQSf+XDYFoZPkUWmCyAgrBIJ9RvRs1cAo0oLKAvMqxj7y3khimD7AV1F5Pn
MN65JvquDA/TfUuO/o7n9YFnQyRRxziIryBunOvoklJOir74qRgZ6CD1q+FD0AnBhTfaDB/9d/2p
WcojcXkrvqR0049up1gvMoLOxQ2dADUe5M/5I+JpnKDI4zz5V+Yq5VvM62QPCdIri8qD0a7Rabxz
zFlI7AzcNUwBvX94g3gMyb8R8xHv0MXYSk80OPeqM35j3x7VJT9lT23H1A0R4Isk+G01fHa5e1lE
JDuKKwHFneRrSig/0zH+iwPaH7vm9Ga/H4G2ECMQwDxJym4TEVDJzwnuOCewww5ey3V7BFdLgIpN
J3mw2WFYIkbR5nQRsIm4/kv0ufgpnq+7/5AO0MK0R7AVhKjszAdVJGErr9rlRZiC5fXaY/sE+2VP
P6p76XIsNIC40NqtErf6Js199Mfqzu92OFa8FDWqM9Uzvl3yOHTvh3LtPnA/XujML4vv+e4l9iY5
nYUZgzdd74mU8CODW9+n+/TG5NrrCZCQrIoYm/OL0yVvH5/t/d2KaxQikT9LGMM8kiq+kZPevwDA
6N0PtuJJ3AKYWJhe6ZCwyIubONKECqU5bGdf2mk0+w3x57H56KzYq46MBHjaOqQykK/AqJ2XH0i1
O0QCh/C5PGu76kDITZbPpfJt03246z6QSTnDlbmWbvKZA7GeWrEduMK41evFiWD3N/PIqThXXvGU
3dBiHuKIRwL2HOqLfQujOcHUX4km+ceGR6USuyA8JyMA/5afwovt+zuLySHwHyQGVEExPbRy8Lvq
Z3QDFPA9kg/mt+7UHiFU8Wry6/n1TQZbXPiq/ij+uTyJLch8vkUM4dZUrCYffKI5PxCWkWTUBH3R
9sUNoxl7Z1jEaw/YkPT39YH86IRpHQrRcGh9F9eR8C2Ft+5rvHMB/6inuaSnLFu6qg/ioBxR1rBK
6opMqomwiIS4dKWf4comnuJrREY/fbRefiIWcbQLS9Gyoal2UKNyyfFPLBiRtTBqbDMOFn/hufKA
+TsVLhI6UTog59oRvbg8FsrbXrPtdt2Jv+IfOXDao3RHjw3Fh7F/xBq2m9mjuvOlWF/+jRiNV2Ou
tSsblEP9VREu3Is738VDFqeS/KF0ialwJP2TxWTP4TcyYYooY9ybB2Y4c6KGX7G7cKsEmDymB7sO
c/z/vUPgim/jvLEaQccIpjh7GA+cnHTg+iY3scFRInHbC18F5oxs688RMNwM2tFnKO9JAwIvAz5R
bU9sYozoiPnB5HF28RZ/+wmc22zffZQ4fvzDPwJT6SBMeWcxrAW51Rnu888EXVSbPSarK+4kqEwS
vrRYpRNhFBCtu+J40n81KeAQ6mKMgj3HRbJAwT9s545+DHYT+/jtP94//o5rhXb+Pjx4O66QpBqV
0reLl+Ej8X2Lz+Af69nexbFpIGenv2IsYGhL4Jta46N5wgMvu3Ez/ZGgF68C/Q0upT2KC2T678jl
NhS5FPEQqALwTDSetzjc0EjdOS0SfWdCTbYPVAIUp38qB4+hXIct+/kOvsahBoprxmnxl75Y89j4
0NGTCDYymyYSG4HEgQ34SyWCjQGybvkMmNrC9ZL4U8mnLnVXPekpexhxKH6wn0IRit8m4kT6/krU
MHpd06AlIc7t79MHv+GipsWKtK5KNhS0+37LfpAbcC3M6WGziclxzOh+suUvZJS4U2rcb8inRbzI
ISflV2FyexDrahCAAw59r2S+nCgWsAL3UZl0DbW/xhC9KXSYhKZdvE7CM8/Yh3CGhsfSLHqLHweZ
ae01DBndZMWwAw+WS+HqObZsR7b/4kl0BAUJgQ2xP0gx4BgsaLSCzbhL14wIdq3xpl7xL8dxE4Pg
sP8ebMAHAhCELTsA0mXMyKpqQy7WRAuEvHMeHbsTmwdFYcxzECcJQi9CD0DL7DScpvqM/jwmL6H/
otBayGmWA7YwSSPYv8QjCpfCYqK7xcpxqLhsLAJWFOcvSq7EYeMKQ3/k8qmO8JRB4+HF//weE9jA
78mjpR42Lh4gJOBiuTG7PDM+mpyJGozYQmSLiu6yDCBaF58LduZIeRsJlJVK6RPoiJHhk+GyWXEX
+rft7Tff5nGzPx6Nzd7du7a5uVmGY29MyzRs82iZtm24Ilf3yVq80fA63bP35q8d6vbtuLlNde/b
M+xY97xvmz8q3Ta/DdsyzePx+H007KPrmIZnm65uu0feZe1tYx/qV9vudPPbvRqV/r139SOdB939
3Rxt59s9Hh1j/2s59tF27V8iUNcyTNf6NUzDNUPdsWxNdw2Dl3I/umGKi/m2PC7s92gZlvPtmLZF
XX8VrFAh06k9Gkez0T3oBHWTz7i5Hvxx+u2HbaDzZoer5r+q4TmDbtm2Y/KdhvFtbEGk6Nav2+n8
Ilm5mW7zP7YBv57p3wC8Vg4bUHd39iB+dI6uZVu/drMSb3GPprvj4vkm247W4iqPv5YdrFzv17Zd
03OOR891f91Ydz28jX40fl3P/haLu7Ezw/7xbK8yPAC/usdCk6WuXF7AInJ55tFGgvk45dZ/UcjQ
X4Y7iNdwi6H+y79atmmwSCub/xh72zE8/dv6ZE09lt62kjXXfDQscYX20dcL4+cn1X9+Yx4Ufo36
En7YYaMq5GKUfkWRp3PTk/ScYmg2GNjKwT7+3w8hQUX/tGe/9Ux+sTNX2N05RW/CnRnQly8JmizB
dTMPe2wzKkymIp/QB1HfX9qMjjhUfRK0i8CYZjCXwkE55agtaBOG768iV4G24aXeANqrT5iJLFA8
+pjf0UbymcNR8xX0/v7rs2cV+RKpJik4oCRUBTNYiuBroeQ9Wa7S8W2909zMluNuFC4e89CU3TqS
8s0UtNvFH+B/Dxh3AYYD6cVaTM6VBVR91c/AXPyU+QPw2c27OYgZ/aXCIO7YrBs1OoTd2wJ1Ghcf
k6IDg52aZB6ZzzQPEoJzf2ksMncYuIeos5dMdMhtxQBXaEwGFQnIlgGETSSjT1lvimVhtLIDu/Wx
2I2bmIOcWM2eU6y7A6LcAMch9cC5MLb3huirhYKMq1rzLDBTKgZWgyZrZv5H0nl1qYoFUfgXsZYi
yVdyEMWA6cWl3baIooiS/PXznTtr7txgKxLOqbBr76oPfly+QKPuPssio2Soha8hk6kfTl+vxhAK
u0Ny/jnvdh4e0prujtN0Nw2nqTXdTGVzlxoWTd35CSkPESxjSFGAMsbR+uoRs32pmR9kVAGuXgB2
O8SAKBXepn4kaaZlPrU4AdlcyYFZWQ8bat+b8ZPJfdHDzDe7I737CP+OkLeZls2P2m2FsujLbFVl
OxBYhf73RunNgG3ZvC/AGag2VqhEkSBpDpdNHKe+RK5UWhqKfRP6Bxen8biGdAe08CTjziZoIWNr
RX0VJSINDhREnFcokw7kFqUQuWLeW3izwRv2JlwTSwLyIu9aUaKfkoDRxPQ4XheTxiEMDdvZa8JM
qPCzLlzqE1QrroniDhgM12/epMnAkXQkONAiRWRzBl3PuDrmLvjqH0q9u/n5u+4gRiNTu3rM+vZA
uPsfndHpkH5p4lDQlY4Kgv0amzRJYp6IqeyGU4mBSNMRG+dXXlV/0hyZVU3jHqRwUEZAbNifaL6J
t4i7aUZ4EAV2fMNdBGNcAWHAfU7ue2jMz7oL9Z5EGUXh4pkM16+EU1YaOLkIahm38ISeSkctxeJz
EPiQWWTo5jgiPZOhd4ILr1UPFuriEr7iImWI0BH2vwdcPiF8dS6JvqhJJJNs1m1G4YfYaf31dEdO
6hSPHdCTJskWgx+m0tETHrtBZP5N7z4aUStgQEl4g9xpjmg8hIH1P0dyoretxjLqhfg649OSqc6p
e04GgMLZug0eUwabhZ/pYPVZHLYsngdaTW7M/jMfrkk58Xmdc7UHUdil1JDSd9KRAbxcsmYXvoL7
dXqbqQ5OlfbBO7muRuFjcV0pNgGY2weV87TLeOTQvRJBaj5VXFrfefAuPMq/QExQCV0aewZHeLiW
ZqdFkL6DcThy2oBUMZIWSoDSd1suDL/aSyGlzJ9yASRypFWlsrsGmn1wr2k2y2YQiq0rtRcp6CfK
akwRipIQM8+33bpcKJMb866310m7vSQvOjWaNJM70AGVymPnMVNuUi5eCWj2CjXc7HHsJ1BqkhEJ
YbE6ILpGwyRiUfh/UxoWcqWkMVcOIGiNv+0JhIj6UbUmA2DexScsbhRHCS33jPKNGb87kxxag9NP
6OM3oe5I1vFjXr1Xeg10T6RemYvwZXH9uSQI8RyauIey30yVqA80l0CIg8hg6pBuvUsghQ9+cpiC
DzxXWdrFpUcJ2HpNFFLayy7z+fr0sjcmAjcwErqH8RiUKPfA3mJpSmvjHeyFUHVqF/6vfV9qyTvV
rZdLT8xo5DEIIsynAmuDgbHMgMRrip2MOo/ZqtTyPim5yye+Tsq15D0nmjuYjOPbTkm02XtymdTQ
D3Dy88dmPP2EyFVizTYmrTsKpf1zImoDmTMOaRAYAzJ71ab0aVMFAp9Pn7Y0v3g0kaEeLtugHfZ3
Pdi+qLoOtuPYwFJN4TLZ1VSac5bBdwqbzubtzsCl1zWRGGQFR4qRxlDEOBceN9yqJxKX/wyuLjOK
WDDYTE/z2b6sUarVRIqsyeOLSaXgMY0wPFJnvxSLKbwY1E5jqBBcIw/hHc3LLbj+BvJMdjNSb4r6
sjBTRJhYB7QRUibMKe8BbSbNZ3oXegpoc1+LjizZQJCNBNJ2bFfFDuPOJEFsBBY0v7iNGC5nf7/m
4KfY0V//9oOJBecHxHNz2oSY+h9fQNxrPyJ5Oy6I3U0mUvJ5zG/3sIvf7sgQECrg4Cc/NB+7rjJA
Y8D1p/miU9bfmOpPbmL0GsN+I3OqnIrmOJj2t02rlidDUzDXjI4CZTo38LgKF8tFLRQMjUNgJvuA
yOWyxROpa2PzSHNABmwe+0g933EK0AaTozChiNQIvEFjBArIixyNeVPfo7KhjYdAaTPkZ9ZNYlYq
HfxFbQ01wEsHhKTtlGnQR80sVuSAYOjFVTyQbHH/U0M9vKyGC+bdLsnFRnRZ3R5+6OSjrocgpO+V
8kPVnrm3CJ8QtoninHrWTuAN+P27D5Olc0SB/XMap4/oO/1SZh+G1aKKmSr1y7XzMdxNs9bsflIt
7njg3rzhaX+5DYMVsOm/sg52fjAZrps/eWJsjSXEl6he8WYyGF9x5e1wjVAS1HvPUhODxQD3njO6
1U/JT68wU8KOCSJWuS6n+GaVFjbbIunW6rqdwfSvptV6SJ65FUXDBYUGhk3sb7tiNfr7HA/QTb6k
Y+ympfbzTm7bF7XO0d9NgBPt6ZUIyuaa9zH45w/F3HQYW3zjc/Ya2T2dt7gfFp4SM2DAbnidBHfo
vfnGGRGrAH5Uj7lqseKCsQU3bxg90866+3rY2v3qMc2iz4JtHwKhiKdGQn2fV/PLzyi5nz8eioFf
MEsoA+1k7D3Zb3B4Z2AgXuPlpMxPu6eSFpGovRKF2/dM6ogSxLrxXkHuZ/tnku2BfWiXsXoCvUnB
4AS5c8IQN2c8R4E2v0+BnFyULct28oGNQJNNU7EvDhOgbH0hB18qC2NrPAelsHsqo1rwoRaK27F0
mwLCSgroPYQRvQX0rrAHm1sgzVMZg9FZB3/gwgRytWk2f89AIFk+lNyGDmDfog8AcO4+a0OeNHh9
et/PXi5UCogwPGEMff4H6OSPg4ossMa10GvfRU2fNOtHOp4f/Gr6cGgm6x58Jjbx+nCKkHRO2ON/
F89f+Jm+5D0cQEjnNeHbZnmaT8eM9ZgBibEepo2vzZ4J5dRZseIMvuBvhvvavQJGSoSUrhhbspV/
+gnbEBA9hWIA1wCSEPDHSfrjjg/TbP8Ix/OCO28AtN5+LiqQDNAGHa7/ZBo/IF1d48meO40HNpDB
3ZopESjpyYo/sGxk16z+t2wBH4AeExJ/4SHSO6y0cXl0RhlQQQF1p093b8L0uzI7amxKTOD4zY+S
SvB3C5StHh+W3R+tNl6rzqEPLwEcktd6dv35ULjlUYCqMTEd+vuX5mn2Z6GvCTcBBsDq1OMwZUcA
pdcABSm3dzqYsEsu1HEABhkaBTD4L2yHEwIqROXtS786vAquk8ibSbBvc4RvdjGt/5qnmd/zgKIY
SRSVArQ2LVKnuKF77b8SzDeljAnoCnTySwWCegYLWBQZNjkUlNfX5pRBikjQiPCwuCAPr5ejMwS3
9bGJlWCdAtBhGMCL4tdKPmHuAbRGiLfB7WB9S5ayIXIDMgMVAfUbmp+WDt9OAxPtZiPcklHywsr7
oY7JeoaiB5mVmhjkTj5N6LDFkxCtEr6AzsCnwcDw/k8lQJJyL6C4H24N6SH4IXdHbNzpYQPlhlcP
Aqp7LvU1iFyzp14kwM0pxVLIMxsAJ9i3PNv/wSJAEkG4ZW6GaP/gUI4E5AGCJiHsZJeomYwElgJ8
LaAmyFjgazwXYnmmTdGc23CK1iU9yOD/6c6Nm0QJh1HXV6tpHRilkmaSjVQpMBpYDKggX/xtHbAw
irSiLRBCOYwrRNehKEoxTkssP54aHAoqs9wL7nRElgD+o5zamewDi3EleJ4DEKFBs29EM3STZh6g
QHjoKAUACQOYZcEZEOZzH2/gguDHe1aaQAEhC1Ac1ERKADmVf4LQkwoBU8LIqPbqH9/FAhAcIBis
lMJFfRC4oJgxpjCh7inqLATQVLmgrggsU+zOFe+HWvKH7/togj00KB2NVVYwrkwUz+j5yi7DpDzu
1FMgV7qP6ftXP7NswLmq1vkeQbP+sWrB1TjKFWQMV0pn5bBdSmgcFPFv/LAuaA3Uw9i9LNISpPH3
s34uuUTKOKzUGf2UU2UBHIGUAy25KPNz6axjCJUg2TwLIDweBN8HYWe0xmPffvgBJw2Sxw3BB4xz
h48RWlCOz8x8wahdaJIorwHlmYu057S5TaxNntp3b1C1IWikKhNzG5VNs4c0xOeQ/3PDYx63qM1l
EdtbSii/Y6puswE1XpnCTDd90h8SGJ5jihIpb2bVC7IsDAZVEOqIez7Ub3iZpO36AxMefJCnCuhK
beiUU/zkXFmrXByKAbY1F0cwNqTyazV7NlEtW+JcVZuhrxzmjkN4MiPUbhiLyjp6CRjxe2YXqbvx
muSOyjtAP+keiDYrS8cMbMi+wQ5g+PBj5HaA9uWxePpMyb3BpRQ9tyw4FBdJkLIO8NQftMi0sJpv
pKu1RcMVjCPPn+x4SailnYihgB4+4JeiJsa3cM11AsYvUj4ekLAh1BqglgFKA7tzzaxDgCN2LrAp
VovfqUiDdmKMSvoaUxE+nF471j6+BnCXFSM4G/TUshvvcaYQoq/LNQNyBXdLkHOgxiFy43dMz5n0
joF4+IM9dEtkCfq5oBcY5pF6MaRqI7psBX+RWImSxO2HRdLMDye+h0qi4YrAHjK3J2yMsumm+tHg
T43FyGrlypggwK20ichFyYZtRWefNSq7M1D7FV0QLRII8HkfOiTBPxe3BrvG6GKKUoo4gij3s0jZ
2HtWLDetXfInhPVyrwggPv0S7AHqvGeUJHGNwlGkr2QEMoG5APutZ1WIHWXd6mfuG/sAD9SlHBEQ
hgctbNBePbPL+EJAPe+9gQJIjMoTsTlQyI01WG3CYTDbyzCl3zJmZgHBFTn0uV9iOjkYj49FApds
cktypndaZJL+ZQviRI1kRtBWni9bSbU/Z07SiNqgOffBYYN1+Jy56ut2sCL+4wZNxyHXUIZQK4h1
Rw4bidLdbclm4TuwN9BtKHJ8qJT509eKUJP5lJGKqTtXYPJiaZHRjo48t70oL7Ezn7bha8tbwu1U
IopGKXdQ5MYUMbi9LMvXqvGgh5KTUukkD+ZmULbaUxM5sb7EChBORbjSZjo+813V+bNQBT0oDw9R
uQcj4SYRdtCJJLkRp+Lm9zyPUfoV5Z2rKBWhSG9FNYLco/jBPhOD8OVUv8QKp8i64+FgXnnnZcs1
sLd5ruRTS2PD+96/XKbK4YciBeF9/MKt4jH00r3KDsPP5BK1llVCvwLhghI3dpkUwpMRUggWFDRM
uDUl8wbQrwtPwNAWUWF5+l+Ear3H9JuWgR00hWXYimF/pvj8gj4WmEegKxWdFAPlRb1v3K0QMlSI
V6pQpat5lXxoPfeKPnmsX0OmeH87nxHCWe/jzN5AIRdeoTenWyPIK2IIF9R5mj1HZYHdtlknPBCl
LzQ8iNsoJlFn+oyZr0YTCLv4YXrssLMBoBjFAHRF4QUwkQsC21MNB8f5Htj4kk/MIqdagyiw298d
UZFEncMO4D6pNnMIW6RbdxHVkY9iLHNawOQu/l+QXv5VYfD1OFI8NF6e9s5oUviie2O/c7pnMbmT
viyicEV5injx5g5rZiSI0hvrv7u4AkLjno6Ff6TUozPoQLVxf7gbUaFRPfYZzGnMloEKA/2OzDRV
RzijKSQbbCZlmfwuSjk8Vkp5SIaQSokwQXaAYQxMX+swng2+LGok2AzcB6KDsTvsYBxGr4NLhRWr
kXf0unVY6eNbpH49g5T3AXfUM26Trp7c73ZDv8/WfWseypAHCFjl9LlLJMCnMEpg86K0hW6IqXyd
DSp6YRq9YXK3heKE+hL1KEE647S4eZwWddwWDTZ2mYJc5/DRluNdmKgO7cUm4f9eLdJnwYch/FNV
piJ6tE8n1GZSIou6+GFZ87LMPtnikAwcCopKpEocgBozRoawhJZhNBHjKSIgYCaAWHw8nhB+Ntcg
btrX642Q+8Pzz1g8/r3zuWHid2RnSEKogCEGYh3iuQHU3h6EXp298u9MMEBNv6KiSBkNWtC4jTE1
PGsRxLC3IrbogYVGLYC6+Ij+EC5m9LDBSfNaYYQtD2DkFCNHTXE/o5sn3dAk2/3SOFHwe3w9qQkI
uSX0cH14Gbs1HvUe3yC8l86tTmpjdVDoZh80nYdw+W246mOiXyNtbNOE7XHx4bIKDjRTMdREO0QX
1ZPAWYqSdqB2p0x7ZZafb9UGyAG58Pjptldk4LRIExId6TMbKLAtLy+noJi7bPNZBgvKLI1J3U+k
3CvLyUjyuUdEnVJwR4/ReyV5l5ZQQH8XMT46U+msNEMFQhxeMKsDiUo6TODeD0QtnkefyD5hyQWv
uKpElR+MzT3U02szvQtiKfEJgd3ozBugz0LZnsunxxkgkfQoxQPiToW1hHj4Lymh3zrnx1Egxld7
4BQifHhd1Z7Pk7OQIOXQ1OAX3KFJIPv9x6HAiMAj6GJoiIQiV4LNb8qpX35emwzWKuIp6f+AQ/tH
/ZFP7ak7Gycpd4aCEoLn+J8b9F5+KVRinDd6S/QNCrnDQ6DVSe57WNUpyo6B+eT0STEIJDlwsWw3
970ieCDSCOqCmiKb43RKIpET3o438q+MjpLYe8h3myzsT/hQFsHNusE+2DxngvPn/9MwPFKsP/Ao
vCuKyrMcsatQu3Hp5Ib4DX7Kdd7hvJAeEmGTLUA9wzPcxN8hk+elS3JArkc4R9KgiMsXp8CkIqQB
S3iF2BPOnMNzM0m3+LC0e5+EpyRt4HpIgV80lA0oJ0N842mLKj7JVykSEzrQSE/3faXxrCNocapw
utCKuTbk3ylLm0admYHElo0dfvvwNUoHxfZz+3lprOXgjUbgFnF0vBr6hHwPcYpBJRo0cxHyDtPn
8h6/+cv5PeP8uEq8dZWKHgEYC4J2iolM3xJha0P2RrdqAFPySpgNjGEg3iH0I4jFmPMx4pEPVTgb
aj1HIVZ9LSkV8l5WFN6fu4WzxK2z3po5+cMJZi0BNPaZh4wgc5j5QxwXa1d2IdCc8IOwjk+wpfFa
JDCirYAIFXlGsESYJEJYDbmQ7JxMgZQXZcDXRvEoyw5p3V1QlfF38CEIcbi7nxRn0PQebvyD5ikA
59D2CBzhJjXkPmOq/eblb+C9kSCA2PU2Mm26VOPCx7T254GeCbzpM/C8ugaax38/qZGEiIERYrj8
t6WyiIOyasZp/QogElAAMewACqIp0/dSYfyFDegpQQHUMvfauHbezguGCQ67cABH2j44MHBr+n1S
42su7NEkKyVTM3Cio6Om7Uu5oXAmMdiJ1nTPL+uOHJnmlY/Bttb3usEs8J+DxNikoKG0M6Y4REc3
CJ8ju2FGUcRuJX24jl1+R1lSM9HraY/Yk7kti/njFpOTnwdS3bDJk1qNb/2ky71WTo18dWn+LtkO
k1i8o4xOujTMjZSafnVMVZ9qU7q0KQyC6CaH2h0/ECawOWmOWWGKHwHvG4yCSp/Qr6CnTROrpjZ2
r1EwbOY3fc4Neb2873X9/p7GSqJLwaGgEdJijNSkX7TkJs18qDsa9UqCI8bc0+WBdn42rO2HIEte
SIa+JuYRLIZdJ8YxsZ7ovVIx4BphadfO2VDf3MkpsGXWez0GHkTHlzBPOJTjA2wt1iuUSDpAKL1d
oM3E1HKv6LUElTd3mNzEcZXMbUd+I/nQxWWQwUuIj/iKwUtRdfF1TlDnSzwe9jD35JGv58R4KO2t
N4Ob6JVGD4g8uo1X3f2Ecvilxl2OZMktGFTeOhgdhIg4kJbQg0wQiImFhanGarMxm5TFPt6xczTQ
RinQossMNdNisMFbVvFrpkykBMUdcDE/ac6cPffq71/8zx5gG7LvxGZmr/l1MoiaM+ELcTZe9TXj
ZzL5FOkWpgAO/ZM6Ayk2dLo5MbSYdaDi+el+IlJx4rDmGo7XzxmxHdq9CTHLJyVVvtDvqqI9ikME
Q/BFENBvcEfUAPkE+SaeCIoTX0BWveErxRFBpQiSoTeRXaLzSYWlyLEtTkvbrYLSiJ0bdC2jyAoF
zcKqY71G5/EZ10WORZEd+HJ8lgF3dnwr9RLCl+tWXwsRsi4iNF4tHkx2EDwdbFRdCoaVCCIpi2vC
HpHgct2QO/GABPQeIlxwZ4GP/Z91sip4GchpL2R5Pk30hP0AxqJGNecRoI4mHq5pyIPpcbCpJBkS
gyhNDgHVgXIKEehCQ32H0E2g37yEDRdJFSVvrgEjT9HyJOiJGxyWcCKAcjwWcpIz9xtJpCdUQjGz
uGfoeVKZ/NAEgeYSYR6GdZSH702O5oMOfrssvnttxHiARR53ibJAI56T8BliEcF9FJTBM56Rv+Ko
gBvpAXTiRuPwr8vrEqGmbUxfb6s/DQRrdw6j0C9hEgsO7+P8nEk7vltPbjNWF/RhQZkHUY3ArmMC
ivGvHEkJJ0uqiRPjGaX9Rg8BBn2out4LfYDwxxDBEBa2VIAo+sxzMHqmSsIurTc5wi2KEntWRzVn
sXNm4JzaRjsJ6AWsdHmIwMhi6ZeixfKPV7jhPBwejZ7UPguJG0/uxMPhL0xVmvNzxDE+zAVxwZ8z
MVf4oOBPsz+2S5cONp/4vudetie2LwONuN/w999+6WEfdiWFUVgVEXKC9JGKjww2HBn5DZZBJfNN
jPQxaVwl7ueHY8cKwWYoNl4iI6iBPdOaYDAHaxCJSzHcEW1qZjyQbD/cqb+jHSueW86t2dQbNh6C
yDymdWpiLDLiLVoHmJnDuEAdEjVbk2S0mL2RvRa2btc+GyUgXkrBEKwW+lTJuRvTQWQsEPv776j1
7zybe8zAo/AO1gDHOr655IU+M0QEwZcqBEPmnTvL/ooQmeA5rk/Eq6+TMh0FtQO90zYsiJ1mFusU
KTLvHa0vro48mOKlr03JXxxjIXF8fD4WKWx9NbF1arxyhJh1dlmObVavk6E6Y9Yk2ojCZs42NzJz
cvQhoohDLcQCZHUKG9JmxBYFDOFTNJGAQO2Sp6H2YFx88DuGmzu2aWEbPWKiv9bnSB5N5hDiognz
r0sa9AbGgr9HHBMIEUMq/d7PmNTDggeBHcSKE1RhRoirCWAwKSKQq+0bDbYal+iHQI5ITYIgD3YM
E3d22IzSbg/ClEiCbDZvJ9T6p/niu5fN5Qe1r0pZqBMSFUpa7Hg2KGI1avZzzBG15Y4yNNStZRM/
gJDKkLoy1WUE5JCVP7F8gr8seiqQZhL3tie2FYsYE8giu/4LvxTBLyDkwiIg7CEqwzd4tHCPeIfY
Qm90bUIOxi9WCIEJiwR554zGRUA1nr7jB/hAHBAZBUaAGAY0A+UP0du/jS5iXXxMVJ2xZQAiCGTZ
uAuo7zFnwzE5IXyUtOP+5fvuDA6gnUi8SOWJvjCxkGr5YqJEBVaAmnDfPzaWBR9MGsV+6DHlaGW5
M/+2BOEyzwAzUtGHAjS0FaEID4b1GkF2Z/kBPOMHeLf4FXOdRJaEzWz7EQCauDU5oBDNeqgB/4sz
RZQn+m9lISRXFj2ZCIx0ziE/02bEJ8CjdRGXwV84MNeOvSAyF20PGOFu6blHsEqcywIgWu0PQoFJ
P0gVr944o9zrCdvhVtBEZI8Bv59RTBG2U+jhB4TKnD/XyDSKi5h6KGB4fopH44gYf46I01Bo20dE
Qt2HAgXKEgozvM5SS7DG/AsxR3pYsPKTwxTxfEqMwaG4pnzPrcWNcp4UvMk+2o2ICtBYQQSmaoLl
2oB2sDD4XqJZskdkT+L0WE84GUglAinsRawsEEhkXwTcOKlP6eq99wbwAAhmaOw3fKP90Nba26c5
Kz1hXaNmndDI/3wX7F5wVtzvFZWxp9+jQp2Nambn0rxnmiHzLo8GKYwxp8WtpEwlyVeV5UGdgS8M
u7l0+JPquNESo/9ttVkprf81sne097Jjemw7/7bxF2ynZLBz8FLoCMPsY3fQ/VKz4C8GDW1v0Ygx
eAhnqDWOCGbsL4KJ50T/bqWrwMIdsp6mBTeBd9jgXG/dOmMGrUxblfJ5ymir3gycECyGxa1eesH2
vh3mLJxDNoJKHvGobqWpAKVDdGKQA2jH3Z8Ox0yRMJl90t4YNmeDxLx1Sg2JseGZizz7TYtjEA++
tz3T8+V+CdhBJPMDKAhfZv/Qnn5waN1WutDu8uPdKPwV0ARHNd34aL2k0J84/6HnN0zi8AptgGYH
VKbkozZkIz7pCsoAcLZRwHhKeoeTKVxkvytoUm0VAybKsJydQo+k2dWwKmgsNIWoGD/rNRV705Xp
q0BWszAktwA7X6u0SKLpeA15C8j5hlixftKfWYOerYWPn4wpAZRe2UsHv2RfLTKJ364Rf0DZfj/9
8bk6UpYnpn1PB/BSZOtWLHQlfj8m8vj3WziXftrRD8OYfSJ5+Pu9mOrn+K0md1pLy9gU1aSnZv8J
K82VEAr1MRDTnG05ANW9s6PQ1LI1siwEzCsZao21DEdkV3dGy0/eg57CROuwxDuSe7LMk4HU9eYx
lvDVCUQdOWbexURrzLep+lDC/XerOlcYycUcp9oE7Dl0P9+llgPrPmipCWon27dPZvVXV1F8Eqd7
T4v9QFbjHnt5A1Cm9zRdI3qRVEkkY7f1PTvL194aP1wKtE/Vwwxpd+BP8jzFJ5zVLjs5H9kHqixZ
WHwnpO7SHUbGKxxcXdEJSfPratnnzErmYJ0SykA9DFV6+gNjNfynu9ZrqoA5Ga5KQEorvEM+k5Lr
FbXMZfI1JiwQXYYHD4uR0cGUiXC+A2CwCKvHzyrZxbnRxpAx2PwujFlBB5oyFDgCxayh4E2w7Av2
owVeRrd7JPpYMeMd0U4bkEFRAqpN4gj9hJPOb5GwXxieIsYrYjAudIfgFRTPn4hFj43s5fSmehis
Hi9KrtDGtMuhnkbMPaaLMDS8+KDtOUEsJ99AtzFDEb1ZvoiZhPzYxgZxPLCmqzq7MjQOESypAb/o
4W5MMJWg7jxTYhjOgBosZoWhkAOhIafXU0eB8uVQkRsRf9CyE/SQ/pcgAq2QCIuy+EfcnasagBQ/
7yvw+ye4KBkeISa9I0C2WdTgi1ytHKlP2p0FZPkDLSyUoKIxokA2S5fb9viHdADOkrbwsS4Ftxwz
C5G+fVZf6R6u/PDOuBb06aOjJD1XGHh6guVIH26MfqfZD5GCDHGCgIWVJ4/ojwUV+nMeZzwLoD7o
ztoXnuAMQISOfD6bmFoyadNXnWrFVqCB2S9YzEWP268SPJgcn9N+SMF1jNeieYAWKzqBZ7e7uLd2
eqsD5k2r0nQgWxVKcC056FdL4akYh11+X7+7qC/mHxo9Lm8k9bWMj6ORnX/fYxvvwy0Wvq6nRf/L
jmNfETx7QOYKvbHakYMk5rvqx/5HWtYXGlk5nzyAJkTmlV99Eip8bA5Jso+6S3TxDRB95hUKCZ0M
aN3tajVQCVKoPQzj/mf0CHuhN2Lja7T/n4Cv6sF1aD25pY5KwxJWMX2kKRb5Mp2z0MHDDwFJANQp
ZoxS/6fioHkVz4mQuh+7BDsCPtvlrSA+Rhfay2ZCwciTlACGs0TA+BEFE8R5TBGw5RPhCGkaZCvv
zQLq8Ei5++jDzCNiJ3MyNpW26eBhPHXUgM0HMI0ORwM6pqad1luEuL8YcIUeAIbLNsRi8kCf9Hh8
NUnF/C6oJmDCUfEMulvCkNOU4NP4LN/6jNoxk+OOEGQG9DTrKZhBCyAqQqBAaknwQug8ErlOq+2l
Gzklwuyz8v2lBwBTH5nEOC9yAQ7QnQzY+8N01RPVmbohpXe0RohgDqDSMBg7ahwk5kwKHVZUI6+7
6rl46Xs2aqt5Bs6y/dCJ2cKqKCfA0HxmE4ve0+97T5kRLTkFrOZMSzxivggnWPpsI9IzPVY/LqMy
KQ/kGehNnItJAJiSl1NpCVEdqdJ4l82JyLGHLFoHCVohIYhhNi0ZGpUGAWQSkn9zkRIw2ZBo7USI
AnDwD+jr0o7KIToIGJfP+dNunypTEeDSPeLuHg3z8+s+q7VAH2EmaVgEkogW+BJWFMRV9nyxovp2
wWNJUu00iqfliyGUIqgdT2bZ9AghGXIwUSUS8zFnRbFYtj6vSP8DHKPDYLmD3w24cacbX8UiKR29
XcGJCkDAn4sSawVUPyPAolEGW2P0FnHiRfRM1JNLAZje7x7jocmCpy+4CMri5wGQCbbguTi41RlZ
Xb0vYcFdXRVEs7F7dMIG8yufUvoi5hIse2LfCkDJfdEH6sAab3I2+i99WqpiA7f56ZXd8aCctbtb
qI4qz8fUxup8woih4XcP+7Jh2Ohze603sPH7B8GuD5O1LHx4TV+h5YZIjawcmjUBgEJ0GF3BkD2D
doiDfFY3CTWwh7SmB6NCbpVBUoJ6xXzcYWnS8ff2o94iRYsZ61bGgAI8vno8z1+TfH9lRlYDBhxT
5sNuP5pZdeGYp4t8C1/PbUnFWQyxvc4OJykgjGXpf4hWh9c/5UR5Ups17LiRtH6WGrM/MJfXPwZK
MTclvT1jflTBgmAwIJpuCpAlgR7zjQTGE4oS3p5NTGOpPJIRTYBSgDSEBfkD8wug1dU2TGbaV/mV
SaZ9nJaoLAi34G8WSYiNtpYHoVTSoPcN7Ms/8RXqHqHFls2nixrICiurgNu+pCrqouG10fbSfpvh
foQX8A0PZngwd8eHORUaIiKR6cVKl8iVdnx7YQ+PBeRjeO2rZs4CQ4Brkx8LlgHD2OglJQRiNDYI
rdJCcYLu9xCFVmo5H8dJxnPHGXuTxqocUgCIrvToon5JwQ51WIfFoz5PXv+hHRcaHa4d1qHJuRKH
eQYa8duWvjU7eMgjh2I1nYTIWKPDJrRG1tMO1eNg0jkWpEk0YZqbcQ8wHDAUCTw4inVEC9KuID9S
eaW3wxERgcW1HakqmEd+5f50QD7/dcZnvpgyqnndhrwhdP4/jAUHsbC57wAzToqlM493h/Zz5pCj
CXUcyjgLaVgg3uE/YXyiDTCpmAedV/Ijentw4uLIUEORbaLg5r8K4iVRvGgtxn/QymlEw212wiMF
yeW/Owon/smnWBJ855MLuztLyCri9lTctj6okyddPci7UJ9VFiK35RDFiWyG1E0tGlrkcBYulreE
WSAu6EgrAbNGFC3bgwnvufsDhGA28uVX0DlMijNTNC2wQ5lmyvpogxEimZHFUhMrDwldZA0d8bOR
M8VOrawHnXoUF6YtNMMpP3IAEMR36OHQ4TX08dyGDKJssYM84SBxWRHTbzO/NCelw/AD6N4SloRE
KpAgzDxQqFdwvMRjFnxVYHOuTeVJPWmuBZrMDrLSdMm5j5la6KUWJ8Q6dFm5lFi56LsPCVy1xKWH
PFHGp6wyH7aANL9NPhG9KiyonxbolMli4vvIVfkeJrx6NCwGP3rT4oOAlqdFgZvC7WeV9m97UAhy
I7zY8qhx/YU9AKFDoRMpv83m6e2D/V4yZycaxduKtcf3OzAy7dNqxt8xiOZqAfONXdvbHfzjJ5tQ
5mYzpdkRykcVoWVpTiebJPlJtKCwmBJrGvbBvph8jP8JqezzxNTsl83MMJNA23xx70g8eaV3YUJb
O/FybW++IUiHBTd/3ji6x35mk5mIj8wHW3s5OUKeBrSC02wPLPRCNrO3zM6edXZn6+bAYjAPnZJ6
q3YU1aTSPGtcqs7O26n4Hd28NeKzcIfpyEgHPhA2YAKgPARepremS8Hl9754r+jtmNTJkBNgyjpi
DL9mcpwpRrWbrcUgyxdkhYfos3IlAnRaqAkbpuYy2N5CrDAYMlkdltwXvJc6+yQnEzBpN/wxF9yR
9BCM7KsZBLg4Tv9pupLJTR6bPAAcJv/3DnN3HFqL8/fOFlf4tcc8ke7fte7RB5jdZMwnRu7INcLe
qQLGLTP9a2y+plXw5KiQD/lfHJXhcM7B6+wyaCYvVowrXpa5jq9dBRybN8ICsMAlbE7booULz2Zj
mNxnoYAb2GnKs+YZV+bQwkofwbahbCMRwHqjARpZ2YL5kLx4MGFI8CY8lDDsrg6Ch4DO5c1O5xxl
N/NvqMYYnAcvIdT/xuHX0UHosKWK+w4qaVoHOIlVCSm9xVC3E1o0Jo/Mazf1SU94VhvUyyXcLVjY
DBx0Xl9Xqb3v37u2VGqPy8JKSpPVw6lf7bGN1u8Pdn6BLgRUdT2e13Qgr832Rw7kHYmRk9nJjmvF
Hn4AabtzuafzG2A1g1ySofUDfhMrOCSLNPwpeqLQHF3VbLr7aww5piSJmYA5qAnF1JfUiEeMDs86
ZfYJFovVej1akPg9b+CcwMClnGwQWdh9fIsyK7NA06zkzLMsXRQT1ts6IZe0bjx1loWZYHePcPNk
M2VEMj3DQjRK5s36YfqvmTTm5oHiNcJuTWmfDgFFCJuFN8Vp4Hxxe1h8mdufO4hocXrWEW0n/mpo
4b8ot+IrJY8yjSUeJyCfh+Fxhulkgww5tyKCP/NhQ8DhlDg3s6JnIO1YnMr9uFTQHcUDyw3BZ9hW
XLj1l3GSNA6cP3joS/S8YuXAGfLQwYTZBfal8CZ2Sl3basJL4P0I4/l2G3NxMVcFwwbNxexlzvaU
k1mb+9lFXGTpTI4pR2u81MeRT1PkvRYy3mljTUMwEntyxOrsnLvp1e5stgr2QRC7sL6T7HFLL6XC
QFLEesNYjb+LGlSWePHjalh3u0WcDKJ+UZQlqAcG7mJ2putuo8btrcb+gLTD7XYrG9qnW1vVv2te
ixdV7MfbAUVXzd/Gjnk7/O3ty6m5Qaopx8Iy8S8z2tLL1oLYZgqrQ1Jo8j67VRnQSm+6G4/TBllz
r0TMM90c/tSObtZYKE7tZf5H0n0tJ7JlWwD9IiKwCbziMkm8kH8hVJIO3nu+vsdWx+lbt4wkMrdZ
ds65eiTL2wo+9WV7AHPN4LN+Wme1CsJEvnXyyrX2c6FlXnL/+BqlUWoGPKWJVraZb96/yq1c4zRw
pAaDz8/nYL9bVvefUPvvv1vtKd7UvhCqQwARwoEx79zA0g7O9t6u9zNp1ErDtUbBcVC+CPU3Ls2c
+137t2k5rNNy7d6/969x5MiXugUIyxrWLrZj2OH6fcDlDPLjR2y0/eCMpzZU6+rCK/jn6gvyLpPb
fYzCH/LjYysXV19uo1wspFS9MYFxFOfSj26zWyt50prf4Ds2vX/zQwegRpAVeSOsRnPV//j4yMQh
ouynxzYIFc55rrl66vf//H6fBy867bemH1buRa3rM2KXsC0T390ToPHasVvq7b9paryDVLjWxca3
dKA4q18RIqPa263uAWvHb5pGg8JnJcQmQX3zFqPaKttGr/Gbw16vAZ/XdsnsH/pj3xJPm0+/393m
L/gwRYyk3M8024/aMzxZ7flWIz4VZ5pGcPbiJ2are291b//m3N4k1j2e9ffxMm09Bw9K+RHmpPa8
aXz+WzuoybofpZU0uLrzf5N4W9vWehrmslH2+jFS+VC6y/Pwt9pz59TaNvGiGpdePckNrvVFV2k+
qCyneVc4kUZ2S7XX11KtQy0UHT3dNkfBJ/Wcwdbn56fRO0mWx5gnA2Nqa0+MYn1dj21k4+3te4/W
E4tEtGHfh29xLG+3v5VG7betZp/s08tQ/6f+r9oZlJN7v52p+W2h8e/WVrqrDyajYnxpvL/nR+va
+/v7Z1Gs8BR/x5mXoD4d1Zr3967PK/Wi2u/vvP0dtme4OdRi+5MfvO2al/qw2Bhe6m/fl7QWr2rd
77m9fMuPNdUa8243fnO7mnQqmm+ndDjs+vZaLo7j73m9e3RUPfD327ElkgvPbWh8Tcw9b0AUNisd
8aiQMdcLAsMpOcd0nBfMXTQoZ7XRmLmk+tAcp7t6g0LBS33ZGrFNH02I+poDGGD6rLJo/qWAKzsd
7rsA7AuswVFlvHqdfeW/b/9VvpdIQpX36Q9u4m091gLYruuYZsX33Wv2PdOjztYlHt46NJXcB1rs
IiuohXqIqn5vf0YLx8x/89qgN+gwXS1C9rX3Vm/Qatdaw27X6b1JWoRW75CC7W78e6mV++V6TTVZ
uGVwJjJWprd63Ysr/tzc/AwECvTYMsD7Pm0Up82qdqH0k+TeqFSqFQfT9iQpNTf+L2oEZqx5yPVM
k5JHAwJV9GucXIpYllKbbU86y++bTB3MSNWjEuDUfi2BJQEs/Yl9yOPptP1Wf6FmAwNCzLBuHQQB
82FYteqoPKqOlsDQ6popPAUcwOiWa530LA+dFTBLOeBRztwTDNV/VywmpyeHSVMr/EzfCANCjStH
40iQWNgBeTbuN32G9vQ2ANY53VrmRuat4Fv+qTRc9EID99jJDS8fMxNV1RuT3KFZZovvgFf1vf7n
7q2k7OH0GUm4/8xtviYGe4MeZj5g5VCHtRbVzShK835ZknsLZ0Q3gUImGhbAg86sdqG/pLfbkjn2
ZE2tdPWUlw+kFEvAK4bBklGGljvJxHq7XphBqBlL72IXa9INQyO20i83ytjHs7Q6vP/TSz3+K/8Q
9n46IobIL9rFUfa/A8EEAmmZ1mbDAQpw71iTt7zZPpgYp6loAxWj8DZVZinTEnjdZgMSDSlDjWCX
5ovC5cvwtJw7usGja9gAUTxuTZXe1Ur7c/Gzu7X9L5pVGznjKcAzdhuTJdVflvffrUmPhSJvYfrl
rW5mXnsb9GD3FCBOjWuFssH6NX8al2EAFmYLbfP/Sjd1OwWM2fbf9P5fRJTnMrhMqe5pYTxqx9VL
SRVuj8xfaUSzWE1iYTbcCfkUqhDjO16uW8K9aQbKtZ1fvOSrZAnbEZkCsqoTapWhkq21qKIOJqwP
cj1LY09jlXIl8OmqB9cHP7guJdm5Mn1ju2/sDZD+mJ7bp1kb2nlm1PivWqc6OZ2LzCzNy9ZNM2gi
JxWhs1S14l2xErqU11CAnCm1qxdEkTLwBApR9wK4G+P7c75+xm+6P5PeMRQVQ/msvhr7iSec3tW6
CVx/nsQBbPMnrDDfQrHUC9n6XGjsiuIrQ6X9QTCw57a75gKEQaNeXRKHVKm18N906Dbu/qN5jHe7
ewTDghp8+O/+XtUve5XVd7Zo4quX9dsW2mA6zs0poDyec9oNIAPFdW8HPr8juH54KWwftUWle8sK
72V0i47JSs3N/EdXCLADYHxT6s+MRdmnjv8tY5Jt96C2vHm/FeEC2i7ttK0tMznSmjPT0xhu1f/i
WPMns+3qNILs3kvGw3eqQxCO0LV+K4E6eaHL/sU7aXLsdl9V2ge33hjcRVEzVMa1laHtrihC9dKw
o7F2OA8yit+7ph8FEKU5jGeg5qmZ+88Oo3stFLUW5N5fslrgVSP1Jo3Qmkb2Eovf0+olWc+KZNGX
615eS6I0OFdyTbrsy28NgcOSiR7PlkMF6n34QY1sqWcOEf7aMxyt1ZlZ4m3EJhXbpng4S86LzrML
pl1wXj4/pmPl9UkhKfhiXSKHWJku3v0+Lkkp87S5Pd/pwcCoWebLUmiaiPIlTz1VYh16RIvLy9w5
3uwF3y8UCKlyLb9n18R8GD9eu1RzxrJNB5PlM1DQLF6NdAb2Va0i+qexHr5/XVZb0CoGyf5191c9
neArzK464nmoyXQinFE8jCePp1KxMSOmN00yH/bOSaPRIBFpzMe768de7NjzUCtImnXLBCIfyVzM
ZDjQEPqAsDu3n+rideosn/oTQIBHYQz/WFz19BqAdNbZf6yWljTO1e3Vy3lryu/bJ0X9WXy/mcyE
e7QYVo1A9qxFkqb5lwNdFX2KWVw9nJuGTKyW/fzsY1ml/1xplhYd3NDC9Ge6GChyE193Iux5Vk/x
ZrLnNJ1I4t+M9QChKl7+U+kv0OCR51jCzFM115oA4yjegYGuzRI0o0grbJPvLCWrxcF+NXKWZs3y
ELKq+BVW89TQ5gOe7ix+r5nOTnsxOVygi4omVzzpbFRvqeVgM8IkJf1HmxlnA9GnreIPcr18Bn3Q
h12NMlfE7+nvLfM7HTi0h8Wrrgb8VqyLB1iytoe/Hg2ogcJ/8avqVS8E8KelAbQsfwHwar+u1P8+
tkK0ymi7eZ/mnrw6WuckbJfe66QEhvukyqwPhwmLJTYrjsttn7QHJyu0q4UxpQqNf5P3Pqrok2TU
eBxNm9hWp4v4/KbXcH/L3UHLNvF8RzN+6sHCBJa2bTvDYmouZ5Jsrukdb+zbZNmr5F6MFfY1j9vH
sfh1yb5vzwbZQMu0L6yTy2nZoPOcwjzVl8QAEUZWBrfseOPc6h/BjAv01WPzFMDPMVWl3WXkjM4K
l8AgPk/BiQZ//Q2WOPu26dkaPwxEh3LvHoT1snmK+iDdtlqXR98UMtdrhVvoFqMhXYb4BHAluAUA
ncXqs1N7N7gj39lb/nkYyAUBW/q4jAouf5aYrIFdQetcc0yljwcFPg26hFedUqKvbNVnOMmLUf7p
nH8BccnkOrlpepumu+sI9ky4bOromGnwiBY+QNqzb0WLgH7IAPyRhqwB/DSqQbA7Lgf3+asvenfa
N+x9Q7SyS3PsMRj4uqejf90m+stWD1yLk8539Og16+FBzNNa8kE2QRPZ5WdlAeo59V1J60oQ1DhG
vdChNkBIQ4/idDheFYZO0xqNG/g08PoCxIjhXWy1/sMWgatus+BRp07p46w/5g6ju3Y9BKCIKV/s
xTTyLI3pvjnJ0hAMSKWL4hgESKlnsVwuIctkA0vROGgBidzKTQFIdv8GKG0Ah/Yca6VYIdPVp1wg
CaV+hR9Y3NNzsb2a0A+S9IGtKhpmEqPxIPg1ci3HpdLd9XS7D7qsHrQKp9Fe7bpzg2xUqLTq6KrL
j36BVpEKZnropKJRcsyuubbdfGfyIYzdJieTnMspooCJGch6dyMCDWFLAI7ARll75wTGajNLeR7s
aUsH6cQaBcgVyrr6DHBrqeHBzHYEYDc/ACLsGpK+aju47ga2debSDFRW8HBr7B53fSFksknVdD5y
reX63d046xLxZUJOzXvvsgmDv0BGDE5v+AFRpWV9BB7I3MAYUBw7GuZQT0ceJDCZzbsHtda7p2XW
EIsczFPbk/3q3Hep2Aj2LacY+wdCdtwycClQzOc+p+qmLLTSwZk8ZNFQvI7P5lpOy85FRwo1REUj
37zeu5qdq2WHcfC+cFj56NPu3xcDEAfmaGHYjk0VYG5xPdr5cx9T4Lzu5VTsVTSgHCpdIRlcFdDg
irgJeE/AIBW1ehW/z4PQZYboIYnh112q97iraIamdmMz+8+AOKwqwAQ2ipuy6hWISZ+4m2ndGHT/
91jBu9hOxwQ2+RrOZg15y8Lavf3uj6ZKM1+bV9fbu1ZbjzWV0KZXdyH0L12W09/i76GgPDwkR+5v
9Bbg/8x8ucU9nhD0F6Wc+66mRTdCC4whczXATENQNkCqGSrsQDAB5V3MU4aWXfSsry/g2OGTRF1l
vdEA6a4oDH5uxyDULvd2rENb/pVa5a8tdDJWFq3tfozx2ABnX/Cu9/LvG7oSOqiGUIgp+yIqv6nw
P54YCF/ji1tRFK3UVscXfF6cQILO6JZMXma4hdZQ74YR/JNl8FX6F8vva75urdYDJ6Os5MGSfpfD
oELL13n0jj8P1Vj8tHShvpKhmdYUBZmaEDguDTDPlbRw36727j8mjaVkJXQmPIb8UFAFDQ+Tiwtp
9LAKObPdnfTK3YVQNIBhAPvgvl1IJ1Ry4cWjUhtR7Xpt3VUmhPfXZnX3VIje8mEgVWNaEOoHLU/N
bUY6cFWku8u49Ovj7O2tInBPEFmiA6Rxw7n0CXAEgkIxLRYjTQTt7aO6kmfjYmS5mc6tCMJtlmhg
aU5MHpz/FmYpt7MsrYzy0NtDjiGd7Vf8w0qpjXd3vxoyrBvzNi8lWIinaLwyDPNv9ww+3R607ijn
IN4rex6D9hiJBL1iOCQbVorojwh6MYf/hmgcSNkpIFH2MaU3dN/uzzroUOZO8XESRsc5i+tDzMgh
5dk/dwwUA77vDq/iBVm2XVeqhsMy5UcKrV1VAxRMzYddf7zecmwTz6VuVpn1XCNuYQKGNw9MdVKB
JBLaZn6F4fJTyqZBB0HcxnvB5IZ0/pZ4HGLh+b+s/6FPt4qXkxYOwZLQaSXN71OHn9gDxMditC21
L/uv7S55YCDtEsSpQLHMt/JKc06h+K7Q8tF6+Lt54gdc5okPxObEFEddne4D8x2vXKiVL6eo55Uq
Q0G+w8QjZNrSVhMgV8NUxM4CqkUOn//sD7HTsXyngIDoqsFGEa4ezqtzvQMOq+WQOd0Cqxo1DlED
W1jLuDxt7bJKf+e/TSJd4AsRovLYSrDLhaTE7wjHFTqIS3y7uD5PSpF/4zer9xEBWSR0ZZtcmEvj
uwL2K+pxY/dz324sS203RfgeHd9kp9NKWp4lmKi0l8GkhDeUvIMqLdK1i20Fvev6264BkP7x7089
MCa3xLI97s85vAWKHtUu8ueiwGjVT/cRaKVzK6q6lfoVZloGao1xMzB6lWlIi8gM+DDz4PYpt21T
QUZ8i2xQKsiZXNbnukfDhfJt7IW4/iE2ai3fA/utAdMUVFO27av6rEwBALBeRh3kmwOT/PLidAXA
QLaxLn2NC/xR7xzFoLKL5Jqn5wSmUTV6HEd1W/+PhckMBWPYRvvok+/ga3AyA9kUeLiVB0MLCLrE
cjhTbAJGLGaubvH2md7T33lGFgV67PDsfAnEE5gf1jQ5BCQadF4Lt/8oVJGpSVQCaxO3wjYjRuXw
wi4oR0nBT4WR23n+qXTmYwpAV5vwxyHCXhHvzebJ4hGHIFHSLxTNBjL3/NoHzon+/d8De8D5pIXM
Sw2GIgM7TagfLFEDEUDsog6brZOYpPWoRFMpEIh5+VC5SSbPm3+TZ4L+zUr7V3OuOY3P74d7c3Nt
3Ff1VaV+1Qa8149Vl7uRA9LJNR6zenf332HdXACs3ptLvZvBuqsthiTjP4HM+7LcWPtHgJj3SEVJ
IXmtr7EKf760jimD3Tp0yROPzFNXa1E4U1bzP/Ay0Njy2Hfevqevp+9y9zGUCz1igymlVTyGpqCp
XJf6edpRzdw9mrAwu1ujOnP4QhPtMqOg0iQ6VLo2DhVyJq1cuRVn38uzem7RPpUbyp4KCGlELkGU
WEYUU96M8q2pMtO49AYCnGy0OXI6nqsWsrJmxOR14d02jej12o/C76PX1cf1CViORdVtNbtbp7H0
tTdL6PgD2kPEho7CehdKKM5KVKnZbFBl++d6IkZSNVLtb7kfLWm3w8gu5qZtwS5uq5bEVBkioOEB
iO6pIDPEVOJYZp79cKXeRF+A2Ze48Bf8rUagl1FHmAHFvAKIg6pFNRJ7GCxtUHLKesojDCTmYrdR
zMr7QeLFSRi9l/lgUYjgMGiBM18e8OK5Xpar54x2CfCfS81DrZ07JHB2+YaAasp4c175BAOi8+p2
Z1kzoALdxDN5d0agiTBvSvx087z+dl7z+acMF3HvkZmrZExffN7T6ag2b6aEOCNClG3dLjPE5dVr
cK7OeiXo7bh+BcDSR1CfAQ0VwvH1uzr6BAEDI0gntx9ZRrQaLU8dEZ8gu2xcidBUp3JShzMU3stf
1MrmBV4gXZlEJKfaNaqL+LGlEV4cKJPsVHLgn86GUfCrWN1PkgGhP6CkcsM963Dlc60bpGGAc17W
DfDdDD2rEt2YU6eyS6Un9se2yXSEhQ8SCMjhZjnx3/dnu8d65GazwNzj+Tm18i9wGDPBWAG94saJ
hbkkbuiBiGFQnBoh0zkdG9XFSSHOH25hNqMk4V788pPFdEK9STEJ8r+AkkrfvAr6/P323zWM+/5e
3Nq0pbbnTqQyRtaCEfxj/Bstbx4kH3L/b75rO5UVx/ceg9Y5hJVTJ4TtZBQg4Od/6G0euLdIbqvX
7bUlKjpXPh0X30kIgsnZzI2cbF4rKfGKrftzE1kFh7Y1QchZzX0vv3O/tA3IjO8PzcO+5Yhtoxco
yeVUEF2PKJNPgyy5S0Auqn4wZS44mA8eRfWz8FWqStvNf6WKa/JLgyqhexWdEiILTJzvApszVfTy
WtoTIG/eCUrCcvJZ69Zp3rut33IPgV3QLMQFOFaT1Ua0kRQ2TbKJpopU8rXyrgO3WjwlU4TNNYZl
Vn74sSq3LBkXxP8H/O62nbm2iVFdp93LVXiH/uC6GZnrKOLaldqofnt4U6MqM3W/yhdESLzCSM4Y
/rbaUuWDW16JriQkvtyvMjoERIFffv0uGRb4CxoVRkF/p48u3PmUmXHa3DfCa66C0jXEnl2dzdPy
tC3B4sPdz/m3aNRAdbtrBnsdwPG8qwbnsdy1Bf97gOB8qS14CV8LQpVpEGynRSLMogtBW2QV9R09
psrfrHmQXasI4hhC04QuxOaWnA5hApx4UczgyOabe4PDbr/7abd6TXhv9XcnVYxVnckJmkcTic1P
FcP85tZl+hgOSe1sKvojZYTIFZ0ug6jayj7CPXnAdhq4KwtWfSjcQwVLPAztrQwLjeg3/jX4f4Jw
pvksm5dZUlI1w2OJheAC5KBJYnbcKQwy8EIl37FrWyMn1iZhHlIpmRU6xKBOuCSnWRouqLKQNwGQ
158d3PP/PDyb4/qEeFFMwQ+L/ulH6a2H29gWallMcQoUOqvrxYH1A1dbqlboFNU2b2AcQXXNGlsl
Bff7/dVN9JtdoeMh5VSSCj/WjxKwy1g8cFhdVdxzh71guy2I4yaQOysG3to5gHPsj5adtCshHlj+
CD0DYQXBxG/OAUi5pSIUiEON04rIxedl1SSrtjDCsxDDccMxEuoXGWRPbQHdFmGCAvaN320yzNdj
7OwfCvH6x/ST+zg7a8oTzj8iTUGMN/a5kHmZv9lJhq5BUFZSINKS8b4Oj/vKFlSCOqC4nEjbHvsI
Ks5cnnxMz7q4FgC18sLTan0+p2tqdUxhA/dX/WleS02ayLdMc3HukogeXv9swUwrue20ZbYxfsf9
0VLHq5bfH5tmKZsUZ25oQySXyce0ZqhR7z/8aT5pu8gFaC06ciwAJW0D38sdWBFGYrXGoPCM9SVw
yDq0LDKLtrbp/d66ViiFC7Z7R16fdKm/hD6riKcS3+vp8jPoPJ8qdfKgy2L9DMAp7y2EkWZskPjN
iy0g0w4/uY3bQvI0LuaZL/9uHbTdbnS1i0K7tsjFlHvv7pkoSnloy1IokGRRHR2tjSSFEIZzoFMq
TinorJSauWxCioZqq2gns4m3xfr9nPogEZFelRfyg2bwGhoaNNG3KGqepzmvJtUV5xk0dqLFuVbK
tb8elUZxFt80AQjtVeU9cfXRFFKth0Ea9djK58Pshc2mUXpxkJxBSaYo1qauCr1NIT5sglSZkJbE
N9md061JR5HLvxveSJZm/1T99XfXQpNVlyNIGEu3tqgZ2qhbxTL9JmLOu1PJo/d3uYUwf6ZZiY95
qE/hPQV0MtRSwkHIiXK7jje7/uRM+hVGbIeMfDaov9eEtCTLRc/HIsk/Puf66JZ+DTWbBm9Aeb7S
weMQyAvEFR2KlU/Gd9kSIVdYBMrvjlmx1CRvbSsfOFiX+irXDm4hm0wvKKS1KKON1AAvnmCBy9/u
QF/Om67JYz1UDpk9Ri6c53SZ5G6R0PrRgoacnJr02pUcfrm35bcr6MnFf1CqO0NEUDh8dH6KqxF0
MkNCcEquPxa4BDuXbdi69bHhDc2/gAdWw07n7yL5VUB3nyHxWtrl5D9XmAeE1Azn/JWKeMxVNawV
f6Yg42hlu/rgIQ393g9W00E4YyThfXKe7G49mqnWtaydu7M4tRRJrqdkf2xscombK10p02TSLzc2
fhsfTi20NjCrRaWhC3uvxnZK/5JFyc7CpZ6c0+Pz/tlR9A+qSgdHqZA6/wJh27mrNBzU+6x5eKgg
/IXGcoCqF2YOmqWvCVmtW+M0r1doQW+ap1x7hpl87kagSHu81Z/19xUPq1KbE3hWLK7eEmGDMxNl
G1lcZ508yRVc6r1uFvu90MBg8EfWSwWhqIKl0o/993X7FECEV6LSdWplNoa6c5ZrzZlu9vR8x6OB
ZqKAvW3S+nOrbQXrAkqbneFTtRbVxs4dmzdCYeSchpUrxPtCIxzkbdOJtununsrJBMgo0xRdsG3O
FlQ/A3F6sCCxAQM0nUCw1fDvL6tpq5CPi5WkTDLzhsCWHFzeUvNUSI/lOZ3elOGu/rdkuk/wUbe5
8QBmOcaaeNVtzC/YBUdE0qeCIr46/lldt4Lml5uc80QZ9mp4guzYoAlJ7uVTVksSajIv+3Wz+evE
O6rE7C0v92QSjf7DNIy0uf6I02dQaJDzOiHz+FKITXdgZZ0Jl8wCHK5PAE+RYxeYj43sdDi7Nw7Q
wR5RbcbUhXh2emEHVM44SDm0coE5GCB7vIsWL7GaEIuE0qISENmPqCHJpYKFi+rFfDRBaW7ANBiC
aL53nlyEKGomt7DoeX10oOxifff3RJzFdN6YVGPKYPl1q/QVjBdgJC6OHsE8tu62FYCE+c/T0+q5
2lNzLAMeZ/1B38zTS4HWt6FBNDvWRNuaYRPInuapuMhoOjU3kW6ouc3aQcrrSenJp0QM+aEereu3
Slj7077OuZi8MakatWB1eUe2CEJBjYIOnACZgpeL4uYeuv9/IxlRYZ44z/TAyvO/62fLz2uaqqQq
ahSzj2gzxQXNX8czPLPyG825ir88JTw61bhj1HR9WXynPJ8d5zY6GY3//+qUzs1UKtVE07b4fAia
qyU3o9AqlrXGcKiwEwhuG9yjypZtSFcEIvy/EKPw4utDeF8IS0SRfNf2Op4lS3eTLwjfLhKgMLa5
NELAT+rXAaL3Id/ctkMlw3yfSm3jCp0Tq64AaEkM/nvc2n7uCWbfrKJDU0KYLYUvcP5IgLCcfo4a
ZvlLKOOgOshMjvz6+CzMjx6tZdR0iTm+3arNd2E7WxLHwuFxxG7A/gSfhmH9UoqRO5XRaSDhCS1n
hZbYVnBDNe3RE4tdZu3D4SuEVYLHfStPJOgqlTOK9VhqLwqdubhtlxTyHbRD7yU2FqLlZGC4XxI6
HsdGW55cpWP5UX22Yo1H63gK8QrrInuZrFvu4fr78GQ8hvu6eKTORN50j18xj0BBJKY+tE+xu1W9
WRMUHpmQ369WTXUwlWig30dsE6MoNviyrBzd2E8/5e9uq4DDKpukWCqNy1J73/aXJkXmnvNxs+d7
hL9cV8P0ghNdSh0Hm3QNAbu/lPOcqD9UG4+euMX9Us4QJ8oL3EgBMZk88W5111XJ1HTYmZ01OHYO
2fdQfrsl2SjGyVMTVHvTIsjeEGPDFpxGdvOy61LgWra2026l+KUTJBq3EcBaR8m+vRLeq1HqR6vw
B/QCPvY1OUhuCZXInLUJwcbXr+tv0Eg/tHhCQe5oZsrMb1o8ZeiWWKFWuK6joZi7SUuz3wNBFx0r
YhPdfVdY6G3I01bpWhHBCsVUnORKGCNHe0Q5FWBdkfE+UueO8DVZJf26Uv8og5aG0SMuqXN0PIhs
SVFkpt5R09aUszkQKo0Ejy+hxqJdpskk9T9Tkfi0H3IpNx80i4AyQETUK+c71pTpYzykbGp2k0XL
7sCpyXWpf8qAF63StjMdsmrzb8MgZZylUGBwDpVt8IqV/e2RcZ0EFIX583PT3cjt6/fWTKT0V/Mj
E55ZttUeDSSorpvrGSGLbHvZy+n1a8T3FAQlxMcfPyTUD8tvrt7cMNAdpQWwppriUitgxTaG7CHh
JOLSYSaupmdeOhS4lu+7UYR0Tyy0Q5q8nW+VYgz4erUpeyHLHjXEdOEL3WSlKKkVz1lJmBRNKEVn
5LRNuoWEg1iN1bd8jYImvf5Mg4u/S5PKZtwztGFA+5/yZLBMbo2NwPTBk5ipooa3F1tcQ9q0SOZG
39xbhRH6b1fANn+3WsUOE7AklX/raXmV7+kqYQSpMRkw+mVAjoonkkAIkrpCQh7TZeUj/YahVb+R
kDrjWJOaO7I42wW/Zd5ZkH2sQqjbV3w5pRWK0iLhHmMQ5BY/fKpAKSQgh6FZknoeass89IrVa9hr
0kuhtSSL1ea61o4IHJtWToCUbbKPjOm5FMKdaNYVdJZutQIXqHJWVeeM/ZMAenJ/zRdfNDU2tw8L
KItWGy/8VpIJDs9XNXUqg+hBqc1Y3ZYxa3wvtaM3lH2NPM0oDQ8WRJTEOVYq5v/KHG3/qhCXv1wk
FauQ4U/b5VkQxHVjyEWKOkSDa+V/CvOlkeO1vmp8iXMYNIVwXyUa3cMJaiBFTbcmyFcrplOF0sc5
tUq/WcoaiueI59+HVJgoe1nfWoUvZR2hrWPt1AO0ziBDZYVdFoCVFNHwEc4GjDTXeIndaIMX+hQJ
ql+Fe2L6MvFOpnMXwEuW1M1zJauFFo9gcsszmkdovNxCrHT8MU6Xm9UayMd8MfcfMmPhqtSCQs6l
Hmxv5ak4iZ12d9LhYD3z6UO2Ci29C9aW2XVeGQ0HgeoqsRIkSl+o/hS1Auju0fQil6iVk4uZ3Gry
yaPJP/t871NRglMVWMWuvCD+OImlL4Y2baXNh4a7uZ3GuVn9gCm0qmd6R1hGnSu8ItjUYuOSKm6n
fCv9T8dSBSnUL2ZB5li4bCH5wJnSuZ0SsU/CpSZ76mPF9lo762rChYou3b0baXqdCUExGDFjEdFM
bIgz76dnK7c/NyvVJJMu5R4F8cxJKroLoU2+G5quyaYfVVXw6xaJ+IiHzCPf+GQPpRW8G5nUI9OS
EEjxfEmuLTYrH364O7nC7c7yavilhmSwXQLkvLNLseQUEjzZkq+xJIUSTEN7ZgJDvnGlaLNSf6ht
XvXL5PvHYcgsRIFEuL9fokmsUKrOdmp58dyOEgoSf91gKbH6urZ9WfYmsJYBEC1oUEqUorklnJF2
oG73OdMQrYR6yt1tFC3H9tXRE846PAXNWJ55EsIGy6nyKWaxA6dVRzlmO9DlV5Rm/ZXKVHF9h2vr
TlnNZbbFoMyjplzrUGns158yTaWLjbyZh9fEy/57zNQIUodBP5xt07S9zHoms5T3MN+bLBZ4CBr1
gpbfl1jAY1xLvjsdL1+nJq3V5l9VVYP2gsGi7gPW8o9BjaIeZ6EYp0sAbKRe7H6QZoTDeKhbayIq
JKqiuTjmUQw0Az/3+HzK7apsB0PrzA7P1M28/XTWttdAIBZymh1rxFPwDKjQA3+nJ8WQnLQDIR0Y
jzAIDstT5YfhG15yRvFI7oinprlXwZgcKvzJsbu8+mXxhJ7NhHfvyIivi6fK9/oZnnjVXxxbTPOq
NetvTTAa3LK9rRlD6y7T4LTtXjfJ8qXaj6N2wRiizb6+yw7u3aNpIx0/3Cit06p9Po3EfuE5Nuw+
BFQaJdY7qyn60DVtaxOroO9LvFsY54GZWq1TKXfBn+bGq6nWzHK9g1v9HBzDBx+IdEmvLvUv0+G5
68X6C3kUUDbgKwYutssZSj2ryYN0mQhuFgnWZC5htfIGr8wai3559PHnpzO9zMitZyWqqX/WP+/L
/2++cyVfNO6k3JgPg8MFZMirVSdrsrkDZvQQtJvDNizfz23nX/UkeBZaYAjHI2c624VmfLyGKxTu
nVzTfZf1RZ6l6DHZ40/l7uk1LmqptSSK/c2TH/XMJEbnevH9QMrrZLGtK0b022KwHu1Hi0Gusw+j
o17DY/lQkeKuLwXc4tfN1AgS8r2GY+TD7OQhIPuXoSUmVEFdLXqL3xJ4Et1rHJcomXWihCsxRkfV
rD97mvUr4+yg8JTpB8hdb/eaeyDUWrgR6bp/e6O1811hB5x2eWve2qavGmgESivqCNDM5x3tUgrm
hcbj89ETYUCjLXr08xyV+l5dQlO2l6eoyT/Fj/b1a0Ed+3k2nPer42s2XiNv6bCmFEW7WwSuaykt
tG9gpR/RNqVkNb8HGHEArbyUP87bRGvmlsJbTSYdCKLoidJbLw+79hv19zR8xxREDHLt7V6oPdJQ
0/9eDqaK/L+aPQBOq1G2sxpdbm0WdLlsVRI9ErVqAiVMplGQL8By6W0WdAaMq8ofY6nan2+u/gbV
deozWd8E7tJC1uNQXy8j9u7eVvOzy1ul1Fm5EQ3oBq3613Z1393Ku9Rhpx0MrEw6SRjBYVaBPdnp
RveK7fv7yiSVSiJQixyp5bNjqaryOpHT9Be7zvK5MpbQLkLCXx3OLu3ccNp/dK/9KyMkFRsVe+tO
eUjasDMd09QpDI+d2YjqhLc36CvsE5j8zcQrNSLlHUDzLrrIU7XUqwyhBBPIjF55JDY0Th0a+B4U
g3lxE4rCMMJM+H/pdFx8mnWzFRs37RefTgt0ikxSGGxf531P8DR5ssSkcm6VbsA+L5vlD/YYZprK
+nA6Fm4OKv1zuVYazujKySy87XwAAT3aft26Dw56cL7Xruk5LVYbma4XVJzWmn5e99f9W3c3XCfn
3vRzR4NxvB09utv+TpS7r1eAjtNzTqtNo7JOLms0p9JEGfhvlFWxt9ympZ/5Nr0eOtP5gDRR0Kl+
msxadKzXj0b22DldgioaOJ8R1r2zji/ghGlxtJn/kB+gULMR1d/P7D+AOoDFSb/S18Y9d5LqMDr3
c+dBdt17aBltelqokrEpmp9yHqilth6oOlP+S8PGUWQxBqfeoReMOz0u8ESOejuWde4rYaC5S5nm
OxqAvAxBgVnb5N9vjTB+bq9Bn+gR5aPYp2wrKSQLiOVgM4IVixKyE0xLIqEvdpxdUkxR6DFF/4hQ
lwLAhswYzcLci2N+UBkGEk5D5rltm06zHCzH123bP+U783LMYms8AmeZe8DeqRrrdqbbcUUmJG1L
NXwAbzR5DqvOoRAyQmZP9PdvRldC47pCeRLM1APgR+0TAi9ETnqcvMbx4T7yxbxAxasqMMgodfxU
JnQXdSMFdX412AC3xryriWQ3Et561yhZD6yEYQUvqAs93XaW5+9H3NuXHmen8W64epRMXYPivzxR
SmmlhhZpcIi+LCAlt7lvevOASPvM/8uH/tbJbc+G3qtpg6PVyLpvx1FHCr0cQAFo3gNw77qYE4UO
UNF6AA2ULaeCZ3E5z3WspKA2x3GdDSIQGQQki6yHJ+7sW8eBRMJ2sLdWjrUIdzFDizL4OmgZQL1R
McAGRQoyG+bboMFguvVIqqMM4IfadosTkREop54cH40qXeE5zclLT9VnM0/3gyXQwBuPeqGoQxwp
C16ZbF04b6QMP/B+/6i55d+0j+T7mgBhLcpezNk7mf9HXqjSEEjm3fRDygMiUBn2ku1u+hUzQtHb
HulCZJpaOljyYhCCviBaeH7n+9C7GJyx0oeuhQdcjmV4sveN7mFv9WKGiYO/LSF4UYgIGdH6I9cL
8yznwzDd8fIqf2yqWMvFZZBa6cdB9u087epqin3eFg4SfkiE0xJ15EuOtGRHdLyWNXooJrJsehoz
qT7ezQn8zTIzlSq5qLHFlcHSlMavw9f2uerV8l2J4UmM9HM3vbFqiOXyOf/9AE4Q0FcItFChCJeI
aLnKQma4b+HxnetePOzhtu0Y6xKG33xf+n34MrVoPCHi0PTDAlwpunIM5nbFK2mb3wL63duPr/Vw
Ukk8GG/9tOqLVULM/rTrC5RFoYt+PteY9afDZfWlGl+7s3403AMyaU+PyEp1Cv1VZ/58C5S+ZddT
gu85FS6VppNzf+lXyGlMPEWIP3xcL9c7Up2owmqKRPa79makyhEO1+NTFynEM1bPw4TJJVZffJIX
GYZISjAoHuDZnk+Vxrm766+f9xwWnbqTcG+972WpEVw7NAbfZnDl2+72Zf27Kqd5HCKTAUeV4dRc
v0tq2KBiMAJiZ941/3fWVxeovB8KqRBa8atfTVCmGW6MXKKviF7bt8IthcBShWKHsp0wh0gbZf4/
ou5rOZEtiQLoFxGBN69C2MIIIaSWXohWN433nq+flboPMzNxrwYhqDp1TpqdO3eePXdHbNdeLLry
dSG5PDEiyZVIC5hLFNc0h2LNSII3iOQM/Ac2i9hMmHNvF/gi8phQIgyRr8UAcwABzQC9aWc9ZMou
k82tdYlBDBZz105P35nc9foNyifMTqSsZz2HlLTqq+t3aj9JlRLFBW2dqVMnm+sAiJep7u4oaS41
KzrvMo2p4uTJ3E5PhKL3eKK1UC8eCXTdhHvsn15O9on/dEyifYfsFnpy/nlnokxvNeJ4dt1wlOxB
0D2hBvPm+g+MHTTkUApNsHTT5iyeO+dT89awHlJJNF0PupRtbDItYbG5SIpbfJBPwUaCjCBwZu3g
n5jVz5F8LJ/9ijoUHc5ntL7/OG7oJ8y3mBbuDmy4tRT2tOf9PZ9j0q4KVOH+xCrJRffSUTPqKOjW
939SosZFP9vCBZsVxRd0VTv7pMLIiaxN/ly2dU/dy9T527uwJdPuvptJ5oNMMh3kejcnzxy/wD6U
B1sS9EgFaCG3Hr9KuersRW51fC93s6KcUMRKxBDF12gnIDtP9ZUateFHmVb5aIIuGfV+sb/JN2Z+
I7SJR0GAm0wvl/ImbV2+sTULhpi9wUxY8xUpA3AMFbaw7OmAhSy9pDqXX9dse6WZVv0oXb91cr8q
/U3n+q/Sv+n9fDH5opXuptTPVLE+H51bZ/t79lbuFgfFabd46sxejuvn3eF5u2yvUe3Ud/rn9vz9
0d/PqptM51R/qEIkxW6lU5ahNlMaPZqPdHLQYmfSgPl+NZPBXnMuZJNJqMTHZpp1tccUXkqf4viC
YsDoQhh50xLcj3tE80sv2jd23e134TP3me9VEOI6dIXfUFXxnaYkoHulz1TThkNzWIz2yaxTaa6J
Ha9l7I114tOsgkCPqLDfbKkQC9LoJCcabacisFJzpdlUW9DreFDoC7FmnWL3eqiWOjkWvrn/SHVM
/qbimO3ltQbdn/17S1bbds/2Fp0cXLCfamZfSbYXYqTSrVOIW0l1PMsTvXZA3VgtpbMYiaN0jozd
19ZMxZ7grOBEdc/6f0i8mNBBZp/U4vVj3NvoxpoxFY4QJLk7M0P3gwTjbmRaCdeD6EqZOlyg5G0o
/NsCGs/izoh4Ui9a7aggAocH+2Debwa2fwTh29ZMQ9hnCDA7dto7+uRNxQjwNWrW/jtH9I7ZSEyJ
8v4IxL8ZjMp107TE2g6jD0kn2QRuiRa3v2tWMdcQtXeIVAONn+tIeoLqrdr4YJcGDv2tIfIIc93P
J8djgzPNN42nH+MW3yT8aT1Q0KWkfPzI8+th/W6N+R9WS5gnNoeHx1e9AFh9jvFN0pPlL9EbdhDM
VxgyTiIJ5xj2dbHDaDUX4AkdUZNCvR5POp+4x8NsSAnfcQCLbofnGJUl542ehrjX03FSyuyVP4Vq
2FiHKUBSdjZvKBQuLwmSlg9DnLtTB58Pc/m26vE+/72e6/nAys81HqUeYC4T0z1nDXqq0KwL2YfL
76zO89LuiQTAo0r/QQ+asPnXDCy+UD2pl56nbCeiggCkc0/1JdebbHeTNpZwbpj30x1541wD8pmF
ruCg1FXCLMAt+6Xk6mqvx2f5vXJ47lG76sU/k0trHe9JgDttJfLy/PU6R1PsZ6cNym9mdBfHptHU
lrPaDXl1VcdYydIm8tu34m04m3XL++6qt3tgXd6Gc/FysfI7e2rPvFA0xXN6btwO9Up3e6xdp0Q1
u4dMO7dSQKieST+hAJw7xhvlpoNz5gUUQ3VOtUGkkVk/l//sU/105oWTP716Ug3tZkEvVxMxhIb2
tLSsi1muTVASfKLJutYxJOtNJcc9Mm/3P0p0KIxr/LF2vMm9vV30c0INzbHfC1NUKMRCjmkq9wx3
1Mk4z7cG52+ZI7rv9jv1KVV7TZVqJrtsDdwxI4fR+cx+3F5Wo+P3blT6e/+Qje8/dL1+Lvtbvm43
yrWmfbMvpEZGLPfKr2UEnaEMcEWP3hWsMERCLXqmy+pVy9BJdxezse46kjqOFoPd6EbydN2dPzrR
4AOF6BPwLHfymivbzs6NZ8yLchxX5b9d+xRGPTGQJPIamDXbZQRy0y5vLsvdvZTCESIDe/hdptT+
6KohQ10aIdiugiGokOiMfYLip8iIfLyjtt9EvltpX5at2+9zzJ+6dxR8r318Xpm5ssmIU43aCfBn
21oAEaoaF3lKntnM9+FmAMxTL1GQiJKTa133Ix2aNwlD/zgdfj1i8+0whDTN6Cw0xTm0zZ3iR6RI
eWYj8KFQLYrgt2xpZjfzyWiJ7/sh3C/x0CfEvO2HjxhLWpiIN2ctoHPxwynv7gZ7qM9ymO44CodX
2JMO+pg2i/VTBtiAm/qMxOXr0FZ6oCFXlDkorCsH+wL8UuS9oWhysJu3Vdyw726RcTRnaxZSdqr9
YCOHu7ekfKpqbVmQz7pJGRkJVsvVhY3JJ6wOfcf7pyJDxFdYObAQo5q1mt7q0C/Yy/5l/cfh3ZUI
DPsbwTO7FtEsrMhPyi9lHskPSaYbiMxYshii8h5+M5+sRN0bGd+pG9sBZTrSrkiujBZv6+x3WxbW
LckqV1GDRhrCZ6oopp260z+WP/LqOrh31XyQ2yVgEJNKV81iM9t5dJUN2DJqdndZwaWnMBK4mYQ1
XcH7ziMrtaRbwSVQeDyB1bZ/S1OxzJWEZn39aeqYvyt/2ECsUDkB8J2JYlezsFGVEVRaxAHCIu29
ocD5DjTuZ3pzCjSPYNDZlCSMnMlXuZ4fywrxa8VwKM8aHRvyjmzneK7lZBmGpzQyuQYzbLC2MEK+
35l+3luzXOP499CWdUJCpbR1yDYmSbpYK3pIew8p/MMCRmAQaFkoLTNS61lNP/DPT/MmTvQp+2vf
R5uM7SW5FW8nu4GOK5lf5trVS8JlKFHpzIvi05Bm/nA5XPfxZuXK2KLo2SR3IQ/kKJbEMtY8sQEr
qM8OPeTXC4YgdvFpdwMJH1a1RNXpli/GrNJ4upZ2ZJKvOG0zOcn8WYKjFs+vLZvxRZj2azPJf29X
M8HsbrS//TPEaz9Mf1z0Jnvm6sbn/ioStahWRWE9md3bWs8XXdZzizY8uoyOfBmSN0xwrqwXWuQt
BYRLA2jigGUoL3gE3CfiJ4BAzb4b6FWuXpkEYJ2rcfwWuD/v5AaQcoomgeWtXlPXZ9nVLJGyonss
rw0svr2c0qOMnhEEj/Kqq2kl9i4KmpSlr15zDTOXH21MOB7L0XPWyyKzCqW28SbyfA3U3ehK7aIw
mwWybcVICuewC83BU3Zptn3/9mhE2f4nPyxGTGMlAjbZjbKCTeDVBVxo2hmAw4UcuujAJsPPmsfx
AOQrV7eAyYVWWbG5FZLs2tt+gOJeHLrWhVaAfZ11y+9YYpwN6EUg/OsymeHjWqZzN0JP3faoGVP5
b1bbV5pZRd39G1rUuDDBAb+s2vu/ypen6a89y5hqqwlBI46Fv6VHP7+qbwr1XXZwKdTXS/pSubfL
ufOoaROgJtfho1Ol583upbJJcqdX2jSmuKdJIEZ5EG2ypukHpjF7EPGuZbxhp0iAhtUq71unf7dC
/X6ABtXk3etyI6MRTAiAK6s9c6wxsvYYU5yojg/1jeT3wD4kV/TeoAVpxYmSX9na7nCuOcSLVona
9O9Gs8+j+pDcV3E81398lt5fcSpo4AY503k1N0+Sxcm/zA6t3fFX8fYlL8hn+4/UTYeJE0LfZn68
PW1GxVXF7KW3C1kKBV/Q1Lpb0r8PmRlDbMXGe20boT/9b5erb4RhWXl5vkAk+dTMk7EvQc92m2V9
l7nUV2dxv/Q3m/vKUyfXX30mT4D4vhrNBjrlv6b9tUgYjz5X7qhjZo+mwigWb/coJ9Wrdv5TzEka
bEZ5LZKEnAcOlghE9piObrWtI6lADCBzelpeW/dNNTL/EYIsxeraFLGX8raRwh0uti285SKmSB0B
xM2UvS6F3oLCWtfB1rd+YwhOdjwPKnHJf/CfAcjHMbmHn/8Pr2+fBqGIsmtDv8AxMUbJdJFkqey0
UB3bvK54g9WAr/AoWLaAG2EgLF8FSPRyaWBVIQ2mO2e5Dgu/fUGFOKzb6ib3BH5xej8rhkmNUibQ
Bwb/si3UtEGpOj2KSUVlfPd+y7bVy1RPFr3d7xOlWfXRFgeZEPgRRcyw3qPiHu5jliAo0T3dNdYb
noLhiJj/0uBN8qzFoT0tNaAL5u7+FqAuXiXx27fNq66KStrNnPNEAZdoDJir6rsJw+JE7V8uCgzZ
Du4pucK1NvYwNwme4uPLYbu37i1udl9fj3HFm7d3BRz51NxRvfXuLdFhgtUi+JI1IOGsBtkP8sPy
xY25XvP+4tyvaNODCFX3CWRhYcs9V96yr/neMduUimuV+ECFVeSXLx6M8FGwfc20Kh2Z7H3b3mWS
wqL2UE6Y92WjcsGoBMjohLBiQRvgNmsfTLhxUPbr7sY4uc2yd/3QL317AMCFPyA/UDmkky0fLIfg
awvH687aJi2plkbFI8LEiB6juVF8pNKTQe1ocPlhiMFci9f1C8xtBovgRslMMYr3TmjQzkQV2BMs
l2aMNvpfENbqJRhGPJ5sUBR2vfIvE9yQ16eJD4E4HtMvi1cMbx66bWi32FtYYGsbHhzMwkt3JWoD
OSn6CjDs8Gn/cmsrT0mPu9MiCgPBo26uJPu9kqV6cRRPM6T+EKcZir9Ne9IVfw9ygbiPOQ8LfOwr
J7f1EeF427BR38zaPNnYM5qIe4qjhx6Gc0D2tnoRNiSFLDdFm4fuwoTCnP4rGHoqAWxaQYH4YqDU
MZ/J8AmDIAn9jGmQEXgatoBYPvqz6WPrpOvBFkT0WxOy4t/ghXGiXJLdf1yVERpXOdTMQdYnDmdP
Vl+e7qxC6HPzpUllPdT2H4jqDZIGDAfgspXN3O8zE8xSxosK3OEEJ6GfvFA50vCDZdV39ZG7/9Tv
pN6LNv27hHRDloJerG7COn7prFVEhmoD96x2pEqnp8p7DI7VnmmArZm9f/y/wu/MpDTB+jIVHbVx
cvkSbbMNAgvFF8H6OXyrDjUySEoIVFXUsmi8G8Ye09ykTqlknhvFpgMO/Gw8hdETiCAXjYNPadnQ
/YNhC6sXoPeFgaWjNEL+2XVPoxPQwG/NYIyLhLLhmeP8iePz+k+1wXzHYATxUz75saJrrW7cvHRD
obyt8gF9D0dPNFXJwghkAXa5sxsRamKVYQk48WD3UfrbSVhdu7uJjzKUIxXvXfHq4CVlhq6KURto
gF+5+4qKtpAIMp7MqfFSoxXWl0l9B4K9HR5kGT+NjA9hwMqbMBRS8QhY53Xf2qGH3ZwYTXO3CBd0
oVc91R+2ifBgaSoA5MSkszI7qhnOA3o0IpRby4DyTQLKgQ8W1s+AeKgcFliZQQfLQLleFNoAcanW
9JjsjeNS7iV5wnMN18NpsXEYWRE2YWcZFEGWqFofXM5hVPxe9m+TtWfkYocalEFAXNSIMxJm0gkT
67h4AZ/GbC5PD7HinqjRp9PfGaZ+ZgB4UrLB+vTFeJzBAhUApk7H9wUCNx1GbZmT7gGlfOUlcs2M
B7noLofqxkuRXOQxl4l8PTmM4n55UroZgjRJKpAHcJs43nkPpHoyDW3jns0XENr6Z/H2bqHZOgUW
k8dWyig3JbuqlA23Y/7HAZuMe/6gazG9KNljyg7BW4nYcvlLBhxglzJiO0I1l4IxFGGhgPJJzK72
RK+6q3L5434XA6yTgWAMMYUfAHvExUcuyHsihZ6q1gLWQR+T14++2DDE3IddCJ9CMPOxvLUpdjer
4GzZ+gpSuhAdSkMWmcRYMYvbX43mQxGU3cZkH7ELLSqhmXEPiDAUNIhs488D2PeMFP3Kco92XjnH
bfSw5JRi6rDeAG9Fl4P09SVSC0+UPcjKZhRcdlsaDjWrEezZJMuumxCBNRx4vlDh52RToUk8OsC5
WXm6dKSaUG4NKz800MZMjipHDP+8vNVh73T+CQEp+0R5vvwdITirvuvAYzwxYjfmVrxYGdfhaY97
JMZy+R4UxVKeW+i/SDfByoqkleaKfSk3+vYnLkRPvT4u+ifd5aMjFrdb2sNVW5a1DyzOU/jxMFKI
oPTISWH7f7AyYZa40iRL/KVyqJlh6iovKbNJnshAHJOi8XPmJ9PyCN2ykiaDmue9GWm19UJFBnSA
g79SZlMTpHCl/bXvHweWhN10QNGBAQUfVhCZVsEgN/FscyCWeyuHu47ejRdaX+07p9Fi4ISbl8Y2
3Zp2n8rfICt5i7TEPh3c1H1tAt47G/Ol/bs4/2R0lxy207hn/FlQt8xQduGi/gVKyEeL5WHkCW6k
+9mEf8W/QBaPToaD7Qe8tdoU/vQWNIPBMZAizb68DDEaaWbK8G/RgthdF6zr2iwPsNIw/1EmWcPv
ZEIvKU7SjCsZEUgQDbvxaf9AwGA0o2xi+0VYy2PGovS1hsbgnkll2TuM8nRdaHHFF6ST86MjQxoc
VGZxdn+oyBhS8zbw4Vxu777OwxUbOS/z4aqCrdvme/VFXsgHW/tpn1zY1AyjNvDLLUS3oy7Jokzz
MnIGN1+nm9V0GPZgGu1YfRZBeu68MqsSaZXsCSRZR+Z2aD7jNY7PkAZHTOQEtROGsM2QvDnKbPQ6
Qj+m22Bd86Hso9aeqgCcz8WlhQxnE9GTgBSEhltQ/uEhBK12fe2BlsuYje4Y2/F+fcFuY2/SGJWB
eDGyJr1qipEDyArZxFUDde/Y3y2JCzhOUQrX+qgdmS2D/4CFOJyT48124ROacumY0IH6HdXicqJp
zcxwWwChFJMgg4a+auR+V96ZsPg/UR6DoszSVaUmJUdxmZOPOXhv5fVJEZ/UmJMDzMw2zwGFXAby
csH8pp7taKMJ/A+Didd60UVwfFEa2EvCSo2D0U/NTK4OHxIgzsl+X9r5ee3Wu1EtSbxHZ9QbMe5x
/I65warKid829XsgeTtI43bDle337kzy4cw6FCEyAuayjcMvKjuJXIPwdGwv39fl6vJ3amXm+8vm
7YYn5LK2SSXzvP+X177RPc9buf7qmuQyT2nNDu18t9hdlFoX1MX26tcDBTj/fW5fSo1H/zpQapq3
5iSSsxqh2peNatzfe4UK1/Nt06mcW7TklBsvwYS5nieZU3+Nrqik0lOGOZbU4ashGKcFlRJIq/I2
fg0iT6ZGSzRrOHGutRkZuk7DyojOH3cQowAx2p+FScdkERyrvuFdpVub2BXBsC2ZryPRx55CyPjV
m8j30cMmhkyrfFMFpr+SDFuJEv1euHnvRPj7o8qVcx6/p2gqJrpSFGySCRHN2KvBlZRlXOpmf6Ej
oAgcujyJNEYUJQAU7EoLRFokQ2v0Au5EWSicw1fHJKdeGT9NAOrNe6NNxXonHu2KonWG5S172/Tr
vAQc7ZHhkv5S21FJKpjK0iQItfw/g0d8vkKe3vDlzBIr6UQLVvcfC0iCgS8Pk89qq+4+Y1kept7z
nscqcDvCgtnq3TnV2q412/m7jGgtAHouJVPqmbTNAP9KRixyAYoNRViqQhzBmVdsHgawTnHP135Y
MAC0oMLPTNmUfS3qOEXiwhsAK8pXYd2oOnJSUSYsL7vbj2Wmtk7yr4sUxOHpZGhsUiAQmHrbJgYG
FzaQvRjymH8tfJY+1Vhz2JznF49ffVAdUcuEFIFvU6ZTDEi9LCYef+HTDyNt+KLxxfK9su3IIdxv
QHQP04uIaO1HU/YXVlBY9sr8tHVIgUaZu1SIW+4xOU6TzO0tD/BW7IgsyqDWewzGZDN/JoPOdMLr
6WYby8UuabKo4KtZ/bgY3ti8u4uxdYroVd3hqueAMIzzQfmbHNfq6zBZi645B++LzUPpI/0xXg3O
5NbCcDLqi9k/P7rH2df1mzMgNzck+TuZ0tfzRRN0l+I3dw3uEm0wcD91+rvOoHogHDPpXkvbugZe
WHvgxdc6flQwdnMjsRhCyB/+Wq8Eaf7o/1OJFtHAvXrHces2RbPGxm6hhehJ3BBLhk50tH+WHjV+
jsDld+jqgX7McyWsMZSDeQ5QuB8xnoLisYlPatVK/ZcaxbE+xkGlVNvLAqSfqad/Mj4pzXp4KvRW
5Dxkn6o7GfPIU8nZpMBvRKhy53z/a0myiTRCTBzP4dAF5HLXVNpkeE7mfzQiLtETCEyXF7TVhHX7
duEcRRtIjn9Kzoc+AkqJgUmIkfDO9xIjWg8yNHJYunT5ZwjuPgj0juJ86ADBu3ZS//WQQpEeCfMM
k51sZtbOab8J+tXqS8z+aNMJWJ61/rcPIpAub6Mh48fhVEiBjDK55Nbdp94OACfENpXW9RCYGsDS
Fpvocv+c3ZulOV6mEBUbiLAEqslPHNQu6ROSD/ccmZ0K2ZWcH2lTxq7cu1ylfqVPPNISjdXBSoCJ
jzihJBe5Q+ydPqxCoEDKQDig6hwI2KHLTReFC1/2pa6OCM15beD3vX2N3K6XW5hlmz0anugpEJaV
YIDsktkXnaUKNqdiWmHbEYrJWDyIbKXOMfUlsJeRYIPmgWbPSud+75y/xz1J+W76I4l3XQ+M516W
2zegTLf8oXkln+SiesZuWNdtJ99L4SjlWvne2LCPGTmTtjyXXiXRwAJyZPU0McVwcW9DHp0CPVlk
/WySjP+5DVMTDBWU+IiUxElsM7O1HArgd+p8QtuIu+QhMtAoi6klb77K3w4KxQcm3PNLzuQnupGR
3ILc9ZMS6wN8gJ4vDdEHbq5T9JicBqX3/bCcZPSap9+K3yoVxbzA0+ZBFlrWVpP7x+r8PBstRs7v
rlt4CUHGT/4k9emcAFuCuBlsj4M51EGUyzwagFk0JvHQsneX3ZPvEHz1RcoI6dLtHMBpSZ1jIJuh
xooBKPgM2X1hUv7bNQNF41z4mYDFsREJ9VEe46mgg1HTcFpHTA7V72jIl7Wo7ADh4HQ6YnV5lSut
Srtg7MpG/R5iGD/29GNncu3pKRqTzx2grw4VKXuhm1kk9sll8ZL7dGaJk2FuRJo4Lna3QmhtWVRw
20B85dD02yjb4ZuOp9aFjm58ACGN4lP+VMu8F9DTSDvFNhFxC913MTS+8MKRqqhQuYNeVCiD6KS5
iVrPY+oi0bxSPL1JhnITvcvlLVGY1nhJIOV5UUpmr+O+nq/Z8+Edd3F6qm1ntQwCTaab/4U6dPm9
/HvANlP6+qEgzJ8PPZX7x5dIUnlP0L/hmLZQxllnen0uabHQ1ZZtpXt7pLRbB2y2KXUEH1v59sXk
amCZxSVKKYAuo+De20QaWR8JDH9BklpAcKFEd38P6ietc/pRlPRowm0PjXKhYXtTP3TToYfLsZEE
ZHkaeBQRDkt1EcA84wSu5/gCVnH/WmJQzhqxCsbExcpibHl1GYD1YsB3CwDYysYQGHFpmDIHf0K1
weegQvnTzbuqdG5zre7Ug6ct9gBihU9Is82VU8j01e5CjyI8EDih1ivKTyO+olyGgIs22HLbAdGz
jMeIhC6iXKfr6xfNgrogmtcWKQv9Ugm1Z619MqduQP7beglps6fMH7rcmeSYStTjWTamGZIWKH+p
LdnCvZTKTE8fwJMc+69Hkqngtk5dybZrejBIg013/4MRq0kEi4bYXTh3CFSbVKnkiHfYjQhjRqUa
aRjfRfKXRhMd2ZvqU04KDRfLh0zJiquIAP/m9vHZAsscJFvLxN2zoJdpaz0ULZyLPwWva9fXSE8P
1mvoG1yHPUB46+BWvuRzYgFcZmijmaXoXLG/qcKxJRqh0XppCT464/Srq/K/yrWLgxPJqesybZGC
04/zfj7ggz6ot+BU31kBXk9dWWdNrnYdUtF6sJ7MVAmHWddNFDqKDW2G+CZqWRo020qyCoRkTvsq
bQf8BdcIcxEgRqCCT1XoZl+v69aDEUg/pTYUR+0p8veECn7Z0R4Pd4zUUTwmqVYp32POGCd8j2k/
e35JXUAPwlAitlsqg/b7Dyk4H0YssR+ZWtsmXWxQZCQBmaZfRxZJo03kjNLHu25xxVVnWhK/SPQM
cQ8qK6dIj23iyOWC24ydbmszblYSw1n2vW/iU4DWDGTTLjtkzPRr9bXxSPwfbQt2JOVTLYxkPlrS
5UWUEqRGin2zqDHSVHJiDOJl9TcDyJF6on/GGtevwzvBvnOi+CqtVWcVe9x4a6KNxQa5o80qHo5b
4zYcBlJGYmfGy0PTd4dVHliBsIo/QUMl37fu2tPOZWFK8jKwKewMT3X6h3XEekooHvhkmZgzq9Oy
oJXSQmB6BIIeIF586L2gLO1JM8Eos4KxH7wqCBr7HxI/gkaJhgEdlYZEMN2BkVhuhNTpBg35+tf5
DyY/4HGiCK/PSpKrjqyhWo92oYl7pc7tqQjXbk32BclkTyOlrYPAnstN7Ohbi3sEBpEqGrh3ZQWU
1kPXp2iih3YyLnjfofLY8uzImkZW02QmjroEfhjvHqUzaBEyhNzFB3CAYhc5uxhAqzhPVAUbQOIO
GdHg9OsscNW+Vll8a7mXCSQaog+akCoRv8c2DXJ0qAP74nmT0cB0G4gvRQdxDMtElIUxNn4lDlXT
scunNmH2HLVItly/5w0EYEip7y1+ulsLTX3Xnsh/FZ3IW6RxgCRaDyJ9AQWIXcvPK/BMNBc0HjEM
C+LqGewo/DgDD0PQr12AEgNzQBzXduA2AB0RfWmQJCepkcEMY27DiRnZ4t7kWbM4ASTZ64YS/1B4
/B1DtWPIAkgBRCi1O4nbCHKiJrUWJ7RLNK3g0borti21BjnHxjwxob1KWxAIWroZs03RrXukPhHF
DF/EEEJaA7Q2xUpjPHNjSaKNtW+hjSjYhKlDoYCOCSSPfg3jtnW5aigOfkLAo3I92LOGk64vF6aj
S8ONQD2aSYZE4opgHuGyuMBlWTHBiBoAeJfApuAm86N354DEloPnLGopP2z71AHqTGcxQRBWKps4
PBmqaR8KMHnyWmAltAB06gB1geiub0gpwGHEjEhXQtNAfkbUTIx6uQhR4NpiBkAebygC/FEYYTYt
qJ/BW8WP2Ypu6fNtAtE/5zGcQ/ghgHrZO5eNI0UGuFIXqbEci/ay2MfOCN1coo4EZkjmXXohgCaV
QK7WjOLmpAVGC8+bokUUZle+Q0ok+RRTmvNFSkKF3m5CB4AbuRT03BuuMJ3QxL9/U5++f+8wTJ9T
QMq6HgrjsRnH/O9D8WXxBUoIpYShK7MgGs0WeC0kU9rW6CD51oIPXRBA4D5RDBi/36//5MFr2AMR
QYD2x08rhpGuIOwRF+t6sx82NuRC45qs7v53M2Cnlb4dGJQz8DVdRc1cucWfre646/tZZLowwqVS
V00S28bcjlxTniI1lKJTxOb2K9c32Mx/1xjFXVkCTYltfZ23k2m3h4hwwwnTNTtj3VMtPVn39n/i
eL7ySlud+D9kVONI+QPuQrTtNCGiTduRcl65PPCIZM8xzVomLRGE3sBR79+RJiQRznyQY0TjXGe/
5YdOqhDCRGGkE2G0tOlIynjZl0SKx2SW2/VAJESH87R9ZST8idddP1ljId0NpumqH0KJp+WhsUWe
sRY6iqbstVBVEE/gWTjjKiAA6o3Z6z8j78P6T1uirBlTI04jEuz0FV+W5P2kIS6btK2vIyTvk0Pl
09D1pVEDpflfovc3c2X8lYRs2SvSKGWsbk/iWToGMzRPaa/njLtjBglYp0I4tMEY6fV/TOzjbUmX
EY0L4u/eZ1VlwEdQmmk8M3MTx2+LLwjERjVWEBoZ5f44ZCvMsvde8hneVNlGlBpNaeP3pXa4mfOK
U8mw3X/GoLPeHPa3J/q4vTkoSFcEoUvjd1GDu4EXCM+K2tPI2pM4DdX4KLSjTqSq5CQ50Kl+gmud
bN1xUWc7VzF2GfQvjbXR0x8PXzWxUutiQO9Oo53kHOuHC9Aq+7GU9xYLql1el26Ojbx2r2mjZ4ge
Z6rn9S952JLiwMNYgs55hTZODDYfxNOF4Mg0zgsZtHqpVHtgutem83pu24nA/NI6w/OLX5ZFY8jV
9KLMTbPMYM5uTwmDkkrx9IT1bBHThdg1ULq2qbUMc8QK03EemCNpvVo1FKkG9TFeQdmq0OKtWK1l
fTr0LMc1YQlz55a45kVNjAlkj9kubvFfMRlX3pxFNtsH6z+TaN30+4fBc+dCJKeeleTv7t/gLD7c
QQ8dlqH96Ljf1aZ5vXxkB6MxXkyq6r2wGVCHD10NJAiSSZKIFQiJXo0DqaG+xwziUBXWZNYfX152
IzaJhXfsA6WHzEC07t9s8KVLIRwRyTXa5ZHX+L2CI1C2S4m4VbnU7A91+shz5guTVWyjlj4bCQBY
M/2temzPp1BIn30l7MbxcU9WwBRxizJbvjtK8idA5fnQsOxO8E4Yfu7RbhWrWWXbkDXcnPsGdzMu
Bje4eZejEj2j1A+CokKdueMXVW+GqRCvfnqcn0NyJmIwZ8hzWNYB93vz2BEHq/kOopW30r4BH0GC
nH/fdposaubxTrK67ticBVt8/yCzqxg1/eUpxyOKcxgx3Hyo2iFH3Fal3W32ZlGL0dQ4JdtmZaNf
eENBHg0pbyh9iPi6DejjV34p9lbdqt/W34tL36uSjOz3oLAfaaGbfT2bG5+wlKTl7YIDNx1UDfEM
f83dmaHcO79MN1VDx1PPl12d/1NzJfpUtRF3X9tnZtufXBOkDyUbNNl8B1/vXuzSPZJmjw8NP+TE
O280VLdDyO6ma2M5j3Zk0HuzzaiYVR/Cwsl/ZstZjpCqd/niRW2t8qbFtg74SJfsncuGQ+vBp1qR
8py+gqM8eYxI0Q3VHlXgNRg9+H/M/W2Vq+V+KEtR7H1ON3VOtefFHwaKtp9+Bq+BXd7tRzvjccyg
GCodGInMwnm1Gkojt9vPRC6VuL4nzHw6JF4T9lMTjpp3YRSiCwRcBu5e1egwwHUVKP8+vF77h+yX
6Xq6ME/YgLDS5+V4oNhzLtbi/pqgfYdKvKou7atGdAPrysoxkqeKMQ2SehE6hK+1YSACT/9IKBDf
cp0IsDsD165Dx3X+Bwyz6z3mg9PrIuZy8bWM8/17WTGLTkjnegzc3m+60M7DgL6JToVMDUWkqlLV
jl4tD1wz+gs6pfaacc2EIkDzZnQ/DPXjLE9P17xRxGnTNmuyu/2HXotx1agYvvX6pEScZs+JVay+
7N3stzKstbJXxdP/zcaqrSSoI95+N3F+j1gtGn44xGXCYN+6HrlpAPDDe7IwYcMcqgshmoGgxXO7
NhVJHAeS5its4dHu6zBY1/VEjNCg4UHshxJBFAyVR0dAEWAnNw4Adfav7LlfCi6fxf739J8ocAi4
Tvi9QLLVly2zC0u2HJoq5qMC3gb7VNtFZDqZ9/JTtOVBU2iG9/4IUubmUT52sj7I5GwQuodqAORa
xn9CvRC5mfSK1q/f05eqfsMyfYZecf98qvQAtPRUP82HeCpVd7Xzc4M2xQwh4t4aZjvX4dmwM1vf
TmnPd88CCfzs76DVqEAwK+YBiesOxLZY4e3zA83pU5FDR979/npINTOLxu020BywNaf1s5TpZh91
7NHK++5r091cpGiak6qbVOO04M+fsveY8rJfgoGhpZogeK1p5a2wOEEiOvvcb2PQimdTAk1IGRsn
qPIitBDspR+md2k2mkp2RvedQGP+ma283XBpBDK82+PStLYUtQPdv/011KQ+3jeEg+Urgme5DZ4p
jBbBYqeESAqU4IReSJAn4uOseniVJrSJE/xaJPD+yn6Uvv57TIBszsraKBOZ27Z4UDd4YxDGOfpC
LxS9IQT7IU46qeob1aBCY/b1ID3I/kaLYnHfcMlso6kgQWzJvD/QphuKZUDCjAhjcW9U/iqYLXa/
je7KU10Vx2W+vbwlVS5ZeXQUOe6d/K9Mr/xijiT93idTGorfxuyorswu3UO+p+C3LjTU/wqXljFl
9+xIM5dBTTbIuDyAgE/Je1bVpNa3d6y6Yhk4/5Qr9O65kUyB5TKF4aizEGAi5BWs78jWt4Xfp6/L
opUPdg5Xs9q/hoSlC4+z0XgskgM1E4PXdBjhgxrplG8txu/nxx/y7hXCVjTNb9dP/krOR2XID6RC
yx0HTtgKggQyrAofV2urcUUuSBLsAWbM399TBnNys4YdEhskAyYnNAbgUXrZZ5G8hsfSV/FSN0tw
be5lufa4GAW0iNlnuYq+4AH3HwnQ7fq8X8DmH519ZVAQTXBOmdepeP8BfjSXbz5ZoSzaYBbpsdKm
TB1icduywiXhZSTFQpr1ss8jQrqMozwnZasnRZt2ADakzKSGlcKQnp306VpsKHmbwwf21x90QCwT
mgDXN+Kt66czBEDglnzsVgvhpSaCQi/xjtvVrv3lqbqjY7SqJbwBhz/TCviYGtvzeXYfcjZKg6y+
TUu7hyjkejsoKbqjGWzques3pUGUoeW1jtxBaNQdl3whciRQYhLznGq8988wEq7wNmGmBKOLgeDK
ygAE1fVw+WEA5cQbjpGUsnB2x2LARcP07fuguzo/Cq2IQLAOkQf/5fUa4IESSOi8k1smyTwxKmrx
xRkI8bW92NaaRKqbiX/5C54qZrGx6syLQFdqJXTjATnjGDjD4flBW+NExiUxY9grlyYBfG4f+SZ1
UfhVNop1dn7N+LRsOqHSr95ootiincUf8MU1dTI2jI1m0k0Lo2xbkymEp7LREfVgt2z8RPDlRqUj
3LpHr6+mPv52Sq990J1Pe9L2NlxHxbDQSL3IEX3taiSIE8gKdeImA4k2++x+ICzaQpId7XiA0LR4
iuxIT6A3ZT+kbeP5px/BO9KQ0aaabprrGvUa7hJMZVc8BKyeYu0xWdfP6eer1vUo92iD7R7aq5oQ
F5A4/4MXEiWLJzDGscXFAkpIGm77dAIDcASJwW1RgpRbKZlHK9EygBaHWYQj1/MrWOWaJ4x8fBaI
oJQL3Xxoiy4iwLHlXBQ3qbmmTfk7FbEZ8KhUPX0VbrZBmiX8EGTVpMD82wmmq0GMXCkj9lR6JwZ6
wlkJ2SQK5zWKVPvntqD0/vaIlg/CtrlR6TfaWOX9Pqy8nwab0InB9ZjPOuVvteHZ7vXYh0hWMnVE
MZz670KmbpcYkqdds7Bo6HLOPwsXrLK9JIlHoq/bTALxswM0AEaUESJyzabtqCUvFYlE/gPgwHMv
agQcoXHKUQ25jtxCwzWSzsvt5rQ7vZ4Q233gNGBQerimT+fvM36xoRPZuj7f9mOSDgF57fcYfrWR
2zYJrvWoHb5govE85TxU+YiUAaqvQuunYDu0Dw0p3TlXpWi4Joh2baTev19b/tOot6ZPLTPMX99a
r08GGZsjbYDzy9NT58lAb2NLn9rtdvP6VJ09NTdVcyGrzWcb418M1R1y40//BsNd1U//YiTuLCaY
19rNoenzw6ZJJ7MnpdTR6I6t5GGln4ZtiI1XR0NvNInRf70Y142pXYsVoj3gxeZwuKy3h/HW5rA5
AlcKHxa1f//gefFZ7eHPn5kR7ff+ojr8N/JuV/Lv/kRGMv34s1++4cNPZe737+0H3gM5TXqcQNQA
tuj/WW8hZ+BQDllL/pgq9JamR8yGxX0tCzG2G8FH5D4NIeuzUCVZkfoPJbPls/kB1DttLd1pI9kP
/LaP8kHVlpk0CYkoeSPU4QGqz1fppcj0Dy7g/hWGP8/VLl9A6ZQbedy67ndD34dyAcj054hQ1sw+
OhwS7KwfbGnpp9ySBVg+/RMuI67XP/VixJwl5RycGq2hstXN1/P+NjH9eMQq3b8Xo9SnqVomCd0T
s99Ywb75T4ILCYu0ZpL9+B9NZ9qcqhKE4V9kFYobX2cGRNx3ky+WMUdwQRRBwF9/nzZ16+QkxiAM
zEwvb3e/bXWJ2mMNEiaCbpLaIuL87OvLgUeW9ghO0zmQPoa3yOcvfBKsQpwSUqT5MyxVeNQ+mIUY
9WDkFJUMGhvATaoFAixhVh/bhGE/KS+RHG9JMoSI8qxs6B92wBkHjJXcb49r/RTzrAXorxoUvl2/
w+3r3wfCJecO8o4JloslcQSIrDMBTd8rocchf6CiRYqPZ0fhGIXyhljAxTIrfGLigVi0dKHOUXco
Ijyvtscn6YrDbv0OWHNjTOwVvQkg5XS8m4sTx0+C/SDx1wA0vws5F5MEJgbyiqSl+C6irolEveTO
BXeb0DJ4IhD5OEGqrmSe+Liw8K5xp5RvMn8Us34TU8BPY9aKCWnWILU4Q8CoImEND1OCD3AMA0eB
vtAh5k2XBnK+QZbwlTfZzP4XHlqApkhIEqkPr29coX/kZIKYAtcKQk2lEpI5fMHClrLjCsKcxjKP
5Vnkdw1LW6dQk+Y9J/tOLwEMMCNmmj58GIOD0zb+Pc/b2+eyuayLm3HVGXmGzTKQruQUqHdcmzIY
mpzStAWr81TgTj4H9zaRStrc+acJoESFIkdU8kQL8Y6J8zMTzj8MNwyspmVimrkfAKgzgh+xJ1Rw
FFOm32wwYD+6RFG0WmHmqxqgJx0ZroeoRHyhNohkADuUdImifQwtHQhw4SP+wCG6Q+sS/ik9h1hk
KRSfMF7zHWkKiSmE+kIy8emrBj1I1BnfSHst3RQbi8KeEsyqRziNnlLFri8EmbveGTIMTa0lhejw
pHMOuP7T0yj+kuY+JH5/uNjjL/JWa3hATZS4EINn4/oeK5x2UZT3wCUtnPAxYToa3NFcU0jrrYYQ
vfMZKWXfQ6YCxJAC5khGAQ7YyTaUhNDGwHJ6lekc4barwSNHzwBs+xcVONKFAfYSKu2ghKx1Ne+0
bU1lO33p7NjQ5IHqoMiHLxEajooiT3z1Ai5Ijz2bPDfA09QapDSuKvoYxXTfo1fsxZC59ipnBPdw
vmifTUMbviNlgPywvMBXsRqIauODheW/V2uDRgSubQHi4QUQVqLUDLQR6JQXAjeCts669xsPdQ9H
Izy2UPv0QX1GV2Gi0ImbGrugvq4OXgos9OzoB4ntPyTY0SglaI9v27ZL01wMLfgdgBEosRqTZUAj
F9KeQVBaJJPg0RKMJiBD8VXpQtli7fyCjUHhXdInFSAhSgTKmZxouEuu44riulasMvYJli8qGcS2
A/o06HIdiDfIq1cd2mul/aow0Iak/d2wBi+Rjc5561fw9LrLLsYSE06q6k89BEP3Xpgv+FZQKMK3
KTJngICjeyimQCPyXjVVz8zpLV1ZOxFdJzNy8P2L7RdJ8MpMVZkHFlSOiWROZSXoNbsYyXaTGAA7
iMbO4K/AFJAxMRnAa1Q5WX6xoc9V/HGU7/jugLmflob0sSJPEMwKMj1QEAQ0wAnVeqQ00dUO8+vx
lc3ac6tnY7GxnkmdbG1Ip4DsCf2CBiNXFn5zRxXLdA4ZEXgfoexItXEL+L5BTGKqXOlBTh0H+mxV
Cu03uzL9lowG8uhWpy+2S31vLXEjUWjUnjBVsKTCjfshqkcQCkYI9LNil6UBKfnxIfsukMvfFT4f
bQeJ30Guy1Y93ZZXgqiQ8ZHVBJ8iSRfT+BfaaXwkNhdb6Tq3V/V/eveDgGTr2ntkaj6hZoDzSR4C
aYmwqYKh/vBkryu//fMeOWtpgHInnvv+hzvOJ+sATX22GaRdv7ArfnFPWU80B0XE7FYShiGCfWYz
nnO5Om2RBDcwFB4t3OBNr9yzf8seyjr2bucjBEbFkMQaEmaelITTw+uN+15X0tCeZAnclcvXc/q6
k5QExIfTks7QUOFv/PVYVFAqkSpCn8LjdUw+CEgAJA/w4WKtFrgLE6g4SpqLfEQHrZ1sYv/V8DJ9
TO/jxnA3yPbXOUIElulYlfv7vks6D5Gl3h7q3p+L1/zBv0p7MWgBSDb5jA8YHSmsloL02LOgJgKu
xIqmlJ4XIuKItn06kIJnYsFjcAj9vg3QLJxp0gISBY/aYk3yzBzSeiEKRmXchL0JeIkDmEbWhYT4
sCbovkHbHYrCaArp0amAB8+HeBD2Y8CH+DtWL7FNMePfwrILTsIYGl2Fy8lHWWmcjCGhT9AXKJHX
nM4KHEUFFGNiupgpCKCrCF4pOYQrMXC+GAFfnJ5zg/zBPAy3OxqUM5HUBUUAYyFgx3kYEe0q+E6t
MFdg3AwBic6iQ2/98iO+o6gVtAb84W+QDImaPm6B8/Ls+VjnH5lfbtkckN7DJXmHPzEmvkvCDxEP
kgFDj4+TGMZAOfgWD7AEufC1s+AdviAIQNNyFYbFjHBvkEFzBqbGzrywkF8pmuV+ODOnQt4zNs5M
vSrvcCq+uE+O502O52BUEqWlHMnkc+YW0+Kdtpz073p/s856ZQb5G7+STg89DocyGkbZfg9AwbkB
3uSGZXAw+2A30xwF0/ZzSb5HVu895gYZBufg9DwEiB9kPJyMA0vDZHACvhgznGUpcFtmOMffUuJq
TInMNT5QJB/ns3yEBcA7f5m5DEEe3ed5yh2EHpUCTNvfcuOzfP0NljXBFPKguHHaOXSlXIhPc1bZ
2p/55CLyaMnWncBPAu7Kw/mMlsvx+u9QBsBXWEp3M3lUBIpoVQjZ3odVmDmSp1143CPtcpg7zs6j
Ymo4NQOQ4z9TyXcG9ncVjuEpciP8SsIZp+ULfgs+8jezfJAhMtfysLFdETwUyvFLZUtPCdi9oLyQ
C7yFVZcX0aAhkB17iDlnN8cSVuAyLDW+OBf3Q/oPD/FvIb4pfGB6YvkQHNrcD3fFVXmUmC+sGF6Q
HMOz4+ScgdHzAj5DDBUIB5HIl1i64/w9FDKGOBLqABJqpKGxnAVaMHKr3jKlf/e6KzwIynjNCLk2
sMaB58wDZ8cy9QyEzrosDFDcF5Ta2t7zFiXS/MK1plRYmfhrhfjrU+kbT2n05ByfvzSSvKvki15u
nwUXHqgWyfZ18exZknfsdqH1vsilVnFoLtvHFz1OaJwFPNDLy0GTkEWCzoChS3i3LPIykSmkS7H6
A+AKIn4JXjSQq4tGeyQzBHJF7yYyTohB12WurSWzzSqWwjic9WyOqnkuO0dssvg3+QWSJKhEbQtJ
pNLzAoyniwaU3icYa5IuiK+frTg7ahjjjaUQJqNWNYO8XxKlDPsvTmmNSImNl2d98kwpjLZndAmT
TYs0ywkuIbTYvGhEqJQgZA+JZtX9Dunoodw/4AZSM0tc3qfzARdqrTB/Kak/Jy6foPlfN6ORg2zM
OPM7Ty+Ee6ZGnzkXvrw3rREiF3p1+nDlkctsdDpwatFzihiQacHEDBc7ncts7Vj9EwCVmK0kzHp3
mvNkLhZuu0UNhwttE8zjCeT+kjfrlaTHS5eeJBw0PvXyT3p0UVMI00jzX7WbQNvUODy93fKBSZUq
mrhhdsxZehDp754QDbs0/6HEm0R8sllbTy+P8ZD9W21c53XkYi63iafSLNU5PjIasgaXV//ygpGa
Ri0erVihiodqIn/6Z4oxucGwR5unZkmzTjkb1m4e0DM1fG+KnCLYIHf6N1okCJ2ve6GjWKIatk4f
mjSGEqLxiDipubdI8zQRdBQbkgiG+WL3c/m5b9tUXl1NGtJKBfuWPGEo3SH506+6yiZ5L2rxZ5XC
cb8vB412Y3Vr2DRUHp9wE9sx5Zzptrn7drLVnYKfagH+MET1jdrjcJ3wYCJaOut73ZBUpvh60UAB
25p+ti9wvdntkHkXIvRMEzC1TYMG1cE4Yd2TENEkgk0RXJ+AKKWVminuOssIY7Zm1eHtejbm3fxM
qcNveLDa5r2iSqsxTtXedjFJBx0DsS6Qz7a7an6XW0DsJ33z3GZExphOjp2MrhJ4i6ZFKKluLIZ2
OGHJRCZ56GROCohFM1qWxrreIqbQu1FQRoPYrzMCqTapnrh2pmAJY31vokM1nhBNoU8PDjSQFH0A
8JvpFc8GALLT/Z9scrfd2k+I3v8+dH/fkHigFzuIQ307k7AD1QYLUVcFFMu9CBmJdUxeC2EtDC3k
OGAOwcjBzdQ2ycwZhDDirUvjjeoe5USUsONJ0/qjY6rYzYBquuQpKOf2ZcWEzKlIVJUu4l7YMXbd
tKFMPsY02ESlDd9P930oUvWg/x7aIJLPQTj25PjZbpVuHbCfukkdTobBJaSTEYVZgIGFXlD8TQoP
zgqp/klgVca5eVSI1ZAphHrA6+GkJP2C8Fj26odvA3ZvnTGmdYm9v2yR0ukYcrIpEngOWnfVTNW2
4NoMrWzNq5Zn1dyE/GmSa023S9qRgSYROEjRhdjtQjBC82OHFU2/I9O+9e5Pw5TwLDB21YvveWwe
+K9dc/v9vk2ba+ekWMj2dscKSMnCgUVGnUoT7y/7zuH+m4oyBO8wOGFW4rWoC2FWAAMTD/+sce69
djSaJTbip+QWQIIC/cDPqamsMMhsn/nKAbffJiFmSqt7kJOfO3pTnekbSqHMuAhJs9K1OvBU0LH7
3UJ3KYxbdUHs9vl3m5qxlOwRdfu1PQrGWgTiCHKNXkj6ySUARRpHuPCoddvI1xeLM85Qzq6jyuFr
eBIXxGuSCoGdT79k1gINnI9QI85eXlFxq96Dxggv9c04Z+9BPotlyN2vLuE+S6n7Wdd75/3rWDTE
pa+2ChvtSD8QusrsUBCjvEnzNdUihw93C4MHirGuop/b/atNczngaWhI6FypdleVwJtCC7p9SI+0
Y/PYpQXGMpmn09+W1w2AtzKXzLRlaUht1KH/Gl5/4SJlkzR0xDswWSjyRZS8U6cs2W+s5RfsBN44
+RHk1hyJVNaWS3ao+zOiwlnbMR9s8rFXH6OCE6SLV1cB4ruQgroViQi649tGTsxC4FxvA023C5OD
RwqgX1P5d5NjGrQT+IwBWnWV78FRPQRf3WsGFpLcfbrn/mlNjzf+4S1HeiudsU1mWio18o9OD0OE
SRK74dFWqZeasy40DUe1rSAWJCVHF1dDzaxPHuSU5YBYA8kdnTapV/OeOOWmq30rBDilbkc7xumz
VPhwzc9Mzk8aPRP244et+OWqwx+KHZuQ4+mZrUh1VA+frb/zT3hUgApwe9ZUd07q07G9I/aFyJtH
Nb9q9i7NCZ8kNlLTLJRJ5BKIhMT5A3NfAEEmZ4IqAbYdCeoaX9KAJvmodPbDkoWqWkKR2CAbSO9A
4JEkGmIZsy+G1adhJxZUwyeFbED+Zw/53d3AxcA/YCbblSYTAJs4qPjWadU7Fz4p6W08zC4l3gBD
dCKldv0f8aNv2jMgbCjLuhtx1IGPgBlfVLQZ7BvqxbGHmiBtABFRn8gbfjWAEbWoLH8EIo3Kw2ON
lkN1cvh0RiSfbdUrCqIu0N9SW0of8wiKJ1tfKjdKweT07VDPdI1mjXVTdRZ52+z2TQzXnduxmdTw
WJaE0L12PDg3qcYbx5dFZgaQJNYy7UARdxqeK9o5uTe+70aPDo2dB5c9AE4ck2HSq3Wpc1+FdtB4
6E4DtQ+Mjg+j06epaFKxd7C63Ma6oaFi12CyfVIUWN7EaOAam8pbu+A8pV0M8JV7Jp7cI7rCgoeK
xH/1b9Nomuy3Dnc0penWgSxA1TnQPXdcmnSIGKgtmpV+SUt3Ho6zSE8iL14GAuY1a2iWuy/zMvIK
uUrfNwUjsUbAGLpymdYWfag6W4vRNKAK2lucCXDFszQ5J87h7V2XLzMa2Se0bHgzTf0YW23FnrdA
q4ah3w3QHL2Lo597R7F9dWmiKb0FtzJAmIWO8tu1n7FbKh31r1tRQkGlP2qbH2u5Nq1oNLvtgI4b
lF9d15pDYqLlP/xj0OHYvJLXNY/GGC7dona8LTuI0lS6PbFr/n7NMT352MNvk0nTsEhU4nDajrFZ
afrA8agp+Zh8Rq74nlBdCNWm7hKZQYC4LdVSBUSNOoKOTGUG7SkbVPY6Vx/kmtyWz5Ztyc8AaYCU
qDR8DdOwPmj3qYpZNTkBbbUS0Al1NtU/XJyIl7t+GFwC/HA/9clv9xx92BnoaVxw3a+XImavco8w
3QDTwiM3xcV0U9Tg9Ijw83HCa4qYgAZxIHwj27MF+G/3Sg2NNWVBil5pVF4ovE8Trsiym77Ue06s
Yy4iFpeW8z94cprIuab53k3XeBHz75YpTBF9B05kNDL0K3l63MPJPU+S0QVS2+DEKMmH2DyI3zKU
jEiLyQnJ8xrDbhLBq7xprBDnqDRkrUsfM0UXb/63hpE+FyoJ3n2kvOHJkjGAUG/qiy8iG+qCftMV
RQD9BO+K2H4teU8DslCSB9rMkqO7PEenrPzKffCmaBk2ChpkH59YcnWP+noMZxzMde3LOZyXMCew
O96erH3Uk8mG2ZDW4O4DP1U7kwrLg3crFmzMmk/WncMT905ZWF28V7Fn5Cc9+mwNH7G8zq6eFWTm
eRSZgzlWP1QsaYulW3qXNToAUijTHeW8QMwUOg+6o07qRn3sL9yMSXMkCiUzIBksnkoUSPB079vd
KnEjlvjfKmUZgpgeouHTzbFet2gIFGivtUghnVLY1TChI0Jr3mWPsTDuBjySdfuhXzsey31ZielA
/oSBpPaKRYV4qLDXgZqHtyGfP3A+t0ZXNKx6li1rnyI6dRsm64pd2p2hAHVxLM29z8X5i52a50MX
rD4uF720s62wthKFGHnhu2ElOD3eftKLKkjGl3FmQqIDWy5MzzP2NWP5PEiRDA0mKu03+InV+OYZ
l0Mmj4US8wc2a5cfYkDQQJkkZtUMRDTsZu9tfSsPXnjgWcBrjLQh2w5C3e+Qxy6PsuZftzDxfp+H
pZdtX1tulMMRgSG38Dhaszaf7K5kahyYrJkBSrfZ14RsEEFBgkiperYa4Np0Fo3Z+5Bc/BbTGy1t
hvCgb4klq+UNBssJ5V5Ehr4YLYurC4O9ridK1ghGpk6HCNOJjPxPlv79rE1kRb1Oiho3DmQNqgsS
1HRn+B08KNaLy3piNSUYGSIuC/25T9YMXLjMHWwOOR4UIkjWSjGT4X9uQSVXlhJv8v/vn8is1BPn
6syiseYi9d6ksWoHwA7bUD83xSCHiBu7fADkDVRvT20IFmAKB9jHzhBLntbTgzc9BRJiWME58bq4
s/lLyCGizjDdwUFVFgFauRv3L/I/r/9rTpBGoyuKxFyGLAvTXpAMyfVMgl2vaYThRojySVexcjS2
5lB0qN5tic1JHBELBLx1BnIZwP63Icn352QqfuJyzENylWnqPOJOUBI8DDHDis80OJiqJLMr+BHZ
nPTMPfA8eRgP/8pxdGvlPTatkeeMChl9xHZvt3qiOK9Mhj2RBZMZdhcPmFUlJxKNRaQCgcGsRBEf
fzEVt2GjJ+8/j0SNhgAZHIdrm8pKYwavQ5EKMiqxK0WjZAbj4hvBgUzZjTKOY0eG48u+dWCHHdrB
A5O04rypKScyf3+akn3WZAaXWL8snNOYfc2YWHNet1cikFpNLg0FAGRQ7HM8PUsTquS7Q32FclA6
bjTtoOxrcGjLXuDOOFRUbjzG6JqLaV0D7OrXEb4dH/p+/l0R2kj41UcBBSQomfoPJuHZZAMSmP3z
hhxTHy4lRTcI1fpuKnLVmUva8KFaGsz+Wz+gIrDwNzV1AS7OEgHdZIjhpJ1erSfmIqurL4u4NE2k
V2cbr62gxZLOMJMBzjU87S45zKwHUXXpON2z8Ppg/GgpEpu1w8Uu/WSILuqJNqNRlzmhegiI+nUU
KXFphkfRcADPpq4HiTQm2RRbYmdXPloYeBML+mgQN1VPspFZmKWO9pf+g0jcKdm/2NttJNefO8OO
38ayU2WKPrYCs4vHuC2wkrKmvi1vDSaooamY+BNk0a/IuGq9E3vwNu0G3aPoq3Joua8Yz4Ryy9/O
C3FNtzzmAD0Hi6/Ox2IVMgfYLGsYfXUSoBdxX7LJY4bn1cMaYJLO2AbYzgY97b0/kybuDwLTFPM4
6HSZPcAZQ8WCW1fVv/j7MoMkUL19RDineeoTcx3xGkeM33ilzwyXgIC5Tx7o/ZtHf7/g7nU2shqo
ZDEQu5mcarOAFEWsi9oc0yCo+/I7pTE6+cZy5UQPLisGjliuTbw4uZiATUzMnPeYGllxPBikXPLN
3XAXfOZzUdu3ME/w705KruSSiwz8axwoxLA8sD3/NeXvVCTJRMt1n7PlTQ6Rq13w6yJSEHgQkYY9
grdItqNOiBdicIgdIs9IzA/5yUIZ4HYOwJw4QnxSVOcXTiR2iLibtNzldaQ9bi8ms4E3b2TS9mtI
mRrHn/y/n9WJ2lCV9UvRvZd5xvbDeUW6UyqASJdX8o5Mnu1XI4q/dMroxHyR40SHsnKiZeFel3JY
3mu6WZ/N/tadg+gXUSd/36sjYA2fQ8R9tI6DHpFlmfZTPkqJCoIgmoruLNav4Xlab6BEaxNYdZA6
HwOmo+rbSjAkcCF2HNOQu+3ebXipYRV9BIt55ciZZuB1aE6sUN/IsQDUaBONrkhNWMNnMiAMXlE2
H2NcFEuLzQzZo+5Y3kO6O/iI5Zk9oVaWg8TsBhFFfndTnWBAi8RmTN7Amq3xk8X5pRfXb2gw6Qc3
snJuI/o8QR9DVXj+4/RDk/s714FRY8dpSlhpoRJDKlCmUQ3yDXR/KlqRMd3lrwSRfkDeNBUOlC9I
nsgVHsBnpugHAaUDUXWyeTgJKA2/FIo8Mp8MsgKn/ESxSYF2wVzC7wWS7l8/kopeavyD3Et3IO6g
yQz9WRDQ4pDIjYL94mKTHYTq6h4Y/gaTgsD6c3lX+2iQSu6h4PrIPDHad4pcKgRm13T7RHgCsZ5v
3lu9BoCYBo+bEV488oF8agUpRUl73MySuxO1II7GGUcKlJVdxB7o/a3lGshYESSDZNAiOcveEyPj
QiJoyc7ZIkh7FH9CK8sz4sHRgAHuf7+FKaI/bQel8SABYP82J4mayIyq9Wj7RjYWrbndGtkhNrL0
ZGxdX0OjxVlFKH/aFZLdMyBMbAMWWDDTEBrkxHUXeIfjoB0nb/KxoD8DuR8N/0JTKpTNSipNJNdA
UvpCA85IliN9gv5VPg+fxmrGmXbR9DmpZhE9/HYaghqH3h+/7dxjYcmCA1c08Y/lmAa2GSuuSYqe
rvdlZnAMQR4+dg/NSYM7xnRgL56ANHghaMAeXUiw0xeocZBpOSSCLeuBlv5z5uQ5lxOsgyU4uUxz
s20IkWJ98ekdKX29PCD6H4g90SSxR8x8dJbji7Eh69zxwYvUmU0s1gJtch8otfcicR2/xSGY9gbz
ASskA8hmPjEmnunn4qw+DGBcDPnr3dbvA5tyiwKHeZqcH9cKxAim1R0WGJ5MOK7EXhZb1NLnlpty
SYj/3uTSsDqorAiuv8hlRef2j9S7e3lPfDaVj65GtLyziYOzR1YQcWtlb8Stew9C90rFh5f0qsYA
DrAfyuJGqA9+tgnG6rgXGf6J3xiRxuWJw3he8M7fL+WmFCcSLrWP/8gKB2ElgiWqaiOfJAN9ik/J
MaLK4lFI4QeOwpeos3Amx8sxr03FDu2/zxplHtOdJ/NrtHgxbz/y5GpEIxlQ6L4GnI99FDNEvv/b
mQQgfkCtND0kr2K6oGHEd34PLjOAw9tEHPKrQXkN6EE7E4VlowjuE/gr0Im1jdgQNg5rm6Ik/FKE
u3VCcwPTVPs3zxqvpSDwCOSBu0V6yosHbVk+T9nsujoet4NuT0AXrDE6DF7AP6gXB6bBejuITSFz
ZWm6nWC67WYFoln8LTEtMDxlZz8FCseUwx46A1wFL4NzBLcbLOndUXysdJOucU0vqVhJTzT44Ql8
eR3Co6Uu+0h0QF8M3VwTGxvVtylnDtflZIecKwyfFSs0OUZDkcIwp3FYNWPp9uv9xGU3INtlSX+a
DolkFqQEF0F2lkAmdyhQ+MHSH/1togYEciKYKBnG6NgCptC1ka1BTWcPCIa9SKBQQBSx1MO1JHGw
W3IUQXvF8GXfFbI1RZ0kuIziwyB7VhRYDm2osdlOcl1n2R0/Bx9bnovb7F685xPiUB6ZPXnzBkGI
b5oxo7AYAquHU5Hnwh1xYtFDMmp4CxdyTOZZY3EECYg1R3IDhLPkqYmbSPJ/zECs2Z+UT9n9f4AP
PgLP5rRmiOqCVBKq6zYWEvaIW+NKbP8hBHtIiuvn6bYUECQ2Le49k7rarRpX05yJP7/7pgElezqn
gbUut61dcB/Ge7zdHJcY+phxPTKVm4ybD1YXIDzWRROidjUhfNDaqZuNZq+e6rwV5Jt+cNgSr/59
2VjnAoCHA9alTl86RkWCqDfXgi/ekAWYHHvwb7Cfj1Uib1x/6/gFYvKUS/nfXIsFCnxLrBGrgNzt
fY5ZD46mO4Q89/d+m7VbuZAgoSZp4gS3PWbJqwIAKQ9g3h0eq3hmAoWvxdGO0a3QtoqcvrMgUtHf
sEgjKSkFpJYCTr83aTqUB5BDtaJuAklvf3XHBOzPEOLRtPXPAAhNMQgNZKiEFZFQqPidKyWgPQwH
96opsRAjoT1/i2PIXOesnSFoXwK4gd4fEzXUzVF9Ic4hM7EbgY5Qq8oOxWwHKpJ9KfsVJ24vzwcW
I3x8gZDw+ditNfYvoBDtu4g2ycFvTw7Hfjs6bBkEBY+JXrWkFwKKIQ8E28LMA16FARR5DUat3l6y
Z5YfQCmF2z4SxHoZniF/ZGI4JdMO8Cu+Rko6IyepuDIwCZ4I8EjLe3vVrWdvBdK60rMdge2JNQiQ
Q4r9+Lm2bT76BH/x/kcf6DmA7yqj5Ta6vAC9CMI5HyE3efn2djMQCK4atOVS96HE2AQvFdtP1Bf0
sAgpmpQjkuQ8V7TMk8biLPN2bxSv5T1n0jlcxmLJpkjvPXAY43usHTxbAYd5jiB/ZR/JisHAYnW8
P7cDu9ohOXcijoht6NNkf0xgwRQ/B4AZPjGJSY0mqtPm6YizJOEkYEK3hKPnm1iBf6KEidg2yzb0
JfxTH4qZnC4lKCUynERImnhjnYNJR6bx1mWsrxjKjzF7YY79P4z9Yt4l5En8DUt9HPttvFuTANaK
ohQ/5eQSYNcdB0utjoIRrXHBdrtN5E+gYyCjFDoNcFQoBsfKN92vbFOSAgtPSICODBJt4zdBTV/g
XJ1Fqe2+iPufDS9M+O+O3YPma37dNgLfxqNdDU+LOBd5kLhPxeqHRxbjFMVXnLrWAHd988CBEzXO
5j1pAgeUzs/lgTcxN0wakVWu2KVMTyMQF+AGUpEZLB7BJkTq0vJQ3ah6uGvI9Nm1JRJyetrA3z/t
ugKii0XeAIA1j030DwZt3QBGinoO5k0TNA35OBP5LOY7UCXikxCy/QlsfSzmJalGv4LaI8KB16RR
HLuSi8tH5VXOXwS9k0hZDXEhRzxciJAMphcsG0Tytb1o8VJicM7Df4qsR2tIdB+dU2DdFqZ9544I
/SNjv88J9/VRgNtcVCl65+l2FpdjPTSxROoGgFsrUQ1/ioFMKEaBph3iEr3ARevi/xRuvAcmOWtI
TOEm1JWhh7OyjzRbf+tWgBmhmpOHId8Z3OOk7dm755CoSyapfuDtrahioRvHoQpdKhWJTQOCtJUz
oo2HYCbuO6jPdrSLmZ10bYVxAYBCymBAx7NZtG5M4i1Avel873xphqJK9hTHvZve07zYc+BqHK3P
a1Li+ayjW/RTAxBhTaunByyiH9uHeY8J8ih7bNOIZFpn0YIJbB4kR+el12HcjV/6sesOp7AmN589
qG6bdt86/0UFSMD6sUlcnhJRUM648RWfjZNq+rdBPKIbi6uC74ZYBemWgUAorUAcGwou+8VwX7rv
/aOfUjt/+hKSJNq14jKQW02dF/Ujuw3lBXeSenG9BuQJwKmHXhffjSQGdQNZXDmsO5gcdniAFEwn
BgJZPDjnq9hYbCdYFeBMgacUwKK3uPcWR8r+iEKiDI5ntEelTsYv/5EyRGbt8ZekaupuTib0jhc4
HKTIB+pfj/QHSXiFQlitjnu6WMCyQi0dpVcY++p4FE5CUnX9xDtWaiVe2cKfPfuOFM0EC8brGAqs
F8dc/coiehBDFMeXesie/bt+L+44LINfuoZNbvvO+ImCBro6QJzHUmDZLGDy0RZBn7t/gEoEGIti
BoMPVfL8kAUvfKocwGjdOcIEICl2HdJ3ecZv/LSQzF58Q9yrFv36Uv7TgUvqXEkbm1Q+NESeDLha
7DZUDMNnIcz99OHEQxXoDdeZ3+CympGdgzF2RzddAS5EflfHfN0I0j4BSlAp7F7ko2Ahr+X/aA4C
D/xFECeJ6v8f0//4oSAzYm8Xq4d2fiTtAh9ARBQAEH9AdiKsHkj4i4+OczsTQh9MOXJAldN4w+OU
qZHFQfdAGAuYJtgIqgHp1dl3iM+fqjf0zbAHshFz1hVJkH/30/XeV38PmaAAyiRZ9NqqPpPf0jX7
tvcmd6RP2iDdlvaoyals4Kehvdj4OSSvzGaLA5oBCMpKRqAoeK9MnVcUQBI+ntt0bqkinHPKy7fk
Cqp4mZIBhr+ekocyTZbMC4eRAWXO42QJ8tkKEjK96ZwuO15gSpIHhygeLUMLl7y77k7kdwYZ3KxR
5YXLuE+pD1rXa2yTiEHcHjqc7uhWw/x3Ago1zvPSfVIuQLTLzfYNr+lR4erVGfjw0S9ITpAKPPpB
j3eHomGoMDEuTZD4NFmvFHIQwIeU4DqPl6ffN8gyDmzwWt/RAOo6DpscFy8ZEuuTclGTrfEWBATg
FiuPuqU9SV0Y197TUXVmSMFxzb3tSPBDJDTNwcF6nFtTBjF2wGlJfoJR4adt2r+0Evyi5UgCgPxS
nXknRVqRDrh6+VRJgKkPyL8ZX0b1nb7/NL6yQYfUFNPAPweXpJSbJbqKvG4/dO8YAdPkhHOhO/Qu
MbAR7LgKBa99uIkK9lVjclvbQQniy2NdkywHyOvb4BEppT8JiIzIKaB36Af+dgGESqwhsqZdktzB
NV7j5xIYsfyB+UM2DH+mzko2HjlSXyEZoqGmwulXll8yTd+wkMMEDaxCZziVT5OvhMgI55OtWR89
pk9I/jIME7Ljy3XYpr8OCZoyDDIMWJJnn2oydqRP5ioJizx51iu5IqxGUuG9ysvc5sGZOT2YV5Dt
Xf4lQ+vQCkcheYbqvm5sZe2GS2hwkMWs2p7AS/FwuKH5jKm2lCOAzMO06nVWdk9+o9jDe/faQwTQ
91U1FvGNkpOT3vnEUkt1GkabDAdGHUgbnpEgt4YC0HRWJUq29EThZMpaVHWVH7KdK+Ede8QZfQHi
XzAu2LP24t1DLaEEHweJaH9GEFBr0GNVZJjY+uYT8tOIPdFgDoekd83sWeD7d/c9LimkKghco5qY
VjJ6OQX1Koa2nbqaiMo66ZDhiyrqiEi9+eTF6DZq0epTPL+sJnLI3T8RV/TlyBcXJf8TzfniZ53h
0eiTSiz2MzqT/EmXjy5ao1cgAY0LmkhfBxeAI2Sdbg+j2K2tZQxPFB6jGF754Gb3oF0C+1uGJZF1
Ucrcd0fn2/T4NO+U2ZN935rtFtVBJjfH9sFoaAI1stXFJoAGY0p/UxEC8mEauKIK2CNajIs3D7eO
sQGQBvc8tYJM/rMPBuNVZP/yLskegbWgjkfRw+mDc4ip7Uwe62TdDlJcF0npEPQD2h9u3w5Ixybu
JuEY5/s0JNOAR/IJlPRFFpU6z1hClFATNuYHxTMiPpFwz+ELQXLbv5AVYPPmjmwGputLGIyklNoB
xYH7gX1NeipeQ4bLZOkc3wDvhgiYeEnihRBKQ6ILuFoPWIlbkqHZBJcla/coXbRebledlvR2GT6R
lggh8jah+ljGyy730FXNg+yA9rYAi6QQa5oPr3PQScJMFts1I5+J3G/Z0hCyePClpeQ2Ubkt1fqb
O+OmcQ4V7mnvLtoR3XfCFaXhnjikLnFiUzOFn/9QvOySdauh9NDQN3+MRXw4/wWtE5hV9U+iKZjm
3ySIzC6kaFAgy2MWDZdOJUVBAPIQD5cijz6wC7csAHGFUJCfFJCEPD2KhbGsHZ6lJanyovboHYQZ
RAw2sHxqeRc54SYynphA23e8HbzEMlDHCBZtwemOscIt7gjocDbQiEzVv6J/DjdCn+HWx4BnLX/R
gI0rvWEtIjBGgj4HFwOnT+m6eNPwE3DN0QlWAUgu8KoZBbRfULzI20DtfjLIckE+BX3mtkaleJKY
5hKdlhA70YUDwcU6NnkVSPwOCP78GcRtlNPqnKchDod4Itd+OnysiWBuIVLyRJk+WHp1UlpEJspv
z/7DRnddfZiJEasNln/T+2he1iOt0wR79sG3OcYJ6jxO9Fw/1HsR6A1KeMkdHzCtlEY3sIqKiUST
SQoVAxGThzayn58YfQvJipO/5X2uvgcCZYFFc9DTLX1ahxYP/7Nj0jUVQ32KmmmFxlJFADewEwoj
O4QNiRA5WLLVXUyB5VdIn+LjFf9bn/echgLJvQgZUrVLsq31/diBrZFqT8QFAnorBnuro+2RHPQw
+baMkAXON6HyUx8bsHdAbCCK2wuY0UH2e298a6QDICdSrKmKrZxH5FHYP7Gdr/hG7PUMQZYpV2Ql
Em0UDz8a+7YmEO9JWNSekQcXQ/Khb0cRPM0QyXgHBnVzdEN+4J2PFLdHLbeHTPBIEsXcF3n7MNPp
nX3NiSE3wP78jQl8oYGR2djonEwEfmtE3F+9Z3Q644/WV+ZLehN2r3nwvnz4FdAxFL1DXvqY95c1
SjfDEe+rU283RAr6JC4RwgbaJRuKCKi42zvcauwBmN1+xL25bqAppRJn4+AqqHJwXoAij54jspZA
inMyrYGUbxT1sIcgrhiQxQwuDRiM1cE/wo6hWxIVJd0pAiGWSGSJFwoafHLtQYvSbgvw2CrVY0Yt
f+zD8zUEFgM2kN3u/XR8Oa/8ju3Tt9wUC3BOTBGsBP815G/yd4mrSwgSO3gqRjOPa3ABqGgHLe/J
zpZY7J1XmDqETLH5SXGWHJ4muMIHCQGK4K8A+3LC3lkEOnFdOLeIncJSwQgoHAfZJy1ZLO5T8P6P
qPNaTlzZwvATUQXK3CqTc/KNChssCSQklJD09Ptrz8WuM8fb4wCMaHWv9adlxtNkJXYmyNi/PUsg
5lxPLiB4uRCnZZ4gnhhSQtPqJJwLk3AhqrKnpaI6IzsOMEJmtAetyDTcDBzKTs5Y8V1O9plw2T5O
n49VfKPn1M0kE7UY7/5nzXvJqZ2y8sgvWgrGPpkxhZfPxQrA0UxHGczFCUyLHM758DmPPLJB5yg8
HXghcWcpLKGwYKUMZUvce+IsYNk4+TX4EbdqdX1tcSdT81OWSaZ+hH6ycYapvJf0Q6K9Ea1OaGE9
trN1VFHAdrYUo/BjqxHfZjivw0bMtrmhr+X0pF5jayYdEHc/P5EwiJsvYvHsqPQaArH5MvN0V+Jx
D8uQo6abEIIhKkfs8y8aR8I22H3Ef7GDEci7EWmdPh+IdEPfikedYwBx7IptCA87ZS2cGKZ1ph5Z
9LVM4bT+0vhE6rEdOZxUG5yqfE2ctiXvk93iXMLtuGLK90Jr3Nit3oSy4NyMObkk+j5xuoq2ujjA
txGIgNWW79bsW1SyMuCRGLghYhE4LLBo8tvi6XFkcldgzSZh5sBp8CXOq5hjk+lGdn7nAaFJ+cxq
8QrzeJLfo8+ER2X/nAr4KBAx0H/nmGA5OW45LmbiEBZHMUpiLEhWFnJCYzRtzKvgJkUNjijeLI5M
bjuORIX82nLAu/rve6Kc8aRaJHcJreNgIaoosdv2f8jLAycIVqfJexJB6nNiMDq3xD9glnOxIeMN
nz6orUO6vA+y9dV40zjppDtjFs15IO2MWm1psMB4EFvsUuLhWXfmtTt357ABG6Y2I65ELDuWGvqV
hv//lUNOIWbOd4BBKQ1XuGeCjnVp2Pnpq4BirfFGBg+hfsl4ZTRxc6qYtD1l8DgoQTi0f56TiNmy
O3XD3zgWeOr/N/EP9WL8mFdO8bdNV9PSZpNdiQKTSpB7bg7+A56EKvhXbOzZOWbmKpUxOS7ncWtW
01fDjBTevchtERVkdqw7Q1loPovcy5RtVk1pSmtSXBWoGbKo6Uo5ZNGZsuRBfwH4aj4xc96dMeT3
bz4+yThS6b7mZIdY2q0GDUB+0wD70cU5DRupGR6EhFS75bMU1iTwwwV1UuS+Ti28/3fsNThByGME
6ExJ27V1HDJOtGLOIXilx4Bfovdsw049aU3WCOlWbMfaJAMXfCBS1cn7dEgYsIvToGPr4O25jJ0P
YYrIZAdO3QKujreN3zUTlZmjTCBiqt0H3STIMuAbG77CWpWIOrWGQAjAymymVg1v/ibew1JBckFX
F4zLEWeGWb45B8Sn/O/vsPhT2XCoIOXljOC/VjsLOZDEPmqPU8CxgJfCP4y3itZ3G7g/mLC2ADp/
3D47tZ+y6wXu2yYUI/CxbQHLed2qZaEgkhMgxRgVMh0ra4gpW7ToH2obqHcWII3/rwLska7/8e6R
L6bSSrZAb2QiSUjC72bJkVXNDSVqxwGsefdXZMOiwK/X3N5ifI2ojUBPHN1TzqJa4MZi79MyNgJE
/MR8tgdRIGVMMIfVFJU27ezLexwgXcQW02hsCE8RvxPb5Ic+gc8AlcBq2D+m4qHR73MbVKbuiQpN
VNcxkQPsIdyZJ3biH7HlYjUQc9lEtdphMRRbDNU4L4StVdRx9tgjuEfM4JTYUYE17fYwoqAQvk2g
IXyP/IYY2S6qKWoUbrK/9ojnF6UcJfQG+/u/l9QiNUAUIBKI/vYkKj3+ltriIzPhmGhfoTFEEOGz
8ziM3FjnjKPU3G5OKSm0HOmFS4ojg3+amMRHJgGToolIJZVHkXkPy6+Aw0d9/rCFi9TPDdupRpIw
1ae4tkOfUru6GyD+7JG4+//QRbbMdMc6wn0suSSNY3XHiknUKIHGiCKIzmTwuYAmGcT2lwL+tIk4
KdCWWlwIdlZePxlVCag98hCgCNL++SDCYUjfTpxsldqcOKQpChDtsMNuT4/A6xenD2HewIQcRQIc
5O1mgKfYpIUNRJuxZ/PWgBLRX4ofk8XZZsyI6uRHPjws3k5rAHq31sViK0yL4dqJIx/wetY3TcEk
YY6jDVPUwqFLFMEHfXflPCEheWOB6k6Ewxw5nwfPCV6R+M+UWWkuWpTnGdgKx3h41sSaIxuNbExG
bXAoSaT8oBDN7YBdgpxRiDrepZp4bMSktgrLFFtp7ICOFgALZ9ysvdMfyhUGFBQYzI5Hyfr8blcq
g4gz2Te4X1kHCOU/OFtFXhjJHg1okWaRg04eAgMYgWNYy5xHiEPYKwvHaMwRsPlecykeMoUe2dGU
4+AXDy6/MeTuYY4B2wLyA/ALMrpx91EewssaDoFjBPWK5DzI0Wj6uEcb0rpImmtJNCRAj0mHT689
DDhXOXHZIoA+ftpol0GHUdJfCiCfAjOJ+xhOVMWNcHviGEGMRqFJUXt+3vQj5tmajLHikCJyCgnb
wMZoYgRCJ1OKnFDBlVKgOCXECcZ6kaE/HvgRgdGkzeGIiXAoCotevIypxn9aNDuxZaDpgsLFftxj
2kQOMoSHGtqd5MrUhtBGQzfMHGPo5z2xbT4sIvPrFSdGj0JPoRJ3aMuoMwauRsVPqkaOf9vXgARe
JLI6mD15bmHdQBbw8Bj5xryRiBdKpmTDXp0zAw8lGkEzuPzMsCI7ztgo99ducEo4scHeay/W3Iys
Fo215nS8/2z04LYgEFR6mClpvFs7ISp37MkFxl33TVRBdyhS9zP0mfVEmOVxEDCywjqjsgmcN3xF
TrSe2/zkL+QHox3W191494CSGvv6Xp/zWotzrSMxHz6mpIG+7TSiq9V3Cav76WcYg+dDtET6PLfH
O5wzXIm6QAfxWHTicjM1bZbM9V1nVdxl1EIrHSJvJf8ke93wU1YcfcNPNUf0m16xowXrfjX2nyBY
3w2H2Q1iba0sMtzRbpzZqAh+jIWy6DbqHrPZ14fTqYEaeS3HDW+AFTEjitIf6c33i1XHsJ6DPyWa
Y+bn1rQzd1OfXYmr7/Dhr3ad7kRHPGVzooA+HA5UuYdierhaS8tylq2znDrL3loul5flkgKb39lZ
1u7AX6zl1PI3x81sZt82cP03/tw+pj/bbGzbt28WH3zf3thTf+PzF4u/QtVsfH/3C/Ky4YuWvXDt
xdGe1aZ9sy3b8l3XTc2FjaWuto61ZSPCmPHYM8PhQR8WvKPPE8zOX/bCPh6RldSW/zRvx9ntCB95
43F4LEIdeFohCtzcxryKzc0Xv2wfeaDN7DYTL4uwOP9s80IPvt24tn/k05mQJt/sDcfdhp8hgk58
spkBq1izX//X/o1tf8erHPAf37d+d1BEvwcuCVeW3Ztz9JAStXfguy/rtvNhnsChUD+6hCc7qc2P
/h1vv5HzS4XOptt4lWexLRNStyMgTBwB4nc3QvJADhFmO1Hbi/8LVeNGSOc2Que42/Fu7Xjej8lF
t7gAR9vnMT8+uBPpddOrOI+XUzxuFo8r6DLfttaOaQrIZHm5OJeR5TiXS+tYlB7OfD53hjanHhv8
kjfW5FSnrs7NJS/YEbWIqESWF8cxL+WcX3cAnmvbvCQcxnPIDcU8mZ7nmWTxXS4vkz+UGxU/5tTU
2h4ZHabzx4oIzLQy56U9d1pnzhqzroV54JLviDX8DYxr+hWiXfUGirVS580+uTFQ1FdjZ6Vd271c
+a9g0uwNPi9uH3YC0S1TxVUzmNHnF1vsNJjry4CCE5j6HzTde9RglJGM/phlB7j3XjczTloN6OLU
jYhC33fh7+gb1vNbIBCtoCI66mkAvpQ4BnPwNZqChOK/4fj0X0vJ7Z1y8kSedm2OskEoZbqnDVnh
gVgpoVP+dD+ipkMMlpnGrj6PNs85ZJJoI4ZnjPv0uAnTPxqQkp/yTDk4Hu3lxXDSXR7fwwsbfaJv
cHJ5WNRX8YFt1YVW8nqK5hWI09T4kdznvpR5zIh+NrTV+CjyzAV0NjoGEA1XeZrCPkUMpdZcY0YX
6qfrz3y86aedC/0Ao/Sej98dBBOKfTdcU58yQfy1bDfxnH5rRQvFJIDf+BDsoqU6HUrMj/N7fTbE
MUKf9amJDzNrWonflDDZyO4j6zT+elA6zZjHsx5cC6heSjyOY7Y8AMDMHg+xHT+9F/NfABByp0RJ
KxNsisHT5pOfGj4K0jYRf9SvEXkjhqvTziAWo616icSHJrVrNtHMHF0lyW6uA2jvH/06mJJ2DJNi
INRECFzY0Ki1SkypbShOD+A69urITslF489+zDtYwo6kXu1KoVOAqEHDUbDciAAhXpFAvRptAuYi
wDSOc/QnQG83Ko0HcrKRSIihYCHmF3sxKi2EQnAVdFQNSoFH5qlXygMCMqjbOlRUSNYVqO3oUCg2
MZ3wMc5w3XsjjwlSv8p+YC2KmbF/Wp5+qMz12isYKGUVhhuTPYrMIcTRbo6/Iwzy9A1UZhRhyPLI
MKvNT2vRt+iKr2MylTzpsKdDyWAYmmXAodqpNHFWK+GWnoyH2xKyd9fDzRE4BeqwCA/6EvBmVmVT
dVsqdp25/chq6MVEkfTF7ykM5ENWPrTbW1lYzerjBa2VEjIZ76rCUSA1ybGhBpqg23+QSINOzgas
UqiaaLNoG6neFcvAJQ4bVxFj4KkdMqgU0fOqh/GG9Bhb7b6imb8D52kMARw5HVcL0uthB/TXIxRH
pAGyAJjUYelwbCKZiCxf+wXd8HFFzWMnP5+X3aZM5XZ1yTbAZVRHZ5remMAGlLpmh7HkqPtFZcmx
LT5iaHYMOqH3CveF1pE6TDPE9LV1hv1hE095+GQF6M+16KjNd8+FtJZuw127TU4ar5PKaTfagoIF
fkFO79iOdu3sfSDYIdopiB0lt+CyaAsVLEO1FZLw8smzYwqSFxDrCoZ+N2C9UPyE9+axH51eDJH4
bvfCxneObsPU1gqTuurNq09MbrkFP5AutEujw46VmRlR/IJN6baKOgtFaGa+Mf7MX7iLPkgGidg2
lY+Zfz9OkHU0nwjZjwKIRlQI6UIXBtYaIfMVtwlCb8ktG6JVHParEbOSLExZAAR64WoDt2eoeUgT
74Wdq8J1o0ibZj+abEPmqmMCIAjlo6Lzn7mr1m5LUQ/yDYcJ+Z2Zg41OUwsXe65dFRsGzRe8Lx3s
Utt/LtHv+2eMLPQ33A828VpjAmpxgH2QwENpsyhdE4eq/NFRLlvkQTf6kvKfcKXn2xbpNqPP92vo
KJCctRPSPV4/+3L9WYEJUqj37uga0fnQg3A0jK04dkRvwk3ekJvhVtSILA+J+KFJCSerubk8fYPv
v9fZYEHbondm+/KS3iFppn957dOvO2aO3N41myQF4dPvKi/rlp9zW7glDDUOdAr2wpVIOqm9YWFz
/IryXUTWD7GCdbxkt91WWFPmn/MAapWAk8QG6dZIYQ0Rd7uP3s4IgiegjfK3scPEMeAOiNNi7yWY
hgqUuYiK++aNUVwV221oa8JV0tOK9GZyyy+A2E91mbJnwmxMWDVV7rwfvLF2+fFLom4BEz/7R799
PfbtA5CdVoG5Rs0kaCYf4mfZ+3r7waS+F/79hQxfG/oDyQ9qR9bdqrO12FYzZ5Q51efHGHjDZjO2
+myaf8tM2DhUM/Z1mP2QeJDAevAeosgf+MbIzT4bUjYC2vCFopx4sjf3duTS00gEhxCBsCYtcZzZ
yh+ek8t+YrjjdMJT6LkXg3ONbZmUEDTsD5tbJ0ZBmbkBelLJYccbLKtT8h0dlZXq6b/D+Ws7mr73
1VYTM9MWhtti0TzUu/IWcDrCDxdWD3g8R06gGYi8RU4YoblkuNI9E+b5SBlpQeGjnOvVG73KOg9d
tRc7vD59zLiJ8iMhRAFqCNie0kUoMlZp7J13O4v3RclJzRjq1fssAzd+5ljYphKSE8PsyO0jJ29O
rFF+7K3n/g+l5EQb/RKsyVDA3/5onBELrDGvbaTVGHFIRU7PkVdDOFGDXuNaVs57PzrSIwLTFSUB
RV3lBD8dUCExYUfSOWNGdxJyT2QKflbdhLpmiOS8mZKwOjiAjf44yXX4Y+wCH1XAVCK1dPfyX/7w
bOz0L2XFmZz7DxT3e41hBuKaO0OCIwL7paweaFg+5sSgtyB69dB8l/fnNN8lu5d81Z3wUH44VQYO
75QSk0xD+hBh1X+LQLElLvYc9QASgyp1ouHi2bkpzkmkBCQV6WTQmjKqBKiujKKIW4bw0QkwC+0x
ga4yB5FqJwAwmU9TnXtjhQ9iboNhPu5vyCPhX83vRElUmw+eD/NT2gZMD8Ae4JxhjZ4+AC9N/LXc
E2GmUxnllnyIaBp1chto9Y3KicaWxJvUiOTVz60B42ntCLPCUUvcMUl5EiMFmVruPHU/Kdwe9i5x
elLojLc9PsSH92FUHx5TjWps1hSMRquL8yB1Rl+pyvGCWxFa2wEHzgB6ZW+wqP8YOcGosD0t3t1J
GlEjPaxYH2O01Ifn/EMRtWTr6RLEzJ3bPKd8lFMv0e2HAYw60Rci0aoF+dJthVnvw2lL3HLuGf7A
A92KXEKPacIxgSJKuWrOcB7MUaoQ4cNMG6hzxoIieILZaz63eq4Gv83xvchhDhHZ7DN4Ux6ctEHE
nWiladsJt+LSoqGERlCtPJ1EaO+xMc2GK8igwUE7Vwz0Crb9DQknmUItlUpkocrHcZOgoIl4X8U8
8ZqkpI9HTy0jKxgxxFFotokrHcy0qbQwILJvOt8Br8X1gXWHUvKNL0dnchPhsfpUlGR3sJeCSH5O
UtDo0IzGy0EAgtc+0Egpkl1ssx3wWPHl70QEMO0Z7DZKcyk19bW+HlBsWtRjgCdaaOqT44w0WtPF
JpIe4rvAdUkCGjiD5YDOopo9F62/RQO8gjuM4LzubxLQ/G/hUPxGmF8u23l9/DjRbbHIzGTSuEKp
PUFhAlttimCMzkmXr0koeflEKLGF5PQxCa+lk6L6SWyJ2om6jtkTAWF5pdvCF+7Bw+3e24aLiOfk
dAVuhrG0lcles0/YJFGJjPyPew/QgwmdI7J61IOc/GgwwlW/hrJy8CavmTHsd/jeHt5NSB0wsNoP
1gckPiKNykau7hie2yHVxdw/IdENvjGZ/MrmF5Wgh4IQ84qgNJMJHJKbeg8sB8gdICfvJYwlhgUM
DeevxJWw03/xkvjtGNPS0yOvwWcZTHCC8dsSzXoGlKl4lCE2YnzEI5p1jtwF9e/HqeZIZ5zYZVTq
rJozB8fDnj39LUFQ8cTjdGNb4t85W4Rk+pQewaPOa1U9NjUZp1zpXcG/kZEzofNyccNqNn8h9qXa
GdAq9xZIqAZcYbwRaFfsFZCeGRPipwVb69AcfX9GXrgZF76e0XicR5WJzQExCO33YE0jwITxb8Cs
72iQzGMq/wYTxBBGyXoGd9m7O635Q8AyBOsd0RkQHQ0vyI6DMg0K1aXk/qNo9QKJ+IorYu4b6OIv
/MfOPHR+wN695SVxIqewksUMofL0F/7PKzwKYl8ISvDvCIZPQNoz0HD7NwCMh9AEK8CE5A5sgJvI
uR04Z8AthJ3wAaX3cJab3+GMmaksg5lYH0Q+mQ9vlrNjyOuHx1u1eNN7k2QKkpCLPt06BOTxO6fI
d/Bhm4ieEo+Ob8fN/2dMFB5DoQryiAS10DdRyPOvE7Qa3aRpvTw6ZtYUxORUWjYG4NaD/lZ0A+Yz
YvMZXVrw94cAZFT8N8z/+nrdmRXJDAGGss2BOr5GTmJeqEWZwC0RlZ5RIMIBka2I75NgxzB1FMbj
qhfGDK9i1CooYcdewOJFIOYp+2D+XITOwLp0bj6DtN6zj4UZE7bIpbSCW+Xn3/o2vodvhhWZY04p
G94e4QA8s2Osi29czgcKEg46QkWeqAmQOyMCO7zgArm+kLEo6jsHEapN/+KPZsIwoM5wB+ziTbLK
7mByiISwX2df5aFevDfdot1lm310HtEnBGt2E5hR1QJMEEM8/ngB47v4QiuNuAHbqEGQvSdhbEF5
gDzs7QA3gy8z3ncc+jXn8NvT8aCjksdv6o9ppFHrz6PDiBHtgzkzeLfKMv1+zxhhN4MaVG/DrbTt
tiCc4SkaA3KxmR8eCjrmCGD4M2FiEOXa2+QA7XYSBCgb6V8kKZGhyI/VK3WTzpw/5RuuuIZgRTjA
SFkC5RElsJx7832rkgl5lE84xy1DT3wCahBHmELWxl7KGXe/x863EXzL6qWYlvKa+U9N+vPsfhUC
r40Pl4zQzXwadKwOiPknkHWr4gViW5SIIpuCYo7B9IDxBO8dTVEIK6IaAG4XCcwUz4hNhTBR0GcS
Yx3SyCTlk/nznrrOqmVDaXPoTpQMXORIOo+MXT98uln69eIEGUQJsVvroAQqaRgbziRJomtkupW+
udTQsSdlaLZ3eIPgu72P0C5+Gf2cN0eHz9ZFnj45iUPKRQAPyvqfGpwg3jxmI4QHqR9Gs2c/i4Zg
HjaFBeGwECdEwGf4pmVGg7pVyrxJN4u8FICX2HbEPFCjkddqrvr7yrxasbISC4tLRiaxkYAf8N4E
UEq0AA5UQYOoiEutmZ3hP3UI9JJocNhQZxRuaPT0kUdlWnNVpOk4dbpg8Ym2Cjo0hAnc38h5a5Oa
JYzsEpvID91K5TyuaBqRJaXG5HV8AD6gR0bIRErGWdpx/EsTiTvgWLroQanjQNii0UUfeiMBkjB0
zA9h95Bv4LSjQPoy2MPQwvxSNGnzz8XYj5bq4vGrfsUxhHPgR8f3gAR5q0JaQD39IRuP7D4nB6PB
IXR9/nA2PgD1oKug3THpoHjKbOJPhqjKIJtVS9+r61hmQrnVPxygc6kDfrCjh/c+yaR6PDwm6ryI
VtWAAk3jTOVNTU/TB6zXEg2xYcNXoQxGHnarpthjnVyMcIyfMZ0AlPVnEm8+OOhoyfEfXuvrC/uw
vBMuwGO0NxZxzSAHR+X4hPEj/ImswaW0DZcv6mesnqAEwnIikhahaWjRKjIOp6+KcUNWSvij7nIq
9RghjGOJqslwqYckmRPLHiEhxI+pY3wSc4G4bdPYxT5BvHpI6weyeuiP1VLG60SvO2JS9tvv199E
g5xGCvQ1z/pXESBjCsF0/OJzjz9bKhPjK51J28EeSaHLmPodL5nXONzqtxov24koGAlTHT7wOXQR
23XHIU3bQ8xeNSkTuwvE3rNPsKjYwesSgJ7m7QrCCtbwTTLDYKNg4B7yViYj7ItvN7uUqNCBKp9j
PxyNHT3GWxbt4h7x5+fUkh+arGN06ZEk+4+2mAUZ0OHoND4O9xDWzvUqJDpYMnY9pnYhnwaRPqAw
sUEyUPzIDnsOX3r45Q19GhpAwX5n7mfVbA98PYWffbqckyPLnJ9ia+01lhdbnkfUoIWUoKJUWa/X
85PjOMsrQlLxo4fG6z3de1RovZLVoLTV11Z7TQj0Ht8D7SiX14LwztEcdRINZOYw26VTr2p7YeKk
J2EoUzfP8TppGdDuShjxO79gJjyTCmhsd9V4qr1n+Xj6ZMzOLZm/SaxPnGZBXh88pkr6FihX75EH
TLS12JNx7mhMy7C0HHLQhiVVCet4OjQzfJEodKZiqViLQytGg6P64JZwu9DopOrzAwiB4IOom+W7
fFfB0BDpkrYiAe1TK8Cie6Ji4BBGNoQ9Bj1ICHcMpuMKaajg2RsIIvGTuMbYiik9UBrt4HQEFb57
MbcpF4NRudKZy27Js1M9wdcbZkVCK7vAPaXGfNtR5zNKiN4OZAc6lVnwDEg3CADjMenLEJJSGPw8
cLEWiIRU7jvynq+7SLxY9j5iFVxieJngUZFKR5INlXHtlDdmP45Gk3EvuGYNKjgGo6d5bq/tMr2w
fdLqNeR2Ysbk48Twm20kGE2L9plfospAFh967KZQvcQehAiFKMwgrfEeol0qJzFgE6kxmUcmMBG+
FVp0qO7SBhTnT3ijcWVnZkdODFuhOMxnGlhv6b5Gi7Ahz9SkNadHT5Yq8DOqiWudWnGxANjmq0Oy
bLavni5/HFnaubiCdKcXPCUJcB8O3BBp7qQfTpJ6zuMp1fTS0ZdqswKRXunnKogJ7592Gh0CtziV
F+GVAQwwrChlGgcwUg5SxBArpn9MwRXk3+dtPOXqV5VbhC4vejwFUOf2AegAnq78+M4kFo8X8GB6
eM9gQbJvV83X+FiumbgQsFWu0K3CbHy4AalaxGphpignJplDjA1NJzRyZrch24A4YpIsKNgYvWbm
i+qg0bGsgm3JnObdizli1YI5gxXML663RYnM9m+iWtsKV1YtmOoJ0dpg85QcYDXsLm/S1aCvCXq/
E2i57J33+sqcUGABoYPrTqJez1bK6TXVj9EMqIWFIzQXnCKvDYMZEL7d45/xvZVd+f48RzAUQ+d9
SzrO7rD2EQKAE/QIZq7ZDUSIqQfMXKiOxfJjE5r12g6mzbLZyMd6nq3Ze5FFIvu8IUgAtJCPHN50
3dHLln+RQWSNpRPyURGVbT3eS4VTVjJbZDjoxIW8Ep0nqDt9PKss2zfkiQez2GU/kCeIToqF0CbS
rKOnw/TXHloYkh5obznWbYaap857ojIba7jOUQ0Qu1LPi/eRdcozFyxr8IwCwotmv+CBuDNqr57j
FII3Aj2gvS0Z14xfKLXHyS4kQTMonShaSBwsnUqI7oJvxqr4SURKbTb7lD4Q1uvlhESahF7/Oai6
zUONmA5FMcArCT1GdQ4LW2FOfL9klQ4rZn6Kf3EFbJGCsrI5iWeP6i0PG0HS16Tle2lhD7rVoADG
3yd8HSMImccdaOOBn+mRSJ1L3e/IvXn6ZeciqPszVVS6HRNXQgeN9yt11HKO4I9vJoM1BQ0PaoS2
rM5enTnCvkswTGTlQy8Y4pV8k0oOVYHcn42GIpYygQgBtGhkeICNPmzSnCXVCl7zpp0br/mQb7Er
IVdBnl/7w483lj3qXP46SP068HFKCj00NgD0rWjoZQvhdhFZQF9vVHbvSRtPhm9b/ioTvuOjHnGS
YpaLbDi2m5exT9TFULEThHOqJRhIgsZQ02FNJ6YI0pLgKDKikD77xBCrMCFQm+j6XwANXqw2M3Um
TXK/tvs+WVTHEQg9Dd+2gK5iUl8173lJORY8pXJldYoDRkNF8mCLbsrfOvqpP5ZGdDkNcAfAP6uC
2YjUH4opQg9wZj43KdqzXbSCkoqQza64uj6mZpG9MSDoI1woOSc5jlhOVHBgtNQPKuJNtYavUtbh
RiZ26X0PFzDGxNBc+4XQPPWHkfgCDRYb43ga3vIrinzIxbn2k1L0iGw4jpsxbTDBQGiaGKQ3Z00m
y9YLf/IvBpdAdo19MAJszmQ6TKKFTjIFcqLTb7FQZowXhEfg/ONY5WzJp5Hsvbbs4uC5xEf+FlPK
sTI1m4rJUsKXqiTeW1np0qxMdiNsiMjsiq2GASQ0+xF12SoivoCUKcMRw3QZ8sW0TfQ/dFKt/6FH
ZNfyImReaOzkif6ZBiiTcU1AzICEPX5IOGLwdRm7/DYP82lcnxnPYvNDGMywTHB6ODzUiz3xL2Iy
UsbQ6e7WUqI9XDmasncNiSPstaWkeQx0xeOZE2AL2o+DdEyyxIxdPQReYUhJ4HWAmSR8smHjRidR
u/KH44nKocamZBADRLfBnNj+C8lSYzhMmmV65I4xTbK2DpRJ+/qmmqD0oI7QFaE9pN3rxwTliqkU
BXaYv4EYPFuARhNfczJlk0P9Rcw+ZxrPQHY9TkUOUr6IGfGDTwKsl38CNDEyYKZyeZhRXlABvYgh
L+mHcRtDEWI10/bltNc91DQtUArCWaJOHn5B8wptAmBB2UM7IH8VbnhStjpon9uhKXf79yRBLlh5
eskoIfP9sDSIPmYqkZ3MDo1D9zNNs2maM4oAPpGd0s7qtRQwVY4R9HSoaGVtlQI94HS9PTmr3ITp
UMFUJGaW3qBYFfGMR+XxhtAUJC4QLQTZETASkqQczEKt9/6uBr7+oHKzqYJlheLcZSzusF4PT7yz
jFJHKonMDQTiQYauWAmsByUXKys3nIwsfuar51OmZEkshJKJyFOQgocqmOlRuw9CMTJ+8PAYO160
Ymg4yzBfPCCnCd8D4G4vvBa47GIhMWt1wtDpFvI9WUZjp2KdKodU87gp+EUOdlYubX2HBWzRHPgP
tworq4Cnbv+++kXdyY8lpI5+3JS6AaV7P5VlMVZHfE4MGJ+MwEzc8rNkTgfAAR85tPnIimR0CvNF
kBFyYrNMG/4MnaF2bJQpWsth9oV5kh94c+YytCa2xLICvEf/QdGEBQLDAnANP0rHzKrjRGbJcR9z
IqaC11Eor3pzybwQCD54vXzETms9Rj7EX5m6rD1ugqzx9IHD2m9R3+IRhvLrZo0+K+o5JR4MaEly
Wqpw6exxv+JU4+BkLlRZTiB88BLL4JvlJGH+mbpFWKD2Pj0xnygGutYzbl6VipZIi5wVzzwdByO/
tIQh7mq/BtuFq+ObHZQ2AfIn7H81pLRuc3xF0uaBOpysSmIBE5cji4MDKxD6ipITJHWav0c1IrNF
N5tSbSI05N4beJwG3cfjyOEcAqfn46BYGqWHShBOWO5QRnvct1x1LrAMb9ZY3HKP53IwnMnxrOKE
a+f0byz2fmCG9JU4cAOWkiPuicxHQUjXTNT45xv0XeyzmZtLSP9MUCigFEYu8knZ2yzwDHc49MWK
ZO9ItWPJSSSXW5vptBFkBNZDjiLFHsA2sg2y/EfQzBYuNObmvtJvzieGO/OTA8QhZP0RV284PHd5
kgguyez61H3ztEhEQWM7xNdoMHvCuM3k/jEFBdRNq/vnO2ciZOZzZ4hXPgBGM/lxttG35PyyuTJe
DjOcgQSFweuDGZguixp9OOHNH+aiW8oJHA43LEv6zeYkpl/yWChHGRcL+oOwI3eZKM1I9fL79VzW
mCORWqP04F5FG3+hJ39odO+CmRKjq5E0Fx6CYHBfGKyC6Z4cDtSe3ZSZ7jj0GY5mKJNhyYJn5yEP
dYGSlKvHS8XjoXzTr3G08LFm5G7uNrlLlR0PbZkz5CQhOER0ahvfykk7casb/HpojYjpwZh16ikp
D7SUjBYFCitZPCBqOJmf9uiwe7ROXBDR5fb34BST7sg/+qzeuVsRAL9aJ/3pUVNOudfiM6uH6pYt
v2idekd9fKYMbymkh0jA6x39JTt58zXg4CKiCqiZk70gqY+ej4Q+puKIHWWsCdEtr0nork5cXb4A
jNaSEIQigBkEksP65IGNN12qnda74gutLvtOueIxijEV3oaPzALjlz+7BDZrfFSxX/0d71D/N2q4
O2La4KTgNQ7mo7v6NinT2y8GQtI7pD/vtz2cN9snoOnt4SO2BbBj9+LVcwU42JixxgRJ5ePm3eJ9
yRknEHionmGX2JJq7Q7+JsPcXoCLGELz3uu/SH8GU8NnDDDY3gizpCX63bkeT4EzDEJvuOs44mC6
UOawY9FeMa+L0kN0FuqRCTqQjUHq0no2GCAw6xh2fYPAROAgOzFx/1e0DWyF7IMJwtuUwVIm2CFd
L2OQ6Ep4uPeljm2ARVHK/QGwL0KlxzNmNn3I7rsO8XejKf6IuVS8SuZog+giH76MNDe8JCCtCInF
U7L50g9l4t/xuSF1kv5GZY16j1ct+kRSunb0XCnMBSyg5gBxMiCKi8mALJlGHPvE2EbP3WwruFNJ
TOa7wjieIc+5fIi/NRdalr4IPXXiV0sKXlpiLgHdEghssRUgJ5Zt2u7SftGho5Arlug0ILoZWkmX
Tm+FgkU9svejH2fbx/qFniFF/KFCPaM7YTskD4UXQ+oFuo7t80ZjS+dFW64wQggRUu+01zCmQEZ9
mC85NPAwwDPj8u9nXGcelEdnEqeKwm8N0Z7eMO7zUok9NLBfKFY6PJU3SaFW2JT6jUyINc/KyxpM
ObQQw2M9I1Hhhv2rvRY1iQXlD1fAKP0SpEK+pGSE5augndGD954xJ9BAZ/OwAxepsGN8kzwCyIQR
W3UCyQ60bV3s4fLf+aqp53r2G0vY1lWcKjkZsKABLPqXxyEmzr3SNyA+Bzs6xHy4Yqon+Q8ReLGz
jKjyeqfTthURG6OFxJEm7wfan5wPo+2koMaB7Hk4n1lzRA5E3/Yp7CFNBwV4QTQnXQ9bARa+7KK8
F8hjlB/GmQ8XeNtbDCbTZ8GY5xlBAlGwbpFVc4ohX3jNpDdR0cvoe/z2SvT30MKYdHJLX40pqXJL
GnGFQ2OSbvE522zBcPCyQP0YvOC3hKPUsyLfEkb1H0fntaO2FoXhJ7LkgtstuNL7DNwgmBncccc2
T5/PkaKjnCQD2Gzvvdbf1n8P2rjPHjLlXkuzXIjsJN7cNojCcp/fVUsOjbXpR8kxmXhU//J+skvf
xGf38b2DKsTYJbovxOnhtrQn8/67QH+GjIhDDHTFBfqlZxls4SCvmfO2MbHTzJKNsExdZjGu33Z8
7pbNqvYY+utQ3OOaJKxpbLUYJ65jeFX34+9zPz4lDvUCYt3U/awwOk4X1Y4zDfxCvL4L02VF69dp
5BvsbnhyRid6isLJOv0f+sUJXdewaPGO2X50LyasFPJDhgbpc87FyljKE1/dxiqWaE5iwTc5lbOA
j0ahXp3G8Z3k6x+ocdiaP8VC9CDM+Sumd4RjkQ5IoJLJxYoiJsZ/LxRsUIH/wjivO2g4qCQNexPx
vGvDEfFc1I8WKMRc8ueA0EokpA6nbQ0jCIb3XqKgWRW9xx7F3jDP2ZJRPmAKWE8mPTPvQWQRX+mS
H2jnIjqoSExTzCM3QnVflnhzmdFY03rLOfoNWhh1M2GiSuwICrOAALphOM/VEyHWkJwQuuQfJ67W
rXioAX/ICy+X/Z8IDTyhxi12YumasHYivTIeu07xhEscUPajYpEyIDP44HNcrjJ5B2SvUCkrJDJY
EsICzX+/Fzoj7sgU9GsGhDAfMbDIge8hMYi/wwJZ7tD533TqcCc/f9rpADsJadQd2nDWfXzjtYUq
GHbACsPKwIr0kJihttqlc6z2J8ZwXSfPD8I9eJHOUo2VinRrVb0XycSZ7JA33MxZPVYJyK9RQTDf
4agDOPXTCWIFsspy2FptVQfMuWPokUUhAcoqOYr/EX4+uAIhFJgf0W5b2sqcWdJzmSpdlRbSZH3D
wEGdMSA8U/4A5kp8yfQbWPnwYXFwTKs/3adEMi+wC5nDqCB45tF5BE0ifezsCOGDPPeLk1wKHOkE
5gyKxHmyRfHb/aAJRLODhke0JGBM0byyk076P8H/gF9kvnZNifchlcx6IY+7hKduEdNz1NMG+tLP
FzRfHV0MXjMKgiNnT7NSKcL4cVbUjolNxwnBlkyl5z+qDym3B9xbsnUa2N63lF42IVZ2YwsrSmJ2
UDZO1H3posRuzyeXb2wB/w3CdK46A3ALHaz3751shZgEl8lXQCF5iFe1MsrYkalf1lTKBA0mzno5
m+ES5km8rU30Eh2xv2P0r+BQVrYLiFeBU7ffDPv8iYtG/5488/1ry7iimY9Vwnb3fgJb0ltEV69y
7PXyV3yFsW0u6iWpFz09dUFOrLI2ioOS3TvaOf2iiAv0KcJ4RFuhG7tQP/rEGh4a9jF5RmXW5is4
Yc37mDPlfPvWXWzT5pP6KHitpP/TJBuyKSNQsyk4t4wMcQ2SppGTFS1h9eQfRtDVuHYQSpONkDgU
7EyhXWkeR2J0FACR4QIxbP507aID004MlvOG+kEAYf39gJ6C0SfSV6/8b/o+7Y9EszQeei9jgQGM
VdOsw71A8sMyJ75K9Msbp40NLinrIyYIHm0oiJBi2qGJMdcKD9cPxVEmMLtl4tER0962CyYmaWtR
sqMNujZ71EeS7m2nXrwHnkYD6YT265Q/PgciQBmtt2k3gpV8kfXm3GxFs2O3plWYIpGedef0h6ce
ZniJdJYzbJ/c1Z8Sofou+2p+SqY+YjPEALlU4aum6b2mZOlMV0Kn65DmgAikcgE7L4HvgOoSN+8r
c+GJUt34HhxUOSBilWdEln9Vfq7RvLttSwhDjPWfvcpkHr+6S3MAs4gk5rO2C/DRjwL1P/ESaEsF
kvCINC+dnkTTSb6AkzIoeoxInjLvDrTUSHAXk6O5o5BIFrD+oMzr5jtZy0+BEND0wVisWQ6sAvlG
RB1VKtKlzUT3cSI35+g4kaxyC2JuzkVHCmfqc5wSCH3yXvFVardLxjBcTGH91OOIIC+tm2XFPI5+
Ww9tBpQpjVaAwhr510K56EdObnJGjhO4QMRZtCz4MFGyfQkgHAbz7sn3zA/qX5StdMOGpBowg07Q
zjf36pzeyx+kD/20WbSMuLIAabE80OfbooNIbUz7omY6i9/CPMWg7oLIKRi46WFTsi8+/vtOgVr+
9vfJbdN9wxqXREGg2FBF8oIi4r2WECYVHvGFEDrS3mCoLu2vQrrGiP6jcDawrzPJ5UB7LfufORaK
byByyhT4lbetjx7ohGjdjxOSurAdlgVovzHuaVP9GmzzJRl9HOMLxFkVheeGsQTL/Jtv8IND1BIv
KcIC2hb0DvFBpyTZxY/4aVjATwAZCQuYjIgwntYrU0cRMSFyBMa+4gIqkqz++GGncWkN0amcaROf
CDpLZ/JVf6WSEzjJptlRZr7sbINJgaKO1J49cSDKjCSR37H/p6ZyGwiJzsl/iBzTLeR5JcJLDLY0
Z8alx4wR8ANgJ350Uth0bWPJF1F/YxRhjDqe87vucrcLrq5zMW5g3Ta1+ZuhHs0ZxexrjQDhONmA
mlwg11ibFrdQZjLKDG1qvHhhSmbZshWOGT4M2DuSNwhkzXQU/KW/4ceD/weXACsH0r5FC/O20Et3
HI++nWz5bIGL6yY+NJ+bLcVHDVgZeIDAiH6GLQBpcYgy5PZeGaS3ZYpLUvToV+xQi1rCy88pPZnF
1+V7FfgLjvMzDYVLB/wgfgcYHYd4/YnogegUcutB+L2Vu3I3eiqFlyWziZB93u8NeV1HLnfg9ZXc
PLIa+T4TBCzFqrqnr4P2pglzA/FA9TEr1vVWZIiZaEeTE+hXeUi6ba35SJ068rNEj5AAoiihPpIr
TpQi9qECkEy036N5BrXJOKMPpgBmBCUGmVXaRhJdlaQVxPy4QFI0ZjZqUgWtOCb5em5QwAVHkKHX
EyToA4jiZSzSrrZfH18x1pTa4c1GaC+ckCU9aEXLBfdvXMIIjc5Ye0ngc+u9wsiqY7mT5tVCcgdi
CNaxU7oNgMjptlK+lU3ZW8jbkmhJfgsKSerqXcroisFtRFbyNN0Enf2KnPpPm6HlpsBAES/sdaSn
0Hbi4o1ej6LyKvZMjXrnHpnbVrSnJVwR8OHjkuCtyCJB9RNb2a78C1nqaNWHwsHd0Wkz3lCEUBAW
pbFMdprfP4a/HL5WRfAxe8mnEgOJLC0mwOvdkX0RVXtINNvulWzYHie/jFRlvFxi5Vd1HI5VY/J9
e/lq2GqU64C9+jJDoY7gfHyWo97V95Lii9V7HSnOR7BUmIa5zknl3ZDQOySHA3ZhDIQf34QHc/1B
MNYQ7GEZPynn5VzYdd/6zNjqJvtQtsrQmQBTuu9HBCnuiqdkYYxZoFM0ECLyaBZxtBL/kPR0DCT3
eDWD3bCbvt+OhBSWYrvizyaGFddWgExkqzJ77kieN5wKMBZKOxzihzc6e8TwFRIMNgzSNENiIfr5
0K6wZITlF4xPzbNd+pRKN4RsnL/UA4XkmgRy8elV5KYzPkq3NWJbX4dPVGZM6Q1TEGLoJCxYMHwj
k62niw5s9DA8QoWxmdv0FBkOeKBh2sa++GtVX36AM6dZgOnirN6Vcg9qoShOaiwSoI1gTUFIJdBT
4dI7o/RVrOpFGuFtQYNOf00LlB0HDW8I+iNKapf9RGRcOn4RDIY4sFCDSltc+M0VisQ8t0diG0Gc
vA4QHThxS41crNKVuoXxmlhK76Zz/RgisKPWSrYM/UZmSmsp2+AEhXvby4/iKn4BPdIpDJTKeA0R
hQIjgoTXD1C3/gp0S7YDddbLyoiCxIsUOQDh9GUUzogN96w0dBhw3PlBR9m5iZXFULtYWMYZxuAf
gOaLtxtt0t3rDxwthxO/mkss/GPAjL5sSN64E6w1shomk36tVLcr3qWw5Ue9SA7g/MjHv2gd+y0I
ZuMObvLgRIRnIqx7EzMoyudYEuagpzGPJfoHfFHUGETv4DMj1mkKVKp9JfS2xPd7Y2sSrg4ArZjp
425FjWkg6H0IjjrKpsBCb3sJWbxPVUypmY/zn6fIAPUPNxM7Pm/QA9yhAbqyQuJ5JzIVFeWaTUMR
Mfhs5MnNmcTWj9cBW/ybNI0VxziyKBYdz4utnlgDQPuUmfnWPMNxc2vB3BIsebaSrAFlG0LpjelE
mCkyQ7Fd0mDBdXUX2ns4mk+gf7oOCl01dzOHmmwHvs84++Q9Ghgzwl8Qv4E4EWEH1KeiBLJJzwNA
ol0RJeygvowTAMc60Unv6Rop3AgMEfr7ntGsi0uCO2VCm6eUHqgk3rvkwPKGg9Pm8c7gFNtg8g/H
+w3aOXhYkFAGf7PAaTjGY+Xc3DnN6yU4Hngf3waawPjaHWDAUcFbePIjshOW3a7/QbWGkUeSyaGP
HoLudkRlQnBKTj3XdueYY2HVn7ANqhcVIfGbyn9nLsHR21HOTr6yXy/GBxSdESZhzFyHlPhQqz6r
WwgMYBw2iS+JzDevPpQeTnqQ3fREnMS8fjCKAxjZnahuycr4A3zWORVOEYIqmaSfn+bEYrIMHEzI
d5mqYTfwfadEHLMEJpGDuoMYX1Kf6BGrFUhp9K1t4DYQM7iIAXTOsogfBDDXkMMDu1uaM7m5wn/X
KH4BNy33tDF0e8PDE8JfUokqqO3uMXkoF7JKelQso+QpId6Dn745AX72XX0Af77xmuDPhEXASiH4
Q//gUrWmHHcuzes6BcsIltyTA7tGtNF5oJONaTUQobQKVYXv7G2hGZGI4CpIyvCFZEsri3iTmxpg
ktZ80FqcYSnOfsC3yAZJQ1R0+zYWfJvlQTrBm0cOCH5EYkTuoTpNiyX3Jb4Kx7ewh9QFndEe1EXa
mmcpQWP6F4Dw0FVv5NIFgeeaqs4bvobSvkmAV86sKZwS9+T/Ulo5GQZj0YEaPRDwqlu1pKevMS5t
ab7WhSfMw9XwYHZquUk2vDoFOcYYTu/fMLF5fNpDO/EUzLR/aDFnt5WnNsjF6zmT1Oz6iCyNp1z3
ywXeDMo31Ih+SqjErF/F19sCgdZcmRsOTIa2H7zawzBAjU9bd3swZucXPoFVuQLa/33N7npIFJ9y
ahfkmyBXQX2rXBLrrtGrQZTu0xNr/kx5wcDrabRlwYQumYUWS33J4bdBNvUSMJtTN/wRS3IEop4K
25eNXJN8LXHB52MBODxZJlRbcgLfJBsSGMLPbi7D1innk//z1pueQgN73FVHEiW7Ckjxbj7yzWdY
QhDg3K+e1Z6InR3Zuk5ykUzUaXwmFg7DBZpLQXvuyLP0QR6bjZ5UIduLqtGWOSw9w66iUyNbyTn0
22zxJkpScRP9Ihdf8m0RhBfptR8Z4ze9+Lm9WSOjwRAaTqh0F8LU4Md0IZIF2Bm2PyIGyMYKpmwp
ycQPDuTqvOZUiowhd4Xf4MH3MUfyx/NrgtEcsEF5hYtojw0pmj1V4OcdEReopewbc75XCC7ak/Bg
c8hh834+nkFdj+tBXeZr9fCcJEceZTKxYOqyFe0fNkSeVqKXBjeX7TZysujCQ4DY+cbM9fogoWRH
/v+n6fNe/i61DZ8iwrLVoje0FFyN3zGwDg8IMUzECm8+F0Sx2gmI9W5uUgZRuKZPLFiMFRSCwiWp
BUH0qyOSUQeU4EtWPRXQH3j9h0pbddvjewe/LIZwY1uA9NHiliPUe+/LG06RkM36GC6KdTmCFqTR
nTj/O7iacAtd0LXzd+q1LDMVE458zTfyY8wKh64fBQ8wE4bpIw4sS0+699LqcwatR0MdZuNWLRpz
BNqiF2zSbsf95pCF8Ci341O/VEnaR1WNhcRT98I+5jwjutwn35jxg2QFRdOGzP9lt3mN7s1RNU3z
p3gvwn6cG+cuZdxsTNpyqJQjEOIS5x0WJsSi62KBkT190pa+nmxup8Bt/4Jh1a74EkdAmFGnRM2B
n3PoT99jN8fNHgEG4Vx38KUM4FHWBVQeXRUgGZ4jznuyyE+YDbAXYOhgAbiIudechsA/yVJamIhR
NrzaPHLln31WODGCkZm077+w59ga5SqPzLY/ojT7rtfavXWDv2qzD89Y/Yk9JHvcHtAmfsXf7LdT
8LRtvlNGYU/Omf4k0OlqImCUXWoptJto0xfV6DeFiWBiGd8zR969n6953iZLktkioBz4M2Fbli48
6GRBazJmQdwYY9Vw1eFdubebas1U6QuadQMxlgWVwV0etw2KvuKv3lQn4ssfmdO7H9IQmLW8aB/a
QCYt21C7ldqlUv0UrAXiWxgqB8spYit1IHgHL8bLpH+rtRW9GFQcL4UaCSKgQrd8c5pf4LBqZvrU
BzhUZN3z2/5Nueq1vuhEugdfr8yBEYxFxQQmStMvCs/ki892iqz3rj52TluSLqDYky9IasIn5+jK
BAGdUnBkOiJ/MJOtQZgZi3t8J2V6HdrU5SiAyZzcvxesNZqgfEV3pqxp4VcfxsZRUx7xFkI/t47m
FyjOHwMxkjjmNujD4mJOH38DIETXgloFunuCtyUkFwYdubKRAatUS1fdj/eiYrsqLE68qazTnpBN
FIkhGRklBTd5FHjj7bfq5ZRxhM8I64SUh2JsWwqiorKZ9CNT49F1Ukarfo4Y1BsAiJfiyaQodkuG
EGLnKewRibCJRysxq+is6xfu2Fm4kTjXcHFOBXqBn4lfosnXbRNhZyHfJVqZPEFC6TRk5nAmqxuV
AHBQosFljce/H5/t7kaIGIgO0/sm2zEv530I7AG3e7Lh4SMAs3ByWL9ToM+GfDaoVrOtDumvAXVx
ZXY7l8dnx/2MfiyalbwAtRKykg/SaYIakE6TXomwjuEhYn164AUZQj+BdiIUjk1r96Jjn6XgbT9v
3urXcLVdq+wiIj1Av+Rdub6d+2WHSThZTjAnPevYT54xdKGt/UFn2O3lBR5Jcb0E53g9w88qxU7V
uZo/QezHP/jRnzVTK0rnk9uJtiyUjdiBzz3Bx/Q1FiUJ7T4HjLqCRGO3f9t1cQq1udQ6r4W0x6rZ
4ekxLoayvrHo8DzHTuOXLsZr+J1Q30gopxsnIpt0ML+LIz6GdFhElNLGwjgXR7iJ+q/cm/lUAdcp
p6JfLVqKaQ+4DktqAKFgY/GnS4t21bDMZSfdZMGzoytn1Bwnau6r6EVW/IVBgh5zOmlMO1/i7uKc
Uhk5wIn+mfP2oejEjR9hza9/RPgFclqhUtG4vl38fj9Yu+vebWE0ajglGlTiYMHOSSP9i3Mv/1Me
2eDyjauS3Te4XEiG4LwgrWM3lNOGNA4G6FGzIoEDFSQrMVySnCGfRRhkHHGAPUClexZ2tX2zz8MB
kxWAPFl1BBSVl1fFB5qR47d776trC5JnB4dkw1lWeRy+Ewo8HsXJSQIZTwH8VjxObWLLo/be7VB2
RE57YoJ2fVUf0al2UFKGEalNs1Ye7129yndCAy4DdVSAeaT7j+lNolWXeUqw6NYpGPwi34e4tObN
oV2z9KpfFZY79RzIynRryriRplgZRahdhNZt4OhATVwO04Do3tmRQcYpfPnKiA449ex6nd88ivcv
OGAQLdTQEdb54FaUoMYyS9cN+kO0YhUVJCAhDp3xZpLhzGPI0YjaE0ZovGj+kcjgAW39Nn2JEarg
YzY2OcUJN6yYcv/Gb7Dg3xG3KJ94iKB6EWJ0XvwTgQtzgjPgFISeQFjzKLaIjqbkHPBlR7aGcSij
p0KY8nZGqAVvORM/YcHsuF2n2qr9MyjQ2eh61K2h5grIf+BfGRBVL/R2+zqAJb02JjXkxNOM5bhl
lHPzq+QFGQmEhwUKHkHbHKiwLccwkPehpKfejDG/7KmoR8tlRmxFqVn5DUnDVQDzu4srY8ur8rey
375sHcIEaBm4WAe9dnPsjBSfzD8nFvj5YSQjRNpW0vY5Emw6wiv3Kz916OrqRcdkbKi9cBoaVw7k
7MQannMtNRxWCFkNDIBUcfr5EmH0oNuZutoSFXPhXgCtvQu/Id602cSF1TykdNcAdzIJNMZL8xtz
vmuuT0YKV8sG+iLPceJRkjCHA2In/44P7JFl53M0CMLsGFRLdr2efcnYyoxML7fElXXnFp/78bWM
tOmNaXhLjUeAYATiFaz8FH73i+x0o7I1bA5pc/Fm8B2h8VTZHNHKsiBgHgyfR2W0QczYZ1IyBRDX
AV+P2/9CIocHysa0632F2iVwjJ7w21lFygSxAexU7VriweTMMPJlG2+NCe6pDUcFHQApN+mOP47C
OQcPtgtEYYQ+wDw4LB+jXPINBPKGNxKQuG6Ds5ozD+3qvxGJJRZ6HclTOVMZ7QRt5G+aXxUMYDkQ
2D2u9AY8o8TM+QDxIgKCSmQTYn1hquGEXL7S6yRPIxyXYw5C3YavXnX3pJ7Gl27PaDaBLXNfrqVl
dSwu6lJd8CUz6cTXubsE0gE//5q1ndxfzTyRXMa+wWljhyc9NvGE3lGYSCNQ5aubcURKBd2p97/1
qL5dBPPMsCV+TPRfrau/y+lTq5O53l4kzn5QLlBTCjCJMgtukTwKeapgrD7LOAqQTvzI1Jk4Ahk2
RlKyipNlpn83y5hsdaiYCABlStQcX3bGX3MjqGmxKryn5XkCp8RmouLm4OM8Ogqui3yvCABdDKvJ
SQeJuXf3ds3VLvN9RPI2mhgqTpbAZJwAoN2+Ovn4Nu8ySEGWHNr5iyBA/ZD39OSo49ieP9vQvEsQ
LcNUwTppSZrHzMNeuL6ik6DstXxrZG6H2hE3xiRY1dHLadP5cEcxBeBO+sVPlzpjIju/eMMpAPbL
uWGmBqQ6vFDRtpsgWWgdvZaXuWLwV58m1PGmE7++Y3acHc9Lxg5BuYzhFY927xn3INvK+vaFNOyz
qIiYyVijlnx/hyC5CBR3HBJx6EYdLeg8gZ4F5GA0JV6fmkiYaYPyBSKCSolngvBslNnLIbffRym7
qtpe7LheN0IX3cxT5VyRTMjiQyH5U6BI3XP6VcuGV1H3wxw6s7QG3D+lo78PeukzW+hm3yKKT3/A
JMJk9ehL1kjCICUbzfOLMcBeSXYhHRg19LL4CbD7ATKqqLNSS705aBFCvl12NGGZYBcpdgLzH6hM
XoGrBvaNVdLjCEquH4R4n5ZUf/VHx4YyafaBfHwZbnUD0WJwBUAt62bFOKB1+a1PHCghyNGzjnjo
t9qkG/P0eUrnkowMZvIlnkmlNrjCtTXdHFwMQy6zQWVooIE9QkYjQvtY/HwIPs8uZEUU7TEjywjQ
qfW64aF2bvX9GpxFD0CH+0hbmuqyxKmqH0w0IZRfzb7tTkG7T7nh1a5Sf2V5LpAUccO6YhkrsXJy
aT58/KxeMvEy5cKnsX5CSx5/tmg3ItURcU4lTOhktDNgCjqsjBJQOJNkw+Go1i5rnqBXK9LQWFJi
cIKsjGN8rq60or3dSyzpS8qiHHY9XSjFCH2YGI2trtU15xKwO5a2E2mF9KhAV4H/qkFf7LI3UF0m
mWc8azy/H4dNG7n76WZ+5zyHJnwrHDv8J4rjMR3VfhWLkq01dtr4UmEwmYZPedOcwZX6FZ5a7af2
wd+JGPTxuv/Py9JCmm2HI1ya+G2yeIsOB5jE900Hg3U/cOnY0tcsI9g0HAuwVl/LM2POtkpiLQ1+
vnilS/byEKnEuBmIAsnwAwn/5/ibDTG19pyBiXXMA0YsflVIq/ctu4md7EImxp0qzVXwW3Sn9o/p
eJVBhoxOU3F5j5U31Ui6C+Y3AEPUSqgugtFjnzMm3qWQignGFPfSe92g6WSAQLlKcBWgPvRJrpUt
8C4bE0iHDtWKVo10yqJVSjqf5DNYU/2jHzNym+DRdNk4sc9EJbtH7pIIVNnAGZTPc8DbMKMMYXQg
CUeOiDYdsSOxBxChAopCBB4ghjvFUz1mM3vG1vwgpSA9iUA+Sja7A7OF2oc3RFpfWLCMBPECZ/4n
WVnzxXgyY+abUnM9bgQRMO7Ilpky2SzlufRTsnmmjNUJwCpJxrJQADIywHC7JyM/yca+LaEP1xPi
kIHkHDJjjkRugfyZ89danye+5Jaw8swqMp/KE7zuW5/biNLOKdO4KivkSzgOqBfy2lM5DYcFfo8G
alZ2gwzVtptkjhquInpnyUUiNTnGG2ZBzF+bxDU2QC2uMiclmldBNsip/UFIQ/W9xC/yItRjspwE
C714opnHNqO83KJdhuKmTE6fYpulV7AT+Bt8jqHk64QVRatbsKg/h3dvQYoopM7ElHb0b8JqIhNC
aw8RDfRRJphoBXSsdhYfUc0XDNwC8aP7JzwMsxixevxC9UGmERA/okY+3uvMYbDvjqgH81Ed+UGN
sZn8MMIJAag8FdiVgP9+gRBx2ok/GYNkum+NUQc4lQ/sI/lSgrcDs0Y6EV3q3wCVCRpNNihC/DIL
uhbsAv8ZRgFkpyQd80YpF41/b5+x9zMzDTcZhesW2KnAi2SSLTaqUfmc5hUiZPLN04s4uBFswhLh
8kj3moGbjiQDM1aIcfmM7nzASmgIfIImfn30GyILE4mmB4H8rs4xjCJ9KqA6rzhsxIOxKe6AaPwB
7tP+bnwnW123XqLP0JKBcYYDeAviBfOJQJntmWuQmMhDfhy5dh8HCKwRPTCVT0Fr4ahMqt7mK/2R
rd5M8HaUZ41VUFligkCIW3QnoC6sigGSyvesRFaizAIYvGzGmwnknrzHG4AQtL8jmUjooxgGDsa5
fD1LHxboNxrvroV97/1EjAJ0xrH9ORdoK4jwjGYcCHU4pjmm5YwEpRD34NewCY7pXlrdFp8zTAqb
xZ1Oi3VAqlof+xhcTeb1BC7zyMCD9ZW2FLfZqSBi8et2UUjnm1zYxmFsl8acPqBeZ/tgcfNDjvoH
28hnX5zxIhO8hAhvsHjmlR1o+yY5hvtwzdK/f8agCzTbcAHggkDyzDMjVKJdFnM4mSMr50XfzhaB
kujJ7eYXl4mjhHtFKiU3h1QBrJEIryRsHSUb/YjFcZXgp/wGNwkpXU9mG/GVlKwCVnNoweDfgByN
GVoJQFnHvCaM1oVNe5a/o2gzGvMJuHF8mpJgS8gu5KVg7XT9kaXBU9wAKmba7W4Gq3GEE+NEU4c7
mcH3c+cvxQMkSt5gcHxttAazJGDp+O5B7TWtzqCqj4trf41SAT0taWLO/WM/A2fOoCiEftRdwvzF
ADMiugkBQPHgYNN2x5GHqg8jQhVGc/llzou76oLFIKSrrYoJdC1K1k24e7sldlNIL68irgXx5wLJ
GMA2qu54XyGiqOYfnponMQzcJ0bTzSQOhRWpSx7PwsLwmwXRTnbkjskexOO4nadvmU4KQTimRKl+
9hAX6vlz7/4ng9YO1z7PXHQa9jg2YDm1L+vL/UTibkdub3Co/j7sQ8A47kJ8MA9yPkaJtOBowMP1
UeQ8qb44CNqYtLNZaDoZg6RgT/DOh96bEVKlXSY27P6KiSYe41TcCFGXdsH/shyFaSMBtFe2vNcW
jBNuDltHeoVVvT0wGfNUsr+89uqdhJT1GMPvdfNoX21rLAW/mtvCfpDlctsXBeKfcoMg/4riTmDI
+OgN1s8681OUMaSchTEBE/i/GwCVTJg8wLQM0PGP84aFHx3rI7dJvBzG3hvGXqdPIVCmHAIiPtBR
IC7RyKJ26i1i5UC6mdOSoe9is5PdPtjpyVf3dmXVAzfvmXInT1lq8hIHAHaDD7nE2Bl0yDIf+6BJ
zITuiFTQ6/oXDb9JCnKznOgPZQ7vi6Ad+4LMFsFbvJkL4YakiyPiAMhHosKI988GICVz0GTCRSJt
vJNSidki3SfBmmXe3zvR0XuP+Jt5JzOiMJPWbNvAkuY3M1763KXcGo6tYueMnKWC5/mizrzPR072
jbvO52nELKXsSI8vEH9l8w8jlSQfl8UH6Q4aZSl1m/cyl9acUJifAHNgq7V+ywfnct/U840T3HwU
koj59ed6ENcp4FgKLNynnpI/YafLkACPXRqumsQDUIgz5Duj4Z4zkRTKG7E52awhRYV2kol0a4Hw
QGN0beAXKBDtZxan1w1J7A8eDbYdFSwByLVSj9DgKtHA1SyIIG9P+rkZszIQdnhrSii+ekwPyvvx
vteRjfzf7H3+LAa4aFZdAGqEFBzdUcYcA8wGzJ4T3EiHPrUVvKuwl1QUcFz/VeQmE2SYBFaR6D4f
qAlN7HxOig0QW5E204i4oeoBtgVDrhHP7tJ0zf+iAiGlDz2ggsjhVNWnAjEWMwkTLCzS3hTO79fD
BJNdabh8jZEQR6Clkvx6GmtnBWtAu2girwMZVOHOmjSdzcLIM0mhpTFvtJHn/DAABy/Th/rpnbht
aRfXQXh9QyuZkl8mxuw2PbhGkHmCuXwPl1uwlHSuXWTPxLbQGasPTa0C4auXy0/I0JA/henQonEt
m1kfeZPm2JDxofGID46AMYPhksLl9qhVP+y9nFvRMU53LjDAW//qtXUAMZT2Hpf9gheJAYg73Avp
tkp+Y6YjfFxsViZ9YZM/OoLIkE/wS2+tBGNlijS+/lCResbXayTOE8JUOzvhJZk8CbNEqiAex2Fl
kufxRk4X9U5J46lJa02wcrCmvlxU2bYtJVq7eh4Ju5Kf1bndHx0aL2VcixW1Xzy7aIKrVdhtBJYE
jlKgGlUpWLGLUj0NqPWZPxWOD+Wi1O5CuubfZNVcIzI4GzDiUDIjr8o0SyWAke8j8PnWxSGcRoWX
axs0nqPSId2qzA1HsjLxumzXpARi24iUhcCHe8E3J4CNIkzhAg+T97q68u+4C81gcHD+j90kHSJG
4oBnql9hVmPxJMxlp4nnTprSt97Z/RvntwT6CDkqw0l+hZBcOmNC2F5BMOYF03kRznG4JaiVmXpJ
I9JtMT4alYtvEyedybJZR69VGD0TFBoDNTQaASWAP65onXENsnXl3wOxqYpTl/NStFC9RMaqYNbi
V9Bvh+H8aq/R0M2w3UnJr/heJ7Xbg/EZAC8T3kejUy6cTNoX2iHR/KHbytzBEmSLi0r40lVwTgGg
AYSRzGgAHfkiy/v8Rek/eNyLIbhiu9K5NIQPYnKRmVPEMf8jiNJc71EhErPrV4rTIC6R6c4+8Bhg
OJ9LrDvsLu3nTEr16JHjtQzVY2f5AOzLBqFZMV6u4I2U65TE4rxCSPHJje2ABU6Sv7kOEWwqwFT2
Mpep/J3OW2kvk0kxVly49jqYcs1ANhjE1mgfzLnVyLZUr2oTRxRmOYUAhZpS7IWI0hkfTLp9vTcJ
xquMkbmu2fVnQYQSqCuv7QWn/JwxkqQfZtZqICGjJqzP1kjE4GfZJ1BXpuKcz0bIK/5HXIsftztw
4HFdnz++q+gn+aH3HqD2SGnWDjzCXDX/iryZggKBmqmwZNEayXcViQSdOTBg6SEpaXaIZ/CvvBUH
saLU41jfljUoElCjjXIo0N2cibCaJSkOcTsmz5NRWGqP6B2gC0kINj4bBYqMFgJVFPBS5wjaut7w
jzuB/WSUH40fkdl9/B7oP93wHI7DV8adhrdCPIVpGtkUZx1pP1hg4Be4TkFlINLXQAQQW+n/DxjJ
e0QgcudEip2Wzu1L+qMq5cVr0eJXhrJZ9W9fZmfDsiuIwNDZ8lAhB2LiZenxtfKh0a0ZEF9ARwG2
Vapn0B6e5xkGUOaXoQDIFJsf+bBlkg3EI3X9MKQ6gB9ajXe8H39V2RpmlPfms4SQzd2G+8lrYEjg
pzFgIpcbujXqLG5IKEKwu83VpOcOrCbFHk1XuHiFfFSunf97gbfR4KMTI0Du/wdoSqe/lpsigbsL
l1hIy9eRoD/uNreKj1/rGzyppBzwi5svaAdenW+Ii8NyWjDj/r/dVOlH9+pN2xgaeSjjpxJghcjT
rOx/JN3VkmLZEgbgJyICl1vcraAKuCEowd3h6edbPXE65nSXbPbyXJm/2NJXP9p0DTRV3EzTxPjs
bJtLKR+DZxD8bi7RMHXCY98946tLDGdsG5jrCK+OzOvEN+1BcSns3ka96PZhBNWmISafEz1mXiak
8/Wtb3mWE+y1LmcxRv54PUzMLJZyEAfeyX8P5zoY3Wa0GglermJl0cgrXoB1ePQ2I4UZ9xAJfY8W
gizRKzUe715BJtidAByU4ZpsyGa0wyCR+TIpTNBnrmTZeL2HBuYWX6v9IBwbIFRTUMzJZuSjqSbZ
baD9DwB4AO/+cwUFSmMfzjYjox78cIYmS2L4bL2S349rIfX3Gpz7yabnZIgimxhBpjpU2T1JiIEI
+kLUHFC9Gct8/bpG5YRFvyDe5WfrqjJsPxyvRsSfcF7T5VsH3ApcNNrMYgG4SAWyqngv9pmbPwYi
FXmVEUrSbsDwhgG60PRZFHe+J5B+XmI3xuB0AZdCdz+PtDOZhsQwfq58LFKF2Bg0Tfr7XXKzb/qA
CDCg85Zuk631l139spKZ7349QJCb+wQ0k1X4XfyQ24KagbQ/de99UBU05nMAjwSyrlxmAOC9apsx
RD5uYH0zeg0Ov6EjMoXltIlXh/h7BmGSOBBxbX6gpCbPyYvd0t7bic2oU5GSVopq3/uBvrooP6/l
3F+IDLV+Bqpoh96TRS5FB259dM7j7uCJIiDLdES+PQVpe+5Z46+P94Q+Ak1rLaKDuRlfukbr4/EL
vuPfQktxvbvD5RfW9t/IXbox+Mtb89RFF3l9HMbAOC6KZLj4Nw0Xo0fHmK1G576B0FNB+TFbfNUS
pJVP49Sf4/Qv3tyNX7yHrArTbPoVzvEfK9k6SRUPH7cO9QcsqgYvrmzYNe0QupA04u5Ha3XNaV++
9qN24wC/2K6E5f+Ys9CMafol6Mj40a/io3b72Px41ntVtcO9ADPymb/3BB3JcahzdY3bgqHTtvfk
1rn8koM/B6ucAOXcdV1Y3jOjeG/fJH9+BLFe0kI3++/9bLZusYlbbuG5bg/ddeMxMGnQeLXbcjAF
wE7fk2BhmAlbSebPNt6D7k2KV3tJG7mGTct2WV84jWGO0J/13nlyrme/0GxAie/FtDhLR4XN4TRe
0n/4uE+c60/mR4WUnHTbxFpYBDgw97bW6fA/HaL76d7dG052dCy0+2vf+z6Q9qfhtDdmWu2mNLr9
As2IIB3t+c1I/KgBTwIUw9NYN/kdQe/rI/MXaO4jvxkdRAfh1jGgm9tfN659A2ItJ2bBtVxvm6n2
t3BgFu8TUFAvklb4BAdzlbuVrnKxpvG9HiXYtg7D4G6ZGq5+PMMbEFQ30W+/yNu5TxJvdhH7yRh9
WjIRsqAZE6phi166eGbRgedfBqztVv/GHW5MreHHdhpvmnj3mSnw62P/UfgfDqqZy68n+5KsyCZd
Otc17t63rlY/j1/rN8WcUL2vc44G8YH/tyVtijJ3fwysFcnmMPjaYV7ovV2TkpzJ4jqF+oaJEJnH
y6fuY2CnNUtvpEsg7JDh88l05YJJ08dPd5H3K6ex3cvc8LaXRCkoFyiOigryW0hXJB2wmiC3VPNW
t1+9dr1+6mkdG71UprJngkFThUX2RL/c+xHYTvLzGxgIAvTQa0WZbg3V3NtvYNnHazlBi23c0bHY
lJ3ktnB/fKLBWSZa9girnmYBHn40HoJI08iLHtetxMyOsPYgSmWWjHyCr5sn3kOPmg2ZmZWZ+KRK
S1OhuEsEUt8LUipadmW+Pvr+7p6fXoqOyEyUUzPBqQ970RjispMtPga2bkNmq3nVDt33/iN3a4b7
rGwuqXqpf/fwVTECWOquuqn5k0yVggOD9yBFpCaLPU9c23Si96lKnehdkwPCLYdd2TXepkexKacU
IR+rXo1WpdxGJH462t/7/uknt2253wT85rIEmY3yIO09Ha3G+/ZiHDIS8cp5tugu5ASo/OXX2TEw
aWYxmkqwL/mcoC7O3p8mqjeZpkrvdNkLyyPLfEg6HDDxoUGvpWAE8CiikskPn72ww8SdlOeXa9m/
tBrHh2YMdcfgH/IIeBzh5W/l+Q7Z2oJahJoN0RiJg4OhVFTLVJE0oAZJ+Pk1Spq7bVmmcb2XTdtW
7RucFslC1R35golrT/q7fY9W18h+Ut0UU3fBZIMwvU8JAEawQX42NYizdHebK0dH140tMdndXims
Fa7l9PAcqSQ6qc7hM5dT/k+y25Fbd0ne039yYAI8XYXxmapvZ5eFKZ293rJ52BUv9WkBcPJMI4jF
9mDTTcxLb8JhRQnehb12rjP2bZGMbVMJONclV5oD/P4DO198iKSz5eSlkTiUaUGvkrUMoJ8NA7z8
WLwQ8ePuK99I43YeSSHvCY6KJHKkfM/ZQkkyG0RUYvU59/+KBIsrIGs+03vO7/PMMNs9tVZylXqE
IU7yJ8WT8J6a5VZyt2SuqNxH6qkeCOIpF3K4h0XpfSycgNJcpdTf6UBKznNZt+05gfWXDVUN/wtP
KNV+pZuRt5pzJd1d81pX+v/D/ifaoI5bXPxzDYVLwN9oL6UD4/nMWSb+UDxCpe5rr31z+/0C9ZPK
IeWWrKet0d80gwmg22tX718KkC+K7DfSAPUDByDQi10T+kftqLAdBPn4Y+1djqoUl1ud2uDvma8N
av1K850vE/PkXx3Lf3c2VT58VabxxZxEezFeOBFYx99rHkrxN3GKWCv6ItHxAsjfSIQRa9nvP+IK
rtHkZzu/zZP0fhfKdFtLuAbSmjG22ocWl45C15LKlO721fBYqcfC+jdRXlTvzUU1UX6VzrVEGeB/
dqdPkd/1n81df9c/14Rq1XNt2w1/f5UAFRLA1qNb5NmPUxIbEMDvvv1WpJPt7Y0LBRQ1AmCA4rOG
C1PcN+51/jCh+LgtbvrL7qIB9XDqpz/P6dKToXeQ8yazWUj/7eq3Z+H2x0YEcJdMCEP2NY5RVRYl
d/iwjZ5s94iawhz36bFt6TyTt1+2gyrhPN3Zz4kWT0/F+KJEXGk5m3asy1xqdGgyskGaSmA2bGHa
QBhb1q3pmMwF1WSiTRvl5ljxYqYqylxKibky1VHLu69fwL1pgx9QEkSucRtvmrkW6Pqjdqxve9Ev
bhaIEPSTDtca4TTYBKQB+7CqOmoXxovN0PZIyyQ3PwzUX7aysmoiTUUw8aqaA+xQN01r0cYnAJZX
VAufa5Y/e+ay6h1yg4J+BTae0nbIZUXVQELssu6ryMWJQ8tGf4p4gHL112sHwftxn8nYLh0aYuhl
EVb/PVMOIq7uv0JJ0mjQ/LbQ6BfN1P25+xqssYPvBa4798WAywRbAXY6i4EINhGrCcKWxfMnWuj0
UjuLxERrsU/1stWv4peUvZpaIqx3O7astc95z+zENneZTceG/9q6abckLj+q4Sd1K1VTd4FDRYUt
ogrJW+Eu91XTHm/7f+L4da8crlWFpqsEPdqqGuIqyACoadrfY7N9amB7v9xHUsc6Oc01svlk5IWX
qwYPeLxXjinKSOt+Vw6RjqdI/Dq+POvaFzlvbtpbvrZnpxBZxx+PvBz0akpnO4zZflF2LhKclfLl
MaSP5eh90jmGxwwOgWmi2miI6ZOJ9p9BiOYirT57zlxl/Gzu03EtA+x1ZfINmurdNFcRpriv+eCT
H5a435VlkW/ZH9OGaM5GltmhGjIx/wbrlIU2OJQOv7GSe1FKmLu+NzXZ58ZOf+krRi5ATDn37zjO
ZoCBGLO6Nb2/IoleOjUXIyRBBBScKHwqJhwb+jlwY7LVo0P39Ifakzm1gZwvggBIcgDPtVx6ohe/
jTKXsrvWBts+2lEPdruQ2FK0XPfN4Ni2fp4lPh3aS4iQjeWgPrap7dSppcQ5u+kdAVQCYKJ8O7dM
0Fc23B1yczr4xWd2lIp8QEZ4zSjcYaq0UzqLAPHPQ1RgNZelnk652ul3s22eo+iZ1E4jwxeBoQFC
BQbBiev0XlZ9VYol6iK/53EejcIddKySUIe+fR/QkKbnXuz2vVs0ornvDO2HaXurxa98/EcShhBT
R7WIy/jvVaX/FCpzuTMr2s9H7vuQLGSiVaLrCc6e13r2+XG+Ng/bcoJpObAWBy5xTKyq6BVhJY3T
G+2sskHeaPjGSDLVTIg0tl54yiHSid7qQA9+Opoq5Y7txWk8vVRPYKTPYSC1X+j3FncXCjbFNbI4
+J4lv/rdbYbasuuuYmpR6mPFWKyVOXYpBqtFKs6ewoyEUN8qmtRovG6yVQ8nDhGZlrCwp4IiBZIK
Qdh1n7o+zjp9Z8JOrtAvUVZfRVd/G+VkJtBDOskzPPBkGeupjr8uVdFRKNbeh7nW9TbbYmlhhOVI
fZ4+l9nRDhL6n4wfaaTFUzon1MiD1mtaAl46/wcTJxqBa23cqHpnC/AMYPrx51cwj98fGqRi+fbF
AQ3pJd9OrcTOLripXp9DQdryMVPiPi0qUbHUpkYTN32modC55IbrPb9L01ocGkVVae661JPAE5AB
3/3/2YCWeLTEUXVJW6asIvnpomk5C7SI/5m9O+Nni1AqLabm0Qg2CKaGaaGiLzoUL550pBm07qOn
nS7VXaK5OY7f5E7I7x+7L8drtrY5EtTzvVCNPQYgQgaN+hqHmeMWpmhRjO/KdkRgjme0Zv9c0Ic2
vKA869pu1adUnVj04q9GStAZqR+RqmMQGGewEvAKx0Pm9KkYTSrgdqkqUWR/FPrU2kAaNhfWlfnn
Y7hs2+g5jTdpj2FmkgQOyxB5H39Cef5Wp9b5jrZUtDxXdKmYn9lUQwdGu+3HqXec3Wc7dWEHzbN6
bmTDHN9lv4+CfCEabxvnt0mKmxURGj2LMB45GJbs9+5Su0a+LpvmPjEmKZyedhw3+7Z0kYlzI8eg
E2X5GvF3+63itv3KvGnd6FywptIx09hshtvbd4yyya0C+0GUKhatrSmE7lBfde/0TYQk+ypzblJu
mo+PMIRQe/8wHaa34dvP0v+0UNTEZo7VUJV3bmbfZPQL55mk9T/AyQ0brijQXor9LUdq/PLldadr
BrVl+iHs9ieiH2S/fcCFeBigyXme/YBlpTrBmW9gXkDotP1T8zeD+ycoRihVB8liSDK/SUr7ke6r
zfpydtWnRWlveTv1lsX06NQEflgIuS8B93i61B6XaoDUMasz6/TghrSnVEVQuQDBcBfJ5mDNml5S
NK766FISOzSEA5vB9vP4uZ8lkNyiVYAMkJT4aDHYf+6ayZ/4yC4UHwmwdRChllXA1Yi0t9s6Phwt
4bmY5kAaPPvjkzwueJVJzC2QP+qwIUeYY3cRcNDZsn8Okfy2f//0ynYBHQygIGAPK0qc7aqRq2is
ZnoZc1tQ9TgXz/o1S/rcFUB7lnHmjuHwuX8eOKBeqpZWGDiOM0BqONttL+gPFAoZDIaIyZ8No5is
BU8ser6dedv4s2Fuqrm6DHr6zUl6I+7cWgg2XlRzC+rC3k+jA2/4HG5Tvu6zjJxeTY6mHaRebqli
sdEa+gjzkfb6raCnPR7e4j3XrTYY3A/CWv9+xSCYwq8PznAG0aRT2U0w4KCKfwkSJJ6jW0xnzTfN
uJH28d98yUe/XNeAhbyoj1/2tXTa0R2LbnpkxKGJfNno+yCD64UNhR7yMQbv36y2R2liSgXFG9ms
9HxivPi1M2VH2RHpNz0LgSCeBA0AaXIaXj/9shYCB7nGblKlJwK0QXOt9Jr0en586P+vt4yphxXC
+L8gzqhtF3Ud0KffS4+cCcmRoYYScqi4hi66buK5uT0lNcdvUa7PBDSC1GwiWvVV13OTIBbgMBbx
0iWkve1fBucgGYB8Qa48+6PV1sN5ZsKI96gHaTfMk87WsTpQT1h1utRMMCg+XsO9tHUQRkGVMN2w
BRlkx4q5Y+R3OvIfC9zuZvnqovv8nionM2FwVtBdIz25FKPM33OXS+HmpurnlvtSrocICdseBNgL
uYAfM2ReffVsREd+JP2j9/T6omu+rUG/Zqme1eQR3jFlX9/mN79sAkzJT2d29GYx2Rd04zvey/4s
fo2odmxnYfzTjYP4e5vXvYBSPvP2KruC2B6n5yoEHxU3txQpBmmEdbYA5WYu4FGO3Jxzvf3Mg1a/
h2eFMnefY/G/G4p5Qd6I7Df03892Fpbtp34JGwVynvyXFHnv/JkmmASBJrkBjBYyC5lp6fFzNd1+
TvHmNYyV175+puZeeNneA1fspH7z4Hre6jo/z7efmV62Ex95idjcqncSp0NTfcz+Ug5Tdk76ll/m
C3/0c3PoTCPUPyqhQVucljyI5v7zEGRseM5Y20r4zjB/XqPI5Dr3E7rbu61nz7lnyqlsy/remvTF
4ycu1bQTHU0/HFrLWCUTq0M8PX7OuqTwyNRc9fz1wb0YDLm51inl5EdkAhoKshV9fkRNJMjyTFUc
4yvJH4GN98j0tPQ8fwlt20sicG59NICXh0b8YqMwDLYx+2E6W5FpuLtABkp8NGexFI7z+M/5k/WO
trxfnftDaUFIyPuts/90gTxj+0W8xIO9bHP/hekR7M3efafip0cxSIVlsnXgKd4q/94CBlFiIxLs
c5Dsoj+uqWLg+E+sd7IYr5Ugz2YjuDR3Thdq78bOV1kHphUzPh8jUyXd8aMpU+rRONqDUzB2BZoy
Z7QHqa98Ntj7kO3x1+Stl+UQNFd6gvtpcgVS5/VxZiJ44XXum8tPSaBzmHVCGWqQui4y2SRLi7Dh
VjjI5jjXqZ6i+b4KscqxlHjVkNYWXK99+Er+LCL95QAvEer3dHdxMD3ms/55+Umsap51+WEuUNoI
1Kal4zxGbflViHxuv/JnOdIHelkR0R/x+lWIfmynhdTEk6/pYvyX8tBUcIVVC4osJ70oPvzslm8j
1ZbI5+mHibUQJwVkAG2hv4OuWvRKuoBzA3h/AGDe55bGpo7nmGidcthU+Y1Azzkxeb5q0kSHHG4d
MZeOtgIbJipTeSWd8OpcAwASb8EMWcTpjLYzL3zEAsnoTLgMpHqMliShmHFqK8UhiMjtLPzwOYhk
LQX9z7IaDghfbpI+V09nKUWUoMqT1/ajqNMyk9S6alJPT7X0sxxslvyBlJSR7EVmK9PiAXqN1Zf8
MJiPZMmM00qTwxvfSRN4X7943lnlOxqFB1MKsqtIfchTN9P6NjXaT0sBLr0pJ3h5pPLWD7+9x40Q
a3mXqV2pdFlR6FMmsLRT8/SzAmvAGIbtvLxYVRROI5pp+3PZXz16cyHLWknQ83iFFqJFgk8/M4Wc
ymWbrWQKDE8vSaudyx4eU+3nboAfqe5G3dHis4WdSymLtmQBv1V0b6Cf+gK8KR+yd6ke3bB0cxNR
uCuYF7l4DTD7eKjfMwJ41rxqxfnoOP0LX1hIFzcUVasRN7DB4WcldOVqXotM1sKCYfrj3dvLEFY1
Ota75bi2X6FICTPtq7QnvR1dz0qOr09yEv3F8L6MzS2y9CaNBpBdI3N7quqXSKKcm53MVFZXAMS9
3GyPvQH8bOK9gA0Ky88cnyR5SOg+8l7PMvPCp0vXS35EWT20mkyZr3PH0nKvkEVZ/jjECN9QyC++
GM8eS8cUN1Wz/dHdmKhSN9Zdukpkcwqs3+WOrRKbK3HA2BEfXdWwza3oS7KUwGXoxAc7oozSk8FW
mQhPQdbyFiGxXUzaK2MllrA6dOFnujol+rtjBrrs7iTZzKBsm6LVux3tJlq5SZz+iAXIvXPflg5T
hcFRkAldlnMNecYeSuSi9QgiRMlf2lTo08dcgwu8P6meV3vvgqCs3iBl5gKWIoaeXydqWrwGPDxI
/1ZiWJ23slfwX66kK0qYnQdVpXSPPro07g3UjQAZQTaC8wVrN0MvVw1o0ffYHHxvwfBJ+t4ojRyo
rgcEvyn87Gv6fVd7jOOrRvY3+agnyP6oheAesDq+V6dHwKcvRFRcgNMwTrMbp4kzekR6RgCWv+A1
yfz3ksWLPWFaNhVz28ou0b+qS2HR0pk7FQ3LOyozUySJBpx7hbM8h7Ym4jWvsfMzZnKyso3mU6vO
CfVAHqb8xjNjz7HUb8gJzyiaH2ft0p4/h0dQvssVIwfk67IJveVn+BsDb3DswfgXF/mV/z3tvWo9
fnRZNhqvriCBpcmN+UmSfHzjdS1mfxmfkMva4JaDXyZq3iFn/rtj7mvJdWWfrIFnnb8zr2J033xh
QMTku0on/s3wZ4kqUSp32uxKuqQXxVe7Byfp5cWFe5BedT2MnchjzVuo/MJ2wG1P5KMshJFrp8Xj
1WkAIFhM9a+ov9TqGEhTzZQgo8Z5KEqsB9E9ElQRssHE1jkU5xeLugwcULf1fWE9HPQb9MebEkOi
5juZYGMnY7tv4K3mSZH/sahOunYjRqqdE1ycVrfyz9miAV9wR138PhHxXSbH62z5loFuF2SF7vJ7
h0M5lsl7W+CK7fs7eRhid6Nums8vU8N6WOM0CiECQ91kMTGnYBHjU6SGSXLI8L35SyoCjHH9k0xl
kt3Vs46kAtjAy+xajN57q0h1e8XB9BE0JwOXChflXLgzmo0DbZfjVLtwvUi6KLMiS6LQq8Ez3OLY
qppcMjqrPyOqifQRrV1ac/Ff74KSfHAYrJnPFWDl/aLHPw7lRLISe/UfLASW5SmuMB3TVPD8XWnc
ly97EKccHZEcb7+eUu8Ds2/b4Hh6/6DvZ9NDL7btMgp//VtFRMzuZms/ywVbw3LF/VeaW7wS9aP2
pBup4wv7ZGXBPn49QkX5snM2OY0fb3/xRJ6ZvAm0/6BpMcz19bPfXUcaKzPkQiStaHCm3Uz7GCvc
E9V0phRNFpPG1R9Q6HG2a7hSqfrrUI7HytlxPNKnIni8l/nX0BJYqaJF8FD6qVNlidjF/ibSyMUQ
cO70kx6EfYrPLz1zebScEjtWBX805lLmw7OZ4nis88YIX1ipS3Klf/jHJhWcB3Rnr/ZIfqCpJg7V
/aGGzJnZMgYsLgO8unX9fiNV/6XMPJqmPIwbS9KilJ5iYFkF34uFnWiyWFXvg/jw8Uc1kpjhjTrW
8PLnRRevOsHEvVR1bkyIdPl0MQ48qTVsVjXtntKcos7nb5FuKt48zTcueIP4DB3YZ60VPN0E4JxK
SOtoW0C8QUXKRSkQODf9KbGF4vRVWg9Uas6d6N+JiN7k0dqQus0fuxQSdAsWNixIpvQYmt9XKonJ
sc/PfCPug2b87KjNjo/drZz1MHZRx2FTQ3G+//q7VhN9OncX5s7NNGTwtPicBnEKO6gSme44UbQB
GEM5TUMyVWPcMWZZZqCKsY1381m7fySOtcl1kII/Jg5INfPDRogoWny1UagPQ5p9X4+0i0Yh8vUu
qiNZzbGDdE1xFy6EeTtPPa62NUSujtg20nUQ3Esh2bWnp1C/CHUmGvQaOPcwPGa58b3/OLRvE5Px
iGOZfw0pTPXu3/ZAY72INZyrqbZpafklx+tk7XAcXjDbOETRTFxUbVCvZ/iniRT7Vqj8ZgLsWid4
DYzuw6r65vwG19zYDGlZ2hTS9Q01RQvk0Lwk8zu4PTDRj9sbDbz0hIGDbINA6jrV4iym/m1NhONX
P+b+/fEbKN6L/PUr2w3yiqnCJl5GgzZmmjE5TRLFu2v0gDFYSMQENvBZbsGNYlVa9a+oiYBydLWZ
VgWiO2eQqAJ0Xkp1U080ZfYhksbnj3Rt+3lr3mpyoK4ODspYSI91FpHqhQ7StLAZxh+9SNJtzu8d
O7dTIMh65JL0PWAHAHspeW8piD0yzr12Jla61nMTFVNqQVVbzRNmCmPPAIvXckovzXgtO8CTLx87
3vD4sZpciHRYMvvq41kJh40dk03Wvx3BpmFH3D+b9ELpi6xvf/tjiUSGWisHK5v5LlaOcExm+zNW
lc3sapb3ccqCsLhMVGkp2hbP1/b2/nd7VlD9Fn+M0M1Nu8ad0kRrUTfZH6YCUUmwuCCGWbr8ITkA
eMyug+c/KYbYRvQdREuPxBfaUYhCYNn8tMJTtPb8fVSysxE3ZvgvbomqSRXBcuHaOVukf9uPOzfy
8UH9cnIYHmg4BEUhZwJ0JdgLPHdB+1ZYELFhJNNLWvaVw7H8/A1nRNgSOWqUWZCWo3Lo9eRv8nfX
in2nvl/D18Sx2I9+bklYrkpLBeWNkW1v2tbZApxmRij1+X1pER1JNA7Do1RuZFuUInTFzJAzR+9Y
Up081NV+alAxbXMDAVVZrXXsPL9y5VX9Qrv8m95/Z9XyTWuTpwg5cvX938ujkPi+Vl/duGIgRIT4
ONTf+6lqtHP5gWYyH9hdtjd/jCArYOODaBNxZtljOlCVm4jdi+Le5au0neNU3PB66m69Kverad0d
SUCehTgav4/Eflc8n/I3Ase5RjLmAnsoPsbTVSUCZoM66phNQ0aWRLxrV0KSN/Gqw+yYNNxI9DTS
wmzCF4vtq/tTJd4VjEwZyh+q6Uf1Nsx9XTs3aJtWcuybwK9DBwgXkVJS5rL6CMDS/E4QPjmOr0pf
/esg1kxJ7cVa949NgFznX5/n2r1GfCDXxzXG/nzmxWVETLeRwqq3+6Nw0tgl6hAGKcZD6qHW4jsv
Mv9Kf+4A2TqM8jaNqxJIuKu4Ex6cncRi143tt3sVeZt/6ZJI719iP+PeHWJlJTXR9NcyaIHLVpdw
gfumafmh7rSpXzNC2MczTxfSAaM3vkQPYgBBf5SV+rUoEtgJrCH1vt9R8Pe8zX/7vY8OV87Semb4
urdWw/WFd0k53X1XvNCLtF2B3/byO4I0AilevAxls5JUtJSfb4VYLzYRoO8b5nOcnPq9dbkVQ0BT
fFbT40z1UAGhXVJP9mJKbRFWwas/dQf1kMRs207UcfeEVO60q9dImMOv7w3vHlbMqlRblMi8plfF
aU3KyvYi1Uk059W+FFZ1sbla/30eLaY+X/S9L8W3/TndiLXFdhRVb2Nho0jMDbZyquMNuwc03vMx
1BC+cPHcT3fWP/HhbXQYvOQRt6TAr+1T4CLhFpNLiwU7GyYczB/u5aybHZk7DJnnpUR1pfgeE1w/
Q5lDtmZ6u0F8pFx8+ZVppc/zneKMHjyWwGJLZP8cuxM2Bf9cKBb1S6Rxrm+6SazcyblCiBKFDfLs
SrMtv+hEv3bdKaWY2vOf9x1xu0hNZT5gTGGGsoqRJucsXY1/KQeXErUIHhXlgsB1BIyAPtyNYff+
iXDHH+XY33VbUSIziSQ4I72MpK0LWAdFLgPzZcc0/bPlBeQ/zRh89R/PgUL+99JgnrfuVHJcroo2
SMF7pnlFRcjvlHI0WIRAJB1ZnfFoegZEsIaCN69CAn3xOx1xMvqLdfejhxxKRym+xU4YeZwKAURn
Qlo2dMmbsDNg4TA6SCmZP5qpT9yk2BBEXfdD5675OVCi37blTQ+jTMsd+2xWCTmrmVaEUutroMx6
+wCLkLGUsTrOBa+bmmztqhAR2khVH+dIqVaPCzx7lm4Ozkdi+NhPzA61bYN8dhDKCVQ21ivAGYn5
+dCQXgEjGYTre3E3ss2wxJSPlYgt34fJ7+Om/Lo2R+ne61VYCLww+xq7jsLqWaIvKyNkbRDh/rwO
mWw2V5/0F8hx5mpM4FCn1j0Cr3FUJVy6vDHsLuyxE5mH8bKE5vBC8kNlKkid66tD92UyQCwal4hY
8w/dHzShvxmDASRlEyv7no6MNs4EVyJV9nVZ94iHcLeAgHOGB/3T05MdKEuslXXRVdpvZZqrOa0/
Lqvb0rOULp9qj859GOvifxStqIo6YCGOEvoiICmPXVo2ni4kYmji56ihwxxI8dxr5P7uvDFWnXSV
axUhfrjKysfjnx7hV47TFnpGAxLQGAJSZqts6oxW7BSgumazW0+6cMddQzgC1hdD3SAFGolbJ/1t
FTKYApXD2ghI/fKj8fg6qjKMkpVNVMwevJDT1wY8ux2wl2w826g+fEQwlEjcLv+xPWCNOUihYXyo
d0x2H8HGCxNgTY4/KO2+/7Lld4tmQwMkajWejuBFP9AOd11pJ5heamWn0qmD8/nkJnWucGjOvZQv
bHXBRxFSVIMsm0O8kDjlFyPGRCICWoxf4qXPyy8P5NP4FAP75UfFC/b0saJC9fheTra9e4Z/bGC0
ePpLR6yDy9orxWu4mfxKCFSQUiyPvyjP7nhjvaztxtmq6jrQMo4A+dPceD1xuG4+KN36erI5JU2p
tZNgmHAm8ckR4O/SfRRvzWw5kTelO9nysu2AqyseNTKMOM8jukSVe4WVaoXNmMoSjF8v/hUNXob5
9d+qSDPFkxAC+dZY/5AUwe2NJuu9fKUjeupeZ9dSrGD10f6oX1s6NfrFDQjIs0TGaKISi4aco+PB
vsB8ZfjNAo1Ox1cunD6O+c6qKI3yK8uc7bCdgCf8AeVmavAKEs6mQPw7cyCvCbf6GKwkWv40du0N
7MV/Z/pemfmbZsS9lRiuq/ojnawVI2Ns2VIq3di3l41k8zwxM90x4H+J8oyWjWsbGiJd2E5O5Ww5
umjeDiMkGPN13Vj8mOWmJJmXdJgD91aMnY+ylfhqkOG+EQgWQ/vqcCXS+94Pc0sI8Rtnckhwde7G
I/+xbM0lHjpT53pQUFYT+YqtqtveebL4AUV/D1GjFpJ/X9e/08ciMDQgf6Ohdn/s7T64Rf7vlezT
z/UUSVLwNCBzVpvyB7+7n0j90sz1HjbMczs2V/e7XSFICukfhb7p6E6w9VGOfpxLyrF2QdUcae9Q
H6AggModwFmGy273PLUDFEyx6TdTtyHeS87GyLq+eVQX9Vg7Mmk+5T1DAtUN6TVKj8ixMpC57+qQ
BY62XkSVJb+ckI9Cob7QCAZFnCAnfJxqB9ODiH9x9yvPU4kU1SZ6q89II9KV9LErT5vvtoRoKcsW
8FWLfSqGxWbJxrJEbrAJ71s+dbi+gfl3aTJ8KUJOXCrXHXL4hUiP2PS+Hi2u2yqHSCXunCwHhA29
2BfG+bQLqVzafirD4TGkKMQPzUqTdzkxCeK8o21jDZtxcdXZfVwo9cj/Fx5f/GEKPLbwATaQEMvW
q3qwWLNnnqHxxsbYr7q3QbK5eFSen3Y+3tkBp/8Y7H6h7xhtz/VtZg6vAWkMCebgBGNSdHN7DWXC
1PxRy/0plTRDjxOVqWara4UlHrjPN8O1AqARWzPfzPQuo1Qr3VnVFoNo2UmKta9K2lvP7pmATkQS
hQyGQDg1cxN1iHshVAt1/qJ2ZrTwTyBe6Rn04dN5uLpUVQge05ZqXzSG7hYS1vdXYaV61pRJrCe+
pVFyJVXo1lNF5FBJNGJfF0xXmUK9mSq4HJOeW5QEX9KN2/Jpoq8r6y9Rr8LMp4PZG49DLq2H4VZI
D1aCsWePwPJA0rBzLRGwKCS/aOeUL4p7x3wioC5ypBvM93R5Nbh9RCqRFnpmmcMBa4xVdz9zAuIc
F4k+V84/tC+LAE6zxbVusLsAFW2KdPYddUQS76Prtfz44Iv1xWWrokQzXRTJs9GtlOSJ4GjTr8RB
UKq81O6VdNt2e62c25FF69l+NdMfIs8mWB0eRR1Yp/j6do0dAPEH5FpAKmz+qdYX4ItKVGWmRaxQ
+JBfZzPrnsaxlyxbcGMR8HTgp1PzdHldpTQ1E5sNwAAL67a9fO5duTUUloVlMV6DOJ8rFKgzXpqP
poL4apBVXppW5bRzLWWgiYT7uy/iGap4SChvv1b30qa16BFkXIhYGMZ9L+9lRa8CcaBE3o7dyriE
ygLY+B+da6YgFqs4zfORZmqQLcTzj6Ip4G18lxLBuXdBC2tlkdllkCaocbZ8zy5Gmg6GYqazbk6H
1+KZUsSUF+j5b9/KVaG5CswQLO4AHr98PNvn/j/C2UK4NdoGIlxorrwQQP+5H7oX5CB8IvKFvR0g
Y9kOcRqsTIx+7nGO7BSvLlrrL9Ea+ZJ4bREvH6sEWwpCgcJSz007ANeRFrx/N1d/VlKzvTMszFUF
PsblbHlWvyTqq8dCrruyn1srT0s5HZhG2TaWLj5HG3N+3Xx/TB1p+zouSpzAK65k4VE7lbcMrCih
FAlW00p3P6/fuQswQu5FOpQFNJh3x8CNB1JlNUhbb5GWSjDRnAbmA1hF75YtbNoXMFfc9WUfdCFb
Fu6E38t0xYHdSLHOaMU3b7XUUA87SIu3msllv8O10dBdkxhX68Hn79yC7d0fnfD/jAAcRIwtZuQS
is/C6ze8Mz4VTmoDSTQl9zTM/D3buDs3GiuCO9QHGNvUoryv42W+auZwEyoy8UmQGtKdjVzt4vOy
iB+p4eXj1nVfGD8G/7NmHskCxOoFAyTAkJ/xyjVRj825KBVz9dQcpnPx6xy8xPlm1MmO2IugK0Bp
HkWoti50U5f3rmad4srhkg5pxewAlXYhgEzxF7X+XfM6l4wwFYEII6mGeZDKSlhVT6Pc8FpKofcX
GcOVL+O4elZJulMiY3Lp3Xrp2bMZg8wsmz+ukozABak0nGtbFuS3gbikHflbkHuUd9lXI3/qlG7M
3cS0IDnp7th30Q756UwfL7snxya5dWkRBONeYhdc9Jblc0OGfVqufP2EPJZ7byxTflZDouVCh2TZ
CXB2dIc2HERrzecQk4dmD/ZS70nxPCTUrKPELPZ56WbLwvpiqjstqFUVnxX3/+7T2ggrwx1p6tjK
1P+j6c56U0mWIAD/IiTMzqtp9h2MsXlBB4zZ951ff7/y6EqjmTPHZunuqsrMyIhI0SJXOpJYbtvz
Q/Xcl3EemlLb1QyZ+j1P2oGGOo8MY51Y3n/7s50bFzbPWmZfNebiMLrNTHi4WBb3qiLAS5dKLVPe
q8nqoZmYJIbyJCPImusJfdO9eTGl1XASJE2bg5ev7h0t80I+HDk/3y0aphOF/VsQP+9V2M31VBSm
ZqJTuv883iokQ3RWKOFjwG7Hlo55o2GeK3t7M8t2bEEKrmjucvhYA/ENqZNLRodZ6ixLP/fNL6hS
HL0+yRwl0tl9I9PzK8v2ZSZEB1sATew5X9JQ/Ok5Num8OUTm9FfQtcmjlC+xRq4l0ahfO85fvKqX
Wj4pOTo1QzYZ64xb1ChuhREDGxPg2UKMMjnfkgA+ky9lhsu2Qj4zzA3X2eaSjtCgPCb24Qoe77cw
QpsvVMmIdiWPryhTc7Oyi8o+Hr0NgpQwzCwUKrACCofmYQYG2NTWiwbN9W5kZrx38VcJaWR5q5Dh
RNE0qutPsf5fVZJ6342WEm8tzy6UICHtIdRvI/Z1lt+GRTfG7edUVG9kgptK1Xg7VynsJxblhI8K
719wjxfv63ZGPTlkoPH64eexeJVVTVo3JPStQ+v68RQ187WnQyHoumyStrM+NbEkjGf2+sueHIxe
K1rmS7Q9vl0vnS68vsNBv2qaYmIx3Uss+qqLHjLYrhUW67lvELmoEp7r+8okl/B0hYegtbfoFRfh
KRNAO07HhXwl08q0TBOoUf2Fh5Vp337zjuu35ql5mpmTtRqtSyFiHUvXBgJZvvv65UlGuWEH7hvI
gbWrHZ69NeiLY6KTGZS207Waauxkbj6Sw8q845UOHBomVxyvYrXxasG0xDtDGP8RYPk2OViPP/d2
ejZ/uI4EWr97GR0w9yQ/XfZr98Z5HJw72EUYWejtw1ZU3rlTbD9I2icr69e1xziYW9CLYqr+1nzL
F21umgG6uU+l1qfUb64UNDxr3VH+hPMXQrOrGDOG5u+m7OtnZxfrCFvFk5eEvvrLXraNfhUZ6DZy
b8OdS3eYYqtR3pqmEXSYblQ2I+szUXf5UnZaOIMRPWD5Zt2DdxDcZvFJKHNGqclJ8U0F+vlonTO1
WOcycwkBsFJzGpXogxITW/WQUVyGge618VcemNzPOB0Mkrb3DUMwzqf4GL0BcqNV5amM1NOQksmb
2zSwlyZH5WzNDcpe28v+XO2Z4ewfivhbMzN01+L5rjKWVXrsXk0By9M3izy2CGYmT9+DoBXuOM1Z
wLmSOTLJT1x5KNaffjtRZxTjiIIilf+2bmLi5LL2LTZejIVMHUYw29TMmLQMi7A6VI5D5QWnK6Xv
FYvZV/EdDOm45kI9eXQE/AEYoZxX2fs3p4VSgAZ8JvhOUk8VsYSXnqMYk70OyccVt1xyfa6uKnHb
zbAdKeuE2Af2UGfv1pj/vAWHM5NxnxSf81MtORCY1RR/U9QMOyGv85heMhpDBzHzf4gkyZm5DOVK
1mIQyh9aQmvyV1aPC45Iijub/X02kp92rlDMZgx0HrwBt4Tdo/iidQlD/8KaGIsu3dtsN3KJiYm7
9RoonnOl5fQuTgAkwWzeRDkSd2ifjXmOTiNfjhNLcqAcJ9omdDYVEBRhifLa9xvjWNBV82J4jaCB
oMlHU7k82k498yAY/qKWpXb1RwYF0pTtlBpVqnH98GlUKuLDm6FBRPk/z0YMOxcc2Ml3L8Vx5bRA
oDNnK1p3XE4IiXH1i5SmoR6leXCnjp30P6AJzoyu1fTQ2/4oWA0IkaC7gPvHHLL1J3TFajcaonT+
WX8DDd1Fu2QsLty4zun6NIBXfvzWnFvtuv3N26P44lYlY7XYTOY7kq/uRKpsZ9WMdULWLEjHDSMX
nVXdP/lPAm4mCskg4HF/8iETbl5rasTK+mtc318r2++HMjovjY/8O6jwVRv80QChwZ7BGeyCLKhU
g+yXh0nh1jhFyXcanLZhTKm603g5JUvX7ugwKrdliZE9knzxGeYlLH9oTHDYaisJzvprVzuoReEv
j1aoKNaNvxxLVrWShJlMKv9hUFixFyPK7vqyzdnEQRL3yTsjYUKKZipMW+rUNEEy/CeTF9c43gYP
uZBoe68HLVbXSQrr9H98J3OlPVGVTM/NOPLIBwfXcd7uX/luhtE94rASxpEtB0QaRcOcXnZB37Z4
q6w7/vv4DYzXxvJnG/TfyJDN53TVWlvJnx5syDSDcA2M1nL6NmRsqQ7STocKrmKURCGkqrwADAe3
5XbNELo8TihAJ9dKJcunTQFDCIMSrZcETcKUryxGcRUcxpvjo5WoQ1mB2yd5t3DJfX9dEvil5hz3
KuM6iZfOFiK/wWJ/POZFkVWjwmK7btDDUvpma6542bjUztPrFOXRNL0+QAQF8hZGiXAGO2Sj59Qf
79My4ue6hM+FjI0j94vobuyGpd3az2KrQr4V/5aEzps6JOvZqi8HZdlqLGQXNyHWensrpshLf+Lf
mB2pDyHHTVjilfSXDaljZRsOOiu+H0qdvM6sukh6CCKVZmHHSQhc6Mzh5oiSGcqjkjMJCzcViPp0
/WU1B3sEaFUTjHi8lxyITkMAvuq66bw8zA7Whfd0m7tOYBapb4XTLDNZtx2v4fOi+OSiz9ncjOQA
qXF0PESnplDodIU3NknVxxoMP/zLbIfj93ZKV8+vpXvqSuycTWdH9L3oc5ft9cF+zexhjEKH/4HS
ONZgby6ALZgRX+GDbs8usxmwTBmOjVk4CiYIggfCg13G1r5iGptBeIiruHdNIJ7XQPJe5VNX1vfS
SDIHp3rsw89Sk8QE/H5qygTdxSPBXDDpYe5zaq5Dll2H5J6UxuGmMeyjzKfy96nP/nIK7U3OWIBk
qqxZJEFecxucNmX5cpyZF2QSjjfjyNK/s64uKbGXUz97/Tm4zM0HHc2vdfhCfTOar0qHkQFpnLNY
qQ1jaWW35DWSdu78h8D+y9jq+lsVQN8k27D0eTn0sx3PxV+MdrXbiNtS/tOxkqgnPOxj37j571Ch
UueMvzQeEN+4kYeEp3H+OHeW5vEpDCrL5lGNdKuFM5lSyFmXrSW9jLWeMQ/NtBbMglFmmUNP08Qd
g2aDk2TYhSSKRra9NR15h+Z4V8l3jC4bF2KNlSDeJv6OT2w1S8EfQ2x6SkGADKEceKKC9IPeXakU
gqZJKt+nHosLFztva1fQdP45RszbiXhh3raQjYVROj7q/0/qVFZcEelXyUNYmFb0oy7Na3uFggtf
gP2X7g2+M4NYl1tB5fitQ+YE9D0wr+rW3VxE5PjRNL1dnj6f3mbqBNVLw01prbTo2WmE758xV48N
xKGS2zTtKX99hfOcE0UZFVMdyy6HRRV5cpl6bnjWSOxmM63DSCNACialuQ0cvA6rPww7MzzLa2M1
XxnUIsHN4XBXyZeX0z6vQDy3GgS0k6RqAg4qBNUzqwpzm5jVaKzzl5udh3mF/MOqQpx8c692tRdA
Sfs6FGj5T0ED1DNSyK115NvsT9ziQ7C3eLRCjZ//M6uzZ8TqcP66paDKTeVYEjALyQ+HR8dQsDJ1
jVNXySGGdHxHvw4YPck1+L64O+G4vP7cP8B3tcc/nYW2Rb/vo4F2nTty4Yl69NDlCMj70ByW4UtJ
3Gbx4wTwPFtBFhYC1DP4PcRq284TceXrsqm9fk0hs+b+npazAOTCgqh76V1axJjETNQ+4o4DlXPv
L4OJzuuXQiF2KjmjI3LswbpxQmP2I6ln4WYO7XwgRIyAA41TzwPoZAmsiRvf5/3ERKFRDaVGEWQL
6SPfagZBA3p7M3UfomOLjsuPeZpwkGyK+ITaJK0UpREn1yKX+HXgI4QDsU6BEJ6Zwla6uuJQwcW/
2++4T3ImzIYQnX9W4/3EB/ZEGG7H2JtT6OT5zQ+DiDzAASYEVxzrzgG5Azrl7BgGcTpiDzNZptF9
s2cv2xHHtYbrIbfQRwq2EcWAQ+VbSPHGJUehMrv6hTPIs3399bLWH1qQr+waj8a4+/y9Fq81ZV2o
jA9CUWiGVFZKj2tA5sI/tW8m71FiCp2LjYyC31WOnISkLb6mxKHiHUMT6d49fI1ni2ZKGd7Ztk8j
KfybPpDuGc6kXHXbUWYlvhBbVwUjHXWf8jUdQMdhvnb94OrQ2dcv4EWDcQ6F3GBzr4mLjRem4jDJ
vR9k+34eLmZM5rSns7uC/49dIv+2ivoANRQfQ2tQ2tq7Gis1g8j4/lKJ2Df3doDunOp+wIbp1LRB
204J0YISd8bEDFghv7IfE3BxX43EhyY2MX38LrL2NlDXzxrhvB235qnykccRDu3O/zntZnPSovec
cb2zMRJxS4cHSCNNjjgfKILal2jVuH2vhxmoI5jioD46NY+H2u8h3Tqv28f+W/PakewlCabfKCAJ
u+A0n/MkJEUaGyx9Ls3UJBROk7dFDfI3CBsKgKHpf+8/mrfReHjqupgbX7bm3OEzk9Gk6rAMfpx9
mE1umJmIfqduenDpLb8v/3hitaTa18az8QanMygGFFyNm373nqhuG1Sg9wbIIdLccN2X3mqwmUVb
hxbI5dqXAKQmIA2HdO9qOAgfVHnwvK80DtFaMdZM1bWYT13t//VX9t92mlSTxTiEPswUTpsKh5nL
2a+gbmXTKNMIaMmiAqtKTJjS5sLzSDVW0qrpYXRa1FITaUg4PKUe+ExZJdH7cpJ8T7VS+QicC9gJ
Dc+NMUaykVgAMpYh6ZH8nGaX0BtMm5SJsLBr7f7ZrNQaxFymP3QAGAFLCaBLrKNx5Rnhpq3AvtKY
+HuFqwkOrUi8KN7uCvtMcHJMTfQ+xaZUfd7eiXO6SIfSaSahlBitD5Xks5yYzEODSKQWPvQr3TPp
DbQA/tfXMN0fKb7DtxoPz/3MBE7jhBQRd7XxcGsRM4vrqTCu/X1fZkQYMbi39RI9CkO0XXxSE43J
mk7/61Bn40OlrV6F+PIQfkT7bx6zebYTDYGAzXgAoG//NhXtzE7eg0xV0rPxrRaW1iigTpuu0CWV
WY9Lr00LKvWQcuFnbaeKoxBChXshIMDp8MP6lhGydOhDvXf/2KkT6xZJSJ+2fTF/4nmmNMzOprtq
xw7c/VB7qKXq4VMg3gKqKb0vDflxafmVHogfjSBQrh56DBoQgXLtrZMQlWN0bgRIAwRt8hHgSaoT
LQ06nMHr+89GLW/SHx+peecuyEWoLC+O+eoSSjF6N3+Y/xgwkXDiGBBevFdhdOs+sKVnGZnSueqy
0sv+uyej7Ofx+9reNd+qmda4BS9U1yU/8o2EXtG31pCl6fGm6q5QT/svpsfdva6yHoXFyqQi1mJQ
1FRTlWMFDae+hxYGBGhvjD23jWlsEK8a8mJYeWiuxhZVnqbjobWw+EMHA8TJCw1is0JUK8hS1dKS
UFvuNrIlrm8hx/FOgAA1iGKEqZCgROCtQXsGlRT5X/A6do1G3NkCCYivWQaYzi62J3FwixsA1HvY
xGf+eNf+bpbu7IfrvlOzbwp6Kf58P5WSnZ2OyKGJK2IXuXjpf3JVtjvsQj0dOeSW+eibuQOB8IWW
Fvvkndw7eK4fjx6V3yH41LNuvrQYXPCnOBZ2/5C1rtM7WaIJgE+bMfOVmF4+E41x/TnMoZX3WAmJ
P1Z8Mloly57sU/Uxr7+C+0Fw0TAulEmCEzrDkD5pHGSIUOMhs6JV4clzDJHyFWVJGl4RIkdOTF1U
JG7wHPwWdYkmr6NBpr8F2bqvp/L+OTdToooyMo4ZnBMoIomhEcZaTazaEqVHrriy6TFBHSaj7PgT
zwM47p/nIWIhHL93pFGe8ts/QtbgovHfDWkqDYsc4MuZ6NhYf6x6ienmc0ln1170JKz5X0rRzPT1
O55Cblsx8zI5puS7h0/QY+WqUjj1sv8eZTyFv/SIBxzdQGh7yZNxVdoSgSsueIPSl6XCpzxFS5dD
0+ZTAuL2EyUCVGv5ARCigHDbjM30OvmYoz1Wxm2r1Ncdf0HQIZ4sZxK10OclXL9WcTRMdLgE0Xys
e/l9Tne/5ynGKt//ELXl1fMfd6mq3SWqIkBVFLI3yARbMG9lYpz8UXti0RScn8fy3K5XnHYEe1bw
tBgNHbLWSxsTDJr/hY5CE6CwAS3ASwjVRhYsWMlMdjWZrBTeaJfeHbVBhocuDNUtjhuLieuoMKH5
JJ9N4+Lp+p5A2759OMsDIPz4hgRp0fBtQuSSOUax+poYqLAa5Cv3wr14ibT3GugY59p6Mu6dmgHK
M+26BcpUbIXbr2mod197lgxm4ZKVLGY8wGtGmw2faNWVb8876d/rhyy2qEAZF4h3hQqJs7w1fI18
J3RqSgiUbeFp3U5NchOvcriPmF231sNQSFaPae3nfT3bfut7QfOxLi/NeCNNVYjEs++rgUr+MEiE
GLjTxHpoFFjFf7UElLaJMyWICoAj0fU2295L/uaiM7E27VKXKV6/wbVO5cvAJsCFOczAYesyTPd0
KD3DFPHU8HyIDGfedP2GsBxXDc/GPKsS2r+RE0odjpsmCfdN2KqIS3FoIXpShPf13/EllDOD9qbO
MeXdm3g7ELkSE9QR84jXbSfodWhG+fxS9173bE2AtbWAp16XgxkcGZV+nijlat7r7V4dI90brjLL
dyge8M7N9FUZyoOAtLK39b3jz8qyA7oJ9EfEmsmPNL+czmGIujLYMBqYzhx7pr7IFTPcuwxQoc01
WNfcwr9LU8QE+BhArCb94zL9Qaan0aoL7JhkTcLqr/uu0f0Ga9xmOE++8NVcc1Q4f4gVTmkuA++b
dLgcb3Gaha7xYR2F2+3S3iAMUDq1zx/Q7MXht92rv2t2DbfmKtMCvUgIHM0aTwiUxLvA+Nx7aFdP
HvMCU20e2Zva6sFbzzn47SZcRvzJz7EoGF/CEdE1uQJ+ZRGERqfuk7cmBOIwEpZVxcHH8zKCQgCC
h2LApZuc5SZnfSYlKztC8dxHXTNlKxs77tTNDZO67f1NV2U5yg0lBIL5vQ3HuX7wWjOjN7R89ZFk
B6rHkCrqmjuoqhrzZynl9VSERgQABeRWuBcWnbDjws7QIwsdmldt3JaB+mwpkqxPkpGYBnwv1nvZ
i+brSgr/WAMwxyPvI1DeP8lyW1tCHraqye/+Wumrzu1joT11L25b+1a+/ZpmmufaPv1+uUKEKrnu
6lHPdf8mp2nHZ9ux9ri50rmXrIiSxwluA1zl3rVXT/qr2v0vX7e4qmWGiQYi/+Daz/47zUPLqw/w
Em72JET3ynhZusjNViXgobQ1N3mDidmKto/p67OQhxaNiTiUNt2MJj2sWd7j7q+FffzFo7mCjxDz
PSEoqodKUM72qepGq7KZ7/pxaN11tdZkmoJjajKPRfIm218NUAs5v3XkUPFrqclj4C90Udhe+/cm
JFigswCFhbueG4KiZBV7HLBBgDlR6pLFA2Nun8L7NbSbE9CZdRvSFJ1qchCx/vIogtY0EPq7UGLc
Kbau9bAgltf6orttW0HXeeMy80FAFBtg8fwA1jkBtm3h9JHWUXKTdg9989BQ3d9Lc87QaDT2EnRk
5rTTp2q6bV5zGD1m7oYfjxNF5T6swMp2Vw74iFquFm78roTLJkBlasz0jKs0BI2KtC1acOUOWMso
NwkwGiaeXMctCkmFcmn5JZWSRyuQJI+33tuALzSm4CyD2wqie434wuLPEgmj1z5aGtLHHxRQDdZ4
qnAwb31RVqBJPfQymEoiLH/LuW9Id5amASUfsnIOXJlgQsa0ineSULr/0eJJsjY7h0ZP7DdAy8GM
LVDsOMA8l/9Cumpp20+vYI8lX/13kk+Arg3yDG4okAY8Y39Gl8CrWMAockhONXZIef0MfhvP4uEE
U6VAbeQWvZdNsC2veSahaOjKyAEaqa8EuC5VbKRWDcaL+gI5he8IGzAwo+R0PHny70AKENthEPu4
D5/1GBY7Q7hzyHxR6yrccnpxnJLJ/FxfI6eSgOJCINXDi3uPw0AZFiKolFwaKWcMXXenpmxFGiYy
LEv79v1AkVGYTxls//dwrVRH4+W/Uu1m5Fa+iK7dfN2aEGBwvD0VK8iI4sHOeq39PpA7SrnCgJF1
YM0tf2AB0bl4CVuXpZYvgP57miW0Fr0cTBudGzpLrdzXCq361c8JzCHCs4n9Rj5vn/u37rrzHDc1
Z8JgCJ0NgZ/yHt7DNUtah/BZ21UeXWfeQqkz5yKmm6p52swAxU690Ij6ymej5Q/zkzCEBW2LscSy
cWDZOdp/0XS/mJDiFWFnAr1X3cwwpAdQtBqu86E5L8Xru0G2464LvQHgVryX9J1AF9LXoYP9L6pJ
hgB41mEONK/3/Y1KqItv+cVeHE3f2c2ZnMXnc13N//oi36dnJfZJI2/A9CVIPO4kOAQZsfIDugu7
ijX1YULjhh5+jWEQmAXJICRQ6iyE3Pfn8B5aqQnFn27RQ2X0170f5QYgwgVur7QEwf+q+Q6nAhk8
I9WFBCjbSbVyrd/fAEsSqVbUjhCAkHq9+mkcGGNs/0hliw9PtrHEvGzHy4omFORtQKy4XPSk9Nv0
CHd9KeJrOqo7dNJpP/3zkwb+Jt/PgkvepNL3NJHvM8LiRCWGktV2I+PummHlBtBRoe040eqRcIT2
6zkL2ueW2jTNQKANTJ1ciaJ+CKNfgfwr1s2qPtZlXmIwKZ9bWBdB7/8OHEyYhR6MY4QlaXDhrfEs
bitshiTFyDuOBQcHsmiyk0eam7tOE9PaHN486LBibl1zxTQLQ7cjuamk3HRHo3qTXVl11Ztz7Ia0
NgP+cmi9/vGFbjAOVLyCxCo8KK3SfI0QAJlsI7Lm21Re3AN+WGyC+BS3yKD1dPuO7Kb7BL85NaEP
y+9YlNyUzkXUM73PWzkv19KhqOMAt+OfxBuVQBAav5WJa5qZbrJ941MwMNUzudKjfERUWkVwXUAd
iVyMlH0GBceWFOH3yGKlltPCGt5PhaNmHXH+tZiVZbDLg+T09sNY/awOzTMUKtx1YqnvxpERJgR8
fsX6Slaz3/LK1634Q0YY0P/brbgZJKnW55XHqvwc4oevMUYGfpT/zn5TWqNa6EsZCmJ0tF7T2SBK
wxnfITIL0lOyXLd1HbgHi27YWhK/2KoOLkwUF5a/WyI8wJyVyPHehc72ERpZdWZABvf+pdReKS88
Iq8RsleF9dQrkm36jCsbXbmsvDjmu/kx+se9ENuXwsL2i3FFh7gvCkN8nE/3wpjSJFdc9hcapEAg
pI5Ojm9G8T/UFecbKcEXG/nSm3U9fjPNu7hLIIYsZGCr5j7g8foOq8Fh4JBtL5oPpxm2jSSjmzCF
WrNMAttW3XQMtkGY72OEDVLYubH3zcCx4moDxyTXCs2j9aU+bvmhxBz3px6EAXudkFtZvlLIhrb2
CbC5bLvp+h3ZFLaOBzVOlc9BlBCFTy1umjLrRTPgmkp3IO0Fv70PMbjMoD1ttyQfGZk0tq5yrbPT
lIh8XViMgHgbvugNTzV9L/zeJwcSs5L8fa1gGapuZ7vuvO/xz8WOprtFyTLyRLyzWmUzswB0N/Ue
6/GJjlo7tf1aNfOdDdKR1kwbJosk6tVuxyLcf3hReBBMHMI74hblo83gfi7k1h+qrMAcs6K7yGlu
tTgE1r2bLBEamBVoT3/cCkzX86WeIRMcKwCUC4JZgNESE8WtHFvpIdsf/oGi/ue/S/FvRK/hbpQY
qtrgndpFB6VdHz4Rno8MaREaS/vSXm7iEdNe6LhIhFQIKqDHTIel4cBaRue2CQD6IH6c4H5sFujo
GWCLoBPzZC1SF2Jh+rfVbB1cBk5BJUbAPwfEVIqsMYbyJHRhHH+h2ZnvsDSdAFC3YfMhuZdpL54S
a2I6O+IQMlfirT8ICYq0mDlaU8wxTON7K12P5c1g77tfQgpwdDfgpFopq8LLyoCiqrbTBRWi8vFJ
XaV8XYXff8Uqc5fBu6a/mCUMhvK9slLGmroSy0zP/dJykMe4MSh+/16eazkerD3JSKzj930/KYcb
CHWPvxV3A22668YsJbltyWg2q5UKiYZ/xZk30Nly3FF5ZNC20TDPK4lz3eck9pHLld2E36cNNTjS
teECtbQwLAVEQ0sSXwcTzQ5GrRpHyX0jt6tavR7gsl+xSTp+nJ1Xwt5Tjx4iLwtyHT8O74D3dJ84
bsJa9SpHTTgx/p7Y4V75K9kdHrt7BXlDzFdZ7NLM9d8PT7gKmKfPQ/iSKDmWPFHVs9Up82fjfI1U
Adtt157YjUzuEj7+62it+27DSlZOI3OAFCBl/0HSXuEbFbZ9c5sOs8eh4d1uM0l0flGBFVhjmYny
gX1/GIul6ru7bai0oSrQ6rkVcm2SnVJyruF4jcYVDATtHfStnYqSKmlP6ZXS0bn9i3UZ/kCeRo9C
Cn+euAHZQeEa6+gRiO4tObF+yLhrlnY075kvIhJJEJalVXOFqxptoksn1810Xyynb51n8V5Mt2/n
orot081X2K41La/ly+5UIvaRnMLQV7WM0jK0xe/I75Qi2fYZi7t4CuBTKHiRm87aD4gCM/DJMlPW
kFa1q8+7kDzk6lJOfUrMvvnZAi4xchaNfIc1AIYLamE4rG3n2I98o7joGJPZOkGIr7DCvySukIDW
52uSskcZJrntx+We5FkGTiyomz7//lYRNzlhmLWyUWCRLzrnoqaJvZGpXTqrXWmxJ9k2TLWUr+SF
oR0WopmE77LlSxhKI/9DaFAypSb4V+Zx4AfySOquGhrXGrShwa1uobXoL8Xr5NfJm9NXteZ1/khN
J0DIRHQxAod8ZdBuvvLWpmHtnkhSdMvxsmNh+l+uYJZaWztKV9TBmKr7YMeG4vTWI78InK0rncGr
O83i5mk51FNEButGurk2b5MHtspef6sUi9e2Eko+vSJlC38tVst+PpDUPK9te+sgH9ywD/p7LVod
T872of0bXovQFWsStlSUJZvKqqVwcl/H9VURGWukOfHWvPcpGTIvcyElO+hA9W3l2stWNvzar9oI
Y0IbtM8Hs1QEtL5xevL87+utEGjojHl/55gzCHPFBD6p3+El/sDK3dUWm7L7fVeIDnblVG9TPjRX
5VhD8MoVzrVrEWtQ9nQY5Ir+r3D+XPeWdW20z9BHNRBU5aK3gmeWG8brr07O1uqdJ/fhvT7uLcqf
pyhuZc3P79Gz8CxnuQhBJa/+2mlcDcv2UTp/mldlLOL7sfUszuu53zS6MB8rHLfm5WfXvrjJomL/
RXg34vRhYiUhYevKaBRz7tuw6c00MduUFrabj9tEbm8WYjYL2Zc3TPPauBZzgyDYIBti3rFv5bqy
53a2nWPVpWEC+HX6ZaL4aMEK61ocz7LtPZLa12X6xgVpoS2STkbriRZcWPwYgWzOigaHNM6/3rxH
X1BIhwyCwL+pTzZXsIOkmmajRute4nOpgac3Voj1JYHu2SnaVs69ee/BOi505vRO8/1822jwKFPM
MwEONwnHLr4y1ZFJWWneDo3efmByAFGD0DPlCLTmr8UHcySvTzpxHxTp76KDhBtM1SF8DGxY6HBz
L1OJ9L8pMzpX9Enx3XvZK/lSbnZtBjZ/ospboJO4lG4fqV9gEfyp6JoCvDvuLcX98NErJ8yzdYnC
uSN1kR3jVkThyxKR+TqhyrS/XW7r8b37Mg2zkdLCiPQw8n4t+XGxO0Pu3sVXEycOonDyPZxaATQ3
EWzTfVCEWIwoAYP5MN92YoifoFTp+OlHD7rMGOafEbwewGoW+F/42WEuNhOCfSvOKpFubLpt5Q1C
4FPYxlwn1GBw3JtLsp3Gi866kmWNYRaqwZlGbjG3iGL9cZePiXX6ZNGsxbDEsP9YvopP5MNlYd7b
thYfSYIylQ7CkFm/v5sLh6rg7u8Pr2j34TPSllLd07jjmmIlXKrxf9dMKYkX6PPRan/OvcXdMs/8
+qDdtnB8kZIW3Y7dTz74LL5fe8tsadfJeoU6eHptZisGlJfzFQ11wwIuPzGrxWRslFlFsNEHwZgm
x+mOoq0Qm944ZdRz+zJHdOKt1rl5UdnXHkYVvErJ9rE4b5nH/miYgNmND8y9O5WDCUv3aYL3vbxO
v+9bwkGwjOJ4GS2ohB4QxnQ78Rvrp7o2TuWxqI9ri048p37a/+aANT95qrDuuLOc8Te50yy2EpoU
Zixw3zBRsXbFIZGalDKy0eCKcZ69MuVNf95VLLBC2rWPIzhTOzZMoeg1LM1NJ8mL9RTtRJzervPA
z/lw180ZR37Nl/1wha/w6a/eruULTkdaBDJv1YL3mdAhk7ckgbztru+xya3D8bKdGpwwjBLR6jtG
oskKu3N0KvVZyJBIG/smhZFsMT8n2SycW3GatE7qcxUvJf4t1GcRs3RPHODxKhx7k8zn/d8WUFtw
918ltjNrjH8DsPQGl7ytS2FJfCx+DtjGvwmP6ePU2RLPaGwOGaJAUdrz2aOnEz3F7w3TXDoowsa7
t2BUrCuhUpvPjnQVZi+l1Iu+Y9ZGPByu39Pzo8TrVHh5Ts9fb61NPZWMrjaQ5HEyH3gUg0WiuOpn
JYL3wmW47D7FBhxtcODAN8j987gyn7fOavqqbmvmfJTmxdK69oByljelPM1he3uvLPr5ZelukKah
e93d0SEh+fiY66dJFL6TN6v81jmO8orRVemOSeLtyZRnl34WGEoRxKky1+DrU782k5NF9KrsR/eR
e2yV1Z7r8qMy9wrZLsrG3qHuG6Z9tCzsvz+0fZ/U7NZJbWvxfwsc57iJWI3Dz37+vvk+h/PDOs1k
6itjzqL9CyO3eGw5SLPTfSvBTqGx772R630IKK10/W2SHPp6WXDF0kr1SZvI4TY6dtmPpD6v3T1f
n7kx9x8JXZTyNt+Iz8Zqm8EyW+A09bgU7qNbf1tb8LPkkQ+xVvjqj5afmFXITAx3UOzX5Y1u0bz6
IEIaq5AL+8EmDFJR8sCSDbHDQYwWfSLFjrX0kTtWOB0Gpz5RQXr2Z9rXUGoNM508hcSjluvrrJ4Y
rHdJuApZ/EJt+V6+x28Nj3eabWJ4YctNY001HSHrvzVRB8EceBIo7WPJCgn8fClEtIoZz2yGjunW
vLhsPlnTnN6PVcayDWO6qS03BTTnx+/yUoSfY40RDqcqSbOGrOVvVjBOtNWP2a/zRHl8Z3JfuOtl
9sw/rbCCRF1JljbtpRnSwxfQDMw5jI3r89F1cG3u1S4fj0XjPooPWOhYT/rpetidnWNo9lAMIfpy
othVVp+A2+XHQ1v2z4ot96FfpTJRkSlZOx/Jyq16a6w+MuV5Lxzii4LxeK1E1fCVfnZ0juYNTq8F
iWx0re1/t3HHZrqT/XkzgFcD4D3VjWUwuSpLf2ytYCydpGEAPOCEssyEknq/UlirRdQT1zdj1UIh
dJghBDyH6rnTvKpGDZCJogI7FeCyqCm+N4N8pNCC7oCJUcyVbUuY4HCuAlASZjVXc8nyxkMz/EKC
iW+h/AwZFgvy6biZThXXPMG5N3++vUU3XWwv2P/Ri0L+7dP+6PY9LcTNV25wyb8/u5nm/N9DOJ9v
308/qc9TVerAlINpNCql48MJF92mz26ie9Fs/3gwPcg3FgOIRnPecySdP1edfevSSQyy+2rqwY3r
fcUp4e09M8sPH7n3++w5cC6e2hdQYp/YXOVIezt8DQXOfPXwnRikg1aa99qeQZNp4MKI8kuWFl6V
o1XuMDGqzeuCUM+RfecNXRGnEnycQ0QvccWhuRttu6tjSKjZKV3WzdWxnEPG6tx2VS54h1vJdpEi
Vfb7QsatuMl42N/KDQumzvpI32Cj4TG4N2+dsfESnUeU+rz3rg8XkDxE+eG2S2VdG8Pi8aiB4oNF
YVvZLcri9O1DkD19rJfeqzrmD7Ao7DQkzsX4s5jOc481KiVag8TTpdXH14ODbY6pb+RHfm2rJ2kL
sORGO2GCfylnrwqK9vIz2z7R7xvV9H7/vT7fs/K9lXzg9L5aRIlFIQ+8NPvJuy0i73aR/invDJRY
RGc2xun3hXla2+hyLSTYta0a53nzv1JlLXFTEd4Gcb+zKSH5b66F1LOw/00th2/t1KZshW+Jmg0k
/E115/xZ6IuWRbmsLDgeWhgW5kIPLDch5rcP++M60X7608j2V4kunwQh+7v/SRpFFKGOP6un3nxZ
zCbZNP8xyGD76wbvpU2dEMT1GBDzdSomPh7oV9mP5KXzfKtnqDmpZT9kLVFOY2TAMZEX0R2L/32P
FHCn291S9KdiJXrXcyPMUg5lTpD7aR/hL65+d6rt7ceixwQAv2jTW344nJhOr+l3N6XQjWgR+Wfa
p0+0qe3PEQeMSGL5wWQbMWj3iXoi+f2vvQL9s9Xw53yHCVjgNIiB78Y9fDQfrZmxxCTfDGABu5Ge
hDHJzx1PoCAvCboInfg/p6PDSFoNL8AqaYMfk98yU3cwF/o9m8ES0kPm9u/wlWiyKtwq9w9vHUnA
8XNstGlf+nhhAmKcUHmeqK0/DeF7H+EUN9L58qPqEGydbcXUZ+rf+PNYc+Ni73f4yoyKPogjuGbM
Vu1FgTFDMduYTzbwm/fbd77xxkpgridw42TZWgygLR5ron7rPhvzeCtfWxXJOCucQFpLcvFNhQhK
f6130s4JMzLWnde/4Mekx0Vqd+fXi2hRi4/ejpUNFQnUO0FXDCotZB2TlreJ1unCiY3U2TFTWXF+
mi6dbqPtW/lqz7TpeT7SCoQ04oJjTipYSTXj3ZTXyShHqW72RFBCpAIXBl8MduNaPdX1/udaKKVc
dXHfulUXnX2A1y/T0zQ1ypPfXhkzm91RWJCId3fOx0FGqZItgrct6p9YHdUUg69gC/qg+bOYZzsD
JZouh4lWnu4YwFLjD1l+RqkG5gMqKrLBBfpr+BVvBcTan9hPIJ5ki5B+tqIqw9Wi+DhFzXHXhoqF
8FEKkzh+3ROV5V0WnW7/j6X72kpk28IA/ESMQQ63SBEFAUXEG0bTKDlDEZ5+f4ve43jctlJVq1aY
8Z//fHwVa7NOuufPZ8n3y7Wy++TPPajOr2vEiiaP87/F38OJ6YnI8riYt4W20o3dV+kbBQKlKpkl
aZKUf1r2F1MtoGY62r3qv7UHPMq+oYxtb77OBddoqFMp9bctrOAzYqrNOLyOHL3Al9vP9JN7IhRA
u45EDD+cvyofwjedf9/+6v/SCywCq9eV9EpKRyW508A7sPiACk2/PXqBag6/799/dNf5D5EOY5Of
3faP/VJo0LX60JJi/uw4AiT7uU7VgYAI09fZGd4LBZUJU66kYcm2tftaYiEMZVV6CfVEEeTiUQ1l
NcwFwxVYAXuWNDm1xNkPD3llvk5ILyiynWXrieLr4Y3pAp/seyjDgL64mhvhH4Qvukre6upnlbBd
ASgXWHeMUz8wFhDMoRymfLHcMQn1QKuxbSHhL17UHx2doAPbv/JYvt8weBUahcH61+zkZGtQUGz5
6LUtx2/X3byG/OCjHrj4+6HmUe/FMFUKxM6r5lKc6cmCX5BudghVU9YKbQTlWJHXGq+h74FRXN3e
0dZJM28loucV0OyvtDiUGsdy/uv4ef4tta1Aohf/Yvy2qDlO3fQutdFZiCQvXxbtfUuHPnR8m1q6
kVtHu1fdJ878LviuR5CHUAFwaoaihg02i0LYRvpEPNG9aXsw3dQX6hQwJmLR0T5ILBXO5x9xVVmQ
ghNKeu2VqR4iSQYpg/G6fZ8AEcLOv1+BP+4faThOfSO5NtkXKHL9qG9t+Aol7gGZW4JjvL4mNpVb
dJRnVj+s4EbzmjgAH1ewdqXyIS7rx5DWtEJjJt1zQ+H/HwVu/b2BiY4JwT2ACE5dlT0tZhcAnXri
JybDMI1PQuu4k6E8AMg4ybKnHym0fYIXBXabTDsouVidzvApUmlTzusBojKCh65PaEWa+qZ5ElQI
93gIGkaw6919DS3YV2/vgsxyJMQVPyPk41ZDqjI/SL1fXpK9x1sKNA2epqRUfnAbXXtkoKO++U2C
JDnmbyDxROE81cotWunOHpHlF8xpzIBBEoZFReEtE2GYONUeF0SMjAYNFMt0/53JPIuux2r8RXHI
KN5FM1TtqW+8tu7yr19JiN1clUQh/NYH4MDWw+YiYK+tE2YMTsM4Qr83bjNXjkFCMjX8O9wBmVLu
6ypyVcJycO944u3vlbee1yIgpy8xMjBg2cqcOaIDoP4WQBGgUtnofKwXB6W32R+fOWx1RVMSVmVR
bG7fyWx1t/87Z2bCGYiWileXwH5fbsATGK4ws6uHzWeruUu55V8sk6v9mXk5ofTn48AablghYrBV
UbZsvrL+Wv0+UgymF19Lt4Jjzlcy248cBgbs8l8LauL7vhdeSrdpIlFiNzxsojzL9zyLTmM0ftFl
g0kuWRrme0K5TOfZ5yH35ZHbY331e1tV098nYg6J/1cJHuZQ0TItcX6xehfH814+8DU2jeTxdZ6q
7BYN3xOMt1nllH4j4gtKiG64k8sxC2RezUxjlanLl9RULPRjn4DgK8dYxIVH8p11trJCUK/scHiB
m0duW6rcWNz4abW4HS3xaGw1ESnHf8UmMyte9ftW4Eybhbf9uJnbfex+DTu84ThaZqPdBsY42v8d
l6KD8pZZ5XaopLQFkNbSuIA6zkRrQ6YQNT1gTETZ7/MtRNJT71cZwVJ5A7b57YOHaP/F+CwO4r+L
z+z3OPmRvNfjv4XFd+FQ8aD914I5bkoKL5kUBHYzcaijI0lUzY4tuwKTYQfZivfy9lzb/2UHMAis
zRZNwbdzsRJUHJ0zwdRMZSq3EZiJEMGlehsthuuErV6/jeJDfcNBUl5s5K+Gtho+3v1xUfjITUEe
9pv+eWteTfX2yzteC3qWVkrJynmL7h2/bvlw7OdLspjVcL+3eFsde4i/XKqX5MumwLB82ahHFpBR
uwMi3dHzDguQ7tPfcaab3EUzyYMo3c8mmQiNPZJ/cI1T2ZqE77sIHtqyzfa6p/mhkVdn9ip62S2p
tZ2VW+ulnQa2DvMmjxjtQKzlFlg4wwJoeaFaXAQM3eOd7NjlmnsJRslFsRqsQ/uyrrSbeVXwdWO0
lLLq/G+/Hv9suVvAGw+3YT8C5HqFI4Zj+Wv0y+if0ohNbflwKxcYo9dcYi/NfxAy6X488o+LMOsu
+re/VOfwMbfbF4+x7U6QFSYhUzZS17Np5liiBAjEJYhOdQkde9rnIExARtE5CYjlwoBWiH1OpmC3
j2zl/KH1/ByAw/hPqD0xZ4VLlJpaKogHA8xMtxtdd779eB7Fo8WEJM3wqutJsFbQHb0DgF3w1wu4
XxpuzYRcTdYQVOJb86ox3JMDr57eNGa75lkTwLJBHcYvQBTn0TR3baZGjlomQ0B+yP8nyWozFz3e
09+Pd6gsvzO6dLu0CK6O5fPUcfotta169/WXstTXLAtkcsjW0u3ZZHsGRHNyhfJpUypl3s50E63w
gi5tWPLd5LisFV7Hf1LTs+U8i5WjDkVOjQVEt1hefrTShPbSLnbG6cb8uRsK09x0eidPvIXQnexq
WHx2ujschGBHoDxKpW4ezkIOgZpokalXMrmXBaqCqy/HUIxY8cLLZQKrm+myyfeyBRNTZpd7LzOT
kHJQIjsE8vS6BT3PI1+m9jKvWvJQt7HuyTxWsn2KrJs6o2dd3fve39QkMhoM63ygpKKxRLDNmk+U
LXOMV7Wfm1KqToIkSVJAFKwE9VxpKgMtu23OAZKO2cpVslvwH7xlW09RxDtYmm2sSLzCG0l1jRdA
rtBdjeEX1SLTbOytp0hEwQ8Fg2l+U+45Q6bZKvr3fOClPSIMFVP/1LwVErWwa6VcBQy9UvrdX8LY
MGI/0+Iy8C5iw5RYuyBT4RHJyCSdhlwPuAymhMgMSggFERLf8kKJ6W7i0caMA2zZmudBlKPEaNmc
4etIdTPTDcDDZEsu7Zr2nt128HexG/l0S+8rNTppf4wCFRg2GBoAQapqWWHrdm60GVd8aadtNiGs
J8afmu5KFYci1NW6TZ+WWECFWvkhCFcGgsdim0J84Yn6LqVeKcy/3xiwWF93iZXxXgv4PngFVv+h
hr+yGY+IApNSmsIxeHfoFlBreX5d6wfcXAiE5LGlMsTOCstks6GfFGSTTdmAo+jvPPBG/YO5jD/M
q/Vy+exRySyjDBdC3u3Gr+tlNYPhaXoPU0ZCtOcDJYhnXRWIvnzzlu1eCyFv2gGKvJnrEC+78KOF
zEAA1A6pGBPXqftmMm/6tsMrdLcCELN3mCD4gwIsUKpx43MW6NLKqb7iK1yqh0MtTlWtVZq8nDUN
cb8Dm6kwAb2A2+0A2WHqqzzx2PkAPHhUctIVEgyZd2E4R0moQ9xPyE2Znl3xxPMUQSfQv5BIui1g
znhMZiAItybwEEJ76614cRvuf01FR6SNy0phmumGJHm+YxD3XfMYR/6MFojL6Cbzn3PmfT0IlrMN
shPyjQwJmOt8/DYBtkah8GrUdmeaNA5wrmf38EesYNxLFP/fRZXlz2Hi2ANvGOlp3b7kmxnHc9b0
oXBfxSAzKaJEH5hDtfl52Umm/8y0oXAaYkyaAt/72U9mhtCbk4JJYQ/lMHvPHb+TS31Rzm/X9J84
UU9cewVMHrs/BfHmJEl/FvYCu9rF3cVO687mcVa3iY07nWidr3VIitKsefNWophYVfZ5oUduVAHV
VSlux8vP8Xy0yQzWuWEhbm8uIu8IMz9Xl+5hGOAyizfdQPdx27bJHmrJQ22Ta2+lnItVc09+bE6t
irCUUtIOsRiPUtNsMnJwaNPbuf35eLv3gzqaEHtkvTJT0noBE/mS6S6Kyu1BFKYLxsT4Z/V7arLZ
VLqU6nDtU5BLeEr6A8Cms5oo9vXfR9e9Sx9W0N5aTQqvEFz1TNfOPMp+IpHcNh4UMOFH3RJzwri2
cxylNWx5T7zuU0CacpR9SdfgPp3SIiHM0yfUrzSF88n2t6lq4oNkcILtBGDQvtiMU8hfOR2GTref
z9mKfedIeEZh5BczeISQ6QmbhDy1md3dnIEWMc372f4yjohONzy1EuJsIdhsf4MSknWOrlNjrMbt
0AdoJIopxJ72OCM1/kwilRBBQkVA0VtK5WYca/kJHWyUtxO/t2wAJ7knEFw+AJFMD/g5/KZHJq/T
bN9BFNH2fXcIZTAuJVYPFlPD0srlUbFr4YVSibod/MgS+Nr2Eje5YBY3M8tWame1eGqILKReBg6i
j5e0ESJJU5FQeyGwSQZU0hjIQxJ79vf4raZH7UmpCkiQsvB5NJelBR4ti1CF2egFuEiydUmB/xHv
qe5ikpsWpt6y2E98eCGdMVrFSSbUXChYrMAei/2pxYH34UvO6wi3pLXzfYsc5NMomCeNQqjrTnw4
d9s27zDbeijqbd6FG2r/LCZqM9elAazbaWhWM92rJg+TPLpD1i0Lc9xJjdzFGpEQ2XwTKGsfamSN
KEAH1A5jSuBzqq4P6C+KKoCLU4VX9YA6ebUD0gpMB/ZEwYsqXsUFEhAKa0UGo3lv/Z0fpn5ImV1N
OWTgJwjUOqnPAGFG/pXnAEo4/kmmK6hx0QcptDv38dVchbMry46ydFWjnFfhIF67JH0AjKPN5hR9
HNNNeUW0fL+zKQwdPsisYwNvtQRjmHdLirqLCqFS7bu6l2W9UGGy07DVAqxmYMoct4UDAWvx/BUY
0P4bpTuJWCY583b4BcToZNtMv2JV7fKbwF4ofIePKAUYLbWg3FfQaTY6dW94I44/ce0qVRIgO0WW
CIUNmt0N9JQMpCb3ZPcs5M8ZFRh8IBDbHV50I5AXfoBASQ3NXx4QB4JUzYN6ZLXpHjZiOPHkFcdd
ovwKzin3BpIBI3KtLX3i8VcEkYtZaBTbwAMCuJV1S4IpQLhRLUJFKKPpFf0vq8YupnY7y1cOarZ9
+1uCINCZZd3d1HN1DxMRFZisFOrjpljgcgqt3D0Ai2ykILyCMjxgmuY1UlqpYg+cBZzm9kqMwWk0
cm+Axb21CQ/WAPQUczvVWL5ehUlX9QsQVa/UMDdOabGd5mYLyHfjRrEoJ33qX2swCPnf7Evp7xLO
C2UW8DakjeILeH0VuyA3Ag73q4R24woFAZ89CsKGGiVaguSR3kRwLy8+uOyaDpjfAQvu20m8dq8E
psRa99RMf3MsZkNG46m5GHI4biMchvZCtr+Bak98hCh6pstk2RIGDAWqcBMk33n3KrH5sZhkec/l
w4R1uQHKTnxQdreRMPewIJIczvo4+hUTynbYTIcJ0Wx8PiP8k8c6ABoZMLIhpr+rXJ4DdnSUoMEf
BlgzYpOgJkjsDQqZJ3lEyZzO27t7Jd3JfIS/UAhBIKOiWkxmlT3/cdeyreHzEfLko0/uSuYDYswa
YkPAUgmSR+gzDaDdQHdVY+1TINqF7rynRApvpGga6lombSPsXHjM6ry9WPdyXQbEprUaUnyE8z8F
cyr0GLGlSmYURDl9z6qc5CkZgpsNr+j9UaFMDWdAP5DVpIe4aakCGz4Mrx8RtIggdtrHEN/mkSrL
X6q2DZNwhnRWNDsl/1fsE1erXHupi7PS4zLwqjOK0phnyGBjOdxB8ID0+ut2PkYSIRHR54fIkIwo
gt3xnbg2raeh/+6Xn+i+u4ZHgBVDXXmBldiAPDoEWKkppfJgZ11oWMSpp2QthcZYTiQ8oAtG3JVB
in7dRz5gWRkGY3mMcZQISjooNxYxnVQc7YZoa5/Wku+X7BvryvDtUYrDaOyHEiHTZbKx54hedpzh
i+2B0W/oU3z7+ii68wwwIkxfEMQmMgHg84w/q10LRpz7PsvkCwEdzUIVkQZX14Ag1fKy7ts9Tebt
Yt+QTT1tZ9o9ZaYJFdoDYeZwf5WJzXF0Qdxhluk0AyylqssBG687v344SC6/TGgQej4T11kO/zyW
+/D4pHKYva+CX8HYGVdYCzT+ZQLmm6DPAyr73RO9DjCv1Q2JLYgL6EL1h7CE1Mmp5aAyCsbnzn3i
syfZWTOO5tZisPctFBuij2V/rgNb52mw2ENihNT9XvKkYhFDvFU0gEWKBAgieBkoT0iHjX5lavLC
7jQGSeyKPSBqNfAfql9mzVqMmAdmTW0C7L7KgMnpzucyxaUpcwyBboB3F8jyAAVNT5Ro+PmxRDhb
vjMOTy+XbcNDzdQ2MHHukCEAzSh4VSEbt0uE56PSKzTshVTXKfq3vKiFMdcRCUHnhg3m2aiLrxId
VduWQpOvOw3NuWRZmykONKzjF/cs1RAwCAgz06iOmeVYmM5r20G+U5LeCEE9yn2h0DnxumnFI7re
puiy08Mu9viU4PozyVS/h/xbJpQt4g7xce4whC/4Qie4M2LDy8py4CpVvcusCpF/rpWaiOA8iLfV
QK0VPLxfAUXgVbq8u0ThNdgL/3zYLtgfSkwRi9yiFsIj1yBOHRbZsFI3LK6uRMsazz1IRvO/kUJn
aglRd3lFPfUmXRuzp8oiFwhmVA0UI5vDLhF0LyjW2Q7m7cI0EEGZMyU0ifqlFZaWGbv9cxkuobCl
3dNRICx19eAW61QYvMIwQoVLi6qD6VPhqTzS3QuLDwq7Ov9Z/kh6vwpHLzrbRrGZ1f5poNvMoZo0
DE5+JfMC/g/XDQQeoOZ78G3S68rieMrBQKSyeFc+PtlMSBybT6MqLts0awvPMJmCO/K0yXhbC6mg
Ph+JUWK0/SGITf0i4Hph6FUnEGPvc65abaZNn8BA4iPAG4nsVUAw9q9BPttLEiHqqkDsOmALKj88
8thWJz57t7NOw+Dxq2l5JXRKI1YbBWTe30OviSsHZM4/CoB9S2smOXvEuYqT0sgqPZafwa0MQw1K
CoJ2CN3g2jg6MoSydQD34ABvLFtpWeMe+W2qke1LVTjgxIOy1Hf3NBmBgnwbFLTIivYiVAAd62tN
BBBeD846r/pe4RR1bdNReONuYUQ0sdnshhCv0T5DQZgzuqsGXwE3Mck6Wq5aRi6G4vQyPPcB8WLv
+qiLs6gImdp+ENYKrspy1z+PPzfr3rL4SsSw67OZuu9QqxA1q/d9DsPL8ceUppXwJlrmMP3oh50q
60q08nOJIPNYmtXVEIAOAys5fLqAKDdIVXO3ZpBlClicJDf3/H34Ttb5gKutreGqWAglIz7HxeCA
UEaCRRRJlubTNkGMAB4OmO3nZm9SZD8z5QMV28yruUpxhTrDoBcP24bQgTOUzNSNzLb2/gnCE42C
UdBLLoBPiutUtp1g5k45DJuniSlOu0YISsSVW2+eOr/aZJJu4g+ZoJ1IYE5R/vp5UgMg8bxluVaP
cyELdBzhT5wir+X7v3fI574X2Ya5NiUh3sPyI8wFMbSnUWTxqBR2VUGVZbpqSSf/LjY51LeokgG4
KXtqkOGIFcrLe41iozpzGCSWtctwF+u9SXAEXRrq3qi/9SSvV5R/qgnfvZhYx57gna8iT2VPBC0C
4L+s5dOCK+qOEBgydPYVc7P+cYkLKRAK1S84NJbbtNhgCmvNlOnLzepBTiympuCWeTf91io1qx8W
YYx0a4E2MevejH6lD2GPm+t0y5mi6Nw1VJpompeob2vWWjmOhaK8PNvOS97/ZpZ/TwrKMM1gQCLj
uKpxlS+ZYEMNSRKE6u1relC0h9jxBrcsT9c1kYJ+qXJqYQY2JDgvIK9lMaIvnjU+NHGH1F7hWKBT
aPVnjYfFSKhIWA8IJGaDJSFsNLDxQ5i6wL0X+AqtU2LWxDGNCqGQCpXG52vPtFmvYukJVXEQ1lRx
uJxyvm71Qzo11+rTSEOTG+Rzsa8tzrZIAmN46Mii2z+GHvT3yAbxL5M+ztStomdbp/mAobT/SWIC
eQeBIWkUTa0uHcvgrY2YDqC+HINg+/2sDzoahdZWErDGnJjV1/emdXDuzC4dj9/k9zIMNrnIvomy
x4ZLpYcDbxJs8LA0imyeRyYYOxhq4qCBOfzza2QBVAvN1Ti6zCOcQbMkMPeUbXbWbuhtxLLU4No2
MIhPW9cabrJ1gxQznKEnt6zh3DBsSbu4batxSEauIIaN1BsTJXQoUyUI8melnTd/Umrx1fv/jDmB
xEW4A8PCsoUTbHuMXG+UoYDuXjM86vhZGxnWGgp94IAjZBQ0+ThMhGkOk8tEeOtIwdlH0uz7oNuJ
TfqJ0RHw6ZdsQ7mwamKU2SYimKHoa98V5ZlHAWEPe7MU7im2JKHyFFvEb9iUV6bSdWJ0O7VYSwVo
BxtTq7pidB2qRhwUshUi1s6SLA9dybCK4U0Tu7hPSvothdDw7J3DHQz9KKdeWf2Z4jlOfS/gl8SC
IPxupF05OREOV/ml+GqlcL9lRwXHYBj4F/cDRrOT5eEGyPS3yZ0ncZ8rYGmZ3eoFEYWovrOa6x+m
gEE65We2o0MAR5VosZEvwzDPXHnmwbXs5LPk/IbR7D1M278ALLljcY3iWUdas25hIpna8yY6o20O
ziBsY1vsOPCj5krUb74ZbGOCTW0ZLWDju+W1FJrTkeuZOFDz0NnG7K6iO6HKVmkt66E1/9h9HqLx
nxve3WX/pgfYsncOLT1xQXxQDcnSh53rxewvZa/OEgFkY6hu5OLsqiQt34odvx+cB6G7TgRqcHZi
MaAtP51l1DwC1TaUuHccJRRI4dXnreq5NnB/M1CKG8FcM71P3ZohJthf8A/zYPvuNAjMv5ilAE5l
koUjYmc4sX4RxNsq2qqtMYscc1/MTr3kHGE5OmZKOvIx6QSjdQmwB4Yc47fZbfnElCeyK1ZDdLKb
hzDV9W5i5PwM5UIm+hotvwN0DifUw4F/cb09TmY5+TYyEoxoNh4V9kG7hPstIyVYbTuMzLJEQUf+
nx4hUK/8eqd4RA1k58EY0WxoMO4bjfcNhoLylVUNE5eDZg+gNx8mJ+pC6Wko3Zsn2DlaZgczgO8Y
ZBZNsXvdzn5XDBhdnZD/AM+Rc86/kJdy8lDmq8caWHIwfRLlsM9Cdp6BLUUgqWcqKdTQrsGusnRX
QSVWwoTO80ICBkR0CNfRAyXBDZqNBnhDlaW+VXBv9TH/CWWsprfYXwZ7M+wTDhTLkAuOD7T4StvZ
eVJoItPM3aclY9cGr+QpA024yTCChANfVRjpj6bY2bLt7uR3KOxusKfdt8TyN7S96AP9ptZIBSeN
mYo299dtPKI9zYnY0tBjgiLp7ed1yGWml3+5HZPClweRlQ580D6ZUI75TxiEUmAPt0NT2fewA38q
DtX8x22FHOyayVYywpTxrRNd/H9vKNSy9s5q0z4PboqUzq1lD7WSl/FWp0mu8EqDkSCLwPfwhPkQ
iGGyv0U2L6EeOcywO+b2A2+BJbIo1+U0EUa44VAABKKjcIQUmKs5Unma5tcIhTFu37fPqmb2TJd6
SnR9indDGJr68PL8Il3Ysnw9YlUzSs5AoeyoytuoSjZ1Y+mmVed4xcXc46zt+pbtOPDKZtr4Z4co
TKMkFKRUsRwXo90bteVghEn6kTQyhdQgnUCfk1/ktJdIxA0xTB6F2nDDIXF24eBYg22us17VDJMk
sWNYirSYM04qMX0cc9OxCEWaYOVEuVxytgyixYKh9MHo0FM5LbZ/UO1w0YL+wQDAEd/wGdOTnuyv
Su49cKanpghadsJ+aJvK849TaTMFq0puAreoK1m+VEQ6YMBsW+9K+rKlmZhwNx69q/u4dxWPtlxn
Y3iW/JJjlvyfn3bNNuzH5eqTSeZVneF/R8n3PV7kkIIMwQGbx9sa9m6HUvirEDe89uYt0fVi/mam
Tbk4BuqU2buBhAnmlMFxW2ddSDyCFaCuj6Cv0H6X4DTjMLPD8/kmK8ZqhvdX7vt0ad3CphJsceAd
ytASCa0T3VbNnlpzhk6YNhNJS5pIF7P5nAEPxBeeRtfQ4JIxY8Rd+I+OBdvYRc6/GbNcNCVnrQUa
/O+qo9LgbGgKuHq7TAwSiVflGYHhFQfWCbMQpFeILOkL+pT6T0vPRYkKYerBFomUQohvmP9kp0eD
vYoHGuh6QJY9j7C5IBGOhNTqI1jXSvd31dX7feg6I1NprZvlwBqZfA90LbWBa6o/9uYM1eeEk5Zh
Ksk7686r24kpMnzMKPffqshrmhzbmXMVUqqV9Q+VkVuqDw0r+7PHYbQfsEie6dXtgGGNJObNEnjk
XrWozT44/2AZK3SVvaN362Io8Olsn80VFljJ936FMMuGn7cvAlePvu25DGQJQWeHlKVWdQaMZnbb
4IeSE/RLcPutfCFYurqt7F+dTSZnQAzi/30etFDq+QRpe3XW92g7MKBSN7gcSOXOT7YBzUIZkqGi
3W9pUddjT3maFtsBtSWi0mUkXLEzQEUqnjYaB3iW7Jtic7uSmIdBVHqbCm0+rm8JYkbNhxowIeNM
9dKdO5waEdxfafw06ilsLMfQ6XVWwVXw7jj2ZlVhaQURYUsvlTmG/wayW/XMnNlutqVPTVJ58K32
+H4M1CNfHa6cbqWbULSiZrMVWCdMJ/UNu6JOkY5WEyorqkfZbRSC2wqz5Xa/1YQ/0ADHP7jWikNs
GIzQfB13bgjXcq6kg2QSERSyUw1z3vNoPT206QuEGLsQ+RISG4eWcae83Izn02hWc5IQgyBoqDYs
5uI5437xJTn5R94QOj9lhS1ltnp3lAEptFRxL7mvS+8E6zjfob+VDuBJyvF1nGNlnv/qzUHCp4EQ
Z+b2WL17EO0SE6GH8LMJihr2ucY5t0FyJ1yxQLK4WPYL8GV30ZRGdvMNV70PoMdGjEYVDPFSyaTk
D2aN+eJntm1n7h+JRXPxN7tpL4rtY6qBK+oSUNC7v2tIzUJlnW7O4pdDQiQOTKHYWh2jc/zGJczs
q6XTNyi3CSDytom6XSSU+Ej0xQ9mdvaqMLrfJjQJCbeE+7QpCTGSnMYOX6eXtBiEHckASr14+yCt
z+jrCS/JQudQaEJfyYGAePNe9+GgfuzvWSPItmubKtqF1k30LEkoZFb856tK2kd8MHKTu+G7laNJ
n1IgKNBnfTJF89SQRCk+IoYJP/aH/GEzLn9oMxLaUd4unmc0WDvYNUT8CCW8MMXyWcpwRGadUZeh
chj3GVH4uMM5YonjwquvFAG/jftO8T70m9x+70D4NRYhy/7pOlvISQ3SPlvnqpAYzrPv+59xP+hc
ZoFPtNOTuH87lkGbZSdWKIl0/706xedli9oL3rcPs7tULh6qiNHROus5dm7zR58sIOzNYA0TFeJw
nZBCGdMs65pjx/rgIrHRdshmlu3TUAJTrK0sEk3AOn5e0D+DXvDR3r1UNdnH77PmukUV0yQep3ne
TM3rOAaSXuSp5PmMZKm1JMQdt6Bya+NjLRAm4szpWvb1SkjfjIgkDnxIZyXOkKoyZPw86K3cwqYF
E3EYll4TH4WpHJfeDLS1bkSIlMn7YchvbULzD/uZsNyggsPzVD8VAXC1xaj6ITlBhMJS2Q6MLE5X
g/QaV27pqkaktust8FSurlU8/UxCEdGjqg32TC3GsY18ocj4UD7RRG13uYb3RvKSgnyPtCRDwhl3
0kMPKU5inJ4uQ/13rMl5ISBrrZtYEN4IhUU456h88dPt3jwIN+8iV/fbzI/2ViPE/m3o+vzbrHv7
xd2qJGEvifn2aCp5eIkh3EHjZ9P4z72xYcc1FyNAfK3A8bT+gXf+vL4f0RugsA7hUEtlprN1XRWK
5VSgrgtNZONvXRibZB0IwA15fmizhHgUOOUD+WrmVytvbSY/V10dbRdTNQT2GGqBKPs2UptR6kGq
KyXXtfH4uf/M9c7NY6Tr7ZOoXsd5nWYrCOo6ORTiyil+UcsuPly3eB17xmj3tZ9JlWrdFVgiz/Dx
JzJ5cLuVcUC/KDgSPhTz5FJYXGcNuezE7rDXEjrLq9+x6SDUQspOQgxfEaTSrirXAXmEwY45d58s
KpxrXX3mJLmjnB0+vGOxnN1X1Fg8iUy86z4QZC+AFaZbxF+9M6EcNzU+md4eyF5ervFL5lZZ61LT
wQg4cRtOn2MjnwCdB12VAfWULYbpVhysSJxU1DDs3N+CFX+f/6a/c8co20v2LiC7qDUY358B4NxM
I7lIq9BfV9K3aP2FVEGavpla92+qGOL8RB3NQr8c0Msclw2grJooqJ+tQjZmOlldb/RGgJiVKSgK
mCjXvnRn8c8t2Tqo1TjWl438upJ9tEtwP8VJgbaa1643p1xx3Dw67z/ic+2+7eaK7V10KrVOOTQl
Kv6FqWfN3OYRAj6H+b7MD2H5JuL2cS72WIiSOqmji5PvgEBJnJQvXOCT3zKOiH+dQSzS715Fi/P7
qV8Uss+CSr/Em7dd/XF8y+SjZfHwci+1INmvQWqdfle31ysY00t+/hZnuwmmiO6J0SLZy+QbxRT6
QSROpf5ax4mU8s33W1HmEsLei4J5gsYWki3ZctjcUgHd2MmCjMaHTaWw5elRtHf9ScCAyzCZ492t
nLxXCigt0Fj0vH0JwGGVcriO1U1pCPJ7xwE1h8Dg8GXb6QdfYJkSNGoczPFxXH+8F+5kw98Dos52
ejstphyse3U5J8ILdcUAatFvavgYk1QyCpRkb2+IsNnXzHcBNzvNTPGVbt0EKgAYigJ0/3X7ubtU
IYY3y6/sOkqvK48LjPamvhcngIz27+PbbZwppw+Fci4/yC6bV3U1KvxSePcgDgoBYAsEDR89G1LS
faDwx6IGD3YSp3OI+srDt7jtAmoY0GA28S1OhXhGbmop1W5kYOfK0nYE69UUSDmXKpcCzu9lIdLU
WF0ucMHpglf+064/nyvm3lT6zYyzJFUJJ8DntiFXq/Y6rvuE7AzA0KlYXcWffpM8d1PxB/DRDH3v
uVO41FeX6jF+P8Mo7SLJOu/X8TTPAcWNOc9x7zGCK+yCu0KqZz4MWtXA2Tj7GML2Zci31NQjSq9Q
yQaZKPUL09Kr7K6RA6Bn72EMya3HlQ+X39xDvcc01b2s2gXy9HwlXD6gmPOZxlz7z8O7IA/Lezur
p+KGuLLsr6gs4zhkOmCIGdKpKrjeZiihuDl35oB/hQBnLPa3qVbImPKcA3pXQHemd1rDz1DURgnp
AeJ4riwITwE39g9DDtQDck6ZF/NwFnJEnO75QH7uzkiEyV+G3A4c5C2uL5Yfok9+k1KD8IB+7eYa
Cm1kpaaL1BP4xqce5vHt3wNu23Ov4KIQEZLHmbq53+GYmAWct4KDa1NJAMiRMwglb2JV49gDc8Fq
ntXlA0IF/Ps2QuO4DMUZe7n1dEBzzFPVI4zn5X/cqTm2K6x+JqDOo51o7q3m6YnMs+YwIC0w3eh2
FYoH4lHAqGfKKR2IFAB41r1iYwIUazLTvc7fdmJ6dl/yBYXMeVS6hPt5gturBy9Nzal0/Lyc7Gwm
2XkVqHGSS1YNfjX0d8moSmYK2j8bxovWYmLvhmkoBBRjMtfc7fFeTqiTfjpdP2VrtgpAuCTTR7Zz
B1HykzqousdRHaVxPdNI9k2NfT7us4ys9mXoZpAp/4azn01lD73KWlyzbx0pHfdciSObIFDEQytZ
+PBfK3KdVyEm3YIMYgTuJmyn4/aPzZC/V852GIe/by8/FpqcEXVKG2oJ3YPzfSfAm4JSvOTie1Rc
fKzjxin7nSFegdVmD0DsvsDM6fbqSeE0oWhTUyOhFGDLEXCJ25Ig7gkZbG9LtdmsNtJuaF6sxxYm
RqRUFYFTJ2AY140J9kwtAZNPZYRjIOv+kcHJn6094gD9e4jrA/5XLLrtAbjio1Jowru8QVsTsPEI
NpoL8GG7LqhjTcgydRUCv15ts22EByyj2612PQzXimdOExiOIF6vmYBuzoslOJSnAD4Q7kuuv4Sc
HsxnDK2ECKpRiXR9nQFsRWJlFXJxSPr5wj23nQv6KvebIUKDH6o/AH0PAmk4lFeft/HnhV1aaLK9
WKe+Hj9Z8X2cxbq9hKKJl/PnqcKy0txjU54uoz/Jaq4nYPJ+rG2jbPXQWDRyvYMGKPeWhXoZpBWO
fYawRcD0rRvIm14O6q+Ur3zdm9h+/OZUvtUvA7y+EdzdJSK3yniYK/jPa4XyJto2eD63v8JFf5Ku
1laiVip/8Uqryc+4ui+55Fzl4EckyiwVmXXoy3V59UkQqB4hELM1ova2fVEpsxBGFofaCUmHWEdS
3O0fAXkP8WtHCLyj2zCnX8FSo1STVGGNYHKqqE3r3nugc7XF77yx+KNk7nMJRAiduGtKPqKquJdX
8YuiMWIBeJzRuZ43crCSUgKtswaI8ovbytz2u9dkEEM5z2f6FwNGttBKHHaq/Tq4Ddb7fVjSEh8N
vFJhej+UDxVAf1qLVJ/hexM5UuT1wcA7/r3GnWKugVT9Hv/ur7XZLzf8/rrcvyom4BPt0vV93GCw
Aw4x6dTLvyqG+Eype4LDta1Ww+TpdZWKZFDkIo4nBXyF10Ua/rMCLjVLmofvO6D0aPPBVOwdclW1
SkuIh0wjt3mjaIq5FjLwq6KSS04LviY2xlyms09MlzH+x/3fEzLVdCeXeudiZD53++aF3GXaCrqJ
3p00X4jjVmrTP8mC4WjXvGBXx35KmxRvrzdODhlwqNFy+9XnUneOHhGRSAawxAURAvpr3dZmWN8g
+79oiPSjbpkzMIlbNHpCDtv6PhudMB0myDXqKeILKlfQiloXiP1wFijNiKzje+ZT2CwX3JBaQOTc
G+fb+x6jCTuKHl91ilrOKDnSCfJYXZT0EHlZIHojEn89FnfSqTQ0m+oTFVJdHv39onN9TNKpTS2P
3zVYv4Kzt7iyDyW/sue5B66MHhRSvGqpJ7pcp6v752pYKaag54GYv8bZxUsG+8IBXc/89I3jalF9
5OfVw90hTE2yV7G/3eRybiBcTmWqiXVNYfVYyZNelteaZMSBtV7KqlfkceFWFr7c9omRv/7f1+CB
JmbSGfsWpcD6JZluHHnDBrgbpPNNnVMeeCM2lXmr0N394sBJ3hswK+OAs1rxzOGE37KZzxJamihk
/h6Kkuqpb2wJHPLx6UcpCqRYftM4/V40mbsrcn0/P6pqS5ldGXQ5u/vr+mWfCAn2e/wjHrc7tfYU
6P7e5JZeMgggFh9nPK3KbP+CNa8ef9fJ31vhNZF/zT6Y6t9qOq77RNWTktm6ILg8Qv78e9z9Wazb
hOfh0sljAsmlq0pUGBmEZybbTeNzurJYC+vJfEEn3z6S86qAhjosJiWR/ODMChkufCRkwrr73Z/S
opvdRbCqsmLL8F4fmUtDy3Bxz2vqTyIfHXLfOVzO6bkucNtQ4YfxITCSF9OcOumR+6GpY9F+0TyD
m9N3Kw0ySoEBxpoumCTNTOEPH4mFqOj1P5LOa0lVLArDT2QVGb2VjJhz31CtthhACQLC08+3z1RN
Tc2cYCvusNa//gD3m6mKoYevhAPZ1cinEVWsofo3CKLa/vZmcKpDj8wQBdw9ytFS28tTANnuM5HR
g8JwGbyimmX3vh2fmIlL+hQ1WfU9P9VtRkcP6eAzSJ1O54IbIEnHceim4IQZrxp9NoCtQzzLc6m2
Yd4gu+YF1MGNiJ4Lqpjmu0l53+V3SYEqYGG4QRXZEBIsCfsdHx8agyYRpBfU5Ro44U07BWxfiGF/
y1yHI46HpIyW/ImKNmcw04Y8yvCDt8MnMiqnJDkYsmsWwXI8k9XANo0rQhsEowPdtHT6fkK9PiJe
hkuJtvZBBA5CZnlZ4tSgaOEN3GBZcUGQnMMZf07yWVMEHFRMVEgGVBNs4L/jYexVeaAy4KVc5Mxn
WHJBPlzDy2UsRKnnj+IwBm1oYMaIamDQrpEt8UJCtzmDkY+E1SCHBwtx7K45JDTJw4lFkrAV82I5
RA2aXb5VqJvz9unHGFNeNFwIV+XZoP3qCCwYs/s6Yj4Q2iTgk/IHBaotYY60f3IIIRWhowxfjVXR
6r/gdBtejxGb6b/WxfSLRbLsavhNATaXfDctCS397FWixqB4vvB0kpfzxCGLRwO9Hhf8As/70a96
B22M+uIwkgUrgsVaaz/sKYad+i+QIUg7V038E1+focaY26mlLS41twsm14j/sFODnefoB4TiVJRl
9Pwpg9ch+6V042nEfwYnNUMxq51lv3FB9G4gb1T1L/MT9hkqAcka/tQUgNhLUjVRVDvqjI3yPo+4
pGGMkYnMT0OcxmDR6bNjheovxSXBagj50S1jO6x3FODFRD5y/eW3tZL7XH6SGuFoCQUOL8rEMc/V
j+gnri1ODpN2MsB7B7Ig6AftDkcdb14L5Q2OO8oK2OS7wJMDjz8UOGbQ5ovBOvfemdVMKSKzcv2d
8/GWXKF3Ks/O4q3jwdKOW4KlvXQUgLi/dnQJkKWV4QatCUVvczsrBvICk7G9MqOAxBj4/pjD19aI
gHN1zpbcjLD0FS3ccwbzqFW3WPbzv/L8pUSp7ArCBTytN3f3BPmrif7+wIMDVO1Z1QN/xAFEncP5
aiJZ6LDcE42sEUecdeiZ6RoqJt/VfKjBrTpzgzW0/T2e5yXS10GgPZfDhkf+8tWGAfrLT/DtSdq/
N2sZTiHDKUojZd8SDtx62idE+8OUCAR33nyc++59KjCqA1InIrTXgSGZRBRevAU/7whDqHwKjA8J
TsCUEZemhAWoiBKHFIzcX2fcqIhJ0iBxRr1lBh+qtWaLDdKdm9+qH3ucHXmjidMfxVQkVrejPiQs
4mu/UFqfQLSBRNsLaei6w0TgByn3n/nb73C804uz/r7wUZsVCHyHEp9lP3Bey9ERYyYsMWX8MaKG
EB5cUQ5so8STM1sETkBH5nmvHiQ8kLGJtvHNtkHg7ZIpId9RUSJFwIgHou45u5qEPkyNneRBGp0m
/bjFIYkLepcvXsLD2O4bppwoGbhd79ekt9jqw9Rp9HO6KOePi36ibysNP0cFghUT87hFEUcGXaRC
hwY1TgoZpqWDIN+WSHehD411QVrs1k+ytSCL5ELxxFYvQXw0GzScTC48RhOH1rUjhmx5111Nd+UD
9/lHBXujt3IeFxXbs/4s/SaFsN8bRASRUGJO2TXG2jj32KUF2CkwvLCebotnC4xLETU05qWfPJEW
QJLenLkWiValIxRtBmliIgwIrJDJxUAS00eKLaTa1R6kdsTnmqB1HVopOd4+f0PyjBCbvxxbrzv6
msoRlVjwugh8DF0JBjsHOnxVwkxezEONH7pnKtRU3cv08huaKIOmZOjePAWocCyv6eYAdIr+VKjz
0Xemrp+/6QKfAWwp2k4o5PkPNsrrwDGmUIB7yummr7DyHyk2J9Jt6AGRgSY0KGTbsM9gdzB6/n3g
Ew+0+KFZ1+acHJmBxWlzpCO9QVr4NMcWPzTYBUClUrNQOFJoAlXTu0FPoMpmbzFVBIpjIl0Bmvcr
hjxlKub3DS5VqkevhtOR3TK6J1XlH+uOixzZk7ZUsFW780tA5SpXPeOX4c0VJ6c7Mui9cQ/wenSb
43ZAziDNVk781Wf7ubYD6zFJFs22il4EiITapt++IwBKqfKpAJvWlgh2prNuft+cqURhNvA5rW9h
6bicXAbb9wJk+zYjDXGyzX1lJJq/CjHTDEuaeM77VP8eFacCN6m8HLGxlqxCQeyZMT/UL8RWcEsz
9NDwTOFdY6bpKAD5TG8Ih9jdfFZOCecJs6A5+tPPXx0arrYkDRIhE0wn5j6/RWCcmMhQS5R/rHoV
DOh9ILTFGDLmk3yGYnT7n8RvwPwu3Sn3TW/0JmtWBu4T8y4zoIJUii8xbmHcRm/N1UdhnOLymcQw
H6AE6E7Rj+/h6PmTbZNJMU0zixHB/L0yjjoREyzfqcys7qekfiANDgsI1U5PWphdP4qd4GGYz5tz
YYx7TpIoZfZ2KCurWbx31RIbtvRyL6zGLze4TcC4BDlSLYNCEylSfWIvF0t8qnz1oNo9x+H1gauG
myRjgQDPu4BwAUC8jhQE0ljpgbH0uAx4Gmh4fEI+wuaAIQzawwAaPGy9qcxwog7eAwISo/Y16bHp
ArvA4AWf1ms3w+lNkabaNZsSpBemQx/LV/1m3w402fAbN6ZqPWBsYWg3Y+F9NkbnJ/5ohvPfh8sL
Re+H89TOA8xBNp3Qm1GnYkmZEaGIwxV8NTIgXZ6TnAqHBWlfbAoftzWXsPFDvgD/gHm01w7382vL
hKcU5DqJFXfppjXD1RUw0eBYBLDkFY5Kk3sD0AeHAOb3Vnx4YOkGEgISizXMSlpWc2oT7qsMkxss
iyFI/nx24GQMckNDnwAy6EF/GNgp7Tumx4jGhFTibg9H3uhC71nOhxAHlKkSO3JiG27hfw4m8aCp
9W45I3FRu1ldxISSL/YTyb4pjxFKNmPsJP/5onkPkicnN0F+tzH3vKdzQC9QSUVwX6DMulhSgNPe
e0u7UsPUy3qHGWyGmhUMvdojkPGo68wV5z+fGx/hHwwDTbcW2ZAYwNZhNR4yD604r7Ccsz5QwIhh
ZhWhYEfdCqTNCPs78nDqY9cVDlaIWL0AZGWlS2LtqkG/ip1mS4kg3E4IBAQNUoKHi4lg/kPVM/SG
31OFH1Ulh7V/87UZEIm+1w/yutgpDkC9VWzxAo6DJ29iKoXtcJIe7zvjCKTFBULy/C/XX3XAbbOe
dbDvdiY1gYuNqseCgprHBQCfDFUIJS79XLx9bACXWIUZZZNK+TmOvYytyc0/GmMYA14bCkSQag94
jZYdR51PlIXtP4hW5qJk3veow2fv1MvqmiKX606MwRYJrAEKVqHeQhuBv5vwUYR+/jr0rQubHhn5
uoAB0E4HM9WllkhW/Et1k6l+xnMHo3yHz/5a34KX+8nDaiUv0kBicBxWnbAQwj6537JUP4fRmb17
m0uwc/vx0/mcbrU7mH2ZlY1lTpJkihuT8Ku5L9+zfs80/a++GkeiZGhqPCpBCmcMyb+LeFoyrWJN
xgvM7pnW7LtdNs0mVJu4+cz5scVkBK2CtTf/4N3PsLtmPAmrulul1RwP1ptj2njKOjiBMO1yadr1
SeMnW5yacKaKtAADY5Att59LDsZf0prVRqFaFKzmeHtbEKdCL+e95looCg6ClogzYOGaLp0HkMCO
LIUgWz73apTXAXaSmMnOlF275Kua3nd8Y9IPrq2v6Q1+6RjHEpHaI6T3Y/3cjc2ojLovKm2rZJtN
MGOJaG2Zwju6y+HGFrn/vtcx96nwNB7NbpkFpgzez15XZp1Pbc9DoxeVrri9A3isCCh5Ozg62CA4
LUbsKLYgD02wzB7+VPjNM7I06TEnbfiUoDOOORdYROq6OrGEnPcOisToIu+0Uy+kwX/whe33legz
PF/fU1SJDSqhDKoe3mCrBr2oj2LUwxWJyaSFnn0gCwKlgdAY+MgIczRrwy38wzJQIUsHzO4eF8yL
vvgbMsvD8Qx2hqUZNta2mKwoYTnybtLi81hxGtc1/lx87PvbK0J5Ur2s21pNPJo0FjzOml+2yL1c
P4vTp1ka9QXXkqS95NQuDBlTyIT6rH9HhbmUP7Tz41Fwzw4tLsCwuyqNuf+C0EG2BFbnxDaa4Ug/
SKmwqnvenbq0Mb2Tr9TZRNlTVJqlO/BMaoITIDNEOe4kdejjUYjtlVzY3x+oJoQeTb4LbcncgKJH
J1rZ5csEHUugn7l6xL0IDKqu8ZbFkhE8FbwglrcEHn2i0QQL6+z0PTMUfe6Etc9hsAC63TA7zB/R
YxAwRVAeYfz7ZD3fLX4yLlWMXeC3UEeCP6rlknVgdMw2PU44XKZHsi0KI2onVdl9aEI/xbQ5UGzi
kI09aoqk6Q76hMOw/TVoITApBR4XowQSUIPmJP3w8N/9tNh3ezLrpJ/BoocMYuuKYM/JQGQ99EIP
yftzjWKGR5I8AkYO99t8NL8X4LsASXgGjEv4MJvMUaAAKnNFtYAxG9+8eUUe9RuO7tdcdU2cd4nw
0l3jOtKcYqWe+nNF7jlUp/GntDv8iuVJFo5mKZUxBbsr1v0qCfptY9g9oOJPqpI9ahuMqdji2uKz
SC8j2Kv4Ra6G0Bxv9ohlhpa397uzqU6fcZhXs/Lm6qlnnlRsezefm42vJP+mS2vIfR7a6WDekgsN
G+nSctlbPYmP0ssBx8TGPA7xX8a91gBFFagEXrXvu1X9EtNBlekMRIjACKD7XOw4UVINdoEodDDr
B+66GkvSRQbr/pCn7gsGwyGZEcmBQ2HDQ7Up1aJkRXM0JNS3tzDRz0glYIxD0BrJGVeOLwPzTA6Z
X/5fLn3qp6L3VdLMkv1wSydj2sqSVjP5pYDHky6N8GzrMu6rW4ANKF/xcMpSSvjRt879HO47ipcB
+Nv1Ufo1Fj1r/pLMgf8MaTj4BwOyETZoc8mwZZnDpAVEtGplnlzpOLmphF/bcG13S+b1dCX8mfo1
UyT8pJjQsTYo6jip9eG8qCJjqvzc9zRzN/xZUCVDCoMmUgrbN/7MTRVup8ZWQXIcMJQucQHUPENy
xEv4/8wByjOLEzLB2+UiK0R828Y83qa3aWy6+I5cMJ0bkKUCqwfwIwOhdTixhP7XuG/02xlEgMNF
WMQx4Wz1cCQmx68a8rFbIrFRZ8xiwdX3aGQ4OJhDDSKFsSaea3g6MWaAKb/8wjm4eYzcwFMSP0FD
HDHDY9IFbscPQ+1ZyM4XMw5aS1iIQNclrSkv5jImz05YgXDrU5IwQUbJYTKG2b4pd9SgmqRTE7Uo
zowH1MuDi7EauI+IC9XYFj4/Sz2itFSFyQhVHLPjfqEzyMG07OXeP0hm9QuwErhhcRI6/9a6ULox
TQvkI92fOuc0SlF5nfIHEIcwF2K6xZt8sOTgYGABguXt228nODOtkzksfb4gND7Asb9Mcp8n9UhV
xecFiSjKvaR7Jn9npS9uDM3MfyNrCKzYBjVT0ZE04lXhdBgr3gM6g0l7gufNlA/hFNK4xxSwo+7O
kG0wyImxmPvnb8RwGjQWgAcO8JMgqu+sFq4kSFAFpe3eRw1fQ104w1NywFrEV+xsYXoitx2K6pjd
uRpG4CIejPOp7gG3wpYCbFH2jae5DDS5Q4PyF7NO0go/Ozm8B0RRA5hbBNtbTDTsQWAGpK26ijBy
5rrBfOIGfM7Nlgk3m6k+78Iu7N14mmG/iSV1lM0+iPehOLnbK2vjWuKnhF7Xq33D+dgA5fsPf1oX
V0A0WmtQQnb4PGJHbhGsZWC9HOH9MYTXgZPqknt8gT9yTvOqWu/N65eszXJ3hzrFfGdCOmbQ2g9s
JJxiQaanGdKVjkc0n6a1pzcX/PJ8ypsOSpRrePYdUwtHzCV1ESNCjGMm0kxnnXF3MKTYmxtpNeEG
YHtzyc8+Aaju2KRW/hxg9hLcAuc3gOlpm+tklqzSSPJ8sFM+mXhCZfTmFynTuuttYbqSA4/GhfTj
DLvxJ9gQPTCWHBYj9RejcGoxxbvzMzSOcDoH5z4byDbnGN4/B0o3jjn1HC/vq97dXbGsCphjW1eq
CAqHTS0Fg3OSuLCLAolh6HsCGQOl8MPhiPOwXNVcHJWpEjefn9xrT0OHBXRoLQoHiGSK3Y53gLRE
04w/7nOXrLRlGTEMFJXfRPuDXuHA23IEaXFx84xqrK4JJiZ5Iw+e/ZhQB3swwzGW9EQr2eHa2F/Y
z/Q7tFwrGivKVvUC1wmPFVmUVfjXCYcCcKASbRGyCjgH2Rg0G+xcmtFGcBx13tvH9CbAm+oBc33C
yP329ATT84sdOGS/O8fhn4bnU+sT3wmjVKBIjMXsBEtoMoNw6HlRAFgkz8Kwa16wkMAk+is8tqn+
nZeOWY4/zl8yBg23v5aIjzxAZ54xCZU9InnDJ1S8neEjItkCPJVe6pOATgPm6la1UezXEkEJ4u6F
sR3AA/vJo/uKlmABmP0v2SWZ0GkusWWeKx5Gmf2iFtdFvI2n710m5Da44oouY5zs3mLsC2n00lkv
UgQUq4/aVTHTT1hzuo2dRvhTVjcruaoXCU0YjBx+kDA8BLguDwobj0eZWkIaDnWPAxMK5uOnFSI9
yJWoD3g26c/Hg61ywgyQRNEcqZWrPafQClrgYzS+uFBii0H5QX+J8g509d8Dayz5qpwfqM8Y/PGR
t48lGnBCr0DBOfvQgk84YWx2ENGCWNbYBHQwnMe4aprwYn/kjBJICGPUJ4PYh0pb/jEYRtX3mqYe
2Bsd3nXo89YEXxa+KuCslS4kR9oOsUvePX3543yokEx4yERH/rzDAcxu9Pe59RIpJskKzI6b2gRV
748QsqbaFAGOYnfXbCbb5kQ9yXsceKPh9W2M0011xYq1Y0+VgemSsEKlTQFF89XNvjFaTxK3x+/f
6jfGgLa12Qqz969+phDBiHawZhuWZ860Ooy3AyaWDrdx51EXksO9F8IDD/KEB00VRi8DIz8NykMa
6GcljJex9918I/zC/OYkQtVU1/BeEV9rfv7CKwIO5qKb4krkJ7PBPI0o1ukJmlfEy3MHC/cUEbyA
3AF9CLIMuHV4cGwzfjItxiR2yGVYxj/Iq06Qth/L1zJd0kATu2pBq3Ho1Rg99S7ocKgHwraHuac/
WFMjAS8P1t8zraJgKIFoYaTrGqadb0ClhmlIXTZc6oCla1B2mWy32MEJV5oNlYBK4z3hIXAJgGGv
gUvhC5zJrnheAQGYhC3MGxc5IBt80sRnoQkOyWPy1HxCfcXOhsQ1fSzvWBCjECU2jv5u4Kv1/One
QgatsIZ1xqc+VHRp0vzp2w4in1ufcq9suNkM3IJ7LgqyYOa8qz0Lu/ArJ9s9Z9RXruINl50DedVh
luO8p7LP3AiSx/2KJyp0lX2jW3wELns0Ha3QYrHTm9o2Jurv22VaiwBwr/gdhQV/TFsNHbYULhxM
A7D84ciavs5093xP8pypkuEVv12Y0epwsipj/aBXzmA9WosnO/5MWw60dolimYRMG0Qgd0kWwxr6
eLvg9LuondbKmFTIc1oizDpZTR1RnSJqC3/3AewdwTCTA8n7HkbzztGsu6NONIe1we9iQ4phwhrI
2pePo80HGjxfkSRoUghZawS0gGWZzQByRyKiXV576zdzX4y1of/181sgH8CFpq8FnQ/8ZSuDKWo9
Ed/51fyzrVkVP/nqtlJ1rnH5lyc//i7V5TvoydkdQxNw1MUj5OQntBlEaDCF/Q4YC9FqPQrUY3/k
uo85AcT1l6ygwk7f/n3Xr4sJAjwKKMdw1LlBZhKlP15G2pLWESdllLTCV4+pB5Op6SOiiR6tcdyf
JXa2fnkFlizC6hbLrdofuN0S/J3Wt7EHB9XViLSY47gCXdOtnZTV/jYZUdSTjiPq5oNzzcuQUYhF
pbGTA0ScFuDY9PeKmyZqADBT4GEY/2eg0qmMGWvnv912g6n0nvKAWweIjcHVTj30dCh8BxMYLEf6
xHR5P/cjC4oTZiXcF4n7sW7hv7BiIHuS0rZH5vQe3hJj+OoIKsAIXpyU7AfcOFjEY/hNpIV0Tuw1
a4k0sd6lWxTQylrzRucCJOXjsgjTKA04LPxsAip26Yi9xvRmix42HXO5SZinbam79XFzxdofFY10
InVhC0YCHGxvhaboj/uKykT4eeSH5/5OMsJ3UQAJ7UiFpOETbt9KKZocTF2POTl6NSKFbs8DnJCA
QYCDc3drLvR6r9vcat7rAo/wAngCr9KDDOJQs1H5AT1jKnK827N3ILxcBHNsVjCLm8Q/NHzcmGt5
NKb316YGXmPDKdunxfCeRLUmahqL3p/u787mlTKbAC6GUb8MvNupfCrC10LD935ujk/9BOTcbs55
NAy/dgbQ/p7x2r7kYSNhvZeP4+gAiT182eUCgtCL8CiVHKoRlqIwdqBh5raJKsW7+/DGDmXEKL0M
4mu1g6w1SZwO/hywIqDCtmZ2Xu0MMFaCZSpPQn4zHh3So2GRG4ZBEtGHX5+gGBEj8/UrL/NV/zuh
oT8m/nMWe+9Qc7rfMvi6eFffBeRhTBnsTOBGsedLO9uVh0dQiSix0ZolHaNvSqckueMCll25TdeM
3J47KZTduw8fxx9ZKlVLMxbh08bVJMSmnDPev36CJy0dVxx50Yqnea9NttPC9rex307jUlvyDMx9
7N0s/XSb89aff7FNhI57wF1ZeEAWOMLpc9mdq1R/julAGrS+YFbjdvv+Og+KvPlr3qzjnSGSBLmp
XXCNejU6SLty09+catdEqis+x0G5tsmStKY71C4HczphuKMzyPTUOY2/fIAXol2htk8VR47ey56s
Jym4RxkRD50rzfPJ6wSFIF7IJ32viciw27kqCZGrtm90ej+yP3ITrF5gW08UNgxxErL3caHPYUCO
UfkDlEW4NGNbRFM+domgAKF8HXFPhcjjk3CyLC/DP5M5vAGsIf1+N5/YiwEuesRzY/BqSoT6i62k
Ywxhjzva9R3PqOYGTsv8l7aGuJLaKjM8q8kFAWVzcsLydoQc1Z5kTASmff7fTL9/bDt+oWSQiOcE
o2tvNGemCiZa7PrUTWbPX25rzkKVKBNeOLN5SXh9/5cl2a9I8ACMyReaR66B9/wtIwbdqvwvylUK
35ldtzgGto9Aj8O37BmezlhiZ7wXsgpih9bQoqAhHIJcktqLl/CxzlRRbHXh3n/gBBYAMoORJTEx
5aE/gym1nfPi0x1KwktYhGP1PFzmJCj86GsmxN8EwG/Mpfq+poEibAVHB23XLKplQoOFFmZy98ug
Ze31LoYFgeIhS7IJGsPewzzi8VJh8QaFUIMFz6wOk2fmMDn+24KcjK97zomPayL0uTNoIVT8mPE3
rc9I/MxhHHWrktqm2IH2yB8YQoTuWaARnG4ZgiVub8ECnqiihGtpNefK7K65Eq6TPFxBwuYHqRuC
a/AvlATJjMb8PemICjhwTOUDmgmf8RIABf0KXK0Up+naR7VA1wKhEIIWGAMlG9xfblSspenCATJy
yMSCVB9SaMiUypJF/Pb7gyMonMLHtIFtv6CEZARw4S6jxSWlFEY5+MEJRMKDBrVq4NkKE9r/GdHg
3uANFM6Vr29ACWqBxGD1gecwE0wgmS/oSmzbUCL+vbwaQPvESc0VSak5OCH2qsJD9MMNT8+EnTEb
vDhRf4IaVMLmDI/j5775X0ZgCv8Bw5HnjM4nPBFKAsjkzVFZoalAgwCaJT4CgvGRTW2iXnhEtCJM
qTVIJQQ/UX3QLeK2BySD+lybPa/g5ZJXPEKKrQ924ViCMmBsNgqPTFu84I68OY27FXhJNi823QQk
BxgAlko7bqK3oFUTKXyqfcVnWCML5z9zw7P7HDliOg9zMyhZnAZudsSOhsdWBrcI4Ah7gn0/TTny
qeF/1FB2zN/8p6gZt1Wc9mVEJp9HV+N/F2ZAo1ttkNO68ZIVOu+8YgE9UXUEjD/haqve9JxYFGjz
ImDO0AXg9NQZJBlmq8e6Wj1/0oH93d+lf4LR4RayJiqEmZZb+pMu9BNBrBjBW1nzWLoVDL0v1yTV
ooUr6OsoH9qfnLzBHxMNPtMoJNBgCeSCqUynyK/KNzITfA7Uiez3k9Gq3H/2BMdMiB8nyofQzs8X
pzdiNglAOZKeQaoXxJjKYB+RDBsKTj99o2z3o9/7Y49nKIUPwx+xwrQZhKSin942uVv65nO8+iH/
VEOHNGGP9CO2kW5BRaaxQLQ0bu36ICoWuLvIqZieCNk831CVBZ/s9zFibtuOuZDwwT/pi9fPg7Gi
Nh2cybfAb4oulbI+IVj7uXjhGQOLiFRPxnrUtBFrmi6XJh++B0UIZ9H9hNobFgNbgIKlkkQrVKG8
2TFSHrLIhN975Q9B+ccIMODht6iBVBtlD4cE8+HsKl84C1AXQLlBzwtI2xwFGQRKDW5SrH9mBqxU
dM7CD7kGnQDeZIRmE4VMCdaG3VIzLRLOIJlwhbVfm7kV//SBedJdcYybFuP0bxtyIuCgD2Oe1yuM
H6yG6eAyZizYXJ6xNcCU04QrT2cEx2noFq1bR6TSpCspcYpAwfaa0Kix5FPWRh9YcMAHvf/EMk5H
5hljAJycsl3mPKd4EYXiTAIcAeehJn27X+xpvDcAIMGzz6WwTIrYxMSYRZqAteh1pNUtbN4ezJjg
QfIXTBr/tjQvuWeGknDU+8Btwy8H8QHeeIpXeYPVe2QzOUlOj7/BBm+MBdgC6CeY5+zm2Rwa2YkG
qtKEsokLrjlLIW541x7iOsidRYizrUbmnHMhcVE+oxyh0zqA/TDIAyJdDtMAhsUAm8UT56Z8lnor
hhD3tmoYP+RmpV5KU89aeTg1b85Po1YJevfeWTVcg2ZKRObTGZJf4Laozfx+VXsG8ylm8iQPErOH
Kg319AQ7Aui46ZaJ1bz9fQTD1bf1u0gNm6XZHiGhoFNAHb16Rfqi3ivC4hQ4Fj4SIYhyVP8ha3tJ
9rO2q+VnMThVI3ji3J/QfMMncOjrT2GHJ812oIhJnnxbkK8jmW6uzp4PMSPFik2Awsi1oPaVE2ZZ
SWtT91KOwC4E6Xo9vCJdAsgMrWohwJKWknTJG6hOAuHKo/eJaGZmk1zHD+Jdn5GyxDWYSp2/T5XI
iscpdb5z4++qrDe1irmTn9QCYK/3MHZQTKOv7QXGLUHHD+WRywdZUx4h/wNizgdXrHmUV6AwVUCf
wvFYaFsxDLzNWnS1/+Ta3NVsN/CAL6SEKTANwYEQNsT5wMNFedRi0H8dmY52Up5WY4yLNRapHvMg
pvjlGeFYzH3HZUXeziTZVJv+D1sFerQThB15ighz6KN9+O6eLmmYazU0/A6XqtO353rAYRgmFzhN
0tkM0BuX3wI1xM3+8SCieZyz+gEVACVB94RXEp0iMMcBzxBlJVYBGxG8gtvmwWnEshbXKhxDkKCp
bo8O1Y7P9nVhtU36KD8UtcvLZfMbS33ORtOPoAOj99aAf5QI2kSCO8AbhdUivy9yDgs+B6bsCG+6
elHp0+qxyaQTmMftsUDUVj4IkfRe6CeA39UZ+QJvzAjevzWdwlCbc76R/CDjnCKML2y0wHdq0fmj
G6NE0tzX8rOtTmTDYC/4gAfsvBwisMggxDJS8bVzlllcMHNlydlyARZ/2rrXO8VGXo+g/7DOqH16
AfjQrIeqg7ifCRfV7WYQlFt0WOGgDGgpJqTi8JSvf1DEkd/5CawSwJ+IwygchjRFEUnn82FI33Ru
1u/Zt5iiba0GjnJjXgHNx2I+/+wBzf03vSfG/J1FA8nTo/PU6hknN09cRfsU8G1hS4wJFPYt6OI5
UMq/HKY6R/Ca8Q2nJ4R4VXI5tNsT+n5F9YfFHr5ifDI+gbx9bd904XQc9iBMjjdHzN1MZq4V5Yx1
X7xCdDiphazusW3XQ+h5bBRGD/FKc7UDGioQFfvOpengjEXMI0ThSfqTAN3fFsPpY4rfUh3E5xRa
nbBYjvRjegB3nN2cgo/qA5KmS3A4Ic8CvtVdEnKEd7jw/8aRPCBO6341sfHuvNvR8BghEjEqA+2i
waFaj02ctb/RgLTjj4vrifM4Jr9kQaVYkOr7hgshRL/h3FnuDngIwy55PfTyeYqAEQAF+huzTYqo
SBD03cfa2PCFKXPIdnaKsydoj27nuS2xlmeEpHJ4dcc7xiC/SZg87Dy2XpSBpzuFI0Xb12JbVQjo
IA29HOVlE5f5ij0OX0DSxzm9eXl9SEl4bLguHCk5lPFWy4nknifxTP+uTTp9ZUmzcTP9Qg6huOe6
lR/gIUO16xx+m1OLI5Dtdp9nF8kfRW1rcz65LZGUnr5gj23ledHaNAlTgomlnXzIIXNOoM3ryhhu
5GsNO/wfTDgT3Ju1xmGH2/ngDHsbDA7lBPf3/LbEJ2ENzeqzKecVtq0BIGbLeUW82fyJxmGlQgmn
iKQ4mPUzdRnrUAbGo5NEATB9+gyoIY4Nd7gUXFuyOicyyCDClD86QLEtOJl3grbLbCtKE6++3jYQ
+Lf67LV77YyLjixkHvvaMV2kR/qh1QhCI6TtmcpW2A/gMB7r4wua7+yD48jd7zuE8stSD+5337gF
by3Mk4VmkOi4LTniPjlA37DYPYd2fnPqdJ29HPJYU4BPvIW9YcYNtf/6zaSBASBPinBw/kSD+SO4
72SSBUE6S5dRNfvzWwbNd9Jrl2SwL6klb2r0HOyTbz8uGakllFdJQ7xnhIK9k4/Dhy+XhxhkjkCw
z+EjGQyy5xWC/e51iR/r3txCv2AyNhjxjQcx99GnIB3WMV67yQMoXyRkVSskDEnmQSHjoG05+BCN
352h6iG818tQyxbaZ/v6znYAxv1gOUi2hGJ1uZfVF5UAhwEclsmLmrOTIPaau+HgMBggu5uroFsI
b/DiVZ5TmMGo25+f6+A2674OAXYEeTJJf8ki2gyMXo7/Wm2OXR6q3JLz16lawguYDEk0bNbwPNrB
XuEkYhCCJHk4g4AFXU8Zc+61M30OcKCFqXuntzQpsrDC59QXZo4OxSUgawfHk9aEzE98FKmYgH45
7vlW4VtTnFBsUzNC2+WGBA1Gr063RLmGLSGkjqACrCbtcjH0v2xlWCPcKutX7uJAJYSuUT0z908x
Onm1mzI0Yu/ze1uWAxSEdY954Djz4c1BChLx11SMgMZbvKHM1R2H4x/KvS994Null4b4N2q5LSjT
qGwQA1QhlSyns2qXcA6Bne3Y29Dw3vfDNkIrrWA+Bt41YHpno3SVjA34CXCto+A8LeZFPq0Ar438
l9oZ2kv7pJbk8cPibGfFXxkI/jN0CNGuZ/6dHovTF6lK5rAoYdY0pj9s7QMTznSA2SLqdfhFokWR
rkJPUZye8QK8AzilxpRiQoE4DA28tTEhgz5Nm4kR0R7gAgkoeOPNAnTY3A7PXQUewNH6CxUFQUaL
upOB4BHBAsb6neQh/leuzDd6C8S+3pk+2gkliP0kfL4dWCqJOcmfUf6dlCUu5k5K2BGh9VzQFKo/
aeyLY/sXun5zAKJmMAzrDHoZlf3wRLlE9d3ua3ocTos1mYKT4hpvwXGev4S57VGtQm6f1z4m14LV
zBShPCf4poCbNXvMhTphJ8BQnWBFfPy25Un1XwvOIyCL0QaHNRxNkP+CYmTQUeggFYiXaTPHlv0f
SGsjCFlnAB8QpGCP3Y6lTTeUaQFwADPAjrwu5qGT7PSIhHz/tXzPaaiw3yKZcPEQVrSIMtTj7QcM
4/6bg/nSB9D2n9OIECt+eI3tYDgKRAuDHQDGRcpahK18PcKRsKam0WDl53nqYcIOmDNYFACv3HE0
+nS6msfyo3ykBoufB5ppgosUxAAwqy3ls/jIkxb+Zu7RQYI0sAYxB/p0Hu+/hH31DwJ5sc9gDOTY
FTjpfZKbWPESZfWNcgSAbfEfSWe2pSiyheEnci1kEm5lHsV5uHGpqQJOKCLi0/cX1atP1emuykwV
goi9//0P3gOvZtiC57DDggK3KZXZq4/ODtIJHEeFEBzVJrnEx/EVQagKbF/s2WgonNvPHxUaTDk4
JygbH7gFYM2KpnTPYI6Z6m3Js2+8M3gzfDVaJaqwXsxkAhgC01ysGx7EraTqiYwgvp/mDuHMP548
/tQdI5ilMF38oy1jTL3d4trgypXdzYgfhdugQ/v7OYpjMFQQGnr/vbkptrE69FPcHvpDfIN8Xs9r
/8kirnhdoEAIf2tjwxMq3AI6F7rFedIncvpO3qbVbh64Cv19OIjoTydozHe/pcLGHNMt9GAhBQSh
XZacDDpTywRr2wwtD1akPTYOJka0NKBnW4ttrPryAIsJGVyj5aNvMzvJOPT/yjmUIH7aeUnyylw+
vEIwmjce7fDPfy7X6TLCTYz1fU5frroEOV8/JvKcwsj+E331wIMiQO/x9Lm8FLSOnmF2G9aC8ltx
5DcIODnnn8vL/rIrFtqMCSslBNsIgkO/PT3GT57JziLlvH94bIGGfCKY2ZhxWKlvxERZ1c2SaAjW
QlKyVKCXnFERFeC2DaklI+QRtxandLK7hTK6dW7JXRm1R3B6NGmAE+vr9L4mDwrTEpFh0ozLqYKk
J6uWit+kxBsDiT/CS1p71/0g4ZWuhwKPq0m7qGJGItiAQpnsrN/F/aD946V6zguJxXrR7G9rKCc8
E4MZWDNL97xnXSBtqKPLrh2zhM464xAfYFqWoiLs/RhlcwFaW57QYF8WxPnx/9tNf9XpbsVmM2km
V2NYfC2dhMGpHrNdbtnU/Xqurvdm+g2fIDHx1e5217WJoabbHS+4Q8J7GVUwHjqLYyhWoXyX9t3+
xNuNgZR4qO2lxXW1Hdc7wXVGpyKRgX2d1j24gKgV9JA65BZWg2EJRHOAsHidflFADvWeJ7lbCOU2
HBx4WLAkSa73GbU/Pwi/UEdj4k8Dh4Iizm+by9fuNLdn+NBoc1wU+Tzwey/Oz8TJ6KsPQ+Gl+5wO
eo56eCDokjkVbPzvdQPU4wXbfa1BJEWfjsqMcRZu425/+blYr3WdXkxLjLFv9m3Sf5IyOmwWxqKB
OP8ZKsxoa2Bdv8qaL3Vb494rMgdGnyUnpbn5AmnNz6pdLd7R3WUK9X1Hz3nxb+ix1ThO6HPtfutW
2wA5pjxHV9mwyx81TJW2nKs8Bs0laHY99FKGf8G1DsKmtgBjWP507EO4gM+xrq7rgl1fEH6vH6Z7
DSqPZkJrXzUecBPnoZEsLk9aK0gQ0NEgq7H96vvrHLDl/AsKEoua34jDgNTbYkfxU8YrPRSai6zH
EEZeXHbA/XAc+StIwtd1hbSLxutJW2d9ZyZ+OEJVaFktUIc3KsYlzjvHG2lc+0dylemSXHLBExZU
cYs6uk81LBitG/ZzB7F8VSDwwEHiy85v3/VF/XYh2/Znm9txgI7mktBd/MBNBpufuCKMW0G31aXq
I7DGIE4b4WMGfIUEG6FcmBMJvaHwYoJOx/jIpEekQcgu19u1BtT1WAxw2oOfPisPJglpkMKZj6y0
QcgVQ7IvZhxAETT49F45BNM1WwbUA8WltCazDS7uM6qCa3AJf7mHayhEoult8nGfyzLo29oeaumO
RGGCatHUz64J2DhWYHe7OmIjyMJ0KLIeekTh9WTollFEVLVXqcBKk3Ptdo8FKh1YzQvZEPweRrRf
QY2kKbz8sz/pJmQiQCSBvgXvdt157Ql2LFvciaEDmmDZcKEs2uUYvcUHgmMITxCXHX57WLSovyNK
+PY6KyAfQFYRHlmkQAwfGbmax553V93Bpkyv++4g89fL3vg1GA4ulk5WHkwlmjufo6WJlBFbBycm
3OJ7DIUWPkwEDyhk6vM5sBP7neZ8+vix4XPEU4i61bn8Am3VwICCzMZYAo2ugr87BuqRjhgDGwPr
I8O9hbwj4Hq7iWuHnQHDrcfmdWhOF+hJM/pgJKner5+WGcLGsye23X+DpmuePlM5BEpVOQYxYhM3
FUOh0UUA4x8yvgVwobhd9v4r/0iB5tKKuQL07iuteTzYugzPKD2ZOrFpvdG0WP19uerBpFfYJ4TU
RD/hr3BdPUyLuaGxftP+USxHbxVe9lzavX9L+YQU4PKzGHJpmLH+8yxXAKs6i/7z4vSgc0EzOeqN
/+pb+OhNDcNm893WLq0zF+NmrOiITQybhG4SyhOmL6N8ozvgZJCCIfVQ1NHMrM+t/5zIA1wuNhST
jN16rpkBiQzWcNvuR+DU3OvHzJUlpwfE/4CXj1/PUfH1sIi4NjCg2Oq3mP9LLluK6ihgu0K9Di9A
YoclvBwpAhHuUKz18IESLCn/AKxfhwtzctlSmFfF5Ux2ZLIR/ra/hFbp92cSI254dNZUhKCk56Uo
0RWRJtxQLs3UBNTie9Bm9FjVGIO8PNGT84RzByo3QoDOMWd8hpLjFr/irA0hVlpvkShD28C4nwbr
dw5xdyQjouCgOpD5if3IsI3oKXJ/62xPaHroFPvJvXM/b3GyABmAHXVbPArEJC2f4yyQyhv4SkBN
mOQkmmKBxNyhql1tFGuwUHkl3r+OwgMTnI9zByhgCsfI0IHQgb/Y7D2GZSkFdVgeJbT+iTGneOMd
gxIP7EsnKok9XrQFLM7zCSJ5/gluSCfAYg8c19KGH8fIj1y1L15W528MNHU2hsBydcRGc9/kfrVT
dv1pXxXyMTZlxkKLFpIDTgfC+qgJqW4jKMvdXk445Hs88W+atnFJyvo5ZGJF3YDEElM75oQVMecD
MVGEBZw/dzxcshZiq/JhLD3U97CR2CZwc8LNDMyT/yw65hHf4WMtLY20cPXJK8TXHJboJb0emQr8
xP1xzA+V0gLCCKyAu0utLQ/GJNg+ylCCt1B4AHW4Frzw3kcwu/xmFGn8DDjNVIMK6ym7LzHi5c0M
f2wowYVE0uF7TCE8iOHDuK9DX2i3IPHmsbImHYYCI8M0CMNf6N8sLyieF0sTCVvcVVLK/vmI3xpH
XRp4bvtlHbBc2WRpF4Er4fonhuqCJl3dd+3Awh+0yxcFeEuUHyZGoIAkFo/ws0wqpGqu5JLmieeg
M0iEzQKeFYKgbTFNivbXABAzVf4YSeIODB8ouzoSD5v1PsElug/7LUqMJVDfqhlr8CNsAB8DtgBq
ROscMZbJ3sEPWwB1+FveoXpi7cm5PesekSQ6OsQ39AUp1ggYEE6QIomeiRTs4G4EMGPjfEN/d8UG
cCUnuek17Mj4t2Eg8LbQKdtgpH3wOw0KHhzhc6ro/pXAQDlE6qFSBcKVYAqTdhuzF5q5A1bFNZac
bv642/XuceJT5RnlBIcTTA/4OEughq8pdjVE95w6XOgjhEQse5FQY/oa1EeOOhtUjouv02M5WOC8
gxz/ONDZJuyfPbQbFE81FMYNTB44DL3DB6ZCxGiXBEFCTVm32yF/xOnL1om0pX1anNFwJyGUpgpq
WHais6N/NxJ7Uv2jSMFTbNSvfeYyOqfh1uWE7V4TlPz3YEuPz8j6tqvcct8x25iaK5YfLTa4MWNg
PI4+K2MsJnYt/sHcftwc6fg7ejhBt4C/UPwcLiE4Pvx6w5jR+gkEGPHOGg9oaJT0UTOY+Vi5Mi/H
fk/Q/15LXE41zHcrHz9vVfHBC5TGZweSQwnpIVafWCBhuYCSoSVkspmDKuDdCCT0KQ6ytqGv4z0x
z1S7GH/Ti8RHE9bwH8jbeojKXWKwo3nd1lYMh+ZuivNpbfwDV1qHDosCly+iL0QY3zHpUpwXTBRG
uR6HpxlqECyp/WWMoa3eRl09VhzyeBGDPIxEGK5KmmUgCf/1qOuhW6a9Z1PjR5lQm9xadmo2Bg29
E3g7BsMyaQ4f900vfv2FbRPVvXEelSm66S2by08ol2jiVWrIzwj+JdTpmh0R8AY6QHwLjt/hZOgG
o9fshcBu/l3SXMjT3i9oZvenqy20zR0l/SMqd72v8+hhBGjXB3rPMbhTCS3wevHPljYTo1TUjhmb
EhnOCloS7kHIIoFoBm4W9byLeqjEA2LLUOEhawTXKE9xeXW/Ft3Lx6rS36QQplpBA7k9fm3MNcQK
KGlZSYkWmxsN8B5qU7Kdfa3W7p0kt8069+us2ylGJu4TbwT77cHWe8a4AIC5WG+HYVPASUbKMDFw
KBHh4cGtuYQ53WhL9zJBqPVQLD7i/e4MgGxGDxAC2e+jCl+r6K2py0mccUAX1WyboZr0VUooTwU/
Y541Uca/fKZnWLVw2XqsIXIwjviuKPEDB9DheSPRv6hEFf5tR/J6C2fW6UCvPc5WViVQAjYNT5Rw
mMyISUDHRHf0WqhTHWHw1IRlgPyrSD6QyVWvAoiHRXS6rBjEcWVvlfCu1/iSHjMNgi67qIvfsJnO
u3zRZQ2yqc+Q39XVB4kK7qcziH5JL2p8yc4h5CEWh2kDYLJEyVeDZhr2Z+tUKSLa4O1gQWQc+lgL
z9/Y4UEXq7Hin78WTyFOv4BBLeDW7Dku+26fEUXcYWHOccD1ivXZObhe/cFxgCWBDhwkSAq3Jc9L
C8Eue58khpa508FdBahl6gILfmkeL39Y8su2CvEFg+L3ON+AIPet254JqAEnjpIRJR8c8Wvtowy7
nDh9r7Gc0G+A83zmoI0h5zry8gtkVcz3AB12EJDBcKD5LX/QciymNuzCF0oO2nIs+GacfAw47o+Y
JZJ2kTSh4bjPL31kSFBrBNzIsbZR3S2GcwHPWU9koASgzE8Md6lGMfhxi+CaMk9taee6qN/zAAyR
nqzxXvlN4XGL5o5xICfSHYYwOvxzKk7JwskNwkrDr4UR1Hl2Mbza8PKbJ0MWxwcZkzBjtmWq1fMU
ydPqoZ7djubuC/IFg1cFqU2NfvRlEv3xfwKNH8BdprHhlIcnhGOFNQAg1YaSPCyCbsRA8bGqs1+4
HRGquSPe+yTFFVJ4qJgvu7/BT+FqpvXZU3G4CCX3J6Q4H4QKs28/lCGexDcooAe9Sp7uJbsugFXE
M0LHgzcTOD3i2FmLkC8ebM5Zc+DHDZ6uOd6O2q+rMzwBGO+yH5i6DknDVqnFoStMr4OhBJYxNr9D
/e/S8/hKI2ZvusU8J9ScMMY4NvYthvbITOBEyv5tlV+SFma4OEAdsZWd6rcNvQW04MVqWpQneQa5
4MpKqLh7sV6kXyy+8GxUpndsuVSvXg/URGpJgU/uVXgxFxUkhZfie586KjpP/fj9vXGf3Kn3endc
0cmKvZNfazo9YzZ4pwbxk5TzHXwk6/c99HNXKvfPM5EA2CjMOoS57qNEvpqZNxzm8ARijjivcldd
U2G9YYm4bCHaZwtMia7c66GYIxeDHPv77vVOrxgAcFOppCiEztZtVS0rSFPAPKabDxIZtKMm+WCt
gJewsynd8Pun5tOzNnQHsqMY4ROTo7LwisoTE0UI9Rh+hwqmLvQUqqWIxydWFK97+TXFCiw1aVwO
hjpu/UqGgL3WLBMRE2+qCPi9hW4NN0uadRSN9AGk8LW8hPUFR4D2qvuS4pgQybnFTTCo417nSxh2
DRhQr2TdV+CcH4yPNbhFxtOW35b8corHkBUzGF9P5rz/JZch3DKJqcM+XrSellyQehQBP7Brp2+K
9n6o/fv5sK1At1gxOrYTKB+hnx8U6E6RkvY2aAKOL/qTbpgP7OdBf/nX0w1Ow+H6iN7daHBPyd/J
rZ7wAXYhVPB1wO6UwgPLhMkLQXLVrIq+gG8V1W2QxUFT7Ia/8HV6zPqheXz/nDPmliFo+BAl9IJz
gzLz3xZrjISRvxxqmEIik1wwmcaqjD9r3Q98JA0fYCpL6GJsXsOGyuriM57uddaZwZS3BUUxUTF7
nD5fJpKN9b47ZoWJSpv1qB4hbmbaGMfY7N0NsdOrLn65q7pRdffM8RshWTfSSRMwk++ppAn/Bfqo
zvkcTtU5XR1ioSgDK+REz6cFoy/e/cEcD04yfTko1OZRB+b4ji8iymWCZQHSQEs6hx9CfXd1m9wZ
QAjQ/gyYrL2ktylu1t3P08HNOcu21jE+9oou6kFrgH1AaCiO3NT6OFAg+uJY+lePUqAxrBCQ9JhW
hEBzJiQmbf8V1wuYz7hj4FsJ3oPsWY4lsDv2abRgCAmQusmxeVvj+w0HVC59urALc+UiHqAcYVnA
R2U4xWI1WRYujkPqh8GQRWaDR1eRgwOhT7Y0guCQT978bz1iMwbIAbnhTOIr78UCUirOPUT0ysDi
kTrJccejt2Z4f1tCFAslIZgBxQERZ+gIgiONkRELTuaYY4xMZpp6qGyBoohaldEXA7xPz75TiKNA
iU3Du6EJq2Ozywyo+P8ozLj3UVJj4vSmPr+Wiz5CJerN38QsU9gg9FYY8k4FcIytA8gP+l/seRpf
QxmF1x1toz7pHrau+BSoBHoCbjAD+RyZk8jg+09PSoGCDKY2sEQBax158VshXsYW6l8UNnk7jJlk
mP1RtaNlgFSLbZ0W6F7tMAKUJlL6GAwxP+HCAs2IzNgVASbf8LuGIkqcfUcOQGJInrrBkfADZI9f
+oYrdJ0bn+yzYfTAFr1/uKRKTMjhCrU/xivbUR4y1yxjBrYQcLjCDF46ygNldD/iFQxJ64MzwEk1
I7zMSuyxJ89r0lQh/QFNKHRTRjTwOalrMf6EQKqTostgT8b/CMB3hZ2G5r1CuFkdyiQ4TJBwwb4R
Da9JjaOmvyfm7DrOx6gsGLgJfw46EcKFJ8Zcm+ocY6fbz5IqancHS/J6QUXmSSYyHno1fdybtTUW
FpAoofmmb4HulCEjZJLmIGQxQA+oonLUGghTLhCPIUPQltYRUyFHDekHgfOP33UvYoBMrw+JE+wA
TMrYUMEhw7zbmJUxMSF3xoP984+V9/AhmNEZSRuWAYmk2Fj01gzmuIy/jAKID0WfO0DPQT1Je5C3
cFlwAx3h4ADuBVcKMIBecvBXokLnvVQOd52BBVNfVtGtsskDpPzBHw5jM0ZyZDKA6iL2gvT8tuXN
Y1nA8KImQsAjLfPkt2rH+oQW5zx6eV18Gw3gMj5eXhViA0GoObBLUJPxM9ZmDJVfYyw6ebQ+h35G
30d5Vs2JskGIdBkBQBCKEX28wfrm4m50YBa34jEKfiMR672/xurE9FsVoqGCxlyEjGz3lRgfELZ9
dVof06BEJkL9ZvOI44HS+TBzYsBwEnfjq0h+/zhMvAs0WsOWMR7fVC9fLvSoZYdK0Nf+HkLGqGQv
j5T7I7+AjyUmaMywiUO5JngUR1xgrFUXxANjkwmC+4xwB37pWb1so7xCrdche6KBZsLYD55iVgj8
Vis+zNrBzJwVNmAvZTrc6svetAcZtuHSGIS/WjEZYmkSpgS8NHCaPb7P0GgRuPLlDMb5nU8MJsVE
rd7zloGGQKXm9/EADXnlfKhEUfIivIBxdJm8cEVnR4k7D9S8Ln343D1ev2ENP/ePJTCUQNJ8lcG9
o5+QRTO6zufSSwz2r+QU1lsLXOjscq2k9E1q3b/lJyAx9zEqRlywTzuj4ZsQ3+hf9uBYBNJA3YfJ
BAwE4G02Sc3iSrCdJclJj2lMxLxWZJKbQgYFf+TpKbha072f/+AUwrzmMz7eEewJAHneR7snopwn
Uvtj1yrbWYvtassbVj24edS4xmCNrp9mf/vwdb+8TxDTAQw05UxnUEj8HmyVHszjr2fiVYXt5jUx
yhk/EORbIRWOKyqwhB7FyhmnFJNZPpW2sMqd8+3bymOJIs2vc7eEswHrkUiMD/QCu5n2s3ZpADRR
DHKz6RpYyn1AQHEl0g+iiPcc4DfpGwsuIKcdE1dGOzyzvdeIk4YvfZ39vAvBTgcXpyLVkk94sdvZ
tomIswSEfc3rEWtF9zl53zROu9vbOk/ZIbh1JQTBORR7yAiF103MP5DXat6Hr/ZH077qAQzeIjZY
HFIMuHu8NP2WugEEr1YCEhm9EqbpvB7k3jd0zPfx60gj9SB6xC2haS7VCv3wN6wWTd/uSkjCAbks
LK7L6Ou95tVEmg0yLh2wGGKvxe1rM4BEmXjdwKnkXGGWAhr2ufrsEjUeICv4Krya4T9dyqacwZyt
rzrw/KtXCWxqyAkODfodUC6xsQfV+OqRv3hGfkq8DODuCIiJjClGCfBa49KDSQlZAIPqtD8lHoqm
KwW7bZCRTCsMSoefLBcp6mBojJVxy619BqxQTvB9BSMHBOcpq2gwaMU00lkKjsLZP6Gn8Efc88cY
caLbh2lA1z79JGxQrhJg3K8nIGG3e9RhuPLPDgxgGSIcpSNqw74NIwimB2TFG70U7m6vsXazWtpy
dmtgAxrPcyBDqKESyLqdfNqOX+4A2YW5hk+HDZuK4bAHv8PsQVSEPwPfsvFa57yoxqRSoFmbyd65
E6x25Mt8op2gBoVn5m4hWwpyOIrUp92AaKKVDMBmeEVwXJY3JqzieJUmoNE//KM5L/ge9+c23nWq
RJdUdQq/HtMnBmhZHfnrf23MPoRMU/YoMoPunwCWc5Rr2PqwMw2O6QPMQNqiKePDvWBZT4kV4vzr
r5n5zHMcSs2ZzoQAYi3Csd6y9Zo+iQac9DKh5OeRmqjjYrGlbF/hWiN0rBD5ATBXl/Th0PAH5MCn
CASQxm6o1GhEYOzju8LoDs13VTgPvJIZ1HeYjqshBzBFECJdV3UYr+trYdC4tRn1g3jj6vZOnwB1
bpVt7YeHAwJQPBsBmpPV3b2j7aimyOZ9iam7BvxrA27ifFmwILBgdWHz9VdN7fZjBXDqDy8i4z3B
NqfFKuORUtV9Di+PR5DtKD+SabGdm3/6HliTBFx2Pd40/eNvxUzoHleu6UqhysDjMSlCzX2e6lPb
Q+StoFVt941KLjwOcAyZEXL6ZmKMmJ59J9DZxpTZKuUnJnBToL9epnp5QLHMDGEqod4DvmXOybBM
P102eAwwY+NMAj5xHynQMRbzf3hIp2yxWvAdsS7KrE2NpNjrHu4lEcmECfKyUsbZG9sP3uw5ohSF
x4AP9QvwOf28QG1wObc4/SDAm3/tkqgzG4kNvvH4KUGDEEGgFIlUaDw8lIoQhp65Sz4ExSulB/WA
g7KTExbslupRO/+BldmMSWF7878KHtDWb6ESQ21//6ulz34FtQ4OzpQzXhdpj2jil/eDZkuNK0wa
XGoK5Q1FeFljswBnjywFMLgp9GfuBFNi3EMQfbBtEto6b/0BRN4lrD5IRKw5tmgNzxoOCJzGl8Rx
+mexTXJZaw813bjYU3Thu05dasAxV23QIlxA76BKjSOPGc/cZEBRR4r6Anwhbs4i8YWz680W1mN8
s2c3qeChkXQHcQOj4k4MYTgy8iMPjTQxxtCT/vA3/4LO73PZ5UwhwIcX4JSnlpZk7BhTapZCnhNq
g6UvigJBuCLfsF1gq/2sMMIbktvEocAapOrLEy3jjyj9CQvlDrzoKuuQMcUYh8BPmX4LevI6ytX0
VabUfCJzDBvQbaRsj9zacv4sZ9ST5B4w+znprJSiydB5VWWG5t/AJDynfC1G+PIb8Ad+4MvUogSf
SdL+WY7ql0cN3CMaNOBEoXNPixnz/bQO+IXOmG4p6SEqJxwgRYeLuBwhjNtn7m/ODE/a/SIlYtld
dvg3UZbiuQseV9gUC2Usg5bpw4XYYSdl3F7GqPfnSJF6KJeS8wi4recVWbdE/cPex0+lDg/oym6Y
jpyxUtL+BhnrU4gPaYyHuEtwJGLMQ6wtiFkXN3pCy0DzsCetHapmeaQE1yHbBRjxmAFmhx6T1ikD
BOiv4tV43dPjxD1jHADBE68LqHv4VTyW5BM8pkCPyppSrtow2esnj6keSfsqlFef5HosMhSHSMJ9
1OU8J7NiynLgUOU0k10DGqNqPQB2vcuo50EAg0Hh0u+QsnukIn9OKU7Zeb9EQGQt2VxgrIG6bKL+
9OsqB5hHhAkhtdtOnpF8KqgimHXQ1smI6RAiSZCU1t8jd78bKzOGT4st1/SEFRsjHyCC8bU3yZuR
/FxKewxmkZSzSKbERl2QWSzPTHjhox2/Z58+p/mTjCFRxbgwAkqcEZiIDQBT9xtmkTFBIBrmfi70
emT+6/dqm5a+wtCBUm+qb+iHlsWaXN8Q8oO5eKVNzaV4nyADQwgig9LpplUiAh57RIxW3hz/EWtH
viIboO5/JgRcMSlArmIBOLfubQYZ20ZhyhZG7h7OsE2MtNN6oUj7QdThL9v4jbsSbsMWFgcBetMx
B4e7PtRr9PuBBiBv6StmM/hT3C36kmJ0DcsNH8gKP0xJwROofjie0HZTy9GdZRyUQ5gC6Qr6XfqI
5DFSo5ExphLPMF2IqgTP/wjfIxQNePe61xBOnwuXxDvBAnMxHBQ5AKPXfJAReKdil2HaxlInhvLt
YS2wK53S3w6ZAtOcsw6YLo+fgXn8zqe7jyfCVMDSMWDxX/wgOWXnAhReYv06xJUAbKWzlcX5D48x
nGIan1VfoTivfU5/4ZJB6ztVpjgdwfV2e744cEdMBHWvzIg8GrdwNOAT2V8Y6Le0rqntIV3Ao8Yh
iHXyng0wOU/LlQ6b0MJLKcZwD8XugpcBJBgL/47Sy71vBlE77sWI+34ZHBoSbZN2DCQ05CnZ4Y9E
twepc2V4fw22dvQILexRTJgxDmBn5lp7ffcR8bSCOkK34Q4GSLHDrVP7GKGF34RM0hbbYArsN5ov
LOdzdB8xfpzcaYB2rIO33MEa7iK6WaRmSGLSPNhihcu1strZJ5WExnHAnIE/ex/PNIcv+x7/ME8A
qBtLNuEOLpSkAL7M2Azyo8LwmM/rygk5snSdVA7bcW96pnMETOBJHKBRQm5ESGqZvFzsDThXsZab
9OObD3bJW4ejfAIiwmWgb8OWGuqhusN4GxMcxUZHF/Z9KPSMq4GhxSwUVxtBO6HePnRJP2IIFUFz
fo8elmEvG3vymt5xR/QoOMnVcs7R1b4kmJQUkJwpaZ23f3ZuIXVNFaAcIJKKOUGGnyceuIhwiW/j
fEZcEgMMMDcOHz4zDuKNDGGxth6I1CgmIr2pGhVTcW0gxxHTw+ZbzrA6mY360QU93X229chew5li
u8QN3oGen2L25NH12APCe+ohK//s0hehHHDe89cYJAvDAKGoNgMweHdsRKg5rTIoM5orHHQyrIyH
RFok9f7tCguuO2sFPnqZrfIk7C8+GFsTWkjeTx2SCZvBIcAy9Rnh54NV73l9W0/xpYIgnnwrwRvj
mDaxovM5ks/DgcMswWkCVsCix90F/ACjksc8HARXERcFbUdP4UzbGrYf20MTVfZYcZgJRZQgjn0X
xzip8dHuF4ZINbGbsPohsj4hinnxL20G19Bp3TxdP5flvHDZSxwaWDzyy0Tan21W1gjTOyzP8aAb
I5VzB3Bpe8F1jFaZEGi2McziyD7nuJkJS4xepPPQvpHsUzwuhMCfhwOqgAUuSjUocZOblFhm1gVW
q7sWy2mqJvzhqujmbTM6jGH/8A5kB1kLTVKK5BLyFqYZPhxQ1uc70ODnIXxfQjoujvgQchEabgiu
jLv7Wov5Pml9p1+GmDBFui44ke8Y3mUxkRav+Mk2oJnCWKh2WqRl11mTVtO7W7rVj2UOLBtWuKsY
HuIEIkLwaiDeAt+D08/lawyoHSkrOH6eEN/yaGBe42+zT7SN6f+RiJic6x/4LPiE3Lybd2b8vdRp
6Yzhx++yF263lPQjKn/3nrFVYTIr/zFJ29oDj6PFNqGmYxBRzR5jHp4KoHcFHzOWAvB1Ak4h9gTA
9tLhFlc78jc3H6sI+uNyYSCXskACmUgH5Qnnisdw/QN+JCdkOEhNq/sDA0yrVBoZ9jm5twvFVlwE
4EzCwsqFSfkjGM/C4zx87vr2Y9JONChSgqUJ6bajWvTNFwxO6zYhqnCKoMwrQjMylzB5kakg3Maa
F4zQhuu8v40R0hrrZoPU9omRH/E1bm4XY5n83819+gjvsPIGruZry2rEtfMbGkQGzgM2Cinoe1I1
JFo4PMJt7Q3FuiHIZolUAa+Qp7ffQGI9R4rdev88QeShbmmxtKhwVeHd3t3cFVZ2vdXAxe2ucCCK
cnvN6Op6GHP4LI5mvY2Zcai2mdRuEXfZOdYmRoYb66hNCqcHR2JT4apwBy/wR7pVPzy4fMaJQdiF
3Wn9jTuYsTvos5hsxD0Ss0D07g5VpyLsjIkFBc7orwTSIJSLbvk38OEdW6/ZmeILAW7ndch+HFpD
ukmOtNxDFxMMYpCRBLnOCC7gyDhtQ1iugFFks1GAaiPhiPE5vAm/BlVthhtGtC4XZDiACkeiN6MZ
tGRPr6RwwS/lzj2sLVSSuoVLew4NSXFv6c0RdzO9o2Ad0vIjxiO4lfaRWwZHRrhJI/SG+ij4rvT6
peFrVxf8QA4VAQ4ZzCuQ/rG3wsnE4j9k12eH/cWNIx4P2me8vnbMKM94bxdQW7AdcKEJmRFE8YD4
AR5GWovpASjazlcFlIP62KNJAEp0TS6e/2LuPt+qdjl6YLv28L7RI8SWTixRB4W+b4KCLxlfHqp1
MeGdam57YSuzAE0dDNl8MKHkEvVjGX6SFguJPJUAZ1jfVuG6JDS3wsLgwlmAoA2lInzl8q/F7fwR
3SFSsUdEIzaI6ZlpVlpPWGrf+MMWcRu/MG1dSycZsbVwSRfojJFcY9ALRvxoG7hi/DtADnMVmEf8
Z4M/C5zIf7BCv4P2ylIIgCO8flZHPsjqZUe6xTdG5GLDuz0kTAlwIkzoUfuUv9B/qYJLB6mJnPb/
UA+DULfYFHFQAFM6l6WesHi0Kfld4A/FpAYokRx8lUdMDwBnntZmIU6nP5zKA36N8C1gSSzzozTO
vYK9n39+2QBfAE5c5dDt1OM5Mrw3/CvcZpjIWcj9o99M/0ITYS7mqhVbxp9IIUemJNDuTErxTsOC
qRjvX7HC4/awLs5rrXIyuQYbCXZjm8/0PvWguKb4rDswxdnL2VhpYL/DChQBPtIeJf1n1sMe08Cq
zuAMqG1ec2JODKqTKdGFB7x5Jucol7mTzQLzfn4O3+tCk2Dhg5GQnRnmLgNstxp9feOPfReViZMn
dQgHb8I82aYdc1TI+khnYvaVI0cESWzLbyNcJ9LtDKoC7x+1po/LuI2ABT6SW/KH/oeCCg1qBi3t
zOkhJVf7OREaF04ghfCfiDUbvBwYwdCQk+cxnxZAoaMtsyU2FLbhX9+57n/kK+In/2YTLN3b/IUq
rnUU9FUBE5epOsdRyPuIg21GeDBdbQIb3Z7V6Jo3d1ccFN4j45B1vr7wbecGX3ggEC/0Zx/YH6qF
u1tDIl4kzSFO++0RrY8FIoZb3d/rD/uXIYxhysTO1TiZNFEOsb9nOEogu6VtRJfghu77Y1EFIjXj
myAdjjjhnjyGsuDI8uyU1Ug/8d6AtnCeG0xrrn/tQO2GL3lJobxojKahqTAddQYj/NHrEK0At4id
rLWfYHLwSC4b0QMqRA+efgeYy/CYt6GYVOIstpPGPT4bzDPkl42ljr8HRqCMADEt5KAvioD5an/0
WVGmC4HI+++ZXoPBgXeIu7WyumrOl0kDPo5jQEnstJ8Du1gMwPOKRR4wlvBE6WxmGJVSj1G8E/AQ
mP7HPkdIapkoYO4b9FBS+NcRK6wm75Z6DencICBwoYOzicM4GA3j686/MX/eACrryQNp7D2DMJoH
Z0PQq5Hf3XZi8yZriFoAK33xuZBZ3xwM+rgcvYN5gCLJdeL9QhT6rWqD9AAaM76V0kJ7UVLNsGrC
nMQYY48Efk5k3w6FILNlwZPmHw4aQ8xozrRAYIJ37HvYluAsvEPMzKhFBOrKIoFqlLAUpBQEagvB
Cli7QACOQv5KwCVNEKYZ2C4wHKd8OTs5DQ46FGx6/k238ToZwMIcifjKp/8b/UZP6A4NZDQRsIhr
c05yrq9tQSctxg+scRD2NWM8ti5QCiAu7H+WgDOMV6jemXTJkONAL2XnIYzgIVK9JmX0Gl9GFKj6
e0gCy21E0+S2FBRoQjS8Ps8CrQD+JrrQXNNpATNkT1/oCh978HD3R2LH/6CHzU/o2UIuViV4imDf
2sveSZUMAkLtP76RMv1lZsmbAQye0FARTGOkjyX4oLCHgtgPtq0J1unXLvy2dgU8iSdCi+xy2C50
LzfpTN44/8GZYvAaMnaZoA+kpaRpi7+sdvjx+nrLwzu5pLrHdZPCcgZQGtQp6IVde+xEQHi3zWdZ
+N3kTNNd+63DWbMdqvMmYRfLypUW6eHZt2ukbjIGo7SYmMt1SQSrfPQfSWfWpCqShuFfRIQgm7fs
q7gvdWO4gwsKooi/vp88HTPT0VPnVJUKZH75rvJad/E1S7PDJkVd7P4OHAeWhSNlZUICoAv82Pt7
7zBHtGM1uoDXo+NHhz17eiLcDzOsn1HcCBHB7lxOmymvePslrDMcxO0VYxF73qS/Etba8AERcSJl
QfL6TPhnr9uJzFMBgBsjqrUyUB08eGvuKjYq0SWMwfHpkoeDsZGNBrB9CjvffrEuXoEPY30Cdtmh
VqYlSSQUVC6oJ7rfxl4IVnnZn8FGQzpiYwMCkNfQrUjfEOgyJGHcTVrdUVKogGUHlgv6Vfljfjtb
G+aKVRux5OyMl0+IEkcaBKUi90SUWhNBLmIs1ahGaAD1GRQ7fmWzV32o7RJzKhJr0irZcSfgpCSZ
c3PS7LyZECuzE0tOf0ZNI5WxRGzzvn7TARMbfmx9Xu8/MHXLL+kD3ENxtcT7d+Ztg78ALYoIckU8
eReImD4SLZsbiLwiER0CZfZGy8e3F0vjwLuVko9QkwL/Eht0gBmePWLstMoEHcQSRwD8Co4D/gWk
F4aeBEuCbXATkvq0Jledrw7YcWjtJv6SUilNXBUeS0N3f32r46fAFPUoc3PPNML9Y/p5FECgeQ1r
MMzNPRzMPr0YVPW3JigdfnWzzX1UEnmKIVsZ8utgIOEeNT5AlBg11VLEhLf/mBzCxpBn9MRrwx9w
+4z5BGBXuX6IEweFf91B5iMu4G9R28nKIG6fpXjboM8EdpY2JgDOyTzlhH5hehCfAt9Cc84EchRV
/JB7DiQ6wFGf+/ya/ga69+JSKAqnzG9DunyXXZYHwJIfZtBvomoRo9NjyZmabiuecUEAVD6B8/kc
gQHEJ7XNuCZamyAnBDqPJRAr75I+TnBsLinpUXhq4++axDTWTt4J37PBxnmZQaDwamg3KkUr+T1G
vv5xVQQjIbgnKKjgEAhOW3Ij8YQgSuFuHcz4Xghv3usuLye8BJQj//4KOUcjQkV4MdqaT82cdIEw
bUHR8l2kJSPdIc6VgKf+CDC9iomzyY9Iw8lQblQRiESQT/xiLdgM8z+iSRMi56DwWvsR3JfmxFhf
p6SBPBw0FS+MqSL6W2BB6OJnWgjF4M25ihY/CksHNy0znuSJpXECzs7s3qAbRyuD4ucNQycwDS4J
UDJQSSrwQt2tlogaEDtcfGwOjPhzBDqP5WZYzpHtRn3oyy/58639ljHBAbTfd+aw2wGQkuF/MNG+
bMjgYncgnZ8/hxrATNMfmRPIcsKY/P4a5RD/OCDUATkDN4UvxVxNQbfoE4AA5yJyt3C56UPne1nh
1cmTw0RLpBtBuKO2n3EFfsT+87nSPcEjhOJZlIXjS+5iwDeYpB1uGy6YdKAcHmUsY0LMBTBGUJQg
7kEHQEnPJc9x1nEAZBKPSc8H9QbBhvIHAULKM2HgpvtK7HQgjSgjeH4oPJw/nTdZtB9HZV3XCIjl
SO0iYgEbRKTOJ8zJrvTv0/yPdQGdBl/BKvAdsXjxUVY7jBVmGQg2M+bH8V1Xj6Eapp502Tm3zCX5
HeCj9KHYJ6XAYJZEPewVpMj2R7wJQcDQQANySgyn6JL1YL8vYyk802G846ZYEzCR8FjBzWOgRef0
T7djws69oyo2wmLaRzgoqDj7tuJ1AI8jVELthfKDdBVso2inbAGL4kPnfYtTFZV7ZSoeuiU/k9uM
OFE+6gwbgDiqoFLjESAifEQO1YPtt4bNho4CniKvBdKSIz1rvZFgn6GFYH3ltT8dzXkHKDE2Q2kG
yC+gOWmWo2vQRr8pmpgA8wSO1bXhyPxfEb/lszOGcG4+y9VUXyLsnYgOuTyiqYI8TGgQFll1qGGE
fIKT65NbShclz2OIOiygEvMy5iklvw/iOqh271hgf0w+ZBvb9nvX+FePSEmHZVMe8XiuNDZeiHyS
GOlgFjOMFlZLVL5z8fcEdIxMCTBRIbHYKQgW/KYNQiUefR66JP45kNI2Mglx9l+B6eFViARkjvY+
Xm5rjohtxDaEivvsLdgl3VU+nxLB4yIZAlPvuSBrLOAsGd81Hy+CHsooP94LQRHsMDeEyOl/x6z7
LB7sdBrWrcrDEUJMQJP2HHVlZl+3JccOXfVLsS6TnC3UJ5n4EhsR4EWA1SkFIlUtOALyiq8szdjz
16RD8jyJ8nfByjAcuX0HgpbJczDj5oZhsG7DvvsE7yRAgAcfFQF3jLQWlRUkExDUicQ2eJuU13hK
kP/xSCG7IB54Q3bagIWM7+lDiX4jVlTmkoEDalqcMNb7BolLMKoI+3gRy15M/d6UCR51o7PldwXn
3QmdFw5B0tNZF9UI+a9jzskSATcmPgVdFVwYsRZovfKoJAjzmpnB7Q+exWRZgNtl5eztCk+NL0fU
UO7dYSufU1Dqv3Zd8O+dwaKgx8INre2R+TRW1NGCQIyQz8MgMozho+4Z5kBbB92msgFN2ogNA6r3
SYrvX/n3+buDmFjd8vKH9v7yh+gkBwaOVEKcWYdfO15D7uYxgS3zOuWjJ1drJoKtb1RVoeqgOZZu
SpptBA62+3JO7LATirT6YvHNGgrp4H9WyuQe31D6ZqSdtlHvtBGAdYsO3SLQjbXT+9AZgYST+k1O
vMxeRJ0Cbv8LcMUfbiTKcHDASRwBCpEYHDGPSCBaZkqlJ03b/RCOBkZhjSea3GzmIbfcY6ILnyuW
MvopmQYjCQWrlBiHNzKkp8+YAlvNjML2TXkKG20hc2jqwdePYMdxVlIeQIQhki0SN7h7VOeLBvAT
EvDxb6cVgaSwt0cUqHnUIP4v1saJpLGtspu3CdUioTQuRr8FvTgZU5+PfdSbkq9pR2VUHyHkeLxu
hF3z3E3agGXGmvZ8BiQrZTBMYNXg2h7O6WKLT2gKvwq8gPmPtH0CZRmT6FriWvTiWDAkDDzQaSNu
7SMz0pclgWWIu+W8R7bCTudwd3F7U4ECifa0kfLxjBzIWrM3e9V7UoEbI2/cIPLZlT40AQwF4zba
H/sOtcg9x6NO993DWg6G7BEL1Vlehv1Tt8dfB5UoQtHvo9uQaqSRsoKovI8UyI6WF05LALvOhVe9
4f5lJQJATE6XAMsmIdkdzyLncLgUGoetyivdGlqDXw38f12QHByaKcdV0iFdJLxxL7mPuDtvEWK9
LXgfKSUB8XqOeLy8p4+Kx6Eb1mPvKrC9XKd8rlc7cra4X9mVlvyi+DN/+ofH6W111knU7UBQkPbA
gDVH1eCy5HO2c9qsT48CT81C3rfRoXBOtUNQmYh3vswWmGx4KzWL6tRYYK6LHqOBT5Q3sZwX7BV2
cxQXKx9VQxN/9YTlEBkqREd896BP2QuewkgS3PwF/L7NwOvqDC2XP7hptGEZ+zML9987+7CJbOxv
RpiS6XY7fB4u9mz3M+rDNCYLtiO2LD3Q2edQaOkTxq8V2XWz1l1shot8dqeITnBMj/GGIO4irqeA
sfLus8yB/8jgCh88jDhpwZ0/9j2q6FRcchRkKSRhvBiTyIoYlmJD2tQactSc6q9NL1lrutX85tD8
+AZMIDiUlGzizACnG2rorhOCIV6UaAOSUAwPof0nTTtE9QKvpOnzUv1TjQHsmkK91evsx+mA59E+
1HTwAXM26Ey1KSjBc4UqBS8vrQABare0OG2O7CisesAbbrEVMc175U/HTz9h8CLygNPIGhnWZcUI
9oCz60SzlDlsdzeGS2L1mRVf7jNBJ0SFR/9gtJzbnueocLgaMV1Rf/mYZAYO9ww6/ZB7kilDIJ1I
Uj0Nsz3FNuiipRj8c8oBxITzAltFE/5PZa/NlIl0ECAPm/JXZkpHd8zw2Q9p5Ov1XEyZL2jOCUs5
8APr758aMCcmrddEGwqSLIzcE4JCgh9iwqiZtDNj8QixmC1hwXUWiDemlohKFpjZwqPaSTwQucvB
ygaK2omg+7RdtrvL3+1IFp/wWtX0/aJr3FVxO/6uq5iFv2HvHekO9BcHoOH+487rI9ZFjshfTNl0
ANCIxS7nnktXbKUc3AcsO7eZIG5/e+FTzrQ90Zpbwkw5nUkxARWzej9mJyYcasgB0GnQCHOchvfq
Jz/vQLlt+jvm0Tu+84g/st5Ogmf+d1xwKEYiYSL8QVQgG0wGDnE+ZciRKQo1Ol4mk7/eCam/mB0N
JiWqDyIVkVjncsZgdYkGLCDM4ORi+oRp+a1NZKyoJxdxXVN5Kt493XF2jcxDiTiou3+PMUK3X0yd
00gm4HaC0hwSK1iAp/GBsA3B0MEgAjluRuahAQQF6NvJMXgBykLYko2/4k7lfltyWu1naPPCtz2F
IUJjQbAwi6cwQw+gBlpXOIhvCTf+a9GErB4C0RD1SQQAthH0y4l7oqHLVwTUvyb4WolJs8/DJ7vV
+LOqTuQdmB3FSqpdEZo86Ns/4vKRIHwdUte7DYGH0AfdMAcLYNfI+qF0GIwekt2kMuO8/XGLtbat
RpwhgoejxBxPR6+RuWKoEKyLpW0JmtuyUKPEx7KOFjd9TtoQkV6KtMLrcgI11eAVmgG70OAgwo0I
lQX6XYkPwWG9Dh67/oHV9pcRTidTf136L44908bdBKU1l11BeV9SpDROQYgMizBscCguJ/+HsG4h
Fy74/SSv8WdAeSyK4DBAMyMUcgx1S23NSUumOoZBH3umyOyiP2vGofiFXRNtvxDZKJBHZ7gyIjlI
pWH5NKz3GpuQ8xx2IfyJx5mZzHk4BxYaJNkz+VQuvhGuoCaSfayjGsY6xKmiO+my1Vd0o3A7Zbft
QGhy0Zi4B9V3vGu2mRBwB6jLaOzSQz6pbVKrzrzgxPSue/RSpATc7PuiJ1gD2qQQG3vM5bZ4SNXV
HOtfaCCM4eWJeYx5HmMw9O2qtboZaOSKoMgYvp38uRIOnhMdCRV5orvMktvr4jYjh4rQJXoK+Am8
lW76DqcFm6ScjW9RPWy4By8co39eH90CM7wHHsDzroUuSp+YvGj2Gk77jtCWfJxrjA90CRgCRdjC
WvwyaXplMEk3c1YL+gYH+5ZL13E35gmYooTKoU5ozDzDRCE9RkTCO2QPFub6jL/aAYV1EReY9mO6
bt18hsiBJZ8XS0AdNynMdfhETcsGJu0JmISvGbULKAAy8eSkGD5DtOOst0h34GEv06svIpLG7bGP
ox0wwE4ZvVA0MjmieyDl2xYMlLS/rOFzlhXCju+eh8cnzvM6PnPAYcYVrQeCPCblQLBIyy8fiuSd
QHaYS6gRG9Li6G5QEOAaGZupkQkKFRIgwGHBOpPTgyxyIakJ+XkCHhW/WfWfs94JAct50t/z91Aa
cx+zN4CBcl0tjjlkIrP+QkJiubNWDHPJGbSvyko/B4IieITkmAEafYL7nI/Goz/VdKImesFmyAmJ
bywmb9qOuqg1hAL1HQ2mxKfa4s5Sqf94gjChAE1Mv0ZoxAdcec38EDdJwx3W8O1nkCMmAaBObrge
slWBZRNP4XNSQ0aDt4Y/a90mxBfl95hDuK7RG0QYeRGbZUOxiDjVDaZfVE1CO0hECOokhnfUIP/G
T9hXBVNbWMTgFlx7AoeGgqa1kdQoJ3nPB5UU8Zvibj4oKIIP92MmYFWPmHLKRsjhpYNKaF36HLeQ
ceYs4KIsj4YhC/7EmELuDrlLdD69lUlH3o2pBdfCFrGtRd+UPYB51zw4wwhz73NEEAWjAYUPmYiJ
701NBw2cNukO+qHesc8ftWEd3+d4LeLrmCJqEE4XzcPdv6Z9suSIaJqXGSleH4zI9g/eP/3X1cNn
TpaxI686Nh8eA3o4Rf/GtyFFywY/l2flqCbOlrB6MyKn4orm6Dpu0zKDcDShwSDCKWohmGf6Cwof
cvk+hm4qSK+oE0HvIRnK8Hqkz8Y6py0GajjN6O7SEHaCWiGHvSKqE6rI7X1thUiusbkgnlYn/uIk
ZQVDNfkuCqqiM9MTR14eR2S/kqUoYW9ocCXrpEwWbxzgIH/MjzW6TXF4ABd3CX+OFdQAwBaJDF3x
+7B898mSsIupCQ79WWsjgO78qLPVU3ubCIxOOnAVkRv9QuJYl0jCteAxRB2QXVbdQjB3kBAVl1ZI
NF7MLjYSNtyoBpXJ7n3CLIWOZdZPmtFP7I09RuWkWLzRYI04HTZ7cHcAWcY/InjHzdXDrsCXEEpu
6bFg7Wm5VynGs9nkzfmPjPvBtMTcQ9/XC0UQMaJoB1D+ceLEpH7ecVjEndsnxZPfA9GkpG2e3WOa
vDItA+bnDDrA9o8bClkSxz9uTlZXDE0BrwIO6x5vtuZXWDmooF41xHesHgGH0QCYBIiN6UlXQ2l0
xRahe0qix2RsAP2wKfC4L6kcnfPzSJ9Mv2sMQAF1lrMSZRS6UX/MoQqEipEXv82E21y1L87sOUPT
q60qqECCyy+gbCtz8ZjcXSTOGBNEKieVSGbKpNNHB1eJoZR/0uBxXeYX9/6IwMJB3dGU33A+Akax
8Z6e+zdWYOQ5W+WPgth7iLhtykA1BDDr/XE2N4knuUOo3P+lcoEFPSgvnmJcBTK8ILp9x9BNy8Ea
egt2mukLKTB4NAGfgJfq8BUxUwP+AbjUkzwCKOAb+pZLDu70az/Cz8KkszYgVNW9TNgtITE9zpbR
3aMBg0BjhSHlhi608Kodam2m0lE9vxNXILRyDH1MAwWCUc3BgucQZmRXlO3B6YA7Qa+C4c41B5LW
o84skVfFhC0hJiNzpXON3taqDSRHFZCKwURuJGfNB5iVgcnQK5DqV1jEaeGTqISdjpBuTpi7Wgcm
egG/lOOaEG4E3dQC+Ex9BqdzbA3Frp/RaO9MRXLtIHocSqxxACsA1GjVL6k++YlTn099Qw9CaXdd
PnYUoxDIyH4rPFsA4mkbaZSFkvWl08fE8sEmilLxm8ioRQZDPaT9wL9xKB0qyP7pmaWkQdt9KYyY
I3sIyY9OlC+1TaITimPe2hjejxescix09a6PDAtuJih32NWbmDka1YscvP3vriAgHxQMadwjfS5z
r5p/4iaQJ6iY7e5iZYiH4oI9w0CMULifmL0U/VzKGvldsojxtnEzWbeRtmPh8ktPbEkmJ+jH4ha2
0Xnx3dfsBAzdhFNuonrdcRw7L8qVnkoEP8B9caZfKBHIj/MW5fas3xI+dLSmRAYTO8Zs+LUGprXh
7vojzxvf0EUL6W/fSUNEewwQnh6+558lSw9n0nvHeIaZj8OatONoRdAiGhHV/TkIQ8B0IzaC745i
xVQfmQSFwhwHKjfrWAUyTSX8AmJY6l3d15/B6YqIASCyncTA0A8UHiOOw9G/1fluV768UyQCnuxb
zHhu0Tnis95TKCm7zyWfnfiCwrOqt9Y1LebdmqwB9+30ss3szJTATWWgObmnCljt+gYpgDXw4ZWP
AKlZJsMDcM7gWrf2B7fQMv945zHHj+N3+dx9g826Z7hX4XIUiSgkoNeBMrqAzgLcBs/gDoKeybrz
xuI0NlLyIkjynCkIzjqPIIiX0+115+XpGQdkvwze3iOskr7/DDaeMq1ph84kFrxk4C+bWB7SqPRP
Iwx3AcJzi75z8iVHslvbgEqU+4EzCvCHzmrfjBXnfIAkGhUHwiqt81oz7WLWQPD/gmr/iaQ/cKFE
8rWxNFb2Bj1xmPD315Bflsq19eg8fZovnu6msWX/ESLd2KtT3N9jwi4UfgeTq5Y89r09OSu4AJGB
+fLk53/tt9eNlBDXoNd7WuS9K5AfP0u+W3m2SUygXAI6ZOwPnpHe4tpVp/zpeX7B+RFf/3JHJhLM
um03Gekuoi7Hv4Za1BfqoZ9VDnmqZzUdG3xKD82tEsOvZn3TRlgA0t8REWZ0aNroCbNznPkocXNb
B8JBkkIrK6xJhcjZ5aIMSpHk8CwDfm+NFiK6TWG+OWc7yw+nibQXPhGmM0Y+iYe9p9/4/vfM7n6z
G2x72d3+BNe5yqUm4qFmewKPIPKZz4eR3AAvN9jETjKBB7mtIufr7AtdXd4GlZFKAcVvVT28WvXf
QKbu3e8vucfKqagde8z7jfVIjWEvvHJfo3Gd5h7E3urnn/mPmr3WzYmURBtWbfZGdBZ9F3L09ggU
jA2WYQZd5nbi8RC5KgBILANz8opEMgPWxhvJbNBYpwILQhWaHoOSD84MMqpn5xGFGQ63J+QSYw2v
bIjqKkON/feJedlOGV+TzRS/52/8iz6nOtBn5LSFvdUgbSKTTuEiuLvfmAdRTyiBt19huyKv0EHL
DzcFTGKtzemH1KIpUSRvOHIk45h83+vqHLQfFFIIKDEVZRJ+bJpVfg5fab/+w36ur1EfQnkHqmu/
GZ77yXtMk2mM5Q5RIzlq1C6Nf5aGoWh+9/ns2AjHZounkdT9q/9cfuxfhDpwvklgviIMTE49x7gD
984G5w71KTiPZeBgAexjowlM0qyvTh81h2phUO0cobOl0f4TkarBLcbZtAivIOF43XD2GLauBwb6
2vW3J0JHeuivgFG+/rPyudyDTVy8He3Jv9jVEUiv0m2il9AHTp9TxX3OcpYyBkxIXpGMOJSskNWL
tYw8Lb6IGC80fTBG5zbTEeDpow90PodzlKv54uvSOuKgMqNb2z4D4I+0FH9sMboQZooGWl1/ljI6
aAn+0VaPNZEStpAiM70RZvwNujyQEazzUC75JAcY9ImjUOw2lemg+K5lYkxVK8eAiq3nS1g+eSue
FqsMHIznc4WdnFConmPsdN3W3475djCQdscnqGrldceaEnkqEUVjHjH/pZFtkBdv27TOtJeTg5jv
Ne5l+Kqb86DBqLEfZ6uZvrhBkA9lv5dIAe9t5QQhbnG3KqAJhk3/M1IXCL1e6Q0ae6hvlRdfvAcl
kN32TqLEmO/WCF0KDM+gFnTW0WKAc/hfcB0eiKfi0LGLHsvoI1IRZg/CSMlIflYpejHkbOimcOSD
o8qzy5rTjuoyWSP5+1nfAN9CYB5VF806x5TKJpeWksqzONSiQX2k16tDmeET4ypCcRIhiajn6M/6
uDTXha87dD4HTOCPFPvn4439gUfBXD/mj/mVW3cwYbFEGOkNajs585R/bcNtgCkfnrlGWcilL/7u
fm/dxN9Yci9LHiEl5JILZbhqEYR8ZwSnxWLa7YmJAoXcNwbN6nnwGQ7lSM/KWCj9356JinBynl+x
xI0uJ+OvDxojTGp2B1tjIQmWN/aEeJ8Prssbqd0BrWJpwRGD5UYAQ3ByGdET6LcsY6xkxsB9r80Z
W9Su9PClUxGiO2zPD9Ua0FVOQgLCQ58gw1C2YK2HDC2mZRCukBI3+uF04eNLjigZpaC8T0IslW2j
Iv3F7LwERVEwNucRYiLhEwUpJJF2h26Z+et87C5i8mDvVxia16R78VcGEz2sg4Yk9IqfrM7lROgZ
C4viHm6VauC+DCoVPe3ivdmnQCuYIc4w8Ku6TwngvzttopwACioHSzsRRaTFEcdn870cqo2M3I1z
UPChfAKAFU1mumG1CU65v9nS8AeMz2tmLZyB1Tq4lSMNDwIPPegDSFio2+rih/p5k1xxN/DSYGs5
ZyCm97i75lfbSAfzwicsdokT2BTrxXV+Hm9G3EzslPHG4V+UkF2zbRx2Kbae3v6yqE9MCvrVk+Z8
rTnxKFtiQPIrR47mXTDU9x/ErucjH1QdaO4gHfz19t/TZn8h0ZYQtQflIGzLD4Q7KwK5bwsW+W0P
4qV4MloQnCm11mYC9wq4L6w2vyk4Ff1/VFFeRUowE0gbS4da/b9At8ZOhoXy65Y3//cbv2r3dz1K
55mi2iaXgn8yYec47ctt6/XCGoENWANuxdDosCcQlzfqTX8TedxDuEbLMeIOQD1Sg7k/B37fxW+Z
ciCx6+GTnYsiNzYZlyFm+xppEZMA05ZfzNQMBtv7ICRFpXp6wI0azsvRMyqSiJKIddDJPkOGSUZx
b4lQA0UYQMAJGyUoDwIbTMIIRDWRTAO/ip6EgDYKmwhyZOmhClFK0KZkhHoI2A0Lh9vFta/E7fJ5
pKNHsAQlhyT4WqG6IAsejxlaRZwzdSQ58siEicIOyNE27IJr9lrKiAt2HNLIRgWYRieDKAOxCV4+
zs/EEUZ62iInCUqO/QiiIrgWzj1MNCjxELUg8OlZVIiRi8yy7d7SsyT0WOZEQzJEgiQCobdT7YA5
eVeIuCBMX9wofBQcpiwq4dBjfnScyuoERYR0IEoSsWwPBpITJQop2FzKKpboi8CwTCRnlszhjBUN
8n/X/0USB8DwWru883r8HvG/Q9sHDEbyHPaYI03HVgnY2spbv+c8zxRKesDEBchz3zF+9gVJVc8b
6ILvbkhMOMD5tRvrgTwsrn8irKGFsrLEugbu1k9k5GBoULdcXBIhaFgkQQ2YMnlxnUlJ+5F4bd1n
9C8lZ5Xp54einzbK021bjKArwcK9wRE3NY9m1IzLST2pQiD2cogV1ojEUqevzuEjkf3NtETYkl0m
xcxc1Qx5f9cQYlnzy9PHlZhNaxfTo/+LfuNeqB5IDyMTHZIB2xyCA2S7DBG42scDtNgBZ45yZyZ9
EqqYJLqVjhRlWiVK9nvar4HV7fHFps/YSI1x7Zax6lwTnoFzWJFyyt1PZGFODNEafXkTfOA8l2dY
rZ7/GyJOm1bAQaJ5+deSHsYPr09FaCZ6qIxu8bWNGyL9LZNgE7ZvtkwCwueDMqiO2nKwlMQEDsmz
fIVMeHAaOCsJ9WodxjT0DKf/f6/z3nMs7MCHySF7Xb0OqTaqXEBkaaE7zXIzYltDVPo4FhpdlHRT
soQJqI/5dOPwl1MOXLLmMz+PPmfrzQYZvzmYoeATYiMOtZTSklqpo/1DyTe/zpugwapP/pv92WmT
azrAKmak+ZD3j7ok6w+xPenTIqEYgW/SOucOo8aG8OHowkQ7vacVUaKOHnZrbEimJdBE8Lzxbye5
t12Rljs9MbAI9UWw4LMLKo6BINHI5kAuR9e5mXyC/vJCkgt2fYx/FPeSiJWyN32W5sd9He/svBPC
uYEq42f2vv6bp+Iu7b7AZrY6z2G5Gfv+Ora9+Ld7EvZJQR1U6h++FlsanueQ9hC0pM/k0BKmRXyc
MCbJWLXUgxkOGHrY3ZBmzvpsAP5jX/hI9Gxz/SG6VXU4PjB+yMua2Q34iVxX7wXk+SCdDTMSQ/LF
+wEKOmWWZxi3liZuS4lyz8IllZfD0fj89wsMwgEsmObvAawLRIt9a3wL6erDViI7EM7CnVOHKrjp
IzIAcmRrJP2RyHik54mXtub0/tmpfPTDJmpXiHOGg+0nwmXVcQpku4EHovHsMryjliCQDg4Q8IBp
ZK1MMZjuCv9Doml5qvBh0mSHtoOlF4k2iAeLQUMWuXNmKEfiy+PKRMt7/TdZfsSBvyzD745DgtzE
4pPWh/2KXGHu0UCMr7Wr6T6DL3Mod4LJHMvOTVACYnsarq2TfCBK1EZh6Xerl0fE8ul24g6vxGyT
w0jVloEThZaQ0RdxILvHeSalg5vDWbZ3aEcKTCRBnHE7KkDT2qRyiMzjyaERGMl8MMEPxxrnsxmD
M+hrU9yFJaIVh4uE1iriETizimCq5TrueofHil2coNefTzRjWywK+jI+obkJOFupqsMPYWh6/5Uj
8o/xoBHXMNkQfTzqkQrLyV9U2auRsm0OMrGLYsW3nplyZN7sPezSFJ8oLa8AMPwclJBL7i51ZLZ+
e3G+u03IbKGRuCj57zXRnMpMnXEKvu0uO0V3Cz8XPkHOCHzKvHptWeN9wjTv/UIi5PrtUC0dGRaA
54BTLIaYtxiuuHEM1a6ZDPHgAJj208+MrjEG509YcitvZdjCNcTLFx821rPtgIiTpHi4Ymw7xz9O
roWr0bPwjkqCn1FMAppz5ERnpziYVviv4Fbouvi57y00zo+vMVqcsDh2HgDeBmiaumkc0OSCjqsT
lFpO6BZpuPSPsLrLM+I08GZAmD0xZTcu9vH3oo/CkQRBpG/s2pgiwr6wAWzG2sC66/EmhTNGHyHD
7VSBoB/P+zYkfsAjdOTOyPTeeKj4rgF6jVEdyDiKeltdMFRgWCs1rVGKo29fXvsi6UQ7fKAHhlfg
KvgtOXs6yj9THydMkht23Y4BC/8GO+ZOQ6qrDAmox1VQ2VARCHMQIvfUFNE4ePG3UZZvhBow4iZJ
rP/+C3XLV7DQPFSvaXzCDH/tUjWn+Mdh+ZEEk/FBmB74QSBwcUQBvB8NJZaxHhCpf442+lEeGWA7
CJEoQ7B7ChUdyfmMWIQGcxdwCaLzUAwJUwwNQGnienl8h7CkxAUmDaEDOegU6S0KLGseayBWt80b
S0/QG7fbc8MukhMSS+Nsj/uJZIOJWk4NY88kG56H95OK3QpIh0DuFLbdyKC8IIMqF3ppIEY2cAWO
YtwvggvEighX+T89j7VhYPX3+piEecxDRL4hcNFWnCvomnmjQBtM6xVkhoGnLT+CFdMohqr1glWk
2qEyfrsb/NOWxgsTLWCZttKQoIJljhG9CL+HCSN5HpYrZiyHAL5xR+EZR09wxaGMCRVSjSgjhCoJ
6CerDZdgcYFjEmrFn3OBwZSmPLBYd4THtcR++guO1+R4weXRzumTpYwRM+6Yo3kOxYqAaMvReKkh
n4e8sYxYX3AWGeLSQouBVDn7iqX7myCw4NiBvoOPRpjrOVVcQZt5VjEl3YVNS141yXvbuuOaqCp0
BrgR+nRW31CIsHJGkv2dgEhmWHQ99YTzRfb69Ph8OfiYUb42MGPDfOzvULU9rKuwojCXBPKQOIlz
OiW7E6eKHOyeiTnuXMygTnW8eRDP4xdWQdDSPMsxeMcE1MP8SRvnnsIn40T9aHh0H8JNF5xDNdRH
5Y4aDTSjr1CYmZUZKCxIa9ta7BDai4Lh98sljAQEctRP33vwt/RJryk3Me3d7Ld3IsvIWAKCPj5b
7wLNwShOWb1OiJIAGAoOETjKyXDnJP/wIRJpm7yq6wfgVzn99obfOu0kd7CX9n0emEZUjLDeXN+C
b/9ArhF07Mo3D2A9R8+MBJP3ur0gunp5dMookLImdzse3aiux2J5ItX5Zw/2Nat1TgtBWucOTtGm
n1SPGJnPB2UeSVKSK3ooLFFIgd6odwlZeHCTfo3ghquZPxXOV1EUgyOGlWvQ4ju2ZTIwDVhWl/z3
lofJllSqMlwFDA2akP3J4flp2ri9+1i/ZNkp+4eXHJXtkuaAPwisD2rE1YcjP1zcazDtbyh6di5v
nzSpgezg8TsrM5ZRk9O/YV+64Y2p9CbOyZsj7Bx2rNLmGGBVIbg7TBAkN6m/6FZEwgvvXbzEFcKb
HNOe4gqw+Oyzr7HH6dDMsHT3sJjjEq/V7E3JH5k+BDISEkm68J/Yz0xLcTEFwcWCTmjMLziyn3OT
3/9gGwDpW941h2kG4LGxjr2pMjPDPOsU1h5q/4AGOEYMd1X6mKsHzZV9KfV9lqaI+ZCDIQeJrytF
5MNWCZnZPDffcPOz+xu4bJxRRYB6/gAndBI+Z87upt1u2dRYEVdirND9ASINuIvxN0adhuEbrEKw
CujaGXqXlFMKx2WVz16/OUjDJ4/xFjJsYeIzEMfO6HXmX9UT+4405VO+IO8gaFPLKpeIJaj4n3ee
9LBw40gUTDR/RZrSmk5ybHpfdOPPICJBSwnkw1UJLkgRbrNBpke9RYsAAHILSIk1nieBQBdUBcMu
5V0ZK/h6zNMGyBODgfvzNyFYS81Ld18pLmtwtNYtkT/coa7yDHzr7rO+smBRfCIKpHKG+LW+bWY6
gRkvp7fIOfEW7sukMfS15YHiL2Ar5581bacTqseeJEsuEEv1tk3jttsnO7nAXVqiHlIr1LBmP+b1
lFQ2QruZcsaISXbgmBtERqkRSDyrFbyCW33Z5fnWbquRWobXASRm2MzwcRemo+Xua3gWRWFvKLQz
xfYX/EZJFWGO/wD9W/e/9mvDHRG19sb3+0GRAGJEmMmBxaAan7FEAflhFOaYsn7Y7dEkpBSRgHvz
CEsYMgthSjdg0ZHHYKnbAF/NhNxadnZ8fhhfube/Ngg/CgLOBrtyymIKUOINJvcI5UCTiWtCRGjn
XEkmxysBc6A49Fgx4PDOETMUqBSYi8gq4aiLVXOk0ynO8mE69QY7HUnAVkuY8eRuihS79hZ0W6pA
xJdQkb4cpivjF9eH97ZRHGz61YTMBZI4hOlaXMWzyxHI2qK19IHdlwooEXpt+GK3xtwAOiUxaNll
nRr77lSRToSUcFU6PwfEAvu3EPfDh3PqqzADLg9gCOMc5OuTlilObiRDFFmGbA6T6w6m9niftv+E
lp+j5NyQ/kAZ8+eX0cvVkR8KlQSWL9AKXY/AmUQ050gOFYDkng248sIhciaCS+xTCvF7n6+Poyro
xUQBu7RdJedT7wkJTa7wzT+bODvIuAnOxDGVE7xg0qxHyhs2MmR5h2JJ0F1C4txsMyfak+QtpuCJ
FEZyFGgHCGWP6JxVjwcKvIeYHEdGRz1HauaDj/qbceMNgmfy5eG8eReRhdj0Raphg5uUQU5XfYlA
BjhJRqkrucv4ZmDBSdcLB4RPs9UzNy1h1LzeEiEgXgpzJ6J+6aHxfi7g1Zez0n8k3dduIkkUBuAn
QsJkbqGhydkY+wY5knPm6ferWe1qtfKMbWi6q0790YzvtjobXZRhTi419ogIQX2+UR5dX6Td3r+v
30wx9cWf4q+20ABp+AlWuIitinsmUfICMrSjKmik3eZL0i8DGeNDyo90X0ojPH0dlyEz+OIGfLN6
Zzn/pBP0Z5LnJgoEW6f45e0p4GNZzY3Z358gOP73ZuZz293L1kn79CGnKXBxdBjjkLuZ/rFePZVd
zPeFHhSnEvNIoWGhyI11ROqfO7l9irX8PF4B9C13zxK0/jJQs/aZ/ERRz5qpylPD32EMjF+bufVX
gT1758q2k4/FO7srH2Nn1JNVJGjgQowsOUl7WUlFErpmTqVidRQB+zyoviqLCrKovqk4JZveY27W
pkHDKejyC06/f50ypd9OskR2eIgKAApssdSkL8f7WX/e7aENR7tRanKIfiVtVwVOpAH6Oyckh7fw
yr6N0X+Ou8AcNQblpCH83XhmU5vWQ3TjswmpyXf29J7ubXfscNYP1N5CTWh8eN00Tpr7+BFtNlMd
Og+ijm28nZWpcqUVwxkvBBjT6OB022Nb+d62Pga0lGxZLWktmMhDPGvsZEBFPKBk1S/vIkpdjY7i
x+pW5hxaAlYN8KGpOxM3Mj33bM3Vo5iuVatTOzWog4cYj5rDx6Wc754qwqDEklJ+0L7LOlrGuWJl
Tua4+iPEi764sOIsNcQrOKJQ11sZX+u78qI9r8pTj1Pl1Qd4N85309/EcKNQfFcIFgoiYyeSIEne
Nq6dVTSjHblLyll0iHxLbstGMvr7CVYJoufqtkHS8iV1LN72xWhwlFDo+p5U89K9jM6D2Sy6Y7nv
8cXbtCq30i/1dbF8RAZNS4A7KlarVCOHUU9W17W9NLUqMLCajGhJwgOGQH9NQmjtDDZ/KJG4n5dm
YTwrxave/bNI5uYOrL287glauqefy+jSyzTDQayR/jx1r+S8bSj38RUXX+MqGRScCHqXCBL1qTSm
p+vlFeNclj3Q4isDbf0+vs7tcwdGuXpf9OadRUsC4Wjxg/jsFAq1/a5yGOU5McCnRbTtINHY9Bbv
+08//lQ61a/SonsCvkYddnp0tyyGjq6P9SaSjgupvEQSxD6PnQ2gPxYuXuEA0EVyKEPIk2pRcs1s
CCbgueod1418so0kfFaKYBAxOuMsFHNWPY32g/szJDunqXdE5LzJsOtf2wITFfx4u1eBSCAWU8yQ
P2V7iWrZTGS1Zdu/iM1BW+/1bZYTc6HtNLOpVvY3fy/NJpc6nuFaOUS6WqJ7eWYp+SaH7mVFYs9o
Us/V099MMVPlFEzRTPsKVi58hpy4HGaon2k0ZX5yeJjcX4VJb/b1u2DRe12o3wy0bEI21yTKL7+X
bM1v7Jwrnzxmkcj6suBvGMZdnJ+/mXq7eaa5Y7petV+yorXwS3KhgmgqYi1RTqh2SUYbevTPFCRn
fBkdUIvV3bPqu+wrpfvvKqVHTIzfuvLgKPTe9x+z78LXtHnYhuDB4u9tVHjzehffj/pjU83Th0vz
zZRzNl4o6YAyu3VjJjp1H6OzTrN5rOP8kI/TZXQAw8vDCRxk/P0Q1X5IRkk0fX07cAXDTSfbOfe2
gfRVp9oTjIB9t1EvSKdnMsIy1Vs9Xd60Tq1s40Z/nfm+l/VnRK9LcVC8ohfgabqd6q4kNfSnVdOt
u+r9XMlM0vGWJGmdKznfeB2XyQvrF8IfI/o5/S6GH3b/KwzzsXC96ifO1BQ6un0/qrtUKVPatL9n
I8jeaXKtLEuvnUd1/beqi8ROWk8+C93k9+U7+zEL4W+XW2lf2zantf1DW1KG9Po734dtJ3muWi94
SfKKcrqfbr/0V2SvshQiNPEY5Lx9lI5/wPWNNlY26Vx068Xrv2Jbw4eEsS9AsUnNLaVtWa7HVxoD
jFtLQMoPUedV93acrBdfL2yb11oqW3b4vFbgk9kt6wUJhRlYZ1Bn0Z5CS/DC3M+mXPvCuVzMNJ6P
aP1mydvoKq5lBLm5ijQA8w51jJSf0LLhm26y9aor8N1AeJsncV8+PiobAstDOTnygR1z4l9LSbbR
O01LoZloUA16DhN9/ReHbGXXS49ztaPJsOT5tFYkPMCDPIxAKN84Eefja0Nta+kcLz82kfqsBkVe
6VVHM30XfYemWZiIza9QDiDMOrQ/iyzgLz++LRLWgkDkrfuCMDuLHj3HiVJ+rvPq6OGbpMvp11ST
C5RhMliZFcq9X0TUese/ySaftgQBSrrXBP74/fyaeF+/bn/ZowLHxZXZYFyoyRyw9jbmr5SWiPie
0Uq6c3tuSpupyStG1/dzdTWWwrjqe4HErHSZ2MPD19K6J5qgWA9p40JQa4Xqw1XgnWQoNBB+iaqM
V1FhIIcPXVUxawrhdeJUzSTEw3x3vjeK72KeE3VPMr8rkodFMy7InZhFnUyXnICDjkbj4y+ByCbK
Gt480JgjMtCZ+NsdllbJk9d7nugFGJrB4kQ8/PHstwB+xAKPitwO5bYWKfKdkdEv2k5QxQJrLg3p
GBL3+AqDYy/ZX47O3o+0vFfGl9CHiDV/vSAAE/WMMP4Z6e5frmZLkTbd3Lb1l3Pzztvc+9rOsVzc
aXm64KLLElhAka/WxsMb91CNz78Grym9zqJbnwRSZAFWcrSrFD4O+zKc796NtM+O6fb8Ad076JOu
m2N9hORl4BkGiz+NuAe0n1OlAWcIkZdob7pmGFA7+TB/Pb+f36wFMhKnH82/dLnPOQVryxLdF2jz
k7Gv/Uhk7Ypj7ITjgSk3J3FpGZ+r1wmx7rY1b+0dRMRLqwGlAGF9jz/S0TS+EYqPs2KzQub38x31
W0Khe70VyjtK6D8Jhb2XoQEXaFa7Ne9ctpzFzExwvMrsUxN5+c9srPSVjLM7/QCChIiVc7VPnsZQ
5i00JAXJNwG5hsFmlVMvv/qcT9tqVUiSsbaPMmFi4jq8O/8eopkuP7hyiL6Zbr+fppZjJe22sNTM
NNdFl2zzSFlgKk/tlRpH/p2dBnKJFn/JfFlRSmr1dzTpSJ2a1hKFv4RTTfCh42APRvtsGar7FOJC
fyXYy2EWTqX1QtYXgbeSwQK1Qdn2mgLMA68wOPfQhaRfLK9uN+sDIRgb3VqOCAytlcx3Pr60ZFOP
0nB3sfis9Xbmc1yoCa/d4pJ29SkXd4rOt1qMwTJhY8ijCrel922NiIyl2FZUd4E9MPt20EPJVXhb
v3pl/GtyqpVGSBbY6XPZtueV1SQZQm4b4BhVQ5uWSau6ND0njGyFjoJJGmKeGvd1kAWfhD26RQ6V
tmaAqFD+WJRGzkGxHHmnv3sA3/YjFQu0jdb4WNZyW7xSJl/+4T4EzuJRwdz9eymqworXxBa5tlPG
5AMaD6QEnZQ+Zqpvd0Ta+Vq6eXuVq10+dRSmgqOBtE6yZl+wmXt6o0BRvn58z1SE0yekXiylN4Xa
NA5mMP5Dgdgnjj3AYhb1RAgg2U6Ok8sD1Y1yKvmE79cmEFmQFCdN60qOEVI6yCASzTPQV1YrG6+X
I6RqE69PDQ02t2Xj9CgvlhzAB++lWLkjkK5Ob4TfKUqZQ5TmUNw1555jpvI4G+VhKouKpMz4Dhat
r5chSAFwUTl3jpX3Qg0p33hUXy+14aehuTy8RcyrknN13ceFeBwWs7989Jr2GU2bl+afvNxyptlR
GFHJdNAB9APqfQF8M+pe1VeQcPk+X3PGbbL1BMusNVXeifPHTV6zVhQ6zHXYgFJ0Mu80cdePwlvm
qxjN217Z84e/zgH5+f7vCMnc/YRFbzrBLKP+OwSDbVsrQtZXOeOcJuQKGWkNtQNkU1KeVUmukWPc
o3Hv4ltjbmqOv4TIBZhAgDNhXatOe92D+2EdLx1ATQ1RrU+OGEv14Pg4pGIT0CjpoLn+EupX3dSc
D6We00Imnh14yWk877F3wB1XSZLcWARXGt4GnjnWcy+NTKaKEuJleFGjxLfwI34kyDQWfKjTr83w
/nvsH4Y8eLRtANpQOjOLwLo1sSddj0P74ERE5TpS8Nd0fd1QiXRFipZ7Cj7rElw+nS20lkOCBQ7E
96qIlPq+JRrqb/5OlJTjk7Zo1jnJgg4bhrNo3n9SY+H9wokOQKym7Y4bAg5sd3EqTHourfnzNtbo
a/7KDSAc99HYjDnreon69kObWTPfMlYju+pBWmV/ek1/C1ti8bDYXyeWf4e0ed0hxSVONjYHRT4Y
C/tauS5feZSd0MBNcgR3h5ibpOfd6GMIQveHULtVfGajAO2DSkIg8tZ1R3aZDKy5y6pxqiNHrEza
95ofZOr5j0w9PQuc4/GLkJbvbN1lQ9nHd4oQirtzTZWsMDOPJCzdVLSuoqmiZDtr6/XSkvkow7P0
vVT38T6Nd84sejxXH7ttnHyJr4f2bN85q1PmA7faXEK1jEc5ROyizULwV6ZzszQiqlgCF8Oij/re
K3xMko1ksn0/tJloB/xf6/e8pTOaR8QJVMsO+RjeoZ+A0jn27q3TuNhdmnf7vHdkcHlR2POKE/qb
A17SWTJZnQ9YpcuFWvCTw5SqDMh8bTInzPV54SZ8z+7wpIf1wqjnu4QU3kisFtEYe+f5L4CHjIwV
B5byIGzV+e7Xqc3ZoOOoXJcH3BQAHm1iQWaRyOSWOoZfGvrOhi6eqhPPU5tXSeZnVLH3+vMKOayt
ey/SMovx5nNF6Sii+VFNIO63Te98z5Fl68TFoQvcp+syOxLYBsOtS8TecIuyJuFHOeP/N4EGgHbd
btHVnur5REGaxu7zgeeZNQpdkMUhkMdOK/dJIV+2x2a7vmnKQ+8qPMpzyB8WxMn1UWU6P2YqL/k6
QkKswu1Y3dwivzw/lMD77cfdeYIZqqQx4vHOMdHFS2SzRmV4vp6nBtP57OloHN2e7aJQWqmQFh3r
PYFBulxkAcrbYBs5i+Spgu8wBBWhHwSgDX9+yVTlVNyyCiIDu4gIfL4Xe2H/uiolrxxq0iwq4WWK
AL1Jr7AHHLIli8X09fzNoqPIDfWwGVPFMvKfwTOYytu2Z0RZ/S1ng5duso9UueNucxHb1H5WWckE
Pg5Um+bLZ+2Ak/S9kx7d8CSMasWI3+mFoRJA1Vqj0XIf528IpeOg0MAh05P1dcXJcKlKOdoIzCjP
W4R4A7gKrPRfop32JfKI9lqdpqF8M7zGf1qiYxbpd/diKT1ZHCWCr96SnZcuAzaIN2iOT69XIsVt
62aE5bwK2jAGkJYBvlhT/UHfUAzREebotST0Qjz9tcGrNJlxAVE4SbQ4MLXP3rx43WAHOVipvurS
EPoiMyhZkqhEaVZQgbOUfsVb4zoFPtqnVJUydO+lOCgnIMyF91oT54QfD2HS04+Q1p7y+yJ1Rudq
WN2khByLjeQHNDQ9yuLwjPDtyxcM4V0XBs9ZrnMzTXttsj8J3ut+c6IXMh53f8FmN3+VipMdXRdN
TXmL8fb7GGUa29ZWcNy1Okn7UKzFxn8PoXGgEpze+dJ89DSxTNvC58N02uE1MF2RKnLm2fhNNNkJ
vZ6zhZwhz/mmyZ92M4AarUXemoXm1XwHrVuBlFKGPriz5FJ21/HGSwylZRCL+ZdjW4kxSjLa/qX6
YghKd8N68dJ79g7Tsqnknojv71c5ti17+XHT9aW9dU1biXywn/yIXiCtl0wAUsUw/i2pwo3l4zze
Ss2zZAsi1l0ERPbdzjo+Lj1q+UUITdgumjDgNQuBKJKv1VdOKgqjiZMMHC3XcgDzM1zUUK1O/5nZ
x3qaCkaPwljJyeotk1RhGm7QzS4KSS3X+qpQvazaOZTev/iyeTwTAyOwpYDcOGgIv1v7Q/fVM0Tm
WUMCvCdXScJ5sPO4s8L+mu0JQejfaqLbds1Cx95rpeU9/3/PfentKvdqCPSzvJcR4UWMGHK9LXoS
OMnx4IF51+tGyegdFOvil3z1jQ9vWlZkkPnSdaupHcOq3iDbcQ5N1SyP7ULpM38vz9UUoxyjdGUr
fjJ4Abw36xOXGnNmbaZfikfXLdAAt1jhl9xzj9Gup4FTlL++ZqO101h17ejrc5Z/pJJEmbE7tGbw
Nx/tg/k+ZKoQFeTE6XCgy5A4Wq0CAEAluvmaVVNvIpkYGbEdJVUaVboiZ34dFikxApmmqDG6qFp6
GE7e+9eZ0pDoem+InRJ69/4wzh/ensL6RFFUPsE4QnhJxZ8Ubux2Wp89x+/zPwaVbqaa/pyWkhMl
08fKvll8zaIV/C/EBjtahjJ1xI3HwUfxmak9mPNitjynB+qies7lkSyhFd6uVtAYMhfbJ/dHxRZY
bNvI0x9V7pW3VdySiP/1r2jcOcPZZ/8K75inBcasf/ft9cc1FoMjLv/QFMKFh3T68x6jQu3+sQf1
ZzkH2vvfA4YKGHfpGsmWq3iZqtrphYqJm2tze1pDGs5AfFjwyxzTxLyR+dr++jsELYCMEIblup35
a8RZibd7s7Dsv82qgdB2lpkQknxi6gtttHbt+L1u3bsh7VjxnOHrX8sPhmVQHGmM4KVntJ+r9LHw
F2sZqvLadvJ8v4sj2397mmONfx2/m8SE7Ivjnbo3Mdoil1ZvDIfNkK7gqQiDsDzXyekz44MyLM5H
mfhn2w6BZTalb4yzoxi5sOwAj59kgHZKX9FsnOzjtSbupkgfoMiOW0UFGPM3xn5f39cPW4lXIXZI
Us5pmC5nG4UiTQWQO9EooOcnxXieindXOUFZ8NMO2tK96Ww3VbYfNOjK6ty0+dGy/fdgGktCLrf9
+2umRVBUgRW2mLbujgjfq9F5LAOM32w5YIT1eZ9IX3PVYBXSnsvyS6ZQYq5ZN+DHuI2kBMn2obtg
mW1epKtkmtf26ecFjn0bXT/2/QIQ+E3tOean17vWdgdiy7QVySiJaEpOzuLhhQQuyxm+2q9T9TYp
zsvn8a110jyHgVvXkP/Duxt0WyrUjsUycE2WRkGzmoCGrEQf6wEo6C0FLPPhWJENxkE+hLyR4kEd
bU0NJ3jxk459vN19/vHavf4Y73uK0KqjRYWtQaHtPMqW+smSCLFjfxjS/3QjlAUO0yT/OTaqnRBo
kvp0tqvQSUq+T5QuvlUyBW1ped7QpCTxxZ0AXTBjLMbX75kzP4c0s20qWFNMtJsxMEXojrlrloJJ
Vt0zO+eb+Q9m0WS3PtWLxdLh89LBt09N0/hG3zVYpaWdpUMYeupURZ6hzY+b8qy57617krE/ns2v
h5iDtOK4TXQIQjeve5F0JNkRkrOGypkJ/Rt2QtlNlUDw6VXQ0sIVMsH/8MNGZ0vWtHS9Ys230fL9
DAcMXt9n/VhfjoganqJ+1mQJqPLqs+VELmCt8qzvPq7sRvGFbTVvq/5C5n9n2NcEu+eQVzIcxB30
QDwboFf+vVAO08uZKGFWcxKz8a9Q0WvVXbtK4C3Frja/VAN3Z5//ZvVw3rnpmdgLieosZq7Fvpev
OU9Wrgdkn+3t0X+U96OXybS9+Jz3ZkEeVWjgJffvV3SABIy3KZtOJAS5PB1h9uacMY1FnAaF1YMW
IplqFL/nP5k/p7Ygt53Wz45Ce9be9XATPyRFak9wEIrXUZYobNudNfylHoMre17w6y595Sljk0Dk
+eaOqAYF27xLruXtf0/j6i0oowWwB2k1rjA/YNVIOUqOaEslKTPdfE37qfKgACk3QH/iV2ZsxdaQ
6onxaCcVgnIpaNJeqF001XX2rgr4vZOY+Lycul6i5XDRUHQhycpXllaAwYHzJAAqPhcJFUjZcF20
P1Tzb4rDQZESdXjT7qLi7kZWGdrTGJcea0XVtbMZkCxQfCQrzok+KS61j2ztsJJWteL2iibTynrH
bJDuCRfjgDm0N1KxblKihEcy+HZ3OnhFpGDsn5N/dbdHJ2a3JunN5VAucIl3inQjQooLDcElrRAx
XFn+5BqrActcmNvOP9nWqd/WiiRTMgAdRpgrbv8aoQCsh4lmfihMyUWu6f+pFY0OIrUrzI+gBRF6
3UVz3eW7CBUZdSoVuc2sdBUFGiyI87LcF/uWEMoQwyG5sOgg/0LmTr/UWtReWisvSwXC9ac4WdWo
7tCUXE75buovO6GHunmq5NtKbEo2tG50zl3Pzc++ftRLKLCFhiNZHhsGDVzQZSAW/YcjeCHKCdeo
4cHFP9zhClePVK5tSP6g2UJwDyEewiEDzuG12XjkF9oW8X1BOlmhMpo2yE02jULPo1r64BCvZKuH
+LmiCn9BKMvLLhuI6pnP3C8OW2dP+0ohpRRpTy4Kfdn8ktCf35bPSHIudf7v5jfRCYL/mnV5jkWX
aGqpoMT4yYyvXfJdp+napkGM7NaRKt6gU45vcbrGPY7DPsWnAQjz7d68tfdCKhixrp5K5Qp2mkq4
aHeV8Nzrj8q2enlNvFGwWBo6L5Pi97W1IS/k28qWvi59cCIoYuThJRrpBinojGR+4IRDfcmCllJH
0b/pfvPkTyM+g9bjOxD/uuik2szszV/nZOnMjLs0r2mhWPS94xnJoGaa41vODwLUkgx1XTHex9KW
10Hg//Ut1zu/5QfLr1TdT+8l2nJJykBhPgXKL/1t7SvoI7iLSRjaKeqvJpVQuM9eWovG7leq/yYI
byqu4C7eDynz18NZYxUfzSi6kGkIMr3NhEIrLvijt8QWBFCI3maQ1dK5oC/h12dRERnHbvI66yk0
nXbXg5m0/2R3Uc/HqKRr5dqYniKLyf6Ns7a7/g5I6q1hVxavIpng3/I0H+Z6SNzuFa49ujMHP2iR
8HkUbgPJB9R5OXkNpOOWvl05c4m0tJz6ycp6JK0IDemMM9/IESg2dzzJxLNsTaWbhAjP97o7r36D
ZaqHaFXvEVzFxBTl/MB4VtISM3I+jvMVi1YdgFY+x89c6f9aMFgJn1vsqFfZmz5fYAXRdHhvcLJV
pr1D+0FAUYDXWDgl2wY5alCvXeL5+7m3YlhIOt26qX+ftdAk+X3SlluajVZ11oRKob6KJYaUR2TU
jnszYgrLdsASVccw4flHGkOiw3cp70EH6jBfE4tv3bMV3yP9Q+V77eb48ZuLoMeNZbMlaIClPNH5
ng57eY7Jfq/YvlSLZOwcbqAlc0p1XxIR1E5+zSRGrSu0kUj7ZPdR/STHqXO4/LWm3eNnft6WI0V7
1ZlSwslCVIqLl2f4MFv5XWuOxtJp8mAqLx3FuE3Wf/OQfN08VaejrHE9UL7Hv9v3/m//5yNN97Mx
V16lM60Njlb8e40/nC8jGR37m+GxIT0qWo8xs9OaqzN+Nqa1h/apRS9fYTBEjJ7ESdzj6WgvdvLL
NsT4cUZMPaMEtvqdl5uFgNufyyg8SKRHt9LTgE18SYQl1pEY+RLN9Ig84oyYZzU0lDmX6K7Q9dw8
EPNYbmiprXTMV6voyhSdrmY0XRSrN2dmuy378VvaC/l4iKnnQv9IEj9o5Ljc26t0qIM5c3xtmk/R
/kzN1ey0Pt2+cRwXr40X3jkCxrMOR7rNa/l8S8tM/LRRFZLde+6XgvGlQDQWHRbtJQEd34IaYSln
hVom35zBBzWHnb6XiS5FXvbYNloJV8oANkiDj+2wUmW/BY0ZocZW+OUIGGkoB3Nb9ol2CziYYjdh
k1jU15lBru8UUM0NyPp7axrsc39TlSbbFxJ7/cWs2gXFrC+RrOdUdR7iaHUw1s5MeTaI73TPgRJi
X2YuJJh7oZABsqW/r5N96zj5l3Nnt8fc7Sezv3SPKrd0iD/CAMbRI4KL6rNPA2U/qb98nfrnulcs
6q+Trz6diFFrkrps9Kv2tI6/07kIcb1zRSD08r1TzfnIzPMUwzj9gIKdZyJeMwMFf5OZKa6Z7W6/
1bN9Xb7OF7UZEcdk6yGk03tYhTJO8dvpvM0oNBlDGbggpDrPKkVUTHwNQ94XWEFNpEB2Kajm77cX
x6n08NYXodVNShWU/jO3TTR2x9JS8DwvnJtvoDsckfwI/ZGYbhHAid6im/I2aYr6tOCfu958UyIO
TPQcxhz/BQS9Jnrr/o3eLhWbjEzElO3/ULGtrC2RTgPQ5z5T8WGGrFtMh2QcYF35XnUDSHOqn1ml
GBWsbBI+PoqL6GhKxI8nUDcgeyF6r1nNP+Hsf2wcY4qXoJbcO/zp9mliBQwlJjCtMx+XyrJFj6oM
4FZWYQXxlC8W4qtOn+lJ3nxyI8YNhOpFiBA5oxtHSnFTzp3842z3Hy4X6AVZabED4Pko1FEwWbnQ
HJrkLwHnhPNAHDHvt9pGeSV0vKqOO3MHGeGLdkRJ+/HR/hVvB0HfEiIHLVDxQyhicxs/uSTsMQCY
6SD19ZBUGSwjtAj94u+mu25vX31adzsbRUA92wsZn49Krrwd3n49V6W8M2WVI2ScH9J+aVU99nIN
ItpFaYLXhtVBekyTuUGiXugcagfzIHT2Vv7LNDNvtxBAGo37fQ0qpezXx4W0co5rnvYV6fCTLwl3
YkbGEiN+KNFASlyMcdb9JHqoqBcAb4uhOLTFK0ws1xaxppSDya8FLElsZz4s3xt3SrreImYUayZ7
58a30bSyEU52ej0r7HzGt497OlIU3DVJXMS49E/t1b1sJqAQT0wuHVF+pT+FYMCPHPSShvFTgbX5
F4MxucoSysrJedrni5UDobwNJCnSIOX5bF9rDI8GgXy87Wx6j5EQlHJecVlinB3kB+aGQgj5qm1e
eQKvTRM4KbayKyFeIc8LM+H4ryiTZ+kiGc6oXOyeyPYe4YyqiW1B3X3Akm5q08b1XLlKLHIyTOJX
Pg+dXMPztOrcWxqaO46mPymrlp7bOF9N/Z57m9rhQ0lIYz26ebW6v+PU2G98KA071VbbypJGjXpJ
Mu+p6n8yt9fnLH6sanP02YaueZCSVESEQ/CjexFe62QbLFdRUL6X84f+ZhM5RF9UdonLXrauupOe
5XCsLsSnbPXF8Yynd2hxRUxkb0180HL3/njWiuf45TiR3AYnyNdOiuyEZT7rarog/lsPwKniv2m0
gdL2DTQr8l8natxuats8PGvZJ7JFjMy2mz81nsdJYBWs6SiKS1neLeQ+taxtaRuT8QsJ270j3tsH
pPHIs01z2bvS1KREtu3eTnK7b+yV6eZmSHK7QLFTotSPopjxQ+pG7z3At+m8DE8AmBT7h/qpvmzu
oF/EH6+UCcNHnOrcuw77yHMgpc2kd2xcQ/YP4r+mJVcewVikGFhJCv4b3qduChbwC+ya/KyqoX3W
6mEuoGcIYNOheZ7cJ7vxkagErwGizxBycH0lhsWhtsPoj5wpAre33QD/Dsnrn9zf8udQLAcSzA3d
mg1CwCy2ZFl/VpO+RfpT7GSrBxSrUwv8FY9uLaAc6e49wodjp0MSEXqxdqhxJ1XD+J6tdrfdDWvL
eXKeBHIMElfsBeHBsQM7i2ZdadO1B7rzpQdl/p9dUxuQ7vHi60gKawqBkEdLmjZwewANNc0kYv1a
FVdQ8tfsC9kHWCt48rbIt/C1oBPRDlnZv2clyBbSIQmqsaoUm7Pm5YTcW1TI8g3fh2haT9eO0im+
jl2NRgK6frYu7cJ2yf3UTNdwwJUci945yk52+taMM+1ZafTCHTIn0ahmMV+OfeehTkwbg2RQnOo/
l0fuz3KcaxzrAIqaCvs3CV0fDnb3ybG17G17Nzf3JDcW2hOcj/iWSZsbhAFRHWTvWL/4tSIghZk+
dGXvJMJIF6JotiNjrmFCY6f4Qrz69Fg5qM97t0+m0Mbzm8ph8WfJz0v4zleX/4yG7GS/uy8BeDLy
dS/gj06iCh5OOm/mGh/JKBUXFQn9oyl6Qafr5n+Wb2NBKGXNpySsfxmdVMqAujvVEmj9wuDydXlT
qnsvbYlBUp1cOwQAa00IsuJj9SDLzm4lQVb0uKmFE6eRHu5Aq0tFVLLqei+9qf0xXf4LUZ/7iLlO
mWg/3EMheFsgHtWIJNVwRC/ZJyjM3Nkv5dlwBzrRqAcCd+pbRh8h1jcfGlhOm/r1nc6YTMJ4lPqY
ja9YGmZP9+wR7Hbzpg/DVXfv9CD3G5xRyQt9D0J4BRL0z8MN8VKbcLmslQwTlesDwNovP7lO1qRk
T8FapKNEc15PDFPSOguvq79Hf5xp41dylSXp9LL/xA+H8P51+Q+MSbUhAS0dbakSq+RhPsFMY5KM
GQaCBkZ9GLKx6uMKn3AK/CUp27uH/3SEkYrmFTVN1T/ygJj3TmI7Q+lewbaHt6cAD624+9BuRx1z
rSKeW7d+Tm6m7Lc42UlL3/3LchU9jToaPWphdw6ChCVwBA+NAbtHKV6WwEV42HPGFnNFPVsHlYQq
k9Rg+uvKVV6q5zp0cf5u4KZEFaFXt1BK+yvT7SM04PcW139OhvCG0auVdXwpKacdN6/x0vzwdyBP
EZAZmbswiKjx6Br6munHmBTHnC+jwE4CtG3+KdcHnCPrlkii9HH3XAVpv4UmiM7+ZWsna0D/ZE2w
XlsoERrO1a+HBFu7RPVKLhKuj7L1+h26dkb/WUT3gupDi9qY8gVj8Kqb3kGM1iY2zGCjVtEa75Os
XYYpdRnYjIE1J6T2yhtho0hgPPP/6H38pxv5qvk3NGshwiUhejZCSD+VYajUXoij5Eqzxh/UPZ1F
l7NFQlmclMrwMgKQQDauPi7tl9IXXfVF3K5bUsO1PwqDAad9Y1EyVItbdl63eEGPiYpS/dmntrgA
JGlj0LSbMh+eKn83CoRbLSigzyR3P38pTBTVk3hskhriqPDq8EuBhqJa87zMYz1ki/oTLTz7tCHP
kvX1KPN3scS3ipNDZ9ZMWun4Gwkj5t8AxZ9z/TI4d68AYVHVZu33NJ9LUPCJtAU1zprMHmpXpVu9
1BaNl+YGauatGNIzwevsJrNNqABNlMPdS7ddCpDNUYBtvnk3xNEaQduKg31lhT7FrAevXjnZ3S7L
JLjXBq9c6XcVX78W7UL9FEOmCIfvYb6TjfB2YFe3ptdWvzlG0kI9CHwNQO1pT1zCerjrP+2/8EbQ
/a1Ci1ZocFytfwyiu1np2GXP+gxO2P1QtJl191l9TlJ97MoA8aIg5hVF79Hc/i7boWlu+WsVahZ/
6H9OmgVT7eRg88bOpKHGYnN2nXFGrnWxFs5hswqE2pmojURPyB/IhUaodE+tRmxuHzx+E6W123/u
+c/0ZfPyl2UaalpLu9cuvjP+YEbhr+J67rIYt9KQz6e9F4PaDXXtuT5yHG/OU5ygwaGwnIxnEVWA
SN/8T+AdC3FIKebkFjW8LPM6wwkvzUCRWmJ4HMhS9gqaAqv6QXbeXzWKX05VFFo6j7yJ4k/INsp6
r252y4xdAxJp01DQsm8touuuisQu0C/k1f9MX/G2Br5qYJ7bQUEq9zKa4LCG+9fbF81Zg3JV8+JT
YZvDcMiKbGRL413VSfhRkyQbdgta0VcqlcG8HtRjbYIUZhyjjya7bNWbaYVqjBCFurGJ+Jurr+13
OBrgxUZTs0f4EEj7KpduuPGDlBQO7NNu5K1YPtEOit2fy4LL/iUjrK2PV5FDk8AJg1HsRqee/lVa
rONE1hMQxqFjVTsTTqiSVi5BtgWvn8bOk8WenpVQeEBFmPowIVoYbYNvJsJs/Uytlw4M/IvXWkDp
JsrPX9ynZgJikYnydMfUuZRiz0Mke8Bzca3jdP5Wf3se60eb+7jDfyURw308X5WVlErz+PinspWf
bwv8zpFwB3DXA9cOf3Xfe5ZW8Vfq7yEb8GgN9foTVe0Yz2F6OPsa7wMSuOsoy/7izyh9+GSFIBVQ
KuY9K4Th8s47uO+tglot+Y8NEiJODHuvzgYuYCvV2I3Zi3r3nrTybwqzI/9eKt4bgo5IY8XHYdwk
+hUh4j6iNX4hbbWqH3+YU6y1f6mByRiCCNCIE7UAeUduSHomf+mp8MA6nQgq7R55YFjjmFWDxmzh
cPkSkqOdOm0iSelcF3o1SxYTpqfRg80qK9ZcKOIft2H5d5QG0Wdb5x8xcovSbFZSnJpvrlPlj0Ks
X3OSHSITdPb4lyiouxkXh7NtDFg23PkBHcbLz4CCOJaaySUKjsRGIFcd72vFsHq8mLnV/4VUAQNK
8UbUauTXRcCsuwfIenid/xbVzQe06/K77hbqGbyD3DggBgnAYP0dbKWhiSQBaSFBjXJvu+FOMC8r
jcyWKlFupo3TaLtYdSNN21f/pfs3Ll/9Bs0vG4j4RMZFzK6gWWxDlBs+qktCvk7WgCTXBpZbpflv
nCvJLliQLSRT3zblx1lCc71Z+9nZtLg3ZCvdYMfEk9R0k83PieZVdHgtxc00r5FPidzdDLH+hbdU
pA5D9gxaHiQwk4VxQpXPKd1mnUIMutAHdoyU33aXdop+AEJMj0P50WCT8EhZPSVMmf6DGv72hsL+
/tmzxPylMETcBPrHWHj8ZH2X9OC6tKoqIK/AZQjFWct92KXJJoJpLU3KVXCMoMSPZ52xdcjenmg/
K85jQxJ9etgE6GVhEQJ+qvUAPEpaLTY2o0NvZ+/f8RyxqFpMY/q5qvMlyUAYPAMpXGzRBzdmXLtV
qhVEC0fRlkzUtNmztIhiKHaRUui+5ehi8Q5rMd++pyzczkan7GReno6xHXXNHMdSFy842qilcJUa
rkR+OBsUu9khar88GU8HUxN10ivRLpOoE83QiKVLDbOGw9Ol6cq59yzniqkKFcuz5Uucl7kjwZSh
Y6AX+ovM8BZ7PXo47TeVlVE+BORBsdzmZAQ9cOeqlpTmzpofTufwAO9bXHiVbChWxlGfvAQ/yEt9
oQUh2b8bI9l7vbcsdOMaTQ7NZbv4c9FL8exmBqEkyiCLGnMUVUf+qm7UNOS3X2p/086ppmGKLifv
TGd46DmJFAZJfkO9IyMtMefOyUUF0MtBhPv/KhJ9e/mhFnuYB/R0yiY2I81+IJu2rZ/c4Ex6X8sR
q2dZKDfVY5zz1LX/Y+mullRrli0APxERuNzi7tA0N0TT/ePu8PTnq7VPxJZljcxZsypz5BDBJirM
kf+JV5uR9ra1b0FdilxauPJwGy6Ogtf1dnCuOovtz8+vY+fdwGne5HlOkUfj2aympCt6iwC+5WSS
BH/9cFI8RMa8q9S9jfB0L2hvdCzT+/TtUY4xfdGhWft3fUmcd2mucyn2PKeLjFt8qPylPQHTXeVQ
3wV9IwrtRvSyYw9lQNzMo7Ls0HyUZI8We0lrj+mWQdkUJqPXRsWSPUhqX9gXjv9dvs5EGso//iu3
4rBjZ5WR6TbEpwyYSc4NkkpTc5F+SGN66MQVwViprAMCI0BdXUp8r17YD+/hro5tnt86ewwYT38p
zb7lGe1LBBCvUE0viJF7oSBJeRkXtSHB419jdm2f259AgqsirgCZMScLh5dAUcaA2zL2T1zuXCdb
CCbWmQCLx8+IFv9ms92AIY6nPAMKxz7C7/CiC4ojLATSpZRoJtbH0iLdkDpXpU2cwW6P3dtUGlMp
3WKKUA3G4rFigptB9dG1m4fLuIT3nm+eb5WAU1kBRL/4qujgchg4Mf3WuOfzrUbaCzw9lVapdZue
SX56sfEg9/cWnTIb5cwxL02geP6djw4ToyAqnP3XO/XEqmP2Q4nf5DKUC6gWk+cY7nUfG54Hiviu
HnU2V56NjJtbXdVCDEl6jCGwwgB5iZdOKyzYWSkBQxI88n/WQ2Gp15fF2cjaLz8qIaHrXdkb7Hh/
qku9Nta2Q42yZZKe8uNAi3uCBq7+hVqDLN8DxAodl5W7DfIUDx13HF5aDUmNWPUumQ602AjX/jAa
h4fzVWz83aRwKegw4s3LASy6xxcmtR4O0JCjnMHvhb8F7AOLjxxJKdamIo8S3SG12Z0/Jj1dlRrv
wF0l/vVHp2cLQgYu/IVSK5CScIurC+PpEmxHSv0Iw6tCsrLqRWzV6rvSs5auVp1nZMM6YvWRkK5i
fA7ykT8V2J/ieEuz0lgrXkHpzyiiTzg5wHATEUwiaR6VB39MB3ozVdv8dzCqLaXGQeuVrMQmYifh
ZvLAsy17nllGQcQgzameH8lA/kbPzrIZ8T2CzpsDjkjf7tptwEImvzWlcZCnBdDNZ6WQgJrhianN
TBdOfBDrzpDmZ5EKlpsVKboA3IxKVuKMTPgaM8D9H3S0u5lK7tMI/GG6Fh/9hxjIkPfEMoNUNdlD
2N3/4d4Gj02qfxTaaCWUYqGpWldfTevQQrHNPqrvr4toeO3lHRhfePSwthgpnruBc/Xu+BSrwgPa
yZ4C0aO4rMyCqQkIwjSwnHCKRhv2zdbqn1XgdXLEdAySq4XD/fwoXP+Quiv7znbgUkA6zvNo/14X
+2RYYKCAEJ2tyEOO95eOoFkbTW/fgf5XsswcZqMsWpocGW3p4lM8fUdHu9+znCiDFLJq4Jaxhk7k
G7NKUmSidgbn4g2VMsNr9R9pF7FvJzk+hGisBxHwg/2uObKPB/RmdK0tRRvd80jVgAWGbSy24xNe
v5Z1sv2d4w8KXfDsDqCBYQHW9zpx11uP/vkdPD6Ff2RNWX+90Roc28JOQ7utJntxO119nx+du7dr
ftYgLUejuHm9YzmCgHfyHIz34+siRimZZOUdGJzHvFvJAlgZhFUyTobnKvWtkpFjLIDtMIzvHRv/
MBH+oDIXPeYh/eBvBaJHiZfETVeyK8D1Qi8GkaqmqLjK0ZDbkmiK7e47i9cf/ptc7x75Z7bAhuGm
BCMoTpUTJuIqwNCYhRMVAFNbVt+SGHUMbYFxUaWykQDMBsHym+nVG8dHUayb/NexSaapXrp2iY1+
BEpEPLUde0N+AfV9lU1N9MqBJYWbkaFPqDKfW9fJDT75zGhb8fsBZkQt+83qRnJBcBV5sP+d/e3m
TPo18bVPLXyCmy0pWjEdO5l+PFtaJX3uLl+jqAoTidYe6SSjwbj+bPtzzP5q5Os+0rnmCu+pOeX0
/R+YoL0854emEAXuUF8zQQXLEhJK+dzi8Fz9nQWydp2NQjFb+5CDKWYa+yrsR8YL24Yq1lOVZKSR
LeZK+yZNS26ubRrhZHXYN4VdLCZllmwpmGOBTtk+r4a3CVFP8wMKDSvvPVc82deA8gmymgOkzr4k
sBV3sLvnPjDct121gNtTobGA6OmM9JAQzubFLM5+qiWa8UW/VS4tg7sB6bggtyyg1GQOfp/t7+cO
+29XCuHnPl77tsyVYEAUUpA5CAU652k4X5XnnqVD95xngCI2UPklEI4/6t/z59ZNCKAI5KI02P31
HRKyTgxZ3jr9RlLEheYmHEmNhKM4zsVjDyRY/emSOvPcr6LplU9WF/oQGIAOZ+C8nryaocM2XHht
i1F7Jkbto7UEjl4qwDak6hCTFHKOQuLavfFh6gS09F8jCgGuuT8QakUz+/c33ZVnxctXqj0MiB7a
hAEGSxWQssA8OmWL+F7iFwR24M/jVKV+0etil4VbILC3lmQ09ypP921z7NLMl5tJGL3FGqbQpJ7h
J3edzvja0LwSMP6zNYPXJDrEruneeDOSaZTE8n/icEQCek4xXaScrgUNMM7hFJteNxYYXBrJyrKe
LmIn4ZOJABf7GQzkorCrtCyFps/X3pT3rU4jALg5s3xz3YyL4OtUL501nvAMT1fY+zX8h2nNFRtO
i/VryuRxC0dQpigbUsVPNR1steM26epzEWUy7pm1ljamO8H9XjRVh7WMSxbu2h7XSQzniNru58bu
/8JqJAFx8+T2LiCisy/PvSNJDpFtX/6jcA4EVl+tfGxIZS7s9UCCmc2FF+NT86kOuFbluyS6g4RR
lSvireHLRoM0OqT+dc8Fjnop6fNkgS+35vtHRqtPAYLu2KAaL68dhY0OWbjUyiGbz3aJ4nSjR2Ju
V/5Ul7309+3rwWlpWeFfXl4VEzIj5ChIWu7Hvp7/ZarHugQVFI7BRqjAc5po3DqfgGJ4b220Rn+m
RGcPt+mE4Pfatg98LHEoxERLf+9bBLKFK5XatbIPNq2jV2M9+nClDXZhpWQNcqkdKu7mLBBQwBs4
xNywaS67KT+I+4OnO2I9n09UDwrn17XIHm7zvbtyJCvkLsVcJ9t7/H46TBrB2qWgfF62l2NoKaQD
lQT2COg4DJfViOzcV/k6NoqBhtAjWDI9xijcTsLLwMAc6YbD+pOwPxyG6/alFhrGm5wXNkGM0G+d
Y2FWxpEoEaR9XzqrAR+X/9jKzD/V7rv4Hz/ZaqrEdaO3Ypi+6sgRaG31A1y6irngLsNcFvKSP4N6
Ctlm2ANZtTSOwJEJ/aprKpkG41Q2F+ffBrBTNUvyNg85B4HFGCJJHtVN58zophq8v675G6gi8fVs
J7zHyYLyiJssXzVych1NFED30r+c9DDDEGiBmRUQZ8Qy925ON9iQiiOqp7evrDpH5rEe2brGgkcd
at96ihvK394mjhh26cBhr5qwmHwY5YttY8tV61lMMYtdM9ZKFw9f929oRaKfixZy7bUqzDCfGc2H
92BaTmoAMRDkqFu+ls0Xb92K4ByvP08F52z8vGcxiQyGy9sfcjZE8A0JKGElON9YoZ0WiFXDVV/O
13duFAhV1/KhGuJassVkbVkzl+/97v9b26CYoXUzpVTrXQ7kNIPW/H+Wfl7/VNpxtEey9UfEBhWg
HAOdqOJeeURXkVtEeszxzP3X08uA3+8kVfbFq4f5urcr4x53fcMl88Xb/KIrs+kh21QzhQfvLhER
wRJf1PMd5IGzHgD65iqP6NfH2/wvONnplithOTinWb9n/5L6aS1IDDPyVvdc3AQNXeaffoihab6/
6ih/zSUyWTXbXQ1C+kemwJK7Gp/QdteWA+QaU2oW4qdShAE6uQqlWXRVFCTywyyluboGt5mXsf8P
2Cj7Gw/ctGTp8S5EcTj/9iZxDMuf+euhEHsX391P/yJIlxR8JrA2nw6j2du5sj82Mx6mezmRLQPH
JE/+J4lo2ctx2+l8HuUtvE/o7HS9LCRYmF8LbJVfF5trd4tk18yd62wesxLbdqQVYreqm9Qok64s
n52ZdKi8GKoXl/VWavt9lpk+vSh7XojsKUrmTZnbqV2CyifsRHilsTVGfDmKDNRJGajX7r1n/95L
jjaTpe6JQ/kU6WzZ2EwSzX11T6FEQ9OK2xyNLPqzdSE7jvK36F+1SATd/0qvSJGTJ2x7mh5H4vn4
6I3OSQSI7rguLhH7hkcThyH33NiQgjOhie1x1g2dLaYCXq1i7SE9LL98F0/o+waiwbAuvQ7RGZFJ
ZtJKlGNN4+38739DH/ZQFIXxqHn9JfDxVs0BU+Af72KOxW2i6Ee9Lw5ulyHXpRsbxppnXDBbR3/3
fermyvHxiZ95gEqVaP1otni/8UapPB6T3Wp+uhb9yVvkyPCem8Ru1bS6mBvVj7dQoPSRtK/J3pLh
l5qaD4aXVVJmiwnOOP7KpBKGwUbX66eGL9TRRyU5Zhz1R8FgAo9Bffrfq8Rf9uQb4t61mPyU4mNv
eYDnJuaK2ciXjUeBKuHwVL6IJAimmGgnKQSAPomDYdS6uD4UvWCW1RFvMuYF9di/l8eC4b6oGqkF
PXYormur71dtRSbInLHvYrSv7WM/ui5IUClwfET+89k2TCxsI/SajqGsqjRAANs+hL3LAFR1+NL6
JLjf13kgSrYdv+ATqhyACBLT6RvRetQS4Kp6nBnxu84TM/Zr/9x35U/fKq5s0cseYyE70gjiL/4J
PsjXfoKfrIA/HP6Ca3gz3DjmlfuT6STnDY756ba/bGwb7q1pmwYgYVjrKhLq+UvwY3nSUktqA5DB
q1lBMuti2r52JSkKLrUmk1lo4BI3y7dl4ojBn6vEYt2n4j+bLUhTcV3OrgavVEpuSaf7wjQBsPYU
lab/LB1fdvxX8z2eCehMaYW7gRJik1c2bLok+eE3YZ6VYZIcZieOh3ipPOG5WJi0JkFPnqxPY17y
zbAoznwdgUie/Nb2IqnUKyIv3Q9md9XdX7juy8r9x3fw/0nfJNr2iXzM3Kr0kQMeKcnzi2eDkeI7
0fO/kck52rl/Su4jp+jnfpBdJFetZKR0uNeVdYrCM/IrQ9e/1aPCRkCn5ZGKvIP/WybSuqVK5gYr
cqmXomKxwSe8R6uxVdF90rNlF/Q1np+ZHhitW07pGs+w9FkFgQxDzEhLLmctbiSvJ9j2g4qgDwA/
UqsRyLlPz+L1x6uxfvxsm+HzCJFSJlJdqymNIIaH4fOfw0Hul7tuneteOSZhT+11Glqobfc6Mtnz
9vpd8dPOFM+cwIapO4eNUOhvuvdozep/0U6sC4T0xx/6GE6qV4als/yT+JEEJCTL3mrPsT/x44l7
wQc7ib4brv72fVfCKOT6KfhnviIKFzfSbG8162DA7NuBkP9HqLGOVpHDTNo9jPHvHRtLLQaAbF/0
Xd7a2FQ5XBp2SLFKDvVbP1ObZHuxCYfmn+WraADje0cy1cysdUQ0vcMLM5NIh6+O85UjLmwVAZfw
0KN+aisjjuPp/id4KOAvM3kQpzvGjznlKpd7hWAEAecdqyRu9XhwSuC9vjiPXbXU7/paPo6jkBBU
dzviqpTYlXVrmhJDNeYIb2EXrQwFucygtkumIFbDZYp3nBRLTlu7rHj7HcmjBvxegSNEhOAQ8YMA
vGwiSOUz5sC74ILNjdzXWfbljS0u2RouqwKS2H3vengPw1xR37dKMpXnVPHMDbZnP95Zp8r6Nn8b
R6MyenojOVYvfLaO3+FNL8Wb6/Msro6dBy3DP3rdblnxUpT+3gJPbuYFyZox5/Eb/xkKk/HHj128
u9WrkeKmwV+LlFbioUzvuvsRoYRGaCKgf3vaW340py7ggU1hzaRVsEqyf/G9WQuuR5hJ+OW61mdx
6ZEjH7C2EHlZNcSbj2Q/Fv8v+qklKb5/vZdvBzpxodKf2taQ8dmIfloP0IEYZeZg61pOBIwsi1x+
6Sd2dius6ZqeIQAc7WQvNgj2PjszjLX74IMzJCHFNW7ES9areqVpuuLYOo99QoMUUrrAuVn+nPFt
tWfodWikrANm/9G5wy2zZuDMtKpBYHuu2bKLG27AGG+VXeU02rWSjjNmJ1BnjJSgWPpob2YVnW6p
AxqrHReSLsnSDH94MzHhqNxa9Xe+l5xygjkCYONMHxgsqS24rYQY6qdRBau73/Ro1dIxn6tyY3sI
NFvprasB8X3+pFl2ESbrca4afI/DMIkg1TCuH67rREdoFcHciYh650ZiAM4pMklFkX5Cz192RML6
48IFCluugXf+yEppdTeZ8C4w11WzhyurvToMk75V+GaTdccYq/YZoAy5wnO6LmyWuCmaFkzvfdLw
40h1xy9m6+zg4Wg828GZr5bZ2/e9YQiZ7aP/NWcFdpOTuM5DQe/SKI/qgQ0ECX+Okf+a6dY0OX6S
bHzorVggENro27K1/h0NNaAYjgnL0GlAPlbatwQgtE/VSOkG4lLqXE1oWA7gj9htGmylauhtQcNh
Ov/MnyBJ2qbOqRwJek7b4vPHSWBDshHYSz2u93TDg7GNVW7J0p30N9K05C/Sg5PlVKZ2RHXDbUiW
lxkevR5vqRO1S0KcQOEKtmOrMLE+r7Nua5P446jjV3wrYkq50gEyaBZsdgtI4VRf25jlYBTkLUMA
4YUJ/Nm3mid+lz9pGNQ3uhjYINsjfuPoGnpLm10+2V4XzWD4Y9t62dhLZEEg0rpqAso+0mYdUGwL
lJVuYS8/PKs9X47xCIIA7P617eRAMMm+RQujROkAR+e6CNpWTM1fgUCSlcVf0lgp9hvQrAFBsDik
AzoC2Znj+phnKrTYVD6D/dcd4ekf+8Lzwx6DvTxPJtP1a3tNVfNsHSGG2z6+N23Wsr9hen/iGgMV
hIu9x9v+sV1e+weRDkvQkflheX/7R5+Cd2LSMZ4434NfylfmL94P/fLaQAm1Tmbrk9l9N/DP2og3
wyAAfeGRw76zJrSn39gfdDaM1XJV+obWAUc1MVkaNjdVDdd2ohiQkQevYbc/HEm1s2OSL3lxyTmo
9B7ZGIRlc/tvJYbJ6ef3NEly+78uCPN/09OM/Lmv9P+7EJ/N+6S0ydZij2fPbsOz39MwGHN4ECnt
oe5r/B+0ru7DtNMIkprx+OUxLW1/Ao1WO96MAPJBth7RYz+wFqSaF+Hxcm8w5V5tPlyVdP9tthaI
j38H4B3H1gKvRjOV4GC3NHXG/6VCiPwt9eGMNlhMpfhu55c/sx5TYp69JHYt8mgNuuba1JlHbGFu
24L7BlcKAQREYxrXefg1QSPiR8APtvUdyQFGa8BdkEuSJVQVz6CAUL86GwYFWzV/hmsRD/iCJpRK
Rv8psVtqIVxC7B3ESrz2q/ForIkkYQnhR0Apf0+xeamSmI1UovB4lzOH79VdLuCpsN98QfSzm3oM
p+RZfJ16j2XpzKLlXN1c6zy1kJqoB4ykPqs+Y5oNu5J3L4cIlcnnwMjncjITDETSLwlU8gB7awbM
Jwz87VdM5lFwFIlIRJ0fG5k1kxqRcwTUZUyr4twSqYY8+0q0NEHL7R0XZp5rnG8Ykrlf2438nIvO
CifLej47FC83bI8UQmFlO0gzCBkf2e2ejJKzX7vpu3Gc81Grvjr7LwIf5njaiSL08QjjRwss48hm
eRl3bv9Fv6JfB2YqgUh2HQQuQeRvi/cQ6EAhkTogQTG7rC0b7ZRPL6KlJ6OEgPAdnz+DcXUgMr3K
6foEVRNVlayK4CBlHLoV6patRUpzqsYO5qexm09fRZFVEy+UieUEMOg+ncP7NVbr/H8nDeNhCFIA
hWjJmWkBYu5kIalYcKewiJxLwxX6UNLI/9g68Fxt7/mwwDaQ/BrnyqOTKWfroWlg88K26ZwJ3xs0
dmmmOqZt7QSAqbyjT3ph8oZh3jhYfW0q+GS74YMd06XZQJk3M16zdTAbQpgbhrCWrDHzrWIWRANS
3X552KuhUsi//mPEh4SAnWcdbrHkHHO1fVX6UXJ06AZtPEKr/L4VJc+tlqnue1oOCxUFvHTvHb55
33Se/+3rWwi67Wndf7aTQM+FWh88fevfF7Zuo95sIRcbz7iyvRATBNt0zpfgG5bL1T/p6jMjpabJ
ODC5K2039Re95qWzBcsgINUzw5yH9YnaknV7PnjNSgDe5dJBEeduk6OJ5srEFYiGE59gc75xMAcV
AJ9sI7LKChtm1+MJi2wDJa9hdXbib3TD4oPkJtJNfd/nz6/1gDUun7ftF+3JcbAwyS6GpDh+V3bQ
VdNZYV4dM9u34dx4EbgFzKVONcUUZwklSSuwBQ6SPj7V+b497wdq8RzvXcsYdAPI59z611Wa4KLD
NBBalqXWefEoK8PDcwSB4t1PkRIoo8mS6jX4BqjBZh4sPoxow0GNr1Z69vQ/xHC/GhdrynYzSb5l
k2hKsr4dAwwNkMCJLxpR5LEgKqmnfjOdDJxlNmb8WbEbZcKn2LZxZHGt6Mbe1ELZUeIve22jhLBc
GbDVBI10bqPngz4qUFJWtcdEfb/qeqfDcNs//PG9qXxw4ngk9NX1dvHk3lftmEIZvCiA9GvBNivl
CzE9NP4PdkrpkTM20/S28fah8EfsTCKODzh+CjB7lSNQsTSD4MKzxzDIUAy/7te1f00IkV3Ha1n5
dt2XHNUNxj6la9cUxapon/koJRxEEo2MsafXZPn86sx+qEy2MYqcjK2XAhTh3iw0uOSQYZm7r3H5
1/Pd5PRLNXJmiKnwOBU+3zReTnFPPAUC+5LHt5vYtn1JmdckBTg/0sRcbvh4KsJ+TqHHf+LTJcIg
VP5Cv0v83TOchbZfp6eMdPObY+M0UUhf1GPzyL20Ns0Kpnc0fzcmSH/R7eSJ4THc+M3dZF3kOjmT
ZYtPP0da4je/GmHEofwE2/ZLZVe9197DEcvWxnqwegGwilxhVjxarpVNprRJVzcBQKl/Pl22biRE
n0tN26KTUmilQQoZmV6GytSE1cevliIgDBaLzYZDwJjIfmyhFu7jHCOF9T9q4KYL4OGv8Ki+zMtm
Y1kXtI6XdTmWqK6PgVFj3MAcPlKIQ75r2ojjOFbedS+dc3vW83df7OC39WPvzTMyPf10Mp7Ibf5v
rzALATrozwYSe6MFzE6SYQhrQ69gmltMVLnt/CZ6EZTmpLBrQ0EKhvrFLCMKWdz/e7BO30+DCtC6
yYf9N14R+8A8AJQBZqCy0kbnfu8/u7/zT3ShZ4v9xp8oiWsCrni0loS8xKl4NikTTFRPsMEilqkm
8Ln4DrwX+nC5M3Eb6ALqkPol3tqfusJstONUV6omvPJ9UX8ePzrccSRznXOqrMNX9e1Mz2yH+jwd
vAfg043PvoJuC3y6f0/j/tGldvSl24d485SzpTrkf3VouXPN+b7jucYRQ+q1LoUGHNIxC0f8enwp
Fh0N1qn2KIbX502mySnKSuDZtcLSHImJLgxOGIOK+8Ce1p30ctqdeN+GVvm5jWWM5HvXemrw6ix+
xNbUwln1d2ulGTSghYQu8umwfFcseKZROFrlwGa1qZWWabAc6iDes8PQ7ziVKNSqKsDEgP1IGfeu
FZiEkQGVaPtk6oW0H0asm+ZrwosuNwj3dwL2Wbc3NQyOIPiYnLUtiuGSdVELU3f+ChC5QJnG7mwk
IXNQ2t91VfmIgUKZWbCIh7eByb6DkKqH2bDFaz8too3zQcIY55G16mEHBdJt7DcsOwqxzWjfGCQn
P8+8Cr2Z7Nl5su0UxnUQd2Rb639zqH9JM8kF1Cm5sHNuulxZardfbYRRkSGOeZ8u4gcDpkKBhTMw
CYXfrQoaNYgoR9ajl7mArdehZZsv9fbdYy1RH1DVXcrv3h3Siu6LGCgs663cxTgsnVo98+26zNva
u+VRqIpzK3JuRyIdXzWQOW5xu0puiBQd6/D0bSGUFnFWEUyj+b/PIFVbzIJoZj9/GUhO472YM+Dg
vlGTYXJ1tuNULm/xYnCH+S5h32ei9FBYJnstJLJetrBA6ij6kC+WxPvxebwbLvvydXTNi+gi5Fp9
kCOOVeR+bKotYijuiLr7VghuuALNioFwKyCryhK/zC/BAon34nUeeU7vICBRFI8cP6VDHJfg0ZQI
VU7LZE2Y8gWqf6Yd7GBCt6doDPQ4S41PQSvUKtdSIMylzKItj3bikL9XMo1ne1kNSNzivIj3IsFz
loeU3T7SC9Smd3H9laVJACWbA5/LF6wB44e1/tLHpy8+cpl2LERqyqc/wEj+9gO2wjp5Vw+93XRd
1n3vEZVlHDakBJWgl/3DMFOOwpADeSWrTNnUEpP3+En4RpTDWU/MGtpOE5lyGKECZiuCHRQWCk8k
Il9jF8gzwAJiHA/AkYOYAMjcpBq0Rv+IVo1FsP3t/QBUCugNn0mikxJvsjMF1/+lwnVuItKu/qOZ
rMuX8qz6imb534H6ncn/Lf8Zby2LY2woN1VUO5GOSIOmGX452/PEFsjP9MKBQBfvX3FsTmacJe7t
leOQUBVRFmgWU7QH6+s4dmsQ6gZrzuvgOXxNn8NNqWdUX0JxA1eEzlehfWbvFxskW8GUOuSp2UOV
oiccotSPehxmVAn8znHvZ4trBE0E7xtL9334/J+ZcPHtC4d5ObU4AGXPYuhR7AkVa6gaEPlxO+Dy
atdJJpBManvy4aCKwizP23TUAnWQuZddRKDY+Qt5mvPGreCuUeZ0bOb6siyP7d1wvEgbK/6l9IxY
GswJw7WOEvECyUrT5c9TK/gpzo//MSPy6dgHBJEkH0AlXrgUZnP/HUpJDnR/LeycTW2MOGVFhJjB
bG9TC22E8RmpAf8Js5ZIHnkx18D95ZzJIOfRpB0mZCdmwuGfRKR+RzmSVOM/Gs/r2F900AAa/GH6
OQzMG2cxPNDQe/IT6s1qseqzZXDYdbJoKnD9eFM2/jcuQfUtvpqb2j8fIbXxSluEBLMr7uurQeB9
eIhpJ8NAGbHP6ZAZxBfb/muACGtOrqv1HdL9C8jDHWNigGkJ+W5w5idRdRhCQt74bduvDV1P6OyN
/6nn2N3jQ63Lma5Hgpd6fl+/NeeC7ErjIFBEgSTuoIH/m1VwPmlGgkDsyhz2oUYq8wNW2fKKL51d
5mh9ShiQ7i3786kiTUu1bQd9LWtJi233F7Rj4lHz2+mZxoNQ9FsUXYQS1HTEMxDMZ9XLGzrcIKUI
9TusMOwRyqsgFfl3b4KqMlnhLabAPNWOPzYnLxAEZsF1/drPVG94goVuole7dW3DCt826cHANPJO
PTarBwcjKuzKuoFXW733zgUihfkEQAo1FIMNEToUDzjGBbiB0vkrrFwkHEYMOnwERByswyCGfxWa
GXfm4iB9l8JoZ+3LBiYTi6fWer6pE8S0bEZx1+Kcn4I/nPTLYPYQoa5Y1aL1XOc43rcNWyK/UoFA
W71bwb5cIfcMZmm2K7Iow3qSOLixWRdlhQFp3hRr3d6O43UXMEVxH/mNdPDXwY1hwyFjrR11uc1T
eduL6GL2zC9g8u1d9/RNLuMKM3gIrtrHOQ1G61Xu1QdHhFlhTL/xSqAs/6nmUVuwwo8ko7r60ap2
BUt6bp+NXBMnGrUHqMbHzAaifKjPbaMIfySfYJ/9j/u/LyKiHpqWZQtTqaXCZ6GPg9YJe+opBPKA
JxJuXdwQbR+MLhhgigg0EOI3FQ8GpbhaRwwy+Ghl/wmSmTFw37abgjk2Ph1lvSIejqUsDlOGQyk1
uVsR3HIYf5xb3WwnA87hMKGr8f2FRhkXIoTTujnOisfWfnpNF9JdRJN+fKA4LzJdrEdKGcPjSmaU
Lg6z3MTufevIloKIATBKs+mTLdYcmldX04FCFKQFDoZlmy0WHYgquKyWDfTDbegl1UK5QVBxxplY
ierVm8+BvsEnD7grW8p5GdDSWSWU1lLAS7vm/FhZv/6tprOp5hbzKfxzz3hFvHIdF6A6Gx4Lu7KN
Khr0b/nNuTRtnOV9vsjFhNaFu/epnkdQn2096KhxwLnINWMDJBasrljY892PsInom3s0hMMcYAvW
MgkLINDZkrviwQYP7gjJXttSx0zEB+fGhh1SXDZn5XjH/KFAjjkjpfMUCP0as+1zuEc6GcGe+OpE
GYo+Mx8TwPy2Nw9crwOq76kWlM5ZuzsHrArM+lYz2O7uXQij5q7RQNGxKlniWFJECFJLtjhg3YpI
jc4P2QrZCjKRz6XO8WS25ufWvXWVzLkaQuIXt5rqMrjnd4iQEJ7i+uz5DnHDSWrLqBzrB4AdpSyn
ROSFUazxtJiNNzw7rDICH5klcgjpiocEypOiYxhqIsVfiNpVkUlaePClaWUG5kV/FPkw6B9hE/yO
6SLfl0KMl0tyKhYC6pf4PWGposa2SDjAQfyGPwM2h/BM+mX5bodJ+CUN66rU02yXXMrt+J8RSmTg
muuCTKspwYIVAr6ifeMxuS5spJ1NjsxMjeFyxyofZLN1fjG6jH9UhDFbaXqkV3/3ZqOkzavLJK7L
TxlGh1argldwsXlYU7NNeGPP1IasKfC0gZGtT8cs1ri2ZeWGpclJyzdGzqcVne7Zi82fC+zdqnUD
BapMb8DOX51VZmLHsuM5Dy3Ef5twgp9knNj/Wx3WySIFBCo6W3aCo2OJYJrgw2WBdENdkO8R1lHD
AZFy81J/BPVlbO0FC83WZ0CYo7zJNUkYF+rC16/PxPRsASMJmkojm/GzIoE4+EPsPS+IVB41U1IG
gvYlHnP1eaQw1OvZP+mMx5rEJEfR/Y9rbKPr2Wo1MGDjdYuT2NLOzTORFHtyfXshx0KufKp1Zky1
7BRqoZMikI2GCQ8jg7Aefx5DS7x87eFGOYityA72G3VK4WF2p55hbPuv4zaH9CRdSkmw0nL88P3U
2pIgnJVNZ1G8cvaGgiI0W+L87O/KGIfMYle7j4MiNNSFM2ifbO1f8gAKb8zFU9N+ovImnjCt42Xj
3MsnBsD5xgfpb103OArS4XhXyo/kc1cPEcxyLhzlXXxtovnd/NFI/yUHkqOqydppjh/FQinuVC1e
TIIXM73A7+adP7mwTOGWlYtg7Wwt1b45ohSMnSTCvo30Np8hjFfWzVT72X13T41AVjT3lJCVkpFQ
QnD8HToHnKrrugU3zAae2sxyOrOZaaf6Rq6VPb+0VCvaTfWzf7ev0xd+l8KRoXQ1zis+YR+GtSO3
JvC8ULjbr8JvuvagOrdT84DjZ/zf+zsp517O99FEsvt6lXIhPj6PD9bMlZLdKwrirhHrvXpJcCDj
ioaNtXFgdidVeJQpxabPJ3e6SB9JV7MoF7MQ86HenWwTce2jYEMnzBbl8K7Knz66oqchVZr95fox
T0rDS3Lou1Rddq1SeHxUS2gLeNyOn4rk9GqOyhMgl/0GowRm3Ga+HknAcyuWHNPAKBjXtWiXr1qs
56Lzx3ONB4fFxTbfShcvcw6xEli3L1nk5US8FE0Vj6sak6v4KNd4nssHPiaKIewqtIrVN0+bxK/x
JEorQLn3tvfl2hGlcw5tTjX2m6U3djhWtmTn+9EOX2bLhC4BBFPPm5EAfbCb2heecbG+b2a6VOWA
mMYPvGl8zPXc3U2goxcx9A6LaCfWi9e8WvFV2IiWXTwWzwnyYeOJ1Cd68uEwO51K8uCRiZrLEWj+
1X+Sy8zT3Q1S5GgdL19Mc+i2961Esva8F5PxsqptP81cC0l5Zpb8rpT8L/lCFk1DyIkb6dmYF+FD
tuLGNq/CMziuQfX98ga8ZNbMiyObv5CSMdZjl4SqnqzycIoUs8/SmZfds5x9MCVV3r8Kka8Xy9Rs
93IpveKFh+B3zzA68AIVtB18NbJCAp2LuJmc+OwCrMTmt3kWi7ab/E5uzEPEtzGifvWX+XfLvdlW
N38hwWNgLFpvcYLz4o3kMNMWHec6ZIfpblfQXCk2z/Uz7VRp3fQZJVYvd6VrL7PloNvKPFQgKxVc
VqJyfbnP8wMlCc6QMSO9ZW4lcu2jo/zU2JFMBrYULt7twVSkk0rajE4IYbQi70bqQYhx7K+M8D+l
yx/W2K57/zn2ZYSq6+aoz7Xd9wP35szkCf/RoF8dtOBBuoPgg88BA2t7FV5QRK7FAgXuHaxo7ydH
bZs+WWmTKsXxSmbSpytoSev+59LKTd5oIrmgjsVpSS+WpwbqlEIHFwZkjGGUmdyjnavQUEXNPdOA
mc+oZ5mNLifJeD1zHp4uPY7ASfbsb7y3jj9Mfjqf9C8D1Q93xMtQ5XcYvnf127V2QibOVDF4nnfl
4+U3dauvZeNJ2AgkoJMQ91YOG+PAbblJ+pJW3amCjEXQf393kbrTcXtrmuoxw9M9HqLdaHwYt+0u
nyN/EUmWUHUyap3saHNj0Ktm9i10lclgz/QIQ8BL+Zb82zxXxfSemtuf+Bf+YyCLai0LK1ZZReqb
WYdB1PP8G0XmvcXHKdhyhh2UdgvApJ9xC2apSXzWxV2JmcN7Qh+j5a3/mtW9jn/08gXQwZSiNhYF
8RmYQOT+ZPhn+n66VBOMSbwiCA0eRD344lCg7uaumuokOuqhkqPVDlS4zncjidPGg51LMHQz83eQ
uV8CWQgBKiFvKUjAbG7jpaMf2StpPH4trVqJTiRYoXGtyKfzv/3WJHhMJIwf005+tBGvo8qa0xEV
TI3Vy78UJxMwjB8zobg73uKVhoyuCbcN8OLkKfUQLjErvKSEmshcxwg6BEapzusX5yXdM39Q/P0a
gC+rj0GqajB7bM2KqXa2eCq9f/PBOO1WFVrXWtp8TqVU7ycI2yk+jE9Ld9xBO1yCsed1RMz7X9qT
ZQCxbRyXTBjPvUSk8G65lMlX0WMT3dbOSAXIdvdC9NROzDp7uhH8ud/TZhRQ5eWProRaak9mOnkw
RMCM5OGDayPtKE5ic6dSCEnBPqUygtZB7Rd+5+p8MVQnmXuV3sVBUZfDWhI+PHYHTMrDdEyhpIKJ
QlWgA1Wjlgqb7Z/OUOxM0ca4LXHtzG8601VteuO9hEHSs33qFjS0Zl1+Vjaa8mH5c6OfQ0oI/vpB
OTWcFTGXTVUZ3o7kr4pfY2M1ECcUAELdYDHBe20NJYZRLTm0L8GwKVj1rDdrheGAHaLw+hpymSZv
m/XrXGGZQki0b/zBKjeVnwtiEKi3SgbNL8YstLnrbRWru1oA4xjjOoIUXb4h1mqx0glD+WXp0RiG
tGXvYjBOUPR/JN3XUipLFAbgJ6JKkHgLw5BBgojeUCobBEWCqMDTn295yhP2VpzQ09O9wh/KPR0Q
M06RVHxE5gcwFI1yPX5PPuuockAL6kM59OW/ghpMV2l2UgJic4SItJ1mAa3WbTiarwasuCEhK0Qj
7PNeANPQPKJyqKL6SqEeIkbFjIwlPQIAl+AEy+KUddJpKD+J66XxxkA55aR2pJYEDkJbz/E7FHbT
y32RZNY81N9yEV+T1yhwyXq62nl0ejHDsFIPrXXloQRGlZ/9pNFsU/G757L2y2rnrLdFxfv2rmwD
f2BprKBZdb+Vb8RBFVzThr5P5wJiQYyA3GEFROQyvMnTrf4FmcnpGWxaudrLUSU4EFDa8SrXpeT6
epaiQaRXrU8klGz+6mxK/QJKeeiWXbnq1KcMrDTOjLO5rhoE2wAPkQ+Ezlatg61ZA2MNGK0sL2au
HEbXSN61SWfoU4pRDLRUk3JtxTzW4kGnUfLH2C7V50IphfdmoUt2S6awrp4hQCr9/eZpfRmUbK8M
/r5G2agSMZEuJqARtLXG1giPvXBonYhVLr+hQmjBMKDZNHPbhebJIeWW/fDGsfKVzcuOZPr66fTO
huvfjRsAO4AR1qRnXMged92SQH2+Cso1AmVttyow7A4/2MOmeozWwZtS7aiXl03KaAaCwOV83cx9
0Cai0OY5pG+UM6X4MvHG6fXmKUhi635hsJ9VmjQamrFBvByT6KQddMnb+smv1/FV4kVCdraGH9po
hK4eqJMxOlSnf7LIQmOcPmqWZqLJqvE+Yg3G/e/c9BWTnRHHyk8pc3X50OQxRWYZCHeLqU4bMz+1
TlMIxu0uh077sxt+FukvpsdVcn5UUKfQ9N28Li6IfIyOPTrsRmUdR8z1t8EzEy8wnv55VYJrnand
c8aSvwT3bd843bOg5GH8ssWEyzW1W/+Oud6qz52KXbc13zZvvvrf34s1gt53a37buH6mm3XnOq6g
oWb1Rkxh5d2xHBim/bPW8TeKaRBSOawomqCPdpubUXZgePjfMAl5Wd8+Zc0vcWF6vjO7z3X3caUl
wdzUe0mFqP0+vv6jHEx/i+QARxkGYQd6Ol+d0waBJ7xxDg+ZDlvt/jc/MLXoxpsyrBxuX88CnOg9
jCqWIAX/VpEgheauHcDd4a6g0BkiC+Tr52uuf4Qvyg72r3l00/xITj3wAc3qXT3vXQOtUdLoGUWo
lgbZpCDZlnARu8dXOEpAAiBOFI+pbuFhWfBcGyADiwrD3bs9/KJrejk3B7bE0NvdLa+p+kUFz0fx
lK6M9WXXu2JgMEpqFeqleo4CAoBZUzzQCdWTjVZxdX1fsuk/ZHhkWTVg+LUvRgfQquZ5+Kd//KO2
OEHnWVykc+z/7vb1b/Qo8fwJO+rxSBsUASp3d2Obr2emxYRIODHw9T96gEPnQ1M5NgDmj+NKR59n
WRj/6Xhp9q56xcnENh8C6dwIh4K2fXWibbCMCqlN2a56eijjzRFE7hH6SoWWugZ0lbQGvmt/K6nC
7R8B5ArHJKGudNTfyHNJgKfR5p63yzo0qjOLHW1Yk8fyMTlOPgE21sSsn8QBAHUmelvRkV+khJtX
NL7je1NWvlRxzXGNUCmcftyVWTZKuSe2HoJ7zcKjknqU5xQC9BTcRgByFcKilaLyHRaAOVWg1YPm
25AlxlH5wvMv38978d1dfT1dqU13XwLQW6mNnmwngWdc9zL9AS6/zHSe5O7mSgyVkUgEM+pcqt6O
8pOQ8KJCfR7emNCKYxI9s+OQ3IzzLfmyTfSf2SGjRzxr5P7NCXYH2cjm/t7O9PEjdbGSn8Wqg8Vw
SyFZR8aIz1ul2j9y8jUPdtc4k4r7SH9HX41SE4TuProLn/ZV9UsiGp4eW7XfJTsEDYl5K3+XUS+V
0gClud6MZPaa/Mp2/uqLdJQGNrZpAW8z6PuAqW3ehSOVtf5n8qKXSKT3vX0Dla/sjcQ3yU1NbYJp
Xw1Gbr8QSiv11XDo0KEF56K9RjPWBebYIPrRw2r4/S/qnvK2IblaL8LpRbIpB3ncd4zP91d7v/x+
zU0uDB3o24o4G1/8atPfu9Omlpvc9rO4P52PcU6f5iH33pDbncYfDI92vQ2RkFzrtEBMgrNF1ZFB
KfTeTJFvgB6plRwnHwQ0pUQkwCabu3doXB55kT+/JaLMz8n1qwmLIFkpzfan+ufk80oDwFa2GoEu
yHRzYdJ5EiMOikqjN63sqqGc/zbJkdcz/G3ir7jZxVVvRZZkFbD68hDSvYQ1rxoISW8nOSytJLeD
z0NPrM8sTjXy+xoFLUXl1/m/28ciL+jama0rjXWwA9i47fPuuTQ4zYQwbxNcgd1SyC5r2XeV0PNA
l9OIH5P5U3nd2mGhU899DSlBxSz1XshAIlVDKAfRK2o7lltP7Tj7CkD8/t4Gtb4dgDNqV2jbxZYR
lnH17Co50adtHSUaU0BFIXqbzXCEFNjjLaB5YdTp2MyW7m3j8pR5Cb67/LQSuRfZEUZqAf3ICc4F
6p9ul+fX66nhW24g3ELRxytkOlzbzgLrflZ10p+7ZQl2T6HaWoD94DpmRvEDD4HQoW6MgPqY8qUr
3tvjbKl/o0n/9sPK5CTVy/7VhRwzKa+8o2zp0toQuXEvr4IKx7cRr+b1HG0taKn7wq4nYCvd1ueV
+sduwiLvyMAu9yR+e1/ejnNnoX6+N38ujEVfv3Rsf5LKbRx0d2n6g0NeV4k9TVgirHMB35tm6T11
Y1DXP6eGh1Ealw4JpW1Oln7i0buq4iEt5ztuQLnWr94uCieCncUnOyCh28tne16RZrBfT8SL4gP2
X/vX1Iffv9Pf418Mo3ZYGe0uyebEny+6Kj8UGjehLb4D5wuSAMDxdTfcc6vjvY5Q91ZVMXawTKG7
hUQQ3hzSHcAktNr5rnjbOFSS7JjmtzV3LvNP3tV9GGQTp2K22K4c62X4gmxXgHVag/kpe31bAwvt
PMWzT9Ht2X5bYdVaf+NfVmgXTr2Ld7V8JAs6+lQqaXzM3lVqVt/p/Db8BwvFeqm85MHXIj0W4UGf
SK+9n2x8BMgNazdQ+XSn+0kjcJdonWdb0yOooTz2G3i8oFCbCUeThkW1v8g+hupMwC4VyevTg9BZ
Y0rD/2rfuBU5wTbetm5GyvM7UQR8mX4oHUA/uYz0RUfRgheGvwmwRGLNaUjVh27we7UzhfeJqys6
WEnCNq9lCJDK4gJXp89+acDaPAUAfafuXfSI6qXWAniCWga4A1SGoKg0ybK625Gwc9YJKXTCAKQC
gSrDPEyUJLZ3w+jVWAsuxJlf4lJwrp0ugOO3JniE93sXQqu+w2BoVcW0CKxahnDC+THSAAX2uLqF
MvHdQbhemhQS3dBbmoFASG51Z4R3qvM/j+rcA9G8MLXD+q5soDln1nOjAsSdDNcJ4xJdWsQ9DlZU
HZda9BRMotwfRn6VLuWhYh1Ubh5wulHIyNKXfa9Ov8MYMp5HjGac0SwypH/ZSm26/WsIGSIfiS+U
DifPeibRKIp0NL5r+6a2opEItWcUtLHc3RvJEQEcH+JiPeHU3pmTACp7+L77+2Zc8v1SMoyhUxeK
e23m+3FvMSUCAwMF3MikMYHiu/kQQ8uNjLtqTkq9Bn7YGlaf1xZfzeFvU9juiwRRnBxo3YiScXKG
Q3MRl5TpeF4j4gVG6kBYi7wDiMxKZzV+cygNiKtd8AytLja1RRzs7d7UYUJoBA/1aTzR62P82gJb
pQnEiE5hsj++yW23D+8P/nyXH8UvAuNQaIhzBFKfL331BCLpCPH7Rb8UN5oNrQyZ8d+MhTUnmmyq
Tg2nybF7EArjx7WIG++ri0pryPerNhzyxfTmFVpDytXG2oXu6lPBtWdhGGF1Cou4XKfacRWjbGR0
h16yYj9yz/hRjJm0qvZbXQ4XoK5mRrZlyAKRMK8tvVuGn3SMBrNZUBypHiBRJFMHPSYxCwo+uvht
DhkMdaaLUEeOB+hrHLcSd6eh9Hc9s0K1c1B7n0C6tHK9fO+GiwMMRPsAfAHCuiONcjPSzddpimnK
B4zPXADP9TQb2VYvFPtN0+Gi1qxl6+SvFs/jeyaITd3VJPdwqTaHQwoZWtzVqYe2XCRZuORnvfZe
ZzmEZota2iLy4bf6vYpIrc+/+rndHjeBAVZAYkCAIC3EJWrNZkeNbLatSrR9mWvDZu3+2XqXXOvP
zTZDZvQkB9IrpIPHDN4bfLTH/tYUOKYLbXx+T1WLAv3h4XhMNtyxlx8NL+C8bqBvq9Nm3z3U+/ft
8dLv+2fJbAG2I9ON6zRtvL/HZGrR9NIlW6vITaPTcbNjD6s5DHpHfBDMxEc9jYJR94rXZjEARQKh
yVTUlc70CVdN3WnqJtyENGBxNBP6V9WFMfH+DZUXAAUkZ9OFEa8qn8Q8vK3OvF3TG0iEn7Qzo7xA
zy0UZDx77PPBVsHMVfX8tTNLenS4L262Dt4lNVJ+CDyjRx7FCf+TUuCFuZpovnzXZ+ekN+v1gnsL
tgDNFdCjWecn6cyefuu9+JCP/NF94bk15/l+gnj1nioPL9A1je9TLBuLRfO+mdAlPCXeJ6dPerx1
qj31FEbYenNx8h6hvIGrigEsScjfq9g+rjtACL2eBzXruJKn3uR/GvNTTz2lF8XTWbkxe3K0Xsej
Gi+GnSvBE8ASTzZNnnqDwVvNz2AVkyTtJdNeOkk1vo1enHf29NTrxRD4fBRxWXJaFnd/r8JHbTz8
pQs3E3zXvJEd7/3soq29raoMGay4VN9ykSYTCmX80ZhBHaed3rT3Vk2GPvujQd4ZThOPDCQ4fif5
u95QLt9VYYI6LmBWSpLBYJCaFKXq1MkWztyZ9pKnQQrXlNqlYq9McHN68TRzNQ925tOzzhRWzmYc
a4YX3cq66VnGlQhrOyZxCk/UwQN3rWYxidmKGqYtawdrFkdyNBP/s/b1wL94tCFy572zZfK1/FWc
KiU/vw6KNKPseV1MNz+BBrQU2HRS64/vx4ajug3htQ9Fnjg/HbT+cu0AGlY02FYEyuJwlSSknhkW
JPBqjvkXY9SP6U3f+hcEGrwnzfN+bD7CDJblme6CljzCDx5DaLrRcPt7iQjM9dcvIo4yfrVF3FtY
f7v/6uB8sgCBJ8AgyZM3NzCNb0vJ4vDy/wq8CxHmkOd2n9TAYhfhQSITapY9ObJbt4+xV2bDd56u
cWiYYJY2smMFtGT66ZHnYM0C8S+TglDMIqT87YFiolMa76J466VACeNDm3riDjgeq803FzEulC16
Uw8vJkm+sY214Hx3M5ou/sbXGnpy682FWENxxMUIFG0Vcct0MQ2zJ+ZonZUqeDaeTfzstvWpOGvL
vm0JNOLxFu7iA6XHz/vvB89yY9xvN7SM1uNwHoWrt3yuBp88U9194+1+5We/CvuxqP4auTCzce6+
o/R4ViLUmB6diqqRVWdI36pZGGfI1FBib18aobK5EzRy41KKgIVULQ5zgngfYJz0OAJHHIrt6smw
svlhfE+bx2idLFZkgZTLS/4NFSeYbBgKItfV8pPVLZCj4Zf+hrcSH43/xp6ljmyEBGaCPIKstSIF
CUKh/i7iT4SqfyECZiO+ZAaT7uaFSqr53Cmho/5WM4/rZHkDet/Z6vp2Nli9+8aWqnh7075oNezv
adbu7y/QlYx02sdG6Ozbd6DLNyTbYy4PBY8tNSzz1fBS7Mt0FerO/G12TXXL2IxAXkfRluHSahme
7Do+8Lmx/+wgj4ZfTap9sLMaMo8RSkY848rUpDUz+HpcnHL50fbMlsPYN2zsEdzlnm76X22Imi4i
uMJuO6MPYXRT2KTQ90pWikL7biByDNva52wPoZgPwkSozxjCS8QWNL0dbJdqb9Ib67RP7ZPrWMBl
ift8ddExou/hsgxRMjk0s48Fdb68qJqtyQtxFm+2txrK8NsGFZebeeSybRrlmscGVyq4RR4mLj/W
Ad8fKuuZYOGiwFoCNB+gTosPOsSU/LRLc/2AjEyOvbe2g3RCOHiwsRsvfx8woHo4KB1vQcs40BYH
MM6OpxCpsYVm6E7nGgHMp5duEl4J5f6GEHK7EOEJnHEKnt+Ibffd+xUT6Do4pZn0mBJiGpG6U14O
kEyu0BZ8WPBCud0WH+/DMB6TtevuIh4YFv5ekubyppNh1x1L2o2tyiyILEo4a8VbJYLqr5eS90XH
Z9M4xIVb/4jrI3bpcFvJFpF62MJr8errRlgCIxCUSscO0ZsR4ETlZIMR8yfizVgip9ay6oKesENC
/jlDDD1D8w5BRpEGRwXRa8ylheECWo+ZtoiIMlacCM5if4hZxhzDekiQsCleJdRGcLF1eIgrLo/o
7sYf4rBfL1TcAsb6p/ATx5NJLTKTwmNl4acPPupoD1bO0qO46pEs5z92y8DlKt6foUINDuyd4exp
vlixXN/fhvN38Af3DU8bMrvi1mxBhB+JRXhFbB8E8b14M7zI+ABWLChu70UzJpmpAsb9norGJJuW
/4K9xDpJoNM2EGuXNT4WT48wWZmB1AlcJmXozOMekMF+ZIkLRr6ris/9H5FHDmS2t/zN/J4TSS6P
SlaQ8ijYtdRikouHHl+UeANKftMxyQMW6rJMBj+5ey+jcVIy9a017sDHEEBteINF8jX4aZx8bQch
kEdliSF4qKpuk9rSG++OMknlMQbvS1uOEYnxC2Jxxp/j0Ia0unTb+oPalYN1oiOauoB/6yTfbNcf
Fd/qDyxdJ7vwXv7qcvBLS+2bpExtVN+E9MC+QfhIuNl8FktzDmGE/FM/1b+AJ77Sr/TaOCS3jbD1
/uiXyFG99Sv+e9tWexZpx6BacwVvsfYS8nXBRClB0kPFdIOevMIqxH7VorSEdrYDCqT1MA6gKpK6
8LXpj6pcF7TjOX7Ufxq/6i5t0HwZhApWLOzUBHQKrfoqZp7oIhxC5n8/wUQXW2mn2/Hi7c14SWhO
fT+8mQY0GpAanldcPiLUJ77cK91lJht9uAPkLIVLbgLF+tffmNrH5ED2xI0ivPbythMibRaBUvdd
Ji02oU5wrG/A3S7Vn9fSWEVODWxSxreRCxCr1NbZ127UbwKUfnqUTSyk6XqbUe/OjTJdOY1IUYBZ
EdxF01loWqmKulkAtGd+FnfwFXkovkIThbsmB/6oDXdqDk4RG9gKQisuK2h2fhRRUWwPH0Z5id0X
j8M3YjGJ9CMzwSP9Tivrxu2dt98Dkpb99S3jz9NpgNlrQg1XBT1IGVrpS/BRGgtWfrSxrERioUht
I5TLpJ1hoQoh+V0X4irqxSYTW0z0yPgA1GlqdNF1O/aQr/q0MzQRHxtdnJL/xQxQS3vUkIeLaeer
7jlNhcRRnTjfoYl0pL1RHhA1Ah80chGuxIIUO2pmku93BAiqISyB9M5BIjnRwIH2eplq2lpVW5PR
tjZqjSbid+jWHiCQRCMWt+nJHUuCInH2HjuH27AoqDEBEUfQ9tk9STbSpydx85O0ZTbrKMhMI3mM
3KPYO8FrRoQfS7jFdDm+xIjXFsoWbkKyJWW1a/r8T5I8pYNV1cXsmA60Biltw1BRGgxaT0+zmVVS
DtXb+wtgHozErtZqgRaacdUXJXkVCx40XG2zCb5ZLX2ZTKA+Oi0eecCiHDxivgBco6JVJWKSKZdr
Fxf0B/IBND7lQgz66Yhpq/VTHTFkfJKgPelzUaTCEblpO8jTy2ACSlmfaIWlIq1ZHuq/B6KVSjeg
rT1eShLgdpjdLu9l8BLXGK4P+iBPNFMkX4l9MLbvoR1J/WA5fGvonAeDTQjScj243w1RsXwrnZoV
0X8N/e+YbREVxsOJr04nKbWfa+NxsoiynZxIfB1uZEDw2EVzfbo9NMROl6UXT9GveITxQYmXGSuj
lYSFcG1ElZGs/qWkTwZlTzOCUWNV1hUEq0N1YLxCX2prQCIf3VVdoOcG9fz0VW3x0W4lT7NeOhg8
Pd3UJFJ+Fu+rS4Bldus5+G9E0Vqe/hX6StDuNGMnMGz1AlHa9OU0KaRPa/C/OB2raic5xmB8Q14f
4Y0PVTlaBiqCIBll3r8ZGml7VAbJV9hoymGRpC4WvYhiP1AIQeM5cDS343sJQxHCPIo6mKjBRlj0
yR56fyn5+0+kKrG9xbIQjjP2vMf/63aRkEUeG/GwSo+X4PRqRbB2ZplVXkbBmAzhV8nRRNk3rsLO
rnr2bRmi1d8P+ZDYI+cjlpgSj+Ko5DPe5KiI4SdHGBEUBcxJi7HDcXiLFChOYGFrx1eUsNROb13H
eRDlrqjdxZ6uyTQSRCTbG1FGlP3ecPqHcf3x1kXs+9mIgFGZZSg9swds/sXFRSQUJ45CsjKsUEQ4
8Ze7WkbiBJEiCYbuRDyxNv42l0LrGLBIa6WnYqNgpZRrpqeVVr03CtmxGAcY5P9FWc23KQYIJwiM
vTjdcDFcxoX9/xUFvnK/9JdeCU7iLBXeAp/uJ/YqKV7wfiM3tgfcyIwi9vpbiU3o/+MvK3PUK0Wq
owjolcpZGpQKHgDumlArET6KOQl4tBZqPiVL/WpQaR0M1124nXgsUEL/P3fn2z5Uulh76tOK4+5D
D+PS2M+OIls3hpXxsrcEdd94v/+Ffgat8Ph/3PglKHlQSB1s7uXM0o+VcNY3Swxmy6OogpYWWNz/
D7uuyfBzdlU4U7nCmI3s/G/y2DdWf4fMkAokIdNSoFPTpZMveHr8Pz6NZTT7uHuIWJPa0CMyu7At
StqGgNutDbui/dyKeRyTcBjxp+d5Ly+/Vcd6iLRIdKuSKtrDQ9bJ2M/Od1M8czdoPke1/IfdVGRh
8cIsWIW+zOvLb9YhFQlXXowbQXzEUTzB+DCOIcnul9IOMeVeiSJz9yuGjkxGSiwES4aOU/urmWgt
vL/YlitdDk5QEm+bqfzgrkKX4fJnRVsBiYh3p4llGRXkZl5+H42B2MdjZvpqcAvD0P0nmPzbu8Vz
shyv1+5vdnGQrU0BBx2emVwJ4ksUKJyWm0eQ6qmvqt8vgl9TO/lLpSKFau8lXJuh/6uTirCE2lLF
+IFItRV76oae7P9zN0M8Ub6ggi9sirdt+CUFKD3+Nle0ghx2bspFWLcZwvXDYLjDFnn8UVyFoipF
Zz2Xr5fYpxfLpdzI2JEnSYK0FaaO9k1H0XvkTCMKEx428x2WMK4mbG9XjFBilsX6Em9uEDzjkfii
nZNsImGQkTPg5Trxl3ePjz1ZevymFVA5ySMzXdPLy+a9/ku7NJfmdmRd0h/sv/dObp3+qAoVGp9M
on9bx11tw4KVlNQF/6SRfa+Xd81THlyVqrRLHGRrwPmVTJe5LbpIemjdS71kQs0xFUzx6ldSMANQ
gB/Xj+fn/Wh/rX6PierfsYfvHuvFwWa6n96kmUal8d59Xo6P04/n/PhneUkzvVKDWEo/Kzq+rWWG
eXS15U2aLaS0C9vAyu3LbG1/bGXb3No3RN4gSbucu/OV6m++PtfaXR7IL4wrTzSmOqvWfFzie3Zt
vE2F083Ha4NEbWZYaG/ql+pz/HLrnbF07fq8eyzDBStrVhqlxiXRf0yPtcMAaLO5gthsVEqwKT+1
S3qTfrU+prnZlS7d8GebZKnkzErtzPATlZsUCkBz/3te/eyfEAQ+m6f6N7ps97f73c0MAyqYfqNh
/NRy/NLDnLbQONVPVG67X63VHbN7ENdcekmw+VuRf+Q6RxjzB0BxgOAqB0fdXCyKPURKe98sD77S
fT0/XiNseZ85226713q+epgdEs7u7fJg8/ybnuu/6VekNoXf5CNcWJJimksPXa64i10ynA+zlQhN
ZVY33eNzRKICyy5cCpRhCyj5jUjiZqLwHADKX1+ZtrylDVYJTfYAMlUFHji/mvuLfU0se1vbJmTZ
pbIhmBXBPfVmsl001ED9zjAdauE0ULw7XcoA/Xy7RNuoC2WjRR/vbP2jWXjOdTfNt86FU1OsXh9A
qn8717hgHY/VTM9z/Aai+t38vPciMDr97iz3SssBO2RcapFQFfGaRfEQwYxjFEoVlFMUuLE4hXqx
btrbyghCRGf4mc/QfdWrHKaCFhho+Xmvwn2IvHh7Tnflq/pZxpinTX5G9kQ+C/nudv4pguaFN1TV
9TLKEIUTmwm2iOQahq1kdg8wuel93K8GwYba1BnK1G9QnejHkxOhanRzodhyna36JYJeFC3bb5N8
Y4+sTVdOGrxp5zvb6Y+VXjYvbWvvUn36FCF6zL4n0urU6hWGEbFtGgUlrJ0STwlmpog8wIwztMc+
nJqAjcJQrFOiHMFyZFqftFwuyqCImY0cL9ITVJ6LOrbyiJFlj4rGuQl5499c8j57gx3p5Jo/jXKz
mFYaRBlrOz+UK7NwUgxM98PDIN85DAJaDGg8jHVxKfqK/otYJ/x1rLCWeflGk4exe7yqFH8I/4Al
1Z7K9fLof221B7VTVa35i1X8+niEGYXKiAHC/hut+DoFERK5CtBNrAo158lOs70zHrjINmxGCTSK
VkL7nWXl5GMyp2FAa6zcWMFn8QHqXxlDgLrTLAtVIftKe8vI9OMp11R56H0Mo15lxvVv76bRtIUq
VP07zUpjKBOaSBOqiF2AkBDnnBLZJALU9mftiTuIhjQeIjZ0q8Dn1vXJBG2l72rrdLiCF45GQ1/Q
m9DdeSTKuA7mpTCPecPd6JfEyxMFiC3o9LZzAXGi16fyH6p21zScrry/HFcwJLh7Qf4mv92AI+eq
loLZ/r11W//595Gvnu5ZIz9eGAi0T7UyU0KuCYU7vD0KJOOcivW7mt0FyTRfk9CR+H9LHKPMuYP8
QfvysNJ4h1YE31c7hTf/BjMCio44VkNE4+cCmI8fqfX/i21L6Efx9vI/nTDbzTwwal1o1ARU70Bu
Ui9swARtD7zP3mumiXmcEOEkWfJCghDQg7I3MfVKvdxdtTbT7rkKljcKWnruEZb6Y7AbFrprDPff
afF5Pz5gQFSzmEFquY/lRMKxRiRC+ADOPtXalO7vMuTYwiET5DZt3Xa2Net+n1zq8KoaoKeSBK0L
6O3cKv3I7mlVAwYGqir+q6JhHb/WDqN4vmHg2/juUdYh0jQ4/hnogTl1jyTzi/LS794DA6rqCyPi
1bW6eTzRgHC43ai8LIT+xzvNRTxyUkluqlapubR7eLOuk72gktXf+i3KpKpGE7JbVk3r0Cn5oRt9
Ax8IHT5A//iYHJWQviilFO1jXCyV99OzV9blnlrxh9LsDQUxhFMOnMf3ljGAUEDo7ezcHkFrjj/v
KEJMCi9WtVwt85qr3zL5KLbm6b8z3+07ODioB//mxOCin3A9OKbgT1ZuymxEHTvrl4C9/mLFhjX9
G230J6cPATu488apG1pV77XWDEOBThBmQIq99cZikRqLXhh7Yut0fnRph700Q7cWOaEZ7YI6ibNW
cXh+fH+oTBQp38qN7fPt6y1B91MrM+sB6FR3Z3A7oyeh5UCHsQbyW/xO+SbKJ94Er4Jb2MhgwsiA
ZFOvwfv8aGVnp8iTiKHdDJFHy9xAou9bhPXcd0/dEC+M1nB8ECI5eSJwRaNXpTykTHThda8/WtMl
wHY10/i6Yw1nOV3dgYINsQQvynj2zNZ2UNYcEXrwAlpxuc2D06tT3q3G4k2bkoXCSoMbr+72I5Xv
CQLvP55+Q4eOv0Spte1ATA2VOe8Oi3zn/bWyzM/yab+cfir9zSkaXu+Orxa97TTvhBnx4HoK6P/R
PSzt1L+tSjs7LTd/9Al4hsmMFTZUaZ61sNYykfdnHuetD7mmF5+XetglS7BtrsW+0tpWFLrYy8iI
zgaCCaCMJAouBear+kBTk+03K/N6a0t7jo1zXUjRfD7XzsvgCFSSwkQZynIXToG1emNdu0lz3AGD
7E1gdzIfKisfylX2EiiO5EfOuBq4wCLzYkpM2iBvekdDUpqpLNR+JzvABUaDknsOLBa2jUstWRoL
M+A17TRFUqZkSKva1R0XlyFjtGVrWOyBmO1U9mu1kobYpFD7ud8L7ENFiEienZSxYvPmEil/66gn
c9viKA3IBmxYGlyWXtpvmg58SWo/MKdzdEUSqA8H+xSqdMhtYHAmW2VKPEasA/iRHkgHcFLgYz4q
1RzlTWr3USjTjGeNRfyqDA9SRJzZeiF2jVsgn1bhJQ8Hva+HPywPhH19fop1qsuZwGuDOdG/uf9u
5HfpzzpF8XtLCy+3xEcuP6wFri/f58bX/TpszDGCC3DQx3Hu39eI/+4nKm27kjrdRRwyyj3fWkSe
4638HE86egy6vK1CLarQwGBP460Ki52IM8LH4EWIw0mC0aDSTOgWwfN2vntB5xMXKE4UFKRLumpG
j1A7Ut8dyji7FxwNEQfNgrq3U2D6PfzuHXofg1/MoU8k3JyXt4Kh/ZutnzVE2bCdKZggzBMdzpG2
Y63ROg3m7d5Bp5Sigo6x1Qd+advJjY65LpW2cj/eotLEdjjMQIg3CpPI50W2f7fyB67h4Fi9ZSWm
ev6QQ4Ztam1oH1KWwCDMvF6e8SLTOTdXMhVYxxbHrwadAJywIqLO+umNg8S2V3yMwiASaoq6R6GV
huOY8kril19p7N48nwYwZ3nVLrY0+DfvdoRiCzCx+diojNaNn/ZrxZKH4nxqMu57b1y1Hd7ah3/0
Xi79sGzaDrexuYmKkJDuPgc/nfldqXkOO4nf3mZwO/oC4l7VrRG0XpHgv8iqiUhNHr4U6/a/TfJy
mwrQp2EzH3z37XJTa9atOxaZ7TKwBm9Q12+TIiZNJd4SMWeaIYW86i+ooGHUhKMvzSZCNDaIQT4U
AN7rmdCWgQfu/t6XiJnkluhRQTxuHno/zeuo1Ct6YX9U+9e1TeCOv5/33gG0Wcpw12b2IWxnrrSM
6Znml3TSyuTB3gU0tyaJP7ff8fJ+eFC8/xvMtCH5jEgyWGbVP8q8rz4fztVBiK++C7vtq4WUYU0r
1SZvkCZpnptlJRfg7jDaZPSywsAvaK0aF9TEgK2vm4jyrexDBua6dmgcCXJim2fqk1CnuQFWf793
hsLg5Vx9MedIUEcSRbmV5IZy8zIQ4NjpDf+jZEfg7uHTZf/YmEMq62OGkRM1Jc2kgc3HOplPxzQk
yvcsYREj7JJVrZCzRWr+ZIqiBoV6Rsi0z4df2+SGMFod73sQBA4LmaFg4OQXJbXubjssNG+bh39Y
GQpd1vXf9hAwS1NHBamb72VppgV+tDL+rY3LKZY6rFwoxxyVckNX598V1NPqlG9UqkQCeJTE+nX3
+lOToSbIfInwqD/vIsEhlb+uLTeN1sQ8orMlFjoktH1rH9V/GXh6mrO1f1QJq2Ejvq7lq6/vtVFR
xGDT7ZviTct4r1RDbD9Wf9N1a/56mWzvrrX37rW/amx7q14XkG1GkXiabRSxOR++03ey4JkGXP2x
fl1uJ1JufJLfu1K/1BfGhX8JGnemf0NaiLYcIYFMuA2lhaaaWX3VU4DnbNkSDjKmwTQ/IOOLNLQo
Wy+rRtAvX76mmeq/7Kg0GqhnN/QO2u63ZQJ3VDT4t1wtwZlaaZT7rZ6vSV4vLFs7jyo9NZWnD0oN
txYpAPuv4al7nZkLL/7VSbl53DY+9B92fd+ooCxcibD9qSU0c/+uXUHjy96xLzvh5rlMx+u2abmc
vvzjcTAhU1kPye1d44Ykzr8D20rvFLqkawwHRnhdsydipocfZjIrF7PmJHzbJxsAYItdUHjI/fse
YaxwwijftrPkY7tfsqmv6QVZdGmFmtCsS76aKHwZrkkV27byOVA9KAOj9a7iu6YOCRXdub/QB9iR
S8JX38D6d954eyR1+cAyKNgRiUSq9t7Da+DWm5aUCnlL60BQl7CKR4Ff2/HZit6sDF6yzY3Pc/+g
xgPHDVYYcIt54xIxsfbMytSaRML5MviA0hMQQ+rt0DG8Yn400Dh5Qm0/1J56Ly/zaKx0gIXqFP63
fV4lFtX00NjQRt3i2r5bhf6N9KUm5+q/f17ugeO3RkTrhSzAh1G1vdUCidbUVPYpQV4ooVPrkFMN
cJNxViS6wvpM9QUXld6I+R6z/M5VitJdkaJKdTJBoyBB+a7ds6tNJhihwaqhMNDM2tZDa/DpRUcr
I45vjEajn+pdTL83upa119fXy6BiEyx377rVaHPEiiAQuCbp06RFU7h0rK261JqZRFvHKd8LnjVa
jHkj35on+87N+IcIT8Um7PZQT47NN4pMtX3TW7LvnPSQ8EgUtybFyWbJIIeYAoPv2CMqOpvV26cv
kh9v6RP04NIxKN0/rP9VmCPqhltSmTl4EH0kDTuyxhcYAS+2ExiMFG9NtSfaNBV4fZvaFY0awkj1
xlpGb6VkANbVp49W6Ez8rmszFXkDtnn3VEv1x+7oXG29EBKiD5qjSSiSEiLpXNF6pWKFSlbb3mfq
nCeXhT7vMi9jPIVrY9X76eBsta/93Wxfv2nRb1DW1BLpl0bFVqZva0SOaOd4Vf8TFtFhrtTy695X
mQdPuhZOfdY3bMYU4ebV21UjtATtbcwc3uqyZHnS17QIpHQVQnyGRyFXdroA38DISovUK5930/Km
hcDPruMmAP6dMzhNoW5fPP4obyJFEof/mfdCz+VC16dVoPjIXtyhPKgl+dR9pn1WV8meZWhp9v3p
LDl7LSK61H6AUqwrDnVJf3zwkp6I0YWxRNureiPW3A1KK+eq3b7SXF3SnNlWxtvf5GbX/6w8K3Xw
jUDNP/zi89TeV7355+L72joeW5dra/W8uaS3+94vmwncb1qa664Kk0cZxBuUlK2a26mCt0m5o+Mn
JHYFv8fPwefnwA/fSlpghySvAfN2T5RZFFzM/3FTe+s+KeFgEyjQt6Udn6tRqdSQopT1FoflJ8UM
nIxLqXbmUHys+wfNpXiuZ/HlzqXn1baxLw+IgH9UetglnzO6i4VyL5/v/Px0brMPP6XGF9WQr3Ur
JwTjI6Y49Jlk99XSLxLM3W8xuRGrF5NSrmbj3a4nh8/m/LlcUY4pEMr46fw8fgr9lPi0ho5CZvyU
xpZSmvhx08t/ifx2dYfLjQ4qkg+3re3LF807miu5fuUHOP1si7FB3aRnCKcQ6wVtcsSsmkgu+jVF
aR2FObG3aafo9s5dMFv7TZjDP38+Z+u3jKeql5bOd+M+p3L72T7/ex+j691/9uYP+DaDY2+blDvI
zE/bchUwBZACmiMceYOGGHjke+Leaoawqgp6sPLv+7qAHHs+MFpfamb5F4Gw6FpSI7bwfMvz+hd5
HHA19cIku8z0sqpwlSS4tXofFk/CD2S+KHHpDrg4qxefrOYPSy9icI2lKtKwWMIOznTCjfZdCly8
/wYjAiuixWjv73bOqbls+2jLlJr57qa+oyvZQzgbbEHO9JheVgF1HRuwUaGWl7zmQzbtu5WvhJur
3KKi+8LI+OWjB3xyIDvp+0rSk2P7ZwrFIbeUGKI45QJe8VRsn1vvEdKJKFX62J/cmD3J7y5Rcbat
BfaNXic8yl30gB7+o+m8llTVtjD8RFYhUW7JYELM3lCGFjCBYACf/nxz7Tq1wwrdrUiYc4x//OEq
/xtqCOJhOrAmb6cIB3OJtSnM2J4YVzwiBh6b+wJ9FMMiwW0RYbd58BHA+0uw5+C+td4geMbwdbbN
+sIsn74WxE1fQpRbwQONlnS1INqSJTt3Wh/mZQ+sPQjyAgJGYuZK6xJEOZ8/51VmXyWn2l0dLvv8
RbYr8JMRtW/nqe5/uDqSqof3Y24ZMP6ZOL9ZwJk4vCb38LJvRukGH51Z9iUVwzJXj1UHezkCDk/u
i9dKxe/k5V7YJBdp/rMYtDS584RwQI4JaRrDqz3Y4gHmZ4siviUot4MBBukyRi+voHH2ApG9LK+g
x9e4oSBZXSYMJbTc5oQxnQl7lcukw5wgxe2QfBajT6SMcQrKD72//NxbGuPBiD8+1o+hLoJq/Xxy
SX6kgAEBf6wS0TxGDk/mu84lYazxDG8Y4KHV/Ni/VZ48RykLAHVhfAlwUwl+yxRjDyhVgKLEOGdb
2atWlz2jn4crW6b/O0vAnjmSll44r3C4/o2V/WumBlzpfMYVeq8NbO0AMfVxOj7JQ+FHmf4xsOfG
O4NCHrMV7a3zHW7xX+ZhVQAT4ClbCo8Rv4OhA5Wny+1l654gfAoz/Z4XidvCKUPUF/aZgswbzAFg
kaCFc9pJjuE+BfRI62Hb+ghyvTds1O8hH3eH/A9aH40qNgoxlG4e4u+wXDNGrikxBZdYMM64jbYq
SIYDsAhOAYdPnzw+Lg8Qg306icy7gg8zL8Azg53iGwmIhhk5IkxWcDq55WszcBFP8ug6TUwDN5tk
GJ/MuX5gztdYhMhyjde5LxHxRxMNTZVFGgFbDCMxJ35EZE4DGmeU+Cyw82yye0w7iC1MahnbvrZA
Xx612D/ql4r/3bkP8sV0A063gIp/29+05yH/18dsOIBfjxURFO5t9cYx8UmBQOUQs5SRUH73VE85
86jjShC/R7q3lCFUAGLpQR4Jy9l89IvRXzI1Qk69p9hHevKljdfBc5h1umZULOp9N9L+8eZUbgaJ
RSjz0M/DG2RMfGZQ3NERLsS0Y1U4WwUZLIWQOeNI3s3m+7aLUGJbhrr7tPurpcAsPtsvnNXwC28T
Oc4MOSu2FAoIEjEtQBQ/0lvZzhFrVQSOkmpDvE0pMaptfeSOwHjodRxhW8tNTeN1kn1Ag1asLIJi
fuIP5CFFUO/BKZGx1kdzZCwEmgZ1VnUzNJsKM15jBTD4Sfg8699Y5MQIcLx/7KEc/FE6z7Dah57A
yGSK03+mW5rw99egsHWj1+QdKksClKboEJip1EJje5bXMCszwL1cVBvqF9wYx59K+N2w1wSD4JGk
w/f8DWowPVHEbwQYgy9dtBNEGoSNJAlc8BHCvJxQc0a7BnGPIkYt15gCqSvw7RFxfI0DnKRy6XDx
OH7KKWVPz7QwNTextiDEhjD5t7EBNMZ46IslE0bepcjhq0/UZkbQLJ9/AqtfNziuaXgyCGWspZ+y
0W+W+QbBNKFGc4LuOmalIfME2fZrweHgjgMDmdDmEU0xPdKPQBQSK9sDr/DdtjNyLn3crCiACWAB
0qleFMhXP3cWgAoYctJOL69j/SQCgPFspCe8HOjzSkDiIdZZjjbGLy4uZuZw8PcKkf7vqdXIv3Gw
b7xH+JzuNJzxAP8pZXGxtIlSpE8COBBhdSTgGLjil4y6Z08IYeUyAxmcYrNPAiBm3uiQT6RL8mOf
RbUACiBCVCSBCLRpR2HINEvn2u7No/D9LXcYOW2/JHgjC/IxgCU1VfjnY58G9CRjHZgzQl4xMlVJ
lXmPf0MsdZEBMLj9N/F8CXTyIUw2BiCW+h9GoKsKc3oKkDvwxQ9FGoSLGgLH7V8KssmieESuTjNa
YNN3vKxUICsjgXE/lBjXvkTWAjdC6t+2Nxax1XtWLwT6Ynhlcp8sQGPiLFIQFjMZ3mLJoVtvZXbb
EgoSo9MGqs00Yib4brtFVE8UBnicS72IxZZLlcRYVKiu8YIiCVVIRxTAZ5ozBYteMfP7uvlWPmdB
tW3Gxew6xswgEnQ7yGUuVgPXlvN5HVaxtML3ib6W6tqEV4eVwG0QypRXsIexk0ZsVqJVx5OMNTin
x5rqgbnqeGaEfA8oFC6MVNnZWZ6wYBYHJaboWnFdKMIp9POFBvuigogF/x/1L9XRr2dp6DmWInwB
DTL8/3HvRK3Tsiww8IS5yh1LUYcYgviohlzRcVNDqTx1tErUceKJomvwIObDIHktJXYF4TsFWxfG
KykNxCZNa0KqrpiJZisFz1XRV4we1OIy2nQeOug7zuHp79jVYkHuO4C0xdgDg5xyiqGOYMnHNI4l
lnofICrdQcplooUJtb784UDB3fM6tMQqAAskYg4gak2ovTiS7JpIpZheQxoa0RAj1IQYBW1XiXsc
Mi5skAwJFqBFvLoQBYVjOPsZluY0lxlCmec6pdOk9+/bFwhow178Jr76G8prO4vNSEwVqqv7+vs9
uRmrv3oMOq/ChSp+jmm4j/H1wd5HygtKJQyohrC8KYWLO20Iqz3tDEq//Sv8TAEe5ppBSg546HNW
EHVWCTMBhTC5z7ab9ZGA5Dbifh5DHrgX2ji2uBLTVhoZXFJhPCErnn0hzkIlqS14ux+T7pd5H+5r
XKB20w6W3Nu5rR1eU2hh3EnU3GFzxnZapJ/UJ4Ex9myaZOAEkqxwG2oDMzm+PcOVYn3UTbv46/Wj
dLpm9FbgWoRJxhBc67Z+0JD47ZqVLxtrcogkP9SiNW6PdPgXEnl3/Pb5ce+XIeYmjM9o3zEusD7s
5WsZkGpSH3RitLaYGlK23UjDY4LaqNZ9XK3F32FNgkRjLYcMJ3ErHtaHBmb0QUnW6gZvlCMknqPJ
Zh3LcOkgoQYADqPLIX/6uLIwYfjg0znH3RmKHWzNuO9Lp5zi+FD4+Hpab1p0YdtBvi22KXqsxhhN
DJ9RCeLabXNWKCxRZ2AWRx7V6dN/UkTj+tG5ADwCg2Odx2i8DfT46gMFwatAuTntD6xvou6FM0hO
5HPN3YmHFfaQWHwH1Nh2b9Oj0CJFbpQuwWMnfcG4QL08KzuegYfTLb9MKpi/iBZVgQYBkDzMj7+w
JQh41J6IhahFbMMWPxBfbBICuVKY4Hx58Js4fwXP6DXHr1GG8Tb7HG4MmFSrWt/6ImGZ5AXvDoIh
flR3+n6BO44e67B3RuXxAy6GJe9Exuv5OX5NrwETb5c4kIkI3SVCvJmVdjGWw99EJvj6+Dtc/y4e
M1PSYYFnAnVrJi/Av09mmfgj+1w96nruVp/LC+h0wJplV+ya1mLkAyjWJ7kJyOfKLkh43Gchtlqg
2+0Xb/GT5gG+gRAkxhA8I4GxPa03fCcduzHFUnpyHTIPxXp3BvIB4ZqhFKIzVopiRS9ds0zwD9SX
Hs53eLXwXHFNcqw/oKlg/1qKrRzT+pBpFnYqF+/wdUX5g484YWI4/wsmizl9n7MVFRZeJUiM6uP1
LFjGXCng+ohvF5F+4J9INQfxa92byBdgJIYPG5lB7LwZ9xFuip2pmg72EIXQE7DvDahqo4dzm1dT
pgzkbzFcNoYdfPfunEbqEgR9ZG4IJB7j8JdU076wfxVyu3+TqXzKzVywpwY8e+xFLBEYl51/jhbw
UZgmBJ9RhrvMNTL+bfmI78aiLFZn5vHKRPC9FO+oSfjUZH+i5XqDLWz1uBinISeRXQqDaJBxVbPr
IZ86+PqE8DDb4ZKPGvhdD5fjt/qs2P7H1efvo2599oJ0xgB1/4ZU90nyoPO2/RWGbYs3dG7EI+cX
gwsAADCOE4azXczzzbM+5qbSBiQA/7OWJoceO9fZbf4JjETYAt1wRfwTRryCfvbD1vs6/vKsXZfZ
jnoIyJEix3pz4NVB/RL6zv7KlVRA9wTnPWdgAlROnCRk7QYjeNXm0f0R9MySx3jsyYvh4sZcRCaE
vjpIoYYWRue4iO/D1dzB92n7CB7rctN5hf1Z36BeAOPCxOjiz1o49rZA1fZ3eZNGxHb86ijflCx5
it9j4kb+L7H1oJn4T+GqyRq8hX3xOIE/MsbDnf6779PIptSR3u30NvnSE5DxxBehXnz58R+OtSzi
Af8nkRY/ndvL5S8JyyXYV8OeBBvUFUah9cslnbhePCfPAf7Ukw/WudCeGDbHGrG8iKUKMbclCbl5
uOT94g8K/eK9V4pkIEeV5ppvv61nZufBxlDLIfvFjaH3D/sZp59Ou3LI33+wGqjHmo7RoDHMpYnx
ttvc7c7AkPe9OcU7hv0caZ2wDkhRq+bYdwx2bzgBcIfoBoa0XXQaz7MM7cq5khXJZfPYAREl5MzV
iwkQ5U+YrL59BbqdNrzjCFwHLF5Govzo3LnfiW7rY5Odkeo0EQA8wGnCUIUH+bZlbvX3XH4ONWMQ
HFUsfWQw5rCNibIzl19PJ9UdcFdmNZ6p2MVMtUtkLE3XFFMbQSy5rRpS2Jkw4ti/we3rveULbFw3
DKRZX1p8j5yyGmmoq4FDeLNsx1OkP2gi+rYE2bG1NWQuiJ2WDV9xKsUiXF0XoX8O14WsbF2JCPXV
KPwAouy3bn15lnCgpXmonX5vzJXIuM9yt6eMCIDmSulf5wWhFOT1FZncGORDQ6Cpf5NbOn1XMRWV
2Xe0NEp5Gnn8GEyprgYp8kaWbcisjnyBEnoVo7I0Mml1RFiV3Ll0i+Ty5qijcvc9sKkdqKv4XsL6
WNEgzdzs3wbAnHAc8dIyqwYHQtoTYC40WfJS7y64rErX17g9uj40tlf8xRlxkzhBEcK9UNwdDg94
HvchJjl8N76CtO59n4qG2C5A2gwDJl4jxb5wioPdOwLuBUem7OVAzfkPd5BLhOnP9xco5LrgswfU
z0OfO+8zPqZkPNXu9QzElkLz6kekSr3qgMoS6z/ZsLFtlVAracMHkeqIdCH+r8ibkqFLEetW7L4p
9oRAkU7D5AqCi2wjkn2eu4i/5V04VoAVouQWFL9IkTf02s2ZQCoQWcOChf6bp2M+pyEOBNfDtHQx
55hTfstj6t5K4InuRZnkpOl2zl1oILQX0637dUyJ2vVdCON9zW6UQPlaygu3W6vs25oW36+LPA8k
ZtuUD3/P2+KpLOUDVOcM+ez45koLQI2FdLyGOryM3O5HLbS2fbn4rGRZ0JiBx0x5+1llmguSkCfA
WI/EWPVX9aRtrNekii4z8y/bAuEGKbR60poYwKJ4DTBnY0BSeUyGqIhBsgp0jfyaoMb0UDmGzajv
ls4tuuzEOBf+IlZAl/F5eRFaA3O0spcPIDt47suSfBJcLl68cuky2hVoiywwh8HkhsF51B0q5r7g
X9Acr9ZW3mj2AEVlNq/gRAGF9zHe6QVwZkLh+wgEi4IbfjR+WliHVkHms/LygtCk5PMAY7YbesCp
gfKlIPkI3Bz1SVwdeyLuAbU+ECmk1duGQhmoDN7T0hxDHESEI9SxV2ueWsGHCo0ljAbE4/mQzhse
Ydxll6rXHz898YfvXF1LoN5o5hZgMKg7uCfQ7TgozxC1ImMWaKol6KQZs6JyTeMUDXbMu/+RLH7s
/TJUM5ADpuKzdyT5xSrd8V6giN8ZABXlKF2U6KDwAs2Szi2teQuApvqU8uRNYTiHfSy0PaLA5i26
CY4Fk0XhRnxf5HwSTGWSiRbV1gmDoyjdt2hYV8aUD2VC7VVn4ok9NiIWYYVgnI0GJI5IdhD3l1eN
ap4bOJXc+HQGRJpBguTI2YRh4ODX9vNbInGJZCdeZeAYTDRL+AxZ1MPy3epi/AR5NLCQO/T5oL0p
sfS5TUockyVlmouulmyP5Bff0gBga0+a97Q+iuRD4PdibmxpSj9bTGfYyBm+sIDwxtFLWC5AWwM2
2RAcSkjIYJbuSBnn5sEYF/YScw2MhwRF7Zy6GNzB6Z0j+WEIZJ22dz74uHFkRKjUbCCKveFZD65O
b6tP+P8MWtz49cUHg9sbxgkWuUOA8RjLczubQysH0yP/W+xlichf5OSxSoIVDjZQt5kIwEyEu9qb
PiNt2F+UyW/x9Z9gXcDJ4W9Eo0b+HD2CZx6Vty/WYx5FYMbzDwTrebfMhQzH4xGQofjD5L4nFoQf
ZlxD2lCmEYQLwXHpewbW3gaAgPuuorTvvjUfCKCvImh+H1g8ugcWDwOX5ER5yEShwlGDC/QIr2X4
gdFZ+x/Z09VQZRJaeID69Ph1HrxlF0T/ebUzzFyXKfAMgUaDqHd19XW9KzZPSNPzJ+lBBCmRG/RX
siOmXorcEkjngVOz3cdi8u69T/2bLy3MzDZX6TAPTP85Uvw7+QLuD5iYJkOzFP+D7XuBNMNJ5w23
3TKjdqxWjffO3G4DwqnQoJI287Q7oG2Z2YcKlSOfCAj76ZCnUIYEcKfWJdG98s4ASwNVW1CgALRG
uJYn7eTlV0s+Hig5cWB2N+LqDSGr4AMBiLFkH7FEtarh+tATzktzPpbdX/J0sVrO+n4a6IBlQK3n
x+prolRo3dbv+Yw62fBoDEH4/lXExZIa30iYpi5UFBH3PxrZR3Ad9cbAt/eRDKGlpv4hU2GrRdUK
OXYIceWQjl5RN71vlAldWfiKenvhdElb9IU9edCSR6DT7W4hYw9hyT2C7vh0Cn8tey3DecU3xwir
/ZPgVHOyndaNhGmxcDUQUtnVfDD/2NlCi3qC0x4JxHjFTQLrn/C+sfL3Gde27jGhqRImSkMu8JJJ
IIKF0u7WKGuEABETCisbWNAfOKJl6sKxRHksBHznfPjmfvRpd/DgB0qWHlD3P1z0dnyZffwuNP8Y
T/3JA89k7D6UZuX6F39nOE3APOUMMmyeAvRL3pI4cqDCwe4X/2OKCg+sJ0yJDqALiZwY0EoTRmzw
8AcA5o8/1EZEc4B7g4sxHIBoiQaR5xBXFDwlnAjzvyU2d+jgyP5F34+s3YXxy17zDcBeSIcOzHP+
BzAXCTGkmHbhLIAVDPJFefyLhRUtCeEI3VGH6wkkesEU4k7JkfKn/LmbqWNcC6fFupvNejtz9tjf
F0ZkRsbqSlImB4LzhEcmKtBKTM5aUm3QshVegVkUyc96wpSMWxWiPR0bdMk2gErFtk2jWQzxV2Ij
IHQFKj6DzpfH0Gd0IQxKKAsYYGOS2lddjC1YpQAfPnNWQq1PjQIeqJmRDA2N7EYqLFaU++o3rfZc
8g4xRH3EF9qG+LfA23XVZ1QgLMqE3chz/oh0KJE6WqwXpxw51BymXXC6LQ2nJpwOnE3yTzdRowhh
6ncmHdrMngNDsk0QpSuu4iWSrdZmyNRjTigGDh/EcDCqMJFjLENbPdI3PyR7TulBeExYnZjkKR0q
HewVxpewOGew0hlxiT3zPeAncOU2bPj8GF1C41z2PHn8OrIS7CHJkr/2R5oWCdiYZlKZapAFRbny
ZpdmpCEolUJEi1eHcAGKb5vizBn+Uhgd683bpeyl9+uscp8vuBQf5A/iHxZbfSkn9/VrKw59DmwG
t4BvGOz+aVvQzzCS+1I/yIxJEfMCVA/8IgGZFdMeYDRLi55hE96dJ6wA/A2JLziaQTZRZ5S+XHEg
nhNwMhGX8Giffkvqa4mIrLDjv5C2FQQ4UW4eXVa10M8HDGg5jIkawjeEpzE9bJSQqTUYfTOuTyr8
zCekGy25j3mkndyDRGgmj3/ewC0d7BtPlMdRSi5stswNmXoDttOA4cdxGVNOmYvvukBTqmBXqEz5
foC+xxT0H3yUqh8Cq8jB+Q1TB1JdJGor3Tdg6LUwLIUl+h2e1HUHgxLMlooWQ0IIWT+4mPevAMGI
S89DHOJi9L/w/WnfzMN19lxecNpeXwhKgQkpyP3vBNNRPJLBO5CGQsyCJLgqpoiEeSiFXUB/Spv4
+vIFyTbQ45pbniwlLDzignsnDE2cE/SDBvuqNQO/zJOsWX/aYx1sELVmcy3uhdWfQdM26m0uL/tN
ii3MIJgP2D1MrmsAfeqSbEIGwY/NGanERkVRhAGOoMKzkxOi+mSx+N1Qs3DngFF/XSqgwZkE9xmR
ztMb6Vs3BgOYKM6BDs7Q6WacbVYmRiGqn02gN+SkBxIYAn3tEYIv4kr22VxGFXoo2FWL1G9ZDBC7
o2LFxowvHmWSxzIoawTUtOtXYBlLFSLVG0Avuvq9PyXB8hgXYFqjPaUcPm/QoEl0QYrCdcMVp1wR
VA5EcIuJLAuePjaIgQzTmeXNxVU5eCfpmbilq42RK3JHYQ+Ky0I9Ii0xzAJ1r4IKQZ+F0Sn0A8Li
qhUE1/iZ9EeD/ZdoZSRc6IN6mywQuX/aSEK7j8MgseZQTvCCFKboeiJsDHtQnQXTgw4KTf9z2FJE
P6mG+1hoRxdGSOLA0Dv4h2z3tBSgLbtcEsrOz2BjALoQvYLUa1kgOVXj66Tl7sMaFy4tnSVO2NoI
e2phUM05wJfZT+PenCvVkcvJgoay3X0RfrQTRqMkYSJtHbPleJ8dSsSETu4X02hdDx+IYVNpp81Z
geUa33UWBvJMigScpB0Btd5nCm/znF0kh9jHqFpKa3ZHxgDU94TNMTy7sEW2LDdI4tGeNbTJYwxi
6QpwJzroO44dCHmW8wFZ2ZFycIzC9JyhP9S+gLheggqEdJzFnLSvkQ48JTBjeFELwU0FMgK9omMQ
RXjR8HQahJT3MNq+woeFF8sVEikQImSaYYqFnoi8GSjLDBxTkXot2PJUVcMyouAKDE8bCurixSnh
XQ9C02OwRpbmhaocOvzsCvU6dzGqQwNlTFngIipOEo8fx4uviidN9IkEcKFS0SdIu1Hydgj36541
I6XWgV6AfQv0zX6sTBlTLfCBl3acgQ7+QYuXNSdsbmJp6rH1YSzZ4cZvYhYsDOeFekHdDVj1iVm7
Ec+LNhFrBZ5ZTHbh3RC0iu/leQ1/l5kjLdmTLQidvPB9I5TDHYyZx2kLSAHMt7YINsyIiXFLCYDZ
CMOhOVeXhp7IBgwligQvN/p0JGGOMh+4iFbkCcasmI6j3fEAoqPPmsztEdM2XARQ/ckjrJCF/w11
nY1GcsPskxVMshmwYcDX8KDzOesNQQh4Cpw7pl0V2mZxR6lETeozZVp7DfZ52T9xPih/X4j2IUc0
5DN3Q8ZyPoHsMIm0kLndEEtb+NKoMUtoH/PHUfjNGSNVd9oNPDsoO2cW7L4pVq83pMDjDWP4bGis
VR71jNTg/pAIJFbmx4JoI/woPrHmKQKVZsh7c/vDzKVDw8ABceYf9zHkpGYIaQpbs8vyS8tK+ikK
c2l9WwLdDlucp7qgXt7o8eGFnNngxRV5jLBUoZvE+DEU9uWCMo/ZhgvJDgyMx5gBFwsAamrhXoEZ
V9gnpVVbg5OZa3HOEzURxBCCsuM2bNDQzEkmSwoEdMjbEFkhEhvR3c9zDsu7L1FkEE+oee2Cdmja
OtMBxNcHA63rhPpH+KLb9fw5bnk6SaFizb2rpCvrFFk3r+cW/uNfzAjMqp91kPjrqLEJB9j1A/an
V6BAHz4wwGbfao+H++xPXhArNZFiwgCkFUuLq/oSH5+11KV3cTWmhIxyZBfv5T6se2PyGIqYgMpt
eSIlm0qi9YRhPPtjlLGGp57Jk0fc8xiSKEzq1NNmBnP/Dr+mNqJ2d6+zHwBnhvW8DGcYkHPI9k4s
wuFywFB+qMYqs2rg8V/f1emX3TEUCaGOGPc3ZQKGClTP/u2YPGeBxBr6siQK6fGLphqOf+HKp7xj
m3Jk2MHMSMD2Ni36JM8gFHGhuQpAOG/CS7+YrzFeQEwX1Mxyfsi8KVHcwfwyeUUD0b0ZoMJAfBGc
LuiCS3ZNUJBJ42TjG3io8zz+ZvWdnq8+G75JqcxtPOumaSDFfJ1PWPKdGTUrzBPS42cN7QxO5eOr
N3oFqjjAcqRP6cGk0DDs3p/mSlORYKfPOcIQxsX3X8Zendsyj8NRmpNTd1tloTRP5xIgKJFY0xtc
/ckVIJOzrM0uiCVR1eOIzSK9yJ9rhREwo82nw6txhqBsdLE6v4/MGa0gUfCb3jJTbKOywc/Q2kO/
kZlNs/IQPBVoK9kpTpR+UH5J0OKWyD34zEgLRtJUMDdgA3vv4zc2d/r0KVv8m5100Gmv5mR8sPy2
DdSzcI5eZ/VY+CqgBQ2rBh5rv+BOwXIxc++rOlIPUJf8lmH1XV2IXmbjqqtIFZfvOx6U+/TD+MTt
ZE8hbiCDsoLU/upr7al3m70h67HrqeF7MKpklzrsJYLbLqDf3FrEU0RIcL5j2dXPID5DI92KrIPG
f0NLlD1yB7I2NGFUMT8HV2qtd2YbDZC1/WU821qdmG8u6vm78nKGZmPz0IYMMwCsnjZwChbHLJwj
Y4p2jwEc8ujjJf7uHxV5u6a3qKZMTemTh7Rr3gfCN4v06B69/9oDd/FMCA1IVXR4bsf1ULViIhbA
3JnX3eb35WvYn2Rj1Wm82lXDR1CEb6A5xrrW+rPuuaMWhtEzvgGHlB4C8xj7bdRTXt9Nj/D6vjD0
OErI6vPXzTGWvaW6EFYEA0pqMq0Q3dkFY5WSCuthmUCdja0lYrR9HTE9JT2BB3JNhQ6xvrnQrJuT
R58lgWwKHckVM+58qtBZzx/zG9UWGkhXWslnirZBdIWy/pqzYqAnJnb2czBhhX/WNb8OaD6dYnz/
+3BpgNN+sMjBHCg/RDDVg4F86khkcDAM76Zaw03MQ9145O8xiP3gPHxCS4KPxpixfIe1WvjFuYSS
LDSJoph0036C2xubQQfw1kY8wqNuo7HscLdMYP97EJrszIezG+rTLMzP969FhC5tMPT1vAOhoVI/
MD7pTwyyVJTJlcWCFWOg2SAYb7rKL8dPmvAbOgVaA+hiwVeQiIiw1hhguGVrd1e/v+5DCnhZzb97
ScojJXW+b5IEEb869dVuWvvy9eSvW8FFoSqccdP9vvFtzj3Xg71aeYxYmjYsyJ9EaNWG0l+NMSCh
HEVU/mg9w7YmzIq7E4uIGiRrWn8nckse0bABZCufHn+okfq35C5bvQGgk9XjKuFqgakdnc1cLwim
s4rWzcjz/Ht9fXNdy3b522ppWDxW9du6d1DtrIK7GwYwdnfxtXNSRE/MWnWk17YEupDZt4fX7RTn
cyorm7fSUki5bg4DD5UZm2vmlazJmf3Kh0+MlHoHvtpgWVVP0sLuyzbf33u5NSgVYYN75RVq92UN
E4LYEGRYCGgWZCJfYHt/IohpT7YWlJ+SqzROdcqIDhOhHD18ynBLYC4Bx/WDoVVZxwN8MXBVlLy3
IIigkCuZhcSsHEjq7twgPvmHg5XC0U66FUg1pAdimwr38nYLw+JQGV3eSE8r3CvzuFN5D8hR/L0I
4BqWA4e/q04dbu+MFoE6GB1fuU+CF2stsFRcgQItzIdzYSAA3M3qSxm8rWGCarYiB698egNH00c8
ViVhmV34jdkKzB0D5AzG9tuSNxWKhLPWWVfImupIubGfBWnufmS/YgYNtMrkzvQ17Lrg+BV2BysY
O2iKN9UVTiv0RmSnceUsaQowLIc9Fp47xfR9+SM5E3uSxjYgkJe2pMIIURLueIa+U9bByiRcwmkP
fawJDyJGdNZSIJCrSXYsMsCW6DxGLKwEUdW3KQ2w7vhaNbJz2C5AgZSyt/F3zJD/r0RtBkIy/vvY
hl/tm0V2YnthBx1MgQsVv3+J0sAYV0JJhXJEmvd3egZRQzzJiRqKnRkJ8IFdS9oaExMvpVCHAFhi
K0e7us8PzyPz9h+L+libQOrx2S5uQzkGvOxPftzWi8InN3tHZUWrL011Dgb4FYob1oaDoJMtlTkz
E9GYUWhXgOXAQP+QX+KWcTX5kFwX9/w8AJXbNHf7EtwmTHxA2W8RY6c3s0op5MPwLwDQl171DI3V
YOpiXSk5jpea9KTbQZoT2NN4A7EMso5BggvLcJ3ySnOFOJWgYLhfsFaZMzi0bu+vMMigrQluejr5
6gtT541Mkbk+4xCsfZx3AnSLmxfV0UFXxULEBkK5xNYotitchjw4+a+pSh8Cod2vcMU91dPLtJg9
dy372x+hf9rarJz06hYRkjGHNeJNVYCYJwYZH135/VkH40gp8E6DZcPD5oIoqTZeHHgFGJsUmtYZ
9il0E1JC2SrHPAevxZOUGRLVhynKRgw16AOZs5HhCo9pXMwphHUD1hkmayjAZbcYojn5rpgD62eC
czyJkM+BVaWeASYI914QBnEUsPImLMisR7Wa2WoPoMDGHUMdai1kiuGDi6c4xeY9Tw8a92frGldH
GlhaaZPkOTjgNgpP8QLJ7Tq/RBDVmvUTupRwZNW2P83uVTuM5NhUHuwUYXcjAXYquElMY0FqV+oq
hX+C0OwICcT+RY9aVJMVT9+qchuPNGJbdczxc0QN1o/U+Q9yGTsa/Wo9Irfdfy6/O8bvL4fppFOf
qxXP622ST3iRG3ZKP58o2LCXwIhjq9AOEgQ7+iUBFAx6wFyQ3Mw5CJaPYadu2IysPtRT5vjKaBq6
I0ROj8aI6XZahMXX6Rn+O3XBAwkmNY8/lrxJuYdPx+BWNG3EO3IQtBh+DxF9M60TBgs/XIlGhKp4
MmNI2Kmifew7vTpiaHAeCCm4x9FdEFlf/af/mlZblnP+NT8+035DtjDP0DYpdjTwT+C3RzAeLiKh
btWHwN7gZjZjlv0GHagt5mMfVcCO+c3LqBA6F47jgKrNztDFMnrM3DeddDcu1notch4uqnMpPbnD
77rO8B1j5tMgb4XcuMCzrBPAaMO6A+1iYN2WtN353xO6y+Ex5no7es8pB0DEGIMZjsKCCHe9cwlB
TSub4TvsQtpcxOcUaheXF7ldoYZO7pWD8EdG9EypBeeoZyuERHF1ZC97MslFy/Isg4LHR9zMTLQF
C5LQxa/9we6HgVU6/CKcQ+FQ278tyLKBFp0mZv2bXzCtVo7NmX4W3RcIcEM0geo9jsoJXQFpmhDH
7lh9w1aAFDJwLoDioIAfooq9BrsNKGIolT52ZQbqj9gmcvlczUju9+AC8V8mcN4ikQqq3l6CK3JJ
slvIfE5co9Zp6fYQYSOfZsqHWx6OV/sfdR0xa7f4OoSmpi4xR8DqsRgX36Re1LflNRF5wSygjPCp
Tu8eL8U7SZ+kaZ1nP7xhpvuxalrKj6+gLYD1k/vssBzcjzzIxunUbQbVp0EqxtZICqBzuY2uDwfu
W5lA3KlegYHmiXaj8ZADwhZ571EDsr/2m/ByYisnI/6aQ2lw235cguCOntiAqBgo8HxIPHTIIktM
+s80DbzjgjUkP3FMBDUgyEv4ZMyVAXXBPr07xL5ycjsxqhxpsLfpjwOVuQGTwggBcR+THhPUPbkB
20EV18/8rOgz+dDNRAGSMjfim9Pzb0SEMU+Og68mA2Ics8iYwHqBvGfIPrfTcyJBXhPvy2NM02eJ
XhUDI6filYkEI7f0BYpN5X3nPHMq74mIM0Y/vRe/6vBmYBwLQKPl7C4kYsQkXv6elJMGlswNAiTA
bIIRWkQQPcfb9yC8wxrjG1lA0n8HI1iYJYfdB5tUNq8RquMIJlLCmeErg0jBoUXgigo/Kw5VnCi+
Kl4lS5pVkbBE0+9B6SerVBN6WPGOIBteh+SAyC0LmIUDFR8CHq94Uw5YeBRcE3AH8Zu+J5/5Wy6G
5GZDVRiuEqhR7r/ER0zUHnwN+55cE8V7r94rhasnjk/8WJFom3KvbcTZwA0DHI/ryAesFvUCJ5XJ
gObe45j+/SWLCBHkWH3QoE6eE/Heo8vpEpekcIt11C/3N3E9xYHdJ/cJvAJcwnDgGKGm3uuRjsEP
8/pzCdm3Bx7MB1bP4sOjl+YEwMnnR0RMKneJDcce/kiKHgDbHu4XpuHYQcRcSvX8frgvhBc8asID
SPwizjq366JlOCLe5D658g9YM38jZg04Wpz4L26hXIKM891QkkHmGUQg7pX/fUcL9vTi5cQryv/e
X/ysuNHgVkbNvuQjCVk7kD0iCQIiRTrJi0RLYU7FiYLTEIHoRM89LE9718A+Fbcy/wjbWBxpweT7
m+sERpVwfiPKfNTitNWiPaIOEGcCRIjyVtwBhKawHvAeYEd8IY+5/nz55wg1OScKH5g771ozMHMq
LsdenDRxuFrO/3B8Y8YlnTF0cZRNliBUEB9Z/CT71ATjOzEe4G9QPXl8Bu6sCVw+QzgIcKbRGPJq
hDCKje3f05MFNfTG/z4Il5mPWoWAwRWGA1kCER0lDD+24JsEuSL1Ue6HEMVZ+WMVcF5E2fGGnCzS
pBcwZiO8zvnuV3iLU78OTZ5bcZ74dSV8hSWbo//3n4oLEXZ7ocHXxnDN2LG/e/GNcNJgCP73xvwY
PsPi02gYFLEOUBFg2yXiYN4rcZH+u1B8zCLhyci3qW/yER4hF43DPwuQ+7+rKOiCtELkyg988bCL
awAxm74hFE8c13GPB1wkTh/vbvAi/3RhwhWJJw57H7yknysMfTgxvSlv62FZxjiFIaBAMWCncaAS
qDqCM6cepTOD3/07Ek6oyQuKT/rfyzIRWUBHXlU4ZdWoIjqsPHAe/kEg/v/DIS6txCzqus+4F3bi
LEIXpMbrUKj0meaAK/IMoIjnxP088a7icrO2jPja6H8k3dd2akkSBNAvYi28ecUcPAgjhPTCQqjx
3sPXz647092aeyWEOacqKzMyIvJa/wlvnE66Yo5wWNfhJ7dKvpeu/hu+MUw3Vv0Qcn9+8lWmT3Kt
ZyvGCNlF8aEWnUk72P2xRtQkMU6tgkbt7XBuRtgsMlH+sQkQdazIXJgbMQr2tZwSGtl2JiDnW2Mn
QisJccmn0jAc6aDS9YdIn60WAr0o+OZQhcBmwyChEBHEYssL37d9jxDwg1A/DMXRFkJnDuEcZ7zz
89TDCJzoTfP35zEKPY206YtWLpcsK0VwfLLVzvpGXHfrxxd8B80g7yW8hLfr7VPs4nDFMCKa47AS
HnYAJ+y3eUPOnEWNzsM9NH3zJ3REUppXv25CmHk05sbhK4O72CC8jLsTZMdt/tCRtQNw06IzLdKL
sbMeZeqjsU/ATrs4dOX+/y5vqOU/fm1oIPizONSfL7rwYWvfXYadhfRjYVrP/7+n4Qf7OrJ3rhj9
knVE/oeOXmTvEAyJOUDwpR6NfLKwwsKqeGEjy+/CTKSXt+YNB7/0oCkrRsVnsVj92hd5NIRXvVR8
+flVdzXrYMLiv7jm0zGgz1OPjvmBMxQPT1xwdbONsTlGXgcTIexl3w59v3az7SFGX7r7Y5vEFWYU
1LRrAtkkvJd0td0MN9MMLm883NRjfZwat8MuDm/Co/9d1TCMyQuWg6/z6N/Lk9rUvWDe/v3/BfmJ
Im4L/Wrru/VV7dd/s7ZA2q+tP366/YWPVy3eS9V/HyZ4WmRLupQe4Oai/4Ul4X8H4T5EwgyzHyY0
/rz8CwvLlnQBwiPtGzE9apMTCRnty5zZVfh5XN9ADb2ppJxJCTPcH0o55Vzz5zB6jnMzRGwkLi04
hAF2XdeqAdtxCoT7ON/70RZKwhB56mR7p0xE1bSbXtU4dxWltuWmj4YbfrW7me5GyYbgbuLueNXc
mIQA2ccacPzgjglQ45PH2Vys2XrpXnshOQerGoj+mIsMLXZ3JBZHrhfH6PhHBg/LExEVY/SBmkD3
QxFN12ac4wSXD0iWvbMIO872YnyCtDnd7KRZ12zUxy/Tfp2QNoIPxof7aXr1A4mQ/c8ouOyx6P94
dQDDQf8wE4vNp2U+qh3eTc3UVfi4RP29B0OfYznNKY/+zqLIhPMpHF8xD1v09SkHv7Husb6GgLQ4
ODXObkZslpqF/lnoFK1bmHHkGprqgwty3j3MO6WG7jkUZAzYFp9HT0YzYdbPT0ottZMH3bs8Oorx
+Wl0mJZj3AICKcQVJG5svA2xHDJkDDmppbIeuixpvvgSLiKV8KqhAYqHJmcDXVlbz162PPlbVGES
r1KW/cA01c8O34j9h/ECo0dX4dnHDYv0QX5Z93SX8xTAVD6lPf/4ptVtr+fPft7fukkLFxpWhOqW
Ejrck0p2Fkpi1PtEFLwL2+BON53wc8tuYlPJJUqHxl7CIGuZFr5CywegutMBWg8UDGUQC4aiKreV
6sORODl9wZUg8gqTxCN6LVCO8S+zpbwzNSUjgTkmPwlaNNMINiFD/yUJ2M6l5HSiVFmFwiRHRnCv
bv9irya8s058sP8js8FDB+fpvYuq74os9v2OuPRI0d6RcmmXqBPwyrfibj+bqjnBz0jyufxTwahd
0iM5i7ycZnr+TJbX4duJoDs4o/SOVcPhGflujnjyrgnnLby5teJbHqNYILNXo8mDdtP90KZRGuvP
44Y3vCy8wVQKQGigG1NA5QBnirraofPWIqcm924QVCc9OTp/mT7WfCKi3Q0iiteIguHB64FAZvvx
GHFbmhbG5BToElRU8fkeIYOmgsVGZ7GBdRTX/LoCiHO4RKlZMMyExSTGbFtlIO/KLlZx1q35UJEa
yj9u3HlxZb2CBKwwk9FItl4ja/5iB12QbpPYu8G2pTDLzned2OxqeAlwil+orhAmT9gxqz7wqDCT
h/z/9beRzyAZQ8ZIBYkLv5IxScZ6iHvkXS/PvXP9wVgawyrevhuopWalltKQn8swssV4tunrY1PL
4/nkSwxxoXHPwetfd+YwSmVUI6UHDur23bkjpQxBEslEVaIUv/aT71os2dpNqaLP/+xhzroWSDvm
QkxJrG8J88zL71cUO3M8r4gHR28XbVPBNM9W/XjVSeSrGQwuavYW3S6Ew78Z/WqNQi3+fN1Wf6dZ
mblyfvksYYsYwr7CjzJw6nj77XAa52inxldQ5nhbLzBfYKuApjKPDYSQ6Oi8PqFSXKP72HCsDE7W
BDNw2cYjIB0NgSM+D+4Xf8HpNgxpYUo3JUtPkagi5Mt1cs1V/x4F+zYFS5j9zL7XnE96+5dT3yzY
mjJ8yC+gqa2GghRkvh6VGaAola9O/1yoXrLVzTyoU6+lLKbge4Y+lyZC5fJXF9JDLsNmh5NnEJpf
KoKZl0SBWA9jY+K0xuTHJtgPGTO9GfPkBsgzIq1PfcgDfUoQoXe0Uw4eW5sRvGoTJq0HHfkelIgT
HUfwojLGehcjjdHBNGiNMO2rl/mJH9cxX4vzUJa/M+C7R/NzcWDAFLsU/GjEq/kpoioLKunwGQut
Ww3fK/r9zYC+aFcYBKPqKSTXw1GwqpSeEkYEfmIty9SVbKSGOBVBcBCj7hGupFG0vBNHydD7O0zz
vVNlHmcEeWvhbnr8M7LzCF+OdVm1KEw4hJ0A+SoFf7dtBPMo/xcqtVWN3R19z7v56uwaeZj9R7Af
y1U2GZqfXCmQaE/l/4IbI4ez1qYRzNGWLMVZhxOJHT4xiMpqJSo29CnNfg33su9QDaxKs7dmxLUB
069l4JWZyhkuVX5U92WKSJozljrFme0TpbvPV2miBaFFmPXL11q8vqom6+da3sh0T/bPxbB3asdv
5SWJHMnT7KaSRVob6029i1kQJpe4j1PnOowph8XEa7ys4wTBek1jy3JsvP1TRZ6HYCyTFGiyYDvn
v0IyDEVfnT4uU9jPqgIVEh9vo9x4obZ8a1WFKCo0TI6d+CVSHlPIC6LqS0uGK/n6IzZLjONzy46D
YZC2028xRAAbXy+1yX6uZrXW1xywMV4EnaEe1eyqLxyrnClUTqM4zXmutl1Us24/9N+6T5WEkfO5
LAb+//vJ5JB9z+ItkkZ5zECDchnp6u//47nBisUMW3azKwsUOFYeGT9H9EFBMMSmgUmTWulc9jXs
dbPtzjUn+QK1GNvm3zMXYiDH0vkVHolUmfOAV1EwAJnaI3BBIKk9iQh6Ts5vm8bpXTd/3QNWOsTo
OJsoc61KpvyB01Q80diyyUj9PYGqeKMePWEnmq4UEi0Tni4xBjH91abxkgsYsP2zEAg4+2QZ1QQB
Qgho5TP5OlduK5zh+0ZnpPz+W/1uSTdVPdB9wQHr6PSLyJ/smAf3t26v9BYMswmDEarXPvuQ4imA
9Tvmn5Vj49lO/4JqE0hNfHW8KW61fGU4XdhyOmRT3M2PJUTe0Ml6kzL4yUpzPdR5IB4uNrKOU01X
5urMujkvJCv3vxv9Iupp5dA//hGZ3TlCXGqqFcde/XGWCkabvgqf910eh2RSbeb7Z4N5AhoQ3M49
gMKQV1TFKXJHY0ET43uWilYyUuxr8TMtL1V2qxd/QwabKc4ZeKtcJL4t1OtiyNliXfWfNA4egJ0E
yh3JO0d/hQ86jxdzdANvUsNM/QyIG+21ukqbAVQ683FSsFJI+pVDZbyO2FcqyMjNkI6yNC3MC1AP
bu3b54oGlKRaMGdRoqYQjhXuajJ1XbBq/9V+5wHIhyY2gEhElHkX3iF1Scxz8JAZ+RkBu3h6IsK+
jLYfoa5E8eKrj+kkB13h4rA0L/qR2vbjzX4jVXNyoA7eFU/o6sVBtvbyf8u68jZZSskwn7XkdwD7
4tMcgA86Vs72HlxICGrK71a6QvY7iPs73VslSUClT1BOywEXNW0G/KZNYx9du9yih2BGhaeJo7qJ
HcwsvF5E+VvlB2sfu8lzk/1zlMn3EcdUY9vguq/ez7dNo/w1H6e9rCBcI8TnG7tpQk2o+8UYA7gJ
cosepnlzfpGOeo/B/Petdj+N1n+w3tqznJplBunqH44Q8+yrmuoMdrDRHA0BvLhVwvSWzSDMaoPD
oIWuGlsqK0JEhjsGw91ZU8Qbi+lmnvxZxpSfOVWrqYiJJ6YgHdcQdMQqvNjIvIq7WPu2ZJ48N77R
PQlnXByMkCuGYnrXeaCp5huE8lw0x5nZokMDRCOa1LLoHkaHkVxq1dnNE4zqc6znFn1ZXKHbuwwn
TedgTmoeBPXEP2Vu0iXjBSzhMF+F920Vjf/vGUnFUtz7U9Ys5/E5WhkI7xYcEi6dQ2Pnpm/2QVgp
GZLp7fqP/7Zdy2sdJbXOf7fdVO1OkQ8r3Q/FVt41kgPusofpgfrqSZLCPV+fbKpEEa790EMEMdLI
gcXJ1QUXTsqkXs6V5Uw6QLiPeIKqOqrtfxlxiiPTrnINGQatRELHv/hm1EUpdP8vqNhq+/aftKSb
Mb8uQBKBgBZ4xRMGeLpdsjvJIbx85YD4XUe4aESzGGQC5qJDqaXvlAzmEdSbu/nuHJ3mccMib7Uw
RIBXV0M8XddDRYttmmj+yG8e1ChNzbFsD4l2na6o5/z7MNdPR25ZTGDXXPloXvG8vOFEy6McEoz7
BNFG5u90rCA6PpphOuB7XX78TjpLLFtDFM1apUHQkVow5uLFxImOfnjSz+CF/4wI/ovzXZkx5v4z
zJWw2rBo2ys8dML/asFEuTAHM8ySuxTfV7zA1VYyBJ7+WLEgv7M04dMRnQhMHJt4/Daw6MrFuNTb
dIlcWiO228VJIwxmowSSuSwio3Cy7b0xf9t6TgEbb/ztP4+n4qS/+331mdoSK3gqgqM5QoawWR45
PDopNVItySnGsQNtM+VNio7m37o46ivIVNY/V2M4yii0g5PNYzVT+kS++Yr5UBfjuhLmZa2iaYyd
+j9vFVKKZWfaeybMvSdgwuJ+qjy6eNWihzidIk6ULzv3g0O0GmS6KnL1eQMxQYaBFnwbXWBqwc9l
8pOF6RIWlJIfS3U/oFvY3BJVPJA4J+0wrzywxze1XahRq6KRASVI3cHNOdZNzLRJSCEl63Sz07Dv
8nNj5FKRIiip2/rPnRo3YV+7lb/+I/RqKx/ZxdqrrKAXPSYIHw9tijyXBvhgXZmwGrF8xa4Hq5dT
3mSMcvNo/AXHSlMvFD/Zxk8S7xLFUtQ5DqEnIIvfrmCgdSBedBly48kK/CieboOyowwvaBSCWdpm
Ount6xKn0KIA+c4DppvQDzLKkeyF3E89bH4mezZHmPNsweK9k4zCYcxoHq81AKr81cufyzDvcWSv
MGgpTuPRupOjLMN/TrP7F91KIZlmMt3a/4W0/B4qmWvLUMraQYXYYAHjiIKXBs4xwyYdC++7vuIk
SkaZG2+mwbJaStoMQox0Q3OoAjtINPfRqZ+prazNa/1UioLVgytQJiLWuDr/xQsMG7BBy4/2pXf8
uHXADF9hpS277L1doLVTLBVdepdPNLPgmvv0NMvB4hNDjTgmBEinM7TwJ8z7sJyP40fvLFOFLOAd
dO+/d7p8qI31gQdFCiyPOf63bb9IiSlZG3lFUBgZynCJCLL8oAl3w1PF+am+5gsRnJsyaPPiw2Zu
wYba00dE73PMg8POYAFnOF1S3Cq0h4ry3ehY+ktXMeUVb7syCoB2GMC5lC8NMuYFmNVGFJQnq7iX
/0YaLJ6RNNdhnmFuH0Z2POYwXABlvqHEX3SajXixmVSbQQsXNWYZVhu8gDmtutu6e9Z3fRjDu26v
HiOeAs16MBvTaKGZg2yC70td0JST+t18KFGWEUsp63hRs+aGOzYcyG87XskSAanMLwx01AvnWrJ/
HR9b2qyCVcgsrNiILQToCOu1Gvj7NkbxF6AT9cS/0h+cTH8xw7PFAQvUMhNT0G6FCRa3JkMg+/ra
Aj8KcDroSMp6wpXJjzBbNPDhYxHkWE3K23l4NX00Zm03tyXY+OCnXP47NK60F7jEMI1Wjlob/wMr
k0huXTGkp26WVyPzjTIyXIzzESuKAel3Z/cVE5dOlSxrpOp7nFOiZ6x8IB+48FXkZsjLx1sIwGDI
WC99UFHrBnIIOElX7fov78Lb4kMejPEuv55J+rSO1tBaLcHmozIBOocxhYbIlIGTlkMo3SGNrLU4
yZ2niYpdaBvrSOO40SM51y3Za+/lkc8PJbxdu2wvIeuhZn6Od8oYzl2GGMlBw2LdmyKRJgSIN7iS
h4aeZmk/4fRWlJGAIPC0zMWJz1+wm1CadP6WjZDdHnXR1vJhXWbRr3yXMCWiRScD7pknawLswb6Y
Wn+mJmNRxOqcRRup/6T4g5V5S8EW7zUXh1x1kBhL/F4YgLzs7bq7wbmXx+OTn6AapXuJWWJLQFnO
pAUooYKuZ35s3VyGSwywKQUce7N8QVJj1NvFrQXRAhNdRpt3JVGo+gjIAzFCDv5DTH1ALWEZBO2y
+SKv4CdxC6Nw5vtKM1/1jjiBuAya/vpgk2oSfINvE+Qgfou/4aS4+F58H8rzgE6nc6FOFZq2ocMe
9EB3fTNoQuSgMJcDZ57FfUrnZbx2yjedyNPEWFFasGI2HdZtkhKN/JHjwAwZJIHkPOkwnofc9NVY
TZ/aX7CSkvooFcQbZegtb561NcUUqfN2pB5nj4W0sfidVniQq/4iTGtlSErqwGfRRH63rPw5SRzm
l97dRr59ImvC15KNhwhCX9gI+YMQMQvZa9bM7TDeiaPBR/ClD6PROS5XBol6mEf6JPZhz1Z3WXJy
zxxQCFYvcMZmOSfGtvSZBNIZq0aLjIRYZTBh9tjcH4OvhuPS2QhCZJ5iyRR/cjLmheMV6Sx41KWU
2pU+bl+6PDyEnj4kJFLqWeJIUmIU3DIchfshjkItXslOFUb4cgwB+dgHjMRcDNzoZ7GLzcNNiGNK
XNyS3bU5AlWop8Bo3uf8k2+lWSRBBEx3XNUQBAN8TBpoa7rvhcGxHi7Vk39KrITCxB62tKnPiCd4
vsQr6ubSR9/2uPulx9RnIndXr2Srk6qJQc7TR9EQrzTMh5tLOLAXfUuFCokcY1OBsaG5aTu/S+Kx
zL5V+Fp3waI+IYZVxXx2VgOaEroKYA/uhF1oTukW7UpD/eRneYgSvin9J3EpFWZ4KUOkJF16RlDA
SSumOp+WjmsbdWFPgM/y4YpspsdbNVYcEjjyyFgFX00L96tbwJDmVXILToOxdmx2QdgLSYOdP8F/
/c0NLHSb7DICkFdy/aECdWcYMFP5ynLErn/Tv3efTWdi3cnc/4XWqFjDIn1UQxWt1xni9n/nSqrR
V7WZTLLWh7DifaZcZ/VzQJWOLn0ch0iLvpjjEO+I2XUuLK/DRdD2Y3HzH06hBs3l58eZVlo0EjWg
aPfd/CgEdqWfakIXN73rb6L4X6L639PJFTjieNxfx1q2HkSYjpEOEIfDJo0Sk5RbI1MfBwsN03hD
WhPuiaAlttXD2f4XpM3hWmiCQSCX32E2xK7TNUVwZ6rV72u+NO5jL8ss/GZNEzk5vByjnePwUvov
y4vxI/broGv3pRzN1+ezbsl+nj9SLe21tYCM48IPD9dsgag/6T9kT26McYnpiO/MsfzuOh4DryNK
0H2F6KQsLF3wdQ7VLlJQSJX06m0ZNEoTFn1cxJpgzKZ1PNPLYye9rIa07YzVwHchMbjBXMTaOefm
4t8m0DZc4XASFLp/g9vw7ABhhAHrUW3Kvvqpfy9PEiwKBTmjGbu4yNXjBz5ApBh6lP5QJ4vIEJgl
yoQ/C/tarsXL69rnSKTbFWty4WIvroVxh4nycPo3jwYJFUFEX8FzBM7Iu/6uSdR93NTXdm8f8f/3
D+Fx8939V3aFghJqvyvfdNrkJmqtZJiHEuT6n0jUrQy3bDbB6o/CwAArtdn246UVEpftr7CocAm8
RYei+jGatDV2VIRSKvOY8Uy6jm31z+qjd8OMMTUbLOqZv3ON0yT4Rg/nK5+We9EsjlimHC79J9fr
/ZM5q7Y9RWimrra13LLs60oXSRwUOvJWkqEq9+6qkmoGM7dlhIA7dGYcA/aZUnpZKDjnmEvi6vpR
jP1ip42f3xo+4GKrSX/j6Ko38jgmGAljlI9wfcwkz/YTAx0f85JDBUx0ehTZX+HeReevRYNYDOUm
pVaBm1hF0gvDnSvrv2150gjeUDH/THQCCbnwJRjYlY/zGIkcDaCEtBb7vfVyOCaHZWnxtbyWtYIl
SYbJEga2w1WjzYtJp6LC4DzkMcuQo7mvK/fTFefDVWYGbwQb+pBgb5T+jKjTv43M7/qBaGZm+fZK
zptEJ2pM3vSKRNW8Y8KQLV6b8JEG5FFVBPd071P5ejiPFbyQfU+ksn/NF1OmklznU5PanQVh6TS8
TIpbMyWP5sSm4PbE/2bpNNcVdgTlw9D8vhU2eyDIcvmMdvUC5rnGpYxYriWSJMsIH+fWQjrwChY0
LxMHlTl4JWi9O+pkeepN2XgY3Txau3iMUxgx13KBxczK1gcyLGqcbTw6lzkGVP8YEeHhr9Cg2bjh
MFgaJLoN0pnypnFonNppuvZVb/t1Ugg+8mX2WIBujRGD/J4F6ceN0cCprn2kpnJWuTz0d/An11Br
OsrOVuXrLLR4/FeW6qer9NetQj0UsgWWL7fmgV2sA2HROR+KfzfkXh4pw1tpkFC05QabqTkQnnsV
5UIPO/8pVpxVgcG7Oo5CVok3Xay2gmbdygxvzU33GJRcLOfNtWVMXr6NU54opbuSMXfB78mQTKVq
PFDoXFQOUZVNNfnxC83pFpp4ReAF577hcSvTXkC3m7lKpJPRqmGx0yAyrL/YJg4XrfPv+zekR+aO
5jnP0UEJgfmQxVSuqC5LQkyeBCvorPq6u1b1BNxw1fG2UascYO6dJapGKJ0+ZdbFf3rMRacw2FY3
H6ayEsOmZg5ipge8yxcf59KyHUZFpqsMd1PlGKYAfJ4+KZg45WZYjZiqWA7VRw+gVs8276Orkxxl
6w+iwvU1r2yB7s+SEYy3JsPNdeXeroGm/wjRq5qbLUMaF4iEqAhZEGdg/QIIN7+PWlwa/BPXFeXn
w8S5hRFxHzueT0CxemIm/hJ9FNV81WT/Pgt3xOh5FSamLKjG8SQbkHN1xSRtD97CkJ4gUiBjsIRS
DEg4a0yzvdxsxF6+5NKE/WnR2l/BAsVMNfYuapkDwf30uW5dRo9pqjmZxthcLIWfxMRIzEV5mupx
bZIfQs7hYLbtK+IR9KOHsW1pTKwXVT1Ojj9XBpNn02Ws+wZNK78S/blJRfTQmtWHxYTjl8uzkqlZ
tqk1Ghvf4V8Q8fLNXQsIrxaIzeABodWBPyEFS25q6gJpYcEwwmTxfRpKnLUO+O8BeVJjHyrZy7We
cFdqiqWesYHB+1G+eyPSoCxjJpOEgD2aBZYcyWJ8DFmpZMKhPyneGzmJEzF40sBWB1w4K2O1y3wH
0IX+KLfJoEbsksp3nwWPG1yfhXog0NaOTrG3o2ZVOQ9DBax/v+NNDWQJ5GLbgXLVHN0SmBIsrmJB
g9wp3uq4ltinuPXmosqkJt1F89Shc95+KGiS+B18bUgp+/vhZiovIJHk+K567G4b2Wg1KcZbq2jZ
KPznawuVnyyCs6YkKkxYYyf9yeLOByxrT2XGe26H5ZxEIT8P6ZhzFLXOGjYSWTau8rThb8b25WsL
7TvVQRhle4is8Xtn1X2qOjnJzG//UoRdG4fC4JRBtscb/VTmAjFd1VJf9uAovcHTIKh3fUL7mAve
fuYU3TVjNbB9OTZ8VYkKrpPaSw+2k943DOvItVbPbj7eOEsPBqzoHAPPPqnDfl1eSCoBHdyS0Quc
WbumYnb15Dg+iRKnujEZj+XwHGPdlatc75QHlef6Y/uqHr6Wja0pjrEPVkj9DThTfGb6wtyv+hZQ
jcLdAuyb+gF1n2F2HONxRAYvCJfSGTiJdx9hWrzm8Z4t5oZAV5houaoiAfeSwLGbfKAyCruvIrtU
uZdTaxO9C5Kc2ExO35iMlDpy7ODQloMPkeabVAxJDOBxwGfIFavP2TkapftKOh220DSgI/86TMqp
7+fHcbyaiiaJrr6aGSmaL4viQ2zlYZ/HTFPxcRJY6T5WLuzS8lFsuGseic4DL5CdyIpYq3MIj78d
yqlhbtfdynN9+vXPYpBaM+/krhX0/gtrmhnDbnSdLRe13uY+ookp/DHAdxhU7+z829vGSsUokcJL
lG6OYgMalLH9zgVlAuVP/1ig12v5GgtjEWLfZiw0jF2Z0GRbOyJQ8kfoq+HV12O19/fk0933PuvC
30/OOOFXz5V0SBdUl3HlDEEWRib+VhP7AF5EFHAKrQSDls/l/LF0mcvqM93EgDGJlTpnycGCO1nE
poidK8dje3L/YU+4Slef9M76BjTUR54vFl7ppkN1q8VsS80o3b2xy746Vvazq6EBH5uvnfFvkq8n
dZALfKrdrr68ctES8DFL0MV+hUnAplu2rt+FqzGXFuib7P13w0gNdv3l2q4AquiC39mfDDbY95pj
q1nccDa6fHOd8xEPgtjf6SvzzQpDKxoG92ywPrsuatd0Z/2oH7GtVtH5VU3y7WY+BTstPeOs16q7
j8kvdU0fNlF8NfeV3QeXsKtmEz4HTiuD80PEi7VbyJWWtWzXoFXdlNUUCWJ4+9pSmvK3iyZdWdCy
xkQGGQsvbrQtOQSUvzTDmYbTaNtJNrMc4Jwx0jFphzV+0yIfMKxgD1R1u1lRcpC87Cp3bQMhvm95
ONhWo40ZvYbL5UvO6yzTv2Xj3p6ga1evFyZwutqbqbwy30vVAzA2P3y8pPZhGsinYX/Oj8jSyHJV
qCYlhyqYZrDe2PdeupTrVjA0nj3Qr5QmiHvbcqGREZ7/Hn+TbjKaNO/t/We6nxrGBkKWy3PUR7lG
LoHFH4ghiE7zw/xkhiPwY1VLBh7xXE9SpRD4JLy8OgqDwpgCS+7GHl/rV7Neb6l0+l5Et+a2ItG5
tiSmN1TsMPQUSNd4+QR7eren/7LcD1MDmemAG1sUN0kkF9as8wpxUZd/L8TGozvyhhAdHT4Sn1l9
WfEx2WP81TryK0tVnkBqgs7WomBQiAaaPo9II8m2C/Yt7YppHHjHOLX6NOGh5bCWlnOJY7fSwrHC
bQakJ/L1SxarHMFQK8fhsy9U3U7vBClBzGAmkhtgJiz2leyDt41phxoG0ojtR2GmJnTC4n+pWZxi
zXdr+yEZOmlNBqfp5ffNIcfysCo8omKxyy5JYrN011OiDpWO69l24f+RYPa8ko7JgAJBAh19vspa
dN13U7LRxmHYWXxzk0S2xlgctdd/edciaWaBM5Yz/Fq5nq7mroGyxcCjkhOqiTdAgFhDlVuuDB7/
F66N+qTg1Cp4OMyRkwxE2haquVyNzdhQVWI14vgvVcdhOiaAYy6jAk05V75W5VjVbLFiGmpNO4cj
rcHVdpZlGCtzJaepZ/0VvadLsw+S0sHL/GXgepBt5DnKmLjVkFmPso1VE/PAkxQXiNoSvSyqmQqX
XiQLLY3UK9fSsv8qswnTPdwWR4eAnAUceSFvUssp/27VW6ySAqUZsZou+XCA5rxullMbETDDM+Y0
96uAcFhItvyLYORsoua5dJZ/Ced9yIhQElGsVNx+hs6I/qO4M1ZZLrYt1IFudMGBiw7qQsMJ2a5G
uTpd54AE9DU/DwWH7krivqLqVzKPQvVaXgFjFr1Th6AL/tHI/rcdcH3/ovp0cwQuMMyp9EtFpmXN
/Lx6HNy/jA3jfc4D+WKw47P5QCYM3SDHFYf0J/z/bERs5mP9X67MDyvde4cqM4zyiTfV8LnSfAIB
vjWcf3ZJ04qwuGKD9Bwx2Ct+JsqSqP24vW1ZIene/d/fA04+dSuS7IhYWta54cL765zD+Nudmrff
Sy3U/DJ/KMWrg69LQOi8/pSzsHPyUWwh6dr0KbOHHHSv+HvMQxsSXEZCql6NrgVJAlk8o3k+JZ04
v49BujP5TMNlctXQDtZx+tYJ+S7UTrVrFDyystd+pgtxdJSYx25qTlx9WVyZNB5wfAfGKPbgoRyW
BMMYON0donwrNjTqYhZNKNPA+cnidcTNFLBtS8Oqp4K7lssucl5Mwg7RvTzUnjLWkHvGys9pnEMU
jaeimQfgXO6DpmnGLnpzi1d6dzuEhOJT3Pp4Mr2Aua3+4/k+M4yv9JaWAUovoxQc+9Re9PGckrDd
gHBvhzvJeaCGc/asIPBZ+Au7P6i4SOXMFdG0rBz5Fj2881cV3Fbg7cnG/PiXG0hMm5CTVHniBOKT
7usamp3u2ZhCRH6OrSug4bk3UShH4sU80ULRpVeZrqbrD3dTUm2em1iyrbEJp4+tg4kKSv7+/mNH
iYE09yeEJVJqj0Vz1zumKgXmCzJ1ksp8ObkKyuUTApQulODMz2ZZvxRKy31pJ8O/U5IpSD/vX/d4
MfEbT7PugLLc3q5xSdF0XwRS2Sn2Yf/igOUvrT0XRlDBo5l3ak7WgztS3Mbv5beVDECdVZIBqY+W
xK0ZRuvJkPalzK716l81Z0ieH8sodatn9w160W8JdarO/NUkeY+8f2f+mKUWn9XniK8Db8O5yVXG
PYWZ31kNwHiDbfCkpFXYJneDcfIJIYQNhkuO1d1X4ls2GGtJLDrntF5UGDP84hD1KnGKz3RcN1lO
up3uUD43/g+Ghq6Po3wzIpZ1TEpbA3bvgOD+FoaGSmlDCrEaGbSil/kTkMzeuiZbENCdL+PTSBL9
HI+8iggmlDsti+qy7XTdDyhMvjRCSUJzsJXK+FL7qu+O10XA+F1PZWMwUaBFHqNMkHC+5oLSoo+q
JVG/jMzgqd6c4JfGRU8dKtDBB3k07QlnA9U6KzRzv8T4zcivBL26LNgZNFhNLREfRM0F3/yjCXjY
6gpUB1YFL/ZRzP3darvBoW7klKt7aqb7779HI9O1gDcdT/bqZbrn5yCfC+NajAXCUsSGsrq7p0Cm
XuThc0HWWeiGV6auAUYon1+l2Gz9R+NcdTcHaw3dBgJf4Kpkq2EochKVm14mtLt3n3qk3rtZO8aM
GZdZ1aANXioXpkqzc+W/XDNjBPiTFSOHKq2dTDlZvY8Lzv8wz3vYBgMmEoG69x4oz9qy7AxkuedN
glASM66AkJDQw5xfRpILwbHhDZ1qsvjc974dN5qdCc3nwmzb3+s3VHrtlCkTmO9lDdPChTeX2+2s
xxnkMBpD7jHVdaomw8LU0ZHPrdEwCRcD7Xk3YoaudtkAl/QUZTL2RzqCsqqelPGOz1dxqxySCFcy
u+5Vn0oJdjKqVFe0UE4ZTd9Znao3cjSEYG+UTENtbdzhLUo9qot8dDEnDEcmjCtKysDDCT4vyAQz
9ZMC4HuVKPlo9OP5jhB6J/wemlGZL/AfBjUXU87rYwWI04t9BNfrC0GYHmr258WtcYJb1pPPXxqb
r8e5dPdkFU8S+2Mqm2ewCrSLCsNL4yibB+ryAo3Xbr8K020VBbITa6OD8s1cyWhTH+kOB/WlMjO0
1s+mpGokaN6715NPhXadZjwu5+ENKriVnrzVb5HjERmYHdhdv5ZMYcDpODsJSPCa6+u9fpognhZB
ID7G7vedBhvqBkTbWDUUMlgY6WiVaU5ynWW2dslFrmb2+pfZD9f3gchzn9Sedku8eLzXD/yBkBMc
W5q/376XuffeJolrtPHdgiEcyrfaKg1vPP+3/2/9H1uH3B/l+gUGIV6tieIxne53vrjk8c2MUdxH
Ll6lXK6SSETzLTcsJvD6zaWnefD3Cm7q8fMKd2lMOmxav914ZRpI4JCo5E+D+LGyTH+l9tNlbO7J
fTaObKa/PUrJZC1tbPwK8FRU8L2W0XoRFu/L9BpVNMuldFnJf2ADkY+O4FpeKxM8I99OqCAEnFV1
90u6v9GlOLQOj9kuk1arXGB3+UVlPUl875I0AL93DlG7yb2ejTUvzhOFiW5SrsxI4Awssd1kW6pu
3QfxdFHkfu+bISLIOS14ViOaMqHtWsPLL41849ld/RZaUHDIVK7oWifBCAVYRbZscS0ql24sHX1r
V7iFhUHy/kljWMlk0OaZGO2iw4k90nz3AkO/ojPwFtorvB5fkTIru2kIksdJ+85v7Wzs6r8iUB6Y
re0u/cPtM/6sGM+aSFUO6WjzbifyXSEhpQZHy2O3MfncxiKBg9ornS0DPpeRTZjXYjsMV7sqI2EK
JjK5W6Zp+K15GR284s2DBod57+LLDbBmjV0zQIdTB0N6ka8dIDotG50HVMe/Ccn1NglWorOkligj
LTRBBouIcGzTP39os6oUtb7kkE1KHdkFTDDUEAlUVVEsWPdH8rij9xHSkNMopU6bxcUTJIgLH9SK
d7S9NJSshaVyXZtknDGgU76jmBWCeht0f0w/bMRFZWlMsNFq7jlw9T4V4xOLaUIwHyTTUSb3uRlB
JXVIZeBex3hflej62tgxn2O3EYtu+6aXzrLmXX465bUsdq/KNlUqnOqJTZRe1Q+Tij+c7twX4r24
q/pvSC43jkO8ur1WjcZN5YLHR1yIOa3ql/jwlRJ8msdYNb0eX+PN22MGpzhoMBeT14+4oSPptqkK
Wu6Hsk0fHDJQDKsrh+Ht1c1uy16dG8iZtpe9TeqxKaWvYMEypOmxqi8Trey2Ah96bMsS2It+EfPJ
698mWVuzBs/0/LWw/EmKFrnRa9+w35a5yukW3Qv9VKqc/Uxka6v5y4ycUfbnkWMMFFlLworfE2uu
hfZ+zJ36OM5+nia6cI/GedJge3EJQ4egbuqsTXAkwfkMGaiBH2bYgEVD3Q4x9JN0e1mFBc+yny7Q
OJer6tOkZupfQbNyUCnfvzF/jqLopSFtLrlCNSKq1n3svMHRHcQFBKPTHmSuzmK5+JqKliG7180F
TBEIc0xrmD56a4yiSyWL6j3pxz7SzTM+W2igXbk5iK6lwverWFqby/Ktlp98Bgvt3NEaF6bkGD+q
nUCbdMvneTBZLRC1eHakZP6rsgJg2TrOdC7AVTYZ+xU2v5vpzzUAnCfp2oG3rukFlZ+ChJ/baH+N
Imi0nf6U4OlYckTFaiK7V8B3+gPBhFZpH/FSiVeQaofxtxumKFIrgrZXeefzOcm4c2crVDWyI8dJ
FeG1zqwT+UIX5WEZltb5EZwqNuGW7bQ01HTSz3bgOU55cE20hDH+rOZwAq7QtyaNj3hZDqKdU5NZ
psps8fVCDaWSrfqtU5PLDtfi+/9Iuq/lVJJlDcBPRAS+4RbvBQiE4IYQQsIJ73n6+WpNnDl7z55Z
Qk13dVXm79LrDMBxh8yPeVpFhTiH6SDVdTasVBKj6Y/DL26X24k7A26V2QWOtZ4z2FXYq5fDh77M
F7YvJ8r4pRyo1dCmV2Ehb/FZWjiBOiCWiu887UTd/exQWn3AUVMDp/VlHLWcXooBDOYu3f3DYx8K
p7WYlI/VvnHPC44qOfoTc8eI64lVolg1R6Fevs5ynUNUvubZFtk+A4bnPjkVLWS7+7OXoiwhj71+
vMbRwKH6Igqv38b5q/ErFVV9un0ZL9v5OagvvI7Uct0oXsnsKvlabrIvb0bP/uk7VQ9qpnhja/LK
xkLhZvncfStVHnfZNUuDSB0ma2+DUmNZMcw6anllQ4FCdRcSwxoXKAERy7XyhDcyZ0mLJRuVlPEL
ymdqs6dTFVC3mmCwrPytOvDlR6ya3w13j2q0/bpeK8lluHkXGdrrqr/xu1a/cOnsBKruAd7GHgxF
Oy3XalOMlBJW8TDRjU+83olbc6eI5kpRnBxLjoqz2Holgevz/JJYhGIOlCh7i2N6U0kda3YMA789
kse6vDU8KFdRLaQ7f8GvEsqgt8On73g5luKTdRhx38kZF0bUKDKeWuJiNQuJjVUNBBfELdvQD/cp
dp8l693d2M7WQ6WPm3JXZHQd9AL1WieryjRwmqyZ35lCKIwgcTJ+2jvhqYIeGptuovwY9qKSpTUl
vyeNprVOvN/9Zyg5VWD9laqK3ELVWAMPz65E3GPDF0GCQkr0rdFMEteJx4W28s8AtbM2cLIFhOKu
YOdR+cEGsOndRB0Pp6m6d/s+u1Mt3cpPNccwxRd/AKCFAd5x7+LgKHpw+BhbRPOdKQNIYKwUFm9R
eC++96iV5z3uZjxViB03vlRigB31ahhQ4fBteqdRxu5curMYmc1TjrrT8tZ0XENjBxS6zd+8AOQs
zrCzvpXz818YVy3oevH8z+Jn+5OmC/fdC1RJrJbsm6mOYu7n486Wndg6KYuQjlxlKz6OoQ7UCwQf
kITLUt5XfO7uG2AmGDg7hI9/G8ls3VQPktNCsZ0fSIImVpcrdamEWdBW/6znCnq/vd60+BG6mE2h
CWmrySr2g3DpO0QuBvC8Fj7u0g5c6b2oEwrWI2j7XWAAtSi5ZG7oBliec9PmPa88VLhoG3t09807
ms4bM88MxDBtZ/i/PvvK90mjHFUskulZTW+X2GnLOw7TxPjchAiu27l+nOapbhFZhfma+dO9NIV9
10a5NHW1/QJ5daO6uZ0DYxpIo2WTh0HCWydRRFHCe957dfP3xpJe+PSjg5sFK2FccSm6QSi7QT25
Dm9iG8nvlBnY+5IMqbZIAyUMiATHNEN/nnp/vSnApj/Llr4tX7t8m2geinqoucyNvhNVf8rUW5g/
3l67YjTOj2N4Mws13YnN7abptvXli3pzogFpfwf50bn67YZPDy1A8Jqd2ASW+UHJX1fp+/Neruhi
hA2GYzODPkix1orh7ObhjShb4fjvTn6+SQw9Z3/ZUGEZy3XZ/ZKwrJOL3CmHQN/vnSZrHtHVI5ab
6TCRHcV+H+rzQnQHUVYUMQaFOwJshHrv8D6XVrPXpaQ+9mpnpFPeirtP3aw5P0LWBUrPkDvODxNI
lyBYY5zzwq1jA9X8K+MbFR0snlSmK6Uc2/2uCKHB3NbdCB8vD73jouP9ZUvBMTIAal9s/LLllH29
xPjYDFLalKFDS3ay7SjTffYfb/Fe+lBMR1p9IpN9QqD1/VrhMdQB1fez/DhTN/RHMnxSlGoxvCwj
rx/bz9sa6OJqfb31j8bnPFsIHInbVVKD1Syxap4l/Oc6mXkk4O8zd+7c0GmSZW2Z+tzRdVfLz/me
qNPaHucprN7lrZaap7f1Cx3Mqrua7afF/bHqYfo5G8q0bCpUB/TZTNFijffXSlvNMC3+CWCBqiSK
7neCUn2cpe+rLN5soFtgycpwM79Ez2UFpqV/Wg8Dj+lCKbmsKE79ugeJkOs8GfzqFZD96QFJhyf7
9T4qaMzF1o5c0/L1EuMMfEO1dtqF8wjB6VnwvcV3tWV7P7LlReTwi9AAac6z06KXyikHgO8uUNLw
qtq079Jytrf23Ys3lNkX8uQBxS17SmbgJT6OegYtQQ+KOfLz+UXDtPlQ0ia6UFlD36vo3jz2WU2R
HUpQb+aigttq9LtpM/X/VzpZBjhp9RE3LUHWDu/fByFj69q7DS5zztak+RHiNh4w4FbmXdpNcbIr
/YiWj2oJ2ovWiargQxAU9r6xl+i+/UVFkFMAqf7p51O1bS35AbMHxmd78PsgloZn7ajbOQ9rwTrF
5t753DdXI6WuBJqG2IevEI/1aElGIysSdrTqsCHZ8qlmICqCaryWLVebpu0mSe9HXc30v3klXznD
IoJze/WqHZiV6JvburwXDwUzshTXBje3jrElAi5GLIq0i3JfznTlx+nTuRyfxFogzuZiFqss2zi4
b2MN7ZNbs+olOmrEqUECelJUB2WFD0iPcTsGis3tUqKdJpfw/kPllMJiq+t5Or2uo3AYXAMhm2yn
gDX5erbzGHvljk27je3C51ybpmDshlF9KgVkzaodzekuAAJ5k2Gm/cswZrCclFp11oRvdWZj3z0a
sCBv9jPTyK+q0a7YWwbsjBpgD1i4DP2vaf80PPwoPSy8/vTn2ZASpTVC6NyDDsqsFf0B9P9sIrwd
S4PwDypyuvkGJmb+I0GN8jN/jYYpT3WXIQ/rbXsvA4TNm805UvBZJmOOEs3sx9XEIxMbyJJO7+zR
p+5tfhfeJuQ9Gm2atM8hDO7ah0mb3DNliz53Hu/XR/n5JZNlV7r/RJXDmEOaD6IGA/9DtdfkQ1A8
gQEfwWB9b8fLfliCZhDYQ2lvn0fHT1RXuUw4fAuXd3h49/6TqZH8mU3fN9HQH3sllwGzSxx6K37n
VxdevcSZsFGZI4045/+9VFeBkEaUIkkStpfpLpyUTic4wN+nHd7GpyoN/2wrx19hExsoEJTBj7ds
G8a1mO2VNWEqxJm7bt9JiGxljDYm25J4fIecF+l7w/hXmuiCPDJZ4ren70F74S7016sFjsc34+Ei
1kwEcWCGjATw7XIZaXPD9MSJaD/ZBcgvvSWwUAtBY1Pvzz6mPRM27wnopH8hrwroXnNn6rphkChD
EtH1PPrkFIeEmCpxaCb6ErhN2cjcyDANGqX+5MRWbR17JDSg4WjdEhdxiWrMt2ouDci570TxomcJ
uMmW0QyPKDCdt79KioNJChrTwwCTelpURWHYPbgkoRBoqfy5xqrgK6NNSbLRGH76xai/qOY2DZi6
QfXTRVt58ymsR8AIvWzWqV/b7qghThyeHO+XqQQEPCok15TSzP7NNhTQ5vc8epuFkIiR3tGsBYLv
VzdlX26dqLPqqOjn7x2A9ckOnvh2ocCY5y+8COV/P3xgXyghb8LD163Nor0ThbbB16W++dSPv1At
6IZ3BfiVOOtkFO+5CeTkqbe1kW7LwkiNfH5oqv1Pv15xtCxuPzYfsUs1nimsaOU9Q7hwqrhd1020
dIHpc3+T6N3CvkEHLn2WyozmcjE18ML1RG/TXWfdun1brFJQz+dWbveR1DocevtEY0MMiNq6VvN5
XWIdwQ1U9zvAQMpRn3tvIKEWpfhfyYHcDjB4upJL9MjpOOh8ZHJdS0VDuM0OcfOse6DL+suMNf31
uqGlWthFEb02x5dPWddeQFTN5rdFmYL8rQp4gARjrSiXY0nSKIiNoeJVcCRuR/orpAcP85TizkMq
JIrnUlRNFDNfYkWTNTCZnuA8AvuyXfRiRimGvZcckAlEQPZyLF7OwpmyfP9Lsx/m6i8aSC66Tw84
+g4jfhflJFkPpvdgeoyXIBjEFs1gdkr/Bmp3PbZozrtSyoAZoodiRCpNvQtEs+m/Plcd+ZMha4d9
rGwCaqhz0DhVZqKQgHQIamqVgmnb+VmqtDQWo0RWXMpLKt5W/yoXlQH1GOldrpAtpog4N718JLT5
PH443us5iSF0dTar7qOXfP/zwhtTwfdbzPcvh/IhVzEkoX75NS61u2ktBuk3SDzGsGniTV2cf2q2
fzXihu4ZyAbeJ1Ye3fuP+cHpYjzx5Ny79mJCQZ3/lKbxcnpXZgUp3zsHItHle3Ss5rULMHlFvmyL
V9O46Nm9v2ZuM6zKjejSPUivDG7DROn5MRPPb1pP6TLIY5ZtX/yb/quRMQjdrAkh2IwKz7LXN+UY
8M9Q35uSBN8l+rW7/3kIvHp/Do+Na1+Vq31ovnzTeGH1qu4MBnoU19+Z5lVmeqpy/5I75AQPqfnM
SaSdaCmM/NYyfmkT4lIFVv2nae7renQOgh2yPXE2ufoWy+ECriJqymem76Vsgl2SeLy0zJQz0LRT
nY4wRgVAoN2DlQmxEUkhv+KYf7enEoVowVisXnWwapDmQA+wMcXzq8auL5PgUt09K9iZrSx4SHaB
ulYuctg+ST5APkyCUE9Btn6NUQv/JtBKm5AUdsv/e0tpOijLv4Nu592CThUBpcltdSNQKtHAUl/S
/UWEBzg3AFW2JueRd5OUbkkRcCxF2quYccStZCCtbp90AY+oDqlYfSSrfi+CSzHuJ6bPGngVwqfp
y8icCHrxXHshftoe1rJ5QaLOhvwpPNKVv1MNOmFkro3sYyk0i/8Twe+lTX8msGgXjWXxDnTK1q82
dmpEPhiT8nRmV7j4KDpXM0Ll9bbuoEL2oeLQfm1tbNu6DmivHRbFghC7N7QnejR1s3L4GQ1Uzwcn
JMqKI/lZeo1v480mwLu3VHeTaVA0Zp38+HN93al5PTXRExod2VgzyMBmVZmCC8Edf8P8urw0u2v6
A2xweD88Db2i3hJKeKxMuX5idWfj7lp3AtsDfSu45yXULEW8c3LXeCZrFGmxFogkeaj6l1snuri7
dS+6Awl+gXkKPSjGVlR4IcDMmaKezS6alKgEx1TKR3MiToWX5nOW7sf7hvcpKYOk1V+vTjoqea+M
3aIc4ngOh6nbLQoyZ/9IFcl/LfF4cmB/B5zooc0AQpuoS8Htel30YOxYssaksFkFUO2cwRgnqTC1
hVNsKm2lqtC/JX4uyXkl9UCrmTdShU9deKIhj7fSVAt0MxUgQGive/USVYNaQx8kqCeI9DQvgB7l
ZfJYyS+GMUpWzkfnB3VwYpxYtU6JjwSxZFbh1FMNlUQwperaYfcUYgVrjRmb6u5b513UJCQsal2i
rz3s4Fz9i8qLCy4DgQpRPFV6AqcVVqFuPsFCdLSZacWNPlCchglqIffkLifJNp1kFywpxfzwuSFR
YGmK89iv84PrdXmfL2mpQKQUiAMUHVQm1lKVxebR3Kd7PeuLytYgq1UlTUYDjoSOkep/KgMoj6Iy
yPM1XhLN3gOsmhrvRz7YgtmMNvjIgEKploK6H0R1nOVOTbDrbV3dpmoWw+HRWKPu5iBcNf92tKAj
B/+cjkq8gHy70XBRPEGSGKPjU1Nzv//MIfkPZ/6DHmn11d5IQ84JW/2+sYDT3Lz9bVHcp0fVc7np
BUXG6eMHilCs5kjYTFS2IqNrTw1q7BtGPYM+CFCANHBpjEbS7Ut7IzncMa/CI9FykKk7Qwmyre4O
vV3AK4v5lJooyJEX1tazGx7hPDltJZaT81MOUHAN7T51MqmuSYKLgnY/8W5XQqj43Nex5NGsUTtz
L8jq3IkR+uGnk6P7k3K/nj02Xw6LgwyfMk4g01TypNM4NDe7aZ0TVH6kewqf/KVqMduszrv5OV3Z
xqvx3uHzdqzfRNCv6q4NC+fltmjIvCvTL1tQtOzgEa67hi0re8TvAWIqyh9f0I6WDu9vDd9h81Rm
n8vnxvJStQPI8H/WjyhgF4FzcRDH3a1dbYGZZVd/dQNZrkVaFG4/uzYY4yW0JAQPQBeWJQV5SoxC
Sl7Y2wG/ERV95CHfWNpJJ2wK2lopEcofsc1NJSSKf/uLfMsO7ZLZYXby50pEv8NEnt3FY5JbQ8SF
zCdUBaue1QJxj5ZNL1niwr6MyVRg2qzXTCBOpngV2EeZkH0YTlhyCInkbHtBw2V9q/uSAHIlKIbi
ryLBrKbddE3OgH9cCLDIK+9Nf/Qzy+YuVs1cy7EV0qzqlbRYM9lyetVbLSunmMa4H15M7XF4GYqX
MU2OvuJZ8iL/D3J5I7wggOa/vfq/6C8kgsXnVd4sK/Bzlx2f6JeEgJ3tK2W8hOEsqxIeLHOOI+uL
m30jS9uIuZ6H4ayxpqxae5pCjk9c7pkh77CM47kDqT/uG/Cv1Dgtr3Q0B+2EoesOtc1v0mh0WwOl
jVa1pCl4O1u05TSBWDtf12y0cwLJh8sedUA9P/bfswCgFBRq5XPpy2+vZ/4982Vj/7Zrn3wdBEis
e2qHbuncNAyk4t5eKkfwCQ3Rj1GTdGjBN6mkIe1Du8unuJbn+3eoQVmz90FYqQ0K0IRNlGe7sHu7
SWAIfsspKdb74ecsji1W2Y4ig/kcqSNyNYuC0DZL4XM2wYzzNFF6k/r/dTI2LKbHNQ1MUNto9ZNq
vmZ5xVdl/b2RQXAaGYzTzBoLch+/4HmWbqJ8mQkcAsdbIreK5CAhk3V2YYFnpgBydKqTm5rxy1vu
SxedNwQp1Tp0L93kx5YHiw9KDCS79aKqMZyCR5ZlWqI/nwL7bV0qHtDbHjgsLCMWxKbapos6U+ar
2cDld3lLFenKrU15vSmK53m5M774uYlWqIQwEfxZN1CY+cJs+Y5i1dYwRoeZWqVLDVlTOlQEw1XS
JVoLHqITw6eeEtTP/lffdHYAIDHfIRrS1ELapZCXKnEMU33+Jb92gsr0mWyEuW7uJeMFKIxatrF8
KxxB+xJCik+LC5XYwDOzZXCATxxdqbrzP4CoPBhu5TjW1OtWpz/72XbkHwT+8W1fXXjyO6TottAD
M7ETNXVqjRAlrURE8mvFO8lUweDYEC88U6QXBsfipv03+x6fOsW/Qr2eqK0rpl1cSwuKip/FT268
pL6lqbwxqZEefOQ+QjoU4XLm86kc/b3jfILObBJMwqdQWkgY0qSKUDR2MV+j2jYOMDQt247cTZ3y
kdn488mQ8bb6si3QeyM8vyX6VPVKqw8/nM83Qu3wVzj+ciJ9T2EuGj/dD7FPVQutXE33oAr+t6oN
KXqemRAsGsiLNAhIFDjb+7WEUk7DtqAAgnvAINfOVOIUPdct5K7gPWvnyXkoJUMAJxfOo6507RlJ
VxOl7yvqkVtqGrbcR+kgrhpcLx423W4eiQ3Hz6pN/WXJUae3HwJnca0DHsd4E78VE4Ek0Apvk5YU
S59y3eCDuFnbkbS918DSEgVGdSGc1th29bzEvcLsZdhLEJjtf52asUp2mDSNcsVIuzNJQ7aiIozQ
FkYUfxauAmM88Ld90TGOjigkh+fqRqbWGwb2X5zEbNPbDtNr1u74u2RD0kZjBMlNzPQ8kB6CRgsX
XNGbzkd+64Jv5V5I50pycF5mm/yZCZxnv+fyD8H8U/DP991DMX+P3Jn8/GWJirkV5+EfACns95qk
xLOyNrPmWo3n0VgBqCCQXmf6QYPhrQA5sNs4FKbl2KGtrfD3oITEtzLy9rn/IBCw+g9tOxRE9Ds3
WTGmfYBcpxM4xz8RGrHcn3eqnZ0cyGeyNYfdmWSjsfmXX/X61BHpWBTeyQ40zGnzecpV81E1iCDt
fudGLFU2u/q5qut4DGlSh3xrQPREOpU+Q41EAtPaObjSYvJOw5USykZRhouGmBk8wGCvDTvJVJ42
DnMb7r88HjITKLjmokWGIlLWPAYIaDlk/Oo3xSt4UStRV/J1Xe6FsZbw1qAvyDHDreapMol760As
KNm0+zegjRceH8LYVuWHkq9x6b5qs5AD0wrZCT6rlS/ta6awjMJn3hvKFCuICEAYSzgB1u+xPlvj
CGJWyVYTA0opJwJ1TP34FRLF7oZgnOaRuYGl/e/Nwl61LtDLz/SEGmL14YbsydMYAwOOsvt+ghHv
VQ0GujHzjkQ+0H4k2941e1c4e/vJyb23dChn6MYKG4WLhgekL3nyWcrMlcOKHKSUTxRz/IVugF+S
a6gYAhAJqSRk8pPbGV5T0xM2ukWJAuUeD2Andc0iUVQLw46J7vxeVd8fS5HTRHAjZ767v+BGLvlX
BzL5uSHpiATJB6r+N4xty69IzYkD9Ver322+lM43t6McnXj3NvYlEnPuon8c1drIoAEtHGocNhCv
pOa3TPGZqmum9HxqXBUl9n9zrSz2jcz8Y5emuiw+r+yUiX+UmR9bQbZJEADwwbue6r6o63QEUXl/
bmJMVPm+4208TTeClGuidMSOwLTxPaFAyPbVLZgXJNSaurF/n4HQoxZ5jOeRbi9GXFPxIO4yT7C8
Zme0ESuEh7G5Jketr/LV2D7xeV50FoaOq1OPENPhckKy4d1AnIKrNU/XWlKALRrg9BjC1X3Pte7J
8vNYfhGqkv1ZOu/JV3MnymCwuRXy1S9IaWnxvuwZNu6PhbQlF/njBTH/thf/Ja4aqJbWA/Mo+1BN
iU+lLX5kJ/9Dwc9GC0b0Ddw4XYTH+Y9Rvdec3Xcb9U4fd6s48hDjXclm1eGzDnp5i7q+wmamYTlz
Z51H51GKZe1qr1rPUy1hiE3y9JCEIwAz4H5KZEefkIOOzGqe8DOZRlvNM1sLr5pdzUC79h+DCCir
cKd2zbEkvAmI1uDePwzHsCcsS2eq6g+7GFtR8SJ2mKPm0ALifdiFqcqBF4uvkwhce/k/8gjccfu0
X0Firg61PWsGnPTaePZIDAGWKRLze1P1T6dok0/EK5hUZI06wNxvb/Gz0GY1p+FVsH+JpTE8HGxO
H797g4vIIDP7my/yWeGn8G7qH84t2kFlQn4FXwhyCdWyXjW2bCakHcQrSuxMN6f5gbMNHm/u/d7A
b3+m9te+SVbqJy6Ym0DdFYg03V7dI0TRCnzFCqtUTYNpjShNuFKkGlmkiaHzLwpPjvSVhmKRKGMh
2ULjHSKf0wK6CtBPdHHL/xoyWhOG1/GSXCYW693+Ib2J90u2lhZ2UdPfXal+UgEEoOxQpB7uhdvj
8xSzGyR5i/QW9FB2NQKma5mYAf/qunSmNHYuIuMFnBHCnM3LfM93GTQNahq7I/Ai9Mbj25kCllJS
AE0ThCyP8mbduHm/VSa6FSSl7x2VqVSxwHYzjPo8NTh9C1XVGS+o7+tgI8ohjPLsr/zX21URpLUj
pgr4KkCQ+o3kBI3mlgJSqw3pjg2Pi6h7h1sWnNdWrSOa639CaEVjvLrYTPo4Yq4Gm6ae8zdZipcO
xV310eZi48IQ86kqlwi0E8dkWJvZNVElEtA2lcr//A2mjViMOXzzpdkKAWUM0jg1qNeXIOiQY6LE
SVWiz98/DmsKBf9wORRfNHcPzWknowD+jwjzamsTs0MjQpyjzdT3hy2qruF6i+o2M9bmj6i1naXG
tC4hpSfkkubZLangv2QzxQK8bzHCXXSsYI/cMCvU5ZSRQQQAUI/9HDYVq90DzM+X7U2qHnoyvCAM
WatxKG9mCbjBYDOyH6SCOiDsu2jqxzimigyGwd+TWdrxSsNVR0RawTVsN/AMMj614BPz86A86tjl
rZurkhnmInlDYIxTdpayTTYWxWP9SPm9lha2A+E3do3Donh7FA8ZF1FKGtm359Rn2tjPgjrbHgLm
cpyHgR2g5kMlRo6FzCr/GWMtal4jU8t/Pn/DZIf7Xzdm/U2iVwvWfqgkBRwdYejJ7mULKb+EIbOp
WX50n6ixbtOCEA50E9AvyWiX3DgHRBIIBBRJdKzuPYhcIVEzJPA4eYXA5ls9wXQD4SXyZ1JTgkWl
+K4KUbZPhSTL3+B6uJfUU5l165Cr32VhTaWvSTXX8C/XLSjdPmZantJRpbYw2VpkF82iABbf70dv
nW76N+fyBYn6eAPPkgw7X+FrcEpKXQ0+WUl8cvq+fCdBPOHpffqJO7ZoGWgVs9KOuw5OKF+DDlQR
+Mu2wlZjVker6UR6IAUGHAjqEC6iOgOlbWfbmXdvMZqSvILpaDuAqSCv5i1W15m//tHPcfWmWJ7V
m1Hq03PxMLn1zgQn5fsuxAkkN8WkBkBmiTV+U+/gCtQ4HB8jI3MrcofT3BAGNgxeg/U3XfZ6TKr/
BnQPnKWLBcUWwdBv8RE7kB4sM1ZtAAm8B/dacia0AN0N/Tt9vr6zuyaFgOFFsm8MiSzHs4XHYCo1
8M0oBeOIl+8pw3XFx82PUmLSnDqVhFz8U2BQtRXeXJ1pC0qgurLby2dgxGED8zK+T0c1OIG/9u+P
Yb77GO++d58MaW8hWujwvpWsqAPyDRWirsiRLxmMsvHPabH54v6UREkprYV1xCVEQH6fvu/r2jVd
uXwbn64X8H7NSQIglCk5BwXM1n72Gi9GsEy6vm3T/v3Yt2mdIbcEVaoS1RRd5mWspovdq6l7I5rW
gm191TzkF0EklE92FoqfIAVI1UGQttTXOwzvZNp2z+HjNXQ5CkM9bjJfOuKWxCrOUopJaq6YpDx4
e54R/VgBJrFzO0UIr3bUcvZiFWTQFfWvYK0rYyJAFaTzIPu5N09tMvanv1HJ+DIMAc3cJCpYWwKb
uqou+hiFOEvJDm5YA2vGus4yMD2dwWscSDwOTFBfjVOvHMRs1EJlK5cF60l6dJLuN+0BBzSxm1pU
ywSHGn9UmsdFoxVTjqjIMmH2+yj9KAzW47+5MoI3ThLeG60K1/cYwQS8YC16GgtCjFPBtofuM8iD
AzkYm0mF/EE4WTOmxRI2K2gYY03V4/7DV+d6ubZ4A5ocZV4m8AbRYKlnPLEzn/thvpbThWFbjAoU
wmi6Okc8SJoD/Ce7r7jKRO06XCPFf7TOdkONYr7yEMeCjhxwm/5LnDC2rSfaBYFNhBqIrIukD8bd
fRfNjITaojs/CWJz+1NxY9Y6VG/dWCd+ceyWny7eKfT6TmdLwZQjJvlZV9IkO4d/apVjBUqKqyFr
d7zfD6ZJNjZ8RfyHJz1kWXuQyfcVri/ijkeFgcGfh7ACKMHmUevswfJWWZVBY2iPX5jXvS7kkrVs
6k0dENSLDZEC0y+X4/dmBC0oIuL9BW+rjHfzFINYylraN1OKovmzl53QtsNKD5niedNWz9up1tUX
MeJ4NbJqWQB9AtrIK+AIUy9FK4g/l9O1oY6Ld26rpstLdozrbB2DRjvTBfdLEeulhFMr6LuyiNal
Sn1dd8znW9mOauUQtfbiuC15xYuzW4QAHDLIPeO8U9DBQ+vv4W4WNpfiFb5GLhIQ4NP36gPdchCU
d6naOpKT5u1ayxLRUw56RYMeDYiaGkAvg/Z4oXKSWCPpBe4WQ+aXXRqaiBJurtrTiuxutbzZuQJn
mbkDCbBOhPbLn7f7/v1sSnSHVgyn+eezJJ8s2xapWXWK2EkoC8IYqmgQ1YXxCEP4SxdiieYiaqwC
j1/M0Jo/ihcRk5v5tZQ0NTfVeJUZSJUzufK9Z1fAFzS9b11qX34kpJuuSvTMnb1KDdp0oTm+hkc1
3o81Q+OOltp+7HgEiE0wmnTz2+Y9W9I3MQrpeYA81yjoBqpZRVMlsW8xY02neLYab8BKC1NTzIZt
yymcLmVOkyWDOBE1LZ7ejbPqZ4M1wuKVBN+QtDV3PRDopgRKy5Nb70MYUGjZBM4ohjlWgoYlmcHr
VqbXimVzVooGKbQVqvKMB3mlLWdhqqQu6zixZm2CdKGXb8U3/PzdDA9xKPuZkya/6mTvLap7/16s
yWeG50X2DHBJkT0IusOWe/TaV/JjLuYcYPvdRflr835pr5vxltSYaijLyALxZdp0ZWtcX61xTtcv
6yp8ePx4Vh+H1ipeOr49JsnWofMA1W+Lr/KyfG26zrVOSz+Jd6lsBgmpDP1cxhotRkCf+boZCVqv
C7KSeMUS7EcvAg72PM+5MszbOukonQsOp3Kqt+yYb/+RqT4a19KjzHf9NmU31AbLEqpGcqShMyE5
IlbKzvYikYD9H0m7YS9RbMTq+W6m7rD6lnB95lK+D/nou2+zo0zJjCo75MH9S6FbzrUElRWQayNw
O1tcLUiDDPHRzjlnYVXCi98cGEK5lz2FLD3bs4EJv5FTQC+NhRzcBmakhkk3QgQIF1k+ztNianys
cWM4uBOl5edlBwGVqNjY8tmbOYmUf+lvhWy+4zognrLsEJJvGj97jM1XaOIoEjJSPff+TCA+zW6z
1aK4nZzb67ccoXUnbgl2cq04Bmh8gz+XvGURH3cjKq7aGwieGQ0guR815FcI+XfiRDUSjqXjm+8g
X8ybxXm7NqTb+bbAuiO87uv4RSi3zJTJiq7Oqjfw2f5N5oRmUltpwJVRKSrkbXPJUa55jdxvgRvX
hkZ8MyPL/FfsvvRu32AuBMFK5I5vpPT8qwS2N4wD0xovVsXlICS2sRkMgtANIYtKGLxap/l+Ucgr
Zw0GW7C7PAr3h9jot5xTpQ9GXA8II751P6RHN5OvBCqxoT5a8igMI3l7Ev728kAsT7CyqWRn8p3G
zmm8455GF87qcDPYQGJAMPEw+3R2bQHA/Ww/3V8SPV5K9vd0G/D/MvDYE84zEZdWnCl9XbvfAsP8
M1Ses8eDCwl9yDtA2bm6F2C5H65dxMvp/ijeed4qp9rzLSxlm3P7+OIRTUjJm+w49jAQhcvsotrP
FuVlrgR+irKL81MYUyQUMy/Izwc2Dm9bFWbr2I9/xD6v6d4xX9wsCNti34lk6QHMyd6/0pa0wtz9
RKK/6oYzYU309YDAQNPf/4W0Pli8j0XSLfUink+eJA+isl9+hWNYOrcyMtFbLNpZm/cn30eAGIL2
6wWRzFUdyotnWVuuxE6CPXNV0Fr21DdOW/u08FUfFW9kem1JFaj0NSW5n6kptueGGJlbkhxdl50K
9pmaoyzXTlki02HUcr+nmZ4NGZ5KGG0ykRaO+sJxkt12HxY4vcMEKriaadLgQ/5z+pPs4GO3ow9+
k9UsOfFjSE/N8O7z+WQy4cdq5ufrH3Qc4akDKTGXpL4om/MzDgfbCH04om/ck4r98XidiO5Xu5oz
+pVtLW895x0BtZ+zh4j2Ax5QWDv8F5u260IVAhuep+L0Czy5NwzarhE5O23rj+gDUfj36dzXWPc/
9jU7/qUCq/TjeQl5bIrvl1g1QFcPecTQTEIV0pVmahDUmGNHcaqLkQPYzn6dOPdC0q6jlhBZ56Du
nx21l7ETAib6V12WL/17K2lzusifWpdjpbn6jm0B0DyhKxpuSnlmvqwkNShedRib7Arv4PDfeB/0
V+Qd5MqGbtKRX/Q8Aq9z2p5nT1/xULiq+B2W/tyFmBeNvfoNuog+ZFcJlh0uZtwOEfb+2lxWnaMk
OQ+PdtvU9rBXiHu9VGggbDvSEcqgTCfYFlqgiAYBrQU58EKemo+ux0qjE2tRpd+bkgKvrXMLDFUQ
Yd+Pteamuhfj9c6ykWT/Ht5Lw1jdRiReCp1ZUfYJ3TA3qmRUUOfyaYNg1FHhFT8czEaVxD+ipoKR
9UKGdueiT+T6szA6VBXuaszQFqYVQvV5OF/mlj8M41CV796cFszwoIgMTAKx4kzDYJoDCHNZ6K1Z
dwUWcbAkawcBjaZHNcKchXRvvi70glckuHW+7tyHi6+Q7v4yTlXt/m1KZRIHLpbZHC4RVp8XceM5
PFZHRiFz/uqDUayK2SmdeHXeN6W/8qus+poYo6P6kSa1rfyyLa4K7XO1TSSVFPzuAGIpa2E/pb5j
8Dbl9O+i+SidQ7tQipdnyxLdaT3Vq8p6oSqOfedDcjVVtDFGmcK7uJqsdjDfer0fTVOhDdVC0UPz
n8ZrvzB0wiVBX7yJtfm+bF6OtETqKlbc6u2bFcfTVpDlW8k2LUT0Lov6XhIfDjuVNYT8LX/ERehj
ReGkxToKPzdZ9GeLBuT69/q1nuMXe6/m7IxlRhqVzy5xY4RAmOuy7cCjtOLZ+gIVsukTym5qj3q+
eR+uKy+3pExyHFJoYWz98DteoorD/5mkVTtuCjv4Qw17+RKBsf0JYmtq/sGmk/w3YWrVx0JR3lFE
YgXRpVik/IoFIEBrZGmyXia0FrDXSs1nfUI887pnDfNdcBgu4MiH+TC+qQAJ9DMvRRm+8dxIDVLj
BQPj1228HAY+3PqODXZt6AO3QsvKgwws3tgm65cK1LI2bYCcSdcZeIZoTfU9cfO6TZXKXaxK0dkY
Z4HFNVjYmfyZa0+2DSdo99Bqvipqh1MpIQGzkSifqpSaJacxxJKeoy6TXNSswXMy7TRi/Q9aFxYt
7/bmg+TXEFSlrzufE7MbWsf47wLUrhth7PZK8EKsQVlCQ0p4f8nwHJfhffIz0gzwnh9ys3o0bGm2
0b/yRrEU2aTLdryrmDFVb64Izm6vJo/RCzTdAivkJrHKsTmVN5rxlSgiahcI+MYsl0dF5/X28MKc
y9YGLntZT8qKm8q2W8juWHwEv/llsOQY/StIp86Wora0WtHZvBuVWe5X118+jabjVeNAHp9r/Au2
YmJl90i11BmVo5eAnP2b9MWkjVdlQkw7NoEJFVOxujhB3qWi2Q3jjb8xpk3uSL4CqcuMnjAhCFRh
5davassu/1GrnQgoHiqsZXEbWZ8u/b1BWgY54eMKuW+jipUdL8oEyagyYTVrg11JX8VK0JxW7uNF
+1E7t6MRRtt+kJtMBovhVFkxkTlV3c7ifWCN4dRHJEGWjEJPXsx2k4dCepyk1hud6bd4FYdTEPx7
ZnZ6W5q9EBWn2UIsU86GRV4Ur/MZGPdcnXb0+BXwwmxhcv0IAeN8I97YbztBmI8qKbcT1D7UK2Fn
EB+y+QLL7qNS6ntl7CvSQjHI0emE4CgJ8jX++M/H54Iv0HDg5ZgYEqaa5e6OVQyHMJ8PRas0QI5S
kZL3IWXE3VM8BNNvvB8GGm1EAztm6LYx2UI/Sjxk6IdzwxbzkCInwdfS5Yps9BwVIVnKmVQ/lvVt
QiQ9vUORGswhYDokHv07nvOHKR/6ki9FTid72apYFkronFB/MzrK4sdSDIpskowvF5+Gl6kZqVVs
9p4jqzVtRkOqfgpu96dhFHgw58uZ78m2WGVdLM8FvRBznRtJ/3/0Ni4+EvVkL/6RD1tRCZShUXj2
/qPpvJYbx5It+kWIAA78K713IkVRLwhJJQEH3ruvn4W+cSN6uqerq0QSBPJk7txGOyOWhwG0+pev
0/V7/YG/4a0BxjFpf2hJyagCKQQb95FNfkzJCz0qcGfOgXrU73Q//60gBYsCzLg0xJqIrajn3YkQ
BUKPkGZNfgvYrdIVWUv9n71lpwLEA2tobT0oUfLJEbzmG4z+PP3IjhFVmL7FIxuAFtsT1DMPfAoX
NFDUvck2CEX61ONrl2lhC1KLAmx8wcFDNQl6iSALMSawi31gPGQQxqzjwqHPuAg24B7SH6hV4ZrX
0aAeHZU9I3q+jI8N0lxUt08igCYQkJ+T8z4Qb05s2k3xbZzoZPHJ51M+jWkdnrDHAMDFuBeR/Xf9
AeniOKkZzQtQHG0ENoq/LRYjz/EfMWEo7gn4+EUaSfuEYPGJZJVN0y347Z7x2r4rkzQUK8g1+ycc
FjQkZOYdtisXg7etTQxHpoSA7lBOZ10KiZJrl8LvweaEA/5W7Cnl4wvoE+YkLBDqGyDgRM+AFXOj
hvPsTeL9My/LIF9s6IJR5ALQ0HsiJidyM18Ev/JMF3bCfnyV49qk2uxb6ocR0EHAl9uTRsIszF1G
57N4Ketha+zDXbOxCRDiAGCZg9UXNEl22nQ8EHlY8WARIGfMKQ55xBiiEazKAElc6BsKphXF9IfJ
ILgU70jfOD/+82uCAEtUsP8gHc25Yu4Tr/zdBTu3r57sPCJkzpygWNdmD7DvbX3xUQRMUUTwen+z
K6yqjc3ZBE7R8MB/Aj4RWmc+m0e/Z/u8Ho7Z/BfgeG7P3bncZWvmHLzj7Jl8jICIt/jbukChrzLG
mHks0AXMqofHJe5mfTVXyNwi5ilkgSFhlqBLnGe39F5uQzRd7mRB1nx59iJiQeNNeinY7+SYNe80
Gbh3nNMY+6jMXAXb5AmOwmlQ7EivveMGAgEZOQyKlMI9AY0wvOb2pvhLJht49w1fY0iN7VTEqDgc
nJDSObGgbGJyy9BTr2C8U2ooKcMGqwrKAshKiRo1BGwn1+v/FMQsOKZTLftGHo0KEFyXtmafPWnt
X9xJOemB1hH+93Qwgiu9/PfgoH7C3XUPoDTiRFeKz6g9Iy2dDREMTsi0e/nnwXk+fsBfnZ5jDfCW
gWI8ixuc2zcGC/qRBPtRLAKYY6btCxUveTLfMJ3abHpxEpksAaCIgfJO+kl4u7ARaFi40Sm52z9A
IjYGm/wHKGCDQ8QLA9RzyanLSUCNsxbgl3ip4qsQfTN30cDzOE8mCDd+hW3p+AIvFTeKNrJcGzdK
/Dzu7KTZkCJLNf+zY2Wkqr7tS0hCt36mK0XyF31b0DKZ8tV52q9g1MLadoltRjVOdQiVibLGXzgd
AKSytQVm5cmnDPEXCBDyQJZ7UEHGN9iaDB08ir/OkvwdZevcKE+A/ABs5aq72pAMsF521nBc/8tr
XGMUS1xE+bPgPyE0BT00Ifugd6fVcdhCBEfs5kEYJz+LYN0QI7llkpTfztK5gc4/lPsGuvrNhuBp
46ONZR/lAFCGfQu26ZsoQlsMXrpNj1OdYI8A4Z+6Ie0rMskhxZlwgVYWuFn/RxGy6Oqw3WF+ZO6j
OI4XZYOc/d90l7AgZ9KDeMYi4kXLmHo37gtGKGTL4N7M7hM/3+gOzqmZRM6Iq9kd/neHMTAOe+Wi
TGaq+A+xU+U1WaU4p4qlyT/qu7mFd3EC4KMWUQm5vLStsBzZ8Jn3mo3IPzb+yj/v5J3AyifgcwvZ
idvvAuYsv/k1oun86f1jycHCn/fJtwm5BT+O4qmDe2yBgY/VN0OgRjk37xrXovpW9yQqrvBuXjEH
7vW/+uTNxp0DlylZuRdSAcAPudfx3TqLRbfFWnn/pkIZhby5fMgLtkm/8a6jz5h6AcDdL+fTfcMl
nqwHFb/wacOFCGGuPSNM+ql8+SWb9D7Rhi7nHK2Nl5x9MLVw3sGXwlIGDI4se4IVQa2IkMNMC6PV
/NyTJmfNwVD0lblBcEApi2lGwJNPk80R0a8nOsnHFCCWbpNTfqGvW2H3RWgGZE/9Gb6lZ1joS2aV
dQ8h/qXdqoVOO7VNDtVK4qzpfrMM7mumH7knsEyD3xBMuQx0MOofiyXeD0sUqjRZ1fwdt9T/1n1s
6MDTMDud7CymfECm3y9M8DAABHoxL0jd2c4t8wccMZYH3HLk9oDyXdjcsupJgPo8GlgAOoh5y+Y3
OWqnbG7uXfQ0C9LToVjCpezZbsnJQY8mJv9hvqO5YGgeL9ABTAtk22H6Wk1jMX0qpYpb74e0gokZ
PDFgJ3s+mwsT8/rBLAaeUG9Ezn2R1TFFKZmcT9GteJ8IyPAEVniBzVLgta8vGEvTS7I846Szt9y5
BkmplY15Nm4G5pyGBNICZAlmFKYnCFrpxrpRFzmrucOZ5Y0TQiLAegJiAQEgapVwCKadBUucjIvE
7a4caFpAfCw4WKABHftrXZ+WQ3AGuK+pxXCL+H3TOgM32QscggNITXoMPul4X/qLVfEywTI4fUy2
0CbNJMg+NQlSgv4vg2otIswi3I1JoUPkDF8LUgxq+p7bC0CnZCeYcEKcp+0UmOwTDhbrbvjScJji
Xb/u7sOhojuf2aTXchC+2k/7S9AdcAAi7SoP7rBS3CmhfRqWjBtxHVNCUVAvCQx80z+4dTgCF9Mx
7a3J8xCL7MRpCuY+YiI7HsCCWQZv/Kt7yunSZqD8m+QY7Zhs9ur7CMESigqvzrA+mY3UHxWEETBY
gnARfcKZkLPibwGBMjiAkPVTOaYC0mFRxUluxDIs+WPLRVETwwLFETWdJT2GHKZkKrSwMrjw5XAu
mhfvRkTBCQSJQw9b7ZOBZ9BWnOjnpgVTuIc5V/UHrhJXjL/QwtCG9QypxpOFGMVNuzAuUIIbjOEw
X8FP78ZXG3LVL1F8xEiGbxSIDswOvJF7gKWZOTH24C5BaHN4ZPjdHAAUWagkCgvncEkYC2YX2Fvs
65Yl1RLnynl+TInW2tiEsSE247epK1bZ6AB6Y9E5d5wtFPnOD0GSQwMsyBrODvSG3C7mpCTAlodC
GD4wHWfTd5/WPzDqqLu3vIGaADExhCQDUYH/zimPlUuzwg8HOkyQYIDgPXgqxCc9paefoU1Rg7kO
+qu9Gum2pCFkCsj6d7sr6FAOqtPu6HlQkrxxR9ngnF7zF6nR0hs8RC3Bh4E9YOPMOKUVmZ4AawP3
psU4WqsqE218tPQeytixL2oa/4m+9ZsApzjuU9Pp0mPrK1JG3Cp4QMp2KVJs+qwetDNztLVlUJB0
Q1/GSXbxXJrnssRsto23no2lRTTIUx/12yhyZ2bSz11HLWZtZewNUx1ggkBKsrHgb61VGyS7UK0e
hjMulbg5l+RZstT2+m4ruXXG6jcQe1nKeaiGq2ocjynTj0iHW9VZLLkT5WrKR1X9JJbBzv6k2dFW
qdJTCxwTqQ5JC+4ybtlkq+GyIjWitFh3/jaKQ6YFd7pd7y2g+XZE9IZcu+eLyHKkrTUplX6LhLM0
f9w8ugeQ5qow+glEjbDQAEpzk1sSRWvPLGhMzfKaueqhUXqmS63SdjyTk0wJizrl5CaEWI1nXacn
1fxfbWj+an/Yt4iu4Eb6Xv+MRbUNEzqs8Cw9Gy5k6e5z2wK2Mo+eXhzU7DNXsl0pATzw9yhzh80l
gpl90hAAxeAhx2taTfd0ghclNuE9QbSeDp000Z5FSDctBAwsjBorDg8D39tBvVrZRRL4WrNly5yZ
Kpub1SYHWR+ckeNJlzzJLg9SnTJwBdG8UPaWCT1DA6eDTRNELVy3ajFY46In/DABNsMmV6TeVlIf
bc5R+dKycM9FFx3ovWlOZhVeiz4foKAb+7nv+UgrCBqAxeA5szbFpEvHDtVdSJkcm9JaTa8dpkTR
dKtQ+c1UuvCa/Yq3yjwoPTlSyqeTXQL8z3+qbspQDzDTx1MZBpIvwRgy/+Fa4cZo4mOiuEvFhFIw
rjoB4PbuoTQHncCfIa6epYYTp918qipENh21nUsPVBSzzO+OHc9yHaNU7R5u5HxMz0yHF1Avv8pC
2aTVxh3SpZRQQvRx4dSk1KbxKbaHWf0RjOUtVojC6fxFVgHrdNg1VwBwEhOyfjgrAlmM0/70pNNF
bo6zzFj4gDhNywL7TU9Sg220MhfFurXEyjYAfByywBtGqWDRdcSxNawBrXwV8qRM90DcHoyBQlXh
kGy1Cz8k4Ww0NjJuXr1n8cer9tSEyqGuHbZY7kZoMl6rNdbadngOcNjSIv1bLzVkKVp/CDwDGLDy
2Wto/twwuXX8+Lsr8ccorfIkM4IyGqWgUwg2XhKzB+ekC6ymWzsun9ooCZtQ3LXs5N3U5W+Z2PMh
F1enxio7seStDlgFltXFKVlTECKQhsnZILTETbtP28LsXPgQyiM8Mdt9PRllFt8ew2FY9YuUVjTE
coO52EgWHY9tlbME3b9yAZfW/jUMl2v2Ulv26ONbm0B4M66ms4+ilZMvYAJJsqaHbRAdNItheTgJ
emUvo7VId24FVBQaP2jdfOza5Jk9kjPiT3bBzgymNT8gqFeO8c+29tE9cjcpjLSYzbYBghmTD/CX
mz+SBpfmya4/2nrnkNrkPDAgCQEw7S8AZd279f4/bmqlPSKqNHDXl//6YKsku1Hf2cREkEzBzcj/
y4Y3q0fXx/TTjU8+gBkRNXXK+0emnnhpPpXSbb1kZRJHzWnAGnhcmn+dRX6UMek3YUhkybXQH4HP
gQ6s1T6SeGtB7GHtl4WbVlhzFzQEhwssHvPJSnNpGwQajR1t4rrFeG44VdG2aL4DtqMcI9Yy0E96
+ZGGD0quEEcM+i1tN4BmFAdNrFIMm5xzB7rlwgU3i+0g7qY48KCb7mOwPwJsvEB+jKWpvecVWWcj
Ay6dqvoNMYGaV+lfzTRON4sWKgjlzbl28mWRDpWsqgyh3wGiZ703sh2/f8jfxktmvwJQFBW3UqBm
6yPJ/nHR+cpCh336Mc4fBrbY9v3KgB/ujOiNr7zRUa45OI3xUy5JsRLGfYi3VfllNT/T8WHVNMwR
K+nJ7cmgYy/ZEuHNUrI8ap+l8+f7qIv3tDhRjkkp/rNQH/fdNCdKFuL9Lo3eDftYYk/Aworp2tm6
+b8QQ6mADgfHvxhKDX+EESod1634a9mEsjnkSxCU7KlEQ6njR6ntj+L88hTxMyu5HP0r94RHnpe2
07I9Pz/oMKB4S4GcmkuCXVS4phGQGsYU4swXwT3Q+m82b0i8eV1I28sJvGOzWgyfY7WJy20DKt3/
chdG9XcKgdSSv5H3XlkXnAC0R9r96sGrrdYhOcnDOvffw+Aguxd/jzIkC6vuv/VI6xucimereXcR
sjm6Ol0tgYujuYCBx7nOLTlRbdDJGPvpE3bekwsuFVivJznc2/qYBqcwOstuk9qvMSOtlx8NEeal
Vr8FfKewg+VRMGhi50rz64zHCpLHsLG8gyqYuNetu0zyramfSu9G1ZQAvsG5y/rJr0S6J4evmmAf
b88XxmMzcqzF4p7XtwJ79oLwc3xGsTll/L721iUq2RqrKz4EN6sQK5nv1W6hQOUHKDC4OaTYZP7T
zraBdXSjR5i/Av3WZD9CXCPJZGxGDN+GCkoUX7lR0VajOEeXxOyqi0sJfdAfd5zBZrYJLYefPLOy
Qx99GfrdE/XaFdgYBPWmdHjgE+s+NVmJNsJOgZ1c28+iiX5qyqP2NRjbtP5081tcwGraG3iLFBzu
S+rcGK5l+RT6g4eFAgSApo8rHmHqH4tvPhsFQMteUxW086uw9ikQISwrGPrFgkqojmvUDtPlK08E
Rw1fxh98dbQ9DF8oS+rwZBoX0aVTYSnTlb1X0AtEXxL+rau480QkeBKzNfSJ9VE/Wn2l8J7EWy0O
WOgikqZmxD4xWAYhZNgLGNvWOkBMSIsjUzGHuzdu6HGM8FKCOAJCgKqEZAtvm/jSIlItfCxHunXW
6dDVdfbqPDHNVr43TNZB/rLGhxZau8H9DagxPUw+tTP2SSH3sRk/+s7HGpMmD3XYVNlEd+eISbt2
EcJcnP7XaMisU1t9qWny6Trxv6ghG2XwxkOeq8BvGBlL7VinHUdkWF7SUse3KY9PvuLTowYfvRNT
uSPkFk1rHxXqr7TSZSqZouB/W97wLSSayBb5PjQBG5C+dD91+jMLTaXoWvwtLO4ehMieifa4WZQc
k5H3ZwJK9N4ia2qQnJDAvdL86GIgHVID3DFixjSVeV6lI61pg9cPdgdRdB/SYqfq7VddOOuk5DEV
sOogmpcmWdxKP1NcLMX6f1qE0/uIjCTAfqX9LZrL1DWagva111gesZzyLM4yjgiF+W1wZtL81Dm3
uWN8zUMb0yLU0m4tXbLJ54ibbpHRSY4YKjjc8Y0LmOegLgsAcQEqynrpjvLg9u3JIbqoxkd2ONjR
rxLSMVlw3YsOXRLTSqEvC5sDj6nNaPlnvqStHp2jzfUrMO/CGZwLUynwzC1YNGPEeoPXU1NtbWrx
K+O21rsLHmi6NfIRMRlMEkCWUCqYItRIzxHsoeom87JO3iuWxY6TAEyf0hGWsP9b1w8LVC3/aFBB
xdlr+kzq3mB7x/Irb41Zxyo0bE6pRPqUcV5khFSE9vSATJdB2j8SYLzr4Gq0mI/yLGTgbZr8R2O0
1FQs1DWEd158mh4cRXZnR3l3kZuURbDz4RBHBjbDCa+poG2G11i5NKU+VfGtiG981zN+v+RMS9Ri
qdn9TCh0qkRJ8OW1PaB1vlZ9yui/wlS5Ocd9W9wL3rVWAQTIq9uGrMVRZ8H2ial8nr7zQ9A/rq2S
PdvG3yq2pIUuDiFSnHzSlbAMbdAcwXXiid8KsOTMZfNnTy4rRJ0E2Tb2y5MRsL1QK+pUQLpVEO0H
ys/UmsiBJXbLKJlj7pq4pyDqN2m78wDLppmm1zibo3BjBeO8kRNHiXeDQikpCGbXLDpTrrNeF3CX
lWsSK5+t7+GXhx8BJdbs+7dCiD+dftGO2ff5+WJ6nQJacUHBbB85ZkZ9Ea4oeXXxkahX15MkiFSw
v9j0CmUeKAwvlroKBgCOMDNgsivPdqAR6MZ8b3nOLtXzDUb1VRbfvEo8zJxtspsA/Ii3iEI7PVJ+
Cgsa3ZjKReZALyOYVRa7+N6hiai9R+/2IBMCO6urnsEPTf2NVVfHgaAmWmZsKfCAC3RimNSD3hQA
d0DUmsQmzkU/7KBrVO1XqwTgvyOVwM9nmRE/k1Gcc5jsHs+ioepHX7I5lILb2k/AQjwdmzxT/S6P
Q/CZC7yBE4JTkpsqWYzZbGgy7FW4yHpgURNSGCKlu6p8h6qWz22xGNlnWbwRr6ktbhPjq3XJQ43a
k13CctCx0K95yEhvBDeoPWwIq3KRCnut8qFqBhe3TtwZUimZ1Sck+W0+wLQEMxWeheckSpuwu6s0
L6bXntsq9OE0plhSGWQV+eG3GxaQhoJyKZThXe+Zl3RTeXNVHtwuwJkIV5VJ4TI+FDPfqDwCKbkc
zEQSRm8OEBAb2CaZYEouMmmsHMAn4GIU0SLz5y6CBAYAIgR4WlFHRrjolHjgO/1jTFk2RELbiz4/
lhTw1iI2rRznn3EQnAM+rfM7TY+dw3OcVauUDVJdf6TcSJycxuivNf89yxy6dHbo6MtaOuPI/nCN
flWDaHsTI957451SRlAM0HrE2A7W6V+PTlPaxbrLWco6/W6o4ghjmfaeNEip+GoFz5M2OPSJFYDV
BLI0dsRcWFX/cmtAR9BDAOIwWQNulp6PvVrmPFzB7N7ogqGnRoIzJFgkON+j62x9eBdWifqhu8YK
qE2CjB4AIg1ITJPinyNwpl533btRrI2WgzPUjkHmftk6NJxEpW+ld2hjfCTE3jTBqHv72QdMrQNm
70QfAKJ5HaFjiA5aj5UcYIvmYVZj6Nw7yy7D/6JTv5nWBrRIRpE+y2LeEJht4f+1dUJ9rwXV1eOF
uyq5RtQbAJibmxgERGBw1n1opFF7vG0lxENWYUhyORbJTSv4tW78iSM4eCl0DEhBCfigNXxLCT0i
b5ZUYj6nwlOrSW6bkttXqx4lwAJdfGMnq84cd0HvYGuHkQ8LYmPUP6TNGJWfdPekDOcoO8vs7A2n
XD2K8NDUO4XVqblSxcWDLGijNuO0bER/bGPMCPNu41kw0HLYrn9ODGeupmsiUaMZfxqb8GgEKUG+
sG0i0SnvHIlD9RahJ6BRnbAxaVJlOY58tHtEJopk51XvGAn2zjZpS+aIEd94Z6UpVz1Qlk1NGzFe
NU4lDgFNajthoqRH9spxTW3SvfJe6t5bmHvrqnWhRoYfTc2YzU3SNwkPB4m2dYUAYdsRb5gza41S
WdoK6WJ/abVjljZbMj/2XrP1rxp2G+MZ4U38BwqE49NG6U9p5c+7mMPSkGuNGSHMiLWyeYQ9EwyZ
3D12whZNkJs0qLcvgfYOJBmM41aaGDxFJGORkYGukKS+3LnWmjcvRLpquJaeNqxjoB5JryBCBGj6
tRHdYaD118x/g0ekCwENdfSp1o/RmOrQvmdvVw1sM9r4aHPattK4WZm2NTkymvakyWvUQ/EV+95j
aWIy0fSfqr7OqR0cpZ6411i3KmEKpYyDyoBazkGlOmJFP2oMEMI1xvBiW/InrR3VoeUpLzuYE5fQ
I3cBVGs6py0ytpLwwsPRBTaaBVYrtn1I1WrdBdiNVMqtFNDdkNfEhXgLXg5Qd13INSTegxynhpJB
yI0q8CTrOPBwT1+DRCtjIcC5lUxm08/Mo2ZhkuHYoplqsE3Sa/WI211ksMSnU1GaZJMBmCW6QlJD
olcXV4OYDcBU0GO0EZ9P5OtqiBY6AxrU2EzDSIIJoIrCn9CEL3ytvUVPF0s3q4fE6Kblua7RA73r
VXcPMxbElUf+g49KpUzvqaYiQ+7E3vWVZW+UO1B2XQl+NWe85Za7yhrnParq3di380GxfhO7vodS
kPSBhZLIr3ZebQzd3AXBhNfVIp1r1bmqRxhleAAEI1j/kBov5PBV7ZZHval/6/jdF/OkRU0bb5RC
ztyhWdA0ChJlOuOQuECq5jMoP9XmL66hQtF4d6gHQ2jV07sUJNmMhnKcYLuqs28SiF3woUlD8oxh
hd7Y6yj1PJVTZ18r1t5Uy6XDSaI2rLWio9OJGXZ0akEYVo3XDrO8i2dfMw64aj+H6DkmtIzVb2RD
B3c5AYZzHau7Vm0X8bC3uKE09eRIueAfjQVD3bZo+nZl3y//OxFli2x47rTwqURFaf35r22GSj59
56VBkHyfz0NhLqbRrOjwTerR4+u7qPEOvU7pDnHi6FNs+QN0MWWzKTPtB/WWriBFbFN4zPHJYw8D
iaONOBuR2mH90RJkit7pP7iEt6grxUof+FRquHOmbQ4rZ6egrTaz3dRlCNqg1AiWWruh95gGbC7J
VE1KD1Yz+qpA6zchAtqEmG4gmNouAUaWAd4kYf8dCPE1hvE2UT9dnxDJytkwCywDM/43zSuR7XMf
lDtrapDUQf3IDSGxmgWB8oKt3jDiWiDJRvajlf1OZDwvoCl+ByLtswNXOIF5xla6+x15xgywSmnC
W94ioZXaunXWXnUbEDQOqnZG3wYR9GzYyDvBHoWdP/LYPEwdj4VBX6N5AD4u/oNI5EJvuGhWcWkN
jbFa/++0V9tv1X5XSIwt9XaTte7BSGDbx5BY+U4LMH4H06+mY3dj+Dch4bnQmI34dxsVRxnfXma0
69D+czjZFLs8R5238G8GE0xVRddv4zd+lUn0WSk2HOW2+dZb5RlbUY8RmYJrQ1jMCsBVN0pZVefB
fdCQg/rKCBlQDkg5C/Nah122ZFL2ZnnOUqjHuJUnoeo0IFAqVZi94so8ZcL9Tnpce2wPYoaqmMgo
zWYbeGmxoKdN/IkucJUFykXfWeqVMrdrsCYfeRYkFCpwlsPuBPgckTvlGXITDiOD4SVkYzn+CPtR
0MYx5i6crtpLS9zCDvW7pWCpg62uYRzLgndXeeiH+abCMSPPvi/ulco6MlD2jfFl9ndusulamU9F
jdmJDB9dM2xctbxWcvzO8nJeWowJaUy3B7zmkBFaL0sPBTbB6wNW8NVPEf4ZUbIeuFVTxuLAbsl0
J/rSi9dTqQy0UwgXYwKlYs41LU3XrmXM48i+mkH1m1XGm84Y7iAMElL8lQY7+FFuskKFi94Em7L0
4Xr1CkoRZBhRxJ0von2VsILQ7XRpdh9JBCHKdMd3IcafVK8CSrK6VxQRzTI9QFAOEViTj5rU0eok
XRoYpyRGJX36YxTNldCCBSNJWzaJiRYL2ZH8EbaHiG2OFMG9CrRto2V49/gkuCM3Uax/kRqGk0wq
HQR2xzHvVK2clTvItdDj+xh0D9PLwlWThG+6Zb15gX/QsuEUtBXSqhKqbqaFRCdhRlCVn5YdFos8
xkBNgAsaMllUXbcyA4LDOzN8ZfI4tja+3a36Vmh6Ma/tfPLF1hN7lbdkFKUd9cOs2IWXeED1l7HF
/AOkVZfVxlfIcGFP2Dbg91FQ7IousOZlnxNcMTibMvnUVCffWBB0KgKv+hyTaJZxc70cyx3yeh/U
X/OVrdegZsmDvekHb6qSH2p/hBgRcIIW8bAapA5zgJCjOkybFfuFbela5TqX7aVNdWc2tO61TUla
iyvUAwX6kqpP6d0Acfo23fvaqL65Rv1ZmcNeuvXN151uRRN1NtL64IXKuCA21k+VX6Eo9/EjdLYO
OzL+kdY7jdUYEn3lbYh2/Ir6/3/nXzPmE34pr3exs53+BZcANw3hxhs8paYPH9zF01fstMQ0d6bW
ijfbiwHw8+aUhdOStGVcL+ufPmHyUlOowookjjNMGg/X2uygmvsoZF/s57RVemnSOQN/GLl1o4sz
5gl6O2tc+222HqvCIkbI7Gc9yixhfHkCSm8TfiARkli1xelDgQcbAAE6m1QjuJY0u6xXF13OSyXd
tmPvaEI/yVTokA7eDpLBvh9WThwfTQ9Hi8FcRd0wzFrTM+ZlDk2tcy8N9L0iwWLY4qFIu2cQRljq
eEgkA2AkSTuZqsrR18W983Aq0Iv0j8K+snUmebeA7FUxmGTRF2NOE1k3xXdPuYh5cfOe5MPd6bN+
oTlIKgqBIYFk7sx+uxLIUA2MjWO5x67COiT3KoMZFZkolEWK9NkmlJCfIYCQGWETNd/lI27MnRpv
c9O7DELdajn9UN4Xp8wYK6x1A6io1tyQzKIZK8SpkOjtex4L1k8G3tOMK1Wk/raxunQTuskmonLn
dIZD8eqU/hW7xY+iY9414jOd0pdnFT+/yj6trDrKYsiQ22X/ulousxHjChfSpoK+2eSEDWOK0Mh6
yjPFwnKci1Ekn3EMTbD6UFztNIa4F/Yww3L28k1eH1w1vQdGhB9ntXAxzsr5oA281iTZKgK+vI5b
mwV/V+YuizVCB2J7Y0TSXFhhfqnydm9Z1kHptXkKlaPWVoas9kPLEVOGDt6MJRuM4ENk6q86fA45
8o6OvbPSbgrJg+v19B/6yuiZmXgD87rLdolTQRxQHm7q7WObxbyHZUeKrCoRW1XPV02VrUunuWZd
BHLevtl5GW3xO9b5avuS/s3sCWfruMYmu1srj77qUT4ThTOqCfAJ8/PrqPtv3VQGWll9GSnnkWId
vPw9HHWAR//oWdOIDgTBrZG9UvvbTMOL0eGgzFVpXe3bG8HOe/pn1Z2aT3tZtfEtr1pnJtSB3WR8
qiRyGwecvXXPltL7s65s7horQRkNN2lhydEcndJaJ566MlqUuVaMWFVqjDqaceH2tnPCf4cIx7wQ
DCi8BqP1rTrEBmprO/wMy5pGLmVpoHooYfRCOSu4VhZBfeU+h6sbJGvQ7C13hVGB/hk6Y3EW3tos
AVr0SfJkJk4my0Rb+e4jsTK77q5Ql13TWSYOqiEeRl9zfyw+tadmj8bNtq0s1LmrAcBLFTOsIb00
HQ+1P7ya2PiZrg+n0imBfBCFHX1Y8VNnDUB0Ao/WGdeFn1/YXR/iFP8dLb0FAy5+gbrG/xDo3ZZX
FQlVlRxq3dtbbrEuJV5xuechQiPWt2YC9GMBjMEVcPLkoGIlW7nkSUb5VccWMk2yXTSyv7Cra5gb
fx4sNBHhV17F5jVRofoIU+q0Vd7B0Ie7idurBj4FIS331Lsj+2idR5+i9JjcYg2mBYE8gw0Ho1HO
jt1snUjShJZo03hsk5I7fPqzYdltHV074/zYm9lHXZTfY4fAxg1ZJdRBv4+4NR23xcfP+agcd1Pm
AhKE1D8qT7lXEUQuakwaYpXp+OcSjCNS80UeuEuvcK9+1n3qrnu3DXwlfMO5iBFnGkWj6oUP3xtP
051slOwHNWXm9RZm31SJOJwQNhdD237TJrU263vnN2pyOCq5yQ1IfTaXjSPPRm6fsth/BAotfzNM
FzeF7Zlmrz62v+Oi30m+XKfhC827P8fa6w7i/1i1lqmRHBXYh74ZINxlGnOMlWl8uwFTi/mtOBna
ywAxmXDeQnsqZuBzilXPfa5GVppiXkTDy41h3SZQygEHb5jKsCeYVkXhizNtp2lY8LvMurCUMjKt
x6Ms3XPjZdiuLR2RXbsa+p/ZMafk+Zts64fdC4y/Wn1XuyQWkIAtFYBKryj6edvqYISA8RYuJXb7
SdBGWyCYxj3f+bN1/HdA7W2XsR/WSaUBjCgF2xCnJA1A1U/Smm7AiKTdFAhaVGRTGQeNVrKVLjZ7
/+PoPJYbV7It+kWIgAdyShIEvacoaYKQVBK89/j6u3BHL/p1dZVEApnH7L12Ip460msKWmfKuAmk
CfEnL1wilx985d0yD+M3xiWfrSZvKx2VvKKvVWMWD3Tn2Gfo5A97yere0pFCgTPIVIsDs0wDrZis
hmdbxK/R71B6kfRmSceh4Yrz9W4TZD78l1G9xNxVYaQ4oycIO+jhlVQK7FVE9Kquk9IRQ5gpP1Oj
fPVhealGdD++VAK/BIHHVZUtCjNze6tfZ8JDGWk69L2QlWg0qySnn3H8GDJKjoZZ4Z0dAi6k4a/k
AM2Cn1IVd6Mcv0SjINpQHmRtIxXU3NQuZyMsw/9RGoAipdZLEwwIszj87Ub5rLYKuYYgizrHU2ve
N5/+moubExrtdDfmj4IFgtequOibkejXYVsjU7MziHK1blzQKarsWKY2PsfwpOOYLpaMPpU9mNyy
2yXKgKXQLVZQ/jZwD7vwqJfmaugkj6LIvpXDhEU6XsYDzpY605n7id+iYuE3ITiBV1zbxtcUNEgd
DdwGPi1oz5caoKfqRfDZg34qRoiKucVWIWT1TrqP3bRvzNEy9sP32GfBJnz1S691NJFY5MrgpLKu
XGSpqkLKdyxtbN0O/V/MirQbp4vvoyj//weXi5PIS8Z06ApJXYpSjMcjydqmuenkX3QnY8xCU1JR
ZpSYX5Q6JMyDqivk/erKciXlyquq7cNUy66UItOs9JUS1m6jxa5UROSFGMNmNNVloarvXW3djami
+TKoImnb/OxdkxQEo2z06klzG6FuNXHrAzb66sofwrsZiavnoSNt+AF6eAYihmOegMbS1b+s+ehB
HbDb2USAoriQKKj7bRVEf8aUfoSyDsEd37rxb5KUdaqN36Kyb3nf/tAFLBUcHYnPaxSYDJdK+z4o
7WWMUTh7afub8xWmUuJqQv3nR+xKciygiBR/cjG8BQLKY+Ftkogp7mztnKi84zCBptLtylFeJYpJ
o6psRRk4Vcusks4HkVX0PckwMetDUlm7XDXBf0w/bDWeXkkZkdTI/eQA8RWC7qbCi0F0KL3dUo1Z
XqWF/Tc0QGB4/GikV7SLh641PkTMK+FpmM/3pkq5k4OHoPCcZOpiumpylFVHiufpsZdvBrRy7TxL
ie6+x3SlCXlydCZwtKHNh60duyBZqaaxTE2ig8gc466HNFJyAobMHiYKnVkbav+29NARoRsKG8Y2
OPVSvhW5BycOJZrSfaDnQU3T2qy2pJ139SO+bBtToprzS7E/L2AxavM41182kB2h7M1/ocUYruVg
1BI4Q2jzm64k+OILHZOf/WO75UYNU13+izyHzqpmTIgZpaS/pe0v45IsGDhpEWJ0illPgU0LBle6
Rsq0UqJ6NfE9sR2EV0uOPPIDzdIhyJLVPSnLqXrXo03Rqu6eNws2QYgJH75hhLePoaoyxkzPWqdv
o61Q/4DCa+xh2+bJP+j3/Hl+FcGBbfewspXmRlVyMv1672fzzdECd0I/SZUwphTs74WMIz7/qe1X
rFRL5GznEbGqhImyYo8eocas2bdK6Udin8VwoXVfxPwPKVGZK+oL/6Ux3pcA2kfqvCof1mkaLvKS
jcjB9BkZ8tvX9d8UcTv++tV3I7AMYNqsG5WkNUwApKwr/DHuUjP/rQJ8kogMQ0rEkjvZY/42f+wq
Gi3mOSuu256xXDjnJfMXzd9KS22eoYXPO3Rx+JZy/vmSy6fA/CmhIZwm6cjo3J+OvfEe2OxdMlYK
wCBaKNuF2jh21LPIlpdarG7nb4aiATdPoOOdan59fswYG3KW1qtCqRlCYvKm5RvT+k4h6MUUmaJq
70E6bPqQSC4uFibGdqs50UPzhQPqmYmDqOtzYkzrvCamY35yoxA8DOoddhKewXJinLJN+MY3sxqK
ESRgOwCpwHw0v7FlW93VeV1hpB5foEkh2vQwczErtsRDmQjKContaRe/Glo0gBk5vlfyl7JMw+Oo
Epauptk9rdn6APESwZOB8FbSLbfkD+WW9KjK6Dgo/LLNmxa2O38CQld470Um7w0MHJYO9EMbcXPS
GVkW+qqikd+q4Jb4yY7N+skD+W6KzvX8/rO0443EF2vW4nswupuhtG40UcfFaeco9UcG06kJqq1O
x1Dl+h8jTTfNXK/3d9SjfsksTpJ13rhYeWWqsW0N+e7PXdng322axB70xmgxiOHlL4NpXcbUb/nA
XBP9FNKTa4U1gLwmjtZ+sF9KPGvj2i91zvsD3qkr+Zsuxf1iPtIVVtKNSvQUWeGyOwn90GQqvsFJ
hpeDF7ulUIJyVUSXoSLbTlPxL3o4HjSxS+J4r+YE1FgMEUSa/JDHgNSZc3zMjmHHU51izp/DnLJH
n5m3+S+ZND7HjEIbpk7PzzNfeTJlu9AIY8tatggMTUiZxX0ewzwd5eAUl83OHCYKNdAokqwtC7BQ
hpp8e224SZgN5HlG6JAstm2N0iQo0DnhJKgQlVpeGP7/q4x8YrNkQTcv5VDsWjKgCr32N927CFhK
z58U1c5PmVX33sOKzU8w6rjrs+gD/lpgsYnyEMf4MOtSBb+yL99ra7o3xdWe4LiLCT5OzdESS+na
7sY9R603aw0ZTm4GpXvqKicUX0PehnutLNeFjVo6qCTkOFyPUqscpiQ/p6qx9sAqpowobFHj46gQ
oRulAwwstxrVneekhdxdJD4B26xRS/V0eWHv1gH3oaWzoYNRak2nsun5igz4b1S2qZWfkjS5Q7lV
q+i7LkNHwV7ohdV7A9ZbaeCFp5p3khipTwExvbEVy26uG0uqyMrOCC0vaBqNqHobWOkVvjvk05YR
Gil6U/nBWOao1JxCvXpW6Fjmkj6z2JfxlAeF/MGJLxOroSGhyaZpURvaq1Ty68gQQWQf/kBKkgfW
PGy/Ak+95AM2r4SFlmenB4xidfzm5/soIQk3TE5qwJAbayhT2gcapLdC+7X6dqf1nbIMYqTcTJWT
dDzlSI1VzpO6ZeLl280j5V/zVHysKc9M2cLrEy2k2whwY2P8hlN6YNvEfCs1XKuj+09GZfkeifTV
19BNlcY6d4GHU+peNcmHGgQAORXO1+5Z4Vvtx+bZth09EjHx8/swe1MEuCuSfeKk2Ftp/RX2sCtk
+VH32BgV5no2bVDplx1K+W7FF5yI6mF0VH5tagMko9/XVRhRQXUxI16SZpKzZcr4wIL9KLH+X7aa
D3hH6ZjVoacsYr64seMxCPrymNB9TyF9TG84IcN8syu+qmzeAnWMCPOweM6gHSTxjAn0Y8jqfZqM
TQ/6WTQtC8gJd05nJt9jElyiwAJvggCfM1X+nXUY+i6ROnSFPvdM7bNyoc+rdBZaajK+qUjnG+sZ
qDkhOzHIQJCkaid+jBh5YT0VLzFysJfTVi24OFJD/ciSBif5xETTk0bYQpQEcC/t5ixz0+RRwBoT
fwDTSV/xd8WsFW9A0UXaVWQYETNwLG16liXv1MhwxHAnQZEMuKPTHh5gmOy8Kt0nXWEubOIDhypz
YotXO0U8RBOQLG0C3FqZVZgeshJ/Fx17jynERT5k2JwqdOci6bdx3W0j7Z9aTMyHJ2zNRodxSGmc
Pra5lnyViZFZH2u09DbHfjhkVBLABBODBq217Y+8QCzGa8RWaFNJFApjXHR4fMVfIsD0NwXfmkFS
0wgfaoBbyz0T2+C6GnlT2uJL1MbGQOzI1JA0cfFkBwtJadQuPPZ/fVnMCTFcjWEJ7UdT8KeZA98B
prQsPScjMjmBw9AWhEEpt7mGzDJ702g2wiDVNQyd0kqHAeJZp6ZCJBjb6V3Wen3eJv7FPgoCCwsj
hViYhOil4me37movR78/jwWrTdMUxHozkliMAmUbvFSj/BSoL022iKPkv+dKcOza8qOT3yK105aW
Kf6sacAVhMrEHhw7AEkXBCPbCv1SSa6neMdKKwEeU0EX85cZXzHn+Xl9orXjCQD96bVYq+r8O/E+
W31OvujUN8R0t6qw+DfzOWWs/gjU8hqFmQv4RSva90CZ3WQ2haaC/jWTmWk0vK0Z11wokLXm4Jq4
nYbEvlUmXkJbe/jd6BKyLRr9OJrd36AyuJ6Ahs1HutJdKy7lNPEhhMluS1U9WIL0Xh/pGhoCq12F
tO6eFb2pI9gdlXa4Deq9KMBDT/V2lJ2B/ImAZynI2j89qUlAw0WR6jufe6rBFZzTQ8VDcNRjhcOE
KtsM/3U0MxM62bo1twHVtFVFt5L5GhMnYsaUbCWoJaNtp3qXLBg2iT6xyxJ/DbusBsWvQrVpyi3u
CaYcQVl+6FK0iitG4FZJwZ/GR71GhCiXVQ5EXj8zVeHtkGrgycygpmJcdobxshv934jYYtRAQhoI
B7izsYRsuGuvOdIXzQejZdmnVFJX2Zg9a6HcWnv6yWvpacIWxYNRa8ln6E3HMuP5BSkt0e3HNmm3
hb2aP4v5/3bSeLDzDuke6bfWV5/C6OGVTfEIWol5D8BeeJb3a4wmxP/kMq9LUUe9dTEcOylcm9kP
t5mTBs1KyrBS/kR5tfM0IPVMWbPGvw/TewDatx3IuMFZ5ENeK7NHjNDQ9FgLaim0orp3Bq7cAl2l
1Pguw27QKiV5SCgHEeRmbXLuaFvHCgZDqLlmZLwrSs1EK1n1HaBM26v2FjCWbsyWIReAUvvfPoVr
Rqh4bX6oqgXbr9jHJZC7+D2SANn4lqvoncNOlaXSsNFNnXRR2ChhwDDW3uRSvU/H6i/l3QxtezVm
mpNK8XGMzSs64ZtmTG6Ck09CM25TDQ1Yv2va26KTGaEOhNTYOteICZtTbi9lJ1gSpueMVzqr0jX6
TYhGlnQarbsZJPR8qY3HAO915m3wOppCn0N6GPewz18ro/Iwn7qIf+0YhX/G2ybLJA3yC/JpyhPq
edvK7n1DHdfiflZecaE9hyRGUq0ol7FDOKOeWW5sFVs/WLo2IUEaHF3Pj4G0S3KW/rquopPlxJa5
MBE8OwWixFB+xon33tmIUOOYeGGQA3FarFnFLEpNOrGuXisyzkwv+xJD/hgkQoQm74EUett5GCXj
4FWnNqlkxQdC5ottY2jBVYVR0mqsva5Bk8HW7LXFrtPY/bZGey47Aqg92NxdNzNG0OXmFhl4KKwk
sqq4myL89K3S/jQEdkHUrktGYgrzfGDdPLq/Rd/e47hYBybKzxA8uOxV7cpm9RIHZCIJzJN0wH2M
nUCdLsNgOmzffNSO1spIWV5a8tHru3vPr9aIdq0W+T8v1RyZoSo3kg0rPhxUMCJwIku21zm38/zG
l4X+HSAOiSFiyHp470v92yjRs3n9nFI6DnSKFc2lVTPrkurwZdmwwiioBl6rhivJp8jETHnMOTHl
tD4quC2HqVkiGvMzN0c3WIWHhINclNFN98XVDIpfpdAXqsgvM5xuaj59k4KlH+n6SS+LJdyqwmfa
3iW1yzL3JQ8DjgTsPojfyb7kLdhJdSvQidt7/sNSlLMnuxbPIqesolv1wpiJDIIen+KHxYS3HjXN
tatiPZSe2yTqVrWHbV7DLKTZM5pmO2Y+yugsZ+OtLiaq0kmom1by1r4i7SyblGct4lIncvrPs/rV
JHi5+GuVAdhmb7L4MWkIusLYjuJuX/PkPlfl3DtwuyJ1m+naubJUAj0Yqmj6j98LpE8lp1FzGER8
qEYc0whv0+pP4mSZGM9brY1+cNhaGGpmvVnubUb5698xzIObpo0UJ7X/V8ONKzHINDjNpZtHfct6
FRdSHF+KyfhLvGpXYQRkpMwWvKdWCwhsLTHY8e4PMhGDdkHSRdQcdUVcxv5Ns+pbzsIgx5Ndi56r
P4VhFFJvZMOANaHV3Hky21mfYWWfKs5dkWgbBbHmEoddaFnLodQAREZfY4b+iEO2Q6Oe1zFMXVm4
lQo9p50cRKjOxGgNuRhz0nm6mCj5w4rh5lvWhSftgPL5MJXJXDTsB2twdQ6vNICXbSvHoUfgVdUF
l8+fz7gAuPJ8SpsoyBtmr16cLRta+1iiBp4oGygKpOAfnrIWKQdpBQrnA5z2oDRuwJtwn7Up9jeG
3jGVRijSLcNqdPU8USE6CuvNLpDoJeRbdI860tc6u15hbWN9Ao3pPSRV+9IrjDdSvvKSeq1D4jKz
YJll/rusPDU/etNF+6P4wLqsf6aeQZ0wp2o12d6bXxNCpYjMLTWbBoRtR2Lge89khrXM1bZ5wQCk
jfZ9wnAkNPecvcuRFmXd5VO9MvAXt2EG8cLOd7nN35BnkEdlGVEqY6uymTioLJW+MVjhwPcmXhRf
2tcK823TxnhX9//aahIk/8mvsUr/ApMcsUl6b8KM0fiU8pyRhFRXw0pD08OZFEo4K82v2v8gPzAM
ZgLwwlbM95JcbEMGNdUaDZDlAHWPVmytIHojycZrMOI2JqMphiVVTz5ejLEkH3SUEyxKwik89nJ9
9/TIX3UQU2yifAp8fpYyMZcNTR4OAwSzhc8obAACGS0swJxRsuZJd1a7jlnDH7bIG6srxkfDMFsO
vkxbufixspD87nPy4mURVkt8UmNrkrRgXnuB6MrmhpSw3q6yUjgjPtCsix+SJn1wVTpT3KcrJCws
ac3mmsamiqt1Z1nVNQ/ApYUQBU3tS+HyHITeL7zwPGBFmfd96yCGU1PbrqGwAc9l4rKQQUtBz9q+
Ax6QpAAz8wamgbbQq+yz9L2L0Cy81N90cdxV/mWuEIvG/q66j8JowcCTGZPqyJxmbR0UAtylOXlz
gKCzZjl4AxttQoZ+1BiSZY6OoFvzAkCapCsSHvE3IoB7E1KNa83ZUNax8TnS6NbAJOjxF03+JTCp
6AL/igCchlPhm3eOKfhor/WRBVjeLKucha3+6nC08gXl4lHWAw7l02j4a2Ym/I/MvHESYFyZ/uJT
qwM4cgzTi24Dx7u3QMN3sPr3SnQxhwMDzoXdcwvJ32yeCbLy0mldI35OrV0TblrchT3Xlo5nQV/g
XNRnNtGl1TbhwLXAkkv6GZWvAuoAC1rudfmWxEyL0Ghh3jOOoUcyySvwN1TJI8cuhBAkrvR/nFIW
BK6eHsv7oLQlyknGyMwrPTz4yPoZxrNRfnPf6e9NTLm2ZN0mfczIbXG1UFHY+/qc0tXZB5M70US7
/JV1jh1iRfxQsi+LeDzrET2lYJPFe+byDbkryNJX4JG8T2i7oFUN2LIM7fs1rhVgYwRg6FhXMB3F
6/bVQR8DzcODS8BNQMjwuniXDXdK6MkXcsTIyXIs+Re1k9pe1BnFhmfhn9LxL+W3nIGMnQG7WBmX
wjrwXcn88oF3A2ZBC+dXrmRepMEdFDYigO3guvQf1ADiHxILlWJMtna1cYSLbtQjs4uDNhVEWKVL
A4A886WrasFoXmokCkTYEBbRo2lwaXHyS07S7MBzWJjXmRYGh5wEDmnVPaN+W6aHKvYdnpACwHxP
Q/vbAgOy3+nhOF+kRwjJn5MHMahx58htRxIgTzAcgqRdK1SI3xCUahmbE94RlJ6MqnaJcal+rWhv
EzBbHgYd+SOe1C+61kS7Ry0PPtDyTfXM1U3m8c870IokUGDrABAj1BKSrCPQdKj6oPAXaFU6p5kH
gjbpKvedxp+HGig+oM3a4bXnU0c+/Z3e87P4lfC1Pb0U7dJ6/OZB8216Qkdt31B8QAUlzaDVNynp
NAkT370BiWdcIw7Iru0LoTDC4vi9fejFeaZMFP/4OtPqntgOu/P5LyPxsr2a8VEuXKi7WJ6q6kBM
BpR+/h2mVKpKofCqp1vQn8vhrW0vWns2Y/SFoMslJHDYxa+D8UpVtgf5oQp2I98yKxcdye8auUv9
jdktMsrFFPzm4xueUlm92d+p+rRiDP9OaP8k5so8kfQ8XiFVjdm2G448AG25S8/jd9MeLSwkOrox
ygRKr0V5YTKLAYULyAd/DRjwHy5gykaGAmO95lztoWrUpB4sFWtjXzvFR0PGwothHUBA0CyeRe4E
w+RnDIsXSYa3R7uNPz2ylrUEP2TJm8esJ2h2cGtM7yLlV5jmPQZd7CBWevNtvFengNiFkLG3vk2y
G6/BVOI34E2XjbPHKTcUT8W8qMNvxfK657KkxsXkIi9ixLGQu4+W7VC8tMx498UnUkR2Ey5PK1pC
hiItPpUvdXTkz6hn27pHJWJkazYo2b9pC+qJnDW8EdmqwwRILhJanUlzoAMR9WB4Nw2z2Y5jC3uD
Eu9x7RbhaRXEKCW2WcTGTOWjfCnpAUmdkT/hXnorsFz64JDfEBnqGpsXD0rNplCo3HWobhmGRatR
on+8Dli/Izq2DWtXPnISS7goic7j+W5Ct6Q3ro6AJVBKR4FbstxrmDjM4WMI7vRr0W7F4Mo5KwQ3
6LGxM+K7gsPpYoccFhD8/9JNc2l4EL+7mmcZ4GC2LO0VNlbpTkwLDEAqFvE1z51vzEMAKiDMS05M
/71ix06M04IfLLaOab7JeUTAJpdEyv6MFWEQjKARD6f/0Psv+2KZALQb42kDoZLURwAGKoLZ5lcO
zvz3sHI8iCmksjeuzKCc0nTi5wL+NlXo58B28fbHC2bYzdUAnlUeyRnPX73hcj+FzK75XkN8Dg4+
MJQYc5x9OXc4CEVwU483HdVI6+ZvJObol1GQ9LQS2IpMeuRIQOsrimceYTF/KYgldn5z9wnxBpuH
nowwivxXQQMMy4nbeLjwtdvA4Vf9PoKtozhChzayn37B4IXFjouIkExGkmRmgv8z9bMU/Hgc5gXw
BVV22BfCYuNbxAaJTRnLgIFUFa/6gijKoVvhhiFX05W2UzwTJyFgQcKHwI1qxHSDx+TtImlXEnNa
ot34q8cbvwoffcif0rQVQsopgXP1jx5zeGD9xB3Vf6nEXyS7Rj8kDbV/B+SXlL51f+sMB7zyTLAU
yovcEeyO9UgRs6OeLd/4ZrktcEBjua0wQdZrjD3Gm98/GQ8gPUABM/S7LMNCiQuJzLBVsGWYBM5R
Q36rcQrwZQbgkO0GXQ/BhvKTOBeeFOvj/kcgVw27iKtlzWHHPpAPsV1r/i0xN6w+Se0I8x3j6KZc
0POe9HeZAkZ9ok1zB2Nb/At5Z9mbkvfO1srig1tAJ4KAYQdnkHtW0BDj405n0PPGmcFjp6wQufDN
ccUggkVpNOHJ71rCYFqGN3MKGEnY3DhjseHtgqduX6fAEeBNPCeHlOqM2UnGHreKcMNsCcTgz6Yk
7s35ZitQV4S77aJw42PFpQB2prV4j0IHLTWZXz+k3TAtawgegcYXr8YXR0gsLoSST9OJBWHoEAIh
f5mu3yMkdnWo4sZ8E9c+vx3Dp/tUXU3Cw0ls2Uj/7CU3N0Q1seUoNl1ESDIK2etMyhpZtqMiQBbM
z0+KWEN2Wzc/ZMxVJzZ+vsshypUzx2xZn7ri1Pt6wztOvpziVh8SfJRuqe4iSv5gz6fFK5dCuXIa
fyMOeuK25o55HVzHzEbdx/qcVxKo7BPVdnHkyK6Ya64EXSRwroV9I8ZH4bEAeEitGKI3wt/HVU5O
IKhKwJCQ6uUdpm0iG4iYwcSygpmtHdgNJQemOSpLnBvaBnKixTr1t2R7ORqq1/uIxf1w5TRKD+n5
zumgIViSN/MEf6X9NAAr196f0mxKuilA2DHUsO0KcaBJ50Xk0amAavgvJCGKQQVVq+qkyV76zsi0
V4/8UWbokfyy2xv/XHmVdHPBioevJiiuYCRg7uUQq8lEmCd1XmNTy8FqZimfYE9T8CMY4fcou2V8
7/jIpR9f4p8xdmSQM41mG9KYT8v+jVDnIesxPyUk16RHcR/UZyNy/Jf5GcgXm/CzP//NQMtV3LuZ
KQ7R86Ly8jDtx0e2Tb0V9XDwYGyNsgZYB0hnKIXiH6RO+WQtYLQyr2owaZGX6yqBw+SEgYxHbvwK
dRMygDy6su7Iv4Wy172PyACTtW4raLgI/s7DqTmCvIP2xfmjb+i7kTDp+4FsrOSkA0MCI3lQxeU9
wGOmkp0tdtadoLqqW/r+Iqr57KF5hzDmWI8ePU4b6aaD2nU0G1sKZioCw09M4nrEWu0BIf8E8pMJ
+3hPx2100Whrm0PMgElIx1HexqbBHLRE4PXXMIS0a+ZV5dY33qWG5Y3azprVR2J8N3a/T9R/PP89
HUDZfAUqbSi73Ro7DOgjxvCxO4aPsjkN4s2MiIvRQSlshg4DtIqKGPUovU/NyW184DRRKa7JTxer
4Bl1R9w9JjEnYJiZ7JeQrGRuoYLetUXJsp4+k02dfqrBCtOpvMdhnP6QuXEhEgMLogPojXVD4Vof
nrWGH5ePoAIOlEz8cOlKall+bD17qfy0u2get+IO38bg3+e8PeOi7vt7nDwRYrCtm6sasi033nAL
2Khr/o+BBur4h/jJ9B7eyQpdinXaJ+Y46CY44P84T4vViL2QlPfgh0Fjjomj307BlnccseYAD0Hf
e4pDUlG7UUcssMyESFfMqM1XHl4ilwJTsrjtXkXMyI4x7rxBYXJUOfIGFCrDLNU1mcRdB5BELe6M
Dfr7TPuN1F+MiwWcasB6w67pjx7PLrFIaJ7LLT5HGy2U4fb5tqD/oW3Pb1F+iP1DeG+aVbvnj9r8
JOKXMDrpQKUgZbf8Hv50CmSYlwLx2aMevYIoSJ3OfQIytC4AATZ67VY+8QfUb9Bv0LAv/PS3EcCe
UDsSTJqpRFIZj2CX/Ba/0Q5zunKXXYPLW0UfKb5zqqsYEGb/mYI7a1ccUFb9mNZvaX2AwNldUp50
AVy0O+a/xqvU1ijdI/vKLze4xcu0ne67G9E8LdUH60rDUep9fiVdZTZLHBLv4cerbo/xxB/cuDjY
FnaAb8HgH0kPK2CiWaBQ6a5Ijqp6T102kNl0CDlxSecU+/BI8pu3ZRlHoU7ZYS5LPhrDdBdWuJbK
F8bZOr8hDUIhTXBPyrIA4rNw21t/zKGs9sq6pfCPnQr2IcAZTMWa4x0EZCYDUQ6OSMIuePx1ystp
YE9+A7b3PVDmHZQNa/SFb6yo0EamqpbTRNdUuSPhT1Yho84OXNh7SNYKcSftSpDy6Rc7+mKoek/L
Td4qY18V93YGVyE25tKlPZeGtyIOmD6flf1AZzjR3ZZE0vcfenErumqRYu1rGBf4GBSVdgE1oPq1
S5I6O/3wmXXocbx0VdJ5SXBGO15JYKcy8TSRD3HxIthuNtFsjdp2xbmjKx9kA5Z9zx4DeTFJSqId
doN2CMKMBNN0F6M0lyZUVxS1UozxiEYf/hmFK/V1ta2gFSrqARpcClGREbu4q+NZRQaPCCTvWUWg
udoW820srQcdi/oBpMyiEdRC7DXNBM8gdJ4RAAEp6UI6aOHBNDH24y4uPVT6bk2/RK9CmYf2JVlX
9ZbKykDXXLInnt0I0cGwv3gD7GgO4WMNFyRrcF5JALWfG2X4SZsvu1Mx6Z1Kn7BzyViMSJRsFpG2
DYaSkqzklgXK50/wrSBQgHgFKrAQ1pn+imQZBBFDtbBIk+hJUmSTtlChJbJMXrL0BXdNGqT8aX52
5ZEbwPc6N4cPJag7ellfoPnW2bR0Apr2qCHkMfNNyA4lQpuSSVQR0juVvh3tBu8HYsfF84lIFBmj
Msw5U7X0lS+uMpVqztAvFGwZQ9iezVX8yhhBsZiGBmqDEt3HNWMSDrHwQuqdIe9jn/UJ9pE4g818
YsxFwcdsSOvDrYnQr2K8qmSHksrdZhYz4ZePCIVeCryLOfZKqd91bI7kfYZi5YVVWjzqbDPH8GVf
cHYt9ArpRQQb/igOVEaxF1IEgdGQokpMVas4EXLdlfJljM64tasle2r63ka743+BKUQ+brUHfsuk
OqEMQqm+ZIqYv4V/Tbmy1a2eAwc65UTW6SvO8dzcTUTnULWyQt61O11zQ5UjX/qzg4+wmU9ISiLg
+P2peAZPQk+80YkuBnHA/kt/q1Oo0/uycMWDeUjArdtv5OlQ2seYirUgd24Tas/K33Yu43UJs9lb
diXNoGRgqq5bGWspmlistuuUQTlnT3NofqyPxFp3R8M6VL9VgegC0eeyfuNF67MdFIPC2waEvJiP
ch+AmI7BWq1xOYK47NmS/vl/PODTs7IvBIVSytWG5UxsRhgj0hVbB2C75V0ox+rWb/33aTZSOh2+
eQhcV2LKenRBD+Cpc8kOjGM4gXhPtJdtP4AllS+JzV9xQE4IzF0Etzw4qvKxrN4038Vgb6uP2gbV
tjYY5TAc0+7If7ia6Eh7josJFPCCHRgtVEIhHO8S60ksR81xYFMeMWffeBp4BBwqbpR+WdKWy2X6
kOBZMTHw6UOl/XS34Z6LRTg6EOC9X9KzNbLdlaVEQ0c8B2Kbj3D8Ee2xac7UGRpRvQxA4jeVgQMp
dfMHMsexTSkF8Q9VAt1hjgKg0y+Ndegltu6Umuo7M0MGi2m4Faiw5vJ93M9RYzQJ+ifi7/rVzwM/
AlevJdsL7VjPVN/8u8ddNZiH7F3aQOVvNiQOM2Bk70ARQgwS5aTafNXyQwneoPvmMOnA7MJtadd0
MaTt+PHLOhf6LULKoBWgDlcK2Wh9iJP/HyQsYTuieiI+IZ+X6FCUksOSR7r4YerP/4OBSIFMW1ol
71yv+VdangYb7Nqnodw0j452E9EJdhop13VzsM5ZeZ0N9BI6ax1hvtd9NpT7Ia9xrXx5Ie8VA5J+
WcuYzXFFPuC4G9FeH28aLkUjZD2T4gc2GPAZiC5gZMtsPOrwPFo2PQzKuJhoJv0SpuayswIHIPHs
kCiYTcMrUuQaih9qXyrpXiFEBYVW+WpmpzwDG4sAP3XaNSwgkvh73kdQTq5k/gysYLIhVVCB5i6V
m1Vdds68zAin2xUjfFTGm4KpfV1Zx4xPFD+Tq7YD6TTWfySd127r2BWGn4gAe7kVKap3yZZ8Q/hY
NnvvfPp8nADJTII5Y6uQm2v9ddGXq1g7jPDPsY/yoEvt2DLsjC+Cog4EmjzfiMe6Qgn46gmtMZdO
5AJwAnJZkmuSj9S/G9SmM8I0XXOA95wzpq0Cu8I5Ymlk6qzRarO5IpweiKhQbkL7Avvnt8qztiIb
7IRoBr2Gw7SjdK2vFTR4PugVD2tyiIiGwWW+Rt0wc2Umodw2n6g0cBcg0sHHnwcrVvVR/m7D+2iS
BWO301osoIfoV6n33BhxcWMCBqfWLJ5AwssSrkyt0AKs+2y3cLUyOxZncFkNiwQ0L40Q8/J1wtHJ
j1Im42mjpT+NSr7+XjdeVfZN2BmiEpt45sL86GQqPAyBrwVYcdhUxaPNQdEMVokVwdS4e3nmXcGN
CNaEeyDWLsDoFYr/8m5YUh2Kf2iRU4ZIm1h6APWsgcbIPMrWb8BnjLIipTjE+PvIhui8wBYGrhaf
eIHGu85pEokDVjy7HzcTX6TDy8TVAB3gZxegJYFvZkAmu6jGJ5gAHQpjsZpe/WcVO2D49J9pwKYe
PS8rVERBc8I5CbVt+beuX85hZABvBMKB85BmS34Pf4FmuLIVUvwqGseqPRTdJVCPyOSpsGXBw1uj
dYfmUAIRcQjNBCoaOQ5OIiCg78GL7JiEDH0tJ8sSld2F/gOw7lEGqkDsItlieNKrWzc959RMbF4H
8FzeIEFFEShnGDjtSPY/KQiKdrbIasPAzGVQ1K5BfBKs3cK/8RAvyk1DPIW+15sj5yY8UWhs/fxZ
iIhmXNTLHTh3SNClS1VH7B9oqiBx/S8oD4AH2rs6NNMdk3Q9ggw445pUsd/ZB+NfuV/ppQBMxefG
ozAd14m8y6iKUJ4q7y3FPIsnpfO22AUwMjcGbT1LpfsMBZsjtOnXqkFvKezANBncLVD4lJlyixB6
oSS+Q7wabWpOStPAfFfloasVD4irjPDLqx+6dMfK1KjOeTuWwdYYeC5wrSZcG4VwqiBbziF6ZbEN
Ms2F1jHpgjRbmRuZ+VG9peoj+hLID/Yolxa3NKF09sQWX7oDFBmRM7hXZtDobwIJxdXJlhpuKmU/
naC6hHNSfQFF6s26Vr+ViYtK3fF/PJ9BjLYAg5v+jiW/EB+McRJuVgqzZDj/61hcevjvdKkKj/GG
8qZ0Gx8xNY8CDra53ymn0+MQ11eR9FNYhc30O5bEcF9FdJHlIvstwh1ixol99ZCEWxNynXAIGmrn
S7t+1YisLohSG+lraH+I2t1nxr32VzLdlP1VtxYlymdAQZeoWJFME/RaC4WPSjqkyHMtPqhnriyz
8c4WKnP+NXMdgnlR/CXRv5l4RiyXpp95+WHkpwLMFF/uNQHRp0eD2OD6qFOczWXB/SFs+eJGYmWv
CNnST4Y+gPyaFjZ/Kcj7eniA3lyS5KSq2y7eN9FjuJHqIHZ3Ewm7SWVKdOqMQylujXGXf2sSyoG5
cZhkB5ylzT6YHSfyb0vViroUBQiztVeQo3RtNde3bOVZ5udC3WfVZgSfpXjWX1mxW7Qrhj0sBEwK
pOuSQD2mO+49XMuiY7xEmqO/0TDj2aGNljjVRf3Bz6OoFQQnIeeFRYLoFhgIvSE1HuEJ4TxEqPrY
72j75ORrQUzrmHXmZkpE4RLbP+fHNeawbsn4i+VHrYW24m8r4W8s+bHEIkzXlunUh9X1ymnNQxb6
qWbSHJSjxnUf8nOitDp4qrTi5hqbMzE43McJCXYW1TMUx+SwxMNC5ptKxufQ2x51HiY6jfYXeqbp
1hLHvaTS0AIdFaJwpGV4dmQFpD4K5qzIIC64+4OwliG7etoP+l+Mr58C6IsHJzKBevrRyR/3yUFR
PwP1MwMvyMp2Wc6roqJAK9MG8t+jovGiZZOCXAPQwZ+ZyCN8J9SovtRQ30QoGzBZEh42oERBuKUy
1gPJNqG4qWOWnihERHHJfPhcn0x+2GayD7mORMB+lm9oPeXbn/aj9aoKItg0x6PAUH6o4UnCn3AV
usL2h7dGTUCfwopeYu7gETgPCDu1tpqfr6RcAN68DfUXPFU2WFw4V8bxnpdoFI+eP8/zbJHTXsqB
F+TTQkwuRkSNPYt30/fLNZSgRBAbaBZBkIqfA1yT5q4sOEVNwXQNyjCV2AlZTRqzc0Ok1A0RquKx
+xOz05Cucs4IBQ3NXjTexffE/IS0vLnUFJkErKf5a4IjpClCcoSvCBG4V29jmkB+fZTm2ZPQncAd
RXdC9o6J7oOEp+J75gixNvkbkTZx7QDqHzCSYcrHU7poBYZWtgRen6zafUNr6PDHzA5AT/BRdKfS
yf+jCgQoitLwkqJx4UML3xkYFudeoez8wY07gpMPlb4rnTw7dZrblicP76V3KutnXJLki/JHJE7C
rYH0s+wWB6vAqJdT/SPxjbZnVrZ5cZ4hF2FZAfw3vFwe5bFLf17+G8fIQ0/JWajWfAw1K8YHUA2N
vaZ8aRJXCwu70f50Po2YlP7GRJvkBsMxFdfYYGFL8dC1BNFwB7pQMXJ8gNii0gdWaeCr9xHhJRnC
hC8peigcJEHzbDOnmT4M8VhiWAB04eV9ocnI3gqiR12+lJkjxZxB9vhuqCEjpAiyPfNfWpbyL/4T
RxKVOV05+VWK3JVVTyODQIuIxnmFZSc0CAkO7Jj3n5/Q79EAwsdbP3sl2Y2wo+RVg6J68DjSX8j1
0QIRGGELXICivhPXPYd0CLOmnutkWvEcbqIlVe59VNopYxqDghEeTXZ6fPEDgCPTgVmsGEQUZLHU
c2TZN6yoPKBQNhaBQgR03eNqRIM2Xo38kXHHR8wbzSk4hJawELw/lad5LP7j/KLCYMdNUU5sPjAh
FN9jrEV0RuMcPYIRInCzp5XtX4E+sssfvLIpPM4zt8dWVyLpW6O7o7KD9C/GfrJDeLZdBP42qGeW
4WMh/EoGgvjoQ8L0wAnHcMyK3DPHK9xvvUAOjMiVdyBpB75XsU2JUCUmSmHdA7wXtEAxC5H5iPAP
MIWxsVlEv6PyHeqE16rMMNkBJsQESAvoLNuguFHyK5CqQHq0uhqUM0U4BB1O2+g3IWeKVR8VuewE
Z7q6euAp6wDmQKD7AH0RLyWClvxN/EwRbaCbdfLyUP/o2v4TK66GTTC7dKiWGDnS/hccyf+nhU7x
VP8IS5xc1HL6F4uliagDsM53WtKiR1cyPpBLeCQSzvwX6VynZEuu1X6uuCfixCHJR0FKhJKcsxGi
Sbvzeq1VUcLBIIees/pgBo1Hn7CcHVsIlDnqTwcQK1GxgXHxyfDjqEXqt7Drh5IWnWcHE2EdibE5
zMTmILvRo+fKApbdNnC3JGima5VRhclCPzQnE8kQ9MuBTvF9rC26YtM1GxIdBGOtWac5LeeOtSx6
mVRUlu44bfy/giP7ONsyN7p1rEubtinqdsqX8pxcUvB6/9BIyJyPXEVU3KXtPgDl/FWZ8cgeUT9b
leBnnzDBxRA6XbfCEs1tLX60X+HW5+XeWNU6bNIttePUVjV7dslFQ1Tb5B38/Gh+mfSr07uCKljH
Mp6B8TcPTAWs+kJ2tzzoUcFblklzzEGtBjDUEOEoG7f3y6MQempASwOYJ3LssJijRx2PVNsBviGX
o1kG4TYf4SdzE/sNs7LXOzDGwHOMsgltlN0PgEfmgyrgxAW767dP9RLg0QiMf6VwZlVOygPhPzJx
2u1vlX5z7DAh7Aou+veMUQ02ghrICgqaaDd7YlLCy4JaFqeh4F0/0j98hCXEI51eX8pGVVdyQH1Y
aDoJyp5cQU32EvHJRt520Nd461AevaTwDFKSr9HjNz1hl4ux/Bw5CFisfO1glF/4M9KSvVBYmC3D
HcGnUnuI+wiXEUKJ1dAesgr5Ahs5D/0auR22kFqlKAFMVdhgDuaTJHigC3i8rGRrh4OVogn6LNmA
rGw/swSjb2ewFhgYVuxErDc+443Y/Fl3RP0cOgOaOvND5wUr/KgeTxIIEewPTq/4wnnTGXsZEcNa
+aYlEnmf9iijgrFly13Tbbjr2YwonIeHyOzKJjBgDcm5ZpAh4N9advExGw7J70QIAthii86CqIlN
PZF6eKwIT04dk8IugdsTBPMQoy/TfMc69fJ2/JtTt6a1fpAUuq4snsEJPhsPPQ31yJdeDe3U243g
Z4PwthQWhRVnTv+pfsrhMtb8BbWWonFJjXvcumP+kTb/AOzMbBeK6/QaZtuG9E//gznVwiCRn0wi
BHgEhitNXZZoFmwkdkAbhLPorPJUhCAEWvlKaHMW8o/IYCBXXuKhjtQR1pcdKgJS4rAZrcsMIE1b
L7KzH08i7BlIy6i2YGLoKP6SeE8oe6++kvaZ1i5BQ764SYAIanWLRL0vW57NdjiwAQNu79FVoNwl
y9qnh7BzSUFM+6NPWYzDEqY54ty0nfb/DM+pbhrQGKjNPrjqL0QPpr+FP8FpvSiuxhI8Jrc9fx3V
nwOTpTbuLe8uKkDuTGXI3TwujRX1NSTTQODTfF6yeU4ttlYyPCS/cyP53V/4mv1/1C9qyQtwdqyP
vVbvtH6bDnujR2mnVy9PIn54H5qk7lmCo2WUbW0SVs3QdE1wB53nCZq2KTyXn/U6mJ6I0N1aWZs8
hGK+VdzIiHqJpiJUwlNXlP4h3oY/OFbMz4CqUGaB7JbBy9O/TNBwz1axu6Ka9v6AjOLQFUlprc5i
+ULK08ORg03Ju+FFXqKYvYHuaso/iAPndD+miBDKo3Uhb9aDzjTW5KpY41cg3LAaxvHJvzH29yTI
ON2vTKztrD9YI1pjVEMcrF8oUK+cgT7GeXwM7Qq7W3nxmmsVIxIXEqc2iGNdjdN2MkGtpFMn2wH5
R+BI8dFgeuLlU7z+8kSHvK9YRV91hseNlrF8C2ES1YUR37t/JwXljKvIZ4MA3Ryl/w5bLd+see57
gBkS11cFpu+ziuPmYnTHxKHLNBAYeoh/XzX63UpWuEwn84g3PbXr6ixHf2Wy65Fah/m1gHCtvBf5
GaT6+Zx3k5OH6+FTprJ7le5bb20FKHQrbnBEZvawxrTY06JBgDouPKKtcdTzgyf1ZFW7mKudyoN4
xU13D9sdlBSZmu0l0FYKrWcUJvxTocBygoTo/t0pBWasYxNdZ0z2c4XvvFh20R211l/AzvYe0btQ
HUVVU08JODyS396b4lMb9n6wnaR/5IKX/sbA/AI4FO4LmoAMklBNwkX5fFIIyHQJHiX6S9DTHiUx
VkvTW/O5mcYKGixZq+i/yJUQIOi3kvIoiQmyzc1VuzLFV8g1YV1IXHFoEDBp81O2IocNx4TTbNTs
Ri6wvZfjxyCt0rOYEuKNnZK9kfEidZUtQlM077UjW+vOdKKr/iMXh7HfaWO78LITx3jG7w6ylW9t
Em7bbIk8E/PWdwkAlF8FhecwemNiUNbJW0rtBmeQdu4LV4mgGdfJKTilSAQWGuEwv96a5qbZlwqj
6gw1kdDjofdWSkvwyiVFqo1UJrYl61/lbdo0tPlMufuTaU/UJspPk4hHkhCnL0Fbqx9sALcKHvg6
5K6y+T88n1aupf8rWFwX+SoZmdK9p5dfyCIw8GonH5J17Lxzl/ziRfUh9m4mB4lSXX3I0RCcol3s
KdBArIO0ZDypgeNh9UyXaBTSaTdE7yM0ZiJfiG0JWtzXu6o5cxPgiTQ/onsif/S1a13F+lVIRByS
J3mmXZO+3fra6zsA/RYOWm/XBiDw8uTB9F1NynlZW5YtvefDosIejPK7+BjItNYXWoMuU+StCqqt
6/b4AqCp430szIHYY+xWIIH91nhkzRl7VbG3MKqx3hNQUa36aKeRo331eMyQ8HUdtj+x3eUbnlGW
seClG9HdYs5JyhVTpJispk/Gyo4v6iCV/6DFs+8aoBTCgrWvulYf+R7Y8xNLhqHfc4lCIqYPuFvI
+3KPPa2IXJLWQHTYQMj6ePaQNSDZAck+q8l31IvW75A5wd4Ez/4RmHQXcGYtfGOvATvkSwWibyn2
bHV7rBL0xok1JlyHu1feINNe+A3IOmWAj05diVy03aYZ3c78BnyIzCWqbageFsCSZa5e+gZU/6k/
titABj/bB9gwlSufum1uxdTxQ5vhtePfd/J5kVpae9HbUdULu4PKkuOvbk8igZf/LGVF1i7xSt2a
dgcT+8Nicor7WP2Y6LWwVuWrqNtF0mc5EKm7x4LvbbJdr3xMV+Gb5V+kxCpYN+SLbweBuxMzCFzJ
skXl3i8tgK90K/FeW21hihu0iWbHcs5bTiiFJuJvQYNEySPXcIoNnfLZDoEwFzeKv3i+mnT8RQ/C
94PwCpOdxqoN1h5Fe8byVl6jm8j6A2SOxpg/PyA9kU+GhgfV/AzLm5ksB7epN023rZVtlH3p2M5N
hD0lyKG58ca1Bt8lozsm0g2Hdg0G+N1TDiStqEScOybsVtpmxoYE6ZgPqVW/ErAaoP4SwWju4INa
ZMW1wlhgMETNohW+pWBvfunZL/C2PJ8bCHdzfCa8p5zeFZgupGUtPUA5TX4m/dKHmu90Ki4EecpY
UIp7Lpzdqd1hp1I1RLVwYrdpOX178MWEoNN1Sy4EpB22QPoq6CuVI3oe12JyCII/IHbduLOp0jNB
Gt1APUx2RWEFAVMJBMzbLRIrUvHl2p5QR4Q+uD7oJvDqbNd4jLTeCM8w/yGzzOh3jPPI4LIl0dCC
QIMe3XcbItFSWnaWjKm+uWz7ZclDFys0rHrIFVdWDynE1LtMA7jtFm0x3L64oZsxDJ90yZX9AQW5
OzsMKR7x69+Wl8jMM8ArYzs6EEHLCmEkj0y8xV1OfKQjPYkeUC+DQ+R7oa2s1FWzZYHsAZTozy+p
C2r/meWx2QRvSX1jguRURQBcV3tEjqhOOgPVNsxH/vILkM7tUG2GZ97u8+KM8FpSfoXRjY9xygxz
Nu4gfpdcomQT4m+t/vF7gmCp/JiP/tNDfEklNmaEHWq2U6h86auqXRmKzaegcy5gunIP+kqlOujo
wUeF4qVCThU5FSnqivxJI+KC3iIy62V2VmwxQ3+H3BKtO10FOqNZ6CgcLvSnUhvIdkfpmHHC0dtS
bwJyup7aA7yo8N/A33S7i5dvgZDS2+TTnkN6gtvFG6h/STw039af7q2EbFUMQCfktGm3WSetb5Fj
MyT76CHqndGvJri4mhSomqxynN4AHmDX1krimhRlZ/iKSeWG7tnC3RHzjvghA+a5mtxl7crHbVbt
a+ZumkJQK1cO1evqO2Ou5pk5SreS62dtoDUBqTZWgbLt/V2ACkLdJdM2gVNqnIDYrm45dJekPUCj
Qs2imRj3RGKp6OFk8QpqUtnSwyK4s77k02cbYjpbli7V5nxi4lMk8bqE5nTwV5apG8auf9OJKBVx
XMKnWI5suLC0JbIfDDrFsoZfylEo+5Jlc3xEBN/cUL35a2Qa9KSO0Zr6vly5eBcOAu7mErDJEGDX
pzVWyAFtTHiSj9PZOwLKDOYeEFaCsvfKLV8B6o9Yf9dkEN0Nk1qZ4dugh957hAo9HeoeE4qFfY1J
B3ntwnKkQw9zSxCHsNTFM6kk1Yo7LX935Uc1h81X7mtZ85mO8HvJZxg/DPBKBJKe26IxIBrHNrbq
/rsVfxrMPvzcL/0/3wjRK1zu+2hcRVtsKpRtJvEqefRkHM1A+6x/m+MlRzBfWiOuxotiXlZN7dWR
R0DBG1nLxqwBgWxLGds5rA/+N2ddC6q9MQNbXWk/EqEUawQX0w/2O/E6XgnQIBacYLfPENL85Z+4
cCKK29MdJv+9QcHxa3iRfn4J/6YfIJqc+WMe9u3miRDRrVHKm0e+Acy6gMZ/vCBMWviwVxSzeJdm
r+2tnWqTzcqtBv6ToNasXeUJOgaa2hdnfzeQHk0QI0EF6l5h2vymlAylH4ajRU967wJmt6kc5Wmc
pJv3xdACXYAkhHlGPGfvTl7wH4iT/gNd3WRH5+xsEuhDtNc9xL0685Vh7fq+SyqxEoJj2emlEOyG
lQz8m6JT1Rk+Y3gm9N0bGOxg5s80BJ3zX+3+rbBwgZG9TJBhIFwS0JDHLtXnQKuozdCV3yPspggm
84VxKJZUMJ6Iw2gCgsLs8RiFDi00dnyNdeCNxezcXJTApCZdNBAb0ZuBF72pThyzb2t0D/KsefS5
Pf0zX+KLRkr27CM4S3ue68wW/iWjWZpndnwP74UdHJJDdpEuiPqYaFbtOzmOPzUcJ8DJF6EwXIF4
kEl4JiVR25vkhKtokojdpPrcusJh1Hd41zcIYf2mk2dhHHvuiT3xPBAdy+mjmUsLtcwW6WN7lRtq
gEtsI5AjM3JUoEX8QsHERYtIAoqfxWaO/l0UiVNai3RvjGDMi/QNsisdRnIa56xDW/ijUwMPGTcq
zw9e2SxdHMctGhod0PIzykj+cWpOMKjzmEabdTws0oeCtAfxPJoHNBcMGk+J/AWgYbIFf9gxihMx
DoG+NImoxkh0jXME/JwCdK05UkVY31K7AbLjIZmJNVKb2VkNqnTB2G3fIn4eYgNlDLF2C3I17SfX
GJlL/VX49OeGagd0X7bQ2rk8FlChFvraREbDb/qmsV5+kdItRPtRhP90S5jWxO1D0llsqVzyYZO1
mckQp/Akdibx9CU42qEEQSQ3cr5B8wo2c0siF5/IDeEqQtsOZgAPm922rkGKh5vYZbHk1yOo0g/M
PEa1nky0uKz3m7K9+tImGHezYEk4gLiQKYuovJuO6XSCmqNgYQiuTCqIrCVCe/agmcaLUbByjfw8
ESLOn5GdqnYHKiaFZY/Ano9XlzBGbTpGutSVCMRJ1iEDBPscHhBoYQCWxtWMnZYta3+XclJwmnkz
K4z7DhUX0gWrX4rNBstpxyCBySG2fRpucbbM8AVW3QQSa1N5B0BGgQeYvKqCVaI4YKWFtbJQf3zP
/W6jS0zRAoF2ns0XlJHOhyay8lnSAn4MuF0vDb733omy5WhuJGkFExaybIQ03vM5LrjIJbs1X8jU
+E0OaSXydEXSszZ+le+g4Lgp94V04nJPHEoXean81BQ0KD5HQGF7ghOY2cRwKTKc2Fx2Indvdfgk
G2CZe/Akbk3O9WKlsx8ML4TdCY6FeMMsgYkdVflE7wOMa15+Mu+FnE2Qfrn+9YeYX/syCehIsJum
toInRZUfiB541ivptfwXIY9yGPwGU0L6T6/VA1BHaE4W3eKst06S7SOaWZQHJZekMrQaIlSU8Ljo
8M6v0u5Dlx7aW3j7Hh7Q/F+A50MjKFd4yjgh8RnwzNyRWxzlD9wb5BaS4OaLj1yj/xI4N7Tjr8Ry
S3Mp1HZ/qL2nYG4s/Rr6z2b6FOgq3Xt0wOH5mkWOV0s45emaZYNA3iRcAttP8VfHV9dI5dHQUYqm
bzRrTOfE7qIr9EkNIgl045e8kQb0HtynwQg8sFzRNEsMEd1NFZmTY32FM5CqTcnj1TXhAwHVCasO
HEoMLZMD4hF+Wwij8djEN+NUR/yU9NfCYMH1BeEPtyfmRBj8Qc8E1YoOGXZPjoiY/I7F06NvYlly
SoZYV6dnB25e+RzQM85nUTMjXClmujMsi+Q+WZ9owyKoF+BLNnR6j7RnPQtXOEMzR2AhdJJbqR71
Bn8pGcwq4IKKwfYRUfiAcXInY4zBB+BxGgjO1A6ARjeZ1ZfaqAR6B6JwJ4yf2Rt5QZ7wZFFevgjg
kTNYSKTrFGejhGDisUhx6LRGIqVo154NiNfOE8R7NcmhONW4J8wlhmZ+k9lv6MfD7/5twv+QmRMc
GAbwPnWOZi2kJ6btIwoXQhHnOAH0LCTdOgbZ/xMWagoBZ3gegFA+F+baIEbNOyXlXcleHoJkaAie
zZIhkF6/h+4Oc47imv1sieC5zs7ZRtdQC3IGK39EY3BwyQiHWZUJ0RfPTB6BelUI4m3X3MLWdwFO
EaGByA/4EI3mEHIrCYp0wOneYVkpAXK1cAfbRVmulD9QDLyxTAsRRbKOJe/IL1xMw12GkG89mVap
Y29eWBPTf+CNdDGzIFboqpX9QbSZRWZ7U8WgvArKO34LQXEUeMh+oW0MPjUmANp/eICchPQGFc2c
qE97U/vweKKqDqQhMHfCswDyElsUZm61uaJXlPz1utDPEYW/OtovVKQXOj07eWtId4s5rKTE1h2I
60S2fJ09eECrSk1S4EWryNVCXj1GKE4v6uyqGDYEBfn7wFjpv0SXeJeI4STKTpRql/kOI5WI9UqG
c1oYjCfi0V/XSL3nLZtnoQGaoBB4FH4k0VmEwJiXhn+esqF+uiZarQh+K+HDUG8jq+6jRyqOe+lL
pTPNJu1nQ+lDt4ZhqeC6ZhXVKdnTkk3qBmbwjB/d69ggECTRo2SFHzOqL1KNvoFG69pVskFWgwiy
9C9UTevIPhsaoGVSHq+E/RM9d89mcQZZDXC9jKqIFFGrSdrdhJ76oQCtOJpcWJadU/Ex/aTZ0+As
pr/c2kxclMgScvnq4aWJUM6yqZChNxJ6TgjuZtTWSJtrjeV4YxYXYtFGRHk0HpMI2+6m9MfXN8Xw
wtxs9Y6Fo7O5dfFvXvSzV7RXHKH8kxAhGZmjJehVll2N3AajqVulWz+h1gLdGTZzckkB6PKfisLT
aC+IpOWJKJIF/udW7C6NzlpFSMj3fog+qbIkwI7inHTJvlMA8i6aeNsKrkSjZb+ffPp1bIovOoPH
HJwUNh7tnKJIj4RdScnNM+amy30M6Zt8cIf6KMibapmXxM8icFzk+1FgYgBY2AAd1P8k9QgAgdFm
wIAwMn/gYsPkMC6meN0Qp7kRHHJYyvjOF4wPT/6XZFtEeDm1L17g9gmSHQhTp6Nd4tuilzXl6qSW
Es+fik8x20/IAbEi3XT5nqdbiOBsr7iesCzjrYIDgBM+Yyo6wmt8a2QLNuWzUKhCWGXxQ8euKG4K
ArqwIEvs0ED9g0NgAN7XjKT9F9CFQLRYONOw2R0hkwfUg0PqLl7MvwIUd59+y1fKjjHaCgRnoS0i
Hiv6mujFEX8HZbaWEnhm+D/ItBHa8fFI3CGa8ItetRT/EdaEuqmtd3GC+qjjDyNKzwL5kKKTmVU0
NK4u+wGAEpdTkBGJjdNMSI5paZKR70BKJm4onY1LL79lBF17skwaD6EjsOcevFx8Z5BJ6W78mXSe
kqjP/vpbqnzMwjcyBvJlUkC9PapuXx2BsINpw9WkEsehrQXekohyLPhnyW6Hwq/oTpa1B5LgRnFM
LKl/XHZIVVFDIvHLFwzq/cBFbYN+1zXLJm4jUPkF+r56mRsbhhDsNBjb0KMwXlEBMqXbFp0IKOUU
uJQUB2vyLbDbfaJJ6JKf8hzQ0qR+KB+Ff0rrVVWdv3nkdsRhiZfRVa2F9wymV+nxHQHyPThPlygi
tK3abIAKuAolRCky7wqbj+CUnEmQXWYBcrYcLI7GzyD5MdudTu/3yXJ4F6XplmuSh/BmyLg9Uek4
xNyhc0OIHa2JvLIFSASsAHCLBADW96484HvpiJfYEkhHukhvywAhmvzGVEAdNE+q9oUrXHvPnCp5
VP2Dx0w5KzoAy3SN75nt+Cwkrt5CzsI7kvFwCT+wRH/U8hZJvwk6xHywbFEgN1m2i3HeJALUqSMW
3CDxr7SZztSXlSlTPrcMPTe0C4/tEbQWzQ4gLuUTXx9euTO6S4WgViIfA0BnYRRX0Ea9df+4e2Lh
jNBPG89Yd4E8uKXa8jb/tbgpLY+Iq/FGSwtxR5KIpzzmsjniLFR/X1y4OjjMp3JtoexA792LJEWt
JvwlSwijkpI1DgYBNpE1ZVbsHLlUttQlYi1Yqsh91wkkbbose8wxT9wO6BKBVZuI2k9H+1Hl7VBe
Qu8oab9Nu1UwpNPblC5bcZt+lNekIAXY7mWW4VVgnnwRo/J7Pjm6GAzHc4y3nG8LePH4n4noJUZE
qHUblb5HWJfuQDgiyDzspLf0pH+jv4/UnZJ8km9cI1O7yMmdmimYacaDDdHaCEYhEscbVJPc3IGf
Ru5QVVtPv1iZUYp/GrpL2kpzJAPQ+O0gXWT9NM5TLMnAHj2n4yPhwZrdTBZE/U3jNE+VvifuIt/1
3jdeh5+S9jtEMqieT+Mz+haxzLzTclufWJk/5NFFDZtsxWItoXUmbXc3oZML9qmRgiysg/FefaEG
hmpcNuiQ4Rm05B9hCagh0SDoptsNnGonJXyr409wYYOZ4ndSEjPHo4was6WA/UB2k+Eitc6c1HKf
hkPOA1j4p8MVVS5lraSXiOsc3BqAlbnWrrb1XsO+ymZ1yzR0S7ZZXko3vZHTFujn9BSBqLc2Vkuo
Z1pWEaws/BMP/35n8RZ/mWRA8fiuWMNAJT0T8wfRs0QsrYorMgxSCaL65JNuR2YQQF6Qfniwycfo
wSO7A3UHCUBsXSGJgQchR/iDaXWJFqTFNmhbEy3KN8Nf8byLNFrwUESVJx+Ik2VV3go37QfNUote
YKUD9aDsUROksFfj5H/46sGq1i39GVsCQGgYwon7bVhbCxaz/tdifg+WKHaH8iAQkT8JXym3jsY1
0v8UCIYsDnR+qeooKEdQ1L1Qvs9tCa64VLyDMrlghfu63+vVvnvijq+R015mOakryQAV3V6v9wKb
9of2kzmYATAl4CxhBAvOrETcCZxRwrwVgqe6gDzUWFFINH3W2L5T8lCdiI8IagLmFKk1DzTX37L1
m07arble+Hbn+FZamhyDHBM+nxKn5QC5K6pP/69hkyuBTj6QQLFBka+ETTN3qmwjq06TQAIfInWj
yze927ACFKuMQh/r1Hgk7bgY4OlLVbDyUp30bVDuthiPvm8DfUQLiDRH/wZSQy6C1AXrmOTWi/Y6
bTTeNukTcB5/X9A1wg9jsXcxTt4hJJP6T94iJeG/yk92Ho+84+QW3dIH3MisB6HAxk5/w4dxRL+8
j/7p+/5HutDHOFx430v9r/wo9sqP98XPoqzllDFIHuVruSs/hXs7ixSCA56jzwEzijsJC2NjbLTz
9JrNt8QL8G9wLNP/sQCU8Q7xn/41ox8cl7b2ZqrnCeXquE3+zEu0Z67g48PUKOYUMG96SoigmHnu
rONn4VQBQQ4nfJyoXaF8ma9BPPVjAysUgwXCmhSLMTk4JUwqdwnbRPGFfIeSpNzFS4sQisIyTG+z
ZnbLP8DfYWz8YZ+aWzlj4oXTk0mI2LcJuWOFK1JfZq2lbRgstfRtNnClxgbKXIkOFkx76nNO2xhJ
F8V4Io9guEW0nrerVnbI7rSgQfTT7tHvmG71BDPejDyRMGGOG/mAjcDkQ5C2ILPpnIBCRJtDaAAq
8oZ3vPW+6CumbqHgGgHJ3tBYl2hOMrxKYm2/DXJWQegcaPuKFMpkWQHvoe+cnp5+CUYiHGjHKa6h
ta49t6dNI0ShZfMxbrpH/Fk8P/gmM2P9ZFtibr6gYQ/VjeWoR4xrJ7+8Rm/k5pHpQ2shoV9hPurZ
B7sLxUp5/CTxBi/8LOzEIhn8zr6W4H8kncdy41gWRL8IEfAgtiQMQe9Eow1CYlHwlrD8+jno2U3H
VHdJJPDeNZknVdEuul0DY6KVfzl7RnUv9Y9+DfSnVT2OyJKjydN0AvK4vdBP8unLnZPqpHUtUiqG
yVECAk3s/4EinPkPvsZs5Hn21zXWFx1EGCo4/1GHik3PyKwkcsLvutwU2ZFf7pjwKxJlRv0Svn9w
A5K/lujuqHkVWsx+YlIUHPu3Eb8nwrXC1vaxcp3ROWen/2hRFkMozWueLHN5lxkhRS5LGvYShogb
UPz9aFhoqSwrxlHycB0ShJYBxTB0qXpVPOhAZndlkdvczJN0E7+dX99ClJnoO0quhQceIG28QALI
eH1k6AyfCpoWGxgRzzdOZJatNf5Sfd8odzPxyu5EpugNeE5EB7XlhZAeAQaz/gbaGYmewUf4SZ4+
cvlNAlJyXh3oe5bhJn+K7I9jiyKDfx2eGDa7Yj4uzKXQTjimCeUxt/4ZjzaCOUGokleAPbFkWlaU
w5bIkiLStgrRXQDl9c8vrvxJhnrg2W2GHXqkSR93DRICgn9QvaFJeiTUivGK/wi8FGTrPZp8OLk9
p3h6XP4h14KNwyjxjdPWv2FtYkcpvNqIWOTHBxsRVcjw6mMnwRLj8hQThImfhnyDemUeYmS3fMa9
b+W8j++zuKZE4ReP0n07/BnepOtWJ1LDo26++/E1JLXVkDwnOuLnmbqoglNoqwkIcIkeCugt0cGw
4MKXb4crml6aA03g538TsN3vfH2LE0s/5dGBlzJ1s706Xsf3WmUzhD2LuT1PXe+pv5nFOmFWWvIa
2pG2xzNXf1ZGD1NrWZsK7/4qPB5BeoTKmsZMxSPPLe1fJRT7/sk0mKNMH/Oqyj10c7x7UvHDD6OA
9arsTw1bvnVDWV1ljohMY+SailFYAX+Un4guANoXbEt4SM2OVQhZOVQXDvZxzilcFIwyWd0EdCcW
h7EZHRg+8gIChJM3/PK5K9EUvZCE8azmL128qP5BkgAfc+3Dd8edzEE5RDudic5ydCGbooKcp3uA
WIuANo9qVj77rDQ0l9mEEx7Se7tuAQyiYT93TJzs9xXH3dLfwYm1zTlX8FI5vwvMSewcMBvupdVX
/qXuwDXo2WRSK54lpA1L/Ue2DOOYR9vPDftR/qg4GZb4RsUlBmf4EJADLZ5uHsUSDEZxQBWL9Yz4
TNg1m8o5V9l8ijRzYmRK39kab1xvh/FKZVG55olE6YZCHPzBQv9tZ6uWINBknTgUrzwUjAFNrwrX
Oa9HzvRM28+qFQ9rou1l9GyxK3AVs940iH8ZdoFsIvD6UUrcmZs3qKWUQZTXmq7horIyqWbizCq4
xOmgWeXNCQzmE0JiK4bTVwbp/1k1Xh9OA0E61b2hr0f+oVf/CRye6fhNIkF2NxaUutKkc8JPs2UW
OJOcaAEkFqzMZxEYnvp8X0Z5YfZLmburdpXQ6/8FJF/4MK1OMx2+zqlFcjWrvYgxHdqeckvqveyI
VsjMjsAkDs1F/cWHypdTPAxQDfOosWLzMNFh2TvzLsdnhQOHsUnhsl8wVhnLpnI/zBaJ/iQclqGN
a44AKhZ0umxrmwvJUJ+FDpCLwmgh7IgAVNxHVTEFUY4JLem1yw8VKAAjpvUj0ZUpIP2lLcen8mNj
kGuT03CV7+EtWlGcoK+DttLOa1TDi+xrxrILizYOmQuiLCpqB/FXRbwB7eCwjmdnZChNarFZ9eR1
QAapFemrFnnFN4P9z5+p0VJgCcSp/kBl7nvyw1wIL/GJCIFFCG75GeSthazbMfdEtCMfhFC1ngID
SIeJhH/a3lUBUagEC9yIVknWjD54MkgVwBRMx4zBrUUBf4l/ZeFUZtvZJBRT5TWwsy1beJ3UpZV4
j6/ieMiEzmojdCtbivuRD4FYpLftA/0BIjnHCLhrpXl7znf+8x38CKMHzaZBIWspt/zBrJDr972m
8x5qG8hT6jTjukIrX65N09PTlfyVYuw+1ReDB+Htn5UZQpuI4mqusRXyD++Hv1edWfgbLsfhTDNK
w44q7oIUTxwJiymOH7tck5de0Fz7qJM+24Y8A5FmTsoPDU9utq2Ztvv3OPiOKCPZ7+X7lJKPNQLl
OLLReQ1A8Kd1WSTjUQ0w8GGusUuaqmanH8objSqULPknRXCQ2MUJiDx6y33zpg4315B/Zld0JDYh
DRZ7buIsQi/+7rYtTklngubAerjBG56CQ5jyUMt0DnJ8M2W2ZmHHSdBk0EMysdkEfyNJ5eYLQj59
SUgiCoMyvKl8EA4WMZcvMz2W5/ieT4CxiIYNATTG9dncNK1YPFH/R1ttxlSBfDZAPtzyJnJ+px+X
eHhnxMR4GCb58UBgJF6y5D03jJ96WFE84Fc018OTmDWf6wIrXOEV7otNErJOx6dSWbPHQ6LyhDRr
ahtxsCM+Z51cIeqJoLKtym6nboIVeGEXt/TLZH9R23nqBPz4qC1i1xddXBtIj+JVoVgJIk3/Hj1a
eTFRTUlfVRgTAlI3lrHxgiBDYs9c/ochBCjpVtky7YHfUrDZmxIeUCKCBnW6C3JB0QVZYtja6X2i
9Ved6pS5/UFjhANIimoX8/lWuNYKFSEbhHV9wx1GCrDJ14uL4ZHFTLPpoMEUCMd6YEqwFTBj8BUx
vdvJexd9+ljgKqXvRbaZeT0+T0TChYPEdhJBII6bM7tzKW+UpR9d9OCh9v+QPrMlg4GmHnGC8rTQ
TE7ctABdvI2hFPsD3fSIwez9q71PDTuCwjZ2UNkwuUB+ley8XQ9Lze75SNbVJiZa6fR+9buYz25d
AqudC1vezIxiz/fIEdnELLvRFafYUTTmyds3aq0BRdgG9uuw0m4BEXucVY/+73OGm8xB6PaTlTKd
HNBEgED02SUMIFF1XX6VXcrAkthgbk80ppTX4ymTflib0QMzbz1l34Q9FZJCE2KH53T412enFOAh
m2TZCVh4Nfq+lhavcjn+QwYkuS5aYa5SYN9bVF7svll7v93KhlPuDfPRuGbfyoTnk78DVkY+1SA+
jvbPfxVs7/N7jU0QauvsC8hHuYFa8gxd3IkIA3DRMTdAUjBsWVx/0h1nNjsF6UGDjhungbdv5TrQ
GKoceqw3Qo9/QrRnYLQtvlIHJ4Vq2tOAfbYtG2sCzntKcuhCHNTDniaVp82U4IZ5hMRKxQaiIaRn
0uvkJbXMtjJc5Pc4c/ehd812rbpqkfcuBit9Gu/FBXuSDy0T46kN+chnFPMV8qrnwiQVWcj9BkEN
oCxYsKwCjSVYOXZDhMNA47TY3PMA5l/+v5iFvLKLvuLf7n34uAStTgoTaVVJQDsQ6dqA3SewV0lg
HBsfm/OCXGW7aOi9OenEaPGUVoeESUCLWIXoayFaQtKpfqELMUhmZTLqX0irOV3nKJMTvLXrStkF
6NpPyTYvbfXwmTlJbwMkl3h0TKx3dVag4fYUEBbVdRCXslPPaFH2JC8FidMYeBUHlS8G1iFnASC9
ey8/36jAYpMYRU57ItkfhaUpqZUZf3VOs3JN0OC/31aoPSTZ9RnASIekvhDGNgmc4s9XHDgKE5tn
Njrx9Y3ac0MxgJy3PsqbsbyHuJJnjvBxyyl5BcSTad7fkSXZQNkqr76KE+Zo0Qkw43lg9ACg54y3
S1uY3Q/S2iT4LYlCJtumAsm6Q/IsRARTH3sKR+4N6J44B+AbZq76tstoW709cOXwqvPjaOnqP1Wz
w3LHXhzf11f8wqKEoYawld5tvtGhh0hYJ3Skf6NtGUpYJ3SIc841COLDCkV8u0GEKFMGnzUmWTnt
Ki1VtdOpK3kvDBzTaOUbw+IOjwJreOFFAZ1dnapqhWArQQ7P3kDnfoed4A1MV2gY2JZ27HAn0TAk
RwiKteZ80L8hbzCW5RxVS4R+c6GLVr0KbayxOuYzfkq2Jsir1jgzmnDZBbe+PYhrBPHDEQNbvJWF
dZsdq9JLtVszHqNkn1Ugr8mI+kyw4wvD0CG4h/SSQ3WF1aIgiH1SIWEk1TA4TTVEctkBdnCRUMut
x7if5YbA5jmA2JfuUFNjwSPQSKfIYC+Oa5uv3lzkIfDwZJG9wbRmR2F06UC5OmyCetgZvS++gjHh
xTCSRV1ZH4YrGkGqzktHidafU+XCZQq6bRF1y24tninwVnTLIYaHboPkatgSWBWuUIT/1OJ30HiT
a3zqGhi2fmTHHDBqW/5CYI/wFXHc3gIngx3mYbphCAqzoEI3brHNXLQm3CorRo9EP49jbTJ4UmOH
fxH33eBIzZPX4CxR0dSTWukcs/rJlQ5ICDYVBmZ0OAQemQstvzHXRld3FtC+Z5AQ+lPru2H3m6IQ
ZowqR5AbiQ1C+JvvaqbDBggIV0BhKjiRsILREI8ePwZvQy5AnlqLCnQp8DJW9/7KZc8wAFPt6Wc7
4SyryM6p7b8Tpwe2fWl0aKgxrwdVnaOBALE+hvvRN4Q+vr0kd9/mJluZtw72n9Vz8BHlfPTrjWks
azJNLXbxfX3VUOkk1esjctVV+/aNNJ2CVt4kCLRy5RTrSxo5MUZurnrlC0upXrkZd79KOiYsVCgr
fP4wH7TY/eBpcgh8ddDTuLMSSBokUSyI0aHFM45F7a+OrDjZ0LyWw1qETIs1urJML+kPSMggyDT3
Sl4V72fLOFB+BB1MmcjiE5y1sL4grpvzWLzPhs2SKRIKZVKMDj2XbBlAdaNm9+CP1aBJEif/P0qW
LCgGNZ4w4S7gs4zr8o6iHjNl/bmTD7gwH7zPwRmtMDMB9FywQIySNFC0zXjHJlfUsJFyOEVOrm+w
G2Jgw8tFv6VbZDKMgCdlTud7npwwbKL2aptTN/Pyj5Ny7TM+EZAJvhfDb8Yxw4wgMVMPj0hUs3cT
WOamyxZNhMYZI5f/fJfLSZbdCKsRWxt72xSPcpyWnx9koejCxoUxc6UJwUE+2glreoYgls0pGugO
IuD8YywNiLdqcW0m3SLHEFhLAMVwTN479HWIXLb+cBcR51E3yL9N9Mh6MFPqQtK8/oRntWy8NMLQ
zEInaX/xhsrJUkRtlVXXAv3aW8M2F7MD/EnQ1UanVAKgx8zw8qEeDpQV4hdyk5lVwKlC8J0sWSdV
mD2BkVRbBq+t/BizP4mZWcyAFyrb7C0v8sojpZd4o4c61b84dkHQnzEBGzmxgGgMqdpnlBZxk/N6
bNEd9NFNkyyFnUPxJEpigXcAdXXt8K0V6BGeADCxDlS3mfgjyDOvmpQbbFsq1Z0YT2xA/BITDe4i
HhZK49qHE5pQg/DPYCswJzT7bnI4UePAZBGps4YGfQzHzxTB1+ywkyt0cyEyTSNQ3H/yrh7cujsO
jxlJQz3IrPgYzvLFoNyAZzUFgLDyRuRU2Z3xXOI64IhG56BBPKaXMuCxoFEfkLP5KOtwhvFXu4B8
e1bADBIz88xaHZOl+sJwnGwJEDEdSSN2vrLD7N4Kr5SdBZ0N1ddDYbOPBZr/RM/4dYbk+qdC4PIV
6bxxfwNsdIlPHEGWejX70M74bs3RMWh4eiW3Ir5jaRpxt6jjIYVQ79yjybzIfDoDSj/zDI1UPVSn
fUpe9FKY/Q7J5n2N4S+ha/Ry5S8pr7MAVeoUPgnjmKeyD9Kljggk4S+I8SoZ5UYmmGFwwpk3+Kue
YzkPzB0xTotYvsIXUDOEkkiA3H0xbuUrM45g+6G36VEGiId3z+82uTGgF7JyGmH2hwLDi0gnxWCN
WH86DyJsdaDEmAUJpDHDQKeqgKYA/hNrNdnG8euNP5nLo9kJ/+roibjI/fCNyTwVb/Ubr2IA9CpK
70O+8UXAGZMAVGZoQlZDyLG9BnTIX3djjYyvq4x3M54t/t3PA5QqTufcP7HPM9DXqjw66Ner5A9Q
wgfAEFDTf6X+yuWDHnpZ+x2SbfYitgEX5IEwEuKZzBVzoBkKfp6G3hpQV1B+927RHbmaC+WsouCB
0l+9quSKDVXMoSvymTy6OehvUAGCW7VobPdytw2qr3YkbOAvsiM71hmpITgdmEGxBFvgtpsTTzlE
+/zm/wuEZQG6aXaZgSS1G/0IoMPAKT/Ag+f2faZrLIdr9SGl2+HGm6vuIgzkZ4McE7cWrWYaDUhw
fnaYoLnmuAzVlRHs0CLMKDvA2sQ+mEjUH7YenlEc5Z+rVlraWtH2w9LQtsU9+uwoitjDf2iqWEzY
k1uEZ/x9bjFZgN4KFiUFkuZSHMg5Y36ED8o8+XsXFJM/I0UB4LNhMhWfxo4WZzEJ5ak+3uqS2ANR
/s0Z/8lGwaONW+ADLobWX/IUJpPdESVCXP+gZi7pi5HQ79T+qSmHWfetGftirbXH4JeHIYtpH6Ew
AhrhGmz6C1cQQ35SW+iXrpIw0bfRgWHZ1fpzc2cvSmDUQOzgKopvI5r36Mt/b/piN+pW7YSuGbHm
DTfhuttBuMWxyIYUWz+LQYAWE3GLYT+Vn3IVZotqE+nPZBNAQ5qjBXhoISOerwQ8/iHycCkKJDst
RSZ6+/CalcdsWtuhskIg/MNwuZTJD+MSf/PcnmWmDz+oLAdQIycGAIWdE2AOe/tS98e8OGUsDzlS
6N/CL/mk6B5rzAENLq/RQWyh+FkCjCKrMBw5cfkao3hbJR5IEiDMmbREwFNw4f+h/MeRIkKDeAjK
psydli3EXLPpqoPLVNpa7aHInEMAtWLVd2spRw9J8ogzzPtXka4/3M1sUG0DcxQWBsg5C/T5xHwE
3vt7/6uai/BByEUOqgacHJbeLWEJbXru/5hn/4ybH5r4bEaLaVOvUR8R9Nrza4Xf+oky/0c553dm
LFggshPk6Q+uc+iODKufZI2xfGZD6CCa6Vj+sS1Mo4M4wkFnpysRn/CFbl8Gs53tIs2aAKWZ53uA
50qEqIymloq2o6FAp7Ws9Q1BDO8VQWd4VWhksaUYz3CGjOGE/Ly4msGpDomQwOXeoTpEvH9DkpvN
pWvFch/G6M0/a2514axe6f9B2Fpj3jxyYQujimTdBCHomX2ob8ffqJ+wa6H8YIj1ao+IqNG2V9d4
OLMifzcnhjzqkb107fz1voO8JNhHFm0AjHb0/FWNzoCaAnY1aYmtq0GuRSOUn6rZm7NiM/y9q4tU
XlE+04bJo1NxOQfVpRkxPCDIR973r4aioAv0wALeyGW2YObhUirta30aVGeg45bsRCRb0zcjDV5r
l08z1DxVJsfBJvB0N/ByyeJKwqSsqg6IQyAgOFbgoXGbqGRtIPCr/EeErrxLARBw4v/rHpIkHHSC
6EKcrsaRI5833IQXh4UXmgwnr3ah0tfi65gcUY022Snm1GxVF1m0woftZ2QUUVVrDdZaDKZMv5Lt
RHbJ4wPLxXUvf3XxrimcmH5SeKbo8KEw9ooXx88JMwNiEbXLAKdNi4BLO9JDobeAODtDHbJt9W8M
9epA3g4uoOXsuycEev5eVv0106YZoHSOv5iYJ+QoMwI3L1V6hLunUnYXheCYSABNaEEdmyp0HeOi
LDZ/8Dgxrry5Y0g0gTzCUmtYVSgqR39hHBrGwwir8lODWo/KdZjKirfuSArU172C+KM4abAa4+5R
Ceuh/GEplejfuurJ+R1LW4c6p6u+Mv07Qvgs8tsnT8BZdb/t63ML0AgPXB79S+isPr9QqkKYaF1A
BQbS0zh8Brfs4UUiQZHswFIJr5HYpbvCwGUyAam0bZ24LHTCDp9RVUxJI4nmdZ+VOmxYKiVHY4Nn
YI/iT6zZF00SFX4tc1iZ7z0BcqLitbOj3B1yNvGOKnt8yvmX4CEDEn/fpNoAFyZQa9m/gRXA4WAO
vIeDo7IH8MsJRoHfh50qmWjcAfFL4wdvwj+dx1DD9YKTZitjghaYuPAHev4tcFuh8MfKncAWRAoq
haTw4mYJokeDo5P9HsYLQkXnmnhPRTg1TM+Kn5kpuSIAwD0JIxk/L71PxOA2vdC10hyz0WR7Kf+2
QIKZL0gxf/e4IZJOoLzU9PyaAxS2huAPWZfckjwCuBqoE43+79t/dLSjMIDSV6hHXssCpKiFTZWC
L7glb/hZhE9bDUvmou9sM43OAxRakImi+Jw1H5wqzC5+NP0mosA8mjhdZDtMoWgzXc/vsAvJMcFt
NR6rDy098wvJ3HSo4GQ01GjW6oam7w23HQy2YEk9NifYEaTT1AY+xvgvLlnHZ2sZS+R9QGUko04q
x+C7pE5j+M96MTZ2gnaJPtesd/1xPURHubElmh07urxhl4yMDRBaBhCV8l9+uFkg212W2CZ6acZT
H6gmRkMo+iFvriiT8tGVAIq29gCcBA80FsuO69sFzJQwE6bFP5sjkoVpWTwFTkW74FzEj9BwfNU2
X/GWRImP+MIbWJv4Y5bkQ2DcrW7QhvNvnzUt38BihkbS7/cAONjAZ7uCkbFD/1JlrhBfa+0Qqgw2
9ay00d6qt9ScFo4NpSjHNXr0qNtBTyYgLP8cY1Vajknqsf7T4xQZ0oUZWDi7Iw3lneSx2++qQgTf
xNjUQNdHdxBowH+TMxdmjVsd33XdWYq41CkW8bkGSHwOxftY4hAer/5vzaZVggSND2FvWGYD0Ah6
2dRQgBkAAdjGXvEDW4vZ3fG9rHnMA67GgKWy3Au8aAuph6r4I8xGx8eppi5EhXfEWPvaS2meqg4S
7gejBiDIKlrLiPUPOXyeecbycklaYBUji18yUdIZSqyGEaMljH/YvFstPfAVShJUkxGTFWMVmLre
TDzMlBfDUhEkC+ZyM19J2TpGpHvRca8w/UXv1hGDwbiJ1J45G5CMJdCCYn7ksyGgm/9B/bRDc5R5
0+AsPV3RUgQbdpkz/z9VpGkTQuqT58KaIK5VxmvGW1tBEwcfz4WvkMn7q2Q3JjFRc2fM0ACfWJhg
DmyVTEUTHp1AdtfqQ6fvRTjnRdWuaaASBgQx81ypJyZA+as4b+oPUi9Io77MABTVMwbUjC3MtpGP
EstzvgRt+NDybqIIIdUfOrKeZW2KePmGyyFzk8ZFtmuIR6UmMdUechdxh0kL7yebr7hnHE0HfSuV
O3rAuObo63AgwElj74JondlvdES4o5u/ItsA+jx2c53e2jJlKFLN9Cw+edP/TNGV0WbhTJxk6e4Y
2GQF2oNutZj/lXn5FxwmUp25kCWqvnsRHGbaUtaWZQm12yHvQ8FSNWJbEcgv4HjhnTwzH1P9aRyb
28oV6W24RcCvh8BPgBcvcmhetKiWPlvqOk+2YD/Cz7cJLB/HM1+yCdoKDZtkRcPZh6vR9Zsex7RT
TnugxNYYv2JuTC2mdX/hTsRxkq6qCx6t7pXsacJRlqTDlrHrB98k89u0cHlAOJcJRd0z1a25/6Kt
QI68vgz8FXrmANzU56Dpd99Y8q7x8cQzlF1Hw7ezA7xc0l0Um4FxKq8i/kQbgv+0amwa8fkNEZYQ
NJa+zEsP3BERTjCFiS9wwTkwD/5UKa+Smn22dJSCrf+2zAwpP1bhaKcld5HkCuZCYblUuL3YrbDq
DF1h/jtuGRt1BGqTYg4r9O1fld9oRMf5G0VHqCJielXebrZKg3gBXiHakZfaeTMWhwqDW6fbfEJ3
QP77mZ385hu41ZguQz6Bbv8RFu2XhqFsutyY4B2fAcqeKkLpph8krsjJ+XGLWE9itpbp3UU7xPQs
L816y2b1SmC0xKO6YGDLehh1muLIw3w/Xgn+ISIXUdIvlwylrTHcPo7KUKALXF++jPYbKvhCuPtu
is4wfmTLHEmKDg2koydFdeak/8SQtEoZ9P+mgEZxIwlWfuTmRQ2IkLOyE7V5Gk8u3g+vkwJQEUmc
f5hJFy38QnZEjrgx5Q8JIXCph4ht/qFx7CJRvr23yYtW4t3tpdnqzQEEEwYZwAtiBq3ThqQV+MSr
2lh8cvsTOPXqz0+5bihseYHnAGeQwqlPweCRvEXKrsQS1MJEAu6zK6N9WSzzzgn3ZFn0Eqv0KwAE
9eF3Xi39TjlZ1FDfkbHgp/1GRyQFXuAM++ZfBpQyOvdvZKhGwcA0PCKj6L7kNXXcmy5z5tBHfhzR
HVUPthhhBrAN12G6zyk6jsFRjdfGx4c7uM3c7At2jz64wChON2MLZ8IH9AjB7ozBnMwufA+LbpzP
zjnqKFu4CqFPEi0xJcJd0I8VRa7C7JXJ3ntKlP1V46vR7rio3/HcP4e5VfHW6U7AkGoV+ou+/Ioq
KpEFwJnh1L0XOqpYyo2zSV/xeY7igp0Z8jEcWuMfEoPykeCFnbGJ3b674xs9HMTy9Edvj8opIxd8
QCiMyIzl71S7IgBlEDNqC5b8Y0d4CcvbAun09MMxn/Ov1VfPWKTmvpnN63Kl6NsU3hWZ6owtFyo8
WbBNwPu7FSN4tsWdA0mmZB3CQ94Jj1J+Gr8koYTmKrBpZXtotAkzqiWBs8NR96CHHllfIpv5YWBO
NIM7GVdvAVE0J2BygAWDX2u2i87UGAhs8OIsQ+56hvJ2vHivFYADhF5NoLQjfog/Mgo+j1xE5fdB
8/Fr9p68Y3Ys6g8WQ9CbLu/knFTPNIP5Qp+RO8Av2HECirHk0atGlsiYHchqVegNjrN8SRXJYqP9
JcngLN7fFsI2Vbyi6+DwYuHBiWVnPma93X/Viy1X7vDIaxRuooOIGzA5uMWucWepmzP2ZCjJDiPR
iWy8ieYBJPw8CPC0Sy+DMIAdcKcXY89Ydamv+Ew/2DB3IeItEud6lnIomdBZHIQGgNk9aex8J9+R
8cPnlw7EJcjFv8944xloAU9NHP9Q0ubU12AIcR6Mf9GJ7W3wXyqX/PnGmQ/fk/ApL6Q9IM7V6UEw
4nCzwj8W0yLVFwfMJnBEoP848n5Du1mweoQeMRkgwtieRvTw9wSk4iRQSJzbjORY69PN94BNGN7V
1fdE5xP7J0sZj6DcgNvV7zPXhwZaST9vlJegOS9sNWwZ4V88S5jBudisk6MqrjNiReHgvPRD2F25
jGIqjrJyFfy8AxzC6XaykxGtL/zY9y31jxJ+UitBB8POIaK/VMiCt8m6CfLGGTUg/s1oGyixGFRG
X+OIFIla6lEa7Mks/E8psOmHVrPYd4alaRfKNgL4Obx0Ks3OqUfsJU4hYDFciY3VLcG6vHJIgyz8
qV5xFPmzPwEPoclG6qkqzw/eVi6lZPYl5f8+2l1Hl9GN+16y4s9SOmpDvvxA/2YHqAvHBLJ808Ik
4O0h1SchBfgf8mhtJXX/epGrLF+Z+iVHoE1y6EM+G+JKZ0okfEDf2z25gVzfPsoLxd98ChYQuRPK
WNrEv1ay0uJgfkvHgD3UONfHQ2HuleRP1n9HnlRxj3TcDS5+YJUkcMFlWHg8+gBS/uDpvIioMb6D
43RYvXILyQgMY8hHmIhLVvxoblR6bFIsSo6FVY76szqnjNF0NjjxLeE3JqwtX+rBakS6csNEhhOI
zAePKoUwvs3M49cPgeedPpmXRd8yh9degg1gi5FLGixZ9S44KKxGRDuE+TZLrOKLcShdxgIdRBzt
hUUFMSZZXAh36sMVZuPWNckS/biz4hdqVEOUWoBVfDUL56oXbAMVCuql7JxieBjSl0zfbRQ0VX/5
rVAPaeg0qDQGUJ6r+sZCgZQbJ2dXFXkEM882SHNwzuf7RtjMlOlzr5q94GP2XehnA2HqqRD+sBEO
y/CWxWDDBsUZIT1CAt91J33JDEW/0Y6prBdvXXMqpWOtOqO+zCfJQC1+BTU7NYugJ3pHJtmxm6g3
hluFlTENP0agQ7mI14w/KZFVeYGecQp+hbdj2EKzDRBYK19Mi0CTFjMX+LLGruasVA7ToFJbg+ty
BvbqdDYxTuvSbe8MMn9ECzqMbMsWGkD19w1vy+ZJPfefRfrEfy2BEYNR19ioboy1cOXxEo40lVD9
J4F+tZRPIlEymmVeEbb9tJtqw45aM8782k2yDFCNTzt9HLMXabjAqmmZEJO/xf5rnl95XYnRatnS
QfhjYOo1V3XmziKb7VRjs8q06sZJT+GOyevMQHPvGBgqvfxbhYjIVuiYf3EFlm+ChdFVcuyPKDjx
tpBfgVE/4paAnuX+FFAC9oj9teCIMy8UFyPGY3qzvyMS1H6083unVhYolDJ0CXyOl4Yn/CEGIE9N
ZEqH6JEp0BzNLb1vYbCApa6gbMUDmXp9fakhNNypppfDYbgTZqO6rBcZrZOAVNnapSacDB1TC/gy
3yo/ZnkoMEbCeHP4yubCehpg74FksjXHpHo3PDlysBIYHRs6L7TBpmsUGxDEVyQ3GH/vTcCQKn/x
8xWs12w2co3b47Tni8Tv1lhcLLJoIdgnr6s59hsaaf7YGNKaYhUeT/QvK3lr6GykHuR5Nq7i1ik8
+0MMcY3W1Mm/mBsqyHotPny79eodWQfGzNZo4lqP9Qv12h8foMyBRAotZBgyQuZDt1Ril1FFAKwQ
GdmCU+RWuvGiAs249IsbVNJm4H1CnodgeNPlC/OCpF3/RXAhrLBaFuqrORHledGs63Bg66md+xsZ
YqdJjg+ohR+NBSSfs4KqhbMgclLMBO0SqKK5Shcf2CMMJLunbpvmqQJDskdxQqHbrqHJMdwBWh5K
RAKSNdeWK43QtjA+CN4EWu62Okr6sqNfuQdMBVukYDxJaNd0BI/tHj6qnN3VCYUHxyXZqTxw2RZE
p9y/6h4v17FG+69SEk1HChsjA56stlfJkeN7KJYUF1TO7SGOZ7hiJg2pVbW7OmGpRtkzmy7U+muM
9yYVrPRrElkCZbteEPDN+i0KNiM4FkYGjFaaobeZlTHGa9Qzf2iSxc9RoiVrwCVXEgteRDp02i0N
V0zZ8FV0ySENFl0z8bMeYfIPBY/0oQnkB0TJV5mOppETyK9bAsWrpFPxBo3+vuXMhfiN1i3zYHhI
/JWTstv8LjTvE70y7BH8lsUA6Jiho7TAyXzRaf9gaDZbrXQ6cwNiD6cV/ChsSwpUx6OMOzo9Sv0W
VC8R26gAENboCiJr8ogXODrGZh3MVj1PMhDUCKDbHjtx5qzL4owmqoEigC6WNEU+96o74Md8S/8y
NupsUFF9YHmh5j8YnZ0egXlrKyVf16f4WOsHGg1tMpXUW3E+fCvs/Q+xYIuXcU5beAOVUY1ziUeh
Nu2222FmYHPE6zGX95MGn+lSYIcvrYeiusrGf/z/TNkMrA4j1rpflfRhLifLb468ThD2mCQyEK9f
gxvi+6VgJk+ms7oduV1F/h2I17IGq8xTykhyeLAEa88lguRnLGFKZgggu2O515oJ6e+jfTH/oQga
xqX+BK+xBgm+xGoXv8ioglUWOORjlzB4VOT8Nt9A60VkIf2kNWnqv/BTWAiifgp28fvKZcGhKVdk
n6BDhREcnsIEsTyYvK+AYBHj0UnziaUC62tEPryw4cxx3XDN0wUoblUvQ+FGjYQ1v5gUBVQXyS0w
XaX/yoefhNAuhALi6MgI+jFvM8pkWMRB24EIcNOdUuzaFIe/hcToh5nFF5IT1fnY9Y9ARW2A++xG
+yMcTO3eTayk5PxGenBkbEB9lVFOfI50/hVgtcO73f+PpPNYclTLougXEYE3UwknIe8zJ0SaShDe
C/H1vXg9fNVdlUZw7zF7r513H2Zy6L6rO7dIraDH1QIEf510EWfj+6cSY5ymJkXi4FlOtFhRGLD7
rP/J6Ke3mrrCMB71y48emMNihw0BVTzrbMnrZL/HI5D4fN+lrQbvO9sFq3do2yJbszlH/P63mX+K
boTErlbgyLB3uKjzxU2GheKYM8265IfqeMO6phpruV5DUdpMpwihLAhK7JzIGVAzxz/ZFZ3M9tl6
b36y3lHgGIWLfoNBqZQRNObnCtPYi/wTmYQRwUUXy0ZSBf8E+I1W9mpIzsC8exsb2+k7tuMIwMJC
gY7uZCSTLl+XwXkOd6040K1/ooEy2zUceuGItmCw7spI1OWpu3G16coK92+yjlYkgYTncMJZ8AJn
SsoYczOsEgqbtGsF2P1J+y94h25t1iut3RhbFHaCFgxoRWjWG0aKHr4uY/TT0J3SADExNxJYb3mX
vk8juy9/BqwLrnnNjY9c80rL7bSz8lqhp2kbOPwf8xmb3XL3pa8E7nvbvM4J70a4Qq2oEdiUuMW4
Co01Gn5pK4z8JA5enNZnx9GhGAd7xQgFLE9g5esy+n4N6wQPnnCUrsXy1nnhnVrjmZ7++02jrnoZ
jCI9wtbMHdkagPwSapcte3C3VxyyqrdoleedBzijyEaS2QHATv0xdJ6WZwa8UizJjjBj2hU2AA7K
vHdIbQQYCH39KHySukoHzwMNwHw7VsDATgNSnx/zB2YAiVO66pt+BaZUgUnphlCP2B8GGVubJ0VB
u2BcLDf7THWrymvqc6rsZAh9uC6pTzsGggaZxUtRBAToTpimDbfLAsaGVumSP5aMsLVICbVxxBz8
a1Axtce6x8MXXxl1zIadfwp+Twk1NLVrwT4NeLS6Vbt/5vT9ZjOWBn3LnyzX7QGJXqvYyZpNg+lP
cF8XNMbYMpVVZFxQ8mgkkCqHQmJ84fag2EBbPnFikXtMAAOK4/9iqkdWuOy0x2V3EjKfExQMVDF7
KcrXPRYZFy0GR5xdkC2alckBAjdlh4Hxe4+eZcEJa3DyPX/LwtfUXdJfiN1NQB4BuxqDnCkYKAlP
gimj2o18x9OFZ4Zvcc7f27Of+A84z/1OWvuTYOTZ1RkiDsC1/ICh0xpLkduU2s3VyqO2J5QIQVXk
f7blWWc+C70H4AwRvWLpQ2RtlrrXowDSiWBclHwfOCcmRv8u9i+aKOYm1mukpSfX6YC5H+gOi+fb
9EMBSciepp0I1dMIZ2agDrbnlu4GvmfyCDiFeJUGaw88weTTT/FL8xfaP1rzmk1n/qukboKsm9b1
hdW8urMu7SHb3Mn5GZCczRFOM0GWIpibSDc+5u3flguwnyGwGLNeR/7GMsFZlwYlRj+YGteC4Arh
RslkKjwxFEFytZ4oO3n3PFtWPdIen7bYLdVv46NgdLQfCGh+/+C4Ep6/vAUozypXFy4sIEUGjumT
j2E9eACap6/8FzyjxlBdzjcJuDYmkR4wKa5HSNaqqy++i29p7gNhEQN8WbDBKm6z8S37nphdERmS
fWOoRVaGmEtWfZbv2xJu+ipiPaTNH7NyYUj5xI0VWs5IW8FeW3bGHZHoVrVrdukjspGsQPMvVql6
ef+BJoK4Q41qLNjCo2KNbOJDZhsh4JMK06rCl5OvpotKVnG4xFR/qjbRkvA1ly2dYD+/M68FaCj4
HJqPeBeHWAH53pYi8Ll/IbHVULs7LEapw66AkiV++WUYaM2e7a+lHvSr8TqPtS2op6bk2NgjZlSV
o/RgdQRE1RTRK7rRTYZds9P/ht9+m6CbGXbMmPvOpVPHzRMYS4YwOcbw0Fp3WHt8Lg2GBE0bTKEd
UqHpKQjYI7IbRtY5WiFr5Llgntaw1klOCXNksUd9vYuQ83PJEZPRh3YOkPV5HxjANxGstPRPYW7g
1OyBBHBXRIoVhDuhEnwfUk53ReUlZ7DHLxCpmMJ1jKAdv+G3KDww0jXvh5E4CSLwp+oDuIQ7JAUy
TBT1QFxMyoE2/DOEH70JWPgrhxcfPoBlqt8S/d/BwEKIaY2k4eKLEEOjJ8iSQKVy/o/4CNgFOyKq
ZfmFfqn6auK1xYCBwpIS3zx240X4EOOPjjpdX3csNWCCCGxF5tVi9ujw28ZyUGFYTsdb7BSeMVX7
YrwU1ga/K19hXrpM5SkMP0IqXQpWdTgADa3iNclyzXXCTa2zrsKVyq4enlOGiETbtRAEIsqqkT6v
A2Fjy9AUXyGsSlBhHbWkjICkFDcDi6bQ2JYGtXd3bbHohNhgALkWRHgnUNC725B5CvSl7lI9jdUb
Vj4LWHWjxt/N+8ss0O+Ywcvys+Je8OpExBg8BFh878Bq3R7xlKifpPFL5rJXze/yeZoER5t8Fl0t
E3se2JI6B519Uf7J41mAUoRGmKUbBDp4UCZzmMYfcR6ln63hrzuHh0wrndeHSImNvYdILog/BZ41
ZiEpOYNXxie0Fiz80crlW9o8TXgU44mRA88IYyTz+WN+pKaDcgC93hTvsww1B/IrZWWdJF5+a/mk
DXZehyQMJJLQMXncT1jxADie+ZiofVpXP4PJRhF+AXV5RGRIglj4oaMn7lk9B9TBQrgcvstleGEp
kXoIlcgWMsljpX3Hs4A7kwP/CxoUxXVLUyFf5MaOLqODXbvzhhcf1+KFNHAx8sjbFL2sQlkoqzbJ
B6OyGtFifPOHNLiGL7ooHxFvhdvkq5DXtbwxcmJExZFb+5gahAJK/7rmO7L2soLp5SLw62wJaXod
E9lhmkbRimZvmZxEDDeUlKlrpQuY9KjS+e4YyepPjl5bXsnnja46fIoC/T/IyYkMuy10YDRmehiQ
BEOHwRNGIccPyM+HxzYiZOb9/Us0MM+nteG74zHYYiiyGOTlpCWSvg7GV3dEzH+Epv8OJLqv1Jer
fSGhRV2CA279/DXFHWAT5Oey4kOShB7t5H9MKiIyKBq/05iqrCE78ZPOYT7/ga0COWiAsP0KkJdA
S4suRpdj6c/6EM6rLdOR1FePMrMVltP/1LdLSRTvtNzWgKutjLXeevw9rB9kTvg0/Uhq4Yo7eYB+
B2nDEjZzAwBxBdehcGXYBlhnfjOPMybIMj8zgyc1190i7pLwBoJpHuNAib18UZXgCTGhOZeYf13m
AMZHrUJEZ2ox5h+0uFDDYMzY0/lNM7Xo8+10pQv/wwR0YFPP79HEOgfRu/0UX26pexYqs9w6vu94
npd+1HqQPraC6rwYETYpfNVlfmth7jA6AqaM4ileC8acm1wi/EEegBFBY8BFomI+LPF0UBzp39oM
5rBYTVgucSwDU3NzHTGuiewlCw+ytdesdoWevf1cWTNKoOuu5xpnmVOmVtcMXLq6iq8qRhhiV3C0
MHl5U5Z6hupifMDHSHu2MUmZYiKzFMlq2FS7kar21EZ0fDS58YYLnSHI3Jena3FpQrN62RqtHa9C
vjPZaFxhy1A8VKAZdaDAP6ShVcQs9cqaAojlYMxoCB08MSk5coJx1SquVX48yTWLerf+hgRtrcST
8UAKj7LKjvAe+8rFYCy4PPYUQDvxmytArxAfEaRHQvWAO/7CDCqL/szY1eM7om59nkCZfIcUbjm9
zJoVawxvR7InijA/6Rz+xxQSqeDI/QbdQHNUBUKE72W0kL7VKyqvDGHN4IaEF3WUzU4h+0Pvxsle
Tm+vyevoiHNb+sFUMT3M5mcq9/W4V4hYWowkRMrL5w5YLuUWqGMobivxxuadLOAvG59DBJnmG48F
TP+GVskH4KgSykS9MdJzcs83CDYKd0LW/2KLgYXhkP+xEKal5MV8n8SKEZjVfojdFYkzkTVoacZl
Raox1oFFrRH04UjNnlaHf0IpN0QeVvqBLDu8PXad+AwAEURSCfPeMoVDKIGlhCuWy9c6wXHZN5iG
vILAVo/3Ozwxhhpd32QZRWqm6oRXZhMppJ3frCD9wBYubYA7lpxNcO/K4kWGpPBkfIkaDBEwhTGX
cx3AF3utX+tmPDcRmPbZ+gOZ/vZExAD1n/QHG8W5nq1VoIqMFtzoqy/vhMIhgE2Q3o2/LbWO/MW8
ErEIXBJzuEn0YsYx+zen0B3lNgBGyOcMgSHlLdDbgJ9KeN7e8jXW7Ir7l9qVJF7jdaTbFICyIg9D
OeBztCmMJDg1o35dD2tdvb7RycCDf/Vns7Xf5P/4JDNWW4nlpGO2B35p74DXoL2DUZCxobJuxrmY
b5lOPdUlYl80s0G8RcO5wT3KPhL5Idwbg1Bkx7iZvi9/6ycMOzPdgC/dZeTQLIpjta1d658+uWgu
4i99Ael/lUkreISzd5ByxkVGu+GqV5bVTTsqIMNspDvvDRIwkADks9BKLZst3M0tMx/mKGjQ0GSA
9rBIYkTlilzApgmNIrth/qMM36lKwB4vEp5aSF5r1JfMT2FJ8p8cNXUgal647IM2EGjfEC6rLqZk
aiz6wsqd/vU1KCWi2xfMM7vOTu9IBQlSn3BsngToonZRf+X6ahI/5d7jC+W6x7+f0P0gKEPcUO4p
RnEfmVeGejZKnidRWohVlrXzOkbsOxYkvZsb5VpBTN1ExmmgFAjn0VHOJoWRBPZONdm0QwASgHE0
TOZQnIMEa9mn9stCH0KRcCm20GVYNmCeXQMLNkks9mvMGp/vcs2ORDs31RFBb32nAabW7/DmC4ti
W31O2/yn4tSVtoy6RJIo/6QrzxBwofMffQNacarMafIBFTBHZ+lea15+17dwd55k76EIh0zFYU3K
4nTkF1olDplkLw79/CGs6i5gfoP5UQex3LB5hNbnWB8ZuhDPouFlwsGglPJZE3jkUd/brE0KVNWd
TP3kd7vKDEAB2XzsNdPRhA4LtYQ0GQstx411YHwYk5PpWOGmIomGM7rNl+oGZ7Zwge+JXyZJ8cnO
+iYaIbQ088gKReVkLaEBWEuRKecTMM6sFW4oBSCf09c3ZLnEPcslcpkVHhBgrIKdd5eI9TwJOKBV
9kwLc0xlGhI2xdPYgFfyI8yv/PcrGhiINbA9AKEM+m7Wwp1z4BfPtYbV8A92hMl1waVCVfAme5VC
Xlg7ggdBaPZVYXOFl8RZsrV6m4arRIJQfRWwSYiJcuKtfE8YFe21FxOZR6nw29DmoRYSHq4L/SDK
y1Sx9fqYxSyLl+jrynmAFsh++ZFDvWu3Sn42Rv7WgWeP4/BVQ+JHoc2lyQ/LqQfrucyOBdm01ALG
x5IRxvgh+lp1Tba4Ut6VzTFNFW8xL3nt5CCjz6uvk7GRXh+TikTrRhAEJzLTkWd6kXfVQ1+THKyP
DmWTrGyhZZqfFqPVznvrHzHGQBp1bsoAe2jjsXUndm584Ox7Ttv6vU/MfYc7XyfEmDVP/16xYkdb
DW2TQdNByb57ZSWCt5G//7v7x36FNgwH4BaOAjCcQUfpQ+fD7pBM6DrevBWieEVoUYjwR2Wxpvli
tQfZZsnU7T/yyWK3q3TwESxnMNZTLEUui58q3ysEiG5xQv5NRAqsEZJoCp+YBEUCLwUwZATZV45R
8y5xPbOgIzEFbwNxwtdop2SbCq0YKkuDImXLU1/Vny8G7LOuQyN05ZNMPMxno32AV1AyC6UY97Ek
puSKkseTr0wH3WQkYHljwOJQwlC+Kv3ljV4DCQIzDm5JCiJik/t9U1+5bNOcoRBnB6B22vuU9n1W
mzSjK4wRDn0EV5+jAupOX/Nz99/8VohZ1hmeoECOCPNci6B50KPgUGCLgKKZ8Xvl8sWswzi7YEMr
aLhFefpZ/sSfHGPPxGV4YR1CpvQRfwep0qoByIoThwHHcqYbLowb5Mg3qyc7DrQjx1tWH/jQ/Ipt
dOVKyBGwThNzxBCN4TzKokASA1W/UMuPj2qE7uDRRWc41B96d+AAfL6uCt2rC5arfm+sX7ruWiPe
id8ikrhzAWwp4NjvPtkiroRfDBp06Yx9oTfm7086GJ3Jabsm5wcRhyp6E1O4lLKdGcWgnsT3qiyD
boNoxmAcXfItlhdJsqNqR9KolH+aGBZtPChGAnGSTuTtts8lFWP8vObCXcAGOi9g8Cbq3wJlz3jn
S6TY5L4yzYloZJaEJPf5j1LtRSSIX9R0jCyxLnBXSUEIFsGi7u6Y+Zxf8XkCLpoYntCfVZnKI1CR
dlLgIA1nO4KH75D/M1+LFm1fy04IZIo2MjXnjnawOiGrVqaTBvIh88yCjMFTETZ+XbXMWX9DHicR
hoaxLQpWNwyvmaclrKb4GBYIGGLdi0QPGZAAFJPwn38iEMLb86spkOXhhE5WCmyC9+5pMG+i0jBt
gzsMTGP02SSYPxc0w1bhV3Qn2MOMZdStmazvQGLOmj4ySt4rzRv/4p6UvkWy+IAVs8ACnseO+N7R
tI5/5Ub/qWLcMbfxHUSkNGTN7Ezh+9AaoP9L7VFEXldvJ4GDDa1tyLu9UJmMKclGlaC9HJPYKzpH
45CTkOuSF6Q9r1SjAwoPQf5nGN9W/FWgd/KnCxPRKfpkijkyeO13r9SbrGOfBhjSMItNjZcjlEMv
rFDf8U5wGRpgEWZp0/ltvpcRf3ZtrI83E6DE7/603GsxxV6BBoCnyRhwSXankk3mWZ2bJjuDqbFu
ODqhzJRsPbEmrx+vLK7k3KG8kSNEl5g5u0Awj2MQMsOD3iwMgIUWSD0q+crQC1QDe3Ez/8qKlYqC
IdQ3XVpA5A7YBpkDQjfaAHQIqTPO6nxaDQTUC/FMjhsLJsyMBpOe0EfQP7GdnNf+6gygaN4bsfxS
35684qtJFHsSG0wmkiv2ztdph3KwDVYx7ii3+60GZLDrfgxtsfrFZZeiZTm3f1T4KiXG7VkGw1z/
I/4AdyPvK864dEG3hA6QoL808mEElNsn50Xh8wObT4+sQR1JiKPznudLUV8P4iMCL1BgKHJiLXhT
pXbKFwGZDahEAJnKNWTXrJinQrDrt8c1TM+8jWUH5LVMEkB10cNPndVrKN7esH5f5pc+ulPOIOen
g4yRX6z6R+qvb9N7WnhiwYm1D3LGNQOvOSPRGePJpOFN7COruueq6/7p1q1NPeaTb6f/Ez/NdlG9
jtN+sL+NuxS00bhPqGjuOnZJsJvZMY/WLe25In61yS5z9XKTnckNQuSMJaXfSeOt7PezRidh7ad+
8LnxnIjRurzGrqTyMWzao8BlEh3w2tDqURNf3rcONW5FBlTPfcRKjwgxk7/GezHc3/FVGOeQleeK
XfeTYaYAA2hvzEvqBCloTJjDV0soMY3SS3cV8XvQPIarAjla2gptYwT1vtt1NaGluwx1nRZ/qOOx
Icy3XHJWjffasFiQ4cDzM22Vq6DJvNyTo/VTv6vRn54ezA+U6Y2j3FEtMbOCLIo3GPHWtVQoUzn/
dWhh+zedhDJXvPk6zq5KHGQD3rTsgg6qZn3C9wIYpPhsmn01xx7D3dx3Md0r0uS0c0VQn8Om5FYn
OiBch6md/vun+FL1MFtkxQsMiiMG6MpNmJO3voJ/3GAP0g/XCmUczYRgrKz8ozP3SvmZfiM9MUy0
9UsjPjTjTnwvW2L1djLJOs2+M37JE2b0Xtc/8D+4rRNSIYMZIp0HL/VRVz8ECZWwIYafdiQzm+FI
poGQP0Q7hPP/2vA0JesEhXRnkYAawFchKrH5bqDMqOek8dKUNFIuUVuM/jh702PrkZlgWL5G96is
n1TTCHso75C+sCW3jStqfp7Mig+1YZYfzSZRz6wPb5FMrrWEtLH9hpTPNbqopl1KfBowhh+GNHm5
q2NW7KLXJNe37I3ihuxJnXnF8xBDcZTdON1rGvAv1ppbcwXkrV4gIsnVg1l+js0G6dcf0s2EwU6m
P5jsPYXVz7h+YjkgISskw2YJtQMJS7np0OcmOwImDW60eJVhvGvWHV5KbYd1MyOHEwFNUm+Tzi/G
e9JuITrEuEO0BX9S6aNdERXWOLTU0y9mWcKnVM5fpjL0oPeGzDfpaKSzjcGuyDiA6Mwln4odc28G
6jnsVG1feBTAg8MuDn0J3pmIKvcgsybl4KVF0wB9I+ewCe4V0llshZqh9JCOvtyaQcB/VMsIeA0G
cZgbxfLVMEpbWuyLYZ+lvbVgGcIh8bwwdmm2FJAx/a8q4sl0e9Pt+gsVbiQRF13bJvSsp7lsHs92
o7b/wuFHwU3GVJOoM6xTQs7kluBqslQSL0sDEzffkx1L8suKhE3GtqXXnIU0eAzXIXDwVX+OERJD
gBT8nuVWm2/nvzYyIfjO+EllrrNW2rX9uomOTPhxYADPCMM1DsJOdRkpFxUYj/kqhm8zkBjQL41p
9Z525AEyUXmQviOUgUkww7RX/ogKfF3U9kI0HmpmaigmYFc0HwbxobSLQCwrOXiZa43BKWtDyHbM
Dyqf3VF+pjdi/KCkTpZiSYL0MnxKuP9HCewsFyghsctCJPLAM1B94rM0LyFOa3p1BMaskeJjVK0o
vOUTZtY+nSGHS6zZ2nYoT0a/r9loTdC7ej7HNN+yC8GirfZ/knonHyA919ZRBVZc/SOcIsO6GGnb
cfj/v4fYYWw/SIAh2WUsgNKfLOk3YvqWYyzVk6OZ+8PTSwhPWn1GwkYrP1n5jQxhCGeiOK/JASEZ
JE45MxEQzTr7QBBWEypBSmvqA0yFZXdAImUw88l4GH4H0wk55zXhBuy30s79cCizwinIBZJPJQCl
D6n8ThmU1dWDbTX9q/kpA1mo4bVAhWHLzdMsx/uRJVgYUPxNNgUvOldtpRC/Fa/gX4gjsjMiINEQ
dXqNgz+oqVvuJJQboY/7zNLASX8ln/Fn/PaYpfL/LBXIGpTZMV7fvGblj7yCpy5Ha8q3XvaH1/DT
qYdXt5tQZcAWGyEiQfCFLLSi9X4xiypBMCNFA4s4/Q2AFtP48wklbEEDGwwicRindHQ7ME1RzBaD
bEP5pEOi7oxdav6LtQU9mZGtmBtUCvo0T1e+J/RHPVMWjS2HjuwNv8YQrfgt8KHLYEVftQN2avum
b25kLnBqiLH7LaXBSaEjqkDVDy0tVgeb4bcVvpSvttjOzFLT+MOc38yN+/Xl/xl2qro5nRCAFmIN
d5Zoc6gbH0Z0LWZe27pjej9+CrxqUq0tDPEPv4gtozPZaMJqfvhfhCy7uBlTfauQVYGpANfL6zuL
Vvz/jiK3GzRZX42XfDC9I1gu+7wUmX9zLOotp5fRbcNpVbJ2N2DdOKl2zl7EeFmbhvkJzNK3xwwX
9US2KXrvxYzWXInKusqvTKNHiPMgzA6pYTfaD0AXgozyOzGpoz0i3IhZMrogMHCl5xTHCdyNPrkn
z1MKJ886Uyw/JY/aOO2vrbTO3jsdQ1D4aWh4/miIHIJPczuHadAc8+KvDu+zTW+ONhBMn5N3DKx0
04Cwo/MoibkQzjHkD1EjAsLww3g7bkqGNu8g1hgiOPHHc6eE66aVqNS9RDyQKM/4VEacDfgxs438
ayiu+AemJ9Kr41AdG2DTyk7MGd+B1WVO9loSuUoHnm3K10YUCXRQT2Z5yAmQUU4Mo9mR18o+ytP1
bGpg75Z2YAlKlYxEYrIYBwIKsNmIJtR+8TLXtj2JRA7lwqCfysIbdfwQy5oqncMvcnDM71FZNKyS
IHEQho6KkDgG9B794Oq72kxRvfD0YcdAHdgjk8d9sImHbahfdHA+jCmHo/G84TJ+2n9tQ/gmmhaV
nEBOWxCqtPA7ZnS9tuLcRw8LQ69EyYTgwzYYPdPXJY+2Q7G77H3m2uAVCTqh+Iovk/xPEW89+mbW
Wnj6V8QiptWPDl4vYugwuAVfqYRbNyPIht7Gp1GgC0GXw3Bj66MxhBIYwr45Ac7m4+VFygKAW4fp
V/4si5sQRNhVOrSxfUCkgiEi0lkwiMhnCC+57pNNB8lehp8p8ZJ+21GT9TvhEFfumdGGfOdG0uGT
nKGkGCEN0FJb2NJZEO0bR4xZ42m3oWWLyD3F6pHKS50kPKzz5MZWv9br/Gb+adEKgPpZMdoutfWE
m7xbTiSzdTvJcBirIPdIgLGoWCwKyAjqNv7XT5uaAHhMzoRohTacHhmT2IaZl7mb9GWtOFy44CRQ
y9s58N3xBFcZWxDD/cnYadEZGG863KYnaj+MLC7DkecPOuP3WYQ6KHqgdoirEtq1JNHlPwSfX2fM
PTvh4AkdyCzKCxXRPiGDIbkhWklBv2CNRZqMmAjFAMuuaF8sQ7x6yGUz5u4Culrk7nAyWYUdR4Q4
VJJ5uHtPW/OascGX9+bpLZ6y97bwcE9BuFrB+WSvqfrMk3TaSlhHKIw7vMGIk6hXWWrKP5Dr4PfS
JUDJ5veDMSLyeIlHw4dyBaycpg7u9uBibRTWZLt447Gj+l42N9xrh9cvv+g+qJEpgKDQfgRtw1mI
5aUfbHGZ7npnMueZG5mnbJKP8ue4h5IYzxlOILOC7IriNud2SG2V9g1ajkmmmvkfTn0zfOGv59OG
c3ImfPSAGTh6YJhTzyzsWtQYeB237AO77MxUfx0/A1YkIeAecAPiHMvFoI1uDNIDLSfRDNsJHTcw
wR8Su/VdhiIKj8jFlC+hpx9HDZ3/Y6BCfN5GsFujN2h215AiiBxnIGOeOxQ9N5VpzcicpHCXiprX
s3QxAlWpVxmOAgucqHpkE8CalW5J2hdUm9V05r2womusbzhMYFfSJ+b02R8NWyrlLKPMLsBI+qnL
NnXqbF3xRpcQHuJsY3fEoL1maWeFX09oJrAcXaKf5zciIfDLG9V/angnXat0G4Hv7ojgCilQ7aAK
qRFoiMdMJg/dwTbPsDPXVtLz98njxZJa/Q9pbcboloBZoB4pCu5yfMwaqTyfRPp9Crblk+jHmleY
Zp4IA1cU2vHTJ0/3BQykctXv7spbxnQ11ubx5kguwI595Bvydt4FybWxt1yVePqXORKzWePciMux
Y0KxNKJ1kgXFPwO8DgziK9zCyOVkHAUmayz72wXrCWX5/IJHb1o7BGTkZFYjvkKvDvzXHXDOQ1oT
SAx4BjAfjHOIDgg7lkF8kAt8/cSL8D3i9bAtM0CXzDYq87vaJXS7/25Sj3eY0aBhs4cnioezB7U/
abckPf/Ozgg0cs9sw30Ax1Tc6uzv1n8DS49yQb+XPcJlobimrxhBsear1E1AwURtdVZ5i5eVPR2e
ex62fD8Nd3WL4UDCZoFpxayd8aslmW5a/BGxS9TiTLd/nQFJrvgds1woK4epe+9LB/kI1kx9Oy9i
Ohg3jzEYbi/dM8tYcI/8x4hEQcUIWLyTCsn4k4YCVbNBNC8Vnl1iePmXf6sBtpNFfnm71vqgfc2E
fyIRGSNXNpTCFOm7I7eQopbP+RPyShTh2UfOLHTHSwCyAJhgstiM29/EAUnESJ24OLIfICIygH25
Ub5nFwDqKnLe5Y2SjYWrYEORFNGQoWclYINUUT45e7bx05ddcDrAxLnwrKXhQUYkxkKJEcOsTnfY
pQKm5HmkCWCzCxu41hFALDkj9PG319bQ25jJ+20e0AAYq/x7XuYyFmRxbwsfyKbI08u8WF2jfzYa
t1215jZCyWmQa7lu2M/BxUED/oKSRPYG8+KdOHCSuya2IOOQHiTTFrx4tLWvEYEaJxM7/Nglz503
S3CJNpaTPTtB/fUPC4ig7zioDTCJx1nTSXtYc393KUOuS/ZvAIdluvSYfLsWg+rsiVc4gA9EKHuc
+0p1yBiHfkHpaBm1L2ZHB9UhSg5pv54P6VVpQCWGU7PI2lV2eVk7ZN1QfwrLj+nhq0PyO3a+Me2e
yrpTf7MoMDmqmv1MkllIpssmznClQL9x7kNII2KRCgST3sud7vGMCRw2/d8z94qV8ehJlWMea/pD
AivGRmbXGcQ729207v3wX8zQT12ygpkaJ2PEh0xRd9RldIp7bh9+gX8WJiCkzPU2ZCHUubK4Ur/Q
ge0F4VpRmVYcUVjVCPDD2e3pno0QHxNSdsF8NSJQancMnhBtePGPBHCUVmsRD57Ijg3cY+o/QcBZ
yC92IH6t6KtQcL0S6rPQUb/8MT2pkMNTwHE2sEtlu0yV0T13Ql7YEuWiygo9YFkN4s/44HhhPcGT
GG4Bb89YIILNuf4ehNdirGb/yocMjesNTteFKNV+VQPrWYUYp9hORzv/qoVN2J2y1iFgEqKvShhz
wSu7kpBHnaYnLB9G6bsaI7d6FpOgvlrvTVpvpPdWOjE4Z7n2YJOT4NEfbhUbnJIzqYXR7IHbkZIt
bj/F/OihnKEA22ePJ7OyRYsOA9ge2xUSkijRP4dguFc4tYnCI81NZNW8fI8e49CLYEDvsrWJp2bJ
FfkKtxU1n2OBfsgFALDk0rR0JxVeo5ZgrbMMVRjoC7BIGYWEgrof/3uBNXRS/Cqgv7BwvR5RQ0vp
B/irsfGYqUJt2/Yuq/kOdbJwy2s+3LvS8J0vtG9RObf/kjMauPxaoriu/NRyBp3FJ4PgdXGJ5DVP
Kp9hXbnmi7TVa8XBpfgWhca0puoiUsKXx5URXvAjTunDTJyuXqfmYVIhfLFUaTzGeIO2iWq3fW2B
OWMpwAH/pP4e121n4+UWcd0wEjoNwv51IwpZRsYnMdejQyvTdYz3MezcuRHgsifHTyWiix5zg3tc
cFMuXrwJSLiGX4k6QnKUkpXPTwqML3uYpGwkhh8hUyBYj5s8IiyaNkkzV+Y27j1A50JD04OwIyKn
2JOPVujK2rGlTqUi3uGhggVKHC/yu0XznaRbMT4wYNHRnh0sUK4nIwyQBWYCybdNnx+k1mNotTDf
63pcIdWhCzHJ0GiiT2h+BzW7a2wnRriFF0ZojMkTyHjK3VTOSP3CcmN+8HbElGvwWxTJM3Dtd0iu
wp8oYl/H0/3iTWSDUaNHoGX4ktD7rwWmUK+f7q/WfXInK8SQt575FsbUUwOcv77QY6FTm52L41L7
x/E+LsM9VtfXVRquGJBiBF8xgeAtGDImfW/CdRej6RpE430PtUMMrn7oKfVMKRi6oFTPU7nSKDP9
/F8qCU43DjZ1d2K/q8+R5+XpMGYXLXQhmI3tN3qfbMPUSTUIuEJu9GJNMZX/Rmwq6YbjSQsRHOxF
hOwghMgIzr608PEeHyp0bdiwsK7Ysx9WsxXnKqsH8XkD7YeL4M0YkkAbGgx9MwFizNjnNv2fMNxG
ZFDidwnulYBxfvZi2ee0VIw2jFPT7VSwpzg/eUC0nfl+RBZqIMqYmhD1LtDw1811QfRn9Ae2RCre
R9Cl+l8pnI36MqDScKv8ofC94FmEguDk/0LWsIWvfsx6sRFtG8u7EA5VvQXyIBhHPlckAKL0sBj9
64THIG5SV219Dasv8s/E9NDry4Q3m1/XA05cdHzD1+uCHi65di/OK55zhndb/lKV7iXZKeeCIloD
xnizV2ubnfYopRFBl87kUv19c65KXiody+o2p0z69RdjYwxOqiW6GneXxDiDgSypaAR9vwn2E7ek
J5Y/dXrX2Si9/6LT5L75J8bPylwBjovgNsdvnIx4St4BmyE4fhByeTmnB4x0qPYpCQmi4KT1rxam
iOCdlCai0X+gCGfpNUTIZrFVybCggNdWsMUDQilvIz3OJG0oxYeRfw1Zw47yCRMAQ5gQ8Mb/ODqv
5Ua1bQ0/kaoAEW8FEgjlZFl9Q9mWTc6Zp18fq+rUPrt6d5BtmHOMPwbMjKTDw2ogV+KSpdCOtas5
eld5uqZ+SWvWa4Gkdw7NHd7IpEEWjfg77j9C+TRAshGEgI+E3zJyVgoUGOwF1haFgwwNKZHa5BKX
zNg5m2oC4xbwmCwlJjIJgqM5oXbkJAE3YREUHwNSy2iXERnvvyIaCmkeUvFivmTpq2TzjYihdydX
sOJtAwpBzZLVXFkUGEPoXo03JMP3ESlf6F1cdKSoJ1atPWxHU7jUHFoE8BJM3zmILca1ZFfjmUmD
B4UpP/0ae2xvHsv9xIC7kfnOdD7kGn9vyPQMGX/MaXvIKoprZ1XnU1iUnLOfIACLkurxs6rOdWVW
Jd5kLouMYF8MTF5xa5bE/mJ1o91t+In4WaKy8gkRJKzEzoVrs/jrkdbmZPUhYLj230Wo0J5ilrNc
4aBQkcQtDW8I7fSJf6MANciuc3o/7vI7P+ESJWvi/2o9mSDRUV0nHb2kK6ItR4HQLtWSw7vEQDKe
2G+G9fIWcMgCUqg7TTLH8ZvpFBVe2P1KxkuEziSiqdp7v3OumyNf1fRsvIOosFS0jMwJQ6Sh4djO
dV7eXa25wXCriiXMEIZ7JFwlc16DModlU0OeG2kbWtiRL5O2um99Sz8BCeBazzdgSHAtSUOcoxmh
uWdaBKzDcUxoI4zLFP8YEahkvwV22y2Cs1UY6CzWKQIFBh+BmrAQlVM1V4abIZULsql/xmc/NYPj
ROiIsG34eXs7+CjhirFgko8Ms08gMc1D/ubw+Uj2Imnf8U6QrO12wcZen2BVUMe3KkS0RenkD5cQ
ieu46oPAfDbr6iPC33E1KrZ5k9ehV+j9Mpf+AasjlnSu3e4aI4jBB7cZ8cQj9EzNtLqEZzYmsHp1
Stb1G0yXZnpcg1eZmQNKybilxAI6MiYzja3AXt7VNeoMXduMo5MTA8BXWSAuOKHvguPIC6e6KCYm
UQ8ShUCcIHm34trQeb/n0BwiyMphV4JsISLIOWKwyaDSuw0Qs2v9E7UT9zQAItpkHowpP6AZpp6B
+gOHz9PPFA26ZKLbhn+EfGM1937Z8AxmscRkEJD1FwbT/EkVKQRMa8EmOd6SM4tTo/LngsoV8ZHE
ToWSJahO+8ncbMXniLbH0jSIU2ELO7XUEBCvYqOgstGvFD7AU16v1pCnNC67Gf/6CcNaLV+JcUqW
W/EfDvyUgyz45mLrI1rQrOQbjl3Un9AvY3XJkTgg2yH6P0PzZWXPes4fio8cNFV+aq/cttO9qrGL
2v5OMr19M/xI4ZHc9SMJijBRKO2eg/gR3JmLZoHwZ7AlElYtnsSWeNmvwYOpryQVtmQXYWcrbRkT
Q7/VX35IgWeOVeSrbg8FYIuBManh5lwpGoXwKfQ1KWQW+UeKsNeMTdeaeU2KvYlZLfc2yLGJPwZq
orgAijbbsyAuNjQFH/t/NZIYjgn5AK29UP8J/OsowDGXxAccpohIjcHCAx4Qym4PH4r+2bJSjsWB
963rvrWG3nP8aVQj81DGDt4B7Atd/+Bfaa+GcTMo7WgOEqEtHamb/I0RYXMl+uj4LyeyPFF22AlU
/J2ythV6jH7rBbqSHy2Z+2IY9PBj9EQei7weq4V6GFosnPclvsN69YOdgZw+4CYtdZi950bUcK9r
hLgYO3xpynpJoQdmPOaOkVE71HAHP2MZge5mgef0rz7z7I8W5+66gE4y6d4YEYct9kS0SG730aQu
6ioeWBCOnrQd1vZV+K0G6AFXs9gf6wlp1TzTyCDYRcUby1rA+5J651FmMj5hZKomW4u39RkMCrOL
YJM6EB2B4wBDOTAUkKuFM5dyjFeee9BtWPsz+zKgCPGLMz6NgZZwE3QbAN5jwWPI71GJLK1gIn8v
FBz23ceoXVCBqHBXWNgDMj0u9IaRNGjOIZgMfzJdAcirjTPJ9qzHy+BHyQHoZ2Q2efCxRjQrjAcW
Jnl2/XDdL08GY3mBBRFg6kNGb710UfR6Zv+suyNybq99J0FE5PiBrEjUxf3Oj15dQIrkLq5sIT51
HV7EEx7CCYmgTsJp/2f0KweKx6Rks6edmKEnO7TJa0aawds5zQMwF5RJ6/w1DIeQlnZUdv1HRig1
VkuPaY92ANKEtG1o3IGud2T+ACTx7tzmzKF2I0pHDnke7Za0FBB5YrTWLKwjCtfaLtsPBdUDMt7U
KhdzUjUwSLBFIssgMYNMrdlAW2VnT3KD+5JmhQ2ZOJHvTtJReykvMo+bo3TkLCVT5aINbv7Md7xE
1I9ChCO9lkkqEM3IXX7QdiE5mQnBmauQ/cEJRZiJrhVWbu5d7w+W+MIwAnNhvJllogMBT/Fx6bv0
UtT1TZAeWEMoTibhErIBbX2t3UrlnyBtjWi9IAUGhBauCIpCRWnzPUTf5RMUDxqTQIfBpkq2+K0o
3nlMmIy/NLjclfLyYAd6BzX7QOkwmGF0ByJ5Qkdi0VlJhG9YKAL76pTN2Q4DWoxvvrHlMyaYBRMH
Kr5NgLsminbwJQOGf6Yi6nCSAymigXujtzMyly+o9U4rYI4Bw+lEZN0VKelm+eRL5WmHjp3HEkwV
fb6Vpe9g/ihWATxiGrIICgXSy/dxZjAga9jOgAzaTfKLRYRXpt5BkiEXUmtnrrPiNRpd5jflBfZO
Fw5gmkcWig1dqQC8ElAqdH+A3IRzlmCqN4Jsq8MNIUtyCya8ofgANtKP1FAXfUYmJ8QmuBMrqAQC
4pP5jyJr9p8QkQDSaxSbJZHzKCBm8gEYzPOIlbXFyAYhNIQdZc7gy6NCCdyGXFrJAY6HXfNHpyXD
Q7KFP+EaUK/C/XiEb8OsC8219ww6B9bojpeQ6tb8/3uTVZ++aWKYqZ3WySPU6KIzO5u3BBsdm5+b
3kTg2/a8bGm1h0EwCSTE6yQo/6buzj27oDGeTAOUg2iUehRrROhZCrqdnr2qQ/CNUyN9Nq/GIo90
jqI0+9hRMTsx7Fa7QjkX42fiI07BDvTKiIWr1jKHD9ZKC+PA7wRhwEVi/Ga4CwhRRcnLl36c+fWb
4Wp2TCk1HTYniP8qcDKXXqaduKYavvkIPwVeNew4T2Xxm7EULXbRAkfg75htedCT4e4xw8OeZP3W
lx5AvLJ6QN+vNS8mfQTw88khb/mnFDpgQCeRCPBaNZ0DpQeZQ/rdDyB6ixeCVOzxbXROstgOCEHK
AzNkgOuJNm2KoXfCE01XvGlhUcaPAkiweejjO+aJXPsI+KOX/JwoC0vweNCOgR9I/U6YFZPJ9hmI
YfF3DTLEpMWwv6Ypkj1T5oHuJ8czLlqJ0AXyDMvVb+7vdWVOiyWqJR3/UBDwNOoghTJia6XdpKjV
oiUbF22kgrzL0IUmpKJOOon2sG9i+CfE8rpevLT6X5+SPUHTq80TSbtpStYu3PI2W3zIYGFtcq+G
e1g4am6spOGsl64XEKihwvA6NYLodCmbVMt0ebVpYpJ6CbNVz8mh+13yWSaqY2jJIhWl0kpoOdCU
garkC6S0+BkLViNGlAYzGgXbwiAkcpeeBO9VGt22LT7bW2yVN4l4QsS+Jf7RGOG93vArb7Viyhlx
WTzRSscyLkS4JZL9uYwWvosAIRvvBVL/mMsjfpcjDyj2QZ44ATASL1sR1CsVECvw9mqzE6MzQRVW
YOzz5GR8hIjAyTYaDhhgA2mr/ebNczEgB0K5MCoPFUlDDqUsklHZzScIV/QQv1P1K/T/KQZNSrdk
3r91V93lHe/Y+BowQmKm3Eg7Bd34ErkzH52HIqxXDwElV4V5u5AMUHJ6qontU9sG0AQwhOy4DENt
Lq/FZKeClsVBzTpN+YDHEfyJe5F3b9nTKczLp0X9fgF1NP8Rbzbs1ZgH8f8JfO1lfigMk6AoVEBH
EjhuMwOsr6eDseC6Hg+5fpD4bdL0lxSmRGxph69AG3gN+UoLAili6gO85W1snzBGgW+gZeDeFqAO
5AXLBHfJtrh6FIP45MKvWTA8LBATgVAULfbRI6ZNcjp3pn8OP/FMLXV8COTFwbV33+LwCK4pQOiW
oAndJgcyyl2/+jcy6315/q70z/J83S6tuZyrPKLbV7Cudxi9U48LwFWQEwuHPrCnNaljZL3BaP7j
Chvq3zbmYubMaggy1HlVwTYkm1Un8XBbD7yj/PrYSKSm4fY2l8QYK1f1RKhrkJFzi9O+WddAUELy
jwCVnLxZklsly188liNnRPygXYPewDsWK6RxwsJahpXl7fyWFrkfloOwIMaAWr1mODDxSWkPciCg
OyHGjh9gnl8Kag8GHKmZcqnIh2MAM5UFGhxOYFXCu/8WkQTqBM6Qw+njE8VgjFUqJyZiI3BqUrns
8okQbcdHnE1OsMG0TI2Wqjv6qWTnIAZF471x/d+uf7ftqyRQlEEGsR4xBYbdwRw7PBXECEvW8DHL
ZEGDLOzXS3Bmj6KD+jkhRSAV2srMZHSzf6ky898EkinaPEgF7Yljm6iB6fdH+QMnTCGUx43MIqt/
S/9mB212ysu5/QWFIikNC7hXsBr/UG+XX8R7YSgXrwZ99BINuJwDwLpYChGoQH1BVHApsBKvpW+k
NtJRwYPAuSVchEZbITrBLtLMxgzJ+BE2PGMRGptbBOg7Er68Ci7EYsygjiU1f9wpCo4bi0nOYP0w
lTe/XK6jdbj8kp/KL0Ky5F+4qcRdiJaEU4XdHcRTu2MO5r8Mv73i9A7WlNI4N/tc2aCroNSV07vx
qZmX6iMU2U2ViTxiiKO3mb0jxEg0yyfwTkWH2Lh0/h+0hsz4F+2oY0Rh4Whf3NTs9tixMB4yUYXB
AVZlXFdLzl5IA+OmqdtPFFRYi3iOGwNAmg2P046ChohFhpFdQ1Jry/eag2vHuvEUvY2yl79C+mwQ
wK84ec2B9zBmFwGhW5ATI29EYuGA1YhANxDY48/fyjDvaBOiTbOnsjFrBEfwSegjvUB6ElyQdXQg
7dL4LlfPAo4gOaj+LF0cpa9coJ0SuIG3i6wm3xH7S3zr+lc4fkgjwfJW+iPvS8ag/B04gg45MAvT
aeKQ3yxXBDBH+gDDTzJZdVaEUysMm47mIsubBj4YvM9uZF3WXonkSJ+q4yl2ou/LG+e5fyJx5xuV
b2SRdEJNw/z4/PAfuaN/K7KL/oMxeKU/qnEOWwfFRUfB4M2FsJnnKIjCFcu04NJL8mmlpGMMLiI/
dhjtgxwtPedJJX1vLX/DHRBspf2JfzqNkIC3wxX3c7nmKMcLfoh5HVEq4MQZXWw6Kd9t7Y71ieCQ
cZz34j+FVL/aUW5olTmPHR4L1IEEsGbYgH3Com88qbT+vHPxhyu5VeBfQC2jk7ALso9gmIdWvgI8
VQEXP0M53/ArxbA22etsHLj1tgtvq+NGx4x6XFh8CYhp+u+m3/JDucQwg70ZDOwPEVLirSDA0yfL
HUohaXoFBC6R+7ZLs4P4iBzyq+fYrnC2F6rQuNgppGO92Ceczof/STUeZuapkudiLs3CVcNDpad2
q+wGWFhim2jM/hxwYNlYJDt/o33gYEfdYArX3kRWyGrjf1BfkC5PYC8sA+qR/wXjJXVBd8RaLLiD
mfpkTBM6G5DlwjaMq0zD2GTPLXH6KSNsF15Hhj8Zf0ha5rBTpz2rAJsxVS7Rg95SRwNgByGFQtST
T/UI+TaA9DC29jY7t18w7bhdBAZHpIPHM7cm5dz/TEAK+/DFFkE8SwcJNV7LGs/vzZMeHcFcPU+Q
95WTe8RMTFyfcO87W/ud+9oBpCW69fjgII490kP/d4H1JdUuan2sVby559i7CIiM/iGtR2ENX8pG
oCMpPXZMwGCj3I5ghQ4LCRsuwiMfho6NWCN+imXwCM2ll40rwE6iqyPAYycqx1F3MTfGMmpWsI+G
/j1UKttMfhIOrr2XpzTcEuZLWY9+R4WJZ2CmWM/96m95xnIGLk7qXUZ7AQc0IKlIAy7bo9KcSBru
HQqLCEjR4g25hRLZc7eqXnOUo/itq92NnIPu5KsHGuRTDBL6kXesJvyXTQ9h8lX8f6UJhX0W2zU5
muGRE3W8An7MPC/6ssW50q0RBvlAOLNU7SsSFGmuWHGfQmL1b2zHGiqdF3oIUIP4iRiH8pONIB4Z
cxYvXrQ2c/z8h9q99BuWmyAMhER3lhep2uXp5zii8Y7uNPbK6SdeN94y7owWvT1S8AUr8KppnXja
EqlJKvNtFPYe37xujRlBA8fEuMQF+bmo/nmIGer4IhR2ge9tcNHIAmFf+AiIgkkepK6Xe2hTHfhV
nJEuS0T+HVrckerVn/YoPkm78Fezwzy5ooQAt8az5nH7tGcZJQh4X3LgJ8prShqVwb60cGT1joAJ
8IWoFo48fproQ1uHqA6Zw7T/wPUn9vYA9/tCcgMEzt5nPV79lih/VMfhhlOmJqkn6u6zy2G0iVUE
xahnz130m81+Z65DfwsAyx7P//EBQatDqAuzANrc/oUnQsrqHfGTqJaVM92MSDySx2zXhaHBhpkv
EMph3kaktUKFCZBDSKO44ZixeWzD+kkgUL9THZ6zxDTO9Y5y3UHl2Ut+Z9BA3CjdhZxKdOi9w1qM
XLMmZfTaPtloiviDsMe+lVYOumXFqtG64E7WwOyiS12w4Qs0LTLhEha+8S4o9Dq8SiesBCs8sU2y
RpTv9mwXbyR+fO9eFa8UqJwPMJC1Vvs9b4eUuH2y6buAmdS2jk/O9DnfMQY3YBz47Q4cQbclDDQ6
GSG6E/TKqeDpmHpIbX0jhA5cPjffXjAdTKxU+iCasIXAztMDgk4E7BmIz5o4PKfhn/vn8ZsXb55B
DpQJbgpSBBKXyaim4XyPSBOLNKMwL/4mIsG+oC2MFiauThgJXLdv3jstcJa9q68fSHM4Pbl3/fSe
R9hXGRLddNq/Fwm0LOsjXxSSF7it1u2dkvmTuntE7ibmYAX0FccRwtP+hfJlWu6w0ZbD2yDe5xjf
yNdU4iOSfJR8vI7FId6U4D1f4C1iezLiHTKekswmHX0B7RCOxRWcA4Nw3pcbD3NaeYMeQ82boAq3
ZaK/H4gxuMR2kS1SNFw8WiTyFc6J0l7EZ73/6FnTtPYfJaSMR96RLR+Nj7rGxxbnZ4W0igPjkeeL
DDB3g/cJsL3S0MnwgulI+92FvtPrLUzOYsupwOevn2yjhkc+B7K0HU9jjGqcbzn/YmKDoi38P57j
WHzQm5q+uSVzltvjUrOzwdZSeqWc0eYtxhqLBK+ao8cl6YSXBxcXDOTMN3AALdUz+BvKc5Jlx+aS
IqpUsJb88uttdhhwihkmBcHFfEwtX8ot9A/G3PXC0se2hlJ3gyQBZFbkTyFag079QQ5wELRNDTJP
Cy4k04qgb9ABzlLiQfLunYTv8puP038riz8ONBZYJHpQvyyClv5Jpu9w0dwOMRERZCshczrjVwMq
toAdtpgwKJPRfsZ1tJ9osCdhlfR9ico+TkasDsrSFe6VPfU2ku0l0/xwCB5Eby+3HcP8nUdVkk+5
99L5cY3enVM2jlyld2sYA86cqbhi086WxCn2F0b0hbpeInWJGWxNY1/LBwXdNbnJOW1XXnzhkiEU
pgh+Rx7MzIxvvOYFqVl/w8zO5VeWRRXsDY27/7lcHAnmm13waDTjn7kamSxhvD3ptwpIyiYw0P76
O9+cWFnzQ4aCw+JzM1shtUGTN2IQWlE5gRPpwddRwvO/eF/hX5EbI+YSdhpSAMKlIHwoUxRMCk1z
Nydhj55cgvV7fKzixDJSR6+pdxA6clbsCgSS1TNe7GLcopRycuJXMURJ/5sU+xlwR8bH4S5/Zayf
iwHTOPZbeUG+h8OG+MrEQ4I8j0xe0Fwedj+1Ze3fDG9n/l37EotrrV/K+pjPUqBuvfxLkDxsgHDF
vYKW9bsr9tmD/i4R6Kn9lnBKxh85cQBwqWZNSCagSffV1A9mKCDD+FOEDSBTGV/Z/EWte+YkSg5t
XucB1rMm0UjNXU/aKsvZ6alXG6FvV8qPz67Sj6Zkg3PXNBNQvrzxeFT++B3UkqHuuiwN0ioeMlES
p2hP7myD7phFjC0JJ5cmvXWyghO6GyKD1Ay3WCTENxzCQLOSg1DdqPby5FOPCWqzyPfLmGRSICuV
qsBvY3iRmEuToXzi1OJvafJ0pahI0DSXTAIPJ3d/iNN7QfApdUlKgWyEdAkdZdReRaGCc/tdQicJ
w9+YfYaklBL3wLdx3HcVTBqhJMzEwWSKpCbolqD9ERxEuoIsrwkXgr3Brz9WNoG1RLOYLviQgDeT
EKXSzZGIdVZtbJ/RROrDKlNXIyMT6gG+EF4M6FkqnnjotTXa3GbYliRyh3aJ4b60Yo6C3tINmuCO
QgDNflz+vkGGOSC5QLtLL21DGHIKSaied/GwM4UBxFwIlE4R5ne0oq3kwFbcOWHp66dAFWCsa/SP
45XTTZsYbRAl/vE+sI1skkMh7vPC9Sk92xXsW4WbTz9zmHbwYo1stx1JC//fb5hegkuuHuqKf92/
dQWrCtkwR3H5ZM3TsKV78/1ECQnxi1SYLW/+8DvBwL/JGIjkI9kgBA80vdP9TsGNcYpmsqh6zH3I
kYtmICj/DfIxW96Avg2cvJxaJxIEInK4sXCqLoaJVN727bEs3Cxeh0zSzkzrOOzw8Ee1I5KTj6iA
jBB9b3x4lN3HFt/h1rC4crzFLlMsWbWJBs2WRCmhKkKj81CFb85YTAm1cOdekHboh7EIcq7ObYjK
kYGA4rzkwNXgzU4M7hDGa95YNobfuWt7ZUw4gy3xjbaKgBziPpY0f4hUO5htfcbS320zsqrRJq5I
AQVPgvLASgPo9RmsLwHlAyvyZ019nedPrqDokGafzW8+/salW0A0gByjQX8iJiDakdxYtdvAZ2lI
WDH6c63hcCAJqZ2/i4dkPT4TndDA11In/2mXI77SL520a6crYb87Sd421QNvEzMuwE1sN49Zmc62
WOMVfuFnKXzY5rmWKDNrZgX9QsqHFCsE/c2fXj4Kz/Am7OIJBEp1ivFOlEKGd/gQwA/705u/OsaY
yIRCE9UICcqe3gy2cV+Qj8XO1nPfd79C8wRYmxApBb/xT462mlV1+UXnGv1tHKvYNn7nZP8N0z5n
6TL8wVAPEYMvEFS++iL4s3Wh9pTJxlfo8I3FDmcjLUH61eMzopCG50ZZ5QZmGnvUnRL5FRiQCjPv
FvzwxsYs9M8FIqpVgoHNjXFq7Ub9f2tGTVTDDIK24cY4G+0LxlTXDvg+1elbji98FRFddnP2HOGC
3VXJ9oiPdTRi5L3mlO7iijFHGiG/uDg1jRBAM3tgR6iBOxA5b1SPN2pdazYfEQdq9hM8GJZu2GXo
puEj/mNLlQqrzrdqcodXFc6A0jUZq6TzGRFxB1aAxTDa/DF/5KOj8MZrm1bGwnv0cO4RDf+PkDVW
SDpoMUfAgADK7OCqAJiz1OFrExYv/iyifK7PIrMWuhl5xwx0h4gq6qdI+u+u4ponVaa8z26XTgUy
kczfOkBgdHuVDwvnTov9c8+NUWBpBZqW151w4lseN0+YtECFobgvSg1+YV71J8Q8DnqMpt2Tq63R
LHikQmxha+MqOM7Z4JzdC2qkjl7E4MqjvCO6v9wVPT9xq1w6nDbDVnmU4FgJ9SUPleaR5B9rcfkE
Q2FBAautHkq/xQFuY/bCVM15lG7Mxp5A08NNh0nTCm8ZQsFssjtEkaTKgm0ipANSIM6eUoeDGP9C
6PW7puIWRI7HnCycEvpeki8eIMRvs8AYUvW3GQ+8X420heLkRwHtUjJUe80zbZ5dvBNgYtJDrpyY
B6pwlpgQvnAah7NKYRxMAwxHqwEmvoql3d7Fr/4k85egRtp0R6k6lFRGrJk2pa36g+LgSPMDAhRs
fNNHYAByeLdWNutpB/YfLQkCIQdv7Z0GvIAkB5Mz2H5if24Xp6DbI+X0fjjoF+UDkK9KOfncfKB9
y04GVsBgXQlO+OZlZ7+jROuWnlqZ0QIz75w73GAykmHSCGavtx5JiIx28GwlIhQqPVCbxobNEqZE
WyE1+bjM9DAvLK8pSaNbEklpviDJmAQJmepLB9GcLhAAcJkRcMAMVhuWxOwwimDK05sYz2Yu2kiN
f9Re9O9EO8MnMBuBttX8bSsjv4IZLnjmAnp4+gPeC3YBYOjSRF0TXFsyuLnTA3I6mQ45Iim2gfqd
dQgWQ5vAqcDFCxGq2yWzgwtPySv6tyy+ePy4x9mydBF1nCXLw8p/d+tON8UJwTs6hgPyKV5qadgw
o+qf+Z0xNcjshuWN/kdqGpF83dQfoXYi4MPQ6jTk7+eydQzRxXZUQrYzKwOAE9JmRfVek+6TMme3
pOwJrAznHHp2PPuwmb4ltCuCyxXqRqygf+jDhmxSvuPZnFXqkORGLlkn4ZPcMqgO66r+bg23t3jt
UA/qfMsMU8vPrEETj8FnBoh0abuVR3kyz4mOW1q0xuHZFLtZupSsu0txJZ3EU7+LD1Ki8ubQphti
WLuW4GLU73PBYfIl/ksqMNyV9y7xNJGTOBCmQ2YJsqPpWoxOWtE2+dbsfM/gpBwFoEhtM6DOq3js
1gKEIBaeklzRdUOfZcLKRJXfnNHXsrzpTjhtpnGd/wzUKyqwyVweJioo3DSLFMmXhWXNgrtHZW0g
saL3l6IpNMqEDFUfuXBU/uBoGL0CFGm32lgZf8sBASSiHuY3vIkzvIskOF8D1A/KvNAjCuhE0kbI
rDXFWXW0Lglx5Ac+ril5DL7RpjLWx5pNEBHcBalWFT1AOKFngIPnpQaKxIDKwwAoSKyMtsZiOXEK
9etIM403yk5+QcNCLXIJrmVkCGSUIOXnRh/wv8/+lIyYjL+usXEoeVgFOGLmo38X0jzNJZRsYLcY
/HM+LHQ0wZmfU7S6dHPEz64hUAgGjkx0XGrBjay1JrKS8EjBLUW4MClJx32smKNgacqRi0dMvnDM
I5Dhhu4uASNLYD38M/FeC5v7VvjuL3WKNAdPxoyF8V1J8wMDh/YHvgWsRYQwlzp6iWZYM/OEjWmx
JYyEJyGfWCUPI/2O8WoRtzXwHsNnzXIW8keLAb2dM1+PZK8rTuO7fKs6kiVAd8nitJD3oDAhhoC6
pQCLIa/7cyQh2eQXIA1JI6WxpF+5BIXVrc3FmBCuHlIet7loL5RwsuDk0xqilB+vIKJG+oA6Kito
S7IxbH7yNCpmkFlkSEAN23DUSrdlLedqCrmnJ1uqPrL+GFam+EllF7xo80YTSxI9evZOMBHNQwgv
lXXVQ8LoFi3RKQzNJ04QXf30J0TQJ8I8jYjEdBYwEp76nyVRv1ptJ4sfnq9gwSXeo5wDHpyAcabl
URW/mDd18UsOTiVmA/0+EXUBoryUQKUG8oQljApoMuOUu3u6zmlmwW+eA/kp/6KIEIGDTtxAJ3Na
pXgbeNd8fx4CKfNdaui58HBzH8F6F+XjjxUpvBEVPd88S/FTYwdlkfQj+DyWyUoiYguoIFkilO04
2Kk/6OW7R5Zw8qMJ9H/zt/UD90NxHaJ3ztqokhRdDryCTIXjZa49p8T8REtz6u+LyeXPERYmjpcm
PoelE2aXOHz1uTOFoVURiaF4HxGtUuOu550HDvYsnu0WnyhTHmIsiamZLLk14htDPRuEqaGr4AkV
1Vum0CyB9g0fDtFz+r6Id9i6tOILeVmp2WmEKia5pzE/kBZd46msMaGNbrx4GTDPov+nAF6pdHn9
IyRh+CPXGtSo6k4J7EsC1x+gqPSVR02eQD4gmQFgmOFEneaZ2PKymQ0H9AMwYkGpgqenXbix7To1
CRjMXA46FGXlftxldngihyckkCBx/bd/xq+DGXfm5EvOoSciksRuCENb9+icN7ytTCPlRpjVZdDF
xTbyt3QlNbPrGK4I4iDFR2UTf8MQfht7jrBnR7IRc+kM5FTHkLPizBeHBEEi/+Ku9Cdy9xyttTBf
AqnnJvY/cHFiNPiXhmRdxOjugBZwjOuCm1OeDTYxtw3EMxtOJcemAHMp4ZJ2dBjXJ6YwLOmPmpzt
OU39ETj/y7Yn/rKWFHHm8X2R2dPS7f4W4Vx1qk3/KAdHfKfCSZsEFHyhGSIgAki0/q6fMtUEIFB7
Iqin/9XGtJUhvDFh7s7eDvv5wip3QO+UZlTkSpjcDUuk0ngMWPW249avt/TjamhqGf6BtxYFec+V
tSDTzq4O0xdLfbRL04sOs1RuYoKMh7mhr3nQ0BFdhsB1qZLJ9yMqZhMgDmlvo756fy95ZCpj4oZ4
aEK3BDHnTPvLeb5pLd6yqeWbBbZdWpPN7IO5lff5fzC9/MajGR969QKP+sfXKxun/pZckEUYV6Ja
EJBJ3lYWf2YYbJPMeQtfdEQS2KeGGKDngnL9CucQXNhU2QAh2oEWWwv7LO/BAtssqxnvM2UEPnE4
/HBrF8n+0q337CFetS3md4JHyy+RaFDGSmTyssVfWI0uIwrRHrS2aeZgL0O62UpqU3/acRefy5nt
F7+WgUPrpOYSZTtoNgjirHwjsOWkNrFZ92euPDm987LmiEEdQBJdd0TZrS618EPDG3E+tCVKlF+q
T/gyrO6Nw7WeFltlwknOdH4Fw2zv3USLBssaoRroX3oHKvvuKW+5c1HDxchYPI1j7P8cklFx/J5/
lHT1jV9d2jfx21iyftmYsFAP60inwxs/pc25yc2/Uy0DVlP9qanMrjfzCFKaVflX3rVLUW/SO9ra
3tiCw24At/VjtrDD5VY7Y8XUC1woKJB8+VvFBLHNy21PrAwliym4MXf0M+J7qNi8IpxK8re044ia
oxtVLkc6v1vEBZJ+lRDX6z9SMuuBViQReEsK5LLVy/thypZ/BM3B3UEUUnxYXFMgqBrRz5HjF3GP
GXz4kKn+uu2RlZJV4KB6QczYU2Kxke8sOfsMd5dhwd6AxYP99qqdHbQ3eUiLAJgbwifcgHKQW9Uv
cKjP2YkoXiXCaufeHcXf0IQJeu8trPjTU05isBVJFGQdp9YcD8csGej2hf4TOkLqVu+aGlwrRxe2
vIbBhvQGuTnm4hdMQtW/JA88F0IMC6o1i8bZ6YWVIKNAdBGBkiCbFla8ubG7RxuD3TKuX9pH3Lll
676EZNMwa5VXQT3kUFsrEC55+uiuBt1UG75LxcEHtTHju66vWDYC8IxZdyY5SAKzkQwzMywxuF8y
t9Vd7nK5dX0SR/jwJknONrkxCZ9b3qmCFeQ3WdgXybb2gOhgwrfNyEa64lFfpYjHCSUjiQ7Qmly+
9SI0PUSjsvzNslTfIMCBjjAn81QTA3uiACj+ATOIX9lR/hyrgxYSt+YWx1Z85kjNpj5ZRbjZ0SOv
l8VvNs1ONrpKxXWNuTUJiLB4PPRvsUPS0FOrZGlozMYHRm6c9x2aR3lLQDuz6EmnR2+bEEf6FTL1
BOKHEewQU6BG41uxKe9Df+KPcImq2+TgFe6YXqT80xjdOthnCapMp/rnBrNwW97OhVWZFf4hIBGu
ldVZFBbs6EjGN7tS+hvk+IAr8iR930r5ISd3IlrmGMG1jBNpS8VL8ObxXogWIC5QveB9pvJnhvmb
sYM2OX7qGQM5qb/c0BBB8TE8wQCF/TEC3AO04RBX2VT3IBe8G4SpzF3ZcEUl2gNzueVvQhvuEUZK
aG+2Q9MmXPnEnnlBiATOOp0zuCzM3tGZOxy8z7hT36NfQ4seChFgO5/2MOnI6KYDW2Mh84mQ2MAf
H/Lgu6GwJBwsHVyJ42ocP0Zvg8RbXnypqdkdOZA2lLs+5iFj8YeevtDMSHkBzAYaG+C6MttybTAp
EWLN7IaOlLvRWHyELEfSmi8i6a/p9GTAhraLlCdMTuBgpfN2iBdNRbKn8jygGtOQKDiJZEe4zZkI
hOOYE+fC1wqS0M7oNAp/ge3LJLp2wTQW/OOw4QdsnCuqZ7j7i+5F0L1xvjnJxS1V+tr2fEicNcqa
Iyr+pIpBic89wSy4VlpizX6RooFHo9L5j6TzWG4cy4LoFyEC3mxJEKD3FCltEEUZeO/x9XPQE7Pp
qZnokkjgvWsyT/b+jtR2MMflRiyZNZEwipgO54aFHDhO99w+1VZ+yvmW0XrIjg8sujq3NhaOLDv0
Pht/DSGBMob/MA0h0uUcMTu0JXACuXAJzHOP4IeBfE4NkG7rO3SanHCQ3p4smrdtXZwU71YYr8io
V6SDRDOP7imqf1r/EPK5zphDTv9ir7MbTJRxedF4v1lsa6XClPTY9rtyuIW01DCqVzKxoHHHXE3Z
TsFl8k8trwD9PjLP9DuiRpJSpJFw1botBip+E4mcM/I9qYSyL75NOAUKTw2zXECSMT4vJGpBvvQ5
ZVD8S2cWgomx0bGzdv22LGcYFvTkCmsmraLF1ik9pQChNWP+tLvqn8nUC70wnxOTkkH40It1oRC1
Ea6J5Ay5+vARwcuDiUlto+MT/BXm1gUjH4YnxuTlU2sPjCKho6BkkTnmqm1VXC392DQfOgu2sN3I
3L7CMkrf1SNX3lxQ11B1J1SwKniADRWVhwixtr4N6WDlf2x9qWQ/mhJgdk/t2SRc3KixaGPbJ/F4
TbfHWmuRJGL9WSq4d6YFWJjFrzzYU0oBfKHFn/A1YCBcZMdOOLfpUgJHZcPmZThIgHmPYR05TIFj
U94n4S/rD4aE0VrMSY4T3rqB9Taib1GXsjhXvaJPFtJHCAOme2UcknqzoYZEB/JPOuTpfYD7Sn4Q
+7lEWCHrxFGI8mPY6MxCg53v71CFUspjANO2onqKuzP8ftDrwXCJWAJZ04t9f7MM8tX4FnMbWwWu
iuIAV5ZtVHSPkDsS/sAPsyrucblEMnmA78XmO4uOaU74EwoP6NXc9usedcGwqInjQy6BOvMy150/
1nhGy0PF35Wb0bLpvwOwvjnfjWMxz9nSmEfGxjuyVfZWJL+b9/gNYPpTgF2NpSMDfcUgUzWWSBlS
GTL0A/ejxn1YMVB/hYzFWCSwy9YfWeSqV+ALtzx1OXBhdIX5Kl5jYY0fc+yy/wlFdLTY+xoLwlSg
oqY8vKsWKjUDWmWt91uMT3237rtDqJ19QAepdlaybdYBPPuW6VIaJBoNWabw61PWAGjoqH8O8uSG
u2lfDzYTRg1KuFM0K7xy0wvYDcp4RhannKHvt+4GS1wMn0J58+7BzIlbltbJlPemsJ3o25CwbOvk
UXwww8HWXIGTJc01fMbBtebcwHi1nk9jFxSr96w4suH0TvdeZenHr3G0PKK+llVln4rykqZ2J519
uA8zKJ+PPa1vuMMY323TD6SL3rTtaNCYJDV3P/hkAVgsqeA5VRm3o2bAQLYQTmAwreFWRGxKl9B2
ZPWQCWu9ZM12zKKPWQyw/4m8UwGcPnUTYjmzIyEaA+/jCgUg3EkFIAX2rAv4r26PJMBAjv3oadxu
Ew4hIGLxThg+OFFpoOvdQP+GvU1LLhMnOaLVRfeWcju8mIfJ+lH2tds/LNPpf+OVgBwTZBqL0Rdb
JVFeQ0oBsCIuX6B6cRQQqUqEiS+/DCqfXVtCv1jUl0AC3dvOH9iVnGYF3RFA0RHz0VKqL+G6cIJv
oXKlDNiz0/uXpljAhpSc5p3dCtLMEQA4XPrlSr2oIV8l49hzzsDmjpkNuKc9PZkpx8vTu0qXbXOd
iCwjksmBjkGcQblEaYrfoXUBW6MrEEliBly6YLruKZf+nw5Gw1Uj1xS+A6aCzVNRN6X6jH99dmlf
2g64L56XlcTkktHTLcW/i8NKfcjjfVRc3Gn2yF0GUhtFJ9jRR0ZSkOWWsK9WM9nBsOXeluv3OK0n
cuCm6tW80Eso4deMZchVRxW3WD+zb4BnvjbPoah6qKxQ4DL0Y2unLRAhAr1UHGUPfO+W//J01oob
vPrftlujFuG/dyI178bXGXCyLfNDuuu1QZAc1T5HAK1nuolMFi7tQSZ6hv6LJGX0t+WHyJNNMTme
VBZc5nyO4lo0N01Ks3BTRMjeb5VZ5kCucdSjVycHYvEbspjHLO45JWNDrDCerSpbmVsF7B8JGUug
WBW7h2MngTVxNBYPbG+j5ej9aNK/RMJRvULn3qJjU9wGEVK8q6R3cAsbZlAYAzl8bfNWOniFuR37
0zevxIE8KTy50QmI9bSGIwGIB6fxbMAE9ZLwCrsI6VQABHvlbvEzoAPWt6rAoODf5IEJMUgM6LGa
cKw4WYIQpCCWaZF8N96i8RzE71qADe6ota/I2lTTsbAQjyxN5j2JO8i3aLmziNKhswMChs75hYPL
6HGrkYFArxNdyv4HkJW4tVhV2llzS3/18Fv91DcAqnH+JkiO5rwtjsGnheyxccorEt0cAQKwh9Up
uNFBGkSq2j5pv24DUN7WdtktiU7DO+SaVY9D9sqHRceuBgihuq82Xv7byxcPnSxJN7VDDB10FxC7
zd7wtskm5bvouDsZbKJp3k3YEBQ7769duNJz18Pc+7MLj2zpl9KjkWkNtT2H4Mw4egb7UNvgLURG
7+3IWlE/0vre3ivUzGiFbP0dPUpyVPjpc+Gcg7ub/okfFY+GL3Jlxf4JDnIQ7M1gm4MWUXagn1Pf
EVRmvZ8p32kNQbOGVTk+Mmj0hY/5YoMZBSvLui3RphHEOAdgIy2qGpedN0vf+Kij+pIx+8Cyav/P
o2Ku3rFOdwIs/lhP0TSiptWnbzO5qz50jhrPkJMkxE48ZdvsXEQpzJoK/ZzeQgv9AV4lvKrKluxQ
kj1x1c3LTRKI0mXEloNCr2JfoJ5qG/8Iowfjz/qTdMcP3IpRcr/pKL+mkdYJppFTI/41sK9nHWLz
70S7S5Mr9GvxyRCFUSAWrlI9TdBQkQ2RaoCoWY+3s+h9YIJCrB55cdjJWZKRwO1LNGlQXbNPj2cd
gJJxlUK7523Wg1/O0gbLBS0C6hdC40nmulbiudO+2xXt8bf2Su4QVLZqe+pd5JsEDoJP/VA4QlRy
wGghXeXlRxtzxJT+A6HAQNvGzmG+TVoaLM72mhwrJskykSf91mB4VOSPUIO+vCMymREi5NyBipma
KdZ+xTuywrkerW7ljmqBadIcqVzaU3FhzWvSfWFVAY6ungLaV1YOab6NFw3qGMSj/XpukH5i88hP
8c9EtcKf6Evm7ODsouxEbmi41Ne0SQdO0sJVMke9zrA3MlpYCizrcyxQ5qFS6TALrP4Rip4Sjb4k
rHGZA/Faqt1OvucMHXOcGvvecCVi5Y9xsGK/O2yFDwkVyIbwMNKS4NQxW8MFx0ipOEl/VbHTMVdT
DxOfKaLAGkj9IhOdiZdpTAtO1egNQDISAAOw7j0jAPVsxLMdp5PslP4DD5rsOXF/ZhHlk7unMqwE
UthabiDxma15bAp2ug+K/BylQqzDuHGIJ/tqC8TtWDkimRGN52r/Mjpu+hWK3ZQ+5SEnJ5YFnUKq
pW30p3l1Lf4QptMhT284xB/eztAc00IkfQoHwjsZkW8UCfL7d0ywx4RgaqWFNz42Vk2ob1g15SmO
+uTL71EJ4H4/qlifllATMiRZ/J8gNdO2paQWsnNiFAK2sCLQh/2l0114krRLLv52R4a0eeAaDHvE
OQVJ1iiZ5pBYdv/Mj4kzRtCI5oBpgrWkJ6GkVT/yO+EwlNEWW5eFWF8YdaBvyNQ7ob9hs56H76Ai
P0Zb8++BuMIAxHobx1Pt4Jll42XapnCHmxZ5fy2Z5ZgMrOgc0/qZnzULn3a+iO89dS9S5PBDQBtI
eZu3M8+UlE7XRD/6UNmXMDLDuM3gNcerZOku4aLRlj1Yu2YBIpi/SLzG4B6BBwEJWH1N3roW3xLW
VBG6Z2j773I9spthNk/6BUw8Fsyecac39ob9dO6nz6K7ScIvbkmEqhWBkIy945NXr7UHs2hMd7TS
uIUR9sfhvU4OcXOEISezaGKqGkznAEeC20w7SGUJEddEWR3qgyfyUb1T5ZhrZ4tV8WxgOsvKsfbX
YvspdyvJuHu5U8A21kymAkxOHwqSGK5jVrsB2kCSOAScCDZkLySqLDNt8G5X4tU8Ctio+1Gjd9P8
Td0P4DKyD94ylaLPm9MBH2rYk6BD2oX+7yC8AmGnws+D9ckFCF+J0Fu+ICdEE8vcUH1UARoGhl5E
uar1d9limya9lzjg8AiovnpbLUZ7dnT05EvYcmECMmAZ6i0/CZEgOkSX5j3Q0Ev5qUMTEP2bN2DN
uiSH50NG5PsqJdij6HiMBXJ0KfhgzyeL/0KdGBVwtvoqO6C1DDVXG9byOhyvTBAMzse2PdcebsQH
E1a0FpAytuTXACkM4ctTIzBxN7EL504jfPP1CpTowQP2qNVe2BZ64YXd26Q8Q3utS3AG1xp+Vyn+
Fj4h6gzn9NihTaFS9xglgLAF7u7WoLa+lB7Gxe/oHzh+VxXMHW+XvyOJfkyzsfsqSJ0C5Qjehc0s
jR1PJX1NxCLiILvZLKzQN9JPNlwY8eI0sCrO7XdOmoxqD94fQwBQ2QxI5fxY0yNQsLP3xIDGHBw9
EUhaXNSIfAQBBzk/JB0SSQHBkj0crt2jlw24FlS6Ex73kXCbpYivCbR8cDe31OAq42eWyN3axD82
Dx7sNriGPuogwit6fwM5bzOsdXQiMCZt69AyEkJ9xH347q4T/cpS/oE51S1iXAE73Tg1+Vk0N7ge
PJJ+2fYtxYe8JXWF+SWQZU6eeCt4W8160Ovh5JN4LXf4e+k7KZGJz1vRNxMTDlCE1fOzUt1iHeCE
ZG+gb5V8o3RnlogpzxnNyniRQpdpLb9xv1QB9HGINC6CQWA+86yayunQMsTvkeT8BGiXVriXEXyb
AURExmUMDfvoTkr2iLFK2QQHlFUWS8+K/qoEnMwDhER3TfE+KStsVvEJuyRuPLQZ1r3gy8UhlAwr
/PfFYg8dhIqdIafbfaKmY6PGYSOudQt7O4vj5dLflC+vdmNxVzxTXBq85BsKjwFxxLgpdwgsFv1u
4hNmXQWoAU4WkieZQ9Nf5jtKWC9fyVslYPFyRUaAU2JoTzV6sj1VCIMDdL1vSjMkcrX9Z+oHU86c
lrsTwIa0YUvIv50a8F9LBTfREGjz+WtS0O9qQuDPUfZReMAa6X/B/CSLfCPi9fYPTQRwbxELp3If
86kdzj7yRwQ+FKNnvhyhh+uEjXvN3I9ekDKah878i+np2DXvgGeuAhPZDMm0GOVKqg/cIYeaO9Da
48KuLx6Dsp+iPIXjUioB9KCvPOake4XEbBFBAL6IocyIRMMZO8qRLdC6UEI0s4nYVVmP1vuGYdNK
HyX+EACUQGghKK0sWDuv0l/LKN0dMdx3ZGGPyDqYiGvpj88YG57iODrTpZV+EIMBrEtmYrmDYlN5
SPEZUUrfbrneUCc15RKxCZXlTnsoE2M0RhETkvODgnfJJEsXjUN0tojJRtiDbpzDDurn2bxrlzhf
hgSuhATw9OdiPlSrVbmZtnRHI8cCGLZsDSgekCn6aqfElXDK8JI6gO5Zy1AlnnWeXZAi86Dx2opI
ymzfYP8L8/NDmg+LK9QakoBLm+AEZY61s54RcbN5QzB3fs+ii6Ztg/SV/s55LgWtk1t8WNvUoS0o
KjZPxHUxjdxQuRP1bVIa8ZCERBXPq2ITe8fpL8SqbZezUpc5GKVHr2/q/OLxALzJ7F5jbkS/JrJh
nWa5Ch9jCv4nW8jrmEXUc/jqyt+oPCZoCgP6tLEEBYRSfoYAxiiMEDPAr5JsHRj3paXkK9C5jcU9
QGAlwlTI8LuoKz27VxIr//dIl5mj1hyyD6tHs2+H+XIgZUhazTcLalTAt0/jSEgQpD0+d/NejCvh
QOOL6AnvmtZSZHhbteaSRtibTngACmUlI3g3gALyR4F0L4djQhROv2+epI1Mkw3L8MCsahZnE8xM
EgqjJ2MVK9cCAbrExHKlkv0rspR3OD2MECYAgnkIFf12wkfUCy74kVNrbepmixeY76sipNBf8STJ
HEsmq1b4MgsfZdQovI2tPjyrbKfgpJB+g/Kb56yDc7+yLvE5/c5LzPEmAjIeTqqmYsQIebNCEBxH
DA/DNum/uPrbhiXFtYJ7K/95wSNLbnn4pRw9h4O8eWtQWoTiZpC5tSxfiYTEcqGJywZs9CJ9GMc0
uGls8Ahi0zYR6iIuzDPlBMcz1FEGG83vpGEzuwzRTWDNMdrNO2JE5kXHujnpuMrFN68j65UBsO+X
NO5Iq03iLw/lD3wyYYOF6IZ0vAjX1SPWXElwsXEV0PXNf3111Yf38IkkNJ/7QeaaSAENVMZp5yhc
owvEvSM3HGCQ6YtWiNhO9miqshpfeB0/SxqUlPmUTXfRHphr4ai9KLcOZb++axl5ZfBEV81tGj9a
6lOMEVk8o2xLOnJtk8nLxIkvIfGHuO5+kqdEU03M/FLnAYS7gYJ9q5dXRTqG2n3EUz4xyrvSkXcS
imzK7C0tnZitguhB/C1fv78SmS22jk1qK7+mnm3DaF3xdho8eegioLXEixXAgmivO+JiCSj2RJsV
ql+BsLasXxwJ0GxnX26+TbQ5Z7AL96p5wyFTbrp2WdbvqUJgCM6WOYbtP+vUttYGmU3F2tupJqxv
pzSuinJBjcd8qNvWPiagZXjgi2OEKn7Pe/++PmLhURCz5GsFlPXgklfARpeVU09TxliHNgye3ywD
gCSMg+avYeDx7S9TyEUY6hhxkSbjs3aMSclurgacKAQQ3aJhprGIGcFDDywvMmvd+JpXe5lrI1hJ
L5L9knmfZwujixujp2wrCca8GB1xOWtvmVLQJn81o1U+S6aT1jL/Clc8cGBjQz4iG500igEsxMoa
a2B/6J66dw3ZbCNYMpkN4dJ3T0ywEdEvyY9QFgELBYxg4obbgcU0/L4zOyn17I+RLZ4r3IAXjUcI
54Dwa/qkdd5H2VFJVqj+lXAxWW1xt+krSX1F4cZgVzWUyM1CYglWUBn8x+Bh1mgYPK9aQiZDjmyR
oQbRwQKiSM9R6P/MqV8oou+MCimlEUs+onoeqkr0ylulkqoQQClrp2T/djS1nbw1QbwBlxbtEKR3
jo5IqHfxduBgZg8R2opdcomaF50VPmOxytgqykMgZwv5gcuUPnsK7V/HsD1ViXjg7UxsMkNPZALz
2BctOdIUhoHEKvFTS8eV4T0UaPPofAl1Tx9AmeW/okY7APSwmpezJdERjkY9t8Omgw2jRU791QSf
MHuzW+sCeJfu2Xlkn87FyfRqcls3uRVImbjIKpfJcqgttOpQWeueiKDCkatHcuvWIpN+zR7kh1Kz
FAea0x9U8JfwoPBNM1FmgsNxwGznwb3EVSPBJz1LTJ69VczZAoElWuWsxjcCU9yEDQOLR2KZr1H7
Z5RPUdpNpH7lvFw1R4rLi51JrjKQLgV5/jFwJPnLAFY7XvxlXRy0xE2acwnqw9AvvkzNaVHW8C9g
9HVSwx2ANlMCBT+DoZCPLqfvCeWs20B3vibWlkGpx2CE2AvtLKNI/RF1ige+xM+RNkhfVYbTD8cS
bT+VPRBpCvOheTQQz0h3tnv/Z4zeqGubm496BEbpNTI++/AoNwReEcoH8Pm3QMHgr6tnt5Ctj0r+
lwrMkZBDYkoX9yaY+y8YddjeQsX2+cxZCllOuZQJ2BR4+fYkRTLh7slmZ6tSkSfHrqAqn814TfCL
8xNWJK0TsnD3V8gPqT1qKuek2YwVVzKm0rD4S9Dg6D9TDEpItw1xdivHwBLx60ZY+ap7IB3nQCxS
HW+5AsTrg+VrTmYcz0nXrnzpi4QWhTV6a2v70WV9pi1enDKnkThvFNis6BEcjYsPPEkgH7fFKYDZ
Gt2zL3aVbCln72g5farFjpGvn//lEetXRiX9v1jotoojoa2R/+TlAeaT/Nlx59ckAwIhG4ad0C3O
5XfbusCicYC2DnzDDc9HeZPm6tVUIIewnogv9EC8/axkSvbQy4SRg0N+IETSzHj70ME6JwkfA0s6
ga30s2k3rUdprVPAyxiMOFYXiMKCb9iiIN0mAX4pYtrIt/8EnoOeyiqRcBMLi6j8ChX60wwZC8w1
ZoPmb0vvRE6xyc6elcavYW3p92R5TapTodoBo9USicwZFTvikb8ByAs4tluNTmjqHM4p7jBhpXrr
sykwwhC+I/VLZV7hIwhDe4tuc0I4OxQqqhVv/U0pOt+N5iHP9jqSiyVpbPc0sofwfq45sqL4FTS/
IuekGb61OW+Bousl1uaP3x4MgqHZOaWMGtrBzVRXv1sr9afBTTfsW86PwCclgfnhed5HoUEltKcc
t7lO1v2xnrZDs2uH5ViLqBQYXcYVjJHMbgWeI5Jdhs4J6K4mJGgl6FR4mRPlkHETpb+y1mxpOoRw
jPqvdsbj7Hweh8zaaQoz7MC3Ff0uMJ7VWTdxDNfhfriW0AGDr64+191F7e61jNCQETCSmZRsBeqX
iHIDYAItaU/W7dViA8YiTt4TnMbahQPZj3aTeppP1TY6ZgToGP8SUOQa7bZ8zljK9vIRyWpKH1M1
fwUNucf+E60sI8iDhkijv5ifJo0oOZMpJX2Sb9mXmB7z443OnEJMEI37W11YQ16l6SgmSJnIsb8s
lNfjvrLuBgs1U0AhgG/kmqqMdjcyA/GJ5FE2QNhlewKg+4F8y88QuYWcPePs5tH2tDM4M4y48VwN
51YmLFtc/e2xwAHCCmuwM2M4aNMuNJ4+fRTDHflLHJDQvHyslbrL1sOyfGeY+QzsFb1LWgDa3Rsd
cIKjVmzK+uGHf1m3I4HQu5Tiehy/NG9rQQ0K3FC9DCL0in3CNpKgF9r1WUS+bQi0aQ6lQpiknNkZ
yUE5SKsn5xlbPA5TERuqE7QbS91nsGWSEjI63xGiiIxO+ZGoDzGk0V3o8beoP8fiXxn/RP1Z14++
cRzSfZlsBvZ5iOMgPJuSS87BEO9beYtCr76SEFCvx97mZ+xgKTP7sh51uYRkZ0yOQGboXyof9A/l
7XHu+dzYdC39LkwRtAAhli3OYqJO9u0jTI86RQa/wsBF0O7NZNNheYjobF95eO4ZkPOggu1s+boR
Y+/jvd+8zHLdgLNWVwEpnt/hoSEgAVYr60bxrBAEFGBz2ZTBv6J/pHf1m1a2ZOdNehBSJqpfhC8V
kqnTeANamrCIJN/dc4uveRH9054N/qKPaf7jQ44K5k9nliscmDs1FHOGO87AMoaNe/AIaHQbdof4
ctDpaRtDIjto36PNmAgiuQz5avgyyC5sbuOtL08dgZTc4e2rQeVXK9wYf2j91XsvnaU+hBQbYHSx
i3Sb+C+/xSlS/EbKvUhvVeYGMsEsrInAO3qfGpE02bofnOyjzT9bKFqPpnAojOHU+dTTsi1jAupE
VKlrKT4Eb/GWMYG+iTcBBTLjQAQJzVY2EOcvrH9Bsu5St38hh9NrV0CLuffMbXrGmmKkTDhdxPiG
eJCynViv9VNYr1gHGJeR6C/2o/QEn/RsgOFIcZB3sBQEPJq645kbhOfg13repWFn/E0lN7fvRroz
MAO9pz9gvsAVRhlH1IMJrTHS6oyMDVBifoMMFF8N4QvDLkDYgBCOQRnnHKJcvOqBrbV7qUsW0gNx
ELu6lrEcKpVMINYZ7yzaS/HlnSIQrQkn1F88kP3ZwW4UZvlsZhBHghFxTZuWn3OiMTBatfjak/T2
2YODMddaiqEDN0H2r2+1haLvemXZN0iVY2c8W+EpBzqMpxyoqFEfp2uen4TiWOBkERxFQ84KefOv
Nq7oibd9MedgTcKM+unISM7WOP9NIFIeUreHHDoYKkNy2onGfWDlDjpx30DhqT0y0HERqvhfXHm4
oRGDrtK1xRLwAr4BNhBKcIhxI+HSPGrs0RFqMG/4S40fqGn4oAJiavMPzVhSbFrIDM9B6laS22Bm
esbNiTkRWupL/z3RjyMOYgxDe92MK4p1EV/0CUUPoc8WiHqK/AwS97Ly7yuSl3gUeYDGT+ZaOeO7
S/eI4iOEEQktPolDAvtH/gdXbnY18RARktVHh6m7cv3mmSNiq06jeagDZFC3ClRelbgl2pmSorqo
/uJZI5c+5PQLxDWSA0jp8SZkUXP1KrKFPFV1dCYhATRvJvjSpZ6OvU8S/Q2FNW4vyqe63QzYucmU
mNVtIdFXtRMb6yr9ZQKAXQ3c71cY0/Yvyk9k3Tz1xS9tXBq/QqAlTK5u0L7Q4RPZWKKd4sygLND3
Bjiqv4K0Ze5kzZVRTHMPgDB8WtqTdZyVubViC/qumVyweaw7gaEJyo7OQNFfobWR6pkAicKWg4ej
qlqr+5nP8WFiG2BytivfVb9l6Iy+EWOE2dC0oVpwGTcx3hxvMw5pPCQhVyRi3iMrFvFEmoFnkS7m
6LGjWgc00ICncWlhIjVjFhCUIhqIEjw16rUFXWStTXXFPyDL8g5sA8uKY5TV72q4ytYi/1azf1V9
HNtFMG1i5oMeHzFRS0m7H0ialQ9DeIl/2n0snRHt+SBrSwIyHiX29+/mIJBVx6rlk7EvmLzh0xrO
WWNXdABZvu+6A3/Yoo0QD3MGkuxqUHKjqwrvjyFed6Kb5mWi6TWqC8jRdFdOZO7OSTLRq+F3CFZd
tvBLUGj9P+00MLvFXPyoqbcjytOzwiXB1ENhgmauhjsKlzhGx79FWN9WT6BRjO/gaE+CE2H+NhHz
bvsnb7aPc1bcSZItD6i/VoIMlgvIjYRAZKa5Nw3C/1XcO8Ina7XqCxslysdQOKcMBcleJWQnvKLy
jzcJXV8LFmVp7KWzOZvNAQkRJojXi8SygOA+A6UG2Z346ll6KvGmR8tOaS3dRmnLQBqlnSLY4VVM
CU3AsktY0ozDyzD7GXsOWUThLUV8YwPnUY+Auqdb8x1aRxikPe2hTId/lr8KAEH1ZRhvUUu/y2d7
zeGiNVurXerZiooDSKGYX03sNwt4srF15nPkd+inFZM95g3+xmPhScoTkAZqNVQbfr+PiNO9EIbc
/1PpUKGuxW6bsdvfUBeojHWFgyjJS/OD4okZbEJcdLlqzRWI/zz5GXquAjstYZrnpkYKKlqJo4DB
EgZ6wu7/pphOee3kfU/fr1eOR5hE9CDCgjon/GMQhXgHQNyxOiUn/8uCtqLARmP3jDZh0f8r7hmE
9wp6Ev/KXlh526F7Rcl+/Eg4GaxbB+P4mzVTqPa2wF5plkNM8z7JgDKAN1rCVb+QD1iv590oqx5i
Vny3qu9BDP96bVin3NxZ6FVKJs6oqbC3sHAxpYsofw68IxpcY/aueEcMO2c/E80sLBb4LDuXmCDl
q89QpjgOjKdBYcAuiO6UGRyYoNc1Pm2OnOkKFzx1AcAjmKonzgaHGHJR+YoZHZKARrAi3F4d1RZ8
RzTYPFMY+JNkld9mSHeDDs9pigPLLpri+m/8k0fWZeNNHPk7FwZiW5RUVE6lTrPSLXnRNsqPjO8F
3lLVrcfcLrrDyHDcMPYjPbL5Vb+tn3oby/faO2NtTMlvwD41e6ru0ntgcK2CJwKWVEIZa22v58M/
MToqFYdAtvyQU8RZLPsxi/aPMAdhHFyV76lm5FWDfWVJarqG9FdPm6J/KuUmSygU5B9BWQ1MwEIR
lu/cDiJ51wY3bh1V4sxmi6GEc9xyWg7Ip05ydKmwpSRBS3tIeUS/5TJHahnipcGGYEXZQ6QebKBJ
YK7APjpl/+AS6nASWWPn8r8YNr/yXG/5/Vt9y+uGKj5iO5bWuymb2K3dgQ7LIrgbUM5uc+FmkJdy
R/rZDKhp5/QGOT7MWnfrF40IM7kGpsKqJjiWQUqxvQFlKJIP375VbK34Gdt5UnaFYsPsNjH22DNh
FvH39k8dwypf2QpmPnt0aED/cQbH7geMAgqLDMlfByaRTL+eEGfmKCBIjk3OnbRjl06AYMhYjnQ7
UJ42sY4t8oAJa9icwwe8Ch1ihy1ipjB/Nw8mhVA4ATOM1iegI16jTcobdSSrElNJ5QKDFZNDjXIW
A0G8KfYaQ2q8XXeaPYTwxB4up4e85prKqBVdahv+sfsSBJYOi+QL5wO+a8RSXHa4AumXWJAch88Q
+94Kevd1+jKhM9PvwTYWdkh3GVgjDUeUQrkIfbXdxL7LuxzT3Z78c8dwhzvdVk9pssRfY/02oD9s
4xOUWt99sK42zIN1LnRGC69xXvEKu0QjcZAIPOqtg3jk6GMHdTCYN+LxG37T6FTqh+zCdCZOrvMT
SdEY2fUT08Ea16B1/vBWInaVJ64Sa0dMsQRVSkAuRVXtBBuEwMKOsxxsVIbLaBUOOx4Xg7nrCoIe
S3jPTakfOMy6M0I+vCiNgYDcVun28c8MAXI8OO5OdbT+yHRtuaHssFr31gk+Taguo7W5S4L52WAS
P0HmsokjWmQvkIm1dU66mR1exE7EkCbiOX8JOEAMe0y3Bujhyu6VL1hwU/7AxsYxN46HGXwl3VIW
VG0kcYlibDApr3nhvSuIfijk6IdVjGTRL/IizF4eR+u1lf95YL56AruhxaYVsVfKo4UA864pq4xo
Bx+pDJj29Z8iwT0TWrNdp7B9w9caxR8fmgpRMfoOulPP0KLSpYWMgj+KfiS5Qz6+DAO8IIjC2NdH
6CTEHHyCT34iP8uXl2Na7uxAu7dYzS0HgrXxm24qopKdEPpChM8NshCnAJnNeD4V7CtsIktipluN
8+qE/GHAugnJOj1BmFN2GkyUGNR0ShOuS9e4disKih5navo9Yg5papg+wYtQh7rdzero8ADyWNdP
vYj4PHFR4JgcTQo4GWQHwbIO/hlkY7QsXXYs4cKz2rxS8CLeWYMQxKK10ZF5q44Z2hLqmROsAA77
EJHyUu439a/Ki2yPL6VEfbPWqM4o5+YuwqDaeqQ5TdMxjVaxq4lv1miTSqbTSppfJzv8ZSyW2J+I
jVm3asWuvGfjl9DiXPP2uaueCQ5ZtmApgP9nw6bdhHeBPdRPwY/DkgZ43mPctOWlGTdEfbiA9+bx
IzSQJb4FDbfPfzl1cBqO1ta6hgsMQyxEebuIGq0eKjuCRwCZeHLCeSi7a2BP7LJ8pzAeBxLf7WJ9
nbwBwmqKS6OUNq72x0vRdAwCmqcW/FQsvEzUX1DsuMuYePCN0EkPTIFnzRFuCQLbWXlJn1h8iNnQ
oDDP5hcEHLDp1MARyLHTDqhhxDXr+nrdA5iAwHURc2wYNC7lHEp1zQ35I/aISUu5jyMKdii82tTA
q2aI0rLD/ZzCHVZ97wv49yiiiaT8f2hp4+CcU5Uvv1iFPNDqWe33OhhAK4By6+Q7mcnnGjQND6hE
N300EAkxbCZQZhmqhyKCfHP0emOdCYqNLovoYhQ5cO8YWnZsjX/mZAZOmzHfCgNLY2XTwN1veq5q
NLUpxM1YI7Cw/YOgxEK2RCUsrlQwLOOwV6e3JWz0IlgyHMUEyL7pv7ubgCUWfpsm2kkN6HXewQ73
J1gaaW4QiLJHsGT+V01bsLqXHXILzSW4CQFJQOrvJtxVz9ANV915p85CzFhZGwNyWliX32AV24g5
sITNmgWn+kWNbwwXvEcc2azuJgLPog/ARCEvOeEPg4uoas8wAC6WFHFNJvDEkeYw+upoUO5lddMs
NHHcNem7X1xALVQofnLHh74ASkn4H0fntdu4tgXBLyLAHF7FqBwsyZZfCKdhEinm9PWneICbB9dj
y+TeK3RXpz8s0IriAopKlm4xmmHloE5s9Fo6HnAN5MGJq3Hh2nQYyA4c7a124rbtJAPsB5mPPCVk
87Ync/4GVcHdhCd3eKeu7x4ShXN/5+6JugOPYYvye0L+pGDOsfyJhSattaZPdi/8m3TmMeG/atph
82QfurQpL7Jz4UBwYMqBhGLhEMebGoVr/jxjxypeMwj0vQ4ps/dy07BDfmvc1IJ2anl05WYbHdOI
YSl9g+R1HBIqZmPqVsR4JTG0oZ2OZ1RyXXfg+oejC0XJSrc41Sby94RFYTksEgGNUZ2wFeMDchs9
+oTxsvArGi5MFC//X8bMgGHJCoOf/xM3Uu0aDo8WIq/I2Kdqxd27aqgYNL/FcQUwFiD4chyjPX2Z
q/qT2SRiJ/6H8bdAfY3IHwe6d7bWhIvz3IKUQbaES+T8QPX8vIveYTyUe5lSiRn2J96rdCegBXXU
He5BoI2nkcfMx4dGhQPdEM9pumfWMgjvZWHjSBz3im0AEQA8TZ83kHUFh6r75jsQmV0BEXOTXzm+
xCxkje2rpZRFpBxxVzrthe+bX+1rbTkyo00XhvqSfOtSMiVLmNaNn5MVj7JE8CwNe8WsHFnA86AK
bPNvKgjJeBkgiaEP8N1yLCZjlGO/Vr6YlRexQXab90jyG0DjdEMI8DCRly4K4DXpoP744INNKQGR
QILnxKitxx7nwElVlpZvWiwiOWUjWeHsIKQlAgQEsPBbs+2YcjAKtnkBowHGgepM9M2K9GN2RcSa
vdD2nRNm2PARgRiBgl4oIMhgYUn18S88DoMdGcaAb141VormokZRtPeYz181zgm3YsVYp3ez55ms
toVGAedcYqfVM3Vt8XnxbAEvvaS0uPCl6QMbO87QUp9C4JZsgqXnd0NW3UnSTgTH0IpbJV8ZCbqd
cQqxWD6D7pgBAFz5DKixrQjDQi4RJxwsyClYolXBeNh75idhQ2aHecwiihSAs0DzkJpG/4ih6xxS
kOruWIVbuqPnntgJcpb5QITihtg99vU8SL7BiAqPIrk/kVLYM94nrHHVrik30ryZ1jqnC3HxHLQA
30rPylyz2cb8dk1PSE61SF2TMGVFd4+iJiccJV/zVrOo141zwySP2heDFf06cfSsfA0iS+3hLaIH
v1GMDxj9r9LIyoHenQlrwCw33VKRGukmuuZ4mUklQOmD3GcifoUkDd4e8pvUS9y/M+tDyx2yZyd3
fqFpbLv3AsOXr68OmkHwVfCEF7nrNou7U/fYTdGoDvKXCJ8o4POEw1ZtsWdG2a1BxmB3JPDQslWf
PWS+/LwU1sgXuS1RP934tvmAvnU8kyzJSuwELvxhlPXL+osnABXOsKLH5bMv/6BrXeoD9SatpLbW
L3wIMESZxqCNjJArwNTip6KfiPe4V9C28ZQVN1nf1NnW+Equ2sGyK+8W6N9krzFJyxI7/WXr+Dvz
GLLiOcGm5gxc6nywN4tJCHe8HQ97PbMnNP1/r+KM3Duh0Q5ajW/8SWLQuWQACqXimbwtk3juTJeJ
3NQeJIyD6F+2TMLnPeo+sXTpPLT4ZogeYsRO9GpjJ184TNEo4n+Fysy9MN+w9YxsYHqS2JiSRs/j
5GkpXAuWZuZFPph2+KUc1dwNSbgaJc7nf/kbu8AEcW98BPRLXYhOKaQAZog3uTi1mcgmua38K5/0
MjOzicX5E7W77glahxxZpwEAdyZKneYwKg5VuqaGr1hpwZNiaDGrZ+b32Xf/4Ldv+nN4w3bQbEzR
1p8fJUtkvz8Dxd4NIUOAhQJtbtuF9snzPdgO1A8skt0GkXqOfi/gd8UDzKObokwk6AjNtvLOnJCw
B/pREM1UoA8RD2p7ex1jAAzWlhESl86xvEf9iuSst8kzawe//hDk38DYUW0yLGQeQHMRooM+CL9T
sZXbm0U8UAABOHPA4gmIX/GUUuobbugKV44Owr2Wq1Yj6FaEYoIesjgsS7kARFxtnnJwW2xJ11F7
mN9EJIqohB3cyXj7svd0X8fwauUbDdlMUgFzvpZ35QMhaIlcmaThQDtbtbeIUIs3wlQW62Dq5+/o
1nmYa5CtLp84PwUvdYxweYFqME1H8bTEuqsbffCAhEcDmAdfecTY9Vf5lyB9MkJH4YpGA3AAd/OS
+omx+5PL+UvnE10ZYOmd8rQMG1P08QKt6suDXvMMN6m+s+og556og4bXhV8DK8n0QOvUIUOlWyzg
liCWZ+i6TtCAFef+UxexGVkoHIJXsTX3EwGybigCh1Zzjzx0RMLqGnG1dKyfNuQTXtw+/YHoGo3o
uM7KH1dieybj8NUGgDSUhaJ2gSKFR2yTzV7+o5UeiQzjAgOBHAYEGQEx4poSJYin9EFHKCFp8Eyb
4EKdGReI6jq+yZw63NAU48wuhYPlJxbt1LrrmSq5cEqHAAv/E9EIprkXfwy4bvg/nYO/mZw+JWOd
4sHHFFOvROnHNPGGEsrmF71/ntPyiyuc4saR/ql0QuBC6FJOHeBmcKpIyRqCTl1pjxMh/YNZC6mw
II6D1WJ7HZ675IRmkfW3yhzjZuEU8dhLMiI2DlSV+mkMWMJC/sLPB4A20twKfT20hYmUNZeMOusk
7Um2T1bG58RogRcLkh0bm8pmHsMMq3EYmm6Ud7bs1NM2m0F1WQhiW10XMGnY9PqE3qUoATQvf20Z
mbK0DRn+xXv9C0PaS3RFE+gT9movA8GqH7FAteDViEJd6mpsRem1e+Hx+kLqIm4Y7ISHxLHzN2Ag
OSWl6NLrorph2AV7olnT0dJ9rQppXYqIHpdKZ843wjMYpq2K4Hwd6rhnMQkSbstdRfwXKwfIWnCy
IsFBVndv/xlkr0Pj6MEdEAPDKqvr9tOxRhCtuaC4CLMB7yUxzDzHG5A163gd7jGP8shRA8gXcLjF
AaYTzLdb904BnR1z4OxTv+qxlYu//Pqx2SjkHz03RNA9pSPvK6gwCl8ayGv3m8HQuBg+c9qZRzu3
5cqR3Hd8xycVKZPGEIvDQi8CrMEUC+kGPEB1V2PsiwGjiNYDFA5pmJlugU++iznBqFDg4MzZAZO8
3Lx1ilNekJFlzFPI/ozmb3ol6SRX3gTEDZ2sCs5ki9KIPTIz3EjZaBJwmIa7XGKb7r3UPeWWhGCp
dRROWAspokOACPqa2kurffSuHzhTKYpeCMVgrCIyp6CkbYvMgyF4zw+kRpQxKvR4aRX/ttdeWOOZ
Z2JGiiBuUoLtEbm1a5W3iC97KI4FWlV9DNIjqqyitY0AE6ZXyWfd5GQJJEqNaq0N7z3DFDIwDC8S
zzj+WAPIG/VT/cRDbaxZdSTDj2m5QvkxDj4jPlDLpdv314iL+iEifsvX6Poty39eX68/rhLHeHvu
ZvMo/dI4MY0uNhxPmfFZIARgWUJYgorRpJdWfO0i/RGuwHixe2DGgTTASBTPpyhfW+syBO2fluGY
WOmsRAm0OEcaczZw90y+XBVVAJNLTcBHiBPRZSiOuQZAXmdQs7oi0ySS/NZwIIG5Vo+o31KLTNdq
zTe7p+Jgtx8YfnJ6sb1EbgVRgBhTPhPyQ3HBImrYonvIxgVAVKWeuB3Ohupa1trANkUFn33lw7Et
V2i4D4kYqDSg3ERd6MYUpW9h7Q137WPGTPmhdFfWTHzbMIMZOgjW/WXslSgAFww/qsRCTNk+eVEa
UMaTbafWPFKefkakLa2GP+ydgvtCOcs/GugTfGr0vUR2hMNPhIEphz6xTF0ddaOY5Hads6/mPtZn
qdpzdJTzQRAWB3xnbMkbEshyZzVYxVBJWUtvDQJbPeGIkZ3PJXYxciuJm4JAREr92lkjjv2zcmC9
3YaMFRzcwK6yM0O3ubNDoUdwGKHnBvpVOyQzAbOyjxsyxm0Ft97HTKhSOGw7Jkp7RfwRxl2B3U5d
fWNqL06tGUSNN3xhkh2Go/y6RIwzHO0HGHzzrzWJv+buc8rwWnR0REzcfXmzBNs54A8NXNcvjjxy
ONlnzHDhTsh8NONqPujyf8pmn8wYTA51dyDeKPpjo1gH5uAX9bZu4E5ThAR9+JiLNc2OwKA+Jy7P
3KHTaGAogGI0PloVXATECXw/rC7BMMvXlJ+d2vUey6xPme/gzqN5d1lc3mrdbik19tV3Lvohg/L0
hC6irE7Wnf6XpofmnriC/9mIG2sJ6UZ5nNnlvmTM+uK9HBZS/7BF6UuYEsBYu7sACSBmCiHPtl3Y
AOhvYNbCVcMQNPM+OgOBLfBh/o9kWljuIIHqa16RMbGOm/OcfY47ybkaLNHQSjMYo5NUnKOFnYJH
HlS+GPByxFzijn4L9yp/KyUUrn3tN2y8creAcJGtISBN0FSxDqBtWvR8GMQps0Nj3/5xvWu/hIQX
yTa84UeP+P9vNdSKqscKnSPCZrEio7PPArJJvxCFKs1WGn8MdIAXlGUDPMiI3FkPrSi2MGHVmG6J
MN0LQbwubKRoNxwkp6ns4R9mZsgTbe2GJF1SVrOGnzyl3kg4DcpfE2UnMkrLju4UifiY1lrxEXdb
dobxR8axBz3pKPDMt0HI1RiKRzl5mzlV1U2FxQiJvq0gFNqwMyyf1ED7JAkqW72VXYDAV9LcbgwS
Zo3MKPptVV6YUu/bn+IBoyCL14IWNHEEhArx0xh/tsIG4fRyEPdHXNe83rq7tCpIJmzEtQPRh0ye
97qNoKy01nFHw/PbNRSmax4M0E8vsIq5Ozdrqn83pXnCejlvlZzPUF5+zuxCpqGE6S/g+zM0F2j+
iEn6mlwQR3XUrHuFvwBUen6sXnc65oaQuAeBTcQ2oFD6F2J5+9HF81y7FIYvT+R6vbR7ToUlZS2X
fdFwAItyAIazi1vl+cGRMH9yLz8/AFgA+uU3mdsGXirln8wIFN2Uw+nEDObIr05h5dNcptorl6xb
hOVYjQk3m4/VnWkViA1W2Uaya9KN8qtejF1MGna/mn8gaMzGmqkourzyhz0XfQe/jNyXyD//xJDZ
L/j0AnNvqyy+siFH8zDvCtq1UMfGdpH47K2LOT/0c1EcuTWBkvF2CgFa58HvzeNzOjw5IH6bgwVh
yH/x2LLlwJlkG1hLYntQ9wOAAis+5FMQM1ZtYNjKOZJ/lrpIqP/RTI8mwknB15iZvn50BMfGg04q
Qia49PEO/woTIUmPhBVx+4cuNBgCE8Qb80GmL88wEJNrAZjiOODyha9xTDrc/lu9vZPrNv/SuluG
H34x3yhvtBaU+i/lUwmX3Z3FOFjQ7xqAPOuPEQ/LPxpv49GQDEvr97wx4mZs0lcBEeevf1xnHFDp
rWaxfgPDZjkQs7Q17VZmvYvTXmbDVCS7AnudeoTe3fI8WkSei5i6+KOc+zRfhqE4lPH21SrHIy2w
sTjVMbReFf5TU8B/i5Aa4PIdW/T/pJPnSJRjpm5MmHM+sYpXDBh91DByeZSk42HYTWIn5cu+wnzd
ABysTDRG4Z/Z/bNAqI/3Tj22/cN6RGWgUQMmuGylmHgW99UFrPEStj5oD5rLLO1Af8lsJojMJNJG
/KAWoGxk/mb8XzxOGGek2VEfLaboGF1T7Jb3XtoQmQGZSFR2gI8r+ZuJZHQEks9WjsljzV7Iyg60
VlZ/HcbLyNRYuAIThIDWnlmdC1ze2kmlMKaweS6hOSBoAaInEl2iBSqYvO1gRLi4mAwxk7dAtJ8b
gH1qtgOQNGa+bq7KSyoQygkQz8bXN3+RNVSui883PMPYYQDpuq/fFwP90akPIaijZbn58kBzpsNe
o+A/ZB9Iy/I3rPIhHNDZVxO3uZ7kZm2GPsGjKr30qr5jGmNI/PQ7vHsP5V9XXl/iqZM4UzA8CgtR
/atAt4IEG9hUTw1RItpdGjANEd07T4IobAlTI66I5heXy+vfHpqBshGOyJwL+r3nrdC4pPQUZiq2
Nv9OMTxU/6hBmztjhh5KV17Q27kdIGqZXG1aeF8yv6MLQFZQVkvAwG8VKHxyNtsQq0KMgJFc6wjb
cQQHlNdDFd8WQ//TnsAPU5zXhW2son5nPT0C8GInw4RWtBsKeOS01Fo8E0Ps0UCy5ql9k0E+nEFB
9yhWgQmDI6SCRochVhtJdZYxDtNptpIHIFroGdVniTOQS9IZVm9Zd2A7JMNy6mO8Ox9Gulu+sdm2
8NaBE4TS/KCWU/IdACI4xi+3f3Clm/uamgoWycUcdnwjWf8vfd2oTZclTAUn0geZRnvPRydciUOm
FSYSxfjFEsWKhqypGbpw+Ac2L0TibELfcBm79slpBOXPSiIbl+njKpSDmXmItMXhnt4S9EO/cgZ5
bxstY+No84twqMbuR3DVS2bQ8BfvI4+BSAiuyWbLw2R1Ioh6GRxS56Ngf7y+NbwY8Q/FMJBAgkoG
jA8Z9eafug0BmDJu8JeGAc3O/vXd45dbpPPgpJv2JPrzeCBallmWCM0G6ozN3NA6YfemSblMW/5b
YQcA+BP8rwfKHyL4Yswg6kdp8LHeuFxJQ8PcV2cnMMB0w9ZDbg8AlneUz8IDvy+Zxj276UOR/Ku8
5jc7KblD1lV4q1uayNso7ilQ0CcMv183ZPj9AtjkdbcOrFTRd8kOSkX6fOJaECLhp8YPDbd8Fg4h
bqwhQJqCdql6L29wIgZk0sD3EOK1Ht4rer/Uq6EZQQml5ngDNtud6BJBrjOuY53B7sxaxfg/3fFk
PE8F6c8YELGi4BsP76Y3SUSmLnmw0AXzM5tEE4JavFYtnkHSbj0roHdi0O4VP6y7JuoY9mlIr4B1
MZyiIQwsgnmwNGh2eywcyL58t3QDThfQUU4XhfuO/CA4OqbHKxt/sk7j2ouMDazpwlF+Ei5JL/8O
D+Uytm2Yv1/rjxRd8a9grMsPuOBMRHJyYsn35QEaQGaQiMyM3f3/r0kHwPw+6RSRtiWGVWHNop2e
m6p2M5htICXBBz3POaUG9A5KLSZsg8uPCVyJ3Xh5lpHNcP3Li4FXG7KVgsfVxNsIB8eys71gy2vx
+MhO8A8xEy1g1lX7PIhXHM7C3+tHFuDGM8DYFdgffVwQ2MM4W1pmLmtwohtexoZ6nU23tgZvHL4D
FdapeUZXwhv5OiL0pjJdSSGLhr0JgfMtY4kF3P0QHn/ISSS01iH9m5qDtacD1R8ZMB+r4hJ2sVOa
T34eA0CJ6Az8nKwXEfJ9Nb/zvaRuMLGzXPGE9OdI9JCEghGHd2UbT5yZHGf74pNpZX+DKMm2vnwG
7aUx4fqQSHxbWoAIiBkF0AdehOxOSQH/YsQgwMaez2/RY7AmijcoDsDtACXntX25lvpdjB9azioh
oKhAB72kFFaB+mmpbvXa6rdlysiC4HnmFzuzX6YlFY4NRjcvS98myB2di19j3GpYzQm2CqwPEJ6S
edTWT1rbPfiE+BT/P1oA8SkA6k0CsPNmi19JNBHne5AiEN6N8UFYxKmOuK82eelbEct4B8SY6IQO
jh06ko7bCQ4QvLzFyeQNmIlSUrFLUj636UAPsNWsL6n6mGyiEdDW3/v5hKgM4URMvbzkPBrVB3hm
/YZRtFAPwrVGc6RQUUIBTJPbsMz5A16HWLg0r/eYoNke+ZY9m4w80iXbhtaMDBvEa8KuTXy26cCr
aDX5uaZTuUPAJ1hHkxkbQ68vc1PmdtVdUibBO8kiWeg6Zkhsdp3ISoVxer2kCyC/SxNeU8jS6eJZ
aOUuQI6Yc0aZ7nS7VhtcOpL5M+86nYiMNQx5EzkA47u9kD+eO5E6ZbIHm5QkpK/P1m/gzuUuf1+c
MMR1w5aZkc+vTtb2PLXDmhWC/AGcsTRd4EUMWTmHlV8jws9EO8eeVgxAMg9BZZ05q6bK75V31hS8
RcShrrhjkXJgKrzp6jpT/bz/JRAJnAe9PC4uZd7GILVXFRI1r1G2CsPuIx3GL5g9rdlMzM2ym9a4
aBlbp7ymohd9tjQ9N5XB4E2GNat8KwQdPPfpWw7QjLGItk2+SvRSnsDvItoI8RVffap+SWDgq60M
gBdBuoNzq/j5X6HDnLvfGrwWZy3QGgzJQTO9VvodIZ+ZvEXlLjvDaJoKn6mZeO9jSLL9tn4ezeGh
RcAV/F64gTih8ZfXIAZgdacbgoHeazitEkocxBO2SaJJTshM+StaLAvY74gH7gPDbsF3HLD3i9Bs
OiHIz6L+ppKBF66RkyLzpMyVxw/rULyx0YP15M7riUXIlAWyuD7CQlaf7yGzg859MbGGrHyPoE28
1uDCISh+ww5gcZYHElArbAnQf/qLfOZ3JF6mfzPJxsjv3ueZrrtGFtGsR5POhsLgagn2lPl5EMHi
XEh6jf26SbEXrnn0ZHLfePwBeDAoehrMlolLmbyXsWbfnK2ZgnLgYXtnCDKjr7QXCmR87B4JddpG
R/MCYDpmnElMRAa0YSXw5yJN/k2hHy688kFXe4iBIhzE5ENl0fwKss30V78RTM/4JQsGJtuKo1Ah
6JlTvzXgOD7U7lKsaVGR7rQBIkmcP6PggRKhYuOox022Uhip7CYF6jp3MLUV6it3XNZNksd6xhm0
dYiScG9Cm4wZS8l2sgSvObLfsCLlfV5hMjiVPK0oaLFbtUQ8hj6xJBuOFeacnQ8tVua2z7g2ibWW
xBU4k8AwAkYIAx8m8QRsN3jr99+KFWisUbUDk6peCczU8S1XqzbXlrNWXtW0KaxC7khisNkxemBI
wTa8fAe3DViAxyACiIl/Nj2FPsMMGfWA4s3ftbDFuAfbD/O22gd9ucF/ak4+Bs0xXBdLJOWmEDZ7
qHHjyeLswNFs+lJOQOaa3RHTQi/cZMl5fBstUP3nWPfHbqvC+jrFR2yr5+J5fuKzPaECmpw08QY9
yOi/LcMeZWRhYQBhSDg8WxIfmJRQB7n6euhdAQmdFe3ywe0btPrbkSFu2q15Lh2jOr40Pq8Y+AtD
dP6pg7tv53tduRGP/L4FEy0yuEaWuRiPwqBCwL+d8/21iTcS9CRGfnb4YLjx+oRIiMQg3PXYm04d
GvORpHimBoRBM3hhsGFD3KPak12wccxkVtU+JptXo8TCNr6+WuzshIsc37lkxAGNK492763noPkT
UNpUFAYMuPtDCkSOi5OGHK7mlcqTCZWrjIhZPmesBcJ7mLkGtJ58P/xxwulwcL4t+Vu8zWumVHGz
103Kv5WM+uoGK5BR1Mla0QO19oh1/FvW7DqzUybfyNoChFXwnZeQdDweWNvh503T2ZhxHrK9hD+W
+a9zV3kjazXGyRqLhKhwzK+ZsXyA5qfe5ntCZrzU3ETTRr0p4fo1HAlX59nMCDFGIcKuNpoYX5nw
fj5kThKBc4CoOHxDjHNzgnANA+d2b0Ac2qdpcRAlTi0Gd7uxYXas/jbyJhY2CVKG2jpG5T3loWhe
pyhbGP+6C9tIAql0zKQLnZKl7ToQsjI3Bsgi8KkZwWVuNd2EulwJuYeTXZX98MlERqAHp35KxqW+
FSd6ONU2xNMgvMUhApo1qxyE6R3x0I74x2hS2RkUdqn+96yPEsu9hhbBqSfUS7yjOgQS8bMp/yzI
3eFmoN6SjoAfkuFGpmFq3PWzDCwLv1WQ4dMBf8E54HblJSNo7PmwzKsy7ErULSz+uLS6ajtP/Ml4
e2YTAjWUHA5fXLC+xDQAbwmDd0RHgrWBq+qQAesg6knbaAY7JNRM0F+xDQpvInlY/0aQ3/Te0mp9
7bf81MV06R74teQNdiVAusVFuM9wz2v4j2ic7AEeB21Uh8rE5j1dSLbIBuePUglYPfwjR7XMGCCS
3b2cHU+eewFTE5woGOhnvApJ/KYyOBz+GkbvT4ZtYbwBb1s+d3zskrZTtWuauFLxkAlx4Gt9jfil
VJKfbHY6M3UWEcu7nISj2B/q3xhH/TRVlCE8VIz8FRyzPKAsegE4Jts8BXrCUynadbO3+o95R/2j
b1Cm99rFrL5FZlXTCoQrvtlRegfRyTrrBWojWVRlGCUwB19YRsjdrrrorM0LDushmBBTl8LjWfCY
91vrwMEU+Xh6e/E2spuA0ar5HK8yPy3egbOQ2RJQN19AhVAeRzhJPOArhp7xr7B6PkoBTSiDYRcr
OVMtCf/ZY/309If+sGZnfGPu4KEOJcgDh5CCLtnuyZ1qPX1gZ8FSAjaqCV2d2VPJYpTmg6zCaofH
P8PvhVDeYVDF9FIXVtKuBqtI7Qs3y9wNSYBFBB9+tJdmzu1diaq7O3epU0PuIDUSYxsSRXusbMUf
TtQDNarcd/5aGIWiy+4twQPlYZpt9AMLdT+fD1zDtTufpdGFi9RhR5ogdIbAp50cEREf+9v02Wcg
+gnt090hOpItxOzof9yb+veaFsPJgKLDly6WRcF914otku30C7ZEKB5SZSPRJvF9meSvsZqf1iPf
ZuzxvTTHjAAS1mzaPu49kRO7rN9kxRk3uulP0xvBNaZ5FOazmNzig1qvm+TLan7KArPqoVnSm2o/
mMieXEUP9jT2/Fd8EmQlqwGFZtPw07HLcUnkiemhKUcZMyzrfozLGF3yVczNlmG4BE65yvVPUMNk
ONV+8jYUULH9/NhPZ5YJJNs0b9KI/xJLfLDhS+mEfe1S7dz07Kr4OWJXg8OSQefeN4zoZY9WmcHG
QL9C+8rgScJDu617txgCJhfpJtbIgwFIp2ETzZdwqvFGWY/FydooI1LQT/4z1oQn9k5LoV3h9pgo
ET9G0Bb/+uqnkVnYrKPkkI+P9pswtJ3yWU1vPck3zc98p69lwIS8YW0w//1noSsoHIr0RTrBEuk8
8giEUFqPLC7D75Ljq9hoHUHkvVMTvHhnLILdhXiQkQGNiKsBzbh2Y75Me7XsvctixxxyZkOQb3OF
icyPWT+mkPsWd8PmJYC3Z2pZFCHk5qA1S6bpTFs+JLC0r4WHPqg7SPsYL4iqRFmI0nSRlw2oiGlN
iMr6wnOpdCD3pq39JD/itZ0+EkYcJsgXXW6QVBwUoMN4cAUgQNIUhBgIJQy3lbUxrS7Qi1vNhWaJ
t/q1YW/jGRc1uZvg5Rhy7XF7Vsv0p3e7zI8WGjXmBe4B5dsstxOqsTUnVyNRaZyNev/sNzUjZRRi
Oux5m4d/mu3GREnwRKOFbPrf62WQGSaujO/u7wUvA0xaiQ/qNBb7HKM554F8ZEAf/akCViNORNT3
HQTBagzG3zlxq+a3MLGysKByMMiPv9b8KyZvzZ4L2AKIadgJZ8lrOU2pT/xmrXzNGbC75xrFVdbs
M4b8uBBFAMPGh4mbCAxWnb73OurkFWgADvQU/Q9VUU0W3JFkTOQOmJClxQJ91Ogb5tZYKRCHNH7M
WGUZVrsF+sYCOhua/gDBOglenrm27Jr9pX6ezfdBggLjFYazg5QutbuZopvdXfP67JO9GkW+mH0N
PbMF7Kgo1k85tVolQC9baVhjCF2ayQJorv1l0o/WcFS6XdT7rpSBaChc+cX/1jFI5Vua3IphBIVQ
k+4sDa9gxnI2XSl5MIKlZCkaLQCW6VQ5XCYqD0VFPjg5coTn0WY1+145W/Cq+DMaBmH6nDj543tH
t8l4rHV6lltMNm0JWzzlpjxtJ50KrCNe57vWsQyTI5223/xxKm1KF48wqP3ZY77iFJIOFuiDalXX
L8P0XsqYC930K9O/cTsTpzCK52ppHBS7gG/E1Z5D5PYxamDXSvpzRcXaT26c/6vxQ2iNwoVxiRFa
lVR7TUi3nPggMnkLu7/CYm67r8t7x7RQy09q8lngUUWDVbDBjUZ/nvg3XdrX/3eQCrFwdPZbxb5P
DtpLogQNxL7oMbHZt5gCJiZeL/CNkmcc2JpUAJGQO6gYQvDRD9NIkf5WMvLrrlgWKmc8iy0d7UqM
qbqrXySrCTTIBAApA3z9mDebaD097YRBxEEWvaTay9x5Inb4TSbtTBQcik+Z0fKmUnN+Wjfh5YbW
L4ZaE8UtwXhUxyWakgMNYsoHXq9+Gg8IT8XOcdw9Ef0tqV/0ccAjs+GsVZ7Rw04i0po7A2c1zgos
RcALITI7zU+xVYudQRgptLswJ8prrYNrhbFpP0X/J9yhGoBXYjpcYtmwtqAA/mH25+8ugXAm20oI
Rv0sdH/P6s0Qefrqt6xao5bsXycN3x95kw2KYEqSCkkKSQqi12Khq7fgf6uSGBxf7zk3TuGD8GHo
p+GdBocmC3xgab4J+yXOF527r/5QjXRf6b2YjiUfP1FjeuGBRx2iAFiR8NzHCFLCa4MFmKQPfOpf
rKMl73Wg4GDtKUb7mrMKZgxt0pouRrtU5T8vjV1d9MlwHxyp/6hgIywDdvRk7rRgrySKq17YWOat
Gj9TLJ/KNRfXeD+BqxpkNqCtkkyfza4Fj0C4wfspnNCXPIywOJsLHpw26b1R/bWUXQRj5t4l/6Ct
SPp+2LdX9F85RXjyfG/jr0zZdMJB0/6aLzVFGC772cXQfitemqq3AdraQ3l4ybU3VootVNeQA21i
6/SEBBpS6EwJnWDJKdKjpurwMRKGyGtGqfw52Vp9NTkuam6xZiOGJ4OYzJB0j88QlStuap0hFD5Z
x4I2dszHW3Io5lOkrzLhrStY1P9lTI2ecDW1p9eIa4v7hV5GI41hojMRlzqL71kJv7LnO/TZNk/t
cXpnrTGCkQggZFcEipg4BXWSgF1lZqMqUOfV2mqq6T6ONabyf4tYNLYuVecBls2Nc+EXf0+XeIkd
jsHo5/UNKJKbIN9qvwbi4E0d/bErPyFuHs4FLg4pOSUcQyOj5Bvqucxj74B5cJjIHHTyn+cLaOwN
NaCVwnd8Xhl8LlzA88iangFux+uqcVWk/dEA4VT7TX4tIIUmX8/AwPCU3GU4/QTUrJTl24Uhqz1t
5QdRZ0NGLuT+wdFUShfXbJlptRdoJ6FPDFEYsQtB0h4djWmLjgzTyks+Z9FZnbnEzJUg3hW4S9HL
GZn61eui/qjnk/KTzEeh84nHTfuPXnfLBaixbnILhjaS8/Agimse6968Dd3X8nAyKg3vSP3ciESA
teKxlnvWH21yE0bvleJwroFrvbMZR/sLNWvclb+aRkSluQcIrxfvJLpmUgA8zGSJ5Mh2dIgu1vZF
KgYtRPRlflZB7YyISsVzfjE37XregU8IDC/btKvXDsHgPgzMHUfk0XTGd6Bf2wprOqNvJWDe6Yji
QeEXiIN7revBXG4bcoVpaSNgP5dcDxTkrvnUe5iw2OVrZwnETgyCWqUkQGK1Gu6cQDpt8LJc3jGU
qKffBDvj26Ay42Qz6FK6OkwWHYpMW37LyIq9NI1jLnE295ZVJPyM7DolBBz2Pk8r1tAQSFBE2unH
FDndI/+gk528+m5a6HwI0lvhstQ9c+WW0d56LpcgfOgFM8d9z0JmOE94AHeatqd20ObVqYPW7rSS
R0xngUGFncyyqKXzcnj2aeGMRYyFEvzBUmdwq7vRuoiOJAPN4kp/CH8AUSIB2bzT7Vtzlcpuw4wB
ueDkqaaPAhMcxJyvw5M5OmMKzmKn1WuJaf8HKRkpEk/NZvGv/SxDnelfdU8HxounJ4pj1nYrK3ju
FVc9wosFK4sg6srNFNmI4FclK5WVQzTZsPrHghW5tnyRJCrMcwuDH4UPpDc7P7ctnGx8hU67Ns+q
BjYhdEn4/jZ0Htx/bGAuLwaBcY30w54YSH2bD97KiFbrP47Oa7dxLIuiX0SAObxKIiUqJ8uyXgiH
EnPO/PpebGAaM12YqrIt8t4T9l47cobP0PvLim3su8zyypcHlOBMw1TwR6GqhGal7QKOCVy6sfIF
cUBn5gxKfkEcxP/z8MdKfeUsHY/GPd0RgQdJD1QC/4G79oKEdLRugLCQtlsrfd3/VCYkBRsvUXZj
MoTPMvPPjXCqzF/N8ZE3NXap7xQnALznkLIiarcWMWPzA5qp9ZmLrrzO9V/TbvhBwMSPGPOC9U/r
/tQVAzsoq0tuq1NRbPzqit2rzpluLC19i4KNPjX88Jyz7KJYRZRc1k/4WBOeZYaXzYax8Ydy4PGj
84xGRrgUzKC+Q1u1z2J5TaOfVrxRjhYoUxG7z9rsHfcZZ+WOLrZOW2CCZ4lZ1b7aWMV6bA9gDDLT
iX6Gi7sYdjDrevyBCllAIA6PEo6+rt4B/8X3GZGtB6EfAIW3kn6owpmEM+Zg+DbtpmYHn4oggJoF
KZU4NKktcvO1hKjbTo/T3aIvfbJYojI0duTakIxxMnY96D4kQ9j6uYsp+x9K+oGwKZ++AJ0B4ToM
1QFHMdA3ZIiV9CuGNIJ08kBpRJgY0pEMwbuAIq7gSrUrAU+w07lR+uEJlJ4mxrD01PPz8f/PSB60
N/EekvahAQfpkIwxc6dUQIW6BSrgW3a5TX5VaRMj0TJmoZYV8vWpaEY8NOxbrHga3wY/cTngEXCZ
hygrKz7FF+Wz/ceSh/dw/pFsEcNkRAJico4537xnc+MRnvAZtOmG54eb3acSxNPGEwozCKUJP/ZC
3auoo2EK9FemkPzhQ0WzzU6UZq/ds0G48sXzZyJGCcRbepXpdvkaRWTUkUMiSVsxzsLDPe2bEi0p
5FHDiepDWv3zMKyBlxdPU0lcsB0wddN6CpNVZZzSdDeW755xhTB+cl0MJGRPRPkwVoxZVRck+Szi
KxdAh9SRjwinCaolFtSuNVNZ9F1FTA7Cg0vWagvjV1MZMwFQFXp7KO/5t0K8rMbPBAD2M+y+I07N
esoWRF1w7NIKWSgcvW/rBiRjRBzVmly1krXxaUIUCEv5m+oiVrRlMR57m6IzZR7kkFUhGtjVr1Vd
HRtQ7iazYx0XQLkpmpVXD/Re9GmSnYf9whDmubIzGy497FnhVxzfG3Nmf9PP5QhJ8GUqHVVIt56A
uIZ232PSpKVh3riX0NetSBJ4kv/s34gzC7CxMWsm0Qg62iIasZozrCqeAUKsyHpjmBXu2tlAK+Nv
0Q6o/lcGH5DzgOAMfpH3v6P9PRgary3TStb64Gu6UxiccyadyjPq96b56pqXhkcUGkT4r1cQGV5y
mJJYAaNDB0m127X6aTJt/G9NgxXyjY8xEneYo5i/4IrFOAvMoFQ2BehAQr6zD1M5ReEDkyv4wUoi
0mnNkLi6exyX6A1w3RBZqXxb6po3PWD/rdyKWwzsE9n+sapOnf6dtLeJvIgIDSq9MiNrq9kMdx9y
JPGnF0VdBuTW4DMxQfSFL9nYix2kLrfClgqkjrOC+TlfpuwzETlHhK7DSeWz0rJVVfKY+45eHE24
9Fz4IsijrwB8O2CMdDkGB7ax7ETkOTxoxSju0aAeFfYWU/ce1AaDcgyz27C4GqxWzTNj9OEeA8bM
UMIWFRBJSkrTAsm66BsiJdFMot/zQBGLtic/hwIh1R5IfaMglOLXQS8XdJfNIlFcTWamguPeBSpZ
MYzpjjp802ypvCAYlfswJBp719Ybhee7DW3ZOuEEfcJ3mqQ7/ceANkNi9NT9xtjX2z+PiiP+x6gx
hd1BpJ+kuoBstfrTSkDe0OmR2jjg1sVdGViOruCs69y42A/oS4piPlvL9WBdar/ceBpRia8xvDX0
/X38DwGpwWrweM+Suzx7iWDCw69kCaaqF5kBfaLh77Yo8oVTFH33BXsdDuGi2SQjKOtadmvqi6L4
MuJiyVEBqIzBS4/Hq0UTZRm/WSICLWbWLOjvztD5WGdE3GtqtwppNEJARWL0ewEuFvpQH/4btdS8
6Ol6EnlMHv3HfF8PHGHwRb0FqQsINkvrUwt/VHmTELo4a+4EZ4VdS1ozTMMQlN2RzVZn+BKcHbSZ
bGBt5dcK1oV/TBkPpKzveNQXAnjHAzpLhE0GzXbkkgZEVWkrtc0Kq24Zvi1VbLo+Pm07YSxJpedo
e5jAODBIghPXPtzdHuJ++k/JbR/8eA1YgzUmwGUgotopZTWss8nvbZGURTB3rT2yXkuXcTOvdxn1
tftHob0h9EQsSpAEJfGH71/MeY/D9IBuiyAYTpUcEFN50BmEdwxzNRPOEdrF2k5jkEkI7hH4gUYc
diHDzvFNJXNobROZiJefYzw1fTn76Ui1SWfiUeeQ78OG+TEigm9sXBJIxev8qA6zCoKCcde/AW6K
+d/AW2D+8NNqGA8KNE4mV2KH+lFn+Gz4lFNzLIPKCBXQxTgQvs0ovCKjh+ozpztBGwoBKnNIYQmJ
h0hpyFUpWZYZ1wD4KnrGnmIUqPgrUdZldY+ym4pyHKOCZjO2nIxdZRzzW4twE5cGwaBqtuFrFyVS
kii3WQCAR2E4+r8YljV4v2DcNEQzVkbm4Zc3syrvMOe4KLwjgJ1nrgohB8dWXPbIdJMb/ig/20V4
vfFg9Oeuxwu1lMRjd4+831rc0LBGCqRObhnVPDajUwy7KGwXY7IlZ0lP5rWHz/xUIN/HGrFh6b1d
p3+a56DAFncl+Qtj/6tJVAu4dUnQ1V5Cf/eOCIZ64xWmd4uTVKaQBx/2/5hqGpYDgQQEH2ln0tPx
SnvppokwDK/D5CCPKwOlm+2/E9dHLlxUm2rvDCTGLw1c8uCLh9RC5fJp9Q8PdsOn7J8oPjifGd2w
NKKVSNuVjB6FLqIfSLX47rKLFF9H8iBOsXga811HTAuOEWzsMPxOBlUbKunU6Rk7HYggG9YJfxOJ
BoZdlOTGLUEYA4tGh0F4qca2ac1vgZg71Cux+0lb9kHHRtl35Z3WvuPCjj/Ldh9CtZMvLdM4FUYp
atau4Er0DhP1gDRBQccQJT29EDhrfQvaW4JUYdOA7eCRrV3jGfF50YmODAEY4PF+9vkfrbEoxxcd
3lOLgBLyXl6Cp1ZJEPPnOZCkbRNELkKBko0Pb2C5wR1wRXioyhiMIjCyDH/VNHkETPd1S9uWiHR5
VCzXj09ijcskBP2G825izyRLaFzszp/bejqm3lZRJRTDl7pr4r/hkNhI2ZCbStazYXcgE8ppl2R5
6SR59/xehAWRsPeadWhQ8/GOBuUxZHFhocTAbMaMfi3/z5QViKidrUzUHiskmZL1HoerGpwS7pbs
O0KWtAtBZMgtQSyXKJJnAa5wRvRF3DpRrnjzTDA+nxLfWkdRoyYHSBBEr4vRHaO9xS8JUGe7A97x
6l/NOOtQMc224rNfwr0FYODlvEnVtoHaZsorSXylLCLNjwzoh12NGwOPT+n6SDW8b6ihJYqkQ8K7
X7NhmOFHuXFlHCvkx0haEwdJfD3kjpCNR4FET3hP8lyWEPYGC4blgt/eWuRg5oqRMGEfwN/7jwRZ
H4UPl+cafBQdo7BqQOpYD6LbKuI7MJ+U5Y0iRhm3xI0FC5JXyZbxH4Ox0SzYGlv6CmMloG6hZuBY
fRlOQ0GL2I5zfdyxVo5Fm/BHdMatdbSsg0CtxIeZ0aOeze+y/EZgwjZdILKSIcxkY9hiLNkeslX/
4pDImMOpHLC18+IZ0Lgnr0Z6IOGpcCbtVP6biPFht1GSPEXIwUke7vp08WvyuycnZ10+qAGbHQRW
5dGsHINmR0NIPBe6JgMrL5CJNgMvpM54GR5H8Y1mAFojsInJ5kkcAT+hGr9KlstbW8dbna+L9knX
0DWHwGI8fuWB1sYT1xHfT34osVlEqyZwWHP23kNksJqVmxS7vvSaxGN1VhxdehUcgyoW15HX1qHE
EqIvaTj3/mxZ+mDJnKDYKYB/Icbg2w7+DNOlHBOSFzKvPN56isPwkqmP3MKOymxGeEqNyY9hkx1u
BRYa0gerxWuAiG7RGYfMUfQH+2QSdLnzFQTs6T9+m8IUCXt/8NUIX7pEVBPAqO++dycsziChs6+0
ejIrFhCVG/1jQh8iKVBjwneFPsXgk5qFKCIb9rIj99qJofTK4z2pzGVmfkT0aADzYvAQ06zQNX4w
LD11TGiOQR4SIC57VD8H/Pzh2aeUxzgqLQNt1zFfgJolTrapMe9rx9WQwvN9MuiN/HNEgnai/bGB
N6Z3En3lwkMxmPgoh1ymDZNRkn81BjdtsJo/ehMjPm5baTp7MtmkjNPiP5bP7Jti/6la3KoHFTs6
TxwSlxo9+QdBOunnaLJ01EU30TY+86GBBERB2BHfpfwstGZXKGiw92b90Nsfnig1RiOHfA7qOhNF
GQ/2NRR3LJHq4GyRCudXrqayFoaDSuD27G2q7wqif6ZPiHuQW8T6b8xGlyA3/HPsIFr/tx/PdcMi
VROX7ZeANJhsBiSBercqMVjgsamg8LyU+N6S5YNkE8cw1UupokU9McHG3KNjkeXCj64RnAj6H2SQ
PjxjsXYiz1WTrcaKOZ9X2sQlEkr0TaMuigfykCdri7EUGFoyR6ly70NWesKvLsO/Qdt0ZIW1S+hj
wEcImpzzsonWRIRPLOFBLrBQkrtF/iv8zIxNLJoDXAWIpgb+14TckMKJ0ivjqwuE776sd60tvi2A
loPCm8qDIuidDQ+ampMDLqBEm9U2n1V34U1nNosrUgfhWiBSKAGEoQZpbRIVysUq3imlzWe9SztK
EPlzGK4+1sIWJeaSKLYKogNrpfSqgDssxB8RO01lXoJi1WnptQAbKTY1zH0sYH2xPgXZoQVRm3hf
GZRPVg/FzVI3Ht3ap0WUwlJsnuQpSTg7LjCsySklNXz1q67IOIEbjwbepYBtfngoML6IOEmWzJJq
3i3GQLxzFglpQMz5AAwsIt4+az8HNbHp/FWGEDLdfyvi7tsIQFE0Cn2Pd7PkZe87htSEEaxabPwK
tb1PmspESV/BQ5B1YKfdxcDmoY3O/J8pOlBoJhQd/JfJCK6JX0VKXjftkd9dUiIxvE/ESHYD3s2a
lRN0usH/JGVO3XLDDcbUcDYcXwQLP9yhDH1HKAhJ8lQXEWVGwLGx9D+L0uBQAtCJaLrNj2a6uOgl
dwovbwFVlymBgDvc+hNfurIGfGmil6QbF6Q/A9U5Jk4WCVTQFBtkbU5jtkwM73OEoWehTDQQt+FA
N8zkK1KZrb8DzW40nRtlVPaU8BWRjiLQI0F+yPzrgOqqZ+6YRbhpo/bQT74rCueaIUhc7P4//9aF
wp6TN7Hv+GEaz7w4ztTWOTiMyb8pHmpYESHJI4Rl46WhMNKYZW1b4pVNl4xinYmJvuZuQ5rwClvQ
fvUjOON9lHE6jmjpGltCyph4pzH5JMEcMxxP88gKCeMkadSai3iqCr/L5Cawz+XvTo8smXzGHCwG
VlW7/EmzHWc9QGUI1PUvNV2Y/4WVA200+JsfkaSxFWPjKV8MpGqPNSNZPANfpSsh7ETfgIqJgDyM
FXev2LXCZ3Gvpk/uNevWPGscL5i7/98bxPnuMA+0ecD/cEfWbIHElWg9XOaePkxp5rHhtasu8psE
9qS6cM+zFkmGz8IVtxqWu2KF5eIRzNP39Ex0zWS64EtC5RL9cZbsydlWIW8lO2Wjbr3saCKxhIu7
1fyzQMwH2HhzpT/u3Smmma4BXnjTSfF+oEvBEDZ2hf6P7G9mUqbb5rvqKym2c/Q6M01xwxZlZNIF
Ip55QIh+B5PQjn/QtR/neN2LeDBJd2HEOeyGauNPrkLIAuFgT29Nd56g4yTqL3QSHydsylaSwtVB
Yb+n+yMHAjm+r94FeSXgXVxI7THKXFZO+PPpFJeMxPOLvy42SBBD0EVOwUVtwjTUP+mdihOLPbni
qwRjdzYCaNnuwPXyaUANYg0Zz4qtMfmry3cBYSzH/XHDzqlXzOvsrnLRcKnJJsm/+MSQT0reuitt
NMT0oLCBVnObe1E23trBlcmTIKakIlH2ubiHEBfB54xctn407IXP/b7CgcWigtFqOLtuF9iT2eAz
Rp+7W0VcDTg0OKvjk2rTt6pvEtunpwbfcFPKd4mzTjxx+PoUDPv4QshTc+p5JQCyx6x+nPRq5CdI
w/1HuTYKm7VzERwNlBq/WbvGdK5lJ+yS2YA9jRj7U/CRf4rWag4v11lVgxYNDujVYBPEm0J+V3uq
Evpufpo6sqNiFW4Dhp+oOJYMUI4l4Fvguf7sCs/BWa0IvqpXMVsoQNSVq17UV/ErVrsOWxM2qQFS
zHq8xvTq3OasvjRngqd6Zq/B7aTteWMyUqPXmreehyEuT7dEMhBjR4ZqdB4IMuBzoJLysnNV3rm9
GD7zmTCy8df+FXn0Wvw2HDqmpNjkxEK5nGXYkes53ihZN3tefgOcRUU2NQM3esTIyTCyUQVVT9nA
Q1sypH3yJ6Zs5swNrl6FjxPBUmln9dqCGlMtmZzdGe4zaVoRDatsi33g1iNvMvtVa1PNacDdvMCu
/sZj8EUzKaLoZ+AFVYs4GL09meEyPeANTfC5kqS+y+hHyECKh8XBesrZuoj3dH4KvrumxRzZYc2J
b5HySMJ9BbRhQERhblCfYVW5aHfNFeWPejj12924DXj+gjXTLHBy850uE7Zpj/CEv3H+x4dGXPkd
OGT7Xos2+ybBWhPckZOUtOHhVHz8lts6f8iH+oe2HRoZxdaX909ZDL8MTnA5MmM0oOghbWcG4MhL
b+1DpA5ZwwPouOlNuJSqDcwOwfzWCXCmoivdnnlZakPgmk7DeASG6J8AOvPDIlQIFUjCXo+jHdli
Q5XPxIS827mEqB91vsb+QngqI5j4H4IJtpx/8b/ykHiOcB3zD0GytV08url/7/4SCn2bbxDqc2Fe
mztFh2AP9aH/kMQVUVzXbpssfpqNJCGwQX/EVhrUMtB2tmCkjLHoK564nwxI+fzQv6Yf1P870DEA
/ggGfiOPGxy1AMBhT6f4iqGe611nfL7UvHNFU8tE5IUuQtGYOOzidMPNJTwRDPez5VwB7IPvx65A
UpHNwPCNS6ZzPAtoOarbg7w20/VTcIDJ6q/STr+Z504+Iac2uxZvC3KaaVpw65jYjKdegjJOS8Cj
M0cszlcDc0Z1ExYOZzCLDez5dfXHxI1rTVPxu58sUt1VvtIZa7sKzoS9sjLl3Yisj2j6rPbp94AM
w3BH/U5EAM9OdmXuizK032ZsdAesl6iX9vnALGxtyPsC9RCHOogrzF9MqdBkdKteucwr8+nMR1DV
3C8Gn3C1UcyPEKa3vvG8Tyu/D4PzR8wW8dELy1WzLZANulexPufXYo7wqg8oxErh2olMYejV8HMR
VJIf06P6v9SBC5m/ZZ62rUwgfBt3PEY0EjxBjGTucXlmvaFs8n9o6jB7gBf/6hkMFGxJofZcqKkB
TawgYsbKGhldFDszU0ZzrB722hJpGVvGN8r122zUKjblFR4Np7NxZTxuvqZfgioZt2Llmtbe2weu
Y4uTC5q8S6+wxHXS57b0gpyAMQbmCara0doFDmOjb/1bsZzqD8V0watzyfi6ESY2ti/OkXK0vmjn
atiEnMvCnjyk4YSsODb/R1vwqA2b6oQYoPxHiLH0v3CVqEa+SewY2Qlpgv41ySRw6DYDBhC6Kw0+
DaD7NVEXVvctEOUEFmtVWF+Eej3Q9KrmftaL0tSFdr50LMgmuIKk4BiOq5p6kKV7Rolz7ov3QMBV
+dUo4BrztU58DIAHY0vwCzEy4p7vj2kq8TYlwNmFZiy4DZH4dzfDWhY/+bBMrT2Fv2EonEpb0VxF
qH7yeVTOALufFeo3Szwb8UsiPCBYd+zdG5dWPKVT5BNOiEuQ9V2HPcSl3bL6VWDgF/xrB5ufT8JX
mSOjdBiuSfOB6RCw+/JtmPXKJnBASkBEb1/NPsS9/tCCPbiceoOrLwY4PqzEGfCivz0d5ELt0rml
QE/sqXGRV5KWiPtkh4aeqTa7kEA40c8NxIbXpB9/5/gOmPZZIOBS1uScJ0p1F5VL4QJzVu6Zd6Ly
thA65TupIk8sPxXcPh3L7t8p5Jln7hGwtseiUNOBBRKCpB6RhbHSEViZ8j2yeGwr3l+4HcwhfV3k
p4GoHxDdXEeso3YdTtwrHA2jLffY9nuoAgmRY/w1s+mrRdfeMMMkolIJvvV+ZbDt14tl9eQBLQlG
5cELyoNn3cjzmYovjoNJuzbGj4Y7ke8swQwF63pCA2+tqU9tmJXGouEqZtDya5Dy6YbKuO7np6H6
YvrB9HwsdsjMmWi0sVvNKincM6Q17IEDMX/mq+ZSLVpoGcyR621ZO8w5vy3lz5Tu8niC2MO+l1XZ
kh90ep01HAJTj/StFw/NOmjRPpgcLEbcJAHQKGpKzeHVEVBEDgQvBXOlQGtBVSHSm9EL1DZ7UXl8
DVjmrcM4MnqOPtI5K1P/Q97addAMAXxA9HxwqLFsAZGA1Z3iCOb7W12LHNRp9o/ybT4x23Yp86Pe
vpiQK5e0dvTho6qfeCiGZzAdab4pWEmjLh7h5HY1Co6DupbY6ffxDV1YXf5MMRPV5mAqL9q0qjhM
5mEACGwtGmZWUmBCctRBHrH3oeBlxROpxMJZ33HxK6i/ub4T84ea/U2NtBDjm1jvo+I+il9RtC+k
f4r+U7+BzwwYI9tvyRP2ctF86DDyEK2KmAMCCnI5fcMRyZG+o5eZLITKjxwwdg2gGHU9nxxvcNXv
BlwwJZ8RT5bEszf465bhHev2Qf3Hoabwij6HYdfo14RhHsyn3jvWVOy/GddLjN+jcJuW8QjyK+3X
zP4Jtx5rDV9GShn1HBlgSsyy4wgpqPo7edswXbGl0pt9Tvq4j9zDR8USf3usCFDTdRmoiZIVOp1g
kyNLSG4js7bIpW7jS88YcHEPdSmjKABpQOmDa89zrvw2fAYjg8+m3cyN6MrEsUKVwvrGiODqx5vc
v/DHsH1M2TN4wyuMPr1s1xHLIRM7ShWmAUZeGLAhxktOcSudmBRWNIKT/zOIx4nZeDM/d5rx0/AV
xrSp9JZl+s6UP6oIznkp+4rKS9MXtomiTDZuNOcr6qRFgC63kICsVZiEsze8JNMQly/0ZbMRpb+C
iaB0VPYMvPEQARdTXHqOCDC2cWoDVHU1mD76JSTvGO8P9To4/VIS1Ey440NJilH87ph6Iltg6w3y
mfIPTQOZlT5ZcVK1hk/l/wt1WIKrBrt9hqYOEKFysIDjnBXADmP6yX6+/rVYPXrtNZ9sqanXYdSt
fGwyPCuBSL7sqM+VXDqivRmpC8GsfowjX7IB07cjNW6DYhMjYUr4GkmhhDZswh2WQzousn0ZBJmH
sFjjKwvmjelRb68iu1mdQx5BxmgtJ+uXv7smrzGkWM/ZHfnouxlwpQCbkecPXnpsrAN1cGULbblE
fakcipoYluKQAmELcBBf6mAZoiQPsFMPIkPN7BSxdCOiw2W81oef3uRG0jk681FPwGT8WnFMHKcR
pASJmEDfOx98GhhwkoMMjgQauKRik/nQkCS0TJt0YIU9axb0UzoyahBmqAoZyiEDF5697Aoe2u5m
y66ynU5QozJZt2H3jC9SAIB3UBlJ+d2oQKVDc9tRgivS3mKQmbFl8/KH4fmbgo2kpWIQyM56wwjz
GwiP4Ih4s5EOpv9GrJR15GKe2hMpoP0KrJik8EOu9zIhoC2G0m6V4MnouBjsaW84TOlEmNBcZ5wL
3TKUKsKI1+LWmw5dtemclAUp0wqL7ZfHd+PxYIMBakqKQMpq0t9oIJ8p2lSwoyGKp2A6a9hySva5
x1aAdePbKm00jaNinaT+pv02DL3K6sEgYqI9gxtISg3bBAPyEeRP8cT3q49rSV3SGUuMpCx/tOcs
O67nZi8wiDQBNT2y6ZgV4Hw/MvqFyRme8eSCgqdA5M+SypUYMOX5Vq2jhPhmYFoV4aBUaanZRxlZ
7rSPR4g5gTwcEvL0oEZrPKPm13Q/U3CtaLV4bBcTITcwT5ivt4jRgiXfWk8CVUvog2We8nddI8G0
DrVdFZeCgVGJYKwpeRlxassaNvSeDU5FXiCAGJo3ojaUPPkzRCoJGVEmZrZ4qev3hGlBJPPCmsTa
uLk0N36Ul4nJD/wRpj9dsckomFKYd+Le6396BB50aU/gcfkRSQboqHwHUsoKoSmFy6EtV8ozLt5d
/iXLd1Sw4fAhq6g6KZOxXgLYoiOpyQu01oH/UwiM4vjMOgP1AucWXgSN07+jP1K1Z5N/DQhIlOoi
CjemPop/BCZZO0ypehbS0m8FdEfbmeJXmB/ByDA+hr15ztRf6GUKOP/wU1vJFBefSg1QE90ekD6P
ASIqC6vndJGhRqZrP76FwKB7rXI7dGN15J1KtEqDTAGpEsvS3gexfzCW1CHbFq8ABnP5wMujJmd2
HVSHMbRs7YcSfBL/VVDf4cIgpCHnFBn/skYrcI4OVgghmCy+34HUMZknu+F7rGBHeWS+aWO50/xv
0bopwFhbrkYZBVNMaZwF370B8YF3gFu01bBcwgDLRhYMBB7njxiFgIlUPmEuMfQKfjlafb6tgX+v
U9/p+NuSxOmKu+SjWsZORGBWAGl5aqzVzOQi2QdcGYIFUXumBgYGIEjNnGE7Hj123FngEaK3pNuQ
Y5V9773wZ5YN4Bux2FqccRzkGS/6oCxDHbNVj4cktnssHBV8F9bNAncFs1q2ebxPhiztYUFC7mR8
V5G3guK2ooAv8hrJzKJWDDun6IBBNmDv6bi9EENjRifgBC0GDVJPAVqgNocdNzDRrvYC5cMK3ioV
qECNHuP4btGUE1PPv/GATEcGVzwaGBVmDR4jkkG7UiPTJFv6yZMo1qyuQnyLQ8GLGME+peEzxYHV
U9NBwATlp3KyFtlHD8xYvxTMPkbuaFnfT7JM6J6B21Zbeg1JBzd1SeAUIHJyourqJ/NyVMSLieHN
mP6rqAEPcn1M4NewmcePUEJ+MljcO9qiltZ186MWGtPQt4AzXQmvNYXLoL6B47H2is4ixgBqmjLZ
1h4qPKw8yU0Gz3AlKYnPgF2jUroKmdosUzOeYkhsKVYE8QJdTbC2PeYRdOExXSMrVRtvQMNpZMqX
AvC+HE58ZHZfQMILuPQ5LZhofM9NIgPdkGLEWLfcLTyTBXLXTWfh+Jd/UThX3rYjRQZwA4vw/tGu
rWdheZs+dHUThCUjaf7hsJEoLBzW/+XnuCnKxfgTDS4M7FkOOKeyLXSgLynhvuD3TlprC/zRnb4H
Ml2xAW6+UjylSkTTQ55QKEJggFkBRdH2TQt5yUr7a744BQ2D+VObnyvrez4vuRJRTtC7Jk9ePizB
1g47NdAjFbQ1UFzB+0OKVIEa6mvuufwO2nWqn6DwRSlcTsYjC1DsRUdjWJMJ10fYgRd9+yExMq2o
s8YAt9Cd5kLnsLbG81A+jRxv2daIIKlZ25yl1wCsN0AxxQ8KhU8s3YfsNHSfVHiGzGhRExzDaw6h
bG2kFu/3QY4+IeAxAsHjPBWHBlZCWsfIc54mH/Mgw2+W3qQiIwDaB96h5fVpuEw70OQKrS9bBpT/
NwUB6f+dFHstZGOmPrt66CGYcupT6CCwVdOJEQ1TeGldGRs5spYhx4JACySuxxQj21MrDh1b+oAF
nCA9UgGnDHeiwUaIIXYt0WOCfy2WMSs/9nr2HJNW8kB3Mb4OdgWU7WVLc0aTPA07L6hILYHehfuz
nOsLf6tR3M3tn9Rsu5U3Yhs81qSahoB6auVesIogOp3ePEGBO3zodD5MVGLjnF8QxqZKtNZohis3
OZcy6Jo15vSCPa9p4oFcp5ANE/0v8E6+cuE0MA06XY66+m3cyDQA7dPYqGBWgEB3sVP+JHS8mD8Z
O4cQAHSkvAp60vBahNeWAQzjP718+1Ami0fKlVb+De06Fz5VOgXWKCJIz6jCRUSt4q8quhKLemU9
0SECj2QrhReEr0t+m7zQnuhqAcY/xn0+3xMWb05dBJWzaJeD+otCmPA8lYhpQlibTSi6cbZLiG0E
Vh5xrnApLSJuQQn+N247hpQRmBzCE5iT4/PbcyZ2e86O7+DOPoUVznYQTiJCdBjFUDsd5jRt/BsC
LiW+lfP7SWpdXT1Kc6m2H3MrrsRLM9n6usM3N3w07h1iQEPkD5iRZpOJs4h8ASsCQpKrwVvRmM3e
YrrubbSvsGLYmIjvDEKYYtGo6QLyVS6oEpQy8EmCYlkyEiTOJAxCTKDuqxl18pu+WxtZ7XIinE06
S/WG55S1IZU96gLyXf5k/24wKhQZigOJXUW6y1qQVngpCGeB+YiUbCImPh+u/o1im82OJ7Y0IRDg
hg+N30i3Pt9+06vH6RfTRI5oPejzdf+Ag0nPmQJhCqs3bdKe9JRBDIJbwhDAMGGXJ26kRM+9Fneg
twSyoRe4jFm28EBMd2+lB2fxa0Awyg5lcgzCTYJlWxCHu6sYH4kwyoVxYdXFwkO0azKDQyLFki7V
d2xYEm52kh32Jo5fk5gJu8aqweckHa0n2m5KyOSekADBo5LVnG9/AaEzo3eEGdGQg964JVuiTf8i
a6BZWo5qQ+2kniN5nu1lkTpD+qJNCzcS6/7oMNYPrT40qZOQCU+1ii02c9ld8P8F9Ic/sQWezfAA
2Rn3x/BmbtWzVI4GPGiOPKtwOPYonThTdBTmPNcrhnG2tErOKonUS2MGeC+D8XNI9uXRW6NHT7/Z
nhBNAy2c1TGql6PyaKQNKq2Ep/cTzcKg2voFVdT0ByzfGx4Dm76T8KuQHc8bBMukIkrhiJIT0b3G
oCBxtfKLd70flrhas13cLnunTJhYGod8jrMGOVKugQ5E456VIH8Cmkse5Xqy58E+pVmN8zceD/62
sX+1dfGteUd++0wJKXcKzN+4/tdEpEMvR/MpqG8ExdF3WB6rL0TduPuwTxAGpqNpZ83x7MjM+GRD
vM7iaxPv6/yW/HGB5tfJTVan9CJ5qxx0MpCYGagiL5M7GiQmNKXmkFpJJSRTvi0yz20vgDsqdSOj
glHvVfqSylMnfvr8rhTSi2ZTd1ec4dS4mKDXhvnDnEGIMEntROlCntGE9TGjAeJmp0+j5e/lO9sX
YBGMCht4GmLzEpUnsBuZGRooZx73vYKva3ZexH9K4Y7ITjKIZ2gE5zevUmYdNrQFALzhpYJUAiab
LrazYSu4/G3lLwc0K0lWSqV0QEERUOsaPz71yVs4te21571s8Bw8szkUp12ak8syYdYiErNC2PKY
z0jqM5ITT6Sch3ELUpN9Ih1BIBw8bGoYRYD/5V/WM2bziuzcPVQiovQ/4RfYDMoc/1DaNfOON4Au
Lm8Rb+dK+e3GedIHpj5ZPsvPMjhxwBVVt+w52/3qwRpLp1nV1wCvdK7oxmaf/Bt5Hw/8HfSjIVN9
Ugm4MaoHuiFGBAi3Eoebx98YT+/SWEimEURwC0cYrceN3L+CglcI2D7st2+FjBDRzTScLdYHe1hd
Rjj97GD2c8zg7GxVznrlnzDsOIRooWmOmd9ktRvpv9R5BVQYwzuhi27tiucwpgaWuUKBw6CriwJ0
f3smWxL0g9m5iqOcbpwbLJbcEQU9syKQw3aHfmQNOpoCkivYIr7cdJG7+eIhoPZ2Qvq2jXDHUyFs
xg5A/atwOb+s/zg6r+XUsW0NPxFVyhK3KCJyMAZuVNheCEkIlANP39/sqlM79Om92gZpzjH+GHwW
OJbGf4kLo/NeyfBAbxskUb8luxGVdWNLU8plHUm5GpnIBMrJZrpOAfEXJMimW2WYZwPytDYgkEnu
1srAA0ZUBy+6XX6uVbzoloilERI4MTOjs4h2Vxwt/anmRIz8jez1oeXSaMOaMQ0Mr92QsfhAQAd5
ErDJZwh+lLCazjPaP7g53WxRfjXmDlFNNHDurRBRBO9kbVx4mSLP9HEFDjIW45Ty68XoVKB8I60t
DpVFTypP4e1IJBFa+FGG/1pwetwJbRnR28lUM+CVNUPs57zsoAQMuln7W2mn6SL/ykFZQ5xGW0W7
4PADIw1rGdOjA9crymDV+yNeyOjTP3Oph63Fe/IHesxixA7AH+0+3i641wWjynjvtSMBdZW0lOrf
/P0Myqb3BtS7DAYvedtBUSbSdbB+ukm7HJWLKaIeNlX2lctzTVJR9bPzH9JzeimrcQYlTSgZ6kkP
BliRd5NoxXTxlkXq2RBBIO7fLRvkuMve31a5JMGdGqFb1Ybv8QuIDTmGb/nt86BOwvwZwnopF2Ok
8UPfx9JGj1bgJ3iKoOKwaKQKaUC+qVazgWV4grFuinuAtI7CK6ZH60I84zS+qFgnzde8o5jyeRr/
va/A1Pnjuxn+PUy/Vq5aEpAwH9GdnT43yXAp+B5LL+mXuLT8BzaJKdzXxNWpl5/ccCTr3riudYd9
7T7g4u036ptq+WmQs2hb+8H8a7aIQR/Uvc0bTSYWAfXQY5HgGktsbLnoNlGhMpl0GOBI/+VsbYHl
cw+/jJYfyI97MrMXxyQQbCXnf2r9od9p1wUixVam8Y75f/0i9IbMDH37MEPzedSyrWRuq0PZgENi
60OkxW1NGlwWxJTvjlPHtH5bVFwJJj+OVTEV9nwvfPwRo4bOTQpnFvA3YEtrSIMY3A38oC5Mbwt+
yrHw9BKKWr1+7OR40WqfDFTp1yBXhPYZ8OFXuVFs/MQZRNIr3QvYvg14QX3DIWY33gLpSGf6D4h2
/Kw1jF89CmHEE6PusOwndnQnwgNcrH36CDLjf4Ygtlq+a8s+ERX1zDT0MccUWPhcqzuG0dd8Ucc7
Y7x+jH0FdDMouG9D6USQWPAKpHLXY3KmWYz6geehIPJhi3cG9SDZgAj6tTBfvzJIa1pnC/uH9CJs
SF8xQZndUa2xS3nZw20goVld0j3yGmmKug3tDJKDCgMYgoo3utCnVxA4eZR/08cXOepo2lgJ/k8A
WL/e6NEC4nQWWeFVPx01tUZYNQviwTINyKqj6t2OdjTUUJQ12WcSTAIorKPtHoDu4ItKM9CVQPxn
tismVD4wI6gUi9pfgpb41u0H3VyyCyqECBqEw0G2vyExI/7VY5v+oO6rXZB6zEGOErbJvz74ZbI/
8bqB473c52Q10fcKr7g+CYt0Cf7HB/44pASQzEg5ICc2cV4nZuTIi90PbmFyOR63OFumJ1R/kBGX
CNvbFzFNeo4qloxQP24cZW78Ndh52cz+DfCA/H1+BieleYkequPWqm+s9BjM8m8qlT5/97e3rvj2
hU1bvSuO9YPKHdl6ENZhp7kaYI8kkmTlU1QvGTRYPZ3II9mjIKCZRCeSH1CvoCMUoQDzOGDQzTWy
yRf5rvs4uhR+2JTT/QA3yu7nacOaeeXtQtD62SM0umO+SmlqHW3T/O1RW2g27O60PMrVcfKrfIIe
OGtibmIB1iFWMWfVisTEl+Ibv9roPeDT2KWn/yobwfC/CiYS4RRNEcRL0elq00mmzYi6E3EIOQJA
zdZ4H0lKYcMsToZL7klmP3zlytAcUfrWX+WFctFdPw4R4COs8qZPN0Xa6vGoS6ofDfbxuanPD2X1
5kZbWtQLr8g2yec0CxHJ5L5guoV+CamlwYzTbYiAIwzamce0aRABQI7WlBGQiISIbFCUKVDXQj/I
5YWBA9CW4PB49zqaZwS1MteXQLnYLWJUgETQgdJQphGLeAC3XPdvl8WzacXNnr6W0deTw9EUPrRj
/14jrq65sxZmSWoJMAdtSSfEXdcWYwA4p1cNJ6wqyMdgTZcf2QcQU90qYJtBS8/HygbFe/8+VcTx
d/G86xZ0Jj12KvXtO8ILnuFUtQ1OUXRPKXtvRiWAC9o1JM4P+iN7+k3VLzD8l+pPch+zDC1LHcmK
0BPVpr0B+GFcjci1wqDw9i1s5ua5J1NX2kJuvRh0ZgV2yVnq4KrLwYSQN1D4fhNXKiyNHErSKg4q
039E/rT+X8xmLIzil/hNWtdiv1bx0ztUkkDQdsCOMMZgCgybb5ICsCUWW+pfXhCE5LBGHRMbIoGX
iwBRbOxrw2/qILdwH6HzEhkPFvfQrPPIvV09iiU+lJ2z2jSH5LmICg+NpprusVmyJFXUSmJP/F+t
1t/ybE5qHFkfZLSeXtR9PGvX8D9Ho19BVBSnkcMwGW5wlwYGI5QjUrdP5HlEBJx6B5djSZMb1E2o
8NBMuOpC1FWAwx3RbiOHQoY2acgQvrNTssFVFy6Dqci3JYmHBMLNhOcCGaxcnlTU3eTs+b5HQ1Vc
/2ohE/kEchpQJh6/upr0aDsfdbu/agM0rEvQidAUQlQP6t0QtLU1r6JN0YYGZzGDo5zcCr6Lp7EH
1p+ep5TSmPp8LD0c+3UWRCeS1RBwaUhYQsgzrnyCBnPrzVmLvYfvlX2Rt4WTIPU4XIsUkzkWQDWM
QqCq+VTakzBbdfBsC+0rot74Z6rNiTjVvSQY5aCoL63hPcjauo31F7wktu43ViNGMgDbDY9P6szr
wktcJtbs7fPqWwDFJCKtwexzrpUSfzQ6fHQxMHF+y+5WhVqsunz+9borN4Pq1tfW+H5QpFyDQ1uG
iAAotZlOb3yGVcKr9zo6EdZr1qA6D3F0iUG9hj5ESGQFhGQxrdrklInc4RYnoFx4sboqC9PuEVIg
WDcMzFYeJqiXAcaJne6HsDtbeiDXJMwTY4YN8k1AVvfXk3dJhoPe+UxCjAo5IEd6Jruh/Nf/W308
Nd/ARSOlg0dNK78fv0pUggMtAB6E5Vw0Prfp38TYTDKRZaKyOEQTcqtWfQrIhwkeuQT5eNt6/TNv
neIGqUgsHk3RafnbtKTGXyy+YmF8k8npKh4wgAviO3DMRAelSXDEdOhxXZgAQUYIgQuzhPL+Sw+6
Hg6EDtjGfcpTSvsAg/8iYYHvXMIjNUEeiEox9OusKsd+UfDHHsEEjfuTSiJStMjNBxYDVYDkd2Fx
0e5qRMoQBvgOW/8DA0GSO7exz/Ao8e/cRbldm3AajmVsQQbyHR5nJJDpHFEBsD7dEDrNxqj9iEcn
eU6EZ2Deoc/COA34VLbDHJmUcNYTNe205Zc1mQ/fIyUKLRh8vdUvElrZtxcfTE6CyAyVpab9CQv4
55vCKuq+OvSWDGxf+hdDgmlbRxT+z/q7egexNoOOHXEC4iNkdwtL7xHezUtSLTJQes1c98yc/Mzk
KDdk/x2rh0+VjNmc+44Y5pAvOeUxJE5jDKqEoA6qrNagUJwvaNiAZ8/ouaFB8PhStkteyYIeVr1d
ldIXcp8cBF2hh2gGa/eXDfsmWar0Q+EthCCuFhFhKnSqkMVJ7BZqR3KHdsldIVuzRjn/JM5iAZ/6
KC8McDzTgF2yute628iRB50bsoAW01U+ww9Uio2ts/CVshZbGKNMQ9gDCgXqBm7lDpdLah8vveLC
hhIdol2YByz8kkQ2IgZSECcT04/X4LNB2NTRuekRiUM45fewLc5xjn/Q6csToipz8OB+t5NL5kxP
0oPoTZDlO80ElqthUlhNKItPyLGBReuM32l7RiMP2GE912X4M/1fMEPMKGLEyX7azqXBHfpvAyaN
6Q9iFYlmSAZwS96QcXp6HOT5D0HYxr9n5YKHzKjXAPrjbSVqLL8ZXxgjSbsldwJir/MSZdGDfs6I
tCFPFahaBgJSocaf15qS2KdN9RjVdJQwc3JZ955JgBUYX2ZyY+mEr89Z1XakZ8x0OuNYSygTW0zn
0dcIqM7/l1jtG1pYJE7EDDz9lCY+NBYtwkx+DHpuyFEsBZ4KQNBSJyztoytXHjgMyuYlgytFoR+h
AmV8JfDRtc6K184ZecLphfogvrDolmOzhzE9Aex709WFhAg28X5hOpMA6CLjz4a6xSdGhiAFL4Qn
4Welq404vAYviasS0qKAx4q7lTCJFhyASGyXn4zciOa3rvhVgWuku4CMQWV5rEwEEB4qBdQQ2CJZ
kqBbgVP5SfmTMBQ8NPxAPnZckMPKefcOkgCcOgk3G9yw6YGXn7AYwXCJn4zCVJAjaBOME/jeo3t3
bObdEmLlHxI7JhbkneOpP6lexR1R2tXfZwnbMd5VFO4ojeCFfkmoIbefuCaBC6FsQzr7wF5Tw/Oi
o3wSNjFx+U2Gkn5wj+D5FwoGUu2gBzsHtalCNoxi44xHPrZUqfJ5eLh4UltbSWvIYJjOJ6t672A5
4OeMCvEZgfXzBEw2HFsbrjQQVq4qsjomhGuwiskuwsENXrgWzdGWYZmyH4t6UrveUYjjjjfYBeYW
ZjIUOb2jskKI34KOIc2gNtF90TPEZICtMaSQ55jjvLIB9BiLTkLxjBfe48ALrDn7CFlzcW9D4YgU
kQ3+tZa/IxLRhB/GjMrD5lPy0O2tHRIqhe+HLZIgWpiUZXvVv+UffPZCmFl8x8oMp5RMGSr/NKSx
l+YbL+uu9j2yH6kjbNwUOTrjbYvgA+bLjimRuwAlA8/wgfOBVAfsBDQLw2Mj+iGrwZihgeKTLgHt
QYN5Xe5xMJL9LAf9Cpvgb7Vttv215WezFYz1DDS4OnC40bbFhYlDlRA/Wq4afHIL3hrc9cgGDeZh
NHz5gfUXsKDYAH7DpAFCTkZyoaicnHFmT2xkFDngNsm0GgUq3AbS2hD/fO5oLMj0Y6Nwh9s4PnF7
NagcSFW3my21AYAZPBoeSS02zYteOSNJgzAFyNzkbn3Vi3xDar+H0OpkhOI94KVRiTQRb8A0A8dD
3uj0/9471UMD4vWceK34TmuXN5Aqd4a7M9P7g+/j/rgIJ8OxZqMRxIz9uiDQHmGZxBLMl460DAeD
x9lDNd2bTwNEYa/w7aBhZQvVmUtnzYFRnhPqHwMdX29VHhXZ780ZsaT1H/wtsQSiFHVvrQx8gdwo
6KxqT5hOeAyJGCAd68VaR9Y3gTgBMzGmWt3lym0aF7SZ/sQXh4p75ZGFDucoYGfnR0wRciOkmllE
+/HDibsB/pXTgOIsshERiZInSowEk6IC3MqnikQ3ukMvbcs7BwM+4mKLzzA6IdUEY6ItQMV+S80s
JzuxtVhmKQoc+UFZT1lMjliLmeNxtLRkdc20Ey4WMPN8p/4gjdNJXhJVJRAJNlEEqO8niYewREBB
mvjkzMqeoG5N50bl1lCklOONM4hjMAqV2DHowMqhZLdPbWtN95eGu5poAhwRGWHFbvual1PvRUpD
4WKs5sUm74uVNqaDiJkmdtkTUU3DQMPigJqKYwPjwL8ELWbi1UiP3zALfCqu0A0hyUD7gOKGhtaE
cDtUO52zgkmcv4PpVoLNmu9aiqxNh5Zlf3Kwdh/vnJ/odeNafwMr8+ATMF4SqMRZyNmDSD2/Kpt8
meWksDoWumIyxgS1aFMhxQvP54xLk4tzCujNscv2yWWMQPrGtN1s8W4InJ9F9w6hP55kZ8P3Rlwl
4Nv4h9xGB9bYU9UAs8OHGhs2sBevnUTaAWnVmKd1G17oNxln3DgJmC55qD3iAoA/jiTeZWbviCfM
U/Y5BVmz9Isu+jSZ/fV/+NhpYrUYsP9FN/ZOxotox7+zdnO3cJFiG4XCmP6aZzQqbntWEUTg/QSf
onoUIxsGbl5QJOv8VBMiBCCkxVPyKdw+JYefRElxE/K20w6FomHaug/ZsSQX4JQ/mjOxvenfzY+5
boI5MQ4R7UzIaxiKKWylBHmwpz8QkcUFNuUDkEKWk5hubDNIRW3KA4mjeLqIy7NNGqbASmdc89lB
Q1x5qRfwxgfyPJ1uVUNOBcwc38pKCmt3GgwXg6MYxpV55oV4HhMkMVNcs7b6p29GN/dTXA5ETdH1
cMX/KJ2i0/Qb8FT7py6Juib3MWhP5mwFWcEjksBNz55/2lX/nXq8edIXpUlzZOi4/oxV9v9jw7fx
AhwW6AFyPw4e9j4iiAjN2SEOpC1jlp3itRRC19TzFaux9P/NR0hcfKoRHdgc5RxlfJ4TRC0gLOhP
0gCpFv+H7kI0CEYoVvxKc/GSiRrBmLRDHDO1ixB6SjkegZ1jwFmQfALuZpQRBt25/QKVS0eVOn7Z
Ggk+r4W4as8mokBIZMYERyUuFcKakjCC3Uj2IeYxOxbRTX5O3HiKdnP4s6C7/A+RKjYjDWZQPHBM
wmRn4i3nI3ocX0suQN9ZNJdxdN5vBxnLG+3T0Vi9OcrJ6ZWZVciNsFme0cbG/6raBswm0wNXZKvT
zGcXXBa6k3Io0E0+H08YwZZxaGzpwVyiXwpkohA/i2ZBZdMWVj4uOWDwc01YNGflWvqKeDS4q1bm
2u8vj5vQoM5GvLVrhUfpllyFZIX8vRPNmLg0ZN2zfiOR2ap/c9ILPxjdVFi2bOkfJ14l8++cvdqJ
8CFAfjyRxKORnxBifc6URbdu/j1YSO5RY+fY40LprO/0evH+olnIFVqkTbtm0/xKf/s95GuVso7b
xSZeKCdSGSTmLqYvqMR7qy6qzbimWWpBvADZgPinILLe5E1i6eBIoOrDohKQ1X4jU+1QzD0MnGI5
Ts+mV+55gXje+AyA+cF6+NfHdsU5Df7yyNEm2vGNgZtkig4s8d78jjvlWnkS8b/hcGZ9OscnGhbo
hkCbZB7jb7mf7VgVxx9oYaq3EljzU/X93gIZloWT/uN0JgUVxDge4YIlihS5faHeCBj4fXVuHtmg
Ekscq4ckePwxpWAn5hRndEDiB7JH61f0JR90DE0SmszGl77iNd8NSpgHJzZOEKA+QFOCa/nZOdO4
KBmDoaEeFyBAPlqjderMIWKDxxxpx0z/5gwlL3DTbCDrvOab0IipK3npXseWPrMaJ1lN1x/qbHpR
alrw5lPv8/0Ak2VgrUVs8H6GmnRyog8LaVgCAkTrLTwy5CdxFjGrAwpfBPYvF32LgDew96KW5XY5
1t85Wg1xzaAVO4hUsRVF3X+cjOVN9WSn2TZHRbBrgFpMucjjoy9mOD4urnsG7tI/xvvBKU/8L4bz
uK/mclD6ZcijCuhPItW22HZHcBxGBiJWxbhCqAfXFZpryylAnZABdEjvHTh/2RNjF5vD/HnU0TjT
TYB7B70IYTfCt6by/pHysJrzXmgXBglCl+U9+oF1FLS/jJ8pAxeJhLNm3+zy32FdItwAGCPZEtnF
bAhB28ZZi0LFwDI+C1F9jcivybnCNcCtB0mDCIVJ9fB1S/clIBcDz93kJCJeF83d3CBPtUxmy2w+
JQmaE+RJKpW81kle8rFkUP6LvubnvcOX9o9jIOWpJctmXc0HJyOMD/neAKZ7Mk7jPVrJS1yH3GVG
CJ8eliu4FJxIb6SYVxFGi+IqI+gh7fAKkogzsjUDEdABQUAA1xj3NrgxWmbG63LkiuaTas+QFgpZ
VIlLjCImRe7IsV0OIvnEqyYrgBbCRfI94Y7lbljSRurzFcoIkBwUHOg3RDcEAinjRmwK6Tt4xGn6
m9C/4STxTsW0ZP3wn4F5qpXU4OVg6at0xv+sxezuN41YYh12x0r7q1Ki8THjk96UdTd++JKEEF4F
BGjgjDFmQ77q4qiREga0hykJRbuB7YLBjk9E9lZN5DPBLrn/diIrdTch5g9AM9vL0rJIlh32NHwn
VBtQYfR/mhhTDVMPV8/inAIQXHoSYdPZKLkcJSm6G1CzwVHedzSS1ZET5kNzq+LmL/p7STr/5YdX
51Nnl/57PMSOalx720TCe33NWxWSW6DVSMhh54Bzm2qFlpE9l6bka8HXw4VIbOmHShKXsGDk+CQO
G0zpymtdk1RSf+tz9Q8WmA5vSfFlfqtJGzTRtZ0S8FRR1O4gCUFhy/OhhfTqxt/m6L3+yjUU8+OX
jPNhZs0T93EgYNepfq16a0YeQXYOwwRVmsZzVVCgRBGqHoswCmwZ5JMgW521KUY9ND81FeS3yQPc
PDuThWv0xIfPY/5GeTtgTWWicZ7MKkUHmxog3rQtfSfx/KjNxehQKRo8/erGcj+yPgsMbpGo2ZaW
aec0yKJs60+mvHgNu4bPSq+27+B9A6ioMtJtQLc1bDqeJOOlXNTfBaw308ZHXbCKTw7kC0+WT9+I
bPrzSH/AD2c5IilAnOtje2+7eyWdh5fHdpT8WP1IqIyXyajqNzS095/K1xEILVp9Rdxf6k4u9uur
eITp1aDRqQmmL3eIzonpd6s0lPud3mP+ht2pkr/HcHwANO9iyEUDe/FwB9SLvckQvntwRMsVEWQV
bs/vavQLGG8iHV5gN9QN0lIPJfgKchMwZdybjA8fk0eAoGyoian8NxSze0Z5yOP4JNeISno7wiyf
Ebo6WzAbknPFg07tkKfpu498eDdbS1vRR/W5oC3RIWCp+ojpASVZG+KSL5CP++GXfJklrgIJefxG
FvQKLP+KSjttnCtpaJUerZWP5bAtOSznDn/j+jEH9RfL3odB8udPPqDTnNK8s4y/iWAjq0S58iOp
nCx4ltDCRHYM8IXIBkMZrYK6T5L8m+YHzdHm1pFtrLNm1NFwDJH991Y9faH90xG51r7QmbROonOW
2M8Duz40BJcNKQwxYvsoTEF97vpMw3GI1FRGCeUjHo8LyhEEVcbNi4uZuEODyDH6sSAAgHp3UNRc
liV2yIDqawpbG5pkP2SL26Ku0SD3uMFli8jFgfScLM1jHZSBFPTHkY6JiF/lp7pqQYURbabtB6Ri
P+OeTSa+wil/f0A54bZ346rn5poeOtLIZ/kJoKEC3yZW/cgbBBCjnCKRBVqSJou/kyycjyM3zogC
GjPpdYXkiS9S81jDsI5wKOpo7chB/WFd/BCNzk7YCwiMPZoT6rVkHmZgTggHSxGDeuhyG6SLCV6U
QFHnMoUGGH8mQUF6INIvEbVPrYKdsmVrNoJifhWePp6J/O10pSMjMQUk7rxniebCzXVf7VyT9B2y
e/Ff8MU7AyRZsx9oPTh2xlazELAE6WvzmXgIjnTjF2Qi53trPfKt2VQZHIvjBCX/XZ33tLWS0j+L
15YwL4n9+SGRG+PIiccpkCieWvqx5RKdQdgBR9376QIIIychFLBjYS1cFBUMtvwgbBz/j88PVHbT
BQ7nALPLfvKLcwO5VdHYxFc8dNqxl4q5ffbbwVyhysiTcGjsn8LjsIdSGgz8q4LTzXTucXzuLioZ
eJ33ELB0jmAyJLJzJbjt1J0ucMyWzwWjejmGphEq3G89aiebsrUnPwVRQ5Q6tbBoncNTzYWdqdgT
fSIpm5SXidoPpzB8YBsFaCOeE/nS8TQB1aFKpng3c3CbiJ5FOrHfAXFaDCpz/mxaWT7j0qDIWd9k
/apnuaOkYeqxKMd0ffQrxdhCb/EX+G+K2MmGn6Sfv8dQhngbl4SRTtmVJZYb+MP2q7Bmcz7GweYu
AEsp+GFt8skIvyBaQ3wTHfBk+CEKRQtowEtRNHHJ/6BBPSB/ATFV6LT9OOYb663Hj/kkkZlfXfGI
QnhpQdsHn29my2jOPQPizrbMEgFgzrQPoEwIAL+x+ADY7m0deWVJrx3pYASDCnCFH6a8MksJit/u
8DKxDaGblBwqvgg5bKf28xeshW2JrxALH5GE/ELGP35t9igDfpYpCYE1V5YGZTl7Av9xIR8AuUht
BKcBceAUO7J5sO8bA4/0DHaD/0UoJfj4E0bW4a4YwJ4gbK7gUxFNPwJD9hixsn9M2pQiXah45LH8
8DbO0t9XSUULGBEW4DlTKVocqyBhNRi+46dLg99nhw1i5TewH68zj+akWUQAhuLdeCZuzOxHIBrx
fSC9OMEmrGGQVzxF8s8nwbVnl0zPkeOhjkDLyfv15hXjtCmJyHPp3IGbjJDCJQLaY/9hHMdH99Z2
9Hiy1yIWJdQl8l88eivCaNYeIeq0Z6q0FXkEaLAuCSqyDsh8I0wL4SJpuY3Hz6MXGNGxTYp1Sap/
oge+Feoz84nr1cncIUHFuBbEtWc/mBTZPTCf8juJ0KxZBWQ2nHLrsGqD5zVVvHSVHbiCPjqKoE0s
wyEfgGyxz2BJYSejU/zemgxxgKjo4zmUvilul3tXoR7Amb79T7YeYjb6v6GbP/vdS8bMETS0g5Cy
+/TzyE0ibExeDBBd8CmzOHttGprLhXyrihuE7DM9pdjlsMpGM6gzO6+QopDnZ1f93CLqE4JaDQxe
8pY/04m/s5+qm5vauh6WtNQqeB5NqAKbZZFW2x8D1jqJzy/nSdihPcGNwps0x/0CwhfNSVlPfwlt
Lr9a6iPpf18CQgBvHWD1lzqsKLYxbbV4lUdJ9pEr0ZRIIhpKAKIfnp/lXJu4OBr4ioV0EnUGw2sE
LESw5v+SxFj1mFTY8cu9Cux3Kv/PpCDoAnOFcG5S8QrjiBIvIjrQzrplx5V17bbTM/+U0SLfSIQO
v8jSfrjaC7mMixFEkA90ouCQk1bIVyJ2fcvwClkszwPNgDzsR/LOo35u0qqKJpRZl0kLcC/3FJD/
x3xI0WrOsyvXd1OJ86heaV8ZKYcSJkoby1KMJ+fGjvag1TD2VE7mOOTIKQsPLX22mSCybewCOXex
BKfgJX70CD6ISRfFhcjlCUFsJRdKLiW/DZKO6B9mszI04yVsfxLP43iOqOt54LceFb+mO27YkdVH
QtM/JXPr0WfHtMGExG9tmU4CTTjBzSiXK+ZsBkhBIZ0sF18vMNkndSn5fn8rSvBWAjLKGI2M14JN
XVcRervJ4j24hu5EqKU3/IDo7SqVDHEPBfrU8hoWbtOlD/fVkbvizdHcAxcyHb68n2zPqob2grkG
6zd7fga/q7lmFSQNCe40Hnvc/Yi2QM0RvrKmnl6/Q+yOtnXVcXjgDRhphcZMCEwy3fTqBb3qCHoI
uKIHHyZJZyV0i7guA2vcfJqg2KpniGMDqobH5F78kij/2JjVcSCwoAFL5gAQ6CY3bG65Mt6aA7rf
GD6xcDjr82wx5RWFcP9hc+E65MjCxHDCfy50i6iq6fL7+Aj9AGr8t3Kspj/Ez6S1H7VOe21FLWLA
n4aeVnkugLk+qZdk6LR/lh+RQgh4QR+x6RTmngpLMndGczH9eDw2VFEm1b547rv4mpQ3PT9L/bHg
ktpucJHm8nlMf9H+kv7J1/1Q6ZVEGlqGnKlIRFAhN/J6lJE8XKaAEq9hqRANzu6GF38to+bBHbwu
HkTlrIm6wgbrdZsccvxh7UUCNcPVbtCX/EccEAT/D8ZtMtxHUue74V6SNq206GEWsglE7OkEnOrH
JMf7wU8hgt6a6liTRYHTVTpURusViFQNgmGRjJrapo3/depN6Y/P1/nRLswXldIwLXwxyU7vzine
kC6UyuWQOKjPVK+IF2p3bq3Fx+Q6BTPoUMR1r34mS7+JsqHcWZtuuVAQslndD5rRtrpTxRBPtzGP
Wmqt4jSU5MAqtyga+yfVRxvydUfi5GGXpAmK0DXSJaldomXpk7PV7+lxi+Q5kkgDcTqhMnNDXoFO
kWQrcQhssYoipgufU59jnEeWsdzwTwTGF5rT4zFGMEDd1R4/0aT3TG55mLIsEE7pX2TLcrSrrBXC
Jq7lp0isY0zSA8Cz3CueN+57Xi0KE175uSZh1yWTjXj2zEdNUoQqNZf+47WjXe49+hGWvi3+lM9y
UoTN9FiRDXxoFQ+RBMMD2pnhdR4ZaBaciuW+fftSd+m/4j0fhtZcYQQlACFcAswNQ8jbKpmnp7n4
BBCNn8Uz9RAlvckVyNwSXDpoFOLB/LhfUResJCfWcYpBDJvoRkZZ/tqHitNmI497GQ+yj0806w8W
eaKxdhhTvyy/MBkfmKDKTpC9jEOMflm3miQbmiDf9R8t7IywjC9vQgs+nsf5JMGxjguVNxv8nBVd
JebuGncuyiDz4b01B3iEAY6pGPf6u0WiDWs6I0XLJ1GOD15Y7B9L3djwvBFrCjRbdkGFtKXZpoVb
d0EaoerAHOYWAH0d9+iZWFMnoWSpWcfVOdL2L3mFSWY09zE5jZ6FRimjGoO690MrH9J0/uAZyvCb
0Rta2wnhQU8nNn7zNoTaapiliendoUXTn2GmOEV8fp4mN5oekK6PSG2npQqzzLs5dZQIXRp2nMh9
x3R7otClw2E7HR3Z8kC0ElxE+ZOR2On3oFGJKaZ4MSjCupijPNOUaxQTdmBT8vfG3KcsRvglOs6b
9lv7v7m+zRY8w9w/YDnyCjNdbhy6YckFS9Np8MafkqyS55p7iTYcdjDYQYk840U2dVcPInRiH9MV
Xw+hlN3Ts0agR+4sYLMAK3pXrdI/SeR5ScUWRSMgHXIZuDQWNlziojoyqJi6OEO57/dYXDjrOJ5N
MwRlR5vJMMvrntgvwtAG3Gn7nk/GTq4ZEYcgvuS4pJQz/p8AJMblfblbgdfFAWYpXJToz1hnii26
p45EH6egKoGOG7jbVxEMYulFeO2rqfcQTDiEecCtpFsEr3ia6PEp+4CBnHuS2QLae1yNDPgwNtom
eu2TK/sQMjsSfvp/YF2oWWrGnxn3jo5DCEdyZT8ybyIywJYqB+8M3Vx1yNYSKcl5WA4u59YPYy/w
/OC0UJNI5WRrjimBc5qhAhnD72CF0ehbGv9F4MWkir42JHXzq1z4G9Dv5jkPObZwTDVhUq2Byhhl
dNJKCKmERYaVHBxzEg7v85tVE4bHH9NTpQRgbeJ8qbacf4wHyK+RQTJBgwtL+QkknRPC5LLmC9AI
O5PuyFu7BhUvoQezDae7h/0doAnTJp/zBytYhXILM4bhfSb0wT2nQZStydPbcqmDVHTJDUMTDZaA
eDE61iSoynBcTX4lTYMzXxF1jC+PACEY8fUwFenHhq17cJE18YnEyb4cBnrp5QrlC+HJ0/lYQMIE
DQlyZI8Fen4l2wKZG+ErrAeIPzJqvQkCTclkaebo7TZU7tDdy4de7mCmS22HxlMp72Pj8VWjmU+Q
J/mxKTh/PjowcjrgFJ5IKZjwkKO9enE7+rA9BCe/QLUNBfkRnX6O+ZPRomGnG+sWERonCtVq5kqa
sGeEvdXl2iyCpxlShseiQkow2w2ZgvxymoiIwMPGR6goIWYrXQ8em3e1ZtRFUyB3vld+fNlRbvKH
Ymzxu8EqJwtqgIZ5/gqPK/yd0+iLP5aFh9g0pgvWI8gBdDncVtQMsZDVwUcHs/BZXJg0J8U8/wDC
zak950w0OdHppwS2mmGrQlcH5Ix/FkwXDS+7H1NJtdUMkHvK/yjasycKGbGAHsLAaZ34KUn/FHdz
YwNgyAlNGeJiwxL4piwWRuXyUmfpMvmCL7P5Ksenmw2BRgeLq38PBzb8EmDhbTc0lenOkcxUmpuf
i5EyWqppXbn3iB/DLpVPF5wEnzJko4YcRpTLMVDYmuLt30AI6C/cUV1McevBMsCYu3yEiiEUtqiD
p7R+xyypz+GO3pnXnKtjPoD3IKXEdZugmHDfKrDjQrvw+nAljzib0NGQjaEt+cYw6EntRqNqgP2C
GnGNBnlXioM6DizThUpPAnxRGu0olXF9ZjY3KEKbbZKJWQHPHyQVOVuKcimf36a0fUCrTwiaCiP8
pNzp7NEAJY95rnpa63DoaYVnwWVmdL14ABUILkpeGCaE3mPbpnKV/Vzob1DzfsJaX3MGUfOCZ7YC
l326uhW+p0uC3nusKQ1igh4nYys47O5z4guqGdUiHJ4qLFZF46bGqvr5/D3b7wxUukVvqX2x4CjY
DNm6uX6aM2L/+PwBjM+4ZTs41gEPb9Gda/zVEcADRidNvk545GtooAnGiRLYm9dQYUnS4jPGKXpa
orZeGIyLKdBfxtyqzsf30mL4f/AXpOLWmFf8Pa/pLnkv8cbE5T5mBPnLk38ZxUOyaDpIAeU0DKBf
UrWWuiWpFQmSrzWrPjpo/lQe4pANIvKtO5a/bXuSkRI1S+M+8oVgpraI+0XQgnsW/gZufEZudY5Y
keqpzkkWChY6DAbQXRMP3yXJblRwgGqL8j8HxgQDCMtMOk69DsxdBvMh8pWi0w/TVUHd9bB7pvuq
+Y+k89ptHMui6BcRYA6vEkUqy8olvxC2bDPnzK+fxR5ggOmurirLFnXvOTuuKuueJPtOn6kRDg6V
lln5YyT9Nz3OonakWITcFw75O4mrmV8t4JXYnSdCSNQN3S+Vdeujd6JVS47/wbpx2ws6dZTKmtjc
8l55r3g4G7qxYNwHIKnLfRyjRGIW3nZsfyWaiXtIwETAmhrsfHlDIRnHYdxeuDvkLc0XDEDBLhh3
Eu05EH/IuyJrMz+kvR0b/yjJKapXJT69dFvLB9IzMVzrypkSMG4d621GmywBUdiwGqNqKFNe5KmU
bylx3i1I4EHkXWYTNB9c6HnhAjiSeGnEt649ZgRl9igvmfnu8Wdk5weuXMGyhYygKCL/ns0s8fgN
GJVnWlhhUtuY8tqIHfkwMuBk67H/LdJjVd57Ydcrdy09IRzKxk3lM2JztCeHrDtZ8qc2bZXWDrBx
k3OSXqtko1IJGG+IRM2mVf1TkGBMNTVU1ULp78Z2wsB/bDngKaRB/mWsW41Iba6cp2Tayp+FshZ3
BMYDZZlvqofE0MQhRR57b1uaw3+jXDjgQbLuMkZ+UkCOfFXDtL3pSoCkVRGBU7lxsW7St1e5JQEe
k2uNrlyS1W0PPRfj2lZSOygvZvMhARXuGiBXRnl5h2DZPxWkRMsrb84tWzTmCgYNvBzmXZKd2qDP
l7SfTTSjfOjhl23v5OkBkFtAl00Oq2NFb90jXtg1uo2srCOk96Br8coia50BAavhCv1e9VlS25YT
YLvSC9tgmXcnfyZYUMqSQXVq6tQNtXX5o5kglwcL3bBX4yq8Gfnvkp9ihokAHGHkyPNAPTMIydhJ
UBUISH8RmpN9uQ2KRynZXh8dw34tkK6MD52Ngcjv3mla23qxo2XISfhkoirqaPS1QqIvpbY7CpRY
vI0WVh9deS5Q0FIeVafSnbBg+8NP43EzR76jtXsd3waebqF8xMnJ58BAyZLN1nrlGAGJ7WV11yE6
SCkVK0kLdQjoj5u/SX3XgHpkaP3UgHh6RFgXjECGXypqUT+BxEjtCxqzBuPudrn8zsZzFD9yLsD6
IfFchYDzuU/MHqRMhYgF91BM4ETSbzLygbprXJOYtMJipsVrUUZCcJh4l81qG4rUqLf6WhPYQVdS
scvACQjk+TRKp4U80Ufi2oS1V5N4tRqbq2/RuHKcwrc+vOP0UHcEdroFWcJYlWX1kAo7sboq4m5q
N3BlqN6hRAJ3iL8n61cyv0phL7pehDjVaZtDi00XIRloHBU/E09rx4R8nv1TQ/IppwiJZhlXCkML
Zk2zCitkgVfzLFff+fRJZx9GBv2QtIdirlxWP8Rs29LK3MjPNKDM+DFQfN38BdRyQZPBrgkGnT/Q
Jp+Dd4mGbZBdesI9ZYwt5xCqCgPM4Fo/nBE8isC7V4NzsD+MpD2z9ZyK2OYXZPjelZLvk/iYqCwu
Wz/bKN56Eh1jdiOM7dGIdmJ88/Esq+sM9Xux5e/z1fUokjCBVmI7cGfioaCYDHcCOL6w5mMUVm4R
cOC4gUXU1DIkTKJfjWiQmIaXxSctTROgiNdt+5RRDv9XbSksCMlyoiAwR7XVMUeNt6z+kNEHKdG5
QwdUJefhe25K83y4RfUkTftcJPlfR6wY/Jbs+0DYHTFu20n7lYE+aqQZzVauUYu/uuLVs6blIrKd
kLQh+LgIQicij0VQb2Owkyuy9ZCj+jvm4+mZyng6gy9VOgr4VMy1lTyx0/O7O8RlpJdK/OPItTVm
J8ZVgyg5sbxZ9aXZWMbf6M3inm+e6KWeOgZPNJkdLdW1jStg1dekf+La30gNi+S85ta3inx6ZmLl
Zvm3Ir6aXN1tv+fYCH07ENeTT+EJXd0gDwJCqehUeq/Ev47PJN32ePmE6d9Y832B4gD4bXrt1A3n
ICYYr/0aVcecgMdWmb8hjoRcMiBqxadjdgeFGQ8fXfAb0h/oYqA1uaruqboutGMtf1XKUUEIFB4H
apMj7ok1H8aIOEA8BEV2ySFn0LPk5nnsfnc6+tb6Okm7Ud0E4Y+X/BPgstdWzG3t6jACxqfPn8uD
l1g+M/gxCnZAYJyK6PF+neOFnt5Fuq1mbLYnPOMjoUywdDXAA3X+2Ock0YvLAWkNQkmAbnJ51qIK
hGqTvuQTAp7tBcUmSZ12ok5yatUlW15sfxWLPqTF2e/AT8mLoAxwZcyu8OBv7J2gehQFQgsfzScy
10BF28yR3kMBwyXP0nnETBXDBW7V7DJmG8JdoDrjh8DrYEmDJuLyD/lUVzSSQ7+ehmPkH1JMe3qF
SKl1i+i3yt7kOpfUQlPajVj4a2ISK8i/eorKnQNZba6V4g7RT9ffKnRj1qMp9tlnLX3I8/FJjrpo
dMU20BlU5oCj8jgoW6PbF1SrZeeof2nTv1z6irprV/7z6qOvbCClhWAdiTdFu6Yp5glOmiCGc7yJ
BIMUpxoP4yZvXBNrMkN8aPMJbsIjqRHhEXSabEyzBA77DpBK+81zbG5V953Ef5ZZ/JocZjm+TkI2
/9TRcz21WQ7AFxKbEl0jSFtRPqGloXJ97K/0dMIAsqBTt2Ep/EyZbzPCOxugAP+uMGcO8j8hx/gQ
5EuxYGOdM7sSydbrY01vVgJJawSkRULROWwk5BjHAR7Nszo3X66g8zqOo/hRRzvLmhMaTA2PhFMn
+AK2TXFrMRoP0p+WfNWoE2rEEKSN+QpDNebB9mGU1kqFRejIGOi4nDx2Gqk3YfWBIMH790K8Satt
TYhDcyxHOzQdBQTIus1/xzQm+5y4gfw7M9GmlEwS1oeu74DsI4hqINz80Ha/OZyxa+mc54+hv+oZ
P2EqyQrK38i6D1VkLq5oUXS1D7ODH59bYU9eYD+tWJk4yvLiYwQmEOJvzUOWZOyF8N16HhbWbBEY
bO8Ln/Tbfu1xm9ey9h3TFq6m/5puROnA0CagIjbZ6LCSxVKACgoFLVPUiFCdTpfwg4K6AlBP15Fs
9Vw/BaLrkW4fdA6BT5RpcOYsSweUEXiwxWDfKP90FXKLFFcRo1oKt5gCnLOxVezA/FTCAZMGmFwr
f6WUUxQ4kdRDP19k/UbVVmPP/QitVlNgpjAYYS3gSBujnj0CZYmRXdv8VSC7sUBOPB1QILzmwSfl
PXRPftAtpiS7jOQKtiF2QxYMJflTvXcyizLqP5XMrgLOO/0ZlT9R/VHHeClo5Nvz6JlYoKurJDWL
jo2lnc+ggO0KIqBjtUaMYelkcojzyvJvwN08MhoKVrHU+NJtSj0a6nqkAjKLkhXM2UvPqsBhCUog
N+tY+xrYa1P1u7/2ULzZ9KVV/DmFBwPxZSmoiPKBq6WByJ1sWRREOSF6L+GkGr6WrP9G+AyrP2X2
hzFpIb3VMJQP7GzRdzl9ixKQH0eKljw82tylC7WILAK16mjMbVsC95ahproxFqERBeQEMZ6giSXd
RJl30FOMzV1CneUKOJsJ0CzWrXlAfoHIG6AHoDp0yDGh8zzKHnJCkyAZ1XjSovX0m1SXmIRah7kv
2sXMByhZxBej+ianBesjURwRGqIQHpwENv0jFRHExSE8JcE6RO5szR2aGmLcaXJlpH9Yz6C2CuoT
Mii4xzSMW0b6cisXK+UHKUfhVu7Ata6aTsixZWBPb6d9h+8NQjwmp+iM9F+ZFvlmwGJve9+qvGq7
gPgsMOR2poqDLQysj3oxtrEkMjsWoHLdMeANNxdVQP4gSGJ/UNC0NNoz96mB1RbFhBzumZLyG7Y7
q0DEh9Ufg7MRx1AFrGIp25tKa1hvR6qyHnVyERodFdTnH4Js9goSGoglJV+Qz40jpPZAWTyhqdaZ
Q03WTkqm2mOibIeYqBsxXGgphrpw27Q4HLjCKoyQGhgz7upqL5L1jp5Qd7yIJp+TzusVjI+GgBin
ptALfJ1LKqvQeyK1lCz0bazL6Wzj/iN3uTLR1GGeEwI3bXGMST8xGh/jS1mRMFTJbNrxnETGw+5T
xRNABQBkEBfSv4ajcSFYcrVHnkMeAalWdhFuPXSK5uRtROYycR1RqLbmSVqyF2qCsTP9kKGJdV+l
ufdOKF7DPVsNG1+49d2HwGtRtS8G/FCG6IvcPrmJz4EpvrgoPBhElU75l3fp5B2+oRwycUNJ82JL
s5c/PQsa1F69BSWjIGKAY9LYHDmozRUHLKIw0z940haREbws4RRQ/NE5+yR7wQV10A90yrjBIbyO
N+0hPci02Viu6Az8v8Iqb0vihhZXXTh0OPLorJtjYPFiL7Ga+C+iGOR6Pq981BDNOsfNC4HCP4Pf
IdhEccSSgFSPuJCFeFMxkWGf+gHBQl45XvV/Av5DXi1vWxs5oudog93lbkX2I+bHzaDdaFqdmI0R
7TANMJQJzLSpQf7mj5ptGOGV5FsjB7+j6uai5I6J+rOj243PEsp/n270gwon0W0UDO8ETCCqRwUo
PBIEJJL1MInHqYMTSyOpaNE2Mb6nZkusYfpAy6mV/0RsMiA5MdlN3Hpx9xe2yA0UzQ3m5pT2g8DR
Wdzek2M0RxdtqGvLR1s8mjJTK76sgqnM1TY4/TtITwKBIXDEgvgb7BqNLK4MBAuGhDudC+hURlvy
lgYudpNLygrfwa9hrDw+3BwoCae/ghk6C2jpuvNchu9coahgwQKDFYexUuVg0D7YOpT5orBeLEe4
RhRqELE2zHKFpcZI8TfQjJE7Oyu09Z7v0kXapoNqNbQuIhsjd4UTMEDAn8ko4f4KpDuIwieOxBqR
ZPhK41MOIRnwbi/+yPly+enz7oROv2uhFiR/Q5VmEz2y35onubVLapdzEqaQ/tSsPS3KLCP483k6
OQtZ9zXXqkA05J0umE7FSTsA0mVSC0dXEs/DmbmpDiOze4gMT6hHm5QXlAZ8lsjJtLMtEEbL515E
WRhxRngkScgaQVkTLMnkKvEHPyptcB+4Qox9/62mcJd8gen1tVUw9bPrP2I+Z4rugC0u1RD7M+uH
nYjfPcFa3t8w2mSfsn35+FBd6MQKgRC3d4/DdSkNm2yYcRpTWcqV3fD948v2VmSTCKQxcKfhPoKr
Ule1D3VF5qcd8CGqnEBYFRN5HcsaXA5TvsoLSXC2odsKHVbOgo+ECi1gdxiOUAkSdcn1E1O8RPQq
xA+j9/yum7mtf7f/AEDBV6PUzUNyiYkVXeF0AZMAPrfYAmiIehHBA9VHJrzY3oYWhhY+jUuc+IEz
FU7c7+T3Nmi2/ZV25sPjpyxvELunPrjUkUlb3TyAImSbrWXVlxZvEgpGTBR3b33NASxxeziRsB4U
bA3cvsM/BO+V8ONrn6Vyal6ef6ppFsroNn8n0V16G/kNANiodqwUaWMrTnmE1JJkYmHpnkP3hrJ6
Vp7gZSLsGxsRrkX5ryWoA08sg8Rs0asYk78leC288tCUSDkDBywrUBcGNWCUVUnLc5tzueKncKrc
YY9iilNz2wrdBBt5uuB3IxjX6GM0HRMCxVvWCFnZwy5gf63pdIBbpkOCt09DMeV7+IkmUsygAZaz
YntA07/w37ya2QeIiIYoBAB0VGt8hAFY/fnnIWvbtFjlqkuINSWNOYydwxqRBRzeS6ZHQgH4Wxp3
VnBFDsqaEoSdQqKlQT0YTcIJqO8SbRcXpoJbGjKsc1mDhe1XNi1adcmpzD/wKJkYtEHKAVdYU9Hp
c29R3wcKgA2HuYQUc/R2xFzyIXkyqvF7EZQGWH3CRcNvxwfOHryRvvjO5Gd+5RJMf8j0xoWIgR0d
GpZVTEUZsilboXKNQMQ5tYEHdpG+AnIFQzt9kUar/bLnMY9ZD/2Z4D1jNPmT//sSQY1RkxjDpaY5
vco7xN2Ep3dRfEl/YKMNBWaybQXLmtq3LZmHHoFn6ZIPjwG5iDuY5FM0O7iM/RUTXoMTWHO4uC0+
kDVtMPbISsyQ6dsKVXncevyPhLcNrcB7lZP/hlLvZ2zsHuk0gY7v9Ic7qf3hZZAWxFfh25zwMmPz
Tlfp6NTKkpwl5s/qqxBWLfQjvtq9pP1riFfAPIVE3LCJkdYMirRW/Yd0rFI+a4jFbGYFDoQWFAV1
zS18yRh5kJWnu5D8fKxxMDaBgxbb7JYljlb0acOc6TT+dHjtiOWEzJxXanv6Yz8QWCl64iGg5V0Z
61sA2eWyBTSEcQduP6FbWwAClxQMystcWHJMMnl6eA6JOme8GRY5WmJMu3A88IKklpA8KTsaTmkJ
PTYAm81jTk0d1xH7t4L4SnWBQYh3zuHWrsWdh5ToVnMH2OrTf1CF3oI0XnR1FL0QFSqjllh7pjtM
ayIWw8ouDBIBHTxpPtd9ShDQUgd0BQ6a3URLkHcmoXzPxG8QhgKlzN+BP5UwGILzWAHIM1W2PO3x
DwcLzxLRwJyIIJfZsl/Lx3xlwMwXAPXLYcm9qD+BWiK+Lb5RfHP9KkeBceC5LjIb0MQn6Cm0CXfn
0AZOpL2TeXoysdSC7x08jDwp1KczZLbF3cNfTlbp5KjxnnZ2HtWYKYnITshTGiRxJx8Bbfeg0GQS
2aYKjYGCe2GK+xAoQ4n5ATz82uZLafFurK6gMho45E8IU782dikBvrBuEooEO2hn6axMjPSRo4Jh
BVG86eGAtgu0r/FqiNxUYh9aBisKUyxk/5wTSE0c3k3Qhrb+UMUz56IYPRPlMdu4fB4GPDv7MWRQ
JuJOqA4aYSyYvshZqOAB5nhC35qZYAKLUCzi/KNEkQayLcCIdTUxRnMddVwBIGLF26ASx8aoCfMI
82/rEPlMBmiK2Td/LcBZCQHUIxs5Lq5CxbfJMvkv++JTjtad0B5riWSAZUMLlhPtFCraNTuzmLqW
MjlWsp1BmlqLAKKdPArlEVsuTzx7HGHf7FnYuaZ19wcQ3VmAQvCrPCKL4StYj4EteKsRCT7WKISx
HG9UAmCJxggKXqPsfWGL+58cvA3vJXWxDmOn1hA7ypVXDk6g/svyj6C4xh00wE357A3MTSvswN0u
ikhtAtJ+YhJNlMAF3xbrTxi3rn7+pz6jpAudANJ/tbuITb0Zvd9vlQuPNHK4XJ4GdEBbpMU9DnxY
8MIGCcRP/p6TG/hmQY4U8AakGEs0nt4cFIj33EbHNxeLEGfbI/w6ZOnehAhfoDshZwjhMffsLBVY
RUwLn/juw/tUHYiMaMyFgsdmEf5Wwz75xt2MoDu4CoQsMz1IK54zFNIkLcx66XJ0kbwjG6fCkd9G
DBBGfxgEFn3sE4iw1E30lN+J9NWAJ5JC1RrHuZiDb8LHz5GzZa2a5KBxf7bO/92kqeTQrEzJFxlZ
WE34CNZ3vlIFFnWRZhYgscHkSSLuu70+reiiIgAS0fEcLgNlV3IDLaRbywjFxkXADQfLHI4VYL4h
U4BCBhr6uJSCZYeXlfOSR6p1MBFHNEXSW8LPhNgQCFYe82EDsUrRaMCHayZYUSqMgz1+kuvGl8G3
CsCxFDdoYLmeYS6sc3BF3ORHtlhuCuHDqL9auipPGk3v9d5At9zgEZRIUdB+TNqhaAuWEAVbhuIW
6GYF+cyKEyDC0P6SAo2SW2PAkGJXzm5a8mvWZBKS7YhBp1vXg2NZO2gXLivumZIElmbTCiwMAfrw
lE8SMbJyeNenkrBcid/wXw4VN5Gi/uuaS1ptGrzW5TrGiEKUnA+LwCzerTXKDwR1KxSuKv1Ewl71
v9pqrcjmomi/yltbkXEHdITqe5FxkPo8eyPz8eT/9cNvq9HRdRrlVVVjGoTv0/6B6lFEuSa5PdpY
oMCOTsssZVyq9ZXFje0Fl6E/acJxJOsPfbLJICK7XG65/JhIQFQ4fbfo5kloSfqdn9vhl6ZfIvGJ
EibAp9vsC+1fxg9OsktUnWSo3TTrq6RAjyiUeCMhYhnOHY9jTbjL5JqOqO7L6mA2JQ4nxpPhq+gI
7yb5jQvAXImv8hz2eLDVp4rYqDsUhbXDC6TmhyiiOPCk6fZ0gQ+RM47nHjsPgg/MSITXlTRxdpSe
sFDuTProUq/cZTmXDEdiMPHHVPIqOEWYJspD45/Lig/DW+oMRjTArgdjshh/mmxFOmxZpprYUX9E
6mAoNKn5NxKTQAXS2U957clyizpY/QCfe/llJYeResVsa9DjzYFUlG9Z/Ch0cmXksxYww4m7GLNW
cK/BcVdI+9J4TyRCa090SaATj8SVSpY7kXBk7AvbismPgH4wuD4/CarDDapTbZB2m7TEULDS5uAY
iHvwOiV/tgRdIL5e5gRYYEfvjZOBTpXhJhgKqLDdWAROHd3LuYKnhOrl0sYK5e+4Yj3WaIhQSdkq
yoFbfiZo0mzPG5+lrld6QKEXmWLfEVYG9BixCkcYWGjbbbv/lh4W5ohe9tcIC7cSyPiqprWPb4Kv
0+9FQoWiFQ7dODvxXpVOIVwm6bQe1JB82ZJYkmMbPGNBoo/raka7EG2ZB9VyyaqLgqLqaWCYJF2g
gKn2V6CRugVgOBcNIpZ4efkJ7IrcEjZc79tIn5XM1Mb7GuzUEdspD+ylW+3ldzORXM77tRgQz3EV
Eo1/SsgOKj/CziVeo0Fb+19sOcsVsWSmW8GVVfruJSXbZrybTnHQ2fNNaJ69OO3XEy6vEPUD5pmq
A44L/ukD2ryCjKEceHYto5xsTQoAPSDVz0BxM19a5h/ImgMkiywlyIy4Uq2/ZiC7JF1kJA9K/UY3
qPrmRSPo4t1tznr3j1HHWxSXsV6rEzlOyl+r/QjjqQzvnGipm9lkdpEDjGHWNrEYzgEYTGgVE313
rzG3DPV30t+98jA6PA7ZV0rOHZPbhMKdp4NXmLv9pu62frQI2bNE5p2WPJv+MgE9ayk9EreU+XLk
kpYkdPPtRo2XHv4MGcyr0+wKwS8dhgP7CILLoYfewEukMbN4JCr9E8m/j6BHUzA7knx2Humu7Lej
t4iJK4v40vkmiN2/cQc1Gs/0tkY8ySICAA35NwQKwbjNfhP+sInqoxo4cso7KgOLRdA/xeN+xBGQ
qGz6JAzwpFHvh9pX6d3qvWOsQXND0IGVEyHgfCvkU7rDj0l8GQYkGP6DPLMGZGMA+VSziMFsdqqG
NpPZmYN1CphBbOyJHopPODUo+L31tLxlSwPy8KFdi5+ORWrVbKuViyCKVuW5QpOGlPAs3/WH+kBE
GjvGOqCEcfeLglZzkAtu15b8rMpDld/A6aofwllKsg0Ae5oD5xxX7odGuJk7TXb/oW2zC48sbDM/
jIV55PxOr946+M5gRRfN2leuUkm5Na1s6OPoj/o3B0a5xV6AwT7F3k4+GBAbC4G56Y6z+pQ4c8pF
gymRtAwgc2KkxDnmgADmLUqFHYyi1hNEcSi1wyAMixFx2jjQk/mg+ADEhOeAzdtMzt4KT5JQ7Lr0
wyPAgvoDYZ9i+t5yufEcqjeIW0XfgYzVFUdKcGTPqMWnJhOQzPEgrgR+4sUeIh1UhM8ny3d2oHQp
+BGfGFC1fsZDhAARWHNK1Y3VnCKerPFdo0mZq+8Y3dFAfYXeDSVL8OkbrAbqolbBgfvObdeqbLlA
t7G4sOvClbs7ca+ypPAI/5hYfRP6bhb6q60p5DZd2SMpOr2zcvbgkna4wvQWkPYQAW7PX3jOehBQ
o1rOuPQUF4Ska3zXE3IEYMAqT/zxWo1rc4l0sbiieW/VD9W7GMGtF9xIZV9WF1ZhcxxSOSycEJkD
Qfi2yZDAXk8c2LEG3Vlgs7lTToDHvv8j8knzPsO/IHEmTGVkanJkUhaQ2I7U8QFepcEpbn7JQ+kJ
bdxdmxFtKAB/jzAWbcuDyMiDb6/rp4ia2/wX/svt5t60zO6ENcXJv7YgAhYh8SaxTtZ869vZu1yp
5NRh3j8pDl+tKa6Bskn4lm8UevMyk6XvH9q/4c2GQqL54YY1C6k2Rn7romNCsgZ2cLIZa3he/TZg
I7mjnqR23V6YH56+YjqshQvpZSsMGihaBSyoTy5QI3At5gM+jDmUPMV+3OBbcmpfgbrqn9rLm1Ed
McWntG8kePvFmdNHJO/IHFwekm95ZS2cZI5wLY8+ZhKi3MLvIJ4n898oW+sIDPAVoNqTX579Wz11
AoccA/kdUVQLTDFNdEFLHvEaBNSB7/iIIxHXx7BmUlUYSWPzaJur+jvEkXDuLqxBwAtghdNvTzk9
Hyhcms1iTUY/zPeKWKeon7PNQOkYaFg+MofOY4gzZO9evG1X/CDFz2hwh/AR9efeIl/ZXASf5A5E
CzRb/Y1d2Lp1ETgKbmxwKoHcrU9C/BjpaGpcaJ+6zr78L7T+eoOnnGNgER1M7BTOJEL6mJhfGY8j
zltMietlg33tiaStUa/c9wHIFXldEp5+HhVd3VyFFwKIHC0ijwj5WbHnggpbwMT9MntzfpCtTSRr
yAGhHluOcFRT3QrTXcVZjq6Kk4N0OWkDNG5cvPoklLv+JfOSQNXeHKK9RbG2awMJIrwmSAtMHpBy
9ZFcXfHEVdlzcOtL5LnCqm8XdzZL82otTwPeKURTwn7CIB8fZNVWxIXy7EQn0R4B+Df04xvpeI92
3umVLcjzht4H68QHAf6vXdwyBwnsRrwqMrENR8FyUIfHKxwcDZkP5pkyBlyZgb4SAQ7QCOVUTy4T
ACHf/wlYg/EDSvHeOpEvoxn3ibmQhMfBMSqcDnzNnQBy7CaHhEcug5VYj0QXr9pvlYE87z4C0mph
NQacJKT5iMVWl74l6V9yDgXbhBHUkmOk0nf0oxB4sNxiNf9V24pv+dOM+alcJoZVIJoDoDlQJANz
52R3HjRz/uXYMVHqSosoj1xYYeBBzC6vYKdRGAPWz6GLapdnc61hS8AF+1ON9G7Tv7Spgo1RHSfh
SHRIgoRlxQp+BWFgCY9/1H7JpSIDR69asmZYiu/kV7zbm2pcBhPWfcmrkAYEmo5+YQgTXkBIAhCU
eAHXbG/mYlU8gmwNWgcF42UOYV0zUEUgZ4Lb6EkSQMjDaPn3Sth4OXa+e55tpBkASVzmjN5Dpe+M
cIURCW3bia3J/ykQ6Ov3JFiCBA6iW/+jrk/+RoxFRzFyBs541C3jWdKfIonu5k4peQk2Ta94ma+Q
kMrjZY5XUCvjnC3ufr2O9yH1VEv5ZSoL88UjMmCb4eIS6WtEHM7NsKaTGK8GfTDi6mB+ILOgw2h0
piW7xXQSMQIDy9jxhr9zqW8grdkw5qduhSB2EvdafVb2BQJ8VnKushmkX0Jb09l6Qd/XlR+aZS6I
PUJYkrx9PBfxqcBsynNAbvG9rdxo3Ao2kxJapVmhxqeUmfpq4d3kaAQOSw5g4f9dbumw1xDl8/lz
9T/JdtpLJF149tW/kWEEFQUu9hEjCqPmkmdiwEfHgMk0obqE1SZuTJvovNmP6lWlucT77bUPEVfW
NZF+0O8IM95AXVUuO9I3IX3ItCXtC/s7Fva0PaXKtWwPoflVe2vg0tLe41NGdqb+jN62nI57/R8k
IaLNUkNnMQNu7B7DQ8Bi5Ka35oTcqU+3/0+oJ0VnOXcDTEvCmboNfxuaOB+/xV47szpgHTLsHJQq
Ox4xI9qyRDjdJkmfE2Zf4pgF2qVxN6BQO8vksTmFdPJb6BDQauLMiX9LiLG1wYt6Buv5gONdd6vt
Vy8+GfFVbVg06tnnRq4IagxGWJVkk+uEduurHt/v14gudCRxJziP1js3f8T4S8xVVP78F84u+l20
jQEiqgR/Fo0VY8rJQgJBcrYYXsfvMf0nI0sk9X3O0iq2XXzkzK9BvH3ukhz47Ap5MUJFSpTyDlul
u5Xmrcu/Wu1UqusOGIGc0U+hfwHfsisg8yjuLUMPOoM2OUN6xsod3BCF4NIa8LjKBKnNOqacPMLh
RZDXCVwN/zCC6QGyBQsAVyfGiPCh0P6ww0z3ml83PD5kYUwzw00L1mp0Sj5DuEGV4AcU9s0uOOAh
KskVY1QW/kx+MR1W/Zf2xhLp8kXluWhhmfh/lt1/F3jGlrkEzQP0h9+s24Snxnto/cEoF1ugYo50
Gs6cDU9Yh1TA2BKT5h/e1Sp+y7tIYxuFQPde4k6vSYuws1mO3OIZmgFabkOEnqL0Ve4EWiW5a+mG
4tiF/UPu/F8QiYoWfmDMjY8FPUf/lO5Vey/rJuhgodQKLKc98QwURDBJAlaxazPWUAbHlK6scR9G
lLSRRqMMv1n3EUUvY0ergndQ1GOII37EFcjazcDHyNVD6FGQZYJdofsb1319ZaxVqEtFXW0tRRtI
WjDRCNqNSzzlnFCZHRJzzyWBDSA+LeVd9al3roUzfdyHTrSS1/VVWmFg/VBfHCLtuOVKF5ahCw8G
S7vC7CX09J4ht1uCnr5nW944F5MQkTdrx8HDwOUfxBDER5QTvJpe+8rFfdKtxoi8StDT7Esm9Wvf
47hJdsVnNUu7HMrInsoARz9/A/P0P9ltcquiX6Mnu40u250YvEzxXfi8re+RTDWJlfzDq67NcBsF
2mNZ325Tyyl6VoJr9im8kt824tAsl+Ylzbe1iG+Y9GesfNtg/tT89d8xuvH7tSGTXvid4HvBr5Se
C35cJsMr5CmvfgOmx4P1ga/BstunlgP8Ilm/83ToDfCtcifZACYaUMzP7vWwT7/rao7UZGUf4t/U
IH5BX6iBq6Vbg1FSkN2Bje03mUxGFwPV8dFKjeUoviFbguDaHcTv5LMTHvj5WT61U1tNRI66JsKL
ihMY2B4qFMAfeBLjO190oVSftXgRrIfa/3icSnM+5hIPtrAB34gv+GaU/5q7I3lV3ltG4TmpGBVO
aGwZ1cIM38pf0R2Ubq3D3W5nnwDQx7kRl2W7BvswF4b71SNLX1bnRsYfbg/iSnIF7tNDTFQa9Rk0
jRv82E49hNG4heSsW+rKVky1IPvZu2tsKzrmV7AsQLhoyUprnDwqUB8sTxb85sr/IhHhd4tBy0U5
96OQVeDGDrok+ixpxgTR7rD/IC8nCtmtkUhD1kK4aivct9qitm7sbapAu9jiz9ooEKDM40eNDr5e
+wkMMme2wJ6t8Nk3Bzg4c4ZJTm2/k3rbXOBA88/dcK+OiPdkt5fpWck+I8ROuoSZqCTAcYSwAH9o
NrJ/HKDj6+Y8qWecRDnUfPpuzMgF1srJpU6at/kOMVEjTJHYQhcw3j8BuwYKKQ/sQy+24i4THiBs
tYFSjWC5E8st6xO8zLjgzA7t2DwH6rOC9i3VT2ZrStXv7Za67glFY3Yykz9iaEnsw8j5XRigaPgv
yTe6dN46DZyovdWrjrdpoWUIexQLiuCHHmNvzRaaEVwUq5/ULi9yzAEwgZ/KadyWkktsAsW5FF7T
yU4QfYMHgqQA9G1URWEbSZ5Rt/Slk/o4hZg6nsQHYL8Udd4yVDAZYprfyI2fSNHAFjb8eTgISMCA
IlfuhDkPxTeJS/Qo24kuYr5jdKbOCpsXqxjt2cNubbhygMpp2W+qbi/uYyAhVbyG5nZ2x/ARX+va
weO/Wy+FLEL/VY971Cl0w0rhG+nsuE7gqFNH+0VyBMnh71TlUasQ/gS5/I+js9pxHNvC8BNZMsNt
wA4zVd9YlaqKmdlPP59HGh3NafU0JPbea/3o6NAA5CpguO0dyT/hny23IIQRoA2JV71PjpZ/r5l8
V+VsaX0kAPJkF2jvAUNucCPMfJWGWxZ8BhKQyFNv7frhiwM2EO7BiSmrBQrJfjB3EEWi2t1wiKm2
MlZl+pE+cUoae7UOjN8wOKtEfdMG9K96jsHWEDApEDnzKrOlShbiBl1ELjxFY0UTDdIBwuaW8dvj
H7yUPwOR28J9cCng2SNr9sgYbN6J8QOZq4Z4KRmlP2TkLxG1E60hviVtr0YH9yuVvw2WKZ+al3WH
p4UOIetIGm66qo1ZvkqGF01qGLn/FQtHxRfQW8iuN+NFJiacCkSSEUkPfOQPMztCp9NmQG7auIJD
AEw46cFhLKiNofsjrq74uS1rZUBoG/VNBPUhBAgjdXnXxr9EYxHVr3jJSKnQGXvJsmg2Bu8UXXDd
VFMX6w46ZUxdMia+zv0Iw8U0duRIeWcEm8Ue9RSDocmt6JTQBP78EbqraNLOVKfuQ1cUSRgQnkc6
5IX2V3iEgDXV0XPgiEff7j0mI/GsICgpdSJqjC9l/FLOFVzNEWZyPjxDYqy8DRoljp/G+27zjyJ/
kbDFg+vOmlNPjhVAXvzbYMPkJtEfaCtjCEucRsWuVLYmC5L+nLi7a6VRmQCUhCbV3AYxqbbuzmWA
aCq6/PYMgaq6MzgACZ8EzO17igi/TTtpcI6/0hxBLcZVJNQf4wOUS2mptq4vnE3Iiq323hMZhlyB
BYofQrjY/xNK1tFdIx7iA6B3j28d8RBtLzaQM6r3fuYrW/q81Xf6lyC/sWwvcPB8BXTdEEykOJNe
FwsuPw9nTYxALl2M0gqcWtCvSPECFACJHTA4DcW+GLZmdO+GK7fEVFxMMWW/DOotrDrIWSvzf+eo
SeODaOwFvjbzN/BQXRNy10mHul/zu6Bmlkfk9+hpjgnJxsJ1WPT5aUShbhW/CNwtxpPorlcE8MJr
EuuS/VYjb91BNjgjs5zQ5kOmXuTsXxAA27MHU3Irb6Jy5Ze2xZesctnHn5AWofTgJ/DLz2A4DMHb
aTqnzhaa9G41p+yRY+j/EtxLJBvUvt0QoQCDJWzhWjByg8WMEqEDv6CweBFIjZwClKbEZ7x2tbFn
43JNUrCjJTtXLny3YDAlEAOHox0B1lswFkgvZ8GqALCvlx6SEW604gv3vTyeh35PuwQ56f0rkVcW
XwyzX6KeIUppa6P3JcPVm57l6ldoHFoYgN1s8wsDB3B19q8qtvISNnc0UcywqVIiBckFGc+xSf1b
eSOSmfDRw6uTNxXVzqnyUBDXyM13RF7TUpsy//qSZWTWebNHyIwX/gSoWaYIfAbXkYKr8m6cuJA6
fxYTKDfPuqUogGNCcc4uBXMEuxkKfdAzfQ7sik/liW+D7ammhwZMlxhdiJkZtui5HNshxa3lWcTb
j586/6ItrVW+0PlDQFV4ZzpbdWkzdtiVks7hVWtOHuV5cPvNuFUqGtgi7LnlnomuqlbUz83O0fuX
cwvNoHTqSrbdD7d/6mjgEjPBJxcKVdbOwIa3idLvicXVIUKI0l8iphmDzaAeiwFUn/TRJbpehEPE
gcAyc/SzLrIYEKwQ/SmPjreMKIAMuAinxaqNF7jXtqaxl6RVnO+aZsNnho/Uas/+PwRO2ia+ZJ3t
FU5yROSk5o7Y78b2mgI2wcAkpzigWnpjBAtf+RttYGkSSA0Xrf6ioWyDkQAjR8bvuaJ6h5qYRHYC
ZeMRLvXpJjIlXhjRpk8dQdsiUNFGsHGiBeT60oaXRjiJqI9ESI02+RePT8um7RmbseA06FXkHc+B
wG/s7kfhO0Yw1gV700DsQYwyvpmvELpHchpSq+RNry1F5RYxft17z1FIKKJs3B3/peib0VQQAFIT
6rRQIlv7UcWVq2ymllo0FToVYVPcEzU9BTT6LnKA3UaA1PFJmkmiH4iFKkV3Vnq0PZSHQH6N1VVx
bxG2RhRCxo7Bq2vIzSNxztEDx/QPGcwDMyWXIR2iI/qeVWxN+qyKLgG+bmL5VtCTfe5EAiKwZQd/
yzjeEg81PY7Dj2Dhg5x1CuaJeU9qdYdeZd5vKXr6m0hR+c/M9kL7r/opUCla18pYtRuDzG/pI99M
f5uk3O2CkhAduwpUKKon8kZx/ePthb9kPVTrZleV+7F9h8g+X8KwDKy3ql1UdxM39/JDOxLYj7Vm
5pI5MmlTn8XfwQndrnLOdvxoXj6YEhscjqSHnDuGZX1Rzxw+dTDllVqszW4bNxeI0B0cWp89VFgh
YjXqncTWg1JImxnJFp8LAzdzHSb3Odf4o5IukuLUZ48yipKvzPyR8lMpOYCDumjrZK7xH4FQojYp
g71L+NOU4sLjxQV+JdoYPZjew1cpX6KBqt5tllV17r1zKYiT5AnLSkNzlLHtAYsD4gv6cU6RSBbt
av3V5id0vbR6oePESGfmWIqguy2nr3m8DVAUFnQSn2taQ2fVjmY0Ih38uUb7UIdoCH9bSKUJmTMk
YDCm3sPso7ublJQWu3u1ylk/imD97SJq5rW01m0mM03aqJaTjkdubN97mSSSGCj2N421d71vxv3s
1rf3Lt93zGXJhz1wEDgwTyLVrdI93/rwzoLtoV1o8pv4IwxzK1pV8k7buEjak3+V9S6ayVSLxJpI
hH4WVCsG/bD+zoiTqS6BuiO3txbX4WVqBaKZXnym6VXTbQGRrnhsIuLrvkzvwP9lfe0It5/zhxD6
C3SXa+2J8Mm5m09NsGvgYbEe44Oo3CNSp3hcB55jpE79bdIJS6Qi8y5i8PIaQpjwKCcHIWIbnFAu
vkZKVgSCmnTiePeparPCLWMk8HeFXEPzMNikVdHVNFOWiugwp9aKU7HLsxZXTIyXzLdjbxnvy3l3
HDOHaH9oFpon5wjqKgYTqMU0fFo4gwWiURZms69IK+XTmCRv+NMQzE9SVqQxstPkZ4mgmRX6fuQR
SDrSVUzDIvoUm1EWbWoMNZ85CUV4PSgWB/z03RvVgaTyVptthgVwg/wMmNB/0WZgfS3Re7GGmiH7
xCpbx/13yOPnj/80KgD7Z6+cXaLcm4hypIvGQADutW7r3fAzRT9Ea6SjKXwPQp9GPBZn86vQBpzU
2xyCt0frRsoDosaDUL2betOiPy2Xcn4b1IvQETpFzF6xN/VkAVtv4LhHO+Z532rLozh4BMg1jgyY
KPUjOtT5jjc6uJmDnVXrSvmQvCSwtBdIVvF8EUzViKcYeq8gVSVBkBSQ8tfFrO7m28sIbL81jROi
pu9FIllPxXRIQ0RP5YqgQyIRZRf6ArnNcoQr3reSP9pHwjMCrlfeBu1SRLsOfVjuYlu8IRdTqKxg
2uHNsd5xccjqVyUvdHaGoqGarr/zvJoG+DnDtz0+eh1DDJVgGyv/q5galE+M7qRDBumxltWMAVa2
zblqpO+I4rgXkjnDnIcH5QM6ipYVWIB/sCWyWYg//iT6nfQxbr91f4Sza8FLopEQJrXPpPwl+4J5
HnxhKnWbrL68dpBQ6UNFBMQfD7DPmvUPUtiTkxGtJzKxAgFZoP8FIwX4euYX84kymVs8+GK/5DTY
eCckJbxoLH38h+2lWVt/OEiQXfAO8Tcpbv3DO1VkX+HzTimBhpgd/7nxHaADXUGDuEceklVg4L+c
1wLyjBVUhFJ8ZMTGSkER2SUhnzhw32PBQ4NiBQWZwrK5AfU1ma4U5ZyccnrVF19cETx/esBfOWK2
zXakZ6cPHdcYuhKqMpeNgaDqxBTKcJKzGvMpUpvLr0c5pxMqG+mDSDpoLRsVMz7JjUIMY2Ld83Fa
yTrq5zprUvn2GKIxCURo3HdR41h0RpPvOBY/4QHNNa6BhN9nkqYYb8Hp80OzazvuGrZU/kNlUtw+
BuJJgUS8ch0++AKFfW0djPTPBWuiSiCUzyiACv+ik2jylEpuVxsTsfHmbEEjg6Kah4LlpGuEBe+K
AILeL+Xw/iMDhDTl2S3XCrpPYsXQBRkOOt9Wp1v3byT+Y89kac2e/HKMp1B+4a72KSvZj3A94UGn
61h+JGuPCfK428FjeM5TKGPqJKBvUVzPg9+ZMe5BIF+cvTxP9dLk4wKuW02PI0kgnCXmsWRCL8xV
rpxlYR8fAiKced2YHqg+lPlLRtjk5EX7zVg9seQ5aV88hNkNBbmMp9wh/+Cbt5s/YP7NiQguZqwK
tNQ/Ic5Jfir9AejxviDEhPEo1W9pjjynfky/dEo7opqfhfuMu6hYNHZ0Q7BsVYhEX73AQGD31Jqp
hJO6m2BdS07KvYlpXyanBw56GX97fH1qw1ywRzCN0EAVQZ3jFf+YP4WGi4VPmTMyfhIqp3xxHfHg
L5fIpGX1Uot7DS0E8iLVIj3n1CMxmsnFzbOcpXejI8eEe/0nKft8yRxMCdpCCHok9jy3E7ySC6tA
QPeNbVI4B8Oz5MDgvPn4l2GwUWqxM0cmupoZp61lAPQpD0ZhmLzWYVKgMY4qmCkQjmC2E1UsLCn/
RvA5vSIVhWYDvkUv/1II0sj5Q7bxFcJqGLZo+30maHZqVLPKJop2knBgdjywcv4mN4vH1u8MzicU
UxJ/tJwBiMNIc1T/zmTVeA4+gFC9TakV+ceszjRht07vDes824Yc1P0yRVQw4RmcFm73HEgo6vJb
1G8nGTcvdk3oF4mJ7t4XTh1K5ox46uxLZX4JtF/3mtLauMZyxKNQZEeRn0BNdvtgEMwdvFT4W/Eq
tv0KnzrfEiO3e5ExjHIZlcv4D00E/hNuzLY7j0K8XHlwDSmlKnxcG5IsENTnPYnou+ytEMEug1Ps
3aXQAjJdh4FbE1yYpSdUF5mwgHfFvYm222Rog4fQ92RA4O/mVucnUBtkBiu8UwYqpHnD+feWxFe3
xZZseRvMLamwJttSEy5TLe7VUhmzFwT1JMl5xV/EI1qh4m1Z0IIzqC9sLwbo7oI/qW+cjGFyn2TD
R7TshiTL5gjkxQiTb3GGxE43o7FaOk1hBjPIRcyqIXRPO5xTEw84Zp34mImLLcEvKVL1YspJ5rUV
fwVgMXhUcyVbtDOa2xpRniCQGfDB5SmwAdm9saAhZHII4SETl2L9F3CdYsTCRkRUkWAXpiOdUyD2
RY5CfTc9Wpfii+M9MR2V1mikLfrCp5TaVnEaTGpxQjNItFGBZ+lnG5aK9cQJVfno3qZ3PhPQq9AK
NvKHdDeJ/h6lTc5/weY2SgttDTAAP8P22y4tq90grsXGkSBsqomQ5HYLLgmv6ZidAnNdy2dJ2jDn
ue6a6ppwURZgEzQPPcndpGAmpgSd9x6p0UzVBXxezGGzQrssFRY+sW9Wcn/Vih+UR3rtKA5YhRMQ
gjZcM0J7whBZj/bL5mF9Gnx93F4k9JD9GJxkPBGi+TZJuoEbmQxlx+mAFE8jE4bSfquDgeJhzfgW
o4MfM3Je94WwmYzTiXEJdIpspkF1gInFZjGIB7FaCRnugw03SCtPv5g+CZAz15p3tbPruYLadItZ
WAMSEG9N7YBBmvkNxb2q/OWpM56Lbpsya2Hfc1Ekcs1gwoxXeomiT1tWwKLDQvso+Wma7cFxzYWE
xBYokrvaFHE//CsdHyN4mGwFby0TOGpL2TWqSScN54fl0GwqlN+c86TZVYv80ZNpMFrdwqc9lZ41
fDqcnQEyT3w7ld2jXK1eJjATu6VfH0b9VrzUK73qKIEBZ7obl3neIPKYKn2PuHS0fBlt83VAwc+C
fc6HW8RwMOOHhUvJ/XYyyp0JSMRco/sgZfvOZubVYQ1Jvyfxzkn4fgQkdGV/901erROgLqNDggX0
ANSA7Q4tFsuRLbfbWP6qFl354rz2H0vtHws+ym3WKoDNWY4VjDgBbE3a7+RpAkRd5Q/pblLmtusw
HNkoecZDde22ONtU37ZuQEDNZvwVtB/KtQKAZ2G1kE6URiB00axjhKGAw3nbs77Re8DYxxJFNKIt
r1PMxzukwMmZbDlMve5Tp6+YspIpTP4LydFedUJutH3droBoaC/xyJAkdIo9f8GYnbGsvDClWEQn
EZShv/UtB6jYOeoKvqg+IzcXHe0sOBN9zgJvfAX07v58pwcQDZQUdYAmeVZzy3WLfIogMaovCYit
mVs3j/i7DKs5AAEJijZJeqk9bLElNtS86g41jD5ALlKZP+E3/8EUIOIuoM5hv6a4Z9bu4vRLFE4+
kRhLckvuAsLvrbzFUapiOj5ykNSAv1OrFEKYOb6LrF9MDSqLBH5Rm/fitu0mqzbsv/Dntg8tdDJ9
L4pcVyRHXRXy/DS6h7KdIqwaACTMeh3+tYEawurqAQOZ0NAFo6AMz9ZY0p/cP2pIOykd7JYawB7m
d8Q7J3MUpjjj/TLcuN7bG7cZIiTviygpy9gKYDad9ZbouMEnp9vVbdjxWJGQMuzY1QVesxywCqMS
UCbiFYX7lDEyRpfzMBIU7NpNxqNTcxwOdIF01kr3tlq9E0RH/wVSoRf2WIK2bjR5H1NUPdqCg+AZ
ybDvz0uckrueGEEQWbL0OJeqxbCoPIQyc7YF0wLIhv1h0+MLZJXL/lCH1+C1zOOH+P1H0GN7QjJX
ozWYB2vWWFn9pYTGB79N12tWgmTn/vgJKjBiyxeY10V92RACptV8BfhbbY6DUXEaznlo2J4YqIxD
tKYSnJwkaT0+yoPHLqZzLjQyy3P+F1JY7vfhuowgIKV9+XCDfwLL9ykJLhHTsNdf4+qCCwlUAuuq
dvaGg5CdaOWJYK5tHBv8tXCNXMasc9rhG0nD//MgbXVsj9PRRYrKsA+E9yiQjDwpwulDbZDflf5N
jDvYeduvH4p6JvMtZvpQ7Qb2ycDLE9MjWHcXH4f5iGUeAw5RSSVoikKmkmkdsSllsF1MTnnEUYJf
mR8lVoURm3ekspi0CruTf93+FEF1zeKndsHdyy8QXo/VH9mJln1E9bAR5y0y5BlNPuzJIUp/gCvY
a6z/6j8REUguzgh8CesDrrxyonm3Na1OEKRTOtvTdX85NCWgAJ8zlsW54hjldOfQL7DlICAvSBau
1J9kPGXB3X+Hk49jy/2Yj0RxEUS/GFLoibvAtZfBqGtzZK3GgWIvQSWAe1azIrfcWlBvK00nJ5pl
GnbPrWEj4ZDS4UcNtzUiQ9IFkSxITL9H0UTlaV18AkhwMlXdLUF3ztdp8E2Xtqyg5pg6D8CC9bXI
x8wHr3ivQPguW7whxkqDM4qqDXNqUa9itmmVK5klkn1V7g6IBgIyu29SdLA6sjrXIPlSt/cGJq50
3U+JJ2RNex6uCH5L/zNJhy2OUh3ron4cjL0f/7be00/5Lovvyti7vBX5pdY7TEM7fkmNlMxoi1k8
i+6oNNz0lYk/yPMkc5mxzzBEU/EtEGggvyUSXenwGB5m9VTQgJLlq5rnnpTxUd5mqAlIeYLgQsgT
96B48NJ+q846deUy6hVkA7hs4ilBTAKbsxfaauE0LQBQ/HLNm0LerFIfIV4HJnj+Ww2pwYArApxe
+RapDWCeCCCa6aPRpXfYf00UAuIeT/qJh5sPRz8W36O3Fqkwg4MnT4UUEQtNjj9+mXhM1erW9185
9RkNTuirINkqv24HXMtnJeMOzqAdvHyVEzkmDaQxETam3hX+BgOAroKmu0cKPmjfPimLxIkiJ+Lf
dA9zjvzSUBJ34k7M1yKyLcRWHAGpdmO+ZxcEJBAUeAMGdenHrNd1/Rtb2446ZfMvkJkfe67XEyTA
lB76z89R4djD1ZeOncsLayxBdtyM2olz/4d+0hqc2JhWwU0wIHUwT0OwBHoQd0ApgBcAn/G4R13P
VPvwfiAwBQdvISA8Oeu3wHeYgPzqkn5ggWAe1J1oc3jo1YZkNTAt4lltgX6ylFRbs6kZ9ykCjeHN
M3etAmQNCXjsy5z6Tv+Mb7UTVr7iEMCGDigU1x2wD1su2dH9OSXgubiPBAR4T5c7Z4ChjOkK8IiF
ZWGpqgLhPRfHXwcfHYiPGK7mhouLbDf36nKR7tTXmL8VELjsK13ioVAwwut7VsyVjxmBsxgNmknc
Gz3bqLjmrhxNvvF6QvyaE9JRqVi40Gy4HiTZ0dxr5DEUrEVCmNGJrHB7g/rconyWWgg+2o2fTJu8
sQilPQEJZnGLUKv03+ILYL1EXGhgUMW7taLnWksX4E6id++0h2V6G18Nnf47I09ehT42FzzEi/HR
6kyPBC4x9ZHm0nHrWw7XsIvcuk3WBbHJn+zU3OpMsnEPIJcjpO7TZ++cyNNl5BHpSjM6g9w8+9Kj
b0MnlN7fbuPldMgjUW8Cdasia5A5iETe9rWwQEAv/sbuLsQIrJQnVSHqTDYXEaF81S1oe8oJaIIA
C42RcJWIw4aC1KAb+OOMzxBQJAFORD2ShXfPJDdhMY6QEhPyW3Uv/rf2Xn73jZPaLVeG+pKIP+w4
IWp/6ZhHmR9v/Hth4VdZ+z5p2WyVyF77N0a4Nlu17W+Khhx/RhqfK86PVwfHPpNeJAycNJRpC9um
MOfYhKDRC4WFRpqiKVATKuM+QMKlPAqFNKWFSx11+G6adVranrKr3YP7Y2Akbl58uuTBAMMqThQs
Ech29VxDROZZ2H1cvDP9RYxRua41DZ0u1a9cd+nBI9+jI2KrOmfKiQ8gtrHynCRm9fFeJofkNOYH
uXuN6RXEzEV+wwsZKjdo4TnOa4A0kZWlx81mFaeqeQWJ7cX/lAwFPeMHqYD8DODPXnYs6yUIV7El
04GsBdQ4p4CXVsI9CoQZ6lhmCMUjxByYC8+VMfwj1gZYfcoM6FUoqlUePROUyxwvaNjwlw3HjgyY
7LeGZCsJNiroIdhHFeFdb+L65ZfhABUlLdF32Km9Q+vvE3/ZyR8XgocZle1EnV2xvLjdQayXuNu7
HcENsJLlnbI0C7kiuffoLYBjeOeoDCK6V3zAobraoyZr9tOJ1xHXKi7Pp0jsHZqnlYuw25sSX4WO
o6V8Tt3n10dkD6tQu45DDqLICblVUANzzsjo4DRCtuibq0jRneIph2SPx9zEq4GnhbZu/RwkG95t
8mcSEeziO5CJiV6BS0JFnEILwuFWAFELx4wtkdgk9kbrRR45zqZ4jiQVcpiGtHItXGt5p5oHl1hA
Xoyj+yDOZiaxALrS2UQ7h2IEpI9lhkme93gktX0DtS3KtzL7CmUU7kTFzcSSbxmyMd0QR938ScNv
9s+bgj6mhpTI3ErqYyzPyLUKXgPShKhCIe2tFo4mPoHMID9FPqX+IcbrFDNOmwUdih21K6jcJ7ic
XP7OQoFjoDlkmW4eA552TOktkblsBmm1HnEkMStaSKBZlxRMHRXPPZAPo3FEhBetYxfL/CtcXBc4
io7gzxH2A+iPI84uzIWGfLQONU3ghKaC7FPJUmwKYoj+Ke3Wx2MFblQuDMuxVKSvp4BymII0nJcE
q1dORbOig1WHR9G0UagK7i81gkNwNGv+en2/jDcNEqtn1axxY5kniQj06M6ySnJ5zb8PwoykpAv5
L/j78ZDbPnp6vJcgUNI9tnxbrjifvFU5iXbaffgnYOfFXU4vXEtSIFyvSaUFRUJM94ffhX7BIufR
hU5wKq6Sdl9UKE16aCsCCM3dY7q/622F6pKqWZTUgeTRtnOM7I47ySN9K18JhGeRBstpX84ez+zL
RbYXHVoHULPz3oQyoL3mQdC33i0kI4Ihdf9s2+9szfvkIRDS9wbDWo7QMzy44dfVI2aaohZoaCv+
KY6sC77+VXpHApWZBIe/Hjmy45Lj1imLkPJTYqOIV5lgWGaKTrtzHfV8HaZ4mPBkUh4A9raJufGV
F6LXsVu673b8cmNaB2yLaUUJvKWqO9QdVDibZ6W5ZRmqtRuK2I+IYofnxJqRXBCK/1ygfKDdtPhD
VlmfgVCehr8uQ2nu9QdCI4XsKtCSMD6+OQx2oFADjUCQcZVtnbGQSsWc2Cx/RS3gJtQXKt7/34gd
LvoSg0VTrJhr/+cVpv+gslaSuTW+i3brbg0oULw08SapViU5MoufYh1USwZw3CldZuPU518Cvkll
7n+D9He0kNIsxVYpPrnAhxu/ATEvFvIfnQ+RDwM9Zfk3yGjGYCdAIsOzP5LASZX8QbHmsM1EPFXC
V0a7213pHRGPd7qa0EsB2Bgn2DIFiXuKyRk/wvAcEPxVT7eAsyKrbsqYf0M3yk+Zbzn8LRpyNlYc
XeCPntwvxSnpd1u47zReKcMyh2boFqSz04FjkC6U/mP0aDY5qbsM1jnNjAW2/uLq8Z3nrOlt+pNa
uwZAsDBqeM+3OhLohv/Z7ts9ycPDtht/XOmd9b8ls74gz9XUcDrrZtKooE7Z9PI7FACa+M0WboWT
P+MDq+eUC/3P+BndJqNSxMWvmsOHEgbnuPW2yNcKyL5rbhJUSrliLQMR/dlW9gnKScESKo9VgMvT
Ut7lJu/0nacIu/qck35eEoIxIqZeS+QjmvqjI1g6AqGKkGRp0qoGxK3MiUexoEzUWUoElMVjPE2L
1uT30NClkpxn/LptN8WuNS4D5SwJL4L+gpXrdpNMhy77RQoMDFy6giPRVsi5Y/La2uaHz3k2Mgk2
5orMXe9XI0C/kE558dDzPUk0GJPYglibF1Vii3amvYdypYl7+pRzpjAOJZz6awRsntMvGdlhVFEW
VjaQFbEpQnqFjUXZmxn/LDrAOCY6mWLnA74uPh+e7GNxKmUA1C16CRwkyVOaf8u8DZJwldp/4bb4
BU5GDzTSfUGAn1vQ4LBvS65IincwlUVkhocx5V/Fh5eBarb6AVfW8GaSaT1Zf4dqW7GkDD1+eoRn
KPHhH9381fbfFMoKlDusfPJjZ6QDD+70evUPk7SJC2E9sb9PDWSaGoazX13/c9WHSX0668cEQOQe
sAw4jsu8kfEqu9Mc5/GLhzA0XfFV07IZQC6y/dKng6wUTKFFK6MaR3aHCpFyX/xF7jrcbgrDUZp/
Ykk984RxMw5wNeXD2uKhyZorrJyhnvlJIzehS9Iv7e98FfonKCsWK8SXrCkRv2AF4Rwj+vTggU86
4OGofZE8BDuuWa7d8AMtt2SrfRUoHHXbz5CcUWCDkJz2woikv+zWoJ0z3btmanPvN2oJeorQG0GP
EFn9KUVS9TbCSETylFMCcFqqeOX1DzMumakBn3OckmNDGDsWPQFhIB9h/T09vFUYO/llrDiH1/kF
7L96DD3FliztnGeBf0rASFoFNzCgygaFPyHZWbGopeMG+RYdnMTFG5+GVBMSyBq+dJFAp+l5Q3lA
HDOvhElYUXpIL/PpFwrmG3craNc4XhTQEELPEc5jc1LkfUAVlbZi/k84X62/3DzxSMoEFSRCiZLG
MfxVvGHZ0rQb+0DHncilxx2kblGFXDtzU6tbXXx2GD1pafIYqNOnpWzq5OHnEuVMwgxMB2cnlHsR
XmrMgqjm6xWggNavA41yvUPY7lz+Muikk6NgvgDy6vCva56yfJGiGuDlJPF4m2gs8YjpiwL57W50
eUnrFbFgyDNzxG6x1PL33IcMrUwwprIL00X0k+n0gvJYr1i+MThZIP7osxcRobkuQDryPmBFN6bL
JLiIzNNAr9j60Ea+S3caZbdZ60Qe/Ky24xkT21nF6CQ3jslDNBGEHnqxFjoZbF7ZmT7QguptDMKe
tIvGY552HhwSsZlhaofuwTsZwNGFxADwDekr91saI3AAq8pnKG5Fxx5kwE9I+TLI27lOgUej4+JH
DcTdPDwlkYQgNyMENUCG8tkQMaBH4RxEAVAH4jrrtyLCGJRtkfbTU+1SoKFmy5CsawsmZzUMQA0F
Ej54qoyq8F8lP3Q08HnH4b6BqpnYXyP/CeBAteRPrTYtH+7oPk1uRNCsAROnRD7ToPym5BIRgaZe
WoLBXCKjCQgBXQ6NbFuXbzmB5+QJ9X9G4xZKdMc9anT7uQmca5sAVXZFhVNmyzkhRCB5Muw9Zmgn
CFFRU+ZdXGN3W+K1A3qkwowmm3FtgEh+yXfvr26RXVTbXKOZsOMrVxHuYHZDkCbL/wJIBt5+QQSA
X47+LuMSpwlDcu3AfMoBfTxnbHJFgbwYFy3cEcawRZB8a+mPslcMu135dnAehz9r+PWp3qWg4dtb
Dz98pQi1vL+gPeInEi5YALy7kKyQoYl8OA22bwqTOVj4NNDw71pMpX63qIz+MPIBSMZVLY+N+7vu
qZdBHb6Sckwmy+EXsUydw11U2mLIzgGhZA1zc/dQSGkChfc8KHKinnT5mkTvLiHeC5/wMiZOqt/V
+KxmBjwMgT0tnRFYDMqrQQfy1hQuClcvbtDsO8rozKL6kFdDBg9GuVPPEu8mpXuUuop5psKO/l/q
IAcSKmmLJC1uo8o2nYQMxjxAWolu76CyRvGuy7BLsJj82RBb/ov+ppLep9AexB6kl9fqBXc6OJq6
6kMb57bVc80PD3HYUBbKXgXLGJAxBIzjUbxCgNVS9NlIi01FDBjGhRYC9AFsZuRLN4Psn3G2p8p3
jm9I51OokE9Z3pfVPQh8EpbuQtXIUUNoOfmb1QFCx3wGoCSA61Zw88eLpW98Fj/3a0DPRXBAb+uE
XQ3gxlOhG9Fi9D3oZNXq5KN118i6xOo/KBng056DhSEXZqT4CdYk6bn52QSB9dEuToFtC0nf6CTn
wMkewF1gfBLtMmh8XM4Tqkzsrmp266TfwFiC/uNkdyVOF46bbJGg5Im9HdWdwwxgv7cTNPZEfaAp
E++DhC9nYbSAtJtijQpO2jgogP9FwkYRV6eMJpzPSFwPAhKAm41QnE7IwZQ5KgzrWvTXlHoVA7sT
r7XEtsbLAn+BKAMtz0LEHYGsaRf5JKGN3nmIKkfMGRr9k+Uxec8DruwsAQXHblNxDRq3rMIN1P66
u45zfB7sR7ef66RuJZPLmAGNG19Gw0PfQUXZ1ZT/9i51tj1GL/wCYdvMR/pubJ8v+14sTG/ppiEu
pMz2009LtluH0MfQGBJKiqLHdZIjUyH3iFl/mTOV6ehEpBQ5xUfJHuEjIDTF12lhmE9pPHzGKSpi
JFnsoyU1Mcht6ngZc2YN7G3SjffR25nlcsTBn91cQZlFAk3gJYYR5t+eZUQSOXZdSstwePWGzWcR
48AtenLs05PAqZsGQEKMQ2VAelsJiRWMaw/ts078jsaChK+qb0kUBPoIi4iiNCAQFNTKMyhevfg1
OWkQoyknJSMt7J8WpyScML31SNvGGRlZNLSApITmrVzl9QFPmBXtzaYi//OYGPFmUJ4101Htbr17
EJ6abn4RAmR23bmV7+BXwR3yH31NEP5oRFb77acySRPDTuguwDUKYHsKK9UAUB5l+wj+o+0t6gYJ
DIqoieSHQV3waJjSjhW5kK/1VPAenIiK6f/j6DyWHMXaLfpERAgPUwkjIW9TqQmRlQbvEe7pe9Fx
B39HR9+qTAnO+czea38kLm11xFrYjTUS81xRLp2QLUnLaqXZpvIXf3H6wUvDlDJ7KrMRknpWu/PT
FcaDd8336agb1vDU8OOpV7l5aerCHtUTu7a7XDyhCpj1x8gwp/hKMagCppCdMbEahveDum+ldShY
CWEqy+SXRMlOu8XhHjTpdmTRjjxhOKPt/mhOaQgIiggBAq+t6bc5ql89tcYjfWBvxqJpjc9Q3RIf
VnD88iqi7UyWHfqUvTnts90n7fQyvrC1YZINhc6xkbw3fJmUpau3fjY4wIlVGEhUv79Zypsi4Dnn
HcZ2JOWegikFXfLsbPyQUKD7049pMOjrOB10590/TZOStw7JDJBX1MxIBMXMLrC8MYEWiHPcoZ4Y
HnK5JcpBOfIMEm/WevSW6EvSCwvxbtrE7WVMXoiBSt/GnE2K94FDDlfaU5JXgm5RUtAxXvsrzfl4
hTBJyCnlrbrXei+uXXnfPoo3l8CcYcHrONoxgQTz+2WjpqjIKl2JZ04O7jiUGHCNuHFhkRFCCUhr
13Ii8MPuke9qNEUqxqKnj/DW7v+RVUNEkgmFh/H2hIKbE8BGJCG/FnxISN4ip7IGNoYoukLJw2xl
HMM1m5rVPN9aS8pfMMvBK343oFriB/pqEfweuewWNLUIMPwme5/b2UvE9pHT+tM3nQlh420FP/OB
AtGY2GvCg7AVf82cCdlCWXmLTxQtg028LsfXtPIrK/6itYvntezgmYoTCCzNaYwORBgwbgYko6/Z
5eO90UWvabyC9KB0zYqkuGrYwukS9qIte9V8wB+4AkMqzFkDH/H17fjwVYoxhA6EJo2OjbCeqbKA
S8HhP4FuabORRglSDzYxKWG6NWNbfIz1nuUNUSA8RsJquiNlrRZXIXN5JfuZ4Ts1RzwQoLqVbdjv
QhpnsjAXy+LIgeeVsVezm+T4NII3kgqRmSg7VkZD61rAYmCxdKXPPY5r1AaoEzR1Iwwb3z+nkRfW
F1YXRBVIbEEiZk5ueRBhpA/E5SY6ksF0fYoLuoiVzIoCUYdYAPlxoD3X2aOU97G4KcltzGys/VDI
jhitcHMRRKU8F82T9XKkggWD7sj5i9q1/yEQS8GJsK7yNfiT3C33eCHDV8q5BOYb74vkJIuZTNrE
5Fwtm6sZ//gfAdO4CH5wzChIBKOfUyfVOjhkWFqBTw70PG8WDxUjjU918ZrEfXCaqEvRLlxOyF0X
uxrJEq/LRqVZ8CnaQbEybEzIq8QmBs8HeSkZRJAS61t6+OSyZcaCYjFM1qJ/ap5QCSUeXPOoR+Ol
UQmi+ZZ1yzwXz/6TvYhEJC21IAyib2QyBQO6xg3/muxTzGrSPohmXVZYrL4wEmA0+L+lVPiOqujC
QgwyLBr0+E98qdJx9tn2q1jYFqyDD2BdHKSByee0bzGhcDoT+kcXz1Z95htaAUuAxE2+mUxpUPYo
OpVrRhd4paamYZcnNhgIzh3RbhJo1m7RrRi73cw9nEiyAmSE3CxhnUZb+0Ro8cT7J4mZxlvfMPEJ
4Tkvts0nRVKb/4BDOHd2ezD+Veltpazhb9D9wCReVSnwTGQ4WvMk+Vna5Wemn/W5+ZmHFT3B2niZ
Trx35lkkpOfiPwfpjCAYIjLjStpQ3oh6T3L6lTwk1jcdpCeGRwihwVbrN+n1iJodFytzsBZ5By4Y
Kv7kMA/M8Obr+7F2JQMeLsPelFJW2kO2IltnkLY+7AixUp2UlW05VvyZwRK3dzX89YSzZzNG08FI
SPCZ26H5Unj96a1VJrWaO3A34MJO7PfAF9fbPXcOs12/9KLK60Aspix8WYERkF1eEhUz7wbA8Fs7
GiOSBHonFrdGbrJ3Jj6BSLLfkKUTAwOuxfcHr6mWc026MiKdwj+/jWKVZ4cgO9bqeQHTQL0X5Ojt
+2NwiiWPT5VNHxauihGY/oe5Mhq4wqCeOjyo+lllJ4WGVHKnOQruNgvrnJ5RfQxE76E0kKUw/VJY
wVNnWTvv9jI6Y+0wIvBF2p29CgYEqeZobIaq6EuXzsBi08PofyFriWYlq7lBmoPZhUk+ZhvlV9af
quQtjI1SnXmO+V0RZIxHk3zUZfpPQixYf8yzGMNu8Yj95KTq2NJx8a191w/zL6xXTJ0BifADqKQF
qxsVFRDzDnIcYvjQ4wZ4Uhx50Xe/4a5BrGOy6y6bLwZe+OnMyCu94Kd+dH8Dshi+HuwD3z1C8y9K
Rprx5sUf9CbMM7DiLfXwiTUXs92LREY4S2HZxo6nYN5t18zfuwwHPLlBUAK9ZsL3QUoJJtKkXc8C
2iPVAKts1Prkqvhb9lHlo1Ftpq7E9uBy/9egZ0SKrW85KXV2mr78iDUgcfW+K/7aR/6F8K0ufms6
cXWEBV1gY8L64yBdh8veuywfil8MZhUwn2W7xf+FPoJ5IT9v48xyqad+Fj0q5OwHERxIJ1KT6Ozp
06XopZ+BvxCz/F738HICh9CuBk4wkyLOvDzBdWRuiFmMB301V8+YaUzXfyYYKXnSmUENgo0jmB00
9XI3rhB2IUvYNLiQXMP80gBSMNIgWQuLWfGFYoVltG7aE3VHQfu7lOdSgXgaGVHGj/JJDekjqK68
97D8lf/x+4yn/A/bAeU/KOM3Srhd90uUV3ONnlo7Tw879mSsw/7K8sfgDccReV+U5IC40o/6kr4j
817AkZglOqGV3HmuYMsVHkf4cP5Il+WF65aKiztjwvN/rT6FCQzTWiUfktCEHjLr/HgkO2Sn2jV8
xAR5kDhoY1hu7Eq/JzuWnba2zV8pn9gGpqhOaINL5guGH1oHFrDQLcP+OFSOCe5i/CK8QSXTMJVB
7mG3RaNIzVyu6uw7qT2cyTgSQd+vjXe3ak3mlHfiswjs5YMPLd3rsfBUq7pwiRREzxb9RLdcsLs/
pXkiIO2fIHHVs39ML6gyN/KJb3VLctMJbRZjJjHBUmvjMoj8L64TvpnWi7DTQK75n1BMknBxN3pS
Jr3sF8pwt+WpvkhHZEEKM9xpzVReZYw5MJefgfwyargvlAjvG7443KvESIo9FX/N4OnJjY3jAEp8
AtpV+xdOG9IaWr7pbFOuxx8QPvq52qFGRxGyWWyMWwlK7af1jGv4xfEz9ff2q7kxaJ4eLPzZH3G8
bLFB9KLFtIPmcGb1EtxAq4/5t3ZzfPVvJmUr/6eCa0j3/mKIpf8BJMHZBTJ5P9xzW/f4lzJ6zPEq
/mU3jHgzl95FvsbKmrteeL2fTNlSqnWNFgSCXmQVyimJWSCSDYWp1OrW7Qfh7V7un9V/8r+YUhSN
rsmqlnnQyc8NV74Uuv2dLj9Nt7N58zhSvS6z9H3OUmibklVAdR2hzLwMZ+nUx662+8aDyPEI736l
fSqbaMNYGM+LLa47lYsEUmSLuY0lhGhrP8IqJ0lvRVd0TojnAHWAdcTK/Av4S9a+KL17JvnOB9aC
BdnhNs+8Vf4KrnygadFt5UheuceRKG3JAP3FAe8xCeVTtjP0J8qWS3WySJzILJv4AjZHbPIGu7Hq
D3MPkJR6Eagk/qQt7+H7yDOza75Vu+jW+ZLfjgT7DdJDyAxisbW5kNDAerRETxbR6KlUXhymL27Z
7yHOEElgUWvvxszpj8jhIKO4s66LH6jGb/tglLcfP/QeVf/4rzxT9B5gV7BPTvWTPFChL6eH/ocZ
iIahRN5AKf2rAWF9Vai+S/RRB9aYzbhlqvy+IXDDgP+dSnuVgRWP9ld+mXRAsvci2EKvYq4dp5t6
YaPYGciMHBpEnU9xOE8SBiAy2/xzSSsWj3sthGrvOzXwtZ2CGQoZpd48VFZ4i6MkfDEC0r9LSCwD
y4JCvcTmtdCBf4wUQPWF0R31fC5jN6he44xuoeNvrctsiLDjI5bygSr+G9Ykr59OiTTQmszetzkc
4cx744eEMjuTm2wQQIOFXWFFBMnlTjbhApKT4dxuEPluBA+rD3gmonvkjcooFAIFXaAVSkzh1kHq
XWTsSGsBKsdyvQ6x8vTrMlrTy3EGcnOxSdsnHmM/RkhMHGqOC9oA8BfzEixcM4hFggwC5rLYVi0O
J7cFO51hD6At3BGIDhmAnAMyupBCKRvybNvRhSciqwdKriGctW0QG6wUxStJgIizSUUGVm/o/7rc
Ns/mwqXP1zQ8NkxEsYGv/U/GXhIfl1y5AkOMYq5zefMa5ZTGZyh33IdvR0ucIrSrm7RrInrsHY1k
/JoYvcL51K80JQgLIGBV70Nr2ETMsOswfKtHCDlOoKOwnnr4/oPhp+QrVzdBsBNHppfKZMchGRW0
TJJdYgQx2Ngb3Z/MK1B/yAni5cWzKp6VchzZXQDnUxrMSMvhtaMoHDfJEQw084Ibm/Ae1e8VlUMg
7BAAvv1PYGSa6pZ36V8zPgT1pH1gjth1LBNgjSIzlRxCJyRY2xMYE2SIEUsVHig0H9Madif+3Bl8
MDsagsgSsb7ykYlg6JfxmTn60N1wwYwFvuw5HzmONsGNPdjin0+4uzP8LnCQrwETKA4VHJK0Grz3
SUUizKtucCON8IdXtbidZYxYybkHcCs6TJLEYM+4cAzd9pI8kfd8F8mHhLxLX/XDSw7ugAYzaN7B
qmk9TJHdmdAGQdzShbFp0ZAgPniGGVCvON9NWADe9MtvQX+TYphfaTYztrn+PdbpLrr4iqP7Dn4r
adqBoOWfR0pVZClYmpborBAP1tZXvPyEYaPzgx8rxoahfKm/mekCFkZshF6FAX/O8GnTA/BF9xIe
pdSaWvYSuFovcXIAGzroIIAfemc35Mjsw/C3Dz/T8FfEcoTl5I7HdATPqV1CXs5iBwOLH5NUapJM
B+C/VqtvuG4aVAkWtFlDszjwFh+s5q49qd2hXR60tZzOUXqK5qFEqQp4BF7925QM/47atI3atao+
eT9yUJKQascdXTuJFOZxBNNGoHt7KuD+DHA1uXfgJVmaKwKm+TJZQYMsXOn4Bb8QDzWedmHgRfTz
53Qy7txXVEzodTKHd3T0TOTWaAsAxep8C9i1VtOJDXj1mbP46izUB2K7Klg1L4lQWHMGr8DgsNvi
h/nHOW5iAzBcrC8S7sqc+9epysOgcvpAVKjt0pIOGtEFDEF3EINiLAmgHZJlBICTnAQUNQdgprRW
+g6nVfBBj9LMP8Mivi564ooQCyK0JjoPQ4y+YsESQXBLbJVr66vDEF+wUq1uI6oP32v19TPdqN9G
CKR6mz0k9Sy9Brx7OsALbGWk1s02eh4RM7+LHT3qemS9TZhyIJKFclU/gxF98ir6w/oIhDpXaQKc
nEyzz461Bd8vEIxTTazJFcUTpaHvVpdXcBjGQ8C0hznxMmxhBQP2xPDA4Ar7E+bB13SkGObYjQ8k
mWi4h69d6nTjNQrPqrHpWbAbmKSsTljru9qKORWw3STr2sqoTAF7awwVtXud3yfhUiH64Jy0URIt
qDQcSPVy5/KZ8VCA/TK9FlfkeaSmkOEM0JqkVvfJ3IdcRGwRJMwTCjpYLWrbFVqSWt/0a/Qo1Qcl
/vjXfPl3Mjoqm60od67h6gxZMSr+SZz7yvfwJFAHbUrOw+gq/JkdiiHiStcSd7Wjs30gs02B4LeE
1fmnp6uSob9tHqUIhgSKSkg8h97FZF7zLMJrpRzo6dQYKloFflv/uFjsFdxZ7/KHrRrBisQ0JCtA
At/TTfuTSH1RHVGGmsFsDscl/b3jiwVcH7tY3EQBlP1kt/O2IbrxvuiYDhgiFF4co1u3jLPGG7va
Q65zgn8QeQ+EB6fPikFOA166/y1+s33youEG0CUjJkSXh8Zgcc6+xFsG7/MHrT8poIyM6MmZWFTB
MgJM7TKnY+puI/syVuPPiJbWR3Vgq1slIIvLVfSnQQD8m2Cz+ifF9nET052Uu6K5jDF947PBkvHL
6orjbHI61Fc8Dxcj2Ofk1fO0CiS/MZu3xgpSTbQT1gEbGDW8dwz5OpY9vGYiaDA38Jp5xICafU79
GHYvHlB519xDVGN3pL+fjemxEyIbbV1v/blCDuzYAgm7EewCJd0p88praikwiUmxQEwDGC04VZfq
8maxHyKLBfhixZ9SxY39CIhgOuj+nah27LyMcFMvHrdh5zZf6jPR0E6sA/+QfUnoX785m4kXwE+z
lAUGfnv5yOuI5oPhwPL9VzyQBOYbzcsOfbJB10CMjvm9UEh3XQG5Nhkzegs+wZPmlsVxcFImRPac
LoMZZsl5S349NzRct5bv2N8P6L1XCq+M4gKqx9mvuLwwtjw65nfMhKHEfQ9D+nt6Bl9sUVQ4Y6uO
wRJ/1DNiCE0shx0c9GOLFVh4zbXAwH+s/iP0gjAOrtJ+WwuJlym4U8vUXmCTxcgVxauq/y5JparA
veQVomrDjpTnEEfw4/JHJAOQQ+fOWsNhdiTRYjdv6EXngnMmNfKVyvHpv3+CYR7FNdsKE3EsMKgt
PDUBUi9vMl6f3MXbfjQcNtoI6RdbmYHMzFQ7mghxPlkEJhPgzn2jOy0fbYTuMvwQn9lBbNyyw0oA
g+cSAhYJkWz/kK9sygAPN837hJqgGtfBVQEhw5jlQsI6wkRdhlh64PRv9CtYt/CnkdcTJRi+0H5N
8S4LS2bunK/xvwmQqPIFewJ2nkCANQtoXm3TEX7UjTau2+nU4MavV2lsS/k6S8/CDdp2RCYmOyVC
M4o1F7FF8kqJzmwtUQJOaklT5sqEz5GxqIn3UcdNdtcCoIPqKRm/K2FLtnvAD7wUBHTtuNy2aozT
1X5fwSZanOWUuIAbYWLzz360ITcyDG2dL/aHFXQR7SDZYFy5Bx13/yr9JO1GeK/SYg+UqnnvRKLF
igMJiNo55NKlgxA9vn1BniuxH39EjgxRhf0HXelNmpYjjv7vn5gfgXkIiaV4HZfY9QYr5dakN0Aw
VX63gVeRVX+OO5ufi0+QeTTjV66Hvob9ji6F+5TAxb8rRexHxaqZU3qkJndDAJ6zImoJyDL3mOqd
646L083IxIVaF7vicXHG84OO1PwR1u0uivbamQhHirZuLdU7hUguACB/LRTDS4yshzhS1BvqzbCV
txPfybU00Ie6mYMv4cCbAzdtI1GVY6EEDIPAH2/JviYDlbXTIWIxsLTKnQQ7Y6PfeDHuun6iyK9M
a4oZi7v9csuPE/5wUPaSw2eKpgaP3WoqnAkW9l97G+HaAhe+IqtEGELqtDO44LXkU2lxCNTfUw+V
PdyhPF6gJW1xErjBRcXa118IvEBlKrkL+rRPhamLyOeOjKgm73LdG3iEXz3iQZQrT13ktrHQuo0O
q+NUsf1oPcbnlr2oFaAlUCMwok5/flc2xs/8qesb6QyIkzUUsjOZNILze3ELdCsXkBQsWxXj4DUV
zgBPMW0OgY1x+9jA7qyvnfphniQ2DDEnjGRsOWwIdBiX20F0WoBNbDcy0npalAeFl3yMmS2w1eCJ
LM0NR2Xis7XhlF9i58bx3OMpgvxh+y80y9cODXRUftAphHi77OnEidEFFgBxQuTMhdMxvmRpu9R9
gB04zNkZsmva18+eieCRzzClfF1me8gtkFE5LZX3nb+zhrO0Uvp/I2OOjYbl7iWLqEeW/AuOwyTa
qMM2hiWGh5u815Z8EVcnTRl1GZwMBroUDsl7p4wMSqgQpzU1H/+K7ZGxJMvmroketdJ+ilx5w9I4
WFaTZX5Ke4zY7+07sqEWHoYjWWgmN+7cYGCwSwFQfY0jql+kEGhDHPn7fR73NTSbDeJw1hn40Sky
dlS4AN7EbQVl1tP6W5ftRcrnyCpPmN768gRXzt9nxQFVfQ0+5eqfePH1HIoy83ZLXVwCc0tYFmyJ
Fll7sNV+peRQM9K+xd0TOf0i/jHJt5T2psRYgZ1iRvUiP99An7C7BRbac+xPUD//QDwO/+Lkxl0k
bzVyq2Z85AYKnU/DKc36cIQSPNS5atd4NEdWqkAwqtiSp4M6L1Pa5xs9YDKD/kAumxAUsNgDvicW
im82xzkXUu5KrX5Y/OVd4/Y89sKp8w1iJ/S1CQo29cEW8pMpvxz2lWBnPMUqUP5ZuL7rYgGqe8dK
rOLZYs8CWpW03aI8hEDIKhH0Qd5acX2LDqx36nXCfxO9EcDg6V9kbhwx1fH3tWVe6ZT07uO9cFt8
A3X0MvbRYi8ZyXp+QxAp9lNld+JfwsM2lRw56e8IGpIHQn7xyEzSNZguU4g6SWS64CElScmLhVV6
ygW2hIttQcWpDydTx78E6qYNfvyECBrcFgKqqvoaCbK9ABFGIf3IumDXaKUF31Xvzl1PFNlu+gw7
RjvkvAbem7Oy734yebNYfImLB1JeFjMol4G+8XExqPY9I3PRyUhoE/NT2rot9J2gO6SatCG72EIt
uDFzB39HJ/FTyPG1kSMrpXPKFoazqJwC1czCuEYA5EJoQ+JfzheroCGKjBbXs2SpvDwVFZSXveYv
NzdIKJmRrkvia9vfQD/HQHnpcVYiSheQamgkplPdXnTzxNpYkVaA4SE+GRXJATAY7HqwGIhmDhVC
xwgMHkKhCieCHPx9CletQzDJ/NBwo+xaILB5Q1k5hfXaYDsr2UW4GZT7VOFG7N6bdKSaRRfROlN+
683npPA0M1rSkBNI7/w69cAPNZR/PkqsutgNvL8NPpKSTAeMJ3LrFX23jViazO03eriQMl9MRERv
wMrLCT8hRatp2Hnju+9gzym+CdLr0I4rRU3+MlqfIuFIQXcjiYkToMLRzguMyo04J2a3PHQBikPh
KvjhX16d9XZwjGq2pkJTkfDSMWaOFdStxHLknyYAOpxGub5u3pFjLHKeFp9cPnUpatVDkKRNVHdW
+ozT0MmSv6441/qXGQQnAfxVZsTMswrkdj2vMwFBSEDhswjmwZBZvCoobzV4Fsfp/8HxU/XZSL73
virBw3YjbKk38/1pMlVNzoB3majIH6mIIqnAbEfkaCpSzeiGNah06hnRGkRHZ2TlFBuFp7YQZznB
B7GTEsPldPCafwwbfIWGs7DItEj3f4zX9HOC3ibfSWAAjdxjfgV6Uwh+Uu4Wwk6xugn1M+L2oLs0
BU84jn+J9pxd1CM6foBWLVFD1OENH3sGI9AQdiXBaEMJOy791eujiNwiOvXBZ7iPFzgopXWgOFEA
0IimSpPAcoNJUXqnQ0Wp3uSNnjtT/K/gxjYENlmkIIsEekUPlXp2gDqmMdzsSHHNk9Erp6fKBSbA
duC1IQyNizfcs4FG7MLOdRB+qyRxS1ldqosIPt0yIt4rfvQLk785ZIn0CXdNgbFCZIolkBC6UEmf
ka7aoSy+VHUl9Gct2wxHRHdAs7kzerQMyuk9fPcqf81D7hbYi54hAh1ROTSA6ZtryC6pYzxpMDmS
A094kxkkQI+PD4sEfn02C9CwHpFQLNrlDN6lc+5D/KGGTb2bQ1Tv8kvTP7QKdUCFzEgJXbIgiEJO
DOThzAJxM2mUs+m5SnoubysgbT476wh10WvRjzOSze86fb96IHKD+OKZsF/sQk6a7heavROx2R2R
Slkod+B400/6XN0C/7RtyWHPd5p2HuSP+G6omPZwM4afcr/J8n0x/kCrwCuykDbgnHV9h95E0rx6
X3Ex66dFAu+Bu5fYLR4eFHI0Pug7znOnjKrbSZ8JqgRt0+HgZyTLzgVsLqnUZwo4KLDwgz/0DROR
qdvzsqG13wYO3BV5L5467vnDdGLSMJEGI1K/U4e3Bit5eZ3BH2LMk50V0Y4yN6QR7MaDPFI0ga9m
SoizHonORIKC1QZr84YaN2BgE9LyTHwAHN+g8YDyVnCKkF+ivgP5i31ejXYxc2dSKLqH4MSIbdAa
SLsFv5OBr/Axdg563v2C0UG4Kb/fyb7WH3pk6+JvPs8XZVjMoNeV8RhSInCa1rRKDOrKQ6Bv9Xke
9L4k1WkBT6pw35Pr5/8WEC9IhNpQamG767kAw/0MGTVHBk38f6ALh4E7ZA5XeLuwcKxxWSG4ma4B
UOKpWZdwHGSmzuhkKKK7ZXJI0UEj/Ib7MlKXMWh4BwPZaSwNU9DwjOhM4j+3FH7CkbBPCmChddWJ
1eVzeGO00NbI4IeXGJEZxCZE+lOQ2wSobAyRHQUDH8fPRpZi0KSRBpMSuGCglgShWz9rcnWa2pnQ
HTfFYdHd09bLdFYYzK4JwVvwySscs0kDbYBSkJQeE5Vxo+JLkxAysTZjAGNqmMS9sEESdCh/fE8M
/2nA/SggkWDgzdRweepwaoZtDcWybti5s18XFfKa8p/OuIc+Mjb0BQvzMEzUYV7BQ4Vmufkor2Oy
ZVxSPVvokU5KxhZVC1BiaA/Beup/hLxxUt5D/125AcENIStkDnEGGjxAe9b1/SOdqbDvU4r2e4uV
8G3uuuDVkfuzGFAnrVRjjnJm7hscDK+46DNSSLhiz2JV/gbTEfE2Ip1a8FrAHzzpTJEV5WYMVoAc
66KgK8glkBdcyGvmWFL7rdy7Yy39M/GMKGdBc5mAIFMQt/KCh2UbI0Btyb2ql6xSZEaiMQH00C64
ktvFpY2Pnc7pqYCEBMcGtXb8RlPNC2TuxH/y4l/0m8H3tJXblG35XROOyvwLDTV5XaWEeZhtANMz
RD0p/NKHFG6U9M349Dapm0xfYPBZCcAjIIUslCtaNfZaQUONlvxIvY2cWG+Q79zKeJ0othl/FKgi
oV5So/jTMsTjgGBKs2ciRkBbX84I/Vhbvzl1vYEQ1TfzYO57R0U5Mbmq6haIMDtAJrWtVQfx7YUl
hstLKXix/JDml7jDRcDlrr7p6MSbBkKiagu3HU8cTmDoJ2QmPktr5VKId7/8YJWhpwOlHap9gRO3
waht/obhXcsPsQQO+JUb/4rq0aDD8ucvrfiVJSuEavrezYCqYc+ES0a+l2DbSFwSo1l960jYzR1a
v0n4VJOViOgvB5dO337OnYhBEf6Vmm+w1V9Cu00Hp0lZZzFikFxd3g0MMOeIK4TmZecYMtpdGumH
Fv5VqWtOv36yTU2I/QdeOdIE6+bT0E9xxyCxx7FCYXDUhrO6baRNgLyus6T3UZfuA3wM45dRg01j
wSMzbRR7FNfyjiPPkLfFuUddI8er/l52h9x4tSAuNIuPpTpoCH12jNDE1yhcte7SgEkZEvyZOHCw
xL90dg6gWtO1JLqEV+cWkmUW2mhYjSWGPXSAGYu9ogHzfc9kNwixbxBY4CreOBH5Ks4LhCx3zXFb
DXcT4LXHBBPPgZMvDnRfzGoZ5xm8JHgm/KMm32SGt1xtRwWakzxd8/omrZwWerq4551jjSZ+6HBT
VnSmfxiOm2ivhHttvL+b79Jk2eRJdJ1DopMD5QWoWv90/R/J0JFwGr51FCYwRkEcInNFAa4wG70r
AY7sS3SAIm0u2bpF7YU0sq5lg8eA7aGLJ+l9wabBZxlKu57R1nwQl3gPDHTNWx8VuQH5FoEOGxXH
bDydcxbsRG5nCKBYjVaTLTSbRLMofUrfkq3UX7ZHogWU+QK/vPwz0ZbrZt0dGf3ZIJDAfW7T4wXT
s24X5k6FVqZv5XQX0ETbMSke3F/cDWP7jSF8kXpYr0uMqdVFyJxBEa0U1y78fzTd2za0suonvCU+
DRsNbCBc2fnIsMz2FB5zEolz48IZ1asfnkMixB4hncGa8aQyvQa0HD3wRZpktzgPbONs+tYdB5uA
UClcVQ+Fwe1zT8WG9XwgKwvNbkEHeHwjgpP/fLpHsXkqLNMG7Lpd6wFBsiMkJOWbkFCa/xX9ezsd
6GAFjle/dha41OAzIqWavx0Z5w4mCwJAk/dnL18R5BjIF9hmodkv+lutHmNSXxgIbaUCk319NTkU
2e3d1V3KgJbbqDRXsrlpxgVkFruu7Vz5V/pnJHdrQVoKz/dFXyxFdDXv+agNMD8hQT5nNvW4uDxy
GeLrWzC0f3u8KsGtAxx1RXZn4/ghIrllRrnGRVSuhI/eHR9gHyQrPil/jLurOgEy9scXXJIFx/PA
/2XqWViSpLThs49aR4i+qkOi3rLwKfr/JLTaVAg+XzLlA1mvxno7VJ+B8VRnaMpoWuUGR1G8gf9u
L9iabZjWDM2a7Z+yGmj+GWhUaxYXA1ObTEMFjj/xpOSuRCt20qg/cVFb043DU8GqjLxJei/b+pjK
WK0Z3uyMBcdvMvORt/UG1z63FD8yajS643HJDeUk5krX17iYekRgmcdiY6r3Qrsh8GXJex4iOnoS
ZyscXjyVheyC88iT+3DDrVa93heGR8+WP/QCLPiI7zGA0GdsCsNibUvHkZprIi93cA2eafjFw9gJ
92y4G+M9vzWPVMCSwDCT58aH5ws3l64ueVFGgE0Lii2VSdVDVgsR0GF3wXa8fU82/XwFqTm+CDrD
wH1tznGO8Y9anxm55+8tGaoL2cvW5A4h38Hxc8WylWwZV8YnAWibZHfHUN8bXxAVWaKVstUiH1hi
ZFQd/2+weIOFa6n+VnUE3/5bzWgc6PdHnu1nBhRvEk96V1kM13kHQptzTJZOg09mrpW+iTjYjpVD
RuPEs0hxpE4HQ/okfzvngWZ9S3XqN//KwE24nRBIjDDFqUJMl7KuAXvaFB6qJSSSabJjLN0/SkZs
pBW5r62SfNQMjHzVqeW/MKBImGDYzrvSAa2LrKJYW7/B5ln9gQl2vmnaXXKQtW9QZEtlHhjwN4J4
kFFjVvAgVdaxua25sBCap59kHKJb7mYOgQCgt4/gLUwIqSYLdB37XzWx3PNISvKvRIsDvjuMDzV5
qZzlrOfOodMQgSA83uxI1wOuR5R+omNKawJLhtotePfNR52e2W6/xuLy/34PW1hyLq9dxoCd5i3y
dH+jSPsRG2sbzflGPio9HIyLVzMxY8U1iYHsCSpikW2LvnU5kTrETfSr0apPT/ICZN1f33/W5k1j
7h1bvV0x3Oku9aZTH/ri6i+wAZ+KeZKuPkKVwulKqoQG/qTlbGNIQnKA+m9qcYY6hqfOxzwz6yWY
RArgGF4Rsh8a4QuqA0andbAtb/xvAk/EsORtRUx46C5WRuh13PTmi3Q1BQ2qK4y8uXieXOO3BTxi
FQcsroyqLQ4zto41uOUdJQM7qZX59D3ti6BW4llFpqKfWN1FKFFrweB83HMPT/C1W+isMhXtKkCF
lWDcFv7lnWd0/4L20eBqnmOX/7XGMvCMwmFESinGSGqaPtjtVvJAFWTFjE8VVu54xviLJ0fULk3g
YOnJlE+p25UnBXJsAi+j1n8AvYg8yZpmAAhj15bbJUok8zXfPWsFA/KtJZYifG8obbrMEfXvN1/h
qG/3L/ZyfGkur3OTfPCJz5ee9suZrbDxIPMzX1iquplhmIuft7LNUZykhCrpTohGJDBl9jcbGTGz
fh0Q7XECE2PPYMcOXiVSDLwJVo84DGuysDIsBLBp74hrKJypxIDv/E65mv3NfySdV3OjXBZFfxFV
gER6lcgoB8vyi8qy3WSJnH79LL6Z6ZnuctttGcG9556z99qU6fUE6QSZaVX5pEVULT4V1tt3jp4S
i7n9ICTz8z19yQUhH/uHfJE0DdrEPoy3A5IpEFACRCOIiUiVhOqiQrkp9h0en/AyLTfzDSXTAaL+
Hed3NqRXxvj3Y0+bVCvxbYAOkzndc3ZnFKmzh8BJCsaP+a6m6Z9zKvg3SASGRP2aeJc8KgIF6dpV
T25V+mUwj6Gvk0PuYQrEiDYmXgqXzXvXC5TqmMLLe4G4Mf1aTrBsV8mv+i8nrmg6q+jZ1fTvQSDO
vRGOlOXi98TjEmaVGb7PNLJUjSKXLwkhr7fQq6+N7uUJSbO01iQN/DasZqZg3+mRDnVJl9bYPX6T
J9bMBCUXVCiCol/kH/5U9CS13FN/+6ZbSYstD19VYJ50h+43fZzw3y7Sz1EASwc7P+gXc5QgShll
K5VnNSZ3c/14nEZiZGKOJ/RkVH8iz68136OPabZjSaeLs2DfzjJU51/hl5SR49Zb1NwTpufCTI+U
FzSe5fLa8Uylw51U4flLqPkB7mgHFbkMWdJxbbYzMkz54AMkH6v4vGVSKXE+IM/Ir+J8byvNWSW+
K5W3bXeKXZlNmZGz/YjXYuow4V3vLwsw6TjN1+zTVKJ5eoOeH531bxbuKAwa2aRTCpb8+vqMDi3Z
UGa+5YgQv8yvBdSQVY4I6J+uBgv7k3mWiI2b5TuFSTDZVF2s5pzhGIIQD4FQFPYF8wGA58SJr1Wi
deBtcBaj6Xcs7FkBIBR+KWLuR87kzeIEHiTGbJNTtIy7tg07kYb8uYLpp5sdRmRwnpxqJMMuHVaC
OxBWI72HotVO9zlB8opeJkq+jXSTjRgqjsm9JUX4lEZEkmCcpr/RQtv7yl+mPl06j8MCd3wDj0L3
H/JW6u048jqKEFqCxD1IO3bYx3SpJGIUbhNxA+uOc3z4kQMnVof1Ah2lui8d1swSab28CJLPcJbS
mqQTbWP1rNKwyJuVSLpxiECU549m9TL0dHiU2k/KjZsLHNwjvt25PMJcGo4GoX0L99UeBBx3HL8p
RMHUsV6pbPpei9soxE2y5uGvDE9ZSBxwN/I3lUTKgRBI9YSZC3oJuSR3I+JAYSmfL8IDUq9kwrWN
3araqgTQdn7YbhrD226xBZu5tH1sU7rDn6yqzOZsDgmFF/0WE/lidtJ4KiXWi2aT+G8AxS4cXgt0
r+bUkoZDHxSttJ+pJ10zKbuSuaBo39b4p5C0mH8aQkBxhWLmVeIjQLnBTG8QDQwtTod2NcUDxAH7
n+6zH0XiWRfdutwsHk4IvaSdN5d2/H7gBBJ2EzEbtc1MWHJwUEpj8Ja2S81M8T+PVrq4RBTETGFu
jwa4Gqe6D04iLHZFjA7RV6trnlkITcQyUF/nrD5q+jMVzvI8VYGP++bfZJK98If0FCKwLS8tMYIy
gnXKWbosOizGlHUXSXm/T4Ab2a/CE9rzGzGyGn8aU8A7X0HVyQm74A5vNLx+5V5AvTH/wzX7cQz+
zYg45ujtU11ekOzQVIp+qW0NsmvXb19WD0SvtQgqU1Nr3BCWhrrg8q8T3Y/Tvyg0dcGqPzRMmdlt
EonPAmaOco/0FMVXOaECs7RSEko+a46PEav6ZMI87K9jdk53FGrC0hIlGtKsnQo2P06DtO0eFHHz
yenxbWhulpLay0CkKhfrzOD7d9duAoSJUpXeeHauwGhz4iLtTcKbKNlFuukamaA/CI8k4ZHFJx1G
K/qN4paCDf2Q9kkN8sCIrb3vdX8tqc2EeQwznJdGvc4IXdYI2kjiE4fEt2C1FHsUf6Ho8ePkc3tX
TJERsKAzhBRws1CpLDZpiTqPzVWD1lHAwJMvjF+XER3tjnxUaC0y6r/3Xwl5q8MwWZGSOpRb9dVs
pnqJOZ3ZBkJicpPSmgjneSTMfa9NNJbBbJfrL+ET2Y/+LGgqUVMWHWxspMq1ZciV1YT89HhRUCdL
Mk0nQowGor1fMFwNNrK518jPzRBdiL4TzmJVxnLzANLzL4adBN/MwGaczmsdE+8lPoMwvMylkr6K
nfivohpILfDMSE5VGnTekvqSxpSi8sBHzhQ++0exnh/rvicZgMK2O+mA6emWU5Ex0EY+jEzcSqp7
KHklDZLHLU0Y45hIhgh0S+kAwoTCxUqTpHgfS9mREU4W0o5mXz4c+yXt2VX0I3cnOqAao1Sb5Kfs
N4nMrPdYf3mw3hykeeZD6IjoKrS1dtN2S09CLxx+DXgq6rWWnrIuKDPy7Ug+XzAU3RdXeMlFINOO
Hq8dDMXS5t6dBxQwQFFsFkwSICOjqnGU17aNPsXuSyQYeYZsknBnZF6YcFK3lPhOdPCDZwSYam3C
Tqb/TKXTo5zINAAA6r9Ew8Swhu/xepN2IJzj+KwvLyOmdAMLhqfVx7QMHtgetb96hFR1aKTDgq4j
4klwfejLSqtgdN4j3+AFFWQA1KQkjfjAOpgVAT22aQqiYdcYLjNtHTetvFYiuzLIMGmjah0m9KAl
SdTwT2K0fsb1YZwgTLKquyWaGmU8dxwchX1ZHtrxGkpuPIDKsjhNLjnU3RUa8B6LaMOBSfJy5CmP
yUHdJyxSZKyAI0RE4IFY4uega//F0szy0T51aVv9spUktIORBzPBcQtqP0XYtt9IhModB/YaEfyN
JLIllJYjHbVwMEX185Fbk50IWzpq2f0h7ADjyf8qw6kLqBxMYBBo0eGQfdSRk61B18N/qFjN8mMW
NPB8FXASCTal0WQPNs1QipmIcYex+Au/6TBzmKaXYkxQ9WnQoWZafJbNc67R11p0ovTrzPaDsipz
ufLv7bBw4UnQ2HsPq5BqcuCI/XKW+blbblqeK5U5Ss/LPep/7VEdv9nmSk5bBW9+dcnJO5iv3sVQ
XOAm41VDWYnT4i39RqGt/tT31MnM2LAE9jdl89J+OUtyUMtddcJLse9Q/MbfOkkl05rlk16XxFiH
V64Hy/yW1x97CTUMfOlVO8TuQnfprRThzuBOe+ooT6USYQ+FopccaL/TYsP8zjQFFZEng7LsFsSy
Ir3hvR+/i9xWxa1O9gtzEN75YSBQoXbF8AjR9vDwB/XfQ0D1b/GrpI3Iumv0kR0JW8rnMQ9vvRpM
mHPx31B+a/saEj6yEx4mszyypFn7B4q9E+aDWVupAEkUOSOIoPK9Gq8wnhGy4dq5eSJ6gwwfYtXA
EWatw487GvD65OO829NRXPwOCHsmJJNMuNmvxuEq1e67PEho2t/1L4cvwXh2HAkktspSBkYQ0Ftu
wLYFBmvpgyCf1GM7/qIhICDTzzweFMQLAZvDEg9bVXu05Wl60nvl5xkxB3dXFnONi4Ld9dojC9TP
cnUSZUhWIWzu/qsbbKauGe73paVV7iAeZmwaXsyRPjwbjFutE59U8qk/y8DjYV0QlfdH6EYV8VNh
VyNza5ztuYu3HTO21u4xJAfGqmEDfVNkxN8DTd7HxGtiB9arc/GHC3mpwv7iZg1oqtc8LeJNpoTZ
l9peSPpNTcg5M2CnHrHu28ysBYwD0ydRXzCISAfBNcQ2hP1sdFJlP7xOmrI+ciBpTLGgcbPGB86v
EZ63L65qnOBfyA+/3uIp3yfHEClsxKwVf7VIghXyaHG5r0KerlMUueTCuynp2Wv1Nnx18REQfNoE
ankz4Rj81c+B1MB/HPGoQLJNY5JauyaEt2YTswUvZdRb/P0Tg98xuGIbKbEw/y2YFV/ZhRnwrKHK
W/fZfBlZeCLY+xraxb0Lym+TvOGl26+fN8GL//dlbX28pzPsNgX/7Wp3hChgADWEcWrOOJSzPpR7
RsOIywU6isQu8J3oNGrMtXEoQyXnMpUcf+gAhhcsIt3bWiOesUNgTtwvpCE4ESCODyn5nRSSSpAn
mFLtT0sMMta7DZYxR0XiARqIxvwjDPsJt8+xGgwEO5LeRvrJs+52/wWc9jDZbiODX+PhInlqlbmF
RzUDxQXKI5kr/wplN4qI7IcjDMP3dGKIxyb/hmOH/TJ4cLRza7xEqNQICxGFu6j5SXpIhH8IOoZf
vsxY7lCIn3tyQpfwz02m/PSHx2Q/BtilGnyCxab5Y8FmXJI6ib82ALdIB3wuV0abzZxY7Syfw5Wh
KYdmCbPUwmkEMlGrzaQyxs4uKecBck4QM2S7x/QnMmT7ouxX7L2OGaPXQrxGs7I023BbCl2AvG94
874H+ZmXXqb3+Ifp2A4/5q48vCEvknKpHFo45PGcvJQeBguft3xCygu8YDzlTx6a5hqXnkYg20f/
oxwzMrpo/WFpB+Rv5AEqRjTfA5H0HT8ss3+qBoiS40eOk4J4JKqNf8rEGCBc65Od4wpINmgbCPSI
f1A1xvuhBhJNj4lEDZPI6s5Z/iyLC3oJ67FXaEWi8AjaxezSqZd7w0OR49UueTa0LjltsSD5VHe8
o9owB/SFCvo0W6hA56zhDAALQ8YGGGCYGfXL/yzAgoUpn+Z2w/RfssjR0ImIBQWH3aCdzJiTKjUa
MRXfKCA0oEgM8Ie1ntgjVHiLbDjO8ybO4/Bngmv4dgtuRfnUMxsl/IZJKU2mXTrrVFGoDZjiJc0/
sfV/xdZCt2NymrRxrR1HUtaM9QhXb8FhX4JULnOPLH3Z8N7Z9f0rbiK2tAsNoaU5G0sN+ozCjYHw
+84Pyreh2iIbQyts5CDfzCTrmZwPGQUZIO0nsOorWCc1Adpvv0Jsi+Hl3wQpu9nkDYmMc1g8uKEW
fZhBZJjQ2lwvHkViXaTmsGwYjp1eDBaWrsAyBnWPNSmWTBjRb93JZ6wLojZPhYiyF6B9ou3Ca9dv
0m1EkVKv7O6QSr6GBOOz+WUXpgNduNBUquE0cCMAWixxYneJxeGSYUSE3BHQHWKMlZhu9NKaaUqS
RX+SDXSBfLciLGclnxbpRvA5wz7fcApSBVk3qeNmiPieKKVpQwRT+fIklkYII3M0CS6UYXkIUwbl
uG0FmS4uTbkCasqEaRpxHsAgjuyvf5N+zUfCh0x+IabOYjLyhNWs362Qg+Xz/pZtKetZk5Bxv5Cm
ix8v46/FY4FKjeJVIyAdfDYn4ogVdnFTr/wzHCbEDEUEUhvIlX60+OklcC5WBqe2ThiJ0VOB/yte
2e2N1utqApeLaxNqXN5t0hNci6ExpiRHZgXYuUMuMBSbkl1ibjXr869QGnFyYmFhecS7KnKDhIIZ
07Ck4RGDv6mh36Ls0RD/Ms5fTj9jy1v0uIz1rcrA+NS3lmFrMRsC4JRzN7MEqf5jehKA0tPBAjMx
u77og08buTt0mPcW/aXt/qpEY1LINET81KWZpOWnMFRZl40C/pjVwqtAXVgaNs7FCKtckX2Ij0tC
m6RKf6vwlosfkNWN0CvV91pmZk1fLaQ9k130iaHQry7C+LDF9JQ+fuTayY2vgfqem6EqN0l4G/nT
AuJzjJfj2CrfJYyHNrm/itOjcvR0b/CNBGNj0OVX26BzEtEXVYuFLCEzQ9ZPUrcZyAEQb3l11xiV
0mpBZQsT5sVMZaS6GR9PQXZSgljRXbTKx9RtOno7D3amB2cFYLgpvwFBv3W9TtbHXhiOOSkQDTFW
3SErcLukP+xdOt445T92Rx7isgaFNqaXd8aEtJ77fYkTCvDE7HcpkU11H286f0ho9ZM3EcMV0kkG
4D1exH9R8gcYsuDRj7N9O3wkJAPx1o3yUys2YJEnsA0LKCbLfJtzG2ivZ0shXwIUkUN0ZGEHr+j4
yPY6TigAHV25GZubtghy9HnTvwfQOnboSgNdnh3AZmg9uFYuhQAR6PWV27BbrKX7+ir4c+U0TuVA
VGHZdsjvRe9fOG9zRpGPLln1LPx3yAGO6Iq3WbNPsLYt8xfyU7whllJvoouzmg+KbvFXbeUAV6JI
Ts8MyGeS5ie+7MpEnPCH+XMQb7++ZDfxX19ikNrVH6/FR8PN33COtwvn9cVWy3dLrOFPvWG0d+AP
u+qTT3DyM6/CFQM8pHxkyf/mz/3/58v8DZ2secGndsj4roXz/78XXXKD+I6ii8s1UJYrflSievh6
frea+etTAhFIq/ahOroRX/q2Mx/69JPPnG0sUInpQ9HxtaS/zsn4GnyZDrupA+XqxWciG6Guv3Zc
z6Wb+T2uQbfkj2+7+sJDYfPvwaPWb7xXzbFxJL6aDp49v4bMml/D22aSwUdf/Hn446KPLi1hkbdA
8CqqthupspIPEA0m9AwJAuSFTb474Y/FyI6n3U2K9eMpXVWBn70beC+rv8TvA8PTPMPEIVqsaJpj
RF8DnHCv3TbBvi395TaGSq4LfJGXn/nzK3758WfjYOqnY+Dwf/HPy+/P8Y9ut2euwdtW3c7Rbx1X
d77eHddujaxsXTm0B/hx5LnMznw6A+zplf86vqkMOX8BUzL1G24Sp94zq+YzwYSvc+633OTkydn+
iyK9O3Et5+vBxTojgLCv1JQ2J+QV/FpsG/1+8Z3gBbVLW7cjd2FF7oNug802ZPzrN9NH4kb8V/Mj
t/QUn3qGT/X4jThlwZk/HN+779LDruwi+P/WKbDcFzgwwuk85hAv68WNkm0LnoWR35mOk2sCJGQr
IP7kWL/rXcGE7knOMRE8p4kiE1wBh05z8aFwcctfPjj/aI70154LmPy8IYRHubTJ/eFPDrgsYsDV
CH8y/+VzCS26TTyGKSytpSu7kC7mT8b+gOCIoe0+/FkG842z5QPNtt4zzuANXrrcyeX5vedTeerm
33mk/REocQDPiBkXSxK3ZrXFcGXj1QjS1b+zvLrtBp/SnShN/msy///jruOh9HlJzbbbwoRzO5Y+
jgXLwoTXday2PJ8PxkY6/zS/A5hPjpga03N8jo7FNd9zguKFksd4BsVkVtv0nJ+TEAvZe8/Dtc2O
KZ/SbOdXWmzFQAzWSEWO6Tk55kjFee9HJ97He2zkxoFoxTfNHBpq53Bf8PltIHivbXwWDgaesOD8
uhbb8Kx0FhFt2ipGZXoQPEyneGqybR88TsahLvz/LELKQTvouxBr9Bu1Bw6jINyjdj8YDPG2fCIH
yIO603fKwTgkW+Nw1DztoAgIhhVkVQ5Cf/Sm/LuPk35qA0xU0TW5ooq5vev1g69CPgwn6oSk9mG9
n5zYAtSnfL6+q1EzYtPmj6eQIz23TbLFwr198N2EDR60Ba9A4cXNXqL/PloHKcfHhRtt62BxBxXA
V9REmM2HS4TLvKCqXwmbaDu/ag+8Edporw14qYcySLbzDwHtnyi0VXmD0X5Cj2eROvjft1qgetmx
TwL02LKXprGdbLkc/LRmuwrOyVrD22M20EPAvt84ZXClW1oV/uPECRBL7/VxqtnKrvoJlav2Wqsn
TNTKXbjgVr+1/32//vm6st0Jd8gZMyueWcy1ldbjs71xFJovkwHFPTDdY3blftxpXsZbO7+lDDlR
OfJKlUO2NTzwGX8FXUQs2HvhEO7nj7ltwDvMP7J7bcvYDudbRTjM9wyJCgAnz1LxPTOzRg6rTY+f
eHmDttXQeZapfjxIEXAYyL4B8+Hw+LxyxeYo16LjjODJC5x06wxBWaiar/BX0Ok3JDSr9wNjwLoF
2JfwTHLSC8fGjGIQE0v6Fc9W/TLk2pQYIuQRMZiDuFIYFscjAZWDzmjpYS36Hgzh0lbQfRbX0cCl
3+zRS4uq+SbaNVzee+mShQF+I4Z7Onl/Nuj4dLGJfyXVxk7XgWVQWGxgwjpEvpXmLcn+GopYJI08
7CsAgb5cWJisEb7YybGcgh4HgLItqu8eLfeyYaDcu1I9+g1D6fFxyeQEi/sSo+b+JRoWFx53Zl9d
IhL+dMEUYLrlZ+WDvKQcxCjvPjGo2obaLwX5tZgyHHMQYCndXoqtdMdFRjxcgprhDXWCTnjWNfao
aKtacaix1yHbvFkiZKDpohMiIdlZfJh6p0pmh15Jc3ux6qofMG3lLvvMU2/CBpeZwr2mXoRTRHJv
v4+z7WD8Km2BTZ4xR+KMElgS6McdKDvGlvRskBlwW/Ykp+lOjX60wchVBa1hv5rr8C3nXxHxFXak
ItxlIrjI0YSqrB0QMkoQ04udzmHm4bJ6PYgPpWWCwZhG9cJfyOsPxHnlC/hGc6VHrH336ZWo9zdN
J1K3sLQkV6yYBfORFJXaA74T2ZhNRR7X/o1B+8pwZJG4JMrkP0KkWMslA1Y0gjnXaIGgVovfKwIg
410//HCL85aR6iFhVRT5iUrvMV0R70uGBegpq/eCRsT4vWaEgfeR6AIGtp3NDxX9wph3ui0OBhZo
MWhUKk0LtEi2jRzkA3gG1u+dgSZwMlEK9i7j/kD4R1Yi9qDa5LZfjZ6sOtEXrR7KXeP9Da0EzywD
JFx6o6PSVh3avczp/EXRjLeu96Dq9emeIPux25U4Mkp1/7pyO13m+ioQbS4w0/yzuBf+pqN8+ckS
cuywSgKqIrC8euzYvFmQFK8s0NvYyy/1Zb6D8Nw402C+LKrPWz9YPIkJ/U0gRA4JKpyaDspPzDiE
48Kq9nsCFtbZH1ZZsI6MmgDcQSVGOL5dUAB3QMtgUBBGiZ4E7md/UNH0bZcH8LKVCzUMwCbFDFSb
I3YE6HpXqNcdnU27puOwoiCTPYFtJbVY7qTOwpBRUIxxYGCwwGUmK5LSFgkHr4GOBVXuFaICzENQ
zLzrK+AQdrWDcFpu5vBlapHzKxj7dfeAC2nGZIetkBB9osREmrZ6/eHv4To2b2z5lP5EmD8bNArj
Sa7/FoOdfxg/8T80QZASTvmJFhrqGAz768fXCxBiaKYE2SpB+EG7Xtgz9ueovKG/R0tFXLg8xJMU
hPqR+wnnBC1PrG4YdoYDrslPoCeX7L680sp+lvsm84iQoEnDWUbdFopZiyfWAjdFJ5kexgwLDOBd
E/GeCvuTBVzVVt54Fm/00r7aaB8cixXhZQAUt9FpN+zK/bswBc2ie7tUeM94rt8WdPd2RUFDWgvI
wS48lzln3zvbayA6M5FC98KXRXE4+1VRIB2j4PzYpbec8B48NmeOPdbBwQIkX+INGPmLeKF9UVY+
ZVJIDp9sc5s2cMUKYjekdQqrk1Rfl4Aaxl2/fnd8718KJpR7vocNDD0Rx+KbMuXKHYV5dC5wqIUf
T6UnU9vjuEjdo46bt3HEP2xE8UqmxVxFnDUmf+i3smGTJdjNG9eWblQvADn3KAP/KJixGaM1UPot
N7rLWzpvuIVDpgyT+LtE/03nATCxDBE7DkcPVSUDaeIZ809SSy4nXiInUAZX63gbbhMmGxTO83NX
r1/rgl6dmTucuFv4kbiL/4Rne61bUzgp1vDvYasmxOoOLMhaxtXGDYFk16mXFqgjbOnWr7LHL/Rc
HBpHcNLiSOsGkmA43TSfhtaD1hZisBDJ8cedcBfSIv7ETfNBDqL6KaRwn7FvTrbxb8w20cQRGpXP
HOP8+JyrrQdsHzE4XXSvco16RTpK9w1n1pFARvgzPBuj1jhXzhbRQvAAClOJ3Rp7X2nDKI6A0k8m
dxeB2q8lU1thpdMZWYlfyh0KzlzlKWzwbrHVl/saAPGqfHIaGUnJ4o6kBbYwl0H5bDAbxbv3v/8G
CniCoz+c/FiRON7l5HZQBdMe5eBDp/dhUnxci9DjQcToLopOF/lKYs77FCNjSCRAnejvbKj/YDpF
bFvCivg4rGKzyxT3p25PoUsrN0cK1q8pUvFpsWpgyap6Ny94QTxWxVefb8fFfmTEgdLkOUJaWANB
k9Dd0CGmkd2vxGJOGIt/FnN7sK02DAlo31JgUUWR4P1qiREx43NxpJnWfQE3QqZMrN7Q2LLhhuAI
uYlJG1I8WsxvfrrY5t8F+IApvlx6D443ndW3Nr9aWkbcIP2aMhaCDksPjW9sTCxuVTpX511rjlwZ
NBBoN5OZgxCfOSHgdQm6k8ZESkIZvcJS8yjciJg6GGu9SxHJpB3gD3MSPOu6QaeNgB4Ip3O0KZpO
WV1Fl+QNTs+i6m0SJ5esRLKxSpF7TDSrjiSaJl1u8b6Vmol+GAaAD7+gdbmUbx1VkvWI/v+655Yv
xS2F0PvJgYC/4a6pCpsYgxnLa4tM6CWu3/px43abPR+0yDZh5ydIFZMZ38uUqFccFsglehyD1jdT
oHV8Y9pP4DvqMlAfjDi1GcZlJPCQGA7ZMhrXJysFMwU5tllWWVBrl1OCfOOSTTo5FYgsXEW36Oem
DeHLDvjWgSWoo0XEObkmr7r0GQKRM99x7IG0zTGGKos4HDbSRLdUHNq44WnSq8menOJewmtjvba8
1r6z284uNX/Gxo6bXPPllyfe5iTJOSlL+U4GS0o/ssakUlGADQMv7GwWYeMQtjvAQbgcM9BkbtKy
Kqal80J74YzhnaEMLof3Xuq2FfjrfsUMFfcVPhBY71wKHAXgNxC8dx44B5Z0/szllpr94+UvFrj3
TKZiCXuTQRgVzk2mJutCCvAowvoYoPhwamJi/95UoR8uUVWe2FE7j+NGB7moObxIj+y8ie2VaSBU
Cgp0KBeyhW2Vmy7/WXIOHX+a97dI/Z4bPE+ABh7tvzi6v6hEK06r9ewK4KNRikwdkuN8BMkKwFB+
gkeidKUZtTuPqxiMtf2/ZeHT46RA5rrpG02UUIMq3gtlLSwM2Som3yC2nVLldVKrW7y4KvzbTXdf
dPcmRVOwWWbHVt2+6Ym+ngqnjiXndaG/iyLh6N2uGS8LIGMg2yI/gkcFK4PznRDo6QXP8oRuemG9
317d2VIW0OikY0eacV1TNTKqQlUDtO/YEXadoerZMi5ioWKchGu5yp8xTA7SEC7Fd83wZ7MEO0p1
zOJaIypghEakVyRa8QusXtALZq4TG0IBh+oQlRWckW3/TNuVliJSOYrguNh7VgCKlerACfPN3OeB
ESaxjTvNUtYPjtzgqhbLW9rtKoG0EPdh8Clune2j6wsGkiPGKPPNF1h3tqzcBWLNmkuRUvpNe2pE
d8jwoK762GbpnQ+IuKGSPWj0EzHpw9y7Y4nXbUosOmOwstGuyOCZTHqNcIYJbxPTfbykFoSGZ8IE
YH2nFnES+Gl4eik/e9MAZUmirYKTE+8wtN5TSX+N7izOj3sVQFRlApKM7J8W3FhGTEyA6AORC9qt
+8t4YV6NPjY9EIZV1lvNj3/52zxHMWvp0gpnZ/IRw5Vf61RvsBWZhbyp9FCAfJOnarcXkbkVzAzB
KoXvRDdzlprfvGII64bYrtMmYvAou20e7he9uutH8GBw4sSOEwXWwZE7eoKlF8k0Oc4x/WIREh2s
85m98gBeJ0Gi/ytWG0CbLBTmhaBJ83WiHt8Q5BHuFacKCMFeGdYXavJ+a6xvVJ5Mw6kc16lbO18k
2NC0C0DOU0eB6STkOVo6MaF3QPU+Hp+U34rP50LbWyOWRuqq01logOOZj02WfaovAL4mDf9vioXW
hhVPOFQBygtrT7cXU1ZEN9+KCYhKp0CTDdNMxmzM7he6avKTPO5NbOeh92DSs5VonYvhOZHRg84p
HDamNdxoI9Gn1GNHsGzRrBwxKYEMYIgKUgC8SsBJt6j85QLHTUSvCyWNLYLwOdwQJ5jDcMIO3i4t
yO4vZA2EgbAJXSOJANYKin6GQn6DZzb9nftdLUcbgGLdRtDNpdv88Vy9QFO2ZJnAkzKXWOM5416B
rIaObtaLnZMUVg8y4iUCtKqWYBcDQ1wvThrBBoyPMNJyHEBGZeqNKyq05t1a2pFhVEn7JAg/OQRl
p7GxJnSAOlMVnjWMwJ7aYj9aRSfSUql3F1R5n9paPLyel9fDweICEqZjOoVrgiroRDTytqWVfao/
ULIh8Rjx+6DPOU3CFefhxERkJ2cOThriEz9zFKmu9CysSvc63sgGZMZtpR5qh7ME42mXmQ34is/k
g7QRc/EE7cNfaBZows005wncpp0wp4G5IbFYzNuWnghSyAQAEDn99uFdXu5GcZRjH6928cLkZlc4
4+KbfZunFkgdxI+V/MnuZhJsZSWzsVZZeJwD4Xg4yJDwcK1xhLFiPx8XXJayZi3Cu0Y3bc//1RQt
pGgMPmZc6TSopr7P8M6fUC7L+Knq72WHtccCdEwenuK/PmgOOud2/Vmi4ncjlZtgvaJdTYkifJPt
5rDOfdabJWPixiK73pi+isFk0MzqSVawMsts1zWpYpMtw+YzS6VZXykfOMKBTbcW38ijFo8zBwmy
u8iwIIldXtWbeKObhwIOsa8aTpuvOU1lazOhTT+NpPXOr4JD4fDeQCdorq8t57558sbKcp3bbONq
g9D3bcrPDEeCy/l/F87zz1W2x6nyC3aXITOXCroCz/lxKKxh+Ik3GMF7s5DojP8cgLOwiERBIeWr
GFaiEAfvZ1o/XMq/4duJ+IHE+IO2hWPAND/oneKNq4wuvz03JEFgih9BPrI41JmZqn8RaIJFt1yH
i5uzcCI6bcX7l9CsnkevGq3sg6Ara5yBzfwHYaLUBIZT+XK0YfS2Ajy/4QoxZrgOW8PHVqj8Wz4f
lmBrpUn771j3O7YqFl22dfZiZaL1HEHOMGY+lFScBpouRHp+4xx0Va8Fy8Mg/LBwY3fAYrop/R5y
7kr0tF36RRNwO3jcK08ol9se1caqpmR2ObqvRDgY+LC3eb6rM8u+rGaRNmc4G1/R9e03/a49DvBH
Wcl5kqxHESwHk7gYMBNrpEzi78Nhj+Y6M9ph3zEU03XTmecGw0aD07y4KPTP1QD9bMVEOP+IvDr2
RbDRk69uhdJP/40Mt/690zuK+SPdqv6QQarGS2ozlhXcKvKOw/L0si85DKP260tZNefPT5wF6hep
maFlFp84c79hbojOIK2YFrqPkg6JCUMRZtNeZE7PD+kVTB0+Uyo1BLt7bd9Pq5e3qNEfI0ZPQ8RF
NmZ3VLvA/AqG5gWiLoq5aoj9Vl2a6hp33o6/sg16zh/oo/GZYqO/1P6xabZ/suVFt9mfRqMzqGIr
Ir8Ter6dMCBzpJnHOG6RqDYL83V47RfLNZ6tAMkq0gGz4mS1URllhg4xeyxhwmLNilZ/T7h+B3OZ
glkA7eIgb4PTKb4crA6xBMxuVX6j6NaMJ9YJyS6ZmYxwuXFqc1Zaz266y/hHR1LpZidxrSMSXTex
qbnShhtn8jHl5adhg7Cva4P6hPQPIEixwactQVyx44BsrwQ9UfF8vy28egQUYAPdLASTiGHE3GgK
pMvLREBqEOD8Wtnll8OqjwrkDSwjYK5fQpJYSyBYmcfBv1PclBSg5Qy/itqVfJWeBn4S6RYyHbM+
2jPdCWKJ+mMdqNYbowfCy6zwtnpe/KoT+q91fWWq3Z/kWR5lYjJFFP8+Rb/Zb72841dLT2CaQgQX
DK6SFVNdZMnklanrKl9DOxIthMtISJeZNzQegtq+sZFXarVXhMitP0vdBPwIaoIBDxGxblr9Yd/5
Xd6C1pp3gtrr0c8Ke76AzZyD0SGpt7yV0wb7CWoGvvOMy7ov2jUSxwEHF/EfQHSxVCAN5+C8Dl2s
aeQt80bAKL0Pq3hAUbCO1skni8rWWw7rz9GhLx5I7vQwJfeFeXHdnI3Cp/rJ9tAohFvqh6nzSMhn
e/Yn8pCjmb2Lc6TZh/7/ODqv3caxJYp+EQHm8CoxKGfZar8QsmyTYs7p62dxgAt03x4HiTqhatcO
5r+cVvbfKG05G2GRYte6NI+TibcKIp2l5QQbuC7SFn3PSB01pZONCTrezd7EO7+kZ/1J1ObG65k0
5nw9022IH+V3ziZtpd2JjW45IRK8itRlW43ERUCJob3XhMaQ2AQAYYOkU7bOmHzqlfzaAC5keVbG
r4FCI3EV3oMFiTt8jhPVQ4XFOXrYDEWvjY0sDkpDe1DimlDBDRRRlM7wD46pta5wjC8jTOhs4tlx
aqpnyQQ+H84curZMHvjIUZsMtBbLdgsxzvinEa9GxrOwoFOMil2LADhfW90+9Yni3ipU8wXIP4kV
+VqkyXn/S+ur7y9xQ9vWNxhZoJ2B9lvzbCcnJ4MSFmXzAHSHdBACjVJXzIEpAy7HC0dcmA73GQsX
9GUXlFcaue7VtLz7g3zJWuQqTItzWxLduQecrW0XDPURYDNF0aFNLBTpoRXuG/055m180sw13GI6
z7mfafiVwjy8Nok3oM2xykvmA5rih20TiyYxfn9fZT4U46niFmpeCsLrlcWYfYVbGcNP6GjTUx23
YEl4qSxUjGAQBc5XCzSbPwFmVrmc82uIDchkb0RdA0DSPTFxtASGBk9/8awErm5rDYMPYGC+/Otb
ba1hovgLSKW7qTwxRe6Q8/8Vh01xKP07xuJ4lMJsKw4NpUyzgUzONSu3jzQ4LMcbt1iz1E2SaubU
kuzSsO3KZVRT735bCh3jL62Y8EfGT18ep2JbN+uQ0NiGnA7VWm2k6c6aGRCSkzowfN3pe2lDlJnB
Br+TyyaAy5rt7+ScNoNTtlvIfq3vZpZTyuRw8kx+smFvSpfpHoa016R/yI/RIH7v0mbnnsckzHMc
OgxoNsBSSUL0IoMAqCNtsEtlHuS6E3BvpNctoRHC4Ca/agjXkYgWXnoxYFaDXQKjn0P5LISbNnLL
azN1jFptQpBkuiwJjHdIXnWPAGoT1vcqpbiI0C1xSjrt+DtB+8nhHGbfyi+pATUxneh8oaRov3qx
1hi96vPALhS4rQSbFMUp+XhraBpxh5o2jYYUG6+BOZ3chmpW9jOGCM0FUpZBg2AD/EDAxNeHw/QO
bHsPxJ3Q7zvEvzE8ixpyQuTK6Qwck0ltfSTj/slfQP+8jtIFXkOBO91C/RQoBxQX1Ot7UFDd/+aM
s7P6DnJkFS78sAS+9C9x1dGwllGkZeeEwxnXcVILZL6t1NcYIWn6kk3gq2tgc3i+vBt+9swDuQi/
lCvUlE5ZYhgFvRF0PEpsU0dls+LGIHMmRyIM9Sp7/4n4XyA9MvZwPQCbE8UN2u0UbgJkBtwHkJb8
+rNEq3MOv0IHKw1GQ7FdEX8GDHeemdA5uxHDD978vybB5IErjLsfVxjG+KG1KyPyHuzOy0/t7N/k
D79CPI/uueDCjRRuVJAFEYQdLxMARqAzM3tQHXf7Gkt1qMxE4ViOL0BYQxFablLt2ZDepa3JyGE5
KL95f4A3837V5p4PdcmckCo+qI4l7tuG133AkIMZQXDvlkoWokxDmAs06vTUirvMPKXQ4DjZFynm
IcS/1C2JLOoCWin+p7UdEL8TXYyEWPdBPTt1iAkXhkHXkbVDw4i/9wpAAd5lc4aszcPgIZfmfjPX
qYlTnDuWuuKW4OalA+WCvVasa3kJn8WEjIYF4C8J8/URfsyPNZCz7c3JxstC3OhwsQI8ULGMSI4l
xL1s738aLIn59BZaO7UJq2D15FR8RB6TYIpvPcyEqzKgwuF0upCD1UzeNVEYdOBtiAAB92cQM9hn
uC9BItGearwMKofQ9QbgioxyBBfcXZPHuJrNd2RLcuhKhSvhXk0NJztEFXEyqN8heXLaJlml4i72
3eGupa97Nqy7PdRrVgzfFS7u+Y1NyaGdHmb4WMeSEy+Yo8r2wYCg9zRn2pOj8kseEyQgOHu/nEHV
MT8BGNBNBzq8VI5KElQwEav2wE/oIHKPmfRgPnp1GdJltzvuv3+x5VmcGEtjk0sn8C3lb3wAfyBq
Ehxrrw8uzFQGsy1z7b9yJ76406DB/g0Ng+i7OGwDlYUi+Hy69mmAITYPxfb1hCmgQ5OnLKXMkYIH
P3vCM4dLgzxxWNjctk/Ch0JkqeJR4ZJjAoEzB+qH29v3CB6Xg4Oor9VmpcOlBU0hydJBnTWqu6zD
5pYua01mKx73J6LBkcRTCuHavAFoh8GY/qt/iDMi04CB0ZGmjt94yPQFqBHUXONPRIi9CrcMrPmX
HbA5BByCKHBuJMGGoQmc7VG/tLsR3S2/k3+O74lph9bSQrnNGyYe4aN6k4lWJJ88Wb4irm1N2vNk
IdXOBALA7p8ws0cV3Hyp44KPJzB9rWHT3UIlJhTaeOI8uaeKAEifTVJhO0K0Be5lEjku+1loTze2
YQCBYgBzARXnzcecjYiPv07dwYzxrFO5p3Rry+mDPniuWaalos+wItcSAxjrg8c3Ofw38uz+Kvx9
sXIblwRIvmWbrIyArHjxxF9aiIPCfgxtMbRVZTkthz/sBMjwaQm9VJY9CXa105Y3qBkCoY+D3WFZ
E9rmS30Q3IFNE6lds9uzPcegUan5e/5Colg/HSQ0prLdce/D+iZ5CvUI0MNsiYLV6/yfeOboIsjT
ZhbAk2+lk///v/DoEdfyu0xMqASn+Zg/CP+pFSeI2M0HTToZZvVtwIqCES30tbNxw8lg3/5oxAv4
rA8ZZjx0MOSa07EANfHM6VCKJxw19fwYoiqwcyxeDvrAJHOZXUKWveIlDQkhDppbBhmHfreCxYPZ
0krkxi9/ZMtjgOyRgWncjUNn3oLivu4poSHlYlnrBQvjABIJ2xNNErfIU1gHNoOLIfghuZAHYANP
H5UPFjRLZDh0e3BtFarq/7OCL820ZZuwiOmLpB3/CL6JhhdmJDmMyEk4NGenN9jodo0Oz4WMTh1F
xsrkvluHwZPMsfAnvqoPJV7Hk4uKBqwKJIKjKv4HIUjyokveEFCJChsN0GK6N3vGH2FyQkSkjLee
ZLviwkGqDHu2UUC4fYKmywE/a09kPukuOMAS7iWYeu76W3gUZKcQeuEVisvZyWyCchncZpHp/xhU
ArWPa86iJSrEFvnZjPHM9Pxrd06IysRWEX6O9Bi1dcH0mTljszc/qRI4jhmdGLNJKlkjQuZEE1mM
bC7dNR/qK5AXp+hQAxKS8LQwE+5VWBMdY3uUnoS7UU7V69EmTlnw/CvmXIg605u/LY/aTF+w6eMP
DDuhBr7SfE9JHDz4PPo1jxb9Gcd6sc4KdyJbBQ+HNdNqH/CbwXG4gRzPDVLitSjOaZ0FoQD9lVtE
Dz21hay/oqZBaXq2khNZclPhtir83I0AwdFcxALy9O9CRDaM5yvVRbgFd8BXVVgpp4rVUG2ZDQAJ
TuthA2FYb5eMxtQHvYGgYdN3Dtb9iTCo5BMEj92Zrw+MHupTXm0C6vjXHDySOe1xSA9kiXSdbQx2
n+ymZ/0TYXtLWamVT6XcVUqx0Hsmcn3kqttAuJXxsTBOXFh8ilT484CkI+8O1SzMRYBbO4SrTBlE
ZA51JU9HwX2JZcuQbNr4mBx6fXbGwFyXnbRY5dCima/BIxXSF4tC03CtWkEqH0U7Mubp22iCyNjW
eIY9LoRrFjfXP4Nmoqk/uL+BnRQuNV9AC1IaXlDaVXM34dcZy0bcFKKTAt0ZiiveyI0RaWXAVsly
WnL3UkPASA1pbhGMIFZX0cfAVKXUYXpOqFRok2B3I1cSjRFq0zXdSMUIhh4dyyWCxZh4cifg5FCd
5iHqo3hyAinYDB4U5d+722DEG8AlzOyedgYCTnoWEQs7zRlEn+290Tb8Ho7Pr+DR4cp3hm6Jks2W
iDszv1CimM1VRsV8TyyF+pMw801OaW2eKGbaEig33CUaM7Sl+Yl4aPCk/kiTwVuPzE8fi37xKoVr
kTsf0Yu0mrOAuf60P445LV6/cbY0YUDgxX3jIJZdzvEKhxPCtV704kjUzBtIA4vVzkHo1/Kx+vwV
rzp48Ux0gw7EMWqL4KEi8PWmWKG6nkf+aIBY4TLWrMvgxoa8ylvrV3ffN+6S4AQGnq+u5CW2uxyu
10cz44iwjjT9QLNC4VwfobHuqqV2r0+czScDWjtdDaKBx0w0KIzrxDVJTUrcm2w7FWNH5NcMMTwL
2HVeCNyD5T+qg/8/ZH/bEP0VuBscYv4lF5MyY9BdgjupJiBWG380jUmyYs8QeYwMJt+SXGk+GhJm
iBpChvM3G3ES/7DInk46bJs/DM6AjR1sL0SPk4XLJF+TCsdXwAVBQZ19yOR2HGjJ31zmXLi7AGT5
MLrYAhP/EssL2I0rbmIsspi+e+Du5kMyyeZyHAhb5MfWjv6a8LFjUnHXPMSACnN0G73VPx5tu568
hrBdYJXETitCuOhFiIFDTMTrggMwc8x5UcN80isbTjmYiUG6pPJu0R5cWHAwIWBPwY2ESl2vW9+j
EME6B+HiojizDTJ5jta9B0vOJqTe6zsKjEN6sjzQAY9aQnT54KiA1gp11zw7k22ip7Q7zR3QAYmG
2A8Ea5j5lKK0RG8gY7AEC4xtgWfAgspE2nPTUPYIySrm4v0Yr3xF56HxJO0nhKtccUPqc6lPV4qq
t7XfOsUPschHymuY5bTJpHUz2G7obtJjoqF6WMqfSHy/86NOw1TOLQhitDX9obrdVD2E5mFPicP/
n5grg58aS+kXG9AtuWHlitYPN0W6DHNj0QQxwGScQiW/Z3hLBDITVAuImeq/g+CSvqzg8/0CsQUb
nlu9+iga80w6Q0poktuzR12FoYy4GMuSR8hziOCzYFqNrhAezkRtwJ/EUsYhJeFK5dwBsmQs1xtk
Sl5UpNLQ1lQVARUMO0mk8q2x+l41NGg8anZAtOCpAzDA1qvtcGvBovoXixDrtY+Kz46ZpMoTpTGN
f5CJYcYrAAj5i0MklQRhj7sakzyQEnnHxVmY2xCaCZPI+sehXBVgKHgHnDCFo+AJlLW7g8IW2Rz4
Riz8Oq+QEUJ5MWYDqUN2J5JvBG29D0lgJboQSYWH2kEpx39QamPU/beUXjS9WeNRmvbFALb6vsPj
X3Y4O4jNpvhIoXtKy38FWRqGnUjUE9OiXM/iNIPgMFC64qMY4Z0lG63n6sYDBCMykL0q2Fe14vbT
qcS6tMSqSfzVbT+7B6ENN9JCMnlu/WYd9DjtFBj6JYsLY6vhQWSjhJDk+G/QMWzZqCmsN+YvWX4S
WLe+TimMKAMhtSljDDO6VYSX0kPxIBOkTMsDpnCMgmGVs15HpOMYbjEuechMfKzbtMAkgtTBYwqv
MYLyy4urlHqTmveeCL07sblVBL0uHa4TJgDDJpI8Q9sO4/G9xtAMa9xNXex5Wk3jgk6u8wyD995+
t/xGF0EjB+I1/hFRabZewygIg+R8IkDTFdAbM1Gg8l9iOUFLPjF2aOTK1ZiHlsS9/YnyTm9RwRgi
k9gPn6wfdIh8BB3VoOVfi7/wYzyOmC2Qq1nQiyJE1cgP2k8O8xBEeGl84ZMfkitTTx5LvYvjLwqq
mC0dnqn0J+DTANcMLEeyvxPx4NnWxOmIqjoH6huCR9U/S4WvOYUTtNjcywOA2N+2XlnzQgRgjrFd
6KWTmN5q3SktAQtb3CWmT8kxIGoJBGUVTDAoRxv0ZmApOrkdkfrJVW0+/tV4z4lY37CsZvezzMtT
5ZSyeRXxK0uTP9X6FhnCTP4V7xj8EcC9i1+z9cLL4DTKTSaAdIzYgT1vVFuG6riqTCLIJjBwbVyZ
cgOh5xHy45OLQeCVQSq51/mnAM5pqzl8uymgN8b9J/mKtGBjQY2lvYpmxwPqA1yCM+if8jy4dQJY
mGmdrpoarx7wZKP4gEiYlthK51ufz7ZeN7gQZEO6q5mCsXRpf67qOMfGgZQ4khPD36eqI25Zluy2
lRal+ltxibKUTOmjkDf18FnEV5aXf9VDwiZaC7vtfDGx3o8ZsUjGfK1xfd3khYq7FELi9y1uMSdf
SONSfoFfc69hB4YLFvfJX/U0sN4+pJAU3jvrD3Aj+5I+zBdE5Liys2d+K/3F+ybnx77bxNLJwqsf
y4H2NLZO/7Z9yRFvo4pIaKO6tc2eaB9F/MiVy/jepoytKmE3PgiMJDGxMhFbfvklHAJCx4ZPHQVV
0t0HM1iWELw06dY/MpbsUB0MzVx0f0W8YZQa91cKtcRuj+0uoNVQcfvFLOPZOAJwDBgsQkryCrEK
0rcj5trw3ou9lP2CmE9rgRADCuhFfCa2sLrk2OlbH36yfRN3dhubdaGf0A9MOCZg7F655sswARvB
XJFZluvRmGXJQ2+L3acmnQc2XCzReTe7xjHBGyD72qhW23uFv8SOxstcvEzKsq8suZrgJkVNluaq
+WgHTH9uuJGaUNrObXhi12cjF0brjZyDLQPbDvc2HLDf1bqCexcTYTsz3QxayFWM6328T+ptngxr
VXIHkApz30QsebSxg/y0HEZN5WcCunXSor2YZHgcE3p90bRzla0qmYUor+pq5btauYX1DLE6oxbv
pb+W3iUgxrX19031807vI4d9Rx3gMNDXnCggE8mLzO3I8FL9yJiPaq4irt41tgcr8dXlJ9KhS+5j
u8cjxbyX49Usb1O09uep5j5L1+/okOCNsuEMq1KvOYz6kXRlwT/5tSd9Vc5cNO+SC5BMQr7RgkHL
0AqLqPumtsl4CcWcO0GhBuFtkM6QBXPX+CAG1y56uzMYa03Z0sLuOeaUAIySmUERmMz4305Hl/q+
nyOaNyHuSXGYEnj5a+m2Wuy1r+wvtrCMdZWP1HjxOYrrVwHBlLIUxxl6VSl1NI5JaR9Y6IDbx1R/
lxj8qa+xftCKcfklMr0aXXu567Uf2fjmDks3I8PeqDzI2oXctdrDEHNZHCoyN2Vbek7mqdRnCOoZ
6z+5/5qRJkpKgq93A3JJRE5IXTzaQlo+89KB1Yxkyp3A0ExGGwNlJr/wXR0BwJS9SDUarp4c04xE
hA32U5kT/8QuzCtl57P3OJrixukUF2m1kj+nYQ2BSzAeCOFw2zG3hQ9DBsFS9heWf0P9DRzEUGRi
z49YuVNpWvEnfhpL7BGNfRWvQjJ9YPqDQpK6bZQXwLw4iM5R8WORFJPCvBqurWu0pHu8n6F/5YAB
MIrI9OXmD0T0bx8yl3AQPiuwcbxkuumrRmPafNO1UqMVwi+ssqi/mPh19N5gnBrawDdnJDMM3/pC
vE/vPVdLCG9n5E1A6rAoMdAiXWKC8bXRJo+OVbkBFQwBBhDXsTtRBZvaMaA+aW6q9muYIHsNtGGL
3htzreTsA4kokJvemEmkJEMIq3LY5dM8kFUwtmMej91Xe3iT7FiCISCxJATGPOBClBm7uj6lpUdW
H6NPSg3ZRZWrHcQe7lWFpWe+YmCQmDu5oFNjjPajNDSYa4yaR6KbMRbSl71yNM/FoWAOHePaTU4Z
JSlzOGg5nuJ0MJTNf0V7TL6gYkJEaoSDv1WZ+0TblFjdNzNYiCjvrbKW5SPmLH21LB7biLaP5Gro
DLt3dDbozeagn+3IrLv+pqcqA1BmR8l36qceum/5Ri8u11vLhkxcriHuts2pgzgpcMR/9fV3Nmw6
gmjCbWXPQ6DyDLqWuzCUyWlQY3ItcbTDss2pV9hkiCvTJx2C6Eh43VCkp2yHV8JiwNR09DQkW+gz
zPZQpRe9f8ntAV7tuIdsPeB+ytFKeQVdwDXsH9pgjuVZLBZuBHwAoVjUjG4BF9cK9uM4NXNavFJM
rGcFTjlTqlV/rUPGjdxechIP3E+EM2/LBXISnIqWbQHPnUy3vc8Ec/SmhszNOXZ0HpOCEb095riN
25v/yEaGH3cAEiOjCGSHj6f8VhUKXU9BXUXt70kKDoir8H2v3I5QPuSAgUBd/GPZ3AQaJtcWOarQ
afEcXYRQYZbpN4tH9KTAqX2mdzi9cZ/iQMHn4DE1rhExTnwKh45gD4zCIAMvm9g1D+wDlBLo1LcB
ozk7cPnEow1Bpu3wja9yJhzzxV4jo/NWlvjx89KGbqVf8JdWpB3Bgypkm62xhvmd8jY1RmYoVTRe
WvwKs+M2rr8VE5D/YuFgIp6FFNILiyjaJQrRsyd5w3PCyGTVw6/Csx8/tbOf/4Y3SuF65hVnmBEV
satFX0PdM9yzAczIZ2H2onU3gWVQnLFUXMbxRtfc9gmdRD4DpokrEusILGOg80nGj5jYyrX9832n
oJxgGwB/gSFO0Fn81WB6XbXS9zXTT8nDS3lMnQCZmT6UDhogD9ki0Wh8V3dBnoxWGw4PiVKkKMCP
z6DAfrYbotjEaZ3W7rt/jtEnlKVQ/YjIvP0TrCPpKiV63T6fZTYi3dS+GQ+JCMQ2HWfJsdtBFGs2
Hwp6t4FBbbEX5I++3n2Rs7OvL5wFfUpVjZs6EthpPRYfc1xgT7xW/+zckNw92o6qPMMH9Fd1hr8u
6CHjFUjy4XLi96gah+ZypBDFbmx0iac6RMYd8j+Tr5wtdDL3FhZmxXSNqQYczNe+hGhHlIoeMS3d
tsn6q+yfKmGaMpzSkN2Prjvf1Ok2sqCk7FmDfXGQpX869SaPmu6DMZ91YANUHOfuZE+z3eGcPYKT
2kgiyHSon9ajU3b4P5KnRrkbYtGPc96g/1rTCWd4nOQzT/jp6LU/i3ZcalctByFysGQ0GcSDJr/v
j85lW0cleT+w6W0RiQWtIiz4N8Q5Ff0nsJ8nXONn8KH39mMfEq1AZttR9CIcc0ErTzhV8cTzfIsJ
eLk0N6RGjATlkVpYdVvj38oAMZbcPIeYEWAmvy/QI7MX2dRR/i9f0VnX27e86Tf9yMbcNvjjxBvO
+NVsLzOfWdM/a43DSIBBNPpjjCSyYHVW3+cU2LZFLMRedjSW+IukWp0FSOelfkeJC77vISRpR1u9
CDu8UnCGk+YctXQNd4zbgNwV9aBe6pG+YGsi5nHGwCWkA2cTli+2owTtDQ0unXQmmCeRthco5kIH
bgiim3Kr6o2J/+8z9gO7kw+ww/pNqT5kwPxX3jGptlCePExHCU8fo7WNYUPpxVWSyE38LNUvzpqp
uxX6qhE8q9lPhORGlrFW+12PpGRd4iLmuwZj9Si98FGh48SY1rgRgkXEIO4sPoiJciEpt8ehIPuw
kL2nPyOMz7QG76fwnAgPUh8t2JMkwvTh1yf9RrML+VPwf2v0cggyEsHD62AMqVgBIV1VdtRDt1Ma
cAauZ9Asi8LCJloZIhjLmSXZktEFbcmpoD+nq4nqrjc/894uK1InmN7T3DHITH+GloL50/K/Su4k
SV9la7jmOMBzCss3/lc8Iv+C7jJRPrUQM9WDVmK1VR/HievdpoUeBQ1VzxVgmhBauDjGGYLxVsbz
vFtOxxhAlIHdaTiVxGMC1zB5QbE8OlI5O0FKxVlo13KE4OrYpGjKrZU4Nx5LHaERKzTevA/+yLDu
Q9J3wSWoDlr3/3EQcogMR1UkwxLjbainu3Zl6TsymWRKwSUTAOkUz+5UNl4ywTEPSBonjzX9FHFC
gCUJbzzxgic8aBiL7JQYVcsK5kIo0GgvBK5A3FldcymP65lIuBR2htKSWrStmo0F8T75w0yfYL8Y
mmYPJ8VSPFk4hSURszSkJWVN6+WVm9CysqJtbhqotCFBEO0yBpqcVtVtJBspXvXc1G4t7Di/mugr
ht/pg53jAgZ/NSEvhs/+fS+oJRC7hjsqhUlww9N8B+EuPzhcuJo9jnjF3JbReGi3Jrk42Y78I0zC
YEwIu6hnqyvtjYgONKc15hDqybrq6QqfUiiYUn0kwFOqjtiL+elaMjDKX8gEFKwNZZGPztCt2RSE
eA3/cNVu7BKAkLuVB1gXrwJnCe1V66QurfLZ5nGj0tfKDBaAoPydqhIiSmmBt3HMhExPCEqIHxnF
mpU+84LE5aUQ/amr9LvUmD86xkMhmTpZvP86JA0GQBaqKHLo/2l/zDRp8L7LzwoT3i/9i/p5G7XH
cGCk8dFY++k1WNxt6wob4gK1ub6KlEP5/qwQsil43iGjakTCojkCJdQ/3a3dTOHd1zb1inlxeLf8
S1AAfrp1/9OyOScLIkbl9gIMEIw7Au7i+JuAO8TNgFIjkPJUcDCh1VXVlfXTBv8wehrkRxLbIsz5
+tLqdvpX6o5+EJjoVWtczAibQn0pKVTWEPI2iD7hTrPb+FmL7PXunhrNCamjVCdi5/ZgaGcN6I3C
6P2EJtmgiIPjSfRCGzgpINXI1C67EVAnoZF9L/WJPD11ga4sJY4Y/+lbD+jvxu99Y65F0cOpMc+2
Q6MtHoKPlMwa1uR69qCEM1b72eFFg7O66VnFWYOBLr3Ioq+bb988dOJhzH5T3VykTLFozFScWrBt
DOidtiEnuLnCiqCrV421mRJIiMm1VG7dHCzBHCtHonQco/XQbgTTG8YtqbKlj7UBTKTZ1lfhmtYW
fWcsa5IrAsLo5vox/x3ed/auFe5wcYDu+GM0D6KczXSrsgoUGhOPY3hMNpa1Hzg4i5k9Xn/76coY
D1K5nuX/0K1ZQtzxIvcxiTpEQRDnERdegAGU9a30D6s6RwMbnUOi+DHIlS1eocBsVOD8O8yX5YN9
0+jfxJcIdMbRqbBW044EJp5CSxqK9h2Dfo7S2WBGqfNH9ylIi/HPFxl77qv3idjHsYInnK6C3A4u
owQXmtiBRAfJl0gEcUIIMYP2VysPHXeFlLxs8wbLXLA+GbXjG5QSq30Qpm+FJtjGU6zQwQDOrXqS
CkeJbt234RPm9dMJlPte1K66m4ZAXJrJgyYjln/B8MwHZsC7xMAWveyWQ+tRp0yHAsoJjb+J3bDB
cB7/zYbYaPaPPw+b8qM1p1nrLndtN2E6DfpobqcRV6tsBXc5P1FFyOBiCk5HfIwUZTLxvIMzMdDM
gcUsidDN5XDKDRuXb7lxA4ygILZNwVf5XknM22NuftJVjV9lVxEOgcASP6cWHzp8oYWoWLEwlNc+
NO8N5aeCh62GJLjCk6v8IJoRa3E57g9w5ZwQgVBoXdTkzwfIJj2KKPdRb1xJ7chq+jZ1UC/mUT4T
hSVHFkzszbvU7elqEfVuwZ0QwPTm11ymNMUUPNEWLFtAB8ot/clEtaD4OcLSEHDnw2XUINKtpmtd
jd/M01R0fxwW47d6DuOdDHPXj67TLiQB4ZBgJ6LcBfUY0hCiYXIDbvys3Kvg6aK4aWP+mL4RqVZU
+STPd3hV4ju8LZDHoZ2vL7HiFfGxxnrBuHe4EnqJuVKspzIw0kYBCzft7TEWiGtg/KWQb1qoj52M
KzHWuZk3OvlY2HUJNBnAFmkoqpVbgqTLBLlo8x8upJyXIIDo6DHgzgVFqglmmFV2hE+A/DN3wa8J
ISw51/OCwq1F3r3zjx4ZUoKx9YT/R1Z6Y78zes68dBGH0L9Hu267NWknRAYOx7fG8S88UlRX+psb
YEEIGKOu+thAfsuku0AWXrsy/BdoL3Wk4fIP5JwPgriVTLyPM/wJQ8xbzXj7NhXMX4ZDGzGC7F8D
UYspzNt4wk9Lx1BOQ1WniAcCUQ8sZOrmbpXWPFwB+92kOg6Ffuj4OgtDkCTTCXMyYJpHInkQ4A5y
ioWHz3voDEevyH0albvapJij04jkiTvlxqcJc0rtgJGkinkWYHw43aVW/sxE9KA4qUzGzuSwYiIC
8FA6ur/Vun+msh4EXOTl8hKFzWdSfeXF+yvKd/OdPtByhbMVvAm9FUWZJRhk5RHK1+cV0tifkU/S
N/1XJUFI7ZT85quYn4tUbAE8CojEFo7xGoz+JFbPA012Sqy5nikX1Y9gD6oNNHpT+ie08UV7vyaM
XVLr3zuf7JavS+FMFObw2aKXZpsrnHotEiYDf5i4PclxbpfqUTbCM+ng0lx7jDAVzH9D6xPEYx67
GuUTo9HCsHgfv8SaOPXYbIJxN/Y/YcI5KZq3t1n9CfBHraj5fCfDQURohwFCPExb0feRbOj3ldCo
29AawMMLVJ+/Umaec/E7kRNCHBG1pMIuJ7XYwillHMvfllcN/NGr0Lp9B2GxmGiMUaB2kj7qK8wG
0vxk0mW3prgrp/QWXBNZPZLhOQA06Zv8rdmZb64lBFysXaQqfF6kLMAIolIR5I4RuL+Jhx80tlDS
ZQHj+6g+xVl6mp+MrpYXkTRVkcOj7f78EJBqisOCV8BRyokxvkgb+c06wG8/cBSUIGb5GSbp1Y9u
asz8myaVxn3MKqcMOM2JjRKUazqbeY2Mislw9/9w5SoEVMYABiKMPh5/0hy1Gs+cKn+mvrysTEeT
8gs6dhGGW5tYCKOw1uDHl0qFIJszvGLALgGCq+UuiI6UtYagrVdoSY0usbWCcAumsoOvnIyQHvtz
1ODZ0fIGmLehQAdgpGkjtS5YYT2g5NyeBJ7yYlrlmTeMVHm9E92nAbRWxN1G7iFrDz8NyYDv4af9
HiFT83Zq1Icadvs/tWaAVRDxmZHRwsvloCqEOSYWexzad2U10YGqWN6rInCtSLIsCgzMcMSRiVJQ
YQi51CHeDtRd4/wOAQrrbQzeHaDVF8FHgutoEfJDShOG5bzvqfeX/qXg63UfGRkIXxZAB8XBRJI+
stjJhnNSPC2922EcxQpc8ANEyG8Pme+vZMqG7m92xKVDLkecccxz/UZnxLweM+gASOBBVTia7f8/
Np7skf2P9yRgxL+RlYDvbpY/+TcBwYbPkitxIeAnROLoyOG/OTi34v37JdNEbHq1FvcGy+W/hAWU
SiQj/IA55Zf4SyikU3uMZOTbxzLCd1D8Nk2m2QFeaXjU6l/hl8j663h7UnbhHYR4eljKVez+9PYw
f9I9Y9IsAj2svwy4sYSbBQRqKOpBs0QiRjTnPLCPGxHvcgGKbztzIs96kZ7G7g+/3DBAoSaOhJRA
TGLiX9L6yhlKlpoUGtSkfOYxA6N5SQjqYehNr4AsGiSOYDeym0QUBspKRC80v9souOaA8wJEXzjL
5pmVrPJDqhgyD9oUUqzJebIbPnKeb4djioqni2pxws+LvsqHZT18BDWGY/bdV+7l9IrHl6w8kxzz
LDsAem6E0J6dTHjaGRarUXUPxp8kBvCac44b3m4tO5oFMyDaDrxQVmajsyaGWwthNUq/9al1q2JX
/Ra/eZvBLL4hASnwJTHpe6YBbDzYTEG0AUnF9IDX50sZ9Q2phrxn3iqUqriwM5mWS5DnX1ZYqJPG
b4ZiCSk9snZU4xsa9SKP+e5fFZqLwl+x5Gb9sGSyfsaP8Wh3i19dQ3RJH8tvEThnrcjje8cMfxjz
bVc8pQpoBkFjQAwqcGSw0THui4aLyebzZ/uLePSkqLAnToMhfrV0oJhYaT2OV79I83MZVHhYGBC2
6xp1L17aSi/Spy2T9DswmNwX8OXQpCDGSYT/ODqvJUexbA0/ERF4cysJCQl5r7wh0qiwwvun74++
mOg5Z7qylAg2a/22IP9XdLwsX5nDL97+Mr7HvoBQNTtO8L/BV5AH7xpdn5adyQipuIGJwLmL5BiK
QNV9QoiCxgN8I4YjZg/qA6qkuW2knFK5sd+SRDNxiXjJjQ5G68Hf2rnh/8nUg7pWorvHb93wa8UG
nQzJ3OROJO5GwoFNWjelzDFrI5SDK3FVyv5axkcN0PfnnhOiJeKlRMzRUuM9azsnFZ8ZBACrQMqf
UmLN9greNhBmHinIAe2xF7F71/pRyys7q0ht4mlUsa99EaXSUaiZxK4r8XOrEgSms1teK/4l/9LN
03RGWA2dIY3KoWctnJj21tgVqKgI/HUUbCqECGa45E72SMBQwO64eQlyU7uOajr4yqYkZh6mhICq
NsaURTtbrz3iVHe5nunnx+gJytMeOlcKMN7g74nxVd6JEif14ZOtJULMAdtjEzyMH9fP5Kg4jT2s
rLYgdFzMaHxcUSCMACmK/rzhV/dePp+lCsh4hnw4Ju+RqMKL0jmkckzHHkgo3UvIirSOkDYZEHxN
SkQa+puk+iq4UwKe85xf7bMraQ4j/LBsOVQxP7fQSxE+dziPDlTWsvNIPeq1y14xp7+7L1YFNkK+
PbW61MRwCcpOCt4G2XcJwgGfutL0WXc7pXuR4VVTsdrUcGf8U+aqiZMlKM0Iab6pzehg893cQZmm
IN+R4JIct0unL/WeVvFqvJlGsKr4E4pJe/GUfjT0b4mrwt6uBO+BJuX2GJS3aadzDbhVoocYoAJc
auge0x1dYGK41Lg1BXThUY2/em6EMbpOW0cXWt7EhxJYa0nbawTUcDGi4lsaNqmEztumy4pw3cy9
85N6iEMLKAITNq8791QBypfElU4ZZDH2mFPOrVIRU5EBJ3h8s3EEwlhjWUJVk4Y4+stmVaFEiQos
0SQJ0AJPbk6YzpTqi4ThbCC9heT8m1qiA1a/Y3wJPSWADWtige6d74+86fmg1BshLCl4QRHUvz0+
S6Q/CgRHJjAC+kVfX5P1NZzC7Bmqt9B7lb0jZGeOd5NcE3lZ6fjgwqVplgsDlYTA3SAWIHgu+DYP
FflYBj9+CF8j53FdfSmcQOLU0R737460iDwFDOh8FkvEkdN3Bf0ng7MOi8yY8CHkxQjN/0bpWafj
pcS5nIGMq/ziIdbKDoHpsKXoPd1VtL+TV0CndRaqtpc5XYk4KZVm7ceYy+jNMmo0Rk5jAh15Tnfl
2yeHx0LSQVh7GTjE8sR7scBtTC0yWwrbRIWWkpI8JLgjpm2ufSdcMWEN/tbMqDfwiGjl5sB0kHHb
TFYm6YeCyvlH57UavmOKTuQeSXWAJyhaeqzuPGhIV0XhVQYbUqil5vDRUH0RujTcRS5kT51SyuVi
TluJPFDkqnTEWFkoFCDV5lD33c+Umst1SqByJUaorBlvIt0GOQES8ZTTDMLkK7QvEoPS8fQhOee4
QABdvontwdzEl5R+pAMK+B45bNQOi1ImlwWQVfqwiDokUhjlikjHecKxIJ1VjDg67TslMTWQjVr9
1b55ExNdqKNQ5NjsX9iuWt6EHYDhh4yiUDR2MbrMMl5avo+gnmkKzR8ITRIRMO7qP4IBj7/kfq98
xZUxRoSpNetgk+tYPRq8d4nqrx6kFiInF90OFg0KdNRoiqsPclHaPvR+nfeHFsrE1xDpSnBiBVan
vcJTSVxNbBHAjSMlQw4iFCNaiuHkeSN97S0cAqS32aLyZ53cNDjLjI8KdJ5v+hQbFAKTfABUI1ug
hkV0PheTfxpcn1x/dEQTAowoA/wkd3j4AbfiGf2Qzs0rT0cf0KvVr2ARy1JK+FJIOQWpQAHPtxXW
j9LafrIneeJ6qaN4jNyRrwAkxI4/xsIobya3dWcM61IUl76YOTjitOQuDBuylnQqGycPYprcK7wt
keBtQpqiND5UG6xDyiD7W0jNSc53zbH2WRrDNYI6xxejxjsTJLJWyNHioij8mgK5E1N2tG6RwUKO
86QY9aZsknAKjS5yhznPCncasPj0rYbQjgrlY/xsodcdhU0JwSeeuFFbWGVlCwEMe37GDRY2/Aoa
tRjmrC+2iNjxJI7vyB4TkiAZGmlrvrOdopqOZmr98Ao2ADrSY1ycPcRNLj9jcdvfIqObefHB5Hpj
k0TyP6Wb9oRBi+vIFkihUXiljMG/MH7xAiIz/k/Iz2X0bsbO5fbnqg2E/pkUjX/J+OghIyvwYzQz
VnKXaOBD6TD4aL/Tk0H6HddDuwiAWt0xgjyoxW5Rfa4kHHEt+Gk+f1RWb/hIBbJGSwIaReHqccC2
u0G4Kg0yoeRoEYZE9263L8wN1wFZfis/A/NIaDnfRBhswxHqXmCAA+iOPr8ZN4bS26KPO7n8xgIh
x68uQH+MS9iERkM9m36QnZInoI//MvHep+B85SZRnkn7JVtfPhkz5nHIn34/Yg456vx8zMQZcQVE
BAXBwwgvBQrCZEC18gGwhVeitIYokAbzsaZdu/oUjbePeImC68dCAe3fo+zh606FWbH+M/OnMdmF
KbSK4WAlAeRAfNPzoZOXXf814ltDeusJP6r6I4I4gX/U5aoz3l5uskXdtPApdUy8j8L8M7W7WRw6
gO2y+qurP7F9ysZfSJ7keMu7s0q+fbsFc0ayJsvGQiSdK82Qfgw33zwX9SmHDJcXBGIjWsnxvFQn
VsBZIdCxeMCpV0xNiNd+uFVsheO9is65kDOnf3+qHaJMpf5Fg1h4pIAdjQ4M5ir5V9k4y103S0x8
yP1PRhuGrMESqz96tbqh8DbQHhV0qVn4EwpcLQ2VEGT3cr7k5y5YSdm/TxYcfO1uGebsmAO81w3i
Ix/XmM10acsypoxZRu5vB1SXH4RgJ8doJIqrlR8nwVU/OchKfuc0WEF9ImeS41uBEJLcpu7GsO4h
Z7MkvoptNPnosWiB1NTaUu/o9H6FoNR1tK6RPg4yISMlkxZvUF7jwyWnX3HwbkXtBHCF5a4qso3q
EYmki1RHcDiYDkJViAzEVhLY8B7L4iMhVqU+1/JGVd78361Pyw1qwIaRov1Xkz1RdvRm1huNIqau
xhya/X0wuIybqnt00VcEwi5VP3n+V+rx0gvEVZNrNKad+VkFrZzjozXczse2+DBA2kUc/GiREFwh
Rcc06B1KwhPBFyWwwZhbIQYdzNFCRdgClOqswtVlkq3jJ8nzeyK9xolgQdb7kTiIogvK4U/05a+J
/uuKOVixLyzLasuuEXxg20syO4mN9za5dEVQDMg1q+tz5nvc2/9k+mhGLtKp1J6Z4SgiqhWOIumE
ZYzk3uSfqBFcpLmyfM94LMsP4nq7B6SVN8j4MHNGnBNITT+UFUbyih1iMJywBaB1kVoPZB+a5ndD
DqUCaiqW2HdMQsdvioXpBW63UP6hEmWum+OmKPgDMId8SUg2zXJtaABO/tSR8WBJTMpfafwKvH3S
KbwF2bLyI/58P4QaV3lX0eGoz7avPpR5nZJwR/xIxOf7VE8TftH0RayKjAz9sjJ+mrKjc/YWBfFh
pBk3iDcRaTJCiMA0g1/cWpmbWU7Do8WnZh3lob2Uni2bvmsN6xAkyrhmc8JC0h6EmUoxGQGyQvX7
t8TaIlI6CIme9zRrzWmGBe501QSVqfFrksHaIvo8tGeEkHgkUNfX6YJ6H7Q9HD8eUVfebOMFtADR
cMEtcbcacBxbf8rP8R/qOvEZEZ0y2BhdSdfEA0lJCik6Ip6I2YAiDoe5uJDQvzG6phdDsNtqGZA1
fp9/fnEaldqCPMfYe8XL5ofxzYAMa5cAEuzyRWHjYq/7OZGDy3zuL+bAObq2EuJ7Uz80/dgBNHS7
IbkywjPlsmUO7PxjflNZNiTQsXFhAdypRHMUOPvy/hSTtEaC9JThJ8cNVAd7LbiJU2VOHdE6yjTb
2prgGBaFBkJPsQpepbmCNJn5jZ2oWCFfQbYEQDPEJwFIO1sLYDpJ8LeI0CPzdoo9dM63tH0ZBJoj
fwpepGJoLOOVijc9c6qfHp+QqO34dAY2JLKdNxN4xeJFNf0AKAPo4gOrhuB/MjdajB2lEdwK3L/P
b1Lw1zGkUtyjRgcRXMFJCiSPEfq5q5euS/Ynpkz2KbPrt/QPzyLezgSVa0yUw4aAQoWkNmbeujtF
SLQz4koiF8lH1L1kYKPuYXbvATYIBzLxjBjNWbQN/FdTqB+q4+8mW3O1MX4TlEY6x05hF9MraTFW
39jyCjizQGEzStZauLNI7Rl5vRPSX674KhuftpolQOVcog4lE2eS+urRGpWnIfjRCl4m8Xavlcvi
SrCkwchcis0UNMFfkZGP5F8/Bjm06RJTioQxSFnKDGmZt5Qslmf8J2O48dInFnislt0Uy2BCNHM9
hqsVvgFo4R7IqiEAzduSPY52O5IcahqnIkn5J0AWx97jwE5r3m9QL8Y/FcFk06fLDDUFtk2mJPgA
eITGxFAhrJnlmgqr4gXRYp/OK2OpXEgmRzzAiYZZbunTmbqKrsNGXUWV7dbhVyevfaSOzZKbzoP9
Yxen6Q9nJRXRIAtatLKurAtWOCyJvAdF79YTkogGM4rtEkBKxb+hn8foaILgpVhtRY/IWG7nvBeX
Ffqbhzees/Y4TfEJeF1wSqc1JLEGuiD3hb8VuHX1EXtqTLxIuNA/YEz9tTVtEdljm9D6Fy2NGDXE
AaqOJNhhQ+cPY/JE7TD29v1cnZIoGHspbyBcZ9KNboR+nSf7D2OyScn9NBpXWkOV/cLMU4Q2O5UQ
XDLAxZIZX5vyFpsSU/pc0nQ+AFEWbFQCJ3PORjm6cnXyEI7AEhHo6unrCLNFQRtjf5M5iolPSSzO
YbT+lKAQLc5C+M9CFQlUBGCIEqgBgfnBio70vBZssTy1qPN4MRhPsis50+EYQ2QiBd2y2PZXsXdI
lFc3UOGHWZkXKZ3hCDa4zgE1ud5RSRnnytnMMpbVDVvrIyTrTSCKZTHGO7V6eT2nIkG95lIntRI6
GJ9AhntmS/hcxQ1BtvA8ZhTJMCDi30San7hePd8Gd8QC5zqECzk1QHqRo9Ybpojgu1B/P82uMO8V
wqIHeYDeUmQzf/Iwpw7gcUvaeKs4XrxnO4z0kEUJ1dK+/NGCV7Vbc3UQGJLanIK4zohEjPO51R1N
UPh97o6yo6Mk61f8griAmtaR/0hY4ZggJxlFnI1hEvpIW6yBvX2WFM6XORnD5Mu/ivIibEQ80C6X
GSiKYqSLqF/JPklhZRkdtG/aOFYwzZwJ6P9WfbNmP5Vu5b5MV4xAjMC4IwH2t5P9RaTSPnKS8EGK
8kB+hYlhDl8ezW3+pYEMCtfSGkExe/YNnFtSNx0GwexAbClH0gYBfdCeJfBScUGOkWmtyBhQwVvl
ZWedPI1GHsAfwYHSV8kxoWKvMQ6jTz7K4HpTk+6C15DvH3t9uplQbisklU+iG1RKzWy79/XfwJw3
vzqI/cFspxKaaFIXEyuCYl8b14yUtPewXqGmO/JvbirSAXmM8DViAXI4fom31c/QeJwinOPEkWrB
H++M4IsXHVUj5NHmGxDmaNgQfgw02vtrdJG84HmQgZAvmb4mD4883b6eopjFKxnuOrKXDdpB7qSl
bpyYdjBEawkSfxdXtwkWMGAivELorALhjIoIjSgqryrZpcpDlUBjFpV6SDCnJ6ceTFDv0RPwEgBE
bxY0GGS5Yx3Rt0WUdTpAjWzaMehNXX/5RJoI9yFfd9dum9N4dRmwb8HreG6AeW0hSyRk2oCyo0q2
7Mz8gSlafCICZ+n4IgMNVPcoE0xDxAvYNgQCm2u+rLQDemxt1efnFicBCerEMh755Qa0jCuw9M+B
9ZFBdIAG39SU0i3KOwhXOQ/vMmjSjr4CYY29kpc3hzTbEfV80STJTk/SdyqfpHl2TDcSbPlnDjGH
Q3AuHdJn2nHt6GXisxAEsCc7EA7om9RO9BXE0BfaTUGw4KJYRjCkj6TQzoi5hX8B+9DlMzYICZkd
enn2rhKdNnT5hhRVUJ/I4Hl3GaEIaGGKIW2RL8Y6GmvUcdJfiz8eD0GxDCm2DFcDSQvRwRAcpDZe
sWrfYFdlDqX0FVCOhbZlZE2+oKPaA79M45FT1ftxp7crnxdyvVDkvSniNaJE2f4kp86NAuevs0AV
uVPZ25v9J9+Y2qrCJBX3BO3N4kMBNlJ1x4JzvOZIAweO6eMhbRWdqCL0dLIeaO5IukNCGKJAzCNy
Go721LT92m3gCg7tLvRO3d9A2vp3DuO33Lb/0MlwuGIrT5zy6ySs+UCWcBKI62jpbZ46+eBsGnK3
F9pcdS0Pmg+dONM3qcsdFQyUeqGII1d83vy0uxFHL0072lr6Iw8clRPZhN1CRw+/IrWcDHAEFkuU
RulKAWygLnJjQhVYCAax0oA9LnRbwc3EdulAz3g2o+g0tbqnxhFe446qhIoK2IAErZEC9wnjn5Kf
6nFDzgQjXuJm2woTFrGn8YJs3Ssk+RJ5EzTOvH/F3xqv93w9CQqZ/XbkbdNZo3+V6woN5Eo8V26v
YuLoP/Y37jMlhnurXBez59L4SylDwkSLHsMiKW2l0hk90hNgHMkkH1vH0h64yae6KXQUO1R3yKEy
m2QDbd1inG9tDpWyYAxEIcOzRfqA/AsDPBt4oOfBt/lMaNqY2glodIHTIRaF2YBke9pmkcwsbnqE
lr5wZRLJGkqbQE7MgUsGv6ys/AXZ7uWJS8y/w7u2JzE93pCJP/losKMfu58pYpRUVn5ITMC/86dN
WCLpBOxdN8wtPXdMatN+Z/OZ+n/tZ+HPCYTxCRtXSSABPordCVsY6T+n0XcxLGGEiVVobxKsDnnG
aK+ZR4GBLYkMfB7wsSAibuYQb4gmII64Jzd1cJngcKKMSBpKO3C4ABycXiz1WWN1NNYVMDwWJpwh
yYmOQjLHQYFEEATrHwl4VuxoCGanIFPu9WbfEYRRDT9Gs7uNyc90YcPoBVAbr6xXckO6yhsvOg7F
hR5g7Ujng4iphmO5uFm0choh8fNLnDtTuIscbSV9MiNa73DZHxpSGJaIWBrpW1bJjnzRRMurQpyz
YYgeGPVc1Dc1/Z7BF+6XQj6TIM8LL8AdvFW3mujE05hj7SVYv7mK3x16e9aRPicuUT/uO4tIUGPN
4KsRknQ2MdyQlbNE0glmZb3yHVvjD6KJQcGcExwRLJJ249lJvUabg2KKHFI9XGvlRpEuffDb5TYN
BJXIZLQMvlDMyJ9dfWL0Md0ywk7/gHdtPKoCMMCSUKL9q/P3MCwJzMtClO1O7S0KKrZda7yF9BJM
VWq34SekIurDs4DftDyVPD+7dpE5QouIluaGyC4M9AEkEB3lJ4m6kB+cpThWufGNI30F8Icivea8
V/ItawAqE0FfcHIifYHMQxj4r39S6cB7bE+uyQWr66xcI/CRwB7YRpxMpJrU1eS/OMNzxYGRfM7D
AL66oIKZNRFVehaf/Ob4IUaQOXQQXL4cCJCU16GXb3i/0WZVKxcO0/jzrIeV4m8on4KKG83mCRvd
UIQJPF8R5s66Q5iWRCxbVfKaBWOFQRp6QrxWuKYmhUHPSC4QXkST0UQF1rwf4PnS+DczvnzsW+Hn
xEZZwDFxIKnRK+CC0h7MMY53il4U+ir8ZXhRH9K44d5cxxypHJjsZOJTEp9hCOlOno2BPZGqnHIk
RkJ7JIHDGM+OiX5dCiHGUUR4LV5aYmwfvnKYlk2+o4pHQV37l4kfLhHK0s1UsmpykfLoLkVu5L89
fgIAXIMJg7FTxOqnlV8tQh6i2aZlBB0Uhq8Ari+hw4U2h4R61vKSQA8GFPz0f9QFCYsSKlR1QoFk
fBw/7GgoGjoyI9V1TS0GbQfCWlL5Q5xe1BP76reEX+5jfH3gBzriGdj81fLRU1olsyKFko5HYSaI
B+KZ2eQQvEN2x80+m/pvME5H+0a+cW7RT0FB2LpAy964E82fte9BuhX8tw+lqTU7MkmXKNUXbfRb
8lbseRcKazhnyesd0boqOag0e6C2l+ovnlympZh+pj58D+S+Tth8g37EsmV0ab9ZvTIvZOPo5+qi
vUiI3phOeIWXRGxJtS5uNVtiEyVAHgJhnv6inleAlrRl+cudpth8s4AvLSEMDEpQFyuZ1LCGwBAi
83VUH9whDD8BC9A3RUABxmrGanJev7nP1S3AMd8vmVF4FLqT4FiXjFprdB3z4Xt84vwIsG5CItAm
VS+NA3PRvT9e8Mdz+677ZxwcxA154Jj4eBmqe4+io3zp2UgNdY+KAUQD68rRvPOkAOJQA3mPjins
uwqEAM5UMW3ZDQ/0i1ixdfHH27Pdf+rpIVKC+wii0trQ862OiA8d82ZaXF0rPffmFgMqzDjP5fRe
Ekjos16tz2rEhDo3h4U0lcRjEY7+l/Nw4zZUGUMKcpicEaV+8fczC5vGxjoOK+9E4ntnd2froNUv
wQlMZ7xIR4R5FD7g1Io2N+ve4hbfRPgmXA4lNS+5IvvApaXBs63VPntxy2vGCn4ezjCf3pckqa71
q6ouclsnH6BbJ5PurQxXqO/JGVndo5uCZFCkALGIl7iqD5zaiNnNh3GtDpFAS6eBJOZ/Zx2ZWMwP
vLx0m64NKrL3/kNVaSN3UH61X+zBJM8J2WzhZw4yqqq6wM7MiQO8EYPVXegFbG2jOhQ/ff5VULit
OKAFBvUt/aqVXZ1YUfXbYoHkpsW3usI7kj0YyvceyfOcoXPxH8nusAkWJ8uV3xEeZZGuDTcgzMiu
7tpMuUyn1lTCAK5XPCyGKiC3ST5EPUw3/sIKokOqDnSSQMxItsQN4eV2oC368VnkxLnPmgLR+4Kz
jTTvOf6jY7Nm0UFka2fwngvSjdIMTeGcNRK3Lzs8QDt/xqedcjXPneRhHuN9dpaAi87Ynx3lrT8Z
ls/yPriRdW0Ht2RL0uQNA5ZxBMkiIbIl7YC0Z2k1ro75VBS3IEP3d8Tui2PtEYYb0uk7Y5Xc8Sns
AHw+j5zFlDjd9rs+sznzqlhp1jaNH1Ab1iZymZxSw24X4RlmNMpnocNHMq4NCNYRXW66HhefDd6F
fKOmc8DSI9473OjJ8w58WD5l4qBmMTeBf5A/64AzD1mHz7iddTg1ZwPplpxzoFqEnzsV4ZWHDPl1
xpzgUrpEUP3A/LeqrsQIw+kaG2cau5R+TvODd1HGmfoS2Ifmxo3QJ0TX0aLfTfm6ZP+Q2AIdIfcu
4Khni18892PldPIrXXtvBbyiXQvhCoyOhKW5xzM4p6Q0oHoOgYV2VK5+zTgST55v8SsjR7RZEr+2
G94aKYg2eB/90aPDXr3w3Wr3Bv9HxlsT/n6ViS4+ADg2cxeDGWNypu4Q9vaAc6/kiZOIeETivzBi
7DSY+BfeX6aMxmEDpEYM0dmkKA2TK11HLI2sgCHNr310t5BeZMsO7OljriIXAY2xlL8S0thmJRPC
ti92Ojg9J3EcIe5ZiNlRIspMd6F5VCb+WUczKRY6f9O2R3+KeYeK2Hb7hMmGUjSAEA7+P5HKMHb0
iyo5Q7polI1k/Hb36q5vYDgl4l4inhu/DaFkF4H5UwrLIsuXuVxB4X61EaY74khUtgEt8edSSTqO
9E5JtoVgxnNEhuCXj7BxYyqHsD5K9U4QyQeXvnXRLvj7K5RtYP9isYqtK2YPZBXWAmVRgUQnW8pn
i1uWNTAGzpcAqtvuij5eCP7UjnVBQ6vndcsanYzX8TQ3MGABGpUgsqlyQbk2uBn9eoB52Lm/BA7t
HAlL1phoYpTmoFkI1vfxjApkNgcZsSVbhD7+DD4Cke5qeMU8FFyW2hhttYdJtQBrmzf1vmE7ThF9
1TSvcSgjps0envSNetUPqSt/0coDjp7673gSFYJtG0femOVFRVWsKS3l1JMAm2xyMO3pFMmQ0qq0
rXLGG+o+YT9DX8pSWfzkiP6kqXewC3KQ97eePGvA04IEwsqt/X8hOAiR68KkoCQ8qWdZK8m8oQ0n
MUj30w7/Pz1I48CWmNESVDw56RipGu+bgShYkbCzgfxJxu1wp47vnrNewG7tPUEVNWNYfZonET55
R1azd6ka1uz+UrHWlO23gvnxg0WC1VIGxgMILpcgSPBYufUQ6nuItffHQozTzxCxFMFGeNQOeMxD
2I8obPxNs+sf0LwaPPglWrZu965WBubGH/It3PxR3PR39Rb2tRs9cs8uHfOYnT4bjnYit96x+3Fa
Vz6KF+3L+LJO1LvsdEjeubcFd01cdUGkyEWf68d+U7s6rQYqxr5T6yaucgITtXYEaP52a/XHv3Ah
uPj0SCwQaSS3+hR8++R7TjKgfNe3O/5f/QzsE1MDA7wmrJEKhbY2IeWdCxAhiw8pvXhzfLTWwcfK
Ts07taAUGx90ohqYgzE0L+vFQv3H4f6HdIb1ntBf1i/iVmxipfKpVZc+nKWfLKfoimCcS3fR0f74
dpT20vwgtCGHT14K2V7FdXIrXP+npuB3caL0K58SJcmYruxk9k3RKUHRN1lGGGKLVJ+KS0gEknPQ
miNrAML4wDpoJDiiMstXPdqWDrd+h6FXXrb1AoymmStkNRFt9YdsRpvXB47DYgBzhenfRsLkaPZ/
mo8rnswzFyTf/ZNdgi3oFG6CFahOsnJRFT2Z/KsA+GTOIzTeCGaHVW8uUOQGE90wCe8AlUi9ZE9F
jxZfG1ZtiJBVJFxS5iuu4IMXJbF+5AOE6REICJtkN6Ad/y0jwhlpqZ4udXLikNTsVAfl3ADaW4nL
Q5//Yqo26NsLMLSj+hgj6u7xxfqkm5HzDEW65O8L+SS9E/+g/wXLQTSK4jKYH1x1NeR0MvDQokQI
0LjvJg/ORlxMLSWjDbJdZGsYtkGDBphj5zRyHOiDOGeEAOWvT9wwIF3S6wMOos2ltR9O7cA8zw7m
fpIM5C/WZRgdPDIKs3xil8Kq0jYM+qU0GaJrY8tH/bTHYcpfI3aZfSNAhx8GhwiQFP6i3VnZpFtV
DHwylcum0SCICkESW942637FhSMFCEsFwUF0R6HmovDTnBkv2XI1jIqxLSPLHNbBJuNEcYUlfUho
HGPHW4HYlBA2EsLfyYfIW0rFcVS3pxhco+ejqOfJ9cyk+vLbo4eQFrUZ+JdJRrj8Xcd3izY5/at+
e2hNG9s8hz5uVFQt3ylkGeMBWDJe4EwDylx26ooKNZ/dgciSxkaoiv8JDHgM92a6VtV1wBHZ0Bmo
Yd2x6bxF5cWUDkT0Ub+C6JdeYPpgWt5eT3BcqDJRWzFoTMVATLiEnMK+xZEzEuBBsMBIg9t45vJW
jF+C/w7JOsz7K9AhhZklex9rj8RyhMJ4/LW0Y0Fwj7qOw1dCCGGCutXklDYNyU6jO9o05sKsuvAm
H7srjGdU3JD4QzCqzDDsnjlRc95dVdhRar6ly3Qo8+YK4iM3D9A4v4fe3ZUWU237T+Cnhw8B2lTh
v+m8GTt4VN5yK0shopgX7bJDghwg1atGUorp9NpZzOZjS9sU1UF/Gm1CBkDocXI/ZMh42WggBZmv
O+s1aUsdxwDR2sOPU7hNm5nMCwjFuAB6ntv3RD/qHXnV7yQ7RwCFKId1ZNq1Rr1rP6cXMppzjz9A
zI0F2mhIxCmmnCIdvRrhjonnQaAqN60tskz5azWc5mPaLNkvhwe8XiZbc0TKMjwc0As7eMNHRLif
fvStoIlTrx/q3XRHITklXpOM9oOUuGPvBI9tBWJu+jl4n8HtQEo6uiiEyGjVRxMhBf/J2a0bNj3c
ROn0oUJjEelg0Sm6MQhoFIYLuOWAAPcx6U4hJk8KHMb8e2RsUNCBC/wz4QWuIuTzKLmlqTLnxPjw
qTPk91x1VTf4RrFwUqeegtsSIk34t8nzNyVzklRFeF/l8DRE+bxoySaeU6uZOZAEEwvSnXwUtp87
osqRmkxU7wIsJ9cqHilzQzJiIeaj5zAozr6FGnAlPwjlp96BmbTsXxpB+/1u4qfVn4nY/p/iV2Du
WBaAixRe7aJO5K+t/rTTlYA5j68hSfuqNKzH4O0Zm/LNvJDGRx1U6mWEf2nhL0rGBtLrBVS54IEk
tUz6Q+9zysZ7DkumQCyPRQV2RZ6zQtwuH1vlkSkYlXLenvmG+wpLgYVuuOlkUKuHKUCDwcP1pzY5
xk+jpuv6L4Yo6hwQZqM7SSBD9C42fN/B4E9B+tAw+i7R9s0HuDpchMTtoBg0rHCtmgBNzcaiZ7a4
wqNRvLMGvrd2tFKnBEqDd1eyk9wg5RiXmwcOlEpdq/oXCxnRLINum2RUQHp9VlSlsteSmzQewiu5
TQax3dnxc8eNSETEgL9tb0Qsh2ci09RpQsBnvNVuyRePVREsBUdVNjK75h7Y1MTpZRF/gTTYNfJb
I577/gTgRH73Tzkpa7n3yQ02y0fM2BUjMkCbLVEJUN5gr6nUeSPQ86Wzyf+KYsGK/zpYiz6MVoK5
RTH0GHi2QwS3PZ0j1Ke12j4InKlekFVB5AHiVKlIxMzB6IYZ+BKLg0TIZIKrIGDGTVYkfD1MviwJ
tJi/N8jPAbpdmRxOGYkvPvuQEg2hvw7WkqRW8xiiN86Gu0VcWjnZ8JX24NOMjeDHTKklR2bnP8jp
Z9+B0cISCenYUwNNqdzy0y9Hekss/dEM94lImSCrgFiD0p5k0sbE9Xth5KRMpzB8AQWWdc+xRABZ
zEldx4zvaFbVNsBBEqLAJrYThsUiMgmxE6n9Lu9vUz/5Uwo3Lk09uA4MHxhBi6q3eVlUw6+Qf/nw
qArZRRyIz4IdHEU7BcpQUuESym46XD8g1TB/G5O7lqbAcRujBS5t+hjJ9a0+qOFXHahHVz/65M+S
HEHYD7Fg+8E2rh7VxI5231GwEtQzRAWfsKMshGwg5JOQNG1EzMgBZ4XFMAROAlGdr3HdVvs+QYl1
+AhTmS799Wg89sQSDrR9nQy0PlPIgoOsXfgHuMnbFuVLBGMenr3mjMZfCW3z5Nck1y6TgVNvGX7f
yRloIkL8gYbxX0Gzqbs+3Ub0rabrKN7H+o5Rg0QqBvnMsaj3CewpMoF+w9ZR4DYNW4tY5uGtsfR9
BDdVoG4R83BjQeCh65dim/2DX6lTOanOgGF4L2mghV4l04gPkXESMqVUG4vgIrL8ChLDl3Kyq8dn
xL8dAzsSqcQTVr5SeV0ByPLm7yicJeTvPFnAo7Ui302idJQdOHXI+6C4VO29Dn/xwYr5hecxafGv
sGk55NJMtARevZ5SmFWdopN3jckHCZfeUh2pCCe+awA2oTnpw0Lfq1MgFSk/146beltDaKorEDlr
Lay1l7D9jGdmR4YAbPJVysvbsKP4Zzzyx0cF0WW8KJyCYVz74i5KVmSKiQ4gUOVq6iUYV+RfZ9Iv
4GjDC5BpyNvT3UMAEVYfWq8I/p9LF8APRhUw2B/+9hZDvoTvbYHfMMzXgfTk7PTjKwcyzbKMYCY9
DqSRX3m98UKss+3YIhGeW2tQyhsP3WhTdoTqpZ2Vo015w4BFRu22hBASj1+eiYSinEHgLsKGlC3M
Pa8z9bMuHgwzjYb6RCKDIifArDZpY3pPfD0YlsCdi/6quqDwh1GQnSBxZcthRuRp8NHM2p73HDgD
eFx2MH2RE//jRucrBHZs75Bj1l9g3ZVoDzlRXhDhdUQVky4Dip9tfPhOJ8wcpZs3VLTeYgyv5H3O
PG1HdRpoJe9iCGn/gqWrgHIOpTPCKxE3irYAaoNvr6HU+PfY8lPtwX7CFiXUtERUX5wp/5F0XkuO
YlkU/SIisAJehQcJeZcvhFTKxMiABAjQ18+iJ7qiZro6K1PA5d5z9tnmi1KEVhdkv5pTDXBC09/Q
60sfW8WkqYWCj/oIxZKmQoJBn9pA2jCv4DI1boyc+v1Wvsh1ZDBJhvTIxDmg4+AHcxat34Sw2eqP
zZDo3fpaDg8vtWHSIld+Bsy38O5oQX8w10CFXx4aRN9pFXbvTQqkoa7D3tgry9LY8io32jLRV2Y7
N594652Udt5ieHZR8Wg7MAAzSWEc4e8/ClmqZ5jXVDxf+3Vo0WLUViYe757U0JERK+jXh2wly0xk
BGjS+D7hesRcInv/6NdJs5ww9YI94eMkH1VUkU9EFQnN9yTWrljdjZnQxTZhwsSTn+wTDauce+Zi
l5Mf8Ii4XjNmy/nnyqJhHFJ4mP56lcTQhlSyShF9FeTnPoQc0UBVnBSQ28e98u3gWk2awV2a51cA
oLOccypnrBAmXN0cTyDif3PMFBs/ubtkxLZ4d1InxHWLSD1Imki84DOfLr6vMcqaqmL2ZOA/yrnk
sVnYw1QDfSmguHlKTt9tZ3hKZ5aAMzHZFzgOLXF+qHFrfjjKjhE09XcXCUUMH3kP2sysHI4svgWU
dEb0gp9yh/thD1gSrwXaRE8PaAWx5gAIHW8y1TD+T5MSD589hhk8WbZ36RNpeNgif8BLguPGqUb4
D2eC8HOVb3hP9FSfTNSe8R3m+2uup2cjzSwtPTOEFD+QdvZjc5uzTxBgS1Crki+FW299lVhNZgaU
4m7fUo8IXWhkrtIGd0CFHs90kotuyw51ssZIWFAxVAEhZz7bfrCLgb0E/Q5ITC8RhY0hCG8Pp/6B
1K5fqKzSDTMHp81tSqGOGZKPv5Ko+HA5vjzCGfT8ASrq5xcAjDTt4PH2PEqRiKoJB7eHVw82RRoN
+euipewvhJlsOqv/d+zMTSqFgJCcUAQE/mm18wya+kV37mYzebJi0jTIZGmo5MXghgfxyyvZHE6j
d4DR/Omto780O8Gkwvys2B6EghTwuKNpGLD053FN95Rx+ebv7f3h72j8YDuqOXgrsUm9fw0caIJ+
TwbCuY/xcVIgy0+fM5HcM/sBBvQCgRhZtcrzgq190604Tyh79R6TPx4yrY8AAIcvn/qOMCvrPvuM
vfDxPgyPFQrJG1WpAGu1KNeMTcUOMj3on6ljye9VvyoTywX0qIq648seRVPBpvHwstmmDdA2Drb5
DWRlpkM8xcADVhFmdoC27SEf8wwekHnG3CTqse8U5Vh7gRQsXVWNCGGAAUuLHt/wFbKyiHu6/TFD
pl+jt+upf2A/McL6M76OcEzX9V+BGw8d0sdVrj1JPRJ7ATaWoFzz9kCnVjS2uvoeh5sPLDyRiHfz
RrtFGEHSoRLclkxMDIubEGjni1sALNeyYRgq8Upkozpo2rJTrCa9g92cbs7NjtaeYUHSPl0Nru8d
myN4uFjQYJ29yeVzoc+++b/igwEO4cI4r+TwmtifHz+ptG0YarJgzHQtmjAz5xgC0qh+5Y3xjCus
njOHD5NTy5Tm5inv7zLmhbgpYs8J5chEUoIJmbGRnhh+djazQyWf6dJvqR2NAduWsBS3VEwmg6b+
cc65WT33uOLVbTLe9wm6LAQr3uS/eHW4z229rL9zvHqwQtHeizeW0dk+OcuEPX5Wg36qIcwr+T/o
OcJp8jp8CUDsVzCWENBhPNDCJqyEq3mV4P3d0T2DKptrWfTwqXpgCo99FcGH8etzNgWsKDcMBgwP
Gnx+TriTTCvb3VffNxzlbetq7RyYm9EYNBbhWOB/BnN4ip60MTGoBFkmHcZ/49Jdbr/GvBAaKypL
W7jCDiF6kKpJ39KPwvN6nnrmPGu99jG7thLgCNBKhJFbCuDRZuJWwHbB77rG69JOQKqgrluohTWs
bIz1Ayley7TeE+nwREfXf3LU0oR8biV5WuETkXFYlDLpgnHSEVM4k1z1r8aLEfKLtv7eIIG+MVcm
FyZJOADbc5F6H2DKE2mahleSS0RViI8nmqCvTFmTO4/3hJ8N3pFDT2WIxkA06fGlo5AAcefzvl3G
Dvd/jbl6by4siaB2MMS86kGxEkFUub6km2H1ZzRL4emK2WIyYRkHNbiUKhwxBsOnUzd3X8YiBnpL
3L4ho7Ty6bGHrywmGJmEsN0MZbANCZf0fqotEr0jVh6Em2lBOLICUuwXuh9dWSeKaD1ZfZ2IZKnZ
ZmlJ9M7P+AzlCp1swhXWaBgfZzKs6YXsO+PVwUb+coNwMYBbenWXQLhPYPlDW1AXr44EqpRqBDeB
1MUGTq8hHTrdhRmRgiV2S0hTA9X5TXArfha2YUZPkqpKGasjhFr9j3zH/IwS15yL2NzKcGMx6X6k
WALt2g7LNsFthiVwde/mGoU4BDAm6UJEmyxRoL4oObmcDNOzTzKxmM28IBI08sYsjEvZ4NwPLgbP
oaYiYA7U3UhdR4Jo2i8A4u/T7cSzzCrPENmkIFAfTD5GXxtx9ZFmQi/7KgG5b+lXXdGu353P9nVp
29gMKBK/RCEncqCkO10kZW/5wijmPoDLAp+kHZawrZ8J/2h8xXLiqlSh8DuQGI10qa5fq7fUl8o5
nJ+J08JYzzy53aNAwXSNASMtWY9P5O3YvaPnY5087U+7fTensYnAOQAeUS3uVC4kvx0NcZfkL5pM
dlwirYc4F1K7xfMn5a0pPttMHiHW7XcyqynyZB8T3O8pZxJYorMI6EkkeZO1pywN2eeMykO4KZEz
hF/WYw1OOtyOjySiB8DEMytijsLsE3AIQlLlFE4ZixHm3cOucbHAeTd2TbCwNE6PZCXQn7O0n+lc
wI1ElL0gBKv7By9vn/lSQlfJGBoWUQoh3a/oW8CeG9hYnELB5tbPXklEt5F9HI497IwKakRsueDS
aVbNIWzsmV+lMJYqAMzYeOOxEbZKQAOEIa2hevx8/GkSZp8QLjlV2aKwLAcEZIhIF696CrntCFSf
fsaM3uBkwpph2mPDCd9BG4knI9trEvJxn3yyE8d70fkQXEeiystJnj4QL92BSIc2mZWqB+WJ4r9g
32N/ePo15DgsRpI/5iJ45uR8UiXgNgGJA/FmsgvbFUEWmxAQIv0llbi2HC5IUGYTyiKKV37Rp7Vz
SYk7HkHmlqCkLMEa0rAHPVDGRxRlqrJIRtFIxBtKMfV9/XBHAXO42wMDvjqi2zRJBepH38+CEyD1
oQLhdMGwBkNp7D+1U3tQyYkebOaX9JZAuTdK1YOW+CNZuIUGFiCQeT0JRwpazLrg+BBVgmOr6t20
eanN9c+WCZKYL9RhfVMX3Hc+Q3kRy5C29H6L8SODfMIPAPQFPlbfuHBRa27efBYYpwTWQu2AdatP
0awJPkaYb5DG0u/7kFT0Aa/k1h5NnDUvVYMXG8jobJgaLhZ1vNU4LPZSpPQehyv8QsKKqJtAfJhY
4NDKSaN+mHnbJQeBCSAY3Oh8WBYMGtnh4eHSGOOg0s+4kyAvYhLx7CGHvCY/N/NEu/4p4g8T9ysX
x3vAWcey4VPCReGr4L5XaYjwAkGSGDN2XwjQP8gLOa5YgUxZ6VMa1abPozWT19K/CUNURPXsGYKn
PWc6pJnkswe1533TE//z8e8FMMZGKRmN8Vh53aRTj6nFsOZ3HUbHxbyCojBOpmWjweGu8NwgYvK7
ebXLS7oAPzCv5UVZCtcHI2ksLguH9hfYA1VMoWzaZzAu7gs95GStXz8wHKGfCFceAJWtsAU6ANoa
fxwvpM6QjuZzm81bQsuU3yEqLH079l5X6FPcSdbV49JF4tgFIseT4+ZfGeH7DDAVyRfrBlccHiwK
HSCXbmwgJQEcYc8jHt05GxRYot5i+EKJNdK87sdUqGw2ERYuEAeEMVThv8y3avwldac+VAXuqNFH
Im/VexLZp5+wAKapXopQSBPbSJqVJgBUsVn4LDvGdJkAacwRjDeixQWs5XvRMKMD7WYULouNXcxl
Tluc52whw1WX709pDreHzuI0Vimtg7clTY+q80L7lIYi6MT6Xu0UusIU1mxF6ysxB9dYmuSFiE9f
5FJelDMPEgkFsDDef7Pb1tjYGid9bHb46nuuQrDBaBqCTsFmPBogfWWcTuEIDBVq/g9lEZOiSqb7
gXpgYq2O9MkTUQ8MWm514+57EpjhpfyNHjOx3NzWDD5k88T0ChRAYnXpDPafwl9qAshBrPo82mCk
r+ZMbyArPD+Q4HOGjuprCutvrLDaHMLTml5fEdaopCZPUB2EVw7zlRoWASVZ6Vapzy56pRRSs1MC
VNKoBw74oaV5/5WUDQAiu0bPI059QYpAsicGdIuRco28Q8FkQkMbFtLFjd08CxdQ6UPaokV/PLJJ
Pj7KC4AqBAIGdsW5+4XzoyJ9mzGE5COM7k0f7Bv/FYPHYIINbtywv2vluWaL4AOwbwiMxpja0fhT
ltHbgpDxqnfBoGEJ6PDxQHMwIwHIhWbJdxNQERaOCEUP6PlFNDMxKZj+rihnoBJxA9gm8EPnc3Js
3cux28s6BKbLUoi4xvTtoTbkW90HD0kHiSTMPc005IpYne877qDwWfxe5Qx3bigiM7j4u6dKa64t
VdzimK1pHnQsLpi7RjXC9yoMx5j8kMxNDc/Z10qjmxabMR48UPi4O3xoIKiHMXI4aQ5hZzJi4mqH
SYg6kTf+v/e3vfAR+Lq8iR5QLWWSKMctib/MY2Gqxg/jgkBZadHg6CPoHBKbO8dP5aTUC45Y7B/H
DWT8enrQ0gWIRffBeuocetSCEJkCSBvTXE803DIZv5Ab8fxlcMhNvsHxTOwnN62zsPFiZIumxWyw
qfRGkyn8MCCkYab0cfnWXChtavvfUgEEQYpJXcmj+RYxk2JWERfApaPrYS3BNRpVJFxuu+SZ8oA4
T3iFh+8ajQ78O7yI+ACJuhC6rYECC+RaXPN9uGwd8hJr7zPnpnLNXAFYMdZ+vDnI6EYOPhKvPUcb
OwFDYQ5GIHj2rPscwA/iMX+HDw3jnmu4dz6eC0hZuJHgXzwFcsPGPwcgqBxFYBBEET3eY2hkAic9
LQTvFdMt2BronR5EjxG9ieddYSncSu45CrtfXjq+A0gm/xFNIJxK9D34uoiX9qKfoH5pmC3WEWuU
WwbpUirdD6/izWYtcq9Bylm7LKfxslGVoVnlJAfF/OVdy+DnjDWfA5WTPspIxpKsvWBFkvWUy17H
TETjEd49bKEZnEq/1S8TdrzJ7fGEwaqKCTFeMDtG9iCp7O/aki3svsONvXShEvOLic6NRYRujS2A
EQYDejo2PL84amAtwJnC94PagYuG0nehBKMC5GMAn4C7CgLdO0Nmh8f0KZb4gvBWUqJw71jQ3GZY
ClyozGI1mNjhVoRG0sY0B7a3cHogEa1CljSoPSv5wzKh4MPelEOC/4PrP/cUgczboyd+qUi9xxVK
nDW3iefCXwS7xKSL75MRZs02w8y687nXsLpBtN686OiekbV1cC1Zen5CvYiLDF4ujGoANHDOkizc
gFgcLPByAeTD5FBRYdEusW9hs33hFaOHL9lhid+h6/LCVuEXCxfDQWDF/IPPCP8CKQdPiCBQVi3s
xKdHQsCX4Xbmw/HFIo6PiJnQlw0zDbhCWM6YzzIygbSJ90l/Y18ZCx2EJDyK//ZVm0iSrzGrqtlL
9dU2HlWr1cykWGOdfmfqZK4PIVAaV8jPggahFF6DyXu70NWN8cCBdat04IMbgr8RZUG7l5k4Q7vf
tYItGyOE3fwi1hgOVM58Kq5bVH3stXSyTbOwV0jQq/Tlm6lvqwWtzOK1YMoXyojbMcdlituNERr4
/LDFoByAS9yJM+KsWYxfzb4Tsq0FBIpnPWEYCB7HbBMda5LMf1DyMUisfOO2YFwLkYLfSfD8mA6G
C28dcQ8ukdDnLY7u5ms14LQfa3jTYEwraN7P6ZmhHwGHvOQi9CU4Dcw2GScERFlq3uO9QnBIkFa1
/6ZzQuc+pJrpvnh3icApH64hM+Lim/QWhGqTsW7w8RoOTWZJKBRGGUa5JUkHuwkVVgrKYynsVTfD
0l2FkGQn6J0hdc9aN4ceyiR/Opk6mPfBAOGuWuKiZXxIrFAhAwjacu3Uun+f8uSmtQtMJRGYNwEQ
63byKF+c3n2sBIzpjF3Drv5yc3HD8yFzAFQlkrq+IQlti8rXHDHwDmw+/6ADWxCBHASNtuSRu00A
D0o7opfGcOIp+09EAoPdT/81zvv82t6WAvRtJNYYQf3B6kaxw5S6ABSBYdLS/U576Lhw0AlFgEr8
7x5LIQNRiWaZes9Scbu847VjPcj0Rtrl9nBNDBDmEe8u2GX21DMP2AERviTL19W4PHeo71cvN0ym
szwQfvUdFgFMvqnw7y78kzvTtLdfH1u3dm/Bx+Imv88+U11/8NBOTdnHuR8HiexkDDeX54G5Kl79
dtd6TAsiSM23BQqWB5X2lecICQIXF9aKEAohdi84TbBEuI7zDeUywnVQoqk+f0DsQtxys+Mzj0tb
KavBVpz7z7izE5BMeuPPc060g5V5pn3dhMXUiVlXi3K7QwsMchEht7G15STOVg0590Ko84+0z2J9
jvvE4rGUXaJFV22GVusdkoT4M/zTVuQYLuWIGCE2DMaa5Ijy1M3fx0bZsaQl9FwxsdQLbErP+t8Y
Ku0COTF2M9xxVIGjzWonk8zDiGyKbImzM0R+MD0b09N96hxmnb3b4Oc1XY2+o/C25pP4dXjPN7Ex
HYNBq326TME63ZsrLHPYh0SPH4WwPOFPIe2Jv2IeJ1zvx+r4+GMiMbXodInBohSnI0HmhjgBMSB1
k82xUV4g+XAT37gdUUFsn2vjUm+a3cCb5H12pJSIF/PUcYsN/7HAYm7+GI0YaKvG3oCRQwB/KjC3
SP75VXG7CJlmSEYRj2T6O7L2wU+Qb1Jwisy6OMn49Z+vICzDdlm65p6fGFETMKd5ORNHnk+cYYX5
PzNJ+ojrlTBJEg4Ie8a57AgvLXr/CsGo5NhRMkJlg0JYXkg2+20vXEi22oCIcZogwWpGlwnwXqIU
0z3wbnqGXJ78ot+jA4UErwBG515OfizLjr5+fsT9z0X65cF5w5rmRTc2HUlGumfM+4XglxEDvHF6
dwAjgIEJN+Ppg7iSZWL6oifGX16sM8hj/pfuJWJM9E2+b47qj3blk9ATAbm+CM2jZaIh5/vwhwy5
f9DtwS7mj0v/M/KEzZN5BbrvLqAU7YUzXz+NR/e6B84/KMvHhTKJcoUuiSyh8iAt4VbiN4aaDwhU
tykL0GIw3wNRoGbglORISJjvrNrgHTY7YUmfNNYO237JYKmmTd4qAe8/a0MZm7PxWXLmMweQeVi4
eRzMgunS9LljZdBwwQvZYXF2gfiLs5twwqnj9AZVA2+DaDQWFXSblOhR407m+R8YM5N/WBgMyTWY
DhB6LX7uQ8JG3uF3PiadIOCKOODXg1rTMuqpwhLW0QL85WxZuGxgs4H4FDcR/P8eHplTxlzf4Fr/
+itmTEh0Nz+wwsYHRon9/5/G4o3lOeQBD/2WVU85zs8UR8SzTZMVcVMWsxK7CfAbPxurzimWygwT
loCpWtD41PQMzglz7yOST6vrd6v4uI27tzlRZu5nkYQK+O35sW7X0qXemdF3BpLi3PZkRxirAd+j
v+RP9ysMhg6ZYIHxn9SleJqg6bwgXPAEqhLR7vlMQ/jyOoq53/aX3hN2PekoN8wALvCeu7m6Z/C9
KTZalHytMnzA+LzcVu5zUTPSwXAH9w5eQ9YJQvJ9h7wG1fKUryIa2jx08+r0Wr/W6G0tnG5Xr/C1
1g9lKEW3HVKzws1XTxebn/X92u2Lpe5ecr/e37eSK9mvH+x21nmkXx5z5PVLUK9ltXn4Dyzrp6+V
ApedMcnmsQL8gge7MdNpsuSe1b81OyuYUjNNV9Kh3g2//SX90Xgs+vQ3nVe4LqANgk656XAg6ilD
bR0eky/51eJzneyZK3whsPfT1y8wqrC+rco5/KtQde7Xz7a4SjZuYUlYW9rhsXqO96ie6+QbaMdk
pfxD2Tnxyv0TvZfXz+7b2xprqmhy7g08FtF/Wk/U7bT+NS0yLB/mjLDTqNFJAYv4nYkXE8nyC/X9
3Mh7HZw/Wz9JdjXj/rsUteNrWDD9VJ3GNhgCqm5FwBFZmYQQmEgReYl/9QbPKn9ixLUwq98unnoP
6VRxOsIiHZaDuCp0nIgA1NzWiMngKqoVU6ivzvyUyDY7Hag6vfzr5/gDvmfIzmBHgXG3jMsQDp6Z
FqCjZKosTdkw9HHYZuyKGaNGkmp6E7YvJiZTeDrg3q8nRC5c5afyXCXSLPNAkF46MKMQwYzitWLn
w9+s5RWl/plqR4Z8kCykcTPm+/LVRvzyEeCnb5f3EA4XXQPGm7BgdViPQMnshQUYVUQUkoP9EkgS
lJkpdGFmBYzSxi1SBNDhqEkh6sG8Gl/sjl2YnwwUiGgYpuhx3ID99lDtbotsZcSPy/M4rN//bn/P
I1NKWCPslC9fQpiNAQZdC4APLFAcc5Hcr5NfeZ5fOuQdhUOzPHZEcPWJw6mjPSYZU6iRU6gSU3ZY
i+2Z1w1o225x4X8Gj/sctAoE8ilhL0XupicO60qKwHIBb2HCSNELZOa5ZhrTGS5aQ9R8UIcT0P5A
TSLA4kZCeuQDvr/oZ/RV1iyA4L9EAcD1h/1Oe9vPgIAHyQEUL2A2P4LxEnA97kZF4J2uHqTs5eVg
Xz7ANxg2wCCDfCjKA0AfW0KzRNfLT5P4S4DyKtkUpD5MeQY8TJZANTYKIwefI49mDtuONTlT2Shb
evc0WQsu80YQFpy2L2pGvokNWAB4C7TBAAKMz8CE5uPTEJYHzmtzBg91xOYsxgBdTkCoxUE+Me2+
IHbeBfsd4QZwE8N94FDLNjR60MNIYtATwHpp27/ncz2yvXOwM/wioYSz1jCHIkXA1K3h8wuLTRPW
8m2VwWIFsWUoSU+6VuPvdbIWgi/aAzn67x9iKV84ChQhMv91gf1jHY3/CDMB0XnLK3DpVYQUMHXn
D3cg8LY+dsdqny/bTfHD+kvOUKjGXvhAU4GDJy+BJTngkwdwTeTihJQTctcOIzutPlC8IAcEW+mn
tc+hy63Cg5tmDwAFDcNt39CFGkRZczB6Hx+3E0eeiVHt9+04ZNfpOU7Jutzo6tSkB5QZoAV15UPo
L8i2G6smAIIOhcEz+6Mvu+lwX70KuBqd4AqAgwgpwkWVp40K4NaQDLT6iuwWTnK39Lm6rCLFg8I6
I7qCUpqyH0+Ax/Xu90Tovhh2j12IamA44OB6pvau0Xj0NS+2plgL9ZWxecZEI/qmp9o368MpkM/y
2Yfq/2HfrszgOLFv5+5PjAHWKf/fYbr9QMipAyMSoyc+E0SFx4zCOP0D1cUWSAkTqw4/HqOVsfBT
42yGEU7cuq17P3zjfHY/ZxCS6cA5/RkV2/C64LmGuEwQPp5gyQp6TcDdjzGXAtwgFkRYxKmLoUOc
zY01xfu6JbAs25p+EtP0hlgBuN9wFFP0P8OF7D1jl5/Zs158YDN8xvju4Foz4iIMfdC5uDzgIkoh
4sA8XYp+G9B5oJv8ly7JEdkoSPfYxdINKVNLXBDvRPFB/z/IPo0EYC0GNr90I825WlEnWkQ1uF+v
C26bks/KcPKMMh7t5dsHZLRM/ktCAbwFk7sdMDna87v3wBejIYs2mVqftf+Gnkq/nhwoYr06/HLS
PuLJnJgXV7axViltwoed+4zOws6X5QKdECUML52vxwZMEeagm/IiLc3Z3eu9d1itshW1dhlJV95R
vjdLHm4lMzWc0iF1zypKegYk7mvf0COfET+7bUCrR1vvlot7CMzr1JsiBJKlgJPncpiEGuUpVbjx
HiPZiAvkRTBiWO8X/crj4sukEwQAUsEvDImo19ds5cM6x4wd3gXiGSZb5UFfyvQNzXw4JGtqRYzi
ZT+1IdX6KXfRoKTI3IkNPR7fP97LwTM3AkYbmSPTatx3BjoBDiq2IrD9Q+a0DjzK2LQ5XR2yj9Yv
38RWtbGwTBpXHt+YnM0FyYljysKItsxF3muan4jJqssrn2F+e7daK19Xs++/72JY31kbIP4OFMF/
Ey/x7oH6UxaWhns0JrXWix4S6ipOJgPPSV9ksyLAFjcoAoJd+CydH9IChxpXVHm4Nzg1TEfs+SKJ
eRnsuTUc6vjuCTj+T4tzdyTw52ZXnhbcZzk2SCxYYkGXOG7d13eflsyeeHfsf89FgFmlz2hiSpM7
HSwD7sd0MkyZYJg+fMzCRB6lbWrfcNikISbzGi4mnhw2NvsgBI4hnHi1cyXv3lrJFh/ZRoM/v5KD
6iGEiRCKhkAe/Nt9lpFZqLm5n6xKzJmQZ1yqsIlFH+20L4ait+d+cVPlmHrJbqP8oK7HdLPSvoeV
ZWC+dLORAdviWrNxbQqUjbp6Mf+7yj/9sQleayAmF+H8TPXQhvnva3HNCN00j2lE4jy0iUMTYIL2
Du7LFjL0P1xYpUs3b2Yp/4aAlQHWrJ91f0iJHvHTLdweG2LQWMuk9dAYifFEABIoWQL0bhbcDD4Q
nlqEWFH/oWZwGBuC6VT+y6a+3BpeF/au6GDv+XsL+RBcfsM2Uf0CXuqBGN/+ur9smQXmP8FHlM2a
ewe5r0Rp+Jrf7WKBk5n1mTHMxMRthEnZye+eOcPG39Ni5Fm2HBYsEaB4G0M2V7Ff5waZ+JNbXAWt
d/u5hbLFdMTT3d5tQ9DhNV2yUzqtBTA/hQnqEJA9VWZ5VLkfvyK2mygd+r4oCd+zfK8LLkQuKfXK
s4CJh8Y+VDuDJfx7X+u7o+IPBFaBHSSWiX4eIfdzXjsIMVr0uVaLfAWW6X8298XDw+AMbSTCWSeP
y7gf74yTeJ0ncbH4OHkVn33gT4CBvYwCFJgWW3Qw+gMDqvC9fV6HOXuEJcdIv5hDTPVN62D4tnj8
jF7u02rLmlsy2aAqWWMei30O6MMl43FAMX/Yyr/JX5tb74lzPz235uLujd71dQSNagmRAk03XVIo
uSzRJbF/7HDz3ppMX974sb4zafvZMExsFvePdWMPoWHEwZFcTFCEnXJ4xRT7xZazHnezB5CA7BE7
Q/HqYDfHwm8C+iXFIPCBxDQ8Gad0r0sjoCsRKSxXZZwdi5PEjYZIFrbeZ/neokn2/1tUcbqWZvmK
am99Wzetx2RZ9kC0FyUAgTHHYxeC0eJxIAAtGsJ0jWL3746D6fkVE73Hqr7jq817Be1q/vK71YPo
QhS8q3yB5Q2iZ/abjr9IcoarB+1BozNXvde+n9Ho6YuWIBa2ECGgy/6e5B+8hJF+wnvxoN7vpX9Y
fzy30lHlHYIJw3M49dvilHhVwCSWJLzJH6SscZshswbFBFiFf19I2Blc1R3K75ZmkFvQ/rziUf64
vEXIuMJkNWb1knO3xvJadXp/Ery8YnkPJBsTVivxKIadJCg2oIouPFz57xMYZ+UoLf4Q0rDSX/Ej
RgKPleKawOI9m5VDvFncwPJ6WIYHJd8hVd0SvX5prO5bdo0lVNVmS1MCu4dJwJT8xL1IsPi0uH5n
3TyzaZT59dzU3mQPCPGPeW47QRxq36/1vvxrQ5Ujonc7B1bLl6KDntTOeANj7Am9bwS9x65mQ1ju
ccP1IMSFaQwLggdorAxYulh7/+tW/RLKDryH5vT+N6z/Yo6DkAaLYsXVgAJKrxrTrT11jNhlyyHT
VWO0KO/fx2ElzKRly8md++I+jcEt6KA+/0AGaLJoT0cF2d2egKU33guFD+S0MVY75cABDQu7lX7F
oG42gXvPKy3g3ojHxPsobeiFEIabaAutG9QV3LBo9vBwMpMAUCsXzzBmMQChPQNyMf06jKQlXFBx
1ZL01HiTijQC0mTFmBhOlL1wXBQceZjOABo7e6UdA6pZXNQR0gni3pPcMCh4qHwcnDj54e/GQ+tA
x8Yeg2cmUWAnYDDgLMKsXhe6KL4TIB//BosNvhThwOzW9HecIN0BFliUX4pd6r42zx9QLkai9CkA
Q3QfxS+KegoFi7OR8OvI5vRa4tiCBIak5COZAtKGi+VqahY8FIIVMSUWLE5g36cDMjn9y6YrTHs4
XQHrDszPARK/eHv5eC3aUvDdUBRYTQDRy1Lj8pC7/W+ozvIF5feO3C0XMrFd7u1hZSuLasz1jdtw
wp9VGFQ1LnNUT7Qm8+voe8EoheCEbHp9WwfJesw055AGfShO2WAsdQ6rwvocs6A7aP+w1/2nL6pt
FRTL5sRq+aN6WvBBixWIWfBG9XtbQHs4FLv24isBJOvlsNZPrKyQwReeVUiIR3svdkP2L2XLoSds
0j/+J/mBGNo632N6TuOFgpkplHWa3C91NLg1vPpjkU7LpQPUXKypkf9ryiFSMDotlqMrT+XKWBSx
TeNl6P0t2oO5fK7IGaaUFjyNEucDdGYbURa1wXdPG7SZgGYavjAjntdH3nVzANw/O3obxoLIARgS
Wsxg5zebpL9FM07c6IQn8Bk3zF6n2S+CD6qFgVoY5A+xX2qzlvti+afZiO+tl89Ctc2A+ePLn8SF
9dcFTACsP5ppYUa3dhCurM5WpbRqo3Hymc1ICrVs8VChDSP1kNVJJbYAvaxIfkgutFTPOaAnfsPa
dk/WAM6J2KMGbDnPpexAoXFqwLs9t95X0U04uQtGCak4HjjT8Eyhssy2DzYx9hcDg8AY2wNH59Oi
NvHY4PEw5CbRLyCS2yl+xTZohM8FJMPnJnfGU7c+C0eNs5dj5Kgcy7iN65Xuq6G413xMtBf95l3b
rTxvV90u/4EHiz34Dio4JiK3n4p5JPa8zNf4ND0epugjpiKqsajc1ZzgTM7SYOgtvba71CWa+zZm
1dmYQgEgYSpynPzwWu9VL9tOVixoGCig81A2py1vSImVUevX/jisSebf4032elqFOI2xhONO6Utm
frM3myX0Gr90KKGOxYy4Ydh7hZOD5AJBjA1AMcMRwnvPOLr8nB6Fd8Qbv33vZlvY1t5jr+MRM1N/
6vDtIuCOeyopfZYeANOlJTzIsoW1OYJb73/aBvLhQElOGRHcLsJsXBdZAKoTCssJySdgKFOy8Cwu
35EAd74YyOHbkv5pW4j7vKow5vj5nDWDAy7LmuR58R73bhmxfsWYI9TKEZZvihk7j5fbRIWdaLqo
HxVIypMQeGgaceyxXIQNGzwZCm9XjbtQXVGiO9ksYb8ej0WqoPBOVW/6twNx1kwR7Nt5LCw/JwAv
kVbStJWgYjOBAckCH+iLcne8uYhB+38531LZwusiLY5OpvHUmeBN2Ipw7MfZtfXP7/Udw4h+Oawo
wBkabEkrje6jWR1XSJHgVLPsWlHXTjB3x8Fu4pFSyh2qL0Tx0UE8l+bl5pAXb2cux8Ws2ZAZc2fO
/TPMFfsbJafbrptreGJOQW6BZzG+PxRwJSRLxdCnsiEqDTv+0MesfVEyZb6ku+KCy8a82QJybxTc
39TRVwNm3gYz3V4cK7GSw6y0so3KaAg02JssFegH6hSPiBgbHM8IsJQc9TlUw5jjrMtducojbC75
M1ASSgIzGgigKqwboDtqCdpJ3s4aazDCtXA0YEQx5R3ToV1knoiA9R8EeqJbzKPC+VzH6u7mNwEd
1ZbiA1wy3z/2D/5NspWondd4PI44OXVVyoZGhTXsIVjSPulTNG7YRzDSRvQyfV8aqOVQOmjzMN7R
HUNhMj7VmHfsyn9wEz1tnf7iPtYeE58geIxZ31a/Ek+lR5TLmsLIfc3lPWzhOUfzAuqaqyTTep7v
YEHDctm3rrw0169VHk5wzDItiQgUBJUVjii2ohGXiZjSvfmg/txV2qYavwjg/6DayiE0VwcdYZAE
JS1ESyvB+MeiLNuoy9QpXOptp/RwrWVskQSaA/PEbf5zQ7mF36jxvxHumP4YNQxG21uZ6WpfWAPT
J9Jt5kfkzuDzBtgPf7+yh9ICsb/95D98dSVRU1kZLRuIBmElv4/f27yKoIVSNH5n8l7eD2dq+6hY
lHMm2PNsc2Oo0CF3Wkj+/0i6qyVHkiQKoF8kMzG8ilLMUFUvskIxs75+TvTY9s7OdlcLMiMj3C95
/aWKPPkA/FPVbZQAPJYS3hAeaPDbtl9oJmrnaDV8MK/2E2VdwKfRMdfJ+fMwmn+m27kRWAELS+Ow
6vfNuopCQbwuUk+WQODVxPQ1XTbW/aPt9HEeeunz7/pj190M92OFI7OqRUqbZ5EmzqULfZXTopur
ZSfpz3vHuzeRmA3M7aHDrlORP1WeN7aD0zA+Tky9Gnn/OSmPoVbARDg6+T3y1VS+f/V0UA6RNQuP
bes5iAhnk8coRRHILXcq5bPsyMSY5dWsvkiV4xNdwWOYGOUErdiPjPY4ly9QyZTpAtahoLvWepDT
OaRY9It+KvkqHUZr7D9K2dkncEl9ZILNX1LHNa8dB+HSaWd6aQ7iVecxuXV2lUvHQItHvPbaNM5X
Y16i9IXeBlkcJZk02LG0W2lc6XNZ2pKUb5Pt5+7RyBcaZixOLvFZewP7vwJ3spV7Ssm9693q85pW
SFufr4tDtA2nS1qcAh6ic2vNa6ik6Iq/yizK+v3Orr5sngV1FJ06+cZ6sjKQelWnWi69Wqf6ujNr
bGti6fGfvy/HsWW7jozwQVXpCGdHxX31NNoOBFNdeufO+VMqOTwFlpN4e1UP9W1lW6MdirakRSWd
2liSskzQwTba/z5tOWYZZKKXind67B9Olce16X6/vuwA63GitvhevKHfpjnunOmpWehYHothbHD6
QtmNlu3YINZZdAudZG/eCn3zum230inuxRbU92YVOpzLp65vULv+5r6QYxi8y3TZ91DQiPwix4wY
30ylsRZmdpWiuTg3KnCUK2aVxL6Wef4k75WzcdILgs0Kbm1bqBzjdHOlkzGhAAKJy6q+t/3g+bF4
06qJ2HGzLtuqVnf+EtVRs8T2wDAzy8hai6m38ydH/fvufV3Li9Fclh+cJDtKV7Lyyq4Qab20Ih6q
jVD4WOX0L+5su/+9JyK/r41L34VnlxKL8m0emX6LNrtd3hKpSerNH+5x3tJ5y+nGprytzRqBgNNO
ms7+cNX3v0IOlp9HwcRmaEQIyL7snEHhW2O10gznSzTZ+Rn6N+JX2lyjbLpKJJWupPsKWE1uIM6T
/Ww7MywMRanYybR82+h6Lxu+pu5V6c4+eJsEO74U2kmUS+uRbB2fwU0+T0iPKKkjoGN+LUbXzmN4
6a2ZyGJVhrv7tpJJlB/fsaGPs1swDcj2MreGYQcJXYkbZ7+qg964ZIHE2nkK4lLOxCfTtOGBz9Lr
LEqmeEtXjA/fYtyNPfEvuyjxFCVfxsWFCXGr+nJl+ihBf/W8rRT2o+WpmtVSTDSCnPEnoHGhCC6Y
uGywBhjX81l50BY9K4dndbPv7pMN5k3cXO7SeMQa81dFSmtm1TqsxobSr8/VPUERG9Kp+vL9YZH5
aJnktGhtPVicU2vmr27h2D+9OoVX7zZrYzofECE/X2jPd82zKyHPUUOUrtzhCicpbKXzrhk/VfOv
Wj4pk+Y3nuw/zChuLJjGt8PErHubdZM+16yTvgwe/14+dqr79GbQPKtuKsjEpXHY5oQZXwU+VI3e
Pj+6l2ytABJLlFkCXf/EuXIwPyfVQrc+V/VnofM6jI6XQfY2nt3Gt/x4vxmeNsRV1depvr3o4bvJ
YP2rW5qPZXgUMm8H81piGNh2Mtq1zpUTZOJUWxRu5Wvi/ZSrFXbdi8jmXTd51kY3+RCFNMcNzck0
C4nWvGAz+ppdP7fJ0fXZzaR+5vP27snY+XUAZ8Xzw3R+6DqBd/Tu6z/sKoo396jmjBE6V1I2vMm9
sbuWZh/afs9G+m/zk2p5+u6fBAU8xuyi/GC5kkGc65yNPZLke9mFdK7UqWp6wFN5/pf9lkbcOVbT
euJkO95RZAKEDDd5HMubcyMB5s4KEKqv09WZQGDkwMwKrwsTtH708uyX1lQyW07ysG49F3Ebav6T
RXGX8hb0Buv1MAneX7b8KAPk4cIVJjg5Ev1xg1ZbiLFqxj6PCFpXF6fa7t7cHdqnQzulVBbOly2v
qdZWDfct0V3dwW6Qgbk9ocIEuTQT/rz/zntol3ozf+lYW6UrIlFcmE2UWzTzx+b11Mo9BD1Fs5SI
oc79Ml6uhqzLGcFqRhukkIqBTTbPhHyFMVw/fG9tsrWcMJdtfck3Yuj0gdDU+PLia3iRCG4MLqOy
EeT7Ssx8qGSdqudxrSRFZ8Tq7F4Y6PTHS+YG32+cUVIwV1VpHiLOHwFKyW1biFO/5mqvDdqn9LoS
XJN5l/wm93ImVebXFuOYoZDQzSW7C0FB2FzSIXbe3Lu4LjKVxbJ5M3UvaJzKCe9vn5bZtaDI6RXu
wZBp3gmvxmspBiJiaODi2vAsO/bjpQUnAohziYg2Zzj85n5Xe7wfUh3pZOKxsL9egD1wBUS66NXf
YgXEbvN5wSIWfmKQ9FX/fp0Zvnsvv66jWaqdNjaFd8g0VNsfeh0MUijnvNstRJ8gOXeFQUwVCHDT
73fWy1EOAMugxYoy17seIv68efCndS67cSbZuXK+BilyzY3ILX1vJ2k9vXXUtHbX+kEeerrqfmAl
kg9+p+rmErH+mk/2utZT11o2Wb/cGwlvneVerYCKzbUKzjqWONFmLS/p/x63dS+W5wgRMZcYnq6j
5L21ZMP7dyvzBSK7cP/zqcgH1HI+ltHBdb/WZDJf8CQHxDtLRiV1j4LH51rTvBMSLae394cm8YAj
jFVtrfAL+vJVZT6MjdZT9Dl0apHqzM69mUPeay2bZAR4BSjX7tta09j6SOAyvWgsTo1Mem3uZZm0
wqcKvhPmu/kdCxvWDgkWYt6HWAafmrTzcOV9AJ+Mg5DmQMN8XgUBlL/vx+QmcLOHtSny4qQELefl
vpEkyZFctX2N1bW9Svc2y6Zlu0gOX1suW/PkZDMkgpXJwzPdPweXdO+5HMViZPXNXaLJ+8QcudzV
H5cyTv/qqD4nxrICtvlqTjqqVJa9Db2IHsV4L/bV2D3KiJNvZXNVOJ4lHgMHxUt0ABse/GXkesSa
uWEGhSpnuXXqnaPU1FQs5e7yWq6qNghLZGNQbn09JebDhBq7RhqSuaoFlEdjS53A1cTAhjoMRi6o
gUxgneRzMKMzuexaPiyjmwcttf18rtvbfaOwbKaWXENlahMRfttUjY9x7p/5yevc9dSQSPhiMMak
CKcV5ViJeiKTHJKByMlorlhezl1Z8g/3R0m3le8Swx6Fe0k554J7scTxY2WcwZn/7NG6hGi8oMzg
sKTCuHPPLarBsYd+oX0nBkgO09df5rxMyoMRdHzenThif25SWCRuI//u3SjZdqQBMRJFLkm/l/ux
BqlhLrda7trm0Juluvvr341RaLt5C2bR521yDNBq7Ed2sL/kZ4Q8MPxcjb3gsVCQv8qLdNGHu8h/
uPXPqxFhhj863eo3xX/s2n5ecImUWKvgU+SvdKGlN5/mjfsuxJ+766vZ3/7SiW2FIdfyj9Y5007Y
8YT65wWDV5h8ZnanMFSADqXhYu2PETtlNh35IC6IlUWCQ8NIHjjvir3lqhGUrqTNT9JCuzhS543k
apR8fd3oQcQzGAFlqkouCR8YeB9wMcs7BQllyfNQcTkuetiVtEST6aqcpjyqLxahlDSDCoudr83C
9bJW+a/yo7twwHnND9/l4HBPWBTZBl/O7VY5EImcm4ahePHC/Oci/PX1RTEDUWG4gGzy49Ekkrkk
H61l/GvmbsSM5+RhEqZLj8NYyO0ksJVgUhBRxs96Uk2aAcRRQORMfxYsWxHrgwtPBAtZy6fwO5DN
rbCVbEPq2mU1WQsiXo9uscFLMPKjwSsD3xZAz2cRl+LL4189pTvXdDeXkEvVE+ZrANqdJnzVTMnd
Rlcl9PpNqewcB1Inbomm2xc/RibScHZlUzWKFGtBSg7rv0vDgXOdsgkEMyMNw6Z9g2vzKax6XoCt
hpVoT3krUJDBUnYcvzUK8N4/oBH3qc/YpbuQiBP/cjOZofzKH4O5azU3EYmOj0JD0qNrDKmRZDnM
9VbtFHemWa3JpqmurUN/17YebKwXms9r2JvZccFefOd0SXJXgvcx+ZmjSYjRZ5ZcNvG2RzUcp1eC
u8jz1oVKk/TSARE63cMfsM74G/vbH1WROXX543RhNvs9uLUoceK3Km8F345PmUNV8LNyt/2zZfp3
nmOP45W7a1dnzflf6mSZSc9enoaL1HBze2ekszkSRbnHxFepRPNw78c8kIVMyZINVAb+Ah5HJszR
vBOmSQHXco9CCNP9J32tbqcqG0ZotPaKEL2+Iou69A43pUh9z8hn24xFHIY2EWqs7TGorSw2T4BF
vbu1LdvluTnPCOZrMPB6xvLCqqhPU90cSJA4wu5jyc+k5ofKKCjqVHNuJsTL2bIT8MKS0vAoeLaM
fGA7EgOar3oQQ7gPk9Wy6Z+7VTPH03v6uD+/rVB6absBUVps10orihj82PDer83t1E59R2n/84n5
vt7BknJT0qj9dDGtMiV5FUKC5fp9fsVG88lxktbL6CpgprgajDxYVzAY/Qdx2nTbfYyvQ+wAE/XP
taEpSPZ5XLup71vV63s7S9c5rY593JvqZIkhW8lMBH/OMontyw5xGrmf4e83Xg6MPD8/kIie+WyA
oB2lmtw3kl8bQpBLtOEJ3ncNy+jfa8bFDYz1IMt+VGdtHcmr+kFmJUZUB9i+I3WYfQbWnSNJuW99
jX13DwwJDYj1/IXZ53gqvLNDWWVBnSbjFgyZ+d/lZeuQEFemeCHoIjwndrvX4OSou009pdo4+US9
dW1X308MYOpzLln+0I1mGs+Y+5FXTagIR5+NhcyEszO8axGHFSn9cGFUSR4zUSFG1BVFN4j4uq67
dGIhYmeKGKmc3iQrPkPC0Ox3FWImqi9aYaxtIdyALEnYtS6SKU57gT60bezqN6rsa2cjLQzgsh6x
qQkAZpV7clPe6kygqVs9qBmrvleallKO7J57gX1h1TT67gLzWlXP3cx4K8aU2JB9SO41b1R79UEZ
nm5df/YI+qFBN1bM81hxy6ixPNC2v2Mt080a29EsCFPa4g7Q9ybUQDoaSyRzvIHfW26NfKYObj2N
ozw1HT8iBtZciYogZbc79IUztFfIsM6H+7EcWrkMbpnG7ltDdiqe/1LXwAQfeo/h08y+gPth+KsY
m4VB5cXTGz6v5a84cm77Vggr4HIkYvmWX0s/m/nOkxGT+5u+S/RofNfczdmMz2bpKdukZhCl7KoX
ejgxaY+BMv/VPVX3f5o9cTgzA0WOJW0hZAHA8kpX5pN9bTEW/xI9R/fusbscuiKFn0Aprz99IOCD
j50GlwNSuHGeNFRtLyBkhyhYpxXEQtaTWXWwP6Pn1lXtoa5HLXqaM+AEXbAPGRvZ42wMd8i4wdhE
KIcKC9uirzI7f6mikL1mYuBbNtoig9jl7RdaizZj5XjbnJmmV5Wipd3dfaf70LrOrrcxiY7aY96P
MdbyV77KVaa5KtWdxUylatvKjdgOiHTNilHwJmbyK0a5a73PXJE2p4re156FRvBZDg2iWduJ48Lj
ZPLZ8o2R5Ty6TQ5C+LlBlr31z6NCI2WeRgJfkq+IYK+9utnBchpHso8W3dmhWBg8mtqGCIs2oRap
GuHTuVHYXFr7js0XtSQwKCP0DJtcoYN4c82gO9gB+iGtUCneIM8glNrjxu94o3vjSu9kZEAx1jiA
SiFqw/W7vqZyMecLWzOfzsZaVPrONWTZJkdX1/fcCggep7qxZurn1aUbGC9a7vSvOoqn30N7/Tqa
RXao2IMVgcR090N0VfQa79sKNNzTwkH0e5X2fDIbZz+yGUHqxQvrzqOXoSf9eAC+ynGDRE4VeydH
ySA/vhrqM4x1sSNwz3tjjURTGo6EtQ93b/bhx3emm/i+vac7z+a9aYBV+4wmwgJx9LCgYYUCViLx
zLWguuK0mtxal9Fp9Pxb1GclESGjjMHqAsWjY+Cz3GvNIkHjZ5hhMCmM8p1lN/l17CbadykDuXp2
IKermpt7cEs6hFh324HOmBQ+eb0l3haje+PVe4gLoN7ErD6p1k7V1HfqjSvuT4+K+6OSC5vv4jfB
SnKIpCVSmu7awkYp5PJF22GXVZA+Eir+MR9mRAWGZUWenvy4fKe+V6PM0NCEerbzJPcx2q2d7qyh
79gFz/WqmBnydtaxr/nis52xN5vZUgsc4DwYZUSHaMCWepdcN4h0xLe8oYSyn5v3eOVUl4jUesgY
LB4NhFFpA3tOo1QVuCJSCdcXhxiVxC5M1109QP3xvm/i+r7PjaQcyV3L7Vr4++e/62T1c2sFTVmG
Vs2MgMa1S1o3cJ+iRFelUQbGDA8fu9/z13b67O+bi7Zs8xZFDE429bYd3DuChjbfj5Zk0O6cUoP5
JYd/zIWQImsn234O9tNkZ/YZvtgg38kP3Kcq91c1VSLwh8Uea68fa8Q5kR3TD3Y2JbJ8Hdjr/fCW
RhaAgwlgX7UElaVRWX+PXJTlKPvK/Oh0yD9uUkmWVUcfZ7QIPzMyCB9Ok2T1WD99Uq9uOuyUnGkF
uURpSokBc/Kvk3TWIVmqOs+uTQ917RkmGCcH8ehVpTQTiJ/+uPfjfTMwnhHrNjnTqX1pp2sLzeS+
eULmpqMg5OOmIU7auYOHemb4eJu19x0e0Q8lQzmwtqR4PZOVK3amgTlBF/JGD1S8kWyEERv5tk0W
48rZ8SZ8nj40H7GSvFrLDlESFZzJ1d1kfz6hEGyAGefL0n6yaW3o+QA62ug5VUFQsYrUTF6kyMWr
hf4DWKcwCkO796x7ucZlYlxRhlni5zEZ3/HHMnkW8qHcssF+UmgR20Tb7qLJOUzHakZmeVF7VTIl
JQxBLyyMuHJZ5Rmkid1ESqSGqg/EXOQaryR6u2823PqzcW+cPSYr87wGMWkc+6nMprdV/fy3n+SG
h0Lx9qbAX36mg+CxS5JfMX6thSau+0/rTCr67/MMEJ8xRd3kanaUfSjbPrNHBH3cyvM1WXaOf89B
5j1RZx5vn1AtK0PkDNZ0sb/FlXnSu/MpOC3ZJlnpOlhA2c8/Dh5yVbA8sdN5wjBE9n0vF2hK72WA
On1cXEI5S0q+A4FoEFwL4Dz9muRZiWP8T/UHzeXNdv5obWsZDOWlto1OxjUk6/DfGqqitozO1Xlr
HmFGm4/p+iNeSTfCLRQWUpv3H81D7RUF922ikf+ej7LDxyDbynRIqOvbqEiPX3EGlgvRvnzhAj3X
HxXqsXJwr8brMgym0UUB5nYjYZmxVBH8uV/ep0EsEyRdndezaq/LdGlyn3+ptyNOZPl5pnTINm4t
JUAJGctFXLmXj/Ud18i91P4iVywaPR4ZQniYZPadmGmLkFhPcJj7UNvT4z6L+7d8C8Hcm7UOwAS9
I+QhUb194YMDYa8A45YnCOuemEHRx1cjd2pIsbyM9QOpZfr32N8livdC5b6pbOWM7Eq5WylbKG1s
he+r9y1N97J0NkLa6h7wlN33UdZKlJeVFHLXuluLi4rg9XW+fMCkCxP8tjRyqVZyFyncsEGUJZdY
u7CppsSH9iwDXUBpNaOuifZngEOIMqrHjv1MrnbfN3NnceeV+7bMgQPhRVhuS+l/Gt4z5inMkC+/
cjUhftttOQPB9xZviAwb2+nSuK/q5eypGk/0l5nqys3HXqwbuI2Dd09XsEGHZGsN/fTizwr/1ryT
7TvvjWFQSlHLmeHcR+A8M82X8Ldz5WXfTsffTaI4F6br82Cb76wJmbI19RR4noEzH4+A4JnhNd5n
v8rMAjy8umiio7hFtnrLpXrx2zdk9Rwfx2i+dyGKS8unrVdwbZOh5I31Ekyzhfp++GDpmBrP2pS9
0z4NCh6IUayucz01kjKui6vGUx4YOKVQVuH0U2/phkl2IbW8vH+UcIeZ5j26dvCf+T+nKjBv17q8
5brtQnf5ufFAb342vVmfjPsz+6HKweHQBes3wiaIFfQMD3Jvx04mSWlQCVPiVMbEAfn64sHNGmGc
ki8pUUaGmUzJT8qlFGWz5cS5gQQ4VmQ4GRML8c5u6/EClqvGqbpcAEGFi5cNuFALQsbiAxNYR8iq
swqYmFGZcW/iIPKPirOGRCieK0lK3/+piu9/GfW/QvdexnptuPbxkAa2Ye5yEWpM5UPJgwFLHibr
de34d0iV8liUuSHTtTnxnANwOdlduolcy4gHMIE+XTsY+4GvSL94UP2tu1vloyyef2icWC3tcjEt
V997ohCe1VWsgQH0Jqddd/+qI0VElN4kxN5EVhgwVs5rl0VXtHd4qjMRe4rqUcwpDemrtz63FN6w
X4ikgDHm1RtKYgQ6sh8viFGbmjf0A9tNrvZPA0So0E5ODc/o5GQBFF/f8Y/tVO2hqeDZUi6GpoI9
f19cHfvkwqPDCMHe2gfB6+Yn1zwMH81sT7I4UQONDUcqf+TeeKC8LNpiyml59VTIIIbNB/5wYTvJ
lVFWVKb59uneLDjTVuDOOvseP92RmfChDMp9JwkcZpykeCERFLXT0T5OEMZjsa1nLm2wv2PPtA1N
ZTjG5oG7S1suHxfsVaGIP3RNFDk8gwqIdIgWxP9wRG+3lfyt7M+xZ8dnbZusiVjFJWRIpLmYb01L
K5WSTiaqsoLgWYg20VBEhXh1Ke7oR93hb96ytVOuLnj0UqD7ytQp4OdymGhPyjkpE5ngcqQuNVG0
Y2aXeTsJXpuqoSV+FXYjvMdFlwQylVSWDpna4t0BJkoZsN7/8D4W52i0j+S9azuZbsfA1ZAZZWe6
yN0MISBWVcc/xSrHfpT1MAtKQmb+3P/YQcWy+7ndg99o88/DDDOELgMGXy70oRLLtjaPaLfsIX6w
Qf6IBxxAvF6NYEehOUjVTinemWaAH1N1vT+ABvYKeJKFB3o+X6viJ0Fsy7OGMkQZhV/sxtZ9ripH
FdbsdWBnHgZ42sskDyTFrg4PAjnEExX2RHFt8IrFqnlZVWReqvuEvvBQzgZArdy9L5JG5pCFGwz1
U0yBig/cC+EKQLuzSLuuWwJ1iUGCfbzK+mYIEwRKHI7P7cOdvwT5wVnhyJJxXBc4LtEmaGsur1sc
FHPOv+4oNnJ5gNwQLH8e0FZcCHDkH/YCbRVzuE7VwLgASEFUj3UnjEQB765EyJR8GmJB024MKNx+
+VaJXIiHypvAUNypxQGehUPRP315uXgSqIZciSDe5XB+rJy/rrW+jYHDHdLnopE48wfG7mH0pkyl
4xeIUnPLQgZC94e+hF+gIT8bVoeMVla23dga2YxBPmOGfKvkQ3bQ6pc/avu1IG8u1GuyqOCYgpYM
hQ4Duh3bxFPmfhrGpqBKBHu9OODLb9zUy5VG3EdijF+0NS+zZA3eTocdgH8wBwyIstgz0mbT667a
55qaS/4Dzyu45lq8sDhwLZcL7xIdRGBEeVuO9Av9xqyd6ab7hVEuoGckIA1hVdGZsWAbbEyDayk+
yLb/mRZSP+svl+crmGHY/QnCQniQK4508Jn8smbCtgViYBeRatU3FsLP7X7DR/td9PfDBNSYcoqm
VtjRr+v1L5ch+aXBuwYrsDy+XqZXeMfYtTQk00wPyNQzdWxMMopJrMvLtOhiP/cvwTzhUqmG1TrD
dfn0oOkIQUWgsv308b5qHyKUdfPa25hCofW7tR/8iRe5pKZVmkb9HR+tapfJvpUcGQoynbcEdwVD
Y3EZzVpZXsSjWQXlAsvUvkL113VIM4Xfy5rtm3pOBZvvn95mY9Rvavjs54SLE5sPHeyVRy/BrXLn
/a1bBxp9g7yn4dKP99NXDx6wJjE9NlHZrfVoNXiWgy5cOFpDR/e+/tK7ArMsltxo4dUS/pvTIe2F
FQCt31LfsRoch1B0CFztPb5VMbSLie7eWz6n++61N/8Wvd81pyGkomEiG5u+Gx5dm/upISmiSCFp
iXJsXc3GozM5KFCeyHFbDM452WDGSVkqA6/WXDSyBoh+mpliRPmTficaaryrCY2CCkNzQ1K7GF+b
cpBpw4PV533urV/P6CCKgzq4d5/m/C/BaoOcjG79Wkv1zpgKRT0nZw3z/T7/SUwSbGw6O1lJRtI1
83y+VLDVk+oo9SOxt45cJPs++0D5YKpgrtCYdI6NTFMhFJSc8+axIbQAtlqcvZPv7Ya8Tbfh0mX/
IWmmV1JUzCdrXbpUDFGMLOrpsgA4YL6sNvXW4eNalw30mQNbn+vbWfE1ORGbchPkWrYo/VMokGg4
FiUKIjkedGuI0jLCvH+O5pVCaRvJMBHGQ+/NWrf4WfwofxvGNixK8YOGdzovrIdbFpV9fze8iduV
riUx/lG8kO9/x5TJPu37Xtgxida5nHyYopiRVV1UkCd3lbSwknNRlc2r86JtIvk6lQ9C9JPlY6xy
y9efJjRKKCgMKXlORD6vGi2RM1jp6hOvtxVVbuaBpvIGlcW/QZORIWGHZWS8YipeRblTVOx40Wk3
zS0iLmM4StaQ31vdYqquomGIl+UZOFCI58/dUFu5HVpU7IWkOBPJ7kX7ol03K3M1P8IxLUQFPiKQ
sTPv30nSzCI8hHyZRdS+T1lIsBbHjH+1Ry+r8O4aZN9ZJd/2yCoFzkkIvtWPQVQQXtTXgv9krwVT
CMrr1o7V7fa739d4sWgcm/BeFLsz6R57e3RRDpkhbyybiRGzhgCHpJAQAxwpW4Sj1NIb9sxCS/ED
GQ/QjJ56uW4fwTASYQ0XilJgKmPnhB4lhw8inuWyy2YLnjwMaQ18W4xPgZTh/Qppeg/hJguHx6rv
HHVa+1JhKji+IPTqmB2XAT28R9rdQ0qBtNo4Y0zHv0oD3U6B2lg0sX14MlNjQ1hLbBRyM0eOdWfv
8QK8wT3JtLWG7RQwHiXLKvICqzHw9Wr+2LHwvr+ryVSD2/2lsqX67iHYvAzLrpkKmJ1/9AanQ3T+
ElVPARBOgHktJ2cdG113wP7kB/5fz5DCe4h3c56deGL7fLiRoSDdfMU3F5IkQ9Ss1Pkw20nUFWN9
+QvJjgcMYeYAZAvW5PMkxco4E3SYR38xxqwU3m02DjkqDElB3D/vi/aqbSkIGa1iZmvBWQ6URiEk
P5adwvepWhhlhT3bNPr5tyUIOD8u2KE37qUeockTBZWkjRd3UZpPk1ieI3TKlJXxa5x6l5tQomYy
svVg1MjUIXZqPD4u7ULPHVJj8Hm2Z51Cby7ucoT2NeTXU0C9NsxWnIId7pVPndWfCfMQK9P4ADVH
NmmFyTZ4rbx/MV6e97YHAfhhM4vy8eKyC1oLL5n7+Xf/wv2WL/CbHCjvM++IbHfUQbiJVAiw/3mV
fk9lgkVnqzrK9nNuqGwSPaVfsiN3iCRP0HFQ+v/k3rNeZBzO2LYKEapslkYY8IzM3f261F7QhT7z
wfxfILiJ/+BTbDwGmXShm67dAq40dopeazOx/SX8gdsLhq8+p6iyij25dmn3N20qx9bel/GoWXfq
Zr6L9r6rKoIWyrFW5vzuIokQXwfhDtXk9NDYfRYmwqNqLQVa9VQabqurfpIvh1LNsn2XPPJxucoa
sm2o3EMO0a40UbjCatVDlW15aDOoTFakkLVr8zRWjKH1iiaZtvvO1C+weSi5BMXxU4byuzj/Uu/m
LNnTIN1c9JHm9+Zc2Fc//7Ufmvfte3oAFC4cSSpYiU9tFrBHVYvyZHnUqLSB8Y934SxxDgvVvuAV
xHUpq8Ee85+rsl3uj3QYm+fFIM73Yu6HTUWKyPITSKqML9Re7x4cPeDYsyTyOTtY3Cr5UqIXSp6m
uLQwbiJUqURedQ9QbdF30w0QyJX1Hfa7GYe+myhSsmd7WY2N7dJ+FfGghMVDw/AusJkG1l0wpPLV
W0nbWnUXFUVZLfVjVIa9IulbIsyNis5Mnl8+p7NP24RQ1SRhs+YZj1kpLMf++NxkuqXLkEETcicL
9VhPlsCuOE4rnA6RsVO4sqGkBrSe/ItHuthxEZozyafdNNUZ7rJQs9VDkUHYsG8qNVtfXc1PXbdY
tqCjZNbW5VgTbM0T582ttx5mXoF9V0AXX65RZXvpKOHXX2sNS/06zXJheVqVUE7IX5i3W9xd9Q1t
q1I5MEPf+cwd37FevtO3wV23oRHCEMsd0EWooerh568/amk+tkKv0PM/L+N8f+NTiveP+Ai4ivh9
T+bsSGOmWPF+PS4N2WKiwkyvCTVxDOfx81R2UPnSseJllLn6BY1npnjqLN+Ja26/6ilX/R9rYJMr
/KzoHI1Q5j8GEB9LCXtprHfs7iov/B+Z/4fnU5IFTVzlUj203qAjeJ1uLuSdeJqKt8GDRXJ0AdAf
omexKbSnJny2XaAwbslurOPviCPGy+7xx6YamLNQ9L4+Lx1ppXJeB8l+sg/ShTQHL9IeVlEYnqDW
e1YQ54vPiqFBg3G1Ao5mY06rf2On0LcmsNrZUu/uhuNRYF16uvuVHDMvPZtSro81eiPbpRbyUE42
MTQNqc9FubSLNqGjErZ4Y/4mtcv94BXorDr7VXezqD2nJDJzxHBxPXwci+awPlWIT2mBOadDU/7v
CBfgQWj6kRCcOysnmU7MU/miaL2WPTvh6F33SRNcOg1c0ngSdOu1uv8y7iqTaMrTsaVrKIOsR7Ug
WEec5ihx+sjPmih508dJHP/ftKIEIV0k/v1mRIxGh8CH2Cg2G4S4VJ/NQInu39Lj5RVTTJf2IsOC
HrlWQWBcZvcp9BacdL4MzVSyhHbnrsN4VsmDRbSEDs6ZaWxoSOIo1vv9YCmq5l7TEidCgr3uzHPl
/SQ0g4lYgolg9H5nSoAHhQZo+VZLH6eKn6SpaSaxJo0Olq3qNvghiMtpuEpWPfWz8hMtL9ublays
gfaczN9dPo0lxWff8Ltjw3JL8DYmm677ZV7KlGFpk9tc/mlIYfU3F+vev0a6iPvdgxACamrqlfP0
Ly38cnBONvZ/oBpfK1YNyR2JcexZLEQmIW5MrC7Sh3USYx/vTjJBDOa59Z7JZvorGdxmDZiewD18
WU4aAwWGwlY/dgVfBDbY2Jr84NJe/yjAk+XDqTTO/J7rr0/A6HNkisPlcz7KjXuPwUxUzS5fXn1e
3wRw5cmbdd3zv5QcnO/1AGq46AWulIMTZEOimy2/8sbx4ayeTb1/fSVTQ/Lsfbg8m4pl3FLnMrmT
kBfhwrwDt0Xlnm3GNtVLHYPMt56q8mQ/G7NHWNdK4KAeUc/9o1gSlGFSrM2Ozei5oSAmH+DaA9ah
fZG5li2lQSt9sO5zOEuVHuNcDymiXfyVZfpoOwgpfUhLF7+XaL2svD4u/aBtu/7+q11o7gNJXCK0
S83D5LOj2NS2g0yqvoxZIUIUNJm5oJlFXMZ5qxCt32PSSGn9Krtf6hiKif3lk+oXTmX7TairfMjQ
tHbPfzaS9auSO3S5D2XyF8rJgXphTTs13J8i3fqpMTOsNwTBE/DY9atUPrNDd/9jalmKwyNMbqVf
aO0uEZSSMEQUqpOGzyTKvEvYFeicl3K9LqliHueuEiMsh5mKKV9U97tK52wZSDU3HLadGZv0Wpic
0sXLxxOXZATMpi5QqCBURa+er8YBAil0EzYgxl6xKEF/H7l6fgxh20/tvQ49clXF/eaNUD4z1ww2
9F474dHZikEBodDay7sOE9wPC6xKUUCuOGAPofT/p0T0f7LHVIGdiXprsUaVPgwNTH76sHlGkXzF
5CpBVttrT6F6XryH6eneVbgDggDSNwKIEFEGbIvMk+KHynVKnrRjXwZJr7kfZrD3MlEqfIt2L27e
7tPKPaZMtzZ5eTaYm0wl5bEnAPl5/9msgp9QgOMR7C11dvoK2dxN0TE3gcPV/HGY54s4E9kNL7HB
/NYL+5gc6a/U4jswD/NGRk6Jivw8RCQA3n5MaozjHfe5SjrTTsWOpdqa4MgRdGCyQcdetmW34ESO
UDw09scy3OzXqthORSeSySOB43+r0fNZTI3Ao0p70qCcF0sYqBcpSewstqILdaM8OlrE09qMbl65
fSHK3or6bGWt3jCpzPKQpCiutYNhspb9B5TPiOELoq2NQApIITxtExGQrxEFZm/iBjZlvFD2ww4l
LZtikRZx83kb+HtKO3qSC+P1rfQa20g1tFqZ1Kr3ouBLNNMfpmNywhZCDHTY8hIlBgkN7IwJd9+S
7rxdVRcpmedmVIgnKXvsCLsPt9pJZlK7MDeTuyLrDYe6CmaIogQIvnZlUYLkLFXOPUo39dHvCq6J
dcqVgsib/Pja5TI3E26zKR8edZv9DSgnyOdevjAVcutliknsD+JzvHk7swzzsHIvQwM5G/bFtIb1
LoTP5Nti8aZIeLMlBmYI6hsr20Ec5fIs5q52D43DmrR5Y+zYF1+v0oktD4yoK2Svpe0jnXI6pnvK
5Oy6z3jvXHkOeD9yoVsg6mckj9F3Fe+30MbYXXaY8n2HySnxruMO+KreyBYRL9+zbXlnNzMS6X80
qiYozksXg3CEB4duN8QQsjV9aKg12jcQ1rYCri/8iDD/yE8FMQnSd63vN5A2gaKKyCgzd/AoxVOE
LcHKAnqz+rGlB5hfjaP5Rlfm64q7kPxpgin/zTaAcsrE0EbLBejdFybG8XtU8ydklWEVsU1t0zdO
HWiQUpCQmCOylSwU4iWaDYKzPeUGVp8u8tfs299Q3UG2C2WAd9LPfgHHMu/WjUX2c27awFe96/jx
hXO9dmLf88/Uz+p3/i9gi5gqLJx/muJUd3kspd4ccqttdfthTiZM6qIdUcz+x9J97SaaLVEAfiIk
crgl52gw5gYZbJNz5unPt3uONJppTXcb+NmhatUKjjrxdk+6atqLkoEZEcZbSdWjRHsui68/NC+9
mBvRXwH8mLdibRXi1Tj+RGZgG0qg2nMUUUsrXSnEKUhMniavBnT6EHz+QhVnadAoGJDlmr7+oAQ4
luIz/nOIGkB6VM6kluZWdFXD1sUPHTB9WbZg+D+gluJaicuSBZhDUCzhDRznXlEbpA4LPYum5COG
f/StrF5l6gkwntsgH1chVJbukq/7v1GJ/lPRHCRk3+ep05/YNQ87MuONf694UP2m4mj3IUPiqHxE
798V1lQ2htXtOH0nTPfv/QWf0bBYgG1nfbjhw/9JVh0VDjjZy99Un6bAFpBjKEMauEWA4Bx0nuge
GCLVlo3nM9R+qrFQ1irWOd/+HvjQbLhsM9Ve5RPDd6yyJuwYpH6xWFJdKj4DpTN3ThjvHQ1DlG45
O9mMznF8wfNkrYb+JHF6zr23S1XFnvCGWVF3Qp6jLR80AtlPP/o13/fUX+j+pbVp6NdlnhzvT4VM
L9owPvNFOZRsnFfzZOKmi0hxV8k/dGiTRaKQHsMiXUh6KwUmE/pocfUV58cQiLcZyEamsPJ10OD0
NcLh/rcCrovi4k+YwFWXyEBZnpwcD0c5hq3yXH95rKss7duoHJ2MjHMOhed5ImZixmlXNWSUpcbG
Ow/HNpz1j5lphO7tVDMl53BKG3ZYV81mc9HRITKemgcmky2ah7Nk0ewHRDBrkEPRn6njHS7ZTXgn
KrOcH0O1X4apKVCDLfZozwYzbFCimugEFEXMktbnKkAlmR3pN4MUFX3TQcTsRJf90qHs644pLJGv
ZSAt5Kfj6Mwq1+FKHHw3c3f2l/JW9PPaTFs4wE3JfOrbRwGFZEYX7Q4GwG1EVr3OVpEkHk82oNpG
eybCOQcdj1iVjicwPelDTG1QfVPZYnZbPp8KOQUl8t9Lte73zfPFakQRW7/uPY2RcF8gH0nI+0vP
+ziJWy3eUAJ8BwmR1cXpPywBKyBF3ZKuuwLPy/rVACZRTlrSoV48F9d/y2UhvigdnSGuiJxk8fx7
qM3NIfvkvmI/hz8F5WQ7ucoLGT8+XrVte2paPNuKJHrzD5heC6kKgUYJTe/vOA+8yXvlLW8yn57v
66rCfzj+ee6DttOzxOhrX80OTjU1y0Nrcq68h0dWx1xrsA2ZpcbzyTiFgS/sOnRtreMiesIi1+/c
kLNIrLF3/2HTh+9oL9NFZautWDR9vBpWmHaVdLW4aka+H91Hzk9ZzA0Gmpu/89xhd6iCZV6z7e8p
k9/W3uXMeGNIMor/7T9MPQbUsZ+JGt5hItg+VuKzYyvzdf0yYYa7xHhfWzarZOfJX2Vy6ZOBX/KZ
OXLWo5L+RlBCEkt+Tys3FNzaTQm5KBpIZ252cWzgRKcisxyxfcMK8rL/WM4U7aH0oadJBNFUsLHM
gPsOn6CZ33X//Zcc67pzTahU1gbqGoRO1r1jz6H94HdsBlG4T3ZdFFln5OhfBuy+59mvPnITisxj
2/28+ooUQ0vxD2vMTjKDBY+e3L/pu+tuphWdnX+pkNjkz8OiS+XvIsJ9LGyxV4MlbiOQ0NA/ksiC
q9lpNv2dDsPVkXEOORvYnL4HYrfQAsnWGpfPaFEKYZdbxPcOYJhP9u5GSipSx0ugTL966EtT94vG
TJ5ujT74LWcBH/Bdja8+U7xBde1qEuyfBy+CdirZdSbthZ1GkwCuT6sGTgO4h0hgkeR30y7SQeLV
TvAEkKYQrZ+i0rha55Ns2IZ2RNGstcHYVhzjgzsKw8mbbr/J1GPssgzBusH7Ccxdoyask/yVIjWq
v8L4MULmi/Yuda10TTyd0Ut5aZC27GIm8RBzq0cG2Ul6spqlh8qHN9/MxXxXvjTffy+3j6jVB758
brCLlHJsCfmKsNJj1/aZwVUWhNqJ/JxZxa1bdCWVN1ohw0KwzeQ+WTdst6lwA3EUw4Guv/CzywMx
VnlNVVzMrTsHVPm7rl/7t+YVWfjELSg2RyIavmY4jE3hwisrphIokK/+m5uOjx7Fdsy21SluikiD
VZUBnLGlWK44ngU8aX4nBYz5uNc+HsFvyDfbdIYDsT38Tcm8paMpT8A5k+iuNMGgYcodZhpqtrF4
xrxnNFBRYFHxPoHq2gH5HYsCM9KUbg5ooqK+AgNFpMbZffyLyphlhWmFWS9dQO5jW1sSAvoZN7Wq
u1nzB/x41VRyCsiLLse0vmVYpT3KsqQQ2NBziYdReCPxyxveRnrMom0kObykVqaGj0YCyoKu/Bqw
/I/nvW0y2UuVO1rv8MnFdhLday0YXqM5UE88+lknpKPj9KluBT7ntJDjlBEyI6JSGns0W2ct23Q8
p3vrr0u0pmKaPt2xpcVsNfJ8qhQA3GFS90B6ewDp0PV0KX+2smIIsv7kR5ErhQ5IoTJ5CX+RDuKw
ziezBYVLdrj9XT1J0/QKjmQtEvgYiIwAicIAf4mwo8lHhm+sctFm2GbxfA4nVj9VSlej/D5/+FZ3
Vr5a9xUDPaO9adAFsOzwUBecmoIzQ/46x5FyINkk+h0wU+z39nGbmTmoTXlpYRagB6RnFzNHswLI
lr7nwSzFee+ss8Gjvae6LVlIsy1XJ2W6sd/M93XoMHaP3Dj8Nl3rZ0NdIlQu2U6+H+FcorKAAJBZ
iTY5yEHpLZNTuaFeNXHxUbsJd+Ix7xhz9b6aTg+Lp5P4YF0oDmI1yOIWpL26UPTwZNNc6zyWdGPt
gexEt+cFBn6t/hRyEXzd96C3+1z8rUZvbmevTwERYX5defWif56JyRKGbmHzFW1ue1JwLFIg5Lsz
/Vb5pmdH5jRsnC5Blbv8pXMyBwEzndk3XMrTDGijII30eGTgzoojM0urMxaF97FIjV9/f0Q+E0lU
4cfoETRLeO/vcCHkJL+/AjVtYSCc+cfPaevmkDse5f/m+joSPU6mJvS1m/uITwT1KhcZqNvPi/Kx
rh/USdjT2p/Mz9YyasFyaOrNHDz3rbntjvSmtL9UY5EWb64r09m3DlTuJTlk+76sbD98h+tlyTF+
ZrgfnKjD7OZWg2oSOQkPJ8w90S7GmcgD2IuB/86LzizwV+qmDrv7qBtkOk9AxSdr5TaD8YFoqlYe
EQk6ZOpSjzTpaxWnq0ayT1KWQxFzGyfbqvxQS3vGGdKoiNFb41FPnar3U1EF73V3IRDRfiG1Wn2e
ZvfA0nBRynRUhnshMVMaThbqkSZV/NP9ZIGQyqMtORY45b4qDtunopDO5z81+2/iw6uRzl/L01XP
0OKBc7jrmPamCqCiZyeeRnMOXHtbUVnktCMtGJ8NQ9vra92km6WZ8Ex9ccZBU1J8QSmeHZ2Wxgpb
9XhnblLks2ZeSNu8AFfeLcwJpFzJo75jGfzuBl9Opv+qln3Sofm6S62VqT26V84t19HnO8X7OBju
hoPta91bsj5ksLD5M8bEw/19d1w3p+q2ohXveydUMB4qk4u9OjmoRdzP+je8c5rnoHR+FH78gT3T
Z4PEaSnOFTLM/DxND/dNVON0XrfXD+kS5AxQrsu6njuX7o+B71B8vRDtOCqYjF8Ojx3sVO/QLzXG
S0KqtfSOvtbXdwUjI91YHnvoq+b6GfTnW2+1beGhQdHNrkkk/QJicEgoNKuLdO+/k0HPmBNptH62
LoMIB6p/TzjaPicYCgyuc6L19brruYd4WJrOxODnOv27uHpCALESXGWVtU0zQcWnnUnUVZQvXxf4
C5qZP/f5e5/L58fgsaG/2Q+f7wr5XfmxmjDQirQXzT1Ao7/8nX4rOqe9XM4WZ9TMmgj2984HHwx5
Uqyv083VfZQevsQqZFv7bCfXpIBEqkI9yt7zBxfIxPmotEP9YgMjeBruQKcrujMrZqpwf5dypwJc
dd13ar9DJ/h26Wpbs9V7uDpN2p9sJN5B7BSeLMymH+073m6zBdsKeBvi4SIYUCnl19Ud6uQveJRk
jBLmea1PKW+OS44utRuPg2/TOJgH6c+t+0yozu9rLCr9xGpXeV2bGQMLCKd8tEVzOrM6fevXWy9Z
ujyKhGu34MEthWeW606/p9ESzsAZB35ZZiiRMy1J5wVdvUEffHOz4TSKGVW+C/453vjzFalb94e+
mLUXRGzRfO4JRWubXcF5dWxp8M3deQ9LvGkmv2k8kCkh3jTB+0eN+b2/F61m4fDxr2cWFkMoXoj/
+2cZvIfKSaTwQqKlSzX1OtaXYSm9eukJgKPrW9w4t8hTePa5+BR7S3ZeUs67SZQwKmvoNVmV3i/S
UshjyuC2wgai2uaEsUFYTtsKbfOdTD6vUTlBndJu4TDQ10S4I+wssMn7gBbhcnWyiYVLfWCxrbD7
uqDoTUcBAdjU5Tugc534q7TOVZ7z/fjRe/UdB8afpePo+Ced4MRIZ3L5ALUjsA2fXUEdqVNNGZXO
P/48JVf3+W4sgwyI9XOubjXmLPbapxlwTwV9iNWX2Q7cL95LvcoHnvJMHubZ4bsLUVbkxW8FejcP
8bIs+osHbTKebkLMbCGhsiidPg2qF/xKNVwQeAo/zaG1BzlMlnPzVxuOpW0PRxO6oDikHCrabrD7
8VP3tITX+lJ71sZo/tL7HKr7yX206Apar5599m/BWjYPDst17mJC2rbgocEeM3t0vajaK5aHS6FH
G5XFBkv8QFS5f0FOhPTJaupduo/0d6oZxOH+8Fw5dfdWs0jdoEQ04LLt3uzVkMkaxngcnG6FyOCh
D2MgApnK5Kew7Y2aJMhn1TicJZL/fCRV+RPfGihDaxqfRVPV7K2S+r2uWrtdYfNz2DTjRROZCrfb
f1Cc8paTQrbw2hdv36ZO/JB8Kh2rrrM7zeSRc1wMU8YCIQ6x/KyYeH8iMGOJpAT43LycO/PdbQTQ
E7VgJvsumyu/SWfT5ZhrETqLvXkqa2ESrAA1QOsu/CzhjIEdqqwkuCz+qaRzjvzounbGCTGLh565
ykIqO6Z883aCxhYR4tLBJoTiVEJm6v4FFXA6IdMZqWx7QuzfMfzf6pRXyJvBV3Vq7qJdcqxE+stN
xWG6oyLuvbOFs2JelJMJ/StaDByIbGv3vcAC6SfieQ/lsu45TCDADCD2kT7MfvuEuqsu6dQTkr+3
MwAfYJj9hzQPt1KI1r5XLzvWz2zJTFr31fvCCxgww/njjewnvzgKX3QIeP062TbZsC+nbiaWrwbc
7/xOkG1DgPPi3r59SjR/xYZLI1Slerqu3NwcqsdsczEIxIFjPckV7+RjZNOT7VPaa+GcK20GXhLb
F+sCN2Vd8ELBJsAYKSK70PdAUXMr/uBZJ5GzdB0bWhyGqMc6tFoxlEsojAprKindjZTQIOF+byrr
V+Vq7omJe3v8pZdfsjzP2zaOw3aYhJ7VofC5H6v2EJoMszMXO+A8g1IdxRdaMS/0VAymUwEZsDkN
g4yO3n2hqevA+DLhVUU+7mVJkcuA36FXf+8j1ZC1sqgnMTQ0vcjHsVjjjXqlWwQLxUtQg8iz3ktF
ILxxYrlXnlF7YShrMRYf57aj4y9rHQsJ6ILmvmKl+Brmlt3NA4/gjoVXO8YaC1puwmxc0W0v/eL6
yGHlMjjdu/BAhDZ5tLm18ghM9ZtbZIspoX0x9A7zgys+ihmcVUmmwTtFbrxbEJMUqS1VeT6q4jVj
B8FdWQayc+tu9f5Zl27XxiVBkPT8WSiPXSohtG/7SxQ93VV95bjtwUwAie7WgQXGllVclsOjvH6W
9CxL097ohxUk21mNjemX+WLD8CzfcsG9RRKNFW/2Cesd6gIxc5+bikMYhsvTZSkyWFitPxQtiKk1
w9c7IHlMPy8/qT2/1ECbwW7Di1vXxScRTp8VfIv8ce5e28/jfTm9DEaAds/NPJupH66FTG48zSIq
99ONZDWebKay3RW5yvwYEZKyH57iptg1V4wEN2d4V+2jJlYKMprZHOs+p0Msuv6kxssULg29vJsE
urWLFrcTQbxPlcjmK/E9nXayGvdkMH4J+XH23gYvOYGbUcOqejAehaCYKDwYCpzqKDl4NEw8ECzx
fY+l7eOD+/Yd++JZ2E9HmVXG3i06nB6RgsUvcYTZ0Sq4+8T2ZcBsCj/1VT8ey4+I+KKyAyeC9bqv
pW/xfIT+Idp/38M2oDcwRhRaemSs5Aoor7cN8tOqqucUqytSFZzgMsU/rjM/Z76tNvGv49nXHoT/
ilUjMG75yyLVjjFbtMf9qafe1IW7KrPr6jECRA1qgdUAhME66ClF3aVMOuSguhp0tM/ztwwrx0Lj
OUy9C5QVn4idrnQVr/GuQmZXYccHhiJhYP56r2XuLUvFWWoMfd6M1qvfxMO8p7qJFqMSQUJAdHGh
GUrj0q/a0aDjVIIz6CC1yCyqkWcIaXYQGRefluUYayBjEjV4KG7/yVqAKqFEuIcpxsllEQmpMJjq
S/ibzsiYg5SG4UKOhVUuUB/vz/YiaIzoohbr6sKvLFl1mvTyR6LD+eOdDPwNZtt3OoZ8vGnIiJ6A
9eeyfHaDwwF+RK6Ybcd+GNMvFfcOldxz7Eulo3CSPX9dBsthdMKQxcQueW8k6oEwwyAOhPWGLqb7
8JHpL9oBqq6/k6CAKYQrW6u8Kh9btl16ksjmJ+fmpnGZ9vdV+PF1tkoXFtwuP7nz0hieSh/7r8yY
GTXUZgfOItiq4CaGbmyEUG6Lgcygs2Fi27uPVbX/9F4eiVyDe/NZK7OEug+0liOjVuxWYxmVP0t8
s1K+cGL92H4pLF36XZYL2V5mvsixbD1+JZqv1p6H57ZzdCVWvDFs6sZlAnQ8Kz/9u5saW/tn3pbR
VuJS20QGGnmasueYTDtTVRfIgFviC/J4X01Yu9pa/+B/9AAUBKnPl4Y5kW/OsGpqqpNx+6OppX50
1QAmlifTfqyLKsHhcHDppdf0zwUGyXWK1cPZCDP/3uU/uCNGM4Yk1K3WiFQBMifn9ClchAFtKWq0
EahTZrf/CDKkQvcv89/6klN1aflz+EbY1lKwWcqmKsmLMU4mkNUvISAx8ZOUeXBrqWB6187Z9Xuq
LBHlW+sxVvPmezEStYNSo63ill678JaNpFoMhld2RD4RUdoUr91Y8QHSj+dT5dN3si5QXazMq75t
euDCAVeVHzq+xWw/j9VM2KKBmpMdGoK2DDN3355orjPtiSYe2ISbPths953EgqPir13Lj6n1ok7n
FWFeCNuxSI5NIsIg8Wu8c3WJLwM49Ob7XdYtr2tWxrlJKvso2fPv8p13euc6Po9b4PD9nG8fAMBJ
8qjTcfUez9LYQs5V6UwCrhWvqEzv4z1z8SW/Y3AkKXxr92jxNDbtjOZf5NvUn1bCLXxIfgo95nrd
h607yg0MXqc9rYGyPUC2BVDy6l3iHMqZM8eNPlkC7yRb0d6yBkKumH4imsqN4RYBcWBlTSsyOb2C
H2PiI0VP3jgkK0o2N8vh08HwI4ATpV3jFBkHMDmQMGWS2X+kSLDBdGnXOPH94tJesEz4Ibykjdrz
L+A4sAOVFPszcKLDxLIRBptvIYB9FNxlRYXMBygXfLZSP4fqw+Lf107JiklUmO56IRhkECkFyaJD
B1GWlgaA++NYERhKLq66ZnaSqQXZE3ZH5kcj6ZqKfDx5VYeI9WJaozbYP03CKkBNJh4PYy0+NI53
eMallJvbccD1qG+7gNinaN02GfnAE7dlLCrgshdRHoHV3bLhHjKoeENoH0UH6fHnGilkswWChtiP
SCQDfPNqCMWXKQauCtPDWDfeh5fsZhpX9hkYqjo7MQKOtH/esZX77PTMx0e4ZVw26dVTTOc2o9DW
izEUdax5bmpbfnLUgsFbbtmbdh7dZ+/xIY+Ko8pmFC3sruXDyK45/NFOlO9jc5M1OLi3bJ3KmN7d
Yzttr01YRrB3cduA3S716S9YDwmmDejrpiwz1e50uKuvTTDSsmGeZXPD98AKPTd1q1oKj4Lk0CUK
ZmuDYJwLro0c1a/vixKVsKyrAIBBHgPdsUJicRgtx8eaWzdeWX/wc6OPiRUO48eDpzFUNxI6pFf/
/nVpnGa+QmcEIRHwC0+m9xT/YmAoH7IhmZ39agsTK/PlOwy5XGRVzxLEkkVw9k8rejQCRF1BHpPb
97msxbjgdjx5r8iQnIvNC8DulN/9pXub6lJS0KLhyz9Lv9qFpclfwxUjwMhTcWwaFHk74qDQccFX
IYuelUb4bs3QbN9AGCcj9KX3c90/Co5AAb59Bu46uFHL6PeDblQbZf1r5B3J6jNDv6E/QnUczEe9
nIXI90kz12KKiK0TPG5ciX4Gt09cxVODUZX1iWX+kx4CFLgvun4ZQTvSKfsq3Dy9lNdA7Atogenv
ZoYbjkzkkD5Vs/1Ud11xAudqmodp+4JRYHU6FN1j0PJZ2lK8fE7bCO2W6I/ujiXGLj9C74dvrEI8
IKoLgyA9UTvWxUBbnT8DAZUX2PJLLdP2IbJ9SNKiqE6xZdeVp9fczlAIs/jY1/aIGktt+IGsyckT
UeNWxTmCCRlKkQamJkhsex1sjqfGuiuuzdZliad1VXmDvmRRJmmmcqNQW+tqaTSDU1/h1BjdGkoC
0DEnhy6CV9kJVdJdRe4l3crPrTHyUbw1mfMOL0uSwmJZP1YAAnUwS3JmnGZ3o9wZo3HUw944fKLT
jnLFQ5KQHOMlBBcMcs8KRcmDTFPEonI9G/y0IM2RrxXoc7RelIHstSccuPU8FDROI5DpdigZsa4Q
fgpjvIxf5d3PrfvnjXuqeoUhWVPrMYBtvObi5sMSR+rp3YxAT6E4YXcxJQsF75oG3PKxX5K8T94e
h677BrXwKdiGPbRk5KJyBKfbmN9s7vFpMu/Hh/WLfMdmo4Er9vzFbUxWVcS3IFXct6giMKl6SvA8
879a5i/d2LYyoQWIDFIDuHh9SQaJSsnDi0KBjRHL2RdqYqrL/c/b8v0hJMCXVXMU06v+8yc3Fp/B
5L727tB7I0CtJBBX71zmjIl9R8CpvAqqePwx274Xn9vyiSnFtszYoEJJkexLvj6WYprNyTBXc84j
FfOJ2eU4JRRcJcS4im/uYxZ8/pH3bgrX8mtVcz46d9w8lXdhCEwzpzp9IROVhM7snKdqC/Oha4VD
h9kc5wW8Cp2Gc03R0rNZnSlODoKGiKu0a9ZpeW+sZ4eG6mgZD3N2lrv3TAXvT+a3f1OamR/AykiQ
RrbXyCNhlwhtuFRXt/ZQ13zOkl9VU2JdZI6TzwsHVC0x5uKWl8znihtc52kMb7IIik6ShsUK2kKg
AEGC2cPi2nB+jBbF99ciUXt/oWYhraty+iN8clsMXRJFVizYbDOzJzI1Tdbw9XltHYdhkeVfF/5h
DZiD0wG76/Tph97vLdsc/yygCuvgjDn651J5fdb/fa16DdxXxaPD6vqqx95j3Mocy4ZjzZX6/NJd
LAbXFgLOll3w7x3Lu/wCmfteXPcfWzuLUvNUihpUupt1NhTnKkX0b7pk4y26cxT25MAHX/ZM/xbM
oZIVP9uvX7c2iGLNlE3PFKLYpdFmuj9wD/QQjy/TzfyEL2ZbmWbLQYMN0PdACGoRzUvRmbNzuOyd
pTCY74v27np43sLCn+Goq5xyvRdoc38o8aV9JaSgtCV/O5bxMpBrUl3H1yjbHhk0eCPPxwci2ShN
tX5tQJdvDTkGvr5jCWGrjlMvyppLC45hYYgonT0WE+8K8qcmLFK8PMqMBGPlFxyQROZK5bctHTJ1
souoqpihkuBSDo2MIWf7Vn23Cw8a293Q6lakiKEMDD58AINIDYhECjSyGs6Ai829u3g1D7Zd5mzG
l6kP969wc6TXH2kyOI8hYryYqfNJ0yKTLVh1UI9XxbsePqPjKe/TdGuPJBofBgwo1Rqh+ppvgJa9
qSQG3a192PaMPYYgspVgKH34s+5Q9vdej2Dh0QWi3G/Fpzzj1Q8l7+JvuJdHRmI+AIdsHhWHa0rj
+hrFpx8gxVW6lD0ozjjGSAirBCOudAMN7zwh2aqtR/cXNfH7Dw3fA1GiASXcYY6wXHfwaCQsk+LQ
hZVhZ2Gz4GmHk8GxVNTnUn2pdjJNrI7v+Kfv7ZqRX+OCWZdGgAwAQhmd8U8T6lD8en6pftwIHnGW
5uFUGvh0009uHoX44DqSGMEA1NLT7xhL+BuuaqCYX1PnI68O4614W4VsE18rUSTjRRmqg2i4sjJZ
QfmsKI0IUDAbjh0EulU0W839NNNLl55f5o6qWWRqos1TYwHtw4wqZNLmvGqocNxHGu7wMHJtUrIn
25kffNzQ+x64f10r8WZI5IT19qJ9CMYVo48RpsVqkJ4pLOvqk2g7hhNXQQGuZltqwSmp2wrAWDj9
KYSyLCLvKICgndT4pKJ9ZodJKeSSIWLQ1jW7IDzf4kp5Cpwj8+SLIB1S7qO8Bry1J+e5ZGhvzmPT
G6YDpUTnWva1TOKoH4rnZvh/TFNqt/o5lASx7mvTY2cZQRe41aMh+lm8T+1Uins5bw/FnfONsRr7
kPv8Wgx2Vq6PxcifOSsl43qFLJGraslF3ts2z5H6iahd8YD6cyoBN0aL8FcJKP8Wo1tpMfL+avyO
XZodHzvCaC+4jm2CL0ky2TnNDrNon1q9I2LwVEi/8ultNRuIIF68F95zStl4CzmFkjKjPTDbzIpZ
VzZ8dQpR1ApkQHZFn0HbzrkoVXaTHc5zpjMMDQ00zkVl5CBrCfrAcSrLRqRs0ZQ2nywwSYL3KTmc
qcF9nuiwnNr9md28O0Y7PNR0sB5+rAa1/6fRNTvmfRTmv4AJxfKzewJgFtypijrKc7OKE+7roWyR
xrpEnp/PjmiJWF5owKXEV2j7bqOaTBktYvYohTF3DZSSlaThon7zqdDiTqGbY3H3AdhK81LZd0Jg
xMWE551/X8epXGXPb0oZFiTfevA1kxbd5Mkl9vn8QI6IDJKXJpVJXOAJoBb6YJZlnayb7ukewO5c
3Vhplw2z1lo0/pE6QSrO5QgvPI76gzWUMB87C61XW0sKCbnzi+/tuUYp2kIg+SOEsR8GVsoj155W
dPL79HwRr0Q6uY4+HVfp/iq/tMmv0zzEfBBjHlXIzfOh80K8ucTwZi+1w6aWytbwjkPnb2KJs8zV
FYZTXn9FI6WFCOVN7Zoitejz0eEfhDG37Mc2zXSmMV0VztvOgSkEs4EqbglJg+FgNZHqSP0B+Rtd
mb2crs3W6VLO/hnS55LNaeXgyiHCElGU+kOJWKTFnleBLOtVP8emaOQ4WDrulKKtZydsilc9pZgy
3T23o0/Gk2Iwisw3WfZEKyF6I1bZxeuRQbxuxu45nJuRV9lzS2Sre8FlVECYcE+OiTh48ukkuJQ8
NXmY0VjltVeYwynKu1EqUYji8chumA62fP7ewgOK8VTxkG3uJtcanAS/A2WrR3HgoTtNd5g3p1aW
vZfQttfnRl+4i1Zjzwbzs/CwHw2WVbF3mw3Whakh6ysfY19BElmfOc/wn6rEBWGax5mQyjpeKHR0
KIXctR4GiamwXL2iMEU0i2jvOjYV3J97FIhXQTHraWfVjud4k/8cNyIXGtdmcjo4tc/NbGXam0qF
LLxiPU6N21DTvTSvFsSxZoBmxMiaBwikA6Vj5MQ1/uebdVY0C3yjKnzU05N1E9CbrN/+3rdKZJ7J
slUopIfriqrwAIlpvrt0hmH66tCIt8XFNlchD3ILce88KGYt9JcFmt237/Pt85PNlKwW4k/yn6rw
Z9fEfXAmt/QLznwDbyf97BtI8nVAiJ1joMIKKJiu5RRtSk2iyAETIEzQS8tcRyJHMMRavxEEeTbV
l4sS7HGBlpkqGEG9F3WcIaiKbgmmQy2VyfAGhgLtp/UphRIVQw8s5PYC5g0YYKkNaSkKyX3jei46
HtbX0mwXayVjlRlWyow1T9vML9yzG6bdSuvCNNte/Pl+rHGed+vu3iXp26HBFTJdg6Kxc1LZeNiu
cFBvrs5qwogLCftZeoze5ZBX4umVEWw9JezkyL84jMSAuVwgQWZytbtIcunPByNQ60UmxaNh8aWz
vG2L9yIlBSqGoXgffCs3Z4D6cSoi5pGheB35SJkQcsNOkQ3WuZo419YbzBCpCnkGF0kJsQXpRhzR
83tV+Cd75U1x5wS7lY+fYNhTZf9lmivI6pr+O6+IdBrRRCUhbyhCZ7UqpHK1BB3HruxPHO+sHf/F
yN4v/vugDq/d40XJqZH6OtI6aRWer/Ll2kenEqPgTaFYUdzwAAHL3SqwCV/pcywf6Jj4XX1HFiWm
LPG6/byGEZ+4YgI/DK6fY6TVtayY56dgmkjXj5I0KJwYizyeX45jjV0lJbkYTfdSwCH/2mRqCSQN
0gCW2o3UZ7KQHDmjZ5evcynn1Uqvr2Vxnu5uP8+HenTfjGM+jvpH01MLiXSOSxeyRP3eiHxL6+0c
uumGTEjo3ce0w2k7lX/9pJ59nMzismhQUpxfP+dpXkCcv3s5wEv96vKHTZ/qsezkJtt4+qzd4rXl
o7JliHXq3La1DbD70koizRXlU/Y36fJ5M3w9s8Xbu5RI/p3tmWfy920gHmebWU87u98ut3imeGXG
C34z41veNPOBS+YhLEtvNNDDAQ8PqDUtrRN/l+knw69IhvLzMMqyPfHMbxjBPxGhmavKoi1z7DAi
4D5K+ANtnauLkXnMi32YOXtkfol/hSsFx/IKXeJTZ0qTNH+F06pIQorTubyIfexeTOTYdo7SuxAy
RB70iPZ2y05mAajpE+fkyC7QzASgT/OP/nFw2ZQeLQ9ln/Kee4oeFQ8CxkMs4WJVM2h+PwLjDmVt
qxoaXBr7MU+w5ERJ8U6W9nPVLJSHUYs22jZ6x4vPXEeI0DRZ5hR4zdRWixYYGoC/d9HfK0gpGSlm
2JhB4e6SUREtfQq1oQCcqNVdSKSr0O+LiyDLFx56VBBRF5eGCFD6PF9NWIrbZYVfKJ3rg6nMY1OX
JCT8UqGbA9yvmv84W5rrZaQe3ze4sp0zQ+nu2m/bF0K9K4E1DzsmZZVUpoKzgxe6DLfVdLhmHHd2
OVat60SsSU51DeXV8tfoPZlsEKl5t/Qct3+xXankT/LNua1yjY9umEVKo1XQA8ELySgT2QrgMTtt
u+ghD4FIa3Dj+0mNy84hR4RcJpmh9SVvz0RQuyza0HQeRJkq+avU5MWzABNc9PFybqOcEVF7Hy/O
7sUOtkXDXVhwE0+exQ6ma/TPxAAVrgn4SJ2K01aorX4+7l2J6CIKr7wL4/6U21kYy6z+qIJ8UzUE
z1T+j6zd2Z4LdNv7V6wTy+Ub+2aDQ5PjK79uPoTGBnw4wsEBznNN/jA6cG4r1kh2Os/i5djIzYOP
MinTqaZWh8Quirp4thznwc+2gCgTuGFRNENy7MA2KIKzGg9IrY66QZGTIMCflgJvCFoJ64X5fBzA
gfnXur5nOSCxMm8kVhzdi77HKDCrbqedvjvLrofReZVyHfvgMOoIeN3nAeQsyDk8AiRH6cpIzDWp
FU/DOee6mcuiCr0vfS1ZihBLlv4c/P4gFWzozV4Nw9E62FyZux0nJxm3CIaQeNJbSSnfWH2Hf7uc
3dzmHF5+FvtYhW+qdClwHlp61+eOWO0PNVOiXHsuGsufRb+z/bgXLVlzpH+ervdc68K/1/1fQWVc
Vz3/5EQz0PJ6u5LZw7b4HDdEcvFlLzSEpy0Lh3z0WEhtyvfiSFlSyvZG6V4jPJdMvnEvNtKVS6rM
dqKxaDee4/Amw5/yZorhIyh7nZVbyupwv/9Mh9PfiMbrpejg1fvKd461jsnNtDcKf/U61k79RL21
U8nH9opeyi8C0woSDth6lmEk9ZHcKTRJ+1eRo3qA0t51DJlOZnDIh7egbg7/8X68w23Nr73bbTN5
LGTIlnzMlk9VcVmbZuV/spMVdUNel/hqPVY1Uy22rYW7INxGdPUR5rtu8PbxIaObDrr23JeP8/M4
oRrwlhyUnfulOl61DUB95qWWhfuIjMdmRtNm6eYS5j0eP0PvTstRJEeOz1MnWvA/0mxk8x8wQr/v
P/7J1oGDFg7Do7FS05NAKvf+QFVKLLaIzdHtzzkU3xU/4OMmlX8y10vnuRNi46PxNh6HEnT/biv/
xo+65Dl2NziOln/YBaAiDTQzE6BQ2A///vn/LwK4DS4lnlELaQryTx+UwVK6d+Uong2ALkegu92E
O6/AAj5w1Ff57Ws2/GyRNyJgO8zo3gCs8LNuYk/89434/g4oGD3vEzVljjadoJtcVDLTemM3Uud+
ZX7+jr/x6t8wUhQHAFcq1h/5oU2heP59f3n6c4QPKHbRT/SdTneVaD1daagmGiCX8qNuCDMtpYo/
jeUw97UZlKhJS98mXRWQk5Rin8lztDINUyYg27//f+hMrWEo7JlkC3+8eTB6pbDlrZVzOdhYHcfj
kawkSLP1Hz7ZsnYee67vchh655VKhSoOFjumqzgUoC8wQ6OOv8UR6S/H8CwTwtR6ycmPG8ge6J/i
hb8hsKibqGErodoTNJuitHTs/TWqpMd9N5iyMl/1UQ9wOwdpg108+JQHQHBp9HEtAxdS5dW3Tfio
Oy1Ne00S3Yy3GpgZT1p5EMREjpDEPP4oduL1znPBKKygIn2XSTJGpmbh69nWwiYLH8yvxA+NbZ3/
tp/fTFb+/abC1N6yx+wf/3c3GrkeHIauFKfhzPPSHYkt5TVsTUrCxQOtnPIfl/yq8SGbQgE8yTSe
aAP4cLR1DZi9k1Yn/R3GvKtK87c5z34lqrihraXLBScBjyTvbM7mn/mUcGP/rk4WftDBnjkUsggT
NVUQ2zh7u5usdy6osF1J3KXyodA5tR6VSLJw/6AV2NCEwaY+O9NuZwtVyMeKXJNo79IYrJYoPHFR
UUg+m46iSkgnlrmZQHWd5j8W6O5FCjT1trPqmCqFrZooL78kpd7o0/zPNVmb+kZl5XfkbY9icxmZ
Wr9Osj5zVaz6nf+xdKbNiWpbGP5FVDEIyFeZJ3GKMflCZWgREQUFBH/9fXbOrdMn1Z1OKzLsvda7
3kHKMmz82cZ6m+tFccDKz/rJEJyxL0Ci/7p81EzXZ7y3WDXPuLt0HiwM7kRxjQouTyBSi1nKGIj2
sAf4rljCfuXol7WI7/CNy0NUEVw+a8vS1LyW/11Y7t/OI0YTmEmsqr9iheYmUrgzxVH8XfyYSRgR
4vxBvBBAMXhET9Sd6GIMeQexnDn44npg3dWdp63XiTE4azgsRgiNyMxm8LF+2BeeEQGC0HQ5RrEE
13v2bIbtxSnFdoQ+gPfXtwdG7T1jCz4UmYOP/g2SRvH/j2787X0MDOGXw0l5REBj3MMHjpW9h71M
3HKoWclcJ9QYlp1dMkWtXEKM791iha/2blz4SMDt3PFrn1zThcUOyd105+ay7GKxoijg/2t88/0m
d7xiQbaxnN75nvpVE2M3UMTca+9ben9wk73ry5f/sWLUlZbr+kHUL2Uz5RAlEJUISZ05bry5KElY
0EE4qptbwSCZndYt2gjeHuFMRoY2k9bPhtlBjLk3GTo8MYNDpAXp1RA2WD4l1D1h1u9xu9jPsKqn
vAacP8L524nX1g/IZo3JJZh0j7IvtrKYIFIiKD8Bnlj4n4IeqtG2hfywcrhwL1tDzGUbNQT9fl29
IwZkgaJPTvI98dLivFVQxCo+yuL51mWmR/aWy/vCTh5/6n1Z2ryxBx1DbF1/Hw/bvN3oiGc9Az/K
KAy92euz7Teo4MvloWNpgIJk2jKmUm+THUBzyug72CTE7Ou5mGFxQZ20CEZWKtD5zYh2R8kGRwTA
OhoO9w6FBaJE6PrgYPum8yEqA9+g5j4hr6Aj/ldIqLlsdIEymcZ4U7gSmTM0LtAwjtS5ILD1kntG
iNI7spXRhH9L6OCJI/hHCvGGQ6fFK0cBS+xOv7p45K+780qgMqYDHkWx93BzVlla1YnAkQPP3iVh
68AsHDOkUMouKxWtswPmVvJMoYUsrHd6WZz019rO3N0Zd1JhUnAig0XpV5Md5esZ1XgHLYuIbF85
eRJEyLdng0wHcIvoceLA7fs3nYTT2t1W9xD96u7nCfuo7Opd4AC/qRZCTjvHFSTFzCYoo2JRRo+0
hbuFwYJGWGaAdSp6qPBKr0Qo69K4HknqVYGWeRoPqGr3oAoCWP3zW6aSckWcAJs7Z3pgZwEaCqEt
wQvngJveJ/FVvcU4Sbrc6EMX0cCAUGRAtejsILXDoSE2yqUw39PQsymwesQ6Swe7CCdNrCdCngT/
B4tdeBJ/xXdyrL8Zq2qIPqPKiGOQzgtUDlobeUV38lB8UBJzcYhfh734AwyUl3FeTDS2AvDAz0dl
2BM/R25LUo4RJd7Dy6rbFYFqw2q64CwDZWM/OqNj5guIf/USkRFbISm0Ry/Fa5OeI6lMIibmkyjO
gEnY0gSTBT7BYnrZ/deztE2PBX74vfU/gIL45YPeYc2pnFwYRKODKTmKId3bpTUPOYs1pRIhVIfR
Gw8wjAj0pq4Hnair8EIvRSQzDfJrkV2d29q0PJCME32Y/fx3zq5c35M9kDQBVTpWjUO9GRIJqsi9
c4GYwPjYSfI1oCMG/IQ1N7vHV7VhXXJum1NBgAJY5vw4IYg5QQt/a+fEdGMgjg3pXUAxueLzlGpS
BJo78bAMiQXnyT3ZKZ0vgwx20iEocYEg/bpNZ+y5pSsjMPNAcxcVLLBMy/kYzm68LvKKjFPxbzr8
VZwez1MAVzCnVbkhR2LPg/5UP6h8KDm9z9ynTykuwacRXQDJ8EdazNWIyrfrDuBs0O+AGNivJG6i
mXYNELLwQHEqsTCrqqhneMJd6TFuJ42Z54+pCni94ZBiezuSU8hQ/qEAw3OiHH1BwX5JEBzTroou
Pn+FIHvRE9VibXtSRtiB6tcvW+mFOA+UFR2lSmh2xBaviAhsnXqA9W6aA/Id2d5/4a1C2BHFG9u2
tKVZj4XtGj3Z3YFjd2TTm79RtqH6nDNlGfCSKTmSAbO8H+UHbMRYPylAQ6zmJml1DQX6vKYARiWz
ZtmY+ePc74+Tfcg/jW6DxDln2E68wlI6ZPJRhC8fa9XXzGAEOV4NCSAeQ4pqafjqsRWhUhQOgh6o
ZTEcuvmnkJh68IWAVAn15DcYLJGfTceKx5J/AdUxQXIH2I8Y1cn27RtzQ5TYsw1DWBeje+TMJ4ey
RfGKTXdfp3CCDvM12dXnwAogYODgK3jS7AwIEPFA/CWjZ4VPoxizSfHwo7LCGf4lma8rCm3zB7Tn
gIpZKGwROCtE8rY7Poqiu0oXERfBOrTDBS3Ssa0KuIkuv6ACHtQ72X5umJ3YGR/JZcTwWhQozGrn
0zqw78r7g+h68gaXwoSO7ZOnXQFFd5kd5WNmbdPWPUAI7G9LRaNqNg/9SCpmKMq4l1duZvDIq6Dh
QMyfy2p+2T6AdP4c9r2ZO2TGbAEN7Yb1JJyuoIHfzIqygja9k+ccLE8xS3ABohUr9R8iC4yobwgr
YbNNMWqYhR0TeXb/am19K4tsWOXRY6na07FJii+6wztdAtsC21ZgxN1jcX8zloI4qi32p4TMlU4Y
VhhMv0STUh97sYdAoS2O6ichywyoNjwCNJ9bMufdPX9DDVXhpTws0if5GZg6TDioEHHOIwhxGz9h
9rkzVAwmW4d2tv5sly/MH0QBSgFfsWYztKBwhTpG02cPRfKwd7Mre1Lwwubp5ZLaZreYqTnGEYzH
IwERck8GeLR+vcNmYbbt5iGgYG1LlpPDC+RDQnTkeriVvxnYp9rFJhyD4Z0vSjCDr8fM62qT9BF3
GHYF1Ktv/VuxHpCFjFH+MRv9fFWmYvkxc3uYNoDT7VsZTfCfgLDJGMc8B6GFvNjBtQ37zxzOqeHX
k6Oz5GlOuylm0fnDYomhSCQFnM9fuj1PntcQmZNImN6+oHVzXpsH7YMOydjANVdU2ktKqVx6Z0DW
AANcd7js+59Tszy/vBccWNhL6JDRmnxpEEv4DhCt5ZdaxAoLwEiknRpN3PH3+vN2Z2/57wVryKvs
nKjR1OLAGi5kaY7+Q+QLXiUhbwxzsn1+WWYwUGvCvKmNmFnq68BFpG9jMkEmPGup0vuWlS+AvYmG
hyfZhOxfjB0eSBe/SN9hrWEgDz+w3X2zrTGIK1g2PiBkMLYgJua51bNhTtPMXs0W3x9pwg9p36lE
qU6njSV5FJPMqTQFDjaS+2LD67PZmozSpd42ifNSmKcc1NbW1EW6Rh0JaVSLuJ/Wl1XT7lrcKBqs
Cyrie0hcUn7MRwSaR+ScimhfKmCJRPWeem69W39qGUjldcduEYeX5PozbRhu5+6dPh8Kd3AuMFmo
lhc0B9yDqO4E/sZuYIUUb6+DCnmKepg+hkUZqay94w6Wg5F4NJsVDN4ARW8ioXBmQUt70YTAUab2
P4V7BrkCbTyhBL54FmaraoQHeMKwp/BUW8t97BwaH3miIYo8FL65z/fIU+KkcIL8M727HExx94G0
mznLJ7TXtHN6sJXCw43wUAiH1PK0cKotkEkAVOAUAAUbK9ZiBscVKvceSy1IzsXm+otg2r5Tv8Uj
IdKw2WtZEJzvpJmBxs6IqMRwbHvzZ4ZdLsZvaZkDPMGMgZkQU40XSvDYayenXVoHFg4YQ8cbNln5
gmcAdX6NA5t9eOz1AxUdqBBVC5ODds/QmbYAnZxMKKO0hdY1E9lchs/1QpWYQbEqXLB15k1qpC9g
nAb9FfP0ei+SQOCCwReYIomyVYdWhwYEjOrpGNflqP5jBuhWN7E2oeFmI3xZeLkTt0LIDov+j9gt
SQvh4unZlRA1RPT0gLpwOCGPm/cn6GvMwF5RKkoEELli4Op0P9a4vCRtGQL6N4f6yN8J1TRiPMmj
hoRKbvBMnOdgLxIZ0b9V+d4jJQBIN0Fp2N+OXcKSKHjBVMZA+e+ob84O1yzTP/bFOywFjqA3ubcF
twOo5m5+lVCngCSLY+NclUTfkRIE8Y/4Mm07Ql2QfTL6BGySwFEhWF1dzvFN+9SF8To+7OonrzhY
kcoSePdIqdPgwPzZZGPsxm3V7SGQazpQmIiSWalrdu09nfEp5G9hQsgb9gK9sx/I/jD8TUGxIfAt
oJxX1xUDA3Q3dP5l7zkEJSCIS5hmzFEysjjfBazOWsAcBuUVKiaTYAoejhArhDGbARlZ8biy6gQm
tdLTs8w2hov5HA4Brr5DNXD4I0+AjczfKByK7h9KcE6R6gHPXYgNxEwbm2AcxqLr6pUopHhNRDPS
lOksE3r2wBIAht6bfKGzow4anZTaWgE8Z5cXlRXl6fVDfmNlFnvKuXRYUrhrcZphJZtfieOAbObd
d6ywEClXhs9sa54yYGIX+0KOAnHU0VixA9bPF4GsgDUHfB59BuH3hfOpRinRiW4aexhDtciXUBbX
bqX4ZV+5JOUwrNdJjeQf6FtuURhVrOUcJ7uicLtbcD83TLm4C2lm6DnoCQ9FwJYQ3nDiezgvHc78
bUmz4J2VdygEdERMOiiN+VVrvq/i0KR/8Ma/dO1z/0nHyVwSYUjBuA9uuYMyKNEbWjHwJqCmibBH
8+TMIwCDx6K5p0zED+g/7PS0a0V3hVIE+Mi57TU1sciifB4Z8h6UjGhLt94Xy/YCIklqz/oweNyy
jwhXDOyBsS+gXBa14IyAWhXAVPHkfTPEL+9xZBNSnXpjosmYC5Mg1tlMAjirwgrerypGlBynNP82
qZfarL0EEvg0HsgsLfjT9L4ojc9Q467uRK06MB/qhc5Hdm/I/DUCLUxoWpxH+cps58bFusb4h2xR
OU93nsNTaFUMEH11wrr0KeBJF5RKXI+MqWHLcAl9skfvz7DcYPZnEpbFf+cwx3OBDRAronGZ0dci
ZhnFp55b4jlufnq4ig2RSAwKVR9wjeEgUDsXl/4MBms2bTpvIl6Px+LmZt2H0gaYrOmqTTiUJDuc
KMomA8fixb3yUJDbp6QT0bvDbd02vskSpiSY8QmRskpNKpK4UMBfDlh70ukKX1jAvOLI4wuzqRAB
WdO6KWSXdzAuLsuA1dDByN60JjTJNFwqZni/PKdwDdDSsWrFNwQQkN+NwLzuePpxmwDAwvCD4+ep
nNHgMT6ClscrwqA/o+Gn/ZhWLKuch1IndTr+rt0NtWhyejkDhHpr8/ggr7z1XsvTfWsMrjX38jCZ
h1ZBGbbIn6H67+nzKq2rx5fqIyvOGL7a8/0ok0Bke6+ExPEBMyH/9HHbaJ40bVMMebpfxfKsd+Mf
doj6QGvNvQ4cBia7w/hH0F0Yqm56yTV/RprGPTc2BffRaH94mhnacokB9QwfE0VrSynb0tmwFTHC
mQ9f8pTlWDalJ+AzfPkeiWX6VG6c+7pKSS3C6XZzzO1gjayGPGlbhM888I0SJxR23T6WMKWG7lO6
T2REPLvQOgbN7cLcf1RhvaSeY73oNRLlOIoF9mQwmJaStWC5oW+Yh0xdWSsoF+Ak0FZw5FiopY/L
FtOiXf55CYE76KOQL4FCwKk+2etPdjQodNcPprkFbC84eXfu3Kf8cXcytkSoXrEBOySqxHONaaxc
+4/z+1nIq9BSMnLTsuySR+XsAPZhLlJ4GLiKg/XSdxQoEN7vQrcPnMQMmDf0mNFD/iIAm2mYl+7z
VCXnlB2XvY2n/owXK6uLEWhbEF+eK3DqrKZX/90hBDkwZxJGJY2dIaJZf55Zq1DbMJMVAZrI8OET
Uru4Mqp/dnKuTa0QheINigOJCR/tTJaSk/lGX4OsOP7LKMIX7rbm14m8G5gpnxgL8qEMGGzV/oly
jJkze5SJERxIoa5/Kyy5Yr9i5Kob9Nwu/ihk6zG9xen9gQGt2MXXIvM2P77C9Onedy+WLdIqCUPD
/QRxFE3oOWQHc4ujcoId4YmpFYv73d1RBFoBLm3vWS/7VgB6fmZdBUMnsQ/XtAcGtS7hISdtU523
fEf+ZC+VYJlKf1abeHny8L0OjC8d62DRQIzO3B+cO36qZgYx5UuOuBr04rzrM1J9FlP/5qqfREvn
LgGvsNEuEKwt9qw6En3QfFWswV1PjdM/d80vXQUPB3hkg1fHTGTGdFmBlHW+uG4bYkg/aGMfs21b
+Yti2t3n0fXhV6AIKM5v+KYCXt9QsU10KjLy5G7+bekbo6lDcatKjN3aB/Rr5JMAlLPrb46N2aHM
V/WY1ec1w+6nTCsYsIs5+fOzuYdQbjT7Dvvr4k0w4wgbLJMTgstUOW0uhGquOkROTZPRRSvjll2k
RTKvfrC2ItBsgCaR257VhYJN7JH7rWBRk6j7zC06MerG/gWBlFhN+hMeqJdNY4EQdXziNfYAJYY3
Zy2hqjVKMhygA4FAXptMpyiSNQyLPpQZju2RATAOd4lHuYjzOrIofyX32kXpnbNnQg58UdfWX4cR
d2YAEUf/e54NAb0QxMwJPgCZoDbE1DWP+q8LxrWCTTM4NARTNPNl6GGg1BcbEI/TyDPgANmYC9AY
fXx/7klU/LqjJBoIlMEWGMwQkHchMUCCbjKzpR9gdqh+wrNNhDXWdNkjZCUsUCaPFY70vuHAPaNG
UE7EQ88swG+PhFazgLisULDEklJyK+Nw2wyrnskJ/I4l7y6/wlb5eEE2gHYI+eaWr4zui6kwihRG
9MVtKXZKsiLxgOA12s8naqQ3nhK/OeBiZ0Ta72ubw6vRsDWs29K+KJgl7bD1MGCnXhMUVOiVzwQE
3HhomDJjFrF/JZrzJ4ebcykJY9W85xfTu3Mfyv8KcJ0VowZiOVn96IbOITpN8XnqvQZCp2dNHl2g
Ys3P25OaMAc98wDIACngIKkqrOQ5Ch1qKqoGBdeJzAIsAmz1m8Yxnu6lYQA7RLCkLr/tKCq9OcZT
V1xlzHiYQed2LhTPFUZV3+Y5O6MP6OEUtA7X4vqrvLyezHOwfTbA2T/qlrm667rWUWalmNtQb6mA
DDHCD6ZuAY6nVM7HBz2AiZXdaTPgJNq717IBSaQfU/XapmxRlR0VigLIeEngHrR6bCnYZf/kKSN3
9mUY0uzlT7jKavcll+/zJ5gZLiYM7G64BOKwAYdQmf0U4LbdtCypdyH9v8JTu9ZKKZhhmVN8zVkO
BW+R69XADfdyHqN+yu68n7or7zcIHXNCDjo8EAgMcsAE4CwWclip67RdQtAD9/48//Z7JqyzAnAG
pXXWIJ+be/gjWLuS8z8lI/5xP9056VS0RNo/mU+HlV9F9ViRoWS9vxqQpRu2UB0mIXyMDqjNBCQQ
mVMyHDAgToq9vqQW7psYqgkz1Qy09nwW+7T6STWFTwm90o96fHKef8s5XCXiZkuuHoWetlcLNmpp
dKemdPAA0LY3Kg5On1Q6AgmwFvltlStrZg/9wxs6d4BHjlAr1Ea6zlAvqGbNHxldBGOL6QmoMF+L
9kJHVjVztTmdCNhnnl2vWdemwq1J2UoeltN1GYKDtlDnPwVMkL4Yd70OdzLEITw9nxvrQK9CHSUz
Wx6cA53BCbenizMc2IELk+qDep+CQRpP8VUKZ6YS4LNmrEfrGcLgaRgvw1AzvRO11cS/7nQbLUI7
7DEsvlJsP8ZzNn68WF5r+c3CsxT/zf5p2Q8wgvJbUG+0VVWgJ2d7HrGhPe3zfm8I/VfclTHG4jNg
kPl9dEesJODzdZCp82oJo4o4Xh098zPpYD7woybbjOBCa7/aXbYn40ESG/T/7onUTxgzUfdS5kIP
IV6L8kxOoSOr9BFv1J+JeWh2p23+m/+2uAy8GlfHMZ+i+SQGcKB8KEogjGBI8TaqLrCNYV/v76h1
Rugp6IiI6ZzR1TA1fpy3/Szp1vc3zCvQgeyFJKE9Xk8u9GWmB/SYU68tgJ7nQX0JZOjiI0OKPurw
iLqP8QyK4YI44Fv1zvyY55Ki7O68zMBkRnf9V1pLDTbv7Rdm+Oix3XUHiEIzPCGEXp4JAZqw6KHH
1MUN4CrR7omWqVgentT9o/1W70l/XVVKJCm/0wTAaINk8MEIvBfylceqtWIsCbt+p3RpK2S53gw1
w538l4SbgNu8YcFpJH+Al0wXWl2TWmFdKh4evXtPgsGtwUKKmsKYvqlOH/nMub9OwdyKZdNTGUSi
3Tg/PK5IhUfFybSQi5w57qpaS9YGeSr0uQXmD8lYMFif+VxRKRjnoKhXbMjt+j+RWekPZ6ZtJxh6
SGOvAck76hcFKJpRrgZ8Eu3D0PFx/q1zYS6OqrwCzL+dNGGQT4KnQT8xlVkHWnd86E8PFU8HCraE
AHDynnx+bsRfrVzqL2JLLMeScZDAo3DDF3ymrxyv8JobExJRlStQTXa7HDD2R8GFcwpHxAYKRe+E
tMLG5+Wl29yiOClQ8EkPkmD9qt1elDivICibid5l6LTJ5u0ZRUIeL3wWcWKEZe+JufMc6/+0f+zV
ekuvgi9PmKsxcozpvHzJGzjLg+GqGKyDSiMM1fjQCQ90j38CnffzuXh8USNcH6FqV8t+z++L61aW
P7kZaVhYRy8Xj4Tj55HpHlS3F3xnMquxptfjWwd9rC2dmIqGEROSxhMLpoJm4cw9Rl8eMYmxtgxC
wLmuCaTVT8x7hJ3h8HOlQZTXytYU3QN/KUc6nbyFSR7TlUzClRF1+4XOIAdFyv/df0Tsz90Tqh1y
2t6UrbqepZNP2NUd+EUCgSQPIZjW+q58L79nS22npuJHwQSiF5DBG4XXPG0SUWqzoTQHFlRko6ew
gHF1P9CeQl8kBjky0lMC/wjzCCuQgj5i4sN8EkG4ymwHw8gYzdJW5Qf5hJ/Dz/iDQeiW0MnINMIJ
rVOxnzgcoE7enK+mB8aUvraPCDPN6I6ECCkDCJdMAAZ/1MInPhuxlWi/KrbHdaxgm/uk5ojlDc4h
zGahZzJYUje3wNhwF8cW8uoNcAqRj9U3x+Thb3NePOJTekqNpcgbJZUpYWQvWnAr6Yiea4XMaaOt
9FAPTQLnirmnQbgSSJeQMUgxRT3jRi2UAnRlJ/8XwyuyDT/03ciP0YcjIvlUtvCokiuAy3kl0jmn
CJLxvgyuOyOqlsAwSAnS4kvAx2L+1RBs3/ziTEmq5usA+3V3D+eE1o90EkxJpYzQptUYPv0r83vr
m9hLnKBwOO83VTAmHW7Hl52gIsAveNlFgKQfFJfZ3wA4LagLeOdVDIdP2Ia0eywFdo8jDRrVCFKx
tZnRRktbOWJK3iX0s00C6nVPgGm3NJnguxwVvCJ8kUmFpii1sgqyBlTvI/cEceLMHyNYDtcDt1RE
wDVXkv5AuIpA1hyxJ5gL5+VTaG6bRFnhLoWsiRFo/qFfacesTTV8dK48BNIM533vQXluIL/GKLZ2
rfU8q0I5q0MlKsIyeflFYmRS9ODPQEPZIz1lSLRiKQUZSppli/35aSml4ieltykz8OCxxw0Ol+6N
siBgOOWP6wvmEOEsNJe3tzqt0yLVUzOVUJv5A+9CNkmIPVqcJ7PQSIqwP9x4TiM90iIJna2rR9Wq
Wt2/xmMdIqLaFatyZ0IR3N3CXsyCF1V4+pqwtcyMrE609RhVYUen/PM8lOHIfJViMRmj8/6yL0N9
rfsMAPnf2J72RVIk1tv5KGePg5Ze40usfD68jn5j+dQ4/AvVunuJ8bFd0nW+jUEe3mMrvSUS/9+S
4VgyegP2/GoTzteuO/Kyf+euQQ3PD7yiGR1NMtrTQf3pjg8kLesKketiOlz29yOCoKTYlZTA+3zL
TN47LTV8ZPZjZKXSZ53Msp7pYjbbKr6yfvklR6us5a2cvfDmvAFgbabf56r/4FSfyOneaMs80fAS
EsfLrrJUV2o4/7uGr7XCeTHTx8/NWjy8IlSzF6/IeRhddrxrDN9wkyfqav7bBEjcN3LYUpZgxrTB
UDZs4glRJfQ/aWkudbcE6SjjMtAODOwpxlD67Fh7KWKX97DcdImEY42wiLmTYxs2GGQw5ehCOHOe
nszcfI4caVzNUhHkSw+v7eBQBkiTlHDE2ANtMM4NKXz7VAa0tujGFUg0bXpDVRsN30NMrSbz0XIv
/52H+Ued5qG0kZbc2aifuEO5R/Fb3UqbMR6D+u+eu71JywpPNSbNaf1P2uSr6o2p5vBuzr0hhrrx
DgA3BgwrS+alxWcRKfHtX7ke0dqGLyQON7t6m+PeBjiV8ir8+7R86747Duf1PQYtlDMqRd6Nv5yT
/r7IQ+MD6Auem7SxNjh8cucP8IakpfH3e+UdXVs04hEUa1DOqtRcDtgTPCngFyYoMK+wQvhM4m7p
MuYNMOwLtXQWFih/zh7uZE6xmwDWV5diYTApPoz2uxJgG4x3NLOB2suj51cOWQYG8B8daB5NbskP
3Fftcr6m9R/oH/ZiY6sFT63cXFftV72kJba2V3ZFc/vYoytg+o4kJi25CFqQR5aHK1qkB+LjinMt
LYf4/k4EifzROrNtf8AcQwPtxGjVfn6srt8yjNlV7nFXuobDCPYicrkxeiDEEQB0tu6P5abZjWFr
V1hBFXax/mPfgVcuDICv1mXru7CWPBfaFtzxy0T3CVfhrTySUcLGe4FdUB7ZwZa39wdrnbDXwZkl
X0ofRSZ/3301fmznhDC02ZBiZr1V42egfl+RqcvxLJZYZHRCE25etUVyEqqpwUYMqBdxtzNI07IC
CLULH2wORXBdGRENEZyYr2KDWGLJaKNeXqCnXXbtF+SrkaULEKpY8hprGYHhgdlruxcgFP9oSR8x
4eyKGbKYekAwZajMSk65BHCfvOKXgJNwCsVsVhNUpDy6hkIsyfyQecyh6dzc52gEORAayj3BytZp
98CgKd1pEzqf510TUomjNowAPBHysFvBgsoXzQ4qJi/oz46PPYQw3JkgIDzfEETmPrwaXhN4xmNW
bCNJYDc6k0kh3nU6IqydjqCvMOdpszGUg84KkL/tac+O5f4c7p+4VfCZoW4gO5kWnwMTPDASAAYW
BPzm6PISAQK+fgb4jv2RjdE3kO8v6gChKclKC+17SunxYQZ0u88723Huw2CDAOZAFmYyU2wgab08
fseppGteCkBCpOUxImJEvMpTDomJfwLVfSFlZsZOipLtyAlnhFp+UQBcQr7ACYMnCQeMl2ZMy9Rk
dhSG5WxFggnb73V5ieUXvFgXSlSX9HvFY2pi/rC9O1w6CM3YnIvIDRBZaFPLWWvDv6D/XaM0LIPb
RlqkwJIEjlPgi5+DpslnsSEh9Pvx7hCSJ1S/mGLhlMVsdg/yB1rAU0czEwmjrCNdHW0b4AtYFjZJ
DtPjVKs9gqdzXkrw6JjJ/U57tIwPOHKTOFxQyZCrCFCHLoEXMn+oLq7hA2t+0JPXQajPu6ReVoLA
CkSKVM8D5ROiFuQDD/eQStltyaf7gqggVoMvM7sm2o9gL6i2J38JEvcrIUntNz0jFcY7rRO0oP2D
8V6ieTJLS4rYiBG+EfVEiMz9uc9nFsQMcisgY0iHmX1dQTvn++irRuebIdqZG4FpIgMxARSinBx4
Cw74NBPFE6cNlG4WEQMw59KmVyitOdNJhLKG/zzScrgvpsuZcHbmxILO7EGxANdfCCxQhot/z6wr
aCCdowxYHkBq2NEhACSwcZSDQ/VTwwa5C21t5xDhjS9H4cKyqandudUgRwpO8/AzY4BAtwpQDb0Z
5xjntGp2t2W1bIhNAa/C9pmZNjMXn5NlHPv96RcgHpCQiWjERJDbktsZch+jTp13O+I+KiZ6PJMT
rwe3jmdn8oql/nB5OachjsvrFwdMevBYwZ8exwJ1TZEnh9xPWvlGfb+GRgmiJG69Cl857gs4wTvA
N3GSvPzIlgtUj58ZLGH4E7EVM+7H1p3cggcWgk+eD5ap28KhAeKMD1C5BrqpHvMpGBKGMLajS2eW
eecVcXPmZX3zAGhE8DkFHSEI13Hh5G+CJAd5hM2Ea5gBxo5MH/Yj8jaiN2PUKZzGwatMpFlk/DFU
RfMIMeyTB+4pGDIHFcoGH0N/sYCI1xDippjuHwee+p2g7dM/y0iMzQsbpvhBsFVwwqfG0akXpIDk
XOekk8rOJ2VpD0rmn8Dc9jzgwbf8PilXBtys44fEystTnUxOv3ojok0K2SQMKEd/liZ3IEUhLrv8
u7HtoE2p47vjoGnlPrkmgGfAzEDEZsY9Jlyr3DM4kbaIMbWiYmf8xsqIHdHxQiq7IJXgiIUv5+wb
xaed4wH4hkOrXRLcSnya16zhL4DuYnnlfJG7hJuiGeEFLXvnQLO/zCNF78fdYIb/cs+bfKEwUV9c
DW/mIVJeTk67MyMZTBKlUOEVhxfDVjCXfydue/HL+ne/2xBTFv0O3hom3ZyJBUPHfOHyJh+EbY2u
edShvTpTonNXvhUMChYNVFp8URcDzgvOjKARoHa/+FCd/gHsYPcrjKOwQeGOZAAPf5JR1frh5NOq
tCXib9IerrNvgbQExU7BNOPnyZ+v+2vt5BlW2/Vu+YTy81r8zLLObTFDqR0YF1gmS4T9YvZSYFdj
Ospv4WAjw6XZ6L/40+BM8p4zkEIBA8EPD8V7yNMa8zvNWhwO8/Tw/D7WnviI5oQjvQ0ywpAyM9rw
DpoHKsAibbc72TN+sNKnHMfvOyx+O4PTzc4CqmmfI6JraTR56Jg5GHh/s3ccaLNmAlCeIlTPuMg/
95mxoriz4ux7Zlcb5YSjHhOmKy3Anr2EnZZdWg70n2tIvMa4fQxfA1k1qVBqzePxyBM0fRarAp/S
5xfG1KynBiwEd3jQe42wxb/vPzpGjUz8DBUq0tR5CtHgrN5Axw0wZiu0ZGwUdU+BrZBS7Z4UQJG7
Dl3gZsaXVRmcYCXQgBVxa8Y18mR4UjpOBSHb+tEzIpwY2eIQFLpQ2QjHpRBznksZDzqf8C4oH5g2
uEIeiekFBGb4lKDAZOlhuvHV31zz5M+uiOMfsx3Ea6OF1x6cSrelNFIVVufHJQLGhscJtAtNhLb4
/KGr7Fn15qWu6umt0NIy0FkgkSoMlt8ue7T2J2zjvuf/hnmkk+2yF1wpfADYLe98QTkuSJ/q3mR/
Ool0jDUo0bVYoa1v8jAdmS0BUHfBkFDdADwDY+Fri84fwssOWYGKLwjKHeeyM88bKKFK0FRf09dd
3zf45/fDpgnruYNtheb9vS2iBKdU0+t5w5gvRxn13N9wvGP1JiAP6C269RvgcyjIc58JEMNpDg/L
gPHhd8UK09Rs1FE72nUByaLdNB+v3Olxu1E2Pesrzcz6iX/42RtY+M0qqyIEBBhfO/iP2FRC1MCQ
JR9jQHih1jiXzma4AhetxbaZ52OIsBL1rCZ8Qh8S0nRSM4nv62AKZf1b3iZD6U637fXqvXb9idLk
sas2944vuS/cCohj+Z2+GPxXs+ihRUOVQHgtfG4qJBssyMzV8pQgYrhYMtIhKtUXUEGqdVAWkvv4
M5m4FjGtxnwkQjgGgvwMX63/+i557BFYL/9d32syUG9OfvOKanVWv6XxV+UvDbwqPYxK8/NCZ+AK
PwW7JMUtiy2mETRbd8l+jjj57AkoFOzOyfWMCs0LRwowv2tPQXv+udIdsrH3Vdx176fyA8nZvGV3
y0x502BetAhzR2pcrV5MEvOU3+uIjvBK8zUAgkvupHiKuVaf67m2PWGEqa8UheXgRF4E/+IZGNhg
Bw+fy3BL5zNs9Rm1cnFGUrJIa3jjNe4yQ1KbFMmtGPvO8VO3wdLxlTnjK3m2Ox1BKbwS19Sy8/vI
Avsx/5U/8GpPO+ZejKsgy1rLegjbYT1eg7rc18Pulm8a/GdooFDT84vyUY8MvCNGX3flrejhc8/C
DAL9iWi36rR7h/5eQsf6xjYBmi7NYvPNl/u7ubSWZap+6BA5FtNHx12Y6ERcjK71JV2gjtt3GDc3
x7zH9xh8VV8WqWY55gYh/sZc8v9mtuq+rc0kLWbaoombmJcSP2cuZ6vizVgN79yu28e/S/bwNYjC
XCJsKtIuHgIj5MyXKS8d3OMeRczk/I+n81pSVU3D8BVRhSLpFCWaMIcTy7ZVgiI5ePX7odfU1Dhu
l9qK8IcvvCGdfml1CEbBZV9kSFOd8qni5s4QDuZP6YTz/hsuFCQk+z2rLHBubmHJJpUgyg6lw6dO
wYR78fxigSjkVf7HAuF+bqnz+lHAJufOFzyzhf2KjbCeF7rVyGzpGrNNe31ZZuBdQOLMitvT7Uso
72Pq9BWSvP//VFpEh1AwKKFAyQA+gporejOTiAVSMqtbkFsJuEEIQiy/tE/AJbLpoq8/8vl5XxSM
SNiQm4Ekx09oLObpBDNOV1o/77o+EfDcRYutNt+9Tr+tiFMlmVXNuEPhL9qqo3kin4MSSQgQC5UV
kNcTO0f2EFMmJLhrd6iaTWurpU+nmVqdZo0ujl4stAYNLISNpUmomlqI2OwkRH8Nz16ClcerM58M
KWB06N0siB2KIVPPFggOE3tAJYnQCewo8pXM6y9YC7/INKfTLptR1wuqiVxeMZwO6t2TrYZ9zVyz
xj1NEY0EaNngusDndYC47p/Z83PSMfuQjTsyIrNgL9mhwA5K7UuLLe/u4ZKZkkcGrfEyNt9xQJWr
aIwvMcREu+FXouc3XTZ80Zr5OtLeYE0+vtAQ2vnaUnpIXmtyVBMuSHOkL5I8DinwjdQwStDb42Rf
AOlip4L1ZbT4ZwxX0bVsdjYmBXQiC6QvJ+zvO/4j5itMPjbZcHJ4gQrJXcWY8ZK2GZdvew3vFLwj
BrEQYoaT7+NUg0DH1eRpH97bRN8UfenpN/+CkJ/3vmKq89nmoisDSjEiw7Cp/q3Gvq5OagEtSD8v
193LqqgBt8NtzAd+HY1OxErOiUHYczgemh9j+/vYpoktHjUjrg1fRmjuuW1QLRnvKMYal5tA2CGP
DFu3/ZZ8vsNltgM20L98u9xO/tM3fCyszNFNHzE5ONdJZ4zpTBrlI3b1bsniR/SlEtAIg62EwhyE
GOPrLaL9E8KVV+bWeJznhgdZyaARuEzNMfSI4lZ77XgrtlYl+ekhn45gmd+1CZC/gwx+YhwccIno
YyydhHQiY4l2aHz8sx4LSroeXWgCsADtt6swH5IJoPbkcvnM9LMYpfPifYIe4DNhwFvZIwq8EWr6
y0E+jjn8yRODJiBjlE5jiL7m16uObxDt8xbbVpYw6P7WrGsOsi3ZdNA+MEHGFzTg2QJqZuLb1ndD
1W58prQgnZPRXDUpYBLPn2tST0iq+zhblWbsVjhcoSVpkHIRp+TuzQO6Y1bHMdotq4aQngaXnT4Y
/PL8icSFEf28Ge53eU0566M/JGX7RObWloo7sy91nnaLzibQDuNd2pVFmfZJHNhxbtW5rkxqIOE5
OaVqS2fMFYzBYPu10Uh1mtBGsd8yWG08Wwe/66ZEpIanoUmtuoq2rJHao1yuEVi/BxOvRFdjxZI+
hD6RjLPBfovRzPvXryEjAXLAh6dyn7UTR6awl9VxjDKHKC2KyhXOwj13qqr3NXyj4wXL7qayyUdn
Bp96MYlEm4mOPDagMqZsC3izmGUgdMA/VHaYrnRYdpTtd08wFHL7I+IeGwxUTFTg1oN8wBRCA/SP
Og+N+VUrEFK+yDww/exV2oc+a6Wvva9SPmWHMkE5Djp9PKridfjFOpreRn5uuqN8mZZkMBmQx6fM
oraMYY19aFBoA2v0sdQvZaX68QpPauKAJYrIfPAVPuGQSYArcHPykVs7unZKSI8/lgjY2upUc9DO
oBwL61Gg/P3VAN1O7M8hr2unkKoy3XknAnvpaEPVymDR6FvxYwHDUIT7oLkntc9NBb1Wkt6+lOVQ
mqbL5DsLIQ/o4UnLdhJa4WRfKArRWoeBDEiGml5sKKEHLSZBlY+ftXttAsWVZ4h9jEAJAucvbYB3
jZn/gjdDfSDxe0AEhyJSm2/v78Dp6uUn0iZVz9NBc//cZFh2GTL6SRk5qFtKTrTHxPvS/qqhJ1Z9
2umVqOANh5NhgLDwJFAsHFbaaz3avodoA2OTOOjQhmND1iAflE6m0W/NlhLQGvyEcWVuUUbqMCtu
fLmzB/RnVrjE4Hy0AAhlvLQpLjipMvHfdKNfu0Qfi1ut9nIWg3zs02+mT2bSpn0uMPW6yKanaQ6Z
qqSP5XvDGBgsutK5o9MU4NlkRHj7wAuGLGhQVLrMIqAVzWlYrQTlpBj2chT4WmL8SGcYRa/AGizS
aj+qVm+KNdCIEOu4XWErs5o0Uxlz1cHE1uopu4F5F+jmXEwNKUVYkeM7F6ci/yMGj6y4NXB82hHz
Am9zFArL7LYR5QmCqDxcpj+6at1VxMrLSVtZiG99sO0y6aHTC2fUj7dY0KcccegFViZPXkskr4Qx
UfAUnvvkQ6GcfoJDM4GuRWDRZzOf9LyedumBO9qCMMVWjBgknIX8t/QKC2CVebGYTHTChu6Xl/As
blgUjJSAjhACZOEngEKmrYpmPrhMmtTiCFSFJAz7VWFS4zlRzRUf8NBnF8ARgfnf7iCC9jT28Xq0
EUaWRCfscwtflnAuJuzr0edWPU0e0G3jNeaxhjBpyqKlDH8ldnUvnrFMDFbSqjnmj2id65OCrbac
JQQ7cD9gh/0CgCAQUjtCs0SdxORuo22JbyXB5CiFx09sF06+Mxova2YznOfmTpxejSbQx3agGLR9
Wfp9Guzoh4roKjEvI18NSMaAjsWXj6dsJbUB/SyWpAGciUDCBCMyrNAkYIa8044p1JuEOnN9TQAe
rmjjFED6FeBcjrJ/wjbpy+52gmRGF/0KtafQGKWQnJ9I9ErBEztkgAI7F5Yk8ikHb0IreRnzaWbM
Jz3qQLZ+8MEgYyMLA0uYwWBZT94LYM8F+DOru/Z6h8R6qNizNsCrA0CYTT/hVLfQJyCtrs7phtwd
EKh8BBtdDmZgPHXyErNka30NcWsEtzzRmnFivZveEwiRorOYwIYkrKdcTrrPVxCehqhOt5sLHKHv
GWZ1NOxVFiL5V6CzrU0u++Zr52/So2Q9VEG+eBdPppjdjTLCTVYEagn0lTowjYP3aNqMZKgTKHEl
2yzzoZ5pydPSOvBpgPzgwCDCqtbTEWyZEFGw2UCw3/VOQOGKYmxy/7JsxhiiBfLvm544CwPvelVW
O5p9U+p23RWsFnUtOpLNQkmnnOx6hGc4v8H5EnB5Q9qLpX+n09VuYgcyaT1YsFqLm8/biU49X5qS
FYXAbK95qVWc3++fr/hTXSXrxVVIRB91rMHFQ1KAAcEkBJosmu/Mp7r+LskaXx6CeiOAWUQ/EV1p
zE0KhA2X8ESZ//VPtJSmo+t7LdMu0JfP5zwtIPTIt1DBc3iY/IJEUiJPhRL1rHfA9ocJG1sv4ptE
pIGEit+EDInNqpAQKV83h3CTi0d8kHAab0ZOtgyi34HIkVKQw8JKQvNzHcvntjafI6cUnBJAnJ8L
v8BnnqQAIvH9xwoik7K/CEfSgLGMQ8tHnw6A7T8amYEz8rN8mt70iwvXtC28ggAUnwTlPaX9P+xX
CU9yK7osyDL8GeC8XXkrN7ag7F8aaEZi2kjdx+CtyvtLjwHvUB1m601JduykxA/IYkNSoW0DhiVo
IhGEgBVNNYQaqV2gELNNFlU8S95OPu+2DX0wEjntGkBpVAw82baVAlmwN536HED+89k5djXlEv+V
C0YZoFpdei+9zttJBpqhwYXDcfUX7+gnclWgWJu+5UJ3DxMN0aZbgwosSF2ZxMtRESueCIfkF0VS
pDKB6lHaL90UfGH+wxP0mLrndoQfH5U9lrp0Di4IHtFAeojoAiBFAP1yS9GwpDPROWLndnZEnMGs
I+a7DwNb9adDtDlbqkZDew+wFKfqaCVMnMDGEpSCqiv8IFrjANWxEU1DlAFlBSAxwAgHrjaHM9Qv
B3MkSmLv+RzXP/R7D2oxDc/JJjbpbLVbuMhQHhN5VkFoZYceQwHE3OYz9PDAK+Tjs2Fpx6OCaXcY
/IIIE0HyYelMR5IqFyM9phRGux4cEmrujkxCmR4oP6vqLA28KjMR+h3CpUWoHRAo9HlCKcSGzE9n
XZbSvgVgChOFYSL3iELIawwcWDAY11JSlyK/+1FCS6TbPXICGt6M/QcNArBVWoyXnqelPtxspBVq
GlGgD9XjOxy/qZzD3aeHWVy/ok9tTJBvUbRjZmZjYQmbCb3HGWHlsNe6ochEfV1KZmGzF3zcP3Vw
Fo2XRLYEaks0kLxO9TF581z3X7CmvhRgNEPq7PBiYb96wxuZ9WcPmpEqTXYfmjIaKXgNMy4WQNSk
37y1QBJchs5lcUEuaF5tdh95Vq+VHzSbMDWnxbDgGsRrxBAWGWoC1MmbGSQefFtRq8eKwUlZ2gY/
xeVUN3OE7tXAk5p5oXoqTRx8o2oHHCbkSsA4A7/H5YkGqqsgaBJ87DSzZXMbmGk7ruGnY7fmovTe
UCllEkkU4MfPjyMRyj4ddO5fAXg5p+rZJX/mBJjMIvwPk7AWpyX2Q6LF4dWQBQAeILr7C5kZUD8Y
Qc6a/qussZroErf6yb79dwqnBsl4DDTvbJZSNWkgNS7a/SscS+gUJjaimRMCNLoK2bY54GKNTvUI
t53yOJwj2w1WSHdEGl8vMOlvUwLTUM0jK7Uwh10gu7JHBOaNTlPp5lvEWD4LpaPTqhPMKp7m6UeA
H7Da2egwM9i/tpcV4JAb/RNlrm7VLacAtcoc8nPugrGCE7WA/kAQ6mbzwEpw/lgwvrky9TZbl1ud
L1gnW7rWLO/XHt5KJZpLzzAjsf7TF+j2+LOEvZkQTd7RA3LjBNXMXbGTp8Uqxzdt3W5SehZr6hyz
IRtH7JRuuU1Pr1Ny4p2rai0c2s1wB1BsWi1S/7N+O7UfGm+v2yEwd+d+N8RmZ6bR3ttqe8rlVHW/
2wCPIcSCOHbimXN6ajfllr7vMWeDW1z23blAe4h6MW8AAh1OolO5pULd7bUHBy7PvpAw0U9YX6Ba
HdmvOJlUYYnCcPaILah/HpiN7FqssjNAlFU7/ZyrXenzkekvJwil5gFV722+RRXDUvkG8AgUzBEL
SX7bbXOtWVl7h/XSHyBjIwP5eK4zUNMwGaAmhuvc7XE4wU2kdTcpt6N9uRWvr9OlP7p44AwVo1iU
vjyLRfOZTXVADeiEyRaA63jNHWsph6I9tPufwi1onvqXk4huyrW4oo0EN3pLssgqRzQkcq0JsLhq
LBEnwjF0PPqvQS7sVzjoOBrvUFlKNiX9MFP+IbB90y9Bo/GHiJ3/av57pk1xa2BCgR5nimF3yP7+
vGV+jrsti095/2waDCsWGlzPB96iqPlThQqII0AvEkoQLYxpEE1zr9tEQGkWAdHGSiGr5FCRW/Da
/eg46IzvI1hT2bk2M8EOph02493mMo149Dy9/fC3mr32Pb5FBKf1tS8zeZ6b1H0JWKkElIhQjAeH
5jN+ekixrLVf5YRMqnqowLwP+5wD6cc+Ig+MIkMgx3zdUG/pzjFuOr2cFUOFfYrOuAhJHRlCkHn0
kwYFAE9aNozzWqf9WOxjRzpoHwsRBj6ddlR2D5bVnEwTBjrs9Bf/IHv6+XjdvToPe65fv1g/6JPQ
nkbUIKUhTjZBh3A0Bp5FUwB8SfubecGpJ+pA8OX9bKYlkjxf48yuSWP5S7utcAull5egdcMuBGog
ZM9nN0d3gMogwSkAHvYEZA10QwHrS9cV0/JmErOU9IBjh6gC8U9WzQpKDO0AupB4jQIYbWHkIFY+
Rn+AZ7j/PhEKmcBL5754oXHka7oJ+4sFlD//hjOayuB0328TQsz7O+fPadXiRQ3/DAomkjzhQfiV
/G4tA4FMZjUwWPgSaEyFtrIR5oM14DEqMMF+5Grby1ZevGHv9uqGSi/wh7ZHBDwEFukNiEQgzMkH
WGUA78EKooqJXurQ4NfT8gbhQMeac8AemYMJ+WP30ansNYFvCMasQLaZgZkvlOEMsKIKFig0hmiz
Ge2DPio1yJyRmmGIZ9QPSjO8J72WhRVvn7+f7aLcp9Q118qx8PXMkNls+e6r3sFTMZQbxVwqoEWF
HuqEKlnwdYubvgsOl5k2k+ZPvgiq6qM4Bldp1d2GN3K9jKXm1tzSh/TCDYjkrrkF4rw7UuptCvND
kIlkJaUqCFtG+zToYaz1XXYsjukjphHJJg6qkkMOCX3SMRVErE+aG4mPCJWS3wP3Vzaovr8er0em
GyNSUWD35+LIf8KZvLi4Ut//w48bqm/PJgSlZ+bOxaEEyd/HQ05OBmxSnpMLb0HE0YkQ/e/iu5LO
2pMyMK4v88tMXagAMAOnwIsCwuYBOyj0yn4hnILeyUgjGeAM5Z6eCplLkXvobdb1XDf2IzKCApNo
EDBgZ4Az5JiW9HxNuD/ZxaxLGzZcRSP2b+eFhl8EY9T1NDwmqjFiq5eMFO0Fl9PEnWcAkCpYI4kH
rQXYDn9ZXExcKvmCJ4wbCnrAeyGYoWVF/RTFdmJEUj+kqKitE6iSrBD1wtFg3u/ZV1heP+sIPdiR
1++uXFpgXQKyJX1/DsIOtkaAyvgn+mnMORiAABP4XH4TZV7Y1g3Scc2GKaXtSsDdMMq8eP361eiN
X9975YwqIIektGZ+DIAcsSxGWDXCY3c5fFprbEMQMvHoQsOSMCc9hvvqMwXWhSAiChJM8ojBThkZ
ue/XmJk/ZChv+TVfcCiRpyBii7cR1Um66OUYgDhhjJajadJbcUCgULBTEfobwaVYWRdUMnGDoI7O
SZ0XU3xKytXIAbQAU9/SfVRRIZSwvZ/BwNAxAHUVXrv918U/lNSLbmths51+DeX6pkm7EzCvATuX
bkHM9T1mUonbe9Gf6QdUZyYxMB30hMgcWFuP5AkQzZNZsQe7JWzCR3qDAuhEx89ZvBMl+PG1Px9E
tABphpBe1CPXqP7FpRWi5m+hm5c9sm6DWXfOcczM/R4TDhRA3IOmG7OaNliBUGTDF/NKNkg+y8Dn
2gBA34YLriUntbciICkBU/EIr5fMojk5H5nx+fuT7RBCB9Sx7UA390OFXwMIjoDLH+0ISfLT6CrD
XwSnAUqrptjqfRhPVPzRTHhBggZvZJW41r979WbqjC+Uwyl5DYijQIz0YzzVe9JzevxueMR6i1Av
HF8GSPjQdpXXkePEtA0pbbqRr6L/8PE+8YRtRp+m/pedlhNPkM+KgSLE1yC9YVfpFRZEh/5/cR09
OGbOLcfPGWEQEuJRK+AxkC5+ERsJWZ9GyRs0KlMU4WikT24YUhTXctbsz9VefLy2WHAfCfwI82ia
C7fgF8U82BkB9iMaCNnm/nQguyyZWcVjcOTLgl+uNvUcrjJDHKmcIQrROCmhNf3nLVFp4EL+TCYI
4/l5qK90vXoZp41JDRyPcgggkEHukGf2WuwPXokASf0h+hDrZzNGmYdJDysUFg51BjLn741QjEN7
ui2ZWLDP2ejJ4fE7pb1M3oOwygVQLTAeNKsIyHWAuo7IRBkYtNyzZsINpZdeFf4Pg8JxgDljlWJu
oaQB45yGDh6Z8LtZTZm6CA3AeOvd6WFqIzbw74r2U5xTy+9mU2GD1v8SPbCa/L6e4vV8oJuR3Fh+
uei8gYzzg65L2LOzeTODQ2R3HlmCZNZPM4eNrMIhHaPtEpBHUOMCk05rgXK1NCHVApjLmOEwSqDu
XT+8OBjoCXwymQs+QCRGR5bdON5AJq+Qi2DN1ftQgDWiZIPA28EGAo7gCuoLOUxcqq3G6GPywc6A
EuzFge9Bbpcgw6Oe1IpiEdCqBRSmL/YUDf6i29wqNDDNKCmhhnO5huUDi3gK2hRZCkojcLu6oTts
18hRR9rjLeNTBjGKwq82/8AqMrMhXE6ode9igfqlDCPnPW2TZY/O/bpSZ0XPqYotjTgfytBKbcpx
QG4paQHg7AnSDTFc6r+6TQftVprtqSB0yvQNzn79/J5HGQZ7S5bQHuUnzkc29SZEee+oKgzSJx3/
XVA4iGZik6KV6LoAw9zXZEZ9Qotu5pS1QTbcwS3bFw+CDcYYoTzfrRzbN0Zl8BVCQ+6vJBvaUoZy
g4xk5Cb6rkBnyWpeHhx4CeGRJD6PejRjEu0QBVpCM2ftH3181PbqwiEgn4l4mqyUhK6WOXwjienx
mXpvrTOCQw7oElYv/hSDzpLAf2pj+joPVAwit8ckInNyzUEGNkALOQ7sVdCvakDRffbMrey10S9e
ihpVG15bH/vn3vGxN7qTT/iVDC9j2FQRaqRzqimqNCk8GSFVRHcjhyKklkPPWqoo/6djTHaWuThA
YwbO1CV0UCrobWWwIx9ilj1BDiLQe+Cp5lkxQGpKXi+rBUyIPgQASyDNoIYxxenBWnDW96y6/HxS
Soj5gV8WDuk0MhSFs8JsLz2tqqsQ76gIf6arYXwQjMlwT0WKj02oyadUwZmy5lyMPfwR6MGTdyBC
UwC5375cdqoxawXluABBiXw4ewqHr+YORZelD3w2b46r2ZGBD/Bzf2ar0ew3NdjY6SDAQcNHr1tA
9DB9DFFS3fccYathfWTfBSIEZixbdaBhJ+XmaVIcG8Uo7SoJkNgr6N1NzhAijqfWzaUCQxvNiMxA
dAMzQjZ3BiWTAltbmA1e15ulWjHzN8kgGC/7nfyMTGydgnZ8+fstsa2Mct7Qy1OABxb7FuNIBEMg
eLnm/Da0ICGDIuOLkxyiQmgY5xNAeitdo4zW/2pTIXrC3QjydL+cEFoQm0ExV859ITO2emWpMYni
RAWY0quD7rlOjKTa4k46fm8srqJ+IIFhXQ6KfjVcUq9k6scPZd6qNjQ7lpRa8lV5RjLohNZ0sCXG
WL9ci+gBb1Q3PHDatjXoA8Rtqd8ES9Zl7VxEqBVgUA7LnSOzO7OAXAppDwviwWbKGkmghewtyhDp
TYavRwjCIESVQpsz5y6hqwrW5cyKQfIOaviN2NLIBJHeEuuxt0hgMFxyJaFiIb9AeN8y0S/d8lsc
UZdHfw2BkrY9QJvmrMaiy/xmahNrvFocFoAU0zXiVGCEojrt7bkOwGeduYRoKO25dsQl0J05BUfC
XKKyns/Nior8JhgWXu789IhvFos5cSGDhviUtZ8kp7RbaIZAjIFWwBNoId3Amuy63iaN30BdDGn9
TNx+oD0kSHuaqJoHo8n7EEdj7Hp4Ea0QBD2gm2Eg/qmsRvQKVLawLED5gL0GtC8XdUW/gEUUEHcH
2XFBy6OHM7oMI/CHFxsIOwUhclLWVgCe6kQvPAnuJDvJ51ElHqEkSgWYEvj0JEYoiSOC3FIum8m5
TS9peG/TyRf9K+xD6QOh1gb4ky1XhEqBIhtoMpCfYNVo+OcEs+AZg2MpTJ6i/U0nNRya1s2BsMMZ
IhxWTNIR5Ht0/FvHlWgqb09hoAu9AGkv9J0sFZpWlCfgYLPkzlSecvvsGM8vVsa+BvMEhFg6wY+p
myP64cuBcZThjaDE+nYKSCSxSai6RuUWQKJRaXQKIT3/oHWDdKZ6K7xeXrJ0KdxEk+EJLyhmKjoe
whJ4/wAYCRWeIxoMAC4lAJninvZTtQCV+S1cZFrjxJRyJksHRNR/AxbuA2KcYGxhrZrwt8zCGSzb
G9Hp35pRXSl59mF9/xuaBa0v87VXH/qCOk3FR1Ezxpnktw9mTSY43u2iCwkcaSCXwwf4OBLnPW8S
/RHdABuv/lw4eLYBtKPOsEbSbfq1KNXjHIPA6AdM3ws/AqMuJgj3EG0IE3T7BvSKC4cxwMyu8Ixd
Vbuumkhoc7kIkjjU/x/d/vJlTzXRZAKzAgyP1ndxJizOf8TtAMW9FQZd9HNvCuDpy0Gzqt8TeGsj
8UIST0+9UktnM0AmV5lgWegMgJLI3ucoefmmepkoJ+XYjyqmclWFCWesuKqcurglyLUBsnZcjItb
KQatvHlU0JfvS5c4GLXFePBjMXsAC5ADItCJ8Cyl/O7BrnL5qxqEhTXq6LDPsu8SoH6wZVHLmV7m
e3UhF31Z+Z9QNueNa4chH9kJyiKo+0MFumF8TkFkRFuEmF66XXAp5JpDJdA3bAElBi4EIJAaEgzv
e10KrMGJWlBOIGbgRjPSJBjjEUvEvxuPiR/7CI3WwAQBZP6Af/3/NvTUJTkk8oydwY3UjgWDRhT3
RJzcE2CyHsIoOZNzEuYRthKBfkCk/KUMzHpKJtx4hueZu/AWENaxJRficNM//e9FIsePKZ4Jdbgh
8QCDmenItzR/nrpMBzJCyv6IYIQ20Nvwh1UbkQlKRXwTjwkuecACxtHxgKSlj4T5uKYnirG4/9NJ
4AE3Pvhy54BZjUkImErcuCzkHIT23AdpnyLwmOcZ2TyD6s2/M8aTtTXFPhOkGKkH5StWJ4KSzKNx
9XfyOKE84Eawy8LKd6BTxejnxmexy7PVdlxritkIcRPHfYzzngvBFOTDyWf4rn4vfQxgmG3Z60uE
D6sHx3cePfgEBhK68nTjoKz8fRIPuDZcM+759fwuvpwHXAtuPOAUEzdzdcgFuCKcCW5FzwThZKdN
fwNqinMTnwGwuw8F/g6BY+EBWwj1L46e38tv+3caePC+AnKdk9qAkGMAzQK7m1LLqhc9U/Pv1HA1
+FEkdv87NvSfqh2dqk1xZU+j1EBUyhnEsNuAADLvWCn+yl+A6Ch7EWwij8HV4vD5EfKNs8xMeBu9
SwYeOEZ5Y5tiAMIj6YciI4B//zsBLbvY3ymZcgV4jcPlxvDlxNNMQcmHl5FH3kM7ATkWGSsGY5QZ
tF9aztRWnbx/4M6bJeESHRkkr1E56nssBNfoNPGAiAFWSKVZ2Z8zMYZXNHvEqbx7ZQb/4IO45308
6B9T44UfCq2DoYtTM1Bm1m8K5od6V2ZGCi8MoPTfN/BuHnPPx/NZtHZASvKMeGgc8eeJ+8CB04Jf
L1+c92sdXSFMJlAyMEUn91pbc0Qywp6ET0C+wH9lpXuA/2BQGIMTsVXjfOchFfLIRDRgT0Up8SkU
XB6XvQ7wVcJEADGqe7eAn3Rk0Ikrlqiv/+m1+SgcwLRD92HP1chNbLY5Kw0Q1Hm0ja8NEpiGPsuL
JZ2ocCPvWWT1fShNBrBBYDKIQDEeuB/7vWDccFHWJq039FDdcCLMQuRXtAfaHBhIAnfmej2iWV8b
Mjt7ZL7h/KJLEHLZAflY6MnGoUtwX3hIYNK1DLAkRZrkNR9lNp269o5FPMWwrX6K0Dk/RNA9cSfL
bc7ZaIGd0dePnnhPjttTgHwADTMknLDsortwj0HzeMWSTwlGvBlCUEacetLdeh5u+PvBiTarIE6T
2kGVoEFnEIwlPqiIdSICra0qU9/gFLBgYflcNRAOrnAkNRihnLAhmrIVGJ4w5thlSZnP+pY81w0p
JE8JsQOXeF9YvmGC1T1zj+VeufSRo6S6OH2yGgNXhIdHpjHE8YjzQZIV+cTi6PDHsQO7dJxmK8SA
KQIyByn0K6jF9sgIFI8oLJHEFZGLPR+tKs3YdmOA2iQc7XiERvE1tqEsXMb2Z5fDnYPqCKhCcuI5
6LDDG44ywH+3ZHAZJQayFPzHMcSWYNPV1O5ZilPzepnFkW2+4lW7lygCg1zYthDSrPr6pRaOypfR
eqm5JVgCuzz0wU0K85sB1pnDhoIjWsyhU7aIazcM7HBeou0/AitrRj8qnXTeTkNTB9eB5WS/21Ke
1rjyz94ghhrrGzNe2ATD54SGDutmY7U9ZNEOYD2eaj46X4q7Nh5XdrkBsYjkJTxSTg8aHntUl3Lw
/9sQT1sdTsJYbGncer0N4Cxfhnca9prxPeQbWQYaqJyyoVVUkzim7U2IQHE/WmbVRInsi1srHm0e
MKagBf9sTULswPljItKnW2MOdE82mU34icIinj4vFPDZ1pGH6hUbvkBgWS8QJJOMV2pJsRnE9tDR
CC3oDGFZW4yRMP5BmcQDxT0NYvPVrHDNvFwpi+R42sPbQh4GbEmLZB39Wlh74GhBJkCwwEblG2Br
agHRygbTCqv5FOjJQqGBG20FyZWRSFXG0CAQWpVU71MvORMx028w7WWy+BHphGe4V/ovtmq0R96r
HviIBtcB62JKrR9HlOd4qwpgqu3IC3TzXR4+0xwITWR/Y1scOYNqidt322xbLvSIqoMlAWSG1Yxf
H72pyZelclrUjjrYDeJVJNsoFw1qq4a3jYn7a5Go87id44LiFMK0gVoT+c9igxGGUWMULqwHr1VB
43YFYV9kDxzn8pIfBLrzGU3pwFLKWyOAbw1+tNqlX/ta6pwcQPhPM7qwQVDlEMbd5uPD5Evvo0Oy
ejXYXY2fcW9QHaD0cCoA/D/j5RddZzy+NEqmuhUK9PFd7N9f8SIsp8ln/VL8V+Pmit8gj+6UEyZp
atXvYyDtyE90+sZsJ9Ps2q+w2UrzCCIyGsgbeD5VQMF7Rmwbn7mL8DgsAbYZAMCEsQrfkdT+uRGK
jYC/M17ObriQjqjTDjS7qHckfmR66ga9GSrkNX7aS63dd24j0cPpoRDPMa3TPTkqg/Jz6PpsD2x7
Of3dU18MWnJFWaKuCiKRJaZdIdAOnAiLFHZQaj8UGrPeebVB48xndLTjhkFTL7ohOFBDiLdpbn/a
MX0LyMt7OFoP8j4+yeX/lFwoICEGxX310NFYAEzulgcaKN0ZDEeLxU4nL8r3Srw3e+qw2qoXN4tQ
jPiSvD5781HVENf1cC+lq7Y5oOPTHsvWGl5mvS4YmiuNp8BvZa7/fDQrgVRbT99gxIJ9+KO38lUS
p1qi++9mJtKdUxNTYGahsTVCFHzkK9np89XmyXhwAuxWN+joJlAdt7FCtfOFT6HVseshX6P23Yoa
aWr6xig/AQt+9jbryWhBGHRF0gDKgZKabAMJ9HQOA8/sdsZG8itsexwNEholrppsx0gfFKnJ2AcY
pW+l3xdcqd+BPH5KznMwVup9H3r8EMF9BeM1736G1NjQha7dJ6DPgamiJL/+SgdRs8B7gYaukr6Q
xuv509MFF6HViz6pa3NIa0VaCsB8IhvfAkYBkPnTs/Lf6iobjGXYQyhdfCfATpCUQsVJIyuFzzWO
QwtAmxSZPHjJDOmV7KeyH40WWHZXyPwPpk9hWlwm/C6VcHI4TYYWY19AHyQzwxSozCr7oIWLS6Jw
eiFEPW1Acop9yEmILlP4fTxA9rEDzeiXw9ZvqZj0h8cHdk5Ok2kc3FNaRcSh7mAsGqsV2BDzgx7y
Z5xtRr0bwyp5G5GziKYBDf6Lq9GCTIgjn5MBW7TVTd+hNUzNwFPhp3Uz8FHAcpi0zM8RFsQjenHY
m0xjyEUVLpae3K/pc0zyRqLx8oYHOsg7sDOtnbwmgp0Ty7NQmSWFIBvxGGywjg0IO4L3PZzi6YfW
RUEWSRsOilllgfteg/6bQmx5TuqboLJ4ms3HoZi57KaBuQmPfHh4k+7aT30Wt5jV1mugc36z6Tba
4bsTjXQ14EUCSdANGT19YhWIBX+P23u0qu/KITnX83Q3oWeGWnILnRnSL5GFq4Jc2Em7apmvsGQN
j8/b5afZtDYiHMKkncOhQO1iAOn0HCLCNbyW+3ovLugqnQg3ZSriRHwHwln+y+UlNOWepytgUNT5
/57sn4lsIlgeCMSEoJEao2Od4hS0/Tv/PcOTPOjf8AdK4qX+bX/P8CAd0t17LvP5W7d4ibcB/qKu
zwP+yYOIFiZQJrZ4ouq/T+AZplFslTuSfotWc3L+9wLv4Os5VvEQeNpgTQxioyU6xrr8WPyCjh8B
0vi76Xep50er9+r3i8o9ZXuiEmQmuLTkalQgQd8DdKFLv+2GxkKcvNbPU3n9Et/0+pfo9LCEnF7n
zIcYTckn5I3vpYT0T/xLEBSROLG8c1Hh+97fk+cN4PxLmjpCZ1OxsPX99wxiVL2rV76y+mVocXQk
CfC0OYwn1dW/1ODfaefsceo4V5xnbmxVzYZR7nJ+eKlH6W1iK7e1n8uPvBN7bLyZLYlDVtWGPWf3
WpSmsrk4CO+vmmVHjA6mxej550Ky0c/l9XkkkwDu58TWZ8MGp7WHf9/EF5Bt9E0WVj2wKiyZoFf+
HnzhwwK1YQGHnnqPb9mJf+r3942fzmnrNhwuN46Pvy1Ti3tu+T2im5uec3r1rIJ/H8APz06cDC7J
Nfsttq81H8EtAzNNHrdT6IgepTNT49/4+jsUvv79H09n1p0qs4ThX8RaDAJyK8goiFOM3rBiYlBU
QFEJ/vrztHxnr+0miN1Nj9XVNbz1rX2RjPF44V45Pf28cvdCLKCgIHqTS0ee38eux08ZW1MUP/lO
UDp5BM/PPKZu3DC/h0CQES38HLNbYWr4i2IpAE8qevj0AUkOK3OAuKfdo2qo4JHwrrqfzFFp2DJy
uReejLXO/p2BuoErwHBs4GR4g9/orqFsBGbldRiivJTrl2kDmeegM0fC2GUYNtKzii2h+jAn3fPj
wvkAz5ALS8NhJFLZkSOwa9hvZvV2mDxMlwMj1ecwyuo77DGIeTeEJnBDczgudgtWgJVyiKTi/9pJ
O/pE/SJhTpGaD895QjaWWj88VKnvlP7Xs+oO1ko8mJCF9Ur/kxLyyf1xkcMtMS/FMzqu3Pe/Hi0x
0kwRfuunZ7+OqXu/mvlK4fzKu1ir1JcZxpXs/ZVk/Nq/iNL/KycimHT0SDntv2vfJ+La5+n80xQI
Cr6QnIlKFcQ9p+ZrPgETIC629xXPH1BOlJBICgEBcpsUi7C/D4ENwc79YSyLxWmlz6QQfmOCOCMB
thtz7sNWEN/FMBs9BVzEbVtuxUCxjLfH7+Mnc3drfnVLtgYFVmxcJyaGfL/1qJ2Uc4xiQGvifOFc
UAB8Dok0AGLPbpiPOl9yGJUDveDNDqt2xyBykh6u65U4tbKWOPfs7/Pb3lqy958QioBHgQhij5Up
85fB49qPPMRBDP7/B6kfyzv+IO/lS0+wavvly0/0O8X0nfTak6QfXGgqa6pfGIwFX9V1se1u3uI6
+LqeUBiHl0Xh5wSb/LjHWvVFFY1IW0GtoJXl3tjKswrPDdRenEXs3EaPOv1hd0DCDywVZM39S5m+
MABcaQMjTI2pTV+FfvqAKLngO4MMmCDzhInEuEJiusVgctqRje0I2ZO85S/d1/cFCftyuKFhfLgR
2p236Ib6PFdcmIJ0Gs947Y3D745v9MTJvSx4gYrl2FbQMtBGHiPZv0wpg5fAEvcrjq6mjjwkG1dq
xq5El6lMKA5uWEIhNZtiQ00ORvUhLGQQpKyxw/afyGpcFdAMuue6zAlfgHAMIdXVFMLNvku4QeOM
sI4oAUjqCpzY8Goy0WX912F9SkZI3V7H7Yy61XsEfwAeA5k/rhZnAK8OHjzdcP5KQRJ1Cu/uIkac
Skv984UcXUiJ/4IqAccAraC5eH4e/cEY8DZXBO8CgGmJ+MRaHL+05XGO2QzWgfqnvjBWEpG3kT0C
4f3ZfCHxR56GEA9BhCnkmMgmEEkiWlN/n5qDNoM4E87xSybKRT0xAJm5Ek9L/ijTSzKMYXvL/UAE
HacEsOw5WEQ7yuODdMOMhlsEdxxNsABAOqnVo9M4w3YAJ5TZBckd5wEH2NoAS5xewMebYbapk7AH
Qfc25TGmEhW+2qqoFhGNsN5nP8J6g5M/EkWBzvOfGJWaI4YvGBgElsJgYxAipN6gJMUGGmA6zHY5
lL7F0HQ+n+MVpFExHMieuXkhh8Z4/j2CnL2ZjEwV+Hbueahpo5lUi9T9hO8nLyn6D4SWG0g5z+v7
9N99f8OV5wy2tsnGJOKODOLTT3pA9g+rhw/E5psI9Fem/GEP+CbBexJtY6Y/VoCUUyswUBidhVn9
GVW5zSOmMNOnYEGwypix7/JZTv1NP8dZg7yLZJajb9gkyfPYZQl/+gXQ35Dj3w35eDUbaZwvlMLj
OWv8vGUx9DkokRuScP2FvJG3JDGm6G+Cd1og+TTWyOOKuH4AaU5w93pLD5KOukHhqI94wVtQShn8
3r2T76kei56NhFeQAnHJcUHNyYIctBB/+VBGXwCJSAo54MpzrlCEvj9Y4f1zljfprQ2nl/deAtt9
82qvRmQl3kAR3PDp8/NyOChoEE4VFFfglPd+QincsFto46vLzkM6jkn7ct/vVH1+/xD+mdFr3CFw
fDTf0pRg4PbMcn7DRcH+pG20QAPhtoz0a6A7BOXd1atii70cH/qWKwPJh2qJbaMCpUy8leuCttNb
3FFNfuPKPelIzT17Cl+5koavXGkyT2gErRHPafQ7S5+gL4T+4Ke+tH+F8BC7vb6tfav6rxTFDcn6
CpGRkim2z8iv4jjz7jNexK+8nRvpTaz52teELH19+MqH7P2V3uSe8sUO937YF9vXmWuf/t6OGQcS
8ITEPKQyXJloN+8Q8oif+U5VeA1XBqpnFMjDhk9qqtJXlJSU0ufnV76SXfz6LoHEgr14XymKe1Fv
rKh2DAQc9/v09ntdkIEP/lGwwbyYdJTFla/s/X2zOPMVM0yBSDqtvb5JfTWEWuFdMb72NeErWakz
9enfSzH/akIRFM9zCjmMzzNlOOYLHypKWXz6tlFcX+MF/A6P+kw8ogCR+/0SXoXigV+5YVfj/NpX
h8y8nCx9e0hAxtdQ1J8bEnM90B7Re++CKI7K03s0lyf9Q67kpKD+5l81+xtK75PxSoqDAyMlN4ty
yxMKLGadf1n07+uLpa58yEWCQaT6JOK7DO+Gizbe1u9h456PKPH9oQY87/w6/veIAqjCItvxGwX3
vUueakFRfTf0b+XZ410VEvLhIfnEGyFs5MrgISaCiSTRv2vfmr4FkBCyvThhvbvXwiSHyQjhACL3
/UQWhyzx4N3y7v0u3kKq9p2KK1l5KQ9FTd9fSc/Df9cj5nzvwnjIAY7nfV7KZjz7+w5gsvdzSuhb
oe4qR/MwpVhuXmOcTwl088whesRh9C71x/NGSIsMNbqwXEGhcZQdPrdThljVxeY7J1bhwH1cY+zN
ByNphZC+Rc3vcHq/YCRjwynDR+JGs4To0f8U3VcSFdrrPYTUp6/tv2oz43lIDekzem6ogjwuBof+
I69g0PvxoEn8QDPoc8R+fc/zkOK4koZPpo6556dcG/M+ehtBgXLGg+49Fu+JQgm8m6IxjBB5yM/P
qrBcGtF5zAUGhCtPBu+bvvT+NRTXDwJ56WZxha1l/dxxcSMJL+VKkn6g+UoOzsbwlxTJQ37lww2f
623MS7ghPe8siH6H/kM8IxMdiDSDapLvvzLew0raRf7dF8bzIxtjLhI8pn3lbcHKwp9h7S+81EQz
eGLteQFveiCiFH+tPRpNfjpborepprUnB6Nk7cnGh2993ag8TSTF44cXkLX9oV6koMD3LcevvqI6
YhiSIgH4UDma0XntD8U8RHreyqcv2tpTCmWZex5Rw0aksvbWnpLAr2tFIbyv/aE6pODailrzE/nf
beEbCfpqcE9T+IWbd8P69v9Xq0R1eE7576rwO9+oNRP07wu5zYe+qjYXDjdoZ+CID56O6JuAtVjy
jgYXWwOB8xlahptngb7Poic2G3e/Qr6OGS+BjNwyMS72QQ0aRD1/DoKYwUXILIpq3IB3PySElXB/
vBwdWajCTgSJT6Srjdftcawc4wYrObC+nXwDTM4v38qj3aQmRtSwpJxCUZ5ZIJwl5SWUsQhqHKRR
LWB7IIZWXqHGD1D2MTs4OM8SALigNb7b49eBmNfaZADE/mlynj+y0R2/HpwysJy0UC2MjmmBiwJc
+u/p5RbXFDghFWyWcnzDPIqDBPCbIPbAu8+kGeAAL+L5zrSwdWFsQEQ5BRLg+9+vUHbl3LmDHf8N
fvYtAG5AAjA/RGhZ4PZ0Xmj4U3A6qqYX01eUGY4w7eTytHXsxAZ7PSz8+9f14WULswMxznkSx+aJ
o2xcAdI2vU5MjFaJT31xTuB1JwrSP3WmV6kZ11haftdzQA2rhwcwTUFYa+wp8G8CoEEHWUVayVg1
0wJigBIDa3FkmiMJ+JJsKTkOUAOeZsby6IEezU7jllN88byH8LmqXLCcx9p84FCdSJnhpfmFa/LF
edxDgIIe1kgAsHCe2xg/amkn7ULzUn0mAC9GfMDLGB2SDHeUi33irPMJIJJ/3j4WDNItPH7+GcSA
sUUnPn+zKX4+JH2Nb7KvfAwav7q4B1Bif/TwMC9RCX/+IXp0cw0kiPExFZ3HpvsFBhIoiw1IKRPN
w5MIFx5cfFRsZ1gDHqZyqtd4Jg57c/UZYJIBRPXy5Crh8FvBonZe3cbVEkHbcNp9lhjL4M0GYgy+
HZMDiHm/yoy2WzOgIHiZ5REQkvlulyHb3cB/ApJt/32BtnQ+h9n0DMRDon2BzwjCUrUZYDhLXYIF
4vJQxtaMmOiY4d5ckDECVJZj9NErVuxp00weAUaplYt652uIsc83k6IKqMIXiFEIDeedc54Nh6M7
Olh0vO7h8ibtW32lfGXf0IDatIm6gTzXYekRD+KAIQqQN7jU2TW+1qwuw72BsMJyvoBegv+0w0p+
JjwrtZC1YyHIfQKY4kqmg2aoXbIswS0piEtReee5gjUgXufseCoOVyBARNfDmEWiYB+DOt43PXqj
QeJEKsvDakYa2kekSsZIyRL6eeCaxO6eXxvkjxLecwTt/SWp9qsOxuffNpUtAvuOWtRpv83FZkVj
me8pX8an5g3RoneBEDwB48sHTC/sZfkqcDzpcl7WfgLpdA0kDw8OoiI/7Bc+L6ExLXZ0uE4EO7Fw
n5yVnQwLX9Qy56QK/jDJeHhgR6HzuKMknRjYzh4AqB0Vc0V3KVbMsLNrDAMm5v2DBrM20YyaM3PG
H7BwOOkHYKrBJIyvzhgE/LSAtBrTzr0EsgOxZQqw5BtagZPUskE+pjHUNVawS8rkQxP+QLCEvh+c
mw6W6DV4BC3LHQcNFpkYijtusryXWEcHewAaMOH2cu94nB9K78mK7ggn5EFgZNAFlBGshoKXN24T
g7TblL8I3mt6Jg8fMR6clntDhPIYs2I47YHQ9dXg84hdSUh4g85m8fDyCW61mv1ApofnV4aSbYS3
m7kdqDYkI1MJ7+LIzea8vrTYfRPPQE2bVT0drJrkBZTi5zWe4Ixma34Js3KJNYfo578VWm6EEFvG
lag2Dta+5ylcq5NflxYnyFmOA/UCs0akzMj15vqXOnmexRHib8tMVuDMprj5VwvYPmRmWYKyCVMb
lCSlp+6Qcn13LxesHZkBwbRQd5Xtc0zUBRWhta1OihCm5Dm/ec2P8ttOLQZNEZKwHNxJX9vfYkRz
CLZxyUib9D6v0uHayu1y9pyxW7NT0UOAnt0/AFq9Ew6ZIUGWpHhX/NV+wZDNpRgXR3ry7ANji72E
5tGBuBFeguJLnqrT4SK7C06wLGywUCxllS2BuHSqKZr6GziFthYQO2WEu05wx7N2KgsVhRox5VEC
hkQbdIc4NooWmSGAtcX8uDFuYnqdkz/vjgC4gTLMyuSICf/OxN6CwIHjcktPyWt4R+mKI5vdLEoK
U9lOKw8yAMRaP/0sfFXQWliKy2GMA7gJI4hDBadzlLN7hIjHb3nCHEXZs0Vm7upfT+8RnRwj6upw
gJNYGw/BBvCzDKt7//RZz49Pr0mP58nlR+zDaEETbUxlr4SfEuv2NoPqD6M2sD4G7tW5e2CTSRi8
TOp2fCGKpAF+sYYUzrkQHEtbNlE2P2wZDwgb+z1boQbAM02FbYGW/X2ouL9hhW/XieFep9DTbmF+
GbAFt7hMsmw1xD3SEdouVLHsRQs8MEXcjSwaRtjUwlU9BraOAwr2ArAFs+Zn/EwuSyjhEWesYSAB
RAVAB+gQOCqB+bVmSV5SmIPBGYsHr5lkudfoxO/I8LIHhQpEPzwGCR7VBDw5YkhS7UuiElKDSpBM
0Njaxpcf3kambzS2eHuFuVH0Ozsn0uyA5A0EGztTcCUIlPOCDJKB+jnMDnNZ+62JEvMxqDYv7Ade
0zNOBw3ogfgyL1V9ng27kdlMzO1LtlsQBTGNBmqbfRi/YyAU3CvGKWo0BGYTfMMu0EznK120GPgD
5JfeiNxUCksx4pHOz2KfyVS2uN9y32AF6kq/Kr6kY4ymgX4eY08hwjW52a7wy6/LpJ1s1O/baGPN
0O+7qGp8SCDuDAJTGVaZcV7oDiZfLkwAM5jRuubeRHWN0V4LJ/ME0L7mOIcEDTH0TC0s6jGMGnzr
XuegJhg9HBWvae+r/FDddHE9OJQ8/2W16+Azg9iNGeQZDkkhJgpopoAfgwz5ivWvAvYiJEKCyy6F
aUe2lgngePbr2XP+CC5L1PG++vRAiTRGG3yNp0yaaUv8xzFD/7S18GCiXnAIZgl7ILyKG1Bh2JzZ
/0fQ8jQ97K4OtWDj2+DVIPA5v1vwPTEvA3SP3gOiy5p9Wx8CzfoY4MPwiYECmfEv5jhiE6Dm/gXB
w5SMU4GDEyyOET+WJ27ZO+FLGkcPX7axYJsD6cKB92Q/w1huTAWc8uuIS5oDgUfFuqnHKr58IVo8
9zoRtBSQ6zFLw1tdXWIIBzAqCSrHmUKBus3magMi6rZuzUqTArBUbIK0jc4jjsGdg4IVMWO7QGrF
HCdgS2wBVPj3YazPIYwEFnYBCB1ut/5L2LNRDGF2Ni2+oHFsuNdvrPRGVgxB+HmN67BZ371Vnh4i
RLHU8DZHotYt2qiY2bJvOcUsG5f2A3eW+8n7FVK/cb4wl7jXdohnSywtoUTW8hFVu85HMtokLbbV
vj/geBQoG2GlQnyyH6EKwU/PtgDzdShFoRIJTlYqIY1TESrDzl3EpqsuKrHrVSOkOisjuro4F6Nq
OO8z7NsL1Aw4coxf+1drL3DcW2E8HN9Xrw1rf1JuTcCkPOSjZZyB77U7IkUNzqEFvkgOkv3NbgWt
CptfayLvzA0t9HLHRO9/GrcLVsFEh+mtfg4R1BDh+QY68/2ysMLxwUJpsJ52Xl/KR5XmP6AKana+
KRNQ5v6cZ6ITQze0vDo5prBH16BzXvgxXFJOSN5NDCs/4ii+bCdPfKfBPoH90mxZimXcg6XxZTDJ
h0C5EqaXYYT03z/gK8sX0Z3tAjSIDvUO4bYMOIXb7Zt9QXafddLgXHcPyw/9vIBlwxmfBECaNvjw
YfgdYKBf/7zAxGeLda08xiTkCsH0LsQd0F2enhldOS6zpDttDfWjrD/y3CvrxNYxL7mdF4WUth1O
4lKqDYjU3E01TDlZy81T9zUwSIYlwT8x8LyfWAR3GNluWuuw3fKdk9pvQ4n40R5xTHhdgSDsbnjz
hC/CLikhRBH488wfYv9fJZdyUyibIxTpGl8/r45mOHcYaTJ01lchI2jI2b7Bf7yHMCkVjhr4Hd69
6jCH4+Lmmn9xmoJFvJ3CSxbXinerPxQrUbvkD7jj1yvWlFBF+9M1oXUCkcv9w9cU0FVHTgecdQ9V
cm/mRH9ECVctwZsaad795jbEgwGaJD9kUc32plmpuqgvqMVWr9sJM9CthMfloJ6Zg+iGE2WW1srM
wC8DInGHVdYw1DhhCDJq8LlXNjS1JQ7my1rfkKZXGJqxPGjLC3OfPzA7OaWpE2PxFw4yywYfbzA1
OSaAcPAAI2AIESpxWHs2R3yYsGHBiOnGAe60UBcV8EVmrMysuP0sfx/tgnPtCYNnw4dFpFNyWFL3
GaoLFMFQYbYWA4QXE7PJkbSF2QaPQdryaKCM1tjVinCem+6TQwMs/7UBrVqgOsBhAqnK2QtchuLD
FGh8+BN/w9U3n2DvSls2bQ5nT7wr2EZhgeB3pwAqT+BKlVnx8fiGg9TiZpMLGvZLtYBBbD7ZNYrC
HskL2NYMBwxOBbgxw/h17iAXR+RXbfNG2GVlC+2S8JlCZKfZJ3zZnthlYmeJtwDgCeCfjaSvy6f8
7m4edY9RyxKeUAYtYhQomBseg47aTc9UAH3c9kD/tLa5atwnnmYOoGOfyhZ4X3OlLmhDBsP+W1kj
IFPba9DkTkf57vkYFOaoxaXjbncQkBsxkc44tCFPA4cJlC5jfMCKgDgXd4f4WMDA8k5rZa7IBaJF
hYlXcPm8KhwoBDh1d/TAqqvNkYXL+oJOY0AQE2HLiJwMEKkJ8ZtqgV/62PDkBkb45k7gxIGjzOuz
I/9ksns36RtsNpFP2fx2PWLqzGQrdvIGt6/4j3iK9jA4evjxjZ4gKjaOlwdyOnRO3nGV8Xfg6GMN
RIrvv7PzB3MCHNZa+jImEviSigMkLocSMJ6Boa504rUSsUCAUV8GjqR5umxfAJd6zhTLKYFf7QSG
ZUbU6mP4WJ1dPXoga0eSv9LMUbnrkFDAa2JABaCNB/djgu2XUAY9detAGySYpnstxreKGM6jMmMK
O4CFX+9INJz64IIrexw4FXFDwGuq8NuzL8X4jzevyXHDaNh9oLLDoB+ALCReP4Plg86b0xv0kDm/
r/O9vCHJviUqBhNO3dyIEJKBEQdItN2B1CRhRo5HrT1cMn7g25aR8cNXpXLoYOqugfUJmBCijuXg
p6/pDQkChga6nen2yUP0Fc0ZZQqrMxzz7TuVJPRbsTyjdMW3PDijwtsVLyePX/Mnzpq7ww4zeCp4
BXR1k8dWku+zHyVhPr0SSDwh4YyfDCNrFG/BwcGJbPJNuDqOE5tiPfgx4BGAXb+P9rcI3PYuzRAq
DUb7YUCsOOcU77FF+KzH9Xjg7EFHB90CLnADGOYqm3RYqG2kMWA+912+v0qjW9SxDYOJ/+c1fx7W
9Vnmm0Bg4sgKtieAQj9qPcKuXkWES1gyFK32kYBgDxA2ljr7Zh3ed/wtG7tWbKtyEF9ho3vEPxrd
wFZZKxF29MXib31HGYsUEfmP5OdhPntRZh7gVofayQeMBNzSAlDTyjuFpQuuXnyfdpxRaChhTH4A
aQBSs/vFk8QEg1E4joDpQKTP8w9mwPepiPNZMfNfFeELRi3twhmkcHSMf42JAt+IUn1lMNwAJZ3s
41BUL3OOPhTW+tTd1nsudP+M/fUau0raUKNlXAw2xxhUdc9cQSkV2Zbr0bnC8n/M0HuEJOha4vq4
w6W8UVPjp0OMjf1zIeD0lSNwvQI//ayseDUo+Xoi7JC5p/c25hyk0fuaIiyg87M0I3abY2wyYt7d
10RuAxrotMIjArESGv+VZY4u8TM6DEUkuCEo9Q29D5494PwiPWiWUQ4TfLJf62NuV3Hwitiqp1jN
zqrVcXaeFotX9Ij1iMH4PkvO4QgVwjP1uVSRWEwbdXO0QBGrCHc3dIzD/Jj+4bR52GTpk0hzRnpf
021DE+ikleJfV69dPmMiEHdun21Ocb5t4gbUtmpWToGsi7VIA5MWNNiHBxZFpTtDnbOJjw/lYHU6
B3ibPImQAbycU7sgpMlEbWAHBDXdOX8LwiH5w/S5NlIBQ6ZEQFWZGCDAVG+6bQH7yeT2SzefmQkQ
Pi5CVT1RksxlHZdgSgLgL4B7wP4McCudyxiMRfdQTklnzg1sdnYA5kZ6RMhyYGT2WNH7wO0eHEL9
rRRw/09B/TsR0NrYjBMkICcG1ignSCOFzi2BF87CHwSsG+YCMMbSiLSxRnytTb9GhsuSyALVp4hX
qG60uVR70IVyjTk/sQPWWjIgmOMtgrwTEnstXpMD6lUTUKCM/kAdEshQxCFImSqi3tN2AxWC+JsJ
jhyRHByQWQSElojAkf4bEfwvEgYrjNSRpU4fdD8ipKLcjoj+Bzo8g/S3Ps4U//WCyWIWGYVziU3W
w7TdA2I7E+bx92hf+yLeIpWJAW8lxqFB7Eop1gnBqbpF0mBXZkzLDys+JLqnhBWYZK/wMskWxUfj
WtsMLCXpA9KLL9lv+W7JiyibWnxYa3ENvrAI6Fjs6oi+gYg+NlryAqM1lRci4AKSBp+EiZ6c1/Qu
yFhzLRGW2MhlMhfQLFd0D4EHsgk9xdAc1qIrlTkLzgjKtVilyAWS48qa4/JwX+MOQ1zGRMQ+vIP8
nXMVERGz4EI8yKMvIqgOASh6JBeCC4oJXe2zlCVqJSI5eFFLIlomuLFjMuW9PChATHVKlsKRVXjf
EUx0dlppQ/e+rne3HdtfztHSzw1bnxNZQowQezwzGJxvg7gdT8TI2Mn85KsW5iMhgkSKNBDDA1oh
QzhoLfxd9MdqF/Rc3agwFWm9zpa3vj4/8gZYaObqmo0Tu/5UzB1m411QgHoMvcl+rDmJL6NhqrZM
WFZQRL2eUTNwCsWGFhF5xNHnUGrCdczNORFDyvU9AqZ8AN8U0w7/uT6tiDh53Ao6s5aS+44y10Zw
XMEj0+wnywMazzTKofnDDUQ8FMwGUSn37GDsYvUO8n7HrwTdhJSwXZCNf9So3rHJ0glMTJltk4HM
fEZ8zgYoOkqf/5li/yz9fCIDewSuAIraGYAZsNAJOzrxLpSZ4qlTQ0B6yYR8JW7XFKBn31qdo2co
opUiMZ5qs8Gi9OWptIJ3eoYK8T1e5DoRwQNRLKw64VhxPZ0iFrzbenwP1SkQx80nihNEqrnzunjd
N3JkAghcmOQEbtWB4oUJhHMeLtAVDVGoUNJgOjog2p1J+8Mv0wSin01uvkk8UGk+BK01BojYJ6gk
MUTgemDvCDKLABRtCtFVCP/6JVirbxjsq3jby6O2KgjRDM4ghbJzJQgCoU1gcwhXAkFYgv0f330F
+iEIH5CnEPfTrIbfEmTrFmmCeEzUgEAjEewLI8zAicAtWfrHYFrJMHihdQHqWwQhyVmWON9AYjIX
XzkPgcLXINATNlBfi16RiR9ixHZ4iYuF2I2GgTXHy2X/imgazj2L2sV5KAGgdXFlNRAKlYrhyDeX
5nmIlIwgLS8AHy+++VkluqggVADK4F/ysbp4hi8k3GUCXM5ECjUUL1cXhegtPI8RAUyHUT0bRAAW
e7JkC7uZOj5Os2Q4P7GTJgcPMzk1wXPSNRKcRGKsJZHRIr64xVh0hvVKXnc+Nq9BPh3Ojfk51oLX
RuYkt7aWQKES8nlzWCkIu5Gvyv49xtYDZGEECNEtbqOSCMSLnNeZKS5c6YFQ8IOZQVxty1eJJ62k
xvwRIZjAsi1A7jAHcsYvQlE/0GyRa0jpOZaCctWuWyE2PjU2QajnAyhubFEjhBA5URZHqg9cM3qU
clyEAAP7T+QF1oxTEoqw5OrTtpi4ox/ZTABq4zQHkiaR7LKtuZCiqz9M2ugaNREylwewQiNjft0Z
CS6krW2B7h1r7EuYEuH6geMGzimYwPJuC880xaa7muhg2FaAVV+EjgXrPb1F4mmmxeocY42+zuai
qkVMhm59xKYHrAPX8IWyCIkigyfFJoNSEB2bqNyRgW6o8P/2+UKUaWAOEcheznkc7YIcYhIaZEk+
NRJeC8ydO0yQb+FTowGc2UW4rU4B7A1xRe3CwUyNK18hKLceDBPs9RgidS06OJ+KUHePqPOJ9x20
Ozk6LWRffffcIKpc+tF/BMcfMVnI49chVnAuwNJBEylpQz3AQU9PwL06XTYGI8SXk2z/lypBc8Gn
2Fz+bS5EBMesVXTecN4wfK0CGLOPfit4rEtEUUTZe6yHc4wbD6s7hKu1iRa+xHxyaAoDwQyRFpa8
IhLfAbVtjsSOb1h9wf4gXoyllKZN1VhyAePlPQYz+rFjRErm7Qn9aKzvZbrTCozkBQjdqXJwBTOR
uJvpcG75nYffOLai+VpJzR8luKwv6+sOry+WhJEcFxgy8mpm34b7+ByiX1nU6Bj4N9b25/AQtpEI
cn5d6xumd0BPZqKdvhD9PT1trI0fwcCtUWLcwMYaslleEmkh4QQNOPwEPAUWWzY308OAaSFHdQz8
FeUQ6Zt500VisG6rOr57g6gQa3YhpXQLNqFK2nkt4eNroosT2vZXilROGMmBFdFEWBE3O6SGYoEP
eaYH+CEUMQtWwput2l2pZxM9Igwvc9y/A2q7yhJpogf4lSZZgkNA3K5ZzFSCiZtaqbCKXunBNRrM
28oZzJkBhXNeURdm0fpAusiYYyM0UYIXE0CaNNFwnk9ZtfFwXtE74J9OrGVfPPkSJjYuOzhrPHZi
WeC0dtodYvMHgJ/GZg02UbP+g+X6oRnmhgfDuQkMBUsMUedyyOTv6GYjeUQsU+RAP9IPWYj7y4O1
migBEOVpG7Xrvq0sPGFpLbrjusOE9rAnU7NGXs//w0rk3YnVj4muWAyCqDwgMysAKefDOYRoVcQa
L7aW1/WBQTKY1sa8iCGVFNCQRdqUK1E5hLgRiPtLPOdFF+eO3o4KfsmgcQ9EptBBqhs4jIg0wTUA
OrPWUlF3XFU2Z8hlviC65wwXs1CmAGKbpTDrjKugndLkKkJlBkVcRdr0MOF7RKdSmys244IecodX
DHMICpm8NuJOLHLRybyawcwXVCSyUlSMrB+szzclrr8ddqxScBiJl4o5J4hb510/OtBE1Fk9wfDa
YIWXkxx8NgKeTCWf2RsA+yHGm+3D4iAYtZQmOUdX7AKnqYwdRHMiLOMgukxF8bTSv0YgU1QM1B/u
gPQVc8kXE4u5KNYzU88D/3ApyB9BVcBjb8ML3jyinq1fQoiOFAWNi4d+G2hj3JFCfP3YMdg1mCrp
g10ABTUoMiWegzcXqgT5B+6fwvFsJmtNL/ENCnqIJUiBFlh+G0o+ZmqOAqF48Jqnp7ByoVJRF9aT
joVWTArG5rzCvSjCdicaQFUlnuG6MtPR2Y6PKcGOJnBBU0KvCILuncfnGGeehqWLOLyMdbY/+hqC
+x5AOlPsRFn4DCxXAdQWUPq5AFq/uRbUrAnzjz56evMLDkjlQ+rSAU7QzFLmwyHOaBXyZXZ1YIS/
CNWSHoNnSDVc7BGCLhQB3HW2ziO+BcfEmrLjgklZEnNSDfOkI6T0kFfnc52xRBmKJzlzgpnCWR4p
pXDpc9XI8OnK5Jwcl9XE9AhIFuRwOxVhxBE3hIeoxDT67tVx5+cLLGlw1ukIy/2IUE/kCzGH8QXF
cKKdNBMpFpp/Pa2iIQHhK99KoeaBI5YdtMkH324m2ACE/MElqEOhl7DoI2mRgwkJGYPPDjkgzEQ5
LR6Wd2gqr5xcJk1g4P72jGWKsiZs8z7EHcrK2id2ujQFtj4cxNnXY6I6giZmc/RBj8ktgaavhLOI
jLZE7BPFrPJvxLdH+AF+dzm5fJQTZaovK/8KrRH1NFkXVtCxceJnCpFNlFTZaKxRQXvV+TViSYul
3grYD0FGWHCY762h26xEPTUDNu8Nb0dBFB1muOWYoQPoreSi3YGu4xkMeBEdWMKkMbIO7qaOcA+E
Z4DQ8INgbZDajbG/cYkJxBaD1X042OFXeqNHhq4yPoBVJ6CFnyjxMbeQ2IgYS/JZwZt4YPXIF5aM
Lygm8RNwRT8SAnkQngNwg/wGLgDrGZ+DNik6Dx/wLjwE4gcM2H2aKGbhA44QZdENXROkKZDcC+cm
ngoXAikQJED1jR16Ul5LlkZMMj14Ei4SIkUroc7+m8r5tK3ze3t4/Yd9nOh90AYothXgxic2c5gR
bczK8Q7sjWJKaeMBxcLVgXQvMTrACkRMW8xcmQn3PUordj3xT3JbwaA+IDL99tCy+kTjcSyj5hI9
0hvZd/5zf/MuzGF6lE4cYAbkgE8WVf75k6oD5UJOthf/5h6Ckp1XDYGC1ZzBuNzcgdrv0FqgV4KS
4L/SAWzGoFZQPNouev0QPitY7wICO9ydwxOaZdEzBND12qnGcB6/RW+IMbQQCLxCpOdIBBg94omE
evDGrBOkQQyDmAZi9vf1k8EjoXEctwNM2UW/SoH4TwpHZIV40mRUiwxU/X0TGAwRHhpX+B/ZO6Jo
8HBrpqU3T+JfOe58MdEL6sJeT3+KWoluqRxEyv5hBlILKw1eGTdvQgoSNoNpHQhTeTZCMSaQl/AQ
v6k2FcF/pY2Ie+5WRG4EE9rTwhfAN3AlaOtcM2Ds18I9Q6IYOLMAmtlC/MXMmXU7wdBAal14NYbT
QLotihO7tCVSHuIBbA1lqJBBVFquiSkxrBS9QGslVwmu4yj/JZCx1zA1xeoRzWGf4xvuKZ1/hUPD
0di16CcdvoFtJEIpy16GhIJ+gMICYPRuJ3Ih8TLc6ooxxjueaC8zWfSveIoRiC8stK4Az4uxoc8Z
C3gE/76RtzdX3gpGFZBQ1oeoAL/SXMEtivxiHxTPAUlDsQpTyaR+v446MzRi+MSkvrnH347W0DTd
vrJRQLK+C0HvwW+cyOENrRTvwNBmw/5GeSemT7/S6UZ2uuqX8GouSURvVOjNtVBDuTqAmjAsWA8G
iiciWDXE4iSKJ10rWgAHFQiO9k5FIG+IEAMMakSbJU+QIsGfvMn4+AzNl/gGH+TW3wr1g/Hsm2Oh
LVeY6h2TR8w+yRcrXRAVOvK9MN/zegBxpM31vmbLlQIVKxQmgeSKJQzx9Z+GLdatKKPfPcRy/x9J
Z7adqLaF4SdiDEDaW+mxbxKNN44YEwRRARXFp69vWmOfU+fslBFYrGY2f8OjogATAyaXzY1ht1Dj
DmRmsMmGBj9j/+DW3wcoI4n9eNpsykBmjbwqrsWIsIhYr/cBQkOHUYuAHw+K3AFLa/p+FwVHvUUO
QzjIZBjLu5NV+x7nQz9ufpEdZy7JschtDMhpZUqB8kmylQyjz6wHT8tU62FFxtsn/4VVNSCqlriS
Vcc4d4Qz1g5E8Qb4gyqHqKwIOX5IKRMLcU3gXZ7cz5T7YQGxu8rRxy9KVM1mxwb7XqM2UQ7wovF7
kkoUKOuGVJ6bluGWL5SRlHP/1PIOGTSiXzDrMaRRXjx9Zo/Mi+9NWHbybXLrsptYuzvZ4ntXiT1O
swfWUDyrvHKFzUTGXGWUsx1RJNNc9l45amqZDCZPLVnHAy0cLlWNJI+Su5N7kjs8pBwJf81F+FoM
N+sPqCz/yMYlb06NAadKlk+YCk6EUJqVU/3KmiIvZN3acuIQ73O7Mi7yjfHjipbFY8BXHtLy6VW/
jUyjjoyU72Qc5WMcBTLj5LGIjZkhMktgwRyBEXPD5DO/pLD8we3KZJKbtROh2VG7xvhGMiyi2ndE
axK3Sz5APF6MyIO0gN8itqSY6MshL3/BxJJJIJkScwoKDvsN48h/uJOOD8uclWHmTZC0c+O8DOac
s/WYAWRn4wfs4V/OPjlClalEtg9CMbkvJiifIf1AlVf2GRaMoDkYMCISPiZzhUvy7uTJGSbJkCR5
gJLGES4Pl4XUW7iCDC9zUEnyCQE6vSjFO1Tvg+H/PJKR4YIJnMse//Pek2XdyXjLGcvQ80WSdJL2
IBeMSI9MWBbEgJvj7dDflKX3Tl7YlCWRgY/4ru3IS6K2wv74/0YlvJAhYM3wDxP2kMr989LlWrxL
IeYj+8kV+NrTlTSMlUI4yHdMeZZ8klW+3DBhKp30EY/L00PfZ0QYE570EbtswCVJG5ICiYBheBf8
TclbZJwPZBHvY/b8HqNtQNjKpeObJVop3ApLTt4lA/1/YyAgieD0cKNcmzmuXUL5PDwtfsrBx9Yl
61pmEj9l75CD5X+2xMzn5rmF9yxsf1ksmxsntMx9GeD/gRGPG3ZLWXCM4vvcqNmgZHnLJnshTyvX
uEwxgTsaclxSIhmQRTLgsnvJApSH+X+ayNnvIubV55U5pFRyczI1GFJmB//ClJCVPWEayQNyHUgi
Th+CETmTHV05J5iLYtHAYcO65xvYkAwKTLJACYDYneU2XX76jlh4Be+aB9PBJk6WXUkl1pDUSd42
5TVyZkZU3ppMPeaVxG+y1UqYIOuDm5CdkL+XzYs1/p6u95jJJNtGb09piQdg8+NXiW7ZAnnRsm1J
6iwPzrZmehTsZCMgzmD7IEPhv0wCrk5azsbC7crzEpO+05r/G7/cl3yvs0XMixOICI5jZbtrOVbw
34J6wiJjtjMfRxBN/q80dso9VQwf0WxUbt7zXtasfNN70g10ElDZ6+Q2ZZv8vxEwZ/4/bx4u5Lji
OJOldMep7/1q3rm+THcmMQm8zBDqZLLJ8tQcqHL37+XGliXJFhs/a4ADbUCpTfYEPn47cHBxxTNE
YJmT7PkPSVbeURMTT5aTTAr+RwJYOXelNHrGrZGr8IrfpxdsKx6fQ0zeO0w/1scvlnpoZvCJ91YC
zkdynF3zfo3OzogJqRg5atRMElkV3CkjhnoG64vfkYUnW74MpAQN71E7//6fwe2vnLrkg35JUCPx
nERgRSppEc2rBCUIdLwOSXeNgFjPgJFOOXhPmAgZiL0gPEeNmrnVjBq67Wa8zxfUs4lTeD/Csxa9
A2XQHj8pZaI/eFnJAUwF+hdM3+85T40V2I4Pd8l+w7aKqQaWjKwdwOloo/tU8I4+tIpPZLfIpYbq
82c2u2/9c3pCuyTlHQJZetjQxdObITGHOT30P5UWLTDAdbrf+/ye4v7tJoRnlbs+0nOKXp9QcfwS
ltQiq9Y3bw2z6phNt/eo+LYmFfjTofur2unVSbdYTEDIu6AzefhFlwClzf7ho/poqFAgb76gPRRZ
q8cCEgW8lwveVeI53aRH/77qJahSofL7UREw44ETa3jdNOHtu+h/cHayTWyJZ3xjdvhB64uljwyv
h0zT+BaCpAHq7hUDpiCYpqT+AlTb7REIUvxtwPCQ94oPwqSiUdD1JBmaHtAYh9QB2wqAN2SYeoiC
ukAj7hR6nseBTiZ9WcA00cFCfCEyA8xzhKdOBxCXAzIP19v5h6MGvrtPqW76CPc8vJTcGjEFJ4L/
ewDO6p3B1xFWfJ++ndHtS6PPHUnAByszVjf6rJzeP8Dq/G59evL57NoG3YbmG1jNeQmiUfUm+GSg
BfsJUxKP5fD1gw76CxB2DVQp4Nt4B3mg/KAcXIG9AhK4dwwgGcDBPs9JdfCvf0p/z3dsZtuoxo4X
4iKCB+DYJ8q6mFaN396C7hjThdggKYF9XKnEDFYX4WqBxyKuHq7nApZ6jawPc28uHYSj2PcIs/c2
xMi1PtYP+ND3a1AOWN48xXTqijBRLkIQKi3qBLMAC0lwz0KcFrpBGZjHEP0B4KvPoDwHH6CLiv6x
7x8SNNmRBjf9DDEu8EEIJTywyJk8zIHqgR3rPyIUxICfo+4PRBHYgRiQHLnwikQq1sf3PmsQMwPx
wDDp1L0Cuz8aZZiJetX68CQiPJNMU7qx0ln5Syk0LiJjiydE/45oHIbL1GdArOK98MUfWyTpjbSy
wt7nB30ArLj75QcCjFckIZdNZFUiWUbpuRWR1x56Xxh2GmFGjjtzl6xWSJkw4O1+Xs4gDQBCBYdd
D1X/ObZW7Qbx3LkZnT+zYQdsHydIak4eT+2E+YJDqtQXVKgrEbjtVC+7+FYdmgAwwRD3Ej9fnR3c
zL3CDgotvKBo8XNb8DqsCJ9NQrAPdAUoFGAOBQb6gQJlhAnW9S8fo8LOe8WXB60LLe2xNtEp9YvZ
4xEuyuiPBs6tJy5IqGpcgQfW/hkjVHwThqe/syiWn8rI+svnzgbRTKTdMjS+uOq4Bii9O9JKGXNq
kJw3vxJHjIrC/3SXsv9TriEkRpAOWa4dCGSm0AkOkKhHP9duFqkjDTnRVG9FmX2pAS4ZuiH0OeAR
tPbpS9Pe3rRUjR4pzqD2/jk5/9SD88d2ro/LD7Ix84vLkD6pSFcS1G5s3H7PIep0VPZfppev+BEK
bCyiUaOIFRFATXfyuscnCDtADXGL5omq8BI97n5pxoaOgWzExBtdxXTvMq50HyOYYzXVfvJug8bq
dgaxWbo3khdKxsHKJ9HlAABMDn51UrgTADrX7wka8fVc99gTALoizYGmZ6yoPmYU+HngUcaRqizv
uyqign06grnOfB9YnM29gjclo/rQK4/XiKz3mj1gUv2clVCf3YYMqYJHAOVyNw867yH+GqD+K6/1
ccF5ISXbgLpURCv4stMSY2RBoVwg1l8kA7QTK7hh0bELeOMJGvpRg6rXmUxDXeGZIQIg1c1XWKfi
F8QXW76zMVh142qNHCcCh2Nl8sTFiRYgrqgHR3yAbvmYx+fp4eHgMTptv7iDqgjMRcFshKxk4uVp
M9C4iDCLcZCxRi1GUilGQ3qU7x69SS+fIgG+ye3IqjG/RIk0OC4OyIFz2lYid4H4hR3egzzr3wPW
v5uPGXkTVi3shqKAKtYRISm+xPgg/jzq8gPiQy0UnWDUdJ4Tnb5ZN/hD6GSq7X1u/LV4IXk+uIEZ
DLazDnVbdpro2T9w9bmaDvAwmW4v/hMQhDNx1AgsmWeG92d/BxJZBeqWIyCGZ+I9m6FAfHSxgD6O
szEeX+yHOqQkFwtF9GSRkamQ2KWZjZ9NMkL0HGu+sAXRJVIzVsP/xfMLlxUN558PxpJg+Do4cfSF
ZEwoM09fC4RmWrG6RYnT+Ku15LCvkmZYoIy/Htw4DJbMEml556ssTMsPsPzPKd4T91QZSuQPOH/G
ZuLG+cTc17itMzCid2OGHRrbelQM36kvQbMkZaRiBGNFqhNRSRR7SAnE3wEmH5A6C27vCf3iVFrF
0tiQamWGVlCbbFP12/lD6Bhpzuzks1efh5e/8/A2lOLveXj8E8+7IQ4y/EuX6pSZ+BFkt9E9PQyl
XiN1NKm43nE3VignHahLlsMScz50g0QIOUdgkiJol7Lnyi9IralLZbdCPggLCMAtM1tMcgeOtszP
g0exMBc87O2EtqjRhNaM/QAXohA0R5FSPcLAB7s0/0/7on3xip9i2gsYowkeDCDodTibsMl51/Ns
/lzz1iYt1sqhU0adGtxBpfYzLUAr9EpHsOorS3r7r8JXqjvaUfV10SD86j9whPhAZXLmX6mLxVi1
o66fPHk0K7YxrHVHVuD6M5wdzl1Ym4OHOw3zgzfpivRJhaYOjSoiaqPc0KAS6XEp4htPVrjmVVls
zQF2k0x1/lUKS25vUSEk0wZbAJUT/FwH2x8lcoDD/ADZIA0Lrp/EFl/lMkP3KJrtr5LQWLH+Y0Ap
BEQewisHaUvRVHsE+tjuN0v0mIqv81KiCMwMUhmisLACyEBEKo6HXQv+E8MbQIVR6Yf4Ki/hdy+X
p8ieqyQ5qtc90zMAPYSLuhSM4X10NRfa7vRxCC8elh21wd4XXH7aZg6KGGgWHMqjl+nhyYA8FiKl
fHKCAixfrLLOuuVZ8e3Kr/T54Tk2PJdSMY1mB8t1I70pE+h6UOzGOKDmc5dIajNS/xozOI2vZxCR
/cPPufYv1JXxbccWChAy1hxV4swGmPQY6YkqH32mvxuMENxIzcB4+APjNryg2NQ3iZCaWWf7iVmP
tDVS0QRq+LJiN9aMzNe42n5kl0AbqiPV8rJqCGaRgE7pzzhHYde9ZsYt7IDLXEdmM3OwNuHgSvHL
rfZbUqrLXFstJ82kISEW++HiOtIwwqi49z5G7Q376dEChY/nyqihfZDcwnaN9muaaSPMS4dWNjJe
cbE0JRAdHJbZOZAXtaS9OjDd5Oj463apHOc9J94MrGqs/xEu9JZVvVSVYNSw5Vv9Qxda0QRXgVvG
GJ6ig/+EXXnrP1FI+r1GV3tqQfqb2/d1XU/b4QsZGmjIzi5TqVXjDHUIYZw4Uaszx9NiimkBzDJt
+byzWwGsD+w6uo6O5T5vPKyWSeDKfgiPENZS17/1Pg+Hb/RBxqqH61S7zuMzc+3rsCh+rCdnC8pN
TyIywo4K1DsqZN8mLdtriGHcNg0NLx+UfmTvGjBnx+gBD0NJt9FGDBHRM/Yr92Ob7oq18el8b7iu
kXKAovr/ikM2JmezPY8nhLKVD1/t56UR+dbGxk85TS09Pq5YCbmGFY9cuBpi18PkDweGSiCN4rq4
HljR9rrD0wgUsTk3InZ7lV5NevqjQXie4t1cJEQA4jIZTJBOPn8dP6vsuxy6iwdHP5Hv0+U2FKSL
QS/DrF1g+6ah1d+b82qKtZv7xKJ47GzdgbIsCQRJQjWoQ6jA7fTx+Yxm+OQCFM8BfO8/dRQA4xLD
CGhtcI6y0Wf+bS529Jxxo0trq4/x7kChhsUMHhxxv0SYC+7A4mQE2xBQ/RRHMtXo53Vot551ieqz
b0BHcxMg3TicIcWOP+2Do4yyHMcJiVLvz0kxAWMPLcNdL25hxka3Q5Bh1y7tK3IlC0Zd1Q9c8j9v
T+sPUQT/AvfNGijl5sxxiUKAMtGAjE4ZT/e6vl0miAEHOfokSpPcCcKel/769Irz9rstwzOi3K8J
os8vcnhgVzD7yfN+YHwgoRGMbElKcKmhk3Z9BUQuD6s/oJhwC0x798IxM+msdZ57Fg7wZDm2Ez26
oGh8XKzOQ3vCi5bZi6hniHSc9gxVwb7nq/DU8Qo59li+l+fk4iyOSBLqaD/nn/rMICZD8e9T/K1c
5NWRpCNTek1UaJErR/1WLhuwJqfx5LwmbbymTZNgi+dzHmdzJ7JuuwcTa9uh2sIuEOrBc4FKeBnB
uvCMX3aXCYp2Cs5RFwXyT2QI0LHyJmLTZtcJOVIDk67x1YDecdKssRklyatPQQe3KrwG53V+BrC1
v8dNPiWK2qPizATrUORjxLd/hj56XhMMbHGbB+F1HfY05mSR2BPtR2YqNYrJITFm7sKdnIfbmUVX
9x4A44jsCVZw6+famF3/bLriFBdHp0+Tn5ZDMRAvhs2ahA9fBJu0nsLVWomNjfNBOqEtaKqP1Oia
Oh8CJ6N2N3TjB764nIPtF+KQO33eftH/nl9AdVzA0gGoAq9wGdypG9KnUeeVItYuEpVzvgI2xKhc
m5520g3IcCdgo51b4x4t8t6X4Gxs2uXm1CWo4c8l8KKlMgSexToHZ/YtHX28Zye4EGZ/2GXR2CIN
SVXa8OaSruISaOHwtWhCZNAHr+lp1X65hCLnn3xl8InXl/L+yiNwHnOfU+a40F12h4hgphAKXdBB
6YBgJ1VnRNtH/FtGHReQx76mNK0E8TKUJzT9vTJ8guwwxtQ6l//HRXrY2lTnEd0lb1AZ8ocBOMCY
a9M65umPKwPYMQ9L3EYXIHFB8pwA7r2++P+AoNDeV6hQgReY1vSNoHlyDS48t4e0etlxZUwZlDEh
KOP19pIHJHXZET3srDmglq9eos9BGJGLKQPGgAqnOzTmdM8FtmnB5ElOwBeoKpCJnVaO7J/HlXQu
jjswmiA8qUehFk7da25APgRNRJ5rLtW5hv9HRAzPKKg8sxIOwCER5xWgLCQQBCvDXCTbv2FuhtR7
l8p8dEZojEbaRJuouFKmxZAZNbzzxhTqwCqAFSoLjxlzpYuca9/vgSgAKpBzRzl4LnWc7QRSeGI3
p3qDwqs8wV6AaMrepkjZKuT/0lUCScSwalPymKW5b0KeQvviXcxPu9e0x+jXtFZpwuLWl9Ci563F
lAmkwazPGbIxk7Q1QSESN9KdnD+n6pw8lSrLkanHo8sIqQzGizl5GdhLwm1gDQDDjDETOZKmD2+F
N2MvjzvujfrDwBoXH/WO2i6dxEQgPALFrHE7ptkD3o9CDRhPgokPgYIJC/i0E1iXEh74yWUH5HbM
6mDRsQKUIe/Z3atzXkRi7kn2KVXLvOLFrXIyeWAHoO96+xcuKIN8h2kvk8+3GYwemDCeVbCg2hR7
mJgJuKccIjP3MHp+kfLSUqZpINfe63NAfzUdK/XMI3MfK0H3mcwaRlEqsGA76xV69vICwBSunlDg
knoH+E0aQDwlJRzapETvIJ8Z8icq9J7Mw3z1/GKNgrsUnBPhvTF3l2ZFxYibZ1LO3b2I2LMjfwlk
BHUPhuX1xZsHUcpqfn65Q5nFxNXSa5Kk58QcqaTXyndPkZ/BvEIqP53/nlD1nZd7o7Q1VUJ13Fv2
ErL3MeuNAjAJ8TnsGMv3JjizF68fvWAu31MOGWAD4u66uKdAOm5f9lAQHSXRBnDpV58CELNEZins
NNbYGYLqjFoZKrL6mAOFLXDJUma3ZDHnDJ8xZ46BF2JRUlii4AKaj8kpup91TEJOwauiYLLMdu/V
xYcoofGnBcKPN78UJOCVusTwve4Zk4d84MIWZsxBz1JVUcj3+FvBcgNT431pFb/Nc7LrIGu69Vix
APfE2MZhf3xAkeYgzub5HFfPqTY0oE73kfsO6pQs2EdP6nNS7fGQvy1P8SkmA6caDg79OtbwQ+ZT
N/D2EBb4hz0xVCcg32BOnkHCwyCYXIBWdLjwtCBYS8DE2zWNqqGDPMHFr1Lt203taBvCUAOI9ohe
sTK6Jk4IYmlkTYxJC5KeKAeu3EDdO8MbCMH4llaouMRO0htUIccyYhskq3jscOr9CEipozLCLH2v
60ReOJUn3CVSGFuTdoCeE4250RY6ECSxZT6CbwbNZ2pNL29APhSfpN3lQsEooIC9YogpKUSvi/eK
NVxjRpfR6dnn2pN6llH9jMlS2kT/xsZ6fAYBOX4NjW83xHzPQk4sIcn4JeReUG/uRjYp+CMqtH41
wYpxReB2J3bj248fh0U5IeZOtTfBAWrB3ILOj2kWTjBf1jSHugbnZSf0QR12E6SHG5ak9IfjLDED
HfqaCxeujd2x8HaoNzP6Qu2wRwr+6kfkWl5plgCUC03KTf5j+poJrUGd5pGVwMtrB8UkZ4i6DyPo
+S+qBac5iuhjoJMz2cyzcbEkkyJ2xLCHKBQhW7okNE6YrWOYM4MXbFgdU7e0t4FZxHQg94o1/nzF
2wSKVHIExgWZo1hUi1NKyQeGwzk+DjOufxsIJaKcXD6OqR2W0wIqURU+8Io5xoSqKTVzJrI+y8YV
RQYJHPWUGt5x7K5bJuJjXPwoK5c9Jr6O0MKCgTTMY9oD8vuwJYBVHiG9CRnSjKVOMDiyy8RuaMcm
/0CYo+4Oj2t2Xpxm1w/s0Xgl2QbyUXoZnRe9+JQKBbeZUMJ/jAB8xdeIL5vlkibPecqY34ZUt2FU
ykk+E2IgNJUZad7idAyyTY1AgP+Mi0k9umxwDeQtY8CEBjWvzwxuaQm7rTc3YXsg/R/zRuCudV/a
HBIX9LHbyh7fYmh38NfqR38bq4k5z0f5R/5xHEGt4sDU0LDyoRRWQbPKRg84PwNWyPIFzVLdZyNo
xtmIz1WUgqewip3gsNAgkE60+ITTLI/H0rjBj7HnTy2AdWqPoebaTKVmddsp83Z14f3Af1xAi7Sm
0Cy5V+GJuWPi1AgieA71KIsUFB3GEJKYEbHFT5yhleh86c2GgMYS41bK1XZf7oR0Z44On1rpV/BY
erC52EReq22yTaD47dUpqx5OXwZLqtkd8GAaCZUNIlvGEzfw6npzmJ3T6+iUPkan2ISQ8wuhjI0i
fqYVm5uw63+g5+fDYmU3HktDdicdXtwrgjA3VAGiWfydORaqFBRFOFofUHwyODzQpSbPWZs6kyzZ
AoMqdx0lpNHzEPKANVwyJmwug/omCY87NvtpE/fmbIBGYizPcbF7zWEM3gMIOlNzrE+hMsEYbqDT
ZoMtPmHYD9IKgaKRz49woMkN04IRoD5C6SD3DaJ79+vQ+Zy/WzXgoHH77o8aUN2ZXnHLQJXdn3V6
/Ogln2D52H/gwfuFFMliel6xB+DxMEo5/6CuaH396bu7zg2cXwuKvTaw6/R69ie7w9rhkmHR89Gs
0qh0ph2p2zBzPXONyo5jk2STBCbVsrY9imZgMiihr25r4mCcvX2qs6gowbnguZEzKILcJ9i57zjx
gKRkFNX6tFIpTWZ0psBQADMFemAtNLbFOIOFU4R5nbyOmAWHcHtofGPwIvwJwjkCDIEkCRdBQNMW
wQQB3iEikpD4i0AeBgRoIsJOOAcA68aPWTfTN4+ZMrCHRJOUaOmOA2UWgBYghscKWzkQ4FJtldax
SITL91KfItKlukq2QrA+FfC78GOABMfF5pACIbr49LjxFnqmYMwEYPMUkVKoOTrIdqAMxJsVTkRz
CU71Mc4QQichzuCk1zvf4CQm9yk83SaeJ1QD8jAVxsRh9JoST8QIq/xh/E6C2JtwMK9NDmY5nN8O
oNRotR+qPhUoaHsitqAkbO+iLSVz5CN4n6RA1CLshdBB7vRqqN1f5MddpM9INakL0rVhpjlpPnBZ
7Bwyg2t0Yid3w3r+GlqfdtiNqsk1kr3wNaz2smP2BtrgIvvlACc8ENTuwpnRD1g+h3Zoc/IeC8qu
M9oVDdzH64BFT63fUnq+SQehg2czb9X5A0WraliGxXF5oaHNGryVM/3xdcOPYPtVVomizR/UaFFj
2SjN170kVV4/aXY6wl4GnOSmW2X8QsqBmXnISIhQ4KrUsfH4sKzOz6z+8Rre672NsNzpI8tn23Nw
KuN2O+CuLo8R8hIPjm886WCUQ/YsCc7QbGI6HmIbVQdKTq+AAzwDH2Hi0dunuoJEQAaAHuvhDnxC
R3CYZoavkhTA0dxYiTawhgekf+genb2CR8LmrAbdidmkulOqoLOmL7CG1GV+nVd6Pg0LUFgcIPkH
XFwkfyCGYGN6jg90Nh6fDFWGZqhLa/E0ehzHRZ2eNhwrHEkOmIKgyYPjq28T8ddZCMG7nWy/IFsX
HqTVErhAtbgDkB+/6ig3V1cTrcLI1YOLDTZwZXwQZbyQHqH6+Utny/m7zKBrx1kZPSksewwwLmV6
uuMs0O2hyE08Ll6r+sYvQ4QLM4aptPFuv68P9/c2u0xwkDjTSCNZAnvHG1roq+3qZSBf69Eb5YcU
/fB/emUphfN7ETM7aIhftJjGsJ1F2KZimt4e6KuGUoek7UJ7FlUoKstPylD1SIG6yIGX4T6BK7ad
OsfpktIzLZ0cbUFG3PauWdi7IQOFiIeHmUFSf8/cPvVVj4LHPHXQc2TGR3v7uQQhpxgcRz7Fe8Wk
7Jk8tNH2yn03nvqYb3Wqhkvil+Y8YvPNRgpeMeFOG6cosByHOBiOUalBRGyUR1u/+rpSNnJt6gGj
OyEQMweAMFREphflARX/5xdCQz1zi301sy45APNBFXlxs6LiMLScKR7299n9t6Wm5T0LLKTLn3Zq
fB6+rD8RW8DRWludF8WCgwLMAQcNYla0Y2eXEWEWZfYjCjARLoscO3+1eBQrWMliysYc32Dx7vah
Bt5ffXMAfndjPaOE9uzNiHJimzkuiO3K7fxTi3ND2CCyO3S8446xql/wIaw5ZTH+wyaVV9T6fPw+
2RrJLEk6KS2QQ26yMaoO1OgobnNt2lxu7bcZUnXRzUVWjFOp8RXc4RBWfPrHx/xx9p/YoRgAt+Jq
h1yFBGbYvy6xRdyBR5LGM8FDG2OPyEJDKLe+xY3tPfYoPKMEfeHHmkdyiStaviOhAqfAKlApSZAa
XRFmwOtyWUVOHZmoBpJ53ibF3a/BEr3Sthw8ywgF5Qf99ekJ3UMMaV/9LSxlOlQREsBQn6QcyNK6
eTThLQu9pB5dYGordwwovUMbOK7vIpHKqX8PdDPN80l9SdnQ64tvHvpWAAaABpQ6plJGWkWmSrpq
0vmJDX7xHjzqxU1BasmmRvJagL2gwo9vds+NaWc8W28LIuEbY3LAKFts9/DV5eWhUXpLWuQOm1Qp
QtcFUvjR+s8f7C+w16gxpuaEhpbwd9g3e/3zGBd0pNF0TDsUfp/jjkLRA+mJ5Dy9fzdLkAFSYcaf
6ftOHH2G2jrKtKjiC9AzPYcnHbhv4nzWv0SX3NT81foK9c5mqO8fmAZ2oycuIJyEHKZf2rhHtfDd
9WfXwLfdaSeXZ2IVvzaW3Ifk1PmH7Y+LpN45otdKE4faNS+dlVuPrxwWr75lkTcHmR1mVUQycV7e
DC9rPGl/g4mixHtixCnuBD1a4L/52XcPYihu/PG7DBqdS5zZFaQu9D6tlVpUhPwrPYM9jq0FeKFj
8rzGzFEqyOw1NBSuI8JPiiMY4FLAs4hi0J/Mou4Cfd6n4A5UoCjJDwOQ81uk6ZoZLqt6sQKgw0Bz
05TR37bN6Gixwmqb+MdXnKQG4weR7Tbk95RqZMObZ0v4uf5B/zDMsKDj9k0v9JA0P6e/rmOV+OdX
2NyCRh2XAAO4OKqszwEtgHugZiPupuPZ0e9AMhgNV3WSa6PHdvGiIPT41rpV1nwaHLhKzyuvsVEk
urW+qImKRftlQIOmK9MLktG3gO4ZHaSqjXRg9tfZAW7KK6hP6aWMTaZ5ppNB49EbvpKccrJFMOFv
Z8yH03czvH7y3kn3iEsrPbAvCAQgEXi9zimqFx1Zg6ecvx6AarYO581sS+f1NnR/nO9Hb+DgS2MQ
fFdMETW0vs77wzIHGjHONu4tJOEgFFenTzx6cCVEa9fpk8AM0dHTVtVtwAxV2/ikhbURIPNwnxxe
u/wydJ1l4dK99w7P8KmjyNAv/7T5RcRV1doDxXd69JFmcbQBpqGNd3DikihtVUePOeeXNiTlp65G
n8drnngqUkQiPFVOQwiCiAcwFz33QSxzh+NW/x5trz16Ot/49HpFqDnhlZaoM8TNvhm23bpc3//K
ad4L6+P0uXx24QWxb+S5dCdSEJrj5fY1sERIP12n8HYQR9WvSXlGG6qtfOLsB6QQstuX/5hbsPSm
BuqfbNNDMRRuAAHZ2/7hER4HV+YGCrJW/1JFNlqaCCygXwbUAIDngPoO2EKX0+XjFNpEHDWE+7sG
LvJ8CZ/FZ29LGUm1Z9WaqarxlssFtkDD/O3bjXftsxueNvex25PvvfdSYiD7nBiANGhFgP/YkGdP
SzwGUXY7hu1jWQIAdPrnzTH7yCY0vx6wsK6RmyNvQSCLB68ytb8gxMLanqkOBzVLlm5aYyLSesCx
y68oLT+HMAuMKnWJJaWeBybSuA6y6+p4nIF60W/fp2oMcor+I13bElb8MX40/T2CUqlS/eUl8oh0
7QtYeVob4eN1graorpXj5wGhqN7i0c1NabpJ1BWfwAx3w2e2OOHPRYCO7PkVmd8rSiJFXJYtCKMz
gLfBobP7NzAwo7wIpYb3Q5XNQIZ/YaBgj3bqn0Ghbfk0p+Q1Ti+mrro9/9J2Oq3Y85EIHiJDnVNv
RDGS2F9Za/Wm18bHOjognWqSxWGrnkpPiZlTZ1+fOIGeyTyIYd6RknGKASUUWVBeg3LtqJ7bBBl7
sH7/PP+0BoU9uG/qANPPA2kH6mkY4PEpS5eaFz3+TmeD05fcMQqC/Vsjvia+poKAbi7LbPF8eK2+
4PKdCtAirHp+owzYs2uMl6VjFGyH1w/615wmSOEdrMrqEyZNykNQ8fXX4Nn4x/pPuQY4g2MBhWqo
6l8qP6fBDIznxEtgLQFA9C3bJzor7wEiQ+hcafqkYNdHXBX0reo54IodDJQlamgsQtRQ/WUO3mhZ
TAggO7Q5Z3SwcitkEWI0RbWWjz+Q2gn0z+yA8TaBhpns25+z5WeKd3G+rumhHVn2gjvke68RyxDx
I9o+aPEUwWNicr4ZfQVoMkCQ8/KOzxVt7trHCSt21wQtwEUq1b8hTbFpfxih8u6pGXw+e88yeeHF
AI4dV0JgS41/RqE8T5PTHLY+7K4m8zpU40jlxFawpK0Lyo4CKtK0J/+AsniSH+NyWm+4M7r7nH/4
AoUngBkFqMf4ddzcdDhJxyGLnY74ezPQDDB42LHj34WA9HlKzPyYY2DN8DIt+bf7Nw7ODXIbSbHs
DQg5q78WtVjKL8dPbXmCjIsvu+FXDrLQw9INUbCvU80Kzmpob3fHGxvoDNHq+tXnbTRfPJv9XEA2
Pg3NH932ur/DIQK5SqSHaEAb1p8WmebPEYinZ8bOHl3BfHC9j8AWcBRv8VNQX7Fp7W5wxCnc6+7q
0Ju/gEXqHo7cZCQc5ehonJMyRwI0NS+jo4MqewB41Cpnht7ruxjballqtc/gVgBwvaT33vfV+bob
uDyauHEvZUG7cxCFDzMPiMEa59Ptpvi9D7aXAIRQ/uQcu5Ve6YIZ8c6Uhr5ooAO8bR+DZ74xJz3U
GcF1+M4LnHZOk7r26fRs59XR31aBeZ3cjYjCCvCgw50sfPtLE3g747zvUIu5Bffo8vFEafapedRD
c0/GLD4+gh4tjlVFVvjlcE4iqeX6D3tWGH01x8U0OvegjNx3UEdY4p+3a3JBx0kfFlkkaTqNPEDL
qJ+aRWxNSgphZoARLlww8odDCWVbH5z86rvuwuooUvDwWO8haqwnp0+OZR/97jVoNpgOq0h52yhp
gwPUXIAeFepxTqiS9LtZzOLdXr/ZZ1yyMhobvd6Ytkl33x8Q/3H/qtP3ZfeiQHX4ubXLcztr7wmt
ZQasqlEkTjJleiRGdooYedHrsKFEeieX9HVIGcq3qkwt7lOP3HYNXswKgZjY94gmP3BXi72uh9I5
HyU26IEUOG0XXblo7V3PmKvO+NZNa3fwxCIdxc3sy6oWrykYY70OXZQm0e+cPIftpDcAbnrFot3B
INtdIyUQFbO68q9YCBsj5+xz9y1L/CbYwOdPMSQdIZjc/kG+AeA81lH0QNN7V20K1z9R528xG1ZX
B8pksmb6l8Bi0xyBocnMUGni0v1Q6BYf8ezu2JIu32TDjw3ROYsi/7YJvOetGEbC+nLueGYEtYNx
Hw3PkC6UNWyKCA/dyvRJYvhUfpmBFUXNpDuElj6pHzQRSeFPgfVKiKBaO+rlkWYH/0g6r+XEkSgM
P5GqlMMtKBINOGDfqOyxLSGhHNHT79femp3ZGduAQqv79H/+gOiJ3k2MKaTMfnQVG9vlmCFzkRTs
nBOXN3rNn9uV6tfnGSHheLDpIulvLUY8yxkblNpa33+GHligCazRY8ubNBRrEvnkYRe/q8PTcntF
0kdzbg5U+Pm6Sw9IadxFcdlMLLnPloqPV7JtrLzQ8KXVg9aFuDWyQGAhVl+jskog4zVbRX+CQq7c
P43brsvEWWjKzl5ebogsoE8XLGM4gVzlj+Q3brbM6YNF1QXLrc22yrhPga6AkoBQC6I4jZHTeOLT
pOaqQssufmGNTpRB6Z+cp8uO646KhOY9tkR/8ihmcqSRbEGhCqlctO3UMEXC8KF79lwlO/DDjGAI
rJ3xn0c4tqwdWKohWRlEDGSWX969R7pzEmEoYAZDdoRqP9oeyz1dZqWJilfo7yne/TRjc082PZEp
gx+x5RK7Uvzjp20TYtwhO9m+9tsdkU3cAhr46WZ5GRjj9IggbjT7HlE+0aPaSrdxM3/j4KUyqB5v
xRMjMClf0BBKmFl+WPY6BWDLReng5F7OaEH7Zrh4jueNq46r/DrS+viQaE2am3oOYHHjFTQku/Rj
kX7KfIsBjoZTdg9XCc5LeHsv1UAGbdXXer4eBzafbjYjobirASE/kgTtNwkz0Fdt21VRfhVu3nj6
rwyQwTOqOdY0XFIkt7IRtmz1Zb/crl0MBV+4KZuBSX9Ft4PKoTNXDCf0QcveVoHQVtPiNsuZBPaP
4qijGTTXRFHfPRtkDVh5OhWw9rABxajTYaJ1p+y5VFyWXCvzUPQOGvCfPxIR8tNyNd7jTxDEksVk
Qn4T3K3dYkBbfHEwYeTRZtM/w1fGiWkI+zEEj2UCmLZjt6qzgFqCAUDX3j5gd58+NgDnCI//UfTn
zWZSX7gqtqCCXiFbe3ek2ckaU/tL+9qiaXKo43i/21u3RY9ErEf2NOZe/cKR1oGyxxi9oVIEUc7Z
S+YTu85NjKsf9VZ+MOgFvqhVRH3k/AzjWkmjPD+rOJvvu5qJhAAY02umwBrOk77raIweoPkGBSa4
df1b8W+cX/so0YzDNBlsORmW0uc8nAlEj6GhdCtz9O3hkGLx4HjaEoBVjGuRNA6Un9D7bcD1qHTj
oG13g+yS+kP2wUh5h4IBkScOiRV8MG+6v6vWt2VetIrAbwjiEDrT7WAdnfuGnGXFZgNKNkv3xcjW
ug+eSORnFERsU/ooltB4pNfCdqkIW/PrUW7b244NMRoEZ7oMUGggMtsBNG5K/uLV6kNqhQlYCCtt
EuA/qgESDnn3+KWj76CcNd5NSCklmTkJHCPKamoCKuR4P80esogCcR2bziAxgOZeq9SvgVqhdVre
g2O95J/63noff0Ai5TMfWoV4NAmoavCgIMQsj3C/RoQKp37YM1UopT9Sm2sRRYgNfC19P4qoU7xF
d+fKf1gnA0gsllkbAO0kIeB7qX86CB00GyAJX1GkvTCysR2Dt16uwaDue4qluF9CVXmsVPbM7QfU
egIbdOk57T8ae6OovtS96DBgHa+s16bx2dDywRGUmY/kGRJ2r8Rv9UHC3pZYU+nXVl0L/tuN2WFV
OZubgu3oU25Gki3s1c3aLaSv6puwFcKlhi5aXoXVev7UrrBgERKrirqlD/XUW2RW7CQonK8cTOeH
BOs0jRjiGXFUZElB/7iFSxIlVzPe83Y2xWZzqRdo8Ody2IksqHk7yAdj2NXFhhwsqzmkYdm92tlZ
LwjMxuHCLZ21TbwSvZDyrej2thPI+Iw8tspwZv8kbbL28DkkW3tA4fJ115/ZXzDvZYjiq3fidkj+
yUoK+qPUnwmgSeVIH9ZlDc/B/sof25FdJmTCITtLmK1KX1bpEdEz84JPndUwrdmt/6s/VZrMyIlU
fL2B0VLPMjki4W3O3C0vhxHM/jZsakK+W19R3pNn/Z+URct9UxgeOUrSExM1rtdYCcUXJ9900n31
HpNToJKFBRe9Pd2dtXodXw3e3WaHO6xTPAvZmj+co9KdZ2PbqOx2bx+FiOJJAGJ97LTv3WEZ/NsO
i+0ye0sXbCPO9+EFa3D5W6dPoLnyBWRNekSsG23qy2zGJR/vbZyYya8YMg+kDctjxpnmFg7sAoI0
wnkmYQ5P2q+sW9+bYDQ2c38Yy/CebXr5U79tDY2+MAD+hFrJ15+SnAytvQ1vDkidWevjfkmSi0E0
lEKXuXYbkJryWKuHCVgWC81Vm23s/n0WjVCY24Xhqtk2D/Tn/pcysv/UbC4RG6ONQyz2LfpnoDMu
IimBBruyx/VwxXA+YTCxi0WdAvLGVpZt/rNtfsXOppNfsxvy7UC/PGQ/Dxag+TKCc66qr/ij48n/
jzyQ222HiTTfs87Oy7zBBV15ePnDH+6+2m1qocvFq5JwHoIKiMza4XBOGhi3WCK+8FXDdTfHJ+HK
X6zYI2ioSc98X/udymOKggsPyCo7tISYoGl0toXlOY7LNwqs2exnYCjucaofZSj+TWAzFxoHU1rR
L5AUT2YxRiqHUTlP8MzyEj6+VwuCmC+DLX7tjRw0+hLaETwdV+WU1oemfmY3DLbSrfKf/OUB9ASX
SN0QA9ID4md5OExvFXUDZGArkpVX2By3ODQO1viRYzxk7dT6pVS+ZOkXKsgdNt7oFev71y0RVt36
O0ia2q/5FMaccsYX1AKZg42Bn4XlNag7ck9ZvgZIVambTOtG3eHJzsufG5+oehqYpYdBkIbJaiYk
Pxeq40wKb0xraEPIAbU2Jt0cpE/U3cpay4MhpCRMKZHh9pCGYbhzAoCGfIwqDxQipDWL7J7VXslZ
JLBARGXbGQQuu9jA1HjFTaq3qP4QKki5kog8H0qcCV8jdq7zD42ldDzSKb6ZARw2tjQEd2HZrawr
8zjOpwVRv7RdENXOr9X4RME7z6tkAEL9UaZIQ4Z+P6QtgtZ/zByk7BhkLakef78MoEhUl9BfzaC2
/JYEO9mlfuncFC5A90TWiNOc9T4ysK0GCNTJ20ny3XCdnmbme1jUyp6sHn6MYLrWXpeTa/7Let+u
36uHj7W7fXQkb2gpKRGQ+1USTDldTV//orxBdSc1n9RW2RpO/IRYcK84mFpAtabjLtSx7fqBSix5
kWA0OmENFNGeqxuRHmzaOveGiekE1WCSUzduT8y73DS1fWaivbE3ZjnMyTrTXmc2bYSTpwcyAQmI
ydkmHPrfoosslINTeo6Nf9A00iLKfkco0zluL8iMBv9+7ZYIosAMjCaJDbvYKOCTUNJoo95hZLSj
10DAaDzMAhxMsG6RzgWmArNf2cqAJ8kQ2QJwM2iEdDBIP5F+ZJhW9GKgFdkeY0nHtKtd30n6EgVo
D7iRsZkP++q8IC2ZKOH0NzUjX9QFjGIgED49UVn/u1tu0m2kDxvHYBpikfOjqsQnQWhfIQyeyQb8
tK82wsnlwlKnftGq0i7IP+5XakjE1bccCwKa5bOnPILlHiTZu26EjKS74bayV9mnmu1zv+YS9uf5
hfNmo4tNP0vq7cimZgpFFNshQ3C/o9ZlVfplddHQXWRrsGtdF/LmtH1i6U7vZGaF7EyqIVK/JfPE
5ed21GxY1gLpokdEdf1SUPy+L5pfntmnkMaI2DpZxDLZO2tJxisuZGYjhE2iPMOKqvQlKpknOQ1I
Eyr+yY1HKUCCk6Q/W5jT1NtiBllGWDQ4QTu9EF2nmNfJOQ7qa6a+1w6u68N1ZmttQV8CEsB3F2yj
DbPU7/uDefPu8VOJUAkmceliG4yxfk36AGEU6LQMn5GekI9C86Pi3mvRXAe3ZwqIW3six8FpfWI5
gCskAuizD1kRQQ1zRpukR2wn8ie8GaJdAiwZtNiR0ehwJ+DpKfBU3GkUl23xuILU53kxTIj5gxCL
zttV+m21U3Sf9ROD4vrXVJARnyXl+QHNufGr+KwTVtCtKyIPUiFB6sEZy2PSMjQ9FYbh/FTdXvVb
cJ+PsRX0BgkZEKbp8ONEDBm0zULljMNdwFO1nFmnlA+20TGpFW2xWvCQkoIb4lcsaxQu62pn3aKy
IDMj7JooRdeBDodtYwD/cK+dyEmrX+OL8dEQjGmIZrH0OtwC1vQJBwCsEQXmvCJxZfw18APsP2HX
rpxXDWY9osLaj/Ghgg1jryjJdZGDjSDsLuLQcYZgAyyv6cqyDYnpfTqume97wOBsexvpPmyXmTiu
nVGe8VZof/Q3Ij+fu+9Bc+dXedcdze0s9lXop7FxY7LPSX1a50f1TX8jd/eBrdPyC+/CQQ6uitoQ
4Rlt1RzXvyli5m6xPP3kcdh2fP0vf9eG1MOTH7AsKALXFYFrrcyTo+D+8MF3CcRmfgd2y5gA1tCK
IS9vl4uQPZZX0CkgOEjXVUjs/SH/Yvc9PzkQjFGkvTHfpCjOM6841idcVvd0TLO3e74DHUZHzVZP
wPNctZugJUlmQLewIhfPWqsPdr0048MFizuS4Fw0diBKReXmv7IMtk5xjd4ETXWN14by0jmu7Xiq
HBRvEJIA9+UDmp3RDu5XPmKoN1o0/mMvgR3D4oALeC1CF0qRJLvQ8zZ3D7qXuuAiIQx0luuced0G
eR1gs0ELhmLoBMCsXeN9QlxcgXBTiXi3G+j45LO+KjW9/dtLeV8DieHDc/PYusw9+Ak+II92dx95
v/xgkWQQqQYPndsh9sv3qLqdal8j/OJhHtbNZ/4JsYd9DpsRtkV67I7QNJrFB3cAfaIhTW/aPnFA
XEGgGcC5wsc4AEyZrjCEokT3mdCxF3k2Kb0x7kD9cBJvSYN2WeMvAMcc4VHlDjWi2Flx5zZkJJri
GOIfdvtDFQoMhUoBXgyCEzA/BysLCiVsYGg1InCyQhR3M91XrKd7GDtuit8x8AXNXF8ip1T17FTU
avQyGH3sVcuTfVaOU0nxBIGtogbdERz0gspi3CKJ1y4aaDkC+Gwn/8qfvbqWRb7MJn5haPX9e4eU
adjfFpcjNzQfX2EoVcjDGSAlBAG4Sv9YrcBG+DTiVT/J6Ft+mJ3Z88Ebp0VBJUV35PexCG5MI6NH
VU8DUyGCzvpNGU+YPSrwjYIR3ta8kVyWr4Gn4h97U1ojAtOrzmAXyTWGpTWCqeOLtRYl05/r8Bjv
kSixBLBlLbITLkipc9bYxH3Jp9uBT04VF7xHg6+j0N/HgnzcV+aeMksexQIIj4G6CO3o0G05n9wI
UH5+J0VAQ3Y0Q654/lizGEBTcIz1RF41lIctzzLtt245S3g4mCG3eJm36md5VJ7p2NGWwJ2CFoWA
XBSf5wEzD1MMTAEwwdrD7/QZqQtdK9CAW83DxA70wvsDftxr8Tg90AQ9Qnv6xkBg0Q+APs17deyI
QfpC1XR/+C3PBir+871jUfFiZB5g0VkSPvSjrn1CLET7Y33jpGC/lI/DpLzTq3+cuRK185rZu3J8
t26HibZq5qI6t/NThV5WD1J8BXUcnAhjOQKh3SgNqMX/aY+3q56u6avG0MlorEmBrqGHY7kcVkpv
/9O5QeX+/vOA6ihJqwSWoCtlIAvXaYb/QGjIgmGJznMK0U4pGq+XUleaaH6mSFlaZqUnkNgluYD6
98mvkj/VxiEjmVi/UJL2A5FuDC/L4TnESsDcaPOzaZ/ieFtgNhBTCR4Lohtge9kr6peQwc+U9xF7
8KfSHYQe4XmdGXSDw5QJubNIhsabCiM7y+vZtfXULtU5MY9UJA8EHY44ePXmS3lAe2Ok38h4Wc69
7WnmugcNBtdIRkKtjb1qP6f5QY8HUkG3UhLmAlPGutvtgNfrDRAzYAW9mgrRMl/V0p+BySKdn+8g
z/pFy7ZqK7JweT2NY3YZ4NWZmzA8JNS8yvTcibhbnuN0ydYsPOndXQz8GWroGLvU6tyeYdX0FOaf
uXI25GvDS63qfGd0Lel3n+D2QnCg8tWvh+7S6OGSgWUl0Ty4ehU+Hq/m+LQAB1pPRXHK8RLIX8eZ
rQn8WRjZpDRAkGnYFr3ppA8Tp4N7vhYaUmgYB/t+GtPQThMgYXaPpMoSprKn4ns0BM8EDB4He8hi
X2u+ffPjOqzzAx1ky3izxuOsbgdpjcHM8I1+AVujvdjlTHSxcT9lwgVlzYe/RZPKZAjpRWsDao7A
wVkQiDDDra/ZGsmG++PkAXsVXAv6/jhn/+iTQZlcSEswfPxXyuE5ebPAkKmisGQo4aYAR8KAoU+A
NGn80c+a82rBOLY6fHaQWoBgcQd4LtYydXSGQRIPTL7l/urc4nlvTCHwVGbTSJj25RTW47tKlsOZ
R6JdrlVlru/JxeY8JqoQn2dFw5FsKw1k+Ai604SwG3YxUY+NqIif7volVf0ZhsbHzb+/tLdv66kF
iwPcZmT1FBM22SM8pLgQ5CfbOjFN8tZ283ZPf/rpOftQ9SMsQaZh1C7S85h5TDxgM18xPZ9oMnwl
PhqC4gqK8HgaqxMaWxrBCEoBCztP3iyVWNGSV/UMv+/2hT6e/luzRb6ITQ6aQdSrJ13eoyN1lkND
WPhBfqGXOnzKcGxiT2jG8ZpwQjR2z+muolt8JYWRXsageBZ3rn3B5twlqpNnnz4YrdFAvm8kiClL
NLVfHdlztEGo9Fouztt92D9uxwEWaGt5LOrmsmctqChBSuEBK5cRDSMWAHZG+gljjxT+FBLdCqnI
rqq3p8bc9Aiir9iI4AnHbo4tsXrI2Xaknpgru90MDwsyaFm9lPPmwZRP7dirvoayqneRumDjU81u
yRougoADgNIHwGZOr3JlpGzkUWQxY6v7wj5RJKX6AUaG9oCisn4tId8x61d0l1ezFFLXxdI6y7ds
11LLA5hn3WxYHyycLMYnK32v4VMg2IfS+Vg7z3N2kBtygnHpIgc6si5KG7Ki0E5WTR/wVz/BvKFg
ux009rC4ShURxM+YLKV6V4+HmyUMTNKrU0YwZDL62sVf0eDyqYi6qFw4dfhVDw/LFG55GodsVW9N
wElDdYRKB4rCDlXs06ZXyiCanWC9OH108hEeCQpr+cPuDtUC5zFgyo2n1yo/tdVONEcbN7Zc+JVK
FfY1fL7gMbNI+TnNkpRm8acC/VIl8qX9os6bigA2F9ysGjI9rocL5gXrjrTcJYLYMC3hEL+pXESj
Ji0QAxByl3DmuruN5EHOeBg4/azMYZeowYzFLJG/8QY2KrQzrpLyPEyRDlWz8GfKpgorcxu9G7nV
HWowOLulKpREI4GAMi3CZHs3wS5ow48mgA0heuEwH+F+QHLV7UurqyvlH2zMkcjnDtsmpMFsbiQy
X8606nX5meKXQhhpPmuzrtckreLVUu2HBCWZhbah+5zmj0S0+eGr5heHkHoc3/LLYoXqLxp+PaXl
XEr3nxy19f21zn70lhv+8WCmkp2Y8vvMfw+FojCpocEAodee2QQaM/s9hsijokyhp87a0eMgr9Nl
kBEypzD9slf4HYXABRNGVWjQHKp8dgaztUtfGPDgCfMc0BSbbkcNAw/La/VDW56pyWrBJ2A/B3DQ
pmu6pOyM7hrPEmZrGgwmnPAM4SKosYy6Oi3Td/m+ny2GMZABvuZUdaF6g/U3/jrRbwrAIF5psWN6
DE9zqQWtpfot0rchfZfZ3Doji1K362RnXWnURZiDJhRdT1X7JqhILA+P9H0ZuSV+ShqxsV9oZ0vl
ObmThmh7sfoysaCxgDPzDi790Yd9oo2rmx9Z/pQ3Xg05z/bvFCG3xmtxpvNLePR5gJgCrAQfOhZ/
G08DmJlOFszi55DmGswTLJUI0aaIiffRXvIqqqxNloYz0otm/k7wyfl6JBBUx/0vS3yB4T0hatO+
gQg8i3eHL5+vbSR44y9UCdb5Hr+neYoqoj6Fw6b50Xcf1Z9ryr34upn7lsZiLVpU5bSvjCO9Ot5D
Y/dXm+tu9OkENsV+0F447VLdYsFXUxbZ7RtrlZVtpwEHc+iB5GrULlCh+mVlAdeDPUynR5P2mU0R
hyVNp9HetfVugSRhbSaDKgn/HeVMcxQhxCPQH7t4ANx9u88nazolpoXsBfpr8ovRK6ATCTTm8s9K
iJh+F+UUMdwIbuAB5W4Tv8sgF8ssRCvRw3nOZpDbbYUJCxpIpq7Y5RxnRBTITbClrnNfq2e6jVxt
2ioKh9dgzSBxLx5xSaW811iVuhQjO3S3xH6ntA7l8WluaFiCW5V4iQySSsA6bHaDLPQJYmfy23WX
YvlX8E6P6UefX0tya3jVzTnVLNuiAtow6OFEswcomHBTWOfWhxy/G5R0aFRFRZVvFRo7/cCONUxv
oZOGtIgf5p6r9md0440v8dfy6eDyF2g/tA5yL3ae+ymcb5if1CGYbE1e+7yOqzD3k2VnTO+z8Cyv
jqpDXNNaU32l9jFywaSal/RlvTG/puI0p2FVh8ACKpZ6ZBys1cW9kBIMo9Lxza8LTfrLWqY7+Fmw
TYcqNULjpU9dKef76cS7goOsOlKsqTcf1iZBBqyGbo0hpfCLerfpOHkFZGoCUHGqHNmkBcV2+aXQ
mD0alcosLLkYcPCBjWOnoVlgNJS1b9L90XMA8PJKmDfjJKzokGQ8gUXEnjljb9s+yVhkfD8iefKL
ck86EnU4696Pjq2DybIExu6ClgNy4OSzBsm+Sc/UoplH7cmsUPgDvHe1OClp+Fhtxk5abVJgkd9H
/qlgZoNs2HaX9kVrXxRkXsmF6QhMZdQPE4IxZQppTWoUtcVGpTtHrwQ6VrmlWwZCBNGD6G8ybGHL
9wQ41hi/0d6P2GTI+NiSQwW3cvpnlszQx6z9bGn0IuPh6c/c3mQnAjpm8Ng+9ewdsgNUkEcGQY/N
dzizwsOGsimLoelzJJh2Y6FnMIrZOFqHjHWnzV3+A7gE1hl/xj2Az1Bh1bvLmXsqds+y6t1P2kQM
4etcnwFWFwq1qjxJd9qL5I8G9QlIx8dOMqwuCxv6uwfW1WLvWWONWgf3D1imL91F/Kj4t4g5+N88
+45H+HQsXH754rd4G2HmKV4HMMpXytPdK1yA1bvXXQB6PegfvrGGnL9W+V25hETyosz7/1cfCMN2
FXyXlmb3vGhYnle7W5REIsdM/JnzL/H3W7RsWpGbYAXGpsDOthK/d9qfbX0RNfxSsDw3Nip29k5A
m/ST9iauK2eFYxDnmPu4jQJzCaWZUKv9b4ALtCfMV1tSQVjrgcp/eiR93hAHC8qKV8Bb8ZEiCDDB
fz1BoFhck8jaL4FCYJ5B2jP++VyQnCFXc7FI6ea9oUj6GAbwsOEWEhjr8dMBZhSHPv8aAYe7Sw9F
RKsOX3/M3QXBpD8IU39oO9vu2PjNEwUh3zioLsofX2FpfmL9y98bDEeBKz2IHg1t5iECU+ASYcPC
mQPGb6qIbg6ZIMSdh/gVclUWT/dVXOQxMcEn7Ha4R5TR00ZY99+jOCiwHWt3ZZTByOQC4YAb1ac2
wLTXd44wGKJ7lOFbJnImkONFgEzC2AEzXtYdDPCEHezEn/+PHohxBAo0GMsVPugbkQw/j2YTs1yK
ocAdAdUfaJiF07F7qgEbPXG8gAH+/No86T595ypikZe5i+J3HmXkMHLzSfhFEh0OvsheADp+YrO2
ZnOwoYmEXJn2aaAFTSQul+ZR4XK7W27FY0MZEnFyouJlN+crLgR0ygQ8dq7Clxg9IZkH4r49mFwZ
BgzmBy7ECLKYDhgVwkifHjvW0CmEC0bPggqS/7OIcI4Amv6Dl7PcEhGGw8JGPD0tPEaegIZxDgOF
+11F5n1dEOk4oruWXpNgJM8wIZKgiggDMRhhBZdBduuzvhuwom79e0Qnytyg8uaeYMsX6W+kxwcl
gRZId4SVRyRGLHr90whGW+D6TTlCtoOFWbX4E5uWCGnOFJINwTzNxnAXByZKfLiKvbLFyhOwBbNq
bPtRel3ICORy8pQyBLl5uN8WxA5kgMN/Aw4pB7MBdqwhdrlnnm/kDVwlbFJwGJE9yMwMF7Z7m5qx
L3y/2SzgVPiAoWteJaYG5y9Hga8GODjsht/kK0V2+sFI+xjnVXPRd8wNHoIqHmsReiDmCJqmf/MG
wA9zBLw1HkzsUP+eL2F5J5MB5MSf6mb6TSMyeVj6XFggUYJAXuV7wi0PdSQWerAGEafjWiSGuh3o
gLl1ZF2FtEJ89fGr48pXoqxHoe7RcPIQ1CNADEd+QDwbfBK/mUZpEU4bKg4qU24LUyPO3fjbC6vq
RwhRimMWM4BQr5JwwmeXXAXxxnHQP8eBLDRydaT+8rY+5nscWhvJryhzTPy2dA4mOehB/Xcdy6jH
8U9kv4hzQBv05xroO5GYf5mzcKgqeXzNXzDeekd/dsPBifPjPUlBEZfgzkGX2L8IAxiZf90jfG/1
TfeJmS3GbeZGXArr39/7iwvBCBFjRMNqaiTbGa8lV85xTSylPZqb6iCukbh+1DZUGuzDxVHHgTAp
7HmtuIiIAHYytnBAKMe/K+/fzs1nzbAVXxNvkPF/cSr0n/7uDqkYzMG+wY+L+yMORgQD4cMoYmVE
lJod9JwUpmO/HPWOsxSGEngdsr8ndyX+JILkFqTsmEmVsvEDEuaH8ocIJog/NUai+IX6nAlM4id4
tvBQxFSRFhApmVwUMYD4aL4KtshM8cAG589SUTwtG7oXItdDJOmIN8KwXaiY+YUHi3jM2ACRZoBL
Mpqrv0EunjyRbyB+QPyCvkSlT4sFwsu3cORJdwldSJEcEwmTp2yXkmaEvxE2RhKRJH+RUn+f5uAJ
Ig4aUP8gnHf4Dv9mqAFJcIQDz9ffMcd78W5Casw7UJeHeEOKYxahMoAqXAihyi7wBMJJCZ+dhvcT
Rk8NdlAiXk64IjHv82+WrkKQtoSTjBBli/AVkUjGfAnzWUz9aC7+/zJ7Mx5ZCKQKkebie5CRGf6Y
zP+JucXpchF5DK0j6Sfc6hquPHvrv0HLuBk+xx3oVLG+4esZB9Vqdm0MQcSgshkaLWO7jUxuOcwH
FgSGBQ6UnF3yq34AFeIOg85cjAN6VyLTJ/7EteW7AX9CD8GFEv4z+F2JeCNB/ebC/X/7uBXG959Y
neAS4WrP3foWV1lcMd4fX8+baGkZx+xvbIjnXxy+mFXEyfxdcXHX/myooJzL+HmKXxlzEAMLXe/m
77ZCud8IF6W/oRQ8nCegqOQXQBNLIZATYcMPw9uh7Rf83baHcFwVDywRRujw/iYNwNd+Zz6YM5gM
oiRkGhlxIRXPkbAyFb4b6sY5iktc4vH0/1FynCy9PPGs8/0OW2Px4JFpFsC+OU9BAZXewC3j7j/H
EY4q0W3j+JYvnlDxMeomxrurcC2gTh4Jhqo4G2EdKuN6ygnSnhz+JiNOVXyoGIQVjwIjiPvxEB8u
5jyTWyreUdxGHGEapjiTSUYXyndyxjgq9vIcd831FetGjfotZV4ShwpR5oA77d85ifm83tEcu/El
dTMqrZfNW+UofK3kAH+0v4dTPDRiKIg/238pbld3rg8TYYR0MzJ8SLt/d5HtZ3Voo3GHIpGv8Jca
2ztMCDfi/JOD8N1hrO2APkTKmzDOEucnEnzUDRaqOCwyEsvdchXHKH4WcjtXhuOGMM5UqG4I7WIa
EdMRFZAASOGGcOU4Xe4vX2J4TZv6n8YFiz/lIP6Biul9gyTsmH7+friOeE7EsSWhwaPBZOsL2x/H
11xxLrInHhnZmw508Z7o7Jw1F1dHqhthGEgHCLs+3GTFRTW5mGJZQcEjrrS4ln8zn5gvpFD96DaW
MDti/A8YtznMLSLuSGO2uDMQxM1L+ChhL4OPLtYvBT40hD/z4eKZFYOv3y1Ri3NOH/6/cBs4B+WE
Rws7gy64baDTPd2PuPWEN/Np3mphE5TEoTenTsAXrkWP8JLDbUCGnrrLDdoD2m8c89fkeBuS+6CA
WU9MZSnq67Rfly4upMjFPLMSy3SzAv0rL8McSCT1XCxpqzm+AnfjuECPCkGCYjnEtbOB9V8gbF7r
3hIpKYBZ1Gw0d6i8uyaMRr/QBKEy8u+AnhdYBFSXuAJUXo734ntcYpe468Aw8rUJ4d1vJVeen6sP
9L3NdHb09bKbby6ixOnnAe79UtV+BI0DS2svxSK/xUlxlW/G2I8VrHMqVkj2Fjv8bh4H+3UChV5j
23QDSV1ZxVoHwfTkV6SuSDr6bxoIN0JT8FqFI4tbJCnwEBqj6bPHTxJw1qB6e3yavwYK/hFtVRzY
/IDo7ZXdvjsow1VBZ4S2XL9v9AGD6Xkrl0Exu9fqVYMsjEXTp2VHdw1SGY40QGcHZGKtcsDaoKQx
tJoSBlYd0xJaIeXY6xvlaoBrjTvjivszeMr8EgedYwstcQ1ku6z3Hw/PojC88orkxIvMTXXuFPwA
JBqZTAuYJMYIhpQ97V07ZwplvkOyha2D8Nun8eJaGAiCVZvs8/EWdlb41Sn/Hvkbaq2K0GXxJg/A
BR40nhnnMuK82e0UdafH3lw/T+vFjFdIfHEtvxpW6KxcjohpcHFvBFB5yHLNYDK3+efwq/0jE8Hl
UWaCCmijz9cxQf2Bm2VFUJ9QVfAnDskKdFATIfAQWLpX79LnuHqi8ZERFgqWS08N32p2YYmnByP2
it2Zl7VX8wG0HEjq98hWF5+pDeSA0SETRL+OBYCq7+CWan1abOeq5qv8JyG7BqdKE+jJJNxOG+O5
5SRxL2ugmjBN3QOpJ1d3RrJwc4kSE1wExyUuFxdK49SyBJyHGXwe5Bi2B2IQDKsqlHxQ0vQP/O8t
1KO4frfbuP+FKcDibcUhjqgsofWwHwbf+K7NHQ7Fw0mLhHoJi+aMB8rDvUb7dtInShIM6YRr4pRf
FWxh6AlAjxkxyfWhv9Dozk8ycgY+MHmfR5rIcLNsKOt4ONeQMaDs0rVe3Pr2DyDOeFqGPW5a7Xag
27GqviC2xetewT7GNjZKuRsVXx38lJwFg1iB5s0Yn4Gbre5o6WRq+MX0TU/shjc6JKAUtS1kpgtN
ekgHwm2HrgseLijRHjUNn0/2Z9Vu6dgertXb8QQ9EnIa21cNX3/qGxQQC/IP3oo2Yn6DtulOq3H0
zDOxxP0hXtcjudO4+mFYTZtvpFgoOcGGKByshVD2ghjXsD7ASVfURuiIyV/G8AkImU0Y2wwt7Bxr
ndOYAh23z+ry5fJJHMNcivIpTX6AcJqvYXjiMr4ZRFW/gTHhc2N5oK/ESsHFbgLycOIzSUegsXwD
CQfgLNUmzUZNbEtxxoEmopCLLeVrZvOn39NJiX9hIxAA+PjbtIe0kmF8Zm58NsYIVLbSj/fAeL8H
Wbb9puU9NcFv+gKf4HSyyUEAjXUTGsYc3QmtkJN5Tk82CO/Cp/JTNSes6ezxMAtC83bff4fm+ENi
eGZuM0ly++TnQeZq2cCSqdcJ519Op4y2W5pDiu09R5RsePNrNzpmIz+BGKHHBXEcVxZWGneCVBUW
9JFODnogmCopXg9t1qPn3EjNS5uDipX6KX/sfu+B0w7ekJMkhHanasnYMG28HBAzgfSOwMkqdr9t
ge2jlsU0Nl9vPjtRdfrpLDjANaVvDCcoIdHZXs4ypAE5f4ZZkJ5AnGPe7gYomru0puOW1MRqXvfM
QPgT5e43gK4MRzHWCparTXoqi68639KF/fwGsesnO+j6rfxGUo5eBPnFhmSshiD/RkAogyT2HjY9
otxTv0Rv85DgOtZSUIVwY4hYgaCbXxROombDDgdEnAu02+byahb7bad/8mPMGWV1bn8SmfXEgiC7
adIViUB8v1y9ckG+BfLbE7YFxxIMmcW14eOSOtpWR7rmikAXy/1lpky59Rc4vOnqN1uCx2oLxFq+
KCgSeupkEPWxWlaZRzCZtOblp9Lbwl4mI2gF+H9DjgPySp1rHhBbvDZHiMkGHXaMQ8hUndzxPLwt
mWsjLcT372p+AWKaIc0rvAFsD/YElACLiKxK9D1koH5YgCmuNGyblhNNVJNd+ts2wcvk/h9NZ7ak
qrKE4Rc6Rqgg6C3FJCgKKqI3hjOKCg4I+PT7q15xtquHrbYKVGVlZf7DGvKd7jVLGgmDM+ZLcHbK
J6PKDDv1/EtdhgaIvi7ZBTTLEpAFBMxNAf9g8eHzFdXwcWMtTl0aYdgXvtrJ7/cWXql7VJXv6rZL
V3xQIqGE5Dn9ioqwPKLIC+j50cYMgqX+OqkKS7lIl+NigWOAc58hh5QRsK/be9dQoDV2jB9AQ1AY
ThvyrPUeXfogb2DyJXR1QagJX12q6pC+DH3pdmF1yuGZiu44kzIwIHjvvxFc06shL+K3CX/jDpxP
Dzxz/+1+YWxMc4kflSXUBkK0UQQaXJONd55rRKtvoCxSQ+gaTWTACeGVXk1qdMY9hlt03hg3Yws/
z8i/AA1dzoXu3Q+vs11hk2VsXmNOOYsDTSMkTRLq9o+7CT3de+LBuTHBdmIy494vgl4qlfCMYv6w
tOm126CTWfGMYquvC4gXi5JXaRmP3ngzGjz2FW4PYMAgfItXDABWcYjPV9EfAniF0CDUw8/rJufp
g9p9Tqdb5cyYHWZLOcvNF6Qt0QoRLxmiNdFBv33jz2+7lFhPDJxSKNwrWNLPCTPXhhhkdGeDdeeH
5syttgDiwdngGgCaKinftOBy9UbV9ApGAJE+ti7yXL/WfhESxuEuWzGVVtuHUkb79SVOuM3tKUv8
0CkFUYBSJwq7HRM/DvCklbdGuQTvpJrsi5XlZVIAa8ea4lxU7Bn0GVujJ0Is9JhfNFOdtEk6K8b7
RgBa6YjgyzJsvefMaxQL9NGVLBxXrsJkfOTUQt8Ow3FDh/5jYn9BpEeWZMXsGNAOstFWtZSXzJWU
/nCcYJuSQ3+HQtKW6AYPMa7P6GNOxmwwfvYlAJVQ31c0nQ+pU+TbLuhTfZShsMou8+d+B96hyiH1
hyHUeiB/yrgCnLkRNb263+iz8GkiEbSkS+BBmRK+EXovgF+Ss1CWTEcgoDuf+Lv+AONKMa3vo4cb
kY48W74rbW84CFxNLDBmhyt0y1nZxHWKdIoEAtWp9y3sz4J2HrHz2wtks4sdQyojFi+noryOZIn/
W/HuK8q0gGOyGbZoZsNcmWQQGlQkEAyPhRUg3wuoDGzhdlJezL6dmdobq2ncjiVTlRq2VFaitgt7
E0klcgYV2GyvAo2iz1I0b7CbAxf/QDTKefQColFKPYpUiF4GigPGy/Dew2fXqMWq2uuL9OloJnVb
Zn9CV35ypxWBBzjgEBDiundpaC0JCsjQWMmsEDTTvHN9yj6wezPFKrrIM5fIjESbfW1Znrq/3+x7
y4iOfZzI2AuSODmd4JzP0aHoc6HBgxnV6BroV+9tlubvHZ3no8/pBtoCStGp2x/+hJ4K5eeSndPx
QXaFjsoUNlk1r76iXt9eI7oK7WSDloV9X91JCChnpd9hvnz6kogPdGrapmlwBTKPsK5kiZBsQPcD
7499IgHhUsnmj9fdgR2gQQhCN+94BUAaJCjn1+TxGP92XSgXi1T0Rmjn90MdxhFmEdYPnxEz3ypU
el42Aju6lFKrkEjpGOoTHjfSTdIhiDhVCNDUvVUI4lqqx/dD3AUGQzJpNlvLRCTe8x3pH6HMzQXr
RDUs8FiT/nv4o0BzEPcnKvEgQeBag6lEe7HfWJ+kZyBe3z8hVYRUBSUOCUhllejejRXYbqrgUCik
vyWBvY9EMXWaB5/fz2P81AAtw4M6oIKFxxOpm0Wj/nY88aaN/zi2QfhLYYwUCxhAmxinrViYtxTW
4Cr2TL63/cbIJv3ODiCBnMAtuaD/qCyZ9/lqtMoo31gtEDUjGnM3i9ailQYd4a60PlgQAuAnIMJp
XXQLKBR5LPwQbeVrljtdjvzBtJy0iExoGhg5mCV2SaMfqCv26F42p31J33YKnbql4YP3DRkCknQU
z5odYNZhNs+GxcOC89CLr2ylaekglhEW6waaq+Q+6M5z+p5cPTB04KQ/63dplNMvQGF8WaQkJerU
UMkO4HanEi302aXTge6ii4R+xZeCHMUEhPuvc20zy7Lhl05RNoKR2gLB+AOgAowuqc1iXg9cwERA
Krxvl+2ystfC5IfUf/Fxf3Z/zR6B+WfSfMYS+7ZQ/TKTDBkqybLohTfD9tGyP13jAcOzit9Ouvr0
3U22vD/jwYZz5me/Ce2UO0k0tBkHoZUfYnbgqrpr5BoHddDTncKkSBKB3YRVLu1iLzuoizA99hW+
jXcTPRwVA7UV7dxyh2hCRTrnSPMxRhPmDDpMm2FnAqZeKQC75OTRO/ZFvxW+RDSTKCWK2s7jPtZ2
6QjSiaPu+6iiNcN02SikI1697OloMmE9OMEp4WcXjI9ODEv5Wlh90uCuuKwfu154n19Wv5/gUj1p
JG7BAARDZc3Kd7auM31XHUElKeOe1QaxjzgRVjXasGkCXTPB5ZT6sMPih48H8CPEsB4WpHkYcxD8
2rqb/wIoJSp44e1z9ZyQOhBkH5uoc0WSAp0xcev4ngLwY0BJZKRMUc4giL7WfXhP4AnZGFzrN7EV
xDq9oNbq4ZTZnOyZUS9b/akrITD3sLsbxS+S14p9pgkcBRROW8V9Fzki+NpLMC73wngY/ZlCsyOG
9Cm5X+Aa31YlYcBm8bOk9M+093CeaETZmhqfEUbpmIHHxvPAyQX2rTTWpQl6YZZaF3WkdMfnqVTV
wCb77VbX6APtRxFiyYE3lBc+Tn8/cJqbDX4yxe1uvkl0DxoM81IHCk19MGnP8bvxQfqW+AnBGADG
yaYbzXP2xOkohSuDLUk6qSdwuiUGDY0sFJWoXrz2udXyc2m7lqChj6wrsA+k+u7CL7d9GIysKGnU
RhICQR06hFcFZXVo1NaNUfoc+ty7BHwMZ6MxOcUSRYDnFRB4NeijQgk6A+xRO0KJCeB36n2OgEBu
a/Y5QK0GU/QZIDOh8KqJL/YVFLV2ACkwdnwg9/ET5eiyAiBPZUZC3KH7P2EnNmwKuROs7DBFeh10
xBTJP4xgF7DxZfBhw4PwdERrgTLQKIs2L7pxgxlC7vee99XI+qifIKz2vHpqL+x3J7xGQSzH9ubw
F2KVyYAFRYF9BU3NBfjJYaTrL31HWwvvFPIcKtk/aTjzscF+HM+zE9EVHsIcHgW+jkiMbgYzgJN3
LhDCoKQQCrkd+iftjkOIR3HoOq2HuuzAugizQzjomsy4/pBI19/D4GTueC0YykwbxU2h/2ApaGiT
EiOWKVSpO5H3Z+QgOoVqlvbD1YYPckN2XUt1Hv1Q0wR8eDFk8m+kp0oxqG1uDhDT+Kciz4nwfwWl
6YflHOWiSInYjJOcZaiRvW7mecj2uANlcbOT0qN9s536rf40eafrqrPslzNw7lUFtWWMyghoo1fj
fQYj0DWAobouNDGKOQICICylOTkUHlzmKyYcaOQOGr26pIcQZgaMz5UpSdmZ5qh2gcMjh3Da9RSN
QmuGsXTlq+Z7f9upCNVerUdpt2eFVYfPUvLxqtFGEXVFqpHq5uZpKuzHnqc0wn8HYUYj3fY7ow4U
A8orlbixRdas9jBP2i+3Mp/o3JcruJs0fI6UaUqzcHNt9MwsiMlnPJ8AU2iz6wtB5r6CCPd12YFX
VjvtqS7Iigt3owTdyuv0bbSs8/uEgLUZfd2pTvM8O6gb4yfAwUDpKlitAUaQHinjGpoJVV4bWZkp
aPtyeN9zwDZ7g77ZJd2wESA2qfVaD41m/8W8JMBh3Z9xEau2XR7YMBOINMoqQyRogdD9IR4gGKwp
BPTZyJOWspsDJWlRYOPRYWX3GsN6Tir/4yiUjyb1OA0boFrEdc1mRsmgpYovaN3pR7jvmdwAsfRb
fb8vwdFWVyWptqF7AasEfYGg0UGTu+nPEbmR6mk1xtlujJASoWp0sL1YYhds1ePa6VjvIb40UCgk
ddfI4Ht733HhzV71sMM2fFkjXO481venN8C+hqyc2IHTMO0884TsyJQdW9/CLJhxtEQpBtgUrDJ0
2z7+iW7Z3MRJofLw4cEu/TnDodZ6OBVvusQeEr0Jl8iH5Mfx5lRA8clVp5ce+D/zSoV+fGFrljl9
aSdhIrdyDcFDLy9kDUBnBSa8i8/iJbL9FVU/5/RwrmP0IHi9t5suoEJAfsXgXZCMAXFAPa4L9tp5
zi/aIZ+yKoBj2j2cN5JEoCf8c3IvXbZ4vF7XUpCGlzKg5fKSTdgUnG2oDbg2LKG/Esly+1q5gEZV
dbKJTiAbgS2oJmSnVQ85JEFlHTW/8A7+ZJkDSsVncI3mDrZF+CIMvIHJbidXF94b7iUHxbTu2vAv
eiv2KOFjTaoMQGCmr06S9GpTo8IuGNEEREkeNOl7J0SOiwkwtMLzqJqpEnUBGQjO3brCNgdg7sMj
snZvtn73UomFGIACFO8dp7QBnWJTb53lhfeqreeMih9l1U1wsaHQNsYM3Qvo6PBsaKl4wIJ3IBZ4
CqIAwNhxmiqguqXsDQhM4rMHEs76zZWnq5otwbYfGvaZdr6E08Ecvy0o8wF4MHJOpQ9TJ5uxKb3Y
p6vDyt+Ochy5B/CHHMjr0JdFjqJkNUf7rUehcEiyQ2caDtsZ/J5jk9xbNAQpN1AKg2jQEfB+LzZL
AH1RqWZ4IdmkaEwqdzvyhhwZpnzimQkTjyG6YuhMBil6CJnDUCK3oobYMC9Tq+sOUCaHcwNi5u2i
wa7M2bRc4fq7MIooLl2hW455vXvjduAXp5gNz7vjK/kPJgJ26bVpBlOAejg3SaVLF5SL18DbIDeB
BGtMgEnme1rOWmCDzbePc4j726MO493S/cs03xY6o4iLaXe/aKYNMXHCaYMprbl4/8maFsCsO+6F
FOSlLtUZPVD7GzAIIZs/x/0EjJFi9Vk/tMb+Lf53bleDQf+VfgnnmjkQuujzvW8ici8AALM0/fu6
CDRa/x6hgyM+PgktyvqXcbFssWCIlpU5GXgjtTbRlPcRoA6A4e+kDY1EFjCrB1J5k+0RdT3AOXjP
jeTtElOOsmq7xj60tL44/H1GlOuGZ//sd8HHlCHzy5SAqjONHYuMjlvDrWPL7z86kv++ZFfy360e
Iboa/HuGfNbGucCFc+SvHbqJHbs28+A7qs17kAc1Und9rzalfyiOmXxHy86QP21YBfyiGyT65svs
TFC4GFds8diT8ppNLCFffy3UYljyP/L1Ze+82p5d3hD3zjiPFPszb1sIH1uq0GL2efTfVEExiK4i
KtA20uB8v3K7ATmgzEUF3Di2rGNnhyWGoItrwr8TLNksFxT46NC9jfWk71FWMDomG1XwDJwGu+Ic
vkbsQ9jLfJEwEukjrLggZF0oFv28eghjEo+S9825oAzvAXul0EtTL4+uhXmXbhaKq+x+PQdHTsrk
ghSE61yz2oMjZQwsYZOKD4g3Ngdg/NRl29V2XT8zKUoLdH4M8h6+XqiV3hzK48DWQZAKVlb+rhl+
BKESGBOAtxlqmAhK6CsJk5TFfEpV9j8ApERcYrfNQlrE123dGI2N6rZdmsvp8YsYCtBEMeA2PaJn
w7mCUSdkgxbnRa7oxsOrVMgv2kF+Ne7hNphZuk8zl4auxv27nv02dmRB1jmkBLagpbsoZnn4QPT+
O8MMRLo025PM2s0niDTZZXgxJvw2ScVu8gVdJGFxsif+jOQ4lM3pjSPv/ZnwH02VN5ceihBVucbU
2gwAEH+X7Wccj8f9ci9nEw7UAoUDcUR0SZw5zcxnTvedI5IPZEzB482YUsPgphkcurwONRdfPo2e
C0NBXh/8oI2dau1IDgzqMNxKRO//3Sh/I4suh7Ic2pUFmdz8h+L44uhXjLAG+BvqAIx5Hp1rn70l
9ENkskw52rG7s9DMZ6z/mwNyHkgTvI/5239tOWWfFrUsPMIBCybwgDH4kzrwCKYJhMAFGyZxG/b/
UFsbp2Li/ZuvnyHQty0xPyqm0GWjx/TF/LhNxxLQ9UW19zuSv72G9+ADYANjYxAREg6zGffHvUmf
7/2xAihDmXz26lpdPxJgDV2XnL8dUj2HNg1BWMHoJyb2v4atvQRLtMU7lmA8eS5kCPgXG6gnK7WP
dCHlIswtN0SBvvOYy1OVNMLPjfHuLXbomBhnv2dPJrsdHj7HlCtLM5TzPFfc+fwtJkOaP3+X9WYs
IcubI7bIXDl4euSMfbaTBcEWcpmxZZlFd1ajovXvJmGfXVMDytpyNoBUb0Fj6t7g1HJ072uxRs1r
6xXLtFfeuiAlVfsGSLQxyeDsDmbtNc+q5eDxnuFrpvuvSbqX4AnFfJhXWw4plGnQLbjtkEgYsgcg
SPeH6upfsOb7GEF6YygHFukotx0B0KE6iEfbkFZR43WBPw1ciR1qO1DVAapoYWn1Q7YJmLGCaiFG
gjGy0mltyhsyfURk9ENp58t4ffHvESYkPaCDKM5v08XG6pkpDPwGS5/rqDfD/TruYi9x3gLWoXL9
VUQW89ZswwqwwmD+hT5Jp2V8jyh2DGbnLf2KsDzBnhtxF+ss+u4E2DZ6z+KaFEnpxRTYtOCMbLRP
PUUNXIyy/S4WMeJ7QR7YjNEPxY/YkdGctvdv9irdpnBw7C5wNRhYOvDPvkD8EqgCmB4k7xFjuZG1
gYOgbirVdiryYvcHU1RK/neBXqMWs6ThTgUkaqP/YjSHC+Cf4X2AWQEGkPyBmTvXyXPRBpAisJG6
U5G4+d0+pRCa2SbqK0HtXm62+jKLm8c2CP+LhOrChcAXv+cNYu5fI2UwHpCpylYvzejE/eQRBW2u
21yjfoAOqUXN4ALMvTLTltVWBELmsPSwm6e5RDPkzGHY/NLRxZPyDEUa+giMF4YRJbnpP7ObI9pM
epBSVYnUuRKlZawUiIqZ/X3Pkb/ZaJyQpgiNGW/u7u6TRehLXiQynw+GIfDd6EUdKVBVkYAfWkjU
TLVRe4YrDk5Hg/ElN3i+6LOhPNxOlB3w9cGwKBNPNHwRZkK2sR612iL6wq1COgHBGkSOSX6p73hs
/dqoz7ILHn9Ay39ZYTSTbW91PnSAdZAjtslFusNOxDWqjJaVoirEJ0S04gltgfVUWW7YhU2gsyHK
L5EhVBDol8TA35QEnCByztiggHXZtnZc5aeDRovZi7qHPtdpnyfvJE/U2XufLpHBY5wduofHrllt
5p9liotVvZtnob4sJq9Zd6EdoRkCHQJ21N1ekwxko/sOAFLRxAlec3BU4Ma6gjNsy4SkmDO0WU8u
LnY8FyEXmHtAgD7dhj3AGJPO8A7aa459Lfi3/ClSUBsGNuYJFi9Ay/ItjEQS77bKJmWcUftFqgZn
xP6RGnvrZemMAKq9xLfO7kdXuyMq5k46ua+7YPUeU+ZorHRpjI3VHIlrjGFobeIKNrCBRV3W2ZEz
XJKJQ3Fel/sNSQD4EaSsztvux3mC8GFvnooMWn0LMUm0PMXmbTa682k77xpUkZlxCQuBFksrTt9A
E91uixnjb2DlSPl1RpRx3dAdRzlSPIDiqHZ73x4guYY6A0IG8Kqg1NjVwNkMFgOIEQ9Hb02fyuix
bd1BKEA+tGtcGck2KSIA0z41CfYZc/qjaLAdmb5U4SGxpiTsSOVVLfOi++eH9CHY36mxXO7HCg+M
DKn2gQxDt1XJTM0MPMxE4ReyozokjJqouw67+Kxlo491gTRGQ8JqHfXFi5oYphSKMUcQGzQnKiSA
osMupqQptbgmJLpl0QthWwSZ30FxKKYA2xIwhpgOsxHsyIYVgGQkNlAxNSE18wedPQXrBmrt/Jdk
D6eXVI6CM92FVqYeojFmoTRdDkQZfeYVbhLZsJUUB1IS8ntpLPEF/r3BrexG/9zaDLsAIkjFKBNU
wDTLNb81C1qr5DkqaDB1W0a6P9i9kdSFWDxC/BxJFyp7bITqIRK33V1RUPWe6dLLUceSE6WvMZJa
MFfhYNX0zb7U/UXXRxwP5SL02mvQZvR9pylipZTgocySWYDQoBsLee9EiQLUPWlka14AbTPucUH2
QEzGpRlu5bblDSgZoyzK3qNn0qWmk49Ia99v76qZzhCnh0Exx7pggZxc5tCmRxStKZkqx3w2eILA
QwELfXQ6dmn4O7KRJ6S+kTIEYcArIZXCvzDbdcefBNUUjIOhcXPaEcVGRUNoY6qmd5Kj7hilWFRI
0Tg5n7KN9Fz5YNZLyYkCEdt8wBk9cCIWUQTXbiwfCKwVf9dORR7rU/iOH9jYN+d3eKfiCyUgpcSL
1XM7hOsPrguOMdsg0rU9mGDoue113ZGdpDK1f3Th1vSd4EEjd1wjir4HTsfMV7G6DDQE9SRbAEbE
qY1ss9FLLv5r1qDPQzeuhudLjddAMf3NKsAwonqXWmD5sY3jFdYN8pH0ChF3I23jgnDfg3RaJZIj
6soenfbU07qxj/TwekcUO0f2pDSVDZDJlVpsczhivUD3sS6K3lEVIES1fh8Z//USYun2EpGITe5s
NxBCHnei9qTjXWOUoaYXT9HhIIrPiABMPMQ8pMEOLW7wAWQuQpltZPBsAnBvr1UBI/xwZsu+wiTk
hWcFgwIIAh2lEc4gd5Nk773t2SrC3JxYoKSLu3e1Vabpe1WuejR7pH4iRoyfKbC7e4R1IPDOiQb6
wtp4gO9wTfmR17UXKGYKCHQz2s8wDFoT4tSUtYJAeX2IzCojjKbIvZaZh1fg8WLR1Sc1e4nuWF0j
LgZT+Qml4zX9tGfvh5dWASDRYZsyp3NXKtv6WhbrTYwcVKwmmwT1Ovnadhde98Z4BTnWDhBwqNFJ
VqDBL/n8GlHiedtVgqgYYj0m+cOUwr2TXWyymxOy56xsdqkhJxy9uP6nBU+kGtv4BZvWYHDsL6lS
P+DvoTkqfrqgnRdiVDbU0cxyv+ErqOPXQlvS+X6y4Vh2SRsPJe0KZgnZfNfID+ekCKlkf48tc7Pr
UzNclFcbDmw502N6epf5I95QQjaI+OgoeXVCT4FxjGQZ1+34lXVMmI8onm9oqdOzXyiLJw/CVmCT
xCpdSHlkSiZA43q1o70AKhj1Kj1Wo55325Yw64n2ICdprvzpDHd7a6pd36MCXALx0r7JuRrkNBO6
faAwSMMhVAY6pfixDUYfe/gg429L40y9tjgg+tnEBf3YO7Ko0OVBQpRmNaXsVmOVmHdT9mQw3CSE
6MfvugmgtaYcnjR7ar80rbKuYdGyIYjR0m50l/eS+B4SRaq/ePV0sQ6yKOH3ch8oE6oh0GqbHZC5
35/XkizUEBZB37EXfBgqal23tWyTyHoTIp1ojBkzHQAC4Iu70LcbNoCMPz6T9Lii2wUpWX4Mbaav
lXULhVhO/YmfzVS39MUAoCcSLMZ+Yw8s2OgTGg1Re5UuMSmpI/jsPSNPFHqHuQFmBlP3gMXyvGIa
WqOOdV4NCJ0XcnQKWrjJXnZSDZDJxpBCrQ+oB+1n2os0HiA9sx1V0EaUrRAKwhXE/uM3bI8ewUDF
XgdTJAN70CDdkTdUbJFJhSm47R5LjabH/MfFhcC7QGFmAVwD0z/aetJGwHjvqmVBvReRqoK8fg1Q
i77d96gt4XmSbobKou9DZz7mBDnYw9TqoSJLlbAKkAKePnF2QnoBFxoLYSdlhezIZ6Vh+1vKD/6B
YodcEE0RxQXiJ8GWY0IggRDMwS3ZLD7PoeqAqN1gYSdqjKyJuiDd0SuFhkyAUJ3qtCbtWYNeBLq9
pOVFXx5Rb7ja+cVmSFP4YgCPerhY4qKNo4MBIQ6o2a53wLpl0pnlFnLJFAdjuvyAkPEQqt8WXkDd
lBYUvePJgMEsmEcpGmRAq7eDSXNSGYox0iTtOKXUcF9/d9lR4+RHekTagfuetLKsLIxxbqC3/Qa8
H9qgS5aB5/G1Y6fCImwMdq+VglNYaoMrpyH0dp6evqyRcuZ184gNMxiGFdUgN18/F1mIg56r3I3z
kVT6ReqBehSWvSQetqR3QPMYIyY7i7LwCv7+4vEuNZ6uWagsSTrYICk7IMitCFeE5LylC+1gTLZs
XLDIzYwWBxJcOwA+NBqAeKY9kzY4SAN0ZEB6nBm90XNHi67ZMcL+6ZUT4Fn8Bkn3J8Chh9S80ils
BODxP/b2qIKRzp9bcPxFtxDkVT86o/wNJ5lTievSc8tz4SxQyAJjBhD8Zz+JQBv2CuLsvrD/dvA9
mkOkY3vYpZJnfmwN3IYkXuivIcswu14KINDj2ENVtHzRm8QnAh5WZ7WxLruHbmFTjek8QLoaQJzX
fruUankLWz3oIOmAkVMacvaPWHHY/mQjpnOLmvbLyvflCm3C/vzlyV4OJslnQBl98z7tbOufRS5U
OzX8xNYpO3zf9ia5BdB6z85lY1y3V+k0NexRr2R1TM1mnr/NB0WOE3Px5vdnv6BCewvtykmlu8/U
BImIjigdBaTM6NOSJGm5CVO5vSM1ot9LsZ22OLPjs/ri504ysLEL7MiEfgMFjTCRkR6uh4acesUK
mWl2N95BL4j4n41qZH4Vw2RheOuloYVkt7Q2EDrLoh8ZzgnGSoscETs+WFMAVo6lTyhEAqcnLbEJ
MNkuXwJowDKC1IT0iL8azNRAA5kv060rcWveQ9KQps64PqouWgnxfd41yxHGBCUbYuIlLVd6k+0u
QnruRYpfC5UKzRTxvRyxL5wQMGgQXfonbD8QwtclMqcHgZiWMPwQ9vLz3/S8IxO7nErq+GDM4Y/N
X9PH2SQ3wj4qYDs6bu3q2cbJ4gEW38o03w0OUl1PGq9fx4wIDpHSO9/bDqCg8kTWkkNDD85+5urs
33x18ZlW44aExCRna8bakdQpxHh7hIHJLAdLTMuEGMU5Wd4Wg0OJENjqDEoO1AuAGpgpF8gZnB1O
6HNJxd3W3NQfhF9vsOisa681RlKZzghDnfrkmrAP+n3SJotafUPAxG5GjpG6WNmaxPIho93tjt7T
j9TdzWfk/0EzesRf4AOlLCcApPxs1aSdsNKpchozT/egFoF6IjEtW6sIM3PWZ9qqSgAwsJxSoniN
WQlRm+8XJshH5IAJ7hVWfqB8JaDucSzRcNsrRwYiIx9gLT1n7qfvuKBpg9T7C7YRe957pDl04inb
MXsLsEkpTrmCINCckJVAvvAewyJnZ88Bn36JOj7TQPK+cof4jXNg/GbVlmImVIdosDGoSfEQ6nQa
asT0NcwaIS5Be5+kvuV+k/eJwYC6XhfLzK5B/EIxZ8SGYI6zfYZFy0iZk6vct/jOzH4Tda2FVKh2
6EB1koJlt0PzWiTMH1Id/GF/s82iMtyTH/qwVpKXeTd8z0uN0gj9Q5xTa6beLEvC80nL4Pc5p8y8
WIo/PxsRaaUxRxWMWt1TzIEzWjbPmPNkrLQoJvUodu+A+1pU8ea1EeUi4s/k7e7w5/Ph2RjKO9kB
gPUbUhuR1f0ocqJjdEzNKDoeL07kTKeEJMd5mkYURdNp5Oyd1ZEn/QJK8E5LELGiaMinmV+MqGVF
vKz8DPM5n3e3k97CHSOqDQroVAEna3mcu8l6N5mv1xioGeu1VNaiBWMkieok63EiK4hdaog8QH3B
Gsu+y89e8wivuB4PDMnZlEVGgE5mQ2mZZ6A0QdVpIP+GQX+hD+LJ51GzBXw64V5ZlHoak7cxUcxi
wjuh2mUkvhn7gIgC2m+3xU2wP/NniEIC+j6U6Ptnhp/xsWQZO1GMuBJ+JcKzGZ5ipGPh4hTDdTLW
HDB9SSV6BhdMN/zxXT5qJuPka8pWkT7TEDvgOYSsl8k6PunY0B0tdgfyisqPKY/wRcsLGWKOnZ+O
NmZN4DOynws5K3cjiYGX8FTZEZPHReWI77W5bov1uLLkscuOg/yZ89X11uudCgFr8O+ouTaUDqhP
c8HlUNrt5B0Mh6s93+1IAxkVEsvx8xko2jDi0g75x+jgPh7jDyNHth3oRvFX8wnfhrWxl3d83dyp
/aEcMbJ8Jk/s24o5E4luXIccuMKnj9kTG0kpOI/hQTdDZA3HsHqXmH0YHBpn2o/9C6BJgN9/hwdV
UCSc/th/2UkYukzaQsxSLs7VWChikZvbAAHs4HA1XsYiCArDCxYs4eaC5pPLE08PcUqtBqihmxr8
/8z3D2FlwCyRr+adaCyHPi1fXhAeiwLluoKretAoRxemZvlUe/lYXQeiHkdQ8kFCnz9xY99HrHPY
maVDutj1frPuImrxdqkbuKEJEtCE1nMTJ97LDUPa9QJR5YiNloUE1l/1n5bACNgs2F0T1OXyba6W
K5xvTVDHlsYz0uhhBFSMuDmyW7BaWm+zskfT/RT5D8e5CGe6PMre0HE6oA3Lhkt8BQ869JSAs5iX
v6aY43wMJif/NJD2U/6LzmMN/Au0f5M/3EcD4SyXIwgCI5DUxnKF55jBHSsSKWPE/XyCmE+24iMo
3pVTjMPl+rodfa0RoCRL3s+zVqNaWMulwaHII1z1+bvCCLwtOnZiFcCIM/+6HQD+eYkFRkbmIvU9
3XnP+6xL2ZwuicUzeaVgxQsvl8eltVitRiPL4kIXxohGyuhlBISZo8r7Ypko8uGyw6dc1cJReZQK
hDMarayNYQX84HCDgM90PI4CigTyTbeMErbPDfIwtC5w10qtthGeaCnKwYEkEdmLJcfLwDydLiZY
kRMPhuDLDKrk9mk2IwthFQ/9EDLAIiV3rozD4RDybJsij3+liw0BkjHDWA9NYCYCDL9wvUN4p0Vr
M4nlz3Vty/mRxKXw5T0xBdQgt64iPIR8Bgb5yZ2drtYJjy/G7nkSjAKRojckVZF8/7RgZJ9m3ml2
ck+hKYfyQ8xmQIABHbghxuX3q0vtxxoQuPiSkQJ2j+2XViPGxEMZduY7vus8IRkTg2W0Xa+JHvQy
MemxCd7vMRkEAYI4seOLgEGgZvE3eAWO42Myq9FdZobIG/1iee/fA5Ug+vl9EXNwjYhjmi9Pi6O8
CmYfgIqK7ED2hl/MZfY/7JNA8x02HL8O0OLAqkegBWgoW4a8BCeqpPGoyzde83G5y+SwZJf7O5KN
VhnuZDNSBtE1e286i3+rwP9jJEcJToBIqv99Z9fJB+mLQwz2yEQrGt5Pn7fuCz9dUw/xPAYDu0w+
pzz7nGhqCOb25m4ZtGyIxTbYApZYjVJXtanctE32KL7u/ZApqYF9zyj8GPLq8LfsZwwgTqGfLs4U
Q3OD9ywN8MnhzJuFh9inTypvhxhGNjivw5sryqMhy1B4OADaCw4hRRANdKPywTs+5NTyj9WGC/CV
PdntxlPlSrlxCPk02tb3SC5zFJ2oea2hq/wtCRe3ZYxbnBueIBECGBkbXNMdkBYWjvVn+HdxAaTL
5ZNWJ5dSnk75RQjnPQmTPuskF1ZeZrkgKobPareWC09S22MQP/J++egaEDXL0tltYjqolMwoQsqm
N83wn8nSw8IzH7KaRNPoLwXpGPZ8QGdQfiAJYjjzYTt8FHm9G8EqCq6caTNZsy2Qhx6zTshlYbzm
reTojkPqucaWST4jkYJl63OPA0JYHMJYs5RhDOjV9g+cek6pRVgmHovWXDI0D6fKYJanFhcL52Sk
vRaLRdcIziAUFIuXfELeo5s9o6zwXXjsF6hP64wD79KzyHuzIc6xfCcAEqOme5r6q1VH/MSIQDoK
gkDGJATfTGKfZ/W8FTGxtoJtQFQKthT4ZGyahWK7DWZoMzA3+CAQS0FkEYYOB7T5pj10P3S0tjXr
ELdsZpYGXI71ilW0b10dqhnGbOFx0AxVz2P0yXE3O7XQXDPc2ZZ3kVtCQ8C5sl4hwEDiIDo63pd4
wiaE0Hf1KLDtmJcuMkR/92TIrVEI5gzMxGK1DFDDA63BM2UkfWKYpcSQaIHlbxdbDm0FYJn17IWU
HNB+NFy2oD7ziXyktlhNqIPQvzVxAAS6gc8vBj0sDdpkCRFsEFImMjENod9dxP0cetiDz/aB3gHw
HTlbeSKoexsH5i6A9QZ/N8Bc6xeoBNx9uD2GTAbcnhiIEopDOZfGfgHYAD9iB8FM+vi1iS8mAgpS
LeNtvS2sLQEsoOZs51ZOAAhlDJA3TjhwPfCo7EAQ1OEX9OnlZxj8PYizCz+vnHIKoTSi5e0cAG1A
FgW3ib88QT5jY53tlinjiLxJECcsM75YEmR6hFKrgRqinF8/UEL/ACN8ypFsAf7L2TSwRzIRlsAM
IBeeDN9SF4LqEu8JQ9+WwUu+svwuX5mtGi88/prj5C/ZYo4k8nj/QTfw6uJUSaq7nE/t/4g6s+YE
1WYL/6FtlSgo3DIrzmP0htLEACKIgBO//jxt9j5fkTkmCrxD9+rVa1nRQv3tB60jqqVODYAL+kNo
98c1Ioh/mSdgGz/zTpBs/EWLyI+fXa2XzyOnPebQAGeucQezNLKGhZBPEkL5adtiLfgL4L6+5Dqz
IqikwrKMyMpFDWFEQ4rHnPysZKonP6Xszw4xAGdzoZ0s9asT02HEYzm9+WYz3zDrWVtYnGQDY7di
JWICzNkNjuj1sk1NqRZwJeQwRvKRdZSADJtPGTp0k/30BwEh3VwishAG+2X96zPXh8ulv/TFVPjl
PY+dhTr5ZdrIgkIAst1NDqwGhyHT2DsMh2dzSOPV5LC7DiT0OWx3u9DcNegbjJ9UGKurfQZ3g7LR
WlY/Jclka0JPE22JNjGPKWJtchQe1FUKYxGtzLLPJEbHV16RQw+buYUMTxz2CfqwkzW32hyUcyiT
x4EaHJrEVgvo0KbCJKL9gChrspaEkfB2fWisG1wTicGYeQXBZM1REjuG8Dfcyn5YpYN6HBjfiLan
DxNE6EXCCmlBnoJPbJNISo60wgbInO41LqrkLUfILmSMi8L3CDIbbjTts+ZippuHyUzyPSiU8mef
nGK13W0XsU12AAcQqDD1QJYC+hbsF6mCPJl85GsTyVGeGEdD4cnIQsrpq+Z3BVsC9qeZoL5XOy/r
DqOFpgPbmCerYgMbrKZq8nRZTb6ebk2NCiBuqS//TrXkhLtCKYDRYFMSJTxuJqArbl1Yak2YLAft
ph8OWwr9O/FwgNhF62jdcvDTEt5iaKdrvDIdeW2tz8WBEhNzffQdFQsZ+J+XT450Mb8LRy4rvU6V
jWct0SkV5hH8fZOyZw5ry/4mf95uv3lobWrOTB18E7HyxjIJS0iolWisfq5EzMcYIoVMNLh/Y3xf
YITdKD99GH/MsSdxGZGZlw1lvsk7lC/eYuvuUbIDA4aYysfY+iIxJGij4EkSyAFtQLZgJk/nQ/T6
y58lStpPARXccWEzw+T4hFdgyOTmffc1YGeWZxEamTyjxA48oezUwumpkC4jjiCe6BBsED7o3n7P
cJDVhCY9XqpLA8bnr6GnWc81Xp3AEvmHkCSUOCHFVYJgeH/nAzvYhaLgciacBfAYP5fzEbaeUDsl
4tv3CUlkOThy7lhBWeFccl45Qzk+geqDmLEhtMUnmbA28e8LzY2nob1FJGbb29XD7l5dlgjYW935
7as3fU/jo+K1B2UkfROtg77qrXiolY7AzOZoAsKen7wIvuVNAAI+S9oQM6+ZfGBXn+N3uV4v17+/
8985tWh2THgwvvAhZUtP7GIs+aHsanzNT/+OZSZ7NaaT/Fw+8g1pLIVWS/ZrWlh9wSTYaj9ZDJs5
+zD1QX4vkbQkxGBsn8/yUz0AW3Jle+6MhGUJA9NOp/JMcDM/O/7al7+RvwTBsp6D+0CiWZqPNHQw
qci35qiFwrmUmVYz05R5yUfNQ9iSIU3djuxLgpwnHRmyEKHEQamIihC8NrrUvL/F6ULrIJ6yPG7L
XhIz+08X1qSX03afts6+35oTSJMQisRqbB5IH7c5Sos0cntPtzvUhjeaRm8rFTqcnLOQ5SRvKK11
ba37Jz3gDAm/oVSz01JFYi39RcNVLsaiaxHC2bANPow4eVZhjhYbIZKWG+HRfX5GMCYsOm5ug15l
G8lCEQuteSZI26zV8UcwFOcbbohmPRbn4BzcZxjAEE3JAYRstV3SUDJNmbesEpGzOLGcyZXaEuUu
Flv9M9tNjGLM89aw8iD0JUHv2T1bXxmsMvmR7wYsRBZLhBBZX6brClfzdvgo5aGdR/2O+QWX1DKY
ThUWnEJoJ1Lma5k45RLTg898UOxtzxzNZqcZ6zKzkskasb1DL5W1XlY/FipeHjRHcveGlh36iliI
uEd/AOAflVvWJKEKCs1bCN8g5cwV2UNeVrxJPnEvtS32G5Rfv2nXl1WaEG96Z1DcaW15fZ4H+OEP
jJB1TgjkmcU1ujLhFV8Wtm6b1ybwkzBfBces2F6QfnEBo5zI+VsNZekVdq/sFkKU5TQ+K2f/s5Tf
bIog1msIiUt2ktrh6ssBS8IUEPs5kq2ScJOTlVcrJyzn0RnkDAfVMHWoNp7GmEOAY0PTy4btsuvF
B/mBMkzRS1UAK/oeMu6uwUcUM93HJvy+4fJg0aemDauRNCNJFPvH+RXeLwtykA7TYcFyRu61kWRL
DgWNTRr5kdK8c/9YwLhBsiQLpPmAcIqXCaRQyBcQuDFl2IS4f6yED08VihgOp29yY8mIoeoS577s
eCZrujylHLIsfyJGIkeEXCziKT7L8kiERHRcQiuTyBJo3JePEgvKu+CKEky/LZpcIXQKyij/Rx5B
+ZWBdzRMQfHuZKwSzUmQJ9ijZJuff07aWAJtPHlxwhW+YbF7t/6yLiamJCWskxAAJSsWHEAOHO0/
/1CIw0T4ES5rfyEzMqHEfjYxv4S3ghIQwnBos78/6XNaf5cC+ASITuBXgRLjAXuQ0IuFpiyvX6Jl
iYzvpqzJPwSd5wHB5vwHt5QJqAS3mj8kxeO4DGgcJDB/uK9vGoUHgmBIvCynSuAJ8izXQiYh9+zz
JrtxwrgV2n4Cf1ygUhmtdN4QTggfne+m/xu/6VjG8N/xNyOE3S1zTGYJDVg+JJpBd/ICVeVmvNjw
wF5WsvV+NvPpcbUiRBOSO0xlPhIanF5HJgxtAdRt2XFlOkWf6TQaGR7J12QLcOgtWpyCIDicyFfP
kxur8/FJq8CXQo79F7PLr+WYEmPLg5/ASAImybX8T1xPbrZcif1nXblZ09VUMHyy/zlY2ByUNyNI
3xMMSlGAN9ahBsR4epQrt5cLKPiEjJo3HRuvz8CTtAbIZ6jzUaAgEJq/W/532y+WjBjZOxlAkMM6
9BhQuGEoXbxf6dKSUSXp88Vh73T/BpsAwLlHbzUPxUKKR5z5rWTIS8ln32ZrkExlUIEEAxYAxPzM
D4pFNM0wleOCBhLNVpL+zZdLduWlz/ipmSOajFb+5gcaFelkQ+L5N+A6v3+T6w399cW9gwUhYTE6
XtweiaEqM/WlGnOKHBgfvsKS99fK0eXrmIEl0ZpcXrklklDKyH5Dc5Yy+V/uiKLkJ5MC1xo2n1sX
TeTR8sxYc3NV/+YjBDP+UgI9xg5vhiwZqF/K7UQLjkWjYz038jpl9QFQs6Ei8ijhw7838jpkbxEi
OKkgx+m7R6jKFiUHpkJsJ3JgrMPHHrubtqj9+hPhy3rNij6MhuelrOMUrfhX1IO4GorNBVEYoZJv
SD1LAj1p06AGMxPASrVSemJui79x4l4n8gUybRPRyO1ZQmXH95b/2DpCcp9qQbVmcEPrp+Mbq4yl
PiOhBXUaU0qIpNWV7GBgLAh/B+1Z4UMnOKZe31EHRWDg/Ys5o48rhdtMVoVPH7ADe8in5DXozBDa
F6bvLmIQDKO14RiLDqETr/rBVSFN+GRR1D8sYvyE3KHlaGPkACRKsr1wlNFcGtGLGo1xz7V7A3Vw
+2z8T7dlfcsTJdau8Sq3IGm5YHTo4efG7iQ5BA2hDk/uZaPH8M1GJK1WKF6Rx33n/gSRD/PwnKn8
UPImWs7dGunDiHzHcB5DnnWgeHkgwVoyuNnJ4IV89fk2Qe9oHT1N3X/o9tu87UB0HIlRUZYiL03o
x0HNGdzjidYQ8kKPAeULD7gMdbIWh0w6CSLb5tohFEO8IzTBlyQKgoYGskNjjuRu3wwSWeRU+udF
c3qbeYIloD7lwUD9/x38byQRfFD1SNEMkfqH5HZ3u7Lld5ctqdlMIiWV85XdPbWAKBrGjqSPEs/I
IUmTBApnW5ILEYpMnf/Ch7MrqVO5zG2GCYMmZZmWxZoUhMQkQ2BSoigtKO9mDdC/VyaxTiKPXY4F
FeOAgJIn3Rt3W/qQpIdDGuUkApZYAjbZ5HJA6UQegq/oJ9yVX0lgdLfbRJwSM0CmUjCfG8Iq07+v
A9G8IM4m3K5GT2Yry/IoG8ST64iCfDzpE4poRBvyhPLXb3sC/Ea28SbvoP0V0lp7me6bYCDjkNWD
GSQHpXPeyZskT/pDW9E6oRfsL7RAItlr/zYuBjt2g8L6w25NBSuTid+ApUM0H0oUgZgO2aY0oCXz
ZC5xWOzGS/kMUMumhzIG85gNZnzzWNtncECJDL/BgCgr92bkfZB+WTp0Wr5oLSUWN4SUUHfsy89j
VtG1jiOgiyXYearPjAJ3epg+lvGdHS4zFNuZrHYeREitXw75Nl3rIzJrYrQuAipzGG4JGcvqgUMd
tU80SLBxMoRTlop5vP2iv/1i02FRAFpg0NmMu+Oz4rxn993lt7e8/L7RBvHQ1OEW932qSMhiEwbi
RnpHQcFsY0lkXkftL2MuUWI8qYFOLhsJZqOV5EKYBMOsdSXOlXv8cOROdb5xnmbI0tz9uV9IT3mQ
IeTOuTdg4Nq5jjA8m8QTGTAySf7CUTrHPwnH9ac9iqxy0TF1VyBntGimOl6zktzRIsdn5pv/STSn
5znz7zNR473qq37Hh1jtF6jIn/dimCCKRC7STagifN7pTmVu/ytpLnYExublVTNRfUTCXfZKGKlw
NhhYskHy7iwpXz6D5/F5jMA+Uc9DYWYc0mUeiNp+PE+W4gqqBqWwunmxkhmJIPnZiSxKdpL4jLYv
awvAtGdmM0lfnwEqwzOhg056Fv+L9yXRkUM+s7Y67ZluaxNcDT+dfNCvXIYTBO4alS7FuYLmuTEU
/oZQXwJ5wYj+XU6AayRZADTxZOjKDDe2NVsPDl0tK4WxxXpyzNbqrrPrq56BbBjySyhSOO1p9gwi
loAXlHHJmxfhF5lvByo4fpCIQzEuTI1q8xVXCclTL0O5HxJrWOAA3LlPGihLoJw70B2DHXsGeXEs
hLIxpjQLPEwBgGTZ/iyNnHJCp5WgbhIiSvrDtEIh7HPIpE5MwimqyLk3n4N6Utqa7om0gFbAzzjt
2YKYinYzplrLLFeyi0uXlfS+IuvKu+SPJb0koqwuHX8y5Y9EjgLAnRLAsSc+PQzz/pzF1tE+H2VM
k8OwB9LZQwZEUvQlY1xyZajuCwhnMF9ImP9az9q2MbwPzv6Td8nDr7tqxu7KiMDga8qYmoPi096m
+nTl0GqPOccUiX8uY29bWvqRkUPtRuoODHCKHiV4P073RxnOn71oSmfIB3mXIh1SfgT96hgaL4W7
0pW0gJphIAkJamFIMFMmG0geQZ3tk3F0AgkK5X1ICJxAbVl4B8I4UNzDZLgWGEFgE8ohAhLL/4HD
JYqeHFK3R02dpiFCRYkgP/ANgiMSS8r9h8LFPwZWOf33O5lCUlTBfYE5SdO/9SOAN4h/CVgvKYgc
kt9ENhOZCPRvforHgUxyQUL+BWZ8doJgKEiEHB3wB5yP5Apz9e7LLtdSkBsNkANdCZuWuE+OK1NC
tl7ZYf+QREEPJfa82JqvBfKZEbaVbQPKHfFolQK+kbjwIBoXBcKVgPRsp3skfMjCZVvNxoLe/IdC
yt/eGKySZDCeNZZKATuFK3A4MCF4aQI0SZxwxp/Puswh83qUPz/ri9zhPxSqxwpSLTt+nZqPsVwA
GTQZJywnLQ8XqEp+olOq7/GOZ+dYvr9N0ST4rF7KOEedAC7fDJ4aO/B2Cx8eFsJoR32NsARH+uHZ
R/twICtsvaCEe/iATdwg1q2ru9ZkCst3pKQUC382VPQlIVgOh4fJzhF8hLVGGerMbEB1NhwWaM1q
2/JvcUrhK3l/fw72IpZ8Oo6IEzBqpIETKqhbbqTi1+anQFCgEADzNHUWOI3Qlk/MpAOYXIARhigh
0qS3kCij3MATdQgbXsxFeXZB+unpHwjun8wEXusCQMltD80O/6hr5QsJS7IVrVif38hHKKAsZlIJ
eNs5T/qmDIF8GEAd6rs0i/mt34Z+mhYXia4aStiIGSFPwiT/gBzidPMG9RMYpOsJ9lMCdd9sOVS7
b/3zvnaqOLyWFUoBnSfCYBpaOd7NoMfrZsL6JfAbooSC/HRuKeX2hpA1tOxLkCEi5dRQLl+4W1k3
zdL6qPaZKGLDOM7oh8Q12KI7r5vStDV/orUPltANlBU80vdvAwoMTNrzuySIv5fvCJg6m6jXedVb
kzbfn9i4WRCMk2bYDGIMnIp1A7mH3oSO/yys9y/ytK3LtBndI1cnermsrioqOREb0aiLytLsbiWG
jY41TokxTXa1d9XcJvK6rLvsm7eW+UKStEPUMqBPjQ76J3m6Nk0u3/3si1f6ugdRte7V+zSGAknH
SW+m0tiOYVlnrSmHXN+Fxb5+fmcRVbcOGyviwfAwt02dIHR9aN/o9yKiMfhXTQ+d2pCgh8akO2ZV
Zm/3njZ4hztNhOucgerC+Xg51n1MuS1eWL+k2yCZPeqJnpGKJd3lFSIk9B8qtaJ4TrFDCRIs1a6O
ElPihM9sno/Gok8vzPxKGwk0ccMt1UHZCqoa/vUCCz7ghXAX7vpoOh/rbX0st9FJ3fXZpj9otCxY
4tIiEQDCPZjPdB1GllcR9LTGvWlrrE+NOUXeqTF+DBuvHnY+vXIRzjqSLcZs18r27Eb7s/uCSBYO
woH+Of5Sz0SgDEeyB6nMiPlR5XbI3KJxNE7G+kDKk/I3r+AVSL7ZBE1AV+1YCRhB6bDr3z201+mi
xM/YFZAMWjpBRTSkNBXo9Jl8dCpaRB+tSTZGhimIp62FHPG0GueuNO+nyOE/BjokavwFsFtHGkrK
xtL1To+W+7Ajv+9mcGfejmToT4vf0yqhT3SUPdC6wcgiH5ceclWf5YIt0hG3nxxjmwu/r4Izphdn
CbXwhVj3d/1dtVUXsENn7cl92KO/AD7OvNkm8+p042iO11MMznEyIvN9ngnpn17MRaO7iJYHylYL
3pNuxza+Ue36SjEPS91+hxo17u9eh+bSF3k/PABYtYT4pNPTZ8+i/zMcXBFshwpHrXqXkr8baNGZ
xbG1SPIFwy5UaHb+iZQgv9qxvlNUT2UNNOxTm7brB/biNByRSmX7+nihS8B6hUFv0P2tMdB+2VHH
jjd5aTbIapDF1raOHnifzWLLHM2wojU1IMlf4t+FMaK5zRgZPyriLE53BZv5surDnhSI/PDo+Cqa
gwjB+gROixfWTH0wdeXq5NuQbhd4jLWJuBZbVD6ssbh2zg3WfmjEUwjMlfl19ISth1RG7ibw+FQv
zwbtQfNG5vxw0u3TgoDMXUiJUuh1I/Y4GghnVIYkI22o27UHUMQZwzEm3yyuAafDlzhrtncnpLm2
xTY9YxrVjVDhCn+waTwVx3aLlxS7eXCz8w17CbELvvKYyaFFVD5sdA0TWxlHxAfFIP0Kt7rf88Og
7E+SLyJPhTYlM325+B8lJQQJUMmeWWPEcGWdIDWO0WmmBUZZ6+1lcne6G92HqdIaNpFbYoymjCtt
zT7bJ4kYdZ62tmzvy8J90y52hHR9+3PgZRrFLvbt4YLCea1ue2GgfhoZ0iMy5wXNwPQIILU2iDsH
mkrGNVqxbldxei0KZqSNN090ETq/TxTyplc0mwD2aIxQT/kyb9m3eT6jRSAcd8ZwqfHSQYjco09m
aLAN9i++f00Bq97SYFpf4XgVpH395BtnQ0TljM29fcSu1xe7eJEHCVEc3hWnax00aNnEPrJAj25w
GUKyTO1smU2vIHgUgvozQLzLjE4qjEYvfrlHAUl5EvOIzwOUlFxb9ukEUeGlGUgG4EnYCbL2Iiu3
6iufImmHdgmsc/8XkVSrPbpiupautDXysBU4L015BvT917RNs1lu6e2jjkq6jZKgCr8IsPJs8kW3
3CcE2k13q9MwrqteSN/jriDYb9ez7JW7bHu5j8ZtJuK0nQX6Gedju+PTMHT5Sh8VY5wGkBeEcQYe
IuhYzaGZQ+9VLTPw3tL9vG1egbm726dO3GHYzN/ieGnwZTiR67zoCqZJrdtHhLFLOZg4CtEsu9Mm
JKosZnDx3LyjoT7DJt186RYL9KzZhruIvePYPdJKtA9d+trvALZW7yehFHTqh4j9keZfO25NLEL9
FkAV1vq6s3sEJbV8+ke2yam1CX+IMK80IL2wmrDrlqXjzvn025iRo82/oV1nSCt5gzaLemhWysqg
I0jVhENcXlxkhc/0TGf2/e2wiinbDiDNhSzZTx0j6LDvb289qw1W9rKuafBGboDgwe+k+HPStC2A
TkkrGFoYNKzbmgLSQatIuTK+w7dZzHCSQLwaEU5UEX4fW3WqeQZPRMq8iGZvG/VTUVLQWXwm2J17
r0Xk3deQOmYRilbOfXKZUS1xOpiwGHhiwQNa9IbKFHVHX1noo9i9IPY76m8fxDyn90Hb5tP2+Lx8
bKN1ONMCRGmtzqy3exzz6XWvbV+sUNukGBEUTRNaqM4zEtdi1odcQClFqE4RXTRj4wYQ4naDSHrv
i+MrxIEZxw0rbJlgJ9wDbpuq2vyQDbvAd4L4fd1sVaQZVulj3Lm6JZNV25eKBah59Yz7TM0X1/dw
kQCaaVOpWLUAJoFwbslOK4Z56WXxUKFr7OFycfniptldbjp6vW27OtH7ijP4+o6MUM+uFvdJn3B1
oSA2RtMYkN3ZfAAFU4mJ7eInL8xy9gAGuJrldziONumBppd9ui9o02yjqc2lkj3kqNFxJBYuLQqE
9jl3m5XKFqID4RU/6uGSWfS8lSvWhnxH0KKhEEVvOqoFPZSY8InRzRrXePbZr2yIlBG9v92gGl/n
zSg6pBskIs/L7LXK7shg2DzpucQwhmvBllf75fEYDWN0Sm5mfbyutYyEqUvViGv80wVkV2GBaGFw
Nna6/fK7C1BHIo036qfWDZOrb1Y54+12GLWaW3/F49aKhRzlrY6JNMFRnZxFRo2mqutl3DOCvhEv
b60hmCDhPutt3d10OutWe2wwS4e0+lxI/tDuo7g+QksNAMG5bt704mt2L5L2yvuR9q/csGgon2lP
qLjhXp2oi3DSDvozBOSO+ZgHXqe3Jc2mTjw2aDQsQOAA4KGxNEGfJjDNpZcxIhLpaGP1Buyp0IBO
X/d50kWLV7MS2q63uFbTEv9esEX0JjxTBGN9q1DfWD6Rh2rTPSnGpH1GvzaL7DLy2xhC3N0aU3rU
0r/uv6yS1yOqZeN8CIY1zo6ibkhr771t0Y/dDahKlXBMA+OBBkNQPoOQ4mvjY6B9f1s1q+TZetOT
9fEJ01bPOVLi50GUIIRs6eB0fJPPrlA3pi2AGHZJBgccqJE6736fwwWW7L0JZMoEew66OCn5MX+w
j1i9dsqsJLRe4GPSgkyWUdGHd0bzNheMyuEsV98W7mN+PFYnd9i4bHD8Ia5oSGV40EMR71q0XLpj
Ke51pzjZp8ea+ixSbXjNQIClshZaEfwWltezNJkiBvjTPKVbFiFnMgDCHOOHhsPeIqqsiNJhWxqg
SQu4pNw7/uL3DvuWtYnUVIhqaGVpNEkafedyum+NHUMK520dMQWLLwWnQ3543KaJFmPJCGsHD/OE
HvOLfRsAYk/D0zq6L1XVjx9TA05D6j2Da+k98GJXxUKke7ZpUOV1RgxAGvHoUqWTLOgBZsTREoVD
jEVoY2PTK40Sb+URf3NGzIxw+jGoryONYkc966DWy19V1PMGnERzdvptWPJPapu13Rq931Ca322E
gKHs4fVyA5cLfQxgcIFZcSd4XNNFedZsoSKNaH22uPcAdl6OgdAIlN7e6AxbmIJKhmBNRgqnI+pI
Q9uzQBWRa5jCVD0P49fLrB/Ly5J1Ip+y1hJJDe9jVgVyAfxzg2agokqkobGC59UwxEnwT3BKtNzE
BO7l9ii8E+UT7T/cGuKoKL8V9GrRHUz8L+VAKZ//vYvekRxt50j3JLWqHrhn184+BQcaY5cExvPb
WrKUCIQktZrEzU4Rm+TpDHLE2/K6Pi8vUw16xKdeSEkwB9Rjo3MUG1MxNLFQ1MecsOfJ+/8+Nh9J
LWFIwWbBHQsR5SFFDzKh2xgu2bjZPrYp3lJyTzXpFTSqodoLGv1pvYpdTGto69j6ailU9CqXbDe/
k6GjGwi/o6+NS7RvtWn8ksV7cKM4nbmRsr+9O9Y7Q9n1chn2ySALFox3vrr0Yfz215dH11b36SWB
3wiDKAt6r0VRgaHkOhTSNsk+Nbqrq6Q9v3ywd7VgC6DAURYjrfVwc90YVT9FU5x6UiVpOXdG0PNJ
1ViFqMdmKHIw/ca+79o/DZUp1bqu4nlvn/3CxKWe9Tro02hQTM5Bf0NijNwBEHt300Ba66B3niC8
OEX5dZ7tnt2R9hu3p51vqN36a5nUDo06t5+Cdk96RfNU9at4YWA49saL5vg6I7lCOIpIRZMu0Vh6
AXQRJuArVQFxfKdRYCh0WrcHZ7huKZ3S9ZzOW/Uy6mKV0QCVpT84bhQISKJz6j/Y8RAZhbHEk+JF
beoTVfNDHKrTmQZM0vYjoMj3sNTsiDgXUJ0dj5b3yLotly1kRbvH+AZqEyIX2XgP6G430im7gvms
m2cQSLImCI9cga4do3cGvPuyVS4BidommSFBm/wgM4xS7zCcvr/TEW3oXneLIcZjilTXLzpAfrau
jxUxJmtq8OaqAZX3FMR0iTqthuaXb4oxXILuvDtX5uESRgzbvF/c3H+6nd4zrausXmWtQd+wLqSg
dyc9Y5xlF7obPQcpWiy4HyhWCT8ytFLkuImFWK0ipALC66HFQs2aTGclBfFJRUv5+oL3JesmfAJq
ArVd4CxDR8ixBYmDUHCMwAhN6toiG5Ml38hpUftGL4fglxLDeYp4SXWqTkTgmRcvU+fpEUtelsRc
SzroOVvM1LI5k4eQrZ5O06BasI0MyxUFctcAt8VcmbIi0u4sIJXX3qDmFP6WCDCzI3wZtLbubosX
1cnFeyNuprrFL8bPTQzqt8n5+cZge7qbmYMs3by90YfhvHJ6DhLd43QYJ8Sp+NLfrNZSRAa6xO6l
3YutjujEoD8TPH5q1Au2+ZJ9Y9vaZswp+wbNVdJkffNAvggYpW93ck/pWnQYI/+tYkWwypdITSGn
2XmbKiYG0+fJ2BY/+K+361EXHLl0S/SYLhb2Rzei5n2eCyz3mD4QRNRPxGcsoc+ThlYGlqjXSbUR
bT481Z6/NXUgKuaLZEIA7yeTaoGgUbPCAYMkztRYJtGpYSEPSEKiAyms4tYDIX4UxLV9WCFQDZxP
T0q1gfUE6By79LNi3vfyH4iIsa8hsbSdbIXJVgetBVJ2p1Yk4yLZ81lnn+E2byPdabaAGF2/j1go
Lf9Ug1KwHtIRJxKq+IXez8rL3QpZl48ygbJl7Q13rUlrYSC31gRX78Y4uK3j5QtkLNwVxz640Gtb
otYw1UcVoO0N8DO2DQdhaBQjToxToLlorx2rcQsE8n14ekZQsNLzs8V5C2QHqcjwSlqSCfMmXSq9
ZwQPw6GxjYYgqitwCjB+lcRGhl29UkQW6j5BLhdrcvJCu2wNQyhsKrymHM8X6XG5vpkgTkkptmf2
v9IJjcVTuCrKlFUJGGrJhv34Bjm5b3q/CEl0aScdt4dZwI94IYylPqyv0HlETid0auRM4JSA5qBU
t78he1C6DdamFOVys//TJ+v+IQFju6U0UtJNJtug8bDuLez9HP2xz19ul9gNjBqBBhrCvtPf8gvB
l05jakDSP1HhYPb24P+s2LTRQ2Cn19tW0XcqsSjz86ubX0dExZfU7lKT2tSWc/YfexW5AaoPaPGm
Fh3lbxTgKhtz9B66Tg+RkInnxUm0QE7h9r1Kd8k36yMhT+9I8n4+Fa9hIHT/0GEF3cVrbNJyFB1U
TLFoInEz3b2cyVuGXdzMRWtGofAFAI+xmrHCC6eneTccUrDPHt+m6tmtF8Xiabfm0rUCEtn4zVs0
8ypYt1e66bGrsd53eXtQtqgc1MfKm/VGrgOdxrunf9Hc0oV2CWgEJ5eV66v7W63u5Af4swOsGyg5
KOg3Ct30PYJUO0l+LgsEzpBvwGaBBIEk4jKpRoj/oGSTEOZAQoGrAK8gdljRWdrznmvQE9+418Z9
9IM2LwcIw+TaPR9gHCL/UNVO//A6ZKqFzXZnRO7wxvUarufDyogOs6HW8dr8v4eJpopqvTXnPVI2
NWEIfJWu3Y48/jRv+3nl6sVYLwfncFJj7ET/BpEUt4eqIr4F96GSOYRj1agNHSl2CiwSIq8PB1HF
MMhFg5A9IwPe7Wz6feuST/7R7vdr2uu+6tVl24fHfuxDz4diw0T7NigKw8sJioBaA2xjLkZHm6Fc
ST8oMZpvLNLUKdtmQZfBNl4+jqwK94ff7wMulKHdBC3EQ+fxlFLwNUWPhD0XTSoCI+/2YZScgU7Z
JqQ8ZgK28lE5oqJJmjCkmMy38h6ZC+/ked+zLbTlCdWm6vtmf9e0ZyBNCYFHGm2pgENkFv6AUIjI
12yoQTvKcxSTpFRGdZjHvkSEn8Hs9ScklkhKs6CAtXugMPZ1LPxBkpoBTfgvnlRWQ2G4hNKD4CK6
IlXxlF8Ks0qof9J+nZ3QoVlKIZnvLZwI1wRU2H7uEbeFbfVvMAnyNlGph62NSYNEVw0IktvANuyB
13m9NAA9R8+FIBXVIvNfq3x3R52QNZxdjYWlvYn8QrX4Xv99b54b41v7uk6Ky7psrdEP+3k+D+K/
gK1F2yfXVgZ3yoYr4zxCLqc1Pc9o9VjGX0hndTWn6ZhsbTygOqhEH7+3g4pOX9vXrmaxYkelmu20
7laHQhU42qZchb+PAdgSnrOjilszZIeHj9WlTe3Y3SPFhNTEBseFvVQdslFGQk+JHSGcCrJuf26M
lblxeHIluqYKLf6N1itVJdGL68bybfRwKkgMY2WSrYFGQs26AeQXTqbayt2FppI+BuEqGTdeNmh5
aMqNwp/XMZ4mixC729C+TBIvp2RCxQlE1A5d2j/8S+yyI2jogXQMrGOfo1TfKh10ssPGQ7HRDDfP
yiwVCkEIkXUfwJqkDPx+mrAOJsxKN4O3RzoKGJigTW+nd1sDUNozMu8sWoobddwYNz5PUY4CeTWj
C4IVXXxXM+hAEC0S+331Oo1FQA9TwPBwja3mD6oBK6pZyo28RAcGQWpzgmsjiveYxlJQjlESswH/
wwLkEkvtBgsKQeuJzDTDrn0F0feRypU8E3aBAKsEWu3x5em9ltqoGeUzojP2OpxNOD3aZH74rv2L
Yk5dO+efJKggfCUWtjvqLxpImwSpuGyOU44ETSGsLP+2f0+wwUPf1fDuhK5ItxApXOULkKQGM2oW
AOrQpB4odgEnMz8ZlXRmVg5b5QMNry74KdLtR/LuBFIW06I0NRD20u3CMwZSIBpEJRjO8MdxVVHM
zlwRhFGy/eior9U5JYkXI3FZgnvQQjG8oXmb/CLKD/DeIPjHr3cdLPauMALOcx3wnFavb5Rh+K8v
1mpCK0rUDVCV2kOFGyl6IzQR+CS2+0Jy6OdmWKDRRuGTssYUSUOz37ZLbIv7TFigs/ZJCvXl7rJD
86q2no15ZDfAYzEy+6GpjVDUtY7Edvl5wawZvEZM9gA1U+MrWeBLcmv71453hVwhAuNEpNooQ5OC
UtUZAvwsRLL1lDkolG8KNgfYcDTqrpO2RaD6WJ1/COlCr1nkZ+vxm6IXW1usyg9qPxRsWMh0U6qq
j6P+c6cE+PU3tbKLdftuFvevhA6s9bMwO8sGhoz/dBvv2oGQDFZky0PzUesQuii9yvqWJ25C7Y5z
BvOsBA5qJlI07puX0Dqm1mvL0NccSiqYt6jkFdas2JZHdXjfPA9UfJtFojDjrpABWchb1jUe8rok
swhnpL8o1kzTp0O1VzRpxfCTEkTL6fcH+jytXAXSa2Tj6e2951rL4+6jxbHDoMMBjIkwSGToC0gC
LAWI4bWfm7Y67e6Uu98sb+evRML5agynqGwfWwprUvacYx3n12d8i3xAbyarTioed1KTmPqRTtun
zM9S+1GTRBzRkUxYgWB2pLt6nIIo0emCMSMlEawdgpIOROGF1N5Ld/KrhRCWUk8jrD7wOcL2SPkC
N3JvW9J68JgcaNzuztoiKFDj8XOH8K/OdTBJZsSDlxGBMV5GpeFn1SzfNVi6v0ndCLxY7L4Z022E
HnFDJF5gsjK7k4kCWIOgFg0hwcMFMZ8CrOSaBX6mlkgJ4xBnUhDJ17ccM7lByeZcALxY9Q6oDqnK
89nOtsoOKAgJpQo4MoNxhtgsJ5nNiyemJcVwnR+KQ4l6euIzR5JfNDn4rxVARc/CKfQdJDGqtc7y
UvAiSLPp0ykQsqAlhpeYo+8G3PWcZjNqI218AupkhRMLBUdgxWLf4A1DrGwZ9Cx2TadPYYnmZexr
Wrs+NL6Zsow4peFauQQ38GYqa7rNXMusAvgz/coS+0LWTGnbvD6GvQf2PfAxECAbMT8RM9vQQmSL
bHfyVa0ImjKXtJsADnIe7kZ57D8Nt8/Sa6sjZd1TLR6CDRoxYGFd7446CrcK+E5F1AojpZri/Ih7
KN5/121Kt0VvuJHVjSAP3tCAz+yMzP47HUDqMLo69SDXHFbE5P8IO7Pl5pEkS79KW103bLAvbdNz
QWLnvou6oUmURIIrFpIA+PTzOVVtVpmdlmX6tfwkCAQCER4e7uccn3okLhDxtEL3w3i8XQDA3dM6
ADLxGLd4PBT8RJxNX6onKpE3M8AWB5KP05JMa2j087GKDNhPpkfPcqBitnFW2JNmyDfY03u6i23U
lrpYxzvpB1TfgGj85G/CuBaORIZ+hR5nIyKaPA/0kbJPqs80/WqF8lVCwJiRQFyZim1j3HRypU3X
+nguZqj18VzXHyhZ93WwiJNi9JjehudxlWhLYDL9+1wbuL08fSx4XOxCDt8UTk82g2K5/7oODaoU
Sl2TpKhCLPUNDFBLNciQIiOKhgQTekvHFiWeG3IsHto7McM7l10J5OJqWS2R07uAtJwWy+spJuVE
5B6J7wYPDJVF//QMGx9JeNPt7lQKc/vljH1iZ2fBuMgCqmzvm44zJ8S7tM9RPXGoufl8E3EzBpFG
QAvMKhnX0Mn6JG70wXmVXRBt/jqqnw4y+p2ySbM88JSouHWM3UjdRHCoDuSokV/oF8h5Dm8DEbK5
UIgAPDRQGHxCCIfUZaZ//Wx0HQGoY8zMKcQIiJ18QzknfGW/Oce0RLWW4oLQKABZIBWJ0pW7dQZS
+4i4VLdSEpdMUVJt67E2BQ7DHE92iTU5LC12NG6kmOHdBENu98HvHECbE+S+fdhvGpEDqrPGN+4I
ul3YupGGmaB0ToWFojqKlxzD6jKoqqg8Rar/GCrpY2iHBVjKLp7WmAAupSfaboXjBQQ/w/XNooMg
S6wI09isiDL0rWkzqcIMiuEjKCE1g18K72yJ3dikqCAIKT0cKlG9ERWx/fQ49ihrOYL0QanAihDa
QFnvJyJtyvIdsM1q5/nwQoyEJIhKXbbZ8yMfIm754XaGa7RqUIwpOwFQqi4yCcM1CjUCaEGeZOa1
nS053zvv3EXAAfAYm3S9s0amhg8K1EoYj0g57Lom7h4BQxBbxMPRR6jmXjp0UoQftG7Qv8MjQ86v
syY0RnqF7id5loBhNrfneVFNUGgDrNXdDIuVhx/NOkWylNW5iOKLVI7R9inaDanZo4rGLI9Ogd65
Tcnoo0ph9s4sqCMqC2GESQFRbWjPrhhqC4PFoZ6zv2+6DByMKZWIHLLS7NNVUfNrWVXYLVA6EVO7
OkWxOvHiChkU7fs+awDPvDXvzge9x1owuqjd49gMrwmJh2QzegZGiv7q86fRWNbRXr8rIXFAe+ff
Uu3hm776HDMCMeofwBxObOambV8+Vpf+itFd9JVJ3WcHsCzA4o9rnyqD2TgbKwQQj8m1XyQqnXjH
XcE02FsE5MB+e+/OuzNQFuasRRkb7h9+xw73eNO9FJJhJiZDhDCH5E0qhMjQgrCQMsWXrazuuYla
HhixCwGgl/YEyK/yQR3fB0BU1ITq7vHgb/C9waYwkjdd9cv2SzwfFB9Q4TvDUFCQxHjGzsABTDm4
xGCHaRMz7dS7/LRNuF8CK78dkofbtanAN0SbvN1/sAqxZDjLJ6v4MSwAZ7Nq9G6E/ik7G6ur0zeP
i10yxIcIOSz/oIdUJtQPI3THcVwLrr2JtUOAXa0AFXzZ5cwbH97LweMbhzRq+2eesc9w2YF7Bkmd
+1Sluvt4KlTHWqtxvTphz0WWleK1d6oLKajgoWtV+2/XD5xmRxIYd6jKdg+Ra2dElI5QfZVHaAG3
HjVRw0n1aRAqIZuldDDlMApn157Sv69yhOjj1I6VNQOI6A8DixY/kbnMnn6xQvFyZBHriTDdyKuV
38eZ/ql+Hqhl1dHZqC/4fPnNoC0jdEcmD5guFF/uHUfmEOy50oWqQrIKxVsLcPi3/SATqYO+gHk7
OkkhqbRZErWmxBwLeslEAzGxwEmhFTeQCj7Vhd5xYZTtaV2OrtPmLUO+l67ekv99z98gJmSrHWgw
Qitv3vYwJ6sKvcTtEpws0fpO83sXUW2nfLNmcKyuA2Nep2/NqKkBn+T+khXOGpNkLWcHBN7jfR20
NvBUQlHo1B7H15nVpb5UY2H1WUxQGAPuVXfbaRUbUjo4X2Rgv5GHT5q1QQ0etJUDKr3qgwfNJ3nY
N4eUSaPgvS0FoZ5jc6iNH2t2ax0gH102GEeQz96QNK2X9fVJ2cqf9XUIXRTmaYASIlSqt/O0XGeB
tgIHYK8vj7B+DGxzeHynCJCTEzfwiE6SgWK/J3CTmH1rs7JZZVmRptcdfBVf8GQ4ZKTOINpYLEMk
N5Jz3teskXMYXakTzUb8OgAVYJuz/W32ULoU2SHC6ldGqKB7lyLiGOBs1NPnI9Lm7EHIIBFJ0E+x
TQgrvj+7A7NL9Pn2DPfjRxsOMpELNT9UKGiGF7GFBXtHJVjcseQ0JrpgHxK3BQe6+6DPyf5tWbkz
hE4rfB64ncePskwqXFrSMscQ5cZb9MCgkQQNHSO4Eo1So5YFuw18h8aX6G8RkwYKBIYWZk2kzRgS
LOPazH1HlmR9AA76cU/ZOO6WHE3imCQ128oVqWAK1l3ZbojfzfYSO83Tans4OBR2noDcV3vHGeXz
ziMzthY6oa5XsfNbV4mOeJiaMWnfTlP7UyoprppIiewteZWG/gJCZfXUTcpSDjKAyAY2lmjabVmM
LXBdmOdBCayw6IF6d0ghuWwJ/Eugpc/pgcpebqBQn6SgwiAzyDh2ctJQ3TwwIXbgP9ir48wa1z1w
TisroZzGfQ2CSCJGWs9MmI+Buy3mB1JGIBYNt+s8R8QdN+h/+zkxJm6oOcXnMbtBdXTF1QHQfB1T
49k99vP7FJJTQcQsg6uRgf+6h4eVbvgO0XJQetRHgbgRosk63tnJFdcEG7BQdt/WNWzNBC1Tnxzy
9VPfU2fct0XXBkwEbQb9BIix5OZ7poOip3GLXJsNGnOGGkTq8vSaM1Adh5dx23auAkfovUzPoyHg
2TX14MQwYZO6KqEcTvf0CJb+GbJIEZ2t34whdIhrZw0byzsH7XWNWDcY6mN/R6YLX2msre8dX3Rc
jy5asca3s3xMy1PCZuBxTPYgAolwdmwlbYHdnYj2dG4p7CR9dvupKMpOBPbZDYgPN2m11kgVEyOP
+UGRAqRobp2tyZopdHbR7mPDCCFG4BluUvY4ykwy0K438AhOR/RUbmBeASiClT0gDlH4Z+Iiev9s
sJJjWoYkvScFrsqmUzzo8+4J8J4Gz9CbwJFSBhDIENtmm32GdDmr0OtviG3OKTmAl0DybeTchxYG
ugisuJmNHvPH/NJnbjHPGs2nhima+ihq204XEJx5Sb0s2j39I0vD59Md1d7q/JP9EEI4FmG+zoVk
AyohfXK/qn9Fuz8DmNYthHR6mgO+7nh7n5ySQnR7WCF5+7npu/OctY56ro7UQgX95iBJSfTJOXb6
BwqYbwKDNdjpKl6wQ+4teB6JpmTfVQjw9D48IxlNivrdqrqy90aNpOkUsHfIWnwSbC2A4MCKDAC/
6U5APGu4B5ixn9ew5iIH1h8AODt2MRsW4BvQleDCHm0HmpfRzdCF+HBYeQpA90TELUBDP0Vyn5PO
xD0P0a9ufEJS0Gfwt8HsDBkZR/Z8jBKi8gk+weNDhd/wiODKzJiDiH3hhN17TuIhFQ1+EGOA5Pul
e8tDg6LnKWmOyaTtxPBiIDcvFr+aHTg+aIbhkn5g6diMAsX2Uv7edeUbeUL+DRfgsEH1k4Hkq0o+
VPQw+Ayx69tSOGgi3yHfDNB8uYKehhxlhi8GZ3z14nF59x9qshAfFyJ3AqBBo3DaJ2JLmVCPQGWj
ELXriK7P9/du8P3t8co3L/aE1dR0phKfPg9ecfN5ls6zAFRZd/7PEDucYCCbPtoHD182kYMj6oZf
X5fuBIbOrO0hz4hMYz64rw6LujcRPUZYGvHXF3qCLMD4u3yJVh0h/lDtvr8JRxiW8Esh5zPrjNgN
88oltHoGpSMn9xfGmZXqVgQ2LgWFpcA4AEtYU4WmMvpXGGvwShuqNyPsbwAoKDr5s49eeZMUU4Jo
pyrOjsmB3X/tbwYUgfg4UfsdBH3u777ZDl33vkrgQn8Om5/NCBBl3AAZnlfP7o69m8oSMwdnbV9D
HFNqDj4B9FF+Z3iEW9xBqfv2fDccJ+As9gh6JLnr8Mks/ELMwEfcON8H5c5vI4q2+QqabyHosKnJ
FL1TtKt3XmYrQi6UBzh2sqU7eb7teqoSPMbkPmoHvkV61sLSDbEXALwdO2XxQt2sDsxdysQAE0i4
jRJLB0wuQonU8EXtGHcADYAvKmoDsdrIJImNFn5HiJUBm1AuDHMGXgh/bp/yw0XKA2wblYxAHT2p
RuFfIfMuH0NW78VhgZ9LkVHwXiQQjypFuKrb+EBZ6E2sqD2VSF+3+qxG+2l+SLyWmD8OYKfxQptC
TTVh1P5VYW/r1YEBVMKGSkamMH+HVQOMcnuM7GbSwEhADwq84M431y0qFGBbiQwNLZjTRo8lYGNR
PR7RrxdfwS8otLBiUYG8SKVlSr1DWmXp/ixWzZokZQuoS9QIBOtTp8R7R4j54lDIlxDRqhTALiiw
ngtWnQNZ/dHlg+c7FlJaFfs4hl172AAM7uIcA/MVfYq3N1FdELQQcpXXbsK8ktyS0P9EKAHIgz8n
IUQo9CX8ROpJ4qO/jGfJBp1ZHYRyv5kTKucvMB9A2zoEw3qCSqfCw3N4WGVdZGBFCFYHq74df39P
dx0h0b97ZN5FIFNEAcgRoq4sIo/CUjsk/6OGJwXCpbECbrInDbCnEyXeZKbdSFgMSC+QVabkdrfu
6b3LZAdsD6+3CA5en/qwaOch0rCgnCwz9rIQQSMRb4Crg0ButRJNNp50TCSpAzYaBOCX43/RVcGT
BVYfGknuS1/18HQd4iFfQ7FTGuwuYVevj/aWxKpeIXwvmzIBVMPJYRu2hCmfkMHvXXrq1/7zRq6Y
qUj8kh7tbcJiWxGxG1kDLSLXGm16hApGNUS6ZnhdZ+vLezmtxgC137RF831J9c/28/Zdo6VU6tg0
D0Csg0IHaT0MYxmc+5v4OVS+/7MsHcP2csAtp3uos/9ZEKJmrQGK+1wV75RLgPMuJTfOb30KWZ3c
BAVo8mlxs2ImGlBjcBBY0qkVTXA7AIqus+ho/qG/g3JPNik+9SnVlQGbtGa7tmNQuDhwgGUkXsmW
Pyy9tEbyZev+NDOAZoBdrkDgqH87L59T8wEI5sCqx5oHHyslK7G8JC16iTUCrQvKJU5Y0gmFw8gQ
8MYeTYMxYcGI+ANFdPN9PDkBnPg6dPWpiK2w2tfq5La+ADuAnUJmF0ENkpBUHUgl95Iq8F4BPqCi
hDIJxTbeqwmrugtw5jLHZO0U6gNmQ3J6BuRFFyRTF1y+CIsImpewXDu1vvCg2ajmCAORJaQYe0EO
6kPRyTykGtp40AxidQgfAUF1gJ3kPOCSb+kDSpllzJln5/Lo1h8nItDklHXK9wIRQsUalky9+z4o
Xep+3XwiBnTK4/mJH2Sz1ApeHjcLwz1t4bYVfgkEnd6nTugnOpBaV8f27OLj0a9kpHeIaENd+24X
+zccpqruELQjunV/u/zsf3BXPDYJbUdFVuiEVn4finq1o/RLcGY7/KQaGzMXj9CuEi+ihvPcnilL
ZXReAlp9wPus/Go/oA5cn7QCMdSp1T+BxEtvuQ8aZ+OTZ6hrAAddE1K0QKYBmCt4+sFhVFIWCzxn
V/sk6T16QIjdx0eo4MbMBKkZly7LbxPXOCPBZkkiaUZRXVIqGUW29nN7gcJ9Ozl+4nEbX+o7eOMO
GJDTYjPU6g64Dqw+W5tsRIBhwV5nL9WjG6T5VTNS0Asq+zvkSXU1IlINWokw6gWcBgxRLgexGg94
XE/B/FFAbuhQ87NlTHJBs2OtgD26Y8Bbx28FG4HrSx0YG3zOnqwoi8ssHxkrRhJ7QfxHssEqIJgl
XEHW5h0shk/ylu6Y0V8t6sFlXiyVWTHkZhhSDFFjy8CWTX+2PL2x4weRHT4pj7dJS9yr67oklD4n
GT859DJKgrEdIaaRLzaj27cuy4GyJpJGTIZiZ4/3/B1+yUiH5Ueuidg1qH8C62vg0HtQR2PSHeQ/
ruzH2PyRALiPKOUTmSFRDOO7ziH1kNuR+EfM4nN4p8zzQO+Z8J3P/keb+Raxf4p3ElfxbwMKURgu
BOt9SfoHfFBsKr39Pt6NeD4XbwkweDfL3b6z3kwzgsIGqVGf7QnRE5DaEEZGPdYnlX2G6d+BnRtr
8lra2suZ5E7/tj71xYfR3kyQYDMVDznF02c0kV2GNHEg3wSeErmH4XPrOt3b9mGwYhFiN8jkS7HM
NsU0de2JCzqJaCTodidWKZo6AAy9dsZAxCFp39lBpO4Wp0qXwtM96ms0w8pOvCbeuJ3Hc3LJo2uY
s4pfg2p217jTFgZw6IBwNFJU2a6Zr1ThkUDeXhscSM2km7hc7qfE4lwG26mrjioSvmZQNz2rptoJ
tciiyzOw0IF+xid2gMe+XQye2IcBjlnJtt0MMgGpovUQ67funozaA37n8vEBekaxIICy2fbx9Y/4
WU6X0NzlEhmYFqIU3bvZJ+ZnTRp8ZUS4qLq3i1Qnbg/9EhPE/o0kAvLikL1JEfdXxuQ51CSJ3pHq
gM+J+WUSLJjew9tQ+7EsyvRRfqkM/vEf/+f//d9t81+77+v4emp318t/XO7n8TW73Kr//oemmf/4
j/z39eTrv/9hW7Zlep5tmprquJrtOTbvbz8g6e3k8P/M8tIzqweEJmrd9B7+ASTSEWL3qKJcSRE7
M7SWCPhde5IwkSnvXvxcLEpwXJVZhKuTK1FDadcqBbA1fPuawcdKDWIc4+d5lBPH7Ch3ALnRkYfW
BZ9wi2GiMlCufg1e/j6uHwnUuwpP9eTrI8LB0+3BmQjZrhmxgyXMVGdDAqhZpxijrCZOZwXqMFAG
Zubf39pjCEH1semNMXdmcL7FoIc2CAfc5/v4BBGLY9c7pBXf2lUD987u3mUqf938nnIbtfcx4Pjh
2y48f54GRh4yM8C2/X0f66ph/e9Odh0cctvVdM2zPPePnexmpdvs720zxyekJu6JOrNqVKdtRAma
aJ/o/O0OUI9AcpjynJTmQoeqL4U6dVkDZxB9lrshwcYTh7TpBTm4zUBK6ZrRbnihxvFmgBoZ3YyA
bzZ0RifqT136OWdwJyJjLN/UPaEcMhLHUJDIik2yoZryZNTUfZ1FPqDyFnHdNpUWqZFMeorsJvjB
yRnBXflCVWqU9+sfB5voTnKINPIhabd8P1Crk7N7M/kpfzsjE6oF3gN3eUKQeI+aXbM9vJpM6EyP
yrfiR04pp86GhOacUZtSxrGvwrvh9vP+74kufWnK5mVJ1PS4LH48qjrLbf02oMbC0ANyTcoi8jFv
dum3KdeQ2zgkeV+P6Hh+ym3okXQODQsPNOrOR/byN+9cqEoDwnYzEP/dnMhHqC2RUjA6lINOfYfz
ymmI8cmvNuWw183xEk2X+9AjaRlXIWw8bHmiYv7Ihf524IGTaCMlprgnDDB3oNLV+kSF6deRYAmR
fk4ANYyXrZk0T6WGsrRBLlWn0ibpRRkzxuso/p5Ae4/td0ZQ3x3ISeXIW0johYRbKEPrzn9Vag6o
EWi6sI04cCE/8+01sFFSVt8B7nDEbXtPDx67EztguxJ4scKLSqgl9gKI54cSn3tKTCZ5rcRMpK39
TpgcnHN86Lec/RaesYjBPoLRzOfk8+6i5HIUno04B1xoAqpAUuE8B2coL0Bj2DghJokgBwUReP2e
VunmQ+6Z+pQ/Tt8OrGQfKV9FbCVCnFFCApk9JYyduQJxmiTUb3vPUAw/r3HLAdA9aCJnLWK5aZDK
HAgMNnis5ZMwC7i7itlnB0pfbvuyVUKK1dEiaVMZynUENovqH2Lw3DF3IPeg8J4+YN2Wqzjc8bmH
p5lc4z1FfW7hCQgFByn+FeSPHEsHg5W9ozMoD1nCxexW5tIWOe+eHM6BMnnuUCI69DcJKJojbxS8
AG8nsahvryRVLNX07nEVnz+rXkGD5dG2kUGHKBwvDbsGBX85/ctWOhrEb0AWB2ZxcI3lGqzkFek6
XuPXP7+MRHv1qNwlF2AXWvUs/rYSg0sCfBrLHrWBPBq0U7kluY79uo48Cmmj0neS40ra507lAVFr
iSZxUBmyZY9NUv1FXFOlji6XdkpnoyjQBxEfewxsO/ASJzm9yXt7zk+/cl9ch3uRZ8h4ZGQyEBCq
4gTsIdHKqsn23kOB4tG9nSZVFnmQBwrgxyQnDa3K18wKTiVa2ICFYwBECCZMs8j+YvsbO+g3ESis
17tIT0xfWcrvCy+rXyy7kToTfTULUR6kLRLjax9ZX6SzyLTwfGXEydAoUI8BGFxxy8+13LHcmM4U
MuYef0nzbeTiX+Pbi/M3Gcw1w1tG626Fjjz/V6N9X4anzBsZ7jJAZJrLT7EU0J4xf4kG6OY43E3l
r1s/T6TCsxE6fOvgOSw0lw2f6F9ftMnqxSl8yRq8RA42CflONNRifp0jZ4q4Wu9MPWockVTA60J3
iIroGr2A80SKpf88ROjcBH2+2AUoC95KMu85IUpZTU8i2jBAq4tBWaNIICpSMD7954IYaFghAdKk
dwRA2OSFmxh9PEjedC67S8Ts6rUV3BGv2yWbULqb8zZsJok6OIE8hFsM8j0DhglCEkkHcAOxPCwn
2EVmYs/L2JRXezQTFEAZWwG4Zp7TLspjayiwXysoKWxsBeBkAxv2/y4qkRQgP4VEBeXrbz0kRl5f
WWScOx4IzMcrPM5b/Jaf5lgq3AMzE7m/WAQ2KVnHlcCPh7wGohgQGiA3aRWyErROrv+E68sFvnKu
jgrgQXLCec8K0HGSaLzchMrBu+gSH1bIlfUvcRWa/lPk/l7QUDkV2GX2e0gLAtAJvECaeowsItkw
7dkk8JxQIIhNJCWyoUjC1qlYAZm62UrMiYwoalQG99Rg+jKJ5zLmROdIDB9UcRaVPb6DjLhbKKsg
S6MsV7JQyQk5YPLYMhAxZJgs+azMQS/WB9lKTPc1lp86xah/rY2IWhDHKlkb5GBZLwqmLCaG6zGb
fy0SdoK32shd6FyX1fFd3B5xg1iwFvIx8x3D/2qrPvTi3YqZwmp4epP7e61MzIuSpUeK4Mr93cLH
dp9cf35Xb7k3jy8wRdSGLENIN3IvRJ1OsubjCpRw4Bwmyxkd8YtvBjB+w6ZP8cLUZZAAw6XvgbO8
BlIk9iBLSKKjaFVt74xioLnBnsf2shA8qOf01NOGL1ERsRuMCHIxPLVLD3vA8aZfbHfYJ4OTAprB
VjXpEUzHy16Re3mkGsIkYqaKrYeXD1JRTWT8l0yYMt6v2HrHNxRLALxENwawDHoZQzIwZB7J+zIF
ZJjLACVqx2ez6Pc4GeFyJqwdhMQWz3Dn+Dxj4Ng8c3ZhuBFt2vCg1ejBOJBRIT1JdcGYpZyVnYcu
3yUWTDpeho+KbQEqCd1lw+XFPMhlHkwqMlGJOXcWMi9kpspMyZnmz+geZhL4YoCLSLd8eQPpl3t4
Rrry2G9SI3Imohwm/SGvWxMxDjlnoNeZCfJFXpAHJJ0EEhtgdQpihdNayFbK23dMDSdAdvmZono5
MqL8RzpXFog7pQGqtRNIE+DO02hMwuD2+cAObJJHRXDjGYu15IUeUxaLR+qOO0D84ZMMUqBhIUim
0bk3uv/G3SIjw//KT1tOh62Q93lvaNMrWCnGgSMVxHvofVyBIgTau9wRzXh7YBe9AZmC6NpvQ2Vg
cN/nRFTGtbQk7MF/tBScCyHHDAURLTq/SYdeejTli6E130UyEE1/ExtIrDkcj8oSvXFlkx15Awkz
kpMcif60nAq5CnKRbJqe6blvRVly5IvQElD3Plfm+yWb/vrLwmrLOdiGyrBF6ZD/Zon3Lo9lx/9y
+vCRchv0/yMFvsPDesrw7svNHX7kKHlw8tCl7aRDDDBZ8ozlBXk7D2Qz/tsbciNVuIMdJaeWh2Xw
QR4hei9pliCsEBmpukVOmydHCpTD7iEAuL7J7cGkSVHvHj1SoAX9Y58nvTVhbmqTPariNL9JrYl0
zjF5lKTj5HgXQYZzv90y8BA23c1Fa4gqPIwaEGbSNWDTtszPzrEvnMSGC2SJ0APgJ0aUaeCpyayV
JygtlfF75sKkL0NpjBGRwJU2yUWVgTJ48pIosdJX9CHtkk6R1er+evLcL80opDE8B7E0wKL6Mjbk
g0WfvKFBGAcUWJF4FBOQh31F9NMlt3hMHCBPx35NMQseEY8io+v3tBXKAmNJpsIRqXJ56DKoij40
Vc5uTH4fEcYO50hslnhGMtplblnvT9qQ9au3DZ3++8h/24x0OzUh/3kheTrOxB41pA1fFo5+IWRG
o2oen8NvubHfRoibJmpgR4CCwAJ/ZzZ3Psk4+Ek7L0uZqjLQZLJyIDYSdhQPm4vAm9BnKkNPXAZp
mY5Dl2MoZVC8ZlQoLl47Mn1jUK/FSvyu+aLDc0EX/cKaZkcIeLD9en2pAUzeiShAlbI0495h4H1m
g5ZKTykD+dmGhyESrj+/s1PaJofVjF9phfTLPXTeq/CcNMsTGUf8ofTyvk+h0ONY4zzjBw8hpPO7
YmXbs1buBy6rs2whZN3UWJvFc7YDkWQIxOfG8wefn4hTJdsAxL9ifOJxxSfuuO7ijsvnID7Em4+/
D0xY6r8JS3h/DEto90e70wqrmVuhsM6riPqgOEUmCWPxnuLLp/hDtxhZC1lf4C5SC/Sb5EWo4Qte
2L+QhWM3AYRE1gkWYdlJ/O7YuN2Xl1hzh6JeZf+7yJUEpv4UuHJd2zUMS9Mdx3IlsPUvgauCgzf7
XKFOMQmB/WZgQk7YhY8y2OxhCCYl6MjrSs+gXb57sMluycHo7cvW//s+1P6qD13H0lUHYrtJa/7Y
jLJ+3szz02jn1R706x6IhYL7f6l7tkVCSSf3pWwGRvaj1Lvo31z6r6JK/3rpP4XudPWuG2fLbufm
eazoP9lxVUtmVYvaNlVIMLl3UvbZgmgmqFHTBYO5OFz+zRjS9L94DJ5h2JprG6ptudof77+2js5J
v9ftfOeQGYHKogCKt43JxbyESnVML1c3sKrPjb6ZuOZHa6X/phPMv2iAp5qqZhiuhNY8448NeKi1
dSpv92YOByeSFA8lyMmHmKmdkqly3jLCXibhKDPVU4rPmYggSOxLwkoXXETxfvM+lX91PEXZbCGT
/vopb8vnLokEzuR0ANsRi4YizFKPH4LJ2STk66hCYrA655hScRZI6uXxFWuOl4PdcFisvUjkEk9B
jWclYS4huL22iLLHb5HvZTJxAIhFuKIR6GUjbX60FLiRODfqFn1oVh2Dy8oKkbPgyrr66GKazrzF
T1ZNLdVDuAL/I/mbXr7rWLZpYlHYc4d/3+/6XxmPP/T7n+afeT42zU6j3w+E0gbkfemp4zAnZkdf
RYjPiPuNRsgrQijRKwmMtUQ/ZXsgtkLCT+KyS6Trd8vLc3iFMwlCSkxTPiqRND21n/G56OZ9G/UM
XHq2xt7IJmK5G0rcUmJuEhd9hfsebDIu7GokfirPVp6uRD1htlBeXnZ8GWs4xp+liZSAGHhZgMTk
W/gbCDZTvsMeIcBMV4uWZYNniVPBw5QlwonEyRI/Qlw3lcozVAXZ1iTGWW1ZeUXy+YhrQ0BiyXYO
Z1kM6BlF8yaW3TY5XuzsBWsrFhdtFPYjsjapQcnQle88ITkWn1ExhM4uniq/Ze8qZzpG7pdKKCIW
n0Qeu0YjM/zIwGaZVxhoQM59PbzOPf6nY6hBRn/Jb/nL+NHDAlUyL9pwtFTM0VEaRUyUUAfvw5MB
88hYPCMaLaq6KsK0jKAe7BqFcNQpYqWSoJWEYmQvKAHCvx9V5l+YNE+1Vcf0bFu3deNPJm1vXh4P
sywkUP4bp0U2kGHzG8yUpUW+irhlYNnpkZ4s6Fl0zoanz93Lxcqp91qH3qTqy/0zmcJrH49bR6z+
0F3+fWstWR//tAT9obXOH02P9fR2WMQSMTiMyiZS3orpLrZg1aC2N1ThylUfJXRPKctzoYCLxO8x
P8iKYkoatmjKQoadeFoSdRIfA8h8CtxuCAbdP4cwT4eQMKNmiegGbG8pbATxK1RwF6r4729GU/9i
JfvD3fwpSXHTzw/XLG9UqH9FpSRcqRInB8LxinPLc5Bwv4TVJX5ubU3CUxKQ2kRqYFA3C2Uf4EfQ
DBnXKt9OqP1zjOuMdnbfeBky8q+4nXe0bzGLS3ElREX2GcjovSaXD4P5p6U3UFGPn+P8jO76LRD7
ZuHGipUTiydd5r3jfmIIsK1g9CPUXpALkqEpO9YK8/r3/aPrf5Up+9ex+WdvqTrmXmVVMjaJ1hPP
QL3q9RhlOwwXmw1yloqevpvKIrR5LTS/JlB6jJ6TTbgeOSNJNhivmLCEBCX8J/vuE5KmjAqsFNVa
CMo9Y+2T4Y1Q6f0K9e8S3kbQotjdS2jLnsv2+4o1ITJEKQ5Zty4EPuRKEtb51fqBrUnJNSkmVPKc
1KW0Suwz+iSUaiPiJttdnoXYPyo4MBhlJy0ryvPlFr+2EGC0XuaRPRpbU3kQmLv8QzSJr8lmK8NT
4SHoVN6Swbr7ksJHReJQ6OiKaWp+pLBBkTSBg6U5DWVz9rs4yu8HOOSqzxYlaX0SiZxFzgNNOW4C
+YzYJC0AOodVOiDqKAFqiQIR74kk1EONSyKr+8SY1an9yqVIZEPeAbvyXEu4VunjQn9VcdEz1uZQ
AlP/bmyY/2vqOI6j26qHG4gr5Fl/coLyrMlLba/d5+q7N+rdUdSof/bg2ZJyXlb+Ef0+ExxHKvgs
Sg4I0fTU2w+pBTa8fj2X0BKeH8/gg6x39zwHdE7wCqdg83mBrzL++2FsyCz+g816NdU0XFfFYcVl
+6PNypTTo8HI3ue949Ie6C2okeJdVPeRp4Nx3M015E8IffRNxF/fDLCs184Cg7S8+j81wmIIIb5B
c6aCKcgAkjWrtuf1gTT8fTM1TRe/7Q8N9RzLMW3X0m3b1DRb+vxf/HvleHA3Zt20sIt8xf08NPvw
oo+VJzhIOKUecoHuqXPV3s+w67LqS7PYLVeTApi6Cz+SHbR5voS1B+HbhO1jks7eAXY5rpvd0ria
nZHlFmkJt7aiwDdCF9ph7RwBoz3hG6V29mPQNZYDXv6EVJ+FnPVz02lhFDyRUR4V9boAlnup8fXa
DZAVqi8Ux0i3qU7a7ju1AzrQdcjte5ScgFp+s4Mmt9N8MzEQk1V3htZ5KGWkGl5QAR3wAJXap0yC
k1YR1UhkNtp2A+mMdLXexDYIB/U6O99u/gGs4aOC6ICemvP1dH7Ox++2QnnVqeJjE5jg5l1wGTdv
3zU1tsKAKL0HVMny53RGQwObpKOGANYattIh8zegZPYb+IPgaxrCX3cgIJsSNslHZU5A5OxQB70h
aumofbP4UYF/35H+yJHmiuHDlzCvlWZwgEO+qQD6RTyQ/eb9uflsHwiWAmhAIOBQzXVzclORj79t
dSoJQdoEomRUk027oBgB6Nq7V4ancm1eZ8dzqlSDOziYU//ioJLxnLUAjj3Ibwd7mTUUQ9EPFFAa
K6CaSlZUCP7odCFNAvNfp5yDOmuePegim8Y/obdX9CxRjwQli7t3WWkKCuLZm+XGddFzL4GJbkI5
8Zypfp65oH9UgCelM82ANN7mB0C/eQZ+6hZ67axkQBlE4vdEfgow2vXn4TgtssmF2mz7noeYDjza
/brIBob9c8tHDe3S856B+oEzbdkIaLa/aQDFHKdKOag5xd0BPl9He8KI19lh50ZZ0VPPQx3MiAn5
/AwN0rK+1ZLdQAv64zGtQOwes8GZfBDaBhoCYXAN7vic13dHG5v64MJO/bQ4rBsLEuANHAlaLqWr
o/rbfaBv+bhTr+jUP7cLHTVzs+RJIhOQox1myQcAXLu9I2VtWR6ssNaS3Pq5XvzDOnP9+uLb6ruz
G2bkaA5Z1Brrsz6o1ZGDcIzLLU8Pm0RtPlQteZpgoLNApAyqUC3HzR5SUgbkxndA5z6KdXXWO1fv
zXV6boPuemBQSb5Z7OnbM/IPcybw87SonE3oPcNcG/PTNtCI+/Ly9Qm4XHVaMUWPFKmA6UzYU+mV
1UgFbwy7EsngonunOB0MapT7EJSZ7qAOJRBMrt9uhrQewnAoIph3arZSaAkI8yNyQbV7s1ZHycZv
gBHb5LOqLk/AhUfILuYL7tIGeb79W+l9Vlp8KEY6KjjWzGv6Z9N7sW0+ym9mDtPqObq1ga6tTjCv
rYtf3yL0Qq5ISvq7ZmAjkTq7cPoh8hxQCt0d8rPMk9RBDygq1wo4SioqoWRKmWNYB++n+/j/E3Ze
y21r27b9IlQhh1ciMAeRoiTqBaWITOT49bfB5+F6a7nsXT7rrGXLEgkCc445Ru+tl+1qUI+89gxh
xmmgIx47iPs0OqKrOwPjxrWC86TaPeDz/lGWFhqYMpriwNnP7fhsAo2cOE7FxcmvtYXEt9W45qE6
OuEMphMgTWqILjrVyaqXO53bLt70qoVCuMm5nIK2qoZ3Kfts5Hg3GaLXFg9CAaxV25YAM0tniJ5T
GHGH5DJQcBMfheBAAu9hZrgqPRhPkn7qoKCQDtGvOqjvxa7NnUzYCf76Ph5iYZ+BmIAVNNqI1huT
YOyIjxREFqQq1Ms4KbvZpidK9qA5d5hVJ81YKpKToO5TLsA3gVh27KjiTuJ07qUQossl8+LItKfa
radj5rudbpfZojbtWEXM5RWjB9ZThhvoDt+ysRahsm4nOrVYiZw7NTqqr/Ba+0jZQSsLEzo4W1C3
eoB8Mzib3OnRrjfwkwM6oqYzevwP2F2QUjSl08i3BONIW5oYgjw9uLbhWSkiR4+uefU44fKxuKma
N6GanZs7S9vK1r7Rt7Vi55AvgU+VaBZNohro3NA4q3ed8miENqOjSP4eioOoQKPa3JH+trM3rcUV
39yPKbHJYDi/mxcfj3gzK+OvQYODtXis63NTPrAB9snyfqt2GAhhxMEpBZIicJ570e5HrrZY2v5o
l8/86P4Z+TCGRtmwR25fkGqkahRePHoRTL7KgbTCswYYRYud4SiRyAS6jfkMNNLnuLOlIwdFFc34
Hutm1tgIcTFIBi1ePYSpJILXOc/6DF0HRFzXOAig4Lg62RlHvkuFgv0LVVYVuJbmxjvhE4QK2OUI
R63vFJmnkFtUPFW7GTsRfvEQtZBZx3Udv0rNm4nSPvV6/BmJ9uQ3mxGMJwObiXsjwqcrbIwGm993
p2+E2RH9XkN39jE1lMK+og9THIp6p5LCU7tAGyX5EWnuTdrJ33Lxqccspf2AjvqqD8Bo+mvOuED5
DjuMHe0mAl4d5d9VycKLqjIvuDmOcfng4yiqrCO0AatZcj8V96PeXKd5OF+KW806hdW2ZFLemLjt
1MkrU23dt3AWYLCOJa7xCrcInqAI46wfYwVozxbZX1Cz4lLCNSziQj3J42GiUOMmUcOrIpMOIjlW
hTWTEXQSQcfJyTgbnrVppVkHueBDUG6W/CjSiGoxBDAlHLa0CoWRIXRBT98/KW3k1sImL2+txNP1
0eMjbUIE6yYcj+a11d7aRNqFCAIRXGct8Ar5pTDgHm0k6LolQqC3FCjNXUBMhEo5xKfUjXu93ITp
sidiBSN6Dp4K42AO2yd6z2GBN6Rq6oEdJF5UHftSAuyIZ12CMoA4v9SfZOo2HVNyHzzlxlciH3pu
pwZ0EyrYfNzm2TVCv6fhK5eO/fRcNeMiwP3tUwP0/H8le641gI01CXjsSp3pe2b0pvNwGWgRDWDc
+gqnoVTuOlbgBIzCiHNCf+5R+Vu7gXDl4SsziBqlLNTHrwlsYY4WNH3S223bHuojss/oI4YmYOEM
N0ysrNsu/ajaVzN76GEARKueMM3h1gavenyL6WzhJR3Q2MujO+iHYqAE/VQEDC06sgJlm8FrZYxX
z/afuzfcL76KpGwgWKGm8Fil0mrUsIZmlzI4TUGBInKhTiRGdwhbmBGB7UlXCjqYiUemoI5qBVgF
ESaM60j3THcEwmD6fR7sBOlFQdw96qkNax7o60cXgRCJk4cpPZgCms1cWIrpox8LThA4YULJXa5i
7DPVq2Y8zx/aFF1yHtQ4wDUyYog8aMycC1B3UoSvK4BwjkzYxPAj3HMCZVgSUt1Rn/2I3okxV1l4
07TJbRLzVA03wcBcTbauTuMQX14D2bTq3aYFcjrgd+S1oigfvrTyaqiGVxVv8R2gZ2SL2UMKBj5j
bQlKySnlhMcgAQ4PSmJYS82rSUlu8EqU/D2/70MFkxOeTbZhPtDcxM3kP6izhVPbVcC3gucJgb6x
NRAXIa8E7TNDi48DMb3JR4MdFSorVsMOfxO0QQW93qretcc69sT3u+nWA2szwvh+3wMPkLUcsCrb
NLWdk933SbnJsn3KztTxf82A/whb5P2l9vHj39+raBVXXx2o9Hydlc9dv5buMAKTrS7YMuDewfbT
hxRkuya1jgJyKZ92RrHzTUp4cAAk/MwSJQy4evPcJjdSD3TakWPmSP4uby+FcHcGaMPBA2vKkDi6
5A50WKrnfC0bjHHu+BeOONTD9AJQAWTHHZN1hcoeCp0s7Et/GQ57437RYT2dcC3G9Rc/ArGT5abo
ygJ7SE9ScpDVWYI+ouW+h5tJfZ5wakwXajBd3U+0J6gFSQCYziiT7UBnUAGeewEKh953d2jUg8ja
T04L3NX1RM/0ycJpMNwwE/z9vGn8Z4pgWUwwJE23LM00GCb872lzSkM/iSx1vGhH8y1JtlHpYTiA
w9itUSShlKclAQl2n+1xc2Q8IlcJa/BTfHcrgpsuPbA1N7lyjMpTurkSNBOUqczFbEgi+GIOOrwC
bv5pcOp5JESk4Ca+ys+WsEgaO0AsAEsfUOJZZ3O76FjB2VorwqpxH1HF98f+PXlHW3mvyJxfRoyH
YcKjOxVWUDHbZ1U5/v16/Jqa/O/p21Jl1ODMtERL5CD6v9cjF6OhTC15uPRwGTmbJFDA1gZoWQ56
wZa8mPsJry8QyG4XjOsU6b4OOA57IFI5lwiVXnRjeNyxZ/nQKxZ3c5EnbjM5YeTB2MhieBVOWa41
QqwJ+YoJVXdSjFsEfRSLYKc2NqtGhOiFe7Oy1YqOREobiBYAhRb+NVwLnzWea3kFAjmkt3LRAXuQ
q1i6QbGJvzjo0Zcg+YsWx7sKMEy2FRrxg20FayE5TPwqdjxY07jU1fXUr3iGZhvT1YyICNm08LSC
3aAdrIG3tPbrf7U3/ju1sixVESX+p5iyqWg/Wsd0ZwxhlIbhAkqgzZYFNoCQPlCswlx61qoH9buo
HjNoKpOwH4OXRn1KmeEpDyHnUFbAKHxI0PkSVcCAABlOtEmyg8ZCbj0I6NxXqXrNejdjJgLslX6A
/6jTk5o2Is9su+VviNHGgPoebfirIhRLgl/aLRO7cmPg/E4P93CX9geCf8zh0bBuOpb66tnEHLqO
I2+SsJAcpWQfRDszQLi6roQTZv1OfmhMexCe6csqxckUoHoSmvHSvYXlKRAPORkC+fekPB7ggpao
QNQn5bsVD8l0oWRhy+Jri+GqiUczuZb+ld8X1adapVI/5EiPgC+I8bn3jzpBavpaNjeluBPbbY1g
oL9J6bvR2722D+OPNn7U1aXEs9F96eZjZ+xkbpngltBBDjZqTVyAK2p7k7wc2nFheeWGifNzADQj
eRShvZfXQrcN5cK9JdaHvz9ckin+Z3LAMiPTbTckUzVM9dcc5LfmVhckaT/1SXfxm+sor/VslUTr
0HzTmuUdxNodvRX+9WJCw1yfpeIhVOHhQty83dl5q3ejnCkjY/bpT3jw7tde3ABMt/T1WOCEdUxx
E0mbVtv64kMQ7Fk0eh2S3VGBBhHu6d9MMYa/s6/eetoLPMJG5qnFt/ymwwMg6ZU4tjE/3cnfac5+
8WQmmxqNmLwrwnPF7djufHlJp8NE+ae7FJMmLWvjmBXvZfY0GlSZoFPkc1Ev8/KsUPG1F8V6yGmK
temhir162uTUV+kSS3QIYKB8VQgtAda5hbj/cD/iwyPSEpRq4korgYCGDKw0G2isrdul9h6LToBn
KDklw63hT6fxc8DlPe3McVn3rjHuKnV17w6x/1gHF813RvGFzDVIem3yFPT71HgVo8+4fm6mj5zW
YLCDhSnm58m/NeJZU66T/+jrpwlvBtup/9QOD2L41Ygfcr/vuoM0PHX15Z4+DslxIqpseEgYRoWb
IthVKKKUbYvz2dio8rbv95PsTsaGXwM7vf8Y68tJJfPiKKQPZn7WtQPuNWqbVHC0bK81W4Ng5rpa
yMG6Ijk1OQbpth8ALRNCtOR7qeGqHB8txiTxDThrMj6E97008dy8+uGGS6Ll6yB94qXMKHjppWAS
nR7EYpdMG6xymrqKhpWUcD5bp/0pSA9+sOaP/GQ7VeTBT9P8RgZtbbA79UQwrbRpp1GZZfqhtXZA
IFklC4/XMsjuvfcqPrxE2fpcd/r61o7vY1RLai6xdUZ4AjmSkV1CYVtAYeTot/IJiW23FXUIvg7K
r/u+0dYZU5Nwwytpp40R7IpjidVfeIxCyh6PbxmE61I/BOWZnxMNfDmdTt7WaYRao65KynJq1PQU
t1uzO6bG8U4kg37slW2B45Hzw5w16NB7gvUEvZTfNFDuggwicRpmAuD73qU7f2f+2bv5sOJrNGql
xIF4qfDx6cuCTjgAwsQx0I9DTlJck2wMwpUhhiEBQq9IQhE7XbXkL8LKaQQH6+eECxnbGp5VoBkd
EGmPnxUisIIAYOEudzBkUkD39FT5uZbLT+FHZOiKBptbPLJcDY86wazQSH79CP7TN5Ef8Df4Ev6c
p2aCuyHYEWYyUsLVFS/WLLz5pEyUK77C2CsKOHL2mveYDSu5d8tpE3ABwWD0Xh5teDE0QeF8jhzP
SCLn56JFkG1+qVwWIIhMUeBkVu44LBSIvJz1YAJyluFrWs58ZGgB33DuDZCOBc7ASnTIIuQrQUvi
iO7dGp3t3MX+9f1w4QtUmi/z78AtwwJAWxKy8qsM7ZEYlQXfWaamHljGHT41fpxM0SzYXEmpP0Xp
crxyzNZhdOL/JjvasHn5MaW5Rld9/iRHCk8KSu5vlpDOwfdJRIWi0+kCCGLTxBhAU8IQlRYinwDt
z18vnLtDu+MfW3D1+LY6hH+2GuhRVNeCzcvhn/wRuZIZFJHBbTg+Ad4FSQMmo3flLx0uwzyYcLkP
qADDcrY18zL5yFnkuDpgBrgJiLri303Nme9LfhpfQKgLbwgCKLRREEULLmP8wY7MW+c1h8aSOwUE
E3cE75SbV0ts3lfz60/Vr4bikUTBbn4r/DhuhLmnHVMmrXgxv34tRyypd8VVodWU01IoHPp3vEnu
vbRyuT95QLg0isBdBZLWFrjfmLlxOfjBMu0HFx9uotEf2nHfckH1wR7TZSXR4rHfabVOsu1ZpFxC
pB+v5tc7ZmqOW2CcmHrwRgwTc7MrMIwglYZQGsyx3Di3DJ04DpUXAJS4ke/0jJ1om4OrowNkLInD
ioj1Yk4AyqvGgw2SzpbqJV/Y8oRY7khzldlFj6d5flZ518xTuIy8B5JdYKVyZegv80HkRGQOdmu5
TFL4tFkY4w8ZYwLuSz5doAjir90I3xJuchp9VKpQ3sgX4B7JGKcM8y+js1GWcZzjHXBnVbeqIp8G
DIjDleT6tJAqIpsLWxJe/Fnc+AH8Lc6ZmMvpzsLqLRuv+TThhrk0eomkipyKjrW0jhiRgGubZhdt
rMxfXwYeYwf+yq82zULWaQXag0rQp02rzaC3wxfjIeYS8XchXEO76mgZuCpJXNTL1MU0/Ju1WmwL
3d177duU2eNsc29rricDP8UDFQfZtmnW/G6oLPQ32nBGZvOr+fSfLAhO3/rTwPCFs5nbnOoz8E+y
tOJb8wnP24PM1UIZufAKmZJYH6C1SK3Ioj0fFI8JSyONIq7xaKtXpkMCv1s/xAQf3G9cLxY+lX5j
+MJ1UHnykF+yRxbrCQxpMxcCPAsSe314UQgH7LGJLEo032zS1qI6ZBI0U7sgJoiozNWsV0GySQPB
Kw6ER98XwjetJv3YbPOdzIHrKZAW7SN66O7QXWObZ3cFPXFDl/GO/WBcTXtEV6zQz/HefE6vOQdt
chXnsJX8ExwTlTeoXpjSt+BG41Z7o4ox36cvnYmD7NXFDNskT5Ghn0yOpdPoto8EcGs9ZbeS5Oqt
Hy2kt+gleGGK1j/679IXX10CtDA5Cy4GphTmhhYpSYSwfPku99QR6HxHtpnRAfV0cnruri6zTjht
xkjEjSUO1DTEFh3hAOUxrmzKBSZ1nEEzUnBw/DtZ7cjZ3GeglQvX6V7ZNAlBbynS2u+WIBazU/tY
fkYgGzl5MjwDiscBv8Ex/UDSZ7Qpfa9XXEFaCtOxmNx2p4LTljf8Hmd+sdjc9y3MIjhxAARlx9C8
AtGBYwwOJ9xhdH2FQMMlHxY8I76pSBAxrxWUOEFTnI2TldwtIywvVHz9QngcjhDU4m5Gf4MCAMww
fBiPFkyWmZ6FoBFwxMMww19p4orqqkFcM5ElueTlGrSwyOF7oLdT3jQQPIFtl+aCtkVLwnrrlCGG
i/KcoEC+l14HP6DKlyqSfTC0wVl5YO5aMZsDDgnruCBDxy1RyJ+aswg2g5Vefa8ZOdEDMmPP+A74
F1tRFzRx+EPOHX7mlS3dMo9PQWAJ153gk7wJ01wQtCV5bbblNJKbi/H9InDQZ9eksfE+7PPkODQ7
nW4GErDRy5QnYcZEjthuRletiCFdk4BKvKI6ejR2aF3SExzK+SOdFPbsLR9YJW7COwdVmy6gMK2R
+qNCn//5oX2P6kderufKGgnqaAO/ynhyVE/KlgmssYy7e+OP4MyWPdxJecFrLvLtOAfHnKd0ZeRL
Ep8tTgF1/VIaIBoU2o+NPqxzHe1bU36nAx3uLoO4EcWPdCh707/c72TiagOsIpuXdyuJqPiitaTO
ED+EobbcsYnh0Xc1fauUp168ND0MsG3XeJJOuPIMMMDB3+IDDLyRZIiArhZ3jp0Xqxr0IZ+m5XVE
9k2EMtgj/CDklONSGpcFVWWyFToaBhst5mDJbk/6BxzRPWy4BIsbSXXKqs5XarGZu37luVC2TXhh
3h9LBWuuPZY0u0l/dsBoTWzowvxQW/PK67a8pgykJXZ4GhE0QFxucaNgHLVwUcKrGpkoC+MLHPMq
e+pucFPpucFDiZwJ9+TcI1zwlNkySG7DwwrHVgaB4TTd33rSgSU7keYRViQyQbkk4mM2rnI6HT2Z
mS5/dC+uoczzRVE3Ly6q5QEfatnbABRRwPIsd1QANu2+HN2Y4QUlgdd2i+exe5I1nSVg08IXHq8F
2lCmX6xk/aKJqOjsBISquNMIHcnsOVGWgp3onNERa4cl6zE26Wuu+ug8MRQJCTlZVsbLcHdHc8Uc
XuW2xJIHvwCscGlehRRuWLMxvZH5D5YL64EIlNz3QkLB2K0hPXKMgaNHYrK8ypq9CE9RFd41iCws
MPHZGo1FWj9lBMmVbmrO8MDeeq/UW2Kt03PfrGg4jv4iJUsmclgemdTH8NegxVGlsOjGx75wqrx2
e+Db6gHnZref9FPDkY0ThHBTkqd7vxoJFYrdkoZIu0+7h7baytmaJFsz34j+1qIAQULcrdNhqaLm
rLcyu1xSp9z7B9p2JadU2YPUCZFcJhgz3tI/KBjViyqVAJlLwrbjgDHQ6mLttkdaeR/ljUatFTwz
DhN50LAOwyjRFsw2yOkaY6+kkLuCbTOegDbyN6mvG3sk4BJBBtV3Y/Oz5l2iXRhwMUyGmKghLtIb
38b4MqlegNu+lDfjzSoXWkCs7IJpZGq50Mn4RgIF/5Hvg9SAL2QnpNnYUZCjI2uOsfBlfFUD7A6I
JVw7+NZUOJ+p2RIwLWGri10rPkAWJiJHIIyH6HVSw3sbrQNPX3uZ9lBOfA7MSEbsnFkTw0Da+j1Z
CY6pMXmDwOzJiMn8mctYfEwn0DA9Nga4MCaT6zk1EAyJHM/xt7qxsJqZIAsbkzDDnGxDE14ro2GS
bxdwUWWISJzA1tqNbhyNoJQMHpp8kh3yoPIze9gxc/ZkyDEEohzdHrQ7gOsA90kMNhFgrdX2QCya
yVMn2DqPFpUyiZ7jclDhvxMx4nEjNXTtOaCxghNiyruBBsTwJYGj7YjNwcKNRoQf9qcefLjTs2F5
PKetvtGgAnQPSrvSKooYeNNulHOOXABwFci89Wh0SyQWYJBXCJdd3w2vT48gJtmg5AJZwiPEMT7C
OPvQm8u8/HAWhpAdbqrqmoOl+9K30CPHYn6643L0Ok5w39oXdQOzgMDyNEYIGBePxcFcmdVyZIlh
PayfM20ZiA6Lpwogm1NX5NXNdiAbvfBYQgRU2ZGnzwsjogdGJi6peR02NpRGvRsGK8KXeIUs9owx
Eslt6ZoxRS3cGgxc67DDdqBtiEhgxkRgGkGvzAGtuZrRNGd8p9Naqyv1eXznKY3Djca/dh4X9I72
m7sy4jny7TGfE5ZUwoeHZUr2MkdGL245uu1RL/WIBZ6BGZf65lPgAFHbqemyt6o4yjgKQzCDHlbs
02u7mm2vQBRMcWkS+wjh6lu/kGVssi12C6ay0OnHuciAnMQolZfCESfbs4oCz2Et6UHO0cNnp0m2
Oe2iPeMSKg4mF9KVKxpPSyo7cgWU3uWxnk8CJFFsGqZKdL+mN0aOBZMLwGnMqQaKm4dc+ig2jIpy
5z6swpSwPpt5U5e4eewpXI9hDTJIApQPlJRioT1lZGgm9CPeq2k5tMzkl4yZhQE60jppt5PwNIWr
msqWVIpi1xS7OtvX4461azCfGn2XiVddWY6Dm2a3WDnIZ03cloWtn//evVTm1vSP0YCmmbIhWwi0
Lf1n61rqEyEIx669hMh7Md0YjhVQNzkqWELQ7ax6nONZzWMbMlaVLRGlkKsOIiuCCc3mkwKahZtI
YhWy3nH+ZCC2uPI5tikHJQb/iAIYxJHXEDn1v/w62n9UvHReNSY9uqZZhin+Uvn+1nkV1S5QFb1o
L90HjVagz1Y4I19qy9EuyTnYtqhaWYe5j3nZ8KKgRoHuJ02W4BsWD41mkq03Th07JbKDV9XpvumK
n5DpYt+r18FH6QlLsnA30hslBJs/NSm8dfYDlpz/W0njq0XE6ZKPXpO8qLb//vlI0n9E9LxFHSGq
qqm6bpnKDzVqK8u1Kqh+c6E52rDEzOCe8hsQE/lJBVsNbFoswNHMYconG9gWgjhSkpHuFB/dB9QS
AG3CCwc7GsKcRThEsKbWhGyw8jhJOnd36CTR2kCIFOL/5+xduAuLiPdq6d86YOo8fMUmYnEt3BwC
47wYeW2/SvAb+Exv2QUWIlgMeKocO4AFtvxwp6PArZ0GJ8w0pxBQWFWmIxFvWHOAu6rhMuDEC8Wt
srMPMirDLUYjNtT+c6IRQD/5I2/5B4VBy95IRBrqeVIv2TlA17P+ZQtGADFbpDEDzlWQoCOIKpSL
805h9Iv8HWJw19A9YaZLnb3oH/7+wfyygv18cHTZUCyDiY+pKj8cM5mq171YGQ1UF1YitKT5m3aM
nkpGPgvEmpyghwvpLz3bymcED1B+1M60fiOOs594d8lRgI2vPjev85ENyS4t5FV9nweoINPr57+/
WusPE1FN1yVEuKI8/++HUDhVYgMPV9lcynGByil5ikiIyJaKtSBkvVPdMUOLtppU16TB4rsBp8DR
4z9TmdQnzD/T6InJRoNPKBONTGSgPYFK752GLFzgWzIKJFfunZE8hnLOFzQIL6w9vga0urQymess
hCu9Z36JRAC1dGvJNZnxxcJrSL8Be/Ma/Qr6uphMI2pzIH9zbQ5Gzm4ZSl9UKGNkdZGX43D+Q6El
Sw6ELmhdPYaQmc/r1KRDQeQkBjhkbkBthiDKxtPK9JnTkGTOdTXSXK/f/v3iyn+a//x+cX+M//Sh
Mya1y5tLFjPBXQPbAsmesjFxT7ZkAaLSYyPz9J2VkAuySL9Nia7nQp6zytbBqXki5VZ608iH4yR4
SPeUTH9/hX9c5X9/hT/cIIriJ1lAPsJlAuCGQMuWYJgRKzeCIre72mW1iL7ZTfONv5OYPixCrl/L
00kZsEC4xjPNAfT+nfIa0ZDBhCSOmUuPjBE36MREnbaEDwufQ9U/VkD5jwvgb7fuj+H1fWgHlFS8
dh+VHAsb6wSS8ItwHgmyIAC4/GhvwheufDaAFyhtFCjGDYJozaFSWETPYPn+fjXVP+06v11N5aeY
PRN6bTTuzSVs7cmib87HbOc8R5g+QjqZCNRnkZ2Gio/eG/lyhN3DQ0N7YD6iSUVjItQLEWAgMdU8
AADtQMyT0AReiB2Updy0kWFywyrfiIAEGlWgAa9zIwzxRTzHL/39DSl/Xh00yZKhx4ma+OMGNu9l
UIZ3kdXhuyZWa3oUv7Tn9otYlgkQGzRVMLz9AjTEK7dt/ji8tZ/9RUdzMyc/AOFkpkSYAizqZXZs
XhFCPP79Bep/vuL//wX+uH9VVF59kEjNJU8dbIMYPIPIJhgAmSPtUC2zLXPut87dybkuW3gFp8tH
Hjvm3TQ0UCUSkKe4KKdiztK06xHwfDbVrv3wucvHBSpm34KZTr+RgHMaNDO3ndWDBxJJDP8pvcH8
zm/lLXnpLxzXOIBRIxNhgZS1KOc0FuWLnYoDHccLMedQ+49H2PrzImPqsmlRBpjqjxU8zMOY/PmR
/QYUL5BSw0F802FXaNw7jQPTBiFLVYAbdaicIpiV0NyD1HD3T7SvdzoeDSMgu0eY+avFXPkzjz3+
pNubI8T+1TFGA8e1FBitoIlBwsSxCrIkbI7hAy41zTM2LrJe0IGhHQw+RDQErPToHEDGz9eDxsnM
jOY6oiJgOadU1wilgFGPsTwE8AecN6eCh5GLDoSzEz0EglN51d9FiZiXpiAuBc5NCw5WOeXJByda
rmk62HXpcqkjMKccJjpPIHNHckl6pQ7jVMmxzCecUPvX2vOn6lg3ZFFXEXgY8i/e4m/1JQ6xsjcV
LrpQOgTOnasjVNKWEyYf+WvNDPZderewjXBARZmIKJEd7q06d9fmteOioA8z6TbaCnVw848bQv/5
0BqiaEmIDtjMVU3/Pwfgb68No0gVmUWQXYB3Oj7Ir/ARnqvOmvLEDk9Nwsc60EzKELnNc7OK6wgz
mrM4IxXYsZx/EJfdhveKzMOr9SYtWfeR4r6ROFE8sW9GLLZ01ytbf++5qcU5mC2FlVoew9f0CsB5
f/9qvlriXsKdtfLd6jrOS0L4GhyNfxideF8/zim/3q1i6Cr2IVFSf/35b+82FDW9CYsmvSgw8bqt
1W1VZELddSK7sfbqdMm4ZgqdknWzXc5dfww4REbRZEBlTsYXwCOJGBCHQ1VnrEL/aCFQAf5NvAIK
zWmHgkCyHqb6kqioDLakd3bDTsyJLz3VyGg5jZMuRpZuTSQRNOPpoOgvgnwTdzhAIzoClD/Qy62j
MJ0q8ZTh3xM2SDUM7GNgKOKtD2jB2qLFn3LaGI4MUqBFm34QmoNOKFQ3txSLZKNKhHnNARXWFz0c
k2YLlPkndgytOVnzJAba1VKa1j6dJiBh9JXJemS3Mdd33RsGB8gsJ3CZsGsARgoBdPTiOVjz6f3D
3Cv9Z1+ePxFTVGVZ43CiYkTiE/vtE6klPQ3yNEsucGEnY1WgIovPQ7hMqpMiEsrioCpntMTEtD0o
HwS5tOlaqdcKJ3fTmcZt2qyDbOXf54hS84sZJys1oy/i1np0EqxtDOdfBn8dYSNC5l87AXTYkMjG
cwwdyVo39XoQjmV3lttdItFj31vd8hjpTmxuBrS9/boaapxG+4GRnq7iqXnulNc8PPnNPmxOjfEY
vyOohh6HRLT8aHAWprSLHUlcD689LkP82cx10IYbRxLtOxBYkauw7ZDgLDi08YrUjcSdyYxcR2q1
0BBcUzfZmWyP6qoOdtpXXWFqerLiLyD0lYXXiKy5tSygm7vQvqNRyIRL0pFwr+auDf1uejS9izxZ
5mPvvpQr0P0KKci5YXPy/7G4qcofHilTUvn4ZI7P1q+i8bcPsFBNvw9bK76QiSTtVdPu2UQMdL3x
umbHkEloZQclqJQYwS/hwNQ8Z0RB8gVOARvCfjMSCo2DgHSAuQNApY7oPjplj8EtrBa+saFioT0o
P7MxMlCxvkLE5g8Wc1rzHzejNR+Cfz+M/boXf3srP+qDLKmsrBCD5ELQTyY9+NJDOh5ITzfknW9d
sunYiae0cWc6+aEdyZtDmVB88q4tZcd5OVK4zAeN+HWeTFL37i+An3ROyrZMl61x5E+JQ9BnR49N
2Mb1RcWck2O9eBfbW6QyBXdlDNO5o36CvI3fYYExjwYpIbg+DD9/kZ3Ch6FbE99HxKHkySeRfCmN
ChvJwbqvHmfdrrxvpy13RVYt68sM1N2JsSdhIbY2IKhxaxDLMwcEnVXED/JLNT0000Np7pHLFfGn
0CMj7E6d9A8prfmz7Ph1ZTVLnjcbOi36j/ZDJkRcWL+LL2G86/OTRuiX9BRDyElTYt+YmX7QKdI1
7w5Wk75PY5Bh8qomq1z3/NGtJZfo+pTaFs+L4N6rlQy5bW4EIk3b8OxLDIh2RnBFnt3swDDTRqlJ
wDDpcmzCT8b+SExK3PKBa7wQYkFajCETx5h+R9Ua6SgXUZQdQiOao0we5JdPrCoWO9rtujdBCrvQ
bgDGTmR7k258bNLWkai2gNGl9CBz6KySSwN52by22jmqHvQKMcuqSFZjgi49XkvcQflXUT4Vg5O8
/72mlX56d39dWfpu89o5g4R/FN1CHoR3tcnji4kwI7BUp+hDJxOR1E4D8iN8KBbDRbM4WhqcaUFe
J4yfrUl2dPV+jhPeZFxExxCdHcrsf7w2/Y9rw28v7scDNQx1rKj3Kr7QAe+kXSsuNdEjf0me1vJo
Vx8ceGZXEboafSsOn9G0Jp6AYF9iGT8iea0NSxD2/VtQnkJuf7QLd8K8ZnUBs2f9PFlLEekintKO
bIFZn2QysyCroaZvMkPGCQYiDZauFrFDkHpfkgdKexJ1EdvQoKKfV54Rl4cgnMoDImsl8JguWiq2
kiUNfx0FzbKy0CVsDQyjjRtJ+4CJt8ZUgsCiRdhRJi8za5Zf0OFEtTDgk/ZRMdG2WnYEfGNl5UAh
Osaho7vBr8xtX3pSUR9TyqmSdo8TIoY99P0j1S3Nhq58osbN57EgAsolvYvcXDU0fHE+kA0HWBuD
0o1WD7c5qvv2Fa8L3QCRwBz/GNwYnL5RmbGWMhfgjsbUMtB5JyMarwclcEELwea7VK9MOIiU4ayF
WVMeF4Vic6F9zYveaL9M8a5pQWQSZ2ahrGrRVWHNijghtMrCEk5Gs2uCh7u8//vt8ued5Le75ccR
XRplfRqUMr6kn2hROoJyz+TxWY8EPsjfeob1ijYT1xP5wwL9FRpmmoGWgKIcI9QGkVB5pXLOaCJS
nZ0jRvZcruizDZbxe3ZVzhyLCTK7Yyh6wJmJuuLl/qDc/v4mpFmw/Z9thDJa5U9AQFkyXeX/LWm6
XFEGRTLTC1UlYeCFBC7dfiJujBNuiXSeqGiDw73bBK4ImSRmjuk2BmWI194PwnCIVVfiEHDpAuf+
0WIfZ3tkpefx9l3BWAqD16guD42qeqrv+ij7zGWerEBe0SlTGJcsZfyNnkgweeX4BsIEprFU8A5x
6hFLEAth6PaRzWkNCZFJbu8Epn6ZRq6cbWIdicMGzZCeMyVyjW6pdYioKGKc9k50PMEDKIpcne9j
bkXTEehbQyWBsR54YobrAL72uuT7wLUl3MpcGe3mjqOw3ah3ly8bGtdA5W06OgNjUuUnLwF8wb3V
oMRaVY+E+s2+YG5eyiFrGTcrrNsUb227m8xVPjgKMd7mKgT8Irj9/f/xdF9LjSxRFkC/SBHy5rWM
PALUQiBeFLoNyHuvr5+V9MzE5dKiVJWVPo/ZZ5/0fEsszfMmdWUa8gk21tvGvwfP5TpwVHEeX0RW
l+vzXPMcsGf4gst1ja3eCMlxBR4zmywrAfZV/faf+GgZtMFvnBqsVr9fryqNhQDADqRX+Xvfvp0g
HpNqrbveNaD9Mrvmvda9vpX+20s7IANCFowtrpzA46KK5NPLZIUvTva6XwAlpCFj+XiZAlZuMgHO
CKJYyYt/SkvQvLt6LhNfyd/sAu1DaUI9dHgVS9ICp+CEeQGvnlNjRPaoCdC/8D2XkpqcVL9Ix1nO
dhBP93VYTTBUqE4Pwou6E7rxXyEwcaRhKU8Rx9TkdgpQU3hBKD8fAEt9uC0C6PH6EIHO/VoHIoT1
264aXju/peVvMMHFvnmDxbxF11q6nv+5MkFL+xwAhCBzuqtQanIS7G+pMITy9xUq9u9yFx9rfIjJ
Zt88xg/p3MAWQbcvycsccdb0u5ygzeKMk+txdWk/ryFKmOzLrRKoI+jlrVWV22LfB/A7VuJ7T3kh
sPjRON5wuT7LkP5Rs2Mg3oEGvgXAYuXa22yfABZVdav0ahhRgLsM6O2VPypAgRd/fT+Vyeb8Jz9v
AiYeRtVViEQvsGB+3LL16rfykRKUcexm0/O6WRIYz2aRTerHfCu7bpbnzer3iQ4JkYWjZCOdjVx9
jXPhSTz2ZiYV/ftpjP/zKSvIXlIYoouUCRhApvUaElEB5LPeRbweLoZtA35+fYBUEm0alaudu7hF
N+AYEMG3bWQ5JtdvYrzz+rWZvyUyL+dpQo9OYdW9LPuXXG9aqV8ucW31tsamkuud0cic02MN4ObP
dPtHuPoljzOjvtHha+uxmbt8zCnborPxJORaVQsP4UWuifMgU+xe9rSj7nrfeVi8x6fnwqVxOTXv
k4KUXhhsci3w6imkV/4msmbPVF6+/s1vc/WrlGSZ1dttKnfqshRnZ+jmMp+Lwo3AJkD9bg7smnsn
a5U/+DSTnF56ntxhWDi+TouvoodU+iYw/PteXLEzLJjOkjJ3kNzy/cfxdTu7CIue/SdhUHkq5NY0
3F0/0Cuo47zwWjtWW+uc+PtbfIBZXL+rWmPdXxfFZI+0zSITrb1b8UfcItoezXu1mBDfoUNnh9dD
fgNumIv3sj7Nb4Cc/FayMJ5FanZqxS6orSwy6xWZuj5+gE5195k/1eLgdmzwjp0qzVK2d9Y0EOZS
pwwk9jwbt0gpq9L3+PIfLGRt3h9vGxdJNg+cD4O8qTS9gK89pillt1SvnNq18k9Z6Mc0A4x078Dv
rr7GP/cJEgGxPsxu+iIrJ85o3wv5uOw0UUjEFH7n6jhiIlpG9N9/txZvWktQ3bAWQcuksOO+w4UQ
2RnTYiwfkr8PLcJIQ8IgJYS8itm49gF2HD2STJRVTkmJ3Em9T0DHdt5D/x4LLyIj+Gv7v/8ee/zd
L/998pV4FZaI2VcF0rNYHJFE84aFcnsofy02n3ZvdhpqFlYipB+1t5zNYj3uORayInhOtKQs5TEz
7dAeTwCm0sPk8vCRh9KwDP6Y4zh+FNLl/PU+fb2jMpi+zsSOHaXenPLqvW8unem2U2RTkUf8nlYd
fFvQmWdcIPSKHAhxtZWtdAqX9limBTn2qkvaNnVDkG33IP7lztyDEiAcYfnbtZc/9K5CmY6tkCKK
x/FLkHj+JzNLEQqWZraXSKhQx45RHT7CQXuAzwwm0/OrQ+OCBa8qRLdd/DnPofcTZNOraM65Zx1z
buJxnqXsSIsvFCHraX0K/2YazL1m2jl1DcmP2/KPVKy9CUAQYpVzq0ecqvdN6uJJTkzKpimy7Y/l
Ount+1wx6/5sR3cJLg/cJEyvZTJDz9yxCMft65DddgEoPE8ZgEuySRmrTYoFZnqIdyMyoVnP9Aew
lTAJck+e1vFWQikmcJNcZ+2Hhb/r3m6wmVuWt8HaMQsZWUXSIDkcG625wY5yiabNR/fUWvq974nL
eFn25v11PzsUXcJy7ONYNsJtfzeofRRI7f378M6FcB+q/5cSax+7wXVyniz7t27iht0AK0g/7xZs
SgO9eJ5sXo69zctO1ptYH6PCjx/JPXCOma5CY5HjZ1O5s1JZHZOcHHYhcVhn+K+Sv2sCO5ut2VOb
zLNchy2RZD1xxK1tb927dW/dR3Jp0b7rj+62P29OmxWM+5sXXb0b7AYm6GxELrlPoKq/VqPTS3Yy
F5E8qmaQnkREJL9NlftEnpnfoS1QYwj9/HucHpDwX/QaI44vx2DyTS0EPdKPX06tf1PBoPvOneQb
X7PAm0IKnY2y+mo2OrWen6XSaZ0G1R/Ol7HcubrMW87lUG6BRjD0nL/MCMWwdLl2XTX5mF08yjOK
awVmEJQqH9VLj3oJwcADWiNY9v1wFGiRyrmiCYoIt+KvglARWv1bios+uyfzMf5hT/i4D0MW6dXL
rXsYLPuHwbY3bW574fNugJr10c18aMatG1AiXCwqN9IPClh9qabX+1Z18qvfLvkq/6y+wrIA/zdy
fInTju5bbhvmqQ7yc141leURPxoQfuh/D4h3N1Z/NHDxlR1mZqEAplnTY9rc98IWKQmwCm9eapGJ
u/rKmjuHltezpr1oit11qIeUlh3uBuOfzMd1ogyvuU60+V4ODSDprr60y42+c+/q72VAJl0FOHGt
VSsOc0KwefvutvVtppfd/Ll1582wImZfy361Xc02+WiESS2AmjDXFfatef/QWvcVignSMVcofecO
aCmdAD/FteHLNTHUQUQkVNX7NM0LEM1PnYSA4/mkRHcTJksDfilknjFfrSjgk8zz+WdtxRy+kH98
nXvXiVXoWOEICnUeVF9PrWvjhHUy8yf3oQKDzeg+0RdnpwkuC0qhJTDvh8Q8m9ZmcO7pXLOBr9Ja
LP36yiqwnnwaXyLwYUz2++AxPg7ZB0OibhuMZC+ysD3izVrOt2d9x620OHLLJw8qgl5+8P2HxWET
NTmvVL0ZDE5wjGr7hbPu2NoHY5bQnNizfhPt7V6WC9kE2ZB90c5jm7RG3Z/JPG1eCEz3Ko6rOnIo
GqZu19jyT354n2AWoXyEHdmONA9FqgIvVxju2t/1ZDVwSU0oQOIytn17P+X/2ttJHovitlNu3HXq
7EuNTsI78gEyY3YE4zXjRTWxVI59IUUZe9n0GAWG4i/ai6kR7jqlGrAD3cZSUosLptKcgTddmDsv
ysp8PLI9u/8WLU4tVkN7/S2PvyMxYGZzaN8smTdpRxZpcbj7Wr2E7b9cL//sJ1d5SyypIv8EJkJG
f3MJG6tyvTc7EWlSHLLKpsefzLNqrvv7W+JHdQyQMnw+3gAoQ2VNNB5BlXDRojcWbvOn50psCHdH
UPVn90U+UrNc/Tj0hcUTHIwv+cmjdfiTea/yLSXUvGU/91HGjLgPvJ09r5iNbBDOmkpyVOng/t4M
CJ/9RYLsFNUEfFJSdfDyDmLnFcCBCYMwwMddawhAp84uvg7dwl+Znuzb/+W6Kuk0cBv7Ym5GqYxU
1Yk3/f29cf8ldqadH6mGVLMtZ4v6quxJrLiDaNvQo6HXTDB8TOtPc2K772my2eUGpekQXX+sJlW9
XD88E/nxfDrb7bg/m80xxon1r7vUMOsMp4OClqDM+TWM96dAPz1mS4ldxw0az75XbNdgXzzpZf8q
qpb7Qjvoy4ZssNshNA9K7WQ+N2Gi2UCm06/Ty7W37z0OybZXbq8ZwD4eeAY3CRI5U8LSN/G3rFU2
MiLLXDjP7Cu/5uUJ2/9+eOleWsWJiadV+/2LkfZqFcgOvcmE3vaOUnCNPwOrqS7dvbDFHJ3g2Ae6
WHAOXdNdf1oj5q93Yhh63n6uzOju6S++3fYmEWdV6XCj+9y6MYP1NgMz2WusKj2qkfrJTF58Udp3
9qWw6T7iGmggyQM+wqIXwOAeQHr7381ktlXVi5/F13LjarvGw9HSvwATcHs1UqzW3YfniYNFy8SX
nXvZYWjgTWwaL8Qq+SzUr/KTykreqDbqZtrI5rT5EpplcauOTQ+tgZdNfjc5zH3jqoSp6A7DvMTk
aJOyMOzdd4e1jtZxXqAnzN9HPjoODRAf1m6wbK6bIoovkc60KYiwPsfE43qp61zf9pa9bX/Zh7y7
2+D+bx9QAdsqUYBIpl7KXnwdJ8p4TDsbSmjHPBtfwzZw4G5t3bpit3KDcVsN1OecbapdfshzaxNd
sd1YsrVYdR2Rtp5ipTNbdb0sdPIsbMb/htzn6+QyKB6iatgkPUWSpyU4bCVLZi/a/yogj3jfL07E
19ZvnV19CkwnS5sDB4X2gLifPXf/LTejy9QkryqBRE/1bH5EJFzBApLspV8crricah+27Mu9o3yW
Vb9tEffe5c9FaZnn5WTxotImz2zkxOzBGtdlqa5XPgQz9HQoPiarcNy2Ne/bogRezJRAsFv+PP/s
h4sXbbLB8vCZTQyKOpnUHvrzGLY5H4qrtg3CbcZ3rcW1WA8R9hEafRwGx0k2RS5Fgn50DZ7BGkpm
XPtz6K5e9PluACT/pdGWqCcVV6UCCEkTdXfvWBDa8+/6//92TPj8pC8/dawbja+7yHxB8pOVhn7m
qMDaWqS44oPukGBtAMRGBv7+JqzQfxu/NaYUhZl0FrT6O4f9qUxV8MGPmytG+Pc2bXfdavO4Bw2S
+wkDL6dn8T0mcQ87XLmN65Hk7Qa3EZvcZnOn2PpzB494WAfmryqBrAwcd4j00NDwhCOUJ3kfGy0D
bzWH4Q+xa4llODl8qZWeN4XJeffhnrQs9rizbRe6FFwAsk06789OLQ9qLcGq7mHFaYBL41W7/LOD
1aH4gHpgh/u3JUzsZ8bGfQRBwum6n8s8e8SUcgc1yVHnxUTYf+ZOQ2geWKG2vn81np0xEhHtKA4I
xqExGxYQ+r+clTqoTm4Dej6J1EsyH4DvzqjYXtYn7w8de7rUQvFuI2ipLb4cSSroYb5oL/DW3Ckl
ltjT3n+3qBIM4T08ZxzCxrduW5aaGgZNx//uiRpgltjyD6emz75S5nId+NT+dce+t/iyF5ul5eHl
eR+LWsFCD55BtF3b8j6mPebhZc+e7wEP+61oQ2MCONLYeYpBrHPZmvN9WHa/gjc987d/dJEtxjdq
wWRs6oWZvHWWq7qZFr45YwsJMwprbLSjgZlNHgsyCmHpV5AKcj1PvuxlEw1S/aL8IOXoIo7nd6l7
WNMNiqG1Y6uZ67lzW6XOj98JZDb/3mk/IzYyBZkMmb9kKJ3lXqWql2ue8Eq/ff533b5T/ZmG/vMK
7zVHSuf2P8lR7W+/ddCJ7jOzdQ0RkcxotZg5OsHE9SzxPsNFOEtc14MD9Unv9SnXdHvz4mk14RTE
J/9PHrL5MCk4si4JKYygpodUUJMIcN76r1vU3UV7Eglhd2kgAXXbfU3R+xU0wzm6CIG6Tm2P+U6N
FjaKY2JiBs2kA4g9DXKKfjtOsPY51X/3ZhJnWG3M3xaa3l29yHwC+C1tQYuYpQZerBJBWXdukYEI
NBMzcPNVHrKKcptRwF4cKplayPBtBRlPP2ENYlD7PfOMiN1q3qk0Ly3b0hKoYRyZ8uXh7OPSKv+s
e05Lk9z+ZLIwChCu9O+dOWNy7bnx1so+ob5tZ/7eC+05diD8e9Afx4xsCB+Z3SgHel8WZlfP/T10
aRuGLajSTOspuabaJoHbIEgCYeskBjrXaq3ZtGeg7+s2amuxoIewqHxJozCGOujWKnVyTZHpwQaA
wFVWwHXdfhvEkEIb4OQ6OZXS8/9+pE+QJ5wHjCMGVTfp9zvW83FQ8FZyeP4OjFPEfqiUoAGd2+rI
g6JRtQ/zpbDonyelD0rxqr54MVWXYK7BFydqO11MO/lMypupB70p1EVml4nesrr+abUkFoL1ql2q
WyGLl/KPt60OgrEONPhkbcZV7rUg0rBnLaBQzKNT5nnDAqCi45+chD4mxe9+WMj2jMA818ovW9qy
WX+CLpk/FkX1h6aALncejEl3GGmrc3kRjZLtVXNPXCZbW0lGMLZuzsqDNgl/X1ndpp31lXoe/sc/
p5/1lj/MhXGQHnJSC+y/yrOnuYoeFv3qFeNtUDXfdPdslQ2HbaUED3fu5nbPh4FdLpOZeNAcvnRp
apndcwgxxferJUws5m/29qZJeHY/c7Uwn38lznS9xmPxVBljsgsARJu9UbxmkNUFE4zDuUa7+RW/
ttvG7QIAVS/mG4XpfwCLh1PLFa3jdrAr5oUoa8wc1qNRIWCjEOReCvxVQQThBSvVDaJVMoOEHl6+
7ulzcE0WELxGhe7p6zTY97Y9VLGEv0tic6j8BYDfsCndWuKHov3TLUHL+cRPvZilh1V9JdkfM1qw
Xb5l3+5vZ8bQT4wiTyGb3OEnJ4tgMRE1+LPo3X6yf2/YzIOWiuQyXuIB4lcZTYvJfYQKuYZgehPP
khl8KSKRJ16Qhciav6c/bEHoHCSA+V79uezaK6GDywaT+EK0wHMWG0o1OK4yRxFv4hUjHqzViTcO
iXAc3E2nwMYBZVD8vodLKBZ4mi78MyhpMCkE7gSus9lHcAl9QjiiCsH74PX5WuqL6nfIuJ4XZppe
C6Revb5uZnnbX89MRsdm0Gj5JQOFb+IIp7A5xNL9G1ezuLtt8vgPAcg6C0c0jV6AOEfHAXYwHOWy
uGvB8enwrJ3nTw6e0qLONVSc3L5KWrKLTy+mxH1Iq5o7ANrFCXtnE4qnvUjKL/P2N7rfZB47ajuW
gvNzUV832MTpF4xLYv1bMnDMBmdeeJxRybo3+Mt+FhUS61FCg+iB6t9ofHqrzHQYUZLVaJ0uEhGu
Twpt1upLG868nUkdiF3rJIZyCE0BNSs5NwecWIVx/dy/Pt6QWGCNWJaTkjOskBzw1QwgbI99BnWu
Hy42+IPsn8qpCeJWwpwCPrprCcXZFZLqcIcMhHN8CuLSIEZeJ0WpUebDXCs3qpgTT6ck6MWFJBdt
Y1nFRd08BRa3JJ8+syo2ammGf2BJuHHofbGUNn/zCMTn100917n9N//miqm29o1cZyGpA7Mg70Fc
akB3RDB1OeJUbMgigdudZRtfUpSjjTJgy6lceJbIur0bHHur+hz5xjK9QYVf4/Ho0Pzb29ap38/7
7pkIVZ+Oil1xrfcm3uFMfHkT59idj25D2dnng/kh2Tv2f2Z3ub7yYWHWs19SKEpFMDjOED/Awx9+
TneknyGgaDdOYfNKT4VVIuj5OJp316gIhATy8wxLT5lhrdjeftTesHvOQB7BhrdJYYtSIZ0ukvNo
4YQ4RhfxRaeEH2h3j6V5XMRXqMvBfGvTijLfY51zT2rUelsCtrFNXBHaLjS2t7xGWC1F3N9HJYCR
98I98TO/NY6npIg2UhK3S2t9EYWdVIimg8X8+QonX+5yNi8aNbGA4D08HjTtTX9dqPIKPjq7R1Jc
JFAmJ26xXHyyXI9Esvj0+zmDnR0E5NzTtajzpmeBhHEVQbSo2L1Zv8vFh1wMaJZfJONN+OwJsVoB
u7KgWKNtSddgdmDRInurde+pjcNty2+lZLZJ9ZLOanUsvTfsPMKSrnH4fl6vyst8kWQ101ueMeMn
8+/b+yITT1Hq4IBckE3tNEr21x6dby7E0G1Rywjm3AoegXHmicZUEj67ovrh2zFrS7SohoniKY+4
4biNFez6XG6EMtYG8b4hvkwTVMU9ixCgx376i1Q2KX8fFHRmglJw1thk/YgGC9fDb9ze6rOptJco
stF3FKMWcMl0mQDTHJGRHONCLjj2l587pGLLcM2dQtiWUChqC1e+ZZALL/K5dIoQHM6Cdz/sqC7u
SwnKMSSRSvKImz1710Z8YEKp93i4KJtx7eEe7MrNs7DYXIxZ38+9HF8sSq3AJJKJ936Ly92n5zdH
BW4bOGARysgPkCJ8VqvpQ5czafAEwGqjnsKT8otFsKUjrCouG1AAqMVcxCDkHgVUVEZglE32P4AE
rEFIfBwChxl0umfcsThh2UCeDpTAoVrTCvQmSzHOsb4yLQzy/OnUeT5Y6fKwtk+FpNJB6TPjfPlt
SKHYFAwwzn149WWXKF0hqu/Dv9/wW25GxLS0QXLd/NJK5VGQXgNKYXZI4Rr8qaOq4PD4Xf67vqmY
VvmtFDxpN2wIO4HYiRK3r9fPKtMU9+UT0Fjunelwj8EpKXT5eOrjlotGfd5GzFT83v1Z/cmNw7Tc
vk3TExyB4/Dt+raof8uQJF8QVtqXS3P/vX5doB+SJ/nx3+YZa9Hiz/nbwJV5hzOB02v+aECCrW34
xwbdYPUH9uP8eflT+Q/Fm7MU1AKDFbgGsFjmP2jnL3RmpffZR+EdISaLvcbtkXyJ0fxa95lJ6ufv
xztqYelCgMkjHLJPlXdkVuI324EP77iPNnVwi3mHwv1eq2AACqcRhgm8IV+HFj36z40rYxYTPZ/X
T9Aeyex5/mlGGiIy8DYt8Y4JL0/L8WCVQM5Ft/qjpRWb+gwjSVQldnRmzJo5x2p983VtgIRd9umm
vonZKqPT8y6TkCnm6S194eSONoNBlbUWZCGH8Cl12iONgoHFzqaHSAwoyoBAlquEZOAr7YXHq3Xm
zfOrSYb6C96EZJV9W7db2qeb89grns4N8Qnt46sRHO3bQGLP3BpnSe4dPR/HBtONDGOF+unYuGWS
66wF8IH0bHpv5W9NZGbTYmc5F/yFCTlwuZFkxK7m522sTG7bIQ+AW0GXjsULevaSmBjALCae3wBC
t6tw+gCVwfTlWxydo8PLfd4E/8H9hsbLRVKNl6JA02YwxOvn/B5qgSfrNOvymWzhT0TOO6PHXOuF
5Nww0A57oCTAxQrOtlUDsqBIohntVn0EXCxO+fXLIx9XUBA/GhArBIDZrb68P9236a7SmEPmf7gs
nYN4GzEI2dIrEIqmBWgMWavSmJUCxik/a6ktGizizLV/PMTXff1UbvmyOH1eb98BbLbYdh2dHEbl
5HBtoKK6fTFHH0agLvdPb72c06I8btfnW6l7OyAqhksMoYm0zPJEqg/k/1vpEzZBbinyYM+6Z3OZ
cGKhuHhIj9m0Fmiu0jO/SR+N125TP2xfp/nn/4quFNuXL5K2dTtSTnVO+40WH5dHx3PHLbhLVJXl
vNncv2ZYVyH5svXrtM76JlrrccE2nWgxz75O0QEexhyEeqo6lWeggTGMcz4vcQfRMoUAhq7xCqZ0
HF8EUI0DVLC83JeQ7RFn3dXJGlxEz2IdT3XS1b4JWAN9YGF91RCYzxt1dOFxfsK1YxC/y49GEBdf
ap3bF/yYkmsdoU/1Z3C6SamzfT1jJYweWJuDSsHkpDIsnCXgOYjteDNNypOAVzunjNylrpnCnAnY
CHCQZYyXDVYzwVyHh5f9r/SIlswQ3r7+u4bJwYBlCiwKL9i5DZpWVbDZnFMJSnhePMeSVovJnepm
izZeCNWqw+IEAXrqL4ikWxn6yZw0Tud+9bta7aDvKpdJdP69n+rKhJujcudr7DVhNs1JwMLDCJNg
pwyCkwXahbkDL9rshc2E57ZSWc2TaplPCzNSrH8YaoKd9ti49mhqSlGpX+fDvq88LS6+EWxvv8X8
x8m0i4640gazc4vqAX0h/U/waHBHlkrd8rfFtM+3XNAw0rTayfr5bHN6UYrPQGEwxft+qYv2bUP3
P7WYc/semwO85N7vn7quOMEwR/czFtbl5iwFkAQYof5H1oFK8GaaM7fW/bPUxYZ2+7p88Z1S2U1A
MF/84V3r+thXKY+Nh/xAOw48c5hDaHJad1mtqEbnPsHcBK6t61RSXa0DwJJJ8NaJzSz7NPtbHrKm
hzk8YlySVL39cbCk+KJOraN8XPyNTF58pQyC1YQ/0nqyQFAYfYVVKxseOJeSjs7+iK/kNutYoxj/
073DSLNC6cw5psNQSQbU/hHQnSykq8Ro3D9tV2XmISmgWkHhPWI6wdEaBtjve88mx80wPL5CKmq0
rUM0jjE898Hb9IkNxjyudSAga++2H3BCG5LDs/qtVnRIL8l1zc7VX9qujfgtN0AiCVz56jCnOy5f
iTWEnQOY26x9RHeENl0v11fP2ydIvKTwVHurPeX/3kNK4YK8T3Hm6QSiUkhv/Q0RHgcacXaHrDs+
1RIg/xkR9Mf53CsBQVDURS/bBSWvqpDP4rUNat3K2n2SwEchzOra2G5Q2CSbChNIvOpkDJ2w1Y/5
MR2bHrwrH5bya21yadeAQffJ/W/ls/RazItyZ5CJjweEJ1H+QyR5gRIhIujOwsyFyBsnKxKKuxCt
O7bkV/HxDNSX7H6EwAjmFoYuYfdygKpu0cseoXXjimw/xbS2w1mIasyr8n/nDG3PC77xXDJDxl4l
hUTBavMb1p5zP9T03+yhOWfkn6bdw/hdupj1LMky6B3qXuftIdPItYO46m5qsG5dk+tHudpYCV2o
RbsfUa2C4xebxlp+8s/qH2FlmyrunGTKuX2o3xAWEIekkDkg0zbpw3V9cS3iDDJ35EgKN2ercq+k
4ynxT8DWM7tFZd0QqyzT5lj66r0A/XWqYlIRyWGRW6enn8rYDp1Wxi/C+BV4r0ppEqJrBa6Jw/CW
o3hP3cRtMdwD0WdST3qJ/By7Kzb1uFbE71/3UL7GFMTeEM82DRGJOAFy12Q7S+7ylkBtXWl8OI4Y
wgAo6npZyM1unSxkgamw6BETUN8k+zCkLlQO9fUsPXP2cq8d8cKkytvmk3kpvTPh0E5LaQ3X3TG9
rJN7sJqqq8VGd3jaztINwLI8BAEs9oqZYPX754W3BsGbtDTB4BzC9vy47cZcek1Wj2eUBGrkz6tQ
mWviYuaA8Csxv1DFhenEBogGSAqTTWPJmATnrRA+TkgK4b18HyD991RnuFNvCUDQE+ValC8SXExV
NAeCf5OMgazKBhW9bKeN1bGulDE+qm2E3iyzdnKn1+2z4hSqElLOFP9Kk6Ef/lXYEyi41dONmXt6
nTZOelEeoSu8a3plBlVzNHOHZMGm9/r4cetu0/h3VZcJ9BVaM2Z+CO0JP1VOQQN0SDxztC+X0hle
sFnqYqkSfijEXjDl9eK1Q+9wjjXgwEemGaz84t+RDXILMBUWRu7ENe5bf/rs5jFfLvaBWSB18Jb1
muzWVxMlG55j95pp71bt7bF1qJaczR8X6VUw4VXjrMn2hWjhziOQbeGtG+AasVq3Um7pd0cn2PtP
YdUuYMCBzeCLlwGTT7rWOvxSrgmIFR+er6vc3ffZ5vyrqv7muC/ILMvWFGuRYKPNI90wj1rcq/qW
kXR/bF1rjdPkse3UDrYu2t0s3cKromGfntuV6zk+cOvo/kx7Wu6HeTp+wnZ0KRGVGqdsi4VkN+4V
rm+rcS/3YLQMwekl6x0N+Lx/zUoJBWfYM5f97DgqDq+X3cs50zaYpco9ORUkI9ze3/WRi2J7j9OG
UbVOZpjxPraFLqr3fWFoyPf5xGgiZfT5sAkzaozXJ38OqyS3fN8c61mGvm1nunxT4L34/T4axSmH
RtzovSH8jF6Qz0RpbxfFl/Rt22r3bumseZjgL0wbo941GckuE+1lcsUScolK7UlNsshsMCQpw9rp
HbsAUO1Rb3Ts7uWNfO8paxONRtjJo+Ug01j1Ru/3JGYG7bJ+NCbvGxw92wGSrBchm2k5uiZxr5su
eiyT6fg5Fxc/ODSiCT7AeMSgmHS7KrhQ2mZSaj/iblV1j91Su9aYD+i9Sl31nE3RhE3OM/vWLnp/
pO8oyBj7X/YyX+KJjLL10cg8TzKv6Eqj9lh4H607qeqCXdRrN3qjOIob/u1O3jXmvY1mNaJyxu+j
bvUvCvdY9qjIxE7bDe+6pRZLuovajfYuGnlw1OtFvYmcqb56QzQQNQ7RIjp3D5xyUapElBfJOHo/
dyueYJHun7uF+O2R9iZXH3bRW/fNUolqbQuyPWvek9DkbDJ5R1Sin5SasnZEvs7F7UXU9ZJs0mv3
tF09iFDJnx7+p7jdyMXxu/HsTtJo0osV3O4topf2Ommnb+/jyAO39BCNFlF0iruXRiMfTeL26K3X
K+qnXNxTqPLj3sHjPb8N6Fs12g/g34DwRc1z3P1U6/ASUVchIf7x2rL5S5+767cZcVRs697sIG5I
zRaxu8akj2i0/tt7657itNfW1+gLJStEnHoTx5JrruQ3QXYoq59Y26XsidTmTLItNSUxyyNAY6CJ
tud6rZxWbi+3U6NY7a3H74d8t5x9eizeqs68Qrd2aJYqb9gVcvsWJrjHdjAD0yj0S7l3PF2rZb1a
eh2fhsfi0yX/fiy1F9u3dW5SWP43OyWr89M+97bAE7IDOqhQHY7nn0fN5m4e7S68PejP/5YyU4QS
b6dFpyipAZjVSZh6K587RZvtpLDBGUZF3NcYgsnAV25B6sm8SFA73HA5V6KQuusvhh/Wc6x8gyqL
ZIkJX84eu8A7woSa78arp8KC86GYEcZxt1NV5E1CD84PUqwRQHaQpweoVtZO6TPyu7J8STh6lmxW
5Ze8YJbVsWJz6hRQ5N++p9iTr8vn7KV+xnqEamM3KWU/dsuX+3i0fN6uX2ez9pu4VY9n/0Muu7gR
1KJyjmQYIxrEqViUTYwtMFj50VXE2VrdV+FPsiJzF5vds+8PsyZGwx1aSAYGTuo3he8SNyhhnokR
yt5Y6YipLECmE8Mh2ZslRI5daxvv1y16lOMiAytz1zgJBG7Ix5lWsQJgHP3m48SY/gcfrb71jiIr
ZlEWqkAqgQ1vM2XMC3U+MDcyH1YDARiGwSqEV62uJkhml+XGdNdcLxGDJeVHMsZXeIzxIIT72cAF
TFcJUPHiE5Oo97imP07TlkqFV7HnVFOvUjAaSi1Q6kGM41JMdTx/ljRoG0gA5raVI97fUB8UAt6b
z0YZPIa5+E7uljZvmZZlFkAj+n5W96mcA+kec/sfD3hel633bWF1BamG3lefJ04jXiq7gTRFXAM4
0XR5Jtb0LTPPtiWATw0xbwDtZQMDhz5VI2Uv6yfi/dPq6fyOBVdBRUZTZkWh3n5ysVHWvR7S1d6h
/8eXuuYtBeWgT0Mnxmxcjk0J7d/jSzQlWJmCRQIhqzYfmxK3TCUbsPkqi7EQ/fo4kFpq5+6a6ghX
VBB750Kn7gVbhvGT/8V1XejmxzmU67pJpNwicDiLFZY/E0LH8FGcJEWMb4yvwseOsRf7rK9D/6IY
YWgaJ4gkqwigAQF3GAxBBULXm4YGykQJC3Pa8qdu8YN19k9B6gNGeyZyqbX410zGVa9irISACeDA
o3XF+B+XmKaFi5nVKr1MZr9shHgDKrjPH11B4DW0hMg98ewzXcHfW+cel+hyjORBvgWCdVTb1Xfc
Prjyx/KHpXPmutM7qmOcAgiON5Sj6tPt+ly5Na/HhkC/dRPr6Z2NeJ7iNm6f8q2x0Z+nokwvi6e7
kpkUT3WkbBtaE3LfWe9UMQd6+XEjxzK1rj945xlZJqdTHWnrFcOGMAK+NGomkw/jRK65xNoIUM+p
Ir4J7gi4YITA6PxlA65UkznTjvTi1WQH/QYyj9Jb1B7Fk9OLFruSzi1ZBHOKjYPDABA3kMSt52kV
XPQYwmKnInuQL4S7MHiXYSPX9dWqZeOvllJE2nOCCpMaIdJZWwvJmGpCJug4gDJKHS3BqWCplAVb
AVb5MuZkZyigTIMpciVeYgHhjEyPdE9Jf9R3fbW5dysrEbexnHBuu2wbZdwoo+MuWotddRixcY22
Xxi6Q8gve/usWyn3bszWn4JuW5lutn+ucPlEmfmsR60kAc5xgQsYAMD6KJU/ZpMHnCQ4fZAHSJ3H
7opccpuUIIvL9cW2cSrX82us1Z6ZMQQF4AD6Hpx9nTm8zXB3qo+Z0oRNlsHtf/nFueyrncKweEof
k8stESwTZZYtPYfIaD4WRBzaUyhHtZ9H9pnHP4QuJCjp9FKRgtrMdthz27k2SWPhCd+J0OJ0pysd
X2viRPYjDxia2s+R853FAv6a1Has38qRxLUdWgmJ9jS8DYv5aMVRv2rO2BfcW2V0TyXIuoEgwcKM
HsMq9RDamxqQbSr7UGiXKaoxLolNXwOv3bT6UWvnUfuSWgjvl7JNi8yB7B0IaxptOHeEu6BYA0Zq
b4bUwNzBmiFkSk5Ep5sCMctqTpehQCBYYfjkZ38E8nl56mgEhdtb1xdrKVhRYALX0hAwBcA+UcnI
qECB4ng4menKLDK/ysJOLUqScNSpCr5yv0IV7Qf3jHH693OrdDIZWlhy4J6lyDHLwU3CKoLmSgEA
0U7rgckijhAFEW4zKAC3fYiD1tnFwAjtjlBlbaKMmJ1IFb0TuYT3+07iRe/XL4tqcoAeAxqJll/X
AdUwKUS5IcImhDerZDHZTPYw/gyppVQxYs+1SiOrv12imAdUL3RJUPvCj7RO49rbEZgOVQOFVW8F
3S98VSx0aWsqrcsygrcHdB1dt5vMIZhwwdB/Kh3fZend6nxKr/RCNHxGRuT8r3qlG3SnV5oRlKWF
LYMG/z80nVmTqlgQhH8REagg8soOLrji8mK4ooio7Prr5zt9Y2I6evr2onA4S1VmVhbKGkQ7/AL5
JgPG8CPCulnb29+PeQnunIySX2VIuG31Pe1QRZY6EtpzCpS74g+kBlwRXfeE4vcavx7+ClcsygoQ
kzMqZON07iXFRdqLSpy66r9/8plb4C25MnoNmKm5eFkMJXqWSL1y99w3C68HsABIByKDnpOSB0Ac
OeQx4K7PcDIq3LPoVoACnwH7GzYGlV/mR7wpQ0POyNe8YP73hPlbHjq3w+r4sTTaxC4RPl0Hm8EG
j2q0v2xPubjm1n6hbQMIeYr09y17H9RNjciAeSWua3/KWK/DdnUnQAYlPGURnn0w7/ESOIQsiPT7
79e5yWxOCwBoo8HuPXqDK4C/oGkD0DT35gJxHgJ8aczv8cW3P2fUH6i3qDPpoCLnERtEjISSeLNT
tUHDFloIQqWHg9RhjnCzSTVntEkZf737EIDkzY3hAir7+/0Yw3G2QfAIEA62PTCPEmsyBHp4NZQi
C8LI8V96z9oVryKNSVdJ9flN1jYZKd+sM7d9T0lv+Z03+fgf3MC7dJgHXB0CUjbLj7AfQ899fS0L
8ksMVAVMA/qTcCHQCQA99NNAmYBHyQnogjemjAe4zQZoA23Jy5G84Q0AixpKk9iuQGXJtJAyIZbk
uhFQSvTQMYFQuMkSYSWJCVxJgx0gcikgKwHg8Hq3yQfsWXVkBqhDo2ab7L5L32EEgYW4I77foJqn
CgBgADEaqT0NmboWH9kf2oKIgrR8oNi8PAYwbJ6aBXpVXoEHE6R+GtkhntwBEdX6KcyCPx4+LZhn
S77itRESLHe/6Lmy3+8ZvfnPjf0sAkDiWUg/3FyBjwVSBazFKUS3N1YFa4ZVRKrSDPyt7HQdKUht
qCzza6q6UEhh7oFJB1qoL5NLw9uKajJb1nimjoZNggTNacqccbNndD5gEcy9nrjw25xHw7LkIT51
l9FnCAUsh7gMjBHMlQSJOhq07bnBwIM38U8+M0RcMOMmAx3kwopO/3l8HgmggsFnTlDwCpwjRtAG
NEuZOje2Jwewqn/iISgUDI5roTPhz15Lzl8aOn/FYQGQB67Ho+AD6BZILqeXNTpFphJIX+4A26Xv
afH8Q+PU12QQH3gc2iMYSA7eH3xw2f+wEUAT7kUPPr6y+TrMkmxO+GvpU97TB/ee6WN6mPQXCUP2
dxv0JgFRAZeqKBvGq0RAbglaOAoEVIHSceOgnFwQcCCALXCmuBrmdu6zRE8NRkyjKnX6it0t/hDB
3OF+QGQHCMpKqpIbS3sKoPIGYsXM4/4oi2EscnqQeqnqMAa8gVgQX/HBfTd/UBriNt1lnYJfMrX5
NpfEizFS/CloI//8d2H8k4XJIwN64mnwDkCEvBKXRHk0z44HAlDI91meNNrksTK12Lp+aItBOq/g
ZD/qUgubSQLeytACyPKGoLfcE+Mh1gHTRPO4HIYqXv77Hk8Z7JTr4/OHy/0bO36RBShmc7pQ/v6i
F4+5aL7JPGEc+ILf4RUYFkDoD71BQ4ak7bj1VWyUYGl/ODNAcE7JUuUCyoPbMzG4S16CW+ctmSRd
zZM1D5gaoxgwvEeFA4zFGmWiCVB6D2zq8wa0SmEWAVkDX/MKAveOXdBxEPHuiQsrEx8/N1DbhGhT
vAXhJvETU34j7G87HJ0eL8/LgLczA0jNP5qXUZaL1uvn86ox+CC4Kd5dmkcDEpiAvONyFfsiSBB8
9cwEvRh7Su7VIun1aMSclnM+Zyw2zYNBgM5omXYRNEa1oRkGL7dfPPzazm0SZju93g45p+NvWiB/
xNwRdEanIJn9GdsDTNCsVF/0gM5uNOSCLRGAPo2r6z2NNRzoDnoHlOLbfOOmWXdIlq/5wSv67+MF
QgLSTaEkXU1wFi6CQnL2vHFKkuhUpftgL4RbefpMQzpSLOiOeZAgGs1eQGga0VIlQWXNSUwRClE8
IlLU1+DCSJtJBID8EMx3RST7WMIUiCmMAwlpwZRggV8loAO0ZqVBddDQnIcJ0UPfu5cxKAN2SD7w
txE9cNi+mMd8sFHiEMo6B1HllzISGfAWUoCIOcg5xZHEofbvQ+x5sMMimjeAtsUb8sq8A5+ZE9BK
J94VYoRIjX0RLkIE+MTHfDyrgFOXe+GDL3hBEaO0Q16HEI67A7aW78TxOvHG3apJxfDzrAnyDd6H
9ywYDJTWXfcuK9wzAhYEeA6bPL1oRWT4xW3qr8M736EQDhCI/aAbgLx3rmxCZcQGxm9nvSVbs5b4
XDpf8JljUXNVEhc0teBr5GI8JKhcdjkgc4JmQicsVVXxGaKDac3XoM3QTzfC3JsYvzfmjURVhEVf
IiZWKCv73LvyFREUH4Dq6lXFeBixo0H4X9O/GYDe+Mme9KYbqt9QN0k7LXiuXETphPL0WKoP/Clj
R3jK0GSTtBqp1zftya/3Mz/h78ufzWfejZ9zChDiMz0+2LoReGPZRy0MgwPH3zcSGoNbvDOPlkvg
Fwmf+YLPZJa8WPY460gBJ7A3C3LkbPjzME/BDqWM/uJixK6ph7W5cDXf0sgSgb6nmgFNhefVWSEE
zEf0+ohVs8CbgsYCpVGvcjiEh2j0ANb0VugxAoRn3OgB9xb9ThKJalHzi5fkNpeMeotf4OQXVvaL
qnd1mAOg0fQCGZ1EK3thZfMb1sMeghRsSjDt04m1ne6soZSP6jOV42zyDfrjEs6URiBrffp0ErsZ
4ufZ4JlvFAh65t/5zcXeXtHocm/QFKeTcEIZbU2HCQQAhjIf1OdH5mvnjmgLN/4gFIeLzYhXzPvx
N/3imWGnCccGPP+2j00FqgnsdlAgMi6rT8dsNbvQjC4+lxADx6yGEPS+b1cRL6VSPseloLfqMCr0
qQTcIdlzX7mB2xIOYffr54orbkpwhAvYzdhf7hHdQNlCS1dDVxvSliEsvnSaHzd8vlacM0Qw4WCH
+TmFberAfURUhFE7Bfv6827LDPW7hd7MGow0U7KfLpdn3Saa+/ClmTbDqxyNAvUXyZmyCsonHySg
PuUVJRUgpPdf50URM8kQsx96kdQw7O8oKPFl0+LZV8uvIRIzvNhrB2u7zul10E5SmCy71xJ9cstu
L8Jxlb+Flw0Zgk0VJVNkNs4P+/IuaO6k2IMGWY8oMVuHYj88GnrUBwydD6W7VHmvccmycMixaYyi
T5XETMZosK+/DdYf5vOS4qegBF13BgaG5Rxwaxwm455RMT62EB8rs2zUmAHbpuQijg3x+E3dPpoz
hBKXD1mD7nUWMoaZqdk5KWynS8p5qUvpXx+TSj7WtuJglVZOWCZE3n7t9uxscp9SFIJQ117cZun4
5r43n6dxhTqImhGJ1i4J8L7/YGCGvHmWuKmbBbRlOJMIQgD7mT/UrYFNw/kTphh0iXHiKBuV0LME
9u7P+bov73aJaI45L88Ui9BYLegGCenJia5XUswN/yx1WMyQxxLDMnVf6wHSTshtTj7a2E06iaFt
3ytxEfBz68rElzvqGVQKrDNzMG+GsnegFsiUje4xQ824iK3O75CjQZrJfI/mPvwlMg3uu/ojCm9e
92Z0bNCPN3XjwCiNUY/lNcwRLSWNZgSEBYSxjKeFT5ciVNMop8cDwus+z8GsvHjRHIGz41PuStZg
rk+73i2Qpqz86cvD0ylshjdXGrK4zO/wuVg8QqhLOg2ZslMGqrsPSTUdxIlzsLphNvsaVBjMYwuz
hdEf7VJPgHZXuvVkRFR8PyQHJJBLGpy4PC1o/NQGyca2c9K6vRUmGSNQuyJ8B/EGlBJY+eEkwUfx
uIyx7n+HdIHrrgFmGRzlGFu5Q5cm3DfGko8aGijMIk9y683burJJGdRXhveFcBy1v64adt1ajHUy
Q/Yz0inuNPaU53cD1Zi1K5iKyZ7jzs1copxRPE9RJoz7zAZRMd7Y9IiiLQbrZjBDD24cHtPEk1Ge
jLNxwhRWTWpGx8SxITQ6PRBvGCdRCrjJYMsuH6d1wc5p9BqkPNuGftoM0H7RdeDQzNgB2LBuBlAh
c9nhdZh7NGJlDVzrMXohA9Q7pD+CQzjh3C3JhxLy2nES3J0ORsQlS0vhkSPjFXHrIXdhPtCa4ogo
GT3/N01xTX+Pm5I8TcLWCnAb0QzLDYWoQiWmc2+IJXOz2r7hqjGCApajpOY+gtQpqZVYEAIShRE1
pVeRnNyseJrMScY5s8mYkcNvqmnXUU6sSOixnfqwBsccEFvwBwbnCpSJYGbJX83nQrf00WA3A1pj
7iDFAcNsDXkdh3u7E7Lvzj4OdlOMAXtFbrA9ea3brnp/1EYagKR+nDvA90qafoaIhOxqeT9n85Kw
xyNGtqUx+RapULN+M0eR7fGEOGmcxOeJ+pIXrboOYWb0mH6WAH6bj18swd2GNBEa455rxwv6U5xo
dmrz+BHNMldvE2IEOjnbXaewtPFjBARuoM8KqbIwn853mASxQBvUAO2c6ChksOkvvxDL1DGa1ajy
OyvaBb0WcBj07oQ3ZU24FecDdtrV9XF4TPYBxStONspHVDex4+MFkC6psz3TNvaieA+Hao6JOoN6
n1f+/URjZmtvNsHsyzToDjOXebzM3DvNg9gGaJNts8f1xzK+DbO7VY5RgVoyUh1aVpidTTnida8I
J82fl4R7X95eNs2VDXeqTnX/bj0dCXSQ+pMVK729wLAkH6NHRydqDoaFjT1YbaS+icUg9/C05VDU
VzAXnmf6o4fddW6OIIksChftm5MuEIGr6497Hz8vylZb9S0VKrsYgQd/l/VYWPgSDJTjQy9AP+vA
3xgAjDOwIr+NXmdqkYLsom21c+/8neue11EoUjOerGs6i4Gkeh/2KVP2tbE+EwR7j8CHwghKl5hJ
30U2z+cd0/1hvNDsiF686mMgacfaq2XfGFKaoY7xh/8FyeTmsaVS+FJ7tCQqj7CyNoU21871Z/rS
EXJqio3yVCNb6S80W5o/3f6Z3x1jHznruZrr1sf7GJbDxBlBzB9BhqnmqPSQm2VeNyQd6Z6EuADc
LJvDMny2r2kPw0Oj8QovE5CYNu7twMA48iNIDdjqAHHAlfK3iERytg+J915TcpXFozL2QzoHHYgn
FQeGoGPrZMO8AQsgKhk4Gvz1vXQHAIJ64Dcjh5kQusoUHdnl7r6hnR8azS2sQx7kO9UcnDgpzprd
C2qXVleUaG0y4LfHiZtozsxv3qu1tajvDDYsNkDAdEIxhwdt6SO8mCfDYtFir2Z0rnU0ODEdFKee
v1A8Dz/TrlW6rPL6cqfqhgJb4ApENorz27UPWtS8Fg1OqLB4rBy29nGxrrxq2rsqjgYZ6taHetxe
eKKMVJ9iDPBIg8ht3YxUk/0R4tjO5pihEtKuKpydPBUGD5cYMDJ+9qR5j5kMm7AJH5vfuI/engNG
rYDwKFpAoWw8ZKuD4EYUaUAv7ZragXV8YHQoXaVtg5/OjBboXj7JDtnkF72sxE52NGFoPCzC2eSB
Rdo/tuEGwYTdUPT7TO97f4BucsGrS3rPzYbJVVmIdF0DKMStuhjmVMxkgsXLdxJ1H1wCWskFrCth
V09DTe2qcPmU2XF9aAr/+kHBDeqNxy8mFA6iV6SpG6wITmlbfMCbu12Fj9h6v00VH3TK6mt3AP+N
1j0N3+mw/i7bCxEE2z+EZA61uFJbZHUmbRyh20vzTpFFayxEYzN4ac5lRPoz5Y9qFWw0TfDeFiuv
c+kxUonz3nFAq1wdes/LK2a50kISHsajecVrAUvLCdMcb2gD6NpK0I5Wchqv8XjGG8WuaOqScvrr
sDEpYQrZJKkatAqKhGHjENyBogrqzeQp1vBRZ1Kl+I6+3mwPTKuOwRztDz+YgsOAUwYAW/kxqjCm
YwtdOFpDkUwmr39f2l8r9fpodijZadkat6BNNrNxx38Q4l5pssIAYPy+Q0C7KMf03hX8uEFYAkzb
H9YzjrcGqfgoPv12L+cTwjQ/ncGQmfVEKyOM1ulxO9eu5HepxyrgdejjzRZsDo7w1Bz87UU1USIt
2wjlh1eOeW3u/vw8wwDmczo6SmZBw0X0rxDIkN06DUlL430h2sOSPqoPkGJQbFCPCqXuNJNjRlCk
vKqm1VTxOAAorxQLJO5ixY+T2xQ0BHllswEBQNQ5CMmJhQ6KzZpij9YiW0fo4b0ZofcBx3yOZn2W
RwjPQH7R4JGiAxAIcolDPoLlZDO6b3oH7hLUZtJO6BD8GytrxUNOcsrmbNNzDHgunBkHVh6ZJuoE
h6NIHtGkwH5OYV2C3G3HknvzdO5Htn6XZ0iHVhJBXzbeRDkDNuuU8PQ2QxKxKPybJ869cgVROOIe
jzD7ZORTKPL3eDCRvSJUHHwx7WKK9HX4JpInVLRz4gx0++9ALaK+v/fuY2ru3mRMFCRvHn7vS+QJ
FID2ZxkDOJeRjJ/PjMz5helIlM4R2iFD4zCHAKr8FrUVJAkF/Ewa2EXvtXycZfG2IrvGI/cAPyzm
JNWbYDlWtcxnqScFDCTHG1O277zZr2RuBddYQSM8px+nWGSCEKwj8HvllB44PCMonj+Ekg1+v4Gp
LA/fUbPoRSX2Sk/K48z6APYQT5kKoKgvA46V4b0ZM3i1w4b4BGiI8kHCtuKm425qI1GC9IIlBPuE
OP2hLR9YX6jomz354VYOOAWCswQl/owU54sSihcB6gLP4OKJQMnt4KIsxT2Tum1f/i/QD/DtBgw4
vWtRonj65TuCmGF4gJKaEWG9qexiayFb+YGBlgI6NY73c81KN3t0VhDuNdma2Yu46L4bCYFVeUDX
ZFEqR0hEzOeintzWc+i/0v5u41GxQWysDFyAUZBjzhSgZTB4ECop8QGNBFv2J+vkkfY33BN8AtSi
wH1BsGByBhYSJWYzrJngPV34j/t3Ad/QP4FoAui+VWAdB5JDAkgFOBfKSQsmCHht8BnDUAj4CDcv
lXJv0eQLmSmySiF1/PsmUBq/A8wFFgc+x09hi/iOoFoBo0hHWG+kSEg0/wDDgWguyWkRn9nxwOw+
hQcIDaPI7kd3GoVKJgYUI3APdomFOig33AzccrmfcGNcBi+LMpUf0TyQMFcl97DWxBPeAVPzJeWs
MwB/brDMXFqtAHrhY/oF6PRByP+9FOAc8LgA0ik6xuIAEgQzRLKWm10zdkR/mA6gw4VExcgG+V6f
7icjnt6XaBr6jD70P4fJL/rZCzr3cS6melRNH6IzD9sG4BaQ4XlP/MwrTrqjmKsSfabyCWfohKIl
MNJtRkv5SedQwa7bsaVNy9SnsHoIYmZmE8iWMUmloYTo/a53S/YmWsCZPKocDaEgnGBBfM26sL6j
rorKMEPZcCUc8iR3HbvPEQAgoT0qUyBXqBoIcXx9cAm4CobxTPZVHjSXn7MG4NfAAnsC8uMekY1U
/m/MXtpQGmYqmKibzG6hHXjhtGSizEJTOUGwzzYBacXrphOBmx84RJho2UQ99A4AbRUPOgee9AHD
S+Ppg3OIDA098fvAj/obZphgd32mLFINsF7mcD0BWWW4ug5dxYWKiwOaPgHAphTW0IkKuT2YA0gk
6C2epCheqLujdEbMPTSOz3N81q/cE7mpsT9xxZC+7EKCveeO71seiEArjZYBnqNpQ8uAywQlWBa6
lSnA7mPbJcmEw5gTvU0OKgakFPg4IKfKqLeS6a/k4SLxXJ4SoJbH6bllvHpXRodb75+KfciXyZws
kFmC+mxC1MiQcIwLIDnIZrjNF2Gy6zvxmQXBHac0qehZ5YxUSkdxAPloEszixc7GSvNvPqOTIURA
AMOForrhhD2j86GLsf+qxOonrGPARmyc3+WXJkH91Z09FDAEYPMPrUXWw03oQYfbE0PbgYgyGDCQ
Z93FBA9UWEiNOAOADHIRznKCUoHzM3Qo8kOs48rIzfDn2VxEk5SVgeazE9bjV0/06eLNQRKO25ya
OmpxOekJuogyH9TSYioNiuQnE/q/Nop3a9m5jBVRbtdDr3Xvu/ll8uy779bcEjeIiOTYQzSGEGuB
xgyp11uIHGVSBFadRRnbZeDw16CoiVWE+9I+CSyohaUgn39YWfDpUhXfscnceJ3vGm+GizLk518P
RdePNhgid0zcxIf1ErSFFGjR/WPtjzdKRTsGM7eMzcNgTeghhHRu7fI/6mOo3J/0gQcm48cVKEtd
AOR1aVpwM+XgsW5PXczoG1+o/r3fhYfO71M8R9wo4I6u03fIGOoIkuU1QmhIxdWWQJPpUM4Hp4Gn
W52FNKQh50FGtcBII9xYMVLSloAory35wQmrucSAwsULd2qy8Hf0jli58ZROj830MUrX1OHuaNeA
ainE4SKnNvU7odgMQWrN/GcDsuL5z7+FtyN/AqnB/IP7gqF/LnOz3nU9cpT9ENmVL+QQ3mdJP2vs
1Kgt8VnBvzGO277WmvdTnTIxyK8I1o5gVPsJ0XwsFo7TVGw1QnludUfF4rX4bL+LUQGYYxLo5fP2
IOI8AvuzRMk01QBgO3MeHZ0JPtTL4PhrDNb38McTVCPkD2SlPVsZGAMvmwCljdgNtABpGGr7uXpA
Gfg4EfIC/6tRE/4+hjwsCng4A/mHDhAiVmVBlwgkSFSjG8+trPsNJA8Oi8vPuZ68zjwVHkYvaifl
7E1Ajsom6Ky6a/qAI6wGW83n+2PnQpBPhyJ6NXdH9CQ4q4f9msdXLHoX9ZLvqvB+es/2x99qv+6t
4Be1qBexGhfVkrPvzlJJZtVwP5G2+e49f0zZuO5nFuzN+x1YUXSVD/LDYCMWOOfakh2LPSydxFsU
3WymGSuNuQACwZS6KXQOhyQyUBtLCJNBcvl3f9J4ya5ZFKNMhB7sWCCbn9F9nIRZWIaDADNSwBVh
lSbaPaREG+v6SEW0st1jS5AeNfL3gV/j0NH62Jx59xk11a1H6oa5ZOH+/LsHz3xM14r/DQuSS3Gc
3YbaKrsSWHO07MP2mhPZxluGtI1uPCyolg2VrSOJ4LG1CZPu5zbSg2bU2tXoMHBKYlZcFEbAUKOP
Ey94Kl78BycxG92vn09+NnoIDyiX+fT02wBJhRvuZ4n/2zy4HrqQWx2sUL52z9Gpw4yDp6v4GES4
e4w4Gvfh9XBu7DkSjt8ZTDU5PQqR5Lr35LC/YIIclPB1+pwGC/Q2RDDPx0gQhzwwXRQosTDeVBua
DCj5A4qR+xLys7thl4fSAgg9EbJwlhEZ8fcEJkhcOAXRHQnsYH+qlu3kd3hO6yvUI2MGVMHOG0/f
Eawk/HN64DTkDTlD2Yt7RGy6kNNgk0MU/8VFznrjKvVH7KPZgY2Mz6TY4g+IrUGJmci4b5HlY0SG
jA5Tv3lGkTmlrVTjALshDEKIWZMOA5qQnLHSDlrE4cQMrefxCR0rslJeA4lVB9JTkO5DAps4E7JF
zgM2LV6PxwnuhhyVSioCh6gX3KevJQd1fkHvSgb3WsLWvZaicucuGESCPyEP4r0Zuyu3/EDTSpxU
u2wraLbSObVs8Dk/RDBYEQ2ZHX0D1SdsH3AMbCDHOwsYPpcgUGjOukL8RwDBQPEFUUgedTedAI0R
TChDzzsXi+r4KsVSeAIWe7iY3KknoHr9ymVz753xnU7HIY/gvi3n7Bl7i9kSyKtH8MOuusBt++Ui
4JklTj7tjJ6eNoyHBca2kFxwVvrpM6u9rt9fSLv8SkijZ0MYcYJy4uP0QKK5eEePQign4KaLMuj8
L8kgyCJHYD33rpy5DDP3AefJMLPyVb6A/KTJJScLUC5JGtsLXPFO4yjCpGVdbZTFHpci1CFP4rqf
2x+pk4K0G+vyUDkX40cQQ/lu6ukgSrYdNhY4oRAh3E7ewAi/Cb74QMD4R6qjukCOgcKHTKzRV4SG
0PKMCRMX/RxxngjiGFKAOKRQIGt8H7Na6n3QBVPCEJsd9O3sePlFPjLW0JUCfecgWzdDzknQKfmB
dN6Aoflh8rATuT/FAuT1xwfq9+MDAX5pfGWDYxHKTDvDPvaJGxqTzzqR9ZOI0hGN7PcYzNn3zPsy
SksNo3+8LDITCrNzVhusEAW8z8ERn5inAsSLbof+iXnI9TaSq1Omh8XkmcJkTBLo0lNdWo2pYWE/
g44OHik21Ely7Myrbbqmy7acUfmGGN6g7FXXLeFVwwjzT1206ZUut7W+IsjGNefGw6fK1uhNWux9
YuBqEj88EoBxMDBAuEYqTBWmCDifS3lUlKba8hfWPUUIgjmK9aX6HYYVvW5+/cK8gnzjEZ4hwCdv
sZCGd6kPpxCZsBCjTWHaZ9PEG2qG4xYJO/U1aNbB75qBARFAqEXIQ9gCxsMpJQBHgP9MwEGcmxxS
GiG7bGh+z395g12F5OQrDEcV8h8E2myaHGqsNUuHiCTMPehDzCMoR8YAJbE0tPYDuxQV7NizWP+g
b/b76yvSFq8j/Aokypu3Aty49MHcjwReP1q03ERfv8em3r0W6Q7EcpTeDY1iO/R+SL9Jc5G068br
mm56ZyYSUwgcswX8puVEGDsJgAz+EoypSt9kiagZ+TlQNUmYYMsr7EYrg2UQcwG5IUXds/w26H16
u2bYbZ7esFpnsLT0+F7vt7H9mPXWOOz21jpyvQUahb9NUbu2B1DiJMh2yvo2+p3iiM4863Kc7wgz
h0/ReUof6zt2kvyKmEk56fZ7i/3+tUKOS8a1kQUbVkT3ITW949/kN+/Nu9vn5bOjLznFUTiS6S6a
dcLuHIzoNU3n+YQ8S+FovO1Ifb2WYC4sxSVXTmfdrKgEv5MYEuUQlHCaoL9lZ8JbpoPbHPfDjn2s
dl94Tu512z3wqPAc+QBRX56t0RNlJobGPTrVCbia1AUwMzZ/tKuBHCNmp37lr+E7X3NdT+wMRN6k
of9gm877aJp/doMzojjCE+81RX1BPavTsNvKp54K/GxknhIKcIyaRiRKxKk9k1CSnR3BNbs859GP
AJRgFwf8g36h6mqc7OoZ+owO0fZVurIHsruzGXKuskWlBwIIzlVR6I0D+s2kTLtA4bkfUyn+b9ti
Y+KkZfeHNYXq/xoITTmZOGrQvcioSZB9PVDPLpvwFeYrBJlMqe6kO8avNOiMWtGbwGhX7/F3OJh3
pnv3weaOvcNYcVsHpxYKdI7MY7IPnaj0DxwmeyqBpali+djK8YM9xlHfwpDhJAK809jd/piaKVHW
grRCEXRLzAiX4gsI/1uLtsumtIY4rVoPiOuWve3z+J1V7BWuJOyGsoV+lI7lAscajE2k9SvgKx5k
1YrFN8AcgNVOj5+lhmDmStEYlgT4WCgrmXUCAkrGRQ81oClKqnjmk/ZYrGr/c2RL/bOIj3BxONSO
foWJG6BDxx0TfYsFAM4MIFLeH9kh9AsVKpQZsPEy2R5i5dJG5Cdg8nNjJsv9rN3AQKbL95xUqRu7
+1MesWQAIRkdhDRP3NKI21eceYtyVreUCqDQsuDLGIuC1EeGLhWrmzHwiuHziF6WxUtuQwp1Yp5n
0xdy6i3OpuhkWlAGTh9OXM4sjjJmEIJekmfydPQIoiKGnAUfE+E2ccNvkKm/Y6Xo4IHTcqGt+0iF
zST8DTvreLcntC3GamFKNOLlyQDLP4yC4WWvhEhYY6fDMBc7qLAS2H2tzXXZoBHVj6uNqqjv/had
UJ4ok95UH8nuw9ih6MDcW4nKMVoLgFvBiJIXuZ354KxNUGzabypiWTCwXwDlTrmjIqtCCjGWxRRq
V+1lwB4pGIz3jsfwIf5ekzATAHzX8hFEd5hdGi4YC2FIGkrd0J6MPyFHHaOYqyZJ5geaSmXssNMn
/jvoyPcA5q7a6U6txKF/xYsvkjZ4fzKu7Oc1zkLi1p8rOtaeQ3ks46GorzGUkC+PnkMDFlx+lBUz
Slml5wKgBOEVnBSp1J+BK3QzMQrQOfHmvAP/fmipzwVdYAsnFtVB8Izbqdh1/9yImMI4yZAS28/J
nvm7+B559tIZKwmCDDRlRMoR/ptLZARvli7fYXb5SIl44NgRdLAUpC21mQJLsZ6ZcrlRnh7X7i5e
36FuCCnYkhfxXKGyZwMg8JiW0e/KrlRtSxYLC+3w3HAU78PKx37I+yCulGYYlkaoQinaEMG0CLPF
hoHGm9l1oEZFVw2SAwJFJjnJF0VKlAX1UQE/fP5ZH76ickDfkbaxk/+jPSAldmyi6axaaFHn0EHk
AMOSBm8X64ZJvWyXn/l9iMW0g1ijWnNwscIeDBrFVqf3br/+Lum2Jwg5KgkWenQ/swwhry7w9pdi
pK+6i/TwOWeBdoHe4TglfWWD1a9EZau7yCBvkweYdMeF2TIFgJzYbFIO24Kv2y2Wf2DGig7PnEMD
Qx1sf/Ma3fcXM29R2g+38cCEJTZ+O84AtlTuuOjbwNMDqChqJvZ+l5GY16kr+B32s1ZEXBCD370F
3SK9nDvNfFjkPBaKZdfiwdxO5Zii0rDxJAs/S0tyhjSxthNbsvAZQSS2tzM3Dm9j1oQ2Gt6IL6zu
vAftThZ7G3O0v7zfVBvRoLS/6pzve7O3rBLzc7zt0FKUkEHENXbn2Dmykvfb8ui+h3twj9/kg/zk
mA6JANpZ9wypLW/JcYkJwDcoT/IGVulhBGf1uJRkd9vpWw4JsGMEdnwg95KIKsUWqSVutcfRBTtb
QT2SbZNPyG9bO4GfMOvkQ/dQzfGdXHTWSajYyVbfSGET4Ik/fB01LgukojPOOWreAXjA8LlVI8ju
821Ix/Ix5bTcCR/J28kHtrz+rm+7x0I+ykM8YGDhCJ2WndVr2x3lczBEDtHPlpK3/fB1BsQrpmzV
fJvkCwEm9dsUJCHMQQoBfU7UZKfBBFGSQ0zuk8/zS69lf/PiXJSXAAnL+Nxee9DpdFuVXGYSL3Xz
UjqSk5VxpoKSkIMBWIAAarRP2UJnawKhqKbyEjqPaBJYjGlA3MeGDib2+uFPD/ogURNt/BpDmzIZ
arrPY/R4fhylUWeqg36jgpnyiU1Mmj4X/E9bxuvbKl3R7m4l4RpJ30S0YuBrRPrJ6oVwxgdBiy15
GC/4wwHwBuVyQTpjfzyihZpRkwi9AiuGdmuhTxHZNGvV56HmF2mrccJSjnpJV9KWCefEFrG3L9qB
vCa/jT4SKjtp3Iye5wrep5h2h+QzHFZ3p1fb/DGav9FniKLNxVpzJa9vM0wYWJfZqhk23j2Em+RB
JigFchhP8PuuuWBj50isVQvUk62dQlNVgGmvkBQI1dmNTRTNMgmgCOMrTPsAaRtHXoK4MtpQDuxD
PI7ntj4Q7kDvJH8eKDBxhEeihsMJ0gjrmym/t9/AaA02QBAobrMJRJgWvCNqnPTCIYNDeA3ijQJb
xQqjS7Njipr51egFU5iYMkI+JSjseK3RsmK/EguOYAZIYVJvKT8M0b2Z6U61GrbxfSR6QZFBjbXt
12P6h4Lmw4bR+vQMyQTCxzBiCYjgazMljBH8dPmZal+OXbswlgRWiDoRoCsnYd9B1Dd/Tl++7kKW
i30ZASkuPecPKhBEHQ7VUoLZSO3BUL38VtT0qlHP/oTdobrq4mXLj6mxtom36lUy4yl8hx3kikRQ
qxy6tfWonf4u4If3w2qBNwyASLXEqzjoDuvdjS6TduGv7mw69wgPAzN3FY8/RiPSUPXiVsRFZB+b
5lzuPlyLDMkHRvGy2kt9AakqTGZZtWbGIYicJPbd+bFBBISBEK+z6GlEd4fnT1j1nqWzONtQgl1h
S0n7dovyZiRZH7tckfsiq3oBSMFt4GvXtQkWgbp7D5uyaUrTKY+mnrlucIKbPfGcvHsFs4f5hECk
XnEVNeEmppiZ0SwkznyCBhkhWEv+QxNLeFnEUtvXgg6k3OLwGRVXdE8gT2b3otiYVmFPy+czFsNY
SPMIzKuQfmGN6shB3y0tDDmtxEfBbxHCsfkl9tslf+aAHj0mQPbYQMWzvfWdXgDBUPj1NsrN3O/w
3B4VQ1zg6JEHagX6DGnAS/6c+7y2ZvjDCiWkm5i1pRvNqndGwcWeR9+7cWu/RgAVioX+xlRnN87q
bQYYb6pTPHvQElWjNGLyxKO3p8+fVOJ75HZwbP57XrtVSDKAHWR3VYzJQ0b9pbK9u2uq5D3gdVaf
fOwfBd9TjRAHAutRuOgDTmLpo5udvvH179uYc3pvw1FrAfmLiOHdz/RbQ/UnQwFYQga5rYupiRKq
1MpSJDDwOof9kMTqcVrMCSTD2o7FM9k+HfqvE+ztEYtsuABmxC3QaECyDzA2H7jvCzB7wGmqB2jF
gL/N1+IV1isd+0WSq6C7Zj+MA/a/1oAt0V+OMnAwD1AT+7OmeXdcO2VDucFQG+Wb/e6+HiBzo9r4
QJD8mD8PHFOFPUBggo5tKihsUA3zc+i7kqeSDOJoWfuomZ122p8DpHTn9zXF5kZhbLo2UfIbm0DI
GVszmD8Ih/7j7Mx2G8eyNf0qhbpuojkPjT59IYmT5tGyfSN45DyIpERST98fXWiEw+m2gVOViIrM
yLJIanPvtf71D2wdXMjUYw92zn64LN9dcd3MIs5FF9SFt6OfQ4NiOiHShdiBH6wx2Cr5eiaISEZA
9czOGWXNg7lGOe82drgF+IYAFNomQ4Xyme9RHmQfwasg+sErkDvDPuk9BGZnvsr+AATCMcggdZid
dW9YShxZmeHHS82BsIBDRFtGmNk4cernyKGqvi5wh501b0yK4ullRV/SHKhVDCjz+Fucz+jPBnrO
hcUx432j4uIPH1b8fYbfBjbABwZX/IEEx38Kx+d0NIa3GqHbpBwbHaQUusB0+nGUBQIFXwz3MJ3S
AopnW/ash4k8g0gMIdaaqM/RjkFFtmILmTUHri7eQECyHqpDtuJivIG6kU/5fTmYPAz/Hqyvku6B
qKQxuAzNwKJxy+n1MBwwzHg5iSXsBIbxHJgRUwOGXG7vDUTy1lfe+saDWOoy3XBM2b6+6cdyIy2o
XGO794BnpDcmXNcFHGDmyrHNbj/gm7fVR/kVQFQhnIlXBPawdznGi9wNXRIMd7x0jmVHLsLsxVBj
gko5+h0Wv27Flj9omMIlcrSBqwfkx8ZpTQGNaRf3zEQD9vhw+8RTGdyoGtD0NdY4mDE46fb6JL0P
PFIC5W0CiGEXOvEWF4UZDF+4/Mz+Qi/csq/tGpeBKZrhgTtlkvs6KjlOwgql70B2aH1Eb6+xNdgW
dN0ENf8J6BeWheIAiQFcam/t/vbUkV1OLzTVBm4nxzgvLaMvmsM1R2ezvD1eZKDucV4yAatX5rM8
S1BFuLCtXwQURo8GLyr8W4J1d5z7fYm5yWxAAMBg2AeeS1R/SP6Gv+f14X4elIMCGrQAbVeSyTUY
VxsIJLNwOFA4FsQjDOCICVfkYG8C9jQyRweWBLBJDhGd4odCB0NZVLM2rxuDtHgKU9hnswBsu1M9
0bvM6PAliArdIZ/WO0QhfNH6ETQtP9CFwU+nLRm+cMXPKTIlzim8Qe2O9RdPk6FmpwXdQbG7sivd
5dOet5PlvAFOhKk2Q+FAXZnQTaEoXOUu+9O43VdLHoIrzngWig0l5YCxoF0umvETeNeOXRu9ATSU
ST3jQbjKa84bamHUwJTZ3SBc9KFBw8dbUV2zmLJFxHaS+Q+Hk21wleoMpM+pqABZ/QOcabzBu7eL
CebiTgQ8vBORCnAuxl7tZ47KCcXq9nlPi/FF9SpojnjQMM5E+YKHSbcskVYC5LtYh/s04+aoYiNA
lHHDs+lYXSbBjsK19waeOEiQ6DWPFIUq5O0JHBmWMzcx4xd2ZPaeAfNM7OqNHDSaBn5itUh2pC1A
nwb/4GUHxABpm/FCu4YfbsSPTomx86j2w1kCdbnkkM126fiO3Xze0CyZWwPG8DP1Z7QLXcs7DTh5
+QaOdaIkmvVu8g45UxpnsD/YTKhF9uaSJU0k2j3lom/toXk4w/EvzwLnfBQcDSJoekBExK6nM/NZ
AMdQ5JalE8N+Zxl+tJX0nwrqv7H0RqnCWTXsjRXOkA7UwniD3wtleH0MXYjp/ZT2Hc6fQ+7Hw2XN
jsjkAIICJx3rL2Dwy64/M9k1ifpmzwSxfOMb4nN4ImgOdvHhDCjCzIOal56G5uJMwcvEhl/RrPTD
xgaDQGYG2WHFOim4GWFsqHgbYCkyioGCuZXZjW+OH97jkcvMQPLYj8GawdBPUIyiCW0rjQ4sKkp5
F17ugdl0W0x4dqfSTkMvxqH8bMcke5PyTZ+K7AMXpC2IJa/ncNF8uY8ZTyRxEyxTcbkxh0EDOF/M
MQILGjD9Kd5QSi+k1xPnH82WOZryoiqUxM2AfYHfUOYNLkw7KMEU/SqTTWttfrSc+eEGIRyXeo4Z
Co0EmtMYsLCFuHualKxEYfAb8mBBYoLDmQAvl15Ufc5hDvqXWU0nwXKh8eZs47hwQBic0APQtpm+
Tyy3ndN0rmTv7NCEevz3GE6Zw/OqZ6t3rkwcIBlaW+sBdgTN12mZ7Lhaupbn/th6p+1wxolsK7AN
/fRQH0/b2DW3/ArzEFuiDkv5CYU4jy9mgM10oRmZgKBoL1iYJS5AS26KojaynAiCQDnlprBK4jVk
WSEJouXDkgnbWmZBcHExF8f06ETOilvwFevGAN4iyrCu3q1wRAlJI84/rmCQAula/F7x1GLC36pn
lycp87cwFK4OXwDBxwZq7HbMAIm2FG0IPwrEsThe+ZOJsu7x838l74EPn2nD/zCPAoIXSjRQxqv2
WsykB3mbzfRtx6I58qASggQKnJidmzAKkcVvr6jyULt9fBJrqqPVxEqXGQ7BuXzqyQtdQXjJmdVj
wwOggnlvjyMJU+V91RDzx4VNOsGPDTttMP1w0tg2WtcSnQuuECSf5+MLznLK8Kdo+7J2/u9//c//
879fuv8VvGGbk/ZBkf8rv9BFRXlT/9e/FeXf/yr/84/91//6t64ZoiSKmqRLmqqJhiJr/PnL0zbK
A/5t6X8USdBe5ECmJtkZz6oJkA2veS7qnEXziwrTZo61bEksQeSEWDQ9aPFYprJzm8db66vsSYGv
kV6RuBeM9itXuqxYxWAY0LAQj+An7/+3LthUTUOxTFXUpb8vOLokRafc+mjXX+Z6+yQ8i9adhPFu
BMyXXbRxgbuRGb+e+30KGINtkgJCydDqsqguS5MEmvdaO2gEfQ3iHl7BlsoOynpF56rFdx0/4Qol
pGs3IVa+VEa19/MNSMZ3T1yXLFlRDFlWRfXvGzDysxabLTdAOOQ2XyW9m+6yzhPRnh7X+j2F2XlF
DRD0r+wB5viXTx9++tfvWzEkvnBRMjRNMv/+9OJanbNaVpId9peTZ6gp4y26l9FQu1do9EL7l8/T
rG8+0DItXdEV0ZQM/cvthkUf5HVrxjsVqhGa2nyM27NKVkHoh/Q81lwlH7ZC1k90pHOjuQuOAhJv
uEBnTFyXHb74omMZC7ypT+XMEo9a4w9BuBR3y0q7A5aW0TohxsQkSBgh0YINwf7J+FMwHXDsK0U4
syHqFYoiDN6OCi7A8sQIJ0TJiMAF6tK4bbXnKJmVzHaKbWXhT2szyIUqijNzXTv5XpoXU8MrpuXK
0lbh7kYzBwQKxMNpsb4Wfl56ivokogtGpSrgW9+MBkBEHwy0aO8R3aBcvkwVJv7QHzoHOcL55IaS
11237Q4QGKYE6EdZ2FHXUoRsZLh++WPabvN8CqU/YjNbh/k07GwUYoPXmGk5OYbT7ToofXqIVJlF
+aKEIGWM28qFSa4Enln412Ry045RMFfaMSgh+1tmjHqaFgC5ZCmFUyoa8ZmCirMjRaiOMY+Gle+Y
zxS1xblyQSWLZCX3uLPdW8EkOgb1b0vSEr9bIpYi8jqYsigpX9Zkn6dFG4hKvGswJQjxxPIuMPOZ
TJ9HYjvYgvMNIzmtsBljNHjPGIx/oNSe0niSbpcMfh7bg65MdDiAiPE1rCRgwMzRoObl6hy6sYgv
i10wGinxwRswRe2+CqdZfk8XoEOtrhcwGwC628ZnDJoa43BjEP8xu5DSSZCrC7FPXeL/se7LGUOJ
65wheXEEVGPedTlKfn3zRMY8+DpAUQ42Z2scvwitUyISFKFRzAJlei6Xt/JBg1/8moq7CKGFSJ77
XFRm12AuhjvyHxpjZXYUdRSeUNTE6xxLea2H3MAReHJIB+hDv05nVbqC0kdGYhjMetpRRKSQmOAL
JLah+g1OfKiUKU2eVdhgPWX/pkRDYHmFOtduK/xaQqwvVCdkrErhTO1RTMTAE+NZdVkXxvxakW3g
t/1Asqd11FLvJj4yA8a5mpVdJLM+ceTabqU1pGujWmvZUsrWLSxnqkX4PB2dzaIL/SQ4pNnyfHKU
m1sazjVYmahuRed6mtfhHD1NZ9qexfsihu5JWsvGq9j4Rbrq27XVu0HlFuVEud0DdZyOSelFFcbW
PJxf9ifz+7Wna6Ipa5qpyzpr89P5V9fnTpFOUry77pW5gKACjqa++ZixRwdVGwtL7bnzC1t4PW0t
iDkQbJKn7oWhZImVNdZtC37LjlZ5ydp6lHIYmf2QucLoK/AoB+WpOMyOHNglR42Qb2aPuKqGbFEj
EBLBgP3OVyUcCsYJu/jIBPL0MAyWVjR0p5fowXiCRkKruS43vbmA3YGPodb6/TEZUIQ0cSVUQw/x
uHR/2bjlb1/KPw9mOMY+PRjp1KnXVtbjXe8yTPTw7doMuVdYPwDFrC6znz9O/e5UtKw/H/dlD2j0
WtOMSObjls2uPeQr8c26DvM+JOU8zj7hCs4bsm+aWa5MS8RI3RC7EzI3Rqp9RGC8g9/WD4RyCSlN
vYOk3DwiSAbx3QI8sLwx0YNSBS+SqUQ5DqGh2tLDz7chfdRLX8/Xz/cxHIefHlsgdUkY5Va8i9Hd
RqALrmZ6oeXJFhiBc0PcsddQ+zTj5yuFn2JD6SDKp3xIIFkrTo7KblfzIrkUXqpAhoaTq35UzmV9
XSR2CzRAGwLQcvWxnCB5KovXFfwLijKkpC2TeMmuES/6SkDoY26OyucKIvITWgYY59qZANYZigrG
l4x3ehCErbhnCqFjnnmesJ4AHvTSVlEzbWomk369EmlNgZkSul7MaHE3FZ/LBWPs5kDj08E9WA4Y
JXNA+VisjKfz4JaACYDu1ojkERmMIw98F405+NoHjOYhuOs9xppuuuDHttkClD7RiD4ZYFI6K4HD
LoP3cYbj8/O3ow3F7A9fjjJsBp++nJuqVrKVssjqxxQ720dhWa6u98K8nkrOxdX90sLDFMoFnIFw
Baq9bkGI14Jzm/DPzodikSyMsbLgy12dmQ1uUYwyTqR3cgGuAEVocxGzgbW9VQh9WIWUH3yZhZ++
xW8XArfC387Oj3rtp1v6Ug6H/S2Niwv7V4ixHxuKg+vMVr7Ly5GBmFl9SNxgmu/baTYL96jh7rQX
fVP5khfCIfD6KUDlXTNvFwFpRyefdJUnuB4BURboox50yhB6p1EyzfnCmZOobrMPdsZDsoVCB7VC
mkUgW348xrnmhSeH18P24tZvEFQA+42VuIGiUj9G0yvIyizzQLz1O/GNJK9YQtrq4pIubcwVLkAo
xG4kV9YOrntYXEKXhnU0qMLgEqVPOn5Vd8pTdUi3aEskRKVDHLGvaoidMVnwq0foX/QdwLh0h6cl
obvxL/vhR1/xzwdtWaoqy5ZuyV/q2FsWpXLSXOOdBGAJoxWPcjTIu2wUPIWowJ7aN5GFQHpfti2y
UQejOh0NfDTFGEXwuBzmiNAjGfwzmSGYe0JQA5zeh/rNksbbQJtQm6LHW5azZDyMXAOGA/e57Frv
Z3WO5A0/UhG2ST4pGC6BDoGHTeM9SMB5Jr3+/JpI3/UIFv/5f7f6pSeMLLW7iCa3CsxEHA8AzSoU
Rxqslm4Ll5H2GItrRqCR88sHm8Mu/9ND/nIay1JZCZcTL2jwdA1mt5NTA0s3KI/A7pzOXDTNgqKp
CpfkzJRYL70miLvgJoNg4FADRxXksSKUz+3LZWvMTKgjgEl4EcmjQp0qLG12Q8HNB4JRcw9+Fb70
qJOc1HTOzbxSRsF5YEJeAmcIOF4LcBb4WhrnTGAo+FY3IpeTNLqE34B+eCrIByFQ7MfMyPIFk9mk
tc+YCONqXIzlV7Rkw4AJE3RY/TdXEbf1bQqrGfJC5RJBFqcb2BbYAMM8GYYt1fT2HKqr1rD71q6e
+9ckfEKql6dMOAjXdTq7V+aVgePQBAveBEY7OoQ3dVlgTIEnTodoenDgK/Yni6mQJ5mT6LHtxuZD
i4Dm0BgDJRUOeEaLqdhX0UYb3Wq4G3tAddq+hMmD5ZcCP9hWdeJdV6WhjJUbVkirOJin7fpK+gLg
YH/ywZHVZg/OluYNBNvJBWLXDTbVJMfHUfJFJqimjTYEEpkYO4g7TFqm0mOEmzDBReSPYTIjG6y5
YwS4Nt5Lre6C9w0oAtNna87A82RurqFnoMzX3S4hqtjpJcwCfzkUPjb9n9bcl0JH6QRZCJqeTX0P
ycx6wSdnqi/FzZkvI18Fs4Jsq6V5ZzjqoWA/w/ss2ONmR6gqncAA30uHchNPy8kvL8M3h5UkyqKm
izRGhqwNBdqnw0rpTFETmvajcY6DZZxtDA24FU4Ph5Xg3Ur7Or3yLhqSp4YPIdzW8OWXS9C/ad7/
ugbl72uQUqHVqq6LdzqN0s0PInqysRKNLhvh3nxurhNlb3nQynp9TCUGKTiEf/Ii3oURjOQx272C
QwgKO5oqwp1gdwQTXfIixLG3jYZ3AL1A9nKBqZjNCaLtmOiCxO8H3sdL2WC7NiIzN+m95uxdhpw5
lypKPc9CFm/rkIanpnfd2WZrEE6YJDpUhdpSxEP/RAiux2A4gDUHDbYAWPMCaZZeo1HaD8TuIFom
uqeT+NcPinpxN4S6VA6GhEgzTg7kV0QcuBZeGXIjcl3iQUrS2ywwPAwUUXYgV9AwdkTjnXn047yG
4OL8v1jQOQ+FMSEnqD5UOHcMlwzMxcM5HTsqfN6A7Ll7YnYAECzugalRQ7GM6OzBd/kVyFRTZvlp
HuP1xPtlrFNrDmhelJ5wHiT4VGpwvrFhB1zGoZ2BIRmGRM520ybwsBUAOFTycbrPliQtyBrZu9du
Kl19EGRQbp2aUZ/GmOQXjhTb3cvAL9R+LUuGsuPLS/XXwvlyWtZdIp4ktaEsQTqzw28UNmfv6L3d
7U/Ir16C596uXuFgm+gC+wlLKMQSisK4ddS3GguwI0GJMDKpL07r66pfGqdJg72oPEH5ZL5TPvAl
6wPqOArRpL0B1DNlxAUJEowwRX9EQt+DhSkSMzfOiS3uBpvB0AHXgwNC7DFhWXLv1gjGxiStDmZ8
FfLHseIxDUCKgS+Yeqd450M5a0CIBgozvGiOZezj2CCNQzFHRtlhd34vDJG2iHybLS4ERFcOYdps
GstoKTIuWDB1gy/e2RATdk01ZjzWH9Xyly5W++1xfzmxQ0O5VbXCiS26FvxbPD/JZIa3ugw5WGoi
5Ub5a/1YzZDO1n4yvb7Wh3xtrPotDGNCXi9Ew4p0VjrLfJ8+G7Z8L2xIKvbQv2xrH1XQ+QHfe0aW
8Yw63cJnCtrejHdE3EFd737ZkqXftp0vZUCaXoVcC6t4V71oiLsflMH3wh7QIbb/MFvAPK+eJcVD
1Y78+JQcAqyNzFHnMo34eQuUf3uyX06Hvm1EJeu5FPXRCtAjvifhIr64V6LCrGUPuYqeaFFT2z2k
ZCkKDmTSa/WCA3mZHbW77Pjz5XwHHv/1Xn1pk09X1TqrEu+VturfoefMB3hK3JmTKySiF5w28ONg
Yuv9Vv5+B+PywYaqyJxJivXRv386jXQtlLqyP7PCNoF3nZ+XsOcuTxI6udMo2ma4LPk1v6yBqehS
2epNDDkiOweVK2eKOieEkr2c3N4zBBjVg+5O3sarubs9yZid44mAWYE8MlELLJDIKIFjMP/vJta7
IC7iJ6OYpda4w9UN2imTQJhhzNcLT7suGGfCpyMz+OoIvxTC6nC8/XMX+3PTX562rsZSHV646e7F
6GbKKsKUHegL5olRb1LrJSh2lXhs2cMXPSHZ96WTEXGNWmd2gb1cjbtynIquvoJGCxFEjwg9dbTE
DgKcMZrCJSoAit9Zweh6LG+NN/hI1TRUBycVWfylnPj/bBF/7uULMNFGYSlIQh3vDDjcOBe1Dvmv
AjEZt2l4cs5nh0jHE7robpIxjq0hXox10JbX0134chMmgFWQfK7PiCD1ctWVM/CVQnSQJyEEr9Rp
gMkAz0Eel4+MN1U7hySxNvGYgFYD8xvAqxtJ11VbDhQ7RfDy1kfy8guKJH+D5n1epdqXBj+7JUVs
RrweoivaJuztRf2ozOQ343g7ZowmV+IE6L0HcIXnPlwVSAaajJ9fUvWbLuavq/jSk/eNEkXdhUed
PMl35odGId0bL9bLxY1XJfrCBVwEXL+nJDPa4brzO+86WGKlUxpYmMpDYwCbTZ6rkEwN4kF8zsdu
jgZrUW3YbdvnCxixK6Hw3At7Hc+zYPfzLXyHlEgiAxvdoA2UZePLajmlYWIYMYUfs4r7G64pMGz6
UaJMe4SDOMQnc45JtoDAu+hYwzuMYaLNdYbu4RHNO57bEesfEz1UCgv08s7N1ZYwg6BVjRUX3zgM
+iooLdIC+6KnaqvPFEaq4goHBvbxPrKvj8k9jJzGpWH++daMb7+dP7f2gQh/3snaMAiCi0gs8v0Z
BRK0ksEz5oIIEib8o7Uq7qp2jB/iXN8oHpKE02PlaDt9E4VjZReEjvmYbYMDnfqziiupskBwhOKS
Rc2CQlBC2vkzO6A0y1fxqpupPmMoA5KlNIvhr54m9SGtXD12dYH04LHajhhKwNitsY/ob3Oiiyjn
aoxkycmB44Td6jLCVaGeDICANShmcQK7g6cI3PHzg9G/fXk+PZgvy7Y7n3RZzGiEmGV0p1WNQQ8h
Eo/sCJC7YTdUE56XiAQ3JftkkkfQPGx1gbMsf3xGDIiZDvWCMiIPOiPfmX2Q6cgbCeTVrl5cvWyu
ry7ox6CZI/nrB120wb4PNPvxF5JYOlsdZvOH1wQnQIrzIRW9D3JpvlDI8Rz02oXnQaINGsef757x
53eb/afbl//uddqypWgd+sCWyYiwFIONmEwbWN/QCAPIdaOSputkTQKMURmcYFyL6g2bhXJ1wTwI
y5vQJYBZSw4mmYSIKPEgJv+GSM5ucRPnIZGuXtY4VTova69/52mythoiXBC1X+6zlCEShlTwAsbi
HXpMcmfFhTYPDsylI3oRa8TBYkQ+olPZgmHiq+XGSnYC3hvQqSmyP/TpRCFgLN+UqKj8hM4U6TkK
KgMruDNwyt2JQnzbKrYFwvkIWggvAtaMnXusYocjiUBs6EFEdToqgvtgpiCR4TVPPLPfkXwTSx4Y
8c/PXRkKqH+csYqqUFTodLTGcAZ/eh2jxkrE6MZjj56MEUIfzH1RMmXozzE1q5xSmecovoBl8Dbk
Ns+LC3Y8MMdfCypDDBsR+sI7oiGjgEceiFBeKpZBOOE3EEnJJ0nW3R3SwH6vej9fuvRteaAYEBEs
VbJE5cuK6VM1TXKZTbLdGs9n+MbRBpI+XhLIRzfiEa7Vzx9oDl3TP5/Vnw/88qzC6CI0wYBBNi+l
XyxPdCqHfirfNej+oSwDP5OGMoDAt5dsGbCe8GhGGTTpH86TdkFSPds0PRdqLgPWGiqwAvxlpEMq
myN4bo7qg7gWdwoulRL8TVwb8Lmtxr1/2cvO7VjtigOMX0ixU32tfmQwtnvjrVhFjrnpC+wbzRn8
H7hA8bh6Tf0QmVu2qw5sDyq2GtsTXkJ44GNZo939Nnj5OJB+ejRfGs4w1W69rHLmdquoxblXX3Ts
MvOzMWkxMNVGp0WWwJ8827e1vBCaMfqk+i5B9Q3yRYg8wn+8Zg7WzDgyu889pFnVMsDhm4TzebHp
F8xpx5hYDEA0OzGj39qJHplI857yoJkFUgJXrzV4no1d9UOHuRguVU/9fclmqvrShuIOd57L/rwy
8dG9Xe1sj/slJkV+vg1n1WP9nDz/vFykbxGkT+vzS1eYKtn5HPdUQ809kj3K80s3kmnu/DUvB6ZU
9QoY4vw8kX47Y6XvIGTqhz8r9UsHdzGvN6GxWKmVgoTQuZ3cqHRPyhQ8mZGAgFwlcMRu0kijGinA
mbA3soPGFR2CiZcW8SQIrsbhbXIjdMkEEBlX9+QnJoShwH7QAClnGWNl1bt18/LinKJZqrqZNFEk
UlRGpMSKpg+JI1f3zckurFHUeZhCaJaNj0HcD9F/5hZ2K4AtnM9UdsTr6Nx6BLPRuNXZI98fs7Ar
ozXMkmcZkRRMFcSR9CBuLPK9YSNuCSHsBdyIFAUHtRGkCgr8kpjv9ZCPXI2lRTET35nVZvQ610Ub
jxN80XAsxkCPRSP7WWLnO2YrJ9ntTs8gqKHs47l3bp1etjPLaxv0tLaeztEGQdP8ZWVIw9b0j9dF
laAAWZIGuPhlJykztQzjhNcFB1wOApXMOXvYgI0aieM81+50edErrhasGxpK0QkzsnJs9bqFvxNt
WvwycIhCURR77LproF/Ow5wUro1AtCfaM4T0b5XlB0ShFzaiaszWjFkvuz1Jbi317fXePK/JuB8i
2/t9qPtnNqUQ30jJPn8cdUR11ESBorpjaK4PEQfhBT+2d8QDmJ8k0VOtQxuCOk4jAuF7LKvvqjAV
TjtJ2Wfl6lRt8ENBUqmwC1FZyNjt7+rg7tqudPk5aHZG4HXWXaL6GoOtq2eUh2HqaTl1ts6pu25T
pfQq3TbPtlDOGbhDAw1P84osQLQGikOmIFGEVTSlm2EJ/fz1yPq3NaomqaZiQhJTPuYknw5FucrK
i3rLgc8kaK+b82l9olU2Dz1M+eJNvh4u7UTRtrWwDsRFQ7xT7J1oJfAg7Jf19SCbux5R8E7q1wmd
BO2odi/WOMDcG/mDxdaX4eKiMzpJfFl2K2mpDDRiJh5UdgcJFRc1BDZp9+aSwzYVptBWVLS9mjpR
cic/PebwInTYDa/S6ampFhSEF3kqmX6f70RCjLGAgaklrRVhKnMKY4mWzOF0JfGiRMHBaQ5PF10M
qWLdRMexCl43QwnWh7pXFQrpcmVUi4oiWgaq7eVNLdj8dRPXLSOKsJ+hu7SUO7BAnFNvwpNW7alH
S17Z5uqCNjNf1/HAbtdMZQysgyDTY6uqzguEr5zUyZMhbfVwyojF0nwzmbV4usihJxiPLTZe1SHo
/BppE/5esVsUTwxkThYDz9zRiS9MbR3+A8F4OB6He82Cr8GJa3bL1FzexIdGmgb1vRUfdeOZZdgR
/HgCaJbupKHZ5BDSX6z8HTceJvKsWrM/NgRREVWt2Xq1MS9ua/lS+UZoRrlKpHXC7fTikjVdgz8G
HNKJsBC0WRFtYxwQMSwEzCxWKhkzVIvNlso6TXwzxgcAl5kbNNsbHJbmthCkvYDrbrlOytUNF5QL
72rwLPUHLAelZVfswCTQm2H2qKnTNnkor0MWtyhAOnWqQ7RKDcjEwTrR/W5RWbZ220uKA/4fQcgG
wmjs7IJzoiuFPvoU4HAd8rG0VXG0NxHT3kC2h9aWrrDq9jKWhunkPAR27kRwhVLbZdXRaMAXvbAa
4ghjYxIUZAtmr9cQKfJHs2MQ48xkjeDXYA4h+ixC5n3WM/w0lkLpnLMF4QxWuv35TVS/7Yk01ZIs
U5JEw/rSE5WxJZ/0UIh2MnEcEwn7WN4aGlxyljbtO72OPL2RN0Te+oPwkm15E4yX87s+7Y6mb2Sz
/r51CtyGgo/ZoE8EWlpwnnD2C5vuTn8pyUQb5a78y2V/bN//2N4/Xfaw/X/aP9pEjprCOEW75uw3
6quqTyRlzCAaA8DT4lKuUxPO3/uleTblaXg7ntrDSZ6mV2ztX9Ezk39b4AE6IsWUc7hHIZekToCf
tolfIPlnQ8x9/drcpcrmxsS+dwwsBq8mChnDI2suv9E7OqfANqBvvyRruiMMhB5OQAQEiPyGtkjq
UEv882ZNBYKQqVqK+OVmYyuThFIe4JZ8FljL021xom+oPeM8oS6rNSfSHF11pHqqETEFiTpehM8x
TBtfQN0Fw/4NZxGdVw8rR96eOvVNAiRxOL3M5RBtFs/Oh8Cg3xgxEIbinlNPqon9sZlmdbprVRgI
jYNuDAMgIWPLOXe4VznRYBdiYznFT61Fr8AIA7IWlWBpM7SIkODHk+RKmOIk0Y6FaQsnpgx+jtAX
MERyMUKDLwaiACFzFCTzCAvUxMOoBvEQ8iImObCtcfSpymmNIqCZYeSE014MgxTutcEQWN/emjk5
PLK4xluSuMYMamDr0zln7UKPYbvedcN+mu2S+/ZZJhspmNXky8I+Vxw0qom0BR1jtPwf4opQrC6D
uApvKJlAi5eO+Oq7WphBvg911MVY6DqKMjGY7V4OVb0CLjmh78MNm5/MiKZxoTPr/UTP/PNvLHbr
+/PyzxL4Us7IxiXIW6EYKl1BtUVESaTlmd6V5LV0qqfTyniRh2FaUYw0LLzPi+ig6ZOcnBPMCJQh
WKblBMEBlzh3TFpXER2S4Qgo15V4k+HnE/mmwswdh5AJmVkkboFkABwiKcgwi+ImP2IN4QEKz/oD
8yBcv8hGS5/KZYX3yYOxETTCg5mykFc0ueDyFC8KXA3eZSJP4RusQ5P8yxoWwosIvWQqDC7dAQ9u
xgM8vQzmOpi2MCGHIYq8D5LqkM1MfkCFw5ZPyHbTIXIMH3WEBWh6MLOGbRX/AiFL3yIk2p+n/KXH
MoRAuBol/YRkTcs5nRECc3yvpO0JfesKgtfPm+932gRJ/PR5X/qXxLgG17PK7CW/vwV2XTnn99NG
f5K7sTLjkTR2MOWrecViBA6tQJ4Nt045fyUgnqJ2LL5o78ZdsGrSmQrOLWIcZ1Ol8/1Hu5+vVB/W
109b0Jd2x6plLVeGJwMfJTfdfqO8dqCJsBffmUyeCcpKSQWb5Mjfrzg6AfrKFFavDD/FtxIXhG1+
BPIt7xghW8hhCcPKcBEYUQ+NicNEsMvUnZIDBrJK2+Z2nryXprzusKHoK03IxkM2bf5EyCyWKqQY
SS6leYDRMQEDULSG0Kr46jE9Q4ny873L3967LnE2Gppp6B8Az6ez5hYKt1xsUkZSl5H43t8FmpO+
lZMr4MvTdX/1LvfShojI3s+4LixHph3IguwZ/i/L89uh4afrGPaIT9chJuesEJQs3hXTGzK65+ad
GVF/RCGX/TZm+PZF+PRRX9DxvJQ7s1T5qODOsMiLitc4vGTj62Xcza/7FAYbCiROzhFm8yQYUjc9
yM/l2/m/NQ38cx0f1cunW25jTWVcx3WAjJ2fbiTTUmCtmuNtk6DNxoYbQXq5be5Up1xo/i/f+7fH
7qcP/1IamX0gneqUHiU1fQmO5zRaYkuFWdDJl7bw7TnchsiQFnOZJQp55aCzjnekeb1jpUqqkkFK
2c+XpA0b0D9ew0+X9KUSqMJGyxKBS2qw7d9HMf7rGnGJuBbmO0yKEC3zy8ry0zm+dvcx+XN33T1v
pIBwkbnGXbeX9gpyw91tZj6oDzi4VUNKrPKo7+TLSH7J37sNxznbnQndDNfqjzgBwscmlxlQNYBA
r68i1NIkwgrjn2/u+5Zd1xjGINPSRfXL7hsgrQmscFh0OJO+o+1/vO70J4CNCRIHbDe7xc8fKH+L
zH76wC/bb1n1QhMrZbyj5u0sNwIcZtgDZYJYL91Wb4SMjmQMLro7JoPtPZ6GKNAvQzq811ou3tqp
aDfnLWCLFXhoVAoJ7vsvT+U79pYkfrrILztvG1yq8FKx+2AGZVxGhOBqF7f0S7zAQ6QN+EslT40y
boGb2PzW/ZJoTy3FuvVKmBwiann6H4/GBnOqCS5IcBzQ8KXtL9f5PVb86TqHh/3pVa1asQtCk2/v
ttPf0wfjbBfkmcETjCcVECs9KrhCa/9eHivf74t/1s2XfbEUaj0QE77GSmLOJdyH0FSjOUOV/KBc
IB8uDMa/7YRK5AJf0BhT4VDj33zBeI6rfblqCl+6zTvNq9CQlLNLegSzMsNNgnmEvpLSSc0IjUHD
qxQ6xdOFxEKcYt9bvN69NhhhSoGdAEHOlKoPlw3MSHUnebArgwDTMOzbRjeDsb8Ni7MNj9lGGGvY
A6STUHAv7Sq4Tmgj8qmIe1GxUKXBxZVEFdWXH8xmIq5JU729/1/Szmu5cWXZtl+ECHjzCkvvnfiC
EEUDOhAECALE199R2ifu6c1WtCLuXWqpV3dLBGGqKitz5pjnjxPCFLrX9sYamhV5AAYr0fUDFkv4
nFNAxWCVLdiZHJb5hcrgPhW0cEt4UaMqIKZukv51izvQnm14cYruiJWufjxMbl0cbR1ngHdlg0u6
RQukV1n9uzmMAQZILhsL9ro2cqGaHkQ6O7/iB34QXyfHpbMouUEhHzTpp4IftBb9e3Qav43OtzXI
iKXDy77yQF0UP9eDovJNvGQp5yjCS0+Ei8F5z57rsDgOktGrI7hVyGgvFFI8BoqM/y/UYBqV4N9V
9axUwxIxceqxlDzvQSL71znkRXYViGwA23XRib0MjxBYXVHCw00YlFZREma09WSC8EVdPRcaOXQn
zNTw9nCPv2XFFOeXU36v7t+t6nlQJU5ZHzd2VJ/IjbrVCyZiNpRxxgzVBpDUFRIfANqOnbsOjH4U
sXrTurXozd8LjnEgA5IwWyzV98G1FZOUxQkqevWgnz0iOBwovZR9OmnwgLn7TBxYV+bbE4gk8o5l
IFUe2Z7D5nlvO3HHhqst+M5Un+hi8lSRJ0PzaN3oJeN5ZYXw7ttLJ2nnlGBAVdiUkzsMoTgbYDmZ
z46UJa7+t7kieuTT6gBiAFvzDhliiISPUX719G8xcU7bD35DyAiJaHDT654S77HP8/AIVhYWN/1f
nyizWJkOUT7AEw4VI4IbZkB5YbOJXIkVy2ylykzFnJjkGTaCzN0jGpLIv8hVF15dl1QZA4yo8xKP
ioJqOIwVexaHeBvjKmwesM9BVycsRjZnikrsMPP2I3dV9j/dR+cINm0InYrTtpeQM59j+vKJbG8d
dTTpWWuR9CBCBcVR+TcUaX04BvR2HacM/4ytrwgRCVgUI6zP7ZswzoEVgIIu7x9fvYfS1XWKFahW
vPuGOuzz4f+mt/3W0/4dPPzfedJ4i2ey0+tyqhNWEm16ua9eWGPGrUsR3M1uIZLMAxnUgITOxSda
qGqXtBedXyKJiWzw0JUv7ZsWPvMo2zgwkRUkSX0d2kj5Wh5wxMsGz0P/cOqpr9GFXhHgYrjp6NEJ
0FPsIfSfWxgUfB5W1PxzujEkD3Fn9t2vTq2ZDtJ/Tx7Kj2kt0zaJ1mUTfcdboHTVEvXwShNi5T3l
MZWtMBk1yVUs0AM4jBXX3w744wadfmPNMA1ddoz3RaiyL4qikpBShpfZsXufXMHapq40OPSN9aOT
TEjy4ZQwN5eXtbb999laP4XrVDnoaJBVU7G/NX5/rL313bgYhVnRcY35qBa87MHpEmY4lZSedQge
gPPSbgIjG7ds/saOzPFd7TzQ/WLzRJY8lTq1f8Je3m4fqPr1paIl6zPDWFweszoZKBCBO2mr3pcM
xjTgbsuMoSaY42SCMHFwBdButwuyAeTFDNhsmHTa0QN8TTE5vwaOHAHOfYCWhAhfdi6HkCjkqJHP
FmTbqmgjlcDt+tUCF+DMHpILtumX6/NTJK+YdNTLjqXZxrcy4o/r86pqTY/j53Gq5cENFB46WcfN
COlvA1bmGyxAQZDz0xjRykBeIPupcAIpySm594i+gpNXhhn+rjeU/RTfxrSQymloI+6lZmqwCrua
FqUvSqZPmVYiryxbZvx1qieor6n2ONcAtj1AfC6TLWh1OQwbZy5JSz0UkBjsiDUKg1AQmHUm1iyJ
W9Tb9GvrnITgIEnSPLGULIOzORZYaPix2oClQFfbd8gVg39frJ8arhTF4WnSuVbi478DuSbRGu1Y
nijNHCLl4B/goqmdJxQ58NstbWO92gbdxxiK4aODKGbxmrIMHIb/T+8ChoBsKQzf96762jmUWak4
x6nUKoPHV7GH1lBQmC/nzoC9CUQu2KCpsFmgj33574OrP0WUivO/B3/bGOhk2mS7YjBnPg1yTQ/U
yp6i4epJTuiGN0SJDzgxbjI6d5PpEQlKx3x9a+pzYIGnLsYhwnoV0Oa/39ePs9qf7+ttL3Cts0Zu
7lwUCDTg1IfNUoH60qzlpfRb1uNb2/G+WrC3NvnPNpGtvO3GXhAo8sz+vgGGQ5Qrd1htWcpCDfgw
RYBnr/ikSLNFcWH0pACZsgZVm8wgvr7skqjNuMmCIqLXfBbb1y8Jih8r/ypDWqTPFF22RCT1x4i+
n630dawY0QV8aQKEsRXErRraQ0QlvV91tdEDatVv88hPmSCVSoluGoah6urb0MhVJVa1mqM2obw4
Y7G3MBTU//Y4m9I86V2DuJOPnG66vYQUHo3AiaQ92bF+GR1uQbZ9bI0lcpSUDCrbAgXQ6ymwZxJU
Ppw1mQEd/DqU4JNx5lGi95SIEAXzWxrDp3RDkH5kz52vwWuS/ry723qIpbZDv5PP18uqagHN/xJ+
lZAGf3nyfhQKq5pmOLJuyIbzvZX+43onD/lkpUnJDMqhZnQts0fPelfwyfDTYXJS9nwEOjtOjOuo
vGHqMYKF4SxpO7BJGIq2shSjpIH+RVHQ6ZNcvs+wuqMqC2efJPQCS6oapuyj7RxweFKhYxyDc2j4
v4wg66fA4M8TebuF59vDMs/qgxNBSU6vE6YZSLkvPqFuo0/I8DUH/7mKAVsAH9vL+0P3NBLrQVB0
qAKwjn1ILbqVMZ9i1crpZ3Zt2PtjG/iKZ/cbB7KfK7OsLZgTInl8HtTt09bEratTEAG3zwMTE94z
bTte1nboG0Fnvjyt7M/DWoJ7VUflE/epjfyhQj7sxAYtI+45svFRpkn92qLy4gD/cc0Pe0pHa+fV
56fwoB3abQCbQ5P2017drXS3WUogFAMaoyk/kinWgNon3dOABr6dM2HBUgBNk/XYU3whz4PATJMj
aY3OznbcgF59NoccBvNttkIjaWz0FaxriG4+RakrqjuHWeFfd+cIRiLbLhfwB507lE6sb/M74lqg
dNnYaiK1i4Bd9rFuWutdmF94M1TEmQDd21RN6BQxfJzrYMNA3nH1xj1Fv7ZFaz/FRyqRIMuIquva
uxhEPjnZ/ZHx9KboEDH1pkyoc9ewu1k1U4OmvECmPOUnUzqpahptFO9AAck1AoWKVIyRAE+Ix9R2
xPAY6NNB4KCc0S+P5s9P5v++ybcJNzldUvUp82SWAT1fJzoH/dKn+UO0J0JP++Vov12StyVOuhS3
RhYDuvkCHwRXxncCzLoe+89s7vzCYPpxPf3z+r+tW8XpVB2cJ6dmrrM2FYANnG7dPayzwruAzKXM
NKYwIId0FAiL0uOIWS8su03mIr51tmagEbq308qtxr9cBjHc/1rlQBSZKrAl1Xyf167KVVeSF5dB
vfhPOsdf3qbuXvYYoW4ax6c0DLMzPHkA8Orh4ze54/eO66+jixS2qTqaqXzv2P6YVbUq1pXqWhDk
dI8DfU98g4vv52NKofFBduk8kKOXZ63ukxpvcCAoCGp1dv8TSq+4lAmLeODICT2TcOSxQvHhDPQY
1U6fgUgvF/t2zDKpygzsTdp3RsJruXMIM78MXhHZnX9fy5/XiD/ORqyef5zNobob1qPgbMjBICtm
XMl43QM6JWD9uu3OY1oVj2B9KeCSQvC1SW0BE1HbVXgY4WM+p/GaLsugjkgJUFbRt7COqFPqPt5S
XWDA1yGVTBQJcFrB2/1G6VHFE/+vm/E2/vTXXbGu5v04vRpusa9nANHWqCAwqKy7ygzhkF9ffKUD
yAhf3wTvYlZnhJhhIwz74OT91pH0YwSmiciLVReelf6WALvVF+2U3WomhE80zngz9ba3JW45gf15
RjZEpmF7G8AQOd/DZGonLr2aAjOAspW2JaIxtZceW0pf+FlFr+75lyCZKPyHC/bH+3vPVtVVbulH
i/d36pErMvL2gZJl0TIBz8nIslr1axkjdWGGBVj1gDPeAayOuQK1estHr6mCXo8HQkw10JvAEnUK
oonm6RWT/NHOFRcZlShqTNIRXTp07gwMAAFP7/KFHCHrcvl1v5icRpJG5HVYpx/FggG8fyLU2aZb
JczZ0W3prKsGB6bSAa92eXhIphAlOhJD2j+Soe0JzVMnCTFapaiNER3NkgSy6vhAU2Q2kB4bAxNf
1jy1Q86H3a80xK2rYCu/oAxwwFaFi96Ee5CsuRY199BYvGiGKvzXM3JuEY5GtdK6P7v4IKWvtg3M
QaOc0U0ubbbAJxlJA4kUtxw5H/8ejT9WLTWFdACaEZuStlhu/hiN+jE/FMpDrHl1aD1ECuSaM9W2
iugSwwD01FF269zwocLe+ASp0DMsj2BA21fLGwoO7KiqyG5+myN+aLPTLd4TwkxdJo7+LiP88bYu
5TOWY4O3RShFR38ra1/K4IAGA4dzIhGM6EkTHCsm21HjjE3kkZgk8hDINA60yBFW0CrVAJ1vAxvb
6lzvvewypAXjUPfp8jpi0InY9nRbJ6sT8w9KZMJikMkXH6VnibZNeG76DJ+rSd+Cqx161a5MOpAt
rMJLSe2Shfyor+2EDZz94WSsPMIQivYQ39oQVz0otlZjK0M0GaB+Kc8RMt0HnjLzIzqbEgM7RLen
6GUFdLADsXkS4fJ2Sx/6nXyYKl1nSfMvp5ldZsX56w6qkvSlOTgeWwdS7/O8XtzKoXEavrIevKvD
cadidGhAxmoVEHSrcZYvk6ENqh5UVTW+H1rJM4wtUo+bnBO4KISjnr1l7cL4635cOM+t+mzzfsU3
P4MExEC+vtoBjcEMIl3HZad1Fxab7O7LPgnyan5FgHH2gBBC6aDeC6nngJVqWKBzKmjHCI6ml5FH
rvEzJGWZths7jInwcM1CKXr2yx3FigdoK5VrH1h84+wM1uHsH16tG35Y3m2NGOg+59Y2rQMkQoWM
sll3qtPoYUTUjMpXdNWnF6zGmpVaomehoZvN0CZjSXR22XllFsMc+1jyLlfXWaM+j05jRHkJZDpW
yUOnNj1NWkAjLetFvCmLCOsByKmG1oH71tg+TR+JRjRbLyBt06KohpiZY+mRhqXTysesNPKSYgCg
ecRInwppZqr6eDdGZTe9DvXTKi37Mr2wwn4bCLylhCc6wDCyeHTrHYeFolknWxyIAIlfqZjqbVud
s4GD9XAlKc0TNAQSeh+irzWXUzntNzw6Ng04Exzl8ADO1uRKqcWQ2WCqgRdLQt+gy5QqiAvkl3A6
X7Ell0juu7TDV2k7qzvyk253H/YnIig6yCnWKvlcz5AUuvVjAb54nHTSvgRWqQOFIltDNm1q90w5
BPcmtvD7XGZv+dhp5RDcaUxzDkB5RN0KBDXPYh9iIHCGLtKh5KVobAt8pQSiCuqF27Vx2uRy+WVB
dKeZso2oiuTyy8LKtSsXo+vLuxFNCfIkbFtxp6wjWLgOVwpIBqyVplnR4UrvUX7qlti4+DlsMeao
DSZrT2G9hOQLoRAtsJzqgQcBqGrqGVs6Lw7HD0Xtns7+tZgikjwxIkOl6RwUapzM1gIgTBvtB9l4
wminWNN6Rhm7KLtqr2a9+jwJq+ByJEhNG3YgGfNDyzkFXE8dW5U0Q40/QIlGhxFXSG+BfS2MiJLv
VZnwoKnYbojyu4ETbkeBZ20tLy1M4CRkYH0bWPULhz5mq2zMWnyqW4X8hZ2BndHB304uOAAYUWkM
eTheRmTTGXCifNeyftta/J3PYgmQHV2mhcextXcZxTlTsrPsqMlUrSFpo2Bzhtgm3m2/KkIWRk9t
x7Cs8Tu6Bmx3ENaaKnbYzzT895r0Q4Xf0CxNU4DRaZZjyW8Romqd46J+GfqksLJec0/7eqH61bno
qEeqL0Tbz4veuh/wV9au4f2Ut0yYDv9+Dz80ASKAM0gBOKZOXst8yxzpSlrnh6sZk5pGABn3NGls
xqMzXlt3z3iGVTaXBEUjA7Ogr2N1Kj12j0zbOwj0m1tLRXgh3Wpaihq3iXWcHiFVYt30oh+azviE
qeZV0C0JcLKJB0WB0SjyJVUMtBLicOarZucWQ5Ual6dpdjYmuenh+JjWUXreJLf56fphosM8Y1FR
fsSP/RPXZHqKfcx6TMeXpMhQlyVsRbNnHn/bC/0QARuGbDqWrpvIL2ztbZtmXtTX2ZYaewIopJ21
rxM9cNxrcB2rO0CezNwQCsMzgfj4dqepCKeWFtu4l+43LSc8Y/+EGntDI1tAirD6VLBHALHgskMh
anNPtPkFdSsL4g/TP7SRuy/PgIb6pm+30yVCsBEhnJ9N88wHPVb1zw4uB648N55e3rZa6Sj1kzBZ
kgRrS3u9Z3WSrrMwl2wRyS6cBujAqOaaGFagX+1RCpyzWXjo/mFqCUI1bpqC6YZwtaAUQUAst3AW
gJUU4DvQJ1CdAFWuujRTCb8ThOKAB5m+UaE6cJCT1s0JSyMSkJFf0u0/6DtIpymaoTrIr0m2vo2J
s3U4GFleKJNUCm050uwojYdgPZ3jRGPSdlqwmo5dglcbnrQdXDEUhwOtR1axO4LIKZ6QQlKsVsOi
WZ7U9lkFrBmm6USX57o6lKRfxs/fUwnpYJXNgKFbwEzfMQkZAb9ypFdw8pLbpjauJAqFjndvkNgH
0n3e2It/j9cfj8eMoTFgdRKQb3mKy6k4xrZhy5NbdgJY074djm4huOMTKWm/oEBJ7X8fUBFP+X/v
AznDP474NgqOyrGuk4YzNKy29Ei7mcrehTEdVxZujTRsRTFRFzA/aULV5+RUJL1KNqb3gX76pQry
08lbXG1ZZupWtO96wB/Bcpwc85yGf3miHpeGvjUP7ZdMZ1fclh3BHj3Qs/vLyYvZ7/3kLVu1FFPV
uQbfe/w/jnjRMjVVL0ew389lRlZXoxh3VV4taRgv4AUeWtxsgF0qdNZHtq1lqmTU2qtVFX/88k7+
TlBRraMExTphytz4t0Stc7Vz7VzZJDvkKDe29XGjkd+PT9Gj3ljCXAmI3uOFNez03wfW/84DWArn
bhsqpSftLyxVcrzViqTlz4nCDHYIHNQnCK2kkMTuM6Tf6gtaKMkqqMGuIrv33S2SiJaelOwHNxJ1
auuohDe0N1TwdJ+qr1UAmcdD8k6FtUGDFPuKSlMNpEUpyk5Bjp0Wng39y7N9zYJr2krTXqouk8cv
A/eH4pElasQGrGodVPV3ZvyPW6tKWVreb045ucZgHWX2plDNjiMzQQlvS2EsoYLwqmT278v542Fh
cQvZgcKOT35bbxX5bCTm4QkJnB19AmEuPUaKioB+lLzWZwQa3Ejr+csg/kETxlzqOBTLAHMrmvO2
+80TyTBMVLsz4oy20zWxiHyti/ENWAexNTZJ7bvPZmyDMWrLGSSsIanXTIQb06uHwcwJsaQjnMAf
Y3VDDIx9AGj/dK1h3IbM6OTx1Ux/u0N/Dz7LtBUVkbHsOJbxXeb/4w7pzoPekKNTzLSVNS0wOSr6
h475Qef7oad+VCEtDX174kAk+/c9+lZW/veo/+8Di0zPHwe2pVI6JHlczG4BHRX+uaNhB06lr0VS
tBW38uDkXrDcoy/MP/nX4B5JSHQA5/v3Hg1p7VekRtjEjerOFYs+vQvUcRr3X2N58Grp3dj797v9
gdnGu4Wk7RgyC5H5rhNVE0uy+ddilmBnSdhFaVZ4krzGeHZcrl6ypSkm7qPKy0IMhx0UkmVL+jBx
dZDwTwGUSOn88/WZftBmd/+05+SYlTYcy+VzqbdfIxGMFF/6zOyde/JUn1132Dx51zaaliywW0Ii
NCOBg9cwFp8zTAWx6M3wAc59zIPJx6LJvyNKvv1a8hSRwF93SRN8IogllmW/jaSszJ3kaNTFTB4/
Vq/oOMh60jRtU/+kThZ7rFBR1Xm5ABOQc2BM5JUde31fiPyZ3NHCa6QN4vBMhATrESfIE5JByAse
7eBwhqnRHda0xw/14aN77oJOX1ULqh/kZ5uxMm4G6TLGXBiIrH+ZvNqP/q0dIxDqvz7tffpR9ZkN
qWrpGKSJEqexbNrahgZ8iqEza6jxUJyn9yXiT3ao6iTtFYNmZt88a6A8fXWmTrVx0St651k6sVsw
I7uXsd2Nl+k8nYOY1Zd1P+vn8yQ4T5OOMTJGh2G6i4d1B1j45IJ3mO0JDzB8ZHpqRH8uSeONGiqB
3lNb1eYxf8zz/n2q+rSOPOaHadFSftlhIUj44eaQpnVUFVKCAR3nv4cQGZHqYkrPYqb3T5TCL14y
oomWutICt3d3Dq/Oo2CIs6DmIsHxkZFg4pMj8rL8e9cMbsFrbGGZF6Pl1/vKkGo72RQKAjl24PE8
6elR4vXV6EkJ/hZUHsILH4CKS1dqqAf3zoM4GHoRUHtmc5xwgM2ZapeOYPb4gO99Q3btD9bPM2aP
5A+A8exrZKtPv7n4N5IAjTt5kQXkhckigWv+FkheshZc3BdZL3bFDwFA5I+OE17HGnmMDPx74Git
XHbLioeHmQH10abBzq/LzujOxojyMIJjExATvBVRvYAsXnrG6ob3EQ6J+LByPTIPUebz6t6wA/Wr
UXbxoYrSSInNAYPriYITh16UR5/2V6wI6gXyDwSap0vnDqwABs+4/LK/hGkkCicku7b3wqNHOI/B
ZJqrChnlALGZaA57BjA24Z+TszjAqpFcVrzXJkNPS01h8+3ywv4AJbdAy2GEsnvi8itDq3epbAO8
ICCkAQpjMX5i+docNw9i0iV/ulKlxY+BrvETHW3AET1ewYS8sMvXOgkPVj2Bu3ElCqoTaZbO1e5l
dxgWy2JZg8lZ3vmx0y/zpGL/8EyylyNIJ1p3DFN7i53rXK+qRn2Ws7O7Wq3v7nqokMdEmRwo7gYz
bPfuDm8e3raQ8c4RlTgpIDfvM4XS+bTbjUajr9Hy4i7JwAQPJB2lP3q6PFAR9iFANySP7Isb8Stq
LzGi5Q/ikzYRd/I1uvv89NON6J8dkPtq7UYfH5+Ju4+9hR1st/tjCEpwvN1q7pbe+dYWK6lovBe+
rjgvRjx27na8jYPtPvMGg8F+PF6sru6iO93j0+Z2VzdOaS++K3G3hjseb8cwNV08ed2N5G5u7mKB
5eVitV6tVgvcHN2KFQxnjv/5iL09Ry3d7S9L0/f2522OtnQ6hdhAq8gAv3Urf66kF0nRj8apnLEF
hsCAumui37qS/+Kd4h4m7DN5Cwd/u+Xgws7KgDv9Am5Sf6W9S8/gDCAtMLDFuVi4Txl8Ar/1MVMN
nj4Tiqd3ZCxKr7geCncqccZxJL4bJnMofueMXx6/nr74s/gwcERUvsrAjOxIvHYfszgvjngiyCK6
6z59vz3JHYJlcoez4Yavw1nqz4aJN+RiGuFwLWGi3uZsCnwUPDNCE+CiofNZ+wLd6695pc3GD9d+
vx/OhqF41sJ+v68u1kOcs93hlQduRttif7jhWH5DDXiTeHR+uvfvZ4gHp0sYHVAf7NfuLglrl2qb
m4R47oaTG98zgznpHt0Zv5igfFqQNkd3aHp8Bf0Yiq9ZuFE4GGvvNJ2CtvSgMnlln6oC57XhrP7n
kXdc3tSGZDUaFNw9G75CemMYsLsY0QLbEo8xmVse42OEG7Y7mkwmpv+1i5apOzpGo9EgdXs9prDI
dGtviWHWOSC3DrhBiB8/qzEUlldwqdpYddNanLlN8MFPLEdfvV6v8bCPXI6WX19nxp04ENkeeJ0H
Tp72At6EeCvi/6UgX+ZLaPjRMdrxXryjN1oyFkmBEHz28JKZiHdHSqMNQ4QPMSKf7g7iw4QXZ4bl
3UHy6FUhGjFP8eYZ7opJIGMwp7o4z7twWVp6+Al3yxWfjYfNyvdHET54ZStAn8Gxmohpuhn/5wUR
jLrLfI+ghZ/A/vOj6NUBFvAKlfIP4WHHl84zQ8LgFfcIkb7bod3Be3hz+oNDcVxxfIhg3tkn6ub/
8bzCBjRhIJ/cz/m3S4/7+cE1/hgM+KGOEgwGH1pn8PGpeYNPDtYEsfvJVCJGP5wqF3c/f7+fJq74
JUZ41T3gBffqSsB4qDJonuSLv9xfAHviVIaL7n68L1vICcSnuzUH2/22YpSSacEp8BBWrW3Z1clh
M1IPePoxUruLxVUMLbABfHz7wgEox6IgdVe3QNSlr+62W3Sdth1cophPZifSyO7R38s4Y77cqeSL
eWA/xamUma9sjcf76b5yx1txGuQ/v+coQljmJREsgB8jlhOBw8mzPVIeoRkwlW23WGwi075h2ujq
iFK5L7/Jp/+jiH2fx0z8m6gd6qalO2/hjJ5mqXW6ao9ZX0w/nOHV7a67/5lwVt2F5q66zMb8Jddl
WzEv8/9Xt18GTNKrxUpcL76B+cHrixnJz/2VvxKTdn/Vv4t1Zy3mEK7jin+/ueuVmNFhd/tMPozT
zSb112u+B41usN4wnwzX6xVKWrc9ZCqYwWPzmAhYz4bDxm1P2u2rN9tNJrNJ++YxbCffQyNqj9zI
8r4Ys7vdLmoztbQjHukoimp3MtlJZCfJ3buTKGJ4RfxMe+fudrR2eLuR2Z6Mrt6On4cGEXw5numP
dmK8th1vMop2o8nZ+8JSYSJepXZHYhEVruuz9oE3xLbJ3+1YBs/eZMKBo2jEB794yR1H34mlk2nt
xtzDb5P/LJ03j7+ffP/b7BCw1+Tfrh5vtxcFvUHvQ4zOiElk0HN77tMbLHtiBH58fA9FRIEM48AT
y+WAETLoBF5nPp9Pp+I52u9ZQsmFsvy2toZfutRZtjGPoWuNvp88bC6RrTE6puLBmwO1c+cDht68
M0/cVuf7t8TtdAY5Y3jeCTqMymDeEa+eRvuz32H0jcXzvGVw8RNMNe5+HHvb8SKJxmNvup+O92OW
Pcvfc9TK/f5WtD2AtwME1m5rvL1gazle8M664i8WCwYH/8/aPmZ1X6xw2fBw1xQLOwxszLzEKir+
4I1P3njx77WccvTfIb1lqUg9TRSmFE3ewqfqVSZJcjs+Znm4gvXdphEourTNiHpb+9mre0rv0FV6
YNODZmaFio8D+EANCOdaukfemMdZfK4dl+dYLOVFIEaSm2MJSj2Mv/h+8r//eSUWafEdcnT/HkJi
NInFf4GLC7IJESnoEShj/k9qqf0F/3IP7kH3EUrdxSOEnh0wAktxedAhencyUoP4c1EPsa5gXkLD
TQxkc63FLNZfrUUogVs1+xPFJ4/XhkXFB5Hx91dxBqyRmw0xAUq9YF37+F6HInYgt8X7hlvucyri
L8DhBsVC9tZi1Vc9okwtpLISiFF+bIkogT/xandPhJ7S5NF9dPNuBjcS56dDP+tmLfq1WNzuvsVy
hZp6qvtPj+Dxa7cDK8JaOJkpDIXR5XtoiCEoRkvUq70eLTxiPfxa9j5sN5DDQa8nAlaQTQI7xhrF
lqN9RGGUB4WPdYDLq359sUTSvNxCOePtTH9nz8Q0AJLPg+HIV+z/dteIsb4bOQGbf8Y5uW5/5Hg7
OulY96lqePAxPH1492U+czqDxCEw2gqtSA5vbWCDaEZ9YU+ZsQRm3ysgTLZAm9PEZHbr6MGSCFTD
M/iUUY2z1ZEiCXKoFDXBFbPgl9+wpCLh6iAywoWelnnWcoRfhBTsWvgR2vxH4rXFkvmfhRXjm/C0
PuMK18Jeapph0syixmpD716MRfYJO1jxoXwU2DZa2yIG2OCaA6qXmLkmGB9L4b9HkfLdHf++kli0
xOiaQwJbs99Wkkq2yqQpzWJ2R8qGKUo6KEghXDz11S87Radgje4pU/3Y1se0GpwpH43Nc2el0X0B
GWfFl0c7qYjx8g/183gITRoXydu4r4HsOTxwhKZEciKCTKZxuxFu78Omiwqg2zBUsa9hbETS4P7w
EzQtec+mjvVFLqfUffMDAJLMrLLBhyNEfk3AkEmIJGhOmrC6lmRv44t3byMNAvUStwzDlTXvslAd
96X4ErbDOMyLP+lDa6wPX6uy6hYXOqo9dSiawYwQHAlBD7tDRNlH1n9xO6y20db4uLXEvh962FCZ
ZiyxUkte4z+70qbxXBtlfvYMzMlLHd4htsHHHCW6D6bt1+4YxRK34L9vEXtE2DLUoRRkiKZIxX/9
r0WmaZ7zJn+SWEL+XNPkYHforbsPNLCkWhcZTUnyqJMgP77ic+M7D/fKkDcGOnmmPMq/1R63y+g6
15ZU7C7TRJrp8zQeYwfweWeK2VkQFbENARwDUeweFHTGllXrgKtIBRnWYx5IW6+PhLDy2UFSgrkC
+Cy/6MXUVZ+ugutA6/h1D1+9qnffYk8/vKzvQeYvTLTDzgxnEtIqYiG4eIQi++0eQHwbiSGpFfQ/
gYj5iK9IcZGFQf0oFqvco8bduvI7hDWiYUzp/QdjkUpix2ypS+wXl3DfOyrq/SEb+OsQn+XHOn/1
zbBifZyeWlSsvxsxv3+/XLunZtzcKeS65wdBYIV3rfhMvaQjQjt2fMLIm0guMAMpfITcbrrDWhIz
uDk/FJ5NRe+wk4BU/soPkv/OA3B/TXRXOm6iZEb1/76/xbnJEzsuChYyqYW9I91bvdwvO5X38NN2
3j62Hu1H+zK6D+7k4wT1+NGOO/hahXQ4R1VURkqLjoaAJzpUXLGtAnQRlvN7VO1S4q80FFsoBJNE
MjsCHLZMX8Bx3cunmA0d+iHbaugwrzWBTKstzzAfYvqj2B2eWtoim5SzJij4VH3anFGyYqbhmiEh
iLg7TGs+9ypSsehNOlWr4OPW+nWq+qvaxrMveo1Eu6BhWfJbzSB9VZmePdUGKpD3LLROQf+enA2O
MnsVaXJ9dUxLi54HKtD14kqBX0nH0vPLMiHgYlpSWS29qXcQ8/49g/4VhfCuUK2bsLlUghD77ebZ
Rp42p+r0mujl5GFSf6q+bGQDR0iTm1+rNT9dAtpamKxtx2JOeJusi0Z26kaS6kke43QDYKe82aGu
DWS98spM6Wtq35Y3/z7Bv6oe4gTpM8OqVbEFrvG/n06pPNlW8bDqyaGcxEQSyVeSBkoxj5vJ/9+B
3k4uL5O6Sm+cXFwNc3zuL4v8gbRH857xL7Gj+lfxknOyRBaYCqrgxrwVLy/3e1lZalNPCjLWGM6l
5atnNnM7jXd13j3HeI7Wd6q4CQ5zcP5fJG0p7FsAzzMTDKcW8Ygl0rl7b4qpcZSi+/G3i/E36+jt
LYpH4Y9JXzHrpC4u8n+uRn2ikE6L85qqsHeQUfgp/crakWAFSP3vu/DT8/zHpfmLTl6qFbYDaj3h
gGg7sCZyX/WqkPpn/TMmCvr30VQxPP5rbfvv07Tfnq7ceuqvi1nh6/XYvACdavX+laq4OLkOlY5q
d7rQiUpN/0hT1SUlaGsaXwI59LLXVjWzy9GFG3Oqj+2TcohOle1WsAVuwK3z6v9hoP95Yd4ezywv
rXtFe9lEBWdJK5csBYYtuXdMQUjcXOXf6Cfi9f66MhTSZEMUg+33ieWkHM2HqtzqiRZ/GiB+JVH/
zFKQTnm6e15Q/ihTMIxqs+NhlJquCiHgbCe4hHTGMaWGgXxrZ5Alvv59x36agmwxaphNFd15fz7S
7FTdreulnjylfi591sY8NTtnbWHyFgGSGc5vY/Wv1VEzWRMxbmbyITZS36b98xmhWOIkXIfi1H8e
U/epQ9CguFXlcC8h7b0umLyznqEfyjBA19EVHYAgnFY3xEIitpHmJ8vG8vkOfBCEgSXhN/Nwlfnx
fkYcZrWPlvVLbv9vGbVwm6Y/1zI0LEWtd35q8ro+i3PyrCYLu2+xz/o/hJ3ZsqLa1q2fyAgEBbyl
FBGwwurGmDgVQUQKAfXpz0fenL1z/bHXzYoVmTOdCIwxem+9FZOPRYKo/PSJJyOz5InIZkfm9riY
NrAglzey/JhcAus97Cx6kuaybmHQLMV5vPgCCkzFfTq9Qmmf3q2GOSd4WbtU9xy9on5bfqFAMQJW
z3hGU+KAWUB9wGSFEgJTXWRfzEz+Zdr5f63b//qCf21PsfJ4qje57lanZk50z1i277PyySGkfQXN
zneSdwdd288hcBvyySBWYPAkdrP1EquE5Fzu/vdb+U8J03/f8L8JBd1kdFfbFzd8uJcYhTX6F4MN
yOkagoQvjf53WnUL2g1cDoHmEohnm8LfMUmL6GbNFlvdyk5pfIC4C0dd/cvV/dNJ7s/lsWKGEkf3
8I/f7n/s5m+1mzz6MLXVMCjg2iHHRBbtPWWSmrpwgj2Qz8hupCc/ql1sngoGgSOz2arHz08VlCHj
usdUGelCiLrz3BUWZjjdc5WOIOG6HaU66ahubFK0C9TuT4KrkLFDYKXovpPp7byiONZzgoJirbtI
CaEpxn1JcFCimqh8XFDx9dtolvfjaxw8PriQaLeAwv8xJw3DIKqz603b6cVwrUQTgg4vurXITCWk
rtlSfNvEEU5ASMxTysRZGBnCIbUmFhT2/lMQRCrPWRuNFlJURC8gREZI+4e9aMk410dz4s8eBtNf
tNzEhdsQtd+wQB5e+HCQFpRmzv6uUehLBHWpmtSahWjl5gf/tm6NuWjPjsZEXBsE8brC/mWIMEKH
/95A9NRbf2C8g4FD5pbxO2TLADhbYaCBkN8eLBKM1hGOXQaOuJocmllSGDWLawkfaDlw4zW9vzPU
4QLjG0o3PjCgh2fkJRiqex1gNzLlH6SZm+Cl+ansdzcdMQ8B/O6ohmNLAaZrj5RnGvl9RqE/Verm
xcQmgn4GkfyGimkcjD92QW7zgnR4Wc9g5xPCqPO/cMVJtxz8y/xr/H/spaza//8a/rVqK0EqskfC
qi0//azznesVBI3MLLcNvGPsFJl2CCaz5Hw9jGS9jPXq8ISsPTttTphSuU9nQdSlyohkcTq88ulL
sUSsy0BnNqhkGMnGgcLexJd1Rtoln5awccmfbLVunc7YurlrX3Rb3TYmTSP6t0XWnwR/nZj/+e3+
ZlCNB/k97j5Vt8ITFc9Tv25g4eKqxupIjBJ9FpLnhLq50cojUormawtfjd34SxSxTyDbm2lOeYFB
XICDlARBGMnsNH16gIZBa6UbvJCjyW60fbA+MdW0WcMMzOcM4J9Y+Ux2wjb2VTvdv9lBUCfHWg6C
tGr3X6vd3JhUsCAs4c27eoPIk4aNLhIp0eCABBGjXLbM7L56e181x1OiP/OHiRt4K9uPS4dR18du
PJF/G8Le+D56FcnXraZgWYU2yKaIfsewxfHQGRtdpGxZRhc8hghQA7Mzi1zW2i20qfFMfiCXmb5W
px0pcFR2kY8sHMa8zilT+eXhbUoe3IE+BkQj5NuFLI+1ufWy0U287Ynd7na71CcFN0gCUkS0Ap/Y
xUtLfWJ0Vg3LA0oEgNslJKCAPwBLA+n7fS2fQR6qyz2Icc8U4LVQLQVgbf5gorOUTSw06j7OPV2x
nt/mYIEKDA9nk7XAkKycsKSQGDIAJb6TmNPaJpEz92XQI6sGOIj1uF9cN4gvxQVJG37rVgej2SIp
mM2W4Q8afbcV/uUQHP5Trc62DlkdWxd8J+Ek/tVHSOV9NFSzR7cS9GzBCLfnCe4fD6O9mXTxFeX5
Ms6BWpkNz98VjJDbGr3BCisRVo3+td5gtpJBtIMhQCfLMAbAp9sis0wFgDUF1RgmKKGRV0zcAk3j
R9nhywSdUXpBBQzf65Jp5Diet6XZrgvZlquwybZCQdgLHOS7Xq3LKmyLPwmUZeomMxKABuYHl16/
js1b7rbTzG3rObFUE2+i+rgsE05VTePN/Rd/JWH/aezDjRUzzo3hDxSOnBrvwf8WW2n7sBgn8tiS
DdEzPz3nWxQMOJYUOHhyqG4jWBhBqQg0+6zVu4ZXsBC9juzv/cMLRYhGVsgbhpwnaiKurqfa1Hos
e7D42jC/2zWhmolbF7Nn2mHbhF1OgFgn14eIZGJ82hxZDAuG5HMEKx3MI/zktDRU2+s7tRkLcmp1
er0DRv0ap/0DqFXS/veWI/1fO85wPFHgFAzhBP6pkv7jWM9HaQEZOetWNzgcE8g6erKCt3YR2XKU
I+Ky7OFV4IiUox+SC7SeIat9KGG/rMRlRQzk2BDevx95psyZOZgTskH+9yUO/3mJClo+lNMw0/qo
hb+mJG+5QnWWyc0qFhz6qHHj1+I6hcyTylZ23zIEfqT7f/md/+wh+Z3ExvblOn4Uf1gY/3FbJpny
OXVjCSprUgbZqLabCbR+dPPd751I5ORWUcXC8+y2zamxvngg8G6NCyKZSrdVJ8iHnLob/UtNPvzn
4aeIQs9xZaWOwDH+ajU7qIplHecvDCEN8T1xBBqmRhZ0ZWABbQxKUqXzvUif+SKeXsrBlCc4qXaZ
+bnZ/0od/2dACbkK4gTijzQkzFv4my04zL5lORmmr1VcSZwU7/j8lTiIlXb+JWq0Ehtn8lUXUoH+
b9Ly54VZVqX+bE/TodT820vyz16TQdpIQuc+FtDc/Kmu//OBVeopru/9A2OANPopHNhQqI5Y5voL
de6/LBtRkP5xUvc1iCDhED8S6e/+ehRy9ajF7+P1WkGPhGVolVvsOaCHVrRGZrxinwwgcMNAwXzR
fNrSNFmNtq91diiwNdfaYiaR1AEBz+AqQ9gVzGnBwXs9PjtfCKgN0N0LyvSIvkS775odhL4+5LWd
jv3Sg4Pi1KuvS5hCFjy/9tet/YL6+4qH7k1ER443H3EpDVbtd2OwI2dnraD7O5Cs2t8Ypl7L+jLG
0vmtjS7P8IsfNzPG7jgibmVsDBRNPFD13sPP5TWV7Pcung7dW60jnpyYiGe+H5yi7c/dutB4ju9a
a0rHJzSQ97LItMGSazTVAH2Tg6xRkw8KpEE9d8ezdDq+FrHV2tUFmdJtyWGfMqsk9qud95vK3Uxx
Q59i9z8bRcIG2Xvuf9y3R+ElzMmBvS8Gi+diAn7LKbsiVKFc5PY7ELUW0hZqvNNKwgJPx3RyNxj5
wL+bJIAU9z7hL4QjyktTuZcqujRNwQgFR0DtTtEOa86plqcVGzu1nQCnp9qJuGId/vemIv4Th+Sd
EWmoRyQh4O/z11mryl1Rv97P1wrLuxgzk6JzS8V4bcolqXf4FXxXCI8nhfOFxUoniv82DEpsIgdv
j9roJBpJ5d2lS4n15EB/o4vhauv4X17tP5y9/65B//sq/6qwP5MEtPhdvlY461vD8/vWQ1lIh0+M
sVTreZsl0EAV7eZP0FYxyPI6p9nJMRwkjBAnJAwFSfRQlwocRBKHAqJxoDTi10Rc1r+l3BLi3V/N
P65WnTD1A7qWBfWvw+GeTd6y0DxeK7WaPz9HNZ2Kt2BM9Dp+qajeG+Pjf2DRCFYSZhZGjLoU5A7g
RXLzjhU1Z2JOvnOxmxaCET/8LJicNEJXta+oW1jwMCMUfix8oR3vnttCOKTeGTvdtSBfqSGwwHjh
lLvgAz8sq/d0NGtJZoI+uC5ic+TfLczkeZ2VkV/Pym3qvcf+LXak1L7vyKh+48/UNsErNU6Xyd2S
rEYnRgWwdmS3hXZn6SBNxicn1uvjh6n82MRH5YmZnkPOE56Unzeae515GY+IQl4OhxssZWr77lcW
EaQenFnFkhRGL/cvZjLQyjEhrXVlgfhO1PhKDTlL+hBaXd7bvFHQLHGwlYivEGf4DpknPifdDNwU
sZwzcG54t3T6Y/vpiaTFRQ6bxCoYfHn5bOTn/tP4uM+IdUnZM+jMrteyYeFteM7nmiP1I9ickOhv
IL/N/qMxfpQ6m/sjdNdk4OafmXoySsqvznu1gQCJ9mQQJxRv0w2jQmZBMrCGXnWWMPapCz/1z4im
BdZ8HXb4rdaMR24zyWhk3UpIU7U68CnwhG2Fag0sQnbiGSYhC8kYRkQtyRdrcn6y41kAfhkzUcIW
4Yp5HtOYmgZSsm65dTtIZ5Tjz3BMvo7eSnpiZrvElazYf9P8uXiT9UO/ymp/cyLJfVriyuJB0Fnx
+nx7f5VBZahb1ADDDXt9cu99Sb670eI7g/dmJi5khvBuTqxsrS6IjjbUuTR9zsAgugtnAM1CmGEX
xb5Ih7CGE+2Xcf//g1evMZkMdbIwcBLCV6BDSFho1p3SnEap6S92zBgYcMM6gaDu8RVfAShb8UrE
UV0xauyzcDwFZIWlB8P1QHna0DmdrBLqnsxUXEUBkO8bl/vTRQAUJwxxI8SQfRSdvIp37f5zVWf1
qvbUA8dFwda6aKPHEjr+osLblCLxeprlwYRsg5xkv/vxE9L91dAx0p/8h2bOF/Zj77Z7RUl4OsDs
7zWZ4St4b3r/t5Rw3/4sLfbEXKEJGKxqe2JZt0XmvGHmHEYuAkyvsBvHTBzuCzqRrzmeDZcEPZ7W
wj73C5+twOXKZXCdAzuqtMnm6vKLuOJaXyfzkmC9bk2kofvZUckrGyruoPKQeC8eGyhvKnjl2+t2
nBF1xPmTHdNZHeQrWoO789ln7meBxqGKvtEYFjYcRgyUcY/l98QaxhHHansvtBowkcw4DKyonOGV
eON334F8Ob5lDbNLoAWFkI8J7QfLE78R9SzsH7Bge3O7jj++togtJhxv+U/uk2O671xOqa61AEWZ
BI8iZPjvuz3aZd7riG1zjIR9He/zI54xdKXZ/L5Nrk+6+pvHrUCx4A+2n0DcPxa0mbEmHeg++AiW
OCAVZRI09cmvMq/O3H6JQ/Nm9BvpOWfvcMotCcsFzUqyHczrqEN+BnXvkDnlDIvreXsWju8Fthv0
Nk307s9jCMoZjGBiP+bCKguHEHkUK4W7ij31n8y3K75y5VU9fvc5P5EuGVVf1evnWvriVr3UoGKg
W9HnIC6G0dCNHWWGt89McYVD7r6XkxVQThUx3Ze+mkho0qX04lA+JFNlI/WPfLjAosKTovu0nJbr
eyD7XNMthB9lFoFXOROn9crgsT75H/vVacOhNT7cwia6LXNP9ghmype0fcXxtsSTK1ExddEQ8KeA
xDsWfhNNxjrz0i/7bKE9oseumzb6YD1gsAGbf9M6VkV6jCHsED3xKjt4n+zjVc2SN/ib0/ZI8pHj
daa69YZ4JnWqvj3BZMoXYijoiGumPR1rohH77SIxmxehYgg46/OaPXyOCVeCOBXx7cLauntBjIRS
PmKjsc7DsdN3kuUPxDEIUoDGXrZRl4JsKMHXKW3SKS1Lnklw5c1kFStoK9QFBLMzdbpETHLSA7n+
0yc+dHZfFZZqZ4XmdT97jyMKKw0NngyX9QzfWiToHtoNJNsQWTRMWY3PDm4pdKyn9zBzh6XlvoAN
hlbDxmFDJd8Sdqcpe+C6UVjDH3YQfGsPeGdL8UcttWo6WmMYoXsWdj7AXU/UG2zY8La4G6YUxcva
w12ZDFMttUYb3LTTl9YtEA8M+2AfYoLASiC1Ds3hsviR57H5YD+zepNvbbR9jo3HD7ukmblvsqNV
fD639WawDNlGt4tmngI5PfU+yGDsYlKcuM2HnZruN58+nRDcYfgx2ln8u0Pgct9sOgtgaohCxHu7
nKOCPoCTWm+/cEQJv1FwcTf4z2jzEkMwidlj+rzEbrt7xBrKHcsT9YmbxEHkCfr2OsTvsgCOetkm
FCxKqQU7dGOMFVNyPkOTF07VaTZgtoAUQ9Z1FDC4zPmuPzPeX8Iatjms9zc38GRE1gcklCghpVeQ
DuenAw/8NWe5IKlfJT4tbGOXdmTJduP3p0KtfUggAow3bvw8HGWNawK9UH11CSYUtujC17hPnFrN
JA9J+2CsAn9Y7AE5XGiIvNXkiLcgNmBB2QQ74oesV/Yw19NQPA7WEgxQiHrdbGJQPcje2EiwAHJF
Tnjr+TS2fI9Ek6DvaFbhAB5hheIXIz09QOsLK2hXShgfvxhJRNxkiobZSMdPmpMc1T41T5/Bmkbd
/jSVVjfoLr3xXgefMXmaBAAvsWbOo3yq2EB6u8zg8Hx48uar0An1977BSHTD+j/5gK6dK/ocnJvE
T7ihlBHqljjM6ZcCYjHwEliAKLOL3SlYvKekRs3z39NS4KETX1Y4gQShpQjiJXInQC5mwrBNYifG
ACbqsDEptRXErq0UbF+pvX1GpHkR0ysDQsFq8o7qSCuC5JIbtIgBr9Msg+6bmIYjwD8i8R4wRk/R
SOEKezLO/UuS+wuyG/3RgdNT7OUbM+zK+Xr8ODUGrtjaOWXkYPAt2/MgUCzDkuCyrXrP2xMb89ft
0+NaiykLSXhasUs88VeaCUyUTlPydUjXBD7m3MUrk2VhOOJyaE3QbcSmZFiNCQwyFVc3h5Pg5hAa
piXXfD4y3xFt6BrRwkiL2NuirzvATTZCvlWugmp995NpshSeFjCZ1kaKX2Oujz0KE0AeOJiZrkA5
BHazUp8hy7lGB9mjruOhvTa5tFTTs5/XSvcP9oHFdcWbHWOk6WCMUkHRRwNNdIZHogk462D/nILw
a8eziftcUWaQAS33QST3ebyhgsIu+2kgXfgua7BbPrizErNms77HAVeOQf+uwXsXbjwxwCNbKujC
t88t77B9xcLiPFpSOZlPN2UCpo2OcKueWpBa2CR0y7f7mMXH+DJEgmCzPbTG6YdTU1HmKVmRvaSL
QKHh/gP1PV2QAG+dcvtFLzsfUJVdBb0wWGS5vmUQCFuZbFTt7rPX2t/KOK2aGUc0FvjUSgDd5ns+
niJE1QsKqYgW5GUXfmkNnDHMUFhOA3uWGAIcYUObynil19NuFq+KnpgVsLGeEAoqWn8uKXzGbz+F
0yrjiTJO5LXKjcohiNywRrMK4739cK8MNboj+n5IxrJ2W1B8HtNNPRtsiiLYkOan05N0P4r1Z3Ap
6tKcHYdvhTkTzk8YVw3Yg2f36QM9gzDDy2diAK9SRnqC312pHz9oVvjqlE3jLaCRdM1BlhCRNMa6
WOKoQ446djLo5kyRsDFVF6wB18OOmayfhlnOF+oiNr8+47n8KlfTBqsdLRWmomFKRIZnWuO87+bg
QDjBHlEaopbOeNmfXY8HCwY7ex4+LJOPfKwBDYpLw+kW1js64EVfufjDNV0AQPMyNT9zXfFoHi1O
01jX5cwSGaFxEap2VmzZ0hkS2rzO+XFyuFtwaZfUqVwn9JBFCWN2221TB+3/ga5B8z7mbR4buNpv
ZJ01W1kTY9s/54Duc9m4oCj8U6548UAxiNb0xrujzBMZot/LwDhuz2d8rdeGpuc+9YicOaFSwlC2
CrqfBqtGZE01/grrO9zw1QcgSWYLaJZsqjcbHUR3GVse8hNljhnmk42WkV+HutADGx6Zr/2WaQkB
RfrvOKA1jrzx/i3pcrGgn0AUzfFzsjEwIWv0R1EwctCYYjO8xPfWeMFqBA0jPqYkbYJyKGbkDtF7
Vtrj+cOvj2xZzwvVxJajhFHNaWjeNH8SxotqJuxAiO6/pz4a+37X8WjKxkaYwHS9688vwUFYR0Fg
Lc3fl8WTYhVCOhyZozAYGxWkzZnZMLFGSmUWy+zYu27Bek7sERaG/Vlw99KT+eJm4wwanmOYU71I
qgIuU63y/NbtsQ+gBUKTOhj01Zo+pndltmDopC2IvLOl9Tb5+znUauPLNMsBqXcqo5syPAtEv3Px
UOc4nGxyvQ7A8J0B7MNeLiUyvs1sudULNO6m8bG+y0dskx8go+yhc5bO1F/+yK63zdE7Nkd4x6mV
QpgQTdnBY0CUNHkxCJn/a5idhu0s/RnMTjs+tvUms2rbcRgH4917yrln3lx4DKjDzvEG+fAMUrwd
MjweTelRQmwu0HdVMeXQrJyHnOwebhTbCaa+fFuAxd6BxyR7Il9BSZmZ0M6riGwO7quml3NTBbvy
mp65MQzXk8VLxz5RQhmwa2FuhImusGH+fhaE+F1VjZBMx/6wTvAu6+vpJa7Swo6oVv7qgu0ZPZJX
wPUMCozJaHeGOuyBC4Dok0BjCPcM0G1m2RJptbqmf6BRB3q1nYQ4SzHd58tf2TKylTCXXdO/3c1Q
hzXf64653dj/6f1xplWb8R7DLEpTwBKJTRK7QPSRJaXUZzkJgr46ojCt2fZe1sl+A9et26gG5Rn7
yfIWUJadjHw6kKbkpP1xBU8M7PbW8Vpe5ayX2GCxhPqYkBUdP0SihQNIeW2Emd8Wjv1uQq2m2+Ke
gxzR8Pq5FjUNOv6i4AqDkZM9sKmFjNTyH55WSeVlTlb5NPPftrmo52w1ma9sYQqTBIy2LurfrycO
bnr+c/1zw+wsImF36FN0FG45JzGPc5Ma+dJuX8j0BvNuB/WVpyBYvPgb6ET6mJHyTiBrUytCluBy
pLMx3K+NG3800go5+KmtZz8vkxcotcliMbjg2xoK8/xuNxdYKbxn6XS4SuHUD1ht2I5hCmtlNjLU
aV8fk/mFFS0a3Fm306ajfRolOqe7qs1etKCmaT/m2AQ6N033y3V+N3LqTp4aHZV7M3/0LzgbRpof
670TApz7hqHu3/eCqqUECpvIkYb222yXZua/vFth4f38XXP86ScNtHS0ATajuMFAS+uJSHwn9oY8
pF3Zpf1O9w616cc615f2pZ2szOeWaT2EfMbVKdbNBevHyn1qIxT+Y2dwwCN2TuGk6Klf0Ns3G9m9
HTscJKf9Eg8/VmPxSaQSqj3BoANFJYhkZ3MC1eukH/Q9OY0bixqL7SgQjRn/QvUmjIsXgFEcOf7I
mxg/Oonc/slBx6LNJovM1CmJfrIMS4h+8UFwtOgbquV9LZnKtvJISER0YXUBXu6IEyEtEbCd29+F
EN33tyW4mrQRly6zPuRD8wZ5zgP1La9DBXHihnJV9UYzMm8oaVvnY9I8toaq3y5jqgyKuAWnPal0
z37ZtOfAAsiL/lQ3ACt6btfXjy1cE/DhgxV8X5p3vJtvd/RLpW0ApAr2SZc0YaaabD3DYGK4kBLq
6RgrCIzzfFKIPUumXGEq/EE5fjdPRky76gFRno4neEZGyjW9A7RMvmXxQsmXZDlp6ZJFNMNf577E
x5kDC/0y+1eNjAPwaBjd9ZtKw2o4X0gtX6vWmGQmVKiZyzH74Zgn1d5QdlCZ7ppFDYTokWHDGuxr
94WA5b23/fn+vCIfm7pvLMqoAUam9fAFryaOq2STaA3QAMH+zjG00NtFGb6ocMYs4h54tBK/YoEe
UkzUS7sKkuXJ4e9x9cUtdbJKjuRigevphIfoFe1DxD8golr/0rx4r7niFN4tHJ4xQgKroUek8Le3
9Q/bFpVvD0JmoeDHAQ9zGtHndd7jrXU2J0Riwrwa1LTj1nMLm8x6MGIKWn5Ktrn9muK+kOfo1iCA
mUrzdkyXg7fdA8SW8ntzAJwhbdVhOWP35Qo9noK04E4gUQLAaDd9ezyjVVHOf0wR5mvV+tCO4z0B
lsILI1m5MdoGj58tzC3ATMv6ciPZ9GO2EmLjLc5fAWciAAnqli1Gdb0x5JJUYE822YntFEuKN+B2
xSLRiWEw6RCdvmcD0R5UTrr4ANrqJ3ZFPfmVIFkwcoBshfJ6LukC7Wl/9j6d5/kia/yBK6CCcuhI
jRDREzcPQxUT+XAgLb6/L4p/sYHsdFujSLZB0N6m4Ay8ctHsPtH4wC2gMF/mG0KXjJH12HTTp6ky
nmPw7d5WNLQgBvDN8qlo3a38ovp8VU5OksFBiV8rlAW1PlzgBb+CIJAMdUgDJlvk0+JM9RDaBQ04
SR8YwEWuwWVVwFzqsmuC5ojnlK0V9wYpLTHbRbwiv/4JUHGEJBafAQ5whCn0A50K8cvaNtdDwEW8
MSAMgTADyDPzoGdLjplLWsx7lm8rJOgq4KYwPfnD38wriIM90/JDxtDfXupj9YG6KKFo2Txrh7/B
t96slel57B8A3jkQ+aXYUdDKiFGq3YNuHRPO4Pcb3frhsoNww/o9aowGf5FfqVaSi0CQb7b6AqY+
CChIceYfmphasrH42M4WickFF0PzTfPK/sIgZv91oI5TG5+HAEnUADvqY7f1sourrqi23lazrW0s
AtvW6npxySrblCvx8t1FJwcslg36VpnJFPjntqYnpGRkNZRbEshL7Xwzhj6ZOqZyvc0IMeCoMUXC
9USTlx3PE4g3hoqNFKrzF9Nd46SJ+xCF2IoB3Zy3coGFLfS4F19lLoOxSQb1jjK9Y38AJxZdPfBT
DXNTWLMXuMj/tGbONH7XQSQ7cIMGS4xjEBEqOggHBy9gBz/mwVvzGl+9lqs0eFFv3L2GN4lNbcpt
3sSSToAcE8sJmSTk0/b9BnMFGkE03a0NWLlMZ5NDxylKIp0FYAUfji+vACtRzD0NwU1pb9h7eSuw
aziZo10T9eZ301Gtyy4Ju9aj9++dmPL8c/4cKnMImECh8rG6zYCCZLAkis1+uLFFZbiuttSLbJfU
LFpPDoTeK1j5dDx72+DmpUuzCKGRWRdeNBVEwu+MGwr5sK/N03BswBRsMDE2x5eifyCCV0I4XPG2
jDD9BW8GpvYEi5C1mqWswAijwjMpXc7x4XkYz/jl4Q15T98eaud3dFZ6Tg9Er9XDUVmkIayrjxu2
PWsIB5UZOwAXRgV+f+idw6D5yUP/3PgDuu8zcQVYe4xot1lCxVNHPhSqtoiOqQeToxGC/Fwf0YgV
TsO9U/GA4lak0ycza/Op2kqo2PrC4tXzJ6tF0mqH2X1NtDvbwshIRGPBocbGvkB4uR/wmE8GUrTl
2z4FqOB25bqLHovhCiAeRIPaAd8MmpF56jOkUVwmqtqu/6DUHyMZgImD9/1bO/fb3UI89dzPwXwG
3uOPmWiY0PUYUzyJewSyZmPeqVHpEN6yHs17Q3l9PLNbd+KqYHfz06JyOa4VXdbSFa9a65+LH+Yb
tE9gdXsQRvelkwEEq24UZTD/Bmva/9RMoDN5ooGMkY2GFww+FO91S7+IABWDBDfHspPdNefFgNpu
J+z7Ev9LycriZzASRmOiqQ3sBxeJJSOeq2AsUg9RoIbET2o95yk3B/bDeG1zGyAUIyMXVqwDzQI4
01Y4vr47UjadnCLhrql+jN3D04mtMjNQuxE/j9Cxn6bTVaTYWCmYPPY9NOO6dgQCY9B2iEI0Ed3v
MaeXAy6K132NwsZxoUqpd/HLZfJx6JbZRdkI7XVbzOPVdrAo3tzESU/ygij+1G6uHHF6wZr7SdjJ
KGJkGx18JIcSSj7EaDyF8XrAM3UylGZMe+gVFE0C/IiD21wlxDOCOMt5bpRYlB6gUvBx6bz8oQ8L
/4AbNCmZ8+GkZLTz1FuPe2m9DGYM+Q84FVgq7mG1o/KM9rzMT40GJo6UM2C8LYBJR5QS0zdMPWWd
XBvGVpvMxhcWa6tmyzemjl/cTOYcr4tI/PMl0+F0ubwwNy7yvu52ymaZWNnyg2Z+sMiW/UYIM40x
d9+Qv83wXplAqRqvO6NpVukS7kasjyaWiG0ySe+4ytJlz19joyC2eyVu+y2dwsHdEnTVH8Jg0Ea2
KcB2kB3XBvZJft0ar/shxr9mh/lUTCNzsqBzNzhT93s8R+uDHs9SZ88lJQbT7unXHU/x42eYiaIS
keALFDaejWS9W73nVdMHg9yY5UbS7kUFdP9RjyS02ZOQPDK9+uXYVchVIjdn+6jObW1GlMnQab56
1uoNYC1vW2eXD8MlLg13rPG+JJDmC9sn9tM5eueWyc3xcakRrvThP/HqRd0hG+mFl3AwZzBB79m3
1g5rCy9VnJwYRpogH9CKKTu0LqN2hiQp7QIo1KHIoTCChKony8waQNfOtaqYpc9pd7eFyRwrLoFy
a8eg7EE3y/fpXdI5hQCJfB7BtDgZ9ih4eAHF2Fy1ayTP2AElUyBVgEvKKFSuNoOJ8PSb8TN3mI9W
sWgDbiYDE71cjqkvICkBje0LoITOPtmFcaMsE6+3PXSQidUTrTlmTz0SyIB9B+UnkHyOVta83W9j
E78M3zemMCKRl1tIyFAq+VVaZm9HszGlM/5KMd4ShmzXvdfl1+HdHVhUnxg3z7iS91TZPfVzc77x
5C79hU+mOLDYo6VwfU4zClZc6JbfKZklKaudGULLjpL4aIZpDRRw0lH48EAlDdi9jDTw5nNkU56N
TKKZoWt9uHdM2qeTAXwp0pVm+bq8AYLqWJHJUKtjM6ELkb86EwfxOqq0jAkSpi9i1MxGM3QaO6ir
PEDZoXAZWsq8i7bNtqWi40b3MLuliIhYh7uIaZ8OOGST745By9iICTgr8brRUSCUPRtMclE62DRp
/g1vhM4s9gIBVjxNA1QM/69uSfXcbKuJBTmMwgoR9BsaB+qF/o7m57EWQYwNEu7Re9EogKjZLPPE
a0Nbuk0X0dP7wyhTNpBCpDeF4Q0e9ogjn3Jrz9n38QH9xwh4A34OKpjTEqupoTSeDtaVEyHm8D6/
MdY68Kn6meamiQYWxhBbIcTcyIKPJCx5cAnvERNVa+J+XclLQhtlxHaEdB7mhM32PtJzcNB2ptgY
J/QsnaElLpmAMeKhTvkQPVO5MNTIvyArXFeCDzHF1mlsFXO86palOZoNNCWanEU2Q1Zivle9ocMk
f5UvCwOAlncM+ht4W+M0+OJw3Bm/FdeJKcWDtrKjLl1gR6Ca9GVvDHnYy5sZSddHQH0bBz2QyvbM
rNVCuE/wwDwaThP/4d6/BiA4HRDO9ZxKxtPMYzt476grZWxDgO16/tltk1Rgi5DyePMIazTBhtky
Oyq026PfSniDagYfmBrqOEW4t98tU4WWOfb+u/hcOTwPT4Y5oj6kpvkamcuks+fhW8IRbPx5HTIH
JmNCG+5/c8Y0i360RsLCV8t+2Zq817p1a4vTnIlsZytnyJ8zUtn3kpP1qmufg0LmfBOutYY+fuyi
KOBXLj6bz3SbQG6FmqAak2AM1ubdjgWyBx2D8CykwYWcjx8fkIL18k+7lgfXz8PQlFR9of9xQacN
qD8QJTwRIIeD2CXZiKpPG4JQW9v34aY44tPEhVBrD8X+d/RwyY0AHVxNFuPfl8TTtuTaZWw8cIUx
t08NZRrJZUp13S3hFYCrEtryI5vEZwM352xmQCnMoOXlNjaqMxnGTKXGDAQGtnJAgjJqLQ6hFMyp
M5G73Ndc0HfRFHpNvII/mSpnphcSdHf9/xF2XsvJK03bPiJVKaC0a1AkY3DaoYxtQAghoYTE0f9X
439jvc+3aj3lcgADGs309HS4++5sNniplilU3ILu+bhtOD9CAyKHmQXnigfa8oM2xd3YfbpTFvAi
521K8OOj+jm+p4fhOR8ZPelNulz5dyu2CHrnITVL124IPObKriXeRJ97m37QgIFGFpPyUQOFz0eZ
SbaTXE180T0di7gMqGwAEtVOVZCX95WujeHkdgk4YZRcICv0U5yu6wZYOiDsQaik69PJz/DKYhqG
VIFBoDKJ+x+rJ4UOZOrZgohqIyWpr9UGJLwd7wpqZXD9HyUyF0Aq6qF6Ul5VWlzARJvEnT2tt8tt
SVg9KJtx301VCBQ6P7uvk8H47sRdFUBsRr8T4jj2tKVI/1wCXgybJISikyRb9nIBdcUpU8+r049W
jNSNAvTS9ewTBY8B1aFPsMIcAAAI8fvZ+6g+HJD0hHubkhGEOqlsQt3STcaHH6LG4idHxLkqJ6Ko
HjZyjeWZELdtyboAGoEOsgo0ssHQqrB2sNoBWyX3ixdCVSEf8ElOn0KH4smU5twLIuHcnzU0d+Sb
NKKmnquPTt8X0t8Odnc9Z8DEoZc2hSetf90YY7xIUuMUCm6ciGKbsflmTNQprfV+EvLp2ppm1K5/
eU6YlFfsUSAjO/rAcLakMVWF5oRcG1U11UexQK/FtxflySUwIxckVZ/HJ//2Xu9AWq678CsLEvyz
lAzdbfBkwr6GPtjdDkPjUReXgYYDCNJJtj5fgs8kxASmo1min+Ff4dDdKQwOLUIas1zcPoi00J7m
46wPq58muJO8RrSz2Q76nFmDLf+MzqrgCgFxGDfT7YQTgcjkS73OSal0Q3PL88kKSiKWFAbfZQWa
6+OG6Tk6v5shALJORQPVJD8pY6bBWDquF82HCYnRPUymmC0U6b2BwcMesOag5KbOC32SjPFxtMA6
ARh+f0LsKLYBjAO0aFgwKSg7Cfp8AGwzJjYEcqPLWgMRRH3hVtY4gDICDu3djcViiwXnOaBINGE/
paQpGd/P8wSkAAlx+vpQL3gfLZQVKn2UbDiGohIM1/bdRvcxLIwELB5gKNN8mn4w42JR8SFPtSrU
pDU8OWNAuWxdazFYFy/6mvARce5+/nTc1wjMWq1Hi4v6tI14JysSOxOoOoClzEhIU2Z9ns+1UIwb
eJc27qtl+GvYR+aAuMHzKUXYkVO0gvM3vhzze+vwGB3CB421KBTwMKgc9q+FKYgoE5OcFyS8iVjS
7QGYgL5IlmaINDRUbx1CIkDVyvzCuiRGQ0IbP5aujYWvf54Xu/b1AIIm8a4fyHFwXd7uTxXBJ33U
APzM98mqi+ikc0Rmxwra60Pf6N76EBMvncG6F57KoNHpgzRky+/Sj2tDfw3pvgOl77Lwq2n32hOA
U54IfaPkCnL89fPpC9lBx0yrDyyrn2Rjru6v2KlIc4qtheK67y7PHxUmlJTgwvS6XTCnGSW5SD31
8W2Yfymry5hIug8r33pCYe7tPCwIER5GxnSwTkmABdRHH6LTixZfv5ThaY6yJPRp787tDJsfAbHW
sDplQ5MGZuOSJEEXnPW3SzG0McDe6ME4sEmOM6Rv8oUVHeMo/Tp76utpQ9/O9RVfInBe2w/qKs6k
yd9qPQYJD0h4aVK3PzJ7dN/HTXtqaK6ng4covLZeFIV3HLXdxJ5lh5gwTCn5oq8bxUIBqBT9EMJo
29yGKSAeDRSG5CNFR1gL54TPdYSrnX1D0ZOJjLwOhhxWCwL2Hlsf2Od28HyBa5UOVPrgGS+hpxUm
sTOoKS3g9iAL3ZUEfjoOTJhP+md1t6XvIw1Eh1tfh6warJkyRrOhGo/Eg7cjvVtuncktiQ9JmJ4X
hjoqqW0FzFaPyB5vfwaxcfNT0oAmDurLCUEFtjvMxsYbqg+qnd2tmLBp8gkVepvzbLsNU4wa4vn7
thdAx+BZBXJ/iw7EhWmeRSr5x6gERIIvzNbjcCMWcWQH0y5sZAGgmRNppg5X6CK8FCXkn0j3r8/z
NiO6DgP0Gxra3lLm+Qi2E7hMhyc7dp5zlmGin0bKy3FGx0OU05Z5TBA5wtkvRB+wwIrvQ5xzVqEJ
B3E2zj8pT6PwFkkp0O3bZ+pB8wjWsJ+tHZxAx7SEb0O6gJj96HJ7sQR7v6fu8Y4RTBiMQmTsZvLU
tGk7jjpedhv2BBHBzZo+1nA/yzc34ByUdb5Qr3qJjEl1m97gX0/oREvs5KGPBx6VcKc5BRNv5+sz
mQEKAM7xrffSMZ1NwtNXiaFzCHN4uaLtAuAtEGiOT4OwlhQNVnGzc5ao6vOcRlzUYE6eIBaj0es9
6JNlvspXlya4DSmcBUSOiQgLEdTHP4CIrXr0k55GhhXjwdTpXLNeNCrPKPM+T+4trcyD+uxXoNgH
9KklbnsnkA867zxfFYTlOJSqYSnFYkNtfXzmMEhWRyI3/skOBBLL6QrjjkJN0lNnUubYtJ5TwiIG
i7XOslqt62nQUfdmEimIbQrypL1tyT2QZzhmYZIQCOEGdPxlpcIxc1Jf15PwyMatKpw/K4nSNBs1
kFJXLWdmihFQ5sfEqwf0onIM9lZv6lS30Tq9oDER3QKY2M47IgYlmdVB+6G5t+lAwdDb4s9bBGPh
yniiFIKq7Z2ClZhb3lYJe0VZdDauIsFEJW18FzqG7ngZ6lyKUPiJwCuWcHlZ9VVNUysKye8Vkcvk
/Gyll4VRZZPXJPESQ/OrHDgvsduezrk5oeROSMjw3IgoHjqa+x3xVbSB76YGua7qHllQafcm0bz+
0Ezvg/EVWqw2uQVGow+Lw1JF8dwrfawS8r7XhPHM9/sAcuBrnFFSc1RDI+cIbrr79Hi/rGuHlr94
tp0msJwBqImXM1gms1x1WxCkZwoPLkwKW/4IjMaOM/3DVQZD3Xi7ZUA9gdwlGR6cstkq1eJyja3K
XZ1y2gNDSJbSl+vAPr5SjwMtD0B0atUp8u1uIBIPtJkvLl6KQ6uBm8Mcux054AjQMNMXayMrfmhJ
K2wTqgj2B/3g67aCP6IP08FcvV9GJyDOx/Q4v9M8ns0/uI6zUkVuB+Htskpvynt5L8Z5mx289qyF
p5a69MH0uiVT0JfZxsq4NWVx4Q62xIlIJ2Wj+wDLt8MXYtHd+6pRmli5WZGyuXdooJbcTU5fElDd
FqZENuN2q3p+NXO46ztCAgXWukb12dORWziHlr44sBNa5fh9bMHIlrfRKeWgT5jI8h6e9WJ5vztU
UydLQrfy9MUuR7X7epKevLfPJNOeameUHnXfOeULLbO8MmmWXX7224E6qx2iDYOvAh9la1AA4Cz1
HIRsDfyv2CRZPzJcLb7bbUxV9HdGu9O6HC+yCqi+HhwILQ24qH0e5j3tuFwS9m21ORBorG7pVOzu
WoEqoLWHGcbWlpe7jXV46lBi1svlQCsjhYIt+Gysaxsr29RLa+O5lbYbrpatlf4aO5U7USyiiuft
k0q0aUFvylMLnMUghG2myyvaoFJhhiDLXdVL2TMF7dB0B1R2a4fuDUtUox2GZpEHcerL0MmnZr0x
aSbSGuvLstZh+oKt4EhezCz1+NJ/Ds2SFFP2bHXPd0reTDKFIIP0PjKP96Gy1FI3yMwiSHWs5Ysy
P9r5j+ZQ2Qv1UKaAoVTozAjesqUipzncwbNtX90zCYVr/2bogX2HP+JKiPPQL852u8gGkS1QeQQ8
J2Wac0jUbCR3e322Ds0SwZt1FQBEmn/eD9c4qTln7EVe1l5B9BDMCBzy961KnM0YUxGQldghyoku
hjT9GAzrw7orqoVi3cDH3dQtfaI4He5fbg5Q2Q7Mq/a05WQehDplOUDCKirsJz2w6mKlDmqwa2g7
90IMWjt8KnX1BfHuzNVqn2CxS3+v+zZMLHU8ALSV3ZNYWMYGnZcr2APGxhK4sm6hTIGUoVc4bS+A
FU3wWrSRM6/0f086v7ROnw5R6/K0Lx1rdriGrdX6R+VHp4iIoGQIiH68Hy9H1Sv52sGoa6NRvjOi
/e3o355GKl0Qd8semSpAEI6PNL38dlbW7MYuIyF8wmoc1Rp0y2Px5pWJVkNn+EKq1F2fUc09HiCf
k4/G5sL+vlEAB7msQT/Knh4HrVAzzK76xm2j6hWOFrudEpFJabipjDUQB0ug8SQonuK9tasgSwCp
0Po56UqYtIH2W/ko3xLQ8M/0DWx9B+5h0pcmi4MDdYiNhan5gosg8jMcu8bTyzcJsILK1p3u+G4X
HH8oOUifllk+uj1RJUZ4PYMakJT2j750tacz7djBP/wok/NUWbAEE/wObWku3zf2Ow0bbk/VGFD8
qmNS1tROePttsmYy3BEUae7IoOPttNI8Z5XvgGV7zuw0hDOdYnkPar977jN4HRAnxUFj0B0FpAjj
KtQLiEZy0nreYURyvly2kBZgyU4LuFpxqBryXrQjKDbN6ylASZI2eVbolcgsBIAzW1oRROr+smhe
OI8Azhgv+TvkGMwRYUz7/dGnBvJBeDPA0J5GLw+azw2D6Op0JSPaQg1KlQhTlY/7pUn1Xe9t91BQ
fMLAYm2UiYDZaY9G7bgzJSDjBCbnxNP+Mz4g/l4zT0YxPKRD5z2gwqgf6TQgfQpeSQGmCyps6NsR
sHbnzY2ZIQwJwIlQqYNGFNIgMiPkqeEAn5YMF5aFkwcYJh3prxuNXAOxfMxt39mRjwVZNB68XmKS
Q/Rg3BiY4viiUGrOlMInn+GQf/c46J/qnzgnLMD7jh21IFRtvZ1X10UXEIZxPAKla4uSnzjtsV6N
CAwJqT4wXS9B7eURJsfYGrfg2a5e5wi1kQKRj7tmjozIAX1jxjS3dOE0bMKEmoP6J8NCEQ5yizLv
pwtpriQUcKw6XLsQZkmIBNcArdmtXR+v4Lq8olW83J6tiVURE6KqKqXsCh+TTncgi0e89vRl4qzd
xRvFV9g0G0K+uIfjA/kwFUQX5YIf3cA3A3tqgsQb8rxCeWrrixQvyR2ClT/A70xrWNJxR8IvxDh7
DJcrpP9oLij8aSHiKe3TjmK6qeTAIfW9jokPhojfmghu8aHSq8CZ9PcRLfCOXkwdVrhJhMEWW+H5
ND4iZc/JvAEF9UI5MmUWEwpPMDk5iamfaOfXFXTCs3ZhhhKXAIMi5Rp2yJ1Bdi+REy6P/2pMdMJi
MB3TcnGte9N0RZOCIcW+QhxjP/ntfApkmwg3FPGkM/3tzCielipgPMwjSOlJfNCkDMzYqNtsdL9z
hu/0Yx5b91EbdLNOBGtUIWxzzR2qI/0tfwfFl33HxTQnRUEAfT6YAgz2lOkZanmIeEnc74febKk/
7YEja8MV/1mZJFDJ3d++Nc8jXYuLH6dEpbvF4fkEfvGdD7/E+tgZw9Izvf/srTFgI7qb/Jw8oBqG
D1wJx0hy/+kon6dMHFpcXTmbmoJU/zbMPjmk9KUCn1oyoowv2BC1bV6rcJw09PYZrNwoIdDpjvTg
MpEsQP+UvbRfOS7REGbfKZBzxx4RIiR5TQHKEgrTET0LMfdf7DhmG34a+ytPjS/xJThP3bUNscuY
xl/mO23HOMfBeB/21pT0ADS39FChjCjeARK6j/zby9zn4E4o1B3SBS64R9mSA5laFDIcZF6epmTk
b+Vz8qyGBWBgNuyKiPdbObGfxpchqL8jqX5OPx0e/mW2Boa7x7BuvrVpNc/np1gC1IG1Gsz6lbVx
w/x1z5ExWAEwWmkHim/pePVuoxnICZOj39HvUAGS+5XtlWerIFlb+LRzUS+klF+U5MsmkPsEOQ38
L23k0MGq+nAjSgdv70fUHq/E6i8PUZ+/sYztEqPwSudV+LXRBEwxfjxQen26nZ2Up+IQn5Tovjm8
IPSlYPNaa8hxfDFHhiiX4fnsdYd5LzVcQULlB21peCX1fwy2BqhB1QEVNTPOl8Vh2EzU9W18iVzf
+Gp2xtwlEUWuKR05NKu8zkmXw5WBpQibwM4cDuWzRgWpfRPQqvECwvJDW7T5AcaIwLRmrTXTXRlS
uRw6rtCxZe9ZPdxmG2xloTCGicfwDurqOj+SUtwOrR03CtiCvsQ6DuamdScO7nj29Gxqb9yXCebj
TtpFGVN0D26bGmOU0xJsSOlzJPEQzpwfMN1UrwXueUGPzIs1K4jA6As3ex3Wn7h7vJDO4Xk6Nav5
FfpYkAPY8V0EctOlge6n/amScKe9bvXSr6hd1Kf2HEmHvkqY0TryNZvKO72RNZd5P5m3J3duT4pp
BWEQ1T7DC4vnGwfP4iTocUOo6KLRA2qao32/nVmYxSQ8I0V5Onzlh4n50n7cxt3i4rnO0Pzs9oP6
NXeAl/F6UOCI3Gl44+Q4Lwao2EOkC9bgqUQR7Oxm1EQYJ9pgdIH+7jC8wmbiFeaIFbLcZU+hCnPu
tDNvdIMuEE5IdaTu+CG5mMK/Uxz5DNJ0cShGAoNuQPg2u0GgU0qhEKpB0PKdNkdU5OQ4Bcb3hfLP
TyU6v5V8HPrjAV93HnGKZyVSlwNaFOHlwEKLGqyejyT4nml8XC5LFDQ8UrTzauZXdWIkhCiNjUP1
PJ4cdUT9/jwgonJkj0zvfXAla/esH8CdXCdHe6Ed4tt6YE0xk9ThbQ6yV/cxZxlkO813pL+xu4AS
KWM6oArJjrG7eGDs4xKDygY8ApvbSMrLz9cS3AChm4asNBDklyOxbVNKyGmLTY9V83VLeSfa1czU
SFtQ7viRAcBrACjQMAwZA2dU4JvjqA4zWsWKnJWwnhPvy+HLPscA2aPUV05Bs4B4h+ZzO6mv4qDn
AGcJAeJD6m0dCX5BspHXNIi8gP2z5/qUnWUR0TmMS19vFxXm1UemMKY7AMFXVxtrU1bDAHcGbyDm
BaASbHqHFp+jZi120UCsjhugotOiQCDrEYk1DeeQvG2I2jgf4/TVtCcdkTW4Q/FKNVsTd/XlZJvR
iUzM+aq/N8Ze7SdZQbNZ8v4226pnv3Tb8v2uay9lb9veqfi8n/0cx4F+9eWIqB54Ewo+MbhO3vlD
1TeW/nnp0VZzzgjSZKAPhk45Bq2hHH+uCQjBw89/k2Jo/8LuY0A7ZDmqPRAemT9IMa6GXaeX3i5X
SjZXTp+3LHYoemg636JvALzI6q4//qXp6b/xcPzzkn8wXDS6WdlmyiXhQc0OLiGjsem+1v00wbX9
79vT/y87rO1Iz13ukBiEZctY/sFLY18yNamulxL/zD9ox/CY3amE7QALkKJxVByYlnK0oncpd+9O
cTk4xTqwrsZjOgYZC1RUgdn2xK4KJ9gq3dAw7UVp9c8DY9620R0r+y8j/r/MwjT+0x3N1nGyTT7u
f0d8tJQ+yd38uiruWI7Xthjd2QHXKzXTmEFHshzF5RSZ7nGmJyhN48ssEjjjKYo3qTO60laJtMz1
8naihgAKBnFD/0rh+i9ESI5N31ZNgwoQZtk/xsgsOddcra8rs0+BfQ9wJGMl5eh1b3+RlX8hgvqf
K/0hnpf78XJQlOq66gZnv8t1Tz17yQFWusONRPlPdv0LRy8RsD/F04JTSLWgXaOhmjXgwf8uQKMP
mvzaXLs1NVPxMdpOj5Ee9HEfn6LWr/ZgyGkSQgVsoMaXSUHfPj02voqJGhc8omY0Ira71B+PwGMA
IlseZsmMF0eHmTu3aKWpP14kL5WXnaNkll6H7pz3R1Q5lhPQ1iAF+AwCLBOL61CvdVzLhcoJofpk
hpnGf2F2nwzAE/z+Pi4GYGGoeF9fGIE8SxFWjKFXTkiUxBeCyDwGDjWh1Ff+3AbJKpttA+XLCbJZ
sioi5UveVE74CaR/rsdOAMx8Caxv1u8LmqLwfuoTAtid+ER1L5eUJwGDzHMgPYP4CHxCBsH1+CQS
+nyEvIY63Qik9szBEOAP0HlqfGBOKOmaMQslpZ06Dy4gJECYTGVWeQ0/yBfHMrPM6mMmTjRpkbcc
ZmQm5B/JTCZf3sh1JjJ2lfwQNyGTawXggvnkdmRTtC2PwJLyrHTWBLyNlc3LmWX5VJWZ7KTfItAk
EuAMnUcDXqxyRynTSfxgbs/5B8svAnCJlDlIMuNLFlc+8/d6Pcsqa/Z7g/ZcPvnCLN6oVz1H9lx+
0gCYAn6GODgCKPwdvEyfTJXMuYxSFkKPG94lI9xOReJkHuSOZHopGYgQBgbpUPDN83yuvA8gJsuj
x/1ePrGcwLnDE7xEFv8iJQWyJKCwgg9YD2guSj/yxxtrVk2+fldMnh3wMXIrv8Lt0rNSJPf/TxKh
e/m/3PopspYyKwemVV4hUy23Kf9NZtJPB5KKM1Mr45c7EMmWWWJ3yGvk1lh8WXD5r9ynXBT2gsc/
TxH5m9o/RYDjZBfKDJ+j46Jmv+SfXIwY30O+5D64aubJRzJYhi7XKSayZ2XOZMs1e0bBNX4vu10i
Z9SaM/LfwSkskHzOHTSrMkdUJ7aASeU2ZQLOSMplIiOQ9T3JTQbWUrTDmXuTBkJyVdnLXIlWaoyH
jIL8B+AoCHLeKJcG4ZZQMnNG1uXGzozwiGwwyuDII9E3On/RyoHPdz5kvB01KXA8Tn8/6xQ5QABL
v/uSv+S6TI7csjPtY0jMopqyudqng/pjYCqCwPlFelu2sez3MjLoDpSEKkUJ6rRZ6fHhU+4c4HxM
beao8Kin8In2gE3bJdRv50EWtGEa2J4ewXHgD0YN6HYjaPw0AuAf3WMjkEc6xRsVJW10rufnJbyv
ytD6LkPbI3TrPX6PTBLASWBCzUZkk1feA7nY77vU5y3v24JiMPlUvOPADFL/GMjtKDS4KQNqY3iO
ZyMjsPl587NInjGCJNICjcE3fsIz99gMmrfG1wIo74ilyOtyqjsAvbmB89XQjxbYuLwHCsGgi2nO
PVGm1pyrhxWj2fpOZDI2xrC8U1Ksw8p79sAahxn1JZnfbWjuzXguH/nzgF4jJyIABX2Sezi2SbLR
TVmhO4YRGxSWkcmEoDDQ+BMUP0kQCjA1xnedZBNGNaGCDyy8M8/5nUY2Ke2eua33ZqBMe2b4Hsvz
8o6bf5xd4aEjQsBoDe4SZv2JFstayKN6f5zJ+9PoOOt96+s4y6Lr5PSZRVlkBmd+21zVZuYoQqV/
R8+syGx2+5ar2QEzVE2kxZHMkfwG7B4wYo0R8B4+9/fLiG8+1BvclnRDkk/Vev7MotZ73IO8/ubL
fD+GZTyWDJb9l3vcxaeZHWRcoZpQ5jdTAnohvYCN56v4NGNXCrZ7Vpk/+JYPlZ93z42lxch5Js9k
k985lDuRe+M+Jo1/8/svkcIkOiA7WpC9yfoVnvKypXDRRN7KfgQ5Bgx5gxE1t/wuQ55ETLf+DUsQ
OUwnRuB+VD5UYQyd/J/7IX8kEYmaI/PHXZExEh4iua4sqYxA969RFRG1G5JqRRIo1JB2SxNpumRG
x8DytAiEkEcxGdB8m90i4zm/yjCSSGRf5FBj79gfzVfhnfcHGlvJHtOYOhoy0oFK7ithtSoqErZz
+T6yOAZidUPOrpHCbFl+xW+dFZEvWcCBj/nqUdAdWjSfujJS+X8/mrm8XO5Mpg0RpNiMuZRGLnzH
8p5mrVJzOZBGyz6PJm4weBOxSFkoQj5MB8J1QYigrGCjijAhojeqllVm4xrdqMnWeb+0vLrzGcm3
Cg6X68pai1iS2Z911MSwvmeexhGUxWdYEMZRQ1KxN0QYEZNPudOUe0fqkKxf6ZKdwVgm7f53Nxls
bZUr/kqNshSBypGME8MUGZKBWl/cNFepJmbcTPKomfS+GZPYtbk5m6dly6qUIciHiTQbsclfeWTs
mbYRzjAq4OKdPYoszrS60alEhxuK4LLsrZydKBMhO0plp1by6axPxfMGY+/4L+uFMP3KJ5oHGu/H
IqvPorpEeYrS2fpqBChpdee5bVggKrCjh6Io3Q10CuhnCFU8qshRpWlAz7UwoVdhDf4+41EHXAFs
UXD2QcWF99AIIQNZgq/zbb9Fx5vofp3S05RSK2OUehWvdVDrSdAAxgwO9EhjCcn0081HvuuVNFAC
PT7KfMDTH4MdCKU44W9qQlB4ovZcyioo0KS6+BxU4ekHNib+cgF6Kz78TihvEX8jMr+hW2A7VBLA
pldZNZakxXV8HefU86kB9RrrzMSj/2/HSsO0x3L/J1nhr2VvW3hWdG5xbfGF/+EMul2SmI16Ecue
fttLOWVPnLyHFRZU7GAQQ8nBYzmRrfi8PoSQGHgZFaMyPZnXBAL3At/BOS3vrX0gohv5acxVOrPX
vvWhc6Nyfp8n8vyWw9h9PnGy/1oiWCpQiGAN15zGWNGYa2IDi90qtrLhH79NiAgPIaD8SYn9RSfC
Sb6H7YFLqlzUmZpzOfKxsLGq1D32J1XzEVAzjDtMLDnBtbftkn5eFGpdoYBi8Evbr6PTt9jHMJhj
UIi5K2YiTaposlSxLjcsBzEtfn0SaKQmcK8gT6gmoIraSKxBMS3rSYosyRdQ8Id9T0IE21jeJwaV
GCIQ0DA5YixhPXNPRB79+xruqJExMv0qIGTLT4KLoyYAphhXTG0em7vMu61saUBFWSqlCp7MAu+h
yhdKdMwjZ0P4sg8IBQc53EWn4Io1QIewb4Rt6n5TELezo2anRKTMy59BKIezSGiJ+VAE0l6KSnhP
Du6T10QmDFU9NAo5B1eFmkJ1wyWe+j3xRhfVLbI7IKHFL4VGXyLiKuf6heZ7/IWQVzvQ2SCwAqGE
erwFUUagc7J+btg/DC73S5pKqhh84jZg7SYzXDkcPvoWYtzJjhiToqBXWB52FCm9lawIO4H2V7Jr
KLUS2xqHAHDpJLuDQRfvQCzRQpYDK9nBuRRf5+HkPfwD8THExCwmyANeGC9//AmdnB4rz2Kzy2DE
wRBruZyIHyZyKLKDTED/1IVt6EQO2qQcixmmY7gVnJKYgbQqtgBuip4B6VKEojIuIKPEisveCiw2
UWZiO8l5e+DFBM6n8vI63EY0yYiSnzY8+jxd7Grow+vQ+T5My8f1MkzMLQXb8K2F0pBMQ86y+DIC
yetfP3CRff2HVtD8X3RcGRZj97ON0ZXoR/mSo/4QieGJuUfJiA1NRxtvfZC8DCIRA3bsRG3Y0ov6
ihyKhtT4qXE12eTV5h7SuiIHFAZ6kj7RcRbIT4iEplTzPN7rRNt3JyJz53ALA3DpQUcvQgq7ve47
9YxXLawCm8TKNtjuL+81BTmibQcekk577AyFAjxxVH/TkE38cva07EjZOb8rIP6WjmhLx0aEjwik
yK8eNs/Fw7hEUyI1sP+zIx7Chb92EDAxu8sAmXjxCz5fR9PLmNhbMbSXgjPlLpOYEh2+EsZ79qWH
IolHbo8aGXAhzAnYW7kXaN7n2c/9MT8pvRu0122U/myRCJab41SOV8wcQuJYB3eKA2UbyYHe7sWY
OERb+gpoVJZgtU66WCyqnJNcGsSBdYp0AubNcz4yyV9cvGoBqy1HyxXKU/LantjYdUA8lEeZn5My
7wKVcm+xWsQYzaJkkWNbyBnrfshJenoROwkrmBH0vBL6f2goxLRJsQjlKOXonKiRiPEAlXbgiNX4
H1aV1+1dbGjxN8SjqUN3BgwDUUWiMKr5CJImDEw0h5x8gBVkfPKgXsrZL+MSC8fiy8BHyHwOSb7p
8sHvYnOKCw7IIjjG6jjlA6Rsmwd9qKJnisDa6TvO08fny623WBhyysrNJ8CE/Jq09q+XIS8iSTbC
0/CLZY1Q/F6NZolU4+bYeNeF+WkKeQWeioxILBNqIrBR5PBuZzyeqCOx/UwMHJ2Vo2oV+1DHphPb
SOzqHrvt9xHzG2PVfonFor/pX2Ln3vx7LJaqbDRq5T6k7Z/4BDfWvI0fc/rRYt7LJsR1lGkWdSBv
AKotG1PeJ58g/t0hKPEnRdVs2ZQogocBIhplEMnmPWD68Kpp+lALORsth2j7Pr4G4oveUVLtWDxK
0S2WCCc+pSgonkGxoGmCOhys9UhfYy7h0S2Ul4p4DRJT+fpa1lvGI6MWz5DsHaunonp/j1rFly9p
4Fn7pKSw4CGxxKTpQyUKod5lFX/PFpV1lFOlDyX12oRAVGwSkmIGNXxaI1/jM6cIfQ1SMbrFFr+/
iGV9eJflBgXKySKHT7sp4R+Ujy05bajFDcieksomH4dxZYuBNX188pQsKNW9Edf8IZ2wO8ZKpFA8
ekLM9LDmpMux2lh0zr0zPEjwM/tix5my8Xx9nPmiXcD7/MXGGvwZb//TxPqDl317hbO964sOsteC
MIlEH44RUTxRcaKuJLpDNGyakcaBOTHZ1/6vyXSQ2E5RgkARXjyNpZY6/BpD7BCKXtNGZKbDjqVG
l3OsiNAk6LaBB8TdF6oPK5LAgTidh/UBCrOvX38BH/hMcfxxBpEExvjlRRwGcR1txFZcX3Eh+Imq
oIUFCqX5gq4ONSEqYetz8nEGJsHpVc4ouTJhh1jaaKXMoTh3IhbyZa4vbwptK9PXK2bA5atEfO7v
ZPrgOU0QLNn+FCf5lGLzLrG8/jL5xp9k3H9Ovv6/9m2hFJdieym7tQSAeg4X+ZZgkxwzEjejgo1H
OgaBhPkkLCfP3mKxqZr4/iwGuJgctU8MLtLgfa5+KnbbY6+x28QYaL4aPG3ZNcqG7f2molXlpFeZ
MtMTH1Z0vlgAsoMxHwNlA0cwWkJ82YLlc72ahQSLyVFFvVDIAU+dghxX7Gi+EvSxREwK2iWLEIu+
LTn85OvoUTTDjvnVibJzZFIL3BBpfizfFXuO8vIr8wtJEJ6G/NUTKvvv2TZkMv/LmRBn4x/OxPmi
2Pc0YbIlygYT6OQ0yb2rR89jMaTFmKd0jIM4JcqFF05MxJ3e48tetA+cREgkaD07+u9ROX9zcWR/
/mNU7ql0b9eM/dcH6V4UGXnX6ArRH/ZkeH6TlIYIB8HCbP8IDhK0JcgLdbd4OhjlmFoFpsrtB/Nr
TGaTdWnoD5t6GuYARgNWnIVONT11rnLqSuwHUFUo5rRKxIAyh8kRHCsPOeSj7lMcYVn6jmNBDgpc
ZO5crHHZB/9993SA+JdF0QzaqdhCRm/Zf9DR2+3xtHWdnB3wIR14T3hh+GIYuRL8NP0Sk1eC4SL3
YnBZgTKnDHMv4WfJAhRvsqFt2NZ/3Vp078Pqf6h2nFsxvkScSgRKfEAVP0/MN1Fh4vaIRS57jRrZ
R5hXnhEvEt4XaYEV1eN06noPE5STL8Hlpkn54xwribHKyUdhzOM0EyUnxrf+LaebGNyP/0/b8MDJ
uPVPryanqUnBF28XA07DBhSBE/8RDB/L2BEJ+I0IyEH4+wGDSA5VDHZiCXB1YZoVsCJ//EaZUIST
hLhEF+cSoCTuIYvKgccxhk8iWu3E5DQYMjItMjnFz01cIf5PQSjOWO3TlgJXWA5N+bv8sj6UUHuW
CTPWjucytSm2lCHhIOL9WE6P09CziEeJjig8iWH+ahEtEL/iEqrflEpgNYjd8BsTdjcU92Bb/voY
YkVQjhGJfdDxtzyiINFT6ZmkcjzQhnr4635quBISKQLfF9ixtGO3Y41rG167EntU7E7RNHLOAsd8
F+dY8bd34KTydeQpfFAq17lZeu3gpElIA5ZIXvXfouz8mZcXXf5PSZYU7D828rkqOj03kGSRNJHW
Pr4ip7Kh5Zq/TsAtLt9+7ROZepFCcSckaykyKc64nLjaiOgFXzVzQ7UNMlfsJJK/jY4cnOLsSVSf
Qmv0cz/XgvNNGt5/SUhXAnnyUwJyEgOTMCfmI4aveNKs5F92MM2q/7KD/0gtm0fzNLg6KQYEjuiZ
8cn3XcJXARW0rB/GAVrVeIi5QRBCnFhxmcQdQg2j4rYbcZrxlEluUbj6SHGJ20veiRm6ga+RM+I0
XW6Hp5+GRZSpwh+HKwvvbSNKTwI+d/6+PgSKQ88vPZNooJiLosVkw1QYkAOEVgLvYk/I/yEJxJSG
WgYjW3pdPwKpvsQVLb7FbxLHxHkTh0Z6ZJ/h/pGZFG0oZiJV0kTSjn+Z1cH/ESbbdjTgD5r0GrPt
BwjkH8JUltdbY1ZZs05fmtlF6tz7T/hATTBKFMESjKFK+AnyBuJ+/Vv+3U8AqZpQ06TLwfqyGjx3
XvPcrpr1gAgLLtBxqcyvyTB7Tt6Wp5/7+99E/9+OVqJ3umaoxsBWjT+0eE8LTLVVziL7NuePxA1k
P6PeOFMJQpE6iyXIgSnDaSbpODFqqv3BHpVvWC9fetCAnIxh5pWMmiQHH842L5MqeCJ30BNwENxi
2B0QCTkI9UAOxEcQj60Ewgw6d2IkiMwxKt9EcO7ftHT3RQ9ex7L9VaRGYl6/6d67L/ETInIcAaL8
txsJVZU+fUQyjFyXmND5Tfat/Z28UsjEG8XV/3+EnddSW1u0bb9IVdJSfgXlAAgQ6UUFGJRz1tff
1ua07/HxcW0Xmw0W0opzjdBHH32Uuh6AYfCuBmWKHfodK4IaUOBQbUx/GazMlsEgYknMdqDgCi2X
S5AHexRc1cgKH5mzsLoJe5ZVThL/M2wMqH5aCR2+p4kBB91BqBhSu7TwbtWWOB2igzieuKKlY9E+
Do/HyGKx8KiVwgy+hgIgazfFmjf5AmVEBCABTRZJXvDk0CP0yRgjIvYcA+VhbWDEx0TlPAO3sFRI
IS+UK6bN7UsKx5PFsBMOoSPvXy1l+EU5gzRNNzBEO87w8vharKKpJAhl9DjvngBaplV6BwES3Y3N
tEu+aPxtpvCx+tfJ8+l+jE/kYwFHJ+n0qS0SgM7BexYBBc9jIjJILFs8994Zt48Cqn0mPtOkUisF
I0fOHUeyAfXcdPK3jHvhnbROtpLenlUoKInCeJ574jhR6HT4iPFzdJmpH0XgHEQVSlAbwHSbaQ4a
xOlr+YV2GeBK14w1ecU2t8+vYhTF6gW10ZgFF4iwgbMAsDz3cVdbvuGJABTrzat5QDJjtCNmC0AV
EGhKJAdFe9csafQCqrcBYc6FsvSkU26U0D02d2SiJlmrh6ZL29UqdF28sQLDjcw/b+v0apNoDav3
Jy45IuzsyjAx3TdEZCfUFEDNwmU3MTcOWdbHDVTYWQ3WGPK1/b35mxWGSYhIIqZW5AaZyG95t2us
hAyN21kQu9CaiZFf96xZnAg3vZVWP0LUUitgDKZfu5/lZBdE7gfpfTvURxiAdbHw+R4LYpaprFBp
eVfkfVkAjW1nnVBvWtygAo1bsxBlqYMW0Ax/zdZpri1R+rEExBQSXqYS9ajrS1FT9TeruRk+6zvm
VNpQ4Ce9BTYp8sKWMN9qkWVB61vsMdZHrcMZd3hghsQudcs81hs3JK2iKzMKabEO7F9hebruc48+
ZRbZPQs/6FNRJNGyxE3VrXWqEsR8+7tFULp8mQRG1dttRpdz+fYMKbN5wrEkZiYcThw/ROMG4INp
1ATgzdgsU902h68EZ2No9xmRrABJ5ejUIar3nQHKIqedgFml6jmgphwI+vBVgI9eKPye/i8mb4JY
pGxsYh2Ko25sn7kSLWNaEf+fVMW4xLDKkOQJwwSuEnbsWyYS2vkqNss/8tSJhFMM0XXhouTmd6O6
K7qI7rOpokCY+/Kw9/xmQdaN+9dFHfEzief/7bLyf8u8f/dYf0Rr281lMt/siFpSjUHf+pHOQadh
2WKDOcnQepSuW7qZNJc4Gi23LBbMLw/NFnPnujiTWxvlZuoZ/r34PtZ2/E71uq/dQ57oc4Mxtfzn
IqCuyWn/K1go/d37Fgqw4Jjnlcv499+ChVnpPEslSfC+eKYzBg03UpkGuG4ImDq9vstjj04Ibi5f
WMP3gOyN8Rd61BiJBYbVWFxDINA8oQC57S4qu0CmMSuewarAmrHCiywcbzINFwH1XdWhQJvKI5bS
yLyabBWpxIhUCX0tP/JNYThsVT9V07T+K+imPfNv0Wfuf879j6T+kCkX9qcBFULzR0z/m2WxBbK1
tKhgznBwIBXmwJYo9DWZxoqwMalu0TbL4EjozbzWCq9RCzPjo6Aa7u2aglOC0Z3yJAo/QSaorrl6
wzrK3Rg3EU+x0GGLvihKYHpt5DeFaAxvSSMZTUhEcU/Bi2uyBqSEgYd9HTeKtdOPOY7QjE9SDcQR
qAAXyPtXk/e4rjwGQ1dqzdpEzAxUhUuo7ObABXOghfFrUr10j7eracWMN/RtCD0KPpa5C1Z0R11R
lZgcgbD8g69bKP/1SWKGZClXZqZcKf0H4XMwWZaPk+Xo9EjoBfSH7A+riu7TBppqegP+gQOEyRSI
FesGkxKsuiFZhFZfAH8EgYzQ4lphwMHPd/AuF1MeOAQLUC8RU5lNjb8zDyC8n0Zb9OgGTtfyCWof
ThpGPPdbx2UxBPfHfV32FhVDB1Eryi2VJQrLcwIdCpf4YcIE4hK8ML8f+/Q3E40cPuZk+hTpScIH
P8SoRcZigQoZG56YGQVPVhcDHiI64U3XdSPTUMs/U43ik0XyfVeNIdTm28BIiDL9YHADONnOvebo
eeDhE1QA+Aby1nMUqdzpJfk/RsQynTC84Fzq6cJq+Vn2ILyY88gOYRx3SXw4omN/Xxe5KL9IEtxw
PAaHyBeDBC0IhJKqK7/IcTO3L5DKIF8SuWrZkLQAFyHmJGYnR6M+KY/WmPf8nq2kQ1Wd7mWCAmI4
QFyLTMO3zIdxPoGE/29YHPYqZ9EviQAwmkRPqMU1zk+FVoYCeWS5Gi+bwBnZmgdSk4cZR0WVWHtE
UrWliOby3bIkCtxxv89Y5n2LsboE9HnEwmh+sRYbI/YtfzCzMHXWQEsJgJjIeiv1Uw2I1YBKm09A
07AzyLmY+zP5iKY9JBsAQTMos3JrrTN6R7wHqSfDunjzV43C4wYZYyJUvj+8UVqAXJM5LbzzfVBD
s8GVIgaEnotgEJqiYkVhY324SVvig18LyWJKrjnsxp8D4qBYddFNrKrl7r4G0+mNcgrArUGHDkb0
R0JRlvrpsEl8jIJB+KP339VYoIAvLSRH2mtya1BzrK2+9UhEMzjTEWgJsk4BRoeVhkmx7KDz15th
bSyuGe4Yg0k0M3TKtABCWXkeWQaXNxRGRBSWtCBbX3ZkuuWpOfmbYKFUnMIn/BwDrmzLF4jK3CTN
J3CiqPJxClKYZEYZ8Ww5NsOHQwGAyRq/X5HPhlTki9bOPsckuB2JeiciFSMHqv+YPQtrW9JeMQ7t
oUU3HBQRElgYVTtLQPQInTGHZfqfsY00vmIaobOwyj4mfYKTNr1nDO8jshbrH0EAm3SHtSMOgI+1
9XCLL/TCwc14K3/dIllv0rZvEJ/o7vbt0k0xjPVh8U4Ao4h22rQHab/4vts25BmM6iv6plnoSAfL
QqB2RVMyW8TmmQVKqRnBi3AHMYA6YSM+jKK06hIbaEkMBcqN0Dp1rfTH4uvchgHR9XjoW8JcrhtA
YJ7Gf0dNBbGcPyH0zG+2Xl/wW6SRLaf3s8JhbL0ClJZQmxDJZNYChYCtHNUNjAR/C0xVphU9ilQT
jmBZxUxdRKdrWqWo8a6qpo95cD1r0oaf+es+Q2i5c56ndVZInAHLctXvoWdRBq3EMt9/n1r2r4HE
/5zan4jLYZWZbGZ53JhQlGGBxkwnYdZkZpwHytCY+fuGsQeWxxPCISPoIc35OGQLwtYFec4Igv8F
lhf/Vqr77eoHLP33q7/I7I+7FYcIpqDVJNYZNbPMnOMOnFuO1IrshJSxxlu54Z0RHwlAG3rIWHpK
CRCQsH+LDrwmArstDonyPzfFGlrExrQ15TcTneIbtoYwxID2k56m/qqahi186uX5swCBGUv+Gn39
f6y0TPqvhYHf7scfQW0yTw4I0qSOVGsMK2CREFhIata18w10vOwC0BPElpqIjOmVGaBSusuBOwDb
g6Rbc4RX90HPKAwJQ1zrgZruQUf7bLUwEGEa+1cKWPAETW+s96VCOZhOsiyd8sazlIMpMnQKN+Fp
lwjH09ks3Rhk+SdB9RmBsHWIoy1oPLaWDCV+hJp0W3OhWfnvZUuE/7dHssA4X5p6iswX95H9bVEM
V6diGakaFwXTZzub2uDrXB9+H6njCjLpXvVye9r16Xigk7h8e/yOHLZVp3wLxWljZwWstUBGw4HK
9R/eCNeVekYH8XvSRO0kFictxkTQy+fegVq8ICAr2x0BRRZXzJfIpaC/oUXKIQj6xWpm+UGU29gk
kmgSMC8dMvgYzLt1OLgZkQntFgFb8wgABv1IPCwL0n6B/TAxl3YFPx1KZO7Ov3rwBoacU6wVZcjj
jDqoYidUO2YM3zSAtCQgHD9i25wJj0b4z4smlx8dzWvPy13bN/CrKjUF6JiSSRBfPqO6R8R0oLOh
EAA4McLirTW6XMt+BxHvYWP7nq/l0TFumnLMifXWsFYnNxJzA8CAKfRrwV+GpBXz+qotuI9E/FVB
eKC2C3iB5A8owhCmodIAbMh4DbXwUBG3bmetfNycnXHk4BTfclujK/dJZYQsDllQZQ271YI6FSSE
bzHFlAcf2PujrLFFKFkZ3FgOjgQN5I+aqMvBNhJikp8k4i6Ml0UoU7YSiWMXzlKb13tgSsY3FSOF
4wuEn3fmxzVPpMcZUmcLYRoSQbLLvb97PhwUwM7sZj2qaFfsUJgbNiScrQEDtPmeviAUgTh7SdXG
CfwMKXgMKtC1CmGPm5giSWTKq1Wb87rvNakyxvKctQTpV8P8QztVldLCzEmO2uNLvV1aCRWAeRNo
JfkUS2IHXDMjen2Y0f16cc30KRL8hJDr0EB430zalMfo31zRCqGZxAG00KqNrBZjMyBUCq1COzoS
iQzmfYKsnqzccBEsMagTN97q/ARpmXDEUmdOctzIrQZ3UnA8aoHGKRkBO4N+Y1zp/dvxF4EJayCX
liVtGdxTdugVd3cug1/IrVckQLBoDvAryKXlyHYOQ3poMESVu9obtsYtk6RxPQ3sGauVnhpwKKfo
XS+wavy4kW48XenwUs4iud09GlP+WrcUDzlZUOVP8WO5HUad8TKzor8p/LHSRdJ8Dgw5Ly2jgeTB
rSePxb6FsHDPnkKmxAo2Zs6HFgL/tsUjJI/pBxsEvPs2rDBo5niVkIt5qJ6lgKlzLEQNdo8JUplk
+i4Xdq2jT2qbe1n1+vgCKbgQHJTyXiysrepJSLYN0ghJ4f/Q4lwGix5RlxBtpsSBuy50T3s0XAp9
ExcrDBb5U6Hgn38sN7IIloZk1wguVcv+EOWVWSiCAEWCGJKXgRJuUp1ix0onuTGFXuEFM2MzYneZ
xeL6O7pcIXM2SMP3m/jgIJaoaPu5TBMntW7sXg0n/LL6IZaeBV02Hzea5Cf4gZsWPV9yyOs8AUS6
vvpcmoWhT3EG1kn3Rp1QqcHnRYDPDRACe4yPexgro+b8G+id46OzndMLud5VseIuBAD4VHv6TMza
zd0TGnvWukzeRiztMRDZ3mXuvGxAc2/suTWnR7C9rm5qa4RrEYD2cpogegZWBDJ3kMHaY4LpZbvc
ubxClsEN/7cDhoj+NwdcTBdBQJI8TIY/CFTz+WFWzF6yBir4uzf9GiyFhxU6PSU8E6NdKa5T2eE4
l1U57PGeLAOP2JqPh+otAHXEj+G0oSkZYRAvNA3trC1RCYJbC3yxpxV997CsXwnLm6giyCsRb/y1
g/NK2ZXxTYxgQee8UQK7M2iVJbKl8uKXFG3LGRuKp25OZIx29YZM4O1LCPz6IpoayGw9/UmLiU+q
T6z1UpO1AQNZa8xi0ED5aEhALL0UAdj9Elu+aDJ5RMqMRR01LlVICcb2FlALjIURWJZReunammGq
tn6YvEmt+Ve+Qvn9HzfnjyjyUEqlF2h0HYmORs19a11NjRi1VILtQcMdMUGK54bfCJ+NjeladKHG
dgADkogjzL8jd9fIIakTcM9eTOAC5RuQIf9YqKLiGbhQIoK7NnNg6PzHLi8+Imwk8KNtMpI+9Yy1
dQ8kQA369oV0sEGPmrDEXroixEt8E1RJyFj31OJ49+QZa0qEoLeUjCkEiffEkURbbnJdxMrm4L4y
OIN0WsRfFptsD5kQyJXwiAmlaVPO9wan4+fMP56HbPZvhCa6zPNF6tbZdDH5E5Hdjaab1SHnJWdt
U72Fm/YGGGNp18tN++Pb7tPgr3xrUPiLjGPQZUKjteQeEE5d8CnRCXGmTMN6Pr8WmpMPpDMssOXw
fNDZ20emnk6u9HWIEe9glAbcru1vpgFyKJR4RNCCOzP88lER95YG7vOj29L1+3+DnAOuFSXnBvOM
zDXwswE4Ntgz3plQ9fJhmlUe888RQzT0kXVHKbV3gXJuHXOEpUSDdwTEKNiIWj+wJMpKVTrwYZpn
+R7dodhK7Sz2A1NOy1TAy6o8l0SMUv2NG2WjiVsbTwi+sHTu1xVoj93c7c8KRO30HcmRc4b2BUeV
EDbobUVw9JxzggjZIYYa8Gl9iAGUR5VF+NUg44KXNdxgPmfhRU7Y7j3QIWqnJ/quQqJbrt9kmG9l
xFX6LH0enjI80qIykJtD7dWUCDwELEPzVWKNbZhjrvt6HDF6/Dp5syiORcaJ2VqXbWZ+HBAWf9S0
+zTFwsG5Ydq/vkWljNwKt3STPdCCRw4GBvLr6yd2MulaRnLH/tnvPByNZpphemxRIqfYMaVhRMv5
YQK2buRulm1NLo6Un2twHI/nv71Ckv9bro4vSEpJMSln+eV/p2VJapvNlk9Z0jLkwS/XC9TCaNFC
HLeXTTFQC0HqhImzhHrflxf0Rdbn69JboberMEkOqYvr4sOqWRxcZUbVfXUNegnUMquM28h19w/I
IzMpaFtbJBWkvbJMyUKafnG7Yco2Is6nWu2xhsruubrbVPY3p2Jr3Ms1V1Omy16jOXM7nF3P79ZN
GkERWVvmKhtGceVMoBNUGuun55tdrlm6WzSQn+zMEYVaN8+7+gl2OrXSCVy3O8RCP88IRzEwr9Ap
j2qlTu7q5nS9RJiD4gftCUj8X6AYnDrD/vhqev017zOq+gJz5XqbqY2PjdzrpX13+BjcFc/3Rx62
fB3pdGaLIbC8WNdXzxPygWU1wzDUXvYJchfAHDpOzRRwY/GaWY+dTJ+Fca48dLN3rZfSrFsYtBGt
mbReeqfTdZspbQz55N9v4+R6M71Z0ib60X9Jn5iA2rjuPy36acapM5OrUkJiksleCDbSzHC76SNh
t7q+JO2X2RdjkFqpXeVmUu8hgRqEpabt9Qc6jJvKHMSQ6cqI2S2YY3Izv2IGTwD6coP2Syt3M72C
W1foIsyKRjI3m6LmFY1J1ZdWqpNd1oqp70V9k7RRLZznGkjVzZ/SrTzDOZrTj/LdqPf+sv9Qc+q2
VKplfvxjXf4NwCuXMnn0MvLIgOT+WJaF4iJdKB0uFGteCm9Hevbq3VNtekNRgDkvpQqVkQPagV0m
5aI6MKOf8HU0r2SuW7QiHHqIDf334WTyf3MWvx/PH85ivCjujsmCx6SIKQE4b20Q8d5cIcN0PXxH
sIBljrh+ulr6PlQWkyrKHI0c0+8OCL6zbkYPKNTTCLNiEsHdVyqL2Fzt0GaAIwbzKnMNO+Bm2z0k
1RPJ26HCHPt8Jds5fq/QQDv3lmhqoJ5/ONxdkmuE01IJhEwenGF1iPNF+3x/O3pY0y9WYmd76gVM
CMirQY6+X7ZXbqWYq4vDuSKPQwi/UMn2jrX1Ab0tZLpr0zt6bVmp5+vqjIGmrfmJPjUmrs762LdW
tjev5VHvfNs2GFn+zUghdPymjDo818flGn3iteJX0lH1kKmvJhI/Rl3GkjJLGrlKFoqNA+mrXX95
i5b7D+TK0ogh5dHcqrTax2NtUr7uF2qHLyYBp5oIQedQHM82WVMooubm/3D4f+3RLLOUCkm+XMrn
c39U0mfZy/JyXrOkYO+WHJc0G1US1N1f1JnplCjg71vYoSaqgmgqDlt0Yp1yaLNVCoNGAaX9R65v
K9cwpxrtmUFMQwzj5te9MkNn38AvvguFt0n/B97hx3xUQ7r2H2vwr49EOVPi4AlWyn9y1zbr5Wo9
GaVPj6Py1bBw5UysNtZoAGiDpl6twERuGh9HTk8eVMudzI9y5x9H8DfoufzbEfxxBZeH3a64mHAE
+dk1+SHqsHe5ayCg9BUDJ/Lnyoym/fXVM7PdEQ7aMD21jjjgfx/DX6q4+XSScBHSxUIRGt8fWczk
dFzuL9ktLM7Z9ShXXSLCDNCe66RezizP5ZSBNlUyUNRxO8j9EQMXh5Xtok3GM6gO0Wg/nWujR0a6
llFrL7aZW4SC5eIuv6mcqQBu78u1ZXeCNFYFIfQKlTYm+lBp2zB+ZZSuQHbt5ku1PSR1Fshb4Ug0
N6wDrmy31QSBd3pwaXEjku4tMnXuRxai5uaRxvQZgu2PeaZFqmL+sK18ZnpARuNtczCsV2HZYD+Y
LN/ccj7JFRkKZEnGvKAoBx5cW+VustzL6fl6xPiP1T8uaC7kff+7VpJPZ7OQgvPlfCFdzBgh/AbM
DqaFxWY0oVZCosqk4DoShITDZwxXc4tcEBDpz5bjN+BL6tKEwpITc/UAxBIdPyzzUBRVQ0HYBewW
doFz9A7MlbbUpyiLEjaJVJU3ehmIbvKPAWbuKmRLhMP3kqJSJCSf+d0MPqQu5AGj7q+gCU2t0r10
DeOw7KuRk+l3pOoIANjYOvhiaSI5SMeMZHkpjpZmEUxsC2ZQnAVHFWZYLC0wcHppmJwYdPi9hvWi
vOqeTEBhzbVEWGO+bHYrvqpijm3IkhtVDBKFjtgrrwBfn1HeUUUpiLzY+Aq6moPwaHeAyRo6jsgh
kUTAuVxWL68RhzAotcnd6BL3TR4Eu8laIhaTs7Dye+hg+InUjfQvDfh9FheMugUzF0xm4fnvZ2OD
axuPIE0Edt0HgyLo2B637OGckpnv62cGmASi4IB+i8n7JAg2kAqH/j0VBSLp2IR62kwzuo4fAn5U
U0UF7dwT4BoC0Cm6IVCp9kCWKd/qSBj/+39fB7rjdQCzMbIitvONm4vv+HYThR1z3+hfgagZN2C5
5gKJZfa9RapCJMxsdAhCemq5Ub9PDE35iReTSqJi4qH5bbemR7Wq+rGYgpqWCjyY8ZqmSWJgJiuQ
qglqsR//ak4FGe4zgtnWmE1Uhf/8LYXCC1Vk8iUAOq4YfUSNMSqmfd+eu1LrQyaEQGqeYTjkPrED
cLUBoBTDC1lw33z4mbkDbLGAAMqA5IR0RhpfTHXi/02TivVDdUNqE78EJXYM7sx0FYZcUL4xTxay
OrOyRcLMlW31Xjb+29zGssz/sQ75hIYXUKME4bL/bR2m+23huBwcjgRiZ6jHx9bhU0UCuWgiQeJ4
e54dnyIhxIgPbVuDrzQA2My2NWSE0wfyBXE7PyLDAfQie83TBw0QkwNf2YZ+cSD5SXKhFjQ2p6F6
pkgDf/bsW60lwGo5JSXDoicxJjm271o0N17/1BN8hJ8NYgsqbr7Hdw1bO0q63nTxjNiQIHR0Cgit
KG38kvziEhJQ9aeLKsJM0M+OxlHHDLdUYOScQX9GZMT7G9F472/u6ll85BTYmJIhpU8WSXdX71ME
TexkTr2d6XllGzxB8w6BIyvxwO/yFEbvqa6tEFALa+aVFugvrxFY1QxKmCLqJ+c0eRX4tALvUsD2
mYUGsjA8cJbEbn8FB3zw7u9e+kI113XB/CuJ/AuyiAf5bY384UFK+83PNaIBLwAaWJS2lLk3wpV0
s0DhlgJ17okBd1WlGJY+SQ/lvg+0lxluhTUUcQBLDaIBtAwENI65ymNGIlLf3H5oHiP/at0YP+sn
0uTHjNQDavlHapxP/g8k51kVMkgRlsvpcuLff/OLo2k+KU8O++OjPuHyWZgzEVz1CklLsMRqVBEo
gGgoY8UIUaWWZMpSk+4XOV0Wm8Qti9RhpANIg7VZk+YmgIifyLv+T+/3389tpvh/YzWPvpzPWWwt
J+U/FElm00v+kpty9BbW5RpaAmUGoN5YXn56Q4F1nAIQ1JnLRPK7/JAp4/Ktktp1pr/bf8uXi79b
TLUlIspxzKAO+k7UIKjOigQVQIcUf8nyZV8UqresBbukkuq+t7uFcXUrpx6mUVVNIQiCHSm10nIj
syb2458reTyQvkcWjtZcV0Cp5M1nZb/HxP7CFmWZ8QwS6vG+WJhcIWRzqa8r2fr6ZcPqWlNYs1JV
+sy3ci/psFW1ltymDLdoFjTfF9R7pBaTzEukgTTj/23JXtExvYKmM61N0O8WsvQ176PyNBMW4b8o
o8XCX0Bh7mEhKZeyRQRGCyEp/W0FbpfH0+AyCqCwneIaUEvBGPyGd9WwzIhl+q3tlXN4oFRcCH0f
2ujNpwGQaL99t0YzxDU0k2olhI93mYq8i0nQbmFAtqByCU3KGfFPGhMda98x/rEqE6vXeWo2hHIz
umAsl0uMo8YtaOpaiBXz7bGCNCKkuQX6IgQ9lMrzQa6Q4orVe5dcqJuH31xbsTtl/W09uhRUSJCe
CDs4Q5BbdAzICDFD0DlpZj8jeVWBET9tB4qxZxKgWttmYnuCP425jNriPhDN6xmpIlvHBF+j0lYQ
t7Eazrd6fwyiSscX/RDwZtA5iU+IrFnPSO1BceFfkokufnfC1eCgs5/SLZnaZANCQXFKYr7JHLVE
wdJB+F7SMEOllP2h3DJi6umlluesgkjmCEujRqLvplzPHHn+uWEsmqornihbl87pkai9479V8Cxw
CqM7L6D/VqJxEfYWOzWiKpDHzdOqmKYfU/PF6DTDnGWYoq0BRppzcN+q73jwXt7pDTsf/ZAWPGzY
0KKko6djY9IFdimKhO6F0N9GJbersKUb8pIRAxP9BRXA2C/iNg2HwZTNGsY3DPfkhSxxsX/ytSHS
iTRSfU+51PFIg5H5pff5S4h001k/cWweKFeYZcVBBdnGEtOmbkBm0FDNcuW9aknryMGpT8PqpEc0
vJkPdz2PeGOjcM0MYiA7VeoyBUVCtmaaG+R6yX4OOSyvDPPNFFHyXN1kPCUTnShbxNGqW8kqyH9y
9tHuQiV10Lf7cqnIfEXMlKUQ1+cQ+RyzCxe7a5uxCyhEslI9Areg4o5v9Uuj7K59zc1JMIFnEig0
UaqHFi1e99hd8D5i8lLYYpSkjE+NR+EVdwdqWLrp0vm60NMBcK4EYDy6fthjk7LCIwwF5nbwFkVq
fZgLvNMHTFqN5sGqiZv1sqjXpBuJbWm0TEflVQ8syF96GIhTwsBj/bkXtq9x0Lb4z2AqpNVY1CK+
ocjlEy17xx41jdCoedBtaQxPhKe+QeekZVLg0qY0i5PRQCmNGWk//pVrB/DFliK/uLwnHA2qElhN
2u6Na7Wc2DVi1XBmmiO2jNpShzfOOiekmHIYZg/Dbauoxd6WV0OFJ8htqRRphAd9y9zUpxkDRa2J
TBVZe17f1Q6fmnAZwAbQ0Hc+ZQxby7YO5Un726CvA4ilaZpRX/27XWIxpFNIJFUrEeiZDxDs9Q30
4leKJsElWO+SGoLBoC2+p1eGO39Y3pZ1bwnCMHIbfhpu+i8LHoGpyWinULtQUM3cm2+ybUIXUnME
1vkX1Q1Cs317DsIJXzT8O4V+llm6cWrckcFO4YZwx7Se1xRtyzIdF+Zo7MBIcUZm6QVq5PG8rIBY
A/HIxx9mO1RnOP7gBnn37vVczzRtk/anV+XAmfnFyGFL7UTB3kYEPje8yY9SRSXgghfK5QaMzLCw
gBA6hsiBgf2SrmdupXqv0UeTjBCLsFO4at6tQA14I/3hX+k6MxTNgOy7dG/eag/cRGfZHj5nuPls
nAjSZcBifLO46Fp2B7lucLq8+RMwefPip10wHqOdnZzSg7efrlP7M/kZt6TbljIX/8VBfQJ0+cLP
Y+XPtn/aHhqXrx/w7V4JCQ7Z282nT6q70YOXEItNCB9YtbG86f7cOsv11o36xhHxxrleRGfohZQu
7DzSONzmngfIbRS6AillToLgIjItzvUtO/LWWb+2izreAUkczJ4K1y3zAMwfNO88Xxex8YySEkY7
rJHH9A130g8yUsBrzk0CTiLKcXHLW3jzAvBMudtD2JE3xk3FvJPnjAFzmAbPx/+n64wuZh9qkiBb
4Q3xRZdGPhvuGf9oUA/2vrvx+GT/EkzGeEVGH0buUX1lmXU6dyw/WwisfS1OpBSOHmUeH4LbHN3h
P1o4nhwYUSirpm5V6dMRT5Hg9uf4XgetDY2GWRvPFlRD7qyZ26mksY6i+EAc8aB5LvW02VhN1i1+
z7drOjXi0gwXHfA6/QE/cmzGrn83UEDnLfVA5PM/1tZ3DejEVmus1BpDxSi1Ns3yi3p5O/o9jQf0
ocYI3QGed3RnN/zh1k6VUwloKYb/dMF+7cmUVEGziZb5p/Zg7L/200r+GX4W7ffjt0DYMk0fQNwb
0tUS+1lsOCCpp0kxh77WLlD9Vm2aGxrJD1N4CYDU2CvqMBXpXaHpkDyCmixWaG1hC76KN1+2Orky
hk72CiymsFo0khpCwUj4EUNo9se2jHW/xzWY6kGOCe0jvpRYSr36jjFkKkZHIXxNi1NCVqemlQST
LDqclq0zkNcgmqD+OYPDeKpuH48d26FsYkzV1e0dNRLIJ6GjAb2xVH18Jzll3UlRlsm09hQjgJxs
OKA/GbnYfG/atH+53Mu0FGZdPCnCq5CvkFcG2CDfS0GhPNLMoFjvtFm6RdT0W2zN5ElpGMR5wZRM
sxHgQC7N/HrIbt0xPJnbKAOcrW9ComVGdYLtKHwmsiFDLvb4ZN6Q5uqHjItUS1hP/EtKYLG++xbO
iLCZeNbifbFmrrBQli1hsmd29V13fps0NvVlbXt7bi6qHALpfg5dZIq+DJd+RkeL/Y47MjJtGREc
MfETaYncOSko5H68CrTYKfdhydGuZOrHezniXz0oQpAiN75vUNu1DlAT7V0Z1ADv2qf7gULTIEdK
AtHVgsqT75TrwmjPh6Q5gseSNCfPCaln3L/goFtfVe/Uok49HVoJXBgPTep5pn6g7cWN2EWZfRMc
jH1V+9rsW+VoUR5pnR64FHYoNmCnUv38TLFr24zQZ6TfeIrl/g5sVTAqgqDmwYfW8sWtiTFFhqd7
GTaL3Bwhq9C3wMn60+3G7Xt5pE/6r0Pr1JNRaC5dfvcv3mov0QVVY/cE2R6lvd8vvOfkZ+MeUWDz
UKR7uotfB2g6zXV89YL4qn8V1ZUu5JXznrorXz+AvHmqAkC5SrEvB/NyP3kuNGck5Ghu7a5TT6de
ub9oJFkw3/WLnzbBR70WxqTcTQrmd9vXU2/XKva9S9vX3OPX+FrFEe3GsL6geVuCpbZEtTZtyaBG
p+vliinKwLjM4e4WbyA1BRpUu3gfWDlwcqSrjvvJncTR0CA17haa5Zscxqlwt2kX/j+jNHdXvons
0oT+X1g5wIz34y5st/KN8pQ22JXYCLye0EVXgt0foaFsI92VY0M2QdaENTaMjD5X9FQS1OHV8CzG
TgxYtGMGo0XwZFQ0fAYOgE1oIGwSp1YjrI2KKRrWmc4K4sF+4U22fYBpN2EwQOSGmwwa2oyfDIyD
N8QXlHoDWkpURBEPl7gk0TsYgRv7CQ9oCCgV7IOicdAUjMHVIx+JM8dU+CClnnxsfCylfnnbvA/c
+kaJ+VswnSXtlm9SNzKX5C4pPDBdQkSKTYZjyLlQyuZXG8hRNrBBDJFYBI8qOIXK0cY1v1Q12jR2
Rf7pzr3pE57cTWP0safeHl9Xh3uZolin1INgsRtzw24aVYQfkZjsT7e44pZJSnb7qoxGfzRFIYmy
S5vpmnVp5fln6y1B1yqoRCjtkn3+ifpBp5PQrDlEzRrja0VhyxKOhsqaQ7AcEIa1jLYmRzxpCvK7
5jOwygMjzP3LqRqyBYnhsfndHiRLA2ou2hk3r6QbK8T67OrQQbkNjbpPvEY/Whh/E9pW/UFQnDoI
T/7iO1PnfteT700TzDY8tKk+Jv0tPqjR5AFre1VRSKga4iwQBiaNuxbNyLLeKH7eCdpHIa8Jah72
vlB9+hicuH5eVZtcZK0x8J29Xxr2b89qmwc7Qu17lYAGG4cCVaaxhbhW5vpOQIpV5dnfU7oCUbQf
GgrI0wCkMbQo2M1AEmyyaVJuNh4T4kON8AxkJwRpppomXIVqrwyTEyGBq9WVnltV8HnlTLYyqrc3
YFZ2PRjrxHM0exWliJM5jMZEZJY3FirGnPOxXvhyASDEBsRpe8W2QDe3HdZF5LDX4cy9z7pejZ6+
IlohV1ep8rX4cIW7ss+vXiRZ6Ydfi1bx2rDGG7PnwuM5rN1zFuwzPh4lNhHIgyzjyGePTHofHV/x
5/l19OHq16/JmPe3HAKV64restjn0cZ7rj9RMblR+AsDWaH900Kdtb/x4+IGqsj4bnwHq4oLpsaQ
whT0SUrPj3JFmnhkcd8w5y8qXo7uIcG3bAMvt2w82z66SiXkKSQBzh8xc/l+Ftks31lms3k9xDOA
sCxuAGFFvNIES9GpWXgUa588eSH1/PZ42jPAoX6W34x2lNf3/35ZDNRNRqA3uNg+4SJXwOtdePRa
e6WsEtmvdaF3Sw5ktnJ4yFROdMAciNgBtqzmCqEUw5AWURJXm0CWCyT7uWOaS0AphFFyIksKuaxo
1HUwjVI34xtyAjvtA8wCchCgDcGNgPLcoJYDyOM2fYOLTsWeiGzGBMB9KZJt6cEBOy5Gg3AFdURD
Y+riDIBYJYpUWp2EC/8sUEQnuUIoUdJNWTdbY1RT8JUTRthWDTpCPrA4ME69LMbiXiTbvs8phImj
p8PgNqAOE3ZHI5y8+ga/dAT+HPzwoUfKARjf4tcFIb/tI0OvoWzah2gbpSGwPwcQORPutOWAX6Hx
5t0emyig4oMKn3N0He2ot3XacQHHEoD2KYSELGo9Ul79iFCQVb1NB6zV8Rx5HrHbcmHtPlfQ7vwe
uazDho+9OYw/87UT1IUMfEgkNPyTj/SgPrnLffsz1iFPiNns708PUTzK5M8bvoKuXmYVrbm8XMyg
Zh0PIVYivcBW5E8q2nSZmUg7Oi4DPrzm8NKe0iXPYvTjU/TJglQ1LyLyhz39UD858+EnlnV4iThk
T20XhNcO3EAYS943IhY8hkvdGJBpg0RTXBqLItoBw0ov06WeYtQ4wkW6VB2rLV2aBBq2+eSgEb1H
aIV6ifV+H7EjIZvN3fp+tu1ACfWMmZ63/yxkoAfYzuXAjCi5R4z4oiMp0AFUeI0H599QwyFhIPov
kxFl6FX5Jc+BPmJoY7bSMq8dEHhJ8G8T5I9Iol7NpFw+5daKaYMq3mpTsvXU288OMWu6Hh5n2aXo
CoOizCFHEoAK4ApnjJu5F7tipfirCQMTrpJnGU2Cug+B9T0VvbA25akfbnwPe++UaArwtwKJXZnE
xkEwKk3FXEvrFPsM5LePGozgpDiLau9PJZkZxSJPxkspt964WKGOuIxDYPCitKwFKrduDTSq5FkR
lRVAHkeNhizRlC4TiBM46bj/eLO0e1pHv+JPQvVcZZeHqY9OssVtv+IfvUzxdwuZeT7q4SfoO1+q
E3Q3k8qJ6YwT8tVyPceBuV9urULHBjJxQ9rgKZG8gUZcHvn65N0OKBeKG73L0YEvhcNIw9tjW5Rf
NhRq8P1Y5G/EaRswTthk3hPgPK2Rs5QUT7K7A9YgREZ6rw5okJzLbDqecSz/eVWHJDlyTE6hNW9C
vgzFMVdGn8QrivdCZ+jcKP8Q6wQQ/JCYDdG1frxdqg7EyXJnR2gP5Crm87tqJKjHdNuITiL66t0r
Fpv3jLS4OhypT4639VfkdPxEa8k8ye94haCAxduru1uiZ2sjGan3t6oE6XCVjdP0rW51jr65N962
QEUA3acJPMsD9ilXw49z23q+5IFG6g5yUBtWSnSp2k0/n23NFZHi4gU3yk3SEfulrrlmuoC35mkj
gowRpT3CZXqGQXgD691eqYhxiqIIls1eEsYhn4OfOd8LT4PcgbE6cGDfAivc8UMwT/iSNlmQRnDI
PdwPOsRIZsq8N06v8S3yFESUxzC8VjyeiCsRCRsgxJzY9bsNGa2nPW4yAyiOLxJ78PrGAvClPiJv
j9mA+cCevJAEmSCahBfKwZ5NuH79zeV1CV1+RBbvloVFXsxetZUog4UEg0FT2I3g3WjDwM/1oQuF
JDF2v2hyY6qgmpnOdET36QFbjQB+6EK1EzwVdTZMXYVKfLgTTAojizEodLxyeHSss1sP1ZAu5CMx
8QkW2gTbNTZ61vomj/5byMTPjcEUPDHXoaemxhMnxtO1fWEVxtRDW+Gl9Lz3n/5cfHMRfVDnQdBM
lMCQbE77pesnqt9zOTCqZcIn4ReZVBIfxQTI7FhPPjJaCO4TBk05GHOr+ZfvJSjF+WgsPC6bIl1/
LlaZLs6RUt5MF2/Nf9mpWrL3KIlDESvhV3X2bfbVV+mjcnf6dfw8N11ujUufPi83osxHpsUzTuo/
qI2ec69GyQIB2xf9wrCpuLABDfHxDy4zkrTecXAInKDacQY/dhAf2EE53IiYAjtsbP86BG1SVM3g
1y5Vl6ank+diaQb83fXkIx0fXJ9HzYgX+JfBOJ2huvjhGPQKoJWJnmWYsexuDOMBu6YMwRg2C3SD
xuvBnLGEDcGUAV2UlmTzcpHJYkVmV9H9QkDvdQEj5QRnz6TIDlMLkr4fJSgpW3h/TO3p8rEv0w/P
P2kC9LAmosjJkptu6jmFxKeh1qANGvxkB6pdqMxroqk+L8ObK3pWR6CJisS0zkh6bB4//YqhDhAI
vU1R4Dw8gKxmmpBp355860ZgUQ14SeAE7/wm7ODN9qZH1xSRIh/7CEG5kAR9w1LgKXa5el2LdSl1
KAtjPLkXn8W3TL10tXpfZ69XjdTmesR8Azi9NxmmbZzah+dRZcec4I/9sTrv5a6XMn1J9J4m1/sG
8gG1y/eeAW6fTC6e357TV5eUUix7poDXx++pl/n9fn29ftqTPRvMI2he28wZRiP7JRu4L4SACBja
cWVqEZqgK9NrOu7mV6l7OMTLL45m2oW+nx1c54sMR74qzpsXAKAx2ovj++SG+hrR8q5yOl5dMldl
+E7F3nB7Ta9S5oFKSdWGIOtq57qlx8i8oETxSDspjFhLMYI+cmPRKcKOMyEC+ZlUfXP1bkDliAfa
kOARpmoUXJ0QSN3l3kJbJnRzRsUq6wfwLagBLTpcgCrFDArs5ibKGFn4EUWn3jW/slvJoUXqpoa6
RyfTTL8VqkxIL6BbbhHWEgPlX+vE1qcEuwrQMRIz696uU4Q3oTSDJ6PekWVeBJe+rd/oORzfOeja
tCpUJnCVps6yhqBk86qfU8LBgYYvahtEwoMZlgdE8aRLJyXldIRcreuZNOmVjgxZUj3TY7Zu7N8Y
lP2hDlOBgjfVQdItcwDTPvdrmT7s31q2J1HidHRssmss95irBUZj3RUR10TCSMR8II9JrpjCeFA4
U2nQMSwqL4BXZ9Yp05FrhcrtWbLmVU7OgtvO+lkv1bbsa5WOUY+oaTPIEemKB+5hqcegVXp5lzeC
EzmSkMltsUhKoE6DaRDWrUuLIQlaO3dnmob6d3sY1D+z91MATp/ZcUsJEzPDedeEL+aBSAa4Db+C
yB4Q2rSZ+xSCMiIeEBQSMKNs+W0MeXoykfNPofLx6OyUOHsFff2WfL4Jg0pQYwnqfM6BU/JAI6r3
EpLIAxDqUE1ywKoYEaNWgXkN9E52jUc71mKuH9FlnCA4hzY8VyngnMaAJzqL2I2qnddZlD7tHjSA
8zCj69CG65gKt76Wh3SYC465yKunFvo/ANc4hXK1dDfliuTnV5rZQpMraTosrsUgh26RIzbvtIDg
8YPk4z01X85SdBdzlKZ6q2+rO9RjyJ3FfrScJtpIjOfI/fyKMtFLjLUY4/8j7LyWE1uabvtEROBh
3WKEE8g0apkbQlIL7z08/Rmjqvt8++/dsTsISQizbFVW5syZM8GRHo/9NKMoW0/XtTEORQWMBo2M
9HqenUlFMkKh0DJSnUMoA+F4xuppPu23Y8QrPCyJNkd1dSQSRSqJfKlyI8f4PH2/So1hGNF3NzvM
n2rzBbsaNNgJe7VzrR+1NVRkKflZo+ICmFi5fQSi8NDECCNAInAiWBFaFsuTv1Qv1WivAmHK0c2r
kibiD3XpGAWtmmN8CqVDBoYMRpWETGOfSV77ShHdF5/52v6GHLhfIGX84m5klWgNYL28Zz4jsGJ3
M6YVX9J0xdy4lsBEqDN63FKAxUy2m3UamqzWNDrNLRSIQptOSb+nYRGusWlWbJYl5UzMUK5NhHmg
+8MmEjk83oL3I113ILxXj+T4LYrzFSE/c9Vqa+L7BSjAyj4ltQjRyzRK3YlESRaSAyQ6uSJbLJDv
WaktfWrHSxIvGMnemB7mKkq2kT6mAeRvzCC3jkJWnrLKzbs6SQDsK5kCFwCqM1qHyryaIjlPqbni
Ca4iriOUoAaCiMwO5Mm6ITpAAGvehZfcVX4sha5E8ipLWa0EFcXGxAjqIHoJ3V+8QMln8pn6VITr
eHv5niFxyzBmZKPix28Hc/LCOgPYrET0onekjZ1jXYjFSykC7P977CxJ9aGp6UEDIpdfVdDGuxB/
HCLc63aGVnbuRTynBKw86ezoW3jppp4P7MidltTiLDOBsN4kSzjUACozkh3Vflc8SEkCp9AkPPdQ
PKBA8Cvy3d27NyhMCTBAHINWeehq4JTxJ9645FOE0AkEXOj6B1YdliQGFZi1q5GLrCl8x/Kod2S5
cDNO5BPjQ3CIXmad6Y3WQ0Qupl6MgvTqVSnR/OhFGZLuEICNMTuROUo1ESdZgc0IoGnkfFcrqW9r
OKqLalcNY0xKQPxHtRvtsxLBEcAws3M/A0Yy8E2TFoTQh7nMNLJ9t5jvB4PYN1EqL9/cquFPdOnX
NHYbkCxyI+ZmKdWdJxhPkVktuUFETIDscWp1IyP+qNt7oBC1Hvv+6sxTyU7VVsAe/R1xyASTvG9O
nw1BpPm6Noi2pN4Jnr6t0PsROjQ/Zz7P41JHTDhilwBkme10PWJVw9ld3IztmERcapMtih35g5jW
CUW7C1MgNa1AlVICBDZUsT56xmmL3Q+PcG9klURHyfKeE422SNGoGky4nXB0ZZCpFYvcsbn88HT4
X8/7IcN7V85WD1kcMUgEuKRtuVmgNi9caJV7n+3DcASpkAdhwKGwhQ8rTNStK4DEZ2ErZF+M6VyP
UpyqQTNrKXcWzV8GjIJN8T4fhy6RLpQXFkMdfT+NlA23Kl6VECW2xugq4wOgcii2BWeCKxIfgAYn
ro9m4ESVFxSLOWyx6ZeEsjG/5WT4IqUMqdfpG5VOATGycMbbOQjtSfbhengXXXPNUDiG7KWUgLtR
UkRGmw8L45tp9LrkgJ+MCmV7u9iLaJVf1OM2SPAaqbutJJNwEAIBQ0kTnl9EweyIDDg4Bf48gWQa
XxjNjXsRJSCyZPNsRfDFOHeCp2RR1a5xeFrUzx+Ga1FSWzjGBg0GfsbGXjs7Gpbq5nKMhoyFIvbq
icVr61SkU2941wxsPLdif7En1Vq6oi6hxHzEsxX8QwVIjRTszL6v30f80dSHEHgwmD0Sf6kCH4eP
4nJXlFZGzTNtQHOAErp1Ae/nWeDgdCkqVbHOJJ19Evd3iYENBkxyKx1CodVYnRf1G2MuOp2uWpYh
n48XJrUMTDPDEPl80r6kaC1fjA4sq1vV8am7CYwqF4X1i3/jEv6L0h5JaHrgusCj983w0sbD1T/Q
9dYkRqU0n7PK1S5VucMuj+Zb8HzwwXGBsKHYT70i12hfDCxpVltXXI20j4K+vf0TWYG3ltERtO1I
8spb2n3NfvY25LI14CoZy9k35NxB6K9jhQcf7PChzu4L3J78cCQ87Z5Yzf3H5gH+9Wr6e9e19K5A
tkmhX/pQ1k1+mnsao9hCztPipljiJ5gk1qJpdv4JMqCyxZwWbDCbiJEM2iHOAZcADEU/X5szURTU
5hkVaKizRgtvDB03pJ33mYwfG6xbImHcfC6g1Or8FhpyAZndOqN82FoBqMiDEMEWuuBfF4tpb0xt
0+UmCwLkOI+WU5M7wr1lIH2cP8xqULO++CKswBl1FVV0yKDmeLOBiDZHCjveJZdMc6neI9dVfKsw
PnTz/JyeFdxMwk4pXboluoqSzEnakCReBMXq5Y3lJgomE8Lzmg9ZaZn+EiFt3WiTPTl81jRHY05n
/KPYTtflul0gdhcp+XEU6v0d2T7db9mOAkXbJWmbmK/O1TaPLMqciCAATgSzMU2cx4aYKH5dl9Iv
M/DYmep7eNqOS7/icB69x/oCiec6R/EdB/lu6Jj1jLZ3jiFQC+yg5oMcbTBW3kENl+iIZuP8EG64
FsgRk/3mkl/CmijOU+Bj/3ucblLz2uUGWN1VfQayHAOjMiGd2VpF+mNaTmwY2STWgiwqK9ksiXOz
di4nKuDy31BzGyG9WPDmoMgETFXrGRFpy7vGVSMunoH1YRVdWRBysauBzRLkjGmcy3eHY6UIGmhX
TjtIqgc4flSkN2ms392lSejiS6pBGtqBFweh2L4gIm8+HOi7u6cJqEkMW4XbP2HRmvSh19ndff3d
XZZQdDX/lEU+gnMj0UubynEvDvY44L1oek9xvni9TV7MWuvvg2/6ReY3De8sD+UuvADR3QlVauIl
Wkh68SH7THdCqlvxGw1C63tyAqgjcxmoLHy53H9ucHyScyXP9AXmexugGKde308+Cyi0UGqc5q6F
PIIU3OLrCLrnIqK/pLcFs60JKify18yC8wnVynbSWBigjj+kfYCcdZfN5F162dFG4YuEqV/oSkMr
dW20p6N3JmVA2FqEvjVbsdgq5sP9gnuoeRCuNX9Obu9eQxW9F1ROwdiMa6XMYCrDce66OWzc/k5i
xKiZvBxvUxZ79K1QSeZVg6XZ93JXk59tnF+CtBUzh6qOvhEu/bVqlDzTttwLhwhkS24XQ75d4PKH
FE9huIBO6bg0iWGaUAYB/51q4/cx+Rrbw2y/O45CreH4cRNGxqal/6KLRON2UABzlzF/GflpEuZi
4Vnhp58MwkAbOm6tNDTdVRDN2hzAmVpqVmdxCmSg9GGFB2Ri+BcPE6hFp9VX5tSj2u+4/EO8ed/R
70t6KiUql0bbJAHRIpQ3hxzikgzh020Cq+LYW9rZIAxtoReH+Ox1+lhAmj+LngeThwnCLDhBiCW1
0NzdrQD+clyTVW3fy/HlMt6nXy2jwZWln4VtZW0SuoWGdOlY5IY3S1fRdhZHFUYtoC/9c2EqLWDP
FJBe4trmqEmOXTc2tInNkkVDOgYV2h3kWwvzdfDoY8l8v0JxdGzmKZxm3OFuOWMsMp8+0m63nzTm
j07o7M2SMnSVNUO+XwcOO+Itw50FjIWCIsv2UCuSHdT7GvNBfasY8qhf76CNbBRXMB8F7KC7zfb1
tjbEXy4ttA76QB6ZCNKlXvA7+oA6et58l0S9wEz7WHe84DlyQbWHh9Yebbglpz6vZ57Mk5mlXr/F
6sDprJJWw7uRp/fu8lyxVjDNNfQ3ouBcxy0dvmOTu+xzumM04RdWINWog6eb6mRP21uykf6e1rOd
aXvaRjbF+7Dv7rtTGuvY8VfsbN9dN+zvame5LI1aiU66AVU7o8DiE18yZOE3/VulmKU7Bi/uFoXu
0I98drPkS5O7S4eQxidwyLqSoPni07o75mtuItRAdqfnanpfKZcntUmqOt88LRGIyldOpPJWt8ti
dbKuTZaIDS0gg82+p/K906G3/kImZlN/GLe3hxpfHo7b89Fw+ZVMO+x0/nDErRuPm3PUChbdAQD1
tJY61oUW5ug4r5+WX6la+rkGO+BQQ2hj/pBOdRidl1RnVK6MT93ZspIGO0YPCN2WSW02q45PzQ3S
kUobf7rHDXzjcmVyM6PP9SXzMa4vq/NCbZ/trBbdbb6yfbpQRNTMpit8al+sNi+VyaC/XXywl+2p
OalxYrNNfczW7xaL7njW4RzXVLbS+o81k6KldTt1P7mbf41uThzUQ6H8fXlsZu6zs+5m2SxXj6gz
30/W9fFuUZ0cfxwqo/Pt4rlYR3SJQFGtxzwymUIsOM8hJ526TSHXp3+jDmRuTdYh1zrSXK2V70Fs
7yEIEupzUrcnJH54mrqVJ2pbCsQj+Ypf9bXAHu1k7i3n+SVTCTe+R+TVc1fjBiJjTFaUPe8ThDlW
OOzWPFzgnk6eda2I0MKm4Jzq3ie31uBk+KL/kyqA84qaPFuDkmoewDa15Z1pkmcPx3TCivMsIxWG
dIkCZoHCGoIH1EGpkZGD76Y57r4fz15qnr0nxSl0LBbyS75mXdJhWj2VKhc6HKTZy4aTVSIUVXpo
sTzIQ3ChlOHk7DFEJCVuec3tlX7QrfRj08k/egHM/hdNsvCxzL0FAyiacjAUI4lt/ZhXS3A33Kel
AzTYCreGA9o12Znnj0iW39DacXFL3qVxN17V1C3UgtvcPYfeG6Sr51LdHfGRXbPco/9MB1tpRv3A
zs13Tzk8fpDsl79lNZUIGp2YE/4t3U+B1w4d0/Dz7piJcmdOPgnS36cPdJN4t1m6R/W/Q5KqdB/R
OFsbTb9Qq3QrbniA6m+POvpDh68sxe5QVV2FYN0SB6EMxeypeGaQo9PEBwDz+HRPhsQGeIUntqGm
ngucQ70VLhEb/tlaYBp0WsZdX/Kq/qom2zUz+5p1XztulmdZ4t54YX/dVu4UQnKMphRSsQ4kPgxa
4mDJtc6vXusYWF4YrsdXZ0qsZLMRh59K3Yyew2f6F765IncDKzph4G55w01R6UUYOnr+W412LrR9
/Zc8RlE9qWKSz/+rpdF2k5Tnq8LphKiUeLI07uXtgTJm8LxY/ih/zzRWxKnFQWNtU/lpQxhsMkpo
cY+Sr5G8AUjhRpEB80KmtUS2f1VGCVpHuDfiqQQ+ViW6iSwx5Y4gS36T3oY/UranbCri0YYiF3Bi
AxOrMkUuxTJNDxx2FXCD2wtS+/u7A26mLdFEhQpUpoinyLEy5jzdBAqSHq/eMEsnkBFOWFh2XXxd
gg0+pCnQckRXdUA6ffYlyXvUppsTiIbOqF8XQ4r4jFGGaFPI40sLg2wEBJUUKmmAy+K3uKrjQJPi
EeyMZIsjmAX6l4bM0obzRJa7Ry+hMd2WkMuoTQ/TuqU0MKxJNynC4N/CqwEmz3wac4WUJvcvcPFj
5iF2fzGwNLaz5eCovYeLa8MqvQmPpkA/PIAnkz4ZiidMT+lu4HGTfdJRNfJOnhT8EJrLk3/K4Upc
jIHA1oDpX5a9FNKVxlSGXLlhCajOIKcQHA/QQfzY46MdJoqwYvM306YN3vXt7CviSh/wR6YhMxUI
fk95zQpHJZYbmXrL4CzasV2/Yj2qXqjVdIoGlSHoN4DzDk8HmjkPo1IL9yxcFLXUjpdCuwD3NK7r
Esy/BPgPWOcCRvu/tSvy/5akVPbgf3PqN8mZdGG0n6XWSM4Y7ytSTG7e23a9ASv3ZgCeUz/nXZbU
eibykbDoAMVRYxj9Uvw1n5c0ZoOKxGW8Y1xelEQgff33ASf/Vlb+vwf8m/4JOmXb0/jEAcO0bQ/e
BLO8jOICPgzsHWLRAghjiGJlCfDl5o4BOzYES2I3BbR5z3QtR+iGE/+ZGG+kPotVB/Xm0daO8ZMG
cMI5zAsmX2CSSD0hjo+BuOoZZeTEQnR8Jedog8ByAiHiiuBYngAAYcg2CwNr/n9fjXLhT7opiLNl
S8V8NpMp/97oITvZXM7p/QljfMS4yNpPIxMJdkLeK55a+zAcL6p5OsRi64jsdmKSUXsekMNrEB4f
mY9ZAItC8v27gJk3m9C1nQd0Nqg5fcsSk0gWPzGFxC4iJ1TKMRhCaMajl7zFvc7i+OpW01wQTzzg
+W9LkOi/qjn/W8yZ8fCPK6A2yz90O/KD4noxK6C9YgpKFvj2fvsN6IZ746x3emfQgpnRA/pvzeMz
f5Zz+8fOPbh/7Hycmi1zqSw7ly6wfdkyEG0P4bATJ5OgQJ0za4CiTXHGi3I5UKNutJ+zDj3Xd8kc
PCXN0Xffccmho/FboCGQiRQ3RV+Y+RfkvUfYeqlW/ohCisjHhUiS8uQr4b/0q69OPy78lUgQgQyh
giJwvxAHjIRmMVdJTI0vPwyWVdOanarEynzAKZIlm3R+iHmkM8BWviYSI4PcG26bqKj3azylsvSW
/kNayeBS0UZJB8ZWKDRB0pHDgfyhNxI9k0H9hPd1YqQYiPllCU+mNYbqsOpM/Pd0yRT/qDP0vxv2
u1JPfrEaJdMZ8yWUGefqXn0ccZxwNQG8S7HUe9w6fmqXDVtd0TUvFHA9w2ZB0BlRZ0B/ymWaa8Jb
KQS5Z9nlmwYoNukh28dZl+skMtPsfJSg9ItTvqEJNkHUXZTqsdgGo9MVAZc4L4XJ9ECZBrixnoSC
RQbxoubVDYRtrqldrrxwsYO7eIKSR6ILK6arDH/TUXKndShiUwmIa3QYcU10WvjIM0VMX10x2X5n
09oC+vm+HUnzIDqAfyAaMXu2Qj9c7XCdyr+ZMnow/rctC5b/H5PpeJqXLovBBo1wbkMUsNCry2Kd
d0MdKieLSQonSPTOUNYPU02WjhHVHjmC86shgjGJUZK/8w3Q4PsZ3LBfnA9vhZ3xrE8QrA7pAbhg
uWaokOKGeYstLdBWiu0KwE174hOr/qZVfDGfJS5ibenlEJogmYMVEzxPmxELhpvCzDRHoB9lQvUX
y3T+kcdp1Hkc0ZgjM6osP06vdjUGqyFzq08zaWxOpHc3JI3h6pAygDzLbTQBCKMNLAR2T90hkIIB
cAjEagH6VXP0oTFJc600Il4Zu0noWIRAyu4QRAQEDDwEjvIl67HDw5I2UCkobMoscRn7/z3//izz
VU5nirkicsP0hvy/9jK/yw624/L61Ncx9wDNREUZFtP1yackhEi+yf68LXYcNgEgu9estJchN7zW
1zTeGIE7MMjNhcRUievRCgTIc/u7+cgW/i0Ly2JTRuorKZSTUjmIs/1jiJbW02UpGW+VsddVlX1z
6jG0GC4griyuDKQw22OXMG2Dx2+1iaks2QNmwGOaEeP9FWlWpg001d5/E5o0WEDeXPdq9f/1CkXu
eSFBCO/AqCO78LpuptcVNFFT/FpbtxbCEVcG13XA4A/yjxBcYhWlZgVS9IAFQs5tCWpVN22dUcS6
06+TBrSrkAT1eDakIcAHaQ+oXdf3nYauvJcbcsOebbB8WisIbnjfk4BSG6mcQjJLDrTkBXMm+ola
Ee2TYKoUWqpAYLlixYh9lSpBImBHEn+F0b0wOLJvI8APHwae4i7OZUNdVQQgCh3EShjgk2e/LbxS
aJ1TrDFBD4UgWgaNwa0Izf61kK1qs67fivVaAQV6k6rF+pY+JKvm+TU0N2FzwCcsxiqW5Ojf4CdO
KGaoIiJe4jGI+niwehPMtr8uUX/o51ZI5/OFPNqxGQSUf1+hyttJdnq5MMRi7LqXnfgG+5DhRo7V
zHCk5NjGI3rlJdw6AyY0H95cNZwlBn4+FnT/CY1u8Rt05gwyqaRRUCGA2cQ2mLXj0HSPq8HgZUv0
c7hzIZZPENfucYOmMIb+/20O6AP7xwmVT5BYLhcy+Uz5N4XhZH6drc5p+kJoqwxB5MblyLCbPnTy
lDjJckhNZnkvsnYg5nA95HVaCJZFcptUX3oYuXHWkTkvjbiFn0kU4uDqFiUYYaMX6hEZ5elX43bH
vtfK4BLg6FkeO9qT02fZ/gcmgcN6OyQsh5fDWukCIIFSwQmrmIw5db1m9IBngoFC3wFb3pF9hSRC
zZr50LCU0B7VO3Qmxz1GzVBxVOv6tAd0eQW1nFaP2Airppy2FgjCNuquyOo4Y01O22lr1qV/KA3u
OpbIBybBh3G5ZFMqppnrMTinuTu+vAldr1q5YeViVBaM0VDMl5r4lAerQo6vrHFgXS1cZ9Pwk42q
tq0ZB6U9kcsAS7JDhBFStrKR4xxdgfmoCoMMkHcRGrIuVfFJ7EUsqPgUMaHgHlMi1aBAc1U5Ep4s
6uubNGK5KH6zdVfbc1Ni+gRj6eWac/m4/zC3CJpZs1y3pt1TZVTDwoukAmRpD2TDQX75AjpjFruu
uYQZd88+xo0lujcKOglfofKDeg8HqruQ64+efdGlkU3Tn0KWdujmp2ZkYHFjuOzwtXtxTbdPL9II
OMIliltc7Eu0eT1R8rKknFimvZCEWSojTNKKFBSYB7ZeI2Y1HD46VmaAVy1yqnkwHQcZGVFoUFpM
Rij2182QesPI65Svm6f7KaNTeYs4h6EA4JvZKkekIf1snkHPzBaEmw9wQAB8YEE5gcCqHbBlMIQP
ne3x2/FpiTe5xF8kX/VtRpLDb5uzmNxw3k58r/X8FCZ9mkKj/c0ad59LpRXQbsa/Os3Zt8lQXvzo
udCPNtXqIn9yxOizYJ4jh5GGpfr7H4kAx0/8E3oWByDAYbAQKUxx9ZbGZRTv+NwM6St6aWe+6drk
XSdCYAQDX8e9+DR4Is5XO8gSYTL5USHR/KaqjL84AVTy6lSEGFhign1VpEdkcTo0HtJXJHmKB6BN
Jp9VpEYIwcPwPx1QNZ2ECelO4Gqx4YqpADBB88Jyb5PP6mAeuLEufkBReO148LEAzKoVgbjBZwqf
3qpI11YvOkERF53O4JQV6JiNwX30y6IlpkdJYw98cZadykkzels5FCmiDyU31snn8I9rYeRrhI6v
B/BrO1GmIM9NbgJGbZGZy9hmgQi5gc4RYbWIxAUbGxjAnrqqo3k4ocXhBAomxvRm2589xnauaI5y
7dQglbSUriOZHe6Wh7epM3qc/BgS5LMyVBFMLtw3fXJP1KyXaThDC10DHrgGZt7WDT1bMm44HAuW
qWztSpDpxcIFetgOBUKPIS8tsdGK/+w34MATFEWJONHZlpNoTliejWig6coIsVpBuR3KZEgoekvh
gVpk55IffVJcgmw12q6EsNABF8cz8h4BolPvt1BzBjjaNRz6D/om0YwY5a5PlcGTkyLXLz+tP813
+AUnUPiLH6L7YMs3Ta4mDFVduFzFec2rh+xd6G2Jd6wD73APTlFjcIaX5SAURFAu3oEJCbc+YbnQ
NplV9QFuE4BSqe8EEq586MKQZr0QDWqSYpu7GSbX5l8B/go3T7Asjno37a5cMhz9ZeozUPFjSfHz
yadS62UQQ+UpZctCr4VHFFnx+ig+9Op1XQRnYGbyoL6D+eSkPr7EZrVOcsVYDOx+4SEOxl9KaY7r
uGB5JI5zixk1a7b3mTNcLLaJ1e7aRFdpfWUxXWmBppZjEnvaM4Vtil+aqU36RnfafTFXbx9rAhPa
G+6RwIIbuhhyK5T8UuZMQUAP0UkH/61gPRJX5GfJC+Je6tgZqgo1uhUZ4+DcXIc0xkbu06lnuzXV
vrwunpeQpSU+LnMZ4oqgguCL8SUvmqVKldDUDiVmUy3bF68YDPpvB6b05G6CHy3q4jJoFo02tPVQ
cctC7KS7MNedi8j1r8mCYEr4xyj60r7SdsvxdGqjoWg85kNnQNagcgaei6x3XVFPHnMKs/1QX3D2
Xo4U2y8ye7xW3lcrhJQJ0a3wKnB/39zd8tPjkE02v10M0U3jOdK22tvSnXRFD5ErixXOe2zsmNvM
u4U7uogApHkglgi4sT3Skz4LA0ECBQ12iVm9jz5c4RFPD87PtrWhumKP3SyGTXuU/5tEjkUnnKKC
YPF3kX9uuUdwLF0XYnGFvhT3nNnJtGDoOwkOwzMqwApRONTxtfjxfmlKim8Z5P4Qr77Ps+ESbc0U
enMbeks74gq8Ed5JW5NE2wpqnzQxGpVVE6lCJx9rmqPd6/urm4IWQb1J76h3mnlARnXVhAWKGVfQ
kKaLN+a7KU4LyWjDfg0UP3yOICcsz9F0eLCeVLmroKLvaAu9sA51ltUHD9GH1QrzF+xPQNGDACnL
rEMnzE1ujgu+xXAewzrB1pef9OndkdUkasO5Dk27MSbzkLSY5jkt19fjEjacMg2jyaPnCeNTtp+O
vAHP+uZARBDlZaUKykHF4ASjcAlD1Omkq729Oz1mkfaV6heLCyzVkeSvyQpKvLeK5Nq6Wz6v98o7
wf2msbREQCcoxovBTFKPYgaVtqnWwpHnfb7BceCdGqdIcTRJYklQHGbKQ5VCiY5b3iMW/Iv+Gkmw
Biiek2xi/Y8N4bCknJCqWr6XoBfBw7k9Ar6fh7L1yp8bCvNZy2CqJ08iRQYniobJgItUZ0t2LQKe
4tToKcC5DCrFVuBpe6PV5YL0y+1VL1s/fks4bIY1kZOEyUHjwqlFtu6oeSI9qcaQsZMMsxEavJXF
i1JtVCbfFlDvCsXZLLQ+Bq1QcF0EgpAyL9M19aYygbwibbB6AhGOF6TZhJ6z0uONoSJPS8Y9oU2m
ag6TgAddFP41o0lsU2bDgcH9JMzGMQQ820DX/GC+lrwHjSfwMpODZE57q3v8CZyrYhNyFuY+V1fh
Ih/SesXPTbYCe4aq/iCS4wEGXvpbyaxQB6IfkcgV8ZB9x/2lukIWs3t/z3vz3rS3+cns91T9hPFi
LGyegOrlw9Hqrke3Qzqi/FyvWGyKa2yT89y+yq3x3bVTrDK6uGF6X2S1uFlWg57G1dD4xSVGQWSZ
e9odfx9v0D6+zeBIOKWdsjscZCxG4VBZDF1OnbYlyqHijfdb6lTG71sb48gOxOD2tvayvAVecEly
UXLeXlG6IbHu+p1h6pG/5isg4g9xHci/pZnaejMpmB649jySVjpMZs31lpyF0++IODVeQPAEZkj1
nMoIRCssjc3Ufrg7V4L8w5peFSTeGmJLZ0YcNX8q4hikFxEly8P/9147+AP1EkZgnlBJUqXkwUyD
Nia8Q6NqK7ohZJq301O0rMNJksYhjLpkyw6Nft3g4aayYRs+qAmAwglIAia7DxmT4qsj27J27lmc
BtQkOi6lD0YYzf+L90ItRHxP7JlJ6W/vuMdkit6u1QZ5YsVO4+Ld4EBROsQ3PmTnYXtrnxSborsw
3UwixZjIgeljSZDaZuiKNFM94+NVY3ynq5uHw+oZlp74FFuNVUKM1TMbKlImSRvYUYVaUnGfKAzn
AcwYuB5W7JpMMfylKvFv+t2JOmPayuPL94XxnBW2idSZkiwci+91oPzk7lCVgi433bSolHVzQzHo
WQ5VotEJ1QIIXKch/trqVTUYOQdaNXPG6Zvlu2SHFZIKMkGNhXXxVRksPdn6NBadeMpqBqzIu0Qe
eSz22vRyNzsK2fYt89PzuxFdqAHtMf2MK6qUY4GwvmixUbAQDH+N1vbLFiBEZlWBaI6ykw6uXoc+
l+XHZdmKocIhqndfYCSsIdNaVyzZYYmLNOgqGM0azTxzBcJlpW44dgFwNrpgC27TowlBAIUwHYfy
WIkRX71zPJrpMK6LZAbMCJSAkvKMJoq63kATuMdGOBKTw/1ukemjOCtUEVNyu4WMzNjEBpJL6K4/
Uj2zeM6N9DdGQeZasck1wxypohsngMqPIs2MMZT4aqg0sndzEnm2KSgmGAbrgu2GfrU/04Cjxop4
hgOBXfGebV3QMvCuRH3AyMJgjF2q2D/Gi9IAUE1vr0NY3iCN/LOD+2vmyawTemaUA5Uah5dxc0D/
UYuRYRFsKXaYUvaDLgvjbtfKBzasrr1WHFYhcSCtD+upthJC0msz9QPCQYG3zizJYciRTgCpcaxO
36EbM9BK2HvXVeFOa6LTBNNwQDvEwKem9MkQExtkX5ruI/Yklg0vh8HB/aueyDkpNBOvr9Y8Xi0V
JLQXecJNOs5OupNu0OPipTPFKgeqB8n+tcXJTbrLPy7TcZPr7u1YvQQkP6AEZ/RJxfYZIU9O0Rx7
c4/ajSjBtrxUM2/OCMEldoqNdAiA5C8aaB2QxgcABDl8u1KpKIRmiknmsxbAHU0wJukc09a1bvq+
A8IXplSIbQ3iSl9ZRve+tfzhMwOWbP3yfUShsb6KfrBzxNhBz00yoFkWQ9tU01DO8v0YyjEfhGBw
0RK05G1MYYAjoGIAub5N7qwqsuAyzrxQ1muYJQSjyxfr+ETrdRbdyehjjWS3sUkpA2YhSr9/1f+P
4YdS1ZlvI9Y94Rqd2tynk37UPML2ytZpJolYWLZ+6i1IzaoYcezb/8j6URO8rpXSXzzHWY/FrjWx
N5JlQ2OElE2hnClL90azBMmuBuCxDkFavD7MOkxTHZIoe6mcCreRCgaHkIMzmlE9jvKn5Ri59ua2
QFlEbiiZfP1umZxzJGLxzhorKZwx5m3dyup23JPjrbX0Fjo0tLMueC44yZt+lwvi6QCYqLVxVbgW
qCZQniZq6lojAZXqRfjEjzietLG/ejmNGsmyVjoy1D0vlxkdGQfsyXQTL/T9uNqKftEP6PKVqg0k
yqJd23HyXBA+oY2TV1B4K+3QRtP6+HF0TFh2g3Hrj589mlARCkI/RUPRq2xdppQFKhy46hPrNQG6
xdmFiU1qCUsrGKpboNHb1lNP6p0Kf5xujsPg0PFcgMg9Qe+nX1hVD0JdA9drgX9LO2aM9TTObwFv
3O4cIl3+v3rM10NGuPYroa+vv+8bMURPPuYiHD8xUDJTLXSg0IVdYxyPg6ftS3FdHUHMZWCnmg7k
XNaujkRHk4qC9rhxLygWthasYYqYkAf4cu7GPE6wt9xIKsa0EVYEC2ahEvSmpVAtCAeC9otPu0/d
D1wP4OpQa1ajruRhgLTs+SH15Ff1OBgJn5NbF6Al3d0cAlxCS2RYMoS1rw1K2fggw3uB3Fy0SzlK
M3QerIZ1bOlUUN77ZOGsN3b8XHKAoAb7HJ1h4Si+jPramvsbnxG3sPA4/lJP1xL7XtLHMYBW1n8q
uyVKyszh+B17uiG+r4ODAJnon/CNbkb8YJC2Q+dLW70dIrm9oshK0FX/xu8WGrhaPjFffxzmWXLm
m6rSPs4fLx/t8LyeVie5Vog3qs0licKoLAFQQhDR3a1uycy6d92d4p16arxgZY6oWlwuksboiJ7Z
hrWJWINp7RtjfA0uWKmrFTbUQLR8TIY3S5JVXVSuNEKW4FQFWux5/NsLp4HiOSEgbAOqazUYJSgZ
ocwmIKKx9KZQpQCHZdV01KTFqehLbskRcfkU6GKyv2znlcFd6Obdt/jqWkciHOvi/hatwZ2000E4
mcntoGmV+sRY88Xro/fmp/TxvIAuzvpyszEVIGkm2QEZI5dzGKWssePmGMJkJrDBRHSLTTkKRvkG
ChH6FAfYNZewpcftE6vugibCO7bF4TAStSdeX+8FxUKeNVvnDPQuvVvyPnW21RaPtT0uyVooB6o3
B/+R0pWkfQgkxDOd/XAngtzatX5qWY0jo/PY2z+eURvcV8u4GIf744PMGUpM6jJpzKlIRRKk9tk4
0JNOFICYrxatv5prNr8l1OTDOMxAaNmdv235qr6GiRX+bkKxh2i+eKVpmSu8dPHLwOwklQX7fUNN
eymQx0u8oZ7DFJx8Tv22mSyDKz7MBw215nSlW1M5Aleqk/5Yd+2bZaJAGEzGKbzL1rRrRmUKtuJO
40/CdgaPbE0mOT/+NnATSHUvpOI5PVhZEIzYX56cUapVtnCcXzpNvAuhHYxRB8pi8ylFTPpPJZgE
I9jyJ32reF58xuNPUQrgHadoqQQ7ns12Yc7zOZ4m3I1pNWmRnQq4HZiVT3MeUrjOS05Nknysb/cS
UHCyQzfq0HywYgBsi+9QVBFqOLJXGQR/IY1l039q75YvFEoFMvP2efuNcpraXLKTyWZ26scGIabj
BYsUOxLF3Aw1+DE1HbFuFUjEw1fIUwgeiTxGRDwhOwUqw7vdIy1vXT2My3V67CcWH2ZjY921BFyR
L9cb5TDiM8JpI2cxTEG2mAwTlw0OFl9YhHSqTMEzOebAD7FiX29Av9IE4vy9jCWcvsdwzdd8GKe6
gusiGGydm4/H5/KyOvhRqrMk6O0oZsBcxD771UlQaNsRqOYeVofqLzgnFkfKeoLbtIWawoKLfClW
WAdH8nXAu2714+WKWru1ZaYs3xA7AxGM1ANv/bqRberv0wca02UZbKpxYQKrERGKuJ7H7dypKg4K
Jvr4V8Zg8u9m5Nz1QpJJMmkICkmgBP2D8rPZLw6LyWB56n8/VBOT2iDvIsiyf4pV6bTSZw3dpFTG
IGrW+Eqq032QTdfdwOfBZdLvMYbVXzm9cmEMxjRleCG4OxIBSPDzN7B3NpWAugFEjb70gpQW4A3S
/UJT+EaIvs2+Fl9CApL9+Q+/SJaA+rUS3TIfmWdZhxn4OoEC9EZxeNi4tGYXck13zINo8WRuSt01
DxxMC3Zu2aCSZQSPW7siQsubX74JYkvO3ddSr5SlkYMY84v/mbbzhtNWW0SZm//KJptXB0zbMqLJ
ZlwKy+q0QaFPqUWf4dkH7PiAZJNAJnVmCrR4rVhOooH1zvqgzqw/f/kriTd0sf69rCRfzmXz2XIu
ky7kfqPAL2eH8+g4TdB9IrZJV8voIU16o0cRqm1wyDbcE8gY8ClMZ6QbacR7wNxAqZ2CYNtdtWeW
EEAN8YyoAqOQ2EpViBkUHIkbEsMKgZZSAE47hiJhF7FjE+TUj7qOHQjL9P+RCCXQzdXLzdJ7AdHK
wvdpPdONnB2J1qub3JdVCuT/Wb1C4vSNCsYmnPu/MqxL2T8aQJqgF9Il29IWfjOAs2Nqciovc16h
VDNPMudCqQgdepYkMnjphqwALZVeMuTMcXEVi0p9I61zQb5qSTRlZsRnE+A/2/XR/wasEamIB3p6
aexStMzRZfZycnnBFfkdeiX62ri1oUlg8u0IRgkR6vZIisggVJsLhAhGaSipJt3xU9ss6GIQGLAf
bO2oZ1c0jiuAqirbqV6n5Js5Whhkc/BS0y8mgbynh7aH4I5NZngIMk5Jn5WqviwzmPB20I092owX
RWbNlNuEjrHDA2WMbmpUM8A15aNsObZ+a89qoVzzoQbCk56i5TO+lCWplEK7K7mjIBvY1g9HDtMV
JSuNv9i8SgrbW1cQtfEv32e7yrKvYpNAa7E9vVcMLHczvjc/ZZ/DoIEA+Jq627Izl6dLvUie40Cc
4kj3AD0Y8lbDYjs06vNj2fYYQv3gwdSJMXnu0xDeZSmejyiaV1pSjYk5uqlB2TMYJ4vULPyYVaZV
JjFZWnOrmnOdjeICR4iCFuy6Dy3+mhq3A65QCTRh8UwOD8sgf9f0rn6DhYObUP6ngQhFgyFvFL3J
hPvlXAQkYGcyfyJP0N0mgQtEceQHRAnFh2nmMe5KenCVLYLeRT5Z6CFVVnFtQtyfA1zMOT/JzBgH
5oc2eVz0FK2QhcQp3V4gHY4b5XCyJrsc8DYzU07RjFUKQod4lUzUQ2fHwMayvGXfHE8yKspvpOhI
2M1fLtsqJKrhnsZf9NnyXKKp0+R5BaxaxHhicdOdCw2RbJsU0rzdZZeZTmUF1JFZZd6m1U9nTony
jExw6l7Te2riZeFqyvzhGW7nHlusyV438h0pFi6tC3re6yriS+FjrfZULXqrpo1BzxfxH3FLKV/U
MR1QVFi6t6TQtzwUv+m74cFyoHvooq1Kk3VSLhcWTw561qu/4vAGnzP1Q9eXzF+lBI/LuyqWlGst
UCI+kMa2Bn5NEXPc2JpN4IZy/2zBaPndHMkKbkb0uAy7CxiVEVkD10K13kXCKK7jFibPEn5k4OfJ
ieXpMQnEu6U1l+29xInciHMAZMvWn1lStIBRQbNGl0utPWceyQpSjX7MtIpZC3MbztE0A8GcbbE+
DcnCOGOY89nKAI1ImDK3pJ+Pld2iJrp8oMkluWCmvkUdZgVBk0GZTHuYS5RCnK6TW4TSmUEZX4UT
hf5UyR81SaBMKmSEPOlTO3NH4voFKhss1QIOYenuUBdZm7dsvRnpjxNYCCQpM7XrmK7Qk8quatZy
/S2InARnAL3Y+wAXIfpLPiQihZDc2mp/E4uHmOraLt8ZyCpTrEy2EXaatUpehdqUBfDbNtlL8Vxl
Kae9QYJejV+xQ5fqw2viUQN/MCHcD9plyD0+d4rToPJz3vNHJaRVI0cvcT0pIVZ/rzso54aeQYa2
ARya76Nkw5Q/OD7nyuO0tmgXOkGoja5nEDGvpGlGNDgzdRP9sscLlE+DRlEr2lTxcnSdZgyeQbuA
1dx8F9vXz86CiOKocdRisGjP0qnm8KrYiIJpKlBSNQMGP08j8Rka40AAFBMXbboCNMz65jjWlUzV
+sLi55F+1ZwFnt4TdM9jZYFwb+mRi7/kCYcJVLvHJ3D76zq67xsibt1ykXa9S8e0ToRySCgbdTKw
RWWI0glJ97AESEbKBz/dKySA5nVW8tL/IlbtUXN7Gxdqo9mqP7LOPWoxwDTX2t1LGfIZAAIt4MRr
lnRMwYelL9AKxj3sR778GoFPU0p5EECxBpE+YcI92sqzIGtsS7TY3cBcVom2asIbqa4Qz7W9R1Ud
LIpRxmGx1zBE5CiLHwkGrA06TFzYOOxK1xMHqJWsK4AJB6aovyg/QGqjZ9LN9Fsa4TQFvkINBfh7
KQRQigKlAbN1vtI4aCscL5J73NrDC/hP0LVgA4A07A13Gx5qBg69CGHailjApBNyOQXSddxiAODo
yps7QX8EPOLHsWMhlaPAq2fGRWBMVNX/Y10HCKTwmnDqiG04KDhNwFAhXLN/ov++z0REeTV9syey
X8JrdQn1N153IG/LiaMK5GZcN0ZCcCK0+ihxTZzCzjN3nW5Nnz0kgURCE9IPjjOaZUlWZroBapNn
x/801ihz/2eMhSKwLTeSu31mDunSOkKu9O+KOSBiwDfvki0GlI9V/4bDfs+8rTl/icnu0iFIYpZB
PeteTtUtQtDyei0ULjf0rnVyNKX6WyIfcntTKB/TH7mGqi5UKlZLDHGBzIRlbwYtTjTHsxkX5yG0
hDZhEVvewe3cBKPhzp21MU3iAWgEBJNNmQjP+2MvLYedA+VXetTr7ggbtcbfzct5IoxsMLQo7u24
D9MDiMkYWrjOSeoIFHDkNa66VXWGVw5tguV1Vb18B72cQ5v0iSTKBhWnHvdUbErfUKGshfSyIXz2
LJfBGVJ68EPivRZ7Z3hkXwJ4iEExqarSYP4lS0y8fxdttLtHnqLlQ6tIlJ2pz+5VqhH8gipM9VKJ
uSP8mAEgW7WWkNgths7xnXET1WCYElhjou3yTZmi5ly98F2obNr0AbY3Qqy7yEfnj1RPf6ewdUh6
7VKZ3e9AAVWyKpmqaB1uRe5W/YR9Xkj9nTkOPsyx8hkUSHoU6ZDx2IBAWjOb/3QCR8h01zrdCiKq
C3zoZ0AqM3SzOXNyopaxmw38+/aCDQLNti+3eaCAHaje6HXxOm5ebiNAOuVCCC5YuOopqJ5TvFmH
mGrc2fCKgOkZtRzl+DUm1InfEm8hNwNJpHlGm5hPAV8K4oU0IVIyOnWFqrGZU9PjV+lHTR8j5yyQ
n84s7mrQ4EsIHfbwqGRJyLvaNFHwEMrSBxbH2/BxKsOD+yQyF/1g60t0KPB+234NLsabtDnTYjaB
tke3rgjdRAm+CrhaUTlGN8tt+o2kKcE0Deq6fMlfidXs3Ps3bCT7p2LKUiGTzZdLSTqXLfwWOI9K
+2t6XCgf+wtU3M9vqUzt8J7pI4xQGaBH4EQYVVb7BqC98HnSyI/rc/Ivy8r1ddP871KSTOZPlSSl
Qr5YzlMKnSlmrC78B05zHO/26dE5dexTmoWLRjdvnTxdrR0Y3frFaERaC+Sv1hoNA9UaZu0dwXqu
9v8IO7PtxLGm2z4RY9CDbiUBBtPauL1h2E6b3vTt0585pazz55eVo7IoO23AQs3W3hFrrVhx6G6b
xS/KJPBmB6AjzochzD0lXYxqlzm9idSxXuBmfDcF44nsa1Z32XbJTtevoBJB0LgsuBiX20cmDhdc
fz/fBQ8V2Dm4AiIk+2wtj1GuY+JuaaXDd/wiNH3uLOvZJ0yhCOEdVFbFbu6rt6d7DQiKT1nCaseK
2PAZe47/Po1/rCevVqnDKVWCci5f+K2efL+4nqvjbPUwFOIqfaiLl/MV7jogssjFWl98Ex3Jmcra
aviYVpRXRPpc/tOJ00Ar4a8+56x+nhGrGY7hnjM0rjTzvVN9/+UEwAQCiQ/uvgR5skh+RtZw6Fmj
xFTG/TcH2r4ANK/e5084jdi7mPytltwnSWbw3+cgF/xhXIsDlXNFR3a54Ou/DKVqaR8Ep9HoPISh
8wY+LkA1aKUMYmDg7a2nzPACoZ3S3gqZGBloD3a1Wam2CkeTKPNxqWUpWzxfogwSnklcuW28I4ho
5LF4O8DabO+2VIuXaTjQybRGYbRBQtfad7ul9SWk30xlsH6UD9NCz4nfkMlFQT9CF3ijJBcuQ2I5
UPE/g2Et5S2aKlDg4LiVAlehberpjSGG4gNnh2djIZTJLZIKcxPVZSIBvLltoGT9q5tFmiS/4qct
vmydY8+htBvHkhFNgT1hmGGZ/7rKqTCXlkxziZTfSxdLOScoM2FH1isArmJ7VT/0i+/OgupAYYWI
dhjdkCRm7c6ElzvFrZQq6Efz3xc7X+Ja/gb+5bLlbLFaLhZKlKX+dq03u/P+Mp9WzkPzOXI3/Cg1
ulb/qwx0zriVsat+yMHnWODgjSI8vhr/vR9Jodu/96MQ5PPFbFCsFH/bj6A4X5W+L+yHOlphJ/F8
RUVKVk0jS4j8NZrlkogEw4VzrQlhLEzGprSW+1JZhStiamuR2NqoreOKc4uWkHqoA8k86p/CPIQ3
4hqLyM6BvksCjmcWsn3kvCN7JOrg2hT8AFVpXzntVkmCTjz8rQYQo4o/XAEqA1lAstl88V8T9zW7
LZevq9N5+I0HqGBKImRMgNYyssZxVzGu1abjG1J1IVpWVPG9FLiyIZ8P7kFzefFGIar9AWH5hGbt
qeWPiJaiEHzhCUITQSGBd6rAG3EejdzRzD2Vm5luIrEi66TSjomLNrRG0k7y0tHJZJ+IF9ZkVUT+
/p21JsS5D/k1rW6Lw/LEmZDgEUGQcee0E0SfRtgmanOazrhuMCsiHTI1g2hp6zwpne5qYeC4hPhV
+5EQn1NuJwMOQ0dDSfsDqflLqE6mBB+2ftO5kHiwXcaOc1HbisDfTj5FTxIAB24PZyyq5kQMRLEo
zUGM7wCRphLqSFFDVTrUAyRYvgymgA6j4VaFjzOEw3F8M/shG3UeWpIkNqaWdNwVxp1goiCGRwNQ
Qaq1MF9DxMkZ3QjKoh+riSmgIkIzkREsW47JZ2ROJV9hjVua7GT6iRGXPVhACWVcL3fW/P337Zcg
2L/ffr8Owt/WvWt+taxs5rkzCLfy1tT2xkTRaRQdEGue4JLKzymXxzifxt0DsQSlEkkUgPYEHyDK
lOh5JjY2hg6RSxFx04ArqfgBNATjpDrjbzNZqfgHJ5RcoVomFAtK2VwhCdd+Wba2mUNpM8oezkRA
HsU5FyrNuvCj2n6/C987r3j/JAUsP9czVzTpx8zNAtFxKtPyORd4keksRvsp9Sj+XEjMcY6MXEUY
CfGfGMiq9EtlCGtSLOcoZ5w0TbY81Rp+HTB0j9KbWR2PC4zOGTpeiP2A2IAw3IzHUe7JdxYQ3Rt0
jBobYjTLLoTRnRWXePmm9tNyq6aJ67qwls7PooDHn8m7EZjJWraeGNiaeKlqOZHlebMtsAJFWQvX
aYZJsstOep3dpbRfp32F3PVlQ6iK9VYRt5W6AZiMQIFJNAwgKaapp7m+48FjV1YjqONH6Krvu6mW
f1G26Yc5Hzh/mPZZiey58m/ThF1qSPnzkSFHNn5b6ZrYJmd0h3hZ91MXfghBIK5UDJV8AH/gB+aW
Cf/oNCWCY+sytSHm8kINk69tDRVZG2VwAm0EHTU26YMur23xCh9CXj6MM0747GYBKow8pk2NqK2u
M5r1Hp4Bwku/m8hjwck9HRAD2Lxyze5sOdFehxVZnMDFfh5y2/OEag8HzpSGpU4N4KSEghCKyDOx
xExpRuePUmTV6iz5a74DjVg2iESU77t7toiUZNeTyby8M3kladUCmSK1sNx9UncGc1TTUKekNUBi
uDjjVqVsinmRm7LrLJPWJ8o9bIC9/VcknpmHiCQ5tHEoNaHuADIhMX5UBjl/8r6eIEM0ZKFVXzKR
CC6n/UjSqv1RI3g2uoBosevKgnqCE331kPBIcXvgzhlION7F0aUz/Mhq112o1iBM9Tp0NRZw9me9
I+0FmFItuknKTFJOOEOeIncqtcI2iJ/ZTs1at2BYYDpXwulvnp0LieLo04pSDzqhS/wQjsR0Uk9J
pty/RV657B+o9Vy2UimXywUCsHz2N/ek1WF7rlZGmfPQCszMjYJqIwALpVzIS4fIW5toNB+S9AId
5aZ0xVl2S+Qhe0I1VREkZf1923I61Z57qDFbCfvmAs8J4Mt3pa+WiWxZ5QiGhfP5eUDC558ZIVnd
IEkpC+eHVj6ok0k2eqaJlr1dKkDrllMcKKbPtqjSc9qZ/EApSkEyC2KZsJnckFfdW7eli3+6VUnQ
8Z1LJ0Qc8yrblDzYtmm8QrvgFr/DP6R2N9AbDA/br7CdbRj0ZkOoy8Tf6gKub0GGtRtzaM2RnVNY
jtszvJ0zSRMuSyvKjXO8CjM9Xd5nHMW3nzfl/ex0plf6yF/CJCWANfRjSoVoCuBmBKwkZdvm41N6
I+HAOTFufHwnz+nJYiuWxSVXg282RvL3tOWKRorJG+EoZ0NL3iw5GWNkzBuSDiwlGgoRzUI4em7S
JjNl/uWg2IozvF70Ixk5CpXK7PjmUa6UCtQJun0jkFRDfDbGs++Mo8UXpFXGd1XUNnn8B01e0y1a
1ef1DXpc+Cbn1wvjE+Y6HqPE6/pIrUu+VXpO9pZKGTZndZlqgORyrds/+0Yr4fG0c8W4BPJFxKTl
gaxQUuRHnewCoEZaadY8fNFfZmhK5d6kzaq5UnwS+30MZRchc9netu3PDj17TX8Pc/XJD6knWxm5
9MFBMjTZCO/2BnF5dnH2wrENohAOxCDMIrSkqCEZzZxFh7gPd8I3eJ/kuACFOkfgrxLGss3Bh1fB
M5dywNb8LPSO828n/VV398jnjzvJNi0ic8D7h+O7wrPvGQ1ONfoCje+2wlT8WdYbTKlMkf10eE/J
Md2HIrdJqrXGHJNT4z45HBhG3NOT/mK4h692UKWX0MMqX9jby1c2OtUy3IvbNtS/5R2OK9/tnjDo
FxyN94BfprMOF7tC6f3Pv5Mo6AkNWXWaba0eJ0MHkbc0f098WwYiQrrguzmpbsJ3yOzLFqYNBBQc
IDm4cP2dFbz+zvTCcnKEvtF/yV0+Mgfykswi8hJ7OA46u1dBCR5qXMV8WBxQYVy61KfE7ZNGblJ7
rmeoTNq9L79r5c9V54MGq5v4lH/8rkbnr2Bbnz3iD5+7wxwUfyBFmPJ0ebuzgxKIGbikJqgmv9kf
WrYu08kH1Fj40uxNCXmq+VoA4ku8pMm6qt4RbTeIREbki6Jb29tSV+cJyR2JCtkMffMlmJJyqaRn
a54YRrRn8eTzxjQp0F66ULckOFFs5l9MigyM9oQDCTzU2c/wmrsYVpkK+TCiEdc/Ek4FSaK0bCwj
zJwJho4otbFxIefCh3+pVIrAR/NUE6NVIrg1v5B3EzERiRBnPidoM/Ajol7Vr66010fISn4BgaIt
Q4XokMSJ18S3/5HUCpdXeyrtLWqpgNlXKW1JAXULAcWMAdTp2Ck55Bn3YYLmuTdVU3O7LYN2BHwA
vTsImOSsbGCg2FlSVbAkEdbS3JBuCEh9uUTmf+5/+gl+99NSKWylQfGYf5vyYHKsZvB5DnX95k4W
wNkVvC5Q4q7vrJAp9uYIe1OF35zB4OHOwP6PX7mW8l+6mtIQyr6zOfLIK1/paHCEyInsno2VBZ0k
elKrJ5qQd2d3fp7wQzqWKPHktHAJElbBE63BBUEbF+X6CGDOnuJrxXagSK27ja2xSD3Z0uS4PISl
4bOEt+iAxJapt6wpmRUTN2ShRhylMZ6UceYhn/AwklLtHb6EnL+WiKE74U559e2fYVHPoWeUuPjp
xq+4G2qaFG5P9H7pJsQ7pcXfNITRvc9G9SR/jxSIcCpSPGvMh1XYpSvOY0V+wmWAUyNZRNPkD/qz
4BHkiZW3lBSyiEnbyVThm32SjbgyUjmllM6mKcY3ncXGLaPrRHyf0FZK1U91ROXSxtqD7AerPh9L
eQiicWA3iXhHDDr2rkPcawWfOJRCHUM+y4t5f6X3mIBsil5c3TE+IgUNCeg7Aa4R1P0QRYnyipun
1pNWsimu0hFZHFiwE68eEhudN4AhE/rPbXmV3HXqLyk84BlowuAB2Pu1xGu+wyRI0QANJBPW1xvE
/Vd0nv7rMey/vGGcpDx82S5vI0+olg1C5gfLx7iAcwAFk2u10NYfaZZ7ADFAAkPofFJanXpwE+si
Dlo8F19RQCTeBBfidSGQCcBHIkUntk3/VX4CO/ND7E2WwEw4i75NKGPW3qGt6IAKtLXB8Uv4FNHY
9sMwXLWTUTJQJf7kituVs0hlrm5sxnpCDjR685OwGiNoN0Dff1wa4y8RAZmhFdVNhPMP06fqGby5
+vBTZchuZhs5MNDDGDd631NI9hD5EuYHPmbtIOGYzOutjNqD8ZrbB+YNwKicGJ7xWZ/jFmL/Usm6
uICX2MXYMq9cLBacr2VRySh/INwDyrGIODEiSXwIxNzScnojPtFR3+tfybHnawEIXbZWqp8Jwg1P
kn6NREKpDwR+DC/IVUCdDZ4AjlDLpEVXKSptmbIaPcMCV+w0epo1aVlgFY2KPCEMEWG48Ft1UCmo
hLr+BHw8Q3RvqbfUY4YybiUeCDjw0VqCmgbdZfvCyuDAS1Fq+imJoznXHZAMOK+NUDCMkyTckb79
GjeDZKTvAVu18bP9+BX0h/ezWEgxasAkayPpaCoqol3gGQnMEneoH5YW2v5Tbkt9iouvy0A6bbti
ZaFYqQZjrXKOt+hhXi9xBYxHjRVQLEFl3euiVTUJTDbsjZeAGEtujfHL+s2uaVbcpFO5wgsXCZcJ
7COpQ6s8yEG72K8CSBjnC+YR0mXht3Sa3PT/AeRKUeHtTM8PdpUdnTY3z5jAkvqrXGAlQzhGus1S
6d8WOIe02kEtru57zEd6gOvHDbM9UELz/LhAu73ouk5YobmBH97eObtT98IWWfA4f9azUEMCvSyT
nOeQdlzMUstGQYHyotWRWXFpZWlChzgXSi1UBhC5hEAJ9HSkPGfZbGfpvCes4cF7yM5ENgZSZ0Fx
jB2CnK58yACXe5ZpwwRzzui7Q9cInhRTtSTZfcYXnYirRe1kMKhSKpNU7UAIzNg3bRoC5imPCjyD
/bVnkgZxa171CKzP0fKg1LI90oEWOAp3KUO5KdTO0Ak5GMAV6IdEtQy+FHtyLpIlS5h0UbvcFwA+
/PK76+qMPjFWxO5++NwMwIUCBc7j5GYDDMkCB/d/asPAI/pixyTnK+zKC1cB9p+GPM3EbUI3O58v
1rfw8g5lkRt3xDqZf8p5Ts3Jzf9JDFjI+2qU7eOj8/k+qbGR3q982TZHMUFaTcNtCm+evxXS3Q48
VHcfzjzRjRmvWl5lhGOtI8YKd4e2d4aDhDFLGxp3d4O8IIc+MoHGUZNxVenfzW0kOVbu2c29Qpsb
72WuFjfA7Gv2lb1ffYjYq7+2at62bxu+UzrIPR4MhC49UOXUe6ppFkQYaUVrWlARMIXLvWNdxcwP
o54LZ21nbB9WpWp3RqfwJ2WnrgSFH5e/sELFyh8hkmqxVKjmS/likLhF/oLpjkvzS2Fczp+HWvA4
4SuXRj5MsolgVG3BobVrLZnX9zPg3v1LsbMDSvEIWGhuRg/OmJaJXBraUIkMuewIUYkjlYB1BHw0
PoLt4YjRHdyuSixDrhkkexE39e3s6R9EEhAUgTxS10axU30o0MjcoIHlYdIMOD8UxcvQyJJq1Dun
nJFO4LwBPmHR1jkmz4tqZFVVkxxv+Rt/9BeWVFuVu0GNpmgIznJhXwA35/N+pZpNFy6awbgKk9+B
I1xqYg74Ej2UH6odNy9JnOJJIgfmXq5TioiOWBiOUXSibGZR8YS6qC+/dJkadbbPl9ZcSbkwuCST
BztpuioLTUk/wY4mCm8wAybnbfuqIJ0HlDBZ7bXOFF/PFCLhoeyjsWUp0Q2k1RlXik03BGdhkaZm
RXDOtGJiUouy+CPkat0C9qguAmlVn7dHhVjISEqHgMX79vZ6p7xMN4Es82yFG1DNrghgtYYT8K1F
a0tu5HRONOIySju3jNdS8NZpz1g/DWAlwnxmR+mschhh2nTlwqaF5dR5NqENmS5tyJZoOQiuKUPG
YHSMiMKCVbkRm5/vyfLUGxKLCognMXrigsEcvUx0e2YN/5jCzIdpdiTZtSGi1bTLwufiirTJmcFI
vtKgdZ2Zjl8eVUqHOz87YZ8+kiLOn2o06k2d17X+cC2Ugzb0lfU8oMI0vSDF9XjwzGVFV8C2xRyN
CABrnWl7jBEFZbEuGC6RdHjjhcLruDmmYvbYss9c5WFUtwVZuZ3H8M+QQVFfjgJZT6STEEsSWQfN
wkhXdn8hq/7olJ3L/jIrSGr/MivsMpllYbcoy1Z5L1mHUBzQWIk7C9ihfYoeD9xTpR7zFIEruuQV
4/n7Z9V9Ak1wd+GdndyJghXeu9yiuq55gxUH5UHmnihMoXWlJ2ZDEw95IG8JU4IsIXB5UB3MsZEU
eEuQE4NJfxNbUUsgHJc2V061ItUG0mVjO/4R6Ul7MQgyrG/MKyq1ZYPqGYSIK1AANHCMBReh1JWh
+HxomwUEJGGm4bu242S6TOxLSBbXwzyLhoNFoyHTQUex2bEJuTGJgZ82RHbj1W3B+2FK/TVDCB0F
wY0hoEHCgTYo8zb6xlbQubZWLDJWwuZak67K5zTvM75KnU/MCrPx6S9XOW9Rze+U5K8X+TdB02xa
3RSu36XzkHgfOUbKlqlaHcW5rjmjzZKXMUUC9BSTLUAoxAT+38RovvAner5I3U8uqASFXCmx9P5l
rC1Xu8L4UNich6lZIbPhqzIqH7ojklQ1cz1pRZ+9MNP7igNlj5az+opzJ8icwb10vfOlIJmYJwON
d0KKwhabzEySGT0X23oT8Cgq0rZPUu18M8FG+7se3FpBZcqcEola6I4l2zgVO245ES1vP9WaKoYl
2Y/MQ+BFMGxoV02F15gSaAakNNov9NcoXO2/+/OBqlqFtWDTvAEyJd3mDV5E4ezUoRrZaUHzLSea
MX2cnSqcTfx3+WzpfRrVOssJRaRfikhKSeSY/u7oTOJkcl8BI2NKpwwiasuMuaTZnyoMCBnEaxe0
/q7PpnCl5vFlUYrMaF3OLX0xh5Xt8btklcsBEppjLa3nyL2Y4vrkta+sArM2Vv3UlvK/h0xFrvz3
gfvriPlNFlgdX4LKNMeI0RPYYCl173NJFh43xZOHIc2EVUeA92q94xpH/NRQhvkY9EDS0qtYbk4/
RQRTUjSLKpfViSvgOatwBhPS+Sd1JhKgcoUCFfTEFU4EhuBCBPbOSayCf+a//33A+T+Kd4q5YiHI
VYrZar7ym4v197i8mOWqK5l3EmawEvgFnEWytS1KQho7IBn0kRSSkGAXqMqSpRrzHhkqA4Vqa4lw
R432ERRUQlgZCnZuoDQK1f3yIaozp1vHlnchUKk2+SYMao6aeMAQ7N7uRwBXR4b0eBWN+hPk04q9
yYRbNKGGH59SOaCIzwbWu4HqGutEE0Y+cZAxTN40Su/aw6zoxdfiW5pJW1OcfUmLC9JCAG8QReYM
/+QybVGLGwJ4AKrB/XmN/22elZAelUkpOleEFN6LpDDFCjH9aLlk6GOZyEzmtcS122PpBOcrJbwe
bOlYD/6zYkNbGi9JAZuF+tj09gM3TztN+gUmZfcTSop5OVJnYl2/MkszD6spaSdJLeU3zxzZlJCS
pkCa49rOjT3py5bKecp8phiKUFgGFkFmrZr85CT2TUZgiG0+QOBMeROEMd/t6+lnrvg821Z6OBW2
t6PPk/aPAJnN/NOWg9Do9sL4/O8xmftTzWauxHisZINSKShkf1s+5qvCdhuccrYqcLmuvqaRs3fg
hLJ8lmnsS5U1prE1Ee6rgbixtnO13BI8nwu61MwV0SIr9lVi8AiH4bMyRwp/LDmyWtB2n+o6VDKM
iYJUv+6z0YqZUtTfEWtc6J2MIHbgXewMqrzOudA72Zi3ChJO/mgA7EJvMu3T6c0uIKxYwIVc13qX
e+FB0X9z3BzobBYhW86rzrjZUtXs3f+Xs5sN/iS2+XV1dhL8ZVn83h4zs8w8ex4WO44PJEOkJsCk
FJWVPgLoxNSuz3TB3MYTnarWRBcXlr26TkJprtGWlom3DM88k/KJW+xAWSfZpK7XZjJgdbwdo9Am
eByhXY4NmJC45UJdAVeWu3jFdPl9i00Loc73V4DbyOgG8y9jXOdS10PlKhZGnekSnrRyYypQZnPC
llZEXpeknbkybbAtJHetdd3Ndkr4VOqKA0RIFoTPBXcq+jLE8f5U7k5I/VIgUrUwZLj7vn4mQAXx
JNeC/VRKJVJY5g2nLYegg/uppcBgR7kvWCcCAKNYfQrn3VxdzfH4psLXCLZSKatMvnWWAINfo4cN
egdg04cFGZmnwhg4zR7JEIk9yRB53ijUqq4iE16F6MEIY9zSPT/YQixBLSVlMUsyxCl0a8IdohzX
yXf6KPjILiXWVoiOianN+w9I861mD5y94oGLL8L/d0UaFUolkwJJq99N7opPa5bySctqywvzghJu
qyNReSB0PbAmGT6Z3ittNv80g/ZGNNpOiV7JR8fWP5ipRGQaaPvvCYW7qq5sg5NJkg2I/CrmrZ7L
E4ODY3wihMo/2I1orN1+Bw8lqu1SW/9pq5L4O2poKw3qhJFU+iZbFUF2hjO6cN7+7oy6xhmWKBB3
DL+fmWKS0QlFC5ErhY25XgrhqiW8tMaPRhwOZAZt+/s5IOKzfl7dChpENmrfjsqPNI/V7osa2mcx
g/Sm2Xx5vxD70MU0xTeMHNkiBQZJyw7DIhD3ktb+LwEnOX9DX02WkI5uyQYdDO6bAzAu2v84QPlP
6kosnQimWKdUZzlrFYisrX9yiioRzmHhTxfueXN6DDMd5qqfsZ40KG9icXMD4004x/dt3qCwj+Wu
j+0iW4RIE2OUfnHSK1DrZxnRsVU9JPVm4+aRt6RpYxqcunCuWT6BrZOU0rxIYeiIzZilujHjz8zj
AYj7DApwZJkGTHCh5TUbjqcOdZVOcZh5I1GtnfpUlQGF6wlofdGxNapjjpXkPupHJ91izzbrzsP7
lgi4n5Zt5hCnVojCXM4LXXddkWtRoWsidZOvG/3IdMv9ZjUOuhRkJrMKQfO0c8R+rsBSQFMcpHu5
uMqgINZBbbJ7dOGQd8fG7f5Y38YCSEVMhr3WTnNOaxghdzZ4BFBFc2hNwWXO0N/U35c7FwY4mQKk
QsLDgGnx+yDXA5tLExDQHFrrqnsqd+2pyD1FEIp8nGEmB6Pp8MV+sMTCXW/kdFBTJc0Czu3dN2jW
Ojl1tsvSsdfnlUQph3Kqlw1DMNGzY7iMtecJJJ2zn9TYUT6Xp828V5RXaM4OZGYxHUjD5WWtvRk/
eV0NmZQGSgVu96EqQi97Ae5if5NvljHZLVsv6lUdCTpwNVAXx3liYEXCaT4yRqi3uHUcaebGUCNB
BcPAGM61dQlkMWWcmeDq4lXs7cByfE6UNNfo78PdR6HDIKTQzOzXhEbMpPS6q7twO1C0AFMyOW8m
7UhVHvtL0CmUyJ3tL+5D9OPwgVT5Qxc6OIYPyeJxknxb3fVd2wFPa6clVX3+EiNJ6+Fc+IWkWeFb
MvDf6oITKkUiJeB9lL2BRItIp9rhXc+SN5q0k2oJLcm35jDkMhIAsCIdONN6sQjAS092QDZYYNbE
xdvxSz7YFOvYsOitKDBASiaUoGWlKDif0j53N4AOguzGbysgBBM04Sd4eEgKCYoArtkeRtI9x8EJ
zJstQ3LQTYd/s1SFHQHhjD6X9VNPCxvRvRNUxxViZHJnfLOm15pKgh0IgzSLaJe0xni4a3/fBa3J
TVK7BtA2HQq76UDmnvid6ahVan13wduHiYa6fqV0yBUmhRTTin6IMhsh+8uk4zr734FQUg/0e673
axhU/d8waH7YXdeFUhHxftsJVlu+JHoghrje6JxnDGE6XSR/1tvzykmdYKaVWhGcEqGmbUd0jjmQ
n/73/tFH6E/4RTbAuidLfUGuXP5NZJgdBYvVdFIwNxPUpiMJEwqQCkskfCLkq+vQo1B/uuykbzNu
88s4ed69fGH3WlPJHTRz2EoqLZQv7RTizJRmvhpKVqGM9HqsMC6JS7mapVY1rKLPkdtAe+wg1dbW
e1QEYdy05YsknjM3t7pLiTQj5fn99zN9d7KdtBdpqa7R0BhT23nNs5mjQZCFBPvb7/fy0L8WlxAT
TmcFb2W/xHVFGKo9EV1/tlhELOzEK0lhEbOCegBz6nFj8SSslLZBEh/1eWcW95XS7+dRE3QOt/MC
hz4mUCIx0DJafN2IwXJekT1mSOdzcwii2AadW0guICzQkr8VW3CZYoqHC3rK8qDAUmD0bMSjoQqR
FspYqw+c55uu/zqzTJCng/XDLQxkulPTDZeO+ddhEsWp/wsRky1gDIoLPX5cNK8faSxk6kN9iOET
QZM/GK2z86nWTuHk5Ut9WqLBvHwpw/PwlJbJv2pKtWb9IMIguir0CgnUaupkbO+eG58ZgJalAVBc
Vp79yxV9B05fHoxwq/SB58iv4L44mDTLr7AkKD+JkdIAzk24s+4n7i1mmnuMHxZ9VKPQDJtHlIxp
bxswNs6zg5WVFBpG9wdMtz0269Qw1oFb8RR6MVZfGoLvP8rYk7DHHLvhVOJi4w/G0wr+jJKFZ6FU
eHAwJBxe2hl7J6lyXuB/ozSkTM6j60sK3nl8dtH0kok7+7txrIgyhXrcZlxTYej0pWQHko1wUuB7
/C5qrS0OnhzYZnS87/xa4/WT/MTpEDx8vj57hRxBxvQJNZ5oNxV4GrhaI5vizul3z+qFEwAA7pDM
9WZtMxLjZNMH5S6O3gNX3MNOhLVsRjLHjTs2p1+GGikfpm5kwlF5tLneBYTd4Na+KAxnw3V2jWA3
ccpJ998dMvervjpmbbBl2Y1aDlE7TWoMYz2bhhlrVOOqdWWrEuMeInHjekfxhtRI73VToz2C0AIW
NRbT2y4bGRUiHmSiXEDuMI5jfIdk1XOkmDmVnpJUkpXemRIl4DzHveD8GohdMCudkDx5CMx7Aw1t
1B9wOOMuZJhDRLsUdLsMNcMzbkbELMRj7lzu3hMyfgrokqf0hajcqVVYN08gxS3ZHr1lBzvOJjoU
PtMR4qckJKXnARRl/5LDMDVDxMf5eD5gZV9ltBrVKYfBTGnCNOIA9uJRucSXbtsONfdixkyh46qX
g0yB050MPuiPMnmpG/5uS1fmGxxPyhDS7sQxWRzMtJRyGyDZyaFxU3Cmz0GY5N8efYU7fmpxUxUh
pyMP6Slz3fOhNu1Wes5cUB5vTlZOf0IqgN9of8zi3FF3wavsjrgrk+pNkfTlu3+Axkfj1f4ehWOs
UJf9cwGAabLvTMNKpbNDLDWujy5YIrZWqMyn8WkXHkj1j1FxEY6JvMNl5XY+RRGLOr5tgr68hhR8
Du1gndf6hXQ7Wxu1zJ8hEe4q9fnN9GbfP3Xp44adSOnJtrNJtB6Lsouuu24vcVBhqREVtDWbeLiY
nsGujiCpaDQVasl3Cb4rxtAEQbLyKnDLlzWpQPAsKtau+HChkktZ9qeYQsyjj2kpQhBIYErcuoWl
zLzWjqc4U0LxQXGimo/dNGzXwtwlOh1qHwmewW5MN3SjKGyoEdjc0MihQBM68MLnD8qxKq8sFbio
43NSDMv76G4RNnOVEFMYvNZqk3gZTXqr6G7ZaE5Qy1UP9Mzo52ZROIlHMZE4VXuN2ft0H18KYak7
b2SQn8aTOCzNomr8Oe7czZ4uU8o2+vTsO2U+j+FndXp7DgFaj/XjpD7LvgXHjxU2wsu3Te6erRX7
4LDZWWP7NMvVDvluu9qe4VVD++MiLqp9TCKC+yelLe1F+LKvVXv7Ub/xgQyFxTS8EOB96J14jcLK
JMofouvXKcayNgovvUo2/O4Nc6Dn5I6tfWs6rFUGwQClDKHqNix97doF/AqW/TDTanUPP4JH0ios
T/Ph5R7NSFg84n666Wfjt+jUfpvcjFbhplnY8AvnfBdjB1z9pmJ73+JWoWaAIKVy+g4XqwnszLVa
PyINyNzSzHZ4vnbgzHAnV1X5snjKFsL17XwWf8+iA2432bfduX5cxJvnRRgi2Ihm+g6j4x31z0+L
eFwbh7MNxDwVVnAup5c1dfTz8JTBJec8iwrLkGKm3F1/V4jG/SNyXm11KJnORURNhWjRfSnw84Wl
I4zKlJgf40WLCblRGuaat9v6Mgzy0TzMVHrX7G2JktZ4+V7NRuUgrt7Fl3BAqV58k4kz/VFU6O9u
MC8LYpqX7eH01hGBaTgLHwjcF2H75fQRRAyrTLZ2moV3l/50jPiTarJZGJaC+HqulcPvSowWOz5s
4zLhH6qgbXwkh3rSC6fxREyF9mUwmUZcJMLhyHsBE+TsyyT+HO4apfY11tGN6RvKFRn9XX0TfseU
6uL5s/msnsJzOBzXCtmQfl/vs3zUy7xPa+/Fh2INzrreGxbi2Xd4fKoXumWN/8lCz/x9/XA3mYXv
+33tUstH6+E1hnqYUk2Rb90e26fGJCqZgs4H08G4tljHq4jwvdM7PRRuNhEvVsP32fMSJO7YL0eH
u1khHEM+tDZ3lAXuWW/2rEKldhCd+uVFdIizH6N7DEHxg1qFi0ttHx6eR/loUqzPJvXxPt5e4ss4
vnxkx2gYTvEHBbOkm6vwHCGz0t/5ZfY2uSueb0/xuHpTxR9gDRr6iPIrqr0UJ3H1eRSeNxHD9Ih4
e1BDF/t0vDYvi2jeDg9xHkcHSNl9NNrFB2xydxNsv0m5O2HxRwW3JVyqn84RtMXbpHuIv99egkaY
46bCiYDcsY0ZQ4TEOOqj7KsfHy/8uPqR4zYiPIwN5qPDon7goiqtX7VDBOQ4A9HRY4Brc2FwjoJO
plPu7eLRTXWCFQAzGMaB12j2VqWt77W1WSHgQ520iKrEwag7a5t49rZ4q32/1eYjVOlhjT2pVcOX
3CY6NOEr8uFxkI1xSTky01VIPOf97vURvJudO7/lam/jlzKGhOEedyH2E8UG0S9I+KZvdrpBWpbj
X7PZ44O6LHLSuPK5is/dHJyIxs22PpBmV9OVrY8+Vn07S+6jHZkrPSKTd2TxTEZu1luhsbY15oJt
LmBQECm7RbiW7aBI9kmk3LSQHM6jM3kVHF5gVSxQLBdyuNfAKBX8mUlPbs7dA5+g/0Oe+j3dLPM3
fJHF52qXuEiejJMzGbVVhkdyZ5UV7qnb8D36wsgS0GMY9fwGaCLR0CMSBKBwiVLDp25RsyJKGm+K
iYu6og2xNgsVzKTMp854ekEEg9kki98nQOnror7vQZMBHM5bMpbcYEktsB1K6RIltvMkSy314TKJ
0owvXdzsymcx6rR2tphchyWBOmUHgjPCMKZi0MEUl0FkpJXd54Eqy9KrHLJ1qhoEYZnAywSxP7kS
QRehj1wDkQL6RHUOSuZUR67gmdUhqkb0BOWTi6d2uvrkSbYQG7V0LG/mQNg28jcqhnxkEdLy/Sbl
0kh7XpfoWucYc0holW+WcTbxtd6jex09/f9+GQyD9FMoyoyw6qiZ0avO9a+28HjisTp9b9lOPtmC
z60h6jLM+NAIbPb2dKvhSTYxA953+NOe1MIFqa9E+FqVwwPjCGpw++kf+25FqG6a0Q5ZqKFKOjaX
cZHmTgxO9bjeAFJK9grxLK/AzMyIDWL4GfMgC0u3DM9DU9rIG6FYP7UtVOU5biLJQn2QuHWSJg3f
KAcF8j3SbAK4qEqXf8YRm1pSq+XFFm3kKfpS6VuDLwM/4zm1WgLqCQoJOFlOTXF5PXF7TGTaIuMC
7KITKbhdaKL8VXG4hGaQ5ffptIJzcwMDsWKl2wKZGov7MKEQUckkDUHnT8nbE7zTfTAN8TPcj/R7
htSE3gSn0JcE2/03RU8n5D0XvoxgzYJlMFWuG2KbAGhCSM7Jd6PcjeA+uc2iYys3YFYIEQ3FU1pe
Xb7bJ6om5C6++n5L/IPmtnHswNcxT2h+oxWIZbmeRE4jaZ04i8XZVl2faYa0Bwb5JlxNW2kt6j6v
UFtpiXtiy+8Sppr/HOYMosFmnSnUay6nEELlphoaK22rD0go6+Mvj1Op5EYdPT/pK81JIjfxXwWT
crySFRhTctn1hfcWcOAoUXMGsmxGAEVs1Ki48qBr2ro2ea/QMph2pQnYm6hDsNFMnE1T0UYwdJOB
VQwWOmCOzicv8Jn0akCVMISCH16Rb7JF91O0G/lm63K3uY2tkHHU+AYuFkmjuRLfX4W4TDc53JiX
HYzpuQ0QZioNsW7B9M2RVWrSP7ioOym6Ut/owPPj/cneL5Lj/43VBX/SjfzqwfCbqm112CwrxwMe
DOtnEyUNCczKhHlSEi797tAR4jC3NyVNEAp+OubC8oPjs4wbrXQCpa2MlypZS6oCLMa2y0B0SdUP
pE1r/oljnzKKRNxj6RtXDJDOq+X06qR6/lL8qBCtgkhQzNrr6XVMi1+U7cy4zayn9pP/pgDO/cuL
qIKhFb5W+XI1xw/JSfuFZ97tZ5fD6DJbDb+Hh874IReOB9furDYZjOsUyB/+guf+2w7Hjwvww8mX
S37ab2hpprKozg7r8Qq0FEXh/eZrvAund8XXaxAiBtzswmNv/DruFHuL2+3jKAgnPLMI8feiin3b
AgX/y6DI/Ytn/98dqmb/F2BeH0aV/XjJDqG0mIaZj9kwcz8Zbn+Ubib30+jIwk/IBLq66C77p2H2
LyK8fw3JCm3pMQXC979cKSPC/t9PXwWn+WGc3W2G6yEkX763b4zvK+3/Hvd//oygXMxm0RBVSr8d
YbE0X+QKwWozzL4e+4jVIFm+B3+/sN49/4PUVxhG5UIhV6kUcoVC8TeN0mY/Oe1Kh+Vh+LgKX/mf
r2N8qB2bu261VYzmy3ATrlrYw8aLn49ZPK3N6qiHsiHurLP6mQR5Fa2iXRjQvv35kYg3/vGj0P9x
Ch/96/fe8H0TbaJFfT4ANwi5KPGp8x3Pkod/uYz6H/1+vxx/9vj421JIH4hoGT7ThDo6xtkoCN+H
ny/f4dMi7JNW3w2HTZxp2y+56MVnD3Wyq+TBby/ddqPWaJ+jcvjCf7mo1e3SnohH/4lXt+FDPpyE
y/jh/rbj8d7eluDpw9vb5+dK+Jxv7ePXY/z8/Hx7+6PbdnOXmJINfqiGTy8rntnXat+v2dt5vCYw
OPWWoeKC5+cfBcy6rsq0c9FDPn57a7ef2of7fDW8zmNERySNXz9YEsLBwdPiMdL2ggNccdJ+3A52
NwOaqUVVpEX6H5Pdhn8ZT/9iPJIrXa6UCpVsKVf9Xfkzyp6L1+VucRgW+MRK8umbcMdjwYXYRJjl
jmLQnRD7z0gwpPpyfJ/EGV7AeICM+6Pa/GzU2i9vL2/dh/tL+PX1RTcacuKbr+/OiZP6NQmtbIRr
Cr9uHznIAYHQzeBxGz/Ookz7bwf0hznAoft/B/Sb1iZ3Lu12kyVDF0Qxas7ia3g3ZnR89qkeCG/u
x/Fg8rdzmBRW/Pt2+b/P/I3YqlzP+/E0szoM51zC/ccpetZO4fU1FyqpA7CoraLhNOy9cteEHUbw
Mrx95E5YROP6Kfya9tbR4GYwmEWDwdf9lDH0YxZt49vm2BPfmMTDYa/Xy4S9S438fse9U3HAODrZ
HPfSu2bN3zH3kNq8yHENxBSPw7u74d07GWRyZR1d+QZD+BLer6NJbcLp+DolFwt35caoHBoeXcNZ
nHv32m+89cEXl+z0LcfUyfLU+3DSExAbcscWbpO7nre+siPp8H3tva9aCI46y5btLjYR5sTRlZYF
Xgl3EMQRjdGxlSebHYuJHmO60QHFes88Mz7YFO7qYX0eZe5mvUk0HYeZAg7xfBtoMM45o3VAGD+u
49vnIOz1cl5hsJ/w8/NzHPbeM5ygK2duVl+hRoRj7Cx6h6KHdbvo6QUNqth5Cb3jSbfDh9Ybg/cF
N67wpcGWxkAmvHnXcSpys2ftl8PGUxGILXzCg687j9prsv81WfQlPpJ8V/njp3nUuBtaznGqWdYB
Oha+3rUbjf4ovms8vby9rcN2u99wFyH42Nv+U+Ol/dJ9KTuHMYt98ul3vedL9Pz62uEQ+p/9/lN7
8ZjpPNGbM5kXnPouUSl8nof/j7Mza26bWdL0X+k494jGvkzMzAUWUuIqaqFk3jAkSyRA7AABEPj1
8xR9uo9MKcQ5bX6WP8sUC5WVy5tLZU5HoSe67nnL20fxkB8fuaudT2H9ErqLh/Watm5GK0JAj5IL
N1pus8pG44/72zfBK/yQYBFxhEIR34snmY1n7PTj/v7+zHu3iY8360zfFA5EEST1H88U+iCQ2bq/
IRXcKJia5+H+avC+9d5TdzOvoeKJg+cNyIR19y7qbIfRCcBv8fniB99C7632Hkuv9gSzHbAWJbSh
GoaG44/Z1Ji3RO2eJmhm9UadqujW8Yl/vj3ANiAbfiNesNrgfozvCCFFKHf7HOoTAb/h/DKJEpmQ
lrIH/q+t3Ofaf57VKQn29C5/f83vKhqe4tWVd+EN7RW9+fR99apNZgRRKJx+slF0m0hxcUtx77be
7n26jt06mAze4hRsXdlV3xhOclsHdXCEj+vgZbpe7VZPAV0A3GJtE3939wTeT/6cM32Zi3NbraYT
etS+Eig8oJNCwTuZexpnnm+4093DZGG7D4dA8gm83ui42Pq0mhdeMUZBvK8yDwUbug8PlA+NJ6Lv
vTrNvMJz9jc9dZGy6+8mXiWGrBCOnO6XKIoGw4muKJEVy51PkaN3lM/u5oGP2d1gfN5XmNf1lG8K
3d2jl8Sdacl3eO1963brrd7X//iP//y///v36X/tP/K7P8rxP7IGKkbZsf4//zCuGZ4L8KhZiZVJ
B/R0OCOxQnt6Mqyw1+Nys1lGTxQ/zSTv+Q7ReB6POfh7GHw8fsbUBpk7waygKrEjD6uHzuW5O3cS
+UKaf35KjU6e30Kh/9btygXicqjU3vfiOadoWhhdnOD7fGnCt2geAAwytIxQOcvV+WCgKU8XYwqh
Hynh5ebtEXkvvUfCpO5+c+L9QpziAO5/WypEaxWhcT7ux+Pg+SP27maACkKOd2edOheKhFhO0NEp
dIPUnt95h94YALQiRpihVcbjDwDXknnriBxaLxD6D4OzhJoCz2xqd1RDw5vb5eNmWbqUD2zvFPeP
sRAq4gMddS80U4nWEvsUL7DPej2li9u5x5C669an2zdgVhSMhX7AojEbz12yD3D/f70CnhA1lgpV
+nh+S0TAHiWUsn0EOHjkRyWogU0C3MCK7+t1461fgJroPZi0wJixUUxHQFLI8ZBBNHDqCX05e/71
6w4dwfbYhkBKL5X/Ugfge/cuccf3tSvx/KeBuJvu/gZtjY98d/z4pga1a/K47uEBg3SjuLdoknz+
pzNIyPeodJwkmIyUHE6IafDGUnA/oKYO7HDAvOpPb6zJfzxo7h79ES1SRPw8oiL28Q3KOaz8Arlf
XlZsazoVRrPx+NJ70ykIeBskHrzKF3hoSsqCPEOHJGNjSc0F4gj9ewF9Yfb78/mFWNyRY7l7ncRK
XMI44Wj7zhwnl2Ch+yjegwJ+03x7HRJrjxca49Q00RHKnDwyyOnMaW+4QjyZwOGULngNmoqoOhe/
LFc1/QNPfcPEDfRF6VZPlVfxGJSiFt6OtMGqf0slT5fdYi670m20jGy3eCo8VXbDvbdKPPAev6xb
gET/zxd9iP3DymfG0zZY7f2IrIkYSII6cvn93D+rb9KdgL+kTfx3RoIIPpD8XeSvIj8GON7wuas1
bHGGA6gsOHhJjhMwI3jhdvkmdFpz87730VzvkLkJ5qPTbfi+Xc2J47jsOAoE3hKAtvfa0XS6Eqr2
4BKXc5+ehN7brXYcA9PPoaDj7qeS+wjZoezjEt4Ux7VeqcGtIDHS/UcgUmHn3tcrsdMd7sH8Zal7
4sCPHOH85G+mq5sdyumVK/hodaHbeeNqxf7e+cDGe68wEijif8oXrDucUbSwpkf3d4v5F3YeLruF
BT5Qhv+18Nrw+QRYp3F57A4IIAI1AgpYCIHqUdONR0SHH1wHseuWM07X5NEwup1HenLS4TwoSwMb
deJ7vbfDieEweYmvPWjm9elh92Cvpic/XcwRfgObHrvrh5vMw0pAkAb0tYKt3RV2Q8SbGNJH3zt3
47AinC38Fewjq3nDiwAqMkkjma/CV4O6aAFoqfKN3qNCZCSA8Hr1vltNEf548SJ7HPVo+bYEPs1f
6JzloxEe34TOE/SBPDWHOt/giS2BelKwxRP5GAO8HoWaEzsXM6V6On3J54/n7P2Tf7g7+YImfNcb
kFqHZkri3S/sBK6LfAkSCTIebx03vl8eRsKrrfFddU9yBz7BEg9qe2vxiwShq3riXx6fsxvnXps2
Y/YmNO+txKdSsOQahPFb95n+JGRpAXe/+TouXXuVUvlxZkmfizn7+W/ypu2E/DxNelBXfwZ9oOlw
qsT2Pj7Gz6aLzfstkFFwn6ILY14pOoIVxygrz76VPK6kQVuhb1H4wstwxJEIcphjsdFNF2xeIt2d
jcVxz/jAu2e4C33PJgQgT1k951ETUsfiN++i2vAX9WV3s1mAA02ewB28zKUzG29aboaR5XaMTWcZ
xG3w9+P8t017yJZ/pZqVr0Aae0m3gxk+APL4SPWozgsu/3iksaHgcWRNqHLO+01Y0NKdc/wvL7Rl
4/lmv2Z3EKFG9O8bsqPP9+KvZ7X4hs5TGFDDTyDhMKqA2jyGGrwJVLlBB8AirY9EnnyVg5IJTQAX
p4qb9mOXcXv3z8HiFbg7+zV+JnjwOxVqBQx8e0cNAEhRd4Ht41tMGM+1RCah4WhbuNxtfxzf/xZx
BeH+P48/RBq+g2b2chtRLWCkQu4Xnb91u5nilSSfcStIRfLfLwTNdKE2HZV/5dwfUEZvId1EKN3t
4O3tjYEZD3GQDp17ezYob0KemQyJbPyRobMFde/GEGd2S6ur8fPzedbq7PnoPuOTvIokNws+7V+K
D21Hwz+s6O0zBbtz6YPsrpdRLKzeIkwpKXfRxlQR4RrngAMw3HTjAjOaclHBe4TQjxwQNZmQACLw
6yxhcBazTAE/NT9CbhmmU85iUnPEex5McNgTOvA4F1ryYbEg5CHQTwR+41AXB0BzCjaVSZfLroc6
Fo6RUEK2q76IS7MH7qmOnw3DJSX8p3fVaSKq36veE0Xn2Y1MybRKkbT4rbOZYtq0t/Fc8uTOi+bE
3qL5QF8nDs/0MKrCokawkeATADqZY3/zOAYXwKJtIJhe7A8W/YNcnvn28/P55wSKgjlhsz8qW0Ev
DaOBsipkK3jrAuNm27mx91FM4fTtkkS+/3wMxv/U2tAKrgS0/TEiS5iyG9ergWjkYFGiMEwY3dPw
M4K/deizgZeFscuRMJ4HEwATUmT/q14VywpX5yalkKXEb4PrdB/dIGJcZwfHR6Y/QFYCwwlVlqKF
X142b7Q+s+mSB/nZ3e0dXC2iOY8C72Fd/mzL4r3TfRBNwQ3RfcI4uOjm5MuRd7q1aEBQr5A7TOMd
Byh0iOmPn3+fIOmciAA2GiRzw29iGogcTw+AX6KnS28J8wxTdGnmlqV7h38LVZGpgcFSy+aX6SdM
lWekhxsEi9n9jM9+mLljlI245W9R0GyP+lvzpgI4oKhnz/UD5h7nKFsVpCFNnK9pGKxWa+JymPfJ
wV1MwN4gLwG4cGhSrBcogsZXwm9YLFQiD8LeB9N3olIoQoL2s8YXY1Vkn1JzSrrVWXS394pFeSeN
28XB2/361flBuwDST1hg8oTbRea6oa5lVc2PY6zy7gkndQLHS/7Dw6vmLXochDyYNl4e3NwskHsk
QHef7+5m5UMYCKOYuu8rHLmHnffwRGQShDqbuSkzMZed4jXPKy4JrfjY5ImykvM+4FlYz3DLQIRy
8LDP5utljb8ovkFESWiKzQvi1vm/orsTdeKFa0yQrNeJ6DlUucKrXIjaly1/8PwGYnKgqy5oC/8P
nA/NJq93pY9KiW+9cNrcNUuB+QqPNvtjkpI8dj1ZlyJbCGFBAo27ylyenjgFxq4gqFOC6jy9Ae5i
okFRfOYaJ2WgLL4NzgFTyidmv36dgg68IY9s4rWU8Ph7b6GmXk8d/P7lODen5YPha9hnYbWF5tMn
zVqAfdnb37e+uBgiDJAggnCtcbctYpCi/9dhIUZohfe/tmhdxeNvi4UH3oOkvu29W/4N+GS9ho/2
PllWwpXCmQa5rEiWsaeYEAqhSaz99N1cgF97dj0/G7kaRYJuJk7xqE0fMZvLjYBHZ/f6/DnwVOQ/
FOPdyuce6oJCPAfwQEmuL2wdQQDxvAAfXvoqvBsajzSFLw5W4KA/YItufQTKD/Tm0H7V02M+qqdK
x2Q+0qMf4hJYj7cP333g7AZhkHni1bOsgNYxV0dlV7+R3fbJ+QUyXNewy/RdgFBy9EDr2K8oqkiC
pwq2sGMPqrzvMg9Z8J6IRey9yl3MdB+AENxUc/FzuLEku6kGqSbEYXgx8IeyEXGXYaAyg9Ic/xSc
gpZSphO1ZtxEedRpHPlbfXkV9yZ4ug6qnsN3o4IEwEoQHCHlSES0WKBKMC3+38v7+064EMiXCKrB
CrfRnYClFMff2fypeNRzYS5iyrVkbMgT+GD2fDYnsS+zg8zb+0ygXXCLbto/C8IQM4EoslvxzE9P
r0+a9zr5taBWhNu2COVH7k1oILSmf4ifg1J0l05HnOTe360E7IVKyErhLojyz365/S15gsOivxMe
6R0T6NdUFW2hPYZsNZlMXoWpQ4edvICbG2fjF40eXok4zfrbcrlf6nt2W7qPgoVOLjkCuAzvVwTJ
ZVcQCmxvUX3kCn4RcBnbunx7OYzfX17mb/cvB2+KO7V6eTn47fNtCt5co9GIzJjBmli6Pz/ePi4P
/oeEUaYP5hjAyCfcRqy5IZj5dnTvzygLA16cO7CxDCapQSWJYPR+tBMxYU5h9Q785kH/CSlX/KPl
47eSpyAwrblLPp/VqW9MPZbA6pDMeXmB4VCsRL+wCdADv4f348qRmvdwFNnq+3uCCMcLIgaPpIt8
Ya5CUkXCJAzuZi1k8wZ+wHCNwETUEr7x2Xjv5JO4GvEbvbOe2pDBQUFO1+REyht/Zbj+C1CFkjiS
QIKqXDITSQuei0oYck+kbabT+fxxtFwCY0ZYPQEMRUJLvETsTlwuozgYXx2dBgVQ5FsiSoRX5jta
j0NfVMWZcSnrvK9Edo+2i94vQgVUi9Vw1GQKtsc7hJOFkn6nlpCFRXE+DVc4W9JeqGqhpecb3vj+
gLYQMTyMytr4yJExZPA4piU5biMXzcFGIYFPwbz1gyhaIQjK18ITJgQ52WFtCFLwejpLKc+3H0EX
IrDbgKjdyPElPJswiJei+IWyRIocCSHevE9vXkX6agFcXGCUnoPCk+7CVYed5QokYUcwC/ZbILw3
Bz+SEDvWvAbIvKBAnh5UHpCQee5PJkjwbir02hoZeDg/z+pKklkTqcZPuRVbpde3LSu2w3Uczbb0
i0S/Y2bKscrTfNYURzc5Sn5OB564uMnylr5JWUAXEj+KHoojHeq748hJV3qnr7SYLtTK4FmHYV7n
amCZqlcbH6lRjrIhDyxn7xdF7R6U26gJOjm7SwuivBkcF8m2F8XVo93WV4KJF7nbLzsREdFP2fkm
jnMpLBL8rLxzo2GlGHOLaR8Up8e9948fo6si4fSVaIbGABXNspQzUT8tJXV5lTfbA0TjNh7qr0cV
ZoA9MhPGxIij5c/LXeTd/7mzfy2n/r0zp2cyUrIN81kZ78rDjY0+pXVA8qr/ZnCV1I1/Xu0ccv1p
dxc9QyRl24eGwXJxFlTdeGtT7CJ9DBp5pP1KJYwVSr3nWOqV8oKLiPWXXV4Mtk6TJhyOXZzPpDqQ
6w/7NDbNj0h/urK7b9hEMWzbUh3TUg1Zvdhd1ORyrjUlo1PrfXDaN65EdIXiyJGdvJ1qHKt2cI8W
QVUuEqRNYKmMmk8mXTGJdKzHtj36Pz/QN7z01/NcbPsQlnK6zfN8VjiTJPNO9HHaUukxZ8XDYfHz
Wt/u3TFM7t6psmLpF2tpdbTtpAYRObReRNfWbHC3zbirqU7vJj8vpX6jWMT4JEe1dMXRKWP5m2mL
uqjitJXpZ3x47eqTJ5mUiORHz6mqZdONTXVnDFQyWP3StmJPUVcRZZ1omFqvPEmi67kxj0/Gg5Yy
p9r8VUiH0c8P+A3dHdO2xKQj2bBpFfP384WVLOmREnL/zwxUZ5bS29TR56Fzl1qbstlfUU7KRZ5D
cPdfy13kY9S4a9NTFkUzO9y62+6psD+catXnQSR9ZMqqUuY9gyL0zNdOc9mY/7xX5ZvD+Lz6ZZbl
WJnKMW5YXWrGeTEuuS6zT99yeWqVo55SV+PgN6f14XRNlXzdNZPbbBSkbBgWLXkuhE0tT2W8NY10
llmDr28LT+8A4Idl+cTw2vRRrm9au3Pl495rJPD84e7nfX9VnH8vf8Hvba8erabV09meMZ7HiYk5
69YWt7K2cw24Za9+Xu4rS1GeZGi6acryN7PqmGgmt4OswvKnRZVQvuOsuCUTR7JnZEHSX5Gw7zan
UoyhWDZTH7HifzOwcoj6NsxPrLa/VzSyXu04pchODlIdbyEfo0D+/e3Ziiw7mmU6hmpeGFhJ6Z3t
cXuggns7ZzHzxM3G58h5kru1lNz/vJZyUSKFvGhU2f1rMaHKPpnYrGwMM93H6UyXx0Ub+nFWu4M5
3ivrsptLBY3XxxyheZxoWCduPXAn/xr3fnec0FVHWzqKrJkXj9A6Dv2lnCidHaU5Vj7tJ23llWFg
1mPd+h+wzue1Lg7T1JJQjmNoWydc2JPmPZ04kvuK68fKvLnGp99YeIhr2gbpWFVUuV3Ixd7SLKnK
IG7WjE1n7WQIZzjVLEAbeGKV64z3y7MrKvCr8aERmWWo9K8DMznaBdJMDb0YVMdKZ0N4DzlzeLW+
j6LAuGblvtG1f690wahyIetabLKSWiTeiaas2YSvDuPB5XQCLIylsYlQqoUcKKkw7T/z7jcb1TXT
oX2fqohhhhdKL62O5daqUHpHuigcJyW9R7jRm0yi7N9X6/pfK12co1ym2zIdWElVV0m89WJ9BZdW
tCiXxyzYbZ+y6iNNr/DqV8Wjo+IU1dEcmz/PfQg+ieYea9G2B7Qq+/sDgNE7ofrKilU0kcvxz+RU
BVL4G4/+vd6FbLRtGOO5aELREXKMiQQntq+2szK9aRppkSmneUNP0s4IF8Jr6RjEozZcweq12V6r
GPlRbCen2rUj28v1bGph6X9+wm8IAiF0VdYM2dRt41JRVCdLMo9mONs3r7q62sZB2q1O2ryNJ/BX
3+5+Xu4b8YWrPq13QRA1s02pVjXGBp64FMjNc2dTdTvuWBnZ2NRwqPvSHQ5XjkFRvx6DbVoMiTJ0
Q2cm7cWqpyhx5MySQ2HdInWuRqt9sm6b2t2WjxINpPJ5GXvaaWW365/3Kz744vxtS1YcsKTCSL1L
xH4I606qIzWclYW3zReN7Quw1pWrIZ1c1Y3XFrsQqWN5OtR907PL/f0xeuUsURhtWruyefs/0RR/
7exSJZ60UokESbNqdagZT7KypLsuWdX6lcMTHPgTCS804vGk2XVuQMLTcRwe7itzjpfepZuroORb
8umaqsmOTAftMxN90g21qRf5MR24mC/NT3rstuYGo6kZjzyuKydXFOA3gufI9OLGlBlUbF9qIjPT
D0Zsb6WpdZwIfsQvpXeqB7YETGthN7u6P+WbDWK6KAKntaRm65ezYZXoBHQ5qdJ0W90ryuBb+lt7
otlFgD1zml1UZr693Wm0Po9MV1Zdk+ZF5odVb/yyCH6Wi28wko0rB7EdRcGVvUSAehr2x3ArRbPD
cBfHk6JfNKeN0RJiGsZ26x2d2osqmugmReUlxS4xfFnxrjzDV4TPM2iazQhMg4a0ygVndaFmOUPo
4EZF95bCHYDJqZjU6qJL9j52tkk3miT5WrSz8lc86Cua9wtfw2UO6kisrnEtQ5zWJ3Y74mDUVbvH
r1HaJ54AIQKW4k/FmXFFC33Vf7CarHEjQ+bkZfVccfdprW2Vbuv+iNaNynW+BT6Ek+M+call2lMx
QtkPNkijTWMfbhrt9QqZv8BhB8sCUFMUHfiN9v97o1mT1LmM2p/WVF6GgWzvF1z4piEZFr+cdM+H
fO8nNHbS3W0xnlrSFf3xhetZ3kbAFNNybMeyLpz5XsuPdbk1pGmUBWC32C7dxBiX1Xy/f8r2V53l
b5YjPuPIjiVrXMM4d+L/ROr4UEdED45bIdd6v/VxluOsDOxIGnfmdpLvfztW7aXaum4dX0C4rR/L
jldXD1ExPNVye2sfXn4+AfOL+UPITA6evrKqYama+PdPzyRbWZvo1bCdtsZbVx3dQasCoyv9o5S4
RmO7WMXajEd1efQ1WkYm1KYSyBgYDFB5p4HLqrdlw4VOhy7+0i6k/XZOiN8ctcNU1fqgdkpfK+wg
LbgWSnv8/X2jcyXe4paHujsentOT4t1xrZpAxmNkP4X14sQ83IiFbK/SqDxTyyA5qd6+M9whIiTZ
9d5W8vuI+7Gnm2O79VKj8rXyJRrmJZfxaK4m4TL2q+0b7tvPpFKEjfzL2kAqx0BBWgZIwTq36P1E
qn2pWTn+/Ha678gi0r99m7/G2gIj5Nb2uqX12XZktuDvyYH64Yx78MY1xfBVNzq0YcUqcFVBNXiW
Czt+6vVsb2jldnpKw5Gk7+Ik9E4xVRCRPdLCV42mauqiCg+zGFDJxS5XDV/3KXd1r3mRX9EaYQ80
tIzU6rryhXGKQ95H+7BwphYtI2Jr74V5EcQn+huor8IToTmhFE63Q/5w5Ri+6owzbrYtE90IY1yg
iyY6yNZBtp2pOgyuumXaynY/Kk6hlwPX1G5y6jeECbI8drdbfhtD0JmwbEIP4qsi/TUciCw7FnYK
L1dRFetCgTXt0WgbyzkHD5CIyNhTL84MCDUGwW4yayM1uyRU3G36q9OGkYEiVY80CLFIjOUDwY3a
G+y5ojzrcjiOT/c/0+qrHQHYck6Ehc9Mo1wI97Hv+yyr0xn6zYgCYs/99ug1FNls9/7PS50t4t/S
IdZihghIlhtgl7cIEyc9HA92ls7MzaB8yImv9R/xqs1eDkXmNVnkSZXq2YbqivjGgcjY3vHlmkxe
d812f2UQCy+ObmzMMlFgkwvriemUKjOuk1mp0ERoLFD1YEReEy0WDmMyjFvywc3+7vCRG+M2VK8R
4otfBz9oRAdNckj4b5fR6KhO+7odymSmHL19fY4IROl9x312Zb79Lf2SDleSXV/gIgsapu2wVd22
Ve1iv/Z2W6t75ZiICESXB3/2O+nLeQRCOywk85oiFGxzedSfFxQP9EkRVlqnKkrUcVc2JBq4fyUK
AUwEHFrDvCiLeVqthsO6HdTRzzz2HTt/Wle/MNdpNshKZDc0QJLHe3lTlBPOVAj51ZDn18iyoKlt
YhrF9TbCHX9v0e7lwSTMSps4lQCd5mXxppB8OyKYvFEHuihlnnc1MieUxRe62uQUNN1RmL1xoUyq
3G6iqihYNHpltZYWyMaHeS0m9y27fFpFUPnT6cnbVo0k7Q9/kpNCLxyr8X3V3JEPatBbP5+Zcm25
C0o6tmHnkoQ0Hs3e1Yf+US/Xx2581J5UIwyURAmiblIf6ExIjzqNguJhg4YgXEcYRqbHr57RS+io
X1MS30mp8YkKFzx8qo9KaNgV976BIOCxMtzZEuWMTPDGKyZR5cRBm1wLqZyd+ssjFo4FTqRtKfYl
sg/VIiviimXNci1rYxu/auAGkRpSsXTcmAyZpoVnw72BfPBSOqWY+8AG5dgZPeeHDd8pSE/L9aoZ
6KVb1alHe0zXYWjYlVP7TsRNLiTbGqkGWbUvWLEvT1Uut5xaFQaEYoQ967utd8gULyYMg8Dt60Vp
70dXkytn7/Yrif619AV/RmWcV2TTINGQ+WkzC0+ZZ9cHMNYi6bk8kZF9kL2DQp1NHFixPA+V2A2V
bBI2q5O5KfKdwZ3X4amUHnPbPe61YIgpG6HBB71h67uD4lXMPytvy5gkqcHwF+PGrir3xIxNczLs
b5LKuEJNweI/7ehCBJosyeVsjzJhjfY4P+xtT2l3HCaeRttEVy57fydwJr4ccSWC/Dh2f8t3th9S
szhmzMKitV6UjY6koFgVINI5ApUwG/54RcjV70zupzUvr9Dv672Tn5wkmVmt15i/Ev3kmvKy3w8e
Qp+Uy6Fe5SUts5p2tMeFx62lqRwdGzXLU3Hu2uO71eluyQzion9qFYKb6aPVv/btOr2es/xO9BkH
bxPvsCzbvnR54pOVVHF7SGYk7oicD3VN2dAkbcby0dOij568saw+/SxQZ0/2Cw9oOoM7FJZVz8D+
k9bdpqRBZAkKHYjpWOYt6cqTtsvy16Z9zWNzlEi6R2PK0uLGkDyu6Xs4UPkPX+b5c0Lmq9W4nYEU
CkRhMThTnmtDNcW2F/qu0eZWTkc1dJdi3Oy3M/uwSKJbOZd8hMdN0+NoKMbHvduh0Gjqpx4qF2B0
qp5TuXDj4vRk5IavyOlNRdv8rBt1ifHL6p7MWJtkJ/rKyZZvd4orKZlbAbq1E/OX1aYQSNJk4b6s
PKJFQ/0h5a/2YPnbIrli+r9l6k/ku9BH21jXGVXEmQGqnGYspattkk4AtIhQopDzp0frzyf2LaA1
TQJrGGPyn2eI8OnEDn0lO/GAHOnH4zh+1vYaBRRjGEYFtOv1Mhr2niJz/9Q6uarNtEmHO9zFJIuv
Q+tvtbFlO5ptwz7OZeCAGiBQ/Cmnl+ZRHxUqEzLwNQqHVmC0Yuzqwm81hpd1dIcLF8I3lwiO8bcm
8grrPrYOH0p/GJlFswwzKUhK48kCgAu1SUgpOcizNJep08Cn33MH29yEzlOo4l7ibFfHoLNeCATA
VuGo2j6EUufXMU3hG0aOa9yPztDF9mYw7RHeu02EWa6Z7HpiEvEOHBipCZK+iZqV3vNpmeNF/Olk
6yLU5n10L1XlslQYvpZZZ8PSUrtRlXogqCidJnY5rrKJXAfOcLstJ3U7MqsHKVxJA12o9gWjLPqK
pgiG25jmWCVPoLSp33MxIam3N0mRe86hCCS598IinZfsrmkU6iEm1KKEcs8lhsoNVer7QzaBdYvn
XcMk3u1GPVhBUnGnJaTp/CHyktP9Vvvosvu6T/z4sBjSIcjSXUlFWZhQaACl69y80R8sejoSvrs/
9dtR1WwcftZ0tr5pMiG2ULzc4KZV1HuDZN3tT/ZEuB95OdHjDkmdR0buqanyGjcn15IHX5yhksg+
KLDsP1SUqld0c5FK3R9pMbaNRmHVBaEp3dU4t1S1YV+MqveziNZRKeWWlK8VoeoleEDVUcZeVkFl
37XZFTfzm1iApeAH24iJJTJoF8B8kPflQHCLBrv2Qfi9epc+nJIVIfK8mpNXDhPTD0PjSv2Y9jUg
w7IieqUbeD2Yur8tXZsUQ3NopZhaFxM/kusoBY11CANZ6i4/eK08zbQiUPV+PRxof50uomwYHeli
RN1O0phuhPuiGtSNHN66g+5bGZMF0vsQH52EX21TEx05fjg8ie/0ujMpm8PoqK00dqO26u3JtK/o
HKHFLo3E5w1dAIWuS2xdibfxTNIqV9LnUA/237brn1Xb2cJ9WYfwMvFeijcolPybcMqgRO0xb+KZ
Er7K1l2vNSKffMqSjyQyV1UYP6SGTQiL2vZmd8KnbyGqfKQ+md6tymNl0Y9a8mWbxp75/kZyErd0
iD9ldC1NXbPY3pRt5O3bdNyfPvItaYsk90Nxp72+Uvn1TUwOFjAVXSaHJiorLligLGJ4Ui7iWVPT
AqVa7cNJFL8dC67fNWsZR60YxkIHxdtbXAoqz6prJR3n1MglMcHymgGqN3VTVf8mJrydNEZixCJv
vK9pYdqQsVYmx2M4cvabQ3vys9qEJSFScm9XqzK20AcfZnqvgnnaIRH2XJF3nEAcUaRb1zdKsZ/G
XLVQAYcSb5Cb/BETY2bz0343HBRGkO8r7h5TyVhrTwcpe2qkX0Ubkx5dh8pa29bjRjve/Mw136HY
z/vU/t6nrB8HuVbYZ66seGL1tMJxo24EEHDd/xYf9hNRL+KcUq2XtbrV45mcryW5RI/sEsBQoeSU
pB4jV+7zUaRa477lYlIfz3Ml0f4/QknfQUXi9WQnKKYjN30hKPqxtPs+ic+oDcSUt7KXKJEvW0/o
AerZEmr8LKO8FkL6Dk47FI2YrKtQzXex+0iWrC1mNJ4Z203lvBYV/UkRMuKM/p+4QFJww4J6SvqY
0xgrw6o0zm3Wrf79E//8GOIxPyGg5hTZsqShjtpyZbReWAZ9abtY2ayfKPtrTsTXHCQxF0cTlYs2
EfYvOTdLKorKObLcQd0lCraaskGRiiK2FDrdCDSRZht4rjdpGKXLnpLtEGvwinizI51cxbqiKO1v
D0KjhNy0SVBR6/c3BSQnN6r2IB6pSoLBzOkZfVtgx8Mwnm3v9IMv0TWX7s6qlQIL6sleZeKgfFgT
RnDa19YYOcbW2xevGMNjShYx5FYaEVhZMkZJTFkBGMSgpazTN14/PJNixFHTjHlpVu6dyvTl1Ayn
YW6NBFbLnXnVP9lq6DmhJpzdDqxk2rGrUMJcht2KfkyBdJQmGd2kQAFHsMteJYzQrjMmiWorwsuV
pS/VKHrs7d5Fg+sokETjwrJJa1YxSTmiX4ASHOgx6iSB1E2S46bsWp9cqX8sjksbYNIelIlil6OD
wRSs7bqXnQcL1e6EdwfPYVTFzyyofSuBzKbGzCtkY89M84kH2/B4KvpSQRScJwsU1RurTMGTTI7T
g7VSt9FdrZheET/vYcgmlFdUePhF+WA3ni0mF5YbEmmCSprB7TUMuW5sQjkfxWp922WLCmXcM4iA
/JTa+vngZFdk+RzuvdRkdF5TSOfTfg3f728WivOkjhMTTQYs9Bji6BqFGrAZbGHVO35ZPR2VXdy9
1vYd+aQkacZKika1skWiVX5dOzM92eBXmAlQPFmZHYBXFrCgrieOZY8kiX4zH+AWJ6InSAw2HD6c
xPGEby3OKwX0EaPVCbX/P9LOrLlta9nCvwhVmIdXkiAlarBki3KkF5QSS5jnGb/+fpunKpFgXOLm
XFelktiJNoA9da9ea7VIkqIyv8ls1x/ilzG0AJjWtszihFkQuCglA0vPs2t1ijJT0pqYztwwBVia
ThiJNLsf4yu1k24mY3DljlgXe+7c9exxm6GZCED4IvVt0kK8DcjuRmsn0eJCP+Xvia/cVv10A7aj
q3eyo4fbkAkU9yR3olO/8jnUpHbhaZlVvTemU8IPRQCyJWjWG/x54bvH9UHNpL3Tn/gnju8wYSN6
FBIrEmBCwUp+9jNsaGkDpFVbxlFQV5BXS3WEpJXMJ7VeRuRwuv1sRj+16SGyArfCCN6naaQ5bUb5
wb0yOlJiR90ButdyJfIeA5p3SKtMaUBplr9d3hv6UlJM1VpQHmmAI88xBbWza1VRu/jWbJxtknsP
mW5+w9/cU7t9SPW1MvzbUXG+tzFtj+32TjX9+03oObsmIhFQCC/D1ynf+9Imch5saC2xzF8BRgja
IKjzCehkLT+bWbcJUufNU3mZ3HQjSdskbXpfpjEFjvvAVp5t/TqQX40Am9n4WRzFdfqqt9Z1OtL+
S39QB22TQ5SH1fdNhx5/+Tv8zqQTF8en7yDC6k9nhOkUVjTohLOjSIWll3A6FWm+c1j9pYiiyNcV
mzppoj+xSGC/bLk0evCQAU5dTZyWcK+byGuk0HIn51/LasTjwRaXYToI+uQsqp+CKg7ToCZwat5A
vrsAWwH5DYg5BjsRK+Ty51hYFVyhCuifZqiU4wSY8OlrFGM1ZWakxhhWuRH+4+1jc+ZFkUX62YkI
8fJwZ8XD7ID7Mt4s/vXzSUrBLeJbgH0jxG494iIgcy0NYyMgKLvpDrmSfy/k5tjece5oPT2/LWsr
lpdEaDPE7bUDxNU2BM/hvfjtKfyTcHjqzI3BuYXSytyW0q+wTg6ADFOFnvMh9TYOfElMl/Xd9zjf
KsZju9ORlSX7Pt/n0x/sckIkTg2OGaNGhUsZEKCKI4A4uopLtyiyl6BsN06XHIzuqu2Vaysrf0TG
dH35E50T0fknUtifpkabVIhdszCC+E1RFERAt23+PPnZxvN/hKaxNZViEyT1qSn9rd7F951j/DU5
8u2gqzed1u8DM9xVjr8NU9pPo+c1Azf0adpmNpCnO1ercbZMo41SYqNeIbgdoW/kKF5haY2v+fRT
D14KAL7R5FaPX3LQgM5vt16MfjYle+g6twvp68FGSDijxTRIeuBqwhJMjg/1tHIVnq+63z6DSpXc
gd5r6PYsrPW6uMgqjY0Awul0xoZ4p03Gt5DMvYiqK4p5UXZomCJQkyHsjorUX5O1g5NW9LQL18gU
S+cG5+M/zzOLb+kzUQ2ZX9GGnb4qlinqCcRu4joq7L1tVi/NWN5KdnOrJNMexjq3sMglCTPDKbzX
mnSvT9PWDgz/fNFdXjRLJUgVFpxODdmwEZrMvtakSXLadynoRvHoc5jTQcG8S8EcvG4L2YQimZc+
+kSQl8cVh+V8kigcwMO1YV5p8mytRkYoSa1DyJv43zPplA4HURADkP7/DTN7O6vPmwYGc3xL0k4M
xDsR3K4eTosfUShBLVvISaDbfj0M4ZGrqZE48S1psYDOEXggtIiYRVZbabxL6YdOcShaW1tLh/Dn
cWeHYh9YkceNRdQn3XV6dcjpU/KTSDR09nmpbJM1cYCIIn+ftX/eczZrQKZeHPh8zpDigfaI8q+P
XBFjsWYvT9zaSLOJAxNvW8PjzYiV+JrQiMcWec6dvMoHF9/ot3ei9MjZr3JamLOR1DhQ9C6Y4tup
xJDb93aWSvOBQH/sQU3R2sFDtyjZCsAvr6ObtO1XEI/FSdQ5rqGlUC7SZnGFEtu2bnY8gE8HGMBf
UT/TCA/V4N6QHjoJdNbyDpc/7/KKtQQhUVBpZHO2YkPPjrxoyuNbWzmW2Dk5NDYlZDMoFlePzGZe
SFwcDqfAv1YaI26l9PT3yLM1K8VxGgZSQuCgPaoNIO6R+Bq8eMhWAtfVd5yt1rJ3xlRKMnBOEtMz
Q8aWhr1hYTTXupC3RESeGf46WLfAdv36jrM1hc15Y5kmX5d9aTi+CMRao7iSeqyAPGvXKaVLgtg7
xk2Z98FGW0c5xPz9tqrBKi2ZyQXomH1l2SmC3hzAD1L1oJWuMt0KKNokDBSaVTPfbj2i8NW87MwM
/H1cOFooF2UIUjMoq3Umr4giLjvIDv13q94JMEJWaH0IyCiGl1JyyORoQTcwTJpPJTYIwKNY841Y
6Sgcq2Pb3DfTPVFK+GeH+6/Rbi+v/gWMUQX3wqQc0gG/ZtMzKJQ7Jo2Po5LIomv0/KMHxCaUyt6u
sVdCV3XprtNQb6kqQLgFfju7HTxtaifHo1thmLzHbbMvqI760XNSUnet8p9tJn+0Q3WfWRJwW+aO
tdiBcFaOVkiPTQo7fVC5U0RIewS6eEr7wa38/L4ezW+J8z7kNEcyQ/fyN1o6gAkLQAZtwDkyi68P
LfsNnCWRYEPYFrUpImKL5iLpudZ2eajF7fJ5LHFCfsol2jZXfdUkYmOx5lgO0EFrDEqhfRCFN1Ru
Xptf9ZSmg8K8spN4ZTksRoz/jE+a8XV8NQ9735BYtIp9LWgTfnGf0Us9JX21jIcodM6Qjmdn96L2
B5w+qDSx0pNjWVobVFIHsPmVA3rx8yOKotYghHBnKsSnT5KZgVp6MicIGjgYaFQGk7OO3l4jby5x
S1VK3n+PNLt+/GywmqDi48f9iVOyoVipT6fR/xhjNJuWvusd+0qB5jv8CTbqSadhPJ+cXfuS0Mow
a2tifWU36eFR1IlXloY4o+fniabbCBQEA/Y3h42o1/uiGqm8dJwQ1J17uqhVqbJNAWOt4VXW3yn6
CgaVY5aI13bwGFaeYAFpUjVBgjZMA8Bpnuh6sW95dRgRIFd3YMSRNW24JVV1p7GJfyjRQws3amVM
cTr/9tamaoLNg+XhBPB1QcaeNnhtwIkBoxYovu7rbYxmD0ZR8trEO5NedmWKedF4nKhQXB58MV9B
ffn34LPQYMykLLTKELwnc/3E5RGS5sV4ir1ix30BjAk4ahDajjIu0iaiQpzJKGT3Ml8i2BLLCN5W
mTYru1RdOrU/P9fsSstHq0mLiVMbh87pWzY8CE5KSBOyU9TibgX42iftpiBGc/p3rWiPrGaolALz
qzTzyjOuc9YpSB7LuC3TLSANv9c0NmBteNXp4zutJVZm8qzL/X0mcY1A4KNaCL+/zqRd1mZhitXj
i3ove8tv6OpT4yKYWXeFbe+yZviY0sY1tYdR+TEGOYBDReOMLtz7hX5D+X/Qy02Hp4M9xPsz0le6
ghwHCUZU2xNDcgW/GwKAfbSyvTXUWwPyb4Kqoh9o7UZlvonjlZh1QSGAigNBBxkjWnaqKV/fS7Lb
TmoKJiPGw0Z7NKEV2NU9UKYHuG9nxrXDMW2bJ3CQEM45x4bTP/rUBC4v1uWrg1iSo8HSccienV6e
bJlBIdnRreO/+eod69XIj1RARVnDAMTx2z35a6y+OWAOK2MvxVgaAbsC+5qeNpo4uz6d0dagdUZf
sUsdu9koA4wrraTHCGzwbVi6bftMXY1oIifQujzyUsbweeBZQCEHftTVsUO3V+koUxk3vV1pn7ie
qRXGrb5LihWy3+JtJEIBQ0Oagijl65uq1dhN9ahHt3l+D/HL8z6ABtg8rMHLb7Y8n59GmoUCUVMM
am0Z0e1QUky68wtAD+shz783jkYYgHcAFHu4fGZEY80125Ulhgl6QCE9R4IOdjSb0SH2sVRveU8h
iQyOHclPy0Jq7WcrO9ghPa8stFtr+rDlr/vPqLPpHNUsrUNDiwTrLFfu5PgeLDFQBRB0+esunaCi
OQ/lTwXvFnP2cfOsbZoYWQum9pDN1Ono02CBbsIwBTjPL4+1xMhWia+xx4I1Y7Ncv66Zpo3itjNk
2hk7p6b/gGdSJQUqtGeIUZBS4U0KXpiIuzPIl+gIEr3bi5QAIkpMgKyUMAPttT27FIt/fqrZt9aV
Ph28RoluvewZxrGafajqXZ6/1Ryl/E1EuULvea9736SOZo9TLW/sQlq5YxcXGuIuSEWIsiH9zWZC
kuXaqaYxEmIKgVFCqsS7yEzfZJOsTAWajp6HtjuszMnSSvs07PzUDk3dR1vWR7epZt7idxDpJ8wP
VJ2YSnoaqFRlyZuoe4dafIugbk9antn+RhSrwM1SKh2XH2gxXdSRcUB+EHoEa3Y9WlLfUPfigWz/
KemeTf/a5y4rtKdexUgwxC0rRA9oRfiVqI8pgVbixdQc9xQmAZAJToXEyLLwyYz/1IKavqYkCWZ4
NMpkd/lRF9EEUBr4TJz36CZmN17g27XfxtzkoWDf0KiRfFrLdzaNXkHcHIpyhGMEo6u+U0vsI9Ah
klWLIB2wdLaTzDqS5CyXotvSU/eo+SlY4gYVHwWAzZGoBEesE5xuO+RvSvirrYZNWP978c+XR5ht
myBt5ajGSuK2sk9pn9BA+U4cyLw4zCAKHYL7d/l7Ly7VTy89Q819yHb6KPHSgDcUacykdE0a/8oW
3X2pul0ebOlC/fyFZ1HE6GdyOonQUuCoE22SzDuRfMqUL0C+oTBM3QowvXwCMKVCeg7mNyfHTZXc
pVrIoQ9TO8NVsYHzQK/Q7i4qPgTPg3BpPYY+/9R5OEqwYjjEo9irqOKrfwpZ2jrN9ErhUI7NCJlr
uI/050h5MCmi51p8si2KaA3FBtCZ0rkbIyrNg06Ol+4o9yAIoQixNYs7q39PPFquU3fl90WtK6CH
jfyoFe8CW2JZ+HA9zjwIHO8KqqMoJYgGibx9LXEr0mZ5Klyddax23t7onZO41JXaPvbfwvYmeg2a
g3RrfssQ7SZb1dmY7eO1kJyRekEQ24EfbiVuZxXkrGzgqangw8/YyyXlRntRGptYoaYrk7ZxYhzx
i0fdaV9rB4wT/2i5PUnZdymUbjSn/6Yr9fUwFa+XV9Ti8gXP1VSH2gqX4NcP3ZtlqU4OcWmaiPy9
phDINas3JEg89v9vrPkhmtT1aJSEgxS8gOQ9XUbNI6ha5vivrTAAb3VcRBRyGV02zznap/WTBbkh
JcbEUZS6ASbCmS9QmhjGWJ2u7JCz0Pm3tfpprNkdOVTxNI7BQKyitYfR1QLHtTxpQ70DhrjEpIY7
X/qjcyjBp8mhSIcnwzeflfGeWjS3WlsZrhJZu1ZBBSpXO7/T3KLvnkTaGibF0WFn+/gPxHrxTdH7
vTV9w4Ji8B+rctimtfwzE3xmyNUSrWBZsJGFTyU/RyAQXocjr6puiiiA3S7TKk2hYmpYT5HQcxEn
6ul3C0VZ5yv4yQh66CulLUnrHrSHurkfPLpN674bBN+KDutsKXIFm0p6l2zVjYbw2gKnFkeqBNky
8/GGIXHMc8Sug32YaC9eNhjtQejy/yq46yxMlYN3B+X75XW1WFDmTkbvKfB69BdfF3GQyEamVEQp
KfwybaRhgK1tpmZAtn/XRjR6bo6GcLTsguuwpIONZ930Nq3MlBEJLmZ8FjDvQ0lk1aR3eqm4BbX6
nsqryGLNYtyY+uOoOZtwuCt6OnPLr3IfXMVN5iLrxrliHzh0MMPlj+Nwav9E+FEF5j7EyGbIZXoI
P3d2eO1RuRjKjwTBQBE/X/4Ayzfvpw8wy3tqVIW27LAEqevZtXnAAJBIDc6P7iUsiJDNLGAEO3ul
wgdOCWPx8hPoSzkm4iph/IXQF4H11ykwAyCPpuKasGuqQj2mBHhYJAbdf3/CymytrdBd+Unuoi1y
tKdigmE3bQNqDoLuG7zZ+jG3uo0+mrueNfujqq3tGPS7PhvvY/3UBHfc3h3YvBLiflW4BmgmNUsm
QD2T+rgLqYijKdoKLWA8vNK+cOX4Wr4KMYOjM6KNoPoceX06VFQU/Mqkc6gA/8JcIfESCqL/CNea
8AiLZp2+sghgYPz396CzQzOd8rBISyLPxjrp5T4YDkm/zT+ibz5diaU/4IGgkVK4h8Uk721ne3li
F1E2qo2ac4ZP8JH7OrGtJzdT0TF+z7XZuJxZBXSoyLIOnnqwnCdoA3unCbej9qw0tz7KMaB3jHKI
SSglg7DJ/otstStzcaaa/nboIvKmIArias8VyWmUtWUsDnhoNtwlhHuCsmDBeAMUthw4XOFe1sOD
YR4Tx39uIYv4enFFgpdxNthUuPNY3iW1tK097EUiZ596aLSnZ2CZwdQ3uDRR1EwA4VKon120NbTk
um1SnJO3fVSegOeIoRtNdjV6ZAhlmg5jiiWAoCLMY9YuwX85QtvzN5H0Tugh6HfBpsJUHB2Qg2xM
6zbZR2PvlDjcRnqx4XbYZKA/uVNskSGnYPcWvEdD/dAlw4391z4abqSoOwqx5xCeqaeT5q9M+GKR
ASD77y87u85Cbwq7cmhZcNJdbtlbXT/aBE4hHRtTOpzrj0PpXRcyns+PpjXsuEjo4utWY/zUsJWF
yObyClw+3BxgAHi35F/OLKZvKPx45dicI9D/lEfD4SiR6WmCjuE0tPfkuBMS3HSXOb9SY2WtLWI9
RL9gLcDrhKSzjEoPyUbToDzjHo72nnVHhIGx+kEbMcs15AM4WhPRuVFZAQGWYJDP485iM08P0qn0
K87U7JlAAc65YT3qdNoo3sc1t8glvOHzWLNjJvflSk+gkoltniXfE/RSandw9JUEZnEyMVjihsCu
BCB0Npmp7zVWL6VntIUbk6oRJ6kGn1vQE5GrAGGhYcywk+lleM10anGeVtaTmK750SGSCn4R78rG
bIGXuTIGspFHt773Q6JjW2+EG+zON4p6onaly/ExNNOnKPp1edylSPvTsPNVlFhGCPWFVQRTJAhd
BCNQ20Er8jXnxiXlAALNv19wzplAQd+hHOg4G6MjOQ0SEfrrTMqxTqUbST0BLU1uGSeuA5A1WdBk
MwUdebuN+3vJcXa53u3IWdxSO13+AoslPCjfGEyR0fFrlr6WnqTkU5/RqhIkDySeMlwajxj3JFdy
1+wFDwlBA4aW7GavMjfk7IF8ELxibEosp4IXcO+E7VZO7ixTWlmaSzIwVcQvMBKRmSAs/XrTWYFv
ZmZcALmRZY59/hhJ3kbulKPvESu2/jc0T5Diit0Qmw8SlV7bu86VeIc7lpFRQSBEcQ7Ah9RepTh3
bTpQ2Sp8TPp+OPYmiOwfja67OnVbT0dBPATXcoZ6tDqUzpoL62LU8Old5ouNHZh7msE2Y4NNhr7V
4Vba3nN17/1EHxAT8R+8HEHVtnzKlR6K4Rr0v3h24QgNWqZiEGjMsCDcocayLoMzfql4d4hlYFxL
UKYhDv4fyq+Le9oAoAQRdxzMQr7OHYWlttF7NhdKcA4UUEJ28yBvq+KZ6Rkpgdr6St63GA7ihvf3
mLPVHJR53uVazUVZPnbSwFWvQdM5WOa4Ix2rkeqUFXnuynW4WKnD9sXG4F2I7OaGT4ORNkGg8Kp1
/oG4tO7yB4hnqNDS+tnUUxQQNMjYSyYdg6Z9Z7qJ9BKBepC8VOR7wsjZ2NhWcbAVmgZZ79po7xx8
CsxKdgHyR+MI4pzJ+p09vo8025weMjwPkcivEvYXl8inF5l9v8bphxpZPy+SurUx7ngLz7d3hF29
mkEjeb58+iwfi5BboJEJGHfuBFGwUMcOhvAtBO3ryoo3wHVIG6iVk5MIUWudfA9IhttSKKum8teE
fBPOj33nD2d+/MrziKvut3von+c5Y2Cf0omxcFR1mHierFJB1UnU2mCfOum38Jx2Bnshtw5rGzlP
Tq+ER2GCoqN6LoKPy0+yOBH4NYOV2FRK545JvamEhtXyIEJ2qX0YrBbIsMDVj1Lc/7Fa3VmMMA2L
KaBIh5JsTmMx5CGgRsV4GtlpURjXZcOI/ZukbjJtZ2BmR9vD/jqaXCO+TjBc5EddxwS9Y3Jaz1xF
ZPPbNAh2oeNoWLzMRW2+CnWwUsVJNbqW9mEFJ2FBA3t9Y8UvkTAjVl6VpBCxfdFIG+HwkKg/bNvH
mUI/1l36wxwfhMDFB2KAZS/EiA6F/ip68/SfU8FdYn0PQnOX2Xh6mOgTI5RPjXkVBqAG0XvknBFL
4TXUdLR4Z9L1pN5ju0LvgpVQ9kwS/f1lxcmBp6ah6LM9l/a2E8lDSBASBf7mhxdGbue8twoK8JqO
T/33DO1HnHG3iRQXJx61RLzys0SJa1D+mdTmyul+KfBpzdew0g95LVHJp1VOqaE2oDPXoG3qMN4N
2ncDr5XYFZqSgvSJpdWN0dXQgDJRWJPyh4DbXhlgEeTyXSvJ36f8VziRBZmPtdIDh9I9XH/DVwFx
q7HrUpwDzOy6Cop9gpxLK341EW5pYL/tSZGv4lzesL6PmpG4Pad9NUD/qKuVz3e+tS59vhnQJFnR
2MUja6WVjzRPwUY9p4j9jQW06XsMusOfkgbjilJLXH234KXg6yTDToKTm7Tqpmk2g/XCTtxqE01z
nJKZvgllzbUNSGuVG1dAIiktpfmh1OZHCc8Da+v599b4Uouctrmt/eBGjuhwZvb7kHokWZjejDSs
VCBkoD0u22Fn+CpKzHs9CLZN4OLLlaY9qa6xDvuIkOi37wHtDkI5ClU8U/nzT0dYbvWGNYidzPeI
vL3SU4cWQaZ+B23VH829AGMuH1bL1+6nMWeRhall0qBR4BJxNImpRBkOE6gwfePcBoURocw6DLOI
b0FA/vtNxWH+6U3ZB97g+QkVdxGR8lmlIt9FY3/lDN/T+tXWH209oX0pjEChonJ0OKvKPiWqrpva
Taz+aFArFoWKKiyxXwxvHP+upHiomcggH4vum0xTQF4EcSo/RCU8t6p3LsFJ0l38dwLT2KQI5wVY
MOI0AAlso8q/bM1bWeOLaYpjatC8VRM+3yySklt1ADDkhKDeU9NvgU6ZY3iTwLmDZrgylUugIfn0
32PNTiPP7/oKTy+IKdUjtDq6hoN7EEJxQJTdUaLhNuIALf5vSnY42uOSQXUJQuEsn/caPH7DwQxF
GgJHbByOfuNW5lO7VoXAQGJhg9CFR1x0KEhwxfy6bBp1KvCBALswItrTVdojbeDN8aUfUP8FH/Ig
pNAWZgxq5daBg8nFR025kvpIEaOtB3riEhbgvFA8+xS6RTE39evrAJSDdk0QxY5SDMAdTFd+ID23
iMVibD3RIuIZk1zrpU2Uj0dRZYBPtslVZcc3owpVIDmMkgH4lSnXCapqqJV/lcBWPdYUqkV/65HW
ZXoPNYkcpzj0vb0zHWkXobptU3lnUbDpUHALz2kRpTj4yvhDv5N7nBmUPVfqQy7hdpXSewFKeaH9
SuDoRzmCj5Nv0xtsLHG6ekzUlwDNtVC6TZ5+ZU03Jloe/sVqt2p039B5ewowF8KvFG6UbD4NOPwr
2HMI8t4U+1gtnca2cLEtpL8ReLN1J+g4ubQ3Ohx+enzzm8FVwgfHPPn6URSDm347QiYJP0wrey/R
oQI4iPqfyD8DHLDsjKKd1+GO411bBvA/vYo2kv9mTX84D43vNs6dj5tGmW0GxP+CfgBljr3oIUQX
vIzQHRCQpUhu23bcNoPt4uFzNhc6k8oj+szG7z6IfAxHtZKF6AvVFDYX7xme/gVuRU3C/0s4YaR0
SgSCDJ/6F6FSTT0MRyjxirZKzbluiaElAvdNO+GNAwDpW8+Dj+lR7gJjIHsWdSH+eyizm2Z8dMJn
TaHX4a0TXE0lxhocU0H7lsh/6Um7hZad6x92+ofqoL1PTgUPKgl/HP5nQ70zY/UKhSaXgItKKKOe
71C2FCchpnTwuaxMA/+09iI40ut7dJbCgmkiMEAdVuaUXoS5mHqqTFoGSo860gbg0AniCGeYJr+K
NQSIx/Ed8iIiDIU9kOIhhZtmoG1M7ZsPO1JUmzgep6Lc0pwGl52HCdPYznzQGnmrmZKbme0fZsWg
Un8rOIemflJIb2Sl3RdadB2zn0LWmxbemd1BhGsWxgDx6Nwk3kfdf9RNttWnjgg03OpUjzr1J/rt
jVodxQfrM9oi4o9nSRCBbm2t3J4/DoJMyL0tZXGP67jWHgpo7vDd8MHaanCWzmTTPMY2E3qY+Zzb
v4Jq4FXeJ/09wQuI6kU5nhq2aXzkXDeV8r1Iun3a3ufg7KW5UqhZOt4/H0gzTHEaJX3Ea4Kzr30j
6/tP8kNWuAooLhYOMMFT2XzYhUC//Hr0MWGx3qaMJAxLMprvFneJcGE2qo3mvajawQcB0w6UHAlb
CCep74CS85ss4Ek90qBI+Les3DhLOAEqPhzHOZBh0M1ut6wIItTNanhrmFd3tk4z2dzCC+HVK3L8
jyjaXjtrCfsi5Pl5zNktl0p5kGUlY5bKAXCxTfUtHOFNpYL/V3faeJuLKDK4brAENPwrA17kGnNv
MWjingUcwTxC5Sb6OhmWCuTZh5q48sj0na2PM/WoPoe+cQi4L5AfnlsChcpKNLGUWlKgMXAwQWND
H5mv46q6N9QGNrWCMsie5SpRjCM7naYeUrcSTiyvOEhz2OcD08vqDMBDaoL62uhCoSzHpmQ7UaXV
U07f6ihqP1ZmHrrmwzd+NBnGmcSqLD/q6F7fb69EMSetMTUZtlW/ghQtMsIpXOABoZnUDucmEK0f
OE40oZzzOFYFW4bSiloyOFeFX1bXokceBCkp+ICVS/DMLRlQ9R8znDypc6ZZfSJ8EOhZlVMxkq5C
5wlB5U3jqK7e1JuOYz7D7SwYg6vLG2Zp/uCZ0kMKbQGNYWabuIocn5o7qlu8YTd91e8Nyd4JJ14u
KDtNdsAjlwc8x5fzlAJBtOi4CbXyt459dKUqAmyV4tvB/LMeOUO9O8jzBEjQ6U5FB3c52/XRe2o9
2Aku2tm1ljgbvyU5Kjr4/QIq/lnLfzQ0YxuztzKmcoelTEjwMiIWFuYUpkq/awUzVYkMEp5Om473
PV3vu9SCLIFYgjiLNo1Yj21E3zpxjQonQIgRVY7h4RbE1giKHXRtSuo0R4NMBFCdFcPeN+prfwTq
pAgm3Awufxq4e+yW378Nvl4anXnozzY7vWQc5nW7w+FC+DdkgbOjGUaKSfCgGVdElcLlQfGfPR5Y
q8ndp3CbRmCS0k2AyUpFMJZIxzR+F8GkiUdGSNskU/+hZrgnYhlH8HaDo/51hCUMt62gLU1wWMzs
O1raTR3FrhdYG9t+TkdkVnG5t+InFq6Ia9CdAN1AqKcyT2EDor0sfRCoiKvakU59tZfiDnryQ62o
t7qJCYWPg22+F/Y9Im6UFDqQsjcoD+10orGI1JnIKMNcyiIgyEdRLgWMJPq1izsPTK64DWwLPCJC
UEErcMx48cRS+fYZBtgQsqV+Og3xm/hh/BveOEK5J4d/6kSeeXzQSaOE0F6kqew0Ag9waagFTKow
FhbBHIUToMhKeev8dIdrH9M+JKkwJox5DK+iOTZO9nX4phW3cjDsgzjd9QkiPYgewl5GIB8BMVwf
2FuDvgTAdhhOmKAGCX+SUN1VpfK2Ju1BTAsTih+aaFiHHNlyO2Ht5JyE56LAvTxatwmjFsytLGR5
nfIKi0lGExhRExGZIZGgTX04ecQZQMAeJkxTTjZ2p7AyiLyPaoh2wnYQs+VNN1xbvasnxjZKrzQC
M5Bd4amK2URdFGjEGhdddhfjT/+9yKRzXVrs91Arv2O4FvFOMdF8GQP91PlGmLmEiI0uL/alOIXe
rToZN4gkXopfL4487Rx9AkkSTc+8+rkfxK3RKK9Uhi4PtIRGIuvHiRaGIyy4M73rU2afUJaL2lYS
3BmSmJw0xL8nLMITE90WIb1YOKwfeKz/URx7GBFar9C4RHnq8rMswCkaJGM46ArZIoWFry8NVtoO
jjhtIePBWKvAciB6i5UZHAv0qf+Hwom4gGdHCkMCf2LGItrYzRLUKrPoOiMIs6YiwPA4pUcEm5lm
4hRnpYdmAMjw3yV/5V5ZmF7gdhr0EsZp3C6z6Y3DCfZyybBOBMWsfei8H711l3fCr2mtFLU0lqjp
GSbWiKANs1eMW80ujYobxSCZZHOoHmpAH8Gacid237+fws+DzQKeRG1j3cKh9izZxWO6wNr1BZgH
kXzUQJJbI14pSxP4ecDZmrFrx+szA7q3sMQDPkGqjpu2MD/JsbDl0GL3s1BX1cJL5RTqT1j4iEnE
ymX2pr2eIhfW2DesHNGZzzBeB4jvpuYdMe3f5xBfEEpnkQIxInPt/t3yPvLxu5PVtwVtpUP9tGo+
uVT2/PJMs4/R6gYstIRnEuWUQJOfCLQsOEFVat87hE9RZ+9s+hdAJ8NnVlzRIhsnBVs/wP6X76Nr
0FZsFANzpgNlACXpfJ5F+EFzmTm0Szcw7oOBh0TVMDI682TlVRrKu+kefA2brKbd2NNJXEjC59Ya
1f+CP873sWjhgEZUSL1nB0wum23R2nwfGYOhansdS++eMNOnFwfl/zW7uqXUhxgOYQ3SO6LyeQ6I
ol3xAhmdEogWoEDOFY/wlbob7v7CAhS5cJ3IbkBEkBG6Tfm6LdjyPBiKoetCAsjfvr6zGpelVo3W
meHcyDvjZvTNa4vW9mAetZ0ihHs0UE6bzoko2ic0UiPpdvQJKlmk3UNLjH75iFiIqdHp6g4uNnCa
ICp/faDBs+raGHggqGLEOXjsoKfBbx1aKJKiy2OJc3R+vH8eawaW93mRlxK6GVEspgLMK4sGIf+N
NeaXV5p9Y7/Raj9VzAjbbNFjhlcSskr8MnJpJ8Ssl19qiZD1ZbhZHFwNcax5thDfUcGFuQMtintS
pExc1MRvgpzH6nKoZcnGWmSy5IT+ZfTZ3eUrVhw5HlRX2CjQDchJOHBLalx2NP3ofX3nCPM9+sBi
DBeEukgUxJbWMUm6/B0WLzYLtOaML1tzmVwzGI5XRVAzDeeEHxKOBE3+IWiy0UpmvbiKSOE55oUe
Q5sd9Ybq1YWUMBBE3dzLMD9vboBvMbm//EJLzS6oTMINMgkOEALP1hGCJkw5HCgVBleGptfXYYHn
Hi+V3osMpfGc7diVV/gn4umvkbcoeec6xaEtnL3oEEDL78S/nepmm2bVTVeHQg42Yd0hpkfE8WIi
Wl10pqq3glCUcggOCMl6u7gm/qWydBVxgQXhX52zJiJbvqo/vd1s2eI238S1YFaiTmXljvkWx35q
Hdh8CUU4iwaIVCf1uvxVF5fJp2Fn65UGN5JZFAyLwFGUE3BQhmIHtgap8r852hxkqdiICbBjNn9Z
SzkQV4wz7Yh9kcDpY0RGq0N/uxouL58Dn4abfVClsqYhymBsFQGt7yp7TxcGoPBHWmKS1+spKdPE
HOO+V9u/jPT75e/6ewdqWg+wJ/5+29mHpYWFZyUKdDasrtHDDuMtKVf7YZU33h4LKL3eVu8KFopq
v/KZz93D5sc6FSxI2cIOA3HW1ysky/OgMXwYfhaSE6l2KF0gLWyegtQ/iCOpR/WG+8dwFIhrC0Hc
Cdy+bjZWSGW9qABhow3dLfcyTv19c+MM8p6Ug3xZLnUsAT/CnGIk7iYkXxbhQUZPO5wDRxLmhnPd
kvBTBV+jGbIL/TptE1R+DrUGfTsQ5lGoruP8ELXpJldpHtLdia7Vif8a1MMmsI4CAfbSZqON/q5s
e4jYvpiuOuU+9j8yOqDpZKpETBQ0uEKmCWtArG6jzO2GPz3/zaneUZGLCNfW3rX6JAAa8ZQxegfB
oSbLtqYX0/sG3Qf32CN8a26HGMq3ZhWQu0X5iRYIwbEGjrTGHORowlXPxGo4g5FwqoL8IFwAL6+W
pV34ecpmN3Gmx50X4Tl0i80uGxGtFYIkQZxfleyp4kf9tjrw8MFhl/bd9Mn4ujocv9LsdmJdFgpn
pnSnOfAFgpCWQQ+qfu+9CBBM7Mnq4KS4p9Sii7hVvfY3sDZBx1DI0fwHUoZ8LHWEaQ+XP8TirkUu
pcPkthy8gGfbps0syp9edKZTC7cJjmBQfzQQLnhs150Q3vil27fPVWivRA6Lk/BpaPHnn3L9qK18
Wl7AHaDTF6hi1j0T+QIprCr0l2I80iJIRaJ5GbqkrwP18tQpzUTTXs55wAQFb1jh2kQWED6vo/tL
E/55NPE0n14rGHIz1htGi9s3GrVsIFwK9ZejfRu8G2EhIgyui4Lq7qPGHubTrkypmLL5isPWgvcV
ZuW4z359gKLNnKwcWXFl8Uwt30gwkC23pbn/H87Os7d1I/3bn4gAe3krqtuWJddz/Iawk2P23vnp
/9coeDa2rJUeLLBAkoNshhoO77nLr/QypKhZ9aqlq7De5JtUKY9fH2fvavZwNh5/fYqTbcijSk7b
RgC7S9Fh51xBf6Yt6NVvCKnRwKl71ACfqcmuT5bOvvAvO3AyexgdSNeVwtrAJswpmRP1ptQRyrqi
R3cVWXA2Cf33t/6QgqqSuDYxIwJ50yF3kx4MxgDEFBHQ6/bNyrcCM0dBYxXlWnSwQJlLerTw6Z4L
iNeV9y/u9Z/vH5MtrFgFsOK0xSKnhYWGdnRb1VscnNq8Qsb6ePDJ0USDWHQDEpl7iI8gOchYuglf
iCtPIW69H09h4FtMFw9e0KlcmoEwrpVOXihUMYTtSvjHARuhHDUqxBDagJut1iLuXf8Ez+6AKXp3
QD1MzMa+fwFTPBRhVP2zNg1nfyzcUQpgwXtCoxf0Jt++EHAVzQYhP4ReaXnNKlw91wvCJQH5J6CM
pF8nr0GWmRh1CTbdoL6x0wuQPsfGC8sIB722HV73dgGZEdT9qP7JgVgUgP1pEonSG/0epq+irzv5
qotM6JXrzz77cjDQw+VPhY14fPYvMUqbgLq2iJ/fgsG8EXLi6P/IdLoFNnmo9FsT7Juhh3sjw71r
SxGHwqQRvQspc4OinBk5B8uD7CMuT3rzYoc9NO3bIDq6iTCIwdxnpTvDjRwyabdxUd5zoSTVHwZ6
iP3zAoA7kxoJM6UM6gO5hYjLtH+X4ojSb4dQKFWv1khLi3a3kq0whXn0PjwLaMk0zqMeDsXYLNLe
PLDssp5QTQanY0GDEn+P6lQOgIOSQ+0+0w6YdR27pYdbN9Mr8WUiD85LELMNyOckXKWYRjX+OoFv
llCWC8Hda97t5648GzoD3RdMgTid3w9mOqQymiEQJ1UIH63gXVN0iFYk86wr39+1pU4u9sAJjNir
WEoAusFotC7wjMDfk0UinUss9tL3rFiIWIArsUBbJIEwhxaKeZcf5Vwj3TawQCJj4Xs4/dGNOkpD
MIShiMZ+tbe9cm4w7A/yHVJVYC+uqq+duwC/Lnjy07XctqQJ2ahb35FngsnNjFTwVgwU0S7/tLOb
/OWnnVy1TdwggJ+xUgB42vNSxAN+mYDEmQil19Y6SrqeRlSbTqHw8QE8cKxov3y0Tu7kSpUBXUBc
MaFbWjWHIj0MvC8ZXXhLKD6CZEuj3DUYnjDpC/Th1pI9UfUZyojY3h33oltg6OEZARwMmCgIQWk4
TsWRvqwGKNfhNma4FIOMhHAGeQKYWEqm/iIs14VpRywwZv+LfQ86tv/+spN43TlVMdT9xC+TV3Ib
L5pAXQMg1dD19Odq9Xj5pannoh+SvUxaKNcQHD15a44hGXXrAE0grxaoHwA3KOkAVB70jYD/i5pI
kInxDMAWCn8b5TBQp6uUdSILpnXuUOEMd1YUHudxor115RFFIPjxrr884kn2xEg5qEJ1DMXwSRji
cYcI4HbERAjNlk4tFqWOKULeH7QIALbT3I6j7ZJX4DojPICFBoCaT3PBWGDwSKwj1xLdRhtwILSS
y497Ntn7uqOnCZeVa1HiDCEtx4FzRvZT3TH8roxV/Cfj+sqtDdYsAtqXZwbKhJ9X1hd36YXtOgWR
WsT0us9ZXwycVb4GBmaIQ1GzYsRTVM8yVwu6sJdXPRvXEJcEmSu0sU4lmCXDnIDv95QV1SLxpxka
Z6XUwCbYCugwtS5XyOUVzyaaCDszwpCpY37ggSM8+XrNqfhQ6Cj4mbVo8nXXWZsj9d01W2sbEeqG
u254yuDCaYlbGRlKh/cZBkBXnuVckvX1WU6ibBl4E7Jv/Hyye5FCBCrtgyzXn8agWwsQaKFxvbcf
RVTcorJ06DvrLZhUJlBEqsvPci7fhxIv5igYNJmnA0w/GmUcc73gFh8ZYBSy3M90CfthCu5+i8X7
5dXOvHdqeZZCdwCG26m6gi55UTZZxGHwvlSU/5hUU9OQskGyvzpUPFKqTw636B0oQkaUDtfRCOpL
3O9VT8aBleiY6K6HkY4Yj/FBd2W1jWJ8hPrOrSP5LgPZRzSLqXDo+iNzKXvxpxi90ZAWdkw2Ckx0
pYvmvbD7OdrodvGpQ4qgGcgbTGl+CFWIDBO1Auco0A6AXPGdrFdmVi6mEtUoe9XE+C8crPHGN6JF
IReisupSpHbGea+sRtXcpC2muu2v4okhk1BY1RX4H8666Kr7UVlX6RMQdkOZFlhSvnjq31a6se0M
30l0KroHgpeOGSb5CJ27GNhEP40AMv90QKtywXBHzbX3YWYwpcqFx7K/K3BQSoHIUM/2v6L+PXvP
B+XVL+RF2m49/Y8wQ4zI+jo0+ERDV1tdPgzn0nwdqIJBOgdPXz7t+3eenlihzGUSK5tsbLdQHYWq
qDpldxOqnY71KMe8ILxsJoM99N9rDACxXMZwaHJH6AciAxa7H48fuvpeOr8vP+C5Do8YtyO3aYH5
M3+MhrOhlgavIEeJHkSqWwwm8gqf4MzpxWnhMIeTIox8vc/0umTdOR8gJH8YcZIIyXDaT652BlF+
JGdE5gaLqSKVFs2oL+zpTngnk4qaVj+bjPG21/JFnNWC1xg5+UqJcB6UEZtK7vMWbyjw9fVKRQcp
4XjRIkpSVfAwTIpYkbbDtyTdabV27reT6yURfr+HIIncsPgse1RmM+9ODBssehFk2kb6DuDWpkWd
g9hWABfbLD3a1eZXGsB+JlsOPcDP440iATtLhCAUzXPZehZaUyDfxHlHe+PogZodQg91t2DvDdAl
O9cCsdMI6ATDkjEDyKUkm9R/71IT9dYV4FMEj+O5LG39MHXB2sO1VPd0pSivqAXahPSD+X2+wQhs
lYT6SuI/K4xigp3ZpRuV/6JXC8joIfWN2041tnzzAlhVNM68SyN3Gv6Yud6izPUwxt1SIwkoc2fB
I/SNzaZmc8o5DTU6tMLMkehs/3UEXnsbMq4RZxPsusTfSdpzzdaO+bDzCgcnl2JpGiXGhsFSeDcY
QDklTA7Kiss+fxXzYwGUnJ4V379NzHxl2m9OHM0k4NutDiAMOBwkrXmgOQ+h/zzJqJYb5sIPiisf
5DlamC4wxWjlyyqSAifzMSVX6xa3Wq7lwny083jbeHdqukAgBjUbGMB4bNBbFwA3p33temx5V2UJ
cD9Y99l7qA5zwXsVSEJrDgbNYBrOhnn6gPrNBOlrBOPYAWyLNg45uCifnJpBbso3zkDMAQAYFp2b
jPTqf3elBjtCdBqPVT1egfGEs9tesfbCIgGBvMVRXbiv1hxIoU6iYwR2+fs/czfqoIlogjBzJ1Cd
tCHCWKn1aWzA4TIUid9F4de5yMWh0mjmV3ICkTj/uKkwdhNobhFtTrbeV+1Ojqz6mLUG2aGMPlBA
pcNzPUE+Kt2cLqUAyrRRx6dyONXC1Eky/4lqYvZxRNtwKP0tIw9uYo1ZgmAxJPReSZsBGrVzo92F
Uj3nBkynGj+i7mjcaDDgE2JROLI2WDoiYRIiVsf3xiSw0OW5X/wO/AAWcupW2ACJ0QXdCFvdyzjF
z9Pavwno0MS+Nrc0XiiHhbZGZO6k4lagF/zOhLm5Eo11cRMzXfCyt5F7gEShlrOjgBcIPjJ0E53m
wpo2YkbkVZ9j/VHjYK3573iXcJlFzd9kzZ4cPmLPEsNOK/jshfdBCHEitA6Xz8y54SiSSv/Z3dND
k8uSavdTHN56ykHJizXGZRLeHgWHVlEPj3bSzxotXQpy55WVzxQ+31Y+OUJxG2ReKmfU7i32YBWO
uRXkEJN5Uj0TqQ0fJu2sW6l6RpnCKNNNNTJkIrYLO78rz3Kmqvj2LCd3VzBO0ogZ0LFxgbvrvMis
Zd3fId9l+tbSKD4F4Yfb8/Ky5z6ir3uv8ZF9Sff8frQdGTX1W70PhfQQQgFDSNQ3Nv8TAwNAEA59
wqKYmuKkH1X4sUp6yXvmBoUtxTUkcLiIaDGEYkFuYxLNyz/vHDHg25ondUPlj1UZawk9MBVbCHmZ
kXUIiDO4DZGLtiiHcca4Saweh3WuR7qzAh1giww13AmmkEBQh6iV8Y+XH06s/SOqgKHDEw4GPkjX
73ufpnUgmQEBjFZVIaVzmp9Shp36NaDgf9mEfxc6KZgbo81GqyMq0xDue43h4EsmvQk4PdTgjTWU
CPoWwdqqwnU/cOqrcaaWw/tUYC/HBF3AilGznXwNbM/2KkfiKDLw3/fhhyiAXGtDZtnUmY1owda/
Ijl6aIv6rgdzzZA5i27KeJN2yW6s7aUHCAXv+Rk3LO+Q4TEVsJHJt36g3YI/H9PmXrR0GRkLmoTe
AT4gF9TaZ7TvZwpHu/sc+nRTytKy70ug2vXW7qp1ZZp3kJHotvwP71gTBi700BCYOYkwSuUVFphI
uj8qRup7mmONdlAQ7L68zLl7l+LwP8ucBI/CyTOlnPiMmX+IhhLJHfvCOJwRLxPVy4sdK9wfLwwa
lUnCQ5l4im8srYgvpRJBg6tGUv9uEv2FDzpwhm1gqLOhTvcaELrJcNBJ9lA2mxZW1C1bxrudbd3j
8SpwBGo1rqeE+6/aetroSqR2iTErepT9sNnMd93w10jaaxazVvozxIqrhoWbGi0puTZLG3B7NQiC
JJn3mr6sQ9r4DFfK1sFvQJ0XcrasYm9ROjQouShDum0M//Kwm6mwmRvFXxT1MtG9bW9my96eZleL
tXPMK9462ZAJSR7x/5OX0scSk2CZfm0pj+IgQ4xQAXdy2ffNiulzkMBBqq70C46Y5h8vRyfMqoAM
DYg036NKX/q9bjfcIx2LsCuCLCJk46ypd1HbmhdMK8CfKu2zmKMAzfRxxoBFIBp5TaQ/UqeliOkO
w7hotTV4OrUOYILcHfGRqnqjGtVGNDtQbZt1mbHsimsKf2cPM+KZMqEAKMOpSAga2pVXSuwbBwUH
U7Sy4lAWfA3J314Nwkebmp/79e9qJ19oPxJzB7GakCJJPWTGj0a1VhoIvXM4zGW/Nqpgk4wfICfI
OGlDrCwJhqaTvQhRFnAxMzH8SarUlQtpK1gRAl0Oxvl671E8zaWnPTlTk2b4VSOmDVVLY3YmJUuM
uLtXxE/JRHk+ztT1i/tsmmTA6DQEbgNNp+9HCk8TxcmAkdweOwf9u9PeBF46S9ACgayrQg3iNMv5
25gac7/CFH2Vwmhm2ns57pw9F6CJdUtMWtHt//4YEgyNsi9ovOXth2egkCgAn+aNNmyuzlPPf7tf
1jq5Mito5kMz8ZPp2kvdtqSrG72QqtDhZWwhPturwJGzqdi/Sx4f6UsqVqSTX3oWS2b6J8L3dNsh
50rBgVN/eR/P8V50JHj+30aeznZyJ2NUkUShUBcUVTyun2jGKmozk/0/gnkkHGsZYzEmRaUGkrb4
/Ml66dpcfpJrP/nkYGEHq5P/8JNhs5F8ymwr1xbFokjBLi91bmqgY2dgO7iuAs85rTK6ifZxmevB
rQSqDdEHZa8iUX+fHmB1+97MNBY1Uipww6yHyyufO7Y4qmHeaHALMIv9fmyhteetnDTBbVxO5FXj
PAfPikc2+jYZzjeXF0Md9kyEoEdI803GbN0+/Vj7tGjjpIFJpEd2CCw2c20HaYa4z90WXF/K62Va
jovHAZzAOL51Aqij2+tI/awBTDS/zNbfZLiF5/FrbWkboYjcSYWrTPaN2g9LrzeXCUMPMDdrUDVC
QoIXRuHYhO0GJgNiAbRzXiSUanzU22l4YJVxb/alPMOxC9OyVl7ExacPIL0N4k0FHRCDVVVZtdgn
lNOidfI7JafU0XdUZUrME+ifxWS7cMqP6AFjNGZVP8zLaFzjNw0W8SByHTJ1CTRDrllLbljaQwZ8
fpNNNsw/SlwsrMRadi3sthELS8dzKX31HOohHSOYTiZQAMExlLj6HHOgTWjO2JExHURV2gWIa2Ro
9yjdq/i9ZOkpehtpKS8TgTMBaQ7nwhVSKc2d6iNJALMxNoEnoFsgfLT5Y62F09tB9FbCFI0eQKI+
90YGMIppiSBtjl7jRijICbBMBLsSEtyHkIgXH2RecQc/Wc7NxC+JizvR962lFd1BgAtCby6SypX4
laPSfrYJGRUYBCKy6B+QFQvpVvtAr61LlUXc/05jyJvK01CtvfYzUF7kVF//0xL09WEt/JFg/czk
Fhnx/iCeRYx8lFC+ix1t3vndfYgJShErC6dM50WDTMzKbmSwNa+R9Mo4GsyFgGam+h0yDvH0oai2
i1qs3oI64aYUXtfcUpDqIhp7wtcEi80BvaAIHGeapy/oKWBqGrsRM1FhoyauGNN7w5/6wbbWioK3
dvMWqI9tTqMUNnetaDPZ3iFeoVsLD5aPwODSJBQuzsBIZoUevvRpv6y7bJnH6d4bS3IwxDoYYXOA
3ZAMEV2Vlc+/y4NZcIWgRc6BCwhc5ICMBwNNKa9fskFxhUyLgHQESE8Yk7711eLogFg2B9q9WebN
foP9EkNb3/k9KgslgHnUfgrydxl190ITgSxGjCuqYJwJsEjoV++hr92HA+JzbDoTkoDjjGPA0B3k
BE2tZNkwVTB20rS2027myP0iw2ij3SGYIRt3NcIhKbKUsBPH2Dh6EJreRkM6pDXDtaAsm7A/BRJb
eIoTbJO0XYOWVhPpA12UBYOutWX8L+5T+tdQdBL5MgtzxiEgFLEUwUYSg0qRP8ERQT4tfG/Gfi5k
otL2yr1ybnSpE+3pRQJMNP4Jkl/u0j6ux9DyHeyncmPnHSIPFfttUL366lJw6W1PUJRj9ELwRpkT
PbSBavNgGNLmcjg+F/u/PodoAXx5Dl9FN7xqIPwgQ0O7npaHJCl7Dr5EVKVgX15e7hzjSdcBawD4
wSgYPdOT9Yw8N4cENg4tBaaFAF1N5vH+p8BGOYQ2AyweDcERzgHuTXBLw9TZaskH8d7tdWfFsOLK
E4kVTxNWLltkpXkdP13YnFivRjkfj/KcwDIp20uUpeNhJVLnqU5mpr+ipQBKIMFn6criZ6bGTMwt
DQyUqoKLO9n+jkZBN/TwH/pxvKFNSymB8ZpsSXP44H5xDD+krtxalqQIZZar6KCzuZah6SpynWAD
rVN8bJpNbTOpoDV5HcKkhESrN2+c+heqRJF+FHuogbSbTLMTmsUa6Ml8pc8se3oTsefyhois9cfL
4GCIt4Hc42nip9eBNnVCG5bjQYpJex4kOlxnFCgYG0Bvvrwc6v/nFmQKiNijxkDgFI9u+Al6pS3a
aba34A6YfqHBM6QuOlDyAnke03dz/vcg7oqdkro+GVnqOtPS0JAocCXv/jhGBpC3CR+sR3MX3pfx
fdQjnrzNctfcqXfqoY03zVOzr56cfZreo71TvMnNLHjWzIX64BguAzWfqwTPRW1fQccF2OK73Dvj
S/0AuWhfqC65UfWoKe5IA2iO6/If/y370PfJUpnFN/6H8rfGSIpmQzOrX8NHb+fP0Tdsx5dOXYYv
teyqPjn03Hh0PjJtEZkr5VZ/bp9t2mfAi2yUjm+S5ElTF/Gb/6Dcg+ixZ17ucnnV8d4a58q6RiZy
Pi2VeTU3n6W5KS+63h0yV7aXKQpwT9Pee7AP0175Le0N5UZr5qPiDtK6cmb6rj/8sqCPYh+9QzWD
32JGK28/6NjUzLP71F600oPxqnjzSb0398Ej/hdyuEvvMnMbPBq7xJnrv3N1OeF+gWXNTnsg+ZNe
4rvyOcrXTfBb/93oK0tweiFrbFBEVn/30Ww4dA/2o96SPK6klzF5aD4ipDH+nh7SffpUt64TuN2u
Upeades8edOHdOeEB3T52wFjEzd4le9TcHnG0ndWxTtmN+COHqJHfVzJQMSCraTfI+SPQEu/T59x
oX7u9rK5rOtliTD9zr/vx410n/zWomX7PKEE6Cz1aBe9mt6y5iBNyxHvlf20c4yt8lA2c9nfAmlq
/W14SOyDsxuR8Dp499V7qc32yHKq93LmSnd9u5Dv/Seh03iQDtG62CaHOEAcaNjr+ip8jMOZeVt/
DK7BOV5ZK/Uv684pXP5YwhrhtXidbqLHrNz6i9J3/YU0zSu006QVwIFo3ho7u1gW/XLo/ZmmoJB5
E9oL2V7o+k7+Pe28p26cWzidla9jNNMwEXlIcoiiHF5XORT13nooVX5uFJCfzaRd/Sw95M+oprbt
PO7XzesQLtvB9X4bD9ODfM+MSgdI5s/b7oYrd7xnAyqgs7dZt7R26t/FayWjsPVY7Mp9ISh97Wse
zLxmhqV778q30YuvzNPbcj8+5nsGlCloSrxo3GGHdhE24cosvVd+y39xEmpsTOfJhxG5434YXVlz
tTvzqXptcWZSZs3TMp8W3RNCtvdRDPHazV6j5A7rPCu891Suo2XpzJxDQGjeJNUyUVYVSVkDE2iF
Kl3FE8HVg9aeu1jp+FvfWZjxHM9w9bmASLSIwnkqu+liyd51yiKU1n23yP21V8zgHY3TKvjVYWWD
DAlQO/xIaB0yBvulPyP0Zi1jZdkg+6IgRrCctLu2oGKYZ0jRUfDS5PiFtZbv9h+K4do74guiiAVN
tCXVRyW75VJNMZ6eydUatW+mgw6G9B/eDec/fwzv5XtrCxcUdV/l0XmcHssPK6Jw+UVM0s03UFN4
SlgmVtlbOVgC02jCG01elg1a5wss79gdeRFO80niwOjJr9jTjVVqBQd17FEBiTZQzRF1opEJshJO
16Fq1/rBQ3FkXDrVuoGF2s6b516e1Y/ZA28PcdoBGeF41UkPNa5E1YJ0c6LjFfwvmQgIKTQCSO6R
2j9pqyl2qCDZZwJID2alclftJ77GJhHMAK5g0UnLcHMpZ9X0FvbbGpJasZ2Atg0uroqXr6FzlxD6
U3ASmc87ZKTfkyIIw3WQlMaxOU4SgCA5gD2pf25IwS+vdC7d+7rSyY92+kz3s1b/BwZt71mJRMeS
9iRaVvhyeS3n3MDQtFCzhu8lLteTxbpC6ctGZzGxvUa6V/1h7gNilblRNPlT6ygtO38eUclh9Bqo
1ZoifJU0HjZGn5NcbyROeFd4e1s7FEBP9Fi+DfPtlCGHnVlz/y+EchpP2QkH+lq5y9JDLWDNUbF2
srfaalFUTGfk8n54qKASRAWkMXSqS+5Dis2IyUuuetsWH6RGHxbj8A5mqQ6R1KcqmajzqLxhBnp4
BOtv5D5GPa4mBamudon9QNKUO/5CoYagrz7Thb9SY7osZ3ALm1IJwpKS2Qn30pjMM6VHyXxcjxZa
xKa2Harn0hDwT6Kdqa5DWtVtBESKuUunc9qNN6tH8bLY1vJE5Vovr85Vzw61IWbpQlYaRVbzpA0v
dUHiNxnDvUp+CbF+i148gs5A8o2/TFjfeVjuUhWOV0nq53I8FG0cMCksz/f3/bSXateHgQ8UP/Du
BNpE913gd2WwMKZDPv65DhMV5+w0qSTFxj0acCp9rpMFO1Xr26DXjl+6Frzjbldv1PrZ3Ju/Ncrk
MVhl12TLz/5GIaumMFOzGPB+/42tSp80SdPjdwZmECVVL0Y5Q30mjuidSZpyzQnmXAxBt/w/K56U
shKzwjS2GHkxR66zLbAeWR2YQK34Yi5/18eHP91PmzgFXQYaPMp933+cM8ZTWXq+gDff6Wa2zhtr
5gSDKJ2IW3YyLozmpUKEyFPwTfGvBMuzAFCxrCVbCpXzscT8UrJ2rZdrpQxb1deKWVRtANnM1GRT
Kr8tv5spZAb5hM1ckHw4MRLTWL4NfT1vNZ8hOWQiqmt1SDYyPSmkqzukOaWRFlKwkooXAQUVfTOf
PpCBTlaJun1DH9BGJ4tWvkBN7qy4x6oOjkriC1ZMo1luDeZYbX75ZncI7ntFXsWKOiurauGX5axR
BKXfVfxwqSafmp/AqpVdP2A686Ypf9UqWpLhe9nBmEj3Sfoykd9k0p1MuhwQ4PrwdapbkvuHyfu7
LG9Ef8SD0Ty1vyYrmHXCrxW/JQteD/8HxoRF282MchMh6yVEZMq8JTClSwI/m3Wn9Np8qhcdKbY5
ofLxIE+vnoHhq/Nw+ZSIyvXHIQFhpePNpcKkPfnoBrmsq9inkmOu7KPoi0iW9JxdmxScM0ahjUC7
HIaLgYX5yVlUusBSWgNum4donB6ilCdZKC8ognBYp/ESOU9iDHyuzHfmYI/o8KKx2ynIDQ+fiZmw
vxnJ27MhBbTDmpsIpvlq1P+MdKYzmFSoMMv9tpuekCxzOGWXN+ncdfz16U/CRBaq9ljGPD2g5EYc
SOON+c1U/wElNrSLy4udrXUxebdxNoKAh5bF9+9WihN58iWLsSW0lTz+w7VsI8asmlRfyktAJxp6
mEYmQGdQDNLoS48ZgluwZiGGm9ZBad7sEEaat6kzqPYUlagPA88yw3aZgFHoUJrNAGxoIXCwgmJm
fJas3NXjFOF74y4E9i4aKjZGjRJ1M6KWs9zvlp3tL9BUW9bRR+up6wCXQy3iDqXEMKvwPS1StwgV
F+c23XuTLNyQZCBqtfaoASAz/SvbdOadmDguCDcvWIrGj+upnJjyeG0gAqlfvJtG/0AHxqM1aOp8
jvglX34t5yZ5JuI/CJhg8Y0mregRfYlnRhzGaikzfuFLSYa9pb7rwYhbQDZrw/dBByCuS1j1XBvE
nLkwhAQu83eIj/oPsFNCg87oBptxU/+oBsQpcprqsUm3Vp5f2dLzP/HLWidtrgQQsx5JTnDbO691
8W7otz3OWvq9nR/S6Y+Uv1+9pM6+RaRaBKMJfdBT53RjgL+VB2Yg1J0SEPUEauUdSSfgJkIe+sor
PItpsIFJsRAQGnzvT95hHzlOWJNipNN4o+VvmfKIWwl4Gt7pVCN8HQmXtH56kop2L03t72bsKB7b
25orJQVjmeoO3V2gld17WaI/kUr3w1S6dB1tr39MoSkJPGxfvRAI/4roD5Fo2l3+xFtj+tvl/U3v
ryH4BECZhRajDsCmMhTq+78EB0SgugXqSOVTlHNtVha7KHVDZDBKhtTD1uOPlZVQKTLNBqMLRI6T
KbmpjJlvxPfC1FJKH4sZZsu3Xs44LvepAQ9MEZpCXsKzCunItG3/kpVId+IilTKh0qZkFd3kBhjj
8Y+YztpC5vyTzp4U14tBWk6jMmc2IFx+ij5eq6T4groqWF0NWpxCHontEz3AtHyGHDrmyMk2d5Gt
LMviRRiSMOkWBHKyHFl9bmxtDqPeHzVydIwK+qUcVmu2jNk4oQ7zOAFrUqVu08rmu9A5N0MF+1uP
MQox7o+1inFblBWkcGlwGW9Xzsi5LBRYAIgkYFDkLyfRt5L9oFQVeCvIDUN6jnc0WuO30TNWpAPk
24VzqwPiu7zq0Yz69BpG4hpqM4BnjbD//WA6YOK8WJWPED4mHMI0cYibOyiRvzVmQFGwQdM+yW8Y
oI83GYrwHrGGAWl55wn8tf3JyNBAiVzPt340PQsnew0ALiR1B23TOGlXlx9YPM/P52UwcOQjIvv4
/XnVpqr8UB+ONSOYXjAGci3O2eVVzsQ+YGEO5svAnyy25/sqJR9Qmgg2MIMszgoaXVzv/z/IlGsL
nfycUJcGSx1YiOmOOMg6E1FBt7/OORTH58fGfflJxvefZAVm0WkeEEoEf1ClEh852pkwJYkp4U4d
nJkNqoCKNkwXSWmuL2/omXD7bUNPjlkad76eNfxOyH+6Cs+Nahg/XX9lGrnL9OLyamenZ0hWwy9C
LJ3RzUnDRLVKtfdUatdh0zSkJXDcU+dXw9yzYogpJuw9Eg7CxQc8qM1kUW/3ZhxDZY9a6vXo2hV+
9udraMLiUsWdenzeL1f4mBS6OQ0ARMnj4kqflx0wDRyZTShOBrh3cGzQZZDSAzCDuKRNdMR6AVAS
rIv+UMDJua44op79lMB06MI8SqNc+34iGq/SjbjmnUDMIwcWHESaS7Yz7VRrT0AUQgoSfRFUOT3E
ooORvjS61Dh7I4hIxgwtSTM+4dcKMJ3wd0EpJE8/BQ7bs3MiWOhRVUy40CMZzDDaG5HSHHC1/RPp
8VwBzIjokqAMqaAsGOYgdaJaLwXQBOG9IabnrCzQHhzXhBZhbWHvJGI/Ch1CfdxGTljw5wTGHAng
UPkj1dUcUCQ8lKZEOr3eGQGSwfqKSOrH5qyXLbzSqi2/UhCCGMv3rTEz4s/Af860CVThu4hfZW4v
W9teqdkn0DQS3CUKAAJaofYIL8rpAqdtIb6QR38nAz5O9S60ejfIb+DdzQVrSBTVvXcwcWw3pme7
5jIGQUHPSkM0Ft0enctwwJq8y/MM7fRPh6GZYDkoiXTTN5QXGnYD8NLNsr+JffXX2E8vVi0xvUGj
CmhecyjLYlbeBqtS01+DrHm6/Pmca07QeHGEED1zv1OgkcQ11CiwtUVu1HnPci76LwCVGbKJC/Ua
Ku5c9qeT3Voq00UKNfXk5lMjvU71YQRWT2+TPECfnklbPGmF3KiQgQmL66jJI1b/Rzz8suhJiFe6
WvX0Bj4uPL8C1IHWU/6+1oSFzADE1W9JcXRvKSfWKiIxKsJwNqiPKF7MLm/22T7b119/cgVUaWsE
iqDXYw+CSfUA/IGqa8YJpWBHxnhEYmwon4fs/crC59qvUDAFvNdECN8QQetLUCqTsu/gIB5jctfN
SoJkPPemyC27hVV8iq+XseblRY9d8x/b/mVRcfa+LCrnUmTaI++6CBbCRpXUQYnfCu1d0m716jnO
a/C4SBAlyQ26bG5QmLiKYV8vd0uZ8TrqxPM+Rjw9aG/bNqFHUd0IolnfIFgnzGLQ1Qc0Xie1q/4S
zo9Jj674Dbk26Ogk148iisCijPQhx6QjMuejh2w7rd6e+h8MEiY6LwZUyMH7a2z2Y7PD3g15YvI+
+cr+n736RZ/KQLjARO/j+04Af8BbSYibVPZz0y78fhG3d7myp9q5vOfnv68vK5286KiAJZSZnDAf
IrG9Rxdc4MvMeub4W2I2VGQHwNSVRcWx/fmi//15Jy8aLJgfwI9kZgH0+R/RyMGbc6SFvruZPgBw
glbb+QcV9mffvly16Lyyv8ZJDpABKWoboTcAdieI9UVWfyAjBv9pDk7qyo89/ynROkGsxhS4ne/v
EuRrY0QJ+QYio6Q32GDw83b2tIQVdBXae/wwf27tv6udvE/GRJMMVyO81bhIxhJKZfZLT+goplg8
Qmjg/pgF+ibun/IunGtZehcl+rNkOEiU/JYqaYtP34rvECcDYJQYuAxDMw+VpYi9CHBhPdHRiATM
SBoiRDBgl3sy8wrAl3ifKLTE1cBYiSu2oxwTfdCKG7ZMpxDPn8OEmZ4Ao9SNs9GneH4ASLmdMDkI
KwsXzHzeZh18du2OAYwvp2sqMz3+hCTJ7PAacei/HP1/t+rkFPpRMXh9yEcmPFWAoynlqqYMZHrH
NUa9mUtPV22KziZ7oo/2z2E4vT77auqlIWfNKXgAM8OHTYdYsH2RGbjmG3M2h/uy1kkOx9TC7uOS
rJ68umiluS4Mwsw/VxlYZ1MCB4diEPQyMPqTK1pLIj6cAU4G9hiZ/UdYdhnpGsneKIRhjp/mtSHC
WaEA58uKJ/ezZERGa6KjcDuM4BLwnt7K0xv5GPdiZC9D7VVkZElZrEioQOwKa2rahoCHXVo4xFAd
6T7r1uRwXv7Wz+64gEIzFIPueDxxXy4wf6ROl50CKpqQUphm+JUBWgyuCrSePUVcz7QENIu2wMmO
Y2RuVU7AvGZQX4THvMDzSjib0tcR00AVxALodmNAkueN/mOG6XEFQHYUQok6v9rPrgmwX3uikzeS
+U3BmJQncuwV4i1cI3QBCKn8/Ku96LMzJDLQ//z8k6zICcy4yjUGZIn62dHCEcYrHVIQAZw/ZbBc
F1F+FMdFK/ry+0X27ufNhfICoyMDf2y64SdL91aNEJ3gH5GLUKfynsviFi+YWV3/VTIHSnusZxxj
ZcTTPLXyWWNV88C4j8e5ie9E8uDLbxMKkjagi2Ytj788tUWqblHmr5H2MiqrzryzGe/UTkyaGSwN
2MGhqkB+Dpe+Wc9tcFqyj+ppjcCazmBIUlZ6k7hDu9cjjIxIjhVpmVvOY+0ptNOflF5ftSPSXfK2
yx7yboviA63DRS0sZ7NZ0/VYL2U7NUJm18eQU1JnFmgMC18WEzkN8yZ3/hgIpQhns+Ylhj4EnRmD
1t+ah9RDiaCVhpVN38wExg+pebS296P8OKn/R9p5LUeOXOv6iRABb24LKM8qmqbp5g2iHeG9x9Pv
L6kLNcE6rNj7SBEaaUYzKCQyVy7zG/WML4yd/JDCzOvTrWLfidae8FjhBtoKI4VBH4/i7+yqBEI4
SGyjPkZzdjdmIbqC6M2AE4ucPww0RKpZScDSEB2bk3wXR8VaB7eNtxXJr3PNVOxCPGP2hJYfX5lP
veSY+VVtRrJKidNjQEic1guHlM/DLXQaqr3IJK+G0Mv76p9nLnogcS4PQR3zTODLsnUn4leJrIeD
7BCgIDt5EpwjjfgtHYGfj/3gfb2zL74zkEsDToGFQeoiogBklbJKZSwLxRJbyih9HupX6GFEMDE0
vK46cKnGEtYsOLMwQqBjt4gYdW9HfRLAl+aJA3ZU/IHeAdagCEMclObeb0fhLpFppKLdm5YbB9PE
0qK8guK8ELg+/IzFgc4GmELW+J96No6YyD4VODiFa2pLWm1fL/Kl1hM5IC51OlUVUvCLjENVrXSY
KlLBjvLFFkix4CetfRrbjNyZEQNWxRAI5lmOOgD/Q9gzQlAqjepKILvw1v/+kE+gIWMyw0ThAmW7
+cC2y202oXWE5FKyvirudflhAh1NMaNDF/2YAI9wayrfJGYm84meaQt0klllahCso+vtWcYmn2M0
L/ff54m//s8tnFR5x/SGu6jT8t0IkEHrM4+GzRQPm2Ja9wraN/BjZqg+cfxo5zdD9TZHP7QWKSg6
VIZba6JxzGAXFDlFCQz7GyGBEQXfbaUUxlVeM/WrvouEz0eJm7gfvepgDFOgL08K5qBoCdqm5GF2
7DUNWN57OZ62DH/cKSu9Ck9Mu0CQp9iM4TmVe68p4+1gG3sJtXc97Pdx7u9tsKOY4sFyqaaA/lDu
BoGz0XTpTvhvMWuFHiENj9iQcsfXQ+3Ghr5yxlugfUhuwAgvR+3GzAEIE0otZvm0VENwiiW7zyqN
3WgQ+ek0Ak+ymOiG/N0c9xqWKPlvb/6oboFluX2neXU4i+tDpwCIKc84FaRUhgHIGZwZLUDiPENd
mhGjfC+08mS12WvxGs+nFQMpZuZqrxNGy5UlP0TpvlNea7lca0G7qhrfG/19a71NukwJ8Vw3z12v
ejlDtvjVyH6JiRB2sZuW2YpIXRIQFsHrrP1AtcYbi9H9+nxe3DhCAEWMcD+rkfXB5KctKjs3ScYV
WN/reJbpJ94sR0NAA0/x9eMu1WomI0aOxbt3zafh7dBAcYbvKhLnhttO9BYEDkYGsYGGEMiwFnAI
6i+tgjMyM6fI97ezH3/LbC57G8jm3B2ncfyToPZAsonnK7l3EryS4jbZvmMcjuA8Kb/4rDWy4ARX
vuTYMJKhsQnDR/AjQ2QZoS8JcpZwcEU4DGWt8kn281WlgwPRn4Z22AmbigHfCXv4KaGy1fsZqJiD
OcarSkbE9q8gjTpyeoPA5derdKFUx93KYgKF+JWQHf94mmelTJmBSCFCupwd5VRiZgOnmxNwnTp6
Ibv78KzFHKSwcklVO/jHmvZ37ACbSy6XEbGZnoSazKttUDw52g/yWgrTr19TueQp9OHhixRAwfC5
LGzooghuxbhRptz4E256hRPtBWkPvjh9piKv4JMVO/5rNETf5fyN6rkZEW4hLEB5q4uTZtYepKHV
nGceJTuVghuh/GlBDW0k0xVicIKNVwqJOtC0UFPnofcmZ1yrwTHqDrYVr+K43MeMQAo8GBhvCc9m
jnc6Zp4S/JjQX6h2Tf5NTeeb0HOKfiWFqBLYv+2832UdPzdzE+oxhxHf3ITMKk6QxfH+67V+Q/4i
sEWN8hPNYgh74S80sqyIGjVyXORKYBOKgW/fP/lJspnHp0EZTpJzymKg1wPu8P1bQPInMmk7ccWg
m4Ei/yhEbDpOj6FYGyKtmlWuGC4ALteIRBhjWYGxnm1sMwQ6ZXinVApVAGH6XLfqmsmqCHFVi2cg
CHIHqxW52/DckELu6299Kc5AGlJgKRtkAsvbV5/jgCMF1TvvhGQWrRPmEFz/hNaryeyFkpRBJTpS
yCxSuCy7T4kZBf0okBpC6dY6gUZmiPh/6aehpAsuk//UhNbRx0NK1FSsMDTen2KWb5Z1b6tvdo7W
15V07dJMmmfoFuZ+jmXyqI9PGp1OGqxZe8dmkLyt0KZW+Ipafs+1JzNF03r7sSDQoW7k76qmwg+E
c4RIufwGRCso9r5wt8xONvhC7i0VgiXCPJUdbGjEvs9Qvv7Y5sWvDUoce1OBOZQXQUUaescqar42
qhxdnN7RZbWlv2nKZgekgEdPKd/apegLhpTlQsWvZKI/68q6TSwPOd+zMjtuIQFFgb8pRAj86p1Z
pam3ehkgivXmP2MxL1isgDhscIpyI5OmMCfsupXEzLJ4a+JfolEgxmFhjwwux4iYQVUT6ZgHAVpu
YI7BPan4i9Jfg6GGVeuA85MfQ4q+CMQmlbQHV8uto0XbKCvXTUxd4lblDEFa8vBUP9Yd3hux/qhN
qDLyakZorL9ey0tFA/L3MM5s5DNQRVuUKaZtD2ORyqHQ+jGQhoQCOE+401RB6U0VXCSAirn1nc4q
OmDxuA1qzvpV1t/FLwpy0Ab5pGO8ttiDk9GanTENoLwqFwQAzY44T/F8ha7EnRpTuxnqkxhXyntF
2qVDD2rtJGa2QwwlAc6qdB1FJN580fdlZf77mxalBdWSnTstv4mBrZgUpfchGOzOecZkx7Upseiv
D4+WH64T9coM4R3x8MWzl930Ogi5iuyJ9eAEpcG5Ct9EYyT8m5EsqNO5GfpTGzo7xixSSrKBX6Jy
j48CO3cQWsYVao/Q2VnHjv5r25qrUNomJSKTkLJMST8S7nUfdd5olbDJhx6xm5MRviSqILp2jHWQ
VcQAbje22i7L7uXagimUr8Pmjfo1i/t3jHwWARykQRkQGoAuTcO7YYdWXlmNS5xIMIBg4oWFElFq
0XY1O7UcyK6JhZSzoB9HONbloS5e8Aa0u9MgGPpRfaA/FlmoQRC7aNnpGmLgav0+gvr6zFzKn/79
OYsjM8hTpaYakERJ6Ls8EyG4z0mmo6vdz6tvvijp7WTUpLICjGjK2+pnLf0URlw+Za5pNC5SIwDp
WAwn+R6VKUwoSg3Kh4J2kzxfaWcYIqh+2pL/QPgWWWMWNLPaTehhICmwq+HgI7MglLvThnSGmZNv
HDko+Ll4tWXfhBKEtxDDg+y1UBF/kDtPk35JSHW2WYtZFIOMIPSwkiDrtJ1dNPorhDSK9Kgn3bqN
QeMJ2X95xanTWtiSNTBykqgwu9WgegURfCVIgZXZbSaKTjG2ZnMLaImQ4gOCl9u7aqT4RrswPwkT
kTR6JiWnDeVGyTXTu4vRS8A2KThBwC8bL07ndHGZzOFNpm4F3g2W1UqrXCVJ3qUzwGx8vQHfZXs/
fYt/Hrj4FknXqGacqISH/M1SfZxrcI2QfzIZAAY4S29JcRBmlKqh7AjrgJ1kmG5SBo8Yh8W0e+6C
dju35xEJVan4M9CyNAXHVfsbNTmsOR3Kv+5SSO0COQAueKjn6mDNCNs82/DSQXlMWGQVvr2vYprR
P6cIMNO0FyCKKvseyt+FojlohtF/AkiT4q9iKuu0vBkrYO7FwQe8wk+1UHVoRuhdkEwIIUP5I6nz
bYlGSN40u6yOAeU4HiO+mIfpiHhYaXllU188yf+s4yKRCIaSwcdImE3kR4mDFf1FMrqoT4n85+sv
dqnBDu6e6TP8K8DBSy2iOVRzmNRjeNMpIkGFy7ERxQDiIHTG0EOhVFesO7LI634ql14SxBGjJPFv
fKs/5ndWiwh02/Po/xiK0I8TtJAa6/Wnr1/yHcW73JYkEjQ9CY8MExbL2aJipallQogwTE5ut9JY
1HJI13ISPVSzvxH6b9RiLfITfFc0YDRhyem/psDNySY1PAxA+9C/8+NDrEqu8BpXetsNreqcNZtw
KNEEwbI+WgtDBJuKwqzuHYhduo1zr3lPm9n1e6ScEYYT+FrARkH62kJDs5V4RduhMpApYQyLzriQ
OhFbj1Z8AeSzEvBG/kjLJrN8oL272dQ25ntGdKacopJI/eHWN9Z22a9QdnKGvyB6Voq2FyPZkaQw
owys2NRgNNMp2Gip9e5XMiBrTWRsWvtAq4BVF84RQvAlvSbOeannTQFkwyBToJF9Ar4xb6grfQ7D
d20yuYNHwrEpwDLlrUsFoRrNahyAhmGxQisEh/brP+FS1gS5S9bxewZAv0SMOsk0GgHzjZvSvg1A
syGjiWzd+KcwXZ0GVa4IbKcI1BkN2a/334WNDuJP2OSiniiUBj9u9Lyw7Rh/M+c4JAdKcO5GZGKm
Fv+B+/+vBy2zMyUuC4tKwiE/Byl+X2enGnxc8nT1ROkXLt1/X2nJijWbcrS1znaOkXRj4GZqMf8b
YVHiE+3TvJlRI8lRSIyVapMi+pLmKBsawBujulunMmV4PtyZqIO388Sle7aDBw1soY++C87mWvmc
0gWZepgmtf9o+zLd1zO2aDu1uXFoTISqv8qyYpuXipvMioeL5VFD538oTnrJJLrW/BurL56KAeid
lJ9S4HL/65WmzGN4gr8AUI+ltJ85pLSKadcInyArOGdUoQhEgyJVrvYOL+VaNvFZBQuOQvQn1TpD
AUZpCPBCzmRXPQloB6MqtVVdBinsJyiZdi2vfMYnDTUin8FMX5XmKbNejWsn+R2Etwil/BjYoA6t
Bvx6l6E0U0cIrhTfhWDmoF4FU3lnNKdwgJgTYa3gn5xOSJDZOzV6KwhrlUMBDk29e+0yVATiccfk
QdX/8rHm8V5Kr7Vc/h/r9d+fuOiuhabmRHkDGEIx003pKwgcqWt1eLLGm6DOV1GGiTdEr/ohLIaN
Rozkppv6N5SYANmCXPl6p1y6YW1Dk4WyN2B11uzj6S8UXA3njBkFBHL0t8X0K7ZOg44aGYcFjXub
uAed8MDTrzz6QkeIUAeZ1cRn1VY+BR7EeMMigE8j2SdzOvkFdEuUS3cxtlWKqwFvQ8So+R6GG0sv
ObwnfgJaV1//igtJqE1Piv2LVIvYxh/ff870mKkgbZyWtDvS7yGTAyIVuuFRs72Kirp01Xx43GKD
Gmk9pH5Lf2oO1ub0mgqY0wNrTu6Nm17evA13cOe6dBAODl+/qXohKsLukTERFLa6n06qHMoV8FYK
sBmSehb0ntqnrt5s2ukYBS9T+M1qdkmzsueDn+J84ObdSxevLe2H1XG576zpVoq+zUGDo5S9TkkA
YmTO8qvB6+KWxIYFRxz8JUQj4eMnaUo8qkK6tTe2Kq9m7a2r8UAhJ0AIVT4A8iUPA3nBWHLbSuaV
y/BS8xspbvQ3hX4hXLZFS8WKtSiOtfK9rSd1W0jIaQuE5lzgeULzid+SCC278DkW0+lMJ1G7siMv
vj9YW1VGzhABTn3x/vzZVp+HDCodeAj1Xs0OdJMHg7EMsgGmvkLSwbZENLhqQ37p7R1ZyOgqsgzk
fkkb7IwyK8MxYOnJvBBkYczRY95qvLLywt5TfsY3Sw9XXSlm5AGp+Nd79EIuIladdASTSVldNqTL
WFHQf0tpWaj3ddWvkqnFBwd9ERMVl93Xz/ocfhyhs4pyGmrpnx1kYZHWcqIO0pE1ziZhFtw5e5hc
Xz/l8xt9fMpiP82Fkgx1MIOWmFwdIvNwIruiGUgl9/WDLmDRwKUj5avYDh1enFk+HhtDreLE0jpJ
pFds0zbN94iCeWHanvwAUW5dhfE97rLmVu4eB2njRC/M2UHXxtUQreQyv5mZ6gX9tJ2Q3adN9/Xv
e/92H+9m8ftQBoWUatif4KcynaghQrn3yGRjyoNVb76m8F51BrgRCo9lKT0FgMgVl/JAdc6Bw6/I
LQnVmOKm1MP9xKUwjvk+aS1XZBng8PlHiA5zlG6IT8SEB3wGvm21PrpVGPGbyNClarcP9eAJRFAE
/bDmn5PoFlA9BCnWcRhUV95y+bmpHihVoc8YmgZZbckSsBt/tqZOso90HNEn0sNjhaTWxPG9AuFY
3lvvD3IMHTUIGRNGY3Fvp21uYxom28ciO844FGXoG8ZnplZVRmJ5DU8oQs6/3048zdJwRBKEYq7r
RUiq/JGcpZrsYw90sZcBN14Dglx7wuJi9FO7jqeMJ8j6UXWekbP4evstT/vyDRbr5VSlAKEirkrR
vJKkW1BFUVgicqldyb0/YWven0RDHn6kiRzpMoY50jCWSt7ZxyD+hkSsJx+mYqtJ2VYuf8rKixMj
7ZSEGGnt1RuEKeebXKAG7fDKTnx3S/n0zQC5EE4FW3M5HEhmy45SubGPQ61tJByaIhByadwLOmoX
mhvLpqOIB/1Kyl/V7EF3ZtDSzzpWkWPS7B01HFeFmT/Ao2zHK5v3U4H2vkZQdzSaOirNv8XXmHPd
jwunso92tJNnlbqqca2mO1t0coqzT/gqVcVzMOCJMihG/PCh+F3hcjoAcGRYFA/FoQ+cVz01Do2y
qxRqr9oDwrDRdWlrzk8lZplDtupSoQb5TDFirLHHjqLhwYmmh9rs1uG8TuzMs8Ofaqkj2pRu4tlY
p3H5bGbqH1bjNraCK3vjQnRQEVKB7Yd1D+4ci8tAQpzW9svOOuYI8qvleTZOo1MghH6IrP/lvcMK
f3jUoqrXGQA5dtZaR752bZ6U5szsO50O8jXvjwsH698HLbf7yAhqrOuGd5KeilF28xDfLigt11Dy
n9JX8Ubg1bhC2DTEV7G4/6CpGs1pxknP7aOhuiOCbSAGdKrqUHcEo9xRETSyn2u09ToABBO3WPVW
Dm9EYHmmcfrdLn5aFFWReuSndVn0mMe/J/n3JHVXPvInddD3H0r8B5UrqGnW4ivPmjREKETZx7Ha
WVJ2B8RzM5Jnx0nEpwBPqcTIQ6zD+JvYnj1+Cyu53SoTqAgbbtOUIPuibCi5rkTAC1cGIUmM37mb
SPAWv2ua0yTQi9o+5nGxmtXxJAnhprTZDxhPhpaJmyDTVifx8hxJZZOmfP+am0jw0BGD+aj4+sbZ
GHjgRv1rGqY3qbGd8Cks+pAy+6WX9Z02Z9sRHRanSNeZZIjs2UB/lMCn07zrscyKXvgyCk0S9IQ0
I1s1cuO1Jij4sNrvS0lbd6O0HnUEr9sQAJHo2XSeBIit3pVGepLScGuKcj3312M1HFItW/ez+qgj
VKeE0s+xnBGD/BmY8W1iJ407qo1H+3NnBs13oCY3X6/op0xdfGn8Ii1FI8RirbRIufxSq+GIRIQx
0G6Z2QG0Y4o2/zWmX1agrtIm3vvduGXhcaGOUJWuN/+nX0CRQM7HnbPUPY36jE/eB/ZRatZBh0pJ
ibSgukHPS3oOs72BTzSi3ahgVuPz149+Z4gs7hdeXmjWIEBn0z79eB6TSB+cdMT9ZTaS/WD7k2cD
UplCFVDhi9n4ezkxPeGhGnfndsxXDBRWASqLpREVq7iJgHBZ5pGOemChiXr79a/7RFjk0wgDR1so
wmqftSx6vRnQO5Kt4zAyKGhPo115DBGQhHRJ9tmvoT3cj6Sh0tX6TcxVFwsjdHz4Fw1lUch9XBhW
rOmY7Jri0WG45VaZyk3afsOpUBwU1T/RWiiM6tpuvJBC8VwbPop4cwq4j89NxrzMcguovOQccrV1
GZjM+AlP6GIa44MK0QtIHcGPvERkiHGMSMrPr5f9QoixeWdVONOBX5QXt05oOf2otbZxxKQNnSIJ
fkuhv0leF9+G/2v+PJ+YDILXFbhpTXvvtP1zIcyZVMTxZBhHEbdspV+l2jMUr9K0gBvAkkclXKXB
ER7zOqKRdI+rvDBvw8fvoI8PX7/4hZsdpRkknDgQjgG65uPaB7bZ2b5jGUc9/ga0mNR/NA5h9VxP
17pml74yLsHEb0TDgFMtnpT4wwB6OzKOPlWkEobHqC/39Sy9WMGrUfKNcc+ARu5gM1n52qq25bUG
ZZbU5+nrV34vKBf7HK0qyludlpaJQ9vHd8apztEGRLOOY6swZYxdmp5rpSq+i/sFyz0GT9gtbmqF
eWnzU6R4qiEdDf+nNoabIsAdJ+dSIQPiEPr0WEjJHM9R6XgiAIabgVf701kGtNCU6J4iA5q4ToXI
ph2jy2s4ezZYWRTE3F+GUbu689A18aM0afvQMbcjcqZ8gq4IvCnIUCfGkyF/FTfKyAa4FTtTyvVv
da+tS2DBUTFYK0udcEzHt0ItTmbVnauyuKmcn6BGIBl7Cj5dAyr2mpJ6QSNtVCSOxodBCu6RN1xF
vF7Q9F4fo14cQFS+BcycsvBz1N5nzuPXa38p+LLwLLtO91RXlmqAdV1JcjAOukjvpLbZWkhJNiVu
hWrhTYULmEWwi+NOGOxtVRBYuG+t4gKX+Pl3Cdpf2B3GJ+WaDNSyxciRdByTvhEunaRpyxDUwuwj
zPf6kTNAc20zpvVWTu3112+viz3+ceeppC9wzog0sqUuJ6Zz6vRxMca6CDPxaL44fnRvFjBHgflF
rb4byuxo85msLF/LBvDSaG43SvEq4M0V0nXR4LVlt+WojJqNJ4lxIzKxIJK9Jtr6KqqZ1aHzB/y9
1oaPxRmbTtdntxwe/PQmNKZ1maKRqyXrdK5u27zK6a60t2NN+tSMt2lXIpp0bXDwXmMvX1pVUd4R
SnQwgrSPx03JYlMv/F47Qh2g95Ex1o8LlCEE/ymNVtRMfpfcORkDJ1R7DaRvo/4UNu1JqQ+aCWLP
3ObKz9omaljnCgU9s9Uf6jJAOCLcJPBujbTfBZsBV5EpM9cyjgntqK2U9Iy5wEHPro4e3rU7Pr2R
zoRdl230RpbJC+e6N3Mp00Si7Mf1KpTzvWZLOyNB+RhZTTVEL52WPITUNg42pWE/ytnoTrgatw7+
4ygjF4qAfnt2YwKdqLQ/w/CIts/UrOhQPM4g1W3dX+lq+EeaIuiX5j42yn2QSMeRQiGWwBzn7qgF
b3adbu1BedJHBJq6/ZxLNxlyz4Y2bA2ubVKGWkX+mMfNRriNdWyhECAYBpDroUmP509U0jPVXB1x
7kqJ9iHGz1W3ij2un3l47o2nIRoBiP4VD0nk+lxZ9aZKSk9RSzf1+23X+VuYqqFz1yNuoA60BIgk
sv06odUxIqYVJc4BAstqjNutMWDcwRB64gWnxFy32z6nw9cBaQtMGMTMGEPrB3qh6B0PK0XaR3Wx
8xV+eHGDjOQv5pVFCI7IqbxKL4+iMWBYlZc49wH//7Q7hXZ8X/6lCvsdMcQMVUWmCB8OSR7ux4Fc
0rmLIIWJP9X07dlQ6B9iYM7GXyPVcirtFKQBzbsJcXXswp3xTgnkO7vwlHQkRIW7OU6/GzFAFj1z
C6PcOL20DoNIiJ/sdIxXv44Xmjgay41mIKOBX4+ITMumPpaiajTDSz0mzS+ra/ejgphamDEEPjgZ
OLB7J/wl579U6Zth3vpRveqyX0xwYT/+rgJ0HvArkxhcJsaDkqDoj6RU/WgbIPxOerfprW3V3Y3a
cQqOibZ2mk15TZrn01wTsS3ZwGeD5qIMeHc518RyMO0jH1u4xj6HqesXD/ClzPFpNN5KBQwYLZRE
K7mE/lpC/ibuvPjBV9jhwNxoc6NGLa/U4mChna3+kVp79fUCX6jNP/6+RT9nSKWC4bCuHrGWDNN6
nc9vzpjfqDYa4PbtbNrIdWJKLv+0O4qA7h7BjCB3Vrkt3/Yk5mWzjrU7ZXixtPuiP449QNVo58Cy
zKzkyuXxaQT3n7UETgTHkBzdWhRtlgNBuNIV9Shb515/YMiT9WiHR+02JWgC9CzCc4tWM2qCOsyH
yrzSmbnQmBOL9d8fsMibck0LR1XiB6C4CtjsMa93AvWFH4PTxDBwQQ4LhGiPSepLjzYBblqubc4b
qfs9d7qXAsxuq5tm6q4Uk0hPXTonwvCelMJmv4nc85+MWi5HpdPlWDtq8bQ259FtJnotue026TdT
32p3yRx4BVM51DpW8ojN+7gLrbss/jE5Z0yM5ahyDYxGsMj2Y/WA5yM692j0WyUtV69tYrSOcvi9
GEweUaNAxGh203ZYOdOLrdCTGLmETQREU2By7CBDWjMfdH31linKSnNAJUEZV2VPzZR7OKInqZK8
XItQWoehlDcwlYHKND9yjvfYjpsgXTv1tzYnWN7UAlbYSIZr9cDtuWZd3TeYk/xRckQftAeDOyhO
XoKudMNR9xr7d5kfTe1ZCMilwWmKHiTrJdHRjxINUup7/9zmh7a/aRQvfg6dcy+Rb0Uj4n3GKhbq
UsNLA5WjHJ7hsEamF4+/uwlEnvmCkXpqnrSy2jksUNX8NbUfhvGQ2MZGF2rScgXdLfYaRd4HVbw1
a3Mv28HekY0bpKxoyoRW6iWN7Q65i1ryJoIr3at3CT35dkpQm0/cPj2ZbbP3JWsdZNlWMn2sWudV
lkO/y14KqQCNL3mGQQhs73PnVm5uGlIcFBCJcsTouvzep2j9SxkO6Hg1mCNJk+HmSF5O2e2EA7aU
y+u87jeS/Qg4f02Nmf6eZt9VJciINUxE+fvMS+i+tTbl+FCn/qEef9uTuZ6cCvf54daUx1UaDjtc
5G985Aq/l/NPo3qWFa8KS1fPH/rhZxbe5R2+WNGTkx+V3ishA+mJ2ypurshe6qReFW0Lneun+JGH
40qdvSJ58OkZFXibhFybCWG81+2XvPyjFXsteXIwseUfaRY3tMc9WAKNtFPqDVBQ037U0l2HtlqQ
sCfaXaPvkumGAZ5rJAXyWIem2svdIWpg5P7QQ2edNZ5Ez1nWnqZ2DeTYrYsIUNDdjJGGetNBRyrD
+4JoXE/xVgcUZ8OzoUUk410Sjh6j35Uun2V5cpsQDwQVebNDlz9SsKzCeoYgxVpOPyfr16wLe4ng
VJnKOUjzVZ29mJWXvtXZt6bdhcOT2W2L6rbXC5wXkAf9AT41DP8a9c+6C+iUOdiZc76EqQKI1nQ3
lVvfOYb9w2D9Mq1tRAsvSaCqOBTRcrcSlsSGvgnqW1NDdudG0Xr4BW85zE37TsJYzZB2iXwyoFQ6
v4zem3sLyAaF1NOoPlo2Ah/f8vy31J2aeVf7KwMyQokQfnsyZxeX2qS5sfXtHP1BBHMlAzFs+93X
FxLdtwuhDL0ih0QX6eZPRKBSoz1oV5J6zOpql8fSXVjHblLxXnxbqAirwZGOptwhKGCv4YfEEUUm
dC0ndtYDufTA5DtW19rQrHITN7bp29B1FLDRsWaE0gPxMrP2LtfQsh7ByvSaa1d4XWXnbE2rgiKx
2zVpdWNY8WkYq9uQ9GiqUfrOz7C6oKZKrtI0LLbsKXl7V8mtqyYynrv1Q6w8GKo4oKjpJ9IqjB4H
JbkNVAbhpuvLD/DEMQ6vXD/cBop8zHJCRVNgYQFcMzjL0r3hTEelUdD7Dtdy+CNgjm6gU5dWKNsA
CleFQe84bmTndcDbNMzxBnl0gr+d/cq723jZ6rbkmmayH3NOa1tt8jDHLWh0neC+jN7S7PfcyB5T
VdcKE1c2H+d2clksz4gydGKxJ7Sv+lyIBGKZwZm0VUCZISTD+PjjzYRQe1DXiEIc1VDHYOHXnAAO
sFUyISQjDFEPjYm9Qg+/S+ljR/nPRpdc4SZv83HUa9a5/zFB/fR76PzS4wKgggvw4vcEygQvlYRH
roabVp03IRWWzZkN5TtEjsRYiy8uMoy+8vrOgFOCiAJtWSdvPFWa1snke1VDht+c2w6DupLESAwH
dOW2eagZftWT46U0zztSuLCoVqkHkxNsd+KFrbDiCxF+faLFN5gjwgTfeknaVJCeU+u10+5jnZhV
YjaE9hLzSI79vI5i4w5VMjdM4UFKx3K6odgBCoQdsfV7MoqtUx38mA4Ipig+LuB1jzlLouIrjYOS
5KPgXPEgWm25dm/F8yE1E8ygA3un19JeiBqqZb4d5mGlotM1Aq+XuGb0HGV6PIVr9TuXLi2XlxA+
a5u8pNk+aL0ue+7zxzqrb6P50Sq0TW41aw1xj04OVxN/f5dSvo2k3THHB9gwyMlGT1eRpm7nTOUv
a3S3McF1nkwwU9JVfQLzYhz550Mvqu6hm+d0gLxwLHQZgV9cXfJyNw6IGCEb4G8tDHt6okkQlccw
wBRrMLxwVreVFZ5KwzXzQ5S+lWq+F84JajtsFP9+yP46OvaM8sylWq4KZFVUBVf1l2K+s0h05G8y
EqCkLOWzleL2eO6x3ND+1tk6wBSprehuJtsovx1U5yFPDkNw15bFWk77rRa3rh1X28R+yLgDZ/Sr
ZK7LIdwWE9vLQbXETjZ2RQ8N5a1p2n8ddT9xIkVqjQmHboEm1mwkSz6eCkfOSnmSJvWI2PpoPJmk
QUaT4/V6VqKnFqZ23TLRjQGngEMPpcewIE8xhQmTq48avN3XIDrA4ETlAK3/c5jRt52UTUxSFlPN
1HlMUL6msnIxH//3Vy+Kl8gpfNOaB/UY0pdUFCJrMLhlS208hA+pCp638DIGTSQuq7JvNprFyCKn
kZioR9/4AzHH4AJdydwBjb79ekk/EQ1ZUizkGN/T8dUBXiwCn1Grk1lCXDkaADObbR7p60D+rgJM
HvxxVUVwJ0tyY06+PuU4xoZeUEpu7z+o3TVs3Ofq4L3XCKoW30MQtovCKZ6ayowkWTnG9jbmO+YA
pNtzRdCCiZHND1+/uRgVfIyw4mmGAvpSAcm89LRTs7D2DalTjtA/BdRHzw+leRANXCfpNuO0rRPj
SgH0Lov16ZkAajB8QJNXXnI+Cq6fqGxr5WiNZzqYGAfqmLgXwe9GAv0XnHmqSo/36xe9/FRImfA/
SFS0pbp1VJkMi4ZCEb1cANNgpLCWO2vZLp9Q16Vbyzg9sK6NqS+tL5hXJkaOjUfAsp3oG8R6qbJl
0UOdinUeGjsxkO0QYrCDyZuG53iwri2w2K3LBYbGw4s6ohtjL+ZDAe2gLvIrRYyoWGAtfmCWLI/3
DSpNdr9zeGHqbeZmTfIyyWufLv3Xi/25QY3wIFhfA2tGmo7mYmjpm/EMx75RjvRP2E7M4oyrc6nP
s6CPzxDn6J8qOmnkKW+KVjk2EqeEuUA2BuscNfb4PETHwHkwFEClzGkxnjHIA+d5BcQ6wMWKcVVU
fvv6jS/0O/g5TIwsGYo/ifLiBmPuokVTa8hie5EvpA4uyrQ0QT6t0l8Doxu2WFUjNkwfaRx2fXS8
8gNEXFh+dMagGGXbBDJ8DD6uR+e0Zqo2uSKgaskIvcn/Kb3Px+au9G5s7bmz779+5Dt0fPFISwgb
qFxEiMYvG36DNM1xVozKUaZtV4sen7GXQxP3DWrq8TRmxaav9SdUnjupPAxkM6XUP6mmaJa6MiaT
cUqNaKfSKtb6fQFapwbJFardi5b9hXOGoDKiq1Wy6Yf0ELOiSf9NDJMb3XiMwtdOHmmmZg8mXxmd
ZZ+Zlt5s6/R/ODuP5cataF0/EaqQQUyRSYpREhUmLEUiZxDh6c+HPoNj06pW3Ttyue0m0t57pT8M
j1lbvYO3xzWBezLkpSmE7uUcIXiBx5dpjZSDf38VP31+Q56lENQZowBM4N9vPyuiLDF7tpx47ex8
KRQPgP1VzaEwZz5Gq5rSTrw4ar6hLvj7tX8IGDOljSGVZpjAIW8+fJQX6YD8BUc4g0i++pylj0eQ
hA6l7q8Aod+udhMp6+s5RbOHYxQoBCbAjGBz7BnDt8w8iOXT35/sP4o5igxUHgwM9H8ObfFWK70N
s75ZdKzpqj3Kl/RQiGMwp//SQl/hRA9SmpZ6/qHpz0Y0HBbjahCwncWd9CwwYlwE7XT+FkVcyJX4
uVazTdYb206dNuchfklNkN25PWmpA/8EueDkfDcvP3OGtjGc0kAKXXAk1OIokLNo7sqvwRVETKly
TT9OkvEtnO/bsb7vRYU5Fj37WA1mNFu3wBEDjlPTZNtrjnof5pf54urGIwA0wnh+ZOzphech+HVA
/gMgQ4Fbx4AchiPQyFtOklkOkTCZsbTOs12uHZE5RcpdIuJcKnUl6N6isQs99FXmCn//Vj80p7my
xrAchA7I6D8onn+cx3k3ZkrUh/i5RiIqL4sXyjrsHekxaVeaXlQ3Ib0uMVzGVZAUx4X80aJBHGoL
S1AK5F320JQDiEt3aWsEQzzuMv2RfEzHAbxtnTT5TZX4p4XMbkFPE0NlrKduFnKV07hIOkVci3FA
fZsjQV+6i6sNkjiffskvf4hVZOoowBEReUW376YTk9qsda5FcGB7dtEaC7uudsffcPA/jDD4Cv+4
0s1hIFzQM7pcuVKPSdgsP1w70QK9HoAqF7xatWm/oO3SMqYWKGh15f7sUL+LGaaaURjk9DN6qi4l
/4jHwExOinn6+zL5+a2jMs5QANEt/aZ2QSMvF+NJFtfGwueVA1OjCqO6Kyf/96z+v1UlL4MprjIj
4qF9zp/lH0uykdSib4xeXBenQcEvwLkqo+UBkIvL76o4zPXiL+n0n1VzGxIBy4BBYQdq8q3Gl1Ak
k5KZk7hOzH0SrwS2/ZTR2R/J+YTm/cwwHErjMkNyAN5pPg2OMgjOudxG8aplctd5iCi9C3ryGPXX
45z1c6PalGxB0f5SR/6UERukLCoQAe4U6fd/v546SsJC6TjKKxqSl27hASQEzkP2JJkYcinIM+u0
6Mrc/vsa+PGQouRQ4E4yZmMs/e8LV7jyieAc6arNqTdNNq7KBLd8G7DsLbCnBqfboM78W4ok87u3
H2cWcsXFaqa73y4+s46uxlRkFB7KKU+0gWfcMDYeRLftZcYTlQ0d2T1LgDtGeVnov0BDf3zh/7z+
zQuv5nnYYpFI6659z+RXxt1k5Ncpp9/zqNCDGFdpc/3tXP7p7NEAqs3sQ+O/2MWFWk9mLUR85YHm
OU1tul1xoiEgGFmaFBLjcA+HxzmT1nMUqa4rXX1JlTOCiZ+h8XppPg15F0+CJRYlrc+LHYMhmjIE
WzEvGYU46AXckfrxl/v+8bZNzgOoNnMhfLN301DtAH1ykFGRI4mP95xWrTGJGWkV/7Ic59d+uyzw
noUrQ6UG7eJmOS7SoZfwtRdB7DIo6npPOONu0Wh31RuSt69hVR+kPn5ZDDR6mTv34+BNZyRuMtOf
z84m9f5+Qz/eD3uSzJSkmnDx7+3R1Vp/1lWOreu59icIadUJhSMl/v+AtSosCYakf4SqxFtomXLF
p6dqcg4rpdyVYgXZD4mnIoUnccAlvVrUwaBmbiapywasiorOyd+f9KePDLDV1CFUka/cHgS5kS5g
EpvcAJ4o5RYgOQFYCA+/Zq0/HjnosDKOhnNICJ6Phn+EAkW7Zmrfin8isE5TmHOZwtREm0k6CFgO
x99cU/ut6fVTtPvnVW+iMTIIuVDFjA+S4ktMXUm5WMivApsCrinlH39/mT9QYgDD/+MZbzKaIsdw
6IKBF6J+R4MOzpkqcDgnTpc8hZCNZ1+JkPL4CnSZSkmhblpREc8g1aL8bfz/U+jF8RU5JJRvFxgL
/ft9d+o5agahEdcXhiy1bE3kIdMhBzQ6DC7JTxsxXzwOl+Dv7+DHBfWPy96kFy1aA03Md54XFAUK
ZHQeG1nX9Dd8w28XujnKC0FQi9TgQpPiiiR16BEiahBtfnck/mkNsWTBvlPj0Vy4aeac67gZQ4kr
qfm6bg99nTvXfLTPM+SH3mRf9YxeHmAa1eAckvgtzQy8ZrfZeFdfD4ukdilPfjkxf3p4cwaawL4A
GviHd/SPzQQD8lJX54y8Kltf4VYbG1gWMJjOvy6jH9pncEeBHs7hGmTOzdEsREKGVAtXAmFtnsGY
T5iwXG0gyFej+YM/RgxBjg6qsmUjN9FbV4kAXEumN60FII7W7fGa/FLs//hFqLfnfvEMc7pZZCJD
faXnSJtvan78/DGLZwKiWK9+h7HMG+U2OM3nIyBMCRvW2waikEz6eO2u4rpVa3emaolN5GnF4JHG
d/kxi9+bMFmPIfkknZE5YZyFBH5LXX6AReI8APeBfp4C1+a2vdVGqqBM2iCuw+q5biNfTFpge5Iz
CYNbkMWdK9CAV4bUzD2B+g1WxiSmzuVgsuhAMgK70OKdz52WwVSyAONbNw/xpFgGkljzuZQBsyAX
U+J7SKQJUvlpF1szX4wp7XJmEyrAl/5+WPyHh017AfshleYCWC82102rvVoUaayO4Z9iZG5hLdSD
MnzrxRt7mbWkxE/z6VGdaN31MjgatXb+fgfqD6Ge7wp7EFUaenbizTHSCHmamzJQIGbsgUEDrO3o
Cky6o0oXJ8cuRCTxCttntYCfl6GOl5p+0n/EeYEO76rI0aaX4y3+ai4jnTL7VtL7RWZ6mSbQX0jB
NDXeFIJWl3CEQXWsow+5yLXlUN5fwW+SfPMjQ7vkQJbxPI0TR8Un2pA3SW7JoMcG6ZNRI+2PX0qP
n8oknhvVFCpBRIFu22WpKiRIo0XKWsenM4+H9YCvw0J5iIWdorXW2GVeVavAmgxnVkWC7szUGTsu
ZpUNOBT6T1YuolZgdMCGAo0heSpgMZlJBDxK23PyS6Ly01Lhhg1MfhF6YbXc5GT0JKZBSy/KTDcd
SfzSMohwVTgqHdgPFJnoVZJm2Zee2SJEM8bN4ej/fbH8gEafD4H/u4ebHMZM5augFyyWUc4thUl2
L/ROGVfEdChAgJPDGngq7gXSmLgNCuYaZ0RzydEG3ZbzEA3dxXpThPS0FqB9gKP+coOMcP59WmkM
YmErQVQgmUZZ4U+T6B+RoV9caNfBBj9SaLRIBe+4KyBU6P+Cxbm4RWAuH7UVVcYyXC5eJ3NlPEyS
Jb2Mjd3Z2kfrxY94t1wt/RDpFuOSR2WJCiQw6ffk9Jo90rHw08QTcFnfJHjX69b4naw7rbBkWDCu
4WWTO2ZOFhQboLxf6W6XfyLblSXLVvsEwTaAxkWor9G8rj2ikmo4oDzwqRiFu/aliu0otIDJFHb3
3trX03WDdJyJLcEMo7QWbjE5I/Kr6xEX1AdzNzyf+GHdjh3E2V6Kw/Ae2YCV78cAex/rwt2Mp8ZP
NrgkXz1TgANIvNwKz8Ju2gk7zdMCY1ib3sWSXiWClTVYYF3tSLfFR1AMUuti+jFFdMiwceHaFg9C
w7tJrOKA06GBi7Y1obHn97VVwCHmFQB9ih9PZog/swXuEyYYcL8sc5ziBFdkgQb+Z4u9IJA2UBQV
xgsuboN1HZxRNASi0lsj1J1ZP88qPuCYCnKQ9LSyg8a8q4DcBGm2w2/xKm2NhTUhkii7oddNK8X0
Cjs60AhtOTZ6ZGQPo8mBFDSak4XfbbHUrsiffF1MVxKZQgt2wgWnU4E6gOZM/T4alsI7/5ZrwTTd
db0bMjq/Uz+Qi4zmUYrd3GV2xvzXOi/sRbmV3YWfvkgxLlWRpSafosKWS/epvgSbt0uiYLivd5Qz
0vsUQDE4xAkuVHaq77i5uLOYIjO8FR9j2TZBfZSOIlpF4mCCUpZON9iLhOeaUY2SDcivAqcXWjmT
594WTsIbe6x+p9ML56I0PXqGONGogmWWrq46MaxSqA526F3vpadXQ3hBdqi+TytX3+sPyia7m77r
ra7anezQi9qHjuYVJ/CMzSEvLe05B2P4XDpnHJKPwP8q1E5PengPl92Kr60dLjZAD5vJl56ItqVT
tnb/BXzjMaPrfHVqEaTde0EBly+s6lV8FN7Fy7KNvbJeIXh8WafmCjhgnO5icGqh4MTaEoB+s3Dp
9YjAMTEFWHhAAcYcjJ2TRl5E2Q07VNvnyQMBPD0j0IhB7OqyyjU/i/eFaiUbZXLk4aAiJJdYIfJ2
D8gOV4u7I4tHU3dAcvjhe9T7jcbGQLk2vRZnA9ktaffKbpU4LfCmzrlWbq8yv0AbdubWVJrDy1cY
DwmWFtvStkdgMweDal/fy/W4S0+l4YAFvEJNHV1wOvI9oLuxdRZ7BkXD+kJIhIQWeaEEkNG9xD44
yUlyAU+GkxMDt5fsyxcuaVLoyeDUY4dFd4VachjepsfoPogrq3o6Q+F5qj7pO3wod4Bk0AbH64EG
FWM2zKtRyjgZ1gnJ5EY8Vo3tdHYI+MMS30pPauwGbWZTck3zpWzum9G/9t8ihoV9sk9A/ixcBO+u
+8biOaNplejbqmLP2tHrJSGJs4YWHBtrmHfAmirp3NCdoGf1WO5wSbyvNufOISAVdmvJim08Lphd
bCNfczVX8ffW++QMHhJzvu4qyy7A4fB0cTRH+UiO9b662JeDmPh8FVBOYF1QMQ35eFyLep+qwhci
j//ypbrN42LhGkEoOosSzWzoZ9u6W9O2nwLZbBi/bAbhwbTKdFff01ri49EikqyofI8ddB3pbrb7
xHQH2YZsgaaN6UakhqDSy+ekBo8TvBaVh9KbPL40+ot88QBPqUntFFfWGupN1rgxrfBjXFVHWESh
E7LEQP5tI/Y3OdlrcwglS32MUldNfE6jAjA5MtFB76tvKYq77/QZWbE12tel12o+jLV84SFAGr/h
hxHLS8HglHIWgzcO2+qudDFZvZMtPL6d/n2BD+4uUhjdOLJ3ySCtpU7fe/FBxKBJDczh4cV08tfc
73bJDme7o9GcMEZQcLQBvf2eDsEWUKx/WaxwPdJRVLDi19jKQku2xKd0fCleZNCruid6rZ08yJbp
P7Iy13MyT4lsT0Czxb1mf2jfsSXZ3S6dbP2Ova3abWX7Z8e/uuKd4UOlsxJbEH3z2HjVneGypdkX
weUVeFyf2mLt5BMaq66kWRmRZqTLYz2pz80ZsacA71ML62NwY+nysu9QwwzfjLOr18taXxt47iLW
NeCBqtgmhPnIa2Vv2PSlc70CT1xN1+PZAyTGKb+ihTi8GSew0xb6laG1wooKAwOeHfk+mWVyecqW
vSc75HZ4T1zwW7Cyh8qTVFI86+oWTrLDicTKlgunfQ8R+O4JqZx7ruKqHz6Bw88DxnJzDLxYH/n8
t6TTZXcGCGy1tshp8dHa41NrRw+anewS2b4eLg5gL2bvdvsQ70N7gMpozUliZL2Ge7F3ZF/eMP8Q
Xgb/LVkKj7n1WH+xpUMXV2a/2ZWqFbsyQILrFgr9bG/wpTFUgX/t4MiaW1NqZS/FUk9tA8uUdbOr
L7YA1R/ckJc9LDxAQznJu1XcR5JVdFZpoEls03PKndGBMyiTx4ZwrJbgoD968Fdf3a5YxmvtbfEc
BxIqtdbl4vS1M3xDdl2nK2HfrWdi5TKDBMmojPPRIiXZlJeV+dIvPDJPBR+xcI74vfJGHo/eErMF
m4/hkxnw0nXT6rx4m3nnYyHy5vQHc3QKf/zktN1nyyFBhYs/luxH1urjedffxRbrOrUe972DlFC9
LTy0ATwEgvAMr2w8ap2ksy7eM1Yk1uDs0Ndbhw+KNwHaJa6Ryrk5u23NKxKfk7urW+uetsJEArKS
19kzZ8l6zP3Bk+f8pHSE+wECjhs5w/a7fk5D5x00OoBF3H8teQNlpd/F2X2/CGqY7yCkbOkbJril
WOaHlhFdrNaZn1Rnd62EoMgddUV654xEXjbxRt6GX60nLFGofFQ+c/vM20zt3H6sTxzu93B8+OvR
VnO+AR3uMUlz+u/UJ3f5zjflNtkxLFwa94ITHvFG2cSbC1azTmmb/C8VXmoWQOgHHffcoHkKV7Fo
j+tz6/Vr7Cx6VpB9+Ub+tXjJ5FXrLc5ucXZHv2OFWNqH5uSucADqqxzlwTvfh6ijZ84ejDMW1Ia9
Pzu6Q8qlO/Wp+UQjTETSlUOv8fv7IrEzZopP1bILmbjyuWUsffzIqQ+CM33pnnAoGxblGKgEUktZ
XTeX2Eoc9JHd3AZKKn2H7mP0UhHnZIfIsIzf5HvNB85tENY4CB7OO/OrfNPY3E6xvOyi0yewJj/3
UV2WQycC174dVvPviU/JdKy/WpJaTjROh3ENztWVP6RTbmV26xKVfTqVnnw0l2eYy0/TvmTP+e8w
cO4uHlmok25rCiu7dnqLB9I9/b0PkMw4jc5j/FotDTe35h0qJ+x0qgoE4CkGLfQ9ljyW+UpjYt/J
6GDaoECgMgAD9RtSlXfAn8W+tSdlXfK9QncFe8DDwkT0CoyYAjS5FO4HS3q/YW7ucao6p/475EX2
S7Kop97iarU9Wqf8rv0Y9maOGIqVPDSN092ftyeDOgY7Eg3yjq3brSMtRaLsFFBPO5V7Pkwlv3qa
vPEA8kVTrAKAiOJQGznDfpH6wq7dIRPPkOG+Qgi/scOEKy1Ny1xLMGRdWqk7dcVod2l+onzhqz7r
7aH1RFs9SU/9t8DC7choDYoltXBbluM7Lo01WI2g3AlHEroBhBA9g2FNysRhSrYOUlYEym4PHzQA
Lvfq+kynFifk1mbqk24vH0gG83vxs+QpTga/4PW8BQa9DNGpsnbjm/GxeJXd4Rm6xZymNTw6e9HB
gtIV/ZkvdDe6oV1t+LzFunP77dU5de8LW9hFr/1RBx7tmQ7WFHvZEZa1R1XDdx8p8+JH0rxd8QX3
O5g8wxLhey8F67LiVDOc6VlfSc/g62W/X8ub3eC8Xl4vb6Yz3dd3F5erXd5lONuIFnAp0TWsFgNp
4KZoInv6I9UjfNivU3kXBfFdtG0/lKVBzPAugVI5VBU9l+ldxQrVOY6Zu8Yq7MWGNwGZfh/3tgmw
2PSmj1NuV17E1x3u8juaWjRtDvkdmVJh86l1v+MfyK4TqpA55+RINzJHdmebzjpGCViFTO9ku0vt
62vygkDiiP6zRIyHyHlMWKzxgSjJn2LjFTlXHzOPVeSdUPfIAskzHmonOQprc/8IovHP0X9KlzRW
eJM4admpn+3MJXHs8iEsT+Wys7LKbXC8C6reMyDPq3NcUt8hM1j9frwPj5yLthkQ3Kr93CpY5m8L
L1EJWslDTMJ6xAoT0wn77Bi24T8aFM02282R9qSc7+rknI9ioLAGgBNTE0qE7FV7nxEFzr7WsBGo
ZSuoGhsjs+P7fjsU1nlb7S4KL6XMgoXsAEw31DlR4jSBXmylQTjY7UBIRrY0CF1jz32XGzWQEb1l
mkEKzWlMybkbtvnhpfU7Fbl3W0GqiviTs8+jzNa9fJU4lysc2WDxNL7LpdOiH4eKQA4FHb+tEvIA
zSXiufiQPKvvsuanh5lYpNtZ7ImAC73zk7DSg/x4yTwG5o3PX9HtYj+9RQpJHYdJRpaCmPiCCArX
yYKsGdnNw9U9B5lPS2aF8FBFslfyyvr3+ljPgDBWzEtoVZDFgwH20P1lN39tshivOi1eT6QH2gpe
9LoEyzmnHqnbbonNIrdwdbnrXPbLLeff8WyNwdwt+cRmLhdWyq6dt8b0/E7hInlNbakku1vNQ1JS
nXYhjQAvfChbtzthBgOyWt4MH2bjJsdUZz7m5g5z4K7wZSgJkC/OaAzZU24Do+QQPzvCi/nSrcmm
7HUlsmBjl6eyqBNrPsqDWaEUABnIkiar/h4Qm6PBak+6B7HCBAZEP5gilHTMCEQ25UOCMuIWtV74
iBCup1eOHzhyhZeyOnc17QpCgmqREVuFY74QJ8mBwQdZWhpgczKRUNFLlGVnKtdlDjPtjuamMdlc
Ktld+U7DRrzaCTnAE5Y4mC6M7nvzBmcL7XbZz15CZZVX60a1BcIUEd9wDH9s3GLZn2HnW8Wn9i3f
ad8hCeeC5Imh/cU+r8ttBuvST55pYSt+vC0+kYExQJVBQrOLz2YfvqrrbnJMw+VEDRNHhyo8nKo1
YLCCJsIhXclPZMpZuVT6HV570x0iymTLRmXpIh09K/9aGSt9Z/oYVj3F1pvEAnmuREd8qJtPhJPD
o1B7iw/omuOpYpbXCLby1exlT8c+xXkhce3fscqJE39mHBLVBfZNfuCXy2PyWXmsqOq9kNz4oK6B
RAcGCgWutPX5ZbshmXtg+abetFqQ09eW5MsfxXIOn2KAq42R2xyf5J+wVFv8aXdJaI/musJg2zkZ
irXA2pXISzjiudH+iJ6GF3UrSpSkwy58pBZ/LJ4wU8jemyeGA/HmRDDlqHrMD9fDFNnKwkFP7ZWJ
RsukwJZ6Gwe89+IeTqhpw2BPj8V+8IHIi3CpCOcl9u4EQ+L2L63NPwyAf8xh/rezqaFXC7gOGy/z
pgEcXVD2OV/T7ljfSY7uY7Jz4CwV7UuQrSDgjC4+ONtwV71ed3Oj/bV+2AlPC78/Vo/XMgh3qiNI
NIFKb1hejjzG6dy71wd6trTM3gwsAL3rsvIVh47dJZA+5uBZe6ONuQopO7mlY1LG+exN86MzcIi1
xlX5QI2XeuKxc9eEWl97lpYYieAB9VHvBWJVfL84nPeXoDnEjumlO+hS7Kmd/gUYjxaNlX4UNoQa
QjYIvGpVLxN4TCadA1rGW8qiFS3TZoXkgmG/awg+sCRaJrk2qEjIXgo54REikyUc8qB3JLc+6fcf
WNW2mmeQv821EAoNNgmwpWT34bZBgZDzytjMhR6sTX3X3EXLwYLrMbqkl5dP49BSBQq0EKmU8dtk
oAZwNnsAkBNUu2ZPxWBFHuVLxqLi0PygXxdET+QYh34tfBocpBeqCcLvGCC85sAq7naDbulBsl8E
yY5a8XkijpP1WuNT5oxntk+1r9+orj565y1+La3Mw8UyGKis9eBN9B67de3HgemPy+rubNUbCg7j
5aQfqPl/GTJoP3bP/7HGbhr8yVUfO6nJumP4wFFNYUeC4V2LZeK2T9NT8yVrDl2jkAr07KBttSnP
tvgZb2k/74rkLmhPVyJlxIm9rP0+SJ5mKle9vH4YD1h0XT6I8ZzRtnjQ3cjTn+LH8V1fUy78MoNn
IvHfKQBoIxXVVDyRZhnBfw//UTFq5KFT2mNGWQojioRW/yLeV9uicAfR6RtCv956beQ0ois8F4s1
nWfjOSI9e4if5Tf9W6VY5KhOlwvFI0loq535rE1e/iCfmslujoj6m9BJ9/2xX7g0pnpiFZGGJFYP
Nyaeork3qUgFWeVepimVeelD6imhFfW7ZLDxwWCgZhKdevdCJAlnQYL8DDXKSpAjQTV33b4vXpAG
gc4qxj5/GGs+apc5B//omozgU0d9MDYqaeUq/ZKWerQb5SB+RPyDruNgC/uIyu+yp/M4jw5qqNLe
yKIGZPT4mG+pT5Ykc6vukzfkT161/VOXu9Kb/Mxnf8J/reD/Rfj7jQrlwJqbmxrFwwLxvzkLXFHI
oVhPM6Kj+7dl3VbeEN0nsRe1+Hg7XYM3qG+eht4tLnfGYMeM12inTjicgq7D/AYzM9yKtrAiCsRX
ovsY9497YuUCQ0d8Q345P9V56d4cn7NCHLNjDNSk/ygpqddpkIpqao8MI930gY+1KZ8MN9yd57Px
rXlkSSMUI/DBntonsbTOgejptDVtkxqi82H43U+tQy96K72gBaKC1aWqvjDhTy0zYEdnlOa/ydn+
fNsLaHbIKQNBuFV3zQoAPGEE+rypaXHo665iDtvT5n/cMINRghAm+KmbdtVmEfnhfV665DuL8KPp
AoMZR/otnWkSL2z1sz2luP0+h69xskSR5Z4K4vJBy1j5HCW3uX7XQMgdxpp6vkyf/x68EC374e3z
pwiuiwAWgKb+e0MaqSQ2mXRtjwSNZe4JtDczOtX0UhRn/AbC/2nusmPzFT5fH9CodZOVdNdv5BOc
5+MCh+Hl3HXxT7SnncKmS199pU/jXl0i1JCl7uUr9h7o86b3zACkp0q350Z2RBCwzcfSqt8097Lq
t9je403TOBndTnKqzIsUp19Peyqcq9t47JCX9ou0Ad+yBwxrSHrPMFzJdpbtKwkRKj5CT2nKflKf
cIIC3DHptlTAtJ5XN8mI8iW///Lm/rDCbtctWlCIwMHpQGnwBsek14p2NgreHLIhHgpIb5XFWEVD
Gt8pvaslHehM6SsyYyDGd6hmW8i5E4B3jTtzBp1kHXuqOwSRPTDLol66Lo1nyp85986XdE5sZg27
+oORDZ4AUPBO2WhHp/bOXA/vaD6+twLzALRTmOw9j27uiTM4D0EHqz8KxOIAXQoGVntmc/faHTzx
9/ihPnvofQsW1nvy/vKZuvm2m7a0U9zBTe6qB7yaLWVDW8cbPWoRp67szhOfw2P0uZpLzJ72LIJm
u4pw2y1lMyh2HDJk7+UFhrujkQu/XF8hfic7hfYG3VFrXFfaMqQqoYNzgVZnazSH/v4plBkr97cv
cYO60RbQ4JWIuS09x9FYl+ddg5ucSwms3J2VdUgF+q5MxxiVFJKcbinxLCn5hHlMHqTNWXbbY+Il
DfnkyChjODXiZ9h9dGdGwcj4/TIKvyWUzukipPX/Wzc3wI7k2stDgjreURyXtEti8W5QAwnzmng9
5YH5xmQoS4+j8pbP9WVn/HLe3uIV5usDBVyoqO6rwP6UmxDcTFGERLpaHvvzExaNI6CwfqD/y6DF
RHeWAZsQydYZUrdZUsP3LAnkZn9Dyck/ZAJgeMHez9RSEEQ3CJt4jM7XcEypNKoejPlxLL7aM/17
Ks/6s6i9qHtD8zaBNIPeNOZ3ji5163aSUyfXG9a5yVF7XmbacQxf2zJCXE9fUF4vvgXaTiH446H/
jU6l/HBYoqsJg0+WdfTS/pCS/oFhkKJuURdZUh5LSESmNRXyMg0NQAfRUtAkexrX5iIwmXzWFNeo
I6rQe67tRm1gxrfdV6ddmX1fPsLzEz4LO/XKLCxyr11iGQk6GNJannIPmKotlPSkz5UdZuUve+UW
CTp/fYoUUVzAa4GMcAt0V0IlUyZsoynj36/XmlYKozAB8+STPLI5GRVjie5cqA2v9GCKI3JYXsnA
Ehs4v4p+uRv5h9hvzjEf0y04H3BC/x191BqTJLMx82Pcr7W5I2QszSie3xm6ea6MbK8knYMaSQyh
30VMYhdK6Yb1WydskliAZTZ6QKDRbKtIJjvkUjJAtH8/XW4gfX9e2CydBX0JLuN/8UhDm8ahONOS
yAWxJMz1FZoiyxLOJhaSV2ZFf7/eLRXgPxe8eScX5F2vIfrax5Hagg2pAoXLx4+Uy+tAd/EyyAa8
uv8fAcn/e1kD4rWMFwc63zeHaKmX/LqG6s+Z3Q/crcoUP1JwHKYDjwyJID/98pw/vlhwgyCCIJj8
Rz0WV/C2QbsvP474SQBHag1GOiIa8YPooTZiydnFYU5fTibu4SvZoD0mzWLBUklDMnnWqsrXi/w3
Dd+ftjggcBVrR2g6onhzOg7VZRgv2jU/RvXbAm6oKpVBJuQr9QwFBSJpuSWTwg9J8//+OubfvYlh
QMf+77o3eVgnXqIszoBtXsuFPdtZA4ycF/zMyDZ/lXKfc5N/Xw3eJGouiPNIM8pxjqj/OMgi6SKp
grQojgN1YYbQh0tK0JRYEhwiShvt+hVdXwZ1GaXv1zwQVD9EsLHZppM7fC2YtuFOxXF1VoSjnD5L
vxKW57X2t9u7Sa2kFEHEXL2UWHDRwewRT50FyZrOPS+uXs1Wj8MajdHxNVFODLrUjtwUztoZX1al
Hn+TizNuoMZsDRTZwPPOhxRKCMbNmiCAdTrSRPmR/Cz2Cv/yCuQiC+AmP6QPmpd+KndIoox4vB3A
s/ff0Um7bxkvKPtmRUPm2K+79fTCREc/Alp0m29NstoX7fP8la3Pb1RUQW99pjYgLK9nKPQe75CU
8obAonttIThp08snJ2+YjoHfsV4kv3SpKbzMj3wV2OZOuDqAJLPeqgP95bw0vHq5GbySPv+D1AKM
0Fxx2a4LXwoyN34uVtWmOChOZBUrxcmXYNSxUnYjGrTJ0jwwQlxVjvxQry++Rt8SzTg61J2DDswd
9chd71HK+Dq4JpdRg/6OshF96mRXOJMLdsWx36K95gub9jt/6xz9HgWcyLRW6I5v6i8RyScLKpca
0Cvyk93cq9H94nu6b4Lcvz7SU3/NH7vgN0LLz98QuV4DQjQn3B8Nkn+s+Oxilm0nsa/XTPY3qVMu
zfs1c827xUp0R1e5W5zkN/DGQGSaTXwf2oYlBChtAke5Oro9ec229LLV0n9bKkG0qmwSaee8RD9s
RzveopGwjuyXq+Vf9tdTHNCzUr16VQBoGN6afbdrltVLt2z2DGi+2o3BnD72paW2N4PWS385S/57
smLmBpUF81SRntEtND6LlSYdlLyYo+oEsYSjTDevTob4OKCt3wLHD0Gcy83qsTBucfGUbg6TrMvo
9py5XFMrVhn3p4vog3w/J6f+zDftQzukYuvVwel1wZYHpg6049tR8GvxNR/eSC9peV+EAYPGuRHR
upyEvwHz/3u+LiRkq6C5zbrF5u07CSWzDpGmyo9Ys9s0M1EDuI9cvNorK8f9BKWLwz0jRBdDcGrg
0b3+D2FntuMo0q3RJ7KEMRh8yzwYz0Nm3qAcMaMxk22e/ixKOvqrnaVMqUvq7qpKIAgiduz9fWtT
Yhwb1wWlz9fMiNcR6dKb3KCffD2fDNKdy86RVvCgTCS+y1JrjUzVAZTdkSHPqZagici8ilNcZM0S
M9yMjGo/WiGnySlGmfEWnhHpL1JChqxLpDO1QVmkOtFTRjknNk6ccoeUvOjfSfEmHuTU7Yw+5aXx
8fO+w+P/Y7UlUQeIkzSMgi/1YbXt4vTcSsBrNhez/Zraqn0Be0RBevgGLiZiHitzJa/aVXAe3eWd
lgH63RM9FUkGVU2roTraK/YwoZObd12TuUest+oMmUT19Si7DPYgfaz/qCVhM9IqogLhOro3uXFG
rnpS3WyvSoh7ZIQFnM0WokUSK9mcTDJmI8SPRuYik7RnSEBqk38zxQ3sxg8p0a9OIZMqGCcGNQA0
SKc9uRLFnTyPDPF4MtG71EcIjjxFaLb+yKpNyTutpvqd4jeWc/Nq9ga/LMkmz2yQl3mC0M1FVHsp
gvU52aOP2pF3taPQyNs8uXRhQ1eqGNW8m/fzm1taO0WTMvzD6Ew3XMFFQo+MGMQdn3jxeXWGWrW4
rxCUvo2djKWEfAlPJVKjDnUkH07tnBN94goM/OmDuqxx4t+aeUY6oH19egL6y1SAcI02w67moY1q
9Fm9A1G3gTHBdjqOn2cO+X+HwHAh1oh/9cotXcQSyytF+/IJbugTXdZd+IJwgz4k79oHwloKMkqr
N7MpA4Hbit2xSNbbx1TQb4caDaHPsW7J1deeaq7TbWRcWJXBDpLEmCBFTcBu6oobfvIUfohGe8QN
TNdQFHXlObFjKvgn92M0zOU1ein69AXim+CTeQdaVhr1G9EeOCf+0VFFpVZlx9aQiy4RepX72BAp
UZUoKYbrMiLIq3zgLNxWxceVOWeDjK2BQEQfu5xXjHiLBA+x2H2bWlfRTI1b0G1AtZnpEtVGe6Si
tKHWe6NIcFrHqHbPeo0qiHbw1I3KoAy4w9SKl6VOinQ5GW4r3YYhFafQhIjmIqcZlD8IfSk/aC1r
A0UGro+Sw1YDeUWM7sIM1KZs07HWITcrCqfFhYGeTGbJITr4atE6XNnwrnoxr72T2z3NqK1MSAOh
eXTRGYB35VuZ+EhxSBSJuqSD7L/pbcCGHXRO9ZGlJ6O90xIw36P3JRWGYksf+Se2cqZ4bQKdW9Gz
czE1FaqRK9R5bOyCmbi12fInZ0YIXtS6LEfux4TSC/UfxhY0CJqot4v+xnt9hrG45mXOpaCYn3ZX
9kasPG5hCBSFrJh0HZL66DaxTyLZv8rPrrlZToaeVqdlX3+hTteui7HGAmmgx9WvZDpZGxW9Njoz
nyLmSHawOYM3KuM6x040s2O2WNIOg/rODL2UEIU86eLKJ0pvoZ2kx+bInBoxP0rWK5JQHT96R6MV
DZ+xJq2G36oNuH0GggU63lzJlRXUQC722T5RFe510k7aO3xYAimccaiGtOxsRMjNQkN6ptOwlk+y
ZR1vZyz/DSg4im+yhiTXCNfk1gIE19xJYVz3F2IukZ7zV+2dJkLaieH4lDRbRaJc1dsqQrI8SZ3s
1FgARiRql0LxOXs+U4TRz0xehH7kphO79ih6qlhah2R63KGWO9nIBkm68ukMUyxD4nI3CbCYOakm
PycsSOH6Qp93vVlCtLl49xkqbD7AnoXndDFGIlUDbWx0Hwzl/K63/GUUP9oFh8FZJ7WqkxZEK4h4
XJod1LFho3hgteWL4fdVdh88AvwBZJP1/OQ8s7i89voEmcFtX+nCPDeydWyV6LKiQYaonmxBfRuj
T6dneWoOMuM0gG9JJNrr+8mgQ51Gy0w1NiqitNOSFCdvrzenT3gKaISgVYtS6w7Xeb6j3KsLu5NP
cUrvuR7XQV8t7WgPoScdrbkKDA8Ubt+PZOYcJK7GaftJ+08AsNpMVw0lZxKoPMrJHO0uR6IOCoQs
lhOKYS9XdFPNwKYH0cYHItp3b4y60eM0a+Vv5zfF5ZUgEZm5xRRBxgdwxPv55Ce9rgSNmQzPA3+u
1uTD2WpstLzr9poE4UePTcbGyIGB0rqZV6N1n2l2rAkrzrHGeIESIRCfhqi915HdsxYheykoJ1lZ
QDE8RPDFnsb32Wqo/mLFeBJJVaGSUJZDgNT0Tr2Ieq19TT7IsPNXV9lzs6vRJBOXAKflg1ScyTHn
E1CXyqDztcKnbOxcd+ND+iFZky90Ehd3CiL/QC8YfC1Gf8u1SX3HzpE4kWSM70bO9xL7HDDljVRq
Jctp4cqLWuUcUatuatOS4LQETzXurNPs/Hw/Xd4SUBT8BSmy1ci4IT9oXyXFBbnDUzYL9Ja8BKId
I0Yx+8EGPwbmWnKM14Rcu/h3FLwFCU/jcpw2CzjQlGUBTydA/zg8GKze6EoROAiOJO3D3koqminK
Zt4E6Rycrh4+z8zpnL3NpEZlos3yp855dTaaT1DSBAFFQPylD8urYmR71MXKFUW1eCzty5LdwBao
Dz+Pcl7W1Eo/xuY4YOZZolWYkiNhQUL5Nyz+Gkn2DVxMnQyIGX1BzVbNy5EeDZwEDL5O1GhiOPQU
4ZBs3h0iOLOwlRU7GspTykwcw9iqfXzks8Rgd+Oh7v4VMSM9LdDNsuwVGnzleXgRXemJioVslyxK
d76hqRtaUySKJBJNVFTO6WVmqChdM3CSlGfVX2rK/zolALnhXIthlS7QDxmHrJHvt1ie5psCuxC+
cOgzKWlIsVGw+gUl3oyfI03xe2oFYgGJFYpNE1gXjyF4O6GdzPl0KTYl0zo/TOMgFoBSN515w+cA
dClMbnpH/ed2Tm0lIdlTHuSMcaGNeKSUborxZEIuOEKt3oet8/Ptjb/nIrk9qCMDDwMv9WMlTIrO
MKOahFykStumQ3ETraq8Ge3oKz8lq7GCC8Q+XfnEIEDi2//56tMhyH5IeVBImsl4+PDFk5j9b0ZG
vbcXdZxMckTXqJBTVVf6xE9Pk4DXEhbpCpja4cQkBS6pVSVNGCkbSbqa0WGkEYKLRCJ/RmxNHiKS
z2Ym/eHYG/w/t2xZNElEZ4L6x9EPnGZ+v5j96bSAo5SPt+XtAB1AAzzjFPHQrNCf3dGwjkW3ls1+
OoUbbZzoVBFVmdVRKajxmBOZxc9j9T6POrJx4DdSeX1RF1X2Nm0oio8bpxQE+8xznBEIJxQRYrky
fJXCX5WTtSDP/PMA/lEO/GcAYfkotKseWl9xwP8z+/464NNQE7uqcG73Q7TFbPbazfRVAEvPmUGf
NagzU/1YuxKJ+amGnHRLhfwyHMEGvnwAIN1e/3JH39JGwx1BWpyS14akqT6ciy/i6Zw3Z+6IM2Zs
DioNAgXsJEZp8tFriv5aeN2efEhkGPKcyJg12pD0p45CMsVrv/gtkfX9C/xzR7QnA5lMGeOx34vU
jM+TUiraPRGo27mnp/MLRrXTsnnrjzTneeldYsWOem6hd4GADIT437za/NZ6PEdt4bfBdZ9YlHbX
mAyN3u99lEBGsWwx5K5yfUP7gN0NAbcEBZVizm5sSzynPTIbqnDk53R5UfnVcZBtNjbxhLkfFlV6
6RimtGJaUDBsgmgrr07B6PmOPYYjxrOEIv6qlTYSMz03cNewKh6yfURI/oag38yXIkqHI2uslmmL
xLwS1Y4cZZkfBm1tTZeel/CXtXM6vLvH2TabUkFDykJJ5Y864K/Z1snXmZqpTbMHGpk6EhS3iX75
itl3VY6hBivqJLLDu9mmDp5VvsoT8iGHInjyFEJc1mIvtwmK57PLECIT1kSf0V4xex07M6kzCPXb
/Ck5hAQgqHbEp/JLWQtWvuqDCX44FBsWRbNpx24h8cdyPEMIJp3rsvsE2/FLBWT6QOygSwfcqr8e
9mEiY+8Pz9Svmj3CvJNxez/NR/OzOQFTbxWrmjDcnVgkyfYpWvTIV70MS+ZGsWSfkgVuNXWFhzAO
bkQEL8p+hqzn0NvyukLQe1DWhFlYj1ifJJSeBBCrMkY0KxotzyoeB//cMT8KL1DpqE/NnO595lTs
8rufP9bvdbGHZxzW579e6Gka36toWjd7gncD0DMKuc7HFfBMxMGRqfVRRB/Hq5+vKv5rz6F1nkA+
EgbZN9JcfRkX2PzFfBPFawGPvVD4l/ZFmhwhDavC6A92CCo4NSclFjdTxAwcYM+kR0r006Jexh6d
DE71G4zLFMnsz3f3J3H3n0lOl9K/7+6hJHTpR5QLZ9wdDc2VfmJU+Z62qXltNpye4Woo52OcUQZD
msIMr/u3X67/vUT8hxIDDw7bOBXLIaD4650ISdjk7fVChFI5ZOC1nLcSHa7pIpsVWjak2q/HIWKZ
oju/vt1QsJHyRKp/EX773B+/9mEgqFQJMJEwsUsPBYATBYDwJmb5RqQn2Ql/Ha3dhlGn+9fPj/zP
J/7rQg8x2X0sd8mlOecb4jEINeMEP2r+ds9+46xJ3z5p+IbU3kX6zMjsTY+g5Wt3GV9aJco29CG4
97qY02KEThA0qNw00Z7ZF9OOA6fRKKAyN5OcAjdWafbUuUdE6Tc6+9ndsRj5vbAHPH/G9HSbQzev
MaJmF2dCv2M2i9GbMr5sJ2cLbqtB/9MOiSs2R50stFQ0v7wj9R9jBxQLMBb5XRGM28Nsrao+BKAG
0XjIeHHOmwDWxf3fOw3GmC09ad+QhE1fzgccBjJ+yndsRRJFY1RuxjkKwk8agUWSJUPXGBtipfWD
Afq+QCjYk95Y1J8kdbLbnDZpxW0+XuecOzBlthZH6yk5IaRLF6v7vJkd25VHDx4OwNpsgcsynRcH
5Uvo7O4gcbzCIjVCIjhGgGldjN4WWzACBP9c7UqSkZTgO5OaPHK8QiYLdqA1yutOJM8z+iVmGv8j
KQ5Ah8aRdNBV4Iw8LOx5f0eGAb58U56f63Tb8BxCU9HgaKOcTN6yghgXuVd7saQQ6hturzbX7xfv
Qj/G34Bf/ziOTARQg4BCB4WM+vCxJ9FAqrvd8w0EH2JeFppL6wy0cbjM58vx5+9M/seTwyiaCnwG
6BkgvP93aWmkJupGJxG/D7n6dfUe7osn2i6kiU5GevZ+Xch+jY5yAfxAMlWmN3Jhgm+/WOUvA80Y
7efndU8AVOu8ZhB0UWq46jMiRdg0o1Rjc6NFnVoZ08qoNoKKUeaMX3BHNkxA7UJXP3Ts097IUzSZ
5okkytv5SCrq58eU/vFNUM+fAtmC/czC9bCrXYVrEotxEW/u5IdpB2ZDzzgk85GT+wBtlq1Htsge
7Gzq+kpK/49U1s4DdUWXGZI31dsVg51iJsfp/OaloRY+0dTvgHV60e5OzpnDemj+VqoT/7E2IQye
AGKHWUx/5+H3/1r2U7FN87IT4g2SdhpGjmj+1sucdc6bUedlw07DKlNjgqDZRIX5Bg9fgipW+Ihq
SpEDwYMq9oykU5jYv5Ma/3131EnoewvNWRb/e3dSU3azq0o7Klm1WaLv6QKmd5QdAONBi1TiQOUO
FY6pP7/KyfBzHzZjZBkCFT2wUjTRe7huyucR0mEp3tys06rbFfPsU5Kt6dd90R3jEbrLFP6xJs/p
mTN9hqVx2xBNTTVOjs9xHcw+CZclbHmkITfRslW18rfFZPhkHm+QfgEDzJ6mYMKf8/Vfr02lYF+H
0/AEv1fCeVPr+P/P13VDRaG8UOEi/yc51FR+HpfvgRto7YkECYw+Q/x6XDeErMhJYkR8yfLmQq7w
Yoo5ar52qaYHZVYZl2oRxom28/Ku0885Gtph9uCG/fk+vh32httg35kO8FIOBA87d3y/nJrziacX
c2yd3TA1oAiGM/p9gjG+zIHp/3zBfz44TSD4uGkCjJ5v+Pb/Gu9SkIRweptEm4RFsuqTVacW/uyi
2OObahbS61no9BvyQVo86OOEAuw2zG7HCBVpkszcCFTILzf0bQJIwgRiJMTkGf14lMf8DrSqBqB8
EW0upDDgWZQLYgd61FdSYcwbwojutyH4NujDFclX0PaZHWz8OAQT+RLfaK+GeBCyfrG+J4eReoTy
nyKKJbExxSTQn7EzepN6PzSfnnCECEksSfUn+deePPH1tPtlFL6tDw/3NOw8f70WIZX68iZzTxL4
MmFiC9QcaMBejV83xYRunYsmJEH/G3D/20L/cNWH6ReF9wJuFmPfjLxyhI7KJN5IfxMp/esq5KdI
kxEI0xhkeB9/PVsR56HYNTzbpG30C3vfjVY3rTmDMP/LKH5b7Xiev670mM0RGcDqqsTRpuwXNR2l
zgLigM1kfKf59KIvaWfD+ZE6Hppn6ZfY4LtAl7bJk6GHO78G9cTDWMYTUqPFKQvXfFvsODOwNuDs
S4koGZ7DxY9ILrPhyBCbzthtafsr92Zb/oYEHoKv/6ynD7fxMNg3WblV1SkOacg5iES9Mnslzjh3
ZjtCUdG8zXD7kN3voi+lMH+dUOIvl3/U52a9lLTVlVGoSjLVRUylP8/G1ujU6d1QyQL2F4PpgxQs
1+79viAdAriFnbBdlfc9jNi76kbF/ozPvuHcfx97BHI/z5LvSVMZM5EoiLIKIR0Lw0OkoF7pOlzG
2XUfHybvdzN2ujkOyTWWtUFBTz8jt5vjKDdzfWw0fukLKzydGEeQ4XrTeURlgVQcJcUBaTBCTNV5
sq3uZmuaCE7s6TJCZzXY82ordatA9KUFVSOuUdhjwiKKTdKCvOl9PftQ3J+f7Lsm4+HJHnb7vErC
c1Wn170UABw0FXgmQb+c6sV26nVP941kC8RvUtA9w/h8HxQL4+XEHVGvjYMOMyVOPeNNGOwF7tUW
3c5Jg9Gh8EPgeFgARLO30/nEgBe3qkxK/8i8xoxK9ee/bzr5ydbB7uzO9NDqTXUBA2oJ6tm5O6Od
ZI0OyibczuDf5Eea+U128mq6+XkAOIE8Tv+HEXg4mzSTpJ0pVzorKstBvCAlTnxIGYXuXaS4PFdf
lG03l98ny3B/NvuVD4R4UUFkaHXLaKyzWRnK8u5BvrLoPzmn/J6+5ofxMtd8KRiMmmMLpKRFT2p3
htojXZCYJUWHV302gNak1WRBx89N400WMgK4O5K2eC7r6iILKrKZk8VkkRzlhbgb2dJ2Yk9Qrcye
o+3YVj8gUa/6dZUBRyiC2BKWhEMkkeSg9MBazCdraUmh02ezDjJ/4lHD85T1zJ5a6uK+UTd3HzFE
MDXHv8wp5dsX/TCiD4eB6AZSMsqT6/5u+9W7vIwO2dyiABqUc6QjGqPS2qUz8VVOA4SXRmQri3jf
R1pqC8upIbjjhfwSBSLTBaaJLbg7amIoC6NV5RR+bRWOOs/ngnVfZYvRXtpSIsT/ucbONNQAOUDh
E91RF5xuRvN+KQbR1xgKwe25Ryb58+x57KM7ZCxZGAhFiA2ISP6oAf/aqDLxUhAuRJTszfgQH27v
oY2fbB7uJvbN6R3pg4exweBaPXSlmefRVHcwjRmUaG3ll8D4+0o63MxEElinCFDxCf9316Q/eIL7
Wu32/TJeKNbEyQNQ8kbpV6a8kYPTYjqXg7EJ28EUFrcVw3RbNs8/j8gfUvl/dpOHm3jY1KQ4lNpx
qNAg9Gm0zb9Cu4y1flm+l/M/iXJkUelCecczZK9kdJ239QlNxlJdQrdajRez9ehltK7nRSDrnSc9
CXNUrb85qaXxtwjy4SYftry8jloKFHzzzR9lWR00RhKU7mijLJC6cFSd2sbTzeJjnXMeNBQztwuE
WGkgL3IboaZlCJtpMNXl4EKtX7HwTdnSeuol234TBz3KzStOaSkQXtQ9eEcs0HukWKhbZ4vTVt4A
OdtKwXgLknCemwAc5pmVrs9BNqcvyeJmyM50JVuxF3tnW2JnUMAZ+LP1yUp9WmctGj9ewVpeYLDU
o0BCXALGbp8vkSeAvoEAOV9Wvmh06CPQGtnJoTyMgpmXLKbW1b27I4Adoady28C40MJc0RmnXrFs
/MgrfcmN3Gwxw/U8tU6bfM66YYHsQ39wtrFMLk7P+eY2b3bA8zAF39bRHHu3OaNCo67uXFdYXVds
efOSZT9aU9Nbi1brpq5EDkpdwsna4NZDUSCtwjnq3lUbZNv+Lf+sxpC1Gp8Ggmu6KTo5mfDRDuGE
UTni82R9naOEWIyCu6N4GbXHubgUnmqWgPaJ7qR26uYGqxlPyw6EgRQg0lpeoTBEDxltaUXiJ3NQ
5HfPueFFS7wSOpfINxhtRRYJaRGzRClbnOtO67Gq39dwXpbThbhpnponNVDcaj9fxG7o3C0JgRFb
UxADPRvSau08MtgcgssgGFuM5uOVuGbrXvZHGZU15wBdP9DyZHF+S4KRXzNseOoRXAU3P/Qu5shF
77WdrZSlaovrzOxsSvvtm/w82p3fsLEBu9RvTnesHGGVuvelvGYk3Qskpxt/F+WhJwUhW3bzlM0l
1Are1YfFoE8XM/emk/RzB3v8QAWBSWop+sRIrMqZ6avagKFB1VKTTTTU9Ipc3Bn0qz9d4B8ecCry
isgjKALkEw6up9vqt1LIH6fHw1IxG7p/0H4DwvZMeIg9mmhyyUZ92+7ver6oeiuuAcVppNsLHKBD
0JAsO6NBOH0DMVRavRMyd+ldDPrHCn3RZ6qzR4APsgftFQo+bPkzfoCHmMirdzRujDL96zcf8Z+U
3bfblmX8JLSzGKNoeFhm71l6nsp1uyfpZl/NZlXhpOyf8tfKXQ7Dm9rgb9ltx17/dc51JEMISydL
mhIj7pmYEH20n9fcP8ehb3f0v5L043Gpvk3F9N5V7d5A1zcm/efXa3yZm8FiKes9XkQzJzbxS++2
qLc/X3wif4+fKNrRbwm1BdXwx7yIeGrTy0WhaKdoikOmWu/9fN+9qUa8l4zPgVYkPH/KZmu9SoR1
6oKKq8V0Q4d0snO/Rs3TIk69+L/1Q/ueeh0qbQOyHuuhihPxIW+R1ONyhq+j2XfIeS86i2j0cnOq
o4SyDupp6tV2Yo0WYJPHi+muRYuD1zjyKE5ISCdX9/fQGem7sTXGcNw4wgcAk8ExbGEstZBP22Ah
5zRhX8nP57OntIGaBqpJEIKQuCK5fjfYYMNKz385sv7xzDy+7b+f62Gbb5uII1tPBbHD5dvoSjNg
vpTl5ZV84It4GO/al2IZvUyf5cKRI8ADNAXW6uf6XVjOyBS4tXG3BDA/qLQ2s6HeDa/m6zrv1tDQ
jgjUqHgb0gb12M8TRfnnRPnrfTxEBuIVM9Olv7BTaeX8coCCpSxLF0ZS0L2d98UShubVLlbIN27z
1EcDijxT1turpixumuzLfvQSGjSHX0NvhI1JN6mV+J4dIne8uV9psqsXzmDhFg00V96UxT61cr1f
T9kXwRhtWzy2JTFhYoeL+q1/HpS+VL0+b+Q0GzSsZzP/kgfRcHg3ethXvzX7+sdXSmjG+QMr2lSi
FPCwbvRjzD+pcmr20Vc0NE6AGYHdY3nWK78FJDQbqlud1+v5c7Mug5kx/eUU+70WR3ZeIH1FuzFR
wHX28AKqIs7iLE3aPWSXZWmIC4gu2vLiEXyc9RBaIfN1/j41kiWObzQTNfSeFVgfrXXO+BRQyQ7H
v62yA/tmoFS2M5sWYqscocTPU0X+Hp+hGpnSNwv3MjnOx6rJ5DILxUoe1YTV8pIG5sQpQAMol0vo
Nkyqs9YnlSztk3OqcXtLP2c6gYAB0bLWTEgAM5+IREemy+FzhLS1wthw92WO6jDMeJaawtwyA9W4
GppY/+IA+ZOB/e/3KRGGQ/OnsKDifXsILvtxcuvDUVjva3OQBI2d1BGQqNNRttIvSKRB3N3Nizf2
4xcF6I6fXzSWpN5J16EbfkyfIw6AgjuxFXumMJtv+6uDMqV+A48HJGSFQPDqD3KUqwtSBOHKz2Ov
fj8P/+f2v439qJGiKmHsG4vqm3s3CUxaxO98lk8TpkKmg3MbW+cY9b9iwVrQJjPUO2gzjMx6EiCJ
5E61pcsL0YVsS7vQSM3eHdTBn8of6KI0vw6aKKAUOpuF1q7PfNfwYi3kKShQcCXT2tq0hdXoIG4v
xmAIK7CDoRQ7CqoVbQcJ1dlKl3EBFBWuK5QH95c19h97PIMwGJfZ0wbJxENSgI7LKjZJusxfPb4L
qmfIngUE2hgR8KkYySr285dB24xrzqTvOzkNlioXUKwnDQDKRbn/+Pm9yMOp+du0+uuWht//66gp
SKeumHQyCWbU/1i2T9pbM5j8zOaZbdREct1Zd+pvqI9zE0ipdQjX+SsyWL1zwnn2Ri9Q40KPC22y
gK2dMvF34/X96cyJIFxGq0Hqmlqw8S8ujrkAYpJ9pWT928AOk//7U8wwyFEOpfHCwyLY1fGoattu
eApRH4Pnu2gI0oiEexcJuR2zELH5IpW3IxOtN0CTY7FAEKCPzcZGwauskCmSGyntL/TutX8Kzn79
203+8xOAWfD/N/nw9mcNJYbbjZu8Ql4caTsFD8HsWLmNi9wohkVCRho9wl72P3v9OMAr5vnzfXsG
zol1eCCE5hqOFAjmxhU/i7D5eSr8cyeh7jGEzgJ62ulDZENLii4rJ1VNyMWnp1fzRPdF5PEX4z0P
kDl5dBpEDw5T9pfFYfpHS/jt/f116Yfg41Tg6c9ihobz8Fm70dbxXT3cdg0KMU4qS5obwOIE6VBP
B6cSTi0bmaQHD9REnvgq6CBE304tsrSO5hVtMJ7f97G5CpfoKMOhGyPgfOgw6uEEzT+1ByG6ZE6c
CzOhNGk2YCRGvgaAk3ukqrXRi11rY5ozYJIMV9m22F4+b1pH9L0ZaSLMyzEQkxTuNZgcTtXLONMm
29sqP6J13pNCJll21wbMWQhBffCmnLWpXeC9Gt46BiiPqp7f6kFvIcTAagI/dJUZBCJgQEVIKs0S
j9Qcst57jYY/uOGhUubod8EmnfEUhSZ5RE/WKkLGEY6mwn15u7m7kRmvsWRtkovZ4LwNny3RixcV
bRwyApapwdTXWhwgqAT8yx4FAHT/nifoOW4ArLJ6Q/BuxtnrBtXI/QDS1ZVwz6SkLlKTLQTnwh1b
z7ENchO/CbZSpPXzD/IDmxpX1dVE+77HWAydpNcavDdkMAHEzowSGeaTqFfbCbYRVuRUB8Njvkg2
Rhzz5WZkBtyTbC5r2V42yH6UqO6eqQdjXkHiuj9zNkPmTm6zOEoai/SelgmxdztiG9Agu3s5XW61
5zSo4L3N6G9wMlYYLd6HNEa+RztsIKTBSqwS0D17iNgT7Zj5En/DqD5TK/Fp1ghBmnaunSe4pI4X
NMND74DjR7u9xV5kfs5LL/Mg6n6SINX3sSWgkJl5OLZhdtIdxets5RVEMl+mrOcWngG3YmnBLPQy
rN73OTqYbYcO5zXhLHx6Ef3rVnXIF7xwYfMMQTOnV4d7fprpYPE3ArLPFcEyTjIUhvtkX+qlZtaG
xKNApuTtXo3t2XodvATvLGc2Ak1tkWJM8BpSX9AD7dliph/Jbay5Fy4ZahMUz8OlF3QpcEKn96fG
+an4oi6AeteL3ISsD+EO+nWT/Aw2CISrBUYxj+H66tDAtsYE8erFPTloj3mxUrBesJab9+WFQSe6
m2pj3I9f28vcy3TnQh5V2KmIbvaJFy0VlyTRe3FAH7oM4TQ/q3gFGigQdm8mjoIXig4cGl1JLAoS
Z3/MnAoxhKHTdkVsxgTd9gWuaoafE8SvMfgbJu8HDzC73tIh5IlahyvbxZeqPUf6c2rblVl8TVML
iD+gn/4ltT5An5pJoj2tmzUNDtfUTrMg3Q5uQKTUzn3DJ2AofJ3Jc0VTD100cddJThMNtm/u61WA
YgurGUYfrscQtxdeyYEcjA7lnU6+pfuC14xvEzqd0b7hjmE0gMPyatjNn+5uapyNIV9yCIP6UO5O
K/8jt1JAtWmJUxCnrR2qGhxofvbwg1Vi4qlHpXXAst+JjqDcYBRbYD/jj7dLZMLasNdl7yMNb1Zx
G6D0mS272cB0/nljmP5z4/prdX6I8OXJjQpW1NRkVGQGP2QxOcy2168CWQS6asJl6+bX+3A1zMTN
AIOG0WTNIFb7IGLs0qczh0XOnc8/044x9azSbEwkYgkYwgg/5Je8Kunp0BhreNrWyOvQYMNecnDi
rKGqrqt9zoZ3s5zfktvfi6UcXv7e8x6iamWcn4q4Zs8jCjtMRG1HbwlyVwjdX9NdBVN3xhr283D+
OZF93+xoKS0JMmXi8cNwVnhnZomc1Hv62qwzklJNBzfLvqzP65hFPLdXz0fYwheQU9YRMu28v0E0
ve9YcApWqX363rzAKHV+uzHx+1F6GIz/3djDYBSZHF5n53SIojqA56DqvBmy7zSCwzUsAjUYd++y
ulh0UOHkg3oq0iB6Hbz+F6m/MsRrPwzRY/08SeN2cjkzRBMgFVd202V6kJ9ubrdEqjacLL08UCzC
VeuNqgx2yc4vrJ2ov8l+73y2VtpplznZGNWwyeKdLT3/OO+yBZnnD7YMwgcaoGwMQVuAe6+Nm4nP
zU/MgSh9pd7aGSWmQ8KMQq9BXdjrnycAgoNfHu+h8JvVfTmS6nyYdemCjQ/L5IAcn7TDwe6pPtDz
SPiaLSdP/RNPbfVP3ZyYDDcwO4x2YAmkvNW/jQjBo/2o16L9/Zntduwqu4l71V+Qugor7LvGsLRs
i+MJ/XpjdKg6VfdiNE6jaIQ9+t1iL7trEPPZHdgpKOQNh/LCnkLGnWqvgk91bHABihDWIjoZqNrr
jZwurq/EU50SV/8VAd1VV82RI+P5xUDsKFrEvmgNRnQQVx5oR4uVqfVb7edB/EeCEI2FKONfmJL6
AF7LGP91cBmfw2uaTFmUwhcCsClpa78k6815DmptQeFDNCdvokn+xohMzJHgR2gFwEZRYjbvjH7g
GGt36mccT1bqRoH3jJXd+fku/2G04C7pxif+QQRJ8kNMPcpS5SJO+aRq1LknHfWxyGo+NmKCqHId
vTbv9BEj0YZ9dkJ+zJY4E6Cl/7ysI3NMppmKZmI1/g2JFMspmZJnELU1p8bl8T3PaHGlJQcRLwr7
/joEb+0i3rxT8bp5WPHonzTgGZwIwDb1Ami1GU59MhQ/P+RY+CYaYimDg4V8Cn05BqaHdxHJ0zor
lXg43NMYbdejmWhMlhA+o/bQuJAzPPAHWmCFduMq+C7w6gtm5MPm5aRJdEYrCFg011e0zeHXFBjN
xMs3PTB0a/ZEdPgEjHJ4k1ZhNC6JU2EYJT1270/iU/ba3LW5uqy5KGdmCVFzsRHAXCNVtWgwZIZb
GsbTJIbGVKoVr6pD9HE7xHDEaT+hXWmOQA5g338Rxl1QUZwc3dwnfkf3krfm87YXdmR1fklEjf9h
SRkGTIJlRv/LwfP138kbKtdWOudKtRfNDHJigOZaS2AehM8nPeTIkqzKHcdCoPsT6IzXANKNP/GH
MtQ54LTjnqgLDVUCPjVQOzPACLIxBBM0gYDywDSCGZHZYYApllipGyoIp1WoV3YGfWK0jJzWjoPS
lLQ3jnc2yJ1FuIuCKJhs8NUaipe7iTF2EoM2LpSJzhR8BaukShZqjR+yhtA3Axdr4dEPxsyDeD12
Rpv4/wg7ryZVta5t/yKqRATklAwC5nhCaRsQAwaMv/69Zu/vq2e1bbUHa9deUYTJnGPc4w7ek3/+
yAxlG27beCAwlis9jF4dPTxGyIwBvK9opKl1qLwq/tWDXucUwHxnpkgEa1Ddkk7m6Giq6aGYI+GA
zGwjj3XcL9hAaolkf2H46uxcMq8+dOdv8G8eCco7bJIYc9deCarVNN9e1CpHTh4Y/vEbmBQeBtjP
MOOQzBlFjWgJLwWqfxYH7s1KmE+pD9lEboCEhX2MFA+3QX7lBmCc+f1HQx4bEQ4Fvb9fOIy53xwg
/17sC5Sw0TKtvt2yrchd1Xwsty0dm+2Hg1g8yJukUY31CLcNer9drMxGhAEC6MVKxDLyM3vLQ4e6
bUoMEhsGldopgO0aZa17lIFQOztfcdnBbdWcP4YlrSJFkMSPHTNsHB9MuWcMcT7w8BqwyMRwEZVc
YZTgY+5dLZ11IMyaNVd2IgYdABqW4WBrkNsb7zTDQKZ3h8T09DsXTCluPokhAEUdEhgY6WCVHCIM
QzlqP2hiXQ6WuUGRn4fbPkFGl0Z/CJ9jj43NDBcDBSI7LUsRybSIe7ObW7hU0eYo1rn1ADyrBWJh
H5wVeVFrjx3SOyXIr617iOC/3dFsWiS+b/Psb+Oau7OR3dHb1PF/31qjVUNHcy+UfA9vGVW7Qix/
jIht4cS7WNtI7EdzWvzGCZEeXcuSSfnZJynhmygiRZvh38/8DQPi5/p8Aeqeyv1xUOusz92AABCS
Ue/ROZH9JlB1UHSA42hruYV301u3DJyvJI+xJS3pGaAz2frtbdC+XM0K2wRG4h9OAEV8+Gu9JsKM
FaH9lVGN/tzPrmnlsL6o6YkO4bYUfZq5aeijZ49Ax3gVimqNuEfrkhzDuznU4aaV4QXR/ZGXOqpF
5x5BB5AS2wI7/0TsflsowG1GlsSwrk4a7s9rq2/Ua5qV9VOfzIi1qX8V2Nmzt3pyQs7O4I4XFpkz
4c7aYA1GzAF7W508Hwaqlpgl0tWFJLdBNFg3c+/vZ/qN2f+6bf9c2gvsld9TZa1XxTEQV/DtEguV
O9Xf9OtBZVyG20EKvYEmVqQsYeJSUG9tvWMDCSFZM0QwfdgDvzXzf13PS2fyPO/zxybjVl2Wj7Da
1ibwqALOgXHey66m0SU+d5hF8te2t/ZVfF8KQkDPxISiG40B3b2VR2nuPUPwAjdlO983IAJ4NfIm
iGv19RYJo1AbUJYS/ySHZ05jNdxFqx4xQWHalPDCziZ1yA4AKoEUfOpvvrUNf329l1M3L7byZbX6
XglYq8fraQo3Jp3AkwkOkSDdAc1FV4znDEuYzmGSwvhgbdXsTTAF4uANYwa/9nCp+3+OMCX2xyLg
rkqhoYgC2d06VSZBHwuGdw3DP2tYeymwzoe7opzElctNib0ZoB0XnisgPJp4b0eRqEV6fAvAiD8s
0f9sDX7dNKpsWaPQhq7+ctOyfarvjHJ1hqR6ihiXjTFvuVTATw9uHTNtxW6qEQx+Y7RLrhHeNd28
qQWZzTgpvMNgKtpld6GBxW3Cu0+G6GzjnSe3/goBMVsqpySnwUjpXMOioH7bJ7Uv2bknEFacqZBM
E1LyVTrs0+QwrNiZcUDKzf0UIxZPgv2SMvqSunhMsbs3V7RShn2yFKfqyiHeJkBwz7g2vPhz7Dnb
Mobb/sEap+702895i6ReFQvtw1tU+z1mhAeGHxldCcIOjFd/bjiXtMyk4/0s9QSmgZjafkb16eUJ
shdf4tOYdpq415DUHTIQCNE82/pgT8WFt8cwbawuZq5ijI+zEZXTLSKLi14/0ines/7f28+b0TkX
imJNgWchazCRf17osQ7BgqRtqWfHbNZ2bNOIWnYcI1Rt4uJExNcV4FRvNGPbvjQGjTgukrigUS1M
d7I6mc0AhBb7Ewtl3cI0oz3ydbNbHXZDJ1JVc3waOLKTnKbhoxdm5AVhvfkwmba0/Q8IVe13PfTz
m7w01NW7UVnVNnyTQUxQF5PPwdGc2HGjsTzAk9EaS7/dHrmZNdNnPaUkVrawvJZnge+E/aTijiss
rtu8231wbX/fZOXTpb0cjRe5rOuyuMloOv67dfCgg6cZoDKPg4unDpVhJ2t2OiV3MOnnZridHJv+
itCt/eRhkpjkf1qgv09rfFMhnFdonI0qc/ufz/1RK7LdPs24W4wmJkezyfBA1Lm7EDKLuYt31mLl
adHZdnZg4E4SVk1fOAHOG5MyKhgNrZKB3X40loxhxp9qiTe90c+re3l9srO+vSrpSqxKw5xsfKD7
cKItmsFx8TTd5uThxE0XmNhjotPrLSDzevi/O1PFAZDYOqHf1hyfzkKf9qtuf9r1ccJpA16HuJT+
/WzfnN8/L/XlvEQLWi8KWUp7A4yQptxJ8eYEPEzyuR62YXmWyK5ingzK4mFJ3d/YS8Nuf3Q4eMPR
pTiEnotyTUYV+n1P/wFDbkfpuiaM/tRnZMtxnBSLC/oB1RfWa6t2sTiz82zaiE6am1BtHLoHl/ua
1PAOpc51dTdvgaaF8GRwPTjzN+WG6l6jE3IElSlZEYtfgZOK8dSVLu6M/xaDwQ5EU/Y2na6chHKm
aFtGLTLTIuYWXsVcFmZ8ZhLEccgBmdDU2XX+iXjd2QdEyYHhnfk8+lfxvlJn0fViVoebWEhBzp/Y
08eeInEdaahZXC+/lyZX4Oanr/oiyuHeWPO3DlHuVbxtoMVYwllER9vYW2N7VJJjcIDip4Urf+Xj
AAnt4ATxdgdffo8/3AEy6XGAHZWP356D3xpWbcJZUUT/cVThp6gtDwG5sNinpcGpISWkvrnwHGHL
ruIbwgJ8z8gfxiWuNdSoge6NnYdjGD0Hs0LIhCtrF5QObps29qtAOYLDd3Xq+LZJpgJFrBRWIn0t
wDQ02TeeAoTkx45OhFi7BocaPRe2DRR6EscAybkkxknBxX40jf6DlhgHQkgNa4ay2B3yr2otwzk5
CqxaLK0I4zPGUiCOkTMwKKMxQWUE8rzSJAB6iLwWOoTSl7gBMqRypnOE2fLkxoLdHXQyHFLWnFLM
VOH/H7x1c0u4jhhj5CEOuA97PZFo2NjX/YqPIZe3CZ8gFBtKv7tTb57A0EWUlphtpPT3uv3oZGh1
xZNBLEC/xvn/DMlmdTmwr/GuCQPFaKFXpm5MAeFX+ObpfAAmZPjd6PCCSL/yp6TCQcEhI4WJE5a+
4B/cAA+XSqvAp0UTAXJYkggS8N3HxMrREwJ3ISSJydneXjuHhsFN0zsGBX6Vm8ottXdYqW1ZsSdz
vGPuhzsbTYDwZFOYxmAgZ2q8xORDBJpD3n1EviKPPg9KNyOq0PAz+NU8I/qsB0FxDOoCxltR6iqA
KodGNVDjs1v6KZWk7kCk9s40kpQ+dyIRiXZ2sRGkvhcIiIUJmVdr7J1dUFBJFyGDVFzaNkFlJCoA
nZ5Jh+WfM5/jz3CNBXZluZWDOtRIcSZgmxqWK8PTlekno2KFl+mAImANsD2ZEG7LmElg95qX4n6K
tpLN9ObtyNoQABLLCOF6AxG9rTFp1vBjYZjIYhD4OKoRYhFlsQSa7W0MYM1aykKicjFaLQOA5Mau
uWveUH/czHZJqDNrbw0yckJcIr6mgHpYO5iOGfhOah3GqBCHn/AvLn6aFMNaUk8uPjRO3KYlfv8T
A+k/JtyvSvafTfLlJN48r5e8vKoU0aOsJXaQK+R7fZSG546QEegjqfkYFNOstQsP3U1b97fd1Nea
zKr8OrsMf7ax716b6sxo6LN989jfMu0e7toitZywMwWy+iYGWlbbG2YND3sKZ95coFOA2KO4Llqz
XbIDgSnau/jEg23gKtTEgzkAjIcBnofwjuwi4iyOESiZ1yTzmTLDlcafCsr8PdT7j9Yqug62/GqV
F1mBWo86s3ELqo1180jmrBykcR6d/adDlm/wsFkA1F1bFjLnAu8dkIp58Be8PC0B2UDtB5DLnRxq
B9QCeABqsOdlIrXX5xmg4ZHFQJEhvpbkiF4y5rWiJzqxz5ztfZI62JsKzjibJFsso5Mtlr/bWOs8
REgoveHF45jxJJ557sGVAw4k7K8BCuFKUC9SV2VRPQc33p4n/yJKPRYaHou82BlaAyOoO98kXp94
0Y6CJa2W3BjcVjs7bokP/zn4qL0R5cVfq+QFWqs81c3pVq+d+qAC+NjKqIqKvuRsfNgPVzQurGa3
iM/Rlhy2MhZjdTYO6+FvSB/+5HEHK/H31WBuXMcDQYP6h4D+Z6lGdMRld3g8jv2KJ5kyfAhyI1dW
1sVsLyK7a+tKB5uC9qk2RZb9iGkV4wT/CcCVGO4qLBu7jVe/mWso23mHBqqRYfuM23FL6+LPguSR
qXHy6NZG14nWe5BvdLeOB5fM5QR6DF84UKHL3xv1YB2RcNeBhwwl/uvECMoC3VXA77Er9Nl2h0C8
UaVRJ0WeGUMaI2RuFK2MPLyKX4kkUr8vTfBQ+Op7mlh25N4jYgKMz4FCfbAnGXzTPM/y4JEUk0pY
S0hV6hJDq7fIdiQAWrA/hNWmlDvarO7Dp6009OBKbjYWsxNlnoWgeybejKzBYvj85O7x29RBrQFr
qTWFuAcFmutLF7w/P67Ztrgf+3eQP22QfdWId91S8jRk78Y78DzSqgrejwp9Eq/IS+PT/iX/rtp/
XMJrt5Ztduxtay6hau2gJkGPsfFuObfZnZrHLmbbq6aqc77+XeOqv7tZ8bEUlvSI5Gu8jipWp+vu
XMrnYx+z14Y8wxdLGGIyhDJFgpP/NBH+EL0IcTCzIeYI7YfksAA1EPLpNWnlLgQrK/X78KbF2Hh2
pa1cPGZzjZnnAQdsfV4AaAyO/u1Dn/MNTby8yv9cOizlny/PrlpWs+e9ZKPuoQ7zSTHjBUI2dW1V
7uTiuev2oavszQzYd/LIbWUm1zxMzELUT2SjAxVjh+LWRqiKYLrbUKi/DA9DRwjhJ+gwJLMCNHBu
gxADmLNprr54QxiLa9yfEJAYnzPnhBYXg1JbBpVGA3ObKUyggDjwioPSiQzMyRq7bpWE6DVZrhLM
MKYnmPbK5B5XQ23Cu1tld5Fbfz/WqujxXu4N1n6KglUkuwo2DD/vze2Q5fg9PI/9OjS2mlNdxWUZ
qoR7bYJtLz1B2Zbat9GJYKwJc9LVCp8fEwuY88q7UkMQTZqBmmsfSM7VN2sc3aOC4UtduDDoL0/s
tJNr993tduzfnMu0WXOYTCTryXO4xoLwaD6TtMmLdo9xpxl296KriiHZ64y4Ptydb7OH19uD/SFe
EBibQdgUF/pPQ6U/dsd9Za0f+hn9zYXV4uYRNRJigXq487Gw9pXkSeE+kxt7nyx7JGx47dyeFubz
Ud7HypfyRwqQgC03gyNMZy3ZB/wFjNGJPwTq6ZAF6emwFXP26qA0120KTwr4ewPnNmYzxN3arEMb
8x5Evl9rZjkZZEHw1KQeXBmjhAJLl9G07Ttnimh8+aU29LuSumTTvlOW7ElEX7f5+3pnn9Qb28kh
PHWeiE4WlSH+ax5ldpdRys17UkLv4ge8r6uXNhnlMYKr2qVH9GAKJF9OWAc0CFmzOt4OaFIGJW1M
2YZ5pTVP3rmHga1Ro9i/wQ6j4IB38BxieOsWgTy44nMDX70K7hMsHzZOuzEVN9SDJ5kdvgSr5wrX
CZHCoG4dQsXbtTbWF3SFvZk6xyO8hKOLS2JD3lrnroIZOjTIiIk56efMYTajAgq/TPAAI5uimVI/
7wgyDcmGPHaz9ubMlvj3wlDeTLqRWqik6xB3U62+svB3WvW4K29l0Te662R0tc/9Os1nHnMBC6yw
28TIN5DrJ9uhOtk2trPDcBWRKRyjG94EGrzitPMJ1n4nwPj3ml6p9Xp6PMrXyrnoP6Py25j9Fisu
e4pfd1LmCif0OdamrZytkhavX8TVm3lvYBDdJqCphaUIiLsHAk89tguW+ZEx26Oho/kTCd7jT1jF
u2OMDUfDswp1XhUi/M83S7ngZ7U6ZUX/EJCbAnWnWKxwgh5rPSM89f8zIFbHfz+277Px9XX+90Nf
Sv96eiglReFDGaYvjMaOUmFK1Jak4zh0me4W9d5hWRJqONbrzpZHhcUO+snZ31ehiE95uQqA4Qou
wgbJcUTI/vzqan69ypv0uO/X+/cLyIiBIeljh6M3o1f3QcYyQEOc22mrHuwiuFUwCP1aF6twHTH/
dXCgQXg0qn7uax9AyjdV5r8X9jpe0G/3xwlTwn1fYrJaDbK2BPf77y//7Z/068vjqoNWSDeYJbzA
eqvilFeuyoZ0HO+CYXvrPqsQNEE/su/n/r6vzj983pujhCX2v897weZ0+XKvZCfxebg1L1foFrUe
OPWRaNazJU3qX6pkqmSxfjJbfCMQrOli0lip1eRvR7+fT7k4n/VrLme7fqX9YEazSpjXBCvEOsVA
YjZ/6VDf6jIVVC3cQYZ2dtFeN+ukplhIuLvamIuEJTRSBif+exmvemd87RN2Siz0kAFLc+0JjwcA
BwBgZRPDZPnEiMAU/fsGVn+zAdWKJqo+BqcVVf7+nv8cgXKqFJVLJuX9bbSZVjoKjrtaH84upE/I
swd7S6Z7H38NFWNcEzP8qKT2i6W9qHvuVHuK+mEJ1X8/0p9X9PJI5Vsq3x5rrug4qC83IcqxmnX6
WvsZGkpCO+/QM/AnvMEgNuYgTdElQUxQ8w5MvEn32AZ3n4FdVKO/B8/rpvajVaGp8ja9DWR3xa/0
C+/BPfV2wRWuS2kpcZW30X0Y8LBlB3E3Tu0xCb0lgiMNVlW+gJLSOrB2jWjjyi0YL+hfHgB/mpNO
2ElrMN7dg2ZeepWZ+tEmQn33hOCVgXRodfbUV9OuYrM9HqTbaU1zSNt3+pKowfs66p11kgHcIHq3
zxjPYy8aPToXjuG9/WAQj9AfzYEKfXJNh75tSskK0ae7gudh7QqSIfIGmcDV2crN4hozixg8yMwf
sFp4WZ1jM5+QvGHYfy83XfTVP/cHtWKIfKMaZjjiDfr52py09aHMbrt1P4+MrmH20tbTHH1bx+Qo
QhAz3EihIBUVlf4Uuyz3AJstuDlXBHxP/ACJoQooW29TJTpCguAlEhx8HScD0Yg83CvSaWFcfXdg
YcNzjCDKGXHK/EqQjbzpflBzS6cyB8exSjggduGnVl9q97Fg/rDbam9GQoxfyAwVcYUMVV/WscHo
RcfxDHMSeG247RGFoNqrfjYteoeBNl/fOX0A2YnzCFbbQDoHzwD4HoUF2EsLE13ybbE5uPSUJ7EH
5EnveppbIch2rDLF8Yz+GY91bD79B614XKlZd2Jc6Lsh1UD7KfxHg/Jqi82EJS2yRF7cyCEh4qB1
iNNpztaPuXqT/JXN3lNb5QOM++8n/WYMD8uqitK9Uv324no5jCXpJK+I5Mr6myQfS11jXIfNzwg5
m1fv9qEnNVY2Nq7Rw0H+ks8r8MlnR6WrJnpY8s5eg2vFvOvmtcJTVbD68MpYDbdTePT7djYBoSC4
QWUUAFk9fNB7Tk7ouwZA1gI3ukJfZ6B0/7BZKr/bKcpBdJky/obCfeDlkWZ17OyNVMv6V1txg2/T
maxZn0pmwauYA5FSbMBSgkUCn7Ylm19wHNEEAGlEJ+84h+kI3AYZMlTmH1Pr39A6uDiccmsaZrkq
1evPVyuvZqfDba9mfRl8aITVPm8IVG4Cm3a4ehyHKJQ4lxwZzq5KLgziaQx04bhZqw7Shqsrd+Xx
MdmAhJNx0lNAmDB5N7HJroT7PRpUaBSapZiPhbBUQ4LZwLhq65aKVTvROic7nK2O+O2K9B0OO9/w
aoE+EXGANZkAMhnU3nBWwZOkEUxklij3A2XJfKUjD2tPMSt3d0iRagGwf1LBv/OGA+mcrgkVEOk5
hXnqEENLWs/8iJcZMxEl1JrfxGZ/P8S5FKdP7wj3WcarfH6Kha/HA05fqCZHBi0PV/PPNC9waRPk
saSpNBgufLGa1hAInstNL3fWjCXUPh07SkcZgPPmCz0Na6xwLz0iAG8QCy5zqb0dVAmdBiE8WHWI
LuNH5+83542tloonEMaiYm7L0P6lgCwz464f1/Wsr8HyJSNag6dvnaeqYRZLo7ubXtLEaOrmHgSX
WCOiu5Fc3Jz7HH3hF7AH59jWIj8GmqLuPufkNykWLSurYOc/Zxx9awNPtoO1r/r75bonOzXEOr3s
7AK/3WxKEqgMpIBLmIvpAwVnYM4XgqNIz7ow5MDJ3TyAIFbsGqYli3PZwP2cjaVGLt2wCu68kFwq
ny76TxDjwqJQiI15pVOfqPPb7Di8fDpStDf1AhZ4UBvw1aSF/7ag/KeCUQ4paaiXS9avHUlOK6Na
eHYqd0fHm3hwpGyZQLEHtD5xuBCGaWdM/DBxQKOSJfcO8TKHIXFPONYd0Pyg8V9DnYcd6Wgi9knq
yIX9QM3KomBUPtaaZCep7XLw6D3jAh7koD57zOCYZCGUjk3VQWbUoNhX9cFG7suXYLtIk08icf3d
NqQZ8PAo2rAx/YV4rbbqIVtfV/0SXT3soBbpBsz+IHHAnj07EMKTG0ByaS8PoRSIPefKzFadnQcD
Cf5j6m18LC0YhpIR01mF3vgWYDsBOWDP2zbhWF3BWYGnySxSsHnusJ+KMdAys8jTBHDM31zMOyO/
WBRhQAfMHHMoOmIgDDPH/ft1eMPsw2zZqAmvXfFeGC+brvLcqHvyXqReHsE+ounlyZDIMnddbPsR
/LKFQVvwhLkXM9Avq+52IVUgq0F11QRu2IcPEx3N/BMD6A1qz+SfSFWCgWs40NReNtzKuTxdZJwG
egfhRoEldTV1Sk6rr+pyt7cN9wonoMsFXvBTySumEu8Hp7DsGO1ddHrYd7jgyWZc9E4r69giXfHS
u3p7h5FJoCWVD3vKm6aUa0WQjqcAxGeMMX8eDsrBqGWXy03wUwa19gjWKySLZu7CkPSoKZpATRYS
+9Z+sIs8J7H8+R6o1Pzkq1J9x0biQnSRc6lpkONFgfjP23rd7vKsfoU2VWkPdBSz7kQHXb70CRx0
OEc1t0iEkDZto6pFLtH2s/ZyfsEQ72qjpqWflkzfP7TXbOrb/hK+OJtZHAvCyug6ajT8S2M+V9AS
Ljfdtt/YmMS5IEFFIu6eovNgx0uB7/UFIYsWH0h7tcmq5l6QRGjrqNKSyR7lwnGHyI8jkUgsP73Z
cXE2m8hY1wiQMXMe6/5VsVNms4g9Cd8U3BWWpFo3e/dZp5OhvRDg+CbuVFv4grpDY2vr7bs1/KoE
6KtgjZSzFXM9zTb6YnaIAAT/mFrr7gfowbbNu290qPAcdE/NuwCleSEXwSLtEV2y6y/yWdmothZn
V42vlHaexfDPksZLZKcVJstT/AFbq/l0mqj9ac0l8HE0xj3cDsfHKAnDJaO84c0Md3a/4vcTRviY
6xyhh9ONks5xMKVwHGViPh6VgynmLpCTyrtVTuBXEUPIz2qydcO+WJC8bv783NAVczds21nY3zuh
ZnhJDtu7RKvL/zIMJj/DW27ZKXJv/gH5fzOuIWa8yswCO+OKQWbTz7VU11dqpdxBusKvQHYnLgCY
07n7gqvmjK1HULX7kLznf+9H1d8wys9PfYG2VrsifZz1HF7V1Y6fkTZo9gxozXbPA+CNUCg9zOTc
6lYb3eXNXOa4X/x9Ae82xB/Mw5d9Z3t/Zvr6ySvUhM2KiSgRGxcz+8paGX4hZUR4J5aaX6RMYqOx
NQUN0plqDJnTYQUe+yMqXNwaoAF82qm/DQtfmjuOJDym2WcUnHdfSv6KcdmWlzpEKUX0dKObg0S/
d/R6tWnz4PZ2Xm/t9HhROncT8g2/Eaxiz6uZTnQMxnAKb83Q8tjH+YGuzxyq8TDph/68mIFP7722
bjfWy3buLdt+iDK76/sXYOd0+vftfcOyEgcrEQ3YNmtgWK8tav1WKre6mrJVQpxzn0Fz6wYLiNGW
YzqJarHwIUe0Pyyrdzs0diFY7DCuoWnSX465w/WwTytKCsusNhmNIGWZ8d7mrkEt2Dg9E5jZ3KzN
6Gkh8eLVg0WzXBZNv/33t/8+tH49w38u46X43D5OT03aaWlPxNRR1nnx5N7tsbrPJpok7WRC14MB
5zdNgrcsxjIwgbxIXo4dNpnMFDWBP691fD93nhPf/3CXamIJ/XF5r5PyW65ksn7j4WTRzhxVLIwW
LOJ9zGtT93u8fyYcrGdvxhNjhx069M3muEwSWgEnvHuXeb/EemtvzS+fWIKqeO3/urKXbUEtjC2+
70raG8V3O54wQp3EbBANDZ1tvEkmONs0gzr7PKzQewOacBeVNAL6pGKr7BhTXtE+AN8aEq45v/mI
+f5+sm/sRlnX/3uy9Ze3s3p81J/5tc4Ci9ECkcsJe8fsbcJeByvCoXjlkn0n2dndtSuRViywxo8+
+GIR/75JNKkMBmqk1Qus65/TP0/r5TWvcZMkfxRDJ8Hn1wzM4Ri8xu53P1FgtTdoE1/5fx/3slNW
7uuNfE2r3xuSIAEyVQyaLGMEAWvKjKx0JmcNRxwEX/hmSJ2NF8DXBrGlnhs13QCiCg8JF6jq100c
jscq9K/nACCUGWnmQN0JLR8qIgaQJbxZspTjT9/h/Qup1KCHoCRkRvmCqF/zrJpq53va0ybx3Y0n
68bsNsCZw83cAI5xr7CK+GkuIBZHMMwKtqg+RLP5wfbtEB5dsrL8U3wKQ9v/ez29X/D/XNjLhnW8
ZftDTtQh66mGGHe28ZtaYfVWplk/mJB4n6gCejXEiyt/htAwQDjIcnP4A4sommJA9YXnRZ0OH8qh
TgcF+9hDudoSPhB/X+qbFhE4hHEMoRR0iZVvVPKfZfdMj8ouN9hbTy61Yk8SdOhDb4Wvyzk5dqoD
TJqcXZv57zdBGppozHQoTgON4N6oboYQI+0wtNLM7jMANYFFH6Ycj9fBWHZOcPZVSg7b8pf2/GIN
8A4dfITpxUr9+eL8/AYvh9JTqV6yVBytDTgx1uQaVM9mOqg5zZXpeRHu/Xp7g/flFiGO6m2nKmNL
gsSVD6XHd0X112W8vL9a5ao9i62gQt9CIqVpQJ/upoPy18lb9ZDsE7M6PVGH6P6h+WBZCmta1oEV
mIFjWmZ4oPBNhBRXEDir9vpgJneHSnE7Ndr45wegfyeTk33Z+PQefSs7/7r0l71AuZanW2XDpZPT
rn5N3CM+WBiymATKLr5dZnD+AzUW295HosFvCP/n03t5h9eVXN/p4rNLmYajht/Cw8JWY53EsStM
/DoQaisGGsm7FTmgUQim/n4D2Oc/LKCXt3VzzA5P+cEl7BAoCAeiyhRPFSB3A+4nXP9pjn+55hHf
e7UJA0y9bcswXTXiKk1lmAEHFJgtrc2MPHrFrQwwEsJFYZWgGLvyv2jVHdd1xWaOJN02JmtaCNKb
cbKwGI6j0kbKaA1bnhm4iqCsnpJQcbqZuWwv652277SACxFhcRBq0AsUh8QCbS8Wi3kRqeaFLYUQ
zM0+28Snmkd++3Lha6gxAKvSm770pOujUha3qyG2h32AGxW7A7hKSGKcLYf36bg+2kFw/fuJfFNv
fq3Hfz705Y2urG7VtDzzoQNeadGFAqBZ+qiMjkCyFWfU5GfmJEbhQvuKi9ShJwy7nnazebZmXKEQ
dOBXBRFrWEIHR6BsF0HdHD5c1TtGuA217oNzMO0D2uGyQt1vPsxG2/77W7yZ94ot9X+37mVDKE56
kZYndlalC9GlwMX17j9wLzC3ftGE/vXh48SL8nrTdM5AHQ8C2ZBfn9SmvtrKx+Mm7cF4aHY0q0Mq
AsDyVDNDjuGPbr2/64c6xhP/+7iXZ/TA3b/INT6ORmBAwjwLXTdHcY+6idxys2eaUGstaAT2tEpT
FW5MrDDCDwft95f660u/3ON68bgYhxNXMRiJcimGdDjAVIGl4fbieATG/oxwEZ41McXidxux23Pd
eGRPRJUQdFaOZzqO1XfGw2GCwwep5g6QwNOZ8vb1kQ1DPLMSa5n07U8l55sZGDewztxSB35CMPyy
6W53tUt5zLK0h+WKJXdxPgGdvEPjz9DoNvXuaNbZ06+ryMq3DclyNPsL1+58CEaCHXdrKPxoVFD/
oOmOmoG58L6+Wp3SN2jzKV6DAA8oyrJpMjY5elYAMcGXF8yCxd7fmp4TpSYEe6YfpveFX9jQW/TW
HJfOuBVUncCDWGsGPQT1wRBnNjPxeKQzCW+xVis6ujzWaBH0Jqk3ocG3vijVn/QTpdlC/XNDRDrh
YRCEDu2RYSVRxwvBhhompTXc2x3dmagml2w42yGOTnaEsMPaBMDqwRb/KMPexqD4UJ99CU497qKY
HgnsuEvmX6COV65u8/f5BNelpCAijKSL0jET4TKLM4RgmrVHcZC7k5EStLNwubcaNzCrgeYIv7gK
bm14tTj8dLVUzEZdZIa3C5zlMbGy25a5jvD7q2F3F0XdD++o8e60Y+wJ7xCnWsLyXlrI8722ggSS
GsAAYmcbTSZrczJAI9L+/9vchNSPI9sdDRKFI29T4GHplZqaGcGlv5ruTJxN4k/zRITSjzJH6Fm8
iLG1mQxbKzRszbt9B/+erczJCBwQG2P2R84znIKE316O6ChtAYVQGw8P4h+OnC7RCdz9hxlGX8KG
QvyburMgLpYVEvE+rHHfEQIaxA1LwIiFdzC93pb3quONEd7vTbbS7t5ahsneHC4W/LWoDxxgd8PQ
C47YSAhp/qI1DvlDW6sLi91qL/ugQyho9t7aRaeIr4UYW20tY4zwxxzwzOarT2/eGzSBtBkIvbIg
IpE89fIMCinX9vejYvTQSRE+Go4InCM6AFML6zTASCcAVLSgxnytGlgrkRaikfsn1wklWKE06vo6
lVznE0D0xhHp36tiOs72/k8dfi4uha6uVKOX4YJyTk6IcxZ3EUD55azH2dM8txRatAQKgPFhE313
UP1zQ/4zt/nno8vtxZCvzJF6jQrDHaODex+KvS5CveOnXe9NqfXjo14a7bxgSCXBC+vVURfU2jjb
YHU5ubTx7WgRXll49ei6rKN7wG0TB0C99+kF/H1I/vj8l3LGyPd5/SBVDeL3qDbpcbx1yMgWexMs
8DewJfaDcwvuBw7MH4qaN2yinw/45cA8pfv19QGrsid0R0dy6QFbEJcGazMg9Q72g5zsB3XzPAIg
3p7NnHTGogk5HHn2h6fwrqj7cRdeTk1NTner8qAZWGZpHnQmxb7xgeiwqqkZolPURnV3Ofhw63+D
QD+//8t5d96n55O849HfrCoGmQLmHw7hq6BY//BJbzZZDaQVA1eccBXSh3++StXTMbusJNno4dAZ
0FZfGy3KVWFMc8JIBbXbh/upigbhpQqByUlsLQUyZ7rysqquR7WsP/WT1JMvJjpY3KXBAie3ziQN
Z3IPD5qQPaU2rkseVvhXf39mb826eJV+MQJ5nOzrUqNSNUvdjQDlHoHflYiFaj/5sY+X0vzMEmU6
C3oNjOg/JbPWyRbz54fT6fsy//oaLyv0cH3eD4V6BL0fXQaTTWMmdm1kg1YvwF6VkuNetyLoJqBg
K9uHi8korNL5uE7EQvjrMl4eX5HqteMtPUgCKtfAWFWXMn/Via8g+vqXxLjpbjfx3jhaHH5lNBFY
8OKeWxfFZGp7hr8WLzqd3qwXPBu8XZnFtXd0yxyPE6sWMQC9+dZwE7SIhKMUGj4twKEaG73jAQ8h
rmQK1aISqlM/968Tn+6AQYmkOYVfiwfFzLC7D3oGSxCF/YrZBfHwB/cPNOtvRspfN+Hlbak+a6ez
JrOkanF+RGiJISEVtkoeMlFoR0QJnE1ZE1DG6aR797TD9AYEHPP2ryhi9r7FB7VmUhI4FqpKLJPj
eVty2z4/C8GSEIJfx/N23udZ//3yKW/akB/vgvj9fw6Tw/l+fqh7FtFqeRhR4Qh8lzYeX9eF1On1
Ll4v6JCeQnVQcbGLSqxLU59igLmsW/OPTcrvpUT+HxMXJhV1ZAz6C/C82h/P2tPQdRD70Yipwdk8
uKJrLyAHMkfkzbTUxCQ8LUqSqhmi6P8/0r5rx3UkW/aLCJBJ/0or70tS6YUoS+89v/5GagOnVSyd
InDuDNDdmOnuTCUzl40VEVs6WlN7b13Oysty4nCE3zbw535G7g9ap74bNYxMx+VRGcy1dfSxLhBx
YyodTSAEeOyceUkQN2M7urqbLUxNOiJjRekHBXBm991g4EubPKffrQPsS5JVDnRsIvgwRrdtyIpE
ykgjn5Y3Qd+e4n2A8PqANo+96w4XTLwBzSq9fy/PaL6sl/HynNj9VP/iSRH+5yZGN4crmiKSY2yC
hxEF4V0EOsutckZe4llfxXI44LGa5ma4HZs1JkvQ7Zqw4zw1cD8f3c8djApBflVC1pwd5FMS6Wfk
kFvE3wPoIMQMo9iQF2x3O8x26xAoMmmX+NhD/+hYa3th0D4dcz/xkn57FWTx8Cm4uSyEtccJougy
siBHvHg6Fwa48f0N+327DbGO+D+cI6lFiQOjs7sdUqw5CoRASRgd5DUBnXjbyG9H0MBgmB8loQn3
+uSF455QNwftZDjYXyB+TyAxI3n0UVWobmK2BXPlgUUZskEdfo4BQfOOXx+VZr69YT548bqAisiK
Fq8zaG8AJwM3hvQO42J/H9iTCOvHxsY9b6KCv1VEAxh1vO2gbWmWiEdfIpof7o3vHFU3ULQQ7dhe
KJHx59/rC0+uD+GIBF0DgnYEMoufpk9RvLTJY1FEYuGfZY3Z3jjDOiQXm5KdXB0UNDHsfFA+fSRr
8Doo2S3M3lqhDaEfvZtnIjHaT1JjqE9s4OOu7tXPB4McSH7ipR52NRyv1xw1RuQUnXZ6t6799xq+
VQb1OK2v3YbVjdVBFXAuMX21QnMuM6oPyjfteQaf4zQxrKrB72qHxsXY6qyM9PxDQU5/AdmsLes2
B+oU/QC6B9S2DwAaXKLvnflmwl26xt5VLIR68xlcLBL+VblCVtvP21OggSNhypY8CWXUHz96ZPi7
GhxERY8fvazxA27hBrIaty2y6cOhhZz1MptBIBS8rwi4OR3VU/SqGONTDcz9cqrDMvkBRka/T0Kx
H4ggnnLzuk4P6zVKDksMHjk6ZNGuKAFQmoMB/vyAcbpSs2N9biFVh/Mk++XttEU9ZyebHxBqWwka
5SjXwDdIw+dhgxGya4K21myGzotQanuQzS4QQRor86NBTGAujl5tfIoGqIsAtb6uZ8f8+E0payf7
l0+kPXDk6M/fhXB4gR/5kI73gyiuW3rPaHecoYzd1hrghsPh4NpfAsh90ApXjmgamQt0itBpnnCv
zwzAjy2MPYgotwoXYwtXzDetMZxGY0M01ZjNlw+akMvr8P2qv+gUCPX3039SU/j540eeQwnEpHfL
Tjyl5nrZmxbzfooQ9Xw5FoKxEM1sRQNcYz9jD5+oVlE+DwA0xKldPH3qyHtQ2VBZoCBHNQQvrbrM
jTMRHnR5XbMQgNXJd66BvQ70B7j7eJ14zPpuZWbAQhUad37DPBBuDKuBqQJxz2St5Xe+j3N52NHo
HfoVpgWZJhVPxnm99j4LzI4b1/h7iV6thrbsh3xblQQD+CaKR/psqgT/pLH1c/nR08vkOmx7guVF
HAhqalvk+dbcjjQN5coNZhxmU61f8tQJPPziUS7Y5w5oxvgElue6hpYD4CEHm53vUDHVdWQLxrds
7M+TXbTfUffPH0p39WDkWb8NWpWNECvcoR8Whk7193iBu3+gv3azWajnhU5hf39f/GdB248PPErW
JCGVnGzACS+X98o1ePDAcszRquT8IG4QP+ooDdbUyR317+VEjCTS0xxFbD+WHxkdhx0GVyI4bV4D
8Vl57oxrvTButxvSfpCfArZ7+Ro2O0A40O5f6PryTGGN/QJFNBQYj8cAxhNBAYiiUb80MT2kAQP5
9xHdmRH+2uPIKsVpPTBtH+PbXG84lfnORXapHfXj53Qkfw8K/1psZIjaXGXLmr0fSGVcFVuGDWDw
+CnmYA4Hs9NewWA/p3Rvs+NyP2GBJ3/rKARiBEaIB/pbMwPX37JQsN592ciu0JmcOtjn5v6/pzZW
OE/8UC5l+rrRzwFBF8jQrMMBXRFg0fRNbs2Q6M5Q/f77cz698UQFkTmnorsnc6OnlpGai4IOT61e
nCFOCRyTBduKEgNzvlCOhFdFAzRPh5fV9xOv7e5Dx1+X54D5lhXIZEJF6+czx7Bn2RHCCBR/h9Ab
Kcoa7U/FpjuY47bv8IVLa2W/vuaArVMuQtTZsZFaM/4+hWepEnncyejd936SJG7p0Xd/tdYsJHGw
PKLbg2TY6CbgBI5gaj0uQEdnHD/3k67+mat7XH/08H03cXmux/q8ZiBXvN1QU1vM54hCEeGbJiTh
gZVoNYCkJ674UwP/uPLoOXsRPozv+vSKo5+YQugPERmQPbJpQpcGCERMo2pTX/4J8hLKhg9ffvSu
2QIYX5E49Muv19sE1GSlbgEVYCOy0AEYOeqJ/T15yvQ+/XXfRs+ZBDL8ZxiI91XX23erQ9FpDse9
Q2kJ7gyLtqjg1tr/1yHLyH9/XvR8qDild/Bz1dnyhob2O/BSqa4dfF3TXldv/Jt+RPtoalV6af/X
n4tVR9EKEWNRSRwX0cq9+8agiQyDDditZqKVCiOGDA1BijjxmJ4a7f/5uFh3FKZUTlTImYDLfLcl
7yefFoMO893HSgfsBumzClKq7/3nhDl5mrDynCKBdUkB5bs0WtdRs6hDRV6gVxm/mI6QrFsdLGBE
t+RljrG9gdOby70yBSg+7TyL5gXQLtzzTWxhZtaooMxiz1CYwlwV2NLtv83MUxP/uMNRNFVwSeQ1
vSicqC+7gQoFFV3z8GHbrzVILzRMrgJT0M6ms7YnAHr64P47m5Gp9YngZuKAlZfXZI5X/m6BGWeH
FELfbGBY9sZUEe5/eeL/rTgyqcSpXT+AzacmrdfXNw+VODhtG9O7ttkbm5cjYxgTAdT/cvX+W3Rk
RzMSBhFgwwJqJsDicjRbwkQtUjbADVbgFAUMCYUJCHpbznR9VqAX7PeD+2/1kS2NC95Reg4/WUVL
HgkvMjZ0rfklN3O1d+/j/dAtMfQB67rrAYLaSvfJCVcfQHR5BOfiheKVoxdUs8GtPZW7CM9yl8cb
MDK5sosHI5T0BlTY2mAhqAZ7wfwUHOfUEAFDwRXU1enGDKPYaIjQYq22egXs9e9XcM/b/jqmkRkG
8VaCmQa6k/Pa2WOi39ncilMD1cRcg2jdegu+k9U7VENu71vMFMQgxRYMH0Rhq1VhmigCfKbLz9n3
zDQv/P5V0vwThlls5H7p62KxMi+YSUXNAJNNqGjOji/qOX4FXfE3plMCu2qBj/j79zwhI/nxtsYT
V0TxukiIFerMcLLrNdIF3DfBWOlg/wVR8eSC9B79OkA06AgIvKASfI/pHtIjpq/STM1YmBEKEV3f
kl2TgDiTvugVvmB7Ar5hEVrHI7hp99nE53syFYOf+7D66PPJnsi4jjPg88GXrUG0gNkFDJdpB22F
OqCJ8pMHHrAjzNjE674b8D9+95gYpwAEhfQVoe8L1SSbPrDtYGSog1lA6xzmc6vZza3LBVlQcVi8
+ifaaNDR1vukXM0iJsLo3NgeRbvNZUW26C8hk5zEoj8NqR8OiB/53UCFJCwX4oDOVyC0BGBP0RRH
59FGnIHETTd1+mWQPU44wKkvcy/rPNwLpU48we/pl4H7sywQXqJcBaSYfRDNHdjNMFDimN+g5JlN
VYwmf/PIs8mSm8gYVxJOrA3CcYQalHvaA0pUNm0gTlCeoPkq6K/3ymYqbb4f6F/3YuTcvLLq5TLD
4tf1tt5sMUaDEuS/+B2Epwjg0WgBdhulKm/vbzHygJD28//m8P57F/dhrofTz31XrriBw+nToZAt
EogDo9sqTl4DKSdFvM9AzTZlfOhv++u3jzxeC6WOUK5hC1CRqrZoFGjznaprNi1Lgg0dSSOqJJNZ
I/23/rXqyNOlHs9GDkRekasCnog6Oho4iUVz8gqwuw1H2bthBo7Gckqe/HkM9XDMIz9WBlLMiSGO
OaMdEZqvot94rwzlhrZKV6+btwXCt8lo+llt5vFVj8xe6AssozS9gHmk63W7PZ0O2nDQNMRPcC64
UFOwFmHijO8O/eE+DUPld+yALwu3Aqp+ZYH6G0mM96AETI5FH0gTIfJ6QqZsr4Co2xTamxm9vaJN
xRoDOGK0BlycOnD4wATboBv6nHIE9KT/uAT39vDDBpOcREOkwByvkbzfUCWDIW5Q+IdO2Exb0RQD
lm72fQd/TMrUP/e6/92DezD2sHrX5tCHCQS6umXB0EE7/GDbGlCZeOfASE5xtz6tvj5cgF/zzInI
SV2Nn3teU0w97VdioJqG7ZsOzNvH7yl/9zyaffiJI7tWYcrbb1usWAAwcaVBdI7aF1r+GAX5MBHP
FpoZnhCgTTmSibsujGL3kpRAI2FKCXkKalGtfeIutMx873W8LHwj3Br7SUs2dd9Hlkxocq9iU+q9
YMowk4XbFIOod25fMKYO8DVwOpHegh1y4tc+UXT4EdAII2Pm8oPgMxF/f2jXcDNYSBhvNdRROEDw
ga3oEFqg/bta9SswLK9CjM1jfiXT6hixxd6twAo6FeJN7mlk5YZSIaVawtqk5hUmbpifsiNK/dTe
pIZuItoCIniuIaVG21FHw2z2/Ql5778j26dNsMcrP7J5bSuWvguUH2zt2lgLZoS2OKgodfVwAM0B
vf0oTeLqV2sfc1Ltcr9XzE7UZxPbmPBx4qh8kuQy7AwYBhDXoO2CeCo7QmgDNj99wUtAEYUOFm3e
Cu1ltpdPnzNyASoKQc7ENp5mUP89R3EU16VK5IcxGE2pQUY1GMAl7QYd7NNt7ppzTVybl5SWKVEj
zAC0B1ZhKr29m5g/LO6dienB5jFgcBO6Ei5haVwdG14AuEtQEugAdhQY64QKChhDT1vviBTzC3Xj
Al6ATwzQRFpoyR8Lm1UwG0KrmM3mZfZ/qyU+HNA4CKz40hE5XFpEQPCQh+byBfrPFW1OLRa4oMyK
giYmvsqEFxJHRhL0i2XkJsgm8VLAdnHboi8eWFCnE7T5F/7qIPHaTjA+7lHYAuAxgDXm3y7tDwL6
DKDL/y04AosbBkpQ2caAN/zmw1eKuNiBPcExnFt9DTkljCtDnh3dSpRzdU0HgKC/FGvwM0yG4c8j
4YelR2YjGFzohoR0aQhKLa4YzGd11HrQPYLqo/61y2Y7JMfQftQ2ivUCZep9MJ0PP/0iD5sYWY24
j1NmoL/fMDKMc1gUnMYv54AkH2KMWwJbYdI6ILv0DQaq0BoEMf6+E8+zkf92MAaJ5IPo1G1Gj8G4
qujgQUgYpFXoGQUGSts2wJEIlzZvBHKBCFJd4zxxKZ8Xvx42MDIVpOy5NpY74dQjHUKEjAHoObIh
3AAaF6FUsdij9jphoJ7nfw+rjgqgntgRLxaxKsZBrojK13gKCP8g5n34+ECTjtM36BFC42L/PbX0
01ozr4JAVyIi/jNa2vEz2WHVhlb70h54CdpKsDC0/I4oaQ7dNTte1RTb0QGwOfG177SIv6ziw9oj
s6MknsMJVXv3UhaaSKdDCEWE09o6L8EkgcGLfIac1JqTxkRChvu/ugw28gQTXR1Y6W8O6uaQs5uq
R/8vt/C/MxlZJl9merXNa2oOZcoOi7EliL9C5EE7qPpu9wqcACTB6t29q7WcMozPOzsPxzIK4jKx
qJOYxyf55zUx5O4dD2hgfqAO8KJjFtsGAnLi4dGf9NenGMVwbTFwXOLjU2BNf4PaxxaAAWCn7NXK
3cEd0UGZ/WTq/RSvAha1/7l9I4sbql4vMDmWLawlhv6vW0Ru4jIy8rV39FDftD8AEnkNAPZ+qUP9
Gw8AGOipJ/A0aH7YxMj2+gEpo1TE5z5fr9kc9W7Vwq9HkITm0oYYG2V2nE1FaM9TBJA8od+BISAw
Av70NWGeKV2SJvSOARimYpr19E6H5XZwuibw0ouXBR77xE9V6WsefWZeBCINzA5Q7GbvvHYPHq7s
JQYTtrEAOh4DM63ITBCt3/vx/efhAFUv3oKoyvbWYFPNxxn8CyfImMQAUIXLdIG+dgWyMbCsrFJs
9XAI9ygTeRd2fuH2FErozHYaCJDmuwLkj3uSrSP0QPOdrrtUFXb/zRh7vGo1sc55BvlMEfyQkBNy
3j7/vs3PYHcQ8+QU+jsVgYz5yHx2UGvGdQXgbWDRgCksN0QHWv+G0JOKBn9JK7BppRp/0wC5RuLp
QT8FyFnZAFmaO1XpoT7j16GDahnq06C+5sdzIC0haVKmKn8yLBBLW6DYodpumMRAWlDPX457EBhK
m4lP/azcgkDmv1VHF4zr+EAqPKzKzKCgW4Nf7oZRR9kU8d8d5g6A1jvukQxK5lTC/cyug91SAvkm
eJfBlDOyn6FCXKEuCH9CR5w2rXB/DKjGAewuCJsv6TW0awZfIdY7moYbtjP72NmY4vAWSv8BJuV5
ANavwvqczWB4Mv3bgZqNo09Jwj+zs8AOA8QAPh88iTGLkJRkqsiGLX9HwecgC5M0AjJeSIJtaYEA
E6GyugEDoUSxaTMKmJq4pk+MLo/ZIAG2B4BvZcx5EYlS2ASNy6PpBe602207t9KX+XsH3CUCDh/j
sqtuf4Hf27zNjvUFV1TvMBAI/ulh6sU8CQMESMaDUkkWeQQCo9viiB2IG/OCnAgkLyinEJ3uvImx
fotOICrdWhQYiunOZAaiABqIvvqIAI0aAFrU0aRJ+/isJyxgBBClIMDUQKo8iksED3XpuMnIyf/O
IBomA+PtnYKTCh44OKdcR5KC2Q3FhUpIfiUggsagr2OwkLjdQBMPmUNcGTuNljITXQ20gZlxLeQN
Il1ET2GSZ/CJC8FucXIsrhOw6KNE1yek4dgiJ8i3kfUz2ha4M6HVldTC9MJX/XrJr2G73LVWb70C
hLaATJmig9q3b4wAY1TlZiqXeVaHEMF7rnJQW8Exjnv5XZcpvOcQ9hR7iOqurgRsCncqcblv2Xz9
XgLEMHesjwvGdfrcgDWs9RVtZsMa3rtArrVXPz/ByDlMmUPq03+YQ+giCgTwXBnIJRV//dPzDe7g
sXUhcgixW72ykJG/oyZ7qJa0IEDZligIcwYIuvH3c+OeLQzeck4QRGhGiPco/MH5iYofx24wcIhx
aH93m9o0wIFWxXE2VXT+DUDDj3xcaxRTuFLk9XHbcUBnXdc3dDZAqSND60NbLYB4m0039345mdGC
o9xNzdM6GQYsyMyA+QfkmZYXqGe3UfUKdwvAjSfO8zf2ii7JSVTukoMs1l265eE8s6HOa8XFkqHm
8TqAvroAaGu+L/UDkOGgrUJlF6NwaPe+FhrMxUZFL6dAGlEDKPH3t/2dt0kcKKwVFS4fY18yN0ol
urzp/agrYMtRSqBcR4CkgWwQU+sgr8OTU9HEmk2FU7+DuNGqo6uMGm+tFHXNn/o9gCH0oSlo4GG8
a27tHAt1V+FD2Urb+/zbbDJrpJ/050P6+ZtHeULjCE7UDg1/avfq7HwdMJdoUT4Ja74rXzFVaGKg
8HW1oLX8z0lI1i+HMfrpI4eRO2xZVWnOI8SikfttTUxrHgH8iF4SJutMbeED2DpJafU7rBmtO8oY
fDphJ4ZYd3m9UmQ9fDXy1C8MGb5CbREonNlUl5L7/bR+nvPoLRM2aAlflDzecmtyVjNXLXfvHH0H
in7e+u+L/LsQNPp9o3fMBVzoMuJ9sRguGGx+ONxbN49j7R3R62GOIgg48wGah7DpIpqp5yO6sxj9
nNjHr0zh5z7uXZyHxx2FbhuRHFfbWGKaONaMdWuik9F94H2t36EChc44ilIX4poX0929UhrIiT38
DtBGe6Af5mEPxJMguNdX+NZLlPdvsq9JuU4530AUYW9e0SbL4esx+jr1sMd8LgpqMUhKMYiIGUSK
1RitXHhZ7ndhzC9Zm11Ab7K1XMi2BmuMvXUMEmQvXDXKrFaMIMHUvr9RMOjqGQVBdCJB8aDzNY55
c4ZtO5iAwzBbobDwfyqL5FNIjNrVoSvDWOHauwAfAwKVRZFDSDTYsNk6nMuQ6oxmOdHyWs96kJoj
yvLiYzfoICRIjebgNzpx7ZLXg17z5zH+vf0ygGc/C8zaKWce5AoGjQtBEQ7BvsqqiMYS23mpl2lm
5KzBSLoCPcgJC8yNMfD/zkxCwCFi7EzGH39+raB3Cj6DSMaylgO9dEq9gmihf4zlfcCByqL9dLLd
UPV6Ufh2JpYaRy6J8NV787KQN5BBQ8F7zrlLB7oKXgj6rd5WIOGR5ij+NI22D5N5lLy64YUd3nkX
fySa3+2UMNQDblnKipZBTimPvEgb2HOsbhyp0XygcSFbyHCFVkbHQTxHjp55r1HwUnO3KDi07dod
9h27ibu5o7ww1carN3npawG/igWb9AY0PYQW0hsyo4vDF9ctHfbVqVZDuc97SGxmy4oL9fjgdC9u
iUkaETOjvWexHXToVrz41bEr4kNASwEFV3Rq+0ir4nnbtBoLtbGYX/s3IT2ovWgKBOoEyTJD9tmp
g0a41JRd7xh3tR6CxLho5W2xKzluFhSJzYSHgokMpglNKQQFpOhqWeEbr3B/mWOSzqobSASHoq50
kLwRgwWXQt9ugNqUG1gy0xpD568Rs65cMuvjS8HPQhfIMgkXzyXLmCk8TRVT2+sKI8mgBtA2OwZb
71IzYNR54IiWO+DeC+BzUbKFEPGLAqwCvmyxmBuDZrjWdWCBbn0zZjtbDj/k+O1v60RGJvnfXVN5
DjolYN9nx4CZpihFvvZVslQ5ogUQo8NTkQEcUTjNC46t6hltAPVgBphohuhp9RpH6KXw4FPxbZeF
9FoZ66GDsjLzUbjgU1OLiSiX+oQH33zfIE/nZVUW6mRghvz5GLqs5AXMEJNlIr0nVGhJz6RFEyPi
9+woNP8+jlEg8G8xDsThhGrkQXz852KS4HsNr4hk2TmCnnp7Lr31kNp2Ks0hoIJO1wJXTfw+aFY8
+4WcTJDlo6EMyomfi+Zqk4MI3iFLMDzPE6japm9y0GilUBhC8sGKGlOyi6hB7lYDSYVMMu8xyAnK
8raCWC7+9zQV9wVTHCD/lUaezShzAU61y2egftiqkaIrcbspQ7bUFY8saq4617j0qpDM68Kf+TAw
RILgo8gvBtKty8K7KXG3K8GBTYZBk2XHTJ1gLwTNOo9lM0rnsheZCrbIk7eSbLiWN1XZ4DLFcKVS
CxlbUl9k2dVr0WzV9sIM2FNTWI1ybXGSgR+B8WLlsdBoIZwmeMsYbOPob87YNtcludfklyBzTYhG
GPUgGrHIG0UlzTzvNPCu0cGeFzUKIArmJOQDG9RaiaJY0TlGrUZWL3l67x2yGLLTwaYolHkZFZqq
JItWDTd1VH821RqQDb1ICzMbGlMMun/bRtE+49ZyEe+8/MyiVlEr+5b/TsNzl/uGcsqdTw+852ml
aPgbkuKLD8t16YA6InVMVprXYmJGUr71O8+S+mIlCZFWs1885OhcOBXC8DqSqVMQfjly+NkEidFF
bxgztPNW1HCMjIIOGZG0tmi1BloxkcWW+xauj4dQLlPP3UbRcy6YhX2vM2Vrpe03KG4XAlQk/34E
NOD89eJA20NYBdUU/l5QeAgW2AhCmoID99Pi67ux2RSVmRHW4FPe/nslpPTP1pKhOiigjqoIyijy
9rsEjOdCQ5aESXdN1i2i7NZWMNXw9h8+BwZ68atoM5Pr5aXXwy5CNjF1ymXTsqhNgPbbCyl9RgkF
9QTCDK4ZqYNeU+vAiqbsoFvfVa+S3xls+ZX0FWRswplXrjvIBcVytAl2QZLNmNxbFnJlMmxmejkx
nRAEUYWjtZD+zVMINXtkRQCfD9aoNMMt5TpcgSXy34kEkkI+0ZtAAdcLaHf4yhz6zESIq7Ok0Tzi
akN7ZEgHcSKQpcNOdlFgZWkIwcxXNV0QAuE2hVt5knoGjZEuDF8BhNR88iH6qxTBRT/MGYIyS4AC
rwqWyNwoOaMmYABTjNStdL8MLStzJCgmdytPTdc58S+9D3oVL/C1PIWceumsEweT8lVgdAy3YAfA
ovpb5dWfA5jS4CWl1Cj9ftbFgRkqoaGUkeExO7+Ojbxq9DAs9SH7lhAgcmC2SchNcBI9IHqosjN+
aJYQoQnq1qryYd1AvgWcbizUxsGFU8mc7XOBRdiNVBcmij4LOdm14nvPA54E7Sah53WMl2lD+pVj
1pkRQUMTg1ogAjOpd2G6GUOg6FkUC457EVGQKrIzCBRMJT7w/CxoA7uGGidk0tQQAlg1b5WsbDeV
axW8rGdxpxVubQhyMxPiaMMJOAIZ1ikYdq7A6C3TmEnuQb4ITzcYEMb5nMaLxQQX6TjyvnsUyLRQ
pDK8F3jWfxr3vmCanIgtWQ7IeRLEkWYdC7oaN3riYqwe0UKWDXO3lWaYbN1WuF/UhtZ+vaR/brAp
r169SsqHh6qhvFUTLXSJFhfNhOcbt+r+bZTwsiRAYlBguVEaGrFtlkROjkQs7Dd5FkKa+y0mN4mB
RtdrnItLrrko6h4uV1I3gwh1pB56yXwEYa/SCNNYkxjBljBqUCMOHzLFJHKICwTMepyfa6nQ3bTV
svyAKzMhsXvvZY8NFkoVBFGCIECyalQ8EENBcuUCRsRBtCRCaKK5wZ46OGOxf3dqu3HOopxPFG2e
um2Bx2mBHgLVwfuXfzCTAdOybZ1UMJPQkuhCBd7MrmWYpNY1RbU7wnfLdWw56Ybksp4HYCUlkREj
gOnhctS42CthrzmQHVQFDH/xnO4xeOU8oym4FS53Dl11PaigfK+QoxaLxO0NMVkLKTS1ktrAyLjW
gQOZb25hm9ikhPUgvZZxvOW7wy5md2xzySDaFMATx5KstXCchpIBplRC7l34aH1AI4iJbmDjiRO3
aUx+9+82PRzOyK4L4UDYVIoR0wTHsjpEuOtFuqfhRA29vmDDY7tgnGCTV7FcOQ3kYYJFhSxMaSWN
Teb+VF1ZGCGX/m0I3CsgOkFhCz7l5ztUUXSr/ApfS0FYw4ue1noYc0MsnjQMJOdURPkNTieZSa1r
s9CyRrBlZiDv9aEnnK4zb59LEj7xLmrfUqhiK/tezbU2OCPcEWNXi/x+C1qIWwFTkg+3WNr3HlA4
bGLSI1fqzyL4UL1vPzoNSqzXKZxD3Uy502eRJFXoARklOjHk1xsG/px3q4QsS2Xjqr3Rx/JLJ0AD
xiG6F3n3ILaGiQ/hGKt+LXeNjd+WuFONOu7pRqC8A84UEZKA96rAw9tImp6NfLSLlhBqA/ddtGp6
3oBAtlbgENV4j0NL2cyuyRn1IDPIvn1Ec3A0f4cXT5Mb8WEbo49O2iLkPBfbiEJHjxrRYOWNAt0n
VKm0nFtn7XeDeMIboLDsvx4a6I+JKWIN9Dhhu4r+Ja9ru5N3lQBSHHn/9+a4Z5kXaiJoyrCwWfI4
y1eHTEoJnv0y43y7zjexl1h9asYq2HdKyUgCcH9JX24smXwcT7gldFSeBF6Pq4/KvD7Pd6XDSNwy
j+26hfZNvo8EMiOxd2ISttEKvtV9/59JVfkzyWLbF6Jd43pW1dpyTcwO4lpII66u2BuQXDKIDMJY
KrOObkzqLRE9BxzA1/6hbm6Rd4sKcLXzZxb6QlI6aCJsoou35QS91XugE/Ncu4hfKsH24+iI+6FE
rlEh22IKRvdUxHdSbw4ssy1TF+/1pe98PXHQXUdRSJ6rSaCnaaQhNYzkZY+soa1yPGdez5VzVC8V
7ir6ic4KlWkKISSK+kQDcs0OuHTNJv0xaLEAB5kfkph8GM2EapgDf2q7OaRQhN5WW8Nt2bMEW0H/
HZUrzEQXV0SqTVc9yEKtMznIOaAZzibQFsO2RYSEbv/eCq3dwGJTM4h8LotcnZA3D6kUGMpFqDZ+
/X2r/qncj52hhKIR0mUJ+qnyyPL2XtREQoAvR8LKUDgQUiZIj9hyE2QAxUemxxyEQGdrWXNJuQDC
VheZ2hZ7ACVTqLxCySva0FSjis9y+ubl16QKDlHw3qXowsk3Mdi0hayT4JIwLzQhTRmkK5bYq3i/
4QJSjVqEmupQszCO0UZ03lzGKSxFFLQ4Tu02y1ckgGZ6Huk+Sa8QyFix3V5lUWaCZ/Sct1RoDfxT
Pi+dW5RMnJIzB+8gcr6mNp6JiV6tJwup05kKswCuZ7AdnGX/zjnElJoz0oKwtup2hT5KDYunpAYR
tkq+CAXPdrPuWiWd3jSJTpeIEcR6/bLzA6NQ1pns6YhrtHsQAXbGQgnMJoZnFXl7cKCDyy1iBO4K
H5ud15uyshhCTvedet8KnoVT1hoBOnQNb2YNhq1gcWKE/72KCNtlDLG0FeTJCRZh3VJTYYUGvj+A
Fl2rEhPTHDtXSe/VI05KDIcH02VLdKHGTrPGBJ+9FSbSqmBBGeu8DDGr5Y1geA2U7gSU5fovqS9n
gqPoifAN4y+wN5n3jYbF6qHI6IEjGA52E/ShBhEusufKFxdysSJ4ZNwMQfI6wjvEn2oIOoWoddEy
lo8rjFqkkYJXtMuQCpZrFtXGCPvKoAxYRRLCHs9GlgqhUKjlvLLYVuEO72HcLWpPtLS4Kd+5kNNU
17nA/bNSdR4ktEWhyIkXnYXo3MqFjUfbxoEe5NWCxrwcLEPiODqTcrMONVsvwz8B2c023CTk5Ibi
yq1UzQfoZPAlTSmRLlW9yePveh94w61QYSjtSAG+hrELwbGIy85SFiEUWHcVGI0Uupg+QQI1UxMb
f8zVmecjEYDl52PIyvZw6+BxHXJxX5f9KiHsPCqrl9J/i6WXQeHxMsgC6X/HnFVi5VVkDVViFCnk
GJt66ZWBmfvtQsap0xSQeFYmGKR0Z77vbsOhMxUmnjMsCtyxs5So3UH4GCUt7jf5aFDMxK0rXCOq
WUtJL7RwGzkgWk77RVo0xt/WYtx4vEdFMq8CMIGYAU5oVHry08iRBsJwy7DhrTT4RvaslZKri3Fr
xrhvYfhV4zMLb2UBqDkMLCo+A0wHijZ5A4pb9cD0+HXXroA40lAuHD9cp3E+Tzso0qYXmubA8viV
O+MZ3qDxhiK1a5VLrSbMDE49/P17ntUKZWr1ADdBHjNOttI0dCpWglNj1IVUB4jh+JkvglZUWpNw
jx1PVErGjfD7+aFIgkqJChEw4R51PsQ5TeazcRcjwBB9KEQMvjngPXMKkjocQInSqJPPHP6YEkhQ
+jF0TE4YDcjFbaakCyGrp+K/EXji33YEtG4FBax1UH/5GeS2UifEQttwyx53KvbRuPh/pJ3XchtL
l6WfqCLKm9syKBg6kKIRbypIiUJ5b/H08yX/jmkKQhAz3XGOHCkhK7Myd26z1toGxQ/tR7fsDwNp
K/2x7nq3JkhRKtIqg5cvFxyLU04Sj6DLGtQYw+TqMdTPMPPLisidQ9uU2lZ2evMUp/K2jftNHQ3u
aCFyXx78bsRtUEwum99tT7KhoYVtrflGnAWZ/haRDSBuUlLLPWIlY3Jn3+8Q5V+/h+cjGrcobXPp
nEZteR9NZVxmZHi1wk+kSNxk9AHp5xQT8qD30AhSJAbrIRBefYFfcZz3ZUUPUHm6cPrOxK06BTGT
HYvTjg94+roy0xwccjK7pr+v9T+Zvi+WLUdLXI7lRDvl6eniEfk34fb3mCcusdFWsd23jNlOzzmd
jpvAHj2z3ybdhc14WtL/3Ak6uDkyH8Rcln1Sf21tLerUGf+W2WE/5xJc2Kx6ZkfQ278vOddoVIRW
lHjxoXKBL/uVFa/VOPLI3bltrWJDf9YdZTZ1FdVZKJOsbTDgeQF8y7DWSWW4vJvv98eZfI0u4xcT
1QNDAi51sj6KWkvSKNwnhwJbT9VlOMxXoynvpC5Qm+aFi7TSk83CfZiDg5qip8wOx5FaWfKn0ZOX
PrvhbpUbezNIdShP7Z0c6ztTc7x0uhTvncnZ8LA2fVw0kVtiW/993o/OFM9S7Cg7WJk7pUCK2jCD
wRxXy6iFmVNRzyQH3dLHUl5w/FJXarb5YG2skgbIh18ine3k27Fp/Xa0aKVpTbCGwIgbluFa80/S
r8cs22fNcEUmMPh+pf+11aROBO6FnUGa+bSuU9CWENjVpOxIkBzyQxC3iq+MCG0mgWSrN/iZ3493
xlZzI+gApQiMVZMb7+/Fcg6pU85KruzUXAvkN/Cenl5pm9IxvZZtJU+eNT7lThNSPtDk19i5Mya6
gErpn6yH3qaUq//JA6FV7ICsRd78tMG6biZFRN5I3k34jkenD8ypxAO9Hkq0DTN8U5FUswxfqTJv
cPRgOeBO6Mdt3uYhXUh2C6qd08XmSf/eITp4ZsyRrDscgVOXIDYI3lFzUHaWHSYyPRykw4oKctsN
K5qKebF6LU3XptH6ON02dRQHvtX3C/NvEY4nIAOJdQb7+k86r6LL3UE6DsruMNxL+qdPgiuXaU9L
/DpnN5enLM703yGTzlWFFdbwHQzjNH+Y14nRKY0s7xQNHe4kiAhgDhoeEL9yTJq6DI9yQ0GqDUiX
ZPhIth75Sh9dujzPGGcK26ZmgqkzZfP0QmhaM6uXQpV3evrQS9ddZvtmMsQu23nl1KSqiW3M9onN
4JJD/+js7rmfW5tCN4gxcYn5Shm0decmWR5qs72VK3L6BoE1hOkFUXRiYHXpjp4pJZfQiJ/JpdNV
5No3VYCB4lif3GbzktI6SZ7knTr5aXNbHndqsXVmApm0JgfkVanbDZ4yPyqZW9X0uOoJwyPvYtbn
TPKJawfoqEW5ic6s+olVzJtytoeOc9VWNH4kuSMO0lHSffR8KV0/kRFuMXD54BO6xv1PyUJjbSou
wTj+LaPxGGg/cYRoa8/D/G1vjuTGqx5KkLj/2uTNtqt7mweJOC9tbezMLnSWI+lb1Uty79AE0xyM
aLu26eyllIa+P1Pn/B4srYwolYm5sU9Tg2qcaZGUGfJOxMv9AebZND9VEu2zKOXMcqD2cTATeXIc
3axQQ8mSgkbvt3k5rtMouXDE/2PeT3YLb4cu9jp9W9gXJ5X2SVePRWI6847mTijGLJ5vDO41DadQ
rXpBS12gpkHbZ8j00OLdtVyIXADzHNQoP3uG0SoAWDXSC+K/2+tbx72lM47oJEBvAfE/nyUEjl/f
6Wkk+kVtfty+gnj6CMOPu84P70IUPO962kjoiFzTt03/cQcOOvY/+GLjJ94v06/Xtp95sFcEJuvx
Uaav9E/aYL61Lm39eq+BQ0io5CHa+6YKgDRSK62LOrZorfOHn2N3v9//QRw0eHmiWyKU/Ac/8fcP
DxccyTP2C/VAblEZDUFbOe2mq2O6Eq1S5x02oyaKzS+4cqekW+HK/TXAyYlKciILQq55R+pF7Jfc
HFx9vh4pesTzH5Hi6KfZ/0QMVbetfIcL3xlZYGnW2pjvZ/l6ma2VXlrPtBdbGfpj1GXXFHRA/bDZ
jNhrSsW3tT/tsj+OxWpQHS9vxpuqVbnfLKDd+hVziqfWy9veV6TCLdtHaZa9o6p5RloRYM4XvJMz
YcLXGZ9GknkcG/mxYUk5laQTRtlT8gtDnAIwT1fVFgniL6HS7KR2NlogoRwyM/QbcWWNrDg1UFIY
XX/jdKXP6O1sELiNPolU1trR6iAtAafNoYEjXSbPHbHlkEtr0jAi8YZigisS+kr2/r0FubQi6t9P
W6dmYxYLKzJGj2RsgEqQ4f1+iDPXn43nYYm7TyZ6PamVFsA1KytiiNQOTaKFZUv2lvJsX95/P9AZ
3/OvgU5WfuriUe5VBuKqIik5zNtpCMiN5kuoXBJ1OHMN/DXWyboN+qGysk77PDsAdDTr6Db9XuQx
v5/TGa/pr3FOrt+4N4xKUZgT9R578YYykOrAbDYNDb+qy7fs+XdFkoH6hU7l5sR+y12TyU17/HxX
1ZJ45hyW4jrLw/mSZuC5FUSHnA4FXKS0QhTf/3JOqtIeCqvoZxGCteY18WokkZS8cEOem9DXUcT3
v4xyXIas0NNp3snpmrPGQNSQdeexz9+/f1GXpnOyclKT5HIHo2Fn9Nto2VLxGBUwqPmF/XDODbK/
TujEaOeN0YG4Geed8nB8SH8Yt2qAewsuY7S8MVsnP4YdZVAruXAZnRIIPs3al3FP8c4F6IpaK4d5
VxDY6dtD/qRT5xnLxauwS7LyzLk2FlrzJfek6SwKOEt3f+j+tCNArDn2O5xVg7zooXxsinSlj6aX
FtrD9y/hwtv+rBx+edtF0erSiPbujoqDMoakQbAA1CEvJsQ++RInjs7X1/CpqfNlpNKSkQKNWI6q
2M3DdhypMKgUlABx7IfyXgEMh35feT0qr117vPAyzhmFr+/ixCho0aCU9cjgkiwwO4sL3Fau34hw
y7j5vCec9M/3K3tpSOGsfJmvBK8g7QdOK6//SJs7po1bUqbw8Enu6+YHRaTvRzx3MyF4qjkaEBBI
wCcb3U6UCWlnRuRASeAHFrV1KV39rwY5zfQWVATnpmOQ5hj+xwIt8gWH4Pye/L/zOIXK20pWOI3E
nmwHLyL9xzlhJKv+U2ZP/7vJnNxJcteOclKLFUsoR9BoKsDf+H6I81buvydzsvNICI46/eE4YECC
luwGP/D/xWW4NMzJbquLSZmbnjUj3Qwmg8oWiUwqOd9P5py/QEN6cfdAoiSB/PeeLp28T4osn3dD
tbN+dYkw2tLxNcKcXkpTnd0EX4Y6mZDea47c6wxFDMaE5uWeDB1Xqr5cuIbOnpovA4nvfzmnQy63
R0MpP4OGvr+Zq5BEwffLdvblGETBcJgJgD+pfV+GSGq1trO+mXcZdJdhyygkmi9a2AujnN43MhSB
w2jUnxM5TJnAANBnyS2cC97p+XFsWXYMQT0/RcoPs5mqLY1Gd3F6L24yziYQEdJjFy7us5vN+O9x
TjZbLSWKoo1i1aa30tnXREFpKaBIMq6jJV14R2f325fRTvZb1E+2vFAUB94XYnBItGENeEcXs2yX
lu9kv/Up1PGx5jWp9Q0AMJIwJQICyur7LXdpOuIpvmy5aVbLubSqz9t2UMIhETMCrt1daml+/l7/
pMAa3D326YUwJ3ar1FWBTThmK7v8aPMVII8ln8LPlzYCGGk8GzQyyXZXGUo3Pjx/P9ezK/qpDWDg
2JP+/3uuw4RoWz/y6rRo25Xb2dja7T6v7r8f5ex9/mWUk9vV4C5f0pgVLdwp/2OBC1ikD6V9n6aH
QbrmIrmw/S/M6nRdWzVSJ01syONyQ+TNrLg3LlYDzo9CzRaWI7XiU4Eqy66aSDrw9rBLZnpD0U0v
r7VL9ejza/ffo5y+oUw9WIchY893iU/eowMkgNnA1hpUNpUMUEN9IYy5NLGT15VnpSE3CveHXd3g
qhDDMJp+Cbx2dmKkNA1NN+AKn6IpTX3SzERNWb4+zNs1uC5KBFJLo2i7+nmxlHiuUEpXdZ3QAmQT
GdWTdcxMpNvrUp7ERdJhC4ftoXucSQ1Z1XMEdo2KFxir7/f9OUuiAaFCVMIEV/wZ5nyxJId6dJZx
VqfP6gyQNxJrqU3KqRKIhu+HOuW4f4ZMlPAcUv9ki6Hz/32SDT03eskypp3AJ7bjhvXs7GcbmJwM
0glXMIHTaF2rxb2tKp79S/iE9syD7G0Ki7UCYCarr75/qFPdg/88lEbqT+fJqC+KnfZlATI1K6uD
rk27AgU9nVTCXRw/Zv1VOe5KyWsO20R9qTu/yndaG06glgeq+XeDvh2gzOVrSDGGdR0rXn/0D/nK
jh67+a5V1kf5mppW51Bp/F201/bgGWPrpTe2tE132pMNOOj7iZwBWrJzALgg3QDWkrv774koxhFI
drL8501a6ds4ST6WhYBPjaRV9DKl96CPL3o/p124/2sB/3vckwUcu8Og1AQnuyLf6t1jAdI7PTzW
VeVrZH+mlsS3BrEzq8KlUbyLTuvZ/CIQbAW1HAv23KkqS35Ip2mWGZ8yUnfT7cf0lszikIeycnuo
en+w4Py2bkOP3al4g7w3xPeHJCyhldjRrWU+gPuiOArtU0t9bfP9WzkHFLG/Pt3JWxnMYXJUIPS7
aVlb+kfcPvTw3DXrFdUuEsPIuie/x/ahHqn6a78S6xVdb8/WyOoXqm9BytJoGzCHSi39j/YLJRsh
uoPzenryY7mqFbYS740EBg6lWbVQbPzsuthEcuVTrZliPci0S4qnZ80cWheAUuD76cpnDefLiavr
tDSqamZJ5oBYNrVQDVceFvmaEMcrSg+9381l4yr8ydMEBSbOEpIrotHlyY0xaseisKJp2s1t0FmI
9oATcGy4J2DyMpgJZjJus0oNBO6LCmx87Fdaekmq7bPG+u9TCECAQ00bzMjfh7Qyxi6362GCWq25
w/hWGhtYertWslcZmNJqPHq5EYUTsF+uJDepR98oOhJZdAHX7gsK0WQZrGq8ZZuwi0iyVk1I23Cv
6WSSXi+anQQpWOoR0NEIQnJQtHU73BSV7E/G4Jd9s4LwosbbETUCcbUoWr81rF9Qp64SivHkeDyo
XVdSpl1FxXGfENaK7GCjbLuGRWsL78BzURSnikGYU+v8If5FQCplT9LYwdnOV0q6i5J01VX7w/wn
o4Ze5wluwHsEFKzT5JsuOvAKrCv18PiJ/7GAJbQNpsGCtpD51XjXxod91zXeAqR0YpYR/O4kLi5o
Jxj/siUwmSATPpVAAGKcHE5ppANbdGinXR+ZgZWiWUpGFBjxAIfcsCpXjkO1BTC4SSCdPsfKjUzp
pts5ercRCHqxhUDWuuOMVC3e1Xw9tU9zlweLTWkNxGZWNoGa7Ll9QxsiJYkhZ3zSQVfble42C2Dy
40dF8i+pc18gBUEGeSp1Y8FlmWB4DtobSfSYLOFQvk7qnd2WcOMuVHDVc17O11U4MeCOVZSz1vbT
Tul7ilkw9CavA9/bDK82nUUV+jEudbvSYbXkwM2POzaBmJhCL8wZHO0IPNRJV4JESlfG7FeNKpAa
38jH52RUXQln0DEHX22O/jwvF9wX0uPnzvWXdygcnC/WhPrVECsd114FHFnR2Hbggpsnpdy37eh1
pltPhT9bH6CWgEA7Pqy9mERtlurCwznWb/H4OtQOV9d15Eirg4mugFcPr3Oy7GJDXZnHR1HPNo0F
0uU661ed6B9LsAM6vxA+izOu8a5JNwp0PiBvnGwisdxApsl51CMguBw+HoBLwBcQGKmsXTlUbeWu
G966hlJ5Tqm6RpZgnmGYHV29ueop9OqOsZqP6DmwbUaFvgIpNeAKfKqqep02uPKY/gRLTo7mkKfe
1NtrtZE2/VvNOhwneycvonIrHW6rqzrt1wLWQUK0cHp3RoTCGsjqULjU1WsCcH2+H2NIiMlzJRsQ
paYgpd42oUIh6qC2lHrCVoC/NuT+gVS3BIl3LG/whgVGGy/D4eNgbXUHCQOVQ5MH6XT8ADUb4FPa
sJRr+wN+iAfxuiAVrlhu6kDtzJ7g3mElPacywEx0nknytgFUKgMrj9EegOEloCoggxUPTNqY/YCM
gMrFR60hdGIMwRQ5mPLWk5fabTrd1eGJMYD4Wy2u2pTgbN4Nbbqx05dRN0Jr/KGT1LCH2wXEiahH
aEBgjv1rC5NymYluObaHg5/MnT/QiDpXtTApO787Nt7YA2SnCyqIcm1Qd6ZT+Fkjr43S9Bet97Xk
t5V9EMNVehXIS2j2iy9HaZgiIyACSmnRtkujb+LsHSMuKqGJ6Uf9AEcHBLLkOs7+UGKnoydHeswF
1QN+TDo+JKxedpOR8o3qQAXjG7tj9dZndxCIJ8mBUPqUyRu74EIYV1H7qIOEQ3JBgy0q0RXjCWAG
WY+qiFZpbwaO5NmtFlSTn7U3Sj9cHY04NFIq/HLuLdFTDEr1sOuHKFQA+TrWq6CuLvYb1jxqgI5y
G1WdA9H3uKVMnvXUVqo3rvEkN69qefFyXHWziYKs7NeViS39tGFAkwUBP8uBGtzEaSTeF8BxzUvE
6rOHDpR55+nwuVDNsdrE/FnJzDCN6i2G2+f3bt8/5vm2mjovscMhf5fGO6sGS9a92NXd3D5nzSPn
zGlAQa9LNpQGsj/qZ0xqdV946c/ebjYdkBgTni8Q+KWNQyWFZp+7tgQn6Dju7b5bxaDBoq7cdfLH
wewDwYAfD8FiaX610XnyelCCUm5CHaJnpOyhmgL7OXJrZa54y41qeCJd0CfO5nAofbFjOvU5g5ay
jKDkh9djUq44liWXuYiUh+R4xTKLvwfsaorNHdTZ1dLOa3Vo2YtHcCxHL4H/kB1eLdhTYikElgYV
mOi2Ogwra76poevnGaBskjDaS4J+Sc1rq2stiIfkKhsjty7sJyne1/Fy21qzJ+rpCYctl8sHNc1e
pwyRGeu1nYqVEY13JZ81mj+rTPbSDqBHl0LgXvxCYEHTNGjzXz0eRgb7g5hCkAe/d5tPBTn/E1SA
tXAIvkGeW+rfVr1qUutYUz7c2XMWpLkna7czych+Dnluiiwjdb5j6FDuqR1kJN5MQcSeYWnUb8lg
r6C8WTiuyWS5IzCLYnipUVUhw1JpKZysJ6kVO0nMX8Qk6fGx48Uec8n7fhrOWafTQUkDEJCqEPX+
PY16ii21dOJpd7g5vvQJiiiu8gJY1Vh319n94W38ld3UCAVX28O63qRX+QAqOGhqRGc2c74T9OS7
sfmpxCGyMe64LnuUXVZq+3S4nrczXX/sO/pWRhtE0LfGzZF3xix87cOh1x+oZ9dct6/drfLkhPNW
v2382YNRuzf21l5fVatlna3yNfeG3++Tu/gGgxEEWji+mavjh73u7pQn5al/q37EKEv9TtflRQVx
Q+Rd//GHvyzQScpDKaREl6aUIGTmjM21j/yJngOEgbo4WdpmKB7UIQkSiGwC0YVQiTjU2RIM7bvV
ARStEXTW9oJcIlu1N8j5Bh9MuKhSZ/jcHGS9jMTxVAN1gULxTY2WslPkjz2nEmmMonzNOsk/ohgK
2KdJbNfMpedhbB6EqcJQqA52+HPnqX4BKqU16YNlHLwMM9dLirtUP43RDA+W6U3/E6AI/VodpKWg
rqCb8vfu6ZokptMh2TsSJWIq+AkSqkTjz04P//82KqqKAHOhMdjw6YBW/YPis0dJIqesh7sG4Nm7
kMN7R7SrcVFkFSrfL6LNHj2aM/e3+N2L5T7FAL0wWfwJaRZ+KC49y6UAqS10t+9mRD9RAHKJF1z1
4QoU2vNz44uGxjkizdhl1NHBlNHJQQZQ5m2RZrfcd6HcDkOIz5zcx8ynu8/vp/3Dn+8neyo3+89k
T9Y11RGzaBomWwC4exVIOvQWu08c3fvBPbi/eEomILp53dXBB80TeUz6yj0+PtIxFIweHen3PODj
I0/9/bMpsvC2v5yIfx7uJE41dCerIbvp4QtqiDS4Cmg/U3md+46+tr0Z3Q/E9e/ucpbx4/7+44Ou
C6Ub4h+5H59CxR8f9zi33l3s389I5Uq0cvfFN2b37ZGuWAFyyvvfCOH/oWMcv/+dhpHHPcaP36J5
mu3RQmr3+6n1+VV84Sn1bO/gg+/jX7t7lmFx95fERwHW/z1r7L1B5sbA0iMbSy7pJBKLrGlstdEZ
d7hRqy4ongc2HX3cNuUqCZqQONeDBxkcrw67ZH1YG/TkoGU2zD42GC20I+R+Jzan6JJ3WB99dGiC
eVP6XdiEXViuhrBeARdeq4EeaH53b3rGqvyZrAm3+HvGSg5mX0hYT1si6aAKDN8OjA0UHs/k91Ai
Qj1ctjR7vIUTt9FeDMbpxRPEHl0LaT9B05xd5rXvhTey6k4g8WvijaAq+50UiPdgBbpv+i3NGX78
UIPuZn7Al8+YydFXUIyHJOsNXv9zXqnbJZhXZIA/35o4QXR269yX+Ee9qTeAR9ZLUG4QoQibQN9r
bupZm8H9k6LxEa9TV3aTFTkUcVjfFdFC6P1VCPTSRR5pet9hx5PdXYneKmhueK+L92KGOq2239n6
4vDd/nhPXLT1bxFxcRHqvvlJx8W3xxsaon8IzdwiRIbOF72Dxb5MV5EP+IFD/vELrjGHnuT48x1q
2UcPcjOKv29vz+LLCJm5s5e7v2BTeg17dvIjF/+cxtOKp2yt/egRHvktXZZ0Vk5AU4UgJgqv7h2I
VbEMmJIAp+VT1lB8BW1x1PVcNviP+86/iWl/9dB7b+oK8dAf5Dr4oE4gXJ+ffzme+NBny0NTlRPB
ySo8epTq7jOYsaBE+BOhDz/nP8hQXsQxQy7C/TXy0CP/NHejVR/gJjKq6DdXeeFz7tIPUfGPvuSK
PuVVKF75r5zPvHr8FXL+4A0GB8yheHTuZNrS4rY8dPyc81Zmnr3hHcsBeWMh9XonJkjDnRsTMK65
yUIpkALxb5korTQ+sEm2Sw/MYUMuc/VY+eUeQq3XulAt+c7izwFqPL61lVdSqK6c7XJV/La2cNqv
ZJb64D0q3vYN3Lybr6fN8qAFKFFdqVf6lb02187Bq/fRc70/Xps7xLFuu9vjdbktt+au3PfX+q4N
06Dw8RfRmQ8S+nrQB74MDTDL7cqgPeMUmOFxpbzoBlu5CyY28+S1PnjD1fRkbzU6BMDNuSIq85cQ
+r+r5oHJizrep9Nm0td2ZqCOWYcLDY4cdKvtANk6f1lHQYclevqdezlqzIb/vbm1/y1//G13TnIf
EECKozJG405C88dGdyms+7WEfXBoqthvwMP+il6lh2hvbtPfzi+iBUCHquE6MYht3Ys9ZZ0FchBv
4ivnKnuv3qXfuMhDxNuZNvN19F756Autms0cLCtHDY2fUnOd5JvYuHKc2wWgGOekpRfxdHPUg/G9
M68gdKoDcfmNFO0ID5IZAL2rowQ0BjDlEl5quSuu1JXl56GxhfwbIuv0NLzko4kcwIsBDVjaL80W
PbHvF+uz0dqXq+kfI33izSJFpEACTaadNvNQ4Nj6A/t9sN1Ct7wiCwaCRgIbyLO2ZXvI04w6xNmP
rM29Qpf9g7asBD6CwPczhFmQnFWu2/m9MGfXxAhanqZej9IfUjFwUX30GjYZkdWEOtABJoUmp9uG
uH4aBpErEWGPk6n+ePyZz9EFzx1drgs30omTkNNd0zjIh2kHyDQgUrtx3Oxm2Y4+A+OhHPkZh+Xo
cgdDPMcgkhHyEEXhq2L7T9wjLX+33CyB486reTXxKxolvgK6P3OZgifssoXqMvEsGY7Yj/wiLD7i
Vcedpe2095xud0mQBbFfffDJWCo8eDrbZFvyp1id697n+qCygeGisfq7yugOyv3iiWfM+nHVpWsn
C2fdPdiunHnRjTWRpkFEe7qWvGrPTVWti5tD66JWhU/LGBF2CyUKnzSyX4W/7oknfROdZlJlfn4n
bivdY5wb0gPYPjkYr5xfI22frQci2aD3ZeY9cNUoK8RfOQkBShc3fMtLnjquNcoMYb4RCyqMJvIk
n/dQw4Dx6j+3ZBIKNoLjSRi+hCWV+KFw/wn7MWJPxpVMn126aovZ5r74oB887n99FiJebserQPg2
CO/FzfTx6x4OfqCEuXsHaG5lu0ogc0s+VptUFHLdY0DmaKNtkx8W50lcQs0VggzuW8S3yiAYfNP9
RWI0bLkBxqAPxH2AoT9cPf9q/DoQPApxSVDw9pYV1xv2WF1pfNKMf7t9+1m60l5eTb6GsY5daBUa
TRzngLjT/VOt+Hbt0j64FT2EWy/zxc+lh0qnm296vJLjagg6pm1zTSvu0ReED0h8eCiHleS3YeEX
KxJR2BnVd7Y1j7isyjfx8+Ab25HZ8fybHxtaSfxnDYUHMPsLysToOGzef9wHz1xzbhLyi+5qoRUq
tJNMuU6RHidrwYP3nuzG27y3uD4QjPOl8Mjzj6yNEU7+c8QCwiHzvZ8Df/kxD3qeSn+O3avBf569
mdWk/1KAW/KMZb9wVO1LJ/XEY06KeZSyBRs+Y/e8xYOK5ctPwjhD2/uMXgRf5tiiZYscnjh7fPGp
YUmnrRymV+o+v8qvpLV2O23HlRmK3fn+YfqH0Ljp5RtrTHZ1QGC9TZ+iW2mv47aMgZhVyZRT3t7k
l1uiFdxi0WpB24imxU+cMq/w44BYnpda0zeSPoIsl4wnMa2+t8yfhYp/LTNBIuxqk8TwiWVWkzga
shhj1TTEMahoUIRoqIBC/G4SI4BRASpNANdHgyhXqNqhvVCbIeIZqu3V+SuZXBBEJsJ+8fJuwL4E
wGxGf1oMe25OL2mZrI5I2mTGkY6j922jkehHNZCKuLHtxsJNJzlUlCc5072IYSRUE0TMLqXvggKg
Fu1a454YhAyRdu+Qg+4j8jgpTJty1c57kTBrj1g2o9t8vzSmqKj9tTS06jBg6gkwG+HFKYZjUiL4
g+Uo7w5JfNcMWbAg0hHfRyXtMizyR9Eh3g+K+tgu5Q7JxZuoVfY1ZDqLFF4MBSUuXqY4X/fV/lhd
I6dC5wt0rawgCbReuiqP9+3wFqlXFShJfXyQbZhURaCS6i2lKhhBCJjRe65U1HMPq1yG9TsdVkaf
BU6JOJdyV1e9q/plRESsugeS+PGx9gFJZxWypenbYUQmSVUbF9B2fNznFsqcUrFPkfQbmzsQBrZV
XThP/wIJxIrBS9GEKibrdrKZkimtFyuJ5Z1d85jpWzn+jpv3udjFf1TzNxS+VPeVu+9fk/JPKe5z
UKQ5eFdo8ssnpBh1MeahVxk0lWgx071TKKikOLDVXwJPDYswcbjp+kuQlH/8P4aFmIeIhNDmBGDG
7vlSPVLH7JjppXbclV2QH25SyPY5gqZy9r7g4qVH6iVP8xxQyQFoaZNS1bKbBBp1n+wEOfjCIpzb
q1+f5iTrmapSXRL6H3fksNSF1Ctzdsh2AqZSx/CIrkREbUTXH9NL8Ld/lezEQgBhhTiuQIk+TQB1
di6rEZkRIZigQRbo9qX5qNXrqF61uYIi9lueviRaHTbJ/QwmR0gNUTuZZFcojSUkz75fC+2fzCCc
VjACJL90B4G104zArEhymszmskNY3jOpHcRJ4dnyYROlkSsUFizIFZb16tR9oGQJesLx0rrmtBUa
8Ojs9Y+NjaJ319tXZmlfMzvZXSANsXSo8WyPjbalkffuqZzb9dhR5ka7NyjS7Lc9RCutNfxes4PG
qZ/Aj1woWv4LhGJu9MxhrYV6CIzsv3ddVVn6KKvWshuGZdWaEUq7L8fa8MA/UbdcqnHdYE7ktmCd
Ucp07gdVRXLpbYoejeNeSIYM9WXo6rmDjxQEVH0LrKCGPsTfjwXy7AA5zUazvLpBPZZkK1BZFHyF
cAZpfqH0S62Hrf/9qz4/rgEkQoPFDPhNbIUvh3CIylQvLGv+1PMDuyOkqazDq1l3yI49cfbUyXBp
yexpztOFoYUXf3I70PYLJResgIJqwonZGRDBWLgKjju2tifGnbUntFrSsXXVZKt1AJZI/hpUN3kL
SV6tehMNXG2Pdgllu8Xt095NqK5ceKwz1hBiqCZyscIufpZHvqyIxDVdl5287A5IvCeIiX4UFGQw
hlQtBKNaPBNH78Ko5xZD4FIY04ZlcsrUTAtUfuKEbWkn66y6mYtqlciDa7ZHryZ/bixPY77XNTQX
7+35ZkJEBuicGxu6X2s59/3TZFxCaAiLd/p+0ClBOITNgVzC6UlJq+xo29LM+6ludAvyEqdeon1T
G2fQFKr1MD6mscC51c9Jgb+fOddtPN5rwDU1Ysa4MbdOi5p021zp1bgt1WJXG4nf95RBCR7bzlw5
xXElSxS5CnB+i2khIdaLslYhKyuhxGIloKL6NmhU0ijCwKR56o5RGkSY5jlLIH4gX1pP6pWSGpgQ
60WXfqSOtU1zRLo71LvgNlAAdQ6/vn9h/wA30GKC7W4rDpg/61/RXavF69Mhl1vqn8h5cGZk/TNI
xfjn5t1hWk3dhZN65rbUeRnoNhgcFu10W1ZLK+eDiZYckAG4ZCWYfSJ4ofSnXbqYz5h/pLJNBDpw
QXRdExvjywno5XhRGgcMBtuf6nVuhKnzTJFPrh+h8UMlBO/rjMGkJ552B3zh+5U9dx1CwjRYVmSC
Fe7Fv4d38DacLGFpD9UdyWkaYmTrpizQCgfjMQ5+1RJoHZ3btLF/Qo+Aptnl7I5S8cgnrSQkedWb
1o4v+Pnn1p/mc+iFWEJk4vTemNvZmcrGgEqtPWX0gUjWLD8766JJPjeQgAXSpEkVaN2TkMopKlNZ
0uHTEgiKchYoxRp6RnpJSEtcKafn21aEiqODb26e1nll2p8PVdGjTpghQYlsD3gC5nSRCvbpv5wM
5Og4FIqO8i0SAieOHvDHVJHqBWKbTYM+Wr8VnzIoVR22zTNOCKAX8m+YEtycCbQNVtYu9mo17DtM
xUXU6udd+vfzgDUWgnT0YKBn3amT3Rd6nWpHNliKWxNV5LzeFe0GQaMglldjdG02q3haglZjPZq9
ssDXVZFtBUJRf4zjix7nu2K41ikJKvSEo/Wd68zUgeXxhxOb70thPlVO9mpH68zalOWzlj+ZuI7k
Oj2ZTOv/IezMdlxVlnX9RJYAY8C32K4aY8wqN/RwgwCDe2zTw9OfL2tv6RyNdbSmqpEbmiQyMiIy
mj/ahuSyWUu6AHB+JOeVNckCDREXUhEBPL09fy+rybwpmX4fPy5knSkN6bHjk53cR/P67Nk3SXqh
Ttby9c+/Ipv8HZ8ji5lIJAm90kIGm2cp/WUPKC/tLD9karwFFCZF5R89WNPD4vZ5Bxv6TsbNc3hE
RhMTHmjkzQwEmXl8bAVozLM5DAv3rpHYQVyiWvjdRK7F4v2ljcEZR7tWYmPpm1eXjbK8Ft0MzvRm
ovRWvcnbtrxuTu3rswT+sr8aK7Tz5vH+o6o6LRfQOKMr8kKN6gMslPXiLgHRM5i6dnNFZoRcN19q
e/zvYgi7+z/WBwhFAqBLp0fgf1qKIATNaBem/hT6aI+TTxrD6vzUP0Qi2LyU/gxNf5Tu6C+d6P91
IwgmQKiNk7ZqatKOKmkzXpQ/g477wcAriet0fsfVRij82VXr26VakbY1vrazyr5MGFr1NwJXm90/
m+a1KUksjZeh/tjRr+Kfs6L8WtTd/lo5/eIpkDHK8tcM+OdmnqhPIKU5n7y0/nJbzcgbuUvzw+NN
ElB/35d0DWhjOkSopz/XN/l1C8JiZE8K6PryPl+RgjwHM/bcEsYHJIOnIS7+DdKq+Ug6Y1hLLZ2b
55PL8UQQtG/0EMhdZEMpB+P1+gHcvuFmqPbV4AFzEF9TYbYJgCOVCpQxJpqm6sBPal8KWU40DQfa
kWazw/3PpJdWSxOcCwigyKD9IOFDvaZ0zziTHfLq/rzZasv44GRWS/MykbwLNgt4k+60dJqNP3Ct
leJTtC8Qh0jsMmgLapDASWJeVaX4XS4GwXEZ8OXnQTjMBYzAeVqC9yavRAMUkedLGUT9IORTb0hP
pFp+MizD+EchIe5UPjdaPnvfVtI1/tCkCafBa2VctI/6hmP0eV2JTLHrNcFGFBiW5MKU8Oz5nxtk
1uOvRXVasacYFGJ3cgJi6CLpp9VtmgNpcv6Qu6UrANMvFKkp0vO3Vp2/hTCcd+pqeJNytxSQ4Jfp
RZVuv3lpullh9A6L35f7P82C1gbkjc9Jh2sgBL4R0ZHCIMVxuI6rs17/mSvAFs9wuXT11w3Yc9Jy
eqn5mM3LDYp/R0+4T6korzSbqD8nYL5EtvGCiSqXuNtuh0qqRUbu4r78wsC7ngB5pDFLO1N+9uhi
zKfFExir8Q+ZnC+8WlC50GiQEd/Xwn9zY1dKFaMGfHyJ50mkPD4/L+/WpKTnN5yCp2V+27HHER6x
gRSSaz8L7mVwH2Nzdn6brBwBrd92AMRyrsjljJfv1dQdcZcxvSIv9DR8i9TICkzkGaOuFHcYfzVq
vQGzhCT3X9X79DF0rAC8YqryXN/m8CRtBZ5q8V6KtjLj7APvmgCrBXq1f0QD9Hu9X7/J1RIotaVw
N13wSg/nTS3rNOo4KBCcfKU/gFD0k01Tswk8uxepdop8jWRcfgIyUOQt3iVjPbWkWmKHdkR8h3J1
B9tMndUf8qXQ1eXvmHxe7YLCob8IrUBmZklGKVmiIwDBPcB+9yqf2ul7jB9rImVf0+W7IxduUEjs
tpt+LZDSBlLVu6ZaxWDmCqQ9+bn4R8D9tjKowGdLP8cbvXmt9eqxWQARL+B5T8/Z76uCd+yx1lXQ
+2i1xLN34/uXKNeX2OwR/ZFrAtDSrpVTDApTO0XisYGfNbv+vmq46ov2QOKK7A9v18R43NcTLHau
SeUgR0x8C5KvtqBfAPMmoAvFqKYCQpP0M+Oa3Y2UuuHxq30aqzdJoa9EVVkG7XtNxdEL3GGR3tbJ
1z/ALwoKxLgtxbcCEZjE9kYnbLH8gRl+yPNdN25wjcGI0h2kaGZEYAu/yYXVHynGRDfDDYyIu76A
JXt1Hw9d+XzglWzO2oeizf9ZTO+d8top5/uuq17b93vxaVzUHXh0VqxcN2C37a6kkV/k6VMGh5dM
QVFwiQYjz3wlG8OvxQWw+fIXrWFfqvIh8Llpw9GyBbq2c4Hu+LGAWy/T89eCTOZ3TN6AIjR8i7CU
TUl+/OkWcPosr/RpHb/01XhZ0sSrBF/t/MESWfR0pKsASyf/U4rPv7XT4qc8OGbG5otidlqspMWH
EI3lw7BoQwaG7mw3GmRLze4rWqr8qhfvQOifRVx+Xc8anqWhuHe/JrW5rK/N1T3ft9VC/yCFdtLx
p5Ko96xHyvpo+lJ329e7BORsjmSNLt1p9a/oK1S3/73ppi3RXAPFk5ZACtbo37B0zezUUKygyL8k
MNsT1mQcDTs16sJTKttNFid1oUanRI2k6OFJBxrPSNthrx+l7dKRgF7bD4Ficcz3xWsLvtXthV2/
VmU2BNNu5nRZFyzsZ0XeKSmnq9G6+VPQBbPs4V283l8edWfaSUWdXBLdPiXSYdjdyfhOH94U4m2o
1spnGUjWWEz2I5FtPmqCuW24GtFoZwgu/smXLDVSrLboBU6nOWSc3/riGRaZVLSJkug7otfcYnD6
5H7UCtXTgzM5I259uCQ345/BIUvWHhMwYdUEZXgcnM5Bkxqe6s1ICrOuR8AKA60Yc2LVkeJK+fvQ
3sylv0jrfOG3KE9fdOZ7rWOvjmSfi0VchWi5U0ccWOe9ew7u69E90aHZ1tNZ2u3OoQret30OzpmR
KF7NMy7oseYwsu636lEgG5Zha3V7DrZr6z5fD85DW0+Ostzw8a5zJG8WXPCYeUtaPnpGPoFKFlwQ
SEfQQWtrfqEMwSyPoKsbXn3gboTf/cEZt81xUlft9vLrGhqJ6k1Ot+cWbxI1KH7wDEBbts9o5teH
xiZEEF4zhYcNcIQZxTnUtA/K+F7Hy8M8h0ZhzDbnI2j69ePPPVSg7wtiXcMZSW1O5chEctGM3LPb
VeJpbCV5A2DlUPFyIzkRUnVObfXJ6EIVQWJi6157YEIcTux2GENQpS3Ed9ewsnXSYXcVbBbcvBe6
K2RcHk+oFFJxPZJb8fClA5i/r4tZdeRXm9fj/Sh3poRD38TuwITjVIKwF5PngT68fh1rqzm2hzMK
hY8LYYDlBCpo81KIO0NeumTdEj3jLEajFqMnB1TKcLqcLQVT3nzlEEfkq2/v3O+Z3BKNEytbBabZ
iT26Wz7KjZTfohZ6L9JbLh8GoPrN6my2B8mTkl5jpO8EHl46LSa+B376SK5sXHB3Rnp9fMyf5pkw
ZDIWPN8jaROpkNVVs6fxoZxhGj6Se1bnHVGm9EzhFK1NSGWM9JTsUf+N0I8eBE7C2NGu5jwVwahd
G+m+5FY2o+jzPn9EJRlK7uguX2vSQelj5fYuOPsSaG/+EnboLcVlDh3N69152qWDU6M4tyyVEhLC
mW6zqy3Fg/PK4+Jr3EouO9v3ASZlSe3r6JqBUT/YVWmyLqz2oHqGd3ut2HqwkqIzU9kcUSBwYE00
+wRtVFd10aG/2nx0WWkVRprZOHqwyJh/mnI9TS7e7WBkYrQYDsdZoAhJ8E7mGYSZBSUhUSZkltXJ
LEA+LINloFHOAJNjlWI6ZnxIQ3v6g0B3GrJxYV6wTSBNOVURevh7VBKOkIz8f5rIM6cuLgmc1Fus
hDqZiHPxOSu6PszS1l2mA0R/HxhMdof1UMIeOxeGR61jAt/wcOcQIlHKUm46lGkAo8KuYl7LDXea
0Z4GzwBVk2JQ3JexYlUSUOtAxg8eySTWwIxql5WojyHlNKOBo3S4eAPScdrPjvMwjqb9LUEc9Enj
iOXBdWnqiVBRkjLsnO4Caxo5y7jZQ+pm3+3Q68B5qt752H3NP+JiBHOUqXx8iHnBCKmTGrKJC6mC
B+vkesT7CA14RIYKEcRvtZ5lKo3+ggsQocEy06gqwjil2xwiQS0aIrPIjfIYFxRrQAU9qJNlxvyV
pIx12HDr57SB6HG/rqXfD9YS65ZHl9EbXOlEEgAQrh50A68eGzLQnVlI83pC72/zlLyTcygVD7/3
VesCoS4emHZIo30TlIFuMwWe/jVkJ+9ZnLxpd/Ko1cU8i+mLaI7W21e+R2vmxBGfif1jfvKWTl80
zjm8JY8U7RNOOzlDGWU3CFuG/ZblefE4vMyfth6q1sLhvh0iWfOYyNk/b//KU4onnJOvhFVm6ufN
LGNmJcp5DoiPKdDJ8kur4BUsYa4hg7o67bKnTLWkw8k3ojcGofn0bx61Xd2O1cky1YN5pv+OydaC
06Envd+yMqAOqD+I2cieyJp7yGRCpCerZqTvhT+lrLY5mkt1zoDPOvcSBQczSdvJJuwfjs91n3YZ
liG0Bf9EC+PwnSMYGv/EiekJHUjRUJeygTm5SBnj64IxlO5P369UC2/53DfCS75kVbIMluTQ5zpZ
mA+zDU5ulcoSHwwpHWa5Gt9yqVOEJjDCBuhUmgqYctrnCAhk0ri/5acIQSyLW9eH2kKroOg8nQ4O
QkE/ksGuo3s67pTd1Rvs9+GBE+Oz/bzWVKCsb8nErC1tPeicKsSnJH2/wuG49Hsr9lD2LeJMyiu7
zmPqRu1nNEBWPX1E6PIxFwtCcrlge+DYOrpFna0mbOnZXzT0GzlBt/J4PrZFI3iTf0wkrWiAd4fb
sG8m43df0NgGnmUxwxBzsXDDIaiOdX4P4YTzsWEn7BpJn6CxVY+CFKF3OuTbNVTdWdAmhtfYgx1j
xzR7xE2oFEJTXa+odKTvYfgRGig+JKbVODN/mdKxYwvuLN9ISew885dNIL09VHZjI8sh65P+gGab
9+1ah9R9zrtHBIFv0SJdpNz/Ek0pvGHQRphWfhSLmGjEPupdvnuuJh8GqjEPIM2Fs9gH2y0Zoo04
ls/m/u2+7TGL3rS/jt65TGoxmp5aoZ+rDe8NNxzdOhq3tAu+Z7GHBO8tQWM0guadbx9oFcXly8GW
3PKoJDL1dbSaClXvEb35QchSFQe3TanCPtttBQdxeXj5xSn3EIXf7NFZacs4qPtSXQXtISyaAYvm
GRkkwEbLdEwIIRTNXstlLD6pmIRuYDFTrhj0iVGgml3AfYtyztjO2WC3gsYBtgR+cEdjSuCC81ER
hlufVFxH6FPVe1tMQ35Buzq6r7hdic5rsONaMbvYWc/85p76zS2HyvPvBYuM+cQN5xpkQdq87/d3
P3Zu17VkX5OXH9vDYRGNuzfJ+TntkPM6mLnLSLOpovcoVzkM/VoKtK+pOJHvgzdp3zKgvWb3gZo9
ESVRA2sezomUTdvpoDpTMVm1+Hxk3Si7O+VDq7lVZ1c4Zv798snv8KbtLTds2aI7oSdlg0WHnN+S
/aBcJllGM1cKVHsMJLvyNoY9WS3Gic8NMymYrFmkZEOhPM3YOSfz7z4wbC3U6VCTWIZz9xRHtUEr
xPyhAMxW9i9UnKPZC+vqz6Nrek/lLW5LHudAP5kyfeZaSLHL/vQ1BnML6vD78vnHF199WKa6xa77
lCNjpnQhRAgh89/GUXdldJv/zGH7zldD1eGmnDa6gy/ttWyO/N1rIYiziLnmub57pTfuz4lstYG8
HQMjmJLRXnqPsDLBr6ANXPJKTuET2cKK9rQg/kf0ed020dJb8NU7HLweoG7rdLyFt6vZO/X+ZV3a
zYX3tfMOAdXZlcnkdd7CbZ0RszyLA1Wcofm4BTV2oqvS4ii7gZcxv9jqJ4ui4tpM4gWtC8XrYCi6
5BH2u9rW0tdr1SVUOn73pRmnbPUVf3BxX7j9riRZPzECiWku8GG/uAozYvCb9Zgg4pN5YWQTeelK
pmbCEeQ1nmJfvWsy7iYLlqtWE+TaK/s5Lh/3RdCXPQKp9jcaBJuDv7CgHmQhn/CKjL5Fb+XDkD/U
F64mc3645Np1UweKLWWvpPLn1uAtaR61nR8UGKKH0rcjtfve4A5UfCV1QNFVSX/223HhjraR3iOA
lU6hwaMH7a7dsQHu3Cm/hI11y7po6Ded+2DF09InpccPHssRuebQzZoZS5ijudcfJ3eB8UwMwLvj
O86bvLdHpuEU6qyI78p64hIkqw8VjIFyjLPKavJzVO/v3vxbPrwKJtTIqoRZGpL62O/Ur3Y/UR7G
7CnB9W6evZrcyOBeAD3iMUtlAvMcpGDA+5bck/n27L2SoWDTz8Ymwx/DF00SB6dQDbTsnhi2krFY
LzQICJglxsJApsLgS2arPVMmuo6zFjHvnY6ifTKF955ccAojwI30oPYC2Y/GoUOuZnL0hcSqRAlK
Mulp74sxwHFBH3C1c4IYMLL5ocOyQt8EVWGISkyuOIsYtD0/jJl8eGJi0m3Nu4QvCyqWHkcgYpg1
REfAM7ZcrmJvDsynf00mlkr9RZUoZlQ2FZTBa8gRKcPlVyJESu+e9OIsJRgsKeC+fFEr5gBd+n0b
4KaU9ldv3CELgvm3FBjZy7syoGnLa5t7S/uuoDS4GHcPzHdqJexbtdYAlc7m32pABK3hBl1iZFpw
OsLmXjXbNAmy8k1VSkZbW50e0Rha2YhQ0uzT117bLUiasd/BnIsyIh7GyNqAeyGK4MNxFdszdzg0
Bd80OALsNiyTMgXtFDk185B0CJ5ldPaJFSGGl9GYcWZTyMV0KBPNnn+Lh8YscV7J1Rd3bQMkp3xA
3B21bAzH4IR15TFm555wFM+rBH22dCEOIyf/Zq1/vqFFwxVZwtLOCK6w5DWBVJgblhIgqopz0RSl
z5Rl57QPylSzIbSGDBYcoDrwmmSzsOXDjdWAwGQ2/RrBrdl8HiqojDrQ7M6DSWFRaSfZxhHRTT7p
Du8pktU9M8YxFIJxsk5kGPECs4zVcF/PPOQI0Xc1U1jN8uGawDkXwamzSAqknZpd09g2HNVR7KGC
ayqeheCEspMPMM1u5hq2ys1HZHHpT1uUVchwvhbWXAj0+Nj4Lx9Jwq8aIreVXvzyAm2JNEpRKLSt
KzE3Y+fC+2t6TkuRUbke0vPHeTfuOVb8WuNeDRlPEB9v+YO+J2T84mdjs+DGDpc8fSH9UQNzi0ve
AewwjeO0jY+x06RCQyhiciv/7kn7E+pX+zKOQk/cfeMo2WVapUJ7yRbDemLjqjZys2Iq4I7jXDe1
L2lfYQq/8yZ9+X0ohdoXXIcGl3Yl68dwHvD5/HtujcG0hcaw6HXNpbOTyyzv8AbzSnuZvNwvrB5R
eyh9LOkD9s9heK3e8lpxkADz7zHEBP86uSeXpzjGqBSG2qQ/1gVfoyJPPIcWkm0EATofw9dBdAMx
oIUPpLWQ41X3AX0ouBRy/WJsmvSGm0oQuxNGYTv7VdFlCvNm2l6J0vrxcQwx9g3n5b9prOqo6hqr
kJ4VmI9vCAkahHPKpb3hKGwO6u53zIZCxS4VRMRZcf8nDmdks2CvoEt0d/IlTAKhULbYN3lZSGF8
5AbQOBz3LIftE7AWEP05FyvAqjEC2IrAn1hMU4rKF7sJp0rVboMpgAkrejL4N9U0mGkKNLGBfXE7
1XxSFpzGwsrF4B8YCpehYirCZn5vhpTici0UFuyCdocug5v7d6pwxe4AS3dJ9X5UcUi7bmw8bwNG
xpl2f8IaZuev4NLTkbzecNT994ENRuvOhZOwgl+H9OJC1VvOv0feoBp5Xrg9bSSoDPl+OJGHlvay
1aWGM8A5cQhn33IAALYUTYDBQjs7qGRJ4QgaAA8vaCatUMpCN0MB/rh+yY6NqXDn1sXtQ4yx/XAQ
PKIdyecqUAgsPqFx4mDweKdklVcra4T55SijiqvkVq+xZI4XRCs2UEVB4XFR1M4FFXY7nsISf3rQ
2y9riSU6eWf2el5rL7yYSq9j7+ie5Myxdm741pJLGAtrByiPxtK9XgX7+dclRB87t7CyJIevfpR4
GXGS1+4rK05r+xT0DhH/7jBFr6izJAh90L0mwt5Jb4GWVochlwnUu2/7FbVsL/JLUB+bqPusVkZq
QFJX9Su3zMtc8hVqlU7kuEaV+2SLQ9Ek+ezsLW7CfmhyDfNpCjvXOJnLcPRfue706fWNpl1z1jJk
l9/7w/6Fz5tDVEqfyrwLrzn+v+9l+MppPD5zdEejJNO65m+/zGPSxAd6MeJJ4D5VrqaKz62IGWoE
ZpCo0WvVUDLVMfxb1rixH6dUwAPNkce++vNwQ44hNM/fdhXN835nEGbC2mOk4tVtNbi8lfMGYmEA
VdbcfYBIE87dyZ2GVez3uzioonanpmB/jPaABQp5Dq9DvZ+Sx5Fw2y2cY1NgA2y7IsZY0+yqULMy
wUaZF28HvaghrpD2L4wcLMjOugN3wQDizAiWxbRckUCK4RifMD2wHeLgcnwcGwB8hOW7H5IKQ/qG
8LAf4aUhyGKSmEC3WKLz68qq991h7tZY2trFvB0xOS7hKdPSye08rPRE/r7AZ+/9KWt3GIN83ztq
qjvD26wSKcDg6PIze9FgSJT0glzDHYvDCLv5Eqr+LITIUtra03e7n3sGqBnmq+g8TCpk5gvDA66/
emqAZjqFFaWCSWUJK6Lkbxw/2FHND/JhHg0HVFmohkLhIKAVzAcpU4I4OGPOEZWqDqcAgzTsmICX
1V7XTTKwSUDJYpYsHryVkyVGJ5e/BK9oyLsDj3I6ChMNV2JWYUIqgbAIkdl+5T8ileXKshY2UMx1
YrtJF2ygnpkU6m6MCMvuRR/cCBAzJUwYRs2PscZrMBKytyNMVjFFrC38DGIWfyYwaLyhIKINeYkP
GNiXzMi8OB1B9NYwdhnRsLnsl3yCYSwtNjTXpHjGmwopqBIOKtnicDnud05K5qhhWyRMr6lYFO/F
pkzUbLM80PEeClRJAxxL2Akrhu1qwaxrwZJGqcI+h2fVFfumbUv4YTNsa0dO3sxSb8+T1mZz04KQ
tiakJ/k3Klt9agbB86ryMb2CZJKC2HPOf83DeW++U5x1y3Amf2j4hXzyRhXiE27NunymMt+zbUml
bRfefLF4L0SNNKsJLmnFRu1wSxfhtO8JPnXBw587+P9clTiYfhx2/WFhlwHd3Ydsyt54DDpnnuGQ
S4ZgLHR5fSMWMAQPnAdn+Joggmm472Jhy9lbX9fFPHsXDw+/6TwbhMsUrxpvXvDxtxGBN53UOKOe
Cc5BXLVT8E7wA0skWAjgDBG0wkU9E2fqbNxmm2eiB4MC6I45KXiVJ1ynHG8UejbHsOYX+Yq1Lryi
wjVKe4jFxigk2I7Z/3Ffj4VM9I1P6uTcbN4JzsElnkxc5rziPj33nIJncsJlfvNwXA4ZOIKiIHRu
DyHHaNGUtTwfbts/Hm7S7zJ4+/1B5FUFFWsL97jhKtYQKhaSNPwRhcIjZivfMtRHEt6oyQ7rdLJV
gt27pfP2Y5fpQFl7Yr60SI30sE+nfRypFtUH8n5x5DTFil39yPRytYu3zNpkeOLvjSMRisRZ7/EM
PAC+1710kLZECaP+MFp1iqSO/2kOY9qmAGfg2bznEi1Nw4XdFsIJq6/Hfq3bzyLmhLl9hvCW5j6K
szvtFIphiQko34+kCSZ74Uz7yR4ZSU+8AEftxUc7TCHbd+nQBGLoE65l3b5593wKURvTDvf8ePjx
5d+8m/9OGyq004ffBCdfzr4XDk+oWg/Rw9yU8SyfPOKuVufOHHza01618AsTZJog1LAbLRKg5XB2
1I8VuwJLDnE2p/MQqsyOhAB4fkNfM3cOEpGdcW23+/5MRRKaRyDagFt0nB8fgiTos9pfhjXtrB2m
JaxyPmGV6SQnUTDA6Tn+9HtekhKSnnDt4T9NlyFKNL1GXFNO+KTiFuk9b3ENENPxWYP8xrr5wtxC
B/qt2JmfcxGP0J0nS08898N/+9xLpmcYa63K+kOLIj015tyRrEsxsbpEnOEQJ8o3LnGEW8A06QSA
T8nJWxB67g+KxerC4QrHPQtqI3+WlGwTAGEZo6UVXIjEmpXoWcx/OE8/jpZ6+IcoYF/AzUztaJ0H
85qf/LboAgLvM0csyWF3Sh6+YjE6NNYiBCbzqMGeF28EZHNN4ZL+Eg+pWgPhbdjWhUeJPy+PTGLR
H3jsR4M3fRnKoWTNbbIWuebbnzlV0GRLBIrBmpFtcbdRWyvfw/6BTTJdNz2zsXCE8BFRcik6eQim
QvmOE1j2DDcRCYDbZbs/EAVibUb3nHnUnS6MGTKIjpAKl/j+nis+QjG8+Avnmvc+S+26GcQCUqyn
f85hOK5vQaKbmJ4mv+dVrodvpkWsSmn7LF6BHJ7dU0pZTHhcOs94VQodizEzkRSgOw8hMGaZVuio
arwl0ZloE2kBLFslVcFHyodMOvQHnVD9yWtTGTewOQuhqJrC1rDrOSKMhgkvLnuOMI34AK+R4IlW
sGd7+ViEg7q+RugAFgSmzSvvU1jxTCRtPUO8tJJJk7cx7fKnDy927uvQ2oPbANyIXCFi8mPUYdpx
W/2LqzdYX+0Ob10u00Jd6BAKTl45hzf5Y3dbSz783Lgwt+QMEfZFl3fuJbhkmGoQSpVILCijmj6n
fpcP+SmrUHIawIb+O3xjvfKMHQuCV7j00skjD4alxBKKqkNlzYxV7ajCNELh6d7IYxm+LJxfwjTB
BptW4BawKlka7gzjye7tLlJ9abYa7V5cPmkwHYb8FWHp5tTIYEdehAEcjYznbSup4cd+beMGfOUQ
hFSxV8S4pVT41W6bIefJLgH28mCKLE+MSHyyURU1h3cI4F/6VlZztxKLW8MeraL4tcbk8nl/46zb
3MTp2KyGidq9BaZFu8dgu6O1vlX/HjWRjOdQmACtQ3EPCV3tDsgg+buhy4Gpft3oE5zLbm/3u1c0
uc0B40P2UP375jANXBqhx1ieNoM10h4H4AusDUxzMRHM4D2/R0Yqu03EGxiErwy/tbuD7Lb4QgdX
88VOAJpo/pywu7sEaIORZyPHaGl5WuFQFM8ysreAnPk175gZHfGdVBwwsQim/NytY24Sp/1rfc+5
kwJpde8dwkwqdI3qVJgfLAQlPUelOOLpI/vueA15rU7rSsUfCUenfcoQ6x23Z3UgFoY9Zy0daD64
3eHnMZ7p+fO6iiPdQcD+iq0RvXCOLj7yPZS2RsQ6YdHjBhZqb3kkkFmulkfWmPWgJB2PBbHeyR52
kqWHQqz0h4uIRS4dVBu7i5B7yeF/z86V/ypO+Q+onr+KU1SpukxTA1TP/esFdJe5W5B5+1sHYO6f
42xmSv/SAGb+V03Ef9zvr/qs6n7u9H7ogQbSTRaXiSlBFOot+gD+vKAUHh1tWmROfFYm5dvKepNg
HAvwotcPVtO/lE9p4gn/nyz2v0ek/FU+dR/rs3Y6jepn/EkshyGJQaWpzLBQqwBC7dLaBGglzwXa
SQ7QSU6U08yXK58K/O02+VO8fwnwqId5EGhSl/XZtG8fiEC6EcamW648gD82HDuaxb8kV//b9Cl/
lQR0Wk3Da0HOGmiW9QX8u/3Vf4HHmcGiswWS+/z5LxzzU0/23wj2V1nLvH49xmfFPQXyQ4qJxo+g
lAX2yw+KE2CwgCII5C2BSKSbxidq3Wy+BJGIIn32oCyIT5b/Q+qFeaSLJN0gxRkYPWtYQzcFfNAS
XmAztQH4R1rxdSQwtQBOIAwNtQUakPpH55V4r9I48rZhN2N+iWr2r6/3+vE1rJafj9/htAoBnjS/
DEAQTD8UiAniL/TbNf9f4Py8xJdfpRmS17ZKhg0fbslJXIVbrkc+IEdLH4s/6gfpDB8Ezcw/9I0s
WtO+r4ztAaQisnT5EaP77+T+u5Dgf9lTA9wdxGfKZf6a4bs6u55eOtQeoSjYCaT/PjbOLs3BDJoA
FnLKtVhDAxBDGrgJP9AMlWmjGj6KgnGezeNpfV95IEx5x+Ph30BG/q5N/4/x/cUNi8elGm43BIgn
CVANM3WI2KxAM1qxikhkWLN0yD6ARx5APkVLOOMH6WsfGiYIj2YiOnP+iXklCHhfgUAAWE4hARCE
cDdB+bJ5pq3L5/+dslTN/H9X/v8l7V8FUnKzjKUphrQCDOVkCV7TAUUBCAR+CgLxTjcp0OWd4LWP
SIIjeQAzWnwoPwcH4lzxI5h5AMhj/oF9u6b76fCBRBPHwrqbgHC5Wf4W6FxLU/CxuIxYCxdLoNTh
JIZYgkzW/m6GMtz4Epz486/zpk24hR/D5adhyiv4tAfFU3wSm6G51UwfNgW+wfQhZWWG/N+Gw2bY
/FxlWvGFz0IgmsRLcZk/IfhSs093W/5L1f1P7dx/Sob/S9C/il7aa/UeTwL37UwmG/UJy80JGU6Z
c70CflcaVlVrGjythhtiDSQfMvT1XlU0jDZLQMLd5edokJ2wOjNcTgHBiFwHgL3+KB8lnUSv6//O
Acu/SsT+g3f/Un71KLWd8mC8MxBiIrbycOn7838kmuBYvObr64cj8/J/EK8AZuG1+JFNR4AL3sxD
cfQeZpCm9/UT9Cx9K1C3PvMcKA8i17mVEMnbgAllFj/MjIH+yR/oKaeViwB5CFZ3Wa63DxfrV2iP
A8u2oJu3abuAb4hWtMV/f25Z+itN+H8fnJp0aanRRHvxF+fPQPuszq2o7lg/NwLlqv356T56sK06
wFrGH9wr+QNGBsxOWVUO0HVoGMDevrRVuS4BC2q/35/nj9Mm/j0Ddif+uAAec97SuhqwFqDB1ypI
a/Ha+IEQA4pndwFK7LxbAkMyrCYB4rkiMQwynEBqqfg/fIrXOEIgz/AJbgt999YCTeb/EHZey4mz
zRa+IqoAIUCnyoGMwR6fUB4HgZDIIODq97PE3vXP9j81/vg8NknhDR1Wd6/Wjx6MYpL6qQuFAAws
XdiH2t7PXCydnwbn2yo+7K/Lk7E/wyMprjnWgffE3LLJKwUFhGJPkLfub1H0TQJ0xvPdNv3fksFY
Bp+f8ES+zardW7ffsF0qvsXCnu6c2dvn89sh+PpgNczq9tfXV/mjSdCWwP3vTfifuf1W97jZ3y/7
o3mhVyVXT0SiekimAUxUKvsh1VCie/uJ630frZ1AXIxQvxEvcZ4hGZpc7Mm71GE83ThoZx1k/jVG
Sz53pVsyj2X9gyFWLbr/unDDaEApoAru1jdNt9zfa1l9ybhzaXSgFG2npKP+LezXjp1YiFaEp17o
I0ct+/eS7tC9to1Gl3DL7Wc49J65xF8DSUf0xlL2FxbYvzfQ321G+pQYTfhFTPh9mYM/KnvL1ma1
gC5b41nHYsVYxAV2yVDWCnjYjag94rMuvbCNEEZCPkJupcMqmdQ8VkgX23bKLmdVgNi7MUKgcGez
6dY9BdPpCubb8fjjA7Yh+4P18+/Lb3baf1sjf1y/3v/j+vPNst5Z1aBgLR1ImTzorvjZe/ehSL4u
7snFoISw6eRuok1UerVhK+6ynrrBYl73kAfeCVuL5mPT9Th3G+GWviRLsSjC5tsI90HGnt8GV3py
LyDiWjlt90RIr+3u3Q6Sog3VFEC4uw4IO5AYVI6gpPVOcce5jleO5Yk8EBjLS/v6hHi0oKm1gZ37
h9DyLJgo15zvEq5mUI05a7i2Cri3LBj9RGAFjRVnE5kVVe9OGnSqv/RKp7qOvXt2c28J7eDVIwxU
EWNKAlKW4dXo+b0JUr8M8yDvi1aU8qTQ/LXgXVFltqBYRA4yAqceVFaM0d7DqbaPYQYfoIlYWni3
MPO2EVise3Q7/aN74N4k8baRWC3P0JTuEGQrn5xRzmW6Z+cIv+DF52wefEY8LtBnXn1RkFlu5nXt
Tt8IZNoZcd01nQ3Xjprwy+SjtC3342v262rXvNRmUaEypC+qXzc0k+UewxxaUcvt8kMRU3WFZdhx
25zrHJ5FU+jxgJiw44qOK3MO6ADIz3j270X3d1fljzUnZfzHmltdz9vL9cKe2aM6ggIdAEebX750
4mW4t/zjMP/89xm/N4V4aLk/zviN/m7XutXMa5NVfjKcW8c+d50FbY9T73QIOyTxLd0mBG5tp47p
1nCOpd1ij0JNQzZL5uy3To00ArjgYcWDyBX6WlT22mkdnRO2fvsH06khpfLfwu8/EuWb1F4ai8WF
4q4WHPeg+/6q9Fb9O0xwzo4ojndKqcmnWtP9upY/mME/ybLv/dM3q7W17q4Ruw9LNoEC3n5poPfx
tuSjYxJBYyfbRm4vYo1YmP2OxujZv96fofzU4iuweAoHOSzdsHJveEJj1hekl0hgzBnWKvaPTCF+
/TDNlQv0j7H7zvlxO1yajaZWVgmhrelSfgChLArrY35zKkce16d05jsXLuBkvuZqiOI6/NFl38+x
3vBaVtwh2vBuD/eVxpGNd7efxNyH1KZKFVMQ+EUjkHpPgD6S9Ut/AnKFkUPpvSObz34f9Z4RWmQf
2M9tG/EEzd6o5ow+R++Y9mjW0ft7b/TMf6PRM1E8Hs8XPjRa+JsQB06P0QFRZg4sB2eVnjPBtnfE
pe3KYZUnignPN3U4NB8kz+9o7c/3dxkc7+ju3vOUrY8cmKI6uF+azyASvuAbxAWsmOMYmpvDXUNC
4ifzMVRVA6BT5+Mjk/NFJyFbHzy4c4QTbHCmKw0kxjl+a0aPHt7ux3j+sff0Ud6an3xItfmfiLEz
/vj3/Ha+Uw099jHN5Nrwe3cM83vX4LJ1ulxX5UHzS/iWWTtLa/U12yJsNN9poeHt0FN3f/8mZkZ4
AV2DxxJCXD3aTF8boZO7hddmPlteDq2yeH+vYcrfqXfnt3RVGkPE4kt3ibhS1MukjKDP1h6sBWg8
SC6D5XTpUyblSsvBtTAVvWXmZ34j2QYpf61edQRaGlWPJYSYNY9dwoPsPpiUda4ln6fNy6c+s+Wx
5Bt8O878dSwNKtJMUWoifIKC615B8Jv7ME16lD/DlLnxqZ8MjljiJHZhjefQQ2dc+dVecFUi4URD
JtdQ90cbVJ8jo511VUv/HlZnhxrzobcfZ18OqZHkXNybUxusAyg0Pfhl4Htuuy0WuLQ42hXuyAdp
Is6ct/OObt2FWNFdP4myF6/TgR/Vk566Q+Xb9JGZH1dIHq9QP4qVUFYF8tgVsaiWVsuhjYBTMF9L
CIYL2DX3nma47eUBObxwV56c0+DOETfoSVkeeJYRBH7IJ9AeLBW6dLhyFAy8iNWo7jYhdjw4K782
WvmgcB6o7Q4W3pW/4MA7Tswignd2GS9QwHdu5+plnOzkE27R1V1gT9RK0zWgf/m9R29m3mYCQYJz
8kRKeeP+Ch9ewsRCT0Jg6WTofQsy211Ayw4sC8h3vFrUnWTB0is43YJREwnnwSOUxjrLGGXsHafO
aJEayChabulyZL/p55xXXpjsiy6u44mLZJz9A56RSDJxh7izqy9bZMlPGnaDK59u+CajIpuEtHE0
OfVh6HYCL444qQ9BlwHIg5QrltVC8WzAfQWWCzkC9sHO1T3fsFdghok62C+bOaQhMIaK7bFdrQAN
1sGpcQSOg266+YIiiqcr36EI26aNR7B+ungzD8DhGVmIRGvZIwhMR589UedbTnCxURnUHeBJi+kV
eM+ZVwb/691/wabfys1KBbohJt8xGpGkQBj8fxPP6BuWfWZDzxlDg+F+UQ3ufEGxDwSHsTydwfI9
w4+WLOIieasEUjomY4kwYEVcBsEs1CJw+iddAaLfgoZW2E8dbVBAGD+3QlhvYYbVkmW9hOkwxzhj
Khg44CFESDu4+CbDsMRExKpwCPRFcJjzih45CxAyYXfty7y6Kfcz6gQlPN6wRLipL05dFD2LrWQw
NZywUsPTnlWGWubdPfhQWZsyIRnyapHcWSw3H3IG+mCYDgQfRBrOzqDJeteaJI2CdXn1LNbSqVrQ
2BB+l9HZIqSzAHsWu1a27YZZhwwEi1ZzD3zptT2FLTo/NKVs/hVX/4/Ubn3D1c1aUaRWuXtI7ROy
qcsAXJz3FaKkS8MP5IvlSH7oinQzzb7pWj9dReuny/juVZqnxX255TIEccBNAeShbQ7vPOJID9rw
eMW8cnz8ExsP4DnWFpJy4bJhqb/C5i8OW+OlFZfeIjhIAMGbLgb/NsJLiiHjdi5hZ7IOLuECkSnB
Kfdm5dBWiNu+sP07wRkmWpgKmK6zW3sVz26N14rozEyfoZEXtSpsMMI3WBtwBgaZ3K8phYG9C6zL
Ja/uWEPCrwVbo++PLnvjDRtr9lZ3B8JRd7yJHdC74tHXJmw+OPqD0aRyi3iJV/bBVUj4NW7T5UK2
CJNSbTPA7pvf+8XfmDE8aVcAxlREvnPBmXdfZgPlQ/ZchpRw9zp7JhFh+k3Ww4fGFre2cKeCxwHG
tKfMCnvOnSxGLK5ZgtohRwCim28EkE4wcrQHmOEeBg3W/o5dxX5jP+U/BS8amu7/shX/WJVCT/7w
QtJLq7Ze0bqODaztd4Ty/cKktwML31c0xRDA+4ugyUTrHRNLOA3r6CdIaJj6RVCHw7mFzkWCo2ff
1R6BmcYthX0iOvvGuD0tfeaS+4Apgrs403oiDzYeCeOosTsiVKvhgGMHUIbYXNESYE1PByk1yZUL
gNs1bOMqa81sowvbWyq1Gaaos7V/CE4BpG+DG+uryxjenaZbR/l0kVDa2F3vB/vrryjpH0P2DSxs
1vfrwroyZKUjJXN1d5hYZ2/TM4aiwj+hOHBWUS0rOJxNlFOOMtHs3WHaNtgpBooJZZ3I4HpAggVO
+ypY4dyvMIvWQTMqfVz+viReyz4xNiX8xGZgBtorcp+7Ns460Zwl97hl93KnSMwjruxPERfzO2HR
d3uz9Q0AbO+69Ky8ym/0dYPkoLJWJAKkkyUMJBhkx5w9mptKEweEuAasEppwmNwspOJzCQfIrnuy
bA6jNOnwHDJ+j5yuNIR/nCWlzh39pbNODPep8M6zNetgM8SA9ESFLkNPhh2vxjJdeRVjk3zk4DDN
3XMf8xSTVMaguous4jvGngCYDPNUTOwkzUvEsi4fEAqSCBCEn/iATiEhwacjHOtPUC3lIkNJKUEt
QDA0+hCFuQCVFkqdlMFgjWmomRLMYjn1Ee1BMH51ZsxYTLfKPOXvdaA5bTPPauHygG/SXgvD5+K1
/BOBUHY3u0JQwwOQYFXHDa6IioIKKjky30DJ445zCheRzON8mqIquLKAvgZcwxHtmMcpHWDoIIaO
zWbkorDn9uyICzp2LYOLo2dB10FPsoJuL4Kc0Z/4pqZbZ5fJ0Nyhv8l3Qtrs3OYY+CfacLwy7Hrb
RApSP7Wwjdkkc+yE3n6IDJmxJ+IXV8SFloOEycUXZC6hAsE7e57dMLzRbaqGvkftonKFWMO5hapr
s37lOdFaotrTxv+a1CdMLXY1lsLNp8DI5GI6PYMPdrkQUaXTWA8F0rQ3GBU8mMBTpUquCFMS1xET
dwSEBYZk4LjphAtsSWl+CnQRRkJ5crgGi2dMFkqNCwwKpsrT5Ap3eywROk5WhsfNl6rCdkTlWCBG
D9C9DS6Ftg5rWKwkCCW1CAsXS/3A0fKYHn1MTh1786HmOoFs2j3WSatC4LQEDyBZ2t6LKdYhy9Qa
ECWIFClY8iNfSd6Q8ERiB33hdrQ+GXVdYwDSh91gTRZRAfanfxcR9Ib4NlqG+nwN/FAekB54Saho
Ncah/JCtsuD+oKz32oxjF9WD8e/UQe7A3ZiirBLOGk/Ox+JeeYW3w8bOuSqK91nOWOm+4TVDoXcb
fh5Y4fG5y8TDSM6kyoBbschbYIArXwuLRYh5qJloTZbYOQ+1tn8GlWM88Q74TOdJoptE82rR8rwy
K8k2TbpecyIP5GFqttk2RcKnsel+EvINCfHvehEmX3gMO+0mIPw3dK4wm+u9ZWzkc7CwXaiKMbw1
W7QWYO38FHw1YAn8yxnF1Pt/MSgZbn9o4t3SaK9Ng+hri/w5eR/y7jF58Osv1VZr9xtDmBHcrKdt
xxijrTPaxEF2wrPH+n7I4g5rUbOgDXrGdKNbrz4dax9seY7xxAbtTNmcL+lAUjx9oxifbavzocIw
/ErnxeRkTexDem7PJfZ1Up2Wy3vZe40hxTK8WkG+8eJz5zaiHY1g9Aku6KU51kmgwEIpABb7eQ8F
gc+GNykhAZbeu0JzQjsEfxmpHdPiFRKhqB7nPTCMoT4hsaTxx+hDuHCvUY75+TBB9V4Kr06bo6kj
RR5xCn7OnjW9cv0PfSQVffxqB+3xyS066GY9JJX0uL9sOBWnjjtT2JCG9VhfOnqN9zySNNMBj1+7
nmTbhnYCuiTdyR2wZRntaX0jyEU/0v4aasm/Gw0yFq8aOYEy/6cc9Z6YenS5GmjBMvqGQgt6nkVt
Gl8EVsO+xSVUB/7iNWc0dKn3d41O5Y4vIyaPIdLR6jGOeZwTRReQcAckl72E4p3fOXobk+1G2wTd
+sVNB7pGDWAzPvRKLWmuQgOlu1HbCPK3GTS0wLzBbzXluNPnZMNxdAadryRdQZASPXJimoQO2sHy
ScfCRuvpnRtipcNRFBq5YzK241askbvgN3bJcbly1F20CIpBv4FNyWl6si2vmPF1Z1fFVSqD3oMe
YHSe66PQb4VU0zzRat5fhTUxB9HvInct3yI9ChPU8A3M0TQ0MCZyhBOsmby6n/dvXpeWW7im8SKQ
ebGdHN/q3irUke49WCOxYddh4eHpVp+CFE5Nu9hLskn0jcOTJKWetxxum8OqCdndzUZwHvD7QBOY
q7sdnPit43XjO/03mg5H4UjHtm342ehAb68rpzs8LYI7d5+GV7eARkevG34xMHz1/+q8cPt8Qpak
/l0wopZtvmheGj5F/MHjpI8hUZsP3fMhOnCpF47O957Wk/ObXml/QfWFWU6IOmp9NfxL78r4y1Qv
PUqmma89NPS0ctFbGiEu86P7dYqMJnZY08lH+egUQUTHgJv+Ijb9/US2Wd3r+MeBhmQzWsR63mTw
yqA717vy/Zq80gCyOgeLmE8BRwmSa7g7f/m+4fXCW+IbFl6atB14coQ63qMyMLAIDT5kMhtq6baN
b/1tTEzd7yQb13pWky0z3I7XXjkTOqhI2h3DDryQ1l5qB3cNM4zEDvbV2Pgta7ERGgkWIUwZ+/F2
LKtQ1yKbzAiPwToGOORAjTCNFax7fFLwZu7fE9mXOolATp1C0KS8sdRr8B6cb8Sv+8XrOpb5KUPv
6JSBvxMAyeNEuMlvcTrui1NtOBhdDngOlzUJrTOOSaefO8Ao8RNs1NV4Haub3XaMncr5dV5gSWAm
gY2yaFvAnrp2kohQ6ShhCvUYzLVnhFyQjF0OkLmb4TpmvDiEAVoqPPOegL1y2foMp2A8hZ3qZBog
+ulw7bR3InlKeCnjCHJWVJ9uJHLfzUTDpvPI8JbuPweGPsk5NJD0ysCBaYSHKUfm+EKEOyGJOzGt
2LCfhMB2aMa35jU+/8xnn4/9e6Ih5pMVdqujcR1crW4csiSPFmrVtTJmLHFwaY4NQKVDAPxWYK8u
SRfGTVdjbiRaVShotrAMFMHEaVzDN98HRX81LvqX0BqsaHCnpn27REFTDLvwEK4xpbaR7Ouja/XP
vkV48ug2vDMG2gnT8dhTuLJDsHEdQSiFCVe6pX+tUAkwB3/fq/umY9IUDyxrtI2agJVNfD4LDVgp
XLoOymUqnWVUBzmD0xINk0X4pBg1KSFOWesKRwLjDw9Bix5DdR6w5csLptnMHa9EBi7XRC+4G94y
fi+gZ4a/t68CrKj6iAyQ6Q5PEHAXZE7Q0TLgaHgA8oUb4GZGcMQ4Vn8bM8DD5r6u3PuZe+HIIUQI
AJ1Ars491HnxWDHDzqHwli5ZJybeCczgXC1mSXiYgQZxJEvQP+NUA6O5cXUQR/glZ6l8G/yOltvC
dFS4mZ3Jer5g+8vcO3LdMgIFuxVJDYNeFsSO10z0D4gTXj13aCsQm2NuY8jTZAePn1mp+yTWsC9l
zmaYt5QHYrRu4nq4xLDXMbcYmJUnFeV4yZjqAQGf0LDrYFgXtmPmv6od5BErqIo8c+JD5foUiZ7X
B4+Jk+XV1TAylRnoecN5F6hbkDYGwysg8AXfTH/vCW1jID/GgHutc/+0OSSNp4HXJszzgCmGTxfc
QNyEmKKZA5PT3mRusT50WvACegwtg3EOiFtwtqPLqFlkO1EEwPcpfmB08O7ItmxgpEOXjPe/jUgZ
4mpKRoaclfcrs63uiFawjvaukgiuzMMOINRw5IachxqPogq1nzHTJfHO3jJuM/5UqFQzQFwy9RW/
x1mjpxHtoVnAOUuvinXQwxF3ElCDhq9t1oWeKEmAG30bpM4YhMcpcQiIIHhd/wLKo91Qi2DC4qoq
09m/9te8hsPAT531hg8c7JNNQPENK4yghl2jpeDaL3wynPitcMZJnnD/NCaIwMlLLk/uFlfMSjxx
FgqgCEV0yHkBQ8ShEqJ0cdq9PKHPWtCXBkeXMKoakG10dwaED1kzyp1aDWvRysfPfc77eKc8uiwP
2boKyCi0tvK33COrn6uhM1+M++gtBnDo+kpZkNfO53Awl0FXIRLuQle99dMqOUHOJizJjPqBXal3
cq9Fe8YsrPZ1RGDII7eLvW2B7jRxLzkfBp9glDy6V1YZSQKcUZ1L5cIKfdeV0uiIXak9VckQjp4R
ZOJYPj3GyQvDm6fzYi0Spq7znzgL7jDIPCxOARlkyCoFlNQPTGu6RY45E81RDn3eIaX3ljDGgsX5
0YN2R8HtWT0c62Hh1+k1rZltAbSD8DMbVmDEN7+I6JOG8y2nXClsSmjLQkJA7I623/LBOoc5KyMn
8rTkyGWSBZQHcSaN34YESPqe8VkTqXTD5b757SG4Hq78jhWTAedrbOu9y3w90rHJZuBMBikse85s
Bspz1vpfM+F35AXyn2knNAN2gjzi+SmRbBIeTY5SvzUSZtnlwb8jk+MUfpN7k0RVrKOCDLjnNS4u
IzDTHGZerENWUazKC1dsGjGHCN1yYAITBMgxMRBUhHcQlFUj0ElKmz9zkr7i5aOEFCFsSQCgQCw2
lLax5dE9VRA5UckCYX3yRtoLXDXop5CgC+MI7tnjuomCc+5LAgbANBZMnmJ80N+zybU5G3ELEZUq
IM/SaiMcdkzThuGl/wve9zhDGjcxAlc+GQqMLx3Gwi1r68StkYzo3J6hW4mzeIfMYe0SbCv8Q5+Z
GmtVrTjdim516+qvGmOSBYaNZuOvHC3EykAOAnOj4eAw1zwyb6W7jtruYtpy2xFoHPgYAdYqRKv+
qgItSHcCFVO6pG4OM8/Ph3R3DTRkIKDOqtfxqG8mTgCyFnXRD7VZEZlIEs2Q0KUyaYUKDT7mUKlN
V6/pN9hn5JMhrG7hcUjaENmTkqkaNKRMqOBRPoGjhs8LENGkNPhbOh6ueKdg1ZJwNKB2rgrrCtPe
BU13GdZAZo24aytysY1IUQKTS59arPW6azAJgqmkaxvszWOvZFJblXRoh/sPE3hEkqQGpNRG4cjd
FbhE2/hEWq3rwKz8CPxy1gfetybFVIlkQshgJSIZqgV8Y3CVysbXLsNSQVtq/92iGXdcuO1Ec6eV
K6m59pUGkbKnbyGSBKmmsaqug7Mps7ROckoLGdUKc+YOGRwYkiDsRyQtDQV1T7pTE91+Z1bPaB6l
bgidb3LntT73zhqQJoRlBYCriMAw7Q55HGSE6Su1+Ij59QgHNohbGw4ah4dA7t0cUJZ3JbGPbOoS
IwYBxQHUAvjgrSOpNxlvQOX8tXKOv4BwUYVFxDCN95FFI9WqQIFJYoJ93QxR2sqk2I5alaJQ9HmH
LUq1SGVUdrBHT1PaYPoWxsJ6fMX0f0TmaOOLMVN/Wdia7gYGgKLQCE2saPKAcRPW7HrMEYSgDDVM
FgyQGgYHxNUca+MX3q3f4rfCY8qM2OPtmH6BlauMDPU2pHsdtrcA3TOTd+VIDCWGmY6lDSmRqAmo
+g0ie4isc9/KTcAkjtVWW/KmhlgD2UNcHNlKssYVZCDGy/K5MHVsFYQ9hgILsfRpa8Kz0qeYB/se
pEs+Viy0cQ28rO15Ytt1MJ11TMabq2oj63CI8AoEqwuDJFOC4Is+L1ywxIi9O1tKTrqVg5VVSKYF
hrbH6LiH5CoihsE3cdvr8qM4s+B/yUnMetfsyX9h7LkKcjjwNeQEGeGdsVsSN72Hx36GADewTAzu
U4btlXlVS946+Q6sAe6CcJBdI6gi45YIfqCr172sESU5sYdFjOfIarM4L4JIuR2sCkl11hzjvvYz
7vMEVJ9GJsoRYiFEzd7dYrjKWAUuRxQuvDPbFGwaI7XCfZG0Qk21OhTMIpKIf7NgLtQXm0x/5kAp
FgLDBcjLEu2wCZee1GllUoGmEu7GCfil6GAL+4OGk6RSSGcju+gAKmhbcgzrh/1FxTwwrKwiPWpq
UNmXfpZkVirGlsOyf+clFwFveOXDMGhfJHAA/yIzsAL4BM8k52S7Sf/yQLKpr6mJ5MqSRn/L8nvs
aS1w7ewb16Nk0AuW+43fm0DeAoPxQmtfpkKJIbKCcu8+R7oSs6LfDP4LnOkhUvmt7na+LvgnJoO1
sI9s3Bv2LSbajO1EaoS6sKZPq0hTp82G0GDBLmyDyb7h3+D7MW3EmSULiTMvfUh6wD8UZ8t9IjLI
yw6OrlziDhNrsVS38ToUEH5lCVwpysDFNtjlNH31dhgKJYIUoYfolCg3QNUJoSiIg9dMFEraSF68
nPvdFLd4KChdj5wNrjgW6bAsVX1CLrVQCLn/Dzh/y7XIW90pLZhldwQf6YKmpJinCrMKmldAVUgW
EGAVLTHsm7xdX+ktG3eBvsMnZREruoN1g0iTbSSZLi+RrqyU1tEEHP1C35lQHkKbSgyFNBSJOvs7
toCCDghTaQ9XabgHbOibL6+BqCPdypsj+YadwBpLTxXoU/k7mgUJ4BV+hyT7cmKRjCMTqESIX5gd
zj/EXnPPPVKP0H11xIWEInMcLezi42CXkSFdhoFChCoh8hOeQInlZD384e7EiqxR6itDSUnBGelC
RxUvo3+0flhXnLns7VEgYGxon0pFoP86iB4SMTtOc5j2tJslOyRZYNo2ek3PqkaQyCHRwAVem0CS
TQUi0UCCGQK06e+YQxwFPlmhWk/kOSKWADEQ1gI4LiMJLKC/eR30y/Dr9AkXlAjc4zZoUqz1seI1
Gnwi+PgOrFSKSpP3SPBF8UgEJZHEKqCCmCrdjDQqsIMntdqFI1POCTNJClWAXY4YPRALVALVQ90Q
/FGcsQJMrghbBXi63KZUkOEvRyUApAGIKShSmGsTHERQn9DbqwuWFGz7ikGuWD0S5VIRTfYcwomd
o13E7vkl/EtjA5gJkiyM1Uy0X3CVWZUKNigrpEvsW4Cn4VswuMTNN9oCMHQ7Ngmgmg8vNoOmQCxh
0RmonQYHhxOIgRsA4po1mcI7i+XOzSGZcfIwlHx6srHAjWDLglniZqRMc9NXNKpVGXAlwgPpiFEB
UZaXT1rEoBo0I+4gFAFtFBh/qiMaqKeJcYiH2BcOqBJTKEO3wWXfnG610ZTBLxj2BARLbw/AWcBJ
tOdKQypwiZ8MvWgxKCu2JJA7epuUZ2S7bBJtB+mcG0KtzkA2mDhDkh13hkKuZNVXbU8Ff3BExBma
9MJfsNxUptIJ7wC0kO7GrWATLQGu0BLYIYrXyWoQ/EiUHIj+Cr7cFPKNjVFpNsK/CEhEDhma6DXd
IY37mPjbPJ0wVT0Jkh1Yt3C/s5qGV7H4Fotj4zYB81P/xAK7vsnJ5m/p/Sp3Tvh1HfGkfA4Kt1iw
d0AKLa4On1EIneXbU/blvQoKAPVT5SfIH4GIcGhQvTGGOMNeRKn9RKZN6kVNBJrPUwx9RncvMUZY
QUuJoIXTjmmnjgOLHmUpwUNT+U9ajHv0p1aFTE1Bb4+fK6KkESOaiKQ+lIBsmiNQXMOBDHIfmVTH
3dFkd4/6/SXrp8qZrGAszFg3fWnjigJg4eJizvYuAzKuJmqKnaK4cP1wAq6k40gBypyW+sy8CwKL
zoMqzzppkpMmCJV0ZonfsfHaLMJT9WUSL1Ef0pJUxvKQ/m3is+LDTaXD5TPdQrgW5FzWq4A4Re9u
OlS1A4+hQDLFQpf9B0SmrMRjCInMI0LKZ82R6hMUwVb02sKE/9+oNn91B4IWF2SwoZZHggb0nH+B
xfah4tzHEIIVv9YjF5K20iAXMmZqPWXr6YTE+kMVbuj5MpCRI2zhxG/JY4VveSdq/OpEULcketYa
ZABlZkRpBRYK9XrciO43j8FAQJz0yNkWFwYcH4r82GA3LnBpYW8B9BQIIYcbl5avKmZ+CHZ8gSFF
oTEbWEWPCDOKgYuhYpJ0hB8bjv8t3vtn9PVbBVDzXlyKVY2ceVYhea9ZbzVQ1EeFkEQqKuu8SQAj
TaQAtFfPRCmkEgQ3S+KR7oyZW0lmbRNQB4xHacQSnSwshK2Bd0kxK0lpD/25sOVtCh8xGSN6GzFa
LMkqrXXFZBJm5nbRjfSMT/EPlY2hpfHvfKa/V/3+J+78LdLdPm/T+/V+pnYLlq+ufQ8XFulyJbs/
+6Ey4e+JRH+EuL8VoFitLU2FD5zqRpm6qtgIyqqO8OaoDppa99+//6+elLzU31tn8vmOs7GzJyov
UNX08DdxOvvpUVLG4GMbvdYoTeCjBegfyXpdit3erhT7DmYnZzbLVPH9+DcjJXD2JhIFGRMrd6xS
gNLujEhx/feQNjsqT/lX+sC3O113r8tNeiBHbMfeQfvizSvzTbpTy0tR5pvzIskn9aw0yi7B3G6w
IzComNy9CqgtiS3JoDDRpwpEpXiOitRs0BB4Qkjzji8TRa/IxJU5oCDRI7YjmFymqowOoUmKk3Xd
JrnMArtkBF4wCwWh0ywQc1v51waAh5wAMmfkB6GZkbKVxyJfVL4LVjLQf8dZhlmS4x7gICD65H8p
P0d5NuSHVamZ8C9wvVCWVVDmzcsjCRsSyzEf6NhKyENh46tb8o7ShwG5WfAm73YRHxfMPfa+m8XI
Yny6EvoC01MGhsIzpU84rYJ8kCY4RwJx4BjCctDj4eNlaD4FHS+Y6AbjSWAYELpRgRkmIJq0NgYs
ArpAkxzJ10bHAJwWU3wz5GdWOVxlKGmjzEgF/+tOTgheqVAwJhH4LxDxwK3odRA4NrxS82SHkP2P
fjsR0d+SmyJBKqn8C0yfixPyqOjB1SOh9AoUo7yXf69A669Vu5bVatN+nXrn+vcikXqjZp6WBQks
7gvJG6atGmalDCiEr8omNymd5Ogt+mT72mxDFfSqrJUpmPN0btrJy8vF7b9Udfv+3vb7SEPf9V+H
lJte3b7v//aH/SEL8HXYx27B/G07v3nxdchbT6T1sSsplAoiAQRX5dmyBvUqPpVqMNjUeshGkK2s
HHj5VqopaiQR5aIKlDpPMoNkn4MC8h5UGkYyhEnRi8hY51MwXAxVWrqyff33m988UUnS01MQPZkn
O3qKnjBDOFRqR8QDnAlnnkSTz5rzOZGkphDVp3optSefuIcYv1xUTB4V18+z6tg5lUZQaT54+OG9
WXvwl3YGq88uHUVgvxStbgc2A0QacwzfCIRbjCbsO3ZEDcqIq5mQlcXujArH9j+77kSlsY8KaSpg
J58UyQefgW1/TjDBuTjBmp+W98lFRXZgk7CMazbBsAwmk9Fo77KO3u1PoJ3A9vkIX7fBYCQIuUsN
PljZlRe7rh1NIg7LkOOHqCBGCVyVwCycydNkNJlMyIJmMAKVbKMAcqYGv5HAB7yTYFcsmd/H2WZ6
GDaSNG6N4F3V3NBI4bkI0s8dBivZeGuvAJn7pPUOLRXyYW1ySOoRXjV1rNiscHUQ+L1tnd1QWA8V
SESC8a1Dg/KDjr0yMSwBlUDosJ6GrVH+u/sLytdtf506+6vTwiPbOuXgenE2C/tMOyHSvenv7n3y
/c3Xc9GDov+AEzU6BHfqJaDrY+xfO2+pQ4vUA5bOfBef+nU4joix8u/aFY/UGHqq1trZ0BZ8BqXT
YVD2YHxVtGkR3h3yvGkVFHZnm3e4FmAJK8clTK3wM5PpAoLOBN/drO1AWkd/zBMYHoIYsvfPJknI
b9Dqsp2I9hJf607yGe0ej0u73NgZDAdoICQQQPLNhh3qlGFHbmmBNyHSolxL4rlO44oZvfGCbkkk
G4cLGlvux/zMbUrlZ9OZQ3Lh7BpACe2g6Zr2IB4cKAcxnTiexYRlPO59hnXxBkYw6A1+2Y4TEl90
P5L52UlwvUm4pEwt7M+R2FCMuJw3cygNCdn+iZu4ofvhktROWjvvzD9kGCVUSTiJ6/Yf0sJ9cUk3
DsdjpC91jHA0UIrL+acHx/G8gRNP3WScJGN37rovLy/919f+b4TDJHp6Gvr91+HrK3KkX5WwN51F
8Hrz+mK2acfUviiNigoV5U8tqzSobn+uzHnlxSGc5i5J9ko/M+0X/XHy51yrrlyJ+MpVUw7+MlpG
fO7xPd3KPHkhg4oUfCXrz6sjJY8n+hRR31hfm/chA3PmxGk5HJ+7KaFbJYJzRKnKKXUB/F+9ymAa
tvsxnzMyC2fcmsgap/4m+fgafyic9fU1ric7B0BOheyx6zE8O6f9e2kTUdihfqYhJYpTppxfxZBx
DKZfU8Zz5VKsRfvDuOaGY4sxHoelzf8cnKCqO970YX9A0fDSV8k/5+SLt77KBN6l8bjDl74+oCu4
EULmdV78Sl03dJibu8e/rIcPLYgkSV6Y6nCcfMx/aC5OH/G/GUJWt0HL6a7RbTW/lZsUezNvbjdL
MgwH9S/z3RqWFFUR0EZFkk/Zci5P3bf8PT3YzVkTchNqNDb69wjjcbKbQkONSZregz1o1m92KXY3
WAdkOLPiMx2faM1NvRfo1mzdp3j5lKxm9dI2OjSctBHQJHyQLlw9u0KVBGLDv5lY3c/I57fmiBjU
2T7cbOuNfp+XBMpx+in2ckG5UQdn72nbM1ldTEUTUt9GXMdrfYPprvjovBlc7odJMiq4fd8cn2DM
fAFNsex0tC+cJlXT8Bx/ErHEsw7Kr3xk+uXbarLeOy26++3dW1xrQEdpN4akW8LeB9j8lX51lhBM
ujXoir6WWzv9gijxa/d+gMY1leRB/rQHy75BhxZIL0nQmDRqzPuaHEqSeep2PltM8haczE79dzpt
Hh2kTjHMxkf4mkI4AcEsqCXAUGZhkVxQ/bt+p98wdcr9f5sg1dT+lw38x9R/Ky1pFXmz2bysZAO3
AV1K70hINEP3KM4qYFwmJg2C2S5yfX9y6Tp/cemsRtNsmq1Ow+zWm98cm/q9eT+dc8oWSKDFdLmQ
LafwjpnsadUz5TFsgEWp9k1oTm5/rskRIi+Mgu7zjOobUpkgaQoNEpjEeMP44xe1bCGOIsi6Bm3/
3t/ivuJjQMNNaE1htkdQrYsUwBmGume8Cy7w4gwPe5vNVuvtw/MPDhzb6L83GbwbFHW3KZhvdaxv
xfKb86l73N6p6apTtH4go/TmmOSaXv3lUzuoL+njihxd9rbJMYa44YUUX582gu/Fl0lzWKcW3qhA
PWG7z2v+xx7GYaU9NEgT2IcSpfcpKUU2Aujj4wwx6FZ5TE7ff1qCPlUVsYRzhUuRIw4EKxBRcZIe
9hTWE5GkkcgahDTu3c9DsqzbrSdCVE+f2/7CNaEHGi1c6q8A6r13cjbsN6ojqJYIA7jgPbTdhpDJ
e5tz6LELN8kRZh1Z6w0MhncsIWzv/ru+buKY2BuCAe9K1W4LoCOXqg6AT+AuarlpgOtCJyCLtgop
IZ82UFxnIIu8EdSj5+zrFJ/9Z0z4+AEl0+TM7UElVdWaU1pGfVnFBLN3nxvxllQDpZtQMKaiMwrM
oIdp+m8zUkt+wXUZ56CbQLgKB3vxdDxGYagsfOfOpdOOHpVglKN/XEeqOxekSq4Retj5QO9cfJSY
0A5+STG1CRLJZ774L2jqPp4UrrOytU/ui3KMlQt2HS57yS1WxhIJWuRUl/HlZf91oxBeRaW3OCOf
+AwCjwLFgYlBffzrSFUcWe8WGyRcS/Up8iyMgRMbKEnD/hj8MoPFsGu/hRSwzWmSunKhfK/bNukF
dCLkzquy5xfv15r4jeK/2+iXIrLEu+LS7/QDKtqocAUBhOlp44B5SVf9gC0Y/94D3fq38spia9Qz
48geMKHKU+r0fN7vE/uEawZvBcRzgDNDzSxk0fGOuKC3Jfx5wL31HHf8b8ln/AVS+WM/0vb+/6fy
n077/el6qK5F87fod4YXF5yCAlvnleCya9l9P4ps7+3t1nMAu1l29FwIssGv2JmOf1DCrb/o4P93
Od8EsZmtG/dSQ4PhZtmvO78M+pBZsHbA4aPPpUuYnRqzYc+RR2jY4XQ6MADSb26Y3GTuTbEn3X+P
UVMn/aYdrIbZbnS6rW7dMLrfZNb/EHZeS6pk3XZ+FcW5FiG8UUi6SO8xmUDBDQFVQOK9fXp9gzqK
82v/Hd29u2qzIclcuXKZacYY87U+XYrF8xpSmfX8boHG626zI7lGqjOg8rWytiDXWKwaxtqr7wAM
9x878045J+s0MV5EXw//sIr+lR7Lvzao9ccAutVvrftmtam6K3Ymr4hRYU68atUqLch0YS4SDHz8
wzVr/9AJn4DZ97S32i8v//s/Sv+9uWtsyqsn15S52moXiYDfST6i2m1uek8w5udsQ3qp4VRtJ8u+
BTgsmS3UAcVrBYgYHNFj/BDAockj0LjpHI0hSx+LJhaV4ckmX1o/f//o/ooz+v/11B/jqZEv663a
jlYT4ZgY9aA1zIoF4+m1KJm0tZ//1Ev/NFRa2uj/pZdq1+WpdjgwVBplY9MrXowcbGdatXfJZU/e
HlmYvTcB4jgxTundvbTXRDqqJtK3k/7N+4d7/8tl5r+GbUuf/0tbbvd8u34/uPcvRDjbbZxytEiC
NP2HOVvWPf3b9KjXq816tVhqVut/3nOztNtvd9xzBdF5f0Xsk6hGrzo4t1fdU/9MwaS61/TKX8eE
clrt/bwakrSI839Yyf5yIfuXVvxxtycCSMVyARPucSIUeSBx+k0OZB1v/2EifGyxv7vdP8lPl019
dV5xuyfSxUb+MIoQFCfGA3WdvYnQP6vBEhg86K6bMWewUYIMOMqpsyfIgUQRWs/7mDplBF5sCrLX
rL9/6vVa4y+fex3J0XKlUas3i380cP+6NV7726nqyovELWQ3rxnWYDAI5SrLSazGVAzAO3xo75Qf
asX86wt/1OJXPIAQ9euzsusr0FZjc+WwM64xHhj/FT7niYnX8bbCbzUDP/uj7hZDaIljZ6z0nDN2
5Cg71pjIHMrx4qHHrOuSiojHX06sgyuQNXCuN70J3Ju9D+cDptAyAV9N8G+VnAYkFckKo3tDay6w
lhQSvEbUcyJYuyeUYuX+RlytLgQnjAP52Wsin8ASxKWk4QJ80AldgKljoO3YMuKjnWyc4hXvEy51
EBIieQ5xCpXwCBf9ax2V3VIbuwWOl3QWy+7V+cr9lrfGoNlWESM4fm2jVooJG0/wngBh19rNeO1D
1FL09WxtOUMxyH1ZM5OxHPzldAubTSbTZsCZkX9BGeDu0Cw4WlWw1kUORcFgARtrjMeV+5jGEJMo
JFt2N4NKW0/hQY5lGxFuKJp5dvSbuHTtEjYwnT/lzUXe2SXbbJPUvirOY6DEUNl8RoTBPPbTjff0
yb6Sl9gF2LxQDmBPwJpQbkj6OpVILAjYLmAq6nahuTXrjc6rTyp8Yz5AJV7Myiq39uBH4gN4R5Kk
9nXor+By1igWDWthbHTmhAt7PSKGxPJ8Ioqo6/GSfxq+T9AQUX6/fg4nBRgUMSBOcpXCsNSds3Ie
JNYMk6wTXsrOClIVD+yDrZBuiEI2ewRClmkukCfxo1FnZZ7DJia5iVFdHf1mDlxXyo35WLoZZBwr
zLO1u0CYs2aa9S/h0gS3PMdroNhSXiqSiCHaWO/szPMQx4A0uPG9M6mwuLayKtKZStqQxqFkuY2y
CXcCwcWmZrSCkx41LFK0Qon6GpLDWROjBeUDkr3Qp6wsTHlhKqDpmp0oCl4GAZ0DJiswRkU4FmaS
jPYgeepk/i+WbSO7JWkrJRgOhGpyF1GnmBoHD1VURhAF9230LSWpIBV/GvH1gq96PgsQ3tZ2TAbX
YJfFbsTxA5r0TYA3OZPdLxK+c5sdMB59AHDx80q1KzI0T8Lck86EEQaarYAVAVvW7lxtYKPeT+7C
bf3AtSnaQ40t/PwU0ZZj3McRWrk9gUP0vSskle/IRgY1LXTAx89e7OWBoDZyPaeoUIqgIcC0YJx4
zyGQbnOSvAwvGQHpwxUjMNq05p1I6Kn5figtr1ms2H88fvJJDwOni7cbisx03pgZ0klfDNn4MCZ6
fkGWGonGFZHfmw4UfEUbUcvIDDzg4RKn6ogDJSgJKEP/8X23RyVz6oVE8+4WjuQNKQLlp+t4wsu0
GL6MuqdgV184F4SjEaZJp8nLMXZRp6MnuveKo6q/H5aRqnSEaoimSEKSHO+0OthfeXc7Xo9FfVCu
ODeSh//yKSdIOIFno5wW/iJ6Uiv3+0g6hspfRvS2pweHQd/Ouxre/drggje2HeAGjKhtZuA8NgAl
5BZaDJZrjIQWUPoeSJ3RdEjhSzQMpx18LEmaYOfsu7BvQElLmlUmmJAGBF2LlkSbJbEpmCzoAj4Y
7ej3N0DCltsKNLpIXSGAC3GNId4BsCLUwDFYo7c9cCtJmYlWsImBA5VB24BkStVuhY0Q0lWIoKT5
Dj+u6jmUjIocU2kR7Rhd5ZIxPPiHCDlkwdGndFpRkVgjmCYkQ5ldQ8FiRlyJngBJeCb1qdEkvaCV
k7JOhBriQMW4c/LUyZCsVHQlmYb2SS0Qh35UY+i9LBvWhxC/wnRVgNtM2lebk9++Rp3h2/0euii1
ffcEpSRDQbUacyjnfOMP6zyh7+Gw5spGfXLvFQWJwR2Ll+BhxtpG7+5lZHQc3424PP4jbrQC2DvL
smZxTOQWSjnhCG274c+D9UfDXYwR8BRUp2JgTafoYj8ss7+1eRYoQz/tkW33jD5iMN40sV36KyKz
88no2Flu0UqeCa19er1e0+oQNlDgQCj8TvRcCFwHdJmsYELXWHQICYd4qHEzd13pww7tEVrSlWBY
lXxMh4FXN4adOQJPlHvGOhRDcWVAz8fHIkEjuTsSPEQ3fJI0Lt0SkaGaux1yNrSKsDhTlB8FTmgd
tSZJ/pAiYnLeyWZpNRHzfkiWBkIih/V6wieRmhAGAQBCjcEFoTB+s5rqD3/HYI1NFlrgPAHNIiGc
KxenI5AYuAOMmvMhtRAhNG66vGQlIzfEAzVdX/nJiDA+qwpUAWIBXYLUOO/aKVLpe5mEm0GNs79Q
l2BikHV/OQhcKc+nxN6Wv/32TIYKKzupMJf7XtpzdoINj2J0V9WAiM2CQfqkp4cdkOMS9S4FKcul
MBGaVnpP8lcdtHn3Bg+MCO3VIHWn5YvuQuX+EJNhawPGgzNaMjawLIjuhehFStLXd8YSbqzaM8iP
xmdWdXdE9XYAvnZeiwxmzWvLgIICsaDoJ+55C6RBxmwlTwaomjNUrIs0d+M8ht5U8Nk2tmaaskAR
0k9R99mLIcGs29sBsXapA3ZfHElump3xg/wRhhHPzQu0YqfiJvTNZKT4Q9/7IR/jYuyBUgyffsMp
2+1MmorAu6QwyR3Z7Sc5UnZDiLNSkS9xLIbDbyrNAC5NN/Cg24/e7GQ2ZvR1D0REj+y+0SP5eTGx
GcugGmc3V0hzsrUx/M+AoyIjIRFAbigIEvY5heCWPpum97kBwBMJayXd3iFIJwlvpVw3Y43SvcNp
pMTCayWABZm7YfboXX/ZZfyF4qbqQPZFbfhPbf93j4m+dZxMmVFSu6onUUcpX3oxM4UV1xaf9LLZ
jr2/7frR2/yOollm9F4OLyaG4c/agubMOF/2i28QwlrZZtkR5EKlPqwLzjLaYvg1T8gRguHIyj9o
8Ey4T+nuoz5MjtS2Qa0R5PQEXpKxtA/6NVMrp5tdXMkKolzsAF1P6VKX1EmuUG4Xd8uGRoIJZNtM
0wzmLflSHtVlLNiFlhmenZ8J2+/Ps0zU5wJ3iuNqK8ntu0fvagyZ5Epxq0HQagXXq4US1X4y0Hn6
F54+VisPXdAYgtDMcdgKMAU0GGZ7EKllZPhJiZ/MjFsXP8L9PCokcOc70z+BQb4YRwdbSkhOMJuk
8R12TYlEf+TwmRvPyPGNVrdk9nhAgP+szP0mEc0ktjMKhgFpdursXaJAoFIL3OkoczfebW0FyTMQ
o0bJo/M/09D/1LvAiuATwhbtjL6jfRmDuGTM+FA/MT/tvZU5NIxXmdN2SFvrj5Nx7pVBbn/J64y4
Id81YPMKTqJFjXx/pnNrZuoZlrj1k/klwXk+4Ztk83nuzIaZikFc1IkfWMBMJ2d+tM8pX7+AVsho
kUNL1Bj1dDujoYyUWcY72V4f+W3SlfxFEwjZGaTf5zwb3+9lQAq0wDms0rTY92k4i13dHDtkOWcz
x/HpTe4LjGfLyFhR2Sdols+qaqAFqBUSuIPXYy2bs8grKa8Fh58uKtnWU0unpoXY/BVrlnUov9m1
dl7WAavN+jAXUlWYAvhRImJohdjI4QBb/sToVGpDuAk2CqIkId8gUz+uFRnMJfCiDa+CfDi9I6hF
ttEjDH91P32mzZb1GhAB86gvzi3wozYd7LKEqrtn3JKjgOYMfAbGG0qGjDVOBC5Ji6z08IXXqszO
KSrCTPiNdzLaN77cCEVBv4CL34t6E0Bnh/LfAp6DhsDHMyhOf9FgFNgNZsITi9Mu9AiPpMRI1oSA
Sm5IBeo/6TS0UN0JxZ3RPtOkF6tEK5yWqvk1ZKt5s5z2YIMb31VjaIJ6BuXmrMC8axok0yP2EJCw
ZjyJK9+SdMPQFHh0iTnXCk7O9Bw8CWCTkaSaUxki3NU8/YgEMQmnE6LeE6aUeIeKv1l+4TP6WV6P
NlaHzUNSLvlr6c14DCA75qzKbONtv2yZNjaPHSVkzGsm2940SGzfaLdR3m23s3mn59qvozFnHjDg
GOCfMd7LtLYwLOkTXzOHX6Xff2W+6r5ohckYwVlb77b5B0Orx0mwLArJ3Zv7MkZs2w4+iAGs8YR9
LLGD4Ezg10wCrCnB54BjsAljPRIDNqcl1jqR2PZGwlGBLXuRhttTfpK+CdbOFAzBTgJbZteiiM1P
Biw1E75ocC+MkvncFSg6sg2+GWBkY80HKWABmw1ompTAIkEwOPkg3x/+NJkKYyashGxygsFAbd8D
euqU9QkQWXkyrJFskJgoBEoYgVjZgNqu3pEsMRtegwW1Emo5vYZHj3TS4Iodiz+HcCb25dntbNw6
kv/QHjqg5zB/RLHofAhYJtksTKXs7B+M1+ALHpk1ZvCBXeLRQS8p2GfvHJK3ggPXlSBxlRMnyYVU
EKkprS0rlnImo8fCiHHf+53yrxiRbXs9ekYI53WE1xd4W3O2ySh+e1pdj8wu5Eacpfewq1SoBAN+
t8oIa4iYULY3IanzDhAXvxSNL0jqtxDQ4HLMiQYB4zrbBZsjTpTdYeRnj/iVSENCE3MVlqdS7CAb
Dqx7LI2Tog0EsQzy4k3RIXbiuBmsvJcNbk6GRcFYjzZ8qQBA85ghNxIdM6EWqUY0EFLx0Nv0Xjai
4dHKW0EUkKFRX5wSURAOBuotEYViAJh/vs6CwwcnNrR9p/VxKK8AxMfrrzJvLtFnEd52ZzeGLDZI
urFItzjhA+j+/kd6JA3nBEpJmixTaoSRiFx5p4S4WJ2uoeQU8S6l2cv2OOeunha8BH6/7CqCJhMs
H6HoS6x6rFI0QUGYWXHDHSJT8lMcxON4XLHazcGJBwdiyWkGOUv3DHsk2nZkn3DTZ78ZLNFG4enA
3Xm9UUp9W8isRAUVXTpm3HYQ1xCCtCfB9ufsS1CmxqaCTVa5ansi9OE9o0Pvbc2oGshEPQTtsi0V
30nAcIjYh6AmqbjDpFs24zFWtM/KWQHsWbRj7ToCsSn80dOKp/2KFlBBVT1ASaECG/1sn5VQu5QX
f/c1kp5AF/eASwlukQbCIJWJs+QP2S/ijYrnKboXb3qQCIhvSamGAWdiBsftR8xaFD/sdYd5YH7F
rCYAwChgtLZe8cUAQjiY2Mc+0Vmz5XcVuyTdBbRnZ8QXL8RqRp8HuZ9CW8pACkGA2pUbx+LQF1j+
aiZ2FXPHfQPsh9qxNViFsJvXrCPLDgV7R7vOtGyUsf22Hq7oA8zlCedf1Jhd52Xl4c2vmYeOiOB1
Z9d5RFVWisIC5U8mI5WUvOfgkgXp0glG+OWuGzXbdSB1Ihj748rHGjr5R0os4fHndtcbFEkjipfR
QEYEkQZLUrkHgxqmk24rvdmEJBvcTFVmTRFUCMeCZHUaSEhRtg4XlToySOsy0BBLx8KYR6PI7fHk
sDDG94huhezY81klsNQ+Bg5r/Wvw5Dp7uCiDs6PkK8Wpti7tIV+ZgmxiVmqHJCGguktF+0IgUtHh
cbv9ZOa3GH2CZQ26Avx43S/Uo/jWVxcXhNKOHbi2Vefi3/zdT/mzmhKrSG5+I9D6OoVKYRE6OJtJ
P7dPbeKEeNWumL9k4/iBjUT3EC9cQfsPVL4N3JKkSH6PhEP4toGhFQ1ItuCuA6I/gy8JU026eQck
1wd81X2gJ7Cn9g/xKsXIheainhRQhS/ce49SEcHvlbbB1Z0MteRfu2xPgslve8ceAZ+kAc0azo8Z
YLMvwFvFLxPzkn6NrxHAImlTLRMC6ECv8riZNCxc1JS7IA7UZ/u6wK8quIVAeieJdvOre2Zzm2o4
VZDWPowI3lC2u+lQ55G5GtSdWwekcPTykyf+rYgieLkf7nPZSQDSoapE4F2SyaukYRSIwyHaUGjv
pl9ogJrdNJ2CFcGvrQWF7uhEqWP3fSbOIP4QWGpywP0KMaSLP1p2PhYimWDF+HgcYPrAEjBwNNdF
J9iAdxAfqcpW58KBJ87XjBiTAJAJPIy4kFyTdO16eKYBd1t0iD4tpIpAJAqA0ofoFdmpuWjC2ugS
C64jSV5i37fMHwwfDZirszZ/RMcTJo1cvZmwrQ1pHVGfDgS7PBHgAiunapjdH2KpoAabJkHMvFse
0pXHgB1bJeeaBpIgZYbUGRpNMLU7CiacGR0CWacL6Vh8lMitc7+7djmThEW/Wm2NCvi1xtcLkYIX
oV3Fb0OineAaDvbXOYqxsZ24+1P0wqdTyR6krWukCqwfRro3sQc4Z1sezC/IXtg9ABQxAw4M3IJ1
hWefEPUiBIZgdkrgSKyeKhDwgnvE9HBrdhSN6P5Vp8EbtukVwpO9JYcgNTNkEwgVsOIpUd7yHsEa
DL8AFR9wD4F04s9lkJNdHjzzgFhtMmJp8yNwv9hhYj/hbbh4kWVDXH3pZ9QdsTCprg4nUtDQGk9x
4ZEkouJP66vN1s62gyAYv7Wiv9HtOvRK7Dhn/5ScjEPvkNyhKlaQAmuxaYEwkGGgRYIsKIgnOZ3H
DuCD3tMXW1WMxptbGN7c17gWtkKK2ADgPmCJU87qjllwT3GcPpEGvgv1zN52Lgm72ehtrbAuJOXK
ZojdcmfvvmfjmVzcGh5iCU+r5s04HX7ObSxpLbnORaBy7gnhE+d4xCw/IIUwu7EJj0H0EaRhs2/v
guzShxzb3ackOM1b/1Gl9NilagD7s3dPAFs38gEnYtV4s/GOaNWzadSGRIC8p5Sy5K7sgsqwMRQt
h5MEtSFWVYpYmFEZSq7r0r/EjZl4tyLsSFPrQnBsBZVNjgLJByl80Tr5iusicQl0qriUQOcX89yW
TtU5vcRyMWrhIWA7l4Oj62Y3FjMMigYSAve0NUSUS17O+NA9dV+xPJYtCaGdfUBv7Ey8gCYUIAvw
LxDR811wcWcHbgwxnvkDL+UQy1o8xRViW1L3wmFrUBY7/AiX0TdPasUjtaUzPnpSvP3QkMBL1sJL
VzID9/ThHtun7t5qIOKF9lpwi7dXGEuv/o0H/epzP2nNu7bR5Qpv41tMl+Jx6lQyJ25ueV5lkMx4
NgwG9ZR8ygtaarpWizs7sfufurpfTLEP3UQuK18+MrB2XbTOeEK4JGh1hSe+WxlKnAB9NOxsD3g4
vh8Xr9cswtz9V3ylsYTiiIo8U8ZNt4HxKwruO3v6M0yjzoOQF9UKRkA8O3vWluTuv6vmJLhmNQfT
5OpjrFm3pF2J9hmWCiyFsskkGOM+y1Rra3RiCF2ZBO2ZUwpmu6AxLAdf7BNW8+givH90jR5hxUOE
P6WogmD7Cg4ZTonC8sbpJPw/z2KGkhlxR6pcBMsxLAGjTr3ntbGKG4lUFq6e5MYKdrlApGyJmsCs
oZBNU1Z4h3A0wiJfL2vTueDhbHssvYMNPiTE96iIhDUCSdg0ZyyiogUxP2mx16Ekwb5dZ+eWxMfF
Z5Ffmjf/kk2+HumZtaLqHI2bjyk3ktoIbMYKDB7ODB9nSz6jaK095SWasGdvaGJosdFOeuzpqBqL
TxGbae3l3vRXDYBWfNAli+MUHAneUqcWl4hdP5zOLno464GcnBGt1LZ2i2qBwH01ZAXEyS0g8nTx
lUeR33hw9riB11jpiA7GBc2g7bzqC/9OmF5lvjxyAXIcsR74VTb64Nfx99icQSgHCrYFp/TUTgPv
4ybKLiSQSuRV3yEnabCfbNnSOCUpYwB28E9NSh+w0pPVwEz5bEFdLnU2a9R/w6qE/YmvmprYBZRA
5hC5n7kBLhv7BdUbmi6dFGnbqNYezif8xX33AFlWK7RYnQC4PayUuCydBVIOwYmwYfdOAnTnnDgv
baLZd3cbwIXk+HooHujOMY9BFXEaqjl/mr2x7joFB1xyozm7x9ug7B3Izd7jQ7oPDu06Va+v8Q5y
k+LHZe8Z68wkmSCkNmdq59k8sYlhxmivBdnaVdPEr0TGhb66U+2Zq0iS69MFdLMwq9dY0epNybiP
D3Ct9sGVb+m03MInvr+ma0CzdoVsBbLp6bJ31jm+y0Pr18NqeHCafOXuqkeecdW783WSX1302DAw
2ff55IitKC2eY6DLYIe2SzgeMrw4OdRa7YAyR+vevbf+PJxjIMLu2WyGTZ6Fsm1SAIOuFfSvH4OU
y9B3x64eDdlEkXZPDmgYWtYkYqN/k5P7FZi/dCrMA3wDa7vkOihK+XVnCgvYbDp6d41DcewxVjP5
EsQ5MAZqpnwNBmhCFt06cRyj8swfnXtasfkaZwiwQRmACXcDBopEOyNXpN8JXywTo6iYfWlkKHCh
b4qaUnA58ecqn1p8tjmqmGZiQUMTHJ9Bi70kjSKpZsgATEhuTqcSVjtyjmnuBdM3oZYjEZeg+RXZ
w9HNGu5g0RNalNhMZNidCJ8fAsuQukcQ5aiqRJAn4seIiNDsgQEkScB8YyjxCDQq5AMy5bgt22Tx
MG1qNCc2MXdm+fBmEcpQYIO4j9IAujLhqbMBcXqqLgmmpkmQqM/w4bRnbhZQEsOBGc1/GKGfZ8rb
AT0ht0A2PbTMfp9BjtIRn+CCcgKzn3KQxg1zXm/rBe8G9HCfwFvd6wcpr/qmx0rQ12Q4a/mwAg/0
lab72v4MK6axZvbRxHL9LBApoygtSjLLYmYzjhfcPOnoNOVdqBcpJENOmnJ8mpIphL0e86YMsRQH
Nbd13ILzQcrQlNLKoBUGpounRYPLpaZVDjWmPZOv0z6urIM4HRc26jOoH0WDMZ0bvNE3eWX2dYd0
PB3Fcnaw+ix1fAL3Ur3HkfQfQbnPs9IHOxKbJsuU1gqtbNy91iy4Pp/l0uIUnIpnoXWA9dUMmJs4
cTQVT43b5f4WpkcLrYUV7s2QPB6vPMFxu6RiPWg8vPC6poX1zGs+JpPV5Yd/Wl1ghF3YSbhpYp/w
6/N3M9m6MJVblhIiE1vnCLsUIviR3/Wj01n5HFZ5D2l34ZkXKsFSyCqjrmdZJl7qYfbzIbRQm4YL
erynK3PRhdVd6OJdTGkuzZm5xM8n6eiJ9a7PrC7N4Z66KW9xDzR7yQc6Uq3mNa0IOTGkJo+Ldfnh
f+7aSkPeWfLxgpvmVJyEN2lwQ83SHxgxHA3sna9zJm9hpbzj0R5Pb6mzCtBpCghNyuz/VJSxuPWt
+bn4Av1MKppOiCaAnl9Qk0flbImQrMh6q20Lvr53+aVSuOECBhWEAdg/e2in6WKh6nCLnAe4Z6Tx
wyNbANIh3eotcF34nIV+wXt7ly/CFyLQCtMo7fJJwSIr6XlUzvXEI/p9h5vgFJ/XC0IEXIRKoC5t
XO4NvDdymnKHVH6TqK2+qEHDvOBUonVphixIjtEiiEo05aNgsMJlkfSox3n158MD2ziLRap3Pu1I
eUJHfH6Piai/cm3kqmecjyc1Ny8vTW+8rqZcP2Us0giOfnDll86woBNpJxfmJj9dki4KxGH1Ut0X
sNmrS1Pu6Ldf8ERpD9+kKYviTL2HPqWKniKgVKWB6w1UGDb2ePWRl3zClkH77CNE0D73j6Q42/WJ
VWXPI5APWdLePuknCBxzcTn28T7Ox4+LeZwv6SCPhyDBOSbRgpu2uIMu442W022LrjTyeItwjN7H
N+/S0+pnnh7ZRtr9eTo8bt7hHIqM0Oe6cz0c3RVn063lNjeUdk0eDC9/XdeUd/Q08Hr5Jr8DHpIM
gVQYCBaIOmul1gvw3IqAaPWt0vksMCxvWpvoHL6ZsirQLkJ3TI2HxxjuMuw1kyYJk4YnwOBj+Fie
Ai6/qwKlbTQNmPU/gDHMBb9BUsVaG9QBmiEcy2xCJMLlTCFzssHfP5qyeWxx/I1v8MoM9SXmtk7M
NPZ+NL05cbP302X+qK4Jn/xsXUrsAXnyfnip4zWt6WrrP2c839BacdHhXOMn/JF0BvzDHy5u0V7r
h4+Yv4suwYGfi1fIkLUNCUNwzdDjjJyIeR7+sNB1OQXo9/AHdl8NCEoI9OQ//tv/+D//6/v5P5fz
Q+cX2/rf9rdd57DaX0FzUxX3LyC+lVKx0WpUiuVW80/WDgVnn5fDpl5B2/Mj1G9KCkx68Ciqo68j
7XahNMUVeaEbfEO+X1IgTbgeMDRodt5XKYUjGh5rOFY3E8oH1TakylPDgZJfJs0oYJXxzs6/lGd4
JG+/bPMOQX9FsHeJEgtV9OT/XxnBO9fdfs6jKHCF1KW8VxxhvOZaeMNFV2G6mociEAlo6V7Ld97Y
15QMMzIE8jf1W7raR8rhEpqDT4xvijK3tLXlTYrlLS1O5SwRKQgOcK0QsEGES4KZK8pXIPCGt69v
Ktkt+BkCd2PYx8Kv7EXXRlVIBV5+AS05EUBOMJNXJmXw0nCFWgIH6h+IDYGpytMdBCUJdALbW8ZA
EvtEf8kpFtBAkCBTg1xqmTQmk96nvMtH7U+6d2L1LyOR9sH9EYFrcOQ+3KNgd7ImlCV6Q28p+tCL
UhT1fIV65CpVXOEohBe82pVuBaNMagtnuzL+1V0AsfZ5ZxndgapReqqLvpwFHTGCvQRa0iq3JXSg
L71dnUyCfY9vnVKosoqL+q57hb3ycq52rUtEbny0WxQHoaDYnZbxSw1E0IGLS98JrbRAEg6S0dEf
6TW+vvgkOkVSb0Z3aiA3UyptwEexuj+xX+caH2AYoAYsqU8KVYE6RNDTrflU7gVzKRlelgpHmxZC
1I7+SPBXegyipmptVOVBXpkfuipy1aqRwibI0fkYsZjPUa3CZ8Hjy75W2NtMJ1mPEXZAx7blq3Af
vCRGO/IQjoDGFaPa/Z0d0st8Us3ggoyERBoUQFdADtYhM4VSb/CZ1DR2V5R3HuGDhVeNplEdVRZT
Y4Txe7DIoXXjo6MXN/x1H3MF46blb2OtQeu4NdJZaEfyCAE29qmDx+9PzR6buHMPqi/QWGCoOsae
AHsU9FHvTPgUDjh3wF1lFJqhss4KkQnFwpdtNPu4qwN39PcLTKn577yfVqnRqlEotNIEul7/g2Jz
WN2ft1erAjaaqVC7h+W9V8jDRt5ZT7zDziqcrd0+3e7xpapLo1r0nlevXgnr77vxfpUJiQR7clxo
8SBayMIEiw9pADBH9eC0dquUkyjY+6J5Qb36kr5I0FfdwsQ7M8Ub+NnRrrw2SoiwLd1Twz/zUOrR
++U/cnuCxgcRJRzYZ1hGSugG3txbvbLn5GZcW913MZoU/ZxykpCfa9V5nUpEW6/YDGuF/rHcKa7i
Tf5VQLoVleE5oaTSw2lR3qKYVjde+ezcz17h5FeL7qTo3qvWFhAw4obgqh/x/uksl06NuhZnqzSC
w3YiVlJx1k+78jQnqA5xr0fMgdtr/lpZzZYxqRg5iudQq9fhbf1d38AKX7urY3wh0bR2ag//1nIO
6CXdRrv74oUzvXvkFEvuPF7Wlcu8nRsZyLJbmXT3Oxy68leh2Gvcg3vncOk8X4M3A6LpvMuz53t+
aXRWj/g2GSw3ybU54v9y3b6fndo+PC7jw6rfqjrbRni4xMVXuNpF1W0/b4XVCfdjn0vx6uoXgkoj
LN/d1jK7npNVs/eu6J2dBLROm71xucR50a3u4zvV1Mg2HtwyZs7avD7dWiksFsJCNXntuqv1KM+D
3eQfCC3N6h+MFuroFKvNWqtVapabdUhffzAoypPbqvU4vItZmFfMIjSCk79ekQK6nymFcl0ZzWLc
+j6yptmTReVGNY36YL+WyMPG3pBAJ8WzhBluVq5E5w4n4DaifvMe2GvzjODdOlSFhHOz+0T4D+jl
jiC40VqDmFAnG3m6TssPfwXmrA5AMy8ISoEo2cFswhwVLKJB1S3j9TDPSH42yfCv5i324ofxPlhL
4AWdM2IWFb+K8AMy5Gbl5hR2fqlhbEvsI+u9f+Zp2jlJXH9V8N7XpJQ7+zrZc0qgtqw7IgPm62rN
i3dgUisCgwS3J/OtRKp5q7bWtvQk2/iM7uF7G98rHud9FX7KROhGVaYS2FK/juTOHc5ezz8fhG8o
EbNfc1Svfvc25BrfvRUpxksITK1KFJL6UJlfXwalvb/d0exRce0+kX88ASx9k+EhGEYqed46WIDT
2IOvwOw7CKKMSFT0lihSmDfAodcL3dwkSdmaqKmFBKUPvkpV3c6xZCJ00iPS2zraGb35olr3ffg8
uQXQi96RzrDqBW/Od0s2FcTXVovGYUggtke0mBOizXLW+S8cM1knJbAmZApJvxt5EzDRHbNjaV4R
RDdLw6fnZxueub1N3yuHXwbLGm0E9zcT/IzC4MBo7c24NjsDnBTW8EmwdjevkdzQYLjN/Qn5DLv1
ti7zwpHzUFniEAlz5VcOYDQAUE6QDwDS0LT3oJ7usfCEDCRQ8lSJPGKNtEpmTtws4IRohgqfuSMX
PUel5HoQb4H5H5LauFDjBMlq/CXQV5XiTH1Ea1kl+1lTZTmWxoNBeOLvM/kpte5AfsS60Q+HqmBv
9yG8zB2qK0/C/zWX3hO6Kpt0/My50008wyYW9+cCu1idT9+UD05v83LrJaehvmXJX9PIkPXrcvce
BGofZnlvvhHwpuDZI8pRbyOgeaIQbQxW/DyFuGE1MSj6/TfAM/QZ8CpuJ4KZJf3zHUP+2pL5sZcA
T7FAbiTkS3ZjixLB1liurE3LP2SEnKPHD9p3adkAFrTy2XsCcRTX63h681/332uQj+i858svbsW8
/BSjxsCjhO0CH0EV1Mx+c2JsjsbmYk1LS4eQ2Kjh5gkZ1MAubKxgaSaXO3ikfgqFYt0FtX/eeZyq
hFvTWjrTPWbF1qgwlqCsE1n1KsdwioiU/0rTXZrWvcQeNdM9WcrRNE0PkAJOuFl33Mwy3B5ww0Ai
3X7TuWBvrcwjdlEZ1iFdaEzItENS524x6m4jMOVX0EUsZENnfrRdGzHuKZQ0oOjbpwWNdm2wmQBx
r0JpqBvBCtJIKUVugcApMTv4BljoMzx5dP2qGEmPq5F3DziPaTncE99pLM07qxKqMcYzuZpsZmej
UDf65zGnoORAIDvrdjU2E6vC6HxIiaaxIUx1nbPmY7+sDYyZqjzS7bw4w3HF4asdHNkfMs8WBR8f
UBSgJhZzf+vmL5xr2UjeoUCUjDeMiUQm0Jd4F4wjWqLEB4b4Y28Cn3ZeN2sdXD+CDQDyF9UeadYz
RSJudmPitcD91oOmuUQ++Go13/1KETo6EoD909osn8OLd3lGN+O2M97ndqNiXTkRoADrhkDLiUgT
T68hGMRldsfXW89xNImTzw5I6wOsXtRQzTGKKmZAK34aPrNBOd5le4HWAkEN3M+HcQl/Wjpua5bB
lQHUqRKJmhxtDl1wS1u3UUmWakXrp0GI3HzvI67d8msj3N7upURk0Nv2G/6kt7TohTvkJPUydvBj
BWvqTKOW6L6jqGFgW1QVeFlsWZTqQZl89TrrQjT6OWHg39FdnJil1qK5iQ+glSh+CtsO0AB6x5hT
RNCrNBN/mbod8o1rpGH3GLzP9vW7ZpSYcACFjmlh4m/zfmNlXQ7D6jrdrb3qzts+gttuZw1eVcSL
Cu6mMn65rUZ78p4uX8aVmoO7sLKLTrVgW48mB/tdSqlqf0fcAjojWSEjL/h/b3s2/iCOarOvIboh
bnepWK+V/qAIT07PQ/N9rb+zsJY+nSOSaRXzduSKF/A/rQqqdwCRFhXnerXHVXNdMeonc3wkdkz1
blLKHal8Zc7OdY/hzTEilIZJIRiX6AXoP8qnhfHdzB/WMJ9ipo3g/p73rp2TgTY2oFeQuFzA5tom
S1QAidl6rBE5ylMUDiEeWjeZC48Qm//F4uv8/Y2X/nDqf2+8Dj26hmFdqlf+oP6Xqq3Lel17vzN0
oMDpldjISLZmnQOU9URK9RUgCuC1On9/3c95/4VA+2/X/aPDG7dC5XLIi+8MBcvBG1Dum7R9Hcf+
DVPWOE1LgAjIDePqNswdwjJowJPlG1fI1rVQ+vRag2LY8l+9v29Wqazr/lu76Ipio1FtFcsfqYTv
/2K4lwuN+qVYOb+zQQGl5y/2CfFV4TeAzEUfdAkcYQVYQdhCnA3yg1772lnfjOfVPI6qgyX5eqO+
d1EG4P2VQd58j7a34hunBEr0M2qfgjap2ayQzB9Md8fdk6U4m+95blQje3Rg+wF9cchZmAtnYxTk
/5ewM2tSFOvC9S8yAhEFbgEZFMF5uiE0MwVEAQUU/PXn2fWdiFNRp6Irurs6KycR9l57De9wNzZ6
yqhCn4xTNKk9vwYRP8uR7TmoDDdezurGpv6msj3Qf73NGMOxqd3NBoxQMNGmb++1QA3I6GPXTKzj
hMxN9W0oKFmut/99++S/bqPf7t4fFVyv+BRtcas+a2svXeqXUa5byz4rY4bTP4KohIQFG+BzGTOq
EuPTfEbf6l9rWhaZ+X88Q+UPZYR+0qnxqHqINb2fPv3j+Uxus0ZGZTn2szWNxhFHL+3nBqblPwjo
8h817P/W9f+7A8of+6npqcOhXPPasKHxnp7x5kEokJf9ksLzK//AnDen0c184vsfd/9fr/3Hnuqy
T6dqbflZDwxQZk9fMrXJc50cwnOx8OjE+PeXEcBBX+LD4tI5X/yDdj74143/QwTgE6WZNNJ585ZA
/zkz7XJUNuuPazgGJLw3EZFRGsL/gog0YS0EJ1q61j8eQf8P6vv/fQSoAAxUWdaGQ/H137ZwXy0/
Tf9TiNvwsXkGArJKcgwGHKV8UpZ/3PbB315PlgacHyNVGg4ksSl+e73eUBl1yvP2WT+RDpUvOCBO
AGgYUQQMeATrMXMGS2neXMeIdfWD2Ndno6/hJHFLciFynVlOZ56GzvQ2e9Ms/e81MRBr/c+98PvF
/bEj71Hdf12162ddjNVVu89fhqyZr2xzX77mKCDOFBq4XmQ3+7zvRKQTF2LMFacfzWwouraT2xt7
K2LFwx0d9fU/Lu4vJfbwt4vr/7FRe++mS67X7AMkLlpc1xITWr/2+uubnYSiZJsgMb6lHkYNKfWl
mPbgqTPat0Gy4774egPAIB8LfxM4Iv+QePjrySgriqqogyECC/0/6v++Ug8VuSd3awC0Zm0fC7rF
lDQzBRUeYc9BV5K0558n0F9X028vKzb5b6tp9Oz3E03jZROkA+Rf2LWfdqKbXzsykvn1H+/yVzz6
/9bHaDjg5Nf1oS7/sWU15dHl+Sf/rBsTKCWQYX/bopu4P3LyUVN4ITUcwHxl/oM00TGyfnLX8eN5
0Jtk8+C91vYHhr7MKf5xkih/CyXyb9clbtNvt0EZZXWWvNjEiCQiB/Uw4W6JgFqd7AfANRBrlNP2
DwjTgbM7KF9jBEfj43JZwxE5nNIDYt7yY7wi2Cz+NQnh3vxtUxFc2POKylX+8Yyq9vNRyEfJFlNg
YGhHyBEtGRSv6mJdlzM0HAj+dO3eZgp5vjO7BOGrKfp4NJBEwRD9MPbZSmDKZWcK/bwwwpdnwxjj
Vr+oztbMHKx1zwijpzELvZvl/cSzpWgehfbxIzDU/JYYEYscf1xOWJIL4zx06YJ4ol1TTud5Z30x
HPhZQvmyw6P6hQHyVPejk8AtJz/fNJTxpTMoxIQ4imhTo/OFWld3QSEXNCK/aa6CzshSY+7QskI0
lTTMXDOPWFI8enRi4ACv1aVMPcGjgLHDflyGv8hx3jLbLNd31xZcpvVyqT7N6JsfbLk2O4xgK3Qj
4/iha4O3KD+OETiiapgKWSrEC0QK7iatJeFAf5s6oh6PwgCYc6+10hIU16c3Hk7Gu0EHLRnmkrNO
aK2sz6GaksIegTIioUt34QFpKT/XhvOVeq/J7tlBj5zL3xB5XgCSP3DcmyKkzYggWGc7fpti0HTd
ikFHPygizDYjP8n2aU0pwDzjsWew0sdM1e4vcI4CF7NIU+MFDJdhBX/dNbYGbvkrp/kB2hnGztNu
JzsJ+4bGBJ3yv25F4gLNwVJmDDJJAm67uk6o+cSwN3cWWqDQWHLvddATehXP1rn13Hfrt4OgFalK
rNn6WpZMObhP23kmJEzqq7EdDGjGD7+nWWNLy1xfllTshrRAVqwZfysBoO7I/e+4rYhD4/8LGrrO
DtAHqj76s1p6jursU/X73VphCe8/dsH6Q6brDMgSVt7dyZlVLMXedAYzB3IVbTfQOQ/f91Viedgg
ckEHZLJiGspYxqybmRJ85lx48a/j72/ljfzblf4R3pgnxC9Jk7p1CktHXOr+4x+pJFvruB6eaULV
qGCYS5qZ89IVknhJah6C1WeWL2iNg65ZLDgJjf++f39Nk3+/qj+Cm3rV0tG94/51juDw2NkUdKno
QHoy6ig+atzwxQQDwGW8Y3z/o7Wt/C1PZJArkaoMdUX9NYf5LbY2w0qre7d3t75GkwqA+77cD+k5
ZVh5J+t78AgGFszgepUiXsAIFXfdVZSb2c91NaATmDmRT5c5niXn24VZS3yn+7HOjf7lVyspSIaG
snvS8w5LRz0MQHW+/3H/fuUFf66/39/AH0qZsRLp/c+97dbx9h60XrmumLhm30SHa/WP11IQS/rL
av/91f7I74qi/mTPatSRTya4qEM+QikExVar5kSmgx4U23vOEJz0pXraNIegTr6fhGja4wPzRUvN
U67uozNQBH4wZWYqnpbCzWLAPwU4+Bfi8tpjuu35YA9wVJXYEwthk3snApoxOszRL/TN5Vd/c3Rm
XSxWqOYmm+3wu++1YXGfbgtDsNeOj0A3mm0a7BVBS5jWB9FiEiAfdR2Z6Glubynkn2b8uPMeqjH9
qsrGwcmsLneoPIXRayDldBfVwF8BRlcOLD8RPJ1mGT571vnjhUcw+6mhTGbw2KDv36w30o/TehVq
p6EC/l76xWIzq5HxlC0g/YTXMRKxkLPo7RS0yHjh2WMLOSAiT0478/xYglYG6mFGAM3hpcTLfTQD
64z6y/EISw2+XQYx0+8jeERwVRj5v/AmgFoRQV+SJp2p0uTq2bNUkNuYEhosORg6PI+LMM8ZXb13
3+GGfLrgbd7pppixRFrwqlCflIVCx90oofD+EoIa0mcx5Q4roQ8vF58QHH2gB36nw/Nw8zbQc55a
mtgSoFyYAsU4Ywdwr+ovklja76g/w6pnkOpmqnEXVJOefS3st9HS5MYpAP3S6fT1tW3DrQJolJ6k
Ohf8jxhsrDGUbD7ZYs9ovXP3W4Wmofa8+25Br27evtaPsza+n78vCs9NtNnFc0UGldNAMJNWPPAS
ZeRqt6Abm0xW0XRF2/TiDub0C93prEEtAnlEc6VNBWDxlC9BRKKz/J3MaLAZ3cua0mP6HnrqAcU6
dUymTe//l9y/BquTq03wUDdRyZJKJtYMxZ7dXJPW3Jm7kVZLvZtveUR9a9/+SlK21gyVroJ1xKM6
fRKkF4KYjRDr9Ht9ZaIPLgOQ3pOXP6K/wXNO3XfH7RWwkpb//keo6X1VuAHUkEvPkBn4LkwB+E+Y
IQnr+gGUVRku6M3LfZbX6aHBn8yCexSwBFs/boVjmZ8gy2H2vrj8ccn8rkDuxUpexlNIjb5R5nuP
1T3EOX/A0r6QYj0YEvgdnRZ4dERExmaegJm8tx3wB0jmNNnx2LsZUUeXdlyc4LzeTy8crXF/140E
cw94pKUQgjOuMK2xkFsy9bVlxE8FTZPsWg1Hs/iiLKJZ7tV+EdAuqbYo344WZIl6YjwueticuJEy
RAMsxDQq+jR4InrOlzF5GAV9rx9GMz3kh7iqT2qMMKPhpMUFiwyKgEAIwEyDaADLa4DYBVH9ziJD
/0sGkrB9toAJ9HlDnFrleyLRvRuXOAzh+0wb8GmVyhgp1hGaYFBPWcc8oScwhvTyLsWeGHJ2l6Ye
j5VO5Lkafq1D48HH2z7b/mlfEWWj3IT8cxNr4qp5t85W+/TEzB5zj3Za+jUqsvzLpZLNIMzKnYOU
OrIeedBjGgDtt48o4tOONhkiE8SPg6zaxdV8Dozm6efsm8yWkTzm+eeTTjLfpdPAdavmo2KsyG4J
Dr7H+IH06AEIHvDwwH2xBIjRPUde8q0ak4/cHJQgutADG6DiLZyAnM8BV8LJNyJztsx3YLilLarx
Y/s4jVDZYfLoKT/nNxCnyr3kxxzcVnzunIerQMbZqQIKQq/hBTV5/Q5bpv7jJry6b9JAYfwa7Z+w
PN/UWkE9URCdLbwSdSgsm0L6d+ZgVeHzKrtPRIBRaOK/8ZUjRA1Liy45dOQqGE2iRYQHC7TL76et
GiXU2fC2/yBVx54QZg6fHZfHHWWtPC7vSQS2/TrjBAK8gjAOktEASJRd+aPPFxq/RplhuCTcBooQ
ASrrFiiCu5pMobQXNvjGapqA+opmbQgqBL0xPz0Tf95msW0mPZfSp98Yd9T53xilDA7aEofk2Ewf
JLqa/QCIk6KbYuGNZCfLwrpc8ajurR5b9evmKbO30BVP2W5f8bkV0x/gzlBeWmz3ZKNChwpqfR6Q
DE+AQPQOoyA7l7XVn1+ZcmBpiVzf/aSGg311gjADLwuURs8AooX4TAvL7LqCEcWQDTvG+WjCNkVf
mjOQn3QUDKohEjOUWfZXdY/N+Zm34B4W2WUYstWAUnr1DVatDAcbPAai0bSoIfyF2kab0esxH5MO
c7Kn3YNVyaRWzNZrpnpgMhevMJ5WrcV5mo7gEpdwTyv7JQ5YEnmTIFiMk5lqPTliB3Y8ffnFllSB
g0eDlAY7KzFbkEDNhntafxFp4wuzEc4urTQ/fesG9i4eq2AjsQE+PvftF5sslrw33POnEMlOUupm
YlJiyrNbOq306Z0zfcYOa8OcuRByb32Okg9MBprP33rlvIYiur8a4/Wl+p9vBl/5l2YOAMSfX4fE
T7tx7ksX8H2TwZwGTGQyJep938/cQrU0UtjtgSyK9P6XxBjOG6x0VuLiBdqPIR/dxsmIHT1JVwij
jQMYo2NtdQ1kRAuhG8w/Ww2tVHKA6XMD6pW6tIZ/AaWFrjGPKJS4L6Z+0ILHtDEm+iKeP08jMBgQ
U6RpDkUQQD+G7YmZBMNJfMhxBG6Y14GvIQUh8BH241McYJxn3I9o8TBeEwCNsVaD1zuCA43Q2uvM
kFE41LYpujN7EiDxPjQnRQsRdt3TAW+Q/ZS70aFwcARxwAWtUbXXlnGoMJ0Y9+zsQqLXW5Ve7I7M
Jjbf+JUBQNpBnjZ6q5duiJW+vfOAevZo3D+wcFyAk78WRdaFlPTZiSibyNbgS4WpCsbj+208QA3Q
Kt8km/c5ZX8qdnFnxGtojfCVnGNoFN44lPCws6XUidyUp6+Z0lcUFox/w+Q0POJzaain9mVV3/cI
K7pRWO1zt7GHjpDnhWDl8IQ2tNSYLMdhAdfrp2iC4ctV+uOU+jsYzCEnk1cxqZ0N3660Y047Grjq
nEefv43+oSgsUgfi3/OreNryx5heGV9JOwkeImJJZ00yqW47VQTf8ms0JmQgR6SSDV+9vp1yv9Ij
8vauvkdsACGBj07ulW7z1CfhYsDY1ha5SGN8vj9h/XQ5YaRJ6UlbaVtDdvE5Qnha/1vwxBLtmF7a
DK4tuAg4OPc50nXm9ml99rr4wdGx+nilP/zKgk0P+71aM4sU7li2xnnX0ty275WpycB+gCB7azFF
l3zJL0/VkxZkFFsVBpK6kXJ3mQZ/jfxBoH2nG5YHwmT3H80zFE8CD1nto1VvaDSJNfp6owUKXeVh
30MYcvvGuiROAT4ZMbG7aEh4LSbvla2s+hDMhcYfxMJYhT1LHPIG/nB6DUcHxAYR6cONF1RqZVyD
HFG3y+cyhKzjl5fhTJrn7m06ItXxRvzCRAQoSK+87VrcTrETQNoIFXHSHrtd3P2M7gp/ua8lGe44
xrcQwjS3N1FBsSIshXa+mXUYhzBO0CeDxlDJfr+ZaqvrT0iSnTHI5xwAyvlduJ9wENL0KlSRU+f7
BsjHG5iQMOsjvb1w7EsBSLP4TJqQXt30cr8QLoZfalh04/sl/+Lz/JC+zpB1fDAENgbrbjEIb94o
c3lut8SqLgTOx9P4hP158jBIVP0b8gI3CzSYTal53yUAKvcIwqooOS4IosTv+tfIPvoY/MbXoc2h
rtlv1qLTWw0UwgIlsPock2x0nRvhHcNVPI3BjarWnMXL3leWmqM3RQsBf9GGkTQm24VNHhAhPwdy
CxxzCiZrFgXFXnLIe0Q2D40E9fnOQb6VcxJN9UVxKox0KZnNViJbZTLjNYGyfa2Hfo0qQ/ej7yoO
jWbxWrUy/mZ4kXJymM9zjAJQz/yKndsUMwd0J1LUEz8TPLD3GBEfayPeMFtQ5iDBHrErXYMBSY4E
B3R0tXov2EEQqkFsPlfa2/goIagbpbA5otpaAHIwTiJdACI0jKy8tPpAl2bZZhgbnzP9vper05YA
FEW9nxktAhGNxc91mv+A6VyZbWoPU/tBAp1Zw5d9AzOGlAvOHkw3ZOCAzku3dQjTINQys+km92MD
AEPYGZmAnh7jPsaC51wDCGFWbzfiHWjj9mVXjXVvrMfDeGTjognjZHKF74C3A10FYj0ByStL64NA
DumBBms6O9bR+sl7ZXn2Taa0g91g16vMdwaU0OD6+rXxRh1mNTjTxuccysysFZg6NqxQiZ6/zrx5
qbHewKRqs1pUFFQ6qY7ZUabjx4CM66GqcHYxbmu0UtJAdq4y/2NZvuzyS/fR/NyMAtoo9f49Acow
iwNt8WnQkclJO9Y9g4wCq+LS7S9iJ/VfSHDsCSPt5b0frSL3utPYstlGwmac0owZMO9hekU9A4AT
LE7geNCoQJOavf1z3a+8EQQKf4D1HGF/kXjolwIJdPqeyIl6YJDxu6QLuLw6752O/WUxxcfDjZaD
eeHefKJndUO/nbyeD/kVpR8tEG9Hs2EEfJCEF/1qocDTTrXvwfLpllPFY3o1HPePpWI/MXu6u/L3
AzmVub5JtvJXm5C3cMsMzApw5zuN9s8t0amdPNmviNhRmIE4zy8tIiVhDJdvT1RUSWi8/mWkg0lD
zG38gK6LVmtj03UGQHQare5+tCpPhKql5mtrrHCAAS4jW9+kXtIb61T0pDi0fSfP0wnRDfPuJ7QX
4Lz5GhUOjtfUbTtcdh4GiLHMz1jviwaVhM6I+qhWZITpipRzme8+yM24DcPoJ/uL03yVelcVaJ0B
Vhbg0Lq/7OCeTnoq4Po+w8zCf03kkLeGDiSDRaddjPzmMAhyt/pq9gIDn3o14/334brrwMV85xEY
XEOKXDm3e0jm4DYmPjZ7GKe/nTeZlyoAlVf8/nK35E9W7FD0wZ+Fpcz7oPJ0qwMwAFEbWbWnqXfW
HQAW8H9wJleLP3uSeb86r8hMOHMhqtfWc3ejS4DNW3BlksbYPzbin+d5xFemejGJfHU5oAV6ZrsP
WWEzwJsKig1g0YkNgNk2Q2oLaATFJEUCqnaHaQhiL/3hrNqlDIQwOSHXxjhOD2IksrAVwwdXs8FR
1rv7htDxOvNFAsZrp+ZedHV+tHl0aMmhebVNL6jPArtKYx3MBO5pYyCiHTJPqvEqLK5CQrg1Mn8i
n5zrW6KNBZO+J76DNwviNWLWMn5feS/y4ZO7XWFzofKBWCXBJgE/SmHHbSPStw7hLg1LlHiuQVXY
9Tn6HhSWCtgRPAR3C/NhyRi1jtQ6XJqKqg33CwiYKhJE4qiEpR+EcQ3/AEuPpjg48VXeb3Lfx4u7
yQ8QYmvEV4FvNpa+1FWjgOa/I7ryBWCwydPhYzCiwDgTeYzoMsDehwwaW3xSoGBf9jUUHxKugJjE
nD7UEWYBmwVxLr53Q3ytkKN+jEvdvvUwbjMbguW5QneitAnNfBPZK0GTyMs3in818UEM6YWTfFaA
zQTuOWBqyetifce/P4hcEK5vpVUWXrIion9IuDefXffYqB+LSNl0TvVD6G0lg9j5U2UOofSJKkbs
CZSnKWUB4TXHkJ2YlYEGs/mgHs0EOnTF2+RVROhH8qGxiNa8ieFZXAWdTWwJC1MvXCI/5wFvnMvn
8/Vj3E55M+Ki2FmcEHjiZEFeeBULr4PGcHz8QPEpzKHi3VvxG5JV8cONyX7odiCRxJJ98jhpJUJq
RVKvm8XTZqnBWOEFdLt/TsL0mGrj15TFiHZtb/xZjuYv/P6k2WgbVXYGUSidVBvwsj10Ormxmwq3
JMhB1QxTdIbN2KSy2ic/8eSl/dLrqHlP51+Hkoje6ZETjTOW5wg0N1mxC9h7+jL7YVGyNJ+7dqcI
pDSrg0tVPMy9cvN27ubDCsrtgKPIyC/40+xxsgkb/7oc3Iz0ECGAsHkQuY5NOEzde2v3Jhrc+WFr
vFev451x9O4G+hLNjJ0UWbdN2jMbkqlzHN5mFc8T/a75iIHbEsranG8DCzQDt7kRNZRVsS5XGQUA
1i5eipFyxFdhXO5QGL/+9OYafstUfs3uBt9kAAGGOm3HN3VEiLfJ7wawuYN9QxlRaVAwHHCd2QqM
qjxVYE8KoiJfTY7KLhnL03JRzopQgd21k0rrlhkVixSk8uo2SSZM9ke7e3gPpSkEh9eyzIzPRsbn
nnnlAkrgJAqENTUy3RQofQ5M57ahvxGZV9jOx5SWQWJ8YoQGdEDNYc5080cGidUiEUWUERShe2by
asmxJA1AB+gZe9B+MrM8Kuce3VIh1fzQjKxntTz9b8VNe4Q6s1iBtARbunj9snrfl6Z8lqbPY45e
t7TrploAV5g+f2Nm1FCO5L42o/OwNUfnaNp8N/NbytzrpPgkXWEe9E/X5ZBiBeUD0LVBsQZzR78F
lArAqOJ8oYC0dAQicLXFTZHWML0ILKDyc0i5QyJTu4+hWaFbBF0/EKkPIgWzlGZ2f5X4rc3WX/Rp
QOOP69bGIZm+/cIbE6Tsbi900HnLrJUwCfCPAVjuNURNUkG7RNGGuMiGfDuU8OBDetsWRDM6/cwr
qXP5KMHMo97irgs4A/33kPMCqc7W+Ir8SChBY4K8HTFX3SDuEBurUwrqWLijg8SZFDNeJg8fR2Se
lfnA5dUmTGsBnC51pB5B0i6TQ99/LF7zjy+dnvP7eOBjR8Bg8TNFO4c0WJjISBbGukigRLaG9B7w
PCDqGEDtELUXjXTj7sI2cEHok28S1UZXZBNRPnnuiPwcTWSRbMn7z2guH3Tk4y2S7XiG6Sj4Ye96
Tn3Z69MnnI7m8ebptpN6InsMC8sz+zU6DJfD8W37sHJa4fMYNy7Fq3l9XPrGpNPRPKeuHndzaa75
sRNveF+Y8zCHFnQ8kVGbo+/moG5GYWOPEjIOIchJ3sJseQ9F78zzeE6J0eiYOvKaHMjl4MMubNN2
1oAWhn+bVvveT6UbHfXsPl7rM3KzIHUU73Yhb+ltKhsJ/eUD9hwrx7tuP4thbvW28C4Y30mHVhz7
BSq+59tOPvD3q5n+DJeal1FjFBZp6AtcOeShyX32OaPaDoR4KnskCqUrH7R1OymnvBHJayEyIHwD
XqGk0Xb9qpy7oy85s5Sfq43YHn+NN2Qhrx0hegX7g8fsNqg2vgxyGjQOVQSA2imqlCZdm9q5Gj+K
tQS77bcrZLEXz3M5zZx0oZ7TI5pG7w0eu8CVnWaWsTFnfcCV1EmEcESMFnA9EFMCNE17Vpr16XTL
nIiTG1h0f2C3qxeehjT41T0lZWLGpxH+wkKycmirX/egGd/oqKCnsaI5lgrBxvV9ievjc50uH0F1
qtfKpGc8V6333iqMz2wJXcrBVLdfvuZEtIRyVPLkCSt1mk61SbFE9nKioyNUbMi9KMluK1FocO7B
SIleY2blQwgRsEVuIeyswiJ74j5HhwdWc9xcbGZ5GjWus6L0UYyWQgp60PlKsQYbpoXkQgEjHhMV
jvhLQDUO7RV+yY56LFuki5HC1rgfOcE6SCGQgHS7UdA6GnI6MZmZc2fyA4pES2Q7TzEn1D5zX9/K
FoiNrSJiS/2xz4KXn7k1PePSiGkK0glNpxGCcISKAcNQhG2FkvuQqYYQvuyzVftT8USfU6hBfCWd
Pj1lQs/SajZ1+P4BOG+NmO2xjgF2sfEW3UbZKNv2bvaA9azZxfU8Sa0X+idf1PEvTEy64D5uti+v
O3Lr5iztqXATUM03neJ0nX1/Ttp+qJkdRNYPZhfl+Qo3yJdCioOO2QkdNpoGk5puBspkjFSN2pW9
mPM1d0Wu3tmfgAYxDSBMu2fJrmaKtYzWBbcHfxNSMTKSzTAYjl+TxlInOHk7Svi2IKAa+kx3ijWZ
qugiGEPM8RbXYBQCDlHC3k/zRV9O6RvPOzbksaPhLc3KohX0sElQY+L8m1hGqug0IQWeEX+XSAFD
NlqXQbOmydeblCA+OBNSxEBlZkF2HyJcaknUqPT0GLvstb1MPwrFfoJs4VxVKHZmjzHaZfBrP40M
nrjDwbltO/QlOXDuugsNfM4c9QS75XOi75pM+aM4CIUcBV3nOVQWxAuP/RYRS1yKrmQAOoJPDxtt
RVu2RnsNBYKC9OPqNkgCP1aaWwbJ9BYU8zq4zx+H21J3ylMN3PQWALqsjHpLExIdYq4aE6SSHh/+
HAGlzPHxVTDoodLK7WLfHAr0+l1RgFifpbQiupe4ZaT+nWWFkir6UPG8NvOjZo/2zBhwjqHEmdNz
AiRj0Nh/2bp/3VSTcg/xFoPbzsFectKb9r2bA8OEhGTTJKRL6EgynnhDX0G1KELVYo2h8gfSKLq8
0MwK0WRrEOxFv1Azc80iAaPnFu1fW/XOTjULr96+aZq9LfQ+abTmp8LrMemm0QbYZExPrrFovWI5
+LyUABvH9Ln1Y+5qRs0BIzQRG59GXCiMPzqBTWXKZQ+X2NeQlqxIHF+QtQcBIxzgM3dbn8BmmuTO
3dInrcjZHDrzPfqJb4+GNwryWLhaSC+Zw0nmVQT9IEPw+XmS9wgHL3NYsUwn4Eg3CEN2VsnHpD3u
Z/b2frU/Od3dz5Z1VHjxOl5TBT/Hk+qcO9xe+3aiamJGRW/bGU6kvcw/3Aho3ZcYhdNTBnKKcwpl
6sFCWxVMOhhlMpQNC3/gxF5/wn3ASoNbkwRSY6qLATfHLqep330/EERmmVOg1QTBzKmn2IXARQNB
5QeyyxPy4m++fxTWk3aRTxtKPwYZ1oB2GL6m43J5W97n7DmWV/V1295ONdZf2PSMYHrdgmQJIgRm
Vb1MXLFrI1cSzfL+IoPwa7SiC3OjffGZdCHtimQrrZovSMFjVFxNhoJbZK3sdD401e0NwRqovtPn
UvLbLXzjnL2/oJeQmvymKIxWcXYsGpM4MFwU/vUEkqiXmK9LRu8oSGNHp9nCGA+B3s6MmCcRIL6k
fQ01W5qR2eVbWtASVHB+xdsiYrFerhyTF7y0s9ihXVIl1huBAUw6n97r8tzybR1gB/SoW9W63i1x
Vxn3NaYWXoOn2O2NJT7hA0+LY+jCbrW/XR59S93I4YiYNOZbRtQMaNPeXLx69lqoVWJsma7zh5nk
46agT2K9iap0mPkNEmueR5PO9YWMijCgDlgu2z6N92Rcc5NPWT1mNnFf38FyNOS4QzaZUNzqj2GZ
Eado1Ysn81i/lp1PxJEsKL4SWVFrDDYKiOgbVU0Pgc00HB5oLg8P1w3Mp9usE4OeHdOJhCpuqeCb
BhAA6uG06JC0OUoilW1RQptrCckPKVXstRNuH2G/mLfb3kK2FRk883tdzXsO0ltY2bxIvytxtfSa
lpqtuPK0h16auBbm5CPn6Yz4u/X5yWnkwa7IEDWlyDm+fsrN46wsh3NdXJ4Ytek+3HnBhWMezj99
J1nCGRqLu+/F8+hLtrJDGXDPeD3J1y/pYYBEax7E62TJfmLbHUZTicYquiv1rOc9VuUk2iHkumSV
vQKFnIXDzbu+kIAB9bFpx/riOpXcZBpNtR19eAZVT+uB2gjRDK3XKPxgCu0zK2ILS9MXBRv1Czlx
KMtjeVeyreO5hMgZvX2Gy+NEBMLbUTq3SJxWu9I8KTAF7AcCMxWcUSiLk9tCOctuf9YxMJBN9aed
ob9GzZ6Zyk4TOmmETyUd8zBHfMrnb6IoUg/JuEQWAaEsUTHgazWNwXd8hIv8y3nXZjZ0OQHT0hMj
LqG8lhjdmYd8m0muIASS63MnHtwe974qNcAyFNB+QjCjhfTFjyrnK4rwny0jYioaMRnM5rLf3RET
fNATm+RBvtVZgDJ94rvRgx47718eyKVhrZtuNIuuIBRdYBHQY93m64Y4w9OQv57b9DtiTExORMfd
ApsvoLKc2XZ6pSBsB85w024aHG6IWfQ4qI/kkEi3zE80Bekuknn0ovEAZzm2slmt+4nJcgBiz8Zn
O2lfI8a7OoTOwYWV2d8W3wi8v3rj63KEzkjOQyzWuF3ghJScdurN8h3VrA49M51QSyyd91xFiCOt
xiz4pQN+MXL9g1A5rL5Pp/7DnKACibJOjgMOLou5Ey2ZeyghNFpvMGcWIlQmFjBwaOtsTu915wfX
EUhNpHZWpI4QLRO8BDimzc7oIMs4F5oAWKzcNjEYJvSytI3ATY0W5Rdud1LfwdaXqc5uWwJogF5i
6pg0dzd88T7z7f28eE+bc7ri7GV5vhj89eD5Ok861JC4hIQF9m7onQn5vNVjhdZuwOau3JsDA27q
JscLS5eFAT3euLAqkFdCfq82UUJzL/FqOP/M5eVjdymG/MBKuNjgq8a0g7vCoPGqCH0uxBqAm0KS
pHEOF7XcSC5v7XyR3UkbBJzuk86b8Kn3mS24QbPAvlDpXwFsTfmNNSxhxMsU/ykJJbUi5CpvICws
3OuZ9WzUnvH9uoLse7tIFAguFukSE2w+nfx88mWFJBvkVR0jLnvVvOaXnlV1vrt41EKIl+nzN3js
oceI9Ioox4PmgdlSnZn6e1JNqwITWbN802G0iYiza+wiNhQBHES4gzTAelAZeNW0P/++6xaD12HP
U62sO+t+ihZNdubKGOvXMI5yoTS3UU+ry2KIlqCzQPTtNuF+CbkUtCVdbk+P2SSLB5W/J4ReckaI
Qt+q/w8MrPw3aO7vsMo/mCkPqU3TewI0tx++BSCI+MX43tvvZ7MKj5Pl3SliN7I8e68cp4DY+y4G
Bes1gvTFbEnhMaQ1rBPxU3RncsDdX54tM2fPTjPkUyujWJD6VwauKnhMNRYdbsTsc0ynuMV4E2UO
1mSeoEILK6s1/gTouYJ0ReAnwaOK1q3r8VJC3V9ICRWzhOINgH42tnUbb6psAuy8PtOm3FEjfJzd
G54/0jvdHEAxD96Y59Pa2O0GDiZcDEdoWOTLAKNtDpstOGMECvvjlbZDXk/IKTrjZTbxHdoUawcB
+DEifi6LncgLYAcfLDH8RnEOmjPAGlzIBH8XISwUYGjpW5ULVCKCHmgxeRy4b5jRznAQdPDmkaBD
vWw8diLbB000hnNEg8yCA7xaKTtUzOIVO/st6ICoW2n+YjFkmPTfz/qvZI7fHvWfVsXX9qHWVwW8
roApTmeSiQXEDd9OK1NN2HF4SNDWsarNI3OUBI/7mJA2FqxIcyWdSYdR27zSYwwZNUsEp5vuS9MV
7xyhrP++0tHfmB2/X+kf9D15cEvansCLZ0JRH3gxPA5vxsiXdpKQi1LPXrxYLrXvJQsH1gM4tq/Z
TH4iav8L/b6kJGdceyJBPTIgymxcxtelQUUG5/eU/x/SzrNHdaTbwr8IyTl8dTZgcnfT/QV1NMbk
aPj19ylG9z20D0Nd3XdGo9HRaChX2rXDWmuXKQxf00f7L8IYTePlIX0uhUzQ42nogun3ACDtiv9+
g/DW9/lFz88s+LMRv2XL10tBnmQKgWp4zkZRPAjjV/2ns0RqGrwSQKszZqDsIivWXweST7nHZ7pd
0RoC31JcZa0uwLq3xtmYxmofzvP8M5oFnjeYe/ie7aopetY3wxX259p3Me/2bezV4++AyixZkxro
vpxczqU1Y2uX4+d1I4IQgEEV5VvKTUFGXmEwER1KET2BrJmmQhR7o4T4di/YAVtFDITi9yygoEEY
6jlVc4F+8qno9YhHcPzW4YoankhqUaCaFV1YBdQW/Hl3h0Q2iWfMArUDSmPbFyeYO9F39cIxF01w
RkWTxJX3aYeCgKAiefpUxSjogQWEYD8CVkNrMy+p4qZP6ImY6fvik8CTzHYw06OnDdQY9SIU9JDT
ayA9CZqRq/x9oi3oFChyMLG5QXl0FGJ3vJ9fX2An4nwVkCwFYTHzD54CsgctjsDsqa8UJJbtr11r
Hn/tBHeK4wl+wuZJlx4N2SmtMezmbnE4r87sSKvVjU6DjyJMnR7aNMNBTBnE9oUh9BPwR4suLsHg
K9EGX88ytrB67ysgQeiubsL5Rtvu913RzqprF+ayGnEO2ioK8ABaCYP3HcQlJpKLqQr7Ub+YhqM6
mmuaqq6qNebYQstXC+U0hfnhfyzojEawG1LIxW04/LdD1UgS5Xyrr9ZnhtLR2NfpKkTBQGjjonH9
I7lb967W7axqDAldQbZL2aKJ5SaoAPoFKu4u7yzgshPY50RipFXrHjkQQSaYd6YGBa/+nlzKzdZy
NbcaWfEEZz1GToImNqABhiR2AYcjLhguhQj722EFBRd5H0+JwXsX9Km5jHYxHep5iJzYReAPUlry
Rpl7rH7unml1wx22qRracHm3aZkUzTfB41NB9kDcGDqxidFHvc2MzmSswq8frV0iPSmAhhqC8WWf
IgowUR38DqVHXvtFb5osvW9aLL8UTWIFNl1oy9NVKENtkJpD30X4bgWn8jSevhh003K67yh7QARp
xMvOpYlE+Xs5zj/JRXZ0GqoZ0SeRAIA+UAWDMljzGQGJY7Z1/URhKp62djQD3TCNpoh1pzRaR2A6
PvPv/Y5WYJenY4cECejB3dc5LaMGXuuu+fhEaPfP+Z8dqr+jh9Xa2pX5eSR6dm8SN3FhewC2ClmS
1v6F9m5idhCd0CJB204mL6Hecy5vT0jtAZw29srELBh/FaK6F5jdlUfLuf3Ca55aHTAu8SsCNpI5
/21IVFV1HNfRFNfQIMfVDMlG2ynz00HnwpGfeIO/svJ4bSFQ7qIiRa+o0/EDCRXv+qO/DcrvQcXV
vHnpj3N9qu/UjT5aeEFA6z5KWn4a9+KXjo94butZ9o7e4a79HrD2jM6WxWJeiQFbdGh62xcMOki/
B7sIZGS3s6EB2jH2BTsJfdNn6ZPx983/PXrtyWjolqbY1VofrQPWl9mWmehoSHvNLvgq6K+sNo1a
keIGxh8KsWjBn/uS7PTfp/v3V9Ss+GZ2cveqw05DcBHNKUfYukHph8iMe02UHVqSo+X8i8VzbAVr
J05YLVi6OOV5uVG259FJiQEbKsS1+zbMDGRqwCbCMNHdp/MP5RLBNgFzvlmC/k82u2hleTaUrkt4
QbryQhOSdA5ubeOvKXmI1J4P02Q+FyBPBVwxNObhXEdhzrdoAWRE9o6yamYtYmgsR1p6QdSYpcC7
9c8DQTApph99vHlfDIz3/VBbgbo7VQLsp5PJOlG1AqLnbc3uxXrDdSLz8gQYoixbC6gSAPvIgB+6
lGE357g0A4AeF/DVZW+pkXcECN9cbkK9iJZAGIC4PG1MBO98EBmALAAWoom2pbPnpukeoyX1Ao2S
jgOSKjHK8GR4DRio1AZw51BgAIFAzuLcBBeonbId0melD1hwQ12+DKmbG/TSO2U5RAzKHUiuHnsV
xPvWiiLx+Gw0advRnjNrf6bRAO6IZ4imQwbYVUGtdtG/JNOIBjAdOry09glqSKEzArwFHBOtPiA+
wBsBtlCQnlNSE1FE3px1QSXmdBf/zFsoxSy/KHWtBtsv2EXvDnJXYyDhC8H3qQIwlnTjeJvQzewD
3cCkuyQ7NFrTpa3wtomRrvwPNC3B20KnQqaHKrrrj+3uIXzjJUvQyqTzGv6t82TBPAKMGBRNkO+8
YWN0Hqto9UMPMP8DLB0dCYW87JzGWB7bDPEunLRHmxBCwHjhq4MiW3HWl+0dreqCMu5W4+6l9XYI
u/nbnL6oFSBjDbS/aI1bBfkzHWH2rRVxOF3h+P8WTVfQwIz+JtSalP7CM1rBIA2B3/NV6A4R6edx
Y5C3GwjwHrIZETRCFC0t6k0/i5DwEJDf0avovAMvnB+edyfBGkiBSXxNn6Z1qHeM3h4Yn7cmjWF4
iviJFv3NKprQ0eaFHkMIcXyjcOsV/XUvb3XnQ5AC8Woc2XAiggJ0HUDbz1W7FGpD5AWfVhkwNPj0
H/Nr96AdzQUrVILfyLllY4QS/SkefBWU79Dg0tWgGm1fj8OCfAI/Q4K2yU8RNKDlR8nPfgNvQjX8
0Fdp+XIAVBqcOzTpyabdhhDo9U6pAIIXVF+KL+ohGtUt63PRvsRnCh5QpJP1h3byDSNoDMCSARQD
2ADFhfIqssIvnDHOtFO2TnSGopS6uHjO8ynTOPx0IDy8z3plomSXYNY7dBbNDRrLuzjvr2LA0u0T
LRrpk/OkersB2GPKtwt0HpwvczClYJv38+8zmnDA/Xuc9KDwKeaExbfTniSnCLAkqVHSY/65fS68
YjR9n4I3INkUMoli1IAm2EdYjf/BZZKANbt4IVSCYsoDGxpbdtbPL65PpZjWX1pgtN7pQk8VlHoW
PWCiY0cZFT1D98tROQ2WFPlYWMT9UjL3+SvpdIAvCKMrwWJEEQ5dQ5reN3pkwyghiPIbko0mIS79
ElyyloIK1s67ygu5khbFIET5jhkN+UbbzoLOKbkPHpUiPBCfWaySw0Tqd/pmGwFu1TTNxwcA/akx
dvvCcdGQez8kJCmnT8tsn81a55Q0WrakJ5aDFvNzoVMtXfScJP+ctJTWmuKG/d74MdrKLnb43tfq
TaPpZ4dq74Urg5rT535AxdGhkEJ9ZOEXr/NOSbUUsD4SyO3TyEjmfTKxBea6uQelRD50j2N3ed77
R7qKUMhVn6usAo6a2M9gxLZvWntRBFVMoDhPZhdqHPuLvyneXcDt8Y6zRRkvQiWQbK7d3rVOL1NB
ed/3tfaS6/zOZ5isD41HXNrP0eADCta2uR3saMKRrPuk340ltAh7F22tyFWzLYQJOnVTZqX1FT1m
Gp3dNN5CvgTaqzdzs71EC2/tGet0M4n2bri9oOXGeViC4CPniQLyvmvjBpeANpub7dDWAZ05RheY
v7tENDMoUVgdnOMLj9VP/rI7fZblGM5SQfn3dVdE2ipB1e74PSczjBAhLVwE1W0TXqBgR5NvI4Yl
WXROzRyZxVHxUQEFhts6PH+UkMNOPgnaClpwsAOpNm2uybStg+rcBLhmISQJlGobFoeX4yVWQWXB
nXM8tBAR5D0tRg1enHVyXA+qb32aCHZMcqDY0GQbeix6CL8jNP1ZUzu3G8eQbBtTO54EqeUkiYwc
4Xz99gYV03A1VSeQ1dCtrXmDk63r5PrBrkZv5N8hCHLJWjA4/cXbiYhFHa3oMjYLshUtLy+RRpC2
HuZ0haUuQUWaWCVwWpO9R/HnEwVbwIKAm4r4bZbSX5M/2P6leWkCWflk5yl1va5DoSve8HsKxD7L
6x3iowe2jUY30Wl4KUO0KW2SDpB81KhfIvxofvFFoSvJJauacLgezbvmlM7tcrlYHggIcb2fZ7A/
upvnPXIY6/G5WfWOUdkxo2PXeIdOM7B4O+At0Mytf/4WeuoTerGT9f38FsHxIfim/olZLWmuxssZ
cSigp0+oA4DEo7yO/Oqn2gTqoYxBpFIMhaxDaSQwUXCng7nbN/v7bbT5XIzPPaymTjNEkdShpt2b
fF1oBbbyP0V9GX5jCyv+fHnWn9Um/hmEHuizPQPHBA1AMOfksl8LUjTfl2x+5bM5oT6iFoBIrzq0
ssM5hLN46fJH6408z08x8yt4243mgbzwY49XvaeBcHuwan53ubpsdkeVBRbMa9rTht+fm3aJfrvj
CW05cPMBtZO5ZFhbdp5rjvZxbdgTc+tUo7Kj9YG30wHcCCuvvYNNxodM4jI50DwXzIdXtg5Z3vzW
myCIk5dQSfzPSWqQdjeSthvyBoefSrRqaxHvaVhxWt918hMsdHNLK55zIHCRm1RDkQQgxSmZI4uz
CpdIvKJ1ntikyffRMdpIpDh0cSEfHdxakuZwsObVQp9UI8UHYEWShjbCXE0cJuT9XVpx0zK9C+Fr
sPRwg0Sm4OJDWAh2HwcfRpnfh7ras8LHu31NeT36qlo+Z7Gq9svNkmUH1ounKciwgnI8S7dtI6Zj
KWA7yKeh1i3SRSoIE4ACLpT6D22eVApHZLYff9H9vNmNYavFP8XBqObLFYbN9D5Sm9zSC2IjsfzE
qZITV08tGQ5bstCZuklJXUHc2/K/P6dBD4X0ATW8x9PS7qmzmYatqjp2W1OvaYyb6H1t7rabZUHu
UdAgG0SxcwRWrNd9ywYfRGnY5yaDPcYIzUJZJK/+HUsriOP9Gby2y87JPBv7yQKjOQRihgu+T+wQ
YCel5G3YOSWCNSSZ790hTfFGKZqj/KWpvjmVyuRir8RxX0ZEQoh6KD5Qk2jbAoQMME508lvTRfkL
1QmSlQVP/kqSMrmbGzJvPqJmVPbVpLE8qnwENBjad89ojJ5nZWala+b9StGNip2OqyjTWlPvySah
EcjL7KCdpNe1ReeTU5GvyZ6MwIGgjm1iNIFMQ6uBxcKs25C7wQBMBugM/3/ycbdD1+7Pers6LtQl
Qz9r9AUFhor4PKUNMpiQqAMzA4kWUXQOz/9Qes3R4403/s6YcNb+TN2oJdmn+pIUu1FUI4HQo7HL
huyrCj4d3fWLN7Y6Bx9+Z3B8oQs3EuGB7b9YFFX2iTGsfKIGlEyO2QZMxBO9NSiXzelD4QbSDhT3
rLFpG5aiOAZHVK+5Eflse7BtfXLC7qHiGK6jCQmlU4Dm7B62gR08XhT9jtdiITbsGqaKfKRt1B7V
fKee1OmRTbGXtDOHeTjcEU8eKLVsQhoyt7TYAYErIk08Zs94JStDUAwsLEEErX+GCL6DgEdbF2+4
S5ACe/x59wojvz6vdk8OVq7l6+W0Gp0B9n4IB3BQNQlGPLCHsrHumN1fY9Xewcva0c+2xvnAO0Q2
fhJsk88802And/IIirHUZbyTIP41YM34nZeVvSlVBtwif4S24yd6BKj/YwygQ1T+Ux4tdiSuJUsq
frX2sP4atXYNtaWj7BZuXpGtJbUDv0IRDFTqgXSMpzSMgn34XkSbF1dy/675wQcDm7X7p+9mjrUx
2EvCNhrrAmgQolBZI9qE4LedtIKcFnxzuKAEPaFNM+BeUhcGfvlxSEzJwb/3mt8ug1mrDqjFUTWd
koNPHsj/cLjukzZlFCQlJA/OHYv7a6BaSv6kWtPVZsO0hVgH8wxeNHAuMjdVvfOM/xpG2JWbZ3y2
zK3VbMMzviUn3r0kR9iu4D3oOyQ5P7KBxDW6Gai6nIr13C1FnINODpklcMdXjRhZMeNfpuTqDg2/
bENxa7ZpuV5p5qJqnEZH1JREAs4giEHF6P9QmL97J/6MVDMz7pxaXmPDSFU0G4ld2idwotrGEBed
wJ90OpofksDiX2zbn0Fr9qa0llNlMmfQLdND64CFpGEJPUvDnbwSe+dZ4Xj8Gaxma4rJ1NxWYjAO
O3l0UrIgjF46RSRUHSUnRDZWzcLYi9P5PHV5wlywSyvO4BHxE/YvRDCFrLnsJt8/kP87NTQFfx9I
Y70odWXB1BYAO9IybgMwsFOZ4qr6eFaqUjMY04oyl2lhN/fo8H+gpwHzeIKANDXReJr9f6KNmw1T
lZrZmM6cRmMuFvEZNnKC6tj3BS9EQ5bp8W7dM08qnoatmYoKKqB2ydxdY3tyNVOsHq/ekxG8Du1U
OhvxtXXbfztK7YLNl5N1WZj2iSDjOHbojEdqPkFjJEPUhFDy8ZTuGo7b0Wo3Sy1Oi4urW+KwZ0jN
hD2hPYMplNxg496RuB2ndqlU96BO5mtmhYYILPykzIBf4jrRJANZEIBZRdMm9SReL9QNLz6qDavB
KM6nweyd7DqJHqRlBOP82OoJFRQKTziWNvovCzTCZYVL6bLU7uXanuSr84mtFpY7LTM7jJuNwEwl
qy9ZlXr42tifDjvlwDAoryBuuKLPgC+oGZg2JZHuteRkubVr2bhsj+ZB7AGZEnTqmtG+pQ9gG0Fn
hKIj2XHZEtZBbad8t1y4G7HjyOIgA0IppyJPdgbkK1nFu/MyVYIALqfhXNNSN8/spXTn06mjnkZK
PE/hwnVcHyUHAiT620ixEupdK3AzWs0KqPvlbq7bygl05OGnotZEvyoPinqmd7TuLoCJBcRznixR
tFJfH8/UEnf/L9tga4Q8GoZGsWuWrtyfUFI9nE8jtMabOpA3ZGPSjS9KnrNRYyiCRR4PQrYt6ohI
auA7NhAahcqSVK0SOqSCsjWZy8gNaQWZnaP3s7dpnanFaBEVT1S5bP6BYNBC8w56EOWtkXAsj8/D
VQsyLllkMyhIZj2e170Y36KXoK5rmoFpNWpWqDGvdNWa7FnTn1lba646a1py5U+CcwTwP27r/m5Y
RDLc5d2dvBm1ZpPcSzG3ziajPh/bxNUpuXCELGSn8+87DvrAMly6sBKN2nbtzTUvpWZX9kUfIf9m
ZWVn/nr+drNdCtsDgaa+FUnTNn/fBzGio1sWcCtNu97Mm/sw03Vzqm1O4B3GNCXyYNaO4sFnQVj6
MqerOOlRmtHKooQ7ybHfo9asi7JdNLb6llF1bzwmPFa9qPSBdwANntH/+qv/+Mzch9LczLJ2FypX
PZyne8YLqJkISeuNF/0DKGmHJF1Rq04kj6V0SLHVNwvLE2bah/ORIYMFEOJRmpa+H7+EXnOY4BtK
oqE7ed3fK1oLH9RduTify7PO60BrlMBlyHOnC4Lc89JvW6ztqxL577RUYFf700y2wn/fj9/j1yxd
MV9vjctRrDAo/67Z7oIHduLo7cOLvJgC/6tg9XcuWfNHutLip38but9D15ygamI5K8sUQ/Movp3D
LkIJ8M9j2OZx+Ip3N/USSBlfkiW/Y9x/j1szRJWj7w11writCNA7bASaKcRxmPtNDDqA68dn2JTd
1JoF0pZ7d55XYjid/CLqu290HNKDlFInvQOy8T4Ys+tQab00HbDmYecchK8vRfoSwh5q+vQYJ6tO
KYTU89qXfJ1213L9QcgptU1wZ4u5rbhbnZcuy6K3NM2970Ect19CkP4/SUtmj3VhIv7a9ZsBa6tf
qLOtq2mA1S7dFjD9sGs1s8jy0zQlDPs2vDbFujBs+0+QDELxzPZlR15cqUdfUNuQraLt3dlK3PCI
Tg56sugDMmLegx6XHD0XLnrLQKZLFjLdQWBy8G6mLu7ijWkxy6lj7zXWGtz9xuumU2Dt6csrKw3M
vp/0JXtrSvb2rzdisTL2K4fxnltvJofMAY6ExgfWZf+RxqKXxNLTVl4HSlERNH1AmGh3hKT6sav9
ZB0E2aSfBYm/gYZAU/PnxxfjTgLs13JcU1I3y4HjeJwWez7v4D9nLUQzgFplKXexrTbBSdA0BDiI
YD/99PuBZHDZMbxmI24G32srqAcnjuHzyfSeWzt4iIkQHT8ya+4hGQE4Sv6p94lqQNiuwo5GM8C+
lItxp4r7axGulKyb7zitj25p6Tt9NAaa+mbTd8BLCz/2w80r5k+G077+3IOzf4WS3gx3mVuNXaWz
5peuINK0MoTc34DPpWn8Ca+dHhlUe2gF8TOLZcfxTm7991Trx/+gzFYnY8/xn7XRcbfoMe+5wzOK
xdmbClh0MELp7BtkbtsC2UNu6/XyozcnpJvxZ5bSplSy81dnGWwas4NuKByBEi6Jh6obWuXdNEqh
fPyAD0Orrhe+vE48uEH9/sEzMcQSZ+P+U/THIlxP6c12bPPTeT7fsR0IVUZIhvsZrLoY8tXA8cIn
mgrIXiNNYvyuNKWbEcFxwKs4swnByX8WipoequRvGQSkF1B2h6j9Woxewcwmkst+97G/mWnNrTpp
1kw9GSw2sqAJ6hXpmGEjNYgGjefJ0uu1Qy2CLEOz9URmd+9UVX8dvHoNabW4HAvlyB2jKwRIrs6x
pwa7zO7A2897y9AB84ik1kJifqVLXXOtTsXkOG1M2Fz6/HC5nebbx2jdHQ0aPqZNo5/IEy9NIHvd
7jp0Nwtde9CnuT0vdmtxyzLzswoyVAKnJMDJcFatdPDZJkBHiQRz1oSZ9EMrFYlllZkYvfbAK1v6
dho20xaYezpHXMKse+ylXZwbJY3DNv1Jwgkwwb2PfAb+u+ROyTyaeknXvRzcuSow/wvveYymDX1w
xGOb8q6AKx53eG4TWbFM9rTrNdtmLBa5ez4waYKGAFWctuZjU3nM2mE5eu3ME1+2z3fdyj/7bNRC
zik9wg7Kkmm26J+B5diLAKkLTZfIwfV7wpIjjwyzMfH/u6t8LSzfmJDVtLHRDyeuU2sftejfkxUD
ze9WYrql3w4BnUKt7XTefWnEIDFeRi0cPKmzfLfP8dwIlcwuFiRDfyr1lklvG7K58FOTphvIHi7Z
Q3HNe95MeGPOy62msLmtCowNkMVxNzu/RXoLkgWeMgu9So2D38GQNMMkIJCTrLjwSB+82oZYl5sP
0CfKVjtsudPnmON1Ea4C8PWIQ82ppjuR218/OzQm5Z2UOUr3Q/6bc1azYu5hss83J+EtCxp4F5oo
B8yjYy4GZChrV3mnsc8vU23UrNfuaJuz7UwstegG0xrPpoj5I80MvyHCO+p+rIcj53WwOoaoJAmx
s8/FynshYursV+HTJWw2y6jZDF87hI+Jn/wE/We6ahy8YB6jVsEP0k9lnKBfwNMq2aS/6y6qboIZ
MDUSXLaj1RZqOWlsFgdnrlMQaYnA4nswab98imuQUKGTcSTv4Ct/D1dbqSLPc2XhMhw94s4+sTvx
RJTGFW3sO/SrKkcdbn7LHjm+DNJ6L0Xya6Y1Cz9bb+dzx1jpVOoI4TKC9kH8jfgFORk8Vjm3R0yl
dvx/jVcL2PT98jxb5It/jj8GJ3iLaMQnMiRbVBR7izZdPEJclsTqyN7wO9Hqr6Frdv2wtdYTx2CV
RXomy3JPhAZx/BK/iqn2ZW+nZKZ1l/Sw1JW5AtiNCDHKzp0Rk6Tr3zrsha+oE4DinQKGFMdJlp2V
7WndE92tJsW5YTHRbbT/HGcRea8eso7BBe5Wxx/2+1+yuUqWtu6JNpztYjUxGXEMXy0dFPE3BRjD
i334YXNwHgdp67l7r/Ttbl6hnzd21NErfbE7M+QUlRff9FqE4AskJo8oKX6+hPjceGSyfJN01Jr1
3szzfLbTGRUNTFyiBQ0X2VQUmP021DT++i8PrV6zRHvreNAbC3GKsoi8Bo2HiG4vHNuQdBLB9A4J
ivlYYv7EpX9wSa/R383aloe9PStdBnUTLNIzaS40Q7qjhU/TQde3AsLLVwMEIYlE6b25F0f92tia
RTpu/tcitcbn8C3tgh3oYRNCcXLlzt4dN+TXaDV7tDg3Gsv1YqkDSBW9BGwvGkeEjd+fL1uA5ei8
sa1S0yA27dH61izR7Fw0Jvt/NjV4m/rRCMmV+Pw1SQhSObgo4QQ/ra/pLJTsq+Sa1v3M04IiebVm
XzH2gt+JDEyP1rf07Hxp+wlKVWgRSIa8u76GZmmGSh3MdGu7qVwah81sPeOatoMs+uBh63qD3ECf
IvSb/nAy6MMwkXp5slFru7o1tjmPzFRcU2a5jEaLeDD4XLZ4TDtPTYxSC4KKzAje8eJ1YMb/mWpt
VxuntaGWu1Jc1WzNnsbCm+U5W3rg3cQTU3rWk2R57z4y/xkTZOVvb/I4n6kzXWVMfMkTqLMi6a6j
FGClR9aD2Qq5iy08o6knOm1KBn88YasOG9kXh7xS9wyOnpsn0r/pgGYGvKm+t4pwKH+eZYHS3QN8
M13xRTeG6bw5bc4zl31diwMsGipSRNr4UYxCEEp86HMlQ+ltvWsNbwatpTv0tbM4aGJfx9Q2JjER
KJGZcJ2FQL+QE0IzBAk3UBhrdlmmmXMvBr85VpZSe3IaZmXp5wM3SKyy7Y3pRYfvLB5ZlJFfVKLS
xUj1RZon+XqWHbCrr/CXqbqZfO39WR8Ox2m+L/7JAIic1obSBmRSHMWLl3qDdSLi4pnXSbbkd+20
DytMcsweX2aQQ783vTTWqnFR2XQcKVGmHKVImAwGHPD2u+l3EvpucJnNQDKs7HTXLFfjvFxMrZKZ
c53V67Td8BsPCguSTAkNpUbrbtBxs9Q1o7UpjX21WjNP8g62l0GPQt1g8Bl7iN/hy0ju0tXYP9rZ
mrmaH9Wz5hacKzIrcH9IO6DagQkR/bu8dAT31uvRLzc+RW18jeQLVVcvgVL6Tl/llnTykk2u1zeO
y8tqru/+WW3yphCvcXIGHpx//LirSJrEs7rmrh7Mv16yOB1XW8gozJ/6zb5XeCMkuRFO9FxaNKDx
sE7IbxGLmk9DNAfw1WHD9OGKJK1L7wvck2Q77nuWf3a/XsRQi/+15Dh6XThyJPkAAZC+FwQw4clK
MxGSt+OKCrwxpstDo7C2SxZA9FYSR+4UZgRjaiDKxXpG+Y5O0pRtfD+PpFZNYsnVmlUzlxfn5FwP
e+sQkncCShVRMX25SjSBuJfs9r1M4q0VveaVbybr5LOGra8w4sEb7e1TYtxlwuJufdK2QoLJkVVj
76EBfo1YM1s2ChZarnCdn4VrSZFEJLiidN1ChoFE19zroc8SQv1NfNzor/9fUgHkEe+yYdFJvGZO
9s5Kn7uupREFjoNxMYiOaUpCURQLEbsE5WE38eATyoOStf4Xy/Jn5JplMU+LRrHXXQ2fmnaMWXeE
CJA3+SJ6iW0bs1IQpMWUxfyh3999JBQl0XEL3xXPv+qauKMvWaPyf7ld//mkuufr2Jf9ZKo1NIz5
KYxwuUW2Dep3qHO8AzwzyeNx35z9GU8c/5vjlk+h1NlKDqG0yfPxQWYTwTJrRNK8zdL7TYQ1ERPw
ZLnrfzl0f8atOUjl/FTppPmYpxa3Mices+vdU0wGQB302kIIu/NKTxMB8GnwgkndfXGo/jaqf8av
+Ur7MlfM44V1FlKEIsn4kTJ2kXHfMOVr5JcohP305cbs/uP5Z+CaPbEoPs+XFgMHGYUS0GhCpcdv
+9TD8bwlJ/xeIpW7/We0mlfkOosiX57Y3ta4WyZkdkS6nH21qHuJGyV7HO77In/Gq9mSSzU7WXsx
O5poZgBd0hHKnb2eR5qD/pQCTdQ6x4+P8DVn82gra/7PYp5vjpWC/Wgh39c90n5CbyG1l8SEjNhp
NCiQAYKVfGr9zPqnKx3jv17nmg2b5/rJ0YBWjlpvI+LGlMRkz38X4DSpuRRG6dF0a0ZrqTZW82nJ
zXnOgPTT0bSjF0AvPfqYgZs6t0XSrmmCZKF8nQyv3vbjBZcdqjqJaK9rxrRYiMlGwccH3vXK73me
T8D680PE+ni0OwBvcs5/jnCdJLSwV+vNBJk3gdhAnLRJBPemH70Nmol0iQC/Q+sR9J987YtU0zSh
pazfPMP2RjUUveNkuPfxiyilT2RFx3sl3l9fVrNh7uW8NZRC2DDAsILJiemk52YgxpMaamGQHmz7
FXdza6irg2rbF5ZBVDhBiwjCqJNSdSM/MfR/5v4PCVr+frz62n3f6z8X2qyZK/c03a+MAgNC3I69
Yp6ENbwRBDX7Jk9js4lqsIDu9NVUMvS9g27pqgsxEnCWUc8oWvvJfKMUCpZyrI/tT5d2hNEHejX/
vM7k+PLYizvvWtAwvCGNnkQc/yX5hnve3+031OyZaSwPFlGt+AaRExpQz41BimHI/i+W7N7bcDta
zZJV5uxolmdVI2sQvGUfDVr/Vd4IT4hh284njwQa2MPFVZs56QeSm3bX97gdvmbEGrPTBAj4dcHf
iF7ngZd+ClwO3tc0pKglWdt7b8XtcDVDtnGUTWmumO00PRGvI5E3qOibhLvjUVt74oGSXiLx3NUv
0c2Qde+qqvRiaagMCRju7WPqj8DZ4uKFXvjeJMk3TOZ+S7aqkmnWK9fu9qKcjS1jBlcAnjcaTIMB
GS8WNhnmkfQJvmcobudYs0r2NLcmil4xHvC2DGXLyEspctDO5JrJJO9ED5THW3m9io/WteZNHYvt
wjAOnJxWpn9m07R1DN5E+qnzEQHzIgEFuChG/uY1/0Ljl4YrpL+QE+9LUzD3zNXt5GvmKrdO5mam
cV9xZs1o0ZnEXXS/+YCBEfTCcP/e3EQJovB9uYGW7XPN1dIvbq6Zc3G2WiTnkV37SKM4fcHZAvdC
ABE8XvO7geLtVGum6bLaLqfamqke/CwAy1aI6iSJzU8y1rRooejCYZaMKVvemoFSnNIqN2KOAS57
ToNu7hBFCJqgxSFmUWgSb32603wlEmMhPWE127S1tHyxqZjts4CrZ88KUUMWgWhGRmlgpd+UoEtf
5GCSofuKTHLZ/fmRGkjZFtcslmI1bGV6EdOn2A5JRgCcvPgz9DnQ5L36pCckCy7O64OLVXe1lFNx
nhxsYZJbWRebTLgwGJDaI4EM8GIYULCUjenKxqyFhFqZ607euGgw97pzOkxZcNQ3SkITcQ8GUA8H
gD5lwYSVH/SUlNMGUDX3h1NPNG4YNjuvHjlXM9llaiLiDY7Fks99b+8CEBIizOnnwerlp9/kHW1/
xw0UbkgR95Dr7ITNJTQhDfYoTbDe1G+UVhpf80x6dyQP7RU+f+NMLZeL7eY4Z1ndZPyGgpBAgse9
sL19pngnzxlKvIi67zYrAFza0EsxDREx/Yi0HX4rr44gsPC0ym7LPXFW/cY21L22xsWGuWpzUA8+
DTmIbrNl0B3lzQFNk+c4TXQP9N+vAHB5VuVuVf928Joh3KxW881kJ25J0M1gmXp56F3PrNj8IRHY
l8wsSe6lWTOF1Xly1ubT6/quYNB2cY/pPimgd50n5G+5JP+l8TVrhtDeXYzL6SxGxDF0qXNwgGB0
hN7ru/DGpQdWdoJq5s/MnXllz1hTEeOCruyOvM84boagOYc/sslJvCSzZuZ2691Wmc6Y3DkeZ7Z4
yiIwC2m8TcRlRnwa00OmNZHYOskcLXFpby7lxCbRrV2ua5p9jC5XhI/rhzFW4YrO6EsrJxIzYNUs
3fmolPvSECPaBFXRm4CEQH4CKQpcU5o4lzhmljjFN/O7OJYx08WlZAt33tT/yFt0iej1XtrNcNjM
g308DYf9x4t6N892cxmv3RBuBs0pnGxzDWMeZMG1wKwq3mBA5NTudIb+6QXxQS95GjLb4Ev2klwx
zg9eL0u8NDeDT1W09tc2j7aIWcdjemOMBlaPtgqzIf+8fMah3oT58bTNfoRAc/KsdKQQEYnLclVU
vvmGxcp082IqFmB89iMCWGHuC2qDHqSDd817vyJwSEzJjrPscNWM0ma/npamiKbWwbgFRjaFKwmc
oE3ITMlZ4h/dzcnc7nPNIBnFYuYitaURp2fHIbSu6XBEeBxCPE00usssMUqPj5YsXLzCKm9W1ir0
xqUBT/Tq8AKLFX5++gmonnwbACPZaZK9K1bNLG2c6jSvjkyRR00gzEWBNf0WNnftPeGAwaB6PMN7
PJnbZ7TOsNX3dlFOru5u90iyiUj8uw3oL2B6eSSzuhLzZ9eM0dyc2dvdNX6Ypmwi4IgqGaz8wXeP
1m9hmJxepFlLybtZZ33ry/PebIgIvBW8OXHWvYzS0TU/3Iif9hQ7/GEgOTQyk2DXIsXKUbVLqYsh
BU4/izipcBMGFRnbNPYq/BPoYNdYNWw++ckXDevaB89AKFniWt+Fb93cmDq5X7NNZY+epZj8ik+h
0PJtjOKQQcmbSrPUstti17yiw3E9c0zhFT0HUXdBF2sBYO3Fr20oj42AxINMjeiOpqT66/TWDNDs
YO92S4URA0F7GS1COwHBqkZvbjTieR3FsKi5rI24UwG9wUS8gRaQuqIS+2vXDNN2UigXS2GZubNv
p86HIHsOUEsVrsQuxT/jKs19WeJOurs1h+lkTittvhdPexZAFBiN/iG47f3mjzTDI/GX7Jphqo6m
UTUKMi7PtCzzuyndxXGXelbQ8zqKN/xx05/kyxhIrpLMHjo1f8mxDoqlCzdNRMKiHRquNmEFCysc
bd7TPo7vY4soSzo4NSNlOcrCXB85U+DVgu4+BW0pMNHsJyDEd1Q4RA1e6pCKzXrgRzg1z+m4cRfk
dRh1H5G30wPRkikGeT7gCNucJFgYgs6qtSg/uKk0oyYbvmazZsflxrSW14UW/LGpcB9m5HbMTvwC
X5pIfBYmjbT/NUMqVrLgkrN1VXq+eWQXiwJa00oktALhiB9ibu6kxxX69NpNDThXGQ2XGTxemX38
F4/C1F2KL5aCY1pz3g7KYjGd77m4qDbTr4sQx9sEL6IqLDja0tTd/VX+M15tk7f7idNY7hjv2SFe
FbXD/yHtvHYcR5Yt+kUCSImSyFdaea9yL0RZGUqUt19/V/DgTLOz2cqLOSg00DMNVDJdZJgde0Oa
PwWDGUVX9tgMWpumB6P7MA4aWkGRvxxs266YVgVljcye5Na5vK3eaqfbiXV+CfsE6KO94WKemSua
Wf0U4vgvfcqw2EX8Z9BsC3KD1rYHih+zS3nShVUlxDRyj85ksd7p3xgiyKo5S2KH/rxGv4ZTdvSc
1GAMv7PCvg98hvY8qA9aV6pWSTRKn48MDhEAnbgG6jju7sOBg9TbaP24Ak4WeZd+fYay0cd91dyf
NmcOFkm0Edx1zxYpo94CuqWZXx/Mp4+n/Zd38Nd4yvU9zlf3xb7CtHkKsJQfZoP3d4LVsv0RyRDx
V70pqpzjeSDo0+HX4/H/Yqd/ja9EQaXyfF+6XjlaF48SAA5Pc/QNkhk73QBjoNUu/MvT92s8MSm5
U2Ua9GJaC9b3KXNs4ghsA/O8Q6xLgpb8lmZ+xRf313iKn3G2rpe5YTIeEWZ/O85IuBKXun+0DThQ
Qa9xO7qwSKDQSoe3Nhejna/iYdi1ONluj2I4KHggAITlAI9XI7zrTXkHdc9usUX+NV1Zjtzy2mm1
VE0vmaUAsj2Rpx4EdRNbIcVQkU1tPOkQzNo5Ki6Gea/ZB+uIpbh52TvA8cVaSPvhOwlVlIYe72nW
1PjAVKg9QfXTsQL/NeOJTifu435SW7kfSKi1sBnD6zO17qmw3HuDwIyyXsTevtcyEbmnybbhpZGf
QPvkITkoArzawEVjODMwcG4PKOLNrXrK54k6ZxcKF4oQzSOd5Bw32fKGJjjLGkkerYdis2bb8qq+
2nHGaQLtWl4T3M4I8CP1w+8N9JukjcSIXLMwFKyB7Q1R0v3R7EphMT5nOTNLl5v2qZqY9dKJo0eX
ongiInV15QCSQyfu7sBf40FYj16jbmC5Qo+mr5iwpLRe1MobeTnQFOo67uH9DXdg8L1qX4efND5W
s9QuMs3IFv+P5lOFARiLkhWvnGzp/f6+P5n3R5GY7V6Py4ZYOJLUge6A/SVt9s8lVxuL6vt9crIr
HLCn7qJBV0Zr5X/cOyE4ekKm+QisS8P4WIcN8bJ1i6073Io9M2exfTXuYmCAYob4upJYGaHkRvZ8
5uuO9l8C019TVewZdHDHQ33FVDlStBQJP1owct1nDpN3aegZmMTLeHSWFFNmx8mpuj0wnnSlSV/E
WwrXd5Pze6Z1Ck96/NV4bM101lMt+89mpxrRA0foFvlkIZekeeMOxIsoh/8/qoSF+2eVy7W6hQAL
3Du/PxCrQ1y/LsWRJfDshvdGE97FiPZ00tj0XTw5HW1mrDDGzo2oLKlxXszio1zPxH0SJS2mSW/Y
6PsTUexq8Ak5WyD5bL0DW7iXvwZWaSZXK8jgbjt5eoENU/CnH3hEya/jvb4v3almG4sfpdxoiv9a
3ybmrrRmtArBZzgRnZU+eOwTlC50bks+iSwkLS+gwkvvl8HFBHfQu3X2rt/YBUM/7f7Mp3QhPj5c
xfcn91XK03C83NKDkbkfuFshldENyCQyr4E3Xfjo9epSaNoBFX+2dr/eUkOWoeoeaINgp3E+BoOA
3kMgb9rMsnz/H/c1Nz/F9u/3zuG2OzEcdUS8qzAk6Ea5ZgCFFBCOxkZXJym+rbkBFf91Y/z3sWmD
yzV9/BxYo2Q5xyBWNbuXEUA+mp3ivEKgmFROM2a3CXYBrEz2dO/7ywWseCREQ5AF8OKg2CfICsnX
XT1U24WXKQg+07lHR7YV9oQwbfikDcALH93cOijvwM5ZkJ2Ug3WLutjm/tsE2jjxNe0JagSvLMnF
723JRSOzVtWBG7WnTLFisHxsTtctoxMsArNojtIPl05paSoaNmJv/ayzYsXZduD/BngGKIFUY1Ix
5hczOdZMKWFAn/4mVjokPPOAYv9Ufc21lVvyx8bnRlOMyeKGd5ssbRMQ67bZf+uzwWekJtjcPZZr
5tPv/njEQpyysH//d36KoUjKBL7zXZ0Rmd7GbR8C6CzfgNxPkO5zv91qsKLZQhhUXJJZ6RuNPHr+
M7mtj6atGI/z0qjcVwcWWUpyl+Blx/FeUIwc3QYk3l3BDoNJoFrUrmsNlxyZR2MrlsQx7f19VmZs
3FcER9HinTX6IexE4Co/B8Gm+RrEL1S0WX2tU6XbbsWozG/HOo1bLD68SPJkdN/KAeWjyPKBOM4b
dA+N9WRfusVWjIux3VxW5SoTLrUZ9Jy9D1StyN7hR0bBrvMagE7Wt20XWo7cSVMsR3m1t47AADlp
kvlfDrr9dYN6J2Z0hWZWh4L62p8OF377S3eJy7opK2YDabDELMkew3vShWDyY1KiA7IMDIizxUX2
Zn0pOdvB1+PbVQx5gUHdKjtO1URIhcOXi412TgyTBFLrcri6tQiQGMwt3OpPo1npZt3UNxcVryH4
k9O/6qiu5QZXTvbttryZl8tdZg1OOsR0hYMaHBq05pHladyXuneriB6okh9ROc/n2bx+jhdMt/2C
9urOPY3ohAyaki11nysMK4E4UdlwTL5Uy7dVXMbLTVg52du5dbiaJcucdNvzQfctacy9g4uQDz9N
TMn3yr22Ohy0O8g4SAwTf+z4ZOb99m30eN+zUP9Po/Jr35WzfjqaF6Oy5EukMTD0595uuB1T3QKi
Xvfw/7BoZIGM9iYECDSWs0d8rgvZCnNCueVQTv1yfj5addl/hKChK5pMRqPyq2SEYCUXoCtITOQq
NQ9KcWIxN6ri9p/rMBas0ipnQLjtukQ2/ZCrZrnPnc6rvNM6QbhMiejBYqvNr3H1Vkd+zTBhcgRN
cUS3ih7QPhmIEbWQa4MaOabc7A0GB79D/603dgYNeriETxHcrffzpQVGFdubf7ZfbY49oDW1PN64
BzBFZGyWfWDk0hObZTxfW7Ri7LQ1Tc12qy2w27uxWi7ObDe+YpcnlMBHPET38xhcSeBHwBxbPGE6
mLXu0quNsNcEwTIj4azvQ96SPdSR/+nHGJHfdZ+rw6tX7cIMBlqAt+wwc2mb05z04mT6rzNnKpZu
dTyVkbcvixPzQv1ekq0ztMNOUx5xXjWB0huhGUzHi5D0yJimlC9dw9dfHMVfe67Yvpu9P1Ucg2UQ
diQCPpoWj/Clwl0BYEEz4WI/ODdhxdKVT8llYx+5ZLCP+/T/fuCuzNwarbGDAKnD8cL/V2e6btbt
KkkZ26yoZaHLbLe1Ng7HSziqw/ADaMSIrj0qnRmekRKYDwGK99iQZphQ9W7nR1UcYnt+OZZ2CXeb
i/TWLwezXTgxUVgENYrkFw1t0QJ5jM6y1yu1esugNfz6erl4287Na0NyIZ1mLYxtb7qiZlYaUIk9
aEtHhacv/42KC102E9uozPhGWI3GiJ0veG7PfmlFniUlDG662wZwOgd5gdR1urQavL4LxFbv2RV5
WPkPUbyNeq12L+32fEhbMtAvaRPytdQPqXpcXXdkAPsnGn9fI0zTOGlb0ot82fzgyh2MD7NyeWvL
a/Py8tEPBTkzen4mxxNQrMyI3x4fjcLIJT+gcuGskrW4r1bM9umFycYRp/La7NfbeLJLVPrkcGKA
aI3uJZ/LNg0AZJt0b08hvUj+I5SLGMeOcygbsuT0HnDrr5PJoQsennRL9Al7TW/fml67vLYwjOr7
heUtfXQ7FDcjrcb27GrL6D7UJsgTUqBevvQXwQT2nKOke4ibprut26IJ8kmz/rrTprgXpcX5mB5n
phgEO0rXnsh09lc+9QcW/7uGOAFhDIx0kkGlINQOWIVD+2cWplNamDVfU1gqz2+E4nbcL6tVco7l
NNC/LH7fpPlNpk0CdVB4Hg62/3j+hXWP3IhqNWp13uxqcxmxbXH2ul2ws+sWDw4+Hqj9VuscgUkW
bLnG+GcMqg92Xa0zzW/X2vp4k6mWGrCLbTtQHlpBc5G4k0m/EhpPlGAClh/1gMEZ6q/gvbLwjMkU
1M+t8fOl+RzdFcjuaS7GMa+z+LSpyOd0z5SS16Ode+vJ/R8BzBBW9a3L00ueDOurJdEvDO3yu6DY
PPNaKc1Q+WIX2l2r9fJRfpd2FNIWzwHnbg0TKHG7lq2qMB2YH1axdtt0a9uHbFhf0kJg3yFaiypR
p/XeYjhtYqgop23XqjWjWidcLGehT26RN+bpdGSdWeRzSIomBG8kBZijC+LGdr0yDb7aGkzRBc+P
qRjYWf2MWFOdMWdz6q1+VtAcfVbheNnQD7mAwViYGOZd4vWlh7734/tVyDCTH14xraXkdl2nx6v4
OHg5+FQfWPZ5yiE/AWjj7+6xPUKGVVpWMgtHQR+qm7fxTxzom8yK0kT5r1FM7flQr4CU5GuE7MXv
3qBylshyOV76lR50IF4j6Y+9ddgao3utMTWFhb/84IqpXd5KG9u5H9j9F5RfJ4uAYW0Q8/CFsQlL
4BNS4T+ZHtgNuHb+H+U/3fQV81paO9t7tbIntPbf7gDs7nP3Y0NeAS+b8F6e2eTLJLy3w2n8MV4m
fI5uFTJQvGr3cqtgSYkrdwfSciVenk9sAc/9Cy9dCN4tRAGLYl33pX1+pQr+EqZkhb9XUEoCbV+G
qbCnUPggCmwuDReqySCoR3caa48e5nA8rFwolt5c++CR2Jz5RAbDp6/HB7kwIs5/t+LDlsrXsoO0
qjyUlBQrPonyZkDyh+ZeCCCGeptYVOvLD6g4pIv11U7Ps6M4JZIl33S/Cb8BJFJvY1vob9U8AYWu
WH5AxQgfl9tVau2ZYdUtU6BAtucwJbWHfQDa2qPI6HZmHSzylOK432jPnjUrrLGOlmKNj3TkH3eV
S3YyulBCkkN1IeHF9SPUjgFOPx6v0Prn56tYxkPlsrnP7twGVCMCkJ8UIugUPDVbjR/HbzwerPB9
zQ+m2MHFOl7WQAFKfE14G0fSrIeAoJu0iO25/rdmr+dE72RWdD6V/OZHF061ebP5bG9D8YDNq3XX
btU98r5T8wFl8fl9CC0g8Sc/aRJ1Ndq6SyNb9mhsxeSZi9N6QacKJk+YYn302IXVOVp7GctDxwgF
pP21/tBsbQawfzSuYuhmF7MEIPHM1p5DKLLhUMWk9OGWmPHwfGy/Uv8iDyFohG/S9FSe6i0oRsZC
cTY+Qz0RWJy8QTSyB7Beh7DPCUCi3G54Acr15jCyXajZyfi1h9dLdO0/PisZAuTB16uduUuzPq9s
HUykNMmRZScTMkmGeAqlXtMJQFV2R64TQEDb4cnswZ4lKXcqG2Y90O1gIUVK7tyqFCnWYe4Y9p3T
swmMaI7s6su2U3WtITInVKSFtiLxsqItQIBXZO+CzqAepNBY85rS8NqQLI3/eH0Kffb8NymW0XEu
5711ySwjzPV9gwSRcA+Bk4LEHQcZ1hDCxOHw8bA6e6G22p7TvZGcYfsEqRRyoqh7DNxXgkPcNshq
dZnAwrb0/CwVc7idz2/rzUXuDiB8gGHhZBdhLygtbSByhRQdETcP0GUS7unuQ1hseKDTTpcJLkRG
5D9DsZIXC5a6+4JZ044qJR9yEZNwHtJpd116V0nKT+rtkDid07iDpB3W059Z/2vejUlQk6AYtrXA
9aKAOf9Jii2t7G6zWWXJQyVqDW/Ij5UJ2hohisewBQx4pQbAi/mxwzHY+faXDjKpPYCKSbVXVjm+
pPIB0i9bfd72AZQ3R3V82LJPSWA1vMGSCG+ONj+j8eCqikG1NkdrD98sI+/9bv/SBRNSMVwMG7Bf
UnhkpMbj+dUdJyEyUzr4REb5/6dhkvxnza45QJB+992M9a1ycNKdPCUoXMEHSnc7TQNU/9xoz+Sd
iPa8odXT1bcL40NG/Gdg5S7cY/NYic3Nf/x2KyJNAh2X+41iwufZQ1CwRacy0UIpfHzlC7Pi+XGV
wz/fldP6pbw1J+W39su2Kb3uH6CunG1Ae+13NehQdPRaVnsPVFLCFsJUX/N+FyYm89+gnPbtoVJf
pkk290MmvNPtf8AP0UA34nvfTrx7bwA9qSRPlxDwAgz68b/OrxV3ddEUhYpjuXrVEYw9dIpqbeIK
YORcQ4wGi8T6kyohP7DrTvbA/YVf53tEquIZrFCPQM7sSsKQhp359ElPVFboKua+RDmIy91tXy6d
U/kS0uaSno0cj83wROpNZ4mLDX9uNOX0xdiiY3JjtGMosELBMY7cAca/0xu3dFe8eL9zoylnbrc1
rof1fi2eIiESOal+F5PfbVpB2CwFxMpctQh3fGrBVw4i/MsOtHk4OVN/XPTcNyhnbuXc1/G+xjcg
bYYU8hC7j+jSLhLfA/JMemZ6h8m7dHEutBmLQtyUnRtcsa6LTcmyqiuW28d5M7x4D98zFc77lyAd
QCZPInPtRlIP3ni7aJ8CVxcY5KvtIuFynLYuzVawjklYXZoEDSWNb4l+i2ZxFBu8uu8sELxcgwoi
ZzA8Ak+EG7CPIZwN8W7BDgb39sqfLBofSBefYY2olN3+9rXvHLxL4ietauMYDw+JuxpDONZde3Aq
ixMqaf2yD8VwwsvZcr69K1epCkP8kHTf/evLJ85sTMvudPMKE539OVt7r6U92E9yoyDTaXN/psv/
fQ6/ibvxPSE48YG1VaveV7zGsYUbJR6tvAOgLl2ap/hlyO2Z4nAbF4AZyxN7Bqj/DQ0+J2xKYmX0
SWxD917rGo0Jzds63E+xe/prXLWelVR2q2qtlO0FNACABbq1Fuqb4fqbgvFd2BJxTJDfhLJo0W+0
pu+d4xNQxvGPhHh6Bk7NvckqfrnkxmaLvMraYBmkhPkD9CvcwTt6FngM4BjbRdBHWPBPjYaucpnl
Dh9c2Sx/kRv6NoP+s3ZdmhOLIA8aiI/J7ntymUE/Q6yVgNUVdcw6qMIgbgNaAKxQGoxPbuX138FW
bbuGinMVBFIlOyy5T1mslhdrZ89YBci6JEyYjGQFwJ/hKwMWfnrSPNNiEf6Ye25AxVwlSWov5+s5
A4ropUh4lcgr9VEjZdyj+0yxju4R6bcb6/KrxW56bmzFWl3tVVpZV2Nj8iRiVhxCSkhoafmT6jO+
MfzhcYhjxoto0EQ6Djwn6nFfOXyaNSg8ernvUKzSYWtUbte0ZJC98fvbLVTSYHbcO9o+BKvCoL32
4XNxcJNIbT4euzhgzY2t3H4LaUDYpBibYw86qhx8pH6KczD3Mz6ikbxYqfsqGlsbDBzRGeR0DXpL
tWUMCf0enAS1nGOnMKFUD7ZBZ+kZvAyB4SySfGEHgkMSHL5WFFGz7GoZx5wdN6vjlgGFOUI8xD69
O5nkafTKuSOZiv2WRMHjJS/2iH8tuVqvORwu29v9xLHbBG3Dg6NNnJJaB/+Lxi0BOgowSIsbLgw/
cqMqfle6O56Pu4Mc9hekNniLQ5Bh4g3V/A74FETykMOJOWGxpwv6xe15tLOKE2aVeHU3S85Yt8vl
ojqJDg97+8wKw1aWerQmPc0j3a3STVhxxqjQ3ZZJzIQlLY0zRi1+Au8wjHA0RmFWkbSmMYtUEITO
urJ0xk7+aMqKWVsceVPtFWerBJO1MHdATt89N0sIcFCkviPtGtXmLoD5DpsOtrh3Ji0eBMs2WEgB
RGm3X9ZY+SDLtM26Wa1Aqe5YygeB1Z/PNoc691z0vPrQfg1HtsjYCNvYFGdUlK6eHp/07Jc+GlQx
sNVku6cHk1UQsbuX9rxDNgRZiLubWJkLSCTkupuX59FoPoY9n1ox7tNPqfkDXGQ8XoAJtWeuVu4r
IzB59FmKvT3WUb825qwFWwFrHf0iRreJdkJ76ZeIyEnW1SEiolN1BGLOm+5bHhVlh4yJKyjsaY++
AyhXWwt/9Z3iu43bpQ7JMsg6ar0hlE2EMv4QEAyQU21nQlGZ/bd9VOz1HEGi2kqsZPvpiQCDB1oY
xsB3vvZa0gavSyI5BS5zfkA1o1k6bLcJEGkGpAsMyUMehjD0/eS5PQZG2qbVo03ll2QezLCTK8gg
2qh3JGtj+k9uS9y4KzU6Qs0Q4C3QBHRXnmlNbJKj7VhuBxkDjiCRuFAl/iy7wxSR+bH5PV4Cvb5O
x+NVd+XN+aMVOChqOP9tYjLxnKsDP0dcKm9YySdJqVNGI5uftc42GlWNBSwKv38bS0l7pnZs21Ux
B+QDkRoWdP0wU2SVLKB7C2mtS4Uyo9Nq7V36N+CC4jYmdU0aoAi29tt3KI+AGa/sYwqr9gQwKpXc
eWiXaCLk3o3nMN67y28qlxzmx2agKML4bVTF/u8t27mVMzNA2+IypFclGYa8OzD6tvBuiHy4PTy0
Oitc9NIycNWEbqruOIDAf9/ipD434mrtLsueZbzCQwQiUwh2PJCn04xiR5t2LVxkhDexsYyJD62Y
2vLsul8cSoY8PFQBpPMcJ9rJKEmgUSCCGf4Lj4KOoF8jKnb2Xj8tze2REQ/woL/YUR+iZqESaroE
16LYEFQoPYLD0Jxrq+CN/W1gxZLSeXyoLKo3QyACJyR4Niv35Sn5WQMYaIsanR2FgkU13e1YSKvc
tP0spQ9IqwNj5XUIrDACEaUQoMBk4ukw8TVrU5ST+e0TFYO5Saol2kpZG1FWeAv3Wyp3GV/KupuQ
iZC+YdZHxImPid/aD0lDtVGv0zyFukOherf30n5ziW0+4+T5kvZad3lRBMAhBQ+YIXXjFZSgmTZt
4WWnhmydo9z0ZHObO46x4+iT75OafHQKIUyh9uV96fVJdKMpN3zmVJJL1WE0UCoV/+BBBwDgMQre
eytAvw0t8K4obPlteopzV7EPVyjKGDCh25EzDwn9hwn0Tcz42mueXi2fx2cAPgcuLQGg0SL943z9
SOByHzy2b0XokN8+Rrnw9dk8PdwWe9Yaevbr2CGDJCmuEbjTZxq0F5MOwhpAQ56HYETohX9ydBa2
6JHO77ZqACqH2XUH8pRDTo3HfKYtcSCcdADOoAIir9rWAYMLjXp+SOXqO7f57bavy6SpZljexGzg
GriUXF0MDi4QFaQPf3jS9jeYmSig6r7lR1Zv9Nm2r/cre09HoE1LT7/aAYuy5fl0FuFdsMlS25Ij
aG8Irb6Rc611ok7SkXj+OyET6qy6V3d7hOPmWwgSesQBrWM38Y+W+3PYoOgDinm/dJ++flpB2iP0
LftCSAZQZYb8Cx3DM//U/hkvhWMKaCf94l/X1LPwVU9uKfw6tGNPDyopiKJypwxT8ftjZiblxfEA
0kLCVSI4jMikGS2iuEONW3SQPFwHmPE0Jr4og/7bsIqbtC/Nr8ttVY7Wy5vjfgjxQNQxPYSHWCZN
zFaEY/ltMPXBrp12s3mJwZij0Bw4+EoLGm0hyfxE5PObvYuoFbBZN0rFP6uu//X4LhfVTH/7AsVu
lpLlYlOts8oXNOWun9I+BGv9vvlWWrils/shTb/kic8uFZPoQOqXzOAOjUwjrPVTF6bo1vs4Acb0
ceK9rTY1r9lfnpH/mnXbUAxtuj3Pl5srC8QD230jVSaBJI4UGFM2RI+xlQX/+12zDcXOLk6r3X4N
8a8wjQsRRNanCLk52J73fyu+9dv6K7b0vnKqqxnlevhRdxj2+I1GtjMaI+Smat7Kb4oUqvF6lrbY
tj0ZoOTz2gN6uWxdkYaA9aOOhdV38j1+3+jV/f3uAeiI4628ptA0ijgqsc0nhoOHpTGMPc0ZLIzx
fhk421BMa81aJJvjSRa9+2bXkPLZS3iCv0Bz9/mJQc2rV26QJ9JlCYrvX6VGuda265ZtK5d9c1rf
0tJ5I0kiZONHi+4IQzoEyweQm+xntPPl9nkZwNFZaExNxiD9x2HLja7c/nt1ca7vzltx18VVA+V0
bdwbMKxaXvfc6ePGhJN0TtQyGiFdEYBBatEpK3wvMCXXGr0edSSz9Rrg2KNysEIWD96upVcl0fbY
ShQGFuXclypWIj2vSwCF+VLRVBXOf4LHEmCauNOhkIuHj5KoVtIzw1c+Wh/l8h/29/s9NdmdrMOp
4tfgjAcLtRvK+KUA5ZuBMY6onvVAe2/JTEhjq+fPuyJvdYFtS++HFToeuYVQ7MNu61hng6shSBca
v0BFkzaebHYuIBMLUB79J6ISSD8zAFlps1xF7X2o2Q1Z7UfrotiM/WFzd+a1lZzaN/p78XUpc4pT
LzUL3nJdTqTY98nNWjEHlXJpnjjIEJFMMzz6S2l3m1w/RiPepp7IGmCKWXotGWJNPJtHE1UMg73b
bTfOiYkmBFigSFKS1nGrT+5qhO+FfgCncYP0gwC2K7xc8NpltJR4Qq92xf2OScbQFQJw3HZfpe06
9W6N1Y4k6DuM6lbfBbAJRcvcPeLi4O7Mo6fHW5URiz+ageK7HTdOXF8vs62yovMnj3w8bHdBrb5R
IH4RpcFwksEz6t7z6qnmWsDL3YiM0xs9Rl0Y/Gkp+nw+e89bd14TiudTsweXyrLTBjSmc0eKDfGv
fVa5J7b3dH5cGvK1kC69SCBPTD2CVAVVNRIXyJxrm9mKOtatnGnJ8nG5tNTRrBq3+VnOlu9zo+JW
zVs3JlH6AWZlgIGjDAPKtREHw9JSzzIlJuTB/jiKCb6U79Xz0UmZMThzmlpSlKJHo8Fn0KlmMEuB
yQw3/yp8ya2zYk5PKfqfJRvDVu6+UPr5YJErPRERQR55zEw1pzAT8ng0S8WQVqvHbXW3YDxS0pwr
kcohBWj6/WpjchRcP2GBvHNzKb61COPgxk/c0dl9hmCMDI79AVIRF5Q7gmI2z8zjW1JUmLTKFiTM
YLXoNqkq9sWq1OLK/To3sk7ig/tBE+2WJLnZaI6cAPJEdyqUp9QE0+mQYtHw6d9ZuNwXKJZmfpmv
zS0Ejlm6Aox1uAxnb1IrGtBTR6RBnh7jcSHnrXW2MumrP3YnN7ZiI7ar9f2KgRUXEBsHbgSS2WtD
GgubCE6g6lObwAuCjeXK17/IGLfKbrmDxM9KCzQvfuh/fYuqPjGP97PUjJcGBCG0tVUAIpPY4HkJ
YOjGzWgNfd3hLExYIWvn1OuVumGYqtTvYpvuV7friSv4JM3UO9d4TxqYHhJ6AaA5JHE6ZIi3rkFW
QZ55SGFAzD5pgXtFPm/+O5RXNbnd1mZicUnoZp8hVQAcgTADVR+JlvXiKdWi+NY2DcshYYsqpqpJ
sdgn17RWWd0m8w6hpgmJwO3H8E5P6KjsB+g6z0kkvhnBckDnCQTTkyYpDkjh+50zKcXViCLaFekT
05YyfXClquWho0Y5iVOhzebpvlUxIOsriI36dnnDQ7fpPeyjHxEQmniZ7jYJhR1t7oIqFPLnx7ah
CNdo2WXDNmpQEsNGr97M8zyx96vSlXpMt9J5e3NEVf44+ABdHPsRCS/yq9P1KZi70yRsNLQhQpGz
lR9fuZ2X+samFW5+w/ehljH3mvh7STtEWucbsIykNHmgFn7Jn/njRpkC71BHeFlYucl9gso3sTI3
pwTjdAMv0/Yn7rntEg5SSyAi0rwUhQFRfiglIErPJzM17fgqRBI4uI70Oq1B88UlkfUc1fyZtLiK
lhVM+cMfBEu+dnqOpAyKoJrE/Gcoz/Kudqge19X/zLhbbknMIY5dRmgyglL++YQ0cpW1Z/HHsH1G
+gS2Zt9VAPE6NagcmQ4rEYozFPIo1Bv9CD+7NAx6cCXpja9YmEezVm7ZbUY/sS1Ddt9m7WMT5Tza
uiGhhIISAhUuuEMDRUuXAirq98nfMNUA3w+LzclyZje8bBGHeaPzhd6TuBnBJ0EEDq/b2m9AC91o
V33N5ZbL+2jGis2199Vr7XhixnAZrqmn3Ly06Yf0uUSuMAi630Q1oiX77rckqasZXdyKR6Mrbsfl
fj7GzpbDDnS0jWtea5Fhyrg8XJJMg866KTigrUvMDbW8ZnDd+VLs2ul4nK2MEqvexgUEn5w1KtDT
S3V4zxsnApX/65CKKZsZ2/LBvsr5kpoZFhRMvPu665BphOZUQE66npzCUkHuIpeVJK4Tn6CmOYv1
XLvlG5gzQcTXInxtYsh7u0k6F8TTayD4Ubjt9USrhfnc/BcoFq2ellabm8EXgLajY57OOaAwEaiF
qQ8rgGZTi9KH+cEUu7VBZ+qyjNnUCmUaCWcYj0cCQj0q7d6U4NzXDFmYJLEp9fID2N00lPndDnap
Ei/Y1PYxbN9foG8kkSvdLx9vi4XXfTkEXeqxz3DqJc3XNX2g22BOoHn94V4jaDvWXelCVyH3PcoS
OI6druxy7UqqSAJykWuMqiM6rURSbC8FmkZlAJiTrKVm8cU8/nmdf62E3LhcJFm/VIz77mhfsWMG
TV/L5s07++eFa93ANf8naTXYBp1F8/l1mUDiYus+QDd1xX4vrPMpsY9sBTQJ8fAFnS8aTtxep9Lq
RGfCKgGU6l7sv5zvX7OWj8rNelEtm/XDssr+d6kKUhuiWVDqNKfOexqAIdWct6LmYl6LX+MpJvsc
l47p1WJ/qYORCApBVQ3g+CJKEzkoOEe8/3FbFSu9i+drw9n9Z0AHqqewOYkHohz5HL2SHBjTRnEh
B6RzPLULqxjo1dHcWut7XRa2TeKJgIAEbRS5r46AOHS2WXd4FdtcS68l45RyePEyjQAJPgwVFGZ7
mpipdkmf+Jfu9UXT4/GNUR3LQ7Kz1tez2I6NuyTmCH2KD6IdWdm4FQoRh59FnVa6kuPOUjh2u6d3
c+H2ATaZbSjIXTpSU/dKMWbkeMSJGxzjQHKhS6iHecIDAdFmkCYAZQHSy4dZ0IlotTTcL8+Ht/UT
IqVeYIdBcPBRHXUrhJmXkJzczOsFxgYQ9mIw8+YNGtXwek6IUt8/X8yT93bvvJGV+Wj4Xi9NfVKQ
7jlpdOpdQc7+DOfRl67LpBDQlDv1pmJlZxWj6sxX3DJsqy+dnB/wZ6ccCEqsUafmdoB0kQZvtDcN
n3rqErIl2Kk0N0EGeWDg1Kam47l8uh0Olly9EO0OEHvNzGFAO9BrgCXTmfJi/+ifq666wPvkfE+c
mPGe2m/bJmHfcetuZm4FbgNBuwWd0vC1ZRk+gO1wPHSoRD2esO4KmopBLa1Xc3t/43xKASCOiIZh
w6XzvXeatHScAn9xg3/NVjGkq/n2ULom3Hfif8EZbrx48E1DQoecPhkXccGFZHhY7j6eZWHOJX+2
FItqbO7J3TDFgq9pzzF9SQqTd6X+hWt089/x+amvfGlGLUp35EdVzOoqPi/T/YLpvk0mmy5k8EDv
Ke3/AEfVS/+K9Xp0chVbCmWOebiVsG4HOqTOOEabu3ecB2+MLYXlQdJ8pkUIY+KR69m61/fViPhK
d57F9Xj0FYqNnZ3MxLTu8pLIy4XFWk9pTu/E7pTB4HNeP+seSzmgD0ZU3d94uU6WdYlv9n5CfWI+
AekPrDQymp9Hcv2INk5pf9KTo2sMe1ZWzzkFcbIsAcvj5vpYdqhjiC8mbgQnY/BK3qAlvXiaqRaR
Yub9ArWp55jsahf7Lm8JDOmVDsCBfm0TwswVVXrVvff9PUnevvGDX8sdmltWYAXJ4x3o/IIT1Bws
ntvtsb0mxmvoipe6Vy6reuQWwzjWL2cz5aTzgrwkPewY6TQoWto8V5s3cEtXdzGtgqYJMgHuYEWy
kQJr49JOo0v78vGDMOvFtWbul776oTHpmW3IfVspttYnikSYWBK/HzCXThBSp1pFspVMu8bJqGkc
VLXbaXe8nuIzCqLEnNsFYRiEfW/Vs/uGad3wnxI0fIRgmiYGQGaosEUHkqy/PzhtiR+ALxOMtzx/
FQ29M0dp2eN/9gUZ4Q1ro9gbov629A51V3O2/pID/Mc0lxUL6ZQ3q4spjvV/Lu6me3dTeJDcE/Tv
kC16omAxNGb4gPAM4ippDEdhijpnK7OnI7dLZ2T3zvUViQKfniE6K65fJo7v573HjbL6z6IpRfWE
6tjS21Kk8pfU6LWRXmEVNv8VihHd1pL5pbZg9/b09rar4xcRXhIhycT7pkJYBmRKFO/rKAT+koz7
tfqK2TSX9fNi42BMXtoCOwT7xu3hgVrD/0bZexC5e/fYe4/baM82vpC++V9DABVMui7VjvvTiv13
GkIwgXN8bC9IxUllSC6KvjlL8zpma5Lb8aszu5fjozj/GGweCs96LRHj4OdRBvqqb9nex++xztdR
u6TuOwN8tcwR+8ltvJL8o1nm4uMAkNB/PFghnDR3lLIDn5veYreuGbs0C9IhsYM4G9AJs4zswVog
paWRcGkSur4n9H+QtRiunwFydtvaqstfctv/HK6KvKC5L7k7C3N/WeP89GvfortL0wlGBrZqpIUM
jT+pi11VEaVzZVNb7SWkE3b0tHn1D+930o1XD7rg+08gmsb47Y/XOnvjH/gA2V7kZljbUFQrreUo
dbsiIUnSrdmBKxAj34JDSTOa5kHJApncaJs0Ls9mNuu5QVeB9Evz+xtUrnQ8sIvafJfmQcnawnKj
VWOscjXm0JYIkoWRkqaYdIyrcViSKPcoUI23XaAhtqebpxi7R6uqGCXndtnuz+dsK/c+QRmZttG+
PYJ1jagIKi48KztECAYFh87jJdbZwywjl5v0PalVq9slk/YpV3JVkRXoj9zl0U3Jl6/a0axJVDuG
/hWvoQosxbdoh3OfdFaxiKo473FldeXcdxxKSWVfvbAEIjJQFc6P9qrz8rIYkcEfcYttn2d8cHrt
dE502EwbqKT2W14reH2mG3BwbsPDQnq9tZemxMPRpXQ3+3i8VNTuH29TBj/NfWN5Xjnd9jOJbbrt
28oFUVtduAST3ZcU3u6XdY3nFNp2eJpe9h0RlT3wsiwCkxaKJrhDEbf9jILTpEy+IFg0O51NswPS
nuxIXYBysHmcvmkscoOb34JurkfO4LkTjaSlX5oAPl3BzLz33oXjgzvQCyo3IEutsexN3R9STgYW
FJzhNeu83kIcP/hzMzATwexh7eqA6zpzl/mqufVYXXe3Uy3h7GwJMlFkbrITfD0ZD52N17kLlmJZ
N5v65Xqo4S7I8bB+Nr2QjAHAjigCHB4sR9KAMp6NdeP+5W2p1+rQdtctQ+X92eGl3M2ZcyfhLjcT
0hN0AK70m3vRiHbUFmypcB18flPpELxa0p8HKeDF9cfJ1dGTZY7hH1aiAi8GEBKzTHX/99dlszfj
2uJk3XGvsYaAh9devfcNpDaqTTLEy8WNgbgPTc0DW4ikQkX3n4EVj9W+G/X1zq7e8R9AlnIZk+ko
ibhxQHwIv5qSszzoSR0K476KVa0alQqlckP+PXe80PKxZvTeybBhdz0EPNwc7BsAdznTO9ChWmBA
YWCfG1A5ZKdVyartqgxYgbFPINPhBw7pvF8FTN6o8zc/GqHlSxqjJ4HuzL+fA1R1dQFC4TtUNesV
o2xY5bq6z+vL+bJeVtI7+ARSN+QoBToyEeXi1/fGVBZbyoe6TS7Mj+VGVTaZxsLEMM4HThcVYrxS
vPERbb2ESc8SD5BR0Iqsy6/840DnhlSyNjXzbh7teH3HgxHEMvVhkPkRWWnMo2joCBPr02MjXuzA
5MZU4o7DbVNb3i8sbptuJ1NCZ9LgO/+Vh4P2NS04TreXysu+A510rK53d9AOTJJmhBnSk81MAXvR
fI1M7xWyPlBQujNU6PL/mub/kXZmzYkjTbj+RUQgofVWC2KxMYv3G6Jt0yxiR0jArz9Pqs83pqvV
1Dkz44mZC0c4VVVZWbm8+ab6rM/97FjzctEh4PfvYJznEP5KwzgA9HA06ka3t7X8ezeOUn2+Z9bM
z9bGL50VruF1RO8HaktmovwRa0H5naLo6Cc0gfzLm9V6pheHueO3v6X0sm99i2TOruzG3l6nU9hB
WDs+owkGi1TAA03zotDo812MR8O4A3I2dUH5aDNzlWbkau8VuzW+nN2pPefM5a2Ck4e6EiBf6jxg
bBISEfDREAUBM39jgA4Rri7TXNlnAg7rfwZEfSzNA+NGL/AHYsf4hCZceZR7iIISJPfiTbOj2/JK
3Ou1ROVpEkZ1b3rcXvAExFFPcWdwaIaUUhAqk2syUABAHkk5a067+nG6Wqxit5ws3TeWO+wWvZLC
rTqp9YYTGgzglMYvAuOoSyFUB16uCRVb3XJNX03BGctN3piuS7PF5iJzGuRMe8NwxVSDWgXwcc0i
KzGl3pVI5WWyi/3SNsRSgpniTWifuptkFq3CWQQbRhu8q1hM7vVcMHMDkka1O+2s+eo7fvURyiGv
ZmY+y/zlr/dYanoUFCbDxyHBdnmzkriD2eYfviCil+1ZyzdUaU2vvkA566l7Xk+ZmMwb9dqMPqgN
n1rIzoM+oxOZVjGY7QIfLowFHpjmBKqdryvRyltVNHzLXtiyeCg4mmRRaIlmTPhkggMqhboSW/2l
g/JWzcWxrg9eea6m+/kyP8meUzQCKghiDzOekCeMAYrpqdJFj/4wnVerVJ4r15MWlXMpDsuBk8mF
gnsu9CI/nEiWP9pFFHJjQXHJ+yyUk1/PztNtC15dRPr+DDVFVl+5Xnb+dc58Ag8m03nakxfiobce
abkBuqW91RrdUpNkh6Np5xdXDrgJs8gHofeJ0S95ME/gUsMDWt/zVnm9QaQDZZYkHDc2XU2WWavF
fD0+IPnY2cXCdyOuFwTIE4DTpCRXoYOnz/7nwAToX8CgctFGzCSR5F3bbf/qljoCG9C9JJW5Yh8Y
jmXA9SZUDL8/pZvCzf3UHp8ZDkZTygOwMiHAKNO0dK/mwbi57L6AQcHCi/n5GiySReixiNsKUYnk
vP4O5Um3j2bddWtcfDsovVNgE1id/IPt4U3ljQFXEG75EeSq+MddrX9c5axef4LyqtdXublgisSl
BJM2mWH7AGq23c8DXvQYAKkE2kLDM0t0PJiV7/m1aMX6u7a732XTOdY/wga0KeYOF3WswBTazWmz
NbAjXVd8pZt8LVKx9Wcrd3bmcsFqZSzZe5O3nBFI8NRQvoW4TuM+VlrXa3GKYV9aK89dzVmhzOiF
1REOQ+mIS0hl4jPiO0Dri8OobYGrdFyuBStmnZA3L4wN6xTg4j3EKuIkTph980YlBnbbAU3hmqek
Mjl+LVOx6dvG2PeMHGWmBf5X/xn9f9IUy1qZh/zyn1VXserperbaFptyd8G9uCQWYVERBBtASRRX
7Iiee6iyW+xqmX90X5i17Ows2NpGYPPza5Z3OVCcXZa4oBZKfDBJ5iEJlD7PGmwPblJEe0owT60R
zEQUqF5Jh8J6PGiNQmjOYjBnvDha+1IV/F5/q2LnGsVpdtzk2Dm/tWO2uGRXSL1Ohkm+D0HPpiHw
/AnYMGcefe6i2tMdMDhima+vwWzeK/bhbXOnu32OYu6WR2tnzzI0hHHZ77g55dRkkKW/Hl1dTVln
X9TmjWxWM/1iz+qhfdnAYYmJbw7pFsaqs8hIn9nRbbdi0ByvtszWe1SDOyfAwtYClzaY0IBADheE
dpN8c0FT4DHQ8gZWeTjXJ60YtqXlTGdGihl316gkPdrk0fKAjJ71WFLJUIEbfM0S3SNfVlXVR/5a
rmLh9ix5ugUbQ96BUWfQrATtoCH6v3oaDud0vHby96dW6/BBC8KzxuJo9Umxcht37hw2DRYNmkGw
InEyZPZR8gbHiNTD6r3b+utWZR+uF6tYuPxyoaRwFquKgZPBvdQVhLYOP04uPv+D/WLIia/gZRv2
pbpCvmeNeoOtIyXOF166JGYoifY6dEzSJfW0TX7+HCzvx3FXV62sDOiuP1exj/bMP6e1DPsIvoTM
FzT/5Oll/gr2/+tLdxhyeW9oQrl51+mJ9Tpz12m5OST3hG1tlUBsIk4MufxBAYRkp021adTeVQwc
uFqntq6XFgWHGvbIYNI4Nid04gENEbLifmPBBO/ktiLo3oCSzO9qrcWMQZtWA7Ewl7/KVePQh22Y
3H9lhfIWFMyEb30jeZkkbk9o1XmXgGUM+CaKFt1Dy4vtaJZ4oU2mRDzcFn4m2zT4Gjzf/tjKWOtK
DVzFw7uczX3uuvKx8H5Ra+SOJHcCB9EaXJ0KKPbvnG0aZ2PHfbRkHhZax7ClknKoa/RwZQUCCRug
RvEqoUPX61NMn52O/f3mjJrjRIPmlxEKzDr0CjqRjO7jxyHY5wwhvEDg/PirE+1t/6PXMUnjMSUH
omuhYeoSYn9RPde9eDr9VMzjOl3bM6M+E4uBnvDkYSe6jGijY1JSG7Cd+29aekSd9+cqdnGcppe0
GLMjpwdJ978z7OOYkCmbWBCNJS+FgFAYQriAXPUYTDMirNsqp3t5XcVQFnVp55APgLJDKjqziG7/
th9uW/PQCZ5Aaa4+3Gjf1IjV6Z9i8A7FcpcuTTFBUkiCdAp8NuQTPL2dASO9paFBI1HzInjy+ytD
cMl9WGQtzjeKaOegMemRhLCwN9FH0tIfbFUwz7gE26UPtwGJn3KwReMytw8H+wxKjoD6/Z5TpXzT
HOJhEKyFjJYk89yKvjSrlD/7p2n/FqscZ+Ydp+kyQyypEyskQWW0DFKhqyesnoz6lfbKp4xREbCP
Pv0/0KDLuf0p360bNB+7hlMW2a92+WyfvXNqeWfJPOM3z3u0bXCTkknth0e7rbD3SaNl69B1289a
bOJfDOi3eMXArFa2vZw1EA/RTrPt9yZ9IckfMSpBp8GVpXjf+Bal2Iv6akl70hhRTKALIQGIm+/Y
rTnOxRAGiv6lHsqjklAv5wtgFjoGxjZ4zt40B16t1t+foejZKqubTu7wGbtYeu7eJRfcBltYdvox
rj3SyKu8uFQFLd+h29ooPZmrA57PzNS0p6a0ZAkr8kM5OpOx6DGkXhKvjrSAH9nIP1TqSqLyKC4N
a789eoaotEzOhKFOihlkXZZd8gEvb28MRwBCObDb2iEwOtHKKwmVlzNPM1daOYFKEpwvowWpMelm
PD/gMsJL04rq0Expaeoq8b/+1aoVTZ4fisVuc/q1z8RDlLx5j1oyxqxBxnnYr/c/a7GzDSYvL7zW
MbW1zktMw4bQTy6SZVi4ADKM9iIkytCoQBUI5frTFM0/rreNvZE7Z/qy7iPOn4zFpN7uz+/6cCWG
XydpH9KIrNTyq91QtNzJDtPdYo9I8k9pXPrHtJ7FZV+nzSIHGnmiU7d0TjWjx3Scwc1Kgz40aQwr
ba9INU76ZvsleJOhj1/WKvjSPlG6u6U8io0c/gLbsND0QvjrJOsFfBiuqrsAVH08+tlt/bd1qmnu
rVUfnw++SBRCOCEWHXpgaJh/fPdE9+hPPQ2hZo1qknvvZJvTLkWvGWPFw1inGV1SmdK28EKuzaOt
LyQm1Kyz8jX+1h81wT02D9lhVuci2wF+TgQwCmRbMxku3eAzBsvV+prTRaVLXldihq5uSpncvjKW
3mZ9hNgUNXo+MyNA3N12M5l80rUVx7Zg0iMduqCyTnctUjFZ0jLA9ZT9zZtuMO3h1MliH5P5PYU6
WOfOQL8YDsHQPrxqGSNUJjULzQ3S2S8VQrJ0llZmFGgWh3zPOJS0lU4D4/HhkURL23zjS1bMDQBn
NgNP01+9Jj0j/HHoP9HBMGfG6b5JTmsRGm/P/1ETFOO1WdYXfpryXXtybI3XHci45qRYwHSMDRMy
7WA+Sh8Ea6IfKVBtxRpwdeMYeVZJh3ylDvbF27rGuc7ZyEP2gcubwAUDcIqyQUs337065WJ+S1Os
STHbbGb2Xt5NSPNxC8hy7ujCl+a6uPVstHVH/hfV+0egSvWOyVwzx1WWh/G63wXb/scqbkP9MxxS
Hb0r4cCDaZNpRp0O3DMgv1v6Ilr14/T9EfL76z3eHOCZqPMRz/voWWBEqFt7eBmi7lg0X8cPXVko
pAD/vzMtuaKu5J2oUMzyAnmSXyaXKNMaGb9C+HqXuDR8QHMZNdo6N7/6ffqWqvhEu8Vsudg1kEr6
8r1GrZBSeMIWYzwx26CWdAKrzfa3QMWsrNLt5lwYcraSsMQXGdL3X0ItAQUvQnJit+9pdYnial8V
/8ebrjaN1VYEEjxxhjCgfwL2A1PR0vG8a2UpNuGYTuen6Zab8sy7S5ZQAFmWsKKCGNFGaBojYCuu
zHpl7GbjHQur0XzxIFTPEITdvbxJso84Res6VauK2yC/ZnqO6ygXorZ0NlYtRV4BHchOML7LBwFt
QAd3YHSLPLajAe4Mz4BGaSq7fH3gg/8TLUp1dTfyxnxnnUxEM6nmdd0Wj8Z5/iDUn1h9otHPO3dw
iF78FCYmZkyHtLySe/wJ76HRPzEN/LZGVcJ0rr9GuTNLY28sL7WLRC7Ao3GumK0XtpP+Bfcq/EGn
5pf2rKtvzfcGKLemtsscv7EQJcYOFU9cm3Zi9CCBE6r6ojWLB1+6mMUQZf3Tdf2WqVycY7HPtieR
+VyHF+SjnSxeZGoA8HnN8VYlrW1oSj0GfjUsy1URd5m7WxnH+l6MUNQULEx7uO4KNgCEBEz8X4eO
5gQrrs5vAhV9qnvuKbvAlU4ut0nPIXXS6T2YVJAgzJrU5uQrLs5v0hR9KQ7+wklTpEFlCIUATfrS
nkWSvCes9OG5rA7dXmGj4vB+k6kozMJdL+zNmC2l4PhK6uTjeL+IvAVcAO3twyZk9MUQ/D4csRQk
lvcb4W5bJ53DQwlV/Rcm2K7LFDdgZoCvSxfv6vo6TN+ZFqfs/Ph6T08zVyUB/hL2CEP0Vqri2f5N
lmKCXc/Y7uwGsqJXogFe0GHi3Rk9etN7o4GxBqG4jW7vdZU9+E2kYoitWrZ3DrNjqb4flAOcdtaa
CNqYStAy+fn1rM0ZVblkv4lUwsrjdro4ubJKSv1tZiihTi7eeEyteTDQWYIqyMpv0hQHcLGY+cfx
udxT5q+TmiK5254+kUcgqOxJXEn9DRjPYGqAG2EuG4g5nY3QnKvqE15OmeXX5zkWkMIWlT+SoEPw
Y274gj8Wij+me81156oihrb+dr5bX1h2wagM0A1AORjN00+OkRMkYQ8+CSfWLbPSMn1fFdULnE/r
09llxTK3kTRPQW7S5GQTWIokjh78GzwORwt5Gb1RDiyPipFfNlazs2tuxBLic1JQhTbDjkk3yuB1
Oo+09aJKY3glULmfS3d38evL7a9wjhGTbUGpfDKNNh5TD4PU9d8Zn+8VKrezODkmoXP5uMBRLYgv
0vVJgP9XMDRKJ03+mvJo/rafysUce1MGe++Qxtk1FzOAITJPLGzNUiystv5afSm+16ZcTHTThaGU
03vFLyg7ALgVDgwvwDjnjEfUee/lS3xjeaVdurLk6SzNlkdzLeAS1POdRIRYWMBzraTdaDGusT0x
39LE763Cc19AMPUmfJgyWVa6DS9uPA6P4fxDm/CS5+zWdym+6XFa93aWzXc972LyIyRYmaA43LfG
zeTtLfxBcqKrtw+Vb+y3KqsZ7IuR542GhyoTyoD9kKYaChQy3EPMYQdWZkH46BAJ1d7SlVjFnWjU
3F0xniKWyghBG3f2gWaAT94baLw63KB/Z5P+0TKVC8Fc5cWxvsJ/eZVeQLKYjKlnZpJg/81oFGnZ
/6sAJteXqMyGXWmZkzfGe9viNLsYQQ6TGZwBnfQCLZgIsiyEdXrMfEht6bba+n6vVDFO2cLJ5mMK
ywIuKYcxg/H4TENBl42KwG9rQXtVdabflqpYp8assZ1ORXHFEX0c1mKMPXWe0G9zU4Ln255KVXz6
mzTFOi3Hnt84bndck2bz45F4sQssRejvvgSQoBGmux6KcdofGKJibdhM6duZxxuaWxnxKQT864Tn
WmN5q8po12tTM9C5v0/PG0NMQNlQKFAUoqRDCBdCaziZ3m83kcRnqM56SlSxnLR0n/AXr+wf9VFT
0nXyRemxzoq73tPzPa8NnQU0ZPX3cHXiDGpWXFVx/23FShQz9rL8uFyLtjLbjdHqIdX+F+pnYWsL
5Ez/tol23DCyahL6st7Nz+YO7Vm/2mW3PJ2j0AcKh7/UBwe39Ue7m2Lzr6zAxZ257plsEYmbyGj+
AmuT4ZBBjWOelKLlaik1qvLsv22p4g7Zm/PCzWoiU0oYF0arC76LB64/p9z+Y0+Kw+m57Z2uOVd3
M8t47mqxtQxqxiIr7QDc3hOzT4Wb9uNRBEJZF/5WC4Oy2fHoR3VsFR10Wh+MxsXHyaT0CnoG+/r4
a4kEZYw1oRH03xzllUDlKBsXb2bkWyIkBGbR/SOp8jYoWRh1ej+gWtCYueqLcSVOOcXpGDd6uUHc
Nuq+Gk0ipDJDHr+c5FluRbdXV9U7btdd9pLchWubdcX5sFNvm/szHmTIciOo0MrRzXdvkHbpVlaV
CPtNlHLls7U/Xtdc0c85Yb1ZTllkYGZ4gR0YNP3E6X9yI1+80Ut9GuVhj2wYwRF5XJoZki9t5Cvi
/rAIVytXXJHLfLFtNMblFcXp4lTJQcK8twxy/IMWXT1Cy6+Ly6rfzCupijaNPWftNcbid9G+RDAK
axfxGH29Ui/+z2tUlMmH5rxemEh7dhgK8f7QJPJM2ud+P7h03qiBtQaX0W2FqrZCVwtU3JBiuTAW
6RyRqSCYmw/MP5IGninpTWbJdH5trLg/ujf7LzfnW5UVd2RTNIrtUl6wY4dO9aa4ekAUPu/I18BQ
QZeU1nOvdLmu1qq4JA2zKIhMZXufXy+wsEiQLb2WMOz0etKKonlWtFdIcUsW+cra1X2WSFnndXt3
Dp8bD4LOJ10/jyl/kFf9PH4meZy82HESUnaBPtV+G7RuH7JOi1WOT9dh7G92lq0Ou2hVmRKEf6b3
A09TZ6EqX+7vTVZZMtPMzsfjValQr9TTeNHaAHtKVdI5QTprqJJhFvOCGbsusghJBY/ObZnjQWMM
j4EOO1WFery2hyoT5tmY7kDVIOzQsWF2ltFPMHC2HwEfTCbnN4mJsmGrQzNTon9mKmP9q11V7NBx
a2bHiwRiJfAQoka3Hp4WzHmkEguJkMAtRyza6Lu41xcwW/9RgxTL5KwaK7s+wx/bxfcnrs7944RT
zQCZCiDgtjCdTTJUm+RYB2smRpeMIzdFaKlmcrwU7xjKU0QslwkXp4W2cc+Uv3zjkSkV7so1Omym
l+MuQ/L0Of+E8f9dRotC4Mz4x7fxQ6+Wghl7Com1NUv+i5v0jzEsb/CV4MJemSnso2gyOUcBfDuR
C6Q/bpHkpFSpM4VaeYpl2s93jeNsj7ysSfTQ/AjaksoRHAvsVxrzU+1dfytv+furxa2zegHJgYSC
wnEg1geMuIyVlwLPz4UuWNEtrnx5ruSlZuYXC0s2E/VBeRikWbZKMJTX1RxcVSn92iqoiZmFccrz
+lFkvb4/CN1Q+3MCsjABQVlyvXvxv6w7XO2n4go5tnnenSXx16XrD1foYzi04znZaRE68uls1XG8
6F6QP/Iyp9rUtyRYce6j6J5McTvYxjxchJot3WWozjpdrU8xNrlrGsvZEn3p4sALTasA6wH//ILh
6slNNMa1tApX+rK0G/OLRwM3zyO+CBIlcztNaLOBTQwk/RsJ3BG8lnb0ddvSVVc7rlaq+EDjCx0t
pzKttwowOZEdrNuwiYH/2CW0t8BFmpE1AWRUjzqxD9c5UEltF4H2cBW/yMjM2drYosOUmLkxVHxB
Or1B2A1b3O0Fa49WsTsXCzaqnWy1CJK5pgxyCX5t8KA1S5idrBGo8fnUVE06dv6vO5I1Ya7BsnqR
E33GL1TMpFHO1tgDne35Iy8zTy87Xy7K/StpL1Lk0EzQgEhnHmb8P65NidAse5NPSXthV6Povc3Y
Z+kFlJwlZXO91am8JSScrLplg5RXS1TurL49MyZPIgXwpQ/gMchXMAhpKARr9JsxFm7EkBgtlFqs
2R9v8pVcZZVuw6kdNnNWWUYoMCdSC+xOZKgjzs/dW3H3IyQxbF6C27tbpkFuyVWs7G7rHWyrKNcr
ZcAy4pSewyE8FlYCeKCZbFtQ/UEZSTPwGAoxxlpEX7qnutonuVq/9Xtu6rSpL4t9TdI12efm5yaA
ODt4AGK7bl1gc3652/FwQ1BDOXaky/pV+vJXohVDPF8uFlkqvrx0n3Bhm+1t14X5/RMMu5BZDHYv
sL4Teet1WxIZt3Zf8QGtnXe06OctQ6f7Wf/91+yz5G3TjiVMun3W1bf2aqGKHc5gkqQLRAp3WZOl
Cn3Y43BM9s8A4ESsr9nYMn15a3WKxfVnh/p4L7Wt5/tFO7IY/Ws3H4RGl2qvA86pn7jvDP10cMei
Vu0OzjRwvtoIXI7v1lcoxnjpFI5jSBo76r6D2xjOIrJlj0x8oqxENAMozy0CbSGxMpHzvddqg/ux
RpNRLnYER4JaVjnRq2xgfpLGUY09tis9+itpSsJsfKiZbnZAj8TRfZc8+f19dz4jnWEHi/Yh7tZa
l+z+1GeigyQnqSquChoUlh9+mC7oYL/0GLcNJST8X2Ty6Vznlg+8LXlLHTN39dt49amKoQN6zHyJ
sqpwLzmCXdiImrQbF68v8NbQ7iXxXfu24ldXMq5kKkauvk/tmilJmDRw8sh7SoPpEgabPLIYs7CC
WG4erl6lU+b0884KQL0BxsZv18d8GivvKFbOocL5q8BwDIn6mIQVMnJu+PmSxRkVZvwvRqJqbmF1
XHK1eMW8eVBK1wzYOFk8Th/ZPZm0BgaWUdIEQZE2vae5b45i06bW7GTWFmw2qekuw91XLekJCgxm
KF9CshajNfNVW1864EW1f3e1TsW6zdzxYQHOWWKUOsPVznGTRQKp9gLJKepwCdptVYzbyvYKw18j
7hjWE6GkJQVEvJesyezt6dHQl280j4WjGLL1xXRXexeJUBMIzRRToaVuzNMcAvOgZVHjxlYn9r53
VG1GX8/rl1VRhuu8ig8cYi1uG3c7Sg04CP0TUywow/VG4H4p47boWxwcX3RZPZ29UJvT61P/6DXE
MWIEOHN7HoGDDRMrIGvw4wezZ6BjuG0sqjO2V6tWDNSykWZTW0BKz8/dcygENxQ7JNpljk8Uw/Gk
kaexCWrtyF75B8eRCsRzrRWBxcXrbIMYopRDpNthj+Ge1IjUaJKrmKH6rvYPHOD+oQC5SHo4wOFY
Sy+1RouqQV9X+6nYHwOOKHeLV/3YlT5m4WwOQKS2KV6/xG+H9oyefdgeb6/QkBXcePRdxQgtNlb9
YO05xEO8bTd49B4S5rDE88e73lyzmzrDozaKr+o7K3X2uFVFCKht+bgLgmOzH7sEsuBfdVXcMpa7
tTTF8Czt2tywJc9UElIsMQRlLwX1v1wE49L8oCT3U/oun2/vajWM5OooFQu0O9gzb7tANJ0Gpztu
IziZSWM4xEuWnumfdMPDtDz6+rotV7fDaoP4eexY0BNg+QjKKKJQFKv1JFkChG/gDTWrrM63f6/S
k9tzlSgBzrFdHMg9gc7BH7faHraGKKCVfmjWVZ0CvpKkmBrTqFkFDXCiOcBy3tewyll5PKmFjR58
iaMCCtLWzwUoxWcdtbvuVnqKS3TeM8Bxcy5Ff5jxw4yJROTzgGwznhLHgAfl8EKGTeOMWBq32JN7
e7W3dW/hua4o7z2uwSthwatQ+MHuMaWsYUDqwKRl9xIQ+ErPzBPUiU8/W9vIv4MHYLRNGMqtUS1R
2Ru3yVOsE+Dm5XgP0QJZIYl+Qa7XQp5x6ujQHVDh1YiTy3lLnGKXtnlq1HOD9VOjcoMLoKFV5/Mu
k9ku8RNAnui2PN3r6SlO0Wp8MQujTL2RFzomj4Kf+ZTO+3owgkVEt51aeYpxWkzNemZMuamNACJy
eTuJNYb4fsASoBKDt0uzQM3r6akmyXTsjVsrXxcmmQePTaEdncORcZfgT+OSDIy+RqahS1b4ko67
0uL5fr4+nyWeoFFIRiM87II2hvi9e6Hw6ST3r8wVG4xSvGt6d1/Xc+b9Pqc/IYbnxGmZwp+gZzmn
6A0tQSAE3hCYC1vppMgIi3NQZEzqcALHkXkWbw0ax4AOM2/y+X57twpqIEWlpS1rpsLc78SDL6iR
frx5DEuXXnOm9LxsXgGKxr08CYNeAwRTj8HdJX7Vbut2Q3ODfMVcnjz7fwgfSWNDH+dR1OECjVi9
dut1whSLuTwYINLkBRJOBXHMhszf6NMW8PPQGuv8pLIEd+O2+oqRXFvzw2wmsEnw6iUwgk5zO76D
BuVLZ4c0hsFXDOMps/31wUHUORGuYjh/KMhNeeGYPzX6qTMLcu1vLUyxesv6KfUaJxS4zDYCdZuD
Oe462AYG8UlK3Ka8MuLx0UWjuqfcVwzgycsXi1OO5O49E7jvl9EjeD6B9tC7onvIdcqiGL+ZOzW3
ZopjJtG2WKIJZQ5yiKxPcwl0z6mv2D0rZ7r3lsl/2D0/eNgMSN8OhxghvOoQtAN58YL+ZW1GT6c1
ivVLx6tifRBEn3SRCIxmIqMUpaVsRLpSm0oTJfy72nh1xe6dt8bKP55KP4yJISO6RmibFxiNX+ZQ
pLLKtI0nOmZ040Q0UZmnQsLG5yXjHnKpBpoJDzVEI2lSOgmX8Ic4nQMtaPov6VK74TqWaRuemsK7
HC3I2BbytNxHtPFOPsG+s7eIirQAQlH7P3f2W5ZiROe+kU3PR3YWcrF1U7AkBH9PLa21rq7ket+C
FANanP6XtoDdiRSwDJAImNiR2L1+nxQ37CRBTdjvdWGudjcVW7o8bdLVJWeFYPtB1gkxNx4e+dcI
+ixtEkr269Z+Kub0cvaLHXzV58eFT8gg0zqExioZt8wRrQSk1nUWtTrr9b2vf1jUvD6tuSuWV3IQ
AwkCAdAmsShQHekqbf3sjrXcx9rjVMzp3tmvXBn7jt2hpHvfzNttozWkgewlMDo0imB8RiTVdeau
2hB8r1axrKa3uJj2WFbL1gpJ2Fz6ICnUkBDClEP+QlFVY85d3RYrNtbNxrPlWUpV++g0pYhMdqbx
uQGruZXJSjKhSsZdttMTvIlBmzlHsu9nMbvMZA42CdxPWfDy5nbu4iCl/+vcjPsymfRHOPjyo2jU
CXt3L0XzLueS61O/Oo1UTPWmbluXXZnHItIgB9JsQzDxafCVvEfRYKtPxFYWhb+vupq+q61rzLrY
YL/oWJUb8P7YxFAzDwBEnB7OUO1S/KMSrmLB7Hy3OhS/ij3C40uN5WPcoYJHdV9K3718SI2J5L6W
yaX6DfwWrFi0k1fHJRTQPhqBNjC9G0aT5iPXAIh53wvymNDq1+DmFuPZNPGH5ljV7N2huEyXnvgz
XMAVXfQ04FG1BMaBF05LLjgj7SusO1fFtgHDtvb5Rizpq2CxhaHvE0DpCbWt09D4HxeoGLb6+DLz
NjuksRBejPzuvg4NKvU7IpO44z9r54X8pWz4faCKTZut9o3ZVExpxA2XrgFKNI+PXG2pWwk7jhe4
yd0hIvfcwbcadA/T4PaiLd0WK/bN985ZZkr1ritNnLj+8eOlPQuPKQ8XGfcgixfPTkAjXI/8zASA
RRuI6QjOMblYOg23q2Pc7w1RDJ9F9bLw63zN8vX11HwtwO9wFswLEkYTIShuEUf6H/icVhFkHwHx
r3BQv/TzcFbA1AyR4rQJljAcbaJWHafemzWPAGw0Bvovwf/3dyombuuc8/V4LKpyv+nQxggJPw/g
XfxjSong2P0CWnT7nP6SqvtHopoYzPJ1fZqmSKQEQyYJAzcknIglYtY8eX8JXL5FKfbtZE2t3Jey
FpHn/X2bmtY0kD7iUNI2uirpX7wlzzPMhu/D5afcuq1ds9zNYSkPLN6S0EQFcuNISs0jbaD0l1rW
tzTlxjVoQtpmIk1KhL9GaAMmBDyEa413ptnKclbmn87Ztzj1doEYNy92KsjXPIJs7LmEXXxcoCy8
RPCuPBCGBm/OhnAiiDlOMmM/BZ6ghRZVG+/vD1Evlr/wLsuMdQunL2CI9rCs84Q/5B5rZ+T8JYb5
Fqfcj3Rl1y6GwbpJlHzQCSCpMUk1MnZL3BTt4K2/eIf/CFRhYY3FelYUdPGVfaZSV2pCpvXZpw5L
IZb8X9R61hkrneaq0LCzu1r6foZMIVB/IG4aJuuWNNLi5NSaX7cNgG5LVfa4tJFbtXOONOkYxqli
S9s0ksQdxl8Q5f/Lt/d7R5Uo5myfFkUuN+W+5FckXdwmZ84EK4FFabMK1R7vtzTlpS/sxW5p2Uij
D4oaljDjwvYh49KSFxmkOW/+1PPUai6FSg/nn5bmdrllSwW3Atb3Hy2t0yMoWqrxMP5ixL9XqVgf
e5qvlwcPgRyhFT5AIgkQA2eGhnsdSLuieGZadReyrIbvmWZDBWA0tsd0tvMKufEbvLVL5IQOWLtO
nlH/mNAozKx3iljrDpXQfcKbKSOjtOf6p6/8+1co1r3IZvlxl5/QWiqinGqjdQmcgi/IA9MWKmAy
GrNgC2x8yWAhexF/aR5O7T4oe35uOOuLZ7MPRG7HS7ILXTbgg9rHrOlF9rAkuK9/jLyP9HW0iNkJ
v70O61stOsWoi9H7/TGQvXAbhu/Dl+E6ivt+OEw3frZgL/xWNH2mDPZae1j03SDtvb7Sj1/LQs/m
UcA8L6Nt0zwF9hb8+fz9LoTrZx/Os7AeWC2nmw134Zqu3Xlg3x0Cu7V8OOyC9N0IlrWIAXunD9or
RrLDzlceuMPJJyDSZIufvgzGWXgKxaEjIpwNjZAR76dkE23d8CltptE2YW7a4RL9XJ6E1GcTngPz
4/Q0AvRg1kMnbnXXCQ3CvFAuvt8mvm3iShawWxukmJxV4SzXxZkNshmylEn//u7ZxQ/fBHaz0XTm
Yf0S+OaQjtN2340/7xqDl7dxI3x7sRetxGOQxbi1DPovb7VBbDbHKHdtF+zZtB3VWubRpg/z5sIJ
v6wxNb/LAlr98yrYtdJgYWtipbIScGslijmDnfbCCG26ZDdxbR3Mz0HRSc/xKjj8dIPagx9keUDk
WNxntfAxg0XpwanhZPn7sDF7SEOrfyLJwMzk90tgbUIyx8sZXMMobTyf0JheY6pzwJmfgmlneo+N
FNSqzKBl9NNkOagHxrI7/uDPTkmPPu2D850d0ptLd+6oeBm10qiTneJlvHuQmzdaT44wYX/NP9Lg
Um/ePtIKOsbfdV65/7tNsZ26S7l97sgOavvW7JicQzdovEJnJfMXZs3JxHpkbJ3//rJZNo/RNmh0
5v1x8OP4JbOsdOmrsofs1tEo9mBu7Bx6EUivbmJvYLeOtEfKCK9lrxjNYm3QLH7VH9I87rpLtdf2
1CdmPius8fFChLed39VmQTaNTas5ppp1aJ57s9GUcvi5szBCrwi2qKXRzDfRNMnc5iHa/ji3i0Vz
awM3Sqd3WwuFXb3cPh+GYVZ8IE63ZTZsz3c9lZnveNqcvMaKJyk3vnwyRctotf3crWLnfjcLz+N4
t2/Wz5goMk/Z53jXXJybRWftcw/D3A/G9WRzuHOAXk6TyzHcXGKvk7rd9Jkl7taJsQnmXrTb9sxa
vMiDRmR0d8O9GRzOwQmOrWM463tmMj1Fl/ZidAgOP2Z0ibZ4oc7P+YP7cbgvnHC2jZrTlLmhecxt
mLZQfjZruguct+3LymjOT51cphIv82bmdMxFnHULO7T97taIp4uu9+jGmIbtzwKQsx+aHXPQGNVa
y7aXbJt29xQsnE6D1hdgAZtdYK2bdhpsPECai+zOH+zMqHZo7p/XXKL4+LMe+q9WbPQWkMivY3/3
fGeOLCPYnwN7lTjzp6NFz+Aqymvx9hx4n41lUBss3Cg1o/2y43K/OkbnEjZ+1qzAfL3MwosbYb+M
ZVC3nqceyNlLWJuHtXV8ec/f812wTGNcEbNZ95o782lba9mL5GRFTqPFf7dGN6sFF/d5d9AMrqlA
kZqMunN8h7eKyQG+cmunRmNzgEhFJrwbzQd/HOzf7C7eCk68FTGO7O2QB3hly1bHbNWDdB1A+D0Y
x8+3ldOsejCvP0O5qqvGuL7Y5LVTCVdvniArO72cgsbwU7rN4o5dokhb22Q0ZYBsSzu2pdJ1MPw6
QwTqvul4qgvln7xstXQvMm398GPxmDe5wfu77CF/yVqpFeHAzObN8aZZ749b8aLTOTO1rMXr4lmJ
swq299twvRV6lNvb4lTZFAb9wXjoOwbj2JVnsnFiQuM2tdkW8SLf88hJnLMk5E7tA67DI0RKiYBM
0vixNiRfUvYH9w8FqJe3JeRVh4cdUd/X5mXADOLWU9w7zAMyTBlZE5JqaUDswgs/+v8PYEzr+rOV
N9Eu2wZXfDaEUzQST7sfB1AalH96cUOiby0cT7RUtb3XAhUt3q/H27S+tU6PzxBuS8YSPLjky90Y
iCPA1V7Z9j/QMoFUBIa/r1TR2326mJ83S1aaBktQDA/vUBAtNx0niovRCIBTffil4z2uCA9/l6lk
Gja5a+z2HovtmgNYpV8BakiQD6dL/hMosi680MpTEgqrfHu2HNlc6uoAQQSrJkQgCf70oQ1PhsaN
rwjwWZ8BD6TpM1ikrsKp3FW2uPh0Z1LhJiNYNtU+PAYE+XfJSxzGPdJuuuxNRan7d5mKAp0P2wxy
DmQ+33dPzC/p4YjidIPjAq2waY8/z9FmDLmBdnetqrDperWKBh23K+N83COZ2Nt7/th05kGDrFHe
Gp6C/rlPFxqE1hNwujVBz1Fx94ZCltFtcblHrXP3Z9okpgIYqTHJVRZZ+JCNums6Vl1FwOxX3tor
ptsT2I35j3U0cWMg4M9bjYUr+Qv+uLlXYpRIKS3Sxv4w3pyof9Uepq1HlwLD6nERDG5bUt1qFENq
bOiHOu5lNYPd8ywkNAzdxPsc/Tcpit3LM/OULqDDpWNl2qMTddyat6ehq7kgJV3BrT1TlHW32h6m
zgoxZoKl293Pk2nS6PTOwbHV3WgSGbqNU9TTnUMu78r5mPe1Y+Dy1tRH5sObqVvTnwkaLuCVHihG
zWpspvXxrty6Q7hojvtetG3FmxGeZf/2IVXbsytRij07nDZ5femxpKMdeLPQPzc/Lq0zcUn6daJl
5oCn1bszfjqt8x1sbjPiRl/zCbpNld9fQe1Ol7053dt8wW5PGnwVHppbAUuudZdL9O3vimKo0BZz
Nl4wgZFNtWeBB4x73azhK1AzXrfSx2V87kJ5odncinoJB2nZDkxULjmQ0qW5WtvylP4fzr5rN3Il
2faLCNCb18ykL7J8SaUXQlVq0Xtb/Pq7uAf3nj6axm7gYgaN7SSSmWFXrIgQJ2nOF5DUea9x+Ztm
aW+pE5+mbQtWYyGw3qteT4S3isUOXxDRiz8XbIdUnPak6xTWt0BLvEqSS37rrNpRzu135tZm7Qt7
tH3dRG+yavPlGQWVj63JOEv76jFjdWCjuTDR7PaKFSW0ikhzQbh0HE0ZeXV9VZwmZWWFdbuj2TDl
0LDpXXjeqsGEpY88w2o/Mut5aOlybs6pmdvCST1Eh2I/JWR1dW8SCYc0yJbNOZivmtVCwzFvx4rY
xjP2Bx8bD1DAE2gN0mLLFuwT/YRK+teB6JcU8ITTW6OFbEE5lmgQKN0JsreQ2VppTNUHsgX9nF9E
VCM/u9OL9UwxK3/1pISKluENN/lZhU0Y6w6SCGQS5opcImGK19zE2Mw+5ffXbgjnicys3vFMMtOv
aKSGPYusOjVeuZ99hSPcvc1pZo5uF2qeBKgpttY7qCr2EsyXzBcd5J6F1x9kqwjXb8GUTNGffe6i
n4wLZpP8RVg2q/tf8ikbAnhIsobtZT+scilPlZTo3HxRvei7PYl0OAgJAW2PHEy7UslgJ0R1VnPe
dd4QzM7fGnSlPyriby/ww2BjYkgq912KQJV7xk4LjOJ9dSed6J/LTi2I0LHusGJPMf9UL62d0OSO
wrQBUneCkHtxZCZ4XagYVJn2YmsuwPEW0oW6VXzE1t8GWv3Tpf1vp/XD7A+qWhrZ9rK1KViQ5VdK
pY41iqmRcqXAEX4lNPU7mRrWHLx0M7OSvX4p/BEQWATKTrtbrktuVi3hSc24Dj1d4h5e0H+9nVtL
r4GilTqprWuJ6QneFNQczZkfofvD/su9b079v75EERVFVkXsWf+n8/M3G9HWdQWYFvf+osANjHdh
Nwf50bDqcMFMHtL0pD7Iu8y/VlTGDH8LC5D+8gZ/vPjf3uCHu6n5PBfrBm+ALQVmS94V9zaamiU5
CTMomke9CeXwmC5XLCeMXAMFO0gjXWzuoIdi8O8v80/vxb8dxw+HlObdpM9KNF84zGtTTfDjDCKQ
PpjOvFm50UeCTWOVXVbkCGK0t+21sXqzNSUsgavD4oBbPwJTsWGnmhFZYUzeepG0h+RUXqRb85l8
9rHJg1pYXmNPaSC3WpiwFkzDwwrD0bpaQa4xEw7GDlMv7dzKgvKR2Q3QYtgRLxVRsnwRNQQE0TvL
/t8//g/NE/AXv93ED184GrzaTx1uQj9GR/672s0d1gjdMvI5mdccbqsQSXxa2YL0FkHbB4IdExMl
hW/gmmSACo5Mop0dU8F7Wbw17kpXod9/G0bxh96r//WaP3mTIuaMTFyGO/JnU9q13hgmFpBdVyQ5
646N95dI8s9x8f8cy0+wruvqaZl7HAsA1N1sr8Q2bN0preIvMcIfAaDfzv9nqULu6m7UW3zYjOEE
41E0K/Yy+VvZ0V8r7ULo4kEHHeMTt3DuyE6j92tqzagZlCxn5+gvr7OJ+n+pgqqKhq4IGgKWHzZu
Eddc5ju8jehFtuE/7+Ol/v8KNX97xs+QNhZFeZlwtJ01eqCbROgxa5nmDfQvVubPQvPbk35YGUHq
M66S8DWCNURQ6dMLmwUqeo9ggbORYfBEjz6gf1eo7Xf+2wn+MCa1FstGO24naLehbLZYwKVb//4I
cTuhf3vGD52NSsOYik04A8Nv7cgF+BrXKFTN1wq1opjWASLazwg5NK11kiBKakzs9+0HIsZEfKH4
91dy7B8N+v8c9T/69JtLkdoqV5oBn62Q6cKhpoLpkmbj5X/5dOGPeYoKqBQbKXlD+mkHlFc/NkoR
LxdhnxzGcAwq/w1WYCIGymT/fsx/tgG/PWt7l9++aaq1Vp9eeFbjCujqz1hB6stAG/tvDIA/H97/
fNTmr397UJFyatvweFBOJgD0sTnRFlZUc//yQX87vB/x3srp4yrniGAwMukUozFOMWUyFCRGle5v
A9CFzVT8l5CiBKvxMqJL7R+Y6bePmqcXJ8yZsgUZL3NxRzs/RgwOg3B2bS3XxIv+WgP6Y8UJC4j+
3zN/mC8lLhQse5O3Z8ZOf6o9EBtWOl4ar7OPfznMPwZRvz3rpxlTjaopRTxLwVyZASOsY/M5Yr2d
yL7/hkP/WeE1VeVVWULPwE94PIukV1EgSLkMKUGVM0sJKkUiXS+G1dsC5hmS3EMmdMY42ZdBSneg
nKs/XiQKX6eGcve/vdCfBBYbYmReFBQefLIfmjHUWoJpTcVykZ4oIqE/7GWhBGT9baXJf37RTyH6
/UE/NCNtdFUUZzyoYxWUUPMFNtr6TX2ZEoY28Wa2fwV90Idp+DpOLDdj77Fixf1JeRfpHM5m7id7
48GRXCWTywdIbsdTTfNdspfeIsTbHzoHlFHGWkCmkRZkW1zlpdtnFm+2toyxiRKrqQECQ0+jY+qk
Zgk4W0sAX0kdyUERnzCXQTzMTLktnzVLTOPenqOSIFc9diaPHp1yW+JtNISvN/vbsIoOQX5vd7wf
V4hdhOAVkSqUn/H9RTJn/Y6I/IaAJqbDEblofs9+5ef4rvr849/l94/pDDRFl3B/soqxyP/b6Mhr
366ZlC2X2VQslPtrEn8qT940rNyJe5LdlRppeQmz1z1W1FgwqODa0HifICmNyEJjdzJlq7VkJIji
u+HJYIC1rPErEm17xDmmHVILyQ2KHDMQ439/+z/a5t/f/oemvxb1VRk63l4hDWoxGUaTSSjAg0bx
7w/6Y3z2+4N+qPnQKXwby3hQZ+kfqi1Z8k0RWep0B8AWSPpszowhE5LXhNNndard3H2hsi5aNcO5
kPyc+Yn5t6jxz5+PxA2bKyTMB/8HBfrNuHLF0md8PM5AeVaWgKNg0B7PQ43sLwGhLP+xNiep4j+L
qmRF/NnVjf3aMpc22wmwxl0s5czbpa/sa0c4J4Fwr4HmqCfOEo+8px5ROAVGwydUGUn7PWIF3XcL
RGEQaAJkgRSuvIW5BEuUjZ1CDCL5HFDNzjImqn7UjtYQOewK2nv88eV1THHFE29PVnuTNviqpWlg
kOSwjBQ2cD0n+JudTrmGTILFf0gHYSbKTDo2f68QY42IdpFb8fcE2KsnqTc8qp4mWHOAYvfBOOtB
dK3e5fBbtjq6XgsvtrBA2dXNmfJULsjiChbgrqdq45CZEOYwBKvfeorVf3aJ2cNzfqof0dYzK53V
nLyOgMx2iYuivfyRudF1eK5PTWDKPtvV5oA6ZkSTAEhuQlhrGuyFku6LydZXtpOeyY5/sRYLM16M
j8kMU4ThpV9VRbuMqFc9AJglkQgiGDsPtMdB7lIif+szk3oHiF1zKZ3mMAhkOI+zWXG02WuOTFcw
0loqe7yJYqqbnvD3wtMYMTJRDOK3/AHzdNRLknh5QrQD7FT+Jhwkt/cA+tEBaSn+ZGWIRJAu1rC7
rP5Hgb3cBgFGYEvltqPatg2zeCQwzMKuDrtd+pl/D6AtjAhmVLv91IHtGRYHf6XaeYHaiXJQmLQf
kff3toWUGmMbBaIzHkyjFP/VaKa3dQ8JedmivTCBiWjJEdAPVFO1ojVMcuOuLPY2VkLlT94pJTmw
KxhyyFFtrlZPVsKZkZsCeZxvqt2x6a6ABTS9fagmiEgKbH1lGUQ308fLXvBqLRWpbgvPibX4rN6W
qfKOfbq71oc0JTbGFrMX6cBwMphuRlds2r5HQDLBo1AZb8efvC0eZbtMqQjmBCZf4m6AEYneTPVQ
DV824AIMIrgEic196WbHouvyXA3CnSHVM3J7T7NwVZZuI8U/5Yjpc6/0NKdz0xDHqJzlQD6JGtFf
jKt23I7zcY7DSJU9JB2La9ev8pFASxZWQE6x3dYIVbdxYlNAnJeiGXyIqOw2DwVbl0VsBcPnYoKJ
cZbtyONp4tZA1nb4GsMRbYlgNfKI3ZEiBcTmC1gutdUD2Isa59VSPZWOH9ybSN/l03yMrviRAN+y
508imsgrqriDVbhzRGEQbAUiJbl4350cbOZB9qoDApjwAUz4CJoLIif8D3QxksGV+i0+ZblH1Ouw
nVJjQ0YS14Dx6AkPLHsBCLMrLtpeEgC89KRFZXtikyWBPN+bsymwHrMWEjqbG54dwU48ajrDMRwK
SFC1g8GQ7Q/BATnsU7RzRKXH7r2rSZeSYad7JZLBT24/vjCgWj4Kez5c7tDA7bYgFZ/RcUaB4hOX
Nj2jhm4XWlNLPqr2C1c++DUV4IQG/yJZiyWcM5cH6B3/ukxsYPORt5uRlgXREeC/Jxc8zx6pGib2
B7CuwICr8B/pabFGqmMH04g13LxtnEeCyw1qfF2DPpFiX8LWKxDHjUs2vyW/IE1oZtnMq3HK9hoB
h21640DjQ3a770Fss0U0XobpMXIr7GCL8U9bCtt1U7bmOi89rjoEmAJs2w8u4PVxvgK4j1daJKbw
XusUR5MCj8dFbR1xm97XSGlTUzmtqCQMbgnsdZMwHABIpt9dwoaaFCNFWUWcWIk/j+pRepe/60/h
Hf+Kf5n6i07v8c1w5NP40CFcvd/r9+neDBtPUENVYLG0ZxxiHoFfPrS7UVs5XKn+zrPBFkkakfUm
mVhOE+ghfmCGvb7ED+OihxnUdIQHytzlYIB1JMNM6572T2KoAV84S+8vr/9eGLZIYvsfXViFsfIv
4C095En0uGcC1yTgHFGAIlKI3j5MVlis0m9whyJ9lLRGa127eyJv8scP/qpSZGtfoo07dktntNMj
0D1ULKzpMN8knPDwiCEn27x8GRYzDnkQSWu781NMDZoRsZTQeTC6DMiyAPv08harOHSH1puv6bG+
VgzRhlfesl2yU20/BvgEMPgwhyI96t5WB0FadVT8zMphg73CCQ+rY/RU4EnzKFL8U80cnBVT+kgl
0Pg6YxOq6ObgHwcI34LiDXDIelKC1dOu+Y5/Lp5GObNOPD63x2XjuL6Kw3BWFzoh65WIWNjTV93R
YTTzl/NqrRQKjP2yGVkk9sKgGd5q7l0D9L6V7KYhSQqmFsVPNapZSSSRCP/ZfL0WphZOMbivEXoP
Oxn7XUR0m+9Idomd2ssaEkOiumDoXYk/qHygrk4JuCt3BmTh8Pv79b7sE7e8vTqiBsU7nCX2vdz1
UHGNnfzRe0wOV1j13s+w0Ow+W5PJM7wuDvC25WoLy8kXqkrm9Wtg/e1YUAUsORSXTIUMJRwQWGvA
3rtf2j3xRtilWLZQrJSBBPffKmLizkUi1n9LIxrWp3dlj2za0RzB0R6bWiyM/wARtdrlN+Us2rDh
hQUhMFEC3MMo4uGqXYYTE+3Xcfa48+adX8HKOtD18O/fO1dFMqljM8ipA7VUIGVJsnf+lzIQXGUu
k2yyxOkiDkzarHMf8r11lAFUZiZWO64Hzp89sSOt2Trlg+9o6xT2y4eDx//T/TgQFVVkDYxCqlwU
d3wkV9jukc7oRfMk1zg0QfKBotMOQZj98uJ1H5ds/F7fq3ozYECE3WmXgl5YmvAsDtyNFKNkq+8M
c3qTOSLf1UMpEx3gE4wT+mrvg9XOrNtFtuZAJbszOLblLw0JF4zmsJPtpSGDwF6lXb1zjrFB6Dkr
MPOO6V7l/vNzVmWBVO9tNxN9TgqVT3yYDoTzJ5YcVmSgB4QA3otupnOy8rAOx5OWU8WR4IbAn0A+
zF1qZz7KIMWf1kNnaedMxO0l7oD2US8KOvgACah8hKErmjVNYCGCAm0uMYHthBG1V7ukqTkj/ELC
YfIndMyZL3jYEuHP64ByJZFKKu3w8mYcrKfF088NkHLMorQ6VLBWc7rMdk2hkHY0EsAgZn2d/Bdu
8zy9ocrpLxkV0SfAkqfQsNQvNi4mR5fjavMzVvd1IEZatSt4GJe37ioUl7QTMk8sshMPS+R3KHNC
5K/yVpSqXA57VTdi+oxu/DqluaM4adDgy7Z0ZetLQC3alLcfR/G0o0KodP4CD44bK4kG8t1zsibG
gSNa29op/5gcbBJFnrOgKqP6nJ2FC0VKeC/eooZwJ5Rgm7PmD27jws3N5uWf4BBpY4khVDK8niXC
H7qS9YLuZPeMaRktzhVmt6YnbKn6gEU5FYeJwfcGAzMk2lxEZOAZmwEbtS0KDRW2BGYYQdP5hQ+Y
Q0+Icd3WViDEM0c88paftKeEPD39mPw4iO3k1n2ryCRG+gbjdh4QUN/LLMxQi1VpldN2gXjov3Iz
/UA54fRYc9qcizui+7fKkq9f3TWjHUrk4me7pQzBeOc+Ee01KCQvTo4VNvsasvFVHCq3cLt34zzs
RFof2+NyHr4iqDFcqamy5fgLoS/keJOV1U+obErO5nU/FgxWgxUJRaQRsB6vXxMO8b7uwIbFD0CB
l6fGykePZABdCgwl4IyhEow8CRGGlcLsJ2dkvl+wokAkBbA2J4Q9w04jt9gqUSPomH5UvQT1NB07
CtTd4IB+UKN+w1F9p7vpMfcaNOMYVvJc3OKgObmHXZiSr6uUG0CJr3NzDPqWPDBSdTSTXfxWNmb1
bsyeDtG6y6cmI2JQ+2qY7dYn4iqn9ASmh3pEK7vyXm/9W/kw7txODSpkBZuZQwJ3jQ7Q8h66s71X
4yBOQVqD+NhJPVQ/Ds1hxRQ46aAQXORCUMfd0oOINW/6Lt3MHU5ri+9RFjHMfLd8q++Jkzg6TpND
Ioz8MqXTZbQXp0KWYObe6tQI+yJW+eJFPsv72I6vwH4qyOviIrKp3Jkq8IRoYvDFwqxNZCigPTM1
7JGBIgBQkbby5rpjGCDvbe0Yorci0jYI79Uh97646rd+64/1CSlKC8Xi6c34Ar0BgYXir49HHvYg
mcSBzGAUAA3lFgJchnuooHtOBd7xvkeDpIBcSA631BPsDB9X5ib7Fv98Kyej/8DmbvxdZrmrHVMX
TAec/T7fKaYRDo/0CqPjl6Fud27uSD48ESLSnE6Uf88vhxLGaV5xKrMtOciRSH0UHigbICOGjVnR
scSbpVmc66BEhNd6y25wM3T9nhEi+sIbQv6bwCoLMSYQMM4c0EqAtoHrr4JJSDJy2BPlmE+waQYt
A8E3UMddMTIi01Gl52AkBn95pMt2wyYkUIA9Bc13MmvkGDKqpyeEBa5ClAOWCJgiLb1ZJi8YMv2Y
4kncKcPrDbve5IAYvEworKlifp52BXEfSVlvLafYnpwWcKBuD+x25LYdWuoxD1VIHMpYVuT11DBF
7LxKmAZcQILuLP5W4F0cSHx63dJ6mD6UblE90Vn2prqKuXjppcKIgQVwfLR73VN7tMpdmwLf6mgO
Tshkl1bvdl6DrhDF7nfFSWSFV1qrKXiS3T8zRCduh1wdHzqTFcnEpTFfkHZSMtHHb+UPyQ0GRb8Y
Kypg+tZG4+phk7HzRg0o39V9h1C/sL17gxF6LwQEHXoeY7ozaPUms87MQhlPQ1Nrd1L9wltCEd0M
8W4ECwZ9TAHPg0ySP6cQVXxdoinmzh+KlMpImC88egoEHD5i6oTVyI1gS0dsTtiApNZVIW/yeT5M
CIyiQ4zpYQXpWYqhY3sErb4RNm8vdIIvQAI7ulsIso0tFhAhmEnYujVLD/JTOUYJUXoif2kgugRG
uDr9NUIhHL8GQ6SR5m4xLtrl7A/43UN8xYg1qEeMnvcW02pk9GSw6LKcuKtiS2guQm8Pvrm/xxo8
rPhVJRRNVugIEN3BW4DFIZey5Y30t8vdcbdQmUHIIJBIH4EN35T9AiutAycWveUJetOpp20QfyDS
6INNXw4rno8tuZdiIEI4+dMj/sUZLHLHKzzQuw4jqHqNBaVBvwBPol37BKxs9pYKa9oieUhvM+QX
+yegCaZkAws8TGHn/UPhYWHzzVsDWgB7h/v6bvDjGEN/1AIpUHepy0OSvtu38E0KNFuz4bZtw4AH
L0/ILALkBFRwMNxqQ13Uw+W9RYezRh7JvnvbeE2NKV/UnRS+7pq5hlIAbBaBRB8qvvQ2n2RahgWi
uf/kijF5qIcUp7IyAVxXluHc0GFicY5w54GGfMxIrgUHuL6DFeklEWzBa93xUl5WL3Y1+3rsLImY
8QVYkaVsWzVKH7AWubfAFkaG0MBs7MpMnOmWQIwmyE1kxbjf8qoPTAtrGBaNqAeYP2u6aEDKJ6Jg
3gBOML0KTmFhaN1VAr3en62NyCVeJBtGj1a+8dGZ224P+EtY2eWyJKS/wpQITg7zFSMt3epZWihj
sV1ck76gJZT1rCRUR8CF8J6kmGjsSQjNbyA17QuzR0xsiaR2Id7zc4XLNVVfABdQCzQ6g/1y0UUq
fIxPft+/17vlyB/qjZ6oxFgdhV+2j6GhM3uqhw6ydNWZvtu0T7SUY4veRuUgogSLwqu/bsAaKI0p
05jqv9hCZ4H82i+n+SCCTgy2yTPdDX7+q3kbMzi7FrAC+oNs+YD+MuvVwMop9gT6r+F6d8WMd5L9
fz3JCMzs/e2wXWNuR6C4GXZ2mgooNI4eWrGiitGYqHZDfyKzOBZmcxItwRPxnypmDnWv0CH1XnzO
AEJuyy3BAejvL2vxQK8KWzBQBNrR6RbhOCF0DY0cMO0CHZKmWzj99CP1VrcPp51KCysNkAwk52ov
+MV+DEDOG6DIuovYFP8KC7/yq4btuXyGP9ajiiatr3amv+JAR08wKIg5y/blEUEH8ljQavZ5ICLG
xFx5mBCuo+JX82LGNXWNo4C+n3cVFlmiayCZ8UEylV+JI9DU3eLkBA2KKVUPaHHSimARaI61iy0U
aHPLkj85naPR0gYMglA8JpwEnlHzEE6DpwWlKyHjYc8tmtgKQbkNWeolsh4L8CWfE2LgIYje64Pi
5dC0Ero5Btk5hckEF1Ddo+PIiw+cPULJPopjcx1wWyD2wYQtODpcrCP4ZYBDgM39LNiC6OTC0/xW
IbNaGHf+Dy4+mspesjaDIzwgwyBtlsfo3l/VgxYuTnMGOqeR7MED+TzF8Iq5Kflb7So6NAjfyHuL
OpQd2chqclI6QGmQm8fws36NNefW6jZ7AMbn8dokZPJ7qqHc5KDOBWAicrel3PguloF/l9MRwId8
QIMXRR7gRZf+3nTw+c/0KrOCfL78CmtawEyGgzA+wbm+5Dvu1gLZD/VDHGzrNmAggVjru6ynxVuH
g3XFuxQOaJ4JLgbJLORRiFaimM0M3ZOep8IFNjRBCQ51HRHtsgVqSsA1iL7ffBvn9m8Lfv8X0HLg
IqbhgY4Z7UW858Yf205XxqSeGU71tTcCkEJZib8ercFLgzqQHIGVJ6RjH9neCLs3YL7ACgHVOArK
isj6BmKcDFh2/glHXln5DDPYv0MKTgJCECCtexXe4LE4+tfrsBzT3TaUpNtYzLAhXoJKAdYok01x
gBifvPhLBMypsfUcXSXi8FZxG983N5mze4qzbvw17HHptoiKIbbBoIZ2Ec8DcnhAR/cYxkjej5A/
mwv63fZbuUMMdSBroIMedICvZuUuuW2uxAjw0SjJFWiTGsA/HZnMYK4MND9fAQHKB9Ft2QpOq0wq
Rz1zwbgTWY12xDft3tSw7Lz3VQVJoOIlsLRNeNHVlveT+Zl99OchkOihZbWBLr+VZrgctKYhJ9yy
QtmPYEhbt7m90Llhv/ZVhrAJau30weJ0DzWz0+sAgGwXOS2MpIZxsZtpLNEp274ZF+5LQTinIAem
2j1l5kJ3QPdQn+DYdUQMRRBMlBAV0EK96NnB/Kph/tZ781G9dlY8IGIHQg973ly1Q/lI37SdHlZB
ee5zCoN+1Il0lJEErCozPsb3FWzh2Xqh4zO2ZmYcR0s85y5WFpuFnT8qGz2BiqswYS8eOV+7ACwx
WOZ3tuECluRsbfc6CQcBpZlQ7mjFIQd7ObUlMuV7MmcLWfU//gQUro3bF5mc1aDggFiuCTLPcAcb
dd6vFTTiwQZGuxPO+hVAJhqo3+Jzfq4+uo/8fb0t5mj1VoGDrKzxXmcoNsO6OyDbbS6t+hS8iU4a
OgVnfEPNZOezM1GVVmHSEXA1pvjsoHMpcqExSM5iZhuhzrloosN/HtNyD3ZQNbIU6b7d4KfyIG+J
Bi9qwAoAg/RKGOYUHSF4sD0/jJlmCqvsDYjotiyArQ4HaubLakLVEsGOI/9R93wXnaVjDKWPEPuP
SKZAhu1gcY0w9prz+iivgwPaDopBDJLCOG/TCJ7Vdw6uHjeOrGHTvpc17wQIwkRf6PtbaQSBKy30
Aob8cyiYvOcCdGwS0JlS9tnvKtQ/pXmrLeYPHe0YArIf0dqkdHyLwjMEJxwtBJJOcU0CCR75YWyR
9gjS5uOJ6jZ8T0vGN1Cw0buuHNqHgPjzZEwmHlDnFBtd9JMajm/p+fWWqBQIY6zY2uRyX8YFXYFW
Y4++Ip5XwM/qhwTJmB0eHyNYsWiixhZBgGztIIfI6OWTXjkiqqa4/EMSYCHjen5H+kiyneEoo4kE
G6CYGOBxaBDkkHhiMqVM2v1AFU/fd9+gpW+N5ahEOOlDPRkuhJDIgNMSyj8NWzB5pwqA8+HsqVZC
4TuzKSE+JSJjw+u8sSJJTrrZQSJMVGT9Ng9l6OycITjZal3Ncbh2wKTfrrgKAW+MmAVRheGhCdM3
0PueeJUtHXhkXAIzHs1hYTNN7JRV+LVX/TF9jIf6S4ET/uLgYHo+XIGXJMi5pYs0X8fuOMe2ljtT
nZDoBfrzXS9Aeh9aGg+mXFhtYnY9aHsh9h+SjjMn3o0jFHeZIthihiREY3y9H0e75jw5CuR6nxQe
V4dT7qSGvdR+y3lSHICmwQHWzT1RNiNjb9RhBKfWo7+UdoBKyi0fE98RIgKT698jZ7zzqE7vuzF2
WxWDDfBbYjftzV645dVezK1Wu0aaPQHmA9q2ebjorqCcCFnjiIpSaZACw0AtwMtt/cLd1gZYi4GA
uiQzMrbuLNY75NzSoz++gtqGZebCDRJECDg+MxClTjYi/zA+lh+Ax3PPVTOmvI1h85XcJ/cVIDD3
0fVtAj0VF2Q7vIuWB/Q6T1Q4jVZ8mZ/4E+vvAqBUR8D5KATyrvJRjjDjOkNVwR58DdyN4bu4NYCn
4l/A1j+y9wLgCegp3zOiqYK0lkDLnWiVm21ITBU6p9wGG+3HmOMpI7gA+nZPreFDfzTH7MPISAsM
4KBcjJ1+AmPFsDIgjMf4fbxMx8zjUEXm/B59PJC55mM8J0BPkOwhtEB4stIld/PVegGY6V35Kcwg
1VsDWuFH2r/LGF7d/wJb+m1pzM7XzDtP0jOsGzKzwQFrAFSUBZah3G9OCERkS6cG+CbnCAxyQUZq
dPpItwYXBGnIQJDX5+5y7BnCZiT2nro3sJKWqVhaCL8Q4nBMKShuv1IHuJk1+NBSd7U3pGFzDLPf
IIbI0aDoGjaKcCAx1N+FC7yEwVF9l9Zg8494j0IEG55IjEQijrT7hh9FQQSSjb6OzoMFQqp4ALM3
89s9lGib1CQShN+9e0f7O1Aq8pkibOAYgm14u82JQNuCKtg4JVjrQwD2wjjDnzZOjl00QJBM6ZCQ
caNDWwDwKefBqetkufb7WGIL0qL1VOCtkauCR3/d1qwAbEAyUpKvETXUjBluE7R7eL3uY7H5Hbjn
vnHHcJboxMMaqND/FZ3/vujGV4gWHJDsdAF6GbQ7PB81CGBacpPuxRWSIJ5g4qZ7ZEJY0v9D2pkt
qa4safpd+rplpnm46BvNzEOSkJk3shwRCASSkIR4+v4iT1dtDotalFWbHTu29kQopAgPD/d/YKA8
IlweZNeZ1rFN9rQDn1fSoyGDM/du/tyukDGlmyliRzah6RK17TBb1TFlRBFNiH9gp9LR5uNEUVrt
O9Ss9uDncwpDB5PyqLsFksNp8kbKW7Abufse/JMy6OywWhmvtfHWIlhgLypqHV3eOzShY0wlbiDr
vpr3tl2k19MfqfUyPe4a1q5n0/1vY6X2T2uvgpSxDTvuW5LnGP7W9BXt5XyZNU6gU2KDeQz+gXuE
6q3p1WfEhs+6Ge/etAzIh9u0gVxGleTp5kiuvCOdDeMJLoHRxo3unte9Uqe/M6ucUK+8UzuqzNEm
d62tv/1ujwE9DlAhW3Y6IL+2X7a0g8IdD0qDXR3Xa/fU9s9JfARxW4flZrBPPHJiUcvcjTYhaZ3z
ar0Wq+a1ne2GmSvPLaL92969fOqzi+IqcsgxQ+d/381VNS6RdDg87xroX33zCISktt1LE2RGZFO4
QivihPqElxWBvML4K8q+qJb6OxRhj2QHHDYkcNvRdqT1Cmq2cM8iYwGUpRGP6zdNb/e9nqgfBRuY
2cof+Uha5F46EGkgpyVcsq3XDvjg+bcxrRxfHe1/jElDv+/FenLi/YpZJd6x9fjClSU6WJvE51yl
FR40MzKz1lU5bqdG7/LV9ikYsix61HK5s7rnQ7gbcdKkM2daxfnL5Yn+sxLo9qJddStUa+ThPlQH
P5snitfGaxHThHDbSPFbmG7niVKzv5ptUGwXrR2un+S467HR4LNfJgeAPNIrNV1OZjZvLPXSkcFJ
brBU6daPnKk0LUcFKjn6ROTMdFXZCFW8Xkmh5J8yXzyTDiI31NH8IWV9rgZKTx0Df0guLp9486GP
d1FBRKb590HN/QHC7R5i/RrfdQMELHN5m2yNsl1cQkAhE1HrrTg4pHFGSLzMJG++idW+7tXRZbB+
O6245uLudg62sR6rYlMDk5B6IHpnUq9A2ugRil+9AyS+fr4bqB9Wy2fT3jUtOI/O+6B3eIiyEfka
K5G8YvX3t3FXUUCzVBufTtmUGfffYZHrUs7PaXJuhWjNs/lWxQgCgyg6Uww7z+mQCQTA1KSXXA0e
0eGUe/hslMFV3TEtx7Z+kXif7/NNvq7+z/9S/nfbHRP7ZPIlOpoAgLwQEn4tXYBYD+Z4j+Wh2Y4j
+P1gB3+f42oc/dikapOsW2oO1N/Mpf6+Hiju5yofH74O0z2hn5rYtHOXD8a9+yWvxr15t7m62Z42
NuNS//Nyam/ekCu9B1LBlx8OJpbtLXRYl2VNVsTr1JTbwVJFciTkyNAAO4HXJA4NnGA1/BSV5DRI
gr/PzfhT3VXVEd1w0P3RHAvVsX9fN5qenKRdpYpvl0RNz4oP48tCpgMUgqzRaQWeVmtKCNbIiFKO
Yigv4EeQ2ek1FJ25OA7WT9L0XVQ/nOlpxIVjKO6iiXcI8uFx2HL7zML66TQ/eg+xtHff1NWj36C5
1cuuMe0tSPZB2dN0D16w+5n1VmrIPfN52+8eSHUqgmbwx5e5Gu/my6wxMtbrivGoT9GUQpHIn3ML
VH0gSJOHCgciPPxttBvSw6YpD+llz4cBbkH5b92n55O7p5PLSshne6SoSMAewWY1/d5av14PN1H1
VLSVJmlMsgUllH6pYClA7q9/tkD8RF3uZRM74SY+h+YbKKNhU/lZ53dbbmzjLiC1akY0cQWSPTyC
8leKwOQyNsr6Ux3oozaA6CN7R/pnZA+B5ksvO81t3yj0XdRg39/EgBmGlFNHzcoJplnfJCGdthUt
PRAlFVgTGu9uMq1cFYg8eEk03o3Y+VgHFNcVCBPN7/WeOuEBdANtq9V5sPPl53yygaIPIF73Keja
fhkLfJE22Ozd3WsWNLETJGGDtEPd2786Zw/UzTAbroE9ABP6LN6+Rf9SoerRcTGXSGwbj7bbNyxs
EmxovHMaLtixY5ZpDi/0HRK3GUNC7ltTVDc+QJ+T7tPnoEFS9y6j3WyDfVPBaUy/Nn+mmupVtH7o
U0WUWi0KBxeegOT1s/BFFYOkWsMxY1UBRqZxlS2c8rdzYnNrw7mVNHcLft9MqBBsgJY9qX4611+U
IA/yvkyeo1Gskf01fZDz7BhrAgHh8ve+dxEFmhEdlBBMpMiK4XfLtFb60kinwpFM+fH4+wyS4tOe
2NT2N4HoinTUIvb+EV61s8gjUkXVfT9S2m+5fHEl4N5vz4+R8i2RKUu9/aSjwCL1KTsTCXKvi9oZ
a0kea6/Vh4I6HdfoAKTSRB50QMXSSPs6kFUn8zQiX6pjUYJyYgu8KKON1FjI9AlBCQjASKHx7Obc
mnYf8sCMj7Pzt/gFdazP136Ok1D4MOY8igE3h/ohL/bZMWdXksixYHc+3QvucYRCZrd5esSw+o32
f0YBXTM0TdEM55etdHXktV0iS5uMY10AW5sn2uURcEx3h3Q1PKQHh8EdXWdxGPwz2g1pYI30cdu1
FyiOvpBWkAKNphxKViPb/3zfAQrOPaVHwvyQMHP/FPpn4BvGY+aYukHC9K8Tdg8KhtqJCysATMPf
zztFTOFvL/SG50hG5qi40bcLAtk+oMKzx3zx4j13g0343FLYzkG6PRjzbijXdNNEwdpQZOXmjG2S
S3LYNFW7yIAYKaENxhccJ/1fzNulqOttg0ckr3tEJ/1qxJujcZOXbZHbZGQ18PdqmdJYHMjPBTHQ
BD7Y9tTwFBS96ssMnx8NLX76jxd8NfTNKbnptOQg1Qy9lCbHhTKkWqpTD3Ui9dFrvbsXNVt2LFW2
4VTenJDZQTlu7KxoUQTGPg4wqxVOGjdASzDUgvjBN7x7Ll4NdnMuygf5cN7Ke8FcaQPpBYw5LESI
lT0woUH1YLRfHswfL9GwLUWTDQUt2JuXaHWbU56aG3EK60JYEJhtRJmVvuRUCabneANtnUsrFaUi
LEc7sq2/T1e9+xVRWYCtqhqWY9xM15B2ykXRUrEhBYWheD6RBPRtej6A8OjCwMSlrgNmKuAuGLXg
Th88wN33ffUAYk9dBb6yMLVTe8xE4DP763j74kBqA+wAlhRVwTONyT1dDzRvOWWA9s4fU9wVMcc/
PsLVI9xEw3Or7PbHPe8ACB5d7R4xKZ6OK07mnzR65Mt9P7s0DcPWueCY5OL/PuEiPap1azsNQeJX
qgbwWBYdV6vErSYPX+9/Mbd/RrsJg5p6MA27TJqFHaWvF1Ki1esGtWffjmL1kQGtev9F/jOYiFZX
39JOt5YkbRhM7B2gIIShN4cWsRXuSMWS4euqGGr0BByqeZpncLF6eHW8v5z+4xG4X/37I5zK3bEz
jzwCOewSzkQvAn0EKN+zQy7mD7bv3ej7n59Sl2+ir3bcNvZxzWBA4kCxSFgQUjz6+vsO+T01/lye
/0zpJkZgtnI+NSmjgKAGHLbzv49uS2/2EZXw0Wxuwqx2ONTC7kEsTIgAg0uMElDcRA9Vp+6ekldv
7Sbk6LndVGcxDr1cz4LCwZSoodP+1jEFfYUb7D+67tytXEAi/X+bTpdvooyk15dtmvEOz379Dnqd
brjtEk1K79Gx+Pc9oMs3wcQwdtYGvckG4mcb0HsD/XMcUKeiIt2MqZcH+0fX1Xv1seu53QQUuTaz
/bmVmgXS7u7vde7D4ZJyAQ7YJ5ejyJ0Ej/RO7rj4kkFevdCbuGJifNTlOh9RqGkmqJCH36tqGAGK
CURdCMha7/PsvXMlCrUpjUUoMY+yWFWM8cfGsBxNtW1HdyzrZq9bx8ben8TGaPz2fQATAsLW2d8H
m347qiFfuRxhgU3ngquMDtKcLgXUzpOfuevJDg3zB/v0bppiqzjn2aZtk13/e+jpiku9X/+remSF
8vc6iFq/X0x3XGR23qMPcP/CcDXazS46YNduJRW1KhgjhNoRvXGW9LPstrEx/fvM9Lu59NVYt7vn
cjgrusSLViYZraqCdkre4x4ffb+VQ6qx9O+3PhB83DR9gAU9rd/6C6C6IiJqS1JtDwQ4r78eUj3y
S8E6p+dziV5/mte/P+rdGHb1pDe772hgjbPd8lZa4MoTE7yfgJU9PGXubvKrYW623Nrp9uvNhmEO
EPogaJGxIIrhfsITiU7Px9HD6+jdNO1qwJvtptcFhusdA1bwCEEpQ/AvoWjRuoIj8/dXeH9rX40l
3vHVKa4eulPanognsncZwumLiWF8cyCFU64Vr9F7itFIR2NeipIPwJKwlvJo+feHuB+w/3mI33Lm
1UNQ7dP36oklR7myjzLOp+2OlQD1/gf5p/Kb4f4RRa5GujnEne3RMoo1r7YMtxBAjl/cFkP0pMKu
r75Zm6ijLHfhknx4lsYN2Mut58yzb3gxwlxP7wEao5FqevvvZErk2wbSOIEOA9BVYPmPwN+FOAPw
A1HXEppQgHjXoUutS3+HSwaEVnflcPP1CvhdrKECxIlJF3Y9VX19oA6cXkr5JqWRNQZJhZcffWNv
96b6VU8J9guyGyX4QSvdPaBETmbVvBLk/O6FduCwCNsngY1IhsfA5qKdhTv4CbECEUOQONr3xofF
7Ja0yJFA8KxJsYQy6f6g//Z6edv200D8sNy3Z3RD5xAPAAs8IxWX0gwyA5jloJr98vvhaX03Q7j6
JDcZj2o3ZXGS+SQF7NYiONFGFWJ1Dgh4/J6PdHwt/+/rTXsQ4oyb4H1ot63daQwpCJ5CXi31bV8a
zWs00UywgYI9IPgIGfsOMJJ3IY2d7Xo/KDjyin4OFPq2Xgf74tEF6UFEu72g6Xu72xkpD4YWHjez
qai95dBw/z5/5W4SgViJLNs69uH2zS64UCsxN4kt0hbVS70MfM/A+bi47Ds0HkE1HSOH8tuj2d1P
bq/GvfnUdaJu1sXZEnmE9kuhn6KuGMbrB9/3btuMc/k/53fzfc022dd0r5qFHrFRFK4knGLceYnb
VD9D7l+mCqykjKRel3gPo4z4+T+DzD/DiwPlKpwVsnO8NDrTFBnK7tWIxQUX6au449VuH8qs3q/u
X0335sTWTJOQVjEejeFQifPXHJQuBUyIvhDAyOwbRGWznjFraaJ0Apro40/iH+KfcqbGYCCniMCL
upzI0VHMoOS8hv39YNGJBO1vb+XmtN6ZRXIuJD5KFdBKcBcOm0vhcR41LtV7r18IxiEkI1uKo9+s
7k5qZDsli8HaECt6kNxnFzOcKgxc7zkmaPpfj66G1r2L6PWQNwvblhSjk457pPnlaEmaMO0o9gv1
WsvtPHytuqXjVjQYCOTggFHp7+k01WhdB86zMxN+TMXEhkcQvG6B4EQ42wt58Z8fO/Dj/jl69obq
y2uQTTcYCrvRficsBz3szX6E2+jh0QK+e7W/ns7N/jkd1tvMNHPe4Ej+XvRO8TesKly3kZApMY5t
3Z8vc/4gCbhbHbse9GbXrDf7TEsU8dlwh1fcRbbGvmhqutUBszPsFSX/a1Y8murdUHg96s3esZLd
SS4KvhzeLP1TaLgvGXCuz08YP9xrAlAg/6Pq//WQNxsBY5hdapdMNHMHch8y0BjAkuPZn9szjad9
7+/7Tr23766Hu0lfbbs8W/mO4er5pExc4d7qoiB/3HivXh7gA8QV/MGQ94706yFvElijPdiHvBWf
smb1Z+M3BQfXhf46j9zp+PW9nuL9Nft69GLvqiNdD3uTy2KUV9XFiWGXOPOFGC1BN5kYwwW8QNQm
Fgpu1Y4XjY/uU/9cuJruPnnxo4e4m8tePcRtLnsqSq3E+UdIXl/QUfklu6KrgwzKw0KHei+PuR7r
JtJZxhEZdTFhH0OQXi8bLdC26UE4EsbQsu8h3xHPtt7Xo96Hdi+BuB74Jt6pmLNUbSPi3SjETQeP
dWC3bpsHYeiKtFWbqbUboDY5jrf9n5zdaw+e4p9ZOlo+3MF3w70qA3IgkZHV31Vxddoayc6QWooi
ix3mvbundJKjL1MH0/6q/tgCFDQeHWR33/rVgDeTP2a77lSckIHrOvc4NGe6Z8XfdKHpwewC+jC1
9z57uKzulT+Mq0FvQnLVqPtKTZklBYBxMz1OnCMSRNgkniG37XXPDI+eD1wsfXs49N3dfDX0TWBO
zcxWzD3zPZAuwgLhJgSKd5YPTgLsD5QbVHc3QILo71HkbrZIEU+jUULZR7sFBmnHvK3XmYOwqBWn
Iej/6DRvVxAyhg8GEtvkNjO5Hujmg5qZsjXUSyrk22QEnfZwzTYLwLHurJ39faj7h9zVnG4+Y3LM
N6XeoUxavmyWCAal/lawumBET61REpqv+vSXWJG/N+ON7Eu+NP162Jd9NN+bD7p1dC3LG+b7gh0P
rE7yENC59HuqWH5gKXW3cnX9bm/O1720P+SOUBOVsL3MICXuVkCERePf1x4qQd5tt1yPdnO0Yp5S
lcfkV/jVQPlnbISWihDjdPeemqG2LPuP6tu/V8W/rZ2b0zU9HKysSxkRlRPUzxwUOayXbnzEViyL
sm9FjxrZVQUZUSHZ3S4vyrv+dSIBpm662/sGjJxytPediD9hJLUH0evugqefjeZCech8CU7bGzxL
rfXaytNH3MLlsYoqBuBbTzb6ir08P1LhvhtrTMVyVGwbZOO2aVXKFrsus8Wc6h86lQoaHvtQWVQR
YJ43laNzaP+cv6wBtUDkuQzvVA5LaXgq3VMXO2+HU7/pKyzqGbSgiw2otoyITPr8bEW7DcVEdPJ6
R7+0AvhyHfs590wEO43o0owsv5v/fcvdXxOWin60YtuGpd8kIxcpl/dWIwt84X58FJro35dxBvQa
zCYo3cvroxq9aokN9MeiuBryJhHZOqmuthlwKz3/PJTuskMXMvV3qh/WwfpHjY6q0KgyXjQLgRkr
Nl5ayjXvOXqGlRXajY+I307zKiVC7n3jrlcbfZR1Lmp57Xux9xEd+6QuO8+hAZhBhTDMwe1+JssK
Vzk0CdRXFWrX12VxxFj0fd9HTABtDIpX1WmCIgRIaiS+WJ/KXNEAQtFiP43Pq92nBq2zeNc2fq2E
6W52znv7532/ey/62XNUf6cTuF3WPEXva5LCNYDi5ipvlzH06MH3JrJTlFvctaBc4skOIwDFB2j1
YYkm6XSOA8ZMQpGUevEmOp2m+2/Ir29QTyq2RWROlGgL3mnyIfihzMeDDAxSpKdOqlfINrSmIIS0
VL3w7tsjQrOC1KfNNpBlkILazrYfRROwEst4a7k7vAxDbVa8OO8QU1c1uv2xw4FVwK2uXcVws57G
kvbg5ZTvu7myLKZjeLB+RxniWFLoQwXOcr/2QKQ3jXtA583+JQGdsRdEQ3qzuuzQpzPTSVt65+Jl
f55XaFh/AVcCED0RiHTEnc6B8WxcKOMBCrZDgV2k6LbSJJgTCURWeBNzczU+nd3jd3vxL62rfNN9
1hYVffHnfDM1EYtC3CgsYSyB6UCiACWCvWfHieza8TkP7MF+osdwkEApbsONfzL8/UTa9ZTngoRe
dny0l+CHoflDh3+ivSLjUB+jzaPi3b16lfHPQr9Nds2DXMjrE3sLEDwbCw6DBwWd6uKDPXw337wa
5ybR7bb5rtsUGv0PGPCgQmrQqMR392ND+/J53XtVRpeMq/CDYR/sY+MmMShO6i6pOqaH0cs3qogQ
Cbr+LoQFNMv7epx9Zo9ynvsv1DA0UwF5rcg3B1hZK/nFrFrsV5DoQcOSuVKfJNMDh/imzDqSkm1A
L93Hu3X9YLr3rxM4cPzH4DdnWbEr7INyYfCj33lCNj2lSGej1SMuw1SToO8hG6N4eEBEO/gSClo1
25FEqejRurp/ab16lJugXZ/kfZcaPEoRUMODP56GDtmuEPYQNn60+egw5h4Ir/9Gk+Bu9P7nNdxE
b0lr5Wx/BC+3/jn2EEiS3R58UQqHAHWD8fH7MIH78feVdne+lkpzU5M1S3PUmzFN47Ar1QJ8VYOa
0noAJRy4rFAURegL9MQT3KZtlEDX4P/HD7fXvYTwavRbqL9lb7ZHbcvoUESmH3PiL45Dgsf66LJ2
t4uLhRxlOVkBN3fbmk+61lnjcAdQr0WpV/ZGGgUy0coGxxvmT4o4VVDUeU0wTwK5omJarBREzfXk
NHrkPGPc22zXD3Oz2Y62niXJmoeRkQNVPQOnFTU6fdYI+I2gPKSIwJrUY4RmxBFLp/Ng3QcWDGVv
6Lyf0XcVxWS0rGDgoYlBDx7YCVRqYPJCVqX21u9sjPH6A2Mxukotp4MA0Fvuy3I7cuK/L6C7AvfX
c7nZuxQBNKdMdv+CzSnDDT2UI5r6QDxR74EwXSMi8DBYidvKbZ5zPejNLq0U6VCdsoPAUqEhOkt+
jvSregipfciF284vML4Q61lk44yiMvqrHBIoaRz6xUw3vZY2GgJlzRNSjEeU+5YOryzOaA0AawZC
NCm+D6MSnsK6J72hK4fol8DlwsbWvxKI/I27Ul/MpwvU6wUaAMpsvVhPOSoRhWldIfGaD9c/6CCf
Ff6qiOuBHD9VExW18HcVGpendAF6QzX/5ZGUgi8obzlLoV0iDxVVoRalY+62Awq1ViBkZ9K5FkGI
zBF9QpgygXT+q790Qe3pMNrM2gOJBvJZeo+e0d7HJzJdbvE7hjQp+KkHzuPA6p1fz1OrV0CIfypI
hrhxdZE8Q6JsVH4fyX5TpJlN/j0IVpD7htVPyY53XkkrCohucEUyPzv65AxybH6oqMZ7JBUtXFk2
ydm1UQJ7Rn+64FfhJ0V6dBqmXylBpWOOgmN+toLqN8F55DRyF2VsQVNSTS7r4g+slasyTHPcV+uN
xAIsPzNkjkHvg/eN6eH5gTVSZkIxCrczv9g/CJ13C27gQQxdgHCpE9zcMPVLkkmdQ/cDErJ3GCNL
h6CpiviB0Lh4sMvulX6ux7qJGKmtabW2pYcx2KANmsHeSDDB2bmvqguRX3ADesX/BPFzPebNzgZB
ZZ3PG9Hd8bgDBkjXoKZEFuzmq+gX9E+4wTzmURvl7s39etybzX3aatoxUZjr2wl1UiG/5Io20a/6
SRr9/cX+Ql9vI8n1YDfnXy5VezXRzWYBgZ8zHl1t9ClAM0FXQUcTCXQUWyNNHPoIl/EXqCB70NXL
VcqrwIN8sIevYY0d8iQsNvxPae6M1VcJ5Yh1IFIHtAKi5AUKPR3w9I1Wy462n8Am2vAOzBGq7cPk
UenjXnS8mpN+syNKWSodGFpiYX5sfaTK8AoHMSOyN2nx8GS9V6W7Hu0mRW6kTimdDRgtISmEqI9Q
FUTFBnkkDUIFgWyoxydxlNbQMjouQCqsDlQF6VA9+Jh3C3fXj3KTNrdnydplAmQBmf0dj0nevgaK
RFA8/r5s7jaqrke6Kaed2+5k5KKhLBaJCjSKRNEHjrGG6WIiDKIQfUUesw4t6OXwufmzaHP+/TEe
bRVd3COuYl9yqKVt17FVeJlCKcujxvVr+LiNHo71aFXdhLtcusjtXoSDdIFMJTfyciBsHjuwT4BO
Btbi/3NuNyHPLkqn24qQBw0UUSd6gWI3IXUV2sGjPurd1q0D9l8YDRsKKfi/v8g8OZsn2TDQhkTz
/RK2QYHqxJY7P6JYKWryDUwpIhA6ykh7gI0QGjsP0xrxtf6IRVcPcfM1bbXOzezIQ6Q9oZZN7c5P
fGO+kkMdcSei/IP9Ysm/QOW/DXnzUcsElEaa4KFV0za20PSV8UHVI3THV/DV36FFtUvphcLQqHm5
hDnfwqDZj965Q4kFkbqPfaC+V6ZrdzjLCH9SZEI7RDg3c8p3l8/Dzxr/iDDBFiB52/U0ITNq7Lym
Cky0hx33fBlLZc/OYgnljctY3j/RukZ6/fCuoZuz7TUv51N0+by86H10uZIqROegLrx671c7t9yF
28UG2fIxRpPPp+kO99Uk2jmfBVyj1MecQnWVF5V/t/A6rm5yvG0ifsa2fPWnwUiDS+6L/LOfr9F9
fm/lnlJHyWFg4JxziLYk1rIngRu+uNjDFkhxD5GAN8mUFhpAy59t6dOTsD71n45ncoQy+B4cKoLS
ffOHZ9yPc/ozn7oS1Uv0XaYOFSon0vF8xjLD9g3uHWkgfe4WWTOv5lTBBq2Qvs1m0DLb56JfUaN5
pWrYVW6G8NyCBAOo1l6Iob/LI+vj3NtOqeXtvuoxlotVBubCBnIybN/Wg26JA+ekeq7a3r6fLK1V
cXZhXFTfxgoZGfX7+FQgRkXOeBm0aVzabmIHdbdokb1BmAH16DbYqy9ahlA+ufywcjwSKzmAk4lk
fDNBI5g0urr0T5JfFMNdzuPwRxUDrU2cGH557LXkhOnThwYERPLrc29dhPUlyhDRSuPz0d9rSAQF
htGTz56DwsJl2baTouQ3XXm5QyOgA0BbII9L8T4PED9QXrrWV2rvcAE/lrzts9h5kiYb8NU/te3r
tt8u9+8IpGOncHjP5geBezO/DzNckZ5tOzij7PWW5l6+dW0df0GbvfWZ8X0/NoMME4XxPjaGGni8
on8ZnodCDpIvCilHmA3gc8n9P4v4dDGgGhU15H3gfGz6ktegIIcY+9e5d3gzBqwWFSVledR85VM2
xTkNsGHas0JzOD7cMjBzhSMqj2oYrIAxBvpPCctIQ4MVdOe8fZNHGXcNEn9R7UQdWegzH8MyWeh2
cJT9DUi7tXepB9vPjI4RylTZN2o8iJUAJFv7+3PAazdWXCXQXeNpQ+mFHWd9VuOd5jvbeSo9Syzh
H9Yzyt78I3aFjKXnxiuW9U/yJsVFjMhTwpVRQqgdpTIhf9KjvhUkGCEOpB7XgS32HWkP8w6vGuD1
0k+pUdmcNswOOXfhfLLkysV7DsoXvDl8k8hxnpShHtmzGmGMmnhg8gtkBMhDNCD8kpGMRUiNOUUJ
AHGcT83oJ4+EGj2i/x7CET1kUXqHpfVpSf39WEfCZk1pGPXCiTYoCNT42Cj8vgpSbrfYvlohwvnc
/9YxUzz1kOpHexwx+aKPFSGeEtwGHMTjBZRxLSNTz0LETvOwdD7TL/imXooi+gRtezaYjoreOb74
myrcIBmTBgZxyrUG1K6H5bQZbsbSk1B8JjSWfk3iiI/2uMKHq0FW+DKO3pqX7qdeElKUodArB59D
LiJNtyMzWC9r9EZLzGIy1xcECA3PjWKJcrO3icwFGeYkf8JlBM1GmMFvh7eaWhjVAKFbZMx06JRn
NOVOT2gZ6t8ZBkKocC80WtHVuxFm/UOUoERajBCyRtFvE6i23yGmP3Swr7Ym8o/xomMJwx77EI8h
9xkd0ET1I6TmqX2Nji/y7PjCgvANV5roEf0AEFpBjXK5yhnpxGlvMz4uRKx9MUIj3obonH1pc22P
xADG6cMUmleCuPUUctvGdxJ2Wd47cZJk4wJRQBx3JxisRKdwM96Jnzk/iQav+iTxzo0B3sYpYmx9
YvQnItTR/r3Fq6LoC7sUIaydIewvlDrYyJOPOkDihOBHzo3KmzsqfXilo+qHHJu5iY+J8I6H8nEP
Kc2grZDa4vg6LEv86pQBqra+ttis0l4LNe6Fbod4G6BhkQExXlhLmbBh8Xe8LmOiYpUxxCIW75jc
T0OMHSZz+lIvOhsOS1scbo2R/ZTApXa8po+WVmhTREUJCs9mPCjcfJo/EaZW+qv2sX0S3hrJiN6U
8FYSCSv6UfBhLwgfXsZnV1oJ27UT9rgarVJtbE5PQtl924bbkyf+Rxpm9JIMabZQI2Kg1ooK/znW
+ByUEDQXMj0tEwvyMzuimhVjgh1yt0gFbca4mPfVOeTp2tuJt1q27oGap4phyPG1mh8XhF0hVr4P
qkhb7WdntKFVRLQLghT2NfjFz/Wf6r0Z5hRFO1eXhtoTRjI1CcSXsDorcBPJxlq4Q7Z1RsNuZVG/
OEQ71rS9hJCzndqzy2cZquPztECTgHnH67FZ4k9Tx4d4CyJZXLfUwBoUqLfhMabQJcfBhjYe+pxw
B2m60P3JfzKPK0f2LCRSL2MrsHvAeAFTM0uNPxxQ/Mrj6rPp7z42o3RCXud/0gPF2cPbOiGnH7IA
nLz6N24CYb5yxvSP6rOH4wRn7Ot5sX2p1ojid2MFtvz8qPocxEivqT/g1mMsBdLApqmEO83uC90I
k+5k5ZLUYPGyEbY6G/x0OAbEfkuHCed05LiAjCXvA4l2FAN6nHHzhNhJB64vIgW+rEhz0jwaJ+zf
9vnQr+blYrcgi8JQ7JOs4/BO+BLi60KPnERh3aeEdB5cVijPD4Fa7RakKjUZEvSJPDQ+zh/OXGet
xRqi/ucVArk9ZWAAUhJ6nR8lJs6UP7nXT9BF40/fEHuwaS6+jQ8OFyuslxf/0LcG5ZcOcjsbr98b
brG97eLcO+NkpmDDgB4NvhUDxLHOiEl63QsA83EZr3vbH7T4StQHhhrSQOIpIJHg1qIGlZsCRexL
1OW8ImJh7/B7IKx5xmiNWCNOWiPBhkdM9klfGGiJJj0eHcbfN5opxoeBOrUTWkWQ4LL6qZhBqflG
E7WoyTm9NXsTredLQDpqz04hKkNx8yI97dC1pjyXDluh+eIpNUdM2qP8N0FjtULzdQzbf5Qt+dU3
YyJWrx5Uo+S1/i7eqnnxvtTHMvmohlAEborLS0jmQE8ZW4Ml/zj36+WGjWNjKEWPtFiDxT/30Jjl
PbdcIUgn+srgGKYvZ5QnsGAL6XymTxt8rwovA7b/YbB9HHJxC8JHGm4/zNf17NDnVkKKaAx11pjA
7Z17gg5F/k28y4EWb8NpOp46YM38enzmzgJTmhhHQ9N6yXDkQeEqJK/ej0lQml6yY+mcoWaKrX0e
HsM2OqJIRvqKQIuwb1kQnQfflA1djlZE46PtK5VTr56bHCSLamR/o52Lh8/0c/e6I7h9XjiNrTGw
SS2uxySHFxdNv9xXl9aLiQhHcQ4gJgxFiNfZJ4L8quPHAAl52b53S/mde8dTFuM85huctTa6MfVM
CGCbPqrFxHMqsvPTKZ6R4rh4ftRctvntgTaIunBeRPMc+fHpJigoupge08tETqf/JH1OvuMEWZXy
HRcT9AJnlFbJCzCVuWC6lvRatO/1Y6h9rGf1t2x620nSw8iDHrW0kkd8v/UAJWIWOTeEYi5sINdz
PtxsH5wW3Is+qTpjfg4Lldn1efG/WQhywULLWOxaXhzp3veefFW4G5AEnAR8Cn2SNoKPCEiB019+
14b6spmi5P1UvupgAzh/koj0YpF+lcOWXlA+tVjTotSWRMu1L/yasgFNde+zQaYXZQrEFi+9elRE
I/C+OafCR0WKuV6ToGIqFObud/a8mwjJjU08LYPN4uLNd9iZAVDcetUMhZMS2DbKDGs8ApSF/Fw/
X3rFGBoj5+A55CLVBfrGk0fcrxbnIVsXqhsK7X2+DpJ3dMe3cpggVw2NgppdD88jKYmMQfeu+RGS
3a4pCfcYTvNSDsvpYW5Dzdp7u9fmq5wczq525J1ZH0VfNAAvuBO074qvraz4MqREho8ZhzvjDv5l
UaSS8PFk2E7hR3x8Qio7+gDXTcEePy7hBduw4Uy3fP/ccyqbtp+9r2P5XVhTFf03g9fIsbIk1X7i
gyLdPVjHxMs1mitLDEaCOpbCbGm/ccXsgEeM1Z8OfzjRhTX7LzZp6Uf17GOhR6cyozErmguEqlfz
e48QOj+8tzxOYtYee61v2a7FKmZjbKechEsMENGZ38ekohQBRU6D3qcPkEKnVfPB2bTBMQPAAVKt
hw8hoEZ2OtmPhWcIYtcDYdGH0mJIKBu2Iu+NTyvKMUcfsxrhxiaR66K9Tw3T4JAJcIAJyBjcZuuC
lcRfa6CgeD1JvY8LhUCHl32Yi+oVVyB2rcMBjR5keCI8XPjEnw0ZCQVP6DFCL4SjiZwdUUH+ZaGN
f8Hjj4hDjdQkKMGOpEyM7zXTy+I2ypGQxsXHF5SWBMVqDOz4BeG8RjiiQAjzHiFv1jqBQOQ9G7Lw
8slZYcbA61Kfm8mH4C9gNulzQaLeIE2ED0/GAhUbnYUtNjHJS+eRe711nCfiP1Q4Uoh4mNDUQTH/
4ML7fzk7k17HkSQJ/5XG3IXRRkoaDOYQ3HeK1H4RtG/UvlDSr5/PXw8aXYlEFjCoQxYy3xMpMsLD
3dzcDBoId8vVtnadGSqjlclU7ntA1UtUxqsY3H7xgLu6YHjcfCScqNzmntvfWPM631vSHaS5XXSD
kmv36bR4QA0GLLCxsRtDyvW9CWjBRNYOfKojoZw/36RtKEITHPk90IDoRR3J0CiBnSSQZ9jCm5ev
xhdgAM6b80hl4xvb3i67yaGKk8d7zPA+gnPoE/EasJRiZGZeOtgupAzL/eu/alRRDwK+jEJSrmC8
grgS/4p4Il8NeWKuL0PyZJKsHz7GKTmZiFqUYNDDUM9hy6G9zzlxB+WGwoF/Kq57IP7PDJs1i3O6
Optjss6juHe1IX9iEkUKzDLgvvtIdqpp9OYOgZsRCwaHRBCW7PjYBfTASA6PYqoboh6cdkHWWWxD
NMFAlHiKP+tJ4NNDJLO0nMOseVLPn9dcYUki/mh/DX2EML93zgpyU0ThFp9kIY4N0y4LkpCL9TQF
OtKmXLZtblAyQpqEaej2qDSnCerOhEIQecIMh5QjicXW1NGS/5m46jW5fNnnkfY+0dH9RGLJxX+8
ujtCnQ0m2WSPcJIH+wSBfs7uR3LLn9FxxRweiRWL8Wgc+lMTT1BXdotMy1a4nBbTseOYZlnKooWr
W0GZXCxi+FebzQnKVyFqSWulExdD6enc4Sx1+AKVAUkeZ3WJZRrVJZUMvmxsTUYmZwRcqnwMLsgj
WaZYDrKWawYqlqxqEV7fs4rJFEAym8YcCxtZg1y9NMvwhG0h65NwSB6942Rk52e7SG5UFszTPPc+
HnieowFiIzhqX6NzVwL+y5IrvCKYNsjRN5hN29ktD+qv0wEU7QPbqHrv9COLCluEOcBdgtj7uM30
xlZ9AvS10TVCyhXpOXSaChQeUXRXi5rR12FnMrjCj11wkykceIZ6/OLNyxOTXpM4wGArzdwbw+22
PCNhpDCHTGXJtW8MI4qMlgzi8td7Ro1AwD1h68iYP6vO39lIhUcdD+1VqkKEUBxqwAEyT3wi6R9U
4gNCsye+xbTDF9mFrS77d4AlRieSq3G+LQ7LC4x6eX9X45rJVt/a1fRGYSSdWTAbmZm9zA9sNZQZ
QYodLZVHLb0A2VS03+HVdugI/POb3GaojIE13WMGp1hDbfZO22TwE52CJ9fhO68w1zN3Nj4rdNMv
SG7pvDy+N63X6pBesEgR14d8yYzmDq5T6EWj8FFVr24NISlZE5J5sq1YfDqXEIdOOhUmVVF6G7ZY
crID0LElCMuWrfA3yHXh3IxoMM1itj6PTbTb8eQlvEMohJzRzq5uSZF8nnd+UgRU10gTSiryG+B4
lYequzd+ky+gmnknAhSW4T6cDSCF0a/cmX2eNVg6AluW6CnzQDa4ofHepqh87mHXTBFUlcUM0m4g
J8oP8NPESzkyH9yCluKYamKNaWrpVI4yLoGmGkthw0Kqqj6qZDyKcGPUA1keDd5ClS+KiH56D9+D
Dbd24SdvanZjASJn3uITb/x+fceFy/AZkrH7LEGe1zmqZJh87M3vvF2KvajRpgcw7PxoLjeM2YZI
P+PujXdUIFHMW+61uNvb6oSE2L7fMqjP2JPsLyEUclb82EU1GIDhzUEn2qLZ/pyLEvGD/zhGTdlT
ROGgAu4goRP6DfYFfC7adkx3kKmD+JTGbl5LKz1EE3mS6B84U+LsltfVSaET8jDRBECVzdj3ZRFt
2beIPPO+te6dkHqF6zLtHfCKQOmerbKxZZGiVxyJuj2itzQ1QQr4klcU7Ejc1IypKHYf06F9ZJlZ
1f1zuOOuRaNZHnDNuntoQ5uiNCdHjwTvr9/ER1S0Iup8wtnsY5jEonx6syeL/P1/S13+FDHCuELB
PjXfwRHDvWl4c6nmgfm+3AYB3XrHV+RiRc34MOQJ232Gmr1vF38Wo8T0ScTMmu6P/j1LMJgN312M
6dFSI/5go4PMkDNtIdF9irT0Q68upqSwLxmmPqC9HSJ7hLkUSvllcDSP5g0ZIHiTBj9Z85oyeYvy
b3QYfrIz2nII0U+DpqtjPVWZ8KDWL34MpbGnJ0GnhgNwY4GUEkgIkCqcndNgxkMqjUpPF4P28Rb4
0TuHFUc4ZeuOA0sV/oWAqw2FLQ3mfww3XPEUYe8TqdMmy/hlPUfT/DS7DFjb55Dob7EQgYy+U+Nx
D/RUs/ScsyXjr9r8MxIJdjV5EBMeUXWOpClhGBikRa+6aV/Npx1zp2By1kfeKbCwX3OqI0waif0I
I0lGuALDq2SLuC6+mY2N268ZCzJlfNj0Hn0RtA9YHPiDwGEJ2sgM53iXc3TJdMY0402ThxtjpN8Z
GJcZ0Htwnle8Z753CXyzXYHnDn461QYzmQ18CWQWQbMe/seuOGVym7AMvd1PWD+aeCyg3r58GWPd
FCcwQBkClFUEeJ8ZRAvNwfThZX2Q0GRHYU99twZnYnCb74YHCEu/hb4mvkGHsDWRjAA5mAj/ty5M
Q/OHuaEKZ123df7ppPr+l43RsoDxrfPyYRxzoogtCSOeGQ4h0684jcGF7YVYAjhAzQaSdKfxNSVg
8jQOvQbxafkwtQXi3sY1efcLGPft4OPhVAJBZYHAv31B3LG0H6pXYa+9/Q8+dYf0VHj1r/3Fr5KC
l86X2kJzgndbuq3lWk7ZGu+DM4HT/23dew18Ixo+1kRnNfbOeOl0AU/JTfxTXsF5RjbbYVyGt7YJ
53jZ4aUtn0z171jl37QEgtIDoXVekTeuAZYCcS0r5s3HSK3/cDbmNVgCsg2EDfgwtl3mcMIr3kKo
R/5wGQ5VJe/HrUrusWXZveA5Yb3m62w4B/F4pONr3RrSkS/nkFS8RiquiNWgynMtR2w3qhqynXXL
OPDTt5NqX8i1JXRcVCjH4XArOpTT5Iqs8jk5rawLpjxvYyXS76l1hUVxMI4gSXa3BeWr7QzWYgjB
EyeXdadKT/CosnHgHv+z9MIGO6rRVvObR3uDTQZ4u8j0EwimBtG+Ra8+PIf3EN6zvY/iet5g0Xy8
t3NNSw/zDfoX8EBBuRd1wMWNGh4u6hQf0kbbuHsnC5+zUA/a9nW5ZaTZ16lJ/C/ameccHtWZcZcb
9CSIIRmw6mrTPfQvd0NniRM3egjnGy/UweOv0ejinrI4eq0IyxcU/K0xSi8nWLFOWPGv9isSBX5M
bSjtERrlDbPYbESMhYVWZZvToUSoBoF6xpzR7ce4Nz3xF7CFAmTw7bP9cZ8IbnZFd3wfYYV876gt
ZQIOZ4ihWxjVmdto+3YqIYxzdTwJUQ2vvwcMjwzJc5S1PjRN3eF5IQZ4DeNqP9BqfWSzmkMYDPsb
YN365J26bXUH1rngPAPPjQPs21B313/a+8Ghzr3iYoJ60LT/cfAHiPjO/B2dArICJPnh1Kd0aozP
fO/4N0uO4/GaLM4YbOKRjzcA8fILid7/JMgQIVWBXCl8QIR3mLCQXKITvtMH3SbAbfOLJTELuR4+
DHiXZCe3tVglECkipvYg57+tenhxALLIqj24FI6YvmhOwbstrANHY4vxdWorXuc23qUVH2tk4xEX
HHcbw0CRhXh5Ug3j3ad/HTJPK+kkJdZkPyn6Be6RmPKK99zX/hjLR3wQobu26qfSy2qmHfJnjJsL
52iyHid5ikNgH0ivhL7J4kjBbnzqGosGBt8tr1gLvE0u8TbAfCj/QM6n8GiTULHrXKac8Mu5migR
wRp4EqIQ9xCxUw2lzy0+zPwhEsobc13x2ziLDwADDZeAQ/8ZmEGbixrFcJs9vYqDBAVnPvYa+E8h
z2wUGS+Ss7+OG9LevUGK2nr+M9EGH95UaSDSjMPCy6jXFbIhI219Awz3W36TIxixXqf5MXYDGJWg
HyFWBowmuQ+o9EHdRe//Piz6m4OB+cCObI8nWeWyUuKc0f4RwfUH0f2IsM81gCt7IuEgBiNL29B/
BFOvw6o6jMMpd/u2HgaK4W+b6Ia8SPzkjj/i0qCGVz4FK2QAHGfD4u9T8Y51WB7+uBJ9zLaNtgrF
VnvSJl0H2/M1aB97C3kh9Al3edGFb4eyfcfd0Di7olGv2ydHtypBxaaDgtdN8O6LcQj6tZwTW/vi
PrGZG+OkPdTjm00bbVl6JK4m3ixBlVdOIHevNbL6ab4tqWL8tjXtb0MuyxnNxuas6dUo4lFywPSL
wwXR1OokiOsLzK/AoXDjtoRedLbbZIs6UitzllrcSXe2HlSDHVoixnV5p/rqcwr6dbjNVcJF0z2J
a455T3V3GxQW2VFcZGTFFiQ1VvOEeJ7fBtceky5M6Ok4CSFyhMRWCZnSH7ccVIi/VDNdfX7rEqDv
pKVtV6MMavjN0XOnisEbdx7jVopb3hWN0qu3+BB4Uy3DVHKoQ0dzGj8EzTqOOx0fP0KOTRKxwRsj
s8usilhEr+MD0JCH0OOkgj50a+5ryJGAGRpp1wUYY/nttwYcDOYFI1J2KVl294Rw8vCcHM3rzmph
Q3Yf7QcPUg/cGKg07lQndc4qvIOaI4bRbzExVHXipjmkyoy2wRX4cEZzbVINqGVAHQCTQ6ScUSv+
2Mxnjg54h60oB9pmy9gPtvHbYhESS84eo8+F3xxedMy79KzmffNKuI+qQXu4G52Xx/Qyq9xs4hyi
EA/3GF2xmY5a5DVtJeZPgGB9Rg2oJPwD+d+HdUwLJdJ7WDGxPjXjZVGYOpf5jmR5mnw6ShwQSZRC
8RrjylMCkKTr74GoSmdfMATyL1xrqN3jL7Dvg2hVJ3EsFI7DXEDK6qJfx8LghtEXutGXQRHjaECy
oYlotHPrH+0Z1MHogXcie89sYuJrI/xPftIyj1uT+nghmjkf3sdxTOtJngpImEizNSyKIapqMj1e
TtOudBkrOnrt0Sl+YGTfw7lqoie857uJ+OnwbYxxT8Av3RPTUiSukSzZ2YwcjaaLBuUdCASS1goB
al1dFxvvS5Z8Hjextcey1nlgbn9EWaVBGAbLk3hesy5Y/pFzbJB1arG42tTEnOPj6eg2MNpCP3Lx
xtwOTu5pCKWe+cdHxKvulahecNCXC8j2J6go/nPPZ05/NGrGd/IaAk4R73qfplVtOzyF8znRqI3B
/VlbP8NeWjtuaOL7+Zrif2J/Gf8q7DNu5luzQwc/LPb+FwSNdjXUvYfJiMs+z87dTYDJKS0XrOJY
CfT3NTqMDfEQxloFiLVfm5p0zIDa6QtGjzlmhwh1HRwtLi8Ye2nYMmwxYNOwAWS4Ae2uTiQ+uzyH
On621VEVpZ0qXNAvFPNpDshhceUWi6Rf4EDNNrqLtW8Ft4fucdQCOURyP8YB+5RoQF8IhVAK15km
E2uMKzNz6MhDIkKhyixHGSjg+t2r909A8g9mRhlReFgiUv5MBWCoE1HCQySuZzL3S4ps1ucsMTia
Z/OcdwZbtw4ra11hKhUqxVlts81S3Ay/mBAxlMR5SWcDMfZt+qBDAPCMGTMV7nDTP7A0cKDZ289+
K0ADvnECrBNtpauJ+1BTZS37PvuxAGel3Rl6xZBHNlMLdbmrUwdhIlyjQLYDaK/MNfA0SiRH2D0g
IlYTIZIXZ/oi+4ZMTU+ZEHQvNvgsR//YobEDfloQo3fY7AruiF8dwplH8AXSiiO55NPbAICnRypV
7Kuf3oX59ZQHf1xhl4lyDph1rWJWeakg9MCFzhUcDquGZcutts0qhk7p3nyBCHcwwb7gGy/AwzVs
+WnpPLMdHY0ANhLcg1MihEHuGcIU/YYxCvlbEMaOOM87AtAWNq2xi4cUOqmSRl+wM4IP0xqR1+UN
k678K6RlzYACIMeTto421Aca/uNMFadEjuwTV+lIk/UWmDYQNUVZG52fE+k79tpzylEQjlP+Zkii
1b0NLjNxBi3awO6YWTOPSA4BtHRnkb4cfd62j+kmfcARvkDY38aa/x284tdk6zZ8QsWZLk4inl3d
J6P+NRsfVrQeAPXmWryBtTE1O9bJrbH1kYMO20EZYutMEF5UIG9DQMAgqeqwHac1jjIdu2gazcCc
QgZo57hAkey+rEZ34xEKwHJAx81i0Fy8/Yv7cg/1oBI3oQ7vRdusFlMaYA5Hzc501OOoLizsasjp
BHDmkKfJUmtLEJ4ccKc7xSWIa129kKwEzi76Bwg44c1B6ygmhtr3FwFfd5vDto3PWM04UFvo2KDj
N/mFRWccetTHefH2dg/jCzhNjvwel26FTkN+SOqgnOmbot9hEyOsfwvSqsncp4/v4sGMscx4iGPU
hyygHsPX6rIUa5g4TShjoBxgwhmfsqpdHR177xlyA1cSeH/ZdK6DQJP7vScd3SArI/gCesClHmiq
47WpFBs2rTIbek3a8aCG0WdiuKUwpEC07jnX3CUbG4AQHtaN1OQ63A2bEYAW0RumeyJElwi2R1BJ
L07jCiVT3SK2tSAm3mPV6PMZXei1RsUd7JJyfkz0eYlPEmkaTlnSnMCzEKsgH41/aVSARZzraj/D
NjrdI+FHf7A0Tmxb+rID1nEn/yC/fsKTspUWtB8CjP4mDwZCDl7ng7UbPsc2BSQFE2dTkfHVCZW0
V/p8p/WZbyqciXmDooqGGmQ494EXyGobzBDT88Q1txhqABHM29rNeeGeSUbOOWkXbkl7KtEm0118
etBJ3+gdmMuXCQsIOt3GPud8LdwOnDtA+4kQLZBLFRlsKtGCs/KcjjX/MmhFutnGqLIT48PKkQoG
k1SH5LDfTOwR8EHr6+6GDhdJAzYT+CLcb2bBnvuY9yU2XOTs7LimWwbUFTaLM3tT/dMR8uuJ1DYf
8kBOBXCRZ6+xPh353QLzm5a/xx8QMAg3uJL9fXI5YrGeHPO07Mdq78a0uqvsaRKmF0d2sTpRQBts
ITG+fhgN7O2y90BrmVPoEzfzAMRMb61Gm5eTD7+9kP38BgaP8YvWMLIFJGYxkIHASMVLk/LamA4/
pADSg2PGiA9/RWgczmRHsZRYdp9wk35GHWzCbzwxspetf00qfgsRq6/zNcYfSuA2qOpFaX4DrGPf
xx/DqA22IOa+5r/X5Bn2iRquOX/mLHNYjZdS6XSl8Mqip0E1Lf4RUSVtUGrTuyA7QBry4RTOOdjN
MfiCpAGLA9sRWMib2ZULAtmN3mlJQ+Jl1fdG/UPOyThVSqms7ZxWj9ycrDw/2g0Lm0m7BiePPbZh
FESGboUdSG84qoGrRp/hIdmMSHDPlMLUb+EJtUf6nWefUqXJpvTeiQZaMD4PGYT1Xn0cOGIwIur6
8/xEBBED8gOQvtHqPXF3ODG7+0BiHRD5M++ITuoe864PbsUBf9UENpaqU5/fE05rHi15M0uCNJHO
q6N3JGtsgsmQBTbC2pp4qSflgsT8SZFZW72iqoinA8LDQYl2+W1FxgXGapSe4Fa0KG4rFA/axmOk
meDc2HTespNPXUUCTKY7pZbkSmdvT18F35IWLK67CVzK3FoJZFi6dfdqF1mlew5rXU6ATsQvkLt2
zCO9DzFWfMDLbjoXoMytBdfYO3uljVJmkafwQdK39bHxJC6pp/rg1UQfnGBoCGEo5m44/wAMKd+h
8nAqghtBceeKUuhcnjSPni5FasTLJ9e/0kfh7VJtXWgm3d2rdYcR+TY5UY3rkGF4c6nB5ivCb94K
NU/w5cOGYlZ4X6UF+5y5XrfJiEEj/yaVkB4BNazYofGr8LUwn+ZuNvktagZf69Crmk+IkEHHx053
9AKSPPDNtu4dpsHTPQawaXxqVazmN6NXHwM3oLxUqpgnvRd2Btl5aT6kA5I13fVgdDARCIoGtxCL
bazudzMojb3q5DBvjEsqMgfdjxdZTdIiDAGg2y2/cQ6qjDkBzuh51UM5w3tUsa2HStfHutI6kPC8
fbw6rRceAg2CZAtbMMJ5WiuxmaOMobDU1YIIUKoVUr0IiGxIuxbkL17Hr4AO+8dUWhEt/xqWIejh
wS7nHFHZ1daHPGMTSoi/m32ZYZXQHCHaseVEdI4Y/TJ7Yh35fhuaUBsCtuZRu259uCU0ppNbvzO+
U3S/k324mR0HbyxPw2MAw7/H+NGwgnvMfO8X1qw5at/AcvbUT01GtY6U2Qevf3Hi7UBDXfkV760z
fT3fDAm0dHq06GM/mU0vwVbr5jvS2iYWkzm4Dy2K9XXZdm/Qlx9ATpCmXzQRlsBGT2PLyhBN4hIW
VJovtdnJX7MsfFNWnZyy5aCkRYeVbDOqxi2woEN+hQDntu27168jLG8XD/uaniwOwKwJOibiS1iC
V11w0egOnoB3rVHOaTh5cqe0XWHHITCBMgZdjWRjpK0M82fVf1Nt7t2Hg9bD+Dx6c/7Tu0za2XbD
uOreMgDSH9bZA+HJDp6O2beNeCTxESSFPiQgRZ2TFtjrFZW9B1mNUGY4aGnbCfLbRHaiTTdLS1tL
zFC9Qy6u2DUSfaAIJH2ji1l3NjHkO7MW3ZNSLXWn+8zllG93B0yyunwr9t0lvHgwVIIKfNJtF69e
QZ/adnvI4N3dJJsGUOV0NW/QdXSLThcJUGnqyQH3Vl8aKrdVZXx32cVndQw2wxKx9O4V+KYcQlDv
NAhRe2sfFASiEyTyhyIeV64IXxjnRBYiAvi9Wv8RP2bb7Bw+bXqoTQfGOAnExW8PIdpZNxf1LcIt
HpOlTNjRRkhoegX46pA7N+bH1dGhhT6Tn9lP6sMvx5d7DfarU/SGbzb5YrEMiP+xS/tjasZlIudb
QMLDUO2rf7K+g93dPHtTeqgCwDdDvrNHFb/r1bZGZaJ1JY29ZVevtQVtFpMm9i+GFphvn9yGI5Hq
YhyHuBMOH+y4O7k9IeqB9u8m5Vi+e227Fu1dPtO6fBSl322wGT9xwQgKjM6Bmj1QE+nbba1TRJMI
mbEaP3c0qiGtOOgXwSPecHRmJR2FJzT4TOfBLesAAyAiL+d7t49tt0YafAnKSrSjocZkMzkJbIyq
XYNI1oJ3aVdhvlIg0lBDvT4+91oOgWFdPo1deveknUNaE152KmAV0hf43ugHnNMbpL5ZiYFeAsXA
2XtEHHX+BuJI+12uMe6rE+3WHC8Lqtq048gsoDjyvPsVj44HgdWfxjTO7T4W97hSznY/rrGoLayp
3OhEV4/qiK00Mz+qT11gfbw62Kp3DxuECk5EOnNDctgOZpvw4UPwT5Zo3ebV0JGxmixaRIz3Ucuj
cYgptvcEsOKEbCLbove/8J7mkKapgzE8p26MW70bbplMNDFxgkhBMytBMGt2g15cjS7ylB4fMPKJ
p3SEGu+ylvbdT1BpqBywFfD7whABU1eUWpDHjf4m4WgHVa3PMfUM8XUBr9U4SCoR9RhvWBu0/EoX
4z1acSXTVcKnFirAVuUl3/iQ9B/iDwY+TFPxyzplDRgsLGzpiyiuOWM5Sr1W77s8jZggQEH7Fn44
jpqxlu6JjkPyneZGab07JMjJkfiMdfB8atTjwvgog46QbnMq7aCJFFY8vFihYFVFV+C5uulKgqyl
dXSlAV+pCmc8+Lw+J6k5dW/+OW35SFhzp0I1uVxpNGcN6rTsBbmLzW3WxhuSoQYhWe+xuNUDH58L
BBY29o4WJasacQJoKC1SqN1c86iuPEJTLSUbc6iyeM/44iU0/WgFHXMg7/iOJeEu4V8x4C0AaEnI
iuiYvPqitHP2gJIuAz54H7PNOhHZ0X30YMPU5SgmLWbd+gIVStZlthfwVeDWECyoXp/ex2uyuDvh
ckYyDuq9V4wgMGGBTrZ5TuB2MLzkNN3OoNlWRZdFJ45pbatGCnKgLVbxOA9IyVFJZ+TG4aA08GrP
sYOvkQ6xrklAntapN+AM7aR6XMXqxq54RHFfvsl93vAaPfB4OlDEDiI7tWpCqnkNjkCvSK3soza6
6DQncpLITMNmWdKju//JXqxjCjNYTKNbYTRJ41zIHImG6Ww7Ri2sjRJFB0ez4LQ4Bt8xi0JnWZ/t
a7vHX9feDnj3DMLPl1lrspDHCoPaXSJGbQ/7CF+yQ6OyQzeKX/zC9tj6bNxDctPT+5wbbGdt8sO7
QWFEYG9pRofp47a6aCbZEL6NXVyT+b+TUIogSiSniWa02qAEOd7BNj7zYWV5ivrX3g0wfY9MhjwO
duPhyzybOgF1RU82Lx0Jcstsu2otz/MpNrVbVZ2fzX2mkXxoZKDUkDAsYMh4HdgF1KfWJYSB//Er
QWd5HzbEgjffkyJW2Hm37jm/iWUG5woFSOlyCWSReQmMY9TS67xga/PC6lY1ePJl6Bzf/063Q2ah
/zT5+ct47f5T069fnWHTB9TNtwlL7EjPouNQY/2t/LZM7P/pWr8oCSD6V7u/0ELrfYxJ3epA5/wn
hVO4XYiXkKtRGGIl+7cXlg/+04V/kRIo7/vLviiY7m/AQgTeg8FTsaCXCNGQMkuCfLaBVPQf//jP
//nvxfu/Nqtz+s/P/8fpeUzPu9MDT9q/+7q/aAp825XDXntzVZiO2BlITP0Q3v98kfpv5HW1qoaP
n67hqVXXfhlZ7mxbh/P0zXw081nqg180dEIhFshkzEPN6NGaEAY8kmkIMf8fV5S/XP2XWeVqcb/V
7g2uPto2zITxohf+mtsEBkp2wa6X11mBRRDfQMWdq/eKdfRYy2ERbRJMmby/eRS/kSD4y838MsVc
aVc/u1abm4mAXJih0AidgH9iqcbkSe+0tu72xmGAiU7BsF9QB5fBnRmjP9/Gb1R9/nIXv+yoxqVx
QSuMu6Dct0vHo3eHzvHyzxdBRvw3O1dr4smM7KzWquIvyKJfzP7lj/ypd76tstCePTjr4LgEI8ZT
X6bnTVp8Z8wSOFZKiF/RPkmYmViOdlbAyK2SOTdwErsTh0Cn0TIY1VQSAK+5k4rh2EDHI3e0sdmd
3ZJ0ZW/0st65nyzXQZLhyUGXAcKZ/VSjltfbmvZSgnIH1nEWck4IlZSGRcVa4fB4NlZZ1cG0YpQM
lg2vB4yhkofZWl7gtXEj1ra/FAiaTn7greYrjnQz8TSVUb0Rgqd0OAFeQQFLBvs+DmLGzgSDr695
8Q7u/Gx4G5UBPnOAMt5j0rhwZKd1QSnNp1/14WdvcHvKMvUcJ8I2W9TcAcOqD4i52SlIa2pAJjYY
3UysWOl8f0coIsKAfpsfay589CgaeSszmszvRk+zQQWVO+rwYKBuv03i5ASAAPBAWd1gYlZVAFL0
VIOKilx3aoTdqzW6mMsDaRzkFDjGGWOFUMQf7gSiEGzrDzMwujEiS7Q2VhVZ9h4VIXj/UXVH2fzD
/9HxprggvQVpPYVnNXibjbBqtY0I/AY4f1Jjz/eGwq2e7NRCd+ibqF4AqgDFcGtSNXfMydZaCmM8
jDOZLQyZKkaBkocFgXJvJnxIl+EFM4jWbfIFvhftG1Oqm7StqMibVlceKgwc1pdjDxlHXEUtxRMf
0p64U0XWKMKAxZlwAxlOwjDLhitktYKIUSPnqSaOMzmo5VllTtSdTMiLVHcSndWSb8EUMF8qSuBV
W/uwCcNR94P51ErsgfD/944eBTWpZY02fQ2amtbGtfnu0hWhSGTqwh0Fc8cLohr/1jR42PCz+d1J
j46EE3PLPGmX9W2MmABRow0/tPFXPQBFFSQJq78wEniYBt1CP1sxEqmiIHorcyCpk9DfGZIoEcKz
/Ia7irbmCIogTRCDVrFuntllX9vjT0T+Wyx+QzcSb7RRkf1SHjg+VxOHKmwPUhBCWsNZ3LO6MfV6
31qnuWOsSjNjkGTFjJWpwvlGqbH0+EMWtwMDB2jWmgMFQDA2V6aT2Qp+edC1zcB7Kx7l1nDhEfBW
l1VrbFveGMVrXYVeFvH7fvZyL4oBNUj00MfvKjEnLF13OaCfEDTM7KKoAi3G0n5WtHDdV2nG0Ffk
Quj0yonHCzScLCRrxvDXKRVt/hB6ornPX4rmNNMNKrp2haM1gQPoj0mW6ev0auKBbIWF1S8VuMmX
JHac+wMSXxxd4GKAdvBSCvb1RQ1nayBCwYvMQs3koIpToRWmXx6y0/9yUh9g864XMZYQWz87O06+
Zg1S5gPkq5gHTQ469LvUMnbMKIm1z2tZU82HVFw8rFcwhglsMRKUZamglDyNmEKaElECQcUMha8C
6ckYiQvC3oGQYS11i4rxZMSuO+pCSGfXxBpsQOFcf/i9NWvDgWLJh3kzhhDh1z6UtxA6JZwFeobj
UnHUCIteuEAbg4DXUEXYHxgG7gz08IgI4wCKLXPV3mEAl+Km3PHFcBa8sOirhm6cMbifLVAvC+68
3zsEL5lVze9uzmRkVqg14Jda0187Mv1lzZTXu3pUDDkjiyDSNUIgKJOaDQalgeA8PFNpG6z7S3st
KfW6bfmLcXY3VmPCs658aJFWnBN5LOCrLO1hB6BmU77QVQ1fFstx0b8Rso3ZyeFoWJ8hMbEkuHjo
x2tRwpRzJR/v1cqi12FGEJHNeFxhhaTjl2IFDFExDC8rfbwlUPepTucv1YN+4UIo0SCsj9cNJpW8
SWDwgwD2w2v/G4fOcJbFWzVAwDeeQIEiXAQdtayokcDIV7/HnhCqMgIUQWL3BtQmwZO4PXEZEyEk
XwP35gLvHpS1PvH8pkrFK6Iq7RYVd/0ucDgNOgUpwXMoREfBeLb2+VYxdxyOE94V/OibgnbG8oxh
VrCIj5yqiMsjurWOc+hnon/QI76ZsWVARWZexix54LzSLrezgu9KsHCO/Gaf7k3czcJxb6as5Qx6
ioJ2DVjX5xubFn1130quUSir2QgwRgEpy72ZLb/LmMIy5N3yuLrCGxa5L2cW9LZqhJP3yShd19+a
s3C94qIvV47DlV8xxrzTPK2YQ7tHG4VbGU625vCtmKsNTwavRxlwvXxlE676KrSzVe5YsxAsbuQJ
6KpCKISstG7D6KUocCEgwkKU8cKX4QDON5z8qdbw5hQE55PRHcq0xiigyDLGYyMco6Mwa1vfhBn8
0siFl30gJ2GnDd0B9BNKVwhPhst2Q6Squ9RUF76+CsYLyEeK+ZWCD9IBr9Oqxe/Oer3VxC5HxmKY
8NZOg4cKXUZ+7RgZ6DlsMFaH2b05zXiJMYlBZ9/3rRxaraZ6R2LojgVNnyWmPS0T9TuWJE3nQjnD
m5VcPPgrzlsN11zzZkFEuvDVwfnhB8P9F+kslhC9rXzrcCQp6PUHIwMQpvFd9RacB7N81bfALQqD
vW+SQ7mrnM1RODk20HAjoAul+YAhfqI+PEZFmBjBXrNmCA6a+dTCCQv8h5URg1q14STKTEBDTTrW
ijPlk7m6sjMfsp3K1yms5FB2GTMnYy+pqSGoh7Fm/mGZM3C0serjlKEpjuZZaw/KQtxZx12oh0SG
mds1wtTvst1b5ohZGlY8LAaJVnwwhxtzbAxbSWQLw/XC92RWZOdYIE9oSRqRAGw6ixrDpo9y0zfn
VeaE+cmgP9Y2L3OLsPTmJwolkLwBB8ln3AsfK8h8w958Ya387sCXT9gmDN313y49WRNSNPcDwkg8
j7sjsLas59isUksMNOdgt7zBEP44OePaMhzQ4aNaz+SGuUmC5piO8Yj9CDfbD7sNZbpyJh/UXENL
FJYFJ2WLyUsSzsIYLHtvdzLhpOuMxYOefw2qRgThkzcHTEePCnOmm8kqcGjU1rMlDWbjAnzy5zy+
9Rvp079k8ZLl/1sWv9Oam+ezbDx7o8koJ5/RrSgwvcHcnczHvSsxzJgU5hh2MrXy5K0CuPSMJ3LO
8lTIFA5GLMSdtYLrDAfyExQRCws+39Eg8pTwAacmAWmFU+wKP8Tun+/+t8Xnv9cgvxSfh21tezh+
m0+MeqBY/RwCPSubcMIJPytzqir/8xVrv6uu/v2KvxSct+b3g6U9VxydTC87qWHCBPrKGTJMYNCc
6A7+fL3Gb4r4v7yfX2rKz3fTKm8615vsEzb7PhFZiSuDsyolW5uVHGA7xZM1SWgIC12QRM9YbE3V
b+wZmXX/5n6kePwFyfjL7fxSXO6uzde7+uR2oDX5wfrPX7b+d5/+C0Azrb6rxafJp98kpwwQjTI9
gUqGbp5ZJ6fbUbIhwnxjjv0/X7rxd+/1F4hGu+hF5VDn0gH8qZGdEc5WRNGmF41IhdrpznBPilA+
3pgBy3vrjAkMeQs6yv5/STuz5laRbAv/IkUAAgSvgECgybLl8UXhEZAQIMSoX3+/9L1xj4rjMB3V
0R0V1V11nM4kc49rr+WTpw78Nj9VEq5vmfhtr15llR6i0aXmVYbM3G5hOiEMXX6ujdVSWq5vQSPc
fp6c1e1qY+f3FV7yIyjJFlJPjEH+/qv8L+X2L5983KNxzM9yE3c7TobBAZK7xH5RV/PC+Vhv1/Ds
Ixn+xD0jY74TkX7krqM1RoOMwTUJocHa+fWbfIQoGETot2Pbnh0MYD5l6OmZQ6ymm9ZGcd25wesT
ahEcktHe6TQ409liZxPpTXE0unU3pk6c4I9qIfs184SnP5IMbRbcxdALQnfakfeuvgaMjHjRv+2/
V+dQainmc7D/J3+odjb0o3vGd7fPstE54Ud39noN0Mx6YyISBgECh8aZIaD8RMNy8/VASPv7Vx0P
mP1xz3Am0q4y98JwPj3UfDJnK0xmjsd8ux0Ryz87pI1jgtCn3F7cbTr77q4aKFPJA4993LOkML2P
tENI/ehoYc2YDCdGDa38jUCXHt9sCcxr8F0NHXjPmkbmWBufxbZ55MvE4drWVkBss8Wc7i2olN5l
XLM2xdiAGrKf9CmXDLP+8PD7+f/EA35tR8ficK4eeKp3STwqeOBiqLKCiCFxvmTLXYvyyG1iuVyE
dz7H7IF4W/jWIb8vD12AnqlNwrNcTGJOQoxyCwaXg/2oBQz0gmkY2Ku4xb89oJ5pRbP6fInFhza8
N5KuNfkKDBEWqF3ruIDI1wbONLZWQUoU/vvS8t9LQ4hsaJqkwsqsapPe0ru0qfPJWc1g9NeoQTBh
Pn1vHPseO/L7Sn+7j38u1DPYUlKOL13CQrBUk42e7ukLHomOf1/l+1n+8yj/sYzRs8WFVqTVKGUZ
khj/BHPCcZaCurfzreDuCQMZKSzrfRFuipnIdeRpyxiTaAKXL8k0XlM8YVCn+Bwi35X/flf//L36
NlId57Jx4PcSgqow0xw2NNaRQZu2MM6QEg+c9g+395/rie9+9XwmaRF2J4n1jrCtidtL5Rlfo1hw
Aw5dX3FHfjvznqk86YVa70+sJTg+QNJ01t3DbhPOUhaeuMcgcndkkt7n4wTYn5hkAFC5Saip/P7t
ZfEi//49EH+XdH2imHrv2x/rUA8LVc6QZYANAqZ0KPoveFSol5YXyo1Afe//A63cv/s74qj/LNv7
tN1ERw89UsSVg8MoouD1KHqUg3HGz1fozzq9T9o2+Vg+6WwPiiwINarVGfLmcpYDShH9+SgY/LA/
v9k/K/Y+bHJWYqOuWRGMgxe/JjAOQqEJSczH6fayLdbybL+O70Mh7XNmSAOQNSMs9wqVV9PPwEtq
TkufNx/6zkMHIf751d2ORqOqThJx4FPloWIuAKFtMIkM6W6YlQrdoTbhDynNP79wzymaURjJ9VjK
gH3om9RXKY/cXCj0E3OCf5GDGnhy+FE+KIzODgUiytBue47wnFVCa5WPcKT2z7xEfXeGfjGdXSYA
owUcLw8UGvm0xJlsQ8WAGcKSAthuOvC6xMfuvy5elozO31hXDannKQ5h27XHZMxlgBLU0+2C6rMY
osi2e2CNQ+7/p0d1vVrPXex3E3WkR6xW2SaknwLh7R9InOlRClKWM0Myhku1pLIHwy7xjn7ZqNwz
I0k+Ns/VgaVP0wmVSsGnRK/Opks4/Ro406Gleqaj0EtDCsUuqV76siuBzqaSIga4zIeE0tLAcgOH
+h0MXD2cRiqqsDW7bLuEj9D5LC0xDzesgfB3bjZWrr6d3DMbk4ZQ5rDjfY5FzRDM7YUCPzxx1sIA
5yMwHgP7+skBqZKpaToKD2NZ7R2jcZh08T7lfcLS+GHSfoRb6/5EtHxBV+yepsdMSqkKy/dDQc13
C/fvu/Jn5Z5NrhSpmhxOl2yrbJQAxq8bHcIlWGqZJ2V1aO8ON6tkFj8XKwF1GtRp/Mk2XG+8d9LJ
OAn3k1MrXkk1NSD3ogVq61REIcEhF/c2AwctbM1v2+1Z3qROjsa+5qCpjAfhDE5mqKxCb+ea9rMy
6+YVhYchA/hDGsR1knVVMYhPTUPrvcfIVEdlMhGbnO687Jb2LwXubCGtFyh2M1B9q99qzsBGf3op
E0nWZVbVVfU7nLt+KZMmb/dnXgojz3R/IziZWixASlfrv1yp51suWhYd9xUrMRzmijE2IQTPswRY
O7CSeAX9jzeRDCF7P1ZlRes5EqXqhBJCmaELoH6RZ4wh/ItuxZzy4Cf7+fj+LCUitavjMxutuIQG
S0EXC5sO8H4GZ4AN0+YZ2NTQSj2vpEWxUcoKKxWOwv3HVM/BfzK5N3R6Qwv1HNKu3JXIZ5xFlHek
r+q80VDH/TJqPbSln5zC1Xfqh7GhVB0mowtbYhY0uDyl/vY99mnkgEkcXGvgTug9y3nIx20+0Vmr
dt+Wb5/atHIYuR96Tj/GMNdb6plJU+mkUjuzjLyuESmQEWlCso7mn0ZJR1A40LpdG4vsiYHx/GVR
gGAdzMAGPqDes5UnbXyJ47DKtuQmKaXhGgg8scvg91N+cn/Xm+0ZyaxVumavstmGpsp5qkf2gXED
cvl3emYqLHIUThllZOxpPQ7oNHUOudB8KHj/MQO8/jV6hiVuzNE5RPubC/vdoqBDLNrrB/dj4AkO
3deeXanDDAnEkoMVyNUS0vEzO1QBOp8YHxpK8Ae31TMt0mhiXkKt4Mv5sgOzKnMXwDhEw3Xwxogb
8YvB1Hu2pa3UONmLx0EzVafythVMrLAB3aPTdvv7IQ6+kJ55qfXd4XKRWEvxLm6y7V4lQDKIGxxp
IJ0Ye9S+ZOZPsaEP6QJuBsir9hjuIbTgd2z7y5Yn4hFdGe5sNzrUcsy3ZEyrtl62pdXAy1hY/ybw
nSgK+n6yYqoTtXc5070UpuWJr1i4y2YK7Iq4JadbDUgEyMfvZ/vzpq4W613QSRIWSROxKTQ/vgTA
iwpXt9jNHwbWUX80MVcL9e7mQTlF8ST/fnLnB2M0lRXYiKGMjVcdk4ECTE8sCPmbqJPU0MJOTGvC
zFON0sDi/CimApiRcaASpo8AcC040h6dpZ/Q8YFVSKYitgK3TxGnfmVwzm0A6BVw4EEahjoFOiEU
KncbtAFmtZsoaAkwqiS7WaDAywETOvDCzxGFkPEKCus7+TEO6lkLOwvcjKRUTIw8nu+FjMYLShcz
pvSR2ABxLKhixaAcVgxgYeiVENnms9F9Clbj7gyJw8RR30deB4sqaGG//pJA7ENgdWY6NYrtCMaJ
RRo0cELB5+OUDwJBn2RTZnbygGEc4WwGBdF+tEhX36H3cA/1uDW0Al8NfyRXq7UU//YAXuaeocvZ
wEcfWqv3cFOjHl+MhMuVOylfAd4FDxMx+Z5gGczBxU3963n+2Vg/FDbPYzPXIy5YzpcRrMbQO6yB
sLHFGmaPVAePArXQQBfmxwj86rVqvSghK2ojakTs8yCyjMtCQUsIWZRvFxrd1i/xsz4brOYNHKwm
/vmVKZJi5ahKRw4WEnblFWkPy38ceaOgCDYDn1A8y99OtRcZTPbaqDuWnCpMWck33288MyFcqF7p
YEMboCKjPk1vS3to4QF7ofUihdHlkIdNxhYhaaHfguacJdibsO7WwBaHVurZ21Irk5HcnUQw0D5N
ADWheQFt6WDwI277b0fZM7XnXKLQLVwmpjaIg5PzLOaiB1MZcTC/LdMztJJ2isxUhFg1uiwt/1lW
qzFgH8B8rZOT0wzexqED7JmUutKUU3fEYdVMYFA7EVxqgnluSMtx6IX3zEm+Q+DsuGNnTPMEKTdS
gcU2eGvhsYCAEUn4oH0AJvivrocpS4o0mYhBhX++tbOZmvVey7OtBGGpT7GGTmcGSG4wXfv5w/1Z
qH8/olw7tyX3EMWod/kJRA9jSDAqQgbwld4q1sfAxn42In/W610Us6m0IhmlIjZFJfq1eYUvhdi0
A4btMZ479MyEIfz7Xv5ZrndLkrTZR7HMOcK8gQER4zMgtOMPRvKGlvpxZ2OmSQxJk8yJKv75lXmM
U/kiJ5eDCBhl9wn1FuemhY6kZVOD9e8fA+GrtXoGsjxIpyyOY7Gt6EYJEDWYtd/8VYdtCCh26KP9
eIpXy4lLdLU1XTtdTs2e5YTGH4zqC9m6gV+GiLcZ8t5DS/UuvlEfq/NJ2ovndkFQOA7eyUD1Wbz+
b/fUu/jS5HA06pY9iRpd5YUvN+KFFQjC/qu0hfL8d2DN9fiGhF0dn9TEh1HTmOl2rnsoHK9kkKZn
Z7IRKE0m2YYu4k/e83o5ccRXy8nRLm9HnZFyOZ6UYLcxAjGkJgPZzGHnX6kuyPJ/8aqvl+zd/bSb
jNVdyg5PUwEMp8mnA90U3U1oXr1/s5hsqEJ1XTclpXf5VaPsuoM2YSSTlqK9JLkFfCICLUjsnIG1
xC3o2w/jaq3ezU8AX5jFkbMUjE8GBWWGG6db2k2v9C4l6wMdbPtrYM2fPNv1mv0nMOG5SSM9xWWX
vpCv8Aw4pPZDpnj8k8G6Xqf3Ai7jNCvb7HudfLvfRkAmoZGV4JiIF2JSX7FKG77td4hl3fqhsOd7
f8SwcjgXeNDcK5f7zWAc8dPzv/6deu7hcMyaY3bm20La72hU9RjXAc+CjMFwqW3onHu+YSJnqXqu
2T8lIW9HPvWpWsa7wL3+/kF/gHyOletN9UKIJm3OyjhkU4oX3QjyiXj90Lqob3SQhgl1tfN7CR9Q
hzkAlD0bQrP8mG5frd+Hw0WpLKVS871RExyL6Gg17v1/ENQO3KhvCNeV5dFPmiZXCguBeUb/DDNA
ortpKZL8B11+8fR+eZrf1/tqsXSS1Gdd4lT1zfh9glpGIjo8G0HQATMXdS7D/v07frfJfluxZ3j0
8aXMT2J7D+3TYQU2B/NDERFuHIXyz2ZgtaH99UxPdNHyRskwPUTuiMIrKEyJ/m7jatCE4BGH+zoD
D2LcMzznRu5GozP7g2n2Vg+oNcnB2R/OsgYeeR9J1jS1rjSX7y/3MsYX3jSu4JgUVD8DZ/ij+SYk
k4BSqZrZ769Ku3iS4ZtSqmdQBDIKd0DjTvdVB850pma6uWAn1qcDq/74DK5W7d0TM62Vcr9jVTF8
EweCovhCvLljClHAQf/L1Xr3BNjNaaTuFZGahDNmGlHiAflBbWU3Haw7/PjlrnbWuyHF+ZAcjsAg
RSXdNxkYoj/ul1+dwzj4f7uvnnuS22N8bnVO8TRdQi2DEoKYHwuEJTkNRJ3fIcNfL/tqXz23c6rC
8ljF3HwHEmCAFDlym4gOMcQCApiC9nqytPQ7hj4c6Avu4I0ZLqP/GLVd/Qo9b5R2pZztWy3d7hcV
QZQQijICI0j9dcuYqhV/tARvg3WIH8vcxtWyPd9kKHLZ1SNVONx8YT6t9x/bR41JUttPbmK2HjLl
BCcT00IAoHmgUOINPVLxHH45/H54LJ+TSV2afOjCGd2NkC5uiciJkN/VNcy+9uB6Ayf9DSG4chxV
e943uTAK8I8twpkYwD6IfpcFfzQiARGsxhHYgIFn+qM5/3PQijAa16vmST0BIZeCwaCSgEEXo6Kq
cyPof5l7+1fe42q5ng0qC/0iVzu+qwiisAq1Jd1ALwCvHhNx3exjYHc/uo6r5XpGiIH7cx7K3N5w
ZVoUR2CCZ1diFGtgoQHb+t3ruzrGk05RpKn5eHCauO3i4oAusd6hFH6GHmxgsZ9qZ1dv43v242qt
KhtnpFFY1oeSSXIxmdna1eIwdDOG7n/P+LR5WqvFiS3VrlByRA0eZSdvArBKII6GWr8/R4NXn6pn
aLRdpdfj5ttfGIhJbm/hjIY/c7DJM+B7lZ5liWspPWkZ21I3pbNVbnwIxh9PDp3VD9EzEXToA3dj
4BL249xjXeR8LVYkMUSgW/R14ZFxd8wpD6w08Jj/CnT3LUNc0ffrCmcIg0NQiJlGNRDqCrrHDHYM
LDi0NfEsrq7ivtmfOjVmQSgCdjeCzDvI4cccDF2G1umZDak8qIXeCgdvo+YswEsnR0PJQLRzB7Y0
EEv0hylCtdMBh7NU6dYVAqBisckyfYhu90Pl1J9T3T93vh/ZNs24aw9n7rwYxdnf7J/lLYqEgBZj
e90uaib3RYHEfBScqRUk13nQMTo5V1EpEvrieyb5TyWNnIEjGPBE/UDYjNpSNSN+LSEUPgIwM9VA
AdF42PGLdQT6J/guEUiC4/e/Da/GPaujJ0yOVaWwOo4GKwO0yt/PxfRGCHysIGK2BzY7YA++xwav
rnB+7ibxOcRFtBQRhDnNPBOdqguA3fvYPT0yJj+YAPwwi0jqffXhe0ZoF9ej6mBywicQq/Rfu1fA
jwuY+HG99FjBA5ZkxBfo1ccQ4grgB0I0wK+Q2/AOq9aF1pmU/PHuVVq/3n0MnMjAC1DFY7w6Eb2q
q/1B5hOgsrJ4i61bFXmEnHHecD2w0oCL6eMx0yo6KU3DW2O2gUggOLwyOf9+XMhw0AbdoOP8ueLx
59j7tfBDFI2jo8yxy5DXtOgwQjGPL+sYmqmBGqE0LYL5u92d4Hca9AM/n6sBiGFM6U6RekasyCba
+FB2382ahOkOzf2EvHmBNMa/6lQayp+lhKO4+oSXM/xSzYGorqPIekQWOnJ1H0knv1sX8Fvn9vnx
PGvTwYr8z3b6z7q9RKwe78yui/igGpTz34/JfoyHa4Q/gnuu99dLwvSDVuzH+kVkJc30uzMEhY0Q
BfsPqkdDe+pZpJ1uxpFsNiJZV+wXEEvwoOTEkIP1eOEs/044/hxeLwLq9MNRNYXnad8jf4dI7Odl
I2+EiqYgIvhXT+/PYj0LFDeKmncFl9HY7BelYwqKSotR2OQIF72gRhlYT3z5Xzb3Hf5d3UjKAfEu
qUSecUevxhPEVugiLKUPGXJvtM8qhHf+yyXFe7xeMr20Rjjiw6nLvQ+hZcEut4afzuWcwseezFEd
AkAMPPF+YacOTwL2XBPqXdx4Bn8OFB1Q198NokzFXfjtOHu2BLheFZuF2BseoYFX29rGnoYIMaNr
McTNBTUJWBfd88xcDBzrwHvoQ561Cw3gSmWPFK8oQwiCqfuv4yBIaugoe6akTevRqN7zGgQESiTD
NzoSfMRgg+/uZy/0/0/hG9VydU+aIyDuwmBDgvmmgVAL8BKUmVAPg6qCccIbOMChnfUMyiWfZFqU
8O3G0ERs0QmE4L6BowMepX8Xn//ZWs+kmF0rT3YnXt2RMiM4QcgkBCXrv05y/qzUsyfQFrZxI4tN
QXpOpQQQKQq7FKSGtvRzjvP/C/XLMoZexlV3YKHLWl7Hr7r3FsIyFS8WcAgLBOJggDhwPfp1mbGe
FRf5xIIH8HOM4qON84Go2q1Mo5R7P9kOXA/d1If22EurTPVYmicZHJXimWD0xtTdvlraQTyFd8Fv
13j79/Zj/5SvWwSDmlXy0cKrnUKRiATqc+TKFv25VYjuOKA28Oc0V6YXKkqqV0MLDE2T2z1M3Nw3
NpTv3R2N+h2C1NDyWok/Xl/c7NbwSIbBW44J/p80f8/YiB4AiUSsvYPCL30S5bB9bZtP7SJ1oeIE
rd1syncwmq/IJFpjX7C8AwFIp/rRMYIGkfV8q3MDk7NdPO7842bnTKYSqni1rU0NHOrFaR/Pma09
KlBoj+z6bv8UpXbykSN0TnbpGZvCyZFhbQKaVFNtVvpdMBE0BwwHI4nnP8QdOHgxVwPgbL4tFyjI
e9kyuZNnzYv5lgW7gF9YfjohpXmYHRl0nUAG8Smtj0+MfTL9qsPR906HMSM5f7/4WwRkQcz973g1
xJPzcYY6EnoNjK7qm3DFVh+OKAygVHlLCL/z0PahcqcG7N+tNiiDOKf7A+f+eQmEFiZcfbUNITfj
tXNjgfJRMdcRN3kcMzjysVvESzOfcrccE3Kc6vMyN+C9XeZ37RuoywxlI9QE3uq3cmdLsKwtOUVB
RysmzvGji0/UPWbGQrorYPZ+NF+VG8ROp6goJak1AfwnWcr9nt80MHfI3Bu+JtnGtp63yCtjgKbj
x5qx1/H8QE6nzbTLXMk8hqFDImJ3ElsZjqW2dg/HoFyX/lHxGpTYUSij8QPZcTs30IKBlRuaYXCr
Bz9Eyc28z+myV15GiJvwrwVSuGwMm5T6olI0N9cJcuWQVkeIhThJ51aE/M3d5V2it3OcSrupVnoa
CpmFUz9V0rKkDlz4TWGZ+aYrXKlw+cOxYR8ufsp8wHHaxX6mugmIWa+ELfzuyC1fyxAhImq29wva
Koh3ofnyKn0dW0f/Qj3qQ3rQH1R4sIpA3o7Py3Pmxaljmp4JNPZiN+k0V+0x8nlBBduo4mnveuNk
aDKhedRZp8MsjaYX5CQogPu5abXYBombZQTJVoIaHyJEdMQaZ1RZJUTStZW9mqAQdOSaKm+Xfpan
ze7iF2XA3iqY2NVpVHnJbtnRvdPn2sSvLr6RPYzihb6fnQ6BeXBl1Eoqm22ozHSeGVf3x2iw6Pc5
a0tuBf+YZh8g36YwkDll62kA9yYQ1R7PNhTNCSQin3u4C2so56FRdctNSt+CrHIDG5odPrNh21hp
zzCbW/vtgwKxfIPJayBLK/gXTB9u5UUCp/QE/ByyHOhbPn8gbhCINVCtIDmHOB9YIpMT5+lHBxh5
/EWnDkKhuxICZCRh0JusHCR9ERfJmAFD0yhIF5R0uASjdSzmlZeTu5xlNZtrctrCIbYp4UhzC4JS
KAffywzpzy9jBvUy0LC1dNuuM2SJUDvJ7yE/mCJXc7KR4AAdjjwc0q9HlDshkJ9dBCdgfJe+lJvD
c/k6ir6ldBDERPzr5jGZ55C0Hd0LoqeCgo6ih62BKIB7di5YTo8PzZfkXe70lTaCADt3qqmEJggM
9ryD/CbdWxO3eiBYeeHPCWLum+NK9eR155nUSEQTY7eU74xlii5MATFqhtJptFQ6R1oVT+2T9KV+
EcsxzLWNTzZv5hJOI2xK7B++drzJ2r7cZJzy2aoBAqCqDKW9my/qxWUbQpkttBcwPdJUnWqL0211
292fMG+qH7cWNAY72d01ENXb+TpxTkseHqmujp7FCUwdUlpfO5DmBhrYlLxANmBxrJfDgwRTH5pP
QfKcr1OnoPVUOxKTrqU7YmxYsvMPAU7IUFSWV/7ojqMYrWVU74U+AqpblM3OhIdHL4PLtHQZ8EQE
zzo5KuZZAT1yWGb3IY7JC32ZkFV/Th+7m922fJQfJd3OFYhOzxN798AYeXm0d8gzAWArHGN3V8E1
fZmdNbeovKJwlmflWT5Pj5DL81dUJsGoOxFaDutkt06xpV8a/hMhdkjzoMZ8p9LAkzXhVl7xO/Py
Lk/hKvV5rKM7TFVteEeoiCri6nwywwrtYYs/zHbanH81Nu/SdJ3tpjEeKHRq0zpzMbV5HU6bbmaY
jYVnjOzxmlghopS0t0PJCpFwe57kFv/VYTxFL5faDe3QMDgjMzcVdGToQwfIi/tHetuowMNk/ryD
DG+8HrnmtvPy9/pJR3DwYY/eFpOGKx0q6Dmc6li7aIG9m9wYUP3j96ABQhuIC4d/ducFHP93gnY9
X3Rf+sZkeuIh9xk0MN93G/RT3i/r09TYJIvOO76NPxBMRhnBVyBr5RSRSoWNONDeL0/77eWJYTaV
CECdJlvVZkiXomSFir2Lbp4XZ/Zl3r6d7tVPaXlZFNvDakJGCRsL0SZVPAdPkWyP2bzit3hqx7aG
TXyqAs4PJQ/t/bA63MazbsowAtjLr2SxRwIVsxg/FE/Ghpr5+En1WhOLXkKDP504nRWuI+8cHBrn
9MUnEBbj6B5dc3HimL4MHvzXftt9qQjNGMtWthTN4o9qzBS/K7cQPgQGNZ/YPfDApXkI7b22RoQI
TveH6q1CXM/wzroVUmlr1xDpPyOlvUJe+UMb41raG3WlruQPoSklYWkEIWK4Gls70tjGQoTEj29V
77IuFua6C8zZZBH55tp8z9Aiy6zxOsS5rTX4l96jG2a5A8UrGOiAQBFTseKHBTpytJgroWuK/tOb
/nbGOaMb94Ie7M0BcSu6jz4qLU50X7odF7Ajsov8yeIEb/EZspLWSjcjH3XaPSSECdhBfWbM9tOP
ln11D/sb5BvIwKObfKF4MWcvO2ekug/z6h52RAIyRGssL0+t07KeyfPo7niP4l+SO+2bMpqZqZ9C
MEiILy3bRbaC5aAgrfgyK696CF+LBcFQCO5NAAvIqGbhY/ioKbY4xnFuIYjhp0xAoJzljO8eMvQQ
xL95WOOnqYllwfk+3pwJsZKtucaDr0eomB9W+tclmjIed6DsTAQIYQsqUKvkRlqidOyp2Fburr+H
u04U0qvXFpHo7DWc1f75NVwZy2ZzQTg6XI3eEyQWI9Tfp/ViLB5+gZjdlMvNDanfK34bLK8Q9rT0
l4iru9a2MmDIDUoNfuTx+GTf/MimqhdyY8UIuR50S3lmjKz9evKm0JaX7BpFKdUut/rXGANz4i5m
6Iwzr0UoEN0cb1s/CzKOdrcYr5SRpfrV83EPU3PCwOP+WZ3GM721ovfjTNUtBX2Y2N5fXLnyWmC1
44cquTMIEYhDFg23K12YyMgUVvXF7FDk7BKnoIFczNp8Q5TQxotG8s6SF3bWTp3rL8rmDJJ0Z7d7
VCAiEAW7r3AmIfUauhIqQEenOxLXI+/mEofgAhgwRnA42uBQ3YyrxpBzTjY5Rm6K4JW6lAF7L+zI
CcDiDsBa+a5v9CVeHGVu7la24tsFx1mLmpfuMbEUqKuSQnvJJcg+oZiEmOR4b94qlGUMUIvzfB4G
/B+rMBjdKqgbjaDAfawhIyV+sklApiQzNSRoxL3jBepbxI+kOxBeWBNCdQAZt/vn8SxyFT950/E1
m2NrbXF9amhr6BKQkIZWAR1riFzhdsLcj+RX6ArzNBXLNNcEpulpmZw2irw1K+tiWnNdm6uJU+1n
x8JFcOgycsPLrFLdJva705u5I0B2DPKH543QINo7xnhWyXZoutlp2szGvlCgkOEG19Cyfthpj1ii
7xZWIJ9IsKrPm5s9ykLd8jDPQDcdZrhH/0iiVPvHlfzEgXn59vRweL28Tw4ujubcEc47BHuTj+hE
aGPCzUhIdqMe0b7GA7E+KuUITijoxo683TpZTV7HrzI+Fr2XcXA0/VEWWuOTXTEmUN2ey+m5tjrF
ineguCR8xJO2ku5yDhkyhMVog2zCjbw8rMcNAtpG6ozRH1vtmB6LFocHZCDH7xKB+MnuviqyvbOL
5axIXCm3JW6MmPbFDXUBWjEPCxIw/mZSOCoBAEeGdvJsAo3yhYSVF4T8Z7emt2cTUfm5izYouV4D
ufoJ/dxwOVkdSee4H57aWLttiN+BpVToxDqlf5inLg5oNDOes/uYDjIPT4J1AF7lhfouo7SmO+at
0djxJtvg2Be8p7m4RPhwSIAEAeeRdI8s1AkfDvzxgGBJQatxR2dAfahQ0WTUbVNUlvp64TIiA4OA
5slWD0E5tsfQ9vPCmMR+Mci7cMZIzO8ICmwC9qRwWhKTr+RoH1qnVAmdjjPzNL2cAj9HwptZX5Eg
2JL0oiNJeXTfdkSAXFIo8XnRkj9630U2Vr49LaVDUGU3qrzNUqx+9qAkjvESd+sJot+Gp8NanVoj
eM1JKExLgXr+MouaeYR2D7H1ca5smkAupvHe7jYGwyIa3N0doYfQGsPFhdaFkLpimtwQUukwYSKq
d5zKa32FBiZDchLzicpSva3maEvO0N6eoxTm5DD1hlhwPLrLcNtaGIQi4jXi74iaDsgK4vKk4LIu
EQTXbAMQ0cWK5Hn8iEVt18giTbannc0VPp0RCnb4K8ovo5s9LeuJI3zw/rND83D3FM06HIYCJX/i
STP5k1TzAc1vofIutEJx+CtsdwxL8Y7hcOk7halsbY1Ln+4mFgy6ORM5+lMNIb7b+UfBPuTDihOE
jvJCJFW4uyXpGgHZ8szzbG5NLtBt9posmq/zyT6ugF4B10sJieutHpROAeF5er+zmw2ukdb0ARsE
/fwueCM0ts1luFXccULH/xP0+WvzUICj4PosJnb9mHkwuUQ3ODeY3ancgi8C7KTbLTzu/J1Fkevp
ok6pOjn3ov2nLne0HcQZQ2BC9PFV2bqn8F7CTUbvcsxRdvZh1Z24yEIsmVlZN7PLGXLS/6c8fX7V
iKH5otSRzqBgKyt+bfCc8PWDNUbJAOz00RUq9LkTrwQomKnOp4bxULofqwyxGyTWyBbi1Rl+9NEN
2n1oGhX+EQa1EsJ1mejoNGtmJXMfboJEprKaLJCRJJ8znva3yADiMmpXfsLcVqnXjB4FQPbMzar5
0DLyisqsYJeFIwUMpWa0JWQrQ7UAwYSU3zK9j15SQrdoG94ifgyFvXlfW0hJEBvkPsoMjXsBvvxV
UN6hVHd3caObFLlD0hoEjF9Qj6a6EiGkCiOJ5iLFRdQmHFjqSlMKYx24lgfh20dWgV6ADs7t3Fml
7HS5Ld/JNzjJuWIBQm9tSkm04uV7QUdcLh7uWk8IOIl5S/NJdlF5UmctKnRCw+tz4kBmFzSJwO3N
EszUAUoBZlay2aWGNx4Rje3OO0xDTCI/7YCUjUNaLVIzSjY0ggrn+FbwM99OXnivL3KU5rGViHeE
r8aGK2/tnsf8QNRBIQcPSgKJEtaOdip/If9ume4envVw+kZQC1jIBGUNE70fcyCUpSaIe2jTmPob
R4BYKxsz1i2XhunUdmqs66BA3Qkxmsn87IWBSNmoq0VOKZhIEUuYp+sRESHkUiMgIIfpxO2Wakbu
JxMc0c39fJs8iTriIbiJF3wqhUmdxKEy1UqWjBneMfc070jGigWHvoUGxC3nsbcHec5pEPcgiuiB
ZlkJyP3pPXrD4gs5cMVW0bOY4PonswvHdUK5M/GzlW4fNhxky+SRYuNp2/cU3jOv4FAilzHm0fQM
K1cKF668itzxXHMpBrE9KpNUAEt+4sg6v06g02js03yMETvbp6VgJkmEypQ3IvGDPIQM2yvn6rPx
TIXtTHVTneYwBs/lRfUqP7Vu+Qyx4M3F1ZfYefdEHixEh5Ul0perblr7GV8PHWXGqJslgRaCKOSz
qEWAtJKJbt6V9Tu5XoB6FOcQegcSbfLJiw33C8TWObr3M4krPEe4fHtZTGbV/X49wimHdx2Vlsp6
k50XaVpGjM8dDedAfKJNc+aNGSlChvS1nMzI+ZA3bd2xi8Q7pk738gVDu/55hQMH3l345y/j5fIu
okHNpX7Fe3NHcCSbRIdWEXrNF+ZdVFyTZyM4vYYoA5LKUqxBX/CV2jWIAYqVXuKTQlInIf1+DZF1
1PwCPvoCMc3oo97ShYeQTKjZEMzVKHioPgSmAWO1GEZxXTWEXnHGTUBSN8EWXHw5nObxPf+znfgn
Cv5Pe/KX6dFyKGfzH/Pu+Fo9lLUNedXFISYMUHzh6fnFk7YmAmfSO7YIdHlq03KhQVovhNmaaTwf
kQ0aqxEgIwyCc8Qu3JdMOnKzHk0N8yumb1MY1G0sDYIPZ0jSK3DohGCLL51ex1fDVa2md6dtSGic
TQtvRGW6dVlPBMj1Iz+SAiOroHSAy3MUDkegShP3As9/GewZCj/QDSJu509U+N3ED1/FL6e5GpmY
KJmPvcq9paC+LHzGtuC2EEVu+Y1qyevbeck7v2BhkwCtmAvfg4JEIOaP0F3x8Chu4pq3xNFb5RWF
p8pLOeYjiSZJEPHXeUPUOdMdGUbgkb2jPpzcafPWj57HCMu8U70sF6p9eqlvTKgFHHNWTUX3PSQ8
U8AYuOp9BqmUCWl9zq3SrONj6Rhe8py9jFglYxUGZxatf7o9e2cKRPe7j443PwsX1Ttilcodf4up
b6w94F5EVyRQlIX4AK+74AKpBiyG1v4r+hq9arc7f4crh68f/3aXvEdk8wQPG/X+GGQeNfTUPUzN
O+pkSJSXkSM/UcZJqShO9fs9mpEo+L5FHtVMvJ00m3B/mqkuyumdp3vt2dcWHQZMmh6m7Rw4+eIw
k2f0B1ZUrm6VKesy602NhcqNXSxR551JHjXYhEjXOq52xMLLeLbzFBJV9JH5kqSY09GtSFR4e/jJ
PWahQiEaKnt+Ak7jDZ8tdHZum+mYSjh5M7mJ8JQuhcop5x89o50adF6DHhLlGw+wUMAhv7Ovw6sU
EIDqooBAfCAqsigr3emIEjc26nM8bRiloTTVv+IVn4RarfgwxdborOOrEWTWS7El6BGDI9VntSR0
G/0PSWfWpKqWROFfZASTDK/M4DyVli9EWeVhFJBBkV/fH7cjOjrOrbIUcO+dK9damXmG0uyvA0wD
2Jy2NAHomonzCfHoEQ5n0eyO2qVeDr+GT7xigB6ksS14j68y6HW73Faq2a6F0pEvnZ2SO9G3BrZ8
9VkA7tyUV0KgPuzHXvjhDNttH8vphHv4+a4kCU62MBXToz2Vno5boA6I1awXatusbDki/zxDbSGh
eGXBuDGODI64IAPIv5xtkPcNc1DXDx8hA/KNUVXQVsRxaCV4WGZ3zoMOBCUxYTKADkFJ0txuSVYe
mTBjL1iJIqinM4Ch5N3ksgMCkbyGilPtWkaa+yLHbR5+TiKLyy03U2Yy3ze3kb4aExM7nfYjSf18
/Tgx630jBfofotfjLvoKpR6Prw+HS2IPu3JR3/J7dcp3su3Su4CZQy2LgmXIRTO+lhj6Wkwvrf1h
0ZGL+U3AYAxtm0N9tOuIsj+i/uS8DHOn3hA3zZczWMyCEReGO/+vsUezhHplhPMMDlsDnT6ZQASG
5+iog2ZrcPm5I1nwoBNoGG8jsCj2J8oETHIC3PPw2eJWyehF+8X2WcvL1/G5nvBqCO9OxMU3sp4R
qkmfXeH+pDaA1XfRaFXiVwvGhwvrbKnuCiZEdE66Hi4V63lHUoDwQT7poTSg/zAR9lj8CT/P9Yxe
5+vmeIMBUQZbOA2ggtTJ72Q+CHc7ZKgkdRriQMx3jD0wi0y1MSFE+n/xHs6Ha2Jo6TQYybCgNWLj
P6ohsX+pMMWQ9O/9917+6vS55fCnliB5TwyLvFRp5lutqk/Qn2hnshSX6lc6mpnKV0XsPUpfLLib
bM9+OWc9eVGdXv7Tbv4Nls7MCYSLlritXR7rgagHF2q4IJYfFjjTmjjLU47Ta/8P8bUMaMFymUOT
v8zGab7kCeYcoUeBLSiXOl1Dp6KSaaBhg+kTqLXqAXa72n2wkKc5dPEiLuwZ8yx3KUPh9/FqOjZm
i/zfk/wQejYPo2A/se4TpKXP0m/PF5w6r3Pi3nYSeT+4hkYB8U5A/dQYjzKFGtb/muTGkte3JxmK
4aaQMJHd7yLOmpL+uIBRH6Z3N9u0OwnZwBvBysRLH5awZVdy2WF/Qm7Q/PpAfs7M1Ngjc/Kxo6xe
pDPvwvkMuCumq0LviX1tAdXVuu8vmF72TbWn5c4RdENqw3Jl2U6NSxqdi0vX0TVed+x7uoLZN/E8
nPVtec44GXlws990/fhizIE9boVrH0ar6fRDFLFfobqMPXyd9UXetMyxnWDo5zS7MVjKfAX06uMp
bXnIO4OWqX517bavv2ZbbBjdxqC6zo1O07N77hgrBljsqHODpTjwkaTJxwfYF+XxZ1rZx4nMJs9n
PvyHyXUdqGZyFL62WBNWKhraQrPut6lT0wWWALoAQSbUOA5gPgL2O7vVj51fjQOuYvTVzKlW0d9/
QIuJbjRRoeiG5rV//JzyArM+r9TrVA6U7qHplTDbEl5DZQItwdurNwlWErg4VFQrOo2/yZ/0lcbm
+0XdOnMggpaDNveUAIsZokAI1YBYxRDrSUXvHXA2QFiCOMbdY8ATD+704S+Um6cdn97M9OIK/iav
wXSh+anzkaMcjaDPSreHC2wPLdhjM1puSIY4C2m6+00Q7/8hCoA/eOzrCITBtF6GCyfB9Wm59W8W
vOwqJGjTdQiVyASwiTY0IRWUmmR+RuzHzD1gzaEYwDrgd4JRYFjvxLZvnuhQjH+UtwgDILAyGGCg
Mc/SowVKZ1/ITDgEcE7NuaYl/yKivwJtod8vOuEQ00Q4wdqRbWpYyklEHjccmHu2BD+UVzoffZtf
KL/61lh1NDKmEIoAYmXU47jFVt9NhewGIHJS1JLNKv2qiXrEbHoO7598HorJE46pNdNrTn631sG3
AlfakQZMvyBf9B/+ZyJbHJ3piKIvnsE0GSd7EZlF58D/JlsBBYaBhXMazGf0Ds0Le6He6tVfEvQO
ID7Qxc1TtZW7YkAJ31gqLUt0OtnfX+w4/VoECZyS+3DaE1S/V91z/7XpTxwt+3Epg2W99tTyAtHu
V91WHSxhsJKnbXRs6s+pgtvChUDR89zm/C1a75Pbz+vbsOZ+eej+mkM8hi10Bgh7VW8eXsY+Er5K
9zUP5FthDzMyb0yodiy7zUEGo4Cimb8Bof9v7rwZcLMyRQ3Lw8zJbs1iFCemd9Ywej09JfQP7v0W
hIplhBN7IlkZOmwaa3j3SLHheOWXG32XolWQfdDuXzAfcThP3Ey0sE/Imvl8BXPNfAEggW8pxTnP
Ve4J39pOBvNv8uUzxf9AWdlnE3sy56xmVsxaxygFEMhsLixX7KGy5ww7Zj+f2SB6vxK2hqN/pzuB
2B4F3dPLT3luVzQqOQnZdDcK1fkMB2cm8Debd/Cac0JjZsFsbsWt6V2jNXn/OZTOxFXngxXZ0ZKJ
VifQsXxjeanb+vz5fjC9Mwb6K9vZuti8mWponEaaWXc0NeVpbHlElIgHyKeBHjCNPVC3MEhk+Hwb
07MxaBaUL0QtzAQ7+zBULLeawzAPtFucU98qu29mkGO5yQ2nezDDmZ0oJYdUszqIIPZMsVEL0u+h
X/RDoIIHqlsWwYKDuMpVIZIgJ41TKLkZZ5S28GiEz/cY7SpOwAqp+3Ut9ZWm/lTlr6httO4o5fdP
tGxqIscDQfqzkm3hsc0YffbkkdjjMWk2nWy/aE5L6vrAL+GM/Njw1R/lJ3qE884XOld5oJ+aqjpt
8vn8S355InNF68W4nIvbVPYqZgiOZqP9dQxb1u2C407ynq+bjpWe5Gr4gYPG3VG+vGHuwLPy76he
P7RFw9j6HXASvS5DBLA+P+jsdrvu19IdUDahRIAcxRDql3GQfzFukA/HyWAiRn8YdhGv6tafFRaO
rTYLBLJ9fo4NZj0mngxMAm3UW7n3DKLXnNEgD0v611SAkzbgmnPZK//U0XK71MH/lNVmrITkW3hw
ajQksuPa6RiBJ3o6T82RfyPkz6PwJT4sbkvsQ1n3x84pXlb73MbwCYmjCIFIrzd6U9EfjqCMlaVZ
STwMjDAPu2tWgPXX0kj3aWrl/DJxtPmdK50zGIynk3gi0FhZFqrTtqaS7KZMS18gcfGZD0Cv5H2Y
DhwvUvi/Dp3brSRGyKXO47UsZNt4WD2Uy9trtoO4rr97w9KwmMVmWU96DCJ/T8Z7YxmqiS+9/fxq
MJx7B0WWsE5TVwXUCqaKllE7w8t9RF8p87lrJ2eWT3sYgUo539I2zr0n4NV5Jv54uyMKtPmWDSB3
5rgoa7tm5g4d5GqXnCC9yrcynwSZWTUBGOheGtOflLevvr+fOe6eUOptcJcsWvx/Q/cQ0crmwfwm
5pOVqkMqGEMdE1e97GaWlIQpLZwr6z23P2+H7Kk8oJdivIsHazhzKZ3ik61Wktu+VwWT4xnfDqfG
U32vX4k5HF7bTHaU3lZrt+gOb4JIZ1WgTHkxqJ4YLzUt7DGm3Um/RFrsA9nJEuFMeEmxnTASLQIZ
I1Z4uLgkDu3fFxu33qtJKHG6Gw4sc49TN7b45ZuaaFg6hv/xNnxSsalLVAWb/+EZySSrv9aCrZLM
FV+g4jej5dW1XrsdmtPj91UH1a4m11QgSEd+BGUp2MpgkQylhQc7gkrCaRDX1qvc6ZWV5d8xdST9
QbgPGZpZWEZu2SMQ27x5J+0HkpjcSrV19rT1JMBQN0qWQYSLOYU+xWKeuXEWTi6tzkoub9mtsDjT
Z/AJlY8BxCwbR+cujKtBW2ue2mNbKrdXcu1bJti99wq9Dg/VZ6Wnoapvxf5ckdMLONukTYuSSVJL
z0F5lRqLQt7G5MCvcTHXyW4e4Zjv5Xz/bMj536WdC867BZLF63i+yx/+E3W22XIsaeQeVXrpm/Vs
QD3mSM8eJ1na5v3vWynNSHiY6MGldi+SRUs291jKcAdDY2kS18MZ+MFT8KzMXLqyr8YoGFpbiN0U
7v2xVLHhzY+1bD/4Ley8uIki3YyeiFFEnAHlvbyKiVfHW1VEVsBf+L7xH33ssk1V1U20e18EOTOl
BHdO5vHy5ARCJut2Krxpe/wYF02xhgpN5BVyt4JhyZFZ9n5W7OUEX9+20Tb5uIufrjK3O93sDLft
uRq3V86vdkFgHQmN1XJ4nrPWkru1RPqYLYhM88jSO3uueMV81YhO33+32brPPA2KsHKLuccGn4tO
gfuShU8UjCxsJNHckt7mm5hZ+sb+OfNnmFSeXo9e8jyrTDDbz58eekBdh0l+lNXQYPRNJpvC+yg/
PfGJ5c3RameKh0iEb6sRLSWzmxFN2x1JvkTrAbNECC84vmdm3Vqt8RVlazVbR+nvUDvS4MUMVO63
UnzP8I9xjjBgsrK1mHN4nTMkjAot0ZVwgYlufuf3amdHzB56+S30H2PpS1+N/eRgKJsZGObtf947
DFhC7KuYKYpVNIQdjefbxahs5nTrUTKvq/yO58FcbGX90B0kb/4SMpcfKu+dVP10j0ulgrnGX06U
B6mi7oBk5ggi7UIc9xrKGYjQ+JYVpDQW98fTiqeJUeOJlqQEIjB8vn7nDmdbn4TxUEHpTOgOPhKq
nN46pAzlgf8qVCwOk69nvoRD1nNb9LmDsTOxOy6wjkLsz/ETX+cArYNx1m7ZhsUem1K/GyZd3Uoz
3JMuX3CyGc/auXCFDMlCSL22swFvcRwa81D+2E8gDV6ZmvXoPqupfa2+5X3ULajNh5fcSg7SrS9t
5T1fR3oyYFRk09jn9xmJZYEIMPrRVv1Tg9keckU43KckbfYDgPqGQW2sgc/AB4XlCryDvleFL8WL
Zl41hPMqfLAUK7eNw6IO0w+vP0ffLGRQ6Ez2cs15Qk3AHa1ExftkTic6WbEaK1uAkaO3LkQ4YmyK
fT9bd+WEK4XBayFdSr/jPNeqsMdT8XJG2df4hmsk2b76yeqwrZYJL2DXtNE/AbMca33MOCN3gKbP
22rfO3YCS4B1Wr+ganku/1eq9MaEuh+WHLPEYLqvkgaQ2zgdk2RwUTCwEbWIQfVk87+KKVzYUrZS
k3iyMPAgL1M0y3Exc4Qg+yD76EH03d5jxsjtn5nHDXHBwG0etQAHfRKxKrAJAP4oVGzlnsWz5Y3G
ML/OzlDCh9jH10WBqgfcn/vYXnEU8tcsXS6Z/PomSO77/r6LoH40RuA/gt5/rYWyY7zANvQDKYvD
K/55/ICv8GiXG6rhZkzfS5z1sCNzP5JtxNzmi+6QCvJL5b7Y93TUMn5alyKNneFUv7qduaLfLF5W
/p0f0+V9WChb+KIQVoMaQn3z+Y2X6vGJ5zQzpTNWdFPzUuyUrPVdCse8ngXvAE4yMRO/CgZsbwGE
6ibdtBth2aRWuec4Begm1hNL3b8XwpgIIj2/Fo0/emkwOMM63c7DMSSrRzCjPLawa5Ym9Wi1NctN
Y3A6fLDlOmIp85rCnl8/j81MW0uyI35W/bCOaP1SrZ65y8ulIBUXA1bPLWeYshX+mmaxV9RlKfuD
6ER/yG7vbZFZwnd0TO+y6FCsmk2SlPrNw38pweOKISaZlojPATecPzkAqN5A6VzfwNduGe9jX/bn
NwDZ37yc5iKfye99YdsgKz7pJEZWGlYskRmp6p1zZt+66ibe6peWTt1e7faM6UDP1hqGrFjisovw
lsM1483hLx73hilKqUUG7pMSXqM/NgVPJSWRi3flId5xdCoB1QggUzP1u783prPYYzl78xu+Qp/s
axpVBPhHjIRqYZDfytgjUU7JYjjcxjN3i6vBisJ+9wzT3eOk+c/Tg35cXA7Wn86c+uqqmGxsafu0
x1A4xCclIHv6qc/AZ/oxdWEcorI6YhjT5acgxeQ+Z/s0RCRk8bbc5dNrUKN+R6v7yta/8Ulj1HBr
GzuF2cKYMlD0GOutTfIAfwSED0hMM/5qXLQr9f7GZUugwcoWWxFZYuR2/pzEDcrqPwEvvrNhfWIU
26W+ZSiPEdPzsMy6lM0EYBo7oqjCEffTN8vEXnJElQmQS8pOrik5/b/4mFrSNr6q+MbIhDWnoVjb
yVcKRqqO8q9xPZu05gP1breciubyRvXA9DDzax7OnCdJ2jZevt36R8Nw/D06TJZnZuCiXKjfsfPa
kFdJp/IQfXc33uRb3UJ9E9SQinkfWMPcUv8yaJ4Z00vSE4yfXfrvS0x+P5y7hRDI69k62g6IVpOw
pRxU+lFF7odN+DbVo4wGs0o56iUyNlgnBa4bxclPg+IrX477xO09wBt8HbQSarUU5Ew2oIQi59TL
sZBn64rkyQMBPQO40FXqfNa4JezbDA5zBttZ4USHNU2xzVvGObEhfRxtMV9o+Mu4w1X/PZkcp9sW
eOee7tiX57JlSqn+N/D9q9YjtZQfqA1Xpo2xaD5PzxUGsnojt9YcsYbx9O6DJTL4mvPb27MPlo75
jmATHYsFm5TVQFFLd5tllngukdE+ScjjDOJTMhF07f3BCjqJHKasad9YkyW8fIO2BvpGurR2+82/
DppFTCOuMrurodUq2iguOZrgaf80ZknxWNw+0LyO3J+VZxnTd2g1KKq8ZNhpa/GKQrEGTh70g76Z
Md80Q2v8eV8q2fpcnqSijUncYdbOyENV7c+mc6QPj/uzQXRd98f8ovqSywG4fAQgqm/oMXNdubFo
fudWfmJ+vdM4tOWZmokijjs95pwY92i6nLwDNLLydRcCJtCsZNPAgQ5WsdYv0YWMLtROyPIXHNp0
Ldzn20fQYOVbIyzfu1WN28KJ/x7LyNWDX0JoteztmEJYhkligNXX0v4EDD5ozMAOIVQmG3ICWU6W
b/JqepFZTxcUr/v4+rwEESJhnsHHP31vRxFH2NQov93SKB9JAHyPHItNhek/k3ZGudVRPBTegwJA
4kPYMj3ms02DuffzL/Ei3otnOqPNhc40mQPKGDbFabjamzut7DwQvWVnNV69jqmzeCynZ4p/FB8T
TL9Df1cHk3Dw2A7/OEww+mRsrnjX3c6CDT20nyp95aCnPML4p17eHJuaNfeyPRkZBK3q9Na/hjEG
DzqTvV3YKld0ni5VBATjn4oGyjOnXwK2D7IjuXgm6dbQBif8vwvh3CPTIXVDXiBll560oFraTtbZ
j0RN2CbZNxR8KL5w43EwofsvGc3xHxnPQzIpx4clUw6CaM4F7GNWIQdCN4F2JJLJv3DBabCk8fvO
cGGrYbUVnJt6gFPvCinsc07uu1s8ZxOKeNR9jraYp+NLfwAuhRFkW7bdcnZivVKG0V4eF+Fb3AtB
BAG2zM5kAlhgYLDpBmNpJ81L1u2WMTGuYlLL67EpLWOL95vhwn6+jX6LL/EfEcBqFs1NP+YrvL2u
spR8qbVOxAY8FhjKrRjoRWJnNqFuehQaQT2L+25BvJiKWA7ZTuDrJ92nIoveB1SfCNB2K8ND+b53
py2S8hnoNs2UEGnNwLTEk6HYwvK5id3dfOKv5+au8dRFecVhBtddLmXa0gqLxyFaUxTAcHRedQQo
76a1ln5nTrYzbPkPixHviX9Hw/ZBrmwKGO2o1fHyTc9M8MdmOEl++tsHLetzXf1RkrRsqF1JzHo1
rCTKehqPnPZQsqnkMF9OM56kC3VBtuArlAbMMUDoQLHS4tq87PRe/HCU5kFtUo+ThBoe+GnY+BdE
pwfipjDvOng64VjfCDbuOwxasT28TfFNhcBkjnIF4Ox5ti12VCftEGxhdjxl8eKLEb0HAGlcze8A
ux8qbeSwCqqj4YmOAu9xis7Zbva2sEg5otUyc3In0xlnqXnaCvLVLMK5lbrJSeAZ9IkDRejL4Wz3
sbNF7b0XHfM1UpfjaENZBQr0A7gALcG9NM5zKVvNVc2tz5GqMo6gLvy4cURFEf3KaKUCkpqaSfMX
e3Qq/0VVHp9oVxthwfzxQ0JlA/8D5eCHEsg7SGBYGLOQ0i/3YQ/3XDTVRcYoUPAkTonR65fqgtU0
rLLrCe+4/Y3m7Wa72AXPr9N9hCwEC2i+rrVn2CNlTd/RXrPr1U+LVyv3fn8aDo1hJSww8iK+6tj6
+i/ZXaR2tusk93lAud4+QEwbyqge55lfrKSb7Ex4+GXx5GzdqS9shDsp9ZpVuky3ZekM/xTCJKA6
vSRUSWWo3z1VPuVyhh5vsAT2eJapOgKmgl48+Tu/yXjwOBnAbzSW0fcduv29uPM9qfB0S4ELQp6z
ERLfvnKubPgWh9jnFx5uTW+GtN9cBRaWQVkElo7cKnfZtVzJd2n5XmZrjW+P5Owks8gmvwJeBJ/G
IpfXGqrNlved+UMlGr0P5wh6c+txVH3O0lCwOyfycX0sUQa8wap/xLD76pzpICdPc7XlZD9oz8Vd
p7AgmP3Ngpi4cAfluDXen/XMO+AIPSlrfq+0lLIp+/zGwlVwKJ2JZ+WLmV1zRCfs/aE8PTWDULrP
/9RLotJWVz3ES9aV2XmS3f00X0bY7Oc0Sk7tN9jdlJZPF1cu11JTPjZDuFwJfkpIovqSirvDCx89
MjB9emFRqMMarEpnFKb7ApDfhbNKNeddZQvoMJLW+01GsHloG4E1gAqsWdinO0voLPHr2dKeYfh6
fc1CgfmK1KyIwQfD5sdU8LdQWAEdGyFzy6orq2ZBld22Weclt9JuXy+70Kz3URutT+QpS2bdPTfJ
4gXHdMwM2uEnn1OCXr6fc2R/Keiao4k5XErx49ht50eGF80dBaQeL3g6NUw4RRjYBXFp0qUicYyH
bcjHnrMIXEg7RGWpG7cP4eaotjvxp+E2UrscKYe00tqcEWF1PzKj2AOC9kBoeFhkawShFjXCmWKz
SsWUFz9cfpi0ZjcdE91o6fIy/ZtjDEnNtLXf+ONo6UykYuo1u3S0ngwzL52eS0/sEjNKagl8nx84
jBPsiNJbVb15S3ayL9fiP/33wRN1VH56VC9QtMv4D1z0JOH44++zvS5bPZiUBBRX/l5wyzU/7uVl
0jON3VYokYs2eX5qWvfxOUQfV5G/JMwXM6bACf4899UuTOizuZ97lGhiXaz/kn6vIxdGB7DKABJX
slMfbdLPWSoo57GL0SK3GlivaWQZuM3qdVFv66fFr43RzxnRgs9etsoiTDHLUz/GP15mmu7zZleS
PdDCA5NZA5MaEtu13JeeR+pZqUaNNtFwmGF9oAC62kiyNagLUluJqiqyW/5BxZJC9W04p9ahcPmQ
8etRgy3Ef/HkH1ziV4i3aXJCyz+O6LwGFWLl8iPCyVkqFZp4GB67cdGc5X2x+LwOsmoP5baduZ82
LEFun62skH6JoTq7zjSranxZ8IyX/ejQECC0reThGY+FXu1KUnHF0RSX3z4vreKIVKNgOyoXfevI
D6egzLPeCsOhrzYV1IjofQq3mTl8XTLG4jZgXRgzR0PeTlfj6LCimoISPVQgU0pQMtDrrALXMEu3
2szm8DnLebUduInPujI2EU23KMa6xMBIxuk8g3lrSptMcadUcHaKaaHKPFPc0dc4sd+/CVB09Wgd
lgnDeq450SZgCZ1graBXIDKEjKtGYh5xkJDlNn7kEy6cnyqA/I2DX7YbTI68hr+k/UQcYBsKMru9
ThXgD4/sk+IoxM7l9JE7RbaE33w5Yz4Y8HIvh88lvA4eut6V96UP9Xj6bIpzcwZC+EphtReuV19G
f9Cl1R2KL7G3KqMN+g3dSWjqpeEj6Qw78mG/ODAUNw+Ma164NTaCgJgcE+GiJZWkFJYVbELlt/wS
PUiaVXa41466kZmOTbyjnvc245hkpheMNkjcBp9um58RIzIoY8hDEZT/w/4aHSiYdhtd4s7hi5ji
gn7+BFj5IfEPNe7AQ3ONf5+bfDZVCtPIRC8oSaPyk7IR6l5Kb1RMwvQbEaekUgDs4fNd4/gB+qsg
Hd0vgbRTu/DP7WH3ARtwh2KTmfNVTaKQoFD/fsdWtypDaqEBmsjGkTuQCk0tf6cwIpuUzjH3uyKO
dx61Ty53RF/M/3rpOTDBaOGdWR24KGvYZNYhW7RwIfBaDowJbuMZnMX0dp+Fvh6+IytM/GLNvu6X
6LBOsSJBAoCrhxdzCPGK8zZTbRasEV2H8WvFP1QU2FMondovtE5c2VVHgUK2zAz8gS2YPre/G9aL
5II7dpJAxJNuZSg71d+cg222eoUaaxDCitR/XL9/O1gTcos5do2PV/KQXYEI+gICF05HsWhuF/eH
S/5ivpfjj4HU+o+nccjdiFrS9lyeHm6LgQpYZhv4PyOKwCk2FJbtJrcN7PmDq4aTeS+hVk7MbHIV
oMcmPsjf1JupDo3Gj/hzVn1sUmrxxMwGcosPOWnqTr+9D+2W0MC5/1wOlF4QVqz3yyowrNu6yFzD
cj23IvrpfOBsqkAD1vzDBsBq+xoZdrWiulCJaYhnzhG/LGVV/saUXjPvmHqw+4zy77BcUX07C5Kw
9hrrCdEHoBru8aalvd6ZcJ1dhzup4oyGBfsJvSIHfEvB87eFT+VrNNW9vm99+iiC5aa6SRr9Y96f
6j4LZtRLTEAjtltAoaWy0lczH4SzLVZFuWeJqpFVnDJy99xp7sY0X4F3JLfO/wrdJoSm3FSyHkN4
nOxfHPAIvqSLEeo+E9z86CzZ3+MOIo2ClmlOTg2disH2Nt++F8UV0MCXL/l1yKUb//TLzGMzXkkE
HPmrOpY/2RpVdCXi/D0NtJguw27XB8X6QU8w9QiwYnVnDsCd9Fb81t5mophzDAmbMtS+1NRsfuqv
5h+tUy1SDyjDUOGqeviDXRzA027AMhsyd7A7iQxD9vhHYiu/JM9u6ePFgBwi46I3PxSzSznl/Bt5
QrhlDqeAU7CIqAwG0GZX9lMEgM1t5Vxch1V+ic4iHXiobX2SLqRutP8A2GKg6oF3vEYkuNQqtEGy
KBsrpRGJVz/siomNy/iyFLbVb0SZAGbBxs6+DNoQUBd9mWPEuTT/kCFCEdqKQ1mzwPmA2GC24kXf
NJWkGDdbkW/7T95S8yhca2ATAQIHBplxPCIFLDgidMOWDGozSq/2tAEncH9jLT+RyU4T9P+0C+Nt
/f8n1Ua9UbN8bTfjtQlJDrbJ/rkkssAaQFeoHKgtOUt/kGZwH1o4HadPRvrpsNYl+Dc9TvRC7fU3
LBdh4RvhkyOtrUyOIxXCqDwPyDCH+e7jGgy/qkNYlKeZ2wDrE9DzzR3F/yQcyZhb6fTy37Ql1qm6
5tpX2KCm7ghvKh3YCZn1vL396kAtqFvs+Zp5mkzbjC2NHvYd9SMKzpv/oDcY7Hlst+qimhITfDHf
hRfTIyFbZavmxCGuUSOKXHgYT5yNx/m/dkkqDtFW/LSB8e8RvC/4953KZhKr/YbmN78lLjU+JLvx
xOpFjljId4gcEGGJ7AFFE12eMj2343t0VI+1MzLsdC5sBmc6xQs4FxTrc3ubLRcJQLzZpW7mqXtJ
dObA8I3gw5Tiny/NU2l1b0va55lFKjN8i5FfMWJiW51psFD/6g4tM6qb+FctKMl/+z7HR7yZcypb
GuSFbva3zxk54gEyIM9Yv/bjCb7AEXwq1whGqxdxtDoWP2NI2PtQ487hQVh6HGZbttkM2fdMMafH
/KvwyeArjiUtsz/+wAa5pFSaE+B23ak/Y6M99ovI+oevZF9FNl8Rm4gzJBrtz+LNkiIKfSo/d58b
cr8TCThOLet14rLkU0xT5y+uMWLtbBBs34Gm2P3icyYBqYnVLC5IjZN07lDtbDH3yl352fVwgXSJ
ScIXloAZyYr5EM335gllZjCGFHL6EJm6C9iwyP8NLAdr4y8+sNw4TpHdY5zwd+0+Pw3NVjim1DxD
kP9aWmo1a0pQGZoBmYRdc8dhzYisBI5Ps0RPtE6pLQftWQ7Q0L6YCriereIllhSv2NAmyOQPlga0
EbqXlf0MzmyHRW0z2aJy70X2SObvRqxnxRc5J1VT3PVuzSn7pCJyqo6dfTcrdZEsGGy81ryYLlgG
nT6IQPL29c1C4LOnKdEUhPFcbh9cTdTNjz+yU4T/v7cilBkS/llE+3juFSf4Bg5DVnlx0oL4Rjgj
QLI8gED8HzwCS++Un2cBzAhncXbP3ZFgedTxCI/mhMxDwMmCn9NwIF1TmJev2aHr+RYy46Ct4eMj
OK7ejqBMn8HbbZDpV+Jutoo2L7hLVz4pbr/kuNN/5568I9ElvWHY2IG5uAsC5QJhyqOR5gUSEvqj
D56CK3+R18KSXiDPnfT7vTxLgUepV8RZ8aaijVuUFsp5WBf75qccrZdu1f8K1J6d5ErkntuluHtf
Hpw7ITgVoKD/KjAiBjUN5aXiZmpvoGHpGIocWjrJ+x8lksvBnUrJtW3i4EqnJYzOmodhGmDGdHrW
N6ASzYMaslNbWRTWeKA2w6ZLH6BIp6ZQDHTKPbFo73J3isAxMoo94+V8FK0KP9aFfbiQFir832yK
kq6xI5df01uHhjBU4rrtOZ0qC/kUSEPWBNPsg3aBFWYhkkwLl/j4ASW7yrG8PV/w7O8toh2nMxnQ
bFVBxH7s+QlIab5wxUE5/xeFPfq3qHvK4xuP8LD8gYnAhBw5JdSMeoMiemCL2xd+TC+HwFEvYzgN
VpIW7UYni9Q3aYAFwhru7YaIcnwc84APfRFInezfxGuS0XOZT1iKPdjXGyH+YrBgc8nISVY5dDTH
dbairFWCQzoQPAmrn/+xdGZNqmpJFP5FRjiB8Mo8iaDi9GI4lDjgDCL++v7y3I6O7r5xz6kqC/bO
Ya2VK4kF6pZqK2xZ/fEb83g9uYAy4lvDHbg/Aq0YNuAUf+fHGCjiPDAHfxqX62s9+9Jkc4ToUmlD
wfUvFaoEB2nkk64URNN+eKcMzBZyA7JXB+mng7bX843i3hfiivmiJoP3tl8pAB2lagHfbXx3KrMF
IyZUaopoJgo6/hP3Hk9PEE4BdTM22ZV51nWs+5SJZ/fmAoicJgTcJTKpXdsVfP62OLrHDPiLyqmP
uC25g2xadP5nu2XtUf4OJKyekWtR5WhoGNAt2p/0tMD14AewzUgWM5H9HcH4QtE1COZgM7EssMOC
ZV4bjatYBTGhZ5P3QMqRqXgMTl+MgYWTWUVxTr38EAmZ9UI84VEnvihiFJcAfBveeM31m4Lhklsd
gJGfC+hS5KNLz1IQ2rFD5GQXryTQZ/eB+z15uW5ob+uqRPXJZjK/AkVZ9Cm87xDVuis0ASNiZnYc
5yBQxcl8MvSCcu/j5s8lqIhWuW1ceU7mtW9efaUxH7MS1ouh+qSjWaBX/dwti6B9tC5gnljrfkNg
g05tgZEc45yws1BH3YlY9DXOw0Z/m6gTAHcH02N6APPG7uDW8uowKQ21CIhnZIXbhFeHYvAWtxds
1lhqCyAGAeHgqY3HhqCiCEmgglQJrn8xy9KA62U8Ad7nZ6tUgU9SLuVmSQn6zzgl/uG6MvlxX1+2
vukAkHTs0s2dYzSwWlaH8PaaXUkOr/kL1R0d82BINKRnvY6II7Smxexh9+hMyOhvyvm2tx7DbFCG
aosc+HGQcJ6UaX4g+mABIoPJ/Bq0HNZnCCHi6VNqBLOOIJZ43xXhYaRP2qlqf0f5nDNJHYQSYsIH
CeU0M0nAKJ5MrXDv1LjBIy9ssReJYJXQQpxV80blCh0316iIe1b5xsEJ8oEQzC+GgNE6Z2T/9hZY
sNoyUv+C/fQoTn+NAb5UClCJgge4njd4h9x5O+1EjWTgF0sFn62tHWLnFwjyFvcgALvUoU3LvFrQ
CWHTtXjd651cXqYTG+fTcCFMIJN6Zx83D7AMRlTlvC95Q4Bf3wOm5jNaG17y7umflq9AoSMc5bRb
wrapoW5hc4MR0dH+kFRRGtOcMkmFeyDjuuVuUYlDSIc4WgxVxI4ThfZsfBqpc/M9ORUm6OBpf/vZ
61FfJ6ZVTu4yzsmgA+MQEICaQRTKeGlOa3hiTtfcHIMy+2WXxXVZRZCEaE2d76HrtCMWAcTHDSia
OvqlTKxALXbnXczFAF959Qp6JUYOIKpgZWcaTxCQpLQ3Qv7pyxeVRYmRnPFcEMMqAIGL04O6Hl0d
6cdb7sWhTSJ4VfSD0Hc4h/R8A0TfqdgnZouKY6Yxrl9ZAa1jyiO3Bu4PP4k7QWPfHSHjQsSsGx8m
Joj/9PsXpw4hE5FEkcE+RO51XIefrI8onVL/Hb2A6ynT6L1JzymQ2pN/VTP03cZzEW6OjoDp/i0E
xLDx2KhEqXbarcO3D1xFIfmFgMAkHsMOHNoi8lZF6rJabjvSiHL8egkvP1CGz6g/Oc+qBdfFon5t
z28rGsRDFd1mooYBX58O/JbPGXH0AHBTqIzSQwYF5dyy0c2CKvWCAnYZ/SKNvMSk0tnfwfj749sO
22BGyyTdKMR8SIgJp6u23tOHeZ9z9ixuF949+EqatyElPfX4OXhwmRk8BaK+Wp9ZfwD3XA5xdY/h
d3RerQhB+iMQJWQjyrA1/Np2ltNhPz0xpNCo7tC0Wj9b+D2IbYdMDiZxs2mGYiEGNNCNgqlB4TZ7
HLE7wUzqi1d8HgOWdtnlwp/xNbzFYvOy4dOnN+9N1O0vOrwIXw3X4GuyJeQC9DJgULFgUGbNqKX4
rsuCORW/KCpf+7l5RKeZ7kGkMNF8GdHT988wC3gFhXB7JRVUK734p6g/7WFRvWhTe0x49Chr/iqr
/SG903PaDKUyDBkM9gptN+9O+BjGScc6tVAG9Br8zA0HCt+h3OpltY9vhaH6l2FrjJjiAcOswtSU
wxpcg/KVBn6QPBgsrsA9I/Cj6Af4Tx7WqCQeLpVG2GNa6P/hi7EuzV0P3+hDIZAdfcRQposP2FxJ
YME04zcEluXLgHYS/OrsTvYaA59eIMMx4qUlyTTZRE61Wc7oYR0K2+Binb1yI7KaMnjA+TN7QIFM
PUI9jgQEovk5PY87AS5T1mdeeoPsNdft9w7SN3kw+NGwCFVsbAg43nEITJQ3xtG9DZttFzXBb1bE
/Hgk1bwwjrxxZLyBoV3FukvjBYgBIQhYhR1JHZ7h2td2y8GiSPz2YDtX/flp96PZfFrNnpdgHFft
uwXQh8PpObtl9bZ1d3hA9fwFSnc0FAwuaoL16ByAQBDM31MSKoH6Btz8guFBmVaiG0w67oX7WJkt
wGGUd5MTIhZUeU2i2GjKHujuemPdzKPzQY2KEByxE8A2kcBvm+OY5Bjyuafk1UXF0ZLgr+6QXfiw
KGD9VGLvSAFu/5lL7piefuCfAAU8utCwDepTT/+BNLCrrPUmir3tI2U7RTsSIeSqhlDkvFLKd7hw
v0KiP1x7HETjSV6ihrV+0Ju9AKZrMPw//jngS9CgvK2nX4FLDVxacFAlHxkqXlbwYIGglJiBGPOO
K8GcsOBgueJig4JB5QkWneyu8QbgSGkohYCBtmN1I7hLRPsNSjaVtWO6dXjiM1ORYWcas88zJtsw
DKQzuBizs8m/xuvO2FO7pocJpV/YYAE9BPfi9gSkqiVl99kOWBcQS2mYppUxo5MywgP0Ixws4dsH
r2oDQME7g8cK6j4IdLeAy/mQGStidufQooSvJtkDhOscnA1unp4exxWU5TtCMGwsuYbZ0Th43mym
Mbx9MbwiQ8TKf57MnuXQlUgEiLTBASDXPjxpY3KKGC5xF1UMUlQSKPeb6We0I42H3tCI4yKOYyk3
a4OP7R1ONJfHIN3vKXtHT+8kig2+F5WmmSGMJmJcnfWcvCUKRYv/DyZxbdnBARsuO8WLhcRIQ2+e
Q4Y3zPe08jdF/DB4MBPgqH3byGrcMEHf7z5Vo6uOilmPRulkKrFqzY0oOBpYfTUGv2iXCuBlLG8b
pGFL5P302iRRKr1k9/dlLO5OLr+af1IcwuZF34A94Y7dRHF0mvKRYs0r0ApcQK3AMOH9wXcoLvvG
26E1dNHeQThyUx6hfD3em55IBUz6+zZKI9WI7VYQx7wYM66Swv5mYExWPc3NjPr0bGxYhnX1+b2e
HImsHXUt1QGTIP2oFBJP64ZPV8yIg7GrrEgz4kmBYBRgF+QrpSQEATMVZuV5J+JeRAVwoYcVt8SN
xg+vOPaV83MTWoTlGvFBP1JmGUxJtNmgBnZ5Ov8+wdviaW7k1AWxhronDg7pg5dAugn4RxnRbNu6
sQhTpmxMAKKjxxNOU9m/B0lkWLSzt+D7h5Efry372fHdX2a8QLH2M3jj1E7GsnEgXk5RYURL++y1
LbRWHk01w5rcCMxowpC8ZIOlc01IKHDQE5ukMXfHf2fLT+bLuGducICQ+1TieLjnr4WTbBm7cE4f
b7eLomxS44ODh5GcZo+Ty04MjlrD9wMtMoLNg2r7ZZgbc0lhS0BJ/i6IGRM4pIFr01Lr5i4y7Ljh
r2hh5k34NNzXwt3P1OF6aKW5FdjzeRTb2eGAt+rZVwyyKHqKODBTzMPwDTmbrQhIAPso4wFzx4IO
4vLFOCCUMTJegGkjmuD62rGX4QFfYhAAh4/KpsCKjvre3OM+y/4mo/HX/+bgKaiN/jQB1wruEYeg
Y26CG81VzC3OnWfIc2AMwPUCzmQSLV/GJPNm/eFicTdGI9+5G7N92niTONpxDIIrKbjCYYkJRSZ7
a3shA8r/FgCutltMBBjgZ/DXAkxGexsqmN+VznDI3KexIKbt072eKEm6L53TrAdwBnzhgDgxIovD
DLqzgQUS7CtEvYGxUpwh3y36WqdxN0DUy/ftu+cIWy/ANgWlx3Go2i2UIQTPFidF4gPYA8eFoVqg
wgQfSCufcDVEDsSBkpOfkwoLc381FiNneh79cCIZeNQl/ECFIVRcoYBDK3MxMNTg5feQBI2L6Qd/
mMHkHD0sxTq6F2QKfSy/IApNao3aq2GwQPShONwQKs5UGeyHqMKfwAj3nokmrgShlY1BEcYEjeCu
32FPTOsemJ0hEzBbFmBbjoTnNJGLeB1RddxBFGk1b1Aq5A4HAS3vDuR5BhBMZ0fDcPXRbXHdf5wH
ajckqDuEeFShgefRg+Jfyn9d+BGciDnJh7YB8gJkFptez7CIvZO9woPf84eoT+jCwpeRwWzTFzWy
ZgkFHDHfv63NJ9DgydH0sGVYzTve8FE4w+nZ9SbgthwkK51wUUVJWiAnoHYMRDqTSAvVS2m+mOtb
d6BloWGJsyqkxMm9AmJ+PUxO8OMPeuHD6f45U/T2RoLsK5Up5I/35yZ2xPU3I5aTvR3FXkdo19D6
SHi6gWHNkwQj26FqvRAJoIpl0jP7AM/FHhgIshQON3K/5LuUMDGJ2fqCMQxfr9jcQ+LezUR78eRB
LgujPeKaMDKAW9OXypxZDL61LFyITRBBuKtYcnC26ZkRbTh/V5524t7Nqe/OZV24bQYH5J/mYFKZ
s0MQlza1hR9FUv+8EWUuSUIAww6P/mUgpNEM09vnB86MQe56enzCAHkzvxoeI3Z7NL+Y46NFkVRi
Vb08S1Y3U6KIJNJJxRmQ5PQy+yF7vHkjk2PQbBtjQj5dC7SvW5MglrSlrzYvcjKqE4DCI/bWdAcI
JrtQOXefOuvkf/gRD7T/r/GSMwWWoeJEMogv5o6HDd3+oWSa25nn9WPpzIibpeG6z5bhxvzSHCxz
E282ATn9sCewz3jd7ioMKVsqYzLpOkHgHcC4nNDLkM9wEzmOtGtA+meA43+Ur+c9jKAJK1yBQ+oU
Lx0Odcaw2yaQtVcT5sWyATxuhJkYpxZBGU7LjYk5B9MZ8M6VcZ9TK6ePYTlcz9U5Hi3Aipqz6Zg0
3ZG5mZCBj/Hc/XCm/1i3KCR3QH8G2h5yNPDH5sEzRWjMWe/FGaTgtebzXYI3GdHH2M01I6CCb1sZ
XHc9T/dH2o3UMwNJthJmd3R1A9E2xL+xZF0qW2O52WQAc72EoHPDd4Wn7x72b6/GKsa0FiNRu0+d
gbHAumHDg9vvYZR9iifJhdys/azwZ2EKugHmiVqMaCkZrMFPqR0QU6EVhriOM2zFIeJcBKdFFj+J
/ZXFaeta5sHChgu4kQ0HjKgZM2yc8IjCFVke6b93iWiZ2W9KjDT9OKwDlEgtvxjBYhMQKvz9vjYs
e760A9FDXo3Q4wBnVAKsQPODvRW2ceH/OZig7GSIv0NKeES4AiH1BDC0McAdD6QxOwaoGdwSnWeP
FI5w6vEvoiECijJKzhv/WZvXUI7YgF83vbEB4eNDwjCW8gbkXKAARb+x+xxaKzVnUtSAxhSRAEa0
6aNnDliEcQLbEO/jAmPrvoPJ8RASFwCSZrnlfmibj1TBR++LpKHybouBdaI6x9zcgvDB0vWY9HbK
6Dfqjjvcdwbg+zhMXyCpicDnMTVOysRi0I0KO3d6yxyoGQT3jBy1motkVB3SZsW0mpRPQlTSieIg
yDYJ7DufB5zTaUo7guRiKrkeo1akJrTf0RnVOreiMWaDkdrQVO9ht4DOHSV5zuHrwh6Lz/jbZits
M1fknhC3FgGFNE88H7dhn/jld2dApBdQrFET8gHxuGS4w5DgPQIEzTSOkwxk+5A7FPwCwcNN8hhe
yFp7tjovXJoLXObGSoJvdCQHDpwSa0eqiQAMbMhInvWNjzmL2YRxVIk8D1DKxi1ILqJaUNDZPoBI
h8j/0cpgSk2IAaUCnmhxY9lJPOpToTy35GzsSD82HT0X3gM84GrDZ/YtsOsOazXqtDP5WHhBhqX/
W/TR+kxuLGZn3mc8YJyASTm+JXOLuflGugBxFCMlt5G3QuBvWu6JP3WBuEa9FFlXD37pzGeaU3Tz
ZkQBj+aGVM/UM04ZHYay0LvjMkinAgsPvMWmpKg1Ya/BAPvuxU8sqFDG7wf/5AtfEMyv2/oGZ/Bw
KEdmBr9YcIU37DBp0hUIzC1KUljFzx+k9/kyu5chPmfA5T8MJ9CYpPUWQvzRl1+Beqjj5AQmQR1v
A7NNYlf8mg9Gg/ZHJdcnDJVmz1Zgnd1d7r9AryMkVUMdKO6HtATCyuhNBsLrmMzW7b/YrYKdPqfF
+Hf4tzNvYDLQjzTEExupGhBfSWivsUkpfA5JZ/RLOChVePziwWA0mHm1vA/7Pgg3a7OzfHDOhjVk
WDtcx8Ug6rSMSwdPwPKDDJyKeIaksI4wiM9pZpXlzRUbULGGfmEJisZkyN0yYYu9kjOgW8UKdoAW
+Wk/sBMQV1vdmF22T4zau3hRIadB3tQKuwAyivOk6sOWVhAnxMK1bpXLo6uN85Nzc9vzJ2YX7F7g
+k3a2FkM89HtTxiLB8UgZz2CEzcnkLHXERwAKFl/QvmLwIdIlJEpKOXbKB2/mzOikPvkI7Nwx5U2
AEtDwcXX5ZP39lvjEe0+MT64e3D4yLDKS6ienAp7iBv8EKOpByU/3B6OxkjFUP9T2Ri8Nh4rTgnq
mjZkW54QyVdUpiBjnnzKYtifI+UKj5KNvfeELEX2uAzBBwjFcNdDBKvoW4jqBDYcL1Er01NzwrtO
Yaz3NUSao1HjQ4mzeQXhgGyo4EzPiNun3TkUwuDtf8ZvIGOotGwdfoeNgRMeBGHX+wyvjg400MJY
/OU8UQUpyO1f1M3Aph7ad1Av2CJomBOwwc/OmnnBr/ShNJFem9dpqNhNOfmeSb+ZaCFUcC2aRf7R
FAnE5EOaU7AhF0HQOqRbc5oFrKKx4XrwAsVS7EQljqeEywcZwRX5sGm01dQLxK5N9RIzoQg/zegF
3OdfsGRDCjCEY6TMprV8OldkxndL3ZZD3edajonSyEr63mVRTXNAAaJp7qo6yn3zdtCH5QyiGRCe
eW4o2eeutUIzIuJ63jVFXHfSLymhmVv0H+PCPllhaRVJQ4YEdoZ367GgA+cw64RY4bv60vnfzefo
Ez+n6DHaUcBDD+otogfdfwzRadMtI277iNKncFWc+rnp6zF/iOQKbvivnt+GZZ8G9M1mrRMjf1Mx
un+6bc1p4a4K9R+RTMaKiFRW/VUbm311qC+pS4wHqLUeKLTR57i1au+AawHiKt391hZzYCg4231k
vHJCfFSEyAMuzOWMv1jRz6gLdOaFygDhv1XQODBayCEG2SFHMj1ElbdpDVmaBiDRGxbYKpjMCb8Q
owNOvxjGQ6AuWbDxCPyMO3V3t4MQ3JIrBKqtJyekBAhINpWvE4B/bhFq+964wVlGQOjzKp+Av9Jv
0qj1gkxfMgXMYM/ABd0e+IfNx+6BvHUtBJPUqEC53p106FXhK+t7Zdpn3uc4Q2HETAQKGYuhqQ6T
iCSSXBZEbB/u3dI4CAPrPKBWwpcIOEs23PUQx3VxRaPqwt9g9A8E3D4CoRqpOihI/m1nfFmlcwfI
vowe6XngtA6lCyVm/2ZqCGuIZkqSegklr/j4EgYspkjOTBWxocf8zir/s9Kp+Rhx6uGsh105/uLG
FxATGN7CpSIkv5AJMfegUoPwT1ncgjcwJSFNbWdEZA6RW3G6XZLgM9Sj9qof194royIukcCS9Iec
p8Gyi/hIwItH8PnR5uelycgUjkWzDuEjRLJ+giV7S87oE97aaE/zBPNlm7AacQFBdB+UGthEI6ww
M6R0fn8CTYT6wCwxYVjyKUCAAVRTzeHrwKm6E2TKKp3cPVobJ2ZhGNL5jx9DtjstzQDVIpD6c9lH
WURuoJseIhX7pQzMilZljicA9Wlcu09X80UGpx+iPzKz9TevI3b0AKkB14GiPv0HWFx7so66nHYA
N1Y80KzgP8juBmDvnq2FDW+4w/m/+yhwQ/l97pGewhxydb2LFaKLpsdac+sefxVPaT0+rkpXYPnL
5OGSV8vxILj659nPVX12XsGX9BBMgU3SSSBhAR0DiuXVvzZnnHOYaaZCpR0AKgYc9vihcEEXKn7h
zC/WnhW91KuIJBgUqgxeEYKZK7wSJw0w7Z68o+MGSwqiS7GpHMb/cNbCEnv1S4VwYQaIWD4Y1gza
gellDaJdktQMkOePKopeadxjSO4Xq/6VDDFH27Wr/e+K0gBb5Y9bgS3KfA5dNa3JaVdiUoxs7kPr
qfFwXvEtkEQ1wduIRyHktDpp/TEqpRtdltPhLGRewBoTxq35JXm9u3KIpmTLZ0fCAtZQqgg0X7MN
0y7wTrfgub8mnUBfaZPLlOFRiyPRGT5WtSeCFKZOkPjQ2OUjDEGDewJZcOVMUNsANSJecQqPf7Ve
9ES0T+DSh11iB81d2mdMuTrzGR7G1/18Odky63eHbavnV1r9r8GcFDqVM+svkov8JRZAAwbgkja5
LN4TsrwLhgRoeAe8aCEoe+UICRUix76z/4/9egVdtMQ51J3qfVc1TU9r2GfbUUG6xs1aBuIAypN2
GODTN336LR4BsyqIGqLv4YMv1Y6Gfk9itGYfBwAPscbx4ajk96BAh20fCRQXhw1RPiwn8zjUkzda
MsTD9D9s+HwdnpiZQOg25EhJPa8YlPRCXqHyOqbd8LLTWOIyOr4QUOMMjoCUv/wYQ1VQI0iNrYVF
8JxsVAo4sNDb/Ofq5s9r0IUac9Wp9ugx6JYewRNkXCw7cTd1L8i5jkMFPdndz848UAXJEf0nQgHo
Bwuu2bkABbjr6YB0wHOjoq9TQTpEURA/ROhLfUAFgccaWJW2RaTwsbPriHfNfRe2RGCNTnIPX45M
7i3xJfLBjkKKGa5VRdFd0EPct6hamGaLeuOHLfy72OZ7+BISqjWQ7B/Q838zTh2QeA4sEEa+Rfnq
32cvasBbxmd2JRGLapyRMbttHD7O3c5hAShIkh0z+ajaWQpC2EcgTMg/PBibZQqOc4FDPUONN8YM
bgBVgy/cfjs82mcqfryI3YEB0MkHgTVoCNToJpiCZdI0J5KeIFD7K5nlyq5TNrqRlL4jnhL91DvE
4JMnBiXqfRFjsDx2/k1FNc2UQrj2YEzkRx/p2hgxy9pUzCWLnIw7Tw9R6UI+Kry0JpwjfdI1j65U
NyirmL90bit8O/hd1+FzzyhSe9rXjBbx5S3tg0go+YubX6qNkIU/wi40283WqAivzudmx08my1oB
IuTXYLFmKINtZQwB3ZGpMPTL+UEooyMvDdeaO2DtEIMgA0vFExi/SNVnFJs93EwRv7vAA2/rRfyT
BWTdEA8nQi8QJljm1bfriJFG0d6Rjgc/v7YEAlRSbOZxCFStmnUAdyHsP+Y4z8TTwcfSizn5QXy0
TnhiipARp674ARPF3t1LRILYKjbaIZ+wHmAk45+GuSsbchuUag1B82lx7LvUkTfGmDVMjxmIpSGb
6WYDajlVSY9Qpz5LTVDIvyMmAKD0jyPZDdj6A+0i5l4TjXUYxQFkkvDGVWCdh9PfaRXKIOYDLn6L
n105H9bx+HxsbHQ5Wb6WrPHBwDYNa2MdUwn3ateIDRl1JMHpNrYVfg/ab/plzMqHspwxaLO4+nQf
UW29DoOV2uUTV0Nl+9vqY9zTcE3obOX6yjogDb9bzEyIxCfs6PPsbmK+b363t5Hm/5ujwBYSBx9M
STBswaxlqmMbw/jNvLtEHWPn0/IgYj2Gd9Pv136eXHWKecL2E962knTlShCijyvuMmBqJ8bGb813
438qFMoh/wQl293d+V6d8WOL9sHcwDlJ50cLjJM9vInUP79EB9oQ8LDbR4YywGDkKLq4fHgujT+E
eul/S9VQPnWI8FR5epQy4kYSkDUWLGMCrwQeoIUCiGUulWJ+bexO4I7tXbFRSQKnYM1ADkq29AxR
CUEOwkuVsKFPGHMjkcaC2DTpsQdbIzFojaxuJ+4I+OJTNzA3gF6HEkvZ9QzGVhoKE6BMxIYJEX2D
Ltmq5oR67ixF6YgxCCBXdpzgqgrUB/IOEXYkHdsx5NAcn1AeBcrm9Mz2DVoOAgmj01AQNzqm+6jx
cHliOAWDlx+FQHeOgLnLM1OzKtBHD/8TfRIxJgVIoP8i2LO76eX04xzCbdMG2PjwG0hZ+HJ+O0oH
HDOsf4QsnO4/L18W35BiZg8QNbpFoPUv4UzsLAs861d0KaM7ANd6JKslThYayG2LkIOfkoXZpt3B
VbMNu4RIlMqLLlzDprfLG2VY1i1XRwauZRz6x/LUfzJUsvTafgON/8dy0cwQ3E9bBGmG+DHIOUoR
/b1Ywebhe4MHaT/gf/nJqtOHSewtKzYG9KF+eFtUUdc9+4ZAr9ZsqWo2eH9zDko0PcyIxBsWS9rl
skRVJssL2PjlfDDaFdGPsoT5bcfFohkDHXN6jhStjfsl8RZmRg1LaxbnsIIIwHAdyEQwCzm0J6oL
/Bazkhl1WCmBWcTNLV4IP9F7oyi76OzmY9ABJnw3iL8ewk+3gYtki+jkuUDUIJI/CMBBG9N46msO
JjKGr5wXo3xQaS3bBhgd7xqQlGuNzF26ZaDG/rhmRVaxUGBVDst+z3rndMbomqhMN4O0RNF6MtfL
BGwQ3wg9OlEkyGVpvh6Gd7XblfcUWkzEorym7NnzCjcPdg8cag5P6dbRbawHuZkqoOA0/dZvBl8D
Xs4v5SOxMGfXDXgjZ+lG0gIt7CU0PefhjWFcUFl4T5pOKQWl279PMH4n8zUQcSK3upmHWTsQrSd1
TaCFPRO2iPkY/hAxTXo6sEIUR3hgOOOefDaU1OHXffJllalxCmGU0cFyMJsAuBO15oYtZBTuMj3C
SCOaLia2HtYh7u8evNBBKi80tzLw8/SD2oWet8Gqgj1+PpnlYZ/nHeAfuKg1PBjDZbCyOCjhUs4y
rERkh2ralTU4jGzwZWACKNoZnDL/+hMG+KA1xPumjuiNVOcZYYDDnHAar0FTsYFDP3WxUkjFiH1B
KWXmmOrd/qGqIt25+6zxO3QbL8AKVA7i9J2X6B5nha3PfnA9039FEtby+qK1g8lGQXI0MKPlGuQy
AQHDw5dyJza4OzEmg2TVXI8AQLrDNbDDUs/etJQC8TdIDJgs6KOUpyNDWgV0Cv6B4Ive9B0I3NGF
O1JsjMHYZwYg8109GYL+278A22kwL2/kxOFMDepZbR40nJdkYrjxL1Zr2nIeF+ojHh27I+ixaN6+
M4p5QpvM3QEEM3kCNlRN69E7KbznBK4Us98CY69pnqBgH0oRdve+1Cbhd/kO6/BfeIKFdjvMCxsb
+T3zCRPh4ekINMvf7iTP7XGIwKDkFyDcqSE5Ap09NTUHVXclUvXSrg7qcCW7yeYQhibMHCtPnGGG
18UPuf4VGxpBGqQyvRkJjRPvFtWX00HqhB0JsR6ToIB1l8yWEa6CM+Bm32W2Dn104cbJe0k2GQ2y
3uq5606VtCOTFIyC1URKwRZgTqjE2TEI+coFpRrkTIoUBzk8fP4SjQo3WXIVL40KAW2sKzIAGW+v
t9q42R7RSyL+wQKltwTPMs+I2T9cKwxizm+zz3liuj9iKDi6bSJ2A7KiuITMW+dMFL2Mgz7ppxfi
mhnMTxEzWcfNZYq8qJo+E50r8WUsvdo3EwbZsagQW5lANkKypmpXULO4KTXWmVHPgCkiFJSvA6AJ
wJgElPUfNEi5K1lPDVvE522j9wMhIsuhlFwM3H8wODU5F7fGeJltYGAaWsaSiBT5qN07dCELwUP9
/kH+NNXCM4idHqHODFjnQQIwln1Cv1vEt9kJ3ORA+40AjkKcpQ5+232Sa4y95mlGw12HFuQtkc2R
Vw016jvxkOBGzl7IWqA/ByMWlbJWSuUFROy1/cRMNdIZpbLXj9WcYDnMowMUvdj2lFsbOOA+0rea
dSdcayIwHQZrW3cDLDl0g8VXyqjP6tabzxuujAlKnx4AJtAtM+JYsiNgeTI3SY3ACANiPV5xZyTY
tJQaClNpILmcuYyhFEhRlJ8c9hXEMT25SOLb7h53Y2t+m+PnInNyNY4SLGNG8lUHOWttmPexGXmD
s6GToN8sHYmbH/R55HbIsn6q6EY+FiYHXMOp0Zw11i3Y1A5CWHIUeQrOSN+9gD5xp3iHMjIq3EwH
ZR/mJfC1FUUl3i9sl8JjCY6G8uY7uxOnf8ufcKPcLbObdYnuudXtsr2QAIDfiWzV2IPqBkzDicZB
Qa9Bh3YffbhC7GhBzqHZKnXMvw02Z09u7L+ZFnZGMOFHmyiwMdg8BZhIQSSlUDpI8LL2lAGMfYvG
kMMD2UAm6wezOwNxssZKCxagiYgeMGehbgRIFYBOw3krRwgA/dwQ6K9YcWEjsBfgSUCN5/BPLIrq
CDO7P1wWEnR6cIpQoidnf+YKn8FPOmYCco69lo7GfpobyYv4Tp+1/4+8QiRt0e5gkMVPFBbqukHa
EdHakS3VcALkBbzjHGjEGV083JlPo5BhPePRn+GLLDzXLHp2rYGCT4XBZHYr+Lp7OVnM2nWC10Fn
Joi5YaBsTPyfzOJOsgLlJ4ymvEgRt9znup9Je8suCfhHElBjJUeHGX+mMwj3CgPGTPFizm8wjNpw
YfdsTBkdQaDlWDKL7/Qd5YC0wxAPelanF3TLchpZZt1y/nGSsFwLKdz/dAzghjuxBOkiDRV4qF4I
+LoXfQvkzpCAECkBqJn14Ra5131hHwAKqA3O/GYHzUyB8XnV6dV4cWXNq/dzapMzD5CJ3IihU3TO
tEaClhMrYXKkAASX4JYqRsMWbXJb+aLwx4KIg0JdhonmkH0v5ClEiWt8+w8ygfilXjF+mKCcRtB+
gfzdo2sddfbWUTEiQaGLJm67f7WLnpceMffVEVicEIqHM0cSE6RWYRWMjF6S2u9g8beix2DTu8FE
K5pjc4R4PlH36z0HZIqixM0OrOykq3CpH7WSb0kfYrQcyKU+tG32g9Sj4+06NZmx8uW0MXGPMoMU
6iiLaoPdI+sOehDqewxaLKEyl8xdUiF+SC4VkFUX5vTfhK5QOUyN0JzzHWsoqb3uIbHllF0sQtOH
pTeoRHoLudjA4DapmV8aWuoxriYyiPGVbW7YJ6Hq01FrC4N+t/BjJCu9+U4lc3LXWDsoDvu/pe6g
5XQu+ye2dMF/LZt6IVqRvJBossOELS4Mh3kkoh0P/ObOPha6Ed74eUzuexjKuOsD2M/QvGQ56MWH
8MLCcnPeGh8nrKVZnAxxri9zCgSiPeITo9lMvygiwQJogA12evRZu4LakSk6IDaFSo7xYefwsECS
ecIcXGLdgdFDAkQvacdtl31Li8sY4grPH3Li9V9KEl0cHDqMuOjbGwYZ4sso4+Uz8cSBxfOAWh9m
1H3O9IWG26Ez468HH8Co14x5GNT4SFwoR5GLT972ltF/AC8dWuCf+p4KlcDhs7UHIRUXjKrFhC/i
CbM7oSbDsz1HCPzKHbF3zKLAIh1couUZJVYVLTGmX5Q2I2JJzgNJpIyDLweX2gcM1/Kt37iAySIH
LWB/hqBfrAVh5OwfDt9iaoXxRbQs3ZW89g4wLR7yKIFkyq10OjvCh8qYo2BMLA60CkGWKNVuXsI2
FQYClGHP/eAeMRu4N3ziamNB62XfD/TczDuB9SFJ25w3ogsTTekX1m49rsirM3LHNktwNqT1vk4H
hwFqX+aFSattOjtGhOGGNQU+GHfxWGb639xoah2u9NEH1Ta3fRY5SWvBVIzTRteqjliravwJhPOk
BFkyqGJT2wPdyG1ebyvaQ0g0ibfW/kvPvW+bOs8znk0YMmB1IJ5CROeWZDkm2gcJ8Dl7j9gJ8TJm
NP7F+MluVm6MVyFDeW8rnBXgScz2YZbBo5D3KbGDE/3G097D+C0uU2EFG2+AhoZQxEYbfK5JEs0E
yQC9iGfiOwa6vx6jjCV17m/IukTJKGioLFTEbCGqx+x848tQkYLfIsoofIIfWEKf7P7l04GC0uti
LmFSu6xx6S1pboUEl4cFkPIhzRCT5TRceDdvENecTqsCRwX9MzWKFZL33eGrVZYDF/Dw3HUQg4J/
uWeZ910kEcIlgl03FmMx9hELPC4kKOyeYy+g5lFsrWqLlNFll53ZHBpqwX+tcZdSQAm0BSoMu+Xt
ARD50Mb+A+z+4nXwnd+sIEL+MH/aMpjCIftTEF0yUBn9W1atWO30HXZGkvN5hVTVOCcjHiCDXOM8
PvtgHTKWwM/RA9D8QfCK26AstCP0SR8rZS03z4OBawgKSw0qOFJWJD1RApFQeQ7Qfyh4KUE0+7W7
h233AjvXisiBQtbhhDPRkC1i6cS82nGqT2StDeM0y3JzT3rZTb4eTk1WLp3PBGPSDwudXxS+R3uj
H1qcadGblFbNKrOoT3l0Zr+Zbr094ffYV26RAcbFOBZjNuRmIKqynPURiRxhI6umgLIMnte/9Z4e
r5LAjPihNe1I10Cshu1lYEjKRhaquuwxYjGjsMVSznUtVs3RWLbtlWAsKRYnTN7KR77MXmwzZenG
bXtmx1hb9vlhRHMkv6xtuG1CnoramI+4ka6kcCtTQiGanLhws7uPAFD3tBUCBwY9WMltXbb0ZHiN
DMgkTMiG3ZVSMcCisuax2rBNfrP+H2ln2uOqlqXpv1LKz42aeWh19QewAc9zOCK+WDECxgwGG2z/
+n72SVXdOD7RQXZelUq6ypsZ28Ae1l5rvc/7zGty6BO6zWrLjV45Eao3CYQ27psP+qcOrfLh8sYv
iLYlly30tZROx9XbESvCIyY/2UNrgI1wdx8GRQW4A5Thd1N6WSCz4fJEsG/ecFs1UAsCD5jHAcGn
wr2HPmb+EkHFAFXfShtoik+j7zh6sVb1sB4Z7UKUS549fXt6Lpfs6ukbfUUqKkzSpBmd7lRFKWHt
Vogzua4dmC0qsTQRKF2ofboGCD8f7Gdzk1NLJl8A/63iLVnzmELMGRSVF6PTTvyT3T9SepV7qJCh
gzi0hD5Wh8GZCxOlY4SGCXJHGLP+9c2YqGvS9e+7OelpK5QfBHQV1Jp/GVLPNGcyQSJdvY+HT/WN
upXYoT/zZFwYrjS2nqw5iyZQHk2MhUVcGy/pNgMdWo8hVxXArz9BarTzI0LQjc0xtTXgE7UYQg5M
mt3IbmuWa8lezv0+mVOd5OMj0uzLPWuB5wLHaU7SsSHAIvXBYNKg2djbI6kCkXMhHyjuMmXIldMe
H9/sVcUViHuMKIkgCCWUToOTu71yC3wzpoIC3YL3apEeKAH/VQQgtNyjby4fLBRrw4zE7IpWCkTI
ZJF/FZRoT05nZqi9wCOo/f2D8awFxlDIVFVYPKj7UO/mQ1AQ+vZKsx69S79as3avuy1fjH52BFSi
+Bb54j3FCNmp2DNj+ZS0BQ/TVyeEITPGa3cF0w/1xT6o8WMWRXJ9cnuv6Sby674ZC/tn4030pFUT
ou2WIIaMICo+otxwY5AB8M+zy4dIYiBdIAj4FM0zlC45DpWFQMdc+ueYbVpszNIsne4mGTQ5X1il
afQtnvxslL4mrzoibKGjOoSqTxj665q/J+BLRYqTHDmHg3BNZDvnskyKiVAfiPzLEeZYkIUiPkRt
lQDgaLfGUzZCcjs6AQcn1HimLnCk7Lh/oMhCXgfg34CeBf+8RVjMxkStmJyMRB9FRb6P/nsdSzTw
u75KYu7weCIMXJc9YXVUDmQiJq5qY21gDRLOBtG198C+zbfa9Ssf40fOQXoNF0eIBNzaqwn0G7oC
NJFNBS4LNJ2zQCGHzl4mxJiyuwXzQ6mAVsKQeMEXD8pO/JiAyZo9oKsUCjd1hGh9T2BCAYwMGDsU
F/SzR+9n4U4OGDPRaywqg4m42IjNiv0Tmgp+qyLYykiVUofjVWt019HP2faY1LSjEfIIj4ZmHK9j
wHErayYv9rRWCGhS8aqxHcAOEgUIAX1p6G953IcockXJdd7036rwFAqVteBAkSNHmSwS1qSoVjY6
JpCPtIUNroh+mDcEEfxogVkXx1QBRCpZtdsSXmT2pmJYrPs1WQH3rebX6N76A98FOJc0dwgjaMwB
6LpjDvGE76JOSCIdE+P+Z8Gtl0Pfo14gEhRIkNEqszgR5/KfKsM98RpTaiO6idg/lyLxyoUMoE+1
QYAaUIjkmlACAJLekSghf2cYHJjELeAY3iQXRkuNzJgWetGGhlxOAVTA5R4J2QT585ieMxLTcWhw
o09IK5vBiZohnUvO+5mWnSao1xT0bUFZEsa0iFvc4sWmoCoWY/Z6hKNCNzmgI3IirYt+Y5BPmLPV
4jg/LIG07d4McHNTJEg8czRNiRL3fMuUNjHq11duuWgn6BZ0BnR1X0OTWNpc7j9AHfG5yXWcKHMi
DSGLpPo2e/Rzxp4iOvLkbcwSkHonTLjBIYA7WxEY+sU4mh+m7eAsNtszx+Qnn48Qje51kbqShxRW
mMKNf+I84xejwKW5GpkIVpfURgaYu0MYIUzf0NuIJvTwUU7y54L8nkYvOIKg0nv/x3/8z//zv98u
/yv6KObF4RoV+X/k52xeJPmp/s9/KPI//qP85388eP/Pf5iGZWqqrdqWbmiKrauqxr9/e1kmeST+
2/9DulW5FJVtvr6ieSFT2X+jEOU6YdgxjtExjv77OIbpHHZ21uRrZZYTVDgwZLKPZEJ3CUWKA62g
QNuCjjHFb//p2cRv+vJssR4frVK55euYeBWYBNVJKpVconcwcVM+RMd437xL3dQdW1F0Q3Fk5268
w15Wj4ebWaxP+PgdvbW4hxG5sQg7BlL+fLDfBjJ/f7CiOTlWLDOQReAp0UIABX+iDV+o8rkdQ6kd
Q1m/D5XWbW1qYihUDINmQCAoiouqT/aYXHbHYGIS3H2w357L/n0w2fiv5zInxOG0WwkXPlpmkH+9
iJrouevpvpmVvw3o/D7g6XBOjkeVp/tl0l4HAoMde+t5iWYGdDN99H/v0ymymENf5qSuR5fz+cKI
GvcgMpq1+5aHAoLUdj3bty/TME1b0xzHsDUxib6MtMudU2NLBhtnUEN26+N1iA2igIKQghRNdzTs
dI357Qr4MqaYTV/GrCpVj/OGMUUuXngtFt58NzuPFx0TRfydPybKl3HEyv8yTpykeeSIcer+9RPD
bX/90RL3xMuXf2N/1M0vI93tWyfVbk+Hmu8FBNTNJkvRR8cZDIe545G+XdNfBrrbPDJdy2PT5JFO
RE6aT/M96Tj18UbGr+vtdc2Mu+2jPDeHvCx/rWlrpl7dyS6A/T6Qn96sAL4qgWGv4+HE9/jje5my
ojiapemKdTcvtIuiqPFZK9Z6oGBHK6Cpoo3P8Cj6ctHt3LW+nYdfxrubH/bpXOzrivEweQro2kQp
QPJb1Hg6HqxroLvp0TZxo6knBhKKJdFTww2e0g015Z8H+udBfP8KbcNwTMe2VUXR7j7asVXaqrX0
fC0S0qIIvJuQkr2qJOHwj6UZleyHK0+eSfWg7KQ9uySgUlTX8pv1mUOCCJw6OU12ZG2qDUIJhNQy
RQ+JFkTQpGMdPRFn5OaC+PnBGbSUsEVHHkyCgTaoaHYQTcERjXXOqkUCofRgsfQLl4t31VM/5T73
wRm+UgqpQgoINAaduJcmRILptiXUloRqMjCWJClCsr/C6heIB7Nu2fTOJAQMH9tYXxahqjR9PUO6
b/sKGgNqWXEv60fDV6R0a+JC0syi6aMkWLQeZXpxwsSd0xCekH3LMb3x8vnxRnRxCvNQkFyVwELo
DnBw6LzQE6FjcXKiRlKD6iwpGo+5fNI/bs53T/tZtboBDiJlMFcUbjGk/vgJ+JtUofgfwKZ+L+ZE
77Ru7kZ0kWeis6V4F1hxin3D/AGSw1qtCO+PcP0Kle5AiVb6wBC97NE7stkLLbsNaagrxQxR+Px5
kijf7CEGi0u2HN0yFNm5m42KajpNcTzmazKShHOUlsR9jbsJeb2/OdTddlXaVhRZZp2vH2nNDK+b
ZEgjLO3Nydv17w51N/Pr8nAooitPRWubx7HFodK4MOxFIb/jqb5Zzr+9wLtop4lSM0l2Vb52ZhPF
XYrMgziZ3zuG+WY7/G2Yuzin0W5RnhoMI3JfeQ9Vt8NMhZElRK/ktTuG63qquyhHvyaluq95gSO4
0GEbLOm8LSG+/K1h/ghtmpulVbrGU+FS0ZvFZGuoNaOT+LvjiFXw5fBX1MsuyqJTvn4+DrFHQzyN
Ue/2730jRVZ/H2VXlNLxUPI0In1MDh3zZnFdISlFBZ7Uxs8vT3yCu939y4xQ5LsDK8vLm9WqLCd6
zQYSVdNTuBUeCj+P8t1t77dh9N8fyjYqa3ewGObm5/NXEWHQUU76uSvC+HnGKfLd7mDr0UkzLF7e
M4AvLAFpR2N34IzqeG2dD3S3N+ROpZmyzgMpq0dIs4HTF+U9UUnreHNiSf75gQxDMXTddgzrbg1Z
p6JunJQ1dOzffCa3Pri49ULq76jlH9yX+MI9T4XfUHbN9u/3iv8e2Bav+stsL9X6Jlcmsx35zaoE
s3FFZcrOfjyQ7KKroOM5v/9yfw13t7iatjJSU+Y5H4WhPB1cmK1tAA935QO+P6r+Gudueekn3dwr
NR+uAk33KM4qk45WlUp5R+SkfHPHY87/NdLd0lJTZ6cc8jOHouibe7EJNmp3/UG/HcoyuoAoghiD
jrfY9XR36yzXzPiY7hnz6l2JqkxvKbLWhAy9ru8l/tIP89K+W2lVrtu2rZVi45A9CpsTHAp8wQGk
s1IIWONNx6N1TZD7FXdJpawSpzFZwT6H5AfQHbKATq9jnK5XeHcUG4fTzYobJkg5vg4ddwbRGLHC
rb/qeoNipv30Bu8OYzWz4lOi8a2UFeWnx1PvRswnfZSfV3+z6niorrl4t4skaqTsInGoAF2BrEsJ
kH6VMz5WiWfPBNNAFOk6xuz4YM7dBlLHtV5lBhuIKDALb0QEJf9CIlF8jx9eo3O3cVxyTcmvJq/x
7LFLxb1LTJdw7Fns/ZcXCIP0A1lDayhysR0P2DFTnLutRFGiRDGvLIGqR2LRf45c7nvtWABRO0bq
+HzO3VaiH6q2Lo4kMfUJMk9uNKdVQuVVkNrsUKDIRJ2gY8yO6Xkf0x9uiXmTpF8L/NK7Dernwnu7
UYOhAYVWt47B9I6PeLeblOotdZyaB6z7xRRMUkRHauK1/hNVFaqpXUuv68vd7SWJme+VRmMvoZ/h
ORsiv/G2m3ghdT1W1zu820tyLTGtumHZNT2NM63GdFd0Jr9kq3a06HiFXc90t53szgftcL6x3Lgv
01/ErZcsMI5uNAR0fq6use62E6XcV1YT8/4sWuUKNxuKvhZpYpPac9Ydz/XzNmLeJy5zPVfMymQe
CjGeL65gwjeCboSuRfZzpEUShzn6JeC5KbotpQovsAFCcoNCXnzmWO1QfUKx5Hg1LUvcqaUjSRZB
ifz5MdWfX6l5H/Y30U3PKnGJwUgPZ0T1I+0fF7EP6QNPwe1LPgSyAYInf6bODAukay/7eaaa9/eA
c+bol5M4zkU5JiFyxl71V10YSR7tJT8/7P8jev6v0IhA+fdXXba3VFFkzlgb8pYo/2Db7B0BaHaW
Rr59rbaq2ZbmmCaJiN9HKiTllBzPBWHltd/M6dB0P55oPcndz45H6hrobqnvjk6xy9M8Xz/I3m0w
q4OPLaXj4X748zjqt8vhywPdLfO91e6rpuGBqDb7Dr13WohwLZxP0WCwMp50WuCPNA/JYed5J77K
Hyftl6H/WPXKraqMLF9faHUIjNGhR+dhPaNA4o1uk87U4/ez5K/xtPsAIisKTZJ4VPznkfsdve1T
CRDx37oC2wYDaZasMyl/nyJaVd2yfHcggBjy6dxqlHhoGv698/TLMGIFftle9vo5l1SbYUSv1y3u
vR5Y2vSBA/b1USN0HT0iJPjzY/31VPchw7nY6SdrT8gA2s6i4w3yu0fMvJ9eEWotfp6V3ycAvzzc
3YJudkW9E9OfUOgwmJX+vvcmzLXwmu3YqLTvJ+Ffz3UXKaT7oq6lcyxqq3SmI9yjQ49sLy5uPjlT
cq40ER0x7JSmvyQHp4AYkE7UjUjJtm9YJQgTLn0q1JlO2PEWvt1Ev7yFu80mPh9jqT7x2/6pK8AR
BI0lRFA6LbsLeuKP/fSB7zYcq0lv7fXKfBJ4t2oQP2nw2ry9T/s/4gyA3+sdbcudm0DXvLrbf/Ra
7HSnKF+bkwuiCNoYwx2SZ+4R4J9Bdnedyl3v9G7TOV12sqkWPOZ1IQ+P7Dt0dAw1mCkbXNf6f+8D
mnc7jnpVzXofJeTekFbW7kAUuPGM8ivO/M6j6fud/L9nsnm37xQNFcuzwWAlWj0sb0TnmU1re2e0
9t2Soa5j0hpgq6Yh382U00m3zs2eT9ZQ4ZPcyyj3UYmI9h8b9S4Ylo41qog/eD81VVO3Gcq0Tce4
+2aaFpfl7lJk6wfLnfjrpWD3IaoaQ8JcdE2QX40iPwx2/81u8jWtHEUMhsLHmx2p3q8HA5gZiKNN
d+xi2ie7KxpxWPUd0+XbF2vSxWJaumpo9xHj+dxk+rVM6BF3JQjHa56THoWWFg/Y4cFD1ybbNZxY
Kl9OkEsl21WiZRnbC/23D89Z/xZSgcIukfZCdEUdT/fdylMp5xh8Qllllf0+nFbau6uSMJyYNlfa
E2gKpYcF529Sqp1z5rvV8HW0u/OqOl3UpqoPGdcXnWIL6nJEjKL1qjPOF+vqjwnz5bnEa/7yGnMr
vmanMyOJLAhgOcYCggRb5l/IgXy3W359qvvT6qDGNynjHR77cFAGlk9HIzPzhmulRe2uc3f+duV9
ebb7E+ha7HZOwbONJvs5NVHFdckS9Kcm+c3VZ+/nGaJ/93Sk+RTbkU1btvW7s0DJz7HWRvGBCVmN
2wfKqw3alhvVVJod6SubR0uLU9mcg9sYIkvp7X28Xl/prAW/BmmIfNCRxrZ6oF1BZ2F7gd0YEKJh
yU083Z7Qw/k//2JF7Dz33940NV2lHUCz2BF///aVdLsYl0iFBhDkYxMe5FsxvQx+4b3Chnndr3vF
GlNEoAbAODu3/O9W8JfhfwX3X6beIbmUauEohzVJuOFtrPWwmiREEMZOwvBFFz32/59PbKvsxLJm
aJqhW5Tv72b7uYxbR+cGtsQEKpRpfX1RHvWP9uP0Wr7u/B0FfBgSZ+9m90AtpjJd8VjE/Pwb/rjb
2qqjGJph8/+OpTva3TxJr8ZZuxmHYnnT3+qHw9PuKWsIUbaO7M5kCvRsLg/qzKxnBuS6Z9WaQE/U
84fr4mY//PxT/ghUf/0Uw9RNR9dlQ9HvDl3leolOZpQWS+M2rdaxtpExJ3VeDuDIWl/P3BRBSNYR
F2r3s+6fgzqObOiKrhn3192T0pzzKJLypVI8RYfV8Zq57acsBxcpqBEq2yvlMnIQByP0GcnKqLgF
0SLVHq4Ilvc9ha7es74qZ3tjKDl4h6tZzzLcJp4Ul21EScZ5xjDvatxcZT83ktElweQ0Cw+XoWin
/vn1qfdngngS0d6iWZRZNed+AlOhvjjnJCqW19P4KI1vZB/V8bX8OAD5yzbl5eOIZfp7QsoghVd5
2ZxxfilHleUdYQDiBYwPI9aM+ebnn8XK/XNdm7LNNLY5r0wKD7+v69xKd9ntoqTsRPoQA2u6rffj
w1ihX8TfDR3wQcAkDGqPO3KZOsbpvUsTHJ5KDJQuvcO7CRUBBwq7Z6IPnF43xmttTC96eEOctR+l
SI7Ac9PDjkLOpJuFc35zmEWGq73WuFfDWgj3vhaep/R5hs4S6RjInoSF5JbcNRCwOrW3nyUTfX6h
S13vKyOEHAONHmxWwmbfOw5RmnAbVNC5yjidA6rKCi/tZ3C6two0F8dTaJwhWpuUMNVHaOWx6gDk
8pghoQouZPg2N7CMFXLZDBbLjj3foS+zhqdOG4trT0tY/BomFir97IWKvFzA5k4Y2YiWSvqqaTg2
nuTlPkCs6WVr1OrQXY7cX3S3It2G85HygWcpXTjW6oCTEo1oaQ8XVSSCeAKtaX2mePEocNpH/7OA
+M5Abxq+OOip6uH7FdHgrc/fCoXcVH6DlBI6T9Iacgkydesd7MYHnf2ooVLfmmu04tOE/Mv8iCWB
Qp/uc5kCJBpyRN3Tw0ZwMzGEeEPwPgL8BUrFGCAfD/Bya7dIMCy6kIB1/dIzU6xc8f/IvKGfQPUR
nAT8JR5vC2xdBg0/GQdg7I7hD8mz6rOAQXSefQoWpSlwLvi6oZsk3gLTagcaTfxxUAVIMsLrItkC
AVySzOVhUoQgeJHRdWBOFJQ8EaH1cQ1Dlcqs0MEhUxrGI7rqpgqdRgv0I/jnXWj5F5gH2CtCFgEm
pEQcBUR7gL2e6MA3HulSAg3dEN+1kVBqQSEYCc2j1fulBKiFHKvy0Wv6raCTOO/Y3baoQlbtABsn
hEfZq4VEKUEJifSpM5j65kT7beHdHS9qVZwV/XpDTzjhgNnTYd0ulwDgZvE0/xRizfeflzpb9HdL
3TE1NnF2Iee+FuJE18Nu37bp+txntSZLyFBmHx0mXgaDrF8EOwChk2rWrK+TerKHDk6/2LCGTQY4
DVQWfLiX/D2hU8u1gDocvf28ioJc7Vl6X6sflbNXwTUamKVXf7afBTQDrPcmF22ZwMOgxy0LlJUq
ezi+IUh/IVW8gLWiDG7vLQJrmAzaqsYhC4ExHhOoItB7gEoUcD4mCoIT9ow3GskQNOKnsL4Gu+fs
wVrRoE9zB21d3N3rQbY8L7NLv35uUdGce+UqSl1n7ymAqz7seR0cJ9htDXXYiA0t2GwpbrYGRN8r
kLxXIL+uwN/m0URYp2jYk9XI7ywvhi77rs9zP15xX9+aaDFAH0JbRRUG/GCYYVHvQU6JWSHUBc90
ZiYBkXEIg8xv0FRePNwuFS+yxvGKsTdnMilzaZoEJgTN4AyH5kFgSnb4KzT9ZIAbl3eIIadWYSua
2dKhuiGPTppA2SC7APIYjeGgQXsU7Eoh8HUmQ8SirwIKHuMZSNkOps6yeSA4BIGiwMdBgo0qZCMN
YdRePq0FvknUix5PVMJKtxnR2e+dQBUg5AZ65Be/7JUmCbpLaNVbrKvdTUSC4op/s8CWIZT/PLxo
gQUtcg/fUR5UILZwn4bwiu7hjFTgEXaLB6gUNgSltmMv3soDLCr66LZa4Eny+DwXvOT4IR2k60ag
hBEm1tiRDM/oSrCs5CqIbDewgAtDxGlxRZfgAAkF9yc0ALf8cLDK+qVYPHjqZHGete/gFb0sMGHd
4XJzfrQoPyNDG4wv7lsKyAati8OOGW7mBggU/6mF5r8yMVWFpCNw0VeMsYcHmCCcP+x1wiyk9J4S
mArCtRA2s3dYUMIbS7iuYk0DcUShM9uBCyESVT4i5iHKahuXqMMiYQFjkpr4YPhZyvQrvJ+EdvPF
4rWI7j4hnmp61mMOEQvuCtIZKIHB7qWFDY1/aIoaB+Jgrx3gG5tyuBHmcvPBRhfp2jCFjSeIjgIZ
0BTsbXwaCJmo4IWhDEoZ/nw8hFONSFyaIcndLXaT20yWPWMtjZOtgpfBpx1CYGBdWSChLIFtjtGQ
omDtl4PjUh9eh9KqGrOg+rtNiYp9YT7Dqijmzufu0fCOqwu8gH+hO/eba5gpf9mj7nZFvdgVh0a9
sEdhX1qCYeL1TEkH+rBhg9pHmnPqg71QOu9/v0LJ3y44liE7lmi4tFTV0e6vZNK+ipU62bVrAE21
+kQtcCx4EgpiPC9GAo0noveMkkyKe87jzuqpRAXAeeaXAW1M6sYwBulhetj5JerblmKb1EvYFsBa
01QqEouYMo+yfjqx+nMUUr94/PuwnZVDrrhvLfDvWbrvbW0dxh7/3gNFmEEzAfoAW9UWhrhW4Ewj
2IdcskCbNi4hrm9IiAQXtt9wUs25B4LYLjwDp5vR7gUaSuDoPV32LE6/sCy89yYdIY2iwRUfilcB
uey6Jv55sb17i3fXxEOT3Bw1k9r1Ef8IKCnDFk/jsao8nxex6rXwa9LeSZ/ppZ8f++zOx9YDESg5
Hq25H8MWn47jmr5fx9sxw1DV154Rh0eWjubnbdhchgeikwux17QgTfXhGN4eKca+6+6n34frFqkA
WeZ2bnDtUDT77uJ1uB3r6/Vmt2v5+bbfnAHXGUAV9zjVTG6+knnStg4qAD/5UjaFTTufGvASEDjI
ZehEcP67eCqVZH6p6Un6wLGHFzM4nBbVTAlNeK+zNghMcEmcGNiiQ4687X2OFhnak0z8qIUanEDL
M1fWwnxDTwrBqpdBhSAECuR3FLQrvcHN5zBR9J5yFNJjrT/tkx9x+vZ4N6uITq/AArDiLYLrOK6F
GUyeEdQ2k8sJHgJgEwvw0uy461HTqzbYlk2RAhYvnyXcTdNHzhz511fiwuIJYgkQ2ECZAJr1pRa1
f1Buymdk0LYvPXAw2aMzNKrYHcIqh6W1eNx/aOShkNqxZ2iAWHo/xzLcwO9jGfF9FNWQFV22uRrf
pYfaRDrtG8VoSUfIn8noQHk7C5L+dUpnfRZIq6u6sEinQCVyPEnpNVGQkSjuxyjdKbrRCLUFLDS4
1h9R7d4q0sg44aJJDTT+eZzz74lGueooc0eacbuxlUA69Y/L6yTvtZShbj1D8WzI5WfffLIS/xJG
+Olsa71nSm8fNmHCeR/okhtDtYyGlzLgso7ZZ/PqgJh2T3RGSb0I/Zzi5qviGpjS8kyWNelVIEgP
WwdYUwodC04qTppRj+Xg8Bpx6vFjvG63dkugxUEaeRVC196FU9h2xyeA6yRxD6q3lx/gfZ64vuz7
FP23be7NWWUxe8jIiMeH/TIKZ/6rhSXuJTx+AAW17X7D1JPLsZ32tWxtt0vLGqKOuHm+/UAEEg1P
sLthiQz0J1mf8qcSGLc63gQeU5cGjV6buNA9x2eVu4GMkIBNcQ47q7+DJkTshoP1y6kv2JgHVKgK
R8dTNPioXjPgzhDv5ni8nz4UQTg+vwIaeNd1rwGPZUdE7PXcAURMhEXgMTmpvsxi4u3imNS0gwOA
YY58lsA858eQGtz7eG0bLbRZdx+H1229bUNb41wWXhb9K6r755pH3qbGhiYZBO0+VtVxuG96CPcr
ttxJZBJrlFPQo4IGnqbe4rAx4PUTMW5rybMYZ8HWKy+rR/AA0cktlP6+Ca13Y2CdIeurEPPZZ7ln
AnoquArniK3RP6ShHTNt6Mw5eCg2DhObGxQyVBpOpkfFrecXvuZktSGqc+b2+b2FCR5EAk2pQfhK
ADb21TFWBSAUJiurGMe4cZrB7ThWraHm9K+vOMMIq4rRaeN8cIqoAN4+M9EA7fMnK9TqObfxwe5x
BUcyXGQQdmriHoneNhjLAyxPQLBJgLAhjPScuRPWn6NLNLSXZt2xw6rqH8lkVrBJOsRB7ibrinaX
eHBsmXb6XdWuCXa01SkCQHZTenoxVw5QgeCVRX6bhizPc+XNAFeejFmRuadBMZU57PKPxliWcR+R
3EMyzEzPmeajfU5FzZnqEBp6ST+/vhGip/34MZM9CTR73suKQNX8bKGCchqdjv16s7PG5tx0HnYD
7TgMcl4SZDZLXBp2sP1O49M6DW8jqLOVqxf+jfgIC19g3XKvBRXTLx9iiHxHTv3gukSGPtSPoTR5
aZ45iyXQCKdl3t/gdYsDgnPxykXNt5u329hw+0CSaWg1KM31nOcs7rHOTWCy+RyFCjZnquRBXqgg
jAK14dC+5RtrDu7uAkVMrTzvsdieR+fXT+8RwTGX+tSHVI5i3iEdoaT96JNbcAlk4hmeRjwEbBMK
FTkBgjTeLTlWTadfnP0a5Cr2g9S6/YhUJn6WGLr29opPHkCFMQFdT2D3uMtJ/WsSKDjmrE/bMoR8
yONnWECQ7vAsELBXygApZnlBe90KpP+WBA75USL6wgOWcRwtHozcR6d9BUT3GEtu6zpP19AQhkzc
KnavXOt+PiScP1JbYobpNmktElsWCbjfU1vNzrpGqF6aNchWptb5M1UXkTyBy2S/QCipKz/9lECB
xZNzGsY4/ahZcJs5xbqxA1n3S77GrIK8J261CLUObNCewV0piTwSWSnYkFd9rrec3hG85QQY21M1
+pCKbUVUz+0CEVU2Kq99jKTy/VZ3dcX1UC4pY/v4mOA5STSfLfUkSKP+/tbnaL5G/ero2bsgwG1e
Aueph5YU2uL+MD1Dzr9hFa8J29h4tLkJ5EFr9I+kwiGUehjbV5dBioUd0Fd+U2eZ6Y+SBUl/C725
RRYaReC97Nyym2N5wq5vbawEkY/fSa+ADqBxOl51qh7u874Wg9nkJB1D1WTNvG8+SqNMimqFniCY
7ECRZnmv9nhLPbs3JwKKSZ5hTSraN3+eMn+mSH6Ni/5WUdmTnPvWTbXS94cdTS10U9LR0jtwsONx
EgBc52aKuXJgLn8ekWjyuxfraKqs8pgq0v67jXBvtLtSS2gJrLB7rx+asYrkRwFShSfkmwFXzD9/
RlNppSm99KUAjPR5EhAYL4UAAv35Nkse5IVujDhuHLJlK211HjZP+jL5FDRIXK8G8QbLKDjSr0eO
vf5txv92WpHLfHEeVfIVB6KKDOLV/r2cU40dGqO8Z+uuNjZQHmmjdJH1jyKjoqb9+gO53Q5CeTyL
FvkMgDuoGXtuv7OJPl12vQHZV4cO6Q9tWzxzrxxVa23nXgArv1s+CZJsaI2i6cSAeYfj07Chgl6O
2eP1zxu9c7veZUs0MeKfFvGHsLUhVzgUJbIaAQB7+rAWyAOitccHG5C0uhQeKPgPvBihQ5uOQ3+Q
MUNh3+fPgvRPwgvNBw8xf0g6D9pFPk6nih97ue9gTAJ8Zw2JyXu+9fz12l+T0PIBggyPUxI9a3Wu
zgteTUZS/NZD6dgDkyFkCNCIWO8XhG1XjiwDfNV+47xb8GYKUp17nIMfdgt9mE0PPXvuTImfvRkt
6sCJBpQgyE2T1BbO5KgphcRyLaOHpMOor4U1BfhXJD6xL/XTANnl0hpfHP5ePvjlE3r9jEBDPmZh
OTv4ad/ii6Kvm+JkNdEnh4G0SpendTuJZ1UIXW/Edu1yWD6c5m1wG+Amjf3OZXTappMsiJnaBh/n
Nr4MmrmFM6b490UA4GfQbHdCWjyfZ5Nkqfnx/LCmKdaHHaQRf109wL37T8zuiVFeiPzItzSv2Uf6
kQXRRJhu6k/OlETZSHu+gK5s39QZLi1joHDjiP8TxOQ36eOytPlVGNYDeYdDBr7s4h5xPII7TzaG
FD74HnxInqkgHNFJfBippx/HEqj9i6tsKZhs5ScF12mKFO0wIwlHplIKr83gkPiq4puSe8IkyF6f
ztPGCApUKlw3UfyADaIx5eRGF69gOBpGabmSvOwoZvGcWYz1zK2XwzVvfPZ5SkOv2qt87lnwqAN+
WsbRmvYrTNlAQW7T58PsgsPoTnLrdnK+eDG+Czj0UK1tfRkSFiwJEGRQBWGw3lzDWjpqDwUsVZPo
5lqJKwO9SdzWdGMKCzBMYZ/Ug4sdmsqkMP1zNtw/ce+EgL/3dfqRVe+8cbbGWC1Hys1PDoMSIiH3
Qs6ly0iFEEdmtXYjbciV5vhArHm2ScGzq0wtvxkYfhSSDDqydasLSrjW244bkRMUWU8HN/MSHT22
F0AzCpOO4x94uPgv4zULu1hgaYqMGV85k6Je7vbDSu/vgKTp/VvUJ+SVF+dke5D8xhkm/O3xdVGj
367cOh0qmI9HvQYOWz2s+NtEIlevAVUHwuxZWyefJ2hGKrMf+dICmDzE7HLc1uOqCvk1UHtQvKuf
zfg0sEYJ9JGyL2kh/7ADbbE4brLnnAQBwdK6WJrDSw8vOOh2jV9SdlBpyMXcgamZsRBjRoGdCOdJ
iJVPOEepxGaI9sEFX33CFe8K1O3aO0PseTP6Vh8ts7a0B7v5cVIH6SInu2P4hIcopxNKwjKOPdw9
3MMqMb3mlXRwGhAXXp1lQyqgduMtRp2LN/1dgQC486rXyyh6Pqy013OgjJuxCaOnGksz7VH9xMB4
eV4Uw3zFvGem7gZY+PSdjTqoQmPJH7z1LuTBbPeytQfVSJ6386viyoCeuR6MTiFAIOweks2JYPUw
igKDeFhdmeDNrEndA3y9Tqgpgd+sfYhgMwM74TleQ0Sv9kxQg6qlsCHa+futtvOSdCS1DwUOBqZn
Px11l/sl64Zf8Qtx/Lat4YLx/U5ehM9C6TXcFqBELeEDBGf/MGrnexxOqY8LjwwDl1eTWr0Y2p6V
oFQBDz1Uw2phbqFoUSErH4geV8BS462uufUlYBVe8pD/PXtDVQU1co3WI3UflmELDLUglyFsjdKn
Q4gxCN0QgdXH7Xfj4KgLjPJ9v81HGZ4cCU5QArNCFnkHTZd0HXurM5Lh+CzN+e31tqUiQExW9fnd
3FuZCbzbU6hzvWxCXQo54NoNa19lG19wb+MDT6IhxU12vdPriVcydfrViOzIRrhNph4Lc8mv378e
XmN/71fYSI+S4X4mLUnePUfPXNvzFXdR3wTXFJKp6BcTHN7D3TiZ2IMs4O66UsLYj3hZ0jMXhHRs
QYAcxzF2TkTinyCfbuW0eVA+D8c3U/IN6l94n8B62aJIDpoQXg4ZXYqlnCm5D4rVnJmPYIXx0oBw
eR4lcJGlIRXxhZSN4q3b7l0HLBxugNxhMe7pk/a/PtozKHQr/tFh9hCUiqIB5ieT+q0ZBliU9IgD
lFB407Mx0xoLnhV1vnv6hPGGRC9ZO4GxSMbxltQnvbpT8hQwf+UeyF2IiP+XsPPabRxdtvATESAp
xlsxiMrBCpZuBFm2xSjm+PTnY1/t3ftgBmgYM93utkSRf1WtWqH/JAuWNhb2VeoCDy20T+UpUZh/
QQBLcyo87l61jIjEWPLBUyaqZQ7+q6/V5XjRcA4ZE92SlUbq2zC7u82yPlFYLZWzLvCOVMeZIa/u
NZm2KdJ/5tkE77LTGCdCHAsX1Zy+MTb7HDbcTrhsgbEhFVbmlD9b1S1xruzk0NE33IGZ9142/Twn
wOfAroSZp1jej3jcLAUsDgJH9cZjVV3FdvhhbrrX9LWqczvnNub98QBAQWAIBYDdTTYAc+7dZQyY
kNLQP81b/TRP+okPuLz21/Y666/12+24PkQCNKCdbKvHDWsy0zmEhJQ121T8Lq/Vgiux18ZdTLAy
HxLvolQt7ZsfBhSpb+LLQOYClYxe7Zry9BK5hDaBXRgRc7d0kXTT0RH/B7+ES702v8SUlqjZJnjM
YQuhcUjWe7x8YDsyEE/Iz5m0vCpX0A4iyefnDAfIj+JqPCZ2dUwOlChXtl6mVXHjkB2IaTR4BWFG
WGDHHMmm227CT+VkLqVV39n6axYd7vhKH31s51lMyHv0Z+OGUP8YcKvAErDFLHcJpeS+kV/g25O5
tIvYA10xgCSmiui6L/8EqogLyXyy5efxbwDq9QtlD+hzfF9D1pqD40e6S7r6wBIj8OpbT09aXSj0
nVfRr6g4E+IccctyhwbDBM4FjRaIFWUNatOA3OcSsA6hFXgN/ky+9K+QbgqciyD3cgoArD3unBaG
RZZDRJeAa/B39s1v+bRDR+UcXkfCCTc/cGKxUsl28MjxgTFF5uOZ3hCjXdOpx7bBeq175sZ8DU2Q
W7ly1L0AIsLN/uRTpuI+QQpkvDLeTkGfQOJqlluvne/5L1CF7tzkVju4Bjt2sMGH8slhPj6EJBvd
SEUH8tX4uBYGrm/cyfI8Y6Wy9c/JqhqdO0D9ZiJktw1/6P1pzVo4GH618zF+X0drJtrL6yTvDLaf
1bTLHK2ZTzInwF3u5UWqnfNwb5NFexJP/qe4Ho6vZfjtfwtPDA+jA7ajVro2UFsAfUIJWPDw3iYX
+WQ8TGMKaac3bGmVeNW8d/KNuWx2zVZcB0vlzGr6quJuTWTuT7NjfijfThrNNaJNBivi/Uv0PU4r
LdLBu2dWzkrkqX7S3GTH7Ds5EItYP+r3jCYHv0eM3JyKwSA4Ryxg8K2kujPMEw/yhGsXHGp8SvlQ
+0eDkYq20Bb+ccAjQ3RyzBA8BQoG93F5nvCc8/edYNEs/S3DTHkLhW0cHMqwozo65qeukFNlS9l2
gpE4DTlnl7/L29MrsVUIYqW0gJlVPNtuy93+7neyuBCWkKYU8Vg8I8VNcDy/FoXNU1LIlvjTQ0Yh
3Yau8zbximuxLW+ROq22pWn5/iytDz3O1PRNlDAeCiJtFsE+WLBS2Jfs6Kme3MGn4hKcRHDg3m4h
yDyMo7EqnyJm/S8cSh3h5Zb5vNtTQHQnA18zbeHBgprP/37EpfumZw4Yb4xOuXE0WlPX3DCbrA2M
S5Wj+PHGZHb+Xqq0FtLh/SW/LWVXeQaAO/twKw69/DlsQqxfrZTXwPvzqIL7aF+uh2VOVuMol2K7
ScjXeEv3c8P9wKWQvNnXVScAjgLYP0l44lydbBp9XMcnLFNjhzMTm+p1sNIZHBU7OJkHfxtvRagq
nKbrcfVubuBPsfw/FJCKklM+GyAPvZwDLYFusdgOiGRcmbexlSjxYQej98Sv96xYh4t+TjbtWcZR
7BcSDxm3n5TQB3bSmpvvhEW2qc66bw2t3WCcjxcmvqa4dd7eD3Pf/ErqVO7csppJ6OOfPFQdUZz+
VGCdg8kMOGdut88/72rAeR7YBhSFRgLhnElEksbWcxs40Q+Ht7YjlYzVEiDnuqIOEtTAZV0x5UtY
7Nrc9fq2mlimucDy8AO7oE8kHXOBMNP0C+TJhlfCiMAaM161GfvUjpx20CycoM/ke4i01gRzraMH
0+qBYaR91OfynJ+boxlZcmc12ThNmWCekluHG6pG/zPORCyIoM1VbCrs8lO/Sb2V+TTlMNWm6rlD
gor7KY0YS+md8lGuqs37QExiOKOqUcxK/DI+MBHkuAum5egkDdSZ3eqPZh8ukw9ynXDB3Evn7DFg
VIzBJY65Yw0E0+I6MkbkfHjTFD/eS7HpS+++LaGUmV/Fd/NNBtaVCOaX/foTB8cLGiCW8ZM4nt+E
PNsFhsL8N+PEXN2ADjM1DLQm7FLgvrC3IwQa2266YRjNH/GT8SxhPwQ341el7/DP/E0aMN+0OIpN
3Sa3k6WSQuv7HV77TbSPXZ3UaoaVN/WaMKHfYrzOU+Z2vhYQpgmKHZNIYBMIU42cDo2xqJc9GEp8
IjLKNMHVcVNurJqS9kOtrAAU2G3B6IVBAjchmg/SuFng5DJqO/A9pgL5DNNxTGIvLVKAjbudsZRo
7b4fKTjwl/LQqmMbR2Ppe/gcsKak5u0DXKT2GaFf/Oqm6Qf7Z9dc2REZn7yYVTPPM7c8tQv9O9L3
ONu70tO4ddzNpBwf79RspbQqDEC9YAuC38FWYFWvTgPmqWt5o8leDJNphylybjO+FZ/Ds9E9FYsK
DIp5PT7RnJYiOpO7dwcPYRruXFOfR5HXcRH5trn0mbZ2AO4O4C06hAzJyZz0x8pmzfOC28dooU+z
2jZDwgdXIg6vQMr4Ke7eK/9pSo6OH/5XM48uTTNvQgfImUs0rr8Jwy4s9jMdOzkMF0DIdiEO5Jjf
kzhGfAbrPLKzOK5Yb408U7tgIsJwXLKC2mYOo4fgszqUeLeHtkmKw1frgVlxTgNfBDCTyAKu15ww
nei83ivVXA66q8pz2TyE+N5wRFZkMHpvQnyrnaC7XW+XYDnGOoKHF9vZ+1xlM3K9Qt+6l7NJuEgj
Nwk2ZjfViPYrgI89WsweW25yzgsv7G6RuRZZIyTLkDTuZKlgAZJ4DV09V6F2axI+QPQ4aQgx4mj/
lbKZwCKIXe0w7RuvypwMEhrcHxI/qHpc2HYchP3W1hPPV2YlZIjeZj3JOjMn5o/lSGPxhoQJzJTK
d1u+N1o3sldxJ79dBmg1vegEvxXLWOeGuYj+TpzsJuUO2PudfUx0lvmrkqQC0iqW/KWE8pzMy/Sk
y54RbJj92nYa5wtOm6ADWzcg13An6VYpuPd8HgF3Aw0UTjWOni5tePTDaZYuOnGqBnOBhCQEspQ5
GqknJ8CkH7+fQ7mPXN4ybwH0pjy8fupPYWz+hnWEnTkco2hRmtuasbbLnu90U6lLIZ4ZTJLNLSKo
lTiS0Ano9vOlMjmkydXQt/fqOCAxfntFsZTFpUkHAc91E9flNJc/uAJ+fZKSZdksdaobCbK/hQ/I
c5Cg4fReiV9V9gFFhFjMMjwZWHfzEjVbhcTGtkhgWFiFtduGDuenzGgbuXxbaXwxY1Ge1GH+il2N
IhmfKk4e/VPTvVQ91ExAr1nD2iq6SOGlpgNQDmW/SfW5Zi7eMC6rmRHe+mEnDztBOqbmViSKQTkI
yeye71OgX3nf17O3breFV2LaXy5yYxbCr4SgmroJR1TkhfKiMayuvwkg0fmRiE/ikrrft7nRKA6Y
qHKUE/M1Fozq7kQASkIw59/jSsfk0/LxkTkQzkDaChy8dUdsLeq8CtGzneMJLGKHBwLx0R7DJUHR
F/0cvTZm5PWxC+1egb/H0YsskUhX0VNKOyajifRBubYC1iJYdAC2wD7AeV51WnFn9G4J7EJ/SWS3
OA836uBBXn+r3FG2iF4Nx2YEkB938hVNV2ckKhhDZkJiw6CQiaWv3IgCDPG3WAtMiK9ZzijLKiJ2
zd7SfNJU3YhKQRBGa6u9kw1WPEBNnFJzYs2d4B0CZ8xfyNosMRdSZ78rNzatgZwL4o3f48u/xwAG
jk5+g+qkNJSqq0aLAvF6Q1NpJcY8Lz1VXhCnOhijMXMpTXPWI2Q8m44P3TXninr3uw3vo3VD08nZ
Bn0HMEo4/APrBT1icH0MrDVnMK0JLY7mqvVKq/gn5pGwzSfwRNyXbON8/S7dTJwbSJagkEmLVrL5
zJPWYgPYxLaau0Ls0N/ArDQg2g/TCbtQUucYOPppE3kp/yBIArlyeBzSlVvSGvAr4wCdxVz23mHO
J/q9x+5ccThnsl9tO8DVo4uDum1OtQAreoztXQ7dO8vd0BJE4D5ngs8LgYOpPQlcRZlKEVCmG3Uc
DdORYck8hbAbRg349gbOC7We24NbpZzjZvVLqjQ5zE0EWDWXCLmjxBZrE2Ii/TluYb8kjDa/fbek
8Xg1bE/HriCvvdSY1ymURs5O4TGiKSiBn/lxuIGC1c00gSP9Lf1UYMljRDEG5zQXe6IHoRPjNBU5
2Y96Ykcn+FbZu/3EknJLgZoMFYXcIvxWMmvYD78B3TmBVL+kZuuKy9MmP7vf4DsmyhCAx38wAoYe
toWf98jKr9lhIJVKDCCwagTvvH4riJ7fUsX8bIviVCCUDaZBbMsbqqJ6VefCipWLM8G73PgQCPwR
Vt21udIWyL+6F61BwjY1fHFc2YGMSYUgiCI+MX77K+W3fujPZNlexpmbcJYlkVTn1PVP6S8C4veu
PsXX8HudbPRVCEEo/kmWr0N4NFin228wbroaIA9CsBiHNOsXgjrAb3C46Z9keRjYTbJcAxuix6um
LDX49X76R5DnjMc8HtOaaAo+2hsFVjlLAYQAsAAanQxY0NOeye4lTTkp8gt23OeQ2MZsti934RSy
iHjBHkieKoblr2hL70s48ZR/t/6aPO9rgSB35iynfHQgwMLiBUWKeFfVZetSj1E74EUV0CH3MA8z
bS9TD2orNj7M9Bm8FmCA3+RBdsgzhwK6gzS+zM8m+BWbKH7q28myUSjlwdlHSx3QeFnoixuyrJfh
PvYWOmGbxETPfdKnDR/Pzfc8gJb+zJ7N04DFTtQkCb/YhJCHxATqz82jfvVhArIHQUuAqybPyYkL
OmyZaLvXOB33rR3S4mF60S35bxGc67enBW7tV++8ClfG2VOgi7bTP0B/BgSrTkMYv9XYlBnQ6OFH
AXQBPqtWpdNAHMOXJ4yG7+qDSVcVppEOumS15bT7YOQOhItG1zI2X25K1CTncemE0KwTx2R/llJA
F7yN8AnkqQ8r0WSz47KB0LvLWz5r+064ZdWsZJXAgvO9E/1LX4JWZLem+yzFR+ef42A38Z8vIspw
v0dVYux1PFGj2Z2QaHQFnSd0lvElEhwzPDVM6/K1fl/4OVux3guu4U+7rz4FmHz1Ob+B5+S1HT8Z
1CfLyReILokZPUlXmiV2fM6uT8RNydTv6OUilRZlMPc1j8lcCfdZ48WaVSsj/aMOHIH04G5snrF+
bz8qPPNdvgxA5pHFO4DrIeK9r1kxXcx39BGv4M4PjKBEEqFiYXp4OcYYNumarLN1h2v9Du1SBTEn
NYSdhy2DpROz96eN9wWXRxyITX/ZPiBDDkvDhpBtTmgYLYOYNwZEPjBmYZgC8EBfXop0Eq0J9+2m
OgTX4iccE4AQiK3xyre6szDPwQi+iVax0UXMokvGnWZYMXuou6Mls/rBTQUL96RhVk6I0UDGiVWD
H8l7Ls+ddG/kLURvkxBtuK/Brki4Z44OZyo3C6exMQ2eiUmuyC/cCgrRUQPeA/hzspP+bWbTZMv5
xQEIPZZ7jxgRfF6/7tvkQ5dckY+xmaLMgBzF8pbUT/oBS0WT85N/vVHrg0/uik+iamb6LnWMPdEX
a66PrezzR8SGvHYYVHgrSjIrIwqnm4hrhquKVnVWhU6F+D6ZC+IyDp0ODirEe1QodFacFe5AKCNr
M9KqJEv5ut+IFln2ywlhGfA6wXH4ptQTwiW9vwhrH1/60hqiXUcgg0oNtJWJZXwOp4RxTLXIMuX6
JavwK7W1LwiZ/vJ1hDs8f89G0EHdwYmpUQ/m0+GnuzI4M6UUb4sLGwPwEnWuew0UdzLdqErn8sKo
l8/TY4EQgoMUUxsGKbd/yAT8EjYEU/MKDf+OMIHUlGBalQ4AaQsfnCiCTw5hwvkicm4BaCxWItGn
esUxeMn6b96xEZ362qhGqsd8qM++w/TXtH/9fffDJ2imbt5P2TSzK2UgAkpOx5kySJwGjjt9Ph8y
egXWUbACWOWDWyDgUcek2KjByQEdz/r97A/5Rz+nHi27J9tJxs1o3IltlQdsaoVO4BtOZjdCVwgo
4BWxIIUGLU9VdFFgXxzFxIB8oE5pLtKXMWOWFiSLolDSx8EAq8DIvZQsS4iQzJGBjT7LuHBsGQeF
7TWOK4WbwKunS2G2JhJ0bW5KHjYq3qPx1E8m9RbC/yldhPPhw7j5xwRRww61C4cxMwbrVe4rkofZ
9HZHY69uexRFK653dAG6Lj45b+Ndw4rg/g3odd8lN32Dxmzvb6OlCCHRRoWiTcdfgSUdI6L56Lee
PA31ZXKVPoLL/aSdwUiYe1g3wxkdCUbLzosePPg8oJweKJdIWeIllaBPJGD2U6psxq4WPGp1R22l
273DfnGeL8ANfKC3WwE35DJxIVLAUWAuD1hpVVMOJlynX198MVeyZbr5mhGYNue9zc/1r0p0MrRN
NHGn8ge8sz2Vp4YgKMUeFwjkNgYs651UcDqYIsG+zkdSqnxtluGOGkiSjnGTDyJHDH099DTqGSCr
kyyTpYiQL9hQMqq5WqEcHVebhchATt8h83jSQlv0IXzm/ufrRyZ9HQZX4mqGlb/W43VAlgiZkeQn
ZAvIJdQpJUce5vzYoLNrwQFqyMV129rK3eFzJ3mKSJO74WopWlFHYaTVIR0Oz9e5QMfOxYesxpxP
3A5gVmw1qqVykcB1OKBAH0mhAcxEFzDQtk211MJsmv3KZLCB+43ckku3Lt2G5zChx55PWMuVi4mx
rVw1t6XK4u00kpuQU2a4mQpFwDWB73AO5qYFhk+WguZoIgVl+Q5nYreK01Wq8eGdmzfIHmkbit0p
tiw5Q4N6z0gXUuNkzVWC0Acw2k7vX9A71WxNq8DdOeBbSRwOjWDt+mC3R7m1K+hi3J4cO/5cW4Cg
y1BFa0jr5Og6orR41zPuI/HRRJTBKfv0itb6RxhTeYYn1Sj6NdEx0EHRVLMnTz09dAp+/ECAI0AQ
3FkT4QMpx6kVgulOpgR/UhyLPazwgqONdelV2xAqxYaEvTijKxBWbldPeR0BPzRezjpXnPrsCJCs
SJ+0rpPIHSO3dLf33SifmeHSyJwaDJjqxVQM8ESkGchSve+1fU7opnFuq52hrNv8o602PpnI+ioA
Lk7NazAcoOgqBJ3qSKLsrLJfijuAmDI+Bcf724tk546Fr+wGhEIi/EFxCfy1jFI7IXeJk1t0QhrH
WwM1nB0fVtYQgsgcr9eKuoBQr9/BfXcgJ4YbC9678TzKR01cbjibEDDUzZrUbSjJmNCmbhBcdW67
0FF1J0UuRD9irODd8iMHnIRZfAHNEMmlzhLZUbCY3HDZYm3sIMOf5IKSjnqf8E6IjeNQhrGKBkB3
VPprZfpWkXyQfIYuoky9mhMcyAdKAVIldaeGz3u98/uZpFwawaNJoJAKdsnEQKd6fW0Dn/Ae2zj4
+wKK04WPACUCNKU9f9CCUrdMerMoW4CjcZl4t1poUTlfma02Hg1++xXysyDQwCh2UrKDodHc7Yly
UeRTUH60SL9KiwoyCUfJQI+CKrUqSldp3Td339XwEeChqrd0iKO0YSMgmtPQ39hGwgWDw4vyqx5F
CGNjxavhlfPOIGZrF2Upwl6t81n3QjGyMYWDWFyqaBNmbpatYm7iMHu8s0cPKph8NYwDQ/A9iTYa
dCcu4Q9YKBeOn4Ccnz/k5RU/VMmOhTpEi8iirKXb8Jb9iBScfFq/x1rH5mYzPIqDfqay90j0foBt
ttUeqRqJscRnnvU9a7j4PBqhhl6x4FqBcXNd3ckDqctvb7Lv5PGcapwzi7sXD3PDXOfZWoHJ3CyN
3e79mCy6R7cZMzaR965HUyroObYIIjelgyLXBVGwTg5e7fi78KhvyYK21evLdDvW6xPntQvmrNtQ
B5Yo5Cj95MgO62KtbMqFvAfW2XWrwGN83SgztGjL94y5b6nNJBwryfmh3Uh2BmmM7bJFBNcvi5M5
J4fgXFn5RSD2CRaXJU7ZQK16/NCZge1R1kjEV+fo13h8CfzoMZnAn9VTDzaPi+2mE32k+QxsVz1G
X6C8wlL6Dr6CS7fToBVfSojxIyF2WibT4aP4pKVjXBW5BJM5VLo1fdJkpxxeXwW8eNo+IhbIQURX
yJZ0zQmV0JG65I3xwizZNvfJvF7V4x+iojuFU236s6sIu4x292kxG++qWbpd3Ke1Tc/j5bNylq5f
e3gGGDPu0222Fq7mrryIGwOtXr3M6aLFWckViW/cM81JtpP5fUtAnoPQ5ETuMkstEZVgPX99V48x
6Jw+yCbJEfbxnghmiUjUjvX9dd9++c61tFcd+eWc5AIphpmNB/dNg3LYPRFK8zYJd1uMXrBA/fCW
Xht9+nkL7S0UQfh/AOqkls30b4o6fYh4CW/h7fXBZ/Qvrj2T/6Xs4/uBCwd2AaKooZH7b0K1rw9S
EuRVcpwQCDf5TmkWIQLTfPTwTV8LpVmXlP5i1gwrw1gZAYy4uRCfsvdNIgGW3ZR8lbXvSbIJYqt6
7cXs2nWPUnggF0soYFLHYsTY/zPBdjL5Xxr4+KpNIjhGnZBs/CUVMu7qkPmyjjZ/DnTrmc7dDdbV
l7B57ZMfttc3BcYDI5qGg4cIXU6GAQGwRCWUI5uZsIaHjfzgA+TRaVY5K7Lh09j3v6yNF93ISfNY
tWJftNM30kbcVotqAXK2yuBo3Y/QkbSrvMtQMc+xH1+j0Mmn0mCzoIVouyKM7o7vAIjkqlrxu3yg
A1ow6OVYIEA30agdDF9E26Us2ab9qV/DZdi8XlNaXoCNkaBpuho20tG+u0SR07FSxWHfgEaUrLFX
gCurTkXLBRmzEEnNjDkF2obBCMtIWr7guEw2wPgh9Oof4VDiTZjvEQ69t+kaKwXoTKD8P/fV/btj
/zWKKwjpWMq0pF8Bm/xoUe/rTb5BnPcNjvRkZGPPxWy4aOZSAOAAB+kABYnp+QMfm1WKgcDsfTZY
hAEfo4gEBeU90399oxcLEQLOJgAlhe2IvqMA4rFlA+QFCBt023gKexwYcgI5fBtMpk2sjjIItxdl
RbumrtT1hurzxqa5JccEVgaZJ51NeDFcYWwOsqkcot0ZcaPQkZfEvtuF45xajzxxCKg2MgrOept6
UsNOLtgOMtfA/L2+Q4djKGCYB2Tbmh/BpnaIA86XQWmVnrQTvIZ0ccKMpV36NVzz5SsCi7TfL8u4
DN2IBciEsqPkQY0njBBX1jj9oV4kv6BMVryO1+KS2Vy5hHvkEIeWYngoPQ4/wzHnvVes/Rt/VWB2
gApgy/DnBFbUFKAc8lw5j723IwFBXHDr/xKunGYAkXyNf1jxh7bOXpNegSC+f/E0GTWQ/62Y5cEy
dFEkhg5DAeUvdzTkkUaqtVlyLH/rjeSJVGPoFE+mwX9+hNX/cbjSNVlUVV2WoMkT1DY+4f9h/tPn
UtWoFd5MJUz0XxO5Ilj06D8gfFWoTgB/4FejtQfGROlTnTWabiwdyL7Ee4Llg+KWYCWESRauxLGN
GQWGHombrZMvsBM+aCmbtuCQHLCFO3nZOXg1DHKAbTzfUjejr5Js+t9etAoeSOIIe+uf36Ik/3Ut
/9jD8O40vFgUExnAf79FXZTTIVfN94F9vqD8Cq+VlKzhqJnDPMlYrc0YwFPlod7/RX8g/z8/eIwU
RNch409jiH9d27rxE3Hix+8Ds33DNmMANrLKfJcw6VX+zGgR8Dki7LIJgion5Al580j1s+Q1u5d7
WnzgJgGyTPov6h15PJb/8+7iivzXC/vr7qoLqUmxPnofBEDrZlZnuwwOIBgqZ9MlJgrg7fSqm11H
UjYajcDWsiPnBSsIIPYcj5rWhpQoQdNWPyDp/vPnJf+tPx1fnSbqWBIhVNMk8a/PK5XExGyL8H1I
iAlIHaA5GEAVxCKqITYY8mmCHULjaSb8DUAmxhSSmkjYzCBdzXNtbuiAgB4xtBgipPd/u5uMv2X0
SOqozzLljjANyVT/qtTmXU/iKhmCg5aP7iYASOMvNk1OGLtlazP6dS+H6e+luqbiMGszN7a/78SK
kxG+nTz1zw7Q5mxuwZ79xJWQdZIPjlVIOVfSZcXX9yxTrBgS16PZVl+kNN0meyTriuYU/bi77r+V
I/qAdwUmoF0Nxa6+gp/gJ13X6/T23gLyHJpqCibCPD14wU1dJaBWYNGAgTfI85rCen6cQwtjZOxn
X329Fq89olLqxSo+BHNINDWrdlRtTgMeLSFIkCFYrPNnVqDXsgb0zkSdtx8AjxxNrOlKIj6pBuwL
vG6fjbsWyHRFC45lKQDqgyUYli44sKPRvJW858FlbWb+oZw0j/I4rg9w9WGvwbgPEzxxSnLRWHMp
TgYaXy1MLE3Kgw5X3ndGcssGbSqwLCcHbZrQWK8v0DkQvwEVNcQDliLZFAiC/8hNoD6Hiwe+t6QP
vjIzD1fUof6Pfp0cXxDBUGYiid8TiM0YDOkiXnc7hTOpXQjFNtCvkewV9b8d8n8fvgbOWyL3kS5r
pibr4l8quqLOX6WpCMPeOPlzEPZgKkGGB7nDgE2EvLHriOP11zlcVGkbsK4JRqFP/VPiaxQvujl+
xyEbWualZ3+aaOv3FUVQzB5POr21W/4UTmgHFeUnqhg1BkyQEsSzn/S5I42/xvVi1j9f4g7aDUvF
mCnx82VNHtp9KYSzblzgCdG8IjCWuGqQLleVvA4lS7sr8FXWrwhXC8Btm8GYwZUFU3ctzeU/Hwb/
IzQcU1hFQvJIbZTwa9P+UnBJUiv0RiZVe7VYsMSI71vlvukhKb1nZr8py0N+fmdbYw97C4QmJL6n
cgAhdUgHHRogOKX3btFAUdZmLwhrY9S1rchu92UEMwGJ6vzuwc+7x4eXj+xhVnw1NHMhBLc/BFGB
mPRFmC71czGT9JUuzOOfnhhofYmAHBUh5MdzXS+yFOL1YKW9m2OXww+noVmxpw61acCx6hMx37Ag
ewFln3gummabZo5cHNotDKQ5HFTocsDCysGc6zZ52lAP/0zl5QXcpruC0/zzVZX/bi/GqyrjvEft
M3Vx8nffHr3ybDC0rMS9VohWIYJKbjtnSOcTyIg/LfNxuSuViyjB0XIyc4MovvxuMpfmKzsJuuOv
A2CxbcH+QlkDvwzf//wCMeL7f2SKsiTyZIimbDAT/TVamFGn34swT45987jnu7dyipR9xgSm/ryU
Jab00wD4tOAhHugyTDzHdL+GGfddIKOMTlI9a/NzDPQfMCdIINqo9vxiqoKY5Rh5VDDRMoh5ae/U
7FTTMyrpxkehPQ9e11Y6de+DXG0E4VB0+6jZGMIaxD1qZn6Bdh4wTk1XhnhI2u/MPKTcfFzLrF76
2nxeSLvGfwTqZxUf/OwWVrNKQ+QDTt/Gc99cdMmnZCxS9djJB7l4BANKewAgZakqP/7rEYM8NJOf
Pvl+B6ekvzUhWxFAVrE5KK+jWi/eiPh0th9bqDpFORNbaBqgQDOI1bFykkZq/7txI/USxfz3cjBd
E5JGvIjeHwNQL64fHsy5+tHNtXjOv0fVSUoXBiPbSvkq0psALw+5DdTGDqBbTj6VfcT+muagrw7p
b/oYhh3/z0vlBFDqQ4VohpiFPVKp14Yv0aOMF3jnvKF7mrPJNJ1cBXzvjuJvD/xvWO/XTNkL28Dc
SN1HV3jisI3RRCtIqgL8e4xtVKOthNGSXgX/ILDJg0o4gfklQP18reXYMRxgyWbkv3nschJlpr5O
org3767cHRLoQSzsGmGqmr/lpa429dubZDfNtLt2Rq1O8R1qL/fiIFWzsPAGLniUfk/At7NzDE8H
Yy0okGrKB7qv3u4gLtvu0BtXSWBtkdLKpdxqwOpe24/NSSnuhwlkXyjuwSZicDRpTPpgS2NU44gI
nY1NH/OYbN+rg5guu+6jkGyOM1ZIgWG3qsu+8h7PcrIZAUvQRiBsAcRS90hUS2fwHS6YJNmtsWGz
nPPxmE553y1DkODc38IT5Eo08kWTPcB34HCg9giVozEyIBP9GDYfE+Ys8wCgLKFe0ew2vLzSTS2s
QkTRd7A746xBpupmEwzx+EHk09DsoYdAbDJgYZ6RXqP9FvN0GH+Ld8TOn59AL5aj6QZt/+U26TjX
jNkAwq100HYrfepnR+l5Vz4zCMVm+wGl9j7T1pPxKXsdoCRK8k/Z3Xp8Ce8LqVqMeyB4CXA1hddD
D29Nvn+VX7HJXmzPggM+bbOKYeEKAQwBEEeU0luVrSf3B2JUok1HvHP40SJLBRisV8UtzfhNGFDH
IGRLblfsB/1pfLch+/SLRtneX3A8ToPkJJEdmStBWCI27OHUBAQeZYsclbqfL8rkS9XWkb9IoRnj
m0gBfnlF4+asF+udOtjCVym7OoxNVizpvJfdGBbjGysL8q4TKxCt+iEdfWH0MWtrJ/41cgmC2cgb
RNGW23dMM5J5/KWY5+TGUZz/1AxFb09p9rycCt1M47UgiMo0YgGt4XCzauAeQpMnNp77vFvB0Elb
J00fheKZEy9hbGho8gx6vhp+JtCyOzlirIFCcItfY8YCsCLxECEPfehb3SrpKtbG9VTkKMKPZICF
hs+B79JaT5lAeTzxNbl1k68m+2wSNlKJdye/01gASPE9ekcnIFkTdUbxFAMcoKWvdqDa8vuh+CQx
BAuO7NGN1g/ozbLGTe5nsWU3kMAhOjTyqa62PD+TIcIHyB5Jfk7FlmH0BCh/Y9RXp0nide8zrL6q
+Gr7nXR3up5d0EooDxii9Kxd0YRM3ueATrDEWh+iZeOTqGENMI30M34AEEYTONv84bYFYAcC2t0x
bVFZBboth0iNcg9LKYiQKT6Nl5GvT7Mkjkq7ovuSGIXS5hIhAzxmt3aO1MjpLsPBhCIvsPbw2dtA
bbHvwTIrPrT+U0N7ivtpoy7E90qu5ya6iRxouwHTn02kk/Z/pJ3XkqNq1m2fiAjh4VYGAfImU8q8
IZQOIzwCIZ7+H2RfnExVRSn69N7du6urahf+M2vNOab51SKZub5H0caTEIgfUzubJ/42WLbbK3PR
wK11R9aXdeVCpPNJ6BGYy/wTtsS0s2tzESzDl8sz63DPitcibKsZ3mALrXhaWjF+Vc0Wr2Nxw9Id
ToJ544nB1ULnPK50x4dh/aFgCxLdQNpkTKJo6Vm2aPyGdidfx9d5IiBafO/QOT5D7Nt4FHyqNyFy
wb2pJfMsEvr3M1pItod0K1kULLV8wSn7wVOdL0wUcpySgK1kqNCkS22EbDlng8CHUeXqDijzXGcG
ujlaTuVM9Y4Cx8FLJ24UXKfNQVoL5VIfBQ0z7LqJ7HNySiNan9IhqK2LN8vSJ5koXm3Dj01/pXxc
adcUr5H6im2hpzFhb0RKn286bdxevoyBhcIXtTFuZrSWwqukTQIEGQKOnCFbK3x6OBxv14VqWAHv
MsolCmsS9qcPSnLo2MAy02KllFRgMjOaRa654dUetNPQe77VSCrOyaJRiR4aHAWqbjpvcaue2u7T
OK8776W6TtJmmWhrPmXZoI+IoHlOVVfMNCbEecpmGrZKgP4cfboxkYtpFB87GYiHHeAha6IC50M0
virr2Njjd5Uui1C0LrSAB6KFpzoLPwrUIdoiPu8rSh2YPcNmgQnbU5Y0xtg/TYr5Wf5gDLvVdnNZ
qzXbZ33iyctcnXZU9+JN186r+sWguX11AjpLCaZJHNtUTGkTB9Ws/tYq80/zYiElLo1lTBdGH1b6
HL7amc9s4Mqv7A8TZL6ID/PrK+LGFqsPusabMDXPVM/GUr4IqLcW9bSWJzXp0Ij1cKrjPaci+Rl0
Q0qYvepVHmnV+BLa/MxVnnQsYI6+1bG4YZ3TOi25zek4M6mMj0yurHA91mcraUnft1tB6fiSGOhB
siB3yoBwxgFs7WyCiD3eNJuEUrrV3fphVk5tSsrnV/TXbGJRsnrBJFGeEYJKeC4Cp0zsgb8UF6aM
sGoYG2N0nKiC+42Q2f+MjED/+YwLtId08f4Kra0kVnzG2TFC/YIFW+zlP9EMc520YCGnxJPLXAWo
gwqjyNdXClFrCchhUjn+u3zysH1wLgmMCnKLEZUEw2iFA4jKL+sCvEozfaEcw3YpPiOVzUV69vTA
nbM2Ba/UL0yjcYYSvlrSFddey3d0NdTcqEiYmtOQyFZAjxmX71E9bb1Vg4gu50fn+TWdtuJ4cFtJ
i5b2c4Q9eyKAIGETFbG6RdONa41Pb3Q+1AcxgxtFmVh9EpELzYItI4LsSnuGFWR4BSGWKgMab4li
IiPMGfXaEesdbXh5vRzEADqaxcYMWYleT3DcxOIYHZH5rWO4fJTQ/ZBcrcoXcduySI9Gvu/okRXU
k0Z1biJGdfbBRTqKbiu9s81u1Z3Zuh06BAsNQ5g4ZIDwhQ9E93q6VK7Timu/bOuMPlrMkH6qg2VS
7Qt1LsT2gHWoPzPaWSAtrv5aGKzgvngAbZQJr8J5cLgNlryGCdz/Z+X4cgFe7Ft6M8/82QBSbjyJ
WvtKe5x3Z1jvhJfsTQThIrkA5z0r2d6+Kld4UcRlljuiN8+8aRa+sYXQOEj6aijzxl/l5dyU+gQv
UFW8Xqq0GHSz24UVqLLxz1vRHKWAMgaUV1fomAdYbJA+UJwh72RkBpsLqzr+dWnhV4tbtdArSzaR
5jZvkHzP3lseHAMfLiaeKj3/9DCtaGyTLslBiA/FbcdpA//quqFETqbqeEKvM4KXkpe0B6up6TvF
S2BfKRmASugRDaPsQ3u/BKNJvWfXQj87Cncx7bZ0ca12Jg3vdq/6X4U2DSDYCPvKn8vmvNTXpjrW
8xN/vkygeI5UfiPK0658bhFii45Zz2873hMKQNqM/WSpjRIs66w3j/FM0QH1a9Kkeoueq8zSdqK4
aGiYF+d57u3w6Df6CAU8m3/cwPOrhauMBul8Pn+ZL+fL5WS5dJfuaGm7I3tk89dmvLFn0UgGGD3r
/8HCaFKOE/ptLEccitv8aDajZs3fyBXG9XD2MbM39ubry3hDOz98koYjt3CYJql6D1aEhI2n5DqO
pvz3Mjmkw8nIHbk7DrW7DsGtflQaZMltbi4EfdVGzzozSntdGP6cDoYZfqWu0C++UC0b2TFS9vHt
pNwOg09oGMngkHtHhbehCxlTU2ESD+DDQRe7oiUFZ1zz6ET6e9UpSVc8nqhwLoQXQJCqWAX0DYrm
dhCw5CfrDNetjlnNT2DG3TDRTk0aVUzgZJaq7zh5MqYEhWKQpx5vDcbGhR9sjGe5GgfFS+JvvOZ0
xdcVJZTLJfo81Ua94HfeaMyn5wTxH7oK9UZFO/LoIdEmQlioNhSj6HkxDJeyCkqRlrO8DC/bmPcg
5WeukZ3jtx+IYyE0hnI5GEmMLlnDe0lpUGRBqTBuCJSe/fo5vL4Own2WkkLf0j8s2PfCGKvBq+kU
XXsSbIpJW2mp+yo19VNUEAW0Rn5/fd6I5/fwgvqNhoRw47Si9eWMD/EJB3vY8VhBNKvGMTE2JrlM
7b4q33Ss5+nLlboS0ULDGFfm9b2hk3R+r8upDtCEdUs0i9q9FLF8tet4WSF+z/Y3ccOGcmDsfAoO
UrRpktWlOyLJSehMX1nrfPTqiwJcAW0W6DSwMFJkR4eofsnCF4U23dV7CWBBnXFW2NF1k5W7C9sS
1ce19glxy2xmjfjl37Znnti/Ky/yfXkbPJRMyY1OEN0gkK13Bbco8wQigst4j/wNjWpvhKSSS00C
eSw3Qho2WP+3mPOXmBDm7SZ+a6g9S2vpQ0Q5sUZPj96ezf+bvEyyIWJKDUoA/PODgTsIU9mjDpb0
l875rxO+q8dHWh2HYlLF+/wYH4N98FF/tZQsaDgNY+vy7byGx4we0xx2bjvRbACaD8pV+l/64DJ/
mQPyJHRC/e5aFhddP2tXVTnvRQShmmW+A9RDu2ABoxm/cjO8oRlME1s/zxfV8/joqO8LYQdIfRWZ
q4aP6DRrlE/vNkQQuTI+W+UUtnvnlp8MebhN2d3hBXSE0JZFV1KZINftyGVGfZ7000GlYTAZKWxI
v6XRIOeMYXgc7H0gBUt6XMjjz8VkYKOaXmmqXZcT1KQsJy8Pn0T/avxsK/WvjmaKEpngmqbzn9+N
tjoqs/Z6U+AuTRWs3rFzBXXsk7FSW900mZRONVWcYt6jIkToj1APANb/+/X9o3l0fw595fNHPzP1
1SbJLpxDuKzKUcEqY1vC+X7y9vGhGeGcd/DJgE057ZDNsdSBn4pkKl7QPG4ecd3+UsLkfhiiqBmi
oijfjckf51L6sZCqihTtI6JPw+Eedf4ey5Pz70v+2wf78yh3HywpZGStmByle1fcYoFGOhm3638f
Q3x0kLuPLEmkrFGvHKTBwDm8LlEWuDccmhNxU8yNoztCxbai2JY8GI6++8/375QhG1T/dUUEOth/
/T/uoSFGelPctGiPKAHuCmJWYUtIxPAl6jXuIEAxEU6ixb8vV7pvkPZv0c+j3n3PZlrdsubCUQNH
cpGtoN/SV7Qj+wjWlMCg3A5BrtfHsxOgIDOnvcq/JF3rYQDroxO5e7hF2OmxIXIi9EHniE8Y0tjN
gGFi7zBqZ1d0XGsFzFB/CgM7omlF+/aDqeVh2vN9r+r+lty9AWe/FiXTkKM9vLxmGIwRIa3EyVP7
ZO7/ffPFvx5JIeBL1gxToU3x+5FfM1PTvZx37TYF+rZPXL4b1HiWxmrtfzzU3Wih6kmRpA2Hwrdv
d0PP6mmE2AQdbfI/Humu1WcogzauLhwpcIol67KJPIX8H0+qB1GsYv8c/vhg/t/d+xZ8/PhgomsW
el1/9/CE5vPXZr2GK4V0Cj7w+eNMKMSDC7tvJenQP2kj9YlbA5Uf332gUq77Sa6V4b6YdHwoEtBk
ioULnZzsBk8cn+n4bKFkfJgh9edrwoFNgyQ/WWcBoN7d0fDcMvHnWrBX3DeKsn1yimIZywBt5YNL
fHAkrf/1H7dUkFszjBsl2IPBQZbmOZqTOSBFxsGjh9ePK78f3q9r0u5uZkWzmJBCNfieQeVxN5Ne
PCuDmAFmdvZIY/Q9//zraHejnKFfunPbyQGBx5As5iUoRFi9U2/lr1W3fDCm/jmD/L60u5FMiIVb
mqY8Lsl9i3fae2aZD+b+v8wVvw9xN0QJekXMqcLdu00Fm6STheGGbjlD30BoBdHtTuJI9uMp6tFD
u+tUdk1sdrfu+6H524apvgBM9+KvASOiYv33u/i3u2iIpszKXIRoKt4dqyHFspRvEstcBzaWK04D
23z0uv/li0aRYBqKIiHFYWT6/bqrlzS/aJJEVkK6rHHpGdgWNpH5YkIgeFHlqSxPQzTBeLFoHdXj
c44xdp2wymkePdD7pb2pG7okc7WolVhdfy/2fnx4mlRUQZ7m3iZLpjEAtpz2M0byW9nYkfiinsE+
vCoBzBepenQT7h9qf2jZQN8jqoMBCcx3r2vYGmLW3lJvk/vjuGlGkmA7grSS6HJdx6VOLXSTS4es
e//vnu9/DguVV1cQ1Cr3z/csZ61wlkNv4wtLL0au0i097y0iKqZ5MCPdv0n3R7oTp7WNWedBGnkb
It8ELNplufJ7JQfFo6vw4K391kT9HGn+czB9QMihYqBnvJvSOy+PhVro72a6yvVoUaTQuHBlCBo2
JIP6YsMJ+AgMaxzifjKS07MVKVtFJu2F/l45L5MnL6+ds+nZBeZvwAzCJleHPs44aaqx/zGzQ969
myMV8YShP11r2M+yN5XCi9Vq9LzlTUcbJZF9y2xeZGofN5o+YSGML/T1iwzAO5TnCL95lm7qdtUA
uqAtihDNOuf6NsJQ4uO3+/fDZiNw/4YzezJ7ySgcJEDaktZ/iz/e8HMaIALtZH/fzP2N/wT1EHGx
Wy3jNU6iZfYczbuVsQiceH5zA8fYSG71nO99m0jLXTWtCJNKNnAzZ/kqXYmHaGW86FtykJZUhu3b
mlEP3J7h9CZA+QBTcCOPr4vMVT4L1wRBp9ogMV3PoZww82xho7owxp1uoZCZU2LwDtzzClvJDZN1
YgGdsAOb2KCp7lYAuHos/Irseoemok1+INSp0i7maDoXkBjsGDtGNGunwUycQGida+SJG4SREUaE
VYPoNheELS5qLhid08zclrbGiatbKLc95UNzFIe0hwunFm4qYnQ6qJ7B+jJnm6we833woluhLSD9
8RYIFEARuNE65z5mS88tHVQPM8rC/K3SZrf92XnWrMJZHwWa7w23mVPV8bBnePzJHqi/YBlsoy3k
N9s7Vkzu4kRwu0nzrLNlTTaqDdkPYXfi5iu2jzN1lmxku3qtcTOIM/MtdBP+zlzZHhC1O4U6TBRu
uq623G8o+1MZ5GKfotHMKjiLHQXidP5cTKQF1ex5MVMxbXqft2lp0YJeSItgHs1Fp8ALkcxuU+W1
divXnGNiWAvzgioL7mt5pyzE1fcvAEkupznFQOKjFsn8PC8caZy7ykxww3WwjJbmM0gf/ldYKEyC
DTe+OqobdUPO4EqD+Cm60H8sda1tVac/IWWhLYzXM+WJ/oVLAcZCq6UEpG2S54SfxaDO//MW7AR2
5grRw3KAOG/kn86n5MRPnPRVPlfc7Nk/Ieg+5fOIoKrbyNwF3wYaiScG4/UZkuwOYhMUrcBRprPw
GRc3v1l9L+fsMdX38JQ853Nvcf0KT/4ycDr6jQRBddAF1BW4EgLKou8PQ1vcXHOnAb3ujUgOGaoL
YyGvBptgfnWvrrjKeqqApe4wtMzxZ61Sfr7/QwZ8UxqQRCAsn4I1WPYQXWkJgG8Rz/tn0J9jTwFH
fAr5B6YBCdwbcdUjcMVd5ebH8EvcBdj+ZH7uBkJrgZ0RAJgzcBNMnuL7gP7FvEa270IU2gg7DU52
f+b1V/JcfYHnXlJi+95ZGvwK+la6QfzTWHivN7f4iqhrDlNuQXtE/mAs+H8YJ9Wd98oZYlI4Fl/8
7uYIyBsesMtPhc/yLpprGxrSt5jCPhxh0OexGy5RdUijIudhNbSxpPH1WRll6bh+JpNK3p+XxelG
0/hLcZFT+lNJH8MGJlRRQucREqgwisfdoYdbZ4w6hUbdchhugl2oQMPaoEQ90HaHLGIUY5q+UTIl
zySXncy3gxv20kmN2N4ynwqSbAlOABgW0daZ8u8k+BaJvqE2t6msIh7RPdQpCZ8dP1/l29uQ0E7C
ZaIRpVNK/udd+XndUdF6oR9CFNmqPJXdngkhXxrDF5T/9Qi6CLMZKC9IFmXfLEimVChQseHgxWha
chbUznFRO/48eqaEP5sQB4SBCv+9MvYjUDlDFADVu0j7Tbdrh9AdY3TBwYIqHs+Z+FXPdTc/iSB9
9QWMu7nPmrmYR2R+ZZZhVU661EsIwOgMjsZOAaPa8BuNlT5L3JRATp1Gmls9hZvuLXtqZzBqF+lO
nfmzEsQGyhKcNDJ9NHWCBHa0EiADfEYOiXzDRcw2FVWTVX70/6yWPM9lSKzo7dSbf6u2h1WDuIe6
QdOWdC1+FfYXAiSMTXhaZPDgE9ocR2X0mpwMVxrl+760YfNvA5SHgI0+gitfDpD2jBD7oItCnt7n
I++xVL4zBjgXaSy5WTophsyeHLoQlr2n5zypF2+DTwDuIr+bBsXEbJbwtQ4RMM5YgaCM4c5Grhy/
5XpP1KUXj5w3i62icg4mwm240NN6jqzXeL9awOUqqkrtpJ2cZIK6iGRLRi8vsD20YTZfDjyXdZhB
SQDD3XNFbQAuKpU9pJWYDSc0IxEo4JAj98oYqsSJWZK11N0bHjrytIcoNC8nr6fW5Ut6HwqKranM
G7kFNEKbTBtOm9GgdABEamAihjKjHRSFiXK8PMf6LNvzJ3jD8/qlm2TOec256gyS5BaN9K9uhHn5
PXMAxFkxrwg0ly+wrVwAXpyaKJrT1QnXpO0hnQKTZG5kN1ry7iyTfbKOtr30unAAwMzJKnLNBa6e
I6wpl0qL+59XybMlUA5wee0zA302H0ATFjbRNl/KeFitbH3DvyJMz3sZkmI6UbCvtEzptPAouV4d
mbJrvbtMJTtb9VN0y1TP79nw4w1WGDdfhCtvsqln5rwf8DK7sOW16URPWk+MrWb9JlRZqs5gSyO7
cgfL26Z2BxuBWQox5Kyfs/IFnDFLAG3hTQRSSEKAKMxPqUvbe9oQc5VYiBIXLT9qp8UK5ZWVUcjT
DgDapv2Z5RsiufqTYlJ7vdCEsIoV/2UzVTkVW+F8iT79A6ezD8BnUjjKMdhqR9WNtiHFr9F1ni+x
8MxlDneZ0pY86Ov4aYaVcimvg6dN9KS/BAua8cEn/SptGzyB7+KXuULCSmbqWoc/NRT2Su+C5HoP
KMRfqt6MOYsXulMcqpm3NLZX+2GZ4S+lm9+LwbuKxlX1boM0Etl4bTLGabg1TGzSpjxCCtzdqKWf
n2/MW32QQj43V/DYnc4529CFbQk2s0RjcWigsmP9qFu6Ldvn1/bgOedFPtOfQseE1n15Dtf+Oj/x
5u699/M+Y0/cv4P+2pz6a+LynGirujIvrrICfEe8QDzLbXUZLoh1dvHZDYYGS8vUrqAth7ym5sJb
8b47zZO/MtdIyLfVQdvy0tiZrTrGssB16kGJQShoC5a2JBPW6WABTusHe4xvh+TPPcb3UlqlVIxi
mF3rd2Prx1I6UGI5V+PW32sLQiImkGIBWocbEfxvsYA4PpYXMlBQz6IJMG/dDNPwZdG/8P6uf6Ta
VgGyJC1r97+vs+A7UjSRGGhVlRQ2d78X+UEXSR5R6PrOe9LfYUPSdJgI9LYtP2LAAnsXPNpY/NGP
4ojf+1eJroOhSndHLPRa6YxU0Xbpe/IcM0KFdEWnFS4yC+bssEb/y+D+kQR9mA2z64N9Tb85/vUo
DI1qvWmoJtsaU7ov2p+raycrFR1Mf+lNVUsew80/QU6wluCjHm0upb9cLEdScFAMdJot8l3RDN+U
OVA0D7XWAiMeExOyfzJ0LH+4PY+YEYe3FYZgjIyM/TB7hgA8SSB+VHiV/qgSGtqv07i758n5Ioe3
xOxPg+RclKXLZq7zYQrb6dCzr8fE0QhEpWy4Ip1s+u87/mcT9O7gd+WKtKtlTy+5B7fR8TYquA1s
klf7T+egDefI+ie7p2esIuN/H/bPEevusHcVtyzPbknRCsquHvXhLuFGxWY0yWd9fG4fMRc/Vf9t
TUi/O+RdBSwKjMRg26zuyHof3hjaWFdu8JtiHX9YUOwH3Lv3+NcjvauRmDmjjR7pYG9fRexwul0t
8oPxAaN+GM5ZcXyUbjMNdxhTIS49GM++Sz33B8dgZsgKH5FuqHcHD5L0WjYU3neCfa6Gr0gUbiSO
0p8wmdfg0H21T/n0YZvnj/YBt/fnUe8qNVdVNCI9kpWd8trPMzCEEG2Pwglow1HnwtnLiDN6cKnf
w9G/LvWuCtKqLUc8q8puxus7AAz+2ie9smHm8+X97Z6fyuHu6+vDeDRQ/VF+ubvauxm3KPMkZlxR
dpdvwINpQUMO590XyN83ff7gY3lwsPs2ghe0Rt0G3Fr0+kSoO9H4YhPmvCElZiw8qF/+2Qf/fWX3
nQTdS7rKj7il0qu6IgKc4OHr4rzxX2V2AP5wzWWGpHiA+MXuXOyize1Q9JSlB9f8ty/ox+t0P/Xh
7BK8syAquysbL7yPhsPIeD2FM2rXW2PHrOBPl9L7mY0m9Rhc6YuHY9TfpgeNxolm8peG5en37JsX
jejpEacAFDkCzki2gm5HCtSSbyA11W32lWggofmfLcFYIt419Af34e+PQ1INQ8V6pcnfNrcfixNN
vcVxJNTKTjzqKyrnz/kaihY0y/SLLA+k4kv/CZ1tDRRDJVmDlMWFBOqCZKSHk/NfX8Mfp3L3hWdJ
pxTFtVV2x/MJhVa0Zod2QLD+3pzOh38/fuWvj//Hse4+bKnK/DoVu340uQJoHUdgD1ijAsRPhxGb
fbyjbkW4Xy/URq04SWlt95wyYQnknvtBXw//ufYxWNVH5IEgOGCqueLkNo9OhGaZW538rtmQkqE/
pp4bpCBQ4bnZFxTyWInchqX9vy/p72OVLOmqriP3Eb+nxB9Psq717HqjzbRrjxJoFRyyU/mYE9SI
vn/Z2nQphmigqELgNgBQ8gp6vRsq82RsPECG/Ce97vewSYaf0q95RHmAXuvu7jYtlIAoP1934Y11
P1S4Ycn99YbGF74TAlHhZiVExdLRXuOYTKWxAr3si3IUSErYdqAmsYXsMdwYTc+yVBBfflFc1qhZ
XeDzHwcbAFrgM9holET2jgbaULthZUaym33JayRdr7iMpNukMEYwA6BTwhc3qNlwK7adU28GT+p8
gNJoVT9DmiOqSqGqWDyL8/QjIsD182yna+nEiEChqa0Z+onkQKsMiE4c69QqkOD3ob0W7Dof4xEr
O4IKKRsZU5+s0Bhq+RjXEEkN3hcrXCPr06JjxPs6ZLFRJPa5CgjTaxTGX+VXiGODXDZvgu6bShAl
96/8hCtvqo+iN4JkCBjG1IDfrWfJyTNhi/MjxUyDUGpcwc87W81tNAAFx23+UnbZ0UDTqA8N3mRC
IslIMWHRDylvoHnnXTTEYX2UX0vy+AAkrID/Qrp44dVQIA4qAL7ooA1RxB7zZ8+fUAnhMPwpOo1z
f0JeT0wfg4MB5YCcTOXGHJY3uh1DKlpwRKm2kh8EIYb4uG5S9MlCKHH5oDBdD0koeJO28VPxZjxR
l+XtwPfrH9AKZm9AZsFRhat6XYYjfCfn915u+c20aDBDwzwLNvWu+7wU38SmXfJSblBNsg+XDjDt
gDdhO5N8nGfsG4bSUXovT4CSKMnJX5hp8q/iGH/Fh/gQbL2DMUMjPDhguRwcZKflOaAi5mYBEbiO
eyjCu7KoYXkdvDcFlt0Jl6z/gdwcrjI1PYSuLW4hPnv8dI90jn+MTOZAlTVZFr9lC8xDv2eFRi7L
Tq2keMdXk7Hfh1X6TvWwdKkyKo8SecU/NkQcTaGbyG6MHhCIn99Hi6sq6c5VQJYZCJZp/J5DETso
ex5gs/St6FP9uG7+PU797fp+HrGfBX4MU3FR1KYQ+lwfbq7NZT3A4gNr7DlqR9r2fzvU3cYnLXUv
usocquQbpPywjmsLI2e3wJWTP9joPLyTdxud7qIYRdQfLKDVQ2TlSN+ekXQ+k9gKPRe8IUjAf1/e
92711zB79/DuXhWxrG9mGPDw5PfaHEHp3SK76m5DPpzbUFt2L/8+Xj9q/+twdxsczxwkqmdyhfRY
KBUkTxDZ4yXf20P4y5+Cibsru9titJ7s+VXHoZoxoTaHG0pohOzmpp0Imwqj7Bh23QeJKNdHT7Ff
Y/y8RgOBsW7qfZ2G+UsS72YutaCZqhvn807Cs6J8GC5ROwJs+RHeFqpEK0q4vEH41qhvInXuYYX/
vsl/aF84qMqnz2JMGhjsr+6+SD0/G/UtDYNdRxOHMYDsSw0nLbEr43QpkqlCrfr4/3XMXlohqqoJ
RuT3N8kdST3RC4LddQTpd3J9Ba/D5KQaO/EpWmQKOaDWg0PeL365TF0kGBcVhwq15B5WciFyV2dP
5+8GU38WNmPPIWkhYTUCKC96Pa/6Aqc2ebjmvh/v+sOavYhEGcAV+qPiVcWR1ApX2duyhAByd4JU
vPNeUps58uwNvUO86NYPrrQfZX6/UhxS0dlsAE/TFeP+Kw0zvRCU1tt2u++mWXLynqNdB/cKfpjl
v/urBwe8X0d/X+OPA959p0YglYOLePW24XP4TC96AjnLblx1ohC18+BY/dv4r4u7e3PSSy2egwHH
Upj7AegO8M3T5GDNZrcPhh/9fvzhunhbECRI6H8MvtLfb2nchHqW1Dhd6SO6nQUcYVXp4JH7kK/B
JnYaJ1yqyF1f2n20Dl/P2+wzXwnHM2oAqGWbeH3e3CjwrmVbe/E+vDUtP0c6Kqt2K61pY8yCWTqp
HVx7xHUPS9oANZ0MdVocIaUOw31F6+JCpiCE8BmB7vrcBC2YPmGhwGS8bKbI2qk0g8l7tEX7yzv7
67rvxqRQCsvmFiTmFtc4ue6Ycy6jPB064lsgIjluy1HbLQZEKg7G7QImgzAGygyvVVkpOE7VB4/h
j3Li/WPoJ/gfE7ggX6OozmMTCl3onlEOwKDbhJv84FnpEvf2ylieqbiHz8E8tHTn3y/c349Oxdqk
jq5Rtb4bHn2964y24CWI6ynGf8zQJMAMWVjHpcvzPpyFYZAQqzvM3XwKjby92rXuenQdw0dzxZ8f
tiQrCMB01RQ1jU/7940wQ/FyvUp9QOIovowMBCOHBOoPUZvUzZkYJG80eLC1+mPKNyTmBcYTc2Cq
Jrqzu2NWWp63RVioW7aqyaneCEvwQ4t4eRsn4FP/fa/VPwcSDgaCrTdNgGEb3C3V2uZcU9mGT0JA
AFg8oM/ehjdwUFkExHnrPid1CkWmOJEPAh1GisfneCxMLFALMdo7GGFbUo9ICUkcXLkXXFOof6Kh
h+4x7kv9NMWy97Ajq8hOXVWx4i+41aVmlfoE0BFWT9bf8SKghxpBNn4gMxP79/T30IX9AF+MzOSj
s1G9Wx0OYv2WnusBV/fKVAB/eV590ULWx03Yh0IhD4AmxWZdss/xKHnXZhrb0o9/32Llb7f450n0
3/6Pj6kIjXLQhtxitQej9/mwVlOOW7j6b+2b1I7SPexJYUL8ImzRlERlAAq4dkYlu+Sgj5vJCDfO
xuygSIEfR5iIcHYlSv/uqY4dv0pzKRufx/ojkZ4m97PIr9snD3QIUYqM0nkgSt+//uPML1paXK7+
Ndx6T8F+DxQF350DKIpNs0+XY6jfrLKPw5gSeLbh5zVyvVDhsCeGs4Hxdn1sjg1JkBDG9Hp6uc3O
gD8mC/awrNBRu6EmSZbUlnHbDsYiYZCwHQFXWhe66ieyouup5loJSNiULbUPPqEtycdKADjD14RH
Iparkn5+TmU4H8ya/OkGUkp866pVQdZ9tTEBKwvnk6pNB3hGZEt/q+J3GeSr7hbxWtHXKk3w9JgL
cH95HcdhuzCliZps6qcrOez1MgOMa2A8pdYflqO9sE3tGhVFzZk4xajrxjy+DFSeP7oC27W95uVa
4awd5x2XM/Z0Eh5mJNr4/VL6da+w4vosvbGFgz+cGATLtyMc56IVqVjE2djaKbzPUUfKU6GOsal3
jRWgaaeRtBhQ5AfTLmJTPMiY9PAVQbNoZsqeD3Ecv9wW5S50AXBcX4q5hHeetGnCO1BYbDT/6ybA
TiTv9LoQG366eZMP8C36RlUOCBcN62e5kwn5BoPolMWEeE5zGa9CxAErwpsiCw/wa/VajDgCYXhy
TprFuMNRNbi52guh7hPLm16nnGtsgD8tphoaEah0n4A6sg1Mf6pp3KyU8IBDOOkOKA31C/m5L9xc
XWQfZQR24jYrBBvD6WDXTEA7oD7rXx1xVhO9MUzcEor9zdW7bYTD7DNRhgEterQZI3GabqOd5Cir
T96pvTwvwCwAuGfGHMv1suuZRJCh7fIQw2knIYJwKlBaXySdvfrZMMfFXVp5t2pxLgkTY1j3MLhq
3mz0Zz5V+LEC/hqTQjlliHwM6OMdXzwwFpDS+djfoSbcXdHwjHHA4ViFogUFB3/45Js+SSWEHAtx
TUXD236MO6vlfo/GgfOBsAEy6qJa08sfbLKZsSX9IicL3s32BkxQ+OvGVsLWw+J5RaFs8UX0hhxN
U3j3RwQJhNoA1R3iWx9+vuM8PwDJBl4NVe+z3qWYh+vx4C3eUNooMofJCiR4sMCLOEytkMB061qP
fbcaHoMFdjzjArBlKNjyEKL/hDghxsbXQLYybKLu0860pTd0EcmYHub6RBIQohtyl+ESAIcgeHda
niCW9nTSbHU7GIP5hTBXUC2io7KD8i14BdDKyL8qs0kT4qMaonup4jnvsSauMwQtcNHMqUkWrDc8
VR9a7fowpZupGSyoyysdWTA4wsfls4EYbh9vBvuINM9wf0VTr8OsVt2MfPenmDv7lKO7kTf5TJie
DHswNmYgQcf1nKVCaAG+mPPn3ChZvUfV8ClAgkIpqtyQ0NQ+3axT8/SUfXSf/kijOE05KoUaa13S
MUlbmvDUXp4z61IuWQ3KJmPGMutmJknfHyBtBXiDrMQI7QUGvDVFJ3y5ymPdbb54SO/soNtX/4M9
Zj3WP4t9tfbxIF4tMtBXqmx5s5BgJ1K0bQIAfAgSTuxeU3DxMNvwU33Bn996Lc3jwSxDTwQ38QuJ
/7AWRtBn/Hc1OUDd3iGjGd32vJuGacXuAFM69QKkfN44PffvzWWBSV2Zy40NfT198lk+PQ1mBgHg
7IhEanOW2NisbSWjZ7uDL/rCOWObD1pR3+2GP2YVBbimyR6NjejdfqIcdI1+jaNwSwhKyCLOn6ir
+kuYqe/Jl35ERzjIPkT1nUlAaydYm7PT/5F2HkuuY1my/SKYQYspoag1GWICCwmtCI2vf4t3VHWz
rXLwzGrQ3ZWdwQgC52zh7gsXq+JAJJpupS/YwTNgRwrJx1mE43OAyr9j07ySkMKwIlpiCuCIY0vK
iNO6Qa4/jywQDd+Xj0SDl1/tskNwywST8SvmfpcvC62T9LueFjeXyMHnY0VCJpo6hqsv2EWpvV0T
TexvsSdn4RA68wUci3kej8MiKp/sGsshwrH9lyL8HyF0Tz0OUnyuXVnEcmH+VQZb6lSokQaHOAed
xnxWcmArMQJd5i+M7J5V8fMWboirIJodTTMp4QPpJ3Z5nog+Yge+1k71FcoA8RZsNwKXbIzgSy/I
416QnEtS8vxeH+d7K/xLN/OPqosPromSKNISP9v/vz64oSYhVcMjPbNdeY7NF4GyeJDjsp2WZF/+
7+rqH5vq51/pP3/YXwXs1BR9JiXPHzYelNdhn/8EjSMqDhHmtHIovfxp4fxbi6L+szL675/6V2FZ
ZbmuTkKdnntr3X4J1UmLCV9kY3EfgE3g/n4Sp38tahT2EdXxmUtaO/1jsSZA/zpLvgw6oPPG+gVe
poocMeWrfO0mkKELAT42+UnRvjlASqy55YZdQmQqmRyFLcR+rf5LkyP/o/l8/gmflh5NkfCd/O37
iNQA102apVw3huqmyppkXhG0mWo/QDUa79qTGryCVhu8HXmpWmJoJmd+/JrZLdMWVupCWzXHf/li
/zgt//uY+O9P9dcxMdbM8SqFTzVfaB8AsuPoh5srwk776AevA0Bf+8GfKKGK6OgG9SqhYegaS5gZ
p8Osr3t09Dbc88ciEndRvjazLTk94+D2O4EgukOErE0iYV8rvI7jB1YYtNT0TpaDqW5A7inCWWNJ
8m9NyT/mKX/9uf+acQhT0ka6UKZn/V2HBSzsH5t8m+3hSn3+73fjj/jof/0J/5oqSLn8kPuJn5Rt
DRSzHWaNadt/ai/dBCbUKcRPXQWazYpwsPXV2fwWfjhC+1+LhRF3DXl1BK11mk3o5ggha6JhKz1Y
bVGw/N+f9B9anj9v8X88gs8j5T86jcBQe03T8/QMUOEQ1DZKWFvawA0Z7HY96rAwahW/9f/fT/17
0DCPYSEFVcIjRsKH7CvAVZHsLtIdfxJrBBqRLAZznd2Mf/vB/xhz/XkETJUbUNdE7e9hbKhKfaiO
QnLWiS4msKdZlXu9tlPuOze9EclNmt1TGZm0Z0LzR8JgNF/7t19f+z/fe8U0ydswdY2w6//+o0uP
uZ7b3ErOZLIY1U48Kfqq438kQFohFmgL8aieV+Vy0NbmGdiWS5HF1rxn2edEkB4I9IR8YA7XJLhq
6vJO6pzkabpbvYkVziXbEA4RjxHP0FnZPbeYXynNGEGdbxHkg1lwMVw1mbmiTUJbPWx5Mx//1sT+
X7eoynpaYlmNT/gf26+ae1VnmhWfh9FNP+K9+lvuhYCHe1ne5HBNpzbC+ko2wTOw2zfLrV5sCZAD
GTqvt898muWDJ+Penyx1UV8u1pMwTIFB2BDmDooooHzQVQInBBiX/Mu+X1IU8f+4TFUWhYZBtAUR
BH+mC//xZkztINdaqCXn8NdpaT/gjWwLkkWyFSvzFFIXljmW6tDDHUU8ypCOaQYGWpXp1YruGrlb
X3grAp8gtFy7GNWyzbb57Kph7xgXMYeTdyukLTBvgj7r7lyp3wr7do3Ax/lA2iUMK4Uy9vqM3jkP
j7Mg37XQH1WWCOa7slAJFma5KrB99mLL61WnL7zqNYpAFS/UNW6PmQAM/8vsXBPMknqsumOYfAea
AxUukh0cJOAkpdfW+BrLN4NBF3kjtNuox+1wk+P7yBmCRDYx5VmzgwIHnMMnl13FlAGoLjkIWzKU
TnruZi05s4uZBJj0nWFDKa/FZjuB2RV2rP/DyI4DgFH8W1ySUyf5oNHzWI9D1qGw1wVHGP1kXvM9
aoEnll/za8e8yPR1gzHMUSKanigG/t3MqVyZWeQhJLpjBTOsJsGKdEX/yv/1mQJp7YwlExzysnvN
tz4F+Sz+8JaoTrfjderIZM6WmxTs2YAl4y77negbV5MgOzBVngHTsWHgpoHjtgc/uFWOMfoygdvl
UU3Xw9m8ohIwj/HGvAGUkhRXPvWN26a3UCSU81yyOCpNpwKeTGCp1/2aMyzopYD4YrjBMiNZTrKN
4EnVjS1HP3Hf9+iuKlv4qvdV7ParDoKK4jS58yCvcIXrCNiYvGS02hBLvVS1DRG0E6cUFcxaIEWu
IperVe8xwxBQC+tHsKsgx3FeQ7GFZ03i1mIcPfKHHo5ZXER7ssm7JoqUAEdcpTTRS6lx+bvxEc1f
iVBdOEzxe3OH5hldNM8sNggIrCMCjGRVFeAL8UOFlL4cGo9l8E4c0CAj8i0HZsUrkmL7btEs82Kh
sjiwOtxs4uDMht97A2ZE2o1fknHmS2GugLTN5rJz5xE40mQPdxkrJ1gTfj0VA4KGxwH+4zMBOz90
2q5mlrLlke4ed+h5D8htmY1H6UkTNVea8Ukt3k0r+ZdHC0+VscyweHR29SViuirOKt9gugZ23+NB
CFdMNoxVt9Ex/Sw6kmqYBH4DHH9nJakDl1cWEFHrF5BiNXSn1850Rt4KlwZ+ONWaBxu0XMIeI1v4
gUFo9HBx5TyFxXTpkpUmekLw05DILPqT9VLiB7oI8hYCLI9Rw3PF77jQ833wXmkCTI1hIcx70do3
LEAMJhiwM+6GduavW7x2n6J4DixHw0hIw/CbBB+k5Vn0XZIGYY70k6HZs56BZ5eXTgnO/PQkWPEy
RrgYenBbs/5FIdkYWHsjTnvy7TG8NtW+IerO2AQ+g8QeNxhR0IQaOvEzctUdVa6frxgdWrCznvfy
mt+D8hJUK+fMQI7YI6JchhGHy7Pi9XSawEU3BLAH99W2RlHCZ6jtrucEYpFc5O8psf3coeF6frGI
268BSe7ixhvAZ8vfivzTaudn+q+1Mmc3h73WkCOYuYa2rPFVssUr9PPYC85kVTwOWJq0ySECHpSy
B7QpI3LRlfItj3PAhgqvkzk66OvCrTye6MTEe5g7nkqWFoBAbF2FIwPsWsQfYg5FblHitl4mzplj
JLWNaNsQFatdxumeK7GbT47yuGYmcUFbLblVvMCcM034qlgLhfxkelEix/ZPft/pyUAi78hwaY11
acPQMl8zkmSyAs4v+lFHGt4tybzDjY82jWy9P0zObRph9CfF/EWfRoYwf974R4sKtyUfStikwOL6
64wnBAdnvhiXvLsVSKsHqpx812KHLPASBHepeB0x2+K/WhAFtWeAbdE4mwt+Qi5vUgKCuTBR0pTP
TmJsZyeefVNCYotSnJFuSEeN9Lb4zE+136lMDaMnsuE8MiadbtAo0JVBYAQwKEMmYE7WkqXYXmua
K8tcyBVPBkPIOlxY0j7qXJ6miD/eskeaDZtAOlopD2wjrIQcJnddegFBijN2iGpjDh+WuUqMs4kn
N03hV0cnK/mYNRCCPlP5hDqmUcuFrm8Emg8J854yLUPmvgKp70A15MLX289Z/WnJxMsYLj7k1h54
QiICra2e5MEDuVxZ+aZPwqJT8D/0ptPJGPgdpV0n4Mj59zwURq/Jlo8J5C7DxfjyOom7rHllokr9
m74nxmcCkUhCOOoY9NQNPoLBYRpQIfwSl2n1O/Mqt9aB97jkUgjJSsdTdG1ETpdqpSZkFjCDTUiB
dFXI19UPUaUTj99E1OCDC3eEPly+WdI20Sl6pTdwdAJhsCAJPBH0e/VYpsCg+8Zg1wMqGd5GimFS
FrbDA+HS180CYbzl2hfXKtIrYZuFlS1yj0VWS8zeCwYVaJ6g5MiZJIY7Hpd1cEwTRoPiffxqkpVy
0VKmXnCGrL3FT3iIv816fqiu2v42BiGzi6HczxXxnIktnmvWIdZxQFE3blJKgcYehRU3OUcGePR6
WSs49b1I3461Y5KTabgQnsK7WnxLD7cxvWDAkajZVX5ITF/EG169iLVfw0Bllh4zuHzaYQ2TKL6L
FuACmw8URSFKNZICsyvjU8I8sIBzLPe3uDpG6nbkImxm9z7cLegii1F3m+mEBybAx60BGsH/QfR4
dWBiUzniCXJm09h6vOLsGINd4JMckKW3nhOMcOcZOcpGJvw84wvcdbKfvbW0/7DLlC02S75R3N0o
DgUuJuaF4zqzrrnkgS2l8Es346p6owyAdxs9+G+XNdBCnLbx7M7iPolck+t9RQHPuLxXvy2Efmzs
Rrl1BRg7BB0NxBKT6i54kfkhU28iirkFPwAYYw88cuY9lOdqEhcbAFiYr7bi5GfonIwZgS5xEd5L
yVcUwlVdEe452iG4qk+YH/G5hFQhcJtO4Z4n32Ac3rqT4QAwPpYaK4ttD9bslUXNwM5kRfiHuRaa
ZT26JAFaD9c6hPxaNvM3nC0Kn9VBOTkcBZlnarYWw3x4mEvVny/KtYrvSbRWH/5wQrEJm7XecFq2
zTJsPvG1t/tK2aNBTcjenA+GvhREgkSc4ouzuXSVhcgVwkXgYcQmBf8CFzR0pIuZrFtyFBd6RZQi
7/TzrzItIaETr8gkkAKSANyJ8ADQOKOrbQtS8I4EsZJ/J6zBFmdXkM5dynyFWH2UjICoC0Rkz0tb
rv1CsylRUkwltnii8tsCNH2g8EivPLGAdjuSTZ8sWnqytPAhsmtHjMl1u4GcGb0p7Mb1tdBfehis
gVe1B+kY0+ijjHUYHCW4ZMkDZoicKN/0DOHjzqPVsrYZHPZ1lJKpsgT7KYGeKBn9at0JxKdh3qG+
0peBLhNBNd0pcmoeq+ODzR/1TbNM+OIIUf0BnretnzacFukz34eLIC7JjrBEO/Ol62m4zoBETclm
z0DCFfsJSO7jiyJtteYthEmOtIK/WTt6MmwvhvkdC2TQoN+qec3mV6HcTeJTuM21Ld/5fvYDTsr+
OZbgFSf/mOuDDQUg1I7reEHobOkKgkMAKc1Ms0jVlSjY5l7lVRc/xoMp+TyG5QvUXHMrjKyF7AKB
/k6Fv4IyPPapZgG42WxUOF5MDKyNfkqjA7VhwGLHWjIweEz7cSB6mJrg7aFsu9/n79IeULs+D+hN
WS71PT3KE675/OvlK6imAhzQ/tI9Nj3ZFAbIHxOIHzCgYNm04UISfIFkcskVH7YB/YTMYOtn7K6P
+KgWy5mI64FE4qPUHCLcrO1BT1/tumB9xZkKq11yUc29POGy/R1DKQ1pkxS2Pm6L/GzIl0TymhLG
gtgAtT1PRJawo+r2bAPKzcTyZt4+buyQqdwYu7PdEs9j7aWOmkFnWQRYAUjMTtWP8EDZRLWUFmiZ
PSIKqpUsu+Xng94O9y05st1XtrxZb9kejMyGhdTwrL5t/kMoWEqRCJR90Uv36QxmQ82Y6z9P6fQD
SKT2heXHXDdu/KE+PJKcuV3ZLrXQBEW7+lFkO3gJvYh5DMEVla1LLoeC0AJ9fsMPHGExY9chnmhs
kjUia4ICE9Oj4hsD36LKcGs0LA92P5VdVwRvwDIgRvrh8nKKs2tgI5dtLkfdFm/AjajOz/QfdeGC
fWif/0VZf0dXSs9LYTdYmVkzPY5g+xbzjaSSi/Gr3WKvuLWjb4le7Wq0ImwwKygvDqEWqh+I7nSP
N/A6kDBn6/qar1oYvbTX7Va1lUOqrZmmRg4sPGQC5n5sd5DRKZwJ7RYnF3WrUr4//ZTVAZed+CGi
hffD4BLXcEN5sh/WbgZk2xAZtABEFG1T9gGDedG7W9bZAqwTy27QNXPKkxQBfkM5EotqLZ27IZET
gSv0CMIoCTGu4xMVVuCZnxxgYaO3myRa1i95fKXnUfKtpLpZvarkRassYmM9ak5K+y/euMygoqhI
F0p08H5UbGPJht+oKoyz/pAKI+4MsLuuUL33yOKqlxPjJYz3VX7uipUmfcvJq0r+F2Yzya1fUF6b
vDYSXQtkrC5nZ7ouLBhTvHQMlViNaYmvlmuygyLrPiY+mqiEhvmT8+dIzDQZn0Oz+AXyHHVvk3FF
ZJLRvuBuMSSo1gQgf09Erx/Di6r5JoE+AkD6blfjIY+PU6NzhJFeb3mC4I8wd0tHNhYCb3NOdmeB
yRx7w1RfQuuNz8UFoIs3ahzeUr5tiN454E+j8mqZjk490ApyjidgKS9YX2FVWivhOCjLalxb/TJt
NwGzFBZ6yAXMRXZiG/jsrcMrynrYwUQStKvoxrZRRpzzIsJo5p11svey94IcdJvTh2BlpxMr5FHa
Kp7QUPaskOmQf1H5vdO2jC4iWtZ5aXZnIsre827hDJsw8phh5Z3LjZYOHqytHuEZ2pyEmPAfqsWN
TDHvcKDg12CGRyPpkx6+sZzkxrVoyBu+DA7seKTeXL3m07Jl9V55QHUIK1ccViA4bBheWnoDcQRw
afDbl9vavFqGK5frWA29mAzEZK/uTXiisL5qX0pAKGziiuMVG8tw0oIfzrW5dfgLDozsCZ3f9eln
FzjtsHuIa52N6C5zqxM7TWOgznVrBEiinasrJ2PnaSx0Oq/aFz+HYomgBWfTgd+3SJzsJ37FvaAd
+ULqFEpnczTpRBwdC9D8anBlletO3QUuBC6tfQs5prWQOCYUJoOj30BX86cioSb8JcmVb0EjhYDL
A3QPuwQLmYPDjUQnkCYrBpBS8hnMJ/KlrGWmHuPkUlcPpmIEZk+v0XCyHLVYhd2x6475JieVatiI
FKIBhniOzsJnC9jwXUzPtkEsXJrAhtFFuZFeh/wXcFJ9D8cbM4n+VRI9xBKvmrlURsYuAgydyiuD
Pcyf+TV82mV2Eem/qjtUd52klwNnRtecpXpHik3+m0+uZt7y+g76JxL3IQGgz6zfjZote9WujmJ5
Kf64jpgFytJORy3OwaUFfpzs6MmGM8qWhpGF06s6wytfaf2g2DCLMems9c1A1LVOArcj1aeH5bN6
5tee4VI4RuzS6z0dOdod4+noFUd15ij1GwrAa/YzFCtewTrdkWo+fyXsnehAanawVzpJ0cUWxbNG
xi8jIZWYC5PwkfYAoWLwRxqXF7PZptKa2U/b2yA9cOxEq37yGvGpT8rmS9O/D7+BYb/20nfgEuse
XpjMVRlzq11VkfzFRmIlD7z0xKBTOVKjeLmwn5luIWXQFp+PlYit4grNoDOc5JtxxLrmtgKjVB5U
zDSm8CIZS2rVaJuxk4cOrwCYZXQLwO6icPaTkL7EfTRKR4ZtI1FKFNe0Bt/DDOlm89C/qa2Laxs5
tEZUztG0BzdVlF7qMZC/pbIt3QCgOJ3uMMCUb9XlM98RcCMPtqzb0HjSec23iRuShqIdN0CKeQjA
iFl8NczpGMmWD/JQoh3KeKI3F9gqWMRzOvCsPfiojB0NLkMydgDQvhLwjDaJ8/CDlLrKUYJdLLhF
BHaYqvg3/TDfGUtTK0akH/9qMeHhLNdUuqnmtVe+seIEJvqal6Y787jV87LNCUtf9ukW7hp2K7qD
Ji68kZ76d5Cuw3oUTtb4ysxjxi+lOfFAKvsEBReKPPPWMzqzKV8iVxStizHtM+a3BXnvAIa2uerJ
5TFimQ6UnfKSvYR6qELqLhRA/hhfBirumZMWlUvyM2dnQT0Pv+qdFlaWPSpk/cR4GXAPA5SE2Jr6
JJ8NaRN/Wo3P0MrIiaJSgNkdDW/TcXCaT+C6sDSmBzonsB1Oi8QEWQYhV07FoPRV9q2DzLnM0Ks3
flPl1OYecOVFfQKOCR4pvVWcgxu2rgSkcV0gh3Frw7XMN51qJI33VXu0sIjdSrqrRaEtB2UjG8dR
DBY5Rb52iIS3Fjr3SNnOTNPVTrJMZIZUo3Xa1PG6tb5MkG5P/sRSVgInXfOa1DUINC9Ay5IomO10
jIVOcpmUV5J4hqcXihIbEkie3cPMf/a4jJ2l45A74q/QvvL8PqyF9lgl2baNXJGJKj9mQXbalZpD
nt0pXcqTrc92QUtFVV64Oi7Gr+EDuRh42kWULD7DJc9bRMG2kNmFX1LWFveSfxaLjXyGUBusKR8/
JQJB8BTssf5zOWAd7L9H2e3CQxY7guoWsfPg2UUsRC5aaNmhwWSXy4Oji2eEvKnaLvRV5iFvFdw2
dkegrqkvF2erdGtQWShUFpq46lZoEq+KDb7gD3x5E/Q0f8gX0+WDoclb2qBBRJaIdQ7cTxPspugW
zY2rR6IziBvpbFmUQi+Z+DYW66Y3EPq9T8r+Ub+YhbAoCT3j1pqdKPICzW5hNz4JUCayOn0pZudB
WMTpZ112HEQMAyiFmDKbwY/E/VVkhq+btWMx0HtM2/aTwX4wvZbSRuRfnGyUAEGtr/X49oVfCM+w
c1FF9AzaK7fBTWnNZ5X/rU5xmhjvtY8azETh2OGLjfEgsvlM85MKd9xMYTC8hPJr4aHRNO9sCQrm
9taF4YHIEI01wSX1Ya4vtBeF0DsacEHFIshR5Reyyw13C+NldQnfGWhVLAQJi2aAwXFptCtqkkr3
x2+vPY4rronicWhmv2ZCvp5y8OX3ar6Qoi4ZPzoJM5oTAY3aZB5t7oFbRo6XaenKpGNPX+PzC/d6
9gTRa49uB+jY9EWll/NupHYRe9I+o/wh9+sHKecS0UwpH3SEgRtYR3SV1S1cGw1IHpvNA8dk0Nu9
ZFuWkyaf4Qom5xMZn7plvAbR1FEp5iDZ0Aa6AGOQl8K8HUKiqbbJtBW5lKDvqY74Nj+YqIIXgocD
kp03WV01ZKai5osPSewNaEU2lgTHZp0RktczhlqEO77oKH9Vdi3Th0+SWsyj/Ga+WU8k0q5J7iBp
Kjd6mx3GfsU3HRQZVMtc3hExKIBzo+fYqb3bSZ4aO7NvjdiaF7M/Havl/GJQeBMfhuKyd9GJ6mDN
MKPvjMy3hNfAO+Z/EF0PzsTc4jeEl27+9PMqupevxq7tfSMAtmgLbr+ZN8FxXjbqQkZAgMgS+t8C
3UuCmmABJGYz0CQ3C5/M1MQZNwmDBC/lr+QyYLqVnRNpO/Nq7JQaJbRttB+NeahfgYUR0sUCfIf5
nBeWFu2N+J+gZljhKOWeo6uX/BAD+zX2ux3tB+hApEylVzROKq+Cad1Qxy1rPxOu04ybFvVAE65l
otne5M5VdhhgY4KZJNd04FdC8TEo/hnCSHw4gzyLZiXe6zOTsTEFLr6SXgDnCWfr/ITaRdxy8bF8
vLfKgYl6qgBg+zJYKxA815BC9xPH28aJXZYMDPF4BM21VDnZgT9Ig7XNTTla6wvotnI3nrTMGV4F
9JI6uBnyGT9nrB5LwHXPv5Z5JQIOyFy2AaBcpLs8cnA4AqHcNuWtymGBIHE8EGLGSdxjHdWXKUy5
7UNdFQwDzrHOxH9V+jR//Kf+ecTezETnu4EyLD6fDxeiQ6URCxPtKwSG6Mr7DunsUu+pCyAy/TYt
rONNrxyq+awBCjQw8LKAMd/CnsPSU4+Pz5yJl9TuG6qX6ent5AUqmk3OiyFK23An2GeAZgzcLf3K
3JmVP5YNw2mtjSreG2OVov5nflcgwt89yOFLvYm57lS8tebeoHRHEWBYl4CJPPjUD/5RxMrpp36c
8SSsJqZHFXmdDKpV1Wm6lTS/cfwChFf7DV+xpJ1ywU/oa/qrmp17muhwsCuaN/RoWbCpIb9on4Ps
zRRd1Fi3RD8MZyDH0bWNb4rqMuFKP0T7UB11mwXGYP6U7QFwjO2XX6WAAJTS9b1qP+Jg+TCuIzkw
CCXKg8kC/U18yXzG0Wb3bSVO/NoiQ6MCwJkeOuFqFl25c9ijwAbEbxgEYJIlsXDExu3SrfJEa4t0
K+iPrpO1Jhei7k6jsgr9ick5hxdo62JJ+fkonTh055MCbEbgQu9Z7Slk2rnyVSRENVwm4inIPrqW
3Tb/BKdVhlaAwKdM27XL1vAGHBoOZrwHJVdlIzhDI23yJeCtP1P0scDGyV5/lduCoYrmRweDtbRi
N1+YcApAZcwOgPcxUH7A+3yGKqryIn1y0s+gtjv9p9N+uCajx7d1Ek7hdYDxp1/yLWb03Ljp87Em
9A5W1MykgdOd7UrktoJrW8CS16hm9WxwNctO0zeB+BeBBsEvQFTNziV2GDbNI85lE/HAWUsfVBG8
CK9V8tvujPT4W1BBwh+8G48b7bGL3LFqvb508+NQ7whurhtcgZyll0A7p9CTjiVJfjXnksIvY3fE
stK8OZhBjGGXX1RWYAfiCM5pHtBArhE9K0wgbAPVPZItUn0DVA/aXomX/Rnt7TJZPhbJuU1XEjOc
+lrrX2Yd2oFSrAyG7Frw0rJBWbOa1NlulkcI9xOtl6YQKDhs1C8V7cwzdXlN1PZiko5CdReAxc0u
3yYmfDe+9hjSpKeEtbqL8vaRreenLLsLN5l2CjX0rMED2ZLF4mXfssXSEMVZ00qvdtkdPGOvsh4+
tuyGJUcqvitplQcfRc1lgaJ2p1MNCMQ22KXotBSRld8OMYAiyJRsnZX5ENHNMXcwms9S/2KRZovk
dKpriShwpuakITywKXyVut9Ji+gp//ANgbTOZtFmC7czvjSeMEHnqUR9orLXiJKXkoS5/lI7DWEF
acj+S/UeRb2stI3IOQsVYbJ2ycMLODbT3yneMshkyczQ8kuZ3Pi7WgvjCZSnBNZ9K5XHjCgXkfY4
qi5164jfsGA9malOha5Y1xJexwil/0J8M5hHPvuA1MnBtyoOcsycl8UsvGTcGpNTN8wjJ0ePN4W2
y16M7p6Y15yjMNLXVsdS7KMjEbaRqJZXlozCpNwSkL6IPDJLSZQ0Oz4D01+U9AhfAplLjLkRUKg0
/Gng8TEpCN96gkYaiu1We9gzOYA9GlJe3j+Fh3n9icdXpqfGR4jhcf+hbprPiCTofMcpdlvU7VpV
t+jisfSmIBInTPZqcYqLE8NcJUgcmbEGmQ3o9RxxvgT6d5x7tLBPntUVoH3AkKh0MZwMqhO80R8+
z8iF8JtZbn9qVt2b+K0ThUg1xI/7GFjfB4vJg59J5oScfYRgSDlPPL3aCntazB1ARuujE762tAeM
Dn39lWjImOkfehmvypyCWRHJffFmXBrnyXCpjxFus0MkPcUQAJYvovY21kfFcjVGruK2O6oeQuzx
nRiHqN5GZFsQJZSumo7cvzp/k5Kl8dT68/8plL9a7jbz0YCvTXZgQHBuNl4k8yAH25gmSf5gvVQ/
XnBN5FdlWGbFXSGHUHr6O2RuND5b7Dcv8Lcm9ZBFS0FjBrPHooFpZjNUBMYey8YuwLGz8aLYD1WO
LBqZ9wyDFgKW+P2pfeOGYeEju7VPASuDk923wB2XtJHUh5Fww7VqeYgUprsZuFb+/HCDcY3LpYyz
A1lZuB97J21hRHu98hKDHutgA0X7Wl83VEETMqjHCqJjb/i1tgZfKCLCgpQYbQTjLpXoBnfferIe
ZX2hqN9hCvcHeGv2M3LhqqTq7ifVa81nxu2R7QdjDha4fthypLHIhDwqeylaEa/pFnWHdlp7C24j
owiGVUloV9CJbTldMXRorXPbX6PSY83C8rTW3hWxQlziiPFBp5YlxrZywy8VLxDjYhuVfOKwLWrc
yW96xqHucCgedvRUhPOF6fw5CGm1PCB8zxCTJ0xvJ1KUyBf0Ft30hRemu2gPr7nKjo58B3lHQvjI
tlii1SyRcRHH2U2b5qBaXp5eGZ41mKmcMt1axNVmLFiObskGrFhluj+Ln2aKANCWDI/qJ08cqdvj
60yDH8U4TQrDNkeo9oj9ifrJCEVxxS0SF4bbEZJZ28iO2vCWI/knszXeFfMhJet3sG4KgnyFwRgi
qtF5aPgcdYfqZduLC6JcWI1jO2QNz2nmh1c12DXs8dihx3Rvy0RZmb0rX6q9Sg97zDs/Jldu3c68
nGSl/5jmKio33VfckIVjt9WLYl7lY9H8KoDm6Pf4+KLq6McRZ9PoV6HupqDP8o2lvBcvWbeXXibE
EbS6VGeP0KfLGJNhoQ17jfkpMFTd4cOArTiPzcYk8A1Dm18rl56C7odmW1ti5ypTKNOboH5XFbiN
yYIzeqEbW0h7vAvRp0ZXsewiJ6LFfnw2bFw5VdsYGxTvTfS801uuGniXaAoYzxgHQ3V++/OeF7xh
Ny4xGV4+fmVa9LX+uPaAx+3xLFFcNceEZ8kfnzrYvOa3cp+kxXp8sVA5EPDJOxxe8FtJjFF+A4++
PSmX0S/GyXgFwxe33u8Qs1le87upwpnZSnBkyE6rURETmGWXEsslV2aICclhENnJn3K+Gwm8z1y6
pWd07OSjeGMaLrJirH1jNZfbYbiP/aqQvFr0yW8gWSpR7sLmgUCTX3eBQezGPIldai7baArjaqHP
+zzcdLLNrpLJlfZhRXbzoH9n/W8PR/0y0Dq8BY/lpJ679KaVeyO9gCem3YkeHM4j3Qmt9pQymb7o
SD3AjOKwFLC6AK9Old6O45/PFY1H/TjWKdIVZEpoi71hZ2DoU28JPsvyPQh/lQ1f6EfQYGHJHWKT
hMRjTVh/zCi/vZ45Pdo8dd8MdBVLK/YeCevd/XMrDSKeeGd1ZyKknW3rFf0cevwpW6JCJes72w6M
PvnE6ntIlXhZzS+0tJX2Pj4HOmSrFauRKGKmhAwcsHB+1eaStKyk8ebKzoeF3F110MXwiUxMsHQP
JH3vDT51lB1wtYTChVkHg1d+xdx0ijdRZgW9mZNDkZ+E3EbFgzVg4o2bEJVVz18jRdCNN6YSfzTj
LDyupnmc9BfaZBlvZMIifFFKy1x/ExTqqNtjZNlLshMKuNiONBsHqbZiahRZy+7PsSdNnji9I9NR
IK0Yy6L32c0Jva8xXEdamK0ZzarClj0kk+CG7KinkiZdRlwR8g8GhqhdqiFPsC3baAjn4RKwc2YI
I2l3U0RLSrz04p2ILMNJ7+zi0Hdph2HiZiioohCzfGVM8Wi7Dsrbc0dVOqxuETaIH6lyYOUQvggM
f7YpZaYwHUO0EASNSt//j6PzWHIUW8LwExEhEHaLFfK2StUbQmWEEU54ePr5mIi7mLjT06VCh5OZ
v8tsCf1gT78g7Bt+tGBOzRFuY9N+1K/VgmX21a7+C/SttlxNmxxJN9M65lidcT115OkEdFYjRCGI
ZWGjo4vY9B2dpXCHn5pqiQoWqfhIk7GuXgurwsiitFYO1pkRqzc1a5Fj4uXBOtEf/bjTzPJSnzR3
dAiBR/Nb1it1eRUWx+iojjSIdkbb27bbd/5kbWFA8tps1WYz4f0l7qblxyx/hAvTLwQRm0g1FvBv
3XY+iIYJw/tGcJk/xyeaWEk8EdZFxn7oIQ/Utkt6AtXmac/ocE0qPTtNZ8Q+7TeSJ+t7eAQ9WYUv
DDmXVFsVYBVvwRnLfcggM+J/3Ui8KwU2mHU2nsYJZSazKa9j3/vNZ4bOdEbX3zvju+URSLO7FwFw
hDuvui2SzWykof17e037pypWXB+q74DxMbCadLfoTojHPwEjpQIf2dsRVU/Gwhm8Nuh5eLM4ah1u
DBkx2Sfe1qA5aJBt3CtMc4WMPNTmCm+w8453QVkr9YbCGIgb9tVqIF6sO7e5t9sRufizV5GHKMS+
x6H/sqj7LcdF4Gd9DL/1re9X2Q7vsO5oDU6qRr82kLNgi9nu6gaS22r7epdLq0XCxeQqMnPgRAg/
c7UMH/9CRtGUnjgSsEFX945vPXNFmXwqjIzl7qu9T8wBvVuStMbQoxbX2GduHertwIgeIxJdx/6W
jclv6a8kcZsXIPb5wzIgOvVf2C09YVyhE7qK0yq4FNvyte6AIKrnRHcQdHZmQH8TRIZ1L3C6ufWs
epPrYitTgUPj0AdE8L7Wk355I7JqsNVXvorebmKuCUmpvJNjwDgvSsiDW6pai3yCvG96/PLfS4ZA
ehExb8WqhVs7/jdvJ79Jo6tueRzppnNK1a6vSbFJX+s3gQ2s8E5H6juiRCYUbl/9BqwoGpup2Dej
iaRZUkiD/myJ/Slhq/KiApXc6hdi3wbyy5HaKN+lfiHqTcEYS4M5pWYK/NcEJuUSWF+vHC1Z1zZu
piy+aexceNsqvHtyqaBmJTW6ZSo7RtrAVakukBdl6AUFz3pSwWfFVb4BBw0lGwknF0lUrKUl3jWN
UOjiViz624gwvoLxTHogdjo8QuRStja8QttIWYPbF9ep+20IH7A0QtyRsBn1cbmwYs0Jcy7OEdfH
F3CBePqk0SlwVrLJVpn8QPsu3z8q/ssc/Q5NfBTuRhRnIo81Ydippb0QXUu6LlZ4p/Ve7S7l4qqi
447aZM2qdwVMuA7pYA03MH4DEWit3+ZLP4g+opzGdd9NbNc+TtN3Nfwo4g2LveEc/J5RK2bjLiJX
iLZxTS0SwdkaQEoXRcRrj0C2YYUBgj3JOYQn0Pt21xwje/FRcKgsPpFok5ChWg3SDb99kLFsCuwi
GGw2IWMMGfD8s8ZhXbF02K29bJ26ANPhyvhBmKGMF2mtYElkwYwZ/UA24Co4D4d08DrYkXn6NWlP
2GWPQW0jO7BImKoLS7fs8n2nNJMVt085Kq4mHyBqYqf3JCbz8CGf6rW6XBXOCjK1/2gOTJl8mA0v
6YZoS403mPSFBqm6WSE69Iv7EnDB8BTi1xdXsLaFHXnjpiAaIF0LILlB5esRS3AWSL3QOyO4n3Ai
hgfAMBqsAYVQiqkRbw+y28gFzOLHLZTTNCJgSCwuezaG+Mp3Gn7Uy3XK4kx7se6HA0J10RWv7cuh
b2l+8WSE8+9c7IBEJuRvtmRsmBz6T6I2dcGhPhG+5RXahgUslg7OqJrjEyYpzBzkhyzHAQ0Gx+Rg
0p/+tUgmdpR1Ah3d5N5hLuf13iJJm6xkrtxmcs/CNQs5zJI1THyfpCaLvuqltE6wfoON5l3sNpFs
61aLTz6ln2bA58bHUpuhI0RCCh2eHL81Nw3tGOTVDBW3+2kdjAPQkNnbkouNOq2m+xubRJP8y9A7
mvzd0GkBlbM1mT/cxWu9II/2UtORL4N1Ou1F+W/Jst6JP1Au9mKG//MxfnR4ydUeD6hLvgnd+m/o
xCzhXMmngr+B7aO0BRGRBYm53I7VXq32MW1Q+n8/IqK954c3gstol/MtsxyaSmmPo5Vv+ccOk1aD
2IiwzYhXG6ov2MPcoHwqnp2bTG7X3PvpX0mRb6nIJedyYM4JcUAE+mi3/W0XikRfkCNZbzmYNa4I
wpgq/XvZseyg3sq8qlZFRn+MkIyrI0RJLR5hl0sC7J5IYaeSHmzao25oQqf7wrPQtL7Bnw7zv52i
kzlzjiBvgkdGuYRuSodNlLmxvokp1wsfPdkz9QvdkhVQj/2bK9O4R7+9uCPiMSSOhKg8dSv9gs9w
IttolZKYlPmhhCgL8J/p8pAu7JatqstPTSF18Zbr5wI0sb1lLL7fd4aLdraNPgW0k21fWSUTg10e
4pP0voF7NdBTaOMUR0UJO07Hdvm3zDYJcfP/su6zP+qM6LG3bN2XQC1ijFvJlynf5wtPAi6qLrAJ
FGiScwZmsCxBymEb43lQSTFy1GHN1JincOkc++Qb0DuOf8VvGV4sWpWB3SZeJXviVCCfXyXfsgqM
s63oqd4/Sc7qGx5qJjtd/jEsFjbI78RJK2qnq8+EDGfjXl+ynZpmpzwByBYNvP/wz0ifojc7bNHb
pmrvtOqqR8WgBFug3wziMXzl9jt6uXF3bbHGtn/vYY1+oi22E7oylaE8mwUGm7L0WX2GJUodM4Jd
hM4N2WkUgzlyt7XE603qPYX4Vl3p3gVgPTY1IVJsCBvFhUnO70tWd/rI0yB4WhjwpH0awQaj6lR5
ReT3u/5t+hWcQMWiWdQEkieFbv86gpCAKKJpCNkEUjhJ9E/B7PZeQ3otCxt95E0i/A5iqSCIFKCN
cARJR7LgRdUBHjHc9INdD48mCMjkxJSx9KpXvovJpODC10kJWUbgMWxp0ZBZnAyWwixqtKKY6aeQ
XhkrMX2uulGU37fEviea/6C9SelqTNci0L7MhcOg9voMqm8dKpIVKo+Gai62eD6kdcmS8H9oAcbn
XEaBZ9DSRUhORHbu1i5eooZY1hDodBk+BgPNw3h4Y24DWE+65aaukNBAtS9OPVgv1hUVLpxL29SR
8qlE0oXMTkO3kzrE10iOy0HeaKCrzS5Kjzk+NBIXVzJaD+ljiGgtS17p3FmInloi0tuPHxKWLNzT
BLJXt8T4Jw0rvZ+fWiwsLH25fmWbqlq/l5PZC9CD7B5K5+9vjwaoXTI62BrrZ0DQw9yeV/+ML19l
xxNTArluBcuoyG/z0Z9Whzx56Hj/cru7KL0LRIEgBg3bCNGIMGn4pOdKlJ3cHGDx8ae6pbpJ818w
Xkw0Aer5ablK22PQQprRq2HlzZgYEGRqX/AtfM6E32sXf8GilSP5DtEGErG0oxWbyO51+shgBVPX
oIUTnHf+xRYdayAR+3Us389mcUgnp95Ooid0N3SuEhypX6mb7iPvGa+tEK2TJD0jzjBSDzobcfJj
dn/BZ0WgQwk6oPyYw8lNpPhgFAG0hWjpc6t4fS9ap00BM6UDbZpyLr/ZmBHCyct29le8EVP96cNJ
TmJHon9PO5eK16ZnetK+86tvVTiPXHQfArpQGU492uUPgK8MJn5Y7EDnq4xvgGAjBL/WS/kh5HcK
aa0IJ4w2fACD562YI10EBkR61sVPD2vXAZE34npkd4bgRdzjgxfvxgIxj1ttABeqYasavyqRcE9h
lzxUqkn7nezzPQAWiK4uUq4HVyXQeJQuqBo0L9gsyO/5V//qc7Zwb5iPtlpFmTeYgeqw5Kr+Q7NE
ypsFPumXwaUGVEEHTKuxJ6eLNOX6y+jsHL/8sMb1IPm62V/Kcou/zMAzXu5bcEvNloW12JMLgqxd
PKlsfq8JnnxUy1P0Dl2lFDGHmvISJfRO/imL0K3hiUcEK5/rHrV3CWOSceeKyr1S40tFuHVA21WT
QqPiCdKLq/bOUDA1njbWp+WUWtyRJf//aEvCjwgqycQaAZHV2fdQefHwndaekXyFaM//DDdheRgZ
TytxFbLCLLqonZ/t/ukFV5g3MH19D58Cc7aUeMAgkf6lnMWFA2+LKd2BlR5tRGS/+TeA0DskfIkz
yAtoBtemdKB5J9FhnWF7bDAN3IL+a/yLU+91qrFMletuFfy+ZoXIT5af4dZFK77Vxp+4IP/QgEOE
mk7ZXYYZh+VR7U1XHbo99SiWzsw6n0NL+xNsgmdzKHVL7UDVvoPhs5y5tXdw6FFkjK4pd4ghm7V0
INvqPXNqNIzJZQmpkd2burRV8eXxmgUX9RKzCbB5jIckXxWJB31ZQg8tB1Q7iD2lGt3dzHJ02TPm
qORLGZ3lPsJYai1aSz0g5SOsgi4mAXyJbvxDDT6MOMzXWBU3HkYX0Vk1n3sIJKhVupxalWmLrHRx
03vvhWnFf42hNUUHqskAv4CbhG7qLKCebW7GPpyfO2/a/IXOJZD+n5cl5yiSoQEBoJkN8l4pGdeZ
QIhZ9xsgmwFo7j7Y52kCz2Gdo9Gd98fhD2meiIu0SdqICxF9vfvGi24AQcJ4E70X7vJk1XGbcUl2
jJ8HAS9CXvCjUn0Vi9uuxGTCJiXhpkc3lbF2mXwCtuT5HoQwLT5efQeU8JeKVyEE9XIoxMqOdQtG
wdeepPcGGTfelOQ7xvP+nQRILxFOu+nypqS7Iv3WzpNmasqatIcco0V8neB7QnyNpm6zrtSs251c
HZYxS07zfaCuFNoNLmqA03qVi2tJOMX0NANpYATZyl5n+uF4V9gEldy1+ghTrs5zg+HIGJ1jvmg7
fp/U1uys6STDvgbF9UXYVIhqBt3wThf8AakwkjeAwDw9RckVpiprD3O+2J/EYHMz0LxzLI33ZzJ9
t9oWlB1H8NIeME+w/G+KDwOb33CYvK5jvk1lH/58wTFCX6zsuYSRxRS+LpmqaVWOug3sUXf4i4u3
LwyH9m0v90kyi3Ti6APZQ7wr2yO2hYCk4POIBQkYQLb5at+sf1s2k9kmG/koX8fsAF5EPr+B5c0M
552iyB+26YfxwAuNmWHlIulh8gWt6d+njA1Y7Pnjyfxld9KgNofQwXH+3L9RngkfVAVd2vORJ23O
Zm+jGxVW27fLOfWdZYdLPJXui6SMCZnXv0i9PyjQ2i3Z1xLEy7PZJ+i3DkVt0/dpiluScWKysSBL
rejBDdsgSjnpuNod8ro8oPt0fys9yTaT/RIvmC98UJ9YMGhllxI4yws+P5iesW9TMrmkh8EOoV1i
ZiQXvF5qvNj/zPD7scSkcF7397bFNIWHaz8gdyChMLUYS1h/xjm8LC2VKlHum2o7HkzqGGFNqZen
zxJsyCKRnpoUgiRC3zvHSDy90b6fYOvqzW8MIeBW6zLDtO+M/TqEU8AHqlHrsA36dJbBdtj8KKo7
umweWDG/8Zc7P+0PZWJepmexPofi0DjGqQxPr3ijoY87aJr9pUOcL47BVwjNa6PVIS+tsT6z0R0l
+yWsA1bKQ4LX54CNiuxQJF5Ioe4SHANCz5bCDOkdwuyDYu1JGiOqCYshac5vp5cIw3BovIitN3Df
0ZNbWyH2oYBy5Nr5LzxokvhGsoo+AJ8Ty9i1bJkwxp0CqNMZ++3XCHHDiR1yDxiS+0/Z8ukinCN3
g7KuM0cDr5KxTNCYxXMJoWZN+YdvR5vFKaaqe/IATPuhCy74l8ayUHv8RThEMNOrQB4Lc11WHqpJ
cPprjKfjgGx4GTgqyhd89d8Joj1gnxP6NwWPwHfHcrdudZYGT/W5HzTETJCAPIJwq1e+iMUmWDOV
ST/WYyCyp/FpljPDf8EY4FoG2sFKzTNyYKP4Pi1eiS9gFxn58aplleV22kPWB4Dtp7IytwIajhnW
ZJ+A2xfuCIDmaC8Mr3uENYsDYS1/xidqM+0c9TaLlKsPcDzdx94i+813y1ZcYF8Xdo4tx+6b97Ft
VwrKt4WzJI6UCm9+DR7RZ2NrUVhXgZN9NbTX5wnL5QHGO/wlEGM3nSGLuFQexzmv1BH/BYggfcPx
wlv+iYhJ+SwsDjIIbrkKsbGzBVR1M9DQ5Q5xlU6cyDt3F/9nxdFmSldZMFVAztqsvl9e+1W7ZJBk
LjcQnmM+/AkAG+lTa6E6eG3Z/NgT0kEEnLif8xVpuRCyKV7qwAzi+Jkcvs14sGQbDZSwC0xrn2tW
5FQ624TRRrJ+1FxcAIAajinhf7vqUV/TU3DWid2c7W5DtNJ/sl+kH1ZNQncF4csPcFJazcU6Rfx4
kWyHnl3zIGAe+Wu9ZZuE4OEbYlepH195t+gw8YPT22nk5aGel9yUSxRXTOaTNQ7oiYmDVa0MUg3b
nX6HPbAVLj/FA8HkqCb7QUOMA66+lRIydod9w/bm2B797EgQSzSPUEg5FNA6O0LQrXtkfcGE6UyX
5oC7zooHk3EzULcdvw9X1Dhry0o8lgRUWK/lWXsTB8nqI6E5JuKja268L5o1tk7WXrOBkHJTnbdR
9mQgKtEaoZEh0+SzwA3cCECx3YrYTCxpNZKB4Iw4DBonaNb6rNks/owbv3BwpUuLDuVTb83ksVdH
l5WRyq06IU56f/GmwbWhGBDXC6hPQujmEdLhAs+Jwd/y1TD6A/oP5KIwOu0p+3IP1IpQib0gI5SI
TfcYk+HOnwTMNCk9DIZcHxMThnQ167t2Rni20nUSR5Q9kMfLpeyBF6iJ11IGZmGzmXwTDzAfe3QY
gte2dpWzVnFqbePJuB+jWeFORY/Ny5PcK/nQKCUOM596VAt/6OFff2+iA1iuMo3mcvfaajrJoaYI
Vg0jgLTgiyIIqaDQkJJ4UpCtiNCLL4P2CiiZ46w2vB1ujD1ZcWqEJYgymHqRsR8rw2pqt5U+enyx
c2iDv/gttkULeeHWiNIubxavxv5CvGTykesdYSQb7yw+Nk2M1aBbwLTW7dH0imAiNptSfkbfSszL
YsXwgej2SvfJ6Na6LTjEqvkQHa6piORENqJ8IOieNFtIdqq+QzvLMS6MMyzEyF27GnYlN9Mq2Uuh
jdgpe9vIbNPFlf9yyeU8Ne44ukwy/KK0nzL3WhTtyg+GPc0OGiuX73Rr1iCu3lc0N+jRTLakw831
MDce64x1x0BwIlgSAgoI63Poj6GT49BaISFSkrsYX/nCmCkMRNzJXDI9OhO4ZTA0cHJ3L23JqEZZ
YbKyQfeYeJkUyaBwU+yad421s+TwFnbD7iJaVxayMGAY1pFRhWGUZJlVV3Cx6d16Ptg/ILKrEQaV
hMPAphwOox3+o9mARIXueK/5F6H+svUlW0zIJNicVb+BXb9KX2zuRI3zlVketgLEW1RdBBkkicrR
oeXwgR8DpbI6dQ9G8vglysDKzdEODgaGU3bO+P3h/V2PqHAs4yt2YRbMdBWGDu4586I7+Q7namot
zMZjdXhs/niLNzaKbQqK4sB8oSqutxrBYTcwbq5d0t5J/2HZgS3+q5xtn7rTvv1BKME+u8pCtlJr
a+A7zh0dEGM7Y0n+wcp4iDE89Ls72JTJxUNDdjJU3AW447cQRUQHrwXsC16FKrChcZpEvioz6mxp
A/rriTsR486DqACs3spaBkK7KgS3fhpEfA2zKdVGnbPNaAE+dISWrkpEkLZ9ce5ACE79y0WjXMKc
HZDzO9U5+y5clksXbsIVhULZNrjpibPjgaybf1BDbFa4Y8WTv8IjCWJgc8sNd9DyBDlm9ITG9z7G
AdJXN6/ShRZPsAzqrsRSI+h8m2VGOG0THj69r+aVFs5NCJUNkMeSHVkb46tpeA7qBgp/XpfW4CXV
fZ355L1iGWHjTLqNWOBt/krnd70R1kvBeRkIt6x0o5wFCe2rpd1Kh9ENJI84T8VBZUfGijnAsvjT
ejglrm6fyU7+IB0caPyXeZsMJpeAJFtwDRvnaodKAAe5pe5jvNmuelqg0fso16TU0MERNHFBBiIf
pCv0xmeGlhwFLqxL5CTNNyGYGdTkinhyBzWJXeeP8TfBi/9Aosx4u4GRMol8EwhAy+waJwFMVJrc
h/VbdTKXBFU0n13+t8xZ9qvBZCAl9CBP4XT9AbssAmOfXBME2ZTkByJNL0brSPBM5Em/egKVzL/g
qfU032TH0NNjtCkeGo7KjQp6p/NSsE3KjA60RsZr139xXpGo1JfSg7ll2tknOzpkoNxDQKGzRWda
pw8QLVkkMdWEeGVv9MzEm9NDbmeAA/Fe/qd+cq2uhJq5gSnkSSqwH4boROxcsx/QS1jT1iH925PW
hy+s+Qa8Xm7n2okHmv/qRaONuhynwnyiZB+BJBgqgc4MzN1aRgAI7eRN/5RTx+p0ndORn7mFGIVN
WfCZc9UtE8+SkCXhjDwOm8BzYb8FexpWwh9So2RhnkV88Nv8tVJmD+D3+At6BXFvrajeLhKn9kAv
TQ4BuIM7QDkMfBTUX4VVjT4STQoVgW24OLBdAJUq5lZcl/8wcRHoq1+oPsCDwxNoVUGbAgZgSZUz
tQ+gLgoJ/ANUsWa3isPjKjl3KkpIM1ohCOqPOKlmZXTvHfUPsJ49odU2MlMESTM+RhwIK+rJkEAY
6fRsimzW/Av7+p2xPLL4YT92dVb5AfNG8sIej9xFpLeMNrt3cwvBF1QhgLsnyDxlYo+PxDm3NpBw
78IWzbHKkflJ9spcLu9tvuXefo+k//Zu5wQuHwDtcLjiIQs0XPQ4qUogOmMh93k+IlG6vLsdFbQP
vHYw9jELYO8DajhX/6GD4vbyhH8abHmjwwkQs7EBBDEWnLMLJmMaGmAwEVhLf9Z0gPSqZFZgQkU0
ge6Qtw9ROblF4kNr3WmLKanBQolZA8IOn5hdfeaAAIAohGgg0lz8Lfdl9yEUn5lAwwCtu+hnhX6A
qqFECNUS2e0hDPuqhsMI+YOIkYQx7f8t6kEAZrbrsf54FLAZeeBWpblgCSoF8P2+j7+9LVdOOh2I
dtZOBRkLurUFDtFdEJthmis7/gH9L9NRcs1IpoBJEJVOfad9BCQuEWeT+S11u7e8T4t1f+yeEfD5
yIoDukgarTcuNg2jj1kvbFatT6YEAm0wLXj4hDYCbfJqoZvwFqpdIYB36faFzq6eKoHhLaMpe96t
aOl36x7Wgx2D5ObFpvDXOOFvJttcuIO1pETxWejSghWnlPkfXTNQrJtUFiFO0aa+yleUGBheTGMu
PJpHrr4n29wcVIyAfBDNG90WFRSudfNzPEb0HySiQr6xez0zjwVDar7lXnhhOuncCUedwocYwEXu
HVhpNkvH83je/MbLQHFk3mLis9sf4pFxGnBRgYSwjGSj+0XnMK1dans7WO8tGcNmtFyBKwAe05xo
/AjaZpL/ONryGqyYyHFa9CC8iSkBcz5tfjRs6Xr55icvtsCQIxZOeC+YLdEByoxEhxglCiAFokI0
ovYbvgN+z4RnVLGgqbKBe5dEJcDyLjb9GxINzkx2w5lwfNvNtJv2nbX4fQOFgXR1PpObukVKwfRp
7Lp1kl74jNNJ3c7n4ZGFToBaQvPhxeibuFViYTVFX3gwu41+XKhHLGAF8bzY7FGqmXhA4tDbxpGj
4ZZixBY+eCFftxpOmKXLqr/0kkc0mRXvLDYqPtNGeyCG0X+MHee/QTnS3hUvOHT7MXAnR72A6IxH
ESyVWJAOkSNiIZ6COWKopj/eIZn45MbFoMNRmk0ua/E5Zq7DTcFprGwRb3VoA6Mlr9XAQPDTUTEF
n8c6t/LMaf8M5Y4oB8xw8QuB99K2MupGODk3ufQ9khtXZf8AxwJhlc/RmXCJLM+o8fGRCYYl/PHK
5TxVSg1IwzTtknAHqViA+pPFRawWggwEE6jF6RfCmUco4lVAo4ySkya9fAofb1wgzHbiBrxAOU+R
m8u7Ord6lA5kGWzF8VALbsCiPmhmKgkymjCvvbCgDeqQDPFbI+UNdZ9pwCLSk+bIlOiFIhLAXYRB
HcgxTkwufBhRnAztx4CLDJy/feD9S4kGYXoqQDwCfI7EufOuOdVq8rgHB/UOGKkwSnOz4esXba7U
4UPOrP7KelI6qAGZTU/eY/vD5EBBKQg3w0S1ED9QxkbETz5Bq6Uf0gbxYfIHNtwedF/vu/BAOl5a
s4wVAyhQAgnKMxhzAfhgPmLiE/718i8jP+ztM/8sO7fh6VAZ+L29/EkuNJU5m1y2FAyxD8yV06t/
YI444vbjfpd+5q6Ce7nxGGumZ8l5uCcfyj/xX58+pN8ZwkXi2l0R6rwJy4y3L3aUA2fnKx2DhPFg
HyUznEcS6tSxp14C/9LQsor/L7RMrNogM+LIgzlG39r+tfZzLGsOYXXGLBS1sazRIOBLnLBfIXJA
q40BoV8pPhoIOs+v8lZ5aLr5WMoaO9A/moyOihasIR3w9eK9w6L8NQ+29BQM1Ifg9xx9dqvxHwQ5
Y/96/pp/6PTqLReFPQKTQL4pHidvvNfEoXj4e2/vaCUDfwS/jJ/INjil+Tn80b/Lm6Su1fNIRxpf
af/4yzhhwdsecpZ3h45EDBDVGqR2JCWPxYjDOjhoM7pK//qXb5o1miKQtIN6DV/Ufc15b6u9As6z
BY8srf7+viabheSM/p5Nys9IR+p+nv1N8xbYbVOfQyZjwJKAcRZoF9VStOGIKuKaNz43NiiAm8BC
WsWu2YAwkyOHi5cUbCN61vS7ZIcEZwANHL3hv+ntEFb3zR2WKRYQx7RvYJZt4Oxq8zedxfhTIvkz
YQY646HcvXfFmex4q/AWR3Ry49cshFqA4TBEmp+L+wzOQoVt0n8ifffNIKPPfs/ZorIT+bCBZ0C9
JkSMu0Yd/bu484zmp87BpYFGJHgu2Ii1HfALeVBofY9bzp9KT0BAvsWzyYbJ4QnmR0k0RksQtrXx
4L1Gnjfyt6ARp6/F4RPtKQSDShE8FCO+qk2dn6fQpA2st7wG4lmWjzTatFkKCk4nOLyPOLWWtOAn
yIKF8JuwzVL7p/5g55qecK/8RxHqWH4pN3lyX9NeR4znNRyYDUCJYCiR/+Wb1mU6ibUzIF55Qlty
ST15JW3xHxFK8BVkrhav6AmjzXKNTYvqTJwicgQgOg7M+WUd5+ZKXTFI68dsLb+JDSr+dZs/dJ2o
6ef2Cei/t9BtS/54JEa92IM01C/3DaLeIh6eNw8B2zUTOSikDVOcesJzuRM+mxKtSUv0zL/k0HyX
sA6gZkizB3PxsxWAHT84IlAaLl5C1Mc+1tj6Z0GHhmGpchB/DPEn4sBJdoF7RzgMB3WxyAgq/4h7
sopxrXIDXvmJopfu+8wVLdAb64UUcI2QBFwqvmbXbk/+d7nut7GvH9MDaaK7N/K0v9Bw9K80PanH
GauY79MX5ZO3c9KvqLC/2i/9QtjA+wdwSxK8bsSvSV8JAsL5Yb9u5i3/RRVaMfBdHO20RpztHfED
JQPL15IT6aDtiA4CFZsWKPR73ZufdfiDT8BtMjsm48DweY/beg2qyeHI6Os+eb2hRhbHmFyw+QJV
t82Kxgdv9jH2cxQcN8pP+v+txTfCZOGxKmfpoHph8pdh74PaEZ7TC0eEl98MXz7H2B+vylc7QxAo
QiH3YKSf8TErvkCn6ebZW5MhnNy0W1TnpXytI+fFYyUF2Q703/iLW4DkpEsDEwuTcZ4+AFP2auam
GXlVTrovMDjNeBG/yxuVxIlbtCY/RbSH+pxn5NaZ6m8mbpT9dEpAklCQiYC3QIgAWNtG2gF1D/o+
lLYgokXrU4ch8hPedZBMwVNXJLzv48Kuv/N/+bo8D5NDlx1eIQSijxm5hgfUQX+0czsjWorH48as
2jyBj7BQzLcr4XYoanN7kLxXeRimw6JZ98pPnqHvnY9TsA8p3VzoP1rySaPOBcH9gySZYY/bTqTk
INPTvR4LPEWqWgm3sPvkH9EecQdAVcTgcY0l9aSiGr85xAxxkcTniCRKsdp5vGevpcc1SH6MtFdg
TJIn/iZqVuKHFJxHzJz1pazVe5fZxXYLAtkQ7Sgmuy45TcI9/xZJF6j37bAesCN816HNx4JkSGwj
uRpRbwpL/3ULAnybdi8gvajAP/m0kFe8Qp8x3hiXJsyOv1PF6s2LcExO7L1hHY4PWJUUe0zphrBV
9UNHunE1P5avPVl0MSnhA3ty3vq8cAPAQiP1WR7J9WEGXC1e/+BvEMMqyU70PCA8E8YbGm8XaKvX
UVuLCqNCndFy0ryBrFtx4wujw7FL6cnREsfwd2L2p8tn2hXVOAgTNxNEucqf7oq/4YkkZSDNIMGL
auwlyg9/YH58XLsUYP2NC5spitckv/ZYquXi9OrXaUFcwH44kbmtXhQPsaAbKW4g8vt0uGyMz9jn
CNY2Ktr00s8CsHye2IDEmicIO3/j0Dw0FGhdNjJBHRbvO2b3VL+gbxrDc1S54J40omcOrPJP0/aB
ZHnjIQSzhm8AYqkQD8b2AuaR1j3csom1SG4Gsm/mlcVX4kaEUC42aMNBAhjawtrW6U6quxFsJ4WM
blz3vPDhGuuKfIU+6VZZf2oR3Yx2fxwPJYPMQChjtIADfVU+mry3VWxZ/1NCjGzUav0D6d4r55Ys
ssHlWZWAAyhwf6SDHjupso60r9ZY582WN/+NxJsQDPANsBsmfPH8V84Mu3KWj8gAUAssvuREMIX8
I1z+8bJ2067Kj4yJ9L0dHxc1y3ynKUTr0CWsQNUppCTrYAFNEH+twIGnBrrak64p6NRP4wyvCxAH
rj+k2yzyafbvZNNMM7RSx54yHIg0EKozBhAyEUfErXP/D6ONweZNqBpZYw9Gpqb8aPhD4pMZfBAr
y4iZX+eCOrrLfF9wGkJWaQOjRFjFN6RxzplwMKDI1WFqptfna7hTXcG1FcVldA8Wz5CzML62oc7p
QjdEhk1Pq2+jJxkdoKbOGg9CjgrC5HsGKcrUFdPIMt+kNCvk+IGtoQPnUd/bmEx66sY/Rnvwzvg4
2onqYqwkM5rEOU70KP8JHWuqtA5P+F4cTew7+/aS48O8U8GEPfWrc7aI44Mtz1yCZSFp45/xst/N
KkbLsNjGgyvhUa39gv/5zB9noJUsfFCXuQRnNKXC+oFzlggv2tr0MTg1uojR4LeTvCr1QKTilFQ6
0gPfGyX3xDUILGFeA94sArEC2g2zDP2E8pOutUchfYN5tReZ7B1igUNf2rzci6YRIymSwQBEFxDD
qq+XPTkbB/3bMJAqQKAo9Hb7JDzwN6uLn2w4BsYqq776q0TSU/Kbypv1y9XJMDIwQ/D1w17GvKYP
Y/EfYefR5Cya7fmvcqPXQwxWwI25sxAIYeRdKrUhpDQYSYCwgk8/P2o2XdUd1ZuO6nrfypTgMeec
v1vOFdrcj/Fmc+rVe7nfGzeh++SLcz3dIfkl+hxsWR2fLP0nam5gMBDG8hc4R5t2+pcJzRhHhtGK
PfVqLaABbLiIR/hIWiqG3ca/4vDTiciwaEDCEQuL21si8yOeVOGCbhU4VaB/KHDupXib0yaL5Duh
VJup3eqlE0f1yY4fEKE+OFoWaNvwGEQoNVXVW4Lgm0UB96/+kHnxw48+XEUmwNVBwmJtsP7ovbFk
QnGv29HjwhwvHbwOzmQhzyVMtdqrLi7NOaOSMG6m/irFWTt05NCrt1ijaCt5WOjlBp0eotQBIKch
aIywMA515bfHHwylGmZ+mnVfw8m0ie4aPOVK7KkdSLzj526yk5SzqFpd7SEBXcfDNrxfmc+r9b4l
8O/FQupmarTQHt67OkH4qAA+jbtlPLe+GUFi2ouF92yDwgjIUELTPpWB2LgM4RoQBE1Jyb8ZYetn
Tu7aQoSNMyz1mpYrmjVnuv28OJjZqumdV+VpP7+1ZgXpERtiNPiw6/Dxf+qnWv7s+9WzJDtN+9V+
6iPnAJRc7DU2aEKyDyEkYG+j5cmszr5V+bdOP+R4F4XHR/7jh0CeHSEPOvBNCMXSbkKc07z6MTM3
kvcGnbYesBt5xcyvcKgkqqTcPMRZsxanjxnrN5u7Ezygt3jjaV7l3p0JtKcdUG4qzDSoGKzqL2HL
E28czuwZMiCUPYp+Bo5jZOIy84XYQMrqQgBnPCKyryzTrTE8w5P1/T7m1bbAGwqPBxTc+JE+q+kX
B3O1aHSXUvtxDZHShnOmrQlJOwidIwtkAcU/2sDJFsPU2Bw5GuQ2Ywc5KeYIffPCf3Q+uX7S7BOq
AdgZ61W2Bcj0dJXFUuns/MCraiCS028Cy+NoZ7jtlcYho0CcDh2e/iKaiguqCR4f5Pk96mwsVXLn
uVdyGmQIEgTD4ZFRh6vReZUB0vOzxXO6dBUUMlhk6RwgxpMRJGkrjjyyHqalrrLj50a1ud9YlxXk
6ve+UR0WKM6BhRgk6UdvgjdbPcgeMy30XxW8ASaOmqtrdkVtXVqPXSl8PPJNi/iihduZ4FG8go4i
ftW+ht0DxFUMReHRAddh5mzjzPo4U9EUmJfzhz28YGzIf/gVpV3Ah2J8t26f7q/itRrX6NhQQYng
KOMvQt3L5mCo85UoXAfMlt6r9KhAXAMLtFihzPSeI3v+rG+VuMMnGJDNcJ/fMJGDHrErE0gxCI+1
faEzNqwT1pBgPMooPZsltwLwclExgck2LYzDK/2Bn0PYIwXK1nF25a9Nth1DM1ijiVMXiy6gxg40
jLWT9QP/WDMYUzdZ2WjlmDyAJrCujt3N1Ox0eRKabRVQElebK9GqkxnQgtf+8ljio+DYd7JEcvtZ
zrIfzDMNBO1lRgDHH5OuGJ7w033Mnih7prSUE/Jmp6a2SVSGscPuUewmKBICefUAoN90UxONdDnX
7EmPowIiHkQgODykeNRskKPgILxlXgq+v0akNytw+p13ATl9JnYqrvnT2Bm4bjuH0MaAc9na+mfn
Im1eNocohOc9BW4KABszZqDUaq4h4zZwBLA9AaNk4ixGQJM4JrQk8nvXsUIcyKp3ky8dLjNLcWTC
4C0GdStGJlDA/WWar84NzFDQIajrFGt2Xmy6umNzNWVbflBjrtvaFj6hRUX4y2oYXnFk1UzJHV2Y
YjyPn0NHwmibnuSGu42AwYYzpIDXA3PFRtCd8juMqfoe7StQISTYlGnT5PyEwiLM3k/bgNFgG26G
bzH6UdIBHgS6kIvduXLsgBkPXjtAhnRHshetKR6lzoOsVKIbmVCM5ruZ5cK6/tDBeUBconegzzsb
8mpKIXfSr0/zsxTm6u7YeeKXcEniBR1ap81Yyq8Y7/4FvDvSMhzMrbUnCTnQhe2nkxseHZeIpDqA
0Fg1exCsCQQ/SKZfheJMbhKRkeAz5+orPTGuvR8oiePaUYU1l0KEGmUyLyC5l/iwEQ/CyBQSZOtK
ACXEvgVdvH4w9FYowGYIetkwxRe2mykpK37jVjfiPUqnhrWI4GNSBSm+VdjhRsw63oeYMNsU24fA
YBZIRAzkFXXMYNGOuPDcGQxVXuwylODFBB2/GJKr4negWXglf97jRSQhRziry9estIVF2y7iCdQR
6jAwGl/41Jlwk0hrs2Eya9hkZ7Jh6Px1bOOFxsIuD7vmd21zSkHiZhHfHXmRR/CQ0fZSrmwacZ4j
RWeYxGECaOppm3jRZGPWzDldYOjPf4mpGpNS6LicnxwNX0wqpZMYbrIO8ws2QOhP2Bv5N1GBFv6e
XbRV84+XuH2GH119nSB9ef6gg1DnxSK9Lyp6E2Mpc4ZSX29M2aqpS1iRl+dj/w79+v0haghPrGCE
gUsHbWvNBtM2fIDIeRxxmXipy2Tiy6k0hbLBXEA1XEFYyTb2JWQ+1ByFWwGChGKrK3WpAXoN8yaI
DAtHw6m84pTvW0dotzGRLFXvFdJvgvrTxId+MjOVrxKvu8jNcW43d8ZwnMykTa8tqG0hUcJqCLK5
/IIEqePKFUf+AzetN4a9LwT2p+i3GR+Ej6dG/4ERbgxwjW2GVdDo5peq/gkHWsLZI0LsTMzGqrxj
V7HJG8xGeqJBvQQhoQjPDAUvQSYjf+pQ3zeozHA7qHOnxaPGfF0aOCsqLNvBtwXsW+Y45lYRBVy8
VYFFK7wX6fCj8JDBkKTUkVZoY7l9I3DJICUDg6I9xn15A6MHXk/Oev25F7zCWaXN4YS1zRpeRtJs
OBlMdVXgmIYvJA/6S+ts83dU9kJYy9d8UxVuPePmonP5gS+8XXrlqHOoMJzCQvWST5YlgsZmxS7W
Wq8nSZ4KDaJEfk1xYoDohVVtp1z7jwesFyoJgmd1KIRAPEiKkJK89oJX/3TqUeYrDxEgh+AKxfFV
7bXHTasJJ4YhXx4jyplJx00HLxi0BNlf7+dwy9Bpmm5GUAEeLoXdbBL083wPR8JXjPktH11bsmAs
ObpkTFoQTnghdiaWTbpo6oOTRI78ZmjMRIrwZsgpN/YYVKYDBbfYzO9nKuTqRpkh5pg5J3u54ga+
GfUqIx8x+k72HFJVkN9kYGXuheLtQW57tpsCE8h8+Dbep7vmplvSP9T9U/zK4EbqsDHt/n6IH1/S
4yt+UsQcquE7vZAeRF0BPvXhlj8UFoQptmQES1we6BNwsla25fAZNYic29tbWtJMSvOq8ScCDOJt
k7uk3QjrkQqIsPFDfJDxcIX0xQIYICb9VK4yGme/uC1tblU2HPcA24Ok6w4ba9pLOxZhQZu3Wibl
zJWfyIU86QIdScMatZpmFdi2PPmGlfKGV0/7MYWbWn0CI9b1wsi3jAXujf0ORjnE6BTHcEPG12PE
aGE7hrMBoZ0NxAt3+Q/c9X15N5BesOl9kC9dIfec5+zmDhGWByGyBouZJamTp1sO0a2iz8yFCBod
xBMr/pmsxlAvHm33zdapyJnDop3JUnfSNlyr0GlaDJRC9HAnNl/scZpykCLOfMG6gCQX1E2gxigU
rumm8BBXxrMJzoemBXikBQYmqmSifWtIEOck3phTdNsW7f/7nFRWysTCHrBprqbEadB1Tt/w6zZm
5Ia5r23SdJW/9t9YmnMjNzKf8tCLs3S0QnifO9GVIVTPc8gYzVh5Yl2hNIi75gq074hem/JOdqQc
pvUswvhJmXXL+9L4RLgVNSi7yQU5V9m8JQjiAQsYQ2fm4TZtk8YQX3LklQotddN64X1OyAEjDDiI
+2LMhChD94l3sY9S/0ouiuq2GOQTjPXMgjf+dtWsonwmb6XDRBZGYt19cEvcqx33AOyiGnHtGB2T
0TNIjSt964DsiF6hNSS3l0Zyz0v8rmF1MWE1s6OoIC14onzCCZ6BOO+DetCStTHu4H5uHgv0DcW1
WWdLEbJofp2sXCn+yjOvhUiJnSUcnN/snMU7QzkoDD0rOBR+lO4J4YmFSzO4mKRoyfWtf+NYckMp
XX93/eWRHF8i048gTPcR8tB0XXA8dSfoV9Sf2DQp8I9h1gBogzdkNP4eUSr0mUyIlFnIGQF08kTF
P4bOsEyoClIXbk7hYBsIcJwwV3ZhFkq8QxjnC94C/iESUhh9I6YnRTl2q4yJN64k5IjwOuJj/lFD
5ozhb8zuN/47Jpo2U0EQ1xL4YIays71bb1o4oI/MkX8I7/uS1TG6ojI/SHMgCDDqL2q6zxYEYPUB
EIQjvm66OQ3fx5hD1Zwhf3tsqzssT/rSqd0HY1uNcwEgWHpM6bVL/He3rACxG4ttekwe8kPbtMI0
oHWJEFMfdQUxw7T4ygMF3JbVLIeWIv7AXeMeohmYN68JPZFDSEs0XDAHkedCvEgfTrelXcHm/05s
2gGv5nvG0Wo1N82W0JdsGizNbcoUzJ7S6RY1V46xNuWjBc8wwtFuzAXoRCvUAsLPtNwhZ7hUpKkh
XQXFVoxlKGMhfqauVtUlVbCKJgVncPvNoSK03mNpYOhPpUMWBY5FD988UQt3U5eek/e9x/q/YcC1
lFdJe4z5BYfatlX0kctMn6XL78bXHRWiLaboBKdBgqF6Ta3YxnI35+jcalRFg314uiE8l2QZ42mq
Wv3bRmH6dHhqqE/vK8fY6timwmyr5iRChSrsIYp7GqoEviNfxmw/CJpjnUQrTablK6atp55MyEsv
KruhXN6vQjY9CQ4RKjx6V1inX/fXNMd33DUuxgWOFlVwwZJCETZtIGhTAQPq3PEFmcc/AQHjn8qU
M0ldqvPSa7/FYhdiRPpTTTYauUIP7F/8IgUksWt1QUQi9iD5Ka931akhCO6A9bxSbBXckYBRnrTp
uLgTucYAEU3xfFhLqd1+olggi2v5bEMHutwkPUcURUl44P3VnY+/QbPptqZLg8y8ax6QKaECCxSz
ySt4Fxf83Kor6ToYOqEWn2sb4+UI3bwnMQKvc+rMqfTVwUY/ZSPZYs7qJkZBI5O+5Kktis/0M/RV
n72iguZR5eqOQCKiBFccXBVocXIcwqU4z6BrYf69pXIL0+U9DMZ10tXH6lYAyafhr9xgh3a5d186
gSS0KCT3rLLo930MudmdniShNzS1GVVnk64TYmFHNxkyGrgncdCgTMMPZkPUILJbRPc6WhzI7R/M
aelYXaPeNxM/MQ5KvSZq5i4eXsI5oWJjRk1d8UpRL3GtzaCyvszPNwrTnHpq2WtL0AzqS+6VR+VX
N8o28kEgwqxskhFgcaNjE8+si/0wOATmDLY5TvO5OhxCOXL69dcMBx5zk9GJ0FFMw1VhLLSYj/u4
3WVMYe5nfAVSJPWhsy+XfLtu7Eo3Kkdkwfag2+7LXbl8xx49Lf26OpZq9je08Qm22j/FfXXK0MlS
Mj9argl3y+mC1d9kpZBfhAIC1A7LRTta5Xnwrs8pFEdwNiiA6BIJuQBX38m9hyETsmBLM+zHUoXi
S4vvQ+Mce53WfiNO0ZjrntHq0i6/lYDo+lizvzkmCWPAW/iqNO5QIrm3YniOaDTOpad/9Tuaf0bc
C25jZjnc2GnMqHEGE58DpJ2jc5c58iUn1212KUbTEgRYAlrAx7Bfmb0jVhVHdoX8A91JDwUT9pey
6mGUSOeo3Yh+7WlnKaf7V0DEGjy5iIohqAUfDH5chxL6IKXcfwInKBFNebIkdRGfcgX2jIydBsip
UxjzANcpAp4q/5kHBdSXkjmi+4YEmtBXje4bwhcuTY9h05n7ZJVVy+7uaYxTB0elTQJOxFv5TDY0
1z6JjhDadnXoF1QmE9tcRK3DUEd1aZytN5tVv3L58GCptLtvJrDNsCA4RhM8ehcFVCp6jaG1+cwY
7Q4jXhqT+HgVlo7+slU/0VfiL1kDr18uLjp6k7n3CeH78E0CbE/cDD4C+JhmX/dTA99uwfn9Q9/B
MicURLSImpnmT06Bi+NgJobwvQIq9w8T+LdewGvB3XtYMG0SuGqY/1RU31vlwJUnfcPMzM5tvs55
PG05xxhOq+d3vKY9JZsqDhfrcxe5h5pd4ZJnB/eHNp04APG3JH4ctcfCpHbt3dfpIZHcaLc0UFgA
TnUsclYysOopuRLgURJ/8woY4czf48VOLy36Onyy0bxC9gkHURrooBZBUpwj6AsgdOIP8XbgBG0E
bYbA/UyKigH/rFu8GPR34DrwwoADmMkbQOq22IP5r5+pr0ezPlspAjR2BsawLgmrlLWgxsKAIISX
7Iq53zOqled8E0xPVZIAmXDe612xOAsN7QyBGvJpgAh1CJuFgwMQ9XxHO29nR1VClIdtnDUSTThF
77TeUFOZ0RQczhY3fLJvKI6s11kvnftn7CuHlOEiBREUYeJyAkld9dvUyxqLqTTwuI1JfVr7OdZo
+gz/yRqwz9UJiecKZ9OiHc4u5VeEtXGJ2wAhInsZ1IY56wU+xzwB552T9jbyZDyRkA99VdL1ooUG
8YQ9RrAOMvUndNbaDlxFYIaC6gYnzbGLZzj1uuFk6XIQsBfDC454pNDp6J+ZJjKtaiUMpZ069sNu
zWS5Ca3xPI7c5r3rewYkFEJjXgwu+/B2MBNMwcboYb0XUfY1ViV2+VMCVLnkb77Q509RSy5QmDMF
7rdcsao+Fmqpn02of+C6Q855N7Oew3HOH+WK14mMg0xoTfroroLhy5ZsGbqRCys/Nub6y3ud+gTz
FPOLGEacv9hUU1zSWZvYIPhIWrDhiUxYz16Mexn11FgzYOZgVj7VV2/ZKhZ5U3Ot7EmONJH/fhTH
O3iCoTBzZAigO+QaMsTBGmZ8YZgXzCPxk5Otgl7SgR4whZgqHt0qoa05eMEMmzaJcoojfYVZhW73
N8ygmdKnDjm+uCeN5Z+KhmTBqd+c1LG0obiLEpRNe5wFqXvSKCgYRDdMDeEFeulnuu4Z7pBP0nUk
D9FTzbJvzL4GN6G1hq1IvuCUE/cJ7pzhqOAk1+ztNNVCCExgWUaTr6WyZtbEJuosFamk845n5NPu
RCyLpc1dHKOmuXlwhDGk6W/4h4rkpdI6TeFB9yywSp69X65Y7DMDD/65tCersiNBbpQ0DDU8cKss
3Scj2bey4MtRawyoLeMLOU22+nTFp02xhnUMJ4s0/4P830P9fbO3MXvBjGpO8fsSLO0bRx/K5tfT
s787OOs29xRoIRBgPc9im3O9OuXTMLOr35qhJhIv2h+EqGN9nRQfoYnPEa/TVgPsULpga2ZOgxME
biZW9MtsFlDR/Dzx592Cwj16bmHT6TYzC/KyUrKCFmwNaS0xWQfYhagAQ0IkKkW9AFM9qRyVWa+4
UoPgm+bW4ZhnBKh9YlvV+AmSvIQkbW4WKFpZEG+EqTM681QzcByOf82RCJ5hrslC0j1xh+0T1z2D
uLujKq74XvP2lSc2DnadOuUBuyjzBl0KPkvj3rcvvJIOknBtet4/ERuzxzkeztRJnCsSMTiWuZeA
r4w5PwWLR4HDjlAg3gIjBk6D2JiFRGqQUvDyBkLHqNVjCztB6KRM9Hb6Ju7HDEgxXjNN5fnSjvJ2
wQybD7HZsLJR1WO97kifUe4y1KFiomqb3M9QcXqEeEuK77ibob1MmW8lY/IXk9fmxoZvZlJnlUf2
ZjcWEXXrAlFEcMhHZd5MNu3q45fpu57hycttOc5KhteF5vq3mCf7hIL7zqUyTRzxIHRXBpNmtNRl
P5vZ/Fdtf0DsocyI72EmrqEEmqBLJ3h4OuZXwaktHOHwwt+aTkbzcyFg15fM/+dce13m82XtcPfA
eWgvQWlmD+D3V9sAnfwQrCHiI9isMmsdEpjOcXMmbZTM0aeCupycQu/VA7DtCeTk0tWAZhE/fo2j
3R5kdszgZmaDpdodFalHSxq8ZoItrhiY+uoR36N8B97EQ5h5SCearYjTDPISXLdofUyqPJehCGXx
VkCPUtkqjL3PEBO1IDmbG7wx6TF/L3/cYcmK4QZuMTmOro/pbdl68k8CLnNih1/I3W7fB17jKE92
7mvhPqs+Ij6KkwI1mNMlrjOwGXprcBJ1iw+yhTIlZJToUM6Kfr9NcPaDLCx/xmM0uCdGS+a6Vbrv
1aUEMRwk9HGsNE/ArhLY5mlDbX1lXvz2hk3IfB6FvycCf+FFy1w9YK8ywFl2MIz4QPTcd3+ssyTm
VIcQ1AKa09dwD0yyszEQtR+4+1Uu5MVnH4DhPN6YR1jlZYK5A0K+TTz/lbhYJMji5Jzik14qO+ZI
5KCr373f47FGRhiBW1+v5w/xuVHlcDbT68Qvl+fF/y1Vi/zl+raDOY03bu4OildQ18W+1xHiBCWs
XL3LJTE8suJ0NOSf8IppK66EA2kkTan4R2DQHjRLL/Q79mY0vd84ASdY+p3fa6Xf1CCrNzYBUans
TuMx55szigLlhrr5nPY7pZqFsMaQ0QPWTHsfy/qxG7vQRpT4DCPFOCq0LT+NvnkW1k2cvaA2YEUM
vGO3a4pGahsZ7/jBa+R1Z9rg4cJzQdsNa4m2TIOlcwAnAHknQsIGq5YYpfFn4THC+htY2QuPya+J
UcYXNTEr4uG9YCYjVDDhowd06xDIsAuE5/UBD8AglxUSyU5RrNLDzPMjs7HNDU8C8rHcYTKjuIrh
KEH2qd0XxOM0lwlWb5pDCuZAHAN5fVhHUzStB64oVLiITDFo4hj3eQp4pCVjHXsmi6wZzVghGLiA
KURMbKWXLV4wykMWw7PFXzE9POTfDFZqT/XItdhPCbdsE5KKpwNYWRwDmXLd2+/Gkq+Duuv9Jxvq
Gi/w72Ywo7U0QhYF5XRyfWDGPLphQF4pmAmfHuaHpgVDczS5UWr9wKMOMehh0GLL+cKDOgMrCvJo
p5J+Dk4OIidYVD1TQnUe+jLCZ6ebS/i4umukiV7pdpvHFW0n8MOME31QbIMsAYfReijh3OaIpUm4
NvemhcXhFYY6ulce+wZHvHKB2QksOrp0VKbh+sHSGjiZN1yq1ERvBHIq/k3Pudxe34IvDyAUWGoR
T8wEmViv4oQXIy6/mMuFy4aikLqL9L4X9lt5QGVMLhmlj/DyuN8mWAhiO8uN/1oWcOT0ifvCvpc/
OAoum7U4c5sgXlxwRoPpTXPXlFfGiqoej00al/ueuqxttrE6C419VCYwIY+vegNe09MlvzflaHC2
fmSiI+iYb/hSfBIScmDBMZtR8ciFWOKbt37bjgSAdTYT6qpnCnfLAfvBu44oS34YDIcHUdFwEZ0H
gimNAMEPQuMGWAM19J+zbsuG07enMMfDfVRfaj/K6ekN4Sy+ZisDAtR9CnrQzgdO6CkZy61DvQDw
kiDwDyAwEM0ag+gzAYbYETHhhTYQ2fja6JYfzzpqu3xGMda/j/CaPPlS6ieun2dkq4TclhbUiZZI
7PsGdws6oQlXDekTMG9UGiYZddeYMKmirJ3Hst2dmEjr6xd2FDxxr0AUOS8QsuM/HzsK6lKmZOhG
IXPpdn3m2JIYv8CNRZhVu2gb9RP0+UBb30WXoQ+zcUIjh8a15S2ea6CRsoGlkB+BCVUb7Vu8L8fB
fuhwMNr7FhyZLU3B4iqW9fxu3G1oDSPOD13eV0mk2oUPnwB7rlEKEUv4YpLVGsfc2Ct7CnlzQOA+
FcOz0mzLxk3b2TfkpfUdds04pe+a40AqHTEnxoqBMndu+9P+hBY+zQoB50RETM3PtvcljCz1T4yp
Mz+0gscxf58A3FPe2ycKquQLpIvmK0IxX6Hjnze3+nGjoqGn5Z3lQSmemLBID3r4q3qW4x2iMAVu
AcgS073I7ih1MJ0SCQhgHA15OW5seaUvYkzMn7hOrsQdylEaY8qTNnT7LfkbrHLZ4lA0BFBg1FgO
dCuuNawTOaa1ysPwWW12RXzVYCVzLMXHinIbqMFsxstUwMiB9KjWAtrBWn9TDCvl4ahkO6xbBRMO
i76xyj8yej1KLFr5cCdq8FccACK4xvPnL8dXcoVw9at/CWvRDzjC9ePDXE/KBR8ufMxlqM90JnzF
rWtM7CLe0cU972c6J/Ozd63iiKMiBKnCdrEI15Gi/ohbsd6Jqacx3I+JXj9QLY3L+vfuAEuFuAii
HRjwYP2AxwMhq+VUogQCJk/reYeU+5AbnxR4AkzqN876pBeUa0KgeapUkg/SwCzpHbTdPJ9p32Bf
lYKvXbVKOUqoKcFVsUNlbsWiBpA1KfAd2njkmOh5rph808tSdNJTBsZMpTpQr0K7AL6oMPsmKcnk
g40msjQrzcBrAE1bSE+qxiUwZv8gy2lanh9ESVFyKDaxbjCOijV65idByvwNBpmrbqt9NwEdrBjA
+LV/h3pJW3R7lZhTLXtyb2xuFw0Rsdf3XMv0ZZRJcA7Y8yVgfwv7G6olsTd2b8lbxuUyGnAiqpX1
3QALIw/hk4NK8TJjbS7gbT/xr6YfJYwxnZl4OTDHbn0zoxmi8rH6Dw10GavU+4JasV5QwJC0y//m
HU+QGcIIFXAy0yE/mSt1i9L8VZSVLLsS07MiryndvFKHVXwch48ipckWJf3dybbKMQIayn+fXw/Z
yXjLHYtkyYtSueYZjqwpYsuDDqKlOaQgg3jksLG5DM/KOgYu6ZcRp6Xxq3GPUbejFIg3vf5ZQjP/
7soxVDJbshsNYo1xWgpBfXFbjVgWLdCrb6oHLq9s9lKt8toDbGvQAvchkRDAtWCHqWWTwoGlDN/K
fa3fL+Zmm0nh5uuRLQH14jfFihDRP8WC8Wskfk9Kr/ptLF9YbJt2D0pwgCOXoJrBbmGvA4Boke+6
HBmp30SLpNnipwIFJMXTD60PPqouWwF/EYuZt/7dIM9KwC5gRZJn4ahuumzQurbLQfrGcUL3mEAV
81xjRBE7tbqn6IRi8qQbm1HLkijfRl7ioA5Kgr5e6RzKaT/n7jEfO+mzhtOVFLg58eqnSZy6jx/x
vn0UiyoFZrORs38hIItoUfCSwtAcamCMDOIjxDr9NrlDhmNfEXCqXKAQFZ0HptxN5pN2o7VLKbmP
9xQkfI1sV8iXrE9hlygoYAoEAR4fnrtrHCtiPtkFuWlrkGtmjbZIycW0GYsxSf0QHSSMfAC2mULI
olUv9SshTt8KYMpXFdvyF3TDrpqpX29hYwDUYkhCA8l2ep2lYmlixxBb9etgIIFMo1UbI6F2S4im
0PUv43i0tpP93cYlQF+a2kf7dhmbGbqjEwrCrOjuRhyEmySBb8PMxtZe0zJeKj+EOuWHV7wegPFI
mYcxfOJ56Wg/xnJ689bppBlFj6AbcBtgngXaJjk0M5ybiPaWTNia+FOFBMAYXN+yGiIZSAw6QAs+
hVyTQvPZribsbn7QsX/vGL89lWtD2adtAC+TZK22v1ozUuEdgYznDQ8fKwh0sZ/RjaKx8jkO5OSz
wYmkP084VVwssx4JYQaMnnxDn8aSw7yigY9P2jSHwnPN3WTawoHZ5V12gQxDqsf9YO4mE58zVvdT
v8aTNXP1Q7gjpkKCx+RDSvZ53uGVXjL5AEJkAH80UOTZxo34dIQsp4xReAAPotF8vHULGzAeED9c
jQjKTfLIiQZ8T7HEN5wuwKcvTf30ImwIUMiUVfl8Y8ESAYAjC+bkoLxHDXd/nk31Q6cAEtL5gDcA
2ehF0Ji82betHeEh0cL1J+UBuudwU6rEuBKsF1mMA7qp6f7jv/73//0/X+//jn7yTf7oozz7r6wh
bTTJ6up//iEp//iv4v//a+/7f/4x0QxFN1TZkEzN1CaKrKv8+dd1l2TR+Lf/Vya89FeYpdEuuHRb
9UgQwIBrxewJO5ibuRqNJP7+N8riv/mNk4km6zgeSuJkMvnzb3zl7T1/FcTykuWqfOkvlwYmg6xQ
72UOvua7LUch4Kq4GLfmsdXtgR20Kp2//xSa9K+fwtRVUVd0cyKZxkT+86dQimxQ5FcsbNGvH9Cd
EFNhNdu0XYWEHGzRngur7P2ldN/q64KKE2OAut+hMsGAoXf8zmMeBf8U2fJZZlksIbAk8Jsjm4mv
BiscRd52ZBSeUCgFXXJgekjqm/mpIFxWCLHEq5Bu1/v7L6Wa/+5L8VBVzTAU1fzrl0omxsQwn0K4
bXyZQQc57u2+hUG95dqGIrIWQPDmAwYZk+nk5DyPYTMjlyn3sEg08N7YkOj4do0M5bY6hbkL0/k0
EI3JYoCjMFtNHBQMKOjqoGewUN8DoaO0nZN8RZTqc9dVwd9/H0n7l+9jiIoi6bKm8pIk9S9Lpel6
vXxGrbmlY/cgdD670RMF78Brvm5lh2HzWJV74c9/+L3/uin4vaai6bJpiqau639eHPe6ysW6j0wg
BEm1xrRFBiHLrp5l1whUfZWc+f7ly/77X6uMX+fPe9EQVUnUNdmYiNJE+suvlYxsSMtQN7avmV1+
KbX/CnHcG20+jx1zeXLJb3gPWjuYlE7hVuMQ105PdWd3PeITpJq9humPecINXtSd9lyU9gRPBAAo
AY2jyFzs7z+wOm6Sv3xgyZT5rLoiy+M//fk5tWl+T8RM1bdMVrLO74ZZRGVXz2Ntlh3MepbCDJkb
xMIh5GAYSX6ouIE5C9emsxHx0NlHcKjeK1jSzGXnWCggMDAR8FBWdUSen6BYvcfIFNdtnQrXPc7e
699/B+nfPPQ/fYe/PHStSjrj2RDkpaOz7ylYyX8nqP69AJrDtsKWP4sJJTg8m0W7Ff7DK1f/zUqT
RVmbTEROX1Uzx8Pyn45fUw4j4Wm23KMHSFGT0X5fwuMctEQCvNxLrDZo/jZpUUy81SuG5dDlfWL0
MP8jqgVTEm552mAGcYc3yJbb/mIWiao1QYYszBljjoqDpSJMQUb8BNiJUvw/PMF/PXWMP32H8aj9
p++QSYqWSvdO3w66S6hUn84JRTQl/NX2oCpHcmaohGDwQylMlaCkkYATyNV5/w8fRBb/zbv80yf5
y6FeEC8pCu+B9TjahDhUSzEMbdoApjMgV+UacJlIHrCCJPPxItBzdpFF6hSG//XiJl5aFOjQ+32S
hBhqaf0px+X9Zm5wzZtUJEW58g3CwR8jdFpdlAQWEpbIyTZj7NI03KIgxVGjh4+/mNw9Yih4i2bo
AQJ8PmJSkOw75yZJP5IbovM06VV8vf3BvKSnPTOWd91Dj6RVC2JuZR7QBGMIH3w+fDO7HiBfq2sB
nIE/eW0mpOuiWiCoOYr9Qv9DalEeEE2F8NSphkictxAsd5hAcG5CTlpG+MaBGwm+gN73aW/q5ywX
N1jlXQzvBxVmB3XvWztm4DftEamx4GPuCYVy2u4EjaBpPJ6X5LO1q/e8vU+NW3wR4G0tmMJ/kCCJ
dPWnZzIK/VeyBqYc3Iv0nqWFufI0IO8at70NEzfK0ogubDEJuHFKF6cs6t/qUM4fcmBCapx19crE
sYxvcE4wRM83/UFAV+L/4Y+jnttjZDfBxBnlUEScA2efYliShpUGEFmjm3APHnPDJJrlCa2KgqkL
+tfY6raZ8/cLXxmPhr8cf7JoqoohiqoomX8cj/+08J9xp98Lrde3sQczZPImUMnKj+SiNz/6LX55
pmCrraery/BTE6whaHN8VhyNo4UFeHgMDFVxBcL+f4Nob8D0AslT+h0HhKcWI3HX/FY2HdV79Z9O
nbGo++sHlxVjwuWmSooq/uXUiYymU6P/R9iZ7baNbVv0iwiwb14ltuolS7bkFyHuSJEixb77+juY
A1xUnCABLuqeFFyxxGbvtdeac0y90/fRykLgnjpUwKGxTDfRlMK0z4dlsmRmMLcc8QlL50M5jDQ/
8PwQ8r6hJzAzXbTLj9U8I3HgB/BRDysLOvM9OzLtDqlfjMxi6pn4ikAmXbL7CKu/X3v99yrSlGVV
lmTdoow09G+LjqSJLR+o0ffjY5+dB7oaTP9olsc+is4qEOUFmQgMzm2CyaQCYxmxGLO6X12p2pLl
TQftNSd9QpHYoeo3krU+mm5GAiO+5BdzDFEFTak6s+58P4ggaC/j59itm25XXV0manq4It+yWqJU
Gbdp4SGmJtGWCABkUeAYMRJpW470lPzMZv7+zTXzTzdPk1VFNRWdim4qmv7z1DVClt4eY6nvRe+c
HCSizGb65y2FjwfMtlvLzN3O3brykBVwWAb+iuLhki0Lu+PAigu4uoAUlAPi4w1HPjZuuuIGpjYx
vavL6fY+nsp1yqmP1h8ChyuWLaIAae9xRLeZSHzgINox6btuUJD9o56Qfy/KTV4kSdcUVZUk2Zy+
+n++mihmxT2TI3U/qaR+zi7KgAi3MVwq11nWueHjgHJb7ojLdqCkEqqsX/dG7z920LDi3NWjf7zi
//xE09733080pFpLjLaK84/RtVNLO0EAWuN3YYCgWQEDwFMz0FO3NZKp8eTQlQX7RMzk5SFj2wwY
7v/9/v+sAr+9vAYXSdYoEkVdU7/d/3oksOXR5toeWQLaqpG0TURbMFuYIA125icr3NXdKsegps+Z
sWNY/Psn+NNFMURLMSj5DE6M35ePIVR08ZoJ6j7dWEBQEA7aFsCpU0UrFbbzLlxR3vnFuCIQulyk
mYv7yi8jf/D+/kH+VDD/8kG+LQJqa4iKroQaBbPuJeDRkWk0c+moNtuEFv+TbsBCFYcdyIx89lDx
TgQ6R6/BTsGHGWvZbqHLM9Dc4LwOtyqMm8Et6YTvezTB1jyLl+Hb3z+yJP22cLHicphRFfzYsqn8
/E7/eaKiKH90fWkM+w6gGEIkRzJ8THyM0biTIR0OThamax6jM1qDQQpQ1elkeUh2FuitzezZ/IzG
lVQsbhgcTlj6pcJjAopOJpwJG16NCevZB8Upci2DadckhMmLdXZ8jEzKWwDlM9OTjuPbUJO/gBLE
qV+G26ai3azxkxumZGHmIjl+InPgSvKwjfciOsSZR9CguM2fwVyJNiMd+ogh3ZY5Ux1KJOLMVtJJ
d+e4bXpOvddlrYFZcGOgn6G3GaCHeW1jPyOKYb4Is4DukRogAsBCxCpuwcyEOaJ6mu78/Yrrv+3S
XHBD0Uk5kURFNtVvBb6YxLfrvb8OexGEBv4YdG2zbk8WEPM7mu60uwE1Y5W8+8qZxLMUia6wZkNJ
0QeEXt4TvOS0MqJicGKLzqPQ8yjMmN4eOeDg7ZLWggbYq3hPiQEt9kDewXvB2tWAfxceMdYwzpWp
9+2nsA3kFUawfonzHBzKFQdKF/+gs2hBpuhnyNU3iMgRv92FgM5/uJWUf+z9ylQD/7J8TJdD1TVD
EmXVsLRvlyO7G1o+6OKwT2KfqiW8+7Tse67C3uBuoXliHp3KnnWbNR6l5CiidD2vAOwXcJqtKZH2
WvnMHKi/oIe94KAygn3jK7u/37bfz5bT59R00zAtVVfE7xu8oUp6I96aYV8bHm8CUXiNvIi1z3sL
LV0pZ3e86sgaUTYTKIeep/AtQB6DTRJHrWLbRKviUlnCYpGzo1icITmWRK8p+3tGyNZbDlK5WlfS
jL64+IZ4GwUz3fxmwtJeGH+G2eR5/Pt3Mn47n0zfiW8kylx9Om/TafA/774lqE2ldt2wJ4nOMjyT
MB2kuVjhicymr7I84b2ynJox8mC+6K9DBUrLyxQ7bA8yzhIY6SbEVqoaRhb28MzmLicOD+NQbXWE
ZONjYR3wpRCyDANbquk9wXpB3+XXV1tBNTEfLtTv4MgagahofhHwknUmBhGahAca31VHLAPxs6TI
jTvZHYKkd2vkmI6MrYgoHtlHYj1CONXGvfgGs/htMqT9484rv52Jp6tkSVOBaqo6r+6vVynWBUEZ
hHrYSwg0m9ZmicopwN6sTYaX8g4IwmkaW++D7pNompjchQ4qyBeZDi0Uh2cOvjIguitMDaxrKv65
9rMi0gFEHoeKSyX/o4WqGX+oyAwWekuUTJVegvStSIgKwVCVstb2JM6hg6tMWDNn4bqIM0guL8yj
mD2hISdMU1FZjl2OoOijWv1USs/gT68yeyVnGvXA2bz4YjJUd0zEffryd/zl525RvovxS8aTPKC/
R1u2DA/a8KILTn3cSna9bV8k8AS3xWMKcQge64fhFOI5fb3j6Lntm+gc5kuEc6bXyPvMeO95hbQz
/6KtHaSVabila8NgM6w+Sh1GMcN0FeZwXmzHgTm8sBF48sKdcRNdhIiqMH0fWe7nUeTd+VmLHL8+
neFUug3QwclyW4/yF7z5gEf1XTZP8NV04ACcn+dq+Saa4EOmX8OhmtE/qr16OnSn6hqpb7iZxCKT
GWJnSU6JmiCWHbFbkyGVkpeKmY7cLkYOXowv1qs+Wh1JKXT+yd6DVxlhqstQygcEQCuWTUoMzKfp
NCUas+SFGbwSff4wfc1BPeyjMpJAvYkMO/RQccYcgNLWYk6FhhBxZe0TCc1ME90XCcalspPcmASr
Fd0WY5tFG84XfGkLGsKsPtM+PosqDhLv1jLeIDhv+fjM0jNRTYBdky6IiwWpVjGkNXrG3aFWyYVf
We/xPiJK6SPznpOv/px1pGmgOSLcJtzLeEHbFfY7L2nfJOEU76KPEsSrTp7dFSb3Kgy3mv9YVJ96
f9xy+hmX9VZ56ZDuPnHtDHHGWCBullc+Av009bWtGXQukvWB4DPqNNlwQJVOhFLxdH+jVLoKX/wz
aj/l9AB8eXI+XkucjMBDp1iquQZ2iHnV43XkjE8HytpHBuY35wF85GbThSrhExJbi8LSHiWOYJyC
CMpwyn3F107nTePV1ZuaHQkQ5649POhV8BPTM+wxy7GsqYJBv7MAYE2XHJ1wNi0+yBXgBhcLnVMn
yveK5Y3h2bhU7kvdlyZh9CxjSowIfnDhudElawNRm8vHcRPx4HrqCjsmMlYGeZhr3PRMtE/0lQbI
ywkFwcroMwpMIQHhYWVnk+TFUKw7izs87/eQTPQgp4NquqE+7y6liozIhrJZ4ndjWpJ4kHo+h6A7
Ul1ifScCwETc08whQOEffeRbBXxaRMrwoiI7xiK7mWi8/DIKOwOBVnNdwBZrG1dllb5cwwXyKLPj
M7kk2YseqK86XxIfE9NFRZZuAjdY6K1r6C8hurEbvR/WeDx/zjTrZPCKyu6kww8SFoPtIEnZyNtx
c/PIRHrAOFhf2ufkfFWxSCIRJYOZHdVBFkInPV/T1zezPfeRrTUinWMGFC7EB4PCoz5wt2WZdZdY
DFIhYaknb3dQDS8QB4zgka5jjZnj1LZQV/z2oZ54OltG1Dhzbri6ZOfBKC9z0RUgjuZ/F8YCTcCg
I2X2ZISQlfTRvk6wIjKv5HVNF41pBXvzMHxKFoakCRP6s/UukSaWecMSW1OF3XqDwDm1rc+hehHa
Nc61p/6rPrSfrPXtq4bZaJWvp9JkkmsEJ1hK/FWP1QD+qAjKcC2M/tSZjLHrHsgy6z2mn+GLUi2y
MyJbLRjhLMs/VE70nXCudBx+8a4Wl9qlZ+rJaNo2KxjR4Jo8WbY5/EULRrBFvkjGlQKLmybCsTWW
TXAlzoEISud6GBgGGf84o6p/2H4sUaOHrDAs0TT524FQSaqkqvVC4Tim/2BzTtcAwYrWkZjrsl6s
bhVuQgfCAcr9YpEytim2iGO3JSJgiNPCrkbMt7hEB2NEkF/nb1cqqpn6wtgVCuY6fIr9DjUcN3KL
FPwDtfC1mrFfGeiXh3+dbn8rkRTzly/zbfNXVX1spJQvI3q65BEglO2ks/553TWkaxMZ8kXZbKHZ
P5p++I/SWPpD++GX3/2tNO7G7qa0NZZ0rECKfde9fgbYTVnkC7AtCGrqy9/rwT8MIacvSxfOEplE
mua3wuER3R7F2N6V/WQJ1lyw0vJtFUsnmMbdJYvpe/pxFkiKr2qI2D/QM3fXA45Osst0FjP9BJD2
sarx/oW+2VwgrYdnHXpB6IArEsJFLCK1DHg4eSt5ZM3+51Er+8FjOkKWxx2UXUJp0TW8nafBOKb3
89isY16Ef7V2ftZAvxw7ft7X//+q3wcdZVMXcdRkyp5ySCDG5hMdcF6DmJ9rfMjxvYh3YXqAzPcy
CcjVbQRmR4ttVTolyfnvl/0PE2guu6EzgTaN6SD07YXJrloXhwKXvXJsGB4pkEMseFg8xxVA4yMo
1Fn0XOO3romrfVU4N89Tezj8/VOY02/57Yr851N8e9K7wkrMK6DKPb4UTDLnun+6vmqF3+GJBeYz
ACYXVtFt+bNnjhRKT300bWa5sjBNIZwEdc0C2nAy2lyLd6xNmPhNj8OAjDZ5RrgETbqrKyRPQCPh
XO6mdA02hndjnX8RlFMi2COQHl71kG0TfkS3G7YFk3DCnUQiBc0QsOBg+Zb6Tid3Y9ul2869Xbey
OmW/hbeDbOeefhCWWo/cZz4SkB7PsUiF8j5hzOB8YGhkkTbxdL///dLJv51heZgUAGeyaSiS9Nt7
M+Y6Nbea0QJzOADeUEwb4puwYVCykgMmGQmo1uT440a4GA1gIhJuroYoYzvW2+Jf46+fy+uv95EO
tGlYhmZoEge7qdn+n0NdqWk3Ubnq2j4/F7jYiXQOrh6icvQzix4ZypowNKjCLzppZ1vS0Urig3DG
YdTCqGLjhzD/sYZqf5iDWQonESQApqjLpjadsP7zkYYyGbHm0UdNAfMKDqHn+GFQ8OOwYpI4cjTi
5cKgT0eMWgoZBrEl6hwJyni8LghKK53//YBYuTpnK9Xh0GkwXsan/dkRwINGuKeNPksP/AQzM37i
hoAHogcCzkPT23hliC9PNx3/hVetgZCX23FS7zNCQISnzJ+HwzQVACq/TPfFCUCgkQWHGEUXSi0g
K8SdVnNBITJ4FrKj4RckVWyLXvnBAfYY4vFEiYOTepKkO7q0ULPlFic4xEEo7rDdQBld7awGFG8T
H0n6olIu4zSItCVZNQTfhuRWTfIsfwDuIXFwPN1Z5SnQn9IfYAxi0WZcQCuO+mfKCiXKiZxN4D21
XXPONo8cvWCEEylLDlbrTl12oJPGirhEunHGSuyB1x5HpDuP05gTopZNWQZ8jBiuVngRFDyUGx0b
d8w5oQWFkeSne/dMqX4FZI3lBnnxQAKlf8sBgEzTixYrd7KsANExQTQW/BuFLIzmSCRPNKxwLuWo
1PA/PxYGIZ76YrLId0Gtr0liErBc6B7hAM3EYa4rLyZxVN9CDK21rQl3XVub9G1V2xpW3Am+/KML
ImhBOGMuxBZ1JdXyziiX6ESoTQuGVRwlWF4uBfTxAJjzA226Ng/LAPP/lL+ApSQClRHveqANb2V2
uIOhA8oXoeucd7AT9Tk/wvtJrAfQR/4jgVyGcSOww1vkAjmME7O7h3uNF/iGykomr3CmkgKjzvmZ
IvIKsrTxG482SseicFJOukwSb3OFv2EMyCmLkYkxFe3Jv4X4K5U8p5AZ3UrcqRFZal6YQrBWGDhC
Ieg3LBrAIRXdBokhggKCn3VdCoyQlUBD7tc7IEmhDXaFD9GVcJCWjOHqkAAvPVqwbqHVUPbX80gK
Etx8sMl0modzMUcWESAsuD3fnqa01QI4oaNDGIxnCu1RUMr5qsyYrtgD6Twc0lFOjlN8nYJQ+hOU
NvQjFdwAbAIJcBwnAPTGDw6vnwaPbkKCmo10HAvffT1M4awLTJI3cCMo2nEQIvFDL/CGK0zMAqgR
WOCG8VDc93xA+nZW9DFVARw5boyVlxhE0frjDZ02F+DXUC9QddSLPt/XvQtcVF6jUDZuTqxs9GgL
c6PT7SxBPu/gztKxH8LzpLkM+oUZ0TD9e6kMwDCUpd1fOHIAlwNYg3AT1SaWNMYXk7szc5MsuMcb
1HxXTJcS08LN8CCTeXXHxab6Um8/hAWwHEXAFYh1CejJrFoA5+hhXEDbI1wiwqANANfFMh1GW1m3
edAkMHc0CjQPGyUfGv9aHvLbwGGTWsch4Mrln6NhZCGuPyf28geKWyukaY4mm9G7g69T36NwLsEJ
D/THZuyvfAvlQ39Nf7CSThfuDUNtsUVsyLCvM12AJEi2q2ppcXaGltFsLJRLPSdkFKMuF1gd7Jrd
m92JgRF0XMyd4sSr5CnhoyDb/vtGKf2h1GEXkKl06FqJkix/qzCbsL6abTsqe4zc7Zk7gf0FsxYu
sEpz+RKids4w1yYMIpAcxSvMTOIdNOqsf8er0r7nZ6RFjCDIgp8OpsKMJWAY4WnQNZqnyKBzt0XF
icHacpGApxF20Y3ScOJa0YQC6a1ObVqHF6iEzsO2l89+Onx4wViw0gHxgs/wtfN49eLl/ZC+856T
8FPTghpc6+oY8BYqh8iCqvFp7zC1ZFWlg5SAJbZsBcHaAfoIAesRjx6Gq5Tp8xTNF2JiRgWh4V13
TO4MSR5TMC9S2jnnlhixwBofKq0FSE3qI4g4Sn/ybqFSxZtYEKZtzHm875PlcSPitaITTmwT4j4h
iFqnRoLxokT/mH9KP2cRv9QSqqhIuiGjATOZf+rfbpehd51ciipdOmkl5/Ph2fwRv0svrLVsao8X
3mueMuMDiw/qrjP4xgIeC3MTnAfsMLgipzkDXrTmM3kNwznrvEbc2XUmn+iSs20PArJmp0k2wn1N
r6oavEeyGY0Jc67iTL15VeUgzNVJzgD9SM8f3CFjfNXmQY3teHy/1ltNX3T5id0gU4JU8JScCnSO
oFlKfMjBsTTdHRp4HaZwPN6xF13t9MF/7jz0+ZhMHyh/YRCNp4qOLQA1EQMHHnJ/fJHDeUYCcmOj
jDZUvFlIZ2cNoC6k0eH8hgFfXnJ3JA5DPIiIRdFq6bP0B3fjGk0+3EKd7EqgAXiIAMWa7JN3Bxx9
XLhSx/4Ce4xKcXkDXwX6DGGxOceBQ6YwpsfJPc62RGox7E8aATF+UVpZ2Vw+pKU7GQVQ7iNBg7TN
DvCvKpKb/P04wK1XJNXSVFXjaCJ+KyOrobkpyEzkvb6GxUGhhG1JC+14hWAGLg5oF+h64n7KFSd/
BJhqPZ/kJlgyRJtEcv6o5+6QeDIs0pYI8Jnxwl1AbHS/sNJ2qguhSN1nZsCflG4ZAlwsfYR6lFDj
sMzVOYbEBmz/MSU86gv2AZXY/4oB/YulUKUcm+Zm1fMtxVmMqXDWCvMkcco3qh+S4Z/4i/IzY4wR
CPl7QiQx9d1L1QdkUvDwihTiIVE/i8cn8QtAuskKJ3uLDBHcGTqh1LM6naFCv76wcPKe5v0UfEwm
yCln1yKtwUC4IA10sQT0jh8s7bSj1BsHNUpRPmq1viqzfEpjjQ53Csllt0rxB8mejICT9QvHECaq
rXy+PbEiZP0MyxZQ6c7yTOxhka0gQrrT35rz0YjNKWqPLAo+IinM2GjwqVi4zGfKZ8j2zjAlYXOx
B+WkC8u7ZkM/5HllvKkxXCHJ94SyHZosj+jf13Nrev+/rw+KobOUW1T1iC5/LewjS8jKMtekvUCd
ygVXnnh2J0MfbXZypt0JaEA2rUixN80OiuvcUmzira5Agxh1UT4nXKn+Iz/La5pkdMX5j3Fxs/lk
sVMwtr2TGOLyiIw/AQZCZHeH7vWR2BSllENdbd+v2IvQis1EeqOkZoyI4h0CxZBM02dMeSuZUrNl
Utv5wLDE6X4WR+VAlc02QZFJLdwR+0b8iMoswWXl4JLfifXZ9T/gx2J5p8DhVwg07RCxnQjmJS3v
HQzxj8eV1WEml177Gu8LKowZ2/k/5sUIV3+/yKqmSXRmRCaQ/P9fL7KVR3KfNlxkgCpaRAzty00N
LGnWvdJ64fAU3eGhk1I/rQ9MUA1UjzCgiDqlE22RMutrom2V3hXtKHVDaBOVhXblUayyZknmEJ0O
drEQ8T+hyvqcqzdE4FIgUcBI9UR6tREt6OkV53dh3I2BtnBXri5639bwWRbo7+ByMCnMVRc7CDIC
WnwF7ro3dau8sszHT+KXRR46otkLg5KWRFBpxlrOYaHC9NLhfQogHZDydZuLjKA7h4OFAZ3XdNKE
EFgEbNP95iudkmlp4ebOtGFKuuI1FOBGAR3hzMI/CfumcEiZA/GuLchwzam2sVlrOEJ9I/Mo1iNt
1nYOFREmKc58MM7vg0crigKtxiNhU3rfXzh63SnHY7rNhDjYxMFIs4imZTvnQbq9c1JKjnT++Kup
90i0pxIpWb95oImRe9ZxdnqDChrByRFVcngz/bviDQHWlOkNfh16ly6vKdmsD2wP+jI6yAzOMFtC
1cCwPNIyeQJLP3YB65J2MmIPpBXWi4RTnuKnD+aI7vXmsw2UCMioT+60HabX5qcPaWrYaNgS6zmH
4YTwdP5IkKjk3b4otUOZoM9pAeevlJpZ+cGmNf2c5GA9G5h5wDhj+UM4Gs4qYc4CQhX/94VDmXaP
bwsH24olmqol6oYof+sIhG3D5KSpeKahBELAf+oYDhMdQNi8XaEjWuNoemwwgg9rdcdye8enfXgn
XJdcQHqgeenG+D/nIjvuO+u3vu095TJ9dgOR398/q/S9u2MxItfkyRqCMQUd/LdFTtMUC9Z4hZrW
9GhL3JR1Rm4WVYeATY61mtkf8JeHLSmzf/xm3vLfrhNll6RRMktICGXp23WqOsFIs6qX9vIeI3vT
uA+YW92aZkCMuBSTmDEn1gUnziI3Z+w4N3/Qj0Rczx6LEknzlnMqWuPjFSWIJ1zCLcLrnMHdumck
YtcaZn6qZR/A0MxEDl/byPTsKFA9TvVIEa/2dqf5HAzSH4ll3xaJ91hbHTKG+ehPnD9pq9jkMi8U
rICAMTjvzgiISRZ8PMmvyXuUXfnZaGbSNr6k/ghkb413BRE5Czhl/G6k9eG1Kzo+XNn3ghyFAINx
fnNA2etLQXvXiJAT6b5caCgQ+WhCGoRlovjxExW8RWynJw87AfgZW08UtIl/iw4NtGl1m3r0mdjF
c2SBjBfRCg3T+Gx5c5S3jFXdnD2AdmfGLB5XiOfqBwwE4ld3GuRR6jEjPZW7Sjsa8UHTv0xej97m
04oBeT5jvUjVS3ymKZS90duxxdKvB3vMgh5XaEK2Ms/IWUgOZgocyB++QJRjkITYNK9fel95qaZU
M6AQtNxG26rmbG1U0zojm0CSkCXTpeLi6+pOcOItxcijx83tqo+5NdmlUV8Qsu4yA7cGABxG5utF
5ypPCVSIO4PaedNtE0TtrKLhHTy9kyk+nSENpERytKyLiO+5uq5abDfdKfoYCjeUAkWd6/r801D9
pFjGjMMUCC67HPTu7N5+6MdipTcv/d3nKEpyV5ec6ufN4D5WDE4RTh3TyMEjFfMnssaVanO/BbRg
CIWL6XnF+oIY+Dur9mC4ufyjBcs3I4MTC5PfLiXCMvXXW/hpgFIiyrFu3WvA2Y6GkVQtEy/joeKQ
h0JdXgovyRAUHPdo0bscJiz6Ge613zcg+fhr3jjC3U5FyKNvN0bAyym80tABU+dI/btBAwZQ+tTC
IzuJQ4EcUm9uFXP/aHEvOoAZqEYYTZs81GRzszJibSZZUdvTiZqP+3pJTFw6J7WxmAsbdktPZCT4
rrPQVrNWDth/MnLk1rTGFBreh5ZPn3jmUd+RhrbknYhABPhXZsH8M2jfasDRJ5AWEBU2twUhNeaO
bhsR6rwjOKqXosW5QFrKGaPAB/usYwpEPaC/BnnJHrp6QEOunqopb1nYRBwfODCgsEWvAOJsf9vf
tw1XKYLYxoH4Z6nzaWHvJVSPTV152FONWzOedgjQmSn39fiAORS1m7iPOOXY6Z5ucdPvb4ob9y7J
wy3tv9f8vtfeyCKRyBzpHJIetQckMbvhq06lXOwOID1BLdwg82zIjTN3+L7aZmOMHLnLBBzevEfV
Zj0CIaecES4KwEdyHjDQe3f9xPLB+0Cc40DD6UlHQnI70/DA0cmBgNhyDiDhMiYNAnQ0518AtqhM
LfdBgwnAo+Gk4YfcOgSwDsLHaBzLN00Dx8Dpj/HyAn01KdaM7jhh8ZOfNWKhOYrFY8l5lQjjjs5H
gpmgfLrr5fwBORV0MjwSnpJ758Y0IMdHoPe0YHKdqghmDsialnmMxBRfwxH98Zgi6SQKkmaKYG1x
Xw7o8F1ddSzhpaf9lqOlbCZ7HlkMcbFpzXSeNbTnnluKNQIOlI9OPQwiQqrsVKqvUr3JSy+EHVH7
xUKjyDyXwtMdMUyMZF+2h7Mkbx/XRYPSnLBsMhSYjBANifIHlv5XTE+FZx6ty0zFzww/LtDPIfkw
7azWoDs8Edjckd/hyaNLxWvIMOE/cg6TqCSNfcOkBOeP10UHAR0kC4qb8+KRIFwFlUzszmCvhhXK
N+r1bfpWvDQiiDOaTSt2wuYNqa+JIGXGpSAP4RPovIexmIqKfK1PLLiXnr9yNcJmOmVzLGKcoeGO
oJjhHAAkglokW2nbLLj9gNlj7m+b6CiLa+UMw+aL7auIfTNe60RWgJ9ycMFqsaepkPeV3e1NlgNq
VIUOnHIqkoNcLzAl53NyRkHgWk8c42l3RpuKNNH5JQ2Mr36NTKtjMg7j64ObAsu8/GGSIDe6w/2U
k8HO7pCryys1xu3qMrCkRIqaS8nZ7pPmnEhYFN8X0b9BYpoJ78mipAGCTHSxbS4Jr7lDPrgzyZRI
4/JlRn0ahDoXCKBhbS3gIyv4XlbM5HTdd560k+KdRjNj1l4AC0vgbRW6u/5j2CqsOTKXm+5KK2Cj
TPa5uqll1C6qDdu0HzwORKIXYYygqUvQ6bCxtgAnx+pVfARUK4PiaM+ZsJNXffgEkIBZLKKFek+C
R9cuyo3p3zhJAr6YRRiau22fu3QqqB9klphScLVj+rDL2MMUI+Q/EOCBEbuVmJTYS2H6kD+8uq7L
czQBw06hW+S2Dv502QUp5rEDNDW6yaeWMdmWhpuwxI0NaADO4DKxIDXBO2frWvpEcuSf00e6rzFp
wYsTgo5YHefxxr03D4boFsVT+WAsM6uewhwCFY9aaIt1NANKEq0zlDDFhRDT7km7wFMQpoPJ4xR7
nIOxhNzLUzesBAZyN0cLGmE5PaOUkBCLZXYSANbQbpCvcCNhW36G4NZsEVWxOW8ctXaLZ/ogMOWA
cty27drkO9ISe9D/Z9j3AG25xeADsWWCbhndY5ZDEDbM5/w12zjxstUl+ClzoNh0QUGNGRCa+H3W
biR3vJ45JGwE9BpAQtgo7+oTke79fSm+ANPzyKgBlikFQ/GiWkCJ67X1pZ9RsDk5QEUEhU2g5a6C
YWlt2dbNK174DvwpXVYfV7IdJnvAAiiPnYdezYlZCSwAZGi8adPg/fJD0sfBW8h+K3xY3eJmuQmT
ESgTZBh0is/dgqvYVq9aB2Hka0r/Iq+hw67r8oCLLyQ9QRiDCUokxKbHDsUrnnGLPuhkt+vGckNj
UaGJp69pNhtROTFzER7PeCwz1hU2Xs1pwhO7GhJ+gJDs+xwJjJ2iPHFw4Xgg7KL9cD0WtOVuCJUw
radP8W3+mdnErXKhVWkm5Kw+Ghax5eQLQhQDL+8tWr7clSDKHE5eI/ISJ18wDg7d5ki+AsM4VKgc
5jnLmU9meLDSndnls54pIwX+RUefT2SEOkfaGkfbdNgRdwe5kqb1ZHKZZftyj3uKjsscQgyhDgxA
/BLNSmfrH9cjg+9wYUziP3JGLuShNE646d8zj429QiZ8QQ3W35YSi4MFHnAN/FDwH/AW3gzu3HXK
NBFzX4hnUEWIeolnSBAmCIfC07sqP7O9fng0DJK8L/V8UmKfwReHJ5Q/TDy5TturdAKFEPk5+qzR
eDJrMnc3u3HGPtWQajOng86DQGGMYSyZKTRN8M75Ezp+giFGojNmbyG6TNJEmWJ3gNH9fu6RT0Wm
OjArlIw7IOgT0ZjxlYRF7kOcqwvSCjwawuLi8UVuXQCMB7Uojj7mIj5/bcFqscCZC1kBFeaaczvk
9NdQWDSyjYoqDhKV4Gt2Ap7NxGWfJb8kXwr9vPTYm8FgbXC6YAUSHWOhedK6R8m6H58su5sNy7KH
U+Lx0p3Y0Us42DMOyLayIMpixIJxGucRYiy7PqUUm87jhXPz9cBYyswX4RPgQ8zN3NUAFoDWOTe7
bi93JwluO0ZopfBeVMtwK0JFsO/lsrFFdMnUMAQI0fPWFMBR+9yAXD+H8JDPSEZnr4MQfiJrhOeZ
8EvzjZyQiqYfEZ8f0EZHiaVCaP2HmwbCj8qtkVMzs5R+cFjrT8QA0E+OkyXt8x8iXP83UNBYKssZ
WwkOPVoYdKn4dQK9S0ofupveTfUKXjC4VBz3vJpAjFcGn7TkBhxxdvjGe8PGlBTvIPPoz9WGT8e6
nY1rXjKImUiSyX0oWaIttxSe0wcZjheAJo9A5GktFL+l+Qlk2bBLa0I/44XnTcGusb7Xa30P9mKD
u1JyW3IzfsjJx53XFfmMuAvjJZQN5q7I3kAoE/7w2E6bvBTa4Vcde1fLHqpD+AwlStWP6N3z06B7
NDFv5iVh+Bl6UQDFLoznJMvlc6ig+zQJRGZer/F719sdQ78U+W5jgMZcYjCRgcAkCwwT9xD41uE6
2MVbeIkP/d1hSHYj0Ym1sl80Knko2BtbvLTxhnSZbjaeNHVxX0gMgbQXnigike1RxdFO834ihRbx
pd/xnPwgQJFfM7fQ4dKCdp+b5PjYVju2PbrGIiFR1Rb5Iu+cQ5gS/0dKFpPocbZgu9I9K8i1+X19
d7TKZVBEwJpC4AFK0fv1BaA1Qq+npP4KLVddw+V0ynP8+Ic64w+tGEm2aN2qmixrKj6GX9uLcqen
eY1vfo/oGb9g8lIzdysDIKlouWmkv9Bv4/ASLmjD4N2LX+Sj/EGEKvA21RkX4ZGJ+BOElAjOLpc3
/aqGaXD791aI/JuoUJUm8IKhK4ql0gn9ppHqxDgyFU0Y96GKevw5qgKTWXND5AjRE8hCg0lvMK5a
041yvKM9pgS3NmymcBgLmuNN3qH9YadoFHv8vIkH87oc4n2aP/39c/7eEP/1Y34TUcVJmehiFYl7
4CWL8mi5GdK2bCG/S83l778Jc+nvvSFFxmuKdsxikvodXNLciqtoNNw46I40ar9Cpt1tdQnvH8ww
YmkumquOmC6oEaQJOKCjsWTUNPMAYdFWLMlAuoTGPBUckMKitC0/rgKykkNvD45SArkChClNrze4
h7oi/8IbGMnQmcOnhF9Nd1XjzEoV0255utq0o8xnCd9IOxemxBOFMVkS9ASKxUC5qi+LIBMpO2JH
14Hu3l2NeEPWCEpNwRHXhacBgVWWsrS8DX4ifOVIeZnZVvGyX6qdX5DZprW7kc6KCd0I9DFPG3gH
5PCSvmXrWvaISzdidpBlV0V6224GQsRu675cdvJmvLnJZ8fpOWWECA3LSU7xV12uBmiEzA1xQgl+
DuM+f5KdV9DTqDjmwkFU7Cu9FZt2v6UuNdFrcBk7+KMR6mAscMWPrlrUJec5X1OXPesoKaMvhuVk
N5oOUICRqHsJ8byd/pGF+7C4L7ppFBFXrsJ31yPnYVC0GAfMLZFOL5p40qCy4KdqPqFqnLKymsIN
eu6aYCqu1EvK5GROLAnjy/Gd886U/KCtrWzVMBAwV9SO2aKnJnx4krEqVN9CQIc0k2MIh5M7sjRZ
9TjADFJpg5mypCXcsomxWNu6Dm6SX4xTwgWUpS+T90xpqBUnkXLi9bAwmIItk13hZveN8X+kndlu
29i2Rb+IAPvmVSIpqrck9y+E7STsxb79+juYg4ObKIaNi/tSVUClihS5uZu15hwzvETCatzRgepW
Iswm26f4FXoazsBxh98edQgy7AC//gf6Spr4akxcxA6vH4Fl32FZlM8sjH9+CDc62arNoh58znQq
rScLZn8KZGZnAZDfUDFJ9sUTLZ6wuUv2LY6IO8ZBvprI8HURqyehbTZsuIPgPSfd20UTwvmiJlaz
+abkDfXms+8V4I1BJZlW+626dlCqRNGUidsccT7mb74CC3NbsHcQM2NZgT7LD7V+klG0DaRKgEMt
iGohdEvdWz+kMFpeuxdYr+rc3cJQMb1XcwP5QULJj/FSwT15NkdYHDb1zXo1VZe+ParA64xFOWyq
9rFjdZfiC+I3tV+ZcINQUWwLDZjOfUORrXnXGB0fFKXCLb1J3jy6K2Qub6JPG245UDtA4EYvhd0z
AR7+4k0PCfUOaMpTIPJImVBgRd0jneGQMV3oC3EWUtk6UJf2ELlUyHYgY105EtIn9u0ERpUHPhO7
g4ZfDIJYZLf8vNKNhh2ch6+ny8+Nriwiczkd8yWMk7/XuXrSpiBPa+p4s3J7ZSIJqz0weNj40K7y
tEnv62fbBel1u0ZAlEi+H7v6YhcGO5gZL8Aq+MKzfd0ck+RQvV8LR+NzpD6UgLMAR+yorDvaqU/d
K2UfnKhUtY70J8V2Xec7v2auOzeoKMyfFGCi0TWB4b1GuDRgGadvzVObvlFAHAGpof9wfEqSMCPv
ssbxj0FwF6hEBrgyR5Sjiq2krNawVgc2KcWy31bdfbyPYlrFYPVEyJlEtGxUeQ1LAcJ5MR97H2nN
1vkmn2mDjszJqD2NpqvDgLLgQ94T+NFw1oc02jxbvL3F9eNXAaa8Pmh332FmPmlpgnlQVVnUQHxJ
cI3+fhfjGGlqKgfTCcI8860PsCTeNayXNLvYYR0DTv9EpeJFyQ8420NIUC86vPUPolCw/w3RN0oX
45M+y183dNNnkbRal0slmU5yOOcmNjVlRQZDJG1kYi6FgzU3PUYKAsgLLTe8xO8BpbiGk+1wmMzD
+MNwzrwUgA71sOLryJtV+0GCOVpPyjID8iTixhAtabCv3otxRyk4uxcJg4nXUfKa45dhBNVXt/+o
DvmLEP6QEKH2SwpplexyPBlH/DwTkSsLvKfg86rsrSQ63nhBgqOfqdixUR2kS2DCBPdqL2q++Xw+
nWNVTdX4gFRTRxL09xuLsP4rfi39tukWqTtVvLRtPJLasxca72p+xPIysIg9J8d4mbTLAHi/vhkR
UvlPtEG1edaYAE42jm69R2TrNku0kErgRfGpV1dff+yK8q96hQFmaqoCmkABC3CzXRRzXSorXRtP
FrbqftO1KzHeYzDwiyXHJmAji+qje25bld0E1U8MDQuJWhHrHgJi2KupZyg7xYYQvqQQUAicR1jW
Xdxe8kOvv9BbSUtn0jd0byyEoADcH7ABKk9ya5cL8/F31pXwSLlKXpTsoo956mIlM/Y7Wk0ME6Ij
bJ+IHFq5IBOx+XJyzD2OkwXtpxjSIOYp5tzs+kQDKvSJXsPiRiEngq7M7sE/1tR3xXpXmoeEhsAu
7fdzK7tcVRwV1burhaJCO8LzLs8mOB9qKWeaXHRc2tg2CWWiNtd5iGXoiSlzdZzsLWVDkAvtOMrL
lceuj6SdWt4MNOfs4TKBoyfOsEMP6WBTtK4bI3THeIs0ekzv/GgTs5ORiUgKCNTY1+XdnLul+wcD
3mpjEfaXI6IbnILlq+MY6IMDhrCrwNsZogecqUH+g3SAtEXWg4W4XCqoK5QDscIwfDwV0QHMQmqZ
BonxiCb5ePTuYRi2bbifSOOAAdtiFkVhNzyGF4U31N+PEp72bSM+BBxWqnWRrWWkOuq2d1sa+Px4
pti1tGr1h9JfQQ3tXbxHOblDdlk5eXKE5VOJx6rEuESJqzknhEu3byX5fc8iTrAp3ki0HuhjiXZ2
fdeKTTusJVxoW63eEn6kc2603DbnbR7rbp2TMkD78upOyp7yWbOQL0qwB70ZKTtRc5KuW1LXgbqF
t+MtM6FoOX7qsmL266F3wDem+lJ+4oCYRSskhdVAdNMKQb//XmkvYPIbQkuDdCVRfs7ZVSunQd6X
5LogV37szF31EKKuKZOXIXzqeEeEjpsBY+UtZkBPydr0Eps/mdI4bIm2hCRDxXaF8oVqVHYM2i3G
SoiPU3YwBTvw0bgB2ENv7+NCi+aSRq/8RGhnDa8SRHD/bboe5taDQhrC2hG40UpeY32UKNJToV5h
lL30+SvZk/o7wuSo8Ep8Gc06fcWIRymYYMehYEfzpCf3cuRWEeTeK0flOr6n0PX1VKHNE9ffSgRm
CsuSTPzSTBi324J4mIYgKPDAY0lof9mTe70XwpWhUVo6WOaqjPYSe8Q3DbU6vaN4axwyaZvQH7wL
kN8oZ6DwKEVY2D1UNEDirzmzzWNeriNz1VCnkjdsp1GAvLfVahS2SLNqWMBN6NXWfTKdsamQ6lxR
BWHevnowNkt1DR75618pf7b31GG0INViDgfU8vf0fTVjcwQAwHzItfm4eRn3fLz0+KDMke4DlM0G
dM8gZReMOyEjjvquv6TTJrnMxSaoJXMi4Dd3ZX6y7KoS0gpM6obCEnKjL5V6Na6zgFN941aZa7gw
bLp152a+3bgQRmTCFshkQPaymH6o9bZy+w0w7bv+DNzjSL0CFXRCSJIBzQUNHPMlB2FTPtYN4Bs4
iXcknWkXnbgGKtmaOwnQSjZEIYh2BN9cpr4IEnUQWHjf5xnbWg0ZnPm1SZ1wAHIaLpjeDXq+6GCC
Z4lyMiXHJzqw2GPzVftTk8/G0wwiWk/9IwUu+rSYLsNDQqcJimy8xLChgjrCEftKpjN9MrqKa1AB
SIBW8bZJHJQGNAqQM4rbYdX8GganzRfDY1ws0xNMz9JuR9cw7avllHflLv/w79PIpUSOcNwmlBfR
9iuXUWFmhRzWHd3TNiZk+DUmZDwJpo805W6wmPBienL7kozzwrXKzVRC/u5PLe2CJWXycdUVNiID
zXRLDrhQabVX84ecILtKk3stXVUmUVGLED2qbTl0dmnVo5ICx+Bqqv2QbrDtZx7FZD1fSK94/l9K
A9/5gc7OFuaLdDYXqUfNk3P7L+1nTmjE4qPXlvFT6oG/wyCwGN9D40JDiPb/Q02Er/GklaQ9belD
UsRbRyuePDtb1WvyJX20yCX81ck+kHHeUZ2i1b4wHogt74l4tWUBYgnIRtdCFF1TGGCSbnGu8xbb
Q//kd2xt0VQ8kQaJB9EmkPDUE8txjodlXW4EV3wMzuq+faeITrdS9VphxYrgUqUuHBTZQNgpOlSv
5XuPlpWj8c88WYLwn634KAQhDX738dLk+neOUqnzzPo/2ZQV+eboEo6+SP2EqpIf7OXckcg+1Zzw
nnjVq/lAcRMngEqXgP0NtZ2RBBffp0QC2HkfV885n/h4pQW5SCuNOyXTB9jLczQtab3Gdu7Ivyja
EPhAYacKV7Dsr3Nk0UbGrUCfqWB3orlBcWCN7ghCJ4zKRwSYuL76xLIXw9E/qskjVa8l5kkORiUn
kGVvPXbNQZUoOVeORUwlgOqdTmWWtEu8iz9MHqrwLG10zanvMVOMtCG2JQP1JYGlEK9H7VxrTkeZ
zmZYsznmvdElpSalja/4xrvyTsswV0Dn3IcyGsxn3ToiCRzlnWbYiogGl/Qu56GEEu3bcmQLMtzO
7o6dR/4NFVb5bBKTRZzOGssHq8jNXjOIzB6Kkj6d2BR3wZkVF3fks3BMoCS+jema4uSUnUIav+ZG
Y0MHbMPJ8p1K1+x+IvT3AS/PUC4z6ZBSn0pR/vd7ArdI0v5muv1sGP15ozfDqA0GM1MV6iRgxako
O0TmoFc1XIPyB9Cu6xG1j05AIk+LacCxBi+7CHb7FP60ojtrlpfmzte3JP1eeG6WX6h5M9hWVUUV
E+XfC5NeDOUwjON0qmnwID1jZ56GTrYNHxAgaqybxaNkfmTAMekbzM6BYY2v7nqnUy9Pl11o+7+q
q6v+4lhEIJNKz8t4NqfXqryXf6Xdiv9iIjr7yJaRhMK1xkIAjyIibccuhJNmHnQROtra7445MWV2
gkNM9viGS3Idk8XipUCWAeGEMDF1QIZkCwQUteTruNbPytjG0ckX9sN0TFMvEjax7MXmvbQyzpHD
aV89EiB+bR7NbY4QQrGc5ENIDmQY6YVH4yzSnfaC3HE8R9kerCLKzZTcpZRAnYG0yM3XT/qzExEq
QqYRCWO39J/yyB8ezNZUelEUi+mUUfhAlU5A5F2GTeNIMGxEqsyuenmm7kmg4K9uzS58WIzIDG2A
GA2JJst0II2KgwKaq8eXa7FlZzwtSXL8qCk24QPfssp8fccwyD6Z9mTYZLrBuFGk31u3P265nuK4
M4V8OuGwgUS7UZMn8qhy1OZHk34/E1Q/eAIOvOr+qj4O9wEcCtCmdAAjjiUbiayXaHHVfsR3AaDL
hYQ815xWprqQ1GPxBATFEBfVMX5GnXQcwrNmLfgUhPEioeeq9MfMkUTSPrZZ6vBxhymFsU1N4nL+
SlXRm4z9ACCm01fGO/X2IdtTdmOhVOiZIdcw14YrPww02C9zxHC7R4Eo9vcdYXFEZl1djbfwWOH3
+NBJwUUYRqkdtvgy+RE1p4BSkZ0KjnUKQjt9jNbw/MCoVZj7NvX9dVvb8VuTXArQSAd9UVyd7L7M
3DzAm702PyZzmRocP+ZeR99ciLgPPnAxVoCxDzKQCmtDq1tbYS8Yn2FoVgc81/URlRZCAX5NSLwK
ckS3vJ8cB0umdeAT3OBdTKEXYTq1c2rFLLoI85fRsWiPQ74zD0glfyQUr7boy1WPSmMUH+PkA21I
oiHGENWdNTHLuTMNSbT9d112iOIT030i2MBC6lUznITiQT334x4PWvgz6Ml4v6NAwJtWvqOOyZ/U
B1QZWKGoiHS8tN8+tT+GVnfN/DCeoulkfFwZ05Ora09EakVeLKyMYKeS7FuuMmIkIA2JlLafI2id
r/A1IOSP1slobW6WcFJqb6xKC2n99dj/F6qpQhfHJ6cyJSoSaNG/p8UuU81BapTxpIsrn7xbFD3i
dWV42jFMzoPiRMNJhoAX7dV8hfScIyoYFRsbnT6t6oyuxKyg1zsyDmnzbC1tW47buvHQK6APa9ka
GvS/6VFYdC0ghka2/L7BEFA/4itJfoiZy4mvS1YqpFrZo206THdIGlSKGfijFhL+iw7dzNc/+l9u
1c2Pvi3ClYU4jZU6noDg0ZYmCB3QcMFYhQkQeZmTrilICsbKn4CUOeELhIIUgQXmQPpdgIVMm+G/
6gVHqNnbULhD4ELcPJscjPCUgKKtcURrHCtkNdvlwcLUPe7YzPDJXlFDU48mconIcUyvqcszUQvP
INvugx1whFom9fSPFnHF6DIH9vCIO/QD2FDR09V77VGSXRNRfoF0CHAP1ltCCVd1tyqNff5S8VqQ
LX+zon+69fhzmMwz6B/D+HqN+qyOKXNp3VYTUC1s818x1fVzYpAVv1RRuhRekL9TuUQtmgcOiKMh
28jPAnlySO6IFStckqvYWwOSDeBLvcvvZNMHH1P8zTZJmt/e7UpP91akzQzvz/ztJfrjXkdVL/22
kMcT8XUFgd7oDTO35QyaI6ezO21+4ppO0QcDzzcHTemTDhHQvv9eG7rJ38/JzJMs9oP52oeGKvh+
Pk7gqXwmrQ3fpvf1OP6so/4foKEqgmJQb2ulg0KltAvq8aTuS7wNpTNAMSS/IF7LS7SVVLDQ0MNW
jxHQbZDQkj84nWGSzf+CgCrWAGbJkT0DwNSgd/kHedihZEFgViHFsS800b6+5d/zyT8vx1J5KyQN
GJpys4cV/VYLuyKnvAu341A0DjjDBovRXjadrtkqijcVsxlTe6uPleKO91c0Plsy668Y2hFrat+M
7H/ZN/Nc8McN3exVh2tkasF8Q01pk8OthLN6OqQ7B5jSIWToggzj62fwL8iWS5JTAQ9R0VXD0G8G
iS+mvWSqCdPPupN2kEzYwI+HHLXGkT4P0gd8PjJnJGOLCO65LDft8us7+EzkMKdkcIRA54Ap5qYc
MrXmNRTVYDyNv8LGq2Z1oquYZ7GfTQvCVse6b2sImaaFX7/IF9JbxmbjfyTPEggEZEF0hCVHUBCP
gjN7KLDq/vjmDj87Qvxxh+rNM7qmwGomMxxP4PlwoRN0i7NzrCGHk1yb7CthmZ8gk4GmANMW1+ky
IPwO8sMiIDkQ4uE9Ec348wXbr79p4aifrelYZFRGr2zJM87y7488a/VYijptOEHc1h/jcDvschIg
pmNAlVMRCEI8SSgk8RByKuiur/KQknwW2h3Tvskfuaa7QL0X0l1UPpLUSHmA4S3jRNmQHQc62Sho
yWyIe1Yr8IkHy6MdX9BzxcbB9AprObuPpkef/lX27lMFVjjrCp4WHwoDwj5ETRvdFtnXdN8VkLcA
MNsrMbp0zb0+/yCfjUhljiwyhj2ekm3+aEgPKk5Re9+i8KX5EFxo2BLluo9SJ9aAaRyNglLP/SRA
aVuzrMWRI2Z3BvZk+F9vkuZZ04dFo9+yU9EGwkFXC7t1eAnaFyQKFgJV1tNsVUAkkDYdMs8rClwn
0e+uV1gG2amDwKbeq8UhFi+ADoXQgSVZvIBxNNXLSJsXkgdpJEH3zo67GkAkHpKBpqg9eA0R2lCQ
6Q+8hqg7sY8vtWc+ZEhatX9oEYtW4aIbL125V9sHKJIu6BbzjdpzFoKpgUALZQ9X/AsujT7aRokT
m+Do1mz3Y+IMCK2vLtg98QyZb2V5iI1VYsJKwr7jI/yQr+egASLhsNnGHy5weKVLcB2d3Jz7L8ah
3UvZg9wfddOpUjbPOBvwn8vaE0dgknYQo0Q7NbCH6KnHYznte7dWfhFDMNoK8vGMZzRynsAwhFhk
o7ZrZfiQ8egVmxIVbqsvrlC5xecc0mR6pFnUYtvBryK3O+wE9MsyTwU0lYCmoe4/5+7iv4lGW7xQ
vKjZaYKfwVD8oTdEbDoQOAaQ+BAaN6wN9/EhuJuCkyIRoL0w6f4+OM2yvYiewZZ+iY9AoVBGlfDB
V5bXA+ffh3JEwCwhOCFJ6a2YEA+s+wtlEcTFrLaieBZiFKu5xDITLhMohxEKnbWCAyZqV0O1HBbg
ZcAPOjlKGzxNVCffOip606EqDyqNLUfbQDXBXf+kPmWmC3IksNE1B0cycNFok3o9cwEQ326aGMDw
8lqrM/myxrmtuTj9UE1aiHafuBs1uUe8PMs423nWiI5X9SCh26IzANhZHB4NhMrF6mrOtUE5e82w
fxfqRnvrTmGxrC8YoZtX0WM3Y8wISlJ9z4Jhi+aaAyyJaKK+UtsnPJVwgwXMpuPPYsQudmiw5BwE
iq9ow7tih/CRQy1iNs6DpcdfESmgzRO9VL3o+MAuDcqA0lpHkd2nLz3COc45SL1hiVzR3EC4FNmV
NpyA6HnlfOcEzsZuH8A2wMa6yOMHWAPFozIeDaKe3YH7VJFhshcqMdraCLX74kWeLogqjD2SRAqU
X0/k/0YzceoBbA+NCT6sYt1C+iRfi7tEroa57mKelHZVAu8iJBvqNsXUbEnmy0D5mN3wDoUYaKN9
DfmWwPAfHX9E3km7KPOMp3K4x1WDYgW3PFg/qE7ypkmetOojmJ4yrMH5L6zcMr6U/D67A5sIfR29
yGhumDaRp1Ppv8bvX/82Sf+kcIAuTtZE3JqobX4fNP7YarI+tXnXckbyiWNSz21mt9K6JKYInwN0
c2ovb+xAifOspMPsaK5gAbjG0VdIncM0tuCAMRoz4199FeFDokq36SFM1r36QOmkRxSH9xj0rZc2
3oiuxmVfsRiexw2BxwcGZLnShdlyBFOu85AF0HF1o7v4LY/xiT1c64sQceLAwR88amQlUNzKD/om
p3VXPja4cdD749hBjI0HaaaJ1czulFrLixivEuyZ6TolRy+F2UnyM+0Kp8JyhssuOUTDCh8iGG8a
3I5cniZqB9QLVEeDcq7CxHpvovumcFpcLz1StGpZjHtNqBbdg6JdrPRQKbCfQFktxPIE85QWCcf1
EobNRlbTZd7+UvqTyMEYvPoA1SLrf9Kh89UVe1PKoCSEYl4A6so6iEUmpPyxw/vMdxWIdyCSTIKY
2o+a3C91gRl7R/MD74SG+/sKQ/XSkjUSuPoTSXvme/2jHyFK4alwx9oGgqHx7ZFU23+z1dQ/kZZq
fAa/tQ2Wqf7mWf4xWgZVGaVOlIdTAt+u8q5Zt9Q1bNwl9cER8MO2S1+F4tQbjKL9eL00GMB2Vu2M
lUu/PIUJje0S6zb9p3aXIFcPL6iHlBED3/JaeKM1s28HoBF3EhAI3fNRO/MN6QgPf1oqmXp3SQZe
YHSkXwA6U0+6PiWcbTnAutK+WsA/SYufeNfbHeUdTOhG9xBw8n0sZZAb1Dwbr68ccdt1ayI7v/6U
+GT+PbWRySKrNEhNPqZb+EAky32ZCP1wap7Jn02gxYoeH1PIXqXk22Bw9ue09qi9XumuQfDRmjX9
CTr56Axpdm1JOyWiWP+pAaFelnsYzWAWtAUmXzRnSYVyipZKu7WoLmCusPNDNvu5GeHGj7w/k1cP
JCjWHTZGZoPZEHeLp781cJwWTcUSBGZrdoKa8RbHoOK7Io4+oORMqFe2QHJ5qDOP1qK4B6qobIGI
GeMs7s9+FgTkNjYtrzWVEnjkaoEmlSRH4GywYmbVR4XIk8LnW/Ys4bvmKFZ5VHUTbIcWVpjlsGRm
R7dJoDAb3qMYbEqiMGlSUC9CplMvWsrPAwRDqPwim4/Blh4TV3yv3yWaM4SVIPITyG5KN6h/CDwB
TFzMidcC+zj6j70Te29g657O8rr+kNCeSeu22eD7U3SXBd+E1ze+996IuFc6N9NCkNZAf5XIQ2kb
vRBHUoVrrDP+Vq296ZVF5RAqS1zc/UJ8FvNFmgIfgCS2YNGKTzhusIiNZHxCC0bffhEVr9f3AQKV
yO2PbxMtnGdluaEZg+ABm7M9HMAn/NSztznVJbfNNacSBEmbEczLclhl4h3zFuqFJX4ywqNlIMDJ
sYLunB2l4YBp9IIBGQGLBxVuJYMLLzYdsw7CVD4Nu/olR7P/ZmSnvsL6Mj0QYZh7JcQZbW1A23n+
eqBL8mfjnNQzCw8+hn79pvaEWCgq62gaTnq8SUkayBzhOQHmjzNUh+l2aB7He2w3/8+r3tRv6Nj3
cdZwVRaDHLjhW6ohRnHMS/croPVoaXfGd6WQ+Qx5c9K31D9+6M1JXwqCrG87cTjxBQu4tl5MfeHT
a8UBgkiFlveJMnlDmdylYYgIe6dBv3vK429++m/Cw1f3cXPAbxsr60qJn66MblohD8FgNRdKUCWY
b8Paj1dsgUFstDS3XzSHDNASt6PbQEKfHPF+MHff5lD97qP+fU+cG0kwkufyjc7uiGf3x0rQW/2V
hJugPckrWHMVbW2TrNqXjkQjiD+s4E/t4GqHmsbyzkjtnlz0PdvnuYpNTDgbWADWONssFEff7Nc+
KU4Q7SVRDyYdlR2bcXO47aQ40PSqb07gUYJLYd1zRzObRfA4yRHd4DavAtqy0GMhVu5wIjXII74Z
rf+uBX/fw02vTi0lX5IU7mE0LtWaXBJrGy3Rt8LkKE5X9ZuRavw7UvmhbFJh4qoGPOKbt1EOiW5O
ltGcyEBMd2TE4dvWPq7N8yjuZw0YDqChWSmi23qBMKMHK6rhtmFDxW9DQCIrJTqL0DhrhQ3Uw3iS
ixW1ttHFn2KeVE76cM/pwWk2uypCRuFGDNkqk0GLz6gXQ+XU3rADdsJqm8V3tK8XpZ3v6J2QUaUt
r0jJcM7RkH6LnTr3WtjQ5kLcFY++x5mxtX4aDwgGQJk90Mwe+P8mzXPdbkaUGvGye/nm3XyyUMuy
QolTt8CUEKNyM4F1fdw3WSPUJxZcquMZgQYsK/c8mSK0BcmeSTcoBJY6pMhgVVKDHcmvOoyxR9+f
1DV9cPRiLnlVLyHesAmsqS/PS2LwWkfLDOdHsYThI75N79lrYC35r6DPRPoiqEBZOZyHkFBj8YvF
u1x/DpXHKIQx/iinl4iufWGtwgawEOQJSqHOtfa62gPy1fXwX9AJ1l4ebYZxx+Z17o5LdinvLHET
xSvQpajnzMqBkU431vpVsqEA3Ee0VL4Mh3VlznbdNiVoZUF2ffKMM68UKNCZAByQMbX3wgMCVJpi
UUUTbmNMMERIOdhr0dpq2Luxx1ih1dKq9zTZyLpX5AdDYXu6QKGXZECPly0OPtjkPQWJZX/CI1U+
hbD8EL8PNjivsl6XFRxFD11c6vqBU9JZS3bJ+GR0bwqcVgIZOXwCtFVmGFmG55eEBxwm1MywDEvf
9NTV+bu4mcVk4pw0k0A2iYruvNT9MYtZRi6n7SDVp+hXS01HW6Bsy3rb+rCecXHWpwCDOmF+2D0U
EkVHOgGPyk7fFPcILBHrEx/hL8mhQFXBIyxDW//oyMSYlggyNJBHGNmmBRbs6674mL3a73j2oRhC
crjvvpMsfKLOm41pCqp9vF8oj28WSGU0hFTUhxrPhAOpVwlsDKYlDi9IYt2y950GtAJFrMTt+Iea
ap9TUTG5riKy2K7Ely9rrFAz10pkHybY8ZHhGa0Ef5dILsLMkbnLysFXUbFxfMMjE2IeIMIGs/pB
DVazKnNg7+aYlgtnbb54R86vXXJkM76bX+c5/J8X98ePvVmay7rMEj+eavRIjh4jhXCrF+RdwQOt
XFfRkMYvDGkljTA78Gq2aA21b1blT1oX8/NmymXGlaAz3SwzGM2Kwpr6mgjJlqCsheCZe+TTu+xc
0V53GSM/9EdE3uWSB3WQ79Q1Kp0NFbfpF9TfXXRXvfFdmDKOb6zww0P9TW/l9zT27zP63xu8WYPa
tK6aIOIG+Qwn3g+MWpZp4gBKtwxB/yJvcybaLRy9Gk8Ht/foU/7Bzhy7bOxVChXCshZpbyzUR7TX
FCGj3qlerqZXDjRPnYrTbkG/foZFwkgJf3HmYtawEq+kIVitItrVI1la4MVoA8Ie4MCLVNcSnNYi
t8jFuNV2kAZWwPoMWEHlMv9R0JgcbHJw9XoVQjOlP66ugVMEwjaQHyIYlIRefPcqPznW8ip1UUZW
aczHt5tmQqmJiST7TX3SG3xBMwxMH9cpBjgcKDPP3c3jdcNfTYQzSwoRAN0yL3f4rFg4kFmzvLJy
GKOrAzge8J3PcEcdLgz1kN9SunFhpLiOHWYQofZoOYesjwN8j2U/rBLwYpy0SluniogYJ94hkLFm
W4oLeoQvTSY+qGU1skVmmPJELkAanDL9LGI/QTucUYBjGzrnezcP+vnr1VKZp8CbUcRcos57PInt
hXUzzNkB6nVdKiX9wJqXY8fscc/oYjXXEGypdJrmApmainM17cQsof7ZLQYRQ/qyXkctM6Rw4NDm
b3NYZQKQTsFL00PxcBnP3/WErHlA/3WrtBB5iQauVwOB2e0MeI0Z8qNSSCcjsPN0gTe9WJtvBhg3
oDALqa1pTwnlJjzWuZv+gKdpYIsudlBwBn+7AiHJ/vkxvhCpyYF0T3kfABF5yGvmw2mhbTkx4nSy
r7ZA0Mi2pC67VSAr+KtIuY+Rp13SO/ofADw3Zv+AOIKRlAIOsf3X5gceALPZo7zEiE6dwlgb6Ftn
ZOmyt9lm7Sz/EI1PA3Qvf1VYHYpEeFIu9WQ29pZDmVrWHxW+JOwyBOGgApl+6LCXw41UUmdXbQKn
Zq/0CPADzHLTrr8eBb+TKf95tDT9yLuQTKTRNxtMISul3kwy6eQ/yL4j77GqCTs8zB6o6Pocu2X8
kcIUhTkA3UVwg5/ynbketnB/jhR74Ps+Vop9vRhLOKCZxSGbRg4+fHDQmPthRq2NOwbHdZOgqOEc
Ptfzvmmqa/P69/dPsJQ5ksyQEFDz95t+XFFGRR/oSX+KODs/wKsv462vXCxhK+7hlIzqS/TW+gQy
POrwJtLde01pwl9btT31rh4smcprIhsRHXcbFViAyIxIgFd6Qe0Gp6zHmSburPIgTz+kaHMVN1hS
feaHjrnvamyZ8Pjh44X4obDcqaxID3H/ElxCwQsl9+vX9Y+AAA6fLs19Wc5gBvW6m4/WaGUltnSC
HljnEWEVoWB3WU/JcWnSpJUyIkdWY3aKRnVXM27q5psO4z81gtsbuFl7xEGwsmE0w/MwHsQCDLOD
bE4qG4e67iBvuunlikJMxIP89s1Pv5WY/r6ySV6kTmqkTtIEw+CPLZ0qjJEw9kZ4xvBTJ0997lT6
XkqvywQvhfyoRo5glbYhrL6+7u3c8/uy1mzVA3IokX7392WLsJOmwFKQxjUbmIdtClv3mMqrhhNx
qDz93y8m6zpBGpxuwU3f7H4s9M1WP8jhueq2TDgY1DP6RURPpptw2H99rU9f5Z8Xu/n0m7YQ8ziB
bDW3qdqzOBVgnH8lPgTX69lXK5pu49Lo33iypf7dxeeB+udHOz9W2UBnMR9vUWTeHNWyTJvasG9g
fsIxlJIlqPkYLda8hRFi56pUixwXpjnxN+ox4M0nWlpyNuOtLATD5fD4zdOYL/jvDbG/JseESBzp
ZqtQ1YSGtxM3lFCCrJpTNTwysKDl9PkeO48abn3rrSAornRMTANfX33+n39x8VspXtlkdWMZdXjm
KGooj7x3UHBauU2URx9JU//dj/3sW1LEuZjNxzSrS/8e1Mo1uQ6yX4ZnP3rKql+d8gYkoCng0Adv
XfWoUFllD74Ek/T175zH7+3v5CBDTUPFhGPedtzaLJP90FCCc1odCyDw7SrsX76+xD86p3lk/XmN
m99WhGNfxYoakOd3RjArMJQoefMRiSClr+GJsTyK35w3PxvN8zcrckJjFZJurlnLqRn6HcJ3FUMY
53+knIDsaRx/F6/8exjePkFdQ6xJVCyFplsFGZsjYfKFOjjHZo0Cplm0IOkG7SGtm70cm2h29w2t
rxp4jsWhVARhBkDVFvPXocMCOAYrM4f8eH3N9W/e7WcT5f/e2T8J1GYWBkVQN4j/2WiDrP/v3DXk
K6ICv37Jnz1vXWdHCPKDnow4723/WAt6oamkKkiCM/NWlK6w67D28KV8+6M+fd6GZDBYtXkLegvp
NSs1mAY15UrRusOlo+FSBBoZ+aVtGa8Sux5B30zqqu3JH3wTu5WSPjYJQuGTkak2t1SE1TcH1M8m
iz9v6WZFMgvfGkUxC86C9SZmG7F4q8275nrQA3YA3TEGePT10/5dZbwddAbJXJY+Y1YM6WbR1/yq
UPxGm80CKIOnxTU6J1279Eccn5ux5chS2gUG73iiaQNzYiRmlRJfPzqWWS1ThB0jYbg4A/AMRpp3
RcJlsDfKu02PEspqoJIYEyVI4B7ISeLnqgNuP7LQImSHZRREW3hsX/+mz0bQnz/pZrrXLHUcgsQU
TsXE8Qc21VZtNgW+k+v56wvNn/4Xz+52ajeuhh4gcBZOvbyJqycmBRTU2rD6+iq/Z86vLjPP+H98
Eck1kSAYqcLp94vBKsvUlxereZwK2uREGQtqB1o/WfsE90gNKgXjJW5owBXUMB9M69hrx2g8D/FW
8MG+pAxnWorarAD8+PpeP52hLWIRJcDXEgX9m6+3VIdeDv2Ue1V7O2/Yyy4ZR2J1FEHXEW7dGz+/
nTj/qQ2zLDBwZ2uSKLHwWTcbjnIMtP6qWf5pmu7y0TbUO8nfz6gyREb/Q9p59caNdGn4FxFgDrfq
3FK3RMkK1g0h2RZzJovh1+9DLbArUY1u7LeDwcDG2GKqOnXCG7wHyMdWdwyA6uCVhJSYDv8A/HdM
oXCIgrtqMgEqXx1hrodqGl1DIsOtQu6ulGLFTdOdLQFDo9Ao45RR7osJKt8fEFU3on89LZbmz8gY
x78PqqfCOhoglCxkN/AownKV/9qw+rJ7cqDzb1qbHmq2KoACKpiLw+/l0JiFCj3zezKezHP1sUQ+
lmHaXrJeVe1eE+uOhrW2z208X2Xo/cyqw2qhR3e6fdvCyF5HaN8onbrowGAyg0JrcOItgN2lnfoh
wIIIL1hn3SIEAg4bdDNCMjx/+ycCnYVAOtFXpuhR5/OeKGlgHNWq42bRay0AR3kvXfdbV57z8D4q
cBS6FBR+HGG2zNEKNNpghgBkZhbnCq/vkmBkE5E6aFmNHdKUfwv4aUQrJ74Qgn7Ms8AZGwwpEJJA
uIpfzS7nZJkeZjX7AFH1YQAcijqfB9uQObZAcwN6QuiSB9piERQfBtM4PZ4clj7S1M0vdcx/xEPu
hWGfopE72SY0tO/xI21KI/Fry3N5ZhSYk+A2RA2Fk067ZObweVp8W5RcylJJ+gGaAA03Z8mS0tU4
OQSe53pyt5QxjRKMojgr1MxfsjRr6cCxiZhtN9yP1a3hPMkBYijwI2tlaVHlVurD+XV26tm/3tD0
/7/ETj8O/Fzkkud2/dQ/96Dol9cN6kDlhS/+Q/Nl+uJfrzT74lUX5qNm8OhE5xB7XWa9lWSvEwVV
1fxNA0zpe+A/4lWCb4czGSRJ085DCUh2XPEP9GKtYxIAJ9xYhswCz78HkG/zePF5f1OuQ+1JL2UW
JLMe1mhhV5KrECIgyXHQ+x3cGoEDnfYklSVi5mtFerdxNkvCEP1qdzBefMDPcfGnE+BRwmvfKTfk
mtcd2otlMeBnetDH156BcSMd/Pqj8R4Dv73KlAcLDbWhJ3iMj8wpeCVA1cxJ9AxOr9hr3luMdY2q
HxrjGIyPHf4HDYCyCgZuRJGaxU9q/V5ne7TMBnWfAY9v86NAec2w3gfDZVUpmeugWBSm/5p+rwOi
8aB5Ce+PQlasZtcoAPhuZtzmaLWE/UGzSWlIZgRisCJZ9jQFze5NUVRQb3TrsB3zuz+yAyaa7ld6
C5vBI447LfLlwE0GCTQPCqhdg2nqlSU2jpAPxUOKwouZQhJ3bm0O/hCNgVR+N1tMGJngdSMPECw0
9hmUyywHIF1y0KBEPerr6QD2u+ToSI9Vh2AKeAwvBIvmM33lGBmPfCTy35KOqBGuWgveXbeJ8SiZ
bqeMUS9dCHpARv8RQGfN4TE00nWx9pG8kJ01zmQIJR9jWcK2tHwfYdPH2SE3IWHWyTJ2yPKg5PV+
u8qh+gsbZwF8FRVU0PliifleDm8s2TLJliAp1o5xkEg6qrxajegap9wFHzPyj4oRbHqmBR2S0Jn9
L+HnVn2AxSSJNHLllC04yrw4k+1libixlrgKykal3a8Vg3vPQSaRBQ7exoip+nPzStPjpRLdNlhD
2Q7lD+1aJXrmR6WoWSVmj6t6eiXQbhqZ3wUpVA4iaIXiQxfBegJTbdzLOUCKPLuh2O7tZilreL2k
iK5CQVEc3HuBKmLbR1GceXp/ddvjt5IVxdaLgVlhH2Og3etnoFrJeJHLsyXlVyxbrJldzdqOw2bD
F4NlipHik63DEQRYjJf99BFUn7Zd9OyljAUcGuZoH2fWq68etALF+seUDEA2sjtRmbcVAKrRM4Gk
hKjEpHe5Uaw6pbpRvfaGkmpEdloy9hoSNXbj4yGIrKszoD5A55WPnvIxfKXeVxZGoZguKNJepolS
2P5124TbsHp24iX8tvQvg8VNBdyMrKW1XQ6YyFAwqCyXnrGzq4Pc7jvf2DbAF0vlrwklPa/RjddW
UWquYuaCA0WR+MCKymEUlcISzhCiVXfWok7NZUHDLLyW/P5OSfcF/RSUydZxyBQbDmH7XBAbbBTC
8sJGM2dcNtgTAdUHNzz09V9KC/WDSjXq3vyB9hDvLxQARil4R61cVdmeneTJ6pJQIuriNoIq5Kiv
xAWODd04oJkqxRvmmJlhrRsse8L4VkmqNduG9hGtnFKCwtkdMhs4FThCOUE3e1opoOhDo1rq3ptJ
hqcHzi5hPYcTRI1UdShyOKYQ16VX+gpTp0qLIbvCacbDfWH21GHDkg5aBa9raspOf6ez33TmCVJ6
TUgyFHkvh66lvdnQbZ38KDMUz2CtmKn6SwL1KhVPsBALE6UUhIQ8sOEA7kzWbgc4EOtqTP6OlfNs
gKhL03elakghH4fRdGPrNbAciv+HkoAhKaCK2BQopd34CPWoBlhVBLy1cFMzaVB6Appmr3IHg3Lg
hgGYdGRsBvrgMg5Cb0M38RBSWkJwr4CfSaJmx6xj7d4AkWgFv1rn3gKU3fXVXuqspz58sRkJj2V5
a+VvevHAS07if0outhbDFlWr1onooXk0NwUqBwm2xKmFSLCsM5ch17LdTrOWSlLcOPozAhKJUjAg
Q4pjzQ+KHUhykQPCgEazuKdRuo26iSEQMYT8y1Hh8B3YxPGk2g6EOcoQlAGQqo8AnMfHSnMLKFsp
BkNm5crNQrVcBznciJuwieg0KjFfJk83vXVtE1UkzC4neMNeQRME3EpjvmiWO7YIFoITZmgQ8UIz
Zj0hsH02Fu2zESUGJdC3SfABb2epBckWbNL0RzysZzCT0mNjL4D0WfWtDZArIsokqFN/JO2RMEKr
T5Ffk/QdyTg0KBDV5vuLRL0unOSaRpyih5sGhgFfxrfxuwn+xFjKyzh26BrSW3TgK/8jQcy0MhSe
x9w6U4uiHpY2CoX0vDwGHLZ8UdHxM1v7kc0ZqqYzeKE9IM9SGiOpGhDoMikNbScNS5oYD8c8dDap
zYyQxzVjoLJpvmdAZ4jwXpP/qlOh0aNE2Wxi4KscIlhIMESbVChN5ixkvtMh0zjmeyTAReeQYOV3
JTZ3MfHd8YaFCK+rSXQAv1oFXFx2iNpjMd6X2d6hLRYAqAnVXy3IqJgI2wHXLHL7UEjmdSnRvwFd
wPmMbmuorpE1a/nSQSIvJB6AVERTkKCr7asiaVadGfzlTml7DEMPpFzeROQsgta/1b1U3cbHr8se
agxoJ7+oLeEd9ZNwT/zXnGareS9VkKxwrbXCatt5f6Z+NoLQKZ8Czuoujxn8ochMrG7zP2OPv73+
EcAqg0Y0vYTp1M/bg2pgZCTeigngBbC2tcVtQf4TpoIYi8BO82b06lNv4FSf1ou+73cJnb8yt67T
P03RfTgFP3yc+HLSyhh+5wF+hoEHCiZ+ztQ7zisCIY9BICXpbpTXLCyu9clyaFh6uJeMdreia8FI
ZtLH1pTbIXgrMxnKy/0IfcBLkU8DKcpfj0jXSib/MeeyNiIcbtQrvYCiHSuHroFRW8XXVgLovoL8
uoyCEPkC/UCFsOQ80oJ2ZxfIuAG/0oGMd5WGztthIJtAtGN9PtP92YKYEl0DySWDqQ6Iwlm5M6Rm
KkRXoZ1NRkjmiXhRbCyMsrm66tp9Ce9FuVCLT/vgxz6h0qOzRNvDmbeIB0n2x67DQYs+EIUeRQYX
5Gij53SxufWjcObpbFlmuA9/kjLW+F7QCEsphspIPJfmCgeOGR0z3BX5YBx6DOZigK7n3+epCgrQ
qAZmFFdbNMS+X7AUsjIYnoHMssCMbaORulHGhfpj492fv9LPqdX0bAjIMjwAqAyp5PuleqMzbF8d
nenZyCE5gv0IJVE2onjnLJVwX0kO9n1hXUINn3ypXy486xhqpi3V9qA7bte9qvpD7QAaoVDLaaEd
HBAwfXxp1vqje8Oj0oygZ6XT44bS+f1R9T5My65EaoHp0BVNSgdfbXRWPX9rAO5qXXJA6iL6Etmj
c+mLnnpapp42cR0gFAIR368tyiAqapR+XBpiSoOLFhp6bgWxA/5W71KUn/+sP7qk06N+udxsAY2V
Wch6NxW5vkxCjh6I95hF5DfRy//vQrPmQ2LHRl7TlXR7f0rfCGyMN5tLj3Pi7U0jeiDmDHMdx5w9
TiNGORwCNiAFtAoEMbvHDYn95wQfcQuP9RIE4sc8z+bspWdlwF8ybRLI71/LbjyltaOI7o0JPx1Y
6miRz6qHQjOOeQbHo/ZdEcmbysPAg91fy6AkeuYTHD0lDQgVL6NMxlGjIGJbEzIzAWiDVVMRYgfJ
YdJAwT0aoICEhmVFtBcDFAsL1icGJhydJbyXjEg6lUYdtJEELiyxrfI9Dul6b2YQPGmhGRk3d9S8
cRu33cPUy5HYQhbEVk+gRG2s/s/fmrcCtIW4JDMnmq3h0YmkMWXc64bdG9QmX76Wmne7uIRLPxH8
TPpYmoF1gE5gmgUGSUnTQtE9FFG0J8ZvZX3Ll07hEAS355/nB1iH9hGNUDozKogdTBhnVwKkAEsp
IvaVNI6CiSwb3AY2iqQiWlsVmKQOgE2+VzIUPE26LwCSY91alBiV6kUHjPixMdv73s8ffOEaI3Uy
GLcQsOKYNpNft5Y9Ge2TT9I28GOGSKUztYjRemt9eeU7j5NSmYXBIhhmlYI1qzN41epK4F1mPQzl
Q5Lfq7XCnf07/+AnooMJ98rCLN1mbiDPNu0ohbQpqikQAmXPVmwnikw20vmrnEoKvl1m1gdsqtT2
JFMQ4Xswtfcc1KldXk39WCpX2QMbheIgBL//5LKkItM8nBHFnLNv2GMRxnaFn6a3p53l4C+F0i7n
Z4JHPZ6ag7brzZsLFz2RjpgqS4jjxUIB6NP6+kvPM9PRkbPU3HHj6CHEorvSH7TsIILqV2mjU6wE
GJHsDWyLJB3CXaps5OAtRyxeU5VfbW2uactPJkzn7+pU2Px6U7Oz3aIHkA9d83noTBC+TSrdR9mq
+nRLu9Ts/4mlYjd9jutpfBuUZLNVJbq2El7YOq4pQvwevKRhKmRsvR5HPezTRb73K5rT2eSvQE4e
4kOnX9T4OBU8KJ0YYTPLN36cFGo/TWhSokUvnqdxPq+2r+RVU6FjjkTy1EBguWvypkNpQbYl+N4I
+OvepmYq41MfXBrj/yAATUHG0CfZEUNjicizIFPzj903o+2mKsGhNpe9la3gSlHi6ijdT201HfXf
qdkhFbjv4gCaxTcFjUM0Cswmu2urbtmX716sLplbyDQAVbpmOYIcJk7HcRrgs8kvzi+dH+otn7fN
8Ia0EKU0YP/fj8CxSAs9Rt7WlZw9G4kUO89po6NYjhm50qEjbvprakQwco7ichJVQCTYZDJseEh3
zrD3QfCX9PT6ENF+cN/nb/ATuzUrAFhnE9yGm+MwmuUEjhQrVVlWtmummzz7QOGZMo/za2EkB4Cp
CCrIwWqakG87sc7+deLp/A18Tpp/3oBjOaxiTMnmnIjUc4x26HvbFeV26qzb9C0onUP6dhXaTH/q
5N4m1hsRvQd8hcEBMYUtkYkirIca1TtdqPR66hCfvzFlOofP3djs05lBn2RGyo1F4oGEiQg/waCk
TUcXl9YONXmawEGUV8Zkuoq66qVM++TigV2hI7JngYGdh4IhjmS1FLHtNigxxU26MnS4/0gQW7wQ
DZ8oOgBTi1al4DWiZjnlOA0lXFPEBAi4MuYOwUQDYz92Kf37R/wqRm97/j2dCNlMQjVZs2V7wu3N
NmbWdpKi2Knl6ub10OMOuuKY8MZj5u+CS3iC/9ZCnH2UL1fjl9/3k4UDsFcaXE2VUzTA5cWgugIJ
e3IpxiCZ8xYWWC7TpmmzY5W0tJqeFUxInZeq71DKfYp+KeafmOTagr9a5M9O98qUoqFfpcISxK6r
bxx6by9FqqCix1+BJmtWjJvTGmHFZYYSexLfiLHHiPahcqAJkdyYb1NTiWS1j+9zGh5yAB/rhhk8
fWg0GUrruXTqTUSzCaEMEyXChgG1MoYLI7vOsIxsxNEqNkOHpDgSD3Vib3s0LlpJWSIBI4+Tfs1b
IVmLALv7TsR3YbfL6HPnuFCiEDZmz/3Q0roz72zsWdHC8e2Eroe50CjIGOdIfniFGj8tMHQ6I2NV
1NXGQQEjTK5EyR8+JHK4rgbBczPaixeh5OYDFNPkD+6LAz5ZIr+Jhr2hgRCxAFPX/0gDL+y2EwfO
t+86A4qoSVUgMcd3LbLb0roGRqvT2O7k438yTcfVHJgaqr1gyz+F276kGGYrtKEfMsv1sz3A0mh4
AkRJ4qZxitjlw/nN8UPMg/hPlxZlNcO28EKYH1uVVQ+ykGzTjdR4kQ9M6QYohtLOQ5hSSNd2jFw7
Q+RcL24ztK/R6ZWqCiYcsMfsRlaQ6pGPGkMR0exGDgEbKp3h/LIr+ugYexUauhRl9uqpt0mFNwXq
EXm81krpreofhUDHw3nBIrDPyzcHSws9NPeGjc9kkW9sXDwi6U4UeLP1HJC/sgJAP1I8LWlmGKzP
v4cTKdTX1zCvBCuuGKa0gSlGWI7+Um4OcOUz9qkR71qkDqtLDu0nF9T/vnhltqC6YBwHCFOma1eI
J7oqukfhLqn/gGk5/2gn49+XC6nfI5LWSmNndNL0hW+i/CCN977xR+SEwPv0UnJ46lpwTiwb2Az9
j3npWLfowhhNYrkZZh3mA9Y1RQvyQF6Mk7HJpcV76qPhAAP+AniS9kPzTB4aWxEjH62qd40FnzBe
qViNSrsRy3sVKBGCOuff5edXmYd3hSYasBrSEf1Thu3L5owtn3JH8NVMtkotL7iemb9H1UaxjxKd
NfMhJA1vLlSwP+GU7FLNsRWLd0vlPaeb+J6vDVoVOFDX0kVg/ouV5teYhuhpF81tWr/WDPgDMIMO
2nsDeKohSLeTEnx95+jxqvXK+xScWArc9sqLnAsvZUr45++ET+DAIpk6KXP0fa6Vqa82tuUSFGkW
MFahIa6mF5bxpatM///Lm3eqJOLSBh6zGoDDe9rNEnOiSwv45Jsmo6HHTbt08gv8fplC9sPMaEiq
YqZ1JtMETUxjBn1ZoQKq1ONGUzMM0Uz1FuJvWmG7IbZxtY+ij0nZjio+G+JfSez968r8whs4ufho
yig2L3sC3E+778srSD0rlfuktICZYNFnuEwprjrvKcK6DMdixbmSaibnb5L9dH7Vn9pnKLnQQOZ9
IDE/y6DMpLAqxe4tgIf1flId0p7VGF0ec8r/YW5bQCYv9KA++/rzRfXlmnN2ktkhWCClXFOUzU7W
3AaqJhJj2NSkCjHZQYULFlv5LKNPqkjeInDuOuxXNGhIySX90R/iitMh6ZjA/rFeAxY4r/pplRlG
HISEtQBLvr5fCCTm/Okmij9D/xgXYqmhfyGvitheFLBs6xCRqvdaXLeOuW5txIGGeB0gjFWYMrQf
JqgFBOsR9rsPWRF3SaM6plZxDcjm/Kc7VSR8u/XZmsmEl6a2Hlmgxn63JGsTCsVHnzh7golJb7pA
as9GxG5QK/xHUB6rWvTiLmmGnaqOuQ2DfHmCJlpzkVBTpaVoZoRqvwfNEFNSgoqMordADXZabf2L
quotQN3OAkzkiI/Ajh5KJ9/2SO/Ilb/oWwxYQXgl90lRPpe4+YBwSV3fK28stbzCvYTpmVFfCGyf
KPUfi/DLXc9ijm94+qCZHJ1SemsJY6n38aqXja2E8QfnEj5fLynQE3+rtM0m+RjBfCkZCssYU+bo
4vbywQcBwJasUvW3ArBVjZa0hv+TT2wZU1zg4CVofQ8Ljo/tw2jGzNmHY1c9WQTgQImvW29ChmHN
UV7bubwC6byOB9iGOTIocnhjgAO4cCNTwfnjdf3vjcxjZytEXtoFOXIG1kX75UU7vnAll1edg9AI
2nef3nUDBis5nlVYAlxCY57+YNPkjokaTy3PWpFKYxVp1JHNitZadqaPtIOyLHBMqKcpMLCIckxe
NChp5QQ1nu7Hpw2PKinKhq18jMD7eKODW2+/kGknRSOSiyVW27YF7RS7pUv74nRI/3LDs+3pSF5N
q50VFmOdM20GedyzK/v6XkYsMMPgmrM0ikBZXbJlU04loJwjhsPbgs80n+XWcMxSrdZNVD/QbGfy
AGzWydHHLVElzcs7qaKJTQOhYZDRojxo5xBUgBwMAjtHIBi8Zw7HZHd+EeknZjIWox8GEAa9XXKe
76s5ro1+EBIBC2gP80l1mbYTwAxJMHVY6vuS3moQpwuFOEEO0NKr70CfFFqFymKxEH17SPGwTjsm
K2q0UmA7N+U26Bv0qpCvax56kOuN9haBKFQ0bCp9JVt0Ur+0zfSfJAG3BIQJZgb1MU3ZO4Fxi4E6
5t1INFJiNsXb+ceFtvdz0zBzZgasItgu/5gBe2lVNkrlEWNK46qvwX1W+7KNdgo2Csbg/7GL4Ska
aki1uXJQ0+dUDI+GNkQEvO5KGj+E5WyUlqfHuFGVtF159K366McISVr1jRQmOxPTMMydOHNQbkHN
I6/MneIkSGlO/FeRXMdDuIqC9tpUIIP6mOZi+caky5qkpJPhcQRBKko8bDHOaQDJqXCFjcD8KzOA
qhLAqTiiyw0+o0gIRQSfRlQY1bYbjcOwaZ9HdA8xPhzxJkqABA4ahIos1W7Xplo/1j66pAjORGb0
qoz/coCvVV0uHEndFo330akbQ8WZzH+tkFRKAuwkHHBdbUx3Vdk0KC62lfMIVjVtcELS0GIzYsPV
RXsUdfoy6NmiLk20pv+KOjjoWrBUGX3XkyccTBnpUVKwJMirO8F+n/aaQQ+79SHcANQrCJ8hACnp
xU7Cm84Xa1NbtDWCBnnlDg8WMqFt4KzVEMiVo9zmQfFimS2iLgYyn8UBzHGO/HK9VBGit3krnzfD
s2gN6aOS3ky3AWZyqSBMX9IPkzh82esFegImWkSdDlWeWREIuhQHUaTmnckBuOC39bgre4yy143a
3AgJM3NrMybpTZq5doOduGHtPZmWD0pDhZdti0Jla/SArPyrmBwDbQfwl9ijPGu5fdcVsDVyLCKd
XVcfGytb0La0pr5h460RecGqTXRo6mtIdDqtK+Xd8dHIHlp8C0Wh/UpzkMUZ4ndjfNSzeOMo8ipA
byTBn5DqCd+ruEe3Bt9iPTQu9C5OTSJIzKg1GR5i/zKPYJLkB6NoDIqx2gK2d6WrB/DfPVDotE9u
ZPGMZe0Q3IPeqOV006jBhfnxqWKBpqICKYejFy8a9XusUmLPGj1AYy6N+uymyW/H8iBV9i6OPxxy
qBBAsd2uREMAxbi3EW8Z4j8WRrsi2Ke+sUT9/NItTZecncETsY9JBE3ZySb1+y2lUl00lRmZbiax
SaplTtca265pGEKOMpqoNcS7AvPlYXNxBnKiRJu4scwaVUUjoM1Cd9UJ5pAl9Ql6vWBMBn9bgImN
LuQ7J69CU5gZi8wIbn5A1GUVdXkUUBm0e581DYXRtl4xEDkfmU8UPXxZ+zNdhQM1L3r6VoUMGhOX
OS8YaU7d9WHTcLK0mzhDs8E9f7kTp/HXy83rHadkogVEnUSAhSLtuVaPIRtU2EtN+1PTcHtqLzqA
quAIzecZTpGMmaFxpSFMNwKl/gxYtQd4TaBe1kvruoUuskwJzXsHmRKBeu8hxP4aDlFY3lsg9rpH
3zdBVO466W8pqSCpHZAu9V4q0HYU6BzVO2tE4DxSdk1t70Oa2RzHmGXm8rrM1mG/bpINksvmiwot
g3iGMU661kKgxsWFGDHlT/PtQKnM4WpqSAPM+3oisPS8knN6EzC4NjQoInNv7iTlcJGk8t/8ux/X
mugfE8SK9sFs+UeBnTodgxKqRM0tLaqFFO/LGh0oqWBcNEn9dndOm6LA9Mf2il9TLVZIgCL1sttU
yPFpIdVOHW4hViDPOpoPaaGtHIsDfJngiYuiHN7TEUJT/nPY40j14njQXZz9UJlrTSHE+vmywKaO
iWwJ0hHqSdFs1RA5QkD8af1k5iOc7oL+eb8dDcVtuv4mQk1Msxa93NE7D58bbmHI06XkeIBLpDcg
4ZESbYu43dv9SqPTIfl/fMtiytOuff8RRJNZXnsqunk4p1C+MuxewkKx1fgAO2gLJnos9YdSFgva
FEPnrHWyCrr390qrb9h+NyGiWVnpbSFa6ONbrdXL3kYf/clBUT7VOTvwzpwAmn50UzclWRCTJXJV
H6V27y0IbrVarEATl+Whyo1bpG7T8kqKn6AUx/6rrjRXBQb2+fAvAdHB11lKwroqjGhfRMGjZrkS
Teu80zYJGW2W9seWTSBC4y4zDJIepiDSeOidahcpxq0AUmw76sTeuCrD+F6yh2UNGN6IlFUYK3sq
LI+uhFfQXEVTYyovshKJFNJMI8HKW7nJyhChAhDFuVgPyWOROZsa4GsP3HrCizqHJNP/jD7CzL4E
sihFFDZFrC6+shGJ1NrHUOi/klS/qzMNoeS/gSyvtVxdmukhrpqF4tyfD0qnOGc2y9m2SVEd+p2z
08QptCHttOazAA7beynjKNXcwv43FQc1SFRFrFvjHTiYxjJLIMHJtdvDrJaKNYpp2oXQf6pc4nRB
ecFwtElbZAZNCivH70o/Nd1Rznb1gM0Jrgx1+aY696la3cdg7iF5+Aj7XR7tTc863944KmFxwssg
+Z+V2bVn12YhVNO1mmcLcknkrA0NrwdmV+baN/NFYSGUP1z6BKcO9C+XnR/oRdvlwnRgKcBXiMQG
AW+n+i1HTxliQaHzWBo3To8n6e0YXKoQT52AGtpGKDNAhDXtWTFt9VKsO8lguum4UpNrPS5QVM3B
wz7m+UsbDouenPvCgjtVDX295qwethIoyDChTNdhyOgDtXIEWsGxsdR858ovfzMP1Ghc0eDXqm47
2FhgQ9UIq24RFcoFtYRTpSh+Ljy5ZqmQgD+7DV/6rQoFjWb1rH7Dug2z5k7C3EzpoNe4abZXMUqP
GHEnHX4Sm/wxrCag9y4MMAIj3acRAkeDarn8OywUWbmJnWtFbmhbwpYJ+0kyNIXO54i3PjfRzsd0
CQVYzYi3toP4cv3XwUlrjPAwWxqp2GnqtdbJK8d3LtTbp7Kpr88421EJUHxVSJXpJuVtkEPfwFN4
JS7ipk5dhn3DbIgBhgWZ83tayhcdrGBaxb2Ey4eN8Kb9bqrDeqr92pCYOWkQRVT3kGdGbel5GIwO
j0Np7wLxmhKjz6+zU2nBRB0GD0iHwfwUwPvyZSvZiG1z9AxXaqDKyP9oCFjVvU5DW4krMp2n85c7
tZNAR2iwlnWwBnOcRJpkdT7A3nXxfgHqDWkD9Yuu3CaYfcUAqfLn89f7TGvmsQrFdYvKhFeuWjPQ
TJpyM6mfUwqTvMYPhveGqEGDuxjnsYVRQEZVdymxPHlYsFdUwEQcGAhQf//GQ5/EZd5lptvGDzBL
QzPZgH82UPGjCOOIcKp/U0Ht3/oJhsrR1mz2WrKRp/O7KfcaMJnzb+FUSs2UzlBUCzI8WLHv96NJ
vZ+ZGNe6niM2uQ/BFYyD5hNaaPLdn7/WJzR5/sY5GcisLQWX3Tnp3hamGoURF1M7fakxM0qLchWQ
3va6+J1Y0ars/uRmC5cyekEITx6BZjjVsu9etOVI790An1YiaJ8Xf7SXNr8OeXNqsjBByE+ESVlD
LwFpONlNg8eq0+FcXKvefojtK88HgvTek50VR6V+RPOqM94VnHKxGhl40a9Ds42bXUoLr4uNnShD
2DTbEoRElStL1RLLcEeO9j7poNS0bjzNeKDenYguCPL5xYLfrGuE8mtf3A6XzEVPLlULtQJ14kFQ
zM+yZievolgIujZAR8ntHOEvJgor0D0Ku94pryL12mvvzn+uk4nE16vO1qpUMKjwmsxwrf64LodH
tdtCpmxHuEHehHb4SMgap7bF+et+gjd+LBMEGbUJ06Yy4Pq+JukvIpiVSLrLBtFH0OGwMFEOHaLr
2lTXij4u0JK/CsDf5WTCvniNcXnqxyV00ErBeGhb4MIUi4fAdrZBRA7obU2lfgho5pv9uznkCxUc
rMMSb8DvIcnVt9aFY/HkF2MCjgOmMtEsPtnwX4Jnmmd5aqeF4drpXVEdhvjY05RjAXoTCv7g6MsA
Z9fzL+4UDBCBMXgd6ExwjswlsByraHSbb+MWcOFgmCXdNu26jVHAnPZcSMddu+rFPWCTVZiLmxjT
klgDNAWy/j+6k6nng4SSrc/PjjwC0BdEvu4WurrlG0ZS+whmZyNgmcZQ8qPkmnrEl+IrQ2qvS0Ms
c7s7SDn9QqiO52/mE7o+W098gwlvalPOA0r4vp5iofWZnFiaK6YWtsOMNFrY4bbRGRCP4bIcypVc
4q+kFXsFrjMCUDjUeI8a0gPoY+TG/dQ/1FAKljVpQSZCIssZmO51bN7L3J2alHoqNvB3FhE74uJJ
deJk/Hb/s4MqUSUlyhNHc7Fyirw3TSgIGV1b+qFWsbQ2aXJf6LNcuuCUqHxZvE3TK2VdGZoLQQfU
eGDBgeQAfiPYpDoR0govrReNn/jzEyGtTo8dFP489enaUBv0UdHY7PeKAWnAQu+cSjy1MQBVoEAn
e0jkJbG4RTK9iFA775bnl8mpKTBsKMTFgCjjBPDpf/flqdETVJMibQBPOEegonCZ4bb+6srH0K/W
o45prup2xUuduD2jVAc8XnXJcPREZv/tFmaZvRx2fVda3ELU7orulYTWCS5F9Slq/3jVXx5z+vhf
H1NoVtd4dHuM6NWpdyCQrAEi0bvSMQREmRYR83Xyr3f+nX+9J7LJr4+mzRKNHG93s88LLhvSDU9h
YN2KmBar96K3R0Vc2POn4u+3y83OELUY9aZSabPK8kYHnRbsUvWaDTpybI4Y/LRukcuXVtCJZOrb
RWcHZkHEkzDGYoAvHSPzrZeuddxIp0tSBCvKb8/blepz6yO/iAcIdHPFXvPovRmsB/nt/Ps+uYcN
2Z6m3RiQzXEwYZzYYylAmREtynwjP/H8TX1HGW7dtRcFVD+xCfNVhVEYns+maiIgOHvfNgMUU8YY
xYUc+lINylLJpF3kNehQRYui6nY6YArgkqaHNoeGjC5a/ZOhd/faYAZgdTc20FXhZesIhIKiHDHe
xbFleFLTZYlpkILD24BHjOhWauivBtlYmM7RyDAPjG5KHdx7feUHaEyWyX1ePRkBA3Q0pCPmlwYQ
GHTJM0T2nPxlKpfJmvx0QUXZt89hIh1NHW+oEFxMfCM5/lb3okWPXMBoOAt5GFa1favbIPgpUaOP
SgY7wx8ouhsDT62Yg4H2ek5CFjQ3PcodCf0uUxhbf1cNxV5jitDBUBO8eeeXjALoqFxptvrU678L
GGOiaTZyXC+dKlz2KfofMEL6/r34bU3Et3abqSWekpJwMZ9YZO9CxsDKWaRqTUn9aNR/JnOqfvgw
EQKEPKenyTJhnhQpv7PqKcnfQ/Wxi0aSU2OXy8NOePqtg/5YbAUbyYxcs//T8WKDQF9OgFG/to8Y
erA5Gz++Slinofc7JnNmyBxgswE9SYz5vY68yf99rcI9Q0tskqyCZfg9JBUMX+n1tvQQpLXm34AX
FOmKf52n1ECN5PH81U5FInxoSE5URDDAan2/WqrAdxw9SjDePVYdE0pZKYF7rwCUG5c4xSdq+sks
9X8uNgsJdhl0beSXTL/q/+LsvHYb19Zs/UQEmMOtSGVbtlSW0w1hu6qYc+bT90c3TneZFqzTG9hY
F3sZixTJOecfxv+NmzK+NaB0QJkVtj//JH265/ny+/cy0/n6z6aOptzoCp/fhNXPqN3AugGWuHG1
aRKDenmMQt2y+zJepSHwAx0Id3+mnEMm8ZIZppMzTxOmL52cO7rAOkxuWi/dZhgRB3/dolpWcf2W
MrshxMco6ZeJpa2N+txXNym7mNJiiJWFjkT1qbME2+N07DM+SDgA4CQWQ0mTPsRhOYyY1NyUjZMh
WzY7LMR9bVEb7oI6ZGDuaAWsqQLAecpsqUQpRp9++OtiBmw1i9685n1xKRVnMg6RoEQ+qqIm//rM
CEW8GtG8fuzEF1TGKyHV1hHOXSL6DVm+qdz3UEA2lf4ue8THVNTD23LEfZedi6oaYPVUvxIGXdqz
VXRfosLsGCXl2ccSVV0hRRp1psA8QLbAhLCURlsMXpVi/1k4zdc/fzeX4g30ZrKFXHaqn07//p/P
Ju2ltiQDJMPTgUBJx9zAEv4/WNz/XmMWTPYyCJtA4BrYI0zV6JpyVUdwdxJK1zHKgyJcm3q8/KsQ
AjOdy1jnXODUIH0Kk5LCFdNQSMYD/3S1jnPtErMdyxSbtNPT//5R6Pwr9QNJ88/v5lIwwWzD//yK
WZwWNUU9ii2XCKw9kQS10MpbqyxsBg9+vtKlDfGfK81rQK7rDSLqLW0KFSR0Tvwg178n2q3Ck9Ve
udilDfHfi812Xwb4iiJveTl9s06bPeAf7dyZV56d9Mn4nm+IU0jJxIaMN8fnSMc/X3YkdmGO3E+b
RlE0dXR0zXOKjgKyL9yAM1v5aDKMrF/rw5HJR8ckHiESRlhMcmc6xHHIcV5YgGrjLevYOmvAyUag
ap2+ELtu4wL0GcBrti+ucR+61SpILFy5l4ys40msu/3TULt/hBhXLOPclwpT6/BfgcAEWX+nwC2Z
pPjEkrarmHZFldzInhL1T0W1O6dZUul4SmGyGIZ3ceVuKhUXp+DUiy9h4NtJKoINwoIUfW04yWVL
KontKu66nZeI2JGIlIZRDsqA9FINB8gRdcno43zYTFP4b2Ny21IRYFhJhr+AOauePOiushsC+PoI
MotypbiYkzBgFDAJqguvuhlDuA4XOZCWBMfkmKabCMIOLlU2ELAowVIajMU0zT39aVieebS29oAD
owYEDHrQOjiE1RY/bqVZY96mezdFdSs1Nx7xS7zC6w28NG9EjNYtDut/TCJDjE7HgywdpoBmsNQt
6h36ki+GBT+pzrcCav7ESjB80UDOjjDDsBUjaFQTjBbLV0N8jK136F1VBvXL3foI8+QIEhO21Bxv
CRZn2JNZ9e2YvKU5biye5HhMJkcl0P+oIzjFZDb/SLNy61XlQq5pV/I4zxKe9SLC1ugD9hxGTlMo
pddPPy/Ii0uf/riO4pB+4nxCxAjb2qjFilJ4so7jU+Hfs/T98ty4Vw6cS9sYjgcgGTGxYUR8dgRK
Sa90o8yF/ObIVSzjvlOujWVc2l3+vcZswRtVy5UTir6i0DC7wyRdYDB3fpfQ0TYXMWYXURHbrnpM
+eAlPmKcWydlxPQ1Fd7wyxz3MhHGz0/4Um0TE8r//eWzo9ZSvSDKLO5KMre5v6ypLofeh9FQUFkG
1RIZW2DlmPVc2f0+B+7n+xLTKTR45MkG6lOu9c++1AGlKBF2qsfWxMTJDw6D39DgIYIi/FWVddYA
Iy3pkUs5cwPFTtBllH35NlesrYD3qHGXMzSopMo+RWWoSk8qjylzP3ytXUhKsGrTeNNQX/R/F3TU
FayHBGbuOZwsD9WK2O2qJwDR05iY4f6+8kynZ/btt6n0UiwZXghkrq/RRN8JHnQiRT2WCuqycdlm
d33y4Pl4QC2tV926bfGgRdAPeOznK186U6aZmv934Wk9/fNQW71JEt/lwixkPiSGmxhdvXqofDOD
YcLBwiNIpq+NIvjbXFOoxv4gF5oKHgjDGkyeRuvsK+8as53BeDa710JlaAHFRGVugzqAv4WuXabS
SxJppeg8hY9OeB706pgPkPSUlVe+tnFz34H2jK2jNGzFCmgfqeDYuU6P22yaYOEHhD0ZVQY/b7HR
2EShf2t13S1KYydzobOFFbvRVmXxjKR5LrLUyHdEVJ3B4LIzWqhBTm1/bF1GWjsJzBlajGtZzsVy
C9PNzDchmpoox1/fAKPJg1SFPallCkZOfvFyeQrxEvNR8djDTFSWxirxrvF+L+0tHPDohWT6s5Y+
i5E6A0VpnMa8kWTtZWsrOUvliUxO6x9I5n7+yC5V19Ha/M/FjNlvDMUwSLsh4vsiTfKaU4i1e9AC
3x6OE9/Ps1hnsbfNWZeEnBDgbTL6jRoNR1W9Ns/wWS77utZIl61pfBChx5Rdfn3glhuq1tB7ylGA
LlmQ59G+DGTdoWea6e+B9TjmkBWU8tCy4IRSXYV0QagUmN2RBokAY+epRvgUMS4kDeIKR41tkTL7
2HHe9RAuxS3CFEQqBc2uQbvC4riw+0oS64c6r4IiFXzO17tXtUHjRECgEBkObSz3TaSI4sODGz77
y2q11rX1kF85Vi/MS3FZC1AaUyAkffNAtxhdU+6jVj6yXDUUdbr2klsdKrJVkXkOzRkN1XOV2R4e
JXV3yjMOH9xGA6q91TX/uItvEG2hJRo4QGBbMnuDsl+TSrudfMzQ/cmAEqL00cPTzY2GRSiot0H0
11WkBdDwpZlpqO3N+yGNf42IjQGLZsNmjKyNVjz64a+a0S9As1rgOh0IjSzZg5dfS4BUs1PfMIkF
ZoYq0+rnBSF/33aZcwNs8Dm0RIw9e4uyNPSG6xW8xeS3kKunKNqU7m/BxLyQqBPJR6Aug/ItN6w9
KMfNAO0BBm6DgwX8h6wz1lJyH+mKUyHU9kDc0ktJgPVL9QntoUEn5ef7vfj6Jyd6iRolhabPYY9/
jglRz5vaCCrymvZtAKsfMiUnGo9gM4I2dTpo4aM67sT4PD2vSvwToC8PM5yLmPYW/WvD8hf2Ex4f
yT6ZFZIHPoOviyBPPbNsxVA+5uUG5axPc0MgXE+ALtUJkXqR3ccp89XlH0SQTo+QDGClFVk3wzg+
XHk03yNO7gVqOti7qU02D0sYrUg0gVjjWJbq0kdI36hgYVH4K/m4j8YJfPcuGQeYlRzgiNfozNA8
9CCQKnRnOgihHirCKzc1rYD5HscgHKhB/iMGEdPXB8Ti6APLQElkKY9ivIyLnUrRqOcLr2tG3IVb
BOfYqKKO7R/F6oqM7jPI/nZ1JCBUiCau4rwoqXl+M8paLcM96wik5FWARD2Jf7m6f2jdcQ1sfVP2
gMYNjCbrjWZBeDAAVOIiFUi7aXSLkmrSBUBwgaIhN7Xkj043F8H4Ruv6udPsWpPv1LpZVtZgN8km
oH7W01nM4h3OYDdqCSY797cAZ2WMTnxMSnFYTrSTgctwpf1pMYerLIJI7Y+JXLYR78tw6wf6oidc
bDsZyIpdkkh1HUauwt8K8lZYgPhmb5PNbaP/lcRsyUSC3COL24UMEYUjdIrx2DLdiECwSuNdRYu0
K3f8VaTkNrkwxOGdWEDzsuRNaU3084yxDFPI7lSEGJSvriQoF08KjXlStA+IRr65TCgw63PJyOWj
Wjz2XegoFk7J/XoSU7avKOf1ap3j2XXV9ORCdVCSwOl8HhgwmD6xLv9sFkqWxyiHBWkSIcg9DVDB
boe/gFxwZusQ4jBI7N2hzjHDN6l9bVKdWX7MFbxw3Rv3E9DumlncxQMDqBaD7TiITRXCr8thFHKk
waEi0SOtUYkDN4fS2jPeXAQrA16IDPlVuS0yZb2V0tQeKnU3jaY1ZuG0KFPoeq99MN5e8axBoMZO
NSslWxhfNc0JixMeIagG+mJT+7zIWrqS+EyR2Gw1yYie2GTQPanqfIOpWs0o86Hl5kXKCfQciiXa
rlG85UvTuEue2M+7x2c49u2KKNpRkzFmSqDx9XEpZZOKaptJ6BDXWNl343LsnmvlJhBvC23HjxwF
LBHyda7DgV9bwUpjYzEqBlbzW7FeqfWd5JNs3bo+H95jGD5EA3Ktg8mMcoqkYtkJf6p42Yy7DM0n
f9GlMNBdsL6/5e6XbPpOZ0L3Cp7U8raQl3oH+E5igggIuK4FOC1jGO7+KqNVIkWA5+GzUM6xgt8W
2kddZHp/Z2gOhqLti0xpPL5BuNS0u6z/i2+s0q7JdCrkztk1n4YLkTwl038e2yykthK1NcYqlCjX
2oZ1zjRh0cbHAsRkSX0QnvxAIfzKu7p0FMqKJerElRTsqNt+fVcyU81unEbipIqLkViJGfj7AMPb
ZaqDkEhpoKYfOqVJxiTEclfBw0ldb1E1jz9/NJ81//lHA7Z3YuUholHU2ZETelFnZSHTuUWf4jLg
LmJcKmDce678KPZvxI2D5J5LfxLm3WVeieIeXrMmQm1KD1UWO23ubaNyHUZ7iQHnn+/u0p7EWYS2
myENHI7m1mQt5OpRNxj7DMxfpsTUmhg8hT3NHLqM06JSQLOMZ2lgbLF1V70Mu5aB7EplUEI08d01
bBkTZ4+a4c83pk6pz/yxASXlHao6mP35ST3SK6y1hAldqJvqEvuuXr6hMetTkiudgkbeBhi6fpQ+
4vv2PnnFYmGfsoKUgyTaTeHUGi6/jr6w1uXfaBs8EIjb4ZIDp1t16QI755r4cHne/HzXF7YkuOJk
AdN0nELS+vWjc92+ihn3JIWqlrjqgaRyrGDjy7eMfWHmQYL+9vMFP0P62WP6csXZDq4VeRO2VEiO
lbgLiZ3M8o8rnCR1z7yU1NFlw+3sHPre8qoxzqVY/culZx+2KoSNmhdcmliq4sDsRurf47il8o9f
8EvuUXDzYNwL8qHXbl2r3z0Z/WtgEE7wFwnVWBcTkthTVqkOUAMZwTR7HSAWpXlsceqNzX+goQMj
wYAe+zfcZ8CkX1/QUFJOMrNAPYb1LrR+u4J412Yf2Gb6OBwwnJmYwLfoi195S8r3j1mZIBaaOjl2
EgB8vWzQF4WW1LIy6YKr4rG88dI9zh5ddCBz7hBgBqdAX8Lzu2ZcOp1I88/j3wtP1dp/Qo7UrwOr
IGUGgXyeXFfSk188JtMQ8zG+JpC5dq0pt/v3WlVShCFbzRHjnFb/y/mF6nlggGkSv13jPl7ILmjt
T3UhHSU5/davFxP6vhTCDnUXETFKspIKCcGl0t9m16xWL61p6lCqAR15KrHOrlQGnRYGLY9QDDEk
OyFmjjIcHTbEi2SXVz1HP6c1v70yeIefmrEJefr1l8lVWbSG3CvHHneWOFjR29rKQboqsyOg+mHA
gwACwPTdpCJvMyDuIQ5QeghI53A8dqWIVQHeI0m3Mrxwp1wbBrr0PEzqooqCBuh7J6FvQ8sA9qAe
AfJPplBkJdOxQNzKwG+HO7x/DU/9uSrnj4TKzidKnWU7fySFKzJEPNZTKRBPtwBjC28zFrTZ6u6+
Mt2db/Z/izjeT/ahCdKYyGfQQ5YoPb1V2XFiOOgdpiJ5vxBTuBSChYdf+CYM9arsxFVEmvHzer8U
VysWgQfcyqkNos2WQmbpsRLrpfLfcuPAFkMq8tRkakk7yATVGTYQUVEFYF+Cs8/wR421yhSlFEKw
G5kXaKimF4axGprJv+EtQn/hujvJ3JNB2hTvCsfUKu4+WEUR4uUy2CmdseoFHG5+/imXgjcKCeyV
iLBU2kfzAyZEt4S7snJEPY/zjwFuOIT72u5Rq1rRIydacm1tX/jCuOS0QVPCYn50tuK6oQXOn6Rs
JMa6NN9JjCM+smE4UJRKx3V1rbX76RM2+75UeifKBAShlPPNFESPQzFzTenoIb8cKI8xjJ9CGIwX
Tec9t1Z9mPAHfkBDRA4CUAW6g+zZT/cajUeLMX1D3JnwZ3xe2LDqVc2u6hwUjfAXRbvQvLL/oz2B
JdGk0sKFBZCM1kulEjZ1dq+lt2VRrK+8tukZzX4S5xxvjVIQDpJzi4PO7LrGRSl9TIxolQrVVqui
XeFFR+THPYowSyv3nt7tDBoKNR9dp12Rq18KD3Tw0HSeUL5qljX7cLDZshJZpTT2yT4a/+LOt9Tx
vIf3tygbFyleA8+eiXWqPDplxkai+0G+lFLbIIkrjDUDmCspGBb1wGhAFTyk5mMG9woefZ27B5XK
w//HUX0h7vxy27OPz+oVBd8uqgNlu+9awBzq32mLYwJdRnoYd2817lNXP8FLRQkdRgVdPHiIE4n/
665PjTnjoejSMWpOMY5MI34iFKgEPiPvY4IpRM2qM28ns6z/4EuROUSnOp1IEjA7b3BtgcRPMerY
AJxBK53i3kdBB79r5ln4p0jn7b9XXVn9J4ER41kUH2AWMi8111TIkUwtySiko9m96cGzLx+mXU/G
YE5Vajtyt3V0wNF8pOGXsc9119oGn8OU83UCP2+KztCSQlr7+tyjNC4DTxPEI2Cbsjsk7g3Qk7pd
u/7G6n9THV+0lePrp6x9U9P7ali2w8mo/2TJW1kindnX6a2u/uKv++roFfdm/yp344IOsCQ4Sfwe
8e8ecQFKwtsuelT1mxEXwmxHDzMSQe8O5qJPuoWSL6nBgNMJhxtN2yXhTZ/8EnwM104SFlTVbarv
a30fJjtP+y2qNwq5LN6uWU0VzhndG01aR/5adbdVemspT0xo+tFfqb6rq7tAejeHYNFp24bJiMa8
HZoDpcKs+SOBpa/OIU3hksOmg+Zo7dLgsbuGArhUIycLZ2yFMjBftzYFx//EhcUYVa5gKIxQQXEG
+0Oplfr0mqgt8GJqSO+htCuC0wR84pzzxdea06xfq+nHf/ClA3vA/YAKjkqH5OuNyJEaUgvredf+
W5Lv0W00HGVG+4HLeMmc79m1HhLBbsb3ny98cSuEgazS6psG1axZWV7kDXhq0InHOtRuTDVb5zgG
+a2ttq9i9K408aKSWHulxuxHtYw7YaGVTzwfo3106cWpYuLoUG9HwDRu49P0/TMG+CQMmG1Ohz/W
fFqYOj/f9KXKwFQVZAod6yEi39lrE3MQxwqI+2Mp945BbBKEOzmmS00yaWFz1xzM/lDiUjm4t1Xw
FuA9WFivwJowIyQo169GVZfuCKgLY8oW4CzGR2dZlFtaauZ1gcgA1L5F1qSFN3V+m1pbT1zL2BmG
N626kuvbojn20S4lQq1pgSyzbFu0v688nc/RjdnGwY6BvziCT8Rn85H4UYxwMCHHPerA7hluDE6x
+Vvx31sKXMFdgCGt9yIhJu/Edar8qUuI+buiOuftIb8HKU/zij5dmN218Q25BQaBWfuitfjcpc9a
0y9arV4ExT4tH4zxHhwTg3oRnYouw3sv35jyyjJ+mcFH1bVQUsie65dA+iPS9Q/hMFQU/Kz2dzdC
8JNwJzSxmRzfDP+uDB5C997SHb97Nf2PinmxeHhMgl+h+aHmpGzdIjfog5TnIcem60ZB8Ag73K8O
hfxInjrG1B89oFf+bZzcW+VjXYSLVn3RiG8646M0f3XlBtMWjPMwwYrHoxB9WJyeLbfYh/ejfoi0
cyQvyf8brCNAbCTrgYH6OHof6nv/T4tsLet/o8FbaHroWDG+jIitdP21BNFU9rbAXKaVn9Xq0Au/
GfuhkMekYn8rqbu2ueu7F8YTkOk3th7ki4EC6c+v/UKKy2QrKh/qUvT7rFlc37SCbHheNR5lmcXJ
INOpkR/HeAnV5KpLzqXSDuoQRhZJAikdzD/3hCJTkcvJCHR74we41bhvYCyEp4kFRoeWhCuwmCel
R3TN+PdCAG6iR6GbTtOFIups6ZsWfSlTom8TdnsiAoQkovRU1idMhmHsK9bp56f63Q2egb7JxVlC
fcBBMAcYieEQkfbiecNO2LsLoXRq+fN/DHaYC8ZhRQTSeIF59E1t76EO7NoC7GUrOsZ0dvfgvbWx
XTESAZN9/L+/cnMSe2KYoxDOzsnDo2rA2yqqnuX3NtaThxaAoE75O+jroL1SK7YufF+QujggeOiA
pOblqWbQo2aU6u5ogJSHu7nJ3hOKJ5ODIPSVpfAOy+UVv1H1te4WpbDIP1p5MZzZnIHHpwyvgjvJ
aOwtwudQWkDo1AUquIv6idarcGqYKJnkuIseHDE+tBBwMpj4GKMs5Jfmw4gXUbAQzowg92+IJ8xn
1g/7i0pkROr6mPzGbFO5xZ9RAP2Q2CEF9TeaV96zCGlOp2a98F4swvXHBOr9a/ia/sGl3fhdiYjK
7PFc/MrPkrLwb3WsDJ/osRoP0Z3y0r7wB8xTF7/ERfOuPPz8bdHP41SfbdSUKfBUgpJsTcP5X0/9
yvcAi7tJd0wB+NONLLHycxzjznwtygWnKelIfG88tw/RTtsEi3dlI9jFwfrAGeQxOSWn7qTs3Ufz
kYesPNcP7V12Hh+qN/mN/yN8GR6Ht9fsND4UZDbS1l17p+LYPY6gx16Do/k73zN+0JPhCAA8oPcs
hucAo2aFlN1GeC2iq5q6pNRzHFQZnePVy8Enk3TyATgDbq6YyOJr6kQuPLoF/8RO2Q9sRFwE4zWB
AzBcwgW8pkf+Mw6gU72z6WrQQuUzwI0SSatgSxRUa0dRHaPfBZHN027VBVQNxjUkYdHgipADfUcy
ghkrbywSYXjbP7+IS582WDRdNdhXJq3M19cARcMtUkVrjzoFLMAaru2Vm/zNfXLpgf98qc9A7usr
l1G5y0Adp1a7oc626UGgk+G2bNN0eNVBXdQQSN0ytmmXm124V/NfFp7tLV3skj6QopwoGi/RXkdR
Xi6ixF3VEAYzvV3Bex7Be+dhuMpzmKRytfSUxEmsUy0FFLpwvTGeGOA0Sqoy0WMwtE8D/KQACK0I
hB03U0I3bP7MYjcYxcmj23Rtz7gAw2PiRNdR/FAGpekwyxx9o8jRaXfDMbJY3+KhDds7XXrG2Vcu
sK7wITuOw7YX373ctD01cRBJ3dZBj2E26PYueWijcUtTA2YgfMef38T3lw6SQZQI15hXIuCeZVd1
AYdXi62ekcktURSNmRh471kuslUqPY/XBFDm9BHNXjyZrCJP8gpG/efpJPSmKh46qTsK2gjaS1sX
JGPFgPaEkaW+ZYpS2eaIV8u2Ojfx81hWN0ZT2Jp6Qixy20vROlDUyTYFFfyzh2Y2tpBvy6cBfp8S
Nouk9pzJKL0icfMVbwPuE5Pz326p/smUYBe6uVOLp8qSV6YTCfEvmPCwp0bcRk6ibEO/4AhcTDDA
1n8e80O+iw2PRiBeym3/3AOZ0UX2euRYsqTsUYvc+i24ryrbl+LHiITc0p7TUXfaStqIEXZH3obZ
/JWpTkiicdshF7Smlr2rvJIzbHwxRJZLEass7iWlgHUhOl5i7cvR2OX4fieuvC9E49SNyZXy04UC
qEwdg2RHQtsqflO6uC5DCFIWdce6hSragj/2RkcT2XD5AkzdtbtBvE8TcSWLxVrpfyM5xSqKfaiy
ONV1pFI70g2hHzexuBaACKsBs5bCkyGG20otl5ZQ3QdB59Spe+rSbjFJRnJluLJnXWgi8zMAZEx1
EfAxcxOkRgiEWDGz/mh0+xb4bXqU2JrdKQgN7qCxSYTwI2Me2tqr9uYSI+mEc/fnNXQBGIztgaay
xLkFEp/ZASamnRUYIQfYUN0oPm7FJvuNibcHYfeSGALFnr+VxDUWmCu97x0AwxiA7EdBWBa6u4yv
Cc4v1Kq+3tC06v9J6I28UnBL4YYKhqHYyJPqTPKSZ1s3vevShI09IxgpbBbbz4/CmPayL+sbwwl2
dJNSGUAqZtq+XjmUxLQcg6E4Cg2houUmT03RrfiyST5DsdjTfV+jtGStYpVD3kERYFtYLwVhRyyM
Thtni9xjTloI1uxItUmrygANta0kkqYGAKMinGAM7qyCTaEs/5jI1QJsNNoqQJzBWIpLMOWuYOlI
7iHJaW+5zOw1+arOHgWDGIvaFWMqkYH3UjUuMiW0454IDV/ryhi3Zt/eW3TNB8S+orwswlelObio
vJQqcKpMxiQeVuwAiyFVF17D+a3BXs7XEGGWrResJFi1wKNvhxT5WPQhiOa7Zi7bGE5dqNgFseDP
z/t7xs3z5szWybo/JRyzN13oFYhXfMCORqkxO/MaJv7SkvGaV8e1Uch2wfGpDiD/AI8bf7rmOaVE
AaR64zWMXHfp1hs+PK1b/XxbynR+f/kMwKCoky2YCFCT3X52rEDzG2VA9u3RINJBYL0tBctm5MJk
PsHUHvTuqCaHrnkzeLTcdaE7ivxRyeIdtlnwN17yTrATxCien8G6ShfRWDmijg95imNtrmPjEWyK
7EYvj9IILNKK5dvR07Byl5/TeMm5s1V9eus09H/+YdJnUWX2y0xOLqbeWet85bMSx5CaYxsoDGe7
wAeF7CVNoMazzwWptAxrwSmqD40PykjJbvWAqHBFVbIMQKZTw6MltTDjO30i0ldOpXjYBA6pu6wF
76W2Nu7j0MRrKfAOWpHtxfClER6QaLkIH6PesGN3NTnwaHkLp5H6QXIyo78lwahh0iLQlkjDV2Z3
jsMbo9pNXPc6frFo4sdeTO7v+PAlk8xdyLAjpzpG4dbkx+eg1+zUGpeJ/zs0OoQbuSML4tr0BsbF
X0K/cCSkiKwEFxP6mIM3gdzftsOi7T8EpsOLJmWQKnCkWib6nVKP1MnEYmXeKXgU9Ea85vzjRFe9
bTp+CIG2YwgtbMeFRnAWNP5maMA4ywxgnZX0qZPszN1XhfYresgFiq8p+CYkim720sHmMIVVr7xU
mFgWAEMo8hv8l5VB3sgDuZaxLYJ4GZi1neZ/Fb2lgvfec6c0Oai2oIozBNvt7wsJ3MVjkoGNbp6T
QFjK0Tl3S5S20a2V+ld075/Y2G9fDMmphB8nAdY85GkqNRoZnWnpXX3Q0fzVJu5OEYP7wLopW58t
OXVixbovhBwWWH4jVOWdJRWOIoWrhkCjAQk7kGQHN6Z+LkkoVClCmYxcJFxnFiwdUoQiZPqhd0p2
UVrfKpxQJSOJ0KgfHVODVkGyToXG8TR4B4m5ZHNYhT170qDYhu+/por5Uoi1o/rluqYI7eIXppbs
u5q0Am3um+ugf62JXYrQcCzYfXXbrdKCKb12jX5VHppVlo7L7JBb4UpWh52VAb72ZIcXFKUPYEBo
9qr2gMwgj8uV1wGFHgsAb7mdBuuh/JuLH2Ya2MawKipe6/JXLzKDqLuOJNZ2uJ1esoz9fMdyCOJX
qc6vhBHKdELP3xHJJ0IFiUiY8duvx1YTY4Pb5RoF72ydEKWr+ipn0nvwj4oc3ZW6arPh/6rKGyZx
nIS4R5MXebsviNemNVAJul3nyaFhkKsqzmPqFotMGI4KaR/ryhLXWvaYqil7n3nQk/sWmKzlBG6y
rbuXnCjfNaEM08qQm2tl0G+VoumAmIDQWN0S48+7w5xX4CbchAOZPrZP/dpMHVciGy0qG0ASjW/5
YSx7nAf9nVjmFA/bLVXTBf3RhcqZFaYlMTbDTtGAjWt9DSb9vffweX8T4IyUYKplfX3yXTGkUV1w
f36zNsyNSKVCIe3vu8oRHiV9cEoIkIN3cM2VHlg2n2NJgNqHH9W1juxnm2P+ESBhkOmD4LIAFejr
rbhp0Je+lDdHL7uvrXw9BQm1WQnMC5g2bgork0fgjig0ac/E0arTwbrYHQSSoYw/4/ya0RZdiW9Q
J7M/WsMy0jcquPHc1f7E1Sqt4oOr3IyWYrsJJXBXdCAzuM0uVnXSktwu+6MeD/bYP4yDsZJykh//
rywvM5iipmUjRWH3bZwJx1BRbPBytkTViDdGpq0sXmoLS+Gqcfv0s78/Fkgd01Q9RPnZY6kkLaM/
mDbHLtBXWiPuR3PAB8NfxaG3DmlxJN27XujrXtqD71/oPiWu8Bd03EWotg5B8Oipn+45oJlRCt7L
zUEQ9U3R7tMW2jURUyT+Eq1VLDPkkNxMEaIpuocCxXthrCxOK/akjcenp43FrmvvqnVHJcvwVVL9
BlmLQl58k7cIDyt1sFUQPzTW5UWg4cVeJLYwgFNYSZ2+1tzxBuSI0wBIL1ZasiQqYgCIKXtP2mvN
b8s68KU10rmneFabd4JwLAAkZYtBHBzD2MrFezz4G06fMaTSL9mF+GGQ2hnGXQVrCEV/a96KnJYS
M3plQHRIfY6SaJ7ts4l2VoMB8QzzkPpXypLfom6TaMT831c0qzAkzEFLhcA8rx+81/6dkhyE4Mol
LhQKJtYxVW6Jqv03kdVImMkOYNTHany18mcYjkp7rk2UMsWSqtSVMOtC/GjSutEoThBokaZ+XYpB
YfZJFHbNkUHwpZ+sIAJVSrCJxmTpPiZNZYPxWOj5mcjS8sd136Hg8ULbZS9Or5lcfcrUZwsAnAs5
psR4K0qbmU7Cg03SelJcHyMGc9yj6io2Np1GuevNk6kdDCF3GETdTDfQJtprmZx+fhoXHj1TjnRm
ee50Z+cdcLNuNat2m/ro5Y/xQKlTFnxImudAepoO5f/7xYwpVCFeUaCDznJZTRqlSLTC+lgKr+zH
bokpvGar/gmmucrG/PPVPhOB+bMldybOntR0FE2+vmiUzWmKP3x9FCZzPuZgtKOmZYSbzIFXtJro
oJfGGy2OxK+XTeTTahXsPB3tdhztIghWMUl+g/VpV1F2JadRQA7UrbT2qMrG1XhTy66diWdLfDSS
fqtaDz//gAumATLNAGzPEfEozGnMIgd9DGM51azqyCbQRZ1d1uXSNyri8cARsWzVyf1KFStXztMY
xxOx4GuxMIJ/lqWMgd5xrZOdjpAhRm88Z0WzrbMMBoTxh4zVjYeDoda/O+Y8hXe9HjdoVO00Npaj
evDEVSjRcDvW8VbTqoZax97iuUlpxK57X1DVciV1G+evNLOB8vhXSkgXYiZOA6p54jQqBe3o66vr
6MmksVlWx7raIoTRSdfc6iXx9xj8XrnUt+3ga5DwKUX/p55h5U1UKApBgq7vAUsK3d3gnTlvfn6X
l4pJ/BoKF9TDFHae2S9i3pPWdqdUR2Dbi3EobB1CZNgt2iZdUTzxKs9JtIMXYt/qInzi4UOklq1s
mV4djpj2lPm6+PdWZodur3VlRcurOmqcitaw5mRbxeo7gXyRg6rNRlvPKXfJe6l5+fkpGN8iRoCZ
CHYpCYIIo28+2wHcRPdQG0kVYlbx0ZduWmojvfc2Ff1E3byvveoGNpOOV8aC3JW51M4WDMl2iYeY
RlDfw3z68Mj+oLcVH4X4oCXaMsQ+VvHDdTR+hEl9R+1lo3VPrRb/F2fntRs3FmXRLyLAHF4ZKyiV
gi3phbDkNnPO/PpZ1AADuySogHnobndDLVaRvPees88OcJka1W2ElNFiQjsweMOieN36mGOUYjWR
N8arv8oKLWe101sq8Kxxo4ywegAlCGoyAxOzLwOjTpxo/BnpZM4xgZ1yB0g9ZEqDGxxSoyjKvTpa
/VEkvL1FJAcoOI+Vu/T7dMS8JRJvDXHwJvUmryY7xFqloiFRmoyUPaIW8OYeBq+NO479JXZCy/Rm
KlV1ubDVf/0K/nXzz/CcEm1tpUtQlXrjKRFuJMoYmXk5KWzW24yvvvkiQD4xpqdKIbPNuH4IEaV9
/wJ8Wmzb899kobqEb7Nhnh13vUWOglI13UnS2VYzzygCNSa/79KLJn2e+20XwhmaSZDCKED+dwOp
FWUoG2Xs2PtftZa0w8d6mN0B5B7nYzdqu4/zHL+OC93eVwMZzK/Ysjdzh01b8++FW8OM43wx2lPW
X3W0qmL7JLL3tuNehJexWhTVs+QY4004nagJe4ENNn8n8hBQ+UHELsSCp9xcUmF9PuZJOYMnv/kp
cv/PKclyr4jmqEotrtw3iSW60Mkl7WitCGvICrcu2o5+fs7b9eh4VdBDrIPPikatk0Isr8X2tLUV
vTm7M06M4Zh5EUtJb9CaMbzHLmCZX+fot0zMWKTftsVAqpbmz+mTODUPErxDqWiesuh33+CDCPs7
R4mUQfGmD/Kw6snlpw1+6UpoME3nmi5kHdLcZhtOn9dpxFbm9lUcYULKOteVTWYCE5fx09ThN69P
D6koMd4DmtUGB45KKPtd9R858j4HrgW6meaJl7FX6BfBvs8bITeIucJGE99a07MbpKtjPmVl256m
pfAaXgKr2tO/DwXOHhir5LpzsfD9fKZulzRp1rEs5lg9qyY6qzMWwyzbk9ndYwV2ha7BqdrOo/R4
KMNLbnhfvnFwaSGQMQLk9fp3HVgR3shaQlZvkT2s83EgUp7tft1H/XV/SZTwRaXHV4OntgnGcIE/
h8HyISnrRa3bjZkT8tDhybu6qW22VMRLDruJeUFk3BjGSUU3NoaAlLVhYzHY1GaAzMIztYZKigZT
X2wJTTWQ8q2EJHLrItmwKcgnr0h+aml9KEas84fu+fuN8Yt9Y+sBqPLgawNvn5M/Kmpwfc7jFsI0
hWd2lTProVuMx2dwbFAzesiboZu8Hjcv0e8bCXA3cupsb7Udqe+EA86gRvvvP9UXcpTtU6FWhoa0
laBn22iuD71oFEZzMq2bbkihZ21i77vKuAEM1fETo4CBzrYcSa0X5+NCNF/oUzy2Qg3KQ4AjI5Nc
u0kv7e9ffTA2MxjT2+sFpfPsIImLEHxzyZpT3lt+jCSmUqDQYjQGKrZNxFTwP0C5KxAzC5vAGBu0
lZVVHhQOaKVPcWOT/ZrjYJWOYu1F46Xh9xenLQIzSj3QMToQzLf+XQByW5SF1I7NSexg7Rn6A84D
zxl+HM18CtX1LscJZCAwNbWiQ3eXSR3tZV4fKqx41Fhzv3+QX3+abe2zBcB3/ijM/q5ypWSQrSzi
QRZBXaWOUTLXSl4EUN20OCki4Im/odnanwmn2hLGddh3djZcEuZ+sS0wEsZpZgtBxSbsbFsoDC1u
8lSosY9iUUFuAUHeXNKWyOctkgacZwenznv8u/5TCeM08tCepd3C4GzFNWM1BKbllygjX+yM25wa
x0oMh5iTbKfZXzdnCOPeWsOw3m7OZBI4Ob3EJnSFzmkuVkBfXgskeBOJ8rdzU/BRFaQcJn59gnaQ
4z3AQ0jTvdo9zjjGfP/Qv7zXf13q7F4nqhLhcqTX6PvvYyoe1mhr3UA+MOjkYvXCo/2CEwt0A4+D
jHSI1Bz7/97FSapko6h4tFP9O0U1U4WLnyph0Mz9jv78dtC7ndhL97F4LeN7v6Yo3esGYtTidJni
UE8B6uGYWz/lI5WQgpjLG9rabSOGpoqAlUXhlVL9lFAtfH+jviBbbh8dqjO4EKNF/axoK9NJzHOO
ha1oSxZwqOZPP71KLNxObBwonkVhBHX+3lZULxdtSbbf/m8/9u/Vz/oxS52mSpC4ej+Vzho95eST
oyV3ClnxMNke2fEHPbsVy8Xb3smqlvaX0RLpyy0VvoaKhxDJff87nfxrFRC7qE25bNUntX1vKcpF
HBit9BUeLVy1zfJD8Va4xNmMBmrUHAyuj0ZFkKFi7vLJsvu1cOsptHvq62RtfL24ZWDszlDYS6YZ
NcEYDF47DUfgxcvn2DUapBCAoUlP0CM4hRYn+6KUXgmXd8vE26ZMeSMyToTLUoR4FESO3MenfH3P
k37rmQtGTTpNXR+dlJRsz/CpvInnV3OEEs6Eao5pYsRDrFmeghunpRy3u6i6lTJ6C5TksloA/CB4
OCIGJXE3OCM8oaohCTgKmjV1E1gziZTi6r3aiVE96ySmy0ediTwwaN9gf/kmcxM2gkpPP6+/9xDz
2qkKcg4fNWmu47b+YdRvMYX/huDMOnSiLbgONiB72EbOaUTL7fX6wDlehJ1tDMBhqe6JJQy/H7lc
PGVEmYpoQ8bemyleI+sUK9hGxtEP3XrLyNWt8TZknqXeTgBU3y+LL4p4mfgEUEko1zgan51gYSLm
aVUN9Qm70m2CnJK5tYn/LhINPgESsMOgiFlAgxL8wHNnnBA7KoUA6v5EngNsxbe0eYlLkoOQbIYD
vLvrNvndy4OdlBfqm087JBeGYQ3yArEb97OzKpzgs3VOhLUj/5McE2aSj5b1EplPWBKV48v3d3O7
W/+s8rNrnR0yqd6K1jSK3alaG6+BgWdYb4L4PmReDNgz5vkOwOf7S37ugrdrInoBBeXmwrz8d0uW
Elnu9a0LTjtcgwZP4UUyTxB1QNK2obWU42Fy4a35fA6cXXS7EX/tI7mOrQ/Yancys30nArt4Yby3
xhszfZ938fK+UWrY4pxEF3zNo2YlfcMUn6TulnJDrr1ZvclqjxFciGmVGl4pd7Ph0RB9f28+vdz/
fspzs4ZEkiupCQd0W6bDBy1yEc75c19fytCRP+3uZxc6q1QF9ASDskGZjXA1DnOAqNStsY8BkNqm
WYLIuM3w6lJwdYprCz5GkeDI0voTwrApe+VRaR3MDZgq6JfxfBHcuadLiY0Ld+RTZXL2Qc9qfUmR
klAUeG6lCp8Hw4znDQ5ik7vI1PyKWcR7ufn2oDEQ+ee/rwiYTTaqet1RsjPlb5WrtCBVg20MMUPC
dFIeXkxBC1LZCkRos0V8A2E0SVPPCEkOKI5LWAciSPf3r8RXuwFSfzKGZBAc9oR/PxUq/5ZzoQQX
DStYHub2sm7Qn0KOwor84GLfqn11y/++4tn6VIo2s6qu6E6j3P7Xk3ZuhrLbpgIuQI8Vp0Y19P4M
wVEHlY9T1RfCF+gRx2oQ92EKr0l9C7WMo/DUMSnUxd4rMs2L4C9VbC9kqxJpbxv6e5YH6/wqGOZD
tvhC+5aRbSuDMyWk33LKLvLvJHoLR0zUGcpXdAYcM4M2/RJW8zR3jYff+n1nPEiwRtKqY9b4i5cy
kfuHfHGnFhvQeaJu+R3zSpKrEXz/VD742ucbJx722PigvQFMOnssmRinVdHI7SmPtmlg9qPeR4ex
t9uG6SpzG1cBwertaZM7OdCME5NsZJdEABGiC/kVZLky4ZPt8ME4WafIgZdwML0Tw+y4wd0ZozOb
iWv6BCNeu1tNrwyyh0nd6wZEYS9JL6yyj1Pzu69z9szLpMymJufrLJ7yntxYO9kLr1NXxbvBFkEg
HPhEVFX75o+yG+7FPzCycJx4m/4zHeM3kHb3n/zYvYdkf8G+omMjzryyV7LsoNcmtvwePkwMTh8h
/ea28ecmcUfJ72qPsM7vn8tXGyiQC0436FV0Zmz/rpYwEslGmYYWbH2P47st8hkiy08g4Hx/oc+M
Uzamv690toPWQm6MZTu3J6O4neEHtDpm6lIRCO1V13qY/9bVlQxDTJwuJA18ns6eXflsS5T1iJdy
4DsmpqMZH6DC0vjWEWjTHh2D6BmUBNPPOmS5XaoXvtqNgOmQGBqE7jIh/vf+Qr2KynldeU/mW/pS
pmBxcpsBd3LJ9FJgypcXI5GTIbSOD6x+tiGvcSkRl8UXDfEMxhmRu5kiqwx9urHLRF4++fkKYOS8
SXI+joDzuyrXkq4kcbfRcrLkVCpP4IKJ+mZcgq8+gtg+XUndfHfAB6lhz75WPAnxtOQZ9U8lHvv4
Lel6P9f021V7VROw+eaKYJ0mrZ5q5uy4+fsw3BKgiAbvd219X42XKIOFRcWbWjq7xNNGwpqYJVWL
cWjy9woGamZYNoQfrBywI43SG8gkngn/mbmUYvrVf1UmM2tqnPih0B16EymEG5IjFQBWzIebGKkP
+Na7EMo/1wh9mYn+mSFrWXoGA/gC3r/aFjfSJB3KqSb9975OvUwhzGjQ/Xh+Ecw7lIJ2Bzuh3+DB
eXLJ8kX3RcxPll21BPmMeM1WEj8QNUDjSnthI/jyNEc9/393+ayKbrq4zKTBAuzP9kv7VDG8SjKF
XCXEXpDlYYz7MW7S8BxuNrIm82M9Ne/FDfSPslthUI95k13XlX9h31C+es8YHuMkYqjqJyFjP4ua
CiLWAvriqbef1KMZa95GcEizHXqsajzGERHG/tbdwwz9/vJfne0YG/zf1c/evTBeraEtYRGXGNlC
RCJkIYMly5r6/1yKd1sDB90sVyn3/90qChiDUWmA7Pd9sFSeYPqKidMM5+GF78S85PM95ToKUBk4
NdlcZ5eKBBDyfs7bk9LJnpmPGBD4kdb/TONfJQauChty2GO7jwkb1C1GKcG0PiZi6FqL/s7INo6Z
qnA8E9GOo/tJnZuHsSEAwnrS11MmVVuj/PEzQAfbLyz6YYPB5znbTT83vRZIrR1TnnDuhT8aJf01
EsZRaimm0kedBT3Ty2sU0o3frqMv6NMTLK8dv79riZknjWc0mdiai5eaMO9HAIaN+SEkZEWoj8YU
7+NodITJ2FeW6E1Se7MRX4tF+a2ny7FAESCTvh4BRZqMBEKshwfT68dnvT7yS90SBp8Rd/cGDk0y
pOzNaXU0SVSE2xxHTy1Y16bHjnrJ1lBTj7JqT7Phj5W5F2vythK0JXHhmIQw0qhZmnBMDZgljMdB
0pwWwky/bMlc3b6Qda+x3mLxcaZcqIwWohJ4fPe0Duphm4Yr40O/8V6S2zX9Aasph3gdJ9ApUkKW
mj/bEETMrHsp7W46M98lYJHa+ssyZqeWBnuQlmuTFCW0ErGEKyGiQFP8LegPGzS8RuNx7NtAqm9W
1KCW4k8/zUHGN1RA4taS6Ti60NcYqnyger0wuVrpSYzL+5lucJz9VX8uKh3nKm7GJLxXCAwWipRe
H8kBuQ99kW2370cvHam9cUxYsa4HMjEAhhv5jolCYdRosE9jNeyT6KqOnhWWGDaTdg7Uk2yhNpHB
lPUljBjwjHIAuSGTk0DWQq+sroamvOL6172G+rx+lZoRitetZt4bvde31cEKo92QW7YoQ6HskckS
9FIae2nAYQCekink2y6Wc0lNTnbWnYYJ55iZnpbff7+JfGhazk6wf9bbWbXYJAoxBC1WmYX0Enf5
IdeJQAkPs9/tGvNx5NGP9AhxJ9l9jfpTnCCQut38oHVvG3yCxbNS0kl2tpwGDRNQ5nB0DSuMBSBH
iOsY8KLrltPlj9bcN2m4MS2//wpfHQ+bLTkR3JCFSTs42wj7OrJmuZCb06Lqe3lsdnpPBHhKT289
KVThupk9SfhVj0W0Awe6rZbMiaFrSxDBzQHVHjPzrLBsytBLuO8XJ8Q/iqKzyhKDwkkqJrE5RSmJ
GAjVagBpXSicZjJJRlcwS+LjrrM/AD5uw+Boij2iWi7coQ+i9PlTZu7AcNaE7wUX798NXK/DYe3D
CSI1fh/4KPYocDepdl2jieMp2dZbhBWo6qioFyG6El8GgdRVLVcjt1DyTNOvI6KJcZ11S8FPc78h
vaFgiEL6tD3QzaZotu2mdFHX58MhXX1MZLYfoOeghyh47K7SeUbutLJL9KFOYtpPXugldUXp2EuE
+8A3dti4m5EBzC7GqtH0VowcOT0nb1zd/k0FyfkpC3jNH1c6rdiXR69O/ChyuvGaP7eS11f4muKD
5UibkwRr1SHxZgTjTbH99uLbGSk6QQE/0vtuTzvWZm7HL3CNyg9rb9lSG52GygdRgorqCPeYYCQm
Dnnz6FW9zYwg5SNLDq4Q/HzP2LS3OR0KCuaRhBgvGnaRgljeRd8O0bJ5LKxgNNxa2FTXNYot3aNp
AnKsCTFor9QkCBMXn2rOogyuL9pF0zZkf6h3K30oHHaa9VMnOfjVAFERiCS2zlo6VDKJ5dMTF/Wl
F/YrcA0vHeZUxKur8GfOaue8J8Q2k3hTjD4Y8azO/RQqU4yiDN03u61tkgaYMSOAI+zy+iTol/G9
5Y5vCl930rAzCubRV7l1NWINtxUcTUA57JLCncjXA44pFsRCGIDOVLr870rscqE6xpTTWxVHnYD0
4U/a6DXVBvkcrjVOCSycEtPhWCXwhYMuNtLZNL16MzL2lf44yT6Ie8QD+pFL1xkeIYSt915o7Czg
N/Ka92vmYnLD/KCEks8XaA7tvBc0V4B6lXh67yloOH6E2VUpBw1VXOzNK6ZsjkL57MxPzEXip5Ih
0WQDqSeEtvPnl6hzFJtdryYdXiEIy9Feht423wQw+sVVVk+ZXQxhK3yUBjce3eyhlffLYxT6uuSQ
3IkoLyzsfA6+X/Afo7Dz9Y5cZ3OBl+h1znFZlrsQt3LFNHZxZnOvLFQAdnrVCgfXlA616q2RK1h2
e1fsGu6W2xjb6qlFGyonuQaydCxwUI9I1mBWuTPrK3X0ptTmVd1AgXwn48UdYkRtp2UA2SZKXfoW
+TF8jK56D7Ajg/YCRNKjgnfUJrAkP1L3/Rz0hkf8FjU5r/pPdfkd6dfG4/ff/fOsDWgNnB/LL5Tr
SNbP9rqejIdYD5vmVFtvsBA3RV5jjPBZW0IzrjZ2liDuknnZVxj4EPV4YQl9UZZzeQhhiK0xGzHO
YPgpDnOt1fJmQzlnrCpiBdPrW1l8UM0LgP9n4c8GIqq6KokbPgK7+99dXSwWdZKyoj6N78oDSHi2
BIvOfMNh4F1txYJbPFa3RuZhYwKpif/UZW48+cV86It9Nh0Rc4WdmxNXZStlwPIwSocXnIO+Le+F
cG/GPw0jEISgz+6Gi3LEr0r9vz/+WekRZ4PYz2XJUPSH9mw9FzMcyGtMhtXBzn9QJOODFjri4Lep
K1xo3ZStJjhfIJjBkCK5Jd5rH4ONv2YIq1Ro4ipM9cml7FogJNQ2ZAAi8WA6cwMXzcWKJa84s+zu
Ze5uWstlmeRNkAk7Q3TaPwjhVXMfoZ+oHGO4HW57iNBZUKkY3QcmsVjKLhUvVDpfQf183A1nUC0+
8ydlwarISz5QmSIY8dWBTYe5aAIVRoEGI3Bqry3aDQaEylLipfPew+e2yCqDY25LY+UkeLEg6tw8
CkJydNRu9tSewhITq0uEkK9ezs3YC58M8G5JNs6ebhkWZDlYMk+38FTxuhbvovBmmd3E8pb8Ro33
OmkQEVU3dFY86h9kiZ2EObTTTXiUu3pJAwSd1m+Qu1Cgmb0nF0wjKTmcLg6G1ZeTe8lRsytq60R2
MFg33As7yRcvCT78gMIwxTfL3LOv0NY57dXK+mqV3yLiV+OkgGEPaHbDJfTL+CptpitgrCVeAc2u
V+VZujTs+kzb2rQTJlJkWYfrg+Pmv2u8zDWlGg2xOplbAjcys+VGh/hJ+aUvr1NyEtTb1Xww5l9C
+V9DVmE6uW1yLWR3fflrWX5P0YVN5wOpO1s5sHtAAzAuwCL5nOiTLpOoCbVZkYuwVyEQ1CQLFMqj
eqjKyhlmYtKRWVaUkcs9QqOrERJXMYjuQknUjHGA4xQOs2/yEAcGhg3wMyuKP+5bFWPg0UneZpEx
6fKNgpk1o3jyd5r4xzZA317kranMMD8dhMhfcK+ZM3S7w8vWLkM3rVQLB8AMJyLB23jS+dAflBpj
lsh8bHEmHUyIF4atDZa70HjJlXqVJxSK1HWFNgUMM18zBEFboxrp+6pab/u8uxkvylS0L+bReM6z
70AoZIFIZw9V1tZkloSMe4iQdGVMsMe5VCzdYr6WMw+phykf2YImi53crYD2iE+YAj2/6/sHw3it
5bdEejayxzjx68KTpMDakLBD2OKZ4AtL0F8PTWCqgTYhfXRIVsLBl7JHMI6teZzhXtc7fbmqqh3T
iDg5AJLJ6n5Oj6Ww+34JIT/8vNHyVZntE/qliZ/cdltVWeNaEspT8aPzUPjerC7K+J2xix22Vlv1
aLxdQfYK+Le29NY4bLGv0hGY4Vjedk/Na3ZSjo8QOR6xQXJXV7Cbm5aoij/CbX9V3aR3eoAM3YFJ
Ygv2akf2m2Uz+PDbO5qR9i4h9ka0k9fc7Wyq2Z1xpCj4r/SjQ3KQjtJOd1YXFpaT+khjPTLrdskx
27ERhQcU6ocwEJh9wP790f3KH/NH7Tm+q37h0PIjv0vu671+oArE8gk5KlaP+GS94d2DK1W5Q/Ec
2wINn63bHrEdjuwaP0xfthXnSbxiPexNf+Cv+Dg9Llfp/XBlBaAYhwazK884ScHiV266M32Kphvo
/w7OV9f9E1wJLz/gQ3AEKMIF6nYMSo8IJtfcSU9yaa9P7UHeqbv4kD0ktxBNzR1qRZ+/+7IL5uwQ
seghW+DP0Ga8yk2eNSe2b54gLDqAG57i5V5/0p7io/Er20LoN62CvNstdh0su4J0HnsXuZgi3uZP
oQeOs0Nx4Fmo6O3uZ3RLDe6m19ZdfqGi/djnzrYdajoIotjiMdj9MMH868BelHFMkiWtTkT+6iST
N49xtyewQsqvmt5H3NZUngyQUlFZ+8y7SWjFG4bDYzVpX5waXKyDVusUvUuEQ904HeHgqMozRxjh
RzuSAmgGZYcYMC/rHaK1vl8JH4TR777AWbHGBiNFmhVXJ9wPUL72md9KbtFsDmkzhh2WowJ2Fb5l
+fBgpMVNaIVTim4PRxEcTDHwVLfl2mMpoBwiFbQAsw53eSSqZcRby7C//7yfXUU57/6+4WeH39r2
aNg7Pm9c4YlspyEGP4jXfNVCeo2fBQNZ0FjbQFdwaGQ08c6IQxvc4QfturyXKDZSf6aGyjwgBEbu
33+8jeNxfjcJclNVhawFPucZB6QNw0JQ8648tUQAUWXvqwVFS3yfkl8ov4vgc99fD8+rLy6Jky87
HAmAEkLrrZz96w0MsyRs5LypT03tSN1BCq/r3Ddp3gUvW51wdPX7+nocXFhtGV7+RqDgCLcAO2KX
4yaThzlIToAviTCOxZm0Q1BsGV7PZNZyh9yVk31oeQUYBp3zR5+JRrfW3Oo4v5NPkt4pV82BrUh4
yAo2HEQdPlpyBrryveF2hzaxNUZHeORPeLS5rIxO3Flwb32x9FbZxRctB/GOPD5x25OzdEh7z3on
OG0jwBIe+weWVyfayu81d2pjVwl3PPUSwcQCMumt84GQGBWW3BxM5U7OrvPKn3u30piKuir5Qtae
ujlp/FoPqKFHnG0spwDhzvd4mTFAyipnjfE5w3EaUytAlQA1Rkx2sno9qre1slO720UI6hbvUTQT
DnZzoAcxTlgfXWl0UFieqJYrx8SgjiOaeSzqRFTokUsuu/XMEM2Qbf0/qXMXoq0jdK2gkYE6+KWG
uG9Db1bBNjPuegDIY94DxQ2SwwNo+UQtAK3dHXjZtYd8gBzX46R8Kyp00E9Lvh9mLzvGbJmEjfPw
oA9Docn9TNpN4ZXZ/DK02xm5ouBsDxqMCJ+CwlVadyWsOvTm3E8obxeP+QNr33rGnlCCf9a4BF0v
vS3dySfpvfuB7+iD9LNrbMAUFCPiuk9VbwlwaMEIt+KRHuIAraSCXdjkaaobLfgjcqgoO0Gwl59C
hFsvTnEUDtDksXrws+HYZLcWKEzl9+BFYDGDm2o2CU6D7FBpZbj0URHhhNKQ3epwAymIll+TjtWL
3T6+drpP+E7XOhWOjXcVMz/mw4tX/Kl8DBqZMOCayttaS+607JTIE3gN4dPom/VhbXhW5TMmMiJ/
rcnPgXp4n4R4xBymxA2t/czJP+1V45CbV4uZ+Mjt8xFbM6xXmvglNDsaUNW3sj7YZnmblmpeiXcD
N89aTq52QFnIkW88hoxTkHhly23RHOfYAJCIbbMzD2hsdnXa+ElS+yktsJAJd0vNK1QEkkyO5jOW
M0myunOCRQJfUUqvxPhnjyS3zgTSpJ5LeUayWjkhBGI5tXhqCrKyyTF6YVeaBIqrb0J8BcFIFn6i
9dWqX2n0px4ab6NA44mN+AWia/oABwdAEnPa48Y+7cbaD1dorsN7WEjBuMTwR1Z46LqjwRMjagtV
UJCl6ZVZcVoYkjurxGgBtrcP03gtKqsPCQcqxBZXmXvTvMpkXm2qE1m/rfE0taQfeWMCnZkCbspR
yMCJMGVu5ECdolkFqgQ1gBa+aLlXLvtQ2006j3BQnq2VHHSAr/HNYEpjYV9prKcO18dkAKx8anCJ
Uq/AF4xo/j30HKayk5qln7H/i4eudOu79rag1mueYkRmVsH8AwefziQ8sGM0fWIersbzdi+QdrTi
XdZQtdRJHvAkpJpaAr2EuQYTmDIutGzGt3nt5AXYqjUzeG5um27XjXOgihLANedgUqd3oti/blYy
eTo6pjE6TZg/dmm/K5obvepwNpeDSTC8opv8OAnM8meXzd6C4nNQbrKwZxAVu8tSe1KH0etVjnpD
reJjpukMl0cOlVLHqcHLV6AJp+o9eOaaQZTQLiOO/pE1ncbeVHrJ7PIK0ZVHdC6Dt9y01Wib9Zue
h3Q12GiCMHSFtC8x3lgfhXzypCU5DMYxawbu+btS7sctc5r328DTSCDls+l3K4WKqpc7xv9Or3f2
rCaHimq53fEHsKbbFSS1K3FjUpPdsDz2QABrDJFqvq+wdEpEmExpvDhTkboyYLTWhW5lMWNrW68s
ynuEGowCGQfWAqGeD4V0K+dEyqnlY9LQf7SmE0aPKCnpc/XlZgDwWxQAGnx8QjRNNWRlhoDx1qTA
I7NYrz0qgKY46WriTxkmJBgtG790Defx/DWvBrfgEOrWX6PRMz8DGSY6hTy6DApiAxd6ZRIn5uZb
qUy+RMlWLssxGoedADM+1xWYY7jzABwr7FNNuHoImv2Rka1eOG1qXKXLxxAz1kl5QHu69YuJsgJj
F4dtvCJEp7mKXyUMa5cV7JWnujWHAjPPhbxEthuMso8b62KNUA10p+2XyPACJSW/yfrRb/rTKq52
O0yHjaKWEyOR9DspghVW8Qli7a6tYY4VWbCg34WuETuRKThRdKyyxd3GaZsWcQ0Nis+fBsZW24se
deouWmS3YbHnLz38OIt5AWT942aX1TckeeZ2Wj+KtMRo541s3g0lrcNyQjLASsV6auPuL+UAmqXv
e4YHG48fVy8GH3jTMajNRCzTmYOE+AIFGjZqoSEHSczMlC1cbn2CZmzFi3ebY+yzeIcrdyTb0mKr
sEXfixf5Qfydba2OAwTM8EJ9xP6FH1IMRhnYAevRNgpKDrlPFlcV3YOei1epEqSmq+LYx9CIYQyD
FexUoA6g8Hfr2dVOLeW7G40er+aQIW8OcqxgxH23HCdrn1pOm+3CnGPBHq8xRiln9jN8Y1wKowHr
NaypJRuPpYwZ5RM+lDQjIASGO/KK4vEseAZvO22T6ZS/cB+GNZCWXtqA6HtyBDoKYuZBaaxXR8YU
Q/BjzTcKD7ucjokHe9Y+HNGW2e3N+qtKAKTspXCKF1NmLMMsnwrDfpo5J9mCZr/GSjzxlpXihQmW
PRZMtn0L1BnuDq7pk4vBNDNoHOTB3ULVw5aXEQiuCj+to/5r8/O9jjOHbZY3U/9d3mTPzVX51lP6
wNgDknyNWUw2GZAzzh0YCVNn+QLpiqLXFn4iB0hZgApGzWu39FX0zsGcuELsr+PTMjZ22RJyrurk
vbLoONjZz3j2m8+LQxOxjdjjrT+Kcn+sHVgRLYE4pCkgnNa2+4ddz6rbyTMyOFBETXfSVyPaM8KQ
37IX448u2/KzcRJ+MSK4k0jaTV3Cijlu29gxNFt/nh5lggnx3ZRtTGWEbI8UScI1nulKZo9UFDxW
y9Zw2hlhODAVd7MRQrIDF5RXhR9AbpETwRlM2OXxQr8uQNW4HPxJOz/r3Bvwt+LRpFwtvdpwh/fo
ujR5M5Dl+oblSSrI7APeXRZFnL5bnuXbip4GIWwR8IahqZjLoMc9zgyGKSg3JgPlHRPOYHiqXq03
Zu+85NiKwa8Sfpo/NrssGzF9ocLLQl3ClmpXBFMByVU20o7kUe2DmfM7pnx1E56J4Va5Ay5AwC3q
Lwy+byFb4xBG36n9l4F0bp57HgtEF91s8ASaddqtBHumV2hW0QCph7efOZGt/KfvwuVYytcRZgOK
axz4wafpbX0oH9GgzjhQ0lvCBaH2zXdd4lDXRQznJ7fCKjjylskNNc4DFxhuRL8COKfb/JetrMGD
cXGa3DUrL3kr/+ufmt8CBR+UcCq6dHsDTIF1a9MzAyxhnK/xipib5TXbk/7UE5gDS0Z05hzVHd/b
7wp3jV3y7kTcFxJnRmIC/YF//cMbS/shLL6CGI7Uk8RusZUC3M1dDpfk12ZTsDj9e6HRkECULVj0
jPrYYlgpb+JrTJ3KELnlR5VHJm4YWlYP7J4G9romO5bxg41rbe3qfUbTBzjIu5g6E/bki1Px5sPX
5ZihiUY+QG07OtuwlbQCrE7oyFXHWOG1uDwBYd12Azy14ZiVgtdrfsEv3rwEtxmusNqjYfPWqw/R
7ybx0pkhNVWJw1wPqmq8oQm2xfJtvZrAHRolIB4Je3IKHfFVDAw4de/ytfIbd3nuoRDb4wtHiXiz
PmS/jM6TURr325JGAoXN8PIxnJ8HL/oh7GaQT1zzRrv5QxNRSVsZLvyOXxU8KEEMls0NvBhsbDSX
HvtuFp6XL3sQoU5wWcF0ADqUxBLWEOIiW3wcf+G2iK4oBPB6ZSlK1x/UOgd0EUvOtfTosk11l0f7
4Sd9opa6zMKHxBffRCJhvKTegUQsq8sIXXn/H8LObLlxawuyX4QIzMMrMXCmRImDqBcERVHEDBAz
8PW9UP3Qdt3qcoSvfMuWJRA4OGfvzNyZ0TdPCNFqAOt/QXNUaNxhd3wN4c4b5zmpeL0iXMjaMqAf
u/CBvfwUr4fQphBXT+W7eI+hqhCdUPQA+JxQEwzIzSuqfdTK/XcUuk+RCYLhPkNBcE+aWfYtXjkt
seCjFoHbDL6rK1IalhMLG/Psq3aozsEwlx6LVJtLdN6SZ5Ab3aB8soMJUcSXZNpD2T1LhwPaZA3L
8+bx0e2igtFnktLsxoKbwHTVi0UyIOwpaSPkcSYfU0JA6iDCyj7ynwQMj8i6YWr/m8obc+RZPO/x
Ymk2YvDgDgfaYInObv5wa3POWLHZORUoJO9E4lEghKZDi8vbnLvBhj5VpLZ92AsD+ubLePd/+MHl
t0GONf7O0OG8wsf4PKRTI49XAZNGAJcfMVhnctOgR+hsca0FBMB//ERbL15RfRiqHSho7b3iYogg
l9xn1lvJR/huD883VZ+pFJIz/o5JZv+evPASBYxV1lhSEqlh55+yjjx5Bm5LwVt9CmfJg1hSyClG
BMdhQkdg4sTMOrMrLOB40GwM1ax743ppWOpv/8QvOg2wyEz/ucRWYlldg9bbnA0R5nQo7HOnVqfj
AevrtrepYMiOSnrXRDSrOSJLOndLkN1pEySaQ4ZMwu4T3ZFORqjzYM6e/kOm112ZgOQKCWAz1phP
Kckpgunu6AKAiHtlGXrlJyd8eVfTmfEybSyW7WdudbUabGhdPgj1Z0ftgLZz9Ery9cgZJZOazwga
M3rYtNUY7z9nvTydDqpNthIxIZ8B1a+MWtHFECI5iKg0L3iAQT+7fC+PDt6xptRr5oIyPUaM/0Wc
2r6x7+EFilr28bmGST/FkrDFX0SlxSigSWb4udzFQ/iu058FLsvSvA735opRI8+eBDEeWu8QeZQy
iHvDo75i7AABRWgX7zzs5yfAQV/D0dvIOZ6a8wgWIeUF0MKvZp9rM5cFk4PpdMgBoIsIhieHb7vA
M6dBUKFcmV5JJxyBsXKelRXNOmjo/Fp/VCvxi6GPsLaDxGGPQWwBPyeYrv+kA5vnnedbXn1MPsej
FTmcJK2xYV/Iz9mtuuJXo9ULlqpq8jKyTOwKs9XUzrndH/4nb41AfDhHMTsQVhu/jjLJtVhkN5fk
ie2lPqkv+QdqGhUl46xe9IvhPuzkS/2jjHYGdgkDGU0H2fPbXFuv1Y+5S9+pEtNvdm7Kvyh9FxNP
SXAHd6QULOYSZrxjfEx3UN1u8NCWlPhsNjMTeM4tz6grG1xOKo9SMgGJtha16IJBVtbCgINv3cZ3
Ak5gAQHdXMV5A69RddPiqat4QzlX8kUaUP1zFnjPyDGBovytFRM0vsjHs5Us2xBn7jPXRBlDlUbj
WXRoN4gJdElzotDOy0OPYWP+GmV3Xd6UIqa0c0VcKsa6Tlc1hrZPxMjTnj/qdu6k3wQZI9imFq50
it+5EONjT0/gyXxua+dLGwOJCMQUyOrw4nOQFsl7utQedKbIZclMWw7mXDaW5Nqm1fapbgJCZqda
vJ5K2gU3mevnNo2fnLASr00FT4dumHxTO6CRjOc4tKMEkRS3MRw5dVunto44U/TDuhHdZz6XuZvx
sg/m9fhuWMv6kIweZBhrgvpVt9zIX8WqlzTzUpmxJ1rIhCjixCX1V0X5gGfEOBcrDl8b+ScHJygc
zvhVYbcgio09IHUfPGSw1D6MJyayhwhHYgX7SKvAte3oAXI2GzNnvE6rl1ryLXP993T0JB3DfHDQ
eaDMH/48M9eZtDRTj0JaW/VgaG84WkqPfRkvJz2R5rBxdWRHyx7xdywa3rO5SddCS/MgB2JJAwHw
kjc2eaI0KLCiYBQkaeAvUsd4+9o444o4MccXwdo0+tx/bMicmly+O45z8gRQaTIzRY0DFjbnXNZR
2zwW4qRMnmqZ/LURttb4EtT4GC/U1OP0b5+AA8sk/g91gj5Jw37D5DGxlw0JG1pZU8zfWM34SeoM
ibrM5/du4q/y0uMsHbbFAaOtijqRjRxfCDSyaEOrTSoBY8yfvkvqnfy0Q3wrqI6RinLmYqQkzwfe
VNBlFEjDSqRB5HRRnFim1d08wYgY4gzuheXFGJkhfjhS8VCwjKeGMFO0erhViufmVQTKvbXiTF2W
16FeiD6WZ7eqOjwUUDa7bhyt/g/VwJ+YKgZP8GhCeCUZ8q/b9A+eII4EkLgYnkD8DCmAwT0CtwKi
B/ItgPhm441zHfoQnPUINqPwzBoqB5qQmXZGoJF9Dd+Urg0+6CAIaAl7PPcdBsAHjoMHO7pDVS6e
o+PfGQ75V9bQ/zw/HCIhajVFVqTfBoLUwApVw2p5fuVUCRT+cgTrymy9AQjkbGjVH80k9mohDRur
WJTVOg5WVXnEUARv0yE9tdryUXjFcx75toU92d3HWhyYZpj31j6EIOHI6xd5jExzEdOXsSmNG7l7
YcePwrnwfFGTV4xoWn/eJOcx3tQ6KjtHlrZ5cQ+ElyTY5DqBNTdN3BQXIC5DfCsKvJV2oXAK0ZQ8
j5x0UfzSFwvOYOWx9uVtWp/8cCteU3PdBR9knln63MoXmN2oeNuzIkynDOYSYza9jfi7eqtf63Ft
gmpLEzuhKm4NN/NwxsTJcNlmLLR6oeWz5EUOvO0iChKjXVd9QtpnTxeHd11B+jnlScWBCxqvUvOg
4kQmN5KdsgTpo/v3z7r2mTevsXLMmheznGOo/kiZA/2FMrRebVL0O8LgduZyrDwQJj/1nvqySNYm
itMvOXcjJDIVEsf1r+z3RUThTuWWLGV/nmqnkpF2POsrDzPJTnJ01c0Q7TUrv97X3Qva97Syi8c7
do44FkxEXbDKSSzSFvgZ+TXaf1uPPGr+TDlo0rLW3ymoInKMuGXark1OHCl+stHoBRM70j29Wsa3
HAxvanjpE1pEzpw0sOJ3pjh8qjrjlYEmotn6x7JrdtkWZa3+lRyxY3CkJ3pYnV+IG8f4VmZQAe9o
57JoXg7zUl7n5bsW7aT4VGrvubGyov8Q7EnSLxPUv63832TagGeCJYh9sa9+KMIocMRT+R1dqpNh
gTfQMW7xcC0P2SW5mKeAbove8zQ8Z/m+ftVX9Qe9W3Aol8ZaAq6TZyXT3k70ARiM3ekdpbV4L97r
9/qgr5CTFAsmSSOJiploIipnGK3InLGYEcPMeMH674Cj6Fp/BxfhFl7ZQ/l14jW5tN+0OZOvw0t2
7r8K5Ajij7TBM/+7/6BiVVePE2mAxED1HLmvRJmI9aYFgT4J50aHa3DiAptDO99RtdIimAhjYWyf
U/oXEAHMTQyZqM5aJkMpPisYfypY5iboHVf61vxsb+UtxdcMAWc948RkcBokn6a8J4/inGzztboN
T4+3etkfKsB5qDR6ZZ8YK+nmz+uXAj2Hsg7v+NpPOXwThJLcqrdm357zY/Rh/gATcHMRe1kv/rbO
Z81K/cw2DEH0L48fg+r8ho5NfMvP/Q33Zv2Hu52PkzwDLrC4DFc2LRo4xVw+U7S+do94aKKuxSdM
GqZwnD2zx9RszOQfrky4Sbf4BMHx+CEXMHwvYhAu457eqA8p+NhqAQWIPES3DdZk3ONbtA4vQE3s
w+SWiXw9KEf/i1O9x2wAbOFe7/PvTp7OoUGmfHCVU71vjyINkjTrXqpvfqbuz54X8dAd0u/2LUAj
TO/GKUnv8FjTgCBwG7kt2qzD7Z6cxtw1rtU7MnM6k003G1bNj3Sjxm+GmXHRv+pjdA+/UIKrn83P
8xpcEPfr95SZlzd64fCK92JRzIQzazW5AcFgCoArpLWmQ4OV+XU/64Q20M5u2oWnOs0p76EF2WXK
zwbY5yXaj5fnObo3q57FCJoEL6mBB8C0cqQTHw7ktSj2FDvhRQaoOAE1cPeU63R/uAmUjBxb9LJ0
NICN/PHSb5NF8GkdWEgYauIEPnnyg1jTJk3zAvlbdJPvJppQfStQMWnueGvO7V0/s2PcuxWRvRxO
IS3v4wyYAmii7iCr59lncoQs96KNsISbPmZbZZlsmmv5Mp7Do5DO4n3+xhKhBY3X5pXwTBFVzvG5
f7wNruD6r202dbE8vknaOXVjxYHlVXwrX8XX41ifh84Wv+svTYQFnHXHx2N6bVAEsQp3kOjJ93Bi
7cLeBh/ZkvdwfNc/jZvEcgaPAfkE4GGW+oc+X+VtZa0eeq4d21HYxgsHFttBckleuyMtNq8HvTeE
ERw3SXDP0I7pIWj23pVLs+5fJsggsBUaj9f8HJ+lj+CWfZesoh9I2CcRBWTrPWbaN2N6tHtf5SZ9
4zdyd6fX6gekMPoQ781nx0r5LAn0KSC6plY/Rs4PzsMTWcpX5eNxJZV4K6tO+4Uzy/jFJVpf0bsB
lElGzIRwNrfoXHxp53RTLmB7SnHa0kKwymD2ws7HPY3RQ33Eb92OTxvTZIJ8XlCaq9/Yzimfz4/+
rVMd/fupzMRL8qKshTfzu10ABCLSKhbKSvoRb+C16rf8XXD9LBA+G/5FsFZ4mU6JdQoiBh0uwqFJ
6wHxy1m0061ZT7tAAUljTQEGMPpW7oO3/qcHo/gU7jiloiwA6O6imWQwqwJVNwvvTI3IB+HI/yde
+V5+Sbvmho8OeB+BKPxm+ePRTkGGPk/nm1kTBn0PAPQjfLTBJcz8AzMog4YQaZZdzQ1/K9aBNI+e
Z8AWf0mQrs8m1jQ4T84ieAzkHwpZBUgowB0dlcqCa8FKy3eI3PMv/RcZ3UXrWeV7ILtx55qq49M1
j+DEm77dTS/y6YE6TWSpHBm/bdiO37uTdAN+4iVlkTafTw6EY7jOviGD2DPZBErU1eokPeQQYDFY
ENsb46uvbOMLhUMUENq84ohiIfLelARqMAXE7iMswnxCwWOIJkxzocGR5KExy8HxQUdmkmSj4g5R
NJ39CxMa1FD8xcqB2KAu4qOljWMyw9dzOlAa46BARQjQA/I6xT6i5KRyAAXlEQ2QYDZPGUfObGDq
j/uP9GJ61rgQdAdAcf9reCdZyaDRueBlMbzF7LvwNTwUPiegLEGmDOEOs8dAZi1EJI/aBiyG2WdD
pcHTrgV8KtGLUPyz9lS+RVcRxJRBDjpssFZ82bmD380hcotPIObyjgyrB22X34TD86XcMVg+L6//
l9WwgPjQLaAn62YRm3X5Fl7qJ9MXePgzU8hKg4+BwpyFFxAr+LDHLds/PkxOktoWfkrlk/ZSBVIS
HKndcqrq0HcPkaxuXpPhohHlJtO9EEjaE+0NCGLhvmHT9aTwjlwpDEXWruJXi8x7y2WswWicKvJy
7hPEiGXTAXJ2tSAgu9Gyx1NBKc1mCZN6zYO5MMyka/s2XosrP9L6RIPPi8PrVYD6ozv4VHNKOk5z
V4PqQzN+LyIKavZ5Q/VwL8+pt1l8jMVCzNHpvos7M2G6kjNm2oquw9V4UbcAUqw81p96ZZexqEGu
5YWqB8HHFLcDtk8s0RethgUt5v8YtPPXAqQw58fo8EJMcWEE0s0YzULKE9H2/4Rv8ao/V5/IajpI
g2t4Ts/GRt8G9+YrWuYn62Etou2ozwChR3KKQWpmAf0Nez0WhCBbs5qq6z4dWScuaZ6deMmfH8NL
vjG9FNtHc9ZoS0D19pNenbvgfzTvw7kA8pr+owZIe1Yfx638IVxZttrnEM166qhL8j6eaZ88TELP
+sWYwBNgKjOf/hI/hGPwUt3NjbUHX1E9mEDgJwrhFryC5cl7g20TITeUkMf0xGorFvyitLbHJxN3
vxB7IGFQevxXNgAUVTExM9PJ/QVXZvEv7piVrrOjsAm26rmdR6vnIp7li2QvbXmgyvUJLTEF9Nga
olIDmuLw936SsvpPeMCkItTw78D/8LequlWKdtTbsMDAw6ETJuYDBZqcONRj6YLnDvVHO7mztKsh
vT16PPAYTFwK5IDkrjq6JpCqNtFF2K/QmSWyq6jLoXHwzqGpDOixKifDrsY2eH+RP4DrUvZRaVC2
EFXH0Agyb5YLLnIwsEwCsi+jxclsjjOfrRahNbEWKRWii9435Dx323P2lZ2tY3ItdznpgbjgH4qn
F5cuUdZlPLf010ggfXVRBys9X5QanlMvcU4QDtYdHnSmlCHXBGJrKgd5zwM0hyBbQFSKYIneypZq
bwBzZ+tBZYrXfg8JS8A0A2I2KhdeIEJ2QUkl+yH+h4CRuJM/PA6GP7E6EU1CzbRp2uEfuEQtF3IU
SlKOQTywrA1DWFK+yQ4q/GqnrcXOZgIcm24LiHcT3UHqiAmGIGywgI03vrjoKhJUODoQzNvsp4U6
lf8MBssF0UBzsBQzXERIjJAFj+QjETs3fyZLxI85s67gdqnLG2p1TPJ5Cv1mvhymCNQZyhlqMb9z
8QXhq1IsIKqzai6oKEyYsnA1/+X52OMQOMn6CFIQmMzzzAfS92MXbYOhpk11IWdACuWTDnyUrnJl
NVbLJ/3vNNfn0PWUoUccsRyzDB2MfQLfiywvYtBSQClg60ySFi4jAuNgd6WjBdBxHoNtmeVI2kpD
fs739Ku2XMvBzm/PDGVAQ1A7lA8bE1bK9p/o8dGf5GaulwuSiVrN46TKqNkQ1d3LAi2AiyROqph4
tVHuQZ+Nj5WozWHCgeSUfm+QtTBabi8xb74WhVUTb0JWJmJGSCGSeaKNOu4m8dED1NGmelFCj+i0
CnSacUliOUvnUS0E6I+MlhxFhCk7CvmMpo3UohL2cueVGBfJi9j0TMll0AFGlZ2w570Bq1Ug0ueo
GNoWKZoNTdjQaN5zEVW3yeAqrDqcKexDaMu/MFtDZj6HX4QajlPSNSsUsJ5K7XLpLGcU/0Pu+yej
HANU0WLtqjr2Wb+JbzOj6/QsEPL9aB5N+KgQCVCl0YEXR0266OaiMY5ofwJCKya5nsYd+/t2Ro7S
H94f9jGC2RXZUvj67/cnbts61fs032PTYvXi2y8PRc2ARIIL4Dh6mOvEoJUjJaAhbIhhdSdvx20G
LmAsfR2HNTwr0L1NPuFYBaxqqmdZGLYCN9cXh21J5TX9B7r5obbD6snyA6RDOAu0YyADialrB2nd
aRRi6FumMKOcniJGZE2aVzHegF/RViLyldV5w4MKkJ8pxk+SXM3kJiCWwMTqQRXrM0j8FI+FcgpR
/1iivPRPpH4OHagpPpj9Y6da0eTtkRSEFk8suSHv6hJ/Ml7zZLjI+UdWHAW0UN0WwWSifuVMbj/q
uWHlLEx0jJa2kDvFw0aC0PRdrCUbNTcZ98V+Tjy2eAOYHbHQChEQRzWqKRgN5EbgH5gtBKaPZ13L
UPGxRnPp59/qxEVIvMbrhOkrta1PscJtRWVb84IDWL5VpBlOUQLop1aTVbOkL3F4TB/8RzGFEjln
cXwLc9WRGSOqJgGh+DFOx+cXYRyB0tuGctDZjOLOmqkCIL+4aCwq9MZaKnqyyBSmrjVqYzSOUm9e
ZGDRhF3FVzE0G8FPgvFQV3hYmF+pCSVKjgiSA39CdZtdgSqheWoU+/CQrFaTnL6RmcEhDrZY8qym
ESo/BIUQ0KP1AeoCPfaR2CG4eNYIwBhAKRGGIXFCyqaayGpwD9Di+jUmMLgMUdfHbNS+v9IMWO0k
c+C7sRP1mRQvcU8pLGXjczwZ0dJCgqeVr2ZwiWFIrJDkZiAjLf+ozNS5PBAZ13gkyDChfeoqvP4a
9HkZvEhVvhiyt+E5Lo0488apWAtiZ6x3WQ6FJe46SdqmBiAiUjYtxaSIYgvxZcOmpBfPV4Wehsoq
qVxR/YoxRcEjBRsXVNeHJ9LcUVKgzoRlmRuzoFLmWUp3MCAALzmhCVafFaJMRzr+ML0FnIFB+Epk
uEOXWhhhkcDVd0wm08H6wdkxm86ycODM0dH1kUKAGCEyYFmw3RDqVJh1aYmA4xwCSTF8Q6dtHq38
kmsHEz0euTfmPjdaO2J8AHWqzluAoaXR7FqkjdhPuAU60YxyHSPNXP+xGIuvLcHljgrjLvAhcQ2S
P7svHbIPFiuUn4soZm7WQPPQ5YjKamQh1GjT5Fo+EUzSQit+VNqnlmI9Q3GBj2UorNAdTsrEKSUj
tJhGZ1q6FEpPByMIi1lEHa6W/Vy8JSpePN14nlz16vGKLXofcMb4IH2TfFU6T7N00z0hCEWu+pnp
HyZJckW/BRFT5q+Z/62QVctLUvsia5qbHb51zxF0GZ1Mv0/ANmqVG6OXiByjgY09WiNYVVswL0Vx
pqhHDD/kZ7sckucqZbhGJYnZ8sS02CVRdVDH54IBjnkkLJ+WIyLrQbQoBIU3KW3T4RyxVmT+qf54
ej2L2WeoJFAPwfAiP96e1hcvSobclfJdw72HjUAJ+uX0qk8/I3oUyAKR6PLSpJMlQgaORCeUMpOh
PRFYa46monHBST4VZJu7dTWLVVgisGF1//14kP4/x4MlyYwoGSLDff8+HtperqvWZJq5ixadtA+A
InQgxHInt5vYQDm8rJWlZF78bxPBlLCoobxJ46uXeu1l9blJd0XyYlqbJH1RsLTgto71e6if+3xp
qPgtLliRJa7DmGGU8xC7GJlwky2VLk16SxT5Y5V2tIM2Bz4+Ixmt5nkcnCF5i8JllXl4FQI0NKjW
0bcB4gaurLliizIWoaUbvwsw4sNCTNeGsIyktWVsDEYu+hUYfOhFw7wC3i8cAZ3Va9esShaess6M
c629Z7joCIuyPwx+g9TzMg3fGMUmB0EqLnG1zfSdqK+kkApxGTIYZ3pZvFZlFCwU0cV/zImxq/3v
MY2lsChqeKKRQyL/1nVkhYLhpRwzKJdeRvmeIEIo+3ej2Br5thTXur/prPe2XuFulqjHVv4yjde2
dEfMmtLla9Pta+nLil+Y+RD8megWNXdsUeYXX6VsmhebGGwMybQKzhH9lL4XYpNJEnGx0XhKhPVY
7etYzo3mNe9JSqV9veLFBuqiCq9xN02bFzV5u4uH6XTKymeJPsmUJep9HVn7RzDN4z9jT+1WNROZ
3Q89cQW7a8wSCiy0NjJaVa9mPCB3EdyyBggbQXGeUEjGriUhXXRSw6bere5JvhQbB6MVBT8py80/
kT9jAIr8qvAQV8E3KEz0IA0ZV2o8hx6QaCMVD01IhAry1epeDf/Sgt9P1tpBivxj/BIoH7upwuQr
yBBeAlnnSYXDFpGOqNQAHYlb4wM5oEcaIygcyBHeE9xLEqhtA60SRXjkYPtCKhJ4UFy/8NpXk5gV
ne9a5/v1OUMeBCaCOZHOBN1IamGLs7XuIH/FVIYbVNqEgfKrpgAm08noMHjTFhRf5fiOWKT/pjvQ
CdQwXdAliuT2bJiT3kkdbdPf6UjSyJDO3fjh9Uh80Zs81pNaknTveClgk4GKQnIgHAZjFn6F1/6X
HwlyA1hsn/DGZvpBCnTbBPoqGyb4SkQwlDQYXwxLqVyV1qIN3TJ0jQWLCOsh3XQ0azFgNG7MCQUc
1WVWzruBfdExnkxEIXFy5Hw+YoJNkxUAnKyIkhDqZYzvAIprYHAsRFA26o4IsyLOLFJpM6c9aB7S
a27u5PeH8QhiGixKU66MjGG7ZGqUjXpwISFNBokAS4mZrhZK8doF7I3omNZ1yPbiSeSmVEQcu5W5
ELK5Sr55uMWRUGW8KpnLfLUwSlnlwQYiEMBEodBrX9NmF2pzU1/5AQmea6Ffqdpc4VlqOAh7pnCM
mhtAl5TMYwhUhn3rBfIstIUUuR9Ae2z+CruVSaUyM1Hs4X2vTH+cHFUnmTYSHzu/oVWh9AFbJkYC
BRrMBEfQiQWIotN/R2eCWgOVS//ZvI93BuagMwn0fNS2+BWh0O1sOlm+WorT0mt1G048RiBq3l/B
ASvRMQBC9zShgIyHGr2LGCMbGCefAR6jDK1j+sUZNlJZDdU7SdCQOgK3qIUrRG7GlLa5Qo5WIyVx
A4He3SFvS+K0HpjRmXPfZGMlC8yezxSmexpaPTKI5j6SMURr4ks+vjO8rQorFERMECAiGpGYMH3L
V3LDFK/VnCq206cjNmspXLTWRio8fqCE38BaStbMKwAd4YyLbbHULya3j3zZGSuB7Zu5UOSGCf3y
PAMTzG2ektWhf1vUL8YH7A1MP6oYH+sE/IUsAYG2K03IFmgiSFQWM/xL+zgDzQT3AsFKLF5CDI7s
6ApkOmHs0GfIIjeIxxHRA4+NV2HVMSQBDvPJ1bGA+CnUwL3pgrvC0eC4A27M/MUTzfUs/xoVFymH
OMPro0GnGNnPc7bpUVGaR38ffsl0KJdhEpRRETUHQfNMpm8GWz+YJgJ9aRaFW56SaNHXrrD5kcmC
cbQc6yZyU/WPx+CVqK8b5OyrsGHz2pUIFkAtn3jkxy9TpmqUIM6bm+ObrG+beJ+AazRtysayC6vN
kNBouRcYNptDDg+hRndVjToaglAH51/I6f4xqYcgBSNYQYXIH7nGQWUdCHex/S7F098LDeUPMI6J
YYlmyTpD9f/jxYgipw+lnnwtqNlKBz8b137uYZOEqpHeZZo1ramFmGWypQWlEFLfz+Rk8gTObNd6
7pWNF2CKNT15JlO9pF+2xZvevdbKWmZwHPcAfKZ2QOXjf5lZaH9oobl2TcSCf0KgfveOGIYBgz0z
59rn+gp0V4CKtcdxrT12UTX3GVxE7GcuI0bVAUMo3WiqdC8KHYaCIJT02MkW+Lwv1Bffk3A44Byi
0rZmpPkhzmB/Q7wMKE3Rh1IB/+oB1KnF5sSpGQ5Hoqa4peKx/wjBD6syPJc3QJf/ipbEEfNPJcj/
+5i/x2r2jJPpiQpSgCofYi2f+JUplQJu0H6eRmpm0R4v9PE6JmJwa5iODRwpkz4WlDvblN+c4ZVB
C8n7dUwqh/kyiGsR5aDpRPifdA5UR4Wz9FrQMAFDE+qwNMn8xoYRhZGKFyGDEcF2qDddRnr6qnVo
qzvfDbDzqlDd2T3DsFMvCeQ0EZPmPlqNjO0L7zwSfjmcP5OfaGBx8FD8bQblhY4ZSKyjiJ90TOFX
94NoZqIOdVeeFpwjX2W47LnymJfNSmdfb+YQxRZ/RE+PEJAXJETt5yA3oKjg+BSfDOs5OB+bsDDZ
dDHpj/ECcMiZqbUrtJ84fOH8JmCk+258NmDvQB874GCECuIWihS5D4CwdHhgglm70Jfycfj0TxWD
eqYtxiuxY0R2ZsKjM3aNvBp5OONO4N35WrpBnTHjimo3uXFtPqeQ7NSJJ5DQiChPXEwJIo85EHSP
mpdap7ZzVg54McBYQ4X7gVaDE7/bUogxEsZ4ngZ0uzC+oM/gQOHL0E7B8lk7/dBxgMPUoIYH5k1m
Yb3iSIYUkmFwfvqf8gS/1fBHZOjIMBKP76k28QFBEPYFZgKS7DxBi16yE1wkXE2+VD8s/+ybx0d0
BPaDH+XAylIXEk1OIGjsInEsaB5e9C+xmDGjfBEvT1g45jiyJZABBGfPWChidqoK5hGZXOY4gXdg
xIPTbNlv1FWPfYwNOtp88pG6iLHVBZAH/F2MowiSCQTZsBSCjRh8uENkm/C/79I53Sp75Yfw6oRx
qxNg6PPWcX0/xRWO7MkeycEO3YdcHgxXnnPkWaCKiCzRC9mweWo8zVyYAY21g74osdxOoYtjehGN
2GuYbsInUJTLGQU/kyEu6w9C7kmRi5MMb8LjIgZY6DnVdz/v5/JHjMIAcz3I4NEWKg/TL9JkUYxj
2UdxAgKW1Rs6SJSC8MQIh1ucflh6CHRyz8w9JF3ahtqqPw/fGDufwtfhFp2YCGlY1swwxXipcbdd
uJlcZkBtZXUuRRLugoD6cIEkoNf9srhTRPDP/MqOzVlLSQoEo9kPAUnqrMOD5OlSG0DuINPl2/DZ
4EYAHO/0hnJo1l/ZviKGFGHaXgvToYWURrvU6QDQyLpWx4Y3yce4fL9cUD9xKNMKSyd2wJqnAopI
Afz696NImgSdv8mm/rmdm7+1WnpRxv0ISLgP6ze5uD+p0ItlP5K2vAqyn0haNuTHrKsXcFq871Lt
JY63f7+EP2kWTUKuZGBhS5Zo+P7ddUvAKlmf4lIx/KRvCCVM+FX2UmQN47zWsTRbKJZXosmn+gNO
nCZN03L5BLfIi4+o3/qYzMYnFGqDukAI3XcLRGrQi/71Py70j2fCPy70N3Fs0KitlYs+lK9pj8gf
RuWxaIuPsCMwOY2kl9yI9lJeMpnI/joyvJFY15D3EuMB4lQ0dSXKTycyoLuBimVfYjCWraLOxc9k
0BcdiU4BxbNajk6LWa1MFyRgT/z3DyFNFNH/PHAwcF0kbxGZ6O8YR2BaQWRxsMH4sAnNLCBNjBM4
SvcNEgI8Fno2vVkwk45//81/unvUO7qsiLJuWb/7GWaj3w4CXnH7HGVUcp/srjVcJ+Ujsbgk2y7J
tv4PvF/70+KWMazXyFoV8d367bNqXUuSUJ5ne1wJmCPvLfwgAGBxWYrDrSEz/VZATbbpaxSgHCvU
0Em61JWbS4tiD9ssW8CSLGQeEVmIAvISV5spFjBjMy05XQH/JRUKVj1Y4vBWAT9EA+cQcjapWkt8
voQAKIkhoCdqaGkg8Jd1QlUkVl8PfInS+9h5SBMz9qkUJfPk/4zNgGAwJZafMaIkaeVtoGzS2he5
WAT87+9P5E9l6D9vz2/v/qMm2TKRomyv4I1mfPhgBH2P8hak4rH8+6/6kyc4hAupKbqhKNPz//dL
nibjM2+eRbavVtqtFK698UYrLfCWTunNOIVQ+74V2oWdl8vAcfs/fv8flgKZfeR5Im0ncfZ35tRS
zDFNn3W6lwJtrlI96ZphjzLof3iGDOq7nRVcnnK5r5jjGOTvUfPGFPetkYSp/3gR/kSEUTiLMFDT
lmdqv7FQVTQ8xrjiWgQpYGIDS6ds38XzNL7jM1PMJYbW+8WTcqIg36Yy/2sH+MNjJ3QYRzpiUjTe
jt8ehV4No84Efbong2/QDsmkt7EY0UkYcU7QZjVZwHZbetg67kZR+0jSXV8nmN8fmrJx5MoxrOrw
98ejTG/ib7uSheBel00Vchutwb+XR5L4Qa+lj3TP0kg68djArPAemOnjis82si4MZc15bb60xq0E
Hym8nqSARv4ootprRdgWVq3yUF1FLDYZI8Z5IeNiEAN7knqKYMGso1dBAie/4tm+gk35+weQ/wBZ
EjyjiLqqGCwyfdp2/8HMY3nQj9g+JmyrJMeQiOPGVCuVi2dPpU/qwf79uRV2/iHcWFttrv0gS3pS
IcH4Uppa8wC7r79fkvSn56yz65kYD9JrGlMn949LIseg0PxaTqbXmyXeqsW8YJwkDnbB43tADy91
5lZpmNNHkpeMc3YDDlfjRrYZ1EGCU/TfL+hXLfH7Q55eP65Ionf8VYv844KUXlIHq++TyU6yfFC/
vSeaS69hyIz2LEIg/8J+MIYaM+vMIboQirnGIAKhV8yRmjMBui+iXmS8cxKwPbDAke0yo7rbaPlC
pnsGmSFdaHQK5AvVoku8QtwG9EAqA6hLE2m/xbiA1zzWDDwNiA00RyeBAyBCWz6pR/nOekHyOuK0
kGx7DvGf3fNLZa73a9jHP8PKuCWFxyAf/ZOAmuVDUmaC4ohMRageUzAQr4SyBoyqYiD9fyg7zybF
tZ1t/yJXYRunr+BMpnN/cXUaBzA4YcKvfy/B2c850zO1u97NpocG2mEtSUtLunVL+cGCaX8u3Opg
APQDxkHki+D479OZbS+qVl9ypvOQAY3pXBOfXU0tX6hujpeoT+eqszIsgrn2Pa3Ujt3agM00H9xr
IOv6Zh/us0czSZa2sWFcvyAwDBtIM47EGv99ov9SPgM+X9etKwG1Bu/E75dKS8eW9FK/WZ0WeahD
wzqqSfqPSF8xh6Abh59b0LdLwBcEdvX3MiDs+dyvq3kBdq1dCv3d4L19KvCUPvfvpLSaL0saLIyb
n8IZqijB7zJJGgj2sYFuOgaNTkWJ/kcmBydjm3XbZrvam5Nan2xJZEGnD5EC7VCs6KQ/56d0VFhP
xz3bt6b5YaSumYzvp4feWXeEAw3i+m9LsONU2Vk9DTfUB07bUz8BoZGzI6jAIwNoEqYiBdTJeUCQ
xYwc7X57fG+V2VE3KXCGMY80VQupURftKWr9sf2d+tfRMYdcGQyq8Il/3x1cNjq0Pt15sxq28D6a
k6zvXjOqswZsJg8kStJtud59qlYx2xqg7LKazmsAj2vMjLKnN7VJuhpAQX6GSABK21yZd2SUdwdh
DODrNBcviXpb5IGbfEgxAuXMHCKFdkXN5sWzf1TCUglTJewb9vPVK67ZHgBsOdS8L7Uk59rNKNM4
2ZC4cUoWXYpb709aBoWJ6l9orUm3WKpkDe317GThcGf4hyI4QQvTqzALackyyV/NDyXNxgfibrLo
9QSl7c3bgR41uXUibZlOMmow8v6uihX4vyk6lh7DZ2QZ5co29nJ4IR06pLhCJxhQDWDiShe7HJ63
8+q8o/iP7crBBk+pnYfB0Emn2zOVoVoTFVy4Qgl6mkobFtLR0MJcKCKiZLdpZn2ieftMC88Q1Glb
ilQhfm6mkgQn33bOyqVpH39ozvuXvSCM25ZtU/DGQvwH43jTlbqC58AmRgre4KK2yyg1J+3WgZCa
0B2sr3jCmlO7G7rsSVkCA1B82jp48/d/NyF/AR5yLdTf4bzTbY+N4e96eTwdLEdNtGJVQ/ZNDyiB
uVwcf9gAqoVyZ0DNbD+xf+rH85c1UzWGBsVzGt1t2SN9M7JWuR3a+eZU0OzhLk8pB90vTArZc3Ia
2ULriNSB4KmL1ySFsKK8zIbnSUuPJnjBNZBndGH/iXLyL1bf4D+LaxrQ9NT45qxd2uTcbrO2WOGy
ZtCd4YAsQdU7epQaR/883gxmaXaaNsDyyODrpVcn5+Xp5Olqt7ToErvbGG4FG4wx1MLicB7rzoM0
/dO0ir11dZ+Vh8c6S4PNvRATWfAW7iAvy6qaNgWI2U8IrL/0+cDODVW2gAMMinV1o/7H3ObFpcx2
wyRbkUTNBnO8D1mchuZludtHhnPfWb8qLs9p1wUTXtVOkJ/mOwLzagZNjvp4GFY/lLzafxlhCLlV
bBzlrjrdxn6XNNU6t/bOspQlhTG9E5DU3VQTKR7ZUeM42n04+5mN/aP6e1KtCPZ0ZD+WYHahIzyQ
YIJIVXWJdqeH9blaEl8ltXhx6KwzOj9WSQBGNobiY+GAwiCmGNfPdEiYovohGYh4CGFt5pp32n0T
KmvyIbQVeujg8bECDbiQV60+ssXHaUVssCMO3EStHWzfSkKdsL7D4LUL0hI0j1CfQMd3zCYU7m0p
Vji52zXseT8I41+C4owS7aoAz8mQDb+tVkmz29rQ7BlMFqWL3bTW74lSeKrR4E5BsAf1c1pGMPRX
Bzom6BQC1KBDiasqnmauj13mb03/x+I/TXTg90XUsgzCA1AT4xdhvH6fwfRobNvjYKcv4ae4+Jeo
jE8h85T7VD104XYCgRfFADEYiNH08GIFD4pL+tei2sChr6yb+uW79UNXQOvPDQ3XNERt6cChaUB2
f7+mzaVO7ZNd6MvdNF3rEyi7HntXjVJ/L0w5Dj1LIbBwCdujt5QPuUyzdhx9QIfN1jRKlmDFp5i6
BW1mvsioQPeXPR0+sl/awnyGC2lWxNnBVe4Vd/vav+7mH/rs6FLoQNpqvI9o/jZiC03xWgwNk0vj
JYpA3DNh0o9iBhT03221/qcGca90ECafpdLSffDNhzJM55zvi1JfyvAXL/BLwF4Kh2n3cfEFf2aG
ZAfQmIYupFQukUkBMfNIZAxE5GXg2bpnmO6GavPWIzR+3lMpMiYfKrxSM4l5/rRX++l6v2l8q9At
SDP2uqRKJnQHfUjBE7/D2pV07qWkqn/Ujwn9+ucJvMLwOR4nbIwe9dEjUH7r898H7y8u1u+D983A
Z3mT9YaO8ELgNYIbPsSa+B/7KJncDf7/F1UB4OpCg89mFQbc34USq2wpBkizZTc1x1s/9ZbpJ01/
/J9aM1Bu/odK2jr7PACypulouvktxKEqg+a8OZWXJbysZvXRnP2Woi46uYCzfR28ams4dIDIawCZ
qMuVxDGsuaTP9tRnK8GRAoN2SlVg+j48u6elshuR0hlAjAs0zhlpK7Br+v0xdqZFPlKjAfVegF0p
2nihVwnBVzLQVe/1cIRQKvNMtqxL4oKiQKg2AZ9Q3wfh0BZky1d+numvAK5A1F7mGhmhMcmRJjyQ
GXa1B5jHBIYNTpuCEIrlIZx2B9H2yWpHX+VsdwcBOfQr8JWnNjx1ZJxnB3z1fkZe5QDdYAGOcAVe
Vu1HlyllMxm8KFTDULfi1SANmmh7Dy3ZcQ4YczsYnaITVSReo4xhSJgTk+mmBYkekDFC1AMah0Sa
6tpBRbqcxNhLGm9d6v30g78fs1WwX/IgfaVuYqfAjeEeqBj1LpNmMJqzjFJBJ/xFY3gYqGHUIFga
lzu//ezoQzACnvyCM07GwlQmpFSrLGwB75DGIOOQCtNKNz/AWUxLs2RWn5/serZ72ytxVc27TdhQ
hEQ1n0efHNhSEzsENXC8v7yhwjBIA/mHC6px+zntlv5dccDk/Slj9GGmDym9DOgL/93EblN723Vl
joyp7gDisyI8r5XF3qFSmAq8qHtuLGYy0lW3oZy4YO0cV5Gl+Js36h8M6JLfLmDGPmxrjHwNG+qp
vfwytd/71w6UB5Rpm7j+ZWWjPeA8/c5Acim1JiDHFhaVmVKbCdGafg8C4kDLA9iOAxpKZQ+Ds5tF
tS0UarB/gnrcj+DG6K5UxxdYokFZSckGUaE9hH9bf0/F9D3ZVBtiJ3ifg2aZro+GP4irZ/UTvvO3
/S4gMA/RMiRDmdv4RExOEQAj2HyAnZ50QB9jajR3dxkQCDDsAamJ0zsduY6BlMPOaXXyfPQymli6
e+rnXCoadOht7s5pcMlI33onB25i2N1Gnac6k+E5gKa5jO+pXdtLB/bxVh1voG0DSbJgQ8OGDZJ2
SxmzBaJs5zwrSpdoydMWRBtkum+aqwCbHbHdX8LpSbrQCcDxPCUTg8Z0EI2fBPDqVuuEOhl3GyI+
3S4w1dEmuuyCckp9kA8DCC7OIvtlBReyjJvReWoUsW0FoHIA9GAhqb/tYiKk3SPQqF24S8b37NPV
NU3Ckt1UX1uv8EZRS5a6yXHCt50V4ALBmM7gVIR1h/5odIX2CH2cSYRTZj3e40rNL81d4hbvDX7y
awfXJ41sRtpd104hfLAFgMJV0dn1QNbgDXQ3d/baP6Aq54ErScgs2jzD/Kl67WEMVdFm+UTnKioG
u9ZX6UhwYq8weuAmJ8WBLlgjKnNZClFLYwxUcwSHOO0Ns6+sHjksllAKrIBpVXBFRT3YPGo04ZqS
0DiJf0JNlx9Woqu+/O5G2Qad7thwWRa5ku/1Gf223ehEFs7LLIk1ikE6lRpSm+p6+KDZYW9hrCuh
R7zAft7RXvO41Ijlw6CZO8OAbPhZ/2VRbVSATxu0P2xN/+JiSOR+KOwzNgmk4fd92SnRMu1gn5Z5
D9fQs3UiPbwJ1Ht8apwIw7OElLEsx+SNXcJ3tA2gQLOlRo6SQaoWALUCXaDo5X7Z4oMXARRSwwS2
UBpWSnMEI4XK/fHfDRSo4T8NlGkRd2WhHbLiWt/80ktWNoeTdjktNUG9H512vtekNg4GFLplgHro
Ex9werHxuwKsYwj2AORm/3neCq8KZCb1cFTtUVowjYKC3JjjEpzotZL2Uqwcyzd3vlHBWa56tVAW
B7oemgXMc3CTTno6qvFnkLIlbtIDYuR0LnBitfIoa8DVceogOQWUORyoQiDtRalUQrXdCJo54uX6
Y5/ctW2YkgkrIjN1CbAnmKOW3s9+RQUv1Usg0A2YBk+vGD4V4HnhlXqYN8HuGJ6O1GuHTRqpaQTM
rgF4lS83RjCYQBK+Ofpw0JdEJLnGIYjq6TCBVHFiFPSQi5WChnD4A2N7D+A0Vs/PDSldAAWtGp22
73bvX2y4Ct0GgjhWFxU+e+D5AFM9lQaCxaQ/rup20vVEREParf77rGp/RtXZhuNFmYQlHHX4HSNe
tAophUtzWu5ab68FWr5KK5L7+DKwgz1BJqrOaXN3XBYwMT4cP8pp8War0l0e8AdMCvs76+XwXsHA
CHxh02Y/bdGum53/0WKTdZC6JxUHD2iZDULrdx+vqg2jzUs7B7u8YL9PX6zLc6PAAP+qvcLXlNhz
1hNIB+o3Cuxq24XIiP0/69SzbFwp0IYDUYFG2BEb08Gs2GJz1yyXECWog6WeJ+O2W9dH2nL6gHR6
kE5HIDSH/a+s9I/WBB5VypbaGU09wMFaw2kCE1QeZo0H8h1Ecb+dQupI0otq3xYU7O7i8z2ax+Br
vaidR9eDXaT7Qyzya/lQzyhbwas6UHCexpYWUVyA9swdKkLbOawsLw4OIiXA1C47yyEpo92cItwP
zXxn1Em3K6bLtmLXrS0L6m1Xb5eowO69fDh/GoH53IOPTWashcmbVXqAN60YnrWWxR/a/pUiKF1l
XsHU2s7ydlXmXvdGakDBErfHCShTduAW2SbiFwq0KyQalHg36rSYKNEW8ArVytbT7uQdjahTHjt7
etH8Iei3dmxfXGpGFZqs4E8Uhqs9CVUH9ZTUVykjqbdRwuNgpKgTAKtSCw8ITf9Jloe/G6g/ZOWb
gSqHWyopbCtfPoNtIvwCWwY1oifnwUnnwGYuFoRjwYaQI+GHOR4dDvVzR+F7MyYMvEqs0a744ZK+
50blkgyaRptkhyjTQ5R/F9/maG+LQ6vmS/Xu8Og8gRYDQ97hSj8PPsolIW6Cr1vV/3elvrYa+aY0
hsbaRzMsjV5yuria/xOWKs2dcaCNFLig1QYEGkwzj5Q2V3dOFR8fsudmOcTheCOFAU48j7PxJdRO
Y5UKAohLO3czg09Eh67+FWYH6uWoTV4wTKoDW03YQQVz9M5hkkDmPaLoqqPZNAVALgXor1R39Q/N
wzZ5PJg/wWq+rT6mqhPTA1VDAzdHt/4YyfaQHM2LomXLnb6uzNChHXMT9oMlML89tdU4u8nXEYOZ
jLfJpBoGyiN77vQUb09r4vF2ti6daLiLzO2zksAp7htvm/dBsQLv+O+D/+eU6wYADQKu4saD1PgW
PugIoSjZwMZ1/0U3lPOjRWdbSLNTOqGMeogMDJrCUGfgbc4/GcvvxlzG6LdTf4sE7Np8u89zQ1mc
HLZIk1oNDDs4n70Bpb/UcHXTkx1cPg/0ENyBhRxtp8Q2KJIYWi5bBh3PEfciH9kxRgt6XGDQGsQF
sCzBiAWlNG2+IWykQREo2Mkghh50R6m2BSuKcCWDMyFlEyBUlEFSSrDZTKjnGGg+XPGkPSl+b/0z
Hu4beLVnaAX2OkTA7OWgCodPTdwAQoTW67mL4fMHTc2CU5wpUaTTh8sOMAeezYbzMurijhVoNFCh
JAqMzKdPh9u2cPERmBlReHR0+185dvgxXbYR5dtz+okMIZzJRmv2wRv/I36YNONJN+anC9XACGKI
EYD6kemzQ98dvZqiRki+f5ocWah+00kdcILDYksNEAW718DJ/+hku9P6atBvnEXlzNTsrcGVG14e
FFqngRfZg+bMjaVOBpF6fcN4uWCRKqEGUP+/LZJuClIbTQK6QtDk24KamV2+MZrMWRwGcUldtU3l
Q/1omF9HHRaGx82g8Xpq8fXq6wCdt/n679ohEvj7KPx+9m8metM2xekyzJ1FA0UsNNcQSiKAdTMz
2bI1+Q9+9jWC+/10JFaMgUXdlQpU53dDqJ+Hxu7S7e1FDpe5yDzt1mcKFRIKvLOtcFpsV6U2sar4
YsW6FaeXuKvjzSkCLatlsaPRk0P5lUMD0ZVV0JjGJOkh4j3XcWGcqUypop3juD1kwWhUdaFCZnUu
wLZar7DE8X9/ii2FtrrKejt4dvofZOqb74a6C7cltwcgguYi3x3yrj6d6rbYWIv88MZgJtDdUoYk
8LsfsBfgmmSk/mckCfzarF/AfByLJfSPzO5QT5i4rFOXtZc8FBEY2Xg31eJzrCxur4oIdrcYEvUo
nTfTZtrzyJbNNJ/Lo5zLb9mnszjdH2eVDx1sCBfDLI27kPS9BwkqdMpLgSOMaLNHKwF51rPNrA/t
aDPLV5cJvRwWVBYs97Nylq5Ok9PEjvoQJDX/2lHJd08TKMDvNrFKGGhivUP86IM/BpkCZ+dIo5ee
hWd2ew5p7weCpQ+Ov0yuuZlu7wm1dFEbXCaHYNtFR3ra2UApBCK++zw+2HEXNVEXbT/zMA3l2UV5
iPniFaCFqHiR30HW8o0uMniHLmjTPLRj7VF+u70n35fvEj3kPcuXT+QoxUvOMeVYaTjkGPLt2+95
CJ3f9XfLl/PezknNCe/ergHKfV+edtxE8sw5gnzCFTzK0eV8HPX6Ws54uwb5rhmna4JHt0Nq3vWT
2zXJ39ux/JTv9dOUq7Djcs5Zp7d35He5MhjAaBo9+pWsq75aNKhKAq3zhpqiXfJgQXdmLXq/iHZT
eP7rue6rMLX5xMQnbcDtrjWP0r9YDQ9Bdp5ocgZCplH5QAtIppwm3Ny0jZAldC1Zp2v+4YLTdTfd
zOWZrEBKzzdIlx0TZHrrl7SmYaLTkDIHQGAd6YpsKd8r51Q7NFDAr3K+X9wri3yeris+dxbKYjOX
V7ff0rV8X84m78sn8luOVCsL8PrJih8i03KEivfOLF0xROGIejXlEHzg8BjEz5AZXXVC9ALG2Fh0
pOM99ln83vnDwHyV1x1plM6XB63IPdp+BIfQWQ5CjWaLRmz6pZ8uTK+YZh61I3C91HcUJUJoNttR
IEEoUgu7oPSLuHjdnUL9Dkqd8XmSL7Yz6Hi2s2E7cT6ZiZkVHSa0SYpoxextnmBZZwAbOlbKVHZR
FWVLIalfiuRCYhsPH6oIto5ZNTtMRBJ2UR3CfOxTh4jubuJDUCKpcEn4zpMe0lwY7Szs0WmSrvYz
dVLP1FCdbGK4iflayhSJzpWezOkhoD9TLCYgXSWRGQ1dyzv48qAeKGrC6l0UvwRhdppkC2Veo9r1
7MKRk4iAoKcHBx8SMh6WB3txdJqoyAq6nqDmIv+iG3skROa0mnbucbz3WliXDuF21k5IWvnOgjCA
dxuOLDA94970yOi4WrCbyqyBqpvufDvqwi7swws3cgjEeMDVz9xX09o7M5/yvXy+mw4bimT+mey9
d1yd1zKxwICZepl4efZTZD4uFskyW8j9pMh4tqhn2d2Fu2ToGD9+TZandqzM5a7onMPpO0ygXIj8
tKP9LGfk4Eyk8+HAM+7g42c+TQSIMxL3RBRP/pk7guqHu82Cy4uJVHV+Ex0YxqF3uyzuAixTzt0o
i8uzRhmx6MXNhqThTYDxEBCO2/cg0nkRa3J8E4silkhs1+AB5Z2o4XaRrkRlZdJ58s5loodb//zV
Mi0y4TL5ld8vSVpwXmSM6DX2FO3teYp83azb6T4ndoiUwLeK9RZlRrhc5Wnn6+Emlp+HgOXDlenI
Q6I4AdYBpR7G7HWUhaxKOwRbpECkNF2lq5IhG9BJDiE4xxULEabgqsuipUMmvOISbuZMjJucvZ7J
8eXssl6c7sVcp1xHxfn1UK6LpB9Tny1TridfdeHQPS6JRbl5bIUgdW4232QEO1n5eIg1kUvFfIhQ
yrIJr67f+AU62U6syFnSpVR0Nl0cJrdHG5rIrUZt2u3UaigDMfSyZe8PrtN+XMn0Aw+cFPHWa2DV
2s22aCyHDNtQJFtsTckKbPB3NWtnOdvPdFaqfmrGUC6liPPvRoiCc67KRIrl0CJf9IWokaAsSh+v
7Kdy3/1UFilZrioODFOP38q8kECKswVwpJmsydmCJ+Itqi5SwHyw4ovSWp4yz2l5m0T5df13vDTY
Pomwy6cynAf/EoAAxP4pQTsduu2L9boP4GNeie1nXDm9rHwiICregfgFoiB50ITW2PKaMA8cz+Qq
2CtO5KcclZrW6X4KfxPxGj8P+jBZipWSOR08yKyKYIsskFsT6UdYWCVl/mSVEQ/AjmU9FS2wYf68
Gf2rijNYZF59GbbNk4lKyujLEEJH6nbMl9h/0TP5Gy0wInZUkcE8HUL48BlfbA7DDh9VvhARELV1
PrezfFHNjhMKSQMRa7lhEat+Kk6S2FkZ5BKW3OtdiimU27lM+v8bSzHJN9siSy1z/yAHsfAwRB/7
O/HGbnpbLPYznHK8MIrF7GU5wwVDwfMYa4UaiaslAkRDsmA/poMHdjMiD+MlK1l/IfNdNy/1G2sn
92iztlHkiBmE9Y6yNqbMWchiZ3rcWhbI6MgtogAR9FfXVVELGmyRmDJrmk7At2EGxKeigEFMhFy2
SJuogGiprCaylohWimU4TfIgD/azYiG/8y76Kp9xxSFC4R19mX5nVcyhb45b/7iEdc3lL+DXpZfY
eni/fadLw9XiivDKneOF+PrRVWNIx2D2k5PYEfwUDINYaxn+/VXG20B8LrpUsJSpAUvauGVBG/jW
dbFKIqrQ8XMJLQdwY0yVlRVTEh20kQolH4RjHkm0qAs0tw8Od81rF7BlLeImgEaWFshGXMxJQyWA
1SL6dqIcKoc9+KImqNLD0L2sLc+A/xsAMgokqyI8KqRRbw/aD/Nug7Mt6lhjAMSWyuXLuvrPvxju
SW64MsUZQyhmTrxbiE24R5bfEw3Vrqs3/VOv821427ncg/yUS6S/2ryOlEDnkg9Lnbsa+rp3vrt4
aswwBq0P4VRwXhqeeS82QJ7JZx4MicWJuQBVrocQQTG/FPMz1/IKYO+9WErEyCsiumzjoMjcyz3I
SkAy6+r2iuZaV5NwXPdLMXfia8giUGPyijsxAhlOyuV67yL+4rDfvJHb90RW9lh+7JVohNgVcWJ4
hSCorM6F2LOFXOptQe6wMWKtuomDCawJ8IpyiKVJPjs0UBwYO1Lmloc2IpyVt4nqqRHT01GN06UI
gM7ANO9sZfAB1InuMgMYwvyAS6RfXR3gbJyhCU0E00S+cIkYJvY4J04jvlPt5hHNHWIqyxh08hWe
huuohc0sv9t+pXeDV1zrcO+yB/Y6FojBRFnuZoPJICxi+W0QVvxWzWhOky8GoUhiF1RQIm+Kt2T4
aNG1l/JVf4Nk1y5NhD0RywGHzPjjIlaWDjZM9PnAQbSwRJr3br/SPUrCuBRKLuMsZn1iVTryjWp2
nmwWEK4v0zvehSDSo5MJTiyddbh2ky7je/+44CA4vjSJDejYGjYBn/NveX3Ku8dFv8pCzc3CmwLt
fZo48H1wNjvtxYDc/+xLkiKup3ogo76JDtzDJdYDMOW8owfyvsyI/JtHyquolLxm5YmPKNclPn+I
q/nfh2ivOKm3b4ryiSM6WDizf1SSBoJ8Q3kQBW2wBC0qevQNXNWbsorTOnS1u6HrPNSsRmIR/vs8
8M3aNa7fpTvVWhzc49LiG7cnesOn//feDuuF7SJjI/otKnV7iLDIAmjfGx5Elv9RNLF08iDp9pQG
8g2RHrEYsujerMbtG3IyEW05xub6M0cIzy/yPSBoTxTb4o1anhhCks4QCEWaaLCYRTsC/TQjvhmY
WKCrcvzHc5XVQ5679z5ktWLnP0t4w8SlFR1JeNJ9As9/Ii9LPgRgjfONIvEQpeOPwNZfX8hbt1W9
p1vpqGOUcBclhPCPr9m+gnK+upDid+qhfCI6LWaDNh+j0tvgf8hqefv3Zsvlp2i8WHq+552/5C93
GAs5ruwvxSj1S/FlxM8RO8A2hmGRgZFBk6uCAXYi+isabHhlUL2zBsfc3+Q2LKZrMnzy12WQosjo
NGwcE8AJEZgYrBDGlgOJjcb7nMik07GXTwyfPsFxHqWsSzSoxujIAim3Vs9kX9RCUS12ofGUAHqg
UR8flzIH4iOIc3Sb6esrhi9hr9WFzOF1L1VGmlvepbJvZK+YLmgFhArvIxEg/Cn5EqQ+03RZR21E
Q0BXVNV4FCw1v2Th0IcjJXs8vFSYM/G19MB5zSODUbiwet40Dm2Mz8+XwIadGyGJ2qkcrWXNoIF4
TDaKfPdNK/dT/WYMMFw2ar+lBmlEo0FMjFirLN7A7dz74uaKkyyPYtaNtY9NlCz0eDs3YjmkHPh2
ggOnykKDZbeNDtM9qkGf9CXV4LKgnn3uxjcwzC1ful3P0LcwqjxbKPvGapzNDXRb9FvmVlwH0V3s
AevZZQ6RDdS33pOs8selaLvoOk6GL8pynWtWB3nIbzc/V8ZIbFM2P0zlXHvGlP7HrJ7mM2kb+odi
XkSIxCjdhlMGUl7jzKjYtmy+j7J5Pa1ZUIgp10wPpT6sxDEdPsdi9fZ8UmL3bvZPrtjyrnoJxzka
Ki4yITa09b8/0U5xIG4/b1d7XaHRRsSaJWhN/25PVh1Zd+TkjCdT9MuJjpNkDqO1LATizOz9fjVk
aHMwz2B9qTj9z7iRRAfnRtMw5ETMjTgwYnBgJmDsDs94+9crlesoZ12IjWPx4VrFre1Qozw4rcU4
bxAwMesM/s3jb1h7ReT/8S/EtIkSGHgbpnuVuoAUMee6+R9yRbeQgtzQ0b8uprwnNlr2CzI/xVyE
xvSHviw3WSiPEw0Z4aVOI+1+ABn5f4ZPZtaO/jNa8vI2fP/YLyYfarvJnjuSj66elnsa1exQxZmR
n2Khcu9enHLxbeVf2T6JHw61L+KTU7xOAMGMlAe5g8or9tKB6+rG/nfQ0O5lscgWRgBRlrg3hDvH
X2LPxYXAnz/RiwyUXXCZ3xzhm0TeFggZEVmJhribWXyewNHCaEmQBn6QqzTLKyPe+wOAKthl8TZv
64t8LJMmBmATFQh2zebtZhpRh+cDA3ygCGScwyyOHMscyiBDPbYQl7iO5OcBJ8mKIfJm8Pe8PkzJ
vnva3W3RPq0dhOP8kkS7BUUKYt0TDioPAc+IW2SNOTlwNf5SHJaMIizVk9cSKhPfAjz8+mbETFxU
cVlFTrMQuwmDPVQR0AXTsK4PWmkGgyVQAiu++bjigjeopEiK6KDIhhI0r3IQhB4nhXSYi81Cm+Wg
JrdxNTuoiRHPxYCI0Ms4yaCe1rclv2QroATQQMAI5A9TvsGmRPwGGSCdM/7jRdx0GMpe7+ZhnDF5
N+uKDcDW1tPtPFmAzqL72XI754V4PeKb63hm4v6J6ydmtAnoL8oOW25crlRku6RnzroR0q8xzjwX
rLAJv21VZLMiaqDWAhoTQwmhKebK9GtuUIaimO+n7XWJOEw1t4i7QA5ZRzdTTtFGjJ/JflacwH9+
7maQ2yWuvC1b3QHXdXNOzXdx/MRFlS+nC7EtEtOSQKZEOIjlhYeJ87IV0JpYmnpZ+/VyOGXKOjZO
+LL8VRtKLGTzBCcJy4TsORWfUslrnLVyDTYV4rvKJ/KvxMvq0Lo3IvqXXf9K8ZWlPjYX9sIMsWzJ
AHiiQElKLaSNPRj1AuIv0uYkee/Ld3u9S9bD01TJP8BBFNLf5nWwXYEJdO5324++fssPExsnvXfz
GnxEbGxcjf4daVg2T8eFhTt8+aAuo98BqgNU+UK2lhEGWyiI1GIkK4Q4yIWXPlfcobjwSjTsRj50
AMrIiQ7vRGnBIytR9pX6t6E6hGC9HRmvTv75ogHBAsebNH45Yjx5eQyrevTI2h9wqT2g3zNEpmwC
MuZrF9CEhd3oTWi0d+294ZOOP8LME4fm9CqdUoTTynmsBuPkqYOhEX5y2i1R7Vy9CgmvS6O3xV3B
fkBc+I1/eYDvkU3KGRmk5+svmfeCoob6s1gnC+i7XIPWCqiR6OpW/sw131eDcLP4lftITkBe198G
u4cDwgEj3/uRe9oy3UVAXzvDlZcS7t4+0OEEKSnfiTesge0z4e+2p7/QJzKU4AtgZ3f/fnUjxIWw
Intcv4NdvEqNhRRYS+VefjMiy80eLLcIihlthYvXqwxakSUS9AVjGa/kUQSM6DWkxzyEFiWhnNPh
A8I9ZEY4bXv9yzZM1g7XeZjwDA/vFD/MYL1XIiaFwgLeFbndfq1E2LczJWqfoJ65fl2JlBc5DYH5
BY3ol/y5LLsTTvsiB5MT0Lz+CWZzhuB6Ux44zJn64nwi4l+6XAQPKKDK0cTgZmt+o7QKaNLwqgT1
dVygOlscJTj1TnzShTxUxlLiVYqPQN2OYRFGV15EtQxul74Nn4CAJtw4eYb2nSsLuRzEMLReuL52
IldjetaLqJp8h2nhGmSKZANJlXkxwv9k6NgwKpHxoiC2BZOJJNpTcHMD6oGQ3AGBRuSAuafn2wg8
HyaFdEhEU+7xTRCUyARcwyBuZ4ARleuIMpQhzW7JisjbHPrLWl6/vRnLGDOaIAieFBdNYry70cNx
kuMRH8Lq6/W6Y10oEOew8b3tn2nrAwhmRS88n/DWNRileQvKQp6VBejGubrQl8WqX9GwE8K5/ks2
w/rj5ZGd7UJMm+xqZV97Td5cLaNc2G1UrEjmpCBMaF2dKi6X4oaFQohYbJ8MnOy6b3IqPxm8OTtx
EYJIQZ4Nl0qC1E88x7WWRVxed9Lspl2xwmcOcRQKvGx057gAdGV3bnvmPAugZCdQjjCQNamJ39Hi
MWjuJcQimQ9lIVkyCUBKZJv8Ic9rJi1qN6HEtW8JX4ekmryW2vJFMz2w4SaseoY3EpbICR1QBisJ
LYs1Nj1RYZm/dJHz+GeBUIkZsT+IxPofJ1cZuirCYYJZV5ZnZF9uWrJgVz3gFRiuDJY9DgZdkciD
skzWOhpIy0BPR+z0+x/wDMO/wPYpCYEmgfYGkMB/ryk+a+1l2EOXsKTgsHzLaWSjKjPlvLuvt7av
7GAAIYYGEwW8TzO99ZST30CPAJ9PvYMAr3ZLB4JyOi/1wcn+AriSPlWUdlzmxRHcNH3pD8ArSwo2
To/HCwBZsHkfDox42wDKFimvpS0gHUpobw+H1/uGmtaBaw6Ev2xYwMlSRjQ/HtTnUV9FWvpUniw4
JOFsm1Qa4cw0GLJXosldA5S8A/4HBrSKam2ewNzX4vkI6XlI22KbCgo6IPShY07NXWybMMVGewfK
nXFL26cigqi00siw0L3VvdAJiPXiAvORa6Se0MCAfz3HDqyTvXck10LTBCr8KIR93sCl1wEGphHj
eHcHPIo/Bh633/iUqdBMZkC5CD0BKFmBSrCE7IGFLFQyn2qrkjB4v0px5Mi6DCa7cu+m+ao4O35l
UQC95VQpJzr5JrS4s3MzPxnRtpxVZqBAv7FdFafPJP/InUetD1V9UXVLvfaNMlRpNaEIJ6mheD3J
UZAyxUNV0uDZNxN/qKxM60G1KnpMwAF+ehoki2O7KrfT05tOZr2LAbfsdy9D/cuBhGdXfeyTxfRY
PFyqz4sz1xVao4CTXw7a2IZUAxRMEvf2XX9a2DRr36w2e5/igQqKvL07LDzK50pnVqUzYJ3AmFXT
TamaOQbQgcGoZlA9ANlEEV36B/jcysLtBuNh6tkQ5sJLCnlp61Fdc8jcpJFNQv2hv0L0fTRYrX0O
1Fdj55WiG+mw5RUXF/rSIeBpWp9qQIDhJ3R1/I7eB2mlpTEUbekxzI8hWDZ7P62HdwfW+K7Y0XYX
V0h5LOgMC1UCjSWwLJ+XoeHarV/lXg8P3Z5JDGz6AphwCD93lwzC1uf2fL+1V85lXZ5WnUKLy6g1
7uzBc7t5PAIZdaRFRkvyKv2lwzpsZzElSxtg1X5/hZvBhrYFbl2BAvaoJdaruB48q/bKyl4qK6ZM
sqPQghgu+ANp0f3YOyvafHIPUO8mvTfcUf8uInUBOmvM03qdXR6by3RDrfwx2hQTWlBfYO5KPVpi
Obl/PHp5DSdyqNirgbHc6ouLdQ/+/oAPrwdgp475tMdxP/nG2S3ZphLFOSyPvddtZqDjdfVN7R//
H2FnttQ4lkXRL1KE5uHVkuUJT2CTwIsCSNA8z/r6XqJfMp0VEN2V1Z1FpW1Zuvfcc/Ze25RcGNtD
M4fezdp2iZPxumkPLUpFkXjJo2zup+EuIYoFsWjX8VHXvXKIJVfMZvkykGo1UdxeQUgmA1cmyw2T
2RyY9UbEwEE6awdMBOrH8AvOn/CoHDKHtKPkIdnVe+gUZGQp+/pZ3IgUGpyo4a+S33o1f1f89BUG
XvcpvKrH8Gmi1Y8pmLoXoipeKW5Owm+AyZ6Q2UHVSfPjBOjWi+P1SGxp3I/7pFxyuwD8xYs2A4wX
EjiwqocvwtODOKli0kpNiL3khDnH0FoicNHcQ65GpT/+ll6wStL80Y9YgXV1qX2muNH7/hjCHsc1
n5PIOSgqkBnjJZijbGwjJ7YZofTS6Dl2efiPBMLD1GYX9cQpd9VGnFRw0tcBQLZYbUnzDIF1lcq1
RTDe+3exP4vFXTi5Gabe+rHOCVxoiC2An7ofZmDFtC6tx9x/LaR9EZxlIgAaJJN1avBI1Eu1qJ3a
gN0uYrlbw/wXtuD3JlKhWNnT9ZSulXA9yguANOqd8UH7Bsr5URcdX7Oh4JEqH79rj8Oqv0ivxqvy
OHLcNq76nXxHTbqR19hiSTWfXkljRMsKaE/IlmSj9J0NnVDBWb61uQrEFKBhXnP/HLz3+KQ/cQ25
8B7mloZ22ax48B+igmPHRgQXKbrZGkQTvaz8jqMuc+N6l1FK6styp51KFoLpysLl3Xcj28iR1JJ6
ckH58ZVJMIZTKdvgkCobkrJINQMzi1MQf6G48J7Hk3WgP1uJc7Q4NEe+2YgoYZZKZY4HE2z/LO3k
TcjsS1/Xp/rUYG67+O8h9scPHwHnR7I3D81V3RGrCLiaMv6krnJz2kZDYWugNWP9QyZ/9q3gMp8h
Uo5HZa/fVXSDggdhj0i5fMbBQ5hU+szM6dH6aK6kf4VPAuiVV65h/Nt7Ly9xsWiPermqsK34GJfw
8IPNaWebRsXsVQ5WXo8KsH4gJMcLWWMIObGpCCG3jOQg1jbbtMfui92XXg6aadipGL7GGVtKDhQu
SN6q1iwSdPdEEGF7xHU3YDdYaG/CmzcT1Ctiyfhjc5uHleWxn3PyetDQ2EiHRa3OyHaLs0pG2Kr6
WVvE0k3CChclqaHZpF3SkcQLOmIZIEZpoHNCpk9cJq7WrRWOhuCCMwLQ97Lw1EbVcuTpDZT7NP6V
y2dReEAUb4mSU4AW8pTKkVEQKfWLap7hobjclfhW/ORcESTM6Y3DiM816JYDjxghPnq2DKL7NpFW
AbUkDr/oQbCCRdljLdTUt4xoqXARgJM74hgsA7tuD6Xx7HOlS8jva7SXjeRKHTEUTuhaOJQLIPbU
Kw6w3z7bezllyVoZLhGiG7pvOhhkJ1SPirAZWGrVTZPfT/y3J0rWDkgUAQfKz/cXfDqKSVN3VTY7
vVzq9c6Mz5pxV09O0LHnrLoajuxP9DHtP3SRkHYkSBYzbQGL/I3CVC5buQ/T4SS9wzPxrrFZIv/E
YD1AgHIlz+4VKgXg6C42mlwmLNdNPuNuo7bsCXuE4TDo+eJFuNgNRdVi+pyJpAGlHWy9pZyv8WyX
GBZn75Aj0f8slmD3ZCZ1KKU8py+2bb3jypTKGr4Q/wqJ8Yi1wQHAtJZ/6dfv613J+o8PbIgiIC5N
VVVL/eI6/aFjjuvaEyZT6k+CvpEzfl23OD0Lsod5V8jNZG2dFdOLlke2Ve1NNdg3urGyrNRRh70k
OLLm4DtE6RwONk8BdojUX3pIjRuH1SnTQD9viv7U+w+1vw6khTiuGkQlaqsuUkIrNP73SN0jxu8V
TjH1VY9OcpcvRuWhVn+ReYAbrlOPbPKtv/H7i4qOIL9Pu2dVWLPhaeOdYV2KEcDDJmGo3V/M+tgU
K518gYxIJODHIB62Ktj1eF3WGwb/srEeBIIHftXevoLX2jstmXxzhbjRuP2NtWesQwUm8UFLtuTx
oB8nxsrwgWdhxnEMuqCebZau310nBDgq0La9lr42ygF/l1+s49BNWSuo433bz/ZhvqnVdRtSnLmj
dS4buwfaOkCM2eJAm+IdGRVgQaNp23oOyYoz5BUsI345vvvIFRmUx+D7HQVQgrrxqblT/IXbEkW+
OB9r+3Lpe66I3Nlfa/2GFD9IsQMKrmE5oV6BArIZNSyPYLfJoHQCdVdb6xyiQ7LJa4qYlcQlgV0M
/hHlJrOdbg+vHkuPJaxyxBG0/0w3iWe7gMRowXPC91Zx8CWOMlvzEgZ92RG8ZisQgEI36JZGu/7+
Hv0PWIUJjtBQcb+YBsaxG/uLLI16pkoCcqwQkzyMGL5eB6IUhw0vXstzZxNfC3DANZkVcUkBsNJp
e4Z0qUhBYoqurSRtFeRrY3RKfx15jhwtG8a83dKTXENa4iBufgVv1NEWNbnhQL4rJ75FQjlWGXlB
Cj46Jy4dkzi2eibqKhS++CMHGyvWzGDkvDcsgg96FUYDbcXlOeebsqKVSsFbbA3JTfmXcrtl8MOB
aoBd84NHSPovRfdfV2l+0P94kMM8r6pQzoZT48+uOY8IBVporFzwaikvIEbEVG6uqC7AfmKbVhX2
K5eKUShXhCuQuyUvBQgp/Vr311S5sewSrJETl0ckQYNf3IGBXvezr5oE1q5wxGdOAZzvoOH5hk0C
bD3OdpGAQKRsXg3I2DB4FpDGeE5WbMX8Tu82YQRaZGV5HD7dllgscggBBND6hkr+OM6BvXK+AOZN
ciqO4icMS/cT0DFyCgZwi6RjOlTRuDVpigyrSN71HAZobTD0bnfkKJD74o13ZLhrssueQlCDIBP8
sbQiMstckcd3XBkfOu7MaaXLS1IaPM8RohVHbGz6MNJpl3nFKgL5/VHAsqaEMzAnsr+6JjJQ0f7+
1jb/c/X949aeLXB/fGl+p6heK4bDKU2xH9jQExpyHzj+YORCpaOuG9hbAlZTYqKcoXDqDwgMERNI
AnqmVc9ey6XzbH6TvJWQWz10p3IFmJ+zCJAHWZv98GXswKQkRLh0qHgtcXbMN9JCIR5oP4mc/dyE
Y2GxBPNAiLH3FD9X2+xMgpvniNjCyiUGV5aZKVi3mAM7NxjWJnkr/obNnT1ag3/G6c5bVxxqoMO/
YBJkoQzmxWir9GevPZXCropWUDDSclWoP1hg5P8A/7BAmLKK61UH43qLDO1KATtsIvanhAxwQ+J4
ag77l3R0EgPfZEYsCeGqER9FONFW8SnpnsVwmxGLEycrK77ug8B3IjqgPaWv0qx7ytFi3fUS9iig
9AZNII4EZZywqlpkHnNcYj/wag6c/EsZIBblrs1V+PLYS8nPHtgc54KXQ5iUXDTMWHXy3ka/+3jX
hr87xow6xV4hvSk0gozuU4I+EB5BYvUMiVS3g7xDRdGvwn6XSc8Z/W+wdCrgj4lz5YNZb3WRMcSd
116m6a1UZzNkwDNNeqi2sjpXB5mOFzBySBshu1rU6EswuTiEqQug3ET/QP+0h9q0Gcf3KnrH2mx1
F1Hdt9HFlF/ZmRJ+gN5uruxitOr6Mklh1W8o6oCLV5yiGUklx7BamvpKVDdierb6vcCzStKobrPs
gaQp+SdrK9hisDZoOMnUBIdevAev0HsrQOT55Bjhqu1cmQ6RslPCQ0fur+wB/+otrFvnPkdE4j/1
RbAz2yAFrmkHpg2xACJm6Du6POPRWXY5EmT4T13lda5S2wV7otGTt7eYPuadkzwigMFwEqjZaa9x
I0CHgHptOmnopPS/IUUIO5WHhpF5s+NNJzIF2IfSQJNYpbA80b4hEGkdilshs+dFKLzI0lXqNjJn
+XzLr6Vgw/xj30yYoBE2REBCs2yJ2uGKf3BsA0xLtscg7ViEtIaO2I8mxZltdePnMXTgCFRwCvmV
twSCGIp3lqZJfyqxJU2Y7szBkTmnt8rZGpSjatCV6MBnCz2W+Oi1zpSNNciupVrXoQrPZse6PFxV
5hXllG+khgDd7qX8ShQoXA4bFhGilk/GIDVGZSXXQQsgTtZoaqGrWB22OzPZKfJJ5ZSZ08HsSxJK
0xetI481bCa7IKYmDaSlZ/HEDLDEFVnd1CkRoWm+9+kv+gP+bCIDCRAjLGLgaFa3p1hGD8AZf+zM
fVhVj758anUP6JHhEnZoh66Rp8twzlyaMIOoyfar9Qrp2ptTLnwaJezdZgFLOH3J5U/cnU42jBQ1
+Ad4Q76ZPSXqtvdPY2PaTUoKXdyxIaEZCV+98aPRvW0BE18LRI7E9DFVGgbqIYOxkXnCcqSQJ2xk
JeG1VwPLCTnGd9O2Fi5Tn9sBTRyBQqGGW4x9d+FRNpXBsgK0HWHQY0eBatCzrYFwyhQ2nO4lmok5
ES0kCCE0jATpLPvXslfvtPCBUx3SMLKaau6lsjgMeM5HVqbvN6T/YKOC1xANAwqeCCbYujH0GWka
eUI+dSej2ZacTMyAzlg5HmrOsYAF0GXpp2AgmAO+w4uS7YNqO9HabDkn+kFHVC6zCokPbtQ8y+26
IpJvQjbc+Ida/ZRZPft8JFxy3I2K/mvUFRJf8aT05cof6oWWtJtSV1zfOFd68MM2cWvknS1v4Js1
2cBxrGuyeOPdHge/9gejbE6S+TqSy1CaJzI3N0b3GMufFXilgjAS5rrqNYUjk3GW+/7a3ngleX0L
kqtlUseK7FJfgJM/9vqo9+O8gpd4UsVVI+w7sH20UwCoNAMNkdX3Lyb9uyDwauZcMmNal6EH/l1Z
hGrhmUntf70a51gpf7EKnIvt56BwOCNAj/vbxDU51eYPn/PGGfv1OTFMz/RwU2KQcoPhk/piSABv
VfTEPzqRpu31Z3jJf326P1/j5kiQZUKRqZ1Zzbdp0W3lslzRkaqo7uX63PgbU3qrI8kZ9fCnlfbG
t/7Pp7u5rpDzTKMGKUiZnVGJMnlvUdWZLy0Re3O1oFFzBqxIdB0bNXZZeBSN8TsukogyQhOeQXTa
IwWdapy//8r/sY9C1aA2MmQgBQBx1Ru3eG8anlJOVXOqq7eZcMGoTmlfy/RKrOn3r/QFHPhjtwEJ
/PdLzRfpj1s5TgKt18p8ZnjKbj8gM6SDAQvs0RjndGtpWRXGLknxUrGglxmwp2IbGHT4mmtVzXE5
/ULc+EQPBNgNxxyig+y5AhbxUSWlxy/tPklIm6fqzZhclhkAKCoe5lJGI/5wupT+/TCKrsHXtFRJ
MWcmwc2HyYpEiJJSUo9RZicnThgtPa/PlMyTZklqLod5UhDikfQ78GuwFYDgBPRj9bmApsNDT92i
8UYobQB+xh0eRFRKeBw6twggyC2SdmldpNHttumH/AFdEJI45Vk92NjrS2YqjOtbh6zc4OssJJrL
8kU9ZW8jIthTjm2/cj1qlycGoMnaRAAx7r30rAXbAQEleE9r7o+SMifszV9ow/MFbRms/8fkNTvM
C/axeaMIzBiwoXU5U4xYd6DT8p33Mr7GJLHtCLOm+5n/kstFfz9+KhbVKUSYOR6GTi6R8XOQ3Ylo
nQ/jTJ+Hlt1DTtLRkemSxkiKcEF4Sww3GUruk4/hhQ5dw2PxPJDXQOOZAzPtzvKH9e1rtfzrFuRb
kyXFgB0Buki+xceLSuGPZTPNrSFH1B0waXiX4TvDOCHbCSwjB5vImftRE8/bO8MCwT9bpa2RsPQT
/Ny4OcbNzm2NzG5QkpKqs8LfbC1FrRdFnzNBSjZ0mjaVCzVmhSv9oi3ArZN0yJNoh/fCnciEnyn5
Y3CXXfAYWsfwnjx3mwp1E52Cu35luP0VKeAzZc2ZdgXnwR0oI3qN8kP+JNwj+93oazA4IzPAd0Zg
2/bkvSuoXPV1tRW2aAlmfS7GgH6HHmfnPyinxFZ+WOFvdrL/f1zSGVTgoSaT8puVxgrqTjIqTT6W
aK7b11HcNwig4ICamN7iH1bcmwWXF+OFoCyQysHqxm7291oTzZ2fzKjEY5psSS6Sj6bwAcBsDF6y
3PbTH7gk/340A56xRQIHUNR/wahRFMp8slQ8Zoxd8W9hCppovEkLEc8JgUjfL6RzNfX3TWxw3xA3
D0lCs6i4/v5sipgVkhyT0ciSl4E18chUInsHxO73r6P+9EI331jfK1HTBLxQT9gPwLpkwT1ZMfqC
eoDcj1WOVJdXwXQJmo3ag8o4GExutlaytWS6IyBgzY7MuVfmo1rlJPYadyzhSUH3CC7pQoUUWTgA
GFgrWGqYCoSWS+gU0xRD2g0ztmXVQHOZhXbr7z+bdlNvfN0gf17Em/U7DUUSgwxdPArgIJkjiutR
Z6UzD0azFh/zkARjW/2MfaABDgMZkUZqsvIBIj6Uvi1dUvWh7jd5twRKReKfPKxFgDjw2aF8kilG
o0yeG2WRuvWfjGflo/6FkfhigETCvN2KD723MeNjo/9Kq9WgPchrsz2M3YlVlZPt9x9VV/65Pdl4
Fd3gjqFG5wm8uWEsUVCVRhGaE4e5uz7pX6a+3DeTdEjU+7RUCAqrXzVIIGJXrju4ji2ss776NEA3
woBb1MysKmNmjkbtQq5OSB6yjAhy2E2q/KKKLzk3ojkV10j/6HuSgNmeE7r6ADGC7JpZ5Ecxqx32
fkhsHG0QI3qNB6b8dhQQtZgVhBOUS4ZEKoGpkYyYor4nLMK2vO65aWDKUXr6tbgpx3w/9qBGycrz
wL6VaM7bF937TCToqkTtjS2NNx+lv/U50CtsAIc2UL8iadxgUwSuJvT6IvY+6azNmAxFEZE/7wOG
Ui2e+8Jg7vfZUjJQyO8b0u1FJtJIOdT2LLTeOqdx45HuHefpri3rhahHTL44dTIOGMbxrmUgaiJ+
LQR2coPDJMWJJRFCVz1pDCxDEME0eHr4v1HkerxavhKg8ipSwSEH5rnd1kA2Pd5pB26fNmitPTH4
b/a6jjIq7u8aQTt1nUeuFEpKq3s0pK2gPyQF0c7QLwUi3YziPc0vPYaigSNnyYw9eoxYYMcIOWZ1
bmnlTdJWSlcguftoKZTbIOQZhPIFIf1Vt8pjQbKzdoWTosrEB3qXouBkNjFIfJ0/vuLh8owfy9nH
qfpraCsLaaRBOpw97yNl9LgIpPJupFnKi86x89VBa/VFa2iLgL9nCvCoDOlkBltqWisjXnF5nxIy
UpiBLY6oZIWCkPvS1Q0BuSya0naVk/o++ePH1JlEqTRgVycDrWgdvftpTdRrz+m5H9wgP4oZtN1R
uZsVEWbZ0CKj24a7XnU6v1iZ9YvA91lMGpC2JXf5XQox0BJr8vomDh3Y7UQmKAr+e7NFSP8SWldZ
oW0aiftAUg4lnZ4yqJeKUB7rSV8WDIHrHMVtp0nLjhG4KSCJAg8rWvQR5EOv890bPvKkcCTSJC2W
Pu3soIltX4IeLnj9uoqTDYfaBx6POBjdeDqnA8UXYbiDrVXGouqqI4qfputXvSXd5cq0itAc2QQ0
LIUAJawrwifpmJmV2owdLha6TJGmdC9J/lozNfNpwoVNCoFzcqWBOZzZu712pZqbot8BeoggfmRH
lM253h8gOEaa6gzTPh8PZnwNjX0Cd7gDTqZX7aqXvWWgedsYRXiavWTcwV2VkTZGTyslGNLgNhvP
RYxzMYO5CvNRLe4nAwhsNbz1OPW0q8Wo1hvfi/KjMklvDl6zQnfSkrKQeWkrWwiQ7FQst7o/3Qck
dfbaqiDCR7n2U/zQiIlTj/laUTtoUcGqsFgagpWsJGg1wCqEaDqwq07mxeh4Ok3/MDeihADeViSg
WWWKnfnyOUx9p4x2ZA3k0dsQ1wu/pu+Z7xSD2xyLSJo5lBOoACKAXSkIjXB0PZ2xA3nWPr3GlHTK
mh6khl6dK1OI5d1EGykyp0UMRpT2sDafBNqViCh0yJpDkmL9Jdskt/ZZdT8/t+pWShqERyJEY4mc
5HgNhrbLUU9re1V6DCWoVnyEGFjrlBDNSUYMoXI6B5r58BMJNBuxN+ohM9DoUQFK35REqNM7KelB
VeN9AKRtXiMMfmrsUF9L44FlUhmYIwM7CnxkqBWLPGKf5rVCYMHrcvDUUdFxEFzUZufUvgqD9CAn
7cELPBf8EU91CZMh7ONjWma7NjLOsXbfwUT3gT5yWoVbuMnjaSPIsQuA7zSB4uzEPZhSMbmKqfYL
DY7C/SSmZBT7EQM3n3hZhA/MShplfE3F9hGIHq3YJHtXh89gJN4++KjRuQm6ytN9rumnoRJoKdgt
QXKCFgx1VG8TnyjU7C7oLnNnq4gfc8GJ+CqM3vgVx6orSm8msoMIXaISGYsihWvLvTNlr6rofwZE
3XfhKYrUj5TvXJyUvUeDIwENnYX6nYEwy+APK9qXmHE67Y8OnHQ3qx5a9Vn36b4F1A9LC4hWm90j
MArHR4B/NBF7Rrgoy1Ak8iQNEuzQoNxEfKla+NiS5O0xPME1R/nKjX61ZhY1maa0jBNL2HC70jnV
bUVhlDbsU3au0sPrpQc7Drji1G0oIS4UiK5Xbht2Dp9HIquqTdABzOZ4bF0idG1dwACIUbOdt0Rj
0MBuXlqpIbORLcawgPUg0eyCqyr02zpB8FyOTogeSrOCdd9KvwUCxL3JcGw5CR9Ftm7NWpbdzor8
Tw3QVTl251GcNlY5riu/ISxURgfAw5bH8roThOeJtGZtUmz6GeDM5v5RRJebB9r6GMl07SHEUFXN
T09J8uDwYPGgaROdT674/HatNCYIrSfyfrzoWbO3LgZI1tZIESbniExFM/4IdOE5q1vGbDGZWhLN
eu+qlB7pygsTo5ZubXWm+FMQvRLUsZ46/1mimWww/S1H6aRI8kmHf5HTfqQDotbERrIH5FX6SYc+
5tkdkvDj+4LsNiDpqxGiGKqiEuyAWuRLXfFHI6QTR0LyPKs+BYVMHjmTu1o6G3W0nEGks3aiUhg/
eZEzryiFXFzMvN+YNDEK6VVJ6oWXGMzPq7d2GO2muXZexft//f5Nav+coOaikZbuHPdAkuDtUblI
9aJpe68+pfIIMhNtmanbRT+n46KgIMl0rpj6LPwtZd6DLiafE+0pRC+7eaWMzWAXh+FDhSuM1rui
U4uFYrIS9fg+q8orWZ1OXW8VU1jO37sURTtzMhLCR/BseE9yCBuwB4yfgMsuyJhAxslwB0KcSWza
/GxOluAEw74ZvkCjPJ09tkcs4E8eY+QYnIjpndjUtK5beQRVzneoBjrQI2NtQEui1m95H/5wCvy3
u8AlQw5D7tX8K1/z3wczIYnqKk75XqUWNmK6ShFdFnm4qhGJdaieGzyZtY8aD60/T4Yy3OkiC3JT
MeUPzsyrXD4IIqx+eAyiHyh4t5kMXzedqoGWNxj2QHC+OfD0JMLkKbvEqbJem0y7xkn/lHrjXiOM
qVURLkj6g4K+TCsfp9R8GDO029/fUv9536s670BTeCco5f++PlEppRVqIu77hkj0xuCZVxjT1CHi
pr2HUUD2mUQ+SlnlGHX9MITxA3e8QY2mW9dEGFd+hj2GDS/Is3Ubt+ch8X84LH2dhf46XPMdaiJQ
bkNUJAUM/9/vUS2buM5C3mNIIp+XbJkEb1oy6Oa73asDa2FxB+YI1g3kZwhCeVL9WfHks9GL20Gl
PB8eqWXtSk3vJ20vVf5O1p675mwgjJ7bq+W8AaUgLZRZBcETTOezznwncDJLWZYhES+cmLOBdlgd
1+e5mkn9ZMvWk7YJhH/OyIFS3xWBkTIfbMGvNLtseBaMUz0lsDVpKffcbEnYrAK0pmNu3KtTeN9D
Phob9Ycewa2AhNuKAQktj/lsya11u5aFdV35atPUp8KioScje0wYAHs8ohXxAxIaqozNpok1BnhY
M5DQkJ7SDqR8vyq0dZsLDHiO/z59jKb3L4EW/VJqiWDH4YcT/788XN6ppfO98s1CZr3VrDWTKZeK
WlUnTmltKT4UGhuI4B3Kei6mMreR8bIW2l0ojm6LtnzMUXe0SzkyHWnqCXKB1VHcmVF/p1JG6DHf
cUodNS97Q7HtpunQJ+Jjq3kLz3/1AfynxovAd23FAzd7TrI6lvywShbzjpbPNqqLGCinPBDWrUAm
DIw1RoSRMPxW2r2WGMtaxeMLfDPU5/zu9v77p/E/FoT5etANgOLOX/pN+9FKtKAp1fT/MwmB/k6v
AOajhFIZpyuj6ajsRjTmBGZaVF8/zwP+6X8SsSLqRIvqMssBtpm/H7W+npp2FNXyJNRbs7mXpp0e
bM3iNUXm0DAnxBFWBRA1smuZ39fRrtG3Y+bmpKQZ97r4QDNbROZfvGp484ic6hEsuEW0Q9FRiYj0
l339KZfg3neyfvnh2s2rwN+rxN9v/WbgWcuy3oWWVJ7y6ajorxmWgWqrNbtEfK37bSWuYnq5BIQM
Z5mXN89TeW3zTRP9kPN1Gz02P31cQsKYZMpESf+aUvxRSahmoetdx/sY1HvFQzv2Cr9UUDmAePdz
Zd/AS9fQbMczbphvMOEqDtsGcpO+bccf7qiv9fv2qsyxjwTy6BZc2Zs7qlP9sqmjsTyFtC7U3xbM
Xt+tVYhBADQMAY5BheJroeG0IHiaVC/rV6+cUF3K3QWCfzueTUwJ+tOQOcaqiTYWOptobYFLTBwO
J55mt/Gu8dFvLjCIHvgJD/cij+Bn9KadZSIdrsHL2DmTsI6jixY5ZBg6aJDITmkEiidXv6bK2kcX
LJH54ESRg5Q4wCwfraHjoIjH95OhnFpIyiLVftj9vsQU/1wdVTZnYKsyN3D/vt3zYcrjxKvL04Ty
NbrTRHfyHY2OO1kqpH2809k3iCsRHaRzLWuKbOuGI10S7qrgLglOMUcawfGwOo13iK6MkITt4poQ
CBJjtrkWdGQ1JHh2py8K75DkuzRggrbrWENyxEn3clsvep4pj+PRD0Bf/TYW4utGBAnL7FYR2dxv
B8ex6UuamKTlCWsF/3nbP8aLh+2nZz8a2FgfKXYWKJuXVGJzONjihb1/Odq4SpzBmRzVfumXmivd
SQ7hSQ4K/oVqDxu6r6jtbN2WbcUleXNpPGjHcmlgErBoHC5G2GGmjRLA7heoFp3MDh1cnUswYba3
uOJrcpTF2d6uTr+KBX6EdTT/5uPTDjGFPdtrz/Mvrrtx3L0DisAJCarM7B5n4ZW4imV3j+LQJl1o
8Tuzd7/TxdPuN8v6oXE51y12NO34c4jidDteR4BnOm3Q2LuJ+wJsys4cbFhL8UPaQWH7RVmqraFr
bqZ33Dr+Tn+0jsAwWWkd5Q1t7zK9Zq5x713oKC0uEoEVWGtX4bJeDTBj/HP2AKcBEg1MBoQSe1Aj
OO2DQ3rXLDv7vQM5Aj5gpTrSCrfftnhEcgttCu2tU+0wYsSg32Z41+y94U+hhes94m1pX9Jk2e6z
Y7+a7rJTtZH5GjTQNlCnlwR3u/XC4qvg5Oxorricvx5MhjbWCkCO8z8jH+K3CkRu/n/hMrU5OS8+
Ypvad5WvyhVTfHORORzWbX/xgcxuF+6wukGSVe0j0z8uf3Dpl0QSbiR3XKaHgr+X85/K36GWb6Wj
9+LtgxkyfCbrraf1exUxofJH8Ec1R+NXwcKGPkvgbLtIz+M1eLcAfTNNgOONA2exWvTg19oLY9Ad
tpCY5sNzO4PXQCSAUtiJG88lmm3xSwYqyqYL0SK36F8vCgw7RxqSLRECGtNNpHezLpJWn9fbRGBZ
gDjUI/q6p/SEBQ65fk2eBz/wUf4umSZymoET+x4GaCBt2nWca9PfyJQ4wFWlTUCXf9ds4afYM2Qq
3phkIm61lylfFuv6mS1QOuT8zrA0tvVd73xGS/jU12CXrEeYCh43GyrzCwpl/r/61D2W3AOcAy/Z
1nq2Tni2cbzq9+Gv8WzcBVfh0v4Kztily4ds2a2yfXpUyXHFLPAQPhgnZaMe+GFXhuclOBnkWfXA
g3ZsntR9vg42pMG6+a7DPr0wnNmJbl3gy+7HNb7w3YgrX7PlNUI2HpcrLIkLw918La4SJHVEEc5/
EYq5EzYP8oJYeIzbvx/sDzpGC4bn9uPxZff5mNgEEfE4a85vZNMONhmePB5XDKI80kQ670AhcFfS
F3VMG8EAd9z+SdpYd/HiPL8w4vIFlOYVwLzlw/JZXPx+/Dyvx7V9/fy0G/uhX5zXv5+cte/wtvmZ
cfGQ2Z+J7fEIX7Ht8MnQc9rrMz0qkgXbH9Z/Y17f/1n/LZZ+Rr4S9PebcsccsC/6dVSeKKUZR2z9
ULZ9Q1z6WOZagwaImj1IqKJkMNeGeV9hgBiYMhB5htxrPjp609AwiOq2HmWnhBW3jB8lXDWatjGR
zCght+2E2t8HaZfkS5WMwlYqXrpeX0npVg/R2IXXXMGPA9zdt+dqM4k/RhO/bS876gi0DKmaajW2
UjGKEOLdgM8xl6dlgpdlbn9J3JYiLywDBhlzj84j30ttG9hNxgFPYw93xaiP6JJydifBn5vwoi1U
1xGtY0Jp3xA04RPaY1Vu1nPYQ2E9d4UsrTv9UKH919WWJYkDL8IWRbRud9uw7IUp94pTJX1qOD8V
CvKCAGNsrq35qM3MIYW3BbliL1LB6wURc+gUvn8X//ZQLCD7koksTpVQccl/b/lZzekvVDQiVPPz
pHr02nzoWFuecSv9bJPUbkiH/v4l/5nZUhGa6Lcop1WJ/fhmZivUpWmV+cTnbs5xdEjCfV2t0Kd/
/yq3QrGv/d7UUaTJiGD+VY52aZF1lqznJ8O/z4vfGWGucn2lvsuSrVLaZLBgbkAS90Oh8e/rosAT
pfmLFVFum7dOqzHMwp6c9vwUew9FsJImF864Nr4HhJXgVjAUAh3ArXz/af+tbm5e9eai+uMo5pog
5qegcqJwqVVOwmgmvce9ziZqaUdL3SlYYztwQulG7vcdNq15duy/WmShMa3bc5DqouU0nhozW07q
3Jzc128J52W9+uEW+GfcO79bzreIkog55274+66rm9LSk7jMT1N9nmo6AJ1P2NZbhfOkR5zfjJvv
L4/0z7N284I3t3kzaYLXtnV+MmFtDO3Wa4RFRmmjaS8Bk0AGPW14mCcf0970X+YloUZz9/2b+OlD
z4fNP05CaSVOnjTxoRXtc+pSFPFI/GLSi2Yd4c/3/z9n15uPfLO8aJHqD1Kez9eY8ApCmeyCMPnY
obVH0x9DEDMBdFSlTqbFD1/vrSQVZSbfr46CiVxajcPfzTFrGnVSw+Q4PzGnrZG2T12+rpl1NYNB
bOg8U1Amdauxzlb8rsp8oRt+yIL4kgX+tZmhczEsTdYUE8kLOpS/L3dvVFKPjC/9H2fnueQoum3b
JyICL/gLSMimXDrlHyIt3ggPT38HdSNOdCkrMuOcrt29e9euKiTgc2vNOeYhLq1KQ66GtIasOqdB
PUCrondwSDO30Sf3SWYMnBmUweFC0BVzLPYF+tIYHBVknhZZbMioTX73ViOGw/IBY7MC06Wb/Hz0
GAlzQVrwYh6aJ6wCFft4Wo0zy0cFi93//ufXSP7HgyWKjzLRn5kb6e3fXyyS2pw2X5YcruNLhFDB
IKKObj5v74Ksr5AStkzQNbQB/ZGeillirancugGngh+h7t6MEg/CLqxcyZednz/bt6IDC5lOAXcq
LxuT/efvj4b5URWuTZIceokWS4GCHCfVdbB0zgjC18/X+tdL9tfFbiocehOrtRAL8QGni8y0IQPJ
pEGk7nixI3EF43FU0dKHiCcA16Xl/Ofrf1vGbr7rTRm28L1rVxR+cjANxQrQHVD+nN7mQfylz/G9
aD9dCcnzTBI1zUAc+PddDeSoqhv1imeeqapPZLcxW+ttJgXg/KudSO42esWgRCI01K8SXpvAA5uK
NAbvgSOps/NVr1a+uvRjKPIoX36+D390z38NNIRsk0dDpQNDzssfL9h/5rVizLtWbWpxLz76G2PH
Vo5yjutvtQ1+cmqNFFkKtsXL5AuDUMMB7B3aGe17gET5XNmS5VAxN+05EOmr+N60x1UNisVwCGiM
KbnWJKbanJ+CN/Mhf0DOLhJ8BJUAis9OOVQHakjhO11arPQkKBmWCJiuwIaHpoJ1FksjZ+bZAS+d
nUwM5mOxK++637ZRt/6C/y/W+s9NuJltvVHIS1O4QtjlVZe2croJxyWRf6SAEIgM70bZ9htSpgyC
En1q7QevWVVYZ9Sd0m2beDGZKQqieZZRvplCS/eIZTDdBGTzxDipF9qBqpiGQVXZCdUvo1adpuPb
J2hM7SBqPgSB/VHZ/ecJtkJkKhnF/n07c2PiSlI39uZXNtpY6jDJozPqAPxBWGbCUzzWjAazZSRZ
IVa0a7VHfuM393lAzYLijYEhvnU646GRc2dIXmTIh5YE4rnJVpmR2aNHmqpKHotpUfOFuUOSFwfW
YYJ6/fxmat9WXN5M2l1oORW+nqbdzBByV/VVNorjXgusYhVdms4JOJgi7msAAcz9T89gxXdCNNnd
AnxD/kKekopBDIJMfHcdqFYS+VzDL3iTTvg5Ug7KX4JGd5OoRaui7LIADsqX6FBgTLpcMDFbjLBJ
Z0kXXIZJPAfnNwBl2aTAE4rlrGMQ2hKqO3d2z/nHvb79/JW/TUo33/hmUsJb5HmGNo57D7IIyE1h
C+4j+026+o/7qovq1IKa5MGGevOyd2MXGEOFdLVsgDD4tuLv4gABByfUvt7//I0k6R9v519Xu1lU
Wl/y+mvUiHt2KgHHIDvZAv/yUQihPrbyr9aE0WP1CiRMqwdi8UFPkwccvzZrPbbARSmkIQTzKXWD
alCyQI/Vc9Ahhe2eqG/keliHO6KnEQLkjpAjrlmAn+GlJt+1hQBa2zPUKoOdPvdH4x5GFLZeADLq
JXhDPdpQH+B8jr/sGdGUfvbvdWY97OmdPWQ2vyTcjJiFvGVU3/n0Ufo1/lW0NeYF0lp4RvOD7C95
gXR1EtbxMwRD/z16SQA0WE1sIybRl8Jl8tkFS9NnTV+Lye5DRM95dfFkj/nkbR88G66CCq0TWX73
y/yuT0/zZnYwZKARPGuZpqxyc//9+sq4r1PaCPDWiQnwNz48UsOpYpQXdg1f84hYaPaUSyvNc6S3
FmMtmg6KXjgPu+VotRlK0kWfzhHOTzSWFMTBcEJ76sdssp4jeWmmGzQcIbwCEAT6smZXLDiiPKXt
9Q+yYDOnh+o2lLCoMbOsW3nBSaWWNnp0b7YriYCAAV8aRTV6WOmyiBxZmnfhviYVsP6lS/2P8EKW
OPoYU7SwJOp/TLv/mSyLVg9mvTgMewzoJsGq+9kh/dIOilU4xUHbtmfsBp8xaNY1HZXIFR5yQsb3
09L3wSqFuSbkzvwy7LnuPx6Souv6xLpQEdXcbAq9rDISvxoHis9XdYHoM10jWBoc8QGDNUBayeqX
iI2A8EpfTNBLQbQQ3wzHfquRYb7Id+Xb9VM2QXtdGo30boyA0z9PQrYMKYuT84speKS0eMiwMsLy
NqnZW0B1IWHH9ZKFDTz1HMoJQKYG8I/bf6kL7YrgwXjvIHQXn360yAAtwyteiEsmx6LYKoIVucOp
b1fAJGN7OBmueIpWIch31GxWc9IImmIXHZP7+iYsdAI3PNDtTzPFIpCDJi24Q3OlhW7gTeDQOqda
BN/x5wnoHyYIHjgsEUMk2ZemyM1sp89yRY27dtgX7zIi0Nf8VU/dmlBPjPXe3Me8QxVLtMUXNbZy
UCdI0EpCxhkYaGPY2nQUlcl7CgF8uegQC/yOMb2RRdo6aE6Q2oYcyrD+0wowFlhuUvDa3Yqds9/Y
nrnHeWhUrkcWES1d+mWwCeEgkeQ1bKB+DXtKwZNiVFq3X4W/AAgsuI10QrYYtM6s2UvxRoz3ubbv
IBP2Lkp1UnRnq/FXubr+7VxCn1QVUW/rOtUs9Dh/b1P9so5mqcTAMJfKAjHXnvICGwXmVd6lqL3T
oEiSo0gw5y77KjakFweyLRArjd/MZELZFqBxhA097yp2u3ipivC1MnltWpmwy0wM9jZS2NrSgBkp
lupbJenEX6BsKls7IC1b6V9iigbeAl/ItiV6CGDU0uvIbY0dx2Z23z2aAPlYrC09Zbduqa9wmc8i
c/WduBOp6Z8YFfV93GzT3oF08aTA/WOBaSCcl2DI7JaHAD2/dRWgjv7eS1YKFX9Cw9FGyGz9+2gv
1OhjTzAmWrYBAtgFHvZc9onhXgTUb6sdQcxiAsOXT8gfbgaOEdqTajF2Rhg5QHQYR8aCtGSRMKnP
2rOh5bEK8YLgvOJPSVFNerYGuZyzXjcfcS7oKDlWEJww+18JViznbeXOCic8Vq6yqVgCqTt/0mmI
P9Fs07APYlu/l8/mqbsU9K40W4UiSkP2wd+FLvCAU7fD5/WUu9EbXTzIdIT2GATXskyS4QApq7PG
t6CBlDLFINZEqW3rvfHRgiTNF9yApLKBNbCqKpWNE0t9kPlX5ZWtb/+m6WvYjiaNmzMpvjiZJNVt
4Ib0bqbt+KrBG6wBwGpFZc0+R7KdoWbziY/+e4LQDP6VMO9mSwzz4tl/YScJeS+MIdoAjXMmuR1P
OrMxSMvvrOIucdcoIqzqXAB3z9bFKV+Fh/41uFPLyWjvm5ZMJ0jGz8Ua6kggHyfXvB1xoj4zm5So
nPno9IPX+n62QzGiPmNBf2VGp1tj0YxZ65BPwRjs80v4jDLMwFOgWdJDT0XjeF1gXxPxt30qq+Gt
PmVH8Q0zBeu9fqcdIOPKC51uVW8LGjUpxGJLXzqpxZreb/ASfcLVUt9Ktm/kPqsXTu1CvdXGFzl6
kIG/1dsOLjlLZOoMRBWoK+EEcSQoXcB2A9oa5Na0iDu7eReO3nNBWeMzcpGSLBRaIZCEfXcgdUZc
VY2LOjXRNxUYrPecrdOD/jE9YV6I3EpO5jrfAyk1L9e99uqhHGHXux2/2P9299VBDqgnWaltHHy3
PzaLZCM+G8t6l53ie7qA6h/A/FY6UkEfd9kxp/1kwEeyGZpaB1Fh4ip4bLmgy3wK4GNhaILWmlK4
02ErAOCAqth/Rf0yG10CvT3lrX1B4nyt3Oy6raJF1y2GbkHq/RisPSp7ms1aETwg6wPZ8NB3VvZu
+tA9nfrSmwjFF9D8UPimb9lDD7Izt4wX/6tt7Bo8IUg+j5AnkMnDE5AwIhw1kEr9OdUW5fN1mQCf
E+98IhflY9ZZqGOil2hZvA5n8Q2cCGuSOkMubGWtVd0Nr1B97dlwNz4bw37szlr4Mjbw8+LXOnKL
eI7CvTm0J/25fm2PgNzZH/B68Zjid7DBbGWMTfZ6XbAuvviPJlDJh/45Pclr8ZQcuW3VOn8syKC4
2lcZe6Cj0RYGKb0VT+C9ISyl+i5g4m8OCfphDiitvEHHxzh77ufSTqUnh5dYX5f+mjNex59KIySF
Xtv9snj+a/M+sUvESUBjIry4OYKJdTdT2jQa9oICsyS/UIw2Mjw9fWxfhUtAsnywjLLtL0v2tzoU
SxERxmxX6WKhprpREop9P8RmFvf7brRlhoXq7/p2l0nnOC5cNbvT+nOTuh6tdBX+J9MnCnP9NMv3
uF8z7mtFKjziuojs67S7iMJJkR968puvuxLuQ7Dos6WI7SHjLC9ZY/45g+CUa4+J8qykSLWEXQLx
FB/Fdd2a21rlDM3cn61MqoLPI9YFEXzICZJSFyLueGtxQqai2/Fk1XOiuILh4L0F2Z+ctcxJ43nq
7STQs8Mij7YRp5uSOU3XD0yapgjN4CnFsRuC6hziXyoD9CW+7ysR17LtoSOIJ3V28/wU/3ods+La
T1Hd/mOyas8e8/ODnB9YaLvX6hS8F+oSTC2aagQyPdMOCRlL6XoemwP6evUC+tSDdbYcj0pgI6HR
pm4yQhj2QG4R2siXj2ArdErSrvrOcTpObdg/6J9hvrJZFCjeYjha1nClq40UYQuyqgMwp3mzVCKH
bQAl19IddVqwvebgncT5gTJCYf8JzP/Ja1kHJsA20zlBIvRC+GdEK95pNdsfoY4eBHERfV43MeDl
8Bi/hdHkG2ZiAHJIOe9E3ubnb0Ik6ft+3aBErnGwVXVtgjf8vVmK0lgK5Jo3lOoYO3A2HGiAtXp+
dYW7EVItG015GwLSvmLD2LUQ+n/DC/0pgP99rvv7I0yn/P8cZEZh9BMtzvq9SuED8MglIzRVi9z+
oLEuPuYv6uPQrfqldPJWYuOkZPbEbv5ptESbEOI2s9JP7EoBHm7WeChZELeUFY+3J4gt4aR4bKU1
x4TKQ+qPyd2C0VN/Qakx5vWzuTKG7fUtnyer4GKuytjhLJB8dnvvGYsvTPdyNieaFKnOvDlqxOwF
RK9NPMtmKVI0A+mOwgUpiO5qUOvhVM7mojjvjj/PI98Fmcp0iyhtiqpiYGa9OfqGepzS6E77vecO
CUl9I38D576w1Cjz2LNUiP8IEdwimKuP7bn69C5YJuJP1RFmNuEzZ/U+I+sGQCZVJoCVM0QwhAq9
JJ+wj/jGQrurACb1LgO8sQy3O6lTKgCTyvDbRPx9Svz7q9wM5IADTiKgZN/7mRNK93J1AjOnYPCJ
3wXjgh2sR/c25IUl6IdIpfgYnivNDZsDyvCf7+p3s+d0Vwl3h/Vm6Jr+Z2z858XLC7NvejPq97xn
PVlX5jTOppeBSiMhFCdG7CpcVqxUbyTbfgEtMe+moq/AnXTEs/kiTZOwLX3Vr+GlvGtStDPaIyg7
+IhznIinnz/vP078hkg7l790ytvyrYDYD/xr0YRytzfflXNwgTD1opM3ODxUdyN7XvYCnEcdpsPS
ucockZ3mkC7Mi+j6X8AIeZ1n9798omlo3g5dRHp0BNQZOJJbmk2AsdwvhbHb+4/jfbiWXfmkrRgG
6iPhx6jW+iWVGDZxMzx9n1K27hI7OonN2sDwB/IWeQ9LEjo3V5398nC176dAY1rs6U5hOEdufVOI
UGhaDaPgUxaRH9XmVNRzMWQ+hcl89LrLtXgwhFMpEqMH5yjqyDzfScmuZKFITr38kBY9pxEUbT76
NYoq6bnUNkL3oENchd5IPIy8gdHWkD6KNRL0GhIov3xS8ldjdsyVB7x7Q/dJuQxIQzKuvXzpjaS7
FO2lWUJn9Uhyqw9Q3YpfSVX6vwaYburyRMDhBhg3Pc/ImHXZVfKafWm4MWg/A1CQPZT2rHYNN0OC
xlKlvWtPvVM/o3m9r53+XTunbBWhIrz0+/AVxemr8IEUdDh2r90Xtm9leBIQXmNrD5EwvYDGg0vI
CWsqWgMLcDjG+PWyYeIY74LX/ghW/JF6evLqvavv3bN6zthdFi/dm3QRT92xvzDKnsZL+qZdpuI8
FGxwQW/pE6/Re7+Pn5o3ajWn7DV6HA76PbF+T/KlfzORtEVW+0ba9SfTffkmX4qn7Em/N+6Hg8rf
w6GbfjwHr8LLeMePo3ymXPLUH/lYj9Vz9Dh76Q7quTuMR+ZEfiQbf+t5K/MB+OU8eBzeG+pJ/Dry
tAy3/sKHzIZ4VmC5cQCNhvj0LnFtZS/JC5k2WcKuzGmahZfhnFrI0S7Rl+y8zdCNfkNgSH9cJ7dj
bXJaiDOkOpNW5u9lElZWgohFoZJyFjbNV8mKto4NW0E9tOGM9MjzveKlIFjnDaxi/kQs6YYcYvlO
dCmEOvIxwF946ig3sOMBsewQ2OuH5BI5XuIYO9XV3eQ+FuaYR4EYIDxILJYTnGwMEraVMGPRGfKv
7XSyGL5Ma6ctxq0kO7C3eocSQLqmoLLMmgWoSoKbgnGu8tnQsJKZZyzaZbJhScqpPXCIxzpm5WAh
HQrW3nL24m+N85T+GnK3H64O0ZIwBfbNsyfxyyxlp7wILLQb8yGGN3Lqmj+xZ9KdwFKxl1z9zPBj
yyafQ+bm5+Gjtra65NSlBZrT0mtMxRPeTj54KIIdGUDcG+7dU19iXtyiRsxewrO/mPZknS1cliJu
LdxYu/7CEYh8iIakOcsk9KbjLP95fUoa50s6cCyefWxMk7rLttcPrTtSZr9aS1DpR+3e/G3dvIUw
0tnDN0KjQ0WmNVnNbp5/Fxlml6lys49a2CS96MziRTX16vAg+LKrpVs/2Um4E8d5pS1acy9xQCeu
It5U7ZvEKxBcAlDTfvOCi7qhdgNjDNlJ3bkR+5vEgCXkW/eR+pB3nTOJJHKASmI5td4I5eA8cjUe
isGkDoT9F1eSbOxlGW+b8smpha0FWqYqBraVzpOeElTzmLUGHajPNoHBDXQlMvDPB18NkSvJK7hk
TB9IGqoHFAJNvs/7jQDnV8pp09pCNIk+DWGRVAuGYA75XrBLmLBTpd8yZLo93SXITgUkRCzOgl1w
TkK7Z2YnX2WpRsTb2H26bpP5dXYc64uQ2JXIZL4UaslJi63ZL0xjnzaw/PMMWnBkl6glVNjmXa/i
RQc5UPjLeKjXJIskwydeJyvEt1z45rINSJAdx7lYrIi2+nlBVb/3OHjIBpw80HBwbm4H+XXUNDm6
Xpt93S966ZGirv8Ew5xH2X3JCEia4g7zh+atYoSD+nb0Npn20uSvifJg9tuh3hnFUTb3RsSZ52mo
1q2ynw27iLDD8bklV85cdsHWAF2ADTB77ppDxs8LR0yF5WzvKYtSWtXAkme/dECVfy1KiGAMKrPq
DPz3zTEj7US8Q33b7L0BgPO6o+9YLK+cj7q16cHz+kqDp9K7yOrVkpk1JI1wA2Cab6H6NISbHrb/
CH7CTVoHnVAH7DLZFrNF2S8DOE356RrtZ8JXEb8b4X7g9NfCXHex2P78dH79FtN26D8bRkNQB6mo
+mZfrFghnzNwlFbiWckH6KqocjmcUPozWFDhGNOHeZOgwvpr6UQy7ldzpqUWig58V86GtNuUS/OG
owuiqxJb4wPdmBkVn4HSyc+f+t8Tx3/u/U0RQsrwv/nXrtl3R+LUV9OGUYUcPpX4WUU52sJxowj8
IYx2sI4+OW7Kv77X0wHldvEy0EFpojLR32+3rl5c+p065MQIUJZg6D8pih09T2+2Yqsv+VP6ZZzA
8OcbdvkzAhAYurjhUEeBusHzshvbhcqwY7yzJ4OcWzvBowQxy3traMsUFmVA08V9W6DtIl3Puyvj
P21LZAC/Iey/632YiA2N/6gTBk68FRc1feiPWubVewZOhwwiJy5yRHPsG0AIvgqaTd31WGdr3COB
LM4Tfv7nJ/qvwWSAIKUJitBF024Gk58kZTpZCfdVOocc43ORWeZWCI1AK/98qW+y3Om7/udSN288
ghuziSMuJbtkdtgS5wuFRKxw8fNl/lWF+O9lbl7RIa96U0i5jIo0ZnZqttHDzxdQfvki+s2uWB6G
jrIU0FnpXKJf1m0aCeI7G0psTxoVq7UufOTYmdiKtnOdHBFp3oNC6SjJ2/InjIf8WSYLFJ4C7De6
HOgIpxxRK643VbbqY5TZPvoaKN80KGqLOu4VbUf1y/rwzyfPYQsG2gyN9J/W138mIFiePfZ8qd4X
FSFUBGEdm85l+W3J9vj5hv3zsMlF/udS00r1n0v1eiUWgjLgGwG80O+v8VJs3pSQLCZwH4JDPhUB
T8G47BImklVY0vg8De8CsD1YE8HKlFZY6WTUlgjRrPit7dgW/fIR/3HEkzBQSbSamVfU24EYdpmf
Kt1Y7xFcoOySanc4esYd5xV2rcJe2hb0ZCwK9hTrCLiU9/pw0EjUnSsYvQBoX6346eePNA2Hm2lO
otyraCauPlW8rdOkZu1rTYEUqekrHLJHOq2KqbsxIjNmAxhdP19O/z5uUEvpnPIwp/5hU/79kFLZ
myWKWTBu+r1s3pXR1q/fSv2UBrsG/gQttw6uwy4IyWVxdXxDV5vdfx8vIMOo6fMAPIZZtbjzcCcY
XkEJs2VLdsir15IbOoVIiXBUQv1JSp6NdJulU3GV1SsizaYo2DxdWspEnthb7WwTXR/V/knV36vh
yedsbwSvur7Mx0VNIE2+7SBCNwcj3sHRt3r1bET7CN09FeT6TP0fGrHQ3FcyITHhRvitK/wv9Q63
CsMllju2VijM/r5VoapUeqQ39YSCi4jBw0NfwNq3ievKd+gYTWxC782UL0vW7lJfk9G2pDxursxu
4ZE9nptzqXKj7N7ctIRQEEbTo+9bjZs6WlQP0lvROfOTeMDzVH6p535ND8xpz9MCO13SGk/yWXCJ
D+4hMduKa355b+N1MawCVL4BVcodesrScMoXYlcCoj2BP3nzd0rzZ3FJsGIhLKHCdCzU9KRmVFQ+
hlM1QBq3kG/5QKMcKJDV0vwQ18kHKQFw7dM7VAi5YIf7AAARv8BgPBL8itMzAI10HOgaAAD9ZYr6
rhKltIJzXJ22emBo/xhx/ztxdAaMpVnNO1mQMD08lRWSPLjtwUfbvYBeN0KMXWQ1XBsUVNWXFz6o
/p3KAupPnGO6ILoJUh+6DeSCX4bLt9HJJ1M4PYuyPkFcb9aAVhyr3giqet+xwQHblQbiJAEndfX/
cB3eNZkVGszh7SztK355rTXcPSEGNh2LWGmHxpf3q8ND/tf3+c91bqZoT2ziGqhZtVeqnZp9+UQI
tDv4EGxFY1r2WuK0yk7vPrP//cw78Vgm7wzqb31SpPw9mCT9WrX6TK/2I+JLJOgTpnDVJov2mfoC
4jjgSXlzT6TFFJUH5w//bYN2YS4/l2to8ipRz8W8M3/ZF1G6vb0jfC7ErxKmagBexu0xQ9QSsY4G
vdw3a2HBKTEg2ctWHNJaFuGaQConc7rdFb8lwso5DrFF4xCSbhsrb4UL06528TxaoHPl10ubdJcs
JhNnskDX5ZbLHI9pAeOPScCS+F9/4sLPnMb41Rm2znrJmF8AC41X6AXc3qJ3h8tzCqGezTGZumQT
YvY0bY4JSNAGB2jVBuHec/ZKOi/OS/o8i2GTvBCweoTFeQrWNFMdeseElnZP3sm4U1bxE7IC56O0
ztP/H5Dj1ro0uu0vH2cv5RrrS7YukyIJM+Cq3rZOcw7mQHscb57vk3lhi0dym1dk95BZGrmhQ7d7
GeyklXJvOoM7/LJCfVsQbx7Izf7RrNWhirFA7GFyVxmpBuVC5ghQFLYRzpxhjH/Ztnzv86qiNL2b
qki06Hdj/diUUmbm6pU5D7L762x2Mj6lmlXrnNHdjoUHw7z/ebT/452TRCCtoogWb1LG/z0WgqiJ
qq7JIQJGD8SAdieMiq1myVAtCV7sf5lb/rBf/9piTF/wP5e76Z8YUTKYccjlGuwekJhO6Uu6Y/Uo
5yzI9Z4aqXYyH4JT/HHd6gviB3lBqBXsx0/ASJspmBqmXfHLbf/HY5Y4EGFoN7G5YBP4+x4UQpOE
rL3FnvxSfPjkFE5cObfRXKqjP99u+Y/7/9sdYGxPJfyZzmP++2IzFQNh53ExYZNT8/tC1H49qVdY
tWw8LWWTTJ04R545pjYvw3lTWcFz+Dk7RWdUkfdta43P+q55xBEwUcYWxgoRk7btV+aiXKmP4kMr
WvmnjrJcdFKIZ4Kt+yvCZQO0ZNk+JVYeiivjuH9CWbn21vI6sPEs8o4tKwMygwvEJO/BkMzj2kkP
VwcZEsIlSNQEp6DuUp5QopUb/5g+5GvjrDxi4zHJW3Vgoj0rdwXWPMn2tsGXt0XJdF13j1imsDQg
0rLGp+w+v5OYKMj2Q0qB8IzpprVzmoHp2hTOyvUgEoIM3TPGazoXRnc4h/f+ino4ParZYw/+kiJ+
Z5Wn/kujkRo6ke4gXUnI4mju5HzdR3OiyKR3DT2sRWohumX0Yd2XeKQIXG6zT7YgCq/ec++me/1O
3SEgwzxwUd+IW/Yegsgy39q98kyRuJStinb4QVoZDyqW9dcQfzQZTgTEb6SDsPR2/mYf7FsbWzlx
m8lZP2h3KXyHtkOth0+oWwrwvz1bWfWXilwctGk7bxF3tt/Z4jsNrv4RfdOkBrVQaxnUDk8R4u/d
MAnQHLJqSI3E+y1Q9sDMHsWgHtB6YsLpPoPwAwX8z6/mt934NDT/82JO6/V/dj564ekdMO1i38hu
GqtOSeYFMe+x9Mt1pG8LP5UHED0TRxnDC3S0vy8UDWOrwA4q9oXyIXh7Tz3SG5x4rd6w7oQ9eWQN
VVQU95xHf/6K/7w00xwuBs5cMwoQf1/62sep55kD3zEJ3KHlxiPNE69fcvGacDoomJJi8yFjkgna
kviu4beZZhrdN6MfhAv0fQJM6Dr+ORL95yYbg1HEHEz5AHOMydAkNCzz4PtgY4iwFxQnnQtPui3O
NVwAHj8Px5BgboBS8DNwWFvaRoOf0EFoUFjaI+AP04+rTdolqzXjCnE4dWF7q1u6BezARAbSsDqr
i+uCI7cjOiTIOdkcxTskjHgy4Dvlnewoc1iw23yBJei3fc20nfrpO9+cXXKv6/Uk48WSnkGNEeaC
vBAbcbSmytV/ctT6+SH/Y0X76xbfLNqNKYWZkXA53z+C00y8TQP584rGcc1euf6tOCx9Kw7yOrNL
ptxNRQsH+M2SFshdV6WpyuohLCJ8WTwLwIrvs2dlmbwZ9wi9Z+Mq0ukcETf7y3f9x8rFtWf001m5
CC6Z7sV/XqfO7wuliLg264X3GNEqgpoAkSQhU+WXS01P6dtT/J9LIT34+1LirCFXxpcLEm1xTdhi
9EivBC6rnv9qOZ0mgNtL8WU0qr4SZQjlZj0uM8JxBMUv9hGFXQgaCCjRRmr4BBypsQ3sENN/96QK
yk6BdlOeQo/TR7G06TFcX2tmUuo2uElRfutkL1gjMfRfMxSMtEdHWIZzEjji0k5xmswc8StlhaAT
ms0p6Q+Z65Fu1E+RgWE+92jhjItqxLBlDY/dXSRNbCPWapMkAcMaYktjhZ2kcfARrPZDkS1AuBJd
xgsWwdqzgO+WHy2C83POXg6JckIu4wgfblonm2NzHLf1RkLLyhIt22JsKYT0fgoCoT9TWGFBBjnr
354AeJeiR2JlfI6BQp91fWwX4k59FBCBocFNEcLYeEYy2kk12mJ7wBUAdgO7PN4YSOZPxSZdVcQD
aO44B61HMvBXfNBeBTdd9A/hPptn6z9tT32T3dV8FwxqF2gVV4qGQNzDKayZJQGnrkYCqGelH6xQ
xj7cYuVNkiXKMZwZq+siYLfm33uX9EFaAsnvSePG9kPSmTPqTjssZX2OEWiKlCO23YT/5aSmBbBa
Khe02qDskRQBsAIJsKDCOXYkAwGonSNGh0rKsmA6GIquOeS2+exleDcfMJDRGGRdnGH6ESyTdQPE
GTrm2or24oVuBjcBHxF3w18pR/ljYAVWiW3douiun0wcAuwtwUYV6zDehNodvgL2oSW/CQCOndxp
L9mbgNr66lbdssCTA2VKtKSTtM63xn3RLoDdoSfHn3d9J6UQUgLNfe8eDcU7takzAROgh8MH/aBg
3GBbuxX3zUXfhrvwPtyWS/E5Kxct/GWM0vcItotTe1e7wMa7Z+NsvvL50Yfxfa7tHAA9ue58MvN6
DhHqPMgbdgaQOM/KxQDWeZAQNVv6k3ARn4y36mCQXMxuK7YLtF5P0kdJVkQ56XUBUoVf2kcIrQfI
EEdahIIwcZ+qQ3mMNgUebPEt2iBH/GALg+4ftWL8Jh10xoyINQzjJ4LXns90dRXiZz1yUpF5Wvm+
34FAJOCW1061IOLjGiAK+oJtlg8Wb5Gykwg+uwOtSwxxU02/j7wN1CWl5owxQpp1dyXQHsl2/Ie0
0z+gWx+RKhsEMk1iUGlP1u1HxO2OHOHS0wmaFIkwgNF+WtrH1ICR7exdQ9MznESkvgOyXO9E2Rdc
wbFc6C89OmXE1k/d0X+r3z1EiSNpcCjeI3KJLYpVU4NrRpPY6ghqVVFcexuJ9BSVL5BZKGcoQrU6
SQUTcYwWO//O1o7YTwINigdEaHNhiz8J+jKePhGXiEOGNLpmOlOc6OGOUcM075V7THaVb/lPyWdI
+uZ5WOqnnxdC6Y+n7NtEyvypUNLC0CTeHO7GtFG7qNUR5AIkMmn16R9k9wYRMYzVJWOzS7XR6tDa
MkEFYLk1P3KI4s3b/aj12zxM52WV2QqItBz6j0lM3qSuNilukZswi6O5XpxCmVyBMHPya7mIpfhO
0hLbh0as9SeTnvUrK0aPk6cxT1X4LvGeBypGikaiAw8lOP8Qy8w1AsYOE5k5UM2gAp9A0Mqfc4mG
TYo3aka7HvlqADDZKfWLUI22qu/j9kuK7ogLbOlc5iLJOcHdjPMRvG027nMhPKQ9aexuxpM0+2XE
vI2xSzLmPha64ByVRDEnCx1XkEn5LgN1REqMOgKqqdElMqBHFe8RaRYlUFq98CfO+UpL5qH00QDd
7oyPqrwf4OMKs9wdOFcEwUeVRIvEyB6E4DPUyXQJB1u+hnf+lfhLswHnacuTRqBGaEAOkBR8lgol
5+fW/xQQmlFuE+Gd96BuBdmKmJnGIF8UIYaWyOorzHmg5qlsl/k5AzUlBEz90jnFFfDLi/NH2X37
4swkjsP8RXn+FqEpC4LcZPGY70vxSYzOAb1XzFcIa2QyAxFGVJTDR7+xooB1J96WBXMrCZee8SwR
HRFd9zpVIPxUYUhXlgbxDD9l2LHni+8lbddpwFBJBvGrlzrdxAJOkJc0oOqkf2XXT+F6MIutnq2F
etUYh7w4xNldQkol7sbuqcPTJs9FcNjJsr3ez+Q7dfae5/sZ0QgeU3DH7FYWn3HaWv31Q5Y/IRZI
5bzXl5KJykYk5dNqjCWvdVuv8mDpkdvbrkey9lB28K4TC5Bs03hTeHOtOWXpnVlMno5ZcFTQz3mb
Aax39EhiQhIsJKIw9Z2vnE3jSSnfI8SnEoaDYlvWL8p1o+nkSCPUr9c5qSjtXjRlpBBTluG+xXMj
q794fP9VXKFHDadHknWVIqL89xbNyFvAUTMhm+QXo+HK2Ub2F2hn/h9n57XbvJZ12SciwBxuJVFZ
lIMshxvC/mwz58yn70EDjT6W/Vvo/+bUKcBVoihy77XXmnNM0d8m3nzo1m67Fpm1Ve0pc9e1uBoI
eZcJWrDNJ41jg8jcf1NoK3NqTezHYaUhOYEu567/fr7k32rJ/17oRYFnkd0V4vnKjoJ6V1h7l0jk
/I4tmBYDxZxn8A7j+a2HaY6AFAFzMGkIIXyR7m5MbdMJrUMNN3qYs/mwBagWqQfX8vi+qswf74AG
sxT0EW2cr7Pkf2prS3CNSm/V7Aj2JSAlWTvpyLNRFinWwopvI8MuUYyis7PFflkJG1xlIic5zO7c
uZhsDCbp4bpsN7j5k3Ht9jQsU1K45WVlLKJhj78EfzV71983V/rtiGn857ovbm6gE/Qm5HJ25N2T
5WX/2K67G4Od/rm+41RwNVv69xtlcgwB1WRxsL84z3dtI2WaPmTHVkSz5rnqu1KrJGL62b4s4oUl
x0tPYqBoqA+H1LdNmA2AZjgPITXn1xMaooqlwfYrVlhz6eHsxB28aLtgUfRYlhT9MDb1XqIql0uo
ASGqIX04qcq51927LhTXHVvzlZto/faImhg5dAYF4HOli0MrHRcpFceSrZO6lNxNYyXJgBpxm7vd
XQU/I5h83CyBgv6uCueWYXk0eHabuysvKVDpvY5w2GT/KR0/xtOg3abGR6UBwcbrJ/sUm08iIZOG
ecw1tkT9Hg27Xq3UqAD8Rpcre9bcFrJbyFkC4mUmbxPLUYSU4gO6qvYSkxvXDfpCYwIWGfIC5vGs
jAW7yIfjQBSD6yUr2T+V5qrvdj0FlVHPCdUAZzgNWiw8hAoBdFtLtys5B0G6mCoBVk5tXCocnowg
gzFCqww1U1d/ZHjjMgR6a190Ok4DQfgeB0e3J7kNeYgekadCfjz4iOVoOWqSzBOsoUosrRAtzOXg
xsJS89EWqIuyaClHbPIJlvKnnPp0LN8UETMm1UffkYyBXLMtd4OOlB34XRE/EoTDdrgTjGRGurHa
7Ebptu1vMiBgAkY6v9JmjbE09A8lue3LR4nuYI8GJyUUTcV6Z+EN7HOnNp6r4UlXP3zSe2q0oyHF
ndo8iXit1eAObMxcGBTwfOFy5Mcdxn7RRa9TidQBViL8h9NcZN5ao0awyT0TzjK/CU08NuOSHwkD
1JPn08U9WcW+E9HkTn2kgXqxRQS0MzEcJ3rI3PBo5fdify/ILMfqQ06RHzcPmsZRI7xzGebl0b0k
HrMczFC4j637CHkCM9dswJyTv9X1uSRXSGfMrbJCWnSrhO7VJHo33nWMcsfTlbdg2jAulkADZA6W
7alPJ33xwP6zBPpuV9V0bpKjl53bBjYmXMpJFwHGIagOkrao47sgnpvRg1rYf3+2PC1TF5896YMU
JiFTaPEXqu0/n60obez7dZIcR2iH5kM9OBLxcYJP7ek0IlLIR4Bw0XDq050KXKIiobhYC/2LiRWC
wSj6YtFBtjEGjn5tEvszL42uhKyyKNBCnOxHFy2fNooSUerD5Bg297X5UnTtrBuNmdGfw+GfHNCM
MPZGhoMRxSejYuOxG3Csa1sSEHImb+hPjJVCiFy6oMSM2z3wvqJYd/lGbiA83eTebQ/iwVyWoG2s
bakylFmK+tbXnbR88LSNpx3zdq3rC4+c5uBfI+xE6xpx+ucCOAnEkIgpKuMoaFTfi4lWCHJJUdz0
GIkvKbmdFhU20c74klAjq8A/PN2W9Y0wNQcik+LhjAyDGC2k5iU1Mb59sy6utIZ+uSbNIBsGJxHO
eCqd79dElkfg0guLjqW1TaOHyJo4VQ3Z3QGn37+fv6/f8Pvzp0JlYeOnqTftahetNUUKXMMfMP0X
FIKACPJ9vimcaDccSMDROKRiNe4c0ZsL+LQRQhazbJvdRnZ3oDG7yFYUf5B6R9AxL+mutHX6ALPS
jmf71saVPisP5ap+6T8wKbUHcTe8iY/+S/cYHvgmGHg/ptM0wmTIm8hgPtQ3/ov4ONDSePDxQf/9
XX85JyKUQlrADw4Z64dutzEsVU9BY7HZ1TNPOw29uUjZayvl2KS3xIiW0rIVtoayzzRWNILDx+Ed
cLzen9r+XzbSRxn+afHKEPNFRSMhNp+U/lUydqo3hb6dx35jErtt6rg1j5H01mNzhO1kKI9XvsjP
VrNqTJxKDR/WJDa/+NHA5eVtqynhURafE/OpbIpFiZqq7vExG68WdA1jIL2NYrFlo+lNMFg+A/NA
Wg0JCnuNRLcGKX1mArRZZGW2aDM0ryGTd9qF9Emy6l8c7Ubz2Cu71AB5fiVZ5KepC4ExEQsybx5Z
7T/sL0JSVblXKohe9HU6eahFyOhLadgn2o4Uih4CSXnDlA7qRZuTyegq28Hbps3KFe2scDwPxcaS
JiRrJQZckllm1fjg+u+m/AgTNkkHp89wDSn7Fs17BBDCO3G+rCPaE1I8//vX+EnT5MuQZ81PAkrF
hGbx/XWtayPMCHgJjgVkoVb/14hPbfTg4XYwikMjOAq9HYoBIX/Wktt0Upkl/SxJzrAXwoHtW55n
Amm1N7VAd7ZGP00vWH4yARx3zwlLkctG6PrPf1+1+nPTm64aaSwMDlnXjYtFJkhchQAVuDcEk59x
h+TyzByIZ1iwDBCIB+xQ8laquOlGm2YsoS/UCDkBBowWliYD24b6Y9kgoDZmmJ7fuc80JgcYCrb2
QAif90RsbkJIMB1jdCbBkfpOhHJ4jN7+/iK/DCZ4fjS0vjKDZkOSL7o/mjkGnp+NPmdj2jrpauCI
nFb4J6tDD5oXT5VwEwJjiDGabrOAVlqAYehaZOpPRZU6weKnFdvA//fT+WPR2dFyxTvmnNVs766J
NlTGxrg3I/AdS+xQDEtPhUW7ej0lES/N1uHBKITd0F9xtP/0CzP2g6g4MYemmv5ysjAGWmLkiig4
ubSPkLGlDFs3lvJQ13bmbThONNLCBQvRL5IQJILH4AGUmX5lG/vliKZhh6VyYG6EyEq/0AC0vRek
SRgLX2JP04YQZGkHaB6tvuuO9CFBVAnilQ39l+eaZHlaAwq2RlMjjuP72xgZQt12kS84rgbrsN76
OT1P8OJR4RTdoR7uEF4FPcnvPbw5ev36u2uQ5+guJeWjpH9akgPb++JsWaWEW7snNbvv6vcQMmAx
PiniFls/kWOb0krmQw5bfTA3Ji8oEd34QRdF/GKIzbyNN4NAIy7mIFr7V/bsX+QzGgLWSSOJZVL7
kS0vh40a5kLoOq1O8iM76CGjF20xDtoG3fK+7q6sFV8Fx/ciYfpAncVCZ6TL1vP9njZFGRVSzQfm
5ibPJAj41W3ZYSzcqeney5893FlgI3DlP4vgysu9SmeTpO2/3/Sfk3uuwhLR6ulMPhnif78Ks/Mg
D1KvOBwEqYl4xUmEMPNrc9yfC+P0MQpx2giEMQ5cfAyxlH0AosF1PPOJ8m4kI/Qlks6JRHmw6fID
FnU5ALEjXfl6v/6smANh5FFxq6iHvn8/0pCkTEpqyylgEGJdY94VRTs92Pv5WeQILor/lGvwi19W
T+rL/3zoRRvFzVRfS4TGclyalcZL2XGuP08PVUW1ZpHp+ahK8xIkiryzmpeCTW68+/tn/Tnc5Qq4
29PtRq14aU9uAknsBSWynNBca+TzwalTl0K0ZuxQXCsBf32Sqagn1Zkl49C8eJKV2ohNL+XDdOMp
Q2sGA69s1gm7V1YsWRvF7AAhCZNxUNlJfStkN7XyRFKdP15bHH8e/CBoTjpI2FcKEpGLX3sQ+s5y
3Ygh0bvbMZlYtYC4XUaaM8/H/Xass5XykQRL45rK+utI8/1t5pM5bYt0spBmXB45QeGOUhbouiNE
MrNgAloTfRl7yh0wk4VWeXsYtfjaUKD1+jGPeLFz8U3QZXb4gBZLGEQbvVXeA9e/txp9VuNFa7SP
oPc3SZHd+5Q6udnudf6sHSHoNx7DzgwAm+9jVdRHbvg0JK1WZqjbqQxIR61vcvFaPo32U7CA5Z0D
HczjqVrWL+qCpBSEYiwD3eHBprbZ5jcwsh6NN+0xeEEpehQPBG6czE8F8+mk37L7+8BmxB3O0ICO
W+G2t5V5amvzciYvu2oT3qV3+KFmCWISji2c0hfGM+5zD1gslTSGrBnzZHlRrm7/fkG+5A0XPxhf
gx+Mb4N9/zLqTioDFWfMoDr+ychmrLvr9ljclvclbMDD8EDHcBsum1vr0UIU10OCnXFUgbBBqAfc
L1RoPk0kB8sMKiyGwMA48kdzkvQvLCd9GzkRAGN9655hMj0TKwAQy3jpmDbM8nN5Ts/CLVOf+rXb
MzB/JZVIAaXQvibv3I5zuZUe4luiYXHGJYTbPGrPQo7uHerFsJBAiD9q79r7SDzaszTBIQbAe+jG
3mnCu8ZSy2f8TYOYg2lFSGj5zKNddae8J28yDvS/b+NPb/YETyG8QLcYIfIGXLz7HczaUYxzxUFs
WCPDLG3XJHdiTvvEWgBibduN2SxJVjLSZaUv4L9irZ782Axbiewm4ZHI6GheomIwbaPFq28LydIk
pwu0mTrL67lQ2xhJ4nydCHeZvGQUJ+rLXGcysRmB1oWrppilsu1nJMEux3Ab7N1irVoHWohwPjXR
TtJjUB563cSJgp3uJeXcXLirGiKCtux5fYgg1xZ6vmV8kdkJ03oFtYJdqWvdJdR0ulrY6I2yboCQ
XVMcfR0JLp5DLDwaz6AI4kS93IC7QguavIsUx4eLSgOTpAK0QAQiBzaRE0RR0qxEUiJ2C8QkJrGC
5h7WEP5Bb5xzZwVhUSpzzmuUXhyTM0LZvTU/RFctJc1GYFJEO61lcr7UzKVUog3YdyBlLFCS66y/
12nxYwkPH4Aee+KNXpzIV5fJHCHlyERyMcvvZOhMnyWaUnGlkZU6ciifMWdtXChfI76xcAWejUM/
d01lxhrapmgPw11aH7llUrCr+r2FKPtaI02e1vJvN07D/jSddCnL2X0ujyhKPPDXbqE5ZEMyUacp
ijqg+egArq1cvDtVQCMiJcE8uQ1bc14pzQLTN6btKS6383nPk+Fs4IhOIKMhC7hyHNd+VFZU6BA4
LOIOdRYZ9WK0EZRjKwZVaTpB/q/IdmWzS/puUXY3A0Aq99YMPlqhmUNFX05T9MI/SRPiYcAwgPjV
BLqYPSv5s5S8CDlwsgFU6OTSE7cNcocAnEeartLgUM7alY74OphKVn/CaZ3G4o4w4chKZj5SIZOB
eIcyqQQnR8c3ZgirOnm2EWGCvw7Q991/AJrG/pY88BwjXwfMCWfVTHL//b1U/ChJpvtBU1Am/Qua
y2VTUIgSpSiGxHQG7YkhJCO4BqXkAAtlW8rbnHHF35/30/178YEXS5MsumKYCaHpqBHN8J1bvVgI
glmIVSy4Qce6qGsrgcqwPEnJP0xZjB3pznEGj4mmIMIqRdCIeOnvy5J/zNguLuuiFK7k1IuikPtg
JNVikBCJsH2qI10YpNCOSZsgCMo5eJflQJSb7+FRtoyNWzyF9OzLitllScq8Wi+k5K3SXnIAIn9f
4c9a5uIKL3ovnF0bJam4Qq9cGsbK7x6V9HTOWVhTxwqRWOQC0LT3kXF9JNAOQzVYK8heI1QWCLKa
uprLqJKr+K4YoTKTvg2N2BS2tXdqiaX3RGI+azwpwWetowrHwx8AqJEfuscyXHnXYmh+Toynr8Mh
RgYdMlmwL17EdAiUssgj07ESBB8ozwhrlW91psAWnQMP0WVKDFYEmzNQFj41Vdk8JEM503tm+kjh
LDnle0WLvHjvpxcqerZSTG8oC4k1EqGIGycVjuWVH0H+sbzJxjS/AHkx6X2Ni3N+YIlpSMPRdCT5
LCXBps6VGymJN5wl50H+Wkc0ugpgq9zsUXxQW/yNCoQ6XixyU2hH5izCsAdbFET8RfWvdfca8/ue
RPcsMJ0eX3kK0SwsmQmK0qahacabrw1swVQef3+Zn9pp8GoSgVZMA2SdaJ6LA5Ff5IUu0C53en2V
edu6XPXmKYwOnbQf66Xc3+nMyTDOmcn670/+Upt83yWmT6ZNAkOP8fKlylVs+6jRfdFwpORoJDge
ed2OMYRQxsB9AB1YuOlLnlkUgj6Ks75gw3VBqSCx8X3f9pBdcdKaJwMDNhX/lEJuenFviU+ESs3/
vtb/4S7932ulNP1+Vu1aIS8UvzOcDnlFQWrKjRs7MbrOpHsU5K3hLV3AQ/GNodxf+eRf1qT/3CUK
uu+fLImlUvflaDgJcitj2I9sVigNB/LHoK+Ka91z8v45kR7+/tyfqhOUxxqlIx1elvwfwuDY0no1
c30D0j/mD2GJr3kmCLdZjVnhNWPc3Qg3MQEOcYwuBUhN8zSkCrMyaJzCe0HSIE7W0hAXesV5E8Yy
mqmg19jn7oR838M3jghKlp/+vmppelq/P1NctUlGtcmZF/P+xe8UholH6I2sO5b6QTqh5Xj1e0y5
r9KGziQ6ODaDlwDtq05k8evfH678XBeAjJPNjQWBIHHp0s5PvoAu+G7JCSyzC/9TYGCmNB9toBF3
bt2nVUWJ1rLaplDdpJUUnVLSeiVWCpdef/ri9qucxq0f3MYMktMyWofuOWjSvVr789aFKlSyD/W4
RIZZlRwadG1VF219YgP//iJfTsmLu0ijTZYVZbIr0hr6/syFVWC5leVrjvSknpNz/lTvGX1PkQk5
HKlZc+ftkBZGt9q+uevfQE14L8NB2jEsax7ak34uXip0z2gqcOWjiHb6N/4NaqV+L5848LcSoQiz
5hnS1XnYy7v0bNGPf/VHVL6zTp2nFP4nRAQggON+Nn4gpik/Uhrr9UzGBXSfnYV7NOSyY0LszW9z
FJ95P4NHTH+5vgMoiigV3Vnz1l+RYknqz7dRwUSMk28anFNBXuy/hh/XimIIqmMZqyaxRZUQWLsu
F4JM6MXat9ZWBKl7IT7mGJHGe2TiMupnaoVuOfF7gCW/xcuYsMOeaEBkFnOjXKn10n9H9l6WNmDq
BLqINBPBzEc2CsiGP4EG29kGpHBmbeoi2Q9AmzmzgnlGaIQuiXzukJkK3nY0xfPRX6rkNkLFBiKE
pJ4TwDirpbWlLzNxmWMj7e30LrNWlHamanN88AVbEKGv26Mxb4Dh8UlENKFRORW3xhtnuOqjhjQt
zSngawM5dEk7mYMamXEMmJCFfE0+4CDBZmaBeuVnYAIKLNpc1lwD3GrklW9SPw/jRcQ3FOZyNW/K
FQlXkEYZlzT5Qgzs6B9zUaCjHLX6E6pJ0MJDuBnLTaTvhPwwRkvwZnxKIM/h2zFFIw4U/SbH8LK5
ckL4xZlPn/n//dDYib+/AkpaSirFlOqQFjJJI2bFZ/zOoUD55577t2hXvuOpVOY+8QXg6dyXYRs4
5sG6SR9SROjkb9zE+/4penUPhaN+igChGcTQqCD19hUDG16S4tyXUM5m/vO4SQEMf4SAeQC6cmRm
3w/mBdJ7+ivch2hmvuv37n23iT+lM/UGLmB1M56rm+K5uEcuTllMrsDMJIN4IT/Rx5c4kvrzUrAJ
tYM0TSPKk2f6KX3r76JgJj4VJ29fnTpwdS+Ir8uX1jHO7aF8kMBQN5y+7vkJ+Y148WqGlXfSzd8L
jPTVjLpcYSa2igbiFe7B5QlxqNw0zZj6Y9Wrtsq9dK8c3YfgzK0GdyU1k5hd2FW2cI8X/yU4S//E
EhIC/8DUVc7cF+M+eJWe0k3koMWJOTrMqlf9k/8Yzof61LxmdyXrEIx9c/JhSu0s2KkP6muczybu
/p35ysBbPAiP6kf1Ijxab9xj5Do4DMxJ50/rL3jId8Em/GyeOZxpdvU8vKsc3euFclctu3/A+1AI
9v5EjM8f8RV4D/J7jDJ6mTv9K7Fyr8qn9+zdyHs8FeRLPZev7XlYVKektmWgdQxr/1Fyf+r/8AeQ
BvFEy8k9jjbtJvUJS0Z28t6rjbkWQaTOt4qdPIv73sneUarOml36UGJXvsWYvdaeaYQ4/gNNm/AB
yPWBVehBdxrs08Zeei7WFoBNcfcu32X23z/iTykFrwjsLM75E+aEY+P3V8T1hY7ZRSs7lOk9T9Un
jRBfs9nPWs0WMGeBP0cSOc7GdgqVS0ZbgINOxNA4NT9M08bXIoYLw19a2M7DBf9UoYGEC92wvc7G
n2++Yzwl6pRlsfjHDC8YlxAdR3FjGfMBZfizStwqtjcE+SioOQZEK1YGhrIlmac4yeMp/IVw076H
hWkjWC6IpqVaZHfl/wARxkt0bWjzyxmSCuBrAGhxb34cDsQh9EtPk+i6JatJDB4sRMuWo1WFyS9d
kFQB+U8MHVDA6M6RChEJ4pIzgJ8Dn0G27N11dM2dTL3GT3Hxuk0jALjfk2GAuu77T1XRYRG6jp+K
UKXB7otN4c+718S9b7jz/hxgApzZKNyUxQHYokTCmHyiTyx+5snequ0czVNrhylCpmOxJbZhFO/E
TQwNDjst3b41UUFauwyfLNZyqNW2gMhJPZrSJh7mRvsxGi+9RvGwrhJHu49xUYCInOJn2ail+hZ7
j6avsECrK1VDm7/IWQkVSsolG474HO94HrgkkhoVm/F7KK6yfImLZ4TVkSx0QIOYjdZ0TSSMGv4W
jEwCoQAwLhcavuNZqY+avNLpuljSUWx2dMmUYRWQIB1voiOY7fSgiMuovK+6FTreLjl54z7zd15H
kbrgjfX7OVOTJoG+TyTvrMop+G2SsrCm1ZCVCvugvaOzIHanIHH84+/37H/48QwZbixTUFG9aJaM
RuP5RV/IjnEcsxkjOoxyCb4uMLo8NbGtyDZNWQPnWo3yluphzs7ccv4E/UsbY1yKAR1cEOwbWV+5
yPmvWX9/W82ptkWdbRKVEQfJ749XRvawMFgV65CxQdGX/xtLZlkr0lt47xVvx6wpZQ0V8THeGuZt
EkHcWdXVSUtfwAE1oKkC8amvd43/WCiITZdTSflRYYcl+4MGPAfm9A0DBgX9xkCDqeybZoMRIxxZ
POWV2tBi3hmp7QrPbrXT9H2OPJvIE5QlaPuVfIkGtCu3SvKGfUklc6dZhdKaM7Wkr+WU5vEmG/eG
4njXnMm/1Yvf7szFGtkIpQuboJQd3ClYRCKH3jEhL7lsD5Fdy3YOwvvLAObXji8uxHt346nTwy+g
T6PPQUcS3ckCZaryOoAp5YUzoM8twEsOmCVwa7V2ky0MpjYky5MZQtazndaLVJv//RQqv1S+fBP0
HjQJQMhcHm4SS+iKTstkB9tQiwKOoJ5yGcZLrVzgslQm08jM/wpeaRDOglYW6JbaNUVjZAs4yYDJ
S3OvnRETJydzTvmFTOPXZp4tkw0lQNe+Ntie3ovLRQ9XON6JqQn9o4STFawsUhjLyE5uS/cgU4CB
7ZOWrnvnLz1M6R3Rv7uSRsNwRrU/Wmf6dcU1xeEvN44XgvMz0BFGCfSLvr8c1lB4vh+aEgfpGWBW
1Zz7p4a41BLi7KJ/wvVkjjZDxLRbKgSVaAdMJMqwSP05SbT85m68LKWDJKC3mNybdPTJqS+HVdYu
sfDhNfv7h5Z/3rbpeun40BqnJfTVGPiPQrdiXBlprSE5VrFATUexioWeZiAjj/SZtgxpsH4+Y/TB
mYDtu0O6NsxKJqnRmsCTrJ3rrET9HC1Uik4WpCQgxGvgYXkqv7//tt8v8uIclhpSWUr1dFMJqlbm
+H1blKlst2So4NrjNaF6JWUVZnqD+nxTv4q1jcY5QQKIIVBZXblpP/sO2PBk4B/E8dIx0S86x2aa
h3GAnt+xomVd4ZxjX+PZ3nUHaPH6e0WJvs2bT7Jn0sdk39S2567SbUouC5WrsU2JVbz24P1Sn3FN
zIRJd+R8w79/f/CyUY1rKdIlp1wqnv1CocxpY6xJhMPlsISKWyFPpt7eGFBm7XqPNH2fvlfawuc8
N2XRfQUpvfVb45OSdk95lsVz4dD5C84Q6lLGJ703tkiyAxVR8MqYoP7uO/SyYh9p58adaR8FUFT0
cjva4t2Os5442PG+fc5bW2GjBwA3Z0wVPUq9ow7//68/X5kvz6QHyCciz+9fXxyzIELGSNNHWFoC
bgzt7McPXXGWw21j2gPfq3LK4djWe7F4zpK9bvKrBWvvGkfypzwNKCfUQpGVCIEWfbXvVwKy3VVi
vRQdnaZ9yt7MWzTZ50KWw5GEK9yHysgCOjwE5iFExYpAmVL1zS0QdP0vbotkIrfWZCoJxsIXe3Wi
el1dh57k9MaqrdZuSv2GJ3NFX4c+hRpjqw/nQwjM9iUM7qXqLJlPDZyi/8UyI4OOliZhMsIU/WJn
tMJsaAYrEx2fxlBZe/N+1GY5+VRasqyKB6HRyX8qd7r5KWTBYmQ5tIp2MTCgQEmLyswOhn9JmtB5
AeKkYQ5wH7zWieQHL7q10GiP8rG59kv+UtxT34CB1i1NZ2u5LMWMKk8irYcnP6JVoh/6KCQw+quX
nJO0rTwYWw+9wr8Yo7emUVXi214grXGv7MW/PVDfLuNitRE5PA+5ymVEjk/q2kaEeNAw38VYA+cL
+Hk9l3cYggjIDI7C8spa98sG8e3TL9beOCp7Xff4dPdFOObvg7L0NNjWL7K3KQ6arUPmx9Mfz/C4
HgqiSOh1CDettzT6uduu8nGmrgksyLbe45ULm96ji00BAg36ogk5Pxlcv79nNUYqrTOb0eEgs+nw
anLOJO552UUr36T9UX5yjsE7DEWcS+ONU07e0aQVJc+LJfeMZIScx//578v6ZdjJQ/Ofy5ru5382
1KQ0B9WKSmj/wnJInbSy641fzxv1cWg2EUwAO+4WBBXi2bRway0xvfuGrS3Ea8DjX6aH36/k4rkZ
x9yok4gbJG/VT18lfw7o2VpZCyWRgru++0QERaIS0XVlfBv0825YlcMeWcPU4Phw14wAJkGU5nTZ
uu02tUn48n6Q0GDcxj02s4MU3UAmkGkurf++ib/9tCZ8TNrRk3Pjy+rw33voZ7ne19ngVBW2dpGj
aZQQZg3OrDn//Uk/VbwamciMwiaG6aQQuFiYSk9sKrcLSSczOM22+7KhaaTPU5iiFeP+3n8yOyfV
CuxbV9ZmY9qRLx9gU2eoyBfUNJrv358ULSwG1c05QcU3whFXORzlSbxLPwpo81zaeZga8JivvVvZ
jk+0R3O4pLDCjGHSfSuYtsudTBaBaJfRFkB99t6Thlnv6QUC2wABJ/fLwlxVT4234EDfNp8k0eu0
sEFBYqub6RYgTAyAM8060NcOhxsgVYQD050HrZAykZ/YWXBVqAtHDGKUzus+XHHkwEQJRYFGMFF9
BiN6YS0DEoQ9ER+0K3fpJ2pt+oH+c5cu1p8g82UToPXg1Et6F2q3EMpFCPQfIliVn61jc47W0TY5
BCqpjLYMmeFEG6IONq1rI61pB1unQ1/Z3Z4DPpUqyhta03SU382HJNkACP37idJ+KVYxXE1RCZJB
jXhpmBCUAvNkkw9OWNnDAz0UBCdx43SKU2APDf4RRFGTMuFuG287kGOn3pgoyKAMxXRmVrJ3ZwzH
hpELwpJgHlXrrN4a8dbq1mW3ZiAShBsznxfVvia2q18qNDdLwhJvMXyS5BK2a5obXro2e0R89YGl
RTeQpKNTWmjXQsV/2vv4bSZaEgIgXQMGdrEES3g0a5kIYKeskLWuVR47QX+pcMaSupEvlOIY1yQw
rmF0ucaZbMVKZePfElE7MMIg4jT+52sazyINgPLaXOuX6SBXZ1GIYXBlTmhd1D6NUZkiroYep+E2
Ks5e8BkOkFmSW9l3wmyL+VEut67xkmavovzw91Pw0wNESIaImhztq2hQ8lysK0Oepp0ml70jbrUn
dUISLUJt340rOqHKzn9C9fTFS6S/OSP3swjtFokglTbnp8nbw2D1sUezoa7E/BHHdx/uLNyCGQQ/
W5qYuaBxlj2vpzqnrwmSZPP3F/iqDC9WJwWlOIuiqDH8uvwCnt+XaaZGg1N84gMWjuZLcys/EPsa
N/BHu5fhI693Wr5l5EcbT1GJRCNIE7c4axFJHNiic3u8o2defwqras1JuyWirtwVDIqfGtRG7IIl
JzRi1sDssbaP5l4EGmzMqQ4reITDvIIe6R1ZbOorm/QvkjW6V6gRpg7HdGy6mPeIjekVea81jodF
2Zw3gNrOCEuh/qbVoTpEX2Si+E2stm4za1/FkwXZZlgR1fzl31OuXA9L/uVeoOu4aqacKBiWaCQu
qgYpyaSskF3XIXEgAxTHMdZfSXvapXGzHtJHGLLDaFvaQxfeuGAf3sybhu1B32jtysvsCmpWspOa
e1mhi3o04n1Ht4HMXW9jumeze47rezVgTtU8FqUjhQk0qaNUkFjBIZnemOck6nOv2YG+PJYq9hnE
nUnmPUhWdJRROw1418tYexiQvwowo3PGMgFIFknYNowDrE1U7Jp4nSm3lXiUhntLJhpmz3TUH+7D
4pRNlMeD0a46/wA3gQ5SlsCKWmgKTKB5YuKuXUhwhghwsYt41YLCTdaJuUOqOTPKUxs/eIJTs/3z
Px9fwmZLjrRa79ORBjoW94UizcSXgHcD2iUAB67rWdI3pWZPMdOl3ZHa0+wicdspO11zLASqmHyB
jsN00OhiJjOk4EJ9T1CYyHwai2BJ9nbS4fN/18xTIqyyrkWUs0o8O6bZ5ZPX12xoANh6tdX7+87b
ldIxGHZKvDE9J5RTiqK3UaZvgpTaNLYljfDg04je/WFBR8fncUseDPI/k/6mB/xd+U4KKyvgOezF
jScc8BAZ+i6XVx5fUTq2mS3mRz9dMcd1w70ibmSP9uVeat8wfoXGTkO3l5MI/8iLI1frhJAiAqjI
QnLv5foJ6IbgOpFPFhOg7n2uzj7pyD102iY05qGya9xbFTCMshCFhZlvB0yt3iapD2qzDfMbYdxY
H+Ww5T3tc8r6jWbZXYNfeyFAydN2RgN4a5Go+zDfEaIrBwOIq2w+aP+U5EOKyLc/1l2+CGHomUwZ
BKWl3flW5Lcp9JhOe0tTRy5tlPnQpFaGdtsRttKvxWzdhcc4Olcu4VybhMaCXy8FtPUDJjzlFc6U
RjJ47GQusoFDHd+YiOD1RVksVX9lWhvM/2W6iOBQxCtpPCXmoehWRXJKjKNPnJ5BqAucd+pLfXxE
jtwmjkSfItjnybFW7gL91jDAsk1OkTeB/TnInvLuQJRaVix8iS9lowICeU4HqGsf4vDFLzehdYyq
PZouT3yoGOs1w11LCk43y6Eau4tsXACYUJWNm2/Ba/m2ccUZ9+X++rZmTxx+icUaHjaL2+UY2woh
86p17/K0ufMGpJAqvlTMTUZspgo/v/yZyKtSP+Tt1q2akyGGSwNXOIR0cZ6CD+PowvjuU4EZXlqU
nv+HsvPabRzL1vATEWDcJG+Vsy3bcrohbJfFtJkzn/58rLnpsgtlHGAwoae7JJE7rPWvP4wq2va7
1jM3YbeLtZL17CycbsWjLoRATY7lk+e/lWoOdYyc8PSIBhlCsvdDEfg/xtXXX0aVwUCL34a8+UsV
aKW8qRTrxBPSP/waNnn4WONWdhv3i7Q/SX216az1EDzhzZehEhvhYWjOK8IxOwoADcx1R5haYOZ4
l4yrEUtwv33VqG4tRhYwLHepY+zEp6o485S0Jzc5B9a1sKu51jKvtBmbF4C2HFXypIk76olWfxTI
Sq1uTzgzVf9McYxbpXmKff/QywpniZkOflY6byQ5Efrp4RCQXJzAeGgcua6JkAn75i1tim0Qvzfs
OCdX5iqQJX8wssNV8FKCOdjPJXnPhtDfOxu7+LOceDl4iudHqyLYOEOS6i5jY8VVmzNVSYplbcMJ
wDU4zRvs1NBtvFv4FpkjwoPJb+IwJDZuc/ZKpDfqh44Hf02EhlJhu0R8C+Z2xrpQOFyW+TAzvWNZ
X0oTHkMFpznUwrXsrX1YlE9Kr879DGWGQF6TrYwMDUF2yDCBUyp3mlA0eTHXRUdzG89rIWajwUFO
8CeTPFeBUrttCciNlKOOpcxIRFGL15qbvXkQLMoUgBcjDIKhAHZ0rBA7a0/3jrRbZU/F+VNY3jvj
u0FsU/bWhcbO6I+J/RpLSPfZKRtGqF9nXT/jC3WrkjPtdwSiBPM4v5YEYos22nks4UKz71QWQAAT
RRbPQXoxqpIzfteikKzjl6q6NOk4a+tjQlpDyW8IiSV2zmV4pwf3qfFu0oDEQ7iK1WgHU2FB6IJP
M6Z8aqBEkarNx2clTDDOGmnCAKEJ2u1xxxnCJ0ehQGpE+qKqSLR4So5Wf2i69q4wFSnVxyBIT0l5
ZzJBaXVl7hnthr8KvndI7TeRLnOjp/kyHCxGxnvGZ7Y/nEMLnWtvcgUPAtbic2ErS0tz4d7PLWs5
4E5AgydiOv0Xy71Mu5RP4DDAxHeWxsm51jGOjD6H1H/FIz2oG4yfj5nuLlMxTSACUgbfYm1XaMdE
f1Wy5L1rq72RcdRbx7BxFxatljIG621fkjvTWtQjXc6bexoGnVhoCd7tWdz1emTM6iI9pNLdiVh/
wPs2RlwjB/Wjdbp1SlZs3otVQFBnpjIR1PzNyHtJsjsfn1kCH5trarIDynmqPLush3xoXkridDig
CP/opmBIcdaLnVXZLxlsYhwuUSD4p8LtF1i+m3aygHw8qIuQBA17Z7dHNzphO40ZIfngSfmkWgQ2
Fe1Ds/d5kewlDErpiM0NjCi41EMIidfniGiBkzA1Kdt7VwYYA8UYvw3dU0YAFAlc+ShWTvZmAXTn
BRk9hQ0SPy6xhuOmdDYJodiFiXibpM/UQRMfLQPnUlnNUjEcMn1Yw/wBvZTzetD2/SgXubvvy31a
2uu4qNeB1i4UAiykRblMJS1ipB5YNLGXYB98YNqxTomRZlYws8xLplpzCwxzmGTtA0GJUApb5+zo
V8ypQcS86akH53F05zW8BMGm5RaIcrYGJHPmUl555u+084sHAGri/KeH8zEVp8ikbtyWR0KNOS16
GPINrGZNiW9VLCfFUGy1YNc0j3aXr5LEwsWcENgu2PfRo29EtxW1kAAZ90DJrXBi10whj3WebAzl
4LXGLqKuZRpGikXHDKUMlhVvscMHosSKt3bx11k7XEM9tELPWKd4gKdX1UBy0kfqKS9wPhxfk47f
F8x1gKsI3bQrskcjhYCRDtRSYbOdvrXJuZrfWVSbkcOY2FmGHV1aPmxk9YZS912DahSPyUIClrfY
aZs4P00vKU6UFZvw93GnWT5rHgMfbKDlWgykBZYX+AUh2KgV79sqOLoOL8GlW3aPHkrBmAtEdb1F
oqqLvsNJG0tHn5VtxfVN6MqNjZnpdJDaxUHacw1c5t8t3ndKNuUCuucpYYnZybcWb/TDQVFUaLPa
EOqzkANND8+2CeUDq1uWOEdW0dcM1a+USq5+a9UR4eLRfWSI50oOi7ot3lpoeWZ1tJijNKa2DHVz
43DbUDD/NJP+DtVBt8XLC1o2dQCxX19a6rLutNIXCpR5il67xUVM7vpEpYOGHjm+eI26dON2gSe7
zH5MXPsG1k0fTnOGjRx0Xf136fUfSNLtFDdEvYhtnQIm2sysyRVV8Y5Ou7Hcbq31v9zsVxHjIVEb
vH1zHeEbkS9rMfw0DjC/t4q4cOgMIF2cAISY/v//fJM67rQmcVrnBPM0SRdJcmtyjusfAwo7T7C4
r7UNqxBucYcZLhNTO9J/qMd+j2u+lGOAAzCfMXXSEPl+mXIbbaD7ZYcmwjLurP5e7bdou+kNfrF6
kHmVJBpF/bpN0TiJ14baxMD5TaJKC7xqTWPJ2O0s3XxrNm+0aDYtHCaL68oM5pV7LeLHETiamyUY
qGiYWuZqsbOJZer6nck2IBhsLp7H/MQJMzO4ygBG1W2lFUcdukKsGMuQX54ece3cmsSrq6deOekK
FrCW8klbrTAwaSZV36kGHPePQn0JnXMtP8q2++FJAft9e108IaYThOSp+Dl+tYmwqWlSL++cE230
KLSlNmK9Bpuoty6ej9hS3Sca5iEwbAPUg5QNKnTbhHisjm6IkinNVAw1Jlcm/UhqqiARtex/lfFN
FZLp/OaOR1fuQuUTbd6c67lpw3kWXMvUQoWGeqmbEAyiQtvipNFi5Xgfd1wshAPiREqFEXEI+WW1
kdo4b4YjBQBuLHi2MUsRTr9X5XJy10/4E1WsZTN3Zwpl4asSZ0kkami3whJXzira2O7KCyZzPWUf
I+TTcubN8s5sPWJPHxXZMWV8s4AxAtTY0tt4Rn+QeODkpjxIR940iXhvag5zPHocZdjq8mhEJ4tY
H5aY0pBfhkUVLvuYwollDnM0o6dUjI+yMpeDBLrHjNrgXmP30qLxZFK+eIJspFznzWvpQEgz7w2G
UzFmmCO4NUW8L/xzUmBUKclwBn4TJWXKyPnXROdKexsIgJLKR6Weh+agEGy1arB7piEuUBSoDu5p
zPnVHOIL5m7aBy2CRN3fbBTxEwj+XdiPwoE4IeY5OlYV+AD/uec7tzLdsLDsU1Q84xOUec62oAaP
XXPpKs+2pNqfHGeDcnz2EdgzNo28eB4TPCF8vqCy94wfyPHfYW4MjtDnIf0Uhg7D8Qv2q6tl0SpO
D/l0aj10uOScOllXrxwcodnCeaxOgaQjc4ohPwRVsyYiSmOPmv1Rd7pt51MjQuQMI5KgvedQQR1Z
MdlA60CwrKVU55giesBfWFHzUxFWOyU42744SE15KYxLXOLg7HfnqTdJsgEh+LGDRp6xjnO1OVJm
TuU7CcExFUalj0ufeiZkdWjOm2+PP9yl0wv440B0NERVeDxo+uRO83XObvR6bSaj5Z5cuUIgACoH
wRgOhah3enCguPz31f3Tx325CmMmDKFv8HFJQj1Iq7VCQhDay6Q8C3VR/ET5M77dftPPcxlUGfy7
bX0lvESiyCM3Jd7P0K595RxiGDgCW0MqlsDsF1665+gJul0G3VpCdltzUtNI5iYZ8w8c6RoHWZRu
WkwFnPscT8qMHaxgguVixswG4tSud6UtFxayJ9naM9HOp+Q4WJ7/fnCYf/7lTemTRQRGKwz8fm+1
/1yfce9Gak9nc+rLJTFhsge1C7eCtlEvH12/WGug9Z6KCoqynfPFtNe999Zlt01+28GNymiNJZzi
SLx7ySnMUNgXm1ZZ2c64NvhV4JKddyu9NUOreaHcD/Ze5L+s7KbGfDlV8VlBxR5eMnrAzrRWjrkz
BEfGmgzqgMKJcQokHefURGvt1BGm7F3LpsdEdSZidzt4eLPajxmiyMKv5tN/+t4AmRh/ctxhPWtL
TxxBbw+JPNMQIcR48KJhkxeD6k5Lr2lyRYO9iO1hNrTZQmnrtSIenAKHHUWAza1t8zmyjFXLexhG
Ygr7V9ZUUx87GsWQ+4KaQo1s3Dd3BQzhsnmlCFzH9NcCmosHNByWUwTcv9/a72HDl+2lq9Nx4zjs
MA7CP88/P9BH02XhnTA0EFK9t0W8ZcQJftE36LDnBbwruH5VucnHrTSfnRAp1U1s3Q8RaiNyiPjm
cQnjPLgd4tWQwBFfmMO9U5/jpp/lzKAiJaW7OUuSk6zxwq/89y/4y4aFgWMSWWNDmmUu9OcPUHtp
qV3scIDj2RThHg2BcmWG7wmBrsnzGL7/++PIG/u+zBF0GRbOIKqgVv46XDaKWIyjYp/QTSoIrYbh
tY/fupzbMV+r7K2AFULw7qJysnVPMEbJnrYGa5YUmLhCztG8d5VhROXc5vhldMYmV801tZ0RNxsS
2oskXHhecFe66UoxYDfiSB32C1CDsD8aFfNZznU1cBYKwFYaaBzHp9z1504P5YG3YRlwQ149x/4V
2PnOXNWhuab/w5ZNrLDXJS/EmxEriogKsPwXoeG99cLi1dLsV4AKThL6sTHFnYbnfqfMR4/4ifeq
FbOr5zDaTtpHXuEIAGyr1UHpzsz4epcvRTnseqTJWikmZW9D9d5p8Wra6W2FjS0ybzf8gL8JRH+f
IkarPsf6VQdMjIaXTrxG/KaS8VzMsJIc+d6//vTavr819Je4YjKYJNZZ/XKuC71q+lGtEMnSbuvX
sdlR8uHzBi4nkTKOCClBoX/40Gntfdlcf3zol82V63Gu6cH/PlRpXazBdpp1Bjeg4kynVGlxoRan
NYyj01QuYvw9HxNOc4Uq6adwpe8+JvjM/fcRTFfRf87nvExbUeoDzkE2EUMh3gQerHGg3QSj81rx
UFe++42+1w3QmNEEPZAuKCSIlopoDqCsxhDRKdcY4hntwszINTPtlVszgoKHLZtrEKfbMVv2moeF
STs5kqPhwJnfOOg4yUxnMOlRYwVgivX/ex4ki6zrZ7gpoUcpza0fnyZIvSRUpkvfylrZWaW/SstP
tyQuFKVwTG0m7zqHsVQ6PjQmgJ7EyxFT+fpx6E7jsblH+aPQ3KyN7jxQ7le2thz9Bxddlx2GG9U6
8nN1ekgVoNqwvbUsi0VB/S0prX54+dPL/fbyOZXsiZeH4+aXIXmEaUzgOxg1dYxhkt0YDyjp8cyp
LnjErqqouPeMTx9Vpq+vUhqDpEBtSWvyw9f4S4FBQ/nbu4qVj9byz7delboah6YjTrokDBu7HBjG
7gXPF1GxAJl21dm1RS/X1leBuDcAQ0+0u58iur+LL1h86GZwOKQ+oJj7WtRGNViY74mT7y0dgG+n
+jUwlPaDnSXqTctRNjB8L8ZzRvWtkmvQLQmywad7ZozQUhJ8QwLsrW9TEigEB9rkzqec7eBToL7T
u5+4Jt+bS9yffvukUpnZNuP6Px+boWd2mOrAcKF27ri6zFHZdXLq7uAIJqeufcuZ2hYtcV1Mui3L
XyWRCtp+HTnu+uJSN8FDV6/VKnpUvJe+eBHmLmUEP52kHpdBPlbz0M83Jd2azaEHiqxl0W7qUVvi
X4JcXCzrJaKdjSJi+x5/WBV/ucSoprErYCCumWRb/vnzgrSJjbA0jek47Omy1KyaNQ5DjE1rrpsA
aFY+0ryufvjYby07wW6wVfWpOiQ6wPqyCuJUak5jS3GS/h0YU+58qvWrAmJd5lsNixdfWDNO5Mr6
hCCxAGzOyTqKinQRTnUQUSTd+YdvNJ37f+5SvpGBX4s6pd59Kx+asDcKKwXa57wLlSWHXd2tmVL1
4pVWAH34qu2WNa4S5LlMTlU/fPz398DHTxJ3tiYOHtaX3Zm5fqn4HoAvIwAmK2qyC4olHDRKw6ra
MTkyrdd/f6T713fwn4/88g7KLoK82DfixNil6orNQDyLfw0ZOU9zt5p5Ud5jIoMbfqdQNTCmMxBk
xZqxFaX9wN3J8ZGH5FONs9TBeI4l2hUOIWDDil61xqHDZPKiAGh3docvd32IgWF11V+MerFnY/1+
mVWNPU5KYky4VHTMg81s3vYp80+stENnHhe3hsB3Hst+kOQiTDdRG+3JKu/lAwf+KeTw8nuGovkx
Hz4ZUWjdowf7ocQyoC+mLTi4YGDuorMRQraqt0qKY12RL6bgTzbo442ccrKgsAqjWNH0ThW43ZKb
ZJWrIqpTJivwBZN86bTZiol9YLjPOvdbi6FWXhIMCNbGkDKei/HsaLs2ZooO1h2CMvs6E27ikchC
guK7UGsSlxgo/rh2v1e+f66dL5Vv2BeJqPtM4N5Pa/UpccZr56BWDJZHbNQx1fj3yvlOGJx2r4VU
lX+hhxBfFmus56kgTU+c1OxRs1CklTtR7BVaVbBJpyfvAcQrnOe1gz2XBeHhOqIAHqiMzRZ3KOD8
iTMXLDrv4lH9KOT8OMV94GKz+0EhyBsYrew9HptTgI9/WvZ3nH2qCUXih13/nX8+/RIYZOCGf8vk
qLhT0t7glzDXDKqjWrq3N61b7BllTpuAv9o4iyxeuojwzRTt/8WOP/F8m8qzfpmEcqumZ8rWfz/g
v38t/KMQKKIZMr5eOi2Lz8qRmpxkkt/HLTAUtIEyhAdWXbAgpwXjqZWnjK4+oWDJmvVIepkLMIMR
kQcfpYB6Tfk8XVJVC40E6O3fX5H74S8HpkHw+2RloqHH+rIIxJBoilVjj5jH4aPShk9TnT/aPbFk
lx4zvml60zPKK7qrMQ1/jJPt0B504ww82qmJUCtRkhoO1KjypfKMpzpoz/okAtD0Qw7n7dqowzYY
tIWwrL2nxytXwwGsPk63pK5e+7rY6KhI2fOKIP/b5CNz6C6Fuk2NxxhgC1c3buipspMKRvhypMqw
TMCPeZvkhD8yoUrObfM4gWLU4mqQ85JlNG/6dlON55GkCmY0DOsxZyfNXgmPSZyfNYonm4u7bcrb
2lIvTCJmmYFSAYcJJf0sjZFmPycwrl6p29yBlEIVXTIuETU6zLLcDUW5m/s9XIfC9e6R+8QV6l01
wwoYz/Fmmr0RKD39Z2zIJettAET5TRZJR0p0Bg8cIl51T80xRUp4RPFpnkvCr7zpcDVvU7HtDG2b
+Oneh5Y6LdKu8vbh0G+KdPKOrnIPgTAj+X8vCd751yUBdUSjwCWyGQGK7n7prVS9HWxTgzGkBSCl
gXUojP6ShAjFPHcFooaLFK6Y9qcZfhoqJDXTugGuRIGa7dKDHQQbh+TAajBH0mLgUC1aPBhsXdlq
YfXSE0BGsSCKx3C82HBKWEWwEAaduQOWW/X0MHyDWXcxywThAA4u3uqV5mFbCuXcJDZ2i8xqyD6D
jsOI4yxZTSY0nCRWfsWlnOsgBrTiXfRIVKFPt1qvI/1tWmwluZAmBxFU8t9dUK0RRYmlRHbVw4++
qZl4hsdg/EzzcOsARNqFte3ES0cBW8HGCNP9kNkQDcDjOItHi/EBcIg5SQD5u0f1yfSVlQl9z2CE
U1cV3LB1yGQwQd9ukLccxfqa+cxsuuvGVF3Wjrnqda5puSvrs5n1S7c8d8ONidNTchKETkTY2ht3
GsYjXDbJiD73wyGBJm93fnrVbH8/EvGqONuW0Q7YjqZfNPVND3YOhiUcSnijvLE1JowigoMSMqGf
TK9tvPaVS0yBQGmENARmd0rcGLorLbmFRCkad633eNBLcK5ipzNSdYAkp0cneYwAgIvEwPO9WzfQ
ObJob0DTq3t4CBOeDbKmTLuW99x4YMgUwA2l46wx8PuEMZC76iHx/bXLBDumQWkq6B4ETlU4uuSJ
3HAQV619HLhpihK/n5hMirIbHrSI+10TXCP1h5JKnA0KXJN881AXGK4GzPYM/9RaiEWjGM0omXRn
Zcy2sm2Wuv2rgzBYy+jQ5sbBYZ/6o1hGenye9mOQd5uQqgGQQoL2MTtdl7XH/fXW+O7CaMWmbiaJ
dfjsMzRrnH7X+cNR6uN7OYSbFwygjhmiQIlR2FAnG7dEnkDs+yyi/PCKnk4HTCgx4QnlwWKAo9Hm
6aLG+jFlUpNIf+4lQJBpuFQh63ND5qSrttqrwZhciajSHOyj4k+F9roVCZV14aHsr3HfQK1CSgW2
i/qO/+434P4Qz1T4nAz9h6bFZ4pUyv4qYEU72sVFeunXHGIeg9gJnMDQmYGak25E8ALHvKj3Xl/T
r8D0SdpqZrOCDOfK5BH8wlKVZWbXt/8+a7TpdvmjXOeosWzctLh7UI65X4rXIJa23yVtfFI7ZxGx
pTtl2MR6tkxDHI3MTyeXmyR8tAP10MXdY9IMh9TqaXHqVWj/VEV8uwpx5sTSyxBk/7gqhsx82f8A
Kr7Zy9IsEp+x+bJJTrYNLY142yYiL1Hg4g4kFtiLZsoUYN+bJ0N/jympHWzPE6kdiXYwVhbmNYqO
rTSWQ7jKM99z/IPCxmhpwJqTkZGEXXQ/3OLfK7npm1PEIaaEpK19BU29uoXgn0JOliBBBqKUZl3V
zawgusEJbp3kIXMwKOZ/RTgHxNgJDbVccJ4qjbFKxnu/SOZ1fSix6sN2oyKqqptrFdCNeutyPpRE
nyIBp7PG6JXBMvPLKJ+1OLlYNwNG7/9eE981zNOPgT4wqSBNHHq/9LKaByWk7lzlWGVQsRBMuMPJ
SM5KdVtXUOLQAwTtyYW7nIdPJvoUgTmMakQrJXvs2lXs3WqRuqjgDGVoSH/4bn9bIpOSA3MCooL+
x07/zxIJGDrksNcUinK8eH18Bkgk6/p31fQXgQPmWXAF1AfcSMnZ2sP+dN8wH5/DWV9FYFnRi7Re
EkxhOv02xIGq5Hqonqsppi4i/Y/jAOaVZYEBmz/ttAme+nOngVtByHAgRCC1Ub90F1EQmTCbav80
1BBngmymRv2sQEtnYfRRei1NVLmJXCYpZEXGBBkIZfvDw5vqhm9fAQWZ0OgmbIahf+4vz2V1xWru
n7QJZi817ErwW/fTVeJ6H4ITLQO6AhnyvM+ytbcxRsHZYK84LufhRVrHuFoSEoPwB1Z8/ezIYRkh
j7Cbn7IQtW9QHytwMu0QkxzG+BaG5Peto2ehqsCWVGcyTWdOIl8TJVupjMUtvKNGcBXN3o3SWfjh
i4dKwHYUeFA/ulB+Q5z5JkgkQdqoyDQMdP58ZB1FueNV0juqxWPhU1JaznEULnvcZlo/McccDD+6
rVaQwFpyxR9Ke+lOSakI6C35qP2Y//6XZ4OcXzApIa/c1b7aNnSlGYyuN3hHL380lEtJ856aEB5K
/NQ2SfPQbRvaxoFo3aZsDr76UZc/PZW/nBCT8MNA66byL+vrZFLmVaLLJvKOER2JEWMeZpf9BjWF
T0eXERZktq9MCcHm49bajDFMq6JfpcwjDfOhibtFkXKbWXhbNUiDcGL690L/fqkJMnWgieFrgYRb
/TImcCtkTuroiqNm5+uq0Hdq8gEp4afH8L11c/kcPAyAMxk26/aXLZ21sEfbwBPHLH2UOn3WNqIe
5Ik9dpEEiWT0Ga/pq1q4+5Y1bHJs72qyJX0jmKfjMUUrFy///dO/gVG/vxIsOTwAqTS++kzGpRV7
Cd4DRyN486hCqTC1Yg1Fi4Ctz/SnT/v9ov88UWga2RsUDlx/8Ib+3B4qlY1n9rUFMQm2voDN6M0L
ip64ekPfU1ufuXow4FVktXPnDBCrGA1RYPbkb5ZBvtOhNf+/fz8KeMJB8UJkAXw1CZFNmNluzlxi
oiyGcu1159Z2FgB/ir/TqvonAJa0iq+HKtAHmj3gBTRRQGVfFsFY+Oqo95Y4Oc59TDibNXgGVzX2
I4laLMfG2EeQXBJvUUDlGO3gIwAGFdhuA4oUlKx1P0VZKnM/po+i5ITujWsFdbke3GVw9HPN2kRU
x1p7bQOXPg7DPDq7CvaUS0fc46kYGL90QqOtQjypo7xzZXYIo26OacGtnZS/JgTGQD6Vls2uV6Cl
4oRq4OQLndbxV7Q6hnc0ipch3wcJUwKKQNguM8cttgM0FeZUGo1LqUBijVEH8jY9OMGpillXBJXS
iJGLX4gLxVat5fVrPoaqIZYVNGr7qgSKTM5Dd5bOmQVCJHi8GMdhPnWNo7ihDv5lFQ+dbawbekdH
YbCUJ+lRZOOyxG4yaW9SwgstP8aJGGDCPlZGu3J6Y1PH7oHvnTTXjvtURbLjcwyZ9EdTW8+k+Wjg
shbnS6Wu1jEPLMValUS/+WDg4h2e0wDKFG2RVDxESP1NUb85JtoGugNgjAxv4ekfdvVhqY+fgPog
WX2KXWRDFj29XF1fvAJpV5wtrIlklb1NQCbK6XkFn03CMS1xn0ktrKD9CYjWnKOWnNr0jVkEIONM
FuNBgQ2X3A1RsfSatWleJL0rbqTbGONgQz4VQXepZLqkIxF8Ioqxov/IdG/lGMpDWZpH0wgX1Wgc
C0Q63YMaQA3cJcHtGO7S7NCVq5Qmz3/r9GPmHQKi6LwbsavVkx+ceyz90CNjl6l3rw0yp4gTKaHT
lwaTSlQO0xrVjXgVNefOtR/QHNSCkutN7888u4mVPTWnTvX6bsTOnQ9fIYDcAVb8mwvICnKpsWSm
HKYBZNi+clAtYVOZFpYL0QskOYmzivU6/UOR+FTaU/Eq2RKSrmfIkpVSh/OuPYeA1z2qBAmsbIGj
1z6h3Uz1PFSklfMUF+8+lOjSe42jJ2Xchz1nzX1bvnYmtBwLL5M0n+1N/oGkY/JQv4Gv9sa9Ed6N
470y0In79kYB5UuBdsIhv2WcrPPmkmBX1ZfRxA4wyhmZhStfDoxH+21XfJCKMKktlCb5hfCGUXMD
67uAkUjxmHXniQNaYTelCgVBAtgtwJWLG9hApluql2v9l9pjxdl0s6nVLSuAz2SrRuEmjdxnO4ke
Y4iHfI8I+pc3AV7Fk08MIzOFiqYVGUQdPKrVHaZC4A0Oxrz8OMj9pelhsIUbYfwoSTsrkJdx/wIo
Bl24CnLIda3PCgLOMQTM+SX11Iz0+XAx9d+Z/2ZbL6ZbzzUDpTPgCSOASrV3fbVonRstAz4BIKyc
9tgSQOKvFchDelifLW7/6QgrRLuLc5A5F48FqIhdmy+kNObTCEMiKlKaaNXCXKjxbGcY8S7dam3D
Dq1t4L/o9+DURLkwzelKUiHYuG2yM8JdkAD+D58KSeLMnV1OoCbVFl01LoYGMzkQCp2pRyXFnPjk
WVGfCqQNfm+tRJ7jyELms/vhSm8usHjt0nVHugXJcStB3VYSDhLjnNBNwXqz2rgQeNFqt02fQJUX
+G9xsrpbpd0lymOZP6M8HSQ2bvB4X1T/Cnpa49wDP6UoLxPTKXV2LTFyRGeMyO3wf4z2iDDC3GIO
SUg8irtCe9TWY/MmcQzU9cMyx1F4JXrk9C2+asw9AjrDCBdJC7AgceJ95roLP6p2fYqIFVJtWj3Z
dbCVeX8iF3d6IRwrIwe0N8m2zHzT28YqpHPX557abjUf8jfba5ohDLU3k9BAdUQKtX7SJuVDeCrx
bC84zgZkElH2oNd3vXWXYl8wmukdcMmqjuntBMQlkk8SWDAtemrYKYkxLs0n2eKjoFwBAQrWp+W0
H72vz8kB34V4lyUvpn2ORrTRAoTKvfc6AzufhOPKX9rpsVcnhobfn6d884niM33LCDkbi3pI95Gz
VdWjNhSE1EHhLeiJeIgJ1pAoZLTgDXWgnl4r4+xhSVlD1WMjSA4z/syqOzr6qyU+JzwNhZmaeDOv
hl7ZRSsPRpkJE0zZyQEZmoNzgQ3aWewrE6MVbqo+IQpH3pR9c6jJmTO6BENGjcEbpK45IUYLE5+o
EA9iiBmbwdH3EppJhgbc1mcIrlL6Iw3xHvjCvgO5qmPloR31VWYDcqKCzd1l25Lwg8VfXcA75sJ3
2+hFAw7NVCRh9mdEQkAnwcBJlQ4NlObQ1z8Qnns490+P19Grbec+TLuAcftaQxZcnqPIWJW1DhmB
wX1A8p21LqxPIT7B+VdC/SiwcLWq1xEHJR//r67Tp/TcHtQdhPXO76B749J6wf57pvUtMiXsZDHJ
ilmXQHzIwRqymIKFBToHpBE3T2F/S1ryrG/vgvFB+K/c9UMGwCJeLHE7eteU9aWW5MSQVoLhDlaZ
8oj8TI0fVFzYVf02EJCbA9R3sxRPYJPrDv5sg6Qw5tYoo08bndVgsMWa24qojyQIzmoH2yXQmXEV
q0Fkx7gD1oYEU9T2o5ZA3q1ggySIqhN3nrYg07oyk+6vQnnKGp2b1VrbaLc6bgsrZKVdHH1dyUfH
O3V+txM26jcUbzZHsjvma5uDV2gPgXej2PFWVZ4c5ODBXIV5qeIzHdSbTq4bSSDBWqcO8MlvqnhA
9bDMtAdZuWDBd53jP5WlMxuH9jDUt4OjgHt7EC+KpWLeh5BXvA6nExN7JM7vaT5X69ougY6mdeXG
7NUFFRc8d3XbV+1MG+9r9yq0i2KcUnDDZBz2KXapPsB7bl7N8TLB4Zz+nYNxbdbxhxVzv0tnRGqA
ZvY4mPrFBTS+b5nloCKHI9mLCR5lguj/SqeS6NWWK3XcSFSA6W6I8p3Ew3Pi2U0jgK64+tWlhUQV
RT5D3Y2jMfpBWWJq+Bz7e11Okb3skCG9D5ozf28XaTcAq/A6wzlYq8m432lvJJaGw4MKo9ry9iU5
7T19K56HFBZNpS6UZHrr86IzZz0ywdxdpdzlvnNlgl6bRylH2ivORCsHW4twqr3D1bfs92nUP6XO
p1alc4d/dqzvy65fcMZHq5hf4mHiIblR4/YB5hwePQ3nb7TNfLmjW7rz8IdpZ37qHorJziaqcapM
rkmFYT5fVPf50UgICJjH8IYtDblfY0/FoNtDXi0lRUIR2fMwgZjLOWwEyrFu9FeTYVKS1w8B07RY
fw3lY8qhoBtEyiOtQrektwR1g50VkJVi5dM1WeYunup1s6hJe60UbbH2RbByRrS+7aOReaQR1bdZ
6qLDRPyltBBAETBFqOjYei84FM2FpZD2JufkAz0U3CC6gh0S/uymoSxB7QDMZwmxZcVttS2zU2Kc
HG8T1bOWYgISmfVpDk+yOAT/x9mZLDWSbF33icIs+maKQj0SCBBJMgkjSRF959HH03/Luf+gEjAw
+wdlde1WZUmKxv34OXuvrW+c9i6mShGIf6MQzAOqMtcO4IMDrJvGhcrhvfG2bXIJ63RhxJcmgHqG
vKEJV0nUrcbaxZHv7kiKhcVUAVW40uf6d0jWiJiql6SNVwpEoNoObofWogHODUeHTlAc7uVNLbad
2BrzdiQVz0p3KiVpqLBFSLFBxIhPR1WreNeefWviyJ8baD47Gy6//thb8FpIoFEb0m4xiguSWIpx
WjmM8F1E/PPAkctTHs17QHSoGraZMJbaUDG2xrajh8nZNtBEN9ekIkM5CRmeEZSKZSOMKpDQ+Ija
x94oj/T5lh4hW4Zrngyr31UcK6h7lh0+2MbKViMS8eRR1WdfQBON3Bb8or7oTMWfLcj88PLr0Dur
fxs/1f8G8bw1FXF2WYBG5uNt3++z/kUAJ2A0ilxwgw4RDh6rae/dFE7voJVulrY2IxdMIUmo/lXI
XNZEzNW5Ed62cqWQ6gcT0g/7Hp/7pRUcCDOmK0xtdKFxhuzWPAkTFz7ooREN5rLX62XRw/TG5Ehk
nWsOENOU9Jc7MyjGITl3yq5ET47FnTPliORu3JeasYtdWsVdclRnY68afwOTYS9Jar3hckq9H8fn
qPsjAP1OJvVR56EEgV8ynOP5F3N2m7XF7a5VjfRx2uatlPWi4uYLBluQyFTzEayZKXjw0PQQWh6m
izhYxZm3rEm3G3+zhSUj4hCGArZ5iTFQQeaIMrw0vIxvhprfiIzJuTfTmkcTHyXROupCYpOx5f5y
I/CWh8A8MF+jJ0uwu/e3p31FgLQ/O08AkpZDuM6T/tQ5rzkBnLlzh7aoBfpb/hJU6colKDB2BRd6
gldhesMe6NURJ8RmUcBRMFGZzwHnVgrjHrQa2sBoHTg2PMdiXWnoxJwKn7rDeQjffTcw7nUs5Txq
yS4RAnem8cCFX826WIWKu8wDZdUR0zBixiK4TWXN46cYGiZ6K10xoPZjyvsSRn7awn4Y9cXctZRs
92Xop+z29iLK/uaMs3R8iElyKQQHgnmfZ+e0PCjac0+FFtr2su+C68Qbt2HpbieXFjEzGOsx6Me1
K2hg/cELASDR9yjhPdD0w58SSIdHiZFvHOt+NhgaMrpRXOaool5EekZUUMO7fZkVZalTGKvz3lBc
3vgCG6sGsKxflkIDZmAtg7pdDAw6POUSMq1sc6xYO4M5ZSh4bZAzZL/dR/tkH7z73iMD86oiigJT
HXD8X5WNWmIBe53555gsnVvCBGec+dEqsv6MFgqBHsX4U3gntu11Sf7FUwNsvUzfdPPZ5aE0p62l
P6a8r8wL0HKeXPEa0SPAfxHQy5EkgEVPhGAGuhl8P/tvA5WcCGmHgPlS3MNIL8JwmUbGYmyC41yQ
lWQeBcyP8WDFjw0C8Wgwf7X5L0FGL6NK09L/Gkm51gh9bXTs1IXtx5z1w5Eno3n2NNzUTXOW/R5v
tKEL8Rt0yIozdevA6d/JRsIa/5gcmwOKCwt4e4aEOIPsjlCWKIrY15zbMboPQPMGzttk8ze2oyLF
WcZnhkG3aKLfU/GYKnSFOD214JzK4qJyUggIuptABsQvBi9tbvZ09eipmeS849UP0V4alDolzvah
eWvKx4TcswxCjltJTDuDZiJFlY7Lg7Gf60OHbLSOIry0zm2NjR9J2MjDU5dPs3GveBeDxlX7ECgA
3YbHaeYomN0p9UC0AZU46LDgJQjuG/MgAEmmtJMeyxIaCrfpOKG6Jw9dBJfve4lf9Hd1xMYuPT96
vJ9De+y8Li2v7HBv5jihMa/0AD/NdhEAtaya+U0pngtc/mJ6jLVH+uVLTP3RZJ708BwOwEpAjB1l
N+mHr/Wp44i9SYV1bRq2aXjQzP5tusa1RirZjCeU59J09gOBAlQm07o3N1ayCxvqnn0U7+zp9YcP
/mRI+vDBcjj3n+Gbk2YiLxuvPLrFERWIy/gcvXGbb2X3LVoOwVaZkCD/OA763NT+7w/+BMweLJxQ
JJRVRx7UQQO9cKYn6nHazoE7duUKoDK4SpXjIkNVZzPqoa9DcMJNBwloyH4CjX7GtcnrQDqIQRuR
hon74QZUdRpMkV6XR/xnO1RtOklHQ1LixUcdtUvDZ8z8HhUOHt5Rca6q5idgpvbVndAknBaHpS6t
3v/eCbfsgi6yG8oQDML6SeBgRPhZYb+iknNQIQzkJ1Ooix8tGF89fHwinUxeCf76IBjow7E2Joau
Rz62jRPfqIY9JhvLocUJtKI5KJzAY8eX/sV88n6Y/34xGWQyzQuJyRSP1ae8M0/N6FGHxfsPVzgI
FXS7aCgUVbqlQc4NoNOPAiYX6aLSnuagXbEv/fAafPU4gnHFlKfC8fk0Rs2jcOLwgQsBjbHChEnq
iKTJwgPig/K3H6K1BfWuOHbMzuXEA+xLgKYw8xK/PTsTBV3/9v13+jwWZ5kiKhNHAlJwPBL/Pg+h
aoWDZ1fFsSk45eRorYY3xDvX3I/KUTctWSVF+INR7MvXAG485lqmHzKV7d8PTRIrGnrTQirFgGHG
LJ6zX+GsTwqpOXcHCM5W/ZuBuoPBfk4hBP0w7PlCdoG207RM7EcM+z4lCc8ExKeJziAlpY8V5eqV
9drO3rGyNGbBmG4HOuy05PN2XEjlVDOd7NLD/yfWnXGQNkbpMycdp1OJxi4e2eRBKFUsK/lGapas
M91W2RYPaC7NIQ0/kWzmOL6JEGZHJzMdfvhB/0th+TBQs/HgM1Q0HGZJ7ocltje0pjeZ6dJTDldy
aMNokTGH8ErSutgT8+LopuOJaMptyZeSIA5Jw4hKpt/z0ZNvQ3I2qXqj1OKi0yV1GM5OqAsYXkQG
PUnr2QzRSQ67ClSsRGcgjoX70Z08ev8RcGYpu3ZQejfNddPcjdVBr4CPk2tsNm+pnq/z7KBj+1Sh
2MkKsAX4Yx1KRkImM8D8rDiAbc6FOFnaoyLY5zeaievcdZgNMNXySIwoq0XKgCe2YaJNFdwRetPl
cxkhj6KVGUkoQrnOtATF4OTLh0qfKo7hyVYzgiXThJ7OxeDEGMvB1TTdVs/jmxgggjPiqkcwBXih
S70XbQhOjUUmKojgYpUZNyNJVkGb3eRlsY7dbmeSAd0bTOUCh6PeiS7wMIkNfvErGzScPVX36GO2
bQmpQ2oXZ73ZQV3ZGI4f8qoXAP1LBmhhg++KpiKXUNH6ledKCFO0yee3c1656IvPBX6XKDNWVSKz
hS6qwx9EcgZXWYElQzz6m4vaSo7JQ/5waKhLQB2+3SknCoo6SK/zkUKLP4HhYVU0/d7gIyNHP5tU
/w2DnJnhCGCUjRS3hZYBrwoWC6TgCp1HTLHEDXYxAch+sCJ7W8NF44pm8N56QAiqiuRD2O83XZ9+
Cvn5vFqC5qSGAo4MwwUeyL+rxDCMrQv+yD708rrO6K7rK0xtgHrmbpRLw/cr4Tvq/MMbxOc5ZD8Z
pB7ajtzA/lOkDHOh9ENPXEXFrw3TbJNMtc9QHGnwWyUzZ4U54KWjDdiNGjTP5zHM/ANHrCt6c6so
MM4iI8YsfLRaCHKp2LmltxpMZmMO1TwMHIdDdKUubLs/OYRgjfiPGZ94XnPOyePpcIL14m8H3hcj
la3dibYlOYZ2n+ouIaptVDNf6x3TzzTnX3wOu5mjWLH5/ip8pdDwZMAL6Vcs0Z+ClYwyTatwrpAm
xL8Uz7jSIjogS8P2HarzctiC7Zj+2vEbTAYetQG/BrDB6E2t1mb61JV/U6/7YW37YrF2AYfidVDl
ik0G1b83xjKGQiWayz0Y1QPTM8dul9ikdSLmOggwk3FGD5XRCwEBkjv1EtbdQglRYk53E6412XAr
iRXkyuFV86fpVJcAaMthrbLSpa91ZK6a9t6xHpwhJmHLz0GZsYrl7k5Ljt9fXe9z+fXvT5FCq/88
Y7ThM2fURxeQ1J09AnkcjpV2q4sXKmIrOhdttiqJTRna9qoZsPKgH12Z5NcpAawlflPF8FkMBnnc
1wFTY+D8cfjQybdiYsDB1JLSjhPsq5bf4c9JYReZFUkrk6/Q0ClgehW8R1mDnm2p5teWDRrMGUgc
oznGN8hUUjQKd6MgO3GMQ++YGy9EbD8D1/CSPc33IIXyl0yPJs3XlFy51vNe9Y4p12voCeT/KBdj
9V4uutrkqxubXMwRzTbT/YDcsCRf6O31FB+QTb2flKti8mleLBwGPhkYFUWzYSJUVw+CgJUJrmaJ
jNeoybCxuHlbnZ7yXL6xQNbeD3oM25GKk39ff1kS8JTZhulQKH4oSuKxJaZbExVr30FOleak3qau
sciYWskDi2EVoGLEOhbxSquc1yp8qSBHec6IsNS7nZlNG4JspiC40hnQtNobQ3ujtLahS3Jnxcwu
P84ub1O7SzmtF724DXvOxVX2e0rhLTD7NmkOCNTUU1NfS617xEQ1cpobaBIv0uCol8FycAc4geye
qNmlMEYCaIridwMV0hjbO5N9WJ3dmwQVpQ33nNP/CmUeeSUNSJ5oFUfDtWMmy0ElPmWtGcqKcryw
IiRXcrgWN3SNEyJx4KG7FD9uBthYiTcxPoaYQkjRNaCsxpIfgTrDaUbiL3s/b57ralwhmeGE1UI4
kn41edalQ7vKDW3TxOHbYJKWMPZ7OQOmRb8gMfde/mgGcp1JMVI/qoSu9SDC+ylbNRhUx6F+zIxJ
IOwYDw7Pet5j0y6fnaK/VdqQpReKRVQjdWfvczzqhppOULDVEnuXMLYuGbn0Q76ZGeHxK6XnW/Ng
5IRQCQ6GiQhjPNjKpbCD9x4tJ7DYPNvW6Otzseza4o6lOBq1lZSHxl597+AGGTcx0+RkcpfNdO7I
eaZRdW1Rp8zGGze4lgVtuyvZFPnEsTQ5RczrsZR7yVLq25OIxxg1TIitgOypA2L3qYkoFGlDpvpb
ELt8AAx7F+wo9d4fL8Ld5th8ZaA9dkayHf6DKJ8Q9htb1JgYY3wGJUtl1rYp9mxcA4G4dMF8607a
TqhSVDD6TozYkAJW2h6ybFg1HTk1TbTQsDFJr7jzZ4AoV5ORU1DBMqTOCR9RovEpCYZ7BLNX9K6d
CBhkIK4zHDzyf8vLpjHedALKKRtryDOetBthrUOj9ouuO0uPwGybUAQokFTiC8VKlPPOaPgvl+uK
cYZKVSYBhn1nvWQFxZcMAjanayala0M/eSR5trPP8bw1p2VOr89CDyTUbjGZQCZfXDIViyxvCaGi
6za75HcIAnnHk4ItaxDPRtWTjLfIsejkJ1s/K5hHLaa7lpOsW9N+UK2N6o3XPZ7rgASyYNS5MMhZ
YnvX1BgUTevAK9y0tO950Wx0Cq2ka6LGsVHrQEBy9WLftOp+nuFP8UudKtxJdJ87FYuUREhbI5YN
N0jw/97XZmQo5OL+ZgjacLEdOnY1HS6R2n8R/zKgwJPwIm3MWvhYOM8yEoIO6Vq+ZxI/pA2ghfRD
J39H+5gT00d9mAC/ssAORWdBci1PndpcoGNNGe8KmPE+Gvd5dF9WOvHrvMCMtOUfNKEpCkW9nvqT
xSiwlJNPyIWJuau1CIZ9tBg9jmf1KtOyW3KzD6PmQZsi14u72iczWmmkXUBVMwT+U9bt5um58q5d
vEYIKBeIoqyQ6Zrz0rLnRnJY6bGesRKm7f1M1mE4LqrerSjrtyHzW1azJ5uvh6kRQ0ryx6I+ypFZ
4/eLyIGb53zZAENE9eQV1XpWqfbbdaxqx5gJRjSa24iKNtR7Ot4Tl8rym/KU4VlN2Miliq7BXsLZ
uXH/ZslfMg/HefalR86dniEHUiIz3+mWrUmbHIRlaLxIZgouc19rzgU7GKqtGZHS1BJRjMxoitbv
yiomhhZgMfwnaBMzoDPkHPmOcksjwXSyzaiUfoTEyQX+JnA21Q95Zf/yxAXhQlAxyeSFrcv+bkQf
3HL+NtJwAwvShCIvrS6uWKojaU8FlgCQLcKiOUUERvnaEkKA2g+F2J3XRSt4wb508dZevp8A18QT
ELquuM/iZA8ixKPuFIW3NCdKAEu7VpsXKZqJm85X5UsRvDMYpEvVwt8k/d1sy0usQVwd1k9Gu+pC
sfQbstPv6+45bKxdj1hJ1bs9736HmKLQlnRyQtYJF4d4nl5CTpZ2CjAI4hHtZBHUp6FEpYLrj/Ey
x+5Zu3aBBJkYKqzyTqPbltfBbVcMIKxI9er1pWRfFeljT4UwopOhM0pK2W6oajJcJmqPgGmUli/H
eNiOrFXhC1V6yP4pYQBy35SvbKc8Kdld7jgkWJ81psRVrfsV8W2OCoYJBbpnW5SLdLui6hRrw3ZG
wRNy5E3jXWpfpmngATwl8SNTCe4Ik5/h5PALLZ5SPPW+9Ap1Tr/MM76zO65C5l1Un5sEKVbftb6Q
0XjGnaGzK/Qak/KtN+skrWCtL8F6EoMIuXdhD/tgUs88sY2W7nhlHHy3Zgm/N7CWqsPsDzFwll60
ovc9nkV5ZeSng9tFhcR80QAgi+2pVJzrFHES/7iEaSdXOi/Fj9Ow1pMgqjs5lhJyQSr9TkxncMIN
zi+pyqzl9EY/sbAlE65V5M4J/34MWW3MlD2/D1z8OouLv2osHuT/jYxm6ozrKlE3ZkO1muC7ajh6
Mv9SlbWFOR8MKLjEeRErflMjVqxXbuStVMb2hfSGp+YLROJjn+2HuN0qWbmA0nQVaTdpBW6cx1ah
sE/D4uSxwEGOXZPHfBXZ496Em5o3G2twGBLr76aoDoso2K6lWq8TfH/wEpepF/LMXbTR/SOXOjbQ
PlJ+aCh+1ThDv26hpQcbAEjj30petWYaJNpcHKXrup6fKYcs65ljt1xKaV3Z5U9ds8/6fR3omgaJ
0vEcz/7ID0nLNmwMi7wluvdDjtwSHlGNVjQ00TWArGKzMJBFzxlqjPrQU27JR0Ge7L8/xNjyvPWx
UrZcvFZ071T30xGxrMzEEWFDz7DJt5adkmmB1ksbl43q3gg3PkxDiU+PrxOx6uTNoUtTxj6UD+qM
C1Ndn6z8ZUi2ASxB/JNUjxTkt6ZjrZM/k1X7EyIpjU2k5491pkmqFdPTMSHgxTlnI3nx4y/Z5oBN
YcwkiAI0n7EAV7O6juOVjhBGahYd0pMHcaDt7KODjafgaizDpxjWttzIy3QkUxEUZHJdaAObpLqY
xPicYmsVkN6DFhEajnfrBw7R55YGt9Az6M/R/cRg8OEkK4yuFFVEt1VesdQ8UXRbzRtwS4OIrB8/
7ctmP/51kFyYglXz4zOa17EeCOSf2IFfZE0kVbOy/KZQp9vfB/FNXjyzQ8Q/Patf/U5MgTyjiNt1
AgL/fTnErGtl1YWFnH/JHq+LHdRogpuyYSWjp2T8CPr9sr9vWy7sMcT0pvGx/1kqbqAL8lyOuB4z
5BoZrIp3b63aH6r4Ro9vqzDa1uJAGcBuXpv/P819eJEWYAb+5tkfHA1D04u2s9OC6S0O4cZbaYAY
MFpLe/DMrizPkO8NxgGpBfWVg2WZ/mWltKvUZjo50e1bTs5PuQL/65N9fF1tPG+eaTH7A0D0782o
hrqFk6bI0ye42BrpfEsQK/AnY+e1+qrr4r0K7LoqVVJ3goU6emvhnicE0ka2ctvY7/R8Ke9iJIaH
FpFgSelRsYlNxrimK9w4dHjZ8EF5r6W3W62I4AbUG/LDBQC9FMEXSgMgFFQIvzqjXIdqt7TL5pwU
a3kOkqzxRk6ECvhH63wwd3nN2bSfHzOyUmqaF3NDhkCxpEksxxSyOFdzwH1qtHiiXyzHJ4N4bFgT
1Dg+oQKOwFVRuWl4oU3pm3X1DRVCg4zZliOu2fVbYm84AEmdPZt65GJVdgXWCZkotXONHJGIukGk
PRJBPMTFClP3BnGzLGx0OtolBye7hq4a/QKwsY1yCkb7CrettCc0Gf3KFIsBxXA1O+jmKgTglxja
Wh27vpbFt2Gg7sHsAP1KjW2MSbklLo+Tolbbt7JXLS85QJ7AZKzfIEtmeTAok0dKH3Uq9zRbKT4e
9WbeBXpzrbDTio7WSdBy0Gd8j45PftJUu9QjzyMBAgq5xV54LQ/m7BVjFfgAcj1xknfcZJhh99GD
HDeClAGTu5beEqhEvtbq6EYFoSTEtgRMT7lbYgOzrdLDjfSWeyj5FPNAmNMi4n5D6VtXDpIsVI+F
d08EQ5qr+P7OmT35GmV7WpVUWVhQXwicW1XeaZz+TsgvMbhjVeHkyddSniNtTf2lZMylrd/U085Y
LkNs1vnENt/5gccof4SCmF7eh1QtbTDduJIHCW82fofMNPB0LIcWV3JQIi4wzNsmCn1TvxBpupa1
taztR6AAHdRUKZ4Y8e7TcG8tcR94LTtH49sUDr1t7k3kL3nOxWJKZEDxnG4cwWnJcnAeuLdzAaXE
CLZuGv4ux5wKiOEIHfeKBv3U7qrC2iWO/ntonvIp769q2hnEAbzw8xKFIpQBeKQ+azahbcbvmrpV
tvr1gP9JydjSFhF/ONnpbPEuAdpTi6COUmhWtb0sPiXjsmz0bQxsVuvaNYcwSXfUAUNr+Q6MXgvj
WFbFKQomnaR5L1V9uu2nlKZWVEWHLvB1/cyBmqxjQVNAFlN1YKBDUpYKK9OYa7gRiqtO5f6nKGQR
lKg14B2e/xExR0lgsxGX0E/GJaytCtpz2I++pWVrT0OEZXXvJ5loqdrVD3up9lUZ4ugOhm+aw1Ri
H0bZRdb2whITgFKeMNo7jliRDrwb3RPJZ7N6wHpflflaHpZKOkTfF0Ff7XDY6D1y19jfIBb/u6h2
BbsfLhO2N5o+2oEdlREy6xmVHxvq95/15d7m4EvEvgy/Trc/2BK7vg9ndMx8ki1Dpop6l6fH3tsj
ASNIKSQMr/Z7cJfaXrGuC+WHwYj29eeT2YWTFav4J1etl2Vm0rdjfmxajZigUIcay0xxaLSVnqS/
VMYxRVduANL6zNKb7EVqJ5m73thZxb7C4mQ+O7L5AFqTP2fRjUrpRuk0lC3rQu83GPx++sVUHFdW
w9qrHST1SvKKiCFFG1QsXWXjZro/Godk0hejrWCi7feBkLTdfKmr0U2O6jlH3tTkYguq4oWDAGd6
AG70lBSNhlOE8VaVrSgqLxReMcd5KmhtVp/kyQpSpxxrGZwpp+i5pQMusTFFUR2hWO3B3dAKjlyo
qsilg4h9hfYGtvsd4E2JPrH4z3HMpTOAeype0Q2UtCCDVcgpOVNhYSkF7bjHmuDGusa0hb2Ug92j
KDO/5LDTKOWZXcSrjLU3tjd1ae8yukagp8lztDRGbzg88qhAOJuu9N7bqug5TRwfWlbuQaOiX7u2
tGj//ZP3ns/5sXZAqmCY2L5lUOnHghVdtDqIIUeR0J4trLgZXgtjvsj9PpYBfYhKk2uNjh8MJikQ
NGgCkKPy3sXm9snC2uBKsTPKgx/8GD1NrmV0kxyze1pxk6cYLOu92RsMPgUSKUtHbwwpBijIa4ZU
rXSByowlmOlpoQXKvp5SYhEw0WRZezvM1kaOQtlhZEVSay/DhIpkg6hgUQkYCmh0pVfUTTOG4tZW
Hul7x9iy1P/Ic3vHG3y4WJ5jU9iD8UPb807n+c9wJ7YtPcwwIR5NnRbkrrBQlwJBfpEtneuqgT9L
k/77G/SFj5ZEPUpssOksgRxF/12HINa501BDaZa9IDpZAReDXTRiK5RNXtl5lJfXptPE5lDAVIu8
21IfycsBP9ljICHf4/vvhEyUD/14IRjYokSgEJaEsn+/FODBqbQTIn5k661gQMLVkCXwiONGSn+6
KLvN8XTLlGdmnPjlZqEQf13dKY65NHjMbJ4tUUSb2aKMJKop7HdUbFNaQqRHTqftLAbVPFTyGZR7
GX1aSRbhZJzW2tIix5kWM//ayCbpBcVD6wClwYUhsGc5bbJ49w9iJx+DcB/wTWrZgsDbM3V/dNQm
pYPKWjvISo/05V2LGBuy0k0Sdwfb+s0qpAF3aY4ZzlBpaWRrfqe4L12jgVknVRDSXQaanyw3pT2i
d1lMbLXSPFe42gn67ms1o5FGGillBLK/r5Xu0qqQ8aKILZBlNsPWsNb59BJN8HZUtftlODnBZPoC
ZNmWl+mh9+zfEtcVx1gzAHmWeB8VoH8FeD5UjSY8hoGpNYIuUbeoQzHauISbuPnOrpINVS+DLnl9
ZDltKdORgMZfeHiWSd6vzCl/6tT0xSJHq2q2so81JSvJKteQrOnJcFVqww4evYpcH2/miGpRPmNp
EGw5pS1SCgDpm6XCnA0HKNGJguxRlrCDZGomd5PrrmtgNyg+PO7fnNCDxjLbQNoWlNn6c4IsSCKO
sMrJ8tYc9esmwn+Y/TEtxBpYC5EsZrPta5xXHDmjE/aj6ZEbaZxbd9pKLjPYCrr4wzo9iw5XWk7Y
1Fjv5JiDGhhQW9bb68jQH9w+wdVcbdm5xmJbGsZiispT1UbMgd9qm74ETXwX6ZrcxMbsTcu9xYAl
MQ66TQV3Z3gSRAzpXIOeuCvKJU4yXSzOWQvLoSFAAi7FGlkfWAMCYrso3oYkfobTKuXBoEzJOwJ8
4puxmq9l186hMIxTLuBwJsZVW7TdXWBa9Pn4dhaENw3dzDb38jUYsZ2n4Mhx25015dLwW6T8pYl9
yoxPK7gyub/TrW1anOTQQhH1i1wucdEncQ671V0z9CNUKlB8CQKU5KJAO8utKwjrExR37Qp13tq1
9qz0XRbtIjo1UpLWpbjXUMCTUMGT5FHdWwygbHOTrmxbMMS9VNT/Zq/4bRnII0eF+wb62UryrJgl
/E6xe2W7TPf+dtH4p4AfFRLgMLjeQz6VN5THcL0QaOu4DMb+Rk6K5lRnP6FznjCVkL19FhdZ2w6L
Dto+ISwueSyyu/D9cvZV9UPdReFF3DG1sfnhYN+4qdoU9EmPuL9YWumz0Xd8FLB0eghUl1571k2I
asu83slPr7BTfP8NvtBkSHANjQ3AGQhI3Q/rqRMCF9TzFthtugMuicFZ2nVDIvvKJerNySrXHWNh
qVSjCq3rYB/CyGPOYDF4QUtaDDgJOnhHKI2//2pfYqDQiniI+CiCP5EsVK/uyRBLctl24WWvh4MN
DjB/K8UZe5nDFGUaGXJwTfp0x6USqF6FN/5QIX+uxiU2VvZ+iFRne5H//D87r+X0xsT9y46ecYEX
y0y878//K8U19+2Hnywlkf/ubmxtyKjpwqJL8swPW67dk0xUmnN2lBuH7CVgW2sqbSkXB2n2r3Yh
FtqQFUrRTpIiaNGd1Drc2eVJ8RxYCXfff6N3veSnb6RpUruAhAFJ478/P9L7pmgVRHEFFcCcuBsJ
eZRLdyLH9myYzGl0eiGllJ/zmgfEF6YcZVUSa2gRJFb6W2fmHM63OczIKDzLPyNVV1grykFHUIYV
uD7H+P9yxh8c0SvtIDDoG0wpLPJyWe8cOqvjXD52Q3onh4yyIzCqyVYeUzOQS5xyQ0276k+qVkPZ
lnoKztPl37mWqqhdjybHiSlhtUPCPmLEIARke6EfH2R7okC2qJDv3bupb6mALJiItghEvr+Qljy1
/XshkecYEols0NmnZ/bvhUxju0a/0rqHSdF2hkrsjkJmff7XAM2QItehpPLJKFan33Pw0oAgzAeD
lLWjq8e+PT6Sx9qjPxy3fTUsFQZorZTr4B2fDX8YYui3nCqq+ThcnLmFP3REiRcMqNpse9MEbNdZ
A0GDuTAZkanVMtS/KXivh2hY7vBYXMIRAxBu0Nd8HEGz/MrNs6eGRFRWbOL5dR02q66iZy44UTW3
31+bLxYh9NMo8qjqvupv2k1udp1XOAfooFo53BAudyy8dkmbiOkNqOpyoQeRr1vhIVOedGRy+EZC
lxiEOUbkgeSBGGWjDlbKpF651Y/5LZ/XAL4fIDWWIsMhPe3DMs1CVJZNDVPHYRoXp08QlZxmExav
JvfI7uNlTwdQm/aDsXNbZ2dqwxU+OuBuo8MitQ77IxG5BsIdm/tG28Ba23iCGjXaWMXflF4QaYwR
461Cbf2m2zXVg+4QH/lKOsQ6dDRC8tCixfMPj+QXtTRFvSpbDfwmHu0PP6uGFeVN0HMPEfOuUgH/
Hx0jbWGnzaK1H4buaUrgqly+v9nae1P4w5vAiMKj58DMiXPFB/Gl1YZd7MUKVxO/GCG4VFviVa8p
o7tQPbaJh+drbRaoatuVDDGwg6VIjzpi19K4STAHJTzgLBtD3q0y8qktsFeI+xZW9qRqf20BTwQ9
tWFs3KKj2hf4TgygiRZyFQSyBSGhNXbMlpjb1Hm169dM58646s7G9s1xGfDuSvlDPDWaiNHPxa0o
nt2GpYk2kx4W9KPjJU8iiTEdfx3VVsOiSdUzJJe5GHwDOCSVjoWTLKth4tGamAgdJQ9MICkyzJuW
gM2uWNYBgduxRZ0ZIH5g1Epru6KoHCJysRnfou5ys9k3GhPPIANMZcTzHPnoBvPpzZnDRYT4N9f9
oGlWpnYcJ+HbQXoDyFOuwTdJ9TrQuyRVZSUImBcsm3NNZhieYUmInSVkJ36atKdaOXQIpIt9pg4b
i3hLHan8bJ4qi3nXk9loVyanLKtL/QTn50D8IvnPwLGJfWBO3sINcKBePKYzR2Sucdb5hYHr46rQ
7OhqdsjzFEcYolcIPHaWebKvNmWPPwTkTmc3z85Mpms2nZRxnUobuDvdzFAJm54XwaTiGx69prrR
u/6hdosYH6rkl2WZ4Ag1LkM1PygZ2j+B4uMwqS2zL+dqpMxl0yLVCtNesYbZyP1FOI+7edqEQ7lB
8PrC6f8KFD//QowqiOm9BBlExRKD5GIokxW82ri/Lersh4aX/cU2oFv0PEzV0tDAGvKf/6ecCGpV
pECynEOaWjtmZxBzybTJh0ucNnsUAWqMZlI/p3Z8o8VymKmOFzTscsQG1iMkkJrubasCjSWwyOHM
61qrLnup8hPJsjQnm5pGYX6qkcSUyJeGM4pODcOcCAbGtyed1HTAtzB5sx3owRocLH/GvaXelDEe
grmFmm29dlPRcMk5e8ZK6oftU3BTwzTMbc4e/aJCZRODHmlQLDIY6Yc13V0Hu/r8MBYv3y8X7w3I
j6uFbYE0w1TG0E//UKAmIrKHHCv7wRPdUeFHS5Vi0B1kQxTdYmlczJCIbk6lXbwTsf5H7w+yLkyZ
Ayq1bLWNVz2NAdq4WgCuiG02GNDiQ91n3uMNFwpf/AzgBSQAYK6YhFQ7mgpSa9jmrNqcKxHCd4Av
Mthlkuc8QadV0FoFT535CK3Rj7NnVMx9Eq5K4gWCGIWiQirq77RGW8ZLYQxcSK4U7sE+Lhdv8/Dg
sBo0BMfG87CIObsa3k9tZOuzjMDV/3vl9H8fNYeO6qi2sXOoOemkGuLM9HoKT2m06ZR7XotqjLBW
H0uNHryIfAGBZgjvEnJAC9r91n2Nq7JiRuVoSM6AFbjNqxU9TOZ9a1WLGmULluxRX1b814d4ozmv
2QxGd7ia7Ivqnev4OM8RwK0RbeUWmoUPK2eju8+traE8exld+IDJvow6bAAQmLjOQlzH3VuMm1+Q
KgPuK6ZgIfB2SaDyVVMlKypm//vHy5QTys+PF9s7Rh3V8tQP7yOThNCedTYjex4XDpzC9MmKMl+1
m/+j7DyW48bSbvtEiIA/wDSB9I5Jk0xygqBo4L3H0/8LGtyophRi3FErqqpFpsE5n9l7bSBL+noy
Pz1+OAaNhY8UPAj2ZrcscddzJKMAd8zg1kprNcdTNR1a/76UTUdryCGbgSXjk56eOxDtlAFbVf3V
wAMJKaLM6UH3n3rufTs7tGlGoACZBNlBNhAkIRREiqx5DxPKrc776nES//s1/zZe/es1f6vpdavw
5NxLxDHhAq5SaVklKPYI683hEMgMjnzfXNfQP+0K7kV4n4zqMpuucsiAoXstVWNp8xXXqseMusRr
jPs4aN0gtHcqVp9KrBAgjRUwAhry905+bPH0RH6xzKLZBblrpgomWc1D4xMbcFL8rww3uglwxRj9
7aS8gqPT1KtBvkM8XOfa1W8ZLxioLCzyS/xj0Rqc18Ss71lezCLPlTogAKow3snCmW+9WAFEVG5V
+6nRiAGFSgcbXAl6qFL411+YswO5eazUQ2kSwzUOy6a8LyUJssnhh7f6b8e9yV5cRymhyvZ3fwGr
CDsSCZWjggUb+IL/0ZQFXZHixhAwpZSRDku85FpJmcMI0BX+mvK6TDwIWjw10d4YH0T0GGZLXVnb
mEcH7YlEIzU6WWwPpkOaHRrxKjo3Hx7t/h3GYthch5HWjE0pVMcpPUjkyucx0XaS07B65GEUEEv8
aY86fsFjTtvYZaeE6zGBVZZ+VEBFw18KrozkFoLvqe0NyoNeJSc0dRT9PMJBBrrOf5+VJ0rVMkd7
xoHKtn1g+8zZ2OfvOTUGWQ8r0tl+eEf/9rwKQ1d4S21BRf6/h5qCSinXIRseM+5O+SExd1aEoD1i
PPjDGu6vH91/ftK3XhwxQSmClJ80dexuePCtc0qxCsvw36/or2U4N9v/e0nfRBTJiMou6Cw+OmIT
64ZpK3cIaYT6pdQcFbtcV+VsR386+eZ36o9T4D8/9tvJF9pW02UJP7bRMtAJHT6+10b7soP7Xnm0
g7cy6pYD3ziIb05hQzWSn410jWHHFDsjuMQziGs8mP79aHz0rjJyxgfLyDgYESGqexizkbqT9Ise
7JX4Iwu2RfMmaQjpHzr5VomtBcqkSNbUFn2zLX4k0s69y5+vziISa8b1IiX73++JV5X1IGTTPPby
4+Df8az7puvbX3nEwa3T/spOYv3wtP/FfDovJWaSMqQVZnrfDlYxqkOrpzRUjPNSrYL3s85HhKVI
xlVGIlyFBkg3BpILVLwhyv4flXza3173f3+FuZX9T32paY2ntCW/QsjQDG9MwscED6JuyUhLYSvg
xTTZcqAqr1vmq0WzTFIduuD9jJIv03spfrMCPNPe2gteppEuZvBhzO3icpO3zxXuk2hA/eedB7Bn
df+DiUn7W83CY82sjVkAjem3lhS2jdmqnczjjYo3ePYyKF3qeB+KW9bB6WUISWI4OA4CE+mNkExP
OvobTV2n6Mc16zVrsl3Smm5gt+e27k5g4nWUihI1CmAHR+gGYQwYgg0acXzYmvw6I0LqTxEkF9OX
Nwj/bP95xro/ATE9C7ZY/37a/1ZwMFBUALTaBkBp8e0DMhW84mhlzWNZ9QcD0tKIGdY2lmp3P1NT
o3OXVOfKfpWAs6HlN70WmxIi4xqTD6UoQMYWNxZPq/QuT0cJk2VIj8k5mICE8Fble1/efCgkuD21
PMd4cdBI8OSqwNRRox8V8SNVnuDBzF7Z/Tl+lx18wVBRrnalffn3q/2tVfj2GDLVUWW6HYUC/rvz
ydfbsBVmouFdtNc++pFQ3ikTKYB3oT+5ra0gkYJleJ2ot6YmX04CKE0DlcvWN1PxExlXm5uF77+O
SuYbs0yiuIT5bfSgGano5UCoR4uhjZgixpQvMZwX4z3vHwclcK0pcjptTkUjAv6x50kw1Yc8hS4m
N2ALAdGxzCOY2LdlsP2ruam08lthv83xmNYSjlHCf1wjrrEfh/YnysZvjvYfv79hc6IpCO6M3yX/
f55uhUT3YLI69SiNd5754MfPuPEylT4e0zGm4o7arTqY0D8R1AjxVGn1WqtvhvUR0Rl3xjGFeBmD
Sxx6lMzIqnECjRfGVnqBFMBGYExiorzzkpeE5sgPrhXEn7BStxoCM5st+5AiHstz1/C6lWd5JNhc
f/jG/FmQ2wbwYgpysgRl7fdH+J+XGDYSGOVUl49t/2qJB5ndE1K0liDams2lhvxLRSvVILmlgy8e
0F45UfzLwDn171/E/vMo4gGFXmCyBMcf+ruK/s8vUmBIqppkmngvYfKzi1jAkV0GQ7qK/I3P6ow3
TwKs5fVALYfA9axgY+tMpDnXvWEbzH2fIQ42W8cZDxNAeIzrTRWGgNA6xMoDUgPISwNfobgQGw2c
ZiMmJ/P4SVkeuPGMYxS2Ew3ZEXr0Rqzi/q3x7wv/bpyxQqTL4NZLSQDvXc5vHYGXnfmbuCtXKYWy
zxhFBYxVl9FymPfNZ9uolz5mz1D5zKnfFbhDAhGLOT68cXt3UP7NBttFuzXyB48EkSCoAHeh0QT2
qbBzh7NGywbTpQIfMdTtglHSEH9mLXs0BEReDmTFLtJlWkSOj4tBHh1AzI4avMwSMVunWMRp1RKU
c/B0dae1EV5xdeOBqGqQyPX6Dyqu+ST934eFqD2KRAIj0O4a34nrmd5WQy34AKfplKuA+Ya3WHto
lF0w8BHgm/n3F+ZvP85krIixAz6PML5d/p4ZTQ0I7fGo9ZmT09L00a8qOqt4i4Jitgn9tLv7y4IM
5D4K7Fm4z2rme6x4myrpNMnddKRKDxEDmoG6O4bFJ3swM8QFdDQ6TDfJK4HNTfmZGOlOMf7/XzR2
dhTgFqNkQfLst3KDckrR+mo6WlmEGw+S9L0xHLzwQCjqOo5v/36L1b+UN7xkECeGKrhUgKn/78+b
8iFMOqmd4EvftRAKsSmAoZqh4Q7FQWWdy6u9b5/gRSb+Os/gELnlcjiQ3gMOsvjo8hdJ+8oOUYSI
kmTcRVceI/EklZvKfpMBMGCdp9IFT4hY+InkBqNwEQsFKZtnZxzetHTlg0Ezqc+PSf6Sf1npJmc0
APq83CNiLcY9JqRxYslfud7HIM5WsM2Tbfaiflr9sQuYmt4F07XU9m2xyo1n0a0YDQPC7qs7pXar
hyzfpq9WdeJU0LxHb3iJ88dUu1P0FyN1CRlqt31KJtwyO2Uj81+SlhdD9BDlnx1/4wVvZmxuUvNO
tU/tW2y4Qf6JYniMrvk69hbSy9g/SNX9aB5qzWHeW+SuUN34KbhH8FYvecbTao7EK9UFLX0oHcvO
qSFHJntZOkekXXscfjteWzfe9GN4z33HWpBFVqM+6Aa3yFL9Ncivk3wua7chcq2/WNElxzrBCBN9
L/UMlsRbzvi7dkzTxWRatRekMCYKEqbmxTKo4b5dRuvYJcRGOr305NePOr+GwLX3pGPYWKKdsLJF
f7bsRfdg8R+HpyE72VQV493goEHS4VjW72P5KFCN5xvzhauiTJ8UfMmI3bpVsi71Y5AdBuuQs3MK
N6W5tKbnoNzjjLWlDztadto+YOQfL3PcSiAZ36NuEWwB5ivnWeFLd8YUFNHVh73591f8L6cIi3iq
JQA2LFy/Vyh6MoRyMdW/n2mvR5O+EzF5tLs2dWT4rP/+YfOR9O2EnLf+RKIiK4OD8e3pLUshpb7O
00s4lcecFGYVimgAEPlPZ/FfLtO53JoTS+bSV/9eeEmlmvlZOB1tVhuNccDl4xCvtdD8S6noTlUR
TC398FYa+p8vD3GFxvFPzQcV69vLk8eyiXREy8c+CSENZPfIv/aI2bwWltxbIfyzhZtuJI8bkZSZ
QfdvHgpVWdkGCuYG3KhgHaM8BCMDFC91FQakrPd4Wqd1y3oI7OmEWyAGa8/GwpfBxs5EZjpmbD9c
7S7PAO1yUVyFdmQb4CpSvtV0ziMZeDl/qWlwLQ5bWVwG7b2oXouUTDf9fcrgmnsQvFhz2IFGsfzD
x/773f72udvzuIGhOpJfw/52Vam9H5WpHgxHrTHcxC4/qg6EhZD9TxOw81SC4lExNKg1rvmybZ9Z
oq1ISj5FrHQoO+n5axkFLEVnBI/fVxgnh5QE1BftpCym4hSm3ppCxG001KnZZybTfoG+yMk1axQJ
j46O/X/+83Z+7wbAfpIuY7Qno9j7tLt02Y/4VCd5h7nW0c13Y1cirm9CZWl2X3DGlv9+Dn4vEb6/
IULWFVkhyZsL9VvbmUSylbaZ2R8znXOjX/mhDc/m1rFdDBMwGg6hE04p167VJe4o3ubI5kJ77dXP
jGTBN9PfmxBhQwH9MHj/9+/229D0/XezUL9gr6Eg/uPKG8oq9McAhvhA445YyE0hp6sxJr1WfWsd
TbsDRMcG+j4ve8gl+kYS7zX4ywadNFJWi71u29ibMASiilBgbCZuy2AzGMd6aLazQaZn4RvQ8bBa
KwrmicxlXBNnanQLw69IRXmr6YuyYUUHj3riBStScS93PWFMCHPKTVMFd34Ahj6iggXDwfIv6B/S
fqWSrtmY6soof4LN/RHdrcqKqXFw4UlCDQsH8X8LAWQyXga5E/q/DXizMtcwszfwbnBq2MvEarFI
UR6AY27jbj/5Hf8bL5R0Y5b1Ws0e60Zl4r317VWQP2rh1TYeBtrO0H4djRl8XJDnARql0cjxDh6Q
5K90rVkGWMfVmln5VAJg3TSAYSX2vZjqmZX9+2P/fg/Mrw9VPEIRXWGo9D12DhUCwsMm749l5l+0
IHYbBfrlfEBoK0+v1qn90+xF+aM7/v4zvx3SrVRhJ5qi/pgG3qFi0TFKkWukxYJt5DLzktWIHqdh
PSw38VLIwb5BMtP3wamGqddZ9qphp5032qmkSx60TxzP3ihhhip/fzIhjk3opIgbJtYlGHmje0MK
nbaDSwsTSDxkWNGVsKWFvrUti5GTHKvuLFENvAtjPLW8ptpx/j7Xas06nvUBIXtsYDDcR0RL6/aH
AYMP1jfRNoor+79sAwdS+G4ZDlsYkh4KqKlYsMdLGJ/0kD+1+rIAtMFyasyDvV9Bm4kAEt08bF8d
XwQOO9X7tAjpLax3UAl4qhbBpIKmDnasQvyYTU/22N8kUMqwczjr7soISxW6W0zH8VmCXZ9gzjPk
bt9Fj1rGrQF5okOx5eX0f96RWcSkATdSwTm9W4XhxPa5CzeJb7lpn844LhYqMjEzKdMKKX1XjJks
WQ3vA75gw+1KJjjDHeFbOxsxQAjHp7KeG0Z9JodRZ9Trf38tcRz+eakiGFSg+tF6kHb3rQLHi5aS
mdn2x4lVV6uQvDZfjzE0H3HxAQanXXA344dY87leU1yHwHMEpgwaIsH2NoFrk9rtvqWyTgjEK/B8
NwZ2cOkcy0897WES6/iAvkalBoTRrRQWzmrwkCXqWsZl1IM7lVDa91m689Xx2GbdTmfhJLLEDSIb
ASBh1CNFNqIFne7WqCCgWMT9csA++j3rLFZ+FKLZxcQlIpYTVxPOyEUSPRYK7z6RNCipUu2T3brJ
kSEp9brm78Gr407pi31OTSZUTLrL4itNYTZX2aqNy/s0lOCG1euMnWfLZREk/cIcbqKcyAGqXXXc
DzCcbfmmsnTpz9yqu1zqXJ/xfpOaTh1nLmUDSGN2ZWTLZcHojP7OLx4Foag9QmnLJYN5wdOf9cSQ
Cs3xQDlMzfjUlfKlGgyWqV8Tz8cgiOlLmksGtakMD6iYmQR6DKXaiK2tTMli4nF/Mqq3Nsuc0asZ
q7IVmzCMWT3BTuEmMm8TJr6OPGyFK5AZT37w4Ga385ffRJ7t/5LYhdL6bef04lnUlAOJxqFw10oh
2RePKkMZPeViV24yEjXyJAdl2fH4USVksO591gR1dGqUd/65sNHMx4gZWnEqWeaZMyJNfq69Cz87
Z0ihxOWN3trRYA7pmrcQhEbIvbdseK/YJ0/JhlAiC+QUZBzGADycqTt17xKpRGUpg7RWmfV2R5Qz
Unkbh/csZlmZYAEiuvUVmYsenAYbJWKNwZ/O8Oqp56LRF3Z6IMO4CL7McqWhMoquPG9SvfLp8QLi
jmUWFwQeqCtRQdMKxmUA5b3xHoA9kENLs2W4pnFsNWPVDcSWZo8/PInWn8NM+HUktROUhlxU/sMT
Uo2Qt+IEJ576ZeJPhUXbqNlW7fuDEo8Hj5m3GTYbQH8bVCdOSl3jWSd/jAUAoWI3MhYe0cY3UraE
73zWW39HTCldqEdnljTWgiH6Co/QNTatO378qjTNgyXarWg4d+Ncd4bxOtsR7DB9npT7wCezqb+p
trzV2+JOzsVTAwbJbkF/M8U2oLtgy7/LcOjIpDrrUcPvdUQFhIXQWoHsUM3hvmU7XGnRfaiM65IO
f16KVux/cxDkmvekrsuQj08/EG7T2JwM5WZWakVSRW86f52jvZJQzHtQAlpcVcRv9Zzuhn+TAV8U
AxLqkNTVfTqj8ArNxc64ADJWZe99jvO0PgVzZEqynDMW5A7o/XyKBo+KXS6GZliKPoZlYfBIWq5s
BW5XxOuuP7T1ZcwVEopQH+a3GSWm64qrysxVu2wZ5BUTPzwlNX9XupOrNT6FkM0zIgMn/eokboqS
WmUpHRAGww6YHSAfs/5B5bDga+R34uiDYCjBnqfoOENGekr7iYkFO+ZB5Imj4ztB7+4oYPxToJNp
sje8syCpIiXfLpeckZVwZfpLpHCYMJ+EffDtfi2pdGD8hq2xqzp9n2m3KWZ3X+arYYRUg2IoAuJV
32LxAXp975WoRPCk+qNOX33gmjKa+3aVlQMHUbOWA9OVpa986pyGz6NjdFiUFAQs3tK1h2VFSbGp
hxTWB8usF1L3y2fmORQkyvDRCdjbfkqqtvo+Vs9jiCNLLklI5snO9zKdQYxTBHntwvJelVmUQyoF
DjoTpstkyo6uq6vO0BZ8pmVxjVX0X/7ZttAGlFefYpk9uqzemN8hN0P/W5BvNA4LCdW6LhcoVHCN
1Q+0PiTG4smdFH9j6vkKGhYyDgKaNVQ06eucLDq2Fc5bk1ecb3PeECy8iGoZ9qFNTQvQDqSX81TJ
xMD2SBgSYW/mD0qq37zoVRbMdWMkNUi1+XKlp/icEMqVcxR1Giy752HaWA3dD2uhlNoA5X+iw62h
TB9cq7oI5Gq5qDZKi81cOBORaqHHTOlH75fy+/T4b9vBeA1pKCxlThjNNL9bYMUwNLYpJe2xw0+i
pwyxk51UDBuJLZVqD45FoYEhiIo7QUcQYUgzC43LU2CGshadHzl4W9f+OF/Z2nqcnvryI0SJqLDM
2pY8LSZNOWXGUQwxcXyRE7KPHKp5X6GuYzRJc145m3Cruc/hCJa9tB74Jnhjx5N+SQcWzSXdaQOX
SmxRn230EJUTNZtRwvdjWzOnrHc+aQBdua8Uc1lylTTqtZ3iN1YkBmTskGCWhPhiys4GPKPABoqG
nSYPMIFff03KtAe350gZUBTok+X7RIjamDH8X+fxDqckyzPKtDHc6/w/QnCeZj1ZwPAHN0BSwZEJ
UEhaGCb4vuZmyohp+5HP/rPV53QpfpC2i/OPsObn8BUeErAntGHqCMizYiqFAMjM74gQpzzQNyLl
vlfkXeChQMo/Q6LPNbrjMMkcOWR2wxdoNRgJV6OFVBCV9wC2L+HPUsl83mAJEJ2msIUpHLjQITaW
bLpFcl9Ix7z9BNvJm5dtZOm5VpF0ingXoAWtpdKtB7IZwv4VoIrQ9p7U3FdF6gAdKHPslfjoFMnp
mGTgJFnWikfonrox+Z5C50L6it0oMx0zug2Inxq9Akv5MKgUOl9VH7hyd259mFOrjsMrki6VKe9k
s1vXyOkYxsw7FG82cQYrnuuoL1cSMXdIOOvBRoH3ZvDsGR4gKJVTqL8a4WMD1q9eNdUhraZDLbOs
6qLtJN/pXAQB+SEt2qw+U9all6wtrpds9FkMF4tC0PRTbZoBoN/EW+mYqeJ1k8GD3YFxi3S+5dxf
Bn9QsF0o6dsQpcuAqoSR6DgEq3k/pEb13uv6o8axnUwA/tjMqPW18Yhn8ipX1J0TmtKa8EAdS1KU
ukUQubUSsRza9vHVnJZCaV6jBK4dQK7YJ+k4grHbdMROvtnW0apeVOOsVERYZAjjQ/+o2qnDyL1M
Mlfumb5Y0lpI9rWRYGyAqQIQ0rjwNwWZEOxTVYk6ElezR4lKPpDPl6UPCZojEqb9TCSuUe0a4sRG
L0FDymc0QktOg2USc9PxQLelvdbMOfGGCXHdLbD8+fJtofv6oh5SJ6FwDodfOs9D5WJVHXha+vwU
1tfehKhV7lMBAYQX7cbTpgGJP+yVWzwuW1BozHWp/O3FaK3CGFTTJj0Xl4n+xj6MxOw85707UuLA
tKOsRwDbYYThRl6aKXB5dyLbInGyyNVHtyGlHKEX9yFQx6uQVsrAt2ZBWAkOP6Y2zS5SXbvi60WS
udsjQmfqzmMCIiixVz0w5IICaME0OUOxuCo3s1gPaSJbeFhMDnRntDF6f0g91I8BYX26BvH1EQ2X
RFfa8L7LMspTEkGplPrpNUL3n/fYmaPsGHdvFhY+JRn2DSTyPr3VxdazpQUTQe42ngeDo3N6gLsh
hgAVNPtW6GA2hQwtktkdQgUwRe2QDb1PvLPhrfBvLOx228qqqw3yslOIuci6rV6Y2yiNDx4ze0NH
cZ3Ts/gLzXyl62k6liXhtelvBMc7U3IQ6qcmJNLGWH0UXwJ6pUawjrEkyWqoMKIlyVaar/4BHOl9
519Tmk6dTJ6qIsDc/phYRfq2dlDSV4oKREFzNmXmUwvCJRN7tfsVxx6ADZZUEaTuvsLVVJ+xDJqK
fbGlX9bUMcBnbjiqYOf4Psp87JzjtOr6TDMEGscDpYlhNwUqa0ZyBNljDTAzPPk1xi8pUuCj/JdR
njpWsW8rjIjJNmApYFEhCPJuyipYV0MPa8NnBhFzxyN6v04jAJUCgC//xxcz1k9Ni8xEYcj7PhT5
qi5PLV28ylkaMtmttt3sjewB1PQ63oH+jGgLjqpNKAudBhcfmZpLlLCJYHTavTIG01gsiO6a4CHs
vH0GN1VgYKwhrsxL48Yf1gFWhIS+rvQ2wCho/2Dn8FYwCHD9ni7XfpqG+Rrk3vE+grFxWa01LVxJ
y82nZ6JCD9sB16MiDzA3LKTHwz6vNbDsD3xhmMQ/y9mLGf4a41fDcgsqHbSnjXQV5UYwy21zgruu
Y/c51PXSakmOJDiIiXQo+eDOOcYjyRXDk6SvRIBLnkKu55kuq5tXFYtpOP+e4CfbuVzx2UEKTNce
ghQAjFJuUmARaclwnzk2fTX5SNF1ym59uVGLgyEvS/1K7cO3dwD6WMAMP8w+B9AKrOa4vaKTyV9p
ShedGEBdXavFVuLbZTeJoyivSf6pjU8MrpnJlzbZay++zLzhw2K3h04gTW/0XpM5AS8vXFmnE5KN
1dxAGyDovNheVcrBN85zS2t4wTkfNx1CIhV6vUTrV3o9YEzVzYg9rmp87QTYWdFLn9x6suD495AB
G7zcZkvGSaXfywitdK9ZpgHXKxeCEWU7A5bhsIyB+Jva5NpKf1ExsXAWCuCDD23PPz5pvN3V4C0U
mQRGy1oN3VUCGmk4LAxoupzINrkCWN4L5LiZM03NogiAR0qXMT4E8cnTXisJTwi46gm/M1BHSqOi
/OS9Kvv3mg7ctOSLN56LjCYrm3NadU6KMgfvIrMEOw9ydbT815aNdWuvO77tzIBp3pAd7T2N2Ozx
XQm+Ygo8CpeZHN212xLVOjGRTo9weVBviS1jgwmf8YpB2ZH7EIlgt6+az16Hjq2s9C1mN2TzZ4UD
oALg4iOHCyUJyNDcRKqPnb2yCSzSX2RKu8x8GDXybbODVjec4u9BA2uo3eYYXoSpHWXNZba8mus7
Ay94pzzEhLyQfrfoKCPNFv/0udCXcvEZafc9/YBOaE/HwKDhPlMVAgSa21RRB22HROEqAi0EzzQ+
aMV9Oq1k8cTq7UBdTkvBJBnfa81Kp6Ue6zt3GsB7MObPDN2V62OsWYfWOjdUvoQmFiw/ekOB345Y
XsOHzNWAkjfKmXagqMYAv8DRhjrnwSZP07JSJoQBy1F1Y/ebQNtLHGtJ9Fl0zCr1ncRUvlLF1cu0
y6yvxxnv9uJX01auL9tkrh1SjvPZhaMjtqiIh5jgPAOsPYysJ2PbftQAHM0Af0PTFkLddtL43tT+
0h6mtwh7R03KVhoSUdOOR10HZFuku9by3Ta+6qm06Ip3xbxok7Sopl/kdm3Jz3J779UbWFbrRCJS
O2LTXvtpv6jFuoICnhnjJkubjWTeRmSyDcU5ctklZqmxRfPojQxY2hPcxAc56rdZpjh1OyLrvgiy
TOXQ38n5r1IOybR+UzBqN7cIzbOBpq8/+JGF0iTh4DSXA8vmXBRHrRzXNbO+dA4WowcsuumgcL6N
JJedk1w+9ZJy0u0MxFSHO8grDiJNt7r81fSf1IkmTUIlLvRQJlWL4MoxReNIAYAko9zHXXZnSjEN
B+F0dV19hMRUeZzB47Oi1ac6lQG5pC8qQvSMHbGakkkcboAasBE+9QMXSoF5IS33UvurmHcIdvEQ
qOuWQqIM+DcG4RgpAz2ap6bVlgYZFHn2WER35DEodrdQUxKLtOb3GGlkfVYcTPFRsJ2XtedMfi3D
YWXVmxjNuKHsCjuH+Cvz9CLcZUJHwpUK1cYOuyUbeKPl9BAc1jIzySn/SAjWNZj8SO1nzKEvZIiK
5LqGBayTXT1/1aKTsIgvuigNAwgrOChl9hBZ8bOGNCDylhi+94r0JBOAF9fUudqTNxhsJ4xVXkd3
EzJFg8EQ3/5CABanWvMOUh4z3Zb3IbYlO7shFXH58cn0VI8HcpJT9T4ZML77p5pKuSyqDxRimAjw
WL5LGJNk65PQ8qOMyxgrXpbdPOsz1j5Hb2PKdxhUl8RwIyN4TWnDIbpwH0wuqORVpJA9rQ7HyegY
UOOF69YS+lW6yW03f0b+TSPtsZ0e5qMjJTSJIWZbaHdy0+507zz7kDV7E3TVOiLxMZVeRdmzfulJ
r9FdX1q0JTmbGunSuHEjhvJN+AUJOtUrjKpM05h2WmgjmC9j7aQgrEllwPi2ytXgME9zmDSSDTBC
GdGDx9p8xW676E3mWBL+Qm5CQyNFjnFro/8qA3YgGez8uxCdXhVfxmnagFZlPuPN+vyExd0Qn/K+
fOqeZB3miE1vrbSOUJCwXuPuphCci3YeaQr0VsHcjB/Ae+RW7ODl4GTEDPK23Qje6l3VZ38VSX6U
39wgbHqx02kHbC4xD40Pn8jGpxCvmhEmAcvyjn8YyxujeNdyvg/UOiFBf34PNwp2epe75IJhgYVb
pz6pSG769svTPZhklBDZi67ShDH6qSgSZGs1by48IR8ilXpQBKth1hyW+faH2Sm63m9rDMYbiorm
AcCXAvXA+r7GiPsqkkZbOqr6zcCCLQmcxIzD1JEvCnP/uthrMi2CcjIwIMfJXtWXlrqcnTq+WBZh
tFRV4m3ahgcNHZ45roVRHQT5EVMAycn66Gk2RiAgGZDtQG3XlfqhDqwgcaBX1dNICTKYd6MfbbhS
Z9dHuo+HrzBWADtV+IwACI+nBC9Lgec7pWmYE3AaLphRuk1M8qd+57cdOzThJDXQOxCP2mqKTn2l
AvuT4KBc685zczqrmGkNpnekPYqjwPcOrfhFo49O7ce6xldLywD7nUgc9J59/W624VIJ96xvfeV5
8N/GEtVf1R6wl1S4xcL3Wdhnqp+jlV0ivdswOqK5m6HvDSlG17E42BmSI/lWonUvmbzGk8Zbd+lw
B9Rw+MAAZJ+p/JZ96HO92D7Rf7tzHVwTsy4N0UpmbMLbnOM5qFRjPXCqSDBnuMjC7suSLLfrknUa
75T+JEfPvVxcTBTQ5nCpPIoE7zbIRNm0Z1YAXXor0sk1jF0salcymL+9GbzFRkC1pIi9QisJZ2DR
sT0MwfxMh4x9SK2WazNMcRdd55CGNhVLuyIXJLhqNhO4V5m6ltp2FQlJd1JLPSYa4ljj3aqNZcTY
fGzuIzGtUKQ7inS0Ed7LL0miOMJ/aRT6CW9YNVl5abGAjyyo5b7bREJBOSAYO9xGKVjOjl3YsTt9
uPUFznJyTytQWHh5m9wgwO9d664oedE6gZuF4T1p27B4y/NfHt8uCd1owfiUsNqpe6nUXU2SsEkn
r7ylEYzmVHN9YzzWmuok0osa7GTjkjCybursYvXWCx1ARYRlz5E8f8k83MA55I2rknFmYpvNjdeo
fKsIF5AwEQx34S1Lr3lHL0rfy7yqbH+NiboIOZRn93bGcaT01c5AUmYMR4lcbIOLUg2+WJ2hHqvd
CVxZEpHBYCnBfchko1O/RHr0B6pdlOHR5I6hsUph5aRN/txVe5nDnDvcj6ZTOW9n8wW/pWOWm4Jx
SBkz8uIG0EtoaCnZN1gb2bfCVXEn85GapUgsV4HBFlKpoQZx1YC9RDxsBaMFj1tN1um2Wr0HrRCs
ZpFvon3IQNlC79hLrCYNxHAlb4PfLIe0cfz6pvBc50b7lUvbir/YCu4Iut9j9dgWQMaoKwXJKWRA
0fTYqCcyHujeW4Bqq6NqU8Pip4SU+eKZUrNkPvCYPnraFZWj6+EVk5JNCr2zmXTGCL2jmRzeERj1
+0xL3cQy1vqYb7SqWin+yvLEh5ioTlMGDPkeyv3RZC6NffIRoVVqMYyfMKKr/kfEyB/itkT1khLY
wjoEmDe2eqN/Llvh1mrjFPFzEHMiWz6gCezjtuH7bs0i0Wxm93r4JksklKpiV2WwPWFsGM22l5u3
OgqXOVZBmvyVPFys/L6vyNYN7dU0fCjVc2Hz+LTxMaOBR/6oteK++j/CzmO5cSRbw0+ECHizpQO9
REqU4QZRcvDeJfD098taTVff6Fp0T49KJVIgkHnytwpRahVCxLZcZNS/ZNQjOoZ+yIp2k9Tm8xCD
/1Unk9OCPeRL1JdsfcVLRtKF0fObc4ndEi0o8cso2PAZxkNwqllotPtUnh5UdVzr5S++rjNWVjNz
5Y9gwPc47kVtckiQJ+cIjobwFBMDy6/yO4hBhH5HKKbK5mtKpSWRIfOrEr57w2cDBuiQkBfWb+oE
7KLv8SivdOeekNjQ9S6ry3Xo7u3YklqYLc9TScZg8DEVRGBxEIkBCz3b4xl7kYWIanEPM3UrumNV
hUA6rHmVR65at9DaH6s7qswSdUKxEBAWRxkIgGVgDLuY28YJCVIF3O4NYAlzlXrjPgVmnHoESSdN
e9Ab4oq1tyymyQK7ahRcdQN3S/qoJMbG7WO8l+1S7YEugQkVxphOZpKEgDnJDuXggqM/CEJCn2pT
Z8xANjlP1Kc7Ht1hl9l7MgZ9Sfwc5a8q+QKokXpzxyEfeMCJKbuv7WWRwTHZkFeTb0PZBKG4hngl
UiSwEVKICsiu9KajQ79q2/pVTHcSD+xorGcl80fgtJFMrtgioMp7L1OMXAx4TfyeW5YPQbTX6qe0
pvo7/J7Qkydhc+V4GKcOlBiaDSjwHHBA3BMmy2wSG6GrN62J/TEgKLE7NkzjnYFMRcMpFb6UxHcl
zbwqS6Dz/s3tAljVbJuRnRamvqYV2wGigIK8R5KXfSeI6V0pdlTav6uDeO/sB7cZH9suXMGQvmeG
/UoT4KWlQrff00i+aIMnm+GupJmnQNkyVydI5LB5wbI5Fh0b6NYp3xjhtA+pIhglAxtcJnxWyKE5
kc/H2ZAhC+xXBMPZ+VsgW3dnxLOZr/aPs0nD1OCj09kq/MFED24QfJvGZ2NusjxaVTkH7cR+p5GE
rMmWdC0vvuoKpjBcswpNBa4XneCWmugFTQ2zLnruHoyVvhSbTgyi59Sw48T32FjJJlQ736yppilP
U88toNtwj/ZBtce1YYSnoP8yaD8FRXtM0V7l3WVwyCkY2geY1rZ/MYHB3IICW9oZDGj8IuI2xkdA
M8SxMYclDwfmICBlhYU836dG94owbkH4OxKblNs4XNZ8u9oPe88SGysVX6bNoD2kB8sebmEDGtwg
S+iI6+BMBJ4aSqIbn0N8q5QP2n8WgFllC5TTQjy0CrvwBxFZ63DsbklTr9QA4LcaicyrVlXjrSs2
1lGBsk2Vk4X808azwBiQdwhBEmOlMh8oMmIzWXH2XGDd1C1+trbvrUNjN9suin2jVJ8bBKhRpexi
j1gdEW8MadSqqRdJqaLmVFYlJhGYLRwWTdb9u6lk96B6Ajccc01CMMiiHMD58DGXUE0d+F5uLmZ+
uCQl6LLAk0/4O449DxJB2oVDR9/oHoc7a61oJC4158A9siUEwASUyT+4Tykz5jRoEAa+CzQ/g0DH
1DpYXg///4Sgg1BqqFXXOGvpTBeYudEa99DzCDdJSVA+uQUdQWHj+E41xaOhgyjn4Ph9wV5RbKtC
bXlj7RsNOCf6197DwD2ANN7aiOObPv64RbGZUm0XGrjgauuWwIkNnOkG4iYgFvwhlDpFGKla4Wse
J16Q6koEflahHYtCmwx+Is4D1XrAGkylI9LFufRN9dkTFCsm5hK/UFCjLp314hz1tY8Z5YEguqqu
luNlUPVtIeh06hg6RbxQkgOCsFUCtjRauFpnOtdH7OaB6YsiRGbGgT25TY1DZs6FjNGdYkUHFB9g
VCzMdPx23VvnIVBXIQOpVDJHk31x3pLes/Jq5dFyinwRZtTCjNnZCM0HPbceqcagVIr6l2AegbXq
nZ3uJj17FukItgaJhbf8No5UXJKux1JQG+4hmvtymRfqURP9GbEuhU3tZpj7banXP2pOIkphHLvG
ebAse4Ow7lkAdusADXaJZrJuGRdeWnQATOAz+geiYvXuXo32rxynekkdIlEjPZz9pDFSNTe9RzWK
U7xTlsY2CdqnYhgewrD0bV6ppMNjGvVzlpZkcHaHORuJSUD2YXmXgUWs42FsFqb7o/HcIv0gB5DW
etU9uv1FleHY+AISm3a8GBimI/+aGCLKPJEd5eG+jm7lc1Qd7OCeI7YkIkFuH43N6YBPaTMSwTxq
DmoThlHsb5NJKoVM8fDGG91ei7G+VOZJNb+BOWM13fdGsFUBJ2S/ZFXGJ8vpXmY6c5oJQnBWNkl3
aypQDju76oIkCjOcf9J05hVp3wrKQxdwpXTwE4QBubJTzBRcu6NGTsckpVEPGtWcHClUEqxHxvgr
z0iSIdi+dfDLewVirNCf2+Y+0ldj8HEE6J/RGJFAn5NzPQKk6UW27TPKxNAduF24SenXBMV+HY5O
ADQlAxw7bSui4tLnEGOeDRvgEZdAV3oG1zQwFjpcyB6JikVQnCf7EfRqEWKbKPsfGWTe00Rl6MQv
eAXJ5hTjMNOu8VtUQ7Xj9mHUTk7MREf0+s9z1S7wKqyCKtvr6pM4E36yNkS9tZHx2JiLS5WCQ7ww
/SpsioMgKDR6WR+JOF/4x09zsfj0X/3F4tuPl5+PR74W7/zj4vHYLV6zxevr4tU/vrYb/n189F8f
j4+vR1/+q1j4w1Is+TLM62Ltr81FvCO2fPl4/Pz9Bz5/NCxf/cd6xbehUe1ReqxIgdGfuNcCx09+
1Ce6Pq76IwTy1V19U3u4Avt/UDfaj+L3z+1uXkLYLZpDaC5yXxySFWys3z3Bw4Du7uEOFuUp971l
vOS9dmvHn9f1pvM51y9YbqVZ/0F8U3qKEY5amb2xJBJ/1/dsTUsCOPUnMF/3+EkB4nxlxIq9Rf9J
UoNJC8mXdodaMCAqoO9+IRz1fplfLUkXJo4B9INYkBCWsh2wMTMsb0v7iH3MKNc9rajH4mCt+WaA
diJ6FlWxbZklA1BqdVThsnpfYmRJuJNJvdz8RpLv6ir0HU7K9czE3YzLhMQplY3XScxNRMqnLRGt
nWk8Fgnrbk2AfZXugyICtZ7mg0m7X8B9ZKlfEe19wjhVM8hS2B56ElpU4OYYCnZQp4NJLoyWvWpQ
62avS+Oh1OpY/S0f1W0fIF4f3ktqyeASNm4tdja10Lo1At/CptDIqI7hziX70JXaYRzpDqR7Ajwh
ZgpsOWanqNcF6yvi8H03+oxcAAbFRpeZ0eJE7cHG7tKrWxi+IeZ3WrHXGQE72dz7ZpDvSVO0eAwm
hIR1xTwyrrOVgbO6J1cqrFiUbYEQNfX1KUBkSmpXAk2FmRZBh8wUJvsXl9tI65hHqmGcrzrMXi0L
gqlYC1fcexDmmnPsOH/JqYPs+GGgowK3pKqcaUk7hNRkTYi/OvCGaDR9I9IQnpKi5P70Lo+u2u1t
Q1m56U32CDhqsxEzHWTNZ9+d5JXtcxnGDTXQHGRSk9xoCOWM+ZNRA8Ih7rcrf3rlnVo8xTsjg3Sm
YMOQRD1UvCyYN2O6nDyVvNNePbkiPWUFrYijP9CdUo/O2lJyfyzsXR8/MdSugkZ/cFG4aCR+5tCV
FtFrLKxDfuxEcIxAbJQBSBpDFXN+RF9FT1tgO1sXXUm5pmDZGZv2pPuW9hOAwzikclFxzE/ausbN
0jZAOiWB7xl5LPEYHMuO9lnCiR1yzOwRba3NJD0m5z6Rmw9sk0KCc3ruwq9W9THvO+OyQbrPmb2O
X8FBFigcKK1E+hM+0/a0MImcJR1wYy7bidxYqOyAWJOgu4Isop1StpBgUmkUauqSom7Cn9TrZDpr
I6SiFXhFjnMdyIiDUNEM960UGgJut3JlNyIkwTuSWmOq3sacMklvSZICW48G/ECxr5suTYWVsQWa
PsOngArwOr5MY6mB/MzhSsujrdq7puFdYjHWEM2O8xu5Ekh2SFqpfD0jJeNJzMzu7RmJvIViKkh8
ixwJ7KuL0rwEzksRfpp0sWlPSnrE09HZb121Q4fOf4TaJ67ilcyWyV0Cs8CF87tnI6sZqRszVwKF
lcuQiADSUq0ldVSLAmv5QMvVTASJ4gdgUZ3N9YSz96xqZwQEtcG3FL4gkRN6q+tfCkYINUSk8DHS
5zCs+ukqrCepinPDX2Gqc/MHGtlc7XtUa6u2ltuJcUi1W8JOP3Q7FI9O9pyDBWWk/nGJSVU+Vvp7
lr5OICzWUzf39BQnV1g5NQGmMiTzqakqzqTymNjPSHg2KUuDSmcZHEIAkNKU3xNqsBiFUajZqJ6x
OcLPdaO2JRBYKFDVjMUzfk8M17zz0n5hE99MJZ1PnHVXkU52fAUNc6K6V+OA1uxKTyZmQxfoBwf3
Foo+7kqkCsu+/JU67AZN92w2VI3Qw+34EzjfrL+5Vk6yBDGVngqqjZ1bBOu0pOKCoM+Cz7mZ7J1O
r4CDhkTL/VnckWESN/yliHzvCqiPOmdxRyA5k9UNgR8BnyO1ylA5Uwa7xNfYDPbK1TgSSQV1vA3x
cdndzXbeoUuWGWL5gscVHHGqe9RFUqNAcxrX/odSvHOFUzTKHsYCWTyV3LPyPpCeaL4MULdRcPM4
UAhEHK6N37QwljKbRpJcBNYptLX0DmYDtijVKlZlke/k46JIlxu93y5wQBlzLD3n4FiZvY63Q/Pa
8d/V9CAMBBJKt+TqiPQJQ/zKZMCaq6fajpCLMmyYrzI2LEUFmZQbJKMp644CEhkCxFkYJ2BsDrRk
kwoQOOSoxTq9CXCE80iSteQgDgbcjw6Qk0z5oqfNQLxF/dlLfnHDUq29jZDiKmzTiNCb4AlWySLu
yD5ELDhVScT5JQt1JqMMlTcQ4KdRP7scI/Luc1bGjfy49YwwsA5S8OQNZHKzg2cIQwZi8AMYuWY+
UNL9aBCgZlnlDcGGOv8gwyMXJ671navijhMvBWhsVSJqpb7BTrG1JftRnfcz6RHabJ+nmeoiGT0J
+d9YN77Lbwj6TzkvzbU82WEyHBmrp6emugYxuWviu69/40sNiC8pkYOMXUyZFfAurRRo95zswKbn
9B6/CrXaJpX3pjIMRyRe1zl+h3lATeVeTL1bWZpH+wewg+Je7eLUcHtN0K2EUitJcuy8J7J2DwZb
G/JEEgLYR2Z433dSaVFUQWDQVVRRgZGwDOdVsRwwLURZv27IPA0ye9PGNoIEOGAiW0AW+pJhpyD9
K8UdYn+70Mw6uWRTt3XDg8ddIRucm45pM0UTWRgrl78rxK7ButDQyqehzzJpOC/5WVWCkVNDiAHi
q4fdAxlW7CTzoxNm3+UU7+iQWgZBsR8dlyij6aLiYYgCdFd6v6RhjX/oQieduEA7hdkBjGqEz5Da
cafnqMxJv8o/k/ityzQU8cO6Tfm1Gvw9iFlmp9npk/Zsee+esXX4xTtGqNFVVybkOtXQS33Y1fOb
g0KjdATWC5ow6+dqcIhZwjJQUvKKGjVHYG3lYIMA9yRL6EDZM0m3aYIlRv2RAZ0WUiBIX3D9R5Fl
516QXrg2vzprL6Nu6Pl+0BAlWZny+3CUTAr9mQP7vdOdzaJaKbG6UfRFon1V0R0HPaXFuZX4wtGW
s2IccDmeBhEc5jhbFyQjwlJ0ZsWZ80Mbj4Zs3BteWVeo+obtoHmoZGLlk9+E2CNaklSpZzsoxJPG
s69Yqi/al4SnY576NYE7RajsSe1cUjW71jgBVd6EAftrMl+spnhCIl7G8c7G8T2pxTVqo0cBXpaj
O5KxNR2d90GnrNQiPSjp05CCmSpvDXm8eOjJD0wgvxPSHqpFVpwK3j6SzMbhyczbjVGxKoUKQfNk
B3noeC0Q3JGhM8K9ZRe8uSYEvdpJZKk03L1hmX44s3Ir4JITas2SGnOKktJmU5gnJFUjEfQuHHbt
umvEdGgFDKnIaE9B2W442CMGwc0TvI69sYrkleP421KEFbT3TEm2NSOGLEwg9jTiaeHWlbCDmtGB
yumyBenV9F/z8E0xzocT2vs600+hiQ+5sh5mlZoscZFJ2LrbHJkYnekhGJnUsS0Spv3h9hpzFs0c
qHJpjvRSg4S2iywtaiYHOXO8C4p7MK9SG8F1ioKS4YPX0L3oEqDGshXNl+VLGrCtweCgpIeuOOTc
jLNNTGRyjLLhFHZHG+zVbbwHo74l+gECd9Y2YUCQLTLAFavOkNT3KqWNPNop2gBtSHJTpUC3h4Rf
T0BkKe11KqklubWVMiZ1SP2eE2lZwwtTUbaUJW4jld6GoWD8AYgfd6MIfuweEazBGlCnK3rH0bd6
R0+qI0vnKAoill11Jxt6ihypaspjZNUUUllnYjw5hvAP0KYHDwV5Sq4ecxBVFg7Vvg2NEPpSmqZS
eT6P7uF7XpIa7OrwpulwtbrgHAzlky49IlO0i/hIMLrJTVVAo+QXxH/3si83So3i1O12hMzuTSvo
sbSlBBoEIAbtiyp6ogd3UYYbpDY3OHRAoAVL+s3uyTz2Vsp4k8W9jE9guaWvZvi1LLTIAN3JQKq0
Sih/th1LcmWy+Zqn+SXSD23Cp8OeleKsrjjbucAqKTnJ83Aam+k4gayp86brgw9KeLcl3oshSRyE
Jow67tTK7XMtZm2fpArz2SCFPvekQE7bRM+1bB7F41Hu3ORGIw4nBs6eghFrH4WNb7EJKFy1NM2Z
6T5UUaxLitSihMQLd6qeAgHp4U277lrUh9YU64BXH7MLhUxUTujZ2qOfEAhaiFurf7eF8mjX2Z5L
oGDFQ6Xfn7ruMg2niOeLhvpfI4S565OUDzo7IiuGsXyP6LsdXO1gRWiYCm59JQphrgkDy/VoWQ9J
sComUBzZMl2g4jHFEz3F+zlGWEhvuTE07apSRtJh8bZxtq/zV2O4mzRvcG/IclzDeu4cGeqDWILG
Qa+mxRMnopWItco25hgPVk8vJFvxsjS9naWQNuFGSriyMi3a1IqbLyYW56hGIocEJvcibizZ3xuP
+Ozd4TaN03NogxOgNmMZTLqjhm2n6odb1SVXu7XemEo/URCRwK8Xp2SOPsMCaaxu3WvG4fnKyqxl
8xlnMbh28Fgmut8pGt3hH3j9Eck/ZaX2e1RQ7BwcLX2bo3RDvOs5rI2rvNmGdD7GVfuWYWn2Km+d
H/LGOArb24Te2bC8vTNuu4EW1ZmQBHeNEpp87OhnKO+hiD9BSXdTO+0qS30wa/VUYHJ9U224CDU8
wEIR5/rTlw6RzB1el3rtBgcoHD/rn10HzLuHwx3iw0g1cTOhOgkIERKztxYwv9s8mV9i4hC+SYid
yQJ1vRG0DDISZ1kn3modXQaJgnblw0rbVFB6QbCOnJcyeavRGOFSk+UZv+AxR1NflmnKko5uimVk
mC8j96EK/G5Z2UdmzReJn0366KM5XosCBXQdIh9mDjOlprF+TdkM43rejo1y5GyEzSEkox8kiuc7
50BlYH0Ih3PWEJeyV7Ni59IqL9TgyfHKn4zxsUSpLOcLkzTYOrj0Lm9rOrq8dQtNBNSOyZFqotpr
ZPRuaDrL4vnRjmEu8YJG0UtVJo+VGG+KdS7zAi1juOYImRCIxQlbBtnmx6Gt2Eu4ijltkPQIanfR
2ssE4oU9jWrwdq0BH1hV9K1NHXLReDNMr/3EMBcIioyoma8s5VTkRKd7JVkM+kPYv+ShvTHtNxPN
T1mjy/fadY4YLCUZPKizU9KZZPHHSHTL4HWezimHVhP1ic36CGmNGGXDh9NqWz14rbH6WomOYpRr
3ZgYufwwY0/YBsmtbi6h/SvQUPtFK0dwgNBf1DTyo1QnzXy6WAagKuBsLVekLlxrg7ESFKxbMZrd
1rum7PYVSsp8rCggR1GJryF5CrAd6Er1mNnNJZrbjzCiwB0NnN3aawx3tDAtEPqshuA8hjmrZ7pM
BxVRZ7XGsz6Y7aHsKDx/08x2FaXtakxYYi394KXThnMkMJUMFVLJ7fosKYLruQdrW8clNazGeX0C
4oj3csoQWbXJ8HWENBoLGrI8olKLLFrnHn31HNhULl+lOQ+hO66DFO9MpqFvQN5zMjSmw6WMWXC7
x6TLN4gqE57U3oPtuxLm4ClvAqrV+WiRXTqovux5U0NjuONnnCXb2bwkDrnEgY9r1abDiR4jCzds
N5DD/pby+DTBhPAkZHl58kr6yqdvL7vGKY7L4cLXQTXWIzXaOfRkwnwiJ3i7RneLvsEa3WWeAMUF
2Onwbue2sYXYzNW71cvwew5wPQdg690uCM1vO19BuGIRK60TTCuGK2BFXuGEBDirCaLtSmZmgCJr
utgA4SYjWHMXHMLTjHK7luM+GUBWT2Byz9lmQORafElFX/EEQoRuRZTzcZrfHQNpCjXnKQCvbGLC
G2WhO9aBPQuqUZ3Sj6E+QqAXEYkdWE9BBSlRskKvfGLDcpTSyPByKXfWTlUEEkAHWtPDmBGEsWkA
UhizFU18lCakUvHw3zo15880z98qNaTpRNCRhaX/Dhz9nwy6yer10rJrm5zHX0q9H8YJW5W+87x5
eYrgXLGJbfIeEKHXNtXKsq1dzQqnUF2ocYCmPoKHunhtyPvmO/iFwG4YYKCUlhgaA0vdGlTlBZZY
DjE0DNVtGQhLmTuvXm1iQi1XusFjiXIrBnVoywvMwEGmrmc0YCPQlvXui1Y9WyF4WvYzRi8F0TZt
etc0QSUNwdIJSKT+TgFi0Wl+QgJZQcVpVj+37pcoDb8V6KtsLFv3htXZNoMVh2ArJAwqaQBAJjZT
ShNqe/Hf1/Vf1XbyuhoYKmi+oEfO/F1R8T/X1XSUyIafxyJgIXpQs80w4NGPfkL1WUj3htse8203
XWmhdyQaHeL15DhOLlkITrFJxV+SY/X/74M2UBvpSP0NgtT+iKvlQE9D4uxYJ2PKt1YmNjWIrEna
4Ieq7CdU9GyyrAN6qa/cKSRnctVyCuSobHp39myiUjDgeRfzb30F/4q0lVfK1GitIXkGN6b2xxuL
Zy0uWVatUwX2yoTWcOgcVXcF8tnWOxVrgwwaNKX7YyAnCxV6x5H/Lx/Xv8JQNHyjtslzQF+Jyv8i
5vyfjyv0oC+mqqkQRO5BTTuGUfyHor44BOvjf8yrW492s6JJOCwZfsfbmFnsmacKpaWLti/62zv6
03uvy3dENiR5AkTQ2Pof8lE998Ik0RLcRZXcjdD23VWOUGWMRB5KB1xkon3C3GXiLwEc8nr/w5b7
xwv/kXujDH3V5VVand3+hjdRSX8MZ/X3Wtg/k8H4/fjQPVfTVW5KYj7+ecVNp89M8J7ibImDgJ3u
Tp3C4fKamPc42LJyJ2I7o9GEV0k2g/kaVPjg/Vn9S0mo8S+ZrsazoOtIakxHl2Ux/3wfbWgEtpXS
hds1804jp0NnXLdjJnRxH4QK0Po+oyovynpDTNIy19L1MHxHKBQi9ggd9j1JL5n+nAc7Del0Cp7X
p/eu2DOLAIw/J63vKt+TInDOgJdCr+ny783ftSgOk5OuJvbN/76b9T+z0HSbdce1HMLLNc9WTXm3
/8/dHMyCQY8clNOE/aDp3iLtmKHmz16IRMa1TrcgAYJjc9dibBQVNkDUVpj8N5WkoKWWnUYEGbyB
UYuhcZ4e44idbT4Ttz7HxVYiVfS4gNRK0WG1+su7/9ezKN+9p6Pq1cmO4xn457uPwTvdsWy705wr
W5OEYY0chLA8oKcJWAHMBLr8BcfQKlHE0psezGlaO9PKNjCbhF8ZZrWqlWj3roIJsVAXzDGaS8ib
aQZAAuqp8ms2Zn7W/eWd/+tWslVYAZ0UYo02MzpU//nGE3Y93ElKR+DjV47QMK/e/p7l/q914feL
2IZnaTa6GOuP5ZK5aw6DIOhOQ3vJ0H/qIFU44EFqkK6oya8edA+YSqLo//25IL7j/f9jZWCldlSs
n+T5ybCwPxZJqpMjo51m6xSBmWrhKoU0im2ZpKQXn6jMKv2YNOPHgPumzABqFB4JlK4p4zhb4acQ
ytpzjhlTEbJ8N3+WHm6lukl4Vlrqm/LZBeZOYde9zu+gOQ0OnV38i0codl8ijxpLQNoWpsKI1iE8
RojFpfUqk8MEpRimt1COJayl0/pKwJAH7NdwykOIeEjIfiyxmwTZXnKtBu6FoosO6UTsFAv57GgQ
Pd+qeUkT++QmXy5yxmx26X58GCZvYc3ftgMDgKFgPg9gLel8m7KXEordhNkVBkzGR2PdA1wptimA
zdkSHItyenrfwQJNJNERUol2+gbnWPT8X6PzFnpFHCW+Dp0KzUy4Cy3FAXIx+5/EuvY8ZBX2H57F
q0eWjyoQW6PwcFCOr738zY1VKjPNjTLMvumoPwhgtimN5WmgrNX6OxooIH2PlNuAyzIXO1fxjmn4
bAxMp6ATYE+c12JDQ3R6UMN+lYgORtLCT8z4yUACO7+IJ3GK7Y/IClYeSiyd/ih4/0lpzsaBNUy6
zifBwc+FRQ7mTZvNr0ZaLIh62GiGjeiz3mY4siK2boQzT0ak0/LSrSLiYPpJ7Dwcdy7ezI4jS541
xN/lCK+gEt2pwzqAkuIKjVmP6ZoZclWl0C/JdSR/SKM+WcYwcItPMYtZI1Zx3nO8B6nI0281ISi7
ErsiN+keIoodWtaOY0CSW6U/BjkJdeXRzQiUquJr2LEQFOegzTdd/lXglUmSdKU44Xoo9yVqh0B7
Q2zXwoX16d5Gb1dLV+utKRmAJz8aQ7hJ7rH2kRb7QKhY5hhW9Cc3+tIRMJTJSpK49t1McIciMxjp
KQwQTnpBvklxispoC6zzK26e0NmpgYkl80Lp74KSMh4p23oAr4z7I6pImmKiiiIDAqReEejpA9BI
ALhCw0p89gCCi+5QezfUoL1nAUdZS1XDeHnCB464PoUBKOuzgoDIxABn3jMyEVtzXtXZVcVXbqXG
yqFkVlblCPEizG+Dz406GpkbAGeB6QjaN7WGo4Y9kwNbVp4pUXcRLd7TR4f+FHBgg+K0qelhQIC9
1U1Jv5/W1/sxrAgZHZ77uX7nFPKQSHLMRSif7FNP55q5uFuxjLQ3IKylCXzW1dG1oR7YAFlxqvMw
BUcbr+EMgey3xS3Wf5QY2V+D4c7bYiyKpIQuxuysbsCsJg6/tLB4aFx+t5oZt9Z5KLQ7im7PlHEz
lk4aEwNtT+ZAUIB1ol2WqKRftxon3YGGHPNKhAU3w4hVNthoPZ+1KEm3eR+VTTjm28ZrL6bns0XC
S6X9z4RwI7HOQGBNOi4RFw/HCSmujRRGKa6pQv72KMldigSiX5KKqVE7mBltCSa+zpTsA+zSAfr7
AkqcwPWUh72UzuUGDM961ZOHgLNwVpImgnwz6/BB5ujXcQU2rXcxJv0WlcZ6iCko98ZFomO2ole4
o/stQkUr8EOZqX3WypcSq0tNxErpUcbaTagPj1wn4PGNMuM2aX+ZuTShQcIiSi6cYhPb4YeRa35V
+RPJBqQUeGLcyiwL9Mkr2FDRyygibGrFtLGCD2ui4jh9lMEtIWagNgIQ4sm0xBWGIsFdLDIAPo/A
KzQ8E4nglswwwNGNiD9FaE4BT4ccANvrTTAukY6DrV9ZpErN386uijssuvzVUVS0TaxfUfZsk1Zo
oKcqZAzwZ4ITZ8auERABM4S8cBlQPyHPqhzLRYaWF48rKtKpz540x1rbafCsTPcJ4Zb7Ab6sYR4u
fmiN3VHQvdRj+sfiN5sgx2bkkNZ4h1z+4EB57GLeJV4YszGfDZHtbNqaRS+ebWxTEiezyYkKNeLt
62g3uydP7Q7hnFAwmxA10e7Cjjia0ICHU6nGU1BeVltVUw56xiff2JtJf7YQgzgzTRmcL5okWRMb
4VTJZcaL3bw70YgooN5wLsZytFYDQEgK7GMk3KlF5oIkMQF0FBsdvFais+kWZSaWIS5PCwyns9dm
8ejM54CSz5Z0NxJmvHwr8rcJ2kTjuIXuosBpgnwpRQGRz/Exgat0zU+czcsBl1OSFjutf+xwIRYh
YBE9VkbzLGznl+PtG/KaDiOEr+6CRiFU4+6aCYdXIyLp35Qd1VyUvQrrS0dZa+YtJS7uTsP1iGUZ
M4eDLh19yEjOFCtJ3rC42Pq6PSS9ShxKsBbhTzh/Kz1enGee6wmcNROy0PVsGAkCOZpESQkIcGsm
9AhznR5FN9410TAyPqPv+F2DAxA/dyaJO29BCwPbs7QPe4FZMOnB/xkfcXWuBtCL0HNXrgNfPa97
8KMcD1yNqE14B0fZdgn5NdUe+lw1t1RMBLYPegNoH7HkTkuocvzJDtWGgd8+Jn4ccJ4h4XIRvtMJ
nt+JiQzYGT9DGGEBYMvNyXq1qrfJvCkV7vl1E3+SBmmfxofhW3tTWDfGjfNjvJivybOjMDYs7GHR
om6iVWQR6msH9VmzOjeYE75CjzSQhXsAhpkfCQLRhrVt7rRx26qfZFEBwadOt2t4tw1WHU+yOSY1
sL11CSeEsh7a5tHdZvV5JrxH49vSETk8aWeRKp28VlQTkdadis47lmTm/PfM+a/mIpYNeRzVsVfq
JEjZf5wF1CqOvLKurZNDt3vNoTed9+OMjtLYB96+Sj9z9wuo8b9f9V/HJ17U1anugcYg+OFPTKyf
s9asI8MkkItiGIJ4qfjy5lNMPqnObmu4fHr1X07d1r/mevmisP8mc71Ejv4YrsMy13vOFAzXzk7k
WGbMZAUfPY07g2OnSsUlsZPaJTKOc39IipNWrk13hzGkVPQNLj+UeIiOtXplxlicWwZsqwE9dqBM
0Y+7BBs62HxUtulfSX+j89gO7xVnWppv2x5SnsCwWsChxt/gJAeZS9G3a3M8EO3GnUcsobOf5FZe
Bg9yiZwGYyf7L//7yhv/QgXkVfA41hiqS1y4+kdAbNdAE3A+RmUGo2AabzVJDSyHffmjFRcpECXu
r0BLPFrpmcbGQXl3rPsw3h1rPqfz4zAT+j29uXbs5ydE46Cs2tpF1aGjfwpIhO1gFSmabyP7XdS3
bs52/VSQ5G+iGxu3cZN+aJqyVty/VSX+vzcyBZP8bhgUVNIU/3k2HKPQ6fW5sk4MpHmB+oV2CHV4
TtsdgZs5OPDo1xiE//ty/i5H+OPEpqvcxZpOFw256H+8qgZeVYu+/D/Ozqu3cS3Nor+IAMnD+GqJ
SpZkyXJ+IWyXzZwzf/2s4wEGt1yFMjDdj337mpLIwy/svTZfZ2Ruw22tVYjK6qsO9UKMUx/w7YTB
neUllITaefrhr//RD9MMqwbSMpM5hEUE/O+fuUnCQXF4hR1CAww+6kf1iHxlTYWJFlxjn30hpRe2
gnMllEc8i7WytcBI5n7o/ftKdDnE+eN7cBg3mRZJEiDnfr+SInL0RPVH49CbrCDJdq0+s/klpKoo
5AuEN6ZB4zJyluoQEK3kuklB+fTbsXlHJTnLdZYI95FNDkvyIDdWGg/UD9f4lwGtLkyyLoQJx56R
1O/XaMI/rBCwGAfnjAAX2lXDog7wZob4ML3uBWpR68B7WhrDGhda3h55JKutub/rQS/QjBXJ3b+v
yf3L46gzNNYlIxoU6PeTEAiLk6tTA0IPqpej3xSwJKaR5XCLt3EmsAIBgD4HyzF8b9l5InssOlYX
mFeV+smGL+HQQUlOOBni0fDqy3aW0EWXOUDICorQYbb0buKgHAdGT8OfHTLxHrqrBPWTeZOWSI6w
s4RsT1L/jZjCsHsa2OL90qb3YIThZb6rpIqj3cxOaHsgQ7BZ6l4KFj5Vf4oY7+PAWGi+jkTjOWPJ
kZ6A10T6w6w8oe5Lat6HLM6d+5mdj32UOF7yhq9SNKUTu8IEyGdpUBb1GFShhJR3MkM6BbPn6tC+
SJ4ZCe/UmZk9+myNUE4C8OxI5NCWmIdk4ePaXkVz3ysvCirj/FQiUaGp/ffPZHwNKb/f3zxfjmkZ
uhz7fXvS2tQyFKPSxAE5euhulPzGt43rtPXM4hCQoYQsuo/5HNHJ4hfrUXlBdFz1AK59CxCIz5Ew
PfNaK3DJJWDcHZS2dv4ECxdz05tBYR4pD43LYxL67yFJ8fPM0l+7jQDdJNLdgZS7+qA1vQqjVeEf
avslaD66kNZXtwBgK/z6NsNS0i7ADGt4+UOGCUODfZ8xj0tnlpxGA5m8emek8SqLz9FjB3fL8I+9
2y4MK93W/j1vRrV/jRBtEpHjjeVWQ2hIOy6hLg0l1UB8WRfczqJemsdxQHSH1qtkrZA4T0P6kBuk
5mQogGwoKPdR9JASL6A1LShWsZUsQtp0rXmtlcdIHRYzUq4voJAoFzWWhc44GjRwsXnQUW/ZqFn6
loA4n2Fx3W+GSltlDI3VbAMW+aqndbIT96pRboWcYwG3AH3FHeSck4oo5LsaleiwT92XGMaRXYNO
pYZOcyDcWBvetQ7MQuN7Tc+/an7S86cAAppDNyJGngYdYkVdEmgwgEcix1bOVdjmTHgyFazEQNuq
cmvSQpXgdaErmcM96RLkoIEKn06uv3JiC0E72rNABV62dJmJDsq7/FyFaJn31rtIhUONpaRX0dpG
ZbHoxHgj5ZWqdEWlD5b+Dtffc+K7MufpBmCAY/Qa8EbvU0imwSEp8IyRkhK/aj3y9matFup+mKOV
7yeraixPOe1uwfgMSCmyb3dFpPTYUYJ4eI0TsUJR5/bLFF5KuhCgWwz4vF77YKW4ldYjO2TorfUC
VwrDiKynxV6H7cq3N1a7dn2PmwsrrQqSog/ZFkcswskadU3YrjzWebkjyb3rD/FFMxvhBUXxAWIO
yWe6cUigypEAyoJf8Sl53t0cu4Zk0WiqF+rG2uBGaJDgK+YmQWoXszQDm7XUYBP0OhMx43Gsuv1Q
5cseXcYQTtcKNKGY21qDquMCbAsqd0NS9HFq843QmrsSIFT3gLKPvSDNQk0qTWhqXl2Q2Y0ceTS1
bYK4M5nOwkSZ01s+Ya/KQSN8ZurPQbCRIFytrF8TmALWgBsoVECYos4FXMjzbTCMy2DUaeWDjFaM
KOU0KL0KUrm6OQGAUeNTVL1o7WcLM1gp6iutS7x44jAEQdak+5ylhy/EjZojsqIFKgdluMqcAVpo
+gtJ6boIsmNf9MfBrB6Rfi2LCdHc2ILTGx9qE9pLQRGngBCfhhytcbHrAdWAUWI6WAaoxN3w2hk/
k5gGj2JXJMoCVSoDRqwpTACmLx4+zFUgsa5SrCikviLiwpBI7Ho4z+kak9ouHxtCUPA0TMeJ8DrU
KXNAtnwBLLhkSOEyzdWCx37Wbx3mr1YBTW0a6M2yOxt5uo9WJaahTwKsz7Hfo1gbDM+HuCADOKZm
i1sY8G+x06f8WAPmiWcoavxPDWOyApkqzgAJ3RqVbcjIQN5DRMDolM9qCXzTjW8U1hBZ8yyikVq9
8mrpXaqzdylvEN1LgpTXNgLUBy4NZL/MOgmEfneT91q9lltIvB1PjgxE6dhTpS+ZdlexH3NYTgZI
BhCaVtL44eDSF/0xNxQAikT7wJ3Ks8Kz4nGtsWpOH3E5TvMxsqtDT0LhhJKPF2Y8F14x0mlrKzuL
UG93wJUujvtm94hyjnMc7LN2Alu2RA+7bHGJqNFFofyv9H1CV5veT9OxY87a2BBjcHtDpUPqgWhK
SG6VWzjv0KZoTREpZe0qI+9EQ0pvtWfXLNalPzDeDYFfJcukNfYgKxNe5Bp4VDpooD5C/Skk05aN
4x9vTJPAd4IjXYP//l5tRT63ajNZ4oCpvQaGhbzFjCek1pdifpkIxAm5A+j/rh3OtRYbkTPNnCmg
PBWD2R8vMcYZJeO6DLcVI1JYrYYOeyF5moyeSdqt2T+YGFtiBvaoolplPOna4JU9hNbUXIXzdvDR
UYgzoXYLlyFS2htLSip0UAi2hMZ8lOu6LfKCUZnNHfzaFdj7DBf5tLOolHCfVuqxZXLswIVI5yde
jpnTeQrmFANbNL4XifwctLtazhkjf18+5aHpTVG3oY/aJ3rMGFD1r2qZPdi9NDxTJjOrf1cmf6sf
+ZJ5HSM6kP/5/VsuiShVfV+lLmGxD5aGyMsN/jqyjQC9XP79t7S/tRv8nBa0MYZztvFtVlCbRliW
dS8OHWa5TnnMkISlJ8yOY41ZovGKXO6Aso2K7gccuXzbhZQRuPh/uBD5qb7fWyTVaXKjbGr/u0f7
z/o1nxO7bANyN8yoWOkEu0tYeKpdHJTqUSKQIN/lza3tiHUXN5vUnRYhkKwfLkL9yx1OPjDfhMPK
jpSXb9tI1ccWqEt4kMvyhBihbPKsMsKW+zbR+picJ8FiQpkfa0DcsW4bUwmEs5TlaYsZpmFgpKJJ
lmW+0+jU08NFFAjMDGhS0UtkHKg5FgrmjgkNOfEhonaudOI5WNPq0TGLP0u4R4PdX7QIqnIJJz2y
JWUWCUe5bqkNRvU2mQ7RIOWpe1luy1V068M6MVd231wMjqAAvk44ZKfSrNdMp+AJK1LYaNxjc52w
P1bmjHB0V9tHQMZeCLpG5k1kvDEZOZLjhp/OgHCjcqbhtuS1YBCNnIDWyu8lQD/2rS2sfqKvWwcH
ZrxJ41OofMT8/9jCOTr0MqyNyf0lyapjngfexAMYUfFOOQibhITn/ENGGfkyxYCUwFuLU1w+sz/8
mH+5owSZrBr5Zrqpknb7+3PUKmbJqlzVD2ONPzO8t2kLqedLBt8m+MmOjQk5YIEgZ16hMDQvcf9D
j6H/5ekyTEOGMDoksyCS+f0S7NE0Asgl4iBvBtf5mGLtbJilnI8vgvzS6jVRawW7JYkWp/yike8M
5kTi3WfPFyNXdgGsNyFzLKSwluwGji6NIqsOf3C5E+sfngBTNszfHkNS7mimVbp+V/s+S4qK3OrS
LoIKkZ+gJLUMrF0mQP1TUp4iZQ9+mHgQA3Vjbn+ArZgCAMg0PL4o1jkpIXHhXDGOuFSlTSXi3OEQ
A2mQ4PMLGSPg5+zylSqwNPeki3S/Iuc2SjFI0gxkvBq4Ya6tyl7blX8FzmsJT1hrXpyKDcxzH1Pt
IFvnnc2ccdEDL3S6YFNFby4ixtBeTCYsb1hOP9xFf/lCLHJDDZ0JHtoB9duJ0NQa0Uuzrx1ED+Ft
P0gWm6Y+RhMin6vaKHHb7loHKjfv+X//6S912bffAsmCapKRx3TT+pr7/edItPxyxFg1aYdI58m0
kVnDRQvHdX5jte1NEcVkS0LSaipPZYgwMmBMGMxI/mEjV07U1+GcLhxiTgxchiWjbb6h6MnunFXF
CKGAKyIQHAuHJBKQkNV1ayibaXJAg54yZn+VluycRtwOFLX//mh/0a9pqIaQDpH/KsQfM5Ie3eus
xfV4yOxpZ4TNylD2yNbtcN8XiO3Yf2hUoSzAUvxMXwDcpPthYK39qczAjm5qiELQ0vGEfns4wSrk
UZhHw8HR7gb2PD0U9AH5LPFDkioapWCrSfBe4qcUYIhWPq9CJ75tkMnL/IXiJz2dLgdqv//e8oKM
/wtPkwfaf37vSdS9opbBcDAIFotRHGTzvRZAzAROD9wHBrxaPWk5vJiUBRhlFdxUlyWGYUHQlCKk
R5NfmNEl4s9gk636Y4bHhmPZcvB85z/cnpwJf7lezHGWLAdRIprfrrdgLIWfwewP7Vgs06BYOX2/
BUGrZ9cjI/+JjaVZs39LDkQtr5K8AsuN3BmbZcE/FUEtNfJf0JfS+G5W903zwtR9Y+KPl6FwTf6O
p7B+6FHMdmOw9bEmzgkAAfVz9jkeEMT4duNNhFCgp01DzgDo8k56V/of5ohUtdH3MgjAbtjusKAh
6gFDaasT7KRpRyUBSS/2eWuQKwDvWFtP2WcKhNsd8V9fkNIAch8HtvuAx4lLWaHXlxoQ0VXbtC+9
nED6rt/nIB95itCfpLYUpydxj/oTOyAWCEdNr62QCYO5y3D4NhZMsoiQGCACVOxIs/t6O1RQ+Cr1
uiV+pbwjB3EJB+3TJlFwZOuQVwCyUUibH1P6iUgI9NceAzs+L8pO0r81BoTgSskwchAFufOxcxdJ
HbHiIJjDQH4cGmuFf6fB9Drzscj52k3NG99Gm5jFB4ubRZFfJXt5+gzduR9Hpg39URX2osAZWmUI
C2U3CcORNTBDRn+qWVg7W5U1EhMHpd+Q83elFtNNMuxrgNJd/Nkzo3A5vGNavJarrSPWpMgpZq07
sqGxLhy2XjG5Ho/4smCn348v5mcrzhm/VNTxy9m7klEkoMKAzWtvupsRyFmqresQ38ci6QgVMdKV
auVUFeYqf9PZRo66lzT3EZt5xBf6pSm571ycf0q3FRh09ItM6fHnW7SjYNhXaffEOtNXrAtpvDTz
PojcxQT2vDkqFoYRtldguhZhsYI4r7ESaZFuEOTdblpiNPlUfniCIQAIx6i2vvNWOHi8TQiWZ53n
s3qEMryYkcAjBZ5aB8vcRwGWpnomlS+bfg39qaAGtBpmm/yWE2RbP1Q82b+5xoVha44AApTPImem
itoiA3dldOfZzqB5v8+NWPGHBsy5YLsy2udsHNdiqlcF0abNvuR92FIOZlnnzUm91rBaJKwlQeqq
gNWkQhmfazgxKI+CR1fUgExDz36Z5Y07i51s2oqQwlBpcLx5rBmc+aI4WA+kNTXHCP/WGJzMuN1H
6xCFd6jdVQv5r/Jr6p2rLASywtwBxaQuSFuThhJ4FOXeQAvsBA6VvNjM1nAIVX+bG9wzYuVOJ9uo
92TJr0fYXaTcrC2QbrUVrxBvLOWdlUHyH/DoMG/UJRC23KsBVifwySp8crBBIvtVzCssKAXfiO9u
04qnBC9nMwBmUTER8zQnubP2K4KOzMswCQ/PjAivMfaZFqYM4aXlsWIBaKKF0IY3EthrFmZBzQJz
9LCuLQIGBXL+KiIbwYj9DMkviJ/JJqyqx5oAaIQJq1DD/sueasKMMfIaNhPiqI4wtW5roPiqv4ur
d61/68aLouWEXvhoy9hCFEDLMeSnm9higIjxKEBeNJQnPX0H8St5LlFLxFT8bvRb1z50nOp5i+Qm
+LScm7gnCwWmAInOFgNYwnOM7mKi3oqYVKiInCwEU3r+EnG6Zc1XDyJ3lfA3+RMNzxVkVvg3WIFv
0vZd8x8iLgscEmAOew3IwWsgoLi7SW1W9ghz2TDv9dm4mcNuQ6Rd5hA2i68yl+UZM3CuN3Mhdrco
hraayWC84Txi9zOr86IPyXYEWZtexuqYKAyAUbzEWbMd+N216sOao1OfIKW3z3ZjbuLgV6TGHMYc
P6EOH+Kiqf16No8u/tyM52VwE5kYEPq5x7IAq0SeEvDyIHneHGhEn83lh0SRcN9FvDFlq1Hic4+f
Cy7GGj6kjUkpj66YroNwOiIyS+oNf5FRgMDtZ0yMpZdDxas4XCpBsyWi0jaZPvcPUvfrIgnhyJO3
vQxMMIkHttkPyOgIcjINxuu2OOAG5glgXNRJsCx6shvNQJ6knR2yOvEuAF5FQgiRPhevPelIysRI
jjvd8NkCFC7GWAtywzlkSs17IiDqTt327W7VAvxFpDwqDxHpLz2vSVLRGr6CbIZC5yIWoSy16eJ8
lfiU+alucJ+2vb6OY/U24J+ZMCZmVDtu8BrbtafjgrRdHuxG3U36eMpw//khcB/LxA/72Mdri88l
RPMVriU0Z0GWB3sOeDZU+TJ4S6ao/FAo/rXGsFUT/ayuy0rx95qIsKc8t4e6xyeJ4qqmYQ4WoYE0
sdopZDmP09K/CV2M8NVtYGro09D+oCVF9tQnD/+Pa3HpI9FVoLSmd/z9WrRu1JQOVzBxB8aVsTMQ
OhQM+dhanVxibYEJXznRS5qOJ8N4G1tnZXOClpV+DXXJ+sGDZP2lerVpboWlcYvIffXvFxOrIgm+
8odVA+2h8mLk8aVTqZNm8oKWI3EESswQ35tmZN3cQe1NjHjJr1287ldC6zZEdnpFOHsUVIVcKmYA
SPmJC5YGpF6labds0mpvomW3wQCYwRbBvzdA0SybI/bOvaoEGxAajf4OMcNTxHPakzyF/WuejF+Y
ZDrbXvbzoezeskaAr6wlEl0G841QDLIWsy37Quujc4uXKFRX8mbt0XZi0Eyw0kGg1BKSfxuefZ1O
D2kQyR9E82Cz/OFn/bNJ12xb7rgRdqF3dr/9rKPIo9xP9P4wAaNpBoBk6ASJyvYiMkbM/l4bSmSu
5J4glY+4+Vk4aabK+PA+yH8YGPwtP1luIhn+8R9TfN9JiiIYuR6s4cB8XPMjY8Xvv9YRoeS9PBNX
CtsYUcKc1d5rmZsVf9YjMaDATgIFmUrB2s7AnE03k6BMy12AvMWTYObCe2S2P3q/3WSI/JJ96mgv
vA1iPcJtWgQPPlEFPvuuScCsgBsysFf58eMhtv+zZbAdyLc8zi4zEevbBBmJYp70HVukQb+zGPAZ
BKvVXF6HelqTOiz0+G7xlACabdjtgcvUtQPPGKrhuv/oTPAxCJUnPfFIyTCwB07Kaoxvw21EDzfd
o5lgrMz3pOG69ZfZbSvtI0QuckC54Knb4MGWTBO/XKmMj4M64KxvaJv3iTwrg1f4ZSRY1U3paYq1
Rs+nSzNztzeVdwCCCusOIoF9WoaRFwnhuAN0kaTfD9O59WOiO5jSkHGiSEDFlTXuFH4AkqK/hjwJ
C+HAenTybotqPSMw7p5Xvs/iKHXSVcf4f3yQquguPAxVtHFcsAxgK7IT9mXm12+hKzyFwJGSdASN
l1fpuI+95nvsZajpjlX9JGxzoXebORiuclSiZLQQDfhgU812lMdkqQwG8WIa/OijHdyWVGR+tFDg
brc6sKhS21u8UXKJsSZbiUcbWWjaB8sUqF3h7rrsXrjKuuagBVVONmAEYEu70uzHbBrXjOCgDPLw
A6Jn58FnTcd7wgfmZGu0T2qeUauybQnG1dQI/shTQ2oRbxCHcLrH7jR0CEj7nT2xQTtkRMkpOaNo
BaRasiKpefHDI/8XBye6HsNCM2UKW2fs/PvpmWcIKzM4aYeCDUJGtW1oz26iXqmEDROoBJyhYmVs
eOO0SpCJ6vPszVZ+nCkjXFQdWO/vOrGDiABS9b0ylY3vHEKpnjyTbbgtU30L5abUaAo+sngi7BC+
wCpijjJixmDMfdUPpafO2Y1BbqqiVldFP3pOglc6eyYCCtbajavMD0DzWjjgMuYrQoFjBHeFimE7
nN7iGByFPu5t8kVorKZ4r5XhephSz2rJHcPWa4LIptfLLdlg2aSkFqCGeJ2sAkZnBI2ZwFppbrt5
N07DBnfKqoByURMRWqa3BWt5WjpXJb0d2SBOIUKxe0tdQizTJcIqX2fqp4bmzTp0VPuGA6j8dhxw
mzig+qnq44BiBHxgjfe6txxULyGV6cYkbrmGcR8QhFWWYA7QhRBJu5ShHI0FWt5aqWxq9RsjJcOg
20S4pyhVsGHxeHcYGBi/saBAbLyQ8UjgyS9Kz21qX+VUfpVCP0Lx7sNmU/tV5a4ECWiFv85qBSf3
W4KK2HXo9PgdDbz06fiSJk8j3fMoa0CJzkM+mo8bvbwbyhc7xiHT2FcK34bPgLrsMJnyf1NMcCBS
98qcwiRkPXLNh5CUjcH+5SjPPqZdR52WU0wioalsUSkua9M+/fse/ttR6jK+UqU0C7nR9zWRmNMA
zPjcHhq0F5hUrgC0xU2/h/bH/nZaNeBvUxwn9q2FhKhJgB6wnXC690i5YBOV3HRx35t7CCO4RHjZ
DI26LRKdE/emibKd5hLoFL7WzUc83rfyW8hqL9HDzTA+Ac7rw6cinlYscDUCJRw0lOEoAweHm/ag
g2Hm5x/TaMmbF9j9nT7iTnb0ryGQFkaeyR44hUc3sONBZ6OUASZAuBeQ9ABTh/Dm/v1tfSlBv83W
WG8xhMeDZRhUTr8/8GreBZYeaXxbJhtoUiBtGG5ZzW3TYwylfKKx7XXQ+ObKHJ7C8THf0xkJaEUE
mT8kZYvG+9mB3FXlYM++yBhxC1GoW7G1vRoDZvoMmXrl3PFCHRkfmsMxEbtOv+jjVscIL3g/CFaU
RciPUL6GHakDlNP4wPFEzQ0hB9Ylje6MtvNKuI2KfdFJjp8FgCaenFADcBgfk5YgkgJZ6rCzMOOF
cAg6tVrQIkspqgGcZ5A+6QrcA0eL3WLY9r1gxG6TdpvAvW8rlDxC3WVFuhM5EnN4ahU6TjVyrsxc
Pbr5RzEhybLfgBKUNlmS9Tq1jr4VLcpsWsdo3LshxBXyJFCLyGkjGWM//FRf8uQ/fipEhxbLPMze
X466/4xB0RNEyhSrsDUT2BXz9FSyndIlrtMpDo4JBYBjS+ZcW2OwKktlI4yRrioBhusvHcKAEtu8
KYPbkPwgtw33LmodhfYoSE8DEjw8YdzsFS57GlX6Rtp91AZMVpjiBCgbfO04hQy/KIArJlI+cTkj
MaQTvLKA3EqFkQjhrqeuDFd48DJrTVIYaeCLjgNCz56U6W6u+q1QCXdgsVdaBNc023qA6VCSpTM9
ypkNL/aQeJgOhLjg7aaHP3QHXw//9++QUZajCx0xtm59f79FQ6f2vWgOlYs5XEvfJ3RJSNum0qdS
rC9z0XzFgBDsswEt/RhKYTqzxqg/pER+B9GDyisuxNU7lmJFQgBQYs8JuktGK4FBv1OftRtyjiNz
2BTadB5IOyIYRDpteuAR/354xV/AAGi7AS0wGmdn4H734Qelz0pojrtDQiFIs6PkJlxDl4gmdIeC
uUDYvNp97NVEkRGjRrU0hq86H90cYtCsOnOmd9lcuCZ5mQVpKxVU3uKhnmIPa9Z1OVmrxPTRKkbI
GJdBxP1l854lx5I7vtYeRvDFYIMHRhC1yReg6Tsk0MRSDeDJ9yl1jw66Ju+rteMwg2F9XpN5zaDN
wXkfo84JhA0RYo18IxQ3budvo+gzwhlsYeoKC2QziyrPZAAMs+RlC31wjmD0dpM36dk6UKkyGvw8
mif9xcDpCwRXFvNr59z5/UYOwno6kyTrD5oCwp/yfxhafDLNiS8LwwmnUbQjumM9YxdxGBvMM84P
7aIVxbITJYcuPHkMw0NtfKlPfZ6TFIqaPa0TaTtrBXqZFI8jCs42xvf1ljrWrrd54xpnmQ3vGtAw
qwNo1AFzN+z5X1OEXAVpZ8ydRXpUj7pUyix8FIKTReyx+aDzbaSBid6PJ/ueQEuZpykykjqdmJp7
4c8SMnEDyIqvkdCBjJKKGEv5yCrWGf1p5X7EwysHHzzLMGCHA1bPfxvL4NHxg2ujfoJUdVdA7AHW
FtyqsM1GxlMj96fcm9vc5c9Ju/1S5OANsBHp4JZ5jhvrRoO+G+ESdo11qLZLMK6UP1RU7qkn1qYO
0cWbH6P0FyGNt9BjK3yBQ9Vfgc8ipDXLC+hhOlnq2sZKkTMo0ZndBm5bLsHlfB1dFltAHxs+fksB
Ic/fFtKRjM5Tmg+7OkkBGP2Z4WAc4O4iNgPuOUiYDIxcx/AoWrn601fqE9kY8covPivGvr5SUrhT
5iEGklNADF128qlrtecWPreXsmqVx4FcvkxajN3gKi9TkFHqIgo4XhlJp6Z5K7KjqKIlcyoAO21a
o3okp6VZ1mhcAwvBy3vTguYOb435Q28JmCHmrPwsEMaZ8afiWtcOwQzkEipLU8cajIQddPeQ300M
8Wpm0VVQbnB8eUm68tNbSQR2B8dTQwxn+JbwINfhMamQrB7DwvHS8aGxH61IWdjOe2i9VNq+yOgm
bu0BtKDIdjZ0WwrdwV1aGoFu+TOv55maYqD3YnA9V2RfPcHA93S80M1QrEC3LIrgpSrru04y9MoP
uIx9AjtjhMY37itU92NHjlG4iaOfChHtzw5YF8jVDdNkmWxY3/3uRpLkiW8lzUGFadRuG8rGFjM1
//zCt1YWeTcdnnxZDid1xRZsuPr3YfoXpgnqdE1DEoEuwiJL/vdKyEbRWsSRWx90sKj5y0Dji4wU
UkYwr5GUBix7qBeMX9Ab/Zs0+RDRx/RYYdn17ReRrhtx/+8L+osOWzctvEOahV8JBMO3C4qxjWuG
iMtDN02r7jNNMh83wSeIWHYCZ7eA/gNutmbd4yL7coS1kXOuurbflLzYjfqHGrabwfKXUwhBMCIu
CU1v6hMRUTi3MbQsI/8QlnFfJczrMn2HKGfFroG0535SljSZZmQQdvGm2RRC+G0rcV1ZaG/tmHfJ
/DyO9tb0fdaATfBqkmvDfhXCLfdqbeq7gjsNt/M89Rclmh9d3eRMAhfqbyqHzRI6X9+wr+WCpcud
hT2ZN37mL+IZOIw+bFtrYvfhIxDUd+UoniPuyV5FUUfSLQesbEyDEnOt4ZNnxxgc8e5K4LzVWUH8
MAaT88LfKwapcADBYCF7ojWWyqj/VF3dgNou0IoSrDqmPnn6MMiwl2H78u+fW8h/0bc/5Kg2EzKm
bghNvpd3U45WZHaa4qANHd+TukQatMDCfF2RITVjmVdc19OY0IB2+wBKxGgcEq1WrceyWhiSK4yk
T1Rnhlikc/aIsWq8EglDH7cGxm86b66WEpjgidzFPtzwhq7XXfpUofspcNDwkvdi0MQ/fKw/n2vL
ZYKog3ngO9S+38VTEnOrOVV/BKSgZasRFX2uvVVkdLCWBEepHVTzejKu4/LccgfrG0rw0dlo+n3c
feCnGMr7qHxp3UdXOfmcAFn2EpvPiTgl7SMI4Qk/cigegTP+cN1y4vb7z2Eh80FmogmIOeK726mn
acKOhAxZxPf9UqnPGHwtcZ6aFwMbMFW1EVwgozrlfRZZS0M8Kj5sUfOUxR5eY+zNinZvJ2fLOOIS
0rWTFn7EkLgMArSq7qJwI9nmo806tcuAF9Y3AyQp2Mu8L9Pgko0fcfHDeWJJ3cYfnwhFh8rDpmuG
/c3XoevlzOI/749ts/HVXVQQk/6UM2Dqmr1K84/5f23WrAkXREdthZiBxfuQRRsI0MYyIuIIATdv
o5JJhoUvwIo2Q/SpQrJNIgoeXI3gaBDaBDLXhCAeo5IDuYli9N4v7h5RuF0J54J+nQng42D8cs++
UW9sCkphYyi3U3gwNcseujvjLmrB32MW1tA1TeU2V9mNQkBMSyR/aAazG2XY+SUV7Q+vgb8ocGiC
TYMH/Uv3qX973pNRKUGo2lgky3MMKonb0aQVLjXGq1jNoN8J4hBscEYiXncmYiyGHf++9/48ckAZ
GSwx8BDIW08O5v9z5Ji9XcxqpNfHDKm50l5n82kOz6P5w6QE39wfdwR/wnFwRwoALLz6fv9D6De6
cZr09qD22d5vB0pxah3bJYUoRa9mxOti5mDubh1Af11E0EtRXqfw7crQehxhO8S5s6mkxM2BUnwW
PoTHe4SPE4U2Tz1ez2syDq98cR60+1B5UMoXEC2ufq0OOtjzh4ydoEuTMBgvhX9dpPpmFO+w/YQG
ztw5N4wH8HMwDmCyZG9KRsIRs5Tc8hzyQ+WMzs48f950Yu1G4ess0ITgDZ98Ig5Y+c0OaA//Jqj3
I3QIhnwyN2PUlzG9Tz4embkCLKfvN5h5MVQPkAawL2d+rCwH7NHSlyo8FwF3fsfiBkuLzi5aJ2FE
XQXihg3C+BgRssI9mx6pmt1tP5yRwwy6lwJNyMjDW5gAYqstA1xZVWPYj8jqg/zpHLFGe5V77OdL
RJqfxICYiCfgwf4yZn2Z8irtLY4H8uwKT5m0hc5mLWdQX4Tmo5ytByNms8LcOhXKiwxQTBkXL7H6
kLPBQGCAWUCZTzoAHEaOAHIgMLU1HrmjjEeIQ4Hvz11XED2DQt+lVYU5zdn2VAkhf2beY6CzB/sq
Us74lyboNRVhBX4HMdHZpdO94azJdE81z6RPr8DzlycZA12aT0OwmfxP13m2DeREPDAzdqfXrqUE
7lGMv+okdRbtLRGeXfxEwoNXEJzCciAlT2HIPhz4huFnVh6Foa8icDeReh83hINDZwAork9bm8fQ
pPbL59U4A2OEEUs8S9MfXSQyt0PPgqMFlRCvsLvgjPXYNBvRc4/Fhq5wxm9HrbWytG6RVsgJCuNa
zp1DOPfZ2n+by5ZvbgvuYiHbjMhpdwnHnhYxuoA7YaLBGeN3m1O8jAjjMde8CByV2/RVN/H9N90v
CSGyxLQurfmmIxo0Z/wXtLRibyG5OkI/tt2Tou4TC5UNnzh6cmvK2nOeKJugHtZFxy8rbtjT6/ZZ
/swqUx2NYk4tQi6LUFefn6tu6QRnSOYpLvv1gN2sfho4jzCwMVDeCywe5nRpK7Gr4Fq7N83c7K08
PFf0GK5Re+ndENEylXfTYKE4e/Fd2X3v58TcihA+ReLvwrG9VD788E7nZnhiy5fI0WC0oewxEAIR
gzMBCMkhHYXEvOZtfBpH4F6gPUWoQJPJtpN1qSZoLCXKu7FbuUG4TSEj1MehOhpmu64JvsqMZJNn
dxq4WaCBMTt+sJUVzb7BwdfUEWs42Px4J2LY5trwEWrcJ7iLc5Y9eIkYxko1DeMqKCxDz0znCsKt
HCTa9g7NlhwQAtm06D9VIGQt9XuU02ZTNepXGgl66YPR7TrDxuWVeQpw/ibMT3NebBhiLDSSMP34
686OgXwgqIBH8WvkCnITXMZmGkBXjA/IKL1COeCEaVE5EP49c56UFeGH56x3gQYfUM4giOmRVgvl
krlrggdL30HYTK4RDz6bA3w5JcdgrqK6Blq0KAWxQcNDrDxChKGB3FXarZm/aa6yrIJjbbN2Jema
vDHWdw2MRRpvWOBErFSAWlxCYODz/g9n57XbOBZt2y8iwBxeKQZlWZbl9CLYLps5Z379Hax7gdvt
KrRxTqNDoctlyRS5915rzTlmE7pp+jxmPArFXkg2M0+72GE2poprQuRB/WfTPmNLBvKKmjpzAJs6
k7EvSmZZ2bMe3xXFewntYUHwdHBaSKb31AVEgiyMjBjUa8MNntWZUMiGOSl3X5W/Ktw0OjIhsA4h
GXIigYDiPmeGYFxGlLNw1ILlIayh0oivxKQ1KdqyVdtd1f6ZGeiqYta5kFCEHgPKOWw+XiZyLC43
/SwqbwHRFrXkFvp1GL9yGkLRAJRDl8Bzvw20Y6TkTqpwFzNtEwFdTxcre2lImdCBFzUgJzZ94C+2
FHy/Ws2EDgvVFL8iu1otcFW5ftaRrUjEE+EZCqGxR90FPUBmPqvo/mjX9IhgO6TlCoeceXj5Gio8
yWC8ytRF/jgyQCUbORJF4ndcY6SjnbtsBmOyzsT8sUQxsnStFyTK0LPgnqLAsBOEesn4sHTEwo+i
B+DTw8h9ljKkfCwuHwBiY4MEsUlzRXIbFTfCabLA2W6JtWYKMaqXmc0W2NEoHkQqAJGVusx2U8k0
FVj9BLw+LLeNddK50bYNOoPmdkbACGOLxuY5V0y25xrWHYDbwUez2cEGHqq7oMmdLPwyW4XiF9O9
/FiJp2XhNOXIGxOiQVtr3TbBrrWAObev5SWF2lShldjWnwnLmiKdrPgCFzoTFyEoKAVy8YLnEds1
Uy1iJpjRrJA7Eb0IRoSJu+Cn8peIOavuaPo3REqPXzIE1nk3BxQ+Ye6ImMWNaWcQYUBO+4QSNGwv
PP0wPI5T1PuJDOKz8XUNUtvJhJZl6OhH2SljZv4ldsq9mvW2VNNHEnZz4nBzq01B2DZePPWJ1Xip
sHqrchVA7STxuH34MMDJLls032D+qg+28W7ArEuK32J30pkn6hhTGpmDSoU7N3CFvPZKOjBpOjzn
dNUmg4ZnAK9xUrZSE2xozHESs7u88TF7OiNiGBjXKc9GPrBKhtRwmAgCDO/zeRkbjgqlkbsoP9jh
7TkBm9sTvBp8DPO7oRxFxiHDY1r+KpYoNnfJ/JSh5GgYN4iYWPf5l4jWsOLoPTUJgWsSBsSVCWkn
Qo26CDEN9jAys6bxiZgTQFYZWeyQC+LTsPi4I7a18MM0ieOV7wOUfA0WUsn0pkr5HWEzQPaNVMbV
wYOVPORmtCN+V2s4zUyEEiKbKOJfOWVBOnGQgtdMV7BDrD9hoFgtaSxD8NpgDwziK29+pOGZ8MXN
7cr62aEtvKktNBtAjSuh/cVjn3e3NWwKZHvx0r8L64sc4wyRyYbtvZaeVYnciCjg0WQ+Ie2biK4h
ncRbxrCo/4hIao044GQcHJZEbbM50C+NmKnphGJVN/D4T7V5bMUXQQfQI196Cmu4JQvjfDHUYTej
f2rrSAyxqNnx8KpJ1xs+yrcAxlypXsUZMo9Z7uIhIy1gcuflaNc+8GHWEtG0NSkZC1gqJgYV9gju
5ES+DtPjsgmMOdm9Yg0oE+mevkeIAUyjtVuRfB261LkAlm91GzfG5I0WmTb7NN2FVsnT6Fb485Il
THY9mSCWexL+Fp5rHjpTS5ztczBvaIoophsSnFIfGLNUDF6HRNpPqYGQYD/DwNIwO0nZRcK5UpV2
DzpoucaViHR3Zj3I0LCjfv0tp9BsCQhBaFoAio51j1nJjzuE2YbJYuhngm+WuCqSX0L71ubAzqRT
q+ItHzdj/hnFj7lOIEfwZoXZqcg8UX1spIVd2Dj8REW2Kxc1n7GpyytGmxK0tT7uSxZq9AcyJyOy
QGouv4UZmB9buvx34aUqfxREsiiSFaSYtMswHCy//4/Ky5oygiNDmSYklGoRzpegf1BoRu2+6UJf
kXOMu6hOGXeO0T3ajalCWQ5aAGL1nO07OB9WEiK4nldtSoQigwzEAvP4sbQu8TOx/yJMb90uiR2N
6MBU1P26QDtLDG7Xoy2NF01KInoAJuq5ZFwNsk1EH5/91gEgIPnh5/2zySGLqkxjS6MOZKK4VKL/
+HmRJMWl0k6MFOelChOfjajDaHjbqUhADMyjHWXAVBxnLAQ5MZy/sUG02qMvhe1pibRCn9SAthsw
aSn7Wtpr9BN6qiQNe4JOC7VGXo6FII4+A0xuApdMIwbnea6IULdA75TWIakNghQjsnc4eeSxX0Xv
ekWdbZJxV5fKY0gEulLdCZFBFxNvN6k9gen995Ww/myOcCVM+qkaA1bR/C4b7PnY2XMYriLGdYZb
R1w5amqW6c3UCsebFDKnj20DuRHHBYW1P9WSrYb3wELWbcIzYRBFFK0uaHRkRxJ4Ebfy8Mng/gW2
gFkCCm+Q/tSTWmQwIRTW0D+2sUYawhR7LZc8qN5ltjBApBKbgfrR0bU3B3zN0aMgvy4O7iI+Bj3H
kEXOqi2TxxYomCPqs/M7pV3dm2F46oJul6qyU431vozLXcLcdgnCydLeG8yNRSisZZh+OpfbIVU+
8buxvijwJCvEDvnXLDE6yw6xNBNcxEBdof94w/kfrC3aOnn/svRdm7p2awGDzThjeZA2HPxEOb6n
bcJQj+ZQfpegfUlrahbR/+8Pij7VX55R+oi4IXhQAf58a4vTb5qDrmfxnpp7ZdHsk+deYfou9Nsq
D+4K7ULE1f1gsD6uBQVvjVI8x0NzkgiyLpV8ozKoNvr62neMP4WO0JIK0P60im7FWRUWe8NzXLw1
Kk0sjmux5cc3mSd38GSt98uguNcYrc+Uz0F6FjTzXrJ82iafUnkQDaTqk6djjFpGjVVRA7CkGmjw
GenCXZBg0za8+akOq7OOYGQuGHnpTzos1xSNSl++pT3JiUF4J8JSVWJ82/ThQMpbg7rSxHGflTcv
VzYqGR9zM3g3wIvY5J7HJt4Y9BpNfR2E2UpMXjMYKcK5qcHElPeoc69KhnmZGIxlgh8KlT+DxDQb
wel64VT38rUM1TWpOIdeEZ8rIjDl+oZfnkjIV9nM9z1SjrSUzg0wfzmEpJnHuodmgnZN8RIBxWst
P0VoLwYYouPozACxqO9NQuJraEOy+TokWOo4tZa846oz7tsiJxleX8GQoeg+3Yp5bYWE4wT9a1OS
dTZ2tsERYyozv0xeC7m3+wfRtE6mDz0CK2hFx2A9sjMG84DcUAS4pbsDB0qZKjSKkWiCpeuNH5ZL
5a+3ngyQWcbPCz9uWUT+sVzGNJsTvTVIzALtGiD3A4kb5ldtvOtjuL9t4f0u6zGyTsPJ6L+WFlPZ
+YzC2bGpzxmC4nOw1CO+Y2xG91oFH78GrssBM7Fm31LC5wY/TEMmLj4EMiUi62U29mkY7WjrAqD8
jCKFlssPq9/vjuK/W8Oot2kDMmVC+CXJ31rDiUBQejHxg8Fngjoav+d6DUKZeL4cAlNLzQQS04MQ
bDMFRkhDW1Sjayaew/zUdiiYa56HoXET7olBIWImD2WnJ33GQAJZpujlLgLtimau/IHBadtv9f5g
oqnPOlID5BdhmtZihqGHppk8Vf6tdazbLpevvVp6McbeQjzKS06l13ZHJQeKS+q5sKTEpx/G1qwd
abqnJKi6F03amoydG89MS6orlOc0IMdmcpT+QTOf01l47SK6LQOOuqAkhiaAWSs7uJW0mFQzo3Nm
aCIzSeVWQKup21ObF+y/QWAyacf/lMk4a2LSNs1XWXynpfPf6xvm5z/XN4VBJLezhsEWmP2/bzJF
5QImQ98cVAKqSgpms9sU8aYRixdTb4gAvkWfxHZxgTJHG0s3ncD0YQZLccWJseQjV3sPctI+0EHT
y2OW2lV4KCK/05+TYt5WooJSd2QGDNpPAR3C3I0EJgtafQB1VxQnX8lo3NxQHk9wSiXVkxBiDjkS
9hi3ijgwNpIW8w/mhkZzqrB8rFHWU6JIgfUqWhMlewimCoiH9pxozYq5r0N8r5MUHwyAr5JSu8Gg
naShOijp5IQM7s2bK6KsamjQZo+sCgXVclEnbqbQhGg154YgP75FNsNAmkKdLxSvQ8iAIpHWpUqp
Dd8oEKEDpMluFtRVqjTM0P04Q/9bcaCNsxBbiL7VoZXkjI9VxGeJKp1jmpQiYYyadZ6wCkMbmJC6
KMmq4FTW0RzOs/SUG6RVEvh7KCJ4mfRXCC7r1fSFat4XE+25VKwt0KwHSatfwuFchoUrNpcw/ALZ
FUi4oyLEFWiu4HZNMWZuiQMzEevjIGLlxSxWyQ/aKD6GMLxz0L2NedOYqSrnOab5x3sZ3oYbJ6oJ
crBScRrvxurU58rdnKEfaSX6y1gqzFbb1Yrm5JTUYiXu1QISeCLvJsquxdIVraMOTP8QId76DDix
VaNMVOBgz/oHTFT6s4ZzI9IHfda6EP+v/rZE0Y/ufy+o1rUAxDVEIO/DsWcZS+9lPuIYglKlK5up
gm803xXtbS9LW4ubshDpTyuPrVkvjPVhH0qo+7iLI0KiK604L2yHHoGQstIJsQ6CdoWvFaUd0hAT
ZE/n3Ez6Kt3aABsLbnBVmEvw6PNN1LZqMTDaFEpfx8M4TsfA0J0wQrekP+dm7c4y3rgeUZIFYXPk
CFtoOwGvNlZTaSJDruakYF4oqEmEHeFFYd5oufJLYzyve/cG6UHRqHcLFdYv4q8Qu5K0bbL5EloM
Sqn0YrheQ7TuZmWNIRmNOVApVMe5ZrwSGRAxuzDIJF60cbP4u36e6Blm+vy6DG9bIYIlLD+g3UC4
+1uTYjBTqJ9GdktWImZgwJqq90GmEiTd/qMG+jNn2Z2pLzN5qjT1JD0IqEdqEYDOOG0sFmybZbUH
mddD6aKYa9qXrGvQOYcXLah9fSY1ptuDXGAJ653EbFcjFeWInUwCYbYoojnf/wZxmtuk7hCM0Epo
BsLCJTeJUHuHzbksU3+OG0fvIbeauavQKTCD/qrECktNQk5U5obmPowSpDy00OjZN9HjRK1d3T71
7KTQrVgCa01uUKX9oANKQ1x8JYZkqUfphKIGMzC10/HE6Ek89gNQGegHsYdVrEREE9AHHgkwHy0n
GatD/NaIEu7H2AMH40pDszXn5zLqV9nNgCinLlJjtzb5EPINjejVDZ8ih1QnKkXH1Peqed9W10b6
WNxR5PgZwN3ir8ykfx4XawtH8iKLSc2eONXUmaeUoGnCgwy34VIJ4XR/4+hJXABg395ppdgXadNP
rNxkzs6AyHqcJTRa8fpiF0NFzfERznenMjgKMX525javmkN5S3ddoGFGj0YXAYIrLSOvaiUE5Zky
uuBMsddx+6I3hSokCjS8yBsA9VwhR4osPy/rCxhlPxYb7KfKqcpMuEoEvWrZNclwmN7C7hDqzZbv
w88CaiJOQGI2QDZeCRPs5IAYSWkXoEBCYKC1Kj6nt7mpVsRnE3anokkCM0VMWYMqw9bK9E7tSL6c
sy1ovIE0viZbpvqCF+UNoFM2lrzYsZFfSxCIKtJIi0+07aYHw0pxC3JeS5LdMACchqJoccaIg09J
Tdl7q62Fdi9CdikQwtQqD2NvHCsZHmNgkTQdL4jKeYT/CLNsAZ6HnAETlerJYPsKs/TQlfErr/oF
AJhmlXUXo26gVCA3a36RmmNP44UwB3YbeFbEpmVssCbrZjliq0UNxaigiY4yg29aQJpe7LoKsOSk
QZtmPtF5dH3upEw8JIi1RYqwtKPq6nZy+ZUZkM3Z/1johkuFJzpp6KBMr1pLWCVZdVZG0BGSY1nZ
IxELuZO5v2M2UE7oRj7TjW5WBRJyQWgdU7kmHBuFiahgoGlZiObIiyQTTC1Y7bw/m4FGtFq+1gky
1Kxuo2WjG906H974dOloweZ5eyeqbhV9aMrtXqeX0JJsTxtaLC+01GghjweVwprJGaDqCCsTUiIK
3U1tg3Nwa/tmNxtpVWK8sJWttm32NPxoTtjW1toKW0g/K9luV7l7pbe2vfHlBl8lIEXsuLq2/sxD
6pb2m/QoO4VDCu05tEWsTLa6Nj3kXF4AQWc77AWf9d0O7wdHWYlObF9vO7r0zuwyPOGFqUX95ZtX
v3SPVZ7veIzXy5srjxLUCWur8DYY/rnoNDfML2AObobN6HOZ7cy5EuyCuZCoOJ9V6MRx3LY2sd+s
kTHbtYOAytZ9g3/H2FE0W/a1EzBoOz6AHLdn7/kx8vLVl8YXPgpeZw+2vCNTzs39yf7KPFTntrgW
1yjUUKt4cCj4CfvXDKGDPW3UvcK75U7fqLYLst3hhvAm/kjkLd+BEAHeYLtafhoih13RAdz9+yer
72F3ba/CFpmRx5NhL69UrgCErZi2OVzT2b1ucz/lpxHXvBTf8QuvxYkdfqZfyeSRZ/WOVJFHTMqP
DJKO9fHWLX45L6AB3GNmiqt5tUzyIkT3nN85cacyYcKMtooowxvbrzu0DkP6cCuB1IdkguxShYYc
MpWKNOByQX4i8qh1Qho/45itJljPN2uvxe2qkyL/1qMyNzEQy0s45leC8/O/j8dI3f84Hpsi6gzo
L5ZONs7vFt4/azAVPiGSufpYe/1zvGLOtIJj8GhcagXZ42qWmDwQ7LomQ55seZqVH4TbuAwblY3h
VK7u955ijw6U4lNwrNzQh/R4ADO0HSnw8dPY5XP9oR7UA/kMGwIEdgTirsMthgx5F6/lNSbN5xj1
At086ICOdYkJAECy6oW+9dJIK+FBuohb5SOtnZTB0jM33S781GK8qPZwtsAGURU/K5f2mRjik3we
tsVj9dgcM7c6JC5orKPhcUzYKA5peJs6w3XKB4JFYqWfkTDYsCBsjDru7LX7YLazBiHFijzGsVt1
WwZnJ/OrOS7MjU9tDUPgzJzB69exNzuaZ3mc11bJgWPBrj5Fu65+zJINReqMhtut97KPndCzTjQp
dkmxqj4XIgdV0Lo5trPXa25CXuzr5Atevhe34R0yzTcwdE7n0vxyiKW7dNf81FGzr7QnGaXmbJcI
/DAKPC/SIdKlmdcdlZdipx+rtXqUj9X79BS9a5d0c3vFeKhZNt3g2UsfpH19YmN6RT4+XMeH2xf0
MJTVnkEPQN7qW8Mp+QzNu34HDJJjFj/oMX2R9sP98KYBgrphkV3+5sBdvAkYd1bqV/wr5NDnV2fG
A9quOpDlShviPPi81ZiNPuVmsT7iX2h6dsOh/QUhhPtiWukr4hxP+mMSeC2xAyBIm3V1ZOS6ik/t
k3wXcNzB4sMSIq4yt7jeXqg5US1z7BuO+YWY423+KBzaLQPo+b7eRb51kM6cbAHAvM/v41P3OV2H
ewrLB+Cp/Z6PzR+Ib7TDS8Gnrdp3JMpz2jiUJ96axwezslaSXzwEd+BrWXhJcJgWc4LdZgw87Okq
7cSX+pFVETG1vml3UI3ooROMiiG2lOz8jmBUhXHSQ3OfvYrX7j59ME7jRtuh4M5faHQ23Fm+6khH
GtdT7C+y6vfumr3WoGghDRoc/ekLE/BnQ4c4v1wxUq3zg7orP8uz4k777E55rO+bh/Yo7icKhgxn
ui3uy3t5Pz3I3sunsIpWn+PqKq1E+wXN2Gr5h3XOfvE7h5mkvewVuAp+r4OTM67oI7DrGP7bQh1i
xmH3NstxefjFf/3V5evregEX5zDocqqH+u2GtMLuUOoSXb1BRxaKa21yJeQEPAD7ySPF1Uk2qb2p
Xd0rV8kd+Qb9PT0HhDoI+b8Ef9a8tnl/iinwNHu4s96aF2iAH9WzcFC28aPmkhZ/SHfIaHkoP1ro
Bk9ce/PBOibX4Gzca2wDox+dcGyLhDJ8RA/NMx8XcMavFCsUqjeMACXcTrfdMhd8hG9Bb6erHAMP
g+5KIn5IW/1FKgqqkE5bjfcV7XSEGzeMKy4nGe6ep/iJ4/a9W+wl3i3chdfeBV79JRxY/LfKW0dN
TxqPuSrflHO6Cx6iu+aO/8nmzkeHw7ccHcKRl8lQb1de4rWfwwmbLMN0NKNlYzNc5ULpa/0dZWh3
1y/eVuJ6wWKsMM14sRsfJohKyYldcE0i/K65WNs+d4zH6jRf5QxWzop7MJBt81Q4xh2OunK0uyfK
qP6awAqk3c3J9l2Dv3Jzoou6IwrpGr82S/C6CzlTfG/9/oAJb5PdsTVy4vXI/aZYa6/JyQwWilO3
I2kouIhP8IKuta8+mU/SYTz0V8CDSC+fshOH6Sd9zSDCI7zjo8HV6H6NXvwQHMVtvBHP2sbYDNx7
6ev25SXeDqvIw3TvYXs+E87tVy6mi+PEN0rP+bl+7a+tz2Zo3+mX27rYEIxzENe1X/vzobucnxVH
dQniXZUfwRfLHmql4TzJG5WQ53W2UzY04Hk9ELyeuEsuoOx+AFD92aVcmFMaklVEt5D6v3nJ03AC
5cjE/RggGpvT8zD4rfKq3tCP/M+DJUVey1RU07KWqdl3TWnSCFFX9mF9XIJQ0QxiJIIsAmirRfAi
sPzQyMO1MgaXUJ1W/30WkP+UFpvYPHWJGQEqXel3u/YfR4F50Cq00HGFDw/9qPxCjoqSvI4h6ozx
Tup2U00OHDhbLfRygwFs/6mmBB2b+FYJ/oBVlx2qCKGAE4m/RusnBv9fHA28PcT72MxkGnnqt+Ga
mPe3asqT6jjWoddR15ohSTNRvnirP4LoOYCUthQJPXjsQY0Qc5vG2w+X6I97YZloqUD6aCSpf2IL
Q61HZRIqw7Edj2l4n5irtnE7eUuCJOyovlxYVqOyUVIiosgO3+Q1WK03/S04y+lKMxDqs2evgdOT
ObFCziUJ6IN/gpn87U1iDbOgOzB4U7/DD4x+bEZdkIZjqhp0J76WO0dFndwNtAy3/31F/gS7ckV0
WVFE8nQVdPbf2qvkxSVdNHbD8daPoKg4kzChHLQznehPSyl3Bbu2xvhdCM/agF5ekDAybmi+UWD/
pDH/Q3+7vBcDAKaEX5n++zeGYiGr6cTjMRx1rPChUxG9Dac5hywDH8ddVEczKdqPQlvZBEiVhaPr
1ypYEyJQRX5VnidUAvQBa6++HzmktMdI5ao5AJ162FE4ZoIfjt9/mhR4x+TIMvoAEKqp35vTqpgN
ih62EPTynXDCi9ci9PPUlbLOAaJ5ZeWTe9Z4BNCngyO8EQffr6v+lPWnFv6Jra8xkREiNNMdiOyt
xk73PlkPJkDwg5791Er/Xiks71UTRVwHhs6vvj1/Vino6ggi55jNhEd7uvwaQ4SsDmlFtMvDD7eV
9LfPEt+5ZWBgInZOW37/H4tR3St1HQsNT9o+/VjQoJZHbqNWrLNw3aNL5cxO7JK51xmhhtsiXAfb
sf/SZsaJrih50bDRNxhuEcehHWaQdKrXdMuKZk3W3yz5hD539TpnKiOvuTsRfFg0S5+itYxGCJqT
SWCHjUYenFMHzHalqnZU2eJlvsH5WM4MNJPzzDcBB0dHuoqPsJMJw31Q1ZNMRV2/cT6DkoIrFylr
zWwS1NNGEVZtb0cYO6f1jPeT9qlCyPg2Pmi/0gMS2QLiHzg6zmHD7vYq1csp3rqbpcsUQOt3YJOK
JFlIwVrgsD+SJqA6EJtU9MzxKTjl47n8RNFUzNEP96n8h5mGz97SFVXHOq6AAvg2qYsEObMgvUCF
JdTtrt8gyHuiVHi3jtQm9NL0GADRSvNzsg5Xw4YJEq2CtYYj3Rlfop+Mur9txf+ar0Guwr2Lyn5x
wFjit1uxygVlFquwO1qX4Kh4kgMv4TwctF20pQEkOtWZwD+oLHtz250Nz3iGordBPvzQPSbgSW3L
Dr3ArXcIvjazbxyKffFAqQ9RYonqGp7lU/yWv4mMLtz0WD3EHGQTefVVHgjBhBXDyE4FtlLaVOo/
3fh/SEgk8K84o3jGFunM93F8RLpz0t3S5oiBhQh1FIIGBRa3nyofKu6CyNPybQ2DKcrtWmR87CjT
Vbtd+ke93knZDyNa6Y/2AG+HT15Sfocwa9/bA5mAbq3DP34UNCKIb72LcyenH6Pto/Ewile4mGCh
j0jgDjStxfCHSar8x/SO11c1/BtsLgj5vm8v01REdShDAJZvBNyVDCq8eEBGSgXXxW4jv4rZ/Wy8
xCAObtExrD5isohlh6E/eZQ0yorGrjjQjp8/rE9/2WOX5CYEExzVuAG/LU9ppJeWnKT1sZy0l6ay
zsmb2EVrAZQ6bRZXub0M0x0kYkaOsjeG412Hy1jUP+Dd7hTtQaP9+8M7+ssjqmt4bdgANWiz35+J
ifSUaS7V6ohcnhA4Iro689LDl8HmbJdMP7LwIZUejCD3rDxxuhaEfuP895uQ/7Jq63iwMVjqXJs/
LksDUbFJ86Y6pjRrypwWkvxVxU/VjAg/xRkhu5n+3AzXqiQX9X6qLbfT3seoe4ji18y4PRWMxGuI
gYvN+cejyt8+M24kGSGaKjER/naQB3dV0oEOqmNApQYGEKjGkLnz8CRXxABQVQdfN9Lsc/Eqindq
reHcwaN/D/Wij36iT/yBVft9yF5ab9QWtN2+rWBNMRAKVBYtPCVSOOdXZSGoJGch+5xRShvCT/fr
X54jqCT4cPmL1K/vTLkpvg1BLpExKxOOXsgvrI9K0wMZuzaBCk8kWA3FYZkq/vcNQaL5n6cGwyRX
DZiCZBi6+f1BuelqZsxCiXKG8Y0tjV4zQT11JDKKWhB7LvqnsFstQZ6WDaa2BRI4H2X5QY039bib
xx39OONDUN0AwSsiIjqKv/+NG4lUFwPYFg0k+jqgpR6XDhONv+3g514Hk36AEcD4/d16bz7JH2JK
HzI6/DRfUHUHn8E1BPK9SQ7oD2fGuy8IZtW7+Mncp1T81jl9s876hb1hn+1L12C/iK6Be9sILkh5
r18FdHRUmlHkqBoH+FPOR+cYfrSpHOJTfcJut7M/++M22oDm3WOe2Za7fF05sFw2dBHcyrFWvknf
IXaCfclM/wS1lWMDf3crftFhq8mIgHVoneRv8VHwr7lP1b1hzHLM7wFleNM+eGGb4n6eFnEIcrEV
KmzRu300e7oq992+PBIhS0FiF3e6V2+ri7yTd61OAqaNZYYSJD9wl3uxnx9Sv9uV/rBj2HMw75sn
6yF7r55ErgwiWqZ0xITdfqg5qRP+cn+wgLJm6CpG8e/RikKdWmJuddVRv2KdP3Rblor90jZFuS6s
m614ttbmNdy0OLfiPVKAc7NtvdYTPI5PcIb5383WWouvKIJO5UcFWs6XLuFm8sXjeLLWxRojmLSx
1sGTsBN21hpO/510GU/tC/1dr39ptg1i0ieBNjYP3h4bgK9cmu14krg96UqfMWMgbn6tn8Vz/Xw7
WBdI4mfhYvrtfjl6ILjBrDnuYMbcoUJiELDB+7Wrn4x7kRnf0bgPDreHxBdfIl++047qJvLrtXK8
7ZfOZfp0e7jBVfbkl2h1FxzUjbqZXrT76U7fkHK6ljfKkY6orx2Hu3qnbuInkfurXFsr0HF+vzX3
lTP75p5yu1zf1nfciqvGK9eqE/hwfdeam6/LNbher93ma+Tf6//3u3wXGIPObR3sEZlcZqqM5U8m
+9nnT7jhU76+tbT26HOKG92R/NaN9v12+SfZ39aKH+3Fk/Y6niO/tTuvcZjxu3a7s9yRX6DOeHt7
wQ/g0Aa0Pz79D1r67h35ajadqP10539Yqw95k9C2REW+Mlb5jsd7rR0jHiuUW6v5qO/lzs42CdQS
QBKMV+IVUXqyaJtr64VgkGodHkwXrSxUE2Ev+tqD4Fn7pQu+dNQJ4nYwlO448Puhn7zrLp+rXa1L
R9qgjHNqz9iHvrAr3MzW3dqTNstt178sX4dk4cHYA2Xka7mbNj+siX/Zh1DGmirGT856svxtH6pH
mGVBwpKYIJHqcrcYDvLCGTMqr0/OJGjDzbYIdRpAmEGmHtbScCauT5avRrj74b38ZcNGls2RwaSw
Y9/+VjIbpRAq2Y2mSp56huVT5t64KyiTJicdnUVlkv20Jfz1JTm/06Cg4kUg/u/Kjlaa0ZMmRNy5
gCDzFBi7ZTOqV7KxMWqwfa5FT3f8YaH5M+OTK65g0ub0RcwCB6V/v2oo64KYYvM/5p0vi+sm9auP
fHbTgnm7M3728f/ux/z/Lyj/+wUnq5BucZTTTWMiiqRgMY6tSsZGbH+o0pkgxQRjr3/4PP9yXjc5
LxvYzixJU343HP5RNudxOFZJP5fIeJJ10xJq0JLTfM2ET+Wol7D6O0pPAxIP1reaJzXy//sN/KV8
oUdA5gJ3kyarv3Xh/3j9ukS11Rc1DrXWDwc/GdE5k1zt4DOX8dKU7n+/3O9zy7dKcHFa64By2Tzk
3wfSf7yeGClFRYocx4skZGIzQ2BgxhFPLiqL34ISW1C+4vQVaVekniE4rMpqmza+EDNiIYAmP2ic
vErhQabqHsXEKQWnkAOcpomTJmdJsO5gK5BvS/9hAYeO2khO+fXG8C0CWILxRNehgMTbalR3mZm6
AQLCca/jepsFZV1wBFa7+nMMOR8sMots24BdLJXEJQ/Jaygmo6ZzoibxsVoSfjvE8VrP4T1pEnid
W7Qlm/VXKT5nyJZNfJ3Qe8DfFMdKeEikbNHL2eS0IvIAZ2MGh/++un+y/3holrMbhRcEDbqv/76H
ZSEpwClgWKjrlJEM5wWFQ8xNbxy0u6sqf7TaymuTEH1AhRgNEUYvvCTaSxVsy+E6R6mbtUgUOGpX
W1P91RId2ZKgBhkrxVbZXgV6cssVVYaFTmMeGeUkl5aobngQmV54FlzRWlCdmiSWeVIe5yEAVQSH
Pd/1c7CNpWkXxtquKV+jLvUjc1PdoBHxH22h4JnMSHA81ZTuIfkaAs4kVU2cZuENlFed9jYlgdfd
CjK8mx9uTJBKXJvvd6bBkYZ+pG4QV738/j/uzL4pTDmUwuI4MkVPsXqvbqkDnIlE1tv51Bynr7An
892efykf8ln61RCn+G6ex33ymqyrNZ9z9ZST5L0q0Sp+sQx3Wzy9l3iDPDt5xGBPT4DLBA57egth
d3bulK8BhQLzCp7iO+EdNCztT3ASMxhMy03xaxYbQ9jVN+eGkokuFv5g5N6ab8hsNi7gG3S4DBxq
1EHoUnsPuxD+0wbl+v4m+w1DGY7ioSubq8W0QRMFmtej+kY/8qDtpY2BE8JOhRWxUAE6VvRn6+LT
4kVgpLMJcyaYneW3Eb+ibX3tv0gsCMnB+FL8evd/ODuv3ba1aIt+EQH28sqiLlmyLRe9ELYjs3ex
fv0dzMO9OY4RAxfIAU5LJLPsvfZac47pvybL8NAjhqEB92Q8RS+MEjyIsLt5DruR7pler7BgPCpu
RZUEYMUk2hIormdVS9wR+O/YTYubS1sXcm2bO+GIcg+bpNPO/QqsF25ngOQlURQ2l9ciek02WNPh
i6toC94039Mu8p1soYxz+l8jw5dN+MTMEAIw41v6ggbaPuaFGBBOnCSqq3lD+ugRBW4ano/a5hcG
MhgzYu808gL1MK2x9AHjDes+MjF1rT/0LQgum4om+wg+6nPxzD8/q8/TvnkYzuYKOv0icrJl41qb
YpEirajXqDp3GH3X8TmukI7bKP21c3Gnv0/XDonNBrsfOhkUte1jd1I2nK535opLcNBX/QIwN/Vx
9pl9Mqg4l8zvnptn4YgArkxcEsLCCzlKBr3PgMAH2+CQsGup9zhfrcVHDNZgS0/Caz4wjHdwrwwE
PlzBaQ/X8gIJALFmucfssQc4vwl38j0wpZN4T2sse0+erV/Vc/DevVq/2sxWftG9Qnwz4dm143NK
ZVUxsWTVUvH2GXb0rEm2fwVOEl/V5+ypXvDAR0zZ34VfzYO+Qu/Rg5F84chCMS7fy2iOfhqbfFci
WFRBHI5xecxjpv++sQahmajc0/YwYKdvNwJTyscwBnBu0ZX1Yu25y9/+vcASO/f3KkHkokXLD6cU
BdGXKgFRWWKFdXs7DI2nE4G8MBrs9hIHOTv4pM0FVB/8GIdlf5ZKmG8RcCcJ1u8dJghiWMi0aMtt
N5NzGjBS6b5uWDi3hrQYCid602Qn1jweXZEKkvcutR45D8ftuoI+XVqRHQLmgMRhbeT+lMgvSsSQ
o+ZEZbEsqPeD8T4KXtoUbh//wqPOZMmbWCBieXLMMZlHEATQBsJGV3hlquToHy08APKuAeKL2lKi
vw7Rah9s/CDxFNhLNzFbKsnoJAxbRs01BpFAht6NamkTw3oYs3FH1vWpl7sdUTAOeJLFWCMH0ZHQ
yfqyiTB3xAGdksRrSCwioChYGiET5yl1FYXK6peQQkAS/IPWjdcE5B2sKVSt76NB6q6ALpP40ppn
nURT9p+YpoA1tWs/OU9leV+PhBRgrkxRBjyVZ+NV+6H0/5u7LjE1NGVEk1SgfzPI5NggkjL1m4Mq
n4LmPGQXTfzUonOtzDlZS8hUPHs37VqaVwQQerOWo5MAo4Pmb5ZrAP6qxYh8PzKVKwGozJHBcaSz
UC4fQZWjaBFid5RR5QivVlwvGp0zHX+BnPNKMldDOVqnxXn4MaTpt5/vy25n6SYoJBDBhMp/nTmm
ZNPVdMkYmZXXDv1W1101/xVrlF2so3olaFv5uYyY1lxoE5sDow4ihYUfLu93w0hIP7IqkYY3V95f
jhZC1gUcruhW35oNfPO4sDwupsosEN+bpwdPXRkvVYxY0rQs9LUmBhAz18UPRbj5zQHPom6CcAvv
iuDvr2UT7UupM9HUDVgxa+itIjyUeMQ5He1r4bHoU1cWwXer+xah0w35Tzlb15hXdtoVrLqbwM4x
Zz+3sgeIlUykgPI2QMAaxdYdZFzft8SVoUSjmHYECkRzHxDRlkhXaqAQAc0bkW7cdRKRatpeveBF
fX1IeX1bETko3aAYIffY2IZvPah0yShw01DZSgO4hNDpk2YJyt4x9AayrexonczsE9EfS2+sb8Po
2pSam6T6VqSTpJlEQY4QOE1pn2biqa+9siIqS2G9wUTkZ2j18sGRKLBrCCotG4lGu6InaYkyDM7f
mFeL7CNveBeStZyq6ITUn05j8zr69fnE44gni5OJrn7VNjSROdKcjptDO57AcSQcqtt6kUFFSG17
fMRLVxuoXPofjkPaNx9rAQdTyRvVRelrEUiabNk3CjZwXVze+qVf7rm0/95DvnvYLHra5DlIPPxf
PcfTzS/0IJ5+f0SenCNwzcpFRxVR/TDq/3urYvjLWIozO/kV6tejZapPbS31PEcGem99XjnZUSpj
LQ3nSsNC5r8SV/fvn+3vLvl/P3K+vH/U0My4/Da7dfW8XOYjpy9K13KvB2R+n6Pqh5L97wvJhxH/
wrKhoZpQvmzFloUTUYxrlLAVhzsODG2NxASxFUQKwbz+8JN9+2lYbhVDFGGTfc04FhpJBoTI1dTA
BodKjU8iZc0CySQqd31FJEexGNj6DBI65s0iHdfJjShPuO9oDUlDUyLxTkWuJcILgVXVEsheiPs+
Th5jLFgsNflSwLYhVbxuTMeoj8EDWrq/QpdJh8SNSQQw8mWQpJ6YnpEhACsdPQLNXOJe3RwrU87o
mqlAznIVGtOaab2tZbQMgYjH1Phi+hmhhc/9S6HuLfTLS546XmeYlslM+UT1WC+t5iJSSEqEq9Tm
sQpTQsLbGda7m6oPRXklOMHtwn1eX0W0I/N+IQrDKrgxLMhIhgGj2jLDTylDJJYpcUzho6PZpjST
uh+GV9/fEZODLoc2y1C+rNqd1E9FZMaskxy6+mZwjGJDhDYXxxhf/333vxmr8qwxrtPAZkOn1Ofv
8seD7ceSHqbVrPPKPgFienW9N2aLPlJy66pHZ3gjXBWzKmzcdj+KdvS/l6X546lE2JZFC7rGfz8+
7IIKYE1QH/Jyb4XLOER4LR2G/HUaDrfwTYN4Zawyf2t2AOXi7SgByVm28aM4fUgS+rtBdeeqpCBX
V+LuBtHVKEKnrsg0w3QqWl4MWn5E8kwx288Gj32lyjYVtyfPw2MOGoN8X2SvQkb8yv1NXAmySkYo
HZxxlSsEUub36hxO5Q7LYSRyVXky68c4wXhB84YDmBpvfB6LiS01CUDNaXSNlfswpGaK96G6MZKP
H27Ytw/HH1fsy8ORpYGVJVH0e5VVJtq2mdfqGAzqU6g2i8E/V+0FhGN1qSuedrN0orHe9T1+QAU6
eP3Tfqb93V0gahiyLncRY6vx9aySDaQcFMHELFNd+IQCIH7OllyqCMUXliaIawgDwNRNcPcBZ7jQ
IDGkorqK8HFYTlEtfE7X5cpghhR7qrSoOZ6jKHhFy02gje4EKEhTRw48QIbLOlmJtxXpwTUpguZK
V0idJsIcltNKAyZM8gZSe2tRGRsdEbiJCPcHHcA3cqD//rxfX5hUNuj0iNWB44ckw4q22jeChkoL
bfhVbZMtpgvWySOj3P/Hnf/zSn/tkEt5mlS9VB3o4NCEM2TbLxzFd0HJWYQK8VVkeKPw/O3pgha3
J5Anhnfn/PA1/i5guACoMsGLoMPBLP/fV3YMikjTIlSoFcd+IxyR/HhIB5eBgZtNSFyLplqNGTON
eF/EtwHQ9g/f4O9JHd+AeTWBCfKcHPXlFTBxkI3IFtHBFk8pLr02YJdJPK29tj59U3EgaMXJ+h82
ym+Xyj8/9su2rKdoOPKYj51/cJLhPIu5ZHI1tIvZnrTyKkNGyQOdjfJaWDpMndO/f+7vyh4G5xoK
R3RP8u8zxx9LtRillZHfDMYV9SlR9hGAfQf1Rn/b30Z6GT9N6sGkcCf/W6pSFdDORvj2W0fx5U73
nI+t24CGIiwe5QR7E6ze6CInD6J00pIFG3TIgUpfQdG5ob6r98VsH1xAHg84ttPnFr1B8Zp0a2C0
EdCiPUQSyZTeNAK1tsd+XUDbt3ZDtxCeGpKacRADUvHRDB7pObeyS0RoGa+S7gFKLHaIxyC4wgvM
aBWC5iy9SDtO6vKWniblDUoVRFN0gBWhj57BCDJcKzeP0NZO3FXiBupZaNzRqFB7UJCLRKLdvlJU
pxMPsGvyGhOeOzCSY+TNlISihFZPeBBur6RDmds2c6hcCMjQ1eVk7tuY/+jWgksT1wKJo3md7oXS
Qa0cEZ8IgzTLyZgm1fvbdED4Qz4OUcsDrEF2U5qoDbWFp1WuOAIAOKkKZCWveJW3vf+sfxbnkHQ/
E1fOstQYkdj16ASGF1ZLjlNCtkqVO9CWxNMCqMvrUya/YtaN8kNlnND83co3A8LPsKzLnRFuso/2
WXpoppWpE3rFT2BPRIZI20p9UPrPnGQBKUi927tSuKaFOffJwo0Zr0Nx3+Id05iF4oYdurdJjrYJ
Ep5b/ZFFb1148uVjFh4LOje6+VEwj8ikZ99v7BBCqiFffGW0W8ov6+Ib+1t7KdANdgggR1b3Gqjw
OF+GlsCzImPmcd8mJ/V2JHz232/MN400hGsI5lHMG4ZMt+O/a1WmQUX3Q14ZenRz9wGAhIye0tXI
ZYDCj6Zh+mFx+n34+PrS/PmRXxaneFBgAYgW++G0TnJEX4206ullhvBl+tMQb4VmU+BC1RYGELb+
du6sDSrMINqP872eYy/vAmAuMi63MF6TC0Ns5ftY7FIYs93tSMyxhXgY6muLYTluPxROrMkPCtsf
L9yXtS4RycPMK5NXH3hz6MaKx1tqoMmo9sNtASFVNH64V+Z3qw1HU2OOScd28LtU/GN5C0Y5H5JU
JiTVZoKAXsvO16O4yh+1lzkht/FuoSvRZGsdQdiPb80brDtxhdkpb9yQU361srLHsdqCP6BjMPY2
zYWmc2qGx2Q37koSEx6ChXYMlzrXeX87SUwu0LbILDx2eBg21l7A4nRbCuvsoXaMz/Ipvkd1+6g/
aJfxl+YZJNbtyM1e4I8SCxtrbHnQnHDbP+Sn6qF9oDlCF5IkJCyFMY7Q9oduznelB2It+DT6rEUU
vx6wzRvxbrJIAYBMSwRUm8IyxbU4DA4k0SZYElYwb74Re/IP79E3RSefzF5LY40P/t10++PeyKEi
Z309UnpMeyG5UH6CiPLh8KXPJYgzOfrM6FaO8rUq8uNsgRZI5vM5JxOlt5lXBLT3//5Kv1tXf71n
JqdW6oC54fDl1c6VW15NCV+pS0Ai6tcSwWMUkYyBgCvEX2ywG9/qntZwRmdKCYE7hiSfQYnOGDNY
Z4n/PipYs24EhDJ5KCCmKupV9W8Lxfhl9deILBET2+gsiNM41HbU0yUUL7IsYENna6uaVlr+mRf5
oqkY38jTFdM28YLynkFib2DsMwJ/pRXDyQ/FpWIWh6yHPNffqfJHJ4tEJqJwCX7ojajfvUY0eGZ9
NHp1jnb/XfLCsFCKQvXLQ2gObsVov+SdsBKUwiNn+rzCp9ofpKb5rIJpbyq0w4gj1QInFtl4g+JQ
9DT2jGwpMHlrPhJjnfn+sVdiL+ynfV7qbk7udsyU6Rbg6Y5p6OGMb7IzoH6/Mj3I/WYBcyuGpQwe
oVVthRrFyhgvEudgcuSfVEyanMyqaPrhBfmmQJJmGctsWuJnN74UyLqv+MqtUhGajXstfItGoDO+
K4WOImFPhZylnv/9EH7TbNa40uhM2WForX3FKxFSZImMbfGMGmfwcxvlhXQRjHdnVsuB8c30KlNE
iPtC+1Ux/BPghYr1Rk9+qAx/f87Xl+HP7/HlJ9eE3BoFme/BFKW2kcajX8TEbX4aL3hm49f8TrlX
AfL6jgAik0y3D9yS/NIII7pj9sVZoRIcFhKIlf37Dxfpm3JdAr2HwpRpg6ooX57IHoWRWUuzsufG
YaEyHCsenQLrSyocGRgwJUdBDaw2+38cmP7zwV/GaL51M29SxAdntbSqgvDEwX7VxambhPuuhEsQ
eUO5gdZH6gkRfpAQ434ZN9GqqqfTzeyZZ2o/LFvfruGGwotJsCZKp99Chz9W0oi2Zsosvjy4eRSt
1e5SA9ToEP0I/TkvESFU57J7dX+4BfP9//p8/Pmp8yH+j09VtEYoyKqGv15vQvWaVNKiT9aJuAHY
JcZLzrP2jUO2SalZIgmy1nqHB7texsGnAqXhp/HIfOH/+jp0nCSeCgm70Zcb0wIPMaJKJCUenmlw
Qo2BSbfuf+jZojT65nMYZ86HRLpoTDe//Nh5U1SDhiYngdxWRM1WMWHmrCPiERxR66mIQyfvT3mn
3MWttDPWVnGmVagiUFdTgLDCrg5FTxL8YxHJ9/MOk5HfKjO17vzONRO4S2gf5kW0bFCZ85eugNiV
xA0nAVIxN/50AgF6BJ5ngX4SHkNOEUxIpZ4+anRVMo2C/nRDEzDlpKcUNEC76aAAktcA67fBtmgu
aFKiZDePZ4rUPzQVK9lgedB1nKoJTpOFp5n1thPvi2AtJAxu3Snf0s80pnPT9J4G3WFqyoXexW6c
L5Pba0wdU5Sl3TRekOfLorg9dJK4rpG8LPLSnSAd3HMcwF+kUl/QyCJBEPkofzO5DPT4l/ovdDb8
mrk5/JcGE3U6ftwikSgdz5yOyIDSkrnoKL2PkkCxxc45zDFLMoShiledjl3mrwNRc+M5PNjwdPZk
v9rEqcXIGV0BsSSBAg7WKAEAdMmWDGVvul3mSc68pcQh2mqD893gdZBUm2p0bnDFGJ5axM/pJM8i
YFKqS5i01ILCdrw5KemRXZcCLv+MVVbiRGcedKrH1MW3KbPF6yIs52nwFHzQUoF5J1AWQ/DJYCjg
ptFQEBtgS2WDyNcvsmMXUEU2009pWd+9GUw1JMPE3kub5UvdXWW1UsIvK9mGz0nyGTM0q4qT8FOV
IH23IDCrmQtJVIj0f//7ZpSJPCmlxhvI9ZgLqJ4huQrjaJ67hZw2C84nEw3VupBWLf3vjgZ+CTWc
OZVfUF3X6UJj8JL82GT5/e5/WRsYU0HJg0KECvSrPLKX4yEXU7k4pHMvqfEQHSkPaKcvAR4rQnxt
AuRcedlfhA9lx+FIJ70HPZOQY6RiuU7U/thH4aMhHuGa8SYEnoiOncDt1BYIwcOvDtLm0nD2Ranu
lJ2jycyIgRNCjklwwb9humPr5HBd4cKKHB2ZM3RAcgUUZ9ZJkdoLGhv+ROaonB9hGMnAHB3aACpr
WLVi0jsy6NfgkkMjXUyImiTmzEs0eNLWX2sHc8dLVT+nD4KXIwGA8V552clcK/fNi7/O3639zc72
t/f78j2WYHrQUTK5EHbkPOu2ab/qv5A7I/6vrtgF+T+YnmAajDmpbLJlsixXGtyHVwQGbKrd5yCM
HgzEXGs8RQnWYwDcRO2e1AApj8gQldxEXl+DLjY0cTFeteYyxpTTjMk8Ey2Mx5ipMbXdfLdFFpsu
WQbxK52AqaTx7Dtj+6P1/JsKFrkm0yULaCVav6+V/eTLZp/E2eGWXJpwWurllfo+sK4J5TVTN4mQ
xrnjZVG4MLriZiy7+ofQru8qqv98iS/HeBIADLmykuygTcdA3qgiktkOLvDoNNI+kagh4LyOWUjO
I34HZT2xrhzE3pgPkwxqhg6wHoeBblz1BhghUqj9JgSdc5mjh8wkXkXG4783efmbTjwTUVVm+KrJ
DN7m6/rHJt+bU1X3YZgdImi/RbHQrHPYEmrA4hbUKjIldSHEKSMvY8nzHjLgyK6MyILbtApKGjjT
vRB9WDG3VXhFIuSV53wo1v/+kt81Uf/zJb8Ug3Ultrhw1PQAU1lol3E9R/5tunop0XKK7xFa4aPs
LkEDbmjx78/+5hD7n4/+UnUUQZSajWmkB12J6DEyXij3s5JglmNSBfz7w/6mfUpoyhHXaJaKnAqX
/n/vBsIJJVEjK5tbT3WB+dcddZg0ZeXJmjsR0sb2jIrPLlVHBtPPOk9Kq0A4yQJMXcgmDP/ns3+J
DbuQ4O96GoJNInXg7BH0Ji9UuPgIbeAeKfiwGWwtQs1lJ731P5z9sdfyTf9akenK6Ai5FYxTX56r
LMia6ib3FI8NIej4GYOS1offnsLiDjtaKrwpEbLH6ZwhFBHA44NeowMfrmstBSVOtyhdUg9loECQ
TWq/kBApHL61Bn7TsJoPTOlYIupEmVKelOAp7o+TdYpMEosEMmbhNfLKqTQVGmFYV/JIcRHsKS1f
CdjpR1qK1Z0M6iBrilnZQEVfXKnsFehEU7UvhkuLmPpkDZ1T3a4kVFvl6/xDdMYyYHZmXdNhjkOG
fvZB/TDgRsrY5JgeMzq2FHFJldAjH+5Ir6Qu5ryCaVLlyNuPn3kywmdzRn9LWW3A2ZRD1E09+mjO
G8oc0cmZy9ePtEcouI7d+JxWtHaB2xnRTE+BuoBjmkG526fHcbY3afFSy0aHDaTQW3JGPhHdxGAw
/ZSkmBNdRVtkzDbPvOdSiFMGQbKtmyCnETA+52zac3nU5RJBP1zknjBnAVqaDsEQzINv+IByVBu7
Q5YFi1w/1yiQu9u+gEuAfo1bSLaEZ/JHNyN/26OUG20qET3eCA1+GmKj6n0+gE0TdRd84SKUrRkD
QnolYHxq5+wzbPY9NrS6JLHgVhAeBEQpWBgdj64XIfrqAJuPwe2+jTYxdVpuZkuN5LygKA5S1u4S
9HuhcelEoi667h2F5EKqRYi5FgG0LJ/0mmRIvri5I4Qs8UjDoYDt+oQR1ZlaigPo4TEmoaRaBCOj
+4EWK5KfBtlmPu0rfogsINKC1k3KGqzRv/cluvq5uB4md9AvQrUZqzPLUTD2Xq1mW5MMwL6+6OgC
u65zg6w4FujZ2kwjgnZwLF7cYfRXucou2b+a7JJDguZJWFswnPo7mdyxFhy2INgZ6u8MXvENabFB
8Rjmp5ZBp5GqdxaJe2hBGIAC+5mLZW1cagZ2O6HZNZxRwinx8iYEov8wkP0x+gSfVTuSIWM92MhC
R96EnWn3de/vYKq4tDrYECtkun5QkqPTuVkxrPxCOQGPddrAOMmRvPYZdITt1Q9MnttNZ/JUo4RF
WZukF5H85/m9qOtoRYnOHyhWKvEn+368yqu546PwldK4fc9S/HgpNCLTf5BLdI/UYBmZEPOTFfEH
Svl1/vbkZD/GCkW+guCaREFe6pyoovZagDisY1ehc5dqr3PkXobbSG/nUdqmZA2QaNq3YcDJpdj5
/F5OyFe1KnZ5CJ06uRicoNlY23HAqsPxWboYdCKLPtzy/9Wzdl31l0J/wrntDLrJy/oYd+GyVTjD
AcfzFykeixvn4XhebyDqCOF1BC1TcPUGHuQggtcWH4YMtXtNck221UfSzUqo2PsEZ2DGyzIf31Nu
xiAdozE79K15UObHJ8KV52MJ07gRENn1whkDWK88B5wb4ukkTelSCddg+e3gqKb4yesFodelo0s9
DZIRAzBKjI5bNoWAal+w29ilzugLRXsSgFkcjcW8eQXTNYAXK6rZMk/HlQotcirp9sjCg0rjMk7D
RScRTNIKu9u4bxNeN5AdWreeC2bRf231vUgcAJIYbRIvEvEEFqvPTX3teh0h4DG8jV4aZJtyhivQ
AawSHb9ss4hMeLsCh9cmJZqqdRVR3RI3SQ+Y+TRqbi1zDTVax9UPxZn0jXpVY/75f1vSlypCUtqy
VtWhOCQ3A4juImxXGGDmKOG5AeyVrJ3xaqhecnCtjcauWGLhIM6+PJaax2RO1BcxtFbrWSWKOsVz
8FoEz2L4MN5J4s48l80yowPkL4Ps4A9uO9mW8N5zHsjV+2a6U2/3SffuD69ysGkKdSMVnu+/CfPN
EuF4KJltjeD9G9wfv+LyKZDwAeBf6zfwUyP93tdXMjVhZZ2pFeMS0Fvg7ioO3+3u5nuc4UmD0gHJ
idAVnkMJM/SyYWIXe1QNUkEGFenPNBzdQdsatzfB924oONuFVm6m5C4N3Db+BZ0E+0/5nDRe9xlP
d3VxjYD6p09mvCDvpDFXpeBBd9UVcOP5VgL3IgLAdQ2gBqFb5ExGXWr/hEmCGIE2DuHEXigetxYu
jsJ/HDUYQ7yrpKmbGc7xd5E8P2EttadA39QAhK0eJkV4bHCRU/xoGDil8OnfFZaEMv27ysSgl6Yy
l2Bl+1KkS7QHVLngMbh9+JfgLcWzISPoYVDtVMDfQAaTjysjEcTXxEFx/oVBG+M2/EL1CYbl7Vfb
2CpzoCfZ6+6wnnTxrt0YH+qVEAx+D+lprAPaIwe/9BftDbs9cSK4G47hJXuQV/qzAAf6IXGVV72Y
+SL4MmKPVGXaFmTi0Es9dR/Kg3mQHpQXTpjGjqGegJt3na91YOpv2l2+u+2iA/T3OdqeYQKbt2M8
+heiHPGpK3cm7NsF7zw/1cX85CunHynhZKwom/yxPhK55w1rnAEv5Ch4oydv4Fdqlt0+mSk0wGgV
rGRndHBw2a2dLs0DL4odw3ic78psKLCbz7JnNmrDGaK3BXBNYO/6hXVCOuYvs0HZPGef+jn6bDbG
rnRRjy5Yo7fQjPE+Dx90yk489MJdt2MUZ73kRwXg3KFe45VZ+8vRM5f1ul8q28hLF6Kncfk9644N
QwIuZNmjswWDt22emQ+b++iNqyJhpF/zBSG1mo64GV7kU3/C/X3QHiOu2acF6/UzezNe8rVwp7wk
92y9My8dw/39sIOsuaZlJ6+Y5/flsrDN5bBQN/kaFE38mBA4A6nvKHqohVfKlpClAzXTDg7lEuZo
AT80su+Bz7nxQrANOg2Xx8yBxIf80AEA8DA8J5viHG3yu/q2N0jGMxb5Ajud9OibbvnaMgOhme7l
0Ganbcc3gevozn+N3kzp7PeoDNY6xqJHpgO/tJ3+FKyilfhW3eN4gs65s/gKEyxIybXsEg5ncoDp
BUVz7nlMLyrifFt20kdzM7jdjuv05G9APa6MBT+XvlEdg8ta2e+BN7NlLP7vbWLzQ8SL+C5+gJC4
8jdk4L1axfzMP5FG5wRbbdfd9ec7cR9sS8q1GV+wKPjpZaexgQXeVpCg0leAsC7/7ILCfLrtJDd3
SRtZvUM83CXb7F7Ff1Uf8WtQwdWvBDg+tW8yBnlxyRrEDzT9/g3FcrIXmLyWBX+Gv6k22anb5ouS
ygmvr30jfgcUMLl4SCqgkuLJHrYoSeixTK1TJasaWvLgmtNKRV/waX3wzHFNqqfCM+7i3ey5B2RR
bhRMV7rT20njZM/J83A01vlLuH4KXIJbHGmtcD0bMLDxbligyuD7wFy9Fzcktc7X3iYgxZHc/vyu
LCJAnay7PNPg/xywIavc5S0E4spxHlwrYFO3Pek4WJ8Be8JkOKQPeCv3mO8fjfvglN71y/4anOrn
xplepnV4l4HbVJ5vW/OovWer+MHntg1gE5+DU7MP77qFhTuN6Ed2jBX1Gq3R23vl6ogvQupbpzgz
WcwTBzlthQHjRO+ev+3wdV1b8ljs+KM+Ita411bZXnm2yGbehgv9aB6La3VFNmLgj39uzn3vjVdq
TSrW6b24Ekuzqi4CxChAoCtlRfrsuzHv5Y50s7GuUWakzfwLvqX6S9vLd/0xZvt651+16tyfIjts
5ITXOD76nPcYjufNHmbvHx3a6kzLGpQRoovyEF3yLeY2SP7+Q7mtdiYRr6rjv2gkAnAvwfXeHOuN
P3HiIvV74RDLHpQtSkaEqbSTs7P5Szqk2/GlCF39ZXjLD+Ghfkoe+0fcm+I7wyyyeHGH0dRg9hyD
zOTjgGhOn+qLdC8+oGzJP9EQT5/pE+iM47CRX9BTgp5EQQqihs0h4nsyCRHQkoLDaG34nvKHaKH/
tTn84pwG6mkhzkXbSIE32pbpgNIGt4llb0SY9xJajuzPPjXlCpWdIwjjVHYFETUHxHuadSb0gO5e
eqIB6Rl7ulxufxTvgG10dCJvy8lwqfBkwUFRWltOPy16V53g/y6GnOrg3GOEQCAFZSP38DVoUOLg
5vIcUGighrTF5+RXXrDeUi/P/5LBc/VcHWW4ruxD4prvLD1Bv35gl6oehrfpM36Dc7CeDtMBrqdF
ce1TxthW5TAJoQPePorQCvAci0AYYefb5i8ooIbhKVjKOVvy2sDGvfFn0ye0sRMTdayTWcsrkR8F
aE22v6NVdsOhi3ZiTR/5OVt3S9Z9AR0TCOXMzg+wUQFMiwDWbOMT8DX3ISZv3b5NtvYZvjHEp93I
9eT71G/CE418eUF3t1kHZzBn3K1kN78rAEeeSTkMj/Fd6TW7aCk9J3vNMVczLXTcZjgVV9wP7IQx
1Anj/fZMsDGN2C3vABDTCyTg+KU9D05+j0iEu1q/NVy4EiKrdI+t0W5d9Q4K7jp/KO8yD3TP6rYF
TrHmxG045mN0NR/1Y+RUm2SDBxi6SnOtzpxLBvAvxaWpbOE+2PmP0ITRQ6mxDYu54ohHRg4u0pEK
jghjZMguJWXB6ctuzubr7V09whnGozNsQ9SnjrTP1spJMlxC/aLIE2/enMRoOZizuXQ8PTzL8Tb4
RUou0yefRetzlOyutmnfuwOu6Y6MS1jr5jNNuPRSMr3BgCJ96g/BGpQqKpfsVfvs6KLb9YnLy82o
HhUO8qzQDAmPpF4t9O18ETf1M2MhTif8iDwFt3edhWCLnCmg2QBPobRv6Plegp1y4g++PUGfZ1mN
bGkzPWlPYIR1fFEmmCZv0G1eG0wFeY1GzBFATUuz07R5RyJn8JTMfUFUU3aK2gMWuxvcZc/5fvrU
73T3qGy7bbbWMRb9/uiQxGiCRPZZ6KIOJOpHBSZqZ4rLg0vqaIwYOUL6h2IbfykHJGQb9Cmw4Yqo
lsW1ieSoWXQkZiAZYuDFjKj0xpGCebZ8Zp9YptvtdCbjQm8drWKoZvfdMuBC0FXwGZ8Sf2tzRPRx
zV3SF+V1fG/faUQYuG6fxfv4jHU/KF1zke9R+wG9oaH3WV/Hh+ZBfUdrcenvlKfqkec7xzPspMjL
/d8Eko+Rd5abwhdiQPBQ7llSVoQNEAiqvbbvaeEA8aDxoF8sHoJ6MX2AOmZ08dBsrQd9b7z4p37b
bPLjsBC34xZW/jG6VzW7eyk+tV1w6lbmDs5LsSTDV1ozpJx++Z6hIIu0A4H5D84p8Ns2AaMcDlLw
BAFrxLwk1LWT3cV7DBdUwvFa+chlYIWOAJufCJwPmdKT5Qk2vcoZFhmkk0IfQHoyn93R0BPChqqE
BFznBnacBzRDsUcYsZ1fUJ8W7+SpEuRdx15qeOL9v08TyjxZ+6vLaYBUxScHZ+A3/+2P7rl+6yup
1mlDtewUEcwKUUdX5N+VAZpQebprAoIgAgOPYz5tSq79DdnrqCdrZFGe1muelOQPJifzeRoZyfFK
EcwjPICA5h9H+Xn4ktdng+TohMiM1pJO9Bh7fwlTgnS7H1RA0je9bsZ6so6Xd1Zrf/1pzFTsk7yi
Z1tlLuV5iHndpy2J5MLVDa9U3kwM+5Nrpk5pHYRpSR9SKcEJ/jCC/2aciTRGkdERW4qiyF90KYLk
C3UB7Qx3ydztL4WzMFya4ode+3cNagQ4ugmHEd7Ib83FH7dOqYHMyhWaCtqkQ5mtbux3o9bfdfLs
DToPCI5M4/Xfz8t30p9Z9fO/H/plUotJMTKJA0IC+ECCWmqdI/EiAHvIArLuk2VCfYFSt9Y0Z5y2
YswZYHokZHAZ/OQL+K2f+fLkzneY66uZJrSTL6fgYJjGSgoa2BjWnsYjHW8RcpvYYuYnzUiMTK9V
EQLMe7iByqCJ3UboXSOEId0Sf4AEozrj6KSbA347+h/KzmvJUazb1k9EBN7cCisvpVLpbhRpAeGF
Ezz9+ah9carUuTNj/6a7y3RJwGKtOccchoy+3C7SLDBbZRFVuCvsGv067xkSM5eZcKShAyPXqtVp
GP8MjySNNWX8Mnb4ZkA9GXzqOOjCjcBkmdf1r2ea9hfj0jHFYuUgE9/D4zKlT5RIfbkAaP6/P0sF
+REPc1LJ8lj//bCTlYhK0Ql82GlXSWtA4KxTl6iuyJzCrvx4SovlkD8r9VEnXXoSNvSAeTroiNb0
7s9f5s+V3T5OVH+iAhMW9+A/o/u/rlxXYCPGfCIFKc1XNU9NZBZEWTIDHdgvSyNbyi0FZNnyLKO5
ZD5n85E63TpNUQVT6jhtSWu6Xe9L+pkDGZxmSK7+SdUhFV9/+7rfvOIk6lqqwVZjTkbP/967sJeI
xKyFfJOeiJTsocETFA+SkuCTFnpqXHpbOflgiRn5epJoXc4ZSXapm8ISkdMkCDEqgwyS67swI4VH
PWrFG2f+5Ur+BAPen2/ud+wCFSdqU5+0K9ALbt6VC+TWQbvwpK8J+0Qo3gk0G2WuPcCC7MnQE40W
kst5IZkvJ4oyscHqnMqhITi13cewFqd5AEmV/RVqP1bbxfVYyJarpijCeDUM5iCjhWtvQXuqfDBd
nRgmSSp6Wg3vJboiV6LPj4ftRAVMi2Z1wV21Kvc6Acin8KE4VR7rXMDAcywfuqv2hJJIv8LKQ2T5
kl+UA0ZOQXY2nqb5j86IADnmDELQ48/36TuaGt7iJtQsHJxE9tV/n6oQWfEglBXImsnGAImT3SMH
mOc5IgrshvWIyvvCZsFs7eeP/mYzh0mp6ZOWDPH8LTfsYhEbdW66fJOTPYt7BFbX4gB4bSLv3Rdn
IJ1frvXPIXTzwoEfGkzMjUkdfXtW9nVWNqTjZRtRKJYKLga9BdkFPWSHvp2ZmNLy8XXDEO7kdnmO
0WqylORji7BJ0sN9NWpOG7duWO+ZK6JWkT0ohnlsbccWzz5u3AiqVfbQ3D6np/bz7fpuOku8scgh
i3zTMG73rlwum+xyrrKNiQSSyKUkUNEyxkjl7eufTBNUFlwH1i+X0jGQip1sJCAhgzMhwDEmfcy/
aA0wke75weh0on0eph6xpZHVXRNWaB/0hHpoc11fh1T87e7S3YfFL4/9u4plimmWcVKeTIf/8Jr/
2va69JpE2qX+w17Ix2iOdwO+9SllFZxECeYy2xtjR5uEVph28CzYhRWytFo4/koEGhsep7nNz3f3
f/lWhiFija4g67iZ4nfosEthyLNNN5yDTliPBbi7dGUUQlFvnB2JDTXBvGEamhhEjAyCSUq4PAkA
YXJa1RBgsbz7+UsZ09n3nwULSQzmu2JwWt1sYuWp6rKwTfKNKK6xAINUMk2AI+M4sREr64yt2Dj/
o87LyVu8fLJ1FVRGK4G5nQiQKfeg1vqukEBncU5qifKbZrDqBRWFOAbJSL5JQbvEb9Or80JsXkwy
06bRYCqk/kQR65t1efnU28Rvi9wvo30dqV6mHzsmxRWTP9X4EPt+Tnqydn5QCbLpGKUxPj9Dyc6v
8PGxHMqhwsBbwmkM5vjpasMFHQt/GnmhYziVGVPZdVcAbeRfE3faYk4XVS8TZXN6i7QGTW+xJ9D+
l0f+TeGBPx/rz+Q8w+75pvCQUH7r5UXLNkMKz0tNHQ0MhWl1xjE8Vv0C15CfH+cf3d5/HueUeT3t
d5PA49+99tqochvV7D8VykUxDjH4t1wBo6wTZEahp+DoP6PwSDkiYZzEdFZjwiOWWJrJv9EPv9t8
aRtYVYpMPfmHvfPXS6glgiJIVp9N9fqJuT+Pq8kXTIAZBur95/X8y7X/2Vv/c+30WyxiXjDttthJ
M7mJBoO3/sJzvYx0kaQtFVx3wVj+DOlqYi9JEi+VSkibUXhJ9VLpH6OukuXOIUltU8KajuMpfw6/
ovL488PBj/mbl82aBCZYjmMpY02d1l+3pBezATNwtv1JZWpNo9XhvM7idVgfU/1T6ZSnidhipYBD
pCYkiJ97XgK5si/KZ5K7kzpdh4NbnztK7le4bHJUbjLUo5O1XHU2XSqdabOjeV7njTWR3ipIl1EB
rnjZDxQSESAwlXozwl38TDAdOsGhhToz66T3QbOwhpjoOJ3bV++moa+ErESckYXrM+PFSntCmwI6
fJcOqC6NZagTmmhKs0KM7mRGjYNzPjt9xJB7ilXWuqUZPmXDa4MNcU16VLXNgdT4VxMcw1QbqaTQ
f0iQOsb9GQ/ka0kAQMrP8UtIvUXrgWTZ0tW7x/QcGKMHqGUYEy9hho8CFlFyjmwUo62sn1uXA3PV
AslStZD6LyaWKhFHCXF3doZBOd7CmQvmLRQuNnzDC10/lZTYcajumLc0+K8ym9tqg5c1HjQK5n3o
PsfJ1fIgX+dl1qMQneOhWAtkJ+Lehvaux02RQjqD86VhN0NaCw4ATOKZi1/TfQ3FOuxUSL/aPkT1
CMyUaoibXwR+/1SYyeY16PpkEV8wuNHqNyuEYGxfa3JwQ7gFlOXRQgfvwVGwNyAeSDs2NznhT43x
hK1fo6T0xKhY0hH7gAxO0nCiMTovVNkj1mAJuIftAl+57VTs9j6KsFyYGsQNS8erb6/xMl5wJ6jT
9BC2HI7pXtTHAE8Xr0eKa3ElFiJwyZzcGzBoGlaaBs+gR+0aoT3KO1I4CaK8UIjWxeVDBfIZLES9
6sfE6xSkkgJ1iP2IU2CIe3diQYUGjo+x02DhI5W5N5GjQDZcK47s5pVd34iRfOM6mXMnK209KHge
ggder7ETdn5Ha2kIHxhv8FoO1V4Kiaa4+CcIrXCOGtCPZk0I144836WcHkHc8I36QxYBEcaQQRoB
Pi/riW2SGeH7gDFIn4/IUbFBYxdM2+PY6I4ldIEUjQ7hAPMTRoPYZVKo7TIMBadPvvqTd2UCn0RB
5CRFITwxm0pMMbDHPoEohtu2bFxcWOCTYr7bPivxgwHPCFUPUPyaUzwvpEVBwm+W7WOOSY45KVpM
/o5nyP7oncZsk4sAbUTCGTu1fi3q5XVdN4eyW+PmEzXOlOBnOMKVgRzV/yQ2i6DydXH0mV3iiW5t
jzGHi5C6uZFvzuLXoHWvqSndq3mD/bzJihU8kaR5pUz98lq/yVm1w/4s6CR1KVb9axdnOCewFaYk
u/HHIDCCtmHgc/fzbvhdb6qRyASoJIEz0PX9uxlGVaslfaZmG+XAPLXFSZIb9TI+pYwzG2jMCCEk
+xx7Ym6PdxVMgokVPSklRfyVm4lLwJ3/7RCRvoHuNFEmFksRMXfHVvffb9Wf5WYc5StFmnnUteeh
zA46XwVZCQqjKN7r2ANNwEVFGfl7Bf7tx0/GryrpMGywys0JkTdCZcYdVGGj9mHAGfAG+8+sudrR
6Rn6E6hJna2vRc+M5LfT6bsr5/Ckb8ERYIIM/r3ysySUfWS1KRFQ7vghHJDCWplnshNIbnnxe9R9
saeYXq86euwQ8Dd+MQrAgUdkEIf6up4VCpwvZmu4UDml6eLGyPuhKFOABvl2GJL/vILMqWC+OfC1
ySKK81RHrHdbXl3VIuFhCenm8hRjJs+obN+zlczSQ/3Zwld8FppJH0/UKH+F1AWDo/kw6KghUxDp
dCiOTEHVI0mG0HEyzkLm4IKdx55suHHiqprD/67L2sO7ud2NWMO08JNmzDpA90934M8qOwhWP7Ds
XtRVco+FyDTTgM/AjEmfYTnZ7qTcUR8BH1QDQ1i7EB1rMgaAJ3Im2N2N1owK9dEJKzffn2AYEIgn
PGe/taXa9PD+c6sm9vAEgeFRffNwrzl1aNOm2Ubu7+qKCJjwVTM+YgF71qQlAR2WJmlLSMzjC8GS
/J9MWDB6086EDg4FIHsnLNQMcgJnUIddhNhHTwX2fGiM2vKjp55BKKlMPriGp/VgHp9jlQJvMXba
mCODLAV4v8EJjZq3Z3TTHEcGqWaOawvmmVcEozXK/nSRiDF8on09DUzjzk8vg6s0hZedpWjGazPL
2mGWN2VQQb45xxhuMkbBE/WK7kkLWrUOxii/rwUZYbXulMpnxXlT8xsEkRPPorFCjFZV6bI5GGK/
lPt0KZltoGK0W7F2IxFZBE0I6qlJXjXgknpidqVAAc0pWZPFRVe8c7I/wYUskumYMc/yXFDCRU6q
a4gNg1E0WKGe3VjXbUxf8/yApyFhmjkRghy0WKfZ2YVEYpi9wjXetgkBSN3nKK4xbixgvwo9bhYf
w/mBk58s6lIL92egma4n08d8vhjFph+FHVkni7H90gwWZF5D1xr9/nw8GS/tBcBuOtysbj4Jbc9C
8tqjJBjyYc051zZMUJAs1xMVOOK9iOI5RXmLTqku7rL6BY/jFsTheiborfpkx2k4s5H7HUhrEFEe
X+kK84BaZJI0ci6j0NJS3S7l52Y4Tkd3WTLnQaAAkyAK4Y5BIQTmRK9rFZk7aaMmlryW5Yxl17kp
bZmzqqB2KOWqISGYpLuLjChQ8zW/ju/hkVUVE7laEkF+JW8KU0F4tww/ou5FrAfYcSjgSm2GVRz+
Mb07GWZPA5ciFdeD+WypCCsiH4GoZyqlZ8XrqcmbWp+mOgWXJb9W1bZKlWngeGPtBAGjBaUPUkQZ
VdgZPP1Pk/N+kiwhKmD7FXsTU44X0do3CU8dbiPCroK03B5RHoZxQ3ekeW5JOW9znWiPtUFWJsD9
JUIVNRoU7hVzXdGE/e2FRepNtNK6ih66tvGGAMbJz3vkd++9Rv9l4ljBq3+LgGl6qzdlV6Wb07jm
MJn6T0jTlTWN8n85QL49uzRgDSycSDeSDe3fA2SU80tBy4UmAmQ2cktIFlm6EEdAdnR+6GPD/UCU
Zy08m+fftLDfIMeaNunUsR/l7DKnZvSvzqosNMQGvLYbrdyfRj/W8GTeCdYvwVHf9PN/f8qtT8BZ
y8ac4VAKWLKXWpSSzTquXkqyV6jFxN/imL59dvgSQUjXpnP5Fg1ve62Gh5tumMIAKVOj00AATdX6
L5O17z5IFwEMZEyQRGK3/r15Vlj3Y6fxQbxsbMF5+DLqe7na8pr/vBq/MQbm/v31STdLROrOloTY
i+WYLLDw6kG5TDqXQZhPUovSp+o5d75IdDFlVgpDBGqqIr+kxPXSkcdatjxbv0ZwfldG/P2lbvDp
bMTJMDLKdHOFrFVuz7V/atfKBaPC1fhqGt4Eu/58H3674dOv/7VaBd2qs0FnHVFVG+kLUX9C6dOW
0RX8/EHfYDD/3O+bJSRgYJdpCvcbg14nipxTFMCYnyY8RrQ+1YdT6/38gd+BnHwi0AYmBlO1cVM/
n7Lw2g/nlBeRXYAx7SUdaDh9iQiWcZkz7YOTzENt28SW8LuTJbuDTkRziC61MzXnl68zLajbugfT
S7YkQknw8L3ZF4Tm1EaqZSWbSW13Rk+CA6KghzAN7nFrpq1mQmKGfiUy5MQtFnd+oV8wqPn5a5BT
+vP3uFVwRfVZuKhGTHENn2nV7wfRhfqheSabCEF/jrWLPtPj6WIXqNa+Jkoh6g2oGsfkzqDv+Roe
oqfrRO+9Kx6yV3V/5eAEh3Agg5AESWn5UapO+pTONYeu2NXd2j0t0q25Mye+6MP5I1vIdrwMl+2m
PfY6o+xNFPs1udcESoS5U9zlJIouADcGZBDYLc0m6uXHkDsnkEvILZHbyz7kZ+Epu0McNUYoQW3E
rJFqx2kQmYGo3AvX5Rk2eEtshBOJmwJiz+iGaWDyvSEtJqvz6F3rwIKvV3uivL9Uua/7dLSdEZSD
18HKRB37cUJZFLrR7CoxkZqJQXRxxn45hSrQw4ez4rF6HDlDnwWHgsEWnXaeukRCb9VlY2t2wc9a
jnkneJULWmPDSfFhIBO6pM2GRUkcjrJN40lGNz4Z2+yhX6TzgShmGUTuXX2AOpt+MM47GEuEJ9vU
q9c8BwKyHMO7rHRf82BOkbs49A4zjldK6fBefe8JxHCuQbJPXAhm8wKuLMor++oBkvjmoptvKfnd
0Wld3PVnEjRQAoc960l4z+4i++y8gG7M4qDexEttqeSz5vHsKU67yb3MNQL4iv55KwUwMZe4eK3G
eb1u15ct/M4AJcUztEspqD8Jkc9nHYGfxsza5IG6hfPkWjaxRfgoukhQZrt4vsMH0Sblaw7phP8C
HcymH8PCc6QF8Js4h3dnEUHfwFS9sgop7rbFwoCADFvVE+zaEdbhfQh4t4Z4FX4U/GGEGZmU4I6O
/Jk2cIqgwIvBqXIb6TB0rYZvlDtQ+XXnEmT+icCobmlsqvXJ1/mQijtwtd93b0Rdusgp5+mh2cZ8
73tpVm7HZbYegzEgeIApKqyIGAYifEBs/fvV5cHcov980J9O7+OCy3WrVbKLNsoeVyX5QEFdLIo9
5FOEKtwdhNLY9odQTZu3E3lWJDnNie51Bbc61scLwEuQuFcntdM1kZQzFb45hO6Z5mPr5pnwca/3
3fx8r3ndPPdEAgJGL58zGXOWD9spt20GbjErNrGrO7Fvzo0NmhdXdAxbnxc+OudAGJzi6l9OhF3P
6meAzOgRqmqRgjrPsJ/fXgSX2FtSFa+k13eveKpB4WSR1e/WHbMQhpf9Z/ucw8KVd+Khf0+/lDtx
RxyIK5LeJu2Vfft0/tIZwg0zc0di1v2QeBJfI33Ig+STLGDr1Tz0T9Imf0TwLg2ORi3MJoSNNQ6b
r2e85WPnDHvcWFZ1AHKWEK8j7a+QxacNPQ5MOPzqhxwD1hALd16poTu5PzTkUHhnGo33jJjUzJEd
ay47oDVAA8mqhtRGTnTj6rof69s0fZDocGi5oIPCqDnD0Yx4zYyuDpIMunrjjORiyMgKN8boC92q
0uf6uJL7nTo8oOOLceOGMpcND5nihu0M9+3zfpQ9TpXwqUKdgMME9JjneofvarXrfDQz4RMjItA2
YIkOSBJ3P9QoKvy9Wb8HHYTCIj3/vO3/qa7/e/poUxSygtHW7WGY6oBtEFKSjQHJ7jLLV/oCgYU3
rIdjjcs0nTSeA8/l0lhL+3hl7U/bYmWsoX+RrmayggwXXqpDvpjb2BdbeyicyJ0iwKDQ6W4RDAvy
HALRHxY9f4/W5sZ6zvdQ6YSP5O3nS5GmGvCnS1FuSpbe0jpt4FIw141rT4c4G8Z7eBhTnzxJwvVJ
zg5WhzptYomcx5Yw018K1e+sJqjy//8Nva1Uc3OUtZxvMY122ist/WX0JRyiLwocNKRkKQLYJvVF
zvP+NJ+6VY51A6XayKsT8gaJKgIsUl5+uT3f1pB/fbGbwjYhgrMivCrZTPWz5VvN/BozayaFcXhB
5AsliKnNL8Xdt1UkrY5INAD+FvrNzRgHIQyLkZtBmQWxiA4LyxQW+K8f9Ccv7T8PH0hSMcn1JqX+
pl6V1F4ZcGFLNqVTuf1C35/vERm/Jstiby3LZ8lBK3M/3isr5ZFN5y06AA5g2u7Lc80/b+J58fS+
i319XgatM53QhVdtzeVpKQc4Ne+Id/YSDxTfZ89bnO6ybXzIj+Jbuq5/C4b7roHjGiaLaFAwKAL/
rmJyAgyptDA8Vho/P70q2nsjvGoiHeu8iB7LYl+YKyRy8QlDD+tE+7plMqq4Vv/awNr/ec18xxXR
sEvRyVEyIRtqN7Na5pinLqoxlIxKrIdzJNu6OdMQrCjV2cmSk6tMTIortNbznQE+roTpqkIngcuR
QEROfHfJnDwCI+Jd1KDOFiQbdbIGQ69wutKygaTcCsNFGRqK0v2W9fptpc9thDSA7TYYw01vkY6N
NNYyGZeFjIU2nlhrqbF79iALs+rPKnsEvTF7uzICQ1pM1kFh+qLDHx1PvyVnE7n6ze4EYQw2FjGw
5HTctHCjbpVhNfk9Iog7K3aPu2KPR4JTf8l4GJGtmVL8uyZ0HBiA/EM8H7QZKWbQck9wMZ6wtq45
ZykzWMsoyQhRKD6qIg4M0s3zi1NR7c35iyZ4SOiu8oo/6jx4OrFm1GuCl/UOf05NSFW4xuWyggxR
IiEl4xMeFhRgxFIciXtjnnjntbjJ3POWV+Tylr+lj+IHwzpICRLSALpA0bYK1NC2/FFPtio2eCB8
IQvm+4diYZ65tfh9EQb1ExW+xcGlf/aNo8y0DJcZ1PMfmLBQ4eiOgW8s+j+8ah/xfGGGwhkt5A5z
O/7ITrQJuCxhSbhS5V0mPqaTpVO6lNrY172xKR/V+9IlmLOfxZ8UTfquf9aIXm5fO3A8ySFuRPTU
xNMkVuJM2RDBddrKtY3bUEdUKx6GSeRGIjjtVERU6qc2bs3rUst9HLbLNMBZ2sw8JXeS0EGZco4X
oJYluVX84XbMPlMEVrxEwCiSEVb5sN9blNloHH6NmJ5OrtvNDYdQhQgeov3Y5f7dE/q26i+1gt+d
yoSuvJeqtdyu5Djo1G053LWnRTduEzqIRjvE6S9b+LdDMBgBkG/wrJfxrv/3w0+iaERtRJ7iSDaq
gghpKzT3eIbN4vauwSDCRGRV1Kimxu0ZyyxhnpCYi/hLdkttkVyeyuTAAF4gVLdVvnCBgi1e/Tao
+6Z3JZCenWoyUyV88aaHZvtozo0OOzkJ13JpkFPUkTdo4qpKVYIDDTYvQDhs+tm2UWk/yO2Vz28X
lawx0lCsJnarRHCLsHdymE0S6ebD59B8/bKbfgN10OGTEo5PCjZwt9+ybs5WbtUnJGFkT0csE7Pi
zcHvAJmskqK5Rb8nxZRc5mlGIE1OKrH5YJJIFJkY+YoULJOt7zyvacRORMnw9nWTMfLpMI4thtHA
3YIfDbtGOozS4Zcv/011haewNPnX8R+stP5dBgMpntkQjUzWW2gKFda+TnwXCicwEg6pzPckKDoQ
R2GLXvH0SEcvHpnnI6zG+cHU7zpolVo8Lk2d4vaMYE3fTTSoX77lf4schmyoGthjoXLKt7GqUl4r
6thUsBZbaab1AHJIBFOQOlntbTXEQR95S+b26I4up/kU7gPTkoCM4np1tRCTi24HHINig5mHLP1y
nKrTHv/ve0w6Ozln2JSiuJCUm/c4PA0KbgHwjRQ4cwaJ58xoSmNK8DlehoSMQKY3CKG1zKZCBqbH
12U4z3tBtA1zfKCGGi8XdwrLrNv7qMJfB2s8VYBQDM3DRJNC8NByNC+MwPLPFF1MOqasMZlOCePe
/Evw8dp1ZfXKiqf4RJSfo8kptcmuG1QlvicfC2eg0RCXZyYaPz8aOKb/Xr3BCFTBqgl7IB0rA27B
vyuoVqXGtMaq26DZLlfRDoLOkbioZbVE8LyEXzCPN8OCJGzigxd4NQIVoWpjoROSgEBue1ld7k9f
UzKfvgiDzEULGlwJRXPSrbAZERJbqa0uis3oINx5vawkkIma7rxYKEEK86Nnj59lZJR39/VmvK/2
ZJMvyEFflXNppSzDY7JmHHivLzI32gKmcPx0S7jPu4zsZeggaN3kbboUt0iU6FVf8ZiC/NN72dws
ZuHz4I3u+70UkO84kybNmexFS+2TBefQVDoWQlnUdiMJ0spdto7X5ZLB3sVO30Yinq2XeI1o9QOp
tD0ujDWR0XT+UJmUDWqu5fkJfOsxRjxM6MJzVNvD83WJ288erlRKnOAh+WxQjzJ0hwiEnC5c3XdO
skErLADkxGvp7jNedHR4frWODrjC2Gf82OTnC6HOzxW4y5txZ22ub8hZrbvukciJ4BJwO6IZ3u0L
xPo+uZkviADq4+m5Zog6K3wy1cVZyBvmcwRv6dHRRlIT7BqGVtJGofSbEZSDJOz9tBXoHWvnNNO9
cc3I/YCpk76E9fYoIQYUZwdpIdkIcZ0+6NY8/3X2WHmvzRfbZDU/3wFBLBCC+undIwHwjrEwFtpD
5ZUv0YvlVEsyqEP+XTn4Ot1d1lCgFno4S7wHph9MA1E0WJwBM+xMTu7mYu9JOL/L37WZdEhmB7Rz
vrqV/HB+CiRfWbRzjE3cfolnup056rJGr39x9dll1viWQ7rEFGndCbMReoNtzM9reMIuaX9F0C5j
rwpCp9z3gH0CAF/kn2BSWc7p2M6i2XPpVqR5p69Xl4m8Wzi5XRGC3aoeoTrFQ0RSurU6yO/CHucp
rLzvy9Ed3Qzz1tl4tJwdjkMb2FoLwJoOIvZMcc3gy1pxxt3BiiFuO/Uv/nRDtPmXTE49+lzJxf5s
TVx3vaDoFAJzTXz7qg9Kn1G48ydys1qRgWPzrZ12cbq68r5+kH3xT7NuBTgmTJP1YpYCMcVLptIz
80jt2jjhHe49ruwXXgyAYT0oDOfp6X11pQdT/x+tRqgDL2nKXUo82Mu/TLlk8QY1/89mclNOZ7qY
nlKx7jbNU77qv8Ynekxk6oILL4INI2QXwPFgpu2EufkGjLOUDr09bqV5sSy+QpwMCYd9mi4DX5v9
6dl09Hui4Z238j4Ooh0Z8/PmILwRJIzAwdHcZinYww53Jc7ZfAZ2GoGgAnQGRkjUfANit4aDYfMj
fX5aqc+ne+Lh7cwGR8T3Z3uBoaH575w4AT4ks3cVlezoQxjyhTuJ2pcEm/m4rNeXA941AcBbccR1
eyMfBo/Cylcd8VmjZNklfvGuraPHjAWLou65WwxPwt5YXB4uX+WX4Qt+e68ukUlGGK+61krZKR/J
o2n3mJeRU2CXT1VQv51AF9fxozQXfWlbB+ifPBDwt2SrPVv3mPvUC/PYDs7JPqq8IBc7dpSdvNac
jF7Z8gkE2WYHDijUljX7xdkxnuug6aFfzNQNvbIjBMqcly9aHZ8pTWwk5pjD/xrp+Ac8+Os0/Z8l
gM2vxGGq0Z/etPyJYRWXVjl3G/VF348eYai+gDRtbsw+sgPd1KqB3DEDn+/3LefIUT8mqievhaB7
Vv3OaZ7jxxqHaJTmepD79ZsyP30OPpD+uD1Btt9SxNwLMzbHdyt09Bdxnzy0rrnAiQTqoK89dasM
Tw0Iuvt23x7h6l/frLvEl5w4uHoIaj6VQ/IQ3mWbBIIPbiyT6YpDo7bMOKuMJQZcXvNuHL7Ut5AX
ZGAmAhHcxu+DZYtlQ+pDKMzXJ1uZsZo9fV+5dVCDpcH6AjEMTps4n0cLXHw/IOaJBMxWQb/vYN3h
hblggjDHhMUP30S72EQ4aCR38TJ3MFsghteBZyu/wGvd6H7KUYEJw/vwQJ62I+NB0j7EQYavEu8T
RPBFCnvIjl+ST60AG88D/T5dJn62NjbmHBB5nj/ShXEIR07o156yV+4se5ofsEjXJMaBhofuuChW
14W+0vadqx/I5H4XvWolrOHxB+nr+Q71fEhEhhfv4IR/hJ+XoLOT+cAfsqpXaJTusxURpGjRJYdD
QXwqX2vHXFkbfT4BkScvW58CY50uUU1vwlUXqAfhpVr1TzgDrKDmeJlTbaHRspPHGCjNjM1EeN1Z
TAhQrcLD8rIVJNQnyx8cVvvs2LQeZyOv8yXod5dHjS+trdHGU3Wb9g7/Mawd8lcOJy9y3tUDbfeL
cMSUyO1ct5t9qsizYxuy7lx4EZ/kJwBzmX9niZrfPtb31wfTa3cnfFqZ8myK5/aQbHGlYaCkPCBg
XVrPw5JMFpYwy5hn7Y54yRheD67aLvtFxFGkPkaLadv+uUj7M+S7eacmd3cqNIU6DfvDf2u0s9Kr
pXVu2g1nWslDIDGGwPrWuTRQ0+bVV/VqvWMtGJ4XJMK08r5Fq0WyGEYmV8tnoFazC+FPxVCkts+P
crYNQ5h5pCds+qtn5Q+qHhhTk0x8wPIqzevu6Ww5irXK2e54A7L1oM5D2G0U74ZzkqllPCUMyt9c
Hm/AmGnrUGFPakCFtLQIH/69zFhMuxzWSbsB8xhXQuWj0utG+G6/oHk3Bf9/Puemd66G+Jr3LZ9D
f9aI2F56k5vA1f/5qd2Obv/nY0CW4Bhq9Om3mGEchnnXanm7Ka9eAc5V+Cb6FsnrROY4roLGRXeJ
Jv49HGtq+m6Xiy6i21QsiBl4f/57H/v4ogAqx+0mNDEqcLA+xDCr4ghWbIkxEaUETlii9/Pl6jd9
NJeLfk0Ck9BkFUxSm9CAv7gJ7fk8XjWtZ05smy8MmXXRnwIXMKaxNoSLgmaxt85FG5gMLycfpduI
LRRd31F5hNO+rLCpVGblIylLeER4BNRSpOYbeYXZAZW6tqA7F2dMENoZrpkYSsYMFAlAdhl/LeHQ
3TMLGhgX7Y2X/IEBn00Ya+PX203nMsJz41+u1/j2elVwbRpHElTlG3SDpvHaXaKi3WCz5KkmTU62
EbYyYX73UEZHTFOCskTWTC0PWuehKX2LtvFRpKpp29l1rzvXhbWX9qcAu2TsQtbitnX6le7V8/GI
19EGx97l+Sh8qHel07w3nromDOCtd3rvFWNxmjWqHgr05cn9kA6IMqnVBV/5Eqmy6+WZ4hhTq0eB
7Wn+85MGXPjPAgN0mvrGySGZV/XmRc2LUNJz/dJsznPd50BeLZcY+bhUN3ZHuc0z/mM4RSiaHc1H
7+Rvn4rZy/29t+bYo0x7uefn1tpsPTpbhpacSts1DkVeNfNwsLBJWeQQS/xPbEkYNV8XtNd2Ols9
Xu1VOntfSfvRz1anLdWyV8wlW58NDuTdheqJXucODq42M33JLrcdgjaAAbDBETv45SbcKqam9f7P
TbjZRZIWBH5M6mbTednS2E69bRI0qzfEz+6Wv3a7xE32w1oKJiuj0YHl37vhi/6cHROa2vGO+nEO
nWFOKjPOMMZdvswDGll+7j2cw5VexVyjsCc/hDoVjxI/X9IjrrpXHG0FX34S/JyZ70w6XtdnV3aG
+/DQL6VnCiaXaK5VSMVH4eJoswfUHDilKbPexhdzRnalS36Rd/b1NRRH/lnCg4oa/FHnRoVeHZi2
SUE27jj7/Mtv781/d3nuG9QaXRLB48VbyKq9StKpHapmo82w/oDs0FJLXTlGz/ZT66q+uT/bX7n/
50cta6rxrC0ci+zB2uKdtrk6+Q7gyKWTsZGvLCIHEaQdOQRgvo8bPD0Yacfz60Ld1o5OQ3W1EUqm
zPwhGjDjVxbVHCH0Yvr7sXAyJ2V3QKZj703aw4+fF4k2QUf/7sTMvCbt8sQyhyB3s0YKaxTzWG/b
DdnWbsbXcXO6mBK6NswLXJRflHcs4avX0xehZdtmKc+bhXqI1ygOywG6uQ3csQz3J1qSDLNPO3qj
C1E/MEt8kfzkvsFtxc22A8ITP/NKP12nT21QALXs9I3u/nwx/xmWTCt+GtpYZMyoOHvfeqKLySlp
CP25bKhlm3fpHZ+/+4GytbcvDr5/NstrXrhCAH/FmXgj/MyMANSpWD8UFONnEKHKRlbmnebx7M2Y
bfGHhPV8pBomhCKAZ+MiDqO0xWzaDgMyc5aTed3kKU/0Q+bfmz6puF7ox3jMo3t1Rk+2MXX2lQxQ
qFiDY845SgKTFD33tBLca9ACjQiT1X241p1kFdvicxko4CcHFKC8TC4I45o0Puf/kXZmO4pr2bp+
Iku4xb5132H6Lm4QRAQGg8HYgIGnP9/M2tLJJEsZF6Xa0i7VypXG0/acY/zjbxgweqxpiqtR3HEx
/hEWXjRsWnh1Xh6kELx9Z7eJQo5ouNqYvhQw/hiW/VOM2Cog1GJMweo8+g1loXht+XZ6JrUia3X3
+cjsLR4z9t7vYgOHT5dXu1b4WpojfIznJCqnlFe2QCh2Q3IKvd30cibY7we0j+f09wtJyq6KUAU0
liAtURr9dkgfzhQNR4tHiB8QUja93wDk8TrCMYiE6eYhlsedWP/ExVJ5OrMDeAjoUYCzIp5365ys
KZEjWA3M2SVupzgY4VMHSYimmSgfrOjwZsXiD/O1VwiwJSeHuPBP43xYXbGwsO8hJ/xxUydaBA6F
/4BT9B9JzelHQ4F14OKaPda3tJp1GVZ+nmYQdLxihDjiknLqG+PLk7awZcfXa/swwRILMy3/OqIi
VaECjVafK3tshaa38ioIXW26zDp+/qUlOAM7MEC/8QjpOKu1+VEm503B1sm4dNPmkODUyb8/lu7f
sKr5x0K/HZFn6wE5985Cmz2kVM4XdnAOCKqz6oFMCaZPeCKRBefAcr37ujRMPPwKjyHcNOEdOUjd
HQ1Ox92xnGva8VATpIdAhQLVdU7bc3ol8QqiDH/R3tZJKx6eZoyZn34+UD31+/Qh7x0l3btkzQzw
cY/qTymUEgBeJAJh6f4wi4LV+v5WWTLqH2p3uMbEs71jyMpDlzDhljHA87UuWiz1E4yT8YkSc2+j
hUWoDbj3ip2+28fmF/LTnQ3jBYEMT1cMODH+9BHi8C4yb1E/RXLarMZDU486I3zax6te4VgRGCpe
mIwbM1SemnDMRJPgBA9HjVOqBJwiX34zgrVo2L8YeHQ5bCDK9y1Q3TyUKEvhziH++JI5Ucimsvr7
kbSAt4cr8ytC2d+ZyrDuyvWLH8XRYkDWQrTO2mP6h3Jdg49uX/HAcvAmYFQSw1lxKpeEee8Ui3ZW
cleejjkpgYlbCGozFEJLAC9gKQeId1qyleHAuTAwAoUcdrZrt8DIVO8f1sYQP0ynGh9BuEV7Xic4
JYzBmCmAMP5DyHnzgRrJIn5sVu7FNcedT+3TWOy/rFil4iHEyZZAtPbDXeGXlxRNOh5ZSyQ3MpC8
tIfGZ7pdz5oWr+hY2+CqPp/hpoPndQmStSdRUM2a1raBiHv3WJm0C/zz8AF8LhRw8seomJ1mWFJ1
KMubQcc1P4uXowCeER8K9y1iLK46+8nDe6bCkU6Pn/7K1yAMnoOVixXaKak9wejAia/YO+eIz9fP
3enKhgHpyt4eiJnSPiqw3xuCjgeqh7gYmyBuDlyZOqf0lXlH+MXtQlgg/WraSUp2gm5cjU4ZlFxi
xj4PGnsAO7Q/gHQ3RiK7C5seyZEJR2jPhB9l9fhztSdNW/9kv7wDbfvTXr8A99XSO63rNYvJfygT
JhLk1SUA1Mfh4KiFvYtJfeYEiJ92G2Kmbo+zF+A4LuQ4jZ0T8ACviqG/fauD1/IxUMfwA0AEsHL9
PKWn6DAyAoi5sn2eWTbCU7CMJhHIMAhtNbUQiUZmhuLJXhLVRBGrcJ4f+grFfZjjmPdhbJ5zK1JV
lKwBoB+matlB9kD6+GnnH5pj6y8M9+1jfjsiavOi7ar7a5d1gtdnJ5b6Kyza6Y/Ti5dv89l+LS8g
4qIMv6Yg7nArYzZSKK4fli/+H6VaBXL18s14svO16DVSxt0Ps8+Qx4Hx52DnSXqnzWsaYLnHYzgK
JmmPMiB6+rcFshgKssKTefC4Z4PKw/THJRKqt2t44GP2ugKiz44ZZ8SBhVqfRievDtbzo52tEi1U
NoaPAveHk/PvgxPxPW2tyeJg/kLx8+fBqWiSdJI6d7bv3tU9TQ4hcr7eqX8drwwHiUXIzfVwGc/y
wXPn3fehNaD+TvP564eS8hdl6o+SErKBbJG9jiuEqpAq9ucP4WcwVH8cV8T5sc3dekQa5/Zpo9eO
NmgpMHoEJb3YKQbYyMvb/QDBsdXGOef2OHfBj9SvC2m3hf3TiSf/Df7/+ct+TRp/qy3KS1GZ8v28
6kkJoanYndv3CI4u8RvDl/tcl2EHjjlg2rzhCL+TlQp39j7HWNLiEJdxoHSxdj988/vRG+EGUtr6
SKNVUW3K4V2dXGXvdUbwCD8VKP67C87aL1wQXgxj2+l+F1Mj5r3TE8sCu00PJ+fadRr4nj3iIVIG
PoWT9w2cYPu4mef2M22+juExPsO8VacUeri00iyj1Z3ugq7Lx3WjdgXw22/4L88u6ns8sSWcEH2z
a0sMRqfdgVAgLnW6fHGJgtm5o0G8KW15gGPQvyuKd9ZXV7BMfnvw74Yrq7arH81OuerhwoCD8G5y
nHASLszhIXxEHAq9cnoKu8Mn1F5MP918cMye0e3LGugDMyt/2CV+abLeX0PUEXwMkFCsTuetsyna
1+GI+Mjq1ZyrQ0XyzO0rvSlBMWi9Jm5isNAMDJED+yx5q+HjUxqbwelm59/m18pdudYIoJqmDMP+
BHmJC47bZ0MF4LgHVnzMCBRJOfb2KePYLhFf9m6+AnImkoUqKcvYqm/RM9LCvM9so6evD4sL56/Q
K4ZoM7LcJcuuEqlM/34Kb6APYYkdWh/FQu2ELdpfZJGqkOTn0zqpvauFM4O9miHZzyf6lh7h+99X
en/e75d6V35Y6MSki1qqPanGSYIQB4gFDgEDlRGLwN1LkDMAA2qpnNf2+s2wlfHllbgLHJNwGiS6
wSGnR0vrjzt2lTjdUuYW7r9/4w+rob+xT+S6PRevolJ751kxEKU+tPPzpCIl8Kfe8w3S/GsxBCL1
296y60ir1f3ElW7bfPSK7iHi4PQ8qWedEH30/3ZX73yQvO3I+fXMwjOOmMkbeD7Ej636iPdl9Ydr
vYEhf92X6Nd+v6+dhrdjy/tkmphl+cftY4uj7FH5AXT56UGJM/+3y6w6J3Wfl1wGlVANza7yIdvh
8jBaJdLg36v3jov9dUtv9YN17Zr3UtyS5nR6+w8kITgMVzToVGdSdJ3uvhviyOx8/u/r/tdbZD4C
X550aLgsf97irbjU2q04qD2L8vhoP/HmQVGzfk4K8pR+eGrv0P5/7tHqiPhrTbQ+b7sfCvBjJR92
KlE0eLET5PBEG+00n5jFYu7b9m/zn2ZA7z3W/10SuBmSF6ZQvzDZ3x6h2bQnqzQLtXfEiT4ln/Jk
Cn3H3TMZE6+Spt/+fE3cxVi1P7Z53DxlrKjA6WAHwZD7c1UvKOseXbloMorXVggRLjBS12of0mav
Rfy0T549eC9QUPATYY72RTHy4ty/pnpf/TxvK7IE9kmbrWJoaaEu+AqtfS7pR4pPeVL3Kx+uUDti
FW0zY26ti6E1XviYaA83Il3h6dUDg/ZJ8ozBjoxQ50BwrF30z8OLcx1fI0C1A0XG+rlt1jJGv7bl
00higIiiaAIYf4OgxagVYdbg9NWsKdW1eSchPbIIdsEuQtqIL0B30fVlxVW8c0xBZfN3dd0OPGCS
d14i+5HEBiXGs7iPE0pOkwuK+nLURXdMRuMprdJu/7VQdF9d6H3d3kKiHjLxdu6fq94xD8gMKDTw
2Cv/Eyybfu4ifac1Poxe6XXQ6WGp7xoxeMBX6TUjLCYeX9CmNk2Pxm0X5NQ0ST1ezRBqQSDpa8y6
ddv0Ggg2r35nCNkQ7i7qMIIoxlrczm5ZZ8qaWj5G4gk8xFeyn+qZlWH4P70mKL+gAUnOa4MBzpOJ
udvAGxRteMAs5mHX4PH3eRcqlEyjyXTlg63P6D8cLbJG8uYOVc/W3G4GJDc1I1gQdN7C2P9M1ICc
fcshiAr91HOBwiK8Qkjq4TcwIXpjY3n71BzvJ6fZN0Y+2Jx3YKd8IG4KLpTPrzn6LPIzvFHlk4Gb
XECURoSlQR05MNKRhpgBynQKHqVf48Cluw7aYPdJsIAMYKgt8R/9VpkEFG5+ILLA7nbtDsga5SHE
DVINqCevyeRik8pBCEQ1boN9XI0xLBoVoEmj1wiZUKRNLguoUd3hbs0G0q9v/pFmU3g4ecDxYyWq
PKl3QV7DLN2D4U9N/fELmdyNy6mqAdHu8dYcWCOWjBkVLaTT9RRKNf+mM+LCYp1PJP8m9uvEUBOL
9pr2hoAtRxmzjrESUee2NNXduHXrJzPxlSsYctiHBMbguMHEXKBArCqxZWMLct2dp8Xmeg52Y7yi
kHEAdiqPmMqZpIRz79GxaxnP/xRHJxOSlI/e7/KNtVdMPkK0p3m/29cNC4ZNfHCNIbyI6hqSy3SP
hz0ERPLVliB34KeQytjIH8jhgs7AylYT/uIXGkLyE7Oyd5iKdm6H16qz2Y/g54zEaIvkG6fpPUJ+
F8K7Icx1SDggW/GzB3Djofzps4GV6XNAnf/VLAgeAJ4HmMea33DLm2OMcfLPiOrGFoBp9diyHCZn
Zx0Ln4CpiHfKLileFK17dp/g/Ctf7enDx3COZXBm9M2rY0BMa+1OdMd5Pqy6tu6hbcTSYx91h4/t
USRBXFzQSLfxcWrS7uFpI3lycp4i/9uDbh77HdN7JNzoECZ5AgQdN71LoI92LvHEfEyfIxQSrrXo
UOLCUBY8Qpjmc2zns/vNv/NoFlSt/t1Rlg+OvKCAr6gM7vQlnyr+224FyeKwLBIlae2ZApfkOD1v
lIzpQDkvr/bYtOmm0RSW/on0mXbzq6g9LM8upS14sbK3p1u6FOpeLBQv3lSe4ZflFr0TO80zJc1i
ewyfkUJ+wbaJ5geGaEQIMDXdnpijCSEnwM2ZgFkbfmOmjQUtf8iwhPdyK32ow0PaDqrC6TY2REI9
a3yc1hzeYclp/advLvTY6H+W8QP25Mm+TZYwNz5eztQcYbsbXn3SXiMmdAMpWPWXZDn08QBKiYxD
MDGpkHsuoR72rx7Swm2+TAPtCkQFTBBpkIaYzCD2mQCbBhAkI3Sh8GKdxjtFzfrpAPI6x2wwb9LH
7BaxjTFpMHxYpz0jQ9bsKwldH08+PMWdRP4GmXGeI1hF0BGFzBfoxeVztdWlFB2HJ/Ccbl8kEx0g
KJHNElfuWPY6KfZmwdEDdnTA6HgOJ6ggrIb7BXY/xrUaElbFgA2y34J2kN+ZGfayM6fEgf+TE1HR
F5dkVvuNl/BpyP2HiCvFTADjo3Q3KcnMaeDw4PcMYdMjBsEhnfu7K7rQ1WjfP/Pvk54xlsYNJnrh
i5SYFfrqqHU+yo9bAJfjy7Jn3V/DH0YUDBfMkZI8IdZJ/hOSpDKSXGb/gdKDFuOU/rYTMAjl3bnN
jwxrgFtnu97j84thR9SxvwShRQu+uGuGUdwPaxQ/mBqCdoImGyESFG9bon6WPwGDZjqHHvS+TzMg
BdRXYNxFuX+dMpnfBdPcvZ1doiayU3APcN4zwopBghawToxCjN4XHFYIKmCpC4w8GYZ0XQgqngzI
ew0wT/PoZ4opL5GLbsQdMm8ameFleRm0k2ZMFdmrxPKz9G3InJwkwAFPjikMTp0OoVtOd0DBeQvE
BcNLdHa3M2yDZy/uqMxKG/roI1DC61CwWrEuJjjCftBS2TWYk9lEKS2nBhwA+nomJIRoLYcTJyPB
C4Vvd8zLcQzJc7GNeXhwH9k9OyyhSfFu6H2Afj5Wr0XDWroPQm9dXoS8/+h628qGkqVmd/As3bn5
JmRRPI0DuXW/2VnQL4Pw9/LIsFcCnBwcw3ZyHRbeiUG5zKCUh98DwW68YfP1yBhq8KWvvIvHtBTz
w3DvV+7XNRgqQSK4nswKEf9ua9k1AlXz5AVO8NyIPsP7EIobFRxzEiuyXImyRHwfx/SOGk9PT/3m
Iw+b4N4/Z81suIXGyvpKvNeHcREwxIgPfgtuui2TGzO70t4F+pIAiJp/htjlluziAv362YPlaK8+
jJ4VPohl5xZgJOk+AVfHoLu884asHJKD3HzRRlu+X8cIlKBK0VEjFgRn/1LwS4vguvpSaAQLlW+h
DTU+IEItpvqEHc+rhqSclmx/xVBi0sgX2wIp+kVsDRq+BpeUC4Z0WnL/5u2yi4HmVFAMeOdvCURJ
UgdSRlk9Kfp6OgQm8mHHJZCQPFUS3Gs9sa9YUAB/bSPf1fQ+VHhvnnac1VzEq+14+loXvABga0d2
XDH+Q/Zhx+Mp7Cvnixt1QoG7+dmB49YcYMqJp60DSjh7OTDE47KPFzcOWQYAB7S2SUlZ2LNg1DOO
O0Zmj30HFFELq7hksm+OuoMD93T3dqMdUzL8OL+LD9WZ4oXwaytjT9y7SiI2JS0ETLfLPpvR98Gt
7M997xNe6BgZgys7R7bcDsA70H6AYohfQIgPb6rOJJexRJGe0lVP5R7E7lk7O6D2bRE8wxVAPRHk
gPxP8GswbCZZF168IxNCeVFH1OlMFXuLlYPJdI+4VgZQFRzNGeCay4Vacoc2UuFeEM64vCvWQOF5
HrANmBgZ7lwOWxuUydMQ0sKNN1vv3xc3e98fMl6OUUAjNBNNCPRR44N3L5WiW0gxzn7yoQ3vLr0E
WWeCdNLyn/O8+LZUGz/T4Lx5cXRQvPm88qDs8ES4WwUmPCUNMbuk57JbQJzYVsx0TncufXOw+hCh
KfBSF8XenuFjZ++mVgg7Lj7vnOFU3DZpJJhCzJ42ET6kbzLfMj7EqXDFPuK8uWIPJ3bbe9bhbGEb
IIfpBzRYFc30e3+mIOoQVC/V0ow3WPpQKLdClZ911saoMqyF4qFYDkndCo/IBUofuqhk119Hn/La
SJlurzFemFSz26I73A/OS0OB034bXAMyoVoUEoCpEYfWD8Twd/9awRwgPeH//8w3oKjAEzK3lFed
dYZmj3D3O3akDsPPx4q0gLBcV+QGCnZYl0Yv00dYiiAOOgmCZx+vMVj/JzXWyTfymDnxVl579ykz
o/GrR0YuHxdjc/0HGAPj8v+ytDrhJZjVdYj4fV/a46lolaOZ1xkOLw5dZfLMznYnE6fkUWP4AV81
mq2GpBpG4rV6EXIQNYkecWR5RgxFOb5W7lNH+um0PazALsPn920Kl9dbkXvKGJFznCBDV/b7GFNA
ggo5blNUoWH+AXPIKwURClht1AZNoHKsTK+A10EJZcLZQyQ6TM0vycmDoz3X45e35MFGRXhLn37H
xd+FRqPLiXJPaDZw/HCMNVGHvoiMU+iu6eJjOTx/SyOK+0NPaKwxkb/Yt+/8Y0XDog1W0YVZzdG/
z0+Q67Dwjihn5xUTMMiu4dmv7XkdDpiwxt+HKca/j72fM25E8FnY1wQYgHikdc6QBB1Ql2YQJosn
iVJgP9GDjg/BxTmPb5PDF2lL5QRjkMnLw2A95vky5qEaYyHPnpYZmRVV5BJ1BxQBmbHZfRAOTdcg
xkQcx8GQAliJn44wbUG/H35dfUyLhfJi2oG6YYRSXMedyTXY+yvvxn5TBadhZ6MxXSCZilPn5ryW
JWccN2/5CptR4ZIrJMmJ1E2hdicX/qd76DYbTNr0SFSBB/aQZtINmqiJKIbd6xQX3BAxTJHgSxtV
jC+f9vUnLyD579EPX5FI0umCQIvgWQGB/QYBFfndUG5ddN8XutjGa6GRbJnM6f4tEH2iZuNVImX3
jYHaRx+tUgLWnCrRvaeQqfBQROfoEMFEJ4hrMu5x9ognDbfIcEmaI/4pC85OGxxCGcoZbpfO9613
dj55oVJ6f9o852EfTbLURDPHi7UZVXyiD+cU7qMyOgzKZdPnRF4UoRJSObOyZHwrzipBM3cm35jE
NeYmJsQYKiW3S9RPRgFHdiOnspCH8UAwjP0qcOe1j1NlxJPxVf/MGYOsUQmOKXYhIyVuvGazw4jq
BzBb/uX19r6Z4kNngq9htC2bb8ilqSH9b1rzQi2A1GQiwJnrVxtY/mFEFBQjvr3TLMT6HYFhHuPO
WtAMuiFalQ8ZEj9IGHYvO1fzLsM2A8dwWUdbs0dwnVrN3g8PRJtCW1pFqyWdsX/oLYsRD02EPGJa
1hejVNZ1LrQq99hwJQdyVLERhKXOuKRxQgN2oPEtozHANDCEoNTnUzkrA/4oTVsdfu4nxOYx61f6
KaoT5v6DZ1r6+75FhacFuwnz3ETtg0j1tkipCo5COu51FR+HZGFNGcJxNGIsWI5PcRvFhBUDV/Gn
YSwde0oiA29sMJ2kubx4xub4jaRLG5G0hZWpzxFMrzBC3oGGMBke+rdwl7Z4WUI7vC85KD+JDh0i
r4fQR/HWXfM321ZoDPl84iIxKdNyRO7/RoW7/w3AxFcMFB3rdBxM35BapbzXbaWriLThFVi26h8A
R6gxYTTBXbVseoQnbz3fBCNRxk8zHF/PaDKwr5U27Nrt96T55bnyzQZ4ZVOtN4RPCmeVy5cUv9Yt
vb2Lam6spHPT7s5E9Yj93C5u58+Eyb7E9I1XlUwMvxus7NtYp/i7Qm+QwURgqiLfp2NiRW7Ov+/8
74m12C1gJxN6hWhAe8/E0bD6zI0LlhU047PL7LHzmiEn0gXkBPETgib2c1ESSMjWnWZwGaNpu6zg
MHCishkWP0zO3i38SDHg/xRZhVeoQfJ/FwHX9dM81yZyeZW3vSMRYvog4VA6Y2cuDfMbk4nbzghL
IyfB9+5eLuZIvRZBWRKF/rrGx5eOWRmW6XXt3J47AuFeP4D6kFDfT3zxCxmtE+OMrB8t7J/7q3W/
q1fVPFwyY6qPizSfYck+wBtNFoqlw+y8BTPIqgjdQHRI9gmcIfSelV/5J5kyNiGrEQnYikjF1QSG
4WrQGTRTaIeRGl75Bzfqz3YoJRobygMZ7CUDQsBSs5F+aXIecOX2sTTfE8V79E0XHDF7wGc8IHxV
fT2C2tunYjqlSmz5uXdKmLAnOuJIwEkaK9rZF5tAl4BjC4TTDHB0A1MwYBqSMBvtw0ugRfteIc4K
9+ijucZBi3E7VkHorI+qs7PoG+muPGoSX0oYaKOhhAiMiBJlIq31bnijEcBWW3CxOuETpnAXhlaZ
kOCdSdELI7N7DD4H+TaAd588CGyF5adMXsNOVGyMtIxoWr7MxTPFmZI/dEsOFm4PJjywSKUhokYP
j9zJg+4ZG10wlEuIxXAsx/mgRuIDGZBeiOZRy5rkhjtbG0ruM/l5uC3/tWlg82IqKvk/skXewq9y
9reDtosfr3k9PC6ZFR4j47s+YQmNAxkpnrJXx8ZGcl/Lf3+t6l8UurdLvo2vatPo3l6H5yVbTbXh
fl2uGWxcXt7t5VSTy+jMbNUYIH8b8nWsEDFdvZXFipwH5+jGst5SnKZJFaWgOSwpWH5oM+S3MSWf
xZ8L8jYSlRtZ258bft0uYvpDvvZ1svdwIUlgQW2t+DwxfTp5Xxn9e1X++3VJyoJf0IV2rL71Dc+d
Uhv6sxUnshF0/YYx0BFW7grwbwUVqBs98QK1gYLKH61h/usD+e3Sbw/kWp6epfzi0mLQlYfAW6Nj
oqE5gNZwS7qTf9+pJvaWP2oPscK/4qYQk1jar3/+2ytXPMheKaz9BXQKBtXBdC6zQ9bxhB0V0Ouc
Yd91A64vZ53+IdqNXueB+vReW16JrKIezpdCDDG9AeqYIyi8QwKMHUFRIn2Y0vWhIRbdz+urq0b/
/uHvEYRiLomND2FZis6UEHHan5vmri3M83mlKj2Slz0RM370z85362NsYxNXweMRffG/L/o+lvzP
RXUFgamM5XFHe3s47f5J0oJcK4zkmEIq8WX2dM4oSai4dEZQBTTK9uCbGBk2KuMovpUHZjqMdx6j
Rlg/2pia9o4AFEKES9tW/XTYve0g//cD2UAIKIAt9s6I7TYH9SRXDeRV+0ZnexFOOOYAV3mXcFaB
eqFR+WFR3uPS/rrmW/l6wM1ZVp9c8wZUIswhr0mV0L4KV8sfrmX+9/uzZMUk90Yj8evPp/681fJu
d78oPRFczmmGqhd2IgQu5xbfvHvaeqg1BsXyOJDwcpjkSbsmq0EHBmTniuvlAwbsPX25d9U1108V
Z7tj35gQDpJC3n2iOgU/tuvtGQEqrHTmEzsHNQRe3TLcLiREd7taS0OEmrfoOroHwEkCDu0OAL/w
7sRfo686eG7TuoUNqLKUlhsgtqL3WOJF8JUzA2h3YH+rH9blv5AQdEzySU5UTEbmv3b5375io1a6
j1vdEY/gLh6BfwrRn6Af/vf7/25n9+tR/34d8Xh+u86OrDhMxl9Kb7HpbVR3MhmNgjkN8cUfM834
6Wo/3dVbXaTeFCW/l7LSe7ir+JBsDl7uMbem1Tng6skNelggZAfFY13t//FO317q4qp27/KT7UWI
QxrArDLcTAL0yLKzPnHHV2f40/0qb6fdX6v7tqWp7VXRm0pTeuXstbjv3G5fH9dpi/LIJxrAKxjz
MIp2JpCO3fkuIxOZtHWVFol6ZBc8f9pLxLf029Hw1895+9bMmyE/jTtLwJwF+5Cc0hPnpqx0PsFb
sEWDK2v6NYSGw/zfi6+8QWB/XVm8GL+9ZuezcdaqEw+eUXDwcjcS+jz7AiyFlvw/6qqaU/jI+fv1
vz74d8Jtl6wtbXfkIcj91fA4uM20mPGNx6ILdmNn0aTl5Jrh4xL++6b5Tv9c7/8UOxY9ANo0drZf
BKff7vpRqlpz1zn5u6ASt3U9wUg3e4GYIKVrQjDe4JpqThmfRzi3tt7sFMjfz6h0GaARTu/W6SpA
VLAKntsTHM2bN2RqZTfgTSgUTizgHWGelRrCDzHQP2v4I/IYPRB2Ljsiv3/NmEDNG/u0GAtGJK0F
MPOXUPA9cNDg0TNXt7CYpWMyGKYV4FHa6DInoz7BQAIvVmHiUvQOc3UlnE+cNgppHfq7oGLoef/M
18eUcWhyCceERALXIB2k2+swxkOpAkMbKNL7UAJrbDIzgvgNrZ6ZFTqh9BLrc8a/Vwx+IYeA5uMy
gRFF4T6GyuCUGGMAEj84+id/BElHDc8QCRrXwknnhVvM7OJqEXKBU21/yiFdxxQqQg95Fyg8bJ3o
dHW6cwCQ8JQwsDfGu7W6vUXw8ePGbdDzyt61h1CBf10eXlD93UMlgqeBHrbyJhB6Zt2eNH0MzQkC
r2BwCR6hspRu/jXZM6He40ikUUELwoUQlOLG5ChHx0SDeUJbkdud5c5vQMeMviVEN546vCwGtDRo
8uoEEzvUmujcYKvcvWIjZ6/hcaaNzbFO8klsjchAmZ2QteVT7PdwwynxYxHEmBSjXEFvbXyxTULr
4Jnx089DMB+gIEJMnHwKUtd/9jvjq1A9oUGDbKOhuqjxYO5icWBMAHuQwF0xOTKgbdwJ8i4RBJF+
5pozEoHDR5JPHxAPwlM/j7FHaEk+Cgg7xO1Y6ukx3mVh5Vmo+L1POkHd15HW6Qv2Uq/tlQHmwo7u
zWFNi33tgTxvTye5xBAxKQcrgOo16rcKA4WaVdwhxr6GwluoCwmAqSiTUUwfxqcZAha8Vfcxc64H
ts38QlxKBGItQ4zA7G2Tx7CzkxtMEUyOsPaEzRuoQQsPQSBWFjJezDPdwWpQcZsTGd/sPIbGl/eA
qF8YON1gsexd8lrwB8N1UA3OUcMJJLZk1CdUBcdsD6zMeIbANqeOtbCInxz6Xt2grCNJgtCPqPqW
JBvpF/UCEygDsfDoQrtMpqpjog3zTkHWUkdvdGZt3ejGR9t6m9yrkwlW2zeI3xMgTCnSGLNj7BOb
GehXjWOIgCbvTIeliDn7cyiF3f5s204k8HLTQ866Y+Z78sgl0xm/Sa40CZkMYgOF/8YZyP5TrCx5
qcF9jfWG8DN0vo/ud6o6W4VT5cQ+oPidhRp3mKWXTts/YB0UYc2EfvaaMoXoXz/JKK0ZQ8ar3j4j
Fb53X4Foude0y0Bs/ZhU/gtg9+427FJNmI9jLjZDMEeAUPqAwKCNatdnsoCDDkU70B+uRHBJbH3L
+mHQiQn6dh37KDVrTDOG+1HrAGGee27kdjLsFhkEP1HtivmRPLiwnwmdsREA96pOs+2YzgxPdTE/
lWNofqIITj66/KUwN0Ih7WKD9I0Yl0Dq1WKqUEnOydn1rVj0EPipULOxIQhpZt5vEnmgZTjy7qIG
qh5uCkCJFPxYf8E6yPhDgTQQIwY0zh6mN9dP0BE8UILllgy00CDEzyEIEDEhGwgVpcfO7Ko+MVBe
91N4oLUcq0zx7XysDiBTOOzaycX5uHkPrGzqxWq4gj5iRVCnAt0OdacbC/qFtqm+n4kE2kcEr2+E
DIx9Yn1yeHAeeEy/ouK9bZ+x6QiZ9qO/07jEpQ8j6etIp4Djm9N6YvCq8cxpbpm4ytEu1T5mZMcw
DjWnlNmLVVBFpT28c/iBy3wfcWYDZxwPoUgkgnfYeOjUuCvmkkp6isXk8oKH1CkSI9Qhh8X8BmvE
7oaCdYk6kkHyTPV2/JQKQoHl/vs8VUQv9lv58tdx+lbBSefqLteX6yUzKSGgFhzQwnPfvYfNCNsI
EQCNKmeKdMyf8uL/cPV3NvJfV3+r5Qy9LetbzdVPEb5Bi3vE+cmm5ASmraXoP1CSLH/QRhjvndiv
i2LN2VFpUHXiUd7Kc5DF1cqwMOfEVwhh7d3fpXff7FEDkOf8Wa5rF6kgH/keeyTG7lF3spNsXlOS
jgSnZkV61ghNaP4S5YU1Ia8ADL2ZVcyhL1trTGCZeIeYRC5en93PxcGdlZgg9fGUCya3GY0WhUkJ
S7dhkr1LUaA+yY6AX+HIKYJTO0er2MzzcbMBv4epNKNwcDglDNBoeH5UE9bESqWwiCRIvBj0wbdt
gkV38JwfP54hDoUQqfiSL/NfWQlC2sakH6aKg+rlsDnP8/6hv8dHIN+YTBAg6LPZPl31q3m6Cj2X
c52NSTAe3MLuQP/ii4Vdy7R/bA7ztfpV+90xeVgd5JDw52xI+NUCIzeaCzNTl4/lNUc5rdt9tIJw
iaAKTOAe7VpHHd+Xt5j3voHltl2Yr6h2h6aPua2LNIzt3bsk29yHKPDRFyTQckR6hV1xf1J/cw5o
Vzve6Gorn58vvsPd4MJycAohuhUDnybo/YfkIFwHcOGjQsLdSmNEyqS6xJyrCfHpSjvseYrz/P5g
Q3Y3mqeGFUlpS+oZM8WGqLSv8WNEvuVYG+SikqHOcJCmWxwwO3YQxsAkCkChXU06g+/NidcHja8t
kKDWE6TZBqaaioOiQG4PvUNgUDocojZ9kPpuv4aCTHfwl0o0wR8/6A5VBsOYK9mgHrjouac1jEF5
1gFkDTZCsI0XO3+tMGg7hXccCJA6CIJnMb986h8jmVEfbyFn/yuG6sdRDqI0qyghyDIYaFtdsesx
aXh4MBwEDxQ2aB0+hsc5kllcp+6x1Sug7Y50fAbVoBPluLFBtNpCL0ywpfmmOjhRbkK1O/tQdYU6
sIyZjlFwwW0d54jZVvzNr7nxy5kYc2ttco/BBJ4LUkiYQedLiFkwcVRPd9JTIn23n+ZkFRLh+mUk
uOwh2KB6IS53t64AtsewGF8jSLavIWppmJDa+IFSVQ/k4BU3YOpERDIyvThmpL7gO3LxQJnIGRqy
rY7ezsE7mTn5N3VQ2l7IQHWen5favV/TBk8kSliPSRJBZSgrjDCHaqP0da+C4wtnJcDT0X7F2qIa
1TCWBFq3sj9FKb+koA7uuA4gZL07twkQxhTiLmrucyQFOXVL8uopvjVcA1pAESTXGwY4ND0xiMYg
1D1MVJhdN1vuDxWgdHzGGJTkLpbo4FvEmQheXu5jA5Iz3LvAvCOK168irCjtL8Qmq+zMl6svK0c0
cyT9Bru0wZkN6qHQtRa9caYGFDqY0KDq1Pm3L6FRozv6odV/b7vFromPsaaCl4GfqO9mGTgsK1fr
UgL2ehBEjpPTBJ3D3TkuD2fejEGR3TH/8Q1gJNP5f6Sd13LryJKun4gRcIS5BUDvrSjeMGS4QAAk
ARKeTz9fsSNOa0E6QkTv2bO7J3r1qIQyWVmZv1GZwxbToQqodRtCtkgQPn+/ueQfHoL8QjwBFQSp
hLbR389f45qczDAJbtPU1WjSzmDUeQ5g0f8wjPKklWHDzo2h/j2MrEoX2b9T+t3TNGLLabQFh95M
aWiFqj99ztdxareSr6sn+REwTt71lgqlDXi7RHYRcHAcwcrE6yHaRiw48FiBZeutABL2obUPjFdv
ZQ2alGCe81fLDEAt0abUJWrH1pNQ+uWhLVexV0mxDpKyh7DHNHrw+0Bb7ybudWtNbuOg/2cFCnOO
B2DDI/97c5S99nXoWlJSaaVWYckY09DgJdENutYyHvnI51k0gp00oNUvCtgUap0NMFaQ+2ACOtHL
tYlYLCtieX+bhVqGIuVWVpm+EaMRQ/56mh8WRoZKJ+ooF8IJaulAMykMRH9KAGkbUEe7s2KLIEy1
u4uKxoJrmiD9Xjk0LQUK/PIHmWAJMV7cFBcZySVq4MCUWyMwdVRvzNeHrQ/fAWTw2gMeRsqPW9DU
4E4D8W6/5tuXy+KyMdAngnM7LF6TV0QIZtOi77tTnsqLUsKSwj798QonPDuy7qq6e713W1UfoD5h
lFqtfOmYq8jiequ6Cq0AFNFtiWAFtOCOSpSEi6JdgC4Crq2+tj/RrEG+dZCQjBk2t3mr23DExBz+
Nse1EppX6tLtcGKn+W+wUOfvQLLmGgk3nRPFPQ+FStSLAdzo92GfnLNvw2LAx6HWZRWI3t8nu10W
FhpwSjzNP5BTdnRye9AFYkGKO/lKa2Tu491p0OrLn9qklG1vCx9JWlgzi3ojJHtj5k/vAwByQxSx
nRI5A/A6n7yXgTDwtqIKJFSnwI7wpk6O5Qtsk4E3hBWdd+FCXzGXfFcNuygcmRsZxDXJHxa0ylDC
22EnOPZnkMvFrEIGxxDP0BWLcwudLIUy7twaqonfBeLEmSOKW4YOY5jWwd+zoV2D2EpkOZ6SG3WV
KUq/b5VAhVBWzbbSEFneDFyT1Lm6gOfe8jXwAFTCJwT/P9aMPsHruRsuYC2BhadyEW5kmD36mLRJ
W0krcy0Jz5CMCi0YHDyogD1q6Pq24cWvkEMsgrVu8Kq9cH3NtdG1c3i5fJgjS7ODIbgjFeGi3xf/
h+uMiCZuDcyYVY23wN+fK7UgDxrZNZ6WpEVYO2wDWh+niUFPKrRPqXPZv2sheKyHq2ZdCemJ6wjq
xUmetB+d9mOop6Ob1b20HJnn3cGN877RpOhkiIj/9/7klfLUvtewuYTK/fevmEQnP3uUaSRCzwI/
Nrv/RMiqKw9yHcQBHhwReAB8ejg2QB4Alt6O5ivtGBLTCwBCGfxMKUOtKkfKp4kh0Z0HBUJLl839
Ha4SOBm1d0KrZg7FpHJx4aYecVRGoLUxToKq0J/2MNfCrq4P9R4BW0fguCkiUJjrtEb3xm6l9j3Y
8sX0kw1uVfGXWisjzYLcVC4x0HaM7rxp8QYcMsHU2Sk/vRFOwRB8NteZ/uZ1IFSZr3DPgFbvPfhC
4VraPYbKzOqxoj1DsMulqH+e8G6mTsGrf46msSyQM0nDwWmLnfJtmb780rXLSrHyzDqkESL/65yK
crEV2ABAnW1oZK/vYPSGBk/azXmlYoN2EOA/6mn+8YYY2ktr+5gaSKR/nJYVkw+adpwerfkVzNV9
/7SztUO82d7VOeUw4/MixPJAdMBBovTw+4l4hrtv39GGTGop4n/qXdvydju1Sj2J0ESSdyVUTfsx
KAfF/sb77dWianwV+hDYPHdOK8y0oa+ZbBT2PqHrmPTkUT7KuBLNAQTC92jiIxRmdbICtUB4oen7
Y3lwlUExp64F6xF61o7KbKf1lm7pE8bLaoz0DBrlTsiOm1gDSoP5vpzi2APok6hX9Kv3sHtbPdCD
UzqQHF6o5VFtkvrWoI3EgyHSgPaashOKZogFz1Uh8nBnHzdY76q1fhuJMJv0yzzVEkKviHz5EHEs
23h4/Em7924yhMChiIKA39ch1fFRQNjRkEMAFvGt2DVdbEAgxEtjaDU6EpIaCGDEr2D9CAcC2Ilu
iXkjqJ1W4zX3DBO/rWstscxQIb3GILimCuB7g4RFtrFCbWFGmBpd6rVoNQIFSCfXiYmvdEP6/JQV
qY9uCdY3Hr4caqV2OlqPayZHrVs0PWOwlxCutGHVWYMWAy+OYCLU5AmZDUBoJMlWa7h8nfMKMGef
VgbNGP660l+RSOZJpkNFucyeUr9tB8KcPDFBfI8FAcgYnHr+UneUTrr2+sZuV4zOFCbbFzedUifs
A1Sziy3aU86nYoPKoWJL/QSuBD+I+kdTi7LeABZbRFf4ZEXTLAQGnyI+X1JnRYpuXnwxUMEJu60M
0kXYD7fGLulxDLjxkCCnCd4a3tZBXy46esMOfT5JanP+1/C1Oa+U/HErFF2I8HTo3Vy2WjK9oCB8
cgppcji7p2LkFy7uRdbOen8Msjdrd9jejhr81hZORZ2L2WtRR4YCAjMco6EuvOA/KB4Wdzdi/nYp
PpoXCKn6TL9jy2bnplNqXby1zc/sKCPozXYW34cC2vnthVW6Uo2FrOXmR5wrinHsffweu+r0+28T
XrsqffxwVbVkwnHMk93g09xC0dbwxbX5xXXbI62AHJs4/+OwtZxJN3JPPycMm3aLPziNpLYUdA4t
6j6PjtUmTbMVOGVNqhRyHWDz/FychQxZRhNAVeVa8iJrmexb9/w8VcEwz/PMFg4oWxMQvQmyX7VZ
7Mp0JNpIFsU2oST4SdEZYkxrrS0kCKkUPG/TYI4rSOr6++sgHRQIQnrDEAFUkoU1+VnrIfw9o5wj
evq0XnzNfoju4tnsei3bhE4LsP+Vf68cWcv2DehzQBPl5bw+uwltMdQEpiFS1Q78HhK7yd0pjF6x
o5w8kWBBXF5vLh0q13q9rAxoTZASQIlpcMwAp0zUjBQjyvoZhC6XyzOERt2RdlUX7eC3Ykw7PxcA
a1Q/drdX1Rtg+ghjTI5tSHUwpDTdvnZPPGl6p4k2vcNHwq8EcMmsnHprDRfTpcUdtjFK57QwmhbH
qnXlEQKSOfm6Qf4CK4W//Z21WaEUVveHF0wvf+jkro2ZQrsIRw8WIeWZaB5Ek4Lvy7sFdREkvFBU
nYNh7cLglrl0gTN8oDUYrMnunNP7bVd8BBf3AIgfwXRaNDeEZ0EqzQ4r+ocfULV5tDAb41JwsP+h
D9AmxCdkXFi07BCZfcyAHH0A/aTzwT91N+xRR17lXX4r+w2br9YGGQGQPJcxEB4Q4ETUEopWU8pt
Nk1N7bhIpnU3Wl6A0BzfmSyVDUyD1iuSaVPRLJ/o6L//obaMEqK+iKj1fZTjeF4AKMBJRtu2+6A6
wG47crfc8RJKqPVIzgPwZ7TJNga4i2TBE+zZhD111ZcTh34oj8xXVbLjq51sEKkYlMube5glXZPK
FWV3g+IzKPJJOqegH44KOALEybfDEMHkobawWBG0Dpx8fULtYAhX6DqLejRPKQPNbmMkTK2p0TFE
k5g6eL88PAsTeK1S1L04xl5DKhgHDHquPr2oqyjnjlDcc4tdXtnlO91R+w0VaQr7eABMaHMfUEhG
ibsnGNvDcy92XnXV1j/jzqvWf0u6r34BiD2FXupzdHz2Q7694lpC01IXDl29hJ0BrUbrJnQtVbhY
Bt4nm3B2XgR7RIrw4rE2563EH/lQhGj9A9cQb3+clruEbDT8YM7d3kmtVteJvqT0+MGZuuK5i9lx
G7UQzHJS/vL4OOX2gbL5xNuGTyM8D6F/+ooSwIQT53N3+6Mwk5QvA+F9DSS0V71Qv3T9dWsSbBFD
muegIayBrAtLmB592J23TgZ/0KDaZvbqgSmqTgmkB+1vc5j5mgM7iQJ8hzQL3ezsHXXH51YVVL7f
o7retE1rhUUVHa8ieuDI5v2BuEuJnI1ExWQPKXyuUfDfWjaqkdVWeQuX3iggnaLPin0DBIIU9jAs
jPWTHOdeUVI1Ourk9pEj7zRpo90oY5spxM83Z3QhQWcNzdUDfMeSS5KOPiVjSi/XzWHJA8zn1dD/
/dPk+kVZxwzVsdOZ6hlKGYLbKXeCblJBI29BJa6Q6UV49bDAUfyMYk7HQ4P3D3k22RhQmqk2NHGD
mKafWgcjD6V0bhsVrv0IoM02oG2a2Pegi6g6FheANF7gG5HWu7wQRPx3T0vuQreC3M4bmyp2eXw4
rcV1WoKQvvdMMrFogM3EDOuKVkr/Re6J9GGRDw2nXVFpf9CsoMQ+9OgN7M8Lnz5oMTQo0Jx6NyhN
AmFy375de3caregSSF1lkA9TXDJuK/296CMh2zCNIoH6kmB9m8Xa/VtcMuyMA2ZR60E+ROBaJ6le
0566Yz/UBvV2b+Y/1d7GzzFVHh4y0HdoI8/68Zec0i/vmq+VlTJ5jGEpwtnttsDOnqfxNJlfsbXI
Xxs+UkTj+kd+HVAcky8DZi2tukhtUIyjHao1nZAOe8lV7Du0daAD4JNEO7vXVNX/aWq/jlqb2jyX
i0ek8ZnBvJoKhcJyXECgIvI7AOkHt26ygjLdUHyvPem+zW3tSXd+mNSIAgaFBQISibIPr4es39Tu
Vmo1/m/j1J5ivi8FF/3OlCKyf3+VHIxjmNfBHBtPAj4EzNRR6EcJLd7/smW/zmuttJKlZq60z8+h
R1DfxnF3tux14mm6HPY/G1rs9bb+P9+JgjW8Zw29r3p+eovkRNe84h+g7cMN+9pbNRXLiG4yfTju
obxHIfn3DfvjIn4ZtLaIt+sjiaNHKkDd6qwkJAGDFXINTR/34yJ+Gae2iJcLr1lZfBy8dyedi86o
cOQRAoe/f1C9w/VtGmtr1s4PcpqcGAkVfoTcz9ROW5PDc3/8PtKPR/3LJ9UejKoepf5NTF1Fg9zo
+8dkkPf8hs9pWp9aYlwqhWI8zs9541vQ/+xQBxmXJDm/f0zTOLUsE5eTuxzeMrE+wKmAQRMnCcpN
yJmmYcSffwmPxj0pDl7EMFnHwtAIMR46KMLA/fevkWvZSH0TPGPKl3G8tq9KEW0KGBz5LFmoI6/T
HuJ12rvu/dn/OFYt5IeJj6Ic+OpJgFmGOgqYOmGuiDHNpLX+H8eqBXpcUOXw3n7OXwuprMsQRgQ6
2nQAYk5ww2DipHy7y4TiO9UY9IH12p4oStMPitxTJglSUJSXF0a/jTtd/KcYk1B+4MKMYEvDmGI/
/zZmbYNo/qVMtOD0Dwvm9Jmjswa72JXmysfhA6WlroCRWW6xaBj3x/j077c+AdRfNkyWmdI51flW
wfU4z1JbW2uU8HlRN0XCH7fml5Fq26WoDpZ1ifnCG9gSa4qsMUr+NGX5qqbq9I9Xp9aWoNXTFqBp
V5vNS6j5hZm35AnPjVy0OJStmg7a/cP82oc0hO00zMV0eYPpFk/8jxyZooZ51X5YT/Q+JaGn25ba
T83dL/N6Vc+XVquS5afCbzZsz6BwEV2A5gwPgt1JA7ZhxJ/mV5dhOcomvHezfo1qyd0ysL6VOfoP
+CrXWQD6GQbO3ps10et/ugG+DlW7PIu2mseel8uTZCg+C3E7Pin7Lxvm6yhiir9MoRJavpmHfJA+
Sf4YI0HZh5RKWSLoN4VnpWnyapdn2soKnXj2nLyuvEKQoYcgN1AVAN/9gM1q9M7TEggS7fqn+UHD
4okZqx//r99au1OtuyqX1wffKq4hLOHW4mtLal58rZDObwpxIl5+G0+1aJ7pQn9cqcXT/FEll7OU
yRMVbFs5ptbnYLvg3CFBgM1thGg0DVfbMOeWf0pbj0RGQKo9g+eH7JOIN8Kc4eRWBZrnyYfs5Nzu
GXG9cMXBbJjhnwKd/uWLa7spup60uG3e5cmeblKXy4MLGHEy/JIaBvrp9vg6UG0rVQc/yCKNb6Wx
Sg0HWZfFaabAqQ5wGAD4SFm1aUz1x+3z5eNq2+dxlf3wXLGc2HSOhZMssCuMBfRNhewG9UEPPLiF
cEzRM13KsgbaihTjC2oKCPgZQ/Ey9OfIE+J70HizNa19LZNrGeVBax2YD6F1Hszpgz+3NhhuJ0OC
pWH2xTL+trFrd/ftYl5ypWI0eYXmDBU9r4NcCoDHivVWRmL+G0b8MXR8mfvaXRPdCrjAOSPeuyNA
uix5b95egAmxGwZqmMj6mz4qg0RviUXGkoie5UCkXKItX7ltqpKY5TSM1zCVau3CTrOLdcDrnJiI
JC10QTdws4nGwYmnKoBn0pGGEetIrmf2+uXo1GEWj1StWpmRytgyQCcdBCZ1CwUVRzzBkKs89PHA
RH4yG6Poichg1UPXix3b9Gs8b8pf9tDztH25eB5ypIdRwETTrwLQTAV5jNvqBv9qIbPSdPc81+23
4WqRSdHzylN9vvpqodcm3KTCbYHXCtIdSEqW9CFhARAp1VHYRyi3a3HdAovFNfBN/oMuzA37lcam
pNi1v/1StSh28BTfu+ssvji1cG5I7ltogBt9NHHwapSFyojQCcAa4L+NjSGG9myMqGrtDIeldT9f
qpvMwwJrjAv2CKf5dZ2IWgv2t60JTUSsak/L6xQF9Oba2U+puN6WZBlGuokseG3fn9Kzd0rDUHy6
Boodj6JoGuLmJ1SUTm9o/SK3h3FB7/fj9nMK0lbb2G2CqdD0WpwsKgBm7SLg3ui2ZgDGMpJjLCnQ
lc7daHpbsh3QxIQY3znMIPpRLW0ygpB/KqehlvL/foXaxKunmx/6Or9Czvmj4Ts1P4FfaWt8GDjw
5lSQiC7vktQUQp8H+9tu+zJwLYamqeprxZ0pl2c3uVd5E/kDWCu9SNGhC9bB/KE4Wukki2r/GASH
7mF++MRCT2F+0EKalyhOE50C1NBW1762VgYGutjXfjqkLzRtTa8qWMmDqyI3OS+X8PbyCTgR5R3Y
ojQCMRaRUCJv5QLURSyFmxOFCNQaw13eEw8h9AXBAciUU6RBxp1JV14aiOTsTjxCRGyogXQZH/pC
31dhk4A7BRGvAL0Xrw0T80LSfgeXOkoLyCOhro4vnIcIpvXZQi3RnKaTZAWDZJZBknjqmUI7Wkcj
/miJrRm/IDAVa3ywnGT4+6b7sV5Azc0whTSeYtbxynnx0JJTbkoTiBYgTycI0BDgRdUINGhDZvTj
uRKyQQCjFdqdtQ1entIoDc+GxP2FGKij7MRU//49Pz789C9j1HbwSY1O0j19jpGOS2yUl6IWdmJB
DGSwW5vTVHaiT8Fzxmt12TT8/2c6//3E2j6uzMoy4vw5fNiPwdAlSHSGO6Es3Bglf7ye//3U+ss9
D4pIaXuMBZEcDihGi3QLY9xzb93bjGZKc1z+KQExZBNjBjSfZK1uV1SF5SV5tG8SL0xeKTlgVlGF
MT8ek8/F7+solqkeD76M9MQJfbmB6Za0vcxkJAmsrMjgknHRb5rBpkFqcf5uhW0fsL6YQKGwce1L
7rXXNMiPycTXTxGT+uVTivCuaQo6Ery0EKbuhBB0sYaF0zUQ1Y//csa+jqb+PdrdzFk4i4n7RzVE
GSAZ9/L72vzYFfw6Ri1fwdq78h9+IrYBVvdLIjOzpwxwY4dDhD5GY4b9w9NNpxuhmjpaiRgn1V43
iUYqclBjaeLBmbJQ4AWaKRzaGkf6Ien5a6BahMqqsjqcKgYqu/8EDd799HYan0RNH1SLUmpwUaXb
lVXKXfFJfice4cowvveaim5NH1SLR9dQO3neWZxYNp64AsFUutmsSVzip97D14l7huUvmzy+5kYS
qM9tV8LKRNOA/pvGXdr4CGqYumcW9WWklppTVxNTR5bMF3kdb3Jeos7XONIP0eGvT6qdWyhN4mHH
Xqio2LccZRBDC25an5+iA6MQxRVkKqVvnizny/WiPoIz0YFMLx+IUIcKHKVR7E+ar4wfAvhfo9X2
naYcquRqhhJlGKTxO+B1eWZc+6e+4mLL6DbECRE/a0H8r9Fqmy+5BprfPvFtwujzgE8F6gtwSIS8
WFPYa5pHXWybL9uiOKvXoO0xltjoonAe80R6dCieeW752vBhIoh++zAFnWapjbggVm5/D3bLIz89
tX2RyFymCMt1ResDNB+UDGA2CETaDQP+uBe/DFh7jJWhjO5lfgKOuRArV7L1YXsuwg08p0k8wlMX
S02YOM2n4McA8mXkWuiNrfwup0HwXMOBTzHLWJyBDzR94Q8PD8SZ/53RWuANLNUPoocnAX0V0gmn
UdMGET/gtyWr7XwAn6YeKMygQJ/EI4V0v/Gm/zE0ffmI2n43T8rDS6+MUWKJK8a5odhr0lxo+piG
7VAvBOVtT7ldChYF0hZaGuDF8QduunWVH+qYX9ekXv4xwig/VwWfE26Bg15uDvoK/lIALPQ1GCsu
Ex8ggj8/jU7T+I+J49+5L/BWEkLA/9v+r9eFtOTQ8il/SciNI+Bb9tvvvOp4gyFyDrgECvT8PNEw
H8Ztstu0NRt2Tr0YdD0EpVpJbE0VAj+OHVO8mv9TpPx35zwRvF+iV3Vum8klZwwRKbFag/Ih7eg1
Ug5vmMqfzzNqmLqG5ZnyfMB8GSk/sKChGAkYLVHkMPcdsythUv77iv18nv8dpnZ5GgffOoSt1oMS
ihgGhrbS/32En1MOmHi6osATUOoCr0qlm+ZN1RkCuENBv0bc0fKdt3XTI7nuj2nCaAWVwqvHoCKk
ID/8d7yXLmkVX71WPklRYvQH8W3i88gPxlo0KhU8QZwL4Jy2m8XdIBYI5OA6eSDPfuscgHRTpYA7
gIeROg3xzUYnCCH1Hvqwi/D2tHbaXBHLv3a9BUD5YdJFw1VcXqDZMDnY05AJLw5yqTgPHBCuVe3T
xW6Bv41hwWRACLfA3BK/Y93sAxU6FCKLwQkPn1Nf4jyCzEUYVnegjeCNUCCKpDdsXTR/65FVTI4q
hMzptwpG4N+Tc+G5WJ5jM59A+XN2t467RYBiNIL/GYyRvkJujD3QRX2tq+CVjYI01IthOp6AakJC
w94VzqiFvxDuDu5WtYnKkF7t0QiMvLNQ7dHndrR1R9Db+cmj0fbujlC0tnej7W43GpXdXYUbW+62
7YnBP47syWQ34b/xAOWb7gn6/xI7FoCGT8VX99Ez9gWKTmOEFK42kNzYth2783K2ybtesI/qgCmY
914G6N/OezCMHDCv9vwARHDpWB2j0xl8fHiQumkpQLf9SIdyL3PRBcAj6vYRo2FldWC8kv0i54aU
A+TvzlRkc51pMuD/oF759uhMp05/dSK/E6T3K49AtHQQnLkCax15XTF7DUfle1niuUZCDF2DBwBH
++81SlPrGuUHiw3c1SflR7T1ltZH8Xagx6l1UIAYX5aU2uCSOghPcZOESAcI3f4KGVCuMYSG7u4n
PD5g6IcFbNZdvFbRDxClaphUruJM3m/8nddgXxHeD8QwDI3c1jQgNYrXFzCPLAKtClTDhKSCLdD4
M39t9SqwxxFqwggrlJ2M+XpNtzKKOxTZgPyUOIhV9KmkORDPOz4piAFRmpKAMpu+fQYiGgyvPeTn
Gzwuvsnzc+Q11WjLMpTKNu7M30rQnnaoNCnNeGZovQduTn9uf9RZDDnl7uoL0fQ2RPdlY4DCBtR1
XcWz8lPfPsbhUrgUYrPGv5ZHbPYLx3ssg4lG+nj52AW3Adrtn9E2/aDAe7Y1tvPdVhZaz0AqGv8L
xLOyV2kQoviPxAWYtE8r6qSokrBXRtd3oW6GUMQrLOAoGiPYEeJO4FahbYz0rWX2s6WKZNaL9RLt
8REIZgpVvQ3C84P2RBjVmH0f/HY1SMvOYXdalnilb+9ANXsxVkCn4X2iJM51H80SRTCHy71c9u97
eXO626ZovuC3vJHRc0bWmndxtb5Dn8S9qOH2+F6HFrOvyxr/AUppmfV8N0OrN/XibBKjWoGNDDpz
a5kS6AQ7+o5SCLEt6QOcOpZLfq9qquLViaX/LP6X4WvHxb+oyam8RdlEwfoB//m17AMSpGEN93Kh
/NGR5Z+1aahO5X2KLoq3ljF7gqStrdsTbJuHVmDTlkm6OFwritueBr6ba91D4piKcyZKvUJhgKfy
ft1J+7TJx7ctXh9/pbq1yavdVnIhZwplrQz0El1gv/MYI946b8HF9DoQC06zBJfPS/8wPK9hR6BS
geXD+DCzhv7reWotLiCuQR4gQZO4oies9/2VSUqHWRD/FY/Suyvf2dPQMj4PS/wzBAOE6nlT1KLh
8/1LNAgyWDWAU5Cg3f8dtgqryHPtFGQ8V2P4gPHa6hYb2NZp7FpyB8pkdtQYHx2CVyD2OuV39qTh
JtjZR3Zx6eQfxhXnMLuNQNkZPfxOJjn6Ay1G/g69CdUTItMUwbOWzf8iGadY7q1/BZ2AaSeyK+/R
u/qKl8Lt3ZqfMvfcdqE04310CZ37seibe7gL3iiehZl7WslwEq9E9QUkaG9/ObbizjnvXvG4Q5sP
noYSD9KXcKLBdkNICKK42dVwSiBiBh+XYhCi3ucNorBn6cOb0k3aUy1antsD3Rxf4/41dDwIywDw
b3ixu7dFmz9B9/iMn6Lj0wweS0Jc/ELqoONng9hFhzIM2hA8EJBkzKKe4dvmMJt645t6t/GYYYnH
oGttOhNMk9q7z8LOgbbj/TN+xb2URNe3Dyja+8hXWfi6YTM2aOENJw2DtbSnoXKSppepgh+C6uDF
IEReFFtCcQZHYkR8Pk4Df4tehbIo7KKPnhKuEzoA+K0/fWhM/T2fBlwJWBTxb+d6u3fDOfM12ZbI
6msTbXIan8aoReWACXen+X0stTot0QmK3nJFXFQVsheq0FdBMqYXb0XbwiMD1PlHKSaXSySaPc/x
hjHObC8RDAThKBqHjqR0b+ct9LU4di+h+/AR0tOcaC/3zyH6jeeZUkz8hRoNpGKCTrfCqpt2iNUr
HiV4zrf699Gha74iDTlXl1psR4Vzfg94gXBxvvtM4SDzsFO9HL1j6ndzpJMgRfjdEMuQbHY7osnE
tvX3ObJ9HDA77obDeJYg3jJ6cCj3iYlC0jUahAuGjRX4FImOVgTeBP0bm8y94Topv4TDjOuW35cf
0bu6sPpOtrSx3ot9QYN2AJ2/L7GA48dAf7OwEMgQo8EMdqH2tcwtb8M7VzA7004glXexFCqFUQ6t
McsQVL0kEj6kTNcDXS1oyS9C32ARLqSbLRWdDK1OMdodX6zU8SD1HLNFNU1P9j22tQ0bI2UTAcu8
uTfDgQ1e4P+AfjLAC0bDQQ+PJTzWsP40HJ34bdp5iM4zlxjWlM65JfyHjajfJuFNR+fZ4z3ZhEML
gy5kH25oPPb49QLCKCaMXes9Ywb2wUfrBcU/FDWYnhmmOS8X9j0bYuHt+YFlP1g9XpAAuE34S4qd
mmYX/C4QQValCd2WH9J+KTa49bbH/MLBh4XGH56yIQpT7yrWjyOZpgpZEA6eocMSyi8mXTkmbfRu
4MGA4kpHwsplCIf/Ngw70eJhZ5NsX+0vff0Yz/PPZKq8ZXJf0u3H+oJTxw3NS/vhu/q1czPd1k4W
ccQ8xjlHfxIferrSu8FExOrEYWu4GVBQv23vr69VJ/5MlkS8xxqDY92tHrbJmZ8fWNdBMlH4Mhjv
KGKe+l7JGnT4LQvAIXjyvJcvgn5/7zGvRSbMrOKZgUkpep73IWtHs8w6uXcqj4n40mhjLTlJnniy
dAhwB9xfoj473ARGE4w4uV7btdS+V3RyapYoeoISwQ4LTUDPIYCdra4hOwGukDB7jkyxwWK55xUh
Es9cTh3Ksq4/CjvqSENmAYPkaChtiVWnuaF1iCJ4BMziudbhnCBhM00HzELXR240h3dsnytARO0p
dlbhpBzhI6ANYMM57SHKAOhtsZ8QVfVx1JrLpPDKINnJ+2THOzQmJq185luxT8owrSDhqAmeb/Sx
1tFOm+HlOOZcI+O6UpDumRWo9Yxj7OWuzk1zsc49vOY47vJE8+Y4Xu2yeTUwthVUk/YxdeLFPSFN
wh10VE7uw3QvtEnixWlhvbbbjsq0LJSXtLQDq5NgDr3R2PvD9huWVotD7IK0uTj8AHrNW3lbrcFX
clQouJXQvPbZ1X5Ejr/zdiH5ENwIkB9M04d1cgihvRP+WjDwjo+93jWG5xHuCnY5DAdXzKCqcbaC
rTe1YGH3Bf3A+5RFbTRYHJbkqnOTDd+FTRI6t9SRjzfFeWwqc5gupfHtNZm3t3cme+vPtdl5elln
g2J9vyJVRpJzmCndbOb4qzYJAOIZJBCnabWzUKsjw0RcVYEWaOmdhDeghDIU93QGYiPAC9NHxVhD
lRaTYHrrgpgk/B3vvX4wQQaij9Eg3oP8uxYQ3b6E2kiMofIHvrcvcT+ly17xFlA7ty4mR52yh1Gn
c1+iSrQoRlb8dJqkzUwSXvUrwv6oGknvD8I+gbiLmVEvw9bn7kS8JOBfDcMMnCzympSwkIno+SuW
0h4HwABIjXlsjJSxcTyMbjMFHVBtJGh3nMGNzEnjkloAQ7/N8BCV0XEji+prXf8VU7GhMlZcDLT4
Q9RLFxVeI+orQokDnSbZtF+MWp/Zu0gsKASg3ba8rCIG0F+iFc+afbrPVroQtZHIKpBSkRze/eHr
4817jdaR7z42UVc+SqPH8Tx8HJNVvsHIFN8OpLbMfrJKMXm8T2A6k2oW/PCW1z8fsQXin1S4yhzD
VXpMiaU3+3T0aQxdkOc5bVrolRp2ggUNhFk8wgiNx8trPDWOFy4kzTZa9qntmgf3cTzstBzVDTVy
UMIt2+4DKWRuio8UT7eLo5CDqK51tq9pF8ppexNfXebzDiQZTR/LwTzuEdotfB4RDn1hxxWz4jNA
Agt1tm2yjpeXbr7BpqZfjYIjzGtRyD9Mz5kbzsqic+cWAoBBOF+Uk7PfV0lY34znaiQoFS/RDi4G
et/Cji62vVd05rLBUMF8wC0GxtEH10HBJOpG4Mewn0WLr39FWWOPyRwExMcbJc1Ra4jwQ0dDAZax
2wWiejw3rsfLKt7AZCPGIWRCKojzAPaf+wzXLmsc7y+z/Hh4Sff3ofjZ4S6CgWYdWcFgpGlO+w3X
4PfWpyJ3sneLvBDtKiSaVtH82ik3uY6ffULN5D31HNxEc5y49pePywdKTuxiREJQF0QMGdpnaRvB
Zxm65kt+DDCrO+2lF+0F4RNdtAGYGoKFj6DPyvso+H9aqJt4eHjHFmrVGlwn9428iWMn7Z3398mF
TXlkGTf5PvtMl+VeP9hUmiRcACRbWlOEXIQfD7453ly6baE7Akomcm8vp+P56HeFNuNh9NiKEHNd
RCQTYY/BzS7ZIHv6Pe3FpRPN/FXGfzhmHBaIL/Dl1ixKvjXDMYrqJA89fM2Kfo5uQNhJZswsn0Tg
fhHbo38AEe11c0oRsR08ALxVOY3ZzJW6L8xUJ+YB4s/QeOFh/B7de7LZYe9ionTEe7d766rEClwK
IV0FgvqvoBildi4IpypYEJ2OllsiA/KZsdSnY2iSr/LY65zH8gDdJN4dJvJrhztM3kKoCz/EnYV6
uzwgn52g9Vos0JtWIWXLncMyp+qxvva8GepUnOWRkG9HubFz7xZCFhUl+dJF6QvDJ1FraSOQpLzr
7DqlT+e8wyE8TXxo1u8Ps6NM/e11jNrv/oCRrDnceQuB8Uhn3gg/jsFDtkN0UYTUz3lzjpz8qA4s
1iaaVSN/JpHBIe36mr1fXqpltThM7k1iLXWxO/FMBkyAYq6sowP2TQJIK4xbdLPilJ4bMqnUhlLg
ksrTkNCkA3eYGx282F2dyhY2pAPfhXTbUNkyv7VCxO9Am0K8EoXSTu2JKOtVyeOR3+Ex0/+QVJEa
kRijj610smWyv3b9jkkJlLfQWph6kUWG++J4XYWjaBl8GC9x0M0i57YnJZaOSuRki3JdvdHpyIGV
BppQF/CYYPKJl6Rw4oNLwSftW1PKMGGvXOOH8hKNPcbFKLF44R3MSmp9VEinSJuSZpgeohRYbHUv
A8ToQ1uD+hUN1J6K9/aIHLU19TYxFC0fPUqjl3cAN1Yw7fUu/mL9a8dayIszCAEZJNlljNvmHtOb
V3nBFfzeQhxoeRtdhxeXa3NTvJA1z7VlfCyPwYLd8KqutIU6w037mE/MUbA8LUNM2sL+dRv0L6vW
q/V6WCYvp0lrrEy1RfHnjJPrEsXCWbVsu2XqWp/XnfeW75QFFBojsnmT9eDznzdFClI8QY6mnCCR
dZ5kdB6RTnrRRhucwFYhC+65+EqPUF0wl4fl74v+05KjYoIYs4J2Bpvv76rAQ9EeRqQEyf9xdl67
cWNRun4iAszhtnJgRUX7hpAlmzlnPv18FHAwEiWoTg8M2GiHZtp77RX+cMjSX7WCGK64ban7oVOH
R7U6/3yxL9Mf1hejfhPRN5Qt8XL6fLEydtU0cUMuRtVacqw4Ncj5TYHjAVrBP1+LvcP/bdK60eDA
ogiiKYpuGZPV3HqWUjWZVx4s9a0SCrscq+IiI9z9iT30GsyzITizVBUXVnKK+9+SefJkXH977awH
h8TOhPhg+PJKkpoL0LCVHhobcZ7EmCioykkeXnKhI8ASzsJiL+vlOmyjreha2y7J31K8eDlf5RCN
9sYuEXQxs61ZaNBvs5mVtHh+w4/NEZMP0ILJkWnIGVf5GRUIjAIBWDiLw6S7UEbauq0OppseXKle
ywomQQAYa4T8XdRWvDi5a7R+1xjIk6jo8armTLfwwW28ZRKxT3zlnFbmRqYD0ep/yqY5R06/d4OM
tkH1mMrtfRQNc7EsbDV+qdq/GNY2JCqqTEadQ+gaqMSUQyYoyzr3VgUdW8uDfVEYc6mjXkLk3/OU
WZhv5CHcRgPNAQUBfh+LdxnJ+Bw4NdWwLpgosQnzgswG1yrq+CepQC0mzJAbaOaV6p4iv1+2sb4w
DP6aQI98kGxfajZ92W87U9uigLv38LXLy0UgWPNGeDXUZhUkdtjoC1cK/jjiL7Ed9QobLuIpxTJK
wLsXDtIgVxANV6lvVtjEHtNQO8oqwma6P69aCe0992QSjm4svy9rfRSgsXQUqCzRwF9q3HgfZoOp
3wVxK7n9IXuG2X7qR8jQX0onEKw4nZ8hza0QzwJ2//N1v54jk+tOJkhKHOul4Xk9BmAlqpr5P7RN
j819dY538aZ/cJd0zXBLObejiJcIFhfZhv0tsYup+7aJxPvHp59CmKK8UPyw5+mrhXMRXgd70JeS
/46CrmChG7uSOdwqomg6u3taFe842ZMmboJNM8wilB0e38kInBu4RsOOEEgg/js1YXKXkwjhJnXV
yBZ36Z0VzB421T/aEYfqMPJa/j/YoV8wAJPLTea4USZbuqByOeeveemAfOLbtVeY+VyE3+5ZesGr
6+g//bwepkqWX77EOHH8sA7dUpSbdvwSNS5Bxklo1mg4knr9zqNl9Gq+qN1MHGYuzq0n6FVHGM57
a+VDDwhWo+ZxtlfvxTvrYJ5kA/Go5JivKA9PJH4OEk4jjF3ampdm4cOJ8iiuYUbDN4Nld0z0WfUS
bbrjiOc+UZtLiM7g8Xb2juZr+gu2GOctqO2zbmJue8tYXRK/AEh42zLgaGO04EPSeNygHx48wYXN
ddKmY2aK/hN9vLfHQzO7MtWk27v8DVdtUazuUKZ7w78ED4857QybxgmlUYnoEQbXM7DAu5Hf1sx4
N4iYwZnAcw1bmHzxl3yb0ZxwlM/SDNPipd0v9Nn1/PLUz17Xy7sl7fDV3b+HX+OAzuZ9M+F8ogsI
2nJYogWF0hNpP/Ir8eKV8hjX55+/+1QL6/27s57EEemJruy7NOGHx1dTWa8jp+wOCJIK5MbmfH+K
l3+E2Umc7992GF3gbGAf/yWjjPNe3T1iI4amMn9ezv6e7ScQ+N0MGTp+jIMNWpsrqL90gqolRTr6
WLQTkVoaRUl4MmZhKCmNviIiHZvlGqbsspiNEw6cyOfPxuzx4eGSzP9l839jH+LnZ32nkH866fnU
ioixnDl6kiKT/vlTK5qcZ2GUd4dxaF3OSjRhSrr18rI/Kovhmd8+lDNu93q/QlZt9gcNSPft9a+d
LI/zVxujiTvUbcCcxfMn7pyaZUHFROUyPhPkbULB7GEHejqcUdX0fNBg9u8WMuabwA2QX8SKGQSG
MWbhnx/CEoyg1YQBN+ldQlDsHzT6cEj+Knus7bk5Y+nawb+KEsuJse7pt4xPwjsOsp9fpvb14OI+
kHVHPRGDZCaGn+8jDocgz406OuDUk85MZOQPHPIDusrWAn+Niq4EPfGLf+yvHZ2rGZKrYbywmBMg
nSI+mwyYtIMmLbFeolcK/f3B++W9aa/eW/6AV4C1RWrVJ//d0CDTolmNvNQ/V1xIf11auN5Sb8ae
CRpoSLBGw6x4iP/E8obOQPM7vKG58HW4BwQatCj5KMAX1Own6wZiY1O5rhEwIGkhlTsXhpOjldc+
u/MvGupt6c6pORccW/5V6bvyoe22xlP9W6ZhQWBgbmAcm515ck4xzkM2dTR0oueI0jjZYXb9YEr0
5aJdg6GmjHGBcFW2eC26p56ORXX0wVjdGLWbX8aVOqqEMFDIrUevgOkici3fcP1QxB7iEB+TEwOI
NlzmB2mfP0j77kna14fxv2jae9E9CBrXRHMEP5ASj/Z0lz6MHf/kybRjCxE790yO2tuyjRdMtuvW
5hPVaTJW/Dv3rJ+KPVYdB9eOHq0LD0+7HmMfJZ+NE850H9gS6lz7AAmLrXjtTnpJNe4yGKULekfQ
Pwp79L3ifVXPDLs7ITO9DwIi78+rWf26mj+/kMnxpxuulsbe4B/cY2fj0UgTciMc8wemM/5v7yRx
2CEfy1xvH9T4kGLFYdcS1TZ99+RUHxpprl17MCuurV1ATNjqhr5n1M2TcBk8mCFMxtP4gx6eewoO
GKbeeIB37vjn2KZTvwBoFiVDp5iZhIUq9ozcTTv/YNLCJVHp7MGG9XuhNrnyEHTXXVs/+WckTVc0
8mimWujv3sJwvJ+WP93G5D0GYaabld76h3GbtEv8th3Gk/eebdnaGbk0wS533r2zqw+M/oSrq86y
P5k4k4xZ8aQAUPFtgTrb3GDFvDXN7fgi6VEpN2XW9C9VH2A8WRVVRKwxMEQD9nP4ilKIkL1cewfr
zjo10LfbcpxE7dKd+YIzua1iBf6qX0yMwdLH+nH0jGQ+eOr8VZ5cx/0RhCtmcskpx3iVYtgGIubf
h3ZyVfc0KqNL/CrsvL3OiPZaIG9Knz3a0bVMT1TrWwjgvS3sTNoW2cEybHpH++xgnG/N87Xxs0++
x6fHnJQXhuOVyKg3HmmdcMKK+XFUqEjuLNi1YBHO/pXpPcYR1crfj7zt4KT8kZn4EbmRcTwBtbkK
hxqr8bG9jcvYyVw5e+UlwWcDT7Qtu7x4IILttIcIxM26eMARNpiLx/9DufL5c03Klc4QBznJeA7r
TjgVb/j4EIf8Y3pt18NTga9fzOomEO1keiUbmYnOITpkwY1Dz/ombnLyarqp4jRC/JxUAsCW/MST
HBz1NuiEXqTn+jG8hpsqm8kPAQLb7QqdlT0u3+d2Jx6VrbI1Ttapuh+leqQ9u5E/VV6lk7WJ0X+w
rU27c18sOErudUT5yss/xZ2IKek+OUUnfPz2eXaf2sKh2zl30kU7ZKNtoWgsVYVftYOO3cclQx9y
B5LoxEAp4QPEJ3rA0cakCMdp1T/7zESsHWCH59rcpXcMZgZ23cG8jk0o4QaAZCraTz6J/bYMqXHM
piXg5Z/31ai7Jwqt6h76S8Q+R67z4B6KPcfFnbMTymVy323ji3CUrmikIil5Kh5bROMib2sEcC9v
LZz3/HW6AT7ez+SL1ZIuJVnP/TjI1ZnhBpX0k3dSt7rtbt374DhOLGjaF0hp/nykfIVy8yZUzG8s
1Gjolb6fwR8yazQCY7OPM7yp7hKbKBgQgvfJm7XKiBlMbYVrtU82rk1j0TYD6INaSEkk78NT8CDd
6Kh9+1k+3swE3KVFjak0JTcD7HAzwsmbbfYrxI4gOIUH46Ba+Fzyy8ljlogV3946a5TkR9QsKNxu
pR+S+M1xi+42CijgejERmIo9WYbfWlISuvDzJCRwLxk2j/KuflTFbR4h1Z6+yNYRspu1qXFj9GwZ
4eqDSWowkvX5kvE8P0Zn2gVbY58fPKqLi7Yx0LBzdoG1bR/fzcfio4bGKwgF7y588A/StdoFAGB2
6X326NxFj76NsueueKzt4pjhoznK2+sn759jW1dyNqge70vX2YwqCDSSvXmIoKmNFwMWkuYmurpn
k5tnYw5r73GU8iVHubCkbKgBDMR3jFGybqbu5X0uQgCLduqfW6yEb9f3xzc5CYx6X2uFaQWsMpAU
uJ0Mdn0IH1B3GeHM3jG3o6OwQ26Jo/fGVn8HBE631odLG5OtjnMfZukal5bJ8jM0Rip5rgkoJrj0
+WNjX7H/AUgcFZZcvqvxEiMCpiRMSHBuXRR697U+a+we2WC5G10Nt+LBx22FMeOTCo87PjOWj8/G
LreRoz6nZ2sn7Opyi27zPUVAcY0RY0aZuEafmdWxsh6bY8H4N9mBDshnIvhXGvwguevtmFLE8jIA
WHH1T8nvbCBipifh7D38vOvVMZ5MX4omy5ImEgHxKZzEGyMbyqEWeCmo17NSiexHQIFk08FdxcD/
d8gZIIBNgtUuPpMY0B6+N0867pusHHX1kq+Q9SNFjPdKDYi73TEROYhExjy+cZhN3aPeQ7UmaxoM
T0nTxCnctq67SMBQQrBzJi8oxGarHCujYr8GRIfo8ADXnnxlVRyss7G98ZrGPPDra/rfa0+WrV/X
alDXXNs9gi0Lrwnz6XoXnB0g+uPpF+/yXYn8ubVqbBA8oBCFeX1ITgO1iXeCubmLjkiNDncBcLhN
7jBqLu8VlJrjU36XKXuI5oSun2/6uxxbxZ1ehDdoWgwnJt/Wz/NA6hO+LfYbpLcp4qfaPjxoRysF
l1rs3cOwDo60tAigBXPrlPn1rYwO6u23r+5/72JM+T6eK5pXOGZG7BTK9XA2KZ77eYfONhC+MbEY
wF1C0Tzy4xq+xC+BM6Nyyc7gE2NrLpzCa0GbgI7MsQQXGN334iF9se6GZ+Hk2e6LfqieHZ6KEdTw
7B7lC5hNzy6odQ4NyucEuV27bg/upWW5CuCwraMQHagHr+SVfKMH6t1wrw20vIq9D8w8POfkvsqj
62w1kFVEboQAXqpk/0S4jJEaoSJxDv2z9xg9ev1MBWO2F7cOk7dI3hFf5QI18OKx0ffaRRhFvJON
8Fup+D+nb6oN1kFtRlyDt0/v8aqknlZ+pXsyr4KT4N/PC+C7KlEzJBoAlsaZZUyTGyXWmy7PFGE8
gmykne5j4Jigt5wcyGdMqZ8frCOllooHc2fnjzhi/sv1WfA2jOpQhAFOogOkbZvzVh3IzUikgV90
ayYp3Rr+iLlKlZnIKHmsEotbVmnv9zfZdfpoIWWMCxh9vEnEdrOqrQxPoknOSXXyzg1yRv6FiREJ
4WZ86VhYAT5CsenkoDuS3zgxlG+CI9fXGetpOgn0dLBnlbWZ5U4j2PVOPwh36K2YHO6WjYvVaSR1
5tQVjwYdnwUi7g/CMcM+rePQNnIUgAj+5Zu+obx68G6IC7/3OyYvxpRki/avZOCBYkw6PJ7gUFJr
ukNO7h41d0kvC8DAFXcpa1WiQ2Ot0p1FSwZEpgBoUwHc5v0bEG7PyTAU29gBONrngw10TOTl3WIs
37y/SbWK+xqgbMNweHERdrSJbV7Co1UDJDrl3QgpDQ+YPbyf+vAV6JfYOt5AO+ESHQNzAQJmVYHo
y5fW2TmSCjjAFn7eGt8trVH4EVaSpdJLnvZWh6HAHo4xmh3Y/lFbMbyn/VcMi+pP8ZQ9ubYJGKd6
YGAcudvhl/5wS7h5augynmbcgGq+g9epzCb9SMGSi1yOKsd2YQpEc33nRICvY7paMLMgC/WvoY16
eXRt75qrbNw6TL8ObXRzpCZrNJc1y5zO8RIAE7XQBY7de6DGkdAazymhmJevAnCuF53aDPMe6+1W
gSN/s6doTI7de9IOSHmTk7Ru0iqQe5ekFVDpGQeuMFzjb2SAvMVR1h7T0WCjcyAGKlL/YJvuHFL6
n7/++8ud7p8PNzENLLXeDRmZ4Pj1w2PxS7HuW2yDbR2IwFbH2YsOjmMtbo0Pv4pY880/XnZyIMdh
nSWFKFi2ukMvCkeGOwlYLMIlOEi8SYjsAVSiPawttLfo1uT2u/qOka0Kv8sygEVok5IqSTtRr1MN
W+JTOOaxtMC9s6lBC2hx2iqJWAy1txYq/fCKEGbYWOeWRtyewjxkMWAfcOMjfFkJRFUGqpokSwYh
9p28+SExEGqhLk2xx9JEx3L5TTdwo/Ss32m2TqRlrlbzvKj+eQMGmMGNwP71XSD3ipOBhNkrXE22
4eecxAqKJBWVMLaTPlqWRrs0XQwX42qR1Bi2Zy91uMxS4Y/Xx4dhUK+tu2lr007p40c+jgBy8xxL
fzEW0KP6EkXlUVc3wJxmchzSWUkwkIi9xY239WXDjrcMs1RGq594NZ1fCIkPv1VKYrtIpYURXQbf
W1Zasmy0h9xMVz1uk8qjk+R7SXTmTVRjk2A17UIwbyQVXyu48UaY/ktgu0yNgurzuzODVh/ChBvJ
aMpK+Ev2BQZgFqg9Jsx8LUdeV64yt1Rt0YbHmnEIAmozttxSETOGIJipQUy98XbGJPLThp7c1Pjn
H9ZSJxZebfVRbPcpzLaYSoA7QX92HkfHItkMADjMUpm3Qw//FUydcP35Br42krkBoEaShdcdE6Z3
utiHGzCqJskUU8O5NXV/CZJ/TagLFWC1fXa1zNGsh6PEqQjwgZHsDc7CqOLohsLAxGqp5ex5J98K
qUjuyqCmlpZyMbqRNdWfqF96pr8QPXemZxiugf9sadAXnFdN9ZSl2Mck/klD688CGm8l+gJqV7b+
+QG/AKomzzfZMZmY5YJi6QAeq2UMp0SP/wTRXZeuGxFOSnljg37pt3A1RdJMNqmONrI4iVVWVAlm
PBAalO4JuNMsrzcmvAy1Pob+/c8P9qWxPl7KVMdQhCemok9yTL0Rh6rOYvaVsHPjYwSVMMJxmxf+
368DQVzkxFdoOb5Xtx8WSKeElaz0/pjpLIvq4jcbU7vyQD9f5bsX9+Eq04zfR9RaTqogtlNl54bF
3K1OefyQsOQb9calxoN6uuU4RljvAO0MY5qDtnqGjFrlRPQKN7HwlA7rLHpW3YdCuVTOo1DemGp+
twB5cwAiZOZG5pTuyQanj9sqkd30T27x4jjJ3AJaBTXWV18UZ/Pze/wu2mp8K/bzaDGoTlZF3mVZ
WosqDxfFa4nzKCofBe/880WkryegATKVY5A5LYbY0iRqlb6quqXTRbahXU0Nn5COBrm+k/Vlx3GL
3vNy/HI9/Q4dKtXPF/9upaCwZ1mWRh1BYvA5Yg5uYVmEw8iuJCpm3BOlAHCBuWZJBsgF/B8uBkGa
PFeGXC5OLhb3auA1ksSDFhsJyoMubPjIC6NZmnm9+u/X0sXRUR5sJCn++OAfNtpQVrFZ9mVkx/Wf
2nms9HtWpBa8JrdW5NcUntBBncVP6ngkTp9K8Qrf8RqulNCx0IcHS64WbO3Mw1QN6A/mUq2BAG6C
XVwJ3Q0FivSABc5eidZEzDJwV5nc3Pis3y1cHOJG3CtCjeTYn5/ecJWiq2o3sjW83DgqrBSX11v5
03d7kYplpF7TVgKJ+vkicmj6bqJYoJS1vQenWQGcH8gbzioezQtef/6g4+KYBhryVk5VWhiEgPFu
PnzQPk/8MjCM0PZMsKUSWi5lsfz5Et8+0FiPMPYY/ZEnOY1BNRA6lRzavvacIb4fPrIH0UWbDcPO
vRWjv/1Eo2QAMRN0xjS2tIWvAs6QQjsGaVrp/9yRwGVoNx7pa43D6jSR3AA3gdQ/juST16Y0VtAW
A/U387WYdEgKxVNuaHN/eCDIOD1ktSxd+V6zFoMXtbyIxc7JbtzFN1FmdFigwlZIW0kYP9+EGIa9
ngYp367QZmOGz9tt+3Ulzo1Mu4EpeMfxTxYKopNA4iSelsxh8sReYWph6oeh7Q6QUwM5mTc6HdZB
XEmhvBE9aDO9m8I8gfLp33das6k96JHYggNZtZJZ3Z/rVWMwAq9tXXiVg3WR0CkLuFu2ddjpCzHZ
Dy4ks+EYjH/f01YuA4JAxnQO778iSBeur55b2V2P+Wegw2gEZwFvvOwVSI4gV4H/JBwnVkOb32hX
MUFCdBWoJzo2xIXloyMx0mTNZB2HyNqqfmCulcxdVI64dEfuSjtsFQ8VWhdmpFfeSFK+dgxN49Mr
nATPtKwV2cv5XtWgLFLrGBjRShbENbFUr7OFM45qU3WW5y8uzS/fihZ64Cx9XkCZ7AQ1gtJl4r25
GWCyBloGtzff9N2LWCpLs9HXDneu04PyfGVjyPljLdZzx4TMAJlCqdLHQYfRBAN1fCsgolGjPag4
rYr0JOpUsgXL3Y6pceaIz5FbzXsjXOgwroTOvxFG34vPr2tJQ1NAps+mvVs2fwg6XhnojhYIgd0I
L6oHlU/r1i3WnwrhPd0oS82k3CPs/ec4NMqm/r+rTkPDkJe60EElsFtop+067axlYu3J4DTSbd+4
8ZDfbU4ZRR7gcLTtCRefNydijF5dIGJtlxITn/zFU05SdvSyEKUg98bK+ooDZGXR8pNFhsuj1fUk
EriiWnROqAZ24Wdz41XO3kQMekJhIaFyIcgQhOt1rCobqfIvsgfdBsJqYSWLVm5wHAbJBAsn1vXT
+OJF7V/v/b55rH2dOo/3SGeOdMwC4z5tCopShKWZKgY2hI6ZZ3o7xULfR0i2mRYtFfWB85QFUObi
GnizJBibzu1f9F6dabDrBHrTsm8nHgzVNN/nfbFTzXQeF0tLbI9plragDt27QY3W5Mc/r5vvUhFq
RcTIAcYCctQn+1aWGtkDFhzYYvQ3YITYRRh7aY9NLp6UuGXD4NUqZ5ghdmy44pJXF7oXqvJEbZli
HT2s/f7Gqf3NkfrpjibfmzNB0oeuQADLYq69HAOvVwPegSw1dBcpdm6UI+8NkOmOJZmmCkCV3QQq
+Hk1D3maFUXUBnZn4fwoOsfeS3Yd+jAmFGkpXpLIHPQM5lMhb9XEx94QMNxYXEpiuFB8dSUrTyLD
TE9Y/POFYdfTnpbyaiNY5l41w1MRG+aMBXzMfXjB5WyIyq2SZo+x3s2EUFn5rOXgVqb1VeWGJUma
buo4NDPL0Sf5nKrmnWWFdWBHZCOCRFBGGWEI24WU/lb6xybbWcVdld+VRjmTBXne6XhUd846GB58
bf3zKvvuk5r0bSWEfclfpuOQpCVlrUodNmbx6g8Xrz6SJTn+VYoew+Lu52uNZ/X0a1pMNqBVjRF4
WpZ3THpbp+hDOzP/jL0TwV2Nh4QDhu3nC31TxkKnoool/o1y1ZNlI9eK0TpljJTSTgSA5WGV2oxB
1ymXquOD+/75ct+8Q3rf5LKKAojftCbbIioas5CZD9noBAXM2tWnVJ1bzLKyJfTun6/1TXynBBjT
LrJ0mabh5x2RuoVSlloW2ApaVOlejh5J0vG7EsXrzxf65mONjgCETllHnnZ6oTArdV+0IrI8+Eku
hr3DtTf+lDD7fr7Odw80qhICg1RkiZ8/P1CgpoI3qJwhrogiQQvLUpzXwkvh7252N95r78kCBHRs
aiwOk6cylc/XaiStSsoiDmx6G3UxH3MbTmQKSlG+K6C/+V4/D4KdP/Yzk83Pz/nNmtTph+NKRmec
SYz8+dp5Ggux4Bu+LQabRF2iAEJPGg2WscYqHgtYKj9fT/5mVRrEYy5F5Qyta3J8eKarGI6u+bZW
bGWclYq/fo8TtPGXNaOk+tzrH2X/Ai57kXbp3Cwgeg/W3E/KeaE+G5DielTPHGEhw9UfU1vLP7dR
vQ4dYTberQ75r7kI9X9/TcaowYbsIm1CgA6fX5PqW2ZZ6qVvt4GzoC1ET7LTf8UESk5pv1xrSnMD
iP5N6WawkeAQk8hQ+E92VC9kopmqimeHrTy3QAbEwsPN5uc3u8kYVTENU5ToS5qTx2otuY8CNwPF
UDxLyYUWnkXarYt/fv7o32ymsd3JGMQyKULVySLrE6WKChDFtsRnD17K4F9B0zOxtCXJ5s+X+i6b
pj0OQ5YiEDq4OLlWLoWhFmo6p5h4BHdK+RmBoNYw80Zit9hjcD9rbh6d3y1qVQE1oNERNaUpXqhM
vbToRQ3EPihtUEFUbFKvvapBs9PLeOU63a7SoDMDyxKqfq6F4aoahZdq2vK/3OKpLtWFFzQ3cUzf
dP1YObz5sSbGwGbyMoLOULOi5b6iYkOblnmXO4gzqvKgnGsdVkbVg2scvFsfgeEq+2ES0sY+iqxq
kHGUL5aVua8X4hB0gZ07+azO2pVVodnXtHcOQy23dVdS5f4VtWafrKS+fQkAXmiysQhjea4n/TbJ
i41WFxtmebPKCQ5URqn51LfCvk36VdCZcxNIbHYgP0GIMS1nofWmdk8IwBjh30gR13p5LwB29tZJ
2q/GEO4jClIJY9fBlNq5MswdoVvEnTenbTLrY4PTGFP2Qlyo/OWyepCsYRdRB7iqeUkDDyryCVD8
LCifzeFqobZi1BB1/VNaGagp6uehCbda61JDpofMcE68gfkAH6o9OGxhdAzTmYWveAMcC5Ey1xrO
XSo+Ja5zdrV8Fnblpkm7WQiQMy9PHGqmeskqIIG7zrxXBeFXmP0WUEVz3VPXoN9qWS8RO7XuyrVP
Dh4hiCMF8szqGGEOGCK5gA2NbK6k5apo/snCpmMWIHqYuqjJVvZNCXYiMwhp5jarwkeciBNOQNNC
rYW5ivBHJOvrVotmGUY3HiC3sMI1PrtWKLzRWaxJS5P8rza0CxRi/GHWtoiv3DnCQ2HGQC9Mbz/+
CyHpljHXyIb0KUa03sznXpGdPJHePW40Ilpu4sp9lSRoT/6LoEmr2SompMd+NG/IMx0ueklh31b3
MSOZtJb2WT/sPYFJ8qzpaAq4c+VQpK+pfy3BNijOsQ3hHA07/muZI+2VNSLjo/SuyBH40qx5NfTL
JhHghavRZuxxjL/huL8RRImoeUN9QGvv6qXl4yKuhl9y2dlRnymzpoDz61YHI2HoaDmLGzHr2/Dx
YbeMh/SHDkBrBX7p6GRPfKTQOZprD5IHHayQ25HX27jBUq14ypHWCBnFlaBWpeV49vApbo51vmIf
SRkpbiRQXKY6Eh8/34yZQIyQ1CAYJwVtrC1JRTzjEMFnKgR/2QbGjHURVxv1D80U0x6n5qIObWPn
+d019dvZLWyUNOY/02ACXtSi5gQ/givb5zsStLSRxZQcxUhmPeNVzWAEScsZyoYFmvC5RmK0RKni
OKD0equF+l12hoEp0DbEV0k5p+rm5tBVju96nq33czE7OiGqlecSxBCMgxZKMLPSMTOThFuW4F8x
HHyBkbVkgRsYp71jivBhWWDAK9VB1bu2Hz25u6o+FlgyOY9N/y/sd+SjZr1u6J5wsFXm0owuTff8
88L8Zl1+uoHpUqhlHe/IASA+nOcQ5TH0JsqlmFx4y713Y+r2XduGq9EQ4WfS0Xeu4YfH1TUzGiyp
gydmrsv8iOvaogjnZvhYsnsjy9+E6TWstd8iTc5K+k1AT/psnqIro5bxU7S2AHsFWj9r9LPrIrZY
wbmrbmzV794ISqyyit84OcY0XQYaIeS537o2Z0ksBvNknMPAUJTXRmuiOnFLUeZrgmaqqsaVeDEY
QL+rBHx4J2In4wwPDXscf9AYpiBg8nHzvP76VEylyVyssQwmwR3//MNV6IfJihBqwp40gYBTk0cz
NGZCp3SH8GYy+E3z3GTePhq9Kjqg4S8Es6BUDFkqPHtw24XK6DiKxWWTBiulPIxzSYmGc6n2mzyy
5mJf3DVQxoffZdxzzKNhLTqLjlmsKWTlzGzv0nquB69Sz8nZait8VecJz2BSKUHQB0XOoRfl1XPV
iss0gPOnXanD56oTrizaKeBHdkDAF6FXzpsY1KyfL7REsmMykZLaq5TVWe95Z5f0wG3LldTGcxVl
9awaVuMcNWesVlnDQqN9l/rJrvERPNeieVjjqG4am7KF6V2eNHQGCwWLRP6ZwSHfiGiyAd30UmuZ
h84CMgyKITEbjB5l3aezLEPORoWypGmzNk8WtQUP2HVttwM4V0TPqeFtBt3bla2y0gxnoy61ZKYB
e36Kyo4G3JtHwzwSBQQGUX8s+/mYh2bdWyPFVyGMLxpjCrnV5qXqzgct3PUNtbtR2DFDryCCS6Jt
XZ9pIjiatMU8NDe3YVDMZNmYx1kKe5FWag9cfxtXiBmB5JWkksfS+Zg5/nM7bs1Xiv24dQHFdCq6
rlq2igxzpaDQ1ujo43f1r7poNjgrGuhuan8UzmPsv2clregh7NYJQrLaUy7AY0FPqhhh7ppC1z+y
C7Q/WyVYV328MHufvqK0ScpsadTF0mzlq9nvpKSYjZtTBm8uF6sMumVZ4t7lZQszR24cdUBXo3gM
12Z8orFk0Xj3fH09tthUsdoeE9lEaS1Yi+lvpwZuZGbgRZE5jYe7yjB2rfFXgxjcq49WcWywWgnU
+FTX9cZVu71pYF/TcWDyxTVU0NShPurIx3SCvFDdjTJcSwWls0xfWLRqC7VeeWL+KLrlzGV5tYm+
HZJ2IVrCeowxUlsunLwg84jB36RM7FtvbgrGWaBVbArFTETFX+GWkmgGLmmBbsOq7xjk0+spax+d
bN16jKMZZ/PabKoFbS5dyhaRdRlQzBNADI2LPQwOtboL6JsGHue7jtIt33iIxavvQ1BPWnGN0das
SsznyhAuhiCtU4ARrWztQOeEKQLrCXKH3XDvhOJiaGBnt1s1eNTHhKGslrWL3oN33zcR+0JYj30N
JX4LymEfe/Gd7zurtk2fmjRdZMlzS/qnRj3TQpT9yuHkGh0QDI3WVfQ0qI9xw7chUw3l3yazmaFM
1kW77pVgQRHbu6iW9+7CKHex9pSGj4P0FKMpXEovTgAqaohXNDRrFuZgKsuuaZZqJTNCR2k1ibb0
cP2/KZLIKAktq0BAaHR8K0Uxz0VpXbB90SaN3fyvkGRrnM3mnNCzbV3SA3beGnSAqh5tIcusjpmo
HmU0vZKDamjrIK3tGpVMs1E3qRQeQ0VYGqQNXd8tCkSwAkhAloQhu2stdfUCnK0LiqVIupf0c4vz
nRPpWW678xicK02ey120TvV0S33lE0JLlGJ9I9iFKXZaXXwStK0fA7NwfTOad3mwMa6kE+gi66vS
NF/9/2HszJLjxrI0vZWweEcV5qGtsswao88knRRJ8QVGUhTmecYielO9sf6grK6OoNKkjrTIECm6
g4AD957zn3/oyYoQq13aGUeaiUCQMS6/FNzvXY+fn2HsNIIY7VqQj5OCXaJU3a9D911ipTDMKag7
cTe3Irrgfpcv0pn47ntDK46lEXqLDpV5bEZfGu1tha3nx7ZY/W3XtsQ3eRE3apxnwTJpBfnGCiWv
LwllMLKHrL6GTeZ3zjJLOAomtHNx+xRKKs0y1hgpzkerGWRJeaPAMx8aZZ8uuj/Cic9z4X3IZWCi
5L6r0bEtr5gWHEds+0PdG5vKXSolkAb9LoGyCCH7duQ57Kvxtl6PqfktlUYvmvFgXNJNuTwetqd2
UM6SoN8PERZ5UuP0Ip58EjkSfTf6EytRn0KLU/NjgQVgu2Ah2X1Vm/IozI236l+3511sdvXcHSLc
vuVxxL+6uwEZDhIzOaTKDWl/bpW2vsqKZmLtpvAo59NtrU478ECwL+ubNUq5syTT1x7RUYO3HmIo
nK+kpXjuZ3wgWU/vzXT05Wh+G8rydv6+JAICWsvWcJTQFmebgRSGfojqCNSsQAnXwZLMJExMe/0E
QLdPeNoXzDTXjn5Oe2l09sKlC/JafdLG60pn3HbLUbdwqlpWlP5pAMnN5+i4cmF8M0IP5ExjupWN
/zEYH0p+a/Siq8AfXAA5HGXKsKWmvbRMp9rum6I4jB14TNIEap7d1Gq0ZzUV+3jfxnqQi9WtKFu2
vrkSK8xLSEQMDIrPPkv8OZf292aFAnHe/K1a3HiF92hoIIMkTmLUXwvaFC0Tn2UUbXJDAbkYXqwO
R1EqLnKCdyY2z3UOMTLe1QneTursCXScGSTJemL31Wf5mei/B2vOMRDNgzwlv1Uf90VMysD4IqvF
tiFEmuTSFXe5xbXC8I51uC3fpKrxGPSx66p3VlQjCSor1IXSfjsK/mG9/DGk6N6z2FW7wZ1q+mFB
F20W/caRJ57rSOmPFV0el4N7xF1jEpuaV6lmZs+tq8hnk6emyMP7Pk4PqxVdmrW7l7RthJ18tQZs
4pO8P4oiydRcuLCU+ARWV86X27rWT53GyiTEC8nNNcEQqxo0rRjaOUVrsUqoEszpYDbSvUBVXQMT
qWPk0J543SB4crexRxHgsFbI68c0mh5SfuTDewwzHNG8KsmzFXbfhKa6mxrmkOvAwv0xWc2plLaa
7a2pNRfCbFnJ7pov39jUbmm+RaIi2tOE17Bm3kxjZJMTw6dWCfZsDfdhX4JLqx6EvNuRF/I2LZu4
oYVfWmqicUq/ZD3ErspSHVnAxXOSpx3txVu2Zm47as4w4i8A3FdPXw0gFvZhw5ZnnjspF/dm3jzi
F7h08Re6UU6CyycTpJPVByWNHgZl2Q8hpuLxkrPg6bshbDHmT6oglNdjW8Lw4KSNiFDuDq9u4hTW
ibVWLa3E7VX9oZIx1i0eVl09qlESpNS8dluQ2Av4bd/3Jlb1XKQZTmucpPtpwAkjXPOPmiK2GMAp
DfI8KgH9rqayWx7H7FFYLxnOcaaM4SsqW3Wuz1Kt3BsDVLpMJuW3OpUV5OhKpnDjjiawAMsZkYJY
W6Cdd6cyxDgEjGssq9tfd4o/i1xgv2moummLNBwuPxvBFOLUikuVWseoImpiSvcJ1IVFtftce4Dp
vh+wCGufIi05QJvBPXiLJoCRXCjfe7R3FG5Oq0fOUuteqmK3XI67X/+CPzqzv4EI2y+IoJobSWRd
+8y76vW0Ftoos440AFWW7mULi2YAK1y6EvPU8knF6Wu17Mwea3o2JEmkMuv2KwIFdsRQ8muNpLFu
OZSAhstInQuSlrepG4VMhtLFDinVFkDBLH+Sqtqhh8lJ2+VPYc/qCsTFA56lPDVjPWLc0uwzSNnz
Ng3fYMhG0F2enSZ5BS/U2nAv5NahW3LGxV8bIbbV8Cp2d0P4IPdHkyIaPuxx4G430uTIRP6rWEX3
I9jor6/az5NurtrGbpQZEwBv/6CV/qUzjMgdEcLFMI8a8N6y40Z2zfbDpGmhUBSBygQ/SZ4WKfNn
DHLry9rLgdi8h9y3GlMZZasYcWvrPI1HfQKneZ8iV2rRIYlvU+WsKY6n0U5VLnl1EbBVRpu1CKr9
67P4acb16SQ+oeCNOjVzzvTjWPVX0CxgBL0gvDvhuXzJ2DCm7PnXB4TZ8hmy2qjKjA652wDBiQX7
1FF3axGmVW4e+xpb1DZ6mlq80pE5M9tKIOE1qh5o6peUjURSW1uqR8rtF4A3p4d5mKs4nLYy8jWU
O5MZ+t0EIUzh5pwnfzXI75HImWrjY9HnTqJMXjW/1pAjtYR1hua1T4j1Ml4WKGcTDYE6XAuiIKrI
N8J9byTugrNcHr2x1PrIAHDQflxZhWcpvZ3acNsQzxuxtEJYPntMjsMhcVrxtugeo6Lelysyi/VW
xJCIBijWaM4X6tiN4dB5VnwasLIyCSgHxE1GQOA5tMVCdeJavoXPtC/U6Nq0VFHf0NzsminZbWdc
jroHeasNrQOKD7tPlR3cOX+l5q+AoNX569pljoUlrJJVZFugVO+vfJBzXXut1ZyNlMggAWGoKh7j
qKDPviN9c49OhLcglmB25nhxUyu01fwJf97bKq/PsdY7YrGbwueOX11rED+IDBaT/Lrq1x+dOY8t
PUZoRoe1IjW9+rqqygFVR+TIcNJMk1t40nAaXVUuEIvI6wRAHvZFwH57qIvxun1gRUUeA/LgtH6f
wseKkIMCnm4YKkGi3DWFsROqco/Vo78m4UOuI0lbv4R57Sp67ZVMRIelhYvnyDX2StW1zq9wBYTk
KoyHraiETLX9Cf2UHo52oQGJY3ddXY3ScNWctR+VQTFgP2dNUAMLNxnva/N2Ku9k6yWSVE9Jkl20
WAcjaQ49S/CU9L4k4AY930/xdfuOafYvtXXcTg26nZTXX+Ywd0dFdIV8ye1+NH1hRoKyvZtmDV4f
T86mxaGaYhgrG7qtD+XTVM3HNBv3lE/SD70JBloCXsS5dpemH6vUOZOE9AKfeT3eaWV0Wun9ijbd
1db8YOaiP4U65Cd935u4ttFu0tAdraY76PL8o+za6kMBN4wh9JdIfASzDaiT96Fs+W2rYOHHy9Vk
1xqGn6r912gZ2LEBmJTYlQrrNhVIysPJN7BS4lr4F3ddF/aXIfenhbG/HkNNrKJLO6/nvI7tQUWy
Ta1W1amjsb8uUk9AFvPpZgp6HWcyrV29EuREVgGUPBmKqDZH3oCcX5VHNzNa7rbBM+P2Ix7hnvUk
WOCLIWaXZuz8KsWmnjZf0NO9mFluUeSBwBhAVN/mhnUY+s2vl6yf56bkxm4Ua5gi8FN+8j1LxiTL
LbnUj0Z9t+4tlc9gv6THSfCB1uOaCeLLr4/4g+L21x2ZSSnDbTgALJ9kmn2mdo9DlsrSIGqnNRt5
PF9b6s06j3eG/n2SdgO4TgvE3pp7TcCc/Vil635aBa/ru2/pMlJjBUE4LHj4Zi7FEnOvymEUtrSp
P5unWb6P6wf1LvKr9SrfLRiwhf0u0pFRz48GUP4g3dHMOc2677OLqL/WcWL3gCyS8TiStPLrczU+
T8C3qfDG9JMVZu1Itz5tQZoYpdKwKuqJJEonXktvwmfAlKrbwfpuZscVU7vQIvgKmV8bmCwPyQBb
rF4ugENIylIidXjUD1KbBTKPeAUpNX1oLfmwaa47/QHNA4kKtbeOxr4TgfSM+1V0a7q2kEQmpSr2
Q0zYntnv+0XxaEgDZVUYBN9DYotnEiAJDks/jOjbXG/q0DKGMimSanM2uiMcAdYVUjTwD0/nzJcr
057T2ZYpuKsudvJgDfMbrluO28ykUOqRCSe9jsLgS2bsmeVjYgSt7irKZGtm6a20/1PESoKG/NeX
+cec/dMthe8jBDZE9Fxu5dO2m06zFErFrJ4UjawNKtFcfUtpF6s091kHpTk8wsieeNKjlJId6K/t
UhZswkhGwY+G9LVnjlhRp5gGkrgsSM3bOiEUZS3vk1ByJy5oZgTESNvxmCGdSfeD8tEbT6ace1r/
nmOuUplfjOTDJJ1GLPrfcNx5NH4uLLCPgrVroCHbNIB/LyzSUZ4WMD2dfCZYwbMGeO0pVJJ5k7pq
hcmWonnQHvJhckQwQBFy9EBoFsXFGLEKJXcF3GgmSNGyeIX8kpbj7bTe5OP8KveDxwDj2hk5cIUU
7Wd5eqozWItrH37fsKsVmECc69OGtDSgMgC7FXzAdBvxZqZT04olyKWm5RFHDYRuR4aWsaX6c0n2
3GabTa015zRTWbIfisdlG6CxjdYJZUNMHl18J1N0K/N3CxgpnZJATL4vleZn9Fgmt+0G+/Y4Qiqj
v0J3XZrvxiqjKQ+73s5qjDbi8KHPn8tetg2FZLll2m/nbzTjSePPrVJet+Jd14oDfL9rwn9y1SkZ
+m5UI6u6aabXAeetXJ+csG68QYj2JdqFNGISsn6UgBgG1IOmr33RMxaG50Pr1oyVkajcUJZ4Uv8D
jjp2+AGvjepPeoVp9ch4YDEVIky+tKEUpHXubp/S9o6JfhhLImPIVkPCgXAu98SVzhqxBtBjVzdX
mbFiOOxxFpermvkHXV11Zt4tGpiWDOSlbZKfQnOaUrglf3VYSeeCkympmTeQ1dZkAh5oDPbNhi2s
v2vYSIdMuO3YkvJtzN4ZCJNJ06nM+ylhUlCzPU2NG+XqzSjpQQnynqmvcFG91kStMJGLWgx+N3Q3
6bXRKL4UCriGGWg5dAnI+brb5ALzIjtVf+666SsWuoc+Hb5ooXK/NbtKC2sUJ9AsfSq1Pghz8jsB
jlIE6RnohplYvigWbiUSiFQsx8zE10Ru6MIK88WKItssgBKHF1Wa3kPEt7WV+RFtlFJtYQAaITOd
Ivk5kxmhWG5qubqdgbAm7roUFDtJR9wMRS9ddpnWtWSSkJgg1r5C+RSl5VHl+d44FXp5jvqG2yL2
YJz+epH6adjGRgsGIdMjM2g3f5jY/KWlkkxrhoiLkczUv22sFEpzphE1NTTASpX/phXRPlOAoNtv
QhULRTe7u/bZmafITWkReWrPCeYX8TIzYnG79VAJHgrvXQYvJT8NpFCF67M69Tej2t3oKrhlAU3J
RPewXObWN8OIVWD1G8PvDDcRTrQHxoStln7TyKfetJ6ETDynsroTZaY40Sx4rIsF8wFzj7jbUQgj
WazWoZ0MjDmITPEidSKYa/8kjIMnmuBI4RQ0fPBK9zhjGELsWrom+19f+p/a2R8Xg4GqRtmBdO0n
GV1KtymmbX3W5EeFRVxVardtsd8Ssc1VzWAWG9dnO3gRrS+z7KFDdkRUJkLbcoNaQQefq6qZTssM
HPTIy/Pvho6DWUGhiIJmLI2vBWQgW1AMvx6/SvWpblR4P9Tqkzua32XxN/sBmvxP+8GPM9LhSSuQ
0bHT+yQn6+qy1Iy6wFyyyJ2WYLi+BuupjB0LYpBP36f+HT9PjJASLy2CdgHGnW8LqC70omLzEdUV
Y8vRnSRlXwtnK7sZhTshxHynkZaAkQMYq2g+rUAYMvOAzMzuFMLyVO15xcGihJUprNquC02720ps
tM3qwmpbr4+MUKI6e2ga6dBYVBaWS7tlz5gVR2XmFzW5BEL83o/fi858b98qipYZSGaNurMyJUez
bI+TSLrgqvljH3nImRkTdzYiU0+V5R0866/WsgRyqNA8RqfaoPqPbkqsIKuLLgRmnjo1wT+C8DHX
l7a6H6dTHoNeRG+y9WUsCK00LKeeRWeeoqAa/ci4W8SvbTru6mk5N1Z4ntXLWnZeOHwULXasQUjm
XaTcZGJzWvJsr08yn/gbA52AAo1pQOsqRXRXxITS4izTp4+jcunwMTOnR70nzkrZyonyVRtSZyXH
bo2+l8zEREgtv7nLfzI+4aaQsMCGeofni4Tc9+9FQmRRnollXZ/FMns0zMIdjCGmU5S8CmHGMpG4
ijqqVTRX4eYXtbtsPfRJeUpTJ8eOpe8P63010VoRL9CSJL6o+mkl6bY+xZ3uS8Y54j4qNdMrVz+W
31TTTakhSTkkhyB23mjyuNkc69661+8m8lnFICU5XrxabktX+Iox9gl7Mwrc/XSI9wx/bMMNvdAz
XOyOHRIZbzJbuTUJ8Vk82UuOsmf4437cq47qTBcQFenUYXC6uqInPrYPwnO0SwiQBTQm8ef4aLjH
er+eJFfAXr30SWJ03m7MYDMuD4P4trhIPoXIHv9hzOgtRwpABwiDxmXexJn86ak6r7vEU3YEKWJv
9DY/WIUTHbuL+mj4yY7/8mvgjP7a72UHvd1FIml6dtPbhSAmxSfL1T5vP4IF2AGVhDs9Sj4+Gj6q
CeeFeHgXEijOsvMJY5bLAuD8HAZhkFyTa/4g+SFDEXvx+tOWY209K3yDLr8f7QGv3erVeCf9GaU2
1uWL8qUXcPkGjahA1tX1oZwKd9S+dzm3ZNG4UqzfjkbynA7JQ5rErpDlb8LY2epUO7IV+2UX3gXw
LiBNRo5ai25VkFFmJJ44szUCw+oKt26VPg2N5SVR42UWuSVJ56sMgwd8XtvsQZKZWg05MZyQ6J1k
k8xO+alO2l3XJG9jPNwJ1ZMy11clU50cB1wMIwKryO4mIznLOVWIOrBLNEHPQFQ21acp3WLaZLcf
pcNax5dQZj6LGb5Kd948JnLBYjZrxOimdrXlZFG7G1nhFXHyVJT4vKWgFPXjqIX+JV2wq0oHZm/i
uc3z55mZbwlKKzAvrSxfbW6yKFCs6TQPq1NOWLX35UGrm0Bn8phHEgjOTtaC3GSg3MyE9c0hi6VC
wi8RRdKbRPAcgY8GGTbVkn+J6D9//SD/VOz/eI4xkKch3/KGP4sQRJWRTCPHwPwy1EA8qtIrU4xM
ukv7fQUMRDnEgM9rWLCKpLqt2GymCMZspR2MnkF/u9pLpno8/U7G545UHdLGtVC+LMdpxICoRveW
v9NHPUL6+80qZP6LwmOL4oJeDqHIkj7vTFpe58ZUjBU5wpDXDehq6nbfrgT2UHUb8xYUvBuwUmPS
RePZoudomKWv6XXSJxclmWw8NhTYE+M0ldBvMyGa+CJmuiu5mjz71bxnVEAEJjTgyB9iwxWkztXh
d5PAJJuPY/U+D8m1LxDDsX2F5RvyG6dU3CUNX6TwHhKXSIZv0rE8Njuxviu72dWzCxuFlUgY1dVt
DkVo8pm0n6yUnVXtvGFaTqHcHAWkuzHzVv3YUYRqpUos6atVPEUJAY7Jc40zCiCEWcpBTPOSRpWX
ZtZ5zDD9TOZLsuam3Tw15eqm2u8oYz/FD2x3DT0iNSaGdoYkfmKT5qvQF3nZc+E7Gvf1yyQ2ULqI
Gozrg5TGcDPQz1pkh0vDfS+pyFpMJq+ana3RbVRZu2Qkzst6XlS/EO/19GES75XkUc72RRZf1Ejx
YvIG9QNMYgqh0VF4iyx9zAkcw42wA/A3Xfwe3BXRsyikrjmf0rp1SkyCDLi8EHktobYNsb41Gcqu
S3LSIzLzRh67kHTw2GJCPHidkt70YnuZCqLNhAk8wsI369fP12dyHRcKRSqSN1RSQDLaJ7RAjGNB
7TqjODcJueIWMa1U/lFgMCH99YF+Er1wJGZiKL4MET3qTwYmWqUMchVV+blcL8JoOlRyN5MJxQ4r
qDR9VwzxazdqR3UhrjhKz0qhQRJSEbXgoTchF6x6qAFLsUHzzwyovmWL4LaYHy00xnrl9OfGyOnz
2YDz8RDJxvXXv/+/qptRNcgwHxnu69Bw/15QDEaempjKYKUnqNBOp0u+KExjI0+kglH1AUrPDfys
FNaENPpi9F7xfdkIZJJwx+7U9WAVfDXulJpcNJHKlITNGR44u11nnkNeEJ5ZuBLaE1iOuPBbwoeV
T/u5yn5zLj8BnSj2MbVHyQPKidr6x7r1l/6r0hek9n2dndkiAE8W9V5adFsZP6T0rKOzzDMvM4bf
3Wo/PM/+Dk0BdNL4bWZDtBKffYaqzDAX5JfhqZsGexFJ1Fo8I3xPU6QEmU8I2rnucg/4KdBEACeV
SGBE/Olq3ITGfTaH3hpFBwgklVhg1QJa7sXRcEQcYVfGcQ1JwyIVBBbnPtQRNKASLtmTLeJC6k1d
JQUSiIiUeJJ9QzzNzcuL7JzHmy0sevO2Xe3Y/TDdKxOn80PqBrX9BazPfjVtz5bst7ch6O4kuzps
5Z3kkmV40UmIiZ3EvumCh855eIjd2db3V7IJ3QdMvEmgIuxGsh98/+3G/7ADABGyfxL7gfqQI1yv
gneN3QfylW/mI5R/x7hsIY3oHeD2m+7tR32Ep+Js0brSRd4T3vIFx0nP5DDvhvP+ZDm3QUb6Mg0k
pVtPXo472pwCLwpm+2M+rkcNJuXMqTFKu5FsZZcdtjAYjJGf+hs4RkQ8Ty9vRJVjwOarhHh0Dkpb
/OhVPJjXPXtl/bX8up1lQS0I63s7Ax9uJSXlGwUc/xOd84u/v37AovNIgLKlXfMCG5IT3YJ/xuNH
ciAd1EGjwf9HHll3P1KAuDTEdq6k0mwny1WbCQqCFHmMXfxnd0iqefXDFerG/NZ9NMEDQ3On+ZKR
enaYj9UH1ekhOTT82Hwku9lfeXHhXK9VwLXgOyQL3VOOB5H9kZEDHpj77Y2L7boUTnDNnOtH7EYc
Onb5wBIOFnkfH7d2zDvNNlOXIOY8Vz6+/Wxf+Zj4AU4gJXwMTqn79kAKUsJJPvBP59xou7ft24Ro
8145ZS5LAleLo+85jT2NJ3fYAxmYK1/9OGTkcVjvgcTtt8gO9vZ1z9H84849+m5lvwj2281W8r/B
8zlugeN0o/Z6eiNpghjRUzk8xRlByDiTtTg3TjHlRcPiU9HDp9ylSeW6BSl7Zitgkl3B2CoV+RVH
NLvVIUtqLx2R80vtl/q9OpF3v0xuzlDIwl82nOAoMU9ipCqbPV0xKKI8kUV+M+ePovhi/ZgYCLY0
pW7OPMrYBEQ0wV0xe/WcclGYUIbNBFkRxEBWnEILKUtOWX2rYR7RAr80Wx2s3q7JK0hza+xVsBdF
p3yv32E7OTUSR1kCvVINSD8K3TqfWyJ6M8SBCD6rFkpOHgXmTPNKus5JTUlqgi7L8yU/HRCULeP7
UCu+jP5oFAWk6OVuEqFTA9asgRrST8T4txIQtFnjTdKDXLgYkhd1MMjsygoapJibrT+1cmMj0ewt
36BhMt5HgRQOQ7HX5bRERNJHx2jU/LCF39sazywMhXTpywZXIig2aQ7isHjanB2iTnOgF7l5n9qZ
SIKx4Bcn5Eb0Lb1H8/o2loFZPW91gVTrQZf3fpkQ8QlEkXOY9CgRoTZ9DycCoGMliCzZK03lQdVC
JEjhTU9y45QixRJpGychSBKiOgwTP8D8vsJGH8CaMLaVfabSgq4Wr2N9YS5vWzXx0rElBy1wqR1G
nrRi4bfGhRY0fTABriu6myQXcdiJPi46dmmYTl7CleWeCOtniVq2GbUArzd/Yz8pWO6xWWutsyiG
XWOTWIoScZSPUkEv04l3GlOPXIEGsjJ7V9J93bHCoYmEyEnsjBG58hbmru1LaCKDAh0GNsxkelJM
c82ksoBZ3UzvkXYzaqx3RgqemdwvSf4bROkH/Ph5n6JksyzyRTc94yfdqdWacV/UuNXGLU15hAXl
JELPBhh8HELRTSzixw3ZjXWoKfDzW8Ofra+mMfr43CgEbsgi6zcMyPGhzuC8VyvUOLpGIp/wwP51
WYLv1U/ol0GeBqQeVBJUuuqnugRyZZbFWhKecsTTHVmdTJOtJN6Jw/AQIpJqQ8GPCz/Mh7e1FPZN
CXpQjI6Rdi712K5tJe4POPLGo2QSWhyD3Ce+pHNeDa7A6mI406QHRlEd5lln1is0wSpmDOvfda11
BY3CWHVlLTxrYn5T5kIgYiBY9UcB68JKDd87MNdayU6CEXuDxqbds+H1sz/Spc197lq1dFwgqNmU
K4wwWMSmc1u8d8Nl002i0AJeu2Q0qAZxuQX4v6g5EYSDvK89OW2puyFj+1pKVG+WYR8+UULRUgt4
LS9NMLF+Ajxa7HGVGd1maOK06FbNeqcTu53csjfVjeJMIsiIjJ0k7HealWqa3K0diDJidUOnfcDp
sf3GEC0VHDgm7RtzcZ1hDAab7T5l6eg98u3pBXAikmHoskNWqWMo3NEktITnniatnx57YmDmF1qo
PMdJh8J3wyLD6DLBIG2Zu9YYa8/9HirqXtDGQ7p2h62LQO2V9ESYWj2zCRLMzdBWahMTZVpEcl/F
TPZM4wa4HZWc/GSU2y3rSixcbUReZgP6QoFlruC4CKYaV+hIXTXHoOTGJutbKVo/TT4w+Qm45stI
J8OJRiK0DoXtonJqPT9NLXmqYuEnZXNZ+umKP5st9cNVSNYHluvDKGaeEMzK4heKttNHy2cdUjr4
m4tyUqwaXcF0r2T5TpowbDe/hM1NtAU9bPMSGs1fPxP/olRHqYZWFgUfMLfxuVRXGIyMmhaZp2I9
S7EIVaC7ZdjpGNBoFX3abYy0tLcucv+YIQZQc8PRRAZ7Umq4VrPuxOWlJkYz13xp/jIIXxd93XXZ
SypX72tMPiWcd8S0dzTGtibVfgIeg/j4fiY5h6XR3eykora6//VZobD6+Uk3FZnBLqZ+SNU/T3ZH
2J2RInBaTZZ+DVUEkeutEDJ8llrbkD7qRLiHr4284SQXJOqooJpS5FYQVDcSnaAo5yn9kJWXubmD
FKQI+rOlZG7UzY7eNFfu2CDL8quodASEQN7rvhhm62bAwzqcaRl9RAw1NISXKsWMC2AfiwYhUOXw
vC4L0tjiAZOGU1swlRzvmozNKx0vJdQORWXVgMy+fhkZmU/9ebD25fzSAR5ZKfWUcBvJt1CO3IZK
Pkxeku4skrBihKot71M5PUhh8RLPyU1BAZCiKRpewznQjdPYo4GdFrvb/Lss9tVxl6Tvs3IW5mVX
Jiog1jPy7oJGP0nZbfmdxIJ5fvYxkJVMBkBMgDHputtI3unj3sbC1xMM5b6eLS+f4NvLoDVok6cU
Dg4PwtMsDj8+3k4eHlsLuIUQFz2r3Dj5GOHkoBV1zfzc6C+K9ZFaXEc4+jidZ23Dc44TaUHxo1bO
EEq7cVMZFYSGJgtyF/VkxoprqMtrolEGs1Ems3FN6kNSrX4dam4+HwRczXoBmFRUgpBzEthGf32P
/ZRlKHF7YVOwweb42Kk/0Li/NoZqja6iL/STkHdBat2lI2KG+lUi+wz+mgyAlpSXAXZVuEZ78iHi
AGUk5V5svi0yQY7hfLuIsP26xe0G0Ayo45ZC0mR421APZRutNQFtocDLVnO30eL7+LsRG/R/jw1Q
jaFehuWDWlOsNOhhaB6VxJenZ2URfVrv7G3J2VCn0gtl0RVDDbMOTOSN6qGiohMm4ljX0bGi5Dcc
0H/RMHNdTAaVBABsl+YTniTU2bg25CacDGxjlvK7QjJlTj7lnW7LouBsdN5Q/o0Y9CfN7/ZhEIMA
p3jDDrFWYD34y4ehlMm8znGln0KotkNpOak0OZV5EpUk0Lr3tLhw1dJwAwpIA2dIXhi/8fj7F+gr
rhiSiuYYt2WI7p/OGz+F0kRbwHnPJLGQSPktsaydEsZBvkRnadmnI4Nz9TgqiSuJRaAT9LYhNpZI
KPTCDS4fMgrLMn+spRshZLCU3E9Tc1Lh5UtCeRl7lVX3KKNrkbR/Lpj//j7/j+gDJJcjVGX3n//B
1+8sYi0C5P7Tl//5P4eub1/z5LX8wx7aj9fhj+r7H/f9a590ffLe/cf2Zv/94r+/1X8GH1VX85Ov
+R/ua//6h/ct6T+/4G+v5+D/9cttP/+3L7yyT/rlbviAU/HRDXn/41icxvaT/79/+cfHj3d5WOqP
f/z5Xg1lv71blFTln//1V/tv//iTQShxYuRo6JaEnROuNtw3//7X4/3XD19eC97nf/+v/OOPS9V+
r/Lst2/z8dr1//hT0o1/ozaG2QusLQOuUh9PH//9N5ICyRxKHzZaBsVoWbV9/I8/BdnkRUzgGcRj
/ckjxPbWVcM//876N2K+NB0dLAYsoPzSn//3F/7b5/z/Pvc/ygHqbVL23T/+lJW/b5T/vAD4sXLy
2G5gKPT3B2eZZzmqwzJ5Qn7j5W50l7vJkfbM5Ul1MnxivzYuQJFDJCEp3W3v+puL4m/W0h+88L90
EZ8/hs/S9b42aisUiuQpu5S4YLD52qGvBKZvXppdnv6mafnsWfDT4Tak9y+rRRQPTWgVHA69SFD7
7W4N9G844L4Sx30I/dKrz5DSzAvLVm0Lv1kg5e2S/upkP61VqZwlwiwzgEr3z+W+lV09sN6jneSW
fhUYnoEPhRc/bjln2v+h7tyaFNW2bf2LXIHceR3cQbxfUl8MNU1QUATF26/fHzV3rFWVu05V7PNw
Ik6sVbNyzswUGIxL76231vrXzZYXdIz+adb+9yT45aW3Sdmf7qDlnPz0/JcOVCCr5KU/6V75dBDE
JWtggXV0B5ih18V+7Ry3SE+cro3gJ2gmBwfn/uWf76LbPuef7uLbhkmklHfUmrdwo4Pm5VN1MS2I
Ce2V1bV386WgSNLtYSDH1+AvF/7tnP/3oseY8NfHV7O08zL142FxmGdLab8eMt06+7T3SN387aB6
gl75+Ju5zvfOMz8mHX0cqR1wPBEvfHvtGIPoTxPr5YU2qbguh/hW6usjqNNjQraJTP03tPpjy1X6
50BLuqPGUx1K63Y+pHVY7l/2SHin5l/WAuYQv3kNLZkXozk6LP4Pw4qye0hZe9xXLnCB3ZVl3NnR
dxN0EwjSYDEePSOGsB5Sg6g9amEQYfKrp1O5CTO7jFK3xWJijdp3HuiFqMCWnDzAuhtbMFJJulzR
OnCMcw8kRPuUWCCEhZfZite4Gu063+B1qQvuBX57j3hkYfUpGTkPH1m/n000esgaH3XYjLpOszkP
b8P3jXJ5s5G+ZB+Jma04aUw9nW7ylPNvO21wtPVxA/AM49ov+PQWbrz2Hy6kfQcVuNMdvgddj7Bx
LNMOu69Qbje/aj5y3l6JZndukxwoWxE22vR0tA13PdRBm82jeOwlt7Flmj6WdPy6OejEH27jktxj
r2K3X8h9Zagv8AR0GqgMdw9eFFryfu6+F00CSKZTpT+NH+56dHXLeG1nfurJ4zq6J7SrHIGB5B6i
As9iB7Q7sQK54TAGUR504sauFlp0JPeNpKDeF7POsMbgM7wUtja4hK/5lXptbFLqbWjpyEANnqER
PgdIWG80pB9emdVXmwgzoB6genAAJEFjU5fFDRDrytvDxHKqRTc8LdSF1LNGnchYFqMjnQOPbufz
MbImFER3ykCNDmen3GRTPcrHFJXlpCzQa4pL77Q5jTEFmAMDxRCkzZaboXWF1DfHyAuS+y7rrVeP
OaH9NXltuuI0k4dK/0aDxQ4oWLD2rP4h6vSfEfFrkC0Bc+FUNBvAWdsYWg6gh5M6TQAHt0/e6HV6
agIJBGqiqObMpz4o7aSalbPnQh9ykBDnHSg+UKf1rUm+KVHwiGPy2B5X6jgX1oS64fyVsOoBRfvQ
lml3uQTzpQr8Sdx+mZoGtV7W5zs8+ZXh3oJ8ZsEFduVlsyPdYsOGUeI+3Hc72x4uT+3c+GM4WDbQ
gGxt0ytH6j8H+fzp5dBIJBdwmkkJ8u7CgGkakdvS2c66cGWFZZe7jhTJA1QQ0gCGjXu94xjj0NJv
iIHEABEBaOvsClQYox+zbHUJaCsN1aWU0Ei9gUADFy40ey3e56Sh1qfxraMPb7B0YmWUwnUV+gdN
Hfs3FxskXtvAGoErkWI5RZ/Wb85alI5iL+FuicbRP60x5YAGkgokeP/t1OHbY1qxdlO3Y59jgoO7
qzt5bz1A0oKyHV2L/Xa7X0cPKYYyLmK9d3H1Hq4F7GkjNETribXiOl2h0c98aST69G3QApyEZ3/0
soE5NManWRphJ9hdHAeVn+JIndvPBVhT2CG/OTFMtuqq/r2d8Zxdjs4KpT52rylb0L4rj6Y5G8ug
/KKTH1yj0BwxW1dmckHMcrDPy8c4XZ1jGZHmyb8zOX1j1HnZ68ma7ofnftsZU5tv4B3GHXpRm70r
6mA3W2hjeuxOESdm9vHLnByG1sl59UjMMN7QRmmvcowx5ZUpe8eooGeqsi1pb3Z0OmNpiL+INDSn
6axDK6sTNIG7qIODb/ZURu/uykBvzmF4c4s49ddTdhi6yO0Ps25f36EBDoj5y0EWnKZQTBCHzm/0
5URLOHpN6YkdoCHKxXF8CuUB7IShHpaz8+AxLumOp20lOgRfptf+lfLOyTfG2liBLMUtyRNtpHcd
yBHOMzmPaJI3abbp2skH3dHrU2VWgMt2X+6OTH/de0b6RzV5Evyxc+STTT1nhjrrpTKG28ySOfMP
fZBPpZ4e06cxi6oJbxcyUFwODs510R3mQhrnHRawOobkDv94AmOcflLufbm2aeDJXEVUTrd3R3kJ
2eu6CJMuY+RX48dH7SrR26Xr4V5yzAnJkIe/pXMNrgFCtNTLotzDWUPF5jaGBDy5jG4zuKfZPp0o
+AdcBHT9AgDePSeWsx6TkIKu23X/TIvEZ4KY+j4uIPcMslntkXR52jCnLXdzpw/0aaDQelodlZu1
fx7SmXqajlMpZHtg37Dlfhl0hy0ONiy7tjm+JWpPjS+ry+w8O7Ixrxclv8/FgzrphIST4TVM7Rth
dBboO9gOGwgiNmbptorPh8uyeTrZ+FkRbx3jts+tucXHUQ3ueAbsHxiuGWxcnV7t0cv05pWx9Yl1
yOCyv0MMhOWes2SRrHST2ueZsCbB7Ii2mZjJyFebHoCqKOziL1Fk93dxLDGDDnwIzEYX71/DqIP8
OJqP0/WwWO8lqHd0Oc1FTdewt7juLrxhjJY4y//WevF768N/4qh/X5bs+NfLSvn1/rgcuazyYfqn
sbLmdH2xkUMhLKZl/xCjhlmdZjAH9B4sUP2D3rXg0NFxdE9wSJl2vuQgnxw8ffznsBJFxe8iKTpP
4cKJO6r8Y8B+Dqt1jIkqlYD2IxwYlDU/Jsl27h36gFpugAbCphortmGyNUQMNZVKZcd2ZeFOhhfx
EsMxkYc9kG3J1oKTiM/h6ipK/+RPqaxm3tjN7aDXseE6wr1xw4UwyNLuYnAStuVMTmKwDgtHsmOy
NGIeRSR0XBJXkcSJ6lI7Xo1yMXgLPHKEh/iPXVQSo6dT9J5eMoDR6xIaOLYqgqFi7/becDnecUyw
ZWnem9q8s+W2YCSWIkYqEw340FXKxz9s5HU8azJPuOp0DtordrXzsgdcXw8JNkoxLajWwlpUxIe3
Dim4x9uT+Oh6FMudAR26+Ni32A9WBJtiVDrzIHqJz2T15hGc+OC4oSc2vYfAGCZ0vM9oTswlEh7n
a/MKouAz9VoSaGFfREAzRMuZf/Bn9QwOVLaHmnh7qRPM26L3oC2rj9oYdCuuNjU6DlTkO3ZHQCod
JRPn7iRQB6b+yV5ZwSq2P5+Own9aPXkezIDsm7O6wTNAARgMqNybVLot26NIXtpd7x7fxNhwTzZ7
d4hXoa064dP2+PybcO+MbKf9Yuhqruubwn5Gy6OYuFFfF7kf7qigL4PZ2p4otl854VUMMae0766/
6E/ih+iLYQ+zGNELIlrP2hfXjnqRO4aBGlnORyXioBGT2g01t8cP2VrIaeum9tfGdDJ73LYgvgho
GjT0c8RkR7gdmGJ2tpNG9M/CDTRBIZvX0Nj9iSwCd/aJdwfDqUS7zPFv7qunRGzNG9Gfvdp9SqwI
7z2dcXP3Pk2FxSTltR3FnK62EGMJacRa+HvDdqOL/07cqGtzX+6+tD2maIfh6CT9Xj8S9pq6dMIb
cr/cwPb3Q2QqnvuZKCJqXEvM+muXsGfMCQAdAS8Dr3KTJhq9YKMQ992drvewnVwESS5iTG6iedLS
gJn1TNm7Q/D9IiSfzRO++ggM5uvdMf2b1ydTMMQ8iUcXEWWucxTuhfvORNy4g3nuEA5/KWLyMUoO
ws1sZiaZuBvM5rY7ZHIWdt9fzlLnJL7i4OMhGF6Oq/6mBydMRMvUXr68J6+2m7wcU7w55zs+hiBs
7WzvjBbvgpNIFH7AYJtBJlInwi+Mz2v4p+Ywo4U7c2fc3c2NCnsy+tg+xByLMcYE71Fyp6uow0GM
lYCt+wTHzoiQb4J1WYDvFFtA9Lek+UebuO/ZOj57/97cvhV61Y6pH2BkQptlzX/Iycfb2SYF/It5
cnFYreMMpjIcZEgxYjtlzpzCXa/xqnBhih6absIdjnHm99+wo/aY+R83pmMUjD+caeG+/e08eL3e
Z7W7zhb09+7h5MWmN7+HDTSWW+kQSx9x0Am7Ud3PInXc6WEo9Od9X2mrxn+6gfac/Gnbp61CFzea
TrZoE0BSQ4c25ew65CQtM5vEYNyRSJDTEWJkUb08CkOEISfvtsf9wclWCGCguT9nBwe7HrLGP9/e
j94yf7q9Fg356fay6nI/GDW2C/TraifLS5BSlGN1c7uwV0O4dPbYwFYzc3mIiNsTfWl+wk/amuFb
TaSuV8cwqiaSQ17kvBaEgS74H0FWE5euOZP6SkhBeL2HJ72kHwqw2cvJu25Qi8e0+TyO4QyLR/wS
G4sa8XADu/YvD/i9EPNPQPDTBPg2M1+U5XEN4AHnaV+NsuXBrfzM0cPn+C6mZYTlRtQSvWhiG9cc
ouzVAhcrcYvoIu2lyXN03i6inTQp3INX2Eeb7BXi6SKreBsEUjznwpga4QMn5MEj/hvV7/dhVOs1
Ypr0j0dy9ev7uXQz4/WU5GyRzu/EgpKA1Uw8K+pNtqK3iv23Xq/qN0XZP+NlypQoaPkqGy3m/fOE
uJWPu36rutni4hi7zL8GWYi0tgiLHootP5Ntpad58KJztxsUP0DJh0fBr3KoK+1MCGtR4xnE5ehD
HdyV5y9P/7iMcYtw1sQDAd5jPqAt7SogL9l/63f/ve3E/7j7b9il2jnVWqq+swWOw3j4lkLxavJj
uld6tWv4t/ltc7Fs2bH+YrD+W4waudAPIRhm4T9wtJ/WkZQdD41et8Om2HXvTbv6aqdPrr0iusZ/
w4i/e7m2T0lki0YLD9m2z9+3Te2QmefCON6yRXd3votuKcoVudXCyMV7jALDSo7Qmtwrjseff94u
4MP8Zn78cu1v+9krrY8nybCyRUy597CpUz9Xpu/MYTu7v6GFiOIyuu+s7uS2pOBcTCsFA33CM6hd
cDhrB4jkXQZoRBpyXGj7hZvHGdQ0/0WAh8Fya1FoV/EdYzwBsYNJn9Fy6iVO+FZg9HGEvyW6k5cG
907ge0kb6EKmbGrn4yPkCByl2VNP7mW4ttsQ+s6Z84rwXCbfI+HKZsUMR+4YvfhDvD8rRIwYqTN2
/OCjFp34ODtzEp9d+p8KNbhwYANweS/2xmJ6/LgMJTsLJWGFJTCczr6FNych8zlMA4k7kACKOh8l
BQIOFsFEsO/+ZYWmFH8ifgHnMOyNEWkJk6x3pVBrZGAgzpGAAB7WoC0QeYhW7w9Re1R4p4/o/sG2
SciktXefHAkAIFARrj2cl0OWyP8vGxxwCFQJJyGBPF9CH14pogYnwj/ZQ0Ijap8OL0kVQD4oHkKt
7XeHUU3Qz2AqVdsnoESvCC2wzfZ4vsWov5U+CNQFKqaM5CyCOmxbU4wDDOfZiOdQGj/pUcZGyL1C
5XEyDyv+k4BcDxMG3Zcc1mXURYPKXLQfQ+r/5ieIdhspGTp8APuwjo3PZ4u1asX4YAJxGlkfp4/n
Uu0/NWrPOLh6lDM77RabRZLsYm+eHBNrmm6pmg7OPVZ3q2l6hrdB6ncWp1gal4vOZxNXmn+eSQug
EfLL1n7QN+Nq+NxY/iVeTw33EJ3AXBpUySQe0pLbzomc21MXwMIuvYycgkOsgx7bloeVU8xLgMUP
a9gE7Fsa4PETcsRN4I+gsg3jS/NVnvuGbPO9U0mt1n2gTqm98gGlzVvfHdxgMkhOAMrk8Xdbv7s3
YEDQ5qtL+Z3/+GY7ejlPg5+flHRvcaXNOfOxwul81DcXLtebYOHtGgDnhzHiIh2wFGNix+JVksTd
HGiieqKEHVrCCa0CB718kHShkmPaqr4KXWd3DLGIUH2sdZwixF94cAONqtiLH2ztmiA4oosn6cnR
xnIBd0RAlLLVY4s3Ja4pTE0MLh8cdjQvdTIarBcfB0kY4RqzwrSFX0OjRbjLebsubTnRWBTaJ9b0
FA5ByT5IJ+0b0TmCbwehHzO5CRg5KkuaOPRp6hdlwzaJuvRuFlEu7o5aWHsaEc/gFWkksfRmCVhp
S9Cd+Og/vQqq45jVdEwgrcRW2PIcgX06wW1khdzpefeKniH9VRYpv5xYi+JmW/07Z9g6edjqylIc
clOEcdbgGnE0uamH6hWM9o78Dvzb7gzqWQvRmz9ykLYGdsIqU7fxEmANqnEzuIDlWu2zt0kq2Cfy
XliMXgO/ePwe6gn+dyPkdbyyjUp2n7qZU8eX+GDXc4yoKaRRzoufIeo8nGmEPJL7ELpGb6fb449n
DLIpv03uC4yJeVuCgnXZsQvv3kP06uYJxRMc8Cmj2FqHv2l7gP7wguky+ArKpZ00PCSHWecEIH0h
d8Gpdoh+4jxpHmFhjQ6jZyeuYHrnTgXylAkrVmenVGAr9ygCIsCDfdNcrAQvd4Fl6ZSZJkf0Srmp
YyV1lMm9cg7Hyf3pqcl5ZlLUuIHWpd5hYDnY1Mr91Dn7uQP1q1+6h346AfS26dXgqf1OD2oYaOJt
do6KAP2Wc3EaV//CO8EBFEVen9yHeFlSiclCjhglvCW3h8hcNQgeosPnWD10XG47MninuewAPZhn
lCjXIGb49AZdWxY3JpfpXsgCrcHRf08ISke8eCTM9o8K9YUNH4cmRM4C5y4+6kWd5gphWDw9baAn
b09lb9H9kmo/aIk+ayJ+c3RHmpnGDzftd4I2wXy5yBRH+IN3xnRrEK/dLZKWVCnctt5VD3HhiZn+
3q3H+vPYLtJthQsTS8QSltdOtKqPpJW40kzFpIO09RJWfdl9JIhNx4gC7OfotngzZ7o+/R6ELh7D
k21OH8kthMyPZ0QMbtIjDMvEFrtm1vaZD2grY4pzoMh2mVwFJ5949NPg1qOER074igs77beAxROw
ufQruKmzd09iEDgV+AW80eO0/T18nmTn3uOjIMzTgNwxF+VEHckRwtl9iRoB+YN3GpWRAvzPUhIy
woVngLzTfnlwvoBQLoOHr20hss2KQSugbZWw2HdxOOL/4DD6XUpsaVsOHL6+DAH9OiIAWFY0VXCf
zjwfq4UD+x2hsfQSJkA+QorPZoWc9izuGHV0veOArt73s7jKHhywapVSWnKpMj5Wjz2znzrP9ejK
IRJbV56zFeKltH0kqs6tV6PjrkBdcVgpiyeKjmp2C2rIeby1Yii5SGdVF3EwfnuEkZinKT0kfoxM
EabjM0jz+NIz/UMf0wx1pCayjzOrNshR9J6disqmMcU0UgLZu/uaZuN1rZuT+grLNXkbETx/3CDL
Ar8u9t4P1cCtatQMiN6yLTUQEyzvHBNXy0sOYoo/Nsdp6poJXY4AmbsHoVH+WVEMOSR5R5S7Uw9E
lf6LFOWx9mgr8s8LEPip1xkdx41j2FdKp81OpW4jqeIyYYrGRh/F8vhHgdR7Dp8eiwqSR+mbDpuU
e4ueNh82qDzAaCqvLeVDDwkt0t5eneiDIqa/RHKcHMQVQcW22/5VqSKniDl8g8aBCLaZQLvrdfpS
B30Ih6YqjL485NDlcRAKxrf4oCI8uU1KNH2i2q+XhXOTBLqVBON9BLj2XcAT1gl4nlC1+tnWcl9D
ylP19h5jK2qG1e7KJsvM/aLsVdMWhtIV9ZzWXFs0y7sh1M9xfXGv7TiCP6ufXOe6w5rjdRTVYa66
FrvRPeC5MPnWe9k5IJ0l5jJ8/v2KYS6lpZZ3cF4Qxe6wIMQtZwQtXXUsyKqM69I4R0Q+5GX3rmsi
e/jxcPrTv/MclX99+R3A0xczXVf76Uw+9A23uCG0cg8VWhNxvkSpiniEpmDInrFBIDESKlailUBa
wN6tXtobz5+0nHFOhcu05yrrh/3aA6l3Sb1Ixp4I8V1rq9zQ6KJCxeGJOeLVhKEfxoGJklNk61X2
IdCjc3id38I2tzeQOl3fbjMuBtxHs6x2DLVUehIrN77u1oPryT7MdrAoscBj9r0FBU27u2P2Y30X
sXT9yldqyN/iPDSP7RC8+2j1iEdfvWppzShh1oE+lIdMa1Jrv/GLaQaamwYPNyc4IfgmuMdFhcX5
7GGRwTyH2RbwfmEsoqHu2rj59ftvuxb5mtllK/PCXVMCOQ0RVOMz4qlhtvUvC2vM7rhkKbvVrKAW
v4Q820Vnxemffd6pebbFrk09pIQS7rr+w8N8SLGNkTw4BzWCKT3kPOXwu3yuvxS4AuQpu/OAoZZD
1HKPJRXYqiNaO2dK8CAIWCKOTaKFd6uFspk8eNYDESq25avONrevMygSNhZ+8GoDoj9nASXTz8bV
FNsE5yXKJetYSOF5ixjN5TGGWDSH2QSbYuJ7dmVsC+cPlvMzevDhk3b4t+sIDU42bHBUIlJnPogS
b3+w2fAyv/aOJCv5py52Wp/YNzQ/rVaOdVrdA61vhtLS6KthqwbjZYK+Wf7bLcOmR9sfr4jN3g1P
77ugZJzdvRO1RpYoNcmcgquFof7V5mF1OtwEMPZnHXvN7YbKIp+pS63PcoO/TSWct2cu31zgoDmI
LwlPnOuMLT5g4kXW9oyFguVR342rGRuB1teHuy7nEFOD9Xtxu2NM0oNbfME9ePQMmNjha2rssUMW
pYfk6MLR9fSf7sPJw0Pv+CVbYicPEPVRMa3ju1iAT/WtGYYSstASSAT+ccAYGP0aQw2SGXYSV/F3
7BHnoPjKtmmYdoQyvkUou7CvHsKsfo+U/tWRlvv79jgxI4sM6mm3q8ipZpQMYPNXgkrvyT4TyLMb
4k1MFDHOQ2tFmVUW7cslofXqjU6yO6PYyZXMj3cEjN87x8oK6eT46u01zM5dVPJItPC24dnxiMWa
SArrQApVsS+2iCWMcTflRfLqk0usIavYsz5y9u5unLsPX1mUJa+zvDkNWg4ALM1Foc3fWCBQw65a
M4pxOmOnM8PUp6gc3oUx3rUeOt57sR6eaO9gLLA+xCP9McY0cKzPaX51gSWNK9KcPAYp47TDIufA
bJkyFKr2dLJ0uuOuf2mwRnbqz8tSnuGL76+P2Cli8N/uumfVxw2lqzvnrztkGTrSdtxiAxJENtjH
w2nXwUdT1F9dv3UBEbvzInOUVOz0kF3HA88gjdxTU0/YkcAIQDGAE5etj9hBKJuz+9zfOF4RRlD4
PLVlXGBFoIGcM0eQNAdN8IU8j2QVSZzQgxY4PQCaz6rQFFm/axP9rlHvYQptW3OF41kcA4WCz2t5
d62irY6CRVvRZX4cow0BCjA9iVdL3d+I8JffVODF7D5zlQVHT2iG/Yu/0uVhRyevbMbd4FsaKjCr
YUzkjhnck2OQI8bu0+voOtXsDGBfDWRa0FNacNbxzacjDptaMzhHmO7v7rST4hw52IrlSr01rXLC
rnufPxzDPw2pCYP/k60K+aNLnKVECgz80bu/f30ynRbWrT1CGC/Aia+Wool8kgCFlHMjk/QM7y8b
lE7RsIMVz69LHzxiwTBSMAeXSCVMdYQyIb06f7QPwgFDvobgmkPtc83k40FlX06amERAaFOsCKgx
uE3UBK/4TkAZ6V7l3ftA+p7iFu41oIOXb7p6UntWz6QQU9idNKB/O44AEiLa9fDwTvLbGCJT/9y7
UazjyN1eF/dRfXbqMTsyw486z8VcfB1rezPeWHudz1ZsXKOYE4T6uocbPJ2P6z4tziOWd3QbHXY/
XllAVUgQfLF5SOwih8/i6TThewXBKTQ/YA2IcmhEuA30JETH8yY8YHt6oGk3PY/t9IQKSqSfFGbG
wDSkwsr0pTsGRRpK6eVAp3qzUUCOd5qvcgIwl4b0XHHp6yX36hHBX+/ldF2uNb3078l1coa30QCU
HqbsXebHesDD8YWAVHLmf9Cx8BQhiyGJEsBcx9BM1KTgOxKz+ORAbziI2dFFqe0jFBRlb9lW7o7i
S+93Q0qcthw8BuUS/15Rfuof17AKVRgTpmA3wkXLHGRjeQfHhsCAkE5zLy52cz1z0pDpbmqxpAGE
mKmxESqflkM/Ip+vVFGx9e7NfpvrY1vC65CD0uGUmqErBBx7+huKVZQTa1YHgIYDMZ3kPnUAtzrL
OqlHJbmyGpgLTNiiBvpSUK9e4sFp5d1HTQjyFSIecTeX8XlM/LM/unQW9MpJ1XE2b5YOikaRD/EW
K6e55p6mzIZNvXmzNJqh4qo9bPI2XUIOGjS/YEscplrE1yap2MfrA+sYXjLVCVz8hRF1vsDMsPyZ
PwZ0hbgQKw3k7Zlk8TKDMTLArJKiC6FYFsCLsOvZGm23gPLjWrRniY8RLz5B4ZJkLr8LIgC9Qs5t
OeOFn91qsjGD95zrYEntKxHBbgZ9SIlq7vo+51/SYRUyP11oH9N8Ue8QAffeExN06zR5xaCEprgn
XbcKb/O3q4tsoaywi/EIQ9Ge29ceW49LcMaM0PvS+Aqe8opqD9jnEVSxFtJtnom+eSa8EbxkviSC
Aqp+7EoBEeMgH0oO/oCiWEmw30J6w9n129a+yk9lk348968AuzWdsFmhUXw1uPh0w4LA46t90B3Z
f43ohDSTR2CeKND8c2Ts74nM8eS8gtPgWHn57tZ/9LSoCsshiEKEe8nmslF3155Uh9JHHj7n2fga
qgGDHsxqn505ztnMLv2H00mYsz2JV61F7eKgjmCCapriGi669o4jPe3heRJB+xaHsPjClpgSWdsh
RHVZsB28pWkwOK85dZ8Vhj40K8BS2ZN52txvj4lpY993DyhE5JE+Id756tTDckzi6p0W1+Dsw+sG
d2bVjZjviTkuoVemlDg48V3Uy700btEgwCPG4zlQwqx3tA/skw24gO6DcPkFdGyJgT0SYWcyGMX2
OiclZTHUsM1q8C8DXBfwW3QCEzPfYbZHh2UdWWpHPwUtMfvG8jm47IhXdiVvtNrm2/ew3LYyFYFC
6BMbSffuHaE4jLqf1icg9mtR7294EwvYUbCn6ui17QB3L2G4cfAOK6CfkbXUwO5Ane0meNhGrzts
ES8rfAGoQEmFPgqeGhGJJYc5iEvLz8h6LwrhyvAaULIhVbWP0ZFSdWpzGm2u4ey1MJwCdipIWlBz
9ocpIAYLY3/wThOITAmOD+y9j+nZZSH5TKpsBdQ0UYOXYAvIaHQuUHwxTWlBOEFwFmyoCyS3VSfq
+CQLwwfSF1cBTp9XHy+v+2V9HTnid8q+nOiYzZHLwh76VCaQO8H/aUvwOFN8Q+7NGYIR+fBiPz6l
Hqal0DhsI+mu3hHOzuxQsnPYwb5adet2895DhzrPuD2NYjqTfwVRuLUAgHpVEuJ5BPy+trwGxQxC
M7vSbWYMM7ewT9sH27gnv/9Wr/4NS+iX8sq3emytWG8Ly9BsUX90dxZ+iksCvDalJBmdPobPWb69
blmXf67rdNuqzbcy8C+X/VYlfZtYuxvKnbpZLeDsqhvCCNJA1hQXbo9Wdkr8IP5Wnpe/+Tr9qGR1
FUnBxwZjScTXv1Yb11ptNs/ilS2aSPcRO5CsXkdnR5pd/XJvuY13cwlzQOU216Ec1/7FR57/f/Hs
P9/Dt2d/Putrlh4Z8keUjgn6PcwGV2sPw6ipDrT8l6v9hpAAz/8/T9zyBX4qFOpd1L+GwRMXvRyj
uXp6Ct4w0cR1dZ5giRPJJJRQ+tcmYQxdVf8ihfsdHeGXy38Tt1yu15d0Vp7Zgs4+/ZRahsA0N8fv
DgG1/sQclYxDibQIxCfsjMseVMdPmWjTy8NLUCX3uAk5+druSfEjLgkVrGH+l3v8XREXrwbMlGgT
IeN1/Y06WBU3RWu0KluYq7cl6qHqVH06Uq3p+SBeQwLb09SAU8OZhJjgLxXO7u/qmz9dXP5WcJeL
5oXLOxd/jfTVYySNL2x8U2NXfpHgNB9QRrJ5Z6V+Sp9P/H3/WYf/z5R2i0N+uOw/D5v/D+R1rYX7
/1lNR5+a4vCzjK798X9Ucx1d/5eKJA5KD4o0FXUc7/Af2VwHDd2/VNXCwUHREXrijvQf3VzX+Bff
USjSK/wIjq3/kc1p+r/4WUtHFS4bLYlJ/9/I5r5NIaz1qM1jxmthCoU/l/RtiRvHVNaqh9EEh1em
L7JmDaJxxq4Ewx7rVdI1gR4ZZUajFpqV1aB3P43T8J9N+2f91jfCkU4/DCzwaS+Pzx8ty/V2q/9p
g1GfR+1YPOtHuLaUa5ivM3C1BwhjN7sa/p8v1W0Xw0/HBtdSutC+ECMiR8RY7NuTXrVGwZ711oSn
R5lp/XW2zoZv/EAqhxbEOoXWF5ZvJX0Cmui4LrVXIKWVSowqnfLa+/O98GJ/vhUDD16NHveWBGVF
50223//psQvzfno35iuNNDn7os1s1z5YatkrqopEA8Pw4M+Xa2kwPz05TY01g8mnGEwoBkH9Nsqn
x1rLKy2DHKMpxMsYA133knk5ZojKc6xipUfnbny8q7KUt//rK2P/j2sBwlFsGYxv5I972ulejse6
CNcdo/GswzXdPBsz8+hgajnYFQNvN69b/88X/R4gtM9rygYqMBYdQ21+O6hr6/qEMH6n5Yv2WB/d
W3OkTWUHIXENkUKr1pfB87mW53lzS+eH60u2PLM5tTG4kusDum/cr6AxL735m1rzW7z0z3uwdDwc
kKealvTtvkqjUDLdKvOQfovr6KF3sNxJTTKzPz//t0X135ex6DJrskNAi/p1dj3v78MNI+Q6xAQc
DsVJP6qM89t8+0X9pGr+56v9ZnL9Mtjt93+ay4ebsdbvdXqICqtYh5KsXN3ngVrPWXuvB+v6/KQf
cWU5f77obx6RZh2oh2Wr23aV+LaAzmp+6F7qZo2Nt4m3yAGKWOmXTyvdGXm+rv5yte+HfDuilmJ1
uywiuligYv71GS/nCz9y15+hpKDtjYryppAHS9eHCfxvXhB6Wk0J7zy1usC+OJ+09fequOvi9bop
+rwyyqx05eaFf4j5UDHFPBfFRRc4I+J/pKwNLKf/PEC/eytqa4KsWJrU9q/6dsddCyd65YZ2ysAk
G++lkwppsZL0wfX+1rLQkLGtcnJaAV7+Mljf97Z28amQylotOotQ/bbN4qd9kk70G4v09CEl6utK
rbfA9qFK8eGTdMqMf37S7wSz9uWYKL419b8IO6/lyHF06z4RI0ADmlulz1RKKpkqqW4YKkfQgwQd
+PRn5X8u/jM1E9OXHdPTkjJJ4DN7r80ty0X5N/clbXWKpHfKz+NUfsa+n23mSjDLckV4jXxIuE5p
0Zb0ktUzvMtNRQTz1jS08K5on9zcoqmJGZqGcv2nO+c/vPAxrvgA8RtEh39jOYCL8lOduMVZ9elt
Led78xcydmv/Hz6D//A6oBiGswm9AwP838/nvGR+IdRQnNyhYYe/+BVWyltaVZnnu//+cf/HPwmU
540+FXpS3v73//O6G5VakTTFcvJjaEF3SdSid/PJfXD3//0H/Ye/CY7r//9Bf51iwZAZ1TtVex7N
Yplrx4L9jFpWCDOp6P8JHf53Kf2/TxGOZi4rmkt+8r/+XeXi62R0WucUCIcVSN6zohRQ1BwSnLdw
SXr48k27zTr33cw+aqAMvN64TK+839G+cSxqvnqxN5RrerHNwN7JGIZxfRP+w5f9V1P2v79pQsQa
FwmYo7/bUK53N1p7LzoBNMIopVqm1KmyhGdB861zljx9BK46bhdmN5nzTyLx//S9QBwjqh6Yp/dv
R2/tN2Vip9o7RU3JKCxS9kAHhPUwb73Tf38Ebp/5X3UL3wg8GkJtPE6x26/yf561POnLdRj8GqRV
Kvdyynyw9kUwnpt0kelJ1f56bwyo7JG8q394zv/Dn4mqOKZ6oSjmOf/rWvOJtwyEluCmG2K4Ch7E
t3mQPB6FtP/wo/4eLPCNUgtQfgPf4VLjIPvXv9OxKfMMM1dnFeQjzsqpT9/CNEK3VHcx2W7+Yob7
plqj/Vo51WdUWNYd8Zz0v5dFkJWVL93qbJ2xWP+stZ++BlUlmfiSZvsyxqV9LcbajzfAhh2zn1dd
4E43xKD/Q9nBCf9v3xesGC+UUtyOvED+delMqeuNs3Dy8+3O3s7egLKqWbx9Vfuot9Kx3faSRGI3
BcjWOEwAreoXwrCVgNA0+vchnLRUhJKNHbkEhd8zvVoLtiaqDM5rx5pc8P8nznyCnq9mbLmyJ95v
aZ2N6KbwIS/c9OD1cXw3pkkODTxedknelL+1Y0fUi1N6JgI9PcLMmLde5+AogqR4rcZk2hVE2Wzx
P7DUEyWR0IEzPzV6YSFjveHcVSxApW3VKwma5aVKJxYDi2RXZZv4tz9id1R1nlITBJYkIjJoFp1X
xyKJkuMaZe9GM0NMfcESA4I3sVFJcpdrFX8pPYaKZewv4PmyCIhdYi5u0C1n7cniosagJTYq6ut9
MLjohlXj75Yk+RSVNk95K5E7pXF1MU5AJHLImiIT7Bs7h8GTrsboIUnzceOorttK4wW/PSVvTMcJ
3471WBlUJUusCsqSlW7zvCRMVOoyZ7sog/5CTYO6UbrByQz98urmvtgvrp2PnjJEq2tJGLKdfwg1
9zsZt5bECTycIqrqpzFpIr1RQ8jwLwxHVHtV0k24Duo1R9WUIbVYESBNTd5dF27hS6v48HpVJqdo
XPwHq0d5FaJFb+Mtavxp56p76OcACkGess1xycyAcTrpjZ8FFknR6EYv3YAWqc+EOC3J9BUuCWrD
fNGPrUt+R2YHqJxh2h1HHVuSLmYYgKIx961h4yiTKNunZRk9lsXgngQQ/UPbz3K3zilamzKiVCOL
6RoUPttHLg+ks8n0mGjGLLoIX3t472QIOOXROHo4OtKML6H11Z9h7sPvaRdMjKFaHxHC6Hovk82f
ZpOnz5XjFRdREd+Xa+pGaVFr5MOP2CTpmawi5tClJ3dTkbDDljFPPgZWJucKX0pnQWE1yiOFITfi
ZLO5OQ0Q4ckYcTrKLDgA08JmUMyhOeKRiC5UBYjOXdsGMM+BOmWjn+8yY/1DsJgaNUUJljkMl2s5
zzAWS7G8u6GAOG8JngIn3n1gT0nu275gf14m7qdb6wS8biGQqjUhUKgVWXBp6+GcFkN2DxCKpguy
2FvURXAbMsFydlH+ZzKWLJt6bY+rTJz7fPXDzeJq85D0izjNcowOkGyjq+ChflJDvD6OVVTf84zD
ErBL+CWtlu7BpauA9uAGr8ofWImpFWWJVt1l1Gjygx5tc2fYguYtnMjJFB9lGyx3i+v6uzWJ29+N
kzy2lH0PDaOJC3ESP8cynM+r35lLRW41zWCHyB6qH1sbNtLhGhkKnQT+uBPCq4bKFV2bxcm/tX0U
XuNk1PtoIoEp41r5khVT91A6hplfzSm42PVbHs/OZ+Q33nHxSRdNVF2/qDxH8TFjHVilry/tnAbH
4pYr0cQqvk40DI/F2LjvofX0exfFGlxC4t11vaGbUM5Ho4Nfphg+ur6NH5wqMJuBT5LPsHb3gGHw
DDrG3YZZoO5NEwCRFg3bsf9+Sf97vc/8U9LTMgAFvRL91YqZqZSldCRpgrQch5os8jupfO9cpcm7
E3v9P1Q/tHh/zeFv16ULDzGWLmBxJmDev16X/QDZsVURHrSkJ3vIzqjU0xEi69on+6ZaqgsJ4chk
lq4icdcJLlzmR0ISm3MckqYegOGL68z/2ugpesOGR2BnhXQmDZrs57R6dttn+mgsWcMEBZAw6/G4
ehadoxPfAi/r3YSRRStHPrQ1N0yvEQm2EgrpgCIYttkpvr0YTcf2rl5RruScIT5RGtw/D9Yr8IY0
04+SHdAS4CziOuaSETGpPTZIN5Y0k94NLz7xZY43P1pyEbeqHsCfY6dwWtgonF+Ovxw9zXA7c0x9
rA0+IdBXT7WjT2mM7Ncxv4kzeYw1I+Aox6LnDYd2qPDNZRk/LbXtntHjz1LXJYL6PNbybglrVuIy
L8g6brGTEH3zp64MOQe6DA38ga7FvO07gd14YTagNBWCW6/l406i6n0YY+eLGOlyFq/MftlZlsWu
Lct+5/ZjyIIdJvNJlR3flWyifdTPYAdUVPNX+orFmNE2f7Y5j/bOMSrsdo6f4znJl+rcjWl5SQsN
HcVLCY4wVXowOegcPymnA6M2f7tG3kjQeEOumyOa9yULva95uvib1GlBClS6pHpLv/sOPIiK5nVT
heMzqV/foopYSm/Of8+r/63TKoGfpLlLjK++xmWLz0WRRHvsSdCgW59TFOeE4LnrMu/8SpydODio
RSac20177rJRXeZOQQVyAmqfrPR+iTGbtr0Q8pQ3TXWq14o4CCB4j0XDAKCi0vEA2XQsWwkxO2jX
shQc5HTfNt1H3Y3Nq4ple44FwZVz2CGZXdP8Eq69e1bzfPG089vaWKHftBCop5KI17KL8b00xGrP
eiXhLQvYFhceuR0E/k0ZD3S7XOe2++3lvr8tVFWy1a6c8ux4PqkdQfNHhS6kQ+IakFICZLapuEWp
myh+1FXuvdISkbNoEdQbp8w/xNzy8+bg50whts1mvCipn3jvk+p4trwI+hAczr2/utN1sopcySx2
js2MoNLvYUQv2iaIE0HHTDLiDzQEeEx+9t0Ttd3H/kgqskx79zF3GygjgbKvYRkMX02Yp2+jH33L
+gRk0MgdLRdjntM56e6HNRIEGrjxIdSyfHZ8aulMqH4btTMiVeIHcWLx6+lcyG9FUBafsyRiQCQT
O/0KirjSSfSRBeEE6tJT2T4kstdso7SZKRqJH4dwGVVls53WGKmYaEdxsTITlyqccGSElniiprC8
xm1NEymz1n+Ta8GWOGIHHyycRcVco1cwnn7KxeS9O+nqHatO6d/aLQjptmMPgtVTaPAdVW61riss
L7xy6NL7fH3LPJGixOEBfNZ+jjWrisDe9uH6GDncoFZn8wu4zgbq6KC+DNAxD8ogIyWZGjXFOiBc
Yax3rBvt/FjaNPgUKnWAoKhg/jItPqRmckN+xGtSv01GwbL2/GLfOjNJKaUPP8Qjh8lLpxUfUYb8
llnmRU4joJnRRR2bzeCLZWHfHbcGntx4+K+YBN8FJiFENJirx0LPwZY8zJDz0/9cx7E4yixz3pJC
5YCfM+BTPg94SEr7dgiz4syEp/9VAB8ENuJ305fJT/t9uA7qCk7WbJM0jD5EUSwELPJQ9aM77yl4
MKKNVf08GnQXLjF1GheFvQn1yhUkD6m/d9UECnBtdLO12ULoI2UYlK10WH/3BatOFfjJ0VtgZuvB
RMcpjtWfsPUehMgUcz+5BO9ZPFUP/tT2GyBwhiK+rMCb+usfVS2QaHhmwLo2ZJiEkviDLhxpMWLW
mWtABHcGxnPn5KOYCGZM3Z2WUj8z7dpOTjj/Lk3EKDFw7bCZU9NBb86i+54gRTiojIOAqfR4Sno7
cYXpL7aX8nXIdbKTRYMGuREGbLtoBPHQNBdyofDZpKWFHTVnnLHgv1NV7RgU2p9psmRcoRKblwqn
9lL6dbPnsO94gpZBnyvlRGfRljOLdhNDURxCmEu+NxyLFq+Dge0p2bx7LN991VXO0Z1EeGTtZfdR
0uZv9SQGWPg5uJHtMNTDPrUDalCaijsSF91r7kfqmpmJArsWIXaGui0iDxtFZplhNtk2vGHqnR4h
5DzLARl6Ap6KwpuXS3KxNeSJ/5JFbI7Z6qL9GqaJS00tk0eAW7oSmTd532dipa5RamjcmiDHYhh6
AQqhIMOPFZAC6zgNfDDVVHd5CbjcG9z0XnolOtuItmbb66weOBBCzNfaJDBn/c5Fzzrm5U524fzc
2265zw21iJNwM9KDFQiO03jkcC2t9x6OTk7CQXVLzNOrQaHT6ejstVFzDIu23JZ5yh/UdylpC5Jw
v58qU+Vrl5buJrCSOkRAmL4LxtzdzQN0v5U3sQv0RGlRoGJchsOyYP9K09/ZGnT39P0H0Szl89L6
FBHZjEk864FIZ/VhZIrzk/T37+5Yvvaks0S4CVhWTXftOl2bAnaPmV4rLU9qnLAFu230lIYI+Tuk
NgUkRVsORy8rvoQTMNimQXA99f27P3LdMvOVRCKidRk6RD2Sxz7zWmLPZ3VwCww8fnfKBp4aCgA+
jtywyw9vt5CWW69sj2oJIm4OTQzcytE2igACVomQa7IP3QjmSvjqsRmyb5lz+5CZubs9tsLR7oSd
P/sFY2fSyUuR3XIIIKFNfKFFrL/KPHqDaf61aObhIBbvQcqB+IIlzjdd7dT7MJhR+FPxU2+txJuB
BkiH4FGyn2NS8RlX/gt0d383Gvek/Qbdgw8tT9370woyRS00OT66RoGBLY0n1AqtWDHIKtJuHNto
4iY4KKpeRl9rN0wfQw+NvukUJrQxpJeNVHeY+gU4X+NsJ5HunWQp71VW15t0ieJ97pHA3E/yoxDT
LSHpUOvlaEFCT0vxZa6avYrk/RinWK0gV8eD+azX4HtUOeRJ+v6Tl1aaQCV5T59zUVFsD9rLziCU
8Z+N4ddeOYxcss+qn5BIhm73kPrM29xCdpewJ7ppkcCzBvDcpmr1ca2914VEZb9GBDg6d2rkrp26
U+TWfMfzYQpZywSQ6GJmoxy9eP38iMY7asN9LREm9aLZZkSi+j3NVp1nkm8DXXpTvQfx/JxPHFiF
gsQ3z/w2y2OfhwcR1Z9ODx+t8L9MXf0SeOXeL+sXTrFfFeRzy0lH0U+DtNa/IxyZrF9/+0uAd1fn
TxrjifbwLY4r8lPmDY2zbEiQ3kmP80P54ybn2BEtIqK4SAmSromzxCNVD1cnzn81c/hgY0KgqmVf
p/oXaaAvSrp0eVQBOj3EqntqcsxEfuB/TtV00nP+ONXkwSb0bhpFOtDMDXNO9YXb91Ms83O8jMg3
GZbtXX+9NpXSmyFCrTwGGDyq0u4N1S/r8GhPrVAdCQ38EVu99Vd4d2n4Lsm6pr/M+od6WeRhhlm+
qyfGUYs6tXN4nngsuTuCx07l56HB8NlCmksY2zCdS5fkXpF4GHrNNm87OpsCUbpYjd0sqjpWa4+G
WYVvyUDRkITjiytNtQ1VvW4TyUMgrcWWI0IazUYndzbHFTaojEV++Jvx9C4k1ritC9qR+Ur9v+uL
GF9p0360dOalVA9s2klgiN0vczQfkjT6EUQc2EGUxttumn+YAbSdB64hnjZTHz+QyPl99cb92gcn
rv4vA5ORvCAdeYZL5+YV4bxVr8mCBC5mE5j2yzbF0WSN+rmUxQ81pI+EHD7VS/0QBB7MJHJlN3og
incdqwlIpYdza3T4fBL6hbhGTNjoj0Skw5/S4HgYYt1th1tidKGTZ2WJ7mNEt/G4TO484u3ukp4g
J8ryzIXJWJi3pi1+FFP0vUhogVoPGisS+iRNrtqJtt7obImuPPVVTRe0btNVA/OJ5PdaOzug5NhC
u+V3swpzIBIcP49fYT623b5WRDm17s5U4avfss1qAqo7WPdw0HmbGcqRUGKGzTTivCHrBDsW+ZVc
o81pTT2COGuXiA/j3Wz9w9ems5qqu/5WaKv4OKnznO4moe6nH36dCIxMoXfX15GzSfhTYsQTxe1l
0beBqciO2dymd4Oukx0DuoRWPMPN5jkc4JgaW8c+pG0Cm9Awfoywx2XKPA0VfYqqH5ag3Cclncmq
f7nx+DL7gn9z6En5zoqd39tHOxmQej6RxUP1YXwOY+ri351LEMbU6+fWx4Y2pYV/F9RU0rOo3ypm
KIEL3EEk8aGqiLBVvvLALnSv+SKfdYiXc+S62rZpCwm6mn4Q5g5yYHUugY8Hx9hha5x52nayf20Y
3nDpYoXJfXJDXL6YpBiOmXSOVdBeg7zfDj54SF0F14Hf57bl3uVjAEuxwQxUdE/Eo4AknezJcXic
qsIek06f+KuuLo5CYRaPTFGuiaVTzWFam1+U4Zsga35FjXuirUBmHGNNggiv77oouxZr+8OmkBBE
zJcbVvjSSnrGqTN8PTFOrVWjByyW+5TVK5M/Vs5hIaIdWy1MFp0/UkgTXXDn9TO9M0Pwe9oxAY0d
240ZlDx5ZXPtxf8ThJSM0MKnws1PduiO5Yo81jTfOKXvlhYDeZGabTot70UlsGTGMewHb/wTuU5/
qq0DWMXLz76wr8zIN1kXfiv6bLjOZnA3kpDBraiSZDNgJvRulW2VhPYlrf37rCY9PWy74xQg5qz6
aDoIvyFGzGFO4pqOjoNTfetO49fOJPspQgDYEvSWT/fd2L4aQYZxqTtkzT7BD05k8LxoCRQi5iJr
GCdjP5y3+epcZwZUFJw4BvJLmzlXQSF7l07TLvUdPC9DPd1NmqOw7oKjiiZs8mN7XJk5HYXLOzUL
DQwomN/GxND+9UFUbcf05sF18g8KlG+V4UQoo+BpSQBUMN0ND054O56I6ahne7zJVzeuxYPsdQ95
D8GhIl6oFIR64ZMkD288Eox36Gv/iHDqa9zGm7oW13Ia72Jqes+R+Ua4HUuNgH80UbWvoqThSUYE
rqOT5/rbSo2vcVu8eZ7dl/QYkuLybkywiGe8y3du5dZ7bYkBcaM52iVsdI45dXVZBxelmn1c8jlS
OyJCN+FH7oxfeuP+LtKMeNFbWeCmO63zd+r7barls/LGHffGN7vQPDFXxcqzQn1MHLmdl+U6OfZt
omBsjPOM0mk8GY85/mrJNhYZF555WIYS0MQKJyP87Ii+pjI7JMXyxab26+S3tOVlehjtwks5Ljxb
8y6uoduWc05KAcwK9h5YT3JsMHXExZsnBF23gOR3TT48OCsEDDtws4dBKXZe2xGtwZeZzs6fuCE0
dSi++V3g0jYSwqtWnO2z/8sN6/nSTPwx0QD9LM2fiqm5ZJn7yNroao3+UxQzgzrxYFv8t6GrPn2E
HltPYAlzk4vRq9jVDjBYG2Ehwr9n9YcdUlzsw3NbD5I0xPgHOcW7qQp/1l5zIPj9e+Q4yd5SM7Dv
HKCLDN+zGrJmFXIhU+QM27AOX/QEgm/tnzNKpTiwwbGW5ffJOONJqpyxRmwQnbfoo2PEV8xasmsk
TbpdK3VqfKZt2TTIozThY+EOZz8cH0r83muajafSw9cRdXydwbrQf6zfOrn8ouwLt3XSEp4WQOVQ
63Ngvbd1LA/T3F3dJSjAfhKPXpvorSn6BkP39DqFJVkP3vQiglx+dYP6xeFwZuK0xhvtNSwt/Psp
DberMeZcewYkI8Zp17AmSRT5S+wo7/poOPgmWe+DRX1vZXCNKdEVFJLR7/NtEMlTLVJwyrfQo4aI
2zGMdq6L1n9G3F9PuyV9H+votYtXyku8LJ0mRmz+VkbyV+FXv9JweBR1oC/aHyAEk+o9aLWfRkyg
giImNgszhhrdfZlCgjAebZlYHujeSQUj7qWES+BWxxZFx7YKxKUTQXC3LsOOtdFT57MdmvR4aDvE
hSGcC/YqtWiRR637dQi/jb3/GSt7iubksrbzoSNmxhjBEMYWD5zsQJft4B1KMpO2UQOEIMz6p75i
FyXQFhP2taa1c5ib5iGu4MOZZN6UGb432ZW7ZI5ODvFMiy+Jc9KWvkpCIVanMBO438cQsBGPx1gU
rwuOjaI3l76I4I5E2cPESuSuDIdrG5AS59GCVCMWCTJoCNN6iVXLuDV6DavxEGXrea0K5u2srQuR
nJzYQCOWm2TAMV54Rw6Q+1j2x16DjdZZz86N4EBLcFrRxaTHcwa49Tlts12VN/spkIfUwQZN2Oqp
Cm/juSSkigGKBMura0sM+JDWPQezhU8Qdb9d2nmfo1JNEKEYh4+u0sUlosQgCPgpHS2D2/S57QBs
IWvlfTwEQUhZOj60djgXFV6LUN9PTcojbQ8VPYEyAfOPZVNE7kPuwsRZQFaM8X7qb9smsg+joT3W
Nir2cYbnKEl5iU19HSzz9dr50bhjeOvfNsoXsCDGe97fg2K+maRQmDRapMqyEyf5NBX7mi4jReCi
HJLkCepbw4bc+vG7y/lo2+G9DbnUW/6hMNFrz+StKSBmp4aDV17rHpzxsl7G3tuRJ/MweOXOo1WZ
W9xBVXiciAefK+ckh4nEq+E0uuLqieKYte3WJ4pwKL1LYzMcznGwrZfmfppIZ0EWdWxtdOx6Qo+z
cXu7mcU8Hnn6NmsG8qe1O23qfUX1XThNfkR/3pMGVdpNv/TPUVBzk6BjiFq21thznHFx9muXBqcx
4yEvvS9lZ8jFtl8GkT7FlficHQdTEynNd203/pzkckwVlX8EUUjYU8OGVqj2GZ3wIfSBwSfhvKtE
dWiLAFyD9t172cFsmBMC6XF+p3yHD9MaAJ3xwqe0oiHtxPrYF/P40ib1eY50echDJlsxjLyYKIJh
OqRd/hbwPMQIglke3psAAyMF+7T0F1nNe8eJdt7U4lCvxLepS+8YaG2FlXd1QHGJPbQrV+CfRh4Z
9u5IQ39oB8V+JeG/II+ipTmeug+RYUrUrnhF2bFtFuZMC3gUIrZZ0DAqZECTerbmAHBel8LuqEUh
6KhQ7EKidHrZ+1e3mm+u+sTeZSpA4NPc1MneSLsypeyGMsxZzJRegrHUW4QtlAMqEYwx6m+N4Lat
enVPotHRCM4zdiXXeiw/e7P87G/R5CZlOp5qAY3NGZ/kmDyHU3yb10E1C7Hnave5lQmYI962plzO
QWMfdKxfmei65464R8aV7T1HHaM3F9P5Si07U7/cjWtE1+k4X6Zq+ZRZdUF5AImrix8Wpb5nScz4
IYPBbu2+NeoxW5PD6HtHAjAPisEYe62ZID9xWBr+ohnAge2cs1s67xUPBjOv9aSE2VY1BWWePfkZ
hVocDt7dsrZn1tLtXRrKazzm+1XCezLu98K/DQJYexyXIqTg9y2D3NJzvnfuCHOgpO7v+xTOk7uc
nIQpTCQeWbeTYTY3+wBOCDfUfWw4mBj6p2NBqhUFfzhZBo2V/1D0qBZ0DarMglcqnf4RwcXH5Hs/
+6mWb0HTaYo9gOT9sDR8lER+L2Hz3ALPSIVd7lgbnGJZU1/Ee4sKba7bfbbM8qKS6V2JIj4WSG+2
2teM6kJq2YDJ6JcpsZdM3QpCVDZseyjbGNFvedZ2VVa8ikl/mHXQjG1Fua2F/y3ViGtIitusa/bA
+ueYokjdDNaRO2fNY6pC1EauPpbC/xKbYqVKd77aAMVZB2xpWswxcnA9yw6Peym8TT+LcNtRGDNS
kZuUe4B8+GbjS6re3LB3zYdxPc18zuSiz9uuY/7ulcu3ZcQ9pMea5yz1WE0a19wJ5lxR3UCm0dHe
D3uakWi5MqB948Iftp3RUCq65ncVrHa78gaFLMQQE/lHL0/eQs22stPpR+YjNgoYcm28pH6eEmQg
Rjq7WvWHRqpDk9t3PVUnP8/u4yW6D6hg7ub2R27ZzjvOj3kVj8JkJ9sV3xJNx1V4CZPBFCt5V60X
480/ZJEkp1GVezTkrKAwT68GJMrqfZLK41/TZnQ/rZ5/li7+QyYSsuwJc/Xax2gpvpZVdT/m9j6v
/J23smTIMK6HFS7dqMBP31lnM0b5XuXq3BbDn7wkuJsV01nFvK2i+J30/kFWWIuD7pvrLdgAiyq5
a61HNna1LeV8RU+wR/a689fqOEfZd53dipsSoz0R9sTdMhb13emPLqvvuey+h4VzcNz5ue67F9eb
LyXzOONVb8OMXGtMdgn2DMYc5VPWZC9lRlZK6/WHsMnPSpMFWI6AZtzs1RYoNqb6re34QYzis028
6osNsbcapu2tKM5RD+R84MpO5CUgzpW6cXppXFJfg9KxW+MOPwwxUPu4AHcRp523lUPzqUbxwbiv
v/Qzh8QcQcp2eI+i0Lktin8HcXtKphwIv4awVk1+x25YjSCP4B8NbnUJ1q4jhDOAi4gpYeO18XOs
qkPJ2r9ys908iuWknRxeWHfgit/4Tv/k6PiqPJBvun1syaV27fq4FP1mGXni/AZ8mNdhq46985Q0
T+M6/NL0XHLJ4BmL8odcp48ACfCdbrm06jleOU7T/ZDFu5r00w2GjX2LOJv/QrudZqZLNTLKO+mt
n9HACCJ8V6GR2yYFNR6vr05kfyQDO7MFZbcI6p9hMOEkXkijiQNG4crLvmMHm7ZpQy7yooCJ5G3G
ntVpk0MixndHjgeTgFbu5MNgpuz7pHvm5MT1OMFr4qTjVqmiO7LrvE8HBHqDlz5LQUx0CJcjSwCE
hgbz7yDetYH3UnPCSUjxG+SAZ0W0KIJTkBRZ3v2YWVDs19S5ltH8tV+hxlF7nxo7vhSqe/QDu5vq
gMimxmMZH7nTbk7CS1cBt/TkLxw3bGDEhetqu/rjPRbA1i8YwgVry/zNuTfx8iFye+hq72VF0HFI
rftV2uRpDdcHY5szUyyuSdGcBbLvJMv2SzgeVkwCoXE60lztfupkyE5EP8t0fvQcZbeJ621NjwIg
84cny6u9caWzbSzB9EN1H/UFtURCpsOYbYzCRj+nXUhYTFAedRy8e73yDyUTNAZCZJhgjE/VVU3l
w2wVLOxAR+/8q1Q5yWMZ9PvSE8uutTypooJ4kLpkSWgagHpN9a5lfDK6LoVDooDCtPVJSWiPCxy+
KciOnlN/5fbDDZyX+3BYYf+Yn0GbPo0COhfKkbtwLT9WpR+yYnway/TRzkm6kTMXH6f8766pP3Qt
9+itnlZkKkcLuKRk0z/TF09Ni4d6cY9rJvcj+dx9eBsXrM6widbPPnefheddM8JUa1IYZb14/8PZ
mSzJiWxh+oncDMfBgW3GHBk5D0rlBpNUEoMzz/D0/UX1okshWabdNrtldyFVQYDjfs75Jyrv+dG3
nLUzMR8vx4DPGVhMcvNslfFb58TfvQlUEm6g97owFKt7p8bLL1hPCW5nTvfu1tGxYa+div4fs8TH
orZ+TuH5S53dR8+i43aCu6hpNrWiD0qWGIMMu+JfbUjzCmCSwWWA/+PvYB7+omW5b7rwlNao/QPr
m7YpyJlEXvVRdYgTbA2z5H72FbWRGr8wsxwAif2DGUCDZVz8o4VFjwVi0LXEVoYoSq1EfZUOATZu
w4QpNN/GABcaHyucYspWNRYKcKFvDUmdEP6/D934RXftKz3ldeGadZv0jNaQnaf6oPP+2YYSXvvz
MYCGc5VOZkcmO3wgHHhLlprKj9Y5Hbig6fCzo6vpasJwftE+TqdmOBd/6nVKQFq8HoDCWWfZuGON
YeYfZze9GzyzRW5AZw+twbqytL61ZyiyMx7asng4xLJ9ghj3qPwOJ8p0H6p5rcvhFC1mLfvyPVLu
UYU0fZ7eppVzMhL3sA6v0gErqoGmTAzugRxpdx+2DvNI4qUcPKW6cq5XXVC/uWXxy3Lw4hPYPtve
aZEYjYrpAZbe3p+AC9r81FVyW2u5h2YKmyEGAQ1PviNfUp+ILAcCY5sgqrFivaymfL5r+mKbJ+Q4
FQzhWLtF1t0MkD0hOhynXj16wbT2avcp6hIgZFx9MhzR2j69boZyEyZmF8fDif5k5afmMMYdqwKk
BPx2ii18lECqph4b3tbsUkYBkyuIQw9vKwvDx3x5ikLCnXsmtnkpgpWXiGug13U94U2TyxcFn7iI
qqMzJ1urbu663qFCZXdoULgJh808nQus0MJ1LhhJ1FBdhHC2Xty+9B4ZsGfDgqbDSmUurvM5uhcL
1QtSUcLpm5qRgDnmREzbsTnR58IF1ftJp9dKqpVfh0yyBlZz8U8edtSp03W+wD10CbPqagZeM2FO
hgHzeRzY0eAyXj8W7vgCH+NER3cYEqjamlImHrpVtRR3ahA3oZeeinE5OIHBjjAafhYOc96yOPES
D0EuTsidd9nAXNlr2R3CVJ4Eg786XQ6lv9xPBeyCQueHPq9wanHCp9zAwhgsdzuZjCLaD5+j1OBk
bJwHaRWHWHQUgEt1K6ZpZxvxCxbnO1NcWu0MfpmBGJd1QXeK7QTyugSOtgBqmSByWGylaMWW4Q4I
ybxMx9rxHhfcEWYSTE85zYOexhUo5r5NFatMuOlV6fCVirg5TD6+EXH8mOXz7dCf2XceYIS8FUPy
4BncjSVD+8qR9C5EGMbqkHKfYZzT3rv+lWOXt12JYZzT8+7M8KOU1XrpzNdpwS3WSm5BJlZDFj4t
aOQpqnezPTBFje+mAevMBKNBX5wy2945rXObk7I8W+GbDfsgE3KVLe5rXc+n1s63zai2UUO1HQty
sSTF7GR7TzmseAQoD4OQ3EJ1SiayQIblR9tjUFqZk4ademum8dqtLPrA1iNFmTTZdNyCfXHQpfsm
oy706TfcVty4BTg1a+1ZpeY2cuEXlu50FVajt8ooSOmuvCPAxzWCy34PyoObnjUwL0zml1zTCYkM
P5cUNHjwiN1TltwNXOOaicFVUPevKk52YRdsOkWuVgWdYS2S6mVx9K0a2xt/ocmN5bzurQrHvkDv
isA+ZX6CkmlQ6mayOLWX8LlVACy+aE5BS1dj1+OmMdmdi2jnqmNdyC7Bk1eH93Sm+0Q0R5UUu94J
frR2sgkacad1unYEiFMc0lNjADpXpyLOkU/06jVs5leEPDigDMM18rXnCJPnMGmvp9y89cw9PQaa
oHcPCJrjVd7E80pm7ZPvWAcIXpssb0BYoRylkfNz8jQu0O1DFuEgJ3h1HJFMQDWqBMKENMYAdaYf
a4wDa0ohiBVXfi9eygkrlmS85wVFmGrbP5w23nlLigfYLGiDzt1U6eRbu2ooo/AwSuCqiTqtVxa9
4C4SobVKFucnGdFq1bpwNXW8nicU1axq0N1uw3GGaSzRKHMHL9kqrud2rJ+SGGuQlEZ90sMhWqbv
DsyU9eBlv1g2GNf2/X01u2vpiWjljURUjxm1iOuwniCC2Vtm4uPrzMa2dpYOCy8UGX7SYsWWGDzO
mxFzVrgdmyVc7sRQY/LCgC5Qx7FT3zWirk2hKcY0gerlCLfNkYu8syXhBwbmhyt0ckxjd7dYhkg6
m5H56KdAsDkcrQYYk8++gIsfP1pl/eYbdTILw8IJfMj0X8C03ntHfc/hm+HJEKx6xxBmD8RKtvKA
OU1r/agr7Pb97p6IpNelg/RQasnuNqyoMEmHLQkBWuS0mYrydmB0V1V4UOpE3oL2k+aSFI/5Qq9m
NXIvkwQq0+xYa1HEW4Wax9ZNB86S3qsMyKhvk709Drh+lcvBlM0WWtUrebnOJtXZvgka7s917wId
3USiOnkj5qRMEYFrIn+mBgS8SHLNvHf2ocS4ymzdsZ428Zx+sfzpdRLFL7uxvyFeYeesHhqHfdB2
Qnj+pP7p/iHrpn2l3C8NE2FoCCRiLlCpCrGpC7N1muyhDZg0Ln2AF5Z5l6N7UH37Us4hnipJj9fT
PN7WA37OfbwNg/kpD/5t5rpVlMQ4BprpzS9oRiYwYlkn8c6a44OQJCJF/eM8idU0qevK5rurQr1d
Zhvnt+QFIRNshK/VmaSbztFL1vQs9dat1qnAPywnh3pbwz9eof3iKB/qF3YEpE2IAeMrc0YRnapI
1iKwcJY3iX0aLaLAhSZjT+huWFdO90ZS+2vqm3ANH0JiZVriNTpUZCwQtKIis+uiKsMasffXS8nE
bxncbVuF66aF1xF7DE51SBMQ9vvcCx/oWfBXYm4JFfJo9+zTA9oOVKbxezhjvmkX+7SJ97LN/lEg
RFeLb7DQzSBAE3O/Limfd7GM87tswLwH5v+xVe73aZi7R2gee5U3mjGxemr4ov0RyVDhpsdAtOZa
LBSGjU6zYzTEzyxzkijbej5YXfkCr+mmY9u/Av2/66fxZfE7zDkRRtHggKgp72lCMZDkQQ9kMoOf
l/l9ly/3kYxvypmsu17VaHCW2xz6zioSQ7SKNJGCUfecOTN/1X9eeolRZtwOYAYgTLoU3QZnA2ZQ
Rf4lNDZjD9m+Kzfd6LK99hlnwum5cscYO2y0uRVjrhaiB7NgjdkBOG+W++BQPP8oc/EwDszR7SAL
VilSJmA9uIJz8Dx3CCK0zyREJ/tKWDjs+BBDKsf+JuLqSdvNk0QfulH0nyoDOrW71qzdMfERqsD1
7hMcpeDg12P8Ziz6ME2Fk2bFV3aWx6GY3RtYgKtgTOMN7eATgiRmyI6FfbYPWkwzsSqXBP8/gNR1
5OJanED22waqmCnSzPID1JbcVjhZt0m/PCqIpz0FXdiCEVkj+IXR88sssy+emx9LqPVxNR3hK+M1
0ewi2VurDDQx77FlTMmfnPJh60Fzz8Nyl+Tjuo+Dl2ks2qMnx9cizt6zfPyVBlDq1BgclxH6T0oB
gBbpldbrWvhYpbbMEWF4XsVdcAgKG+Zv+5BWw6aM+32cusfCsRuIFMPd3NpwJPRGkaFM8WPh7F56
Zu3lFeHscXoXz8W2kv61S8B7OcnvWS07/Ps8nlBW2WuHqfk69RNICLFV7WxbpKsF84krR8nXOMR1
MhqvU2nWgHaQcAWarzw2y2PbLQ+4L6gV+cKkcsQYqVt5eMqLEUB5duptN+tbhxLTXSYoGV1kgMU5
nYaYmjHR1ql2etgcxAOksKJThxSsPH1KG/nFropNMeJW7aP77hEvCMeGmrY8iU6EZHXAQIPzYI5M
WUiuhZgVnYvlAIo/C/PGqvk9TesQTVthfdkL6+Q3gAI6hYsV1AQj2FM4r0sfWL3DlHJUhpZmYcpi
YT+lU80sJ4cW2t15GRus8ep8b0zJwTeSYVosY7FWPvmvSm0Lg0lQU65UO6+zyf2Vmvw69LJ0Nbe0
d1OJFWI0Vtinto+zyqhulNzXRv3UXpgchYW2PRmDcjUqwm6rCJtBJFlizeFQrrteDreJh6i/LP0r
P4F8PaZMDDxGYDaVpmnHr3Fd/WC2P/K+NfEJhXzSDa6ZrgZZ7LT7c5gLqFCSLzn3PcY2Hck0lW+9
xd38XNCpWA1sOzfY+baGJBefRKL/mVLzIySkykv7nVKYxKNkgUnS4oRZDt+GtLtug4hpfZRiiSiX
BwNobgly83r31BTafjaWOdmZdecXTPRShnTXvB3yxCEyLglk+ilDkoD+F22ijk6zK167InpAA3rj
cTQz5D2xupK1skps1arpdhrD75MzPgmPnJSBL8ausUuFzU7TU37leW2QieZrafwGgblcz745oWTC
5U+rV8qiF9n6d1MiDvTm8dZWDqP8PCDi3MRrD74VE7HQepYuQKqif2OyiftimvEe6GuxTSdjN+/a
J+X0kLucZF8smMW10yGdYMGn9vTo2923YtY3PRA25KQ9UuP7ZSQIw0nou2LPZKtOl/c0QjRBIa9W
BpxsFYepNXSULi1lq/2WR3hNeQNm8rKUBkiBcgv/i72czV0INHXo+jpjt0FsGcbJyWoxd+U4S2zi
E0SZ7wpVvWuZ/RzdQh7NnBJYYE/1NoPkzmBr3OEOswcuee9z62AC4k8KmBJlUs/w+xJGc9HXbuAZ
lf4eUGlg+kcaMH66CdUJn/abLZyvfQw5MsZniMgV+dXVHbeS1Se4ZBRFkoj6Pl8PdbqZZbyfW2ff
2/Pz4NbkgZwVwoHt7/wmf+mc7ict8pdOTtdZ5z6P2YDVK666qLevISAecPDBC7hZpW2jcOitn12U
5tABWTGVoACOVWltak/fe85IYgYlo99pzJrPKgqK2ZNKYGh2fXBbJSDz0fDDH2r+LbArhGxXU5o4
G3R64O40BOu+a151JsEqS5etrweUyvtkFWTRa6TyX6ksH5EG4vpvqkfmsjtcIA5BndxOCeLQUeIl
2kHG0Uvxpc3wbHcq8mypr97Rl2D0zuoCcovg+NE/FMi5zJzwlxpvl0LMKSLMN0MYfhMiHKe74c9O
uS9X7ZQCVxBeXBERIMKHASmWvyTXtU98dZhUB68qEYEG4ZOTh8OqlvbXRAv8SCPPXnMWrdwM2Ykf
0+i3KY6Emj8Puu8y9aKrUgW7bilRgCa3ImFv6rXzQyOMgTBaffM8dy1ShQd/C4nCEcM12i3iogP3
rZUYJ+pmRB0NZhPTpc5B9DWoGOuWErv0Erq/13P6ZgzOoWvPVvKFQwm1crFNPH+V2vrRrT2ozSVE
ijRQX50o/q5bMoTTQjk722vlSWZkjSclLRlTI70ZVfOAwNusJ8rebQMjAAhQHoYgfM7c8eR7mHXn
6ElcYla7GL/cNuTVIdudmmodN/V9mcXvdXZON8ARaj3m9U0Hq+bKqvq3rF2CTQpIZPPfvWrz8kud
+6CE2lkD5N0EPtPxUaSHxBTfOoWtNThLGc6/3LB/dib9VGdYaVd6obTIHkQk73Xfn7JQ71Np7UI0
vqw0HCoLRHYG1QAcSlylFR0dFONh1ykSDxy1wCYIX6spQiTMAN6z66NR5mQ6tZ/cce00cE1bbz1Q
KLVJBMu4+CUctgEZR/vW0ffxQB6D18+cxYRheNURAOEN4gJuirLn/UIhETKGgTIedTFi56uqr12L
aajFQDfJzAFPhjvbkztZ45k9sYOWbn1E9L6VmsGlWu5bVAiVUrdTjgpOLbe0PdtKuL/iBrNTau4t
85W7Jrb4L3ng9vNDCsHPCZtvtSJRaMQoPVrW/UJ4EGvjzk3gE03ZzaJpn7MKknge3aWhPi1dbZ1o
UNUu9skK8SpYZNN7kLvXjbEeeskXYLR3HdJ05R6WiYP9iqj0NPn0v2LyqWHUTE8NeaYsp4MswjsX
wSZSqk5cI8wfTnEZXtsDdIcwg+WXKQZVnGMbmxH7NeSKGnAd/tI8qddGxD38dERDQE53DefiyivL
x9CvsVBrFfHonk+9cza7GkdKqNyeEt6O/WsJ++PCW1l7g7sxbX4mDkTU4mSdRzWFdjR61G3RoZyQ
BcNg3epJ/hqHYW06eYqm9Gaa/VflEkU2dMhepsSkW3b2HOZUjP0I42+/1gcbECmJoFM6861aNANf
Er6K8qWrcJGPJFya7DgDMF/xDWzmzJ53fGczkwKarRkVwlHV81do++tJYFoW2o8i8RiydM2Nizrw
0aZkgjpUWHvIsuWV1+KOquoENUqcbqsh7hmroAZPsDy4csiecoMJv/rqroMc2xnrpBPrl/DKn15V
/dSq+8WmHO3sYDi4eQfsRxfduNgTUFPYQN3Vd+hhDy7TdBDGUzZNKJy/Cy9ctyWRA4Ign/Onkcf7
CHUSPfK1I3Iqt1gc/IX4nKRbo9s/Gbe61TGIcxp8642/n8YED92eGg+yxDON2B1Q3NUI/HaV1smJ
0uF+SdT3AIiHYIURtpg4x19YQBFdB2RSDRboIOzr3totDdCNjp6FMt+6QPibpSm/ZIY5lsq/Qg+6
XcrmZNfWphRsMzWLou+D701lWLBJhCatKCAO1ogsmmMl2gPVA2OwfM+s7WYIgSbLPibiwifMyHbF
mcp9A9MXo//kezhAfqxaOLPmCLkAZ4blSQVqg4nASVRk1zj2S1gVJ5gnMRU5XNmAtV1NjEZrB/TQ
YpTKmAvRyQQXGX+VuDylVRwxwKx2k+Uci7F8LPnu86q56+sRzbF50EW9GbwJaKw5w6gJ4qVlW0zO
CxMv8ujK+NHNWJy4ctwO+NyNCRo+fPfCzP5m/IkBmfkq0ujGHoRPr9G+O8BCc27AeGFgmXbrFt2T
P4m3BB3WlYmAoTMPyCrqxvc+636M5fzoJOIm9qednzNMNNG6NAr2OLLWK9OJn1YLcYkF/4onSrVa
4NbXCc8Hhq8Dy0hxx8iDiSebZ3DXGVBzit6wTjxVJbPJxLZuI5lcB3247HqPvblvYK55YwUn0iIN
wG7V1yJld8hzvKQKlyisucAXObKADNt0fFj6dDhm05Af/dR+Cwr5UndIGnryoiznZlbQqk3OSTkl
zntUIBWfagil4dxufG/ZACI+NrTFt/RyeuOP+luMVOT6Yxm//NPwJpABlmqBo6zgbC90oar3gnnU
QxYd285Vr4GFN9OVRnYcwlVEQnOD+ogisEPucuSEZtJXlYm196SRZKT0MwQuJ7PSf1Tsipe0cM/T
m0ESafHxbdrn2/jdE+h8mw7onI05FPf7+23WEZJkOKjmGNbxdGYsqeK1sS36IWsqSFCv2UNRDo3Q
Qr930rqfx8a5GWKrf3ImgfldWyUj4Y1lxOQzPTf5gxrrA0yunAFE45rXLgusZ7+HrwZ+3DI/47/y
oxJNqHa9nMLxE/Ofvzx2W3Fy4pDoaaaMF94/Yexr1zgmOgIWZBsZzsmzHZXpahK9/sRR6y9ODf+9
lHvhmxAgDK47uMiHVvomW8e6nGZ0PDESjy6v23JlpJ8Vn/g1yL9dFaM+S4JJYcOnLwzDGlcMIxtR
dmzSdHnrx9jfB0Ee00EnHQMFV6RmWuVZycYzx+l5KoYhCoykIt87Azq/dE5y8lmNu3jftEuzST5c
Q5AEjdRnVhZ/muYFttSYg2ofiY0dXNwqp8KEcHsoDvjLICHSCGeCVAHxpXpjJ943gVD6+eP1/KfF
FRNey3Nc19LY9F2+/ixs2lkXhrziPk93VRWAM8WGjnOALGtMZ9NoZuqly4TYf3zlvy08zzq7xeFo
iEfghVlT6Gp30AjOj36Ukxnkw03wSo5Yx17sh48vJc8P7uKjtXHyUlLiE6JxD/v9oy07m5lHlKXH
sjFQZ53cI7ZLW+K1BB47yGii2SmY1+D2o5ZdKiI0/3BWqifUeMEtLV0/bmzm5ffUM7r+5LP4y4NQ
NnZ2Z+8tAKzgYkeRsSk9v6+DQ0EZsEELpxjXNMV3vBy948cP4l9D5osHobTjOJarHR386SoWjQ74
uz8d7Dp3fikhSPMuuuSxYngZrQrLT96dKk9uMxOOR1kZ+dw2UQvt2B1SEk+yOXpKrBISWaqn6JAO
+DFAca+JwWjDMd4spvZeYJAMkCGypB8+M1a9sNA9O68oX3NAIEGzXWldvMcmKWbMbtL8IGLYf/vA
N0z9umpOIMa5Fuo5TkMac39SJDLACYdUV6O7AUo1iflkY/njy1EY9UmaSCjb/O/S+9prEbr0gdGQ
GFBU5U4krlWi0f1YeRzeNblExgpSSb5J2dtN+8k59JddTWlX2vS2ARf3LuzhIB3LOocbeRjCHu55
iZCqACsbDLmhMxSGVdfVU/G/f7JKM3nzXRcTY4r63z8jqLEJHB5K9cAOxZbfFt8Kq6LMr7JcPH68
VP/2A3287xwKAq0w1vz9WqFVcSclLRrN+lhuG6PL4D7GI8A9uA1W0GfFWfL28TX/+BLxunYsHifA
gXO29vn9ml0KG9h2s/KQ1xNZSEXdHQPsqTkjRP/y8aXUH1vS+VrAa/TOjoOd4cX2J/3ExPiFOId5
kCLcGsfrll2F9BgKbYkXy8ZaFqiYbeUP7WviNz8mFO9IJz1BuBMuGeRa5LnnRpveQ6UJ2olRPWSI
LnuYc7ZBJmsNagvYPPNTxvn3mFuU1N895Yv5TgKeEuQkhyBf6blKke8ZM9qrXNtlfwzqzPuK3Nk5
Sah60S4vKwz7nDrHv9SZKrRotkjeAK3wHPv4ofzxznkUWlp0olKeTckvFjWuIJDS4J4QnEjsNV9y
crIDsn3wEyS4Cs/m//lc4IKBshSHwnnvtS58dUccWdKiacmtm6A83mWxH8ynYYLDeqUqTcYVG7HY
N+1C8grudg3QahahsKlS2dw2bp/h8rQA6+2EnQfZ1mK29vTxI/mjJPj9Dv892f5jQRmwCpCVVCgR
OjF/d/yo2ERW/Up0O+A6+yRN+hx8ckr87TOgANc4lVvsLM7Fp1cXTu73VUiwDiRbELOiebMqIY6V
QkTyP/88F0t6S0kPD0p5WfFYaTe5WeGHB93a01bWBACZxrxOTZCvu6ZDXj/ii/3xNf/y81xb2pav
yEzw/cuNG/+kqIgxmoe3P9THUUaGwWAV3GVp5H6yoP88I3DU/H+X+ncT+M/bq7DwdCky3UMYdq21
GSsXq3lZJNOX5CxthCYbTdAy8laT0sWu23/yU/8wxFRYn0vfpba3HbIhLkqLLJfWkBpnObh+b+0H
ZtVH01qGgU7wCndRIwqGT+CxA1y5PdDK//6glXIxQD+7V+PA/vt22mSsWQvC8sFNVXlHtY8iSE64
rET1Z1/y3x60cmxNHcmq9dTFpUrbDj0Kn/CQujzWnGgD5Hs90pls6FdqJHJxCbPmsFiC8Lv/j1/p
4hHrc07hlXCxh0ymDPzYaoCYMWFb4UEUoR2wyqe59RgqfnytvxwaLj7L53KD/8eD7vcnysht4Xs3
yLOMVhAQlgCgIyunxfukG//T4+68cv5zpfMD/8/KxSk/bLukcg5V53jIB0Xdn6ywyJcVTi/oGiMh
k+h2ApL96SY+VIXMavp878qxO2UysM+ZrWh1tjJfAgxP+0SX11YaiTNXcv4pQ38Rp154kla4id35
HlhR3FOcj58d6TY3+lvFyw/hO6e7sbDmxvn+9x9CE1XFMQOOQ9kF4HJjrIqHsG7QC4hxJjFlZnhO
SK6VxfnpPOh+zUQ7xifLzdHhmx7ZwmpW1FqrcxMFLotvTL7Dk1na1+nYLqdY6RJ+F0rmm66UiAe6
KmT15ZVVzW99Ww3XHFxZu2p0Uf2MlJfDrifRYZNoEOmyD5P3ouQsXeGVpfKVZ+w0WKXKVvGpBPBN
MXFrWLIid3MGj6Vub7CHq+xDVXXVLy817htnUW4hXgmX56H1U7WyGOXkK8fFFHPNlKvB86l1mNlF
XmTNL5Ue5DtuMClEkTTW/pWsJM14dXaA+mRz/zMHgWeP/7/jBRi2KYqq35/92NURFM0yPDgCQVrN
QAtHTljO57mateJTwjR2bO59vIugmwcAjVMbP8ioxRU2qbxPTvu/bYaMbdzznq+dQJ+rj/8saZHa
LQKpAL8qsUxX6AWsNNu1M56xMHfAqZcUWVDSk+rb1fUnnctfKhs3kNpxfTwjHcYQv19b0wY0Amv/
g0Ywf4q7otgnU/cQnL0Xg3ZMDx/vE3+5nJbn1pqQAl9j7Pz75TyHedFk/xuHkA2/PIz4v0KIDJ/8
rEeJPWdxs/n4gn85U7HItvlhvqN8Rgq/XxCrPi+NAbPhfwSEbtZFdWD+GT5r36SfbE1/uxTrir4r
sGzLvuzlUxIQbDzt54OpyulWVkOLyLizd3S16pPj+y/Fl2ZsoFkxAQPHy3YTFo+X902RHU2fwT40
wRDV68U0Ac5liDKRuE8mulsoW7tPrnwZFuO5infHgSZtfioDoYudPs6qSsZVh/cY3jdHf5gVkQ0A
t7NYyGJfQu9G/EvQc43ehiqeXvBFd14+fqkXHwyDGY4Amu3/e4bjxvf7S40q1F58n+N+nMX07Puw
H4sJHf8Vmn5rk0Z5fRdBwFnBi/IxWcmCT7Kt/nJ95xxLRAVhsY8EFy1SGvZDlk3lsMcbH+Y2CHde
sh/Oy2nGTwaJFcE2iH3UPPWHuswHB1y8wo/l46dwsd7OT4ETxLF9S2IFa13OpfOxmkylCSiqVBzg
5RF7HvYTcEGJhQyHXH9yub/9aNabpmDCrFv7FyVbpU0wJfPQo1Ww6kcnozAdQkgfVuXZt4Yqbz0W
WkOIWVDMQx7afPxrz1vyf45Lohscye+kFLcpMKiRf3/nje0mMse7E1PmrMLbYCE6donK9WTp+D6A
WPYDq+0znpRH+4+vHPx56cDjqLbJqGLtMwj7/dIhtmBtPwTBXjgELOwFKu0Sm7Y2Te7BycrqPfJm
AV00bmTzT6bs9l4QfnE9uhHkTaS6nNQY1eMMZ7sj+t22WcrdhF7SvQ7curUe+Av2TmB6COMGgZdC
F2qnbvc9m0VIxEIRKogOSsPwCTNm1LrPbTzble7wBsjIsLaHdP5SBhaT/rn/ZxJuZVB3mslBMV5j
ykIKF96qrbYqwBht/8MmxjkMNpMsiE+t4ic2xdiASB8HUIyQ/WGDQbQHccpLhhHldNzOB7yDcEF3
waYdfSxboP0cmksRwJMKb5jfV1c43G59J3/GrxQd/nJ003esmUbYWxMkWYqBfbmwXWzk4jaAWfXQ
V5vRqyMYDzmH6jW+EY23zl3f+z4OAG1eUaff0BnZbwDl+jnCCPWfrlgiuD4i7501rQniedchgy/h
HtH/D2fLQk/Wgk/PxcrWS5E9IN+Ie9wDFsSsbQNr9MqPvLrcQx1FrDj69d25tMkPjtPXTwsaGeov
XzEntGzH3Pl21M4vExbzNxFZK9ijGYWt+scL7KJ4ZmnTgjBrJm2M2hZ7yt/X1zJYTTbNtTnO1SAf
tDv6N50em93HV7k4M/7vVXxbaUm/JdVl4hSovJON8ygwKOyg5ISNZe9FWI4ncebhERPkP3Fgq09K
rT82qfNvCzgTJZx1qsPzn/+ntikdn68nSOnxVCtue0DYeoXhkvVNmMz65FqXZd2/P1FaTK6wY7el
e1ldzNY81yoP46PurKfYBnvOs5TUWDmn9PEC9r/InadU9+HPOO2qgzuN0T7xJIwjb4Az+PED/9tP
d9ivLGZXHIb2xU/PoqqsvBhUp7ApdYuikXdTaNQhqiGEfHypv71brqIVelp0IJdVXAgBpDSF6+11
3UqcprA6XrZwDLKfzFqTX71rR9kO7vkSbf73C1M5auYx55LHs39/vV3iz4gJyhwXzzh7sjzYSdDt
zKZffLTuyfRuz0QKf3zNS+Ds39fM3EAzJOHosy7XFB1V7sEdHvFMLPy7vkqTjTst4T5Lquo01hhC
lpODyULg3iqf/YeQPkEe/XkljBYyQSjON36F214g4gTPYfHPxzd4eVJSjyF35dYocvnnEroaqqLI
A0iUx7ZpSK0eY7jzY2YfcEXLN6UvvoX4P+yGGQS7aALrk+LkL8uOqBHn38nh+aQ+7zb/+eK4pSzL
+6A5mLknDrQdHPwr4rGYYEe1dpOvPv6xF0vvHB4IiMy4GMSB/eHf6JP/XC6AxYh+uhgOXeygyOGA
vIKEG/8kqJAMjsqzoDHl/unji8pzhfWfauB8VUW35DLzl0Au/sW6Mx3SYGAGfBNImVo4qYrpV4RB
qbrCN42STPpVcmjUnN73tl+kW0uO5XvvNpBg0YUwvv74fv7Fai/uB5yME4CqkI7SuqgIW911bOP9
dPAYcfuroUyS26YTRRlfhWQ1eWvV+BXOJtGQX8OB6v3bzpMV5KfRMfODA+B76xMB0TyRmnIWXuWj
81ZFeoSPr5GIWEPvVcj3/SH8Xjtwte8Te15ceDyIcdH6S2LLdfR/ODuT3caRres+EQGSwXYqUb1k
WbbcTohM28mewWBPPv2/VKObrkImvn9ycVFAFWU2ESfO2XvtEZ2GO/V50KRwtZdDZncJHIo0hg5e
pfZ9UUvVLms1J6h0B0qPwGZABYABBTnEZNvSRqz2ZQH5kFkcQsIw8z/jbsJ8i9o6xu2FbWbRF37x
y66E9lRm8GKKfN52uTpb7vQgpXYLCDTabKvlDpq4vu0j8wxJHcy1jJBQ7pK8st4RcyaPRsHYe6Fs
A3YPFBK9P6sIwM9N3WibO1CkQJqErziqEV7ZbV1eXQzrpa1bj39+eN/eYJcpGROzWwuGIQob5LfK
cjJnFxOGPu/olSMZulGDcxNAaOZb8cZBvraj/fO3CN/vexVXdTkCE8LIgZ9jhPvtqpWFgDCPUaBx
Ep1hmXsdCT126vkcZYRszpHt9seJuv+OFb3b2ko1V5+EqWdyEuRp0FVo/N+/ZPROHK0Icb5N+r/9
InoLyezX87izjVo8t5HjwcP0wiBNOLo07ij2c0UM559v/rfa+vYh3xrRSFYEimXDvz2c/1k+BqpF
i2m+vpNdAmiYBBmCA8I26WF8idC+zRQEAREUjWgve9P6+PPlvy2W/1zeZl7HuYY6hanl75efo3ju
Aenpu54jE4biLn5sDCN5HKHR/eX2fn/i/1yLUb9PHAhnRqq936+lQdizJoeet1l5ZEyZcB3urNxr
niZS+VAiipSghMbu1JFQJBtiS1SG2PxjKVAUVZDH+HVl9ZcN/NsN4GlTn+gkoPLLmFt/j8TUCflx
h7yGnWP1xjm3sUh7WjlRfet/m/H/16N2EZAYLIH0Yr4LlETBwIVL0XXHYX8B+edvxzwX4FvxmX75
bRRDXRkrWCcqM8OvPz9o67YjfFuhHRDqFP46OgucXb/ffTViTmboMe9SbxZ+gNtG3pJ8OeIsGmMu
IFBqN2CuqIbwFwRCGqOWp4WEF01J+qSMkJOOGXeNFrQ2SH6qBpbLRQ/wyl1g3PXexGh7X4pmhyKH
wyCSCJUGnC/f7LGKtFpR5Is20cZ81Sbipg2wMkPiQ4n6NohkOO9zRgA6aMIZVognIS0sDFcBjwvx
6IQrYGa4AkpHE/DpejNfAUXE7ThAskPpj2/nbmjpaiJ/LPwnuFTEgUNukP5fvtb/eodvkhyfG6mz
/eq3u/w/n6vIPBeCbdftfMSM3kHEGU5DzcUY3SJkwUk7pj4xVP7I9kHEDnFfEZmxWBK7ceyvWmnM
u1Dv/xam+63gun1ZKA2QjjAvvbVEvu2+Q5dCuIjIt6Lv3SO9Nwp33fTbpPLehT4+aDi+EmX8aGz0
6X9+rb63w/659D+JtR4FvgE2+/cbMgL4KTJAqDsMgoAjC0t99kPf8oBINpFLNRKJs4IkYtt36O0N
Gxs3rVhIo5YIt3/+Lf9SAKIQcC06FCjKbkFz34cwaB2kT61RbPE+H40p33W182BRhYN9qIHy4Hqn
RmiCForksrWra5OGd3pWB1JHoo0bDfN6s+sED9NVAfwZ2LDpfGQqtmkqfz8Ra0m/4G8r0Pf2CmNc
fjabOBNJyyb0+ds7ZZla3uahCe85M3dpxjjHtR5zbIKwBt0Evx7+/iHJ37UaMpcbQ+7xga4rqyFu
FhquUIRvgzLbN5j0HFCqM7O8xQDdLvBKutiaJo+xMW8NO9r6eYke2EEP4/6cfPEUhYL0Gtva+uie
O+zPXPDAUG6fIkvbD406O6UGY1xocO5Ducg9ByW5SayWIldlUdvO2nXyY1kV26gg7IigtmWOQwK7
PRw6WaOWhyYLmED8wvln3VU2K4o7RwR8wCpRiYcHZ/IeTSu9WIN3weY/LBCV+0czGc+V0F+ootXG
GhpjY6bOTKfE/VX42X3VefMijlSKwdY8RlW5K8P2gbiILWTwZIscVvHHD/kC9gD8KTyb62YcftZ+
eIzr6U2ZHigF+SaaitwXe20246GHexfhMszC4iRRF2oh8GN4DCsM7Oda2ZdEN15dM914+d8abP9U
WP+zNvP0mcHw3TJq929v77cGCD0LQgtp/+1IeBFfKPyA4cQNAN1uQrO0GLuk/fJhpbOcEvPxbvVK
m2/1qtetkYT0h6y6WcD6njkOBpy2uUta1thF0tvteyyVbt7FMm6abUIQXLzwjMLJF1g+bymkYvI+
MtHzIOQg9Z8idaYzoV5k4qVRj4fEd/Lk5jwq+DB8OwKxUPgvVhWasCHNMv7L2e22Wvx+IyxmUsAq
+IoBf3+XfRRxVGvsIfNudMA5p+Mw7SNkNVDZXPCD9AqJJ0GS/ed149vq6VqEudE7IJgYoe1tQft9
CfOlqiHfVtnejNu6A+frzmLlWGXYYbVp0/tIQSH3sLu/iNAaLiPMvb8Mob4XIbdfgOqPiEz+cKTL
346soNRJwvCrfO/JMjxaCatQGxvOFmJ6+Jfmwbde2z9/7O18Tt/AEAJpze9/rFl1RlT6DaaO0kje
I8MGNz2WvvxbbO6/niR/Euow3WBAwwje+nZTi1b3OAxhqq312A8gIiVBFPsaQA5U8ulYf5UGmet/
fpD/dRtvn5Dxz+H4X8M1xFmTBV472xMzY53bfPBe88l0CRdyCibE/x8XM7kIcnOHLffbM6v8Ia4a
shNIBDbwF1dtnLxT68cuvtpZ/vjzxf7rFUVUYOu+S4+Lqe3vT83pa1z2g5ntAfzCHgf1/mhFOsD/
EfNE3NXeqnVwVDNuqvde54R/0R19q1z/eWnAl3BGsHlxmO/9fvnSbGKM+VG+J0e9O7SlwMgZYUXX
Ilfe6fUwLDLDh4k0JX+bevzHa3RTgPFMbzLxfymemhDTmaZHcl/5TUa9yQe6nVxlEEAw1yCjh5EA
EVLPnOr1z3f8X64HvkmGwjQ0YCAxPv1e6Q2GnuBkNws+lKLbWDP9dGzjqyQbsmppzT1MQ9ddjs0D
hBNgnvMqH48D0F4F/IkmxELGuDV8v/2bbP6/7gjRgzQdDdjzTAN+fxaW5yfovm1Gn04NzLHV4Hyp
RmymDBhIfkuW9lpyU/5yN771m25vgGXQ3yRw2WHi9r1GybS+b2Ztzvep5yQ0ecBWoA/1F1YVXzzF
PLlN2otpldZm9IbkgeOrdyx76/7PP+P2mv+2PfAr2CnpwrM5mOb3XyF6e9Yjuy725uCm1CAUSU8c
oJ1LzLwW3qObktrz50v+x+1G1MMpUVCl+axov99uD4E5p7a22Cdm2H42FrRoFDHdajCSEe7/TJaW
P6nd//2iqCGQJQjrFqH5rR7wZTM1ESPMvZ/agsM/jv3Uztt9F1Ow+Jpp7zza+ds/X/Q/dgZEIWw/
rNn8n+8qjHyAdpNQre1rfJc9yAEYsxywqu765+vQUfn3Y7SZI+psup5Ln/abJgwzmrDVUMR7Pff0
doFdmmDKXOOm5lSSq8KugGw5Mxgk8t1uViqrJ+Ert1PCDMIBTGzjyZAed2j98qjOxqXJHGsBrNJ6
y3U7BG2Fy67Rb/ykXkzGe0Qxcd+RYLkB/+UNq/4W42l5VXfA68AUDMGH9cvvOSksYN01wJdzOWEI
goLwLDD/3Q+dEW49u9L2MYCAS8OsFrj+DRuMQ8DNl41LMW6HDeieJk4IwDRy+76pFeC21jawqN4I
QbNw/Z9M0ronr47JApwqrr5ADZR/tWXiriaKnCtdLqJpYiHCVdsSbd7qdqJvQPyMy6ZX4ucoPDKx
yPYL1YKsjWmvcTwfgJNPwKStdOaTDIcRa91Iniu1uFbAJusGUgMW5OwMb14RphCAx9r7dHqr4cRj
TXW+AKifBJNHH2guczuIXSeG4R+Gh546JHCmeAgkgqW1YQB5BzrYphfDr73Hboiaz6RB7US8UtFe
ZRNOF1LnbBWMNvqtoDKRcWJhM5rdzWkx4a+yTQE93Em/CDKsjzG3wSVeuwVintV4IDvApxjnwQLd
Ri449rAip9Rd16HPy44oDjfBPe3OpD55rualNzoV7M/RyYvnMO/63TRR+zwz3wiBkhdy1zmVurap
Fe/cWnX3wq/CV7QDyZI/19qlVt5fEuyFO85DNmY/093brF73slJigyho3GuJ0e2ihCyZNXIaeA8o
dqofZtmOxSXxZc8n2ZXkZQ9xUl/xokiJsxub+UI3ZYmhO6mbBvt4yPMI55FwLvcGNeykVgXTVIwr
RfLNpWwKA2pF2UrciGRHLjmRcbhzc694aQYOKivp+kkO4txpjmU4i3QzipqDPUpzDRN4Og9yYVdW
e4g02z/HQHC2zljMe9eJ4CiLeOh3ytZHpmBAfZWK6gdt7oajYcFuLY2o2vDtNZ+2GGcyjIr+KGID
LgejFOzIUT7qxkqzbNDbdjLEF38oJ4CeSkdq43k1qXk0jDFcdMbYEJTjFqspSYyDUDGBXnLqQNdU
bLGrqaf1faRF1p4GGNvNXogBIJi0qnfA5fGRyWa/7XnzX6Tds585LTa4hVfF7Z1VusbFL4SBh7SO
9JNd1yAp48rMH9B+wrbJcUJ2QLmc4mkA1goY9ZbZWnWqv6tREQtiK9LBuOGLUsDoEe2HODNRytPj
lfa1Mj2gOaVO0mjAMM2NH0OU1rukUDpm7iweftX0wAKDXAELSnB8I3uClHqcCyWukw+PM2t7fxlx
gFsAXBrTZVaQ4e1WdgfVTQ7Num4q2h/kUdkrphQgyxnyV0uPjsQenSBpcMwSIWbGBOq0GPR1GJ9P
zI9wpJu2SZFuhsNVo3p/oDJRc+DmuUHab9cTvFOU/gKltEXLuCjeyKU1sbF7DgO42C0vXZYXNwhT
P13zeGiWvEj9jzL0kjMXItMHFFzOq6lSeQxhvb9H0EdRbAxkiRaK3V66N8Lc6GVNvZ2KKDrUrjFt
PUXWHqrLbiou3WST2Wq1pXVkEGXsfL3PTiYTmb1naPLgW131FGW92FFdtDvbps/RCD9/DceqWiWx
lT26dCfPMMm9k4X2ahsZg55sNGI3tjHYyXXYgYQphYR5UwGF+dEVycTexIyoAwERiQxz/jykPeMv
KdyjX4MUpdeOJ7pU5Roc2g1LAhmugqw+0G8V1pU6AzhEnJpgFdooB06caqk80EBZhkMYCHJ0XAIN
Frp0o5H0MZ7Bxq6w2BhukREQVnb9tvQHzyPe3eyNJTY9TCmiN6plkiLN3WqpAu9XzrBjFjCgnCqw
6tY5JG3SrF2KhvOICHuLjCu5K0rX3bdxGb7SYb3hAC3Owfwv3EI902Et0o9V7hKZiBeg6xpBouWZ
WjoUZIybGIJe1ehahzknVMdgRnbqdKPcGELj9vVYTprOU5faa4unSCIDdtvQ/SXc3ME96DlnncCP
ixVOvhEYiWv+zIXebXW30pay13Lw/T0Mo4FgpygolCZ0TL0p2C9VjxvixeztaJBZmvR+VOLuFrCr
OZ/Fqz8XDRbT9H9XDVjjbhW56yOZ/67f6OlE1FAD831lzQEMqguNujc6Qx8kIy5mzc2ZhVYnJm5P
RCWvaFU+awa7iClvs/mL5mfLwRxhSkZLw5Snste/2KbPssyeuoj8h8LfhG73OVAaLc0KqH8Z+l9+
2b5PrnO0ym6nR+qlmKrzZJj5ZkZ5RPGbb9PGfxvdeJl303uoiIDEuUK4tE8wz1T3h0ky4x6IVSBz
7HzTfSZJec4iDWZleBxTxHrCf6wb/YBOwFyWORAMJx/Jeuhfyty/NJFNORQvK146RG3EoqbyRGlM
fJpY+yaTztoOZtMMspS3jN5o4I4S4qN+BNl1Tav+U7jdvoZIWPokQObtljjeVT1Xv/wKMAcymEIm
94UPmoGj61soicElsPxiO9PSbbDau9OHrqZH8pbwJ7ivyp+/mjz7UFpGKyarz1UdKyyHNmCquV3Q
zzvzRS2BjT4Y8bSaUuMw3QhwmKThpcHf8d1pP9OHNRoqd81adxpRbC2UUxBDJAFoLalJxrZo4qOD
VAqeyhp4/om46x1Bl0PQCg+BgxdogiFl2pA5YDUA/Ivs0E7k9endzAdDvhappvyqeQNqAdqAonVV
GovJ7R8aAzykNEGJgNlqLe3NuOFccpb9VSHUvrPVa98+D5VY5fBwgFvpyzDVJ+jzILBq9m7N2o56
9j63HsAai29fv+/8lmkWKQmLiGQCu4Tbq6uPaTBWaRdpmzYDTmSX+pHjHEj2yBAUMX69MPscnhQK
MQdxBr81pC4gGlk/VQkWsnYQtCCnDdE4wODr4i5rkx/4s/yVhw16NU5iO9npEmRMMN5wRZ7e1BxI
rYs7gZJno9u3CmxoCUxhyoqnTOc/lWX7njINeWZ3IyzsmjqfF33UPCXglEU4Lw3L+Gm6ZBz1bneJ
jfwYD9p7YvW/etf5jGJt0+jycyo1KOD5CWUNMbql9dxJsKmF/a6X066DXq3G5Cj4w0e4QovUuuU1
36THMjnNsTwUVhfTa5z2ssDoM4zgoMgnA0t+UioMui7aWsRroNq4wpVb0bXdZzOU1KK8l0P8WTbZ
s02J1vbijVHIPaNDuBL1h6+la6Je10KvtuqG4ytmcJupfhlic+eY+dKy8UViUXRBjqF7wd8uRRt4
BmCj1N24oKy1rl6nXgwr0Zv5UZKDVgYbOl2qgsDseNp4Hhhy4itMmgI2iRmhrQcNdoU0va2/BHNr
3r43mztPm69TNxB4KVZtfUtMcoetA6rS64x0MfOUp9L60Jz0XOrtKzEn+0iZT0rj47SJzbarCP5r
VG/6ZuJ1kUdAFAunbN8g1OyVOX4NtlhnfXQIsZiYxfxG0simzqbPvuIg4GdAfIuvPC7vNRC3LOrL
unZ/MHhFionPg4Ok+Jo89dq56cZvyYLK+nuVSPrr1R2tFuwU83RtchMZS2wC84nXEx8alkb1MGXa
XewLivhsUryz5Z2wZGCT2WhD08hHdXJJhk9V+lA19d4s+3cvxDORge/n+9I89lujIcSirK+hrNbe
WN/ZsrsrkuSawAWMk+HFluZa2NpD6xZrGSXrMW2DXNCA7vMVbHIeI2j4YViFLb5vXf5yG1BbglzJ
ljXWy4sXYWobKt67IYy3xWQFxmTcwycjAqO5ZG1KGBvQH1B6Ipihx9JGKLeQYrcpjKyqqgEsgozU
h20RZQT+Gu3B7PKn0OGueNWOnBSS77zoiLQHMmpiG4hRgWuylp7ySZ6TnMNBRGTugkfn4WmaCYDv
AEK6ZRaYpn8wWvmQFNlOk8xeQx8Icj3CVBzlg6P0oI/0XUV4l0zyVzLXT/Wk/aSSoZTrs2vcm0sT
kpApmtVEQKnDPsxD3mjFeJca5soY642tBHNZ85jevszStpa+yNfwBc/jBJLc7EAw4gxeTG2/8111
YYK66oECzYmOz45o5LCtPvAR3yvNXntxsXfaAohSBF4/WdIVRPwJG3hRN8VjlZX+UvrW1r3NXKNm
F9+I7NFQXuJy+GmAKIvxCC/6YSwXlq4/+4a27iSvrK7WDTlxutEco0RchKE2tFgfY19CA9WI3JwG
zjHMPpg214J3UDlrMyET3BgfKBa35hjdM5TZsCmSAGoGSpZnSPOPfeOuYYFfwr6CUNJgvSp/TByw
0nDeFl5xbPzwCUCJtqhakrLm8t3u/GGlPHJNmngXRi1hq2SXm1O3H3Xvw3fGZI+EfmmL9K3m/Vl4
yN3JEbD5mWV+iYAu2pXOemXqNd1AtMntWD35HdEnoJhe0yLdJlJf63kJwCfa1rU4ul65IfgnqPQ8
A3jDdkFwOojm8AEYJnuRcZ0dsc8GHq7SonUcsivG47ySodgN1B+N4b6mevxYKgsAoEbmhT4uh4KU
9twkedtUFJQWPGByUhZKVe8DC7ozj6vcrS89IFWi1beGPh5EkwQENQeZ2Z+qKd4CDN7xHQQmIqbQ
Qb9UdaQAD62zkyzABLjtk1CnRdGBFKL71Vv9k5uKDckdsHGG9oMD/K7qcdNrWXuKI/EWZtk9USOv
nLQSjv79y6yibDFG4doI7TspK2dJBw2rY7qPHWiGhgF+itTBEnIgc3JyFsuJBlRE9vAqLdtyw450
qmV28ltrNQ/kKqQGUrIiocKFlakL+r/Nc0FKetjov8BNrMbWP9S38IWhZiUQ+ln23ptnTOemsJ6J
RWaNN61ndMbnTCXbpnNXsi52zoRKN2l3YYoHW9kabZ8omFmRs7wij0c8NiWE/5Kcdth7JITM7cGV
1VabzbWb6RtzqF+4f1w8hLwAqSuvAsfoL4Sqf6GDXLX0iBqOW7T315HePyJyWifwmc0uJoopa04G
K7IEWTvacCvnbssPv69UdiDf5T2ueBsQlX71YfU0O+27ojmj2dMv1oBAb6oWEwZ0klEn0iXTAuxu
91mb8XkoSgNf21oS/UWSdru87RHGZVcnbs1tTTZQTzmnYTRdhcZAAxkgt+fnjyCJXoUzPWQemF48
Hu+1h0RJ805sNCjY403GAW1hi9xbTKLbSRIMFz5l2Eibg3A+QsXSvr8PW1ZRTteHFlHLVIvVZKP5
M8y4YuiMoCQU8pKm/ngsFWfJwRPR2m+n96HN7uA5vWWZsW4M7U6rI8SAKPCRTrikROpBNMpVXcTP
DVFZNN/HXRLaz5aIP7oWQ4YRbZTgXVJdGUimtSSp87Fwvby3Vrli1m8197Hercu62/eGOEVTJM8l
ZXLgkNldlICs+VL6ZUEcNxk9G8IOTlpEgd8lX37mv003Po4zAwJyKv0CmJQ8NJ5m2DqBodiIyB1d
ph6AyRkbCKfzRdaPH6TJLs3Of3FvazAnMEzco0AqUhiYVuLnyod5g2buV99khOcRD8dRZMEXw0IL
94TINpfoiMK7zFoeETUg7+tIIJZPLy4AcBtp56Iw5XZSsFWLpOcBtNm1TpKTzAH4lJ63zT2aqxQv
70mjXqpSbvB83Ld6gWrSHLZCNAYT++HSc4QI5GyvugHOIEeCu3YaPiqclewc+ARj3aZDUp9HIprK
EfsmGER/GJ5HWayJJAmc0tv0dQZTTHJOrUTABz8vYyDRvZSPelY9NZiKllBeAksh6jEd7+oBe1FZ
vDSNdgvC6b5J4x3HvENXzGo/tuLFpFpcTTClUCVKeKTJJawLCdNNXBEbn9Ih2qeF4vAryQbTcivw
sLzlDTIkpRt3TQkP1EutvZuSxNVY58KvruWcXmI9ojxzusOsWz8QiV0JJ7+KwVlg9nSRhYh86WWd
ebZ079pWwK9tRdxXP5t3boFcxK9v/8hFVgJ8flE4NqIKaDkgk0i6IEp24fFqGpV+wmuhLRvikqzW
fZ9wi3VW7Aahm+xsIoqJSwlo3/3ITTZ0T0A5E+rKFjhuLb6ZZooeSDzeI8Ril6mqBzWF596c1xXu
9EUxGX4wzPa9Y1YBSe0H9O5i3Y2udmc5qb/2ivLVLYx678RsV2yfK87RJ9Ia90qmp9GsgSbUYCD5
fZmVeosRDyzzUlRhPQR4rZFbpBabtLxmSfWc6NmLpdIecJtaMTWJGQJRDmJ4PKHKbFfWFNu4TlzS
A61ql2jeQo5Dtpae/NXG+lmLAACTSkTYeOce7V4FzpBxuomq+6wHh0jm6FppSHGNvDrrqOHG2o4C
9mWg49JgHyJ0xyqcc5Wy5mkhJ9TuVdrFWhjyPa8czrAmLf6I2EgnI+jMN4cHzc46skDVB1jjTSc0
ErfbPa44TLdt+2PQnG5FuFkdMMPhAZpJQS8o4T8WnYdovMeU/pWSGxZb+dZyARjX3brtvas742cX
vkTq6w4LpYWPaiaFW8IrFNSKjqsfeyKjpJ3wR2X9y2hUiidBikFzo+4is5XMCBx96ShCGKDHLwqD
VbtN21M6TWcRY4cqDXKdRHFIeTmmlMMqdGJJBPVA5lHR0IEyMdDnrf7C4epMSqbzoRzrHol3shQF
B+NReg1xMRrxq9AI3bneqHC+46geCCuNj2haVwZWpo65LcYIDrRg5dLyPWXAmtVeDzU61piMEEbt
aJTc6SakSxn4M/ILj74VaOM7CVo8diwqHdBbbU+IfeYHEwJPAvVeSqERo+OlH53L3lrOHEQ0cpzA
eW3LXnGKJcZUMz6svqXHRjb0GM+XLsJmNKqzjVQobrwlelt0gdFe96a7ZIqJJFXTa2hUR7OsNxZU
U/zlxAbNgZhB6zN15Y2avO7oE3KVe/anHdZomUe49m5041YkToCb8I12JgVwv+yUiw4cqKJfVkuO
ykca7D+TUECJi5INS2bg9Pr+lk2aYvwjc9FfZEhgZl6qBdSlK50BSh9juhq87WlGuSo9D655L+jy
2fBdVbo1NO3queWh95AThbH1XnfGQXf85wJcI1W8mpe1cA6AWw6tIs+ztbM90KlNOkbHwgzvaVYf
zaL71WBlRQ9mPSV2edcW3l5jLQS/9ykTOMVoEjHY8B7Bn78z6mbd1gSVl26+dRpK0rJIwPm3oJ1F
NLMBT+Np0OJXYm++bKv/aZMHtYCCfKJ3uO1q/wb34I1o4KAC+mhi7aK88pKa5EqOwlsnhDCEtVkH
M+leGi0r3/UDdcvuFq28pqn5yG5UBE4XB3mDUIlkhJPlWUerG9eyVksSCnaOT8s5jeWH4UqTDDT3
uUuNvVe65LVXLM+tYtZP6JxFYvg78SnommrCm6eO8iIZTEY/TNSUzakhyim56nENGHgp5mxDj2TN
N3MXh+IDgh2LWZquzDT+Qn7Hv1sUsMRi+02rxdqhy++0xkJ3xmnZtIhNdd385UQ1NFHSmSqcxTIc
z0nklSQ70BHsx5dGx9MIWEvb9fJVDIAlNM87eYYXhDAFVqNRXtx81rZmaXrBmIWfeuK+RIoPvtMr
tUpnEppNt3L2TiS+bvTBRRub+4aWKh37+B1XWLOM6opqamYB9DoOJbe4qXIiFJFUbSJWbw1io063
vTmcRpYe36ym01jjAbYGkLNWA+vCGchGmqkTSsh0BKn4V23Ku3Vo0fj0jYQwSRB5iarkqs2jw5QM
a1FlDE+q9oOD32n2jMc0CW98H+/Oam/uoVFeu5j8S8MuCQzRrQU41x+h6W+ZQDC4TU3yUGqAyrbR
HYXV7/7pM9p20FB1D1EPmZewoIrdFvwmMQNzz7qunuqp5QhNzEQqqbmxXgPFlkCiHZo1nfPgFg2v
NF2HxhEXXo5Pc0oOFdGsVsfRwsQG2oXF0bJ6SMly5xBgWvbTRo/dezSQZ32snwcRc/A0L0Zb7sBS
PY0FkQtFxIhWJa+6Yd+ZMx0JaWvbxkBO4w53IPGuU8TipBoO/LxzlMArT08Cotb2ZWsjd57NTeK2
14HeWynrZ5fr1nHFGLB2T3raPURN9pnEGXTpdP7CRLLtiG9KcocKIKZpry2rwrtLBeBd11wJ0ifg
OoeXTFcHhNNQ231kd8p7NNRb6ubjMmNembOn0bngOkBMugkgc8apeIDuslTKfMQYfAYANTLnY8lR
9QeRT1OAaEcLXDTHq3QiMwZZG5TkGaa9i2Vmx+R1zb8D0b+b5dpP3a9wbrqld4sigkzzEFu0aoX+
2rRpMPYD/Wx3uMahedUqjWg7Mz96ffOQagmgcWOdZ0RKhZSoErA3wR7artLbfVZ5Z89Tb9AJlqM1
PcRdfo1nUg8698FnfzCkv/cz+1iaxqHDpuOY2c7ocvD/BscAP973hf404Uwl25HEgtGwfqgUiqqV
DrsqZ/SV9v/MlOUPevlMiWySD63kNcflWdWgQZzEEQse2j/FgAUvZFpF1vTClGVT9Um3iAsC14aQ
ei93NubokjbCP82Eey/apl2MHr7eYSieKyfdmbdELc3duslwieb0oYUtL/zsYNb+fqwZX5PRA4Lv
MbTqX1Bvngu3OkiJ5rWYCPIgh260A5dPdUAaY88zqoGIII8q2zrkiKS5fNGjKKhEf2wJSE7qcjua
3S/lIK6q5vEl1UlPVK59jUKSfwZpLSKFlzedugO2KyY8zRNyWBzaUxTYMoJEnGKqzkss8RiHWH0A
dpPNkrxgUENHQjyFpSParW+5EgDUiR9hntH7l8FmQGhCLNNlRH1BQU6yB0WaVaJHNnWNMbnGkTcp
KODjbanVh9qy7oyOCUJicTNg9OpRQ/nSvhU0tQkB8JfFJO7Q+O9cvFZN3QcyDVc5Gej0pKzPDMPR
HtSUtc799mDU8ybyKC5Ds8RMd8tddFFs+GDwiSi8xDFYe6h6llTnWNA/7qtblor2oftgcZM42muN
9lRp1Sd9sLtb8sJA7uuiosfTk9Cw6E3zDDMgSCsy6ZqZXshwiCfDwBNN8nUSUZCqjT61T4xdwcuQ
pr0oKroDhTxPE2VzLT5bnSZi2VS7ePS3FMubtDc1NCzeFVrctuU5Yjd5CkdmvaO0H4qU7LOSsj6x
V26KN0H6vzqR/syZT6kQzfeMjcHXyWVhTrgz2vDDMss7ch71pZVn13w0OiJs+5+ALjgdze+9jb6f
DtoorXUc6yeZ9KsCAIGmEuIX4svsx+u+rzCvWQQO6/+PsvPYcV3J0vW79PgSIIN+0BNREuWl9GZC
pKX3ZNA8fX/sOynsOqiNLqCAGtQ5mSmREWv9tsjenTb5beb52dK5LTMw6xLn1GgzghGkuijHZiXc
LW9G3DC3qz+IPfwA+fgqnqZ0UxCRTizBU05nWt7TLAo2tyBX2QfZewdusspLXBT26LL2bol7i/nv
hjRH9QRhCGqnhl4TEbEs2+pQRBZcS1s9aWI6OlZI7bu2lT3wfm7Fyhr8711vJeUEFAdDvVBeWm2D
RXYuu3avjIZLI6r87kbrNJZCpf1shu439pqIr1GZSUopYcxMKuhGdw1Afk2DEErGwXfSbOSob+eR
UE0ROhT5zCeUXJueBu2h0DczMKQpqZWLo+moVdFhXpL32swfjGeElXe1yv4z0elX4EqR9m4K889G
kbtciA1185403a8mIe9Zp90jam1QMte9opS7xEb/BY37PCgflaMBK3Go8qEdoYhproGUXMwrNlV7
9qagPDxFfcAdsMQQExEgXUZWXiwxkgjqEr0dF7uqBTjErOV1efbYBMgvB2VLIy30NaXbjpucYdfP
KPG4xBTIKJv6k+gZmc5WdtNaCcwX9JpnMkaZVeW6TYdvFoU3Z3AuLlGYtrPQY53fuDb9fxW5q0qI
zkMhXSChtKdoPnjzvzQpP9sp5hlMvT4MMUcQDsyHq66Ek7xZvAKpZu0xDTxy6VHznvtaQ1G0O98C
e9pyRW0RseyGQrtJaJbaJHdHoHrouSRJ8iNHkSaAhDh7ytJaWgAEbiGJ/qlNvsyywY43ID6IP6PM
OfTz+NHl3xX+xBVFxc8qfa4G8BHrSPwsM/xkIrsQlXgMAF8qekxllVJ1QSN2QFaJHpz1YViLpvHU
tt+Q/PyCC2AbxWLbxsN5RgJQGeXzXMoNTTNUNsiNG1Nv25QBRSyzfk9gw67FM9kO1KoXXbAyS4Ym
vTB3IDZc5PZwCvAHAbTrpGNA4dpUj1qDuSVlekV1KsV44AY0+Z0bLmmV0Ec77F9Mpdp3U7EXSLfI
v38IwvEXAxXHYeq11Dv202tRhWdSQjRKD2gfmbTLMIv7Mp7POJHIu1CFr4rQT5xsO9jRcVDtiw4v
vYG13Dt0eVOb+RLRAYrcyOOcuGvTz6BQLuAAQTtskHE8ECNxCqKfYhBHwiGClWA9FZ1y1yvTZWIx
hBN7N9Un4IjxNuicNE1rHnU73eHk0ps892hU3o9ddWshW1nr4GaGVwbJmCuQ5ZS4aXLdccYjYGmR
ytoXkbCfQ0yETvo79s57FhfBoSipLOjcBfI7TBSbmpNxdnPrlhrtfa0rZ2FlHC9dccuCjkbj8qdO
AUIm6WcmWTj2AEJTya+ISPbI7a927WxN2zwg0kVo9EaB3bqp5UaXJu3XdrkaWdndaaRaxuwf7db4
AqgHShv3cnIO8RTfh7SalorCgtVzNmVrrXsuFZ370gHXIAbGw2lRrxqle6C0+2mgt5MssfOc59vI
qG6j4z7Mg3KvkLkgKRVqNX3bDpDkpbKbInFuo/CJpIybDiQu9OpkiuGxZxCvaUvVquZKCMgqQVS8
oipu22PTQDd5mKmFwSm7WfAetW4eArXcAKHEa2G+1UFxM8xmPwndmzpnnZbtUzp3T6pI7+fK8XRp
HwB+oUKqhykJAULCJ3gTTCZl/9ZZdBgb7XaqyGtHmeLVYbRrw+oBlozjTU3vOAQ3ygD1POqCN1/R
qhUVtZi0Y4/E/BetyErfiDjDpjkUJ4JhadWgEL6pV0bjmp+oBC0VkClWaJNqQeGiyTmXAV3GhFL0
sO7mcLT1etGlsRulUc4XC4gMxwe0Nh0n8MQpY9AA3HTa9rN17G8S444MqlSG5iYSPJWGCiM62XSS
BVL5SGdzP5QOjSrUNPe9eQlGMANMHk1L0RA278nPc4tHArSY2oozzm2q6tziftbdXT6k95i0vMpG
Y6a26SGhxasxKHhEN2KTIYmAgQqLVhRrTCT3pqbf1ELzJ7xX9kDJxQQuZtHmrSjFA4aajVWZ9+4I
TBT0+JsVv3Fq/Q75ExIbs4Q3cDkPqiJBo+FS/dJNeAoN89g2go6wAiJAWdUWTWml4dPYtiaZ/N6e
QgYNfdPQV1Na6UNgATfX49qMu1u49C8m8G9FbjUbVR82Q85pX9YGdviSePEh69HBVnHsHnPTrO4E
fRiPkhrFfYZKzVcdyA4+0TlZzwQ84URWuP2gavjd0HGxQiNF+V+PhWNkFHlMLoI1KePow5jRcq8C
2+aVo82C6OzmR0HiGubV1komjapGbgbKKGUqD2A0ZyciBk7AUwwG/X/lKf9SDGWfarQyNqgsdPHS
GDVNHEb9ShwdvAajUAt5gFv42mbFSWmiFb5LL2ufO0C3wg1e6DCnmN7d0CW/6jq5mqvqpiBTilxx
E+biMK2hHYBrrB7OlmbG1vL1WNtn6PuXQbmt+ruebNKV1kdMqvrNomFWoxEDF1kTAPtTSTJZ5QYp
0cVVaNzqUTVE4JlaRqlYHz0mps/iA7eV80QplMKKgbDYqlyrhN+3cI+98RnXBvBicsLtTQUk4HvS
n+LcpJ+F3ApbuaU110tNlhfthyrdcjQ/2LarrxqzPIySjbEutEu6CNawqEYrGwbaM9Bxr1Jh3rpx
vramu1elslKHecsfQMShW2wr2yIxjbawwTkiyfpmabiRIkODSUYtj7yUBV8kIQnY9JxkHzTMogRN
kpJ4hgKf15pesAGzjRKv8BKnyqMiNDpecy9L4iPy5CX9SX1X6IIMbAb3Ga8uNrbXXIdHDLXoKui7
kwNl9O60DdP2NlPhSPUI0Q22u3PnxptK2Foxsquyv+rsvhSv0p3FoEbsWuUoLqrpfg8sMv5w7LO4
dgXp6U0obVrQWpcx2NHSkBJsxfgFy8x/aqdLP3S3Gc+mTQ4VYukpfR2ioiEWZQrsnxZ36s6wArKE
M5jK5l32Dv9bGaaaFpVCqy45g+LZTkqb3KYC8+OxIYkKoa6izAdNVuKgkcjPDI7bnK7GwRkhCQ1A
spnqlmdJRee8cn8c90OfbkFu+XEsdkYQ/FTuc9bE6wpMfc6dvT1Ao5GfxdZMCX1HD4w1M4I0vUEl
QsSHMMpfUPpvq+zpPFwIzaY7MiWd6fd+VtH1IjYFvqHRnLaea1GYnkroNVcHwnNLAwi0Z4rWq5H2
F17s3KAlPbq0Y+/XllwjNN7Yi+Vzdu81YF3N6HhxdHWLi4r2tRCkaKLuVyvJ+q7VTxvgh+Y6209z
brCku2qEN686dzj2Rv/M2Q6oU++6ko0u6wWhjkNzDlXlE8qDRkwarEYLQYeb+j2HMabpbKWyTuPV
fFCAD6rZ2ED+Uj4r8g9tUt9qt9lOMAHSGXKK9dKvZpS3RM2+olDLN1FvHsFlAZPCX4rV+LH9aihC
etvpxgmcDbJZvk1jG+Tzuq6UlXCDix1xkDszEHc7nBrZXuuZFShgX8T+54EqbxFDrmuIaVSfMO06
69PkU4+zZpl+DMP50mj6C2EjuzJ3j9iVNlpRfWhx8z4VzSZrsgtv0HeDgBbmWHc2CLRXjp369MLe
ZaPyFHYNHUucPPHUUZMzJ5chJk8MiqdunI9REVsrjvdWyrpma4+RozzrRshUEt7zV+2UuPeiTKzI
ZPRao6AKPV1Knb+yYt4ok3UaALe5prnYshuKSB3MJDzEVY2hQFvlQ+Q7RUDrWFJvzCxb125xcc3K
xz7gd4nyMFbcL20SHoeS0TpH3Q1aICdkCGrvkfgHDw+A39dX5L5rbrjkEg68wJQy8u7LtcCPLMhr
1SQwm8k8YZnWeSrUHz10GLYhuovmk3jkC6VGW5cXYNLqdQ27Due5Hpz8aWJpTWVLfBXto3bHRxFW
+0xHCmig7jYgkPVyKc3BFBA71DIRnnxM5hZFS0r9bhUYF2Si26zn+FFY0GjePiTofNoZRXRG66uK
9icP3vmrngtC4UwdVnK2aQKzH7Ou2YMi36Y2JlYNvW6NCDADpq5pTAS9QYKB5+HUI1NwZ/fO0YO3
FBNeHDabwIo9aQU/fYaGfihxPNbNXk1pKpPsrRWapuluMhxUg4qn2eo+HNyjQxEuYl+IE1AHh8M5
n8QxnfV1zivhoQZxTnMJoF/ad0PVHK0mP8U6buwBVWLWfBpJ9kTEDhVEdVts2hCfe7VQV3GxNeZ8
bSTpPoYlWuEs8qcReUoU3rWj86HmhY+IydP04Y77Y4vpey2RdijsKpz2qKrGgQIWeQ1AAKRzbpXi
JqWD2c/m5XV2VedsREZlnxNqL07GyR4kymaaacNmu+3MgA7OpXovP9vNDU/TY1UmIc9F8cIUv8il
ED6VXG0dk+wcmsO2qkwUTr1cWUtdEg4HqLSrK6vHUKWM1IpaTxuhCEnIqwfuvX40KevjDpIOPY9G
wv7qXgPltbRsvwxipDf1jjUzXuNr25Iu/DigiZk7iK3QVQe6NPMEyqw2EmxtCjL8Zsp8dUivHV90
HKq73Kqp7QUNUiruXYvbGxSI/2LB1yLtYI7Oe+xqd3qvrFEyHvoesWDQb5I2k94s4pcUFVuVyB2C
o/XYhzej1DeDMD/rGuW1i3qww6nNqb2r4BJiJIOj/uYIhO45MfvIl5M1DMJFjhAfxBqvG30ENAyu
3CZ+vRTXMnuPY7yvaEhuBsevQWW4hdcjzpNQHZ9sbYCLrtpPaC3fkC1na/0yDwJTBzyXybwg5eS5
YeKB/O2LMThMTbKupfJqJMYDEJRvY/4J3Mx3mSEJ0KVekn8uiN4iJka0+UjD+nIXLVI7ek09V9Yn
WBqEsv1X3iC165PpNjnxtqeVNzTKx4zdbyUbg5DmBh3McHZrchub5pp11JGPBJ9rsS9HR+OwrQwI
Zsrrrcem199Nbfx0QngQCcqitjlS4Zii1fpSY2BAvhnYkBL2zBcdXtxKuSWT+TsiGiMvsRiRQk2X
emJPb1remsEq9mpvHcvK8GVsH4tW+7Ydi3reRSC7KEkDGfoZQWMAG8xD6LgyOBw4VxrGumSjqtUd
4ewvheg2aV1QYdTuqV2llz0/EzZx6SN122nmCnzhO4l1n2vU63DSqFOyG2JUdLZbNathgqMtnIwC
MecmgkV8y+wju8NgdO1K1+XDJMM3O5EQkdYefI7uZINRrH8viP2GL6FArhfuS20atyIqKfGllbDp
jzEetKzqPzCd84MwYJkKL3NIB/CK0kryBDDvlzwXQKKfKbofbwgzeIAkjVdlyUDgENgBllGt+8F5
jLViH4pgZwHn8ls/wvB8Sgtc3W4lt5TGEI0gv8HbraT6Yw486plK8xo70ZHmi1vSAzVlNMC2goQJ
ecJlweZhRiCBlXUeKyfwBFmyq0JTHukVeOtNFw4mPLYCZAA4+z5e/B9ac+e0NLiY/R21KqyULS9I
gMIiCgP4a+k5JGPyIoADGUgjt3bTqzuyB3XOBuVotAgjZ6RNbYvEsBZ1RBxE+KAPDouCJB6uKoul
78uY/KAy/QYxKsoZ5Pj1bwZ5PUXZsGqnPvc0CnUiA7l3PVIFhznGY0Y8uI0rPbMtWSWReJiy/J4T
9dce7i0XlQbaPf4O+9HMxAPzzyk00t+yGC7UYa/wf23cVrJtG79JySvOKXENUAzEZYImEM1bo03V
pkYyZ8jiKETTbWVMJ5Lb/ESFxiqcUazqhGa4cvTCQ0y4DvnV+P9MT9bU0RLXFdRmFE/E0rsAevam
A1zl7qIuThm7Zaq/K8RAu6VzV5VWCIc2HIzQyvxK2Ec3IjQ9ds5wxJ6SK4ygfLd5BQ5h6DL19C49
DFSzrOau29ZJcGy4Y+CELoKTLMAyySY14iMrtiINLlqgvqehUawRU/lj2z+P0gHrdN8JP9gMrU7N
WcxIOaMHqUtrnfXtNygIVCHFcySTX0ptHr0mLndWpaGwj4NFK4bOtSlcLG/ktdAoudPiecAC5FIr
XL1Oev5sN5CXWSnuE2bcrEqfjCFZSzwhfJL7gvbw2Zkfit4kkMTK1W1KIhthCGvyq/Z6ScARtKun
dNlidGl8JaNEGZEtqmScRxI2e3AfEtEbXh0BM0b5p84djsxqE7Mlpc7SfKl9RflwxrxPT0lyL/m3
qJDU/dxtFdE8Dlry00XN3gzrc5BOVztor1ZUsIGQNzKBY3aCm1azGIvpk0n770pOv0UX++2QXoop
uR9q1PSGXb3YkGWZBqBGXMFa8FlzdJ0j6JkehXQ3TI+YVbZFO2wnLcTBQ1AO3if1s7HKsxrndzCV
625KqfzM+LbKAzE3PkwoCJx6nBP7JXXMAPQdMa0RHpcNKJj0a4OCv27UN+HS+Ye51JbGk8Xt4MzD
uazMD61RHgMgO7VzfgPEX7fZgGPNwi9M+/sZhDGTzWWkr5LwuXqlOnT3jrRVrsPJpNvWqLjMigdX
NidLdYZ9rvKAINoSNPr2T8NQlxthAOqnHAUE710iA0Ffm/+E/DqbbugOZRH5SlAdrda6pI5yUpDl
JLWC/sGs91TpvdUTeeHxnO5MQ9wRujIgTYC8nCsXBlOVHx2/prp456y8PGp1FDK6Ob95JncwIx+t
Ot4iJ/9Q5mFmz0xVMKyx3JNiNnmi4eyfa8Jj5hQlVWe8hjwGq06xLTJd9A01jVtDDX9xd53GNPsp
kz5YYzh9KjQ8MgoMV6Jqt4HAl6HAnqvXAQl0EsVGhTLSnD9ZWJ8Ko3yI1FKsqUW4BbryPU3Gc9aP
TEKp6Xcwk9PU/rYlsHyvGi+VHhOX3N2shuxfvcG6XNSPQYEOfuoecuqA8T539+i5u80cpSmOKmPc
UHFlE+FlfclcXgtXfw2XKleVDvtN1MyvRt5fKFT2h6R8KXOFCIT0Ew8KX57SJVuK+36cwn1McaNx
WMdrIgTOgd74s5ofArNZx5H21Mvsq29t9ALBPpe93M6JuZHIdR60ijuJ7PICLqfeNg6lr/k4Optq
JHccvMIUdKHGIwN20JQTk6Z2GBxHWVMcBHxi044+x7RfN6VxEEZ3H0f6WhtGG5eQtmmCjOOr+Z2H
wa8lNdd0i0Ne4HqXCgjcfKgiZDM2BwMLuMHVGET8BjV6z8bcGZm9UumCM6fmYbbDF7odKHlNOYib
XvqilFulcjleMSOKpuBfOewo4mANcJ5Lo6j9omHVQ1W3458Zd04QTz6ZTBg/9PS3Hq2CvN4Y0Qli
zWrsBId699q24VHF2grx3RySPt0MoYm1jzJdROaBgM8rI8CtCY0vPQrI/NXvBFHWpJYXKifWQyNf
jIo5s8fYvgrG4jAE6Vkbpc/tn65zJDdEAmzCov5JFtWPPWxtInvzSq9YcbiuOdZsB2bBCqoZKUyb
HpFvvpqlc0mj5Fs1J2Je6cTLq2Bci9Ctj4heN7HKyhZhEohLe0HbNO5zSxy1fHiZ8u4mOt1P9P4+
TeW6SLOLlU+8EyPIX/Zg0zGbhWDjMQGeFsonQnl8I4HwcMIWOk5jQq10tJm6sopV5DlYe18MEWwJ
DzrpOfwxBBQQ3FagvoTtdfZpFN0TM15tE3VuH9BaCFyiGccXJw+poBve937dG/pJLQnv1JR2W1gl
k6DVoW1DrLae6u6cJkB+nZ2M6+V/FIKFrwt2JUsa3HlyzNDdrGK7/sa5frAMeyOVaFeLxGQI1neN
hqIgjuQBtZu7jUe5UuXwpFr1nc1TvDJimE81Dr+oi11ParQzloMN0OPdBfkTnXgMI4qEMfQWO8yG
A/XEfYFgN/1wpujmqI4FmIXMtTfma+AO92WlXI0JuEeZLY4992irVYlocNgQIUqmVDxfMpsC1Ioy
vARLs6Few1A7OiqIhYvJP67m2gvFWHtVZLCvtYw4tXVxx2E1smWNaXQtcRA0hB0vknijL3bUpdzG
uHgqMmVFYN0uVhtfy8YjRo6XtoMQIxjyaItxAbV3tYLbxWwubR9sVaPhK5G+jNJbYTmYVZAKeVFI
uEo646/RxTVGOLBUjD9bM0TQPJgvRoO2GO/ArZyYAQWBrby56WfiBomnW73l6RETbEMyeq2Na71j
O5TxU6uVGHwt9UFa1fLNoaqaMt7Rxk9qkGpZd5DkBuEPdvhhW+WeGLmdnOF906hnOsLh1elLCNtW
og/Vp/5e4xxfZ2n4zMJ4LezqFFMIzWqonKSZ/UI6ZN444+issCtILln87vbgRGuH/nYcosUuJ7or
d+S94+rdQV/yBDmZttyffqXFD1XXojA1DHWPOoN3Vy2jLaYABSgHjj2IxC4N+CMY2Xj0IqvyrMI8
8VnuzUbzzbR7dLqx2+QoQOgCOlRiYi0SJzQs34bavuoT+LeocOmkrfqqZzRlVxy2OmNpkMePE1oL
b0J9kxqab5tssq5mb3P40Vmyn+vGu4WcM1bbO0uWYiUJ8EcA4ctwAfSGbvDcrvkqKyTTlOBsRw3F
bKiG5DgqIamNOX+ZAnjSyP5c1AopfaRFrDu8pZy8I+qpWY/X+OmLW1JWP0bFnRXD/nlFFFpemE6T
P3RMmpYh30yu31UHFdNrlA2ErsLR0Fxz3pIy5DIH8XyVhv1QRDNDYP86d0wEg+Olor+Fi3O2CbsL
LtJ+rQ75hvxuH6H9mVxtHSspXF/SPheFg0VIHoJgfNZ7e5uCvduyQ4oksjc7Uq5K0nkSPZwlxpM5
xl99EZ+6adoF+FoR3Z+niCS3zjEPobp8Hnbu45uatyLM3+n68tVcOZUwGn7EKIA+Tz6piL69uiHS
mYrPT5P+gLrAIhtNr8ko170r5aZN1HpVR8nz1I3nQkXFaKQjATX5osazP4hg/Q7CEjVZP/2Yo/7C
6PceiolwlSE+y4aEyER7kDPw8VgO33BdPT6/8VcddTxkxlNtM00P+JWACatzjbEGB91xkhHuBgWr
rd3g+VIbFpV8eWCD4dIKuQmk9tLh/+/Uyg9bea3ScvSSSU0QpSoB+hHWlqAyhOdqBlKdelubE4Io
+aGi+svhhkwu701dBDd6gXiotQbzqK1A8QxIeWojesoq/ZEq6NdEqD4Ysj/y22nZIqOLqsBj9sD6
MWvPkZ6MNHAzGggCnIbsBHsEdRkp7B2LdooaySuqEkCM0Z8N7SrN5NTmarNuUXSC+x816uxVl021
bzWmkNI6EED8OBg9I9ZU3VO64MeBfZnzwY9yJGhNZaEMgjAyp9nrUucOq9EhkiNAlR0eozrxLU1/
H0Vhb1wTIRIyabSnABTukN051U9UIq0hIeNNj3A3NyiCWXlNaqcacwboSH9co8jXaqneB5iqvbQ3
uKBKBCIthK+7yFYkt3kTMGlaLci50QPjJjedvQfuCi2Vk7o7oJ/DNLiPU1G8CAt6MkjXNnEFk8o1
k1QFLIcKodNUr0ubTqSJg9kqq1E1btZMpoALwJ3x5kntczLy4+wSSWLo73pr7UpD+57s/HmM1d86
IPqgkJc2SU5KPr8S73zj+XpQuDpI5D6p7gAipGxmvAyp29/alst2VqLL2Gtf9WDynbY7TUBmF8Fb
ZEK8a+p8axDbrMhm/Q1jzgK2dTaMIxI3hNEqBHW/gwE4xC3noeu6wMno6OYKVibdtORySUzfK+IL
10qjfekyPAcwtOPw2XPcizI7M0o+2U5+U2Kdd64tocvch75TSJKrrpahe2yHgFKgkubcvwZZwWCQ
7yDq1qNr30Lrxy3zq3SrnUbz53rm09cZ/6IaN7IzyJdSaLeGPSUPMEGPxXscdmeBBRunZovYEvKq
BY5xbMP0whxLbdO9J3axoSzsMYilD+9+BrMJlzPwXAXTg17rj7Vb1qswqW/KND0wo49evKSBEuMA
7oHH1LCqm26LW5ENnw5ko2ok1yDQtkRBQEjbWJWyucu8Af102sMTN+1J7+wrzwqhmpofCis+OpQG
b914IGtyzJ9ybgM7rXxdtBvEA95sp5suqr+DueEbD4YHy+iYXcLmO0cWqzvyLIXE5wcT6WjVYRwQ
olfyYqEZ2wycSwzCAAcIvbRqPGVRu7YCnpSc2O0wokPIdIk9BYxuxL1uEOrrjHjvDajiyELTYz1r
WgNmlblnqYZiFdrzIeow7RDg8NH16S4zKzBfgZg6g+YS9Jn03ADhNHhhgLIzj0/4LTzCOBBNYB2J
kWNQ0vIhlfJQypqSVyb7Wo4bV+s++wqMCEMlEQ1h5+dhdLWd9lpyGFhT+UsGackT1mE51YaT1ctH
nV/fQHfVafhAO/3o9GLTJKBUoZViBq13eNqxMxJqF9UPDUsA/4YTEbB4EsW72ZnbSA/P+KI3NECj
+MS/4CRLLEWGB6trGGST4rNd4A2uJcRT0W5Mib0I3Vd3iF/GXLlmwbzB97ef9BgCHc4nmC6IqV7h
PY+qPRw6ByBiUQWFnOd1vwmh/LIMcas6QiAn+j6LjK9aK7Zqb/iAjjcT0k9tNNczh+UDSNN1K5ND
qg3rREa7NAlw69GQo3G5T227obQvRPVqbJXIvE+z/gXH3gsu8T1FCdUaZ/8F+9FOy+11bZGlBkue
ClzqjiGfWzPwZM3zm2fgou6KZ/hVrZWfniyMqI02PJfkv9oSq5XNZkUAWx3gLM7Ve1Hh86hG4PqJ
x2Yivg8MmgFubXegrrSG+25e7fnBb+6Y4b2o0c4LqMG83iXud2JPv7Yaw6uF55Y6h0zBQ2vPx1Go
r2NuHOLcQZCk7wKydLoSuW40HpOEba5Kc1Rg5oel8b3N/OZ2ERG0oDroLgZmrKoXBxejmMiRXKVo
JtAWo8ZuHbRnzsCvr3QnqROoxRg3O/mFjOhVCA9syPhamhZnlMI57nrTIDf/KwFs1cmr4EttUd5N
hWDNZWFtWrkOoIn1JrpUSf+SBvZdr4cPXar7CmSQRhzWLDsU5CUnTv49QT6WZepno30jbX0/zQP7
sZJ/EzFgvvBGR8/BjO9cjE8OQ+sqbDPN66zxVtc8qjYcjePSm8R2GCbwq3HFq8dIzZNbSJQJ6itL
IekH6mVxIRBTsg8bFY2iWJsuHnArwqWuDpyg5BbX7lufZY/JFEJTca+pdconH7QrpsMLfdLGWO0S
TVub1MOS/nUrlNkfq+ljktPeXYzGeOyRM3RYtov+JdYMFmvDawrjL7mQ/5BdRxqgahCeSmgseYik
1Hx93MdF2P73f2n/L2ZPzCzVoKsIPZdX6YDr4PTaQ9FwGPznzJt/SDskH081uX11HnDxR4RqEFaE
1Sac2qGdYT9QC8HD3OGYVDT0Uigg/tpi+g9hh/xEQltVChkIiv8jRzy0GtIVCzU7KMtxKEpj2gxF
XT9Qy8Ax4kjrnJXK/7X1l2hJi0mUZBN96Q4RS+7Pv3yiFnVqgobfHJcXyTmpsBejGCRn29iB/58/
Ue3PGEuTSOGlZwpbIr0T9p+VcaEIRZJBKBws07A4ODTBUlq7HdOPhCAx6E/VrAi9qhqPfg8Ys2p1
Q91KLej+Eqn650f9x2+i/ZHo6gTj1Iuh1HZZh31jjsto3alp12/DElidWobFxJv+Jczyz4f3//9Q
19CWMjdL1/8IXgzqTKYFi8o+cKiyW3VlF2PFskz0G8zKbvWXv3GJqfzXuM7lxy3xuKZGbzvRTX/E
xmYg+4NhaHgxsESRe5/mj3GROQgOUB2NVUzMijRHr+Cf/Vs67z/+aBJjTVcs/Th/dv9mMEFpFQ6B
r9WdMiw+TYya5YRzfbdUYWDRGdE1zqQtsGzCmNR/yav6959PIaFl26RpLn3dzvL1/8tDjR1db7Qy
CPc8b/1ZpAmsS05s+30bLx0WRtpZ1saeyNlTibQ0/pJo/U8/XeMDV3nQHf7zxyulWjN+T7vnlSI6
19qx1wFOjnZZ3Ijd7m+dmIPXdJQmUAQL819CWv/9ydYwTun88eR7kkH+x7eeAJs5DRlzOzBlxE6C
MEXjPFJQD+9dhiBd1Po6L8S8KeJvr/e/P9/8aIu/2qUHgUCVPz51nEVzmGuxsavbvq68IjFyUnp5
oQBOgiS6yx2VYMM81q46JAEZva7Vgl4W83Pc5f2PC+5NBmNq3xDqaVtRIAb5zwfQn0c655sqDLqv
IHAYf/78bKLM7auZN23nRPHiS6nGcd+XqesPDl773krt83/+gf/0JHDQLVW/NqjjnzXuRaAm+ZiR
J17b9dxt0OkpHx2pxh8Wve6eXWBcdbUIdDs0pVb/5TEU/37caipeXYPDVOfU+TM3mqRJbB+pyPZR
b1eXmK+gJi4C0mFF8UlETAk7CiWNY9Trp0EPiKBRSsC3FYkBZuoLo3U+R3gXBu7pDZbKutZtE8/+
MOtkMCtV1JMzUzV2RhtkmQYIPFNHwyGhiv/zQbY80KTOmZatOtxR/8PZmSxHimxd94kwA8fdgWn0
Eep7pSZYKiuTvu95+m9Rk78UKZPs/oM7uFZVIoIA9+Pn7L32x7fZn93Ij5q2PU6V9h56pPSriuql
XLVWO9+byjP9lYW0d53ZRf4NC/g8YcPhmeFZYU9md7RdZL4fL24NWjMMxmlcePN0FTc4aNsgrC58
r+H8ZblGdZXYCAwx14BLRQFxkiIOvvkpP3mz/vsh1Fll0BZNp6euSKHc+u5d4esckgQd7mlknvjN
LvX3AiI1gHqCTpGTsHid1T26FiJdrEKnzG3d+4jgOuTAeWNgAszb+NZ1fFqyNH79b67793fEmWUv
KW6SLGrCkj/eaAICYpGUSXCaWie5nZFsXXUOQ9nCG7/DGf79WnIpSd6DaZsmq8HZRhwh75J9YSAj
dztIwACCGaCSzUbwE32xMaQp5bJk+zwW36yRf9/c5cpEDBAYIxljnz3KGZle0Zz72VGVHi0bs9c7
z6cPMEcjRBsqSr/EsfH1IvTJjRVgeJQjuCwvw9mNzWlfBe7oO4cwAzS7sNxoeSOcYAQIYRK5/deX
OwdZK2IY/3M5a/nn/9l7e0NbdWhrHxNNzbEMsnSDmSLTh68v8+9b/7G8YV0VwtGmxwLnnlfLNtmF
lpPa09EtmjR+pq23+LmaGZ3ONsxmi7ZDjY+Jn6NjTlQxz4OzSicrZUJ83STQjFCfYj79Zo/57G6T
IcFNIC6AB+Ts69NDDzhmeVjoFoLSJs1ske76ekbyPWmD8fDXt+GTB4rwMm1RxnvUeeepXsQ6R707
+9OxyE19GFAg7iR05YuiM72btmShzkijevn6op8sig4gJ1OZRB96mlXi42+sszyxKRvzU++wrRXl
GIOK8jBR5q19O/b6DeLqq9cUtAvKsN4lwsy/uc3LbTz/9cERmzxq8IXZ1T9+AjLq7FpM2j4a2I67
TdNwoFpPMACLb97Y5e04uxBIbDbR5avaf0U9Vv6oPPpQNFoSyBOnSFvzRtkRmeo4x5W1882qrdd2
g05tz48MqKKpO+fP1zf8369z9ilsFkdFipNW7GhnN9zJ5sJy4cscC1HpZJPqhjO3NaSLQb8WEgF4
okGimmANhpUTQnpcuZoGGRp0JfZ5iO2o5rzB5D33aHmQWAzwoDLZsnzU1hJARJrcJsynLGAzOPW2
iC9guFiYMW46D4H/qlMRJBqt8bJ+sz59shoTMuEKspc4rYjzs9jAIMCnm2piJwYmYYoOR6dD3gNm
2RKPTYrcr5BAJDzxHXP/k5fH5hlyKDc5j/71rsK4tqMimZxjZFkSTqVhsebH+pjoenxBxs8pOLSM
byqKT76usjTPLSFw7jIY/vjkVk7mqo4i9AjaGh+irWfgZZ6rNkVei31pMrxDvjJdDP0ovikj/q5/
KWf+36XPd58EvoZZTnFyKg2rZ6zYW7Qfx4qkTMjKS6rcxAn1mwXqk/VQEf9AvJYWpsnz+/HrGnmv
YeaD3kXQX11baqjve5pgW9xL/Tdf75M1gbAG6dGj0Pyo56vSyBzfNDPSwlOZpsiG27aBiSVAfH+z
JnzynThaLgespTLkxfz4nUZZkaVLbuQJanrGfWzqPxzjpxfDzofXr9/8zy7FIVZR/ijPBt388VLV
CJkoQllydGXmYZvwsBqkZTbf2SJzfv5/XIudxJEWzyXX+3itOoniPC6q6ATBy78uW4jxcd8bZAaj
XPz6Up+sqo5LjcdFaA+4+qygVUPfDD5D/hNil61q/JMTmd6FiWrmYq53JZu6WePJtsrvAkU+efvw
ZXGS8OgfevL8whR81PPEAJyoCv2rZnD7IzObelfPsCdTKFOrWUzPhHt9dxr7ZK1xEVhQbigCmbQ8
27AmlpmZTmMCOYhsgj7ssBOlfrgd83CE/kvHVEYMRr6+zZ98W1fTugSrZKM2ts9uMzZqpJ2DHuBD
t91NLWsTVEWtH6spuyb5dDzQZR0PoDLmb976f8ucsw3LRdLv0QFx6ELIs1XOS2Sd1sIbj4ETyaPR
ATqVOik2k11mt2hHCnSdZY89PTIYGSRhkT23yPBu57bUf1Q7AlHymJWin5mG4eLru/LJMkhfjO4Q
H08J0z0r/0katcPIqsZjPGQ9im3A/1TsxpUcHB+CFcTrr6/3ye7Nk+YKGq2MD8nPOXuxNBJyVYyV
f8SbXb0ZsDJRa9OyhurGLUIQCUBsNaQ+xSj8IBMthe/k/TpvRiTh9dTlv9MmK940REbm+W30Eg2V
fGGgV1wO2swQkIeL99fHbLpkTccRjg40VOrdGPIo3OiyIB0q7Yxvvtffj/TytXiLLE3HR1lnXwsN
Zzj12HeOssrlep6l2EjD8zYqI7Ukm5v+XiVu+E1/6+8fz+MgLiwOpvwPEezHRSrXeFcds8YragU2
U7hZ3NfllN/4NpZeU/zPSz2bFnUfp39TWMu28vFyUemTo1lRHdQlKLlV43dsz7PWL8Ogxf3Xz8lf
X+3fa2m5HBwUJ/Czt7VqC9TaveZ1aYe62/aeMtKLUQEIZMCom+mmQvdx/Pqafy3EvOGCzYkiWlKR
nC9L8xChDSKT5YDDVv/0E2VjbOgnzkZt6CAnn+ojiC8MhZWomBRTD33Xb/hrh+MTILxQPD8U9H89
RRB2YtepcNgVJE0/Zm404hjJ4muOptPh6y/71wPLpRza0sg7lo3bOfsx6z4ikQOS0TE26/LgQVIg
vIuG12wwb1Cqm4+Uz8n/mC5Is19aPKic0Cg0Kbo/PkElbkivNYrglA1WAbbG+BWJNnkKwHvsvv56
1lIMfFh0udTyIpqcEWwyMc4u5euaI7AmfKVIkUJaqR/jwxMNmaClIN4DV2Przh5JGyU+LX/o8d+H
1s6THUKoNLPWHULkbz7TJ7/ussZqymvPxJayPPP/6QYMIdACsmJDPCx2ci8x9iGYtqdXHRTmN3vO
X5sdd1dwGGazY8+h6Px4qTBpAG9HY0JvBTLfeuYxXg1xPm3caKr2czQAS5rLcde0TP+/ufN/lZ5c
1WJt5wxBP4nLf7y2bY8eT11A0G+nY867TDSW49omlxQSMieugMFWz9MWh7gurGY714Q0oX0DGw6H
+q4wE38nOlhnX3+wT24/PUs+2fJyWQRsfvxcRQtR2sGuehox/qAnimfjF8AgReBX9fvrS/17f8+e
PooNfmMOyWQhn7f/Dd+tjbQIgXy6eHJZauDTZJ0/WaBfcvPahB450Coe3WcRhd4bDt+RnCUwLyCC
Rq+oV0mU1xjijKE+FcAP3BWpLW2wBp06J7uZYUr0bCWh/WRGxvRe5Rm9jqiPBPhsJxeIoyOEr3jC
u3f6o4m1VqGri83XX/KTFcQlEJH1SjKkZbb28X56wqtyIwFAUXbjqzNAc4zrKdojjPL3VdgmF02T
6/3X19RLPfLxxhJST8LNvwG1Lu/1x4tGtpUr19Dkkxo2UPQObVuO8kwQ86x9gH4rMYUuOLrJ8Hmm
6poIEFdN05XMysXNleN+Hru5v7N9BDAMzdX4HFvK8ZH7DTM20tpVFzHszHbtkKLZ1KEjNyEUMiiI
IwlYuwh3CYrGrg2P4wRUK0wxB6wUGGe0V9ilcoTidkH0gF30klaIF7wbXm2A0LLxmvfG3PqXHiXX
kbybKKCRgoPlLc9T2P9DkYUHYWTmtZY16HX2dFfvfID1t5MtjWyX9UKXCxwA0oMSEKT6YMA60sXm
uPJRYaZrHhT7BomF76/9JAj3fqCQuguUUdlBTJn1Ykw2syfPntsNoqgC0jVxXf/zMscGRl1PhizP
P0/Gx5+oAmjUMk70D04ZzJeuE8932E6q3axn95tL/b3UcLJlTRUIBTT9krNLpb3OIP7M+WkuJZYc
s3eXp6FNqu+O08vacPbYuS49VlLllsr1PPEnknZDeOBgHDtfDf/MQ6mTLe8jaGgvM57JINbNN2/X
+RUlNcgyQFyWUXpB4qygBIOSexGhL7CL0SIEI7j2WiXpLutS7L0WvLWv36zz1XG5HucTppWScQeN
64+/mlSxslrap8fRwNvQB1Z/heii3uRmJr751c7rrOVSZAwzDMfxyQXPvlpQ23hSW7zmGRRnREqx
VSI2EEUiNogF/AcKF/8tcnTdAgtXcbhPmdzb3xwH/xZgSCagamkhYmtn/nD27ORDw6Ax9I3j7NUa
r69zg3+8uXYmbM1SRBNHUmVvWit8tEzcqk5rzyuEf8P26/v+V6Gy3A0WMk6Gy82gEfDxxiPJyo2J
vInj2JnJwBnY6g92NVnwSSurbNZMiIj+SebIwbOhvbgGQ+K0+VZHYZlsymBySW1wmwLysDt+c8A4
f7/4bEtT2WK75MTMLPvjZwsIyMAmpC3OzHlkLR5ChQp/6t3Xb24CramzN2y5lLIZKwrTY5c+78fF
mTHHlDTiyBkkIWhkqOCOdHU6IJgtn3oHbRipbvi//cwmJXHW69IycNcJ7IMDHNRTmrUWWZMBLRNM
J4QvWazFOUBKnvt+O85C3sxeku4tN74ndUaBLooWvtIAi8u1K4yagSTWArZ9trLdwnk1OkNgJMna
Y5kM2UVvKvcF3ky0b1Fm7+hLY/Q0YdJZxiB2ba/f2wDSMTJGGG12wwCAvYRcisyYAGQM8y1hBs6W
anu+HcuButQaBRbIvr8L5DAdYHi7F5MYSP2ICWHsbfvVLwYQRnVcuYesEvmNa6X5xgNVhBnTnqo1
AMH6EnlzVW4SjISADSeC0rLCeK8xYe28iQrCCLTeDJ0UT+1sDrjCZw3VopAoJzuLk00NxkQEbfDL
whlLYocJFzGaarohlWPfhTat/DW8B5MsS4c0SZ33+X6cHGdHTm+3tsUwPFaFh7FhmadddbaB+Wvs
TQ+fUT87q8kXzltepvJxjjoE+f7sw90g4AkeRuduQ1dJwGgkkxXSye8iezROVTiF772DTSgwAI9D
BR/vZRalV11oHfwitPYiMsebjDjIg5fF3r1tt6D7EbivPF8neDJ9UD1EF7joMiuwQJmPJ6AhTgnF
tMweWjJlTxzNX/Nk6n87o7BuDBv9+7pJSvBLjprxU7SpBaondN4HxzOOzah+1wNUdwnYL8+D9s8Q
VuqaF8d8DvF3by24eldBqZKSYIeg+8UjQZqDKf90tlU9N0jMfbIAmoiD1Tw855Eqn3xbDtA2AUFl
FYJ2hbB6MxFoBvo4pSRcGeOs0V56DhD/TP9h0yczB7IXQbLunGHGBNsaIHNXDcLGIMaqWLt9/6Me
cm8LN5ucMA+ERDqbzsahlbmySmIEZGpHDwTG4feJxI2hq+Q1oxId1jkNyJ+D1T4yz5zwLEQQGdPQ
+VW4FSyxCsY/aC92RxxXTfw76AWzNIZea7imHXL3lBZ9MAp8u6NamQ6H9NEYvR8awXOMuFvITW5n
7oiHOTIfc7wqsKFsIN7b1unLfpPQYMY9W4m1RFxMmpuPHLOaJqS0BJkIPPI5AbTpBPy16Je+XYqB
SOChe4pl0J54r+IjuZs/MBj5T2hlLpXBSc80mdoEnnMd1d1TDNItqFMHCX4WXE4ln3NAif+SZQDH
cwFAmnQNbOklbxxSWXihFiGW8CQAcGVp9zSQb44DIgLDzFy6mfeMSepn2I7+ZRHXCqRjKCo4cBAk
ZeYaL1bFvQqEqtc9oWHvjWmhP8KZfjBI/1gPY4vmR6SwUVZZx7sqCnTIaRX9JIgzfsXhjKQgN3St
Mc8E06vnB+w+nYpB9hd2l24ZGCTkU5p63TfRhGh6drJ1lpOYxOQG5TJhBhA5+DNE0GngixdYuPUt
TyCc3wRuPir8Zi0mu/rh1o69KlvRb7KFz57C34Bj0+rDKEmEy3qMfo4qkovOw0LJ4uKdXOTKK2FF
069wGH5BAwkPdrlkfkxF/YbUNgZ9jR6aJXT42ZvWuO1qKFER0hLCICD2hTU3P6OaxmFSZxngJZxm
uz6e9E0a4A9xO/ChTZ1wT614XPdRroedNdeQ+RWuUZCNYRzsBllYt1bpx3plqLK6th1tXRudxBwO
uLs59JMP/Mbt1XWpymcIiG/cLuwKo+5+GkM3X0xL+FEMombrBYWz7Yg5AGw0QCyy1MioRLo/p9wd
TgBBfmRWEbyAknPJqJk5nRHwXBH94c4b1jbSHC17oFaJRgun+lysEiMZLyeI2bctCd2rVpKYo3Nr
OkoP2FuXKfxYTk+cD1tWspJjx1NgEGEm8iuZB0gu0e8EQEgIChnzY572A9REH95owE0ZuuZyDBd8
ZWDXqywndDQevFXNtwBpbOO7iC1/F7Pcb81JtZtRBNjKHbvF2wPEIEjAuw0ywUdCRxPqzZRjcFA4
5Jo0IAGpq6xNqAg1qL1MbUfdIksFZXDNE1kdVYLFxyFYOFsRLu1uZWw5RCKS1pOoOdx3MSwjIydd
mK3ptkPetk5Iz92LnCDJ0imiPymTmsuQDFBYUEtmXSBvcYjcOT2WSsTqtEpDp9u2kyCHYrDnNzOb
UcazJV8nQeW92QjkNyNna+6XgIergSLrhgQMVujVZICbaDt+CVAJ/spLMV4aMGCGVP2cS/FmTs4f
HRrF1nbqf3TLOAXzv7Me/OE0ulmClqmt8/eaAO1VJ8sflcaso0wNstEiZycjX6U3vF/KV8lVUyr7
Tgu86Vlgql1vY+8N3OLQTF5xUTjGHwKTq+txaP8oXnJopJQxAivrviKUZ22k4Ru7tP9GkwNm5zjU
PTexSN/jYW7A2LpqG9JV2FDgtDhzEXfVVKak1gHWTz1omF6f3AlTkFceAIrCLPrauu0tpjQsIpF6
jCtFQk0qTn4W51tfjj0gNTOzrtMkvc98VmcfdsKuArR+0UonO1qRGVwgYX/UOTvPNBAW6yIzWGU2
wnWHI85rmGnnWI2teSdG8p5dhHprvyfRMZmQbs7TMG0cV94r0d/nZfVCYEG5Mn3+UUSW5Aq2rHdU
Vn0xDQVIMCpXHjRlOzgVYcPWYQdmhhEvtpy53rAl8jWV8Qo5ZALVm95RPmuO1djhCIIkDTQtQPtp
kYHn5FUwS/T/QJaiEmoZmQpsNfUdvofmYsKmsG0VZ2YzHu13Kw7sNYRLk5JK/SRCAxlup+x9SWok
ZEU2l9yMQ/QyHilSdgeCozR/BazumHn0ReVZh9nq/9jgV1c1O+wFlvzXpJ950kBnGG3+29NwYqyC
wLAiEv0dqtujGJhdtK5JQkyBU7CbrF/YCSwkVkDOZFq16w6uwbFKacFSDGxZv6ZV7c96FQQxamUj
oq4HV3clO+e57DPJjolCWWv674rpOWGCmL/o89jH2EuIhIDG27iMRzIv24twqHahGN+lbilvCq8h
A4002Ag763XX47VpJr/fdWwoy53ACCzUj07mzZ5zB/lN+fi7HFhaWETDB8uErgxDeqsTfJK5CE71
YBA4N8xX2qlK3KkS2EI7P2T00HGZwbWIG/zCaYMWpcZIC0f+2putx8GzyIGvjMXSQvx1Jpr9LAJi
hzzIWJE3GuRV0QCXgN9dq5rWlQl7YoR2B4ezWovITYGgs2KGgx9BuOPSVjPVF5GSxdpqPTJnazAo
UWe8w5kA1aj74NYn+w13rqu5pjDvE07e/F3D36Rz91Aa4KdEsqRqEB2yhrH8gA5WrG3TOTF1Go91
grqxKQb7gtre2IYD+xOR6T9Qh5CwbVH0zyPrp9Kp/BkgEDrFEZoTIlOAQ5YTfygobJ4GXiiaJeLN
HelK84YAzq7iJ9BB/bXsEpJsXRKf6jm8M73yJWNzXtc4P8u2gzZcwEm0OlFvnSq/dVptrRv8+PiS
cZlGICXaxocAOuBAqqwWcmvpXAxjQbJ5B8F1YBK3CQxAO3NbEdZnoE7yNNx+ZNfhti/wkQWu4T5I
whhgxcwO2imAxU0GE7Nj6rGJs6i5JpSML4qS+ggX6bcOxO+2ZLPVk4PlR5fBRnZ+fa3btHpj2jyZ
G8vv7JdynE5ku42k7Mx/sjIDPJ2VeIJ9NI3buCIYAYobW4yX+4TDjNhXakPkh2Ts4FpnwGhgG3SY
wLB4YdekrFuNRkwmYDkxWyNybI3/zJO7fEADpEzo1/wMCdhijst/bEwMuMm5Bs2w7jLInNexbK7q
SBVX6ZyBTsLYvO5z/jJmvI4vjDTeTTt5ncg0300ga2S0oEc4pB2UxZETEmRxyVGMFixEJ/BApjxW
Ubpz6CiGsI5XERFdG7dp/V3RqF+5V95XFfvJlKsXt6yya0ca/wBKxvkOaj1j4HuYmuEti7vmcfLl
Vd0BkmdqHgCp0qSnMBwVO58p7PUA8JJ8Frve2KZ/iqxpvqzjoQe32N65otNbMPTWhtE3u34ekUaZ
xQiG5DyfHNk+QAR9SqzsWoycyTJCFB6apuI806YEN2rPty7dqE7v5IxdHXXVS13We1Jahp+VMygo
YkF4wdsjEar4ht44DcgJfHFYfj0+GhEPCWmFwDKBgxJVNjPQ7ipNnGYKMkiTQLeSvT2tTTu19rVQ
BqE6alzBoQUgbYhiT7f1xfcjAk292cHURuVMNIhPITi7mAyxo4vCuxAUh9ROROJI8uzXAYOqA5E8
3RZdiLxA1X2Fkje7EZyv61AkjzlomZuehs1qkAYchhCLGscciiJKPhwIzxnOqk3r2m8Q2liobKu7
jgq5tUutn1KCYtaN9oeFpxABkV2KT0IgOpDdUbqJzNCl7HKaTYxkaO2G0Gcchue72fAfpU+6Dkdi
0qwYlG69IvaIWSUqJwD9vbNsDjAlGtS99tVbGYfeeii5lU0EUKYvm+xubsHUtxMO7gDaJe7t2SN9
swJemfzJOiQoNWBUyd6HfZT1ygazxpHEhuhP5UdJ5nDSQKi4IRIHd3gfoy8aB0CDoSSAccJ1ahp9
fRSwYbeBXpjbFdgLrwM3ymbjTJROyQzw3iz0GwG6Bb56tl9X9ywajabH7OZqQ0+i2LAe/zEQV648
5YEfc5u7rKOFLVnGlFPjSTX8S/w1//RBoi6qJAJBQVwL8/PqGjRbuZly8nMcDazWMcAoGnpYj/6M
BsauAHrS9lkhgl+oQJxVps67FwERXj5JimYDR332/HejEDAWTEbsgpInGEq146rmtpI1aa9tVYE/
VdcB7ZCVr1JSvCFEbwonZL3X2D/6FgDcpBGlkuV5ihRnO1fTQ7GLRDHqVWAZGqIK2iUXog2s4qZy
8svCVu2eKf81XJ90h/CyXLk1mTHwJVd207yEMr7Mw+iZ1di9JEh6xuxDAa/a7q6c6xcPc9KK3MmE
/Yyv2RUYFafSpErNb+aSXCu8jh6xTh7Oei3XYzD+yMYEGu3ADCIyIohOhp+cErC1RzvzOXPnnXHI
chvQ2RK5XGgVbYskeBk022U41u891seNKEwyZpyOGL7aumu6oNyHkjStoA73yiOsZojt4Ziglrjv
GCiw5w/WkYqaYyjxvU/GNEJ6juu7ke34paPlc6zUpO7ansewk2BICYQMBuCc7kXjGlRJ3anBDLIr
0LCABwhrwhNmILnkDlGvwBG9GptkOSnJnIOHPV86CMk2SEDewikY1/5cFJwTWtCDHbxCQ9FmGCK1
PPca9ifs+twLHsaFxQyMq36izLjF9fALJR0h1az4PGSPnVclIBHdd5eRxJ6QmB+5mWNrh4PSkYu+
gfU3LUtscbJGYnP9rAUe43ZXJkmIBNTE3akue96ZBtwejOynrmNnas2RiWUAsJ15jflg20a5DsJs
2gjLqLdlF6JMc6lSyaI1L92BXdVyCUusG4AWfnk1Dh4wxwV8MQQtXONhfknbEb1N7zQHLWgHqZDV
bWJ8zr5pc5glRmHtRHO/71LPvk1D8SAlGN9J6o09jT/zMP9BcLe3Sn3xZkVWuppS+z2DIwYDjBaT
6slr4GROMywp6R6okRTPDIxtFYrmKogMTgmJQBLj/TSNpl+lU3aAhHxnZ0EEbob85FqN//S6eG0R
xbGttXd9uTQfB0IjZiPW91Y2GbuoFtkevwRNNkcWW9Vjmzbr5jZ3eNLSuhihEMES90nZQjYSrUfs
E2lKzgl0anM78/w+6Cl9TTywAqMo/xGDY2paF1iKCfC96aL8VTo6Ify6v8EN6q0CfOZApPqTm1Ak
5mEzLcNkCPixdQfLFjaqyEGMVsV111q/mmn5UJIMvp72Ne9f/BI3FX8W12XEj7NuIv3sGfoiUPkT
W8g/dLiuDYOiosLRd+Ckk4MJd4jX7FV3dIA7bubZkifUAwjYagsqnfXDrYiwLLuGVVdnAJ3RJrr7
Ma+Hp8Bpohu2GqLk0jxejw3MEVchw68zEW+rbvBu61bGpyV3DXAg2hqTAMoun8RRz35JBtNMkL3s
rgeHGGazBYoADYgK24Ann3PAJkNxkwT4UsqMuBJpQF318nc85OFmIIFt5VuUhmZPUgr/774OG71K
cDBtrGS+NGQrf6VeQTuGaccejn29g0Dj4xIcLA4GtX3LChxDExgf3LwaAESnMMsi9z0hdHhFaMS+
8DKO1+VNPGfPuD2QVeiqvOaUctkW5NQS6QCO1BiozxED4FInLAEI5n7oion/1rxro+nPGFJVQGyj
Msg4WNtJNx6qVtfQYCVxMTJqgQFX/X5QzmOe0k5jnnhfDzWPeGzMB28kQhF1esXJsqCMpXW9GSeI
fmTS31QqfyPkmJTMGsPUaFMFaZ8jqqcS2j8zqZRJNt8GgHwHDcqsMyJ5GU4ZfIA05RYsXf7atXze
I//GqEpr2wz2q7cYV/tcKDLE7LcxDes9ZS9jfOXLTVEIcbAdE/Ns3CL1c8PXOWdzjKp4vJ+cAAS1
Y3e3oUzoyKGVPHpVP116E34MEVgTC6ks17CEXEpKB9iR4T+z/Px0gkSsGyd6UpECvThXTyDQzOPA
nVmRr+ocVOaxFld9XIBMgkNl1ONwKTV8cmdoj0ZOJoBva4NuxPxqWON8PROSgwPGJXO00z+pSx6s
ovKpsmGHo0eato67gOg4neGQpzGQxVDJETwU5KzNJWvaAJxYOCPbar+3E+2tQRbXG904sG1idUum
z2LHHy6daqo29VjSqbWvK2KbdjF1xs4YYrBueFPnvYzi8CUBw0cPDr/VlZOMxIqjU1mZUyP4CaZp
fGhotF60RlAe8rz213XSho9FQOeKE2z6kEU+QxqIcNBFEU8VJuFls+LB0hrMLqBAaDZ5lB7o3Ps3
aE7ZcrAh8TWqsmJaD4KEn4/um1WSJlKibL5hHyQ1ouwd+CxmT0wZUyhUwEr8jhOZXwk9y2eaXCb/
zlBdYdD6Y0Ghvw5V8VIBTCXyQdDtnkvEVlQkbFj0pDoiXmZcv/e+V/1mKGiuQ2co1lEEM1Dahr2R
ZQwlpPcI/1xBlmrGU9yIeD+GE0RcBmC/ArOUrwNv2S4gIeB1plGjyWXupbnufbN5j2p8DA4pkBwH
Q1APYXNR5gLgdwcT0DMc/4UkJaBOdj7Od6METFsvuT2Qhj0yoJn5HbIxoBbvxvStJcn1FNBDWBXt
1D9CWGyuQ/hj27RAU4IRJzz4tY+9x4iLTTBUzY2Myv5HhPB8k1Vjd8JD5x+8GL6HGopuB9wqObHK
zFuwEjTJM+OPFYGhMFLf2JjoYfa+tDkoEm9Q4kGnphlKIyE8vjd2iGNoFIZVRD6V2T0OSdjSvwhB
GlE5H7vBTi9HtqrMM8RWVYYNeJKSP5mpP/yAOUvq99GeJpS9StMJqGoQ+u29VegnutvG0XPpFZU6
Yyd2CwKLPBWd8l4hKoFN+Ggy66ADJSvoJy6krZEOMUmbR+QU02Go63QdRgwjU6P6HXaNvYUeAsXE
NGg62Lm1jnz9aBX4X23AxBuK039kSb4FDIduXXYU8iAP7I0hSvMwG47YJ/rfFGyCI3InSk/eqEAM
t7XeKBIeYfRBYrF8AobpGAjoMkOxmdEcHSs9z0eTbj2KEzhLxgxxTgcOS9YIGb32YBWCPIyurUoD
Ec3ksIbFDNGZKctz1nXQe01BX8QofbLV3AL3C//h3pysiqOcF0HMJNsPaaDJI85HSGAJPweoVjY9
/TXOP+1y4z3ifhoBUN5IsdD2A4tyNsNwH9xfVENY/BRzLnfpLYeZbG6F6M1D0EtOAok5Xnj9HF9Y
0IMeZ8zIeHPyaheLpbrz1fyU0+HdGkkUHMa51peth72a8O3wG5HCJ3oIDOOW62mqhsUT83H0jfc6
SMY6NY9pBWSN3TLGL5fT8pcbaj55980A/FzXxPgbkRDaU4mEGE3mma7JxJ1Gp6C3jg0I6RMvi/mO
AJY+hu9X0KwtdcuW7GwpYjeDybGprUGlff0ZzvVcfARHSSn5GYVFc2v5iP+RJ45FwYuA6Og42oG5
G2jtH0YOk9dy9Mi8laC8iM3pv5G5fKIFQcSCUBFxPGYVdabC0L3bzm0Xy+Po2P0Vrp/6mGAIQIeK
+p0luHazd+kHUcQ6EQJRgwdYBt8pFj+5+R4aIgyhFh8BF8vHb14QEqUaHKPHqo65dDHNZrYtbIes
Izc2QE4pNloGBvqBeXJurDuKVk28ke/539yOT1Q/mH5x43uLxg1FyMdP4s9zJCvVqKNHu/tJjubw
1Mi6mjcQtAcO2kVffScV/eRn5yCGhVHZi/zkXAgcIjpsiQDRx9adbKp0c5k0pNladEl60iwaJL3V
34he/r4mmhVNRxvABXJnfXbDa8AGbZ0m1pHA8+DUEtNhbjSHYsIXPFSqKzfCAb0isHdQ3/jnz28w
w7vF04PhBiGyI8/tBy0n5ljQBjpyOg6IEehzPyQyMrS9cm/0mC1OBLY55fHrV+tc3MJVPdNcKAvQ
c3jcz8RVhb1gW9IuPaECpK8zkOv3D/Ci5OHry3ziReU6qDHRddsAL+yzRYt2pF1WYx0dyTch5Dsa
J4W5JGyHF5WEubjAehKATYoTn3yRKCGFGqileuqjNDB+ff1Z/pV/fpDMcaddy8ZghDXMhhjw8VEu
ItsNTQiAR0OohGxwT84rNBDufVFV88GxneAuyFLrgdXIfQSqS3tO5031xweiuusibIe7XFo1B/yo
DDeWHS8duYYsDYgNeXAXgVA5mYjbL/F+lPdQAWziFKv6ecqb/NnNtH9fmSOb++BXT/Ti5xfRsswk
oNyO/8fZeSxHjkNZ9IsYQQO6LdNnykslVWnDUDmSoAO9+fo57FlMK6VQRk/0pj2TJAg8PNx7brT0
VVlCY4gPuIHWRqvlG5vdnkTmRXqvaGcbGjix3SZm2j01TdnC9c2l4HjHnldFXgFYbcvpLbYbZimp
aaqESa66vyajOgnauScixcjz26kdWHbdpCewnVOjbj8xrziBcnO3B/cIyxNbdNnH4A3rKd0aWaIT
cod041uSy+aBXza+wrXOCLtQNRpqhPz6vrLa6GqMCrFXAw1pU3TOzQgu8ykVU7xJs5Iah1Otk2HE
3U1Ngb0rOG2jlPEjWODwFx+UZ7UnZ1ScTkV2Y+3RrFsvuolKJoBLHl7lTV3fJbLlAOnrYfGJVZ1h
gcHV5gvUdQAk74dFoXSOF2W5KCk79YTwnwReZTXdS8wx34ZaKnoseosmelhmt5luaLc2yps7qVfD
76lKw0tGgfN1fpkQWHisxX3nM9TOFt6kdjSR0oA6REnbbKPWNDlAX1LV6sK4MLn/s4iffRII/+lT
CJ/Jlmry/b1nqbRndC9AlTJaSqUBgZKt64M+JT8jvT3BzhiQvI3XKmmupjxFHlM0e1ubTolu/IWh
d2hct13zbRMYhcSB40iUYFp4N0jk/YkP/7hWHpovJfw1bp1hlfLZX6gSPnleTNt4WAVyW5hGZwt2
QYtwFs4cHUPH7G97R5pvaR7nW3Ds8/9rOvu/a51Doowkgf8ephpSaxwZ0ZR7m7KCnGmFHKH2VjSu
k2bRvTgxfG7Qjwvh0rtgkDsvUJapW1gMDMfgVNA4rw3q0IxZNiFH1cjBHntVgV/Nfbxmjb2zCesI
DI8ZYEKVTXhk0Vx9/bksX8P5iMEsgxwXCRRS1bOFww8hmBZmnx+rmv3XULjNjhJ0XAOyyNjlczil
z2grhr5XF5boz96zbZnY7C3KUbgS78cqSeBDKLIpOTIfx2ufHe4P28hadsayu1T8npcDyzP+97XO
vovUswhV8or4gKOCKPa5MpwGbrqAwwlAoHNW7mRHmOBTDaGh66ZNcfDwNbQrDvGq50XOLO+maga8
TNzz0O1aJUr0CbnDGRg8M99Z6T6VxgXR6qdPSNjQNkzmY/v8a9bixrMzwVk1oTMm1ZNUd7Hmk/zh
Z/Ll62HwSdXi267jwtGwbYqmswfkVd5U41OXuB7M6cmqBLRUk9C3yCicWytn8/j19T69NW6MMY9b
C7/M+5fvpkOjNyHC1XEya/eppSc5Iu7k/IVtdv/j64t9VhxRlOHKxf5M/XJ2c7BUi2mybXm0u0HR
dKoTkoSnLr5I1fnwFEErsM1CZ7zc1gcR/yTDxM7rWByI10TVEXtI9taNTu0TSH+EeU/sTX5pH/np
RWng0cWhoGf2f/8oy8wSTZuM3YGEJI9ErU69+aqSz40r5Z42XX1h0vwwY3CTPoPSx65AqXk+Y3Sq
6miIqOjY5EaGLMMlcfWYu1r5ZtUdsbE+B618z1PqPTmyIEjq65f5UVZPhbs4YE2M+otb4mzecNtx
sry0k8fBL+8N1feEhJlRNK3wX5vWVtPCYljBP9BwMWnpoybpxgRkBtf3eplfkK9/dF6f/Ziz6TNz
MHFOk4zJyVPVld374160KfFkhSVfx7FBoKwyb6X5HAYWohabrCJKzLTh7UYzZXQMP57gVpQWXz+l
D9+X5Qncl4xBC7rTh+8Z7BEGH8uJiRNCIItmtwDYZTQSWm0l5YUV7OPFcLV5jmtgfvfYhpxXXAKL
UdFiqq9AZwMlRekUrkMRlUhDE6GVF/Y6HyZztpA+U5VpckHdP+cdTgbWdth38ZEcUqCHrvo1dvSS
NJArJHhM045Mhn77X5+ni7MJzxE7eBtrydl8JUpdJ14XWY1q3G4trZokNmLAOAowo6evL/Xxe3Z9
H4QcYmcdq8z590Wec1amaG7ZYoXx78ky+lWmpvIYtdK74Y1fGiofv2cablgv0FewoYMP8X7+MGaO
Jdm4aAeq6Wjtg687eEmZHWw5mGR/kJ4gl/yhnBb5BUfQxzvFpWsgNLQBVyIGPXuoHJIU5NFVrLWU
PjHy1jbi0FqftHljJUP+N0qz4hKs8pNrAiLDXQ5Nifnj3AxDoFpJIoMlj6ZS1jG2TGD7SLfRswyj
fEwzYjoufIofNyRUbxbNiAW2udhWl5/0r7aXIwctDzkNOnC+zALreemaBIqbKi29tRU71YMT+ekb
gmncspmX3mitHT9x5KfvNLf2Ls1YFld7V/BhgLEpMw1+C81H/Wy5sDyONNPRTA8aOYMJmlY5lTua
MF2z1gn5phmMvXVpsKO2D9HSPLldxV4inLC3DDGhnZBEa5kEvTDbC7Xox3kExgA1geVaDH0YDu8f
FAyF0KZHre2NdkAaHpqh/SNBCCjQ4iCWv/BePrvaUvFgjHJNxsRZ+6Cey47dTxgfMSgk+Aw4CJQa
B1eNT2zT15/0h0sh9PEXQTdOIPpb9lnj08uGHB7AACsn1rBZMknSM59Iu1YBCQ0owr++3PLd/PsV
02d81/w6G3B4wFWnF6Vx6GVjbU0CuE55T5Da2BfNw+DjSXKrmAjj2Sc8NY/j9deX/zChLOBhul8g
Iwwaf+dWxsJ3cJJJZey7BnfJOiEpa9g29OFBehPHHK+qsBnzgFKqfJotnMwXXuz5+rDcPmsDiDYb
hyN9nvfDKEW8UbWqsg56rLI9fQm5ARXUBs2QtK+1bYwnmITd9uubPn/F/3tR1iVWQmaW80XJm9Nc
uugpSFW3imuNk95vAJ6yO781re9fX+p8CvvnUvTffOTzhsO13t9fnc1J05PseXBqd7znX7Oh+o9E
yoyJdkgkzZivr7fMCOfDyWXcsj8EiObbZzPGrPoBYEGnIyLWQ1IlOpecMokEorhwoc/GLQ8QgBWT
oE/D/v2NEULlNEkV6QcCGLFCZc10r4qJILBJ+PecWuabbFEhuY5V723pXsJUf3KfkMeghAkaKAyf
s8trM1S3lqLqgCAGhRQeqZEmfegg2vn6gX4yQA1I5xCDF6yKK87muUKSmcE7FOTn+eawjRIIPXuz
VO62KXNbbhKtUw7fTdW2F2aGT26RpY9YOgAR3tIbf/+E51l0kvQkm1cpcHOPYZb/MnuR//j6Bj+7
jEe7a2niOHT8z6ZWM6paO6pr6wC40AYJgcNq2quRWv7C/Xz8FJglFn4qdRmLurN8lf9aWj1Lbx23
NJ2DqO0WISH6IkT2XNRfpYWB02vyRiNbf313n12UzTIr+bID4ljp/UUd6m3soKV7GG2zOmUEOz5l
sSdQNbp9+qANrXkJpXw+owqHLRd47WUyBbVhn41MMTuhjFToHPzWqre5o9VXIzocMg4E2QPhTHbG
RPTRSKJXcmGsfrw0+2YowOAQoUxARXx/s1qENQ+DpHsAg9Y9wP5BEOeYYZiSbjWTSp63HDmu8rgQ
GHji5BJT6+OUADfWoEph1ApaqGcvWAzFJOLJYcDO5YzXLvw+q8z+aU/aLV0jvhq31rd41dSxDMfq
wr1/ctpBgWSyo4dCobPpPHvTmMeyzDZB+KX4Ng5jY8e45Qxz39qz2tm9G69QctH7KUfzHhVud6w6
XtLXo+18YQEW5BuoUK1lJXP0c4Yas2BfDUPMTi7tc9QgWcg6rrP5MSv30v0u3+W/Z/rza52tnI2t
pSFd4Owoydp5GKwouclM2f1KObbf5c6C8eYU1SiCBv8JJuZC6D5Guim+yeNS/nd63Ls7P59FqsxF
h2C1/qFTKqRfPUM2WueehMRR56WaV0nhhfeVypJ6lY29ePj6wZ+P/OVh0J1cDvE4RGDlez/yzU4j
0K5yXdJb82vS2XweBublXcsCBmDG1W6msBWXbvp8cvnnqhQubNs5ZENG/f6qvlTYY0r2J23vamRz
omQ3kMg54s5KQ6c8yYLs3wvv/eM1fbZDtAqANbEonH/jfZnZ/uyJ6dC2nXePv9jd0iqwOCVCk4VC
rr2w7ztfHv65R49kBgpi5vzzgoIk+CSajKk4NMRs/B7JNgITEtdy8/UL/OzLMbkzMFBM18Cn3z9K
igjSZfRipCRzS/fKzio3Rq6u9ShnUtblC2vR+arOtshg52Ka7GQBOp4TeayqsTssi/MBRrBu3TRT
wiXyZq6vyQ3ttw7eXOfBbe30Px84M07/dZtnk5SZRBoa5yQ9UCrORpBOaXIaLGe4KRS67SoWlyhT
n70+YdJRt9iswcpZ/vm/Fl1rDL0qZDI41o4YfnWNdN1Vx9Hjfz3DX4aJWK7CEP/nwb6/TuOH/tz6
dXZsHDZobi2Iaq6SmsJs/Nl0RbNK7DD7r60srgkWjQqQtrTHwd37a3reTHhmQnQQB9sE8ITAbXJL
iwhcxkH89fD8OF641HJgT799+QjOlrYEjdTsdwBA6XL0ERrQVicDuMmxFGVaZ/4c/LkjrxSI2iVe
5Mcr06Rji0JziTNCatD3N9nldAc9pu1DG4XZRlf9Y2fQstX1TOx86EpH9voXtvafTDFA0R1kEY7H
2zxvMuF9yyqtjMmm1dL2bsDwatAet9WbJ/yQbIhYXfgajQ9fP4dmYOCAo3ODcIzM9zdZt0VsdFWd
LNbbbCOQR26bxvo9d3q4LuIwvwqVa94kifMa5v7zpCEGzzzS1hPf6DfRVHeA3GJjNWhoTb9+8R+e
xUIfYWmjn0bXi9OC97+MZlrT9FhGDv5kE1LvWxz9DWaO40tGHNfG/fevr/fPCeK7ZZ2AkKULTNee
+V2YZzME6svRnEY9OSw7t3I3LeLddeYnfblOtNIr9rHf9t81odW7ZNQJZe4K4WJyLtrI3Jve6Kl1
GarkVyZ15xIl58Nksvw2aloEvRyAMi7fPwzHCI3QodF3nLAavfbku41BZNvdeGEx+AcvdP4QaMGw
FEBAdJ3zrY/RtlVXT05yZPDLQ+liVoRLQTCQcMvNFMf9atERbYq+eukGewANYHU7GePOdp0JpFud
IKDUUEwONsMiCmOCmvPpUrPwn8CHs5/J8MD1jUQOau55foDGl69SVPXHys7iG1QqvAFTVVu/9K0N
dWZ26sJKvMSVH24ym9kjsT2EpN3g/KhpGawmrUy/5bVZHIyCOJwB9EkAcLHbSvTtG4eBRoag4U6/
5tzXNw4pJdW287Lo/usx99lr5ecD3oAzTn/trJKkjdBUlTbQSu6q7LEZcUuvLUPN1u7r63wo0uBB
63xCbDUX3uF5uEQz9mgJPdZ4DZf/qxw6NW1g6/jf/JH0Y9JT8BY4aROlKNCz0rowqD75kpcDbMFe
HvkRR3/vBy9exQXa4XqHuXPM4kgQkPY46gbRlLwPhRBbqNev7/fjrAZzEha2tYjpgNCfzR0IEfJJ
2OlwkCO0BIkMZjdKhQA3z8R/n6ZoFVMAL508TlnOZo2ZCCuzw0lzNAYTz5yny+IbiXTt7y4e+yuo
zoNzoQ795GUKWKF4lKmg4O6f3VxD3PUI26Q4lF4+A+CohlTtaVS07HR5GGJFMKP7vYxiE1h+LhPz
+euH+8mgpe726dRyksqfnK2LpQfAN68zi5MQQGy4rbN7QNnDhXrt/BUif323pT17rlUzoZaXNgrM
IZ4ASmk9G1eZ2iicu5HG7IWF8PymlsvZYNBQQqEPRIP6fox6UZKbURPaSxXM6exYaZoM+jwnduDr
p/fhY+Ayy4ikKQKYh77M+wthfqmtzG2xCoZjeYJC2SusLFTd+zHxw3xDFjDW0K+veT5i/nmWnBfo
Hg3nRUry/pqhiKNC9sI+dEKa98kY5+FazwaKxHkR2m7dsWwescUg3JhhsEQXqsXPLs8RNIU1Uzbj
ZXn2/6qEvcjRclFJ+9CashVrfc4zfZXziKyVpIH00Ohjbh3nLtLGTcMifPf13X82kpBz44TgGJyz
0LPxikWmaWAW2Qeh9f1b5Oh4N+2orD1SwdXcXXjW51Xj/w4kjq+WkhVUxNlKDURvgj0w2oc6n7P9
QE7xFd8ghjDsu5syHl9USob413f42TUdpjqDA8J/Wl/vHzC2vih0FIPXbnogQgUy6QC5VHQ75ATA
Qvk2nvANpN+/vupnTSd3YbhyjLGoRpbn/q/XCgPcz3NobAe/T55jXWJ5ybE/2UUWrY2hUk91UyTr
oSyJKK8K98Jzpru2PMp/FwE8asTgJtmatMKXvev7HyBrzsFGbDsHs7aaLStZt+97TtYTPZe//I4V
EeNRl9qrrK2mJ82I8vuiyHHigy7tA/J25yTI8iJa20bn71gi56dmslxCnAs3PUkHNEdQQj0Cp0EU
W+LG+mly/ep7J4HJbKowe05hGFzrDXncboLyNHf6DONjkwTmqJNdjPV4wDMlp2etn9pxNTqh4FCg
ZMJm20E+aWJ/oznCOxOFB65cWhXkQc/UyHl2elMHW+F524mkVzJc+5/6XE93EWHRuCELZ4TN5RQm
XndDQzPT6zTMgxbyJu5Xo0pIR5F+PmzxYIF5UBWI8n03jAkC1t5v4H4JrERBw5GyD6JnhsNcJdF4
MlN7CBG4OVTb3UQ+fY3S8JjPpkw2KpuqLihKzXmZIxOmXmlM9lU8Uk+vrCzEsD5EGlaayO2Gxzkf
8UI2dd1Pa8eMx2u/TcN9B6oKdqb08OLKeIhu/B7vTDC2cSN3FTbzaRv5cr4xrHzB0Q/p1VyNo7MD
sCOidUbfsNuKrkne2taqHpNiSfOFD2SuyjHmMcauXX/re5LZME77WJQSJnLwMrOZP/WYRvDkeiHZ
2+YYropZtr/YR2Dwqsn6ex61rL2ZbdxBeZ9nt26aTlVQ0Rr5bYxpfJuCy39zRSPuo6KUydXUuebB
Li0m0a6HAkVIKpwyAwsyYC38zHM2z0HKIArSsNK2Qg36s2FyYJOwqnZ8pGO2gR/JczD7tt3Ype9u
7NCnXhWeKh5Ghgi+yFjH5J90xqwFppU0TRCrSgNDKMf81ZzorIZNKTfKJpIXxgiGnsoSLw3HYYcq
dcLbUtQL9iRGzzomhKIPPanGgahm8ncKx/sVz6m4czMiznd52LqPDY5W/Oid9t3WZ+3UyypVnGTJ
EPO97kPHTgWxd2t+q4nvGkQaoZ24tH8x7+TmDgRe7N9MWZjNACVqQjNaXHEYdoUlD5QIxR/GlXXf
G3p66w4LF9AC9/m9JG8YqbYcxXeryGtMiOAWcOtj3+Tr6TN04ips9ZXdDIOGfdqi+7AbMrd4dqKk
swJddQnY4NrDrj1GDkRpq3bfSq3K7pJJ9fdiCv3X1OrFr8JLgfQZldv91kSItS028z7bdraOBYuU
g5XPpxF0A6egDLL6j5mhQEfuWNBLHBqRH1PG/YthNv0exVdyo4V+ei89LLVklzrFdtS18keaYDtt
dEe7T6QTxUEzlWA9fI6YgYzVGy3p4q0BdWabNL7CKcuJwpod3/Cg0ejA9GJwBN14dO1vdU2f7+E5
O/V6bqdk2rejmk8W4vxknbdhet80RrIyLa1Z+51uN5uGV4VFSg56s+I8QnL+YUTpC4eQONVkB+KH
bb6Tfs+k1ApStYmlQSgz4e33/WMI5w46B05Hs2pzoG+j6MUxSgpgatA3j7Gbuqt00uKdlyT1xopz
bY91OmFusQcVFMYc7SxbZPvUEPkvo9ExpGLy8P9EyJ2CSifuG5yC6T/oieXCUMYhG5ilndoBi1b/
UnJKe8grD/df0f7J28xcG50uf0q8mqAAk9Q/UBF6AVl/zpqYqHKrfP11NL24hK4A/Hc2AQMt58Hw
Z+zupI9ujL00KZ8tx8q2pJnIe2/oqr2n0goCpYRGPwEuY4bzY23YKj4sJN38jVVcFhnLg8xBL0bt
i+1H7q63OsIvMNgh+ieyMmHGvCoYnOtSKXsvi64+ULKjvmhwgDaBGib5KBotOtAJbTaQJ/ZzncZX
cQaPWWd9RgBYdNEppEfKlJAIKFGOxAdTCasJ2i5LbhJ8xre+VlX35djLU+ICdpGwMTd5DeFp6KIZ
S3A8rEqNGS4xe3PdWYBow3DSV5YNGAGplzZqGNTtARlFbYxBYjvFKgH1uO3TcHj0mtl/DFVh3Suy
UK+YGsOD3ljpHv8if1mM4S8tBk7f+6G+Q/0/XAPlyel1j7q5Stms7oy8tt/SqV7AqFINq6TVFXvM
qL9eVLmBjolyA6yqB6muJ6/kOblPdMtDzm4Bae8hhJs3uQNL0cgG7sbqQKz5E3+sJLTth1zgV8/9
UYde0jYcK8y8JqM3YAMl5Z41GWOsbg9PUacbR1lK57WfS9+8NWJswkc3rgrizBt91/aqW4o9PXrQ
cXwBOiNnZUqEs9cRqJHrEK80zJa7SrLTCwbdzDcmDIo1GFPvkSTGNlvx1WYbNboTi6WMKXXCJvb/
6LE5Hwcd+pFLku7WNOfqdSbQ1VzhNtHWcJiaNVjw8JubDH27bpzK8TdDXfGh8R/EAHPL0H9Lk9bk
szc8tqtmaa5CZEnfZSQgFPJuxArobbKrsEHsI2+Ob+Y2LyXEIK1c1UYsYJzpWBDHaUpZ/6IC34nr
JAjTZ2ffomJ5wazRrYGol49w+oznyWRlocwPLSPo6qjYtIkAMtjB8nMnd/g1m5StceK4f1TmEs1e
+sljDB4aoFPczNu0Kq+1BqUKecaFF1ju0Jhb7Oz+HWW2QZ6g1RaHuWndnZrIuxqmEK3UoKcdkKIF
EzWMs3zq7AYsPv4i516PmyZdz3o/i6DwpHFFFwM78IKUWmtePv5NdDs7pGwTAs+Sf1N2MIGRRPM3
o6hZagfT1SA42NhlUeStWC3R5nVG+NzrcAPX/VwVxNyzJvTGqO2SgWJnqEejZDW1558Tw3IPi0mQ
OFaDXQM4HwdAxgANlV5/nzhl/M3owmhTlaEA7qp9Uy5YvZVdQ3+2u1wG45A2b36qfqSuDyKNGNqN
5o7pbzdtXaq0bJawS9C9khrQBTrnkytz9sr2QFwtcHz0Nf7JaOYJWKpN/WeGCK12NGm9oES8uXI7
U7uJJgsaIfh2D04XsdxNNNSbZgnLM6LKfYRjwnvoM6N6YYoySNZJunDdVDM+LvafGCMoKuDATkic
Ay2u4CHrTIFABDT7YU4Lcz+BouDHFUQGFsq3tmAfGhIhTGHnK0zYbrppqjirDgL18nFxg67TzBa/
BwA/+xF1+ia26ZZZEwKQlgjRoMdcvxHWDEVPR7ZOmZtOh5mT0FvPoV4TblwsAEEP/3NerSkyZ/b4
DozKuazzI79Wm4Iu1aqNmTjYluey4dTYe8ja9mfmqfCxnpo7EPzJM/IhvJjTzOEvYaWF3AFwrLYq
72a1WZAWW4Po+jsk5U9qqodfcTpaWORxKYzBnAlK2SFmq+0OlLbzMIgbUliwWU+TateFzFJ0NF7U
I922ySsaxDivCN2VCsAAXqUVdBzrmipfspom35rRSg+QUEHfD9eNVUJqiIv8lGc8f7N10lvmfJa/
MnV3ll5Fa6VpT5GKHogDvfZr49ESoRmY0yBXQLBS1v/krU/tvTDxtNAKeSBGi3W5g5yB324tw/qq
CMd8PSkwzyhk2xsovQzgUW/vJmE9jqa5pr4SG3rTe8IWvtGzv2PcyV3UJ1AQPHs1lC67YOt7p2yx
bt38nu/+fkzFuPIT648hhh+uob15FFArcxybq64XvJZeo9SRgswL0NJVntUPVDZA9gShDyuzMctb
fDr5qrCdZKVrHTxS6ckdToySibD4G2pDjwdkdoC6E30iauOHBbSxDfVip0Ka65bzl42sH7S+3CCK
P2RMVpDd5mxjlfH1AGkNHq4KtLJ9tgerh4Q4vmXp0todrDvR+ylAETCKEbztuTrkWl4h9R+NFfML
kwyhBG5n7TK/hyfeyo0RLbDnfPwlZPtEYfRIKXdXtVEL7ine4B2M9n0jT2Sn/6AgO1EuKOoCmokh
/tK1U2ja2iC64nrki91CWZW3E2o0kFlxw9m/pVapmm6cEJTx2NpAHOIbrxofoYtSxpjZo9CzX/ZM
TIg1DcnaIwxlPXbs+nQSqlj8lLkexpqUazddwzC0mBOcvXSMF9XZN1ajdkPS83n4vLLKpUK3x3Em
YZ3TsCF1vgOXfOOo5JWchJrYHcJmsIjeDVqmB/0ohz2EXcAvgvjorvdXtSpAVmXlhreUElRh4bDs
qLuSKgfn7ZTPejjdFCNG1dimsuhE/OgZibYK4XoFzmAUxwqN0VqvDH07mw3NdK90YElBbemEvgWU
CK9Y7+uTUZgGxbpuUeuVp0iKv6Xwjj3ipFObqAXfXMDcayNxTEu//ImyKHy0GwlP3cnSPf04fzNG
+WuhFX9ympsL1CC6Kzwy8nqpNm6e8322LpotORSrWQ/9O9JPng0PmFgEKc0s/hr+sLV1xmETLpqJ
4VfltDKIWdCPnendttW8cKHzq7hkQhtaCRjcom5vMmg2SMCHFZmfT97cs7wWpjhh7zg2zXDTiOJH
a0RtAMK52oRkIWErndIXbQjT55oYeV6S901YYASgdD1FQ/QrFflbg94ALieXYmt6n9vzw2A2dG96
fO2k5AZzUV1FcEo2rSoAQlnKhi+TqZUfITEm3puf6PrlGq2/RyEu7qE1ZPty9B7CCtZo5DcvCREs
u7aZ1W01tx68pjK7aaPyejbm1zyb+f8N1h93IvXHySYZdJ4H/DiGOaCpbwh92b4Vst6Bchbb2AJZ
HTmpE7T6LFYTjJcqsoaAPD8AGob9ffDcYT20ago0IeZXFXlWYMQcBIWKjbCwwCMm8+2Qlldyck8U
oWur8e/bGUZ2Uaa/FeO1CQe5E31H9A6MsyCvQ31rGk19ixi4vM0NlvooK+XBV6rfu2w9tpDo2lvL
Ufm3VgBKkuRaQd8wut9FTTU1+nUYQRnyCabRkgPYdAmiOI9e65yClRAsMLjtbs7bcuMXyZ0sFVDM
Wv4G2Wi8kCBTr6oWMnejqWlPE2o3pMZLmSccrcv2YETjBnTiISXtBiXmRDyE1gV1a9yP5fLyovhe
5ZSzsSSBSRNNtnMG600m7b3W1lbgR+kDvsL8t5ZWv9XAI63jyFu77ZKFBUMpIKVvWPp591NYbIgc
+qZVcxYoTe5UxsAkpnCjlYK/iH70uIWrZm4DF9IzbYJZ7RurneDN44zI/RZOU8K+wck4OYQTCLmE
2gSd9VHF1U6r4EW1zq2ttXfwpteuS4VAv+ZvUY6I2MWQGPuk7589zT0ZOQg6kCOn2oGnGI83rjdw
wSn8SfDz0c0ZvdbUyW9IndRGi5KnKZN3fVPJTdxP2AYxgwck1uyGoqNy7IadbNU1/spyPxjxc8d4
15l+VpEFNSlrtKNJRsRaSe2x9LS7orThCMHkckqAy2X+lMoGZz1jpCjITZhS86Aq/7un9WRC9P7i
z3wtw/QO1d4uV2rnOuNzloTHceivmbt+Dr2xpkA/olU+1hK6sDu8gC3t8R7r+8kL18KbH3oPnpNd
jSsBubFKEA8mnL3yJbmnfMifU2sAzZn6tHySUy/EXRJrv0y3MiB2NDv0lcm2ruS1izjMsNVRmOVf
WlpAwrN0uInd5sqM5796AsBPsyiZp1DdkEv2N29gJDXlk5HldmAKM94Bj5BrN9GgtSzjtvbnk9IQ
69SK5ypEeioB1nYmOLvWX7whySsd410ae5j0842K7IQDFLaogxCvZezqZHNE19hJrp0qYt3M1UPN
aAoiP9uGCb07QD9rp9dOWULbpfcRtHH4vPXd6CdQJypIe7LWvtfBFqNFY02UB5DpAin9tYkJfh0P
2UPUMguRAn0VG+NAV9S/Kd16L/olXLU5mHbLViP/nrfefZOF16DNn2cAA2tRl3cTzctUC09pFd8h
pLnW5/7oDt6zStOnqslu5pD+jt1/g+Ws1rUud05Hcweu10vpqGNnTC9lpZ7ZRumUC6I8+cn8e57s
oxzNgU8sfWut+D4FxDj3oBBVGW5sDxPrwvsu5GEwHPj5nfhpRNF2GsL62LbZfWVazyHtAyxAMsDD
vst0kAdIGEhoBTI9uW+1Yvcfx/of1uAnx0iv407R6rQgJ5CcuKIwe+7yes9M97OB2Yg4kPgOjQQS
JlTALhV4/AFpQeahO6Y7Yq18zf5tVsUTgvUN0qhvMfsAT4YqGL3GDIpQMafEjQ8HVg10rUR2Bdpx
HynYzlZ4gmGmrdxivAUV+xrqeXliOSagIQ2vwlyBnUv3FPqUMQNztuuHq8Zzv4HDvZkTHNyVPw3P
+P+rQ+hRDNh9tOmb3mUZomKIwnSFBSc8GWyyWAKi9qTMElyCBrcYxAFrZHblK6YbxJDDxq2rYzS1
3yE+PEY9rLB8huOjxXxH+Ay2+BV/gHZPdpObYhDMnwiePZhqbu5KOcW7MfK2WuzctokJSHn0CWJl
mBh6O25rQafB19TWi/QXh2LI4VftHOUfZqe9RwHA7igxJgKbrO+tVnRrJO1mEHoJhRZAp9VgVjwr
VbeBaUQSKHydP/SQVm0/zwCAjf02HsSzADVGlAKDqffVVejq8PA6UJ6wyOKVyxRGEy260seMiGfH
AeoBRdNx1R/6MoAMCvtEIsCp7vtN6ZiHBuXGuuzm8U4W5fS9dm1tR5O2WkGO6jdSi+CW6eEW9OIc
MP6snayn4q6ftfsoLOfXmHTY9ZzY2T6y3bFmLztoVmBBur1VYSlgf+GVITxdPWqDldz1o09Tj6Nv
P5h7HZRbDBMziPXc3hYyLwlDq51N9D+cndlu28rabZ+IAJtikbxVL9lybyf2DeE4Cfumiix2T/8P
rXOz4wQJcLA77IW1Ikumqr5mzjEdd3nKBS7IqiW5RM5iXoed7T57lxSImWhEwBnChTfYOqDfZ/Ot
TQuwawI0aB/N2O8RdYsufkg4vuwpze4Wh++Z6kKGE66ETt4lJnlCywl5Opx3NG33oFbPXHUT9O9s
R6dxgwNIbqVo6r3NQ0ysitkuIYBQ327pIPPgEvgGLDHz2mGfd/GOceJ3poCK25k8pKaIL6vMMt0I
MbVPl5ncBYtOnLk76k2b1TdRUgL1iKdghWnwJOL+ijYbyGlr35eq+y9J7KqZnNehi++LNma2OhYH
Bxge4TSE1zsxCwySKjCrWjfgRRoQYLB5/fYehMxt7i5Qb0XIMX2phlr7zPiFBYOgN9EM9ed3p86J
4waoXObuHVaY254xx8ZXzglt1jXrS4D24fjatszCgMmeZ0Ch+2oO7XUp0q+5JuYi9+Zt0czXNpPM
FSKHgWfb/VpZ8qYR/c5T8Q2LzlOs/Qe1jNc6MwfOhumAx6Lb64H4EJJhBJ9IEzvroYn9tTDhsp4y
aPRjQgaAKIcZemAIbTV1vgWlftQQ351cM9zWRb1hdbyxaHF1ZT1RKP+c3f65HoeNMwc5ZXut1lXp
3frJsvPnAv2o2dt6BMlcwjuZYhAxhJpY8w096lvDuJI5TKzudQ1Q1AFAXbXeQ8VQe7OoKjonodmz
Or0WTFQw3YXghG3Ah53Hm225mt0s3nqFetSNvZ3B9K/YmR1LSzKVaIKbMht/zFVwA6WP4fxwZbQL
h2Oe1WkylWDlI62rZKzpzSh2vI3WkG1NU7W7XtjN9VLa+Z3CPcwXXL6ZobK/GqflXE487yHriRTM
W2AXUwaQHcWlvWqdePpCvbVsM9vwJ/ltf551De6xJ/7HzAJafmdbOzI1x03a8ovLC88jXCN9DHLa
yqohVXKakg8GSpztQzrtbTk+YIOmls6dnGl38iXNFk6/xbrh1k/XY6mzVYj6GtBtd+8xR2Jcs+T7
2eWuWGlHyNvJjN1zYi5FsgZRCp2CEythsI1GqFvnhlIh7adLtgQ8uziNxd6deLhMW25gQg53oztY
lBeN2Nkw6l8XDQKbxFieE6GTvVykvy2d0j75ENN2ob/kX3t/Ws6lFZUnk/GI1oIBigq8mtJsclaR
gYPkscE4N3TDj65Sal1SlhPcRAO7xAFBEZ1R5ISUSb7VJYAVpp8v8CF/5tzFCqk7F0RpI8irwNYH
8AOnkovKCspkHw45tFncozSFMtvFRfHGKoJVOJkuBelWnX+wQ2IUCPugnVIAS/yZRR0xJhzebf2Y
oa/bxl0RcC1aL8DP9E3VpNmTaSbrURqdPQnSftboK+ydIsNrz4AiXZdJR2VjGDriV69wVUtJc802
fCtg0dL9QtWPZ4otT5fWXQ7M+msyFN1hSPwclyGzZZM13p6EpWGT1MFrHxFZFudMxnzFLyXpMccD
PzI3/hT4YObdYou/gwtsYGU7BfYH2ULprtDYdJW0eybVbK1nWb+47uwy8zDNDkE8U9MUOOWOtfNV
xzC9WC2pV24GoOrjqu7y4SxiO9g6QKBWbeV5WF05t5PYrdZZ0Vf7dLZ+oEwVR58QHFC2PrP/TOZ3
aeLTQcjktSfa77Ziy71y2FUx76hZqQXemZm42Vt2/FV61rKDj3IYGNewY7OeNDCKjXbnCKCKL186
SPv1xor77DqXfUPmak0ZM141TndKyzzcKCF3veVfy6WqtrPotr0gjNEB4rUqdX8bVHJfdfWNU/NH
S7a6Ms+3rqm3JafzbswWtQ49zTQjixYA/c1pbAlzKO3haincel3zujbhJatgbDceSTIbUlf0qu9I
APWHIdlAauWRHD3Kn55dipzMV7YW5Cu10beFWC6l/Y9Fpi+F20zbQA5nXBDXOiaip2mW66gZv2ed
p1dQpq9IjutBXl74D16G47JKjtwyxVqwWF6lgsGYSi+TlhLIeXz2/eZoqYY8t5xBpzWxFJllDxJX
XMUtLg9OjPtKeVfar3mifQbt/bCjJeC5mS8PT0ut3jn5sRBdt/bArFH3i0t6oZ1xqE/3zDTVh7sM
d6TP+Nusj1kI6v4HxNKtz8eOAvy7rdp9F3UHO812aU/9Hy3i3IwtDWT1kNrMrFqV2mCF3S1AyLes
Lx8oLx6JgEBo0HKKasim3sLPZpfllrjrEemfvqazC76KMQ44Y2TAUUJtmwXAbXQQTCs94rYvZH7K
x27aJE177wTVXdnXGxG0TwQ+7cY4OpADfi4FG9vUVjcGi9NKtPUx7yVRBv5W2MPeJup53dBjrJdA
Nzjeqq+Z430n5JFUYL32K45YTKE+Eorw7HVMpztybAKRvzDSOMZFRj4S5Ct2js5K5erNmcxNSe5o
EIynxdbfoHCInTZBsOJQ23uwYFbkonmswBukB2lo71pMOitg3gRNucs258E/J5QWWyHibGUkAGTd
6asybL4QDjBsA0FDctlP1FV7V40WqCG9xoRNyEnZkShlHpQ1yBV35D00/Bc0eo9+mT+grbpTefXT
mhjJxBosd5cx3S/66zykSouyhl9oAJNdQLlc14K7IK3r9yFRx9qtw4Mf0zTGgd7WoVNuyXN687T3
jsqHZ7JQsNOHGrBPTvBXMbpHparroS5ZyhLIRCwKTWkX9scqtnF7hc26GqNprRecP2NSEG+lzc3S
ik2wjJe437E/dAP9qCT3t+fMScbQWTu0u6tSqmss3ycn7Z7IHXsC+rOGDXBM+Ao6Ktq1XSH4m9gq
8XfvPC3OtLQN0pp6O0zQ1UG6g1a2q1NYNe9aOtfQvK5nvbiQIQi2QVJ/bIfwZnLS+wwcLtXurhw8
+nuWRK3DWXJRWK8J+IUJX952Of+HqvHH4FqMoS6ZUZNEkk/+idcQCc1UCcHadpkvn4/v3WZZdlsx
/+f0IjI48Q9WWL9jj7uiF2B2MIx7o9vzBSpJQEx8z/zoXanhtgZQrmaKFGt6YsT1DdTrezBXt+rS
ARZ5ekgd8kfY6rIZi56XcTi6tXsK6+DE0freEiZMLk4AYb2+jWvpXDRHy8aEyZfEWAxEyOHJPe8K
ixKCJiAOXmx9lHH3JfKcC82AYCXgTKsyM+eU9z1OnE6LdtmK9ZO9hhfyVSPba0Lzs0hYj5dGNzdz
AGhr9B02xgFw6Iroh6hS96mPUiXV1nZxin2RQL+Ro75zUbdcz017GxHNeRsM+otCvM1vEUlANJpj
yoIlssI7b6EfmyXqjCS+shExuMn4w0aAD0xhPEdk1Op2OgSyOuiusddzJu9Tt0eCSkmbRumLqzTk
25FQyzr1t2MFstj04XKq/eGd9RazBZjc2eB8jdJmoLUggl31rJjcLp6f+I74uyK0HnRiKL3nasWX
ig2fZz7aBpnt5aFuESH5c/0cddEb6S5qq3OCLfPOVbj1U7mbA9po2bXPtjQ/7a596bJiF7ecgl4d
nKdqfEmT4EvQ5Cg2JGP92SJ+iQ6S7pgPng+P9ti7UoorER7D7bwkjPVV/SqxSqwHUTygybhzY/t7
FMw3wELOmmzntQjCFwt9/spbODtrC2GLPyqkJfGz7ff8dvvwEeY8QYfQM3i+ydyMmKbeBDQD7Ogj
avb8yW/ldTgplwGdztZRgZorY5nX9/OPztfXCCV/KOkSntBVL1k47tEmB+7KJ1UOVMiVTfakWaHQ
cfaFcd6lT/RVTl3UhQgWNFPUlRTeJmnZGsGrMHCN5xvRj0fw9Mnamxos0PMXo5x3QRftBzb6i8Km
Fc6ct6JyNq2Ews685tWDAk3CCWT7VnMcF1ZZby1cp3D4nHGVDgxduXSuQk+eHNEdyTE79V3ZHrtG
ffeS5C6o2TNqyxymgryYSUTVFsrHj1wwli9JpCSoM2fMxxWIoD5gRCdONrGXWW9x2LnTirXuYzb7
2P3UqyC/Aptlvk8b4ZzmCekQkGBDqAH+GLbfgMOnIGMPTlExN+O7FTU3dH1vTmM+XCv5ShgxmRsR
6emWo9udUmxhZQ5PzgQGBnv9VqYIfzJkMpEZ6dkEerS8rw5VmF5JH/LHbFy1BwZykpoHFWawTSkx
fcnK1D83RGNy4WtQ+fxXqM2Z4cxLafyfMhpOsiBNNql+9g7aQOI8nTWl40bl4TFKF+jktIx1TwZZ
Vm6Zkzin0pvefTYVW+DhB8REZ75EjMey9KHHxbRKPHOkTzonqfweztnLFMEYikeP5CDrvV/GflOC
iEdJSW4sixDaUtJf5HSI7HQruqwBoN3tGu6hJUxPJZC5TTUnhqKa25wBzDVuXk73JH+ju7hCQnS0
gvpc5/OyIQbDWknGKraZnyYUEADMq5NNAkhGRDPZ8aSz2sYjGgDGGtM+IqZaNT6AvGpX9CLZnjH7
jr7+g+vmEDkp+CfF0CXRwZdEsIf25HTWrXgqnWRe5T5RTYzrH1pO4BMyES4Llpng2JkvAH9L9hYb
Y8Yh9tlNg/rWy+37uRu6A6XUQZT54+gmD2VH7K3N2XGc1Lznvv/ZJnxpdOZtF4WDhRvndmbPslLR
dGE7foGP8cr9S+z4BNh/9t6muLmBFPtQa5I7xz6JdmXkr6IhfFy8Mjs1Rc23iZvUtu1xm1HlrR0q
vbwoHso6+8kduQ3b8sXOcEGSE/U+Fsz/a2Bgqk2jTTONVzl/zKrnshsdq95wTX9zG5vMJxBiYNwZ
NbPYXS/t8sY6vtqSIsh+emLhmy3VTUnu2BoB5c8mG+INWLwDsrOIoUuIc472nh79gRkKAzcS0ZDj
039y9TBgJaHZTF+UJlamFOTkdpcfeqavR8cqdpfNOWFHyIHs6W6U2b2VxyikSCryAHkklY1uQ7MG
s/SXutUcmnF806NXWNkMYchXG362rQ10NrsLjXe3uOlZ5MbZZFXt7q2J+Zczs3H041fyUJuDXSMt
gW94U6BVXInc/wmp/iGuK3kyY3qJ18NiHXVs7sAjKb6evCdSfNazcq8TD0+RTq7mJX1zQ+NzHpEb
ESqP0IVyfI7joAPA4A7Xilw4FhflynMSC4ndVG/QCzHDjZkhiWhCixquG9JpiILLD20bEdvL8JDx
S7SZxLgdF3/ek4A7nxxIsWvp+1eRsh8y8upYg0Tr2mQHQsm/8JU7+aB6qSjlndt2H2DTb5RwDlxd
0SGY/M3UIg0Zp+4mv8R5ZIQYr+wm2AdArdYs+sD/itvcMxguKZSwe2+Z6V0UKQzyjSTzhSwnHRjS
XAb/1Y3zmMy0HnlhQwwm6QVMbGax50yCMj3VzAC6hlmBxTNP/PweVwIzQNJt3EmfHLJSHWOeWDft
qVk3yVzwY7fmluwNIgebMjqnrbXcu2q5V35irW1FfJed3WFb3BNBzFexkh8tUtZDgZ6caML0OVpS
PIoMgDKFHjaVxB57277w0qMHg2bN9/7Y1xi4U4HZK07ptoJNmVdvASNP8mXNQypYYbhoNMbOnKji
ylWWiy0m6RcTkZ0oHP5kcd0o82hUcZqJkusz67Z2nFu9jBRFw3cCl+S2KC4dofcGLpUCOJ6OPVUh
lzZ1ziVS0UL9UzIZMhxMfT3dsVy4Lw06AhNgMb/EedT8YC3V75pe4catZLSq2/kELP6ndtwbjTx+
E47pnvzwt6jH1jywHuAZUauGxzuLUjw0TXRIC4ZVGSsabwqoYb2ILuGyMOToUOdYF4Q8EJZ2BYeV
AkLiICpRIVoEUMF5NfsEPDeg1WAnK9cj6L7cD2H6Htv52cnQ69BXoE6MvuuQeSI5jfuSde0+pXNa
t4zaniF/zOteufueMYQhqXwFwPZb3DbXtVAjiWQ9krU42NNG72wicVY9GmV0+ddorcnVTiv+CiY2
z9XX5BON78kwatj4KJ2sWBCTBbpzLbpma8bgZ63b28JW56guDsa3T1XPaQDE5dUdiQ2cxqbddd5/
ZMaaaWWnWvidNaF8XvvGXnEbV+F96zvJadbeY8FNd3Yn6yfCt0c36u6dIrseczIR6rJ1HqypugvH
/gXRJ09gRJ0o5MRxN9vvjafvBq/Ot8wATqOM93PrXJGz3FIlzvlV66XP6AAHUkaHcju41cgm39pY
bZhdTw1fFpayNerg5EclyoqgalugPMZdWfakx9Yj4R9qoaJJSv0jGGBpkllH1xWL7Fsf+2YX+6o5
lNq9rhggIZBDalLN9Zoic438485vJ3AowbLFGr/vYncbKdVQVpCRZ/dcrLVHydMmzZ4hMXTtUb0S
LMRaoGd6aeEEXmbU2mzNi70TowNBLX3dBzJfq6K7DHCiMdtmYbo2ffSEOp64tcLpNskl73mQgCly
p3IORU7nHRErrtHOrEYrfGpE9u72zU7l/CPNMDz7DaoH8mv9Sw2Uoe8ImcaUDbvVENia5xAAj5vC
EvbmMq7jUSGqcQpOXa8Jp5HOlk9hXCcQWNAiQLYP7Oq2tri3jTs+uArpzThN877snX2QUqn6OLAu
upJn8HMPdUdPufSxtxYkVq1YIq27IEV6YXnXKixIebYoB52l/TFlxcNQWz8I12iQ6uBGCNl+7giA
3bae87NFAVOk4+to999GXT5jN0tXMxquJSEkZ3a+GY8tbuJGH6jzCMOa8BsPPRkxfLBOO78N1eKh
Oq2jHek0wPiigM05ukSQmvxaB9pewqXa10UQouVmzXcMr09eMH1lC8PDxzZxIGMXpTRHuW/Pb15c
HgcvY9qXtu/EOrJAak2C7zvvV/4kfjIBaw/+rN5xQR+R8r+KTH3PPP9koubcufIg4CeEiftAY+Hu
F0Zol3vygAGG/n9unxFv0PTE3rPIuoSydLSv4z7dJ1F4AZKu6NKaY+ZZD54Xb/reHlZzxFAyHJqP
eC6+eXymVSOQFg3jTlr2Q2jkARPZcWANTyAN8wulAwi/Oao+a9MZtkpIKr/nXdQTLJRDiKKwhS7b
brIp/5Zdgiq7PKyuS3wqq04UbEi95gLPUhwpIf1ubBEf612kx5Z2SpS12bQfyM7KYtpJvIO7aJjo
VKr4toQRt1ps+kti3DczorL10LJebsvvI4O3JW4egSMgzgi7W0yjBMYkr5lqTn1EVcP+F1BKNN+S
6vCF6c/agmq4a6fckMSGPGOIQiCCQ3dlm2HvLA6jFT2hWpvkse69Aw8q0NaIJNjafe9jedJWeBvR
na+Ifz3MHOIsceVlPB+ubYfAsk44+cpX6kq33Va6iKEdZvObvM1P3WX0WGgER77rnwVAyVUZIKRY
yvm9ZcEoUnguvnWm9p6OuWAczHBjX89sBIxIuDycmTwKBq0GhSIHGoQnbNbhOH642TTuQcsmT32U
DGvtFzkacvdBd9PNmE2Ev43xJT8IuUJBxkXrHNXAzHgh2O48WXq809qJClJ8eF+gs+bTRDT7WpVV
sGtl1K3R3ccsXXHL8FzY7fdci2CXOpVaB3HqfiSqCs6lqqoHxvColKrkkfDj8UBXo9lvu3oPUybZ
kBKcHmM/yveEkU0PUZEV12jS+mgzdgwxwTflbC2A9Ovt1BDnmghFc28bDvMFSXoOJhdfwmjyTaqZ
ciWsOo9+oMdn5qLpZkhc70swxPmp9BtEmRqpXuq66jVd0uo4mn44dhmthHK7nsismoj3MvavnGHM
F15kaJBtVo1Ck90VV1i6J38d1mXxoUVCv1UmLDnbvHkHMlnt5oGMZqP7bk8MgvqAnmwz3yemmPhl
L2bfG6R3oPWT28ztxRprSn5VKnTbNFgSLxnebUKKch/VY3qZnTm036yigq2ieNn18STOava/RTXp
rWHKOKWsyYUjzl7doN1nTtbJt1DU/Y4kUA+WmNMhKPVglJJy068FSbEEmw3+dJgd7xsBw6T1qbG6
skfV81x1U7cexVjRK158Cl3T13vdkd3NqcAy3ZPNNaOAYNsy5j4ylNSU6hcKATtdjCP+9FiykNkK
7kMooWNyYHRU7QlKLogXtzwWN0uHr6NT/V2IZIFaOlI7kizEQ4GrZVcUfgKlCH4JNrLLtsZk3+Wi
EDuMg9Vze6QcTT5Ltk0i0OcxfhIPhMN3V2pa9H2deeGaeAWfh7NJbqyFRU4Rp8Qol2QGrYKyRFTi
l+iAm6a/gXu93ATD9H3K7fI68JrworKg5kvLha2jz1jTFfpu9JPxVhTWRL8TV/WKGfnF+ZzQYFkZ
Kur/FlanNqZtXJHsYghhWpzwZDMThT/fNJyGw/TNKluGEAXTTRFhRKuFmXfeuJDr68I7fR38HCW4
qRFNWyFrYLvM9Q+rkPrZYwm5S03xGLTsIHQmluulVfHjzHvYXCBSwz+c13+w5wZYZSX/AjYLkvJX
F6etvYyAxjQ6epgpf7C1p2xUcX1djeL174bV3xCzGEY9pi+hHzgwLvhEf32pVqKx6Jo6JKMd++CK
jiH92iUk4nLyDY3/tmSpujeBNX5HJhGyeO3YjNRDHj72RdLSLs9RIf/x9j/7wS8/E4zuCyDBE75n
f3r7tUWH53cmPBJYw/wVI/192zt1hp6148LGXdL8KzrC/YNxFtMull0BgEsCzPv1c+itzLORyQFk
aDKfPErfjql4jGaH3jTt+FDIKi9h1mHQoT5Ik4/aXeqffMVVepPTyV50wQPriIxD5zmqaADJbefA
W9mRUEzUgCU8NmkbXjVQUQ5l2eX/4Dv84UMLQXCRR8CDI93P1mNOChEPTsczM4zOrbQr9EjGTHsi
lPO1W9X9PwzWv71eABuA3xPAXV7NdT89OPUCp9H1i+RUG+ImCMzVFLnjlD4CrrLxNjoVAS7/eFj/
/Eu6wOyoEgie+PSaCkUVmJYpPJKtkD9QCkBOJCcZQVhabNNmWXB9oc7cCK9Nr1jG8u10g38xkP7w
5QyJ4gpZ/DJO/u0bs6DRsFH1h8f0//WAy2T2qcJZsDax//H3d/yn14LMHwhsKTBxvU8+fUETDDyP
kG5FJiE51UpkW1BJ4giSZUn+YR93PJ7xT+ZxfEGCl+GrgIn80/fOJrzXM7gYjrVwC6zaofM8SLZ2
kJXlwXOBlpOD2+zkpMa75XJZhszFV/BTEoyvTLz5z/8HOoDJNQcUMFrPkZ+PJ5WSn4KXNTqGysiv
NPThbRXXyJJE0h3KKlXbfnL/lS/y3xv99EGAuOL4hV6JJuQzNTNMJdrnOQmhMxS1WE2OCXeSsfMX
L1+W+y6rzA8ECgArYFRkV/aC+piU4tm7zsWkb/GdgZkd1ZRdJyqy70m/kdmqaDz5EPW58+anSfKe
FoGQyKEc+ynFsl3B/ZdBuq8zx/bvCY+OvaNu/aLcTCPa2S9ROSMzIve41OuEJ3BZCd1S0hDukr7Z
3TCcwWHhrHBsBcHUSd3xmNqefmtLtqesU7hQsDe5szy3uc6CDX7VIN6JLFDnHsfx7exK7zYv+W6t
2nhO5xXAlHZYERmd26eurRHetpVv35ki6R9m1HmEpXNvV6uaPkfcd4IL/DQOuRBrlkYoOHK6Lpap
k8puYivW34231HIje+0O/ziI/sQ8IJ0DsgSBJ6DXPrM0kt4xrLOt6Ai1izDPKWP24bB/T9KFHrdz
YvTbTnnWc+bshjiytvHiZP8AE/7p/oDJ5kW26/8HTLl8t/6H/OA5qcL5XMXHMZXm6oKJ+eHqNsXB
zI5i3QdxuDWWz5fJiELysynPrtbeYrqLOFMud62nCCyWKbKyQ+9XLuFXY1B+JWHJI0Z+HmS8sgF8
sYiYg34/8rk6//gcf0eScOvxKQKxY80C7OrXd4AVo+gFoxpUhfHwbg2N/MDiifoYVZaNo2pIF1ZE
Y/TmUr/+i7z9h4OOX58NNjOCF8Sd8uuL45bkmR9pF8IiC3AN+vVl45Zn03RK6q77F0f59/dKUoLk
rXrMQXCSfzpXa60rr3IBhOoEdRd0jCAh3zscmMeqelTrOp4FWljdyDc+M8TDfz/W//jyAAFwMkNT
hvj467sN+7ntagbSR1dnDA8dSo2sShOSgEd7W5YIVFlLltvECPGPV/4dixLaNgcpkCRCsvzPpRUq
1JSw2TA6kiW3MB1MwOcZETbd9dil0tt1FkN3TN0e5f/f3/MfX9l3XQdgm3MJNfv1PUfTovg4h/io
WXpd8Vw3e7W0CIy0Z7YyHsR97yHo+fuL/lakUMl50uGS5n+Idfv0WDlqCk1ddfFR+D4b53QIwvul
pM6t07DCwFjf/v31LgXIrxcHNRiRJhfyFaY3+amK7AbCo0cZBEfVT+FbjlK3OriaFd3u76/z+9cF
rHAgL0mKkQAb/en5jVzlMeDB/69rNb3hpwF1XlTsBy9Kzee/v9Z/MKBPbwrQTGBLOIwAhT/DteYl
NKmVNtGxo3cv1maay5txahm0OBs87eYjMw6Dqphf/HNkJA6Qrui/qSEdWd/kIwZ8FLTNxzCmPr7H
NJp/sO42pyphEfVg+Un0gJ9D4ZeRks33EnXLw9/fwZ8+LTBAtgNzlLHn57omoKOefdoIgBve8C23
Uydlq7yMX+MqJUv77y/2+3c7dFzOT2KGwLphkvn1OS+dbBwjUP9HVJhDc2qqjjsxliN0K1qGD6eQ
hhwD9KsDd2dr/nEP+b898ZSk9iVL6vLvwP58itcl6xjlt9lJtlzs69AUxffLmcpkg6r6svzzuN2p
GBhPdbhC3bXEmIIZPJ59MI0XXmpSMQPHzOAHT0UfYvWu58zk614n7D8pNcaGKEoY82yLO+sK1qgD
fqAIDL47Z5m/pnpCRJK7HZSg2PcX1th08tTnyTBX3IQlFgGHaFdMWzDLiAHvm/F2qoY8ZTqcjc/L
tGDslHKp3wTKNjbhXuIzE/byhu5+iZn9adIEUATyJvgrTHfjnUnT6j2JM9quZojhA0c1Q7k0Kxq4
GhzsMKi9ikT1sXabtXH8LFuHixol78rWd8E8Vg94Vx1cz16n/vVI/Pb8kR3mBtSSBNU4KDgvv7P/
qQ18SpBktKfspDwfw2Xq4evKApitgYsg4O+P3x9+/75HMw+0E9Ifrdmvr1XVaWIt0ZKdIkUJ2ceu
PtfCwrlWztEjUZtPf3+534svglBsQhdkBK2d2ufydfif9xYPOQoXN4GjH/a9ZDEtvffWtroK8ECK
+MAWF4PBVOLrPwT4L3ApVFUpVxV0AfWPH0b89t3jh8FZJKgjKAVZn3z6YeaOML0pkrAESveyOxXN
yvJAx3I26o3tVM1NhpCx3puxQhDIIajUtm3R9O3orIdpW7dJ1a0GZdzgG6SowXmx+sF68/UI8wN5
8cy2CION/Q1mJHvhqG1yYruKmFlY1RaMsRViV6eIWIZI7pkbayKjZetXZRggVFzI/Otd4zwGUxhn
Bw/8RnbPzLWe0dqb2d7QdeKfTpwqjYmVIVn7jUbTFNh8mvRDm8yeNkXtM/RzsrZTayQr/i0ORi/b
CSvzWxLqm9nsCZ9IzGZy/K75yRUEL/sfz5hzuV5+uRGYkAifTCvHlbSmnyvu1jPAsBplHedaqWsE
CfaGosUc5DI8xVXsHBagejvfqVEaT4056wK2xRIP//pi/f77pvhyIg/c2WXqEX76YtnI8yqC5q2j
NTBbtVNlcG179Z0eESDOlKxbE1UTlhXMen9/7n+rZqj1wYO7zIsEx/3nY7a0+k7W2A6O+MIh1NiI
WSsCarYNwlwwWmy5Zabl8e8v+lt1wYuSvkQBd0lN4+v96+Ptyxk2wkgqNTpny11bdKSXgDiXReTf
X+hPnytTFm7MgNUg8N9fX6izY7sYSis5Gc8qMJrKR2wI47tElMVez23XJeZX/JpkSPz9hf/0sZKA
fZEHE1r52zuMcyvwlylMTkmIDwOTNTN9gD37pUAGNLgmPeAN9P7xsf5+PPNxkt7iBy7t/m9PkY9Q
r2MamZywBDBxnuZm4Qsm424fNFbVbP7+FunXf/v20CcGJGMQo86a4jNUeZjzMIrTJT6CuMzinY+l
MrjC/uZnd4pD7aVlyXXZgZqS2Ol2ERIZRG/qPbC+Gueomb0c2UkSM/diaETm61wSv9xOzvgy+5H+
PlBxdqtM4l4zo1I4D7gof9pT6x89qaA7EWQcsRhq7fAECSl9EhLq7yYdsjGHTWgBEMFmh4TZEiX3
/jizqtwsYomRuFlDh9esWn6oJgVM47YNa8dhweIuFlwRyJc0WBo5wD68cjo3P3e5O71XPRmrRDhB
3N2apmVX68gaPYTJCbpchZ2jxcqda3nXG+ncqgDmV+m3AxZUq76w+PSQoc5u5gUNNdjF194svdrW
jl0HawUin29g6EyvHBEqZoVqS9RsE5aGZVTOo0xs+9I8F7K92A5k9S1JSP3buCJyn/hOKYjW3Nm3
XTMubKnDZXIO82yb1yxpJ17Wz3Wzx6wu8iNBQiDF0ty0rG/iDMlll87QdpIqjBEmD+JrUebYQzOr
D69jdnXVjuE96pKBFMUX2IehOObgxJCl2nH4HhHveR9yYeEQ6fwJQtHgzPclb9pGmMLYe5s5nQPi
wenSEg0lSweoNmhenzOL4dBKF6xhdnbfRq8SfePfn9PfCwliU8iSwNDFUQdM5dczoAWOA4Ogto7L
RRCWRmPwNBrZkITa9VtCpNKvf3+9P1wqgYBtDo3Z9ajRP8eV/B9n57EkN9I02yeCGZAJua0CSnZX
a8UNjKqhZUI//X/AzR02aWz77mIWMxwjCioRGeF+vC2HLs4YQJ7EjHdP4iM74hJ8JPOhO4dF9d53
mXEU6/yNQf8JqngHR8v9rK39l6WPxrIuwKKSMgFd//fTTrRMWEPP2JYdeNjuoxkI0DkWcXUN1GU1
Tlpl9VXNXoSEaXbCT9a/v10Ei24vm0jaf7S4P2xYVwu606UO3xVRjrYvW72ZgyF3tS+AG8RVU/Qa
ienaCK+qKrWcSjwrSi0AXzhdDKO1k+Dfd+XjgmwZlse9d3SeAHYzH7v8MFRTMj4sCHSwnHlK7bdI
lNj6dVQjMNDRSpTK2f/7mB+fvF/HZMvONAo2M8f+/Rb0JXYRz25GYMqZab1GcASf44IXwQdWaNT7
XlLOHf59zLUy/G9Fsx6Tj6skk8nhK+uID8fse3QOysswEGiQm0YjbTajqfQgmyGAN06dbidLJzAI
Htp2aMzwk9HGx0/7x3P+0D6cOpRc3ZTkp7gKGfmaRg/8i3780HwCHv7rieq6KXi+1yHb+uf/qddn
kMae4Dk55aacb7po6lCfeewIM8xWsqthoYYhfhgT/ohpGNPtv6/zx2/fr+v8/w5vfbi3kzImRVBA
cfS8OSr8zhrT+7DHYc8GdHI/jWH6ONGwGOYJGooOVjvqQ2+97P852z6vGrusBAWiIWJ3F7PWGk+x
+bhEVvvFG+UUb1EzSNiW7GIt6u/IRJ+Yx+kYwMSZTzLvo5dOTNb4yYv+t/eKqoM4WpdLwhP3+w8z
BHkhaVXkJ2Zdj01iImGZBBYWhr77eSoRYQ4Qe/4/rj37Imocyndg8L8fc8L/FHaVlZzg4rExikw3
Aq2Rj/mLg2TP++QM/9gZ/rrV62rOUGZdPT6spNC5uiHC1Xx0ANO2/rjY6hvymLk9oaqOqzuz04me
dhIi06/stKhDvyoVn9fRhRr1WdG1vr+/v98EYPEpY2tII4t9y+/nTs8jl6VBIkyF4xzhxGAEdmTE
hwyo4h7QSrF3lmrKMHqO0MkgIfiaqMZTGSfeTsVt8fC/3gqbThQlPDENAtDKh58Dv2GRutZHR81E
CJrPbn2lJzGuNEbjn6ymf75xjGfX0cjavfPoNv9+5oBKsrgblvAw9mUlgTwAE9xSVXW3VZL1P/59
Xn+uLny8LdsUDpMYmg8fDqZkY4OKaYqTovv1oLtJeDvlfX0z67G5MkCc/riuP8dwae1o6zRD/VkS
5N9O19LZQ5hrI+yPuJg+mryZmGcXKkHtHEPACSBWpBYYSzV88lD9+Q7bNDzYOQh7HZuaH96nXkTF
XEm3OKXCavBO2HEbnxfPao+VXGu6LA6H56YwOv2TA/8xqGVZI5aF11hwXEd8/ELK3k31bOnDQ8KT
M2wrqbJlOzp9eBM5ZeRsSSWeXuBtyCaIKOsfddRokd9VphwwSRuoKzHuFw4xSE1k7f79CHwsoPht
dIMwOq1bG1IxPzzamisHkU8WKNO0s350cVo/ToPiLYtQq4Z+P1s0F/s+wWJf2K0ZfxIX9Nf7z2bO
BP/DoMH6cFNGqwwR7Er3YNAi3/dK7/cNxwnQZ5qf3Yb1Y/VhUaHPxFeUoQagoY9TJK91CtycGG4F
lWTtj3qNIdP18pFSXyY2+LLEekW4Mt8bLVp6vAqMj6GOOIUR/Pui//Eo8ilZ2xHULmuj+1dX+D/f
OavHJp312HxAmoSl33iRiea0dqZ33apT8u7GsMhwAvR0ev995D+X+Q+H/nDBzcZcLCNpq6Mn42dG
xMO9WVntHqW3eZEwGzbjDGKNwaO8JvsQLznq2MdPfsP6TP12I2iHULmxa/DYvgOx/32Nq9muUcaW
xFKBDMVTI1bkZSN3GRYZxJvtN6P1mi/uXDk+rrNo76nS9dvZsc65Jcf/9Qnkx1C4s/XGgbiWWb//
GNmKFvCP1I6TGuMLStH0q61X/c71EvHJE/iX276eLiWrBTzP+xj500/DoCL2MselVt4VSYr3kxKT
Xy3Te1WNc2BPo/hEZuT82gF9vNhsUXhfWGAZDH14wVEHNkKyBB3RwZzcbvlRZfI5njpfK9Rj26fn
zJiewml+jljoS02xf4/zI4zYEsmj+62JYGPiOp12jIKsbZ2gPtswkb+3+CjtTV4iAgiwEZBnhhca
zjIwsvFC9tYX+PAV+rw1/Q9IG2LcJcBzr6GQj4Tl51GNpYKBLypQb5uosrpBc5D5hCofxdif80nc
47PZy0Kd5gE2XT5WIBpwA1J2Ew9Q3HsrvbZW2qEH9ODHUdqemRYU29SucJaX7l08UBwsbXicFvtO
YdYbl8YO4L/EXxZmqH402adR0OXMYXVvRtcOtLmO9iPmhHZEGKGXZ7tSNpgqdMWFdlXZ2kX2D10H
IGdwcEQSowZpO78oGqdl5Pk9oB9TdccuiYIkhdI/luVPr6l/1qq7CTt5tjFQolVrA74WAW7GfeRq
YPrAnkSzxjJQNoGNHh7Yx8krsvgJ3tsN/patZ/RPQ1Uib9UwJHn1s9chc7Vz7+Sh3TLAoy00JzbR
hNhSr0cfNdTPwW2ONZg5146hGVstP1d/sNz5nrDEh86eghbavzeJratZvphbv4Q2r/I4cGPtaDQx
XBIzf1ILzcRhvubSXRp9vs5hDAlIMLobQzeVDxilk41FQq1MzWtZooEmSYvpZiwe6dKd+7E8LXnx
qjkRkAeAl3l5Llu4Vh2SeqMdcSJIqvb8tuQL6aMq2Kelk/NTs++qa3f0s26LWLtS1XKNzP4rRIOX
DL0uWItXrQt9V7bX5uQ8QK7vt3ocf0tisTOQ0OouYB6vs3+MOhz1WHxtZzcPSvahQIlvC5lD6Say
QA+1F9imABf45HRm9DwiuMdq2tzZNjIUTX51BmCGkX7daKrEDLsQHW8CrksyxgmkiQb5qkFwqssI
DQ+2HfrbYVr15r5TiruqoY9OoANb02w/QGSJYd60c/7MlOBkj9M3YvmCAp4MavSLGi18sY6vhzDq
c+vR1dzrFjI86vH7qlZAFGf0uPOw81CSU+jsB0dcaxrhDeQLBDQDd3Nn42oCYOAWvMPlK3spSFwU
xE3jF2MYzMayW5b4kBawdnLn0vbeNU/JoYRZ1tnihMnfX9zymr/jIUFJtyGOErvrcNEq+R2F75Oh
9TQ3ykAnyY9sqJtGEomLa6qX5ZbNwSvxDUFSxsdYJDC4KqxgxTnstW9SAJQoItx5DFANHiNs1tY2
7RLf0no8RdPFAkFa9xJ+peC50IYvlhfv3DRHha1uZ6iUDt21cawPI7l0yxC9tmb7iMH2yljVzVru
4NSYbLWtPF4URzsVXn+n4LZpXBbHsPbgoAJ06E8QUC8MlJ4HN783kuWohLfrB/y/cW7d4WDzZ2Yj
srLOTmoFPCU/R68tNo2YHrKaNHm44mZiPdm1vVfNejtsNwD3sp86cWGX9LSE6W1X42oJ44DVBXxM
db9EEO2r+juNcSQyInzDdIDrrzlU5fKimeDv5xQLB4SicNuhq8CjEM4B6t6zOyWXiFjMTVMJn/p5
DIgwwXMALAPZAntOJ/bz3NACIWOxTdv+ZhyXt4KO6dTb11Pdf+2q4RSbKaEhqsPNBeSDz+zBJUEF
2XdgWEVQgM9r4VJRgT7EzrDLZX3f2v24Q9uN1QC2U+mkN8jAnoxp8LU22jHz2lRhfqAd/Q6yCnCG
2g9rWHSfIjPqgTxt9da6Emn0ne0C82rsT2bCJNrFkt4Dhc2LhZmdy17Sji4FYmy79J46C6OKJ+64
91dNqcYtOmuIjTWegxzHqDeDYkVzUpgQZ8wCCnAiHMaU2hegOGuAeos4SwVWbbBjpCcAzvuAIJDO
OEyXIVGB68RHozOvR0BcEe6YtB2v8rABaTif6ii+1o0o53D5Oacrt+G+HcnosMFlAxdCrnowDbVT
DnDZMI6x8ORH7qJfdUBElvloc61wg1u3egGmiUSBiqbEdBKpOOENPks4IJnpvrpRfbS6uANabV8N
Iw5MGUEBHfcWYMSennyhIsBaNNI64TdhBRALzKKObyR1T3ZvBGXZwpFvv3B7H7IYiGaZucfK5BHG
sQpq5hRjd/dDzz2TDPNFFAJ+a+58C+MBLEquv7tafjUYxU9rAWpMl34326yhyQy8aHidxj7ZqBZH
akoOdC6LK7grFMFGCNhxOA5A0MLausma+Zy4Cw2gZsy3Wb/8MFx8r71lxYGt1+fUIzMZpA/IiGGj
OutUztB+8qgigQdsXGh/Q4/61dOlD4vxYAoPnNEcH2w+GkSkkuyywIdzgH4hXVj0ndLnR5j2+2n2
rvq0eEZPCLEgf6znZmcuLbEGfRKfzQw0CfHsK0bnOYTY2yZDf1BO+a7nPatNxZzIM8LOJ3PlNpyH
mybBKIk5isdcXUX6u1ytT6X+TdbAjgYNN4StzgXW5wpJVzdVPsVnYGCb8MEjYMvWUGurjI/dMn3p
e8nVr+ZbGH/pBuWnj7CQUYAHXsBk5DZG8Vss5VM2xzvb5itUIwucJ+2QwpefSCnqRlZ3IsXuF03d
CZA8bB0emhyL3mC7h3a10tIw2PQAtWZXuwi35itp/uxcZipFeTubTET6GR6Y/b4M6jzTiLZUdjsO
9lEHuBB3ZZBFTzhNbkidOGICGTeWp4J0wSToaO5WdP1O0Dx3SvNeJvNOKOfijotP/MhR6+SjptZe
oxlfF0WHCVHdZAbjE21+SSe0qiGUlDx7RsVyN4HJxfq9S52Zp7C/mU0zELbz5mXdwSPOXDkGWRX9
xUHXakHTyVqx6xc0yfhH3oe8/ZGNw2NbzFfmXN7U/bLVCsPcYi6/VATaOfBhNmOCk16Ej45X3BYd
eA1AzGNe+wW2tmFFBoyE3unLwsuHyy6eMLLPF1S9lEF4YVK+595bIuovIDKvK8u+hxR7EzbFq57g
pQPZcOeq7JBp8ZOYur3ej1ilW5Ch6fjCYHneIhd56iuXz5H30nbzuYqLdhsmqzO5RRVo9+UDgvMb
Amlfk0bsvDAUftuzvmolU9FeB/bVQaXsMpypJlGVhFd4aHWbAoYzX+gio0Zk/6dl+n4QUCEnYteH
nmldDY6iLjJsb0B8TIO9uP5DpPO7S2BHUMb5vQeYBqYHaRqiG6+APU7IadyfdEMoHKpdFsHy7ZeT
O4ZHp9TPsVWzCGvtd0SbK2Fav9EEY9wh3KFQfqk6bgrOHAxszfvQZY9jPR4c0imAKdOCDIFam2W5
KcXwAKdyZRkep758Lg3thL5/j74N0zLNDCPmsXWWQ0qcwr/3kH8MHSRbKEEap7DxdlBA/L5rUw3b
HXcdvGi6xpbCZKccbpxkWN5FVYk+gGsef9KK/8vWmU6VQ1eOCGfpWh8nXgzZzS7VeoOARWIbNmnZ
tMdchyzIoAIrjueyJah7KCFkaJxoNPCkdnF8+feJ/9Ew4cRJAiRAZd0885z9fuKGjBm3thBY3c4l
v6zGbTfv0zyV02kosZF80oT+o0PI4dAtmkzcUc6Kj4MWrdCZaZWzfazocD9MIx+dQSc6zgZPdpdS
vZwnaSd7cOvpfpK4mv99tubf7vPa/0U3YjB0dj803vHKM+1nCn60zNRhwozYLARSU1vFrYJSEhOD
G7N5kwD2BVlHEs9/7SVzE1Raaf+oIxkpv/Ky+NXQB1sFJByQXpcTywEmvhtayw+FgOfi0OaIef/H
aN6OqUOuVxsbDpyQBczfxrCafno0ZRNdNZBYMJdZWUN2XAkvkrQkg2/JNNZhuXeyHhRV06EsC1gV
tJa4KM1j1VI5SQwYwMvS+qHGRL6Qx2sTmVMiccAmrA2AY4akM6BDLaSTDKnuvRKmBTo7hM9zIrwQ
6/cq8pCfdD/+aP9JWqKeRC/h6B5giA/XlzQ8iJDIH46z4dRbZ2JpqesyuiZnCdXtoM3gwmR9ynQ1
Hz65tTyov/clcIs5fOgR+tIF+zhv0GJRR4iq5bFJs2nckNUwPVplOez/fZi/PcBcHbxpDEVXOezv
7wt6H5IpYtM5Ju2kbglHzB+SLsPZHeYWIRa2g22kwDGywmni5KgQw778+xeYf54oByYjmS7r+sKu
f/6fZp+XxBVQNsc6lpNs3CDE/vDN6I1a/6S192d3iTaW/CVyYhSObvv34zgl5eicJQCQSre6Cw2t
7jZS5NndsjYjN8qEj2iUnfrMi/eXFYmHCCcbcwuPQeX6u/5zfo6jtLkfuMLc77wL8rolzQ2nb9pu
2p6shk9O88/DkUxCp5pu9aqk9j6cJlFhaV6TCH9A3FiimKTNQg6E/TSW6Wcvx18PxWyCvQYaXQbq
v5/ZUDpNhfcgOtnzSHiTkTIeiPsXrYimx38/I38uc5wUEmATL+CqifzQpMtTI4RmqruH2RTutTON
OQOtIr0Y9EUpuZb4k7fiz2eF48FnQ3uKn0H8oRFPxzHNaHWexCQ0H+8UqFOtkXh/8nCX6qvYeSJA
5d8n+eer6CFzFYhrEVQj8v8wbcJ3rUwF+/6oVJexX89jmDoKyCCJprcMfOZAl1q0Va3x5niRvP/3
0f98DT0MKxiOEMoJyYL++83UVK+5uc74p8K58rZgS9P9ebLCz3w5fzlL3gZGaobhICP+6GHoRIb0
AqXYKbeyq7SKF79OwL4mkxT0sazhXIjJeaxDCcXNIWHr32f553qOEwgZDF1kPttUR7+fZcdaWuFS
iY9Ww2r/s8xaY7xvU4uk8iRM2SubSw5o2EmJrUnGmn7ov4//l1dmlckxK2fSJfnn9+PTQuKPIrTT
5JaROBvT5/sqcGrvpYyz7/8+1l/P1TExs6J6ogr8UAMSVUvRPmXAPXRrrvHq15lHAowrnomKrtVB
0p0eoWi3yxPmdnPe/e+HN5lZ0cjnFWI1+nCqZVu6MaSGY1pqCbR+Ovi+0qcUCJFDxXGsRgV4vGkN
Rc7i8Gli8l+eM/yO9iqBMT2LL8vvhx8Mu6PLUWHQKV0oEyyUdDVs8FPUw8mt7KYmQJ1kH6mJ7O2y
wir+ffp/u9P47FGcrYO7P0SnMp+1JhQuQTXlaGxyoyCf0y3VhVN3PilS/rJaUe/+8rMwtrM/2mfM
ogPCqjT3KNIB1mlrgcaWCMI7R2FiDtsEV782fHJ7+ZqsD9DvJQoXFuWuy4rBUik+XGLiLfXRs3L7
YKwQqqEk9kUkZBPJ3u/d6iwsdUE7D32arQE0ZescUbHBKfLHQgWsuix0806HOVF5b3g13vQKEo6G
WE2G43CZCGmLJEkZ5Kc+RdGzaWSvlKpEXNJu0pZgIEp4E+kVHN9xVy0A58L+vfaqBvpjpR/TQr+H
/XBJ4IB26oc7qaNUxp1iflLXxdWU5VvQTUE8ut+tVv9iUaJvm1Kfd6TWjIxFlgdTJz/DRSAQFHl2
rueCBKox/dbDkA4mvX3EChBEyrozZLLHBPCuxQtsDDJvVvNsToU8X8WZd8rn8o4taQF7FmB8b/qT
vZymoriyEsYiuY32TwcerV6XzrnLGWCbgs4+scREVhL9YmXZxE6yIS8nBC/jLHV5jiy0HXOe3Wt6
BFRQ0PqanA00kYdlqe5mmX1Zmy9dVdGKo7VlFccunf3Seo3dNfmxbTaaV2+X0HyJpukaReldEva3
JZ12olhQrOgECHXGs6NUH4DHudguabNt+oQr4E0ubZCJwe+84pDj29ygVup+AdMIpme7mfjpHEPb
jc0XJs3ZlgBlbWMCRYYBwWCgjU+e0naj1C94eRoE9QMxRvFwr0tzle8494NeWduWJYrAH88lJgNa
m0zuDF2b924Zk9Zrer5NJ/HUgCLYDPOyI9e025NqH/Jjxmc1xa+YU5lrgMXujbk+krVVwRVriCio
zPE2a7svhpu8mtV0S4P4gejAS1mhYJ5TgJB5RmmfGsnFYugRjrEI2iY+kGVAQ0oLVJZDbCOKaIO7
C1UlKBC9tNWuDplSUU6uygwcmMJNYDoV70s8MKxnyXUy8apr9lWSV4wxWoLjLJ12FBNcMb6FbvXU
pS3vgX63kBIADsy37eHktt7J5rdv8wZ/EkPa7RB7NdcsDEhchPlWLTt7bp8gv9xPUZ/4SagmUL/g
YdmZ4mErlxliOqglsskvMiPisux4S40pBzBmty/WqHbjVO3txBzuR7OJdlU59jtvLr6P3ig4isla
guGUB+zXDBCUTkM0rJTzhQbfrTGGpwUU+2PhLl8jp8gJeQY/bWWE8ekRtDFYI9t+pnccdtFIe5P2
4VJqBLNpgdPKlSKf8hV06I94IF/Gur2DnuMFhWOQ0QWgzF/wsPCjuaMFXTa975sraQ1k9C5h4SP7
0c8h4SYXZPwOG8BF+PCCVqogzBxdXw5W3dGHBve6iSpoXPW81t4WacGJ0GropC1zv7ZdceTzN70a
CGTtefjJu7o1iuQV6utN7HYnCwE7M0MIlIL/oKlNmi/PiUSD0tG8Bav/bFE77BjEkAvcUEuUmnNn
mLB3xyjsAkgj2U/djZ4si1xnxqU1wQzRA6kX8PzsY8ovNpvpPU/iO9euSQJETGKW8nsNSspsEOuN
bGdAesrvUZqDhS9rwZDRi30A/wTj2MmjmRumD+cs3mc1rnbCgw7OqMPQgR55UR5DO30udn1l3JEs
e6Que29EdYGfSsSoUfxoF+nDOrpbqv4qysDXRQTcELNgbukeQT9ehvMMX0xrkqCSOXS5bE2zy5Jt
WKRX1UzSXMGkg2ppparJC6Ge+iZvUM4Pncs8W+fKlao+sAZ/L0GfBWGfvijLeWVudxcq+ehhtz+6
5AkMtjhEbnWKYsFMjoNvBF+C2GgKv24V4dXk425Hk86fTAE4rbwiM3f6wCIc79q26gOG+O0SmUGq
klMWFsOqe9x1sXMGrvA972byELANNAPY6Nb80TnDnhpoP+II3DoZzUjCruJjU9C9mLXqmwpTPhrh
Hoz1UbkEg6qWpmQXpXcNc6nUC6/LefJBPQa4FG/dsvmWCveg2EgyjQW7yIjJtOfd4CxsIsLhG/ay
Ry8dHtpwaU6oRONtBpHCl5p6JKMiYgyHf5qg0OMMOJhLHZ/rTLvLwwQA9vLFAAaIppNFrVvC8zJF
X52mPpVppE6lY76USE79OSkrPKchZUCY4jUEbgdMKxYHs7ZuE9wf5L1fJZH3wih1G7OQoiM+Tjwc
gOKTr2idsFMYzW2czIFsqwdXzgc+BwcaareyNV8sTbs1O3Ii6+jVU+JtcIzHatUZCNchi6a9jpby
vqsMdDFWvsut5DzW4lZXw0vfk+ZAp5z9bwfF1Y4Jjpok0a7omKpB7IQAOM1uDCBkZQdiXpMLnPI+
KdSuzZ0fsRkyEbGigzBBzVNK3k+k3jCbHPdu1pxttzvDUna3/QgXzWiNb8usP/emuODQbzb6XMJa
cu1XWpSPhAfSQTJ4zReGSogCcJeYNT6SetJD32vBxxNeB4N6wTyad0n8apX4GrUsn7ZyVVqgwsFY
UWQkuca1s0kZqm4XW0aMb6dCbIqSWn7DHn1gkJWg5GD7uMdUB4qqIWqqKIv4TYC+2xC9EJ7iqYR9
yeQRMIaB9oG4CdKhH5ld1sSd0PhpxzbduKV0d2bKolgOJdpt4f7Iy3bcaJpNc2+ApUm/2l/s5JCO
IUBaxTQWEBKM8bAmuUnvtDXUEjSABwhja3bu2ukAAlLUz4ZrR4EmzUdRqWfRRmsEAUlZkMEq9PrF
S+JMN0LVd7mWDT6P4w0J5QQgSjBJoVSI6JNlBZc57oZWJDBnDRlG7Kamb5udcd3m/CsamXOna1co
bF7gus1g0oyrauwtX+b24lMfX7d2dgQhcmka69YQ6SsAmmv8aOdBi29U1F0ivb5okXZj1/Ut3zH0
NIZ47CM1+7E9BMo0v4HH27GU7+0i0gDdA8zAWtKfVV/eENCyE/GYbhhMsqem3e9o9T7s2xXYq57t
IvxBdWMEkW59bWR1j0XminD4l17LL8NY36C0erNDQYvM+NnW4SlL8p+tRxmkKcXozj7gOd7XpMix
ubrG0ahwsdEwy9r2jfXopyQgfAN48DmHbbl1DWLmu7I7ZU3OxsMwnhd+VBlPjMu7gsoz5H+SRLCy
eI9fQNJ9m+OEW7q4u4wmcpRNP3uN5HBhpNNOLiHjRHJucP+eMte9J3/vHBrDz9IrxyBjunsR9ghv
0OzfYrfnIdBjZqnxdB31MJ6amcZvWKzDTnOHeXnFb9rZzh1sPkae2NZ2f5gploeRL1mOU1krmTEt
hiSdBffaRiZLd9RL6+vsJT8aqNtd2U9Ei0Q25HBoO70HlpsHduNOvLWK3IXtQF69NIhHJyJo8NVg
Wy9Nha6JkvItBMeCPbq+GmMUGJZ5jyrl0mjtumg4kCuKfgtgTD9E+XisF+Im6yIdCHHBiw5xO64E
QPvZOdJaOQIzuHeaUfr2mg06xulBX2AceiOPbjNjEtCAxBFwMAYsReWevFES3bTw+2BHXKRwJrq6
zJ4RMN3aRXxkId81hroQ2vCezItDpAGCWJsl4Dp2jB/NnHiHeg1DKsQsCWaRro9RnJAQh2HIiuMd
o5Fra/X5hiAC0nVUtONODBvoes+WQx6unAcMvMjewPGzcxtM8GAZFGesDV8qy33pIutBixDVwHzd
O43wsZfB4AtbyIpw9cNpaC/Q7yvfbRfqAgieTcz/1FnZWhU90vsji1TGrKFad29R6Wy6tnqpDCuG
RWn3O5QaRIHz19zYxgAYyc6NfSfFTziXaifNyiZj3bxZ7DL1KUiNa+HgKEEH/yKdiiyC0ttz9ciJ
W8eLReVRpMf9K1lUc1CBWsa9Nz6VORz81lmi7UzxozL9HYv63cqE3UIWiPexhOk8ATCADjtvSG+G
hZk/2fnwkyY8ujRFzEoRMko0C/u6KZhfEn1+bLu82joY1DZanwJo4ImWZnIX9UjqcgujrG53elDp
pXFUGgk09BdZvImJf00ygSlEM5V7kfZcBGpOnWCiQr2yppEAIzYf4Uve2MYtgkU4iyoGFTwRGA13
JjuFndl8kfWoiyuNr4+3raoU+Ck50X7vMGFPI/FzyZwfCayAXUI3bd+Fmbxg79deIo3g52Xs9buV
rvBamu24z9NM0O4DvZ2663PcCXLEbTUFfUpqSOgVESF7hWFcT+OUsKEy3KHcjmwvblrP6gO4y2vO
bz+5ftz141vcCYK30qbX6G1o0tqksASuayDtB2S9wx3DHlndTPZEQZ4LQed7EIoIcwj3vRH9tPg7
UFl1yxPE5OTG1ob4wbJUTmCfkX2RqcZeMAz5VuVsvLcIRUg2qrN0L0sonALr/K7SwuQ26ePqmdyd
cj932byv6kVwwSP7vk0iZyfL2UXnmBYn0yVTRhYGtNPSMnySx7wdFj0VMFF8tLAsUceHNfTkKDnh
fIrfpejyi130w6NRRjRLczbEh3pqFPHc8xi0aOjOejI5DjsVbbo2cMuS90qhOHTeq6XjmaDROp1q
vRIBVa13CRPL89m6hY+WCpE9xDYT3n7RykDEXXsQjR4GQo+czcwo7jAXhHoomDsgW5lbSYdUpTkm
Kq3teqjn8dwHvWLN1BwQDPrsfYVElhyd2etp/LcR+1HEH4vA/zjSeTuwEba3JeFmJxW7sIB1UPQL
vOpNrirEflXX7KykGHjvpe0rU4PD3HvuXq/NhEyZWD7PXqN2PZX0LciW+QjvhpSlqSQrT3iOb7LY
QZAnVrOtcsdnv1a9xIswqXXs+Q6HWHUXZwk/ZrHpQKBukEeNft6t48RqazdDd+4TV+66Sk+u+iky
j94IapZTtUmAbF1wUDqo56mkxbB064CPcpn9DjGKb+AWzR3uivQ6Ie50HzZrjBN2YPK3wfsHwAPj
IJNErilZu6SyqpLyCo/paSopXkp6Mm8ekBaoq5CBtVRqO6Yp6nk0pjWCqllQ5NjWFDB1KHbZaMzn
vvkVRZCezDb3rUkzNl1C3gfT7zuWM98rTH/R4F1q8wNBG8fRw3FpZ+MN5cE3VzRPBLC/1CtFoc0v
HPmFWMv3xkIshzgQOSQpLEvznmvuuahThBwaOxFVDC9aKp4mcBS45sd7zBzPpQumWKroyRztXTVq
d2wsWr6M434VAAoSpTdEhCoftvC7PbD+JnJnhelP1GOPlaZDqUpPRlvfRnZCYFX/vZ2rYMyb21l5
/jqLJSOKPVaH2BindC2RHVZPYsH7g2je1cRtpgrENJR+UeEFYVrbfibLnUMpuh2c7EtehL4+Drlf
1MYVe5mbISrfciO+wOQ7Ane5SXi19K5YBWtTvSHNlSWIp1VDcC+a6Twt5sFhsC46o9o2iyP8xHaf
tEU0m7YyjiHc4tkuHgl5C6KEHf4wTce+Cs9mK4BPL8khkc1PR2crwnAbhr0GPElM226xvrZueZkX
j1gUjShzi7xJfSSOuiVGnDoT3M6wScgS/BKNI9khC/DkbYonxxe99+xl+jUs2lcnxC9gjdMLQOGJ
rJPx3pyyBZmv2OqyODSJ+llFBHkxcmhHy/gVobExxhH/uPM4FPGzI8kMlT1tFOK/Q8u51sV45URV
kCj11UAjRqQfpT/i7XgTOfZPdxnPshr9xGAzYbW0JipTI6c+M9CmVjvDMJ5at/vhFfLY9+SN9GwG
FvMWHN2wcYaYkE6Dcyzd3OXKOOsOJvluV2jjdBKOd41ZPv4fZ2fWIyeTbe1fhEQwc5tJzlnzXDfI
LpeBYCaYf/334HPzOm251J/UavU5PVCQELFj77WexXB6IjSwaw4V6WerhiMkAV9uui8b7z1BlMIz
ltuUOEVUphxutW1v05WqyttyJN7LnVpjjRn+CitdR4Czt4lr99iYkHp7e88e/AKjjTQVgUI3igKU
RzjzOVtYUYiDOcwS9hKakWGekzjv9pu0J6VmFts4HYM2z67Mtj4aUTWscg2zdyhOFV8GxfqwAjZL
iuHsv+Y1QBJ92Hpm8tIM+mPUxG9oTqkX5nw34JQjgZCEUTPdAR+mfVqVCH/jAoUwOP42NwLXbDnS
caBtk+KsjQ4hilnJqTPd+J19RwLDVVcitmUDUTkgRYtI3DxO8jXmNBYdo3+l93XTpGJDvzxAuYNC
wXE/PDt9CH316GrOvlTexhnEi+F28GH1Y6eRKDgU17MgN6qO7r0x2/ZI/0miQ9kaT8ODLYdPmYF1
l8TfIYYGX9CLYqsci84yCk3cyO9RNN1q0XwCVX0uE2PTd9kthvkrVelPGksJmRx3IxDnafCu7Lj8
VpN07eUYpVt7IoQESu7KQdMZaMueFHn5y9ItgZ2xF65voQHT1p1ffTSpt4X2fjOF7ncRNpsmIfbK
F/MVobb5jmG+zxQAJP7c+zdVXrwjRuEdH/MZvWBzOy0I4dHtaxo46bnFX7LKm+ZO0+dXem7kd2gd
i3vdI7jN7ip/IKynQRHi6MMPS/MiAn+sWyNJm8Bz83ivBg5mtHCP0qVIL6fvYBtfqyTrAquDA51L
wkVIwqyWEBfnui6ibI8x+aYc/BfP175Rtm7GXHtpPO0lC7Nt50cjABIK9pZ2YlF7ZE5CY6qF/enD
j6WxbhXAvsFDxs1hIF2clOXCP8W8i2t6fYym2XqJRHBZDs3OoSQVSP56pQeVh6CzS02iiRgk9059
r1vcaMZia1Yn8r5Wnqb/TGkYr+zWPYNA/FkM5Tbq1ZOOfbry+53tDydyHjnXt9+0lnUyLm+zRBGv
21ogpCyMDKK9STSyZKs5OSdujCIOqZhehNs+iTAui59GDgPDm+Yj9OUbg8w6h7wiFKJoc6b5NvGS
qx7pmF2HWw9j9TbiWJVDUaU4/eZHc+AXVN6pv9LmCjkxnW5CKiptfCHW84QxmSW53EB4PRW11oJE
rm4EMeAmNzxk+B9c1N2+FRiVsdfx4DWJvzEdh/+weTJCjiHDEiqIoSVe9qyIvg2ZjT3wDdK9j71R
bm2zRT5s/7Bj5IU17rBez3fk1AUjXW4SVtuou5W5OBtR/wkb9DPWyyAXC69ORFvku/vCBNC8skPi
eX3/XbOTDeqIj9geht1sEEdgxDKIZvteZ26hUKivGFggCnVuyjYnNaJ1HsnQ42gYzmdUx1dIRyGd
tJvGVfTg7eQVTzCHcZ2JCO7Bn8oj6NJMTzlnP8lhBKfIKVmSElF1G0E+kzmJrXvtW/mVVvoxraHy
nJLMIdDzLvo1RewsfahsyZ2q8Hof+tEjvgpkkvCqTUrmM5rm/RyySkjLeAlNPjmd6qRykWp39cPg
EqUyhc+03LecVr/jyzmCp/dZd7NPSyXXKYcp9mkCtdqNr4lz0uksizPdGPLQPdOmAR0+hwLBZ2Qx
nmK0mY/fezTuKw3xY0mBpTLyxC3zxkrCG90lScXGtDA64r7jtSzAmij1gmHlbCWLMVvfu/aD3mhP
ekreRzQdJwJoLc5Lc8nQKgbg35fuC2QkOjygVbHA8M7gB/JNhLz9XlL7+TUx3lW8GiN5bIfutXPo
S+rDfRVamxx914h+CxkJCTO69WrV/LexmgRN9BSyaOlO/agmYo3cWq7qONrpyxmw17azMe2R9x8K
Od6z296H2fRm++GBLuK2HznwJ/KptardGDvA6JgTumInGmM1ppwI++wLFuKvefXltNMDQWMiVMI/
cokGc5UbiZLIhUPamfUun12CpGFmrAyLTkjnx82TM6LWQJoTB3knOXLpSwst7OPA0f0f0mYOlnuk
APkpCmNIZskXE9mLiTNjbvRFuNgQIzJztvyLcWxmRX2dOHq4j4oke2F+hJIPKv9zR3fui+G2uFCL
/N+1yLWyBU5HD0Db79P1XEwzdS+tEZJhbRwz8feMpKMluQojjt5yHEAuGeidTju+GrNv2L7Y9Dtv
RxksTkTfqaCKVLv+n2buHsgKEIEgpZC+Mo7Wjd//Kn9uasNpRnfvGDWFD5yg/YjO/mjVhXb896Uu
xBW/HoCLzhXKBkpXHv3vl6rjehZTjCbYN8qU1g1xM9WBz9g+zbZi7J6NEF8Csw2js+uiqtv9+/K/
hCr/eRt/XR9jMhJf3aMpd+mVlEOt5oLQwv1ohha7MdYh4o6s1n4xdZNDzdiLPtpaCIY+/Ay0z160
oZifYJCkPZtbVN+qxg0cUug9RhtZ3wdllDBVFopW4m4oUY8dY2QNoN+KuRzWY8dMb2NOtUMQBWvz
z2wQg9hklrS+E5voeFtSP7LhC7nMohG5vEt0XwDRPIvf9dL+XMeqaDvQC0d+hfKlcvpPu5jHVe2E
9sH2p68kK3/7giCROqjMbF+3xcWPSqg4yXsDb01p0eRzO3wsDoyJAyg2+4s7++uluCvbMEEp/gEa
TGWo2+DP02PpjuxiDKDsJwMEDt5i8gS/Qtz90hVdPsj/vC6XLt5ciyEEGlgdR20UN4iVTRwaSTi2
m5IjXBgg6RU4Gk2SulYJOrBvJJNMBNXmINJCQtOY7CdReVcn0vsoUyEpSVE6fMBDbe9VHBf4i6yx
o17E5hdq6hYF5rxzVBdMaANJ/nA74wyY5cVztf5nwmmH4FA37Mmal0vqBNM891RQPufXqYv0cx9m
TjEcyna03HVVzEQZoQ/IKMm6cWQbsewm2UzTMMFcCWs33TRKOfPaYexWnNwIne4Z6CeMBkumTMUq
5SbGE0WoMx7+/R1evqDLigN3GLgRkGdaTxdvjO3glZTUr4d68uXeY3K4aznBMRBrdWNDvOxXspsL
rc//LXG8nsiRAR9b5vJe/UdN2kYMkWjHaXvdShGaRL08lZRy9+bMOTNUYfpsZU75P76sv9ZVWsBg
MBCvce3fL0o4j1Z2WpvjvO3tQx3VEOVExOQhxR727wd6+V0sl3IW+iaCdi7mX9yfF/coJP3S22Ne
EgEhmw1jdSwYaQhr89+X+ttvx6gbcBASNdO8VCIyg+28wQbtEIPTPKoptwmiktGu92RyW8x598X1
/nJrqLNgFZFGALDdvNB3gt0prJKm4dGEe0VecxdhZYWtxsy1LXiRvvjR/np7aGaxJSB2/IOUMiFh
9WQ+y0Olmcw5O5SX134ttK3WD/kGvbvxxU/3R1Gw/HZU+uxI9rKyXZohCnvIFJNUABKz7GiVehMT
rqFX/jMTYBPaFKyVV9KGGvoXkgJhhV07v/HjscrXGYEbLka9zqA4tM0aSqCrWdUXf+Lfvh4iR1Fj
80iWd/n3F5lssKxXqabh6eVALeHwbQY/79661saB6VTNLk2r6Onf79lffneoicQ+oHsVCDEv1ojU
8BrTTKW7p2hnwauKaQcHlQDCavxf90t+AbYvajJearg1l0jNVlp+VzmRuzc7RFRhnTHM6mV3dFsX
SvGsG9v/j1v7z/Uubs2SOUteFxIBSxlggAo5z7YBWlbo/t2/r/SXt1kI4DCstR4V16U4mv5v6ow+
V0KD5h19DPIrNUjrhdH2tO+r+CsD1cWPBq6O5IWFn4mdycC2dvGxYitJBkW78RA7UXolbRfJN2Es
eGtstE//vre/XIs6bkF2oqTkFi8k+5XeI4CROOWtvscamw/RPd1x/+iWSfj+70td1O3cFmIt1NdQ
3X16/5fbB7utZrhUlZh9R+ttnif0Yk3U1l8hV/84LXGhxdNh87r7Luk2F1uGX4iy8MfCObgAhOdd
SzyAvSJJMeyDRmbOuBZ1ZD23UVk169SswSwYKrsdzMHVHkdJN3k1JouOIgmbgo7RyDgsV7mYGTak
s/pCKX3xVNhU+TI5gMLZ4UeA5/b7ssCMsyWkzJn3iIIQ2iV2SHPE5PeONv9+/BenhuXxCx+IOq8w
F/tjC6ihwYcO1csBfoLaIcwSUGG1DmXBQMOWLgQtGXveGak5B/++MjUlN/GfEtBlNSAd1QWCyXvG
j3Kx9hFInQ7S7LAEpnp4HbeTd1RM+7FmKfojiZ9PGC37Jv3RZDW+LUPElbFC2E2HVm+x9AfFZBrX
MhXFDxmj1tXAozuBFXVki5ttZBFeBmiXVjb5a9+cofdupGc33nKUV92K0FeM/rwq9KO8PB68raYj
HDppbitwuS8J0goBLYNfjP5ErmVEL66tlNROfF/po3QNBJj4EzDstuUU1qRK04Zc6+7oYOPBDX4Y
jbg3jnOktfJORztVrKXZuDTusGvccmxskLP4s7khw6I1Vm6VG59tWUWSHrdfvxmim4q9dEHZMrep
aZIjyw/PU2OUchXJdN7qnTK0zUhjZdrBoq5Qs1ek6V2l8yyimzpjDE9SlP5pVrm4QgTi+mtl1+5H
yanQxC/SqqtOzaj2gC4MJHajYmn2itDPcj1FZffYTC1Jg9bk1WpVc+7cVXk3n9I8zpnZ2f2kDlYn
MQ6QkFpuTJDQN7ocwEGHUhIdODQmMkani/lFEWtPPzUz9MvAqlpuRQ9N4wd/S35KR4uwHSbU+bmb
+/RnOxnWvAEKy2jJFOHnGOoVPW+M2RJNk0RAhyxJZRtVpyg4uszIX0okrVeFhtcT1r4yoNqWo55v
LKnFiF/SMd3CqyqzbSQ18B741rx0nelF9qCJHLdTaTIKW5meAiuC6Lqag1TJOg4ak0phpYm2KAKv
7/2jTjydgxc4Uh+OWYGllpo5vP77q7jYVZZvwjFZ4TGEQCNxLgvbwuzz3La68BB6onUDwObyrNqh
IhmxqbKntlXF7b+vKC5KkF+XXID2S+tgCWZbPtP/FPAWNndrnKDucCSjA83BXafg6YSBWpcpNPu1
PdF41Zi2JGOSf7pJmzx5SeS8DNUAIsCzxvDUJL9oAUXjhEipaaJzgqrq1xHpwBfegoul8defi3WN
8AWU/rDoL3Z4lN9T7rFGLVNBxzqMDhzt7Zi0jDy+eDB/WZ/gWtochbFtEH59sQhn3ezUTDbCQ5Fp
g7ey+wXZo7E2IV0K0TUhAMpg2xhzIlJoRFlB8KHr9XgUU3RyG282izc78zhT5hj6YHr0XUSgE0E0
xRd/6l/eGsLLKEYET4Y/+PInrMKeUIY5Omqs8SQ/RurcKTHfVRnD78o3v6KpLs/4YuWmnAZRxaaN
L828eDJ+EZWGmMPoCHTEDJi2m2eXyTvzEvOVYT6UAnsExR/xZQ/2lHy1c/zljV3KBZpdBqN6/vH7
G4sgnLIW6ODBj5r+CKCaxneLCx95fhKEeB32rROau7hIZSDLriVWMNa3IwNnRLRefk1GZhqITFuT
C7ZyfGIHk0R+UR7+wRCE77K0wRbHO2FPGFl//yNJTQdlnOjxUfd8+TYjYH60YQWCQhWh+xmryN5J
V0cLFmZaDBcr1KwX8uKj00CL5ji0AwndaSO/qOz+fFMwuOm8JzhsLUyXF5VdWhjZnCSTdqCfZuwH
gj72ibFHM5Mxz5rzL9aWP38orib4Vvl42OIv43rcENYHEUGMZ+a2ZMg0aSgEcHXrTqq2wPvqjbKt
n198tn8uEIDt+V4pbahdsdT9/uDbrKjnwXLjI52z9ol/Mh+EO1DYqChzfsScb7WtLxCWofFqvuVz
4x3gP2s/CruPf8RTKH6iFrHe2K0Yl/77b/vL06eHBxoWc5eBr/KiSd2BkaIC8OIjLVH5PJtx/JrN
MKnXdUXrlDQ3lXxRXv/BQACBa+MXB/dNE1F3Lg+Y5LiUZkTYF5O8GsxICnPJs2FNmImtBS4V3sY0
d3Mpj05FvnKXll8to3+7Z+6UgwvvrU3Ywe8/h2I4QFoF7wAx9FqgzxhVAP5SL/F5OzfSDMsvjtR/
/v4uZSUrKnUlCZKXXZQs82ujMzpMwKpqGXgTV0ssj24kX3VM//psiVKgPWTqLubRiyOFC4aQsEif
W3McK940uH7eah1D5yqia3CI29afUcR28mcfqildR+aCLkPVLYsv5gx/e8jc9YIexqjLmvz7Q84F
LgvUOdxz44dbLaqHfTiZbwKRXSBGGGlfvMh/HBtcuMkmYwabxLFlffv9ek1kgW+QMYvbSPRO4Nua
TtyQbyyj5FbTb+js+luoG9ETAcTN/9hUoATg6tRGRGXRNMFDf3F1VriBLDlyOhArtUhKN83QJrtJ
FVQrFB/7f3+1v3rRv293LqcxXiWHcCvoq8sy958KSWh6HiZMQI/QzrqbFEM4o82CUzcnZ5gQeW8g
OcJwWIwd/8oYEZwAIF7ng8q/+lOWV+ryTzEEmwrfM6/WpV04722CkUc7Og4lXLqVmaJZKVRePgKC
Nl/pGom7vlDjXU+eacEE2LCiVUlLUW6+eCZ//UNYx3zeA5jPl/M2rzXQJRJnfXSZ0QeRyvItbgX9
lrjjZNdpXXnUfNmusy6Vm2Ym0B5OFwLvf/8Vy2t2+TRM2+YMyyZKF+2iDmlliSJlbLG9jZba+lDc
nl2GgGvuPfpi2vq3N56WmY4VnkM5fvjf34E6THKtxa+M2cmRoEwmZ61VKH4Yo/fbNHO2jdKHk5G4
1Rd76N/u0SMJiM2aBpB3aZqWaLdLY8QD0sc5Hcqwam3ryB5DlU4kEIShfz9SUnbM5fu5eKzLxrng
DZAGepf9QeAGeSwcQmGN1hm6oBZuBsPb7KOVn8rpKOKug95I33RX5KkedNqkv47miNVNWvB3Q5CA
WrIklPcIXMpBiL3CmLvSvZQCOrOSp1KivHZhCO4cSAbXETvHuU+85qGdMRDRS6vvVJGRBjH7Oba7
cBmcoPYof6osDetVlXXlD4EcBVEJscAqgtsS9Zq5ob8YrufUqLZYJeVbz4dyE3dEFq3JBKm6IM6t
XAGjTKwdMKKe/LMm1NYaAheMSlUyPOD8CK+rQmsXGUcafut9mV6rOuaDh5KKCrwPK4DQlSP8aVuX
Kj5NGHWuknqmi9SH7ZUkq2/fzchowP1YyEMiVd5VCTnpxdRoO2Ek84bug78bbS97nJX1KeMQvQc8
17VutLA5NVwxJ4sAtweO/sPapueDqDfH+aOF1fJ/oprkCLJNajQ+NA7SawnFChKD9aDNsJI7E204
SWvup2kiy2rSuf1IfZJaixk1lM9hbdWONs3DnuQsjersh0Uqz/NUuPYdu7P5rZbgQ705de4UDv1N
puFHk0mcrQV6mh+QzSpIaHSV95mh9Q9dqMkTSdDjh9Ld/mD2SZOu6rkpf1q10m50o8SQ5QNkbRBv
nuOqbh/CsB5pKwG9nLP2kxB0N+jgqq7nvseA0Dv+LixViaxKs8/FYNgnazLdc29UolyNdGZgalX+
Jm5T7E/ukG5Jdun2KBmjG6LzSjToC582abOgx/zxEBZRdZNpuXltIRN/wbc1r1WRjKsMzEuxCxMg
W4rxx2OvC1AhYzWcyiqtb8EuxNtmNHH29EYNyDXPj4XfParEiA6WOzT4mcVYw0AdYISmw5L2m8s7
+AJ20I1Yk8Zx9oKE3L9Vr1AdgQfDHlMAnOT0LzT4lPSI183o1Dfp1IhN2TTZJuV/J3BDqVYoqMsN
wczOfeyLBsdImk+gzazsYPnkOJCgzK7nxvJJcPpChcsK5FIBrOK8j9UKYUhJ/8QSJ9jRyTMJQ8UP
O7eAlo0K8iHdsl0uCESVSckBEWR4kLaNHYFMidxdHNr1E/Zj8ylyYcLYYZxeM52Ibu3RFW99j3wy
NxqJoGbsMZH7BQ7IOgTQGtKjQecWYhiVTSCH1F8X0MS+wehBNuiSeCSGXD/MBAWsZe6jPnEVzDLo
KQP2EAsy6ijtF2tWOhJbb125GkRLlaMdhn2G2QpqgYadMfQGd88nkILwwsQJsQllEz7/tZPBY5Sl
/RCq+D3VoUaWuRfvmDl5W5tppCEgzxogd+u6sla5UuGmz+FXzmEX7Zew9WCejAjrUuEdsSHy1DO6
PxtWPv+99W3rOjElsPm8b7t73xsszFRgdw+WVN795BbaU0JR/ZGa5ZhsCmIvHonlE8O6w+54DceK
9KMRardYC7/3NhO49kM3+syTHYLz6pVfzjE+eJV0uBq8UebBYgSOtl4bDwqbqINpmceFELbUEuCH
lbqS1vQtn2jXAvBst7PkoWkRUssc/eVVnDuxRXerHMWtLqf6waP9PVyBsLKiM0YLX/8xjyCM95pR
D+aVhKKKR63XRt2Qhy4iFqjgD7ErB523G90wqdNvbHJpcrqv8fTNqugnTj4xYqxzcO9bB1dvEFlG
tJOqdlapbWmbomWitTI5fl9FGRvNphgGm9glP+12cmzAxBqR+4FrsXskWxp/QtFljwPW0M+26dVd
KXEldl5d8vdmzgL6zSDiTggDGvbF27gBu1u6TrXN3HB8SAxRb1u/6jZZjGW3X5TZTD3rb42YimaV
WAWmV0vIjwyh+bpr+aCndsgOVeNC0iycPjRWvyBGaIY1e6fofq2iKYvR9zkyYzOc+mRVu0MSzHmm
n72IMS0IDeFiRwlRq+ZWV77JtHUOg1aoY984zRGdIk5NJKx7T9JGrWqjfYwrixpFiiqDrDBqH4Mo
6uOURPkrunh3AdONwJaJxzBvUgMGLkTea68zoD00jsAOCdcIBxcCuQXLnPnftUGDiJZ4sQnJznB2
DjPRG+J4/fc8qkwyNhh0xClfn0wjHYx4rVVHa4jwPul1fZ+lfnbltUV6hZTN2ENgM18kHeFnMXqw
O0etC2eMVapCda/P5aGrrPlZSmM+VCU+H0cJGJuEFt0yzGsfG489h3GJdmpK18VM6o1PkaWF+3Fy
vSfV2WzqZo83RqZkNy6UDI4Ptmr4f2ej5p17P06I7Oq0nd1kcP01YeGjCrvDWJAmImUh2RKi8rGK
PTuAQT5sbdTtQZQV8iXxlbYhPgpIkhMmR3p03n5UWjWBbLbinTGEWMRmDvxbI1VTsgo7kWQc1fBN
VH7qB41qkxtTTNpdrKwByKXdTt+ILapxbvJbQktndP8aE3cL1BVSOGbmSC22I8JN4tEgOxXU9Tbk
qz2jRRuo//N8D6iUz6DXr6BcR2ctK4ybZpHxlmWFsXaqyUmLypC3Ad99ltM352EkgROWj2aG7UFm
hvOU5JO572Wtv8STbLaNNamrJMvKe9Uawx5ydnnfMk94qSwNYnGRh1d9z2dadRbmbZ0zmchbeW4a
zd4yDBogHI/RfZRlH9GQzjfI+917L2TNUlCztoPVpw92VTWvE4Kyq3E0aYWntf0gjXLeEWBusH2m
+nek6iA0zKQ6DKJr97qYcOlAdYAkmrqFtzdrYjOnqQCqGRHh1ik4s2XaQPQoJLLyLvSQ1sfLtzT4
pw7pzKobIm89ln1yVWVl8Ujewk+/8DE1J6W/xxUQb6woLSBeO+4j5057gXO0G2iA0BKqWMcDGWHb
QO99m+sQDTIc7xvi+Zpbt0B0n+qDQnRb5J++gZx6zLvqYDGy3rZma++Mqs2+hZQ2iFdJBmf0wqip
gN+hZnReU+ekixPFQnVrN+PRU4Qc0EGhwBtUMt7EI2Oh2mDDqantNj2JmrgvjM80dYf94OoadjHb
Brpo6CdHb8R7iQKP4m1BBZMdXBMLyJRjpQuZBvWk+MbFkGm4KoqhdZwd0szZCpSWhu9u+6iZn56F
qLHPrE1Zqzroh0gibZqR1xeZqTyW3qrscYpnQx4YmOYIK6wJNBvMUrvHKxnfpphwtjYBiBhoonnT
VuBvQsAO59Dr3bXVue5HL93sSm/adp03RnQLaDQkCBEI7MoeC/2g55g60rJJz3Th3fVMXXONOKrZ
AvV2T31B1vhqstzmE/w21bk9FcWtIfr5Yzad+ZH31nnCu1CSU043bE5H2LJZ56HnNurkjXadPGdG
pb4htSsP2PXq76nNgriKBmfqgrZYaCZ1yWQCcL1Inv1SlwncDBs8cgpUZNobbI1nDgHsq1YIaHDV
5X5KsFhuOKyiY3SlnB75dAp1ZeOkqCaNyk7fpJfNr4aR2Usqof6sRXkfsCGaH7Uzci0twRav6wmM
62GS9t4vNe9m0gb8fr3R5ld22Lob/h02Lhze71FuOQe/C6MD2rF047RNcRauNG7cSTP3vNrWfips
601LCPZtotR5m7ACq22LE+SWrk32gOq+u8FAa0PHNMx9Ax3kqlaDONadaE+eNrKKdShvn1IcnNcS
RtB3s6vtZNWomvj3THN3UTzAV6k7SBeQSPu7oqvokScj96A3I9zMwncBmrSDam5nsyxOzEj1q1bj
VYWTIob3SakUFIFj94+MXeoNtby+TvpKv42Yh3EgwdeaVkWxhl9Y3FY4wB6TxtR24ZQabxlN1HWv
Wsju8QAlPaWjcdWFrnEmnYvpYG1Y3+KoWQZqfYu3teS4R/bqcFAujr5sTJt3009Gj4EU7BFug3Vd
0yozWZUTKVuUiU2HormqN3KAmTPyEu/zqp5xTkbFeWZu9pnp2XBvt4N/78TusG3cLHnJe8KKEOMM
Md4/o8ccK+tu2/S5fSVKd7gTYd0yxzTgIK/tyRbPrRzFBq2OD1xiGWs2jt+AK2ZhdhjuNC0jQ3wy
RRr32w7rYqBsqciimOUdIVT2OfKM4g4jB4xzre+/x12kuxvDrcxAWCEjgMj3NdYcPTukFAjNGhDH
+GwYtb8vGpcXgiyDndWp8Fgn+QAAhgBuQjLp2aNOHxtMXjJ/x4OGKSCaetDqUVfYLp4gXKCi6ct5
PxCUOq2p87LbtmslcXSDSPN1TNw3nZnMkD9nzyJtUMun+QOvAgZHwzOWDIpMcSbNWl58Iia8o2eP
0SEmjxukzeC6qxqm25mhs78qUE/eMOWuDq3fTi+RHqUvmkPKoKY7GMsNowp30zxFm4jmxRmFw8T6
kRubGm9FUHajc2ORUr8WUWL8SGNSVpzRaD6aosxPE+2PxzhR2YEMqBYN3txuW7xDp87O5S6j435D
/y3eYLr/0TH8tVdpAaZewFz+LoxpvI2UL7aVaw4bGsbhXmQDYKy5zUfwWGME5sgd/I8qIUNhaSGg
GLU8qiq4UgJWFrgPx1/hvL+uFIPiynAX4/P40enQtcMaEAbbilF/kn0enWxVCIRAwI5ezdAsdiyy
1ol7wNdtutp+nhUIpxgD0tybxVVDd5kg6o48Lw/BkNRsa9OEzXc/bBHkj7H5QROk2eFH0gKMrTJA
E+AELgqAJaGgCxSew7WavbuR8/huIAviVE4UwaVfmE/Y5r8LAo3vjLSuHgvwS89aY3iPfTaLjxmB
GKwXTkcRN7sWVtzhzEziFxnFTKfyXt+J1lenyFG8n7Y+zRtgzWEABmRO1nimEj762mUoClRn8Ljd
jGjmg2xd+a4GU+wxFEfPgjSGd1e53X2kOdUVfAnksSgRhlVRZu0TvKHCDcZZpJ+eqelnVKT2XaJr
1nuJYQNCRe0GcmKQRUFudVdWaLQwv+1RcHAcshu7H7O1VVIIiIGvIBvSbsmvzeSGwYC7Mf252sW2
OXyw/E74U2vjNBuz9QjIG80hNmzOm5My7uqw4D9Iosh1SZhsYHJCCRTD2k3nTNO5HM0hJtytbli8
jeRVj/ER0AwOz3nIcR9YxbP0lvAnQ7N25JJFq6bvXzMUfxuG4fgO4vKtKjC09NCfDaXOFgXsqraH
F4+OE9N1a3E2piJIbc0JoMD526ajaztJecupjq0lFe+Z0emrNIJGZ3WEAqXlNWL7uyiLPmDe052p
Di4T/JXXiHvDG24G3ZzXVDQg1eqxwwWThvwXDTuIYdME2KgHknMK4AWVt4p7tRMWlYgxTOa6ybBO
Tn5BMdYXm8GxZ854gthvECSrWrISQ7coONbPN4kN4s6X3rtHlbev/MbfEoHY7HwcS3oxP2QlKTOG
G0PlaF3WpLk5wYd9MEX9lEjzWUa9wG6XhOt+5HdmwdyH0nvriuZnXC2RKnmKJ85X05rd5THyedZD
8WmhHAkcrTtVTYS/fnyvnLBbp9acrlxEMRuM709tg8LEypj7JnpB52SOFSEYzgeBwiYdhP6jatLr
ysTSCSl94Qobu1wKfcXHaayGIX31nahfj1WRbXA4yVXKQrSruxjtuFm9TWX2RH0bwPXjf8Ab/DXC
qsM42Zi5wnPiQZGIxnAd58myDqfPTTnla0rJadcJjQJRCPBOsfyBwZ0DHamNK6NHFJQ7pHZoM1z6
TMcb3dnuOjLoUqVdATSngv9hZ8WhznUr0Mb+O7lUV7VDOk2HzXKfKNYqvJKQy+BGQ8BR5dkf/VfX
01p6fEAlm1KybGEgaL4XQzrtwSGKV2ZS1WcfesV3P6+6PVYdfHpu0Vom4Dinfypdq6T3qKVbp/Yt
hFMcRgDzJSDH0qIERZcR3Awj5OQZw3iANdeQ2tA55mlOZvOmkUMrsX55LQJmxzl6nafDPIrR9Ii8
JwZ11s92LDnWVkQI3TJDFAFSKBEMjqx/VIZOZVba44s/1QP5GP5cLGQxRYqM2+4rzmPnuMPObfdZ
9/8oOo8lR5Eoin4RESQmga1AXirbZTdEucG7xCTw9XO0m47pme6SIPOZe899noysmABLlMO9NZLL
YmtNKggj3mGALIjXZmUl+ClLezrPi+G88+BDUDM8OYZC5OKoZdeGULzQ4S5rutftoCIR8HUhzaq2
RdfJf9M4L3dADwLG2v5yN05cfLmZFiDXqgyTr54fxyQjob6zgyfPX/xNq3GomVVKqTu25gdJIlyw
0yReSbNeS0zJlvOb5Ka/7Q0Dn+oC6MufUJaL1T+xS9ERsVIGBZZ4pBD6RnR2Lfzm0MRecSTdhG4i
PttoUbIRsEs/GXQLtf3RpcCvjCqQm8EXT/YgmbGkLrgf7fxHdsTf5OTy4rhMmtB3jOGwjB+5JI2k
BEaVuZrpQ80KuOC8DSuSTuwFAzbUJURVg/OSpKAe8qR+W+ayQI7ll0c7Lj7maZl3yLIE2DWxbEjE
IAczzcXO4TNaRoNhs7+eTKdL9+hjDJyeMtmAnbqP/ZJ2Y2g/kAP/pr6qdq12XswufVQV5aiRMqbP
+huz7gCy7JD3mGzwdUNzOoDz5Qcu9JMveEsq34oMgZ8NVsPz1K8fnhie8T3cm0OpwG9m18EJrnpK
HlHnLRu7kQ8kVZihruopCjrdm5zI5HZ1CelIudnAr5rGX5I230VPhCYTRklnqv5V1vAx0KwgFkt3
i5/35MbEKkoL5W2NkhrRb9hsGMhX8QiP1tNq4RnAmvXXLToOO9vVYZqbT2trp3vHbcBbUdU2Ytml
XmntUt5lEGmtTXVioom80nZ6hDkZzgWepPdhlXX8ACQKZITCxIi02oErAxI4iGluGJ9IDKDDP6dK
1a5G0381eoAUZIw9xZYJuLOZhs1gkj7DjTIM8VtT0rp1CA83U5PcU0E/WAsOS2Od96XHzLGI6QbJ
RWvRDTLb6xV2Obw09BMrnP/fzFPONQW2+0LrBp9ozUy8p65LYMow/2vk0pwHXBrnMhjcZ6ZV4lre
eP2bdFhAgunCa5+po5iOxDmiMUsm2MVEtUWt2R+6cWEyMmcEy7v9jwZaBXhCbNBOqPC2rMWIu5xI
bBiBEpWkvtxKIoQUy5vl1wF8eNQUViP7qPKwIks2PPAGUQZW2YoHbUKHImgIIR1UdxrZR9R3xhmi
CTVzv+4KW16xrOSR0dRF5LoFnJC0arE7W+/9AKVxMe1xh+rQhoVKPedlDPqHoTZ3QmrWQrjmb5Y7
GtQmCPFcs6HKq+oIcPe5X9e/emg+wcPsB8OLn6x+BH9V4e0uagHmAM8iUkQDP2k8msySynuLiRqr
M/0kDRuChxkk505m50kMaZhb9JUsYb8YHCYvgUKBVvs9ntphZjk0p8xzWdKvh8SoP2oEmeepXGYg
A+UfWbbJXlSUpHpJRFSX+jbAmJbQHYfyjJOe0adU467g6w1dRz8XiedHvQbftGCRjhLp6RcAXd3L
4qXDzjXI4RuGiRgdfKd0IWZN6q5S22XwprDmMHhk+uRhYrYYzDTdYenjzw5C2TnT8t8yqCRaISPQ
TtQcHRR6TxM8rxuE1v4oJ8sNQZJ9xRZJC7BD5dGZ+zyaG2brwlizSExEl3gOCYB+2QE9IEt+SIA4
ZfqfcAngs6f6Pi35kWSa34S24g85aLdvrQX7Jz/1EWtPsmUmyHlIBN3UW/LiabPaFH7fsTezy38B
m1LOtCoNwc8F5Ft7/81992f1DHX9hOWmsOb+nqXpZ+FWxu42DjHoSw4KaOXOGf1503Pw0lUhwhF1
aqK5NWBWzf6hpFUN80U85zD18KZa6jIG8mLZyozMoZ2jLKECh/czQt9h2yr7rDq24+14zBDa9Q3E
u9VlX9nVUGjlqLfxMDLLmyYLo/+iQj1w2FfovXa3PKSNtNH64omGdtu951UR34m0zHa6xI+m+J1c
X+OWZiuLBsnuyleNux0gxG+9Yv1kXUoXN6p5z8dg85FZ+b4jUGBfLENMNlN6AxrJM+8C0TtxLV7W
3tU7ks2CjTXOCo10kVIViU8nhydnZpmzBaDqn5aGH5S5OH/8LbMIQvS3Y6UlPB77x3aGZ8K00g0p
VdSlfu/RmizxjrArvIlplxPobS+fk1wElY+dwrLTbWio9Z5CIt8zKHUvqdkpZoHQcGkxtkXNKJYr
DO2vD9A9L0zGPC5Jj1llEYxYO8CwGMcfMr/5DUZPM0ojtEDKW7UsV4bpSQ7izyuAGzCBYYphzwfX
ptp1VH/u0tI8GN4wXhs/eA9maYY8BFOU+LBYPbPp95nRYqfgEdmwrFCHSqBfrL2GFVRep4chG9RR
OgYmrLSXJLSVTC+5IyQCo0QvD54ssn1rWyl/koR8utBxg6b6J3mt9hDz/2avKUMXSVfoVHAsgG20
pC5V+X+BW9WnzAaH0Q5tTgBnIjZytTj9BDODweUS9Hwxn5LZXe705HyMFtaZ5PYqjfqW2LkWAm7u
bFN/TIskmi4fDjlZ3hfRWwwCTVhdU0FPAwuqOGXOsD7qxR/Pa19aV7MS5ksFJA0lfVvvMpvZEQ6a
egdnlNHniAZyJ8ZeHbOlXrZOYw8PtV1S35tSYal0243RJf551M2P6NYk2fRN070wpGwzQPltErpq
naDZsQvfrH5mRys762hqXTDcFtNaglsCIGZy3ToGRJixM7HU+b6BpIGCrxVwhz30O/9xvpcfy1yY
kBBLde97OW5bNmfM/dphX9EjH+na62PS5fZLRmDWR1k6TLYTGe9bk+UTaMGONZ5BNmGcTBwrteJq
8iy5lZ1RRowbip3nwzAqZFxsuwoVTzw6jInzVd6zFOZ5aqf4OHGgRHnB4xygc+RB5SFBDD0fyb1g
8bkA3cztgGyQoWq47SHsMmvQwdfiLmzE06Y6xrCDNnVezlGJszfMzILYMc3UzWfr9ZjSIkYKF9E+
sXmQ81rWB6cA4JBgTmBoqDb5NPdbmEfqsFCG7J0ydk7MGlVUgVOkjhBdiHWki5LEvJuUYpi8jJw+
VrtMjN8EdTLv34luuXlcQcESbSKZaiiRBBvb0Ldznp3DsWTYiSeeBx+uHIPqygsAxkl1SCfK/kRk
KUe3TK4KXsmmA9sI2wRSmB4VIA/whGHiWbeuKje/Gd2k4UoECeeVA4vZXpew4kLfB9NCVhvL4khP
S7b1Bms8gX+bT+OKtD3L0+6gU9VdgLjk5yXmrN8kJag20XKDcYvPYaJRrqSVLzZTSrR9P44L5gfm
AuaalCyOCmdjposKuCIUwwN8dJu5w8LQ5VgVyqycmJlwsj24KEGeFba+XevkwRn3C+WnHuCVl1T8
7FAlIhvwWinESUzYNtyaA1PXPAffqF64ktrXWOf10e3c8TI360rWpqveVJp2JMLV4q4mUG7njl33
Mxejs5/BALznPcqL2Bb1ua2C6WSNOn+yVFn8mPLRGCStv0n410MSkGwK97FatmUwduehXeSb68bJ
YzyXPA+FbyF0QMHy6TU+9UqxsOkYp9uswLGrUM9a3VurNN9Q7FVbzwI8YuXSO7IfEI90QAVNiN9l
340uYYTlg3MAFZdfG3gNu8Kdp4duKcY7OnbvTH+Sp9EMg1rBVjHEfcdA6jOvrP7U1g5toj/KCMK3
vXVjykyA5071VhjjDKf4tgMr/cK6uB398NjnyanApnWvHLf/z4aT9FQZOTVKMWf+3WBY8asbF+RE
9qPnpkBEXNr60Y+bC1Od6cuMQepQCIr2Y8j67oSZ0P4sJWqYzGGwPzXm+lAbovwnx9WMuj5LD50z
1/BkjPHeNuE7OyvasQ2pNClgQ62qo5oM44mJYf1VlROf+OK2CNZbRVYqKtW7cqimOzGBgAtUnnxo
s89f3bFqTkBg1svUZ8VfjyuYSSkLRXJjKfjEpjMM5BBL7MMPg6kDZMXWRO0I4x5AvbuZeL2/VW8v
97ZPNthGTHb+FJNttW3mdH60a3JSU6KcqBWYQFamkNdq1NbTWEv3GbmDTRfaD6x0x/Wu4508Gaz5
Iwb8w1GuHFa6dQhQi0s2UGswtR916/JYBBT+tBaQ2y4qzuuTQXH3Wq8yPtWgMp7N3pjeGvRTXNi2
xchPDXvmzOK5gy3EaC7rFB1wIz9Ks4XwoidyUaZV852ihditk5MdCg+ad1KV2Rcu0+zSte5wFvTI
xqwpnjEy71nTtkcYwxUjjtx9sggifrO5EV+oa8o/vsz2UE0sbAhqhXjDDo2x/mAl3cWzLAcIlTec
OMaqZ/QvGW3sWAB2Soe0iTwyqXZ88dkhaW+b/WaY0ueamde2MceFV7kdu2XPY4yVJ3CmA4MiCOyT
Cn6MeKoJliFzmFLU4hBIGZxbGXJWUZbqA/JMcw6yKnvpFi8DdTMXW8JQikeuKApyr5ZQsOuWJsz1
3OGpWfz1PJbS+Cpta/nOugapNxbHY+233PaFY+wWUphxpAb5ebJsLp98RZLZEDZjFpW+tplr7o2i
FzAw2dJFaPZZh1rD/DGanX8sUuldCIBIH2qGR2c0G3ayGTN4C4nU/nciK+vEIVgA/LytR5Vpl0+z
X6OTimObijALPluO0PNiieRqz1JsWiXWr6JwbGABLd+7iPPnMe/069IVkBSRSN/bVpIHN1Z7/RbY
i/ld4PWnqenSZtua83pK+n54F36XkLGAomFZxu+87fX7IkV8IG+KxIKuLexXexi4rkcESjEzG8h4
ZY9VSbg9E7mKFDxzBLyx6Zye00Khrd2YS+ZEbjoj6y2kMPfYxJNrq7rmZ0WD5DKcy4IutBIcd5Wj
c3jXKzmc/aiDk5jdFese31RkAFjDWyqt+UAUqh9Z9s1eaqdJhAavvHNXq3lzMRVFMpisF0i6+Tal
aHsfYbT8a+Js+aoRm3wsE8o7kLPyaV3nZjvo2vptQJ8IRjCipDK16ktgV8ajhdLlXSK8Pc0DQhhg
/y7njhcbDzH89C3xy8lOC3s62J4tjozOzEMwdfXdxKbnIDC7XfOAFOA4HoKjYvv4WeV299g2+fhF
ZExMQ2Gbp5XaLaotOt/q5pntVnuJTFrlw+iB4fSZ83HhMxAYq0HdZcMMrinGed85ajxnVpp8VV0H
r1v3mmqrhf3vtf7Zo1gl4cFPLj7XRKT8AuqvJWxCV0tNDy9bdzqV+FZ3verrK+YqQq6mnjAxIPPu
FmCj/MHntz50vtU+SM9RV8+JodkVXXL22AxREBKfFLH1jN/XBgyVyTe4q/wbJ5E18IQNoRPdHoYp
AY0dyd3mKtkqxEPNWkgyeXkgmbU4QbFkA8PB8DSgBmQbZA96P2OJ02zIJtZKZQ0vmPLsuW9d45r2
xXQdRDVELnnjbch0p2cpo9VnkOqFpqpXrJ68xkOlApaKfZIvlku5GvnVY7GzbRl87GOdqIcBwC8W
b4Pp++B0EFD1+wyjF1p6EOwlmSOoJg3/1awc6w2tnbwkgBvOtp/CuM7ievmOM9md+XmDSDOEw3Pv
+AYvTO0/NxPCMJlLuKATdcg+VbUG1T3qr6abh7txNpuXdinsZwQS6ymbCiQEQQz2kNwTtadMAKUw
NP5d0SIiQZOVXByP6YKjlUcugTYtbsecBbVr2uRntODKjd5APVf689ZwNXoaQxFsuvZZ04dxabvf
TpoTSEMs5xOxufUJzDSKz3SqnV3SULcSHUuOeSGG5onoasRUzH+YMghWgnRpc2TOFlOWCXjh7WV9
mdeivlYuChlUasO88ctsvNO9sZ7jzkquK1LPZ7kqL4D/GSc/TItM9qJ26/x3c1OEftJN+VY3FOJ4
bD11MERhXJrKuY39i7VBZFlU7VfOMpRRa2Vc5hHdvczr4g/0RX/ODLPddHpiRO4mQcT1cUtYYEQb
OhnutVCS7XKAKTkd1JDKh97SDocOl8MDeu8KvbOq/I1fzC2+5L76CQgm+YIzx1bB6hv3v85Fd89Q
AeV9WBNLD51bY5/1s5kEc6+2zz1pH5e2MsY9U8DxkXx0n0qNccxw57mx/+HFg4jahUubQXUOOx6b
/3GoBlj07GaLyLTG8sXBbTBwwxbLMevEcpo9Zb1beOy/YtMoT2kX8HR3uMhHhs+6+o1H+nEGw3p8
K1RcMi4b0YTSrafTaZDePIYt6Lo6rKY5FdfeNnMokoNMll2hkmQ89n2bgaop8uwcs7OOLxZqh19P
ty1ngbZA8Jo3iVvYV2VMphOw2uxsJXXQnwQO0JlwB5Am37G1LCi7nIIHKiokzuddxzYpfVgXe36S
s0jrrZcyz3iqA8tItuzcUVqjWVbrrs375Z+W0+xAgl5KprPtYJN1srK13uKFJpKInANV7tZy9cco
c+iSkPV6XXJMTJ/Nep17w8CitwNeV7l0wptGMUzmJkgM+8Vxh+rb6QvShRM3mOzr4nXeuCPMHDQ8
X/uiL7yrhLKg1Yv/zbwMxFlbvbI3xUpUUTSOeTOzvMTuekVFgICBxQOOFzovBXQLKROzuUrG6px3
3vqpOff6i7aZtd4kHuiB0lFrfWna9oZlW4x23rKHo5fyxgASLnlY1UMrJBTkZaB13NNddgidQRb3
Yd7gpTywyCV4h9I1FS8t0UhE1KdjUR78sqhvOKQKq75Z1kV1xrrDGlIytF55+fCLbJmjjD3gcvzm
Z2hBTh0qBbb4rANErLu+zSe2qr3ll4d8mtr4vte+z5SkMgmRZ6XbQeZNyyI/oUUVdI2krcRgpdl2
bo24ilmV8kzjUrZHpD3tiFRjg4WbeJe6wBT4gl9ePcUoKAGZC61Yd1BC3JkBH+x/5gI3P0QfyXRs
s3SIKwkrECoI26nhHiLog3WoQIE17+NcwgMs15WFFLtiZZ6MxlrtjZ1Y5R+i0XLdLCJbiIZ1xhoF
Wt0zF1niHrZhGsAoDmVqp59VJpGnZQaAggOVUx5sb5CDCYOcWvFs1ey6tzD8mCCD6bFvIe8l19wg
XRSxKxgbsot03otdnhbVh0oUgoQYdWhRh32Wt80LjvUix7XQWYYGbeWPNn8LkcQdpW1JY+dRC0qy
IvBovNup7t77Uvfs3C0k57ebqRXsjskCjGOvqS91oq3Xsa2cYLvmRuOFVT5U6T5jdNOzm63JQCB/
Ar43dyjFccb0iAO36Zf/tGWonPO81Caa7+GzsDhcgA02UFCFkE33aI7o95n0kSZyZ6EfcObjfFu5
aoA7yy2TEO3R4iL56dzBXk3SY3KnJhzBa3mEbpHhBMzQmk5JNDZVY+29GaPORrfSb2GAWfZbrIiG
2JVtEBDJ7QyKj04OUmyDoEVIDuSaQT5cS7UeBrap56AkNHQ3ytmun/VqLuYBP2jhs0WKR3lO0ceO
kYT+zlieltlBtEYdBcJn4+hgNRGq98C9dtJIRlgFeVDEu3pp4nyX9tpY3pHyxfLoz0S+TqHlN26M
6D9joWXy8XmvzVozd3Z1TARDjVImjmTde124uq0X/664q5BTVzF6C7MfS3MbUPDZJyR6ZGGwS6Ar
CBBrMLGFga3P1Zr5gQrHnHhwGS5IgfIMa0yc+Lz7om637EJp3fE7OAFiuE6wjjOE1f6CNGGCEeB6
d4j0Co56yhvj6CJnXF9m/MoFJUqrgNLyn6RPA95vcfTtmLEHipxM7vI1Nt5BhM7/8ZlZ3buXWyZq
XzspQVhXiCEl2/BptR/R0rXpW1WnfX8F75CStAO2LeePSm1kKYaRV+eyXycSLkoTmiBsB6bUf4Vc
iGWfPJU2d0tjT+vHAFKBBs7u+QkxsTY9ozXL5i5icMRSO0dxtU/lJPSPveo+oN+npcV3PQQYLU44
hvV0Mcwim9CIxOwYzTiH9mUaqjhZvk0BEIqaueb3wtdHPBTlzxFMeRMgeZGBv5nK2PZ/Qb9y1FHs
mZ8BjNIXMx8GfUTPlpnbxIkXMheIf/lC6u7mp1imBfNuQ8jqULBGc05CtwY7oIJedtvx8Robr3Tc
/HPAslxt82FtggeKK7Ydxc2GE8JqJvi1rWTnGmiOutT8W5rUKiM9u9oNU9SP3WVmliLYlNoMRj3S
b27CHbeyDjaMX++ss5KpqqmTQJ8k8/t6r4keuc88I1X7ssvXlTsZjSYOpZqCu2lQ3uw6YB8SscfN
HBMEUPKOQRa7v+0qyZYTOhud3VoE4r9xZQ8H2t5jeEx1M3cfrZ007n4EQc4wz9HkKjtxW0RojvLm
YHGctB/VDKSEQYxVW/VLRYzYBFO2W807NiZKH9DgBSB/11ySuwaDrb+WwivG50oF0nhmksoBq9qi
/c4UlfdOMMnJH5n3oLEdoEqiIey7ETjgMNMF0ydhPrL7npwfFcw/CZyRUiMkrgXTKm3wiwiDu3BC
iznzsA/k1Jcn3FTzGLmjsyzbXN46lmRNmixMU2h0d6An+xi2cyOKXQchxD3ZtqXLxzL3yAujP25+
tBtYemMZrEm2ORMsxLwdK/twKukHeUpn6V2Dbpog/5KngwC6U56PVBZw0dnHi0ZOkmeMrF8KFo4h
njgrw4FZjOMRWSZlDMsozBtbLQjDgPzKuKEB8nUzKFeBifQOMWTEOW8W7AVGkW+n3plyUm/Xm5gF
KS/VkZnw0HQs32EfL+2QnZ0cBhCHUbAUD6lw4+WxDywezXo1Jxa+mfpWTe1ZZJ3NtEoK0akdTlXW
JZEeynb6sMsm7dmtTDX8erzKfYRKpZ/DCTxUu23cfJk/jd6PE5KwqKG3fVU43c6Eak/h39hkpICO
JcyedWz7X7pI53UsGV9ETe/LCv+nkn5UePY8gSi+MYibysVewuiU45QtuFkcZ6TcU4iBEfFiYKxu
8VsywjT+ZJ/k2TdbYJXzWxnR6MfagO4VLcxGFfEPbZ+t16nzkL/z4vT2IzFijMyDdmUqqtDxFjuC
SdI/37IwGGQTzMN9XS7M2VjuOuxipkar76EDVsHCOE5Yb+BZDeAhCIRb+Rg368mD3/HP9rX46JMq
9g5lYrfxjnwP1iQ6MII3OY7+FOWUMHi8UKJ/5/aSpJylMOSveIliwE0oJsE4KCqh/VSZScUXUMcs
B2qqN4QKlY7Pcz8SJrm2phG/0D957TErYvMd2fpgfS7QPoItvX/hHVbRV8bJiMEsb9CKms9lWbOc
SUiGMyRCVS/29HPvmPa3rlzvlyu5f/YdiXakrbJx2UisCeS4BQDYVI/Qtc4gF3HaZdzNYyXF+1j0
5euYZvMcCatY203TJzezsuMm/8UrWvGNDDqqP6te9UGVNmKxrpkeLOiWrzld2a7xOAO2qTlZzq4Y
cRTBlnBnh5u3xGOxLNyvi1YxUnCRuFFTDDH7Pm2jjq7nWWWhxx4TtTBSaPS6lcGyhA2lY26y0Y5L
cveoYY92gL13y/N0WzQ4cbfPaKPQymRcerEvr4U30MhPK2Mu/rq1QVxbsKyfTRXwv5NulzwQ4Vgx
eEoSabPEGYfvMo/LN6bmfn2P3Bq5yRoQ2rkxhUOsI8rwdT86tfkLIjJ5HXxv/m0Ucq4TGn37HmSu
3Pmp1VOiLfCeFtQFr3knh303dOZJQp0qwpjOs8ctsMLFwY4aq2Ol1mBvjA7ikrkcjYfVLdsnhIFl
xHTctFBck+ZYN4g91sBANmfyA+5mZyT1VWhxZGpfnCq3VL8FBKet44AG632n/eKfwrlkndPv8m7d
OOxScdLeW5QBjLIIBLy6JNw4aFBuG2O1PA6l3NCCRYvxhXKbaNoG/f4rJ/chkZcKVVd67+LHq2gw
Sm1d0mk+mct1Spq7eIkPfSHYVOTPa5IBKkc3p3qS8Ei2Cl7l2O4VjD8WzKwD13OfdeirusjFstvo
X9cpjsy/dkTYkOtNL812Sw07KYuPYigubZfu2vJ+zpB29D4L2SYMGnvPAuE9dx8cA2lshm5TkkTS
qp+G+HNysuy/1mG1kKQf/lg+FzJ4zeNiN/jzsdPvyqa4K5atPxrwya3nPJ52iVpJViseeeK3WbFE
Qzln+OtKIp68twnJlGpRca8EwOIVaL2d0TOrnboDkUjPY2qQKZOHlfHnBzWrnhjtL5FrTEmNJUAj
wi47A2479PeSngtk5B1qxJPVOU9DML/iXf62KZZRdJMlOortIj9r1LtTkz4M81dB1ZJnJNOo39h+
CQYAZsImZM2M+ZOGcPWKsM1H5j7dLh1fema/nnFtGhhtgr6cEA8SHoGy6XXCLSxJgqieamQVGyA2
obkOfOUWkuymihQKGwaFxJAsmzHxQhT3F3pmcvC8leaN/Mx5F3BlOQ/KsTd9fodHJELktenI+6hy
CMj2F4lBG5H6pIHy0qyP9vQuBELNAraILsOAlYhHzkhTHjjj9xLJMi5UhN4kAjTfgZPyy2Aj5IQ4
cMUcuXPi14a5VheROIrsg6mViekDhmSYJc/Sr9E/8VbMvBNo0jwyXPQOvlDsII+ojAdL5999T3QA
JvtjcPscbvLLifWzGvGM18WKfA4zATIq7T2bJDeOKHtvluA6+5yVe8pqMMOp+VA7wOmD+9n9bKxT
M/9qPOAkEneEKaSFFcUm0NTD1FEEnDJi6uoK/wgOL77uBXYZyaM3peNc3Ik2f/DHlcGTd6BFHseL
o854VOPks+b/w9MO1BmsIGKexuYOm2wOvwG7Md9Sch6Go/hOucT6oMPv3f4HzHdloGBjEq7ZwNe7
Ltgn2aX4txRehPDMth4lij9D/RnFlxF/2HKv4ntgSy3/3qVmRVKw3LPTLoPnMkHTi54bbprckCCA
lqAyt20cIUpp5nNb7tn6rDbx5FFVfa9WmBsXo3tw5EH1hIZvLZLlyrPoH5qs3ixcLskTl4Sw75vg
ioBMxn8r2jKPIBzmsR+N2N/i3/LXZnl124dlfl1XgjVo8e94BwKx4eSV+ZYcldk94PBHXPNWtvdN
+cqeRvWXug8xmm2zT6z2fYeiKeQ7yJxzx3kPs8j3HkgM24Dfj0AlRlmL0/3q1gZd3pYFHJ5mUgoW
LDR9u3VZqjPHxAt4U+g0O04+2z0UGbGzcAZKEhZGS3BLZ+gOfvDimO1pJSJyvzxmaHvSR8dC4+M4
2y5IsS5rBNmcp9OOxkVtnKEOfSP7dK99NfyyKgVYh+Qh8wbUCE9pwr6F6CGU1cW1bNNT2/GTgp97
qKlFk0btFb856LrIj+OnVHnHlVgxzPd3s/sqjM+GJM0lIXFjuIWo/zACZBQ006u37xlTcm6XyMmw
uy5dvNF4gDmCvttZvKU5JVGZXJTx23pyu2Z3feHiqkgiy5D7iWGbF7MWAmkJlm8mHiV1CIcmoA0B
5rQ1GTSXvM+idfddV++Emfy22YTD1YzoOtm550fDY/WZSlz18TGdS8xV4uz5P5g/o5gE7CL2tqwX
d1S2T3pqL67Id31jhVWt9s0oHgaBnieVRxiUrziwb7V4yLQvGrlUmf2w6OOTH2I8OX04L0OUrYgN
BSoPInGJjB2gitfWchS8iqQahJxWYTpdhpKCDCOFqN/I89vMJiVpHkQOxSLX6k4MZIKQGeU4425m
f7qOPzidj9L86/RfqkjDTcK2NKf1AEMIYEO8CC5XboWCtfxa8swqvB4QdlBXezuVzmnxOPdpjMaE
wFqBWmwGHOCapes/2Ms6L/9oyTszDAwiM/EhLImxZVFQ6B3ncaIOiWrd7jPIjP4/0x5YhbQ5qSbX
Nl5rdVd7xCScjanEEAAXHjrHJs0ds/zBKdo2R5E0BLNj7evhrCVeQmiYTw4LwfDY7woMwzqAOcDX
WRlIXhNgkbvWR2AUTEg6vc5cOTE7RJ82hpfF+HEs89+Kd0uLiavdjXi6njPH3+Xjei0HHu40nwhV
lDWCJSY0XfMlRuJWh+pQa4Qxweq91IE+3oxBddeWEQlGABiMdXurw6iTqw19jhlWayfQq6Ga0dXE
sdX5MaNkOoRpqEIi3LaJj4eqCOwDoMRLmZjdjxEojpHY+VXQjDb9nF0ay39ih3rO6/4+k8nr7AdP
LRVy2IJpwXSFG8zvYVaOPh2QRtuUTCb+A+NfYownNQ+PBhJ41xAG7aR50IO17U0o1EU7kATnl6Fn
35Q4JB8Ei7qF/jqX2Rb0yDYiOtPuP/2s+HTRYm2yGrdcI8WxQs5InSwurj98K0uipAPMMC5glitK
WWuSCMgStIvwcftjHcDHqPHvCX99AdD2Uv7P0Xnttq5kQfSLCDCHV1EklZMlpxfCPrZJNnMOX3+X
7tMMMBgfB7HZu3bVKlV/N9gWkxPBoWfb9YHMAhWGGIBWfLp2KH6/fVsydNpHLPIdmwYlpo0sf00s
Cit1xaDiZGi2bE35+wsqi9hNIU28FJq+xkIAmGLQV81MMWGKRLDD9MAgXMWnXGLvoTfnJNa+KkP2
OsU6cbXflLW66VlzrZKquYRK9ykLiVrk0C2VQ2xqG26un3HZ+2xFMTX3/6JC8jTJ8qzefoMVgQOr
IAFwQxf4NJ7VMRPZbJ2meWtkXHDOfZm88xS7I6kUVcCZAJkVWctat7sVrn7CrNMZrRBS19xto8zh
RfjpZMNmmEMkF+OGh8hdiF48F38ddAvGLRl5spcT/gjTXjUJI00JEFX+CJh6GevNtW2C/h8vwpDP
evMP/fuAG94dR/rRx9CzivlkluGXauikWGN9zXrLLVXjV+FzycK3Wolwy0IH91i1tug4mbem9S66
AecLnnPtE4MmSpZY1qbFPYRgDY1vHhrnupv/cnV0K7xwmFZunHHPtbpLRtKD8Bhglj6O4TvpM99O
VdcwJ1+M94HgX20Nu5QfVH/W4dnrQtro1oXeKT+kxb3U2XRj+DIlKnvtLSU7pgoiN/RZ7Xt151tR
5RbghBdGsPJmD98tsVrCIHQVulLxHim+pVKxSA8wZrgIZwg2jqI/zuZ7xR0Ozo6rlvvIeS9iy4+j
TU7F2sQVclBS1845OlrYjlAZtA8j3NTPcGF4QVF2n8EtzXwHhun2w05PcNlmR1OSdyVRCanRL+BX
MEdtHao/9XF6X8iLhdJyLhRYwpNvOFyx8uWlRF0W45thNaceSQDToks6zTPJuEaDTkRq2NQWRjFC
js+fs/uQuXiERXyjWuLe8Ulg3iLQzxfJjXs7ATzpcK5rRWBJ5bqpFRo2Qkx03I0r+hnFPVN/clKX
CptBaodl9RBikmo+E8SN+SEVJ8qLM4ZF28aLhiGA/SM9UPQdG2tTUE+eLOuROnrgcl5FXCwG3Fsd
4C0dHcrfpvGqApPomWvH6qSq27hMvkgjvQkVN2CmXa2y3KWiOjHcDwBgqFPxLbC5DftmwYCRvbNX
t9rXpNzM9j+r3zgtDsfS+TWByYTxeVKI2bSjD37X1Sr8uFzs2uVclew+rXBlEMvOK+yFGCaKfB8P
9q5X3jRu0LivPNgSXiqzAUxPMUYotmGO2XuNTO3ixqkOOP7ZsRYkhegvci6mtm2VS9J9RMspEjVB
eaARkRFukbpvwHERFHkH4hwXOCpjWCJshUwGuVOkeVjqCfvTM+VUdEF+18nDQpikmrIbWR7oXyPL
o9ZiqTBhP0h3hk1DiOmBVeqzq7n8jOVHs1yLitmCl33POwPT75tIDyo+i+kFbhg0Ici5PvtCuQ5i
9SW29hGKZsd1+LV41kZwaLp1ecOyMik9GteaMi1IInbp5YUniFUrQJAObb43Bi9Kmb2QKA8T8BQr
g/y0rt5H68j/ZEMgJ4kVd+el3TnplnVaLO8FDjpqfch4JOKci0vR8NuIf/TprUv+xGs7uiM5JXUt
noa5d639YRnfGXuGeN82NbyQ6yfEb7y26VXSvWF8zSNC+AGM6Vn5Hjoyoh4uqdUzmx65eXKuTHUL
a8HWmh3lJ5P+Ro1kO/8rtCMqR1YjLgZhtBG5N9kf47KDWi4k0FNHnl9ZCiSTPxt/ZlwZj1p9Vdl1
t6wDiSR6quCNHejGRU0DGsdGapt1z+Fiab6V6h5fps1LR+fUrz4yG6O8DYuLgSDc5cnXsFgruQkk
6sO6Tzs95fkrRi566NxMuHgLPXwhU0PGR57pxn2E1acYf5EfZHi1cXqcOECGDDBLSdRlMKWg4rpZ
VRe59xRlFxMeabXFR0F34/TvWSOWBFP1W83BJLaq/koXHtKfAjxo5t/7K9CYjfRSZNtad1wz/Yqw
cbTFuGLBs3cmaTUpRyX0smZP9oC75JOWEGO2x/M5fikzBvTFbZzDhBfS4tpB/2m71fKAdKnpfLUs
spLsUPQbY/40mK7K4QjIniHunFSGiz3OI+6elyBpiI0mMs3DN5K+WRdjHD5b1jXrf9qq86mNDizu
rHN8wraFMdtHdF5je0AoOGTaW+tYfLFLB4o2JSnnCF4HM2rveIynXV0f5bs+/j2dzESeqMX1uLPU
0wluVJeBxSe52bBVUBvZz4h+THn3qMBH6OLdivysMfBZRV6b6WuNfnqNuZnfBIU/Yt2DzKE92iuK
P4rjq5kKS2rdMq06ajS4WnMgwSAZa50Y1y+G4ECdhWdjBbFzetkz6mgr5kjc9VJzoFfAcqqVTJd9
BvNMweEJxo+syVcsLyxIUl5TxFrEKUtoDW/jhCYiNoxGHthG5PIaQ2QqvTlaDknR+OMcNpxu0p/g
Dy3XGM2Lj0i371rySUxshc9q73S938Us2+cRaLm1mfGRhlzrkXH5Ta+1Wd/YSrFN6A3A1LdOs4OC
YEZYvRNvkvMe5tIqmbRN+7wr4bKCnfmb9pS7jp0fT/MLvV3E5AFTtTzBjdm6M4NoHOrrsr6Ztc2J
zOwSqXusYZwumB/kFwxY67QmuxpXdLs469n+avR7xNDNBpBvDFcuETsGJaLvMA15g5hjCPum3BLq
2cWEVzUr9IkpBsaQU6Rxy5KY90LHnhTINwEibDnsX3ml1+pOb3jL5bT2haWfRc6x0AI9PjnKtgM3
xHqJr3WG9TShjlEZyQYQZnMGQbxdLVK2kvOMyXxnUTe+iIDWq8iq13m0XCX7qsjLl44toV2OlnMO
41ukAdGZZo6bbdLuSL1z9f4ck/d8fJSlD4tx4SKuqidn/KU4gZDOtDJ6INwSi7HwrszvCjLC0qc7
uS4fJQn/ZXI+sPvjkf9tjL+IojECcdWiB6nk+LoebzRc6WkqznbEoKDwriRfPTHT1RyePXODDkYt
EqP3hKKjIa61jnSB/qYO46odkENIpA6Y2FscyPV+LL/S/G1Gyc3ls6RuIu4iaXmOkHKeGXKAGquG
rvQwm7fCDi8VD+cz4hmScZArLiL457uC9u6ccaonC4D/KZzsoDFf2wm5ROMstWsvISTZclns/rFc
3mqTfY8sY2U450EHHortnPqCwKSDXWPtJc8POpXXJXfOmVsMpbdBnoTrGp24TOkHhWuh9b2f5Y3H
ROFWsu5CZyn4FDXOfLVQT820vjUZnjpOCkumwfbbzjssJ1w+bBKWBaqAJODCXln3uFJ+Kef7BLrK
DKU1ndsBMZ5thKZcIx9IrRkk86WTUIw+hM4/1/Lbjd+U5lBh6V/MEpoQGGNJ5V9S9zlIQZZYG2V6
daabzdWl7cb1ku4YqdawKIBbKZuSNWwdMnSTXGi2IEU2hTUcy+atJXCYbDEgE/rghGJeoGp6UyAH
9rHbTuzDGCNBcQBv51FJNgagE3qc4QYgIX5X6gdl4A4wsDH6tEcKgLccGGx7yfVTDfbcFUk4SNmG
kdqngCjOJq75FlfwspUu8LM3Jf9MWvU7emjfAZSZq6Jr953VHtXCukZNdKpU8xEnhooYQZWfHBOy
wa5znYpubUkJ7fCo4hSZPSET1gry+IX4JlZAu0RlZhLpm1mnbJfxzNJUsUJjP009s5a1/MZdtJn7
6IUo4AduWNq0Jes9emZMcD0ABVjCYJpNuHCjHkhGvptKBFEl1wMD9SwxGy9ejFtUUO5NPl5pTM5+
4tDIElenZdSXe53oBmRzk7ilUtYsOet5pzyTZUtNPErDVCURrSP4yOPYdzIYXVLaRL8hvUArn1dW
AjxWltkvSKpJgfBin6vYaTcksfj44/b2rKb5LNOnKP8sm65GvxTyn4KK1ivTXUzF5jlnh7O8E1N0
aStxlUlVlWCKV9C1KGK12RHZDG+tiu3DwZcyoPxgXn3W9JpXIZKrLoCCAH/0jLrHCDAqAbUklwYo
gq8geFNBNa51zbnkGcKyalfXUOR4IHONrZCZkwAhnZmq2ata4sXJHbRyVXOKbRsPrzG6GeWm07NR
Fi+VMZfIByWPV5NxfvdLnXuV1G6iSL23dF4Qz7MfRUIYa3JuiTJ+9UXxldWY+KJQnMs0e01Cbged
3F6MmnM81MpdH2bfBTmscubaWyrEM3mCVZCnnc7s5lQfttD+jA5km+i/wQuRzU/UvzpbzkZTOgTC
GYmy+p/C0NpIqBbgvXiLq98G6lHZjI9lZtuSq+p3hOrlzvH4wGXpy4tNtmN4q8L8hPXmV+iWvhsm
DicTvlJI54TbqeyOE0uvcQ6L3woOqkycFnf1rUrkn7BMLovlUKNi7WDjnHD+rWE0/gABOodDgme3
u3JRb9CW6Qi0RiQ93FcY12Qdj99g+5gs9nURGsB5WEHh2zRdzD9w32BsOr0cDNPyVtXOt/5cC2cz
OgkKSV5v4obKELhxL5OCOiDXBvosaIy273cVKu+4oFOnFkFGaQqZgcmgrbSiO9ETPAbxuOyXvDpZ
QmPP+XQOdEm6xQYAFsRuH9bCyRRr2M0ng1rbqvMUB6wjXI03sRg+LTReVVknSDtbVXJesfZtTYkP
isOiQvARjVSFgCVdbXZSvYtGvLUR4r2ktB9JPG1AzZ2WkVOrUp4rE+PdLGwsYCnxCUZo82DMKlBN
1QPt+6fgNBwmcreYMbwsbSneNaIAg3iyGhzuQqko/qARbq3KCbCE/xVCv1R6f8e1wQwfTVelJDEG
YQkFwCSB2BKZdYoj5Gf2l5R+YzLzJl7mPNz3SLU9iKvDSmd2dqVEfaQdXD8InZGLEwtFtJ2+klZ/
jebiLunho6nadleLfq8vy0fYNbsh6gI7V33zGUyOl6fgHwZqYn8Oul3Reg84oIE+41TEbw3DH4Zm
T0zfa3LxD9jiIR7xNbFCE/DmHLX6Im3KvkmX/2pUNVdESHxqhm/PMGMHpUxiLoO2tAIf9sZKmzG2
HQ+8315ZS/8KIX1ZRX9rZ+K9XWPXb1KrU1oE8srRotZfYuW9aJQdlgDjaFPNS6Qaibg1ywffp1so
Gpp/gq7Qh8o614o7qLLHbNb7eJEebb082Jxf8NmX63BegmnCPFngplxF5fSWFe1FsRbuNJzPhI1/
OwaWlc2+RYumbaUArSvACTNDoEAANKB5OUmuiegwh3UhnQ/iHXcR9S6demNTCsKlvZD2P4yj+phV
0zcz4Ldgaisr2pti+E5bbtewXNl9949mMtc9lxXAxZiNJ3mv6GqysnJpG4OthQTUrA2Lb1+SXEUu
NlPZQQPmsoU93BOOs1cHOltM6adeINkaTMB5N/BdzMwTcbkCgb3PtdFcJTaKE3Kz5ZmDfnMEpcE4
XBB3pvauPxm1IZEU3grVVbGmjcaLpkwq5h2S3fOgLq7kDMd2MF56FetFM0COxemSuIUu7dsIG26u
DyvNjPektAigSN9LxEe+Vp3L6NiqT5FTtRYiupO3e4f48d459Xuv8GIZ2XlKrYXNPx93fYwskxob
gwopTB7UihOUXPGNrGegi64udRc1r9767HkydfqOhqgz1nkyAE6g6zzIz8rulYU5Iwuje4gaz+bL
+dcMOD/U9MvuuOFM1VceJXfJtnZFZ9OXHXJXVDobtYs/YT5ovxRkffCeQtdGqWRR0/maxSgfWd5Q
Nd8KWkYXFQQt8i2NlW5pyFucpC9aJ+ZnddzerqvZX6R/UKCQHMiYK+xgUOPQg1dEb7dtIUhhHkIQ
FWK6qgzprW4detLFglevRH8EdKhtI+Ub24QxWYeoeVBDEt0lswSkWV7HRbULyRMaifZvqlvhh/G8
foqHIBHpsGJ+7dHjE7CsWv8PL7YvVXEI2yUDIlI4p6QurubscGW2fqXyQSfeKuISnSyhV1mWT7jA
TSBCTdm/ENvvwnApgeIHSuDLmYSn+g838DpJmmBK2ZcUPD9RQfrGmNjnHzFTncgvvDlsVOwIdFNt
HxODVid4ZTV7ZPGgphK1D8tT0OnQubQ+upnLM0TUB7wpR9fE0WvJ+VrhchyhsUQsVFbw2jBe3ZTY
2E5Ns28K367pfBGLD/pzDd0QqYUNmnoHKs1L80OyfiClrTtHu4hFe9EkRF5T9aPFDKy+diHDfVu2
srbqbFfpORvB9lL0hKjI3ToIXQvfsMmJnEVAjCzjoeV/S2mtOu0Dcf1qj68qTbjdwnDScwyizuKJ
9zuz5Zira1zTmhfb2ZsYfZBeQAxnZHZe0ALllB4+VaDns7sGIubOiCHzRXAugNHsFBsDBefY0HJP
idfWzN5R/VOWvwooEUI6XprZ/Jrkkyl6t+jfy1JZLeZjEdAwPyXNlwoWnnl1GOuJnLEK4awMQtw8
EY+9UHPkZtxq40vfK3u5YRzmCgAk25VkBMikxibcHsGuIooYfmg1x4HpWw7Lk6In+CoKrpB1QVlD
/Jbl8EZqzcJnmS1fczZj0UzOi475N3JewUh8JwjXct/s4eG+ZAlcg6i9Dpq661Resuxd5eLU2RG7
7sSdaQVbdZZ+kAj1FsDZREXVgb4B2Gba5lrlnZD15FUdmqtRLPUcjvn0mU+fsSw8wWZyMn9Cy+97
Trs4DSos731LljuBxxBn6wSITkvPbBsip9LIl0PaS2xM29XZ6kCDS+Ye12eAqzroe05N/mjlmPtU
mK0HzIC8M7cVPyiFvFcrik/hhF1MEetkGH7occMrobGntoxLlGlrvdUDiBA7Mp/gda+gWvGEgb92
KGxKi6BM+i0ZGK+QkRrm0X5QqHacCh1von3mOd1GdqIyFIZXTPxP1cots0sCJcvJxKVzxq8I0SEU
NxsXApsWvF6//AVN5qI+O5IoO42J9dDneyVe0vw71D8L4gUdMtKI2BMX2IHG9FDSvhbTXJemPC9K
/8Xd02fE3cvTMU5fZ0D6ORvx1ZhVm7BodpoJDrE+N/brnN1UWKZVfpEHbT1HJoNvGijsWVL8CLFt
bozSuBosJhgrs+HoNP94naxFTMHloB0S8S+a3pq+u/eVfHWa50UyhKb2aIZknyqXzMGmJlvFF1L/
GbTrHMcbezFYzcu4aqV5xzX9BgiJFQmRDCtL12ZY+SReuPB8kVM2xm+ZDSRvDa/Wik86CRCM4w2W
5oC5CqZGfBNWuUk1tMrFZP5NsYJ3gG9tiS0afmYi75DD0EtSLOuJYjxbNoDgWRwuXjErvBL4tMjF
C11txdJvhrFAbUFyNKfr0qnwBP6JkSNdH9eZ4WVTE2BQ/h2s7DpjBKj6eE0aKEL7jSMqJqZx08Vc
NjBVDKxgFPnNQqLArrqSqj9hJ/SRHwZN9tiAIdy1HqoKViQUJSj/WOYhw/QuS1NSWCCT8YWbB8h1
mGd3ibEVWbsu4l0XfzndHnAMbyVWU2je2bizReGprMia/NWCYaU6imfp2CcUEQCvr5Uv9p4xV0oy
7wNeIZ3ZIuTDn0QurzYXsoM39ngACt2toaHkEzaPir2ViTMDEJPywQqfL/QmJJVx2NqL8iFA07cO
hWnw6N9si599YBhlCbGBIXPPRLPru3Ad2oSQEpn+5272S3PS3SQdj9GMZUxXNxKjjS52laH7Wvsy
py+CdJiUXWNW/eGX2ZyFfTXbyhfDr1MYB1lG+9UfevNuKxhBgxFgDDMu/CQPmBoCIoEfG8LPbPKL
MD95UrUkfFXDeU1kbbs4/wgH8su06g9HosuyKWl5MmUv5Xpe5khaZCPuxQAVoSzlYTflwOyKuj8t
Njk6o6u3Yfk8BuZ1kiqBUOsf1WBjab2M2V8zHjuVXB7hdZCK1Xc456u4Y5UR7zvN6/mxKdD4h0Zc
AF78VHGlpLwBnZbSMmg9pJbcyZrwIWMlkvZQ20hFbOVszfVkjPZkZDGuAh82xiAqArPz0hivbqHs
mqTkZOaKcp7eB+xsy2aZNuP4C6loVeheFu2n6s5AhdjdWt8DLW5sWBTftk5sI22kV+Ea7aHTP4ci
iLG5zX5zZTpaQXJcjfpXW39Lmgsvahg4hjiGKzePfCLvGcxpKWjTuzGdYCWyD+zvDpKlob/Y2han
6xyRhHBFuBPNsdEQv6/96I/D1jS+1Wlns90a/Er56mxcqEQtbMRh+0WPlFMpzqDlBtY2UbFPbLKf
ETyKjwozFnsychCNSgzY7xrBI/1nzmun+ABuvOQBbNRJv0jiYEmA8NZhhzKoqH7BwDLs5mpLDwNv
KF/WAkjW1JcynygNwIYLtiNQPRkaORtz6dITYvrFGFRisHTIMC/ZZ8l2jcxRoI5flXKiJ+A0VWtp
cDWeRNFcRf7Q8bzQ8tnvFDraMthVd54q9rlohw1P1IMFWVNN20g9ouiGy0HnXOi9XJyhbwJMSPqz
/KwhUNxq/grJK1RnPoeuxAAqfcTqwZy+yaXBimGpMnmEEjzV/OtqlHkOFxTKxggqQPbIRZ1cPz21
26LCp8YP1t+xzq10td6bnbQVS+rN2XjOUuUaSy8ysNzEfDjtm8rxCKIa7pHqIbIDAaikctXD6Bry
P0f7bHRfnd4q5T3iI29Tgm2RkIfCtjeaS254OkRSJShxUiy3GoajthknX1F3KDeDmQZGwntkQMjT
brytbyTJnYVH8JBnnwr1GhyX3Q05SJ323JwYrVvlVLMLQPjON3IfVPvcJBq/NVUaN3pvwomKLg8O
viICsisbDCGEnVxRbQ1+2d3RZCHFH8fCb0l6O5iBxINqYMHQrGUUiExc7cmHhxk7XjOxLt4l6smK
D/AiKwdnqR+BFkrduSXDvbEKKmSPaglW5BkpXgOfsuJX1ogGiBduY33POmg9CX/uj9W8Sgkeinun
H43kY1RfbJ7vcqvDhZlZKf4zgTdyos2AOkf+Dq7o7jgIlMJr9VWmH03lNe7+rC8N3z45VtsEdf1D
EjnGfJje89IX2hH9d1Wz29I8BGCWhmrkkYfo2o3F0XLT2HsTWzFYb/kqdRMUxs//ODS5Low9Ja68
aX4V+x6z12xu5NOT9K5+jvI6y79b9SbKwLAPTxIFx9OAEIJOs7HV/SA4tHcYpnF0r/9flwJFYKOE
d35tTAcrvBj9gfUy71XOezhuOzkiibqvNa/447JN7lNr95XF1RWYeJABgyPj3QRVsmVAUpp9lOMv
nQ4KYkUWImbtGuAOGO5mTxL/2oqChMCxvSgJ8vpmdScVcDJ2S9i2kds/ydlEPnp8eva1yrf6+DaP
niJ/5CbmRY/IRPzkIyHm4FjiKsBrl7BnuNPyW70cFNvtnna3Iyd7uuwL6720r6p6UKRdPXiLvskM
/kXMsIepvfJI5xhilXNfsGHyKtM3kJcqdy6OsDd6xec2BPHVSLaFBB8KVvYxTrhXr0rWaCp+/BOD
qDZftBGVi53WqoH4h6t24GLqGiwvOhZwK8N+k+qtDN1v2oT9xlSDUKMhiEqLFZlM/Pq2G/cuJjy2
6LxoGx3XKriMbUizFEyTaSc6D9O9liOCBgAqaNgAcMl9zhuyzfh8iphFibphI+LsKNBO/vCpPeMl
blMvPrLSgqkPXkxzCM3J4+6FKeU90o9zR0vLnwxTkotNR35QR4pjHl9F3XuhnVTnZlu87bbhdJTB
kI29z/bdhUUp+F2AryWxoASSmhInSfNTpz86+LELWD451g6AbzfdsuwhfrmG2GbdpoXRGOK271hE
prKxzhTtJNT+y2z7TVhSbpDIN02e6c3JPSTCY9nRD0TE+TBW9o2b0fPIqX70HEivqVQ7K1aaABgG
e3+bX48cLY+2Y6p3lPGvLyV/1GXSMlpbueMTQxw28TN+Qd9xQrrMjocgm0I/12YsquV2xpniPHeU
k1hNtvFjcxkT3DJnUTDNHQcn8S0IQ825rW0o3hU1TVezIw5BBEUDXCSmn7i/1DmtEvlqTA6x9PYU
OCZ7rT8xBfR8+CLbQeqVpBdnRuOEqpvyipQejrZXknedvyymZXyz+CbqLSZ+WXNJGvPSPdjVUdZ/
tPhoNT+69ChqhvJi3fGSmf+i6XcqvjFEgKhfpBVOT/wiJb9f5h2uuLtpdBt38ZBE35/YjHGN5Qv4
s14wSfghtq9ok9wb9qXCxeosfyOj8HECLG8kLzh4w+Iagz4wzstr0rEq9tXchek6VnjYfO43IRgg
fmGF1+Eu+0fwyuhd84iTFqppuao886OYXQR9kxDQn7xPvi1sz3gEHzZCkeLiJ2usfYMU+Tpc+dzx
5TBXNZ+hxb37yuUT5aCALgCivT48rwMWWIx19ZB8s9xG3Z6Rgr1EQsp+H4GNjTYSPqT9FG24DCmI
e4HG+CO2MY6ShT+73/9yKGDBoNeqp/Qedw5lMFv61+en/xsgg3wUL9juQLpwxZxv+R9ONgt9tQQz
xKcdKWtFhomnVdyln/AoF2swcOOuYhaUXrjIqDg+DuLAfLTwsm8xtazAT0HYo7H8NH1SKBFA+bD5
kcCSbiMFHYW6uEs1nfqGtzBp+o39PX1kr1hrTRf39VeL2axYiWDcATuETlh85rinYfyhTNQr8zhv
s0fPz2x9jfGR0jBGFtbP87LJEo7DTYExh80KxQMnMmXxNrtAh4Jf3WGafxe/anMg+pAUW60kFssi
3J+JvDs03q0zdaPsqHEzNhRtiddEYmAK2OKiPxnlZQqcC4xqlevyN2GSgcj3Q7H9Dg8tKqrGjIU8
c5t6n714yVsAd24NLAbk3TaZXPWc3s01vy/nzdmof2SG6z9SCssC63HXnbFHYxYaSbNeuCBgvFVe
is+Qa4rwuDlsi++IqfonfsHmoIPXOEY/GGNi9CG+kWlNuTlv3/mCaWOWL+DdyPBWq/DswGn/N50s
TtsMLMmKFxuQdKZTTXtrdp3pLlzGrT0eDhXrCigcZTXfSSIMxkXssR0qOO6QFuKtmq5wGxJJx2A0
gjwFGnDgw9sa0M3uVuXZyWuTkIjbx9l16U/5uFpem2/+I8Lm1Lwak8uVunpVx6C9gInIfRVrtxmM
7X5g1e6m+rlkFeVSWhQhBHMtLldPXOxNx/oWdH5+cjYsrjEH84BI0op8G/6gvel1QQxzDqwLPTb4
j1fWe/tt/bJVZPH9Qi6qxjLPewvUNkYbCmkU/OsbUT+GK/RApfQRxmDZx6nncB7f2LUn89n5lzlf
6S0dzimQkXxFNQHhF1iqLsrRH294rlWFx+a3sHbcHOpPBGjnO1PcHOE82hFTRZJcLe9knqTor078
at5Jfv06PcdFrP8rfT9NQTRcegM/uhtv8sxP2mPLV4u25on94Uyldc7IhMd0W/4kEvY0N8VseucN
bd+Te7HPf9T35pv+QNIB6j+TJANG9ceo+DGP+hYBuSVqAQ2PFQL9eovJoOzmmbq2lCfXIBjF3sjf
awDT+sypZfiyBEsY3AppW7ch15bYf7IKJck42Rr7MpPtIA9F23q4eO054lF8RYviyD0Vsa8hMkFO
dvqfipfhiJ2ecobG+hwMDSntm8AQd7uAfC6ktdcqZA+IfIuivTLTg0gp6RIoaN3WKki2X6zkzoKw
Ko4F9XATH/Z/WnvSKv5CWnnK6Mpp8sAID5L9wn+x2l+5sVdwSYEIfunFAUbM2uwcbpcMbTzcCuPJ
GhGgUHdK4zN/0Rzw0YB1JFxfenZlvDmwWrvK/tanvyz+KXCjSNqLocMLyL8MiqdEoCsnqbsvmg+D
VWJd+WTFo/7oOwCVR2gA3Gv+9RssKeQZODkx1TE6DCmScP68fdWveg9upPjF9QjO6l5gVO7sP4sT
okijNUFKfKP7GX8f+5NRrISxl9pbimClfwKa60xCMSOFhNE/g3mcLrYgbhSPhPmc720yewumqJmh
anBesxbmrN29VuY6OWf8Yph/DnV+t1WNNfvzLgpjuHvE2LZGwg8Z4jf0n1bbyNNmakiBYb+QFEbI
4EmypLkk0iDwzyd2Ug0vW/5nHbthNnG8MehZl6HY6QtUWIDCvbwpmF8hxuFMz2iIbO5iWE7Tk5Hd
Vu+xkh1oGRyYcFSjfGnops1LGv90PMBQ/xR2xpqOwu/kXmZ+ZtCJI3zwA6TZpeWrJsK3las+HTpZ
em1VrrNjckxU1Q31PSwHtgPtBlgLU32+D1U+8cOibAnHr6dhIVzbkdmBCjMKQM02zxutYiGuN95+
/aFD6aR9j7tkdkxNfbd00q1uGyx4nEFEStZ1KHC/y1XP/9f80IlZOhWXOlbxJtjCVayxeuTugtsr
IGkvQ/pZPuGtPFnUxnYYVJDai3HSytKLMXRZXf0iGPVKSXZnmA36YG/sjvIEYJkwrRCxsEWBGpHJ
BMXs8rCeNxzEqnnu52+dV4xE530His6SMe4RbpXJh1lU+vTov0in3IFYdWg9F3NrzN+NSPMLPliK
8tM3/LOSbmKKHn9am1uNkLhPdc5bJD7MiJt1lWyq0TxKDqYOPlCVWHbOqGde7Ej3Mmnv9Pq8Apl2
IxK65Fl4+tihlhJv2BCSRNyRGOsUCAAZIWQ850Utk6iFz2P/4LZH1nyaFhPl2JQJWQ+eQLkNmrzZ
RU7tGSrokVTbd4DXZQn3HQ9s0xm4gWYUuOKHChqiQIi9duiPfeLagk088zwc1wtcBh18UH0HwrBt
6OngiM1JNjjAVIb/ODqP5WiNMIo+EVVkmu3kHDSSRqMNpV+BDE2meXqf8cIr25Im0P2Fe8+ddkIT
OzElO90a32wTPF9gH9ug2fpWtnE9ufFHE8qkcRqLZjHBkyZwF8MZqhnsEPBmP1AaLkBBUlNQAMjq
fQrUakwN1k2052hP2b4YUJkU7Zhn3VxyvmCnpKKlnfMPTZt/h/0xS++ZX8+G7iXMUebI9ABSD1Y3
w20o5Sx5zeFU2pRZsc0yDaFhHNsaR2g4rh3LQNluWTAPbBqhKErOjoyMbQrGfqbM/j0P2kXGsNnX
x2vfYVGsRyozAP5jg7AOJ0cHIIKf6p+fqS4manwh3nPzl1Ng1YTeIo1YtubsiO+4aOaiLXZWl2/Y
yM9gVt5jJDwWCS5pSVujTqG6VuY1CTUIiqgJJ7fjWTbYU+IYJ+fvhLyCsk+W4LdPPgPHpIIJjveg
6xw6aEJ2eFoksROE3mdzATtpllcI4DHOk4tJftXMaMK119f3YMx3uqH28mkhcELGzoNvYtVyBRar
4q0r/G+iWLZxlq6z7NPl9TaOsbZ4VLOC8Yu70jBBDZkB6pwEmFZH8lMg+emeA7XWOMiYjDpndDlX
G/kdG5qP/XZaW2HszOF5fOaMadY4as1VnQ5bL7df4IQ09BA7W+7BFjj0iAK6xIBbT2PQ1YY9vhtt
7+cdhsEJFXn/0yTutbEIsW27ZUMtqYGwDeoGWYZYRkDxZ8LkZOqIrQYGXO0C+i0Re0cj1rZZYx/t
Nj4GYX4ceL+99yBsj6zrGH+jmOJVslQ5t4n96pndO9TFtzEhi9v7ymIGRjLjdhOzp31jItmg4C1j
henisSQX6but8xd/8u92HvyW0bCSFcIRtPA7RK4XWOqgkOSrAU6vBiLjAT40EClXJrLzqZnrhrWs
OvekGAgjPae8QByHj4wmHi2m8aMzQh8DJDXONxCXeqADZwXjMJfUcg/Brb+Xziud4DKQPKGtAj9q
9Dg6ewd+us1y0S2Y89cLEzExIV7nQeVr04MAP9iADaJDaFIGkvSzaNx83bvRbYAbg27i3c2TLdnB
PyktXaKIhORj03qG2Q1jNxjPH4UvNr2YXmqk85mHeBhHLHFiZ5N1aM3YuSFgREXlrTDw/sIt0hTZ
ItFNk+M3X5NdZtCAFXDZmqvWDC0FdHrWNACrbGIEjLQSt7CKZjUeBIPFqODQUOMrCWzLDrVoUK6V
GTPBNledHlGkW9RgPmeNhk0AF5k/nOCXrCuhrVOcQGMbzLqSWj8lasXG8kaRF73HeBSdct/FD7dj
e5o/fPyQrjzm45cuTuPwT8sPpBHzRBmbDBcO4OB1QUuNeG8jBdMOlixoH+c2Oy/Rl6uod3eJfQeH
pSJiu8wSowpvNQIoOsMQzTzcqlkUanTtnBRk/aKTo37iRowFxnacCgFXjnDuLlMG7rddVtYbbr9F
JS9OLhdYChfFoFDVBXjiEXKn+t5l5JPCcUjN9F/SoU2XnX2Fi/p8IJYDkEXX8dcqshah0xJ0LwC6
yfiFGEkIsHjwZyXF1wgRKJrAD4yY7SRluZHjv43rg4X1DLTWyfGaRVTJk857kvjI7zkR2YPMfOaM
eBFRi6QvxEksHDDOo19cS5QYjv9UoSSA/8dVrMf7Zx0Z/KQgfFhzDF3RzQgSBbyWTkAFfrH/bhLf
2lHL7SuTECNzWvbRcwRvsr3n6k3ZOXGluuqISHk5sCdLlSIVDakleUQuAUiRvss6hq2G5+8aRiVu
M2yRJwDV13cR7sShNFdU63h7FDuNvvl9LhXZsywq/xh7nGDsewqXJXWZ3TKl7S2jPLaVf0+r5H0a
1Hbs20VtJGfJ5LxPhqPLQNDRgeB0sElxcadT9uYZ4l8fU7OL9k2AtDHpLwYEnJkV7YUnr6HMX8ja
2noMUt1k2GVBui1GLq2onadm6yxyFAuN6a6TgHNQVJTljdiiR9k1rVykbNH4KwCTewSgLIjLfQfb
u0/iDH14v4kJddQ5X1TRbSN2uTgtDhAH4Gt5F9ccHg4AGKyjw5HdxVNHFqTBw9UksuI027u9ye4n
zHckolJppd17niDSxvhYgbWvkSQC/0NJ/wifs3bZ/EqqPJ852/+7EIUxIdr0UTAPW2ML4gBsJpO9
FLIuUgw3MXfTE2sxlbfM+24aPtMUlgE9Vdh+6Qj90+5nCnl6J74gqCuw4yn/UdNIPiOdVcUqvkQw
Cvo5em2eHsAJnA3gHVQ+K2KpsdwCe2gZCrKhN0e2AIyUSSvhxzIecuW6I4kqGMavppMzxIPrqCUi
i3fQbqOtRhL4XPQNcds5PQ+CKr+igLRP4qlZuCDHm6tKPoKAeZwAnIn1MLa2eeMubPmbGv9yRj0G
DhQYDxykKaE3rglpFX8Ck5g+cnbC5S+Meioa5oxi4Tq1TT5DcsmA53/ltc6Xf4z9i+zd78mI5FuG
iOtdpdK41gh6LnGZq7ml+nFVKdWcciIbF1QhNlKuAQVpNdinxvFYVfZeeBeBh+Td6/xPC3gcI4wJ
zLeBbGxwTdII+IbBhnmKVDQcpahRIvS+qTHYO6eWHkniSBlf8pI3oiYIYDvK+N4L+nrgLnS6WRyu
zcY8O5iil7k7uZsM4Osp0ez+Ex0YW/62ZrSeTObRbBkYWUFZ7PqIa8Fr/JDe1qafD8eesXCzH0vU
kM50LaLwPXKJPlO1ewckbSx5b7hYLOIwkPH6kPTN7m2Ab4xmHBLWcirJlHNS010apBfdvInTwW+a
7JApx1oNrnxmsXsCUlEEqBENmDpWnv4+yeTTdDnPxrZxXns1TgvyztydNZKUljf2xs5Cajo6zBVD
4oDtiqdYS/Rc1b4VM6KzaivEExW4h4gUr1MMN5FkGXSTdkj4TDKq4KB743fiVRYJGk+yqkjCe9e7
bMi1qaBTY2LUg/XiTmtaZ+MTuzhr2s7FTVTJZWDkw9wCkIirHlBYEY3umvTSnAPVMtxXLw0wIDpu
x7iu0LEkyfHPcdkfalBI1zXEqzMGdQ3LnkH3m5JhhFO9uwEGQk2VazUDDZSp/roOjX6npSEnrGan
a5SE8g1edXappxTbOxpsxpSZbQcXnyDouZyaYG3H/gi7ZAww1GVNvsi8mielDACr1f5bGmCsr1iW
L9Mq5j1I+oqKZcSP1ViC/AQHglDWtPXVMIepQrOGC9sKRHnyxzjuV3bLXYwyFxeJohzCYdxz0gTG
0phGhkR8+jtel70KKPq4Z8IvfgGWX4jGc4eraZnG8b+mTZkMCZhqBDzsww6dQIxW+JE2Pb9Q8j/S
NctHFVgp0Pu2IrKvtfjCRdkm113Q3p3VE4mDQWWSarhxADA4CfPqzFd5ICCqB6IDknPW6O0H3vJq
Jsj5WupCtgeF4Zc9l8u4UDcpuyOJmq226nPL3bcMmqewrk6+7Szy/iWJAWBDd+VNccwjcaW9lyou
dxb8eNCUprYtBjBcWU8Abw/RFGVZr6/BujOyhW2pHn6bNq+FFjt7QqjgfXFL8gKVxek34qclk8Na
a9IZ912K1tMZs/xb5E12Jp072KPlx3tvNypZoeBAt070zyMIHSaSFSjUD1/jS+IMomGyGJfo6ISJ
e2jC+xJjgbjnbWWsupjFtep6HMtlyhWtbLprI+Wl6vXwOQb4RydQvm9uFIVzQYzyngjwtaacI4bb
Q2eN1lpM3rOVCvPv2NRwh8fN55DQQ7lxr2ax5YMICflvs0j5fBuQE9CKzYKwTmdt3RcnBQtyNiTd
Y7Tigws4lhOlQ0pDLuQBbhaW+JjNVo5XAJ80BLFuuHSNx7PDoYh9Syv+OsXqhvACrHiic449Sd1b
PoAd0M59yoDKrIi+dL0bHHmgweGbi3lvSKBb9xIoxVNoTk7pDQXLZ5jp36N0b5b03ocgO9ZTB9xb
z8K1zWjgJ5dxfi2Br+K4589X+YDepQn8ORl/7tzyrdeUdPWFB+d3BqExmkvkJougMB9B7A+gGOgA
8tBo57LLH1bofQSgbzKvjPBpOiOqtmeaBsSJWVAXjK6tgY+3F402i9xu7Ucd6tIqcc9mHoljIbCy
e8Xw4ulKAy+HKqw3MKiLjuppSJHLpIRB8cvGWWWwhO2s+AHW+I8MgpwxbM0qPSon2nM7XPkGBBPb
ARtHDT/NSSZ4OpNYdbqWtyRztl41mF2WlUq8Y+WzruJJ0edETkUbp22BRHn9vTX6Zt1HlBY9cZD7
Ki6/AE00JBQWYP1hQuOKz74SkyCvum0QaBV8axqdjzbT+ZB90qJqmHJufeirUMe4VlRILbwzeLRp
P9oadxYswLXVKwf2joP7dyh/p2FqZxzZN0z+znoauuwwDsz7JwAfG+ZFJGDTrBmBUS0MNZlfvVf4
3KEjyJ0oDBj3T7B/AnARMZE3c9LgjcXUI09NhVMwj4pchldZpf1LlPXPKoRa9Wl3DCbnlmfTUpbu
a44X4FLhPtoYeo+33vGH5eS06HMnsWHTKHYI3riGw2ijlYgGbWi1jL4dH5qLZb5mdVCSECDKg2qN
L9OIlvg1Soa+PkjMsP/qCMyelSZ8j7AtXiQzN4vuYUYR11M5mTCVnBagmo4GRycCfNsWbI2tZwxQ
GIZ8QQERzHsto0/Ihg0T0O/Ap6OxhvKgmdqPbtevOEla9HZkdjBcKVZ6Hl4jh8MgGEc046F4BA2e
xWmMOhaOqJEgb4eEqQmgZEQxIkNyLhg4YE4bTzIH+1fMTOPMtQEEQib91AfCiTWwGMJhKoV6s4BA
U8d0DgbiW8jJF19S19p5dyGLQ8xcg2DAVrRfDRL+RduOb56vhxsYTfkc/FqCnRqNLctjtEoKV3iZ
YHYntOgbjbsPcykgsENW4wK+/x5bMYMvUBWIO5OyPmXO0xgYDWDznD6eIRw/p6Ui9cNoL75D+4+a
irHS4N51t6cmkiNHj/cn8XDMszx31lxDNQTr9jW14GflytPnCD8x6Pchj49AxIXAHel/ArxJPs8G
NaTYXaSd/HSkgKPOIGVHq6Zyg/Xo2Zem//TJzL/0qfmMW85dp8RCALc93hRi2BPzx0knC5TRgs+i
73NaN2kfEhbN+8GDsYP69i1myR+6hkZHUmlnDeIK3yHviQcek2SvTWI56eKSjP1vHY/vVu0x4ijY
OsbliXLKYs09vTiu9jnwUM5TY/wzI+dAJuChgMUdF8Yvskn9NWo0FEUSFZLdsQPlTPhX9oWxzsh5
AHVBdqTLcGau+NV/UpoaHTQ2g1xzrlYS7VyduX6gPW0E7XXqSx6/PCQaUxK+ZScJDPCW2BQ1nr0a
NdTQtazV3elh1bTHOppoVqP+tcNrDZLdqdlDjzT/SiFRMz1G1Pb46bjsmCLihnuCsBhJUoEM4jCB
rUeiif5Bt/pzkZAbkSJDIX/l7uFE3fS9/pNV0Qe/X0cuDrazq9yt5pjvbtBINjC+ubRd7Y74ITva
I0J6S3lPjtFkcYUCZOg5XuCkJG/hENLvjC8RFIA4CG++3vHSOOlje/TJd3To253KL9+JhEw3tp2m
yzyY1E6AqbjaTeVc/KRTZyeloav0cQdZHpyo92dYLUkCFaAaMAxshAA1tb+uWxC/YpT1whKKbUvb
5XBe45bGNgiOmpBiR8vrrRod9e1gD+3cfNoMUWfiVp+ioTi5Wk9l8HTvOb3EN2juOvIGLVfei8hH
nOYUj8jKwpWRtfWy89gzwT3Krv4Qyz2JYWpOLTUnmJCGg7Pb8Vje8012Vq7i8+uKmNV2Q/Epo/RT
d30i7DJTLuKSfWxB+KDQGxBSuu4RBiUgjqXRs3gNPxzq+ErTf1TDqhWoCXumfAT88gw74o4uvHUW
hau8PJkehFm0Zi1fPm+8g607uCbfPpTBrV9ynYl9rKot1hu1bCN1btJyZ9BN2lbCSpujKc7dQ9vW
ry7eika8+1b3pSbtHKIq6UcL1eF4cSa1zhwiflWJ0WJKPvt4YqddrhuvOD1xwYNDykSdUmLZSq4b
A3CUmYASGf8H7ZyHcnrruf35Qyh2EFSDWKLsz1W16pPo04rSHSjC17A5S7zKjb4ixmkRVg0WK2Pe
tbsRncHkkPwbsSqEzNCYSzUyczfaX4F6ztKvI4yOMvgh3Qzo4Uuv0MMxywP2AdZ7aeQ/CXQ/34P/
VT8KeUvbYl8Q+mh7D3BP88BwL3pPkTH+suY7DdHfaLH5VnJBfbnu8maueeUewfXRN48tS+VCrDQm
Z0aYr6lw2dl7h7LDQPMOugcdIlakhdP+y621lGuqwlOUvyMISOzw03S+O/urJesvsz5hlc4B6DOW
J39NS+8JvDStoz8fxoXv+v8MZigByx5VeJeabsDK6FuWTW/NR9KwU2sjm/faISww0Fcpu1sXVdCI
nlzvLn62N2nuMnSSpAjRm2dvI7wVu7JPBaClMrcO1L7zHMdTi5cbsNy8ckFg8Chw9m1x+85G5JHR
QHUK21KvaDt1UEZGt3aMTUoXqtG9B6jaxj3pB/wgUpLFNjK3eKqfePlz6NyU8ZrynOqyxnuuPV8a
AhS5k/BApvSkVWhQoBbF72Xn0ZUlTI3/NV2AlrQ78JgzM4SfbU3LwLXXQWXMreek3rFxcD7Rt6gA
KfAqD+sIgJsJHTx3cwg6DnL+vEKoSnQcewR0UtqvNy1rA+vJWvS31N9NlgUI4if1mVXKiK8IHLXx
RkAar5luj2IoZcILvh6H0eOJ9i9w0JmNAdkCa266s9lq58HXML3jstqDeWJYjgrQlo+ScM+a3UWf
hVub0KuJzgzhU87Hc7ayYKUN1Ur6Dei6f6OHG4hItoThnufu2uIcNGdvYCCUejPBMjHhPTezdaxf
vGCfdQOLiNdBHWEhowu6BZzvph/yyoet5ADy8s8p5bU4Yu+WcDGJEtfucKAXaX3SJJwlhC968U32
+ZyA3FkCUswu2/2kc/84X5qkmnKzlU98xCi042RffKALU/kAstKJW0t9mip8/uofLPZVViKxs//0
gH6d0WUPSLx/6vMA+1CA7qeUhWXOcAqKoutwUSEECNwHYdkIZdK1xRfQ6159ZSxkEtG5hf9PNaH+
guT8pog4lTpbKxMKX/60mcx6L1olbfLR1hIxY/+Zes0884zlqK/q+OAgXwOwY1jNWsR8tYmoMKFd
OB2yKprsOB52k/oZu3fL20mLAWzoHofnDIR4RMMFc1azj+b8TZtw1dvdhg0EZw8ac/cbGvelzXGR
8Tlp7k8+vpJlwBL5ZpvUytM17xET2A+AiDP8EYuh716Ip3J0eI48NCRefZicS1XCyyjz9VRtu+Ek
8BYa3m9teZtaTxGZdii1sOHUKDJK7cTEYKEzW51Q8yK7IGuaLdSACM/eVcImsQ9wsEF3FHAolgdD
t5dh1MwSY1wTX7GFGg9wRC2IHZz1jAhjVBNGpu3t9h5hcxjGvxEPpGiid4zPq8bS8Ihzbthvab71
7NsA9N8LCc+uG6agDrugcFH2cCgQVpCHgsyBkpCqbGBhgoKcGqusGYom3rVvAXyUx7i5eVDPpLi0
clgDLJ2FgsGlBpWuZKqGrtdVP92gAJ2gozLiNz0mI3uKkFIFmDLqWR48usGYRyPzQVpLU69Wqc3k
wgt3WI4JB4RfIrUt5OWXzOtwhvhb3L2MIgjmsNx54XzEZn7UtSeAkkqnQQ7VfDv8/oxNk6Z/BH69
aSvwVBx+SfjL5n5jAStIzWbbem81XLK0zg7T8Eq4GYnhvyg+DIMLqthUTDHsGtH4xfY3jXczaTJz
LKIDAzpmnqGzhVARJIe03weANK09sTOdvc3KdYpSyD63+c+QPHTzEqIz8ilanWPVY6dhroZKN8cL
BjUovo7Br4xvTvgzNmQI1ouCZsv+xADqh4jsGJ8z6/fUP2WiGrK+MvyzFcEhlyR5KBNx9pvlHCKG
0Zbim7gTAnMIh503/nkkFE4sG5Zdeeqqgw9AC3ya/YoQyEp3UmwMtpHiNo33YXiNA/Q+fNTkMPtQ
+AAWvbThR9d+4IeehdWtG/pXS5zK4BcpD+EJM6WAk9Bo0Y5gWLNB/bIp9U8FiYvqX+/yo+50BFau
AS1ZswBQ1asMfp5ELYkSLgHInm4rtUiRGg89VRYFcaUJ9ozFqcNg16m1NBzOEYq+CKWA+pTDu2kQ
0Zq/xM1iJH64SjZQjPnXBIe4m6L41yjmkecGMmtPR0MBS3E67CxBLAufHO4NrTd2ItQWjj9uFHtn
DrDuWYmSWMo3nCZ8G+ZLZSBnRYu69xNk0dcs+DUASAM8HvSt3W5q8TbUeJQW1XPUgkXsonkXU6yQ
ao1yw3dMbyFN4DlSO50gFj97s7VvL/vSEdkEyxYPJzNv3FptylVEr1gxJUqHk66/ZiiLUvFK0uzC
wChilkgumfPo1c033usy3Ujg1Hr+YUP5Tc8GBYjaUBAW3FZxeIhHhNbZ3mE9PbXrOP02jU03/kYe
RJ+cnwRn14isR4+SLU8IxKo4RioZL0qfjtqR1XaokILDH9k7BVvbtC83foRosozrciGHFCY1Gtg0
9LcUuSm2FRBoXncbQ4Y9gQ6I/38WR+yQg0zITYiUNW71hU0WccyAMkviS6NlSyZv61aczR51AlJD
ox9qttA2rALUG1Aj6QUXIxNnPmAE//bORq6UBJ+R56+lh0K7pl52AAaJhAy5BJENrsAWNS2tyk6T
2BMaB+AgLhldnAf6bOHc6OCZCXyH7nRNxLDqM2MZBvpec5CpRO4mjrOdTi/je/ZlUtGxH3t0zMgO
aF0Wpvh2pgcRG4xUwh00udcczZRhqLXb6GsCBjc9K8+5gay37PGY9fGKOGJGp2oJ3JTgJdr2YGvq
+V4HHybivWmCHCimBQTBOYcSDOlmnpdLXXdmYnIJ+4lWw1Re/eiLQAN+6W816CdR/3hIiAPmFVaT
CECCAtOu2gNf+4B2Myf5lrFz8aLjVYiN5iOlOhPd3Zl89InTebTcN5kYB5y1M7Mrv3SdrarjkzuG
ul8bNJKeU942e6g/IgLadbNbeDq7s+Ex8mjXZrWizXr1waAwZVpUowfElxz7oQzWmW2SKDjNc0h2
sbUOAGll+Tu1E2ErPUP0epOPpCBjtJDVW27KVVBgWUIaZoIGwKTAboKS02rOQ1CdmtI9OazSdC4n
F9EzM7CXNr4lGv8YtJj1G5/h8vlYiPaP5HfYDeoF0sHOlHI5cUEFpbd2zGojw2Fk4WPdrcTdEwm1
qPSPkPdNiWqhJ/XOVn8kvZH+MZd5e+14SkLH/NWRgcKQhhCYGgvQOwv4JzMdERySnmVngEsyTh0e
j7IETGIHa9dxYcxg6kHUrFdcNSVLoDY+SKSduU/TTU+K+ArpDIOqNOEsk8MtYh9uJ8bctC021BkJ
TO2S/BvSqIOefMBqUatwXXfmfUT1qDOZQ6CAwBmFrKCG6LSHgS0YSebODROqOfw5YfiWPccLvrZ4
wmO5oza8gfO4d08C+pUdYd7pCWaw6WuJwSAeiWC7PZFas5psEbd2TzUkzPFkODygORQUdxUFf06K
k2B687R6hURjFTF2yCFMesF0i8FzlG230RFrCevF5kDpKb5qoLl5UC/c+EX13cZsyAtu8w/MsIyI
qZXgCamG9QCnHlR3FvHEhX4L/8sP6lOKyhou9EBb36LspjgX4BQ5M5bPar4eGiq2dxKY8duxDeGo
oVIaGfDV/H9hANeaL3Qh9KWVUPtYHzKOIT+h5Y0dXCL1NsvbNQy/eSz1uy7FMsHUV8G0II5oXgzh
ykLZTu6NufHLrOX7jyBCgNwMUP5W3smqIAEqtBdRHRxj1z5EbUbtC5sKYQtxDEQiPFqUpHA/LAjv
OnCJhbTKfelnL+RbXXolNmUK+cMIGFjIa9YwDI5qleMHN/WZaZJRIIDyTWaJMOgvjfnU29Fs2Q+X
P1lEduC1KgH8cYj7MiNoi1IqbUDUei8Bhblf2qxli3WISTgUJHrSyiFrdMdDZP+N3X5Arj+yq8zO
DjZndErMUgGvRxsrems0kNkDJqn42NqvqbzZDX6U5/pqU7NOFWj26vjDH6JLr3/I4jeyngu57pi7
6KrL5piX7lmJGO79MuCGTerw4Cq8ow0pDNnZ5K8Rmb6GlLpkYohnLz2p0F4KsVPdn+lh61CfhY0s
zLBeip7puyvWKZE4WDnSJzwtVDvLVsc81kCkJbzMZ5RB+FMjfjVINgQGZDfetmdhN/MiJA4V2pJz
Ue/76CoDsah9m9OK4rUUWsJEFwVv+pPn8QMCwzLCO+kwykfM8Glq6ftQhtfUd9ZQ5rZIX7iSvYfZ
1fMyJ3k9s8gYRUvXkmryQXIQyCoDj+m4T1K57Nx650oizNO92+wCncicqX2pYlCTzGb0bhu63KI6
8013RLMMtrWsq6s7KPoWKMuYrfNR45nGjt2ifzWuAU65QiaHoATvEQePwArOho5vUwSLsba2Qi9W
eTu9AIZAW5msUG2vRyyiLn2T3wSwRnZt11GrIBrP0IGGN6ETft58sD5DTcBHyJMcIziZoreOoXNm
Y7ojYY6QjWUmvzxoAQOlf+idO8rKLNBgcZ3L5t4Hyx4yv3MfgCAHrFlGbv0KWWaQPcru7Gb3hjfO
9ujNxUokn4P/kcM5NMAQanMftI5sTrZx7gHmSg8NtPOamm+k24E7/JCpxobyriiMmo53ysH0j4qf
yqtU80R9+THu9H+12vmdOWebhiZ7qcrPsTnH4Em8ktDiS9iECE+hcm3N7BgG18q4EAKHgRBUMx4d
9AoxstxJuyfiHHgvDY6FxmBe19kLGSDO8s4GT2bdRwt85ISwLIixIcGLvrJP5xHaOFjh8CIdKDMs
lpl0d0SIBfzFw3THlDQfcSgiu5TtZkR25dt/Yf9Ge9czOoZRAlcK9Z74g77cC5Ye1D3Ww83dpab/
hoiXeO4o5q8t6TLhDlX1TKPFtuAMUnExNOzqYxHgkeSNccUuiCXcTkq7JAyg3oK3xtT23j3p3yiq
032jfQfEeIXIHGYErfJxfxfy6miXJj2ygZ7V43bSS7SxED3AEzLKn6UOsDkHYDAdH8M2a3whPY8K
dVgYwAVhtVpiB5Q3dl8ctYNbYj+9oclcjf2qI3S+v4RKkPDHwQQDEc3xvCX1NXzWa/B6C89dtA0y
Opb5vvdeRO7iieNyJ3419No+WpUUiaH/D5SwJRYISPP6bA9Ly+qW3Qhaa15NWpPP8AE7ZEbL5Ou5
5/vzIArR+nv9k+dkFqdoMjF3tkSLvVc+u/VFMj3JUCaF27El7xk+L6T1TdQW8UvjwPpi+Rn9GaEn
PPxEQ/xTeLECz4c6EvHlmITrLvYQNli/DqbSfHxabftbF14zjCHS/WcnLGrJDnAZkJW9vg2zb10A
KRxrgouTRaQFBBfl2yZstoS4oVbrthP3emErNOjkrlBcYJdFc8Jcp+bZxZ/FJ5HLbq/DUCqsnf0c
Kxb2JSXQK3VwDBdv8ehjuCnJ7BhXOZ8ZC//n+m6p4dHAxzevy5HMvYmFBOtS9NwBbEYXV3CDiiOm
Lur5ymv9Z1M+miz56tN6ndrH3rkLm9yfGPubdXHMdqGpTZaOKLzbY1v8djrGmeJPBz3pk44Eq+lC
iTNnEfniweG18CYM9jNK0IAPmC3C0WbB1/NcclT6FF7YpqJnCjzziWH8wQGgIvYmvnf0ijcS2CEw
YEGB/qvxvVc21oh7JiAMsdsKrKOONLebfmxm65V4Fuq8+PIls2r4H9CVQgI2ChSC4BGHbNmyNJjw
BeV3Lr6yafZtMwD0i/bhM4D0OWuzfjqGVmSKcfVyBlPl59J5Jyt9ryDjKXsOKRXh1RWGz8yx703u
XGsp2O1cLft1rFlos6QY0tfW/Tcg6KvL6CipSWPOjsDGXQjxSQ0/rvtryPek/aVSzBAlDaQfSJ0E
Pf+SRtxt8tknPTrrb/C0g8UWcyxvLtkJLp4wi7zGIKYKr79chGESTwEbEJnfenCHgeYvIA8HhbdS
LkJ/1Bt+dHSS7zSEcvC076mDV19z7VuyPQiddU4l3lJjDMvQhTOAOsuzIMmnS7289pyvkgKxpRrt
HpVZ7JDtvE79WWoXsinuXPYzBB5UoTiMwHK0/A3Ze5TraGqesS85FkD9I1EBNw5TWv3WxJ/o1WaT
7aGl+TeS9V4znBNwaSK59Bv2FTHBHwGzr003HOEBZj57g7vun2yMHiaub406FjZyMU3LOKFNFuBj
iJN2mMWY+OB8VV1UMqA7HtD7DYzpLfwwqERHRooUAk+tZRK+4z5d4tcVTEJUfu4QwvvFJRfo+Gyw
AXjPqjrEtJ7hqJ2nIuJOZG2eGZ81blzSG65F8CrJaBSsMg1+BnK+eszWgrgVhGyMtbedw4ebr9oW
J9HINIQELDX8QUxjEPwVWd3f0NYrTTO3TsjSQTEbQVdeo3NHdz035O8QMqb3Pz35rnGjcJXvRvtg
ISK18QHn9nYwH372yCIAXMJr5mHXHhC8swc5tNNHb/7Wgkbp+T6Q60ApOM8Vrv/ypebGrjEAJUQ9
ZbZcNlbAf1Y+P/pl5pnncsoOThus5NAvm9CaSevdMes72Z0zOXlrwsEorlGRkmlmqOTOWowVw7hE
Xr9yyvE8EVrjUBV5ybsxTgevf4z69B3UuLQaHWjAb+o96u4TvuB/HJ3XcuNIFkS/CBEACvaVBEBv
RFKUeUFIagnee3z9HMzDRuxOzHbLgKhbeTNPHtTgWwr4xIYHdoJSebMkEo76Ky3EsGxGtyYVVuDQ
LGY6rwvjNIpnWlNBV9wCZAjJ9ndxVrkaFK6GBYgcaV4DSDNm7iz77TgNHzIfCV22YMj/C2zhUvyM
4eA7Q8Sy04Z5M3TKYC/E3/KkK+1HF7WONhXuqAOzCoK1KnVONSyNwjq/PFZPvbYpGSDYRVOtwUcE
WPGpK7cVQQE8DAccAJhGcX3AsY1nMkXR98wWIiPrGVvB2cQrWcVQ3fSHhsAULJtXCtJxvJvk72ou
dk2Tf0aVBBiDfRWwX/yIzB6NQQBAbKpFRDAKYNvhQH6AbEIe/7MbGAqjclFj6R0s11aK2PkZdnid
RLxY0Ghz6/9B+XUTfwNgmPscaE3AK1WtbBeXJ7xJmzEjnpHk+SD22ng2bIC9XKkybdqQLYDp36yx
HbMLzd9ydfYs7TOb7jJxc5psN4r1iXa869msFO1ZJtOZcsfP+JngnpbYKEtb9t87ARJVDYO3OU+e
El3yQaZQG8fEKeXutPiE0kdr35QIBwDr6rD9qIt/BVGJsRx2Q3Mw6b/j9ocJiqKAEmxTTbw4LASi
rXGgeW+bKyokaWM3g+LIsnaXkq3ISuunaGLCJ+1DVGL0koEbdhXOnAKF/aI06RbXISloFAPRNv9P
IAz1SU99W3q2Q/8Yi8wzU1AE3Aqh+rMgHnArsophaUzNKT/J8SQ63rBKpRI1natfuVCvdkUqpYdT
x9W3OhoLOy/POGxDqAijucnot8LYRrqkepu04tD3s8obu423nZwIOnRyMtUm8dy6hybMZv6C2dCN
zJLujvAcyDZKc/SvzaaTVSxrNIrpFLl4REO2j0q4TRkWukI+C3M0MSHLf8lchtuKRZFax4cwKjBv
Bz4wMv/RkxDlzWGSMwr/ZNzUjt3XXqDNe0pw6LOwT5T+YinDA9eMAW94MR2itgXhXPsHrBk/k0XU
T7VjXOrNv0TCHl4A9DTU4hvT5mdjcIZaEzj6tOqw9XF561kshzbSIEgaTCFz96RM45rWFAnmvuD2
VzpZWBwMADrOSGsnQTeOm5ySpiK/sgjgmK4kXJ8jCauB85drt7aVJLYffkYNUzxeg2xAVcyxkgwV
t349Q6AmyRIrYH9r6RI3TJeCGdDjHJacXIkepcJ+tVHbSzsC3gYE3+Aq0iiOSEwDR1J20jTxNkGe
pEFwpMRr8trO3A2i2w3SuJ9k+U+ux585Ui+UW14ywzpoIBNTxAnFp5O29t/rjgbCzjoIwRmjyS1G
f+WS1ONHVIu7hnENgjMZuFrGApvgocG+7lfRSZPLh6ZTZ6/x+bIpiuP5zxcWApLJRAWfYXzRM+/4
ve5aQwk/kMZVwRHXjLxo0Pjxu4RcfIY0+c0FE3wVzayv80Jn9mqPw4Q6WtrJVukpr4kn/WlLQYU8
rHolKWhcfXBeJCelU3lVaeqBwM97FMekYWHA8jmkIq8YTVop/KMNC1HnbizyCZ9+bpYbGciBbTfb
zrK+KNGigFAj4V7t4TDbmNGpva2zp4LWmSqRABxoXRuFY0Nj0STlNuv8NMPYKHhf6TJ3CFAdimXS
99QsnrySRabc+W+jkbpFdK/4UOM5rTFw9e9YGV4VereVxL6AavNKYXmVDPIjWsCMVAnI2d6Uhw+R
o28tEAWoj1YT7FW2+tzDce3Zbh60cDoSp/z/DgfHNzYAgkQaxI40crRCfp/Zk8L95ZTWRywYdVNq
TlvaX/6S5itQpoF3Nq6a5XusUhT9EJuZMOxlk3aIQlxU7IMp/yhdCNtgljBuRE3wlwsmb7VCodLs
UyiX/4ppJK5jM/OQqyRH1ufXaGCBaC23nCq3fzU1/QkxK2Dcf6d6eUcH86nRsfs2KIhgoX76KRvd
2ewuKihX0Z2r1t6YsUUMR4M9mnMXoam3MSFTGD3LYXj3mmplXl4Y9Kr53L9g8msVJuAssUlPg34Y
UXRUng2Sv5aNAMJHDGu26maCBhNBvhEPMsgt/72crZznL3GrUIEMMHm+DR9BNl4b035m8nxQ+X2O
ITccs8mqnY3uwUwL3zHIZo719FOnVVvBnmkb+rGTZPos6MuI2szVtPTXVKo/MjlwDmaQRpHBBc4s
6w25pJDeouqlausvyY42ap39wyr8NspcwzlPvuK688TcE8UUn5IqX8ZwOVSybLloDSfkuEs5c/rL
ufRmdZTKdYF0HmwOqELP/+y6fLEnnLkT+pwjlbkMpmy4L2cR//HaQfYCw38OM55o6naw7d1VQJEQ
PqdfICuLUAuLuqsFZTX8dGaqdbjbseivOT68SEtbZ5Jtdd3GELb7nrNUaBZcK9984iOlE9rSiw+9
InPUKEbgacnwY+Zk/8dJB2aQs2oOImuna1y54xGOSa6GMllBnT86elpx9B3Jw5MaLg1UUHKoW9NV
kVOVQmBNsQvM8xBfa7xKM+8hJGLdGl/KGQSghRcEsrlKlYnEp8H3O6pWCCEN06BRt6ACRCB1FMTQ
VZruQV1RheGZR8vPGCvEUn40qaSzI+7HepsYQKHjcEvlp1hNXYcSWBzb3h/dMMIakWOlgppoOgIV
cJCKb6kaIWAy9Y3ySlNmlk74OEiYkOlbBwYv87lC1EaTSHQ3l6N/OLEwriPQgeBCmViZtBfgKNvn
6JGjRPgzYY/v2zo2IE7XTNmXbQVuuTfIWLi68DFJZSk2SiY5RvQ9V2W6B2S/iSxs9Mnce4oSo0cq
rWr/NrPgtkq0JL4WJANdxZTiaa8jmAEcLVPQsaM1Dk/D7ngDBJGd6T9JkqT5hrSFIbHzKDX/wBc8
XRbL8zmLq2/ZYGNn5Ri7R6uBK2NKpiePpCamor51Wt8S2qdqaF/20kMx6AiEbdCKzzLO1cdYUE5f
5iL6zVJd/WIayK7h2PcbWWtB8HfYT9MQ4EjTcLsUmF7CmB9SJzpu5AYSRS61mqfG1GTxcfyLZkS2
Ul0+voNu8aYV0N0VPuJ9HA9HoneHzKrii5E3IGsUXhJRU6JAsCIi1g0D0rcTJOY0sPmS2N61vayz
DVYMVyVAeZbz6Ef3gUOUiVjouTR/S6bkQ+yjTdNOOb8TA5wZ/qaCWHeXfeWJJNZ5mpGstYd2M+aq
duj8sVtbJvOkGoXs1pq+zz+1GVtuLiQTaBCGpGmgZrKIMekLhd+CRS/6ehyN9gaAoviqNBEcfdNY
aI0KJGKiTLtO03Fz6zEVcZFfQf+T+6ciaCXoxa1Tu43c8YIIA8LzpGUk00cv1LXHPOYXSY9Q0SPl
QBj1FWLUutVakg3cVAfwKupQ3WdLOVKKq9GcST1RNAJCqbmRFonFD71LvTDr39Kk4iYvSbBq/UNJ
l0kDn66hVVjjPehMtf3exJAWJJa4S36GU2qG0BafI8XftNMCPChRAefQhmQDnClTx11OgD6o4492
ASyMg9Mq1r0iGKI000fOj9gZFnwTdnyCgmTkRcgrhKNyFZfKWklRR4w5vShR/+ZL4MO7ONr3KrWb
AcUUMB5N7mPwIzN4uF1P/KkWLAVEyRudzd2LpY6eqhQXfxTQlTDfsmsydk0hv5FNYXQJudKJdj72
eoWdWUc2yOVpn/CljKZ+VP183xjBN7vUiW1Zdg1awea9IEBZM/MMeUbwptK2M91RaSbddezNuSFR
FjEAIylySGBz6Yal9rClfjfF0ysy+8Y3Wf5ppkNfMXCNHuXH1L+FmW0JtVxrI/1pEkGhAkX2SWQc
6ZzAqsCophm7vqEIrS6p/kj3kWgeoo13SVodREEAMma5Jsk4fcOkfclonR3QVfQIRd0CD4ZxYe7N
UxtjwG7TX6PNuB7O23FsN7zK8cQnL1oluW01bLsqvecDOSvICSWMMHtm44kNMkUsy5Cw1rZtPlqh
tSub1AYbm5CVTcxiBjKoqoNoTfS+92ad5Z4ux1CQIr3eBWN8CqA2MUQBzqK4AEWY7xv5xHRy4vNJ
Ph2xDZMW0ADFksvs5eRiN+ytSUOCvJFxY0R+SWQ2HojnQiPoDGOX8C/QH2q7JXFCDdsjdZAIBEn8
GXfVd9xO936wZyjrORNuhPw9gg90BVnlxBcLpFGr9pkhIxDa3JNtCZ4w7Tj0DyHYaImR73mBfZoj
2NAKIWUdNkzCicpoOKv+Z5sZ8b4qJTDlpc2CM0B+1UwNOrdPkU41o/303Vvd8hXhoOJEmobUQdn9
6TpLcmpDM3eQ0Il4kDLg4opMKSfQm3lVfZHJpyAFnoWOQ9ayO2g1Fokn0cvjQrV+jNFwMkU9rvUi
wlVVhjpYjJK9xyKNo8ih9nzWBg0yusFVj9M41VuvHY3bpNDkY1e+Z/W1iuRqUMBmXmdKzZJKh9jN
pUdNCdGqlIPgpIsCdRdN1kXvxy31Svtulvd1lhHIy5fe7OlgRenvqHXz2myxgPOPqe6gNYyN2JaF
0UuFmY412PBO9GMravmkC6bDoux2sV66Cs1A4BRSwBLA52vd5H0UUJaMYawzp2/JmF6aaTxi3Anx
TKDwNcgsbAexNPfh8KGoCYbs+FzzXV6rQI/POlyXMqQeRww7hdJQttpiKdRTLXYEpbTude1VVPx8
zKYsHTlTQOVzAWqG6KdKkF7h0btBFt6QuHQ0a+bDOYqvSc052w5sCYZUb9yZgRz5FXUuDjEK+TqG
vrjmXTTU2GcG/RFP2bMTLcguXsi1Yu/paPhNeuoqG3KefsPfGMe/uZJ+kII4141ymCvGrajKMMxN
JP06tSVHGU9uUXc0c6TLHXxHQcbN5N2yuFdgTMB72UCBMJZF7T/+tnc9s+6iRdAgBa7L9q9gLUYV
17oLcVfq9lkdKfZRWn5BLSHeVWEqm6kvLtHY7BJZOgCWkff2OP1qQt92rIkpWaRwoZHdoYk3tUkG
bJLSTbMosVIKEh1xmGD/rzVH9zZRHwnww1YPd1hHHaL3eMziP4Q6nL7mI0wo5JLohsG4cGqC8VMZ
O58pOHxRdQxrBpDPriJWrkD0DXLBlr7d9mpBkKc42tBYuEjw4+FzHLSwqgxzp/bSBjzKF61AHwlu
X8Li4Mt8aA9i7EldgTWcsSyZqv4tq81bsSAFK3ZzNC9+wBffzGnpjabNXr4E1jMHX7VG0weLBTjj
ny2uitmUd3YHsk1r+w1RiBq5N+RLhVrc5gIcNDoXI1iHtlwzBm2RYoF62XhMc78/x8zkfivv8xoj
RVURjMPR4l+zeaqQ72JjSwwGAZ1EFZAUH5zxYrHC5YRAzGd0bVTyq0l1ScZCwoCw0OfJps8kpGNd
uximrruBHfzKTJDo9pu2XYqiwmOm1duREI+MfTWwjfsieeiz/DsFCgHG5K+tfo0oPPRRdyvH9CqP
YI0UC18vPyVPxl8rz+mHHtmbHM8r0yJ2XUC6IfzdCEzVb0iTaI94pFb4Y4ZqV7CSsA3oqTOzU2p5
OV7eknSMNvGel/NHL+MXzbVtSfHl3CRPI/Yfs6H7wBbsMx8hyNWUDmJ91UL5kqJZs9MUlyqTudVy
TU+R6KK6+aK3doFSuAM3gSHNPgoTe7YAjMDzdk07fV+N2kfQ0MwxI0CmU0S5KBv9vPySpsZENJdg
stj7IhbwdP3wGBasOLTES2LGYzanCOD47qRVo/3mcDN1PIXlQ+pw74IF6AlqKtpnnw73KpzuuTTe
uOXyUBT6Q68sr9bUpxnTSCaRpRg4m+vOcOZRuFJP7KT121e10x+NJfa+Ni1ZTTpkhIvO/mPx9hMy
uHWNil0iaaaN3SqQx52SThuZbgaL9jPMWXinm11qaWRYgEcXHE9lYp+ktNmXje4Qk9qH0FqqrNsD
WjqO3OFGfIHtUkWfTPypNk2WVJvjV5kifGrsAWDDU7rCYt5SeLsG9nbWuYSapXGyO156o9Q4KZsY
WYF8k+PQMySosoWyC3zW3JXl6JZ/M6iAcacIL3qql46BmWJQ9KMSMwlPnDVRNm81Pg8tfXJjaj7V
EIDVjLucIiQgWw7xIYesDfc1fW0E1QdxwjWH7qbXm9vSEGsGv3HyRpSdpFGz7vQvBSWdH4rr40BX
Al7DKrouxvLaLJ2hlEG1BP2b3rQvPds3maBCDmWmKEawTNwi0KH3HaK4BT97iAaesZS4Hg0BNIu0
uyFGQh/kH7J9XgDIM7MDXlP5ti8LV1XQbcZrhDPLR+eZYQLNkMFraeFTGxu7xoJfB3DZcTHUlBCg
V49WVLm5Kf8iLXFtJW9FwFfaRyrQujGJfknyvVVGrlG4p0pul6QfTSYFbpFETz8m0DqGCLbIxWhM
AxtqU9g3uWhgABMmHSugySH1SHY+fA15Hl4zSlaluOJ8mGh8IPeIt5QQ6ljPtB7YX5VZbxt5dPN5
+sgs1lwNfwQLKb7OIVUJIfvVKYzlnZSqt76EcjBMBZ5Yph1hcm4XEnaMsJKqG/lsaA8I3jRWBmH4
OfUJsPQMKRk+jSOW7upSwr8pFSSW/BixJcypUik16UXR/WuRzhvCXReNvM8KbIVJ3AuPaQK+Vhrz
8dhH4GYKvHZpVOdboE8724a/RZ25aDCgSnLZcueB0Ijbv7SKTdYZO4Vow7oGSj3mJBKVPrnUPHee
IrEg6kk3O0raRXvu4n9ZiHfC7/Jg0wyJtEVnxLVnpj9x378g9TEzJijRlZB7ipAiA4N2326DFOzW
7PdMjFlC82Cv70pcPk5ByHxl8GytVMHumshLhWxcWowbSPhVQiXUQAyB0bhhmF5GCuxtIQ1ASbtl
yhUkekS5y+STxOU1e7bVKRCb2fQJWLN6zF4psV9V3EIKBvyhY8O+wG/PEwImM+UCKuowpE/xX8Ua
HkSMD97Rr3/q8ADGi6DuT0evVVOB5OLM1m9wwAAKXO3mRWCaorzOsYh4tcp3QtR1GG9q8xLC+0Pw
KY2d2ewB4PTTGx1lZXmh0os76ETSL/0cBw8G5KyxyzqFOmdgSfnipZQxTL8nqpuGP710whlRwfOl
c8Iqz0H9KqXLf9tKwyvdYroCNb3maSI48gYoKy0Zec2jSd4hDUK+l7B0UhknJiy16lLcWWThjpBT
zNGORHkKSEdwhgEDP4YnV4TXWCCAoCYQaBcKrprV9DIdSKckvM9fKYfUpl0GpxUqib6luCNINxWb
wtrrDZeffLfTC+y4blUfh3Ab/+P/2FLONG1mMovGuixf2flPSzCezOxWL2kQ91rzEMv7gDSuuR2O
EckOm7vAOvuD4wlSUOdyJDlN6AAEZtDtKUUFUaMXR9PYpcRS4w39JewawvxjqRuQiDvEp6GmF/3B
eBnT3mf/M+KH3mFBPhstCPfoDG9JY/PO2onKoPSuXQTdFEymGGJ0h0mORTa8DpVK9ytgMtj3XXQN
gETM3w1lhawiVC/FQKM69BmRIuLbN2vmuSPIXRNOgjreDDrxEjQyrkCNfZmib0XboGZ3+Ur0bpiN
lAa7lXGK68/2qd2V8BLKL/SyD1c2VuOrka75mHPA1FsJv3zEsXUMcZmxMcrcmZDbCN/BA1Wb6e8j
5QDYdVAL6gzW6htcrTQ5VvOpvQrCDnBfqreEd0b/mxh3ctLrtiR1Lmr8Pmxt+EsfXfWZ5TfFuMgm
O+3oZ+xwzpUnP+bV65gRDhbGRzcfnVlCsFvrk0vNk8LukKxcdANP9WYUJ+1ngKKIgVrFlbCuyESD
gJu4Er7lpLVDeOLr5I110wzW8jbIG7n8mZ6kqTgSsgzHHwspIuhIWU77aN9qmypZSNIr7V93MjjG
ijVOKZ3nepf3W9YpoFLk3uG3Bz6XZDlbBIE3z+PTKP81cEuJU41OY5K2pEDEgzNGunMG04j5lK5l
8DZkWGtOH5d7fZN7EtZVZ/yx3wsCEVyetRPGIDjJ6Lb2P/PCZ6T/XT6HTwFJBA/aBjOtYq+6m4+b
5ZMVUwVulXBi6+DfJ9pvWxtxBccMtEb22Uvz6/SMeJdRSLsx8GzjCABcdk++q2Rn/OZv5Lys7BKf
l5Od9yDuFP5I+umogP9rXsGxa9YGGlD+F1K5zFFA8+qDXxYWrKZ1yieW4K7ZkxBji3an5R0tazA5
mHmc9wMOr6eETWV2kPrj0G1x4WE3MbFaQvz1JNohv228PhhZ+IhcyHhJwPxx6w5uDJ95IByJF+8Q
ftFCYhigvxyqDpiztclL7xKqxRu4GVBKtDU3koOKSZNjFXiou2iv0Ofw1KBtrS1W/yDYXkLfiY41
gU35wAMvNV9RuOeaXIfQ99fhkeVh4Wr4+qFkF/uKEunqc3oZ+60e0RbiLhD3bs06HMMvjwejkixt
Q4rpNazrXM8PuGIYXGIwlUxNsHiwWMDamld4IT/tjyD0loIEwCAJFcYOTKjmBvUeS8UE8crFm73w
tTO3t53M5YmbH1rBZ5unDL2TFI3Xqg45ekP2pnBtUHWUk6B4Qx8Rb9JrW/At7GGCgW3lT0757uIj
lHhwIefURvDdyM2lGY5q8qJPm/IHDiiRtgJmE47lYq/SYWBgI8VNs0qP/fI3q+WRltIS9hWYo5UF
s3p5PKThQUUJ2wE+9MFh/NaopffXOKL1mHgQvqSVdMSthIuyj538J1cP2id8siTZpoan8PSEa6Ll
2Bij72p25nf+dDB/I+HFyG1/0GuA7dWv+NAafVdY3oxp/5sKxHRcz5BA9nq1tbUzfiPUA/7GhIdl
WoZvRnpExKPRbLUj3OaS0f0tfydaRSwSH6/GicRRUx0ZNpYIS7ML+4vW8nQISmG0zdjTE1x9RxA6
DZxzQDUt13oxH3xQdHEGbUrdPLbr4dOU/hV4YlteL5zcR0B4mUaIbOEl4zJg5RfrLtKaee3+2A9B
WMdGoqV/g7pTiMfX/h9ElY3evUiYaJfx61xyYavJEZAoe8uqrflBQZhLY2G2NLmuesrw5JOoHgof
YZm711WUV+tNYNdlH6e4csiZh63rJcddTccMj1W2UI6RJTfdsPEvVNwtFTbFtgVXg9vbxxDJo/8i
+1sD2mHEJeijsT4m45iNeynbV7pbpseJy6KO/Yhn+kshGWru+fnEn6zJSDYRTQKFRj8026cKTf+f
QiKGK1BEA2XhSfTAldo1wIvKk17KN50CuPGWi92ouGG3yqY9Us45irYR2r7QvhRel3p/NeLDFJ0l
Tq52+m4E/fTdo7UEctLSdOBSpGP6rkgotzrkp2G/lErchfipYLdIa529DynQbKW8IzZmT/mVCcLg
4wlg+RT8JcSwQKa3ex6G8g/cSxmctH9IYjmCIDn9hWawkgkTMG2hUr1q+KH+UXlUDZ4W7hFZKZ0g
a7usg7ivT+xHViXyfubUt+HN/pOAqTeXwPbMu39uKMstj9Fb0XiQrQoWsVfbOgdipXU4Tlc8BAQ4
WuAszaFsN3n1Mu9ArSfaTp0vSeaI9JXkodzeetgxz8TfNRZP5AaamygJsnrSoaefCgMT6MvMDb7R
tqYdsb+cIfa1mzzlqRgHgy1CfFiuWeo2Kp4dLGUQIf+iGQTGOicwMXl0x8w8Xvqm6k5Jt2fjYOmn
XDkW9aH5IBSmYRmDU8CeIYC/vgYN0KrPYviUrTsG/7DdTwy97af6PvscT8ldtfelzo3oEHc8ovce
lkz4rPtn887Xopc/JtQQ+S+79try6gaKxqZ7qF2do9zDvJysSG+iwLLUm18D/UQsFMG/ZfWhPgqi
hRfcqAxI5heJF/Fl+jeTipyLTrGd9FZ2e2B+ar1Tj3PqxC28ixMIWOlfmvJF/zamx+OxgPckInJM
koG6l+cTJIqVUM/aUh8830a45+WbFr1kmIIsMPH7PjkJXrAt30L2VViXyHqtzxM8Gl41gimLr42v
uiOowg5yApRDt+Dw7f9Ws7HGDKjpxzw9VO2ulOqV8rSWWwX68jE3f1gBcrJQLTnGR0s9mtqexGFU
FNjC4fru6/6k8HLgop8A/KwvHcv63EMxRoOfLA9jutp5wI8jHhnjo6jeR2M/0iQSu1SiYlUEAyHU
B3mklNOox8enQC7c5ONrHq6Zm+BLlL2z+BHUh8WqNnoGAARMx8amBWRg8kKoDNo/ktu0BbDs5HQi
I1En2/6rt89MzESk8LQPBG1nfIjwZhz8oxkuX5tIwMWICBk7inYt9IMK2hKjOFpF0PyUbbaN1H2B
LX6a+/eQaJ8a78bgYM/Er9De2/cCZWS6xHjSui82zuivNesUj4TxwmZT9rG6xehJliUS6lWp21Vp
r8sneWHmZXyfrELAhn+a5jfA7p5rVrvX0VbkivdActKXOwgdFPccV534Z6rnssT076T8Q0YV9cgI
3rDOKb6a8KqB8KfDwpz2KfYUjAQI2k/7aZrrGstowSG9je48WD3JWxg5nC4qzcfM7lH/2QbfrDWB
HRlnm2Fwtu+m8hjLM2ko/dcE/0Agasfbqp+BwclH7Y/FbMEdEGI4oSFW63yUDO6ObbZJb1XswTsm
dcCel4NGiTY5n3Bss+O9yjdgspjHlMVx7Y28yySkZgmKzR+o1mHmb7jSdmtyyP0U5gt5ZJWkQntU
aKKgVkc9TlRxLCmezVw+iVPT54Ehi+FQPykTc5n6xWyrmhumFRhMwXsu/c2yB6ufOl/6V4oH04Ia
X5T4rPl8B3SvICCOlzH4ATRCp0CjPDv7ZvtHg2Efyzp3bDOmDfehEvf1gWz6xascPgvmqSJ/NavE
bRRl3ZQP5kBhHqrpDEs7wcCsTN+LSBZH8LyBaC0do9SGF6iTN3abouYWdaDNQUA+8N8LojmTG8mO
ULwscpgLpVeKuVbMrotbIBgY0ljWbaaPPn7wgtJCoI4Tpjiekm5V+KfM/6RuFbONbTppc+4FKCO2
Z+8DJy7PHmwnndEMlEp1krT99KPW8MEOibQfmTnoYQ0cABDWnUvE3J5HzklsD/pdE+uIH7D8TayV
luGpfhmTbUGcKFAg4zhl5sjAxx8Ue1njm4ykLCvHRnUYzYPohuLSB++ycqbSoxcX2hUahWtu/olO
hXwNXgdDPqK+0RHsldMtPtBVhxbrNm9ISGpjE0oCPps7SReBOGUQ7y4yJeAY9pFEG6fM30a0zaJG
ThUhg+nEFH4ao62m0GSDp3Ru/xrKBLP+VC5YxDvr7TuejnNZX0dpa5YPJetoXaJJadgMA9ukrvSS
/KMOtzVTC3WyG6VvVwNY28XHPNCrLs0gLEpMHbz0c2GuKz4qlVmt86o9pjQbWs1DB8Bl11+qPXNe
QGXPDg2GD9zT+Yvmf+Z+dBFKvg0U4ZTokxZ09pVhVS9TTH33dE+0L1O3nGUJLZcSrpP0ZLTkyZe4
MpYgqyYY+E/3CZ9PyzB5M9rDoICvVK4aAcmIyCmY0hYoH5mVmcx/kJNIU55m3f0FwNvS6aIpX9V4
pkfYbLkXzDupz3YpY4/NOtc+F902MIlpUp0zqE4pE3eO5D8pnPmU+T9p1m3oandtiufUMrmV06UU
8Hd9k4KnAqOi4iCDrQzxZlTaReuGxwQuctXE9beRdqyNpxdirjzzXLXLrsPwW7OAkqvsXx+WuyQP
Uy7f+lscJbSbhSm3B7p+FcP4lAP9Cc6J62jyHDHT47jRNk2p7ma4Mr2FHTr0eZuDMWrrY2otGfrw
yRaTZqaBIO2kah9Ckq9S4Xvd2CYHrRvltegKVBCktqosf+RuvnQdsBvbojdqGITqsbRTnx00xjRu
8fjTUMQyIA8pSu4ZIV8mq9ku9cE+cyR5lmSVYH1K1fAAhO4qDb0nYWbX6wyeSLMZ8FQEyPVye+h4
ivVvPDE0dEMYYFP1M4SnTC752CUukaaKUxLGVJV5Uw0feJ9DkSUiQgg4rfPViNieZsk2WozlR6Pd
c3YBEnF9XMuT/BKajv8dKPKxW0y6sBBY3iKfNrtSozPxQh+LoiBjwoCY1wOlT1P7FY+6O8NjUGEY
OXX+1bFZITuoX3P5LA13s381pI9BuqTSJk+oqXlhd18Zl9A6pL3b4YNa2DhbLhtl8TpP12K6zbEX
xaUzN4/G3yXY0Ucw5NkXPVCYlvYqgTGKQGHLFbeEe2Bh9LtCseHXs17FxEC9EosUKblGXMcS2YN2
gintvUHWHql0PWSsWfWL0A+5tuNz3DEVL9/YZmTLJCJQ+/fJvtfdLY37ba7da2S0cSMqz5gOjfXV
tG+z5IKciSR+uQdg3pHsxpYMluGXMD0DwTbsEHB/h6OOHxwrl/xj4/K1djIsMo7NZgBG5s392uZ/
2+LoU8RqxjujonvEQ3ntveqLAr87K8xwRXvzZ/UH+uVWvrMDAh5tnKpyIw0b7QWjJQLMDg7Qn3GS
9+PF2A83XV5xb/+M4zWF7B7B6nFfPGEvprvWi96mF/1e7pQjOuIVqJbTfTA38Tk2PqjtefcfxYFs
grWuvnEGOhN4CkotneQARvY7ObHeucPqeaMHfiMfgIi7xR+eIoeZBWvFZXiaYq0yAK/xEjV/YeOG
DHeUMGUUqTrFH9oJuu5MaHGNXeIT6iftl/YtOinaKQNREB/6bwPZz7N+4i9xIti3Hpz8ljl0KLjm
Mi1CEnxpXXHqnOha3tLP4cA90SMy4MZ3/5FsxQGz1L57knyRLhaK5746oQW/av8qR0xkRTgU51ty
5JFwMNw61gpZ6DidlCOovDUlRtGKanmE4o1G59R4yL8jADwP9GXrwQYHtDyCRPCdfdcOp+xdupr/
6ne6QNud/AvnmNejviZ8vyPxc9e3aEhv8QuxOCLU59YBLOiV5Z7Zi6ieuaUNbPLvfJkMSv4XY+8h
Q9rAEXnVLmAkG09/YfyjQyUH+Q+n7id4mP9xdB67jWNbFP0iAsxhKpEiqSzZcpoQll1mzplf34s9
ecADXNUuibz3hL3X/mILusWY/4heTLstLuQc7XMfGNxf+BrPu/lD3jUuL9muPIl+5UAJz6tXhpuM
aINLfR2P487cmJQU+s7aj7/TiRk35FLOBbc7lZ8xenhUhocxckgjK7hpN/qu3BPzbfOG9tvqXF8x
Wlx1yBn1FmGlbxyIM9Gc5ii8UJPxtZbbdCudV7TED5+2to5fgxfzg2v+2J3Mn+q8AIYihWRD/J1t
PZKzxAaS+cEmYB/jaCcSJi/CF1MFjaQ4UlhuDCmZu6ye42MDY9th6Ay4A+3Jwkfl4oZ0uqNio86M
bGyLW2vXP3JvIQfaLd5rm3EjrtnySH6pTpdwnt8W6mqGopTgdnuO72TwOBSXb/WPzvBjxwTtnfDG
n+Wj9ER3dKJP/W/+brf1iVUEW6/qILwJp9DRv6YLIxhn/oqd2It+YPq6i43obEdpLu1rXz9kp/JQ
Yxba8IHsYW3tjXPp5W+Dn9lcvi7FFP/SLWk9Lu0Wo7nkyTt6JgzHTm5LYiPWlr2QK/oYvkpOg7Zz
S8y2jwiZ7TrblX8TH7iT/fZ3gjEdmQFp/b18TEfgWSwtv0z7x7woLoJPb1WhOYtj3ZQ3ebdGwqAe
ekGTz5BjU9OmbrE1qr52j3zzhspv+WDxDe/tQ/lQXsIzj2l9xxAPTlfxYmIxPWiWyk6xpQPvBqLV
fXJO/caZNpqNSADx0a7YRS8QvjyyLZ3Ijv6ouNgtssnbC274mr9mb/yH7uLe5GDSdtlOu85u69Ue
b/Op+jCOhc+449R9Wr8c5kwRZ2NL5vWu+mUAbzcvk1+95FvzNXQAakCRRgBNx/YwfVLr/9bEgm3s
WA5Ba/GG0m3HsAijkMsrDPH13Fzqe+wENpUiVTZSRoQQvT3+jFfLGTzDAUvzW3oYpD6qVx4sZsj9
ZrpKjOmOmZ+esQnttCeopAPjRC/wEUohy94w+dSd3gnX/azX1tvUG1ebtL9gr+E5lvBunybZERw+
JxahyP0+sq9mcy1eNAI67dCl1iA3jhFhdcX+Mh4jT6f9+cWUkhBqavM8c9NTqbIj+jL4cXAmkaMW
h8ov6906tdoP7+1wMoY3IseY8DJsD16ZdcT76RD/K1082V/hCfcuUOQ7xbNpixfG8rRa/OBn9uwO
qm8Ym+YQeHxbjHVPwo3xMI0z+Rco0dktbEcv8/jVtX/yuJNlFtsYj1F+3USalycGXiN2Jj6PM2uP
M/BMPvSXZRd7tSs4FWNIiv2D7gc+oRehS6AY1wq4ltaDPrTscbK3b6nscjkYH1yndGwTGBD0XprN
7q5/9LxogoMISlYddS/u8dSTjIFsi2OIeDsMxSEzWH84aHeeteIQ+hL6rh26DRFYEv0dg6Q/Pk5o
E2HkQGvaF87wT2BaPHgjY2Jpm7lMjVe9kj3buT3VDMs2kQNP68lDvuVi2wxPa5sxyP4uX03oz/vp
rb0ae2IVYwvpyza9K61T+Q1NMCKibQ4LVT/phkOo+QUnPJJdjjz5FcW8Bx0asHd9WkeA3B6sh9Vt
19pQQiIeXoa3jvyiEBCyYQG3Wzw0y+mDsTKDUWplN/zmUGTg/VGeq+v00n7phF/wLZmOzM8IG5Wh
zkn2g6OAnQgB+7N4lw7Jy8jYeDvyPsi8+j6Gik9a7H7YYtq3/vpfmkbc7jJj285DncT43eZiaEnz
cGl8YyQ1WPB9tENurXiGtJsSJ3O1NSzhzCHHI7NvbsOZK4P5oS/b3RftEm/q9FJdLfYW35rEEmwj
U1H032O2mR1UqNk1f1P3YbhD2ZAg0cQk/Bat/9E7kVK5ugc3SvvKbG1TXEpiD07jo9yinHsEykY7
F5fool/bR35i58ZaMX+w70L+MtUu5yljPvEaH43Mpu+7d/fJCbdMriJXdZnbfCJf8esjqmCcQK64
Q/+j2bOXXwuWzFvL5xHfQUNGT7qDVj1M28qd3FS0xff+gM9yXoumDYkmVASPbN/75etwo9V97bkO
yRzl4nuTnHdumvuyq47KJWJvtJM4NhdvpHbcpjwWC8sVmZz5TfVrvQNkCaL9jCzrlt8NUE5Erqd2
e+OSh/JzYQy46Sg6ZlKjtzFDlnBL3+syM12OnM7Mhn4o1raCBy41cFk9c6+UJ3Kq16tbYdLwoL5x
GOpw5Aku78Nec80f2F3HNcQFr97rdDZ/8Z+h25qhNR6Ne/TkcNAclVyhTXoAS213h2wHLgUdDVXu
F9zCnbKn/ZJNag4IfSzfr5Wb2ypSZI8HYXkwGoDMA1OQzRkhI6+xT2CSRy8d29gyOY8PFtXKtlQc
JgI5M3TgIRuLJLBNfRBdTAU7bsLIFa7dA887OjUEFBgbQAtKbNQ3QOql93AtOTjKfBzMnkS48SlA
d75JOfmIdMsfUHc2o83f37twam7A/7/n9epsLvg4D9CF0ERSY0A02/AQQujiM9pNHgdITk7MGoFL
38B2lWFU8EPKDcpJSfLb3/ijWFz1CehH4FBYsmfAyHDFcrINRfib38SZv5b1e3pg/2uQC2s4zDEN
KnZm9M3B6p0IAYrI1sAeJncyjgyugfQO3KrvWeRD5WeLyMIp7hHb2QkH0mNkdeI1Z6bFXeGSIjx/
LNBxWcPn9vAn/ZW8z6+IEmGnQCLA6FBx8tKQbVdfANnahChF14WpNq+GxPZoDezt0y1pRHeCevUP
ys46OZKdTOZGT37qDfk/19HwHVB/427/AKocV/uJRTwee0N5waWvksAK99MwP8TWjxFIR/TzSkZl
ne95oBsGa3NQ7nt8RYoEeTHnmpTJ6DInv2mYU7G/0ipjw/S8uEfWidlIOTKrxsLBAgXIkDZJW0Ja
tfA8FvdgdPm/Wfwcih908jPZm8WfFFFNljZWoUo+GSoeug1/dEYYWytv8CixqB6T7Bq353Y6x/Ot
XD6Y7WyzwouFv1RDZOaAdxUGWMiCa9ZcUOzZkISzyKnfrRa3ObsIjfxrQtY0c6ex0Zbm6mfp+scA
iSBvXwIGw2qI0CCDEyLlbgplqyaUsxf+VoVLbc0v4aTDKJM2OYyygRUiOjXGqepHlOGCWK4yNVHr
jQ3tFl6d7jywECQcyC3F5lMkLG9jpVOEpybTGV5hEFFGdI6alfzMorEvxerLUuqvZWFg11g5eiWU
h7lEmDbmo0MktntF7Fx5HZuikAllsgJmk0BWk5Dymflpa+GoaodFQyeByMQSqrPSAlGcU3SaYq/8
igbcL2NShB340zvIpG07yS4cKV7SuBfOJGkqf5nCTydZdS7gjub19CuIQBKFGDdBFHyYVfteiKQy
C91jCMhrbTXMpJFcQjqRIFHkwzEhRrQiLSlWULhqWoNeMda/jZyVb2mObonCazOpC9CnueOiM1E5
KGPu9FBbgigyvvWGrZg4p71Nlllh14P+EhCqAcpk4E7APaZ1lGQ9LpAZS6baak9hbNcJqITok2ih
eLxmfPaY+Mk2HfeiKNwSnVsKd5zXzxi3mmVGcRJwHZtBsl/QuU6lSUCleUvV7JnLTEOCVPkayIcU
ku6mVfNhAVWkJyHDPy1ACKrPE1JJzoASz9s5i/TqYOoRaLyhJRM7Zm1lWfuUCLWgMZ8JXl+JAJVJ
Gv6pyvieSgM0Z5FhbiK8AOTfWy2TmRwAzIr7mZAYre/fgNw6ZPkUovfIlhpuI3Ps6KvVMAwvQIQ7
UfIn7a/iY2rjvyGEI8+FLvQrcoKZv/ZSdhlhuiFnVHeJVG7MEghnxoXLQ5WwGUs7jdnLddbo33Vp
k8mKP8ZfSkg2Ul15gzVA2vzsyRuLtadISEw3Wd44aQhbwTNA/IoXmgx2naF4VYSv3OQq7IS9CK8n
bS1kkQGm9xqfwG9iMibAEjGz6UhbNlv1ypHFTqbxVeKEn2UTmJbJewn7RDN4PUoXHTYJ7TGEQxqx
vnSwMUJ50Wkb2eV32X1mPYkwEqU/E2CmOMjALDDYKhpLo1nsISFyzwi3Werp4b8q4whPBE7h+iWd
J0qec16b3rwcSmknsf2uRJRIzAwqP8GTIbI7DoP3hiNFZouSsD0RcmZY2jdQokcdrAA6C8BdUP8p
ZsKHsOA9kMvarer+YqRQZOpYKbdImD/qLGErYl44207tNHvNLJxG8umxviXHXKgvii7Yndwdkrbd
Slr0Ik+IRrksQ9LN8jz6mDX5DVUk0onpvZL6L+zDHN3UFpn53tU4uIv/Q6XYNnAHMO6+ZSqBxiMI
BrC0hwKLVFuIRFHjn54O6QwR0fQDapIA/GDQaxRFh6I5QxNWi9cFYrg1ZDsV+idqIj38nemJhPWU
QHOaRda3YdbfBi9gb/yE2IQ06A+E9p1jFdIWlQ2yReK2TlLA+z+kBPRRQEb1OauvNb9Apr00BGGi
+KcpBmCralecU3mHcIWVdip8TviKwKFin/H1lO+QvfSiLtdh5elCuF0ojkn4ZgSLRZIUl00VGVtD
IAZ6qInIYypW0iEnklcbKFJ0L9Sx70Fe1IpTgx+PnqPo38DF7cpKgdLjBzQ3gfIb5NZBR3Qg6ieJ
RiRj3bb0RBv/ZCWeYk6B8m2lITW0bek0bEP0h+nUcwJTnTdnEZFeTK62JH0mXK1dw92bM2qz1rlt
+KiU9Vq8gwUSEsWu8y+F1QCVWP4YWmgVtLiMBvWBjetFHNBS1MSrUz8Pn1qE5bt7iGwNDGKse5En
NvJJt2GXCLrzMtNlFMeRrk1hFM3rK0esRHOFUJlPiXtOQJEsKfuc1VWmvyUpEg3OlnT8J+vgk7XL
upitUJuu0eTYhel1w5rJRMZwpXtNsYgIFLeC0X/JYEOFMd8qEoVEBoOafcf0UkT7bCpfJeIWA0v2
khFhQcnXorAuwf+/L+FTtcm3xPSQUZgc/YiAc43kNlIyTNqA3v4kMIOCvMAs3Ffo6oyyubQQGKew
wAAHBpJF41Re5yHBK/SUF1dCFieEn7ECtLA7mx3civ4Ep9URa9hi5kc2hTbGBHAZGu/dzMAqrRds
z+SXidji1FoAP8BQtVp3JsHgdA1posPi1wY3DsvE/iVPmus4o0PFEFKF0ZepUj4J+rus9njWKsQV
WnxKqR+HXsYLh1/qTLQdp5EAN3CV9Yf4y1K7GyWW/MUIhUcOj2VFw4NVGW1unBzKydxX6fgmydYn
6AA3zs1lY+XYpsuckUqEfKyI31K1gHaGHRNsN0tJTB5ekgawlz/qkfgGzSAQOfKyaj6C5HhRi/mn
j6unqim+VHA2w+bewHQ8GNUg2qPVvTYGzjWsbGpYv0dp8xwD2klZi3ci9WUJwKSjW1jGrxTVw8pk
LUiYICeBpAaxaB2NfMSK8RHYDkQczRWoAPm0rxbKIEy79w4yVhUxcU3aGCnukZAwJDCrJUgHbigp
sDV/6IAahZ6uiQHSQyvCNHseloK396lFf42inhLWuxWOeWvScL1ShsHY76pPgLRI02obcAF9sT1y
iXBmFTxEQUKygGeQYpSZPwtIKlF5nTLEoh2nFR1Hje4D72N3V/kAw93c7ZFr4O4gFpiki67fVeZt
6V905R4H/yJiuLjQgGeybNUw5/vMa8H9TiFGf4RZIAElNjqs+/Yq7+Warw1gbZ9aLsnyAfIjxl7J
pcYNrH2IFtojF0DfpqWCmyhpUYsuFxgcfKZgtIKhoOpiaZC8LuY5US8hE2cqJnmCG32Z2SMt1jtM
okABS0Q48po3P06vZQiYILeoP7b9DPrzSsoaVYo9VMiS921wLCyXpAU8FCW7RrS202vBoVuwjlT3
+Yee78Hcj9UxteDQbiOu/+XZ6L9LtS8AsdLV72rGhygkZIbH32gLumhPx2LIbxOMQW0r1DtVu6Ts
BNgn6K4KTMYEZ8WbpeuuwL8zDG1T+Y2h66MxlVyWhmpP7kHqpP0xUI4EfTuGfNDKB1EEm64kWMA6
qMJ7o97TGZO/J3WEFx0AyY7tn8wQt8gJdUT5EukoX+EmFTw+LFxgUVncxt0COy1dgbTWWq0GfDfa
VpoOg/CF6XJlL8+7kQ+RA3NGi6uNHuKjhbqypuhhRRexOuAQr35qhJp0lAtdQunRyLQw1bIgt4vy
IrE6SI9x5Mk0Tzn5poQv4u3GWPPdAi5smLtaPYZb1Sa42MYwthmbc5upW1omdsrC9G+MKP2Dcxzi
SV4rEsQ3RNvqPAtwOaZduDi5/JpDYz20/BoU6vR24FA26PMUH6Uhz3Q/8+Yx8msdYTqP2sEYD6K2
4klBIlPV5G+KL/4lX6BNghsqYDVCcwMnzFf30Wn5iFEHnbHzWCnuqTOejvkMt0dmQo2qAhlk7aWL
B3BH93BR1fTQjOBz+ErMfvl4+LVVd7kiNU5dRI79HjE2paVhm3/5vnjH1EG0KCo+CACJM1T38anZ
qY5EzjFar5Pe+H3QACE25XSQqSK+8E6bsUu0FRYGM8SasGl/C0QvNp2s7vIjDNJMPkYmr+AzF7+F
XoZvGo8QqU+bxnKDapsLDm4GIutOGckBeMTb7fwZXvuz9NNczF+w7CySH/GJb0e4lYgNiwvhbTf9
r+ohTTP/jf4hYCJo6ogmE3HEcgHr0fn5TeGadbEdWY7kTh/wbzVbukowK5lRHJF8MxKeFyTzX+y8
l8YfqHaK7EsQLrlpq7lT9Y6muYSlLoj4yaT/GwkhED+LdC/Lx6ykDNwY4n6lVlEub6aTjI9ta7Gv
IRY4hzXnsjoP7QUJAfMUhsZfpGpXn4gGO8EhTRmFkLVZ5QOTDRBdEr5zwgnBi9cbop5CcJE7Dtkw
94gRhDe+5zRdAaT71dl+buA6oi51yo9IcOL0WISnTts16T4pXEG4NuKFeHOGESknU+Ai1YL61bH7
hZ7xNn2uFQoru8wH0SfTk4gUjgRdnzFXo+0sSTgwXfNL0e4Kh+JZnFGnEIAKUtCxPBKnKSgTQiVc
/S8KXd4TFigQbFlGRFfthYjkcEvggyt9rMLvH/Y/5r/hKR0Fv7KZIWU4rRmiM1AKP9JL/Bfc6Lna
P6p9Ey2+Sm7FlhTM0mXgDZmDr3pMNu0/hJt0asT7YRTUfWXfPRXCtKH4JbtA2uYKAl2OEfQlAgiu
n/6NEzPda6wYnjXlCxnr94UaOrUBHfnNZ/2P21FjfP+MvonSdBFV3aJHDqH/L/KiW71rf3txg6QX
lvpVvAcXQLQQcc+oJxjS1Z+zp/gm8j2H+EbxlngFwbtbfhvDyf2Yshi7WOjQGmm30S8ew7d5IGuM
ibiF0mODEJBzhdAZkqunp35p/fCEw4DS1SQNj7/+LPG5nVjUWXflaj6ilVrIPkC6pRhKt6GnePwB
FDD1OjQlg5GoUIpZGjFXvigfEN7emKzwX1+OkrfcEdiZ7+Vrc8r/jVxdroYRguk9bNEf2HyP4tA5
tHgeDmPig58hC7cCEvu46Rw+iq/pEbrCSTqNT92yky++UenFeoXnrZc+XIAjr2pwbXfUFfGBeL4b
VUj03d3ppyx9279PzF85EpZHxtZzxtzjqF6AkFQ5pA+Du5XGnQeAZ1E9qfuJVg0TBc5lh5I74wC1
eUeHH5RozBnI04A/GLDc9FQSDfbmdYyP2rIlBnGX7Y1r4PWsr+p981pd8hP/9gMbg5aDA53rhacz
gZxRbjDhcIqiR0XVfSH23I+f0Rsm2FV6GnyyzJFRfu/nY3xhhSBso0O72O0PKDHI/afuW38KCEG5
Lj5JdFq86slIGRmX0uwkt/geP3AXR0iMa6e8Nb8rpHlv4TbDdnKdVlPgBgF2fMrIOIOSHZyi32pn
nLuLeRVSgFdbtmHtvCORlUeeuTlgwMWwhfhVoUpjVvU7PlMOLo5a5u1EVzwitPqbnmxbIrEDlGwu
dhoJ9s0mBkxr7pmdMm3VGTNWLoWqMttheUePVRWv+frgMOLYVPO9S2kTPQgVNgm4JCjV8xEqTTya
G4WpP3gyLPi9dMuGbYO3JiIKa1CQVbuW5SHwTa27PrhV8zPGOzYUYb0TUSA8iL3eRCpH8T41H3n1
D3JdUE34JoBq7VDsLKYLMMYe4h9otUm900a+7swm/nx1rzGJYZGb2hrupP6sR/+GVa0CufQrXHw1
uqxE4EFATLfqpl29PWkEfBcoSimtGJ9br+LwokgPCOxqfgoyt88+pIIzgsMwOrVwtiHIDX6uX2Jc
Aj235tTc6z6hHLElhtZMyDZqrzlTLzJqwq3GLoj9zawiLf6D3usadW3jxp5KtlADpSOj3Cq94pYN
WezJElFFPUY6FCKsAbN7IFRUQyfVeIf+gITzJFj3pk/OPZF+UveQlFeQcymz0aJg/MFsosPVodCV
CUGETsMZwh/ALMV0MMTWzpXRLkmrGBvUxTNdtlLjR5Cqbf+PtszI3JlurnG1Giu3H3cu8UPTO5EC
3Lkh1Rpqbow5DlPt+GmWiME+TMkTWhjojjw7DYPMNceAd0D/FrXXAiNz4PZU4u1VTTwkU5nIjZ6/
9LfhmeoehfgkOjErLLZu3QSFj3QjFhHhKagPFpex2RxL6SYtSE1Z+K3ANTx4usLpWQJjR64ds/IC
SU5OazRz9BXB70LyQ6Tm9sg/FLs4ZyWLKVLAiXne5+2nAildy+wqXhzQ8G5n0ocbhSda5DmRxZmh
X+iqZ9jsK+a2/VlQrwpECGS+TWEHP6vv4mfOd8z2fvCjAjPnttZ8usJActuv6YgfCOI3RjmkGWWO
psTtbtYrAvuA2dk6MXEVRNWxLfjNTiSR5Y3VNS9c/Sd8EK9Q3Aq8WRAMzBeq1OzL0m1e+pllFQ3j
FdEjZht+8cSPeOyY5v7jFWeb8zKROfqgVwGkwmwS2xK5MKtRaxOe2mN26/fJI8SRRxl3oJZCBlb7
ndt7jBhjhUBtMON+O+MChuiAosJ4m96xn+S+cFcYiOP1eYSybX2FWBJv677cq1yq8Oksepqt3vAe
DsKGKw2MBb5KV9+XB3XPogXbgtNrrkiwzbnfBR+Di05zAjb1Eh5YdSFSLKggcTasOl/2BguFQHFg
BQUKch++le/oldJnhdtHDzfTP1QEGP0lG0APXUawYWCUxlvxlh8RmbU/7O3yT5XNyLV7G9zstOaW
IVljRGNuSEsLHFRiCHR7tgkH89z9DPA9z6ajurLooepucf1ukgfhF1wbxD21XPvftYvRHoPQhVkz
69IGN/q8ra7oavyKy+WNM27hWb+RqAnGKUGH7uoOFFAEXlxJ+9YrjnAS2ifPg+GqL/pPfloNkpDg
eoQb8pP2L1F31qkonPGDUUC30W/KJ+kMd577HSd6PGC6wvOwrnPQ7+1L5iqOfBrcGMXdJkR3Cz/d
Hj/g3CMJdoODWdrZUTgmr/Mp7G2erNLppm3woOS/VaArLt052IVXWJE0kn57NmFubOsX9ZRy/z+r
c4zmeRvfWA+mR21PhhwGS3yLlwGIwydpH1CIdqyqBK9mM7+R/9iGkz3oBzbim1tylbrD8CISYL/t
j5gRhUd6+v9D+JTprCk9lvfJjy49HkOn20c/jKJYn6u3zJsZgW/b/TICPN22WDcYlaRXqs/uoREv
BE6akueRKAeQHRCvlQqTgtubrJZ30QMfZ/JvuGXnzEOfy5gAsljNazjMN6XUrp1K8B+jnojSUIMK
WNbm2VwWN8UcnuBliMNPHZ7NWKtHEUVCYEqukk6PWj3Fwa2thF28/nDNtlGjP4yDnUzPYZTpUYBX
ZYYIyRWQhSj3zP5NBgg5l76MlXuAxtFROk4DC9QhpNCHijsqzdmUjTczzHZBhZQipZ2FjlbusoiL
ddNca1ooYFnr8lM3nYrRIzqOaD/ip4S2i6fQkDI2Ap96QpAHD12ya0TEtseYB2N0Rsh0aIryj6j0
Qu3cZwaeBA5I2qqW0BG7vxumK6u3BHFWlO8GWr8FH4B1oYlMcyemO9K43uy5CHdp9VY2jH6rfdPu
RYHm6AANSmn9qHfE9oH9vpK3GvM5uCgCj1Nlm7WAPx4As5fGeywDo8Yk+y6q4BrIpLgM2cWsiCwZ
zlG9n0QGFftZx6QHAnsrPxBYU3Wv0lVpC7CjAVhP76ge8skvV3jaLUbXhYgRmHkw0S4ZvmC44Bid
KtivwS9tiKLYRVoNcIBI15kVAL0uM9q2YFeAOBcX9RZkRRa4xbLDUL8jYBRq50cwM8bcUUTSSGHk
Y/AgUyBZhGcekTir6epqWdYcbLbxpnVuF6jKGy38DqUbpp6aZWueE5pxUCngLXdi4oDQhinJ2Dyz
5CgoeAKxVyn1DdN+Bc5hHB8pCjrCKFJ9F4ueRbyrmZB14BkgcHe9xThIUlCXKqn821szSRGdHZuA
fotIddM144BtAiR0AXFMTu1e1ifyM7Y9EuvAYq0z5Qr7lZgA13Xlq0Y/jaRrdiDJrGfg28bgDKRa
5x+q1t9x1snkmrbdTz8u1bMRQOmHQmj9ZsQOPK2gbPxx5K1IRiu9lnJLWEaqPsJmjv2hJ5baMELw
BXoboJZl2Tsn1b9knlVM7YMGDEoNQU7PVOaGFpICVqsaRq8qLz+IyAlccSIBrCnnGlsTjNA1Itza
RUQxvLQTC8i4aqTfKe8b8nx7guskCsReVIedHNZIYGIsXFkqEjFn9OZr180Y7ktQIlIdd9cpLznv
cqEPmWd2REJIsqwejXwMx01soK4GK275Q10CwV/KCMK8hdBGMWi/golnQesUcmpjcV7YxnP89/Ii
vOW5tE63SkhuDAENrNdZH32kyZCTrzi2b13SiPSMs2HuFALaHGPMzEtSaznkpMzANq6CiG8N8ytu
M24ZQ61EP85JMoz0mEFeVUhEwZpaSy2aFWliHrq+ZEamlfKl0TsESwCOGdMyreIeNRkyyVN8SwIr
u2YKISG6pAjlNoR3x9arVT2iytkA9CGW5okknzGGRz8lUvEi5gOTg5GBXNjjoe1WdKScdrNfWREU
J21+AEqeYi61AUBFnpev/RQbNGQSvdScMtog7qA+RJ0i8kv1RfkhZyn4Wy1t8ckr6oBasJjvpVSh
8BdBBjOoLoofIeSRRFwwRfwF4kpdmjShrd1StYxnPM3ZNRw7XDdzBQlaTlJqkkq0qK5nI3np9Iw2
q1KI9wDiIdZfjSaspkjV8Fqo8lYpUiVIlUXRkCn0J/wPzpO0yzl363rE4Rj0PigUE6c6a6i3NqwF
Bo8ZsDzZ7DH7Lvgc80zXT3PRxo8lJP4xm9LfQBx/5prlaah2ygtpUEznmzKxlbK/K9EgH5bA7AX8
lFWd26TkjGjLE06LItVXih+pqJ+FynptkUjrbZIOMMMk8G+lPExK0ZtlqW73MYEER8iSnFZJAjaV
9iedGSDIZeaYpslVqioM/6KWPRVcQ/kqaFVwK8qKeV+91PM94kl2WrEjJbTDiRwsgJHY1wIcHFkt
gqJ+57tjIyOCtPYzAcgJ02NlR2ZpYLdmkVyjygpIBM3APxVzSLze8KxVNirwA1m7lla3q9IF1Rco
m4nIs1cxhh6bBhDiefwbICtrUqHWiudhbuNLEwJzMMrRYuKeEukh6wXp0DNTh7BVllNdztkao01s
DomORwEuMqYwa/Wgj1N6GES+eWvWlefYSsVTCkLy4iWdqRuGFJJ562rVU1tZ5hE2xPWoD8iWe4Fg
OJGD4koge3g2xGw8jYkh7XMY+JhLMeGpcTu6QlC36DF53RTNHPeVTi5cq5vDQWmE/kzEXvdqtkqJ
biWWjYNljT26+xlPIRwslC/UqoFMyBqTOw1QDQgpkt+A1ilBJTMMVIOPWQKaJE4SAwiDnloyUpPE
MX39GTKSnqgU4CnwYt8kMv628ggOgowkRmqjRbJiPCvIKAniaPyWtTwA3SS7W108vUCPay0ux54H
qEFAUpUlBUOfrFadKpL9gdxwVHtkVxtyW967qgzP4oJ2JmAzbE9s0O7cAJI79GDfYfeSLtIPkj/I
MborcLTqPtPjcRemg3oqqkn9nlQZ+aZl4Ksel9Ap8nl8Js3MU11GgcHcuhmQ4SkmdWdpLPdBWZqT
3s8QZecCjVSqpbRVveSZXWuayDTQgWh1m5/rrARcPofwG6psNZqNOZZVSWiyUz5OTJhwU4KTARqZ
eHmNVG8Z4TvGqkpkQiVCD4vV8DMvZ8aok/wRTVngpAR5ObM4o2IJBuy7WRTXmIQRzg+KCiljgBfR
NS0cvlAO9xydDBKLGdrSpu7CFFf0ksCBEgaKRAuIRSCvUYJppaAxjKxrGQkVbUucj/daC1GujSon
Z5cR9TimxJhxSVAINoxshzkwkdhFZQzrm8QGUIsV47o6Ey5KNejs7MlBV9IOGQIKknkKs39NF5fp
DsjW6EV6DvOjJMdNq8roJog6ml6d5DhDDSZanQ72C1dICPpqKtV3mEYrlkY3mQZ1STU58hClp0mP
LFQ1Gaveyar0A1Vuhdm5zC7UMGwvW9KEB1ljH6KnsNDCQWMRmY4yCx3qpf46S2JmQJBvW9eK2m7X
ZiKuwRwyQD4Q87iF7Q5xwJjZVW4AONHlCSnYmyFKaJWh/qKOTgWkNXGjIxEM5NodFay3fQPoC2lD
CZiAaUyCzuoYNCHStTEM3TEdKrduIPMSIiBwSs3I/eSJFaqV8laGGRajsVrwniNhiRm15WZ0MiE6
O/moYA0YwvZYDD2W8bKtjhCweTUX0njJNR/F76wM7vC30ocSGOoP4e3dB9D3yBcFOP2RRv0dUhK4
gYT2qBZ7/qxisjS0tAgHf0YgAh4++NIbqQUIt0lJq4o2TSnXEFv76NEkhYbxJRrrg9RY0ZschH8j
Oqi1NMOfmGX8dG2xPgvj8bNTtVlwDWWkU9dZoMyk+mQ49nXGZGH4TPq42IVJErsSaTO7xDCZECcN
ZC5ZHKwH0UzWvlGaL1PrrCPpoqGnDtFwVPUYH1ZvsSxhIqKHwSOuF5Oxi2mRQNopJma2KUdbMIyS
bEtTsyodLYtPuuzm4aj8x9F5LLeOa1H0i1jFAJDA1MqSJVvO9oRl+7qZSTCHr39Lb9KTvskSCZyw
99omHf65Le/qqnZyYmwm9CB/iKzSjTbBVxrLet2PI+g0e5B00xwvFy9ZdLUPYSHhBMzIo+wGtj42
uKQ0xtHV0WCINWovLjpqDxaELh7FvjfFfbh47VaYyn6sKthzLPeSfOdqYiiXCAJvrnIWnsVE8sQq
bBx3l8YsPd02VgdGbIEg5M1BvBnJfDi0k8REY5CUV2nRP0xokO58Q1Ikj/d4BTbsXmu363dBVKbH
YBgZZaQjrUgTL6/GmIIXo0hHzFvjjCwcYWdfdeTA6iwhHyMNN7aQeuNDGwf651r3oQZGUqZhvG9l
oB7TkoUY9KtqOwGV3vLd3zYIWffl+FMPHCOS+yVhUOIqObLFKa3TImBW+HPFBz/7/i9hVNWbyCv4
WOUk/hNp7V2I6Cp2qHbyr3ZiIpSLaDhzQbs7pwVopfJsWJuxKY56bPPd0o7di5/PiI7jqVtJMKjo
nCZ9tgMnOxaizU6OYaka9CNjG1LJW4rvadnGkQulGHvmuz/i0wuJp1vxeAzPizN+13LE5GT3zg/M
1vToe9I5yubW5gh+LjBxwY8lmQfWrkIquvhuRKS2bjdRQ+JS7QKaaSzwGF4m6vUoXZ/smfrWCrjE
T6NrXKWV5YARG8MHjg9EKCkaZeyuqCFSUhinNLNe7cnTaNfa/H3IiBnMHGWdJjcrrwtEwBUpFs8R
ophTZ8fxxvOyaJ/NgXWyiXDdtrNLS13nvnjvdRx/EO06veSI1HaWUsFPnMzkhEc63PNKwqX1DF/V
MKHC7aZi3mszh38wHZ0Hv7ktuXXZAxKqs6NCFrudgyFgwm7o9hkLvJSNJDvQ9UZWDm4veJLraeJa
YZM/lykXemwG8aOj1H8oF8lrHrMbJ8+TzhdLo/Wgq6YltqmAAbgUCskqajDbWmgefWiv4FBa9jx2
FOcsGpvGeiolYH6kGFmwaTWTQHQ042nq3Rn0rbyhJ70JLQV+ZS3r7hTX6FJTmYRH32rf5ng25zFK
Jtr+YAlgbcfDocxBqMUx+ErbEeMWlrtLimVOGTWP5S9F2xFtJRF35b6J+kcSxMbd0CSg0vt6UlcS
zWY4FOW/oWyszRgs6l9W5tHOBi16auLROTIzefZDK3+yejnth7yiDXa40a9Jp4ufMc06JqUaTZWh
Ya2Z4nZ/TdzFCHYDxSS+rZKPJkhhL9AIf3O2AB+xw/IS0oW98+gs64CvFJODGFGWiZttRhTDkRBK
c5+SGLDuaFI+vLwKTlOVsMqnsJ8R9RowRnrGp2qG21pEObfRXk/1xN7D9x9rWacvMS1Xz7O4lV0S
43x2wpcwxRdhiVCQveuah8Wx3MPUF9FFGM26KrUbIEY2RI8pWk7h4jDPIrQTTEdavCthL5L9pz09
xV01ffiKNsX3lmo31jjfenEDqsyew5xNRO+L75OAMxC1DgqbVZyxWI8lDjLI0GXSVrdiC3gNY5Ly
nX0jKkLDHDv+i8KEpLCkBQPkNd1/fO0ezRbUqrrxWP8Ffc7spc5wvGuG0DVxFqtYSdJTfREhRCvr
D9Fa2T61F0EId8R1aeTyaznl/NLWrEhLzwAxl9VyLX24/fisu0EiULUByUzLwDrUr4B2OWE7P+eF
GxxNr91HLs6La+T0n8qK8Kxg5jIbn200vJQt3tyz+p8yhOFbaoN8y3CLSNHEwSiPdjx/4hlrEcgv
f1OO2AuQL0bVhSwQd4kxSSCfva8SPT/5qmAFaZcxqTfAOoY+DM7hkIiPYhrLUzo68TmwB2efVgaZ
ZlrcwgmoDORazSS3jmTUb4I+aE6213MIdKg+vYqfsJFz86mmOgXWepMQyzDEoewB8uVEZmwwwwBh
4m+pwP0dxj564cT033Un9UPfRUB8bpLtsh3qN4osuWvrAQefDqQmhEhUr54SycX2EGn1cQSptIyb
7dj08bbO7GWvPYmZBjavqdbWYEAwqTSvPtTYGuRHpffNec7ApTbuoc7whtQ55grgEoyVO4cLF/0v
5m+BZzdexL+SRnA15yQFptPoH5o5xKVXNr9ZVKl1P9XgCKNu/LEE4aRZSo3P8QstrQUgFBrFU60X
Np8+4qS2Y/Hsmpn6OshP4Kr1n2/H8tXSbn8KVdNgcIGKQd4XKZd8y7BwfCZrtmN597mOCgyv+QSh
40YJBerdsfTyiGAznf5NM+mdGEEEB3IdMLYqTXJG+zDo+LmQw5+XNP/sxeHRIKfNNNkITQ/dzFKh
CtUsTf0s2hWdvaqCfjs13I9BTpQkmOs7e4jwjHlbKvVVDvNq8rL3YglY2NukxUGhJEwViQdn01bZ
ywtpDxQSzXTvNzOIHNNfS6v/rjRKl8rfBhHOwiX2rlXeQ50bqS0oo+rNMKYEYI1ttvFZ0jjM1UQb
Xnwi5dsse5GEAqy8Dt3QXIYPXVL+hi6iVh7EXi7PLmE3vsNhZimINPYxh1XMVzjdW/F8D1oBSp3Y
Ey62CTFwyAbBp7SoBNVB+aStp3gxXXfrBPUB38JLGCWHTjMcM8577+M7XfTBukxIFSMLAobXIqN0
iHtALOGqXWI552zpuXrG+yFA6tmycphz4tkz5FKz7GiCWHHFEBHD4TE0xVNdYFmcWb2xYhMskw3v
qNd7164T+9KuT1aOWzBoGK1ryJ7IJoIdrzSWIZAn5Axd/Inj3Yvdk22W10xINIXpKvTlD+rEHU3N
Si/dc3Vr0RRbqwA7STxve0S/AgMbE5stc4T+O4jVChbwgdEXFexNFxKODx2uAS/vHoq4P9IEPjte
8+fL6DFDWGDnWMin/Mldogh3aYg9VGDF1V9j3OIuSPEYdUBRHfthuS3Q9J8X39B49aHPB7BGj2nn
7chqxLPMeHXrgqyK4n5noWIy8IuR9brMvgcYpN7gH/2JRCTxSj5PbD+CkWyxbFh+d7ZR5Gl/OQQe
O02yOoYXxhUwNQRvgF5PaCaWD0e+t/aPXxJFhETxCKXGKu47tYF0ATNz35O+Pix7n75iCDaYR1hy
kX2JXcRh0lBMf1Pzr4GpFlzz8hVgpKVPiuAGgo3jCNqoUF8NaiKBjqmrvc+YZbFdakgoy13eAY0k
UNPOlp0mR7awvxJFWOanmzKB9q9LAVlsbdv7LtqQX3Tn598U0KjEHozz4rIeSJlA5xssVa79VBHk
Qe1K+p35rcCaJr+1+fYXLojpITUYLCxeW+Mg2oAP/JO5bK4Gw9Y43S928elCFqWI3/RNiOxb7FJk
dxHeXsbe1CSEsq3kyGRAs7Caiv+spNuwKbUjeJaoxxnTHLXs750QiSBr4+ozJjU9gVnGVnV8qgCj
UP047xz0dwnhvGYyFM+sAQDVTZJsofrHdcZzg2d+ilAVjgwil2Dno+pm4JW6SM3Gm6Ot7vdJQQ18
23CgcRXRJZ7Avv0A/95hw1k7IBiHEFXG7T7Lb1Tqb4VuI7RYSQvxkMa/wYi3COWDerihLW5RAN14
48bDwqfaispvb3GPJRiQiO2tqsKdW2Tezu5rNuB6S0nCqxztOZUKDiIGmG1T/i21uMwJuB/8ROeI
r1P6/SGBPOyr8TuBtRCm7jq0WG4iswv6hPVqQqwo73AQYjkgyytmiJFxDTGupn3uueZCEHGCdAcd
MjZAIIMpdppx8bjyWOjyELjjRVPCj4u3LmwU4EFPjV/MHx52rEkpJtXumVjDz8VxzzpRJ23jiG2X
4dDrcdvFDA1mfrcbfRXa4d+QyU8648flhvjjJkWgxLS7R7C/okD3Nsr44hSRDQ83Sb2R8Y5uTXYg
dyifMYOLz7gFTZTlgoZk4aB0ags7KBsNMLGLwWyZh8uJ3OLbrJhuO16FHU5ZVYK1TvyzGyiuSt99
Ec5NHeoPCKq4HwfpBXfWHDYIzeTJ71qW17K5jDkxgtGg7oaBmqsQxb5TAVvmukFMSZjBLXqIY28C
opbkIEBUvUDv9b9nO90rGpbSwwAdy6s1RTszj2yhmBslk3fzCr3WWAnVyPEaB5LBbKxhdtI9hYOK
D1FZQ0jvrmEF863pPoYRFO6UzW9l4J090x1DUgVpPuHve2HXcnvIDSfTb+WkDzpSj90cP/W6PQ2S
oClmIvsWUHDSsYOzPe/RTa1DqrNNTLNOxbCXVn1h1nDvBUiqEpKaSd8Mqhppp8GAacLoJ4SpOkL6
sb30MxfFSzR4bynBGndT2e182+y9DrtSOO19kdyT2rZmtrb2SR6xRfk5Ul7wnFaPAkjhjOHAZPiJ
/DLfk2p8CAZAt9RRqxHFZh0M68ybz8OAuhyDUMezw32iEZxmCiQgl5Iewq3HvZuz8UxvahY3QJNE
HiVjE/KT85cpwt1cmeeYbERqAP/ADmCveKzurGH5UUvFp+W9VC5z8ZDQbzvySiaxkhliuHYnMlJo
e3mjvcL8Q6uDwNqLtuxetiRpviy9OdKYXxejIPAhShaMtH1cmSkoYd+Vz5Pt32cSZ4hDZKTRFxKI
d96QHoYUClZT3bcSIYGJd0UBUI4Kg/7q4Bfloc2I2CnhzbTLLeH3RgxoQxZdzWusGcfOqGnqheGx
cb+GJDhT+W0ZnH0zk17lnvtLBbX32/k1zKO91qw4mQBt2jz/8Ti+pFevdegcmxhdQsgipgXfTl1f
Adj1mhtwt+/+lM6eJRi+KbSRfS9X4/ILFdc8UZokrVebkVinYyZAb2qmiNxq5sFVaERjRiuqrH6T
mWxAa2ieHTRsNELxepi9G5Wz2vd5/GFJnC6prY+uRORHePdERNZdqyi1c3tDRbihVjlZ1njIIxKD
S56UjJw3Ov5v1yJAiZy7AzGC1DwOae1ZfSU8h4LIRi8AQ5u12sEJop98xFiFD427rKjWVVT8y9Pl
Qof6WgT9k2lD/NcWlLIRJ0SQoHeOGVDkhkQ0QuP2cebcmfZRzxheoxF2kCeuCwW9kRW0Bg4yz/2Q
zvzfUpaPeYbCl1SMfZWWE9jJ5scdblul2TuSoHtUbfMq01CcTQP5Q7D9W8WSiUjTM0SNwtjsRk4S
PpB5k9l8Rx7DJIx9DBLaPqWPbE6uns5dItaVh6wkmN19PSdUJUr9keCVE3rF4c+CDGkHjow2Icmv
cR5kZw+bcZGXLE7pbNmfT7fWV9qfWsOJ0hEM5kRyvQXuTcPvBbAdq5MT5Oz/zHidCgbmdmId+7pC
7+EANYoQliqo2m3K3rfBNJAK6PZhYe30woFcV+7Ghf5DTtE5YUDB6dNGT/Qyzs+49FyZLT9umbFI
DeCmwDPKomRg8mUe8sF/SQN7hyWVpcMwfjPhe5gcjUcssuI1rQ93d2K6VWmn79h6V04CuYr48znS
GxmYH5/Xz4/cLRmsHynSLmGPTwrvzyr2pnxrGAGBPR27s6/x36cYpmXHn5YGDF4wabCjV7yqy3RS
NvJRUd++zlmeR+tmbR6xbsWgHMZ0em9S21oXfvI45YCqsvhM+/EriuTDEXO2Gir0wDWVfiYIpOH/
DF76W7jlf1PbaEbAw2+n2kdP4kMgFI7PSygyHgwF7Q3O7Y4PQ0iA64wLnDxKsEuoaCmuYR4szTOT
g/PcjtZdETACuiFAy3nEHbMsV+nZCP2779743Z6ZlsNvGB7yHM1HNnts1+d9OAJaE0y6wgh9oukv
08QtLpzks4S2aFloNkR95oF9iDLnrcpqyNmudXGixaHTWc7kLJY/VodYjcSGA/uiNfi2bYUss2kU
ghN/OQ0upsxW6gUA3rDLJvvYuc7JwZJoAwqm6X7xLKBVIUe426AHTyo14AAufgor+uEDQ42KkrPR
y71l5fsQH2nr45iklJlltrOtCG1zM/8xkdp4ctmKRDnc0rdR7JQy7bEENiGRXSl9jzWWl3zx/5FS
+tBW4jDE4J/8mEooD25m7hnHQKWAJtA7gxUBRJLFvbu2JtaLjZN+G4eW2HJs9aAXRhPsQ3EbZN/h
YAC5teKZ+PRTAJ9u1VDhZNO4C4g9YIYMW3W+Ycvd9k0GyDoXMbyWRMw07Y3vX0u8GB5GBsapq8DH
7z6oYLsk9nDmrQ/WkUKNlrbxJm1waDQQVkEq5s6YbKSP4Lhd2uZUle1BsC2s+xAATmadChdsptTF
Xx76jxbT210nws8UcQ/Jzo/h0r1at6Oomrt3MpAPChEHT9wDCwaOAp28YdgE1mHr5EqkxC/GNnhL
2NrbAXF80ZE1msEUIS+xWojUKfR1ivUxbMYP0ZU/zc3L3tG7lqY9sfx/XCCqQm+b7u3cOyaUqtKw
7XYN1h/7Emb5D9uYU9sx32mYW8AdjBPQfm3YrBMEzFmFf7OZHzjMbj58B5KxyK8RB/idj+HMiaJ7
W9+shDUiH+O+Nlo964kEM4ICXJR5S4eo0lgGa0OHqLTa67Y7NbX9no7yN2+TgxXCjJzT97yA+KMs
DujC/bWxTRlslp2SF4tkVVbC+24cj2E+7YPe/8I5vmkq68v4bfXgd0GGQqeLPloHTLMDzfUuDW4r
ZVhTEzEXWb8pOgeeItGaqYuaGrqH9hmp16XYMn1C39j1uBixssWD/vGH5p+lxUwEHv92vwbITkvK
mgpZHKQAsbKkB+yR8Xuv0BCrRWxadtlBXr8YLV8pfaDIdCN9fjPBA8rR1JFUcOeRTyh0eVJFf2Jb
5NzFxJVCCHiqGv+i/OUhbxAvjkX0W6AqbCYbQhwYTlxXhrIA6QNtD44gNq4njWnWKaJXiTrQVjgO
U/dDCWr4PL6ZahwmVxp99sj8K5XWuk6JJSJPIPE9NknNU9rDtyfSr+g4wVMskviTne8Id2aeRmhe
1crryZ5p1KWSxTdxSV+VE+wYNf6KMQDZqL7K1LnMS79ZKGISgx5LxRclAZc25upZ9asXvWXKBWKK
bUk5P0kP2X3mduur5448uMCeA6K2pr3ddkdbjyeDjq8CWBgSXW0J71AV9dXPb74x7JgC2/UyMUUY
6qfEmq8agU9DnAFqkg0JLKsUtMyMLmnQ7dqll2t4cGIv2dKW7pi28aLGF9c2n10u74ke3S14NiMj
CJezTk07vzNe/QgmnGIZPS2NIGoMi3ixMT57lcCwkkOfSYKLTShiSDRNS+dvoma1TFgSrfqaNpOH
SNQ6ZE32PSfhb+uxAk4SkBO+vkv77m0Bm12U1X4YKIKdgZa4NBiD6vFkec6Zvg9HyKCvOJjH1Ygp
t2gM614pCAu0n7Nb/kUV3feTe85H+ygSNLk2XLI4OoxU6aw1XsIBf3mJMGSVYGAY2vbR4cwo3Ph1
xvk02ZQl+rZp923OSx/rie0ExIE0uHAcQEDtzURn2GYdWBNtUAjx8/F0T85cbwluTnYaln6ZZzCu
Mfp4JntLmeHYkopw4kFBZoTPccyJNO2CmI8hjZ9Yy6SHvPPandepsy1hYNV+Xn+k/Os9bFAjSWUn
v4fiN9sYKswSHZaUf2Zco7aXmGLMwImUTaVA0U3jrx35xw2RHHMBtr9MSHn3ukNvEAUTzpkzpLBu
n7n1TL9HskRkD8cuEHeNa+4Xr8aSifIIdq+MyJ7Q1aYRNj1NzNzn/5IiIcrnoMOPnTvmFDjUkV2a
fVvE44hpwAUWwPYJPHC4LX2DJCk7455q+vJ5aOnXxBPKPEZgPfKqfqbgZjp4EEn66aGNSJIMwAbW
ixCyDEZYGnJDObW083m2mh2BPqgguFI099o0dl99P76SfbKP6eeyYTz4DCTG2QufkyDf58v8N9Uj
7kPFnCXtNGOfCglo1yFrv+nq7fl1Um7DSNl/d1QMNmOI7lHlXGQ5eZc6YFufYllmOe6AUJoBniyR
hRA4fU0b5JhF7R7zGgOTcvBxzsFXX8mLFwz7ZK7uc0wpSmX3XLrw7VNQLAkMlyhe/sWpLlYEfMnL
OIHQ4x04ki2fbPIS916prX00QR3sZH7v2kB13DK/LEipwDrsIps9L0PFu0ow9GLi1/r5l+hIYG6V
c5xy+cQ9/+AnDDFLVAJbq9HWMVU5EcMaxmLnFG8s+8whFv4jqUguO3gc78J055TIHsIod322fMbo
fziIMTe4jduutYdZLJ/0tJWWtdK2D7apawDe+0+mmde3gHvhaXg2rbPxavzthvlpPMlL0Yl37fSv
GtNuxOpgmyCrbFE2kql9otijKBwotZpG7OMA2XTQx/C2HRTskFYxl894C2ijm4aE276gL6zICDP2
Semy/kL6snYkjiuynVduZ/JH1iX+Do7HIcQ8HOAAmnV95cb4ol77nJyIGkA/l/xqZQXFodZqwEvC
OtohGpOznZWo5D8ei24cRwlZT150zasIqaNl1DY2ucGLjIZtUEyM/cmuVuwLqNPmpzbrxlOd+PW2
cZv3zMPXlVkxThwk7yRP/9X0GOCCyBSqspxI3ZJ8p5HGOawNsatJxTQJAMd2QpgMKBmzUb5FV7ux
W9QAPRDnIHiua2rObKjkPm71W+PjUIs1mhGYCQdvtjf1kP5lLTuWNhoBBxdXkbNFoPTBJoGf1bjP
KfIweoR6bWoYMsIbOAwNjmF/5gUu2pRPGtnoNRpD/mhCJ5eguaqMGJw0Oyze8KpszGB17n43HVqK
rNwiOMRjK6zXIAveK7BufUFehqq6V1eaA5yReS2a8eia9paqXuTAT7py7XvmHOj+serZ1kw+DvUs
oxRvGvkyZeOLkhGpTbkfwxV17pXPLCtwbbiQgW/WxaK+ioVzb644vIdWPSe2/1xa6c5i25BEzDpo
T+ndxnlfBgqN9ohad+rDDw60TcycHS8GmcQNPymile6a285DPA4Xn9kXUVLefd/bHSFLxXSiBdIA
a9qARN3yu1TuoXEZ2wsuBX4a71JqTOglwRG68Tb8rc2BRbR7RvH0LfX0Ebku5Otw2RH6HmwCdsRr
J6ZSXoZ7H88Pudg2QyQzogPlGDos1mBRdhrI8rz7ztLo7eIv/y3JRzXrxxxMTOJPLFQWJviKaFi0
LgxFpLT3Y8rxEU/9UTI2aGqWnCVm66pQH2bBFJ1G6adDCWrHieKKH17oEvcyB6k9t6DmtFw22c3z
Fcdj9FDINtsFlg3AbYHmWMTKA4chTgtMZwURnRLBfqDs2i0ct+DKySpkCsOGDYU1BUm6gxbBWUfy
R5X5G136gCSqolhVAmltWuBcYUpJqR4hmY2d99wSL07bvzb/H7Q70ds0JycVitfWSfXOTppDmsGe
DO+XCpYno4NIp/Oa1rr9T4FbF6V5HnIMiVp4TNHaS+0p2EOoyu9yzcGqA+svCAbswiT6hI1hnM1O
v00RpkXIF89R4lMzhEx5ptIJQXKLjnWZ6yNX5jfonvWnJ9y/ji/izg3DL1OB8dPYCBP/0vcZuG5M
h41M363K6ZBKgGErbvREgv12mb98E2n7kk4BDwcXVqz51qfqMygxs8gYb3Jzu09HEXCkEi0Qx8y0
BAsCuUTH+JYiHhYI7bDRzcOzrKN93JT7VsdfpmMpw5r3cYwnJPrOyMLQEhCz3XujoveCXdyusFC3
11nFyDGoXwdVKvIXEmfTzeO+vp10AbLScoRoiLhuZaRG2etu7cCCWIUQPRLtzo2Dm3Gid0mHi5kK
lM2yn/li0ywDKzPDtmvb56EbzwnGFFkVz15p8T0Xr107P5RBQORfiXExSdnRwzC/y8nkhlXoHDsx
ExUPEyqEvzLJjzSXD+WN/qOwYTQw/6p6eORMPxkB/cMjEipSI8pevHjB7O2zSkXX2RFAgcVLRrYi
3zV0RLkcFTk+Gb1VpLA6OnF5Gvoi2NZNvl0c/iT7cSYJ0ip+LGsG/80O2kWjva5ySDPC1cRiqOkp
Q8TYz9Vm9loiw0IgqdmAPLDpw2RF6vhvquo3ZGQ/fOposrJ9lgIrAHGd6eg17YOOZQzCOsMEIyze
W0JEupFwPxO8zqyM8PQIsb/1Cn027dImPVhTm3MYeZc+s69uxY9Y9i5FBscfA1gkwswWMxSyIBb8
2WRrFyTMU8n8bD10/pPT/h/iTW7hDJuhMlBOKR4oD/aSHOIyonhijPSonJkukUZOOfkxBvrtywUf
nLsLEc/EkXxn6PGBfi4DyWWtST0m10Z75QqBNwKyEYs83jIJQggh1tYXdGVKpOtw4hcvbfyzFA2g
ULZUEYiLdhw3rWevAs02poHX4ATNVpvxr8z/tYAXhBtszdAcaguUaRc9dgznhWrWqucNXiBUCP1I
dY0F1RYUajyuHWoh0irsU8/6KJm7Q+jhyhuT4SPI8ks/o1IsqTuYb0S7Olr+q6NhK5CjD25ExCMx
omkdfQ9OjOO7LvNNapHhUA+MTEzPGLLODecZi8oA0THXLAzFf2XDO1uXOLZFC2WycSDoD3h7q77d
lCogPgwPaA81Ixz0uaqbL8u5jaFi5+gGVJhZcxYuAzjPhl+sBDMup3ag0cj2OCXhZXGtV2F4nWe1
LicmtwUogmAitXliuR581cMpiUiC7fPC4HMUwDuOHsSBsbx2ybxGDdWMOKT7Mz04FjCqW7Csw/Dt
zJP5Z+JK/aLWESSDjtZ2RNvHlKXp/3LEcU/IXWlsozCLyH2TFcxZ/CUA2nI1POfIbDbZGFpvbVnN
P7lKMffahdXeF6Flf6VoBk5yWqbDxKl2cYeke53cCbjx0tYryxTwRAbPxfzp2HiuRDWQ3Nw51cZJ
QujQEiu4tsPwACWJOyPGlFtJ9kMqB5wxJEP/uGDB2aQNGvNel//ZUmQblpkz1t4u/i0rib+sQmHY
9gV05s4hniXu39sC+K01bRKFkySNCbAsScVeCUuDhBsaDFRzVT0OLbVC1DfopqC9uRZ8k5FRM8P/
aNLvyZR+dMjn7lPVYMa2ZppTfDJsNeFnsOtL9nwgPotnPu0WlTj3WIwcuW+j+dQviw37IiXNtsKn
lN+inMsEakhVUDe5EhJeRAA2Z4yBaZiaDv1HzUhN8RvvCk0QoN9Ij4dwrAlWJI6n7yWTTJb6NG7O
TToQ58mGz+dPSrU82qPjxfe+d/uze0vTUUP9CzINW7+yIqiftpVk86obl/kSCa5SxNQwfSiEFFw9
Rgh+eiNd2hb9IgI48m+73kayYH9anNJFSJ04W4xr69sKpQuoTBqmIKZnIO6obUvu9S4rGfmLdLE/
zUQdwcyjusyF85S0XrfJuuAhGc2Xiyw+H7yD7oLLAKpz6BnNZ1Xwi3MHd49g6mWW+ICA8iUsiFWI
MEhM3vhYFUO1pTuB9dGQZJdgxe5VgcNdfEokA7NtHNbPxSNdxO+s2KXIBka+Z0i1lll0SeR0CBO4
m737nC/h8yLSL532FMHdPo7y50Qh3iPgPNs63bBvhpgLutxwyyQ7G4VpbLtb+qN7gz+uUeatVHBE
AnV2M2JXBraN81g9LAg80dV+FJ77aDvln48ACqNRfRVdTZ9Vc96r53ph9J467luYCaRV7qUpQQ1l
LkXCmLAfaPsru7jlvdLtwUsUGh03fG3RuhFQBYcacEeiW0DxszdvSgq0dSj01bKscBeY4Hl02KnS
171l0bQZWvd9HAiCSdrnkjLqrvfwPNs5J34akR+XIJm9l8yQuJjY4y8JvpzEKBddwmDushAVyVg+
cY/chaxrHNKdG1khPnFZ7bq3N6wKU4awGHXKgRJ0lJuArK/GFHzR4t7Kek2Na61QwP6LlP3DUaJu
21x3GxNxGveQa93hankNCB07YTPm2P1zJnuIUHH6aoEdmRC62+z/6FNTTKgBejtMBOt84cl0Egf9
LZlLRd9Pb1kWMHlvBWh5xz0GURXs+Ez2mR7+I7W4vq+D7mkkzpGxY7tG4wVJodnC5NwbQTwB5rN1
CltSlBazoRQEmMUjpZOOqcpwSFy1zo34tMf4gh6VcqP0D12WDxeUpyucg5qlMdGZtw6utNHaRZq/
MB/EuvUYh0ZpcMFrh7jcKuOdXaV/c8RJEHcjuK4ez2vnRSu1wM3IcSAEMyVRhR5s9O0v0Tf/9YJa
mxOvOQ1O+N8sxaOKmIDgg8SIudyM917hraVt4PKCtlgG8ZH4/KleeZZqwB8fVXdJN60t7YD9cJ0P
7aAk8V20zGSzFAF/HbGtncPhn0evvexoUsZDnGOQ0vE5vClKAa9uwhycd5351y5Ntt5UbZjGf45m
giBU44ce/Zq2ojXjkeJ/MyAkX3IsDrbAZVcxI7Nsy9/XUWkzi+nsZye0UDFVZf/gtrz1uX2zQzjt
JeXgqtkNjMWyinlMyUy5o4ra2I27csmWkVX3LCXgC4X4S/AU9MxRWMKsHDu7b/7H0XntNo5EQfSL
CDRDM7xaEpWD5Th+IRyZyWYOX7+H+7bADsZjiexwq+oUFiulh18ymU5FoFDOdD+JTRig/1xoG625
q4Lut3SrZGWiHJQMbdm5bxmxU94vUIHeV4qxpRU3Y4aRTpfWXCRnC9epa32UHKmSEOCU5wJakUu5
JegVcOBIlNTgvk8EATGB7wuLlDyEv8mtrnjCNhyLNm0LIyGwHxJb91vnr9WoOzS+a2U9W3iIEvsT
DWZZdEMbEoB1KJTtw0K8lAPhYxgjmoPX2BjhmGKKQQXsAvo7qEUjGMFuAIt7hCUPfGoqQF3L8dTm
QLAscA48RapkOegooTLbU1hHKPrVOo6Y0hLrjGALMBTzqPM0Pf1UYWIKhk+Hjj5OHA8GB+HIBjLL
Hyv74NOZCnZRkuqSqHOLo8/DIGtU9bq2+s2kdHoFrK9B47jvsYcKc9OX9a0BTcDT6udkOdKqfeiT
fCWNGgDwnd8ZLXhdEjTH9NV0PwZwLUKPi43cr6BlEfF5cFzhR8Ualzt0KPCU3BJwveM/Egc7pRap
t/eNvY3dZ7Qw9LDJdwrJAGfcZHC/2xdHomCol0ri9Tcwk8xrwmwcls+iUC/RtIprHlODqiIQMkjr
HiMB45BHxA/CK2beDI+1AVAD44fkOwBwtnFwMqv5uRo+FOVdFqn1acalzo/DneubmUa/qfYWyPIt
hFoULtwZVq2wsVdgD/2AcwBy55bqbXz2xDPBVrSZ7rveP2Jyu6WR2y61T1udIA5rbB4TGlho2RcL
R1gKHWQm3ZlZBlRfKIYIDyWGUPqfILXJlZm3V0ejQal6sWgcRFMq6ZINZz7ROb0UrYC+aX+yO29z
5yKn/eQedahyJs5Wu4O2ldOtuHMINXt0BifDpcrTfVLPaBoMYaJ9a37oM9CUOd8nc3dsJsHoBF/V
e4DwIulecg5ax+h97eHbSKfnjLcTRohNhMFQhxYKqPtczxcXuodDXXcGtxU7il1dqlqsKrRQa/jn
Ja+q6Nh+Vol60Ql6OGjKtFY62xnERiq+JhhRPH4LnAjIQEgrkFeRYLizyoh+US6pIevrbbNEWen1
0l91q4AAfQzBYlrlYwmVCbdDW/xkNPbxhWXLMxyALIM3/dfr94gTpwn6DBbrCh2y7p6DiGsOYKxa
W8y9wM5Z/boKpuQvRq4H/FoPcz4gYi+IimLrQjWvQW8Z8IuI65HcD1fFqHPG6662Ix49Jc9j3x37
sTtG8e/M5aFJ5vUYQ8RiMyLpRhNueIsx7mnkG0gTb/vsPto0FSaI+fIShjxFXOzwMPCMY7GjsjR1
O0aupJkBwEnxGMMT5lXOrN8EvMJknSyIzMKoNwofhce1z5icrRpCiGfT3eu8faOxuTf3UMW0acFY
jZE8wQnn1D9rmfZRjN5O5U+c1891C0iHWXULnyLq0VFfs+RHhTpOfmlRG5xwODO918kF4oUlaNva
7FQgn7GetnskqsMcDu+Dyn/zxtqQhAYiG56dABjm+DzFVJURetLwsGElOc/D/3TEOFBM4iHBMIoM
J8Bg9i+HkYdR/Zax/mA2zKH0YTVF0VfdmL4Wpb/hUJ4sE2A0HwnXoAf8dmdhg2rH7jKPw21MmH7I
aoWfngHIb28Opyp+q5tfbbaOKU6JEd/uQyipNRW7EV9dHoXHyXQ3do3uGP9UGn60geysmV9ClyKY
mIOK13y5bXQcgOb2jGLMLvmZk8m3KEd28w+9bSGOpWu73XtZv9MgR0ixmJkhQxn6qwfrr+0/OMIc
58jbmRwxokTRThZsDALI/Fr8K8Ti2LQ59EYmMdhHpSUbI7lPIMUcpt/1QByn+1UI20Zh+0r+jPIr
Y/u3WCHkfGPUeYd6rMJ7FontWJ45kbBxoFO7Lx2G7ax/L/ILYbHRpE50XbR+xdyZh/9imGc7w28B
sbbXHjWANVY7P8zpAnEdjwzF4VmUD7P7N9cvorym2WcdkXWkjc6M19EI/vYxR2+gJKjm2JpB7LcZ
SpXMJ73o5EKtjqEMwt9QzzNMJ9dDxcWGbNobomWrtDrrELzzmLJyhcU4oDFX33YC+cn1wHtB2A2x
G4OIgLuLic9djeQ5HqyaAV/QJfC64UtyscL7vqvcDPm+Qqsw95LD58zpekUWAd48uIuIk7Y3QAlE
/eHk7YY/LoDurn0UXP65KDzgX3E4osvPJPzM488iY6QbqwfJnLpIgLNsS+8UwCZu5NLsCtVj6jlj
jXiFGnmtyOPiK1EIOx5fdUrsDFxeCMSFTti2/mgDYCci3Vqp96jXyIVRUn9HNJtMdnpdYty8Q5Wc
1oS/SMUhSHAML+FFPKg23iUuTjKU9JpM9QwZoIRkE83e3TR9J/lCp4Pemd+UEj4ohI3LHMPy+sPC
mBb6P338iyiDMclfY811x30IyqUyD4Rg1zO+TrIjLEW88j0EZ5rQmKH5TY5FuddXgej8AQ+EBTpB
Iw2gGPLpwVsYwre2POoaSVNxdyOWoqOKclpN3job9SOvAaH19Y7WSqZrZkDRmB2jKyn+tMLu0toG
gn4+PznexAUy+Wf1dOziHTFGLpiGm68i2kX5tjbR+GuJ4KfGe1TxCUjxTQciXKnn3HzJOtzfgBO0
6JLa5kMe9Psxv6rqOMevHgtZBJamcCHKpTBSOXkRf2/68YE5YTFxK3nuDVjVBqA2vmVuJauRQZKT
MKKDWerV9hkUT94CuYMJQD61pXu+XmKNevvR11AHPJNqFEHujnbcNDgPbXNt8n815plZNSedNukx
fFJl8pJrg49NHOze1mWnI67rJ1VKTomaBkvDLMpsLd4RF0LPNf1URj8aE/newgkivK0mURndfMNa
kgBOND6VEZcwrfroqYGrYIb5U2Hn55Ykn8PwyxbJk9vdGoPe4wIcJfkj/IDnAP8PsbGTEu+dCzk5
NB5VV58T8TyaPyaH8KZ6qwVpWvfWJO8E2RiPbjJ1tNr41lFuLBNtq1tyK1tCkVwhYgoJ06XNSGqn
PqQQkO9ioi1YS6x3veStSZrvoIl9Jnt0AWTey4A7mAv+FpQJgH3OkSGzEgotTFLaxUXNTzMmo34s
rxoFbE2lb3K3Lx4CxmR9H631+BZ2b0XwhxmvNY6FoFktoUaTiFnvND7H/nUP9mEWV9N6ggPDaz/s
47LdCFzyva3tgNP7Vq5vLWda94gceB1KWklOLQ712g3epkTzxSz2kilmWf1O1ScOnE1K2KwxpkOd
ClSL9zZ8cvLTctwNMdXNAxW8lBji39R4weFlWhZ++TY+5iHXsxrWa81LN3NRsTzOfVj+IJM8WFAZ
VPiNAX6NskTOMsHMyuR9uI89VjHGcLl5ammisuTPNH9D0d9bPc1OWDva6LWhlSTDPOkgZdgECeIZ
XbBp2OOBJzSi5v6A/9+p+SfTCdSdHQhExVKg48bb1OmuiQ0ndszKvRk+zdDQar67qeIEJ14UiKpc
fLaU+pF0cR5n5oAmQ0tfdxG/f/MU/Gj7KhzATdOHIa79eHa7cM/QkT8BeLe4xrlzHppHkPUc0B5q
+Nlddp8r3k0T+iUUbwf/KA7kdGSiOJA82utIJSwFDsEv55MmzdlI95FGICcl8OGMhIath0KvnvUy
JmPW+oS6VjX2C1tc6EgmUVu7t1CcU2KeNCM177zqgeSb2WjOq837JkakH2rDtJObfJT1v4YblqFg
XbH1VZ3fNV+i8dEnodBEYcQexWEruHAUUP0bN5uWUQROSJgCE1bgI543gcyJ/xVCNv/NyMZDuSDJ
VYGcd/FUeAHZNFKDlaPAa7e+huWUQeChtakmImA5NnfGeKsI6KXDFLjXaDPK7V1B0IEsOTFCLjdB
ehMQLHRxa8LFrR3hRIr81Oa2ASpeNl/cWevoVqkbGcpNRaO3gGYl/JLXSfEX28VzKK8Y0uD0NlCl
2MzDYXkKjtLFqwBXiT9vaScqJKRxtBR84snye55fHLUJ71tyMUeYMEbqF9pmZuwOSWwocIYeg+ap
TQ99uSF7IYuTjasZkxJI5Tu3kXU7bUeRb83mEaXAyj91PpsIV/vAj7UweFk6Hdy4WCfEF8qIVw1H
XG14zcpLWnM+avs1tvl9ki81r2gIxmcwcwWxZhTSt7EtfK86zNCFZ4YrUUG/n0O+ZqCp1+MX5MPL
CnzkbPIyw9evaAM7UvqChLfzeCSKzGM9LFcdJtgIJyONArrT/2bRUYjS7xGXJ9z1WQpVgPQByDbd
pQQkHRH/E5M2gfBUybsq9y0dO3UMv7ewHts8J0pGWxNH7AyIfWDtBQ6XUeZwjaabrnXka1tsoOM5
nNbpEjcQZHA+29HbE0H2DTZsWitjzVvLgC80CAEOz+CxumegQhstxu9suWzsznDhPP1gSjZ4eqvE
rgklcvXzVL3jtEKXfKggpwo5riOTRDbwgwwcuTAJ9pBGEtT5EFBgn65Xwzh/OFTXTjltTaggQeJd
Y3lOg5f/AUAtLPS5osDY2hjqzZzxI3D2DZxjzmTeCPlsx+6ScEcvLGg410JdAbUYFN3Qaomb8GBT
Q+CRT01I9SCgbrEOrhk68gieJMh90AKyt88cCiDnZmcG/DQspVdD3q0QONkMLG+0AsConl8UHfUX
Bgav0a/D6iucNT6gA/4HAVSnHnOKq3CGEUGAwp4MvGTybNsyWhOp8BjFhyfbyxi6Z1VzGYt4aUUZ
6kudaXRgpdkvBKB/cZD0m3ypjY5ynHcabsgVcAFsEQPjNYwrZGpNltnIWrDz4rmt5G0cwCCpgEYU
D15gg7DjNBHeOWwkLdlWvRVbjLKL1u8exRj8I8VNZySKSpuZ286MD9IK9wnuBq+jSxQmDfBFj7o7
EeVXTHu8cPGhc7qt5Q0cJ62FSzu313GeeJNqkqdePUH5t7Ff9vF8TGRGlCOvaAU0VLHpcu2Dwc6u
lEx4p8UKMNn0h4UOB02qxoWN6t8Kk4iZygl1gXJhmmYE+3y5U2rG0dDlITKmT21i8uVQot2Z1qdD
thV7HEcuhmg5GzaBkJG4SaaArBoHo2TFytN1ZH32EJr1PlibWJlL7rbkgigXVeYNofJqlN77OIZo
NthuMlNEWNEj6Loa9t95EbKH6dtlTklQQU7+4A3fDFRfPdf9CqKpxVeEQdNdMl4zProUa+cq9Jgo
Yza4kEq4ctXTv3gYaDvPaAsL6+aj6mzoGMTMvIouzQGjiduldJy13nIqImtQ48RAQ85mCOSp1ayF
pb1WsOARZ+LKOZeR+EYe3TbcYh0cUIVlgGNR/hDHz5WtsUkQ4qDmxNKZ0pB+GQO5j3CNmw50CNyy
iXsVGkTDwn0ZKfnCk04mA98h8J9IUDatcdiaw4vMrWPX32ISC5bihV3iQXovWOywz7dj9TQGuPKJ
SjloKNpPRI+2Zmc7huyfbS0gd4Ipwynq3sHkGYz32q3rmjALk7Vj82S6A61wTvseBI7fw4vDFG0g
PmLNhcHo0AZhJgmG6OnWS+duwNmPcnnWMu7FzLuj7IWoxX5IIUVoPSdFLLPmeOFKtY7r5mjIZwFb
A5cnDQpULOB4ibnAk9DjJGIiRHHh8j7SqtxnVrQtJ/UqieZlbInjIqo31h4wD1E1hupAMBOuf03j
bAZF0igL6AyLcMMa63xJw3oj050nmpQ4CXZrI4x3KaUuXA05sQynjpe2rJjZ2BuNb8M1nM3UvPbt
vQ1foAl4pJK5FgbFVY7HKb4ZzbkGJp2BlyqZVFJVNNlQ+BFtkVh92AzbCpt5ij9HZ9A45gPzfjj0
+JkT2LY2JGnJcKu3PhU0jOpVxxUX2M0Gp8+mGrLzzGEx074W7qOLw6QejgkTcAT2ByMHg4+DsSmG
7UTVC/f/o6o/B63d2MGn3bAsENSF4zbHHA6TADjyTmcMQ3MElyFcFB0kvgg3Qy6nj5nhsUWHZrcE
PUheFSXvau3HdUq9DZDRdpkbLZZ+wlhNS4go4vbDILfQfD3w7uCWeHbn6C0T7TUnNbS80cVMXnFB
ALnFnidxX4vuuSA0LVGDc2fYYVc/utOPggHeV3/Y5R9siLWzgvNSUVeKFtyQiE47KEdYXnXFMiTG
DY0xq7jgpTF2Om77ynAelbcEVmZ1s6rt1H5N8Vs1kPBu3YsWE2y8ujxqcWNj27ZOY/eRxtcI/jWG
zIdENhsvbPlho6/b/S5PBDDkdi2J95kIIIBkCBx0q056r2GzNOJZhcmnzIHSdoef2qT3eSwboL9h
eLQstQ1b83dIMhyS4pQ48WujaBTNiCemAWtbZXTzuhvz7WhYzJgrHc4FB8dy4rjEWsocbTiA3nhq
lX1WuBsihloJ+HWvy3bWmPw5sDFZyJ17Fow3F9pcGLTGKiIqoWEzwuMszlGlk840NdYAsRGkyiPm
siIr0Y36zSxhq0UT5dhLnsI8mVIRk9Y+PQgszIQ4+sRxJcBdZEdwkZyc4niLwsRpOy0OqYbga2CF
fYC0AWk5685EdOXKTkVPWAoSliUU7GDaKrzROvTL1uoa+PFTpf2E+rCz2pam+3QDAMnFuYsME1fR
G2HGLxVYCw7kwzYWG9/svGUQOVe97gaUYEEJkaiUgNoC1j+DeC7NYDWm0tZlaD2RotjJov6oJMRM
c+LPZOGzPWIkyoM/FQ6HupO4r1lzB1p94nDaNSDfu8J8lXl4rSIynIH91ZotqbTyJS37T7B5475r
A1puRXUt1afGULeUA1855kYyozZvP4OzElb8YFyLlNYyHUByOF3mKX8qMfrIjP52ZfiOilbNON5D
vnxCjOsg4RApXAC9auHf63jadDPZogT5Uat8ZbFnZvqj4TYdUR4m+FmE8yCrig8jgz7QWMd6pEIg
iYa7YiCFCSi8Stt8jrX4qMMaMsPi3FdqGfshssGiEIzVy4C0TmLc2s4m+aFtEO0OWlj+tfQpeG64
FbzoCS5KxvaM86IAZZxHWVt1uM+R6ABKOjm13RVBSrsiNu7mv7PdfSqwn3E6UMEWzAqoO0zmCkmp
a+N/woQ0XbNCe8mt6jxEzWweN1LPoBLI4bHqMfuLlgKjPDGrvWZ0fp5OSJNd+RaZ7G5J7ZckWlel
WMJTEhquWg70Wdv9w5qG8Q8D6xZm2akaPPKy6VeggbyP8HjNKUWsZj075yzm+mWpZhtqVBZogXWb
AsC5wVJ+RHehP09wXRyTmsSyuja9PnJtMyb+VjyfTcRBvLL1NUFbsuiQlyZN4xZoMSXmuUvaU1Hn
H5MV7cnOo8MM7x5iYhA2b1lKi7qGKZBc00HmSY8+4LE2advaofEzCEnKd675Z0vzGpv1DU+C9cZf
cHcy1oAhV3d9BOoVEdlk3gpe2Mz1jB4Egs59lW4Koy92vV5/0QF5zlT+Y0TqaITG2dQna515erp1
cW4mbf5GPubQOs4ytVu2/f4P+5sf2sY/e9SwHtinskWpGVXgk9n3ic6tZzRX25XHUenHsYZTrJWX
fJZ/oncemz44NEb1zzU4/WpRYwCA55o1DNoba8fWrQcAU9EhgEtuify1dhseAMiCsxNfRBx/mvnE
kNRe69ReaIm977NmmwkmfU6AbVIm71PPJ5gVFs521wRBGVY/aNSkhhfVRb/VeldfnCo+e529dYTx
AVgkJ4aUfOBBOoyhWmuWvkCfH/qAgE344vZUanqYRKsy2eL7WTd9uosBO3slpn/qUctq+oerap0H
wathLnUJ7oGaTZLUFtOCJEBOyJnLBLW2jiLjRAHfE/hIY2XX3jpXNNR0rIQAfm/4Bs80TaK3cM7r
FaCFpJx3mcf9rdShznNYMJP02HjZAC4+v49Ne5kgoWv2EmQroPJ6TeOXI545clE5S7D4c1pyFQqp
kEwDQTdNUGmgw94Gqoi71mZFVjZ4/RA8czbdpxFsTBcflUqe4jI5T1FzcHpnmerCXLFRd5zJu0SR
9QJCgf7zTn/Ko/7SCWjqlrUprWjXOTanD7XSvfhcC4qKhlCghcDE4kgaf0inxlrE1hcnjB5NhV+w
mnS8CilRl1m/tIM6Z0GcrYkTglryTI78hhuvsYZSAGJa02F2tB+tc2vQDO1t8Bz+GQb8NcJTSR/z
OZTVyYq56xozTSA9IX3cx0+1HF7Ngf6JErrxChvgJ7m5M9zAs520S0to92XpSK1ZM7+mdvVeIF+X
ET0YAEYeYyvGIqOvW4Vinxn2sfNKfaOzqkJ8wxg/ugkWyST9FpJuEGkOm1CR00pFftbaDn8kqhau
AsISViGNDXA4rgPV+4CHjIk2Qp02fYfKOcT0L+xie6rRd83UH7KlF5XbRFLYL7hWq03NPAAHT8qw
W3wCm6XGQIbtC+7+foVnnN+D1M5aL9Gppo4mrLImVaZp71FeswJN80k1mE15xR4KWHQr8nesKmZU
b3kXXmLFuUln5ICskV5Ha7xVI2evUuI1t81+L+qI1Ji2Y+Hbu279OAdUzrnIuoCdluIcPq69nRIR
SjE5bmRGXLsmhOh3EEHYAdpjPdEMbo5rHR/5yp7kodbScNPMiVgTeloKZ8L7GDgx1UwdM1CkJxNb
xganJQQf3jVp19h5PWpb2vY5ih3O5A5cAi5nSTgAOpDybtCRLDWuYw3y80Obh9t2QA4n1cJB0ub4
FfIzopBZqB4wDaYt13wQA+J4XA4vcsADzU98lzVKHWaJbSBotIq6aUI+asQ5CXMarRJhPc1mRLnR
MrdiYBTc8GRzgol/a+6IqWuCRFZn9gHay2OQhObcwCQAFljw04ykyPzS04oFS/iezE3LL1i8uRGS
WGxRDO0Zc761g5EIbejBxRps46EX/atVzuz8PXUMYY8+y9l+yMDSiVPQ5TtX7xx0da6wgYTZiHCX
ED8u3Ws8FkuOflD3sNe2VjwAfZqHHz02PucIZEk+J6wnfDD6MD6NLFxN5YSwONhWDZWcFZaQV1A7
LOeDw4Nozfw/yhBCbO/YvpMXKcyXETIGEh2+Qannf2MCrEWHCMdLhVYXasgD3lB1K3YKLuAVx4S6
p4m6RPoQbEcPss+pTdf/1R6FNk4OD3Ks3TfPbV+K0kl8siintsyBGkz5GymE42wNW10Wz45eb7Ms
eE7t6dkq5kvYl/eevJIFdxay7T8wc9dKSl8L6bvWBwR2R3M3lQ2qNKjIajruY9gEu7Yo/UJET5O1
cFJSvJGJe6lJOeceZyr44v4w1ixH7HkV9zyiBn/QU7UVpv6rot076NmahznddbaO02Zgrp+6e8i2
x0IHlIH4zOaSJX5ULTrJEl0eQ80h5+8x6qPUduLD91KayfolYdKZFyykN08bvusoL5g4yKsoHQyl
3B6hgKTflIpyWWXsUHX60QH45ZLMAGA8MzQL/LGDX2xxOTFZd0iy/8XsNGRK8i9yTbckCP6ZA8WF
bpOwCDu/jVtfwYu+gD/nWGad7IBMbFww2gzVNU1hjfTubZxo6gJZTxOhgeeeZ4+kDPYDHRDlGNcM
4g2L9S83sSGogeBDiGoZCPynrsYr3zSKCWW6Jd/P+SXp8UflEWpHxg3QnLwdyu5eTtG5zvq77koS
XpzMkSFWeUSfD468x8pKj1aZ5Tsro/rT7qczXt2CTlPxBAthaxv9Hpj/rZin76qY3jky88lgIUKF
HwJaLHJgncW0MvVIOyqWG86nUhtugszwO7ze8KkDDryrl3YAr0I6ieO55DhNubI/6jCvoTbnJ1NP
n6bcTC5FnNarskMoal1oWBFIZjCR16nrrI3NGIVlhzvfKJjsaB47zqwRrKS4exs04iUW+ackiUWW
uOG6r8QvNncUAtnuy2ZgbDfWOyll+dRTy0zmjyS0Suhg7PqsZfYnaPtsVL33lPs+RAJEWYb3Fhbr
zq64CjHJXDUV2mane09JQyIpxmjykGbjqZqHJemf4Tn1/nmRwz5j+6OFfyZrgAPNy9pM7ziykPtm
mM5tXhYtTf9hDnVT7gQRJfJoha8HfkLc30nNHxNtuAeFOAaWvDCm/whH8cKhjpWN4FdnoOjN8OMC
cuQPamISOc3ya24p4IDCeoYB8kNS97UuOILkFEkNtf4GvAQdJaT0ww2avyJjMvYADjKC2pRah6nv
vyLHlRs2qW6HyXk9UErJWzrSetVNGw0iVx92Dostshj7QvMQ6oQFGqNlhj6YOEWofEjWWqtgl1nV
qaiKY+wBgZBMSzndwtkoJusj53a2aaDUMONPuMBwraqqmSSGjZO2d6ePIKf2k/9PVo/mGlduaw93
GwTGf+w27wm/OQiYFwgJFwuKnmYYw24s2GoB4/tDwjgy4hXqJnb30QU7ULzoc0pFG1y9XDkXW3I5
xgrMBfI5CDqWWJpY4voZDAbBNIOpT6jdOu55idGdReZ+6DACkISA9ENXWluBfjcL8ahMi3aKSW0C
Tt4IlvXNTumjGcTvPIVMGQQOXag3OrLfHFK/l9p7p7FQSaaXjPE7J1+GL8k8XR3Hehq6pbRAC36Z
jDH7J99ot/aH2w4bPoNt6gLZsdwbS8BDXBjEBis99GGutCec1I9jhZg34pXYMJOm9KqOtWPXMtrw
XKKrFQMkvzWwZiETqm0+z88pb1/m4XvoEoKCoT1dmV9JIGeQsdIaE5KZY3OyTdE+CE1NW8jc5A+8
4C3RYKYUHj6OluchsG1SH0a2temoXTgzbGH7Oq23vQYvftbnT3dwjpZ7lxFH5yK2P3rw3muX12Vn
QTvkILUsfAosoUDng+xOSxdwhTA5BAQTOWIxciPgjO4m2FmibNYOoP6ApsBuzgjDjQ6wsSgiZUzK
Xhxbq3Ke26gecX6x3Pb4aDiDKsEkM8ecb5jeahRYVLRhKQ6rEVaIf/NkLUqo911IM1hpeA8NZZ2I
Er7XusgxYte/6NsE2sj0lylmtjg85jwMq8hkott0RPcNUCYm7zfB0WSlhVxIg8z+l1JHvQJbuo/g
hVJxxocmMUTxmlPUEYfSN7Az8TGqFYcYLAa4Q9ZYguWmrVPz0OLyzUTzYyfRj7CyhU//VIf0ffNn
favu/IT5Sh1TqNYslQ39sJl0Ft/UfNJn7LSDCn6MjIOsli2UNDfYuiOOALCzJOo0HAduvAjEFmmR
aFj6hBoLPzGOMov9uLVnTG4a0KWRjkL06wWmtPBrlE+fM57BYqFUGeN99qhEGuVzMgE1MQLewgSK
HXwymKnFLrbMW1THGzUY96JT33iVDxBi8Yqp4qNpxLQ8fn9JjWIS0fxCJd+ceruip1g0cvVip5r0
dSzng1e1b6E5/nYdb3YqvSdA/td8aKg5iiOsLPW8kv3/cESOeE1VPtMJwf2x9SUK6xijtpJQgATj
lj5q5V9DJzP/Ru7JFBPFHGUFrXtQ63dEjFGj2Yc3waC+C3b7VYySf8/z8RRnTgHHi2YecArfoLif
yTf+gb/56oYmoOHO3FfChiXt0dSSqLM3lLsoKXwu41xDW3kphANlwmvVuZJB/RhF4gwG65pHNTTP
sN6zS63NuGZ4xt9NfOipbXHvTnG8APK/Y0MLNqVr7h3sz+gZgifebX48rp3TiGHR7lD5i5ELO61g
dUubJj65JZf05oTnbjCOjHE4oAt+h4D+cJj+apcN9oIb8Y6MOo29G9BTPXU1BY1pLk+pNbL6O949
AYFA8pk1aCSd1ABWumh2UW1NiZ3T1PVX16kep3RiDE5ROIw6Ho0ZPY6yJetbs7w7uHS/7a0D6A7m
4rjKdkt2aWa07ecB8qCHldEqIQzGKRMRAz4agCwjbym00t+m2vxweyxRWSWvrqb9U1qlM9RUrZ8i
YjzESfkJQz5GzUgxcxJGDYe7NqavTjQ9VMrdmxyqZ9K8pPyCpySsnmM5b6XoPmPL+Jwog0A9lszz
re9kjO6Yf+70Vbypoj+CuaAJOhIrNwUemdC1O82blnBZyl8bCZw9s9x6ebyuFMf8rCcSVPfxvZMG
McUCeIjcNKI6FuO0dQJUB6OfmJITT/Qcea2H8rPtI1BrIXejeUDDA03VJfOrOxqHQB8xsMTG+wyd
LTeDTZR72zSeX5MgvTsR3VbFl6thOJbOcU6T68QYc3Do4OngtY72UwjuERIW7XsOmyP9i9mM/dfb
NryhgWo/RMeLaFBDp3GYRBzEKEOXlGKLRGhOJgdpEUtS2CLYf4vhk3gWR852rzVkRsHlEkA5sHnQ
gVnSbN+dy3y6JpPBFFW9zTFj8ZztB4G9KvOdMhvKybsP101O3pzeFTVVgSMPMhablt70LC2OHTUE
HDT2GSUddWW8paiwDcVEgmkwVbTNbzz/pjC0UdIePca6KqG7jKrfaRGk04x+NLSzrXJ1vyy4thmu
fe90PAIG9ZeTFl2DOXyLym6Xs0RXOf3ADeFWZR6SnkO+gA/gmsKvyj+9/CxBlpZheh5S/F9NlfAG
8qRuytI5e47hJ53+PU2j73B2cx3ut5Ve0/0Z0HnDDbbJ/jrX2pVRyjhrGfG/ctN4aJV1zzBllegT
8fzoMTgJKnp8eUCJNdyqpvNtt9+V7bhpSpu87oSZ1FpVg/EyleNa5X221jpyG0vduNm+UMb2FsfT
VY+9lzKMzwEWb5bfi0cVN5IvpBoNfkhycGO1ocLmKYg8oAcLeYM1mdq0jA4D1VI6Kjv92tXTuEty
qgbNcdvXEZxaQ/p6j/xFj8RFM1BrBLXaYzR/5RTJGRhRwDBhzqyjehXE1Rdr7GX2GE80I5+D40x/
STb+ysjJwHtpYJASGrCrGKN9DgcphHf9H0fnsRy5sQXRL0IEUCgUCtv2jrZpZ4MgKRLeFvzXv9Nv
oYU00gzVDZTJm3nyrmOGcHQJIpKVyIOzH4AIaKbqCRk52GXDcGd5+t9SF+2a7M+zLkgfC3yHYV49
zRV++4gKUQ6Tkn2TkYrlQtVoIYT7EejMxSwfPA5fPbQB2hp23Kzwh8+EHgFH0r+TSriwdrpj6LCb
inSrUjxj0M3vqOBKNlYLXqFGSPPj/oErw6q361OAqc9jeNSr4pwSStdhcYSffHYrOt9ATYke9IUL
xZZaDAI5JQ0rqVdvINFjCybckcAmXzVx9AFcmW3VVgKx3OLflEzkZQarCF82KrUNZQKxIaR3Yoba
HlCy0TkNqRaQexmB7JfbKrygXq6Egj8pZw4vs6txVE2vgrNO62ClXIoTF4CHm16W+sTMpsAnI2R2
nClOxoJIxPCrc/F/pQ34bOqk7E06IeNlhv+Cg1i3kXkNKhMGPwam0KZ02GnFXTZxfWrRWxqX6qgc
U6bFTk6Iwzu3t6hyaYcEibh74gUckkstnHO0jHzC1DVP5VFx65is5SLaW0O6fHVm9Roqcc4NdoEl
YI66VO0G2wBzLHfYDxllsjgKGGR6DW1wqhoObtf+EcsFX1jiSWhsdkOxg+d2GZrhvvAgQPTUQizt
LU7BfCtR4qHt/Gu8MAwKm+XIIOMwgf1GL9whmVAn4Z6HdCm3WgXMmETxC+9i3SuGi+n8ZuPn6Kw4
2kgcMkkL/B6/EZPVtR+C7U+WHXi/uyU0jz5Nv75cvhhKHRxdvcH57kkVt0cxpi+d7n7BWeH5tkNK
ynGy8jixg2NbVGeapbad3X/nE0dwzHHXbAEwPLl/Yxx/BjjNVeHtOd9RPZ+1xcaeA3YOutDD4WRc
4JKVemltJkL98OEoaBfSiNdomS6um0BG8o+3JrHO79uVoYECp6BzZ8pW82Pc/GQuTYBJYz3Yusdq
H1WfYeb+RCa+zWxvPYa1/4ziE66NY/aE8LhwZHBc3eXRtctn0G3fVcX/VoOkslUD9hmuENfAr546
kxW7sVTPAzAEZgRl9BDR8eO6LMd+AoGNBIWUCdk6ip+Yl5bfc5v/WgE/fxoQgwfTS2TwNkasUrMp
VbzPzLxlAgNKK7t6iCdWjvV1wn04FoQQ/sztNiSD9sNj3Kri+WwXzbUznAa5Az9JCGQd6GghLGjh
GRmubD406bAjz3AyqrnH53wtJXaUmKspPhZGBcuW4ix0k3pfw5DgbIzNsihKBj75JgMEOHEKX/ct
TNzYXfuModKhOZmYVY502mGKq5NfLc+1dD5SZ7iT/EtTwBi3kZ8N32WlAgar4VOaFQ8xkZplHP8t
E/VLvVdy8ZSzxCQQPHFX/RxzubM7/IVzi+mgZzqfCnm1b5FAz7z3rdrmhtw4VYk4Lwh8uRkHX3FO
hIutETU4juQ9g903EVWPrvY+qIaDiEa3+oQKiGU6C6c9lOiffAxOoAEenSgmcNdcLJG/LinHvNB6
rnDN+jODhak4IToflDc+DuXwHHrtAbroyaV1po5YOfDcTB1VGVZUHOdxPKYIVkEv2CfoHxzF1ZMl
Zo8eMaE79bWkGiU+WTG+Cbt9NtA7ysL6ohnqs0Z0sOkSUMAiGVuHt/2faaOXfXJoudZD/uiM0TUb
4Y30snjsynITZ9W6wXWYVvZvF0Cf9YwLeQvLKVZKeI1sDQ6qGU5lRQPeTFUwmhYekg4Srp99Euwh
oDl0vE0YCWCkVem4b3lwikVdIse/i8P50VVkqzz/L8qDn55RB+N270kNzIuoZpAYTzLJaYtMYGDT
GweAsYIYDfro3h6jC0PAW/P1f1Y9PTmYXikbOS89P8EyRpsKp1wTTbfqxm2cEUygPhEHdwwTtg4v
OX+mjEJme9MTSOt9QzS+1AgjQ7hfsukqQwYIg6mPY+ff9aW8A934lTJ/C7hnV25ytlxzyerAupXc
YCkZLyqKD/4AAlXX+zCzXlybRyai/zYh/QWwZDWiNa4yNqmIawymfbqF0pTK9GrrdRYgtGUeYMSH
L/ievb0TQULKbkgwp1kUbY3xccI2EDYJgFg2Z+xV+kQMMUGxKN4Wn4l6ENChgpXfYgnCcrD1wwzx
BhpVI3uHgQYVB4O1vDM+Pc8VUlQ6MgWbLvXo7uZ8fp9s+a6n9BFVZxMn42Vux61dgumiSZG+NpzC
IMP8OeHmzoUPYy3cVk0rH2i0jC4B5jfyzetuukKCvygA5Lmtcg/E5oAUtKkKmTxABKtv2EYo8qmX
fIIuqDazntsHPBYRTU8YF1yBH1LhfT/7cAvWNrbtxwXWxwWJ4hb2mtJPvLX6R1QYyRfW7V/a8QSj
ZEHOJVeD3kRjOn9qRf5L9JrFo/ZvUdzCNdA1ls7dLpIF3quJ8PugVy5lpr0T8DH1MNq+/R7JOKRI
vhWaANwMXiDCQFUDHMFNxVsQeQ7RhGG+qpLpPRXlykPWJkqDvXeGF8jJfuH2FJBh435uXKSf1lpD
21s32fRG7mLX4BuNCdfbXfegkyeHvu5e2Q829tHFrY92QOxx/MgrRg/9DfqL4UfeGpIgg/PPphDO
z9isgoR5DL5vMBTsQOFqBGJ5c2JzdcMyFphPLjRYsuWBWDHzfrFbGl7YDgUCA0ZRKHDExSoY7FVf
IPMF7oYmw4eSPnFlUzJYF29WlJ6J1J1kXhyHEIQy73BvjZy7vHOqpn/FCDzKyMeBNyzyX2sdnZKG
sd3IeglhlprA3dz9mWzZlqAhmJ8xi6ANEVWqC6muHr5Zww8ex1jDPpmbfx6+hTx4g1+5s6G8+J77
iiVrY4Lud3HmSy2Lp6gmj7ckW/q0rrTQbW5iGYn/g9f3KP/RXTP+1XZyME4HSGRaO+0d9pW1t1Ao
UVGNXgWcJhmUrzCHnWcKlTFprnQ40ucDSbpWa51eoZeg9NEwWldbNyFY5wUXvJhrBk5YzabsTljF
q9cY7xQObCiW7adnYty7NJ0/MoC2r0NOOWtd2zeDC9FBYgsoyASGu3m+E9VyJ93mnCZgBUZMrTyP
bnqtFfZgN3+X2AHOqclSGkTj4g5fVL8PY9vm6Ym46jGuwEw2mSeN0w6hPf8ek/w3AEQEgmdiAC04
8BPAXo0TLWswLKxr2vTD9zIUMeP54TyWyXFRcj63mei3eDYfuMbztt4+EhW7KWDd9qWNm/FLV+ZL
mOFHTP61bUHPxj2zjjkiwoZFVo3yF5mTQNcAMsGxaZRT3HKdirCz73f5SxPlzV4M0KhiCihumTgd
DldGKEffgwTe6g7npdZquA+sIH7BDWL90+OoTnZfvDWul31oC0cJW291jnMqlZZSAFIVCgAii75r
p82miGt16rrqhzqrZ2HVeE20lx/TZFKvzLR/YXL/l9t5AMAzhXIZhDQh03JmKsL/JKXKE0rweG45
hh/roiwhp5MPYvij/lnjkCGpRnDAlxtdmG0yxQxP3r+eJ9DTtTcha4ZA7PExfFcJze9wBc7sm/Ua
gt4fRHH1zj2C3z2v9KXXy0+eTH9JRV5Z16+lSzEVywP2tInzLK/i3sK6dyim3vpcmtg7qKQxVGll
3Z1uzPjUxgGlyL1I1lWLZp8KtsaqmvGWRcEP9DxCYonPXYRDxYycTcVArsAQVpJkkLK99rHUpntw
gTKvi4rrXVyB/amHKbmj1yXZRwp2kMxOTbWgOTQ3wJgqnfmr0OWvXTveQ9a37SUNxqfRlS72g6z4
0+7IajU5LQNDF+d+MzCTcyPCEsrBzrmkPPmehwVlaaJbzAIfTtU4uDNG+iQhHCNPVdVZ8bWxHTIt
qxZWDL8CaQOIyezo/+oZlQXMSp202WHnFqTCHfPKnEVtqV8E/N+0iMVBUMTENiP5sDRSE8sOjk7o
1NsSguZz2on+6AeUtyHyXpNU0jURgVLg13gjm/jVLONnHxDG6ULhPHo2EUEJCoTj6NBv08D05M9k
f27TArCHY4r5LgJKvIvn+EyYGkcKbAmw7v1yp2vZbbDJfvmWl9/Pvg0UN7bTVx14CY9Xl1JDJ96b
Gz+8X9r5o13yFr4eyyWYArxJ4UIdJDEkDpDhcucYXGS5zdV9djGoTgEPUB0D7fbCs2sKATk/J8/b
uy8wfBlzNhKqW0HJtooW89WVKUeOGWVh9kP3RS+kwSBuLgiMwXPc3YY9AXxOm46oo7Mw2ZETlzrH
mv01vqPbkklcokH+aQXWFIrsARCASd3HBLY2bUlFrRqNQ2ADeH7rjFcbPwldl7rv/gt93DCQg8pb
BLol1C+al4ij4aG04npLreM3YPWAspMG2k/G+bf3G38biyJZkXWeEeu4NHqR5mKUxO6+q93irp51
vNOO8fDDVf8iuLOw6zUVS8vAkhwXHNGDdnhQDSLh4plka2d5dA0gLW6diUbMxMItq2krWPHVbjLl
BavW7j5VVz4EJQJeKcjFAynpD74YXaiYUp2d3Cn2mYMrLvQFGfxGY81JUnjmDVOIZAKoOmTev05G
7iE1S/NRLGWPV7n99JXcweY4D0XO/CvjzXSCyzA2n5aL3J9HzAQri/RxBgvqqB16II2NE2WANrhC
XHuwypSRVlD9+QvU8BFo2Yrxs3Ov6v6lw150yOv0iH+L6xFhdKBi8EV01D+PC45ihKhfPIcfddN+
uJZ+4ap6ZWAgVhXaDuZ4cFDDTH+4nSmAnSSeRvcGAu6j9gfiZoHMl0Dg629Mg3ZeNrngTGrKidbQ
AfQgVL9mJwGZIE1Y7k7y+4Et4sbb08toazK7bUz4ZMj1aZA5hYm34zOO8lVVtMlF4sRecRX0vkXo
QtKZDcyAhY4fKFlii42KQarTMX6Y3vmU7moXK+kg8NkHhSQ0VBU4QaUJ/lMW1buhc9sUNZr8MnvN
KegW3CpZmpyUM/9j2QhXdsNPB7XO+jDsyQTay7U7xYS76mpN+dGVSchbAwJkrXm2gQ/Mn1wAGf6W
82dnVWobzcgqCTLUKYq5fwiXW29xayrMUakD9Ja1nKBtzAmNtTYU2+1S6ic0TXsXUbPBEymZXbbu
sfLdYmtNbDyoVAo3mMMpu6LHKMZKQIERWRSt34ZkXA6ulEfOYDwl3XyP1aImqwytsjYLE7wKjLnp
H3E/XRKO53sc7/2hS/F/ahW1PBXS2oUFpzmaLziLpmMBRJuTUmAnzo41w7tQtD7uOhNoIANLJI9l
FVaXLBrEvpp6nxqMHGtBXc+gvTHlHPOE8G5qC5x+Fr/gTz4jtjFWbz3BfjKiXnBAaZvoLFOMxwIY
UNiv/Grne4TQ2qogVIKzYjcEXnjyl2rZRnbKiNixz74OqPAMpoisTox1ADe7c9ONv73x5iePsh8n
Z2LGGjVsnbZwd5428x6OM185HeEw+V1srqQzeDaS3jxbHsFDgbCT+9OjIq8CwadkANcXYMIyW8r7
XLveb+0VzRHva7cmsUJQK1uKDddW8hDTKPEsBflxqefk2QmX/+o+JVaIW/RlHJb4SdkNG1N7u2rF
fWizWuAShgCZ7BtuWpz6SVU0ls05PaBjy08Uxhp/HD7kRKtv1ZR0dES99+fK7scRabxPTQivhjKX
FU3KcD1hr3G5cTTD1zQ/uwG0lbzkb9MEJxNtV+121hmKncjG+JQZ2llVU8hdDe1rldLysiVSkbyq
2oBmTD1CdU7wFscu5VVAHwTXuJsxaM7DvZWByIc3Ti0GKwnNZju7gIWbsFtweUzfTV/BMq8GIn0l
3k5Co59DY9MBbvne6yA0U+jARhHm0rfSfp1wQgNz1QMNXMLmi5o3boZNR+RBRfj+IZRvVeNWG4Cc
1KsNVX9yxuBT1eHw5dZg27VQ/3mMkin/8K52pD9m8E0rTnCv2JM9IGYQN90pY0vBQH5HCSwSGl1C
q6knW81U2z2QbrMeuqj5dW7U58LT6ZE/66mPkidaIZncSKZ+ghj9lWuo2ak8PtBI9601ctowAMdI
XQcQYR7zopAbjgYn/0uKaDrKMrx6SLbAihgaSMDzdGLN45WWT+C3wJuORTiR59aAFGr44Th8xf1g
uo/SdqCIDQB9StAVPCTfKhmZMnGBxcknYczTobHBxv2mlwmqatKMeCtczKkTk3yq3lqoEeK2nqXR
6xzoE5LaiCUsrQ9tQeNaFbAw+JW6n9jgi5KMyjwRY6jaJmY1xkKBzYZRd97v5ix6ygL/J6SYFB/C
Ar04C1lJG4d8ltK7SpbNASW92nJRB10qqVXrhvDZ006IEEIT4tT6JTvaSNWOmMePzjGP1Kp6KHpS
H6eFBqOsIJHVkArctD5BvNytsRtPnAUrHVrb0puAPbqm9T91siDVFll0ARHMOwt47q3y2o7uI/26
jI1czVMLVrYseTWjsv3IRsjljL2nU8039ylwKC0MWdn4wogJfVdxwrT7qrpWHqwTiihxNE3RGTCf
ZE0qGcy3IbZKNzxDWT15TN3fF6zZQBwM1x/vP+JuVJR39j0LBuUekqxajiXSsK9ymkLppEN4Dl7s
kCtjDvD+CF8WskFMEyaQ2fIUy+Tbphv8aVrIHIu2v2LYhnbU26hhbvGSDTVnDzHC8hlDmyFHnPxz
3THcIUgwcLrFdLM6D8hjAlTJVJy/+Qhx1HONm9kZ77gAfjshA/SEXQ+ozk0jGCZSOPUUnooyr0hH
qYc0z36ky9HGnxpEvTRmcGSiVuDqjlEFqrrmdm2zdVlQytYi9fwfGCH/Wu3gqJyfkf3ag3TzaUNp
A1xZlrn7ZjTfTR5/Fv0cPcVlR+uN098VafeTeuKlTOI/uy2p/YH2FhLfWQddT9In+c/p1LXL7Se7
qCgwGop7Dt43xzlfGIOphwJzyxGtl0fMVjsG5QyEiiag+Lj2TipSP2w80Z64OBY5DmObMIAbYfLp
rUdJD+LlUfjOHeB9gtMjPIzKe6sH/6P0wd7MOSDl0b9T/oibGtvzqptxZ7e+T6OAFcJyC/PyK4sJ
8MYMKpK2Ub9ikOORvyTNVBOl2GwkoAxuVU5eKp6sKB/25Vy2MMhsgvZeQZGQndxut0xdUFza+hA6
HejvfKrKEyQGdbSg7h/mpaZs11oykqshdm6iktl+xmeeIlOtO6sE1SEEIWdnQptxCDfIOphOTjV9
VpX6h2bxlwjqG294FiFi62HgZOt1N5hritmBbU1s/2+Vpo10b3k4O7ycCUuUqpJkMvkje+g/soLo
JhGvcQ6e9KzvG0Ukt5UY2fB3/BdU5vR/IG7iVM+KmjbcOkAEhsR8YUSJ11Pb0b/YDk9V5v/nl9R/
CDciITY3zaNlt8xDBcpKXntX61btmbQeFnGK6Y44tJ1nvmUuMsKLD7QWHWJY/euB1g2M9ym+cGH3
67kSy66cpuka4cphzC6TNWZzlA1tPUkd2Lt+MhXlULwHVd58YUOqXpOlxMuN3wXFhqZQEQ1wSHXQ
HBNsvM0KsnHyZme9hm9syRNBZecryODmeLpia9f+/DqMmJpWDj2Jm0iZ6TkkF7KyCiYT3FWZb9rg
tKRULE/TjaMrFGBUpaz+MOXUkCHXulcMHGLrkcHa3BiAGwsgM5kMrCUw3pgGhiwuiVVgMYznxntE
3X4ivTXhOCe7HcS4s0vmY6u2ssXvgt/rPh0NyR84uUzlGhcaoBxkxudQhxZQcbqHAtey4I8g7P3M
kdl7ved9WU498Tabx7YjB4OaaZj5qFuXGquc0XhDgrRKWFX6cmGf8gzCMQ8avw5eqPTna8ZllEgm
DtkYCz8VduVwbdqFjGBTYtBsI74PmYnhKaJhiIljfhe3VPbZc2Rf8YZSlBFZsGvmijDplFrPqqfK
OXWKmvImJpb5EndsJUOzY37MPKP3CbBRJ7Bm1P9i6F/YukJBKHK578gO5r+VgPqDKdzu0TCsbTUM
LCwNdpaAeYTBeoZ9MHiYg+xQuuYsbf+tKztggQY/rpCL3qc2BAKYjXxyCdgE48HD4f7Nbbmtss14
47AXt3t3obBHtN4E7cdrjobaAl5TKlVTeendPtyjtDt77G73XPGL54Tb+2YsgFAW4fw6+brBBEhH
C2/vxg0zdRiVKE5C35YbIthElSqkXA8E7EoH6j9fUfIyVDeR3MHs0wRY7DM9nn3SENQLYCJr/DRi
fA220xPyl1JQdYGNTSMKhUSwmZ07z9jhvm6kfEEf5f2Ucre4OAcrMqonsknLU5L0n5ZI3kuLrIUm
XYJOz6KA+mM9Uqg77QqJrJAjfa0KoPoMXQUsZ9HTFBsRDhEeu93YxMsmMo2gLYnUEOGYFHx79Gcp
Gi1c3/IvvP70FcRwHf00+NBIzAxZ6F9BHtF3BkowsUT+hMpd3tOQ+RHfIi62OeovOTMQRJHyv6nW
z6F0r32d2shMRU5yPbXOXhQhc4jOwrkdJHh+/Po8i+5rdDyFjwg4Oh9sD1E4/s4bgvdt1P3ETVZv
TDjRg8pM7bFXTXVxdXAjTMjyHLvKHOzMBmPqYUjJLKdjIOICz7IYfw9L1u/7ppEeaqdnn8fOLnZa
FBQGe+W8q625eTHkMbcGlWJdllwj6x78boqlL3FngEhBR5a+xqJh9QW1TNNYnGXeHSkgaVP8R4l7
EcIH3RBLKZ7qoXdAyVRIhSrjAExCs/8MnbZ78kpV3So4gm3jQsMoo2pgbh7lB7tS/oe0PNI0orUf
qtwyJ3y35WHKTHcsQRMR7xv1uuBIi5sB31qfeMFDGxcaymPlX9PU6l98WxbHkCbUPdORaOs2StMh
msevHCD7PbsxRxVc8zZOha7vPmYXNl2GaxKWSEi572TwKEhT7cPKYapLZOfQN8lt42kwQiBlbzvq
y0KVUxu8tL+lia1dq4CXzBESpSX4uKfbSZVct35M2+kmZfGkcQkuLnMtJ+w3JDMFjcebso0+ugYk
UeaR+OJHkEfUEbARJcGovFiIJybVSxlEepvMy9ugqsc0t2rIO14IiMDQO8h8jKSHQAoYynnLHNHb
lCMVV3WHFFgQYJ19PKVz3my01YW4O6HKA8Z8nrX3NYyYuSjLI8NAyBBi0PA0TPo4B/2PnWiz7lz9
0NZcREZdb6AGZ29tZwVPoU8EKOpGDKDaGBY08KsdovXesp0bZxQDCU8+s1LbNN/5gK0HjDtSkpNm
u4i9AwoTQTyCTv0uHxNr22kT7wruzTfeUAKCJWwuZhHVVQ3efN/RPuDhq+HCT0zVgtUyudKlrlLU
95mOgmtONQanw0i7/+hE4Uyh6H0hBIFX+49kbfvDHgmcUOPx2UUD3TVksB3vRY8Jfq+Q3Ji1HYDe
dMB15wVxxwryF+ygMZNSQ16ITlpCnHBI6/51oVds7xJFOoTh9CKjxQUcvZRXIUwGK4aSoH3VWv9P
lLgHdpJxq+o6OnNd80CWWOGdLbCUJUHmbbJ+eGhI/K1rRgMnvCjZIZyGhQ1koAAxIScbIjevnM6u
3oxsSc1Zfs+3j1tAWXxjNMeg62DofMhVGG4LG4ywX4Kft1JkWK/jhBBVFhkYj7c3EIo5ncV4PxFA
WJ2wdba1I+0na2SKTZdEctDpCECO3cL9pWKmf+s696/Umqe1T/rzZKU3vQORWgdm2JjMF+uGT3Tn
WiEVwUVBTR1kCAShuCv2IvLrB6JIZII7jLAcrlMCU01M1NWNjzV9Bhu7ZAPkd31P4jhnlqH6swTf
SkCrvsO+Ea4sHdsnoTKYXZ7j70KHXdfYHf24KXpUEPgvkxwuUrv9b2H58UMxK/1qTAEt0zIOXJWc
flqcgTG2LZg5ZKwpIU6mKN5GSHiaD5Z4Qz2wFhKyUnuk2hi2pLqn+k7t8pYuDYsb7l1cGweKS+ee
ZUsALMkCoB1h/jRIl3Q6dT044KL1UCcvWHSvpOiYeoImoHIjT/iqLJsmw1Yvl6gWZiW99jeZ6j8R
1NGFTvq7mfqAK67Jec1BN9/6IMUBcvSHKDP3YUTwWDKb3dpGYnWas4QB1qK3QgYz3aI2QV8HI1WO
Prdh/N8c8gkGvsMccLMAYn6i6c+6idZOAePJ7k6xl3I16MVp6sJXxhIQRrLUx+xD4yGfyxN+9m8h
URvSzs6OSZQ915lQ71wmcPff6DWtjOpjVwzOyjCA5bgY7CwD1Dqknor1wA+3S6u/YfJTy+3K7cQo
5R1FKN5L35g9kStSdD5SuybUW/m3RFtbms9Auhbl5pZ7zmL/Dy5XumNlvlBS/JMVvnMIlh7QJPie
v9oLf3lMuZPKOxoO4r0z0g+v2vyrCRHPudzYxLeWfp/H6Xjgc6n3LvIjRXNeeeBhHdF/mOGCs9Jr
PwiYkRqWUlxB88aliGFTKBgTZga+LaF0e26zg19U760x7DZTPYdvbtJTnTXgBB9tbZHrNvZz2koy
DOxjGJBNUT42wfCYlyEvAcszAYvy0HggWCwn/+q69B8EzJwUHosLwxmzqUqPWic6el6H2sMtMDTV
KZlbeW6i1qM1Dh5WrsDng//49WPP29cJKiq9Pu1pmpt+UyCQ3+5G3aYxuGMG6ocvHvnAfRXxWqY3
UG0/xfqaukvF6dz9qnEEHEVGHKDNIeCOdsF50JZ7RxX52dKJDWALRHw0Ewcr9Ts9r6RtppzEzlw6
Z49+rs0cav9cjTFTvKihJzzAPpvW4wDZpdiqjpfNVqjVHEuhc9fqopDjCX37hzLqnl0VDjg18081
k3AYh7reENh6joJQbnTJtXXO87dcGwDQfv09yeqrBdHG9St59LwW0EKOwurdaDbpD8SJfq1jELfD
RL+Wl8nfMUj+hAUdkMneQ9KE8LkAuT9bDXro0hKNA9kV7TOg0uDgofMNS0szDu0nFCZMH5wDXwBc
fcqx1/sEvyvDPqgkKYoLEwHGFAlCHVqDbHcSsuLRxde8oqIXnT9A7O/94Jypmw+e6fWhCrH12UuN
ATDvwvuqTclkxTBf7KaJdsYk4KShNFgl15jCfRKxQHIVCZZZ475neP6FxNkLcAhbRUE6fqIHjmzv
F6o/bkj0kLHQQL9bHxSjafegKO7rafwmRwVgBMQ0BY5Mqcqq+2l6j4+UOQ7m5+FYZPnWE8GrXzby
FHqSP2tAtuwkTntFpaAMb4awO2R1eWjlzYhvAn8TLnyb5ZS/xeiOn3qOamazGPp94nXrpQ8eo04E
XKZy8ZMt7nNANdQLpwv9ThmQv5MDovxMN9EW54phzaS6e/TDu1QXZgOOhdqISL4xFyJ/KOpgw7UA
X4bJg5dFue8RIY+VjGgud0bMNFmTFeek45baBA1PHDOYi+1iv0xtVkzh9uVFZuMDRRUcGNCVFCs0
/kqNWxHWyVJ3v2XQNUfNwGQXZC2QPGVzuzbWP+wUN0wwLAi0SJw2GZy1kOeZcCQx5dCm2LfHKjR4
yyXREbafFG6X8l57mr0tYcZ710aqCO2Eyl7Rv0JbetepC/oj4Pfkhr3sliCcLqq7UXQhHuyycu5W
9Hp8D6J8jL0MMFHFkaCRajwUliZO1+DyFgtoXsommsQ/+R5yKZb9dLdU4Tdd0kwoORhw18AAV02M
uC2Oyuum4bzPxZePoRqLF06tSBgJWbtsak+0uiQn0yfvEHH/qywYOY4tn6kFsp85dxDUp1KB7gCo
NQ7WZLcz83Mg1X8FJyp6TNjb5lDc+pmb4bOekHWjPkGFTWmeosZL8LgrAtStgo2YkR8h/IEZJrVQ
t7LC2rIiM733OvuqFYmXybLqhn26HTel5hSBXyR/bCS8yWgZXBCRLZAi+zFr0bFBZ2zHcXhvq/jg
Rt4zFxm6vufcPU8ZQbihK7ONTwTlQeXNrzdjePFFpdaWFTDod39MxZFe2lR1GAYZXqZf7S4S8ME9
4jk59/k88H1ig3W0zkpgNEt5Cclf4OgrHudb71Bp1SOurXpgMIfC1fj6nFftsVV5skOO2JWDsbaM
Bosd1OVpFXdA48StplTn8UkkJfjDpIHIlSEqYL54n/vyG8DKtvD98NHz63/ttGBwitBmTtpPqYhM
EKHnALNFM6XlUdaAAJamXw51EAEQC6ayfeSSzyyzSwuqKOzxewxic+dQKI4ZWbZfrURJZ0Uv/y0t
Wm8eQTXmJoS1J0j/BixFsG1ASuV51W00dT28ZqU5pORrdnSBci4oquDMBX04yLZtjw6kLtrqsAyX
pfNhc8KhQLH865MqhlODz7GwY+dtknP4kTCWWs8FQZDObfPDKIx7zxWdwsSCCoo6xs1XRIkFl8+3
mJka+ylNBcZRu48+XcZ6TtS8uP6NTd7SIhi3YGMna24Bu3HJmpByD+BHqNBuTbpFuvc2TSzuY7f/
cNPymqNzrQWW7vPYRGTg0kkfJtJA2yyBg5fI1D93/GybSQQOPcEepGFWHcAWvxbaxIaRY3kIRFGd
a80UuozZ67I+/Ox7GmncxMb5nVGeXuRU0fA9OLql+9Bm+FiQR1/R9CMfBkpOINq0zkGk3Ve1ZN4p
wQlG0MO7l8aUyDN29coc7ewwz+Q416VXN9HTfeZwgI67ID4Usayw+5A/dgSzyE4G7i6ZDEGv1H1w
y2Q8R7PR+wnOKf0v/hcvMKzHEPWyIxc0hO6D8OMDCvyXO+lnTNrPvoj+ay2Ce80iSuRYwD//4+i8
lmNFtiD6RURQeF7bO3XLm/NCyFJ4WxTw9bOY14mZeyV1U9TOnbnSnGl+Wwb/vCcGYRXR16ionZFZ
I24aWtrR9MdHBuhv5tVxY08pnn3X3lLQYhwF5qmtnPuDGcprIjl20KbTi+FlvzNfmZ1pVUDHy0Kd
MObgycs6cuxITnih8aZqmOUSXumb8iz7Jo2E/jDmuD5O+03s5OEtZf3N+SCyx25xySE3YpER5NJj
Lu2NNfT0M8WgnwYoHnc0I/JSlWBzm5ZtPJkOKhPSF+GaD07s3GdY/LewR9xVpaPjaIHMDaBsAVlh
Hxp7tnFgI0jTc9BdrMZ5nlP9FgUcVJ2ekyMOO2yHkLt54477OnT4zkQ2N6iGW0fR19sxLJ8osadP
BAPxsndF2bJ4P+nlmlzn/ldQRT5rcnmium8pGiNqq2I8+ybr27rpKfXFMhJG4tnpo7OXjaeqZv3f
53QZIIzlqy7CyKFj8v+CLqnQD2gbTAL/ZARBv7Z0c8OMJdAmpj3rzItGwKKOkdh3p/snO8ycrQaW
sC7d5H0w2ycvq6aL34TQY/zux6oMchKLYRWdM92XM5JcX/d/1cCGaTIt0ASsjhFnQVFX+LfX/RRS
5BPJ8aY9ve/GZLpU8fSQTvYHBkHUzwiPge8BC8xKxaObAhyPIY4j2/as7N1H16teUt98lBWGag47
GJDKf+Ibg73Cr+sbszAjBhc19F3cIGBiTUKbmn8G2GAjuoBrXOv/g5p6MRDX11k9bcehYUCta72O
jMo+KHs6muRmV4nboyliFT5nNaHgccSKiQNpWRiy0I9NBsfWfm9YcvJrVm8CqsmCH0nWU2P4h6zl
eC6hDKyY42nwQaVesXNbFEDnOGbOS9a3UOsKrlytBS8oAaa0CXPUVm8xM+T1RwXJALHWYm5Iugfw
3sgEhMlCvpCsLWYC0uTk9/liCPJT+9txBZaZoQUmYbrvqi2/BXntde5wzAR2vK9V88hO492zZ7zT
c26uU7c8A7onF6SnTZ9jNZxL34LwjrEoIg5ue2NGuw7akBcad6PTfVV5eGU3gqNWtJd21rgLs/FW
BX1x9SraRGkDYZPG2prmyH86Kj6qSNxqAVrGngMO4aw4GREQURIf1pYVP8JVT76TAAzU81nxPQqC
39Fqr3GW8E9icE+DBF862OO+iJ2SFElzcLma0M5BPYfbftt+9pyy7qEMXvwOvY22Kb7YrJJ6nF1e
gwrcWNQya9hm/FqbDm48g0KmwmpZOcz6FUzZHd3YH11APqoZ2R4u1qhhir1D69UvM3QiREBuAoWk
YNmhacSjStGTfbNVU3CgYgPersWR2CXhlsTlfSsxr0OLP9VSPM+N0dwhTUMRpP5M8I3kwTwHvvmv
VGQci1jfEuIMrjeBEsbcRlQSzir0HGxAPhsOfBZjq3LGwwRuaORVeymo9cHwIOg94J5Wm/pWG/Ij
0e1r68UQIRM8Aemo/upcvXm+eAri+RkI2itJ5wt5g2IDVO7JmDHFDgFa4lxN7qEQAZuLKLGPhquu
beLtW0t+hqrkOfSb/mjLns4qYT3Hi/8KYyfaUJv8IVJS3mFA1/a5lf+anI88bAV7BS+IuWg4MUEM
U93Jrvuu2+SNc/ZTW1zU56pAmoa9ntEi46D6HhIJdJ2jnvAJD5BK+X8WuAHJd1GmPJhvTEvRJm1y
RQfJQP947lfXNIkNPC/UaEr2yMcY+fnUkG/aEP+iuDpjo+G3/YQJW1yRy+5aR32aU/KEA5YWCuVv
M8+bt0Ubi21IGmiNEXcbBP4xSJ3kvnJM72TDfdqTx4HXH7J1LHED05OZhXt2BR2Gc8UQY01vAIz/
hIJRJKrj1MXGfob9fiBu5K3FLFGRkCKdYTnjYYeeotQnKlx5iiWq+2MOHVKI6720GOYZp/t04wXh
vxrl6jaUxkuJ/2aTafGjSI9j9cmfFK7hW2jjf3AKgI/z5Lz3EqEGf+z01sv0FUwYCmBWeED24f/Z
pBHqKD1HOB83/LbYByWxE/bBnFtZgLoux7Bb5ZVb/cZ4jKi1YdE3y7tUTM5ZBOVdg37Pd7Y/1Z62
jwGrZKY12tx0j1fDV6N6dZLiMBWwmJLIPmnfprNrqStcPkJrFP566E0IILLbssukZhEsrjf5T07f
fNEtSH+ZbOv7uW7QVnoaNTG+sGo27YtpjbtkoA5qdOlO00ShV0YnYXNo17vUgeo+uEgdwj6tv7tc
tRTYy/FhED4OP6ey36xZ0Zxl+/Mpwfm+x1YcfnBm4gvsWl0+zcLI97AI2G+1DR6ghHqCsifY56VO
DpAIYmaMn2UHFQWyf902z+hoVNphSUSdKxz89R6fWd3a0y63A3rkRR+8ZYAQ7jpIQVQAY0YwLPOB
kbn7HmuFjJelVvXPG4W1zUbxrQuz3TSZRea3pk41Hz3nxZNRdgy1U/+2GfZWSiSeqaU0Ty0SyYrh
ef5FP8BwMbK4qVkEQIpwsfG3ufQ+3MLyL1z3Ad/ydxo30QSU023qbwqPF9slpEoGRCieFW2D2iHu
K6fpOc6r7OyzRbgYrh084O8G+mpUhOAqUyQYf+LsU4xsJWRlw9pvQF4UlgpvjuTLvrLcEWGMVToK
oS9NXHmqU79ebpG/iIa20icmQW6r9vCTKtt/KlPGsUGPHrYfKoorlcw4vshMpXDh0JnYCSkiW6jN
lM7yxRSg0DCKeSm34BFiW7sIubGdWRhzMYeIpKaKom551v3FEu4UFi3N+fRA2WH8jxeIj9uWBVhJ
rWRm03Hjs9/dmdT9yYp1mGPGLRCqkuijY2xYpUL6TlrkNuPBZtV/by2luYM/0clZ14eg8JfcnCEh
VhTKvWsnE39jvJTCm+LP7jBflI4bYAWadoHb3rCkWKtwNpjbNdmAVVEzDTAqziQ6lVC7lmrGDeNM
sNRRFsBVCUjsKgm2KuwSBvcQNw137ymVt640GE5lMm+dOB9XvL8r/ryIfSEUMoJLJNXJ1PBWfzYg
RcZ2QUIatemcxewUOF8MEGJltprsifV7Eb7Efqg+p6nktpJw25vlshNuktNUz689sX5ix8cyCNHr
4xBdcG4/SvpacVs3d1VQvLWxFxyjUIYfKhbMOQ5BgXtqbfHYoflyBAuZ/NgdsUY76yN23m12hCLI
1ADlh4JGtzJIjNg/4CoxdLoWplWdr3RHu18no+/OVf3jiFeY0iO6fteiG4uDCVdMfeYgMaHCThXM
aL8pdLUvQxugoMIv9tS3k+Ry0txnYOC42fbFplacwNA9iGrOdALoYky3Q0+NZNllIf7B/C7sPWsD
umTfyhgGqyQXzKafspzYulaBB7q3hRfv9DBE7cq9MxMHnmJhIPcnt9xh/tA1pMfWsl8saWLHlpk0
eO1SiIL5DhybxfqOq2/HOrq1SANi1xoVL5O8eyuSnim3Q5oEP1C3zBhKkvYErtfxKUH8dzsWJb0H
mdfxmpbYZ5d9QeG4ACNFBvZM8chGZ3oe20hhZ/S+BjN8I2CDCTJkbGIBqRbygyZAyUbcYZsCsNf0
NlAXWuRm592p9bEsca81QfPUWOiUik+CB7LoDmKAwUjMW5OTJqrb2HhOZge7m6NZHsb8rQHdhKT1
coZnmAahv4SRoJm7PQXybFM6YmroA/IQ8z0xTEn2M5y6TYz4gFAETCDAZ7hVdQMwkOgSPPqo3imV
P7dJfwNAM1G+S8w1YnamTIKXKIGohyHilhEsos1U57hIteYK4eAf6gy2CZxcNewvEqvpMZ7FLTcG
og34vrqcKFzWVV+VaOkD8v3HknMWPPC5zD3KnlPNt8ypuqUHaVlKpV+K6Xgd1PUvWz2xkRYv1Zb2
BGlNw03r/DPL8z+MTFslPG5PWL8xkyZqtvo1lOMSj5Zp05Zbzw0hM7TN+dNK2jQEDGvNkBNql3lg
zIhKMTM0wVPGaOxsw7TAlRh2WHe3ON6mJ8griLiNXTh3KCY0JHHC1m9eqmiSCpw+xBmFT7y7n82i
BSOTm/od211H2BfYZIpbKdWYBUu+4GloUzhQ0OwGZ8HJJ3Zr+M7WQ8PB1Qj5ZErl3ws3+Rlt+6Ue
+3uGGJcXr+Ni1+EVbdW41+swhxkb/PQJ647Bd/JPAgc4e/r81S4Dva4NUZzNyVluaJhg42VQdDqW
FTmyy3qGj311G3d8DbkIHQEC4OTqma5RLxGSysj4Ks2BlIBNlm4/WmTDCC9XwNlYZR4JacS0HtER
jQI1GtTCa6pK2Aj57G3pwWpvXsvOkVxtulFQDVdEBKhoTHCe4q1M3gEN55+2RY833kqTiC4ujwD3
wapIMfglIe4N1yffnNp1/mjlJWSFqnH+sQ/LqIdT/OIRrX125AA0cysOfhQbhjCjzuGfxla0clnr
77ivpcCri+rO5i/ww21Q/Ppt5++pm5531CvFv5ntTd86CuN7MeLWyF26idmLu/ugCcjvII1QCc7C
iqdNe+HWzuL8LsEN+NETYnlA1GmeXC36tSMLtrx+5ZdUmWCX0zvBfP0SWDOlh4iO7S6gTR7wsPTa
h7Kou+dJhuUtYBGIH0ITh3L7KnuMOGLe+ATbm2knyzuoQ1BoMsPd1dLC0VSZBW0Pkc8Lp065WTT9
DCpe5cK6zV6PN62mL9haFRZghbmfm2EjFrJnYYXWCdwFRcXjDIC/cA32Ri2Ubpl1p5mQwUopg6Mo
DyR2NdiN7oDhqVbaYZRv43PAHxHuHNNrpMN458KPXfVl8lENNWyWBcYeFwtffRmkPDXma5nBLCqV
6Z/9BrZbohGU06RSe1sEd4LwDXIicv4sUiaM0n7RNc2pKcs4Ox8UnmMEINUOZKRs/OIJ+mjtSToJ
JEJiOjDk5+kYroKRQ843uAYAGlzQ5rgttKyPjQcAw16IfYVwNOUx2Lzb/0dJLw/+TDz+G7eKHwDp
08QXZ2/QKaiOS6mLSpKKS7Kx0BtZliakSmYeAlbdslhDbocSO1Ud/QZJjTbcP6hyCjEzaHZyPhtN
it5xjkc17ez+TNV3mDjhM2Vw5b9yWVyVSzWHP2ZfUzk9Bx37Q1W+poXOSbP0/HlcY4lZtt+liQyA
JhOTg+V+XUgDlLDBw+H7+T3H+Hvrdad0JuYbTBK5uBswsVvFkxeUr3NRkzJP4n6Ll1JfwhxAsK94
KIXb70UvjXWYYf1k/JIvlqVedUxfKWrDehTijdu64uUosviUV4QdWFBmxVEYERtzxWC9Z0DPr2Gw
kLg69Iq0r4KdyizAwPnQXkA0jGtlcG7zYNb/Ciz3tM9yOGir+HGqGJ7spB8ionT4WdVnFCEtFbMT
3gOnTB4oJm42w5g+pyUcMdZLUAuXqK5mxjlIR0d7s+FXD5LFl1+NyOGeP+xjmA9rKflZhcEeiDGE
3XglWKZO1j1Gmac57Cmpaed2TwFzuBrs/rcqjZ/ShWHj+fA544TvGncgrll5dI6CiRotdSp87vF+
AQUm1dYnrgmE3rz41yTEBVtzstZ1NL/p0cUq1zyz2IFA4sR/A9I3EPSC0nU9WFc37ZHMwPpug8Y4
VsozdpZhPAcR/lkdsLsc7QWvbFnJdg7ra+y7C+Q5o8PCoodh4BDs8ae6FnTiUQ4/Hl2WQBbJdHoh
Wc2kY3I0tfUSsbtiu6dfo7F4phbK5XNjMexm9V8xd3dNhO4VBPkDVpCWoZMST0p490M3UeI2Mmc5
2OkoHtP0B+FMVb74FE7YHCZ84yS35XcpKgDuQnjg28pXcIHtXgSdJmaFR1yHVAA2McH+OkK04m3B
VO1TNe8jS+FpJm1ateJf7ydMTSNlXNlfFtm49nG7nbBBwiyOwHMI17i6TnXrU1L+ZeCBx7MR0RdA
s0OKPwuo/jOmCN4oS3YMPVYIY3M6elUWH1s//svVAEytUnBDwX8+VMYA1jtyUoZ+rQ99A9WqmJGx
ZJKn5yGf0kOi0IUBkQLTiGoF7QPO5Lo3fT4CUYYHgvunMI7GFUBii4O4DXB+Fe9u01OR0DTWnnWf
QK8n6lq093Pslle/97/nlmegGOyFVxAiAzd/QcY8hVf3PYmae9lZ5mWShccdquHu49T4pFeGN+A1
bFX7j9sR4XHPcn9IK/j/YqCSBNBZrle60Vt8ItOJqnnsoMzH9NNm4T1TJuo60yrZRGGzxBL+KUN9
3ZVNZW6mcilNSck6JIuFVnbhWz3Fi7USRZfwdnz1EgaglkADESPvDb9fdu2TerhPtcov2kmeAp8P
I8dWcwzM5mPQpWLl6qPaRTJf6yTMb6VnN9i26aYnbm1+NpKGGsuzvIfEHz+McsD/0bCLavqD4pRh
O8tPDAOO1g4e5dj25aavTIQ1N9TM6ANSLTfieZ/FvGTyXjcM5NK7D7UkU0Td7ME0DOvVozX84OET
WBVJ/aP1wpgtXf84hMV3RRXEGhrwQ03EP2vDL5ft1JbrFud0YaMeZxN2mTxYe077i80S16fTwu0e
8uZSZNikwxE4GcJaWy1lSstcM06DtcZnIlFaZzwzDQg74E3GElaeN27NwSqm4tWy9QFFPwZ8MhQP
0rC8D2bqajM07XSwyKY+OGP319dYdMOmafatHbNIlHUAMpAWAsWF1cyIUhmZI9fcUL8YT7qVO3o/
U0PzeMI3b5vYxnvrJ8nRs71Phz0mUIBgPvp8d7cj5onN6IWfdFV993FC34qPWunjhkJlq1+9NrUv
hRvorauW+3VHFrSNbX2y+yD5R/pua8U99vtwbje6rfU+yqcvyQ6KsFncHMOu9G9sHM7QS2l78o1o
ryKkq86TAq/55J/zzDBWjs2Qb+v4K1AuZl5Xv2MRf3CbwD80PFx7PjEf4FcpTlEssQJhHsdF+jUM
wRcKNLuSif6esOurqy9cdkRG8B4idN1YvffHxGgggCkZ/UpH6qvnd3hXtO433K69NW3dA9efQcIV
0HTfFOwwEsINOz0FF7sXPOIenQsJDjLmVKP0yObRMDJsEn5E8OlIJnVpkVW2HAEOcz4BBD3YFLsS
zD/b1vhQGu5bGFZedjRCTyxt2tpW93wJbuEU7lM8SRTCwUqa5JNTLMxjY5+X6cUx5LNZ2TeRedUm
pkZOJ9DQhcWZoyrjJnlvr4oRCDFM+1HPj0iKyPnYNmXyalGn4pUVLzaH3EOAe9UFk78EDWCRdxIN
YUrgCHgAGqKQbUhXDI8LwaKGpw5iLEaDFuFjNst/wWyd7AV1PCMjNDz4eU8Tbil+goxHEYbBusqh
YkPX9WZzG6fDvVsn/0RG0kq2z1zp2IqV4wu1VIexYBGHKYxjuNrONMvawGJx/zon1zW3WSXfQ9V/
/s+ewSVH/mxQKVvNGIgpLzbmTvmpJq/D0OETw4RP54bmdWBXBVUjoDTTNq9BXl1mLOsb/NZojzjx
1osl9rscIwYOOZxdjzVnzAt2hVEEqyF3ln031ASUSwyD/5AhKdfuJsi1bnpP7/itpz96AISPIGCu
6rof9/6gMULY7Hrf2QX/tV52KBLuc/OsPghg76vePtVh9lG2w7NVFoeMpYUPfw5IUPxqEZPNBENt
UfjHwoyOegherboAlWwCAxp0Dg8jS8eth2f3wOuXSwQXgJUwJ+NeVNEDxvbb7KrviQK6A9G2lM6y
kTNcPXemb/O5kmcEYX/vtoVYuTbrJIjJf5CdoQkSBds7nWOuXMDmazZPe3wuYjO5SbMlqZzudFI/
kojjX0q+/Kx4oaEr2uGg4hecudHW93FFOIMmKej7GUmwKiVCN1FGvqEsh8aAfvK+Y9A5b5zQZ4xb
N+yZEjCs9w8l0rwEkJALe/zxUOqdvK7JplHS5KPQmSiDweAf5tz6SIb53R0goQw4Qwzf+PWKAPHS
q//MOo62CKlwYBV/E0NM8ImT9kG18V+bxs+q8FmTh28mXcLrhS1nR8sbhCdt5dAdnWpcGSFWs41t
ssdEyCPTP5PkM8pvQhHFZhoYizOhn4qU5TJ/wSfwaAZPiLk3KbhuJ2YQbgSvcdySyms/44RgN4Fo
fvYI66jmFrw2ZXc2HfVd9763Ivn4ZygiAm6TPo8Jb2ZHLfbOBArYpN5cMWU71x3hfDJ2bqCK40Eh
dCVRhogipHcY3kuoN1xp6UR+qKaROEKB5UQ4Fmsrvfw4mfNEnBZAdrdT+XJxdqtunyQIqlHtuNuJ
NdMj2Vo4F2H+bhJejIMKpUbMa8Nt3yrhXIXj7lyvrQmLDTdisHdJx8wF45luPpcNZsOpkwqHvGZU
Uq4xEe+oev/oq2Yb9gNzjwn/rL9i0XiyyZWS9XiXlrvNjeAkXIsLa6PRlDnkpL/Y5eqRraFl3th3
XqfZeFSq3Fpcx8in8/ONL0YEZ2SIeJlxGv8jYzA8OhNLRozC7G1UyC+vjK1vsAAUvQXqUOQkbMv2
ZIv6OmmEUmc8NzbwE12+kOR78lSxyQynBuLa4mGFzGHN0YHOQLWJ3aw7dyJ9jCoLi18z8p7nLizU
fAnq0l7rrL3wOsPHWBFr0/KquA8YPsQZf6FApfH82bQwxAIj2ukOwEGR1feJmTy2ofXALhChGotT
gd7vaPlI08LWx7u5stTwFKXBd6FsPqDsh9rFn6TrPwrgCp2078ka3bqQl0cIot4NKc81yJG1lLe1
/K72hCrLlRlHQrkOREY/RXg2YVvwHb26EqN2nqdXksaLcZCVy5SbdwGT7Z4y7I2Gf771ybh1c3Dz
qLWk5WsrI+NpTkWwl17HV776rlVA52yIOWo22VNb09mWzrkoSdEnDCJRovd5kf55M0BCFT5xUXvz
PP/F9KZfkio7WrytNQ6QeT2PIArNqHq3qx43W9t+h47bfc5+wjUO1CK/TLzPG2EfbNjlm8Zm69HX
sbwiptpHWw+vYOF2Q46noxM8qpYZ32zmct5rDdzytHgeENndhjDDoOWSxvIu9EDGG8X2F0hLeI7t
7tE3clbmdnJs0YPXtR9SRS/9K78bYMiq/bZiGgDS8def2OqB/G23Tef/muROSCo9pi7/sTO+uSP4
ddxIB5wo+2ow9xTHfpmGS2gi/+bZuIzjDAGLz65AiFzbVfigTJkdsl5u28beGwSsiDK9zF702jTt
VxKHAaWB2YunnasnamgSqbozzZL+wH464zf9SzDK4XGw4Lg19dYSw8s0Z19QD28RiYWl1wZhz/bP
gELu82bS3GDT14RBBrdMcs2JHkwx2khpqTceQLobAn1tzYoZbpL3sndpSuH0pUflX4p0gsFfHrNq
vDb09walQjczh0fTY4cTZeqfAKe9ZiT4N9runx9C7w3hKJ8jonOuiRcwn+uTMgvquvhOrRonfZt7
arG5Jm6lGQQreGMa+anC9EW1QMxlsQPc3p0MD+tcXxKDTrwYkUKyEBmvTm+wGkvCDz78YmXif04w
wPtBfT9wdcDIMVIJjH3Ch6UQWAbMNa9+B1NAnx7RprI2eDVI6y4dspcekZPiB6BhgDsewP2v7SQB
GmpBxi1PcTt+RjZtiq5n3k9Kn6Vl34+KpYfsD4DPfxYplGawHreJW121kW6LbjhykdkIkX/F3H75
0EuDVDjukNCiQgM8BhdamqXQF+LjYI5UmLTdUzwK6Pca54RqLukUfmdVwi3JJngbvic2C2p7evID
CvAsHR7iIN3zDRlvY2imB6+1jXXcJdEayObXPC7ePidpdgUfxg4Ej7sKkdLXIi8KvL6Qyya/3zWZ
whnFBVjP2PDS8s6sgrdINLsOjgRjCJdfJtENyO2NrfijNtG8cXArbzFt7OK+fG3y6qWgc3qdheVL
YCLPupU8iRDCUZO+YXnCRhW7cBMQvLJm3k1RBTGH6hNnKncElOttDcsOjM4Vs+hn51brcaJeNJiM
i13z8KXDcAVOh+bj+/ztEizOgshBmCt6HyDyA8O4RQjM/YAZOW/qM7DgfB0Frn1uivjsjC4qZD7v
SQh/Vj12CLxXVEAE+U8cZtthtN+sQmzYqEZrjYlsNdEKRcJXpTu/FS/k9nE4lXyefXDJhHOoAQzh
nE9PTlPKuzikHc2dwIAYhQKkwX9u+MBPUFYhYs07vwo3PrBeP+EXUAVLkbxQbzrOt9GU8x7zKKCv
As6q3O0eOInptlgKuDuiFBs92Gcbos7KswXooCZgnFwQ0wQ78uonHSGSB91Hlsgj4biz7Q7AzAOK
lXqMvXihKLAKTS8DnYqbLaESe3JZPa7sYOLgzD61nF/kpIiWcBFapUvnQSSsc2QIUqTBM921x7nz
5XECDt2P0fuMOQb4tIp2eCiwuPbUQiA1b7KkOAWd+Ms6XudldOxL4y2vGpumQmy02YKPUWnAjwmy
ehy8mxcyacNEDr3mEYjNMTS8d/y5Z/ayDz5uiHU5zC+i8ycYVOmzgPBRcqslvnlC5cMlIHy2XWW1
GfG72KX0AbwOz2CXSDNPxp0Q4dHp3WYj+gEpXB5T9vrFRK2EDBnEktzFWd4EZ1xPV6cWv6Fl3Zyq
+upnUtsRwcKi6Jy1NrwDL7OLUzPXFPp5jiJxmP+/3ANwmmv1iU+BtstgwsLKvwotl6w8na/NtbGX
/hfsrIhJ5oaOiYcmL0nRF78RQ5JOEWc6sp9lnD4NgfcB0AYH7BA/6lSeteRuFqr2Jej6HcrnY4Kf
b9v27Mfwvf7wjWHfCyTWs+2TKPMXU6QsGnzuklbaAkGkA3ZSibkP5hqmNP4Yw8YoxPa7XFGpdpiH
/OLX9DmHqI4+8+eAFszkED3OwNppceGN0POF4e94mNPgF8/pa21nl8hwTx1rCy54eIGsmqEQWiCm
iD55rQcc0JOmuheMB2p1S2AG0zebqBBxUIgDVebfdh6zTc1YFmqupdhHHcKYG3aKEFTKSyjEQxFM
X7FbX2lW+K3Z3jGzJpsEq7cFgl1E7h3uJizfZfEDV6JeTWTMvNJ6SoOGFmYVUnKyGKOBcPUabisX
vfM4VBeRuhdBEcRcMiK6KZbWpDnWKV3AUzs8cdV+0IE4NLX/EDsFfDhuERkQB51iUM34X63ikcrS
gFqMNpFfbegfM0s+utlw8iGS7Wl2Y0Kc089YVPwIiX3Gz3g0HVKobew26xGa8noEdpWFU/3dhgx0
UiBxI1icMfgMd1LQ/pJ7w5do2MLGC6SwKWp7H7YZxtlWndmT/I5D+Qb5ipxFNQTcVuTJ7jwfrJFz
BVwerJ1k+vPzLjoXvrN3su6ZoD9Y+YyCBcR048Q6Vq5RLCnGM7gu9dN4chMaMGV4dtCy+9JC8aW9
IIETuDLm8bkX/Q0hnNOmSw+OUQHpNPo/Ex9TH2U7mB4HpIlXAOLtKjVw6DHDfCSVebUWmL9Y1i2p
9Lezbf/rsKAqSWwX62DsdveG0b+wnLvVnnFR/tI1QPFiq7ovSK2/Te9gYXIGCqvJ4wNtOfA9mNam
ET6ZQTTuqHDm5Zo414h9rMjbP2HiyA3pHV/purmF5kQ+Bk+oGyADlGl+p9IFtQ5Av0hOuiu/BjcI
1pZZh0diJS22KMkrz13zab9iS9lp5fyqoMh3nqqiHezWh7zwWuy5ZOhiwobM/ujiCbz2NfFROo6j
HnJfw+Hr14+DbF9wD0Jz0HFFR0nlYlBFg2HHsNGOy1eXE4BKg3mP2FvinYNdbON734252EdFCLGW
am67KE8+4fpQGCQKKDhiZbHhBF2PXv+jMi/b9iyQdiyOYSzBc9s3ZoRrxwe5D8mdNzVwoPp/UWx5
Jzk3VcunKiqvHZXMvW3v7dncUZjQbrJwBK9gfls2J7nU5k8m2KL4QwjMUbV7xtNbtwDHDf9I9+XM
+oT8sE7jvd9hIZEi2Y5WD5uA5OXWxC+5BvWp10NCoqaYo3inXYImFs9ZHVPIOLXpAa3/JekyeibH
dDeY1g4R5r0K3bMZ55tu0q9zRptoJR6suHgJremXF+tLOE1fWWZhDR0cdz/b0JgFTFAVOZdB5tvA
/f/8LcstKR2FPxYLTjRwcU3rZx4v7iF9T+YpICCkzn5cQ1JuSN9kcC4s6yMtod1h7rmSS9/lRcT9
jhYumZWXzPU/SjN7CixTnvD7c+sr5X2e2Td2Eg+9Ax2Sl9W25+W6mgNjl4/OPuqrf0bPjdSSf9Jz
7zLp8GYc9nNZXMbMBFFDcAUIgP855PTxkeUTFbc+O3/AvryhAepIWcejOYS4qKzfzuatP+bYVhbv
gPDykyX892jSBy2qm5sPNS9WtqcmXb5FUfQHqCybqsFI7ZKRzdr+OYzaG27QPVwymz1WxpYwA4oj
kb3WAT7Ye9GofYbTpUrNe7OHOGT1ZyWrT6Nr7t3RxctJdo5qTjoCMRHr4oLo/Edn1maI0ovuYcf4
XvzUdqJe+bP5ETU0gS+FoKir7zmm2Xn03odU1LeBZ5vMMlISwylXcmLaZM1oVMgF4qfF3gAtw3f/
WZiV+Q221AEeB0v+dJQ4rhOnztZ+1txmlG68abyiOKvOfmHvlWy/JuVhfvQEpKmidlEZmOdisBu8
jcb1YFnPElHOquWWA0Tuew/2NXUHLks6lhf+PUbvaKNNUroEF0DKN7m9zhVFECqNOvwzU/4fZ2ey
Y7lubdtfMdy+wpMokZQunm8jdr2jriOzI2Spuq719W8obydjRyAC58EGjPSxk1sSRZFrzTkmxWRs
Qq43H1NTSQRk9ZYzEpBdapC+G35XVbmjRT9DGKv6y2nqr5CpG+SncsQQnusszsMnM3bMrdfDVS07
cWvSEjxI34VvCb3joVLRudnY343RPjeyiSTfHERFPrEYhyVIMp3V9GzQkU71BdsqCrbhWmHxU9O8
lQY6OlvsaPB9n+rwF5EqMSovVo4Y5ImLZf6sp6wMmvQpLsrx4NXuNcwTMtIZJxHTPqwmitNDcNcl
JmQDLLBsdcnmVc0S7gx7PfahNfiFcZ4b/iEaZ6wGilwjKrowUMMbsx7vXMc7eC5RZG2Rnvvs9Ff1
jD0NKN5zOFE+qXtxl0CgT4vpq+vP11EnvqJ33mf4mM7ILIxXk9XcD4nxbDgUqZ2OJ0qML3gbhavR
D/zvJi0rtOVwU4N2SWUF4IUer9vXYCg3GHX58mOMp/mArLQqCNRMLZJCBv+7joUik3MxbCmsYLMP
hK/W4gs6ZbJRAnGJcn8LVaRYFQtBHC/WyNmsoTFSt826L5z7CWrGujZIIEJU7SL4RGVf3nMeBmTB
rWtGtSDVVbAbS/UIrvYrqgjOnuoF5/R3x8p/uXOAgZX/ecXO3a6/0JilgEkEql96d30afJ0zxCod
UXdqmcqF3z4QQPHoUWklS4n8qEZDt8fCsU5m4FD1WJLG4Pjb3mgpJXq/K5cG3RSitfA4P7oNpc+G
1mPgJhcgGlvc0bRRbB6RMNsR60V79Edy4BvKDH3u0gwuh6Nu6BXadso3vv6F7AZtTs+3a+44DJV6
xEJdtQNoedjsA1lLrlHd5iPfujG04jWBFOvKrMh89WOcUbJELIW2cwMFa5PWxZOyO6qoutoMavpp
Nv3zmI3DWQ5nky3oIiKo4XJXJosBYhVrhUzDRChmUTKwi52djL8t2waQQdxJBK5cTOp7MGGcj0fO
0F3voxtyIxI1CDBbjSU6ktlMvxqheWh8YM/wc6a8fRq6EExjn+8oTF8X0rxynJYNqTldS0dT8i+o
/SqCISjxX/qDoHiIM4T6M0ej7sapbMoSccfUIYIwbofnKbLxs/e08OzW+KpqGokQGddUeXaVgELg
ZccchCu+W488wtw5Vr15JD58k1XzJceDxz4P6e3zxUSoPe8EJgA0rLd5JaHON6AyAxxfc+r8Lkdx
xAAwUZeYL+naAQ3S8izO9TOCa9QyofcSBPnlTGmXaApEQKa+qNw62EHL/2qzi5msLF6p1ny0CpSX
FjZDF+kkWTfBETbLfpz956RoqHgRnKEtqqfusYPKedYNfrC2vWYNmg6fVkKgnl+RO9Ju2YT9xAA2
saJyRDeyYDMUeldrXKduS8Btnar7EPkpzUZ+DzXZsxkeD7QDqvDUUWseIX3pmmpv05tPnlP9kPHU
3/kRyb9l510iOAQGCfdamV8wtG+nbty7irNma/hHr7LhGNORgW8ao2ig/lXP5wWZGkiZCPGSM7Df
qCvXPnq9MzdNfuWle2ekPUF13XAZNPZv3Xpbcq/2ZDRcOfRj2gwzckcvdOgLgr87sjpya34iZdfm
Rls/raS5d7p+vHAEVtzWNMqzWk32QxMVT23NHZK9yzkD2AKbp2rFCf9W1RT1E8i5Unc/ieP+MsPZ
wckv6H8i6zKZ16JlJQqHBBZWI2+gYB88kp48jb/d6txfQUZn35+JCQWUb0j/eTT6m4hgIuqniDTG
6kBg9T3FvXBdpdaF7SbPCHKRaU/FV7ey7vnLbBiHzbeYmIxAkDpBJMT5wBcjUtONI2ntVnqOoNRn
z8Lrf9kgOHFKjoBK7QUEk8sfoJFxNmXnbWUZx1Yi+0AyV21GK/luhpyKJgGDIaZ7jVwwOQQTBfNy
QGsdDA2NJjd9rrP4RYtouHPwVW4bL/L3TYXQSee8eiKnyhxMkBrFQHbrIg+7yKhF7MOBb65R5s8Q
8m/Aw1wPUUKVKaqmnSkCj7Ni6+7r2Wm/Gh2SwqWabumm4nhrpudBww1pLLinoJN/sFPHlR8BWIg8
OyCCoWs2EKUNOCKltasboD5TbB26AbpHgXn1ilJnsW1sfq0Rd1zXiHxREQR0EdAg2KJvAUk+5dW3
0PFD1D3mIxVu+xK8RLVzSDMdAbDND21pGfRFbYznRWaJfTpJm1Y4SZkH8k+yJytuqUfO+nuDMw2E
izzCMPM53g/DJkSK/QKNWpyDzpv22mvrl1IOzW3Ns78juLQjT9Oq7p1+zne9JKg2Hhr8ZF58FVO+
gpVG4gDqhnuH1vN11uclIUcuLVXc1ZymgeQyPy0DH1+O1Cvrr7uCHWU6kf7meU227zlKc8f0E6ah
7s7tut9weX8MIGV2vaPCgx9zkqTpYhzFbBSXBIv5m9xud76cfhGtjl4g7p7tyiZWlbMRaeDhM84G
3KQllugZKjnpoNSiK5k+dvA6EWfnOCnrh5LqCv4ZYI49eLxNrbGlFJBfrIh1K2rXSWq/pM1U7NpO
BisCM3ZwX+kFjo61aBQrvW5VY+crFQU/SZtsjgguiNFyTIp2wvNRunROfddX7G7cECtemOb2hYOt
e+ML6GaW9NtDInPzjjDzcu3qBvozLZmnIvRmyqlkBA+kwbC150tdl/F8Z8QJ8LC0eDIB+5ypTHkU
3RQHOBKbasp94ZM/j9d9bD/4ZICRckfBFSE/UYh2TbmkNZDx2paEDxWzB/IUAjhJCdCpix9QtGnN
NP3Ix8vluzD693zHYWy0yCraiJrxnAz5RVeq+FFiVEYs0rPjsY3rJGNTE3amBb4ie4Hhx+ferM6N
CbIZmMcQWymxD4jsmAoZ9XBOpT9qOSCoAI5J1bLzL8ecz3CSD+1umtjCpUlAh7RN4fR61kFMMWCE
pjv2FqWRakh8zFb9zuppKM21gSpFzV/x1AHB6aMrqAHkClnyu2+DChk9ez7atPax75hJtCshLFyq
tMNt7D4mZiTXGuXybvCpwfvGSFsuH4ZtNvfDmQ5CDqWzI9jhK1Kr3PJRFfa5iZl9U+bNfdpkXzGu
zpdg8J5KHExrMWsg9g4ss9Qyk0c7Gqvt6LbRDVA+czPUsC1KHGX7lGLmTkceWGIf14Mjne8SHPVG
C3Aedu/4P+ENejsjgL/f0KOtwDhcaQdCUENJjXIARY0RIiRfdG51lxIfHvJHFAZHPMYvZtY8FNP8
oO3iMalkvzPqrKJ6G3fkfHLqd3LlUYUgkiNIxrumNqt1qOwroXvryupMcpAiCw+8QQxaU6QHo9bJ
3mzYA3okLeAAZ4PY6YkvVzZAQUQsHSN/rIcdqhp/JejmbFj36BfVbCsSH9JTGE7gtru7DNmIS55B
FqDZVnFkILLns4cOKiO7VsF/CMuHIJDQuC32whjku9vGlnd8tJMNKUE5+uzqmt+7mDPZUczDXVmm
+xR848qO44Pp5xMbIRp7Pijvcxd82qqVIGi8ktqJUiaSKAs92952ensjzdbnj/1tBihrk9kLartL
ibVR3TPV0+lyiIt5HxVpvyoj/2FsXAJjTRJApkVKP8ftstjQIswr3P51TKwxX053zUeuxb3X8n52
xNBuEPcsAJ7YeB75orGLt4qLya7pdyLYZ+NEjNZc3sFLrc/NHu8JtvJ7gnk5E9eWc0bpg7i+zIY8
qLEQs+Gi2daxBCnO24jeRhINUZjS0K2PPZCxlRe2v6D0FvuiCvJV5cc/rKav9oZnCNhsbnslbMdc
tSIn/FtG93YApC3wyU9VbtF/TbXxBVOjPIfzlOwNelUklAkEQG6UAT4dKCwjluTPnREjx3QNXHos
LnUR6EdrYh+TwfMeEzWvKDcv0bFFdTGHPamUMfQEWdHqZHUmd44t89jcRyiBX7SqLWLsTcz1eT5d
2FCX1iyP6abwICcP8SweMac43ynv6xfAwr9LziN7dmXRAf+CebB6mBwojavrNiKwCbo5VKNMIAjF
5Y1FBOln/yUeOA/tAGPoi55d6A8gQX2F6lRgAsirmkgAN7E5cComnwqk/5WeoPWgfLx17F512OMi
4FCNNsd6tnOA1WjI/cvO6+kCJIaNHjxQBIf12jgkc9Rc0p/06Ht4LkyfzlNEQjuU4WJl2fccS4af
FtDJWzdIeegCGAOH2xjwXNeoF7du6QIOdvutdOOJjnadPI09pf3QbNtbo0jUsZprB2WUxvkbj77k
wG/SYWxzm0N4LNL6qI3pp4gc60DMVAv6bCJ9rwFJhU+8GH4UNdSkklY8TpSWGDgS4vWN14yolmyv
fukzl7/dtiBAEKeNCdYo2fvZTTawZwUm5zhLES0kNa9ZNhAEQ7DtAbG8EsAPL7KKo7QEUXLlRuo3
/jl3G5YO8QGm4tzgCk6INY1PdA4kdrGbCGIQXYq953qYDbmpwuhXN5a/JPbbQ2i7mCnbvr+1GuOS
Alt3G5lUh1RO7wq2TLa1E7azWMx+lBNEhzD3aL94tIN8woJWXtWPX+YisJ+ZcBA0ZTDvTBxce2pI
wZ6XqA+2rUm0B9tg9vAwqLc0qeuNNaRyC9vE35dZoLYOiBM0kzY12MRvKL+O8mVCYf4Fx0h2iSWH
U6/hFVBQ8C4c0sGNDm0Nu1PVUbSvR2IhWOaDBRAOVvjFTWrjvCd79XZoS5oJsOqgmbCkAPdiNCLA
wrG8oZin4L6KaTfQyr+VRqWufGbQlaQ6uerA7PCgh/O+7PrzUurwO81yJGgVosG0a6bruWNgSk6p
eWx1TwLcbNqAr5CYLcm+1GCLYmbVKjqOz2465zdNoTh8T5Ldp4vPpFWSU3ZBlhKARHUYwwau3xQE
P7BcRofBDh5HAp0PigzfuyaU/B9mjk1IdbmF5kSooNDjhTEE7PT6kdpGWmThjilAvUsGFludhmqp
iCdr0eYP55lT1deLnRekG4Y9zTFBo6G+pslLwJPQdbhJ9EyUVlMnSAk8nBi+E8jzklnIWmvI8dhN
KbtaqMnH2I36y64Vtwov52oeRMnxFyuEBXyYXQg25tEUzkYKhEWhY9Luo76L3bnF0FHZGop8Rw7v
yrKz/hy2U3Tms/9HTSlbeld5hip3wEjjl5NgThmuOldmL86BevI5CUz2+lmWQlUIzYBTT2uOFRkn
s2VeQZKH8W8glT+3yL1fdTb0dJOKJVvZ2Hmm4+nfiNaKqPi0eH58iiVE5DrJqmEnRfcEhTSyhc7c
15iX+3Wf4mM9I4tEuTtOpQ4xWagNeEUbsnXRnkFPbHjbYoQVZ/jPvQvNB52wRUAZzXkxpajTR4yn
Fe5GCUkWQlKe7FWFb4CPYmG0O7YR4/a/yEBsiwFaPeLcDMjQXDxWiMlHmHUFkON1Hze/aiN/buRw
GZWsEXNCjklOMjSxlol1JGacNSPUfUX5fhb97b//9X/+5//+GP87+FXcFOlExeFfeZfdFFHeNv/5
t/z3v8r//W8PP//zb6Ud7dETdrUUpjJdoV3++Y9vdxFL8H/+bf0XE0QO6I5jprlILqclMuacuojM
qQXGJFR/PJp6ZzTLlECxPNs0LWG+Hq3r0XYPiYyOgWOFZJJYsZvvIps178yaqu6pNsfw/uMh9cmQ
0jJdDqraEcKVpimd10M6E5eROio+Tg3RsyYyAXyC31uk32iOjGY8qrimPPbxoKd39c+gyra0K2hN
OWL5UX/dVXseS6C3UXJEy5adJ3lMyElhTv1+KBwU2P98MCml53iSd87W1uvBOAA7IMtwU1SITray
s1lt8WS5WyX4/HxyZcvt+nu+LFeGiNkTkuqdy9t8OpgnkNBTjmpacCFrMU3pbVCng73++KKsdwci
ssg0UXTTI1mm0l+3kE67U8hK8LZ6E6qTglN38oWQL1YW4La5sU3qWHdrQohqYxP0izoqNpGqQmdM
W3Njsq+qD36Qlg9DJ71vlqAk98mNf29qKeXZtoL5YErr5N0ZBI6ICMoD5WyEOwZqnksEKuVjE0JR
EGU3H3AU6OPHN+bdQbXQWiglwD+fPO1uUBbl3D489p2w+/MBWsG80m5mQw93UnAcXRg8aYRFLx+P
++7z0Erw+G3F4CfjFnkza6tNkiM1xO6HT/FlXbfauPh4FPt0hfgzv/h6uybdXsc0Tx77rIdpDKuR
vCMBFWcpDIuHChufcVbndMZWZEVmEQBloR6F6ZDdFHiNdy/4tGZP+Jyi9iwVlUkLjtTPYKe0Gpp9
pwey7rpyhGCjpiIiOy6YxRP1WeschUr5rSYhCekw+CF4AVRsog0s7e7WG4eGxj8FwfqsSCLjQEmo
xjUWmtG1yLX35LeWXdGPn6wnXfqTxioB035JwwwIB+mswtp/fHveuzva4rY4NoEBtrJfvxSKynOS
AIM9esUEMYP7zw8DgRCbRXuBZTXafTzee+uYZ9LuEh4Jq9IWr8ezfdMKp1IjXKjc8MfI17ghp6Yc
aEzo0Xv4x4N5gv6tQO0nhdIni6Y22ebmWQt73nb9aR9YY+Bx6EQJf2ZUJYFdHw/3zovksYBJBvJs
yXQ6uTa42JYYtLFHuUJzyHRJlG7y5NyyjID+DgBIilHxJ0vG8peeLJ+e6wphY8y2weguN/yvVU0i
VqcdWbcHhaBrZeIeJ9t46g8ybWqO+G6494Z+uO1p236yoHrvjuxZJtUzy2JBfT1yAM1aOAN+G3sW
8JhyyHocZ/ykfpAFOfEgMhCk5gXy+zPlQpY/S8Jg/Gw+vb185aHLwjPGAqb4Hr/+EVk8Q6CMVHgM
aKKtyhKSjDeXeIfuZsgMehLxNZmT8f3HT/rtW6NNdhuO8pRm7yFObno/ymBgA+0dclSCYHNpA6zH
yJ3XtR1L7Pxm8w83VYgnGM/SmuG041gni9ioYDdYgxUdJjsrv8RAdn/pIm1gldqRc/Pxxb1dlxmL
d8aVfIAoOJ48V5fOj1uV6MUjPoI2sFtJC4oIyObq43HeuYnsoBTR3Dw6x7JOlh7HbEqSE7r4SBsV
x1c5j49kWYIWSUo87WGy+Xi4tzOFy2IwQtpd17Ldk89NX2uudc6T41hU6mukarHcQnKBF+94aqO7
rdpR7QJ8fZ+8KO+OTDsGGqx2Xb7tJ3PUd70AxEpyKHtw1FsMCkl3QV+6XXDKtjlfDx1Fs7NCo9x5
FLgd5Sc/4N0nqmkWSIvLt8yTO43EyyyqvjcObWS3xwWyGpIqQlv5Hy+Ami04EnNTm0sy3cnLGFG0
7kP0/ofaLEI+Ido/09EESRPT/D6ERbaJY+rmHz/X9y5O2JaiuU+ivKmWu//XAugaXmOZmcwOLrbH
pS1sEFScuaavPhnonflqkmrEG7jMHla91wOBRVJRWNrBweuliSNmhuSJhHi01+5AHQ3O4/jZ5kUs
k/L16q5NfHZ8wnhsFger12Pim22nssKEnEdkHKHVsuzphlQO079QshXjs434EFjVGJEopqy08mg1
OfljESLVPVN6su9ox9lwd2EZwJCcMoKZ3Kqpmq3No4kvTCDfu0J5qBctt7O+tFlcT9duWwfi8M+f
Ext8y5MWwltIca8vJYymRvGbw2MRkGpyljjS6Ld1UQb2Jzu+9143x+RBcaxgGHkyIcaIomrQtOnR
V22wMaK+OkfSURNpSjo7oPtFRctZPKji4pMZ8nZzoxkXno7mRKos9+RpkTsAwx/8E7Xd2jra5B/t
Rrm0oHMcph/fzfcukhda8AkSLoHFJ4v0WFYc/nPZHSoj6UlYCyPp4T6P9de4DyHNtK453saFsL+F
lmftPh78nTdBWkpqjmtsq958jURSRRXWbXA6htOv6kL8oEBivFCcbta5hSLl4+HevVZgtxLQscka
evLiofSGm0Ug7rGdB3jmo55vJ1oK5yqnboIYHDVXgtTdGI30k6n0dovDA3UV21XtSArNJ3fZHnXT
ldkYHCyZJysPHSsCJaLOIqvMLw2yr8+ciKM+eZ8N2/xWXX584afzaSmlWKxtfPg9z/JO51OVdSRz
lVF8pNqMQYq4alS/eWxiNqfgbn0ypZaL+XutWUYTqA05K3mUbdyT2zyWAdigMqOusWiVhV2og6rY
x2VQpbFCmvNPxJvi4eNLPL3Dy6C2tG32Gw52fftkJ5Vw9QD60uiIKN1alzHFvNpGYFuabbShMNBA
EQvcX75PXPlkyeT84+Hfu2Zn2YFQbhMo1k8WpQwMTWBERYSynzhMy8AGGiDTww0fPegAlIVOVLf/
eEzrvccqFeRd1/Y4N1snywTp2xQoWiM+9iGi9V0jJHlYUImgbG2UmchnQE/BN4EDlhynZAErYioP
rgP0EOfVEIkfCJ44YNS0OvVZw+EOQWcVu98++ZnL8z6dD4rmFxkJtqOoRrxesONxpHFrpcnR9FS7
KYY43SIiRqCWIb/kAKTxHsT9vrKUs8boQpJ5j1PT9WgvUjzGxTLmcp2RLvDJcvDeM/szR4WD61ar
k9snQJnqORjZn0Izeib6JLqovVGWZ21TztZVGKqc0D0nQgr2yR1578G50vlT+lMcmE9mS89KhGTY
BbOV2wlCpxLpnmkdB9kRfVNlsC8gt58nBr2MAnP9qjRMds5O9mTLEDlUQGdLOeiXjLToPnl533lY
0rFcB6sGR091WnUN4wmwbwbPzwptE99aVFjpJpvH0fxkIPHnSHUyLyR7EepoiJAk//l6XpCx2o52
SL0ojRVl/ckLoBAtWTdUU6huz04PvnyIn+jRZxcWnJB2jRmZpDYhx/TbGLTODlBmf+vKGo+5wKkC
GMntS6SNngGMtTHuBPqa4+gmxXMpJ5NkCzBj+9iyg982CIoHM6L91SpniUeKXbrFLWketrJ2eSsX
AOjYfGsyspyrWlffhVYgT9NR6/vIoQCUWBNJlspOb2QBHSMGmoibCEoqZGHaMk3b0P3pvdw8b8HP
7UQYfCvnGiOUUaD5mSTQq7qqrmkfklyu4EfYIAb20g2hmZaVTDCUWHlwn3HKuEaQUOITqYpD3+ri
KZlJnqjRz7+ofIq/ciIpf0QmWfIgko3L2ImDPR52TEDQOvp1Nyd6K+nQ753Z1xcDSfT096WzbnJf
Aweeh6NZCWvtuqDEBgfvUUJEysUM6gJhrG1BpxOgns48GOr7oEzSX77R1vcmMGHocAAb+awJ1dOm
aEzg/qC3RbUB3lE8siIae8GZ7cKolfg1DQ2GZNPOtULr78c7ux6m6QxYWnKE1CO/lk4FJIsgBlLU
oLtiae/tbdU1WFjpwd46TR3fYuPDVOUrYz0zG5yzYhDUm+C0XhLy6z94Ztqth1Kal2mds4LYbjCW
ZxyI6icPIQZqFuB33waj6F8U9SOSAYiqSpty/GnC2wqQytXgAOnyYCdPu3NEBPFOwS9dYwQSm4Bc
y98JRLN9nWaY6cIsvpeFQFTezyaRAiCigeQFer50knG6L0Y5XA1OLekQRekXChvWuZXAXYQxBnzM
iN30zhz74KYRibpAFe96KyPvgD7S4aftmsVNfvDzesDc5icb/A7JsRVJY+wGKTIS9oCK8Y7mc3sO
dZi5rKEFncU18t8zd24wArFrNRG3DhGoiij31qqvcsJ8SfCQfC1hXOTlamADsvdVQNnBYmf0goyt
u4g8HwMwcieceaHYtJjMDxkiESIoSjWpVeqnbbPpCOmkrj9lW22l6qEjhOHaaOr5AAzJPXR9Nf+o
cwGL2xg7pIRt0G19aB3XPufzTTZ6syC0mDraWVLbEZSVNjDo2VE4RtPjOQnq/IEE4pbvB6SqWZ4X
uTdcZuXkfy+mhsTQhJjPnNDpSxJi/N2kCeGJ8LZ65BpS7l4lkDjJ0igFHVjdoTSNCJC7aJyM750R
ZtNz02CKT0q1ENxUqFcBtKArJwvgPPtTJEljNtJuEXp03o+swZqZVG2+lSwWTJcuOWAQcPbQwoar
KJHjc2hyQU4nzS/zACaVbUjvXiHbaH+A/mqSldtRPdR2OW4nWCGIlamYrgcxeatghhcRJn5waYRY
AZgy429hVbX6ZM/wzjdPcqS2LQEzjJb8siP/65DrEYdCITOJjsJP4mTdApYghsl9jjxQmU5fW89x
g6b04+/dO587NM9/ioqUn/iqvB7UwenT1jAoj0ip7INUYD2ICYv2jbD99cdDLX/V6TeFngw7DVIW
tD5tfIjSGHQmeq5vzly4SplyblLTZovkx9ZDaXnJ/8eACl8c+y/aXLa73PC/b2gfkn2En+noyUkR
/FTKew+oGhs/r9tNTjl+snd47wJZBjz216w1bKlejzdxmFLIB9loeg16ehmmZr5FSdn/4gXR+Ef9
Cmb9xzf1vUmjOT1QsuDohBP39ZijVTZ4BCIKAySBbhLbehRt0l5MssuRwETYbxee98djvjNn2H14
jsZ3amsmz+sxKQz1lnQoHjpEkV+nJj3stQ2okYgbu6vUJzP0nbuql1qCXraC4k15BM2ULvKOoBHQ
b2BQiBQJSK7CfzFg4KzFJV9L4x8/Sbg6NC44F9J3pqm0nGj+mjkYqWozaAg2IFov3JsoSQngyZtN
6kDi6bDuffLqv9nZ/RmPmYrwwWNPczLeYDhWW5cyPboR26famq1bSYv+k/l5esZ2llG4GlYXT7G9
O9nUaWjMYVXO6XGqx+K2nNmZVXGDUYYQp29jFoBTmQjO7mT82en+T5331bu/DO2ZHL5cSiZvWvg5
wabLdj47tkGImpWkB8RLHrFpAceJyUxY6evevDTLwtwPsEmJHREof5A/Em3cBexBHM//ZBq/OZb+
+U2O4JTmkZphnryu7Ci9DINydkxcH1Omj4NvZPd9Cfp6YxvuzWQP26pAHt/8/vj9ee9uUER1bWGh
ntDmaVcU+CPnRjdKj0HcqE2h2nQvxjHbpv70FcwGkR2cKleZMbCbIu0Qg2OO7kAQf33TiyWwSlTp
9uPf9M7NoArJXCdkYPn3yTrSook2qiZPjzVamtuwBRblQRl/9OPsS9iWXw3P7FdVsYC2aFx+8iTe
LCgu7XqT9g5nPVBGp+1bJ61LFcU6OaaT5V7kbT9vY/p9OwTnn13nn87GyUzUS61FOUwZ781XqO59
qdpoYEZVPqgApUaEQdHU4b7tHJLpAAZgCvcl1nR2HWeeWWXiUVI3IViHTMUDEdzRhqweTB0G+l5a
dmNNBE6DphqIiNijzu+XBPi42DrqD9DXLb8TvIv2F/JYsm/Rr2+RgTWP1tipiwxWev3Js3zzTVhu
J4uzVojaKSmdPEt3tnOkT0F6LI22PR/4E/aKrIUrMZqP5ljolcG2bffxBHojvWB10Yvigia8R0Hr
9MioOi2dwfOTIwH34oyKDtb/ACxe34KA43FOdNcL5LtJAFQSeH18oEfb/8RXjOyRBOgrs44JPmaQ
T2bXO8sed4KWDOWuP12v14t51nhJ37bUzglVHq6xnqD56EIb/NawLEBOhHSshzkcg3/+5J4sK+rp
ZHP5Fi59IUZ3TpYYKFecWaSH/EHjwMTCMQBuHX5rUSFtRM5/Hne83kPThuc0apw++qfFRb5fyKZc
jxebhpi33Jq/vmMIbAzCLFNxUA2c668Q8crmB0Qy/zCb4XT/8dW+fYu5x9KWHv+ywHCfDEbQbG9i
l3AP8O68fdOjiA2NAP1j0uinj4d6O8MZSuEXxFLL51LYr68rTqsl4iZwD1UaDVt8o/Km6SMbwo9f
fytI0Noicpg2Hw/6zgy3EYWxXJuLzoCq+OtRDXsmFnvS2F/xiKzLyORAEWMmTdjLU1Nomx912VSP
wVgJHIIyxV+I7yJw0u6KeiAU5h5/g8V27RNxz9sb7/BddZjgfMpsVrbXv6uVqsB+GARHt9XVFbEr
Dl/OocyvlEQn+MmcfnvrHUEDxKaArNkinW7+CK0bgb6amhlkzd9srypwakmYsIlI+nuEN/5NIhR4
7Y9v/jvXKFCgorhgjlEQXP75XzOZVEhssDg9Dl2e6DXVa4XBpwFv12b5J8vn208hV7h0NmkGsOMU
4vVQ5DL2Vidr9+BJ0DCtTw4UwaUEIPp1c0WSb3ys3Sy5CWoXFY8AfPfxlb7dC1IsXxohtH5Yr05L
sjit0JIbpYEDBIoZFRTrxqU985nY8O2q6DhUfGnlSrZllnNylWMJGqk1a+8wT0qF+7xy06912Lm/
bUUCzjZC2PPNGgA0SYLAPztBLG/K63WRwTk5MDKyAIRCr2+xVTeaWt7gHfDyXeqij7allUT7RKT+
th4+E7/92dieDicRVfBVRDzDmK+H88iFLTUHzMMMsYv1yCU+bEBY4ZEcenT6BCds4pGKaGeUvcbF
I+lnn8zf965Y8vVh48H2g7Lq658wNTHFsEnwE6Lee4lT906REPiC3L1ezQud+eNJ9M7rsjxcxBBM
JkXP/PVwzsw6nPa2x/xBAHKW22L63sVo3gboEb8+HuudCYsOis204lzhsJV+PRZyxiLLJ5QHXe4Z
F7K26xtoVv3Xj0c5na+SPi+1HtRkSw1cmidThhia0cHcGS1x2GAZh74f1wqL1TUNu+AlHmvjmp2N
tzfKot58PPQfdeTf8+fP2AKVDNsIzep3cjeJceW4LzgpzBlcsxw1LgC1Uj+2Djg33CjttnFKJP5o
t3GOWc1X7rJzTXnT/aSV9WYm//klbOvYaUHpsv60nf5eBlPH7d3UcvfSIM1kIszzgvO/WLMzh5vR
e+PKrjXZpwB29qGngaVVGPc/vh1/uvint4NSBpIeOgMcKE9uR0eBDJBEGhzzNJhfPCOA80caAP2t
iZRghwT6Egr3SH4DySiYJZrbIsgLfRPOfM4Jk6vJJoIWCysCi6u0V5H0u+DYO7lJanLd3PpFBROv
xBYG8xPyL05Jy/a9tWflRK0bjgOTi8xs++B0Zvzgx8F4G9KyJ5Sx8TmlhC0MCSufYFBZes5fcPjP
WPehtcRrs6kdOm29ovT4x9BFlLOzQ2ClHijcLzYbgUVzlYWEwK8yBPjmLpinoaR54cOF0UXpNSs9
9wQmm6mDk2WyYqJlQ3w68N4pfY2HZmzz71OUPmR+pL/jbgyyda9SkmaacQgIe07z+2EyRLlSQ24Q
Qpga9nI9XgjjTM6oldIcWxbZg4F8YKEMdwKPVEZ4RT9d+IBNIkKBXPSOrdLfcRZP86rRcN/vx8kc
6ydNceqycHLX3xRhRLRuD2D+QiN358QSFx5iWIw8aqsjEn2uYz3ceXNycNpCtJ98R093Cstc5ZzK
d5QtMGeCk1W3xyFg6qQNiJeHyAy19tzO6HEk4YgMO+nUAXOJ/8m6d7oW/RmTOgO7QkGn+XSbIKlU
y4ya37EqwvYpjwwPm3Y0AiT++B14bxxEGf+Ps/NYrhvZsugXIQLeTK93NBJFykwQskh4n0jg63uB
Hd1PBBm8oVezClUJFybdOXuvzVUMNLX2skvo1pPCk9MT4+xb3QNxWQRyORLl55X7eXPAQz9F/Il8
F4PM/EP+GvA91gQHKnB20svsNooEWUjKtgvQqa77rR9rKu1tUcsPdU+0NbzUaqvn3pUdyXLt4qEi
qcN8YbCGoohcTPB2Z5h9b4ZQLprU/G21yfREF4ZTmz4OP1uvtLsrM8xbd43mVEfK7bPfY9p9eddm
qeipoKg7YVv3oO7n28wLkbPBRjh7bt/9qbEwPsjWFER1OEV3aey54fX+O0axxGUWEx0VR6QhuBYc
y1uqJXqdgBUSQgTBS1gGFUvDPtMwLQVJDThn8gk5yeTgsrxmxJGVZGYrVy82pZaAwg5ytO6VW25F
nXg/hVebq8KO81U5NUQnDaV+dqzSANSYqpOIBnjm2Iw3sdYg7EnzZDuRCg8ssatOeuJYWKKDei+i
7FfmeoQAOh12Xav0N22beNuCzJ79MMGFQd0xnUCGlkCW6OTf1oMVkhtZig8dc+POGI1slwtiENd5
IQtILZoNlSdzQO/kIfzV0dJsSH3a1zHC1qgJe1ynYUmrU5fuHnPjuJNxooH+TPOd6cxpNkM78DNL
98mOBknEb5KSrpCb90nMAASoT0I6+61YZKCvyLba6J1Z3SbEf8PkEN4paRu4ZmEEI6YBbkAGKJAL
Y8jP0xDZT2ZVfC5Nr9kFYvQ3mPSMNVvm6ZCQYL+mhM8hKwPv8TXWJutiSM+ndNbXB2n2xUd2zhJq
KTz1XQRud61JjSj5ZMBihzF9TtqVLS43rdpRaasuzmD525aESJg0yv+uywmVb+5qZ+rAOZYzjyDC
nHbbVIIBr3wbIzKRc7NzYjxIz9XuG8obX6xI84gWotQDFFSPra0dVOTIVqLEsRqFrB2Bcwqz8coe
7I25NjAgabpsTixWw8WBeD4Op3YHK2NUhiLsMgrcpxg3Y7bX04K+Z5JpkQm1LYjS/2ZysBisdK44
ryyLTbGpY6sM3ZioW3TRa4cIUqizLnlzgS2IKk9BLl0Zl/PNvBqWVBqoqrBuOctCg6mIOwujMTgM
A5zWxuvC/dS7BsnSsb4ypRkeaU8qAjBgRARZyierlca67MY/7WjAoWQEXpE5O2/+IvbAlPtsej+L
HVHUOfoEKCM5+n7ouesylV79UTYtlnYMN+6V8/4bW2Hm4/9cbTE7ggzSKttkh5d02KvpjobWObBa
KPVko876iODcI/AG2smO5/1nf+XSS7Ua6uU+Lmc2CEk95NEV5rBmJI97krh6lKtkWmWWEMRX9N6V
NeH1IsT+G98FLS6qtmg/Xy4JrmWyBRNVcizsssJb7T7i/IC1S3zAWkqsqu/f6BuX46RBhZ7yPHXx
ZS8P3zqW26T1DhnBwgR4WNk+D+TnOolQgKCuOPzz5VAhmpT9Tcqntrc43ZCQood6XoaHbgTBAnFL
n06tGzGUMyEzCLBaERVX3uXrjxYN63+u+Wp1myIwZLkID32fa9+0yRa/m4kgo/1EwOK14tlzSe7l
oJ2vFoB7mA0BNCwX70+LXT9XTgygNzUrEO9KHqqC2LlVH9QtmHMh1b3RhlBjyDlx69ukKCLnidot
aRNOP5TODQZk+z4fTCNco9Uswj0yVIu47LrqbghCTsliFpNrrrPE7omdz2tPP3ahQZaTR+vEIc/L
S+/ef2+vx8PsakM6qtOApfc7//lf27OysMcBBph/kDoUBbKamP4OgYtpZkXxOz02GT9/leK/G9al
KLL6ymf6et53fU6DmEbYY7+WhJHA2/sxeJEj56z2JMza3MiRUCovm8Mq+479QdCX9+/f9PPOffku
/3PXr9yE2IobE1ABfmSHDnepZ8QEhwQHQxCtUhodgTOR8IJZxnpqCXW8b9W8BiF0JkVEern9R7Pa
9L5yqYpuYtuIikNBajK6/oSXeIhssEbv/+Ln0uzyF1vIHGk+8qZgOr18T0WP9GTCW3SA10rktgJN
AMkphZQV0ngrDiWgq496kzX+mbAbKCppC4mMBV9PvS2m92BYK/J/2xAMzSqmOvzNgg4Dziv3kXKB
PMC/XgOfIG6ozHX3bMoZ4VA6VtNv07Z33FM5kXMIPTrpP5Xc+SdftIF5ZWV862vERWQi5ERKbAbz
1/LX1+hIwtCsoIxOohSE3Ua15Y0EITsNWkVVjF9Jvx0ecXCYP+3Wcq51gF7vllmQKeuhx2fXbi73
IF7oVBlZ1sgfEE1CQrHC6d4mnc7YK+G41VlrGtc+kmAa9AicHZfnNo2puvKq35rV/v4Vi2dQlDhx
TFQYJ4a//Rhb7XhLpdZZy8wV17Y+z9Py8rOiHaDTYpmdVMsH7tmSGAA0JdhqS3djqfE+MuQf/uU4
kbXUDKo/9orwzDLWH8KoO/tdB068nbX7hvHDc40LH8SedXM7GsQqFtrezKevrlEn6yYgnIhZ7UJY
9blPIvh2tX+izHAsKejJkkoK/pdtYjQgtzEE5g38wrglj88btmGjP/iZjx/CMnI4mONDXg2Hpsbk
RfvyTNTIMR+NT60yiEWOZ7T+Fh3avUihQE9NsWva4JE0u/NQOweVJPsmAudH52IPng2PaqTOQ1Ad
Ker8jBI8sKR4Hcw+v5B18GdKa6iz4mOuQBZU/XjL3/GBphFCv7ziJ8Dam9wPvg8tsragl2HYWDXS
OlE8vEepXB3GJCDkWBobg3wiQoFJnACXcsm9+rcZ+49sOcJVkMeAjmIKqQrOhKjBmue9MRDgDSDU
6E/+gE8yU+GT3zrnpO6Ok2F/rJ360GqAtZUXBXubpDvwPBlTlnpA58JukhgWJNoaMCIEhCS7tWgW
AV3dNtTxgpQTEpkLj0kKUTGIW84s4Q4oCeaTgvADZHVOfQ5y/SjsHnie4LinZ+3HGs/54I/nqjPu
lIiJEXf1T4q8LwN99wr64RdNn3aRaDe+zElCjG57T981/XgflNXRgU6/ao101xUuUXD9nowUIK2O
cbRd0LhyAoUHHvBz47a7OLbDlQmJuyECLK2i6hRp/ppiHce4yDrL1FRrN9P0SySsHzpJZXpXubdD
ku8cTieU5Zy1NkqyPoJ4VY9yrbfisSuRlQZWecSbfDEDsM5mfs7s8UaV+I38IfkeJnwyliF/wnOe
yWvkfMYCdibliNuodr6VgUvAnSm3HgU8R7qbQStuKzfdMBl8rztCcHN1Z0o1bIbG2saSaHdvEt2+
caJDRpgbz6s4AT86S5Drxmg+ScTGG9m4a3Tap5ZtJjGNKGgJiSAw/slUDhFHXXQZKn9NVWVnC1Uc
kyD6TJUaWq39MQmTimfWH0ErfZGO9oujxN6Inoi5+FgU2qET4Qe7zux9DmdiJCenPfaZ/Z2z7i4c
7G3UyeRYV8GtZqP79swSYrKngNy6a2b/XzpY2a4hYa+3PALSxUFFfQc5BkCLNlcLIvMCBkiSKhps
+rSFXqnoMIGcdclmcnMDatc0UqDsok0xgk8WI0qPqYovvkThCn17iqZ1I7Ojrb5PovzQutaR/3BD
KNB9FAPayao/6eQBf8uTQzrUv8EIozfuP8EuunEkmTVT9b1T9YMfT58T03osI/HNhmfGKCfZzX1w
O+cHWMmNK0gaavUvCWb5EvLk2u+0nUd0ixcIyKf1Bxe32QqR+A7X4RZ999bpIPAQblhx0JzIQMnZ
1G4o1P3WpxpkNjEGepgfBfyYoizvfZD25VR/L1vrohrz1Je9B66h3dGSMkhQTL5I+ht7jcxPokKm
uzrQv9U4IvBZNfdjqt1JPLF5G7XkQsB3Gdv0m2H1j0Usvgwy/Vojsd7AkloPrdy3qfdhKLotdS5o
1uXascZPYGLFxs6bO9zNj8Fg3riJlbMvEPd2A1tmRJVa+8knUi1JNir1teETDUsSLjO318DABxRn
04lY6e5wzrTc2xi+t5F6cAxRis7R0p8nzsSNaI1tbdj3WuatkbruEw1BBBPMkNkQwsoLHuNylVf5
76LrTmbVnKpB8Q4IhoQW4Aj5fZLRQ1K1Z0cR2hTZ9ZnV8z4mRUtQDvJNeJgFnDEwLD/1LnjA4DTn
c0E27pATZEB2KJGfU4N8qrb4mKTTvRXGe/Kw9tKXc+CLuZoKNesVV1lYPMphOrh+1WykR7555w53
8HX2dVd+BrYPp9MW0Y4K9Dky4h0xyt8x+RFEWN6EbnvPmvsBsfIa28OhN41Lqls3Y2L/7AJvH/Tt
IcyCddd429JRD30cYKV214Rh3GW46aH+1N9ovF3YhvXEXnfbvvfX3gBvihSJj6YHE2PUn3Ijd+8U
8ECFzd6HlCg0nkcmPylic4q23aLC/zrk4dcgG8H+jh902uF5EH1vyukmy43Hpoe8iEkRMFxP6oxF
6k4KmtE282IDVGutZ8Xnwi0HanRiFZQQUbTM4fNX+3icDlam/SZ8OFpbZvQBt+HOtvguYkBgjW4O
0GxpSwGlPoqZi1wYWwseFVEoyS/I0zsn0jewK4pVJcnFzMrktiiyg3DdM2kXh77pT82AoR9CbQmC
i2TfnesUW0vGQNqJaTCZWyOLOGBDEuXEZ+cg4GlIFjUReRI/6hkriROATBz3oSzNB+btPWKFw9AP
pzActKMz1ZsoCc5Kd7uNT0KOk/YnEnLafZr3Z0sLtyyBP5PJeAr17KvfWdWKKcJacV79Lur8qSSG
Dr/pxzYoH7PKfcqFddPhkxgzpvKR6B0kRw64VOZiHBWraiCAdKi1Xd9op0QbPtKEvk1H/Ytdunco
3EBnFtbXobXK1cDio3Vk7KQo5Ldhi9EEuviuI9wjJM68qVkEovCL33vnvPfu6kFsI6K5qqi/cwq1
JfcD1mYAvTcilSVzvCdTm7Y0krFk1hRVydgyWDOJxvVWOo1S+Ia6ZCQ7F1fmp4ZqK6BOtfPyaW/o
cxG2O3XltE1982gk1X1j1MB0vX1i5z8Dfbq0gnyukIzaVasrMheZkROE8mV950XNtwAQXTeEs/1h
PVXig54TIW+0wwYPiw2DV3ynHHgmxcFZYfvVGCz2xrM18ny0S6Cpc1kJeKnZhMOScFHKXzbtTeem
yYziaAL2piXxQCDH2etmswRfLfimrdGFXyDbrgiO/p3rzbDGib2OlX7bM2/ZWnhboGR3I2uDrpyQ
HV7KNBiQ6mvzU9+Wv+jOwLDMHtJKHcKRyADbvOnb7lwb/iejaS51NO77CJIldKq1W1kNuYbRybbj
X6FmHvtcYqwHqzvzn3t/2nV5dYn9+KFn85Z48ZPB/gDLeLXSB0kkX4LBIgCYbdjyio/TeO2jplPA
CW82VNIxeVZd/nX6CbWaBxuKmLSZIOuAcw4hEUsuG/BL5zvmsE1VOD1RqZbGLnRSvfpmF3ZqYklC
s03NGd3elXbtsoiE8nwuejjm3ACjG7UoC0LsUrwcXGw4yKcbnf7/aUr6cO/SQ9kmGIJ+vn/MffN6
CCnhVgApQYL18vxng+fOHNNM6Eo5AeVp5a1lDAyTTUvATpDstPev9/xI/z7/PN+gyeOeRaNUZBdF
HaZrtwtc8A54oKrvnKpDn7ywmbjgJpP1LYZ3nm1ECwthVSol/6SxPv6AYps8mHDbMdTUUXnXAwIc
r1QL36iLcAKGWTIbKWYMzcsnMQxehT17ik4lHBpvNeGafjIkc8U+HOhYsIWWZNmbpV78Y232+Ylg
p+AwaMz+6fl4+tdH6HoTZpMynJd+lg3l29qe0yfxqB5nuoJwko8iDkBP5UPz5/2XsTx+z1f2Z1k3
51vcmktNnAhkwe/hLBq2XvXURNlPNUH39A1lr9ISFHUtANPo9uBtk2aqrxQwl6WH56uj/ENOPbsn
lxKJVjYWXegxPlF9+mXU0CXHObJxVTtiupQ0dVadGUfbfCAy5v37Xr7q+cq4NelMzmoiFIEvn3ju
iYHuB2UHd/BxeWiO2thWXBxqt3ZJ0yjrle9V1yQhyyoDF+V66F3Q3cG/e56L/nrN0Kf72sp4zd2U
IOrN5Gg+snQoZ4Pc72o/9I1bpKvlIbqjEs0HPf/5X1fTfAiYTR0QazRUGkI7LPiA69XRdQAvTnk6
bsG7f33/sb5WO3KLDGxs2wj252svLkqgXhbrTXpqaSg89LjVODlrvU+snSBQuQ5pfGF19STcSZnh
m8wTOozI+g3qDmFixydJ06hcV2LyPwsLFuPx/V+4nO1m6BdyU36hR8kcZf7LH1hPxJ+Ys2sr7nyJ
LqSZc30bY/QZcu4wsZYjnr9moH/rxVNthchAhO0s5Hp5UdDellPhIz8Fuel96LtA7eiFTpvUA0L9
/v3Nv38xuSKwJHQIHSJCm6XWRyVZNaLojE61Nuf/KvodpFqE7X/jK4a8wNLJJA66Zuk+0a18RFyl
I78nTuUxaGqbM9KUsSF+/4beenYoZ3XaHA6q9GXfjrPEVKl4TE9uSee5JAb8dhJhuR/hT1xZed8a
MZbDkkvNl7lwKbweFeL8jH4s620Tb/3SG+lPZvWalBqUNH1JbKOI9P379/fqg4RDMtvb5vmIJcdf
DNOpq8GhpYPAB0pwLtFcoceJgE10GtbiMHah9s/NV64I1IDZyADUYT/rKP6aGEIdqDiHt+gEEXG6
RFas7QKvN3eYh1mCHYkp4f1bRPmx+CoZcYigGQG8SRTYS8Ki7YwJ0xSCFNsdrIs0UsKcu9jeWrlb
rUXvNQ+1C1a4JYZ55xhx/GiHk+esiBgARTtNhH5mzrDJY0UIu5FY24EvfKPrMr1TTeDcdH2dnZEV
TSC+puIbhbbkZGV+uilYww54ZqKzTg1y7VfWb/Y3wa623OTcpBExn63tXURZwACW+njbYt3YDR0J
Am4+lUdzhvDTI/d2Zo8ne2N7ZXsKTELLQ9MXtMzzSF9DoKehFAFo3zp1ENBVGarVUEvnNHXK/pFU
Dbx85ObwHASaFIB02yoosAcjB+J0CyAXfztdb6ov44Mwk+RWsM3Zc6yqdhOUx2xVTHl7j5ZCHlPD
U+t4HMVxIiyl2jelY2y0OiUSu67izQid8FIWcXcRbTyt6sYkBEgfStQbVQpNWwczPowG/7MhT5ko
/pRa9JuMmvYAsfy3iONyTthMT3GT65dmzqP1dY6/mk5VSVbYH/I5UqFvvXajYSJYGQoNy1jb2rZW
iKaisE4umqqKI+T5aZdjXaBuIruDZ6tiO2qMqiTqAVRnaXufkB5wi0AJcPqIntXRUSRmnlefxsqY
c7hQMX1I1BTfoouk0EmexzZLU9ukANPFt7QnBGG+UhHy6oy9ztP0vWafDRS0ldfbFdHVcX2T0mpj
W+nNaaIQO9neuhQMvaS79TSiFaIpn9NUmnHYS9YNJJGR45B649psAqhZNeYEBlhXOg9dBgj3Jt3/
4kVIFqaqQ/ORE20D0Pds1FitJtXOKdRGBn55lgMOnr97fyC9MVegR7Yw/DG7m/SZX64jgRfFYVt5
/lHJicOkE8XGLD6cC0x+ok1fRD7jj//1mpTMPGgraDcNMFqLFV33mqKOw6anhW7md8xHkjj13nex
ubl2f1fEJFRfMaC8vk16UehVwejB2Am8xXbYj6ykGuOBPDuOSbeRmMqLwprBFq3qna8EeAzXWInG
3Cr/e9lEF4KSa+4/sVOiJbrYFtDGzkJD5MANAgsspFFp/nCJ04S+pNdVN6gqL3rvOj3Q9nj2IyH5
neZIiIAAxFplpBywTHXDldPpMxhy8bPYpWACYrcy6/XnJ/XXVF2xVpVth/lSRTIvN/VENYCvy8N1
GBMuzkfO4DinbZeSR4/L/lvrmb2x6VpJzvpA2YAwNFndiThnmMiEb5YoNOa9dSsGHemz1v/uo5Do
CogTtlpHrLMovhPzNjUyBmaY9N6RCICBmpbORTb82PIi8GDfjHHoXvN6L/cu80vAwcAaYfgwd5Z3
m/FMezas41GUSf3owZgN14VfJsP2/U96uc7P12F3wD7J4hvD2vryqSa9S7144pxXeVZ41PSRvDTH
r71Pqq3N276z+o/ElJrXAClvXna+NdDJAV72xcukjjnaFmCKI9aC26boyawBpr4dy4xKOoi2QxdR
rXn/Vl9z4l7e61KGGUKnGPupC46Q47VyTVCcPTzyctMHYoX8byDdqZeOyVg7265DO02GxIQFq3Pd
fEOvLBQHWbPlQpGb38Q6m/SmpeG+NpIatUegK+j2LHKKamNJzF/WBfbJIPf3GtrneTu5GAkvvo3F
NsmIUlIj3CA8Jm4f9TctUG8CDHNG5JlIqexHRrYX8e2dRnYQqjsWSM2oe3c/xoi+VxAdJPceFqcq
9Kcbl6bIj4IYKX3lGID1VzT4p2lD9jKltcHthngLJsIl70vIGRHTuaO2iZzZa6pBVl/bMglOvd57
YPlDgXgzrMec5Ta3oOU5dWUPdKq8XpIqMtmXaKho+nkydu4ptz9bGvXpoRtcGJp6kgGZtFMe+tZV
WD1XA1LESwTm5k9mpP2XrBLFXT92MWQTev8sqoQJfAr1MWBbn45UeLXAkOXOJVnPI8k2qT6GSdHc
kTbsFvQWMCcTTzlU6bZO3PKzr6vuj+gD0T2+/6Ett+nPY5cq2ixs5vBhzTvAv2Yqhz5f2FV9cCSS
wj/UJHjukqmJNiiirqmCXm8mXfbnWOnYwzJrO4txFI5FZTe+hiumMb0/deS6GfsSVtw4Mb4q3tCO
QMYfaQJJJQ7Yqbx/o29NUuzVkUAFFpOiu5g8nLhUuZdGDKjAa4ytXoRTcTAxW19j6T0Pzb8/+blc
gOyEiZBaFFTJxZXyvpd6ngfUyaKo9piMfZIQ+7JBGGtVcvzUy9b7HKdFTSwKUicT4W0P3yCpo4SA
UOq6PnuiW6euU+BFtl7h7zPV8EtVFqnbtovCf1VqMOMd8hpJXkZ7vCFxQP/kx1iWV3bHtIHBXshb
TySEVSAJldWNjUpVreLGKrA0pDToVl0f+x/L1o9vsE6X6VZCiN/DpmlnzkutPcUqoYUo9By9D0Fp
Eaf9sKDB5hQjKQlTDoxn2xPxTTZ54nLhBEd0vQt7v7Zom2nB91H2yb1FX/fD+29yuc3g+c4yKAxe
nINQRC1qQFEO9t1LOAfFgyJ7w88nMsHSdluWhbfLtOKaGHH53XI9ANeUdXWmf5ori+9WlelgCTeE
7a2Q/IelI/ZBNxjbXoXBIevmjFO6GWeLE9g2rXzx9P7tvtLHz9dH+I/m1mEzxybn5RCFsxtRCkIf
r1eqrtb00FHTEBkBp0fG+vRRGwQ74BCfbE+IUElMXlVz3j6KKcfZ/v6PeaPyB9+O4CPk+giflkft
PnKLKjUwZiWW3RzaKszveiN1127NrlwWOvFZyJG+NE58LRdiOVHNTwEbv8FpFD4mxc+XT0G2qiUy
BAufkK0k57Rv05U7kbxVJaq/cpfLuWK+FqQTqnAMXzfQF/v1JiPyp6KMeYJOm967nVF+r6Ih+sft
8nyVv5/l4jsmPlNS6wFVWPZ2tmWwwZ3NrPgcalCXSFf/x5n++XLzPT17Zaxlybi3/LJMoKidcKGi
I2iJWqpL6exxNssrc+3zkFhMgQSVzbZpg4oirpmXLwtHbRokJp9JquXGQXKKvlU6QoOmk/2mk5a7
qhlwF3IIkm0fmIDNkCvt05ZuLXWInM+4+NOprF2FfSNXXXft3PDqBaMMBLBOKZHKHgLVxarHNJgK
DirRKYQRdltWRYE8RyA1v1IEe90z4UKwUKjp8dh9gDYvH0RVCwiU+bxlTdrEZbwagrTgImhoyxp9
DOYxG2/82B+KvS/L6Uk0pBcaVpF91pt8MugBSrLyCrNr8v37I/nVeKLQS1mboaTP2Yb+4hFIYF0+
5QTQGL7SHyitmTsmkPixjTSxe/9S5qsZ9PlaNn8HuHoew2JFFJ5SnAkgI9CJNX4nlhOejITd6DRQ
B0EmGTeg3/qADrqbazCbaq93z2GQix+m344/yI2bTq7sU06wnZfdV5ZG1mgQdxo90coUZGZ7Uv0i
D0c+EObolwTm6f1v30rzkFzb0fucAzELEDkNuoGRpqE+ohm9ezLaqkaw5JDTdeXFv3HHmLjwzPsm
aSswVl6+d7/FAoeTKz1ZYx6x4c0yAkpGP4nTdQ45v1+5Y9Sojaaa9ikArvdzytLq4/uP/Y03zDfO
aMfRBItHX8wvZT62cCnD5CQKN9GROTj+h4actW7l6qq6tkrN7/DFkPdZI23qDfMWbw5neHnHMbLY
icIknKi49vGldb+FcMonUep3UFCCVU6xYmUy4c1auhbki/l5aNFRypgM9vdvfL7U3z+FXgFmVXZg
dD4pDiyXCkOEiO8G2z9kmandGRCjVhyB5IkYkJZoLnQw719v+aDn63ElejbU7QPG+8tbF4WRg7g1
gTZT0CLwty13iWZGMzfUefhvLjXjnHyfXeayql76siGjjIJsq4dttnIwSf9kh5WspSrVlW/4rceI
0PX/rhVYL2+Lek1FT9ecDs0IJJXBOskbq/WrDwHhbgLet635/9WTxGLJS5ur3YtPtikHFDx5Fx5m
4jcsqDo5JD68Po2Q839sGvzvS/v/Sy2h4iz8WOQZj6d6UMmZHTAkZoT7Y7am8Uni3STN6XeTG2N2
ZXF887HSMsDhQjmQeeflY51ycvlK+DMIp8DrbgwgiN+B6DfBioKs8VOqRLsi4V9ORs+3yu6Jj9Qm
WntZlwsjzqc66pRDgs1iFblWiZpPiya33I15WIFvjM2IagK5N8wNpjllF52srWn7/rf7xs+AB+bP
tUiGJZyQlzfeWSBxODRkJw/jgH8oI1tKApkMu1/LXqU5xxwyzdZRoRkFdXifrYLICau/8o298fzh
4xDcQMfeBDe8WJKzcvKbEPA0CY4B2UCTpR8ozCFLqvv+AtPTvHLbb15vzt0i/4mbf4X4wJ6tuW2e
neBWju6mo09C4mKm99+7Kkl++NGo21fW9vlEsJgA2ViySebUQHDb8hYB1kemhpj0VOaetyPHzdsG
YRR9TkckWDCxANOUhOC9/3rfus+ZPzVHxOFKXC4AkLFpAMnAO8x7lgORrPEep6q5MwrT3A2+n/x4
/3r2awkQl8ISPS88zIfLKIUEdbcPo6w4JUHtU4Cxqoq6UBib5znNxV+TDOrcWQZbecLe8+4rDKH+
M2tP8th5uCfQkKn4c5ROkbMSsaYsdPbwhNeFpkElVb3EbRcOnU/eAhG+BqyIe4yVUAOM3FeAivHw
s41wHKpNZrduRPyNim/7wShHQgzresi+kgo2Ub+RTXBrG4V7UhUc4U2URvk5UU5IuqvGP5uo9Nxz
3FUAlR2F9W1tu1V3IS3bP7z/xN56QyabXt4SrqxXKXA1yaMjJ/iMqKZx0EkntsSOBaVfxbnMf5KY
ds2w9Ny1Xn6ITDrUl8BpzEjHl0O+sJsaUpCXHinvhHuiPs27ruPStkMUK0NPrnNz0OHpTvlFqMBb
pTmO6zgyHHTP/a/cTZJHVwYZ4j8jujIu57Vk+dtMJgCLbgQFoeX3KgeJ2SIhhIDQdvXV03NMS+Bx
Ciqlo/dVJUZ9N9HX2qR1oK7ohl4dC/Dt6DRO2aWwNUO6tVzngKM2hqrSE6HV3mHihV+Uiu017qhv
lvQkrTULGaLuPBmdVKt0RGkeUofYKDtq14k/+E/vfxpvzRh/fxrmyxfleWS4CqMJjyUsuYPLJ3of
AarHkSFBcTSUyjiuhP/sp2PU4ruksk7v5tUbqF2jT8ikxAUyukZL1QJv4iZHjTzuLD0uw03SyPom
aURAuqWlyDB4/6ZfVVZYGBGVoKGiOceOYmnEHFMx0nPO6BsBTlurVlVHW+sFFheizvkWhwLMuOns
8lkIM6QU04qRoJZ//hVzZYktOsOEAuzyQ2xwuuZVVviHCAPPRQgrW6cyhXY9Gd6ORNZyRZQo0lkL
TlFKkXCVTlXz6/0fMa+9LwfDbLZlKsVRzvF/SYQcDEpM2LyocQ1J/7NRdRev7dLWHiHs1P9MymOv
jFhuZoWwcabGMn+NfxWdZdjFmsUKcSDwub8vsVITh+XukbDBRsnU96zGsSKM8RdItfuEM+KVLcC8
xC/vluoEnUNgeXNww8vre6Nw/UEW4pRWWTZs7AJe3k0To328NtDfeq7g+DgQ0RCl+LLYQ1d5a/p5
oWd4ksy+XbOIaPHJoSXJ9qftv4dtazensFBF/7HOJ8wJ9TR5m07JIdjlbWV/cqp6ApSYNPOCxmLn
rlA3Vt7u318/3z8ppGyMdG/ZwRuikkg7uDWkfVvJHd0tYl11VouQKnHpfHz/YtbrhZvXz4xLkQ3J
GB3xxeOnLGGrwQwPvpkQR5KA3jH2gfKRDNau6FADeH5FF1MLdX8TQpHeOwP1jziru9tScmpcoXMV
H6PJUDtEsJjUws4fhr1PJ3jcdFirP3m1ZXxukSrcJgiBW1ZaAwtkZYTpd/ZG5MoOedv8CKldxmuV
EmSvXGQ0K0J/VbKOEo3tsAgCCjAW3vdrnJe3Pgo+fRRYaMqY+BY70DYjjb0nJoXgLu8EbC64t/oq
3OhDKD6//6jfMGJjFOYoTHgXVfNX2FuzCeinTF12pOPWi21HgnK6Lhr8rOsW/hXIBqeS2q4be/mT
dAYPD56YdHNPOxo5kyGq4D61Y4kAYzJbbV03Cc1rL9MVOAAvtC8ycYYTkVXjT5MtzZNTWpVYeUNW
1btC8C4vXVwn1w4SxjOtdzmA5++UQaUbTFjzE/5rAokYuzg0neTEr29/WJXv30p3yH8KyDBfJ19G
n4ypMk9W0gQHE17i1jY7hXqnqXZVNdaHsDZoqzhWRx/XbwME0/qgWxsLYDjTa6GbvwZkZDtKR9bG
MOOJ2O8cQ69TVpW9BkY0n5OGML+BRBNBz5PUohvsRL96WE8/JbvEcqvZlamflKnEsGpLS568clbO
i0zS2wzJ2Y4IuycIg3rErYoxYEkT92oy0o8yzBabgzVG3TEom+E0KPZma98aoi9u3sZHX0TBTWQW
6munC+dDNLTpUzWJrF3jrLboLJZtS+1D1tjjECg/enXdA6ly871A7eBvs06kXxqzsC+2MRZybcds
azdTW7VPgx4MBlkThMR4neA1QzBh99XW3mNc2Nb95Hnpt2awnaMgzQauqZvpCGKJ7FwTp2A+KAqc
hDZjj+QzCXUq6MTFHqxA+GtUYOE30xX5JUn86K5AE7MpWPfv4paqkazHegchTD4qm6yBddeW/0Pa
me3GjWxZ9IsIcB5eyRwlWZLlSfYLYVsWx+AQnIL8+l50P7SVmVDi3kYB9VIokRkkI86wz9o+kyVD
GW/Gxs1/VoYs0l1pLXHxYs0y2dpu3+0gWuPtgeJHLremmGp0YZxuyT2YLma4O56eic/C02IysPqf
Bw8wABgwRwZIEk+l++07OPSZazdjDA/HZvB/BzpYblPPblRo4UFMH1trpNzlQVMvyJfg4m56zpkn
J5C+9+P9z/zShsJpxir7Hqn1qR57IVgta7xWDjkWncx6MNnYFD2QXd/Ufr1/qXPFDWc31QtmHNY0
7yyJAGGb1P6MMb3HPOB9QNstf56pFEVBno6Rj03HwXGVveunMv9EUUoytSz63TgGxub9WzmPWd8+
gJOz1Vy61AqawT90aaMfnDhwPzVw3DeekzNd2NNdzpqhudK0uXjRNWKFeYyp0+mUhy49T1h1QNbg
T802iafmwSKIiFrfAWngrZroUfVX+lHniRu/lBYCSiJMps4AZLQYZ3ApMF8pkMX7pLcf2VHKXSUm
6MbGFFwJjy69Tn/7AsHKAcMO7u2bXQhJKaOu0CJjhb7rRkG/d5pdZoxLcY0xcyEVIgDDCpU6D0o1
2vNvLzYj8ygCE0hxXRRNv8/73EOsZYq5DNHk5C3WOVow3EG+rIgDjErEYVW6Zhvprd/SGk9G61tg
kuCHY5l115R7l5YCue3awyJ4w5f37d1pAr1b7mFVlvSDNMO207173+36GZ1hrl9TSFy8GqBFhjqo
2uunhWtnrg2PwCQ4DGqqNjwC96YEK73zpqvF3YuX+hsWgHg719PrWF/xXDToSQLvWQSZwBWDtKqq
yESKM/4X8SV6OKo1azeM4tDbZUyLyq5ExgSFkST6jz7FbV0NNkId3AeWK1/oeZmRGye0/N8GNQXs
t9eiIwl81cT8bXRpLyR9Fx/7kjDP1snsikkUNzWpNFA2wJoTvPf6ytdzvkOQy/msKl8q36tz8kLn
A5FlZTAHFvRzdTcj78Ork8moGTrFXdt7Yk90f2347LyYQY+JHg8eTuD77FOn6pndii5Erh2peQp7
N/bKeBjFPD/MfpF88gupFXR7GZTat8qapys78YWr23QR2ZsQ6FHYPQto81pgYxEfIXOaQZR6/vSq
jA7dbpBm7cO4xM63JMdtCg1wCUHz/XPgQhpParXO3nEPWCkEJ1UmXJTsUWL4dON1xnz0TKVFUmnp
tgWOv0ljoW9rurORXdbZQVlieM46Nezfv4nzLZp7+L8lOBWlkGPAVZKLPLa8AF/SWk3bxvKHcNR6
LxT1fA1yc/FHU1JGAMPuxFDSyWsm1yokfzu56RnCHr5Qa2w/aATpXVRPfob5mS/aHkuv1hOROfnB
T6aU1yq3UeJy+/5vXx/v22g8IBBgRoB03iYYWtfmn2jc8aqCiFxax9LJ5E0pqqQhBlXmta79pTWm
VEd2qK9F39Phr9IwU8pFOjJqDX8+TQzi4FQYlWfTuPYwmmsjHud7ZACUEv93knca5KcU4qGsmb9L
A/tYkY/6G/I59VJ3TN7Sye20a+HMxScKKZtREppufM4nT7QJ/ALrOAQafoc/yzOayFbfOfVSMyWf
prmxIQdrfFxRB/Np5g0Wuz4zARXMTQUJ7v1Hemmp/7mXU3VAu+hWquWxdwRr4cnQ1JtgJi+O5Ytu
VBTbSxL37MprdGm5V6KeRd8cotRpWUACL9F9BtGOqQv0bco6DwtmHgAquTK/xo69EMdCWuU1Qk/l
AlI8bTXmKYrOVpc1L5NVf2VyGMDyqitVyPKcEpggClPYL4ZwQqPx7KeeuY6oyqgTBnLi5Hp/vQPz
wje0BnnAlHSiq1NiWhW01ICC1DhKtZi4KS8dAuoQ27l2iagR44Jozs30zdAq3vWqybXv2lR6uzRN
B50b9EHzebPxASxIMFNIRNB7MLHVIYefa/E14U904TKMDk5uVjk8Nt0yPnc1ZgtRSeZysPpguZ18
vf1m6MqOPyQCZvpNZnQOxXkxPPrDHC9b6jWrRVrewM0cfCvNNx2B4n0xGcOTr5k0had4AkhT9qX/
OaOoXEVGWzhFJM3JvMmcuntemtr8XAZLvVc6ffobfBrzeqPPcVzeWiPS3/0SDGPPtg1+nLzJLPKI
RMPSwqbTNSNMvQnb0rZyk2fcIJaG5M+TEDQs3OcAldryq+/lWncQeabUUY5FvZkHdwRWBqxTp/RR
JU+dM6kSlKHo5pDp3upPZ0gm9vXSnF8Y64nNbdasvvUBDco0nO2OJfeqrN16sui/UkBduo0xzxKY
9SyH+7KqshcTh7Nsw1c5vjh10Bx6p5g/aJXv+LADGJI8WJNXflqNKppQSUOvQ/qbdrNHqR/cuUs6
PWAKJNXu/dfqQnTNFrb2HvF9Q+Xzd8/5Z2v2kHQb+SLkUQpZPqiRiLkUfbU1XE3sdUdke+TFGigl
Lzt6OJnuIeMuFAiMIBpllj5RDlRXkplLp4WrU/hbLZHWScS3p4Xb63M+BHNyU8rC+tw0Q6dhiUgp
5kpQsv6d01OJsUPAjtS9yCtOrqNrc6D3OIXeqMGhmt8lc7WHABl7G7VI7WVkGsqm210tV9b8wu8D
k077lfqUyaTyurX+s+T1kKg6WfiS8Tns/VDvpfZh7qer0MqL11lRZKi2cQY8JfEjMwa8P+vDcQlM
rBAHWRxUCZTs/TfoPJpGpEgJ0aE9QwJ0eigJMxBDtnjDcaKUuZ/I4e5re3nWfYpMkE0o74UD2K5N
UTcYiHrO3F/ZGc+PReY6V+QAg4+MFiHbe7uemhKLVsUUHDKFHrmIx2ZT+Yl5z7hVEjpB/8dvtfQo
vWreKHBiD3WfXB2EPKtYcw+rUp5eIXvtWeShV/0Aya6bj3nL9hbzDSMZXoC+WD5zFsL94HXJU9C7
2D4tUG/sYd/63TXhiL/+0jdv9HoXRD8kpFSdSM7frkRf+DWcUozqvNgyik0LSl8egB27n/2CN2w3
2W2xHLu194ywPjF/EC1VDL8S3PT72c34AIq0G55wBprzqDaZqQhJ/uwynEYqWWGXxoCWJ3+Sv93c
GT9rfuch1xz0ftq4QeK8egqejNS8eOPKUqMH3ovSjZqpBe42FYm8EUx6fSsqIe9S3y7vMjKwVzcu
il+9zDEUTdBq6wgOC+Mlox2xLyrPRD6+DMCMshmum9nkTACi3WraULRubjzWs+fn20aV9L36EhB4
uICa/6nPkMuiMouNjOAkoMTXZhhKoaWwprCk+siHl3si3przypARDjMam1rG8/cU5X2+7RVOyvQ5
NYMZT61l0B4zbjFgedqpAiFOZY67BFDKTWwYubMDxS2PsGd6Fam+1P0PwEfcl5yemR45rTt9hbij
vzYBZiOHRK9dhywEHlqL8YHCfDTFax6NqftitbR50QrMMf5co7U2WOn+Pb3/yZ5tDLwmDDmsQhvc
khD8vH1NXFvLdTUw0OqYvb43Zzd/EVVafn//KmfRGleh/LmqCVb45Gma6xui7cxhcY45Va+oXBwH
JlpvHlTRBV/fv9T5KbZei+EN5LqoVfXT7LZPYG9bsl+wr9Fm68ZWQ3XDFjt8n/R8/D4pGT95Xufd
uEHpPuAl2D7Z1uJ+G/Uleyytbvrt58H468pNXdoTCCFXUx0qGghp3y5z4nq1MxkLHxxDA3dZNlhj
iIVw99Iq14/SUbZ3pb/0+8o3fwFO6KJJunoYxPitXrmTSw+ccBkI6GrSSbPx7Z1YZs6UctE6x0zL
zU+WBne9EsV3KLXeD4cCx6ZniPqAGDFBOqB1TIEMf4DJMtlr99bX1HDknhGl8co5f+kFwXkSvS/t
J8ohp7sVRE6jQdx1NIN43oBFtT8kdFtRg8NMe38FLl4KqgFaa8ZBaF+/XQDNo63RtlAc7Qab7TLN
4UHWEI5Gk/Gr9y9FhMIfO92Fed8pjGKBQ3H05Hw309ZrsIKxjgGNJvs1WbIU0+KW8gZAMNf+k/e4
8YVJo9CxW/MMETC1+jlgHN0YhwiAm2oPKdW3V4uYlbGZModqSVuDIDO2rObI8AFteE3PPmQ46EJW
75HWbk179tDOOAyOjYsSUJxcr/ejklaRidt44v8Bdh//0WU7/s4gPhH2Avb/hpSulJHVa84H4TTe
b6kNHRRM/PrGncxEdcMwjWaGJQpW+mMUd6yQ4o370Nmd9iVoUh3TXr1xdnrBcN0uLSzB0N1oM3ka
x/ryPC5WZgCadHbg54Cwqqjo6wcDt4xd0pI1lNW8ZQhFr55VKVzzAO6vF9E0dPFLxcjhh6rp1cel
c+c/jRLdT1EMg4xg5pQvZmcEINO01sapWvfEFzdgs8HrJrVfGFnz7Cj2EtBdE+A6TPVwGP8qhY9d
PUdU8s3rOPQiQwVWsidOQORt6TB+wZPE6RB1WqH19HcnnlO9jN7wqcIYQL+H5zZXRxRuvYOzUOt9
r5RS2nONIQuAPbdesAJoXbmHfNtuO6azZMbMvbZG9vxnWkQbZXr9Z6sxNKyBnMywNqKV4pPM9AyQ
yjrAe4fevxdhVQMyCEWJ7XRoS9Ono420ugh70ZXbxq/HfWl0c3qruTQeN7CM0LuX7tzFG9HPIMhS
v1zxaZ7AxzszFJ7wojRjfTdMXn8HN6xdbjurTX+69mB8pGVjfZushQmuK9/CX4eVk28B/hRFvbVW
wMDMSWzmFfmIS0erHdfZNOvQ21Z9t5QdfXMzRcQVBr0m6tDWLPeTN4GuYJ5DtJgzqEWTgPP1/J6D
LL2VGvxEIB05Q/8ySOMKKeiU4oUe9OI+k1l5R3OPJrQUvdWEDEnx4KagwIdushhq4ez202pnLziI
IjHvqkemwKoca4fMrzZm5aIhFZVqXsdqCuj/08SM6kUfPxvl7IAkX1rxSa+DtZc1D34M/HkM3E0s
l/6VcoREj1BkPUDDdKlKPNv9wg0He8YcampR0u0Gy5lvq9xum81SLW0X0vPVFMOmevyzmrwVdek6
y0zumUI0pMiTR0uZNLe1PYo/JQaoihm9dTQ7lSB7AWjM87GwZ6gpSwU6d9f4wlChgYUR+4xloFOe
Me9gYxjyNXRzOppOqhiAgLSrm9a2IaP+pCe68ZC0CtBAsdgNRxFHU1TbSeYftAJl+j5rNMbiKR1k
j3IaxXfPU9PrwHw5qTHs3U9u2Qx/yJqTjF8+eU9p6iWPSeXNfyRwhhHqLXiJiGO5+jCmQ0ZYI+oC
3tsCFSuUuCf+wKCaNztpOtpU1aKzTSadAaI4HpqWCVM99X4oa6o/5e40Plv2OP1QmdJQYWhGn4UW
FL0kWmp6IhHF5Kd8zD9XNKXniBq69Y2ZZxiQalWD6IU99aF0ZdaRz7eGFSYBP2hcZgOxXAD9DfNo
dDf0lPaMl8hIKejlMVqcLvQTbQkZlrrptZGtVbeRfmOM51b39P6adDMmZYvsajS8HmqkzIbIzWTQ
b4RmpfCVRxCHYaDSVt8WQToMIRo2uSLx/GGTd2p5Wpi4/EPYUvZRDGP0i4Ob5A/a+cXzmjveMF45
NCHuX4137FBggcl2y3lPwNGs4OPB9KM8cXwohO6ofcG5tHMiFJR2FlmE4cCUc0pbRF9ZGmxIjWQZ
8Z3ILYcfNaQMo5SrxfYLwcYagzHSxAePz9763/9Jb7uyMiqZjd6xYvNOIMUm86a03XK78ACiLpGg
mGbf39s5zuReNfa4clQCKo9hRI2KfyWQqvc9pisf39+MztJ9olF6+yiY0PJhjXJyX3mtGDWr1HSs
TC9vIiuVGNMKY3xUtiPd7UwHHi6xqutrwcfFBSHusKmwOPxjvl2QIajqtFC5d2zZ2lQ4doP/fWbQ
/FrF8vwHUqnUwSxQzViL3yfXcZTnjsTGwzEuffWhWnIbXoSF809jpIyhjhnsUqdrruzxZ/k/DYZV
Q77OQxLpnl61s1Ksw/PZP84CEyLf6TGW8c1pl8yOuG8m9eh3FZry0lP7UqXJfxHaMvKJMxRKUVoL
p0WOdmZXnobEQU2hdd1t5ZSuilI98+ZIAfBfiFliU/8jOuUfSN/z3wFiuolXHx+tj5pvKeMrDHoX
vLTdcdYi7zWuFiguJAIgZggL1kyIEsVJ+J1iIE8kmLnHdubgkncM/E8zk8CtvumQ6d+CJgLjvNLW
p2t91b9C4ZMDmAuzMjwdakCnB3Deeu5cmzK9WVQjv/VJ1lP9pZbzhHLW+dXrcIc4OQjItj1G2GBa
k0bmO8nfmndxXY33RsDY9CaYBMGc9jFGrIRAKTFdmW9cBR59M6UiNrZZnOCBlNBzZzh/8lAWVSoG
cT+mNsT5xON8gXMZCkY19a0mgyDe+JRdVchfmlBH1G4GxTeVU/YBhjAbRRP3rrOdiq6lM7rKeDa+
N4NjKpLJaMIGKy1Ykk7TvYJsXqZQm9h6OT6cmcgzx+uCzn9NnTxyOhOTFlWPZkjRcjHQDGvBp8yI
62PnNu4PA0rivS+0FakC4K2NMIyTXUSlSMgd3qfwxYtOBF96PbHIyU29zQ693wdI++fcAVs1JUQS
KVIDc4OeZ9VY+Tl45DlIWQQaT+2VXObCZ75mFShTDdp7JE9vtxM56H5epqV+LM2iIG4dmRMoZh/O
VNXWH6e86/c1Of3T+7vneZVtra05FLk4L/jg/tae/tnWPeLlMg0SaKJw4367hu19M7GRfhVS62/g
AYJ00RMvbg7CsTWKM7A45RYqSf77/RtZs6c3LzT3sfKD1kFRuiDBycfUAPBhrfvmmLXE9V3jMjGD
p9+dKev2ycQIav/+9cy1GnJ2wbUNRNjItORfseo/PzzrdX3ui4Lm5WSq+CfchkyDXz9X8h7AVoZf
AprtP53ZT8nGwSqWNyh35Za6OIB8w7R3DfpVOoINxaHtpDxLhdNgxQM1dVFu0z5hjKTpcnFLKV2H
m+gyDnRF8XD68HA653kAtvjbfkUBdrJo2BThVFLglNaVrnE74SXkR4x1zzC3AurgkVuLycKtS5Ko
FQVn4uxUdfaoxdqwfX85z5QA6/6HNQ6YHkpD7mkPL2Efl2KaqdSQGR6MAE8a5rzSB6Ul06ZGrQjg
zHQiG4TDlYNq/Y0nz9GBzcC7w3ALp8VJDSCdEg+bY2aeZg1FZcKgK8miOzxOU6Bd+UT/gobeXout
Amg9pRbEM+y9b79RDE8mSqVleTO5QdduEWZSWtFmdN2hsEAykKVhkrdLutF57rvCuVt66Vo4do2m
uPFhx9g3aew59LDH2PilEtUQt8nMiqaFlHxpx+RHM9Xk8KnrpQwc+ekMeAK46m0LQexXWcLbDXmb
rDQCeac34M/MYA6lTIydqBCehoadBr/Rs1vTQ1E6zXRL2SJwI8NzlbllEmD6DqTa94Grx0EGcqoY
3TBn1pFGHwF4XIH3U1OxfEtSe+pCpH2ttmFKwy0OsI/kL4Zn6idodvX3dpAtFPFE/SHc7vrQnJrk
WzrhAHhl0c+JzxTZiLCYkeAJMzZzEv+QjokgWwy8HPK0ecj1Ru3Bf9nQdIpsp1k+YzKdwIJv6mKU
8vQEF6V7uKc610gUWM+dvWsGBXhi4BUnwx5tvX3+Jt1MUtFAO+JxCOw6L7KBYgml7LRqp1BHRr0f
/UGGlSMQsVKH628Atni/aXa1CxiVVPihmDPzW5FXQ06miD8sMmR/X0jxu9SmP3qWTzlJ8Fqss4pf
Vmw08PeNedvPOOzkFcdTkNXDdwt4EIYu1fzFGNrqgxAanjvwaUODvmseWkXd0+XTp1tFefVoZIkW
IXP/LWS1bL3KdXfK8NqdFEOxUXLqjqUXDLuqM4MwEatdZTy/DkR6N5ahFeRllQiG0J7n/iNeWC+1
OVp3k6fG3QKPZufGdUZujpGNbxfZbdc1A7YKBt4vvhcDF7BQY4dWnFIjQsMReT75m2k19a6Ncz1a
hM97Nzao01N9OnbAyjZ4j5JFMZFJfAn5D2h395VVriJLL37DwgSRPpR6KIZU4jZr+ZtW1149ijub
AgTtg+vF2kd3xJ7A6nFUH+RgLWE6Lh+DtRdRzX21r6W5girdbGsaaMKGqRDYv+ftbdkkahcztLbJ
oDpT9jG7TavM16SK1c5fXNrCg0DYVbn+k4EA9Hai6UDmndKtx40vioch2WHB4D4MbgCAbfWRXOtR
GX7HTL0aelsEqByLFNdJVdwxfguKDi5CE3Vj0t/hoVRt02L0NtqiO3ekvdpGDqDMc8mI1MD/HsYi
LfCFQINo450cGmVsb5d2yTcMa+XHxjXo6kpd7EuXyQh9btSXCXTnk4sz4g1LXzzNgCfvcUPt9+Mc
M14GOG7faqL4GjvlEAU+hLDM0QLk8A12t1k7b8ciAfOuqyRqM10jeqo5KdkEwrQUHhMCib+htTFt
gAWP+5q5+zuZLfqj1mfObpwoFHqyMR51IEybGqX0PsdiJMpiUTyVpeFuF761+6A0IVVqnl9uhG7A
/oxVB+k5B+vVhvijQo/STYUBkiyP1jiqO0yyUfxTFiqDGH16MXs8lsnPNypYxDNNpGZXLbXHedgk
OET6U3qseoMtU5LQRYL48FCMZvuYcZ7d0aXVfmqy5WGIjOoxHzQQg00bE/yjddDnG/yF+i8CyGQE
cLwIM83EbboCoTbSStqndkIasMzBvaA3uHWcUtsuPaVIaifZca1EbWBrik1m1lRhsZC61YpFp2hR
aSEwUzuadS05JMloUICkONyJcXhOkoD8mU4ZcKe2/NEWsm9DdOXf5oTJyjIr7F2lIYg1Ja60uFbL
8aGX/M9YBjgbq4/LHRWQbFfImboXPVYnCkCYbZh5xjM7XalBfVKZmIfKJc9CGItY1KhmclMqOhUY
/2HCvrlG+xVpnlceDNksR8o5dAb9zOJhJ/EXZ5nUBkwemZfyJ/1bnMjmA7VvqgSFbn+WjUoOFtPH
X4Jcfaca2ve08WT+7LXDSFFVH8rntNO7p1SARez6ptkoULFBWOfzEiK9oAMn/GkTYM121yldbJme
HDgtOz4izFd/OkPh/eyWQL3metdEhVlO+yXu0y3zpKvBDL3aymymO8BS5tfKC7qdY6b6tuOr3Cj2
+M2kjZ9b21mNHIwiCWthUtYGZxrCvMD3omjrGyHM58kgoFmqwIjy1pA3smLaxbKmcQ9xMY2SQvAH
tA73QS+v9RcPmsnWMFFRCU23vo1SvcgYl9pZVEtojoH2YwIRhAuY1e6DKS2Q6WjL0TUL59Hxc/+x
g+rFCV2j5yylEyW2m0VMJvlbK1XsJoFqtpNmmn9g+jkWwIKg2flSHw4WsoBjx9zcHQaFKnQ19DSG
pOayqft62i6q56KZU2xM1cJKrYYfiS2XL2kJZsXq4h/zEFg7egjVDe99vW/LNqa4Co2nc4I0rH3G
rHEO5qdZCVWtydX2eqv7jwQe473Wxd5W04b4IMt+edDqqXzUGhxHssHTtNAFuIaJ41I+F2lxbaL3
Uohg8yU6hMAA2xHCvj2XBw9but5L42MSryPZ+PRuXKOQ0YKwLgyssT5Sy8ZtJOaoZc9IozSmhiwF
J/n7YfBJFkNAvt4F3DTkv+YqMnt7IwVHo0iX1D4sSdlQ054r/4tjJVDX6sRgNMaS1Cffv+SlmOR/
m76IawhMTy4ph4G+UdEuR/Y9snMLf6Hb3KjHnry4n9RWGKnxtY9n+8pPPY+71yyNbJU5NhKQU4V8
3ijDbTPfpW+CWU9R+/VXs0uqo0Md7trc5smyepSvccJlbnSFzKyeuG+Xlc3bbjD06I6JwsZebzzn
Mxy0Bgkk0uStwlX1ymzuhR/Hk2QugWtBSDwd38TiNk6TPvGPg22x6TKHVdhMdk2wnXN9Ga5Rg85F
iTYv7j/XO3mIpBGDCPrGPy7KKqqd1xfWIyzLGOsfvxdZ2ABS1net0JYXW180ajFAyH+VyNzKLTqq
mcDDVMK/EnqfVjjJcTz0wzpQXx2KwykqRQr6hXOpgqPbAJDY2D3Kkb2K0+D1/Vf47Pv9eyEGFlGB
OkwXnY6hMi/mdZPsgFFS5tgNpvO7HZLma5sMAdu+8Yi0u74xx2F5wK/8F3LgBf2Kn2zev43TL2m9
C5u5dKRuwTp1c7KLCAt50YTKhEg66J8aqboIddMvgxHTrbFk440m2OH/42sGyHDWTwg1oO+dNMvx
13JSW4dOOUxg/djC0AfO+bRvi7ncmgstothe7CvP9a+o9N88ljdap9rD1AAJOxCNkzy2dCRmeXoe
HLNirtMPi1fjYI9QsBQbLr76IaNB/oTQtLOI3Tq5RImyW/soiDEI37Kk+pT4qkMXqVW3AImSa5Pi
p98fN7jCHg3TQMiCkuVkWYZOFkUN7/AI0Clnuq6LHzRh+h/wAzc/v/8E1vrAyVowxscOurovoMFe
Kxv/1IEmL/d8mWnuMch7hKfENiHo5oTG22A5kEkJSI2Rjq6OevM+iOPgSv/i9CNbSS18/Ej5sPdl
E1jv75/rj6vCz06smNnUnritINr0NpZsrx2Sl65jQl/lZUODCZPt7XXiLC2aZVHxIa99UQA5YCB4
iVs8td5fz9OiFGcw6ToFMHxaIL5xIr69UJYFKdunL24mzxg/Dr0m93EvPHS3styZ3TBtHOFkYdYb
Xah4ET72Iw2t/+Im2LlMzgw+5DP+XjIGvYHvFcYpvpR49HrdcGsmWpzvhAZaP9TcuajwASv9Muxp
8tHMM2yiU7tvjCu0i/NKIwvCCJluQv9mYOLU2GUEEDpQMcRMwWLMevlCLb2/XceGtzZ8Byysqt8D
+oE7CvojB7iebDJmZqPJ0Ytv9vKpRly4wqmqg2Yum6BwifDJleEI59cb+zybfz+G9dlRyYOSi/Ry
LSy+fXZIxhGJzzbyt8r27gPGhoygKBChlOKH7dcThqbTGKEZVDTZSxr/41xtTR2+vsYwBow1vlbR
9d49P4NIVeb99sqDXTfhsztEeYX+Cq+6c2IBu5OTtC4luDh+sjqmIVtZ0vBLp/LXjMPawRdl9mSI
8TU2C+25tf0s8uvS/VCnLNz7N3O6S62rxeQTzTHedWpqJ6e2prcU+ZKRwTKKhr8LZyDQBejKuJmd
dcY1HPnfad6znw5B2cL5a92919v5Z6dwyt5pZBOXN0Mr03LDgI9F4cVu5hTbtdz6ZHe10UazHc9f
aM+oKWwddukIo7QgfiqHbvqszYt3pzJ6huRnrvSPoIaTV6pDLq4JZVe80JPL/B3pjYsaE1WSihgV
FF/UhOQ+hKJcvqS9XX6F5pXfF10pfwO3dAoQwOybYZwt6DiUlya//vN1hmCGntOExo771dsfrhkQ
IRs9qA9St+nSGPRuEqHmLW602u79S62P7HSNkc27q7UX1zuNNMXAiDmgLnFTmslA1uAuUQtlCuGO
1x3jxDWuHMWnp8/6CjFCzoYJg8MBXfj2pzH2ItWIZchNnC/ZHSMN+Q1jp0FYBdoQloU5b9LSc27j
1rY+DpgkXXmDr/zc0+89YHgjwJGkwE5sHj/LMYk3TaDcHU7AeBH52IG8v7yXvhhSFDBs1FcC57St
G3CuCWaMPLYyNom6itELlMgCjdJeXv5flzLX8/Cfr4XhcwHgL18OQ1VafmT3fFDsBGn9bE3VfOUN
vbyO/CAPESLctZMgYu5kugwy9Q96TNDg9dlwKHOfggRVCpJv17+yDZ6v4+q+xhLCsaXrcor4XPxK
5oj7/KM5UXCBwAlFz+yH8S5QbXd1Runsm1hbHUjxgQgixT2NUaGvtNbcW9oRWU3MOKlXou2yitZ0
HzX0o/cJosE06qgPuytiPC3vKifBXer953kana9NQWI0TJBWBDX/evs8OQyrpdd77SBiUj/q7DVq
D6NYOwGF29a/tNE053DBJSq+sidciGhWYckanNFsYwM/2XhTmG3C0PCcjBOzjGAIicNc2lPoDLil
aT61FMaS5G5OmRqqW2rqxgwi4/2ff75RcA+EUzbC2vX4s97+/ADpVQBRrzjmzYidCtN5rtrGSaoo
czm10+9aI4UdVTK1/svvUTt8RowmnSuxzIWl4ClQcyTf/9szPtmKsZdsJr0e0hsCnb7eVhjw3mKF
Mb1SnEyGaLEqOrgC9Ug0urwhYZC4dRv1y+z+fn89zr8AB4wTgR1zvxYN85MbMVG4kTXnfHF4veBA
6CXaK41OST16HInh//Or8b2tyTD5CAM+b1dfd1KtN5lFOM5dwEyY5vUP4+DgUz2p6srbdv6e86Zz
xFtIy4kZ/ZOXDSEhpBCYPUdY2M4NpYnsqJbB/1Qxw+BQJ32EHnPtsV56uVhIkl/YP8xNmW9/nmGC
xakMQnaIC91H5VT0gSpEvQxLPiFCw4d3apNohgrxySz8q0Kas9QEE811xoh0gWyI+t3byyN8RoDr
SEZqMqurjm7vFn/kyrUPU7QCCTw8LOu3cHdE9she49t7FwOo2fa1ajdAGyI+mcQrHSj7WfYgITbv
P/wLLz33x8NgaA+yJpd8e3/aDMjYLrz0aBSFOiqjMMIp12H4MLOzqRpThcGM1NFfRPslZ/B9Q8lv
/i/ed5QR5IoOQFeCoLf3EMNDzR2e0o2fSRM9FJUBTLGNne/TM3j/95718ldPU3yTDAISHbnfydvg
2Xm/mJmtgecrxKdeTRiq1+y6EXrq7sviWf1N7ngpu8/VcdhLX/W/lz75lci0sOcYuv5YIj/ZDsZk
wzPS1dZKXP8/LfGtv5KZdeQvSNywKny7oFZaD1LvYdFRSRqb2wzbZJswT2+97dgt8XTlsz6rufAK
ER0Q64HlpuLzl5X+TzyyNDr5rwPB2XVS/7nC+uuLnMHKhIkq5WPXa/rDksDG+BQ0Xazv4yBttEPQ
KYzN87bt0bOOHuKgiggK11XlXsPjXlp6NA1Mk6wTZsy7vV2PsZNYF0qhHU0T8+xIcqvuMVtkqaB/
Ne349f2X7MI3v3qFkZw7a5XntLaYj5nsg8kE4qNZ2a9clfYrSs5rLfuLq/7vrzp5l6chFY4/sOp1
7H3T46k+rEj2MGPuOjLdHB2zphusqv3Dh2IVt+Vw29kKhlVhjSBo/oez89qN3Iqy6BcRYA6vDJWU
pVZL7ReiIzN5GS/Jr5/FnnmwSoIKHgOG0YBtFsNN5+y9dqMWVxBH3P3nN//uWaNUZQdDwYeaJ7XG
s+VEpOZEf24gRtxVn9OFLHPf1MHvj9Qc/3x+qXfPmUtxuHA24ShE4HNa1bIIAtKpeGLXqtz7MteK
J2Vd9AtTxrsFhM0ARTTyQVi6dAKF3n487LX71ZhN48iUuIh9hT0cb3cyPU4mxus9sEPdeCW52sgj
NeXshuhP935/fqfbQ3tzdOM3UOzBfgtEh5PU2UNdp7WpJnQNx2lx6wwLferNwUDQae+PuVE9JV1D
Y/fza37wIlGnkKL2lypN0fLtfVs2cTtmstjHZI1pbquoVCQjFPW6kUafX+p9j8BAv0loBRfTNwvS
9qb/NYHQEaVSr3T2cZy9UQFRPBsRGvXU8bmiWxJonwzVgVO7JiMJ3/Sk2eOiBwjE0KakYpjwyMi4
+K+lWoufhXSQBZLjMj608xE2SWQsNirYwcxZA6dVXFXlmjKJFu2FYfN+Id6uZVKeYhtG8fr8+Fjn
POy1MOxj2inGQSvrLcJ2ubVnMJ46buAgL4CuyWSB3yg7LUiWxbmwGXi3OPITNuf15rljv2Sc7cP1
nBpfMgn72JXVrz5XHTJR0x/YUfKcWJqRJg1q1zCOc/vC1vuDz9skA4XaBEl0lOjOhpjK20WYSs1e
trkRiLUTvxsNHZrflNZwg/R+2X3+wX1wp2QPbcnQCCLwHp/tety677H4ZCjAzdFew4XiwG/AiJ70
XRoT/zhq08DqzBS8N5ajtNWF+/3g8lsVZtsYUjCgbP32c9cwPTm2UJHXO9qVrqBw8+yu3xXLiDZo
XMbQ7QdUCFUffH7bzgdzGVUZ+kA0RvjKzk2FZqI4MByRTdUDwLEA6YH9ZPVWvpCEYDcb6m6gMwSd
DAVIXHn2QVc7qI5AW5CFYIXTIkXrKd6IdHgypK7t0hpuxCzU9ZtTKgidCP/Q913r6U/VmrWP5eyQ
0tEbikUGWomXC1Vg4ZO30O7JaakCNFCJ7ZujmvBVO3Nn+1w6eVTsYvrVezkhTHJVBumjYCiPCnnZ
xzSmTR8ljtnsSm+yhnB2EkF69bBU3p2WpDi+wfQuod2QPLZzy7n6gtobf5wjyhOy17GJrMko79Rh
qOtQW93Vodyr9qhPREEiRFG4vXXt0Kv8JWNsV/7aZE5KwTChYJhwajtV5KVjC7a6Qz5nhq/JyQ6y
rJD3yNiUCEpju1tyYd8XyWgHyqAue5zX1Qn/df1SjkLfZ41ivm689V2qU/1Wp0G/6fqGCNka28MQ
4CJsd02rXMq5+ujlM7z1LaeOUse5qWPu2LBoXmwfTbVufsWZYUddDM+KAv0STGJN4KYRlzt1+E2r
pPvv4a3gS0EObY0oohK0s9nFbSuXvR2TqdeLOVox7QZKI/qHwdWKZ/Sj8kIYxkczKh02fE7AmHEQ
n8MyKjsGgm6Y9pEVKzuQqcroTkvtCd9Dt3cHM72H8qDA2yy0oC2JMdWy1bi0sm1T19nKTU1zw3FD
v9s6r2+HOhnBzcY3rU46lCcigS3tRC56EcxUwTEDeCU0TU97NWJl4uzdNoEZy0tZRR9MNxsMnt4z
kysF2bPfMA4Ljkbiq07drMVzOKO/i31X8LrYveTunaFTcWYBTYpvcoOZXthIvN+owt5mruEl8AS2
2vPbZwDLbMk6p02RFuu1b/dY2mZNmFfo8ayAwo8VGHn9pUeyeciKosB3amm0ihGKlqjYfZNg1Ljm
673wu96vOvwszpsae0eEF+ezsES0N2idhdGTrc5p6Vr1a2u2MmrjsYgQuugXTmV/d2lvv4W3Fzyr
BZhZTqh4nBbHCi/gk9ItC7ayfA3bBTlokwgjhGxbBjgFgdCuqRpWZvk0w0gNx0pfgiIR4CmaOd8N
M3YPJcd9/vn68LdwfP4LLQ7HlMF4Y9q5U6GSFXuO2IyPspFgdTKZAY0iu404xq5XcE/HXWsGTu6h
TbTJXnud0XS9lJtYJmpUyE5hNxdGt9eHFku2gMeLkXuYaT5rnO3LaLbpeR+F7N17G49X4s99FT8M
eu3emXZKioobx2vo0q2+RM55d1YwmfQ4C9PV4kjM7b39BrHGrmSvy+zULwSVRl1uD9NuXEk3uvBV
vZ9lEXNvWYKgEhlv56SKQoVB7LlNfKwyUe3WFhWLPq8y1DgbBGCTktBhQB6VqW12yrRe2ke+u0/G
GQVdbAMbLdKyz2bZ3h3hvLrrJn8wdNNHpKU8lfQKxIWJ7f3p4O11zrYw05CaTdVZ8YGwgfbgYdKS
8KQ0a+c5WXJppH7wTDflDBMIlLztVPn25SVZW8exzTOVaS1u3DJvT2gJihsOYHTxyE33x2IUL/o6
6L6jDtrx82Hx0TNlf4paAbKTiZri7eV7RaxU8BrlYCwktQfKWDcywBhbqxeWrA84DJtac5PZQc23
+MfZlZClrhhNs6Oy1Gt6bDq4QC0gbkVMKh3Crwu3+AJRAGzuoGbjUZTAEXZJISYTurRWPWiU8/KQ
LIXOvQWllHgnQC1LdUA7GOM4y4lDBaIc51FhDaTHeXkJQr7l33deDXo63ViWpQ+QJx0Onz/Dv36d
s6mF6HAmF7qcW1LU2SKkG0XXF9ncssdPu4OdYsNLauP7lHG0qQzlz9AnL/TWupPqkeaszDWYt3ka
I4zxRFY0a9kEdTkmx7Jy9UtdoA+2Cps3Da8UNTN6ZecrpEJCRkambXEiGNU8rZoaH0XqZdeS4lCg
g3DD784O2fdSadx5sjdDz5HKhZnjgyEFe8XTjc37tGFP3r58ZZ0qlK6Et2Ceca9cEZtg1tRyZ6vz
pfSsv9Pd2dugvbA1F5ABcuA6W4o0LpZaY6MeCRQSxZEogVUJFbjFADu6Qn/WnCX7OXQxCGJdn50H
4uadEZfYTJJhNpr9nxp8IkYO6oL2rvMQaIczjvE+wqZVAYePUwcbgGL/IrHC/DarxqBFeBUWz8dD
Ef8qqYFa0RzProaNfSWNwCUwuI3ielS9QFnL5VHv5+WWNVL86NIu+anjs/7dWnMSRxoMmJbxR5iv
L3KBKZw9j/rPHK/uTyeu1pe46AAoeGkp5qBCXjgdYAPUEapt9RFH2dIFeD6Ml6LTqz9ONwl1N+eL
mQf5sOhp2C+DhS20HBY3dEitvPUSWmMHLjH8I2pPEnOJJS1w1fI+b8cXCsfubvLc9TbTzU77Zru5
/RQbUCQiq1ZGDAKr1z3YWYHJYcXNy8MRQtx1XrI2gT4oZnZFaoHV8NwbC791ZiRh47SLCOiCIhr/
78OQXieaLKgJyHXORQCubAxPSdX12DgYyuM1ee5VuFBdFpNN4a+r+JoIyUyRJEWoWvKhsZ87o+r2
tbFJfGnNohs0rK8XftV7/ceGYcNw7nA42RA0Z8uzgLaeM9GtqDaMbPJXEi/DscmLvcyF/DmYa//N
JA6g8GPPan+K3mm7QBPNfGrazPsORyDBQp2zw8KgYpBZrK2x6+4MiSM3UBWvuIE6M1e7eLHg6beo
2V/5Ivpfekl0dE9lejPz09nzO9eusD2RsbEKT9+56ohwql765KmxdUa8NOf01DrFUmDIUJIistUC
G+5ausYPlGFqYNRq+6d0VSVsiL7bITJWJGL9Xg2q0mtPZZKMJMBahthVa/0r07P8nq72/LPx7MoJ
19ge2eetaoTAeXmZl3o8mWrbf134JVclTRIomsQ4hMAQsmg06snP8s7G+Cb0r7aQ3ZUKIDkwmDeC
Fex45bM3wyfQqdm1XgoznJEKPScN/AuRptnrMAyzvxpj+aWj3XmNxym+13oSWSKHfpwSLFiCrzQt
Vl7Sduog0zZLd3A02dRRV01k+zr5cG2mwvkK1EVeG8Te3CtaExPS4Lr9jjV12g/G6l7FRd7vOB2R
j9uYxe8mHv4M8+jcuXOqXtnoJq4Ys0WwuO3im2a17Memm//JnCy+KtEON9QBifN2GPkpzg7+N1YB
9CcUTBVB05OWDQV0eIDBk++nPObTLYv1n54N6TX1Q/26HlYToYsrGaWKq906kIz22/cU6AZVIFU0
zbofHWFUoS2H8SZJ0mQf18L4OVrpsoDkS5VIz73iCT4WHYTPP/9t6TufjJmFcZOD4Nepf72d+Mlb
aIVZ5DmR36Yh9rI36od1TpqbpqjwwrlWg9dd1SZ7vjAbvI9SQRDHooo8l5wF5ANnS84wKMLOmBCO
ox1v0BG3WkiYSdh9D6uUC+w6Xa6h7NeKEKukmKmVeML6p9IS7UnENc1pXSwddjV20/dVY/bPSqNC
1i9wG0mfIo1KecFbBgfTyjy8smdDcY4wMa3CVJ0MEuQBDP63ZRT571bZ4wRjGaznaNzfPk2BYmLG
vVCfDOEhcO2sWeyF0iDQHO3EucT6P3t3/3u1LSJW43RraOcip8YeYriyi3LQqAGIm4yclImHtyZD
iCs66SKrGYw//aLET59/NOenSa6MM5gk2K19y7b0fEPVo/SGTDIvhyIV8FeHScc82gnzThmEA8YV
D14UZy2qp1o1n23RJbdFOxPzLjzwgo4SGFWREbTSFTdgeB1ogUNlWpe2fWf1j7/PB9c/9laORTQv
zib2xlymykPjduomNIoVCJ2ABl+xbydpHygLSGqA3cBHoi3YBAGc67OnPlx4VFs5918D7N2PODs/
gMOetYz89qNXwsQVfW98z53RCDNpaDuzipvQSsclaGfvN0DilgBmhfzOevJ2n/+Q7Wbf/Q50CDwO
m03+uW5L6SY64AOcmSQv7V0PvOKLYxUDEXlWGlHFai9EdW0Tx9n1IMdx3qMOxqH+3LIj5rRQcbV5
pImMJD1g1sc65U0xsOvPb+x8d789YbYT7LOQUaGxOC/xLK6TYUrKvUMiyuqxyExEMi2UvjSO6y/j
uNyaxQK3CArRrdOycCyt7uzQyc17IZMvC+jvoxCGdkgmu71wevvot3nAcpnmOFVR9D77BL3twG/l
SXUij926AZlsswVYvDVhkR2tH8xdaAFTUQ/iUKwxvOw105IXb8qruxRlSUplGCmuN6UGGCUlxuWf
VPlaXFgEzs8gf8czcEuEOFt2Ix2gt/OWpcyVyCldH3KDwSnHnZ1Xza9qalqfRC/zCj/LiLtvgfiy
RUDXhN/tP3+L2zA4/1wQwW19CSpASDHe/gIvUZBAgQg5tjwjqj89GOkitXUSzJv0ETsrTL8qEd85
SLUXamNnZ5/t+9kUhhv1nymbmfTs0o1U0lIOxB0kRnVCuk/ImccWFCzmpW/1w0sxJDRkfxhD3bPn
rMVShUtAl6t3SveUF7BhLPgYdBra/MJdffBOt8YhknMgRtue++yJZlpnzqu95ifXkdqR3DzL7yZv
wWUIeoXtR37DiXAMexBi2HKdKoJf8x/7uH8fLQkSOP5JYDHccxOGaEc6NSPJdPas9i9NqbspFbvC
feoaJ9YeP/+E3j9cWsZMOEArHZ7xuZwoswWChK7YaqoJ2mpASuEg2xIQXp1fqrT9jdF5+72yc6G+
z3SD7cM7Rxb0nHHSbDam4wh5cLqTLB9kLU7q7LEOw/a5hUyedGGeZzX6xq5LtV08zs0aGgtEiLCh
D0JmFxtEEQq88bPfYFHPHqaB4mjUlqr3ItO2G0JibUs3KhYlLVLU+AnNKN9arNy4om9U9wd05Wp/
8ArpKkEzSjk/k4Vapv44wl2/8Em9n9KxuaCuAAi2TWrm2UBBQUlOudarB2r45PYC4xymUwpep79Q
C34/GaBcUSlYU1/GQXQ+Gehohta5ztNTHCPFH5xOP0y52e+S0ibSdstRXeHIHYVTNdHn39AHV954
uJQxaY8ixzzbDvP8klFduvq09ELZKe1qnESFqdlbjD7yhm46wIwmZy1zLqwU75dnKiFI0NgU04TH
s/d2EoKJCcABGAEZAa4deK1V7aoS73reut6VxWlcXlg2328emWoZKWh+6Yo4f9u1/5I9tA5SeNuE
IrXU5fxN/D2QmFTIvxYzsgN/cmrqGCxp3bcLT/hvzMe/ho7D7EcviJL4NimRsnO2I5r1NSNZ0shP
stXoiGYwiDy9hIwV4wVwFnUOFSdf941hTL8Vt2NLq03f8mW2vnRNtR7NtYN7IfUu5ISy+laheY96
Pnocpm3OWr5hFzqxu5572zVdf4esATqlapc3upZkT6Walk+gHkw0YLGMUqtYT4QpdT8YZlokqdBf
VV7hhdnsrOACln+YpPPAmeJbSvxamJkcii3KnEiKzGDNcsiF6mDQS5lox1at+W1tNCXUuk7fuhbq
Ueuous/DEpMY0FMMIiMqNNa2hSI6ZwjZDSiVtDNkF02VA30y6aBBkYkmnhv0A0HiIJciYLMAy00G
+e/VgktD63kK5phRro+c8DVhjdQJhHOCHZD4xF9PqFPMHvKsIZ9J76mfsUMUPzhI5lCTnWk5ZbWN
VUykXb0D5E0OsprXamhNUCczablPztQbPORearepUohnGQsPKNiK8GfI1ICewoInvG45cuXazbhQ
qVS9pDlmottKDHS2D2pTCsqH8Z/EjaebZVW0Q7U4eIuIGduhNZIT0CtXe3QmY/0j3aUNZafrN2YB
y6XbIASU4lLapgpZG2FuV0/kObRPo6qnV+yc5++LpKgFNG/8KvNB/kjhI53ojIhdY/RbIjefRmyz
v21S8nkogQFjKXIZynouQ1WthmtVNs3T0AMSdWQWz76o42lvVpm6X4vaqPwqsbJ7BxVqBGmqBFtl
Ov5ogJylDj/vtKl299SxybzN+vGxcaciKNt+CjMLhjH7nCPlBesY21V1Smcn3ltJdo3zs6KylRtH
M7ZIhKjU3q+JjPwhMIO+AmNF+0q1OXDMYvXJGyKm2RoolQnX8UVWVZFRzqi+86R49OIeu50QqTjY
Q/17NFBNaKCBA1wUjp8tcRZ5tRT3yTC1x2lS3J8IIUyA7NWAIsESo7xODHNitcgXmCmK9wCrpqJX
Rnh6lGgAeYs0lg+iMduTTdPcl0o73bpEbUba0H1HYekdaBGAhe/y/Dh2RLw3blbvVvLfj2Y5q6E2
FpJppKrvGIbT3u0Bc3ZYsMI0a3Io/259VxrVfNfFqc0tr1blMyKau2m2jKielgEgCm4HvYz7QGTx
FKleT3G00EmQaZKiCDNFHX5PU0tZEH/xVwXdQMDqSpZIac2Hpp+yU6Ol33u3/wl9edzT5EtOnMjn
e13qys7R4vXeSEz1FvbFzzR3v6ZFU++XJM2OpejH3ZhoWyTQTMEXwMsUKLSST+aas9DWODWg7iQ/
C+RYoSEIwRjjeqAiJ/8RVt0/QuXMdb8wOyUgu7OI6mFIr8yYBB7FWvUIhQV52JKIB6JBwKtqzHQp
h0LO7s+owsyommnGxux3M5X78At3mne9SWB2wznmGsgUfdmuLg/NoA+AbtTsOe8bWC5jK4NBMaC1
5Et86+W5/GF7Etej1btKBLiiDydtkTvg/vXenWIlhKKbhKLIqSrDIb2fFWnV5MmzCM1Jjz0Xp+7O
HPrfptPk92bFTor1ZESebbyQtK39WOsivksJo/M3yecVJWhK3FPuvDqyp0GWlK/SdOsgh+GG5mCB
r1kWI1kAmnVjC2AlemIMAZEY1V56WXtEkI1c2OR/QuVURIuVzI9xI/K7VcuKfdJ2uCbJVaj9upjc
qJ+K/jRxwn4ctUmeahl3u9SACQWF0djVMUDVItNxxlrZyh/1zYcNqgX4YhZoffvgVEQyd2OiB4qa
PlreDHMKMubwWIvEinoyg365+WQ8jg5fpy4zcYS9lAetophR6yrGCRo+w1CLiSBNJDGrSYq1PhnW
IRwLs76e4FVCtZPCb5Z6YD8xalTm5XNT97HmU65KMTUlMLfSVT+obFNPVZZ2SJU8DLWSABzDjLMD
CNQhRDttXs0jH4m5pv1JaJR+DQ9IkW3P606RPaAsY8gOgKuNgxgVN1SKRT2VQ9XcQBkor9nnQ7mK
mbk7nMHhihr7YFSa5I/zD4bz9o74rFb6+3thdTXuQ899QZdKHalcmlBoTRe4yMaf4DUoaHiRPsEN
7R/rEV9I1xr6DndyfrCpbwY5XcsnItNEqC95gUYpyano5bIJXQXoQSCYqg8GYMhg9Yxp1yqy3UnU
TomfNYaACdwoIfFV8tZF+OXPimdHrlgUElIsNWJPY4bVRDDu0mo1I4rn1qe5fvC0lXqpo/+xVgFY
MjVzHmBjNPiZ0mHnLEP3POW57ZOayB7LwubQAuT1uwXB0cSW/NuiLdorp6QqqjP5pA1Tfa1ZxVc+
8ewePNHwxTXIC1aFQmcMG/19p9VNBEmAI/qwYOFq+w23DosXJqN6nfVT/mhWWv+KcajlGJItJ3xu
WuwLTXqHyUqEiHS7IF5AqtmepN85xEtdsLQyU40NCQyNbdSv9ND1VxSMnAAIre8J8pxlep85Mn2x
MxOM4tgtoZSs6IWoEmQQqB1kVnT7ClgzENFxjm+hZum+WRpLCJV2Prra9CU10/YmaxYzGgRfD72j
6mpe6ykU9uL6k43elnZAuZvr2ThIEhGxiMmJN5TMgMh0y7xyMTT8MmetPo3qVNPhoMaXgF16IXTc
3OHESXf5aKd7cxlhyEwpOGmPyi5qNzn76tx3VGjJ9+v9NvXc0O71InAzZzpY3NGDR8X2mc2hdq/k
XXK1JlT27TGp0d4lHvawBW4Z/3HklYoWlTb62Fzi3BucYjgCP5L3XmqzS5GgtWd4ssyt+KYGpye4
kGrAYwribmeluXLoi3g50NitDjRqlkiVthXaSif8pdnI6XZl3HEsqG+USij30ihJRu2nxueEMoaI
+gxfNdcKyYVtXjnUhkM9sbyDPar5Md/qzK4eE3SmYWQrlFK/LjA8vYjERK4yVtUR+4t+SyW1DcVk
I3UmfurJXix+mhc392AErMh1x3afzcMaAuOZAkNfXwZK4z40I5XD7dzYUb6QYJDk1XBnSjOJHF1V
oqK3FqSzmgd4NtNPayvs0C1lGXVrUe6ZA4ZXKrYgKFph+UqnDztPLc2HuK2KkGqVeJoWNUUJPaO9
NUyWld7Ignay7UCv1SV0yi45mEUzPWuuol3Bas50vwa1FQx08e5yuls7Oa8ictzaFb4ltMWv4FaR
g1UYr9PUp/s8LxtMzhDVrioZTzuJ7uCEF2clWY186QJHdVjGCeZvbKzRRPsjbDSjf9TZbtwUFBPu
pZDpFRNBExiMgaiBVej3LZRy9JnJdztj9fT1kvw1s003Vlf/3JgWRN3Fq+J916zrLiUknm1UaR2q
TstOqaVMR0dkkHYX3aWD2qG8DzJjZcJZR/3L5DrJHd/0tJeLK65nDAd30lncE14ALarVVAsgGI6H
BBZ8Tl8vTV6EQlllove/x+ON1HOojWtNHSw/nWs1KslgpDlgCX8TCbEFGuEnSDIvmZ/yeM9jWW5w
Jpl3uOABmSQOi/zaqxH5pN43JlQkSx61lQDXaINySu+izcp+WFxgaiWrKrwsMkIGyaYjtbpkr0Bb
PdCCdx+VqjR9dmBrVAG9eS707eyQlHyD8P+uW6JBryw5M2+Zy+oe02VqA2HZkjZoujLL8RjvMr2W
DOl+/EKou5cGpjfMh9bp+lNRDGsATm7Z21RkDq7Rld8bRUqizAdrrw1FebMqpIk2G6lh4Fzs23RH
IfFV9tNsTcj14rbbOWoJZ02I+TDE9dexV81tS4U+YctNXqyFmK5EjffFmhO/BEk/IAGg/0NNf8Tg
Z+WRPaXqk2Ia1y1L1J0iMBLHlTN+t40mDuW0mLsYTS+BBXHNtNY10Ma6oT8sbUdvs+h/N8iQ9+44
xPsmSa2oamzsckwZIUrmJIJTNnyXcwMIf5vJvKFZv7BA619QzE8vEswz7OdR3ptdotyljtmlMPo5
DcKvvB/g3vi2DSKQbEbnRkFC/Ez9WT9A2mQN10llhlif72dpiwdlUGxWRwB4S4HZ2rabu7YGPRY2
fZ4eq8Iw7psiBypd6KOf2aMbDCUmvyROpitECiLUes6KjVHXPzk+ecEKY/Cp01ROJhNh1xnWXvCX
soq8XDX3Uum0zl8HoqHqWn0titZcD1QLSLtPJ9rjXpoGdECdC5WXs+rd36qAjlAVQAaN6Xehs1ik
zLzZhiDkg2SvirohsVMqt9k4AIb8vAZxXhv9v4vZIAg3HT6snrfVlrFx51LUbOcBjoGYpEOWb7oM
8yZtc/WY9112x64N7te4lIOfgzGEZekN3z//GWc1n7+/AkuYQ6UJDahxnj9mpAk5lF5O/ljHukOZ
q7zVV0u9IWKwPbSG95+RvpvD41/XO7trbTKn0QAxTq7srH6Hi5n8Scz5e1fExoXm7lkZ7e+doSPC
206Pl4y5syutKbtBcCyIKska9U0nza7xXrv3E04wJneYet2UIf5KlZ///ZECCqAjxJujCXumLeoJ
5YGfBp8mY7v4XRTp1tyakCP5Ofj1R8SrxoU+11kdbbtVltNNvY4/a6trvf2U0nJoBxYA9wAin11U
46TVl8ycye3L7MF67uSwHWKT2MkvDJgPvh6Hjj0yz61lo59jSzyvLKA/EsOhCsd5SNpp69lnzks3
4tDxUvOSgXp7dGdlO9SrW69++4va4dsb5eA7aIJN5qn3hvxgNjYihTlcWzOau6bZu0tn3Zhxbx5b
SnoXBuyH9woRhkwK9K30L8+uzRLvlVQxDsOiNRw+B6nv9LG3f1oEgtG2QUny+Xf00VvdSt2GY1KD
flcdtcdCRwfEDGnoDdRLdvMPbH37O5Cyr2XFOj12cbX//JofzIBs4rcJCQYAB+ztN/2rIluTWSVt
p61OI2lSp2Ka4y8qu7Swmk2Sfj6/1gcD1HHwIDsoDm0chmcPdPEWkLWZ6I825q+AOs68S0fgqoXV
1/uV/d1uInBw17f58uXzK390l5uZEEkCnBKKr2/vctBmISw19Q7LWHqPyap1v7N+Xa/XXC7/fH6p
j6Z5uhV4IP5OB3Sh316LuhXU5XROToDYZn8GFfvLECMbYkekDzhsUHiu5Dzq9eQ86EWD4ouiwoXe
6lnT5O/8gE6CLgbyMu76bCp0lGlZO9w6Jwwn4+TLjCLgzl0QM/0/Ph8EvFT06WAQeHDWnem5joaq
MD7Oakv4ZGEzXDlqAfsL2YBcggu8f42Y2Kl4bwOSPti5YNS12oXslBINtj51bajCUWdv5E4qbAq2
pvWl73X79W9nH67H9AOkBNHJu+Ye5EZXnQtIjnk2dkCnWkKI1oK59TYzteqpshdT+MNE6ETEfput
l0uo3AvEwerRoH7eBhDWCbBBP9DfoaqSqZ8WdhEW89T9yUpjHg5oQMlhMAlgTQSilaLkHFR7V5Nu
tUHmptWOILTbvlaa23Q0pfVSJFimYLdoqX7tYq5yfpOskeqBK4D/+MKYi+9LAygqHKdl27BLr2w5
l+B0OS5kqICgzGf962iX+pcOFFbte/XguGxLxzYLdEua8maG7vp7Lp3R9svOSb8Vz/ma7AzqVTtO
0B3diHndu2D6LV8QtPTEAaO5tYyiPKwpbHnYawMyQUI5lx+wsU0raihDwrQ0N3ZbKwzELzzyLUYs
XYtbUEkowPASdym1siQZokwK1wwViQoXG1yl1tRcm9bjaMR8HG2av68GLbMlNOAdf6+b7dk23nTb
2Gt/zxcykjS1JNSyJ7VybnAyc5r4fIhvs8Unn8U5viGhNKKZXRwfWSWVnVhSZZ/kjfLA7X8dXLP2
XXUdLozoDz994ok05mpaoe5Zj3DuZEbdQ5IRQ0noruwVeUDhNx8qoIoXMh8/vD0TN4drbK1Q92zN
nZyM9C03A85TgzwOLH11t4rm1FW47G3dpYZsk3A3J4p56S7frxAMOFSxNuNtE9ecTSclmr8KMFpx
oqDoWvvaju27Zlzz3wNxeKbvwC9+GNSKnphWzpSKPn+vH14dABO8ZtxrFGTeztysvBImyBIfSogC
sIFMEwYPUfJXJn2ewKtzQPLYdn/PhPlc2Lu+32tQIcT+ADgMrASimLeXTntlIm/dLI74gSciachv
fOiLwloCpAclQQNUnscL7/mj2+VytHYhMFmkQ729Ju0aFqcOXlg+1SOzhNbOhJgrTbbrKFP/0dKY
2nuhA0MZamd8+fxZf/A985oxI0I/QtRnnX3PjrYC2GuG4ugtarybpB7HUZrHKZhWinfNhd7+h493
k6Wg1OAZm+frodRrzWnW4VhVTvdaN9pAiGtrwpPWCewgwnN8+Pz2PrqgwVmEpRcZILKbt8/W7SvK
XCQ3ndJN6e13Bn0GcJGy/E27c3ykvt9f0Em83yn//XzAam3QBuyfb6+4JFvMCT2ZEw9U16IYl/MV
9iDzizFUVhroK1CHh1IaxGgWgxZ/63Pgzhcmxg/uGqTBdvktxu0dQYHW+sRapSanvhbmTVmVTZR4
IvMbsxq/u/pw4SG/3+Xw1cK4ROG2+Yecs1ueOk8gOBkIdXYkvCpLz2zEL3TCLuWnfTQjcilepa4S
3n0el1d4rI96UykHQkGUcHS3AvAANT5P2jtDmn6SYyP+7x/Qvy95dm+kHDpFrE4lrZV1oDdmN9ZL
PFLSv9GpVstDbw/KJSzZ++cJw4RBudF6sRGfqyc7tUT4LmLSULsKuZhSue6K7WPFpf75zb2/0GYQ
hvWF7g3YxrnuxLL6tENrV9OzbWjyVF5Fu7yZ2uXScfX9LMMdbZg5jymVF3g27gurFKYpcNFvvbgv
9SoE0gOnI81i1C9MMe9nU4yW7E6hK/A3DOi3469bRQYotCpPcEOym//h7Lx63OaBNfyLBKiXW7ms
7S2pm2xyI6Sqd1Ht15+H+x3grGXDQs5dgEVAkyKHw5m3VG6nfwBjn3xR9cz6RAY2/e2GqsddZtTG
FRbd5bGDX8aNia46cB4uzvOhrSYeVDzJ3aNBQ8r3qgHtjqYfwgPND+Mlrei53f5+15YVRilPHPBS
lFsW0a1RcRBW+wZYL7iiZyguoweb2qZHGZrOn9tjXe4VhysZvBvGgSB7X5VU3jxQe0xkrUIU8NPy
cn6hCu6YcIVrnhm3x7mMn3IcDK8kF1gFjHW+iGbUA+xxh/BUV1G4Qb5o3FlzTJsIzlP5tRQGxK1w
yvdV1H4d6naNmXDtG1LNsdHd4VwAcTof3hvUBsTGmBz525Tu2hzHvgPm5Im77cZKy7fBbOPRcHvO
V9aWIg66YJDlKTssZf9LHU/aUE+CIyoZE+krXGI/QY9mVRL/csNwISDAihse2H3i6PnsxJDjpFzp
0UmxrDnY4VDoPWQFzqaHNI6iYoMAZEAjUZ/gYOddXWZ+kdTTpwLIQ7mZnYjfVRS9cnQTS8cAmug1
oGGiD+n29oK8is6cp/aUtSiNvu4FSjFyIm92m4J+2Oiw+KfSANwIF1Ukf1AMMJ9C3cjuA81t71s1
KJ/w01GjJ1yns090y4CxClt8KMKx9jGF4ecj8Sg+N6o2xMhimKZPiLNeeBh5a5rzl9uWwg1wOqqO
cEw5Juc/2HY0Go7ZlB1LY5xeWLr4fcRT1NcLCRmo5+YR+x8oKIldvASlmv9cWbAF3YFKA1/WoIZO
ORPJ22WEVYuiVTuRT0c4S8oH0+iw46mGj7WOLFWYDgat2QSx68KJsZXVkGPjFbdycq9tLmqgJlIb
4I4p1Z0vgYiS2A6EOx1jrspqq+I3/SWc0P8ESYja4P9jNICocEhtW4a/xVZGxzErIsLDEfh28mnW
0dLwNHq0gBTWzGKvTAzUNubZkk2CUuliMzr4zAAAo7iCc5SyF1lcHhxqc7vCC9cMQC4FqVC+fjPW
ksWPGWBs5D0qZm2uRp+LUKl8VDPqL1k9jb9moFn4VSe1bwcalj3YWG8oSI57C8V9rOSz6fn2trpM
uAjCkjRto5AFi0Fetm+OYa5gLJMbOvWrokrvcP1RdpOaJ/5Ypy9jbhu4qnXpyi16pXAHapzqEomr
pnLlLB6fZWixzCG0ibzS632e1wMgK2H/RWGv3eolRmjjVFGE7kCtVCYdVHCZ8f72xK99B2T7MKH1
0DWQvNXzmZt1a84THo/HdAxS5KC8/D2NE5yupgD/cH0alXdeOs/vujxzOj+jb7YFwYslNWCB96EL
vXJlv18yVbEz4fJVKUtrktC0uBjB7M9RM5bTcRjH/ksGa5NnsNJW4ba1jBmwWplqYhvHbSp4lWc4
iXUUgNqtV0Im5qrOlXszK8ST1WbWN2wM9S8At5T7qHW93FebCi0mnqLQWaE/UEKzqYHlu6TI3d+C
hm5H8TIGKuXWCeoO8WROPzHgyhOsoKBX73BJCgAYZfMU+0pauOX7le8hZ3d2ITB7njQIPlKxlmXy
8+9RWiWXdgDEI55tHcu0MNoMwLQR1lF3wGjLrWNV+V3XW5Y/aUW99ebZ3U/gUT6v/BC5+5Y/BLoI
25OeHXyVRZTLwHdEhphRVJUa2LtIMRN913Ru/RBUoTigHhxnd6NKKd2faiiNu8iOtfIQzTneV0Bq
vGKvG0rWbEs3QJ7k9q+7yF5QCST2Q+O3oUVdvByA+5rx3ON7pbajOAlKCdix0z/OWuL+qBdrm3KR
bFM5oN8mUwlTkr14sJx/FbPI0VmfAusg1BF1wNKujqGdF5t2AshKGMOeS3TGvrVmbW3o5QmVY2Nm
AuOSc89raan9WZRFCqMkcQ4x3QpIhKMJj9dCbj3dViEoAB9UeN1T7i/V0h/DhPY1513bj713l0Zx
80S3NF1pOixuCmjkMFp1dqKGLQUBc5EFAKfOpryZjYOCrPYPK0yVTesJdLkAXqzUGRah+b+h2IJw
TXlt8Ho7X/opGsdOixrjMEPg3o9enaJGENp7LqWPUR0N+zYZx5U89XJMjWocex9HYVkgXERmqx4N
e2xtmGJ6XT24ndF8LhRb/5wUpeI7g2g+BTFg75VNfbmoUr0LfgmcG9m3Wpw4wynyzMLM7YBBu/5n
GjPva6w02VdMP7uVfu7aUIvvZxdhlEciUg9D5s77hqDz1EegOCuPRtLKtBZnVWptcK9Q9SOkIWC7
JNTkNI6NzKznQzNRVfFH22i/uiVBQljl/A0YX7AmPnhlRDp+KGCzmrxTVfl539zmswUOq4kloAOj
8m04DuVd4AjlA/lsfxAaOfbKFC/CA2kp6poIHyFmKQlp5wMSRbNRYKF6CHE3qu8sZWBcLXHiCdLZ
pP6lZlSIPfpObQIybLKH3e1wKD/Xm1jNEpNKUZQCaAu/FZ33xfjo+U+WDfMCXl8rKRDFE6Jt1Uqu
cGWWSHnBPiPwygfr4iS6yGN6vZl2B8riEjbptuVRr+x5b7elOMF4ybcgZc0TqgDhSqX88ovSf1P5
lsjNofG2/KJYOrkdDmLiINUgin1f0RqfEc96liR3cxerABJWvunioUNFik4EH5RbmGSEYs75mlZZ
2Drw3ZyDhAN87kUZP0UALd43OSbOfojVxxPWiga4LKf8YvVzsfbSugxCQDuAzCD5jHYaSen5Dwgj
aulZpEOnwXHxS9uKZJu5VXI3oRH23THj8kdIpen59k66IL2zlbjrSfNt2fuxl5S/Kqhm1RXRcHCs
ocNbkrbxi5p72YTPbi8eUsr6X73A6p8tHkZfkZUDk1mL2nvpYgdXg0FJDGrQ+d7oEFzkVR3Ae69F
XLtridLFnuf7kD1LUSEpbLv8oc4cN47dIuZT2MpwH44pSOle0NEIBlH1G6QoMHfW58T4TjchO5DD
ROUGWVbl0VNq27izpxzwF1lvSyYV9Xa0EmIXp+W1JU6xinuLXyeVCc8/H10GMrnJcA6zNaV/rHFq
PsxphfCcntdlC7hOb18GgSidX6ZtZawcmGXWIIfnqJqIGkP6pROx2L5h7eLw3DXIJgwYFCN5Z5Sf
Atwcn5I2q7+n6pj8NsrUJf9tuyaEexm7aFRiQ2z7KqKdEeT5Cvzy7d21+Gb8KI82mkoPhhSX/bF4
bAjy8kKxyvGYDhFSM3VChWKTJKa+1jF9BSS9iYj/TV+jeQlAi7CxrK55TRE1Eeqwh76D/bBJoSJ/
Q1wZPGI5ufGzMIRCu3nQBgypvGH8mel5UyPH10+/GkVPVuRotcuJ8zWQHUMej6fNRb5qRX2V50Wd
YEOuDGIbQL6kPuGhvfoR8m4ePHVzhSUhN+RUfHTGoMLH1cIZ4yOur526t4SafrLGHMtrMlyl39vu
VPUr3Y1FwPtvycg+HJsNw85d7BgUwL3B0akIKqV7HGH5UgKzte0AyOqAeUL+mE9aCLxYCb9nZb5y
gy2C3XLwZf+qjCJoFTYo08qLg+eMTvAO4YX409Amzl7VAfxTmZvWDoncb8tdAtgCIJ0JuAmQ0PkZ
tafEjFLFdA966XofG72pECrFAFbfjK7TfA90y/ugprn4k2RN8gHP3/dFG7srh0Jemxc/gjoSXUJy
Tf5x/iOaCJEGd9QdrlUlP6hZqT+q1UhBIPbWvBuvbUMsSLCikGVYmurnQzlJjKErj4lTmBVZiM29
204wohSxdnddDT8GGnQGiQJqC0uKcWNggy406HN1UuuhP4fQThKvRWQHabeQytKxC/N4mw2YuscN
71sN5cp3bZFrx457ZmV3XQ0HhGIb1rOsH+qLNXYND+5eI6jv9KH5YUqKfsfVRr1VcXJ4Ycoo6y3f
sogrIqtmV8q6OBjpGX9vx79L+UGiMs9VJLHpZrA4+vkH6AGjNSUiSCcQ+iZ0eDOHgJtVnZv7gO66
+SGcaEptS73uvxdY1Mc+ovvBY66Ybe47eT1Zm9q0i79VWRePUy/oPyqxWdZYo2v0PdsMmEsoEmgp
XO/lNk10+6kKW/MHJyq2fB0L8r/SKOSj7iBLe3ty1zaXxC7JsjDaBEtbqSCIxYA8VX4qIBr86FRv
hFHepjih3x7nWqgwSbLRQXAxdluuYaBRdoVKFRzm0bU2Hcpujz1IqR3k4HZjmR2m6KLLVl6hV25z
crD/G3RRAOg1gWNeWMXHKCzyL1ncmJvRiV0AKnPtpypqNgWU5F3VDMbx9nTl1lyGB4uKJPmvBKEt
l5WAESmxp4RHz6DWtS0Cg+aXCDOluKs1dcyQhpLs1tuDXr2wLJ4TfEkaNbq2SD65VQMaqhgDYILm
HFs0Tx+tEg2ZWoUMUSWJi4nwYEuuTrIRueh8t4/pybXc6pnl9phMWp9y6hS3f9bKWryqbb152JUm
Is69hk6oCanza1EU3aMCDvdZn6z+BL+3XxnvWmi2eFVRBwOWR8H6/Lii2AUpc87QS0G9+4F/AbWy
h+lQR/m/J2yG1PeRtR5wE+hfLEIDnNMgq90+lPY4+T5r7G/qnE6QIYIW6oU23qE3FWxHNEj9di6B
raVeuYkMrdgabrimY38xcX7MK8aBpgMyWMuqsNGYdRWj7ngMi9jelrTK90nsfp2zoFk5WBefVI4k
PXTlg129QMoaIvVGmJ81fEMD78txNLRHVIQn38gaAxYI8oG399Bl2Z0R2dRosfF+AK262Np0IOtZ
R2rkZAZJso3aXopjRSqXlFHkx8Tx0A63MuXdTGb2Drl+saG+uGZIdxEsEbl1kIVg5oSVC8XbUIvU
IeJrHx0l0ZUjmLfM2XduETr/ml3IgWyekVhjU3xZPkNaDX4XhbX4VMSd+n6oTXGYjFE8ulPgrgSN
K5+SRqaEy9LhlXi+89NiCjw889bVDxbVet/mBvxq9rV9V1jAncRsOisNlCvjyWcqE6QajNDGYjxP
FoFzpxwPoTnMn4Ujohf0sOGUqVb9Az2yNfzalfFAdEg0pI2CLG/j8/nBQicUl0pzHFsn3QMdMLBJ
qLpDExhyUFT5bu/Ui4TcoKDE+x+hcCSl6cqdj6ep84hoQxwe63EeaW8gxaw7TfPQlLaz7Shw7dGI
zXcK3lDbMOjWds5rjD+7eRgcHwuqEEhGyW7M+fhQ251EPuh4DISwNtum1jw450pGQ13ElnuKbX2M
N/wSC1Xqdsy7O68fw2MxdGlJNy92gX5NTvXQYPORrDyvr0QozBxt2SShK3qxOEkwa0GW9dkJblxP
/uNUSbixrUIFN9mmK0Hq8ktIOwX5QmBbI9q+uP1rLVanPNWVQ5XVqEQI1Rq3U9HafjGP9WckhbEA
07xwBwsr/94PJozV21vhMp8G9UJPlmo7HBzixuJxRpGBtJ12+qkCnuY7gYjwVgdePcThF9NOUVdR
mtQ3RDIgwpmMfo3I82PvpOmL65Xm2s+5yIbkr5EuwmQIlMeXlWqkydsGvbkI3B0Ep0g40w5zgfJT
WxvQIPsSVYch+onTs3q3sg5XRuaruyCBaAmQyS/OvGoElG8b1DcSpRE6vM9qLjYT/2MEFDcZ9xmC
fI3UGe4AAUAIHYAI6WG6H8Q0fI+CDINiDyOTGK/PuICU2fNXH+jkbAKuy/mvYQnczp/oMUcrPZOL
vJVaFc00smsqAUxh8dOxwqBwqAfhycjC+UlRg/yxUINpm2McgfgE7PbYWkXcXFsv8CWk+7aBds9S
jTiY86YJTANJ3c4c7yMePZIJiau1lYa+3kfvpnRWN2mhGytH5vJ8Ap+iNcTLWlKLlgMn3oTIRWaG
RwXFr0M5Kcl9VTjKLhLzvLIprg6FpzfNITS9L9Rdw96skx6jl5OUHLxDIjr+gAbs12yo9ZUnzrWR
ZFeIqwvnKlo05xFxlm3opKmDQ8U7M0XkYzbb3Rz0xh9HiYO1ACw3xHn8pTNPc+618I285CL+Ryb5
INof7sGxSwf74RitEAhhVvHPnCwCCrah1JktqY6+fB1bEcIVdVd7x35UrH3faYjKlkHTPpnokazA
Fi8vUWI17Fd5euWlvci+PCUu9alRlOOgqOXe0up8p4dK/nsQcf9oj9HaIl45AHQOpY8dJS2cZxen
jqJ0L5J0Tmlja3dlYRi7yinMTZx56LZqfY07ZE35r/r3ghbFTlns48p45Z+dbxVR4LTblY17wGj0
T9XmNibdGaoMkqKP+o6xAx/ufFqJjnJHnO0YaRFpAhWiVfzq7nw+aDHZmtMniFCNmlAR6im13tng
aFahO1EMKXeG3qnBoYcPhrSPokPIH1EFnzeZiXvShpudpjJWwNGwvf3LLg6O/GFgGuQGMxwgo+c/
rMt0O6sGRAJHJYCPM6FNtclmI3kyY4T/bo91meBLRgMRh0yUO5Oaz/lg1kizwJvr8BjhstD6FPpJ
4QctRWoJGhHiA1n/Pe8eZzRfRPeMeETv7m//hGvTxYOEPQ79TyIdz39BFHWlojqziyLkbD0WHjhj
1W3dbYBk2kpmcHGemCwLK8EJ1JVgw5wP1VVlDnJgsA4a9NveH3s3TTZxn6f5Z9dEueuurnK8bG7P
70p5gFENComSl0tAXKSGvRbbaVFUHQYaGH9uLT2wNd+sh+q7KinkPg279v08DEmIL00aOrtstip3
Z1VKUO8UxxJf1KFI4fd4VTccE2bw+fYvvLYsYPR4TmvQIbhxz5fFjOgHjW7u4fCc65sGlMxD3yMS
hMhM8LHs8jVl12tfHC42Joq0u2l9LTb4LAocFo0wPAYjL74dKiqp61ezQFcqUUL33wHtsFjQODZ4
iCCWsnyfq9OglUNGDcziBqp2zRTnhR8YepitfOkr83pFA/KuA5HFRX6+jgAa4XUWnKVAU8P9REZ4
n4imfDfhoLGSMVzbVERoejVUukAfLt871hBwhwICP5bZ30mN2zsEP8fTnCBcXVTWlzDLcEmkj78Z
UHT8onnptBEKijNFb7u+GNzwESvRleNlyA+3CKmQW7CWlgEMnzG50d6UnGolQEOqdpRDAV2gfKjV
an6G+lI/TIUR71xy8MIX5I+G7zVe8gCFM/4FCwCb2L4y6nhrV2yZO6NUtKdxtLuMExp29YFSkiig
S2rls+NNsbfp0Ef+WEoD8T3SZTSKuqncgeIVD3XqNY8KcHwKb7UlUDKJG7ggAyJkKT0Dt79vBzt4
0Iyo794H9Hbv1S5JiO8TzJ2V2GpewNOAgrEKJLGytYmow/lyBOjMlehahqexNr1h3xv0FtHbCT/p
Y5d7u7rKWp6lrZfeTXlg/AbEgkRh5+iZ4rdlFv5tY33+JtRgzE5x5/bfq76qh4Nlobt2mIBPfcjH
OQRRNqCnuKsRiDu6WRV/mdqoKvdGpeOxM3oBNRlyo4AbnKfhzy4KyneVDgHBL2MLaacEek6yRzFg
+qt6NTDGANhW7neNhk1UFzc1VfQm9T5EmaMgA4kI649SJPPnXjEqZ0OyVUcrx+hKOCI0yM6avJV4
Q54v24DzRa9VenIqxtjaZ4GLmlGsBbs27vVDDZZ7JSW+eGvwmQh/MF0sC6b9svubhMAkNJNeXhHp
6TuyABdTlVnMYh+MbVrQVZhhwMQj8Ml/nykYOQknhUMBQmzZ4lUKBVMAzzkqdjeJ/egK/Wc5hPNj
B31W9VFdwYD0dqx/veOWZ1QSUaDaETouINLajEmANpPjKbgdWH6asCtRGorRXJuMfvqO998YHOcs
bQUkyyaM9rHWRhAucwqdmxhXHXdXCG1SPiKPFvXoujkDJjl2G54yt9RSlFsdABB5psT2O5S30N8K
rRmIBPvTues0U9G3dZlWv7ooz9/H6JX+dhxljKQIOptZWHm81sm78oGB+kCj5JUl+UaLcyi82WnB
ZyrHGJTBnYbQ6LZ3g2SvZ2PwQrnI+zwjxvfx9kJfaaPRcIE3yvNJPoKW1w5nCStFk/6hwHRg1yL+
GPdWe5xgU2+48W0/yQnPsYm+gIkI36YE3+APUf98+3dcOU18bNJIT/IOL9xdk0GF79xM7lEvCvMx
GW2o4BgHbZACnbdZZbcrp+lKRkm1Et4YXGhZa1pyHUM7QfVe5NlRrbtfXmgHO9OicVcn7rCxDPyR
jG52tgq4q3tboOM8G8349V/njLw4/dTXKi44gsU9xJxhXEaROBY6vnojl/JWT934ZQiCym+dtl+J
9NfmTNpE94OEBvDr8iDrrSI/oZpiCVfF4wEETlGiPSsy4Y9F4DnbMc/cF7ie0uAU1q/20a4gzjx7
IE/CtR9jXNzC9v/SPtjz5gXYRyTIeFGQDQ56X8Xxtuft8icfFVQCefaVuAbgVISalW6Kp6iPIlB2
vPTeqUbrzQ+CnMLGStbGaGCswAX9a1GARIxDKGUvZGF4mSLNapQPXP05xmlTU25Ux0Y8NdZzehhm
MZV/b++Dy4MPHoyeAW8pAAOU4c5vkroTvdtp0EHcWTF2I0Sqp8qKquNc9WJfZuPXMc/tl9tjymBy
Hl/PZyi/ztscqHGMGUXQ8KhPSErOhjl9cJW+QMszNlZq+lem50rHed7qLrx4e1FpDepQG8tOCU+R
nfBeaAgiWdLyWkZqc9ORJaCimtsrF8j1QSnseug5XpKnlUzTp7wfgmPdCv2OnzfsqiQefc1uUfi1
omwfALRemelFTZlto0s0FBmvrbF7zxdVKxrEU90wOaVGgfIy5edil4E4wB/c+aX0duAXmUUhle7O
AXLCWgn36vASIQZqVDbgFvd0VIAqLqoqOFqVgTsywq1/hjnFQw6Fo3eBmSsvrWXTDgNdF/tB5QQr
9fvLvJpTTF+VMhDBBczA+fTdvCxAzTF9XPg6d48efRA+hI2prr1gLgpA8p1EHVI3KRlzZSx2lJEH
zpgPbXaceX3Tq0Zgl8s53Rid/d0GerWzQqPeG+WUH2+fmmszdPg6Ev8MpPsVC/Lm1ORlMIxphroD
QPOw8dU25ukQB/a4BoW89ilpxtOqgQgMukQe3zcDtbWJL3bUJqdpcByE0zV7nh9brK7CQ+6Ewb0l
uiTaYchRfobJE+9dbRpXvqZ25Qi9Mnakfyfy1su3WxyqIuiULkGFu0QnOm/tmj61i9jrxojHsTzN
lhMBECjr5i5SYwA3aEqXEaJM5cRbpiHVQhNcCL+eLTM4uXpk/05wt2h9VxOetxmiebC+3f5AV38z
KQQJDUIFZDXn69b1yJ8aaYkrWCtqZdsqnvioIWMMJVdVxbcU22qMt7gwspVH5WJLcuYhNnFlwPuU
9bBlcaJqy8FrzRocQeag2Iwj/CkxkNv2UU+aP+tRpZ28joxd4zl1uD3nRSj/b2jJ3wQnLotTi2Mn
EiM0MhsPHFD4I1c7+8HHb9DbIO1vrZV6FyfgfwdzgTshNgLNeXFv4DAXQzacp0Ps1cZvC6poUop0
m8Ai8msEhFHEzcp3tIw/lmP2qe/EbiIgTep4LOb+AXkUX0eHJ7KCfZQDV7PDateD352F6Q/DvGlL
4wG1/UPgVQ9aln8K9OldPFqfvK7Bni5/9HKUeeZvcz0emzl7AE4BS4c+T463T+Mgci7QCv5cU9eg
If6Qo0ZZqO1PM0QUt1Jxr1GMjkdr8KQh5a3Xo1/oP0IDDYGIghdyLW5XvZunAm3vfuMC2opacTf2
FbFU7PRilI56A76wpvNNEWO6v/0dl6n469pS34QGRepJV3DxITk3bi5wfjsYgz75nQDqinK7tU/N
2TmUqY2tRWR6n/S4DhF4crU9DmnZviwBkKzs5itbio4k0EV03TDZe/2lb8OPgJAcFMQ5UOyJ89DM
ZurtEZM04Nmpdfzv7kJAF6msU+Om/MAdcX5qHdjG/UjB8NCO8/SYhrZ5igrX2cPE+nF7jZfvStZY
jiTf67IBTtfifCh0fG3F6OMZLl5Xjo/eQD1mg3rr/M0CdoSFuFel9TFWpjQ6VShPWX7vTlQ/1SE1
fnEogKelGVbVfiGkUAPPOM3atMjye1ur1NCz0ntD6AfFqTUbtexQQWSdzebtFNvDUUENp/5T2Fva
s26GtupTduw+JFOLTC82B5gJQ3+p1zQ5LmMTDQvaQbxzqGfCDD2fc1gqbQT4YTgUwozDO7fRvNYX
mjZ/7/I6iffCiw2MbGcjxLbTDVeZ+4sCE2tuwfICDwTfmW29vK7TIXDLNDCHg93jGUquW7b+3CXV
wYqU/IUHiX2cUI5/bGvFRqpXZPvMaNrvOTTv97c//2X0kr+EuXKpAqBfwj0UDSE2+HzDYZgqk8q6
rYrTUFXYDtweZ6kB8N+UafVR+CTrBYh8vuSZiT6fTvnqwG66G6aetnScBlRnyvdDLpB+V/RdPltb
KszvTCd5rCsx+u5QHzBzOemtquwxXnqZivxHmWXegxDpz9u/8MpKYIlEDVSCtDh1i3Ng0D+axyRF
BCawk3049z0VJFVRft8eRoasN88M1gGWH/EDeUibjuTyWlRDUxWekjqHfBiiA7Lrn0w68hjSxslu
rI01TdNrw3Ev6VQyuYZpkp8vO2SsHFQwHt9WqiNj74XdJ+R46v4w6YqS4rbcYwdze4avZZnzKVKu
eLOSizF7UaX5YE0Zys1xcFCxDtuLEtU99Lnfg02AV0RmsE2tpN7qc+n582AmPxpHdPvEU1qUlpvi
zmzb2UeMea2TdBnHoRzL1cDUk5R0yXHNTCzn6W5MhyblzOVc3I9Bn7j7AN3nlXTxcukJ3EAcHSyJ
OV5Lm0Y3qGK470N+6nIHoUDRcMG2Ij66xRQ92qWXfr697pfjUYDQgQuDhENsbSlYgwFLSrIAaqQb
DfExAK77oCq58ydz9PCzUDjgK3fisnrCXuZZx2MD0CjJHj5f55srjqh2IxibnjT0zY5CT/SNmpoh
ZktBfUy6PvJn08DyJaqGLSXxmA9viF+3Z335QaX+qKSS88aiSbQ4tkkW5nWP2uyh7XVVApTqTZIN
0V3ZV/a/ppWvOQhtV3ljQnLRz6dr9gPNkVhkR0PY6jsrwd4IEX7MVyqv2v3jrIgNHrg4TVI2QJ/J
b/0m3ZgkRkEiJva2UZU7kYUjHWts09LWzFYi88UC8m6kfiTTDGkCu1RWzQRbigqsuafkCe+37KLn
xO7TvwYmMCuR4WKHojcEcoVbj4cBHfzFAraUnccBe9h92MCy6wHm7XNTmBs8rtt702uclWbbxdQ4
C6bEzHgAQxFZWIw3Bp2YQ+GFCOKOyj7jobI1pqbdC+6o/e0PdkEplGcOuRY6aKRQsDdlyvHmi9kO
eLEiqLs7OgCe38XaR9OofgyFeDbTEQschfaHOdv3ENt3meng9if22qxJhOWvcAbW1rlYquDxskZH
W55SWEfw0DygAuASqO++SlG8+WVxOuU2+ocUISiafXD6PMCkxcGFgRC9wbi52SnZQKEXRaTph+0A
Hojm+t9FZqnoWRKaAiGHOcln6psf0YlmgLMf0fa0Z7EbHHw/umoc7sIA363bn2KR3L3OF5QAjo7A
nwmEi6g06Y1sGXXZyStj74MG12rTgP4Gy6h0z22rzLswzdtthT/SSkBc7O//RkZdhC3H1e56i7RS
HRDQJWXujtkUfYv1ztkX5WBtU60yP/KymFcmutjer8MRBGiSg9tk28m/v1nTdkoBxkcGHSE7m0/d
OHpH4ILZh6CxgpVX7tWhKL8AM6DvBQjjfKgin9WOpkl6LBN6br45jIWCrdOQqYcYQT11JSZdLCQw
PtrwcEGgDxHb5d/fzEwHgFZhqeEdvZmS5QYwi/W+rngQT7X9XRlrZ01P/2JAzsjr4UACQwfUslhK
fUCQr86RxqEzK5B5BHXZRhb43olSkpOaL7e36LXllLAGSZKyeFYuhuMt31pjl6THJIqybJ96KTSi
QHVaHK1RCF954r1i6N4kZK8bhaWUUn1Q4oiJ58uJ9gsqZLaJwUQyl/k2jvC7enDKxvk1uY2714K2
qP1RdYZ7XCMRnHCi6Yiu1PSh7GiBtLo5v0N/v+r8MNW17241JghVlEYDRsFRtn2Y2891ZuJnNwiv
+YDmgv5uqOPkF6DF2eJiVjLbD9tOQX9HMWbxpRq6eosHDaghg2Y1Zc3qaQ6lE49ld9FDnc8/XAh1
qZ8nNdssaOu7ztabIzgIUNlhNPNKaKvD0FLp2xAJ1J1p5M3Ro88cUEmPkwM8sXA3W4IrGrJFdD/X
Vv03Sy1cuQNYwin9dRU0QzKiVppj5vNgqKP2gDJkTalY07deDEShmQBV0QFKCo1HbO18S+Y+f3Ky
zv026YVy59EGu1cQif5qOCIv90kbGY/gMaNvoaPg2mFgeQlcGryyuhJoroU4+WBDGYYcgX7Z+Qe1
y5BWBSz0E5rgDRpSk+3XXfxbz6CHQ/7rD2MMWgTC5Zrl59XLxJFPRjYtjYvly1mkjWFUlqccEjL0
Jy10ijsPXsmW52r+fkDHCkyHTsANTQyHPHhTUKvWsG9XZ//mNyyiAyzaCpqC7hw97a+e5c6Tms36
tgykpzWYrP2cT8kdhc2724d2WY16PUZQaogUMgOkJnW+6o6YSmqXQ0zlNHMeeu8Rh9loC8kZG8pu
znZCuiLiKOPVL82uiwlct3/AtVIuIGOejxKbC5T1fPy+K5M+RxDoUHtOLT0hbWp4bmptzKlrd4bW
ZXeFoEt2e9RroZGyJsMR+InFiySKh3CudLUVniq7qQHe86bZtKmK1G+pW9S6M3UtXDGNZbRy5Ssc
dj+yJksdzI6SV2t6SXxKs7I99pVe7Kaxt78pdkOd1HbTuxF++MrHvRaRec+QaZMqgmZcRGSkqA21
aUZFupk0O8AqWPXGeblt5m6tKXRtKLqbIEewaCdDXSworUs2aJYEhzSP66+FambuNldG76M5Rkm0
cpNe3bRvRluaFlRTZiRqHRQnErviZKFtZvhk3+pd1gbKbzeOC8ePkOECjhQH1neUf+lBlpkgngAi
7WxxuL2dLg8v9G9gfSRmEvO9vItavTTDJERy3TXKEeX+YDy5FdLzWMg61RZjECVHw96Gpzas8T0X
Cy+Lm7hkIE7AM5G28rJXVfbgDJ1onO+pQmoEfpwWzfR7Bq9CfUaaBGrx7aku+SwUVKV6B0g/kCRS
YGwRpp2mT5o8dru7wsPxyTDm05iqYqsb4BhpCX32GuUpt5WnKBwehEbpwxXVqS/bYiVRXDKy+RFc
/jQhWXJ69xdAmgElq7aj1HJsIjfbKZ7zVGHYBpiPwm77XtAoLPTiYBrpi/STbHp1r2TZo8idI94T
G/J2bROV2i8UBHdkKocqGg9KaW7qMXtWzObUmeo2tNsP9jisiQ4tog9HkqaijrISJwWmxRKM08Se
qmBwrR6ydJp2aZoNjY/xFY2HMTZCyg1RuCqYIEsGbwLQf2NKtqYkwYFCWaTxTaYEBZKF9qHTOs4F
rz48hGkNJMm+DzWj2UL2wN5Zdd53Raj39xpiNRbIMwdyhD4aYM4gRSo/UVJLvtzeUYsb4PWXSZ0B
NGNlDeuCDEhToJrt3D7khhU+j5hEN1Tj6/mxqHLvUTIw93qMHeLKRr7yEaTErOQ0UGUhcp1fPBVs
Xhf/pfQUpv2k+XONT7HveIn4OvTt8Muc2+TP7YleGZEvjj+uDiYJtssiRsJ94qvrgokmlvU0I/Xg
63HTv4vB7m8GC1L27fGWoUFuM+lWJiulrNJSW0rgbKjaHTo7GDmWT5oYeACbfUmjGRNr9+ftwWS6
vdhfLCcgM5iqlEmX+ytLnGQSJIeH0MuaZ71wo4eWIvwK9GKZqsnNwg6RJDZeo9IA6fyrYTqb/g9z
17UcOY5lf6Wj31lLbzZm5oE2jVKZ8iW9IKSSiqAFLWg+Yn9qf2wPNd1dEksUtytiI/ZRSolMEsDF
xb3HxK2ah1sW8nbTAvRld7EA4c9cE/3KgK5gmUqqa0RQ0iXY9+EKnicrsKEPxhHF7snYChoGIsLv
+++g5AYJy65SN71IyjaQSAu6ZCoLFH0VyKEUqMAWo7UymB+8XzB9gIpHz3uqAExb0JvTY5YMglrK
UrLVwlB+ARiV+g1aOSuj+NGjgR2IB5vAggDqvb9L3alCDtQe3UpJPKAZCVHgQgP/om26dtOVYb2y
CD8cT9wN5QUDjSugsN7fMKex2OJEIGxQoDyJMQdlncvmDaBi3cGKzwdtb8WJXRM4h7Zr6NMP1sfk
5qdPaRlUwuZNQpgTV1Ij99amzSkcaa1GdctBLC5GPqxxmT4YPbDpgBgAwxqYtZ96vmNFy6YWoLBB
C7V0m9aE/Y1sjNbaIepVSGG2DlGVB5h2Qpj93AVsgRjhJhqSWzHrAbUvB9XWVKHdNFBjvIekHYym
xLpumRdpevHUyyLb1WNPz6KY1XBislJySmJIF4Mip9PnATITDdpYBAYQBjInzSY4OhauUggc5MNi
bC4piczOlmCFCTPlcczWusYfTMlJYQe4Say1n8XUCsZpolU4IIwq4xdZSWDl3iIKQCBqIDiVtsQU
/c9j2Ue3RHyBiBo46uDWTaP5Zq11lWBBo1KDyycHggwwYujJlhTyedDrgFqq1VXe5zec5Y9TVAMT
HokaeNsymIOzvaiUIWCgo8QA5MJATsDU0Pu+h4EwchRpN0i9dt+ZXe8UgM+vhJXpeDWbLojVk7kC
wgp6trNYNpWpAGJJ4i2VO6PeSXqvQtYsT8mzLudFGdsazZinAhTBoH/ImbATUAteS4g+WImo5EC1
BLeDHKM8+xa058B0KXq8q6DYvDdBqHAEU2+equzv6mNMrxqDioWBcj2aBHN5FKYJilxbkbC1OBs9
i6etY6RafSMnwGB/PqofJDaQ4EDRFCg9HG/nIRv7YEd6PTZQwMwv8n6Awg8qDdCnh5XtOTRBYgPL
hoQrd/1gRCE3Do4rbor1Mi/DWUBYoDvK4UTWWrFbdkSDw2SvnQwiWptOaplTKt3oG32db4kurGn8
SB/eH3kOTKFQTUEC8n7xmFmc8DIss61uRqMZREnOtxJkx+7QvFIueAcZZ6cwqpB7VC1b2UmUpD2a
aqbeDUxMQLupDHRv9VCkG4LGXwwYGQyl7BrtKXhKF9yMtvCl1QtXoHn5h/rVf3zr/zN8Yad/z/z6
X//Az99YMVQQYW5mP/7rWLzkV0318tIcHot/TP/615++/8d/HaJvFavZ92b+V+/+Cdf/4/7uY/P4
7gcvb8AGumhfquHypW7T5vUG+KbTX/5vP/zt5fUq10Px8s/fv7EW2oC4Whix/Pc/Pto+//N3eVpX
b+bvdIc/Pj5/zPCf//1f6Uv92yF67h6HD/7x5bFu/vm7gAL2FzQhpnrrRFl8RX92Lz8+gj/TpLyL
gyGw57//loNFSHFz8wsgjiCAITEEYgnB/PffoCz6x0dg2qJeDGWtSasCGMg/X8K74foxfL/lbXZi
Ud7U04XfxTN04cCfRYkdtErkvFOv8f3sk1T4PKPAGN6HuL8TJ+E3PMd25Moe4LktVS67Ut9Keqe4
rcHOEe125ig5ZnhZysMVBFc8VhTnYMz5uqBt6wKlE1CdemP8JhWdb/HIL/PMH4vWzyXyqDWQ2EeO
uNLhm7Xd/v0QJo5DQBcjybReqVxv959R02sqcTxEKlJbFNkthw880OpuGNbnSZnuW8k8ChY+LDsI
ilh8BztnxZa7O0GWD2mi31ZW9e/z9t9aGosT/t0iWfyr/4fLwsDe/x9/Trif1kTQDo/5y9vVMP39
H0tBk74A/Y0WlwUkNk4i0/nqj6WgqV9AXpYBqUW1BJWh6aM/loL2ZZJpxC4EugHYra/aLH8uhS/S
tBNjE54WBLR6jb+zFLBxvlsLwIajnY+0Gpabk3YFjg7v10KkU8OqO3jEkV5WXhJW5C6ADWwXo616
6GGY/gKMMxfAzBzU2K7lku71VKx8SiR539UR2cGdFEpVbcPdUs1FSHiPLBAaq/2etxGoVGWvBYBw
hS4QqcWBKwL91ui03NKs7Q6hxTuvHwYD0rJQlXH7mtNHPg7ZKRxVcd8A4+r3ErFOgNIXyDCadJ8S
KKQ0Y8lgaZ+yZIuagbIPZbE6A7/QtIU2TfdVVunfSqGtfUsbFZ8qjRQkfSoFbSjFQUE7tocqTuJn
egg3d2oJpzIUlW3e98m1AqjuDopsxpNKEuXeatAxqpV8PIe+KIU7caMh4zKfcigeeTXKwVDAKAYH
V6MXYycJD4pJQifP+mGTjbG6qdFP2Ue8bbZNC6UxiJ1rkDauZd0Liwa6ckBdpuc51/QDRLuHc3Py
KK8Fs9zC6ER1qkQRncJS0ewBI2lT6p3kl2Ee7kctVu8Y07Tr0oqy1I8io69s2FwIF5xWJvyEhUZ3
AK5uzkxo2qu2KSTSTrMi81kAq9NXq3i4Beao3JpEgfkitEHByYDiM+r8fNeIgrpppuIWDcu2hs5v
q31rDTGRvbaX9F1X87qHZUdSHs0OA+VEjSBuqQHdnKyW+10JFQ2fZ2F+1vJRP+OZ2OQOo+HohjAi
umqsLj4DDrr1IKdtXjVqBb19uZAu9LJpAsJbdi23Q3hONGv0qJkDBRnLfV9ssoJHss1Qk9/zWIvq
rVyOA/pSWe9Dqa/5KmcGOhJRishspXrAszbxzUwRVGeQCu5D8QhcD3AvqMd4Zz4l4HGd0G+1dpRB
ew+QiRFqlRnHPG9V5TZpuX6miqX8XU0ESOK1ep14Zk9GX6kbYAcGjZqAdkE/VWioIexiudaBJOSZ
EV0rE6YS7dsGXuE5Cw0YvQJeeptTQboxjUw7tzo5uyFJlew6NpLDgKYWwH70su9CdVO1AK1eKIYA
qtOQKUA1Q8K4V2w4xQnlIanBQwTdFQfvIErV9IjdabhouJzucH4on+G4Yun2oANlvYmTXB0xfhNS
H83O/ESqPL+Nkr5/aZR4uDEZiq42gYzjuVwRdjNWEmDVg1ywxO5GyIATkFkLB7aV1eCg2ZLcaOLI
OjtpkTMGxNKSo66UUuOjHogyy1T3T9yqVqNtqli1A6xW52L0RYfERji4bSrLjqyCzgVXCXI7asQ4
NL1GbRLXgQFOFSzq8/rB4L30FSaWKRyAwfXMY6bv0G36DinDC0sPq2+CaUVuhTezS+pO83iHfTyq
C91jSWXB58QsxW1L+tGVrEw54gis2uBn6Ftc2CuyrnElAHqDFoUuV8cs1WFyeC60jQW11LE/KmIo
2n2Vn3DiOgipcsQgB6mRFy9wP1ZcMWaDXeWVts0thtQz1DUvz/CaaVcetTps7QbVb9TykXlq0C1z
IF9TnKSEcFcIOxlfx7pMmFoishnawYzHFjZPFRx3XZiV5joKb0WN5qkF6dSS3aA3chRL9jIOmubI
WnJRRclVCbU+YlH4mLc1tVMYQe2MbAT+DKHCE4SmcOTUAr+8716ESGE20/LdaCabMZQeJ87lAcCh
yosY4X6VphH0icbsrExNw7OgSQ7zYOAMhJzWPqS9ANABRBOOj2WzgYfgsSmMMKh5JO2xCnQ0wnTo
f/sSjSJ4CaJ6WFNDPTVhdydFpN2qkiDuKlUcjkIxJKkX4bTj6HF9Bsmgxwhz1GFq3XyleWvYlcna
c3ihYRXSyjiIerIVle48R1VimxrovsVD0zq9TpSggzSb0w3arYFis11UUeZIRZq4WVpqbqpLCUrV
beJ1bYMWeVnKAU55xIbrwwtj1HhAya45qZB9DHoVOhVqq43bMYKiqlEkvq42mZdyOfzO9RjDmvVM
Px+j8TJtpeu0YN9CKl7AKsJwWJWEnqKPx7iqM99qsWjKofsmJsINZ4l2VYy8Q9DWo40ELJQawGZY
u89qjn6PBebyvopM8QKCz9FGLfMLxKVxF8Iaeo8evuWZbdwHnWmkYCgQTCIkzK5aV+EzQX01GOsE
/aLUSiDpUsXgzNu0LIrLlIkNWpUlxHADmGbSAhSJSDllGHMgLCzsPIEOvriO1oaSunXb80s0VkM7
QsDjPiJe1/haJIAxYibGuM3yIf9OAUk/NZN4JXiXQ3bBazgcGBSa1nZYhf0TgzSg4IUlbCcmqmrz
mLGKXia4wz2O6uYFoxETfK2Uze4yB+7goSzB79h1YqqHO3G0KhZU8gDYQgmNn2tg7KtbnF5AIpGo
QPiGcvDY7EyIchXLO5OASgn1XW8wJXFQxxK+5VkmlHasFMBYVS0O0Cr43wGLMzg86TRJjmJCKtHt
kYyB3MpVNOiTOAxjMJWEEPRKgwYktpSzBrQ8iMyxTgB0XxcBgrHgoZs5vVBCuNkY2T0vS+oTiWtQ
5cTpx22TEaZDwJPADwIctPBrBQOhHoL4QD4ENeboAQtVfBY1np1wTJIeBG6p36uQRUFrJeSmCSXr
qoO3t03QjqzsolfLPcgwce7BG6B9MOV+uFVLNDeA0U4kW4OlJr5JXpy1emQE8ZDnu6ozUxNQETGy
fJJb2BO7NL0sO7V4Vkit3oHDMuwLFjaxDQpLVdvEMMKDUJJ0NwrQzkfG1EZ73eqK4yDp1VnTDZYH
5Iqwi9A8K+wyN7iLZA1FV0NKvg5W3Gx5ySwHl2xf5KrXvTxPxUAOO5RGeQ+vOB15H/Kk2qVGXnuA
3yhuohSjowBn/gw0rn5mtnl0pqLweBqBCc/dhGSqLeiZtBF6Dh6b2aAvWFom2FOwoFWFkdtFm1E3
Ec1iE8PqyQM5Id5iZKQnDrppasepIF+IuRFvJThb7zMaWi6IcIQ5AozPbLRcKhDI5cxBjQn9uq4B
WykrwxBacAn00gRIyXWjJh/6ZKydXhXjCykrx4tQ6IfdENdkqo0q16YgZQ9hqiCaEjLsywYmVUY/
WI6Mbranw8zdBULcOJ9oZU4vQQKi0BRhAFhg7PaF0KPwCftJkyFB7HQGAnEnXkpKaR0UbrVOhuI5
mkywGd0ooahfT2bcB3CVxic95smh72SJ2SQril3GK/TnIlgeXqAv17mJXoVnQ5Q2m6Ye+iN8HisP
1a30kUtxc5+TQUE616OzIw0wXEP2rPoEScu5lLXhJchqPRTqO7aT4mzcDkONlkgKAZQzUPjAkWMy
G7+jOiOcKhM1YRSOoMJY9vlxpBB7MMVqDGjFhnNo3+tXryep/4Pz5KcFmf+PZ0oUPpbPlNvXMstj
ytoof6nfnS3xf3+eLY0v6EigLwkdLED7MXH/Olvq0hd0JoH2BAkJJT5ouvx1thQ08QtcQQGLBYD9
tc/wo84iaPKXCTKB4yiaLXDXgTXxn+fe/0WhBTd5UzcWJqI3fBHMuY6zUalNBy8VI1AJPVdkfhkp
6TFFnSRTjK9NYt4rSn7TYSt684r+uP3bus5Ucf9Rpv5xu+mI+6YSYhFZIBqV9AAOf3ZWqrZYrMAI
3peef1x5VijSRxiaWrwxA02+xfUro7lmRnjz+deeVXJ+XH1W0O/hHIwI3FtB44Z50Hmi1waCZ3it
LxxCYms72Rbt0F1jTC+8ptea7JvXBGg7hNvzXg+0dt9CsAcS4O7Kk0xl2w9G4JUC9ebSUHGORFYW
EEtxwa1/boMkUG2Ql3zNgf5+UK80eN/XzP96YXNUScITgxS0NYMWZ6EOiiAU9iqSdK2IDzqpVh5m
6TWhlvNuNmW6jkoBMYKy39ThM0CVzudvaYZJ+fH1p1n25i3JlEcxqiPJhpPkrK8LJ6fW9ZjA9yfG
XtWr3weZ+wopT33aeH2joUesFE6UCEFX4lw5pOScJMloo+Fxpib5uaBoj1hl91Evg1nIlSsBegYj
TTdDma2goKeH/mhgp5f05iuHDNtm3ilmoGhPvSJ5uRY7ISzyqrhfeSszuNaPtzLNqTe3kFpTZWIl
G1CUKlD+GCywdsWrUNXPqwTIVamDq6NGRXuwqqBk8V7JViqpC4t7jrSQihgp/CibQVJfChpWxWjz
4evnY/06JT96cbPIEee1Ccl8yAflJoozDb+qWx4IlfAVpzEflq9fFYvZVSg5LacurGPssJFtan7v
Q5AyORa9oD5obK3D/Nq4+ujrzEINAJM53O0zLRB3w23hU18+oW0HjpkVMHfYJE/iGuNl6cnFaVN4
M551DJpLBKmCQIDYA5QCJSSA6mMH8UKiy1+1XOM24A/w3jTruzGDQG5Dh6Am2VdWVJuq4o6S8p0W
Nl9TMV9Tr5pp0P01yeayKjIsT0kXEz2AIbaPw+SRuuJJO4yOsWsc+JQcyBpoYSF8zK3Muo6UeVgg
fETidtCpBzzwSmCalWx/PMQsMqldV0Q1Dc2gc7ibbApQR53GNjCC+l0atCuoi4VlMZeboApBBmth
V2rJndpzn9PGZYmxElAWUoM5jgvrbQjTeEBqEJi7aZ9QAiFoAmP7+bpbevuzYFLCMw6iFBLmuXpd
V1AIXUkElq47SzHiDJA7VAK1oIke1fxIqpXUZSG+irMwIcfpWKGKYQUmPE1pfkhR+0jNU6Hcff4+
FnbMOX6tRPkDYAvDChSibnUo5LJH0gLZX8GoUV6JdR9PGKBb3y/4HhVLziNMS0G5YUKQ5m5crmnl
L+RIPyGaVMHMSJNKFuaL4uc+2Vr6RTW6iQMa7XXjUM8wvCF2JMWOyMqO9PFYg8P6/nmAZYwpDnsW
NqSXnKN0bK09zdKVZws4h4o/kHi6FjB9b6nYSREgPx/npTGYfv826GLJhjhnmkFMrH1ajltFTw9j
XK8sq6kZ9PP2gV7W+8snzWA0Kh/0IJVqKO+ppo1ypRcJaBw02kunp49KxhT382dZekuzNdyOIvJi
qPAF9XAhhKjk/+rrny3iUYzGgoatERjDPkL0FMmaxevC/gqc8fsXZChFD90I2QqkK8zPbe6HXhgY
INs4sg9Tn0BYyVlmkLg/9wDIV7y/kRRDi1QPMTnH+KxRn+uyddDyN8cGfp1nVf19BJabjhefj8TC
rDJnK1uKJsOPWtGCTmuAmzR3BBU36EV9fvWll2ZOs+3NpKU1Dm4j6kdB44vO4FEnhv+O29jom3jF
rgiU0+c3Wpi9c6tPcch5ATkOLagqGftlV56ZtQLeOxxZBNC5uOKl0VqSv/TKZkucNAivhsbMIIsA
VdnHCLTrwXCaqB8swzlXTyVQErEyWQtqj7uSm7pZUGxU5HBNILhs5ZC1OCyzxY7uryqj80MC8WJw
qm2yExx6J19xT/KgDGk395+PysdbH1TK3o++qoU15KELMwix9eloisLeujQ2Zuv/2vVnqz1VCBXR
kDWCUYZIOK+d0OjReQVQXWlXdoqlR5itejT9QbHuseq1tma2kiBeafVOAf2+j8OVFb80oWYLvpK6
xiCEaoHRUbsuM4ekByVbI4gsZOswQX8/CqxgkKEpEzSMRSYFvGx6u1asrYoacBlTZrf5A6vkOypA
caiGGHPbmw9xVD/Q1Bwg+pXf9mquAAaa7s0wK1Z2gKUpOGfm1wwdzmHAoSzp3GKbef2Gx4551jvc
U/3yOGzUy88nycJeMxd3bAdr4KREv1zlKUSndI8bdGX+LQzchAl5G91a4D1A+emQeqENKPauDsvB
Un78/HsvXXz6/ZvQmalGpAHcRQKSAwxnkVsiUwe95ZUsXZ5m8AeRZs5VonBBzvPR0F/TdH5Snsgu
34peccURb+AAfJmd5LPeU5zERX9QPy83nz/X0njMgoIoo+FmpNgSeL1pK/gLxWvSHUtvbBYOhAKC
R0ZTWYFc7OF8BnHX+6L+W5j/vzbluZOSqma9ipOsAU7/eC5x7gjt4EvhuIOl6koGtnD4M+Z0ILHl
PTNSlNhqT/JhdntgTuKodu/FmV0F8cp5ZCZa9Nej/CS/peq0Qs1FD4wwvrDEYt8TBerkIKGX8V3B
rXsOLW837GBx3I9Wb0MLPXTCRrsKY/TZQafzGUKDQ2uttIUIEnRJkXufz42FEfxJsIlCIiJKEdDN
rnJGq7weCd1A/+zXpt5cU1tQogRkeCQ7BdS62jJ1zfLq1774LBLINITV12jqgVBuLG3bWke+xtBd
WC/6LA4IEPbUMkCKAk0pmQ2Oy7nFhnAlDC9dfPr9myCj6jFYvkCQ4YV7XQ/ztTXViKWRnK9yakkQ
r0ceE8IKsYLOrdzp3wgTVoLj0vYxVz8RRXgn1OAColBCLgzJ/ndCXnZOIrmNB5zNPmUrUX7pHc1S
gAzOR2HaoSQNMl4Nz+kqlH8tuZjD/XtahCnXcVoxyfmAlSblPTwu7nW9WUmLp+n3QYyfu54RpcjU
DL2gQFfuRYvaCu/dXo1cBMqvn0/8hZczV4ax1AiFpClflcWtrsG/jKzJ2S0U9CBA+X5uAmlV4eSO
MlvtqbvsEkKM28ZOtuWZEMh24lvbeGUYXjnmH72m2eoV+SjogjFYATL76xruZ04ljBagdlAtTtsD
eEuxDRzTvSb1z1CK8isRmoiogqJkLt4qVeGOQ3owiOxKBuzJ06K4DzPziY6A4MYidXKJ3WpIQJoU
Pgkh8GZMfM4H6UZDN9fRh/AIbFPngM3mZqHpqo3sGUQ9hlG4h1sCOKi898UuPnbiKotuaV7MYkqc
ijUQXWh31V7vQnDdb9A3vidbaOQ58BWSHOaCOGS58vmvzZJZmElanQsdF/CCSQE1WXqKavUXLz0L
NOgMUrNUBKyh6C6Jnxp5ZdUvRZi5tqxG4NGhpDVqFN7gSa6yx5hnN6Y7nfdTL5O91Q15aTRmAUbL
8i5WBt0K8lC6C614F4/DCZI4e1Eedaepyzutq1vfqPJ+1xHDIZYEh+b6mZqaLcUCPHkS4LlgFWj/
2mjNziOUWEDeFio4G9K1oW16na9ceKnUp86OIpFZgb4Yi2YAyWjg8IZ9z5KbqrIMOyMq8MfAjinx
hpZIMRjOQKQ0bdLl+6TXJu0uQPOy2IHZeux9/qALm5Q6VRPe7H5tSzMD1Xw9kNTbkN6qmsfWsvel
6aPOopeWin09grwUdIVT3qpO7bCDfIJZR2fZop978H1Yi1/TJT8IX3P7eRlRo1emohcIRTYEqz2q
wTAJAnVN/UiraOWUuhDp54JMIg7vUD8D0rss9ymcok1trR0LH8yFJ5jFh7DT4nggOQlkWh6FuD1B
uRStUdZ29sjFfV9Z12UyUtCyGZRnjCx2la7+qnP+HboHgqMoODjrcfWgi/GdYOlnTJYnBdYrPoQH
KC6ewV5wz2lmA9MkuREr9sjiT1RH+7UW+tru+AjJYQP9V5MDFiN1O4g8HLLccNTc8tnY7GSe3Ypp
4ac5h3X0gBJJG0bA55ZnOvSbbN0ELbFVjjoFzK5IrvUsD6JO3kYFADljbT1lrehbWQ/TIPmOGck5
IBWPSmt6ipBwW0pqd+xk2zJ7lBM59HhG4nW1PAIpazzkVRIAwwrIsdsl8kMHp9K8ampHrLMrC4Jt
tqmQXd0roBERxTMKZVdZ+ZVFmsQBKNLR2vzSkPOLIa+uyFA8jw3lSNtN0etCc7ALnjwyle4bCkWi
vElkPxOtp5CPXgLrD1tvUxFI6TJETY0/GTjcRjE2ZE25DQFuJWNc2azoHT0x7dgKgzqrb6s6drSq
O0RaBZUcKbvUJLBOW6sFyR2YZinsgEzLblIROCgcqA4DOqhFAXaCagki8E71CUZ3hi3SdsfULgLs
XmjtXOgKOyk61EhoAb333IVK113Nq95OJf2cWe2ZNuiniOmxS8p4k1TjPu8ApuXdcwOr7UHsfEXh
rsJRTS1i4aGK2EVl9PdDwb8VFgHKsAJ+WB1gakfap0SGASqm3yFRVeIxKFpEdRYe4UvyNArRk1pD
D4n1t02feGIp7pRh4LZe9lAqoA81XAjQnjpaWeVLNRC+cDmibqRLuZ2DjANHNbfXoBMKPeGt0fQD
Jgy9ihqFujiYQZtpgCiv9dAr+p4CnutATeVCrQgMMnJMYMD3zhpqbRImBoC+iSgEAxhn9to2jMcb
S4SfVQEWLvqsF6YC7f8CuE/4LjDbbOBypWi5ClFCIXWkjoNHJO4V4ESxklUv1dleZNoZnuK6qZQz
qYQCkcxuJN5fZJqauKM5nAGHeJxOIr08fK8G6Rf7yT8RsAmJeVEyw0QcBiEx7u8Al4U4AdcDGnfX
GaDngsEvmyE66mmNESoNbIIMyGgBmFgz5TWAE+UV1oIfFvLKWXEp/ZwrjooyjXJtAolMgBd4Xznp
MXxAeobsSHHKK6SEhvv5NrS4V8wSABYWEQHOGCWR0uWtgyKMH15kDpwfDepEp8YpHH2lGjZtbR/t
FbO93QTNocNhFcXrjp7HhuwYVhpEATGeFPO2b1c21oW9Yi7mVAtax8WmRhUboNyJJJC1/cqll6ok
ymzTjns6IIa9Vsg7T3dSVz/lm9ZVfXlDnHHl4LSQGSiz3TsbSQPNDNBWQxi8SyINcqX2BHAcPh/x
pcvPDhwtyhAEfoNakJcwtTjm0LpCtP/82kvvfrrnm6QmFLU6jQhwILwNePO9oc+/dt3pfm+uS6Gz
mokZ2h5QRbFH9k3lKy9jqUCtzFJ4k5rGSMFeC1BtcnNuQbADiqmV4ovxdzo254AxPhRV44BTcpYp
ozemgFFn2j7RDTuHywpwvpQmK/Nr6fXNioidoIdA9kYIchLgMygpbuV0TbJoIVGbe24yDXKdEFUw
grRA1azdxmYGKbVNL0BLWF5rhS2cJuZCbiFcIJpYRqVSTnaicpWV4KlKG0j7Bp/Pg4UIIs9yeJnl
SBWyHsEajWgbsIADLAXQmpciR+76Q5b04BCwaKVVtTAcc3NUnibQSVAoCYpmvBHE9nJkf1MK4K9C
6FxtoJIYVMyjGB1dDczvx0R7zvhK/FhIaOc6H30D/VUQ7dF0CCCYeoyCwacbcU9XxmBhjOdiX3U5
hElOcyMAJNZriD9CilHv96Ww8taXrj9b63CsKyiL0fXS+xyylbmN3oySP7NVMMPSDeZLXhC1RGhx
8tLhqSvBrr3iTZBJpyr+tbKAPFvGQgTZrShEBtEKY4L+OZhBTf/39EF+TJzZfg1DCY2AEonSAJX3
VVL7kNfjDhn4S5mrK8etpRk026gtcaCEjOOEigk3ysbyQOj017sACzvQHClslZBQ73piBWWxJ2SL
2pW2tmQXxnaOFIY8HdC1ENkMRulFUc6A24YM0w4c0c/jz9I3n23NQx+POgokKOIXyOAv5RDdKnll
3i9hL14LF282uY72TK3EEdG/HyskxuYj68kliI+pi+Djy2NvC7R3DV48xKy5+/yJlsoicytICQzg
CDJkRgCXa2/IA82XNvD7dtWjKNnhNrxWnNwDxlr6tT3uNeV985QD1ylMOEsdg38q08wu6JqQy0K4
fs1w31zZYAapgNNGm0w8Fub5sBaQlq47W869VIh5OVYkSBUg5ut7qqxE0qV0cq75qvUgyOFIbAaV
Cxl6AC74RvNqpJOplwbDyl2WlsRsMQviiFZrg1qiXkdOlz2JSYZ2N7KXcBX+u/CG5pjcqqrLCDA2
HM536s7y2xt+N9xLgRYMLvPFJ1TTrj+frQvPMsfZwrgwjhqCPBB9P7+W7yMwi6R4S0a2lg9Om8AH
Z5Q5vjZXyyrSRtUKrA2M7II2YI7u1gAnuLLPg26zCoOZ4vVHN5oe8c1szdHUBXqyMYJu5OhlwsvK
BlP7KeXZTTMoJVR5otLW4QvaWSlkkCGzkYdrU2IhjM0xuKjqggsqYkZLcumgzOI1SdCJN5+P0dLF
p0ny5sHQGys6MBAQxqqNmJ6U+qwqVg6QS5ee7dxayxgErFBvRzEEFZMmnVj/dFNydWWtLK3IuRNF
WLfmUJcoM6lBotva2biPnN4ZSycEFCF31jCgS1F3DsytWqGXKsinBd1u9Ee33JUHQIgSZwxMm11D
acFta4ecr1Vpl17cLAYYcl/qUomUh2XpuTDSyGYSWhaitZJyfhwA9DlGF6u/EHBSsgI0LC+hXjza
qamuycotgAZ+0hABtTmNBAkYJeVqQozVAYFNr1e6oWehUGZPHAMYPnkw0oU2ONQVPp/HC0UYMNre
T+TQalqeZgyFIGyNoV258k72Io+6cg6FBnQD6aY5QLrk89stvcJZPOhzyRh7AQUuUNnVHDFgBVr+
cciExPb7p6hSVdBgPIYjuXwW0Y3VIt+1YBX6+PnXXrr8bLVnIAuxcUCXNwa6MtZahxk3A4GRtLQW
kadt9udACbbh+wewoMLVKs1rzUXFAMS+4OjUxmTwxI3prO0sC3Uw3Zpu/yZswd8nhg82bpOkNnej
DZTx92Avo6XMtorXbdDeKFan1tJbmyXxwNNa0lgAbdM5ko86kp8WOwrTGwmQm9YV3dhLUU/UAuu0
iuz9eGODccn756sNOHyBuzndsqhcxW+xisAFTBHeFLRc6cNaS3FhIs9RvVqb1i2K5IDDyszB6tHW
Eb0fH//1OaK3GbJkDFEbCyqfHMJNHZSHaq8Y9njHbeBUL4xD5yoe4HvALEn+5xP8tbb3wfybw3uT
QUqLSgWHAv6IJx0ioCFF4bxr5ANQN97/cHYlzZHySvAXEcEitivQDd3tfRkvF2Lms0cIxL7z61/i
k0fPaiI6fHIfBEiqUqkqK3Pg5LHhVlSiwwc8JLYPRY2HkZE7+JMFmaL1VVQFVBYW+LPMUx3bjYeU
wvXItBdDzW6SSVtLP9PDlBMQS9i7XKtfdUgFgbcA9M+Qt0raII/bE6cKFNEN5aRSvkuLPBr1xPQY
KIoNPm0AzWQuz1n36zcjcCpaFlAYxP2G+5Cq3JUhOTR/wMboXms4ArtPGtgf5+dVtk0Ev+Ta4DJA
sRW1c+2tXBJ/G7whG3n9/dtHzDx3LH0AutMw/yQckHLj8bJXFjyRXqBo60KCKxzn2xqiy0r1fH7g
n49nEOX/+8bgxEdpaHVx1LjPutvSAePPxpL+fJWHENW/QzcdqhvAEDmhWzdXdfcMMiTfHgroXaXg
WlJwaDZR0hrR+Q9Zj8afbEVwMk5Tdo5NV9xogxrK+BYn79w49hPKwfHf84+QOWoRUjw1eppl7RSH
kMtpDkaUXWe+c2vu+mDZ5XsabIE7JN8igoT1DDSpSYznJCb/MyoTDVRIs4JL83FhKVq0NrO+ksNA
BAkTNlHWmUMclmMXltkft4UH0/4sDr0stPg/qHCFQmLP8QBwTYHIJI8j7LeN/SXprwWr3L8bLEf5
v9ZGJHMMuluBcM2f6d7y8ifluJ0wkli0CBeGnHLOOxVLEWd/OwR4deaf30wSw7MFi46hqQ2S9z4O
Ibpzn1P3JieZz/KtcohseMGuVRV6nzbR1gSyHRi9tVeT4kZj1oa1fQke/mBuIjDYWIraJZkeh0U5
ID/Eocjc3pJK+Qs1ID9e5lNK6gcwg18larHXDehPcIJzalGWF5tUV/NUUq+rO5DtloVv92CDRjs2
GH0KyIfa2itKBC99MTwpW1As2XwI7kHjDgoEdFbQvGre1t0QsYb9hX7ZxmpKDEkEF1usnye6VDSC
tt/gjfFKL4ZaAWn5MQGn9mXWJOKEwZ2IolFr06iLaeSkBEBla+v6+VXj+2FFRZSwsSSDFqdZEpEq
vjIrfgu29eeZ8xt0zQRjUx/TogitpiCnxBn+42q9z8z+YZ6tB90sE6AU8Eo9epzBDt1j7XuwHlVK
fz/a6K+Idfc2TiEz4IAHqquzyMymU9Kne5DwhTkON2hl29Trh+GUdTj3mxJsdvpYBZXTJX4bF5Am
yh4HyoGmGLRXtF9TLx8bMBy60w3rQTJlWz0YmmaAUyrojnSZMYMgDVggB6wEwWBkYIG0iwFlZiUw
jPjUmOgqUKe69TvXBDVbV94wRsBMoZavquL8VjTnE3wzN72S7EiKEfusfE8YB62jgn4NMh0ztzqB
S++hr+MXc6agSMtLYHdI/R810KnW602kVOMpn+tDlzJrX0/6Y9+A7QdSQqkfw4+oVXFbtdMzbbtj
NmU4HEv31pjro27jhLfLarckxjWvkX8pAWVIWN14VG0+gFwew9jJHjU63YCz8FrLWAT+q+u6aO9B
4vWMBg0oN9fqncGzT9VVqAe1ZkxxjwqmleW7qiYH2lc0cJT8jpTkquytXcuS2bO79Jboyr1VzqDw
MdJ7fR73cTLv9ap/gG7arwGXeDolaFJ1yipI07YKWs28MRt715rjy8SbRwhHpB5RqjBbKqBDjcN5
fyk5E0XEbbkqcaQNunD1eLnisK/GYhPwKUA4DTYAbCw4/xyJJYvwW7DYgRLSbmnEIRRBnfIlA2aK
61VgZ8WWjKPkUDHXZ38LE7uuyiswxithTT8ZaM7zh/PvLrmkiNzXczFBoptlFBiX9Kou49teV7zO
RBlf71SvyOcDn+z9+WfJvmH9/ds36BUIyksHimnW9Fxr4AVdNjNUsqGFozEjSLmorFLCaR+HSE3d
19fxXRdVO82HCjkIxK/tp/MfITkVRLBrlSwQaoI+N7J6HxYoRtws8UHxvOGuZVtJCICrOh51wKpx
KLRIG9ideYB7fWEo9i0zZDLOf4LsIcLBxtSFUR28dmGrXqez6XEQx1DAT0DgvxFnSSZJRK9ajeY0
U4flQJPMU23iCp8o7TWA4VtASFmWTQSkVjkrDWLCtoF4uq3uyiNw2cuJjP666HOA218Yq151Hede
H205FMkuE5GqTUxKGwSPClrWy5PFEP869UYVVrIm1vr7N9vom8ZRzK6jURr/MSwwqWrUs9rGY7zd
n191ycuL3TE1UpImgHqIBJjpL4q56zR1IxKQDb3+/u3l03Z087onMdCXbxyt/LahXbZVRbGTHERw
RpotSpiCb3lqrnHAQI39OnY2JkU27fq/b87cNkmWqlVC1XgdsxOIWtBX5SX64/k5lw0vmDPYPaHS
RNwY3e8gsDmg+SFKp0O/WQGQTbxgyWZWubNdxpj4PN2r1RBaI3s9/+qSocWGGDTbL1C/gpOIwVbN
+lVJQJ23gEySU0fEYddqD3pOB9ardspprMCPaYDluEPfjZnnV/aUPkNE/P38h0hyCiIaO7ddEHr3
WGLCy7d8qV+ypv+MaXrMuZN5bqW8Jv1waqFpdv55kso4+Hz+3VMFIiEXiBCgWCoWKMUU2WqxazXn
o1+yq85+hQLEkS2uX1hKcP6RkrUiwulXZpBHaxMEBym96SmY7Z8uG1ewjjppQSGdgXIrnWsvJv9Z
49YlXzpJgmUAJa4UtO+UcDFqgKCL13wE8aXRXXOnCQeePrbJ2HtjH98jONy4ccmSMUQwlxleipVt
ja0QLvN+TcnGQefFGtjZsg/UzPZbWWXJ+SeiOq1Ka1S7x/lX2L8X4i9geG63BDllY6829c3ZjjZr
3LylCrocG9ASNx5ZmNfyDbOXeKyvq9630d0ZPIgGKGRDvURLl+X69kRu0mR8zXlxESwFIjX/fgAv
qowNGnaVgwT0gH6EXDm0gFuf37Oy6Vl///YBywJmv37A6CvHq5K/1nbijcbzZYMLpt2mSJqDdR6n
NBsDOgP3ot5AafuywQUrztR8BJa8TSKH3o40mtXMH/QLD1JDMOVk4PEwQ10nREpw79Qgea2N0Mzm
B3tso/PvL7luiZhNu+WjNkBVI1wqN1iyhxUClKSWX2OOus/LniFYcJKP02hMYGiY9A8I5GRAhdDi
rQSF2RZZnWT/iKDNuZ2sJNHRgJe20x5Uzrj/A/Fg5OhDOP8JsgcI9sszpUq6emW5Aj0/jw1opMyR
6/YbFdQv4OQPSRkRqwk1WZ1hlwKryanhlW11n2TOYardIlj0eKdwEjkuIn49Uw5dq37ElD7lXfpp
QP0sMDvlNo6RveksgwPtlE1+AqSeX3cOCKmhQKQW6a4bjQ/XhLAWNBSvLG7ttKnML5wdwTkwd1Jb
iLEhSUjVZ8dI/XoATQ3Y3jY2qWz219+/uQcNqp7gOO/isGuPVXObLFCP3rj0rAv408SLzoEo6F0y
eRyaxbtLbh2bhUB/eH38RIENrRt3C3one5DgKNBbYkCWDqif6r9h312tjCDFCSkb3fCW+8Un++FY
Hkq0/aIuBjqw89tWAjaxRJxoOYCrKzWBL145F9BhtnRedSIe/KC/fHKy2eMhWyEhMnAHw0q0BRSY
q0SH/V8DfXlF2/oK2eCC/zCLYoRqGdYoBSwCXL13SlEpnhmn7LLjR0SLjuqs0QK83+E8zSFxIam5
WKcmvTCwEBGj0C6xqQ1AMKqFxi0v4vuKknBut47m1cp+2MJffQffrAOqEKNh1rCOsbhJ+4OF0KuG
FMV2p7pk64qoUZ0WnPYGSm7tjj8N+zKyHppguFJe0kct9vs3tO1iP6VgdNxvycVLgmMRMhrHOl2B
eDDL7N3R/s71xqX3a4CfJkuwd31kuQIZExf1/e41ZR769ipUoZO963dohYM08c70q3Cr90mydb+C
2u9royslcnMZKokQsFEUY59CtTWGeMJ5+5atjBAgODooXy2Cc8+p9Qn6AfW7iX8afTkCwXjocHvN
u8tonCwRSVoOzBo4OrkgAaEHhdGgdyh7z9y63jhEZN8iWDnr0yF1tDYO2WRdO7nuKw1oEtuq9py8
f2452U3mFi2cDIUgwkmrvkmMQV33F5A4/KNAX96eHgdgMAswvg5QZ/LK260Y68vb/rDpREzpYFSg
TwEtaWhbkdZ7MP6d4zcBKKv2ZejuVhCruyvR4/CoJb7jUR9E/5tAQMlVWoSbtpBJ09seFcLYnR6g
vnC3sGJHDcjR2KXmKRp519UpnFi9O78nJcBD6Af/e1rXU13PnC5xqGTzVea2L/UCxEzJAmrPbcTR
PIPyhhqii8fYQ2u+8xDn3hFl1vEy+X9KC90Z1/Uhz/tx/oUkvkSEoqbxOCqobaD7un1YBjCVZ8XG
8Sobef39m3VDE4soLMaXDl1E+kPsPp1/Y+n2FIIFSOj2Su+ocBu6D1zFysX43KBp+BE6fHtoewVu
ALjgxsNWZ/HT7hScCHBcuLrbyLXYj+0vGkHAAhAxAiUkMJ8rgXPhXAkRAjSszKGFmmCYrJ3bJPkD
hZMtxmLJCShyxEIlOClziulKizeLXeeUAXL8mqMseH6Kfl5nU8Se6kbC+lFdl6NE+/6jPWzUuiSn
ETQj/91Aql4CGq1VOFmhAPTFEkeeOCLnYAbRnw9i6ZCHmhFMW0UESTIF6gn/PlBxndTRgZ0G9H+l
o81x8BUv9u6L5HPv3l3WwGW6ggsY62Exk0lFqnB+j9MON7HWc6AYtAUJ/flYNUXE6Wx0tFJcbCZw
0HuaOQa1fSRxubHcP28nU+SKbXprVJUZyz0Ut73beDY4wXJ+O05bnMnSdRfs2yEV0TmwUWEDCSw/
N8Fb2Buv0Gm+gmrZ7VwXT7qrHECuE5IMvIxWV3RBa5W36ItroXtUXYGqYIvE9OcMALRL/90SU23Y
oCSDE0sLcDXw/HpEKtdTORLr6bjvKoNueADZtAoeAN3s6DyI8dEJAAY9mw+G0v8aR/bcAOh43lBl
+0KIIWY7aTKjANiGzNFo3Q0LaIb2Fw0tYk4p3FVmG3UcNvSBz//ldlRkF5WRTBFzSpeckB5qPLj8
783lIdPQmjEfCzA2XPbqgtFXmqH2Weyi1QSNUHMT+6r7lpdTcH50ybKKgM4mphrJFYyezbusegA+
aNcj5UzdLX0FifcVOWOX2MwK18W+aYtP2j/ZW8xzshdfn/ft9FaWggF4gWl3JlwnSZ6NflukT1ay
vDaT5W5Mj+ztBVNXbK4PDghQw5GlV1ZO9DBV5npjU8oGF2yXxtxEq6YSA2Bw3aEdptrIVkjsSIR0
jnM/xNWCdHU817vM7a914IVMd+u1ZceQI9jpZKIpLR1xI4Zk1W7teCh9FrZ7y4NHDGmwRXMgWWER
x0mWAZrMGXASZga9Qz11ACSx6rfMAfmHVW8ssGSuRBAnkKfl0i8O9j8/2ilQHtadXj2ety3J+oq4
zdyBUCN0TpVQq9/S8sNeXi8bd52wb1sfhP1tVWUY18nRvPo0J2/nx5XNxfr7t3H1amEztVB/HLl5
V5TsRmX2vrW0jdeWDb9O07fh2UoF1Q3Yllr+NsR7A50xZPg8/+qyqRbsdOCOo6KIQqOlKgB21AJa
JdH5oWXbULBSp3Ha1IZeUbgMLwXbxWjD0kGDnC5bpXzZvAgnKxjHSsDl8AAz7oD8mnyV3rAt7k9J
fCDStjoA+VlZApCDzWefobdgzFbdl6cqtXeaeXd+iiSJSih+/bu0oBPr0dYAVnhIta4Y3zgYbO+r
MW5XBs3nVipOcjk1RWjl2CW8TQ30tqeH7GHkXndYmcsA/IO+MNiGcPfmRzfIbi9LAEEp+9/vGgBc
Vky0xYSQfoS6REcha+tc1tBlivgTt8tYqSkYHHDH27bih8yMdxsLIll2EXnCARHNIXeZRC24UxWX
XNu8uHNr84BCnc8Yelf1dmd2oCmZx5d8oI8sBadiCfJAQz3oZu6Zg73n/NLo0RJsf5yYAsYCfCsU
lr3MqOtgzhbd66HDXS9ZGZ7/bImpitAVA0HeMBdg5M2H34TUXlv0nmrjFrC1ZLIHCL4AYunMaluA
KOyhXhB0AM5acPT7Ldo1R4fu/vxnSBIIpiV4BMiN9JOtGjRaD9hZD8dweBmO2vvKPg7tCz5Ble2y
9Lwp0rzWuIkNKSDhYOzSPR16O5NCAiOp/p7/FsmMiZiWslbQlLuifWLzcYbCa0oGj4IzzXanjUWX
uE8RcmoxYpVZAYijzkhk9NMV6VyvdJaN4p7kZBGRpoM6jHOcAsDg9DVEmRfIoQ/9xuRIrFREmDrL
AH1FDnBbPPwGdFsvaDAUHTqdwDefbGaIfk4hmiLe1NE6ukAZGhE4qkjDnfqrCJA3+JNdk0C5VkH9
ol2j3nNHVc+9dFeZgr2Dva2iBcGiqG3nudN/RfMLOqbnt5Tse4Sz3k7QzNB2dhJlLTjIgJZG9dLr
IcrrrQLMzbRTFgoRL2vjfid7nGDzOrZVjMrsimDBcQPFqHGPvRZtpZfXZNH/5+9MU7B1YkCMrKlX
hK7z0lg78Aw+VlPAGFJKYI4e1c47P2uyfSwE7QspOc/Wfdx30CdvCYDGWzIUMn8lYk/R/KioVYNv
GPb175Wmgu6cN6Apm90YdH4PntSb/LK7jQhCjTN3mkwOF58Yv0z9t9Y9zO7bRTMkQk2N1NKXMoOr
Mvqw6aiXgETz/MgSFyVi7+zMsaZUWddYvZ5T3e/RbLEW8y8bfX3qt7i6UfSW5Miogbe2PVAVaiPm
QsNcBTL+sgcIxtxqAwP6CWD7yjmMw9NioQ62cdTJZkawZYc3aKA3gEkD6afn9DyICRrnZ+Kff3NZ
YCryJOqm4aCU2gBOxzzcVf1st0Tscy2ha7+bsN+4Isi+QrDhDPUSwFbWFehfVb6g6fY207YMVza4
YLjgyAUNMDCTISnvCFpIxvfe3sBp6usYPzgfETQHSl6mzg6mv/cDcr8ySTcoYB3XP8X/zw5/m378
Oh9QGX7YauuVnHkiQ2KjV60G1Tl0boD6ttLSfeqCsaFpw7b3Ps6vusTVGeujvxmEvhh9lUxwdRrK
UypxA9qnG+5HNvQa5nwbepoGzmPETOCXq6Jktm4HlmycM7KhBTO2KpYkZWkChWa9NGjrbh7Pz4Yk
AjPW5317ZVaDl3rICIJicAjX06Fwg6aMvaJ4OD++7L0FE27qkpnE0mk0TFNITOs0u2x3fmhZpl2E
0BlVXLhgiV0zTSsNAtuNSuT6KwFCHjBsSjUy3rStS6zE0EQwXcW1dCgHpFXWqHt56q+1AKJNOwUE
COBcuct6b44uvFiKPIgdb1jWqchemvSOzw8WGiriz/OTJjEwEU1nDS5xHQfrHSOEpIniD/QKHbg7
Pqu+XWz4bcmmEpkPZ3Q+rz29QGVm7FjZ43EenfdyMVEEnl7Of4dkX4mgusYiVTqPCI5Vdj+Cm7ma
eHB+ZMlCi/yHoArPDFowN2SghxyfuH2iy3/nh5bNy/rIb8aGGWBVDKxfVAPirOKtISgE0pl9Qc3d
+SfIpmX9/dsTHHV0AXpDkm6ZTuik92a2XHbM64Ihl7VVOryAsYGi2kqONL2atiCAspfW/31pc1q0
XGsKdK3qb0pxR7YQNLK9Lhy8dppndc/LJCq6FOTSvcdxCxjrCqCEW3RyXjbjwgGstrGG3iq0n/G5
PyYj2EqQythqMpSg8k0RvebEYBQrYpirQWp7R/PlqaoIhC5y84N3nQLC9/l2tBprP2jKkVTt3/Mf
JX3ueh/5to+GiRjLouOQBN3LgUXsaDxoR1DmnLbuTZLGf1NEtkHMKFbSCdqvK0pn5ctRdqtasB4k
xy2gmcTcRGybxXOzqHWsf16Xvp3fxx3YnuLWV5hxmVF8nUzfpknvrHxZwMke2kUKrZSHOEb/rbXh
4mSv/3+2bBhu0gGat1Aoj6R7loDfz7nTkGI+v8oST/dVwfn29os2JF3awodqfAwa8HWWVu3b41Z3
qex8/gq7v40P6SSUItbuDu02+wWpAfsV2HP0A/K/VPfqqxqQ2CKsN2Kvr7f+IVoVMWyEcmhJdHB9
q+jJxHb2nzTx3F23W3aJFZiQ9N7Eu8gmTrB5x+BJ2aigjrNcIDrmbrgp2gQSK2Tr4iPppjRFDJtO
e720NYTebmTfFk8dYIxtOEWA3RanPjB8+xeJ9Gg+8XAr0yczeRHIVi3W1PISe5mP1gdUFltIgz60
9b1JyrAqyQmKgUfaj1FLN3nqV0f8w5KJ8DWamZph1yt49nYKEvChl756N+9BdHHa8gGSM0AErFEH
6s+lOrvguy32pnoFWjZ00hNvyG/ceCPGlRiqCEIjY9p2dYpncLS7Njhmhh6h9IluQkpkDxA8QTtN
ZWFMDjIE18Nrc2Xu9c/y2bqb3/qgPMSvxQLCPxpU44ZXk5zHqnDUFyQrFWNEQmKyeDRPWmCZyf1F
LkckSDSUkqsFMHthUw3Acb3VU+GrBt9waLILvciLaGWZO5Q92oGmV21f7eM75kO09xVk6D4NtiTo
ZashWL+ymG4V59i17Wg/FR2kThxlzzUeGTnb6FyQULMQEZUWt0NaTynSii4fB3/JwEjcoXhl6q+d
Q56Whj24enEV9xCLtWIj86oeX8xaVB16535K511uKGkAFQAcHK1xLNKx9PtFSzzS5RAnyk5JWi+B
q9ah4WzJcv68bXCN+DdmMBJjGjsOM7A1ENEluIfFW779Z4dLRGhbk5iKNaEIhRRifrMKEvW/gZyL
mJ8dGuan3nBd+JuOcA07/98rERHg1rYt7RidsoikUXOw9xk4G6sXIMinXf7G9vXG8f6zZyIizo26
TF0ZzGjUu+qrYVtofV3UvVqYh4K3V0zVN6xZNneC89BpA3KSFnNX57FX8199BUpmKKWdN2jZogu+
wioULdMbGIM9j4izLH/BQXh+aIk1ExG9hkJQ7aojmh9ISP4CIh6hweVv/YpWGki8Qbr6/GN+TrET
V7glYKVbTi2E2PM0mB5UWp5rc7hJaogazjMaoCcbQkiW4mzkkSVxChGZFJXMmVldAQs/9u3g6/Dt
gVs5oTGPXj6rUVvkakBJ+Z7myrtW5w81H/YctDDebG812Usq5UQEvKWp4SpFAfBM8Zr9WnskSj/3
3d/mtRb2gQWu9tgvd1sG9UXt/4NBiRi4JG1jnMITjcrGAy2gb0ZxaFzxO0a9+ZfNPPLLajzdNwIA
5v1xX/wG9Y1WM8/al/sq3MKtyiZeZGIsWGY7sWqwaL1x7LNoieLgv69oI2o3HJXE1kS8XIar9+Ci
mTOKuXOcOuOhG/mDm7kbEEhJRE1EuFw9uNo4zZxGTVDp3vzX3LehE2QQNTlCHekRsxgku60s1M+l
LeIIjiNJ3a4bczxMPZp7I2LhClDXoy24hmyuBM8BrXPXcntkBm2j21mGfdS76rFdtoIm2fD6v6fR
guDSAqIWN8uliOp89AsolapDHpz3Gj8HAURE0dVlaiV1rSHjPrzoE7ozdQAnUBva8BIStyqC6Gol
yyqG7v4I0FEwIV4rILU5/+ISyRoiAues0U4oqJ1Y5FyrgOPY++XQ3C6nLqoD61Z/VY7LZ3K0D1sl
OclEiRA6ZE1VZP3SNKoseqstSah3Hy7Jj8TdKjBKVloE0k20bxRw5bEoIZqvW89l/HfOjY11lg2+
fta3O6xhLZM6NTOLcosHefnZTPGeuxtrIVllkfxwhgra0BigPisQMVH90642qgWyt14f+O2tB+iK
FYqFOBgEslcqNNmalkfWhY3xROQ9XNqJaMnMIHc5gwB+fDKqzLOb5/MbVPbuguGu4bsxEZ5EPC1u
FLuJTKsH85KxgQ+QRRUi62HVa3rcwBmEvDlAXtHXvK8GweUw7TowTmx5T9lnCLeEWMtBmVyt+57N
VxOFcKHr3GfzlpaYZHgRU1f2xgKnBkbuSv9o3NhLx3fT3TqxJSV7IiLppgnkhJmCqA68kHD+iID3
xk0TaWES6Sf7LfW3YjxJECxC6FQej43GwIGEGBKanys5erdP09iz1EcFhHnnt5RszUUwXZIlmmrm
qJ5VefmaWyN0VwrXK4DqLZhylVcQUbShljXrN07aQt4V7gNovo36ryTAFNF2hZIS8OoBkeLEgCIa
lWdov0s0BdUmBA7HJ5ZsXBol3kRE0VEyj2rfFWmkWUswxkOg5q8b8/dzooaI0Ll6nvvWjpGhd0ZX
v1/S6QiiZ+rxceGQz7KvJ737r56L35WNDT4vxQm1yq2YR7ZFBH9QkBjikqmBbITmtb8GHFbgVn8x
H4bj2lmfHpV3JVyb2TCxG1+7jvxDvCoC7GxIZtAYms9fkCgjSPdW4XfHYWftwaxLvWzjAiiL5kRw
HbVmSHUYCSDst3rjTcyrnvRdH0KXYNfu6cfyF0w82yy4knBOxNpBzzMrCENKIUVCX4usw7zXdk24
hVSSOCQRaAcl0NkuEnyMu5zKSfN79Q+yVhtLItkD5vr7t/MsRrZCi7WCRbyxaz/XuyvThvhPkTpv
y+S+mkvydH7tJbYqYu6g/LiwsQG2EqwUYZLT1nPz5d6xajCTgj/T6woS9Xmz4RkkFiti78yxTOcp
BrlgCcS70iofuqtucPrIbjsixq5ucrdcSIP1UKDDy49l/deuX/ps8LW4vJ+UXxlFQlS/QdbXQ5jv
DXx3fgo1QxLymUJkPxsUWT6mIni14scY2XFlNtyjlpbcm039VECN2OssR0UjWkM86Bq/jrk+B9Pc
VDemWYWF0tx1CvgzUkQxXkvnBwMy23qeVIFaL3lkW3m+i2cTXAj2hNaM0YkMtpRhzUY0t5XD/YQg
rRuSwp/H2G8XEDcyNpy4W+2yvvhwbfUxsV1k1aBAPJESunw3RVHeVxo72Xb9VFpL6eHeczVd1Y35
4Ew13sRqEl/J6srvHOOuN/LnPE/ywEqpryvJMU7016IyvWma/sx2fswTXKwXgHzi0hz8yWKQKFt2
E032JjWPVVFHsQL+mpF2jcdTMzCs7kGHMJQ104+BVH/aJdm1Lm+9JsN8gVIXlGVV7AFJdGVXQ9Sb
PQBLNTG8pgJ1bEzvE97fuKP90tH0qY7No07ng9oqjg9+5h3v6xOt3XBScvAkdX97ROHA5N3WrH9J
NcwZB4dzZsXBmKwjOodc7Z9xO9vXlH8qZRLOfX5E6tG2832+TAGip8NU9LVX2tfN5Koh1esre0CW
xC1WCeA22/UxBKJ56HY8LDkk4CgYStr/LBwOEMsDVQaurzV4QKfqqOlkp43WExIz+9JNb/RSfU6z
yzj3iYifVLWEjHSkuKaptU/S9+mybkRiCuHdnI5KuaqXIP76C0Z5UEMqAUqNGxcDWcAiYibNwoZq
jariwH3ugrVnIodURbVLH9SgCi+8gYtoSYCtKigMlizqW+dlaZd9Rd17rpWH845A4ktFxKQ96kOj
txRgzM45JK19a7X6S7OUx0YtAlevPi13fDz/KJkjFWIE11GsvO3mNIqz7o3b2k7Jm43Y5+ehNTGl
s3RDvphGiqwRDDbt/5Jsw0P/fGBqYi5HN8B6ZDoN3llJ75NVTH1OMlCtNFvzL9lEmpjAcXQ0GQ9a
zpAtmiE3DIHtw/LAvcXXAzUCkfslc685orc3l77M0XEWNY0Zxhw9hUq3cVeTTZGwrAqbZ+KgJhlZ
2ZGQx2m+jdU/l721kPXNi1avOwvLynP9UDH3pLAtDI7srQXXkI1DYrAuYdHSv/IR3jN5o3xLE0Cy
HcXsDeSMJtLMnEWlel2B8YlsckX8HB9qYqKmHRm32noVoNfemuJ6phyUdL8YDu2WfNCi2Jnpx/m5
l21MMWNT4Y5ldavW/YqlU7zEh658RMM1sc8eL7uAa7aQuTFNKy/HAfalKIsfJ58FSDbWcv35b/g5
xtHE1A2rHFPPXayDrY/XQ5MhvDE807ARZZjB+UfIlnr9/XvQazYNoW3Po8b6TIy3ZQtuJZ1+wWI1
kPs4UNhjkYWcwSqCcsrDJQQkzTyi4rV5vEhCUM0WzLftHK4lOvzPisiARM8p9+1dHPUBshZhcu1u
OFJJNUMTMzpjDr32hSCNtib27X2eefRdH70malBg2OtXAABBfK8DOdNW4u4LZvj/V0RNbJycLGPu
mMuzSA3BMXQH53ocUYV9zIy9+ceM+mtT9RS/8+jTyunSQkXId4/Gc76Pl4B1PntUns5vEtkki4kg
kDWVC0tyyDHg49UdgvnMX0lU80Ox69ZWsMuQFJqYE1psgJo1O8kixTSgx1NHuD9wow0sjotrvNWP
JOFTAkfQv7u+d4tR0Uck1hVc9xe/r3+tRY4cKj3K5HU7iOaFkM37BTKl2OufaP4lrbhd3AfW/8fb
vybmiqrcrjumAUuvdSOyCm58lynI+VbqyaztRxfNS95QV2gnouVLYZG9Q6xomRfLi7t2TxAWetQu
79LERLNrAUJjXLeOOIc9VnSvBHVEEBH47rWbGoE1JjcdUUPFYHtdG34hGZz4RccVD5da44q2bhsq
1s6M37QsCw0NroztauB252VoPUoVX6HkKW1zKPuqGJUsFRJbRmUHS59XgRXPb7PbvPWF/V7kra+N
Q1jPVgBCVtTcOsYD1TLZDmHm21znvbfqGXiW3X+Q0fCQADmgSABa3tG3K1C8mMw+unl5y0YEiE28
HCfVOi1Z85bxCuKien1k/XLNLPV9BNWJuej3Kq2WY6VmhYceM/Rhud1hqMvIaTrUNROvKS2/yq19
txZZS1W7LTR+zBf+PGvzi2kOxi4f5yfmlLvY6RsPLLL6way61OfQxvYTA52iDvvtuvV7xRk92NqR
5spw1bBY9xwjhpTgTJ5pk/2PszdrcpPn2kZ/kaqYQadMxmPPQ/qE6u4kSAgEiEnw67/L2SfZfm/H
Vc9hUolthLS0hmuYTnBOs37StmgTsjD7MKN1kPLe2deWKlPptT/0EmRzX4N0XmcqByc2GNu7sQwS
SdpXadZ3heF22QQJxrBt0SwsRhICRH1Aj1dHlajRKaDbcTF2njN9aQihxL1iL3k5ub9tWU/fdm7S
sHDnbj8XNY6nd65PezkllmE3obUUeezUDOYhUPb2FjBzLJ4fPIDzIh8zMWjab6kFa5V+Gt86NbwA
TOkn8BfJWMD7OF9Rqa6ERV7rP3dzm46ze2cTAFE7nz6ZAcozw+LJNFQF/GzQ73ZKFTZVty9X8Zu1
uRk3msCEZdpYi7N33M5JZ+GKBH7IWcPUC8th1+AsLBVN/8VBxeBV8MChhasmOAZRpcOcyyacnK8K
yGa7Ab9LoxbMBWvgQs3vQI5/AXcR092mfg7amYduyYpoEQE8jWzMgdYPDPofoGN29hs60CC/O+c3
Ztt/uF6ewNjy0A7Wi12r19ZZE4es9cYfib2zFH0fJ+vUFUaaz3yLVDdlY5OwCcC/1QSbfeV14gQg
NrjCnSPs761lNEPiCziptLlIR6ObQ2hh7AxS3g+5BRg58cdQdXjRlYWn5Nw4jMbwrvL5QU/OCrk6
AanqDuxhvpiH1sq/h26aT8Mst53f/lS681EFE+Dm4KLTec8uhcuPOYrxxoD5Sk5w2UteDMuFZY5f
ZmsPUsDITpIu0b9vkmsffZFukCK3nNYcqgz7NiauGzn1jRbulYT4sns8MUQhCuPuzAV1i3Evmdz3
pmye/v27r2Ri3kWWsfR500IXSGQmIg1Kykc9xcrtYz6P6b+/4eode1EsTIvVlVogEyvtyNtAuDBq
wUeLcfZlkofn5vOtycu1pbqoHbq+7lcNa4VMz3Jf+CzVABBUvnsrVfrvRr552QSm0BvBzhFlZvj0
E26YCc/1t73CjolxqFv79XTQ3QwmkOHG3Obl51BKM/73Ml4pMC47xHLkNuWdEFnRcHCwC/drpQbw
0mVwom5gRtXA81BLywwrXd7CMl770ot0Qklv0cGMpuG5690f+aaGHau6CSq5cmgu+8USEG0Ip9si
w4jkmS7tVrJbzrVXtsJlc3iFw7OvXU9k3rKkkojQXVTaY4//+21cS2EvG8QCkld8lL2AHEIew4xk
U439ZkLKnppK/JjhwKgwj85XakaroT9aur6JKYeVucs+OaJzGJjrvePAcbb0MkarvaAS8LXpWfpG
CNMR9PpcpWPL1qHXerCMpouK6twYkxsPcG2BLsoYn7mqFmewjRt4+8Io1tCgkx834/I7t+xPYy4z
pxrAlDbHT+QUTxCu/uzANIl9A/1unsOmLp/kG7okLw0x5aaevdQpMH8p5029wg4a5jInCJVuvXH8
5J39P86XzEvHoqkbNA9yip93HJOz6cGwN0/1wUzKhMS3HOKvbfyLmEUm4sH1HR1f15i3hlXsWBsk
fSV37vJtaEy6u3wnVghy/vttXHsZF4FrgXrImA/4utnZ9XaHLvDeKW9p5V8LwP+nHRrMShUBFZn1
UDyCPrVhMY/Isd4uoPqR+JZr1ZWr5LIh2tS8D9YlF9msPxzrSJHm2dBCZq//XqNrhfdlR9TpBuUI
B8FIHsi38wv+gvHZsLn+Od7fhm1d/Zbz0/3VN5BWUC8SEOFsiOfEAap+MnBZeWG3nY70R3djdvXf
3V3z0sWlh7npBEuac/MY5gW0geZOwY5CQmFZsnsI1UeOvgXdu/ZeLlIT2dt+C8wkoqzjJ1hEQN1B
t/R0bM5fN17Ntce5CCZ55TiV74y4GHc4F15oJVWKlLvYmQC+je/FvZmImGAaJcPbt/2V2+OSf+6L
VvdTgLEmp+uBzdYeavX/WzbnXBx/9PYhl+gbyKPpSwn8jC1uQTaunPRLzxZVuRY82yd0viiszocn
2zciR97YVVfQaeYl57zCZaf1jE4+g//imcizlXf8IY/dZEKb8ASAF7gO8xvd6vsbb/7K5rqknNd8
MXwPCLXMNlEWhWeae3sHHQ/ssDaUXzYEnNE+KiL3x02z+HNq+h/do/9DQXf01HIfmZClqoegonYE
mrSVtFrF8Oz47r1uv1LYOlj2M2+N78CxfpeTc0ur81o0/TO3/StArMawzGaNllG5XWMn8t/MPUvB
YwLxZoAJ4E0k/ZUzZZ930F/fQ2RZ+tC/RLevMBJQyxZBworEvkI0IpEqb53dK8foksOuZjWi84Hv
qQ5masfFrmwTfw1R5P1/5vRFWreJvkVuvrL/7YtI4VbCUU2HFN1qX33go+hdN6f/3ovXPvq8X/5a
sKUBOqjvgFn16491zqFOcFBT+79FhEsC+xLMXJRtgGuhe17oYy1uwI6uwFggOHrxqzsPhmG9jQV5
WFN6lj63km7jJxaUrWt06bo/ePLixtv+byiIeUlgV1CSsSqQW7LSzd8WTzzWudqhk5MJhx2Kbn39
96u4wk81LznseMzS9R00WUjm7NqU3RlbjNURfG6H/yuv+09m/tfrnmTlN227iGyxNAb1fuhUd+b0
cOMBrpy+Sx67DJQ7jgZKkymVWzdG7ymCQN1ZtaDrAHm0ts4TmkbDpxWy5FY3+toTnf/+rydyJsrb
abBEJghceefXLv/s3Vs+PVcC9R+u1F8fDmVrKvh5QKXlnce2Z4lxad718/eNBbv24y8ONtWTRoMT
Vb6xcUBG/GGmFphGZawydppIYkO5n6e3Cv1rWdqf/vdfT6OaIugXIdBT2FoR3gPDOxlCd2Mn7cft
r7n2TBdpAMQGGl80WLO+u+eYvsuY3zImuxJ1/6jG/PUAVR4s7mDRKut0DdQNWPXz9t9vwjr/uv+4
Hy9Z76JcAC+0aZ21yj0YDPYauYVJVSOXl7k0NyZlANTQxY2nBr5WM4/txoQ4Gie/lqIAxw34zslb
fgrh+eFSl6cOoq2uDxNpOpgf9ZrfsrW4UmNdmr+wWlW0kZhVVL3crwHKNxeAaNjlLBFE/re6InPs
BsWmGGmf/Httrn3lRT9jHPVqBxYaraQp7FDXfpr39WFl7p51/rFbAIH3uz5srFvudlfCyCWJ/txA
yafzfAn21s9cqI/VcKKC5k+CG/CXNt0DguQtG8prUffPHfPXpmLQ5hnlCKCpdutfLoeEl65/cUvt
YVRfhoFXP4yjezC5/zoSeE3MK701Lr72nBc1xpSzyhATvrklRhV6fHpTXR/bi9wZo7vGdikxM5hu
vMUrZ+dPZvbXYxJDF4CuARyuAz8EXPfAhup/vI7/BJy/PrvVZgBZHLT4lhb+Emfa3FgmDqzDfyP6
R1WyZE2W46CE/96QV6Lynzf519cFtpPLsXGxbvA/6Z+8CSpR5evUGzc+/9pSXWQXGFaIRvUSuTL6
+Lr9NuiNC/JKaLyk2K8zupEg0Yqs0iKqSx2u1tayvf/tDV+y6Q1irYAR2lXmSHi/8BaCVsXm3yt+
ZUUuWfPl2AZSEJRIchWR3arIvLUtr1UGl2x53a3dJGoCLA9aBxP4XmdBNCgcefjztkpuNymuZHGX
lHnKe7O25wARvtdHyys2MgAOsSjXrdeMRwV0zo3tc62gNC7OtaN1AXJtX2ZNZzYpLpWPyTBT1ls/
R+YdwHHYwj78UeGwiH7MhsZOOy4fYJ4M12HWbNhkAShab9zylpDOFXKFeUmvt6ktG+FW8k9/poPq
pnsodiKy7vxNEekjT2+1s67tcOv/n425vO9tW+OLhNBJE8BdEMaBov4fxzqXZHv0FIvca9FlJcVj
Y7F9Oy6QKglupGPXdsjFuQctaoJ1KGrkUoHI3pCXMZ/LDaQ9X3Ml0MG0b13i/x3AjEuqPbzQwV5o
a5kF5duyfPLiCco6mI+rGzvwv4+rcUmLd/LAG1yKt7A6v1r33byVJV373ReZAK5iapXuWGdWYd4z
7SXUXh7Lim5GEsT/jjT/nWwYl0x4o7N7nQtUdqxSQFYr79hUrAuhsAln4H6jAjc1eiVDHBB1o0r9
79duXLLilePIum1MmRlEP0LmKIgLaoeGXPeKtlHveu//frRrq3cRFpYSuHvCApnxet/u22pnTsef
//5ox/uDcPq/CaxBL0oJyMNoTFDRFZs6GHJiNgJVMb1vDHUyGn0wF5bk9vrgVfaWrjLyR/hP51Xs
KHascvGe+/UCzISKG0rBFurb1G3ybQd/SXOCUlvR31sz+mGeA7dMsV9dzcJqUffeKoDb0M0Xa9u7
tVnwxgIwqZqBABIF3orPc6C9DDRgWHNySnevWbDpbRhS0nK9BzAdAqTkDPRwn0FLOZnt+LQwLHo7
LE8aMDeAPKa0n9lxUNNdYbX3syVPltcuIQEGIlQeME7UKmK770+jHne0VFmdl/tB+N+uhsiHbRUP
fNV3XZHfm8LEtD0fU7pI2CB1RiiY5KHk5hG053u3RfOt1AuJ5mrJzOZMFS+GR8N2jL1y1g0d11RU
xRsvmsyi7Uc/eUdPOnHhNX3caRze1lIxqdDCtZzyrfKZGXfCEuFkedvcYbHwu7SeYS3vk+pnzbgb
iTKA+7Hr6tgZhl91H3wo4v6YF9LFc9cd+cQ+YFX9NIgAAzLQjuZ23CxyDrvBaiI3t9/Kwk56DlQB
B/+q0q0bFWb/SLm3E4EsQhIwKzKW9d3IxZLSvDyKfKZnlIpKppYWoVuQuM9VFda2s5utM6N4Gb5q
PFYUDO55lfvPZpjf28bY6yC447ULs4GGA3410xrGos6C+RqDezfMhqKFknSojA9Xe4BOAYMP/EsK
hqwK7cEsY8fSD70rfk6dc6dRvQxN/aOorTb2nXkBF8krYlaxvVZDVFlW2na0juEKIIEv4k+zYAxq
4N39wPoXGxpYYeO496otPyoP9wDz3rQHKey+G+6n870+Oxq9uLp+dooA/9ZDIUE7cbTlMr0wq/pW
i3i3JgDkmsk5Ox02idusz7oCloQg90tMuLupAC6Ira+fLG4+ceVtisD63Q3+89jQPS/8l1EBp4K7
AUCsefxoJsBPOO1VODF/D+0QADXdTGAHBq55bKwKmkZNH5adJaLeGTZCyxenFEa0yuqVM/IYTMYa
Wlb9KQj5jVnaD0bzr0ZBxLAunK3nuvaLny8nVauNN9XwMKyKsPbZlzcLL5L5+EjQg48AmttN2jit
wzCF0AblccOgkWFLEjsYikYMdlHhpNSXwE5OAeY4gJwhEjTYo8EskrwiaS+HHyuBP7Db5z/aDjhc
9KsRct0U4uxzWEnj1A3QtJ5UixnfjGfKye8SiaztWFtjGD0MaFEdsqrAecj39dwi6+H3UK1W0ey5
fogZ8BMKOhILkW8rb3SimfeQi2mrNvK0nI+FmSfcdElY0+55aIvUHIyNPc+ha/BdnttGNJDlGYfj
6BPQy4iGkh+cpyJTsPueBj/lZJ+WQGe2LD5NkXuYDhfHuW5fOmrtF1VDnqf3P1zGNqqQdWxC5AxM
BOwYja7IULA7p63fQONJchdaXp31KHL/sSytOz76AE1Vedx2Hor8Uob+tHxIXWzmNn9ux+6phSLQ
xumaMTLE0oNAAxAqTOpCpM11pOz8h1ZuDMThdvQgHxqULJvnOXFhswGPvmPJtYiFI+co511Ee/1W
raDTUF6FeTG+scrck0piHtGqKbZm5n5rlxupVdZ31Pe+lpm78TrM+7GaTnxyf5BKYYBh2XNYEqeH
DLlv/oZ+73aENX1IWBPnGAZEtePOoZ87v/Xa3k1DF5vD6IQeAHm5mk/wC6sP8PTLUbMY8UzFySva
HYYY8HscsC8UfvJCKkSRysucZUJdNj971EqWvvgAg+mrsaxk9qzTUq3Pygqitc33/tiEfsGeWtpE
BYOwmCkQBMrpq+E4vYEbDTj6kWHNIGCh5ULsPFpLBHQUIBb1YkbZK6J8wqvy59i5SYd9AnCBkSqc
WbiBbQAciM2uiHu/yxRUfRfxU7I+0iVIR6yD3HJdRhYjh0nKh2ByvpdF9OFkjFlR2dFIvBdcvV1I
Cn0onTxVAf/uuiopBuex9OmXIV8bHxNtyz1Beityx2nrL3nqziuEEoHuJ1U8I6i1JkAUTQXir+GL
xIRFQ16ufwhPG+zfSNVuVM/Ok+rt8a4W7Wby/MQuf3XF2oV5O4P6Jdbv2TXuZzgBldI4cH0OSXBO
Wcn4AAhl3GCs0fccEdBtQlHJ1DGnSEC5KIQfDAaWmFhX/jn0+kkLfaSCt9BaV7GExp9hEAgm+UPq
kPyxI96GinG3EP6d23OcDznMBTxz1+TwDjTZfQAR8oniJRNhPwNAk/a5FVVj8OTA+3PtcvicEsir
F83OJLhQ1rmaQ8s31qRcHS9RA7i7kmE0PPg8mgMcaNz7Nqasm8J2MWZbizrrRmyFsyYg7MltTe7p
wuIG+NQlqGLV6m/a0TjgOtTitAZ96Ohfvjs+5P2xznk6EPetN2WoXNw0ZvExOH1KPHKPjPLkWPTe
IvMH8I/PdVcksoPfczvHfSAAxpQbwpZsJLCv7qwE6uU87uvhhQxQwfLXTBbVxpa2EfY+O66eeh1G
eVjt0kH60H30JXuoFiJD1+nSFczuxbfw39s3jqCFeN7BpmV8mHJrW8sWT7TU4WDQMwz24JmUh1YF
sKkf3EM38udoil/N2B9gPQ/EKPhxq3Nw5vpdseIBbqvHlTfQBhLztnHKjaqgw9Ja6dxM36ZBjr4B
GPDo02NfL3cD4MMAVi0R8p7N0LoZt4f9Ko0vWzGsp+09tbb7ySc/m0qLRcIBF9If61crJ15YN8O3
yYY7p2sffSAyxcT7yNU9+jk9n6OSlEkz0pPRkbQr+QfR3g4U9t9N5c3ALpg/XIYXjjbtG748NP0K
Tm7GmXleh9UZLqlV5kHsKmzq5V66IqWV886UmUz98ly6wAH7AwE1lDxwa4oHiwM0Cq6G0Wcw7pZx
PrJDb8DlkJku5KskcJhk/CZC7Q2mU5T14IID6gVLjP3s8Dyb2RT8AGJUgCnZrHUICDGIwl19T9CL
CSVtNprKk8Z12PriiTdLEY4dFAdn+wBXIbiW1ureKtoNipAuqa0e+osS5DgX6OLJNi3cVvDwA/3L
CQetzb1QJntu5FQD9yv2JTM5DDQ8dZhd7yPPB8CzgUErJmenyGzFLTXcc85ZyEyWIWVKvTXzvBls
/dsZiq9ldWRCwI7LjMWedwOZ+1hb431fOhsfmDWm/AMbveeyWYbIE8vrkAMMUwEbAYfaeObeFLc1
XDW8xn+ZVkL2S92Ov/HXaJwjAoqx5rGFnL/zWdz186lU8zOxCYSZ9bFfoE0/9Nm6jlkl2hgwzSRY
5H6q/WInZ5Ol3jC4CdgtkZUvT+NUfIBjA69dwd8c+G1DP+ocahodMcscERS1jDVlv/qhDmKac2Bp
DJjVcEd42VDVOsKGzEgwA8aKdNwSKS7cV2EvTaQYstnKP+Rt+0uuRqZr6OzxGlXKaiXTUu5sGyAw
Sr+9Mtip2tsKK2jD3rMfJDFOXgkZTlrgjkPf/OAJ67yqYeOO8pj75TsvnBib+sj64ruzzYT2Rary
4Sht822oqyNbxpT5gNQDI11GgaOePC1ShP4sn8YSTpq+k1ROt5sI/aR9OSR1a5tfvcIrt9ioElua
Eawej8VSPTdj/hOWkhlXyCCrAZYU6A65jfXYMzcRi73pK2snm/pXblsrfjOcOqdpjVcY0xj+eoLs
32OAkq3n3kfj9CdFpY2SA9K8UyHtSEMCIccHjaaKtB4zqBvT0JRTVsBROF7b6mue6Daw+ztOlmTW
zInNZW2TvO9Ooi5o5J1NxPoRXqGOAyCu80VarL5vBTsj1zrzjLlL7Wqez+sBUVu3Ooi8eZkYNxJb
W22KiN2GepRdjGbh82IYUyogAbjW5TOBYjY/92fzIEdQrSAaONbFmM4qfyw1Rhd4r4ljFED6rfnd
WszvquB3tl9Myajn53zyJXTJMXPo5PxjEM69qni1l3xcYnQhVFgMLcMgolkza1hR33AGW5SghXih
Fy81qMEAgYYAMkc1pOEjd7XNdJamHU3r8jA4+ih8f+JRbpdig2iPi9JIkY8hFw/mMO/NNVE9koOm
8LqwlHAtA7Y8mQ1gfu35vpBBcM9b9SL/1HLBR6UIfzXKVSadT3agt6UF6TduRwpE/fUnUrbnufdF
qlayEUX9NNccFqagWKCJvtVa/Baiu1smpDgQ2RoDeiwYEPtei5VrV1CM/CJDp2gD79aDcPIYq76X
9rAF9mYD9sOGKPO+MeddAbHvyMnrBAfgqV3YHpHYulMa4d/1UV6q7dpQrIqvE+X5W2RdO4YpFSU8
qk1SgHTOSAKEUhPmLH8F+3tnM9Hu+tEC8pFTnebN/DWtPLFpFRms+EbbHFr4K6pK2GYAo5Dft21z
QCc0tQh/YiR4IKu1qfHFeQO2rO0cpIebNXcyVsB9FvXLW96OnwhqfNsbzH1ACcuOFihPO3Oevce+
rGOjAkbGDJYhbuou6x3/UNWLFxrTGMBnZw4pqBuDAmtHz05SNvkdJW62OPTQeu5vuIZkDOevHb0f
XOiUlMG3WMwHPkxb2zZ+U2XRZLaKlFf1wzo3D1yT4jgP7hiWTXNaOeq8uaYBnJT78S4PCsB1OhGg
coWjA17rT3OundiCVywH2yB2KmtPqzrYjJNnw6BW+JnWzIhcWz+t5XJstUhAXXgkvOdhDuW2TA3Q
IQ8Y39amkQw9wkRLMVcsqR6TYEbZFKzDdli8T2ddISntgKEyllVSB+yOL8FelKNCfrX2Ia/kRqx+
2OXNdi2GzbqyO+gbfQO18rrO83Zx+M9qhtigQNUP73Y4QiM3aZ2T2zfxouDnruyfkBbdun2xd0Yn
FktJ0MwZSgiDLXvi6i/DNx6w0d9hRfpUCn9M5nP3Q5hNIoDBszu/SeZp2rZg0AjwZBYHiTBa4l4s
W4mN3EIYclJdCXl+3FSldQThRDEznOh9IFZQXuRT3UOAED/sB0xJkWBraOcsPzyfnZymz0x3AluA
dlXYseCYF0HMa4QP6i55pH2yr8lgRaDofa2+msIaXCiQlFJiqhS1zL3w8xC+jFum+Qn3WUY8+7Ww
i6dcWygDvZ9wKPSBVh3e/QFzf78++r6ZSmeJBcJN5JoYO5lmOuIqQBemelA2OdWVXGNMELeGYikK
61+LzRMHLWoQO6K8LTZ5XzxI6hBItzYf01KDoAWTGdPcQ1Zkz7vyjZLuWRfhRIx3uMA/urYRd8hk
wGeMGgea+itZ0tHk74bZxNIa7pelTGaHNlgXv4b4r7spi2WDsVhiUDMOJu83H2CXNyBuGJ1xHP3g
va872JvAN0d6PRIWBwJsBMITjqcSXEooBVcMRBQ0LyBH04aqMjvwjqo+qroAFUGPeYQOOhZRW7zB
DK4MTa3AOBvx3kzXFDFc1T6C0YxHrz3BldY9TIE/4lwGKrM8A9IVUDg9aUHGnXbKKaTzECTTPH4S
alfoezhJ15DQGNoBwcCLGwFehZhlVLGlTgJZpl0NDc5JpUjCN63FTquHGrJl1SvR3bKve3dPp+Jz
WodjsGCgWrbo7nW0AvQEUhjhTOa9KYvDMslQkLVFS8DUibEaRTh0lh+yKrBB33HQW15dQNTQV0KJ
ZH7a4NZtBrWkAS+CDCS7vWnLKMdsw+/kDtVNjItrh7rsBQCAOhpL87Go6YJ0Tm4hCPIRGISijUFS
KWiM2v9u1PnJ9PI6WodORtbkrREpxbsIMF0eFifrDTIA9xkcVVVuyt5YH5yV3oNWJrceMf2w5+AK
TZ29HxGoDm25/oaFZo2bEAxBLDMqNHMaoAjNDl1VfeZN8z7M9M6f7dj3gf1FxiKW+skrrB+alS8j
xRI7q2QhafIuoXAWC2HYi5g7bMYKLVGlmxe82V3jyCoZJW7RofHL1B4bFvsiX7a9Njtw9CjScSF4
5E3QvDfmaY1k2z/Qpj/COm6HH/c2O8t47vWyaCzID1qVSwhFfsAcTfVzAH0QdDLqp3Nl7rju92IU
H3qps6Iu4u5crA21DFGDo1xB/ZubuCV6o4kHQmN0exJtjN+jERzNttiOMz2sTnkgJfKlqe7a0Fj0
p2eK7TgYMV/zXd2hVx0MCpzAsoFNZ76i49ee4OC864R6LW3EO/zAcyk9osWkDsOIm5MsgRMSfz5K
dMutBv6ErKlOaz98Txp0VBOdxtaiaQvmOg2eKon2j8/WZChAH/WnY89/UmEmUpV7y5Yb3mM/UBgn
jkO0jqiGm1dtUrRSjZOB1F1ih6iuiyp73Pb03eL3tkG2PYOrMQdYswDpTRXbyf22Ch/A59hhbxV9
ZnYdcVIlqKU3tN96K3ANwo4CXR2ItTxqBDEA2LSHz56s2Ar6VKI1W9RBxF0rzNHz5QNNIf2/WDJ2
O5o2ObqFzqerAnS9i7ixEeHLMoaOelgY3lfLRy8eF7goeCcv8FCOJqSojiNB+1X0P52aRij/qlCt
zk9WdggvQDoQ51P76Kj703dN82gyv9bmBYncJ7MgI4YgBE/L0GoNqNIy52uycxA99CsmEWFV3TUu
/wQQOyMzCxe7i1WFEOHqJ+3qk7N4W7SofxRsaUAwMTfEwS+zWhWathU2iofcBWl+4fIp0MGzy5ds
GfUnF6BicJKZhQew0hDNwgzLSb03FNZoqgdTFs05T38yACTL/INyvrUH2PE41qcu6YvTHzz5ONtH
NMrSXgdvzJDYqn51GLHOXddYUaeaJ6AhI2uwXnFd3o81SF3C+OqW+sWe0O+s3F8SiR+i0Pzhg6La
tGs4FeOxJBztlyZGbXhncffBMybsPHBiMK1oQ7PlcQ058AKtuBJRUtZm0lrvue2FrjnEVl9HlRfs
Jos8jg2JvR7y+m21kfqT1G1a9zZWLjOXr7HH4cU2RIBIatgmcFl+TR56m4CfD7jUHBwL+9UEWUo2
fYo7Bjc9mv6I1HWrkD7UzrbyOar15Rkg0rTyaDbgdDe9H7ek3BLgtQfybuLN0nmMyrKEqlWBFRqP
DSFxjQKfj93WtJfNgJEOOqV4X1/9vKBT88oaO6l4/Tu38fYobiRc2Db4v8hb9hQVyuRt53lKAVg2
iPE4FPLBKXBPlKmDMyzaYA/59wiyyltJENvbPkDrgD+0GEK06v9xdF7LkSJLGH4iIvAUtw007eU1
Gt0QknaEt4Urnv58fS5nYnekbqiszN+lCixLO+a6eMRNvBvGZaclHQs11+o/jvm5zOSpN34zs4+m
Shwyopem1XxvRROyRySssokY1q0lumkRVN38YZjdZ3caP4kQWQNQ34/RNp5SzMA7yyyfuhGyTLQH
F5Y5NAbVRLLH4i1EszMTooh642u19V2+VkgM0+dmoDBnTiw97ao2lQe9BYxMbT8SfdcUw3+9B1dk
hnm3QFWZS6DyhCaWjcDszN1h0leMD7T5vD2i+ldoxBy3CbLyb9Nwd5n5MKUrcQUXlX824l++fniJ
ANFmj4B9aws7mJbsqa3fUqPigSmOGl/5ZuwEKgWD76i03IPayCgjekn6fy2C3vNGXn3ueQSTfKD1
tDTOLcl+PJLmJk8/wxtzi4NLco3Y2UO3/LHMqNySV3319qMbu25HkfcoK3YdLPI5XS6WSl6LuvpR
SRoLo6P9Hi+abETQaNN3onc7k1utKgnzlW+bzfGyf+gOAxvUWCTDozZ5/I56LJYPAWcsp29Td4O0
7CO5KlLs20AO9qlqgLdGeVtI/qJNBQBKF9Dbj2mz6eAs/rWCJAczrGYM8v5z4j4mBT7ju3a/cKJx
qR8YKrTuiYDSeLHL3WRsgT8wvqjANq6NZFTKmsj0jKCdMBOPKEJOYlzZEuD+W8kl6hNxXctxt9Gu
SNvccxkHOdRoUqugGmAb+puX/yFz4VCLKsK+vR9bfkqe3BpLnaw53enOX2fr/1Rc4t7/E+NIH3EO
q5kwuj9ZqXHu0v5Qutp9ofNOpLdlZLXq9LUVr6YiDcwtQwMCf/HKc2aQKZXVgQPenJb5rkyHgCv3
hQKz74UdJ67J3h9+9VZd/NRnzqIxHWE5+uzcYmWYMb+Bvxy9bYzrEWyr4Nkp5pQ1AhoIXTFe6/rD
40Hg5CgUjvMJXh/dS/W4pex4L3iGngzc7c+cljut/m0g/1WXBWR+hXP5tICMQPTt1mGKzeovWn8u
/ue1+jXr02a8CTZujIYd9BOhGO2x7p3bJIjSbyHK/F+PL9j1n1KaGmJSd5bz4lCwvfu4sPm89n68
aOl5m3SauA88U2HVjvt+GSMkllG1fIPsx8swXvnraJ68QFvAozvzqvJyt6UWrZKCtVqbqFsAZdwP
G0M8hAasBETBFhpWeulN2iQreV09ESvgSAvnsEPxNummG+9BZe+G/VvyB9cS0NvGh2cQITA3xxGI
2QfaYZtaVDZuWGA7hM/iScDyYCp041qT0VCz8LSSUTd5YU+RKbpPszeCvnk3qK+9N58GkUa99l5x
+fsrRcE6yK7eTWgtihJ0off/jWtymM35L5A8+RfE0zNOe2Z3NlfxaUuSd6X2TH4U4xxmTDingu2S
1I+t/fQVA2KTs5Le4vbldsvAjKsUyjFtKF7ZcZzKr1qu/a7MWfouWmNX2gTkKeuUQliwgW6/ifVs
qOpsQUs42QgfN+18CCGrmA+VKkILAmIV/hEb755IAy3o9fovOkpERiqxonYGA0/Fdy+YRtKPbWgR
12T7Np1kKHS2N5T621TgtWH7UOG5B1EGk1OFmURvr7zIztg6PPZ/hYBk4Sekw3auahmbrbyZnvpT
13I/oAnsJ38H08xrVMGsOkWcbuLLNevQc/qIVR3ZbjG20JyIsyuGh7bB/5/OL4RmfDP86nHWixic
OCj96uaUsufUjHlECsl/Zlu9luWC3kBEUwGcRcqPm+pXAMH9MM6xsfgR0XzHrJ2OdtkHQuavhII8
5sK+DUXz7fXZf4vvv7ikghdpHd+7tKJvKYBmPI5FvDUi2mY7nEiZIIKvf2YMeRTCeyokGjDeJpmn
814MDmEDoKBStQ9cKi8mjUJD4DIJi8FmWnvBn73RpdF98u32bSKro2hQIRvgrTk38mzHrjGf3dIO
W8PhyrJfmt57n+1l33U9XEB3QMUVqtUKWZZWBqtpHav7a+isUHBpQPRF4JA8kWrluqvv71rrqGDN
PnT562T/Neg/hO4wwC4BkSK9K6IaTGCZmIMriXqg0QO3xkiLnqIbb51GwG81Vc5u8e+A0fIx6tPX
4kNbtcNf29PSyGO/0s51sv601gkssOVwN9lXwjnSCFIndGdqnTMNe5OYLYIkSSfW+SDIYOaHShvI
jDGN91InvmPyrTtbyAhMjZLyxfASFA6cpZPbOJ8ITqYHveKF1htAWa6nHpkKOR1ruWOL+9mxCVFR
TnO1M9KpHNVGskQ+YSfc7un9Bc8m/z/fMCEzasfl3UUUkUnX2fdJ9o0G4TQxCCueQTin635d9eEy
k67im8Y+EXUe2A4rH9amVYFuWNDexfA49OSEuPmLpXW89AQb0eGCbHdpPoUz5TZOfAtUC+cI7nzk
NmZC+r9ZywfH9O2PeVYHvs23eaTzM+HEVpx/UW1XAclyCHsS+hMI/Z4dHeZRda170J3pDWLL2ZHE
iJyrQr9BEjlfh7WzLRWkln3upDUyKW+Aglzq8MvudVPerwVURKkJHYSzi5z+rsa2X/UitkuiemxY
vcY4C5vvQnr7le1RWuldjFI/plvqBoNp/vTG+qEUQP+g7cVsxjqZVDRO/VHDI0vYqnbpx+bdkvQH
Qz4f7dZUPGvF1iC0ESLxoFV6hqo8TGcAJFbOfHedeKjm8rX0BppQopbbdO8WJoyXExmrx9UIAu57
yfM4Kw2Ud2QbinlsCef0JqC2ooNZqDZQGjm3S6AnTh93WtkixNCt22KCQZoWEiTpCYZL3WTNjWMw
9tW/Emc+D8piY5aeePu8dllRA/uYdP2bm4qYcFMPrjx9nD2viGRt3gjdPFn9fMjGrODaLQ9dtQVr
vzxlPREvI7wk1GvIRRLkgu0LtvtmpvbT6KefczJ6b47b7qC0vLgjzmd1XScEi1ppi6lMJLrcvJ7I
0wnGDSm2XoVj12N1H8CA6eXmMZWBst1g0etnYuqibV34AvCGDLYDgA0+YrITGSWUmSLvH7AoF4RZ
FbbzV6TbvtBciJ/pVq/5GFraErjjFGPE3+B6kz6sK/NJtXRhrqP+8hDz3dxW3n+9Js6mGtEigO+n
Nq2njJKa+0Ha3T/miHCcMKmT9qL89pg2bCRouptLtE+mRHZ1Z5cABPGyttb3Zpo3ViPFfPqw6o13
0dbXVGQTJVDpj8W8lKEnJqgvkj+jtpNnp2JtmZN9FEb20LvJZ0kzNa76m1mTViRp9FPrv3zcrhxB
OqZcoa8jyaueFxJex51Qy187gS3VC/awduJipcPNRb7i0klOgODDeL+20Cw3w/xIUs6Do0s6fVYF
rVyYnjz3jntyh3rniBGQ2wk1s74a3hBu/XQos+o8Dd1V5OZhbIaTMdjhlkGkaGJ8Kbf2VbJvnN7y
U182AkdWJglfFX+ahazyVfvoauexWHgXGts/eHzOxCepZ7X+bH4SJ1vzpzTSfb/9QtXvi86KO6uL
BQIEStbRcIiaVMvFLFSw+HlD18Jo6Kp40OeXLScdeh7OSG//mvpyBaiJvU3PGBcawtUyeqN2O84+
WmmlP8+p/kSI7aVJx1e0e/bO1NaHkVHCg/kqU+2fl5FSNKUjDiF1S4biWJWY6JRd7DYv+dPo6rX2
mI/80bqI3nhpCzjn0jcZeAmp1F37unjaS17YftBrC+0/Bkm/Gx9MY3lF6XdLjfKsT8nRMPSj7Ien
ZRpPGTKlnTss/6ayBNSpxcSMV76qzBuxVIIMZlS/MRF33GT6q9ca8u+i/cX83wXapp2URBNeWL8L
O7h2cLPvqBVizyo/u8QVgds3F8OwoiQbrwZ5jJE1y//MxX71qUHcelsJF1u+tt0EKbhY89EnGmNp
2NI5bFZgOvVpUSJHNrL8pQkPDNOlkIzNjdCJ8zg4V1X3iDNatCxasbzns9qXszgnW/+cg5Tp08Vw
FWQOTNTUx7J59+e/8PWGNew8cXUz2pc0Oc8eqXNDSQZyzelNjktOX9Z5R08TkV+oU1Y0h4L1CmnV
VLsu1/gLQsqWNDJrM1hoMFS3BT0Yhmbc7tdvWTMJyKu+2ecKB+Fd/7GiQjKn7W00J4zK7cUU4lm3
3dOQ+chphkAUwPwF76bNCzY6PECPuSAREM513Tx3qxujz4KPHiIMtec11T5Ule21iiarc8+6P16J
fHo19OXJrd15J7zxv37JP1ZypRknxkBsMkq3sQxlMyGqcqm5LWKAwdYuWorIdaGL2u5kboJSxcww
cbamg9Jo5G7UyzfgT4YFok5C00wfVMk9oVvvdiN/RO1cyMHZz/CegcyWNHQ6C5U7hlaXWbvLuHet
9bJCK4G6il0+wWyAsz5M4xy2JjQ9bWrgekmUOt1e5vlVY+FynIPjdubyxl71gyfHNjCs7qOeh6ck
JWVezCffGr4q1/3B3eTE072tEdAl3QZhk9srxd6xHtOkMXd2er8PZySGc7U96LbGlA8ScN668c13
tZv0AO/M4bomEFqV1X80BhvG2lyeHDEfXIK/xeb+JHcarXP0Isi89TGdtjnoFySOiWbusYLc2zBb
AJ5bKjQkGSJ24n37qf1qrRgvN56D3BlyYghlheMIcDB4EEhNHhd0xDrzx7yld9J5+QKVzyE//cDW
jKvBkiTFXbnmp7RcXaDfKo87ev+D5xgP8Lxf1tYBB2R6aOfVKR/h1rN6RB/dibjMyr2ev+EJCpJ+
3Q+FevLlXTEzKIec8D5e0+3N0lvEjdnGS7++wwadu443V/mXWbmg8QykpZ6+zEKeNI/tiabOtGwA
dOUi/a5Thopmns+zTKLNWnn+7vqRkQCW5nQIVsW0yp7RsATpJQGUM2jhbTe5vHKdFMCN7ellLf6x
2+XUo8CkP/aR+/ETrenS5wY99NB6wFvjHwD7yMoM1MOyAmQg7Vsb/3SC2O/EJzBOa/pHo7IZnhI/
1u3RC4TXRLpe712964Iio5RYa6isglGx1N619B7a1coIO5MPtlMb9Y/ss4dyA271Uve5Nfw4c73X
VHYxHQ/axemqDWNsOmUeqqpjbudlq8z5MKj6JrXlzZiMh21OnvzZYM1wzq2xvjm9OliZ/6gY32AE
b1UCgig8stmtJhqc9FYZQ6gzPEiCVHpnwDdAChuSVUMisiMSUDOmWEcOBVzxUZVD6Gzl/baKlro8
rZq+X0br0RVsRUjdfVLUx24i7h+biTO2PQMlkl4O+XeVZCfbnp5luyBKFwN2Y/EAoHc2Z1TlojRg
siVn3e7ZGZgsqJiHG1F0Teh13n84N69Dxy3clX0Ji6/+bW51rLNC24Nbvi19goYscz9YunlOwJ29
pEgC/Q4u+mJ6tDNLjyZPOkyVSJTaRv+o7lc89ewp6+StHKwClfOEzEUhwLdMCIpybld4QYaFutn+
tF1xdKBe9JZgCdW08UKa/c6c2OEsx5tttyTKQW+ZXayl9U9uaR/5wP9/l9m7OcB7ST3WkqPyPVrJ
VfFGz2uU9/5D24HHcpKC3pQG6iv9sljGv6nNybmzzQZAQP6XQx2VubxWRf1d3GPb9VbctNmKnTuu
MVnpq2PmT1WWe0Ey2VU0u0lcO91FmBXrUcCfaRFCynDYONND2UzHZvUuU9v9ERWPprAvMmUvh3J/
7Fr7t0K+T5ROUGf4fo7OQhEYsetnVfG56Nm1pvCjqHm1GcQjft5POW8XxrQDI1ho+PdcfBMByBQv
js1FLvcev/6mSOFDPO8rBCK2d5yoDo5EGzBmqKemFKXR+n4P2rHy7uiK4tGSOWGLar8UsMSTDz+T
QMJKBJ80ufn04Gzb0Su2J7NRsdG7+9XabgT6Eeqa7lNXD1G7Ar6PYJ1pVu82IY6FmCL2iUepVyH6
nHp247aR0XZs7HKfdFedSRb9RmcChJsXZZjUSwzOdPCT+kIVBUwuDHBchy0Widpu1ZhdLLc6mbp8
WQRd49bLoPEA3dUmsL7kSTCBZZ8QSN4RnBmZTb9etKToY2FpqKTv2pAha1E3I90Wm6d2GRYBfTH3
WV5jObA+Z8061gIyYsSwPKJBpm+Lyg7R8TjvWYn9vuSk22Xa1VlcwleRo8g65VLraxzVbDhn4jC7
XV4THro2+Up4f/s5lMve9edLlRMxYzclwA//tY+8trQl9Is+vmZq/b2rGToNwsfpP4u0PI22E6wy
v5bKO80pl5UxfiTb8DypPNYaI/YKRIPNsndk/TkmHhVwni4ZTscVHVFxlwarNdTW7bVWacyb7qKN
ocagoEWeAVS7nKrJhfwfzoZAzeC8bSwakMUyhn7fPFhl7gO6GCe9mU6pW91mg1QhwJnF0bB2rLuc
nSyB4W976Y3mbklSWiDzS4KGdaaKkUVGCxxXuNmoZyRqv4mNjVlTPfNxa7g4vjRXF181BEbpaw/K
HA8lB6sZ3o2hfoAznENX396ZxPddgtMMZFc2zYtbr8dMJefVAU1N1uMs7ryxc8XNcetG/yL7drfe
Z17DiYa1+LMp8+Ab/XnIBeIPlHFuH6Xwf3Ne3ir5n3QAtSYCwLhq+poCPURVn1xwB4eNlsaAFWHq
rXsDUMcr7lXM4KRnboYqcmqQJHrEQddMwJ4WtRXhQRKJ9mpZAT7CW9XPTCLoPCykokqfTwAN3Pso
D7IlEFUWin6gH+6Z8fqwtxYeyWsF/dSLKnB0/noWXF3qiEs59HH8zPeZCG9N7qd/8iFh1hjitvys
y/zbr/2HtRXTLp2SYIDOci3ndRLel9On/2xZQNamgV920dZ3JJsYRwxQ5IrWR6dCxaq9oq36nir9
UjnL3srNy1hDaRnVm7eAk020LI3bnvV0eetz7pDWLM/a2EU4nYKGmpJs/3RRP6mcRRqNes5qD9OA
eq06GJlkeN0MFaHzgS0mfnShSarIdu7m/FjP3Lg9TivfP6QL3rV1OM6p+ZqwQBYYtrfUv7UkuM5M
mCxx8k6q2o8+YaRJ2fMJmn5XeSzidqoHgSSzB0Cuai9W+bwvxjWqNONhGDgGxA+DoYu9WW2/I4Hk
geaPTQRLjpICaR9NAv5yniMRjhV7r9MGMZBExDhOB6scrhr0xMIsdKevO3N+7RsvmnuPNLyfpOpY
YrIc8qr6kC26WPIiA238YishqLfObZrzoKklph8XowVkIoMB4DdLi2BQeMBQGVPud7WZhcoHZZmr
v5vjXb1JC4HuonVRKBbvHGf+w/YQKHELqwPkfz8Nj3pmxsJhC3jvHEu+ciKPmR9R08JqZtCy/SQu
w11xPJF33HbOq3Vn7HsyFmbNOQ+u+9hZ+inPytjrxVXT/iE333l0GMkovtORSHBNnq2arTFYERww
StFgH5oX6LhqZ9ndU2GsTwjod2ZDaR9/HPigoh23HatuX8aKfWjG+maplyUV+c5bSOhJNHX22iFy
k/RzU+q2ioqRjT6Ol9Obl50xAPgrho7O3RUDUPIy0AzgKOiyfVEZ4WpvmP3avWZmF79bKYAIlcrE
j/JJAy+ujmzbOhnED/TL8li77Itok9NUqzjjkyzCBS92oXQ785xYThoqLoLBqT1ar5Z/b9vr6u5U
AJfd4SxCruI/lAVhjF7R75cM52jjnCcgB9lO4OmyQWIv9wjhP7em03iuzoEr3dtNGmkTiLIDJy3A
NAseEDHBW/G38PVPVJ4ugFvlJ0fX5eM55d9G/MrJOID2fWDkPY6m8QcBdZj70MDGfPNbtLRM+AhR
3rNeHqu5P1e59dj73Yxrqwk3L3+SxcrS2IzYAmQlozW85dxy4DRYqtbxEbYuygbtlCrcfHYWjdMf
Y1Vw11koNbkAONi/0lCh09DvbdWpQj5Knshpqcw/q/LetzLZLRYfRi8jwQmhZQUwgnO226dKipPw
SZDCVUk7jh4DeQBP/pzpxWM1jFFTcomuAP8M6belrvf22h8zLz2aKTSg1xcX1GVBXS3P2zCCedSn
1sR+NPdHk0agmIygMfJr29GB2lNycg0tKqQ5BV06wc+lUGL4jJam57s03O8hNV79ETbN9V9TK/tS
WQ2lk+8HGgvPMpCBentvW48aLkLT01gijfUR5mjcDEYBAFZ4xrMzmPNu9JonAp53brseCnsI7MXC
hSmxlAHtiulLloI8MpDEauV0lVQ1ZsDeyQP9KWHrbLtO/KD22I/tng/3wPgIZ1B9jhtzwWqfpSCC
JWntS+/KJ8ObzsxvrOtK4o2MFttG11hCLTV1XACG5poXeNr84K3Qx/nMDyCnXCB4Mr1TJkmAzziB
mbmrc/5bx4ZvwcW2VNcNIqsXG3IdJK6Ntez7To86v0Ok0jU3zvapr/s6Msvsj7JMbDf5QW8kmnvr
WaG5Qwm0Pg82yGDaadEkmrOTKXhNdw7U3D6IMasf0C8dS4Jmst6Ntb57RNl3w87wqxXyqy/shuOj
4D7r/lLo5c3WhBOzEOiauOVLY/W/psTf5NTnybSvSKNomjL1OCjzhBXY4+1k67OVP2vJcFS9gcjD
Wc50DGHnev9GzWxRyDUgzPQfNcKYXbvJNzZHn2o1faAQzNiKJVDbqPxW6SqYNUgMAMfXXDeMOwX8
AeS2z5R+HDb3WitW1xkG166ToF9mCjDb9KslfcR2ClL2dJTGeIdswFiJTKXDLGdM2u+MDscz1ios
N+ff1LMmsSq+p9l6M2X2ZuK82Gm9xIiDKiUfS7LPO6/ZNxMe2yJrH8s+fUD5sB5q2/i1SvWv0/RX
czb2OQblGkeEtqhPWeWPmyH2G8gfTxLUu2nDEsHurnQ8pJC46rQFjZudtNd5wQLtMvsb5T5d+uem
YhhvW/WeLvKGiEUH+8reszJ5o+klcp7C6EwZ3k4w/2xCy9Oup7wz4nE1UbLeR9HRO3n3Vtgw36dN
huAXrw1IiEnn25WYJDXzXSX2dp7vxtpOR0GaLs/9OGKisl6pT+kuw8d875EtfTs4JUIB3QTJr3SE
VRQTLXEv1iYCYNfQnwhdV8oKLKmAxLMgReClQy7UxrBB/iFKmj8JhZ0vpQL+bar9hHWRBWhF7Ez6
NUuo334yPcyZed7quw8hYw7oXCTGro5GcnrW1jVK0NrYHf3kJjaE+oo12rJ9bO5DjiLFlLdDBWyb
hzNh89KWyNesMAIJ2BN1HhpME6zBUyiNhqXmUBixozl1WOBS2vVqPaxaQcBa9aDPXYzevPgx0vYH
wo6sd7N+wlzN+JOiJlEHV7qHwkq846zb3wjVJYwTNNfcdXuUIM+e2fw3KiSIOsAFAdc7m0MkN3Nf
pI4fssyXbbJOQTVuOZMtVx3plfBPdq49TduXs0B61hVX76SVL0Nbv2SLhi57fNuGKdKgBOcUeZYz
U7SQemypFhnoNRg6yw8/gexwp+LRL2YYTjX8sYX1NTsGK9XUAWvpk1G4QbtYUeEufBT/GZPDz7pM
18pnwNfb5ejM3huChe+GdxJlDnL7rfswLes8zO2h0akLlY/9206urbRxsWGe94bhvazcy1Sh6hKl
RQpiqX17AGiS/ocjj763NLPnxeSqEXV7W7ONROX5XXXzmY0HoSpd3GDW12ZNUZOTh6+zMYBUE3Mv
U1A2UVHhRufWN8A3mg/Z03nzZauAYdLhqUWomEpkIR3ViBpyW2cQkbvEinzGJtSlpDOsu99xyef7
Frj3PM2/bFXifp3jBv5yJwcQpmq1LrQRmH47/9xrPqoxf/7otVHsFlerdqLMT7iOx53X9BHa9jd3
sR7MivkFkYTsmjjRkyPxg2TR+pkDmUHXa9iRCwXiQGgGZTqdx0y8qM79avT6P8+24WJtFspt4m4O
s8kpyFvrSW3rb1KtL5bQqkfNWPAva3fpA/TzkppI2qUVaSWEnOcpjzl3qIJtG0ou51pnPmpR5rfn
tR1e1Yp7hpq2K8cBBJOdFZqzb83GDWSHtIsNCaeu4xK1B8BXqYgt2CqwIst6KFx8SaP5xU6QOFc2
qBMq5qlFfFGzqhQfXA/KM2H1RoWGW0iyf8BKPuq7Gohmgv7LWF+lo59GF0BaDP/IGnyBsEQeWIyx
Ie+YPU0KxkXkhQUl3vb6R0v0t65If9qieyOugf0TaADYxIf3Q6UEpPkWOtOtal945/G8A612eg+r
s1mfw2oTiA1IsBUQSEnZ0qZ2r3qONLLSELZkmXXBiZtBEN+1PZ76b50Hdl+MxXc94n0WEneC3Q2f
czO7lOjlmxvIYReabrGtrIzFWiJUXYZwzLwFwM3/rFHB7hzTPONTfpu7HjKV79lRQPkTn47tGh+l
iw628zC+Jf6nXOVdNnwzPBOvSrEywHUPFMZTsfoXi+w933WiIlsegat8TEDrb56071We/KxS/uB1
WMN0Wp6naS4PlkWY0Ir4t5/6s5WNwTrjayL/ymlxk7u59+4k7lli1Gvq975WfzdTPWIWkaHdGZRw
L2VGxJbY5ToExQJPN98q375gDsTs0JR7Dc9k3phgLqU810n1UzKS1bnowm1FAQnn99QthAj2zRSO
5bQgb2vizML2LqmcZG0UFynGj3IhSjhr67NDZGYttEvZOXuvtC7+CEhoGlhlVs62OUkOuDP2R0T+
t5IeC0ri0CQ9rjU2YWojBqmV+sMOmMXvRFC0GAqXqT2h6mZ+8f4xFl1Zpol5Dhhhyc8LwKLM0SuV
/nlum4PfjMhp1V4vbCAhc4W5SKGNtXNxb/ZKdiamnDhf9zty9YZLx/VEAjOVYoN+Wqr1t60R6VaI
RDLb2oK6wd7fFO+2V2iB2yBLvxuJx7TFr1l09Jwpq5XxSETbwtZKRraxdM+eJxBB+g5FZl4C28ti
KVG9VKb/PHRzuK5MmvU97IDH/+IVNZnuo9gv8LHonvKaPZoldJd7gsoiTTvPXua6aYI1Fe/LSha9
uR6LYgmHdnxP52xfYdM7VFUubrbRhPgjY2DFoNro8xzLdONGZxlBuw0XZ9DOgh0MfudiKZicnZ0h
1lyReO5SybU76eDtinvDnR6WUTuJaflMcn6pzUML5esvZA9eVpU/er33vXHb8w+4NArOVzH0J+Ek
b8tq3GyLyAyTnkcwlq+V3BcJ4vYJCt7u9cjsmueRgWlbvBeIA0ThySscz1OhNaDT+XVKelSW9VOR
d+fagV3SmwfHrx6nsn5Z7/RW27R7GtXb2qlkZyICwmZ7tgWk4Hy/kmVyBDPDdaGWayHBWgYdN6jl
742qe0yziZ4rO/gFQjnDNB4xH7/qlY4nikKP3jv2LVAu4gsaDHmkP+nqbPf+RbfLA2433AINkRwV
3G6a0HosAoGokrncuXQ7rs+3v5bDb1LXl8ke4rVN18g0EOP5o6h3LYxfMGzDMeWOj/LOHvZGTgXp
ioitQxPUqrusB33TKhhVnj21izKLZYv0FVH46ghLiJscDlH5XHGbR9hLqd8xiQwzhZYw/a+/Yktv
E8H1gS3WveXIlzFp2XuXeiGJlodt1HD6dyiZaMuRgmof2mr+G4qC2BjSAYJlrh/NvCqfoZ8BJxs7
njJEj2IA2/kfZ+ex3CjbbtErooocpopIsmTL2Z5QbbtNzpmrP4se+ecYqeqbagAC3vzsvTY7OHXh
6xzFByoNtkwk7N3p1u2CvZnFdwW1H9HUybJFY0r2TlVxLJQQBeCla3KU2RyhWFFVa9xIwyIAcKyx
3Cw+9YHJEA0VdUEkqCJE18hTz44qvkQu+zWtN17R8exlvd6oifhkmfGeTQe7jxzCmT5q1etOPEg1
p3mh2ICmE9K/EbqctAwDWgOsFY6yOEqsN73ZpGu1ZYJVOg6KhejcUos1YzWjdDcQe5Jj/3P95LWR
C3Eb18Gb07l/Eqxfq0L391Hn3Yit9oA16U5VESJHCPX9LvjWNH1hYGhYqqF7C/1WXwahf44ZjdUh
OBsuWIy02MtB9JgNLPHjnGPlAadZ0mhrbfRSSu1NLuJUkcviPUABr9QQclwdxbEiuKzzxIqGx/LQ
19t3OTG7lckmGrqOyzZK0GGyjKd5nd8sAyM8M0+/pUL56g3I0d1iLcQ40ar8b8N5l2SwUAkqtKNc
hvNY6UbqkjEbhcPuskMzXAI4KbwIAWvJUYm4ZsXxoBY94khvrUgcMCpWkSPO7j+jDqV3yrFAFynH
hs1fIxXHXif+JFPxLrjgApIM93DhdLz0HOEv0jf+qfvSpVnHpDLoO9MB7Jnr1FCS3rutGjRjfSLf
itU4r8WYjgrLfWZQPDtIX3SqZUtTwFCZkBIplh4lKKdulgaUW4xDHmJY9PprFTjViiU7uApVZF3Z
PCGzvzdr9URGxr5qs2BJqQ5Z7/AsGMML5nCoptjIkhBjPPJ0xULN18aPFdqcdZYPnP+If0IZs3MV
7PuiJNArvGkiKMqD9tVhUc5UHUER7I0Gj5uPd8ug3BiaJXYZVgYsD1AFl8pT5ga3sZRshrJ/d5Tm
kTyrj06NPwOmA8+qvtjwbq2Gcwl4SZptIF4VSw0baPhY+8O+KKJ1SiBvnns2TA2aHp5P17M5sRld
lJTA0QVoPSdLTeAcg0ImoJOTIFz5ZNprXr2t2wKRV9qSc6etemKSixCTfUic21rxlXF5i0KWpeta
QiQ2hFgxMtyICy/sApRfxuvQNdT1LPe1zcMbNgfbRHMAWKZnQJbbtLQ+RXYLC9kItizbUOAOlV0E
0YOYAdD0dGo3Kh/NjIdbK8u7hVRDD9Hj4J1z7j2q6NtCpYFQwd374Lz7tttbFK4XulyeCpDOhWst
WenZJvaiGmr+4FWFrYAbXRhdOvaDl0Ym8CfQtr6Kk1LSu6WkdRBNkncURfuywOs4NPe1qJsPQEbu
0rb7E3XJsWg/E3gpuPu/g9x9pj74PDJeqqF5bcviS89EMh4pL4is5BDpRejQTSBQjBqLvCGZTY7T
hwbpfp53q46NraHFdphK4gLc4wESwW2A4GSgpq9ibsfBhu6x6A91U4eU9WQc6OWjrsoLNzNPJSnh
Sk5eNkwtdkfxu2EoTG7Bm+EX0eYyxu0fMPU3iNsEnyhXuYNNXk5IKcXt+90/eSthGe66Z+cDSdEV
3p008gx/u8uE0GwNimFpPtkWzSY9YQPaurt8l+yvU/h/p0CK1gSk2Mm5R+EHol7jqQuPFTwYuoXn
/73ylkak3S//3xzZgT/4r5pOXE7SVoHti1t5r218tLVoqdZ0LnnjLsNVskXOePlmMyhFc2T3/riX
QBFLirsytv0h+MvxFhWAvrjCzZ15TeYEpxiHlGC9HmRfVD5G+baOKGRQnL38x+cuPlIIf/xx00jV
ItH4BkrDisSA0gEvqLty8bkmZI53/XF12JW9IFRgGt0RYpP15aqtwsfS8iFw1bAX2AH72VOYpAcv
ta7wE+W5R5oAFC21ScSuGiN53HYbluk6sQzCR7GC9OPk3qS4q4fAP3dKS9gb03ESWIfSkLd9RWVF
Z0vb6NSd+/oQd/VyPCnHkYpLSV24ssaahdlPSx+FxHlq8AetLn+H2Vc1ATM6cEPTQSbkrtu49+ra
3Zeb5rmA6m/srtxhBixpTkcNOXajxgAsKZ77fXEzrOJ/ncI9VqCikIEslLVog3i4EggozfWJyfih
A8sgkUVL7O6Vynz6XezKLcrK/osTzWEJ0oroW+Xt8sPNffPJUCJQDWK3zL0M6U4WD7F+r2Yvly89
8xjTXOvUlCxDErn0QNIkc/Uhp750+dLSzBA1TbYuXNEMRZk9uZktcb9ikNrETx22hHrhLNxldE6e
FOVKZ5x5RcZkGMmwE8K20RPcItVCQXZTskFqWTBeeZaxGf0y3BqTkQQZfZJ1Lu/JEmE9uBCL4+qU
VuVNAzYOx7z0kA/GFu0JcySmrcgS7kIUttduP/cqJ0ONJxE76g/0em8Xn5TVYKNfIDhG+pfCe33O
mpt7jcnoIiNuwEbjpzaOHKye/jZtiGvTPc8mwPCInGNVAhqSMu041B2ySrqblX1cfsczCFpjMka0
sVQ5Xca94W6E6kvNEoN0uAbtgxFfyWGcGSSM8ev+GLHLMOREh4WNPRjs0PN6LZV3Uj4Kd6zt5YeY
QfdOM7FlbNGZGFi8l4aDcas6aRp0Cr9UdiiibcnMu6XcD/eaETTXutlc05+MDqCxMlkQZZJZDDTw
RardCJBaO9VH4TnoB68PdqBBz0YzHHVRfSoN8KVDBPEz0Z2lF+KtVIcrbPd/CQy/dJNpKrbUBSa+
zDC1n72bjBNsfzmGoWGnWDM2YvFrlhycYWvHurRIlvWV7jHzWacR2ZjZzEIXtcCWEPIJ4TLxbtvk
TNLS8vJHnWmZ+mRw6TNX6MpwIIuhhNtV52C3Gv3sts4TFomD2cndtXlybIi/vb/JMKMOdcjqR6dE
uHVtEmP+9ii2luJmDEFpP/JrhPKZUV+fDCdDb1qaofPCWozBwbAtynZ9+VX9ywr57QkmI4gZqt2Q
+zyBvAURN4ZCVYt6Myy8lYzJnEcBGLmifqmn62bT29q1CWDuG01Gj65Wy17vKwZoc9h6GicF+ilJ
7vzSYQv6fuXh5j7PZPwQak2onICtiXKbizvxOdxb61xaNd/+l3oTP1iPl+8z154nawvSaYxGFPEJ
iH16TEzHZge/lRCLtK1/d/kWcyO9Phk1HMNxskDOx/2Pa2Plf9Cos+2qtbQutsFflEf/7T7T5Nsg
DQkbBypm6+/sU4tdvObk88XA9/GorEFQX3memc8/DblFwx/4Anhh26q2vfcA5vhQYxpIWHr4gXll
HJDm7jIZCFpZtCDw1YmtP7X7ZhXcgRy+7V7GHNHk2zv1K6hE3QL60pWnmumn2mQ4ACxO8dlDg92r
4krKlG+Vg9MrX2bu2pMxIEIcSmAPyeuSdp+whDX8r8uffKb1auMNf0yyql6JQqKM+3dfxgXyLJXx
Gk2P7F3LFp6Z8LRJV/dr1nZ9x64uR3UG2CN77uTN5f8+91ImHXxAu0d9QCSUsIcAImFtkykGXL72
3JZBm3Rrzhkz04gqYk6X4rJ/HmdFDN0H8xagCmFg0d9rmTrSeMVfBmFt0rkjs6PKFXG4wdmnt6X/
oVIFKdtxDt7k8KDi+pV1CQX26OwN3Rsk22utau4hp5GxYSMnyZCokV29Unl49pZj2mq2jp7FzRjo
iOlzdfl1zrSCaWispHCm7DX0+CYqvjI5YZOdSYgV8is7vLnrT/q6G+WDymxMbHZi3CSK9TCo2b7y
2V5c/v8zTU2d9O3c9+o4RVBs68LaRcyhwdK4fOWZDjiNiDU9J+76ig6YxLhkws+2ykEn7pT06fL1
5+YOddLDM11WC7OiIatbZVMu2ycX74t/k+/MA96B4MpjzL2gSTfH86jnWc4M5brfsWaj8bn895Wx
F/zSO6bxr3oBjBqExfj345OwEI/JDvaKB7aK1DnvVt4Z9xjlduomW1vbMbgpOMSbbCu9mR9QMLf5
h7X7b3GxojoZEiwxzExTSWjE3r3o7RP1yonBzESlTgYAx2st9M9sdHrjwOF1br5k4eMQHHOpudL9
Zr7ONDAWHCmVx5Q71NYD0B8h3l/+OnPXnZw1pm3pOEnCx2lgzGuibaEnunzlma3ZNP3V1WC0FSpX
joKb2HuUhMehvUmH70S4KY2tIL9cvs3cA0z6tVRIshOMDxDLaKG/IHL/t+uO49SPaVUcysKEFsjf
HzZ98uR6V5qKIv/eHaYxrl1AwiNO7Mguq+wlT7MzoRdoYhpIQK5DqcfN6k0upKd2sO67UNxmBa4K
32v3vRGiY3KcZ6pQwRrkB3hQmeIVZ+lwStE9oV1wCnadpXfsMFrtY2RJRmNC+MjPgmUeLcl5MgVI
Bk4Sf2BleWLCXV9+W9LM8K1MRg+tM3vK78T/dHn2UKvZcyVFn+YoQM8kxMdyejQc48soKWoqzZsV
q4+ypVirEp12NNr4YYM9X/krcy94/P3Hl2OtAg5BZSAzn1Q2RfVWWFPf83fyJt4IK+vr8m3kmWFN
mYwlDnaw2BgbCCZx8CMabJAieZEiZMFRUzxRFNqaORJYpX4l7iUi/gabayEb1GOlA4W2W6JLz6Er
bkMVf5kQY9aqCToD+X35D85MS/+G4x+vofMKF21BGdkFMJEIHEYOwbyXn/D3XVmfz3S9aUZtkhqU
hwOmVCHaZFxVc+srV55b1kxjaZPOS8shk2IOsPt1vE5RMiy8l3JjkR2G9AztOWbTKwPV3GNMVh5N
r6qSE4sUb1Pw6aKzNvviv42u8mRwcnqda2nsxkRqnFC+4FJf/rhz/3kyOjm6GmlWQO4e/pj7UvDW
rCvvLl96pidP82cRH5qtpfBVRe2Q9V8DR8mwrFaXLz63VJYn44SueNSHa+DzYwB9tEq3/lbbqhuo
lvv8yoJj7t1M+r8UAdvWHTpmiAvSo8KsZ9n28t+fu/Skzze56crqOAtHdXxy234Zy/7x8qXnNrv/
xpkf/dUHYlhRUwls8z1Ea7HD5rRIHpwdLEz1Mb4BGPIGDnBv7IYrH3puXTnNn42Jn4jChE4GpWQL
E26r4z7g/Muzw41pLORrZcGxI/2yAJzmx3aG5yd1SbFAGkhV6b4GZCCxem9mb7AHrjQsfWYP9u+1
/nh9gBX8Rq7pxQ2avN2gm8461tOnqmc4lpoj+7BzpvdP0CX9dSUAeLPy26Zne+8Cq4LMHDLAlEqL
kMyEFe0AtXeqPxAdQKeqaIhNjlXzZJVI0MRyraHWgVtI7LYF+Ve1UOMU0O3YbTEfWOuMI9fY8u3B
7W5csd2aRW2ntfDqyniBzQC2JrxCEKACJcwmDv9iJnrOgJcudQ5wHVoVBICV5IkYI3WU7op61MIY
F26bwGfJ3r2Q3pOQ9JHqu0yhap8qmD+j9764FkY6V0qSJuMWuEuklzLVvfaMO3CbbLxNdujvumW+
+zeHXqkPzAw1/xYTP76ZVKk0eEWgZl+dtfpLSrc6paQr/WmuQYx9+MfF8ThB8cSQZ8Pj5chtEx6J
wFKW+A05BxM2//Euk/FMwDWt6rKX2hgvZZn8md5QEI2BYNc5S+7Veq3pqORycp6qpn4gfPBKg//3
LX7rVZNhDu2ajtNzlOBue0jxmCBW0cq8k2ACb00k6Zvij74plv81xx2Lzf++UNn126DENQvA+znU
Pgr8t861gp82/uvfnmayg2pkMHH90IZ2NeSn2ukIPdYj0t6ExlsXJeJg38DbD5KscjHjWPUSAMoS
20qyTc10X1nJW5Bq+1RDzBTGIpjwKKwXRQEpiOQ94B/Dm5+2xGbEd5qqfeQVDkU3Uz4UtduFA7rq
dMxnVS0szSmsb0C4vgDYvks/Qys7OBgijd6/EdPwS+iLVefU/WYwAMOpylbNuzUIkqcM4jRloSOO
5LUOEqjulSetBOcc5xiQHem/qizEyYePUk9EelyGtqCSdaN+aTiQsTlebtAzXVKcfOSaGDjdcI0Q
bKHt1XciXhTjP9aNxMk3xj4VRXJGEbNtIoOUnhpvrfLXl4fdOG5f/v/K7w+gTs95DEKgDIZ0APvk
0MBPNR/DUts7YOPPae1TStIy8wyZAGIOhkBpTHSPXQTwlBJvjIgYgra1e8z4lNBr6nbG0Qc2D24q
Y5hXMM0L0DQk3MZ5K3b7QneJAwk17wFR/MZUQnRr9Z3fah8KpAy7x6ImVemRaKxbsl13OujGy4/5
+0JEnZ45RUZp4O8h1dnXIGb5ZFt2V5Y4M9oRnIr/280t4tX6GiPuP6VWvY235SbfgUq4qgWb+0KT
IVPOtKCI2oGCGzHX7VmyXjgXvfxaZvYN6vSsqWsSvAOa4trOEdfjIV9ChlxUC+tsLuTVOBheK+nN
PcSkn3iGM6i9S6EegbJhx5Z1irGEbBKvv/Yd5u4w6S1ioJN1IfxbD6rG0nsE5roINvFSwvzDWTlS
hGLprq6djM199ukBU2xqqWCUqKuKWDzkZXqMehwLOYYqQyop3AtQM4YOY5B5SyLfy+Xv9fsZkapM
Tp+EQKl15FUcygIVz1Li9tBEltlZC0aHTbnB8o3t60rj+HfK9//nGHV6IpUKptiEveDaRduh5eqP
Dspds5Lg8xES0mbmJo1FkrLCx9ZMv0MNrTxBPCTdaHe9ZL7jGSSN0ztojvuG+elWkEksjRCOY47c
y4D+DaVcAnUDgV0oJ0H1X9Mqt41sZE8h9+wkSAadufVqKvFYAICTnTMhPvV++V1nnW1GuZ1a/gpf
8Raz9OnyG/63sfrtoSdLuaQHECACqLKzXDkrnYGxWJOWeNfvEx1/VZDjVGuKdkNwx0OVoGJMkJbG
gX7qBtRuGZiIlWQ2DnCz7Lv1xaPYmHZbQOhRZPmjSR10yyHUtxAG4uV/PNPu/w3sP9ZtqshWtjZi
DxBSvuvwDIj5URN2/+3ik8HN8ZoS7xrjZtiRRODua/OvHF8rV48987dXPRnYIPyHmdKjO1EQ9Sz8
QGdu82xD9HZhG8oLiQwJUiaVY1uDrYvrK480c/Sm/jto/PHCgqbTTEDMEefr6cnvV9jYvFVllytC
53bFHq5Msfc31+pAM3sDdXruJQx5b8qh5ts+68ytTPzisvvA3n6u8AC8OQdkf9eWuDOz3PQIy8+N
wUlIR7fdPzXssXW+FZbNsrxxyMhj9Ls+ms8IadTpUZbXhIHvgAr9F1YvPmcbp1olD9YSxNZC3cDo
W4UrAZ/pInly1peb4szDTY+4VEkzLCHmll25Fc3bVP5z+bpjx/6lFcrjLvxHc5CCWoGOMV5XD3eB
phEvlp/kWt10TXnlr89NFtNzra52hqpzOTlw5Ee32GJwrYq9rsAnhArX2gY5qF71dPl5ZsaDf8rc
H8/jB5USxYIW2nhGPrIhuLVg4g+OdaWRzb2u8fP8uHzsOU5p6TXH8Xq5b4nLZcpbe5b/hYXv+789
wWRciHu/VxwY07aAeS+DDZ6J0NMk6coAMDOJypP9QKvriFXdUNiWerPXiX6BAx3XMVgGssBONSi+
Avr85UeZa7STZY8BysyUzUDY6h7pP75zA/vxygHY3IeYrHecwXQ5TEkEYtK/mh4htQdl0CMk7vHy
X5+5/vS0S867QuWUV9gOcvNRGuZXn3h2lyWfqqBcucXMiZo6PemKMmDOkSC7DMVE45ITYCNO30f3
OEzRJ181U4xv+5cuPj3rkpxI0lud2yQ3zc14l2xdPQNaWFw3bMw0qukJkEln62UhJuc6dramqR07
GTN+pUiY262dl5jnEOegIeMNvfx5Zt/d2P9/dMSs4OKelQsjW/td0EiOgk8ypvxBtSYiKMT/pzrR
l59CNQNCoRsJrKHovw2a//YTP27OMYPZiCA9bTHcl+KrlH/Eygp34ZVuM469v32wyQggaeROJaAG
7TQnGkGMMtKQJFzMEaFiZo24t79ScJgZLP+93B/PAdnEVRlsOLKDQyYC+OsQ3pJFc+Ubjf/3t+eY
dH8X+7ws+q6wbTbid30at1ccqkHTQF8eIja51sLnWt9kLPDFuHWKrvbtHIz4QraEdVOEn66WfzYV
yooQwKNdVcUV6cnM1xHHf/HjpZGGTeZYAW5ZTYV33bPusiT/IATDWaRykS/U6D96rVRxst9pQHfE
XpR5CBqHzbiecR4Z5JbIHJbZ9tqyaWaMFicLgDA1yIwVIteWWjwA2daTH/7b5xfHofXHiwrCgK/i
8vnbJTG/d/HZW3ESvunW7lJ/AYB5pbfMPcBkJMDrHMeixQPUHidz3YMTJ1euPHc+II63/PEEheMH
ltVyae0WNM4OIxo+XGeZrZu1tkzeh7/+g3FtMphrVpNO3yWCpWad4qM/k8N9fPrYAA/YyF/xa7c0
9vmXtUf6ub3yaebemfy/D1b1pV4BhGFvu4rkRXcT7sFsEYJzoz6Im2RUfr7B2rp8M82yZmag6TFh
GZgKdE4vsEMf0oERaM8eGMNFSQJHYqR2T+64VgNWa9V7yalHXio5VkLUEiKoFi+GoN8mhnQTZLVt
CR6pNuBZCINp/+i+dSpiWTgkqvieZRhCI8l6EISQICiZDJGu/ptk2ZqSzLsepQcjUx/KUr4ZXK9a
SCA1lnoRvboBBDaXSIQsL4kyjVxcxzSjJhX7kcpr56l230gvaQrQo/CFg9tyCIgK4dHLqx31vaNS
5vDESXCwrJGvDvsFo/U5L0q7CpVDrVafaSJrK4P8xcKAulBLGTgqWMyB4rJFEGXJ7oncrYxmG5kQ
VqHcGWHwIQ4wknuCWCzZkzaSdwpDTLCa1t7Cz0C7rQfZKhUJJtKic6bkd1QR3tLQ2YWOd6xd0iYF
9U5M8z3J6dt4kG9Nh0Ajf+jf6g6oBrL8ASyOCgGcpDqFOLglxyf73qwPsi/CN0nz90Js95XTv+VF
8AQXFVpDfFdrjXKwXKFeinLzJ+zCP5GbhRgaxEeQrTdJj5mr7uFUiC6yRQFokKjmWKLlpKYcRanS
l1EP+bKEtVa3FoNcH0ZEcouRFVyKeYwUzM4or6CxBbIBwFp9lzoyPkI9eM9MdxvHxAeyKr7Jw/bb
wa9kicpWynriDDHP18MXZn9wL9KtKzTwo3DTwuN6dmtjn0UgziLTfYuJ8lOKhhRgIfkMieBeiYMZ
kRMnnKgDPMSpB9XPa4BeBc3JNcHb1sITMbH7pmlfnHyA+5u+9qbyVx7cB3adJN8LH3qsWWC4TH/t
l+4OAsRDmBiPTq5+aARPWSOdTIKn5TTJQ5ND+lQS6QhH2FzVVbiJJSYpISS5fhAOtR68dEK9c/Sg
Waml4GxlS46X8FfWA+zRpnG2XdGufEdckX4D/zMWyGan5YGnfAJ0eOjk5Jv9wxG80XvXQD8K9faO
xBvA9QU1QAcEIkAJen4t7aqyuSfYQCR9JPtMSGIFalW8KSCkNdKlIKHftQPnbEZ719X9IqkqGqwA
iTAkHTJKAaNWSrOqW1AFRvcRQdwT0uDkjGAqGGVExZrxswM8mfZu7QGr7Ycu+fYl4yXQMmWZu8l7
2eO6N9MB3J8WfDh6R+qaRmZ8jEmvdjUQcOEBjedZqZv1IOiHxglZuGbh0ZGNx8FKq0WIPbsh+Cbm
WHXTkYNVYQavTQ40/KJdiGKTk5LVfbZKbRPa+wa39VPqSeUYqORuqiBW4R7on/jPl3VTKMs+ju8t
KFR+qX4lBQj2SPskT+KPpVe3GWRJeEt6C0K0x6VPIGgfBc/QHZ5cy3mXEvzdmZ5tKS2/q9XwDDVt
p5LFCmJBhS5FVUkgti7TAYfIsQCPAhZ43JONQiZi3W6Bi+PDyceMa5i2hCQ0j1bREPkKBwQSOjnO
vQlCIdvlUvYIqp9hiLamNu1N0KZ7OVJsxNEgb7pEWWlBCZTc+Sbj/cbIqpu6JWFMBWHtFMIa23u0
JFLKzvvktpX9bdvUmD6Y7NYRyYNxE9+DNaZ80XTBQXPlk16TOBNWkFWk4g/0e2ejuRLaW1MF1IWK
qySkb6S+FzHJUg2VMrKZSCZwyJmTlPoYisJ7JhEP0GiA4jLQaaFcvEIZfhUlinhWpQXrOMFPUzpk
C5ovqkQaYzCcFEk5wVjcdsgzCF0mYzxy37yoOAatR6BwFN37avFN3Nd2qKQbUdTvhji7C1vvKa55
O2KhnMFFA0B145UWDevGDJ70obErK9vKIE1dmXjdUnkdnIxhXhDWjh/dZNUIz4GSB71gWADrPfAX
mBPgFnJUy1gmIOUCue4f+6L+4/bFQ5sHz6IjLgM9Iq1Hx2TQBcUzyRRk/1pADp1cMpZ9IB6D0FVA
xoSv7Po2SL3o9ENhx5BNXC86JhY4UH94TUxCcQbphMEAbr/zWecGaS7dXvUVeMKVxn28Q1D4T5LX
nJw22UdKui08kXNwiP0UNO4xdZRL1nUIQ4p2nRU5dYA8r8C2ams3geuR5gaTrG8HIDCoOAaHtCM4
yZRJPxWqYyho+y4PTnpSgoHWV1VgfaE1JHZBrpAS6xTJsrGRNoTmhLV+3+iA+eNG+YC/d1eUGhgN
QQEuaJIPa/XGPeavtZFWNzijjUUFW9IjZ6DW1TPcRXuIQ22RKg4h70m25vkewsJUdhSxQKiDE+kN
CpYK4KRFIZIPJXZAeqS+EVeGwKzIPFdF+iPcmdcshp0ROKfC0ohnVlUbJTGc13ALnR52VO0BQ2yb
nZTIdtRUe9UQj+H49h3HThoDoL41Uta/s8o75T1JSbJFwkIauau2gedNIi8gQWCY+odjQKLUS1YC
MYAbr8tfJE+iahRH21RUTnHTl4u01ASouW24zOrmqRD1Z72kcwdqWBPK+YlleBmXzUkMyIMS5KXc
Oe+CrhwGvf823PxBzcznuAyZhwzOZx0LorNOWQGdGxDA9kU0yw4aVHos1GLFhLo0BnXZu2RZDJ1K
IKuzIlbky4q7DgJbvRfkAgyQ2AGbIMaiHiebvhEMGqe7hldky8TWSZBB7YH+JurJudBgSxd+xbji
7X2Se72yDiCpyPeVAU20ckTrYDArLnwiJMmj5X0UYfOZVkjai6IZaGTBWYlAxPWtR4iretSdrqb6
7JwiWL2u49xFQH0zGVp7q/0NkLWOacmVqS/BTDEqJ8jI4tw6641/FAPtHcnqKSSEMomzndiTDFIQ
O9ySKJUWAw3RCdqdmSTgLwdlkyTathe5mlwfm4EeUUWEMGu1NqxqJT6EHBws5IK1Rx1FL5bcPDVE
nwADGPuoD6ffYhAvKyIA28z5IwDcJ5ywUxeZg++21j4g/JAuE95ZmnVIM511UCreJA7oj9CKF4lc
nYEAPHLe8hkY5rOllQeLYLNF5es6fyLYJ3r9WflBvGR+J7wq+yOm2qkoM2cZZzqplMY68wc40gMo
UzK992Xb7lKtOLh1stYA5+Sy85pp0mtQqM91OfpgRMOWleJF10qWlClREgDXKZq+ZSVgIzm2bjrR
Qe8M7Y0cAvLLBn+tlM7GT4fnLKlP2NaOXpZoK4iY3ygF3xWCJPyiPKoCEiIjbkhndPr7hgUBkZwi
VD1L/vTcekHtYp04TbY2fTB3LgS3xjOZ6tx8pZnyyC4zn0Dh7SH7HAxlgA3nSptOI3+rlUzYmzks
thLrHFxMI+9ZSdTxhsL4iXy2FzErDkMjvpqV+ylV5OE50Z3XaLcDoQYLQejeKpGKrUniq+mUB3dQ
DiW5YGAib0kgPWSicvYF6RFsqwJWSSuWfVa9iyEMcqstPsKWwKCqCVZORibIgjz0pdiLMbzttCbn
s7lt0rJdkCp5MCkkNEZFUm8Jdq51HQyTEQmV2R0iNYJqPK3aFFF47KQOZjRtZnALmTh45W8C1EEI
8qcgjvaAnh7kuj01Tflgmaz5G9ndlLJTLAR5IB7Al5/btnotXJcSKkzTrpW2DmBsgSCbtCxhZiZv
ZqPcaoVxFEvhVo/KG881btxMPjokCpPseSs16T7QQS5Wcbb1ScRDI12QPpWs0xyqYBzCHenqs9ZK
74bFqBU7f+AerxwtvPFk97MXUg8wd/KlxD4oO3RVYdcAAIr6ddGRbCGkhC0kbXAHROq2arHyhOD9
NTVFvWyG5JwX94Gu7HXNefbIQCGDTo5WoNrfZZnuNoRwqGJCahjKiMeyBBZ3TnYXKPGwU3Uc0BH6
0RodHCFULyTXPfZYSioUWez/hp3QJSSF6antDhFEclS3dG8wpgjtYqMi9E9VX9qUkveIklUTdjJD
WH5KCSEEYlDDeWLTiH7EcKEbkVMVB4QEDpJ1SlqEQkZePBaKdG4y/8/QVCfTN3caUW6N3p0NFq9K
TTqz/yUb4caoktteyXZkCyy9SEOsJ2IebwsdMhB6PzlwyM1laWA05ZES8Z4U9ZOhJ6fIK1ElYWZP
yhTAXCm9UGMZ1kHs75O4ONRIwxfKoH4IY/w2Q+8fqzUZeYGkKUm6xnLxDcRsI5lYYTzShypYcmFk
Vkst8dhTZQQepJW1hsp7AvGdLGK9YCQdcXkCsoaU5XUXQX0uhOAQxmCH2hAGKukMcOChIrpVfMqg
ZzV6T3CmcIw7/daw9ikoNr6GdnYl6ZvgggY6MEMuFFrApJpNazzVufS3kQIb3PAuaWIS8lzlaFSl
rXpuuGxqh7gqqL0V4V5KzT8V6vTeLzLOh5VsExRAuX21XxiitdfD4Ct0mrfcV16FuiJlSU6LxSBW
t6anLX0VchtFaA8oXEdYelYQHhhZKysynrKguw34c36irE1QPqSXMwUNQvcpxO6rYgVPrC0PtRQ9
S334ZJXdsjWsY1XKO0GKyX8o4xsKyM8hKUGLPPDviaAgkJ3dq+8L92JDeqTvPIZdvIlS2opgOG/q
0N1KZGI5XfFcBPEtEbm3PfE0aVrcNbm08Vi01XV5O5RkBZBZH5Tx3dAZCQmWbcY7CB8bNdXvtEho
Fn1dIVzrhDFJHoSmq+TEynjWipf4HhjyXRdq3wXDfmzmfwoII4A61U8NeKaWkNzCRuZJ7sTPPnf/
BLrzNcRqwNzhygScsU0bHOFPVpHuIYwBeKH0fxydx5LryBFFvwgRcIUqbAnQs2ma7TeINvPgvcfX
61CbiZE0oeEjgarMmzfv6f+NMxHLTtznJKsDOGnwidhK7YKWAsxJUphEiwFrLjtHuE9rYtseAs2D
66YCL6ialynUX6kgb03bnIiZC4/6jINxHGGL0T1xqhnxgWbhCWhbT/x48GIQ4DkrnGzBklMTNvOp
ytnaiqO9ZQHJEoRUYHFYx43+XzfqEDgr453Fu1tYZq+4p0bUgeGshEYv2q1dALlGbnldhDAhg5lg
5vmoWHTzAuxtvkWyqjcRu+UVpvMkHxV71UcvIa/OCrAkX5eJHlBBWLBEt8vTyXcNAHMjVsCuJG05
dQdzFesVQWym/KTC2+iAKttM/XXC3NfRsO4mi4hchILWah9RbvpWTCVkKKME8FRtqsg9mgwaVxkM
2UWv/alKjhWMWK8jPZ3qkFYG4St3nbtdTGeoqSTjjhRTmXoiDC0Efc7N0NDMkkn/MjCWXQ1a8Fph
CF3x/Hjg2VlmUM7BsokK4sP8B2frqMRDG5LRYXIpzaO5OtHW/tY691fh5s+9afxLnfy3l9PL5Ohn
ve1fyia8mUIuK/q4k+62nNXGS5JVm0ga65JIN+Au3TeNseFBij02dbOHgcSQcBA/LiDbJHOPgcZ1
btTx1xgUnCGZdVfJ9Gvr5nvqFNultz3prISUCe9D/BIQ0LDqcxJsdUUC94tr8cZ6g9I27dRtqkz7
GztZ8xApi6qzulc6DPAuuESTtHzdJsjWKZznNC/9rO3JDXBPxB6ee+pMl/TADcuyXCx5fqtEwI1N
fFwxXNMeUyjpIVejtxIvq7I/0kW2ZiPfLe7GOF3+gvSXMLPnWKIozm5yNfOA6CyWrQi3HJ4BTxCW
GFm7uVe3+gHCpk8Gs5iKd3vKTspo7gAxnt1aMZzBjjMuG2vWHuiQ5AIW7djH5ZsY3U3z4HpFDqUG
Of1FdOykuHW9/t4G5mdtG9s6WyBcMnHNLL7bqFqe9CncUaF8qWW+JKrZqFLtwhiMQEjtG2TrmkRG
r63Nk9RS8K4F6OXgBcHkSRadReMa/lqO/h1bzUEZAxSsSb2ZGif8NFivtaOvi6F4D8Rk+EbavTg9
0M80+VcRU7gqUrXRyI1WXXEMKZFhWse7PDbOYT1WXq6bX7GZc+Zkm4IgeyMI4hVwQ1IkLVCQQPTC
mh7LjeuNmBL+KMk7ibM3uWQKSm62cWywO5Vjv09N9l0CmXWiYGNM7aG0lnWQtdFKV8nF1rHPT+Em
GdAKkQGfOlXsQTP/V8r8I5rDXWlEu0GLEMXCi5C810l6NN3mkD8u2UeHFoY3bQwOralOXBsvdUDm
PkYtyy3PrnK2bt/vCUp+rVN8cUqknmM4B9mYX21v0m+hruguHHB0ajKxAAzCi2m65ZGUXP12eb41
0+atnMwrUJd1NWgrMWYwjxeyK7WLZTvXmHDdIsgfKWwcg6HbPBnKvVLLHqYCnoMajR/YAn6OgKbT
xQYRnggyJ+FrwZUvn2aFbaUNn6tyIGW5+MEc9lbn7q7MA4JGzAVEgfOaDs4BjfVzTmtf2uWxFXQx
WO4ge1xE0v/pevRRGDZssflgP9CiWossHCNWRtsgQf8Ikl1rZY+arHjvuXM4rrE+torA35aze0w2
Yzu8E3BLDCOTiRVxzJ7Qkn0Ix2gVBFBcHVPbta65Gaj6GATclrh/caFL4pylDA/5QwhB/i/KhT2+
ltmwwvil+1ha/9Nmiv0JRE4hNDRK6yVOMuURXujXAS7qqtNeaya7HnL+Az73RrTGTx6gbwVz5vV1
dmqjtzoMdiWZ3dRQBMhWO01nGU6FE65A/VgBCnBhaZfcW7arwFvVR4TqV0rmVZkqPyFGeqmjda9L
H3TEZgyslwXVqRjSf9StfpqVBwetZeE/eGPvFj4355NpdGThhhei87diruC820TER+I2lsFuyHWg
iwu1l7EFYBqyXhmeSwFnO0p5nuxrF+RcKpNXpBQyk/odlQvwK/800ng9AryXtVgrhCsK5GZPMNeT
reSX7O3nxNJY+5SkCJfr2hmPMDZ8nb36JnPblbLc7cR5wIomG9LFyHL0oL7MEN4SeS5llm+tztwm
Wftjxt3ToDvZqmQOSlM6rKsRpl4pvytITHpb74lUEEBw8nMZFNdOyJPr1gzsLPx7brlbiukfbPlt
qZl7fBe/lex2WgerPG63QaCAtiX2R1rzKUaSyQGogQSHAG/0cKuS+KVwuwuptK+CEjGY9UsfO75p
MGTKg1fJQ+KWxdGMKCE0Ane7RVwr3JKhOZwANK/srj2jvtUor/ohhC9vWbpFxVzAHyfS2+g/2mL+
mgpKEHPWqZIg5bq1QcipODWZhuiIEGe245Y05CvMtl+VvqJ2bBKtfM1yLrTukfmscYCHy6FvGEbE
GkAnrWYYgTmmNYrXQtAOV2zM5HZ8iEhEx1DNUo5L8KYG9TLJ9cqrpngt0mGX5+O6jMW2npZhr6j1
cPT8lAXnW11SjnXmAqcEcBCPP6eKXSCIoi7o7qtS8b3s/nKNRrYis7nrTu2D5KLC+DyJZmt24yMK
l3abw7xvetCumadBD/ALJZ9Bhb1HTvljFPW/2DS3WUGOT9+Y766VHIJu8voCcEP2QCSk/3QOSHi1
11kGuH6yM8DH58KuTklJzCugMcqh6KfnB1+DN9pLk5CWQRIAHo3xj12JvWs026iqf+M+2/dty19S
2l6H/RXbns5RpO1T2LlOboLWLLaQqDmWWkQDVqJkeCyDdr0UjwWyf62TxWs9q5OVK/Jzk6oPEKFb
8jrZoQovaTq91ZlzL3tU+lwnQFM26p7YnTcEjvDY0uIqj2pKAvlHTP/is+T47tgSvIgx+naYWvxB
usEbbLZdaNY6JzyaeX52JrlvQ4AoCJaf9TCCQdSm/WJkr7lmHBLRbEaTk96c37NJuxg60ol0GSqm
qu49tgVuco4aYuSgF3GoH5eyuci6/ZlD+0vAUw0dTMJZrPv5VEO0n8aYSGC2tgtIwPHQ7gIyzU0m
nKKU/0QU3bpKZPABB3kajOgYk9vbBJwARraLgiT0XVOiTQi0lUEnCbKV2MHc6TkfrcYf6uqJqrVd
uaV5J6CtB9wQ/LVdxqAtqpnYkB1VZExJhYac/+D+meDOc637GkoXNF28tKtRFM9zrP1iOT7DkDw7
Uf+R09VxiNbPXTntW2hKCZlUJIbFKAHOebGX9YgwNkacnm4G9Fo7gY63/aiKeDcCZ5OFiVyLUO6q
Ub+YfbfnPbktxnxpIdyZ7Xzq66bcWO2kAAtWAEk4PGe3eNPc+LulUK1navOEBbnEfrHH/rcN+kdR
DBhMkcbRujaRnoWJsi+fMyO9JLKDZDw53hwN/5TZUJPyA+aTC7+BoeNaTcMRkA9KVhveYpjXutWB
csp8h0B68o/CdVXy/ULVvIlY+aVh/kB0KM2y2DeAETQrpJOzpg2n8S7Lk98qmHjeReVZDr8Iw7ct
MDNzK5E3/Eqz2BHBX6eNvjUxFuhHuDfzkvKBisTZ13G3t+b4YhHRDcZpOmojhmq9ZBSLc+o7TF0y
YfqfxVnYZdaSP60eS2SBaBPUgFYCqO62Tn6as5CKwS+sg/AJ+XhdOw2XbITbB6MxCsU6HbXnOZ03
TQGKcqn8guVTjrtnVYfeEHKGVEt+CN0HHUIt/8apfnDUNr3TXi00EWuZ/gNu7qwc0IQissmfShk+
dd1WxeGX6QZPS84fXc/tzaizMtXxDHaty9dlvqlIH56ksqCI9Oj2tQzOUSIgE4PvzOZCsfQ019ti
pKIxRkHaclaeQqNY213/tijhlTHBeC0lVOxmzmEgmQqc698I/9HLdJRhQBjZ2om5BO2KrP+JQGja
h9Fp/msI0p4iYztnj/q0fO2t8rm0SyCNaQdkLp9Y7zC7Z5gzhK5IVUMqSJ7nB96mtXiupLnYazuP
btliYOq1xKUcnL1WLqfKnjca/2c1ubKrVpsv5phwarsIYE5fvKbM4hvbOooH0yrqpxPFwFU2oADy
wX/gaDyDydeUUTiZitaU/YidWfO2JrCdGuaJFow1S+m+Fpr7oQ+vbVO/mwnpyjZZ1Z0gDptKaWe7
FXi0HqeCtgnSOF5znn+ZUyr3RCSsnCHPvFTqJ0jeRCQ0y0cTzdyaEk/BKIjkLtR/cmrftCipPUcg
tvfdwLjODJ6i2mVUoAWFV87pc7dUxyrMdmUxGZ41FgQWkEK4WhxAwBGW3WDZLxF2mJEQg3H4S8p5
WcP0PQYKF1mRkrk3nIYm8gVyE2+c2iYahIeQKLYm/poybS8nZxOmNn6jScP664QgpcMXlPFrN9MM
zBheqZOBJxs0IYhmL3NMrPqkdGTUVtsnymUzM9R+8zT3u17uwWXs6qRfOyEJ2H2zaycumdZmg6r8
jJnnlh0aheO6t7ivL65kacSIXlFL/+Xoc94wdaSSBlJf14UCDCmGa8IQAMNGcxWl/VGhLMz5sitH
6ZuAeFSUajyj1nPama+mMXReyGRmZY3BtjG0lCT39m2OgwPa5fegIEdZzJxIls93KhxgAo8wQPT+
Ny/D1k9rOG5KG7bN0ErujPuoRdeejPdkYcaa10+OJnzmqMekdO2/xJqPQ8swx64+hq7/Z/OrWx3z
/HRZLqGrnReTLEcxXCobAJsqz7pW3SYOs1m0M8xNccnmZTe4A3O0GReK01VPunqWoyLQntx7eMqb
0kjkyRyWm+iGI17hfJu5c7LOQMMy5SDkthYesCLL66363ZqTv1rQmOZQGuJY3+RueByE+sCYstPB
kzNb6qbVXE7RLrZgjGmAN3IVzDB1eWqbBANHF8EI4r6m6LBK6F4ieTXqcLPMUIbhYlxz2XU7DEQj
4Y5QDyYcPV6bAxRBr9ibatqPCyK6UlXkj0EUbfUeAKNtmOMhV/ibJzzbdCSYRHV57C39Fs45xIFJ
3lsQcFZoA4NxiEKrA8A40VrU/WHEsRwJ5r5Ia6tIM3dJZP05dfpkFc0hSntPi/W1joGdCgB4d93B
tmPOlHfUCWOYrw3qzNSEC2qT3t9CwHLt6FMAYhvbfm82FC3TkPDblGJl5frNqsKNPRebwVRfM8kt
Wl+cGolK0QbFTunGdSpmz8ANSK8XIqaZJR/AzJDjrZ+Se9KG6OEGNcZXyg5r/p45s1rIotz5q8AG
j9Ko5IDP8ysjms2LYZ2Gbc+sD4IBPv/6MbIH3BGj5Gvs6jiXeeyZZTOAzug/Ol20/hLZX+m0fIA5
BkdXLyc7Ix8/ntmc1ZW41GK8LWQlbZkMceYgBSea+TG05bMZDJBKZeuzAcd+5GDJVW30+M0XKh4L
Q+uKgIe1OdEz4z76NkJ3u4wkXvbjgf0XKmcoldjGF6M1fPRfPzD1sw1ly47t51LLDbyknPiuHWzS
vqPaUeozN7uPkqsTQfCT5FhkvPTkLONLJKc/e3GuSmJsCBtwDbp9Hdu49Cs7vXWFcRGl8LArcjCj
RQ3Qj0d5dNV0EebwNSyAl3F1hNX4Mo7LdaozBjfmDLhemxxMkwFTyHJN4fUkrEJn11ijWGcbeTIM
NN6IvalsSD3bbJ71KT2ElrYp8d2GWn6qi+RZauoqGeuvOlonL8/5u3YWVzNa6OXzDUFnlwXiFvoX
INFxnPxSMluPH4MYkOGz5zYZM66yQaWJoXNZCZOEuFCHxX642Sq1d23yAcTY3oOh/goqeUAT3YVJ
ydyOlsGQR0FEo98ZBGcumF5U3l6r0TnErn1JFtSNOOtfx9o6wpxL/HCQ99CZoNJN/Mt6iOzeqDOQ
740nbel/Fy3ds8GU+fNj0uJ08mtkOKW4YVclKW0wOT055ztbVdlqsMobHfY1q3oYRvVWyvHSQ4TH
Acdb0jn+I+UvbYKbogjUxnwTWXoLUbnakVho7HUQpVpMLIgydoWysv/EbJythj8WXxb36XNZMu1P
3YdxOj0Fiopx1KrNlL+FsDcllufQmX8cyJ1eKhKm4Au5VsBVwOkWJv49G+dhWf70Cmp6r7fLncM1
9NPHTzqEYuekGjf7RHFlYan0k4rrtuV1Xk8PrJOwKuhIFhTHCutFzl96WWcsWpQ+AscNt+O/lgHA
rLDr5K7leGK0P4N0OI8FqWYq+wp0Ap7sRO05/ejndJBReWXhdMtKr5gfpOfYWA9SDzyQ6d9JqkmS
YzAFzDHdJU5FIcXaDRBH5z51N6KmAxqycK3H5j1KnBPg7Z2JMubYgYGzpj0mReaVmtiGzB8xXn67
fYU4TgZtPuk+0MaVrGAnjWUq/KSYGDcqrEU65o1hPertTrTxP5FHFDwBM9IcMdLKkycjsp/sGIZY
Eq01TbtZJvHUZnqCHktFaN/x+50RuzeFTtolsMcnmY0FdhV1TaBxAs5TnyBcEM4qeuYgtsClRstF
hXwuGoORRVC9pZHRqgZaXkiM2ujVfe9zsDY7sYwoLprtCfEatOgbcTcjVfQkcgQagQRYtaTM/6gw
+nXoVBdH4uJuS7CZ5UgYqhzSVQTxazXbVe3lXXDuC/01WYBwxBJGr9PbP+ZSvxgLiR2FQxgK4QCb
MWzXlh0zIlCA6g3F3LgNj2QSB15Z2haMLxhni2huta3f3aTyat1FiLMVmvlyGZhQYhLcYXGDBNP5
9azZuBGDtVOlB57Aya/NS/I4hwNJaYiLxjeGyTro0Kamcfg0c0LI8TvoD9CrFf/lhulZjc4QpBWM
tvgiqxr2Y2Qc6tTAKttwXdXmpgeYnUf2T5LmRGzJhaQgRDKYfmRBk0XBpVY9cGA5OYK9pLrhEJ9x
A17Z8fxH2j6m/rr6BUAx7FzTfVRw8tBEPP48G/xqXX9oOveHbeB/3NC7liU9WPMYH6VgPFko0Nya
cYe/eRJt/aS1fk1XCUPSxuU1xZQNICQpVOuF8yBI5HfhyIs9zIjU0KuS/N6SLssBYxJeX7l+lDTw
mathP7fRKQED2fEyPAWu+ZrTa0JaFB4gnnDFM+tVwro0abMjonbXKdcrRPSLlj5QlGMtzLty7+iV
z82Ol7SwPxJwyljDJpSECuxhBfDONsK9cA1jI4fqy9WaF2eaf3OFxTcrYR61cMhdl2gPfCBx+GGU
E8HfD6Y4FsRt6Ypt50xPUISGlWsSdxNDN24DOKuifMiOwxuXsrmeEoEzt7m2dY+GDazdcKu30LKy
rYEyGbbpw0TRe5k9vZIBc06CiaUEse0tsXVr4DuF8Wa37HVYpbsH7MP1lvcnprPylIPiiayl9Uzi
8KmI51OxlNsKlvjSLocSIiySiuGbpP6tHCzbjMb7qxXJ+o6LkYCZCVuPZiwaCRjW5C1zwMkU1eHe
KWTi9Rlkj2A0q68h6MByJ+ocyfDF1seLjB9ie8qXYQnCVhxMv/aytIeuY/w7yuog9H5BbnLvrZgG
Pw+bQ8fIRZuSSzw1PJVJxx3MVC6zmxPOm1Uv8rdeGH+MCMw9MzP0npowBuL/J2VeY0YunmbjqQvM
v9hW/5yi+jVa63Ow9PtgUFXRKQk/rWym9c4/sJts9omaSHTHRjlfzqCEHpDTP44kBwE8OvQCSjrp
Ow8WJas/D+5t26M/Dw5b9npyg6rOaCHBa0PItd8EjV+3xpcoUG0NC1sbeC3Yk6l56gcNgHE5Y68i
S4TFxdke9rVixTBj8dg0uDWJUdkkYtmkZXEgBu/ZCUOGTeIzHKPfYFCfWdgCWxTyyB6MP/QDibV5
9z61mbaSeE8Yi9qbIWOlEyF86klGth0YTbzXFXYGaNbhlgtwZ6A5FQ4grhzes5X/Re7I1LKm9F7W
0s6OqZzvsXJ3wMFmnlEQJIZ+MDuHEpcZ1hTP40alDvvijf3ikt/I/Oo/HUMxqR3gJALc5jaSXb/0
XhM5I6omsNlESwGwuRkfJUKJip3gBZMfbo8yCH2zjX7nRfMYVh0LFs0h8CG/gZQyvABwbEB6Zvyg
gQ6PyJZcymPWVIUvcx1g9MRBmUL89kJGVndpNbYf6qOD6bXVKXKz2J9KN9lAMAck2QSfhnCvwlxO
MNTv+VBQOLXXJG6vzezujHSyMJGBdNaLiLHZw01WWPeQ6Wadq/+aqPZhc5S7aC7+c5b41tnVu8nv
HML6tOjfmO5nz8pxmSInZM7kv21pvpIHkvKIOetJiRsTsLNbWc/5Yux4F1gnmJONOZobLMD7djB+
qEjgeGUHxlJ/JS4DfZzDY5xMNm9CpjatnDV/bHrbnxtirgPj2XBHQmSoDMmEiDm3cQLCWkc6z+sL
QSD7vHI7LxZirU0odiWZ5mCVH1OboP1vNGvMHE7Sesgb3C70UIiVxsTY2UhnmInBTkv112iimyh4
FAmZvGtDdWmW+Ro2rJIvI9uMk3mKi/lVj9MY2DMsXLdroNEOaA9BvOylDmwmd170usKEDjWzwR+E
ly24O426zR2vdGK1iOkUsWW91oZg2MZQ5TQVn1IXVZTjYtwuDhVS8mhJU3Td9Qg206Y43KA2Qrsu
jW/JAGBtGOLuKOssJ/4VWCffWvSIkV8Yv9gtgs8HenPB7+VgJayJ87YcQG6zCWS6z3y9S6l0INxN
EdNbrV3rFYTA3k4ekZvvXa9tA9FhKQtZK8HTMCX6upHAqhJtrzBwwQPnDYGuKY71FGc+TPld5ujx
1umZOkQ5E/MHmjgMqJYexuN2IHc6gs/NLB9XnejbPTlHI2moFJ4xssJHyUikKduf0q3xmXa1vnOd
/1xTLCsmZWJtttY90vKnJLJfTW05O6EGJB13e+GOEgqjdQyBBz48JW9KQH/MhtzxckVnXemmWBHS
CEgh4sTrc6jQBWmiajK4ncriKzfHgLcYInLXsMZDybiqMcoci4AqkFfiw5mHuxjmm1Pj2c3d6Gpi
Bl2xL3AusIp4NRQp8Jwg2mM78WstPNmwlzbdI1CnzvO+ZPvGWkvkwl45q7hsMmzW5EXyBWl5i6oD
Sz00FuPW5ONfPKVPepbVVzMOLPizi8IR3Pwro9bYuEOGn7CQz0g7j7Oq/Rly61Sz6eJ1JaYcI3QG
P8DztskpfSvBiF5GBLBFl5C5UK3kRm+5+d3im/rqVeZWzxetfVYi/j+NNcOlYH0Yy7hH4EIBQEvB
okGWVD30lzCIJEofcsYcWFcX8Qqv6oo5/UVWeKqaOODJHA0mE323M2bnkDbLndfuarniTyA2zKbl
je5wSNgmuZKsuHUWDML8dm7o3qJe3Iuq3vXFcgjx5Geg+hbSFZI5OmTNdKhb+8DFvq+T9HmmAra0
fl0VC8wjs9qn03xw+vxNs/lERTj4w2Q2WFaDTcgytW9KCQacdD/LxEcQEUOpB9c0kbf0YUapHHDk
7FzgpESkglGsWDxYpXX+bQ5srqjeuSuBKqMB5OArBfATWsi4PTvllVyHet6sTMUyrmAtJJ8UllWN
iqs6pEOxX7Av100wrnIrftOz9jOOjUPlYiGVOBpHG5DtaO85FNGAEhMva341YojjjtJxHYWRj4fk
NAXYR9OE3nWBh40Jpo+3cRFeS8JBkDTila6ZvyaaBlK5+9PN6TpMy7vUk61uu+m6xGG176buPAM1
5CxtV7Z4HNEk70X8ELlI8GXJk0Pww0pvhd/UoGu7CCh2ooEUZDdCtNEWEsm5JPPEcpJH61ZeRmVv
GhZTIiZw9TJ/WJHSGHgNP2XK10eVihgh89eM9SJnSD8xSezc2L1ZRYBE1tDduDbGGMxnUzZvm8Lw
xm7Z4yi4KTf9MSdODFOO72EF4d2OTFxSbNI408ShFHC91kXJK9p6yoifhzb8V4OuX4LuyD/KplpO
CDlfR2Ahekuo8X1C/Fg8vkh7KokYjsd1bbhflfklBo0PEBkeWtx1EqGHa/LQV7iOarUPZHRDb38P
43DjGN1u5GsoDecj1FIsKvnHEM5QD0FyW0W3tTP+TNIxbqMW3Kdcf9NGeUhz6NzSDV7MNPB4fg62
a+AMYBsN3LbXPUJzAhOPpz1+4BDYGdHSb6CJnOy2Oeeo+PwemH/69mSwCNGX5V1XKQk2CnM/ohRn
zDbWcQOZpfascSfjjttjVb9jNfxGfzVQI6huGZ8cZxU9x060oWvzIfriF8epFODFDzu0+lThp54w
PwPwPSUyZsOOGZiuo2dopmOtorqBTpuOEKT7mCk/TooSry3/lbsb0bgxxm6LQic2SK5mUwe1mkiP
/ozQSK1N/bnDyDgGacetkGItqLoDeNpv/vc3cnPPdUkniafLz40pWKGXEAnEjz5W5P/0RohhXD6h
we0GxjRm3PBe4YtB6o5cfW/3k0kFo24q6jY4AA8JdtYgaskKjeYDNzxzfuc/Xh7HV7glVu4iEa86
ew1x/ZsvgjMUsPlqLPIb7bq1Qnv2ew5cqxX3aJC+q6ld4XTHyNa5qfOLpex1EXPJNOK3SIk41pP5
zJBz3zn6VxLAuF7aBFd5t17MkZyU0Nrmdb91pjzZ65jES1ZFB26FuzTxxJGrXXlhwjvAmmLuD130
EUwzooc97jpjfLbS5ICkLUEBBwdzcT7qiiyiJVDaHoreI+EvoSrVnvs5fw21+Njo7p1eb60nGmDa
5F4atDl6RhSiW5X2rm1MgLfWnVWy74b1kd4admXCwEgu5mrUcgyvmU2r0561st4LCdKPL4YtjXw5
ytamy8JR5LkVM++0vTrJxJzb/pzmAUU0xHRN16lP+XONbsSE1HldhHvK0RV0YpPyItvXYcg8kwu8
zAiSCsyVlXEY9RqG0coGKG9gODCCuQNab5ydWiEiWxluuyGgXxu8hU1behHk1ma0vjEykkQafMLe
+W+Rs6c17TEww9eEDJlqyJ4CHFFD0/II0Sdw7b9bueKJNa33Rqv5fRHB2YcCRlr5Xc6BxwIACyzT
pK01IMPxWM3QlqL97EIxcItkQxD6ZipZ+NbGxUtdcddn1BKivpeVGXSW3ysdHEERX+am2mj6wsgl
/y+Khl3cpickzkMWuu+LaT05dbmGUL0fVT+smjDfYDngM8lxNYno29FaY6v16L84ClsGsh1ZyUPD
C6QHWMZEf6sacrNMmDlO8OTIeA8/16/owvps2laV8zWVzq7E72wZLTEx3VvbRrt6obQqamOt1ezs
WTb9bplYH7FlXF3cY1WkrnPC01wb7TZ0ymldsuoQa8yMBtpaLY/eMWD9VGNFeIdMgMJSVbqWzJno
YemIcZl2LbdfKbDNpqPA/xk9Nno79mvQjZYAXGskwv+WWn+yrPSoZcJj1Mi2FNot+1O0RVm6J4/r
TOl7gA+0KW26UoVfgCHHPqqd57nkEFxE6OdmexY6jVrds/XadPbJzLCb2Kwtt5jK+6p/iVlqYRUo
AfZEqmU14gxLXucEw6GUVPp0/ITHDZ47Vuc4wW3ShV1DT1WfjbG8oG3t9S7BKD0tj8VJlp3qylMJ
m0B2Q21Vi0Oa2b5DndAp5HLLfcuKYWArFHNJH+v1xtLBkwfBUxcUL9louJuywqT+2H+a++ditLeG
4awrM7uZrfYqJhNjLuNZfDzOvnAbOspYHQq9Y6/KPCVuRpWGQdpt7E0Js2HTPiysUXVj6+5NFdqn
rttfbJxgrOk+y3H+1kP0u6goDoYmHmZle5s5BTs58pEZWpBMHtu6uwL7vosr8VkhFKMkf2tiBuFe
/ww93olQQ98aLCSAsYmOTVbh1a+0YzDWx64qdpGb0LqFf32QrE093xtR9N8cIsrOyXnWxOKNbXev
8CEnuXqnLV2XRQJ53V4LY2FLJPfMzHhOY+fL6jO6/RlausyOuFWZasgDBaZFV6G9W7xDLZ9zNYXZ
u/Y/zs5kt3EmzaKv0ug9Ac4R3EqiJkuWLM/eEJ6S8xwcn76PqjfV7j8zgdoUUIVC2pbIiG84994O
9Qgm4oc6aCFNqnVfE3rd6ufZiXbmwLC4xVOy0+pfNbZ9kxBfRQ6GXLI3Q98EeBtS6Y6KWGFdQFuQ
1GwgMCKh3WDgKd9Kt7od2L7FiQ1OVJvf0mZ8V5kVtQWtA9sAsMAYC7O0XZLSvpNmTZc83VVD4Gt4
2ROMnn90hDGbHkxB79CEZ1SXEvtk2cfrCInuUjcSaoFSZQsn106hlfqyzB6CznBWrca1COQWo95w
TArYDmYRqWIZ5Ie2plngymTYYSK6S8iA9kM0VWxezF1gK20pW/mZxZQ9HFzvWod4KlPo49MLw1Xm
S91Fr+y9OXa3wtRuiwzwODLObkqAt2PuGRPuB7rYZcTMedna0akV3UHlw5vN1sdkjAVIa/uN6ZxM
jbszKM/RyAaja4tLoMfPqEj9kScJQQr7vg7NWmsRca9bb00OrWEQsV1dd4uasSkzHXxPonBqGncp
MtkuuRZPLcLpxhluHbxM2tZ4MuPqaA7OxXTGVaHymJUDQ1pRlo99FDSLESt/Ckg0L41j305D5U8D
G9NSq9hO0pGXLrLjMPVbhGNFCL+ViOcu0tahORzcaxB6T2DPkqyzGhFKtR1lC8bYASY1PQeGHVCH
lxvdrG8Cxm3IOFGEN9EmtUx9oYrq1WnMtdDDtcxBXwbJV1YW2a+hQaEcz1vRBSg90drzU1BwuYnr
ezpz7IzNoRH2W2CFpebUq8JJUTMb9kqlwl6g7DjU0/RdeeKFliKHR1Af2kRt0KfIu+GVkqm5apbb
eYm4asXshKjfGNV0Bs5nKLF22/SdIeyysgNO4cq8iIZqufecM6EKkEJGv5Vato90b2BYOK61yOMz
tN+os7bJkL3PmX5btJVGRws2cK28xjBl4MAGrW63es8j2LvolRSFlQA7X6SasZyR8F5vOsEkYHxJ
0l5fWrJEEmHyMGfRbtYT1hOUp8RybQq7OZvasHFVsaGpfmpCdVNKaLg0sR712gbxJ9J+dNViFuKp
51LCDnOvl5lPYbPFnfaemc+ursoTe6RNUIcPiFbR0lYsMwFnJtIfadDkueiTXW3CsEVperTzwFl4
LXVjEEJYzQ4yGsc4lqFLudrvPVAPDeCaHRNpvX3zNIh6MwWGr7fmpRTTc93VH0k2HfRWb/y8748e
0rExsUzfUPZLIwsf9SgPSDxR30bBzvSMBwC68fpHfeV6/pQosc0tamlszzaT56ZrK8rQI6u2W4OT
R0hx4WvdHlFDm/If/WyBkmuYZDCohHT01DPMRYyoHF8LcAw3Nu4CzUUzn0IdzVdhgk7fWvCoKetL
1cyWHJMHb76+E040vdZqZqTH/aybwefUBwgOLK7N2s2hLQkD3TdGeNKcxFzGcX2XX+VxHbpKk1UA
9xDalsopN3aj790IIkMaxoNe4FLgRvuQhqgfyveGpeiinIYbPS7Rmdj5DRr+Z9NxWWerbIPTzLCo
JLOnIVjXmZ2uqC+/LE4b8IgwZag7zP7VoXyXlGO6K5SBiD/o+ud4AFuS5fWltBLQnMnaTmzyvJ7q
giCDbTxNzXL2WF9JQ99apr3uZHRKXLGaW+9RTNall/WAGNL+zN2puU5gb2rFsrBtXupZPkVNry+m
xltEbvecWiijlAIMxLUjcwIfW4Mzq+1lUVcgJwon8zZ8G7QJOYZVPcf0zossC/mXs1000aPUlLLM
dbzHOom+HQ3gt+HCdmnj0tp6oO444yn6bGr1ZRx7xy+w8tAt3FaKsV0WMwWQqaZXVycEJeRIyRFl
LlgjPeCZ6qAJd5+rJthogz3eJ1r+wP//ItCJlU7k9zEiAo42r5pDKuThJevcfTeziINs3wmrOv5L
7G8Y/U2qjR9Jp+2nEPC1LD5IJtdWbWddynDkhc1W2G+pJXDuCjWSDeVs79rBpZOJYSmU814TceK3
4/Rd1iX8hcX92njxg9UFjLei8BH29xR0zi9rdj60VD7iNvKagiVlFKdGBwxHV14lHPTx8F41LFZ0
Re+RNcnadZHRIGnFAyU7t6yFKjO5N9L5I6jMQ56i6DXzlVmYr7RmH1LTDqYpl6ZInoMGuERm7zmT
7Kui/KnVcVuZC/GY0IPMCIfkPFN/DQgwx/ri2O1eeONZg6Oue8FWdILxjvZSTGtz1AZGgJij6Dk+
B00lHg3NXLlJvJ4y55hb7mfWd8+WM7irybLeNLgWjSkt13J1G6JkaYf5pXW6VTsi+Jo08BVHV0hQ
BoZAzLOiVPnh9Xgc+eGDyLdhduUAkxzopm3ubYs+oyjNfR1nLKQy8yMWAuFrZNmrPkO/QOY6YO4g
2PhA5IcIrwp62diGqYR6X9Rpzexcu0Pm45vgLiDs+64mqUGJAeGmck765C4gSl+GpkXfS0+lSvXC
oPzFG6MbMtyxRnW5ESy3W+EQiHa2PbnxrVbFZ8cz72xUMMkMnAgqro3OsdTmrYNeEVHqjdIH2A3B
hhpUg1G9Gl8dNT30SXRHVp6feOauq/tPr+hPTeHSSSEgrtxtZlFHkAyvr8eENVCV7IRWvlazcckq
+7s1jQemNe8eJNfoMHmDHfhotKChhwlMIBh0dnRp3yqWBwLtMtZb9VmE1U2EW4GnjzvNjNOFLNgi
uhpD/rAlVypDqNtwX3aSjy0Cs+wMrkmnBa9NcYlqZQAeP0A64texKZkgYJCRLSDhUk7w4JFHs1ma
siFoGxEXVkQHKrt1yw2hWvdUi/KQ4yzhs4DpEHnU2MzUHl2zUqc5s/e6Uz9PEQAMOANQeIrhfoRt
jPVqVjShpFCv6yJ+TjJ6jyhRr4y5X8lsplQvHnWLmKRAnHrH+KhA1g3GgH5b5RslRpZk0Z3l0b2F
4N1jRDJlMT8CCf3qp3LVQoaoUH7opTh0Ybcj1uNqYLPrZnQqSsesXeO5EIR7LAqXS73CSWQh8pRl
XiFvRdQ9WEF2HPX4oofdEyvytRXr76QfrDMMbnwVzJ+pTspqR/fjJBhkOKSyeUnh60rdi0pbe+WA
wUH7TZQ4lL0ncJ5v8l8Gl2nkMOowahtNodjOnfOYYSTiDGJpGto26O09UpI17/JKT8p3l7FWbjAH
JH3kVdXYZE1G0WPt5zwKjLCUArRHHvLsdMVHZJa4lSTlW20ppENxzTHQ5IzDq/mrHPUHDUWY4nfc
sra4IkXOKe+iaWWiHtYTkd3OiXxQXfoURxLtSVhftI6JV0IZEar60mRQil715VrWKcUWJAVo4Mma
N3Nf3oAkYzQk2MlBvdhRGuLVk+ycLOqXRAqmK72Ldl4Sjby0dbgfr7FfRtc9drbz7OZMsRJK/E73
kGEL4twNchaozTduzaVn1sODF7cZiwz9hSrX4hEjTQtFMkIZ+vIRpqIJecC7CGI5aBmtCPTHC7eI
KdySfRMIPyptQPNIA+537roo/8ga0BnmiBctCJE0WmBXYR0yO6gVM9YxWeZNXu8tWM491j9YMiVU
0Bptqp82/aZjvlIaNZRmBLI7s+8e6u4BBPVGaABkKg+e9AhFMVN0gtFAaJjcpkGarajkGUXnMGPu
XAmQFuRY7QjQP47riWE+rlrWDoDlfkBQFg/YehDLeHAtUrsGQKNOtl99g7pnrE6GM7wYhXq0UX6J
RixZhp5KR38V3bSNXH2ThQZiEONFM+KtmZUn1xiPSWGjhco+hzmNDvlAIJVRaE+d2aHyHdDgzfdC
q7ZZ1pl8YgCwaFS+lS3YSaiHkQ1bleCYLWgm3fw18IA86yh/S4HyF5WQLy0JfAWHHT0AX7GdP9sx
9J8MOXalYT0CFx4SWzGhHGpWnVkYbxqs9yzkcbKv8sPoicaXIK6YMqwmPTpWBYYMUvQOz1J9QMu2
Id24Y5MiHnU5ngfNexaD+yaHOl4Pcb9zWWHZabWpnOSFvSAXRV5d5rI8WzL9EiHf7twgMPWKQ2d6
jByQB6ikwuKloIKPDMyAsmoAeck3bp49iHFGS2xbiymbdmoyPtQQ3loxm6u2tBUvIK8D2auLvgku
QBNbbDC2PVDJMBQ3OWKJhe7O+jK1mSFk+IiKufrsLX0nPWJZB+NpbtTRdang7TyfgQy8L+nhBV8i
z9PdajlHyb3nZGdzvKJFHrWoaXwXvUGEUkHGTJeedJVd8EmHlI43GPEiCJoeUE/x/6arost48bLp
bbouEa380dKSeCm0ehOzRc8NBOMTrwaAIxVOp8PF2xC45vXnNi1vfQSXxLOrdXJP7+zzca2LOcSY
REMIFckr7CGq04jkahGwC1imTFDSyDpjW/RIMfc0WPqHrl27tp4c+ixJntIc+qGfOJKTe1Tipx7X
o2PbYfgwZnTwjI9GpsLu0baLb+nk77WNsYKJ2+w4uxeKckkoW3kiLgoTBHdaeQ5a8l4ZHygyT7Gi
AO+rGm+fkYg7LWFx3wy3o5eSL6hB2mYO8GgtP8Y6gERJHBr3ZGRoJ98Cu9iV9O2VFp+c0bsNR7nO
Kv3DU/GdfqWLB7mq5uvmWhggZLV5n4vMn215M0N4a5wac6EfmYBtTXt8H7BK0Kfk0Efem5tK0Jf+
rswSiKK6VKsuGU62jRtBe13ssj5AUxJvNZQzrJhPkxlChTntJWWUjHQ4PNQqfMzn1rzN0yuTOerN
MSYbR0uKZu2x95NIBE+T4d5RZXMfctIWKQu2TDdptAKEDlPwimCx3PVm3S8MaoXHuhKnMcxZMlfd
bY7qj1NjflJRLFaGDTebVuJXZsM+auOXF03rPBcPRRlz4PXDQXL2t0k0rFqDWaq0uleWjcugxErB
YMpLTVQPEO/w95umqlaBin2Z49wxwbvYnH1zYuJ+db1vAnMVYjnh4eqvDOT0TEEOWWofhPOKph+z
k9JCfZBsWrPAo799c8L5bGXZNpzi2ykXR0aB6yj/0quC7eh45m24b6J+bZTJnccaOrfCveGGu35A
6zfTKtFJWAckS7cja4iVhvngmi3ngz1kDxbTLRlr76npsVdz7fMcThdXIVnuMkmWT8y+tEuRBcPb
1YF1UdmMo1qvVcvMANCUqrvLU7653mKA7hjDnSwZuNmiqe6bzE7W04C5TdbcDHa+KVGIc1xMN5oX
MmBuKQKCftm4aJXSJSMV9pMmIJs092qyA3/Wgae6cV6GFioQ1KIXcn8ufeBdSkcsM1zWiqb81tk6
LBoCOYY+xksRW8FaVHcNKugeH0WOwOic0d4u0jZ+1DVOThqfK865jezo2Murz7ZnHqaG32ZGpaln
wbod62PYo6UeJcZt2XjrObw7TD0XgLCbzhuOZT4sI0vycnLOmab25TYGjCmOs7N9ZCl+h5HQTaFQ
B9OLlTmCTbYcLYhcrSVbM+TUc6S9y5VYyijEnUbMnImgIVq6SVT95LhZjzZHokV1TqMk8Akm6hLk
HRkZw5m/ZDNV0INzbWGvSWAJE56Ys9JgI4OchZ1GEIv1hMPCADeceDoRM269MQ1+Wbdt15RCTAPo
y4b6xE14Z0f6RpvjEkIyvQzebK5aKhY4jUON9Y8X43EY2GjqcKisGXnWXg8WhSrBkA8aMQFI1fEl
4M5HWCXvmqw9x5EosUIcXnkiH6dIbe2hvbne9+PcPVdJ95BztDSteuoDdpXdNIU+ZALCGsd41jDo
WjK/0VjQtd7WrfmlbRdwD6wxZr7seRk7hWrcsfscebTQP1FgbqzMY9RpfkpLPGIueiYSfu+Z05Zk
iDeraPccSRva3Y0ciwfFE9oZ/Xsb975I3SeccF6L6xTQTOLD0F5HsumAGQM+c4LGv7KqW8ivLzwn
+VkTAGdbT2+JGeziJnkJvfI70+a32kGg6PDcr1w9+ciuRY3K4fq1RjbLOATHlp5kZJRfV5Sk2cWh
uEmy/sDH+qSxZgoMgY5HGph9XA+VGOVdfWuFzpNZOmtURvvQrteFqfuTOx9YGiI2S9YelO+M1Vdq
M8KLjHidx/PaaOSE0WfEkFriSWf6czY8jQki67bbCM89D45zU6oRTEw2BPW1eCAyTBiohRGTm0cN
jm7ZFLMPunA3CWfHaPptqKBIwnBzJTZoAVmhDx+5lh2r2b1vHJ2tkMCArsvOgW08ZL17nCqXybr+
JMbm1+wOd5UxvUGUrwfHPFTdsI0YjAUOe9gqafZeMb5YqGONgGsNhp0RUXPRVHiEg0pXI5xuYIDQ
5uJsMMCcMtyPmG2fpjj0NbSBc6cfr/OjRDQXePSdN+TsNonv8TpeBlSl2HzJ+NijnK+1+jgm4siU
sFziLfmdhvGpor6iFnilYeN1OaUu5qFh7HtpcmDgz8AHn9xxGH8Zk302vAbPB8u+R/52EUZODVds
W7PeJ8lwPyM6WXYpmWo5h0BaNbtaAKliMXOUoQEH68JCJyzs+XU+nbm4L8r+FkSVJmNqdj0oNSZ7
YuGEMWowTzMWaZp+YQmBHZ5XfzVSO0+9uPcUtsCRwfavQQozyxTLDYyE0uahs8TGwkECK7G1NK/H
izAMPxbMCFSIYQImCxbuJ6gNgJG7PqOqkPYyGTwMTtGaZZhB40mwtBKsBoM4PEkn8NZaVrwwIjsg
5zwRE+ePol5CDEIDhlRrmYjhmGEZ/SIxiwuWr/sIHs0KkOq0IXaihfTwRifvGIZjy/v0DKk0rdgd
fkyNPLWtvMwmPaytUOhY0drNcBkqx0ONQreaIVH7oIFyNyx8P5rsPAiixoKYyjSKQC/RaAx4/bHw
M8+2W78abCSwgaM4UEhYKqDMOKmfGsujzTAqSODwHOoBm985eSmc8i3vAtSR7D2ifleJnj+/CN/5
Ut4LZ3r38ojNoXmKi4GuFgUFvvUoItRnOtMNi/ZczSBwJcv1UopnY/Zs4CR29pP+aQpcFm099oix
lHKFH+W6bBTSlpk2Ksgih7lscT+wN131af6rFy4l/7Ul4+HxkOHbT2MfG+susdHDe+XXVMPntmm0
EkMI8y73hunt8fkFJfGObAdPjoUz1swKwWyrQxzmS4GQZCfs/kYEYc/uikGK57i2j6kponTroZjh
kYR2NuaY1ap3aQb53BYRoxcGRBVmIxXjZE9rbWopsRXWcCQlhPOvQG/ugYa0Irr0te5uQ13HLgqB
TUHyzlTtHGwFb4a6/2VLgEyOGZweh6smoBofYuhpT0VvNh3HCoOA6aZM42ChMwrG2RW0lyMo1QJ/
1PGeTiNKhynHkrGuM5ifsFtVljsvxsbSbieRfYS6eIlz2a2c2fvIIQrRm9+6beVbAoUNY3RP48GW
OA8GDVPqyLcjwVyh5NrQ3/rY2kg8uMzIafxMYliWBN4NcyC/LfUXjKF2DsbDZTGvqxzxXd9Lwji6
3dDix+gg654magAtMHdKi/bWmK26CePRyHZ8bK2YRwnAAPWmxhLFrJbxP1Z4qtD8hXo3Lbsx2hs2
tbpuNpu2d76NECE3kHnEqFYNzfV32Oa6gaqmvHMN7Zjm3LMCBye3OxdYinRRiQ9VAgeauZcSLyiF
X9PVsLtWLEmKSmHz2exaZudRg/mIKVdGEhx4VnexIroqZgCysHWNy4QhoTvpbzoizKU0CYvVwjYm
ZT26mXHYxgeHkm1MDnaVFMuAwY9VMlzvGomtrvuUT8WmFt4z3orf3aStx1jdlXn/YChrjxbqCcOz
98Sgi0shttLU4RypUeV53D1gHrdBF7RQcg2AuHUSGPhmpd0tazk9NiALbXBlvvpTYI0UCeFVWY0V
Rqby3dBX2wpZP1wI27GwfY1kfp9hI5Jn1o2L4GxRIXHQ9OkGH4b7qqvcZZzadyLKNoGcd3FqPgA8
XS2nxAeBG29RSI08kiirt4qbrDA31jD6VYhYpyHxy6ws2tb4vcqwL29lfx5yA8eLzN4mdXpWBlt6
ozbfxqS+Ixbtm/Fqu6Qd2yaNxQiY5W/sxc9Nk12gR3btiLskc9NirriVNAsjhXK8lGbyIG3D71pX
MbZWt5pyLp6FSFoitjSbPmeTFT06ZXRLucrUt5HPJZPjFfJYCMrxwYhByJlNehYh64nGbHailDaG
bBle4SpZqmPe1c9OT6NbsNk2OcRz8W2OHry/7Z2kJtfKrT/mzKJfAsfuxdpu593ALi+bpnVUuvvB
qleR6S3pTX2vmsqlO6d0Q+b0brTc4SAAfnIVB3kznJ2uqre4inLWjNUR39qIHhfp89hrVBreV6n1
n8XovihAsGXrtGs8Zn/Zoti3MvXNsCo5RsevKhqQ0SPUZmd5gPS6yYR9o6fRN7zSoSqSs2ixB6yU
s0CiuUXbU0KtksiCnnE/dfkqLAw0pMFV17miN3vSLRqoqEDrloiPsO5fhzDyixZEPcp9tnRbHH+b
Dv9lcjCLTFytq5112sU7QGdO/nk7Vd5luvpowXYCaNO5ZzOofjOOb2HAlk/N9jmYeFWo6z9p7/Fh
RkGbx/G6KiSI9VQsCCo7a9emWPOuvEyZrZAHPKdlejIQTyxCRbsYmg2lgAx/CSwGQRZNQubw95iz
u4Dq2JLy3hnICXL0L1RrC2VVh5w5ZMGJZEKFOMyAoipZQjRRrmuDhiqjwjYaGbvXbbx+OsZRvMEA
Qiz02D2HGh2UO9dcZzz92uxswe3vhiR/yacQjTz6+WXrOutqCvZxqicr/gtT2K56j67IfVBcUQsH
J7G4KzZcjSnn+Why+Ze3XaltJ87zCte7MGj2TtD5g5b4fWPu5gBFtMVUeizd9y4Ib9K569cEH97Y
GriNga8Xzf/T2GBNl2ICkU0QElGQ3xh18J7UXrxoIdfC3j6PauRas2E5I/2xG7vXIjTXUMngmUJf
jAZ4BpLfd6pGtdaCiO+l2rqtHa+NtHnThnQ1WLjeA9mvWCQDkrKJJUnKb6fqZYo7/Ltd46FU1NOd
9SsprG+8W+5ZgWNmKY2aSQaq/1SwN8VpZJu7JhbIw4OZJNg7Oc9V3KBYyDnO8QTZe/MIziGjbJ0k
YLasUs2lk+JcFXiYZ1jHWVQPQaADxpguql2WZwumbrsiCh8y6e1MS1ymnLcwK9NzpsL7sRsJg0GS
KnLtIRT4+OcpFSorhyS8N3tEqHE0s9kbP7Gp0ugai3rJTht2AEVB2ppvV0F157nXze7g20H1CQNM
WAE+tnXrPbf4jIx6dzVOHrYZUg+cL9lhUQUzboE/KfXT7DWvbQZ3Fej6W57TKKjr4j8zzlXlbasA
0YJ0je/Gc1lbTnwUCdUcurCPxraf8WrHRrgNnKUrmxe20sx/HbRsbZ4+MZxwOWDG+6xGLkjsDjqY
Or9PwUjYUoHg0o7rbCH8uGTJJmSMFjWp+pWB1eLa41l3B35xdIPseaGl2VOsJPf2su0iaz+p+AHW
4imy2wMjEfprdzoz0bmlEAhRy9a3LfgzcI/zniY4PjY9buCBfmhb79NmuLfNa7xNdHNkyszcH/h/
5M1r8GzMhlXUc7mWrv2ehDUzsxhNvDaBIc8RxjSeB8rLpDU2sK1rvaMlRIYPmfvs9QoTE1d/4dRf
eUX7mbeT6+sVU+iETQJmJhfEYdVCGTRbELBXs8noC6Nf8B8N7KHRhoMabfnZO+5r5LLrd0eUM02j
YblnUGrOVKn1S6GHt9SL7PcH+y7NKJCHILnPW8wywExepEmMrwin7dWKJgmG18kF0mT7QAAIDr59
vcbE+Wno6seidm4GvPRNfXxv9Rn+gtoNWPBTOfw2lWYf8jxHYNZeVB9/9DbcDq6bCgMhmqnM7GDL
GfdHUbrPjJyiSUX7pr+ST8gPuKBp2nUGW8l5mtLPBhX4n5NbfpOBpv/IVZI1UskB3HTr8m44vxD+
L1ou9WB++vO//88pNJb3I0kpUYneWdc3uu/R7A/9U400/s//9G/ywSzvR3YSyvwM1Xx6DR8CAfez
dXgEfdqzV93CmP8lCuqfPyDMff/7v/49H6jOYzkEDvnB5kyTKQvjxhI21pmYhdJV/fkv+eeMLsv7
kaLUVTOWvHOMzCj+Iv91qLZNkv0lmuf6Yfz/gC4EJv/394+ytp8VD9oGgmHjUG8nCVyAuc5IHsGm
Bfr+Lz/I+OcoMMv7kaREt2ZNOrGvG/cxvJ1X7aL99m7bV+1xWhO/sjXU6j/7tH6kKEXRZGOhg39H
zUUubBI/uDiC3Z//ceN33/fP2CSwrxprJW0j38A+0VYQ0Li+zmONjEx4Vo4LZ+Ouqw2GpuJvn9zv
vqMfIWppYym2UoS+qDWKhw2o+vV5ZjC9pOPLX+Y9ltDehiNtibDi4S9/6O/ezB9vvoq8rgkHGW2L
F4YmwQbDZrK7xKPd+OPSWJYrDeuFv5wyv/lZ8scpYA0VN3s4BsxiTm70jjPWn/+I33xw8scJ0HF3
Bk3OBxdUGHIFZ12eHaz9G+25xQ7CvPvzT/ndb//jCJB9mOrtSEq0WTj7vIg3Mwb1f/6nf/cH/Hzz
sSLEeKGE63PluWzK14J5cOicx1C9NvIFJu0v38DvDkv54xxAiR87QObBJn0a/P8Nzo2pIw//mwUG
QfbnP+hfSbz/cN7I64f4b3lqSFy538MOU9m5BNCMog8nGj+CYqrWsnbMZT/n7yquBggcJkJlTtVn
tYkDazauGOjDgLkJtqy9y/5UYQeNfZ2f2kmKPpkVfpYNLzbWHiyTdb/PjPerIe8dPqnXgh2DZWsA
LwXGw9GaQZlr/OVr+t2n5/54gBNzKgLzapWb7Qihe4vWKSqqBX77hA5jFvK3x+E3F4H743luysJ2
jQB9alu6l7xiJ1OKB2OS6z9/Ob97kH+cnLY+2llZcbYZtUGIljpEcfmXrNbffULyx7mZu0xmWkU8
KIShu0duui+PABlL1ALDKfL/FmX4u1tG/jgr8RzIjLnm2AoeO7/ZWVsoSfz3cJJZygVbQkS/f0vQ
u/7q//Qo/zghxzRpiAdHWlj/Yoq3NrZyRevxDgJJsOV/+geJH49Wk+PfNE78lPgJj4xsES1jX1uq
hZKkQOqLeB385dX8zbcvfjxcQTaySUquSaCkJSzGkdff+4/fEPHjkIQeECn7s3CLlUSzy9Yo7Mjl
8EHo/HxVEzLylwv6d3/FjxPTMVIt6xkkb4WzDeptm7/8+d0wzd/9yz9OyImFzNVRhqCpwrq7OiGK
UbISjmoGE2F/xCpgWxLwMlpE3WBEF8/Zpq6DbSBw62+RT+Mncwv2XjCAwzZzqBm5x2zCuk1epuvU
7DZ9Oq2CtAEVI9EnjjaWHoyHKbcBwYrkvQP6Jbxoo2U0nPocn3GyLhZNl332XsAWNCdcB2NDqHN5
NAbkF7E9+eHc3CZWsxnEtKob7Pxn1ksLSwOoHkgVMWT9PLfdu8DI2jTGm65AixaD3rNpnZdJmm40
TRwc2V/SNEZ8k93odnHHOmWthddh7hU3bhjZN+2LBkhYSRtvbvFiWNjZegkNYTT02NOl453U2NLW
obqr8u51rC12DmGAP6Xgc5kahibKtLHNT89pSYPWJxa+jApNBe510HHEeS+RaWIzLlAtMv2+b2R3
toF4Td160MbqSDKQjwjcj6oOcw7de7M9kFm7xKN2yj7/NU8CSwrNcKkBQCd6+UALutavWgV7OrAX
w5qs4Re2EuQzjal/xj3Gb6bnILEJ52LlmCmjPvuzz1sAGoVtfRPFq8meodxsg4xGqBvUJKdemVi4
j4hTlXVCqncDCHgzEBBX1+I04BLfY1prpYVf5Q2qu/gmU96r4/avmgqejal7b3sNO4OEKXOWKirx
WD+1Xn9XtPNbk4pjHNZbq+lvuNEO7Zw/BlDxSiW8P7JN/Uayce3y8sVR4raz0ddhR4r8qDjjnAla
mX6Lqv7VE4k+IRM0SdUAEnxL3asZiRN8hg3aMmUgW5+wR1INZtlRFL6kSZIihmBxUuZjtZrHzm/n
4Wod2L06jkxWUamv7Xx+9LL4C+8+9usMneLkLkM+ilryktfycdDqHeOfAJdFhQiHIJFBFwzb5k7i
uJ8A/scaUwQAp2WCUe5Bi7RTrjHJGHBU36N3f0kk4U+krCTAHzNob2hra9PJL4YRviTWiEDc4T8X
Ezlqa8QUsU/vd1Xvla9lrbZRVO5FRsYxYAYJP1Hvbc20/A8LWHE9M/6tqjEjZn6AndFWJ9yBL007
RiAEf6kufnPrix/XsorKmXKGDODANU6urY4ljimJjP92j/3uYPtxNaeup9KZ1JDtuDZ/mU/1Ei/y
5bwfVrNv+YUP7rz68xn6u8tZ/Licrdwjfqyuo21j+9wz62AXHpRYGJthhSTnTltZr3/+Sf/D2Zks
R4o04faJMGMetgmZSUqpeSipNliNzPPM09+D7l2o+UVyrXrRC1k3JBDhEeHu3/nWHmmxNEutOJh9
yCPJswNod6alZH/5yvLK19AXC1nekHqNxC5ys5TMex41Z7p7IiiL9V5C/75TB+U5z/171TIoBlC8
kbsS4Svg4CJ/ksvm2HmSS0rMEXNqWl7+OE7R6wiD0s84UKo17f5F1v1Re5qyAbyfL//slReiL5ZF
sQzlSodd44rtY5V/y4ff/3bdxaIo0U+Z5GUXuJIMxDSz6HLyN7Ieaz95/vunOQVbNKHzvOHSnT0k
fxKy5pd/89oXXMwnX5fJzfU5SptBusN18CGNtHOeTxvzae3yi+lUsC0IS6sNaFeLbopKOhVC58pm
sXHaXMtA6ItJVOihrqgNWuWELtqTug8fBDuheEGTHnC/1+bYu8pJ/g7McmNLtXrHxWya5KgMKjON
MCHX0d3stDvvqNvRQbAzV3po2Prui6Oa7nL3nz6Qttjy+i0rXq0FvjsX4ZWEQl13NIPAuXz1taOI
ttjoZgZE/YEsjsuMPYTX8V4/1W/6DkjH0XemjQg0T6wvDgfaIkwkdFWjfISw2TWWI2RIbntEcPqd
CoXk8nOsjDNtMaVrURoKY8IOpch8e6DPvwxekvjn5YvPr/qrn7+Y14LpJZaqeqGL9d0Nqt5DFijw
agz1tz/SLeUn1neIjGgV+sfLN5Tm4fvVHRfT3ZIpHNQSiQGO5wIds8FZHqLXOvZfaNl7nQYwYgLY
4EMFrmegfRhdyNat52/y1a0XASFRBJVtV+PT0A7MM0nl05hK1zDi3ttMgLFaVDC66BBMVP1taitp
36uRy5mf/xYGiKOWKKsLBKxef9/U0kb4k+bh+NWvkvn7p/iXxZkkZEHtM0z9R8C4b7NHe/MTMe0h
vO+uWoez9Clh5ilb83xtRC0iS9IUoH7TSSAHZLxN5wP7d8eyjRvJrs/s6mxh81T7MQ2+erhFSNHK
KO0zEUSLpCXvdR6/50NiF3WBzr55o7f2SckVxxyVUxsqT1UItUyqDxSKX2KF+jB4zjdfy/CzKk10
J9LDqBbsmmMgTJ1pHjTwCwhNAE5ggvVnqqwjmQd8dpQw2tW1YtIyQ0tAmumnVml+aa343AbJ82xD
moYB+1oThqtUo+Gj7RvuzFQhpu5T8bsiRy6xAwRGbKlIFNQfhTDA6gnPgZr+nKtHradeN1JwFjA1
wc5sbxT1u6KKBhJs4SyZ3Q1dyhtBci2MKYsIA6ldTzJMbMg5NaeURaDbZa94qu9Q5zvy1txYmZbq
IharQEl7Dr2BS095/gcoH6NOrCK70yoq0hTY7LEEFpjWh5pauQpxTK/GfxyQ6iJSGzB3xoEKI3ku
UhJK2d6X0DeVWL/3QF/4kflgaGi+856i7p9A6/bW4B/HycIQN/ltycFGjWdlJ6Iu3rSX0RCoaOwm
07q/Levwm1Fb+8thb2XKqYsgHiWUPBNgji7FkaM4hizjIUwsdXf58vraT1/E8RQRM3SSIXbrqhqx
diuvQtN0Q9IRAFjvsAb5Vvpo61oFjqwsXFNL/RW0/uzMUAMSTwTsFjz5cfbfTXDBHkT1UfNqUMF6
doPDSbPHcupWJj1xUFv9rlJpjqGyHAI9mF5CRCAk9R9CL/3tKcDFw461T7GotE4QDLQgOkyCd8Af
L6NjBh8hgPKWlBTQpJWJtq/AP3gq6qogCr7XfQ0DayS1YLUP4uxcS025nrQXTahOmW8+h7V5Dmmu
ygvvvWuab4Y2Kc6g1t/yRLiRFAuPRbQniQLyKxTDX0NvbUyQlXVeWXzAHMcEsimJ71oFKvpvMV1S
gcwB03q9/AWllS+oLL5gkevKqBd15Jov3YGMjhvYoBH2OFYj5ncgRW3mTlfGorJYgWNw8BVdwpxs
tOZagKVfGvirceLeeJKVBU1ZLLNeMbTZqJnzgiYd6Lw7xkdygH2PHJLmd2wjSAcD1DlkN2pL79pV
slURXHuFi5U09XVBMFvDd3sMD8bsXaGtYeOZ5vXqi3VMWSyZOmZenRJTH1ePeBAd0mN7GPaa3Rzr
jTC/9tsXCyUq4jrvNA7/gYbjWg2ZcqvyK638dnXxvbMQnHaliD5ecN1+KE0FZTmtwQZmDfiC1ijM
vXo6RiAE5cDceGErY0xdjIHSM3RawhB+KMG1KEDnQ/w2CsLGnmnt6osP3SsIkAE9RK7nY/BJp42K
/tLK2o0RvLIpVhcfO+uALsmVRjVOCpVTiBANQGDQ07+nAqwRghvPYKtA92dEk1PiXB5iKwNAXQwA
MRsCeRIJMJGovcNrP+vpVtbqI4Z8NXoXi3tiqmNiWClfI8VcHdehyZyedXO4hSWJL96I4mP8NjX0
MA0qNNuAkO7kMEn1MnkwB/GOyfxjSov3KElu+ti4zobqKMrhoUNIIWCRGcuVq2oe2ESoCUiLSBpC
Gb3OJJNkJGsFSiAMmjHMi32YtQocL1kWj/4IJeTyy1sLOYsNBBAFb6jpinFDffzFdhJeQPNsVeR4
EdY6E21vSiYcL99LWjlGyIu3if0oCC2fXMj4QENT56h2e0MD+q13Gu+HK3ogreNcgNJvu/eNO65s
zuTF43ljGGVS1gcuVN29aieOd2qu0O0c/MPWWVxamVPyYvOTkZAK67abu2gGZ3ISB6ecWS3yyNsk
O+vMbQfCfdRslOxXhru8WE8T7CTEHkgGc4yktPy3if9tE/eRz/t0nBIqrM9ok/ddfYj3Iw1dufHn
8mdY+8nz3z9d2U8E/J8Ktshqif5KqA+SFDmXL70yfuVFuAQmhX+q14VuVWbXZtDbUYCAAjBdo5yL
4g+6xcv3WTtMyIvImVlsMgZjLsu/mkea/l3LVo7Cw0f9+hBtBP+1p1nGz3Ty6eXjJnCObKN6npv0
m+qoI8UsPA9XvY1k51rCSl7ETD+uMi9XQgJ1xi7TsPynMpEKjHRC8xB0QYW/JMBu3az3eNwcVTH6
HqndWZUgzdZYnKojzex9ieeYIT5tvOCVxVZaBAc9rRR/KAjjiGjPmThdl352wKftXmdtzZTiOTTK
80DTFeSKjZr7Sjz6SCx8GpfwwfO+qC3IwB7WiYWGKZdhw7XGg4FdkPz78pOtjP6PaPjpLr7Rj2mY
M0SDoTx1AXquwIDQcvnia+Py4wt/unpZi6qBMaBw7N70K/wZXeVRuOkd2SHNeb01Lj92oF+sgx+x
79NdGsskqaXDf+5hvtCKbln4LJXzKnhXy+mdjjnlHuLZo6cGz6gXEqfvZCer8zNQAtEJy/q+xDKL
IiHe38Bj/QeMt7xZKhmdUaC/q/Cg6bWeqKv68CC7JjtZDdhHQCyYh8OMt9tGdyOYxFetkoGBNZWb
vM8EdGWwVjbe5NoAXESpkWppA6KL0YDr517TdK4OhTZqJs8uc5rBM8F8AnHvo8EvWlIcpXv5zmsD
ZBHDNMNspLFXQ3fEDqZO39N/LVx9DJpPny3XBt0qZuqZYkJas2oF+5W2ozVW/kEP4DcDMCCu5Rwy
Jjcy0PqwLaHRGMpHPGvwUJZvrfxrj7gIbJildJWSs6vtcPDaFe/KNVhCHMZs7aq7VV35WrjfqqGt
nDc/NvOfnpkubrUzKp23qaV2nD2ZQCkC482v/vFZxEWgSq2xhSMxByonO4v2dJZ2uR0ehe+Trdix
g12Oc3lcrO0sxMXuRcHfmo4v0q64nXV2W8CY1bQrXacvOwzvG5xtiwTjdsEoXUjC5b7X01dDwJBH
CZCi+nBHJO1x47fM69wXEUBc7HI0zAIiVdMCt4A/OdrFqaBDRbnN6738JjrVsd2YDCufT1xsb+gI
QD2j8nZzE9SAISORNHd++l7W3zaeZJ5WXz3JvI/7NEC0Nh8wseMOyVk6TE51FxxS2oWgArxj9+Bs
9dmsrbHiIp5YGe6e8HxD1x+sU+fhiUmqIEWgB/xBmb7Tk3DqBP0gj4VttNgN6wQbL/Gz3RigyJyU
CqFrdkYKUWxEuJVJKC7iDKRDVU6xqXDDSTmjC3zE0GhjqK7sgcV51Hx+pxEoozDgnGTIwd7rukNd
oMMTzI3d19ovX4SPNhALQEzkF0PpGRDnmIgbr2StqLJs36fzo9KLhC1Ab88pFwAbbNqd1lHpgce6
4/KQ+3pMy8sefmRmeMzJjARPRmfuDcqtVwDHlTwM9obk/t9usggWk2QMcpjPwxpQgaeZHLOhS2NS
1BUvl+8wT/X/nTjyspNf6sRWQEsbuZoo/QTUcRWXwtwOH94LlomoU+unjeG09sIWQcBsBClWtXk4
FWhhxJ9ajenpeJhKa2MDvPYoixhQ9WBjlLKOXbgLeHDRnFA4Sc+3icxjk01bo2vtNvN4/jQtYhSs
qpUVjNsifTMLxDbA/E5aFZ1MiJ8I522tFI+a9MPsgkNnWfuufxHoUxM6XP5wTKh0UiZieHv5+629
1cX8h0tQqzhNUTVGNAhX/2CZUEuDN3GrPvZ1FJCtRRRQUsHPjYqdLtVP6h+nWHqlW3njZa5dfBED
rB4HLc+gKQGJ8M5rwayGMpziv5ffzdcRRrYWB6K6UFNrUiSy1HLwA2APXhbDxg+XPvLDX0ycZfc+
PWGq2qK0cRstKx36hqnC+RSGfIU8S6lEjt4pV9MU3nbRWHOwUq6T0njKuwn3hOqIAPukKr5lF1U5
znaA/N+q/rMQpkNq4LY4xnTBwf9LVMB1gSnBI/N+q7Gk7UbW6mjACjWSzB9JL1s730SeakXJwVSV
76LljejZSjdE6lpHyqvlBQ9ZVrCtCK1Dpxk/mry8L3pMBaIIuW0ATKVts980qD/punWW8f2lu+VO
yAMVgwIDK5I2+tkI5kNvQsC0NMiskKqqnShmj5OcuomHQUk+HtEzn3ML/sBoYpWoSO9tooIVw+Ao
6Oo/TaqhVxXzXy22dJ463dQpLliSim4/azl3CwG9kzC6d7hEq7YA3jwMom+m3//iDIuwrxjeBFzV
HMk0Bht18eMA7QKUCV6EKEZnvBb6aaNuENlB+s0NlRYkzwRaZb34vvm9bDyA+8Cu2ultqCssIPRv
VDnv/BoVeJN0e7kRf0qhd8o7Ec9jBmTdGY+mmuwNH+qZ4U+/M8hHrdg4fiAeogTH9b4dn2pLeQ7D
9CXvuCu00cLWIuFgGChxY+s2k9P8YJUK4Hc9OIMcuRbS5kdSR1dZXWF0EbUkUKFIUqSqN1allSG/
FDQYfRtZtdWzUbawB0l1WkiQUW5c3FwJfUsZA8cZnHwElTFvSU8mLrZHoervCh0zcCEqj0UANICk
rSPn0c8aM1OQaDRpeM032Qe5GGIvBHv5l4yhr5YAGxBFBJ5VGziqmbU29hbXvd57toeFj4EVsKJI
v7w2gcleyljPjdjiUVVGtm7hSmZ2vTMGvNrAkpw8D86xaOAFr48z7e2o40HXR8O13EQa7n7xX91L
NTohxZgkSL/3OxP36750RkN4NbwRuIEV3kd6hcUBp4DjIHi9E00ghfPhWq3g2yjp41j7v4Umua8i
w87bHxkmdfUwvGGeBkYh8m9qObnrOskZfeWnohvAWvrpoAsxSCNhwnel+qlp4e8sBmYVStXPYG7b
jGINcgcXNBP/xkvV8Dgk2l1mWb/8sPoTVRDRxZH6ftoKj2YtbwQvdSXsLtvSdSkregOeijuk2nE0
jRcPUS34IfNgZlFwog16b6TQAmAhpjLKuBroaz2JkNeY24mmvAqzMQ+J2KfJgEihai9tHL33OPPC
CAlsBG/vfTzuizy6FtDDtkjqatzaIfRZGG316T6dtDOO5z+qKrgpR3iGAG4ES0X+7oG6G9Vxh1Md
RG5YFpEWQKyzUphE4V1XxY9yob6IY/10eY1YGdLKYnlLgsqnTULlaKI8j5iZqKB6Ow04AmwQDrOX
b7KS0AHI9989Qz5hEYKH1nxUhrHnBAfvGbPnPSbz++wIqfbybVYm/4f66NPOxJJ0+I59QotX/G1C
kW4aW5uelQGzTPLXYUiRtLR8N47ZB+jPgE4xJNC3Mvorm5hlRr+wIPPL2jjXSAcHDgVUlyvPMfZw
tg6SrdnJPnmYu033l9/TSkeuvMzuj0ahyp7J/ZJzcap+x/vAwc0ssPWdcKyO4LiUjf372ntb7Hk1
ENZhrdDw00BktIbirBDx5H6javCRRv1qD7I4HmR6BzpjLhvgSquYR1E7iPv5YTBZLXa1U7waf6e/
VMxxibwnQ3M0N17gykD7WB8+DTRTFNsmFloeqyRi1dlVMDWHy9/mowfkq2davDIJJ5SYMlnoDiIN
SargxbT4GYCqy+oV4yfRHoL8aRzq+zTGN0IJHlrk/HItNDvIwz+bUn/U4+xdnJrrEdPXFu9UzUIX
4KUxWJFhcGoluwlT9dYEFZanIf5BU1EhxE98ekFqZFqGKO3Kpj3KSfeMQLDf5bQ04lWmvVS1fpMa
1lGQcYNuYWPDc8XMMQfDpQxAeTkWPApq9gLa3wkNFpPJNDYG0soMMRfbfBmfLRXmFxOQ+wxW96eF
XxCYmYNt9cPlN792i0UkNGqIqnGjM5iyB11/ab2/vvpDs+KNzcOcSfvquy5CYOrh8GOp9EGEUG7w
lA9fSuGvZ95gTx4UT3G7dS6X5wt+daPFrl809crykEe4QVnSOFgGM+IOZuuY5DeAKfY1trRoJ080
/x/1bMJwvhAfi5q9o5oGv/uqurYMRgRmr/G+V0zhSteoJCSkVaAN3w/Ye15+39LKD11q3KBgmb3S
sfQIdGJLA8scKHwa8SrrUR7TQ5QFEH+ln2Kt/6DR51QpWzqBlTVvqXlLaXfsTNCfLiy0737Bnnbq
X3JTuvX77AV63VbL+Uc8/eJTGIu5rKm5rxYFqoF6TK+iuvrdKpa8K4uWf3XRuRHlCYI0LnFYlOe2
0JlvSRbmx2Ea9aMx5qesUM6j3Jw6a3rIRelkpT0G9clM9wKP4/fGKa+rX6LWfYv1Hmj3QODrxkMT
qc7lb7QSv435758CHeD1LpZSUtxwluT8O+54WXu6fOmVGLoUz2TCNEpqNszTzQcqL+79eks6s3bp
RbAA5tJl+MSjyeX0NenvobaRx10dsosYge4JR/QhZ5V0OsriOPRc+/9PLC0cLr+XlTixVMuoqgio
Ki6EYwQ4O+73YfE9gI8bW3d4jPbt7xT37ct3mlfJr0bnIlCoUDC9PMKWfeoN/+RHWAFDz253SI1v
Pd1HqJlVT3EabCya0sq0W8qlE0/LxrHPIle8UgLkg25+q9q1PV0HTvCTvL+VHa2/KILIV2/V+FZi
+lI6HZZIITuN7lVTeggsXATyeCerrod30+V3uDLUlrogD2RiVHf0YkhoLwPvGsr4xtdZmXpL7c6o
h2DMlIDe43bENUeCOlHeyZK0MbNXMvmyvpjaOBxHlHxIRzbg5p0Y/ZdbH3ERtzHO3UPKHl41uzhG
x397T/P7+xRIjLlBy4ID4lYcXjH5hZy21S+89qIWs73scGEQ2w4qmT++dWHkKGFwTxZo45evDaHF
lB/0UdVh7LJuV8OL5p979RySLpZBPV5+NSu9nrK+2BlUTV/qHq4ZdBPm1DLzHWzOK8i2N8bD9Lc+
qW789G99hbK+mPImxA2SLeRue8tE/PnYpa8bDzG/7S+CiTaHs08fWK058XcFr2k4dGdd3zVP/r7b
KUftyrfHuV91a++9FkaWQp7B8sTWKli9e1M/x4N40HIar7xcBhk6lHfKWKK80xo7SZqbwYQ0QF4D
3x5ffFYC+SCMGMAgt27V9qx00svlx18JA0vdT9+oUSj5bE99zNqGR1XfGHwrIXOp9mlky5Mji0Pn
UPZ3+pi5EcRvMxBd1SjvFUPa+HprP38ZC2LMMzWVV5rBCWyyV7nb2PSuTB5tMe2nIE7w4kpxlPYF
MM2mtDNifMAQQgL4GzZusvbrFwFAGzrPyObkgqAVx27mtlklh51/+7KL6a/i04J1MK9GqeSjEYFm
nwTj579dezHxh7DFfh5vOleMfgfm9SYAZyUiaotZPjuFYdMWh247glJ3rQZfN3DHl3/0SgOxvNSG
TE1XCFpFiti/TW/TPVYfB/2N/m17C0mx8vOX+g910JClYzDpjuAfaR2jXMyeAQPgyw+wdvl5rn2K
VH1dTlHJvseV0Rk2+DKEBV5U4daOYO3y81T4dHmrTJMQKn7kBuJZUIAO7PPx8fIvX+mdkD/ymZ+u
bTSeBg4op8KHVS+n75PioNp+bCQbCe6uz3cwFaIr73Fr+7R6w8X8zWvcGNWCh8nO2Akfm+fAngFU
yXX02joKmJvqZWuHsBIqlj3ilqD5oh7MqyDibbxhgbHeFZRIgSxefnsrYUJdzORqFBNKPyUaFCu9
EXLzuUq3zjJrCbVlj7iAD7OYVFXE6iflO1jybuF2pNOGPZC/q/8PLf3K6WDZF06uWoDNjleP9NQ4
A83GHHI4q+/hr5L3QisA/MTJbqeb8KDjBrLx6tYSbcpidcd2acR5hHfXhurPSmifIS08+xI+rmL5
LhvmjafVOXZeoF08hcoSJhcFdii+rM5s+rskkjA+nheXXg4msk2C/xeLs40S8Gp2eZEG1Kg2RJg4
cpC54yzvQhigyXsnPzV7/RBc4fd7eQCtbdSW2jsV74ypnLhPb4u2PB9d3OInJBT1iZazo3XCGqXb
gkuthJGlwmjA+NHs05hcdhG/sqs9Z1lw1dTVxqZz7fLz3z9FEowuNCEseJQuGFzNS3atilTxH7N1
S00RDNpBQ8EQuL4k20aY2dWE40vwMpbfLn+KlWnw0dL56ecrUREMtMxStVDHa12SDiWtmf0INnfM
D6mUYxzbXytjuJGqWnlbyy7ygOUCQzGmd62U+2QyTopQXFFg/LcV6YM99OlpQlI8ZSsbkavLwc3Q
SM7UeY9GWm80Gq1E1mU7eWgZFjbjFC+y8UnFZRx+7GTcJ90/1lyXXeSxFveqVEexa3q3yEbtTvw3
FYz8keL8/GKwD4xkiSuLWXO2ys4RYDdfHkFrS9uyWzymQVWZ5jFK5Vx7I6C6nkNR71fvCFfZrUYS
AlOi+42brXyCZR94J0HIt0ySv1oVwBb2TKrwJjpkUo1C1/wlE6q69O7sIUnjyZriIC/l32O/giOV
vHXZ8DBOOP4K1saAW4tkyyZxfegx/UzgFPTQmY/ekb4tVN8dVlP76Sp6VQ+y222pGVYmz8c57tNH
pGYeDRYMXDdsolNhyZR4pe9S949zc9krHg9t0U7zGPGhSgGbNzFZ1I2NqbOyZ/gYPJ9+u8T2H4MR
YU5R+5TaNWUfVuLL5UGxkn77+Dafrq3k4pjneh64WgFWP37OJHzSgeQMvhMiKIMAdrh8o7UPsDgf
NQEld90g1nsVAphJsF7bopT3am5sLCZrb2mxs4JSJPdFyZN46d+46ndZd7r8y9dW9o887Kd3FKYB
tAuEQa7+fd7s4L64h/veH/Cju8PTcSMWrP3+xXlJjqJhGCXUlpEkg1Ir+woTi2Tj4muBZtlaLXVR
2TcdgsuZfX5IKwRbkCidYWR/iMuZM/xJ9tvkwJVnWbZX90MhlG3DtxADeQeQrorVjQf5iIxfpHjE
xcGJ7vBU0SJ0lo3T7yUngRslkQLPj/LLjMKtnfbsvaXv1UNhCydhY+lde545on4aAZ2mY4Wcwdhq
TfkmCjjg09W4MbpWZqA4T5hP16YPMx1DZaIEIUfXcQVW2wycLM/fPSItTO5jSok/9CYIA1N+owae
B8Efa8NCqOhcqe/1SLRRnE/7yoLLH5O5u/zDVibsssk6x3YIUun8DU1xJ4eh7dUF+pFNPACP99V3
XMSDalQCqrlz4NF726I4X6e57IDQlHeShbXJ5YdYOxMt26erMAsS2vjm3fJcK5kJlp6DydmO93zI
jsFG8Fl7WYskShz4I16nDBClLJ3cOjdVuE+2crMrJAV52UpdCIlZBzK4jTHycOQUrZOXetjkmQpe
iYGAIhLeHHiRFP2ONISHOO8PQkPdvsQ2IouivwqekXtZxX/boLUPMwC8KrP80IsoU82B/7iSrg09
egiNBl/z6S6VxcDppYx62FT8MRpZs9UBVHzs5y9qb7yMSXKtRDklEsXbdwGtW4lXXIcGbQJSCtEv
kQZsPkLvnGd4T1VJRKQBQFQV1Y8iotNmaqyjZ4wPXUbboCTlj1jifBPSpNkrtKOxKPS/u0LH+9j0
npMm+d7oqGe6NjFO/kijPyOdrqCoBkkp0fl1TjsJYWhBWeXyqPl6oyQtu8pDMQ1kn1npqmLmZPJj
0iY7fI13hrZxcvg6nkhLPHwuS03WDSIHn0i5q6TxGb+L98u/faXyLi17yXE298IyRQrcZrc0Wfbd
i5LYPQCO1/mwCPnA7pujqWN/eOLfnnHSjtNeBua6Ja75OqDBGvxvQJMmRpAyUo3Sm+jo+f2NLmhO
kxjXpiCfyjGpUdOIysanmsP+/4YRacmQ13w/UHtzQgBb/Yim+0KwMYzdN5a/q5WXy2/067mNI8d/
nwcbnrwShJFbePl9rgrvQu0f2nSzBvZ1B4JkLSKhNCayXBm8L2pghCjdllydj6Ifmpst6c9KGJSW
/ePFUNHQLEpE26fOARV9CByKPFezrmr+9P+WNJWsRRjkvNuMJbHDFb3xW4GctfHUey3eyrGvfYnF
FqmoxKhNM5U31V2zMMbheVA2tqcr42jZSB7ppuhj4ocIS31MhwqxM7gOITlg4KgaG1NzJawskfCK
0GeToXHYw6QPJPX1QMuUj+Grrxz/aaQuO8KkdMTmhXYq17Pwm+iEXTGit+EzXL78SuMBtdL/zgR5
1AxfVK25RjjuZwpfZ7ANZhDtg6tha0Z/HRvF5d6x9fX/dxOsYbH/26uIUS///q+Hj/g/W8dA9xsr
7hK3MK0r9O1XA87KuLJs7OQ+6mH/G4vEpcBOngryjwPX77BcD9PC8SW9tiW1eE2ayc2i/phpbOqj
2DGF4Mmrx71qxEdjEpxiiDHnljBWGPN9nik7RR0yu4ixx9NqSpi1+E2SewhicveY0LropBYV7IjO
3F0fAP7EnHDXdPLRlEk5VoVpC2b/GijIOYAoO9TYb9M63GudZOuhfIxk7dSqksOmsrCLMXHYI12J
ZmMPY3ldZtgr5HCm6BW3YvW6UMSjmUjHTvPtYBCvBME75rHwB4nCVl/rygFLXG6BQ8jygjcItHKD
Zg3s4m7asUmbaRJOiCJlf/nzr0itxeWOtksNfyh96phqENtJW96YUfEsxtp9HObfgAPQbFg1u8jH
PFSYVJt287MgSA9FYLho6G9GRRjtEvgtfGlhbzbxcy9OzljEx1xMzX3JEdEBYndMu6Q/RByxakRA
TdLyZYsGbUhSn9V8emnC6KVM5bdcFrfY/B9h/KuRt1hCktTSyiTB3FSIIkeV5cesQRSZ5xjEkh7H
2+zGLKLncJDZJYmlnSsqXeS9tI9wFcVf7CWWBrcGR1crb4JSX6MvsXOhvvE8/zvCD1ooW+Xai+qr
VG7vKaIelaE+TiB1d2YYf4vi6Rh4WoDRaCBi6Z1d+dJ4MFTlYfItLt+MtqHi3YyPGnhq0yMX2x9R
Eqs7s87FXax5d3GXUSlAijoYNxhQXsVIeCAo32JD/ruW4Hd5qvqW1sOfNM//ltp4AoPtBCkgp0Ar
GPDQSM3xESuPkxTPvW2aXqJ+kWEN1GS6wp41rmKGjYF10K36hk+AQ4Jocon0j5XE91j5XU+S+DwV
WLz26mPt4dlr4HzYauZzkwx/OsW4Dqz4KoJWs2vL8T6L9NuWTF1QC6pj6cNbIU3AAWe/usuj9atg
ZVj8899Yq4hanMkGxfYkPrBKvExtcBu1W2WoL0P5fPlFtWLCWwn3vjx3DROPmtwioWFZEbKJ7jnq
BVIDPqYXmS5M9qQm4lEuPDsvtzC1q3efV+FPZ15yEbibIcL+qGE0z/8XXhXfF1fCZtPVl0FlfsLF
NjTL46mpMN11rV6vdoJC6qzHqtTpOqXfqSyMetrHtjoz30GynaeSjiyxeYD5vdU89dV6P/+C+dN+
ekppkFC04ynsBk0p77JhuNZz8dWQk2c9kTeW/C8L4fNNFrtTqxElo22a+VX2e+WguOaJ89xRdbfU
1mtPsYgtGGRaalmXsasowiGjnUWLze80QP/xJOH35bH+gf1axq/5IeT/vqmoMLxAnKTcbfTpMFgP
onozaAJQTms3GnTSjLD4aOU+AHSfdG8nc6jU2xqXAKpR2UmeXgYJwr5AOqi7tWIMdYNs3xjJIZfu
Yk6s3Uui5HSxa27aDTc5BriRCu6iPkRAWcLpFS7LruzxSxujq9mOOobmUOenAberSKWGlxRHbZyc
8p9E3fPzLvbJiezHWO9lmYtF5K0WDQehTe8GS9xY6dZix2Kf3MA47CqfT9Z54pUV6zbV86sqlR43
Ppc2f/svvtdyt1x5itgkWZYDIq/vqsA7yPH4WqnyQ4133Y5l5A6irgMJHSZ3LD1MqiZhBosOTkx6
8TTh6oCLn+g7+ImjGBAC8zxp5W3bIpXR8+57qrSW20zVfdBjVF7ntjxp97h4YCrvFbtezSqbxuk/
pqy8tpV+9DVKJ5b2OBn47unRT2HoO7ts0Wy2vo/JpFTtZXN6EYfsr8nm6dAE9Xx+w7ggU09WEMVH
7ApeYqFDdxBZP0IN8VUhPESc+XYGPgKpSgNsaz35hnSvKjrKyER7LKMuR0BnOSRUTFBC3Z0lSchm
O/IrPMitIHknTy6/qUJZ73UrNQ9dnJx0FWsTSeitY6mMgT10KpaP5vANZou0ixRT3YlenDsIO4I9
2j3O62P61mnDLY6yVxYLoBEFT4Ls7SZfOuR6/z5MzU0ooLFTEEf25UtQes1OjtqTkXg/8J94GdLZ
QSHJxWNdhqfBJ/DVXY014GwV2ULqjgTTiVKpdcxUiO2szR8EJX8esWa2BuV3a0guyPK9CCtDTMS7
TsDxuMtYX0mt3WS1fJWaRmTLfXrdqMOzMadJpCJ6H3qaRCOjr2ywi4+t17qJPybzG4fQidEmRvE4
T4fRTSlWsq0aCkba0x5JHB3qE/sMyoPWZDxklonMUM0Lkl2W69OcFPbNfWCRVEimh0Fv7iNN/xZ5
yY8hkrAkHv2dJ4/3vVY9Rk37U9OVBzVr/goleSYIz9/laWSL4kn3NU6n8ijjHqzn9aEow4PFS8fP
vrvRmgyH+v/D2ZdtR6qj6b5KrX1PtcTMWV11wRDE4PBsp503LDvtZBYghAS80XmO82Lnw13dncl2
OLr3XTrtCCbx6x++gcMSHXjwqlQsgAhtE3pD+iAWoyfusBeL5xsz167hWnJjQrCuxGQ2zNJx9hkj
lwWT25ZqB6sYFOyGYVTfaiSUM/Bm+ni1GANCeqfZNqm9Zc3sQnl/uh3yromwI20Sh97CxtsKssqN
4eT8BMrEj9aAUCltpoDV8ArOurYILYo6oRfFwbK6NysHDdmhyJ3h7mw1Ld2UqoUH95BdWBryNIgC
La7qgxY0DlE+LwCYEmKPwWbpt8l01+XdE5Xurhzdn7WeXWodkMRKZbecsktHYSjkmHTT2tZ1brLb
Cu9/QAxYXJRms5euHauaoVLD0gADwPW1QQ5hZgqohOrl99arHhwlNEigdgeDqP1UJQ9SoSfoec0Y
8pQ9KUbrwBjyJ9ZnZTj3YBrxiodQLNk7mr1Lc/fCg+nEQMcY9GQL/iQq4HQ+Nkl/l0tTAlDp3Tmz
iAsYkTJvHpBxireqZ3dd2g9+nln389htZ29U/myW97xZfOjn6psGXzMrGR+HAX4zHk/29tLmJJ17
y7Ak2xQOymON/TqHw9IwPFnwv56z+dmR7rIiy8DT2XVWOu+jDmfhjjqxQcvIWCIKTSsoAtk5nAzn
d26oeTsT71C06dvYpJdThw8zNV6WSpv8zoNGuzVvaKXubHCmcgvZ+9SoPOBcvzWlBy63226bAUrE
AABXfjXAkLqF902kufMFSCshQt7BTIdd07KHaeo3Su8Da1FmZ1l7JRP2LFuYXRjZm2FCBJcaxU8m
8I/EUnvPgTUv1BWTtAl1W13bvXgWlbk3lBu0oy4uB+IFSrcuE2gthmnZb3MmHKxTD5Tv0UBvj9JH
uHMeC+FFXsNSv80AeE3hywyB3QHuw+wNfug/hTcn4VDbJNQ9zmDdDfzYUCDTT/j8WJYt9dvBAvmv
nL55Axx7py6BLGhmiMU2fPC7JL0iSn8Ey+xpcrXKL2fYVAyVlAeuT0FpjtGcDlWcF0MZGA7uUq+x
i3aGbYA1hUgltg4EnCWBi60LgUQDJU5qXlh9eQ0u7Lul9y/YaUasXfMise2LGq1EmEfvSU/fjczb
kXa6IA3cDjmMYVxN3qejXSIIertqmF4ye/QbbICbyZuPHciAkZ2itAFsJq4pkMeUExIi1LxaLQoX
nvgaSws/Be+dIXBYoouhBhempP1BdX7XE7kdUgMOzpmCNf2AzQLse2ZuvMx4Ne0a9vRzU4d0agHu
ahlYwSLmTGwkBIpAfmbhyEC+M8ihZVkHu2241SqLPZVTCffnhB8FbETO9FQ+7SwilXFWqRtFZgi/
I4okF37eP0w4UhYhaFKA9ATaDfaN7V/R8loOtMqZ2hwsQr3Q2ZYDKMQWstqZbOlUpeCs0qXBKvSe
9qhG7Bt4XAI2Z+70K+3GCsrNsKXnmmcn8ug18WTsKQZ6UweH+BjxqYMoEtAeWvBjzgL5Mv9MfIxX
gPY4+2CWs/8kR1uzTry51gRkz9i2HiaxqfPxoRwskC/b50XVaoZvE4hn15MrgIQrk3MgvU9NFvGY
1iKaDPtLAu0ArIede8P00Htib2kN1cjI/MnTuLo2AxbO35AgvZQXE4jFNuY51dYCBy0P28sO6uAw
/inDNMzOlUgnstU1cKpIqJlmkwUAz0y1sHfmJuhSw4yzfiDLYMJ5c4ep27YdAA/t2HoBhW/OUfYt
ZLsLm2ZXHiayX6fOJzLzdQs4N8wWEuOo1lrzsahvsjrxTefcvf/goX7yyNf9X9VrWSOoXm7RfXou
+VwFPUOmWdsXo6Wje2im8IJ3pjtXwXG+bMTNbOOSB2qGJcED4ok4OiamyrbzXBpO7WtpdwAh/E5D
jxSW2XeMdi9tAjFWUph+2cENYWrKy4mVm5S7e1Oo3Icj6SWE5ffu2D5BqmQzzXDQ4p0Ds/DsSFkO
p2kOTXc9g4QKdkrTikiT7HKo+qvaxGlqfsrZRdWD2wu3hC2vZ6i0w6xrcCpUbPA04j258CYKr2l4
nufkIgV5aO6mA7CvEBky2qNTNXtOG4jHj6GeiWe4N/i6ZzzyZti3zNoYru5DB6KB710D7EOlDpZm
gbJoqeOo03um6dfSHTaZbUDJr/tutc0NKTj0Nd5ErZ9ZBieiprteB+ga2WDbT80WBeoLYP2wijRm
3/g+bfSQHFTqu2dgqUsb4M9Lwl0viUopmOyhAo1z/WgWMNEd/4rmmQPY2Kq/gt2PuKmBS0hFuaF5
GbuT/Pb1W7L0uP580jATxP//0jgB6VQUmjTh8OPND5PVxLzXX7J0eEo1zkLZoHGXWi8yq8/sAEvb
6bPjLW/rL8dT/WgNM4iBmPCN0NkQ2XVLq41pE8gLm+JxFOqc8Pmn8BWEx7V4SwPRHruesYuhbb+s
1x7yeLx+RRWU+302XQF7DvPrGvi/strUXn2jV/kFAUjLHx1O/NYr7hyYjqhk2PN5QZ2ilqhL+a0C
0ehM5/HUfvgnmjuE2SG4k5TbGvUE1AihvKJ8smgZiMf2Jrk0zi2hU82rtTOrZjbIiajNtqjzvnN9
uOia5GjqVhbzCQGrdhdhRtu4hivLszM6m6+X16nHvcokBhT5STfp6H2qCtYeRRUDJmyFucdD11WX
ln2OhUE/f/s8d5VZdII5rWfiSCpIL5uX8YJuvaj/Me+dmIRFxI7dGYXpT/loS3a0ahcDS+lyU9PA
zRqGPe2N7904XKVe+bOtyUGmachk8ZrmRVAUaH402aXtJPd9VT/YHXkUnFzDcjHH7KM4g1k8cY//
xG5HwdqIFkWup8yNIG+ieay7AqOovafuv36MH1y7T17btYBONYzWPNVlhdk/3ghpBkDSQkYXHaXF
/67pKt/CQKLuWahPyX7kV/UBbj5Cs/a0MZvIpWALtSokY2L6NSZDsHA2fNp0JNJhD2Aj7jSsaEJH
o8jtyfeZaG9SwDXCHo6zPWGJaqNfwyLkmDFx1Rt6XJlpgu6OdWClFpCKtWFpkYu+nSZfpRYiuw2B
69E6dp3aagocRdUHXuFUUMK1Hd8263D0IK3DxwtvxAADRWkwKowVoCC1E3myiCV1YbaYsH59B0+k
pGtlAAzEuByrvoExLipGRRqonqMXINpIYyhLvz7IZ3CQZWWugqs5pTB7IBhkDCgK9fTGQNlU5bGH
WgTNJBgXnkuwl4rjs+WwvIS/RPHarUWtVahExNMUGBsGFVXh+LiWuN5Mr825N+1ENrm2xNRI0rOW
oFrAqAeurUsWD58u6MX66FuHi//yOcOKE9FjTesWdSJsgX7LFunLt1zj97DjPFO2ndhh17xuF1bo
roXmxbbYLYzrMl5mBvws0frU16+eOer7vIFrQ7PtCmsPF9RKbLoW9XYdmnDcKUiyMdDg+np9faTx
nzz3D9TcL8+dTYlSmieRiPxML/kFpugLMBQwffCgSMTC7M6LkKq2j/NjfpHcFS/5PcCSQX5WW/7E
a2QvK+XXE+hgRqXB/XmLtuUR4rQAPcGaKyEBzc8ZPCw37rNrXNb8L4cYKWHVJHFDM60MKy5vXOBU
KDmn93Pq61c7YkPnpHNF1WzL3AvKfvY7DklxMAC+fkSnbtBqGxxHQ42pkwN4MR9SDZPGqQloGVcO
i78+wIkYs+Z98xQ6SLzEASRKGF25m0LCExJKQjDIro2taquw4Of8TE/crDX125NJ7hADg0XDvLCT
LVUPzH38+jpO3Kg1g9vN9c7FAKHZ5k1+1FPrO2ppBGd+NByILH59jE81FxCQ13RuSmzbNNCZ2oqN
ivSlGgd+ugjT44JoL6KFUKmF5xBhH+phn6xcaxUKOpdYrtWDUcmEi+FkNj3XDoAvVXudaJCDreAg
7eel+l5KeH2x5FLYZSRLKyhEepFWIoY0ZlyUPERCOPsKcSuESmA4cgeme3DOrvRs9F2r2o7GFBKM
TrTZDmflORHj54zSTqVxawK5oSVVx3TM0xzqe2gnvyRxCwNh8mYu7EJf31SRFp5N5U4tglU4QS3S
1GQGVUVunCczamKoMpl5SG/7kAKtxwPQsuxIvdZndrQPzvRnj2gVXNBTS8bMBg/HKNvtVE3fEgMu
jCVHz7UZHhO36fdErxO05L3xioyQetT1vIaCEBS3Gi8PnHHoN42OcmzkBeYsRj2GRg+pUdUBQmEb
3rXBzHAsIUE06PS9WjTAGhlVGC/JpN+WFCOhOTsws9NjSP3YO51AnlSZ9x4GMBr36kCC5hagoXGU
qj5WnQXXH1Duxg5D2cptjpivt74FXj/GHOiLc7lXY/lKBljs2Odk3k49lVWIdFt0SEiKhWZl7s4m
wz2Z3aDzSOW7bnumWD+Vxa8581OJYdQwUazmH9BC6fdT0L9koGosrKj5BjPB7GWM/ie+aydSjDWN
HsrohuYViAVDe83Jsyn+4pWs6fPlQAuzGkS9dY9DpEcLpDWN8lhuXQZvAtdfIIM5wFZHcu6Iy+vx
ySpeOyVOTmF6skRK435XUbltju03M0wxaMYbMx2S4Bz//VM9LcTPP/kmSm7WpidQdsRihyL9od5C
3LV/MULIa4Ve5ERzQDFy9ccH9KsAYUMvc75mR2j/HavgXHJ4Koyvafg6sGy6YTlsizYfvyCRwoDX
L4/2LnuE7WAwXaDhewUV2Nsz28aJbe8Du/FLCmLIvO5NMVeAKScx5mJ9DGFtv/LpPsFFOu/sJt+c
vbhT63IVA0VqQoG4RWMAo/jhQz8eA7jCb1BH39OoijqM3nbnWuUnXu01J18l7axPJYwqZU+/wRJS
+INMDhMzNuOkwq9v36kLWoUPSawxm6nHtlMC/UndiHN0vL/+6lOnv8qupNd2lSegapRCHI/IwINr
tbAsTM2MMyd/4tGvifcC2VSnzIRtO4op1vxjTNLAyn9+ffonOgXGColmd6bbqAWJpviPbLqYOuMA
e2M/hZScdLQzV3DqbVmz5l2SMa9eLoH+8J6GyyWkehHsdDEj91N4i5AQqFzMQ888k1N3bHlWv7ws
etkaQ9XbYKkBO1EmZuSW946y/gLbCBHIWOdUxM0NauHbySy9LaWk9G0K5K/HxuZMNX1iva7J84UJ
oGORGNV2toGcAubVde6/ft7GsuQ/CdRr2jxmmIZWGS4CCcgnfTPD9boPlSdjh3YoDTBIdWAvA7FQ
XduYHOgI3Q16TDlTQEwohULsoZzNEFBnMIdGP9cPpqpvZK/7Fmg6TWpFuWjvCs2JEmfeV3N1LQ1o
YIsd+rpnUuhTN2eVMEnSJbPJhhKOLaDqlQDA22fWzamXYRUmmky3bCkdaKvoN6M4YlgsHM1XYBNT
cY7Yd+rsV/GCeSl6hegibWe+N703+6wy+YmTX+sTo/+IAc0IJSHTLqAoSQKDv2IQU9iv1jkdtBPn
vtYopgKQqs4U5TZzMctymxRtM+qdqSJPvLQfG/6vL60yeYq5KFB5HmbpTbFxZxGo0tt8vfBPxOm1
wELVDEUNfG25xVoPpnI3jGQ7pVBvZPzMS3uiDF5rLIBPDxySQvnYpsA7qowdtbk9ShO+rYuHZjvz
d2rxM2XDqctZvQR6Awkm0uBu1XOyYRyYhJa8Om27l+xcr+1DZ+STULGWXoD+CNqHTKsgdNf4HUC0
hT5CDJJdpfAtwErY4nb6hINm2PsJ2pYTjIqBrSttz28SASfnTgsRQoKyPdquE7Zy3ts6vyyyeZOO
Eu07kE3H+gCl2cDSmc/0NAb8O7ayep9VcishsjUrEk9tHzuJE8J6Pfx6LZxax6t3EL7NygJZp0Hy
pkWO9kygu/H1N594CdciD71Tp0UOaamFK3oc0zFoiikqLCuANznE8M+stBPnv5ZusJwWWH8HvVba
P7XixSjOLKpTFdDH///yDuZzoZstaKbb1OC7tCp6dObh35qm9UU/alFBMJvjuBpv+V/uTK9TPsOm
G/33uruRBlA/bQIz+NQE0r+Xf0V/DRvuR1bxy1l5uQYLkBHtNxNtSzkMmBucmZOceIvW2g7cmjWF
MTNeWQ1tF7Ba+fDYIdOtu/TMLT11hOUR/nLuxewKDzU8pl2aB9GPPOaaestyAFD0DoDCr1fdqYMY
vx9EGmlhuhQ9WG0urzqPl/6CzaxzsjUSUp85yIn4/DGv/OVKWiwAwrOx2cr52qMPUtzqxhkR91Nf
vdp3qZuMooRiwRZASliyQHIUlCe9Gc/pByxB8ZNA9jEA/eXU7dQdK7OwMDQgPcQD+GVLrbDk2d4l
ElMmddBAuDaZ50NlzkeyHeTNGEBTdINwNfkFA6jXluTJ7c3+MqNdoBJrkwxtUFjo01oe5FqK5NHo
CvSn9O62JtDNnfN68mFg+dgvkHaMkRLArZMfiWFfOaOKwdrewFFlw0V1dCxMJ2V1VaQgCxUCxlA6
8LKkG/9atFvzBqW0p6bDeGlbwom4ArphRNPv64V3aqC+pgvO8PFjYmyq/3J2Hw9W7ad7Aw2qWMV5
tDjQQX0fo5kNXmDnei6irw99Ys2s6YQpZsaOECAt9Ea/HzUjcrnaTZ5+ZrWfmKGs2YQ98vthttql
zQCAyEFsrRiErf05pbsTEXzNubPzrO2yFl1sdFKjJAHYRc23X98Y48RqXxPtKJxbcgWF6m3iGtS3
RvUwDIg3RGs2ouXAiTovtT28zEN60cDuvbbYA6H00jHgnA7ILHwyGyiPu+8lwahTzkgp9A4Q5eJ6
huOAqUDpoqCbkn4+2AMw+wD8DJ66VWCbDbzbO+3rLMiTNnrvX1/PqVu1Cm6axuFJ4phYPFCusfMD
H87cqFMraLl/v0SFAUGhNvQFHtCQ0DIPML1J3eTMS/cRFj+JOWQV07rZbjMzr6sPZhDYnpF260Rj
oG9EzAL6/NfuzSqRaee5HnqK3aUwIhuRo0/PbSmfr393TYCbHDh/d/rcbN1pzMEpgQ5x1j5YCpQG
Wn5jugTstdmbvHr4+kpOdPndNSWuHmsC0HlVbasd3JvbDcKIBjl72FeaGx4bzSaDu9TtOZWEz5+9
u5ZpULU0C9WnScw6Kw371kNbtysXjLZ+btJz6hDLZv3L8vIcjeRGigjSex5wcxgdsFc4kJ9ZXx91
y5/XFwiDv3+945iWDtI8wDsmRIxB+yDXiCmxWcMiyu42Ex8Ds5pCB6okTMyh0+XRZL4U9masd05x
oBow4iUaxD14MmAAljfUisy+Dok4hyM70fVx1+Q4U5XAHiQ2QnTeA44t+mNR1Eebg2OAKAGw0XtV
a5etTbdMH+4oodEIahIkCTeMik3vmKHs5/ev19epp7GKIlJAerwuEtA+5Atlu1ZDqzH6+qs/z/nh
Jfb7k8gwfrbnHrG8B9I+uwPTCwDX244UPjyJ/a+P8XmG564pa95oKaazBbFYbYT1PYfkhpX+rHp5
pvimH624z9bTKpToo2S1VSvsGpKB8GCBMtw5eeMTAL/9ifCD2dRPPdJKPNDZnxvYETR1AZynamEV
U/2QdTf6Ol8cYe2bmVmD71b9Tdbqm9myoAKeTkakJXUIE5pnzIsjcBuAPnZMdJjy5lW4GmrC9JE6
IFm0vCMBhHHiXpRpiFlGFoiKdzCy1H5ayn0ZGxecaEJ2OtMBakqnSwOW5yGvueXPkCXG1BLSCDXP
7rXRuE0t95vn9HfCk0eznA5111/offqcNu2d6xUHw0IRCEPh60mNwMXaxPLhJ3RpTu43jXV7MItj
S1ybWThfGjNUn6Q5vRZGD2WEOUYvKioScFbywdxULWomZ4CrvVEAyFQcZqvZ5JW8ziqMI4B622Op
x7IF0cjIQD8ikPWZ0lhVMqhKzFIT58FD8Q657HeqvB8NwMFuZ15RBzpD3ogLGDPhV1y7hbpw0LE+
BD7vAupxoabVUdWSsCL1fmiGd+Vw3DXj3VT5NZmmQzvacQLlAeido17v6x/E8e7gzX0sxvaq6cqI
DOXOnAzlt2n3JES6t4T9WNAWG7y4hDUqhZoeavscAkOtRULqpAc7S/Y0Kwi8B1WoqnkjxyGa3RE+
cM057uuJPdRdEx2pXlm91NCAUEL4kN46ikKIcB7cOKvmbVd7e22Rhi4MYJmuSqo9cae6+0sv3NpE
sKeWR2YNSbO0bzN5OVALlH3dV39FLX7B7y7Zzi+7A/RK5WRVeKG5C2cqqV+4Vncmrzm1la4RpJou
IQBDPpLy4n5xw9LVvRsu8+s0kKNPmpAAcnAucpwITWsUaWams4TqOtAfG2ODcelm3KGrhlLLB6ot
TIMm8+FgB9bOmXB7IpK7q8QqoXovxxHh1jWl77YMgpUvDuyHv37uJ/BM7ho02mcSAWNEXYGd9IiY
e+wX+yxLv4bNO2y4xmwBwY9Hu/XqULHysR+Ki97VIzZ3UdPAWsmeriFVsXXkwjlySBp48Oex7aYK
qjRZ2uKQHAd+5a1IzW8c5h5nEoITu9AagspIbg+uADCuER6KL0HAFaN70vZXaZnEfXMO0k6t5UZ/
slOswaXCZFWlcyTk+SDrqDSzQ7WACAAKf6RueVC8ui8lDt2XD3YOOnhl29IfMpDOyGTsJooowowG
csO9F7mDdlUk0FYRTWkENiE/MIzKMb7NoFydaEAR0Yagzu4iLZvR3ugWmCnqACcz7zCAPbRUh4Wq
TCKM254hcHupQMz0LdApHN0MXNiMym68rKBXkdvjteV1Dy6BRIVFzO/cnsNcGVnU5VANhfY4qDEt
lCmcyb5JkzSFVyd0RjJkLmbR78hgbTQPkyqAygMgqr6xqrw1rUEGWPuTP7HsupqSn6QnT2nfXQGD
djX2YBt72vTAxhp/7j4oW4frVnZHtTywPe8IPrWvhAWiNC/uWOJsOf4q0EX1xl3wCafmu7JAYQWC
Z6eN4qY0MgXb2/HS0EG9ywz5rtlyLySHrrYCnnNi9bFo+j5oC+tmhFYilO2xJ/eucAJQRje6Nw6A
uBYbcFBFMNvAaMBsM2+nKzdJ7rHxPrbJLAAbaeTF2NaWr1XaQzLyeUdBFBV6v9eFtrMntJdmCSy6
p2/dOnmwjTH0UhowYW/cNruYAYVvFY/B67rXOxPSHNN9VvA7qP/8TKbhEniHqB+6vbLhR1A4fI7g
4faeiEIPhTHwINOMeCgh/l5QFtHaE2FuaI82AXSl18NhhE7X4kqpFnFxkynkGWN7WdCZnGnhnohn
az5a6yAVqnOw60fmBhY4ux16M31ebzw7OdMUPEVAWWOnmwrmJcOMCM1D+hEzveqY3BvxgjAyv1np
Pv/2dTg7ESzXGGNT2vAOtTGTkDOk/lgWarbrNzQ5Ey1P7dBreLE2axlpiq7aetshWrCskI3Yznsj
qMPzYiKnnshqr6ScSg1N2mZb98hKbT50MJuVc4DGwKYQ7Nz07+TFrGoEs+bMTZansoibmkEZuc9p
jBc8BrP54RzAzDgVPvXfd36zydLSXcAVNrmpRx1uyc5hdpKo18vLlKkbz4AHF0YjRhc3dAhKdVcU
90n/lKqrSYMXbi43jTtsjRlighyM2bnYCDj5ADSxzfSbLP3JodLQaG0o4UWrTzbyFmC9c2vz9Ypa
bvpn0X+1/XJvsEurwD7D++RnVyWFT3Dkj+/+tx/j/0nfodJXTSlmQv/8d/z8o2knDrKNWP34z6v2
nd0J/v4uji/tvy8f/a8//f2D/4zfm759EflL9bfwRbz8LXrLxfoDv30eh/rXqSx//9sPERO5mG6G
dz7dvvdDJT6OhZNe/vJ/+su/vX98y/3Uvv/jjx/NwMTybWnesD/+9avd2z/+WLrQ//br1//rd5cv
NT5291I3L397qf/f/+X5j5ecvffrz76/9OIff2jUdv9OTagpEQJjes9eyGzq/T9+5dC/E7RuIFlq
Gp5pLUuQNVxky8fwK9PBZoc91YWs57KL983wH78z/26Zrm15hm7CUnMR7/nP8/zt2f33s/wbG+rr
BsTz/h9//P7W2h6KCRNr1qWGQQyc4GrBpJBkgE5kqd3ZYxNrAgCD3IoqSJDO5v8qyP3rSBh06FTX
TRdA2t/frLbsmJyTXLsbkGJlaRqk/W5om3MJ1kcD9b+X/sdx0NV30F/RMY6y11Myw0xdvWeDvB8c
SKbBoIZDbs6vbJDi9Rs9A0giZ9GoLhsdLZXpFZrJfgm2/oQZZ1rs+GD6GUTiaFpGNoSuoPsE80ZL
Sr8kd3pTxr39JECFGYafaEcGLam3doU98rpnMQfek0ktlM4+BZPfTMcopw/ONCKX6H1oveSphkZW
H+TkufQOWlOEtQSChAESWn2v0p/Sec2yEUGlDR3jYZpf3QYateMbQMmhKnB8AdQerEkHAGu98nuf
PNmquk0RZ8rsqDnfU3hyh2KEoe6tlbyIIY14UQAiUephb8p4SpC2MT0wWggV5S80sUI8fqi33ibk
fkoe5/o75MN65xpu4EM3+IrBh0AcBNy3m5iqnXIKv+C31lBvZPcExQAQV7/n5N7Bhl82xkaDboM1
TUEhr83mDUEF2e4drS+owq6ml4fcGHE1JmzoMW7mTeBBcFPZEfK+GifKrx3RbLjtxJ6XwQMQNYlz
B0nrWHpQNXLAkuiyAAYJQ3crRsywewexzYx124GEdnZnzTBj5O5rZ9zm1l3aCxBlqwiWtIDNVtD3
vW/QHUghYsnBqUUQPiq3DqBtpemQn5oP+kyiQfuep3yfq0W4pkGZlGkbjkyrnuFU7JZhoakgm7Ut
lBauYCfcJMUjhklHAkdflmzBt+UYTlLJcIVOGzY2ZMEsAPJKbzc7BM6NLxZ7r3RjC0/xOKdwhpmM
YEDlXxvQNiUitsmDY8HYu7+3odM6VhegrV2OdvrciGuJvE0Olq9L77UZ24ME7KVSN3XKAq+9n0xj
o7w28BQE7CTdNTamwGkeFEiStKELgRFGGVTeWNN7Ztt+knox9A6ugYiIdQsp9KSAI8eOKosYc66o
axtfA7pILiI7NNm6kFDsTGOfSTesXfuJJEY0DK+t82Lw55YcSrvfz2zwoUPim5JeJW2768t6V3nQ
Rsn59ZKae6IOWPZNutCCsceQzo9K2sfEu06Kq0rSi9kg98DHQEexQmXmGQ9J3++hzRxRqLLnXnZU
7d1QXWrGdxjJRTMZIGAEGfNqpzqyB2Vt31aoaCd0KGucfHkvWt2vpvoi0+pgdJJgoBpGOXsNfifT
ZEasMjaSeVsls41JnLi2s7CFDgye2LaE0FahwD6f94n9oKfedprhNvxSdntNhySHrOKyfS7c58mA
dV7tRfB6DTxe+6pofBf6Fiz5ITheUf0WnUeAoCzf4o7fNy8NdSEW+c7H7KmAjhbcaqKMuxs66GGr
UwyHrQtwIrcylbHtqpthSkJ7lHHW5SAIPUKEJrQFnrI1H0ocqhmB3apeObprWuH54OKh0MJrO2eQ
OtEiG8pARJDA7L/3wICY6hWA9FjXEa5GBdCdCqU+bbzOgJ/9HJSJHWl9vkmTLuRJ7du6dciK9JKx
m77Fiq6niMDFT6gXy4oXqe1+HqHUY0LwaDxW9a7gHX4J1esKEbeGgIi8I9XjoicADvNFB5EtPXN9
wsAEatReFuzoGcVlp+TWs+WWJRmQhrC5NKnyR5jujjOM50H7Fp3j63qLP4BSPma5aef5+phfQ1Ap
oLQKsvQGe+RtCcWQyTvOrvInqC3CRTFMuwxTCRZY9hOlCVgCJEa0Doi66cXRrK8qxXwo8EjoxYsJ
a4WroALLL0Ww1JzLluzd6iXzSNwVReAMGDT3MuQc+ty9ATNuzJzzC6N/S9EfbMhbBq1aPOtgFu9j
uhk1uDjoRzbzTW6jSq6gJ9FDTMCAacSIGIwV2s1ZNOnOxZQZGNgtEJt0b+rw9UavMQfnUiUZgnoV
pCXkumx+ifYnRJWe9ekb8RAt7D0Xb2posK9BrdL7OUrwcyVcKpB0Y8wUej2K2KqLKL82LNdfVAvn
8t6gV5MTY9ocUANq0wexBOpnvXge6lsU1mGn7rkJdR2jQEuo9jNKvpWtF86obNEK3hT0thXWTrB9
XkGCgGGx68tDv0JrNoJuKBbkXZYMwQjtRx2rY66P8J2BGTh6C9DLMSd0L98TKCoPRQRxTF+6GYQv
ryrT22USMpSOuaFdHmbFFLRSHJq0iSeouKbNPS7Ll/qLBqq3gC7tLOyQoPZ2NdhYVs85Dk0Yutg1
wg28yRrtbdT35XjjiFtjnrDBwY6ZXElooA8E7PER+iLd/Sh3/5+97+iRHMe2/i9vr4ZISTTbkMLb
9Fm5EcpkiTKUKFH+138nqhszVdH1OjGz+hZvgBlg0OhUyJC899xj0kmErZNAJyHCuN0VWKRZDs+e
2i4GeO8k6b0qXrV/Nb75nlv8qoJDdMrhjzouK3HMWLUS/sH3VehW3YIzb+tamEeMwcLyInRbGM92
8cJm9JNT2EUL9yeV3VH3MLHseg8Lg4c90k0AnTrj3rkd9HLuvlnoW6exDnUeh1c6D2kpDDh9QORk
V12N/jKErFew9VSIYcO7BLqBM6DZkvoxxqaSwO6vVHyRXnnga6TbgUFhRnD8qVz59Gnyk6iC/TH8
R48D7M0maOm5nSJWyBBzP/iA0j1i/cJOadSAOgrmHh4kNKRBtvczdU1dCPsJhlYF/nxqoq745Cp+
cMkE98hj7MXQq2ChVKu+MGE3TMCk8VU7eDMzHKwmHEsG9lfwFp6+B/CEE3C7wIGclRjLtK+eFxxL
ECIZ8+BC9KymnT8QuAKnYaDg3wgVjfaxogH/FEIfYBiFGDEaiQpSF/ytMgN4VftxVLcvov2uF2UA
Wtc8RJTAkQze+XORRWz2AYy0eH8ltNcmGqsmpOy7l14NsvIlQqSwWg4KUctCWyD7n3/qE/6qv3+u
t8m1oL4tTxkKeiqoS3x+SwT1/I73DkN5elVIDMc4+lpgitqePjYDotde9W+XgrEe8wlHe3HLEOyL
0fi6dftHuq6fMSeW52EZ75Bxsu+O2Gkj9zXf1ofsXqzyc7aB1OxDr/MbkPvPYhxo+b9+wk07rU0J
27YCPwFhiGLXP8J+aQ9CMiLw+LpnME5bJB/K6X5/UV+6AZB7HuAh/9ppdBK0/7TERa8Z4OoTEQil
gVo8rA/+ynvPdh9nufymiwrYT1dEu/bzvKCWyOuByrV/VMF3d3SBpz7nFQ4Gv/2z9/6l9f758/l1
4P/X8/zpQtd//tNgIlAZqWhBuh9fT7qTy2HFVvnqo/ThH0zIv306/77OrdhK16IwpMYNXZ1Tex0y
TA5E5Lz1W6QYrgABH+0hXohNloTx6aMkmR8f5j9d/aYpHZ3Wd1sPV592Lnha52pvYPcvkFJSnfK9
/FLv9C4/xptuPpWn/vSxNvtXQO5vjzm4+WyzOoWJ4YgvCHtn3Zx8wHO0/48gmr9f4wbPQg4Qknqu
j5hToNnphX/opvXbjyVA/msgGPGC207YzfiI6l52WAdTiJCaEcUkFj+YQKvm87RCV7Wge6Dhixai
1o+4G79fhT9d/WZNwH4QDdhQXje6/tBu5eoarNDu4xVfU8S8hx/H0d5Mhf56pD9d8mZ1EIrol0n3
7aPXiwMcP/ZaY7TLvld6z8RF5uW2Mc7K5X4YxGbljMDpu+EwmCuGrtbGObCyRp28LujezYclL7PP
Rn7LnXbVATOIP9QMffSMbiPuRN6k/eBiOfPzeM3feQv2MHdfeLv+BGUcMt4+nAP+9kz49yO6PROI
L6+OlbZ//DOctIyyqN/4UbWtounloyHgh/d3842jmLSZEQkMAZ/LrR96GxLVoYrI6aoCLPDZrz4y
sL8B7f/2DdwqCTBimSXMWrtHuxyj4aTv2o1zhG57oSO1K9YfhoZdb+Fve9VPD/S6lfy0I49QKQyI
mrousuuwoFzByXqLSJ8fXDJnK7/9c/1ww+X8+/3dwGhUGjC/66x7LA/lI0cPi3MVRj2b4qE7Jst2
0cLTQ+xHtujvsyUIu8H2n3/Ah+/05nR1iVPU9Yh3CiLuqYwXfIVzKAzW9lA9ws4G3hEfCcU+vOTN
VhIzOCfPHd7ptGsOc+Tho/0hmIVWVu6QpPuhq8gPjv7f3ioDbAtolAp2u0xAVqljuAC1j8GCrZut
v6xP1ZtaQQX8OIZDBG4Ixmi78tjtqw9OePKDG/tP1745fPLJeqYeS/3YqCCkKYmAbizc5FH3T+hF
F+6cLCXQqC5/Ltn3TGSvsYAPr1HksS29UGQ4q2ao0lNzcqb5nMntNXtxNp9n2sIsWl761L9zGFk4
KntGdOLWl9lXjYOO62qbQ6/Cjdp7XmXgr1y8Ie5gqRJQkrOy3sZM3efjuIW5zzfkKD3EbrwrgQOJ
u1qhmcwWXrUe8j3gn8VAq2HRCf5VoNaFQCuP2gqQnpbJp9Qf97Ob342l+Rp3MiLIImiJ3Sb+fZJ7
IAx8UcRZlx7Zz1pdkrxeCvruGbtSkK4V9/UE04oOeBpGyU6TRLrq4YtXRMg/AonvZMwXSSkEcS64
qO+Tfc89Egp0iK00C+npVS6SFe/9i9RlFxrYLLg22cCjFk6z03lWcZRAVSYdZHyJ8c1pPPSCmrUh
lDsO8hgQqK28dZ1+xOS8UUz/ta5/+uJutspUTo7TdW73yN7KbXmAX32EWfDeHouLwrALBPVljnFX
sAYGtsbweO18GrZyDWbk7qOj+/eNA2MUXlABY/KW2VOwTJghr9vH9jVes7CaFjCFDedtugTA2WKO
2G+ajT6gCb6MT2BP0U1y/uhH/L5R+vePkDeUN4QSz7P08CPi4zWbDv1w6G5hIrxEMt36gz3tt/Xe
T9e6KTjjEYaDMTPt4/gaRN2S7ZCeEY57fj+vy2e60lHz/uFJ/NuD46dr3izzuNDQhCSm+3FwXF/2
NSIFreC1HEvP6one//NN/rYa/Ol6Nx+Ya+amFxmeJ5Kntha2Rs3Sbv/bCuOn69zMgzWzchRAgx9r
eA1l36qdAv31rdrG+/RM9x/1Cr/vVH663M35G7hIvfMIaXHekxXf1PfTsYic0HkXcjE+V5FaFiGP
1FY+fuwfez13/r5T/2ud3MZoXK37gyLDKUGPk7TLgCNeXJbnqa5PyIdcjoAd//kdXs/Wf7rgzdmb
m6kqQIpvH3Fwbf1uinJ93/EW3OFx4fV3/3yx35dSPz3am2NXDnGCHV9evxiwaRCQl7zJpXOkq2vf
4Fw+urmbyf6fWyAGkcCDmYfB6a3sgop65lalGh2DL0K+mjcybJcpgPgfZcWHBgq/W4E/X++mlHKm
oM0deDuhknHDOUIMw1mt8vBrtYXJ7pl9YL7xQxZ++/IE5RzxNJRjOHmzADsCdK6Ddexj7APA0rZ4
5G77YAd/CkUafOZ+/CBHBqfZcpm4NEIPHsVlG7G42knmragCw00buFO7qR5XtvMefMe4i2ACT8nc
seDMCkwpe7oq+4cZkwnpeKD79gfuodKerQwnAxqsxe328Zap8aP7u27I/3R/NwufJD71LNhUjyX/
kjsiTE0LXmiQHZHnCIrwEI2FMFHmZ0tkaUUqlfA96746ZXucsi9zCf453A5gSwg/P2kvcy7hOt+v
4YxzRPkH8m37gk99FyTVnddyGAckz6Ou36hWT8gJX/wX3/7PL+tmW6FC82BO8bLsMrsgmB0Fp3Ni
W7OstsWyhXD7gyPoB+73T0/v5mPU0jEgmgn9WMB17o3lEdx69M57kXvzUCI2IPzq7bwlJr4bjuiv
HuZdF99dlO8oBM8PsMvEJvffPAJsnYwFYCEARPy1s+kcEF/N9Xtt5ZMgezHeB/VjiSi0eJaHWASR
sEfrDhBJ1XCk8ELbv3/wC263OwKVhBAU2IUnXUzyb7Y70be0K6eeP8Ci+YLIXRhSICZhAp3NFtMG
nPuINt4D42oZ51MdxpK+mrjfEYbpqVOcmwLF20Q4BPHpn6/rP+LAHNOvTWXhzX9LZ/mFDfOPTJn/
L4kveM//O/NlDcP+8vOvbBf8C3/RXQL2h88gJREegxMtWCUoav6iuzDyB+aoMDTjJAD0DTj6X3QX
8UfgudJ33SAQPsfO/y+yC/mDcOJe/+MJ4jOJPfM/4LpAk/LrHhUwl3Gg0YQGVMIEBHTQX79pbD51
zSUmyp5bt0fiBlnoByXdyWoajr3u81XbmuLQMMSP2LzyTdjUtt13Rar1Yp5UvYcoZlr2mMc8NRMy
YitZ54cSSoU09PprEMkQaxDRx7Z/8MVkd9kAV+ZOOf4yNzW/a5Jr8iy+xwuyFYsnmnsa1NB89r4Z
+MBFgWnlJaFo57ppQsJO6sf0YSiSDO3LNbkHzLoxPzedteAyeH1yn2JYhJiYIH+GgLZFAh/MVWs8
/JOcJz+CiVx+5+ggP5XIN9hR7iehN/ZOhgOjBpcTCqCLTJL+Ihl4Lo3Ph7OZSzRuQH+HIEQynY88
jZzYMrRz4j4gYybeDDq3Jxpnyat1IUBARF6KiI15NBivj+qbFUF2No2sV34u9KmmrP/CLVevfqw1
njiPh2usCXkiVddcKDqiTTP3sCEfXf658bsE9o2g8tctBTFOV2OyFayqkDcTJBe4oGUbCxeiVaWm
5Aw6DggHtUNaSDG84EIykE3iEhG+U4aA5KkugzeEF0yRI2qMyxPhxnuYUcpPVibNSVZQkKJqovPe
R826S0ZuVyJT/YEga+PNKUu+z/KJ3SNvxi7xx0b4viE6sihjuLBBvHlvCjSGyN8akFHQdNXTXJJu
C8fv4qUGt2tLY8SqiB5dJoKInQ0bSPIJuSLdceAKLVXiz0E0e6a4b/srQRdW5F+LzhFLaA+sj2li
zVYwXsdIsCy6DVOD3QV2vs7GuuK+7Lh7TvtKnianqte6q/M9XMV4VE+WgGrA2wzZXLXEVHQqnH4r
ReZcoP1Jv1pTS5CINGqC0itGjOtSh39N4qlZNPWULAFnWS80s0sxqDcV8rAxT+815N8Yx/eXKYbB
SzQgWXhewFTMDaWHaPIiyf1Tq10Gws0It26klGdHqesJZGyiu0Vsc6m2cZfzixCdB9JOrx6V5hgy
zy7c8Ae/n96adoZWx4cBOF8jwwXq7c6tjPzcur7aIpmG5lBuxfNLAl9DCzu7IrVROoEMvmyTAkF9
Huz9z51K2XffNwrpIXFro2wuEbpS0oqjBFEVGuepYHShcgRZ8c6H47s7OeBLqLh8GYMGVI0sCXyz
HDkHxUSkRfUCyX4L+bfhG1oX6VaUIKPwsaFLv9b5WdHBRRxSr1LAIvj/JO7lRSmHIIgDNnhlqLOg
PXtEjRHSTJPPgVd5x2nGXqD72R6gnLpG7sz4keCNS3AyOBJ9FvOg1GeXtPIA4mICDwnqHklXJyfd
4gEvXNbhf+2kzdZLYr0pddee/X7OMHHmXLzw8aqXd2F5dKrmvHoZlcad1SbA03NH/CiHptiXJs7U
toB7zgttRDniU67xZ/Es9QtQvubFzYx9aMyUgvfU5chi9Rp3OvMEfzd05wLamBkqgyewJBpzLOEy
h+XGa7JAQoF2IoLzwD4haCNLd1AoMSjzB1o0MJmWGRB13SFyNbEJeAwNZcFRgzYIYsKA2KWwbQjx
lviD6fwGgcT1tn68YurDGn5psOtViN/p8NCMM+XngQxwvNDKI+ODO2KNRY6kzoPL0/yTjHPPLI1s
mk9JUJP9MJbupUxUcKaTS3YkNqBLwLMxQJiaMy/9BDLLRdY1ME9Jx3p8FPBo2JaMubgWgr5efLj4
POYJ6Xa1iRGCqlq6DEoJVlgAopAl7XSiugNXL6jNS5Y42RwOLC7vMIiZMQWV+SFHNC2ILK1tvoxF
5S9JduW91Cm+xcDJgawxvwXRPM2QQcT5CF6bg4zq51GAOriwWB/7Ahmj6CBGv4CvnskgCxjnuYyI
O/PI5zp7t35QD1FpS/88NxQZbBCbYdKRiAZwYl/nwbOgmflScCWwTijcjpHHFDSIRaotYXuvcLz3
Gvb5JThwRiPKK5vKOQSX1u9WbtzN3VdTOaxdlQMGClfuBbqSuUdw5HbW9WcLn52w49dTi9VNXQB1
5L0HwcLMMU4EFxI0cTqk9YGjsBfX77iw5oJwuwIhYDbFJiJKM4QtS5xqDxMY4oRNB2LGooJNXAqx
oskOaeXC0a/Ja1h/OtWchE2Z0zTqkaE6HDH4ksE5IbR6RMBQJkJtRF/seitgrpvqoeDR6F/pFHzW
hfguSN65S6QiNQhIKrptTXQm7ytfETB9Eg7MUPHR4Q/+daCO9M8BcaldPQbTqumLYLzwfixJGgqY
ayZgQXqeeEk6ET9KSFe2RmL/Xtqpc59ALseSCdLJgS9Q6cC3FbU3KD50NDNuvBzdbcfBL3cwvnYv
Q+IlUFU0McEebr35RXc+hFRaM+nsagcKQ5+3OMobwtH9x7QAWllBTkMqGApH8ZghNIqiqg514c8X
YQOMu9rA796ZiO2bkh7UMRasCBrauMzuyAQNZ5dk9SrPvPxYzAmDqA+sYaSiNNjsZzDK8fnhZ2tQ
OeT83HGCxKeqqIovnbLXQIYaZKMRxD4yQgjUiWsEFasyZ6V04SKW3LXoE+zQL0Vdl5fEYj7n1R2k
RlnpZlsJlHVDAwOEAWrdfEEy2GzMSWbeaqJ6xDeJ/DgHmpxaN6+309TX2xxxOp/KvqlPo0OzXckq
b5ORpv8UJE38VGZFj5Onke1yyHX8agJ0nUiKHr+pQFZPYOuAwDpS5a41b6eLKdvyta+pu/Js7Dx7
fQuhbS4mto1x9G57IuwTHoGwoAj6mANwk61if+SPBSCgCUSrFKAd2K1PFRRVR8efnNWQ+z3iejNx
DEYJChWQ1lWaaNjjIuRK8vIUgGXmoW57SYjWyK1K8MoKOrBPxk8R3TnFfF3EEjqkmXD96uqh22tn
TtfJYBpI/0t6Zmh+tv3s0H0Lg9R7qhq7N2wq67A3Zt4QnGWwm4FbsoEYL4BtYIvwty6UyFv6lE4j
L8FBKlIE/madPWEYqsEmw3FrEACX2hYfWw9//r6uwRcbyOREjavVO5EZkgw7ef3oU9kNu8ET4s0p
RmRDERB6ez9BurYZ0uStSarmO1r25M1Sw19oQCB1ZI3TLshkm+8sdYdjNcjguyx1fSJj0e+03+F0
QA7jshOpuoP9zHyapCcuZdzkyFvT4zZrSXrobTEvPU7bbZ5QsxJazquSQWTfFrG7zroJQ6masJDY
fF7macCiskBYpa1JExWopZeDAFtK1P4EUTWEGLb0sGySoT+33HV2NoCfnpP0/tLh3HwKTCwQsZr6
q5pMepkN6VfYO7Qh9OQTlGHYOmFobiOYw4whemQcJDgrQ6oUWAsBviRFJhrVxVBEra/dRWUavutb
IfBPZpTiSDiDVRMBuQmIzfwJyXz9C/UGtZrjnCCBDpRJhGXq10Fpb88ttGTE9vVGkkKBaRmbKKAE
2WIt03c5D7L3SYFuKwUcyESQgxDlo+hDXlDzrMA7XaEkSc9VU7mQsFXZHRDF8hL4/vxp1Lk5kFYH
pzGbwQfrW6jDkOV4gveuu6ygkxxWcgZVKkFgwUkNYFyhUhUeQlVDZHa2OLA0nxl4acwd6Ri2vk/A
zJ7qlSlLsS7SZIaRcqD3RHTzekYl8D2vNJhgdVKuGqsbpDJRMKR7ZMI9CbCHtsVA4xOEmOiS4nFa
IY+xOloWfHNKt3quE5DQKg/eyS58DBc588e3bGjZ2TPMksUYy/kLwtzpFo6KyKZm4HfCWNHi+cdt
Ir82HooJTYmzLWPRHADAoYpAqnlfR7qoBxJpW5GjmCtE6g6xh0k5usR3CJ7oxSaSPbA+dc61Eohl
IfD5QDB9lkAQWCdDvG56BjJpzPNxpX2GzIXkukaNH4SzSs0+Bu0U47KMQoUnVf/Y4zir1ugsQJ20
wg4PxOBAWygFhSh0jMkaLtsNSn817kG+c7BlTtBuZnTotp11cFi4slllOApWigT51i3gEIaEPAE/
CWzAU6X6Zeux5sWp4Yq5CHw6b5usRvndEM0f+lGj6FFlMe6mvEWGazDC9SHu1dLJ03rZzXN7R+oq
u0Dbq5c1lc4pd5NsnbgN2Yw1mV9IxTssaQz/YBCRnUjnYRTuNcVaZUUbWVcCiE+ZhFm1M30WFRKR
OEhTZxhaI3KUwmX2qsBnS0SJsBPLDdnGNvVPvG48bELB5IbYbcoV6gjvcYjrcp3jXF6NMZSkdG5h
CVXMRq5p2zY4b/1iJaHxjYQK/DnydRoUCyYb8w2avtFbQTQKTijBqG05YpM4CfQDUTUUKrKpAZkK
73tnSBqvjFPDh2rO4IWXsBeIF5DxjuD0oyiCawiAHXdkUmLXjl0R6cH2i1FPcByWk/+aITl8NeMd
Lv1uKLaAPPgK/2U7tKP5g09jsu17YLwdOrItXLzjAz4jHsLzhOwVdyiqGQkUmJVdBL89b5O0lVyy
Bt0cNk8TWVKU8BGpqudAJzg4WlodHdi/X7JE800gYTMJ7GL6AiABpa8SdqOCrtukWTohM5Tmy3mM
3ajK3eKdmoFhL9exe6oMEn/QLSAQMRvdl6odhweTc3hEC4b5ciaad5YLdTe1pQn5Net2Nr7djpDI
gY8JU7avCHp1Q6Wa8YvU0JH6IDS/ugaG7JOrfGTY5c1SgOOvF+h32nXttPYRLfuwq3AErT1MfR3A
AHn/DOxGX8wIPTGikIPuTDqEFPSBNPfK6nQF/kMR8Wz078u8SxHvi75z7Cuy8RJmMC9I8Dnl/lxf
4YOrkyo8J3ypur0HhHFdllkQJg1MwAhr+hVyIsgylinib0aOvsEQdGfCgSweDmcNGMcZxhGKar6Q
LZZC2yXtNdmTTvsmDZxl23g+Emmt3STS5J99PvYPrcjR9zbE7r0KnRKyOP1mNWjtXN+eN31Ruc3v
YNiIHcrk18hnDjGULcT0lnSyPVc4oU9jqkCvduYi2XapB4sJOLgj9W+cIdLwPfOS27raarj/oBqx
yW5kEDPjjSNiNu0MaJUzP9CaI7ypoMwLXVRccIRPBvA/g6G7IFXLnlHGA4kvrXdA/T1sMAGFRhsL
Z1WlXvpYp30N5bLwy7VGTuhlwNHwANlgMsOGooEXT1zpIISKIkDObwF9DBJ24wVjBPeC7DiwpfzJ
nj0B+490RpYcswZxuh7aMOjLm1neo6FAIHGV2PjcCwG3fDQX312Wpv6i7lvIqPuu3FUlVS+I2xne
EaRcIKgJqVE7t4bSpVF2gBENmuNlXjnpPve1ugPOA2ikcbJLQwqxTQmEHnM8Tfe0iJMTIZn7qOCH
sBkRBrVkpui/tRlx1y1Ppn1v0xIIXwpjNOOUd07tDu9D3zl7qKblyZOjAhe+Mkve0eYVwcdm2fUU
6zvG7oLGJZ3Dfh4Rs8dFCsVJM8EeO/TgNfopqxCQbH2AMKJhzSsGHQMoaHG6/3FfaCkziPKnaV7k
Xls/lLDweuF6qh+GMoYsLfC9/sJKJOfScmTfBTLSFsGgUDXhe3qQhss/+T3/h2z/D7kG/P3vyPYF
Ys6q+wXZvv4LfyHb0HGygEgRYK/2A2SYAPT+C9kW5A8IPMHmRtTQDx3nv5Ftx/3D9eRVhwjo2hdc
XOMx/iXkFH94AbzbBIPRhPCv2sv/ANwGIP7r/M1jAt0Yp66gIHsT0D5/xbbbLoBpDeiPy9xxYl4s
Xa+rpqPycWY90MyVEhCT42R6H49lPXyzUpP86wAtErgv1idC77BkixzbW4BW9NT5OTNJiE266qLc
zBOSWQn26GRbp6xHAl0w8QQeDE0wsG+QxQEYWfQedC79laIEDzqqEHroxJWE3KJUQxOpCX/lRPK5
yp09h29oq1A1Ww/hanGDYfki06D0r7DAJsgaBmYL/m2wbiqeZVNV9VET6E5sVAE5Du6Hpsrk8+AD
2IKPQ1LW+WfkbKvpuw4qLV7F5DOvXHgGGW9q4SfMt1+sKJvCLAz00TX4Q4PN8rvBMzCau4xZ544e
UJHUuONSEuWY1yorHfVVYQhIhyshSNTtghcq1k9kcPPsPlFJRo6jMFXFQh/Sy4AfZ6t4d/KzfIgf
YmryHgGyKPPzLTYpAIfQghhbjJE7TG3yGjiuPz0lxeCxl1L5RFfHaagL872y6D4vLu6me2jJ2MLu
UtW+fIqzCiXCuUjoDLmaW6QMEMusFPWuGgY5TmfXvfYiCwPj5+Eg/Hxu3pDPHbuo+XI5Zq9Tm2fd
6gc9/ilg2L0/paOq4EKm4qoB3l1jLHuac5zr62kmPbSwNffL7SQG230nPPeqe0BJVbBnE9RL564R
8PpZOMC+arsqNB3ZEYy0GK07zWGwBHlOOc7BfY4ZQbrKy9odAW8AXCqZMGillYNa+SUdpwzkrK4F
fnLA7BcVxIIYDJfWAezKgUgEHSrGep3EY0D2ZdOieS1VMqEA8U2gDlk+pjSapRXdEVWCVyAJ3uQw
PBc4/gBOlxm9QzE3okPISwedcFum3TL1YNMcpuWYqGdXxXxc/QjmwNQVBQM9QvtSmF3biHTastbR
bSQFBiJRLeUAOh7rk2mXzB4aHwvXdgBSJXIFHpHursgm8OtOfrYaZ8qLoAYej2gMDItYPkIpPOTA
EfLIq5IZGWx+MbQWkiYnpv2BwZFmOCIefURlvVApKUDXTjxnXivD2+RYMDVPB4aQ3HKDjy9Q8EI3
jThJJ+vLDADloNzQcXPlrwIHY92oHFu0SKMLJ46QFkWsvqOjbeQqhtytOCMj0OvXXpqn1WoktS/W
WY/pKrSYNbxHgGJmfNd2to7Xrcf94Rn9CWcbLIui2cP1txi/ZoGZLfoWt+0OQqQASZ1g6gAooNZG
ojmea+bdOVXvQVHYF35DQ6g+E/AZ/bwZ9EFgYwSDVTfVWB4LJ477VYx+iEYNlM/I6WicsXn3vZrq
41RyjVpEKGhJ036WP/DYCsk8C9H0mhxGBFnJHEOeADU+vJ1jaJE7xr7CtQVCKNq0wR1LJiQoYNzW
DePFVN1UNpALpePw2XjV7NMFC9qqOARY6O1G9XHA17lb23o1D21ZvMEXWFVfhxRuDYfGqx3wYWph
u4sbU8x92OAbYGlzDow6X9CY8vF5BDD9mQPxpLsKpoa5WJYCPCw8HSQ7TRoDNjZhtwH/1KxnyrAR
QCjn1QsM4xPZoSCgpYwGYGj5J1E1JP7GhrgM3kF4ghLr2FI/a+MDS8YC1iFWjS7LLz4bmyu8ks4N
b7rI6SoLHZZDDDdb5dZsWNW5tME9RyoGDG0xTlBQTipXqu+0yXE+LDw2w7IYpVzf4GCgXMUsxDw0
nTGr6efcXaV1myJBxnLj3pOsE9A9G41kKpYO2FAdwueWgJ3ZVTUM31RHbBXyuGQ5gnsFx3azyOFm
UwFURb0PVDmoGdfwpYGu8nohhwtwOGPtPQV6bMQ5HokWpwZWCAyoVADQ7lG3E4NNPJY0jGoK9A6x
OGKwbJqHIat7a4/I80SRuixqmaAyh/6/RPRxWnbVRc96QuNCzIip4oK2U6nfYqGVs4mdnqsHDJUC
jAodTwxYeUPAbQt8Ei5SsNFppNRwPk4MnYI5kqU3tXXYDH0AWQPUcNy9y4lIa5CjfJ970UCDvPDD
YZwTdcZ+jttbpM08O5+wQSqxHJFNAulwF8ywEcC8Bq7kfaP1O0DmAkYqQe10MALjhe/BbQltD7IU
FmUNkiJZeJjmzXgaJeTzQdhpbIbeokHXBi/f0ZrMrlM/26ghsQz2vt6IFlY7El0spPnFAEmNmmBI
lS4GaWGTl3UtTZ5cDNt4hHeW54DoLK2DPZ5bwl+KQTbKQd61MaLDLwD/XGzhQ267NxT2voBsAZwd
g0PFIgoYqdKG3QN5mOjG4X42beOpFN7nBuL5GRI/kg8HjB07KE11pyYALZOPigRVUp2EY5z15jkN
ShgG4qOETUYcpcrN/XecyGn/WOSty0CMKa4rV4wa/Kl1WimAyFDbo61auxOfBV8HtMMYdOlkFe/1
Oucda+DUMHZHMuTxVGwxExg8J4IJRaG+Xr8SyPUTlBhNsJywB/hwZfHo1AKaiKEB+Uav5d2B1BiK
wrGXsSxpl1Dhzlm1xO8GHPQBy++W0wgrPRm4ng8qHLtCA7dEuFYNqKkq6S4VBqak6v8fe2e2XDeO
Zut36etmBkmA0+3mnjXLkpXyDUOeOA8gOD/9+eis6rLkPFZkX3dERUZFyk6IJAgC/7/Wt+5FSRyL
vdaqA9D9oZV56Tmzgj3blpNvNGFD4Whv5TSFosxDq1u09rEBH7yl5zxcNPl8TAmVm1qKND9tkW//
0if97EdbVUk/qZbW3xQSiekSpoT/Tf4Q8X55uU+rGNaI9d+B27WSwqSJ8dzUVPWqeMs5sHg24gJA
wUh54u73A66Sn58HDEzkQJ4kwsXEqgK85PUmN9F2xcYwm3bDZKFsb0dq1WNgVHEo+zJYz6pIEqKG
d+3347650MAMkIy4DtvgADeA/Taqz+6doenpWWwdXVg7VEntrfKt5XYtc+6MZSj+2XX+Mt4bORhy
igB6ImQ0o0vse3emZGVT9802QTIXl43urH3Tz/+MqoUCc71Kzg8YJ4UlSDt8fXcVjAzlJi49Wh8U
ALsPa99NjtybU0LJLM6r3e/v6punuY7n+9IMhKSqi/xn/flP06csdFJBxgHTKZL2rkzTCpNhFEi4
l4lxqyhnSeLwvDp55w1b1Xs/zaK/xg2YuMROS8pQ689/GrexEqmrIta7ql5I0Eum7H7uLQV8QfmH
31/iLypay6LRbSOjJ55mnTlvZJ/2LHRf5VFLiD2ZxWmvTyieth7OhNmdHkTbhxTIQ6+CyTVi9neT
4XPt4whfZjzkP36X/zvb/xcopJ8eyw/Q1F+Yp794TY9tH/cv88+H+x9/49+yNfGH6TH7UCHYNloD
lxP8vw73jv/Hykfi+G6iP0AxxoLzb0qT4HTPiX79oUsFgGf7n8O9kH/wr1GQCpcmq8mf+ieH+zdC
c+mBj5JQpME+AbNk0X09X2cTWDV+foEl0dNbUB3pbTMaBIDy5TpEZtF+UD3uHn6f94Sw63r605vy
18gBnCnfgWDlvg2kAnQxSDka9o6OZkCqlLQUWwUOCO+8kW9Wgh/j8M2jgiEdPifumyvECqHnJkgR
fQxZhrdK0nlgI1X0Bw5T5UNQ1sZtKVXy8NM0uP3rQl59v9zXisAfTxy1om0B6gUbxaf89a2lhZA1
SZYthGmiVT5kyBpFqPqU3jbG9Sh7HCuPqMIY3DISsbr5LDUCk13pI0a7txqa4iaHVatvCZDRdkHt
VXvgkdW8C/KBKFKf/YaEfYWyOWYPtves0uzOrUZbB6CA3AvUgv4wXTXsejZDPgEKH50GBysNwror
5RZpGSEE+dz/mWYLB+suN934AkyP379odtT5Lle0lRqjT+77JK+R3M3G52wgFcjSyvhT6w79HOCI
+EUHnfWhgOXoXOOaKqOjpBu6bWTnXoNO+mqMtA7R+43Loxr7+z4eICZYG9KJ95GHii6ZOb3NtG7t
aKUxSNmdUwrOn5quDR5TtALn1EOv1lsUnr2xoyrSDhwq0VoYJEKm6z8PlJk1MhlV6v6xakfVgXlS
qg6ovFfBx0j1UXRjq56jC4xfiZxyKJ7aKW7VZoDyiwMrITf1hYMPi2M9ZNBUur6LTr3bmXcpBym5
87BhXCsaQp9ys0IfXkjngz3U7i17Plq4vEYXlTvwvGBnOt+9cuKwU2Syu8inBgqvnKqtWQfJrZhn
WDpJzT5SjA40Kdu9ZG/rHFvZ1SSpxlVzaHpf682UUcfYKBNkzQxv4TKbm/o0tUQO9pKuRJYP4uAu
XbIjtCL4inqquo6NovpObco9V8GEfgsRWQifdgiFg2jN6efkuvZg5Qh64KcB7RVgJSXEkVNnv1UN
0KJ5LqpLmHPWTmccCEM5m/4+mPv5Qgk/2OpOQVyJZ6RpmtKJYZjqoRNVdoIInlEriel3LrZe84FG
19iYtTHfZGU+I4YQnGLtGJhMN9b1Nw6D9taxTLZc1CMyTgDDQATh5PWQ+ROjNZ8GVXYjZ8zFT6+o
wFs3Ha65qzQaxosZTSxaU3e5ZgM/36nUClCSRQ7Y2XL2pl1OeQJxm3DAU1qxhjgo2h1tIouZ1DWP
mYj1vYN4+M4abZuQOssvNoLqyZZ5YzwVsYci3IzGI8U7S22aDmTU0GT9V2hixh19An0Lc2e6tqkb
fp8VNYoiUN5HMYKdc9VY3htUa3AnDoV/sRZUD8Ksnf3oLhZMc+VPB5+iyJZeS/dcRrELILW2UNVK
tz6JfJaPCJSqi2isu62Fyop+gz+Eg+vri3HJjEfT1vnWSpPxqFo4qmLss21SN+5xauzi0ibj4App
jndaVFPtPaC6u6IsoxuW+Ti0+CNftGePl8No47XLo+RrrFR6ITw1hSJCJhwsC+9OLNKzGRfMYYlE
NMwVjCi7G6JLe7bFdeWl9BKXZDlN0k7ulsFNLuhB+zcz+WS0mxp/NyI5u66dGaX8YKLYaekynoVM
5UXq5vphniC6xMizt72YjDj0S9+kXMySCnY+UTe+XmCq1yaqnmBerhrEu1fUQFYNKPYabugsLnNm
2oU9euVhErk8jXNTPc2FCb0obuL4hv4WuiaaQMVZ69g/9r1TP9GDsY59O4J4KpKluOJQWx7zKJ/0
pm1wp8Ls66sXrezuM0JZsDzVBM+J9a6VMJGM5ElL6VyUQ4tGUeh5r2or3rnclN0y+smuNnvarVCL
r8bZ5c1IreRD16QdYhkMQZcUA6ZdSQ8ayULePngdsVZDtohz5DTia9BR0Eko2O6zpi2vprbrryul
cggDnfMxY8m/ZbIh02t43+jsNNt59lmmXdasvI+js/Dy6hzosTp7c9wj3qqD4HINjduPInNPPei8
re8bAIs76tWp6IAWqqyBFGjFD1L7H7RFgEwsULJUtioB/MbyNrOLbke32j+XJiqqtnWKl8Cw/AP4
7fk0q8W67Du0nBuj6uVDp1SGatuILq2VhlyUaXIZBJN3orTUkxmHeEGa0kIQl9vPcxsXpEQms9ig
DYKV6EQ23dRlIqCDxm5v2nRYRa+OCr3UTdGnJkZGw40Oibb6p2GuS6oAY7pXrrotaEts6qA0r8Zy
/ozwrj0hfYAlPDTTvq8tOw3zThlHFMbjMY1rcQNu2biZbOHukw4Rhsf5/MaxhPkhtSN5yPOlCTtY
HWGZTMRmUOz+MoJMBo0EvQhRoBvq2ja+uoXRXCPpH29wEqWPcMbIAwBbezADmzcUMPUKQ0Q1XhCf
Z6SZfBaW1JdDSoRlU9b1qSMBZefMCc09ByJKJp3u5Nhi2GvIz90eba1zMJauuxNBnyf0alHRlHUL
0r1uZPyokgxiVVumixWOTZCfKMy13GSKNnwcICRCvO78jcVcuze8rLzJo859Vp5hHH27DRD+FubH
spoaCl9Ov06BhSADNjb1oxYFFRAv7YJPhdVSguWFIgl9kMWDEbMj2Lvt4qEcnGvXhNgyq1WRXsvv
9JzFSKpH62S7QE14jozCkQg8qO13hLmbPsIkdgH4j9GnEQHoURokykTob2O6iH47p4b/ZCIr6+nW
xOrWjOv6XC/avi1J1qO0F1FaDsvBVC9GF8Ww73LHhUZYW4O1DyAlsrExc3+vk6X92hXa+WaWONtp
3gbyTFvcedB525/ZY8ibvFUDHsRYJNSLEVZuSyqCHtjOWJ1jlsHuVI7oFTetoEADdMqp5tDtpooe
UNsnrO+t4X30YmXOYdJV7R3Bb865NUj43FDsih/gXhVLGFQ9uTZyZj3fsrHHUVqNfhpGBX744yhE
PEH181JWA7jTWThKTXPZHYLrgq2c2BZt3i87FfBmoljR8QOYbSPfDQ1eCDQdlOF3iNfTuziLipMo
l9rZ9TKYk22aZRp33xQhpZidgKCGWStpbfkrpnuoE011bKkbE32Yy4d2n5l+edX6XUQGVGeTAi/Z
ivKIUaJiVKt9+dywh4F8WNFG3sytC+ezQ1SPKsU3qoNhemRO9ewZ3TDy6qlEu1JUD5pUW3B1eAdo
8LSIUMPc9tourNug2M9SNRdsMBvji+x1jQnG9uzjbJR8Ffo5G2/Z3kEis1IqNyC7MmpNRrd4OzeR
2WkEtbYXQZ1e26NjnIPCzB8V2oQ/hyVhQoCuXS4nDJntJmCaXlDD9m5ot+iLes5gr6Js0js1uO7B
bNIgrJsBfXBj6/5c1QhbSaWJggPistLZWS1Gkp3ZLTmLY4sAY6+x51wLKDm72UDuEWZ+N33jw75c
RqIZ563Q/jSDDiSSeOM4IOqPnVHVapdk3G5DwGs1OgF1NY59wwvnVPCMOqtdjLDrjOG54MAQ3LPa
ZWSp8+rQrnJrJr9EZztuvDodWBdsbzibnWGSzFFV11aKJHMrOmeEzap519CX9yAW2Dp8zNgOIYOp
i/gDUP5u4k/Qf5FBcFd5qjwJ202RdaYKGF1Fg0Vl3U6Pyj7m5pCFMAQq6oCF8yFgOTA2c2Z3T3nQ
VZ+X3MI6Y/mo2Gf4rfghiidppfIedfLSkWpnUU0/GTOCkA1qrWDYqT5OrzyI0jcYAnw2ijSqOqai
C2q+Libro0zoT2wAF6bNOsO6ZxFkIowx+DwtBSYgozTVNTIh4lCcrLsK0GuOKIyVSeD95HWsJzIb
7vnIuBslaPox8VvrS0TqMfYnpMz3SY8T4r89GpF2hOFlhywi2zdg9E64k3pCVtR7nsc3dSHKiag6
OeQ6vpD4kLGbvaoL1cKITENUnLPjeWKf5kRXHBppRIHP3f9fLaabV3T2D+XB/19n8fFb9W3pvxUv
r6sxnLv/XY0J/vBNS/gYVVwKHvZqpP5XNcYTf6wvquf7jod4DLrb/1RjLPsPK3A9aa6VYVQa1IP+
JbQw/3AlOGhq6vyc1hlH/H+gs3hdEHEo768FImo+PoXD1Zb6eopkTMWS/rYDqLaL/jRy4NmbYhja
d8qGr2citSjPwyopWDqohqyFl9fDDI019ryYMpQG1VMyfPzxWXE27XdE7i2ffl8FeV1eWgejjEVG
A4UqrgwdyevBAMDr2ODgR5S4UHdx41yjmmCzboYo+WcQmTmH3GV6/v2ov16i7+DyXwnnxLTbYv35
T0XYoWqwR6WoyFIPtaqno2zcFL3TfUiSqvz8+7HWp/KfMtZfV8hkIjCGtgp2u1U789NY9toWJF+J
cBC8Yze9Q3ZuOnsJpGtrDol6HY6/H+9vry1AJQTJYG3lvJkldt03/UQfI3ThXeK0dDwEMWxD6fvl
6Vx8/f1of3d1lAipbrALRqhN+fLnq4t7WSQatWro5D6M73oJ2hdybfP7JshQYfeJ987sXItib28n
1U1pBXh9PRm8uZ3VQGhSb2dkshjF58iMSZw3sh2GSpDglQsrN9Uc1PHfbBBovDP2393aNT4vWFsx
9A3WSuJPj7JbMH9lSUdoM3ZLtj+ZQKY6paSaLpzSfn9j1//W6+sMbJfHF/DGs5tc1VuvxmqpFBEc
C6K3j8rkwikiwLc11Bx6W6r3e/okQ6T3UNhTlrv/WRP/pjD5y1XSmDD5H28IujMaXa9HJsMzBikJ
z6miElCHrEplGnqtY32zOiRG73S3frlOYBt0fHiaAbIo5+11opHUmZ2x2qgu03dzBj6Z6JfkMgkc
fcK+4G1NOn7vDPrrJbKEs7TZdNMY/O1KOs5+lwAZwGdMm2ib4U7GG5XpS93O73VUfx2KOACkdmBQ
A0sit3t9N93JGFPD4vXHjxCLi6zsYQtPCMcBWjugp//xla3DScCnvI783m+Go6yiHLqDIgR6Xjym
aVD7h6jDe/SYNhhy/uEkDciPED7fS8u1HJbvNy/j0FnEAXq1DOesFdtu0M1HVoPyXkfSBupVZR+o
8ZiPv5+fb5ect4O+WXIahEZN39t+mCl4WkVf6LCWLAjB0vh7P12C3e/He/sEGc9xBV9ctBNr1/nN
m+h4wO+zgRnKcWfcZ1VPalZjqsvB78Z/uMD8GGoVUfqoKF2wA68nS70oguJ9AqqKJPCI4DQjqv1+
f+sndbv/X1wVvAQ6fq65oi5eDzXIaX0ZUxwXNqmBqefW6TmPxmU5TpNdnn4/2N88Mgd5KD0Wfnmf
j+DrwUog+o1Rm6T/pImAuoxV+9DYC0jnUcoXwx+Ddybm263SeiPpm634YVYVGsuvB2w5w6iykSLE
fyLVLVUdb9x6voqsfz45/LWVC1wHia7/FtdqtgrvZl0KWO99Ab8Zre1t3Tnzi6Ry9U4q1N9MRN5c
EBacENDavr0osivKeOoR1btN6l8lVfJSWl6/c0rXuvr983q7KHP7fAEgmm+A7fqU8l/fviVO86lw
Ba8Yt3FnWx0n+wwnXdUX8acG8S4kfL97l9m5/md//uYxLG0w9iaI9TEl/4Ax/vR9rVyJFpLqdOiU
84IcUxifEPyadw0L7B5Bfx3ObhuEyrKTbdU32VXKcnrMF9z1YUpDdPP7u/A3s5Zfx7N4IXnv+eq/
vgsKasOi+5itRibmG0D2ROLmBrkI1HI/C+qN78TQ/83zXVU3Hv1cto00Nl6PxzvIN6Q2ZdhOi9dt
TdR9fjiqNLK2c5SRBfD7y/tlOD5KFu1VOJOWQCfwZl3rSznYfTc4YYeh4ilVQXc5ts341fOS9J09
6ZtdPguMg7zD9lDAorcgCe/1lfWRzmpXgbB3rSo/Z37f1vE2NYa8f+qsJI4uc7j2+BAgEy8TthNs
Nv/sYn/5Dd5sapzB1xbaWhEuWNpIEPAKUmbcOKmOuhPmP1sUGAwSDYsPvYlV0fL29XFSZy5kzaGm
TunQ72hR4fTxmnH80hLn8O33j/H1UsfHF5YBhT82bBbuX7T0r+9t05WjokUVhcqeEn3tjRGJC2rI
2vydRfz1Q1wHstYlweQoQ7f6l2hsY6lQPHeUt5NkfDTc6s8klp+0R+FNV04eyi6hmuR7t7+/vNdL
0b9Hxa3AisS23V1n8U9rQuyA8mjR54ZV2lT1PrdwVWPbx+IfBqhY7mpWp3RLJKNTv/P6rzfuP6vR
XyOjBiAJi8a7I95ubnQiMHmKxAgBi5lX2rY1xAs3PRhjXOGD0+OhLgz3RrplsE1RnL8zif7uwl3O
xxYbZIRRbwtC8QigoQBBQJjDXCP+Kur82WldEfOBDlLkmfmEiFyas/zwT+84B2KbRZ/VJkAw+mZC
FWWejvOII80KOJxzzpp6sasNL80eJ6xF7s7zNXFEKXmi7sPvh3694q63fB0aDQZCO2H6b7Hh81LU
SLmDeKsQat5hvhTtvjY1+ADC2dLruBXmO2vur28PaA/H56OzWvCo7byeXvTH48THYbVtUKRH22W2
XNJBxOi/twD9WE5fTydOOBwnuLUUH37ZKzdlH4h0yWiZ0a8TJ14yspiQfuFonJdMVNsUWN0zVdU8
DtH8wqTYVE2QBMfEXmO2uga74g115jIPSxuR+t7yoROcyrgRn+yhWJavy0i3iJYy3lwyUmlJXNq9
W/f7uMyqCtF/L7ILVdEY2sKIEO88uvU9fHt5WP6hugv2J87btwX1fpe2sim3UxAsYutbfQE+mN3s
pzgS1TtL0a/zBPeSlAiDOKPyirxZFGYU97VpQN715dC4tPkNx9g2jSDYZNFN/mTkkVrOv5+bv14g
Cm+LD5hgMbBRY76eKUWW2czKpNxaiCHVpqJZ8ICfBym+Zej9Px+LQgN7AJvL4wP9eizThsulsEpu
gxo1y2bwEH83NX4fAl2RuP5+sF9fAbYAvHW2sPmCUIR+PRg1FBXkmVUi3CgI43FL8D+qTd+5pDdQ
XQpt616D6SHRWUHVk+L1MLHdT1hm/YFlpZiGvTPo8hahwPxnMoryQtmS/ArCD77rMZpv7cohimec
ckV0l6Gtb7+/ZKR1f/c4fTeQ6/EAcZv95qo721hwTtuASGY601f0nzgANQ2QKdKcLPEx5x/zHvNA
H+yDKqrm42KNoMQITpiuYXNd9qlrPAuMCkQX54MpsIOL4qXtNMEzJi4aAuz0SDgYeqvBOzk0l7KQ
Rq4jbiynns0r24mT/tQlTjne9rPrk0+CA8PYuhV8zlMrZIUEQOR1BrlEm/JD3+fK2UcmoVd06GKc
355rzmMRjiJwknPKX5DnBrtSdx7bpBBnOv+Ff+gJAVQ74U4gR0bdjGpjqaL7UupYb/seqLJspJZ7
w9TaDcca4zhxRyyW+7qMZbcfjSEeQx+dKBG07kC+ECsTgS6gy2l+TZEs7UNqlHQ5UeyX8cGf/SnY
5sNQAUaIsm9Ds5QptsARypuIzcR4GDh6mufRDrLlzH0w2j3qB/mYp/E4bvNOyfZq4Srom5mE6Bw1
1h510dgJ6YgIM8xmp8okmLY2hCdgWgEd5Ptg1EV68J3UTGlB62l9ZabaKW/GqCtScnZc0/9WNDZk
uo0ZUfq1wjRWff/ESaYMTkoPOTVnmv30AGeguoDWzHS8z4sB33q4zCjR99IfrTys6OMMe7QhebDN
qroYZpKgJiPf54bVqkOFK655MQcPFkuOc5aahGmNIWAH8YguiGrPMk16uqgWiWEI7AwGQXIeB7ps
nrH+f3IOaWjn1RAwLx2n2fnoIRDrNUyTo+xt9sjt2BvFZd0aZXtppPWAHGLEu3XybZeUiCWjp/pJ
QvBbPcX5kNs3ZuWa3gVb3Ta/iQFp9CQbDdFNjTk63unWUtVFa2cJa/aMsGAzdvjwd/EyTp91a/jX
ManHeEmSVjyPcyGeywDzApsiJze/6kLKRxkZCxXm1h+/iWhar8txEnPbuJ7VHslgKFGZNBkE9gHi
u56t4LICu0KEIub0P3WcGMvdqEf/qrZKbD3SpsjJH4vacVeLear3hjvk3XWeFZnYydbqg1AG6fRg
BpV2D36feeY5WCLCvfCmNf3BT7tuIsGrVU1YW2L8JrOa2ymKgudhalHX383KIp4Ii7nNYyQvui8P
Ndi2AhdqSmOf5aKMwxIbPxGHiBC6EhzuyOy2j6jRYQj0Xm72e4U0Y7ln6aluZW5md7R8zU+RnWU3
8Uo60Tn2StoapoN+nl/hsQra4hvsGTPbmXUcX8wY6uShje1SXHaLMnKQW2b8JQ+WFbEwdia9zSJY
rlxOS95GFbV926/gmSDne053d5FXdcWz2hQGae6bfswaoLejU6Hnc6P+K/L22SeEkDzNrWxMjWfe
tJo7c3I9te95TQDwqRWvYxRZnV1GNoSOz91QFMmp8TJr2Bae5gZUU6ZQXMU+SBjTmioyyJyhZ3FO
gbFutGFb5kat1L2txQdKhkk7SnWYOd+b9/oHtaiLeU23fcXbtMmtfJL7PmlY2K1RNY9tGhFjmJaI
/3eYOYfncmUpzStVCQmVutZGajwvpV0YewMEwJfYn3uA+TVvIrrEleGUz0vqHo288Y+yavsqtIcy
V2HhBbHc2EVFpbUyZPHNNXvVPLj8rKPEHNg444p2/l7lslH7knjY8Zpa2PQJNqWPncOBEoW8Q2fQ
gxnTyXcktaDL9Kslu3XKTCFG40jrDJ/p2uIhtYbY/LI00ryl+eBnW74Rs7rvsbnJD2qxixKdYSK8
s3KdKDi7AuPWYa3fQFCbZ2hIOjInjbcEjxeOWTk/dfjk+kM7zZWx9ZvJ1XStlfQu40HPL3NTJC2x
iA3tQGtC7lG1qvySGBBSNovygzYsRGffQnPW46l2jGjYerGtnQ2SS8hP2RDX+1743MoBN8btYpA8
HYq0sYbTlIxDffSgM10RUwl1IecbcLIXPECrPzBCpERkXPqY86/ibde6mjyvfAHBNJV4rY59qtQx
ymbLgaiYDvm2SP283yWWmLyLslPJfCBWjS9TIvvzjJ4DOEVBINGFSG3DPltLawDhjEG40LbyhvTJ
wq1m34DCGj5o0dTf6qZChQfHQ9/Og9v4DOCV15PddA+eQhT4HWEAlsE5GMTHKfKxWRT8MqB3CLFd
lTe+U6OuyXtc6U6dtvE1NonavfGzcV5OJV2Z4twjSEPDYHjoSXkyiEGhP5N9CwUIZuFel5ZLwAtC
0uYK9JDWO6zcvHdlSRZyqEaP2eLS0LSu0zHOSk14rK71Zcz3CUWP4ful2ACrGartKLP2JW9n44Z6
H4cO5IAoavIhfUQ7W9yncnDumsZo7TLsoJvMzn4oe8B+c4kGD9zGpKwGuWTjGddoasmK1LFZtWej
TvsWjXXLRx3JJktQMfYyvi0NcGDNpszrfAYIluNolUGfZSek16QEtzIK4lPDkSi6T+fZHcKc78af
nonohQIYiJctTrQxvZ/HqL7OGmHeY1Lvv8UCGSZmzmyU40d+NBXokXqwIrKp7OG7H+dF/KcJ2rCC
DsOScRydYt6OBOZIUhUHQGFLhUqUsneMFin3Cib7iIA0DVmakGpR69UkoIpl8Q5mqgfk3aqXznU1
WxAwDXZ5RMtBCsRuX3XmE6wc0ayMHhargMpP/RQ4tVguDRNCbn0GVBJhoe0W027dsDRjvt+mq30D
d1sLw0TYQ9zvdFT6xErqwQECNZTJjekGS/BQinJMix0qzUNcpAiasEtN6nHuW2hsYRwM3aauXNiX
KYummL/ZCfAR8p6AZQfAuzGR3mojq7Z0p/ZDQixxMxHc6GYFMZBNummsmhfTTs2NdtwziaaPkytP
tbBP1JTig67NY1zaJzmOuGFtlndA8vhYWVECjf4UhXNLUGGxa4KS3EGDN3ONL6Sud7R99DVFlRMT
ZOsr1x0eSYiXm1zLJ+ipqAqb6VZZEkiBNI+urq5rI/7mFQHgFixS5JvM92Pt5uHgDZ9wSzb7Iaut
DYGhB2dYMQ6xcaE1u0cd8eE2fTBe3oJcDiP/YMbHyJFX0mfbr9R5UgFbZuvKXNTd6FUfl3m4AL/n
oJZs74Mh7o61ry4xzH8MJnMNmM6v6NY9el10W3H0PfQielFDjGYMDKuYnCfHBCE7G+4Jy+Q3xynu
vSW9aeLypc/SA9RCtQkG+XWspue56nGYFS1hyb51HpAa2G51QDD4ler+QULS26Ov2qa9HaGMAvI5
jwlPZ0pPzqhfFsP8zBTptnmRZsBxU2dTJcMQevXQX+ix/BCT/g0eqP4m0/q8HuIwTSbWuoCmmzSw
6Pwnxqeutl4kHtEhkAK+U/09bv2PXhNc0afjj3FQ2sUrea+zhrMuAG8uOBsSh/3ZkD1SC+EFoXSA
dcM8WlH5UgwTqb3TfrDbfVtNn8A57VhZCeVWp2xidrBwzhuXGNAw93t2TJnxMJJc8RShc/mhN4TS
V6bbgl1y6PIZ+TDnhryOM/tL4XU3Yxl7xxy9VRjZYg/g7qpYabgR7/nUHWWr9pwHtvBM5QZMDkvL
RIS2EBlWYXYij1gF4iRsIzsmBzexQJUFM5uyjV26M2h5wnmaPj2vluggdEujeSGzM+fDztbC0i0Q
Y2ncYhABvQnlYJd4/BBuBsJJr9MUIqcTzVUyl+2TFRELWHcH1NroxcloGuR1Y2DeL4xDUTsH9iOH
xkDDnfXkR7nyVqTlXTUu40aT5wssb2837uWkvHPZENyN1Tny7BtdRQW7JNPfMomviSoKJ8f42vrL
p5WPgMT5s2nG32nnhjIrrupmedAQfKhr3/isgWruw9ZXW4mZ2C/zuzE3v0+LfzlzEt5mgnas1eFs
ipMMGUGeoAbtLoqanHC+UrEN70/ZD07dXo5+DbnS+BwN4grsAwm/UXq2oN2ONa+HzyIajEQ/ok+s
tzkBo7OZ74Dk7hczGTacGpC+8WXoyBbcWE57sEFStuZ4ElN76EBydV79OABDyiNj3LDTsqHDVU/K
UvdgLAsAKaiSvekiikqyw1FVWu6V73XHxrauSsf9YHbyujXai7Fmt5KL5yILrvSijkPXHiDJHcfR
uhClPjrtsIS2md1UsX12wFL7IKVjSbKi8HaDnq6DrLiYVXOqUOAjx4F9O1bJBtklAuOZFGovDbsy
QfLgn+xgvFFAs1eYERKssMYUMEGDrvslh5Gl4q3L0dtuxw+VTYyOY914dfSU2EZIxC9pEPLZmPUF
m850U5rRi6hRDwZEOiMilmZxOZpk4GFqwZ5+XKL4Isf6u7WH6i6LAZUpLc8BZ5t4Xg6oF05+X1/0
7ho+3bIvoW9WsU7HZ9ObYai6t/bQ2xtnGTs2as5ndq63bFVhJ5b4ggyLVKPSvW5xFPsOaHVbxPfk
eFMMVNeB6Q13CJTHkmhz3YXgQgpy1bhb2jGAWpTFZTYSu84h7NKs5091Hp+tgsyrFXIzdvEe4DQZ
yF2FiCMA6lbq9H5AT7qn2nw5YcnHTg80cBTevo2bfWHh8U1N29iw8T8przoZUFwO1YBycxKt4Hui
r8yK+N8ostS2kuZjVwJpDTCWhkVgyH3tmJg+8L60l2Xj1t3GKEWHn6I4sKidOfJW+Y6zA8teMKrP
M3OQmTx9mKV6iBdveczNvLnKelTLVfpcxOn9VCzlFjoF5TYOddft4lbHgbP5Q4Wh9dzXFW6NwJsv
rd459APPqDC6cu4wP9GGxsFExeRZVYsmukpbhv9nnBspeVFlLct7QKfzeE6ZxRN3VivYb9LHbLax
gnYqvicIZacvcGQEWyHoQNkX9Nlw8g3MuuJiLNMoePb9urvEtvz/2DuP5ba1reu+y9/HLeTQJcBM
KpCSLKmzS5Zt5Jzx9N+AT9W9EuUy6/T/tksGAWzssNacY9r4sG1HaJu68/0XX+ksdWH5RZOv/aaG
RxrIaFs4l7SG+RaJIlbvAN8oxaGTVBHfpDrsmzuF6HGy5YyW3Mg+NDsFfX6G5yiTRPliymA38UnV
xabRxDShPc+yysO2kYU3Dqd9UicKoH+AqJGfe6HeF2RpK1SzFg4MOBw6aUBUhq11Urqm8p4/EmBu
gG0u5+ONrtl4BqM2H6Tvlo3FkAm0EtJSFlg/2DiGY3ZXiXE+oKXJ9JhNKZNN7NAazlxHzqStlkuI
5pV8iF7QmaX5N2PwJXkt6ar5auuNvuHxYWqc2s5+KcaOOTetRLRC/Du5UajNiniJzlwaCOGlVFf5
hG3e5ELXlPim4qXFKy1Nh72qOErrBfZkF/CgSmOrhH7louh+RoKsPGcaLOCS8JoHm1LmtiVt8q1z
BvWW/6DeFLCL3qKm8W8sEU1ntpecCEJELV4UTIRuKVA9BwxlmwHkxibSAZxjOKnAPaf1W6sk5M4X
fadDf3CycFxUqha/qTmGAg+cXJ171IYrYNqAm0YPDIDu8uNnEMwLOnao6pEK3pxR63hFEAA1JNme
lPgGfsxzoJjZoWzTYl2lQHTaUjPXPujIh5Id/WsN3GV+TNBGthPi5WQhK1Kx9zVjngK62LX6LniJ
wYsspirAjlRZibYyFT38xfm5JUrcrO6x8er3YrQsDhedU27zrIsnz8wVhQYP7o1tW9VQVTNNe6r1
8lme5DRxyzqIv3d2l7tKqSqeMDv1wNY5fAx99EvHpLNHgehdN9BgS78fmeW4cZ1aFBWjQl8m2BWP
ERjpBdOLEqz0VARkqUl2EB2HGA7QRoFosAWlrR37Pg/OQiTSSdja8KtoVTL2aHfKS5WPGb6mYXsY
OJXHxmzeR8tmq5Nvako2AAFz4gOGm6RXliVbV3jbG+hgd+jJnuI0AKrUUaDRg1PCsUnD3pTB+Hbj
cQawZ0t0WN9q03lXOkPdAp5etuyChiA4hLFyo7b+FrMJoOvJWHLqeNeb6ZFu0lmLDNLSws70sKMd
6nBkLfC/yQE1lp6Re44l2YPQCqW0WypNsczQmbo68NWWOhGFzk2Jym7FopIvOiKLKkCKrjFKJ3A0
T6Iw+Qrs9A4gCrDvLFqWBUQmNQHP7We9tLBGJcKBoBGyKHzmWBB9e6rL2zGS73TsV3KCXa1tfkm1
fqNL+cas4m9ma3F0i6q9URle0qcKnjJnOFt1jpVg8G0KKg0vTDNKfC71L8UmerFLf0T+sI+j6hss
JbzBLMZT1qpuFpB+Xo3krJfVkymkTVniT5rIjMci+KSZ1Lem4aBO4yqlY7zHPvZjSuMEekp4m1gW
KDPINAufIbcIu+Je6rnFLNvZtv3L9xvIItNqlMYCoMswexDix0jPUgoXSvlKzTI5GtMkiKCHRiIh
u1skjeX5AI5iLanvzTEg0ip09nwP6rpSC3475HNhyEduveO0pVpnpX8fKJxHXbwz04jyquYs4tQW
CzKFnM1k6bGHYa7yrLYYMB/kR8D7KF6MqgTBzha2CcyVppWn0tf3vuMc8yg54BBwa4q0cjs+jvFw
38n5OQ+LR0RWG0vOf8wlIdhbtBghTalRki2a3N8kMsmwpr7z0/LJcMQDqE1//lqOcm7fYri/oe15
gA1bA5wXFNoBEZUA8LypbcBLs2XsTEcs41bn9pPIX3OkYKBhnEROGW8iW4Z/pLRwxayTykdTm9Mb
mD2X5Pk1DP9jUUUHnBQrxYhuwppjuF1UR2TfziJMHOjso05YSFe8ajXoNmGO9wEdGWj6+lrph3HB
bot+o8HWT85e/ZJR6kvKSdWHn7nIPSVT7yo5fWBd+1ZxksihyC+w7z2llrPOHO0ck9m1sGvj2Jn5
TWsqD03QvQvb/iZIgGkD4Tplbe6qrIDtbNO6zKttHDku1rHILZPxiRJDuoAWKi2jTG12wNYekUd8
s6tUuHIwwRnGigLk2pxcXMzdOuPUpXl47Tml5paPkRpCCNMt9pzaZH8F0esxq4t1VyubUs73lRju
Rc4tNiNyYhHHo0ew/V1ZcsyZqWqLGjnusamlR8mgkURNW1pA70Xexpk44Ycm8TYJyhd1DiUYrPSk
JyzR4SQ9hpU4EuyDp1GwJ6dy4PX+DwjSdTlxCLDcEOVaAATI0vuHJLGfpYmeimxuJkzyspxiko5d
KVCPZJfQZXqnpLsQwZvK4UiAzJuKdM1Ed49MYD9b6BCLu87gPNLHd7vKBoQ7LTqHzfRUumT3rCQ2
q36P6NCkXmrFHhD8QxbhmYzTY1oLMgBw0kKB2Az96E4ywHPtsRHBwnBqzF+lZ+fl46BN2LLkPFv4
cWeAioESGPfGLdXL4sYxrZ+NzUHN0cON0ef4UfU1Svv70kgh4LZ7dtNPI3vnrHjL5NpDOs4hJaZC
KK3M4r2kum1r8r0sySuzpJQlM5HHsMXwBXnS0CHHPE99j5P0XgEA3g7WojVCb/7GirHfWMbwK4nP
fjgSIHGLy/XoDAJ6vPyEA9Alzuug9uWRedyocKOPEce4aCPJxyG7KyjAAnCEBPWQqZS5pWGhltGh
yvy1lDV3ff1s9Xd2/60cxgMWJDeL7+HbPvS9vQpEs7cyKlIBZBUW+wcpBKUbnphO0ZOxdGvBzuj7
fUyQrd+1SzsWG2xpuDAJvunYrGmTv5nwkMlD6MqdvXYy8M12THkpKOBwGJx6eXVKua3aMxCBFWf0
RY1vToSw9yg3qVZ0QsKypL63U4fcwyl7a+TJTZJnO0mWnrHG75S6ocyzdsp+rRVrySi3JD5tUoPU
GPldKvdqi/dsWCfOcHBC6uD1SEfLgHh1jmu2YFLwFMTkuuOLjJxsa9ojeOe3YiLZSjLXqdDZpY0Q
1SmOBEAdqvJ2oNFGoeYG9cOKneOeCJ0j2MldJcpNOAM2Y38dsFWM/GwZdRySJeMmMhSmRAMnJFGs
rbEsKuF1is263u8Q0q0jzOoL8nDWQU+0O3S8g9kPs/vNYBbIdpN6SMfqIbGWrEYMHkWaVsZAZo2h
02uN79taWvdpqSw1YgJcvZW6FVlT+n1HIs+u1sVOnpxngp8OpkxJTaSttsZ3SPwQ8EKN0q1K3661
QrIcfE4S+IxjzyoLdQuw7S4W+rMWsnnn8K2pSNlZYPGMdvVkrALqay+pAfu0jdVHORnbFSeLdJd0
MSQra0hXeZTmsktVenaSIyNfKzkMO7fGhbGLi6SaWNGL/s6SBxnJyJA79V5ueoFTcihNrxrC6FWZ
VFn3aPWUOS08ZcwXY6MVu1Aeu3uTwbTCKE79vaRC1SyEFogt+/fRWGrwtEZKm7mwl4kN3dLVTJok
duVJobanixzf9WOu460ux00cUwZVh17rvXpOtGcHoHlxXElg/2jI6Rmb3iRqSgqj5e2U1I9OI+zb
ps2D+6aypc1QDenJn1qmTl4Em4UwHI+GM0dHN5qzpC9VHX2LMz06W+qlhc1wM/38G46IDdsYRbsp
Yr0Uu8axVOlWVWBBLsOReumTPEFDfIK4VwweQ5FW3aZ0zHQ8MwkPpiv3otc9Q07TG2uSEvINUirK
fAGDwqHn5GjQvJYB1IFdSJGfVj6UfuJAHDYFAUFaSPpj+TYeopmZl/OPdF4MfY3GIb6bnKJZ95Vo
TkGTa61rUmih+cw5/gdfv3LMK81y02ECfG3UoqBD4cD1JlBz37Xp8MI10pcykKejQaQGYP6cc6vJ
DqZaZCFbwq4ppw0ccrDslvClbUflYQmPwswWkD6tg1YGye3ECHigNZp4Kjk1e6OQmh91XJTv4ThN
9CGA450jaz7yBkrTniv8ARsqvEwtovUNcnR8ix0k/eC7eDD4pIpoCF9JmWN4ykUGYw/sFNyYOPuB
noiy+mSRqxkRdEfFkqqbSa9krkyV6Y6uSLGWyybdQPRLbtNSnR7KwI9XppTNloHuV2j4L82g3NkN
q71qcsSVAAl6gWH2dBcJ2hpqW6xQaQQ76of2we5JSdIigIlIkkvwCpKOeV951/yeHlecGxxuhu8i
5dNLCd3zIjtWl2aLBdvJIj7YgfC7qm7f0RdXm5adlNv55bArRJuswiaQ1oE8kOIRWNuk7izmWeO5
tQklsu0eYVyGqkDURs03j9iy1n11SRhorpd8SWNrEhcEieBeZ/luN7ZZx+HRjzgpwua0B5dQ1Ftt
UF7AqZ0DPEtuxeGNoSPvMycFWAx/iApAM+9X+e4t/5dCtpcDcWbdpNWu6PQWs219kzXOw0DGgVsM
7IdCBTkiqBTKT+IcdE6+6ie+84pDLHAUBkm2NNQoRJmicURKOVHSnyS7Myyh4vrDi5kIHaBJWq40
tZUAGsT1UmT+Mappw5mN8qPi9O7hBYpdG8aBG0w0SgRFxkWqIW/h0uPCUlVXjjvOyUWNhVWzXnRZ
jEfTb7ZFWj9KQaEAxozab+wbMSynM4WoLg4Fh+WFpbDVNATHKtMZXgcNVCUWF6ASzk/dlw5JzJHF
nnyM/Z2MSsNhbS9RcizC1HnLokLsHafUlxw2pT0ZBwHHQ9N0A6QNeRAe206UnBUmNicGPbyoKX6B
3T9MFltjoyPiC/PC96ED/kqWxIuwQfDrTOkcEPoHrQjshRwLe6HBvacKoi2iSQpXcqWuGovivl/6
R6lRdqbRvcoolxdJF72zmbFkj73pYK+hi7AHqmjSmz6niUHfj6pkgvZEe6CnZ6pKR6VToRsgMSN7
a1hPXXzbKtXooQVvqC5QhCFThgglKg64wb9HRXlOCs3HFlUKtIOLFgVTB+kaUE1s1jATsIJj/PPF
NwUVyVNY0p7IxpwzqV6+tlQobjNS8Z7nKJr1pMmFG42tRWpGmiS8wIGzXwnXJErLkE2enQ8Uoyvn
GRG8uXawunsyXWr6q9JAfUouM7GlGRev1K6UlkRMRTWm/K45a52Ql6gJ2p0f9rZb942xQcvDQt6p
NkB/u3qy9dS8h1qrgURmEqR76LwZ9qis0WuJcQFnIXpsVQIAFiPeRXAW4GUcZsCg4JRjdhzbUigU
vBHLYTrOZad9nHkHO9tJ+m9QnwzST0rJJCXHRCSM3VtnlcP2XbI98NkMlKVR7AGcpYeI+vxroE4m
OcXBKNnwYTQKkg4YfS+nwDsQINUo8itoVJF6NHzUXWNriB6aAh4ng9bP9oRzlNT2o8AgulCK3jRH
UraWXoDsqkT8JFFAZlvLospR0sb2oguf51sF07IzEmMjqYO1mUgT+EE5ztmYmZ5AXkiEuKko73uk
mrGCFB1IrMqg8bjg8eaISsKQIL0ZqZrl5BYOepPdMJNPd/HUoBzyi4GoJEr48qrFqbkjgQb8UhbF
64LWDJXwTMAoSi1S4dRGOgonSH5GhSX2ad4L2hNpcJDpsd9Kba2+wdiiwJfq5Ftq6bpAfYBSxGFU
R4zoeXwm2horX+nCPpX4hHJ7FcPzOfRFOXqRTCB0WvbOsWBIv41Tbz1nxsQJTfTcvZzU2m2UGeWP
mumG3asp//DBtbOpVSuxDMkhAp/dtaGLwozMOCoGXmuTXknTAipArKa/bOg8PwYlE/uBsyoLCJtP
Dp8kplDcccN04gBSjKS2xSoJkwMdNTIeOeLQHnqZF6vYLUDRE6ckRVBZJ1RAFWVVvSUyxx62Fppc
2z6rZmQP4Hc0SIkUqOr+ULJxJWWCp0QsRts0rj/4zeiNhRCYUC1p3EIuKho3qIPqXAKFQmE4od5e
9OjvbtRaYzgaU5yuGshvBzWObJAzSfjqCDIvqM440glgFDFWWSfTShs0+2HUivqHbzNEqMO2AN7w
ujo/06ai7BvXfJKrgo+RQ2cXtWdZ1+oXkVlS6Bkx8OYOKbe0gHlGASUuCn/PLitCo1cmxm3Dhldf
W2ndRG5g9ylzfFHq3zPVru+qTunrBfkkwCtDuSpaPiKMVatcjWrqwTDbjXllpP8wq+mzdQZjBBaF
b9PV1EGWmBSaDYqJcRaKvWn2/KnWDGPyXZOiKj2VoIOMn8ag185LhOTjUcvJa1kmBvyTlZQggj5N
dqA1P53R0PqdHOfAJOSuC8t9lPDhulhnAHrg6w7jW13vx/pXIXe0r+0iAjIuoU8dNqTp5TCPcQ7o
LkD4pNw3uoYKaOHYRcm+0k6ZEVZyi3gLFAcxkwc9pqtNfmY4xOcklqtqyVaxQuykGlP0I48alg+6
l0WwS80Qu+l2Zu4PhPdUwTsBqQV7ASeFpecTfxRs1EImf6cnaZ7c6iENnzGS1OR0lZZFD9ySE/+k
Ebuo72DmadNmrLsqWSEgldod+j1d9oi7S8oNgQwlbHVQw+ZuKiu2jl3t9MmNWgaBVrOSoIvYUCHT
mo3KxoNdWhgquSsVqd/SEHcIT6jaOG2LZR0inuCQR/GouhFm74g1QkIdwl2vmj9jf+jFNrLZUK2N
KpcYMFQaz4msh/IxCQVVTc2M4blMrYy4kS5c5mKn4ifEmcls2RVJWgCFqh3zlh8WKFd04F89EgiW
0S7rxFxYCLMv1Pu2SPV4gNmDO2LUTm1QP+FNIVNTjuAdkQuwDEMzu6ID/2qD+XzNC222rYNdjMmv
9ZAKWrTrtYjO8RSujMQ3Fp1u5JteDoK9g0ruGhHzj5e24XAC/qA09TuG44MXRmAEslqFSyt9Yt5j
V+WYS6fVS8qxWGmOIGOvpp+sB6AC/y6Y/oNaWqdAyBkV37TOM/8s3p6qatQDW088mTlq1VCPWjIf
55zxa23590vNwutPRgK04SBRsRXPthf70kiQKo2GcW0sPJJRxwbU2IAF0TD62NrPGYPKVq7T9Brz
ePa0fL4oalQHNvosgFfxOH2+P3A5elYksuXh9FXAHaXQtkktXBLOHS4jJ3zNDG1N3sqLarTvf7/f
L8J43CCzdxQznoahQbvkj7ZhgX6LXi8dA9ROKIRLTqsSxTO0LRJfdmfrHkgjizpLLd4HtKcP1SQx
E8fydPv336LOIvyPzwHGtYMYGtasxujVjQvLY0PXSCONI/Yoxa6RfN5i6ZvlqyAkjDRjuOvBGVa/
cBM0PYyWNXzMLVvbcx0pPiV9tsnyiFrVyvJ9N8joS5T8KRj0ZzTEe2PMyQ73NfzaRVlccWt9eYyY
VW1yLKlnaJjqTOPiu0QECsSZsHRPjgaTGHUCd9FBFMC6GnlnEFFwtiN8uu2khsumLsx3Qny7pQnF
6MovufxW+CHUHPCKAG2w5sf4eSxlfPfo3ZLSgynb5ezxLdQ5SI5yfTWhe2u8v7+zy+9l9lVoMJ6x
GoKy1RX18+WCTplSwhg6T9hx5I2V0e5TOva+bIjtYOX/zjWKjWO+OxjdgMRUIDjGhY1DoeatFejh
PGfISEtuhvgAdC5bC+qTj3+/s8vZ/Z87g51gQtDhFucH/WG6m6yGvJ5EHzyYbNUhhvS1L4YGu1Qo
MsprgKFKzCJXpp8vb4/HackaH6NJTfnLHMsdK9C36IpngaIuLa2PVrqel26eNe2V1euLB2W+wTk1
CQYNrjASlD7fIOE9dDo0YzYzkEkhd6tS72+yPDqZevwWleOTNcW/CAv2asn2+Fqp9+m1a+vsfoIR
foRwfmR96hVzBowR3YHq/25j/Fogyb61ZI796pC9Sf0A/0u9//u7uZww//npFpZkoEazXfzzT9dh
LE4wEQZPkygj6I6wllkAENS3Hk2OgK5tomZIR7RKcZ1JV1ajS8fS74vjB519y/gUrfnfPwyMVgIm
2dZNTz2C5o8lW+NrifT22sQ8+60/TYbz67FQ+8+fM6yQi8sYvl53QVIADtCpmQcFiUdxYZCMYfoq
Uwqpw8Tq1Pkze212jpJZeTFREVc+76/zGr+CtR5/NodC/GcXX0GA2zRTMGRS0DItz5bpn2ZjuA44
HzWFCvEii2hdhXfoJg9Bbj7UyMOv/YZ5Drl4EnyAeH51VQZ/NYeTfXzgEroYi9DO3ivwNlPMDnzq
kE7HSJOhhOoWBMvWDMR3zQjzAy9tl1vFdw4cnNuz6d8hTmw6mBa0oZkigT3VNuwLmzzRHjUaHxDH
DMHp2BSteOup0Z8idRqurIcXc+sMN+G5Kxi658QH3Juf75tgxawt1cj2yBZRXvJp8CkYiSnYOZwC
PVvo/hXwwpcLAvfCH4r4VIFawYbi8wVlEVfEAuaT1/mx+kYUJ4nLXRB6BbWuVaY7uD3+/h3PY/jD
mwUjNgO4LGtOCaA8frngy0oGY7xHHOBQMzkKPA8e26Twion78io8OZ4kK4elsLXD2Pv5tkK4lTXF
ttazyanZ9LHfvwWV8K9MCxdTt85VMMEzThmheJcvv9fQREouT/C7B5FKiCXU0n6ZFAoL66gqCMX+
/eT+f6LB/9P4ov4LjPoSaHB+S/I0zz4i9OY/+Iegp1gyLDxVBoIHjsCcV7x/+Hk04v6DmxWvNW5E
QwY58V98nmT8B2ACU5vJP4H0kudd6X+TCtX/sC6yASAFgDHKZ/FvCHq/vaz/G+6mwUYCoys2b/zt
DEX1YiBWLcwlHK7W2Sg7lyYP7pfOC2B6VHSWInIAHfOU1jrGE6RbDimkdLrjnZbmd7kv1rGvLz88
urt/rvwxBOA30uTLDwITwTxDxQBaxOcvQ1PSIMo525x7l8xuF4jp5KVuYS1oJrnRJnoF1Eno8pWr
fp7PwYiQGKma4Bxg7tHnnFmGH+fzqEX7WJWSei4RlAC+g38Zreld7QnjWhXIzWvndQjFsnHsRStb
2yFvr934/KQ/3jg/AXszO3bTYn0zfmeXfFjDWVbHpGIHdq6NSALglGNmYVu2NiDQY/EUr1OE1CQl
b2orT9EsmyluCSi7Bnn4/cY//g4SWH4f/Dg1MGhBdnx+FCWphxq15/icpXbyECY2572k7zG8QWBN
HXOj1hm2a4dCJCWnp3oafjZlk3j9IImFGjrki0fA9vBq+qsAcxQ6wOI7pSjJSyYCZaWiuUXnfGVd
+n3e/vKrSQ2BGcouyLiMaRrYgUBtj+MzalHV7bbFKjvna8fFvumRHb9LV+aKFsvGdv8+cj5v+9js
zU/rw3Xn9evDW1PgF6hyzHW7lb3LVvFaWeurZl1fmcl/E1K+3N88j8iMkHmYfL5OQDLbWKdlfB4C
Q13QzKXfZoxLC5LaAlUvSq1ZiUnLOfVoUn6L0bkt0dXeOBkV/m5ET6nUWb2RkjYATEIlWxbG8AAk
tloS3DdukjwPttR8taVBXU8tm1+9VLz7cYyFxi9gLBPESGNNXaVtcy5MxO5l9VDjiyPyjzZRPaS3
gr0e1fsooRvV0qtRlHilBDRsgkBW1nbZ382rvBuq8kYfIiiTkawdVfLEi9Y5EwB6j9H4BiWrJ0/p
EzYrmY6QsTOmZthIaZm5mpzeWoUFbLbUTxyuNCaj7BgU064ueCbtIB2kiBGWo/40A2cXtEQAYCkv
XT54WrBtTzvdIdIP7+JapOFDa9EnJC6t8QxLhvrjS89kMyAxNOVq0+var6CPHxDLkGufGZgo/Axm
vJ9kM6RC2wZUOpeEht/Skaw3Qx2IFfMZOqCpvjI1fBljFvRReBygAoAuWc7FF8mtQl6WI+0ec+y2
XncbbY0lYh2t/z6U1Xmf+GmMzddh92OrikXd43JzN1CvniJfU+8bKi8gyhfmrl13vAbP+Jau6xWv
t9wWJ3VRrJVltJS20sPff8FlPhPvwWZXCXgB3Amr4uUol3M903q+gnsZvOrS7pvHYHLsPccNtFB+
l447HEf0dUG1LsYUhYYuk+NURqm0dERvviLC85///ps+b0D5wCm4OSqoNhAeHPIvi1GjmAp+dKCf
YL6TQSe5trwa8Iz52f2/vhAb3LmGoJBURwbx5y+8HlN1TNktnAiiALaf3mZK8hYpJt4v/9e/vJTK
1kFX2B5StMCaejGZ+EqjYD8ro1n1gYZGXkwhWZSo4hv1ahVKvVxamSEZUDolWnAvbGkullY47WPZ
OYV0IteC4J2KxlyQpIpHZvtDFY0MrwhQfa2sUrM7O2ZC2HZvHclaXOo11q6yZNryZa1ZU+uJkBL6
pzJWlkrb/EQov8p7+57m7Flt/FuU+q9hlN0aofglmflBr4PHOI1/Atz/XhpWuoB4c5vRQuka6TYI
pV9jK6GOa1JSv7IFsmSByTk+1aO29KV6rU/G3sHTtxysTKzQx/7sBULQaOb3U2/Ol3LR2YuuML7r
gqllGLqtSFLaOVbwRI4RRhJb1KgogN+j2F9HNjusvNafTVISFmaE8qYmZKatzEc7rH4kTXFTcLxy
mUgQzvZyh6YmfWgG6dWp01OAyHoMsp9VXr3GVnGESOfW8VbqxHlIEFL4enxIq+xtsqIVncC1mHy0
F5RMg1RG+iaS41CLX0hTHwpR8oMm+UCgigMBo3kJ1WTrp+TfohW70+gRaoQULPtCeQGI0OPSqA6F
2hzyHty7APW2kCX6YNQcc94dhgbNeiNsAmdlJkp0lt2G4fDNzloNYWz/HX96hgZf/2U16o+hqfaF
mm2tQqqvncl/D9vP8xeIPEtl/Z/JycpleUyi0z3aECvv84l1qSuGad3EvXUgWaDz7ISgHjsqZI8/
Hd2uJ0Ha0YdwFemqf6BWEHg4Omt8hTR1RGqqT3lLsAd6Dc1FDhkee1FpB6vDQCB1bb2iipWYq8hs
nDs7NGR68AXRcZEpyAIwG/+ASb30ZDO7scaqWJddrO2kXg8Gr6ON+H1kOTyllRnfq30QN1S3le44
hGW1lQffWRpp5y+TpsoAisT2rTy2yaExImMXTmrxc9T1qUV7qVm3utyVT2RHWx6eZmNJ/7G97Qfr
3VAKwm5JYRHExO7qPrQB7qcWMtT6vtGbb1malus6lrFPEfm9RvjgeKbTFi7o4m6Fh1heW47SLex2
OEj60AIWDveV3ErouvrGwy6tkV4QVlutT+FzNFO61NXqEcf4rWgI0Eh7XIdQTIalLEcKmRWyRQCJ
Rf3Q5DxNTc4TgRy6Jr96VUzWs1NWxCRbWFxirXzTwzZYRSzd65Ca9EGqKhMJ4bALRn+6z2jsubC/
CgJPQOLYKKuWHG6i3QhUYYs2D42QrrxWo0zfK8ZBbIVK4wkp6I5KeV9Lo7OKlIbwBiWvHjIsmqt8
6lu6Yzqyg1FRVxIBuu6oKz9TqcmXoaEhF+ClLXul03HW9/5uzKjzOcI0Do6OeB0uoXNu6fOv0V87
yNgxUkpq8L0PqhJMgNbu0jTt7mOqdFd2n5/LCPPixJHSno8BOu3/L2QyEupKACuBdepCfMpjGdyK
UDn/fbH40zU03GEaEkcq6peo0my0KcCMlnmSCqaUsVBOHJ+MKwewaxexPy9+cOVmCgVnTQJqEg5f
6Zugjvb3G/lytJyfFss4jwkYOL3ji5WoTmLV9jFongqb5q2nHOo1aR/rgtOd5sZ3BA5lLuroK/PS
/L9+mpXmqxqGBeIM/jA73M+31qUT1eeoNU8m6vAOcBkJXfAGrj3Br+c2rsPJAKCUBXwVVtbn64Q9
LbVJasyTJpGuTlerQYk1xUhd0ABI6jfZZG9MPWqWFRPhEhrhUhtgcBgWfh2OAkHeek6THJ1meFSM
HjJPq0sITGKxQAFrETk6vf39hfzpyXz8xRcvfbT6CKFDaZ56+Tja+PvyF2SV1976l/3H/FyABvJw
eChfmiY5MVcDgVNcxe2X41LzUILdhutxpS2z1/bKOe1LPWUeYx+vdnEetLIJ5iRW0pNxm95EL/WC
6rQE52r/7j80bw27R0Sai+j+2oW/PssZOG3AfWU0UTy5GGXoYyK637Z+krAfcqjfoET8ERfx+99f
2ZejCLthSkXUE2XOCb/LWR+PuwX6mV7VhH5S/dnCbVbHKuTEnU6E5zXy++yKY3Ql7qj9O67wP/tw
yjMYraiaUpq9OATlTeT0TckNZsYvp/9JNKEhVVfGytdZaL478JayTO7IF8BlXAcGKyXX0EPFTWFB
NFN9Zcaex/Tn2eDzJebR+qFekLTyNPUNl+jibhHi3dD6u2jq15RSFoqCxVT9/vc39qeB8fGeLp5b
QBbYOISmfhKthlyYBbwl3Mi+cnj5enL7PTD+9+jmR/vxvkoiHNAozgfzRfAwvqX34s5+mO7Zatnv
5J/vxDUc6G++4JdHSTYHOQvmXKif7/zDJUut78zEDoxTm4XdARKRutGbgbwj8D+eUKd2KYLx3S7N
dhF3EqYWhGRbC17gQ1VhXypN/cYMK/Y4hfosV9G6T2SMDgif//0LYIn+ffiR7S9rtG0IIerS0k8z
3oAcqQWiSnomw5WxO0/vF0+Dzp8y6xXoQPKNfH4afHW1nwyjdiI35KBlcrUIa/t7auHCR+J3r0n9
6e/39YeRrMsIYEzyWhVLv8QXylJY+yiZtZPoEoT89FoXozDW2hQErmS2Kza2mILj/lpO9R8+0k/X
vRhpugB9Z9ildgoN6ybOqYaM2fvfb+03WPriYX66xsXQMpNExIrRaid9lKZtyXkRG2/wysG58qgT
dOu8nMkkhv1KYd9HPp5e0VT9Hrxff8GsYmCipaV38TpbBrJSpRlP9xUJvLyk5e1i4oDMsjBv60P6
I1n2G//blfv+w/TOff/3qpfAbbXQEUR2PFu1m0YP1peN0aLNnkKlfK5Zehb9QChZ1EnkXvq2BsKl
MjZNVlkPTlEfI0f7qZEKh3OXVvtAk20BDnTXYRo2EbP//bd+rSvYFKc//NaLFQ99az/M3CjW9c6T
l9kDrL+N6Qkv3pc/U5eEjvVcqyKtNvUMN/YgYFz5Av48Ev/3tNTPn1xp1yk2qEI7oZlZZBMAyyu7
iT/M3Z9u8WLuxstmKP9H2pksN65sS/aLYIa+mRJgL0qkUv0EJikl9H2Pr6+FfPaqJIgm2q07OCMd
yyCAQCBib/fl7sAlBrL0qcYdmAPRAx2hDavfb+bZCT/p2MD+0telHfT9Unqr9giuCVk9MP3c5Fpr
QNkJXXmnxx5Wqi64bsWkfklHI97IKjjEYWzFCz3RMysY3XRwxxKdL5Huw/ffgI6wBifQybcmZZHU
+PD14JolcDWNFKSj8/9xyXwY5amAr5DXM3vHfVAPHuQI+baS200ptG+oQz/dOviIhB4pIxU+Xd7X
lfZiCtmlbsX04OZvN0ooke020r4fG40sookep638b+72W+XNdSy7ceAC7AKn2186gpx9vBxADAnU
vELo8uzWoomUEoysjFfnjucbG/TBa0NL1v/K3bK1Eq3ieoI4ZMOFd+TcFKaWiWCDQAgq2LO7POK8
xr2tS7eSux39cJOqTKfWvfCN/afpmt1QSpqQwWn/oMHRZ/NX75u+83AM3dbKg5TBYiR9sLby7QBE
J1bu+hDvtjDwgYJulGTO0Lbb/3w6oROknUrrksO4NFuwA3pkeWp2Gp95/Cb5g05oYdygPIpvpEKC
WT0px9slTpELE1k+s2hT7JJpGcu0B/kkf39vEpksbQ+6622gc7iA+xpY2ityRFtte4yitEYq6cGN
1igNnDKjoVqNDnv7hZeIy8Qfr6PacsYYLJYhkuBkHBQ5WqVGtxKGZ3xoiJ4zfKsdDt14rB60XsRx
3yuXHuCZN2LaGKMSRK/4s78FsE2rsVhrt2J738tYrsO3LlXBnIv7xN2qhA0GkCuavtiV4Se+vW09
GBcWwbP3kZfDoBGL1nYu5IuLovNbnbNNTbcoc69CPFK1v4dFg5OI6AJguKn78fu0mUHQ/x1rmLZs
jOl2o6oxZ9OG9oVWRaPFkcOSFimOWFZ7M8jBphg42NG2SdlrCgzTSD59970Dx5a37rI1Q1tSxn0D
2DwXvVtywDmrlIdkUG1MVbhvAEKE3VUZjte//+Az37yvv9eaekhfNt1ml+ZEyivq7YD62HhQhAut
CfnfRvXbq4ywyqI4QzOcfSXkpe8jeJFRa7EeckcU9W/SdRSga7lHdVA950lgblUY74UX5LaJel7B
brMRO09eR2N7aAdVt+UQ90JcYeeXgjG2m7Rniy9TDFQ9qLxWEZzapLhP3GTyMW+tePyoJfPDC4WD
0I491gUoX1r+qI/lO4Db5C2pzekNMh7CGIt/L3JA8AN9uAGduIQXtS2TxnSwanxgk/qbKu6Tlesr
r27ZlEhC5vhp8WSO+o2rNR+J2R8bCeQBLginTsGHlKF5rItmBPlFYRkoi7SoUmvdRJT0oQM6SQCG
k4aprlkHAPjbSo4+y1h+6wbpRs6ID0nr90gnZyfLsxsqaOvU9U4jleeybe6A3Xzk2KY95b1LzCuC
RfDMw0kL5A2JYo9dIH+YYX0YJLXalmJc7lUghDckRrM+NKm5rqERLFzP+OubsmM1CMo8eT8W/sH0
4UxgIr0NNe8TCMiNIA9LX67XkqCerERKwIRbKwk6Kwg8ILRG6lhlZIc+AoFxIp0nKlAphfz6Bv4N
EQE7oxdPsVu8h5lwVXrp0fDrlZjo4Lul92QM8RFJKKUl3Rnx5RZEXAcRNwas6YK8v70cu8c6g1An
WR2ACfFGNnDgu6O2G8L86KfMDKFf9TS1wccfa2yqWZH+ARfW2JGu3Udldaw8zNZaRWfGaKEWRQFE
k6SUG1uD64yn178vBqCPIcS6rZRmHlilms61l+hO35uPWqCqoA+Tkzmar0bu1eyB07Vq8AUoW7OA
UW1xx/zmCj/dFZzXp9zwur2UQzvTk2AbUryzA7w5kO2HfeILD6JIEU+RQ29ptO5f6InHOlV2IRgc
p9XFaIFB6GBEAdaKfodsh6aT+ZaH8smStB1hjm9tMYVdq8EuzMadWmfgy5oVyloCe8Clu5l3K8T/
9vNZZYulZS5DOK4O0Ud/etUqF+UwPJuje6c0uXHKQvAPXSMvwkw8uhoqR6uW4MIB7ouM8iEG2BAV
nQSLoIGVHrA2BRmMCFVOBDYWHAAbUNh/MEsBLHV7p1OIfjT6ZZqNd+T5qWuMRspO0xKgYZp220qy
o5rlqYylF7Ypb6LSfLSV/KwW5r0XFT4OHS23E0nJ8fj2r12EtSyOCShHCIokBRzlFdmA7SEaR+VU
BJK+M0bACWVZ0qNQYGpi/V9gNFMgyWU09M0620dlQLz20FxYzH5sfqalzGI7yxSmYqbMvswGDYoR
1ZVy6xXSWkohRgnxSmdp/n1N/re3mC2ZFOXYSuLUoND54yMSSinxNoN8i1e9X1rQcjemlS3h1eIM
ZqEjt2Sdkvk+gupc+IJ8Yg3PrrCegl8NdL5yAImXkeoXS080ngKhDBy98IXDGBiXNvnzjyxKK4Xw
I9oJhjkJzma3BIk0xn1wbqeEGoGtCcpucsMBILOB6K89gpzzNL/XADr9fo/02Y7737hIILFJUoOh
Evz9qxJ6YYr/ydBPrXkvENZSySxyyUOpXTjE/BQicYRCj4s0WZzCOCZZ39cPZJ9aBYYPhVPMId22
2/amyWzwU0trKdwnV9UVLJJlq8IFsrXt75f4swZnIV4V0Z5zmOFk8c/L8uXb3AJm7zodBHEtScCP
B4WWeZbbsCzuwRLmoFVBQyP7qeitpcESKwGnugbITOC95Fp1KchyfsvZ9U+VaIwDk2oYpeL3OzFM
5x+3LYbb1L8d6z9hbC10Pi3V2F0olvyoRDEQb5mOR4GpZc2vG99gKSmC0N92VITUOFjBB6CBN/IZ
jR08iBshsP7+fq/nZ1U6OaS9yci/8dVo+vxYE9XCgChUJwg8A+Fklhul9rdFF9pxpR2hYV16tFMp
4esbPh9vutdfHm0A5y5Q3TG49Y2+WVjpjSvGd3Kf01oVhg9Nz47T0rBThvJPq5g7YVA/6imd/Per
/vHyctUWJzkeJ+Jl5Mvff0XeSmFolZaFEMnc/Y8QqdrKm0titylU+sfVfh1ndrUeARI53i79RHZ5
CqsrUF/CfmCJQn9hu1nU0ZeWji59YxltlBNQEKUy5d/hAYlXlpBLB8kNnpNGv1P78h4SxpodAv9b
iBABcREiAda8ujRAxQbjBkM0sjMAwqJAhYVYgMQm0iFzWtm9L82ITGK1JMW+BV0k5MOudbtLyqsf
i8b0eL9e8GzPq0VNW4cs16fRMJdM9XchGuHLheFSG2lbZd1RNLx968WfTSPeJnK1lr0KXIooQbtK
HbTcS3RwixDbxe9P/EflYP7Lpnfvy8RD0AMpLvONU5o2u07U9p2rFA5nemEZtXQFgQXdgEgZ2HAa
1bpxtT+//4ALU26+iIRK0kdKWQS36trbpCtz+z/at0tT7ke9dXadc9OYZPhi0k482CImuLU3u4o9
vRtuWBYpc9L1Xnbt0Ns5jBhHLUCNdkHIt3SklsJSUNux5+ooDaCUoji5ZKD70bn+9/UiFZxcFepi
2CG+PwXJI+BcDjr1VC2Lh3Kbo1Gm0GnYw8prbXnRHgTnYkll+je/LTnTl/rLmNOS9OXJh0MU6kLO
mN5r7wDN33hLnCvGmrYpcYEXVpYfb/w0GP4lC68rJpN/NY4vg5VjruA6V7STVQIee+SYc2ki/1hB
GYE7Ry8esiclxvnGo9LEvESUf5p05dltfuOvMIzbcB9vy4ty3fnGb3peEid2xEb42cj/+n7vktFq
VFdutFOrkPagXw8J21fhwpbmR9Hr3yiYsWj2I65jq/l9lKA1SyUsVI3luN7GTgXP1jEO+ruyHPbV
vn7+/U08OwnZXf7vcPPgZp9Qpzo3XZ7Rn5YcrkWyKdbRgcwbtKJHeRE56celqPifl/h9YZw/NbFS
SqNLef2rJcAqJ3b6PVB7npuwBtt9Kd/0xyycjTb9/cssVAG6VInPaE3YHXVzA+P2PyyfaJOVCTUp
6anqtGOfLfRB2nMKzww0i1Fu66W/9Prwwkxno8fP/PbmzgaZrdliSNpQQ+PvFsqVz5NSy002tK95
TCS8nFjPcVzeD9i1JE9ce5S3FmkaPCil+GBKPscu1jBSRa5EWYa+4084j4pjnWcQvzdWol31+SOW
8ce+8dMluXImIEidfSWu3kUTBK/p0O1jz7xPk3oDbO2KyC4g/XhT1Sq7EfPM0WGj6lVGnlbxx1TD
Q6cl76nfp44b9ywxvI+B/9IN/IzeU599wfwM5ezaygFNWCHnc0Oh05iqB801X1sZVpDVrnS4UrU0
bhLIVrVS9IgsFMKHm+wIBqkigKR/tAJ53YbBS2fCPqeU6zSjdOoGK17GfupiGFRPHF03vpB94D2X
sJYKS7b3J67wKMjq3hTZHeiJhkAsBqJVmdUVyZvtClpKurE6FdkZXjV+XnWyVH+daeEbCkRIJAVl
zJ4c2UUqQSury/YYielbUvinqqmAwcs7ZNke/EU4OHGhXrfEIto9dP5hEJ+h5N0Mpb8nBeNdTTpC
ABIsKIRyb4KavRERePQhW8oMejd2h1zqx8dCKIkm65o7PIHrQjEqGxIGZ/K6P5lJsytl67rMzH1Y
C281OwqYFScBHP5GrwzdrqPCW3QqnzrUYAQxJBg/RuAYOtrAGPFQ7aY3SED2SVTfMlMOeROxBzXr
EEZZIZ38gO8TKVEO/DnCZIYKhj+td6uT/hCUk9qULjZSUUawU7XXpsbBIlD8MlPvSICjHYnZa2da
15FqwtONOpCAGTCRgMwrM5E9W6lkvA++AQ6ROKxlafReCiKTCsCiGYTrRisjaG/DjW+1j645DaeM
dATTaDwkTdQsMDJjaCrr+wbNJWJuaSVjIV2oUu1vsspUF2AK35PI3QceYsqxSuCcFCCxGmqOT3mu
5zvBN+RNAYVnKff9ydC6g5EBnUXyC5vUkj7qRP4Em0W+ho5fgrMgWcmed+NZBT+8l667YPxMIXDb
Q02HLQ4iqpR1Uy3VoYAcpQ5/DJljUl6rkqMJRmkrJALpo/JolBgxQI+YTuJCuh8SobFzzQ0o4vvk
s/R0OSuQcxALOR6MVn0qmpgKf+i3tiAa7pqt2q1ckfNLbgt1pRTXQte+eR3149DMAscsgKPlwwhM
c2ivoByinxWjDxA4oNL7Xt8Qf5os6wFgKivGsOhZCkifky1iz8LSieswu5JbWV10XvCZ1nG3ygVA
mJLetFvJCpnmDdE/PN6yhS0rA3rNxTZ7Faqo2blR9SZJpW9rdaM/yDm5J67ef4SmHjgV8desRob+
0EE6Wkil+OEWIZ9wmahXaez8K9y93sqM43UjkxYV4sXhJ3nXQgL2Tkc8KoXJi1TWADHV5EH00s/A
TAQbeA0PGY5sKicbKZCqBTEIqETDhDgxOkbLVo6uCbLj6r3xHjPWhLQscZziDdtEvIzk6jTGoh8j
eSEgYVtIMslRvVE8sGuSFk0b37qWEC+q3DRt2XCn0hogkggWp6YoBDtkm9oP7gcD20wVxcRJBCe3
6p8AAWaLHKod0MaXXDHugTYqEyZI3eSuUe7FZLzNdbKdRmVjCaG4EmtiTAy/7G3alWQoqMKhBAVK
tM4LtMJoIZbpFujqtS4Kr11X3rUTQqjUuQAfItAi9lqEzcSQ+dZI0bYwySMb1m4s9xAvWdCtqCLZ
ob6K8jy2QalsBL24yyxxiyL0EW4jvFzDomlsvI+B+QGf8bnS81WTSX/r1ueFjaxnfyhuhqH/JLEG
mXoqAMt1ibODoCmONQ7+QUSLU9U7isKukwuWZstWubI091EYM4hknQ9aVj54kYtWf0DXMkx+RA7E
R2FUQCX5L+MQvhJwRe4DfaHGZBL3HhkrlHw+JNjCyIGOJtGolPl3UqP+0XNL5EXJb0UA6ItCaSuu
DMlAk0HFFV7cUA3tjluHH2FbQiXHXkAabh30dhhXh3IcuGO9o3nSPkj9eqHX6ja19D9hyRogKi23
G2iJUurXoR7JKygNBxFRzCL2AcR6RCDglcKRJhl/2l554jgNs1og79PDf5EI2Z7y9C2pB/IiSSsD
ubWBCp9JOfjroCvu6fw8y/gcjBDUlaR0n2XYJA5BirfgkQhHyKy1Hop7FPIZQRfFTVyPTyADyKfU
h7eiF9+D0nhAHLufdBpK0V3D4T9EppIvxMT6iNJ6FY3ek1lktxxE4O9W4d20bthxSrKMnhGroPX7
wKJ21yXhvpXx/Yn1faIOgLmC8r2Lun1NpOIiCHUA4RMOsVQs2gCjSwxK9uHlwp84Vd990WSdqtN3
QTYJcyvYToo6mtzCDA9pkXMDwmuxFnj9uLNmJb5TuyI/xaNym4V0O8gCXeg06XlxYipspc1kH1cB
n3THx/Big3LU0fgPQB/RrLdKefLqvJhoqkc5GZHRVAP4u5aNUSwDypIKqvO5zJ4lf1C8LsLzRuwW
9CpK59qO8K9tGYOSTNuOGDN2iU6VgXypqm4/FOWJlF2P2yc9VWYI7kXLr2UhCG368X/iEtEvL66T
ZakEAbK90sCTLGponeDg0nKh++oSe8EAgxopWqfDQSy7rlioanuMZd4YqWpehaa3TS8/urH0JyZn
hUPxfV8pJyktD5YXjwsjjK7FYjiRx0E0S3atJyPcKaAXSae+4DC2hRj1uw7A3yxfBE8ipkLo/+pj
sCvycd9J3qYMo1VD8pWPqa3lqGZD1EMOIOD/ILDvqiqS11ocXiI19DZd2L1Uru870hCQmaffKJq3
bbPoznPLKy/pr8U+u/JDfSv0AWYxBRybXrnEJ3ThrvWSCJeoeUPw3NKUmULiOOxrWVy5anOb6sZd
HKUbTuumnbbxtu7D20xjX6GGj5aeOhoWT+yF/SYF57agcXZfGsWxwiGF0JhYAsPfWi0oRsUgsi7s
Ujsuy61cxxtgOC3NJ5hckGhWbdmCeq7yhSBViR0lwkfVjhvNEu/MoH33pGqHR4csneEotd0zlgSY
DkMDrFJP3luLM7cft09yUeEvNeXbQp8SHeJRWVZ6sS75bi1SMCYL/Iy2WEifRME5tDBXgmZdS8JQ
2+6gXukNYPouMz/dWL1PYnmXSMITvekDlq2Y2ZBWW1TY9/AG9/oQv8J/0nEgCuOyJBYEUHu7tMLh
TcUKVdfVo2SpS0K977oE3UxRnUqjWRdZ+6k042cDBbEYsittGE9dIL2kenUrhe5nMpAhWPtwATKW
TEwx27rNH+KajlA2im8W8oAh1HdgWHw7aYJoSap9tVRSIVsZNfwjYmcunV3+aXxmRxeZQzjNARST
pJ/PCh19Wo9GStDQyb/S18FG2pvhNSGezT3ts2JtOt3K9J3xnjAip60d3mhPxEplx5eO1j8O8DKe
tS+/YzpifTkJRmUnt5Ok5J9ovLqOlv1Gfm7tzhEdkjWdgv8udSh+dHE4G8qqNJn7yRkjzHt27SSW
95EGDvSEdJ/lediqKhljYgl2ftwFVbb0fW0DVfFBTc3joLj0sJsXVx23UVGtYzVcu6p40PuBnm3b
4NEJh9OFCsC5u/L1F87uip+LvqgFlkENpaUKZlurfhPZKJe1Jbz9RboU8VRtL9WGzp1nv92YWTUl
qgnqaiSMfoTCvBqrcYPvk238wrNzW3AutS0uDjerAlRwGI0qzMxTt8u39Y23IzD+blySrbyEArj8
/Z6enfFf7+l0z7/MNDI8ihxconDyt+IOQ/eKdIWVvs5ZrezUif9YS2XdNXZzpa1FR3vN1/+xOGw+
72bVdmlUZJCbuXCS16j4eaTQZheKjeFy+/u1/ivWzt/ur9c6q35UKEsQ7jKSuk6u2UoweYItoXzU
ji724aZJ8dtYsyKIMojyoFmRQMlUWrk73Q5X7aOxNNYyyKAFiU4Xyi7n3g3cN4aEAgzU2bxSpfWd
rrJgmKdoFBbJtAV3p17EJYvCD4PJ9LS+jjObnZkvpxmhKKyQW3b2d/gtltHJulad5IrKxK6/D1be
SnMuPLnpX53fza+jzmZpRKxhH5Dax7qMun9ZHyubQF+bLei0JJbreH0JrPDvhv025GxaioE1Vpo8
uCdtkV+Zu/Km573HovTJlsLm2HppyZ8mxGw8ZSqiYi6hnir9aG6NVV3ggDdO+Xs3ya3X3ouykR6z
HbJrO9myqcM2sVC4v5eG/mG855l+G3p2qQk9B9+VLIFLNU+97Li7bl0g914EuO4fezu5G181W93r
G07qF677zLzF1a5DCQIihnZy9k7quhvTD7P0U6Cc2L9xcrwf00uczukCvt3bqR5OY5q7SnH/h+Fc
cDH8i4RJnfQ2BxTirSVVvyLCfeUq8X/6HjIUUffs1eDmYPiaXY8RWYWigaI/iQ02C/NdoeQzCPe/
vw8/V+1pFDbQMrcMFs9cTsDYhigSD3MiMGJrvEeb6kCLkLjbQ/RBzs2iuCpiu1tBwVhRmCwcGLvG
1YXfcO6mEtJpaYBjRZHOEDf9y5dD7VQxwCGgTrNmHT1MTZrYAfNkLcstYHFCdu13Incd8W7YGHf+
RoPaEK0sR95f6l+eux2ajrhXN+gLU9iedSIKTqPsOEfxlGt/RwsWR5odOBjclUJSkjOn72QC2klg
WORe6XiZeNdFPoGCyV2reA4pdLWvLso6O3auvEg5OJbDQUgvQtt+fBJUfGsSaX6QDKWJmvb9hulV
aHm6VhHC5JRXyS1ZvctxPy1i7bL6K28u3ZWfvdPZeLNPkGeBunapWR7dA4em+2hN2cJury+TO352
L2cjze5/HQgimtxRPhaf3TKiOG3X8nJaoFOiK27GpRY5gTNSRb2wePxcuaaB+SABrZg4dPMHT05O
5Xs+A7erftU9uJ/1sXuNlmzR9vJRvikf3Cc6qbBCHOuq2ZvL31+BH18lRocGghDDtGA4zd/1lP53
CrRDOYblQcjLhUFV9/cRfnwU/o2AnAcB+5muoZfHrdgGunw0WuueMly3gO9HjolATK8UmtBjNBD/
PoFav4/7492exgWHgr5Emdxcs6nao1vMBm2Y8uqJepaI0nrqVAJC//w+zA8P3TSENVlWQY3RQpzL
sZRE15u+yuXjsCPYVlulDtLMoKfKsuJICDsJdUW6EB/pDOCTX6oX2mHy2ev8Mv5sN6MnMdXTvpSP
tYOElMS9fGt+0m7Kr4CL7YcHIvicelO9K6fwlVAZ4q2tdfvpInuwAyBUq4vv7I/P4eyGTH//sqi6
XR+0Qd3Ix3BYcaovTqQ0KouECsbf6N7b9kvPNgums3lpdTo7sCVPmGfwkD+2H8BU5VDsJfmYEIrO
QRCyZrsQ60v7x7OvjIU8bIICT3zn79cnJlDGZNmTj6ns7nNtvJNi65IVfZqc37720z38MsbsoVpS
JFuktCpHSK3RgjABeRHLUFDQWxInxx6DRJWn3yfy+btnscHgY2yY8+9xpQCnFYaCy+oLO9dKW/ev
kV5eWA1+Hg3/Xdn/G2aazl9mR5tmhZHHDDN5ycWHaJ/ZRG/Zo01y42Xo15nFB0M3rg5Iq9NWZraq
w9xOk4517xgV1LYa40krVrVsbSL3ry4+Fn24/P0m/jAjsBp8HXAOEvV6NomCNa2nW5HQ3WER3gUb
6OYbAuz0u6azp/OaAcB/S3raJkRvYMsHfekfjOOlU+mZOfTtp8yKIYWUm4XgqsqxinftFDGjJ2jv
7xJ9WXnphXPppbHk709V7wvRLAvCGSMp3RhCcfDcyKFDuB5ajTS4S7DBM2vet0ubvYIQajJBGizp
6NW3hjAu4EavQhOClXepnHbpwmYvolr6hBiQgnPUO8pnFHfJjQHptmxDgtap2P8+fc68g9+ua/r7
l5cDcI6OSE6QjnnabZFPOm4Pc4kkgEuXdWmg2Vvomng6RD+Rj6P+6cvdDgLxhtCvCy/7pZs3/f3L
5ZAhMYyqa0hHaDJ2HL82kkVrQt0A5LFbSVz9dzdvtldsADgIiaApR7d71SJKa0SvEb/x+yA/iwez
F3y2oliKWocxSIBjfPU/chpsEvK2WcUPnYNqaBPa+qHbZJvfh70w4eeeobjuhLTk8Hm0/PsxEW08
PY4vyg4alQsjXXhm1mzViGUNw+a0akgEMQEOW5h9tYnb+5YgSxmlxH93XbN1w0MNY0HFlI+QwkBg
u46iq8S3Xo9iu/59pDNf7a+v1hx+ITUhuM3pDtKLoR1g3Upq9vjfDTFbK4SOoDqDVJljOX60qBXi
Nrkwxc9OA+RP+F113aQL9/2FUsuxU2T6IsdWxclC1vwSYQsRhkKx0GWsG79fz89y+jTXvww3uyAj
TUh4ifiYtSt3Hf/FdDKFyt1lL8ladYKtslNwfDhRvuhu2o/L9cCL48+Ww1rJeGIl43c2PHu7siOQ
GHGxRBxSHZJ7Y1k58ire9B9pftUgUbrwKpxdJKE+UxiYihHzboJVYrztg1o+5ijNElexaRSvQuBK
v9/ms8PAnYC5SgbCj/IRD9RIAoxHRzPPTyZNQQJ3m+seicd/OdBsgXR7Syf0SeBls1DCQCNmG+vU
1aWP87kVBOfEVKiCjYxO7/skJVBTVJSiVI5l7SL8FS1QgPRUB4FwYzdcdW1y+/sNPPNWYB9A/g3l
+QzYNRCiSawacFrOjkJuLgTNYPF/FsmH/H0g+R9pcbYv/zbU7BYWI5mgoTLtc6rYtd1C/KsjgVJN
/9RJxtKMyeVqxH5FYMauafTrsSyPIX9QowzAKyIrGtn1q5tE+3RE1VMojlSFS5dbVPfiGwCUl2RS
GFaecdXFxrNuEcsbp7zYkGSfhM698izMh4O7EsXsOYjlP2o8wVZFeZ2kNLbQYnRw3vE4OaLuXZV+
tB4xw5Uj7eNRTZyooIDlwXvXQvy5aQs/p+qtgtCnzHSKSt6TcWmrQ2lngXBdi8aqT9UVfbyIfODx
ykxawG4w/prwjdScVdnm9yQ87n1LJAi2AHcVpf4B2OeL4go3OQWta1UD7yi1+V4q1K1pmTeuzga0
TfnNSW7YmhnctH23nIBwfZsAZI7jxx79gzJ0p3RMhUUoV6/MtBd+9TGQ6rWaeHT9BSKjO2EtVp4z
ylW1yKseYq4iyMtctVbEmbSOkGlb3TVFxxu1NZ3jJxHkI83n5rqzvL1UVqSBm+KhqNNj2SNkGDTM
J+SeOWUx7jGjERhq9ftSlg89YW2jl1qEfJr9IiWOAfRjvvcL8ZZQ2JWrkdcXCZsmsz4jgK+KJKz7
UdrmhbZX4i7ctkFXLbRY2Chd9I5dzgliErlL03u2wjCwSxQ3hJ7n7nLQ++PQymtR0sdFUBs3soUu
Tk/UQy+p3rI1wjdrog5r3bHLJ41Tz2qsVCinvKx96QV5U0feXRpIdyZUmUWchIxbj29+40PUM8rn
ViarxtTqVygjJ0KpM7sVJZ5+Ga+VVrghB/2NcE/yhg1IQ4qaZY5att5WJVwnMvV7f8oMDjLKtH6x
TlSttpsq2ddesDVJQkTn1JGe3WgPrhosjUHdUT0ktLkS71TBfCbZ6bkYleux749WO45rL4EYOCgi
IIHpPREOep12U9Q4ghVImWIfvibu+FG63UPmogIoRE9fNArMMbE+yAHZ1IV24w/+k1S6L2Jibgoh
vBKU4Aq4Fwl2ev1SVNVfScXYGeArMEuvIpXX3QVZsvVzreYJmLXTe4Qhi+mNEZkbWKRIIZEte33D
2Z7zqVBsRReUZaAulQ5K4e+ryZl18ttaMlsncxb+pGkUPi8laaGEFu5UTwIgDT7dQhppS5l5yX10
7vT9dcz5PlIQMiMolG4qFvGOUOQMlpld76qrFBbOpU3rdAE/FksdmA/fNlD8cwk/b0E+KEopHWGj
bpR9vRlW6upy6fzsffwyzGyXMvZkKw69Kx074Q9v3aJL3wyyYNtRxt9+kYV3abTZniQxfaHK0S4d
K1l4yQvhbfSz7ThUsW0GdCmELKh3gSxHu0IpPqwYhWNQdZjmUy+zPVQosYp1MfDFq6wxq0lX+Of3
WXVmn0sPeIr9ooyjU0/9/vXNg9xPM4Chx0RS97ni7WRfuNA2+dmEnugcU83aoKrCFmw2cxGhjp4m
t+KRVLpDQsIuKqdMdcaweNC08rkq8h21s7duNA+B1P5VfGKP//OrFL8882lL8OVk2ddaIbYC8zgs
yDutalYmcQwunV/P7Mz0r6NMc+HLKC0aZjmPOCUXyPUWVcd3a8yklZ40698v5/ykIntm2gNSf5vt
6z3VwheYUzI1ymZXSz2f7rBfiGKP6ghBQ1Znzu8Dnr+y/zfg7J3JqWF6Ysk7I4y1HfiPdVcspai5
8JTOjgIIRNRFWOTEe32/f6bbqKGK7JziibdVtMgmlw5JoXRhn352nfkyzOxiGo8wLTehzDAZ3Jp1
vSmX1u6yI+nsNvPLMLM3S+303PcsrsbNzV2rPo3x/YBnIo8v+Z/P3jbiK+gE/stGnL1e7oCGDwiB
eCT70SnvBIwJG58EDyta4BRZRO+lbYXrS42En+Yk3mpIaf87rDLjklCQEYo800UaGah8UWv3qDpp
3BNSuCL6u1im3dK7qNm6cLHKrN7QEk1qZGQwHCXdXAI0xwHYLBTkWv8fE96EsKjC92QjPbunQq2p
IXm14jGPvb/BmG8UPC16kb7+PszZOfJ/h6Hg8H3GtwNRscDFpKNYBpFTpJBnTOmjUkQAKj6hyb+P
dm6tF+necTlTD3FO644auZY8wZeOLU2OqLhR46ffBzh3OfQDFA3SAO2tOfRqTBFR+4nAlIjqjTnk
dhPHu6TXyQa+sAKemwacGElmQLYoo/75fuNMwe9HAXbKUWoGjiYKvY64b0CJI1D+/ZrOjgTEi30J
QxHD9n0kvSLaUEsMtkCN5sRdD5A8syssI//dMLNFaeyCprP+tT27R7076OZN011YKM5eCcQKDQyA
Cflods+IN4rFTGSyuelR0a40Th+hd+kbeHYKEJsBG1cBDTbfxHVlVJbKyIMp1OeMA0cymguZKHgY
qBdyyv79U/P9Isva/x1qdsu6cSj0IgrYyNnCjbDX1yAJWQv23klD1/+EnXgVPcmP7LTsT39B8PHi
/3B2Zrut4+q2fiIBpKj2VpLl3rHjdDM3QmaSkqi+Ianm6fdQbWCtxDHic3ZdFRBg0pLY/c34Br9Z
jqc/GzHmy40NrgZ6bNBTc1mPZxyWTUmDRUVn59Gm6nejLRGqTFCz1MOJ1kicIBIkvg2Qyqil0Ngp
BZJ79Bfw95VpwsInMYcwlvIpt9EePML4pxxiP7ei2XvIcgCkR0/bWJQKFtDtS0ScO5XID1I79sJN
7BLcBROU8CQLOUOxtBjaAGn0h1lTMQl7mTnDh6mipbTgim3xHmAj/tQb0X0xQFUkNeeFl9nZsrqH
PodbxKBPCHPcKfUcqj5bIOH9UY/PJSkeqOLvBgfsXdZyUxoIvyyhAF4CmT0t2pPWZBDk2fLUWS3Z
i8K+T4vhxXHQ+z3SDTFNJKPxVdB/4iuJbr2ya7gnsEEwJRb5yMkhT9M21Jyx8iobhoLQSN5DluQj
RbCBmuTFENGiB6RrytWHk5HllOUvLcApKUwh1oluV17Hrb8wSt+zDFZO/byLTlN+ZwoWjrJ81RNY
BDKIlPRWAlMTodw+pYnv1PQhsgQk6C6BZ+kI5/exGiHEgXzZA3aq9TvHGVeast0g1/TWL2LSHQtH
aT5t+TnuoIaC5A9kKXhzh5MFKk/cH9rW/RByUMHv28S1LRxydOQYCTxQwaD/vhuxfixzzcnpEdY4
4Qj0zJD9H3bWryNcpKyqGkwfqjBCP01QuEGp0z0AeHbjKLq2FwGdi8gD5dafNtJonAFDNiMEObhI
+SlTQZzx3o8horyxsc6/93KXQHsUzjs4NTKgQ76/MZCfKohwBDka/T0kV7OOLqTGS29/NhUSVUAk
/f6Frj4Z6MgOoim0Z10SiLgxOgjV8f706imNayRbZjeLW90qV0exCZxbcUWZ7yjfn8oua+iEGbbZ
SYdAFdIl7FCecm6dSlenm23ARg+5Zh0cy+/DCGOKc+h1yNEZZ6OpQ5Pf2MSvP8d/B5iPky8hkznC
z26iCD+nHjU+bTs52KS0/8sZDoL6fx7jYtXAGIWqAg2ox6lFI3KCpsEJe3Fk3Vic15rCwKiB5zJw
RMDS//v3L09TGm0e5V1BUc3vDua2WQ7bGMwwz9kho+SxBVycjlVzY8H+RJngBDKQMoGIATa+CLO/
v8O25lOFHDNBiTF/6A/irjE860+0i1YkFIdhqa/0v/G5er7VovzvP3y5tNCiBW8HY4ZkXMZr1TRZ
bVzNW8W/xoFlEMNGxcNEbF6Z8NiK7aDEQkvc+AKXQ/FG35rzuAJOHsKY9a3k0bWZ+vW3zH//8uqr
MpVtjKv8UfBxMenJCZLDGwzZa1cbmL7CjhdNL9hNLmICpCIjo8sacpT5cy4d5Ph2NowGDED+ft9C
rg7EACtAWgYwC/diutZWxQFM7BFt2yur1LYpfbR0Y5E4+f9hr0Jm5T8DXez10NrDaTeqyTEz7dDR
zGAWOQO8uPr9ea4tcgBG6QwfQ37kMpgaJOlxpkQICyScoLQCBljmKdeSG8vv2hQwTX12IEdth142
75hEA6qnGbHKiZv68G5ZC+78/f1Rro+Bqj3kMcBQX0YDJkyUlKFScoRabAnUneZHKa5gvw9y9X2Z
/x3kYi53WlFVqKqTYzNA/46sSz2lAD1qN97XPI0uly8iKNz7/xdednGGDFlhScmRlhNxspWG9WQ7
5drq2FssnLc0Jq+/P9UPfDh6nayv4+nfl6iKYhDokp4ctcRDVTR9mMAXmZvup3vAlO7Qr+wuZjxM
c4SG1QnbpXu0j7fW1tU9+uuvuIjnYAlWdlXEpqPhRC8y0gzI/hXojhF7ZKkL9zIn9eBy0ASj5M9J
CY9zPRtHn9h5aHbuW14C6EdN/nnj5VybWLOxO7aVuSPxsgra026czCKejvqUH4t6fEa2DYCDjulr
s7Pprib8jMoYLCu42ptouQP/oQDrorCHrSbIxtWidJmPhRPydOx9tCLWnpMjAIsgXg9UZ8Cvkkbv
Zr5OUy1b/P7rr77UL0HQZS6oi1zUs9oBUd9CLqjuGb6TQXUABZAFAWHJfVnAC3TOUd6CJl1bK9SG
hayLRwLzbv77l31/ghWzVQhJjyjJgJ8O3IcxlfdTJW61WF7blL/Om4tFCQwoEyA0AmaKqtigTUHd
xatBH5dTMm5vvM55Dv5YmeiidpEuB2jgsqkms+re4mARHKGQUV7k5rN9UQGtO8wyfMsaYOWXGfUC
SDDm18CYeYxVy9JxP8UEeoSpsvbGB7768KiXQ7XiwLZXvziRhJNCapCYE5qy01UeD35PAEDRDHeh
hH3j6a9uS1/GujiUVNxHGi9H+zhqGWwI3UWawZUNrOWw6twtnNH+/P62r+YRYOWFywGEoPAdvdgH
qZ1NhqL1dBxCFpK3bNNuxz824PDdkuMmFYgFCZyVDkZ8Dxkd6FKP0IB//P4jri3/r7/hYm/Mu4ET
BgTfMU+AFBnPI3v7fYBr62T26EP6B8qVH46myPuMaBaspiO8qPaFpp0V/O7Argx/H+ZqrWcu88za
JmSHLw/hwmnNMWmi6ahcazO2/G9hVJs2EShNZEgEZqAbJGC/eiXKrx1z9iBgWDdiiqtVSxvERMoQ
gOnIaH3fE4ascc3KzMixmyJY99Wujw6JBzrNlbYOkvWJv+gthZYePb5DK2tPymQBjPuNu8K1V46g
AxYPIK3NBLTvP6MviIaKhkOOsdviuMuJ9IVRWB7av2/1Z14Lcr8OdTF9egbO7BTj9psAF+mj/W89
lcYuKaJ/RhfxJxAAu1qp6sb18dpKtQ1E1phSCHsuzyxay4rbTj8dx173+WSHhnzh/EGzt3X09Pu8
uiZ7QXzzn7EuK9EW7JXrMTWmYwfBQgnNEnSYjV/sswXcwhftU3JnBGphhMm2BFTKi25sgNfW59fh
L74lOlU4eEEtOTKgBoYUNqr//P6AV8spX0e4+IRK1zWr7hBddGgMDYsFqAuoAFdhE6QoVgYtdNeR
sbx1fF7b2L+OenEbSoYkz8A0mY40U6ext0dP43Mx3OZ3pp4vf3/Gq4P9945z+Q01ZGcqjYnp2Lp3
BiBoFRg6OHIWFSwcfx/pakwMmSCiDTQ/oqH/IlbrFfg8UUEnROIlohtkhdOAP4qNcecu8wV8xng4
LNONtr71Qv+NAC7P7i8jX16FKiFgXx3hjabrOvIMSK6Vh8rYCb6UXrn5f6BGXl37YBkhFQwVJjra
vm8zUCoMyslwdHAFHVppAhkpq15tnCwdFr1VPufE+IwtsRg0p/OYBgwQlC81yEsS1uJQ2aP5IGfg
nBXM/HCE+Yc3yfr3z3H1w9vIH+m4qKEL4OJriLE1CyFKciz54+C+t9V723yqWwL0q6l4XAFthhs0
Mn7/nk1f74JpOsVtPmJ+4QxdWn55Nj61e0D2g2wNcyIEFwOYAtWZn8tTHGTwQb4RuIFueeXmhpwm
io9AUaM38+KiRE30VsHcHdFFHC1K03qj+fCZwLzVg4nru1syKzRqUKoSYLhNU6IVcDzDvW+JKB3E
aHNTJXTX9sPG7VTsZ5MDq9b+CdaroAbaK8AgPtqErdI63Ts5vMFFR55GIgT0Y9CMZX270Fr1l/fj
I7LbtT/a/JDQ+jnT1AGmQochinugytooaCxUAKeBvHaOO3puKv6Ssjkbtou0zSDf2rI/j5YbJILe
0cwIJfAYU4q7Z074i4qqU5HxhWui7Yrpz4CihQSaPArvgzFtnrtOlr5TFWSb5vLQaf1TZnS5F9HZ
h3gKO+YudI2B8UugS7JoTT2rBfbJaGE2YloHPqQHVy/+aVv7UEcuPFaHYtVD9ujRcuMo+KA6vbYY
BpH6Y0f+DG6xi+rqfiKwuaka44EM9QtBdnSd6spdZvb0h9TZnvJmWzC5spl40zs0QfaNvnKEc29o
YDwABey3lgGqXGXryNhaD1GMTjerMvduM73Hpcl3A6ztB2aiUGND9qjQPGjO+PasrTVP0/VFLvN2
EQvtnlP66cAZ1Gu75oy06t+ZrGTDl3aEibDngOmJ2q5zVzbmjdl37Th2kBHGxQs7KRwnv28EonAA
66vc8Zil/0R4T0y9u9XZmWiY3bjZXN1eceA7kKkjp07ZxYJO0OSNiMwY0ULB3jXXizuvPIoPdZzV
vSAnDedk1YSs8ZLNrS7rayfxnIvWmWvO9kYXK4xbvRpqVxuPmlo6oC9L+1aZ/JpmAxh52KHMZu3o
nr/YUdtSmdKVzniUG/OuXGse+Gr7eANj19XQevmhCcm2W1U34p6rcQgCfwodH0D2kJ99/34mquqw
AnMsiM8490UN+lGjpmcmcHFMlWI+EbA0skF386KO7dtUdXD8EAehkRe9HsKJoC2W5cexaR4LYqw6
WqdwEFLvBgNaqeBQOeLAfE5JXzz9vr9fmXn40Yzh+KEGlMkXM0/Zjuwisx2OTCY+jQArrl9jfs6o
G6Bb9sZV7Nr1/tto8wz5ss3DQVwaPXLwRzilhUMOw7yh9g1Wd97AqiAuGJxTYEXP0jCuqu2YyrOo
0Yr7+yNfOdLwI3AlZTqIwz8i4oo3CLylCaUgKrQZKo2kEaEZFf7I09XvQ83f/eJGgbhtTmjCbwqp
uovFlpYdmGC9A6GSe7Bd6Q3Oi+gffh/jagYHTRs4tNAJCOLwxbKCkZnGezD2kcERlefs23WxKPbg
sT50ofvarUEUfL5ln3DlHeLe8t8x58P0y4csSQmI3YB1ZpLdAHZLnB9ytw94+v/tdTWnHr+OdPEK
nQgEhHrCSNa+XoP0ARfqeZ9CazPIJjy4qYSZ+3YuPhlS0GjPQ4nWmd21vj9Z3lOaCZpjKRu4ZWSl
x4vNVOweuMwDiUSVwTL4S90ibl+ZKN9GvQghCtHkdkE76+hG+y7+tKx7mZ1+nyfXdl90EM1+gTDX
xn/fH4zAHgYHtD4eY3o3JA9QHd9YV1fvz19HmCfNl0nRNQyX15Jbx6FIF9mgoVm0xu3CBdARCD21
cot8q3rnzsk0XxluAK7oBxtIF+RJfCNjffWYQx8yHhOdsbAyufiM5UClHRtsPFaL7Kne0ZCvxDkP
oWlYxaAh3sVHfaev4Cr05/e3zK5dI78OfPElYT/fjwmPkQ0uXMBo6igcEhvQ7wY7Oqwn+tBO6eT3
tURqgyVnA7d6H2HccpzbTbPu79BA9zeRXapmBONoAyRt0wUz29UkFa4q7aYf0X3RWuLObsbETzk7
oDnXt9PxY2TiqFL9ox6y0CbZG0wpQjaqApIxFeYpzEWU/axx62DpYx/+/uDzOvyxbuBdYjG8ceQA
L3YhkoKm1zWDhfaKbgOanoHTxF4mrniGC9SyG5PN5Dh7eLxNt6bd1Tf+ZeSLvSitIhsyA2Ed01wX
i86s0kVrkPtqsviiyJ3izrYNcmhM8BeRCH4bs3LpOto2Yf2TJRwtbMcyWlBOdM/tm/wveLuvfdrZ
97+/nysr/MtRgEPh++KY8rESigDeAOnqI+NDSIzsrmbtjQwawrLLD4H+hRmoj2ZBlCTsy04+OsWJ
W4BRdoJH1FtetONH7DrvjhlvRKxr90DNbuwKurqh03a1Pt7DKaXzFTH8lIJqIUs4rkVm76wkFw9S
V4feYplvRvKpbxRKPra16iyFhqwaoFs9HhdRSl6MXi1d0HS6nJawiO5DMg7JWnX9KxnGc2/p4SiA
ZJ2MUGTkDtqfQ9YM66lDC7QugNAW+raWCPAb+x6p1k3s1IdWRstEZ4+q6rZKFvs4Ll5ZB7fKIStP
pE7fbGmuJzIcTXPY9Rm0gU20thqyLokRpqzYMhqf+hiTX9NkF0jZbFvSvdYWXZmVCsF1XBc2dDNZ
VJzMpDnKcnrLFczhjLx8nyJCPNcoN1zSMO7bdSvoLlPt6zBWPlLObVC36sHUh4Nq67eCQEBrT03j
VcU4+XKY3g2ttHxNszpPr63DULE7dIhaPmmaFABO56MT8oWqhCH1XysPR9FKaP02IhbwbmkvFzhI
5ZrKBCjaztwlRPxFG4EKnIHutcQ9cZcmB7sC/tfKQMslAgcS7tzYZnMdG54LpRTtmtqPDbmamvJv
MrkA2DrTXVUX6PCc9hlk2q4RbXJYurT1dEjHckXAhUbFGXCGPEHGQe3SslmmEQz2iuFUK/050aD8
wqsBUZMAKmnlSJNY9yNXqxrvPWmjk7R0wBUJWSUxuG7GEt/nkMoT4K0rlUBOhbY/+KIl26538oA2
euQN2fAYWXJc1lXSeVHkfPY9uhsNXdvnZZ2glQ1dYEW3ZY29tBptZXfkxR4R6hmyQTOaeEAhvPbK
Zjqg6Dejc60xQM/Fi6k5i6qzFm457qLezMFDkJ9gGt3TEghlkKjPdeau8qlBux4DJJfCM3eyuoNu
Zme4TGLXzYhEzQv2Ty4Qfy5dZy3D5c196wBit3sGfHYUvcV0/kRVi3azyMrQuJYDau+KNpzq5rUu
3bPRA1mctXqyUDWguGiWA4s6AyGbx+MO4PR21ci89OqMf+pmGnt1Mi1JrK2wgoOWqw3a7ZAbxfwf
hfHUdPngUSsGscgYPgCfXjELiSMgSa1trrfTJmmrhwpqFWEiWV12FHfanKy0PDsIN8E5Uyb6UTKE
9MKG+WOW5EDR2u2HLvUYB/YIiVBEGk+i/4mNkN4Z0HdZRjXA1xARNqyjQJGxpmljtu4jTaZzmhoK
jwsq7KCQizdSjcPlxQrQxvwMroGNnspkLbr21ZDDno10K5zysbbtg9vCpbNMKn3Lk2g3b1leZ8gQ
yziE8PIJrkI0pJh2q9/34CtbI5Qk4KVSdFGjd+Ii2DG4VrWRIvbJkTtF/+mWOJV9/HDOAzt+ZLc6
0X+WzXXYbn8Z7yLcyfOG6UbL7JOkVbvgnFu+pQP8BSq7HZgVGT0A2E7wUeSwhSjVCXm4XTli6egG
LgBDse80gHuoAqmpmOIGewlokHn2T6KqE+8J0M6TAtS7uqH6+XFUzT8bsgN4A+N/dOvi7hSTprak
UdsnsIyb8r4BJ3x8//1L/AzU0Y0DHBvcWNA+CsHIxW20zeQAaERmn6zXHF7Hs0WKjUQv/IK8TA/s
EwmHp2FZL2/lIH52PmHgGRqE3IcNAcRl5xOqsy24uZgDsFJEfqDa2Cu5d9bTs7MGQgJSd19Hxh6s
1GPyyDwgfL3qrt2X/q2E478OMN8uTBc/5GJyVDUnsF3LYXvDyzdXg/S2FuSPOas8mywHYht6SoFD
da2QAK7i/KFuY2TdNKGjb4n/act8g0M9MCr72RFQbvAy1I38LoIhhtcX2aqsFfdyhpxyljdgQCWo
isY8zC1x5lqKdWthkNQCrjzS6ApdS0+1Wb2IiUF3AnMAwscnXK0e0IR5AAkcR4ukuk8o37V6HdY9
iVexKCYccvXaHrq3iHT2EqTj0rOAmV/MamMsrMpyQLLu4Morz2NvPgFM/8wAg29Ef0fVOAW9Dqay
PWtRpdO/6B3a7lrN79LpyFr+DkDReVKj5dcIcv3CMbMFLmti/ftk/LEtzGUGSiyGxnd01JD571/i
lgz6PSIUCMAp1Iv/69SWrG6D537EzN+H+ZeA92WYuB1cGFON46mrktc06+AfAmI+kN/VMmmNG7fi
H3kdHRkOZHXgUK/D5vqyES3h2RglEHafYgmUenTSVR4ovp7afBXrj7+/vx8PdjHWxQW8KUjp9jHc
bB0LGYDYi/rCRxJ2bQKi9/tIPxNIDJo5FCJwf54hT5dbk0ZiqsWz/223sF9YEG/ocgQ4Egn38DaV
4sc7BL4A1V/QN6CvhO7iYo9qmqEs9L7Cfk3RWzeYgPY3AQXgmkXYhm8Vvn4WIFDzni0gIQYzZpHP
xekUo55dihaISm3V/BO/0ZAFadgtUQJr/DnpIRZFERK05YBz/9AtNV8A7Eb97ijP7Wf/V7uVV/qR
CZl/D9412kPRO4lQ+vuyyNMEYUqF35OvI6COsyVdwkjKTxa3UMdX3jPypkhFw9IM6dPLYrQ2lkPX
inw6qSEJKxd+Y2n8103tzzIXxKvhkxz8Po3mX/5t68WTAXkKS0qcbwzz6PuTRakax1KXxkkC0G/z
BJ2AQDinN7LCV7aVb6NcLIusqFutLYrpJAZ9CcWVP6F+Vw0t3Eb3Yyt8zTKhetJvLJH52PjxbAzt
+Yg2AVi+5HY6omjhzqQbpzh9abXn/lY3CgwUr40AKg1kM2h0hBHd97fnqtyVXWNOJxYVOVKO9l+N
DciqSHhzDPCDhBW3WMC3GPke/lZXpgV6xvCnwmHhJZ26zwq04UVZjBYdnSwt7IUYqPcS5o7Lyp2M
JZ34kZqT4eWZQPNFhXpMx4pF7pBdJ6bPvI7uSKX7sdssqkrrgFQYF2XMCbwgmk8jUjBxFSOa1ni3
NTpyGO1hyW19rzp+ApiBepiKIQigW7heHEScvmoiOShHbOuqeNRSc2tP9TkRqPa5AhbgxdFt0sAl
5Us2IQmpW3sJ/wVLLwJckw6ZMsIGp3BJ6cJO432nzD1yB8fRxNPqvX52R/ePS8i9ito/Ap3AuBOW
0GUUVQiAEPgvcB6vuvLDVPFeuu27qpMVjwUNu9p9NoYCy62GeXVfl+A4ysHLKdvjLOy9BhpKaeT7
hBpZ0MELHaaK7J907F5gkxDEBhzEBaHPKepcLty9Nkq3jyYTu9jRHhACvaaF2Fh9/Z625QOh0d1Y
N6uqzHZElsB98Ld4lGejSZd9my6oid4p0h7gl1yvqoqNy7Gv7nvTvRtoviFqgGmvbq2zoVzLqS9g
O665sH+plW/rzefAzRCnEdyXupGgndE+92b2lnT6m2T8yHv2BxGqjkIlsQE/yU5disS1iTA0IvUd
Q0aLm+VCz6cXQsddMcHaXJHiyTUmP0+mjVa7G5h7PcRVG6IidKhHF85UHYYtXSPoerqJon7bdS0i
i0EOAdxAplCjU4B8zI4RWMhzdB7DpN4NuyK97+v2aEQGKqQdfDE088BbhD+VoqfUtJAbMNJdYQMc
nrZHxcxHt8zvhjiLfaiRVnnShQ1LYNQ+uJVvzXmFQRoBygPvxtTWQYJ2+wTdKJ5w3OeUR8lCZPSv
0IEugbCZ+ZVyzhpM0rwUrR2bvpToOiAQYcbak6ncDXHhVoVsnon+6MTyZTw9J7W+jC1ta/TAJkXq
qS750a30cMqyc2vGwqvL5qkyukPhtn+qyTjHee2igG0S1Dqyk+ycT6JgXCFhi5XKcm8XPZw7FaxV
MmfvuHXusSR+qzj/U8fZaxo374wMjUen/pkkulzECXTripjLqIs+cZKUawa3lFHaqM/Wa3hiLZ1p
mDwt0dejRCKhHqAm4LnxCierP9ZIl602NHfwzgAoXWRw1cnlZjKmLSvjZIffDSAzsaRnx+Nri4r8
Kic0QfFbwN+CUZSqVVeCqJJVDezgW923+wo2J263HAgDNEUoHy4RxkL0Aoav5G+VIc8Xx2C0JPil
cSPu9TR7kwaYNiMH1mSoyJrpYptPGZRzRVk9l9P4jta3R57X51Lxe7B7l6ZdLHogAUXHD6QbVmkq
9nnVBDyiD4mehI1x36FtF5TKO2qOOzgRPyhO111DedAUgOp0gk1B6vb3Gmt8mU6owAMP0Rr6s9bY
+ywq98ysDpPQgySuF9KucUiIjZvXf+IqfRpGcFXhIBvJZJU6BWzvaoEo0npASP2Qte7SlvmT1Tm+
5oDISmQK+GQMBstQ7ErTRj1xgOFTmiZoJoh1pAFcA+a+9uuI7oU7jg4NHyGyWhqCrywy7o1MnEwm
HwttgI9qddY0ATMJMhBokJHUNltzFdXuym7YOVO1BuMeZ8FJwTy9wdvXM8QVXf8es5rfOYmwA4ep
NHSdtAthdgeUUG8Rr0/pNh3NP+mAnFIG9rOOlEaWZ5u+q6qDXgkAqDWrPEpRqnVPMuNoY5qLvNzn
DtO9XtfZQdnIIkLi0fjdlNtrGjlPSJxmIL9oTzzS1IKKYpeYkGUKSs9jSY9TVp9dIdephWVdwIos
7+p2CQrS5MVN/Nz20KeTLA2UC+cUQWEu59b72Ildr9S1Di0HECOKcoD7McXSdjs4/qkEIi5W9DFi
J24vLAbajbJPBZLwiLIeXZR4ts043BHepEh5FqY3mKXlgTOw7KvqHidt5fVzAtUezEPTjzKI8/kb
paX8cCVs+wxqw+urmpBUNNWT7U6brJh3TqFvKq1EcSDN71ASMNa9xnM/cfOgsGUAvVvjNQPInOhB
hu2uctcU4K4ACdUJOSJtBeLgEYrFIIImwkOj0WIEYctTvMZOnmDyZ4YeqDF/SmfNRC8E9WlWoBcz
HXZ1mxer2EETGCfqrhyUzzCshxsC3BZHSwaGjl4JERm9b9hVcmoS8Ynj0UQiU3nS0s4NG/dDCuyV
BX8vr2LZmk6wdiptvfX0OIbNXta8QxeUrgyHDfcmnYhXxla9iBX81XgVg4qf29WWF2A9gd00hKmm
bbU4e9fH4qwm9ZwDGYO8YluFkY1kSla5m0jlG7fKzMXYRaukLmB8FmWLNIGBXWxlzNdUJxZ228aL
Luc0ELBxhSEkNjU1JiEzom0pQXaxyyQPSlm9wYryPiP8QfSVQA4RhLyudXwb7TNILaJ6PSXpu9Xj
CgTTLIqUDYGh0NSsmjaxQqTytUVsEwE36F4ucycBib7oofO24qXdwFSUjygTZGqtIqh7Y2TrAIwy
VKjE8NTBPg8/QzN9p3SZh/CyeOYub30jx5UBCkAfhloHXURHLZ5204jQve9OSdu/wLw73bQRQXcb
l598LBpMYUt/Qo3ybONM0whYl7KHYpYipe7VQ6Vgcddn62mqMD2csItgvWkmgWOneZBw58jR5ESE
vY87sXeNZmH31C8yfWfryA5qnO+Rl8h9YcdrqVUBg2FPE+OrNjbblmOz7IR+LmznCbvpaXSLNRxX
10kjZjaV5qFxswxlbK5MJQ8FFUHD+LPU4kfOxRmZRLiHYQUjX5/+xTlwR2QVOCJd4dq9igaxEDSD
JRPZK0k2ilE4N2pbM+Vn3angIQWybEp3Va3Czmx2VQ5KCjTOT2i62lUZeYh15KJynE1GoaZAGxAL
1XqYduWmpLBpBfz2JS+zu6Yza7+Fg5uflbqDNDQy1G00tYFEQdkbkn5TCFiyD+U9qWQZVLg/wy5W
R+4H6z2zjPsEO4bGwF4Eoos649ZxIjhXKra1IgKqHB39uJGR3zbFzsXE2XP0Dfsm1FgwtSyxUfOo
W6A/bD8oyAhsGj30FHpcnWqnipuDF4vMCHpU34IqES0cBftxSykS0kOd8zDTmQe/aW+s47UmtS3a
0NSfzqhLvy0j981NtLvBimDs4bLWMzUxVxdiOJOVJPPh7LBRY/bYZnTtZiU6+FpXIamRtMukT/TA
GKK1C3PnAkeQb8t+Wfc4gVHVkW92Nb4C5QqtDCnh0DlFuA83dozXhTbgxoUWpjZz+0OCv4d/mKw4
ZKwT9n1taJekLz8UFY+A22zjGqagBH0Wu15zPyI3iQNhJ1izOrwD81x7SFgBz3VZNmi0016RNVui
OwR+Ztp4nzHUNMhgvOVIiZEIOhcNhwDM4YuVFgO2V8yms3hPIutPrgbtkx4zLMoeJWw3ER8xp/t0
yB5qFFeZ3f6RKQqtLsongi65TJe6oR7h5PY59PkSqwCvcIxfOgPRelSFuWTNM1AsKgTEDJ1JnJ6b
XPvMqpzhV7R3qc42vDQPege7aAFRJk2ReIuPFcdJ4c7oURYni0waYDCXJ2diG1lK9ASihwsAtzuj
NoCh7oIkJUEq63MK0YcnEueFpug7VDJ6bFzrEfqQMGHxvoz0VVe2dxlWj9AQ8RjZqp+qBwelC26g
MjjGc0uQPGDJr4HGtWe/2HVZizWPXQiaGIHpL39JCQ+7NlkbRYJiEoVxLBnfps6BORcgYagaGq96
qh5zMAqryX7MrfQfxCgbu4CHGYADXmKTOzFUW52k+2g+ubQ024hR7YHN3JelBRMdfJbRauFeXIYo
dG3yPnE8btYLI8W9Cp6DBCutyMytEaH8hivNix1rr0ODq1dj2cvZWMUQ0ABV6hBZ0aJLu22p6s4H
yxuXbpd4JpEIh5DwhHTPimGP3KbRe6phYvKCPhDcatuMJ16TA2D3P6Sd147bWNO1r4gAczgVlVqd
pO62u+0TwpE5Z179/9AvMCNR/EV4voOZMeCBijvVrl21ai3CE9uS22STuc3XxkV3lrA1tXlqbAsT
Uc6gOohduDYy6RQn3vvQFduMulivaw0qosjJap+StOEpWUh7EoQfkSTw/osbgrL4i2Ua7G13m/T9
WlHdxzSt3wLPO1hN/YqKgkTNX+GVGfvFfTggRlB791qPI2xLp25XKJ5SltK7VEIU1/xrWimSmfCQ
6HCPQWVg6ZOcKcqrrarEjXrq0EAQg6Pp467K19t5GvUqs3hpZaqiDlDYcT1Z709NGr22hvfYUHk2
ADw75KGF8FMUfchRvyrg3DTMT/ngr+P8Zx98pEG8S+DLdVp3KzvJLgFL4fqI4EbqJgwecktAijWg
az069b7zWSvAmuuUf39XffSkO97az8y70LKObU+A1jqoHTYrxSkflaqAJDC/s+JvhGuos7CR8vjV
7YSVrzZYH/4+VQXKagSq6aQgadW4TLY0pWDldBeop8B/iXnZw3O3Fgvdvj3Rs/N8ZmWSqhKHwbVg
jO1PUHJ+JlH+SupnR6SzdejyX7B1Dc1hUdk40AyBzyS1OMkr8pjS02CQ1D9iY1Sq443/NbUD3iUH
a5duR7FA9xWKj2W1upmM3IXlcRrOMvC6kAVGXPZjRtPdhwd/R7i5EfeLGnyzdsjqwFoAcwX/vbRT
xTG0eWbVI/3XbnLE20Z1mfyx2qe7UUFHBL6zgtnrKD4Vj0uiHNdQ+nF6z4xPAEh5w1O48IX+pDXB
cdQX0gHzxhKkfaADhTDbi+5bl/hvufWYZkTT6t0gmVAq4N4C0c4cVFti583Rmk3jqbt0+El+vFjY
AzNJyvOKyxTuHxGJ9IGMBqsjw7fTvVfRj9sb+ronh1k4q+n8KSScLTXyuZ1QZeH/lqB40+1hb7z4
NtrTtrmPTi3s7bctzs77uUXlctER04bjU8/VU69CGEGahKrSfRlXO8dL91HkrSyveQkaAXf+Fdkv
m9DC1qXys6d5H7xwthnpB6n+okTpJs21tepqK4tr5vZXzmS+mRa4vhXeS8C8J2cv7fJOq4qsPynk
DmrPsB1ZvZPIOf3fzEwOmkibdKHrmEED1ZBefOsZsqUFG3++dZLphruC7AigV1PjMryc8C5rBCkP
Sv0k64QHaAgHSnU3aOpjjxR0bySveQBvf4VUuh79KtrmrS6ie18O79K8uIOs1E7Efu151oFiDKCl
O7cBDZQVG6kR96JQ3vsdxEBtdi9zHXd9bcfpwwCeWwjDdaB8qqRRWyQ8oFr1XXG0A6Jx66E27MCL
7hMzoPWrtwsEQWRYvpXe3DU5qD29WdAEmllPXLHMFUHpUjfFyaaD4azzEYnpT6p636SPrvSQGwvc
GdewzhEcTjUBTy1a2hUHqJd1VlVacU9dSj34+xzaRUCNVJ4IK6EJXPKe12D6P/b+KNPQSA024HJd
NS329aYyuz/CqSneM92pB/EbfRrbUT8GVUPEPZMNiiN7ciUHcb2sbDTjn8AEypakUhzCmU6Piej5
LWj5jkgxspMSeJAvLfiL65WjNgNbAO0CtGWr0wJtjyRHlMAydLKy58h60+sPzf9b1jhIzcYblshB
QwR6OopWSapelMv01Bb9qvV/q6Zgd+rr7aM+hgaXpxAjdOmJ8jhf7JTL1TIGycjUUOlOVPxHoJAe
b9SScDqsrBKOXE6FmRj5VpWthdHNG4aliQuWlrEpj6DSEO+aJaMLlG5VCd6u0h7jwrW74Q2uF3tZ
IOY6SBpH+q/BycUah9IgyE6FQaFbZ9YPMUA+/JegLEk/zNwkcFeOlIUKuogjxcfllMZJVNZxnHQn
6OBsaZscxcfya3dnfPzvCIg/6RDqPrvky47xut/n7/3SZfYHizBZVRwKu2ekH9VUbXIGlTgnoxaV
xal3eLXRdnBfhi3Nia+q2oPDMJ/EJnNXIBd44i1EvNfQoD84jH9s6xOkLOwvvDkDgFHFut1QOwIW
5G2l+9ger+9+XR+rT+394ojH1ZuOmPhaBmAg40yv6Nn8xCyFPM1P+iPFgb20F+zofjggIW4Ld0uC
TdLM6R+pByEN4VUL681kiZsuHMRU1dSTAsiwWcsHeTMW+ZvAlijWrIxdtG8elxENM2cGNREGB43A
2Pc9MZu1cdZFmauBNFM3rgp/jIL0i2EBaegekSSyq2ipJes6FoZt58zkJBRoBVUNB25lBJPHxhQK
xXfWTt0vYQhmXhWSzkRyQ3FCr6vSbVGgV58DQukBSES29Wx8dA/xxt2As//o65Wer+FIBPS7Fu6U
L7d94Mxq8gTmduQCZk2nN1ZkwkFhltzCWRkdhKp59xtj51beQtP+zOrBEwzVhaJLo8OdHMqmEwch
zYmaA1htrOJD7k6VQVeK+BI1L277+/agru9A6dzatBu6tGA5j7qkP+Xm0TPf+nSJK2nOgMRZoxdR
hANNmWxGuTC0rpAssMU8iKB9WEX+59tDuAb7KSPpyb8mJpsvFTyd6iImnE/1RrXRfN0q9/mh8tfR
VtgUG+3QIdJWWgBpgNbtg5MorvoV2cefS+RFM1vk4ksmwapb1KpHapWgxhJtQPGP8mCtLdm/uz3i
2TkFtASVljHGg5OXp1JVsu+GDLhHzynUv0fKAqhldhz0q4Muk8fgbDKOCui1FWcYiJTPVoMIyw9I
Sm+PYQbkxaqd2RjPwdnbraI8paWC04DHA8uoPIyecSR1MT+a07Kg9NyIwBbocDWDP4K8/NJayZ1P
lonwtmqhF8iLtzio143jfLo9qrmV0Ump8w+956Q+L83kpSCD1SBOUtvoTdX71yT1/z5Sl8xRAREv
CIxRmqLjaOWMm6iWObKJ8RTh7FeB0Xw4frrTmmJbCwCqFWDszzFUbKuoaH5ITvoEVuiu9JV0ibh/
PFuTC5VmIJzy2G02ahRcDjgqc69RhqE7uWCCEoiH0mav6eE2KhbgyrMzq0EUSkmXy3S6JaO4QeE9
SfuTUQRrXexWyKDfXrvZLXJmYbIhO8+Ca60cX82BY2uCv641ACSRvr5tZn4gsO8A/6MUMw2lZRhZ
NNGNyFmUCPOEItma3X+wAEaJO2RUAp7GzKXXINnagXS1OsI4+APKYOEqnIveTBoMIT/k2ofme+Ig
1NCUYQ0cOE7oRocvFOwOtW43yNEXm2bTr+nckDfx89KrcXbu8D3ANOmEuUpsCKqD/HAtcQUX4kqJ
4BH2F1ZnLmYziWTGpLdOhKFONrQn6LmX5JgYFVUyOuYjWDPpZLSDp+RF38vvyW6JAfdPIuzqEJHM
452I72D9Lw+R45V5nGVVe4oV462q3WdPpaxnVdr3KFH3dVs9ZkL6GajensatV6UQlrIsc3GVSdn3
ny+YXKGmK4C/glX55H+WPijN45E1Z6Xd01u3I7Ra001T5U/KxiMVoG9ub9fZc3dme7KXwjLsu7aS
2lMxNHTUgylemYEMaUT3fx7m5IgbnSLDm9j1J/ORNqtD/SS8D4KdPmb78K5d13f9q/LL/N7e5wv3
6ey+PRviZFPFSDZx0sv+VAuvhXNEDu72FM7/vj6mb+juB8t7uYESmLh7q+fES6CgNKS0GsNbyADM
HnlequSIaKknnJuMIYfHoVbpPz01W/0wPKSH9LF4H3bCY7eRNuo9yllPxlq5uz2w2Y15ZnVKSUQn
Qt7ostefvAcIFLbIcT93wXbMtEf34V39ALjifgjXHJn/4ERH/mZ8AQEyccPllAo8AmRaJfADIIzC
Vlw58KnfHtw4Y9Njb0gqaQAywdADTVfNEfsqL4hJMjF5gUpFtT2d2uxQavu2lD7HpfRTSUDX07mw
pJ45kzmHN4O2HDiwLRlm4snw9HZAICAqulOuKbuoRcFssIz+2Ovx0emDOznKeKZmd1Hv3CtZ9FaV
Gbq1hiI8GgX4TpdWxttzMet3zz9o4oE6t6yLps67k/ZcPSDisA0+/I1Do1C9DpDBe5PX2W7xgT5G
fVcrcDYLE9cDnqwVJDFuTmVpnTJd+A5xp/FQC49KfOzS4CDllWjHvrJuYmsrRdV7EnQnMYHj/vbo
56Ko88FP/JIgq1muj79tQUaNqpSdl+1Klj+1w1L/wfhLt0Y8OcWq0+pAh2uyTm0ENXKzD8rfRjTY
cQsUqwapK4o/b49tzjedjc2cJHrM3ouKOkdpAXjrSkrvaoh7blv4/+wdwia46nVFvAp41LYQsohU
WmvXm34z6qBJKOyEtvAob0HS7t1FXYm5S4uKwT8mJ2nCEINC42EyTT/H1oPjviT5dmFYs/7hzMbk
zaLGJuASOlpPw6vy3K2To7kbiUVtag20CSZ7/w5Iyjdp40oralDv4ftt+0tDHBf27IEmWhl4b99p
T07prwDerMvcBPu/lJOb3/v/zuTEE6k9khR+wP7Q5XKT1l8b+Fo0hBIV+iFvD2j+MqEPceRgQv1m
yn0ZmoCWWtdkRAZUVHb4YtS2tCbGsZsVyfNe3Qgn8yM9EpMv3mSzs/mv7ekxCFVaUfIQ25L5XQ/C
lYNiZ978vj3C2bP2p72IQpkJ1c/lknkamo8GGCxkZ6N7Xa6/dpa3cJznbw6CY4ipob6FgvzSRppX
nSJmRkuAHH8L0aVcB6/mW9NTc4Xga+uvLfoWFuKn2ck7szk5bbVX+IVRWu1Jrb/nwb06PBXawm6f
c4wWQ6IRlsDfmtJWBYkS0klHygPO/Ge0i6hyiOmRwiMdWEMhbjwXMJ2eSMISIeGM4bEtCkFiiFB5
1049ciJqHuKpo38EuVaUq8L/UoO763thDdXHyq1/3d4kc+6SviiFwZoSz8RpJKebdJX6kt6edG3l
v8i2/CsfuSzDnbPXI1ux85+FHX0Vlw76zCJaxBs68ssaLNrTrBU+uq31WGtPXPMgaCuTXpH2BSKP
b7fHN3MIKFGRHuGgSzPVb4D0Ze/67SkqyfLc69rC749BweQKvfj90aGd+cU+zY2s6zkAEddL/q0X
vFfwL6QbC9oGxWzBac3NmkSMRnsUcixEo5fWkPJxInMwypPV3Jf9W0vnfqykCzfodQ/7+ONnVia+
vlC6UEmBfJ7yEVcpVa61zXwYzEXZlxEm19Q71SfiLx4pFH0glTuACXbNNWWle7XJu20O8cM2cEnN
QNWX7B2NzEMTN96qVYwWcLp4DFJK9YO0JLYtzR2f8y8f5+9sNWC5E+DSaKoT4hpHDV7W9Gtdr7sR
B/LgvSgbGOiyk/5dWJf33ZfbG21paSYbgSpLMwBrryAagMkSMOJGskKoL3L6X25bmt3S0tjoh5Yk
zaoTHzFKDue1p5cnowVx0nxO6Fv6DxYUhd8nJytCYnY5jXDqhDl09f0pFfda1mxicdjctjB7bP61
MC34GZ7kJsLAaweRRSijduoolux0SL209uAvUW3NRBWM5J/xTN9WrVmkIDyd4qTQu+cZaEr3v/o2
eAythXLN7NKcGZpcTVHlKlUi87SXx9409a0Pl2RcZrfZmYWJByh8rzRSuDhPkZbbdPBCta5sEnOp
ULNkZuICTIDOAYxvPdWRxzq8l7UfxRIB7KwJEBcwuZuKThb+cpM1bZMmoswm6zuAxS2gC7c95M0C
ZGB26c+sTI4ltEhtGeoMJBIOPeQogaQC2seg221vb+nZtT+zNG75M98TVYZSFzIpEVRNkER7b7W/
B+Dil1VFByMA3eVVikCVs9ypOhcIHcossLx8pSP0wSqLhfhKGo/39E4j2UkjhDiKpkzT+Dnv/Crv
saP0ccFDMPqmopRnE/RIwNd6RA3G5t9aKNZy2hQ2PEs/MhGa3EaBdVWpQ/2uUvR6j/rZnTP2glQE
qWs/V34XsNosuKqZTBTgNlTfOd0EuZCMXk574uZI+WXEL8EdynZHmY79Tb6znsAI5+kqv/M/QIbA
H7z4fhhD28tZwjAgNAj6SQpRF7s0XDoZ1PhhUPDOFGmhQ0EJ7mKqiulPUPULS3K9t2TIPkeeABOC
euR2L20JYujmlgM4qSzqYCWX7pOUm7vb+/f6PF7amJwUSP8h8wtZ9SIl7xt668hSdr7b3v21GZjK
6MtlPApIq8m0SXovE7sDqXFgKM5DruhuWNP3Zd82MzNjF2YmDgzhwER0ekhzEkGwdf+nG8ib2xau
Se5htZXGqg0yFEDHpm8fz/IKqmGgkcoN6pEH3e6SVbkLXgVQK8Mh+5atho2ySZ/32U5BfXHB/Mxy
YR1RaRmOdpldcbklFKtxyrTN05Ml/05pDFL0+2FYAnXOvA5kBUAchJzogwJ1Hb/izKl1STi49IuP
uKSBlpWV8Qy94J7Wrm3w2TqVb/S0HxaJRsdbcnKyLoxOdmJfVxFdjHV6yg3hPk2h08+Su1aT4J1q
NrUL981HUB/RUDvEpvyA9M7acNKPpqAfxKNsYtI2ZMr+SvZKdWslubjRU/m9opfOapqNVaBrQUuq
35ovuZAkW99o6J6NPRjFqmevEJ7rPzxup1Zs3htaI4u+XeseMpN6dp9l2aqR6VRRVwrtnyENvhE8
i9CY8wlVtipkGsWCkC5vee0YwregyanDpvdGbmxKBZaC0vyUWtm6VXuaOJqXsvsRuYghuOqmjuRd
ijru7U06TtWtqZxcSoVTCqbbcNpg3N7knbkii2M35TddXIqx5vajOrIeq6PiDBjdy52SykVltBUp
206DnS77VHvfzEUjc6f63MhkZ4Qjeq5p/O4kB9YpGYyvGa1Ct2dsdhxUFcdcODBQdeKf5IIbpe9I
dDWptIrJzXgVjR7dj9tWZgcCKd2YpES1bYqGj8MOMrsxAaSjHOHXtJQvFIGuA2wOLjB9tNlhGQfn
cLkcbdrz4NKM4iSqfL7lbYf0l1zktiHJK3NYGM31swtjvOFJI+hEc1NPWOhukCSaWZz0IX3s2uFY
Wc6zb0hfTLg2zdQ/Zildz7dncHadzmyOTuTcM6Hv18UNWSDB+ZS0KfDtYBV4S1pZ8yNDZYh73hyl
gy+tiOh6J3KhFKe4yV6gKnzPQofQK9/EQUlzTr3vhWz99wMDumsxl2gjwNN9abImByKV48Co7NGg
/UsiE0pEZt+2MgPxhir3zMzkgqw7QacJYCiIm9pv6oiSStdB9IdeqCAUt+n8W3JGs7cJOEuIlhH7
gJN44iN8i47SVK0Lymgr6wccczsUz2hDXmUFlR1o2B6iDSThS6W1ubNwbnbiNQj3O1kY5OI0SMWm
zPxuVRbu197Kn8TerOxcjhYmd27XnBuc7BrdyRpRUJvi1DUfIzcujBgbq4voVojt1DRAaS2hBub8
ybnF8YvOTkMtmmEHMC45jRLMCl2KJWZu75ilQU0CDtRCqkZWeXnG0I/UEV6+gKoO7QjpXjXCXRDL
NeQB/ymQOxvZtB9wQMOxV+BAPrVttTNEc2MI5uvtkS1MnjFJYtc8d5TaAPlc16ZPBzbp68Ryl2Kp
OYd1PpCJw6KQKwPW4sClwjFLTqXK9aItIamXjEycB52TKguSFCdX3OdobJhiA1GN/h9i+POhTHyH
UAxW2pTstkqAcKP9IbnPtfl2e1HmRsJlQjkcGMMIyLvc0ZYmGLpbF+RsBv/gVu26Ct0HQVrSrxt3
7TRAgvOSng+gUaBeJhOW1z1pSFMsTgW9WY2OFKL7nunBg+fZXvUjag91sKTkOZNfpa2G/gVSa+Td
KYdeDi3NoAMuPCc/eXeOtuo3kL6tYT2LtpK3qj+Zd8W9tvHvrJMEL2Vc7pIdXDLiagnTMAM04jN4
T44EiOT5piA6ESIssbcA3WurYVtBtN/sf9Tr5KXaLSG1ZvKyl6Ym7klWa8uxCjM/VT/cJ+FZ/10+
FV+kvWUTsv8wDgBXu9/iWt4L66Wq/szZBqQ9VlQAJdJdMdlG6EtkgyJWxclKk51SkIeoFw7D3K12
YWJysFXBsuAHUzPmsVmPq1nuhj8FZ33VIkWYvrq0t94+HDMpGhmlSWXEWhLhXTXU9lrQ+Kk55Cdx
F36W0hU9y90dQkLdyniqDs1n57V+QPtxXz7nr95Jfbltfm5S6SfUwYqwja9wnrEhO7VvuPnJ8o01
lDgQ2izpq8w8XODRRV1lBParaDRdnhHI2uSM5r3wJKho/wX6PZy68KSYsAdFQ+ysbw9oboMiPgZ2
dXzRXytBqabvwftGK0jDSeBY7tDe2gcAxuks2A22vCU42vxpVN7dtjw7Trg6Id8lw3NVpIU8FYY1
00pPQkHlqHTufdHs102meXYSF0uR0GThcDh08yHuTJRvcOqnyTKx0cD390l+LKDHrrpvRfrpr4bz
PwM0oNFTQ4uiOc1KVFEptx4vqGOpa3aCWlQiNHY7SDCQ/foPlhiCpY13BGjjyw0i5LooiAAvjp2p
w1D+5hifLf0pgtf5tp0pNP3PkGjb4WlJyykdxhNDRl5mQeMOAAF28VO7i16tF4QFT8rB3Ip7JC1u
mxt/7ew+Gq3xYKOfRSPhorJKl8OyWikFIaNmRw+GNCvoZVtQxN/QOiwAxyf77n92QO0C3wNGrUwx
u2LC2fb6IUM84lNiHkSY4yBbDBeLVVfjoULFWEAHYAsG7kkoLApeYcE6nB49R0AXVkyehwS+vHYo
F4K4OUMgHsc3GkAEeVrHtoIgHuROTo6e+qu3HtoIETdjQWJk2lxCxlIEJ0+qmXkDKTY1kmROXKsw
cB2NZ8J56zn/lsLJvyoeug/1MNYbwZHsQjQWTs7HKn7TfzgrdySWXi/F+9e7ki/RZCDCtK6RrJi+
EnUtSLxKRT/KezCefZgN9DtIr2DfQonbsYeFKsrM5KLNOjYxIK5CkmcSJanQN6CxVcRHv4d4Kyh3
Klz1KJguJC2WzIzu6+wVU1VpWzswZR6VpDhkXX5My3gflc2CYMacGSCr7BGcIS5k/PszM2naxXHv
lNFR0Qb2pJw5dmS472mQCAv39NUpg5JApZuC3hZOwRUUt5XFtKEPJTwaEtz7KmSOTjv2yq6qxRrn
zKCAU+B2gTmQUpoWbXzFa414GMJjpH0m88ML5jV03M1feqdxPP8amTaIdT1tqkkhhscme5aMr0r3
LdT+1jH9MWFBLyMS1zCUyeIoTWpZRR8ea+pbnQWr7Hcz/obc399dvONRZij/2hmX7mwTQDkOB6XP
UIYusWs5sMX6izA4a09bcEyze+DM0MQDKm5nBU7FgDz5cwSFtCCfBuWYSQth6Nz6E5CB+AYYQqfg
ZN7iwlTzWNWDY57+lgLAlfVDkS25nZmxGPTt6VACaFzx07QlUHDXSU2XTdZT0cg+wZu48rxuE6nC
wk6bt2SOSTdAWFf3E7j2UEsdK+AeNECWxLsOjiWtoHVWXHozz5oCGqKNEoXkpiYLVMaxq7iKGRzF
TPtGUgwSh8F8T9L21VCHpbTlkrHJS6gJk6S1NCc4Vo354VjCb3rC1pajvooGFdS/Pq0wGZgoLYwF
HNg/Lrd42IbOILdacFTc5mghxQNTlfZUZeWP23amL6DxLNFnQBMaLyxYOabbooIBjBo7OjehP6B3
kUj1Wgj996DV3i0x2msGYh9pZpGLNp+rWLdTp2htNzTCtayUv8N0yDZJuJS6nTkQDFqCc1MiAc4c
XI4egrkkUpI2OGZh+SaIDtoF1dc/XHm3Rz9vh9CQZk96A6YZBLkacuSuK0rPffqj7s3vZQSTEbCZ
hcvxKnZnklnEf+xMLseuNyNd8wpWsyu3SaHCXJp8+Q9DoeRPWgKalSsFAa1NQjcx4+AoBF8z+Yfq
RBChLcGX5k4A3WL/GJmcgFiJxU7wMsahAm80i40Xq3YbP6fp0mtnSmnwZ1/StKqN0qA8eaaMZZIg
pYHah8ExypKdKwloO0uGaJcNxHBNmoarvI+Fte63+ipOBdKXTb5Upp1dNR5EeBeAaSilXe5COp71
TmiZ0jrwoRQz17LXfL69anMmQJ+PXejAVa9gIdEguGnSR/7RLH4regN96NL5Hh/bF48Stt65hUmG
w5d5NoYFFgJo0vajpJ6z1SG+taGrXhQ5n/UmI7BCJbWhXNfGusYV8rCSYbJCTS4oy+c+fZX7Q5hS
UJehh5frH5pjbnIVuSoje6A0lazEIl2HvbQ1Cuvvg0VgF/9+zWTsqeJaWouO07F0H6341Gs/Wuvt
9gLOeBBYb0hSmSYZAIK3yz3iy75URZXjHasktutQ3kqyt6pQKr5tZvyZy1UEMQpQwTJG3WHSYZdm
GmEQGqtXxqvHW1dOsZdFdyVAxJvoIkzlC+5qzhqXKoDisZZ6paRRwaIY1HKPL0HztYahvei/84pY
S/6Hqp1uj+z6BBDy8DCBIwFSGH2aLDLA+GqKj6uXi2NXH1NY828bGKdmMnW4EYraAC7AGk2xPlUI
V0HS4bO0pivWmqd+BXUEGsILoa4bRPNZ5k0UBNaPxHCX5FCvdwf3F61n1DZGCPMUjFloZi8ECk5M
sxx4U7VinarRNgnS77fHOGsHyDtJAUgE0Hq43B6D7iUWHMHB0dLqfd6Ej17m7Qp5qSl+mmrDKTOe
kUsAkgbq31OP2CitIycudrRKf60DLVujmn4POaqtD+Gj3uWbTAV1PJjPipzfp5A8cuo928zFbhNr
VmWr2TBsgzDmiWAC5wyTBXc3NxFkLXga6kDKSC5dTkQQGL7vNY5/VCKrhyM0+dr57QBDW7m9PePT
GuyfqVCocVAJJZmLLNalpcgKvTal0/xYrJO77AjH7r7b5+tug4rjYTlrPKXZ+p89EhcSgEsqsNOA
sNWDTJUjPzjGTm+uZJ3+At+APJjk5JcwjA5OoCE5bxp0FSHHqJRauQapC5NsAgzC5AWT6b+cooLO
NXrQCuv7gJbgSircDwlad9tP5dAOg1Jdd1zr+9tzNbso0L7JEn0ZpBcni+KHbuqQlEEmJEI8MXwR
JHXlmAv5HUkdg4/pQYeIico73RCo8kx8pFiEmYhIGzddD6RvaPyTrrjBlqYkNBJd4Sj0zbZNi2iD
fNQptZxkNRTQmDRp/uJmLWJZWToSXLur2PK/QFLsrn2jPFpq/w29nbUQBMiGaMEKMt3SLq3sU1oo
b06uPvRKC5CyqI4CGqWrbDC+B0P7mIlmtsXTJCs4356cIYNGPBOhoc3XDlnslZZQo6fsiwRCQO2o
8vxvfmcMgFx7Y22UGoSTpv/uD+gmpGmG/GF93/poKnjqfdwkm0Q116kQx2i0IIhgNeYaMw9hF8aE
7N2Bb/rSGc1bJjf7Gn0Vu8mFD6+iD3VUQHRD6bGBkWslKsXGLfZGgZil3yPZEXxvEx/hDEl+EcN+
y1p+LRr3wZEb99Do5aEANreiJvOjcRFZMlLpLRqkO8eDr7Vv7DRud7Lc09ajv7lmd+8M/W858jK7
NQBjWU36VKv68LX23I8ugm7dUcEO1N0hklx30xEHQJgtHbts+OVqg7UxdJSAFWVrDcKR/rW3Oqru
UyEXbXNo0WFw+t9laz2Edb0vwGP5SlFtAqvzNoKv0u8aH5yiI/SQzHA9yMoj6quP0GMR6uvvoaNE
60yRfzcaVLBqqH+OdGegMz5/Ko3qNazgQTScYuUaw5e6R5SijsvGDgWRBWzDbzqtS6Ield8y2YHa
R3Ote7GUP1s5T04rBtQdhpq7cI3N5C+hWYHVAgdPSpYo/NLhoKJhRD6iJ0fF16Hyz2V9HeVmuDIr
50EsZARDkwhJYt+x5Vb/gW6h+RoZ5b2uWpldEV6FATg51GMPoBsOTus8ekp50KV46w7WaQgQidOR
JkZPBHkNRbEzE17t235g5qpnBLSS4L5G7qeJy1Q62mOLmNsQhB9yPflWCZbSg3Nu8sLG+II5Sw1F
SDmrPOpwk7363RX9HwC15I3ZACSuSv21R1H1Z0lNwE7RVbGDsFcP2ZC1KwHXYTeJlxxjtTUPUhTm
GxkNn3f8cfkQKGp4kPoKSXjEIlax0+nHuvNMaPLdb7cnaeaOlall0SICUZ4Egd1klrw2UKj1RMGx
tfWd9txuZDvZeq8mSosHQnjbi1YurMq/ze+asUnfb1u/XqJL45Ppy0wa5CFvJhMlwAKD1NYiw8H1
ZTBasJAqI8JU1Wm8BymH4/aOQINy2qOBcEo4gJm7dFpmrZDp1yEXMSQOzOU2MDwjTgTJ9JG3Tp8E
CBtDb8hWcl7v/sN8/WtHnfREd6qRuXFl+Me8j1aOR4EzSDe3TVwPhXNP6QraLSil6R67HMogtF4q
VVz8XvasVU9a9dCqC3nb61W/NDH+/dmhsfIkE0LDJQbvegjpM5Qmc0f5L6f/bBzjOM+MNILhpXR4
sbXoQlYSOhFkZ2Gqpi2tY5B0MVeT7YvClqc2jTeenWGLYsG+uzdgfIHBbqts8HRrc8HiFA9yZXES
ecsFIj4kuMlUWav+kN3VT+HGP/ThOoRWw3hRvvZYDtf1e5WvkBAgTNzQYrAQYM08uy/HPcnL5H7l
+kizMbebbhu9FUdp5W7Uu/ChXstbpK42MDAu7PxxKifR1sVUT05YFTamkAdsy2ZkA/CeOoK6ofhp
1Atv+Bl/eDG2q35rWanlqhrX9KBSGvnoUEV4kNbhpruXv5hITr9qBc/g1cjRPZKR3z59C0fjCh5b
hkle1+xaPY6Oqds8dX71H2aSIiB4EDK9Y4H/8mC4VeQ6jdN7x04LHwT3CWT6XWCBnk+W+KTmXIlB
1xaJXo18/xS8lFu5I+QFlqr0ue6/WPT+5AvX10wQzt1OznoUswe8MznltDYoJQ9V78iD/0F3o6+F
Ez6Gg/obeu9nRwMTAgrx9hLN1FP/oCIUFYrMP1N4OYGR5YQyahLeUXYQD6Hnw6Zp0FvXUrUbJOmu
DRC4TaVGWQXoUa0c9BcMsWlWcbzE4Dt3JoAbwEdgkjUR/yB/zlycaaaGJ8Bze1StoV0ZUXw0u/Z9
GBDQBVZxe9SzawnGWON+G5Nck11DRO1LrdexltXOLz9F1UO1lAaa2/uQV1KDIOWr0xlwOa+FmitJ
HGce77bY5Ak1/NRElJf+dhw8DEmMExCSKrmi/ODtVAqGQ8aQBP26QIZMCj/y2l/oDBg/9dJbjVZI
hMoq2x+Q0OVQKt1vXD8mE1iUCrI1WYTeum69M4nP/RC75CWMX7fHdT15xDkolo4ZO1hOp8Guq7l6
VCcykYH5kcufg3bBL87+Pl4DQmVVxcYkLOh8X84VZJAp5/kHCkl3kbsEn7neYgzhzMT4CWfbWS00
F66Lmrut6rZmHYBILTaxPiwEBnQlzq0OTIsG9S5VlqZkviPRRaVajKW3zGzV5eip+dlPM3Z+mlZ9
L0KD0belvIoE/3dneF+yIXqtYmXPX446sPGLSdjeq8HGc7RPKOBugoH/uze0n+iCdg8AUStk4KTX
RuO6yMP686DEv/SktO4zn8aeTPceHD18qbxeXcOgVK7LINFWgqLzEI6EwW6GyLPhqjXtLjTuCdC1
gxz3zUs2dm97BbqLaajSCuLQw+X/LCUVbiX/OPgIGIkOGlOp4x7GVsdV5Wjpxk/cr46XIJ8o8i+z
at/SlD8k6JLZVD28lac68YbCxqNclMfUqVFky+rHQhW2lVc8VnHyrZOaFyiJuxVpsGcYJx79OkPZ
sUn+H2lXthu5jmS/SICoXa/acnF6kbcq+0WwXbZ2kdpJff0cVU/3pGUhhdsDXNTLLVQkRTJIRpyF
OrEkMzxrGEoeY3ISxeBDYQaK+q5lDKZTiRTebzGKEih4whK1GNvD0Gh3SlvRMGHTA6vs3EXBIHPz
Ep5ncn6QdeAQYWnjCis7Tb2kOalRhE3LE1C6zB1DX8vru152NJpfsS761AissmGCdzvWFiSwlHpX
pmUHD60W33Qgzyr+ZR/+wTtNmk5lR96YLBJXagdYnyn7nk1hogCkNQ57Y4S8Sy1ZJ0MiUFNK+Tvt
GR6yafwgd+M9Syfixah9Oq2YqBurxlseRZDbs+CJfnkzr+0EtLL/s0AX9ys7riMb5ePsDi9KV09f
qAH/Qgj4XI6ytqUVoAmB6gK85QdhJe5HSU9yPL5kfdjzobyGlMnz5RA/j2fkQfRTUSKbtd+WKb3V
J/injri1mRI8omrNKtyolQNAQr8iRlNnYtMJFrKXg/48FpFHoIwO0DSqxrZKvucRS0TYlHGV3VED
Z0msHlHCPhrVsGvb6vflUGt5XlVnEVNr1lZdMsAGvbIroqLYH40JHFLS2h9KeOSh8UXgSkan3eVw
a+viPNwiQ8KjKIYzPJrnwo5cuS6dPnulOPovR1kd1MxOh7w7UDXLFr2pwHNeZC3qJmrf+RIo2W7X
0Pc4TT5ZJ+D3J6ne5YgrVypM2VnIOWOfpf5cYjJA9WiMtz73NLd1Icx9z/z6wK/H/Rb8ZX186BjO
VFwCNtr3YAMpcTITrA8dTWtOYQjMdFQLQS3S69tp2KJPbYTTF2/2Xso5GS2KPZBIPkT9vFzCbWCa
Lc+upmbjPry6QuZu6L/Gpi/WflvhdGlHBFPU7N02RtQjcRG12PB4eca24iwmDPZwYJbbQBhUEKK1
gdKEOhtsBIeNFLWWP+ZmB1A9KKrgrvt9qnDPjuzORorqx9TjE2xz6KgHOAzu68g89NFcYoRL8MYG
WF+OZ2HnDHO2HJU4w8ae+2izQ9O8HAGWz3dwwZwNqCRni3iwGu/v6gdcFOXKZZ+rt8ZWohWBby2a
Ox0oPw4H4QENUBdOqvJ+S5B+KYSAKgJqSPMG/994i/HJSPYARGvpnYiiAcgGhTlJigNxsq/BfTjq
fb4zAT9yAeF7azJxiM3yrc56FHeVT0LNFyHIZyXifCMNrC0qUIJnxAcA/T88O/IxU/TaQEdFiR/p
cGjiUBs+//m6PQ+xWLe6wFs1HmAhX8uvE4dHRT666tbmmNPw8vYPagAyNXBOiLZYtaQwmW3EIzpD
aeWIGrwdviFqvfqlQFPBVRxd3h+yG2wyJtDO8KVyJWyK0Ba3Bb2//KWWPiN/FwlAr6iZAikIwMEi
lRhMzzJW5Og4Ki0cLnWeOyZ6RRZJBsdI25MpKZPXCVzFcDvd4VemAbNHL1emF03uj6bcK34WaV9K
1XiSZB2kITsxqbmNWRnWKVySL//e1UWNfgVq2Sj1A1i2eKFE1SSpI0S17rRdvK/rwHxvr+cCdu+x
GxzO03UD8sld/rBVBfx7iVlON6Tf5i9lEwt76nu2kItOawoTr/u2yuq9sGCgOlg+aawDrFCOFtfe
c53fET0R8O2Ed0heBlKk4I0wyT4zAG+D9/OJ5PJV3RuZY5EOGuVF3rtJb0AlssY1Gj7IPu7dXZCU
MnGBSdY9o4vaA+3Tjbbm2t1JtyBf+5ee/YMDNZnd2BQy4DudxIBMi5SvLFOudJaHMU1+XZ6xtUUM
lAlCzeIUP1QVOyYa3nbQDqUaenhleqtnHd5V1Ua1eT7Ol9MDxXEI6wPOgoLXYje21FZ6pZXTO1mC
aVpeJhCHyKMD/Af1vS3oG6zQqZMZsLsu0g0tlrURorGCYgaGOBO/vq+Mqpc7WIEPGKEBFQwB202d
5E98rOWNE2tt2kwcHVC4t+CmsgR+TJzIjariFQjbnt5honpNJPsjjcm7OuQbiWHtTEbWgaEJCm9z
ce/7oPQOLVTJwHKfBvmKm+X9VLDRrfUpGFjvZqPhJwYXG0fD6gCRQ2YmJNgMy/LGpKtZn7fAPUmN
7owSUPFxv8PjxSWwBb68LFdDwScBTwhzLvEttrNJeyXhuEbdtSgONAJe5xYkTAXcv9WNlbl2Tszy
fCipzA2qHwqOeUs6Q2B5WE3uEKV0DXMLhb0RYlnN1m1J4e3YpXexjoVnkeMo1f/FWXQ2iuU5EVVl
MQ1Ki9POPNjFKeW/B7LxzNoahfJ9ydVZolhjhFHoZXwz9ca9yprD5VlfPT7Oh7GYdluDy7skkI3U
HhzXtPIqUG2jQ+oyE0AMf6b2GQHU57qbrTlaXXBz9xXeVbPM0fyAOLttFhz4Y8KxeVWYzdtqUnoJ
G69xJ95JMdQOLo9z7TUCsMp/gs27+yxYEnd6rWs1ZiuaUPHgLxq8GL26KGFXwJOwacx6I+L68KDS
A4T1rH20+LCNChgeAfznrhd+PCoVRHqVJ9igh+OmTv9qvkX++3eoeR2dDW7sK2DdZKQmPru+N9xL
AUVJkmp/+RuuhbFg5QQRZx12LcsM2HGGeRxUZAid3Rtcwcufi1MijOfLcVYy7ayrBiYc0oP8Q2td
kaI0qoiZ3Jml6rbTU2wDWtCBKDmkgFJNDi9l7/8XcZ7Lsw9YWj2q062OKj8A11KRg1EF5C6HNHYq
eZPJcDGRN5LgysecMYSzGsxMflpi4q02Za0p0FhAQdJppXtLB+BB25LZWFmE36IsVgYeLDqNI0SB
zblrCOqMven18Z1lvVz+gqvDwakIUpINJKuxWO0QXouzOG3RHBoML6nzHRyFfQr1ysthVsdjA64+
y3mBlbm4WZh9kppzUfQuqfWDyZpH0eJ51gxBgtrsxgZeHRLgEyhvzVSr5XNmTFWbN7Bgv1Mqhifg
EJRm5xdI9ZeHtBYGtAgAdXAjBGxvkQbhSq52+ZQnd6qkvI1jzJzY0u6Bf9rSllkPBJs7IAShFrGE
hESCJlrSJMldzLmboUY/ZGOQbMvmrJxas6kX6AvoF859s++bSYdTFIHXcoIuee9P3njT5W4EOLy+
aw+d20pu5W61j1eyO6zSgAxH0Xl2u1mUtpq6SeBFK2JgEm94+xhro9OQYzXkjl29XZ6uv2XAxb16
VoSAQSnOk5+1XdAUBw0GcPFddE0CDdZ90d7cwW3BTTe74lDSxrc6C4YKMioWKOWC0wIUD86+799y
0MnIFLmsQ6OK/iiMN87UTQEtiyAFrgpShzv0pu51It5sEf2qrER3+8lEhwb+81KbDgeiQFcnrR4m
3t9kVfFSwbTJFbw8ZHr8oE0wcFFFMCT9DWrtT/BAfFJ6MTh5BW3IVkE7YNQqsEHQ80zVVAEyPZZ8
OWamC8QjkFJCrRytLqinjrLmAbt/MO0Jj7fJH8apcEYb3ZhBLwW47RIaH7HuNcImXm02h2EgqTNM
sXAKvfsai+IxN/E+qIGtDaA0VTgkQmnSbOratZPWA33pPTf5jaSZJ0nIc5UZjKkohUyQ1kGHINdA
cU9FB1lpGWKWJP0V0y7AI6Rx675+MArtpoz638Vk32BiFUCiGPehXaW+ZNRCeTK33bFOIOMrnXhH
XjueW06WSolTFsr7AAE9ZzDVGz6yIxj11V5ESeMLvblVjPqxV8dPs1HuORyU5V72rTx/FLAKB6rL
vqqI9UBb6UOy+49R6QEvEgejb06kVR/zriAOG7I/vZndNh17JkZ8SooxaP9ybvRTBuAwHatdKpPY
z7LmLlGj21w3UqertMdEAqwUGANuwdFAmVLYkmqJk8LfD3M/vg+9cdXFXetYkXxlR/xg1eRP1qLo
FY/ybV7x28mQAysaR4cafQo9pPGIB84fSSpDTaHo94z9bSQXV3pTQ7QUiPM2AsZXz2CykaQUKE/z
dwz544jwk0E77ppCY8Hl3bbY2D/W/+L8Kiyz0mOlqsOYVPsMfgodg11hp8PLLUijjWcr8tPGdptT
6Nk9gI5pqrWGzcJItyfHoHXikqq6mmxRuwp6NhRlOqettUOcpruqyfcWGMW+PUXPhm0+Ck2S3QI9
GieBLDjAV9qxwjQfctF/ahx00Lofv0gk/ylZ/GxEGnVbrYTTe6NXwSChsJvXVu9BcqZwGU8GP41F
/dAa+TziVgbsB+aWdlH4Sd3dlQZ5tlhyAtiFO3JLb7jSX5md/NSqIzaengMdrBROmXcQl81KA1DL
snTVjh0tEJX2bV0fwO6qPEsXGiQa8vvMAGTazusBEnH6FWGTcAyrZ9cDt/9oQtmN2vQFaOZzPorr
qLI9g2kvgBj6eSqHrBeeTWNfkWSv57Fb1dW13ZS3rEsgBScNocQbuJyp01WmJ288VQ8Gj013HMhJ
nks8wvzq9fwRUt6OTrXB0c3iYCjQxePFQ6WRnTxZSHw0+9NV49NQZNBtghJQlpxyO3qORwP1uKa5
Bdv/jiuA20sFUkCispshFzr83PtHUeJ2FbXD5GSFuuvB98x0/B09k8PcoIaj6/wP9MGU3SQgtSPT
10IQtH1F+ZK08b2dq7/jGO7asZI7ADxei3zaR0pPAXiOb2raCidr+IchgwPAqITqKtKWA+e1a91O
PCZlg2OqdeG3VDsoVnXoBfAxXcQxWqYf5FK7g3jAa8RQUmRyfKybNgCkoXKanH7G5fCJpTKTnvid
ENkzifRT00QfEhADjmYxjwxJClC9ADqLafdRhrcajJJ3RU2OZJBfh0J50Brxh1KYvJhkZ5UKAPEx
OgiljJViR9lhMkvg81Phd5NyU2a6gkVMPoWZP1W1gZtVu4tTPXVrNX+S28l00bLyNKMWXjOSyalG
lD9yieyEKR+bpPjdFskLynp/Ej1F9z1Rr6KoJfCOHOCJZvW1Q2d1r67wtFRgUpoRoveGfNeMVYHG
efJuDCgYVrR4rygN2ljadRx3/thAIasDIHtgX5NmvUTcfmHqULlIfgfC22sjJr9atbT9ywno7wl7
6QSeT+jzlJDzTG6K2QEZ6NnILg5NdaUkYUeoy9jkRlLpqTBMxUEHHzy/bk1XIu3G82TZKPmbBvHq
QmVGBnADJOLvP6IinZazIWIhE90B18WdTHsnreiO9TcD3XXVc6kqQcOkmw52ls6UbKFjlzzR5S9Y
dvMMAjl6k0Y01Hb0Bulq/6HvpN1/JeOMCtt/Rrps5FG7hRN1hTi0u8cWdUr2+/KErqX4+d4GFYBZ
uX95C07MMTfqEb4lgrQhfHNu9brQPUkFiadNuoCTKfdLaA79s8fE3+93Hlb5PoPRWI3E4BoPZ3oy
fMxuy6zg8O2rny4Pb9m+mAPNtgcKbvngMOB5+T3QqDWo96qiCSUgbMokfRjM/sPCCwYAmk9ARDwI
Ij/0pfEupq6DyEy9M+BHIWvdLeOmAjSffgVvjdaJwTjxkXRwDeDmfcPpS1+lZGthL94k//q14MXb
YFuiUr18K7TQB2UE7zgIRJPgHdLBhUfd6DQG3DeC6AqoIXezCzhvlsWOBrsOL6D5qaoBb/L9C3Vq
xKGWWENi0yOB9Tmh3n/KwyRIXXM3eoD05HedmwbJp3lKHyz38vxsBV+sg8KqUngNIfgQWEd1X+7S
gxZom1DllXuTCVVAeRbNArN7yW4os0iydFY2Yd/BGac9Ah1X5DqATOha5/+FHOu3YIsUmUl0tGmb
QlGxb2BTANpWMziJsYHEVGbAwHLezse0eCiTarSKWM+aELimkx70uwFyhIBYec2+/S0H2T73xr18
Av48oFdWuSknvnYUYJymDv3eWQ5qqR/T19mYSzHmLjsZu+FxBn/rPj3RA+S3sWC2lsriHf13b5yF
WyrJyCwmeoOKbzjGXwO7isX95aX4t8D644NCkRhSUMBfQOnl+0ZA8bUwTRnzJu2nQA26P/SYBcNV
FKQw9yT+9KrtId7t0v1G3LVNDxG5f8dd6pUqra6xccJENp52VAPcDSonPoIYCUMgeGJVoeQl11vu
bKtfE092Au1lJJwlVUWJZK5HFF8zaizTa3t6yCqj3LgtrDzX0df4T5AlT0UvSrtDKacJBUj4oM4G
xHzoYAukZ/VGpPVv+H+RFkmszk02VFWMxKnKXiSEP2YMDkJbYVZOy28DWqQrTRqBz2TQ4UzZc1w+
GwV/1up9Ix/GWPF1ZasWtpYdz7/fotwBglKKC1WB7NgcqBm7BcAEPL4yi91Upldqmvpki/iw9SHn
dXN2v8vRn4YTkV2FE66mcqa4LZUda0vMfDUfny2M+VecRenaaNQ69KAgOls5JgAYY9uDvogGbNUE
Vr2J5Nka1SIld8B44LWDrd00B644LfymByuI9tqHEoyH9I92MnD4O1s8ndVhQv8MXV8gLNGS/T5M
MCJtSa1FH6Lne6prwCdG1TWbB4uUYdWK4L9JJGfhFnOXxaD6VnMCQ+IImoPhihpi2W1gOMRlR+53
LtttUfdWL1izxtu/x7iYyrxHbUzLLNwYpvFXJJNXPUHtSZ3ik2UktpPlqKwKrjJf51Gxl5RMC2K1
xGuui8McnEModOI1W2nZrsvUYs/b6gZK99dSa/RXhVQ0LmuHZOPWsboczn7zYjkwXW2tUlaqMCcl
Km/Mg9TsTio3DhTwYzG/P06UsziLI1pUCQTno9kLI9ZPVVNEDiVK7dQGLqJOhapI7iidZEPlG17u
VT31jjkq7c4us+csj16Gvu1v2iLdJ5l81ylT47TVkDkRbw5Wbr9ARrZwrMJM3TbjOspTRHESM/3F
mvxajvr4oxl7iG3loIePVXmU+PSskmFfdjngem3j5Iy/wdTIdqVM2aExHNhGU3pTz+JDH/fUAWf/
qyukj8Ek+7TpQsVsXlAJvUkSIzTAuR5YWriGGr0VIzN3goLBLVUjxiBnuxxGwDFB4abtTtUkDqNq
HXX4xBZad+zHyMvY8JGZ+Dfy1DekaVeQZseZtIfB7LMkSX/6lJ5yI/KrVvpd2vr1QLrYaVi2t6h0
ow1o69niFTK6u8qOPjQ79ky7cAdV3CbjWAKy36IG0MHXR+M6lPe7TH5XmkJyui7K3Sw1h32jtsRV
VShogQZwIHCZdYYxkW+ttGDPLe2bgPUcdyky6qeEG42Xw88oU2vUT2WR+7mel64V1Y2jj/kTkO4q
6q5K4Wd5F7/pVtZipLIOecVMKg6zmrTbayjiyhPgU3AsA3hdpQX+yD5QBfm0+q6+JmravVFhRoar
WlEWqG3LryR1wtvDoOIAefgWjIuOebUlt8cBhJ/AJrXqJbIk+VbT6Q5gNB+tZqaoX8bvQCp9gZif
nNJ0GH4BEDXsuELtoEhMtLHtVDpEFsjzJrKwa9BpOKDE1jxUiWHvWoNZd5RFYMYLvSJuneGDa2o5
XEHzzIaMTj5c9dLQOTlY9p4uiuciy1AQ0AO8Fp+nrmJ7NSLGDlov8V4ImEI7MHWaYEmZfupjaXxg
dfyhkC09mij5OkbLoZSbpCfKtNRLeYsiucCwaTSWXqPaDNT/6X6w0r0lFTRQ8gq6mZ087ZtKfjcq
hfkiUSUwa0gXqDLWh1rE2pE0dRqU2XgLdBOqwDqkAOIxuxnFKDtoMk0uBLE49ktceGVV3UNvT/Na
o8UttkjfUOr9KlJQ8UcLugqJHQUt+v9KYwm3A7rL6U3pA7Ksz5HNrmON3pIOz/MJPfMxZ7CRSSUQ
QWb1YWzeOCDMeMp0CPmDkHZdjbj/kEId3VwGRgZeQzvSSMShla67PJuu6JgRX1YrV4ZcsjMOoIMY
WJPO1GOMuR41bttCvoikY+UmDB7TKo7Qeu4FG0z+BbVNNAig5Otgqf5uWBdIcn8Xd+lvGRAQVysN
7lm5vtewIZ0ceBTXMAYOJ4fpBlSQI1NSFXAvbKEJtBVHjFR16pbITp4AcWbp3a0msxe0WKmng87k
REN6nVaj36f8ptPR9TEg72dmkAOBiclzbmcHTWp+WU22s7l2X8jSg1Wmj3zqHrvB/EqU6JWmw6MJ
0Wa74oWjSlPrl1OEmh1m747aXe8KpJCA1SxxClXudxWHc51horxnZOkjId0D07VnYWRQTU1g21hZ
X7wev2ylgNyZqCVQ56G4o1ej5JSkAtkj/jArA7tA7gJzihM3qkV00I1Gc+sylT1tAKmTo7jlTlJR
OwozGdYgjiJFPLOxLL22Lg89x0ZSqXzHYla5aaS8CkUOzUR5oVKb+0osSw42V4h0WHpWC+lGT6oC
SGJB+DVqf0Fz4j4nGbB/mVnVgEqWhVOQGvh6yWz8KcXnM2tQ3mgHKjHWZmMWwE3OGFWdpyDhUxlL
JWHVtYXu0C3KboNvwl0EtB+VHO0I1BhZSSAsMeV68yD6qn5Jm1xtXcNCTQ5UpDTGWumuSG3fZ1w7
0t6qX2pVlR84ZFt8LRtwYRHwjM9Jd8OYZO9h1qnumiopXys9I1e2TaRHWaLq7dAP1sdkoftggWnh
WWPaebwuVd9A38mTGYpx1O4nx64z2aWtoUH7sZmO4yhNTq+k91MUb3HuVt8cZ2fufIU/u1qaLfDh
GcjrYa1Bz5f8Rm/SqeWTrW28v9fvELYMEBrYAz9qkArX7E6mVhdGVuY2TeUKqUMq2zInX31xoMH3
v2GWhcZMlJ1UVFEZWgQF41hWNafoM2R9ApCYyimSHXLFNDTJ1m1yK/LiSWUAbGcNUd+HYHhnaH5Y
NZKU5fZR5bYFfYolCRip8oAPgd5Oz95ktDDMSfY419160lwtrp+63Pw1mL/qLeDzWgXYBEb7P59l
8RDruE1JrYw9rPRGXzw3D3COdaAb7mWxs+1GsDHX+uIeP0jgAJpl3YdJkXgjDcvk1G1WtbeCLG7v
Scpiu2PFEOYlRNZa6PIznBTJ58YjYf4yP++k//fl5p9xtj/k1p6yTi45XHzye3MfHfpgrtj8S3R6
C4iwOiYTvj2g9cz614sLsDqOosXltAvr2SJaZY6NdlZLtqAca43K2fr6P3EWmx4yl/CMGq0hFBU+
njE+SUruxeJ2lIWvF4CpCHTi6uY4YKmM9dGM9NcGfS5putbL2knoJ+6yn/AWfb/8sVeLLGc/a1FR
iimAilONckFmja5SNIGQi41tuvrEhKoJOMYYJJ5h36dTdLEOdZ6hDikDybyHOstriftOaxqOrDxd
Hs7abELc7C+UGRCdJTQHfl26GuEGGhL+yxbP2fAUb07lWgzgOlCMhlei/UNOKyGjgJtozODi8Jni
YUjkW2lT+XptXs6C/O3unO0BC6wWZWwUHnZ9FSqFfqAZf7j8rdZCAGWO2ijaAz8NLzLcX1SUtmFu
F8Npsf/KaLQx88pKiJlPOZcqoQH5w9U5g/dmkfach1Zt2x7ozC8jN3/xUgk00B4SC7Qe9Ohkql6L
Pnq11eYIiPu10RiR0xjSGwVlGFZ1lTZDIyuPQiMWolO+orV+Kxt/OOwEnMIA4FkS8B68/HXWascW
VgtaDvNC+sFcUYrMgBeqwLJN9LdB/qzbX3WZu1xHpWIwgAEgT9ag3+eSdS8lRdDT36ny9s9/gw3d
f/yHHzATdb5vnaGERp+aws2G4Z16wJFaOYbqyA/0RNzO7a7bd3sD2/bzboKCPZo7M7kJ5gb2Ih1a
rVpEEehNIUlrssvy4mBN2eRRBeS8BM9N9/II18LBFAIcKlWfAWiLAca1jOQrcRICz3fVN/y9LZlj
Tn1YmmxDF2A1FNB68lxPhtPwItPp2tAnBdZqWIyqVxXKn16zjznIo3xLHmI9EnS3oT4Bmd4lBYDB
wJPAsozAfilFR193bPO1hs4elcLLX+9nJgJuEwV/9BzQHgPk7PvygAo7cJcpVAAA8gLzL3+MS/M4
mbZ3OczPXfw9zDzes1xEp6lmka0MYW3mXwqT7ke7jDdi/DwkZn1/qHVgq4Fqs/xm5qQPBdxiMJTq
Sm0fGLFdMVyRUXVE2viXx7NiNPQ92GJAdVHVVgTuRKgConyQuSeu41D5g4eiCy/WA3sjRwseF8ZV
4tsgqmxklp/LA9FV4EcNyGTOcsDfP2dMezrZBvw+UY1qp9uuuNW0D5G9XB7k6gc9izJP6tmkDaUy
lbqGtaGXpu6N7YDX41S8910HbdxUcEjf4bV2Oebaepz7l1D8hdLLD42bAnIIhArYjEJTAe/x1Osk
wP7I9P8Ms5i+xsaSL0BFDTPoOjT56MjGJ8s3Hk9ri/58LItEGGucNAZr27BS39v6kBvmxjJYDYCk
p4ANpWLpL65FoLD2wPZiggb+C/LZjG/ku9UFcPbvK98XAIymAF7sMRklAwC/fWxVsEQkvDRRh+Hx
ptnU/HO/X9pxuVPIzJFAPgeD4ns4VROJomTzRfKgB91t7OfubLwpHYvwHypsoc2KUBqk8iBqBOPN
JeJEyKSuqYRuZMs+6YTeT3SvNnCZw6l8eT2vXNq/R1p8Q8BDDHNq0d1qPHYon5NHM6geyp3k6q/G
ox6qX7Gbe23rit2WxPqS5fOvQc7SPLP+FZ7Wi+MqisSUQcFyNu/SvtSgBUjuV35EQ8JND/ID1Etc
zvfVU7Kxatbigr0OrD6kysEFXAph2DUr08mSWNgF9Nn4IidzT67KnXLInptn+ygelD2EDjY228pa
xRsEr3UABmG/tlQhAmRZ1ICcwHsNvFKVjG4JI8muT1D7VVxm9w+X5/VHnprVFHCxw40DDERcLb6v
1VphSsOz+ZVgW34Pu3G9Uo56+Y8dJREGhxpuUTNTwFjucKsWsU0yPQsbjKqKZQdS38CEblFhfiSS
OQzeInAvgakk0u730fBE5Z1ZUxYOBr0Fs+mh1Zp/DIZCDPCssRohoo233OKmAfPXkk9JgVURgclo
vMKO0yeJ5l2el5937jnMzC7DswRP8SVegyVz5dxCGBxV13onqFe3lLqclae+jjufyhMe6COfIO1e
zFVsKJrR8heUn4+sgubz5Z+ztkzOfs0SzpHJhAtipPiwoHJqAMV2kPZNBuFfDrM+6tnhBosRtfAl
sSg1R2MAm4CG1rV9W0GicAbIlKkzerpb+NXuH1+65698Fm9eUGdXA7UEyFYeTfin02vg1V06wVwr
rQINeKONof04FeZQUHxDxsbK/CGr00B7Gg4VogoFBJt9CGhcoUIfNFV/JWTlQwWfGjVXFMTqEqDo
kbG3eJA/Nn7Dj/vW/BvsmWQC7bmfRCe4kndFNVg0lIUb7Uqf7or3NEy82Y8UTQiXvWavkb+FBVqy
TmBPI4MON8uqYS3DkW6xLWs7q9DNMaK77KDUrubHx9RVd92b/JgGWzP6M2uj6PH3LglCEhy5lo8b
m6ODWagNrJI13Gnjik37lNI/ydRxn0RTuiNZNNymA3SYtQxP7p7lCgqmxL7WYSkDcv9g7VRKUWKD
iomf2nF3f3kWfpRq8QNh1oNqKN5EM8v8+5orK0gR2pEFsXE1P8JOcXDQq4W2l7iKhuH9WMf2P73/
IiDyLnKW+te6Uf0eUIwQYpFJw8I2hgy4+s66PmgLyYMQulcOX5dH9xNiMEdDJEz4bEO5fL5oJVgO
ejdH83s9kEMIm0P8rIX5rUceyRUYVPvWk0Jh71jtDvSK+N1rGmzKs6x9ZVyLcKPEUYDHxWLQEcxA
R5TbMmSSKCxv8n3uT/uM4MoQX+t+9ix7pZdajvze77uN772yy6AxDy4V9FpMFE6WEwxOsmZ2pArl
wTomKFnG46++tg4aGqaXP/bKIBECmr8KpD4w1sXNvCJDlMFHuQy7mO8FVUuwmoABTdT8DU9kge5o
4cMTdOsI3Ao7//+zrDnC7TeKO6QyKtOPaCaHgH4EEftSepDTsnUKrhxt2m2RTn9cjaBqghPRnp0K
ZcAYF6NFUxfaLGVOQ8EaPEqJdGy5MSsXpL/7enhLreJGLqcHBfAudBbUB6qqnWvG2nOtoxGe0ibk
tfwVT+mTGVGg3mmotngu6ejBY6ncqrmMu4lUPaIZz3yVJ09yP12PhXjnURqyLAmKbmi8osr4bkrj
2hVZ9AlgTOnlcT54IyDIMH/j4OBOWQIWWr5TYrMCJSYn0NNLQUq3s7Cjpd9HOXfSEpseb4g3q41C
GuevRcEe8VcDakwHjp8CiXUijlLBUjevFBsIieIfWo/MefnbB13Mo1qYaMiDAQdz2gO6cK4NHtxM
prq8SFcuZRDyAKYKNFHcnJag9Qxs0MhQOhoqvRZWcnlM6ebBtnI/AYVyVqwlMvi1S3a3RomdJZle
osM0eNZxOLQuWC4HoGWuVbdxgByONz0613YBXquwwJFNoJTlRYYZFC6PYsqrsGpAPjIzhysof9qO
PNRIr7fG9P7Pv+N5vMVdBUbCOqFNDLAfpIa7US/dhrf5xmSt5a7zIIvbbZXFRqKm+JAmXK7rIZis
HKiN6Kpn/81FWkMbCA4suB2g1rXYzrIYy67siyqMSwtxyAGYhkdgmHcbn211nkCtBWsYWePHgcQn
in5Ti+/GUt45kYDzDQGSTZ3kD9hpoeZeC1QLSwh5tgQwC0J1B/wGMLykYnI0ZTb7GLgvpgamHO1h
amiQgLSJHvlOapjbCC20Vf5uy+VTMgI88j+knVdv3Eizhn8RAeZwS3KiRtIoS74hFGzmnPnrz0N/
SeIONGe9wC5gwIB7utldXV31BjOMTFvyk4Os1WjGIUxyIyUYBxhwF5ywIr+shztKzmtFBcaIetZb
mwhX4Do+osp6yar6svOsAxWE6yD0rrGmoRmlDrKrxzx8I6PelsMEYMFEmObMQhG1v5QtiAaKhSsx
huMmz97FtVW2XVZ3opLeDH30Y1Iy3x6mc7bEpxL8+UlDaqYihcUt+fXqCPxA4z81valAn2wTpEHI
z2VHlxJgZtN0mALrKgvDu7oWjqjNHyTQwdWk/wQT6nw/3Xmk5XRnMy6AgBxiEpavvyTtQrWXi3mn
GzU2L7q2neqafnTWA5e68cRzykknp47dOcJcJncYC/11QGPo4zzAeOcmAcVoB85ke7vOmRysumW7
+H8Qy08FRaru8CjI+RGlWJxleVRhAoZ6dNMpkiN03UpEz7XTojNJyKn4rtFNRPViNjpa2u1yTeFo
HbXRjR9DCjVuBe2cGslfAQRsTYQtIebz+NP0JTS3CHkLy0IMbHXXP87vh8ZOqIb/P9ft5HBkVVSc
NJWLy1oURRolDYq8Zrgxl2+7Er3YYBaAboIGUSGzfgIR/VrMQpSGjkyu5NeNo6XqRqM++vf3KFUv
WpI0vWQS2a9bJhxbkxtFYmnB5qQYGibGBKwsQiSXROScLvup/fJ5tPlu+JTWRblc8nYUwht5FHei
160HTXhECfb2+0md2i80hJDYwqJX/ItUKblSqJY0Wm/EyviVB9XbpJ/jHJ6cCTk4OfFcfV+Wm7q8
EqJRn/eLmT4A9+x2gSX+BEpxlmH5L8bVMo4gkfPfseSvqzY2VYdFYRjfpPNVIYbtIY3DfiP5EnnH
jJ7I/DKwK8u4BbM52LUFgT8Ns6ORqy8VljOm59/LEYz10o8/+nq8JtuIeBJqv0SrXsWVlDqDFH14
UgdeUHBHr00xdxk2Zk81PhJsXZwuxTxSQBEMD71erf2kP47AFZ2kIrj1zV1XiFtfA1TYKeuuiUN4
s1blyFNw69WmeRCTuLHLvKlscdbfL4q9HKv4L0a0IfP+OOWd6cipelunJqjVAZ5wycvYhnAnbnVP
3HjCNLrkB5vIyov1UPkvSmnCKhbL10rut5HuIyhQ21N0CS4UjPHRaj2IqBZKGgm+EKlupEhN4wrV
YE41VuXWx5KpyMUrq0oqWx7rtSxW760V30Glxk0nvJKV4Fco6JJdR1bnFhGgIq9d90Z1lUWyiHR7
06ORML0oYXRv9eNxrPyjriCIqEUKeWBX7CLTAxMp33oykLxuvJKNznIRD9rqRnxTS7VjiGiUedrw
kGbhymtBc4WBf6cp8Z0BvJPTClV2kHDHas3ASbJhL83Nb0+9t/J4dCkSokyHAZ4TIYYKuXZU7Siv
k10kpR8tRi3rUOwR8SwlTCpqpV0XY5RdTWWEUhZR1Pb0RLOrJFoJeVCvIxQYhl6OVpbYCi4vLcB6
gFNzIdQ2iof9YkdaYItZfq143jtVNdVJM/NCziZsTeqhtLnpcqflTOwKagRbvQQwbWkYjfgayNkk
uc37IoWSG4931I0wDDOM5jCgMu0YBl8slrbZzO+O6ngf9sMlEJZwNQzWUdemZ2toaBMGZuugQN45
tSUK6ynSIKRqvWV3ehkTRgCATqWFWkVzlPPoRx+olNok0JiSESOKrlAHU7LdkEzXwsS6xHy8Y9I1
MrZbBNh81OULbMiEVSKI/QYRCCSAjTFbD4YXOZnk+XZNTcMW/PRojYixh9UkYnPYjRtPtn76ulI5
HtKetpQrB0SttG3dtT96UdwLpfIG/lsE3g9FSLAat0HbCAZ5cxt4+qWuvmcIHDuNoa/lydyEpQWW
eYzXntkBpw21eh/3UupqJQhUsx1R8VPL+6EzrmpFeedRd6HXxiqZDI8WIElGFubRqqkLvi1VJ1uy
ELnMx3bViSyQFdW3qZ4gYZ+mV2aAaYpv3sK8R2bdSztXHaVoW2f1u6CZD2GP+kHZyKIDRwVuaxas
sUiI7SoD1i0Y02MSihuxrwOesdFTn8aIhSnvRjsaTthkH6LnIavZR/UuwH7DMbNO2E995u8E1Xvz
s2wXCsYrfEF1mwnBVpW1bmXxJ7DwQgUC378tEvjuTS7dCOOEYoCf/PKxaQwLkCxT7tsmHWx7CMeX
zppWaRSZbhT0GTA5iBSar72InuHb2GwVNjXKqyFlb2ldtzN40SO8rDqGYGGd1eyaytr7Xh1ArUcN
p1SD2EZhf6UofcT7WqkwnW6e4tya2HvqtVJ71qYMw59AkHx3spTOEfLkIRTCn3Dte6el/+iGqnXg
Hnd5eqCirwW3Q4HvLEj4VyoX12bfHRofBa0GEkXPEvfaZTyI1q4yizs/jh5zafoQeu86xENvMMNL
XAJKuwuMnwFFgSwtXq20/6XVVbyOUmUvKHmzyhoZuHtK5FJaip+Jf1FQAwAHuvEMhCxnfHMd8Rs0
BG/yIPVcMzd3uC3t47bcEiWf+EFuMiscYBexAsNkXKLmWCJkEDxpHjoyitS95Uq8G8POWrdJ2tnq
BPvEH4RV1imhbeaZK+kY3AX3CftPkEOCaH6oofUYZX+VxulPVFl04Ld6bktA81YNHAaUQoZqxZVm
rSK/N52wI/qXXmDanlH6q7wbn8w+oq9tJMlh0qJDOSTpdoI5W8nJnUFwQkgW28FGQerHR0FbDya3
Cq2XWC03CTIDTqMjzIEtCVimi6pRU27Faa/GOWHdFDZFE63NJl5XRb6f4vAegP0zTJx15SX+Jgt7
5UJoveeOi0UPU8lBQ1vEFaKP3FDKkjuhjsxNE1omeKgCWDRod6YSQGsMflqWj/R1AkMkHfqXWkMG
olVnjz414EOp8UOjhHhQ1uJdqqFoM05XUZnc1qrXQCkP7noFDXw+2IPapWst6D/QklNW7dg4upbX
XD6t4TSptw2LdBVO0VMsixAdiHVmODyEmYifwzSsrbF77nFk5bQnGQFPfLYagUjOo7RJxHdjjA27
a8zZ9Vje4Tm3CzBVt8t2Qh5nTgLLmvq1XBT9KgyMweE6+SiUvsCjznxoCGL2oHiyXU0juWLcqccS
Csy2ELTr2uLCsDpQeuNk3IQ61A2vpfdXW+VG1oZVFciu0Qf3Qt2aLoXzCiS/sDFb4SDk5AlV1t97
Q3ShpOausbRD52Nq1gTBQ5YVD9lUXOnxgNZ3jIF0ol10WMxaofgjQmvP9cVR4lKjPtnlmFvKRUn9
jVgc6oKjxEFqY7D5kvbiWzoq7pQ1G1N0ZEXYZ2p+Ow3Dpqr8jVWrh8maUiTFG5co9iOVzfs8MXt2
JUqWWnbZdsI2ncGrukW0yzvpTpaDi8nLyMGG8ipI9KMudz94hE62mcaqq+CnXenKgcYzLhiBumv1
VHB8QbN9D8PTuhee2r5GCqxhN/l6dGyF8dpslBs1D29M33wWlc5Np+GuisvbLIXu4jXSRmrLBwQS
ICaU6XpSoGdwPji0gvZLHgPRFqXpVpLMxBUFIK4DdoJdJlxoVrUWS3YSSjbYpmMmrj5aaeiELQaa
dYMSy7TyBoikgv9LGqadkOYHrfcfpiJzuzFyAwMQZjTeNablelm7aZW3Noh3JKDHJtK3eiKt0hBR
JRRaNpNa7EEaSvCIh8m7VadgozfTQ602W7RiNxP3lTKIK199wcfrqm1bR9TgpSso3EQpzAsPxM4j
ldpX1bvH2dKRw2qTcXm3CL3Wlu5G3bRpRWnfBgPmfbkjY4thljQA+LrBhO1HErqq91SikaWbkH9o
SaX1rYDMnxBGbh7oH30acDRN2al8c5UVzQaG8jbxhBUSmCur8mwz/hWMaLt4v9IIdORQHxINxHKG
jlg+2OqchUO165JuPzQ+hLOPWu+3icL8JQ+7TmkVRB166fI69nynhB7WqYEzII2TF+aVaqW22ho4
LMaZYVN/f/C0epdpFlG13AQjDaLwTrFgoiaIwAKNyoJnBY2ywAOEU7yLQuHOYHuxzN0olV1FAmAl
kstH3lqMpsfMEq/HBhWxHrNZrd831rgVPXEt5v62IEDFqmJPvfejMHz0w6Y10guupbMGyBVl5XFM
ngU/2KLkcidptxNZVDrCONLbtZ8rWFBON7pxRemLqy1dNUZ2SS95pnI6VakdisijDgDDrQyCvSKW
dxmZLMnRpkCxv0ThWo9lfGbCQyhZI5jU6kA2fAeq+cqS000P7aopYlfHXrwwZioj2bYE0oVYQY0K
Ry/Dlrpym88KOu2AC6phIw3oKJ1+H2DZmmiz0JdnGTiJjJeG561igTAWwovp+p9TAmImf06hTgbz
scbnxkslglCxSYGnaaOx7rVm31mGa6kvErBXCapUUqeu4dUO5vJsQm6c9GfrpzdWXW09zGBVEZO7
HCQtDwkF6c80vpbrChshq7rFdIybqsUa1ePFFO/irtmoOS7EQ1FvlfQqS8g/xBS1Eam36yBdQ1xH
VF1kZ/Y3eMkg+Z07kT68iwWuQKiodUVM5ws5WqTGEsJTFZXPojyiPwelGFMCfRCcRsLU0t8YIZY8
1rSt5WxVKb6jeU9WEG7DdNgkVePKA16xlX4FDJVG3eCmVXg1KwWSTvhOD3csKrKL2kgdkRNZqM0K
3tdLTUfC0QifkAN34SDv5EDfU9nbqnl+1/fY8k7T1sKhqTB1Xji6O9XxVg5LO4vGrdHR1sAaB3jj
m683K5j6P5S62echTFGv2vXq21h520ElB9SMu0F/a/P0StD6VaIOzpjDYRYTfyvGFq5FkiOJPXlI
uLYSSihB5I6+voXG+Wzk9YeooM9VD/uUK61KhFUPcRSflNEuMtMOumSNGpQ7GHcVjuuDUG0s/7Gu
KHr2RgcZ8l3KsaRpxHffqH7hJDTYtAcOiN+7uh9fJxPEu87fpnW118fHDFW6IAOZpKi3chHs/UpZ
h3Wynhpxg7DNXYV3UiGCqI5iuPrpXZcXpDPDYRJ9tyC64Q5sotPF2/mWBbWVylpP3XPYCUgOp4fM
FFdZHh4EJVz1FY/+skF4T+d0SxDgxHtdyFeZnMN4gcpFLN3V1fAsG+baKHplZ5lav45UFVac8DAJ
8ruuoShRwqtzmil/DQROD+ZS95g8UV1oqvdirsaP3g3uyO+Rgqad0YuPk+xdDLr6QEHhfug7cIDU
ttZcsSlUNKrXQkCnW/dMeSUp/QWidJQbogQtYW64Vh/XeiXthFbeK2F5rXXTU1HnH5NVXw5TSr1a
Kt0EKqIiem6YRdFW0rmBR1kDjS/s5cI313GvvqDSWIFU8jeBhRSPZ96kgscbLfA7enU6Jda8PWjG
CJGDokwy+2CnYfUadeGhzTlSrUnC3tYW0TnmuM0c2FWs8vqaDDakNcw7Vh1vcpM3iKQJd+Rs16Ou
8zxJb9WmKKHr9+4g6j98NXn0K6qqoMlfGsDogYKYXCzEW8OfNnIllKvcGF6qlJtnKoL3Lo8OSHOu
G6G9FINCtI1G2UyR9VD1POWNxniq1R5/6lp/88JG3Xh+MToSAn71JHSUNWQ315JtYfa520XdLyVs
jYvIqx+w+n4cM/NlEDraBOijer629zP9omvUVSapF6jtkZ0byjP9UuGQA+UfUOztvfYiTdQDrO77
Ie+2ko8eWiuuqYaAvrEaThneWoO6BuFx3eTQgRR2tN/dJCYBxwfruHonch5FzzrOkvCrUCifms7b
g0kVbKnU7qM6u2wCa1uPXNeKP87VKdWCwQvbfRCCnTW0F17UvZAUh3YxKu+RHr4Wg+W5WVxup7Cn
w2z2/rYK66skrS+zpH0fdDKPripffFVDWD4zHvs8j67yUVS5STg0o9jU7jR5FEKq8drCTMyeGn2L
ZGZKju4BXcyLJ19OufrD/Ifelq9Jqz8o2Gi7bVALdh+pT9yZl81QvyNl19qVGe6UKa72GpEUwIy6
6yV0bi1f2FWRENlgHi4RqKCuMcAyGgxhh3cDLDx1eMPKlmaOPJKUwQneVJN6izTbs9oWG9Mab7KU
OrleBw9DauSrCSdyilBXShtJvt3VmnmbtJDjK/aBa/X5szomuiuaJfUZT3/KvCjajLXwQYlJc/y+
R59rLEMqGX7NmePZFw1Gh45c+qswWt2Z4pZniSaPqySNj6moX0hKTE7uebuBdiw2bfuSl141yTyQ
jKRxlWzgvio1QJ7ekXq0jousIl51unYtFeOrF8Nrr6ZXlHkNx/LrK0kat+MQf1i9ttWgml4O0ZCQ
M4l7sy6stV/GHv2uoXX6RD6YqbmR4+nGmEKLGtVYzekRm7xGpG12DPLD5DLK2QDgpt+Sqb6gMIrm
VNheTZ6RrTpJ+9GK1S8zrW6DTsgJ/Ak9xBGDu0yFgp5CzVv1oRWdqZOf6loaKhx9DMsUgLCLOrnY
l0JRDXQ6ytRL3FGBUN6Ysi0H0gsPvTP9jpONHINGhIyTgqSC4vla8dWDJmyo2sZAYf9lfBWthVW4
wZNql67DtXD/fb38ZDH703CLsnyn9qlQmGZ4U0ovIQiWQGh3KOvb349ysir/aZRFO6wSo7qC4xLf
DHiiC5ft+PH9v3961XDbpvNlIYu+ZBdOZZ9nU+xFtOhFB9SiA8QKqgYNMMmJ38etfKbNcKqLo8He
mf/HZZBG39fPFPUCHU01nBFA8j7clmCV9YO2EV3MUN1z4jEnPtKXwebl/dQ7ya2c8pJhhTdQ5Z5k
vBf7aXQM85xN3mIYgD60y43fwDGwbXRqvw4z6LhcjPAjj8MgXhRKG5NUaNedkZ/xQl1C9pYDmbOe
2af5SGj+wFgrxGOh6HehBQUlVNbAb1ZRo9z3oXzjCS6V34aIED1EQ5etvt8ui+347/FV0HG04cAI
LD6eMSiwDZWA8adsQzVnU6jJGTzRogH8lyEWnywB9h02yJkclebJo9U/De9Kf61xJwbSuQ7m/F0+
NYn+NRaX6O9eLAKRi96voIbwQeJYBgEZbqWtterX+poi4ebvr5oEkJueL8r8uPR8/WpiW7Te6AfT
sVRe9JoncSWcCROnNqAMLQ7XUAVJqCUmHk2FBu3rZDqqk3IFeWjdt8K1Bwr5+4ksAvrv9aLhKSom
epowheef8Wn7xaY0CabAtxFFFBr49IEEyLnTfcfzDOsP5gTpE24hsk/YrC0Ola+bcZcAGz0mtF5g
BbkaWipycQ6Zemq/fRpmiaHWMsOoqGXNOr+Zvwoy486Ihit+VwnDk1qbL2R/sIqfR1zsurwfdV9P
/OmY0gEQQLflOfrp8a16jmu8gNj8/lyfB5K/fi6tM+WiAhZ/7ItH5KbtJIt3avOc11QPLZS6tDOO
V6eiw4wQl0UwXyB6Fl9MbePQiKZ4AkJLFXtK+h8a3p3fb8FTOx18yEyNUGnBL6HoRZpO1MZyFs8Q
XcXqkVd/T/S/xzH918J9GmQRg6IBM7/a5DiBD4Rxl/MoKtvsHpCF4gTkyn8wJQvwMUAfrpGlwl/d
TyIiXUJ9rFTx3vTqVRjXvDDNM8OcOrwzwgUUP73qv+JO0CelzTE1R8izdqk9Nf2hVnl+Uj78fj6n
tgHxAb7sDH8FUPR123m91KeFGU3HalT2etTcl1N/RlZ9SZD8/YU+j7HASEZlnfoi+jPH8BFPvGk9
rnQnu562zVbcKfQvbKSuaMM6ZMq+U18I6++nuNS5/Mv4i61uInROFZhtGAvCvW7QHcsG2XClKrq1
2nxdkFJRTC6BADQXIMtWcqANTjXR4qoNVXI8WUJ4ClmiUUkfTe9ProNPq7NME4pEiEsNiD3XwXWr
3oXKexAZf3AQNfQLUOQDzQTb7etXLvHMHvFC4CtT15AkxY6bS4Fu5PcLfeq4c21yC3ABwFRYrDOo
lKBXLEKKWD/q6pVR/JTPcdhPbtcZJQVBYXZWXkwExwVUxhNuZ7PU9oYvb3Xx3HY9dfR+A7H+PYT8
da00fL3U2GOIdDAvIuF+UBAfU+/L4OX71To3ziLRCIuhq6I+ZJxpslHhnwEHfJtD05yJ9Cc/y6c1
WwRIWvf4j1vEkjG2nqaO3qcwPAg9em7fT+jkONhQGrM6A8W3+e8/JRyyoJc86tTq2OYfkumvRvEw
+eeUT84NMq/qp0GiTqDSj+z8ceguNO2gIzOYnqEPnhtiERJ7rROqPjXGoyTSZOwwwivu5KTcfb9a
J3fyzB+asYy86RarBakml1rPqI8adiHItaHaBO3jHIf65CiGzKkEvauQDH5dLiNFpE9L5REV1WHT
pebeKMq7P5jIpyEW2yvpMbEKqnI8RuovcS4sWn9y50JD+e8klkvlW7VSD+14DFsaWSN9GrofqrT6
k3loFrrEING0JY0zMZOol+uEUSa0nKkaToV/5kl46sgD1zN5u4ONRDji69ewUqHJQNGMx6Qvd0mk
0l32k8syBY5We4CFv5/Qslzw+94DU4c8BV5ZkE8XGzkOinIwArU+qgr4HFGYi1gKOHtkHhzfQApW
SmA88gDhF68BeamODAzT1/SD4tPh+/7XnErdP/+YZRLQhIbpl5wq+unbRKbGPwGvmyUi6Y/F6Rni
8akzTAyCI6bidQXR5etKF72O9sjEx7SMxqFQiK4gfPX4+fs5nfyeisqdivcUctaLjSmnjYfSTDoe
9UgD/BBWRwzCkf6cklUjlpvvBzt1lPWZEyYpZGvw1b9OKUfYH48LpjTWFV2gmbpw5kY6OYIqUesB
4AYZfREsysCgKVEznSa4rYafevD2/QxOboFP//4iUmgtlfPByIkUhQKU41mija7zxzC4muAZfj/Y
6clQK1Nk9M0B3X5drsAojAT10eEYCvSN0kDda73yB6EPL+r/jLF8juZW3xZaZQ5H7MDszni24jMr
tmRi/usIfxphETGSXgJr1CpYv+yLnbf3L+JVuEodnqBr/VnYg21xPUdzv1+609/pf9OSvy5dAsIz
bnthOIrdQ6cdVPkp4BWSJMgTv38/0skDxFuKFyLaB6R0X0dqi1IFnEtkb8TBbqvQnqFcsta4anTz
z0Za7L18VEMpldjb+IqE2o0Y/tAjOhZnws65+SzOaJeJ9Jb1ejxqzcaoQGGiI5vIhYsUrvPP5jP/
kk95UOI3SElK8XhMu9cJeVNLc8HhCiCCvx/nVFlC//SF5r3yaRyvHNqix+HoiB3QWhuKlxJWpm1W
6Taf6vu4q595Z/9BAvZ5zMVVkXTm5CkCccLLqme1Ee5NK1mnPYDHP5gbxtjz45dwtyTSlHlVyIhQ
kehpYKuHZzXfwMh1lOqQArPSh8fvh/tdLV9WMJFI++94i3mR3uHyJfLN5IbroleMp7wFoIzd410r
ePdynEZoQ2fGrmxSpHRN71mC/tua1g0ul5rjSWgSiL0U7SsNFJ9YivqbIEqroc/Tm04zrQegHFw/
iBw84OFsOmVv7iY8+hzwgv29OuQgU8pxuDCMdlpZhpkdpMb7ELLiMtCNxAXrPmdv1k4yy61XKb/a
sNOdSkmOUiN6G3HI72KzgviZweOYRETWY+PFs+B7Z8pl5gXrHIuKuApeWx+93rrCL7CU1MeiSRtk
1/zbOlf2SZHsxiFRV4LG56TZuYl067H2AxqjfUEvQ/HvlVH5KK3qgbvQrePBzaMIuZJKejMqYXQq
ebqsE1Dt33+cU9cFz2MAOBLtAWqmX/d5GoGlnSqVmOc/A6xZN3Kw/X6Ek7F8drRFvY66L+6YX4eQ
m1ZGqZUMCG3tx+6ArcFF5A5P/qWykVZjZgfbyC4252pwp0LS74T2d2uPXs7XUYcJAEA29PWxzGob
WuJWDa8EM0JP21h9P8GlPt/vy4pYjkbZzEZEROTrUGma5H7fcp6iXRtc0pMX9gWWismeSpy497f1
BuMq/O6wDwQ2U7nKL8W6MjCATLb1PXDk9bmO0m9dw+WJ+/yLFlHfB6CmJeVQH0MZppwBkq2Ec27X
gvcYmnTUm5iTL7UgoNvktsmjc7J/8+J+N/5i8XFGLEl66+GYCgikN6mLH6Ojdede3ktrnL+s/OI2
iISJNl1JmoCuPeg8FJOB1jvxSlgB4B6dBGc1pCnSdXJZIHJsyxfFZX1me8/B6y9T5ZGBnTutDeRw
vn58wO2y0bZ6f6R08hRX/UYMjl2vrNu5ze7VwHzuv99uJ9f2vwPCjP46IGwTUAslt0QsPIUF4OIZ
FXMmZJ8cA7VERaEDSh9+8f0mBZR3Ivu8Ca1hF4TdLW7114N37sI7FXyg/VkEBdRqKMZ+nUrpmz0M
HA5OjAM0+1EHzpCd65+dzOo+DbLYIwV4Qr8tw/Fo9E85Akxg34Ls2Jcvcj24f//TfJ7PImlI/KTp
4fAMxxpFX63MnALd9Ua9+2ejLK7TWO/EqZSs4YiojmT3Kmj1SuMKSYC6/LORFnvbJ2h37C/eEtp9
aRxS47Y595Q42S3+tGbLxgI4OrNuRXk4grZ1w23+I6Wxn+7GXbQ/p8p1ald/HmpxEY0I7mfi1NRH
YygvUyl8MdT8Jmjbv22gTaf98ziLdwQ9IXjWNaennZX4S6yCqwKEev7Pvs6yz61WAhc3ZMUjMLa9
jycEuv0B6P08/Pn9NjhxlWpMCD1CUbbMv7jbxCnOA77CQI0GVrS6jqETQCPEbfVcNnIqV6C4raNB
T2VBRmbra0QYRJSxMpHHfke3JCEvWKc/lMYWVpBAiOTKKlnl+ua859iJrfFl3MWZyoAYCYIZEPDk
cFvk3o0fpNtI68707E4PY2HBRy2D2uTiQMVRnKWzSNNRMQUsF9WNXAJREP3N3/9gqA79ZxhrcUUA
U1eLEe3FY1hUToRnaiS5Q9A4cX/uKXFqayCrK6MiQ7EJluPX7wWmK/AjXxzm2nfjZ9gB7NPhMaj+
fikfWURWjZIG9NUlOEGDFy5XozYcLeiZEHMxrFLtIvj1/bKduI40xJXobvIq592wiA/wsIpgNFi2
yGw3gyVcgQ060xM8kS18GWIRGoYekkrYQmSl1GRBq89wa/E1yw6reiNTlQQGtPt+Uqe6gAyp0Nrh
GzGzxZ4T2xTH3bl+Nqz1ffWhHBDjvAuuw82sBy8f0Eq/rKBZnE2MTu71/42rLzahMka5ihNHfVRw
0Z4m9HtFbe1bxpkjdXpF/zu9pS56FlYJxDluwyLKbCvHdEl8VrunOvmRtk/qaJ2pC5yb1eIDpt4E
+6+lRpQMgWvOnrNwnWBmnRnmRNLy+aMtS5IGFAe5kcqadk+3DittrSS9M8mdg5ie2w1n6vPn1nA+
GJ+KHRjhqFmOxMmRSqgzOzPVfroazaxemaXi7y6mPL76flfOm26RNTM/hCN1Mj/UWxdxfmxi1HvB
zx+lygODH1wY5XArKP1b3GcS+irtYzNMpp3L0lkozbmhF6HeFHvfb4BnUyIPDKfMN1PXZDsFHKgr
FVbtaD3+bXLIa6IdWsMNG8gfkp5fxSZUV4D5hl37Mt7wWr41Wk2zcVGxZRC+MGgE3KYq4MO68Es0
4lce//Dt1f4SKjPKKODEMkrqdttkIxQnAxucRoHBqRYJXizZ5Ko16qBlpdpCqrlZJT16cuJWJtqC
jWe+zLZz2yLUkwe9N/P1IIbX3kwwwXfsoSsYPx07SKxVinVsiKtXM+rhVjEVz1G0CkZEadi5icff
kKYYe9SGDCycE1k0PE1rPzy2cfZYecNHgk/6WlNxc6tLzbejtIWda1wC2voJxDBw0gQEf+cjH1Qg
ZemK47SxImUDIut5FDzg756X44VToVwVV5YbCvHP7/eOdPIMzsUKVMvmGupi85Q4PkUNvpZHQ7LL
R4w02SgqBngqBtAgQr3QTt3oR/v2ByUFqhj/G3exc4a4l9XY4LXZyBwTH1O2HOKcbPVvvoi5+Pez
PHmzfhpsEbaHSbd62M3DUZCrlcjnxYJhq+uv2jn3upO3ns4ymqIsUZ1ZxOlYDtEHlgsScKifvfU6
qq/fz+TU5yJtlGQCPFnCMqdrRcyOlJ6ZeKFyacnNvuz9zBaH6UwUOxUzP4+z+DyKr8mBn1n9UYeA
mdfHCCZR0UH9aOBTnBO7OhdFFp+nD4QxQH6NPdj0b0YovAR5I2HR5q+tqLjyhPBKUfTHSTtn431y
W/wvcC5bL70BTUgceGLCxYlT3ONVZxgfepiO33+0c+MscqE2UOowKScSO/FlTJ5MPdzr8S3yK2ee
zOfGWdynwtjiO4W4yXGCT2eMtV03ENgkZdVnu+9ndGobfj69899/uuTkpi/FtmEkOfvZQvKdUs+G
w/QPj+0830+jlIgQZCDOeJyP113I5jMRl0CZIbfOCTii/3TqEv1PiJBQKPs6Vht4rSCEbHizbz4S
D780ZcBcnacLvbJQwlNYa24RQHoeg1qEqKG9V03oDi1Pj9KnBOsFCvz6/oDgQ9EYe7lEP4XWUAty
0SlnQStNFzeNnx9FnCBtufb3kSTu5Sa+Rg7hFtbKi9lGH4WQPXDLvMbN8CL4yR6nR3cM20cB5JUj
Vcw/a3tszKJuh1TGk9eDlUiMZjWI8Hu0mPsyTqXd1MJjLdvd6MU7JS4v6RJcBIH/8X+kfVeTnDAW
7i+iCpAQ8EroMD2he6LHLyqPAzkIRPz198P37rqb4TZl78PWVu1s+bSEwtE5X4goGsoaHx4yNZ/0
YHRIWlSgjfBoI0yyV5I4c7uuf80ptKfbnsCdy0rdNIkiMJXTrWqPhzJO9jX4JrZd3cAfc9uJ9Gs7
2tsmhX0qqHtW0z+AgWKjgpKewhJIMRmMOuSS4wNUHm6VrjRd2G9P/O8b0yz2UEg4RDrzA9vqfa7A
6DHWy8e+s+9TGXDfjDsnqfoH1gKqbQk3hyKArmAy2x95STYEXmsgztznfe9boPQUojv1JPchGeeL
sL1LQuIXkeq07eiNmfatJ9qetHxfcLExlO4LkqRNKxI/hud4mjSnBF9usErc63b50fWJC/u2fZfU
t7Za+GkBhxMaHRQt2ISa8YUk8V6FtIda0buoVE4kSTcGxPPjlm94hG/X5BvkOX4Nbl9OVXiKCkeD
umOG32+BQFkVgJqiolE5ehrdtMh8OoPhZgLnqXq2stpjtLhtGXnLKoEsLrxPMh1sDaqi9kqabcoq
N8hU1KxMr4dvg+RwbmOww5PlBjiYE1XEfWZAWD8yQH62dsAEuGYPxhMhXka7SRDCl5qyNVntIxUB
8bc/5CXdwVjWV2uya6rhvorifdH/1GjsUMHcksLYWyIXiV+binptyqF6AFmQmggXKQRQGBw5TMiB
KrgrK9WNG9DDULQm0Pe3tVMIdqyqf0iYTDNIhFRwt8P6Q8KPnT0mXg8tB409ESQ73IjukT+62vhe
wSM6HGNwL/eNQX01FQcDVqhIkO8aCnWbHCRNNAP6AFoYKM3bpPMaAx48ZeO2SnRj6IUvC+qNqf00
SDhmxvA+ZMfMiF09AHZE3EldQ6pTuJyGt0X+nsahWxbKYxxTL2msTQR9Avi3+L2pbnVQ+eRIXMgo
72v5pVZ/aqjetN0jfhU0GrjbDg2ElRSAre/a6PugfDOSn1WIyovIQCXFtxA1OmRfEu1uGA5wVXQ6
Ll24Dzt5+pHZPy3qs/rOHIRvoSUahOASw2oyfyytXa0dYA5M+lvOdnqCPl4XHnimQJnAwrnwNSru
KSlc7CGVnJLiRse8alXt9Tb40rdld4DsbVe+2HHvtBqMdCwXOkskgD/erYSKhWX9iGS4AcDVLwzN
NzqQ7JvuAAY/UlbqdSZUhcLSVcv71v4RVN9lUrpD8FO3D1TYWMPfJd2hiB6ofgHrxuYmMw6mtuEK
yPzPycSGzO5ybVuj+MTyzG2i53a4we1Ho0epgH73jD7ZmIPjGD+ZkNGB1E4c937aP5e9bwCKbdi3
aXaj5e9RGm0G8QvsS8cKS0eUxGMWeOvWLtA2zFB8pTro/CHt7wLotvSdM4LrrYIcIZ+H+o1rL2b5
POYvyXBrRgAMSeLY+dc2wfaGFJDC4bV6kzOfZdtGe0nCVw1ke2VSNtpK1jhjW0wWfRuD30KsZ2iP
Iwyg+p65MqHYEsIptV9a1Xl6Wzo828TNY4zKNTI534A4Qml4DTAkPepwJsPJCqSWPiYgywpn4jSP
IEgSLXnsEuIN7asm1BPvAj8opGOk97I/VDEci2Ep1YGIX5jf20E/DC0FxJ/nPo9azzDLg7A7bwTB
eGRfhcZcLYUilPwilAeZNKDv3kPny8nrrYRRNIRlFAn1Kejx0OlRlIXQKEvlc9Tyba/wLc21E6QA
f5aF2CZZB+Jx3ezMmDzkjB3MMIU2FTQkAqgE3WhZ/s6N4l5qzZcixiFHayi3x3q2aVXQgcMEKlXA
2zaOrLMPtW2hw2zEHyQfDt1EJgFu3XIyBf9zOk7nRCsOdgdYMVx7mdPa+YtBuwPrEg8WV/clNV+z
xLofVXBAYRvycwQzGWTn6oii4wPRwr0Yzdd84Bpmld1yiHqrFvRL0ma8GePi1Y7MU1zaIOYX/Z6Q
5EMlIz4YSMpZ0+mOmjSPRlT4ISX7VMndxIqhd5+g3UaqteTmagqFhGOWFFZAUEMeBUlhG37TUiik
A4/YF2tdh8WU8CytmaWEZDJ8KDk6AnV5jJsnsCUdNXidLK6vJ4SL6RO47FMJwtSBEL9Mn/JR7/K0
RkKY0PoOULcNK9rv/1uIWTYYIXlqdcvsjkIbv8ECrPW0Adfq9SCLX+VsHLPnsLRyaVph0x8DndzT
ssVRZm6Nql55Xi1O15934hyzZHMFlvNc9kdBoZwxJqDcQ/ivWXl3LD3i4HTwn9eoOv2Ks/w5UILG
7vuuP1bRSzJCPEWVXmO/FPy7rbUrsdZGNFsAFQxrQ0jdoOw1hJtsCHc6crPr32YtxGwB2ApPh07D
c02Ep7h6spQ1PfXFj382X7OPT2Fvb4oEizhMXtr6CVd8JV6uj2FxP56FmL2rs6pNAxgaoPhegY+V
oLPJW5epT3H7fD3Q2lhmb+pCzwgqW6i/N9CA0+GSNyAXD401hOTSEjuvE8zCKLh6YsbwRDPyh1b7
nhn3Un1Pg4cQp+ffD+gs0m/4wtliTvJUAr+DkwzWJE7fMqdE0gsK7soBsASDYKoKCiK1bDTpCLnc
NDQTY6wmaX3UudYgnyz3kejfw7p90zIJz0O08yHRUt0aSnBDOwAns9FP4njT04o4lQHtL9LhkidD
/96I/l4QFQk9+nC42YJ/YExe/NbZBofNPWuqHAtWIa81eqIlOSmwxb4+8QtL9iLIbGcPIDIkFVDg
xyjBDQlJ/TaDYQTAU4bo//4bX4Sa7fBYzVroKGB3KOJZtj+hSj2u9cgX9sVFiNke1wCgiHhQocVR
ky95Ll5owV9jqu6uT9rCWXURZrbPqZql7QgJjqMm0Glt7V3fm5vrIdZGMtt6EmwHHTq1qF7xFzCB
HYMcuubX9RgL2/t8GHNAQRI2OicpPkhvqO+hNv4iJhJVNsSRQ/TisR7Cl+sBl3h+FxFnaVEXlgGU
oGLwDbZy3z7Y0HdirqCwJ3aCu9qzt8Pt5HBmPXZvEN3jmr/mWLKy3Kl+uf/VXivJiILCEU4K2z5I
7kiqh9C5q98SqT1dH+3KKpmjDrjOR1pXuKAt+agOz8G/oCcuZnN2QCR6Y9Yq6Ij4fr9A1IXi31Mn
3v63QczOh7aGviNVsQ4tfo/muBNZ0b8cC6imW6oFTBiZ9yhSqMMTrcjQJ1QgN55Kp5jUWNU1oN3i
1zgLM9uzbYdGFW3G7hjlJeTxRr+AGcL1uVpcXGchZns2GMA9G/KpPwDMoF3u7aD0zaRyiB161yMt
ng7/jUTn9cyuH2JNJDlqweIO+tMWFFaLx/8txGyrqhLE1zLBTgGsGoXSys1zKAVDiPV6mMU5A3LO
slCimlwALzekHKAgrMu0Pxa8vctk9GHaBVTaEri94TVzPdbirMG4lsGoCLT2+TOGqCMphBIgaxKv
SvhepW/h2qwtD+dPiOnvZ3mMCciCkWsh3n02ZHTHyFF5vY3la6SUK4ttCa0AVOefULO7DoxBNAFa
hApeh19gEtT3w524M0xneNdO0EKSr/IeouVvEEqDhuD/NpOzzSSaLu3LkndHnSUbLel+JnW5g6zR
yptgcTYJA2pmYsQB/Hg5mzns0KELYKGNSIfRsUecPxwyxlVa75tCXWFmLB4QExoNevnAtswdFgqo
DUl0bfAAiZpNJIa7WBTH69O2eOGehZitjq7LJe8t9PdSlAPS/FkOUEvMXxV9RBJPV87VxfHAIMuA
zR880ed4dV2EUVhCVO1YdNovnUNMvur1lQ80JxAa02wBMqNBEQrjUudAILzYSBzoNDqpif4roxWM
osK68KL+S4bcArdF/60Y5aGBGK9oIPbexNZXM1ZvG2pt/mpuf/8S2H1YyOyxXjDky7WCejMx2tKI
ToTQDTXe4thGEeyxBc5Ph7vL9WBwVsI/dwbL+H/hLGDB4Ydta3PmZG1Fgd11JDo1HXREa6K2m7ZF
7V+hkGi0Wi32fltaJAI9HF4WoYfOUuIKE240IrO+A5bMHBSBoRCu1m40xHepnqPuyXRI0+XvegfR
tqQsnbg03pAHfohcU3zwhd4sU/6EDu5HFtjgE8K2Kh+UvW62DzyEAjYUQp9UCs8MpkTCAXKkduBg
INyuRNVcq2ukWQHbttBehsEFPah5WvlMQ9OphRqVzYMnHXJHjqlEXmla1LMT5VbTqgGyksVT1mh+
Ktp3uAyqjl7oEJvMoawJNqB2smwwz5KcORYdd7qtQ7tOqHA+z0WPu5aixUUUfWuN6HXA06xyIepe
uURvv46JeIMoARDa1Y3M7aeghxAvMLq5Pyop2ksa/RKWAwSQKlF6wExwJyyBWqiq+MXi8Z3ZBnxn
huy1Vvk+0dIDNyFEHaO4M6KjKEL0zVCx79AWUd/CvPqBGvgmgAK2a8Ym8E8K9JCbWkBkVxZ+Z0AJ
tUWHxil5zj1YGcC4LxCvFrShtTLgJwWW6m3VwZCEQ0p1CKKTtMmtMNRjWq1KM82Oik/ra3bCWpVZ
AYYQR6eO3qRQp2TIkrX0h64VrkJWjqXZSfF/YwGRiDsYhnUgAl9unaIxSVCVkyXJiBc3G7rXtqml
f33LLAexVZ3CJ4d+MmSMigjSzXmCDZNBe95iHg/DlRDaWgz9ciAdV9USHfHolBaOtTU35VO4YV7l
t3521HwsO2/tPbF4AMLXiODcwZ3x6YqieqwkprRKCK4F9+HR2Gg7uDX7eK6rnr5TvDVQ1uK5cxZv
NsTCNKF3r2gQxdbe7WqrKLeRsr3+pT67UONQt5FbgN+LXf7Jy6vOYZCQR5jG9ntwT77U9+iC5E5w
Y7qNR2Gosc/2Yj+906J/GR54GiCjT1VtaOjM0kHIhQUt/laczMRyutDyjKkqA2rbyhBnmcW05GEt
DCUSA6e3Bfj05UoZCgo12NZEqfGWnYat4aBhfeB78y65K335DdAoR9+tCYctLRZEhT2oCUss1CJm
KVvLgByMRaIcg5wCQWSZ99GLIV+VlhypJn+Og862Qox7dF7u0G8PHDuECHcCbt1K/rb8S4BgArSG
gC1Op2V2lqdWeZ61NomKU/LLRn/V0xmSRBe6+++wXzB8Gz2j3FkTC5w+3uzONKHxBHMuzYKuxbwu
HgaGElIACk9db0cODtD73IrRQoQfbyTHUwmdbNvOnjgux5XxLuyai8jTwXE2XG6KcgzNMDjBLc4d
gBs0UDDv1TVHpMVVdTbA2axqkOeHOGeGa6KH/G8MV0q5LVV1Q6s1/szCSWdS2JzpqonEmM7zLsAB
1FymdXLSG8gWwLP6XoGihHd9lyzNGhzqcF9PWSRI/5ezluGyy5kslGOk3WU17nu4VvIkXknclqNM
fSUYfUNvjFxGyY0wpOD9J6c46XwFZYwwHX0G5ebrg1maMWj1TbhuE5fQvCM31DrhuaySU4C2UmOo
woPgCVs5V5YWgMlgYo8oTAex4HIsBCq4ZYdr+8TgIm5C3UbFrT1AHfcvuyXT+QXQL6ii0PhEw21e
xxaqmUJNdoQWK0VyW6pidGtVX+ESzMmRiAInWAtkTQ02yhabn5KVwtKwyZGEpLfVvrmz9sHevKnc
crtGDZwXBn9HwisFsEdoNqG0OTuPJc0N0wKr7QT6ceTUoMF6thSwxNIg3FupZe1Epun3yFN8tHCf
GJSw4JbVODSHELFmAzkmAcMFa/lHW9u5l6jsyWJh6pSZucZZ+vyN0bSG6tqkGGEjaZrtiqY2685K
NOtYAmczanCbGWoYiJheSd6uL9nPO0MDCBTexiiLmCCpzCYlaHpumZyYR7gHuBx2Ny0Y9nbA/3qb
43kDJpFh4pWtQnnmctGORcF5OwzxSWPQOY8Vr4wUNwE/4K9HcxFmmtezMzirYuCmsWxP7fQorIHd
0CSkvc2cry3b6cS4vGcuBzT7Qkoix5QbFT/Cjk4C0xErcgf2qZfEzJFGsOE67nij8SUFrR6y1ilO
TjNf0837fNtNvwJkVzJJD6rzzdMRwDUTg0CKV+NfGg0oG17XCZ6FANxBXhZO8EMEdw3RQF1nMOx/
+agQKqIGxQ0BWZ3L2U70Lp12dHzqTfGDGqUHTeOmbteqqgtLFA8HCKHixEMGPGc10YHEuEZrDLI0
dwY3DrxSd3UtVjrqc7bbdD4gDnwiwbMFr2lOa+JM7Tp4c/FjCL8kABfdooHYMJyuBt4CSwz/HWia
54BlJ7Lx7AK2xPBrYfkOdhI+ChiQlQxXftLiyCdpF1D1oYQwvxwF1UPYomCC2zbeDGF3Kln0BOu7
p+u7ZnrnfVrLuO3AYsFC0ua3owXzPpVKTLDZwoxnGLSPSIHIQ9FZvReX9SnpeQwtFMAA/z4ug+SF
DZYXCGXz5kVJUN6D4n58Sk3LR05+ULlykLHYw14VqDZCb0We/vUVjZI2qOE4h2Br+ElhgUYmiRIr
TE4j5Kjc0Gh3ehX+vD6uBcFq6M9BF3CCsjAGHP/lxqgmKndUselOm56I4870i1vNheWaF6w+Zxa+
HqSS9N8vXrx56Swf6JUaysoNBKtLu33sLLRXe3vod6waMlfTkhBecIlvK8Pfl+UwyD9xjRneWQ/b
sedKYB3hduBpXuRTxZFO746+3NrH+M5ayXuMhSP3IuBsVjuYVcBIWMSnCtUkT8Y2oKr9AH+otKhe
0EvYtQOB+i4U1V3W1Xw/dkBlVRZEUnkRbPDAiVFQYZ0XxwT4yHQcnCLUS7hSZcQVsIuCG2LqJg0u
80AXJnDP+c+60A5mDaexCuA7rb4dS/t7nwRfx5wCLzuBMlG2e0GWnBwqClco2sA6RKYCDlwxuhlj
ehf0KmwTstqXenCL/4/pt9AsPJit1m4o4+ZBbcsIfkBls4ENOVyFQl3bV1wdPbsf8H4wO82NQ7CJ
V5bodDbP9jwySGw8bCMDMrKzVUPyDI4TUWgdhT9uqr1IHOs1fZBv+SFrtvDhmwoZFlJk13osdiux
p5XxOTaI13gX2shkZx+SR0E0NkMVnWq6ieTXLn2LupvaOsKCKgISHnDDMPp+PebCSYrh/gmpX+7I
oRqR/ulYrEnWP3YKg025cA0rX6nvL9zHIMSCLw16LF7hv5fwWf5BBz2I7CGFeDxwvGmqb7LwXUt6
V1XDnbAeAhn6HKSt62P7/OrARrToxPslqE3PBYSSkctc63DaxAqsVZQ+wtOTqP71IMtn2lmUWbFQ
DWORFYUa4TWgbI3hJ5fPY/8zDIlnpz/hY9U19zbsVCL4sMtOXck0/j/RcZhauCpwmU7f92xi07yt
id4o5lHZsa2xEVvL45tsP6n1Kt7aSbO4N/BMJMi9QZmdazBaCYXQZoD6l07g5jsERu7C2MVyGYNH
SRe+2TD4XbkKF2r9+Ih/Ypqz05TWVoeUo4tOvPreG9QlNHUrNdsOCRC37aPJniRc7SbLHKo8Kfa3
EM6YSlL4wlrj1C7UbTQdJwKqcpOM+qdcvQrKMe7KxoYGxLjRvBR+VxvLAxTcj3cFanSQ+FoZvT5t
v/mJgFcIhMDR6cD9PPu8ei3gJGiN0Snc6zfZPXAbQG6QQ/rE97aPSk0FyRxvdJs9PUBbTJdOvjWO
5coiWzojLBAjdRPQLTy/Zkcik3gLpzyzjwVMlUgYuBS+txk6BCs7aWm/nsWZ49CgN6j1wHOh7A7/
jBZH7zb7WeI22LMHDlUFfdcqv/6+zIJv+mds8yNX64wBXU580zG+beoXARhEFr2vDGxp30B+kqKk
q0HFat4NFGHV1IqaIe3ZBzvlDbPYf9j35Y7vyHbwCi8/RZvm0FNvTUrk98//tH7OIs/ffeiGK5nQ
zSN/ab3BBwkB9WQA44ufiqv+gOwojOXu219sMzmGsEem+cEa7G9x8HjfoltHgDCZP9nJYCSihefb
SWlDT49gkAnqDAHQwAAvIY1XLpqFAgFkTSZBexQHUGKecqWz8zDRWBdy8KpOSXRT1vAaGyDKYcOx
F7t3ZVss5ZeWoduQjINdyadHSJsXKGb2095MUaLrkRjQN0FKv6uBbkBXL17j2i4GhGDmJIILz4i5
ZmZh5Ybe6joDvgEVcnAmbPOOT7ot4pQTstGrp5V1u3RrA8yP7Y2OwFRxuZzMuCrNToWB3lF6IBSN
Tvij3f9uR8Re5kpndDNQTvZy276I92iztjUXP+V/o2PEl9ENqgxRyC12rMoahIdsG/UhbFRVJJxr
co2LAzVxo+E/Gmrjs2OWhRU8UjMrPCW50kMdzYZ9Y209RGr9PUwVAp/a5KMKUQxKO174K7O8cOyh
9jbFRs6Hi3XaQOdLlvcUQpR5DMMZ/b2g4kFBD8hJyoxu+6ooPLVOFQc6i78CaT6kJXwGeEpfYDQK
/kwu1fvErP4pcyI20As4sWykFZc/Cf8qeM+iR2VBhS0YsQ+KDdGrlXEvZrtnQaZ5ORu3Chc/02pR
r4XGo/GUjO09XHdiPNLYlyJHh5gazTFpqOmLAeyVeGytlQ38+V4DeAsCKraOZhcKRbNRVoVdhgyx
4YryQstbIh9TY20LLQ0S9QMUDzSGFHQuuj9EQ29UaP4eacu2nfEML0xHr2CqYETST8sBlvOBZ1Xt
DxNvo+sTvLh//oSeM+YlelgwLIGrVpS3h2SI9/CrfGVh9yi1NfHEpVBw/kGvQsV0omFx+Slh9wKR
BRpFIDohJ9FfaQ5rT9HcJNrx78dkg7/DiAqVHRRoLwO10PQVds2sozmqNzIFK9F+S9p8a8GJ9Xqk
z4sDvZfJf8qGMcOE4rmMJAjMZ8GrRd4pi7uyBhFtYORL1sPH/nqgpVP9PJB+GQjavV06VAikmqBv
GjDEDkqyR9f0GdrZX+Gx94VHqwpWi6PTgZ9BA9bA42h25qAgKoQNQMwx4h1Ksd1dQEt/qNcUHhfD
/C7R2YAqfcIdtKAw6HTAuugA5Q+CvIdnKm7/DlCS65O4Fmg2iazUE5poSniKDNXBteEYxatZRytR
Fl8ANkEpFJBJuFzM9W7wgtVHBa/0k9x0Ptlk/uSLZ7vNpr5lu2FXrMgwLaVO5+FmJ2STKbFeFEYI
bAjwn3mLp3mVJrc5C74Cz5VsBq2gKyEBHsN6m6eM50Gnv58dywPEiESZ6dFp4GXrUF7CZCvt35Qu
/lpGrXYQY5FvWRc9jqru1rp9rFsdMIE+ru9AfgeDv4Mh+BZCte0NJDUbWNDGHintQ8FgD9n2cXw3
EvN2bLvmpNnxCOGv9jAaaQIaP/2JUxIejnr0QxNjvgl5+cEi/aOOOwbfTsvcjoy8Gl0zwCNc/ZrY
NTj3DZT42ppDr6YZHLsZ9oMFTc0pX8j78FGo1XfR1G6X2PugRFOQVJ4etKprNUPrtUBybSx1Yl2M
ykeXxy92yW54lZ80q2B7qbCXgDQA8Nmq3wj5nGmcu0FhyB3cR3aWAlfMLOyQLKTsWwEGK5y5RedG
llIAp6QPcDvOdg0D/VFR5QjVAn2ymU7doret24aI1M+J2TkTBovV/cEwceHadeDGaNS50agDFFA2
TwFv7kJF5zdaW8du3YwvQxEFm9E0HyaxHhqhO1xH2nNb6++66B4jzXyPM75JhfnCmvErE5aTCoi5
6/n4DYXzwgnGwvCyWsS70la/lIPVO1UHUQuANjZKVP9IGgMCATSrXAOvFoezmHgBy36xyMpPjWIo
27jSn1Wex65R218MFr3H3dqdsgAowgl8ttmmS+dsIbYsr/NEQ/22CLvtmNRv8YBN0D82lg2yM1zJ
O21rckDtRK958GXeZDJH1o2XDDTRrh8vi/cbwcMNiT6FU8/sMkgLie/TCKSiI/FIJk5ql8CaN98I
VV/x7Fvefn9CzU4ymuRJ3rQSJ/P4jSbq0c6h+FyvYXDWBjRLfVJujxaTDTuiqXu0bJCJA9k2fjEy
sHLVNT3BtQx3ViKzZJI2sNVDJmI33+Iiyxxj0ku4/o0WJg5JAd66k2sapLpm51aTRsAfxnj5BcDM
pwwJSMpdvUrc/y3MbFWmNqiyioaiIpTB9gPL/D7XJvfZleRt4egnGnA6uoHy11QxvVz8VmradZEV
7Ciq8JhmcPO2cq+Mza1t8s1gxSurbukLAWMCIAhioms6ywe6Trbd2FDjyBv6k6ktiO90RQFvYcmR
8xCzRZDHCclKJWFHGATuqlq5taE+6vQNhQQKij4rq2GpMAokMnpazIAdBzqYswmUsmIqALeQ6Czu
o4N2sP2sc2uPPxC/3MLB+PqyWBwdhPjhFgRSMPLGy3DNAG900gNLBncqdzQaGBN/RWvfUYe1duzS
OteZNhkGofTwqblMrajoGzaS46hIT6F7Ux9ummjNAvjz+vuNBcH7CKUbtFhn08dZCQ+DvKbHCJLY
jQGQRf1sqR9YeZCuXll8n0cE/LoK3Uy8xfCx5jLO1qBaYd/I8RjHqVeooRvq+zZ/vP6BPqfZZEJT
wg9cg9kW4KKXHyjGo0GkNTYUet270Rjf9WTYVlG2Byz5xpz0H6LSvx5yIV2EdwG2lIWnEWxu5gUb
xUiJHo8W/CYe6tdkNwKdynfZbef9xm8+8JV4C/M4VYbg7IYHEtBWsyE2bTNWdd7hPavnrux+9M0j
oNkrG+vzwsCjGdCYCa+MvtG8JhQqBHbtJoWzxaC/Bq1xQ+3grgnTbdIlXyfT9JV4nweFeISC54Z3
CsAO09/PsoC0bPUWbVzjWA90VzbHHLc+fDz+euqmKBZeegbiAExxGcWKI5EJG/dhkZbHoG5viFWc
aKOsnIELK+IyziyjT0J0NZOIoEY/hKo79G16q5mlAv0P7ssxMfYd3JypWe7HKtxEA6u8bkgOI6M/
WLXW6lycWapB8Q6vXPzXbItDQiosIYbLjnE4+JmVPIIF9lIP48qLYnHBwDoVfRN017S5obMRdzji
sfePeZ/6AOY4hvHVaL4hS3cjZc1J8fM9hvn9E2zu1qgaRVbVMbKn1JCY3saLujWgxPK0/Xc885Ox
11OGzxiyI+TToM2UeopZgy27Bu75fF5hJBO+EE0DDGhegosiAqV+aM0ctax+KwrrsdYMqIEPX3sU
jCrbeDNL9nr9vPrdS7t8+k0x/xTEZqsz0KoQjf/SPA7UegpNU240LfjojKDx0rHid4TWm6KsYFYQ
89ixI+AsjUYWrlqIwWtkNrhBaRDI+YxuCQz5qzFIsofqW+Yqrf21Vfr+LkkVwJSw0FPKMgfaJh8y
hYwCxMrQQKvyEd4Iot0qMKOtImh3Gi25jaX8hn/2o4zy9xrQsQdwIyMnrGP4bFH9vlGqZ3XIoC00
3tZDsjV4et80KkTFCNSHgt0YVdvICLd9JHd1PEDKB34lVdMDAgHiHOSCBgEdUKiogWvzohAJZo9S
4P4poQAFw2RTh08QJBtBHyr9vqaHtgKmQUrwMauy3FUN4JFtF9mQs1Kr3fUPMqcZAnR1+UFmh58y
6FYd271xBPzniz4AKy4e1ZfxI3qxv0FENHsWR/Ggv6Uva2zaxX10thJmWS4dFFMKiezJiB4z8mTF
Ky2xxU00abUDmIN6+7z+VJuERoGVseNgUCeGsLMsQydHI/f6BH7OyjB/v2FUgAEBrjs71nlXlGoJ
r78jsTIcBZnL4GeSWZEDo+yVd8HijJnA4TDgtT7bx/CBlMkI1YhjkXTbJiwrB+bKax2gxfGYmDGg
m+FoNxfJ1jKR2g0wN0cruLOYcGQL+TZI/jXqymgWT58/geaq2CpLGQcdazhaQ74T6vBIaPBrECpa
7/b3SBDoLPZrzq6LMwjyJ1DvzIA1+myxpxyXh6XFePlW3U2caaegWAuxuOzOQsyWNVTtLRKFWNZE
QgWuhRpe6NrJ9+uL7vfF+ekYxdK2VI1A32wOG2QFNhZj0MIT0R0VqhdyHBa+Hh8Medu18ArP/Zp+
C8CRvB54eQL/xJ3+fpYqlQJavNB3ZcdyUsaTQfclL+p/2bi4IfDwQOMcMi6XMSrS6EpVmMZRyMfG
eCqLY712NiwmDDbwJTpECQCkm3UdRWWEXVYhR9Jh/KxBQQ0HOtPHTWSGYBX+fZ0fR4QNkCcKuhPk
chYtD4MwyRg3jrGMftkj3TJo3o0d+3X92yyuvP+G+WSHk8oaaz4T7DhGnVcqqOxV91m9kmotHQ/Q
O5u8cJDDfvLDgQdrIUuuGUc7LH6lvdjQiOwh/fLQkf7L9fGshZrtpFKWZdYZ2KwDVzdVPHjDqHkB
Vncd5Nt/CUVgKg3xoOlwvVxy1pB0gIlh0w5W7bdUdQs9uW/0wqtT8XE91ALUGeQUmHr8J9Z0Lp5t
IV2gwdNNLrMxkDaK5kKG9Zi82G7vlt/QAR1BTRMbZW83p+uBl85bDThutNnRfcahcRm3hIwt+EuY
zpZLqBe+jCDHwsuIB8ex8HNwe6+HW9pi5+FmX6+16CBRlcMJZUKHkkPwDwgJc7gt1eymt8LN9WhL
a/882uwDCr3T0Vw3DFRPxV2dFdCSpN/tca1gvLgkcWZMGBMg4ucPDTAz8yI0cOwmBgRS5QmKURt4
I7p2KFemb3FAfyLNXxljoww8RBHyCIPAe4WyB5Tq94bkK1XnpfMcllP/GdD8pWHkZiH1GEcT5+wV
3bOd3UGi+R++zVkM/XLh6XyouJVNHrnp6NqSFCCaWd7YmGuMjMUldxZoloqNaigayLMYR9ILV0bB
Bw2gu1lWSegrZuC1MlhpFS/PHmBHGqBXmjp/3o51UqcAGVN4vlQeTagN8Gf/byvhT5DZ9BHRyTQk
eEMPZvmY0vo9V8Kdyovt9a+0PHl/wswmLxVqPGYG0uVYQYOdj+WDosY/YRd2hNqBRwOykv4tL/A/
8WaZRFaadlWlPT129eiSTt7LptukI10p/C1+oglmTUxkznjmXi6+HqKTFTwr6NGoSkg19+66/Pji
zJ2FmJ908D5nJGvo0TLkc8AieEI0zffKsFuXlg0M+ARfQ8mujWr6SWd3CNPVTBllhTuEb2SbePGq
leNiBDShDbD1kC7P8YQ641RwkKvQGIj2ZqLdgyz4en3FLa6AsxCzeSsLYJVJM9BjHzdOIl6MLnLj
slk5fRbQvbhv/w9pV9Ycp66tfxFVIOZXhp7bbnd7il8ox0nEDALEoF9/P3Lq7LQJt6ntsx93qrxa
SFqS1vqGqzB/fauQ9rAfQZgP/bV5tKEa0MuO9k17rH7Rk7VSNIdDwnfhEjt72o4qhGBxaoALTu58
493FGAiOv6YpUldmIVSry40KjY3IViEd1NTQfNCXQGbzn/SfqFNeyKCIqu1KRTvlcuVwCU7vtuyW
SIK3Z+7/+aboD4yocDRAJqODCn5uBsZvt8nwpLnsAU6C94mL6sWvwImd0Lc7Z6n9Mbsi8ZwHCQ2P
ArQmPq95EoOsDNAAsruiwhG2dDNje3tYs6f7VYTxF1ztqh5C4n1koLgtKXCtgaoIP5rqt5IsvQdm
E8ZVnElOgoxxnhIDktuxUR0GVu0LyfYAbHdgU/9gZNLCbM2GQ0oYSd7ogky55KDvaYKEuPjZMMTh
AvaS+juDH43dfu+/0CLFbrsKNjmtKkMeLPhdIVgR+xakalyAdnwpahLv9mQtjWqyHHQRtb1pSbjx
gWBZGYnb0NJJk5dMSX3zX/r+/S6SXY9qsjKaSkVZrjW0UxmeAW9wKs10Y8j+p18gW3z+ftO1IadN
kgFifGJqu7dD+p3qGZ72hu1K3ITUUBK+ZV27i7r+MVOrTaa02UpLpSVg7GwiQVsTzRAVruzTN7hu
55XW2CbkKVGYNRPmJd2lVmL/9hzObumrKJPFogN9oVQCdw7Rv0T0EkdfeUFe/f3JGklH1Vmbdtpp
QB3VkXKO2yCDKDjE01+zQP3XuPBx6qBxAICvouB18Dl9BCrtKq2Amm6IggJLn/UaderwoU4XRjX/
1f7EGY+eqzRlSk3Y5RRbTFJCL4P9XwYbwNsTMzv9QLaDFYOjC83ZzyGUvspTK2Ywqo5Ak8i0x7KA
CGqwBHSYPSSvwkxGEhtwpJU5Xh8yVIFr6TlsNZcwaDqxxmMxjAREunAdnDpU/2cnX4WcnFwl0es0
lPEYkeC7XQNV14G2lXSeXupblYUuqKUAwKHOkEDhR9buMx6jrCY5wJG5Jm0OIHuue4V6XPpW5PDk
yLKLAQU+2nxkEXSPUr5UX57NcyYsOYE6gXXUdCeiC1J3ONQx25oEt8e6QDkx0iWvrupz+hsfgqbB
V2bfxpNGA8dUn1bHaFPKeifj7ifT1uvUwQ1lyRkgDnI7zGynErwYAKPxgMI1abLKorKO5TDjw6lz
Qwnu4GyXguxkqF5C1/Gm/0k95V/qUP+e/uuQkxWH7r0cc3tA0wEY0aa+ZHDR7OnSyObmDMAQAF9R
vcSxO26vqx2qxm1pdDIayoRzt4ZJnNILp2O6G5P7MF56IM7lg+tok3t0UxUElFJ0C+FtRB0tzB+s
1vhxe67mEsJ1jMlUxQXcHYwaXQ5Y+z0NnXFnZfpzSouFGtX8UNDE1YDKA05jkrDDQFekXEIZh0jd
wbRx5kTaklbQfAzkNNmWbQDuJhmgQI0UsDrEgM0tpAakTWb8e+0ADRI0/4SYus5KkU4qaczQMWpD
ZPT0qCpXgdrVFyYFmxS4Z1zFwdn5vMyqmnE+KJVx6rn6YJDaK0R8l/F8AVEwO/d/wkwbNaYSZzJ4
+zocKlFTzhO3SHNHiZaW8W/u3bSnAWwdqFWQCBhhdp+HA6h9FZZQLQMtmvvWrn+E/6UCzUQP/VLw
EIP7cJP7shN5CnRZTqGfu/T7Vz7on18w2UnQcezRe0BbQG7OSXcsk5eCLxTc5pPe1SgnO6kmg27B
+Vg/DUPzHBjaPVH7/F7GibuSS1oCUgvFAK1Tt3JKoWthaPXekNg+ENXGWFR/nk1UVz9mkg6ZqcU9
MRr4c4fNhkFbs1Hu+egei3dBJ1dfWq9gsWG5jiSOye6mzKojXmO9AvazkloB3zGCkk+1cA+bPeMB
X8NfAZUW3dJJA0mpO8VqWYtRmYHuQH4akrJSAlMa2ejhZ1rEDrcy6iS0QElIJq0vsR7ClaMspmkV
uWe1SNdtrYF2y/QfUQKnUkDVHhulu2tEDY1G80cXDt8DTazQTUhcg5Pevb0S5zfD1RgmV2Mz4rlK
WlnH2dh69Z30vc2d2HLkk/JQbEHNc0qXeCBgb8kmReXE+fe8AKQwY+QdmtBEADr082aUI6UZFC3R
T01HVuhl3LfZLh8GH1wBB4fBV1bGVbTJaLlR6nEpRwA/S5prAMDTFM+d9JWH8IgFQBVQA858qtgj
074KkoTpJ1ggXUC39AHFwM1trQUQ0YAr1O0pnDtngJSDsa8G3hL++/wFqZVUamuhAkRr/aFp0rNh
dOuvhBi9wBHE+AsRyoooSSLgqU8ZO9XsyYx/3v77c+kBhRZAhCGaYv7Fqw11cKEybqNxGb33VHGK
Fk04qM+KroO62hLZda78Mmqa2KM681jm+fzB6gzli1RG+QUHDt5PCdSFAydrHrT2+fawZltw15Em
eR7Ee72rI3Sxax9G4KfhKDagcuz5Kmsd+lvWwLiDJdi/1/ZE8+1qgJMV0Q6NmSTNgN4p5KFZ/KOH
PHAjL1WXZrEBkMGAfCAU6gC3nmxdk3exGHo0qWoa1wedK2C26wO69VHQOgMLmZuosSeXZYqaglI6
ZUlAQ2ULt4bZ2bz6FZMtTY2Qpylk1k5NbbnBADksiXscVlYQV7g9nXOvSCzPEZk/0un0yWelIodg
Kq6nJ0JD3La/JeGw7Qm0S/uxRmg4UrGEgp0dG9Ii9gQkwAD6+bxSO51lmTrgft8oiauKH1n5RKzv
abxobIq/M70R4YYKVCO4o8ZfeqKy1bSCqhhZlmqbqg33PK92Q6kuSF3NZirgLTCeUTdp2gSMB6HG
wOxr6Jvl+z4pNnm8VFqdyyS4p+L2hicWnrGTORIlkYRtouQJRpQm+TIMwqHznbtGbd0VuPU7t5fE
3ARdh5vca5Ikh7teg8ISqbO3Xjfuo1S6kK5Y8XgJxT738SDWiPQLUgP0lScjs2CRmXOKy0Y3RH7B
KazuVJsvnI+zBXcwDUaaL9DyUIT8vOJiS2hxHKGJ0bxyyEecuzv9xaYOkkf+bDnludyBGRbc6QsV
8dlryHXccfRXL9mC2U2ARga6dLiGWLvBTzbmPvETH0rlj/YbOzTv8QZqS08DdcKfS22u+WEDtQ9h
uFGnclqJCKLGNLkOrATAGRTiB2wjeuq3EH3rqHaSMutgNMkTTDDfWAxj654nuofkt+lH60qY1PYS
yFS3l9bsSv7zk6a20xDDz1lptvgi9l2iwiI1BROQFGupemqi59uxxjwy3f8Qmvjv8KeXMDPPE7sw
MesifZOGD85fYXl0O8Ts8sWxBNIZ1Gb1qWxq1eL6DM8E9SQlslvj4B3k8+0Ic3sR7RqwnFFIBDFi
skF4rJpD0qjkVIDmkYvssa2adW4C7xtZH7dDzQ0GFyH83NEBTJ9euXRGpVi3AgIzm2EPNSMQDOuF
Y21u+g3kMAgXAB75V2kHhqWwXySojUWWvAJroHLsoXxARfZSFb0v4iWAxiw+10DjGiKPqoWC0mTn
sybRA96gEo+X4Heu2lvArx6sJL/PqgZuXo2+r1X+qqhiJaB96YierHuR5Cja8x0QcKO6dgpP4UYL
HN0agtfbXxySJzNr9Pr3TTJEHAyyVhP0YfSofuygiRtbybbPeoi+8Uuq5hZ+Iz8minkZQvUJDZsf
XaxtpHZ4AJ/SbyuwVhgK5XiQvRE44PYJoNoyDHPDINk3cvc90u01k/rMCyxGvFgjF6DVV61mroOi
P2fg4JJWeuNDcmJ56xeJ+lK0dKeo1PaqJH6msJ2pM3GmoXUXww08p2RVtqrq6Bq9lyN2ztUG9FOl
eVKgCoRCCriXLWyVqeZKITo8AlYJSnuAvt+WGPwckPwiwQkZbg++AD9X7emho2SXinTTCvjBGEUW
wk6nfYONwb3ehsD6MYigcu0JNmXU5RVbd3b5Uudx5mcpg9U4d2lU4U4diy00zM5wcZAd3e4h5cAB
v80q09i3pf0rgEQefA6Mh87uBliQV0/V0O0I7dFBZBf4RIHsxiu/UY0PKTDXaqA8ZpJFHDi53JUZ
v8NL3zMisdHqHq1hvdzLQ7cKsx7As0475mV31g19nXblmhnoTbdyv1fMvoYUJN0Frbw2Yzt2cpa/
t0N2ZxIUNS072nQVPJSjhAICWPqpLr1qQ4eSZyw2SQhuvJ518EYF70Pp1J+yTf2Mi6OiR6+hLV4M
Jfoudya+hXUveH8RDSz7jC7QoQhYl84QQro1FPZDZYqDFYkDHLd/hCo0oQZjKFZlYKImZCQweLZU
3KiT41AC7l/yeoAQj7qqC+hp2nm86+3yMERG6WhqslYHAGUjKVk3YfymNqNlc3C0U1ivm7hedbxH
r41nkBtrutINQbx2pLD9aPL0R9jwJzbgpd0rJcC1sPaFCuJ6KCrTAc/1tdWaVaCTN7NKXSCB4lVr
4j7Fy23YJO+0K1dNJ1yYqftSNsDFtbCOObEvbabcd1X2jAR9GTDEsGcbg7CNYmd+StCzAldnl/Vw
9bXjbSTMN1MXm1DXjxBJvm/6Gsa56EaORKKs7TZ9xi5RTQoY8maPRpitTRlG2X18V0B5Bsq4GVvL
mdgYjTy4cTr8iI3yEVUADCbbBOgikLrYd2X4rSDBUylX75ioYyDoNuujMx/gK1JJB1M0IGNnsK+u
oRRI1/ZQ75hsvrBmOKhWtAEA8ZtBoxoaz2hMlu1JKqI7dN7WhaK/mbKWOvVoEW2n8Gvo+KWVYc8e
RsciMD5YW1+SCo7kPCcbVejvjVQfeCCB0RPsjUZ6UeDs69JuKNxYVrYkgepvFmz5OClE6fdhGR3r
JL+rNIjVCM1+zTXzuTcht9XLue7yNISRtc0qr4LyOZyLy9hlpWbBgJhEDjHC7ZBnP5jZekVPDmmU
rnXe+62k7UibH6Pe3FltA2PhctOAj+ZYchV6uqhAEuf9DrMKGyj1MQ17cwNaybZr27MBEYEhr1+s
uL2rjPAcwAc5C82LUQ6nhkuyB5XpaBfLuJOWEBlwacUeqqQCXZD4VFcxsQEGnsi7CAV9pzeCd5HK
215mOKX7IvKkyt7Ien4OohAegvI9DwfdoW0ERgndRA1vnLSJLrxoDjHvt7mdbPVBeQLz39er6JDJ
7VFX62ceqAqMpxkcZrXhvUnFQ86tN80oP+yMqo5Utg9aYhxxUUiwI8pnGVYsgmeJl+tiCawze1e4
OuwmDysls4lQilwDE8/wUI9UMmVNybmnX2E5XJ9a4w+5utei4EfyQdHhPGU9RcOmC41tgP2f04V+
49wN7jrO5PKDm7yplYxpp7j6RpoWX3NvNtYXXjvgniDP4c0EpPmkD4CcVlZ2p6onzpHqoDgb0fxB
9bHcFu5Xc6OB/A7M1ZCQgJ2fVBYMeKHQrMFrQJfvqILTbPhlRwuYyvHHTu+8aJkRA+h8BXrIk8Eo
A83NRBhAHgh9Q9FlqBN47EJNNmi+C+VS0cwr2tXtW8zcssPTDaUnMJJlKGV9Xg0UQJJcUXEJZk3g
qTT0u8BGVfeS5nTh9TB3Wxrl7/H1YIcL6sHnSHEXt3JXJQCjQdcM3d7koArZ8gYjRmsD+od+gCrl
KlfjeuElN0NWhyXKVeTJPa2IRNfWSTw2W3tPeHjDMWcEnUvrbGV/W3w4jkvhr2kksBYwUZsc1b0/
D5SLgoc5bbDwFaNyTA02XeaYuHBf3GqsqHxIR73mDWBcSq1cBq4coHWHNEyDxAnq9mwJ/kuPYQVF
eqrBu0QwiLeonR/V9q+wgHaJLdkLrZnZVXD1kycVq8IMapVqEqwKjdq3RLHVA9vPyypb5UFhL8zH
3DsCkt//fJ/JQuCRrCQ5g9UTZI593t0ryRE1GLfRvpElvMhsy+k61mTq1SaLFNrr6qkzSjfJa5+F
8bMS2g92+mHJrsQ2LXBaHlb+EzPK77f31mzOgCojCmUgqcMD4vNCAGQPQqdRBOjUKFUAKUFCuQMw
30IOXAozGWNfpU1a5RhjxJ4zoaxtJTtkzb8XrcMmQqkHxHQFwNipYleqUpPmAwUyItLuMkN3pG6p
BT5bvgXqCk9MaAj8LWaJ/jdRGOnVk6x1d31S0k3NNNOJRPZNQimA6uWdYPSo9LnqDKLUAVMxFzpo
48f6a/Oi4GcjGQIrM6025XYd9GATwbWoTfDEqVYFCxYOxtnNBt8E9GHGmsAULFVGgxCBSLVT1jTw
/kBvSzjo2zlR+xX6ASyZ/ok0qQVmqG62wKtqp7bJcUeD4uFAfdrxhTNkdgFehZmcW3j7ge03Vug0
+PSRiLsSHhUyabwvbKc/YablpzLXytCiePEIGgyQbLR+CpL4sRStb8eZXwL/fLVp6YmDphH2UByB
MHh1EERdl43p3w4x+8VGAgCUHlAY/kvpzCxRzugI0pJtOVZfOhwvTLOVv5IZkHk0AzUuID4mJxEL
TLstEqy0gb9LOV7UVusP5VJmmM3nV1Emhwc4ZRlqEQHEWVr6YdVvmurLEA0EwcFT2PkLH26k7EBW
GIKIU3ReX1iq1UnIdSo0GwruxgOH4VX3lZV2FWWyb1IFVpckM9UTwJJN8WqkMtwqF6pps5048yrI
ZNe0FKJNEcZzKl+ZD0/o6rE51W56UTMHne469CDdE+xRqVlCOM7P13+/4V/Kr4JDwaviyOTosHyX
evYoq9Ap1poNgWiEVi053c5up3/GCY2Kz6egmRnUHGAncrLIMbGPNv15e0ks/f3J8gNVjJkKx72S
pYBQBh9UudwOMNsJ+DNT6tTczTDLQkviUDuZl3Rbbtmd6jG336PWuo2eIFLgy6vGbXsXOIvAlVYL
i3H2uLj6fuP4r95rVRFB5KMZbxGwc7f0C60erPiOlq8Loxy/018n31WcMWddxdHsPFGTGN/xtxzx
hhduDymKF2jOm2d6oNvay7b5HbTQN8l9tzG3xjlqV/qP279iaTLHj3H1I4gtqoz0OH6N6qchNeDM
NQuH1fznNKHMAgI5OByTYdLcruTRDPmkgOsFkw13ABxSS9fhUqqaH8qfQJOh6CVlNcvHAl2za+D6
oZbCuf2x/p+F+SfEuNOvv5YMG5s0w9eSd/WdXm6VTXa0/WaXbKOThjWJRvBTtNI29LU90gvb3A4/
N0CgjHQbjzkZ96XJl+TwN5dUhugWG+DKi6og+cJcXUeYfMJMVyWzBbj4NKSoCGGnMZyU4TO3M+/2
UGbUEDX5OtLkSxY56nZQmETG99CldcsVBDOSdQRXUOFbm+qJbxYbfHP77Trk5JCxwsiMlPHaHisg
N6jHOLsnFTadmTuWeFRRs0/g3AP5S6uK/ShcIiCQ8fUx3e8onIDLDqsneC5Mpk9JS9WwBpROkl/G
g7VuD/0Wpet1UTi6fw4/6nW2DkblVbxDPWNfrfOjflpqkI0xbv2GyQQz4AZ4a1TqCYfhFj9nBS3q
dVGL9Zem989YJ9MLLey6TUIsVZznEMR7h+LlXnJbtzK9+A7XlT1UQxfUAmasZscl9SfmZH5Dler/
uUQkz/WzgobAqjsK5qOH6/CVvuuf+daAPfN94nWbJa+bcTx/fVeI2KGtCSOov9AT1NYKlFZxI49Z
B+EX4P9sTCvMBwJDWuWtvLBPZ6cR2D/gQsADgRLc5zzEzFSmgR2De5cceBI7xIwd1v26PYmzY7oK
MvmevNHisDLxmGkC4RVJuYuiuxAtgDqAE3icLxQploY0uZ1pqkhoO0bToycSQ4TJlFyuvt8e0mwG
JaOAIooDQFBMvpvcJ1pQl8g6NftliFO1pI++9PcnnyxNtG4ILDwziqp2lBiYk0j70tT/GcLkO3Uq
lIbz0eVXNM22KnUPAh9HqPVtbn+p2dsymOb//VS/j8Kro65ToriDoBmOurW8s2Hc3F6UfeBpj/Lr
4AECeB8/2Nsl1Nps+eg66uTuCnwwrzlFVDi8r5NNdyyeqn3lC1fxladhr50XRjm/6v6McjwzrkbZ
skYbLBNXcyn/jwnOCqVKy3BDDyQ/PzpVZ2Buh422UP5bCjspVJUWBzQNFduTVkXQ1GxWUv/EKnN9
e3TzG/jP4MbVejU43RbYU2I88Jj8xJhcwGWjX5FerG3GVnYoFg51dXb5w54KYkFAcmhTIvKQZGlI
qgavbDHUbtFalRNr2QlsFHIISH3mQV46baF/sK5Dc04RJ8mWu3VoSJmXqwIqjxCtlAnzahFiPvKK
OUarH6RWqVdcLy56WsKJLQ71Tdxl8HGLDg0d9rmsfFhFGUC9O7nENvy3mWK7IUOnrYZN3qUwomST
5/XH7a87O4cjWg7tCVTz9cnXNaheBEOf4oizBsdqE6cpFd+0ll6tfzsu4FS7CjP+jKtJhDir0lrD
eFHqg31lD8TV+kD31KaDR6W6SwKyazN9K/EIaALp+fYYZyv5eOHDHPh3OWNKzZcz2yp1ijdKmZPV
YGqO2f0yB5Cl2KFKAHUHEkLkvmh+qulWyZZ2p4Gx/XWqXkUf//1q7ATiNSCiITrMjH6Zr8mGJ05x
bPajJVgZudqqX5N9tw8X9s3CzE6RYG1ZMU1huCQJ+3vfnigsSmIQa25/2tm98mdep8U1wuWu7QGT
PHWl5urN2RQLZ93CKKa1KJjuapwJrE9VvFAB6K3+rY/+tz2gTtInUBlj7wX1Y6qbzxY3uIMWjcfa
8CuF1atdoE4SJiy9bULHXRAYlyq+lNlOBUP59owsfbDJhs7UQJYgT6GegBGBI2yqv9r/3kDi02ae
GvP0CfpSUo4QpPowAIem6rOEyv7/No7JrtEoZRrjWL4Q83cU64OaQOMMS3lp9nC5Wr/jv1/tzSBT
ja5EV+EE79PBqQ0HfFqcMk/0LTnCY9MDkgoUl+fY8MLdUsdvtm9xvRwm96xa1I1q5QgeZBDIlJx+
ZIkBt9DAKiNQf3btA/T8HBsnQJhLC593aeNOLmBCMxITICU0cHP1GCTVqY90/3+aQW08E66+bZSE
6KdbJRpMOvN1nTuRAkTjkirO0lecclSI2hRlS8ejJXtqbAleCZFPwpey1w4SrVDwb51WyDiwQ6eQ
64XPuLDbNPJ5jLltZI0iF7gqgwBlxq+t+Rq3C5fY2fPjzxqdyiDLcMJQwqbBGo2VZ6q3PkEfy85C
5HMV1fnbk7awLrRJ+mgINHJEjDudbn2nwS+NLHlHjgvrr9PwajTjF71aFXGJNrTCUT/QUKdo+U+K
ucE7DO+xjRJuQ7y0A/I/LsRJKlE7yeoj0CFO2nBfkcbJ5Ls6/Hb7uy0Na5pIpBhUSCnHaYsR1CCL
sLeiZU6f27A9eGAyvJSzJTGApYUxyR95xW21sbHyTS4/h2a/5wbxsqH6GRf56vbw5ssSV9M2yRdh
lwYUSoY46F2xGqmm8Um6H82iUb9LPf0hPFur6jig43FkCyWRhSU5leipFABshj5GRdT8CUEKQCSJ
d3t0SxEm7zUG3a5BSZCIW0tx1RjoiyU5lN8UohvLXp8kijKM7DyMsOzFvXW0L9ZactRDddkCtuuZ
EEXY9y6EDBWfQE/OsUvnK+pKV2fNtEEds5yQrMGbHj5jTiqvVH0HStnWzJjT5emuUeyFTbf0TSeb
jtiFDEYpzu8oiGD2U+1ZXz3fnraF5DulMTWZYJE6lkKhueYkIT5jcOIGXVj68wOxQSr47ZQ8Zb9L
jVlXZZogIw6Nb+n0mAT011cG8k+IKfu9yFgZl2PrWJMfmbY3QRzs6n4hs89fdf4EmS7yqLOpaPG1
TCKtrJJ44VDivVp5UbuTS8X934Y0We95CI1sNlb5mZ16pb4Z0IUy6yVQ4izdBXor/52cKdY/N6kU
dnwEBfnKynB1mPCKYmN5lR+ewz3Z6J2b4n9vbw9ulmJwHXZcM1eHWMUzIaQBJ0q3M++bQ3/o7oqd
sm83wMLSx/A8vumgY/NSfQW0A4VpYCBR1ALWZXLMDHYeRLYCvkbf7of4qAaHPFuAE86nqqsYk2Ml
kgmQikHToz2kr/QXJT8SVDASv35T9qPD6LAiXnvM7s3OT1O/zsE4dYeXrzAGLViCKFDOBat7SkkP
OKN1GNVo6WUVbMaIB7Uut05rp1iUaJ7NI1ehJms1sypVYbVETrX1asC5jBjPcK1b2H5LQSZvPy0J
YI8F2jB6Ft/hieW05S8SLVxC5u/CALZaKHirWKCTUzovklhOCHLVoMkODeRt1UOMEs+IlzQP3aD7
lhiHbrC9MEsXhje/E/8JrU+NYdUATrgQLQNd1R98xYt8dILpztoqa8WlrgSD4024XapAzua0q6CT
nDYUVMGLGphJVMf2oVF6NdE9AlJGcM+XGgmz58BVrMkqYXQwijDCNYQ3kKtXUM6tlwTe59fIf6cP
ULLPaSXSSBOWEkK0seyrZbyqJXqfQ1XhdvoaV8Ffd5GrkUyyV1EnlpUXYBbH22BdrtrN2FhKd0vy
g/NZ8irOONyrLGmlNUMLuO5PfAdzYGs94h9C+dzuTVcF/8dR/eESPhTfIcewkKBn1gUEkiAjCWS8
bPxF6B4B0U1VgnMGp4NNTE99BdVo3VyPDIaqfLr9OWdmDXZgFthmoOuCQT7ZdI1kZVobdN1J5qAg
tclDZ2ZPtrok0jFemCazBjorgUcjeq8QmpiEqcumsKqw6k6txjsnBLeppZYXZdjNi2J2c7HAQIRU
JRx4YZM7OWakquto0hNxgjWDB7KLk3PYw9EHWyzxdOc+HqzUQEAkwGX95ahi2j08umKBB3QZvMN2
VTjFUB4CbQlsODcigHEsXUEvaGQ7fl6LplHneddpykmRe9TkH2AWtzHDyNPCJSb17IigX0FgFUeg
xz/ZxLLUa6JocuVE8xqm0MIpi4tVLBDQf5cKp6sBPuej7A8ookDYfh6PbtM0DFpdObXEfEcl5wep
5J885O9RWm4tyI3oVmW6ysjHqlQV+IfUfupK9YdS6esCVpUuPC6Jk6iC7iHiObhWIW1BKWauoHRl
SNpLbquOyYr3socRSMJlGJtLVnKnw1VvL2h9V4WmWFW0RzNVER4Qi5FDSyhV395bcxsZ6hYKPKBs
0PmnMvOp3vVFqcT9qRS2YzegrnWQdCnv+9R0SljY3I42t0iuo01uPkDvqT3ooGg1kWBtl3gHQtuu
VvJdGS2VQZZCTXZzVRdqU8qiO8WJclQ7+DDFa5aWbmCtbo9p5thSrsY0rcIlqVxUPVr+J94Fr1kY
WrA9zRbfFr/7RNP1CDY/ro0QcUNDf7K/Kt4AlFIBtoQmbvIz4kxzUgIUCiu7y++AiajvqNHVIwJ7
LavJkUtJ5RuD6QrbPgUtvDjy7I6S7swzHrgJTSANHQ+dmwlQs9R2kxF6UhnykAzkutuHUG4jolrF
A1TRSyjH7CJYCDgyHFhdK4lXUEzbdGriIaOGTtlW9irXrEekh9G5fBNlrHdCavulnT71YX5ixFoX
keHDbmunysHPAlWNLqiA85fPVD2HUr5RI+rLScS8QO9hqM2KbzCe8UAhvmsq5aPlwy6R0/dCaY+a
XTQeXFADFx569/AaP4Sy2R6U2F6ZUdK5gVIzFxUH5tZUeevlirhhIe9Mwp64nvgmuLuZxn0jTO7V
3nzXmPYgJ1bqQBPiPg+E4phKBmkQG/JGbaf4qYg3mrAhvyLzb2Wh3muJ9ZHquteB+1jU1ncVr9a8
6O5TG9qNjRye1KrvYbfTFdALrFdULs+GMdxBnP0uCdpXsPt2WkfBwiM7rU42FZH3GcCfLsZlgybd
vTNR2g5OK5DdNJjZMS1ZC0sSTsB0L880fxBIBwMJspXIyDoQ8Ztkl6t8yN+TVjmETfugy/S9EGJY
8Vx+M9BzBVxf/9FUEl7yRnTQctCU+747gN22B/fhlA8icKqGm1CiKgBwSost1G8eo4JwR8m6DPbV
BJ7IFpxSS75N7fDYN9HRSlS/irPvkDECPRbq7Bbv3pJcqG7flCmWon1WIxlrqNIdRYLLQx7zI+0s
2dMlnON4JFeQg+axbDhWMTzJZtE6hVYV8PjB+qmK7DDk0TbhLHHjhCeebeWdwyG4UIv4pYE2ssMC
tXLTHs/Bkj1LaD/qndyOFlnbiuXHQUjHUAYeOUufUzM8qmHzPbeGvaTC0pHw+JwOfe7hMb1SAusj
j8VHYVfvdm/+hAz4Bmgd4iI1H/Oo9w0m/Jz0cJ40z9ziOzBpgN+Ryg8+qDtBuJsUxqMdyxe7De7r
uBZONMh+ZRT+kIWQGbDZRpWafcHJNzFUvhYx4aFo/zAoEveDPNwW2fCkxPpLHMjcoTHQQVXaFb5e
Wu9CRuI3aYfaILVgyIENhAJG/CTiMnaGkj5Zbf4Dvp9ocSgwAQO7PPcGizd+yQXzBrnzlJru8hA9
kDwDJX8Yf16RxjsrzFayiH9B+uxAmPQgQVS1K8IditSbJFF+lIGaO2mQwzO6PjJePuQhJw5v6/vB
zJ9gbNp6JSPrJksOaWN68AVY1xH40Sm9MzmBFnyAC2l2Nhpyhub5kbSBhz+54ajVOW3W/qpa022h
suf0rbiICnbNoq6eA6V6lVN9H8tsbWsNWvjJCr7ReCTjBTJE/AP610q26WPjw7aypyoW9yBKAVep
Z99grfoog93rkKT1azhGt21LnSAf1jQh2OEy3eP2yoC+ikdMhbyuUvId0nDnoRjONGKvzEy2CZjP
XgbdNci2HdPcOBYsP5G+2IJB7itdAv7x+IxNw7sSYNwiYVsxDOugk1dhAw8TrjQwioOVtANx8P8j
7bt65Naxbn8RAYnKrwqVOlV1dPtFcLttUTlQEin9+m/J986cKrVQgs88DDCAD5pFitzc3HuFlxTV
JqXjHzCdiCG7KKxdrZfbbKCWq+uF2FGWqr5s61OFOJ2ldvHQwl2mDKNHs+pz1+obWKD1WQTivWaD
q9Rv0i5s/FSXz13LYg8KDZ1LEuUdVgW4vzOxb/VGQigOABVDGVM3axi/sS3t0YEuTODU9N5kRN1l
SvwZZ1ogOFAUnUz5ps77zrN7WK4puQFAC9W+lUjp4Bpegn+e5p+5Vv9Oqbo168h2rYJxv67HA1Ec
JGEDbMfziN31dcJvemX6Aob1fSiLRyRx9h76dtkPWDRBDyKftjapQW0kHi31RycvFdDMwsc8aTa2
Xp/q1gHlWo3BpocuGhp05p1eGu8kGrY8Hfy0R1iJaDr6UcVLVxP9toni4rYvdOKZgIwGXdefGtI1
bh3R2wHs4CEyv6dG98iE2BAFoIC+UdOt2uQfjoLXptTUZMsU2vgWBGx9OzKKW2ENUMnvimHDeyvz
BMRgXLuQGozbiOo2yvCWKvYv1YAqV5T+QeqXv9SEKZOJpuk1A9mGPD6EYXVDbROnTYHZTFlx7Df1
EVKcBBoFw11YZk+4ljWXKcNx1K0feWhtkjrFvhotv9eKX7FsbokhXirmPEgt9sB3vbU1sY0zVL8S
6fE+vxdUSC+S4YYp2o7Ryv4mOuGVg/mICHmXG9j7GXmORPYGd5UHWxa3qk02Ru5ovpg41A4DxX1o
8zaA0sAuwsF3GzMB9lKFSU6f8VMSFikw7oJ4SRm9pAX5dBrMKavQjHB4d1cqwEO1pRYHDYMuga28
gkf6vZeZdB2j9zvLeQQN/dVp0a3RBob/NhXm3syNxBey2WtRcQf6w3Nu6xvIwr/0dQT84BDeJ1oX
MGF7vandtTrkHPrmVmTVtoOZGOj0h1xnL62q5m6o96VLGtQmoL/ggVOzk5xugAVIXTNSA9mNhl9r
HXNl0g9uCKtnGTt3EAOLXANcf8UmbFO0lgKIpPZS5HEGMr2Fp2xGe7egxaNIigNTxJuw2Y0x1PvW
jvcatLwRJMadM9S7gqFe0Ws7UWelHyn1BiDTTakrbzKs33movrKSJPBpZ/lDhlwfUpbZSU3jV6iG
ZC6hOVQRqNg2qn2IxhhnpOwBf820Z6koDV4HddBY8hEqGg+NHn3UlG2VDk2iCuJ3fRZkg/DHEDEn
7XEP9sZjVta3nIxvomp/Qxvk1rA4xOHZZ6P2+ziN98Ak7Ywhwr2Y2JnPuP1JlHafg4fZ92DQ971R
eZDG3LdkhMPk8EC67ql0yI0e999hBLrNNOiK2Mg+eEa3vVkCY5R6VNcDzsZDXVRb3IvCU6h1Szv1
lLW41Qum3EaJ+BVxc6uwYgtb7CooSucHbMoivyzZvmPanUM1r+LRxrF12DVYkFEgFFQ8Pc6e087k
blXZFsAK/OhAYs01pBbQDHCjOinQ4BxV45EWYR70mvWjC6H7UkWZi2N8Q1qt9gSz94qawREnQSoG
0163M+MnbVR7jxftN6eWyL/0k5O3bxVkw7zYSn6GCWoqOX/sU8C/o9KCKgzHlazgAhnaYZ/1EqNl
2m9cjWwLhRTFzVlauDKObnpVQYIHC600/pHVzTPkxiq/zfPnvFB2LEr8qkxT39LDAC2W3s0N5xGX
6zPe0Z9jCj2VtLZMb9SN4ZGQKfhz52asIKsu4xLnJ0pB0bbjF1N04TZLis5Px7hE5geysshl65tF
o4LCi0dBwivrLkmxR6BFFHtp33G/68IYaBxQmaRURKDYyIidnr4xk/EHIxNAqNU/ZO+gcSF/6wIL
USY3/RjuSglxqawrj7Q1Vb+yDOplEZS2aG+jE6AR5Ko0irFJhLnp21L1SkPKfTXgZQmSmHS5IuCi
mIOQaIzDHekV56CBvrrBU/ypJ+BVCzoCaF9COyLLkWq0bM1VaOm9BjQcavuKAnjvHPCkKVlpNKmg
R/D6XUru4rUi8VJ94nyAWR2zTLSU9AV4d0aJaB8m+yaH9yqVqVx5TS+xI+BgrKMGhxfh9Hy/rFEw
KEY6mcEkesaAz7N3+RQH8o1+4lagrrlpI89ZpQYsLx8edaCWULgHTrM/qzm2o8Y60WDMnP+M0w9Z
r9Hglh7uNtyr/jPA9O9nA1S15Fkl0HTvett3cI8NFve1ovdlavrXn+5/9Jvnj2qMBBzq1OHS53gx
EtemEcNX4hj+Gg70wH8MHoxwnuGcdag2iQ+vZnVDhWuiyN4GY6Dcyvv8YbjpdmZw/Zcs7pmzHzKt
+tmkIUYYAtSs0GPV4anQvVLlU7fXIElrg8w+nTIk8EGB/dQxrIZdgvST2HhoSX2ldLa4Q87mMvuA
vISQT9zjgA1wSq7N4kOO0fP15Vpqhkxb5L8fbrbzyxGi73WDM4Ybq/Hxgiz8zI+CFOoRDoNVIrzm
m++Rbz6ujDvVFq9tmFkBiw5RXokITR8eWKCHjhsaqLvwk/t4YZluullDAq6t5ayKxfI0qs2okMdh
EhIFL6WiK+CPlU0xL1+FQD6RHIXBI6OAgAKixz5I+Ov6si0eaUiog9tnQebYnM0CBehUEJWDCork
wiq+N1YcWMZ7ukpFVxdg0KDXGIjt2B0o5M/2xVg7FrPbiRIK9Tn4EeNebadHgQrl5oTIvdKC2G3F
yNmxqq9WEdYrMXnxg539gNkG4dC6ERDslkeDw40g7LEXu39zvs6GmK1mDlEqCqEj9Zj2H4pWbKum
3F//XsuTQJMT+qGQX51LwsRK2thN1KpHcDU9ljoeVT6uj0CnS/DLQdKBiJ92BJqZs0lUjgTBpqtU
HCTpw7Z8w/zwGboLdfegaG5/o/9xHaUuhyG5X23tx6R0QRbItd31H7K4/c/K/LOYWEo58a7RW+q7
5iNTwkBYqWcLtqItsbiihqkoJpitkJeY4spZfE+ThqZdSQWaxS9m1twRkBKuT2SpNa3aZ0NMP+Fs
CKp0EMtiWFHhiUC7RSaws4JhowX6G19ZtMXZmNS2bBN+nzjXl0MxWaHeG6OoPpjVQbbjzbot9uJ3
QUYD+qoJ5sScUWDIws6aEUOUufhGIv7dsMqtVpVv11dtMQNwLBPtPiRRFIKgl1NphCxae2gpHt+R
6aqdI29kJVFUG6LmTkLDeVvaUeUmSIW53h4SXfMLNdxFeHF4dshuw8z6ldd4IPZK7DVNpN41kBC5
s6SEoCDZZ1mxY6S6bQu5z5U6uklzsFWuz2EJOogO4v+fg6bMkQFjY1qkSGp5lJu4CDTNA6HG/k0D
ZxMfSGB5IMJ/q/k+/sQVlW+slWCx9KXOR59tBlMwOqSoVCNf+0HRxuF8Nyrfrk9xbYwpmpzt7ZTz
2kK0AkKXHgvTAifoTa7pFUxXwzwinc9jdkRhRDyidCXpUY7GLR5Ovq5kd8p+KOHC1CfDykdbm9Hs
tKaE004z8M3E8D0b2aauyo1WrOzupXv3fErTjzhbtpIakaWyEVPSPpUqch29hw5qGMBwzL/+gaZj
cm3xZjkfaEW4MnIgESJdPrLE2BudDbV8DRKCmdk+tPE7K34LPAevD7sUiM4nOLvumzwaYuqk8DdD
Z0+HHEhXrYS65V3hWNAkQL9Zm6OkEmMopeiwu5kGay31yeq6bVeS3dC8N+WP67NZHOusFzvbgVaP
EoetTbMh0Q6VBxf08GCwWGBH3xsIN14fbXEHno0224GsgyAafC3ApLUe26rbJgRsDLEm/b82p9kW
pHqiR3EKUGTriBvFQb0PErt5C7kKm8YehXXP/zar2UYsEmSzaosXnVmAxN1YUK38hY7p/7Z2c0pE
nONoQewK8MSo3/MCalSVcuPUzt+LXl20lmdhTybKwIG9gcKWhCDnYCg/y3jN0n6JwXsxyGzXCast
TTGCkz7pi1CPe8WTJB7bxB4ke4PyqQOEqLsJV77Twr6gCqS8IB2v4dadayrWtlOho8PglWk2O5G9
djI8oGXpm8zx46Jd+V5LSKnz4eavnKYJ22FAq/MICyE4jkbmg6YMvhxVX+TOrm6VQ5ajnWu2XlUV
e0dC3LFmmZ82Q+1CGHoT82SnNbVfWt3L9Q27EMIuftns+hxSB60rfORjnz6qQ+uTbk0FYKlMhNgF
ORAEMIgOzDG8TMfzqyxC5Wg8FXu8gV7ioLZuu5+jN/jqXf+rHH3arHzf6VzPLgRYDENVEqp0QJfO
q2zcGVjY5LI4jYNoXRZXez2zjhrLV77swjhTxoPMF+Uo5NbTPju74kJI8AyQIilOTjQEsQJqIVo0
QCKE/wJeejGQfTmQIlQAc7iVn5i1Z3ADVDQ/juzt9c2wMBtgYEysGewbHPiDXw5iJyZwg4Yan/Ki
exgzFkRN8/qvjM51qH2qoK6oCkyHZklv3UglEkkWn2K9P3TteNCj4s0I/4XROXzzTLx50OmDgOps
NgUv0UhPCTmKHiX4nPzsjK5a2WcLicfFGLPPMgqjUbKExaeIjebG4upvDHSrFPaeR9GBJMltyorn
vkaP6O8/1fnkZmvYKFzpMoDjT5X6OphPBhGQFH26PsbS5HBDT486cEXQcbrcDlEf1jUNdXKk5GkI
HSiR42WnNa4Bz0Z1dKNB+n1SrGQ8f3QOZ0d38r/876jzJVXjhopWI1AwHzcyAoy0DUu3RNeuM6LY
M8xftSwh3Z+2dzLJYOIDdRytL3ZRSG5bu3pOMkih0uZ7VSj7vAp3NFW3shr3lCj3wGhv2lI5ZT3/
oDR9d9DjdVJ15bW9tG4ODDrgeQv97i+mCypxiGqVIjqpSedXOhzWusgvoOXaoA9W2iNk+FuvQ5f2
+ueaPsd84eBOq2HxUJZHsL38XBRd/0zlKTgycPXNB92NDe4XcgzCsNmSkG+vD7cwSygsa/CRVyGL
+UVzLyxI0jY0TE6d035oWc4DuCvBirVwaJCzGj4gPHurNKBUaK6u5PsLgcqBOyrgeYoB/O8XYywF
gjVDWABXlu6Z7Dbj1B8ey5UFXdL5uBhmls2lsbBFjs7p0XALQKnhhLCbqvJTcaj8pBA7u76iC3fx
pNBgoJUCRB8W9fIDjgNIoCTP0pMxVq1bJc5tiHbcytItFWocZ3Jg0xGBp3vrcpQ8ZGlG+pgcWQXz
SvoYwmmYFM6hVpF4tY8mWo7w9NtQNOeMtWrv1xmi1gYXQghlTxKXcwC8kMRuETOnPdPnga7129SK
y831Zfx6DlDigkPMpMlNobM7C1t6wVrIJLfhUUFQTPPoZZBsB3HIbV6j+Zrqaws6pcGX585QpmLU
pCeClt68VhSPECAatSg5oeXsjT73osD2+QYYmk28WZNw+rrzLwebbcmRyxSYwyQ5jY4J6k6RuSJN
n/SarJV1FgeCoQuFUCdKpHNCYWn2ToNQHB5r9TkTxxymAXxtMlMon68cIr02sZ2A255naUxTAVVK
eXIy8xjGdkob3ijcCbiicpdwSI6NGVxeTP735oqIGibUQlDZo5DCmh0Bnrd5wgAXPKl69o5C4wEI
zMSFyHFwfScuraGlYk+oVAf8YK40A0Io0RSrSU4wdX+BPovulxjVx/3wdn2ghYYUBjEmsy0b5lRf
OApxS8JwGLEHLdUlu2qfB+VLuwMfD73YW8MrfeUm8te06hamByck1ZlSA7wR5ph7+DA5HfA79lHP
HS8d+wnd4kftytwWYsbFKLN8AEmOjMDLiE8gfWxlwV4sLh+vL9/aENNVd5bFi5rbLRVGfGKxgMMK
EQEO1poF9oJKDQS/gebX4SGP7HdOHOhl0SWJ0+Eb1X56LyCkV+2444qNsy030WZNh3Hh0WlAew3b
G6kAotJcICbsslythzj+E5eyT+4ZH7A6edfuoz3ZtlvHL3dAJEGLwlqJiEvLeTbwXDRG7xrIiw1h
fEqF6QNA7NXdX3cNEWcpSAPwgDIM0569WkNoIzclT2IQViiMz6J9C2sdItqVRG5pIvbEJqGmAvfT
OfNH6e08HzM4zfMiAiRNC0wnXgkRU7yehUDYLCDbpUhnkNDMth5t4zq1rNgGxxky/3gGDfp+qEnA
LXVlpIXTShEi0NCgoE19edxVGe2YpcOCu0hfQoHYCn2Gtl8pGS0FIooohGe+41A0Z2bzCSXyWtL1
KLj5lurn93LfPhSbcut43SZ7rfex5tPdGhNt+qOzRaTIQi2A2uCs8EXXEBAUBoPDND6ZuPHRDvHT
JNwQuOJw+zsxfjbIfVEpW8kOF9IMCl9UWKZbKhx05zqnNDL7HLhPXPuyk9veiXLPUQfmm6P+WqRD
5mZsDXew9AmRuGloXMIsGkH3Mk41Ka8dm1RwgenkBnjtbS+cvVOtbfuFPUnPh5mOxVk4lB2I3ApQ
qiddqDshcjB/+mTXqeabZSrb66F38dOdTWma8tlYwoqynqhpcmpq8WzYya5kpQ7dc+hA2BWIAE6v
3BeZc0cVfU1JaSlAUhQAIU2JZPsrp8WAGArQdsRCE3gil9fb6iOyg3Cnu7bLdmBPbYZdGECiB6yE
67NeWuFJec6EwiMSkDnwJ+zQ31ZKREiRUFcBEjzToyAcfvVdthKLFw8k6Dp4xwAhDAvAWajse6RV
OstB1A+cJ8WDYpSPDARtOe7bbnqMPGX3L+L/ZFj/3yGnhPnsm0oSW6PQoCUSl2NA4/zQp9qKNOEC
iR0XGuxgcA50tJ3n2DOztZkOAW7zqD6x5+yY7/g2eYjvijcrcnW/Derb7FFBqIkhSp2+kT1Z63dP
Z20ec8DkRXUR0DfkyLOzCAQuzGOkah2bmG54IeAcFVOfEnrfm6EnzeGOG3zwHC2u3dTWUMct1dYD
tPs0QBJ1ZT8tvFSxHHjPYRtbCtRlZ195gI03KPYquqBOFLmqiL+pSXQTA1mv93eV8DPVK34MBRlA
lYqODSAASlOvCU8vdILh0qE4yDosDYi2eV8CbG0S1bEESSxXMvwKQ/MVUmsuXOK2rM2/gfRwC2r6
i+KQR6epTkoH+CroPDibD52pbWPH2jlg6Dgq/xhHsZLlLbQa8PNQdcRHQ8CG5/nlvjRKTU+0DD8P
SXLLYPlTvKvAgfqhz9HswqE3odUC2o8HVYm1M7EQumFgokCfEG8d/L/pNjk7E3ne9UCDCxzDvoSm
ghXo+DZOqq1shMVhILptQTMHKdKXL4B+4f+7fk35XpadW2nfNAhkXY9eC882bVL2/s8g9HIuVCmS
CtQftMPL93C03Yyr8PaA/oAq3RAij4O5ctrXZjU7azolHLdCgwHBfemi7FuXZ/u0TT+vz+tPYjo7
0xcTm118Ywub0NHAxFreb2qD/O4NfRNm6XMcjT+EbhzbBGJ1jah+5I75KviEF+4LCX6ZegSDAiw9
Pfskavk0GOo9uqkQKkgB8RpH+czFcCRCf1AKsVVhhOKXbXJoE/OGjFlQqnz0cCn41JTmygVgTF/j
clJQM3R0YFg0+K7hjXj5tYDjpAbnGmCXL5X+mmY/Mxrd5LT9xdQaOVq1hYhb6FpO+jOvybe2gZhs
Ezk7atZgUUZBlWoH2wq3RUz2g2zfCDwX0cTfQ+kNwg+8NdymUbeQH+rh7eK8ghMovX7Udq2RMB+q
WdznRn/LHXLXwXqS8PZQjlGDPdNsjMy+56Q7cQ2OAaK9oQ45Wqnx6aTpBloMvzvEsU1hkfpOMe13
MkLf2QIJL7NhiGk4k4S11azBsxdeaciNAf6dSlTQsJ+rsfVpDhS5BGghF9W+LB0T3Bj4kUGoEoxk
kr6K1rgHfMrvaP0YSuUX8A2oIVcgfF7fjEt7HtUXG3w+wB+/vD1qvRWFEna4RCEiS+Eb6cWJvQV7
O14Z6E+75XKDGHghgg+mIyQqaJZcbhAU++BHGiFDgCYtvJO86FGBnbW8cVMv3j9yWAcYWxwDeB0G
ayIwXycJdWsDuTuSMODh5+84NKNUAi1lDG2DA5z4qvM2gsN3fSUXGpAojCDzmTqQeMn9yQPPYm/c
42Azi0UnnlSd14qeu7TO7Y3RFbtu6OIDuF6vg6N8prrxK6r0fWWbTyEBkClsVFcds5Xc4Wv2BzAH
2s4oPOFXfQEfltQEEWvgFNI3T0OtPhbpgTEtgD/oysyneHX5ZS8G+gNXPZt4ORaWBpEOHH0L9sey
1VxRd2uQh7VBZvGlATVTh7MmPRLaBEMPXBp5vv4BF9fLhIQ81CpUIEJnGzSjeYSHX06PvHK2Tmxq
O11waIyo9TtTnXblPKyNNv372aLBLzWOVAuLptDskTv8VQ72TVPRZ6JH++sTW0jO8YFwVeMBBJ6R
9ifLPRvLIURJE7PEzAIToLnBzXqYTIB16olNU3vJY3U/Gf7t/r4wiTsB64kKuaWrX94fiSUqsL8q
ILPszBuSVzgYB7Ja81RZaDVMw9imDb7S9PFmxQAFr+PKphiGjVVgmG9h/A2wG1eF9TOsDsufIokD
mxee4H1wfWWXNqVuo+sLKRXElXl2zkx0Upp+QLpVYz2NMXE1h31eH2NK2ean6/xinaVBqjp2LVz2
6DGK+D5BZ1HvzHtaFFsD10OsZi/Xh1uc0tk9PkuCHNkaFVPxqioG54WRFjxD0/l7hYzLZGH6EWcb
ssF2rSwTAlM5xOMG5MmUQ4vGfE/D9+uzWQrKF2nJ7FAPZsbzkCewU9PAbQnFTzAK73u7SH1pidpP
CiXzbZPeDGnmQ18m9oexuNFt0PJhfT5OXtjfV37R2vecHXy9GkcdPqMUL2W5gT6TX/8SW/yIfbnV
fZxGzUvceMM6f+0tOU312kaaftjZostMYDYEGtgQgt3piXLUS8CAxZpi41JgO9+vs0J6Del6Cus/
eow1cpMW5kOhpfpGy0jmVWEfrjwS1iY1O/uVpjI1qR16LJPqo1KMn2GUbWkCbYXrn21lVvZMhViY
UsQdctxjbYCCG4F4kz6N9e8OJOLrA62cv3muAgfCyaLUBK9Ij3wQcUCF7laungXnpovjZ89CSlam
ozb2mMzg9X74W0VxCKlYeQeZFC5gTCP8xhUP+o74dtCbXly4a6XUpc8GPgIAQFPrz7ZnUcbKYGoQ
5zZuJNimZeB7DqoJkYvG//vFNDSq2XC6RCI0hwBZYHwbMYA7R5T//DS1XSdbkTlceO0DHoAGHzAY
6DCi0315qpwkmcCfSOSNp7bbqjjRaRAdhNxGe+0gg/GH+qvZsu9rC7gQRS7eD7MISuOCaDA+Ab8T
hUObhFveQvBVniBP5iG9WdmUC4yjKW9HDvHHzwdgxstZRmrZ1eoYAyC8Nw/iLt+2Lohgx3a7Bk5Y
2BgoWELGC4DPheJJXxu5rDQIIGeQLjGMxhOD6vZsTfFzaRg8BlClAUBA1+enDBVne1A0CGB22nMK
SrQBqq7SrdkarI0yO2dIGYCeqvGRamjdxKgXAmfamivfhi6EJjyo/pnL/CxJqDzEKUWeT0jujYVT
+kZsvIOghdc+oEhQjoZGcCLu1bb2eghrGGL02Zh52NEec9IAL/eHsM862N6jRM2KtyjSElc3tQcD
kjxuNqT70jFqz26BOcz6wi9J/+OvDyrmgD8J7hDiwZfycdPVIEhjf0n2SJwoYM0aIGX5W/wzwuxb
YPc2tioxQt5boP7fmwZ307Um8lK6cTGP2bcwC1wUthMBMg16Eipi0DD6lfhMcVu3D+JPA4T6Hej1
1xdvcWoTmhIbCsieeQjqIzKAqtzpR1rbGzY62zrcokO8/d9GmeUtqEDlKToc+tFuGo/Zd7X9O6zW
As1CWMNb9Z+pzHIUJ46hF1Bo+jFW6oCF6sYJNR8CHR4Mnl4w0RWS4eLRAa5sCtz43xx9orWD3oDs
hGuImLs+yXd6Wz4mNN9bffXXTV6UPc6GmgXsMm1LXpQc9FOO7VCw5J3zNUjS8kb4ZzrTv59leJFo
SpSagKS3GNmFinwtlTZ3qc6frm+FpWWzUFcADATysOq8m6zEPWTcVZAqipw/FHW4j0Nz35ktBHHS
lft1IR3Swb/Htp6spFHPuJxSCu/WdqIRHYn2u2Dvjfbt+lQW/76qACJsaWj0z6FiNvRDchiY60e0
I4+JYT9ppfp4fYilFAE3zD9jzD49dTSNlSWWK3rVfoLh7+c79ebxsXWFA4hffkT6dfMv8oOLMWdb
QVqDBn0+rJuinTSrPalGtjOKaGeZJNB5uWZJsxT4TMwDta/Jvhwl2MvvBIyVQQjRB8yRPGi6123Z
RtlDdKj4kT8XQbVlv/S/Ltdj+4FpCjycodtApF4O2XYNbUC2Qp+l6g5DXG4xx5tqqFfi3sIOQWwA
gQPdnMkCbjazMBPUksxGz6uInywmbko42/19BIf3LeqTgG8ZgBfMwh4pCyINu4ZKdae5xoDCofNS
sr9vqGDBzkaZvcwqQFkNOwS/EBT7DZQy3Sj/jSq5J5vCq/txb45rCdDS2qEApKBx6aDsNHcaRyuM
po6k+rGT1S9et98sscYIXohFsOP6Z4jZ4YrtyBpLauG5qXxnaQ3Nlx7niroQLAyun+OF6Hox0uxI
QZVayAy6J0fNaSFTB3W92AvpWma6Np/p389iOG6/KIFouXaEFd9GjMnWVLsbK43vzc7c/G8Tmu06
g6BJm9UQcNbbBDpPNbSjkqDHkP/bMLNtl7OGJ0MIFYsRNrIkQolOANo8rJo0ThncrL5x8X1mBzVG
5aHKmkoeM83T88lHV3XjAz3qrkx3KMbDR2XttbK8v3UActH0wvtvVpQe7TqpzEnjXrfbjdF03piv
XLV//sTXWf0zxDTr8/3Q9XGVVeCcTrBffg8BLr2EQ4WPR0vS34/wfxO7PN2yJ3BBNhA/8iDY2ehu
8pIdog1VoL/mkfBVUojsAhZw27w4fvcvopcO0Md/VmEWiPs8t5MqxSubtylEFzsoXYKglK1pw0/7
5NpKzE468vcuBgMRLTMOhc1wA/+JBjIoBLa2UKRzlXjNJWHhKCLtcACcAcobRYTZgS/TXsKovkb0
EtG+MCGryPKtID8qtpKGLkCEJgkKqESgkIxS+Zy7Zsu6D8OsBz9fGNu6dA4q1MasvGt9J1dzX/b8
VKsINbBsADhKd41MTd2q1e9lSp/bErp9FYhagAG5VURWju/iKpz9tvmyq3wwoQatHzNA9fv2lIA0
AEjkuAYHWwivF2swW23ahGMxRuCKZ3U1FV99PRuCka+UX6eYNttEF6PMwisHcjGxJ2mbYdhRA9eg
gCw1+T50BoTPHP+vI59jICsChA4muzAqvzy7RUZIAhQjXrX9jWHcmsa6zcbi1zkbYhZcgYkgSZkI
lPLIvRG9/zS7p3ZtByx+mbMxZoGV8tBUIwHNgGaElnV7AnwAMmrv19dqIZSer5U1K7BWURyW0szl
cYx/hORzGP/eYw1n7J9ZzAEKUT5kihrjNJeatqnDwY2yCKXN/fVpLO6vs1Fm4VqGus1ZBF0vMjyp
kqLSIJFvVy6bjKmTVUGthZjogDenWsBBAQc7B2TFnWqziBJxTMvqRdfEMVTag5LCb1sPk8AqKvQw
e8+E6iWUhVUfgnXxr842SzdLsyMBiiPIuvEYlnCYMcFcBcjsljAzqDLl0KqycsEoFu5Auq0mbM0t
LTX2a9PZlG34HciGnZ2mMHKBfbqbtPxklehjQxPrIQpDFCMzvrFKvrcacxNqUC2wxyGoGHSiIeyz
0W2ZQtkx/gxN0Xpmbe8heyIhyMxuofZ2gk7FUU2HncMpxHLS8BHAWnZjO2O8K7KmOADfjiJEXQBh
pdbl3zfO0SVVVXRLJ22gOSHRdiAe2JnghAjS7BOKlgy/qVPtlBUf1zfL0sHCABQsEVB6vqC1amly
XcZA9WQcJr7MQ48WHulrHM6lk3U+yixEhKMCmXirUY8GAwQ0b9MHopfB9ZksFYhB0AAYD/okYPLM
XzBN32SDbkj9OBT2IWHaUQkdryKVH4FgbuqhWxqtB9EYv1mzXV2KgOcjz6YX17QsrWLQj+OQ6fdM
JbgeSflJemilAuC8UsZZG20WC7s6CUFTwYtmaC1URuGw1fLdkL10PF25d5c2hwXiEDICwwZ6ZZZb
ZrrJolpRxTGuYH5j2ps6FUHYrjyilwKIMyGQFAQtC5DvyytKQG+n4QpTj8poblVmRUHN6eDBqA9a
5JMH5piqhldlXeFd3zF0aVs6aGTZQLfi3TuvvSlFhd/FTOVYqHKD9ryERLQqd0h1vw+9ZYPBmtmb
DhLnbq+WgXT0h5IbNw3cDtySVJtGQztHE9HWofr3npsSPFTl9+C0EZ617NRr3Sm2omrbDE22MRld
qUstfZ3zXz/N7iwtl8wxw1Ewcaz1g06fLFi0y5/XV2gxKwT9lAJNBOUjGMNcjtFJB1FaK8Wx8UWg
e8wzo6fcCdgGauKB5uVNwFPP6kC6so7lCvVlCaA2kVL/O/hsghqA4+jS/xlc+rg5fMbcaCs9ss0O
NjxDV7bD190ANDGOIxgOyLShlX0516rNqCp52h+NFlLBrdV+jEW2MqevZ/dyjNnd3DulFcGQoT/q
3Jqk5wMrkW6d3+jFCj1lbaDZh4vNVuZyTPpj3X2EIYAnI1TbB4g9Q0f2+h5ZXDa8PKdGKrbjvAbW
UNLVRlf3R9TCnsUgR18Jh7W60dIglFIF5xH3Ie71y29DOiYMgCWxbhFgy+3b6Bgr0/h6mmz4s/1B
uEMo7wuXVhNZS7ok7I5CZG4JrlgLxfwhXtNvWrilLseZ3RUdoVBeKe3uyCH5lwDkEUEblCgfpIFo
8fg8JLVXxlP9aCW5XdoQ5/Ob3Ro8jxq1q53uKJXaQ6UYT3InGOPGy9s1BY+Fg4s5gtWNWh8MfdBx
uPxaTWh0tNFj8acFRVx0uU4o0EPmpgiUjzVk5fKKouSL5hMk/+x5IzWzoSQDZwOASZTkVetDPTBk
Dt9a+/9I+44luWFl2S9iBEnQbunaT3OmZ0Zmw5Cl9xb8+pvUffeIDTEaTzobbRQx1QALhUJVVuZU
gj6u34+SDlDr/NI0jfwUllPOOdMb4C8sF/cXQDrEMNGKv1+uScpQNoZw9IH0AYb2KZoFrydnNYbS
EHg4w/gpVt+N/VC8PD552/u8MswESFBEZ3KSw/Ay1qNAK/Ja2gLGXWQv76G/+vdVNLAgYBoRF8FS
wmWpJCELoiV0ILMfDvmhXogxpij7iXyER0ewddpRq/3VDkFbjJ3+EjRoBgyJMviECk5SfS8hxfF4
67ZOOyEYpVrmahSM19x/Mo1Ae4Go0uCb+aem/jR34UHE5MhjIxugR2zYygoT7Tsk3HMTqYMv76pD
/SReyL68aJi/dnBjYmF285bteBFm66CjCwJUiwZ4Bthg7peGaUWpmKdiACxD3oE+0cVT0J3qYD/n
Pa9SvPmhVraW37JKQcwSPDMgVEZYnsEWb76Cw895vIebHwpqVZggw2sI+MZ7C1ovQV2pjWc/nsFi
lr6rTeUpeEY+tiL9ope7L8rgUwFZsgCVQabATnNCvoZodB4HPxBoYot64EHU6LkU4n2rt/tcDPZF
Hn7L8l/0SrdgBoR76EXRNki8o9T4BjjRAa2bcx5meylY+Cul1har4Nwopm2qUDfvovCHLlYfizh+
EjsCdY24U5xBHE1bywbUm4gc2bQCF4CkGtDN6CKoh9Q/QLkAUYn41kNMp5egmEKMa05Dl2YYdyeQ
fBLSfUqr4ZQL0nsPJTGrFvJdPw7zrpmSyC2mHDwe4De2wjY79OLoGSNGf6K4bM+CpmfuFESqRZrO
sPspO4Ky3QI8+8tglB+6enITvO2tLBwgTzHFuzFOoH00Ps1m1oHsZIDgknKGLIpfQLoqRnHUjsPi
QDvhAFjxuabjPjCrYyonV6OUvSlo3/vRuMWD+HlIUz9WKdSAJq9KxGsVdtTGAE/oAJ0xO5QEn5pG
+Fkb3cdxqJyhM/dCV54TonwGIuSC/FpGtl3VR9qP3oCkfUiq0ZJECjUqdSeXEHWYjSdRqk4pqY9Z
C9ESBZJ8oy7eEMIjJw9rT0vSfVhkbjMXx9ac3EIyrwm676KRgQM6Sn21rt+aJnvSKpRRTMhXxLLk
Dp18yBNiBymul5x+hKzBIsj13OlCgklYSAxi7z/KSbuo2ke3gY6fMdDjVbIKhab+CDLgk1Si09V3
+3hQb+kgH0B8eIoV49oR49y2uguNL0elBtRVFBs02IklRCr6PZNuWGqlutBXORhqwrlN/iwbAUAG
sD7GE3BjS+zQvp6ioT7qmeYLYQZNm8TOx0sbKPZQjHascdLTjWMNY4taIq7NP6vNUVbqVCOp5ueY
Ny9BVjaMOjomPDq6jTUhxCMzwLQHTg2b0qujJBd6pvQoamfHOFdOqoaMq6i774CEPxvRvH8cRzaW
hXka1GzM/9XsZKJVjDNeTxQXVxU6qT7sgXk/6krE+VJbUXeh0AXgagHgsfRHIKOIIiXD5dVX+UGb
KiDLXx+vY+Pdh9f4ysTyE1aBXaNgsB+gDe03xWDV6aXrolPedeeBdpe46a6LnF1opp8xRubWpeBM
8fwN4y2u0BOI1sWC09L+eWxmTkFiA8fwq0qAOgFugwUzc/+7gr7RCoy8z1B0No7NQXYTzxLsMLa0
G96j6PH3FnSCOQWKjf3GLuO7IscECbO+eNlqM9Sk6DDdNgy+3msfGnO6qiCifLzhf9ZAgM5YmWBf
BVpflrM0D34LUY6OSl4rCOj3EDcPwV/QGzsadH9dYrw3yWzlXI2kxVjXAHZz7UWk6V6bxLeORM8B
MT88Xt1GSoKvBaJRUAehkqAzKQmdJHGCanTvU+C22jH1gri1CUndfvr+2NLGeDBGpcGFpGGSFjw7
LIpPAyf9PISzBkVg5bgAYfvain9AmtEWnbGw5K81L/vfWtzaIpPklZCGz7RKVX3RhKxi3+Si2wdp
WFgAhReQXpJCCBvVBhqmYvJUSIqTGEa8r6qkdrvEhFha6eR1eg1kcNjEEtQMH+/IRkjChkA8GCUN
FQQOTEhKzDHuErHTQCHe3Ea5P0kDjkscx/8QMu4MMSFjGtS8irtW8+VnxImDuid7aY+KDQgBp6O+
M4+F213Q+z1wwYfbX+D3Ehn30kqQNyV6oPoAEF8C8wWFAgfAZMvQ/r5JunjXb0vLL1lFgtA0UhUc
c5o/Hsv39kvyqfIi2Z4+hJfhCF4WUJf7zbHDDfND4hT7Nte4FLURfpY4xDxY5CI0tQ7Ckuiu7AxM
3WRlY8vBW014k3Sb/rIyxLhzNQWToqZE9WfxuxGfxu5gQOr0H3wSSEQQ2kBlGuCz+22MoRQmTqBC
8rO5xtQxdC/F3CK8PuvmSlZWGIesJmTw0VAjxwDcNlRvqlYBYB3Zf78W0KKABgDrATUUsxa5JqVB
soT6yVzYEujKyKy/R937YysbLBBLdvY7YWIWMzRin6QjjrHx1jnBDtg2R1FtE5VmkOl8R+ggO9Si
bdnCe8/LJbdvbZ0rUr+1ozhD6PKZ8EGQ69x/t9JISrVuYs1XAXfT0ElJcuIRVeccsw0zqPDJMmaC
gXxAGnJvZozRByzNAaCHcr5QDSC0XK4PWTNwGvEbLA7G2hBL3xQIVdTFFb6deAR/z3l8Gm7oCO6L
r+Qy2+qRuLGXXNTSTq//UEqRkZTioQl+BuMPHh+5o3M+VJnii/KnWPeN+hn8Go9dZnMXsX0iSrMq
2qjMxwrbKMqpbkx+XNzkjFhB/6wbPLjv4nbMsxnr+G2EyVtSqQOHKdGBmGiJHYWYeYKiG4/anLcS
xh8yucTsPDprvqHm9hhj6AkUMpjLeLxfm0sBbQAgggtZJAukAqxHKJsWzfmhn76EkHhrstx5bGJz
ISsTTGwl1Tj2mQ4cSzR9qNvcgh4QNo1X21o+7B/fZGWFiUgVmnlQewUoVRDPefet79T2WJXkPcqD
E3QjAu+/WxQTmYSmrLGbwNbJanxtZ+WUdQNkPQRevroxZILTulrXsrury9dQlRBdcXnyhc5O37Mc
/8h4BfxqDIFEXSO2eIBQsoBp/smWbNlRvKhd1Nl2sWM6PNK5jYxdFoE+B64UMQQKi/e/JtKpXMwR
2NwHAngbJJ1HIbQ6dHNk2S7HyZHz/T/s88ogc9QkFaRHo2GirV39bPqf/XyTRx5z35aDogWmKnhZ
oZPDws3EQRfAWwoAVF/Hki3m5zTTaggh8jaPZ4fJozBxlwZhDzshxkU0MIhJZmKrUuo+3rKNpAlE
cL+Xw3yjuo2GKKVAWmF2yS6jjwgce1KhCdb+Q6HhzhLzccQ6mjGR1Cm+EJ0nVbakWrLCkIKTCO35
IuKsi7d9TEAEXVSOaUMAMvXwSW5QSYx8hSqceMjZPJNBQ0UFzTo1IBhrhT6rGuwUyNQPzbeIx5TL
WYzJZLZZEgtgFmlwkCaMJoU/4uY11njzSVutkvUHMpnQq2dorM0GYLLyc/sz3BeQwUrtsrcnN3ci
l8eBtHWXrByPTXAVM2kh+S4AsB+EOzyMDuXEw7VvRfmFV56YaMRgsIOJ8gZk7OcgRZIE1rqL0hdu
RKULBoRtgc63Vq/+vmC3zEOaoMdVARZi6ZaKFvqCUoX8sx9SF0zvdojXFSGcx/SWL8AMCgWoPSHd
ZQ4siIWasqzxypFKdRfIJ7yFdtJocJ4fW579i6YWkEg8qNgoB635OSlTpLGT0FnheI5C3Smq1upJ
x7nwty0hl/jfb8QSzkhgTYjMvsDLtCY2niOO0GU2nphWq/096SVwOmi6QihUwigKOyPSIDeiQVar
vlH+KAJIRqea1YCb/HFE3fpAUHLVQb4L+hwQGt/fehgAUEguR5pPiHaq2vG9AweK3up/X5uS4WeY
FAGBGMZemJgwRrox1h3KwyVFubuH8rsM/Wi1cAweCf/mgvCkR+8f/2CM535BVdWYMeqcik/C7Ab0
b2wpXXwcep5W57YdTUIVBl2sP2g6UqEvQaKPuTg0O7xl2ryNXyBVx8kRNvwN/UZgV5CZgAWILbSB
ILcW2w6wQYl8jZLiUHZvUUu8sB6+/7Uf3BlafsgqF0t7U8+zQpL9MQsAXk5cc8otreBRQ23EUQJ3
w3iVsUx0sRRVYg5ZIzNBwlx3pR00H6ec80jaiKJ3BpYfsFqHREGD1sswMJqtLU3UlrPeVsTCLTq8
AIfD413jWWOcrS2isZtSXHUqsKhjCP5NNbVkMXGT+KBTnvIPb/OYb9TPE5n7GkmWbFTHugIiohL/
PhzcbR8Tryl4njG4poLVKqG2Wgpe0I6nWHp7vG2bXr3yAia5mgGv6DURtykEYS2jwZyFqLmkfpkJ
xxs2RghxMleWmMRqpKE8ixly7M5Rv5kxkCtwi3G0vnVu7gsaSFG0xObhzjjLU5lES25A8GmOpeLn
IVSRUgxQYGBW+NLN/6VDsDVE05g76E8hSQVz421M6A74Qd4LgrcYJs8iZS+Avgc7GIjCU5SBm6QK
mks3YUxN4bFwchycvYymqK0jI8RYZAf1aoC9tatEZc5NtH1kF4bJZdoYZM/3AcKUaaYlPTwtaBZh
9cYtzFMdPqVV4+bV3xNyLe73H2MswwuVIPkNnl7giAsgRtBz16ju5AXoM7XIe3ymNu6jO1PMDVvm
RheA7WDyU/JJqEDcmvfOOPz874wwztDlmi4JEiYRqDLZndEexlG1WrH4+3rh3VqYpKSLh6QcYlQg
YnAMT8ZlBo/z0H55vJZNZ1N+SfUiP/2DwC/T48IopETyTRq/6j26+6D64hQkN22oQO6AIwKtGlZm
QKpTgQ6ziCQhAFWDQDDKNnFP6K9GPlMfImRlhQmnQjLkEdTkFV/ZhXsZsgkRBhpexx/5rnYGt7PJ
ZE+pg5rnc/JmvkaAX1vlNb4lF1482jxbqx/CnK08EWa1IKjrRSaKYVKkThb4oHpLmSZ3SsJzO/E8
ZXODNRMlbLAZy+jS35/mibQZnWMw5ehRiZGPofaFRvn42FG2TpYiQasHQhigtGTZ0mM5BOnQMqxd
J+AVGo4FZuP0+fmxka0wq4BQUgEsG1w17HMMdMwYNDVayW/a0WrCNwFMzF1+nHmTDVslchBqqICx
oSiq/VERksQQAy9lNcJZyiftnV76C5mdMYJIH2QdBqDAVTug75jyDJRDwb0bNzdzZX7Zh1V+FpVh
a0BZZPRDSaOWFkDass5uUjtwWvxbgAesE68a0DwAc87eJRkwm7qaYxQgOodfyvkqXBd0AdkHB80J
JEcTPOM6vPe+fIo4L+vNT4lHDp5si2DQHz6Jh/RsJM2I+ilEKhRlvo5JBY2YovQLNLPdx46zuaEY
5sALDkgK1LnvNzRIJ0CgBGDq8yB4wVjOFWMPDWb9A+exnS3sI8IYHvPwGXT+2fronORaS3IYWoaG
ZUwOCMIpacD3qFiyB5WWr4Tu1NLjJVNbJxwfcRGxwHsBoMH79YkmqMrVCEMR4fymGaDQU1rOypbw
yIZPOAjQzdDMluAv9xYgPiNW6aQvSMGnKpR3mtE6ageSCwxpJd+LPuQkpZsr+o89/Q/R6SgoWi2C
MJFS/sTQm52NI2dFPAvMnqGqngwYtBj9opa9RNFHPLUV3lNhy4gKvBIcHWgJENHcb1slSdSs4wUT
bnys+0+EOyKwhQ0C3uO3BSZWkB7j12mWj755mzJvBldxaclviSeATq4dLKJawbWbHBBROzyv2zpV
a9PMOyg3whTAfmHwB/MQC6mdJp/TmXd0eTvI3NsYGqZGqmB9SvGu1SH46kqOI2yhZ+62kPFtPZgg
MD3BROtOTlVZZWpFXmd1LiR+eyt1oiNP4Z6zc+zjpxLqopI03C+0xnB73TylVPkYxwWvAMzZPPbt
QwsalVVRAKOvDVY0TBamWTm7xzPBZLtKDJ1ncaxHvxMy7SQbImQQlYGXuPOsMMluOE/gwJrxiVSt
OedB84T5jS+PYzfPxPL/q0vXiEtV7oZ0hMSC+VyK4TfMwh0em9h8aa9ODKtrWJJcB00zvvvkBZCs
sad9bk/PLd4gluGlTr83PudfH9vcCtxrk0x86PpET8UBEajOJktPEIOS7lCUxanRhCfFbN50iAVa
j23yThSrhgCJSEPvYnwukFo6kMsJHQQkd7INq3npdLva8VoPmxkb5LAWACoA7SAyu/96YT5lxiQv
QnbWaXRRxJhG70q+5jZUy9AWjT/1saPtgcF7QkOHs9qtXGZtm9niXNJ6NQbxvx+V1uRNTroPSjtz
cls+pCXoGiWb3sIeZRTB41je/ri/V81E4EadR300sGpg0vcL5R35EKZgtG09wNyPzTH3omdU2Ewn
9bg7vhw5NiNQgQpDxwJJAeZWmB2nQKhLMny5cSQv09zCG/YLg2nxEuVWf4u5183mNq8MsjdBJ7d6
KAW4bnRqdXJpj0JpN9HB1HkjsltPtPXSmAuhz/W6HdUl+Uizj2GVnOJ6fM6H7JCY7VsfVJxnzXZY
+L2yX7Sxq9BTNcLYGAYcqHVHF7SvriHsUZvfiU5zTJ6paJkOKAEe+86yBvbzgT8bmDoAcgAZZQ6M
3DS92FVIGcX0KNGfGfWa5NKUV5W+w6lsAgzjY4Nbm7o2yJ4SSkKjaBGIpFi0JxP4yOlrNxqODm7G
pPv02NhmWrS2xnhnI2hlmipYHj3qlmHYRm2bg1U4IEfzR68wHLXYdbZ8qj8QTpDfctO1ZcZNqyIC
YqFF7NNl2QqDyIllaExUhRUqb48XuZVFrC0xbtoCeoLaMHY0m25V9DSPn0P687GJX673wE00pkxb
4xFOdWDw/PlGbqC5aT4aAMBFjgEy2vS5/GHa8lUHOQ/1QojrHEunuES7x79h62JeLZN93OTNKEEK
e/kJEgB/3Vs18kS0eBbk+1AG9iQtVEdYyCBHPWiVnQk/Hq9h84ivF8EkMCpYrASqaANufuJl39R9
+ozBGluzqNM9z5pdcBWJOH6oMflMRHOqphCu8jPxSWqqXZXnB1Jqe6XlnextPzRA9wyqYuOPIqFJ
aEBHamJSIMzAZWdcq5K+ZHrBCZM8M8xX0uo8LEhsYOS6NixgU6HY2Dum8oHzpZZ33x8ej+ktKFzh
Qf3HTJxZh6JQBCBnodGIQqHkhnW3xzDXWzfqL5pZgoJV/Dmm0w6c9loYOhzzyypY8waIJ6ApixqC
yDbPVSXWjGbEIKOyA+mvEz+Tyu0WmddD6pGEmzhtReVl6OUX4cACq7h3/TKsBIgt4V0/xZ9NXNxJ
ZtiCgZYzJaAaen28uK1ztjbGXAFNXAR6tsyfDnlhRdO3htvs2Yz7axNM3A8EKZOqMMFDwQLxOLD4
oJmaBbvcLcMQkEoXbOkS39qvvLfw1mlb22Wi/hTioZVXOG1dODoSzWyt+hKEp4RbttjMrdeW2KhP
oacoUCQnoy15s5O6iLv2sO89zD972Rsvx3z8zRS2EIPc1oxUHddZkoXfqij9Ypap99+4BTgl731Q
M0c96hdKj7A40vJ5aApO6sHZM0y63lsQRDqOphkueXJzaK3xrVcwjty4hAI93jybvsbr0m2Nx5Pf
nwmDKPcmCz1O40LDogaPuhRzqEfDGWzqERfRiwes5n2k5f9XCWRcRI1ahksCWc1WZzyFjWA//kab
peL1ephA0S6TU4KI9bRuuDdHD1nAtU+c4HU6QvIFRLO2AFJzkJanVttZPCnqLSTb3XYyoUMv877X
F3KF5KAZdh5asRs45pfJps5UOPTEw2puPijX62UCCTh/qj4vYFDeBZFdPw0H8ZJcA2JFH7TbbNe5
TdzGFr9mP8zvdPd4s7duurVtJpi0YCIIZRn5iNLg+iHY0l40vTnIvz+2w91VJpYoZlDEbYZzsTw8
sk/xM9JxOz/Qw/DGlxNf/tifN9v/XTVoFt076UAz0xwCpEBLB47sh/3oQYWVy9ewmbKudo8df611
WRPMpeIx2hhAi19M+Gp0Sy/NHlzwjaUmdmr3jv6THkDU5jelx3sBcE7jr11fnUY1XxR2NOxqUBE3
0TsofMyEl7NyfORXyFsZScsJYKQeq8RMhdWplWX+EHVuFFs87dE3YwLL2JdpqUm4bLRLO4IMaXb6
nSnZ0ym+SC/mJbhCiuJJO3U/BD4R0uPUBNQb9/4Cs6UAadulwDChiGSAXhVDr4qF6XIrA3/3Ernn
aB+g9uHxlFp4u8uEmzRSpJwYSCNINVghgRuBohkiBpyL6XHWgNbm/RIr0AxUVIMZo00Ocm98jWj7
BkHyQxvzGAt5TsnEFC1Lw0lUEVMasbFmlPyk5gsnmvAOOBNNRvQAdDOACfUKNiHluTkUXr5TXgNH
Fa38on1P3mWvs5XZqVIrvsovHPvLLf7AWdkySk+bhOQm7C/Nt9lp7fmD6mpWYBl7ui/3HGscF2Fp
4vRR0BHQ4J5gbRuhJpU+L2wQb8ph8U1zJ77Gji5Y3LIb5zvKTCpD21SPMbcMl7nQd/B02DNqyODD
vtUHELa98bs8PINMIqOSGvo9S4Op1qJvU66/1frAe0FuPo9XMfsXZ90qmrV63hRGi5A5X7Ud+EXe
MUTr6G55Vn+qdmMLDncfl5/9yFmY6DLV4EUKya/8TDlO5/xZfVKs/CDsGnR8+PkEz1uYgFINvV6p
LU56AYHUaN9UxEqgpPrYJ3mfigkngUKltozhG4L6pVJeCx7xP+d1hSnW+3hVTLGSgGV19KuPk5c+
RZ/mQwamZMs4y9fyLGGsyxpv455HUcsJk+xoZC/HYSIkcMGG/ASNsAVKVi9NQBkjRLfHO/jrUnng
FuxwZAhipjkvscLorMARRRfkoLcGkvG9E72ENuZM/2tXZGfw+h7qrSHFVa4a30hbW7X2Ia5VuxAv
Xfau070SJzs1CS0yivagJtYItOTjZXOuWsIElbCbaJRhUM9P2r7xxUEV7WJSb2bUfU9iqJmrhRxw
ACCbJkGLALI0Q5MgXn7vSl2BzCJdLotEzV8MCerAzfi5NuOjHvffBglkPf+wxJU9ZolDjla1+evZ
3IO0qVItXRx3Km532pRHJeeppm7izRbah/9bHxM2QyWWRzCHYX2hi9u2zaylnAOp4+V+oNZwxBCk
V4aoTCydehHgkOxz3iHS8fBm24/f1S9ZosYqtlKBqjOUlheojRV/IV6/G/Z5f8jPC2l97tCvkHF/
vNfbpwh0Uws1IroL7IEFPEaJ6gqnSP6sQn3wAK1FOziQJwM0RLiPlxAbctnwty+R31bZs6t0mgng
94JH8Mqn9iVDQ0poLWlHneiknEJHAenOP2UBK5uMG7ed3kpx9MumcZzP0ivepX586Y7mTjmXt+bH
eOJ90M1ouDLJeDKeUZEcgqjGH6DUFvSlVZDnsjnFOodxd/M2WdlhPFgCWrZulmdMh4zR6D7PMy/L
3o4B/3ETwnim1E+A6sutCORncCNTY8kl9LNUJxTy52LkKUlulzBWC2KufK2da7WpUEAWIM12mJzh
dT4gMy13qls7tHVlz/CqY+T2H8jr4wOxefuvLDO3f9NSsxJHbKUZPlEwd9ciyO+jwn1shXfsCHP/
hxKYSMylp9e6wQ41pzZ1xs8RpoRHr5ct+Zw8G4FdpNzyE88jmbQANeOphI47GgCxak+RDgTNh2og
L6FqcG4NniXmiYE/aAbdUkOQEjCdg8W4cQYIO1gkHk51mfPwkcvp/SMb+P3dFKZkQaoUg7RzCJLN
eACDDfRNALWQPCnpu/dZlyHPmWndecazx9JjkOQJuWI1WcJjDuF9WBb4KoW5ARV3+I9qja7u9aEd
tbulpt077UF9H29lYYmzwysr8iKqwoQaCPhmlCwIr8brXeLhuJzi1Mkvuh3641l9EwQLI2qPvZhz
VtjpJwPDKCCnHkW/aV47U3Gk6UIM3vXMiTwKE3nKalDnasJJ0SbiBlJkNX0HOfijLoVgvObhCbjf
j4k8lSr2ppzg+ym77jCmkGm3Eq9CHHDK8wTw+axY6dX8BD6Yx3vJC3kKE3gCDNaIhYLW3GiDlekn
ZCrbXeiKn8AnHJzrc3/uv8t7aNQET7y+wXYZbnV2mGCU0QJzMA06S+Ix3puyC8qg+hL4yqccGU/r
YJzgObBUW97TU26+NtAIch4v/hdh6qPTy4QlVY+mAupoUJ405femz4kF4pXZqqsgtZC0QPQgVp7N
HMMmYMGGGFfVu7XWvhSi4eqxcq7nnBy1RFVvmMOb7VQzn6QCQzCZ6NeFnvyIyyZ4HbSxcvLS2Ke1
pFhQJLrIiiE4vQbmJzJ1Xtyr0FLUFAgvmeC31GpFsttqGnbNIoASZ9kxMQLJDqfx3ZTixMZLoHRp
Q2/dXD/ptDzpkfFM0lCwol6+tENV2P2AuQFFgKT7WISY3oT8jqZriUNyY1dAMUERqq/FDKmsIYoh
EpFrpyE9jYYq2Klay8+5SKBv3HSJQ0HF4kZZXDkyqG3cYkgDaI7rjVtnmBcX+0+gZ0sukIV90kCu
aukUQ5yPP9H2wcDkPvRHl4lXtjGjtTJ2EXq60OTGKF1s9S8x+lkD4trwRTyHdmX/f+SJmxEGg5zg
EsQwhMnK1hdqo5XG8sZDK+NFsTs/P0bXxSdHp30dXhK3sHkS4Es8+cMVIVVFALYhGCtgDgOwBUoB
BrTZH8XPE4CsI7eCsnlVrSwwzt7FZSfU+jT7RVZaOcl2Sqgd9Mh8l4TAgaqR1UfFSz1EH/AzLE3k
wXS3SwMr+8zN3FFIt4dqM/t1quwwHnnCFOspkrufiaBj8Ds7V0bnT7CtACFKmvBjEWgvRji8Q4DG
KWZ8ci3jlEO2Q9Dv38Re34UsRSgdyLPfJ9W70oIIuOgw8ZVW1BPK6EDjal+29dd+TjqrH9BhqUvI
0HcnTMs4YOryZ4VejUrfqyHOsDl4+VgfygKpxuNTsOmPgC1CbVMVdZGdX+5EQ8kDFZyEOgi8qy49
CF17kSseMfNmeXZlhrkLNHXINUXHu8GEtIzSf2rm0c70V6NL7do8Rsqx7AdOCN5c2eoOYJwCxjCO
1IEZFKxPDpmN16bsdokc8vI0TlrI4qmbLhrTQQQ00LwZO2mw0lN1za7RNX5Od/mhfRUmpy2s/sS7
5DaP9e/1sfjqsOoSDdKvQE80n1TxYqacKQjO/qlM/hWVhZHIg4wXi/kVk2JODErwrs8552QJDX8E
p9UqmIeeUIGks4iX7FJ/U819VGJsYAydUfmh4a3e8jQ3t0sj+PCmBL4WzWDZB0oD8+DlUuxVLbws
iQXRqefmrHuJk++SD5qA1ASE4U5+MKxoP+zKWwFFvepfXHP1I5jTkDRJ28Y6uEf1SnZ76PPo4/dc
lXePj/Z2G3llhgn8mTakYWNKoh/3/QEv0G8hOLCjXN1PeXzFYMs5Ir3XF/ObKZBjWxt+mESndO4d
xJkDDfQTRvfEZZ6HWpNQ8D7Fpv+ufh1zabT6MEeihJAQNuOTEfaHKad7zg4sK/zDuxZ9Ih3IMLBb
MN7V0w5820v5afomXOsnw3DyZyipuNLyegFBkVN9blJnvqBdwvnEmwFvZXlZ/arw1eZyIi6hwYc6
gS6/lSWq07S1e+GSCeiBTbMVNzxixO2W+iqjYQpC+qzUiTyD/R4DC68ylMc8wezojlbxz0JvMicQ
h1e9ISeQqX9K2yyxMySPWc9Tvd7c9VWwZ/xOCZtcEc1x9kG0cGiT2muo9CHMqqMpVV9qQed85c1A
tTLHOFIpGPUcY0LDT8cz1NDAz/iSSSEnTm1G+ZUR5jYZ6ljGmgCNE4LAgmiNJcvgmsIDdGw5N/L2
w/e3KXYmXctTQ4hbqce7aYQwkzXugoNigUX+o+KJFrLSKw9AtnkUVxYZvyEinY0hwuKaEQJQFMMg
4ofHJ3HTgioCoglRyQVMc38czNiYG2UiuIzr5DXKlLM0axw32DSxcDtqhgQI5a90f3XiNDUOhXJC
EiqiDmWjVZnb0IbmkBNsusHKCBO5Y4NGUZMmyHRxe0gBACsmJkinn4rOq09uP09Wpv44RZMho5DV
+0NDDFCaSZA2aa65bB7McrjOSUStStBfshpgTeDLANNpJUBTu29dOltEK8HxOlUf/+Ezrn4Tc9TC
UoTuawVtCFBM7IeBeEP18tjCdsdgEfbGuwwT3exwbp1SQcfHFaFtKYROGEs/CxEM8qNIIXOAIOa2
SVF7I5EcEkGkrM4FcHcM8XQAR/9oDUo2c8p+21EVNAQ6Rr8BjmVThqCpk2hscVvPUuBHrXoYO7Ir
oV4AAdenMRPcGcLr1hR0koN+BAQZpPZzo4a8n7Hp36ufwbheFkxdI0Y66oHPsbgH+PKEcsoO2J7B
pWdA79A55uKZNkPryibjg3FN5bABk5KPJ7QDZHJldVl+CuqCQ8PAs8P4VS4FWlCZ8HWjzTsLgs4f
NIg56yYyj8futXl+Vwti4pCY5zTqc1P0xRwwieyTlsa22WY2xH7/IRwBw22AKW4pLrBe01G1MPBX
Jd8oek+SvgbxP9BTkrUFxiHSsKd1KZWin6oQ6wOjSEvQwg04O7b1adZWGBdI0GQLalUQfVM+I6E5
NBC9E5Xd48+yeepRDkHgxjSxhFm6+/tBRHc0MnCJ+xDEHJxw391QKRxc4b0+DM+4lMBCwHm3bR2n
tUXmeZMUgVobCtLPNI5B+vFExIGTMmzJZAHIj3ApEkzjQ0jtflFJ0nRz1UHgLA0yw4kC+UcdBV/j
uhndJg1fs1zqrbwfRUtvotey1zg9tC1fX5tn/EOkdNDSfkK/woDSQGtrXXPSSOBWUsXx9U3AMYYf
ZYznY091hXESqZBBm1IOAxCywD5ZxU2wv0GwykuvvLx621MUDU830JVjUoFJ6QN5LpJewbmSqumU
E82d1emjXmmoMMph50ZCr57Q2s/QFKlzS0fF0dG0CRW2UqitsjLMr49dd1ka+8RA6QTcJkBKaApL
bTirXRWPBLkTOooX1CqtSvw2Z5Jb1NIuyv7FaVfGmE8KzefYKCmMGW2gQrVOdIvS5EkzbZ6MlRHm
YzY0KZpBh26d0aKtJNHnTOCJRmy65soEE++B+KiUOc9FvywhJJJOTi3/SCrFjrmknduLwYjh4ipg
G2ECPtquUltBBNqXRlDMVYPbtMK/REiQdP4/E2wBSIyUOhgXHUOKOByT0/g/pH3XcuS4FuQXMQL0
5CtNGakklWy39MJoSwNaEDTg129Ss3G7CsUobve+TMS9M6FTAA6BY/Jk2oZv1v9kBXQwEA2GNBdY
Qc8vk2oQalo4bX9sVbAFMUgVuYlPnPfr3rx8Z6FWTP4jTfysn5xE0f2Y0GaIUCzWOsg5GI1XzBDf
lnmGc+egHT/VAa4Vz1bW5rYXXeLE8HyQJ4YbfZp606EIb8SHUUJyUkdAE2NoW10rOX3CFC8+2RNT
0lbSOI6ysqjF0bJrr7DuSwPjBBMUIBMMO8XJm0jKnYOxxh6ZHhBfrMRE95h70WDv8lR5G8Svof6i
gazB1jc8hryIYF4WrY2cLXruya+UvvWMpqJp4mz2XBsVokT7XY/t6/Xjnlcq7QSiEwPsIBbubUQq
55tugZ5BUVPElIoJsMqYeIPVejVfie4WjhZWbKwFAAqoU0pXtttOTBMuHqKxByMdiW3QDYs4iIAZ
2M1sFH//PZ6ZkzxJ5Uo81cTsQB9o/eBt/jYK9XcT5V/+Ye8MlBEhGz5T00jXJMiancp0O6QFotmP
HApqhfmicmOlHLB4RODzwQWD7x4EO+dHpIm4BjsXzDhagbTnmWcMNYc1Ga2LI5p5UjE/qUOM18DA
kLSYljqRUtg1dKfdY5+TcCy1XZojaOBT8tfVz9mWq8IaqHxsKIWdr6jnpEN/BvRL6ILf1hPENSK6
VVgXXj+fy6BEsiN9QDmPcrdisGMoQ7qjOYW8dDmio4L2JXoQzncCsbVDjobHjVGl3ziGiMtyrYq+
uLEni5U2ltitkusCPyJ3i8eq6bYA4gZ2FT1WLn9eWfCMCDn7mqUFS69qUU/OkBTtcKTaixNDhQlg
Apr+TuJ+r7EHy3lBaQeyxGtysBceCrPIEFyo2UPaU5eDv1HR7DgdYZZVI2SVBbp/1W/HSlfO8+I+
tFSDmLoG3gBQMmFM9dxtnM7pU0JRUbVH7aeVx5XvDL0SXN/DNSOSz/ChQMUUEzxHIGw82/zAKM1K
VrDgEFgGRq4h6wIFGznTaUvTissebSmds9pretRpFMSnXjrZ+07r6hVzywv6Y05Kc7hejFbaA3cG
kbAkRLYK+FlirbEgL7iAQSwCYknMkYBwSvLyzGggWWShVxT1EGrnULtKSq+N1rBIswNLDo4iq43x
aMA63Qsa8SFWFBvy7mgZaDegabxRoOSF8QAMyBi+0amA66zwXK4ZlNwhR2dKVJD6PJYUZMVl4Wfu
RwvCHIFnMrFj9I7XSLvmnZKWCIEa6OxpeFEAnZCue8Nw27oe0bGg3bcmfcb4K5hpP8j0E5HXyju5
YsqWAGY9aHK4MpMOpQSs/Hb7rIN3UgDtYQM2PE1ipYC14PhzzqZhTh+CzWg2n3+/k97jb6KSdhRu
tc+BCOFqBb3OPv+ISEu/XP+OP8nXL/YRr9nnpQTtQum20C0e2U0NsB6UTAMYsm76l/S2eRx3iDDL
jRnOms26b9zy7qHb/fXAkwVg+Yl1yW8ygQK+SGHdGL+V4kNkK6n9wvd29velvWw6MCvVg4mkE2oX
vTFMQFVQz+rxj+v7uHB9OCCYt5Hao9CDsOr80GolLwTvUbdXion5A8hx06JaC8iXXuozK/OvOIn9
XTXmzkTn6+NOhPVm3EW7Zp9BWGud3nJtQbJfDCDeZD3wDlbL/Lwzqk2VRvnm73fNVl2QUrgGNk1+
EY20alrNRTmEVLZXJ7Ya0lYxVowsfU8QbbA+ZxigoiyVzBQtLzQtRkKYMHFwTNDTRRZhQe2YT6Qj
TnB9SUsed2pNekfoxBgokYv+aIIDb4og8mtoWztZU+VcNIN2Bch4HUQSsr9N0TCxhqLAYTvUc4u7
vMq8TqzlmktOYONmgBoeWrTYwnN/64TL+ZRT1P4g4/VIqokG+jD+gxmNgJvKADXmJ+JLMpNAVAUI
BpUdc63+UYvKB4fsmjzE5VJgA9IaCNvRVcMJSUspJpr2GgZnMs3w604LTKtcubgXzwTcunhxIRRy
qXuCTjHEXFAp1a0fOXJEQmvQFX//e/9ywKAGfmrI7l0wepWQ2uhM5kA3uATyonS9UdV856/psXEv
g1TXtkCtMpdmpa9/KoyUsAKyqIkrPNN94XCvVPuHSxOiIJqLiqCGbFf+/PW6YClrkIDaxtD4Y9V8
GObaCNPC1w8bFujPNAREF1pzrTLkk8NEdzTZOyH5vokesva10v66uQ6641M7Uk5hUzHGbky6oxq7
9yyOOg9ttu1A1JXb7LLLNhvCO4Ntg+Yv4pxzRy5SMCxDOOq/rvcUlEH+wHfm1tpks8bw7q+97dSY
XLJD7sU6zR068K8+FlnnJwxZ74pHL4RX7vxFQvMXwi1Ae54vSJvsJMpt1iH9TB8ybXjWpmHENP4A
tMtkB06tkGbltV74Ul0ItkGVRtNMXAnShVORUhlTW+eQG6APUxwdpzE5ilVO70UzmIlHyQhBjuFI
L09Mid6VTgNqZrHr7QRlwsxrxK/rR3R5sUGcGbTCcG6Io4E+/Hz7rGGotZgkcPDmXY0Mb+z/msUA
Hoe2DOoe0EeGdrF0QGD1RLLa2vxY9T8EDwaN+lz5cX0VS1ulq0SHzgyqKhAJOl9F6zBnZCXnxzi3
vC7e92btV38vpIiV4KqZYcy4EKB9dG6lzFwzLlTslQY5YwQcU+Co8e/rK1lyZ4Dm0MlEFD9r8J3b
iPohYX3ktkduWl4BzBpsblSzCEn5U4if140tbRuuTwi8IgzQdbkuSSbq1kZnt0dbV/wy+WiY4aWA
cf6Llc9cZFbrlLctKY2CW5PRHi2QDir8VlW+ikhb+SaX/Nj9L+H5NDJf5Cexbcki1+FcbY9dRz3e
dAdiRSvZwJoJKRvQC72dRIF1QAJyo6XprTOZK7iXxdNHqGlAGAjJqRwxjZVbDwRFnmNLigdSVLt4
GL4aiD+9vDfQPyVQ3/6HwzmxOC/6ZN/6nltaXhL4W/+1Il9bdte5axQji26GYhKiGhVSVK60cS74
cE2M/rVHEJj7ZaoEituE6dqc5tJTDaJS5AGf7Xo5pQcZUzFWedUesy5NA8MdM9+y2BtU1uwNJsvX
FnXpDVDH1NT5H2iQoq5/vnEZIABKlmUwN1U3Nkk0jwMm7F8/nWUjEM3AY+NCcUHaOVFSosRZxI6j
+NVhcBplsxX48aXHYQWfMm5Q5YA4pnTfiNqdKtE7DDoEOaZn8f2Lb3p3r3d1gM/p9fpyLh0Bxow5
8oSOFzAb0nLoIISLaj47TiDpGZRxa7EBce6aYvvirp2YkYKpGrzbE+5wBOsjin2Aa4HF/6/vgvOV
SI+a0FouSltDztFOm25y/CYWj3+/WcAzQIIbLj0nHecOZgjaZFnM2THVaQjn8GP1l9ZM2+tWLjuR
loYXE40VFbUH9CPnMzu5AGxQnHS5MnEwGd1Wuf0umLWb2ntoLVrQfmUG2XGi79xVRPqSL8zvKLwB
XA4XHeNKpE4hjI4fu/ihieubVjReEpP99eUtWkFI4BIEvZelTJ4O+NsVAoOsBn1xFLrZT11ZE3Nb
NgIBPJRuwNslZ9NFjiDUFiWH2nW8GcfUm2rXr/+6iYiDwt32PyvSTW23Q0xZkvNjaxgo+lY3In7L
dRJe37Cl+2DOC/D5oNmAiYFzd6ibqlFETPlRF/cgnM0xjGazQ9miW9sE100tbtuJKe3cVMxpobA8
5qiZ3yaWfdCG27hem+9dMyLfb1Mqcky486OpPESGiyreTe6uEU9cPj04GghPo+GG4NORlTMYBMkz
nkft0aHuzzZKwly519C+z0tnraZyWSqHKZwLUnfQLuBNPd80I22yQY309kgx7wUcx1ZPSeuZHAm2
w286xu9MiBZeP6iF5QF3Aw2XOZ2/zBlzRKRmMuGpU9meV1+HqvY6MJ+1K0/RkhkDbBrYSA03kpwo
DBZkSjODsiMfk5BHmWcWXwuTHYb86/X1yIVQzCDiSUUjxUIFBM+eDCYycgqJIbtSj6Mde9AyhRQZ
gHdRknp1l/pIh/YstwLQg+8KzDJ0tFsJ86QH6sL+vBMndy6taS+UOZEQJkI7y+oeR1qtIQqRLeDP
nBTnL8xIL8jUW1XLJkVFUWECIKDEqI9CQabY1juRKWQzi0R6aZHfjqnT+YVhPlVRn+0hJeAEulLf
WRMLY3OyvJKB7XTU7bupU4lHSfyFJsL1Rc300G71ztMc/ZkVLIPQhRE/CKHXQVXjj3f59DyORe+7
GXvMLOd+tEDqbsX9FBpV9047+oY2XVAQdztl0Y5gyMBT8LeEmXR+G2vKLVHBpUlspfQriv4CG9sy
MNJR3ZhcSaGaCjVvqtcPulW2mJ4x7LBr9TaAxvNTYTmPcLWv1ZC84pVmXhUZD33eB03fbIeyuCV5
ddtr6RsbpxvLot9oChRKksd3rOxDWqcMGApw+rd2G6oMr1MO6Ls3qPkN/p97d6w7KK/QGz0qoHxb
DEFtiWclj0B85tz0mLc2mIlNYGFNQQNjazdWY35TkuTDUYtDXxb3ZTJtwOWA0Wx1j6HjjUortq0j
5ZYnxsYeh4NN4sRzp/bDpLHpcRMT5Xpq+UPt7uscTBqQsg0qrdsYbvI9YoMaoFLhx1l+wOTrTey6
73bdEi8zxXupuKGe61+qzv7mcJBDN0Xxlhp66jtWc8xs8jAp04FyJ9Sr+pGWBl7jeNe12YtighRP
U9SDk4KjOMOxGeMxN8WNNsatXxD2Whf6j7qvzL0yjPlBLWgdWINqEs9qsuJVSyJxD7jKzMFDvxIO
HLU60DIs9Agf1mDdlvC62tV+FnoyBmWvgYovQtyRGs5rxQ1zO+YT9U2tz0I9wb80IgYMg7pDxPzE
JyUEnGkvNDBSsPQ7MaMfdmkOXpeJ8Za6afbI7YkFMWaxjmLeGOhQVV7faV+6vtsOdv41gwNtc21V
iFl6dS6+PCkCLftudGPaEDAflX4e2QejAomWYH8HWvm/ZgCLRHMC74+cHmRoFFSFnfEjvsZN5ySh
ZSR+Ubebf7gvISJgoa+IchQEjM/vqzaLiRoriXoU/Tczdz46fHWiE0HPE28027DOo52O4dncSvd5
aq+kqPKIxucyzVk3UAf21XZkYFOtGrTOqMFnhgMNHEv1TDn4k44g+azB6KId9MqPN+laj1h6jy7M
SgEXqJ24MioRQOym4+XZuzLpuC1fR0NdW+D8aMsXNaTLkBehBnzZKGkzjRM6F+F6Zj8UeQZxDb16
6urmrpqq1Adi6N1QByD2Sfli2eldotT5ym9YepIAKnEwPIQKlyqP8Jmda2EKQRFHXEvHyoW+dtqs
ccstbSjqgBp6qug7AV157kaxPdRmbboABIJHoaC2NxZjYGM0oO3+Mkz6PDsX1QYNmDsVpTTJY/sS
QInORYjSaIBKqCV96Fp8grkKfYE8SVyvpnnriVVd9MsP38HumZCgAxwd5U7pyY2cvESPJQbSz0LB
VoWYQn8YozWyESkIxOpgBR88EPzAAoFuQNrI1hpcdKq6Yw41D8xjvU36dGOwctv09S5xsrvGUL79
9R0Amzg4TA4AugZ44blNYGfMGgEDOeZ7vocshM89czvsaz/dOOF1W/JQ/3/rO7E1BzYn8ZETi4KM
CrouzscQktC+1XfVlryzWyNog9DxYj+/yXcMHz3oVFYnwmY3PP8a55ViheiSgdpNRlCohTVZrQvr
+PyfjXbYWYWyzUZwVpDpa0dHw+tJdnTwOJkDJ1uNK4afVcVtXev3BtXuFQsSE03ZPCOGgHov0H5Z
Bxad63u06GgYt0VvFe1CtHDPt6iBB5C8rMlxLA4Tv1ec27RbiccXvezEhBSlWggU6Dh7mUOrd6sv
QEzUQSvSoY96o95ywd8ZLb9fX9blNYS9P7EpfT8JT4DKQRkANqM7JzU3ZWuueJe+ti7pcUalrdP4
CFR8pmwQL5QeasccMwsp1PTMxvXjOkaQEgV8in9a02TuwFVU7Ewz3WqGCNU26zZpbD6kTU/DvkSh
bKLZD1drEr/LxreyfEyRMN3aoja3OU3eRo6BsWk8jAk4iKbSRNDV2CQchKH7XZl2QWdPtmdrzb4r
mzZoMvFgMZFsdCdmQYWH4B88x7BMF20fNJlRrjj3nCRLyq4yMVupVb/M7MGoHw10m68f45J3ntqQ
XCdlnEGnk05HCGcFLt8MDUTa87U+3OV74hinViRnIdbods6IugvtKj+bDhWQQNVk7OtyDeS6aGme
CUB2b0EgQbpwWRYp02A54si6ZBNVHza09ob+xhxWgHCf/IXy3QMT/zMkxRwEUwFV0esTdBImP06/
irLdgD3IG43cnyweVO4T7XMvRzPdFHuVgv98GHwbQXz9JSrrwKgMf2L2bdd2YcUe8T8BoqPbwWz8
tu22VfK9G9jOUR50tfYGm+6Umq2U3JY+4dMlSP6VdZFRDhnOvtWbkHDVG/jLde9asyB5F+RXoyrP
8unoxMP9MKk7p2nXUHuLHnxyEJJvOZk6sVbHCC4tMGhlxV6jcn8YV67Y+a9cHPccdhH0XucK5fm3
6Hao3gxNhKiLZr5r/hp477VE9cv4ISZ85aNccOK55IE4HopgOqKwc2ORRtGjKbrxGBe/bcAZIE6Y
VF94+nb9dBaezzMz0s4pndaj42OOR7NrIFTxhC6Xp3S/Sg5uruklLVVPKVaCk0WTaI8A0zAD6GSM
lpnWhWhsdTi6SonUNTsoKT+SzsB9mxjxBsfXh6Ri2UusNWsNtAVnxOihgZAMeCoCINL5rpqCZFUG
IthjMZY7USYHnvy4vqFrFrRzC0RoAxDLZDjq5pPLm6c60h///yxI11sOgH7sKLDAavsh5fFzhMDl
uolF5zvZpnmRJyGd26h17kbYpnJE7qi9mzTftPqbGz39ix3MkANNiSORS3uYGwcJl9KPx7b4jeTJ
y4eDCNJkLTeUga9ziIpj/2NH+pgmHXgW26zGT+UC8W18Fq/0sfnFv5S35mOD1wEKGzTIbgQH9w0S
x+urXHSJGSNm6SgHow15vpspa9MCrDJgAee7LvtOjTUDy+tDEgGxaaQzptwXxMwsnUbDBXvio+PP
DBmG3z8bNGihtQROzI2DSFwEduqLdgsu61UlyIX7F/jsP/Ylfxnw3HaKA/uq/tSWX0y8ckM5BP+w
jSdGpKeKtWpujTTCiIxyR0qMnllrd+5SKgPyW/SHLVQJkBZKn1ZURbqh6CbWoWzoNwB7nW1+AIuF
4dNQASdt52x7CGraoMnRfQzBPdLVdGrpdjz9CdJWZsTMc5JjqhA9sNhzaRFBwUeUHpaubWqtfmy7
CJS1484ukzVRn6Vj/JzZRZMRIyVyU37IXEKLWsftyIs9eFzuE4X4nZr+3cDu59d4YkbG2EcgJnLH
Cbs8UcTTLdQampXIbGUh8jxJUc0t3xYWeJ8cutxEFbuqDo0VWyuf9qIhUGDMnSTMu8mYnLS0bdDv
T1jKMHhC0Tzh7p3R8K97vsx+89+OzTLyLiCfGK+TXmlwFcYJV3CDmM/xEwVFIqrwr84L3Zs3yo1z
S27/UuLxwqCUdeWQFNAdZ8SFou4E0TzMEa+saXnn/ixJCqYM0L9zSxUYtGDgYy8xaAHtIUPdXt+5
patX/bNxnx/8yUMWM2dSi7bHuFuFyTrIRrG1buLKOuTL3QLZuKNRrKMwKs9U3nsLWoh0JUpbW4Z2
/oJApNWgbo/jsPOXrhx/YCBmraS4tg7p6mv6NqNaAU+u9Ra0OWGKvqvOV9Yhs6/951cIaTHjNaNK
ZEAr9JFFDd5HPIW7WeFK37S+DqZWr+rD5Hv7w97iWg2VzIunYHpPv/+DM/wxLgNcQT1biNqC8SR9
b5NXi65V+haPaV4Y1BMgpyVX+Eunr8bcQgmpT7+hR+U17vv1FSweEqb8DB3FSvcC/5nwtq2YAt2N
Uf/JMQBd6Ramyv7lenZQUQPqxpybCOfOxtxpqMc8hSeI2DPowVlbxdI2oW4NaBlG6kERILmaAVot
muY4hyHj6N9CRqpb2afPJoOUqoE6E6wA9lw0Qa52voZs6OweXMuYMDXCel9vUAc4WKo3Po6+AVVG
N9Cerp/MqsV50Sc3jUgz6z9dXvV5ZubutklA3vsby5vCPHSP//JUGw4EUaHc/kmycG6uYaAodXLw
9PY1CgY1nXWxwqRB5/X6uhbP6sSOdPP0eZnF6gTS6NL4bSgfrb3yUi/eCKcLkU6q680KrSzMYvJN
H+gbGhbtR2z5U7N1DjwcQzU0dtR86FDzU/0eCkS76wtc+qRQAAESUTPnHoT0tJr4mEdtRC1Kjd9M
R/GGokTsupKyLRQxcefpgIEAmEFcuSfWmLVRaAyzXDY9oKVzEEo8i0Rghj3QEJUrw1pBZCmBQ9kA
OGECRhGAxc7dI0mndhANhq16/nVk08aM0HZs0vfU/YfSNlL4P5ak1KosMxKb8UwZNIFpsKzuxlkV
ukuS4Po5LX5gp4akgxpr0Tq5OYDrI1Q3KFQB/l7cxFBtMbfKjTru080arc6S759alIIgOzJsmqeg
aKh71zMH4Uels19Z1fz9yBcVNBLm6xDR48WIj1ZWAHTaOCiQRFe5Nyu0RYG1t9RgpqFPwn9a04k9
aU2icSfNGGHPaia/y0GduKrYNL8PF0sCicE86YcbWGZLQetXVG5Z9Z9UjYafI1Sdtu622pR3a3S/
c5B4zZR06dal6DkbGEZKoWDZbnETbowN267KLqwtSfqc0tzBeGTbYNpLNTZuagWdMLyybBOfxmnu
dbVtebzMbsbKxC9Q+m1JjJWLctEZT3ZV+s6iJCsspuInqAUGd9mrjSr6dV9csoBaIGCR6NzP9bnz
O0OlTos6CQYAoby+J7H+1ahX3+UVG7J6vRCpWowGbIAhsgtFOLSeBRRzyMGL/5OH2RMUHfvYBw7j
+tpkNvTPwPNkcXJQo9COtcWEGcpsX0ZerXnO7+Im22jvqU9+1JOfgsXPhwh27q9pxy4uWSUEuFY0
gA1NvreopZVOmYBsQNihFUEBVelGFq6sb34m5S8BTIz/syJ91zbrVV5psAJeHvKt26Yh+24EQPDb
NzNpvxLwYWVLlx7OGZc3h4jgbpDpDUZLWNAMczCb5lQ/aytTvNZIX6MmW8uw7MUdRMV9nh3ExJBM
ciEA4Zycwu0wkhL1XtGrH5xBtgpFybeekDdT40FhTj9zEYeOVUI6RNTfRGm9pApYCZzS3o0xCemI
yTkjv1H05qlNtAdrat5djD56wNBuVdLGnsLui6wC/nzKD6LlB2DZtkUOV2TgZjdM9qWKo18xdb/Q
DP91ps+z33W0ZQ2AZn1SfBSRVd2OZUG8pAXTVayCyS4nLcBUtIOjo6rp8A2DjmkYNVW+E3mfhGqT
0yCt8sgrneqx6Pv7kYy+OUzblg97hZm5pw7KR5ay27aLv44jupKOkhz6Ub8XSvliV0p1X4GN86aK
NHcjqtIN0JUFAVyUIrGi9l1Vknuhxo9AyP3lsPX8Tc2TSJCqR48NxB3SrYihUT1OYqodaxdYwugF
4qlej2m+KF7x7svwyQWHHp4SE9NchuPMDnISW6tJVlE2V+2JgLJQBJDge+xW8G6I7EbHCuBM7/rn
dOlxs0FMq88rm+G75waZnhVNMirsGDE4SPTA1sYF1gxIYTWPiHCVFgYmOnF/VCsM8sQ/ri/i8gM9
X8R8ZZzsGooSzGKYhz2KCdXLih5q6IyMGl1JFy9DzXMz0uE0Yz8MiYWlDOp7DJaTtoWUX/IIyPvf
LwfRMyBPaBwBCywtx+ybzpwczImMhRKK/M2gWdA1ayQVi6U2XGaYFEV9QtPlGihoZ4pGRJiGnkMK
UL1B93Tjhskbyz3lhuysp+IWsnXXl7ZUv5/TAtQNLBOzZPJwNNPFYBoccYyysx7LvRrkwbQjv8qH
ZFPfDhutQ7lZC5rn5LG9Xc1cyeXTMY+TgOpad3Gfyw9UheONupnPVmmSDY/TR/BF117F2ke00Tfm
oAIcm4EBG4ozcdGs9FQ/S5fSw4VKM6JEDQUT8O1Ix5oTljp1iv3mmzacNgCyPiJP/+IE8b4DG0my
qwJ+N+za3fUt/5Syu7RrIbXENK1KZIQUIaNpkgSE4s6H+lWEHKwhIBUv7vQdMKqv/GG4j8GFAexi
G9iPqg9dpNsqIEG110PxXH9YO3bf3zcPrPXYdg1StZQUA+zuwN2Bhptf2PNPN53MKBnQU0GuIxy/
NsIxSHzzC37Me7rtNsXRZh77Nuz/X4R4P3NDeWdOjct3Ex+IKGx7Hjovvrm7TszafA+zkEe9qbb5
bfbb7gPKgukWcXBQvMQ+DaIncOtvrZWrZXkfcOvbmKkGmlSeqsKgRJT1PQ4pP4xf2b76NqCFdZc8
qPfKXfXCIIEEoU7tUAQA0604yOUN7QCP6MxA2nmyRsYkWlHOki7vcQRVaMQpcMFrGe2aBTmiVxt1
ZAXm7TXgQ4tpCsx2zcsXN1AnM44ADS0gFqSvi/eQPmCcd2h8kt/2A9tr4bRPH5Uw2ggw/Zjf9N8a
2PPdde3P2UtkL9JxXRuzeRA+SC6cCLty+ADL+aF8cTeAePv6NntiXrFZl8ReurVRS/xjTfJZTcNc
TTrBWvTa/R7eoBEcJBtyxGz57ylsNsnNWkp4+bhiO08MShvbsJw3xWywUMWmKRPfy61iZWxxyQbk
jR04ooVvQK6Tcjc1BqUCvE5gQH5U78sJULf0H/wcFWUbcAwVbO7yZKwOhCRLpw5o5izzQTx5ALnR
ShNm8XRObUinY1PTSlH96KAvk37LfmIqAso5lk9qDxQGoemrdFtBh2rtWV3aP4xiqi7GFjH1Kye0
inCA6s+QoXQQU7Hj5rF3k8RXefL34SIC4T+G5KxWF6SeIiUBcy+NvKmxPNKtzA5cBlkz4BwJ7Ayr
R6FSSiINrW0mUISDCaZ6xyhgwFXqTVoRVrXrXX8Yl26lU0tzLH4SNfYdA7lnA0st7e9c1t4bKf+H
XpONKV6wzeBqRVlUqjQYOZhyzRE+Z1kFVLV/ODlmRaaf1xcyb4l8AWH8EqEckgZwxklGuhaTpMzA
Fyow3jJh+pK4PhrpYSwSr8rWtk1b3DfIzID7FPxTOKjzfZtormglItRjaoN+bEjVcqsmvevrsTH6
3NVBI5u2xV6bGjesYnHrDOqRAR2ICRCCwZjmWSm77VQZP/q8agBEH++Q7IWpZTWg4K2hXYghbFDo
xEh7O7olJTzt+n5dfi0u+I3/xNfzAk8OPmm6JMsGAxPMUDRIMPfvmL/FKsTg0pGRx4GzEgPZqm6B
sfDcCq2jEXtTMFTSLH/M3lsMghTsfUSmfn05l+cxJ4xg4NQIzDjyeaRJYlspSdixsK1tZtY3htHu
r5twjPniuvAxJL7mJwntBcWjaPLaVFo4spMnncfH/E2JzS3L+5vUNUPwZP5mKUK1yTEGL1WrW9dF
4T9u+Q7DwQ8J5qgR+G6tidwBQgDFjlo81JWCqoDuBkNfPaut8mBy9blyyN6lYpsbs2KSqe2mid2I
EWOkURK/Zua4A51wwMzmnpaKP/T5jdmZ9yA907wYYu4F8GG2MloQx93UHECFZihuBI1DcIFNgUbj
Zxt6iIc+tSB0B0jZkJF9ZYH0oVGfzMH5MEuy0xwRQCD+0coyUPNn00+MsH2ZCXFpYwfUERsnsQc/
SegTFTbgrr29GdPu1qKQIzF5fBcL57sQ9aMzKD1IlRkKMkqfodsCvDE3q12puS9EGb830Vw1UVIK
/n/1bqyK30rT9Fs8rgTs15CExn+jTsprhy5r3Zq3DicBHSEkV+t7s0CAOjnIPqcvRAUbC1ByNqwr
kJPMIbRca/zHJETkAf/TAE2Zlhu348KLXCMNMIj7I+rIuAFj8TsalAfQ6ddeCZYKT02mUKQIwhUc
UlFqX12aPCYVf2im6q5lUCAdeYCxYmvbF0z3iiSDnHyMzEAl083UoP848AdQPd+VvfqtT/M9wI93
eDLA6dWkJBgL9aMwdT/Jx9oXpXKLfClMVGZ4XHe4NzB2DyC6HkxNXoRaWea+ObqVl0RmWDl6ENHU
8cxKec1KyJCqZf1sKKTyYsOpPZXVYVHZXxTufCGKZXptPb5gwsXZAaW2z9LId5lWeISTx8jFpEAJ
TdoS1QJo/oK9efw62sMzIOhbpR1+VWb9Qd3xJQPpiWc6461Tju8Nd34bQ3YgZc0h5oDSFil+ucWE
IiSUarxCq/YFG6D8ggKVqasQ52kyz4U0plcZGPXp1fGoj+kL0bM7sHLUKGwXqY88wCvs5jFvUtPr
quFFBWbfzwb7Ph/KHdGH98KuvmUj5hQxyv80uIoIY2v4ETMV8sd8UDxrKl5V3h2SXHkWo/NQjk7r
6RgU8dq++z6Vepj3ymEe3xR1TT21x5B+RiLHd+302aEYJoX9DWpAd2iFv+hK2oHqXfnoWuVG5Py7
a1ubyOxKn7cot3LLEn7eWE/QH/AKR0PBsCy/aoXpBI1aiRBTT4PPmrld39cZxpjcKbBoDNFhA1zS
Ncc8p2t+z/qu91C5g4hWpd3RAewkwk0xU8D5sGE2FKbVqKJer6vPILKKfdQTCXhm7KPlKHvOQEbv
gLXcG+t+Q+LhMeWdj9v+Jqv4vsyMB5QDf+DhQs+sTd9HwreVNbymSvaKjwKAlXIcvd4GZXs3oVCc
Dv0rZO9qb5xIGYg8e43N8aV02GEcsq1dgBWIleJQ9FT4DEArHzD1JyVKU18V5Gvu8mOuOokf5fEx
sbgWsLZ/661S92tQ8nhRxHAVlZFfRN0OAhovUUrvoBx+azHDh5DR/2HuypYjxdX0q3T0PT0g9olz
zgWQ5G6n17LrhrBdLnYESCziIeal5sXmA/fptHGG81RfTUSFozJJEFoQ0v9/y0WfswEUnmQDB4ll
GkS1ow/aU9lq8FmJlyZL77p4uBmizCdhzlxqRNjVpII5FbOuCxIHaznrMZsYvWsX+ZJyet0HauuS
Wk/coIaOvdRAfc4wnEju05WcUsVr7eqWJPWF6OOrtrMwR0KSaJ3SchfVeepSyn4QpYKGb1t1QJhL
y1aomYOVQIGLwH84pHdyj+Bx0Gow7oWUoqMXkrmuwko4LCqyjdyGgZMkduzoDMbHgaQ8V1XnCQXC
4mUOE9SKyldhOjxoieRmmvKQQLBvZfcIQZlmxtxKaK9yFEauYbPKlfN4l8pVuehlhfth2oBcRVvN
ybDY8k2bX0pFtVOhrQIqZA89/8T4RoO+B5nFDhcmD1c1JEud3DCWhDRkPaSqdaj6ah3L/X2SIk4o
6+HaFoCXAErRr9qm6t0sHjaE5Ieo0zJHD9mFUWjXqGDrAm2xUPr8NQhMT4oNsLwiAZAFSV9VIaXL
NIpgWRBcVWW9DUGmdiKjEWsTdAC7knsvJlHu9MmgPyEQEm0kC+T6DjquDvQ7PG4ZBM6AGl/QznzF
i1h1KiyGYUlQPrJUR+y0h/Z7hN2FnzcKXWqBKTkw/YIPgdU9lxK5yGvzGXKj2G6AngM9+rzzU2Iv
dd6vZc4Gt6jLn1kFo0kroz9sm34DZ+hO7/Tewar7Jg7Uyzyu/AZJK9fs2H3CkQSgsCoUCZ5CmdmN
a1fikbSSgTqKFa+JAumniC/Tmt8pKaYDPZGQlKjoepD1yNFJH3i2XMNwsn9MtB4yGorqUH2456Ye
eZmpBj6XrB9pbXxvkZswsoJuKbHFA+Zr209No/exlvmuM/s6ssJRZwqD2DBDbQOgCMTp1VRze2b1
TgjlhNzN2i5wVPgsOmWv7e0Cz4DUZsQhFaZri/c3oVZuM10TGMjGd8FkTJKK+T3tCZjnYXpDhzJw
5CyGsxqcjPG0ifUQ89tMl2G/yzdW1D8oBtsRO7sKtH4fG53fduOgUNTESRsQ7zXa3Rl6tQtF9lRL
Rb+3rFZy9aF4hA37vqmrH5rcyy4vWjEaeqeLwNS3ZSYv64hGLk+LJYuCG4LJfAFsLlZAAYypdaOS
nZbHNyFtliGtbyJidZ5WGLKrWPVFoVS7iNA92FMHMoQwQhOFq8q9tCwCQtxQC3I0A6Rakbu9B4ET
Ttd2oriaFmZAZiCpQKzbJi1tv1Jgs6Tad1FMsCxng+2DmQFb+hjYtT5+gfndCmJtyzzMfoZE2dRD
4ZtaC+e5pL1pGXIwCjJAuSg2KQ/gLw8zVUkUqzxXPHDcL7s8XRVhfinMYFMLvozkLHT6TO6grsOf
5EB4g5FiISntVW5lAJQFN1ifbu1oeMridhc1xRrB96UgFGIpeoQptPsu18E27yS/0EXlhqq6rwhe
iYXRP3EFVGxLX8idWKV16TV6fIHkisdaOI4L3cvC2LdLFZr1+j4BYDaBwR5mn9pX6kQGnyZaQ5sq
8mKt6rexUdV7o8ObvDV1XzGCjRWQhyqzdrVUXRiBeYH38zav6oeO1G6tpqsyHHKvJtUyM+m+Y8aB
1RwyEKryGEsDdOYATakTTJxNq4bO0PBLobfaBRKQgFbWkJUw0ElRY2lOWtxqRLmsW+NWUlQfuo/3
dd36ZkIwLPiw4z0PsMWLrtIkQfvztcmDTQl+kxTbK0VAXCKixkoC+z7Rw59tmE8rrX5hFxFooXxd
R2XupHpwoZLmLjHhD6+yq84kW72FMEQ/NC6MGV4qKfdrBZ5KUDHEpMS4Lw3JPoWWpVOnEDDT22Rf
JsF10SCabpTlrgylb2oKrXlpyG9o2fu5kgvMdFQ4qinWMLfcJ0aPnTBpkOTL0gfDrHZtWZrQHCnX
DUfSmicRFE1lH95jg5smxaUaB1sW949IZV1wwRoPO2vupBb/ljfiiWX0Lh3CK56xbxWlPTAKlrIM
2mZf2sq9oPpWZ33l2W2+MmmzauNqOUg2wt5DvQ/l4EcriZtYqW+kpL9TqbrALHJZRvqWqPUOjIql
Af+IBTJKe5tHcJQSzVNcggFJ9GJL5f4Hlhg/lN64HQwwQ4v0umSp3yb0Maqh8JRSw7UIXObw6Rty
Rps8Np4MoV6qar5QzXRLSnrLCHQxjOLKKILUo1q8oBpgYhLLF7weftqZ9hNusrdapJcOa+pFnHcX
ZR74LOKrDqIbbhdkF7yJoAYSiYuOAlSvRjeRydfYhRCnispmoTTDTrJlX7fkxfiGi6N0TTKy5DxW
3UFKt0aur4ZMhxSGYLeQ9MMMrpueWZiDIxEsDPPUviQV3wlLe41CscnraBtVmOgVs1gNpHgl9oBF
T1a9RKnUOZliXmZDCCU11kZOYFlPkRYRt+ZYziV1ti2teFl1+kOjM+JozFyrOno0G3QQmaEfhTz0
NWRAUqzkoTcCQ/VzRiSng3Xv9rSzAFDdQF6syBJysHvfhqHlg7bBtsqFlZjtmMpVing/WZ3LeHwO
CyC+9a7QWVgA3pZWGbTQhU2MyKVSvJTtuwHbKJmdgy2MV/piy66N2bB3YQ5I3jRDnyJprS3za3Vl
rDtf7KAScyas+jmaAoAuJMaQxLFNwFBn4e+8aDJugal8oBxvWXl8cwG2k119HYH4HOQYYcBQPNYQ
UkEQd95s8RBFYWbxQ68EMrb1Rux0tFh8XcipQNq7QubWuxpmtCAdnYstTHmuCCAuF7Wsd6HRIKD/
k63TiJ8Jd55sPaCPofpkASQ8aYy86yQ5YapNI4sdsjZ4VPVioans1q7iXw+wW2RUABt1ErDpn3WS
VBbIMEXycKgAL5XLwit77Dxp6n7dgKegix/KGcNI76sTa3UkRf1wKMcljDFspUS6D4fmtWu4q7TF
3SCpnpnxG/BYW7/m6X2WIT3TnlOgmZt8jYiNDzcyy1qAPmwVQKOAJ5tmF3oIZSU4AntGIRBRbvTG
sdTumZPk3qjiBDt0857L+kOYEVjtBuQ5LKDpU5vdKrFZ6vS2WNFiuCZWTV2kEJ5yDu/VvAp/eSwg
kAet4LGXoEw8T8iXGQIFWVTWBwU7aEXNHavFloid84Q5Me99KGfOSqIaqRse0PqAlcRD+SPzIs+A
jSzx8x81fGTPuy6cwKShRKiRYohDCfUTKjjNBg2BSalCWqT1Sji2rLDM6N3Et10knTfQrg+2/b7c
n5ts5yqSGAYoePRlHCVkMO5nwyCEtWaF3R7DtEGuREo2JSDCSmt8M1PN7wlAVhCRwvxfRk4ck4cz
T8OJoKkFJW7M9giWw7toNmklsWHCp6McDv2D9lPfhQvJlW+Mh+YwwtTOzcMnpvtx1EAGCbUeBTo/
PnpNrueBIpThEHTqrlZ+Jhw7Q/atRpyO02iZEo6kwM+va3hiVrZUA6p4Blw/P0uSZFA3G3ImC0A1
mRtABFjT7r4uYQK7zN5iyGeNiaDRYhN0k4/VQvZEb0uGNjTCjHoVD4pFHCC8KxVD4pUmh6JlUREn
wWJU5/ILDMbXWtesLYb9oSFtiBwZCJKJctEl6g3QZcqNBN0oF/PuglXpUjcKHO8RbVYqxKi+vvkT
TxpympoxVmAUDpwnpSE3poFUGIsDZhwZ8ggQSr8qIGxvRY6gTrfrbtlNlDpngS6n+sWCVAzMdEE2
BsfxY6P1Zt6UlYrFZ9tbqzKVuKNVyqIZ8sDDPHinU/pNBKrbUckLC/kKUZu9WWstLK/oKDv3N7iD
UNUFER1/J6DBx9sx5a6Q8xwCTgnNNgiR3apydamp5frr5j7xLgXeG60MtagRHjoef/fy6SIG7kED
HacoF3j57JuK+lL36wsRy4a6kQK1IQBq5sudWK7spFFMcZACw6+wlK2H9sx74FTvgTEEzUkCvA78
HT7Wg1elTi3EUw9hJ6B/WLNlLMJzcisn5uSxT+DrAewX5uU50xL7A7MpFLU/xPfpRXFQd/Qq3eTL
YKVdWg69lW+Nb2KrnOmiE6vfD4XOltw5SWJeQezxkIP01mubgSMUBoC51F3/jbEwrqiwP8bidM63
hzm2TiyoQR5yuUE0GoFfLHywkXd+uRgQ/EAhNjDzfpbYlVQY8BYIGR8k+9Kkq0b+WajnJAo+D2vg
0gw8xwBHaKP72cfhICXILLEIL0+zqK/zpLxkFrsZuvoMBOlMMfPtQi3U1IgzjAfEkbr2Mky+8/Tl
69b63PsfajJHosF4DqYLstEf2uhazuA21rEVz2o3D89Jw35+hD6WNFuH8rbMe2ko2EEuQseCME51
93eqgg3PCCYBSHM219DWDik4zP0hFVCTqSUnQXycJZ3XDWdG8glkE+qCtdOb8DFgWh/7nxJmV+EQ
s4MQrnGl+PJCX+nPynPu1lv9++BmF13rUr90s+U5ZbyTYwIrqH/DkWcvX1MY1OAU0iydemV00OC+
1eVzi6STg+JdGbOuUuIgB+scqFpt3/2U7417ofrxd2stH8qf9RNTveamfo16pzozy56r2+wdCS/2
OjJGYLKsIfaY3WUiWUb24uthcmocvl9/jsffvZJyAXOpQYwLXyXaYasDRYfk7usiTkzkoH1iSwzN
YCzBgDP5WEbVy1UThHEFPUgnhOEQuIX5Sv1WGa55wTfQymZO/th/T2/0M5P5qRYcZS8BqUU64hOh
kHe20TehXR4gKyYJP4WKTnZus3KqAeGfhTUUdv0Qspmtaist4wKBrhL+txjnKeKguX0OQHFijQl2
KSCDwOTqcB2Z0y4I6QKt4V15iHaQILqsnhrEdd14gRTcVWs47UJZarfKku7YDrmznbGCkvZSOYcP
Ht99H1e6H+9ifFDejZUYe7+swsx1sGF9tY9uk0O8Knzlm3QdPRPkqV7sZbIa7uIbtsrPPAsnioY8
kQbAOW7hs5kcUpN1gbAN0B16TB3kw0uMJBMJfgYr7hLBS68oSe7iBeh9PXgn/c5ZpT+UPHv6NaXQ
7VLPm4PJmgslZXc2NQELEOuE0w1wh7uiDKEIJvJNnyJCZiLf5hq55dV1RxeKHmDLIXPdUW0Gw0AS
Q0U5066jTDZcNQA1hXHjEJfVHTrXj6vhDvnq2g1Y+WAyA0SZTPYsowydGPLhhcwfuWpCvbUV55RU
T2CmbCBrIcKvAh2IB2b2jLZDZMWhhSCZvByxqdpCfoXJ7Mo6RC9d642yNRCt3HU/kLz04kfjufnR
30mP5yiR5GQ/v7uNWWsnaQZefQyGrLZEiCFO1zBUuADa2et9FSEHj0DB0o+81NUc4lc7+2dSu0bj
ItnvNcRpoCe5yZbJr++SPjbObCZOS2YBJ4G7qr3eQ2LchXMVg4gu80ZJzerG7hzp9utxZ59468Ca
Tx313BG2xNby48Mmp01jW7nOD0aDyFQg6Tb4U1CyTm3sB7VG/9HaxcXQ9JssNl5MmvbIOgsCfHSP
KJIVPEDBDmlCDckJPcvvjAZK2CW1vqudIjscGTSnZcoOaKhdzmnlp5GVuWFT2ZtUDA/BkK8zY2BO
ksqbwQSBXm5aV0FCA0qWgAoh1w/4KOG+BniPBrcTqWGXjPX3XYlHP0p/9kK+F3adAoMBOVephha2
mocXtdxD1TA2lQ1Mel90Wn9XMLiQ83juDSzs1cZ2QGSrnLzMl72IbmC12ECcvCoduU+AXwDUBmE5
1SngX4qHo5LduquAMynMpzoUlxKUw10diVnBQ2BMKuwqw2jQruS4LUEoDLF9bGMNUuh5viyjaicJ
LXS1gIdrNaplL5fK8IDt8JhRF5CgNIfvJdAYXmIg9tNYqstAfHaroEN4KDOfJOz0QLWCu0M6qHij
BRBYr+rwMuvk5ddjQRlH/XwOMkdmnw5lJxtv0o9jodBo3ptjbJkt2P3IrpUuUhdpXU/ckrN0jBMv
TVgkIIYNDgxQyBMn4d0sL2qdyJBqRl5Itj275mjyy6D/8XWVTo1uG9YISIMbCAjNa5SFCryNkLo7
yKW10avmMVHTl1iJfETPNedvlAVWC/CneD1r87JSJYWbYocZPJdMP03uabhtMC03lXrmXaGd6CZA
aP8qaJzc3rUc6w25oCEKArbItZrOYeEZ/4NTffO+hNlOq64RXuoClBAoK7vYFPmqbs64aZ7sGZCA
LBNrJmwbZ0U0VGlE1sN1jtmQOWzji7a748aFZP+t1joWNA/yMiKGKtXwxinUxmdV4MZhc/V1z59s
LrzVMMAQqEBw7mOHpEISKYvGnAzS2HY8mZjkybmZ+nOvEyzOLB0wJTwyc2g7IgaGWcYQUxUKQea1
Vq6Cvl63mrG2tfJZlHAKrvWrQqLfvq4ckA9flzzHunc0NKOszDkY3P1Wt1uy6mvzlQDPWuqdCe1I
bW8m0RpR5G2cYcbuy+QqHWjhmEOTunIBxnefQJCViLzbREMJ64FQ/6GRblirTX9RCP2ittXSL7Lg
0DawCtb0dokHqVmZbLgMmJ5tcyyrIdR8q4XNC+LcGVB7KD1tNmkEzlZeixcY5mwLqBm5lmRVDqBa
lgOVS+ApeuB9SHajizwBrLN4tWkCpGmJx0aTRYekP/3J4uwx6niwCGXxqosSKVsWb/OkBayJKehS
S3sCR/XFjuQ9CwzQAll+C9ngJTJvSyC5DnEXXCR9v+ktOFVQGQQpeLzArOnO0qKXrJRvOTONRReK
uzbtb2pSbOVkBA2m4kqSIN0XwfagajQIGXNEKbtLS9AnhQXL0MyuYlV+gPTQ4Bodr7Dci/1EMfet
pO7SnG8qrVgmg3qdKcDa0S65b1vEtxGjeQHGeAWzQs0FuKKF4U0EnwhLOsSNfhvk9LVte4DZ1OLR
JNJdB2LxAkaqW50bC2MoF3qSLQwa6XgFAm7UxMVlPASPPeEXddxdQ296GeXlmhOyDgqEdBHxhqJ2
hJS4rKZsYQsAifIKcXdaqVf5gMx42IR3HHB3uUtg3UFqH7kKQKAS4ktwzwKMtVvwMoabfIUVVqdC
V7f2k0QfXJMMGx6XzxDe9dQmem0LuDo2yHo2hvmqRiCrEbKsAE9wbRHdWaUtu9WAJUkTwjomZ+SK
69kT6bvbPrMOso17snJrL/HBi1IoQg8ycFFB1a80mq6oRltHCqwrUqY3ph0+FKZxWzb0sTStl6TK
sCQ07HU0gAsX14e0laDjQuFJAjmPHrn/6qdFNcDw9BvWlPqeN0CXapX1TLL0O5dgeUz0cN+pAdhz
ZQcOltLbeOmLV9sqb8HX3ue24ULXeqNmMoQ6SvMWr/4XqqXfbDl2eVAtNS17pbBZcS01WApqXWRC
ry+6opEBIGqeap7to1hdUl3bqXmsAAscxE5hyj+5aq+BifwBRi1EFClLNlJd+0WsBS6BmJ3b5RAO
aMTS7Ic1jQGsgre51lfPVHQ3alOWnpIUudumUu/pVnFfq+ZdRMvnkjSvJgEWVO+WliJu00CT3cJW
cjdJzG9VnfyI4IlHSHWvqdLWUodbtehjt1SCDSYFcHOkbSvaJSPsIQqGxNXkVPdTo3qNsVVyFdjT
QonRuGvtJAGgPo29GvfuVUTrXL3WVb8Go8RrIvnRtOxiGQYdd5kVlB4ihWIXEJFtzFT+jsmmdttM
N8BrKR9BD008+OhlHoLkI8CNQgYisx++njRPvN0wWZtIumHLbn/a5ki2sFvZwJRZNBstTZ2gvrTI
tZT8Oq0GYTdYGYxsMeh3WbO3aCr0oleLGPuY6sWgI0IRwbD2nJjq+P6arQsJxHPBSgVnFxzZ8f33
bsGhAHfGJZjqHBL7ydTvAwlbkvC6bZ8ppqWvG+5UohIuoQgnjgwu5O9mZVVgLeRajiAfGKg7ZSUt
XvSlsqj359h8JzL0ox3psaCxC99VigOZndlmhIJ26TWVF/kmXY5rXZkvxG3tiu05eumJVcJIuYZp
Adw7PkMP9CajvSzBKzKRuUukEoNCdpQsOtOCp97WOpSFwLnBKuFTrjVryiHVQ7sGBhKhqDx+1Ck7
s945Nbqx3DGgkmCPlOXZqLObrtCHroWUASa3Ql8o5RKvM7idGf7Xo+FMQdNgeddHFqBpKc26Gvo0
wOcr3wlmDrv6iVCY93VBp0b4yJgFmQuj/BOqJi+UWrf7GtQhKaoROsmvqdCwrYPuLE66hKzIL5rr
YWgDKwS1em0kKyFLN2vDuBJJVndZDeQlWTPKdibUmRQun2lB9VQTmuBeoatURM/nmVc1Zxbk6vv6
0FvSS9IYqj/QEOEEid1lSf0iwuGpUuINcspXHbG+ETXYcFV6bhWxMaA62HUECvVQqtLNaCkUbNWb
J6vh/hArPs3DfRaGHqHlnQVQoyPX5W6Qu32d1stQEYsoUF8yHhIvIYayHYwo8VVhrNSEAgkAOcAz
wbtTIx+oRyIrWN8gSTRrUpWnEmkqjBaSEMR0ANaDYdzX4+REIhte2YBfIfUJMfFP6Y7EtHPeJ4CM
dJtirfv8Ut22QJRVHl+AIHBd3ymPZ0ocgz7zyRcUvTG2DLWGT6oF8DivA6kEfU5bWksQB/x29dK7
/UJ4xSY8S+I+2YYI/46Ckyo8YGfhoI6HUWFyo4J1+qJpNHiy/aIv7zjwNSgtAx8HugXwALMSlLZW
AVdHuiHXNlUMl7VzfTSpV8xa7EMJs+BeqKtxyhKUkKxbL7/uljR0aYP3vQPhSZJ6w7cYwvcr6PL5
0hKImCVM5LBjuQlMB1QgIMIBiX7Mn7/uxxOz/4ebmsX2qGxmQ1mM1UYeNtPspQ0uH2gEZyayU0kQ
5AgsWRmT8p91wQNYwgBYgOc9Kod13YkE6LbbTjzxKnWVegS+X9dAJw/NdV/1DoXYe4f1fmZtgXV1
gzL6dQmXD7czjrd3M7jaaxQveTyTQ7RLIl9RVml/JlhxYsh+KGK2YsCCzuzDjuMBAUXDAiDcLM+U
ME4c8wH1vk3HOfZdJZTazjvFRgn4szcEmCRl+JKl9EVk9k6oIOjotdM351I+J4RSoAuj2eC7jAsG
MkcmRAIonRgqTpOsHj/wS3Y3wPZmay7CXe9Ky3pJY198gwHj2dXR+BTOqwzvqhE2AKOkT5a5mj7Y
hOch/JPhJgX2GuhaC8Nha6hpad650k6078jYhrUasnZYIM0m7qYpbSCjSXWgRf7QF9hQRD8Jh0c4
hJIiZmHDWy0UcBK+fiJPjBtILED8xobkx+es3Wj/Z6hFWR2ybvBLC9vWLDzzNJ546D8UMYvU5RZY
WgWcpg5NuC+N71GzU89lpk898AjXji8kqAjBfng2/EPsnSk045H13PB1BCbCJRgMl/GeQe5D7Miu
uyHcQebgnF74lG6fDZEPBc+eCrNOsmLQM7TfLjrI9+Yq7h29BLQP/JBFs8ZmTNt23/g5FMiJpdqH
Ysfj7x5GSQa6TacpBov+SGpkqdilCkU1hMY7Oiz/xhB517az/isqsCwzLakg+RFurBykDrD2vi7i
1BBRgBbHchoInU87RawRKRzkkbS2gRoM9GQDoO2dKre/viuAWISGHQFWEcanbZUCX06VUa06lFqy
gr4cWOJnRfs+Txl4jkZIPxaayJ/OBiKrATUBoK46dHWwi0W97YAC0SBnx60S1Ounqd3+66X/7/CV
Ht4GGvvXP/D5hZYCMgeQuv748V+X5Wtxw+vXV75/Kv8xnvrXT//18SPO/PPK3hN/+vBhUfCYi6vm
tRbXrwwY/akQ3MP4y//04G+wx8FVbkX5+s/fX2hT8PFqYUyL3/88tP7xz9/Hxfl/vb/8n8cunnKc
9r//k73+5tCmfeXzk16fGP/n7/ofgNDC9Q60CQSBR/jY7791r+MR5Q+AenXAArAdU5G/HpFyBa15
9M/fJV37Q9aAAwTWHdLb4x7n998Ybd6OGX9ALGM00kNSFohZqJT9+/Y+9MCxR34rmvwAmjxnuJ8J
hHCcErCmA7B59IwfR5gF07vZszlEiKYgbgkqVhD2Tm4LaaMJKFQDQm5Km+nP9KWAY+52+t/03dtv
jp+nL8u/TpEJHbx4CAfn3cWO1zledn6xdz8/XrInGrIyx8+z0+0qGby+gtDU2w+P5Rzv7/jd229m
1Tkenv5nTC0wVWdediXZsHseCzueM7ufk+dNvzn+cCr/7drHVpuuOP1mdnsNHSDsYDeIFp3qhtll
p8ucrOa71j2WNSt/KqG0sV+PIUv1VsupgNnvpu/mw2B2e8cmOlXcqdueFTxdT60THbH2VF9zju0q
jPDKXWVH5S5QJ/EEaTN9P30FMGIKlVpbLndv/52+ZTTSALEGSXM6GbiJDCzP8RLTn7fP0yHRGYEP
kdOnd785Fjhddzrl+F1ZVZAMDfGs/HVfx58df/t2PbWzVRg2/PtGjvfdUnPIvOPPoX8kTffxVotO
GYTsv7vPsdQMgenN/D5nTTRdsQgz7a3UYwHT/95OfitiOnGqvl6Ez29HZCNBawLWN4DNODYXQaJm
quz06d1NT5+P9Z4afKrn8YCR9CD/Z2m7Qq5Sd0shcV+p1PBq+kP1zFgovKVeCLOOt++4JNWrejAQ
cxt/Nx3AlNluB3u4OZ4Kj+UU9G/gZP+62vS/QWqhdaKZFyxkf5bSpfJdSLRi++6nFsYG8jzZKiti
kMVjjA1oIQwyZF9R6DD+SeNh8KO2UtzjebLU1GvLgOnPu+8iXd4xNYUqLc6a/uQU0uQ5WxxrNX1d
WRBPMAexP34vdc0rSZJsM/1g+l6rZchXCJsupypM3wUdiRcqE7Z3LKSpA4gJw5L33f01lcw2oCW+
TGe9nd9o5h4bo7dmP5bcsx1Lzexw/KYshr1FGdu9tYkAMRJMgzpdH8ssINUPaQ3xH3WiVoD5NjXl
dIGPnTgVa42dWDLzXWtO34+dGHfcvJhOnKrxZSce63DsyON3Kjr2XUdOB6aOLEn7n3RkAQ2TcXgi
0hQD3oNOzC1b7I+t8lcnHssEPLZwI4zs5fSzqRV+qRNFk700ogbzIxw7kEWtf7z6dM0vOnA6Pv18
6sREHoCc+ut5OHbiWwHTU4iYN303uKancOrA6TLTyR87sCBFsjCSmC4ypY1Wcq0zT1Ws4q7tVHMd
C1q500dwmeE7POSNM31Msyq5yArzcfqE0F134DZyaeOZpFWyGxNaOG8nBqDf5eWKwePiNuYlvdO0
wodurnYlxkPaEFzpRIBpPZ5bcZBVtCTHRn88qFeYGmhD9LcrQ6PNdPO0tFbT0YRp0YJoUraczlWs
qvGjPiaL6WiXwfCoF8Gf9QmT9s/6TEeBY7Le1ae3pXiqD/Ikxd1Un6ANt9N1TV6+1Wc6Nn317/pM
H8b6WGN9pk9Sb12pH+tjjPWZDk71sQXXN1NLMK00XR6DLDMdBY8qWshjfYgOfvavr+BvaY5/H9fq
s0X+Pn6pKaM/+Ze/Wr7ScRXN5j/6sCn4/7EL0BGP/HoXwH7bP9XxU1G8st9+NL9d0PrH+x3BeIG3
HYGiGX9ABAEmJmALjKmyP7cDmvaHBYOTEeCIGCACrX9tB4j8B9x3TAX7BYQMNEAw/9oNKNofULJT
wWGG8LauA5z1K5sB5NI+7ActxUQMElQQsJWRzEMseRbVgTqehfWlIJctVEEiJXUHK4G8crtu6heV
A6ff/WzlyNOy2OsIu0hl8yI00gOIdE4p0x2N6F5U0SLSLV/X+aoVhs8zOLWkYtVmDeSOjLus05eW
kfoy0vvQImtUCdvnZURlzPLqYrC5K9R4m9rRtVqRdd2K0skAcFQpcw2o6SmkvoLpvd+x+DYZqQvE
8DL7p2ZkKzWQ1ikjwMBugh6ia8Rc2PIaiS8ftfGVmHgiJA4kARYZax1DB6KP117ZFm4IjDvk/FIY
/fJK85EA8kDvbRxYOPpKl2yr5DmOk2WZbhLtTikutFLZlGmAgLu2NNR41fcBlA0KF2Gj70zdDEHn
sxKeCfkzNFec3gLzNlWA5x01fxZqoi+ZDg0c9tLTwoWyhmdAMBAG125I203dNMsip7u8gx1epiHP
vxkFqEx7laWyVyJyGeqNB7TJAq7YkI5xdHyV1rsAsqNNy7YStm6lZLsSrLIJFlxh0N833LQgbkGw
tIKUJ4yKIWKVh1DCSVXuWFHsMUV3dBny9ulTi+iPoSVrQ06Wak59fQhWtRUs8l3cX9MAYXir6XeN
mS0tgISKsvNiq1tAM6d0RBW8qMAmmwYinnDdqM1WQ2KfPEAiDK5Hucey4YIh1c21ByuOtpmAuFqI
UHabNj90aiaOyqKlqUhLCXEh6All4PME27QurvKeQQiprXwlL7ES6cgCdov3QGl2rmX0XinJwDIt
CAebkgEhhKdlDT3pbd3CLXTQYN0zgEjVoGHElkKYPK2epHxUOXJU7KksM7zJ7ate5LsuJytQMFcR
zW651vhtBDAvpMSKvUWwFA0j36ogzNty9Oo3aCH7unIRpA8yZNqqNcR93VhFarBs9oVuLGNEdqDa
Ji2KCuAZhblZRzZRyvrVEAYGvIlhwdND/mZB9PoS5kaQEzG9LusWQSz/H3Vnstw4tmXZL8Iz9M2k
BujYkyLVawKTXBL6vsfX56LHSyt3+TNXptWoJmER4XKRBIF7zz1n77UTtxgrwmZkZjrg+WxLtn5o
TefXpnSu0hoyWso0H0EkdBIfg6Jv9tUhzdTbaYnAMTU/+kQsnQjpTj1JT0E3eWFRrYjcBhCGoCSV
580vS96/Owu/dhIISfpz8SAoGN8aygadwIEvi0dUqAuGTEs8pXzdeNQlu+50RNncn4V4m5rloQ74
vlN4qFD3ZKt6tbTWHkZuHFM61SXpBHHt1X1m0wGmefxG+PAMVkwfT7FRu4Fo2lA3O7sVrE2MwAVy
ob0or9KU3Mm94g8Ql9qi2hvFYHdLaguCjOsMCoLAAxUF6UbQw3djTNxMy1cNUl4r7cmcSE9p2T3K
Ue3By2H1atd9nEB5LPUNvXRUMYKb5dI+mHt3UVLXFOR9YZTuLF4xeJoXa4Urpc88m7Yar0PuM13q
7kt6jzOFPzcdBIbYdIMy8QZAP02VvXWquS7zJHbUsTpnlYoNQB56J7Ks1RxNz5OpkrZoCu449FtR
IG6l4HIZcavYepnuxjTYmbl2P+baPmkkcVdMYHd68b0qe6+dddsYL9MUe0h6NgD/t4mubwZrOVbZ
slZgVVlB5mTAQ+yQT0PcFQ+meKzQGwTRsyTPzrC0DyKsnbptV7lIlk4KKFdQD0N9HyGAaLLKVSZx
1WbbJdq0OfKnzHRFJfQREiEczza5pJ0UNJtZDA5ZZoWXlHuTn1V6mIHVhpd0ChTTQxDB5KvWYIae
xSTyJn3X5aBjIlRsqngUu9SZRtMOpA7MkP6ZVo/D0O6XgnV6ThMvZN5dhm7dSq5YJzAtYzRm2alm
4cf2Q/V3PwBDC6J2jW/mIpmDPZSxEyL2m5fbYqSUgn359yfg9y73z80T7YaiWHTR6PR93TxVcVzA
h0XSqYcfqIm3iRm7s3CeddmGNflNm/v3HvQ/L0YIARNzg3QPsMa/t9T1NB2TIs2UUyIFniKg4Axn
aFvW/6rV/c/LoC5n1gIeC17ulwZxoVWVpeaWcgrT7ZJegvSthHD79+v2c3z8SwvyWnVch8oyMwKW
DjTfv3+WsAiQxpqpctIP83bxg1X1XuY2aAc/dnQ7fy+OWe2k+/l9cma3W2WrOPrmq7terb+9A7q0
vw4oqkDtllLmaorbayjgsFZW7UZefzc0+2KH/OdyXnMxULajH5G/3iKGVjQEg1fKafBnbyrs8qdV
y9yYLsR8PzvOTyRI2N39SELNN9OEn5PHPz+jKdHmvdqzv2rd9Zas0ETlKgNP9XIv8sdgHR+iwk5X
+l7Zlm7kkd2nPMN+VEvv71/xf3o0LAAxiAhU3OdfFWKVVaj5kBfKSYb9Kan3tTr4nXju6wRIXvPN
PSsp1xnPl4/Kq+hUsFek8B/DyVlsqWyWoUMB211Grd2GEAskGCrVdduFUZto7AmSctP1pt316v00
WV5NKI5SiLsRj95kcsPB0lWX8lwHFFU5JF+88oOY+KKU2/pVYmsaA1y9u35B9iomL4qorhQlWEvl
QDAREpugsqus2ZZtdQNYzA+U7oeqtxCBxxWZOE4Tha6SiBchFh9qsz10dRdBhvyhxMJGmClkuCtL
djHBH6x6lxallw73Wkpqmbns+sjYmIO2BTFGFFIin0S5OoUyBhmxlh7qQNvUQ3OUTONeycrbEW3Z
qq2Ki24J+3jUjqpIxd7nUeH1SFXWWZZ9mksXOtbyaoXZcemStyZBLlSlWLoGNL7NbN60SG4t+Urv
K/fZLOX+YGQ7xnpuP2kPc7vNJnxCmTU7cy5e+ml2Sq22MS1Ck6u2ddE5CpRseelyuwUrP8T9XUsy
hxi6YTS7s5naYjQ5YZq5k5g4mt6terO3h+I2Mx+KKtsm1uSNk37R5NKk6GONreXqsRzSe2i2q9nK
bqZ2dDH8FU6xkMMhBA9j1LySAevodeuOmnFBN22POrYwGBa6SqJpQOydUngWUCHJytd/v+mvi8Yf
dyEFkYLczrymEPy+qMgMVboqmtAbMQaJl2O/PPz9Bb6Yf34uJ5DZZTgImCX+TAI3h2IkP7XpTuZh
2CtuuK286BjY/zMQzs+U7C+fh/kVp1AI5NhzvqZoaw3t3kAxlxM+nA1kFrEkrbVsbkNpcmJtTUzs
fghqZynpTJpluRJysqLlFao0c9wHmj1uOf2ecr3nxDC7eSB4iQKlqM4eqLWS5DYR5i2Fnj+GN7SX
dkaLgLCpQn9MII8ChdxMo6u300cEQXKJwoeAk4qqql5TVm41K+sJLYBkZTa1hk598/dr/R++zN8+
PMfzX3cIZnilqC/acirkyS6SW+vbQMY/z95ArkyKB0gJNAjELyKrvlCrcRJk68SV8hZXspc3y/lR
bliYt9bmO+Pil2Sd670jqxhmDY2vVNH1rwVEiT1hiikvTrVGc1o3d8uge1YnuJGUcFDOfCNKnFpm
WJ89JMa7Fu/F7qEgE7AycxtEtl0XKQeWW1XVDkNZOrlYs1xIm2wpbDOcXTOJdoWOPxPc60AyxnI9
ClTLNhV8ZVTsLLxrwm8eOOmLsOLnh7o+DppMGwMt8tc9Lq2EAAl3aZ06Bpo6ULKSdT9+FwvZloM9
DtJ1rOTOOMd2pUxQgBs/xPqTRR8h4n4V+nQz3VkkXHCM0GoUaAtj0SV2lXLc5LOxb6XOtaDZGi3h
R4kMg7SQfmRQJHszuXp2vXnu7Xb8jA3o6w3mBMTrSj7+aIPulIZ0KJTHsZVWZrzOp/FYT6RD6BfL
6u261m4q7aGOMraPA5BddwqLlcrBYR67tRh8BGriBgRN6cQVoEUzIFJLg9sk1SoFmUyDeNMRApBb
izNUxiYprs4Vw24tY9NZ6Vru2ovWS4Kr0MaHTx1DNHyVq/YNn9AKgJsDi/yiGqQ7VcZlAM+oWWjv
DG3f9btJBG4OArVSMXq0oChjrx1pC/SIh3Vc3bJo93O7GqZpY01YgeOjTvM0BsDYxS+dEa1Vo1kt
wWMxx45mvHYBi3l8ggabxepTlVTboa+OSdK6SXX5+yOr/VkjX6l+6IOxx7O0fFU3yOnSN4oE3rpM
DlJlrpY4c+MivlYFe+CqD+T7OokQuNGyi+cjpGo7xespGkw9DFiQY+9K+UhjS8Asa9hlFHpdbtrc
RXas/PSiOAp9lSn80NtzWpxUYbbr4U6XP5sUrHaCxKsAvWf4Bt91WrhY5aIJrrOwHvmCpaE/qbni
RiNWgwmhaNY5pvnSxhsRE7WS76JSoTczO6E8Ql1vzsqcfVMoaX8sapJJuruKCgFw2zVI/PdFTWvH
oirVJL1Z5EuRXxIF/U8ofypjs02Hbp2QTBBEj0ZwV8RHElSdfnkbhDtwrLYZFLsk1VwwfNxQyL2E
XZjdRoC96c2Vy3nq77Vp2UU00No5s832VHB47MGXJtnGkl8D1RHNT4SNhrVjpDFX2n6pCFErQXrL
EwtJ7BRlZKfx6XqjzVPkDqkKvX8zlTeBCnmtgM4Nhzu2gc5/s9T/p8uiXJkQiMyuqKSfvv9f5Erc
NXqmCHJ2U1n3ci6+IzP3hKL5AdFTgi4tuOLcv9U6zPXgaQ5EygfoInPgpkHtlnnvJaO6AeACGF1z
1eRhlveR8haStzAZRMRxT8hB6tSDRUrBq9FxVI9PeYL1rtW8pfmR6zdp8SKar3m/M0QVc8PoBuPg
dfNij8ulo+BrxuqjqfNNYbVHggNYrueXqLXw0cm7IZfdwJSemmk4NrO0zVXlu7Ljutf9VghIqFk4
v2CdNCXtD+SEGZqylORiibx5FDzZq1eCU8y0KN3WnT6RjnuYQpEcOup3QuQ/K54vL/1lGzZ7bLzt
sJTg/wYXFCwBfNiebq+5xaH/rU7vjy2ZV9PpaUksIYBkrC/aGNofcrUQnHqDESx+vaa75S/dun7i
uL14uStsvsuL/4c78vXaXg0NALoMVf0Ddpk0VioIklrcCGk8OrKWnpfwfRwgHOhtQtW66C5WsFIk
K1KmgVvuGffsO8b7mb4uuweIuQdZuIkUzWYex1g7cJfqHMunRigdVhFbzEMvNfhb7IhxszhEw76C
ULO25hC8d01yp3fchbN+23N/JVVIU07mBKLQGDLNTZ4/WeK6C0m4EA0SR6ZNNhtuqVANVLs24Vam
7Su0jDv1S9epvhzcVlUNZHyjNr0jJcM+yZ4TGr1lAz2eppfA8aDoD2p6Y1iHUruZaTwnR0hrBm3s
sqGJstyIzQsNrVWAVVFrS1+d5Oda0l5F5RiXb0lzTtXxenUW9hY6gnO+JoP5PQTCI4Mmxq2oxdyH
VaR6wrB4Idr1uBDO8PlPBik/dpAbmV0ZlVNLu3gkybG6NMnilQmczRH/+X2DyaOdPsfmLgeqWcqf
BZIIY2By0M+uEj8AgLBF3kGiEQmjm06k0iGJuuLWqma/yskBlIrNYkmekUU2TVI2unu2GLl9xHlY
S4cOsKhhXrnqboAmWSdMYTbBTuviVmxNJ8DDGRlrHPEbPcvf5lFxTbVzRONBFWqQy+MpwI1C5C6O
DdMXcnMLNsKXy9OCybMpUoYLoj1yZAs2ZkpVpGTKYRBX5QC5lISAykzcMYxuoYHR/X8TmtAlKWer
LVQPVem28cClG9fyoF70YfGzRP1mE5J+ly1Ts5H8pYAuuHrj/8NDZqayRAGhNohhNd94pHttX+1j
9W3ICvL3iuCPNs/1pa4uEJNRKJmxX/a7ocuMqkiWqy/jGuF+bfNcFdn9d3Wo9ntY578/0y8vdN14
f9lBBKmdiY+emxuLO6rMudfnH+k1IQMjctcQEIyZYZhcYYr2mv6gpcIjb5eRWulYo+TMeg92wlpD
w19nDbuhleJnLhmMoXTSAyLYRh/qBo88WzIEmNbaWRUBxpZmq0ptV0BKGW8/x6J5U0cFcI77XgQJ
bDZ2TWjDHFySaN+P9V0sD05FaGgBYz0UHorkxerZUMcblbuWSVdbv5f0pBYKYdM85Wq9HqyZrf9d
zDlizk9DkNi68ZrUpgcBjjtV9hSY9f1A/m/EcVttHrSp21YExQjqk8qTt8h3avMSjoy95mETC8ah
ItRHTQ2CMzgTWM+j7rcM59JmxvUheqQ2+Q1JC4PYog360Y0vRfZQCU/ivI8W/dC2yZpT4jbWfgzt
MDvS8qSUu3p+JxIDL7T1MCn0eiTZUWVmENW122U5VkXtoaaumn9MYexmjPOCVakUvsYJxTRnO28I
Zialeg7V+6IftmOquBJ08iaeGKzP4NmXfRxzLCtjTNIERmNDX6ddfqTaoatTbCOY+xbjwLxa1lL3
MJR7vTouwoNKDyQySj/W3xkAEZdCFWD4WsOYJzNW1pz/P97uXxoQPYSXXJa4C68huf0qXSmraN2s
vu1q/lkPWPCXcBZiemBo9ZWlUJAakSTwj26U22KTVQTFhx5TMAg4/QbFEB3NBObUdxnA/+lh5sB8
7e8BqP2jydd3dPhKy7zaHcI1zAuv81T/+0/357Msw+O8ommpeFCSfRXITgbqj0GUhps6tpxGvwTz
Xgxuc/O5SrV9pcEeXurY6Zlh2AuzO3NZ9hyzYKaG6Vkwwod4NvxWVm6WpN31DLvirrkPYLpOGmfr
awujvQ2DdyS/biKd6/EzHPO1ab0ULXGjxIGo4cOQvYH2HyG+hgOxNsNLBAgK3vJKKB9wDTF5v1vC
U2UqN6X+sWhw+n8ssgzPJPzmhvqSgMy6xrVQMLjISA50DT7w7+vaxM7YmwtTocGf9uGt5o6OviW5
fS1uOk90hQtDG0f20fCdvuU/yV+rzi+v/aX0q3OhMceA127cwWXucReuUc95GtKD3eAIBy7HObBR
8W37deeXu/9BfukffWV6C/CQORiwaWHb+FIPllNDzFbJWLLNI3bOzjPgqJIgr+PYV9xySu5Z80+9
fDssp6kcnTYc9qNYu8mor7PSWglBQMQCwgBWxL/vbH8Wxte3hoQb2hwUGBDKv38zpKBlSxAo401s
VayD/T5jMG2MmziIbuOeprG+vPaz6nV6cpa76Jhasff3t/BzTPNb6XqFRTP+wsuJURDH9O9vISNb
btCmebypq8wpA97GgN5TOcD9cC2F1V+rT6m0g2/m0+o6LGLwmRhYqiXN7a3BU7XSndAimJkK0BoC
T76gOiCMpB4qVJLfudblP1Yt+eq4xinCOMJiKvHlihF9q+QsXdMNs2G+u3Il0qGQmpHuVW2r+XsZ
x7YwtqcgC6BiKVtdPgsgt7JHCM5bOZO2UsXIEt5G1j+GiuBcAz+C5oPnf0NsWGwPQ7yfuuj971f5
zxHSl7d9vUd/KS1CM9fJGYBDmmzKNdkPpV24iQvpgUQah3hWd3FUnyHZIfb//Qj+22Vx8893+cWw
8eU//8//TNr1/5vLQ+MqfqfvIj0s/U3Sxd/5R9IlcLf/i2R0TcT6A00S3+F/y7oEjnL/oiWJu5M+
FK2Wq3jrv20e5r+u7DhERCi3dEBXKkvef9s8ZOlf1I+yiIQIdDi7nPy/UXb94xn/vw8nLXu6OxiR
SVHAnYjp40t3WbGaJi80sb3VbHkbAG3Zc7jpHHAacb6q85h6ztMP4Zu44kGNBlu7W2Ai0fFKfVkj
98qOP8XZabXrnwWvRe/o9xLnwsyZU8mr2m25rKONVa9rxraT5JoBz1DljFvz3NAXQYhF/OStSDIK
XRCdLD/Fo/+hZ56cufM5fSQ8hb5Gvy06qkFbfdHPyZ4TbbZvYjvbL5JNCGL7OV/CB06/WbO2FK+e
UYy5/IqMc+55SWhD2krIh4Avo/ohn0qz59BO9nwg5Uf1ZCYHhdZp5sjFdqEq3sTwDHUP+BHnOImh
kcb0yh5Uj9SWHdliG3RI47kYvNqbt5OvH0yGo+ZBXMXMxlxjIwhgXeXzBM59rV76txlG80VCcmJL
tdsnDpmxLnQll/F87ylgMTn/euEbEZFUzxKnOMsVfEj+jT+upY9xrfBWm2K/PNei3RZrBCU02i1a
Rw6jrqz0o9FJk21dut3zMvmZxYdGXBY/CLd9Y6sHshcbvq6nYn/liShOAbBlk9yEFyt87eHKby22
TCZ55qpxTa/1SG1jLBWce09F/mEXm4krbW3430vkhWypBFBla5MPLdtW4wbyqmoPslM9y3x7ePVb
21IdRXVqJDy9V4MXuFOX+2Wgtj5XSOdoBbXsOl5nvpvTRmpXWXSTcCH2Awo9cpSyFUgSJXywEl8g
jrnayARgMsgRr4kON4krvFWNN36EZ+2im95ivFjIKbA/96iafJ2o1GpbSQwo/P6AafqUuJOyXmI/
p63vqjcKSZSRrbzRhg7cwUkR/AARc0bTKw+EV6kJUhWnMRfberMIBrWlwBGO8ZnfH27b8S45ETO6
0d6yU34Aa8PL5ZOjuLUz7HClT4+Igbo3Tj/8fH2IUpyaJuOannEnNck1k6J4DDQnuk0nR9+YexQ4
u6L2JpCo8/H6x4CDDovkpPemYPPbiNM7mnfNY62CnrMjAYhkJvLGA9XlbLU8chk8cjqjyk1O1S2i
uXQrjptJ3fDOdc2lz0o5Qj+epv24abQVM1niHvlDAyuMidyxsYNkl4x+vaI2L52J1NizTktx+ZEj
Ksdxf9ZiP1Z2hXZS010R3Mnik2H5YkcMVuz3YWgb4iX7+bqpO7xFJzMknz47TZUbMta55Rcasa+s
q5vCVeb9yAeiPSS4hb88plsBIOG0C736nIDnjHy+K5L2kCmOPvrD8V5xm7vCLZ2Y0LAtTJdzeRCO
2GIlm58/FLeF5Wu7+GztlF2+Mg65o+zaY30O6nsC6lrkgLCybiV1bSJ2W6W7zA8kP05v8kPzSDjk
S7BBEdihz5LIB3TlaWWpCOFW4i33lzvYxKF40WP6UT22z52nbfNNsDYu+cE6hqsEn7hrWS6lQPPK
XMu9tjonh5A8loXMEX+kiEqZ1HvxR+vSL3sDYBUyV14PTkPamV3hMSdk2JZPAlPDNeORY3iwQjvY
T7k3bPPMIWg1f+If0pmxO/Pb7DFL1vP1bxDkBBwWphZwyoxGDRl7aNYOMstaah2ydt/zlGmo2Ozl
CPbzidjLaVsEN3rj8aRERxRuPDSqX7V7PbzoLkBlYofsRtqmDcOdtSRtlWSb01lUKgcZ51K8GyzG
zToNXwt8GFVwQ5zW0MYOkV48zxe1JUB1fiEmuM6vsY8euwZJORZEkSpGdvnYVB9yfFH6N9l6G7J1
abyT7kZJbohuDSRNPRcGuPyJHnH0WlNUHUfitjdFSKTCKUguMYFfxmUOj4m0LorbOPYEsvQy1tPF
aeQVjm9LfDFlt9D9ipmivCLIVQ9XHa8UMClxR4GBpPYRi4/ZsG/me4BjAweBGPIXV8SujukTsX0c
5hlTNbFjfKC45DVJGjYH6MSy356yNQ0CRff1xSf0TrwjH3N5Ge+6a5AXh1ni9dCQnMvncb9gR7Bl
e8t0ojvXm9BBPSGvmZuc+D/SIXrR1fVwyNah7KBFlLETrIPOZlxHH8jm94mP0/1yX7zouzqyE3D1
/F750dzFpODaEr+uZhux5111FjbjbXc/r83HkIW7AM5H2xepsY1s95GO8LpykoNGHONRXuObeFMh
mmCWIABNYC55nuDLMVwULklxQS/NAKZ0ggI4ZGmzC+qJs9yETJj7nZiDonLU+dI/RmeMzWN61t4T
GlWH60lKWAu4fcK1XHkqa+uKzMQoQYhoF4fiHPrJKn3MF7fUt8lHwO8krbDaGrR51KOpbEb0yxvB
Tw5BzgjDpYvMObbuj+x0lPbaaklWvURe8ormSL9TbsyLBmjjRn+s7i1jXxa1IwSfynOtb3un2Kec
LWsPMStjKGf40awE19qTj6zZnZv6odv45lE9zLv4MboHm3El2X1H11LV3zt8P+spXUWyho6LkBKy
Gn4vw9GfGqHSJSKrMUVDl/jAHPvAk8TFTUzViWbdIfLR5hjtIwsqWhcAkiOPuTcvm8mV3MwNz3IN
E3rVj68Np6D6QjpMGDs8b310qFkS5gDwZY6a/C1CkKqo+ya7Jzu467dKcKqVO1N/Eoh+ndU7s2GB
Dvcjo+BpvKlYPpWZDdJN1/WR5zu8horuEMcMhJvNtuQDuWNL3iHQr1Zlwspr+fIqVlfYPYPJls/5
A22w2UvYVkkx/aBpqU6uTAFjXSuq4in9HJ5EJyHA9Nr6dpcfy4nZOSmgQncYncVHhRojy3cZarHM
Q8IzIZJTFAwmcZ/FIV9KwksBmmjdMURFUKUOYCGLRtFkW7Q3J6cdTmb20AlOlN+1yDvEe024s0yE
Q049IRt5A7okptydrmLwpQPdXwZiUAkGvSWai6BhU7shO8RJdae2pnWmvag8xUSG0RN2jIID2rpp
bwPGcJ1gOMn4yYC+LV9D8rTCcNOU6+pRf9fJg2W65sVYEKT+QxX4EKlgp1K/kpHzdjw/rDA09Qdn
aejr4jcIsWYF1Ajxvua26JP7/P6fjkiyayNXWi2O4kwrYIQTqzuzDEPbJuk55YWC8YxerEkPw1Z8
EjfsT5m6EhW71Z1lZ2WHhYPmCPuGv/NstmcaVQTW3gWJh7jMGcoNKSGUKMLpxLphG/gKEjf0uJtW
0V3wYq0pruX2yGMJr1Bw+fp9hYLSlvaSTTVyH/QHsfAD0c2WzfVjV+LbktyJjbIWCcSt641QrczC
Jv5VJQz6Xjs37bEYiZZ+TPeG6EWfbCHS8Ap+moW1weiWfcbhRYvP5hw6erwSQj9EHtHH3G5Hfc8I
NI5zpwobG/yyObCzuUGCwL9ZS8m6KlZp7sv5fanQCBBvnsPqZMkBbMnCr5kdBaGHvktijCqSnFpr
GyWv7iudFrnG7a/YCzj1ngW/1fai9ZI0l9g4hcqbEUHTlGdbRbPWXVT91NT7Kn8Qx6cxtfyJinGM
gMkpqd1ZEreqZBfcowMT1fZFrDknLJ5GMVY6qNq0iB0xXU2mF02b3jBgOQb+guAYrK+UVm40byNq
7/gkpudYW/Wxnzlx5FSa0wJNplB3VZ06fnqmrZxskxWtIsQHyVoQH8gjSNoTDrcovgmHhyR6byj/
q5dk8OboVEpeS33EoECIbgYJEicuD31rZodCfUQxRQw4ub1+WDfwQ1baSY4aD7iTq05vcU+lboYE
xq2wvASqAWNV4tQFnnrXX3e7HuFn7eP0DUcGdBFrE+YRFiM/kNdhIrmMfvLEMZjKUxwU+4yk3bHc
muxY7Ff1cqmWJ5yOdjh8WjcJuKtyP2VvdK3seL6UveSjVZfK+9H6BiH2FQx/PdpiOODJ1S1akvzL
70vxPGRAkkpzuc32nHjehztBcGSd5GKXmll4iGCbvIVn6rbW0Y7xBieEo6m4CJxu2aqBO79lHwRw
kVg8fZOK8DMT5suh+7d39mUMtBhFtkSdvtxKt3NExDN3ExzLJ23xY8M2KIsZAOi4fpyebFucOOSj
PoeqLZSu5aGSuwmfpxVx4DheSm01PyYvw2RPq+pVEzfczPNt+Kzz0LB5POYUpwYol2/aij8VIH/7
BF8avouA2bieVD5BjdbjPYrvJ8suBU833KI99+WKo0FmfKKErRFlsOhYF9SzHDcUcL+7qxQBSUTq
59a78XJl8mded8jmlc4RzLS5726aS3sncoCnAWFu9NBLPvVTeDM91Dfmm/imvhUfBJXL2KMe58sv
PZx/N7N+NawovzcA/9nCf71vvjSU+yyW455E71t1cLPoEkirUDiyzYbZe5Q8Z8ZWTY45FY/iTdUP
lKVHCn0nvL3aJ+j0O9NBGnl+IcpvGuxWL+K7BKWAE4QDlL8knIGtwJmrx7+/ayhy3M6/fyW0h8Ed
XqN7GLt8xb3VuOESvBXWRX/JcUvfIhTje0/IU98yffgw76uPxJm3HXv9gYFUJH8k6UsRnBLiuIPw
sLiKO+o7Nm8aPIF1LJmmazQcPmnYRsHJBMhFd6cStlFgT7MvZU6jfrB9mJ/x4gip32yMdRXRfQEd
aCu+wZnRS/aIXmjGlDouHG+UDlpzLqJVVb4ssisi65nWpbTmxbFgIPyqXBVH3LO8OFPjyjhB/Ln1
K1++t3CllF43bBXZNSNHQRyO6cutRoqki/4Z/ZDD09S6Ygj1bBd2zQpIP3q+6Q7/XIunF0GNO983
CH45F3NOf49+aG/du4Lwzbx2LCRXe6Mmic8tfQSGOeB9qVSqVVSvlV3Q2PFuWZMSzatKg81yfQpf
CAoI6mtpMbGy97t5cWRPND31nlebsQMB2CKw3MYHQ9L9R3mmNSLdsRE0tzW9p97m7OlJaHt2dDQc
zStO8ydyMl/aIVu5o0q+z7T1VG0St1koER8z69zpKyuTOLA/XHfiIF7p05aVA4MelG07e9CfC77f
ZBW8S5ec3cjiwXQILGfXa0zfaO2+d7PBryUfdxVbooX4QbRBHneJkz8tb8G0kp+7didviJ/WHdRs
y7l5C/FW4L97SV/Se3mTYhO8DGuBGM+7TjsAhjGxqvGo306iHb1pL3NJY2otAvU9JI/VLYc0mR9/
TVqnfOqfIEPjGZ2KjXScJR91QuJh5UL5n9u4vPgV9F+Me/WO4yZv/Tkg9xxB4+MPaWWZfvTIgpgF
O4WWzINwGMN19Kgbnvl+jYvATclwKeULYfBrJyTY4TTFKhiwp9qL6Mg/MsuVET7Qs4SjrNumhBpq
02kc/RGl+C0Hc2L8LApLSlAbYxWnrJGmSOx1tc8JTSUphpsuOrbC/fRizjs9QYrhCeLLHGyKy/Ri
GW5EUV64Vu6CnhatTVO4Ig00T9g0q+DEWVlINtLkgj1mWj6kdjZcZFt/bMQTb8m0X+eFtocvAGqM
vaS6WeiJOtmL3m0WUo8ezB9XL6lNV2HmESV+o18Ln3W97tCSMa4v3NHcls8mZ8l8nc1uxbFzX94h
3a9t8U2zvBxCIgju2Enda+Ird+kbAbGvIWQIW6cDlFIUe9mLVfm8JnOzyZEqv2PyQUS6UyY+Z1ON
y2N5Zu7UNHiPiO6abAXdKnXjW2SyiiNysohX89qq+CKfESB0ABDs2C/frAfpAb6XKJMOjVIOy6qr
DCfUSQ1LU7kOWgdtaBOhipzOcbVpZY/TMiq5gbc3OnN7W94GHifEsqbW2mvzKvComWJyNDBaYil2
qo+wedSjZ0VYN+Mm+i/Czqu5Ua1Lw7+IKoIIuiULZcmSww1lu21AIEBk9OvnoWeq5hz1qfbFF9rd
tjBs9l7rTctAV55YCW2IFibOjVOEWZ7d4F063l9umOTkUaA8UYvd1yMKdUvmPstmNXj1aAs77Ycj
5UEiz5ECFc1cBMb+kcM31+SHI2VkKMi9KNX02CgWMK1kc5N+tdZFNqdOyQGT21OT8KLNvmo2vLvH
tPeEHvpiirIbnSpnNroKEiIUk0+t264GjTbZbL6ywiLatqYwZ1rKO8ZJNkegiPnr7Rksv1F+OPb/
LFwefo8Hbgw9UjzHppQeK7d1isGGAuuSA+0OM93TO/GTlo71cb6skT6v44uZgPHBPm15IYrOinAt
c/pklgJUhTDqWfWaDWJnQg8H2uIttUtDwv/dupE6jhtw/3Mm6gNT/eeTeKDJmvus10ZdTo/dJ+CU
FsxdBVNyaZMoSvzrEo2bVb2jUCegysCUYjP5UP8hgvKBk/2/ayCXlelf/6sm/XdhOlwjw0jCLj3W
382i2Cdf8q84nu4Tm8Xoq8lPhbD8WBlMT+0fn/ew+vR0rjVCx+dBrXR25KfB/BidR4v5ONbNup7w
/Eij1X4OoyM5yPg4dKzELn64jIk7+3eB8nAZD4vnAv9EWnCf8tnXMyJEaTvNZb4um0/EgdJR3uQr
6hLdnVpPzS4/clt7u79A9SwIUvEvR20Xcj4OK9W/2J0PwhIoQX4mLGjs/DoKgHCZ6vR5A0NYDWd9
dMZV/euyHw1X/F0BYx5KtlCyH38vvIzpsv9Vdz38Wg8rqmNqQFXOubvRGet8EW46sBtx3byk76Ay
VeY2zDtFPWRY+PTjgNPLFQP+ZhDdlmf+Oqf2nzvD1SXnqDd2OQYPWhDyH+GWki+1WWohiMeykJfg
HoJ1e5ELN3++IRApTZZNg12wuvi58fvdegmJbkYp+Hl77U4l3LNpzIG9rbmtiVZdOgXgWn2Mteer
bInqYg7Eg0ijs2ijU9GtxecZ0wXu7v08vmBVu1K0WLKd2oKN511fyfsbE9Z/0ij8nmH7tzv44Fll
4sMsYqJTdkzRHzJnCRkYbW81HvNxqc+pcywwktAqKZt/AXfn1NyZ3eivaYMlzLljJ859/hJlVf15
a62icfrYC2PqMSRYILQcw/4tcUNiDMXT35/+n3jfv5/+fMID/0G7l9WNISVKSgE0Jw/LxORWbtQY
7Cs8CZhMsnAxdT+NFsj5qmEEhzNrgk7yMuLwxcUlXWhs7E73FQEHhccWXMGUNjOqAcWRl7e528D8
JG5F4YkHxYrs8CeH64PM8o/NaP5IAKOdMTqN5XtZwAzCGTW6Ga2mqyq9q/SDFkSa+sK/POr5tFX9
43ZVWTsw+YDbda+cYoIcwc4CbcEMCsrNDWIdR6ET/EmJJv/RG6GAYWyUiMUUPZpoPOyANxXXTpuE
pA2MTpouCkaaOrXm4vvotWndUO+MVnO15dueqIVMo5jJGOt+QnXilNoP+7/8B0aMsYrRjIwo/h2r
8si5Dzi6EqW4yYcyQigVel1n0fh0QguyRJDfzaxJCJgzdMaa9Ot56ujASkoEmukqJJv8JN6acJB/
PZOHy3l4JjUXk6coAg+NjcV6V3satchsN6GK8pKQ23z8WRr4b5Eeq276zBnyQFQOTLLXHs4C0iT1
Pkpi+XBZZDvjXXkOe6tZMsllkABQB2uS0YdQ2ieooDK153bc/bQUf7qEx307buIQpaZ8mHmJf6GR
lSHPXbFbNOYUAH9fo42d+eQX8B6Udj5DEW7+JF77szCc7gOTprBrkteDUOrf78MsUZI5QRTyYZq1
5BZ4CWpL/GJaoWd06yh1YK6l0pHp49N1zdC52paZGzc70kZJI7RWSytKKMN42d2wUXoX1Er0Gaqr
Xp/nxpJJToktS46SSMsb8F72ruL1vfqNrX+KB7n4MXL+z/Lq4fd5QLZmyf0alWiVD51bEtJjFozN
Qaue0p3gLMfqAv2vunfNlFLE5yjLzdwTFj/dVkmcTR/0r0Wt4oEhnsBA+MYw8Mcc6u521/phXsRH
KXLyGA28zRhZzKblk3yiB+M8PlcrZStstaAP6qvdveSLciFEzmB3bMpmWruzvWrXDtac7BfWieLc
rcK9cXV0EE+wLLs4sHt5oZdN/3xg8LzgXN+VI46t0YTIGDDeZpCSJAsRauHWaNi3MAlIBWKHSZWf
ouSNnnCsFqKTu3SZL9JnvugtGGo/OWSLPiiuth4R4dDZ/WiSVzEWv/BU3KP3jM15mzdBGq2jwyVC
sh46nQvYu0/83m+t0SJNQ/Lk9WhVi8Zt7MsCq1W/L75RwHzjKHCHT7QdthxcpvHL/O2+D6BwtPnz
dcktWbDaF8Uhycxh234z0mp/W3I5y8tCXw0vyGHaQEdgpi8Q2xRnWD2Ibfv6/tK5EjARNJG+Kj9n
AQE6d7t1AIqk1kzf4xV+xhJVROPcV/UZiwG68141pZe8svvcEzOz3iSHuyu4UEXGYvo9ekd1DU8O
ap4K2IaVd8DiZCsus4Xk/hbfBDi/+NUTf/5CHkmsOjyNQPZ4jTbp5rKIr9Z1A2sVKBS+mMKA+UW4
CKY6bhuwk8pODvpnTLLCApOahQvlaebloamPbnG+2+MGyUwNhx7wQ8BPzpcnUC7SkCL7/qT6MDyX
l/ncb35dAGinXApbORBughCmuq+wylwzO808Jhb0XxRpGCnSoIWp5QlfHQIHUmpgyjxK8AswapAe
JJuCEBVHsrw5XC62IlXi8y21MdN1tNeXwuYWMNM+UKaaAgFGd6y9u4/8NyjeUA8APfVe9QvEi7lR
VrpuT6GyzLZkIWVH4TB3a3QL5vWt3V+O/NVrts0/EIJcPWmpaRYIPKQYFAZzCDsnORVfsx1uIjag
oWN98ndWaOsQR5O7igLcvEBiODqsmqs7+galiJ9iRTgBwpCQgzqjZXvikwULMEnBHydZ1y9+eHm8
fYG4551b8ZXCkj7Q6mi7YUF45QVFzfQ1KD8YOupcEDRAICJfppkPBRyEqX4o7S4/Aomn+9uXTiMf
k1xFvQxtBmLhjMxpAyYAEZpYwwYC5/n6dvUTp+J784UR+cphHlr3Z8mMnBZab0WeFdqhOwcN6YAQ
R2/REkJAsvjNS3U74shU10YDWm1fA8izE7TUjP8drMMFIvFU+sxOmqGxyScdDhbIcrZQZwuOstvl
HHfQn2RxzRRGsh0Yl/VdKj5Bp7K0VKFmOshIMK50b8RnavjCON9513kIWEu7D6heCJcoCnj8iyhy
wlfBQsMhW8wMjj94lOMvuTfn0RZACWTdZV4d0qYr3uGpLNbzDZhfXjq3l8t53GXv8blnGN6y+o4E
kHq3Ci2VqetXf9Y62lFkOPIKcO+bUKb2FR5O3M3MqQyqt3NULJ7uCd+lsDPQTBULkfastRFZ2HAS
3tVN1xxR7s29HK/eRGsODo3GSrJQK4Am4pa1FEacDN6NuYGrLpg7kyuNC9agDHbdGsgtsZgIZ/GA
e7s5i09qwH5lX/zrjK+NK4bp4BVI3ezEd5nNAfHR4X+JELRUTvqKxCI0PiRLjB1c0YK0yBsXAjWx
MFyJiM6bL4aeyphsCGV3aOuVHhNTeqi1BeTrtVkknSetywPdqKew0TiRi3CDX7mxhpOiAVi4xSsR
cCE7xjo7dXKAnePqY8jqsFXz4gfqDlBM/Y524yIhb8kpB7O7m3q6GObW7ReJeUGXO8p7rNmU8TXR
IvSp9VP6icjlDCOvfnebcjNDma7bbKLreKlbrU0Ugs1AtpAOWTTnb9m7HmSgXnZxJIHOcCFUcbiC
Xl5xODIGsX8iDKfcADUe5h5ey+B+SnPC3WwttYTKpMlc3hYzn/4w8ysrA9Nzmd/brkKeycWhMz4O
7w1tf+bljupR/VvxYPqFXawQENgYorkt2nP02RxAep34Cz70tkJxY+XIJ7mLFsKRenGlZJNFMzpO
6hkDZbfZfWUHbVlawivSlPGZIdi6ZTyXGzTSjIlkTl1rd8g9nwtXsLUDqyHiN2oOFTkrSD1U67oj
FetYP11duGsrXGsnfGvhQfQjiNhowo5CJ17Im4bP0ua5yaQ7EfHJsC5T0q/MfC+dcN3Y6pMKZcNz
D22BmnoTWfhx9hycihl/XbfMLXUQXfnJNg6mu8A32P1zsh02l8BA5wmk2XAqzg63j+7ULvKg+Zov
6iDcaE7JOAiLeTPFkQjnlji/mGtAtx5/tdNsZTOmlrvbE7+LJfqAR7AhG6uwMH0E3OH7OXMue4Qw
mYVm7hMfOel9XnTWF+U6Y9MDmXpqt/KyXabP1bo8qbtq3fvKqTndVI+8N6H3+Wbp9brVfOZUfqAq
xZBPiswJGQzZK+tyfdkY7nz0cj5Ce0uOVVBvUTwIr3CDgLrlerYUG5MRn3P656eOAzy0+bxnYruA
YmVhGYNIx2iPFu0d5NS6MXbxQ9gJ/oX9FRT7awSUYA7oM29Wwk7M6Zc6yAmAdnPZRa8ENT9+sHBZ
rsN7CaiHYOSzDIpj7gEFcjCT9rI2hCVE+x5P1F1c3n+aUCv9AdJM5SDjQWQdOyHRFg9drnhJiU0t
LsyHtkVLden7nGaB9WnNICF3WgvT/vNzsJNB0OZ/1KEGwwNh04nQfAy/k2bFFMelzg+VLRyVwdXp
9uH8aX154EBbGWvK2PR7/kgQorYP1+K+Pmve7A0wyTjd3nWTYu9pcAkvqRDTOT1bI3v0VI6BlryP
lUmKrvE2uPliFBwB6f/odAuYeBvn9UuMhCCPHRBa9TNbgXiOTrRk21es27e+ayHjqddkKqaWk+98
WQDHByKr2erPrZOetUDdqi/yvlzoW0bQJZQqVIscozgwEBGhL0Zc9dKNrjFnEJMFHZjVTlnZTeVf
KvtSLepvLvl2RXEwe5t5RPi1QbTJCxO9VmEqDKSk/uteSK9YtM7oRQfZUxbJZnIowwWsNJpyYO7C
nPtIL8L3+Ck6VyMabjuukJXfX7hXlOrvDVomNFPFFsscbCQl/BOlvjI3qTJRcljR0gh0s8IaPti6
K1sYhlFSWvfFzSSGVwjK2yvuZshCOWg3otW9sO5zB64AdMIhm2j6rR0yP8TT4P6e5r4XzPE73yFd
Sg9KaFLqVE/iuwq4TfO+6c9i5PKHnNQhKrLEF9G1HFR3OCq+bOUNxn5wfyIBzBSpWjCiT3dBXuAa
b52tgkV0U02PBmbRez070yd6AGIifqG3UjuPArTe5yiAqg3oEv+8fws5C+78cyZ+BuUO+jLSbOrp
lFoAbyVy7GpNBjO8KkVvvotfKHRUnyxKCFe0wJCA62RJaonxrazqNyahrWbIxN3815VahRtG3Eht
3dZbqGSHoXMGsYUZJJUlni6/xHVFR6W9X/c3tOLdQvG118zWvNGRTzoFd2p+xDvu1lez0CYg7BnN
5bmUrXaj+B/NKrbSt9abxF0WTVWzkMwCwg+6XzGHo2RLiORoABxc7RAcy2swicwNU/+AJMlgYmsP
LhghVOk3PhuXMwuIGHGQYAclH8c3rAGLeeCXJ1oRz4BO5TNnVupQcZsxCqkbsuPy42YVlMcZ4mDq
eHzvFKXtYGafFN4D3166yRtTc4d19hk5hk2ZjSShoPaDLi68Zpk46gpA8gOW93mevVyR0ctuzFnb
MXGewBdL5MThR10hzhE/bbXO16VTRmU9ibfYp4vw685WFB7K8rlksvWFEDKHgJCKyOkWCV+1zOsl
7JCQmgh2jUXROUznGZ6rm0fVK2zCJ4rSmFG/kFfIcn5BqXa62UDdlbfncikgopZ6cyzfusqi5k2Q
mmFT1YKwD+bv5C0iVDdWJMpHq3RFHRmZ4vZC1x7VVtQfO3UpVa6Yb0NocYU59qJJpSEqkE9Lipe8
P4lCEFXrLF1kmgvsmrxifNNgflfC9wU2fcMxnd1NRdqSzUEm9Qyz+em2U7/x5JUWM0j5gSUlIocP
LtwvKicksl+a5t2qoMycFCELHviRelFDAjt3SmUtot1uFqJ4xPVesYXyzpTLlNq0hgQ+lLyjqgN3
mYZecl3dkZ7dzUaHCrWQA4fwbhqcpubHS0jZyyE7g/w41de4mFFAR+pqpp4FeX3rX5Q7eeMWjKy0
JmYNpmrEATwgwETe56SYGZGrb7qvxhLuTuYY0Jyyj4CXsQEg/Q4TgfewsO7lt831Cm1HaNoW2Qpq
kdfcYXDvU74u7HzTQKGGVnos97MPaU2ZhNw3NuXlfZ2AvBdLYhPM4qmwr0cDxhi5cUCGiEORsqBO
NytqJQE3yTfrbMXDdWMvcg03ORr+9OXSese8DTlrEuG0rjhiqoDsA2tOz4JbJbXRmGtm5rQxQ7TZ
yQCZ5c3+lG/oIG0URkQbPHGBbu5Jr2iVn8nuov7TF6fBS46c7Hw/RN1OhtoQVtedTMkYO5d1FVBU
2eCb1Er9sxDU6D1N2a2os8Aw2y20ZQb7sYzf5ufJC0MQ1IkCcANgjwV7lbragTT912odPkdH3Ltr
2W88vmkgqOg5PFCuUCjqKvfnBkYXO1NdcfGOilNNpAe19A6+ObdUbtF9zQ1371tQGo84h8rLUTo/
UyVW1Mmk1C0laNYlWjU6DK/4KE9Cu8WF8jTwavEz473G0C37stKnf7wVl2iQtXxxjScl8gHkjnJ3
C5WyUrfn27ZfqjbIyXV7OfH6wJUIT/JG2MFOWJPeUl2EhwTV9EK1/05E/EbOHwEvjYBRMt8IC1Pm
D4iqjnBP7kshOl4gIghA5aBX3Uj2hOyN8LUioyVp1mUIG7W8qUdVPIxk6dQ9Mai+hFd2YJ+JhiBL
1/hTi3yVLysnulrzk75Wvfgw246AHrwqSkeYC3+BBWEaQr2v0qCAcl7w0geSB4GheCwG2cyu9l0K
8nzJ9zEyRp9b4vZakIV7ijEihu+jssoGtGLm/b3bE88xZVOIJhJJxpuhKNfRERarDj1539nzBuGK
E1b4xZNdQxVJJAAzOzkw8paNGH4fsamLILG6cuIJXjTz/n5zH0LRJpJE5J6KFI8IaOX5fKI1/kFb
lMotjvp0Fh/bYPhMc4fDrzjobr9WqJy/NGOVqHaJIugJccJbvNED2VaR5H0Rs9FM/S3z6i+H6kzf
aI3TWgJDC63C//tVQmk8FpsPl/lAc+RFJorNTI+PMuPaZi9Zf5wZmw4hf3bM4d8H/gMQOrReGaHp
JIh71SxIIFsO6qqpbfj6Iv9smT/yIlFmIPPAFXE7YP9hmTQA0YA3xF9BN1Kb7adoaXe2pEVr2Ahp
OmTefiXADnMgrvdu2IJhCUQQxXaxy53ZMhJtTANlgFlr8jsULplkjWGPizIInwdl2SY2I+JzxrAj
sLpOKHHLeiHfAY9LFTq6+CQNDvrlloc/W8fgHGitlY3OD80MdwSD0ol0QPxsRRH+k+GXNMM5hzsf
LsUo3GL0MlIwq/CVTLoC+xVNDeQrBik1Xd/9ek9Cs3F3uquVbKh1pUkTT7GIQMOAgdC96/hahS7B
WCDDMUXmidSl3FgTptbXjNBxLtGuuPYWydBq7AlskXNfWfWe8jxrWodBMQwdMytfQXEfuxGerBt0
NSsdIdVC2WRL3DrDaIdu1AL4+amA6t7pijMjORhmZM1QTWa2AshDMg42YpkWwFZ7jj5c0ia3SuTJ
CvhvlFUoBPhbIspDcqhjr5q/1IodIny97psvmJSBNrnQ1n0oW2OMTqdFvBh9k4Yjqh45Nt4dAYwK
UFHFX9NIpQh0bWpZIxRLw54cTvbOrFyl909xSX4oGRckkTXNtso+EM/gdKcDpjZUtvf4XAep+sMI
UulP4enDEn/Y5nq1GpVrdY+PBY05CGwhLkjct/Sqs7LcMKuciiK+EwH2DX9eaQu15q4jcisRX0rp
iE2AviNED2dEbpkgkUUgr1HHt8M+g/g2EsWUYwh7HbPjxWMl8SB6DQiHrWogaSiRSIBt/CrK2cVO
KXxiPt8xyTMWIRjM1Brpv9z87uh3dDhM1GGq55xw0dDmfEH5CiXc26i9t/lXRbVZZEAHrRsRDUFY
Z+kx+KBoXQF8SGFMB/klyO/9XKdZSbb6TuE8S3cZNSWnbfqLFOzIlfLViJWtZhCQ3ZZPlbiOpX1x
WYrKxhiC8LIRVI/8Ej4G34ZHuM/L9VDBMhZI6sx55woOLgWQunQeoLIFOJ2da6vXdrQcOuGoiKhI
u6WgJXoSFYEFM/Z9U1caUES24JZWw0JWt/ntFG3bDHiRu3u9HyoWBgp0U7i9jVdKCHOYnw1tL12W
Vfyru3yWLWq6BqiD1q6MEdaPLwYOh/j89w3xTzbq92JBYyPT9EvKI9EKuKrl11aMIWViRjiAJia+
ccY/5mSAm9UmbIIEuxOaqTLoS1vvHOXX3y9B/oOHeriEB3I1S9ShNAouIUtW16utEvQGDYIZqTAx
BgN5MCrJz0T6v3DR74bRbAXUuGcwXAF06LoDjHLxVP1wVX/AIQ9X9UA7EplPePxMio+1Q7+spYu0
2tWzAJWmde9iU3c6BwWUYQS9fDaAcBrkgEJ/ngNL9rRphXNxJI4LEZReklbxZTOTf7rEP+jZh0uc
buw/jlztdtHrpOLG9cWvee2g8qX/eb7YyReDOxrxo5ttgcOlIDH8mHr3U7+bl0/S9ZHp8oqJtjQL
aEVmixmTipONanz9/RY+hAH+n24CJ/406hZZn/RwC4Vk1oZaO0PS56J8kyqbFRbxTjWzlYggWtzM
LBzgTuXkm3Sd9W6OEq70q1ckvC3gK/d0iar0MwTYfhnO2hOaVUiMkHcIJSbYO7pcjD1gp505o+8x
omVZ/Yor0H0iJOFG7AzeokHbSQeyRhoJqviTbIII8D8KCpRj/9AtPqhbEjFWQpJJaU2Ap+rVDFyo
Mo03cCSYtMSvvf6ywETM39Yf3at+RNNs88XOwcx2swc3HIFD9/BljGWQz/xprM10aoo5IRU0Dghy
F/1b/YW+nooVDzqQRbdV/OK9Pw9PYmomOub7hBQ55nkj+L6uLtpJrT2dVxlkorabI2dpDfzyqmZb
hj3kqk+kdaTvoGDIDanBXMtnxXDlyG/RBX/3L4NDlzR3mPbMvC4EvbsqO6vRs0yUQVXDKsY4ueLl
RT+KCDOiFz3/vg1LY76dVX5z9zOsSYq4J3nRrN4uGwmVzsW7jQuN00F5lrnEualTydCyneI94HRR
OVPLsjEOw6tcWX9fhH/CmpP66B/P52F3mWdxM9evPJ+e8FrzSqeH2eKOn3jIuFnkpU0NzoVjyhL9
8AcBxY+L4+ENSDohL4RESY93CXm0c+GW4Hqe0hCh3Wix7Op5UjwBRn1cFwTY5fTBEBrA7+HN+4ny
/1NU83ArHvaLTumaNDdE3kfMiGBnidlqZlOa/Qy3eMnLBSQ6AiuS046YbTrxbL3HtAeUypgY8+8P
5r93h388mIeGYdaqRZQXyExhJMTMLiqXDR9VgPAJLii8zM49orYtsNUSltNIdvCe1bO4i+m6IVog
Ql4ZanaxpbktzDymbMQSAQXUvPVLEU/25wI9nxnvgeYntoL6Z4W2s6f7uQBQeLPSKSfzkF9phLiZ
ifTDujNmf0iYuNtkoE5aZrwmTJr69+6sJ6JStTd2v0vxlM3JLFihJBjbiQB1bH0Gx98E4dvYvRtp
QL8xx7UNGnO8KCtw47A4S81kREGWkLzL1ScTCgG5bFl1y3LbTDmlVs2e+iJjKMrM7AlQjqQysMwZ
0mdM8ByZEVLjp8tl0zAWgoglL4kCUXJZd5tyka8wrzEeBQCWQ0OqSZkg59eubrllKC5bzG0zLK5E
k+DRyI7NR93aaTDFQeRb4eO+yLbz5R1OdSk9R3tjVy7bNWEGrupKH/2m3E5MNb6GXvHEd+lyKMol
e9e6RQlyWQ29SSjH4GJ9tMg6E2BnzTstwoUyf3zrVgnKBSa6rIVFuCxhP64fs40MwikRIRHtkxOu
rxw7JVP2fCjz8YR2oLCiUxqQg5vvFJ+0y9f7s/4sz63LpxHEr9p79zRvMAFbPRO7V2RePNfFqtz1
azht4v4s6ryP5ojxpD8lwZRCUUeWgOn9KfUNfZlgDuG2RvJakO079Cx3nb4H1cT0lUno0K4THxj0
diov28lyv6z3MPm4M3YqO80H7ZJF/pj+IZ7AiYNJqKusIpjUVy2YwHP0rN1LQT4CY3aOOSek5mY7
9BfpO2GE5IzUZ9qzAqm6awurxl7PTQA9WOyVaOFcsahBNJPr4s2Zkztys4Y7m+xHe5DPhE4Wh3YD
ROm0h9umv1lj7pBQvbwvR2eS2LIDIOWIGrd+72EEpF32OldW+JsmCkiaezOr3qOxH8Yjipzs6sbV
Uzlf5NDZJelq6YJJM+aNoRfCC55sh1MYM6cZLq7v5H4axVJTASx8sk7EE2IKUKanfIf/YznfZDLP
Mg1AiJXYzH+hhmekjwUxiG//BEfucKFAzObg38iwIliEnJM0oBsk/WEpLpRD66GpgIXBDiAtua24
+PzkTJ8NX4N4JHXqr+EZ8c9+9qq/ach2BdSB5kSZK7qllea8cZmvQ5orPmGMlw1KpIurb8gcg0D4
tGf75lMiQ4PS81OA+yUpYA2mpT41drybva9LSClmYhGE846ilRigFOIJCE/2T6cJ1WwiW+QC8aLs
kSxCofga9SBd8lo6Q7Q/AVRLNMeU2C8E9ZNEaTOIcVm8pm5IvgyRzerMuX0TShOvhiGAFwabl5Da
CcwWI6TSJWQdoM2/pF6fuGkDDErqQF4eMh9kdRiwBwp2vdSu+9GXn+dTa2dHDJQTJQvwEHdHsm2+
QDOvn3n9pUi+FmNshghu3hAAoPJQgfOZtZsF13rRqeSueYKwqhezJeQ0Oq3JIo1crSPsEl21WYw+
BQ7FQfiO9TWTTQH+qcbi5We1Xb93t23Tv+SvMe6zdX/u5xYdhgevsL7uGX/GUha1TTh63QLD2IXs
DgeWzGJQl90fLppn7FQfJR9uJWIVbF59TXaVMhjuK2rFaL4iZyXa87Xore8ZyeEWlDxkEnhjkjpT
pA1FZZLad2iuvn/t6qNy2XbsDWn5XvFilGyn/Cw7IWSEk/ibJSZsCA0xiQS57xnjAZYC9KeshbfQ
FdZdv7qEO/Cda3QwBlw1aEUwazAfL8GZJAecPPq+eAr1j7DmYuDgLKKkaWJ3QAwRuvurcJKRBjDU
gpInx7Yu1thdoPnL8JjcmSlCNi6BLBbD/yTiOcyODmcM33Vhp8ODvDCOyYPtfwZACOfEjWI6d9QL
XSZSd94kxBzGixAQpWtGxod6ZYAZfNmIkdETiNHMiH8iqms9V8nG4YY62lT1me1HnNpqRgrv7we/
zYpnnEHFDuaFcbm3XUFah31HNnm/2SPDVvbCN70qgsFJRzOlhwgl2xGVRLvqVKg94V3/nu8VT0ET
gQZp7mufteHPN4qHkAJS1+SzjCfEWodxN/s1h8DZlg5x+KDavWQ1NMXV3ZFA32g70ddOX/ZTuMBV
yNSdAOtv0Dnsry7jSXuLJXg9xicDp+tHFkCj6KTy3JciMz3zMyMIdkq74kNTW+KtkCww3rgGyoAH
oyeytDZmugI/ZA2smr2Vsd9+VPCTx0sgFz42VAplu/blrHRQJ0A7kAuZ4DxuJyIg3OQa8XGAdstu
4DiwqsTHjUXJjFmsEYPkMyFOowMKD5mxFZvtrj7KvH77AUgXZP49+Sy2iTGJdyPpMGRLCIDxQxm9
OzINlZGJyJycWWkjEpkRkXNfImrpNJpMnljPBREhzriQ9oeaVf+pbnkQ/d6iWGqzoaVgJvQ2A+qx
xm+OIUY1ZBxOokWndRsWqjS9bPrGeBVT77Y27BaNU+KBckzBTOXysoU6Jhzwy0tARHpbcq7A7vzf
7EPcYock4bqO8Z9clmQePfVH3E0pU9pwsdqIVwyQduiLfb1V2IpQmEdHEkyYonlHl8sNPRgViMRk
uvhJ6j37Q43wULY9OC2GSGqKtubXr4CUCDj7vr6zmc32EPMZBIXDvvgpW6Dov+OaEGGSgTR7HT9D
t1ijgqKeCP1+Pu3tt5cKEb09c4dAdIEnv4iDWWBRsZDuUNqmdrZWf8BSfos0/kVx/Pvqfxel/4AE
yivzE8J5kx45kJJ3HhgtZHKAmsYfAlBFlCxyo+0V+hLRieGWfrpi6E/3QdRVf/GuF0/eGsfkV9Sb
iJeyN6yI6sUbEQqiXtEDDg8MdU7qEoE9flx/GhTzn/Ynov7k3ymcVNQPLYGqtl18E264vhxGTuBw
yy2o+XbPsMn7pCqdy+gL+i/iCSrGdUMqvUGtWKw6RpVYOBwhowDexR1+YzaRi5/1NpIr3MCISrCr
0pMSuOdFTBh5BY2HyJt6Xypb6ESfwzOovgDecQWSNxFWxI9aCeUcZrDnv7c+/w0a/PMXfWAh0ps4
L4SoSo8JfrKFeluE+QYVdvrNfw12/65/kFndMT4RHP3GnAa4Wxsn5Cz4XcTeIqs9zGACWhONbHZf
XQ8cp0BhyJroM3nYZH1xvs5Rr1PKNgTnILFkZzRrMm5PPbdimX0qz7cTslFi/+z43DgJFARYLkt2
cOhRfWxM+mIk9W+0ahv2c5Md0ieg2+umpIe4+4LTmK1dvosvNzt6Ml6mJZ6isrPnu2KHLFN28nbL
GcMtVgrrMsJxFLLZnYf3mKOBPSRfi717b+1i7o6yA9cKA2TA3d7BpN0bPwJKkpg/nKcdEjfRVBZ/
fwratJr+fFf+f7U9NGjV9aJl97FMj/pRCyhf4gw+xaxnLu+OiJ4H4M6PNUc8E0KMbnzKULvtO4Bn
tqqAgWP9V/I2WfHSffhafVBczAiwscTX8FfoZqElMf4swE+d0o0iFuy+m7NE9ncHZMUQHXklLkvB
13hE4wplF9PUkMcKr+HBsLQ1Cp/Q/sma+t+vlzyjG2XGz4T2/rsjvYmqMGvHIoWiU1uTKQHpObmD
Yro3usdscUeNf6MtEc/da3qegUSd70+UV5djyhIYnJur74U9zvg77SFJNPkOfuWavUlE8kF/fmpk
BNzXzIYsXkb8kehZtWV0jIeADsHAqYheMXZrqKQS3dKtJk2cyCJfIvoHY9MPG+F/GkiNf/yuD1iH
dMtnfYiu7Kit8xWOdyK8b5/336YZSH7v70vpP3Gef37aw8YVG/ot0nI+DfagsvPdHMHLpMRekhpI
jJG+l6zf5Q3VeAUeoVFQ/Ry3/R/cJojDP37nh12lpo68t3euonLv/0PaeS03yrTt+oioIoddkZSc
5DjeoTyeMYggQAIEHP262t+qNTb2Ml/9/8a7887UgOjup59wB2rxPMACRQCjtaVjLUDmrvdcxq1n
rAWHFtHL8jFdvdNYwcrPtD80sZc+Hy5mrxqEHd1EwhXJ58977STl1dCcZQXYtAsYrWXSOQCoDg0m
1cNzSX8z6W51/LGQyCF5TV/3XPHPjCD3zFoUkmEgCoQi5YI8C3kXedvQpcpHooTqGmADSzBDZkRU
nCU9fU0APr/5ZOfgRWGc41pRUJ7BGoqU9RSknVCwDC1fo3ZG9BEkTnmGahbNfDXzazP587Mn+yhT
pdqomkG5xcuojuD+p1tNKCXglKs5SwZopzjI1FCA2fzKCYBm41wr1hQB8Rj8SkxjaXDNIrBMYjbt
kcMdFkgnWl8QMQLdoCV8AdzotAUib6MdQIKcrAZ7eyQvrdXHdv+8by9O9KbzpyFet2UAmsQFzJpw
JeD2TcqA7hOklzoDwED1quxqeZv0gIR/PlDK94ug6zhPOZiRTcdSfH47jouaD+FTcNMJGMQYOhrp
CGDrAzanNK+afnkikyRft+ceL9b46+799/hJ07iQQE50/VkRTWPfKoFeLMp1vxxQMgSqz2CTUmDe
Y0MVN85Pj50cmiJJZWt/6JXbBp326q7eIf5WhkdQa4/ZPUqokB37ywYs5LMVjj7Npx4lDjf+jf6M
tCSLye/1y5mFmHulyWnocr0uTwZfwrjN78AwosD+QpLBYNZB9pcRoSKQY3XtURAhozQXR/TvT8S/
lZicCDs+nCLVKBW4t1W0AFRJtxP125MBc8zn88jkcR0VqLd/hguYgaaWqOo8BVkC4H2oi+E/RS60
Umh0Hjz6GU25wRi8PPkC1Gyxu0NcoU3rRnfuOhA0xao0uB0v2jqcG3R+M2sVp/vfb5nE54MzDrih
jixvo4ZmaAW0JZOgG7w69gB6OQv0RlUHt1UhSpoHepCiWYnS5MySzp2tSd6zl2S9aiOWNHEW9Frp
1NAzirBQAPjog3G5FFQSCtQDAwDYpuf/7fMnBeahznKlOLLLbRAdbUh383xZh/Q6Q0xL08itraW9
MB7S9ZH482vmx8/t50l5pyfpIHV6pTDvLtm8XubveYHeaV20asEVQGrt1U3CuCPaBwj4UWHPKYN9
M4f5tA/eK/APRdqxKXFb2rMPLCvUGLUA30ITZqemS3o62/ZGFGslM4+BFfFG+30QI5gdM5/ia6HP
a7AbLVyNZKGm/vmKzgY9SrUh5Wjjmtle0kFfDgFDlCtrJtNWvg2nH5402fhWfzDLMkmUW2xuB2Zv
h/Dw6xSKye/e3FnHgFPLDH9u3jXR+xfz588/cLLRuzGr9d6G0g7+3sNNLxzPzEm1x6y70fjWYbfb
A788xH9iC8gTfZZg7ht/kxh+foXJXlcwsO+MYywiOhCV4ypDEoahQxVzdVOaDoC10JLmku0fBIJU
sbZNvAIOSH8hM9ej9Przmn+/9T6sxGT7m2WhGYUmySSq8dKhk+XaxW+Y0j2IrWP+1HY3DeB+l/aa
Ttss8dsMEdGl2KGJOQNf+GYA+OnbTI+B1o5Gd05Jdizzvm9C6AsItrdWoAMiPlKQUH8whskQpdoj
9Ympamj+1dXA6d9KZlN5GLWeSqQvl8wHEcyK7vS7DJO0daS/Ss/J74r5XoyYe+mlFNlIaS76yzwP
cSyCtW7dFH90+FxoLx0WXVp5jf5o12ETr+ksMSQs6nDmy2vf3e3/vrw1pdcUWt1HJ/HlnbUs+Mfl
wRP2E3m5lFHLR5tXWhotVtd+OwQj3Qy6W3Ao20s0/06pS016noWKzb3TJM3JnRjsTU0EyCzOR+Fj
b428a40PRuyiqdxsYmkWMfFNFfp52cVLfYx+ZaREzpkPUWfrEy1u3aYDk8NRyZbFQ9eu2/2NWkLA
gQRsYNGIMl0v6LTddWxcNzQOfe0N4ly1OoPu/tugOf2mDH5SeArqYmqYMotExdI//cq5SFFUx1sH
3ZiwXddBjnE8lgGndcN+iN1bMpYmHBT+ST3AR5nuxdyifx9ibVWB2CRmwJPfOlot1qEKESiF1emd
e6ZTsBA458vjEnu4rH3SshUus/p5w2SKJU+f6bS1MyfN/jaJ0v+9xiSJUw6plkVHPrnRCMp4DVTS
hcCNQQGPRNAUbKBvYzoOnfYoZAVBPZ4sGhJGoGPQzmzRa8g9dVEyKKofAdM7v6WU0cXN3goIafR3
FFfSwiOHF1qF1zCFXA60b6l+96D3UFpfQu04eSOsCIZbl1DAxSUX3wPgwZOoFz1uOw6z8hkP0Ea9
sPMt05MewQcrsIDB39oeXJ1VvTpdjWeML24cgbaUdkfjMR/By86ZSX5TSotN+u+LTe/GXBt72iXy
bYsxHJCRwoTYo9wxbB4RQYThgmknqNs6ujJh4Xu0RhB9vUGPbgNlkD5+D1K/XfwcQsxvc5cPLzW5
Roe+lrpjw0vJ6/bF/ltTyLnyqntjIg4ss7q2u+0pX0JsSX6PXag7LnOZ+D5eAeV1mLgg6I/fJ23D
3hvMV8ZQhgzaFsb4sn+J77KLwmeMbDNpdow//JrHfmn/QZx41O6sU9CXb2YDqxfqicqxAVaJeclg
wVKTXUHDRx+5+VsfGbJAfbMWOv35u59//v/n7vq3JpPrPC/rzFJLDpMoykZEmOQVw/BjtGI0yLDV
7fw4v2cdyp7DVDKBXYKt7ryf3+IbPNHnnTG50Q/HLCNp4i2AbjmXeFD8GRv/wPib4L1rFv5jS8EO
mXspHYKZR4tN96U8/CDRM7lCznla7E8Rjx56P6krsCHrmJvBL8KjrzGfMgSf1zODLLD77Vwqo8w9
fXJZ4Nwz5NbI07MCqhnYAJBDGgUMzHq39tCUlp3QwJaEJjw6Yj//dG1OnWgSSIu43adywsMbCG/D
ATcTRCKDhNaIHqBRQZTPL6PrDi647avJEp4D0EF4/NrWBBuOWAz4AZAOMq1XT+tdNJbl0wba8VzE
10UC9dMaTUKtkYGWrsQmbbmwgfox00aWLNE4W0grhuVlclrF5aaKwwE6Zrdg8I0T+qLvIN8Pr0MK
u6dcRBF56in3emwi4M+3W21c1/GlLCF+7h8AT/Q50kf4OIKTNYKznLj2qyBOQPkB9uMw10TjK2+8
4oDPMbYHA5TAw13R/fl5Vb4/Cx825CRKHruTysiGH4sId7rqSRjd3Cv+Zlwxq8a6EY2pwaOFt0zQ
sp8Lh9qXOnYipDN5etWyLqoxKggk0RpoqpWGtdLhkkH8ESo6xjxMcczHhMl/z3+H0SP8LXpmQG6K
mRIQAxhgmW9n15HnuAbUV2hMeHuMVxLZhIbcPk2+N5VhvxXt2lM8E81VsWU/7ZTJ60+ieavKcupo
nbpDCRZzuTaU3eZOGS4VdWvpRBNXfcG6hW4xJaiDjMSATejxZjzfM/MvNbQKTjNpwtflnLzRNMBa
UpRLEspEjUc2wNRz9NT7Wsir6CQGPogDVFilMGIe/TtHg27mi3xt+k2ePwmt+n7Qjsq+V3Y4G4N9
0l3IAG5s+2LdQFmkB3/07c2wtH7p8kyA+Xq5TJ49KYy6+qDGOfZbO3DUjE7RmgSXsdojCttjI03q
EikkaPYGvs4BRaEFBiQhxhyzMX5mUxsio/yQHZt2ctLzll1x8qX+UUlCoSSTMj2XoEs/tLwDPCnz
MvEjV2suZs7zlxD/+SMYkwumOpS13dvv0lQwrtuamx1Pr3Xh5psIpTVwqpQF8zP3r/2ByXMnV0ub
JvkYC0ks9aZ7YvB02iFZo+2sC1A40VN7LRAgc5H6fdr1w/l7p9F8+NKnUhmkUfxY3HDApJSLbHly
bdihrkYjym1RkZhrhFhiB395Jj7rliVaE6o9CVlGnzRp3bPLjq1rgW3MHqVsy3QdY64rCci6ta0h
mzVXDpg0xVwTs+A6aBdIHr0NdKkIqNfpGrQUIkMRWCjPTDyZ9hnAshCNqQUk/wTyUYjhm0/f+hWg
ZXLT/kEVUeT66RbzL1wOUByDEWsHI0qCdB3EmDV15XVzvDDALdwB0neusCEg0TN8AEwAcFRXA7JD
/AFKS+b++PO2+9rjFcv/4atMIqER22N3Svkqh6eRsCeDTo02MIjFm+Uukns3wIHJL/zy2QLwjllI
hm1IoIBn3EKLPjZBTg2QXHQB4qiHu0O1KF/wVkkEcil/OeHI9wY1Sby6NJOTvp+InxZ0EjITo7Tq
U6UpO3mtIVoGihHZEjTRcqbeAFi8Pcoo6eUBX7Gznwa9sQRdW3RbqTzDAAvKDMXo4y2hjlyl95WX
hJ414hGdp6u7DPO+04MNIVT02BcsZQ8oAxK2YEzKT6q8OwiVFLAYb6OyyYwl4H3ahXNT4+/PiSOs
FHEK1sxpUNAKRsnFQVd2DqyXKzEWF4oAQE3R8fdxZfbn+nZfk733/fDviZNwYGi9Uqj7XNyMw9nL
uMZR9iTvk18ELQQmmoSqgC4hysqhPV+kZKFoHdVPp+gCj5h8hbOAFd8ihcqQ3umWZnqHu3UfrwvQ
DsXFPA/nS5U/ed9Jciq8ELr2MCi8L3rP+F6lWxsNsJMwWEPmQEkCREwhapKJBkiQi776LbDhmevz
fSb2dS/++2yT1HOInWpfWOxFdHSr1QCdeFwY+IeF3clEkhbU4W7AG2dBkxe2abapRzC1GoG+R3eL
AGutlfSqyC4bxXcoAi+woGgALKzsBRA3FGvolVp/YMcnLiBZ2nPK7f4WQYEYi9oQRSL6KASKqiRg
ne/gY8nYqcCCwvlEgjnOHGGh3GdADRBi3+mHGdbj19HZZA0mkbU5HvoojlkD0cwGnQ04Puu9458c
Q4kHE+gvYgBJiCF8A0PWK7DZ1lEy511DI19rjJwlXxvvCKPhz8FN+z7k/1uVSXDTK11r64xVOQMs
UUNESAJ8GN4bIKnkyvEaI8Ao87VHYHPFk3ZE4HTVOgi2+YBJRRfQiNc1FkSEZrgZzD4TlKLeQXKI
5LTWApmqOJDOIdTCn9/867jK1iyMuw3cWRXLxjfjcyrSKmVaNpGq7PSLlNn9q1yFQA7rd9sIRPYg
i/jHNweZc9Vrjys9AC9KWuL//Bbfpcmf3mKSFMLWlo/HM28Rv9kXEurcKyf9RRu4wQwrlHChvGdc
/WCZQb9fmpJrc22gQ+oiGgvbDZCb9/P7fB0qTL7KJFHU5FMnaQ1VR+PV0nVBlD/GsFEK1Fg2MbDs
8HRat14CubvB5dA7VFCs8Vgw1fu5raV+KYo/v4o5yRVZsqPcDnyagxAtl90jshbqskOz4mn0YutS
QUvnV/5WrmDQDcV9ffK6ZwNjCE/7NfNRvkkcPy7SdFyvJ5GiyMCOiICtAVAbdeknp4d6jM1I6evl
jRMWHMIySMFQWoeeluPPb/CV9GwbOPRiKmcqhoqG1GSzOlXfKq2mGbueQqXYqMYGW13NvqdHYx1X
anUdATfK0TJVQ73bKsgS5mDnwWFV2wabjzp7qI5haW+JIZgurY0+wkx0o4J6BWgiqSsjD1PnUQfr
5lydh8s6BTd5Fbdh0+ws9ZdxCJ1DeImMSvaEeFuBGHi51CKsC7Xz2qiVHS5T6MoeccHYz2nGT7+9
wglFJVjDNdwC/mNNbp/YGs2oLysdPVmEWHVXv7dqQUbu/5gYbEPVA4saoFDlHk2MJFzIzsMhHLp7
GWU2MkCMy4zVsVoDcc5yuItLCp2D5Um4eB9XHYoVp60TX0jZktQqx0DSq/rVCdFfBw72FepqRHrt
DlY/DRnJh/SgpB5+UMM+AIWi/56tUafhdPprJ5dcPvSp0+alvsve7DwEn0zVHOG0ig4VWkYhqoq0
Tw5XaDSSspbeeaPOFUlfytTpK0yuGvO0P8dg4fVd2aAJVeDs9DyOo+dUgOcaxHPKh5N0Pep/be0m
K5ZH9mOyLKsdKuJujrGpgidKY5Do7QdXAa3QG9aywVukLn7H5yX69X9N3TsbLhAdwIIKIjip6cLp
+E+mjllzdx9tnBsJ3E9Js/4KPMiJiWLhyRCySM7MixZBfDwmK2GlZAzrDrgxghSh3Wzy/DUf1jJ0
jb1xhQVbwRwkQ8wUvLkfRVeZhAMa0zfrd2kts5M/2FeZvOmSoAYZ0fkO7IzsmraJlvuScnc8bNT+
8qCHCqaw6WVartBbhWuq4fWzX8boa8qe9TsJdO/w4CC8rKy78Wo/bgzy9fFOyx9qDl6L4kQXvzVZ
6zZnVLEQeVO715+DgzK7ZJNLuNfG5Jjs2TUNqnYC/zoGKSApLGow3KO6sde9eYVfsHLCYHkdqZui
xxrvRsqfZO22zPgc8KQ9BddrrjnUhphWVfc1OOh0W+mIdl4M8RKh6abEr2dToc9NNylb19FFebxI
kEWCzQsDEclieWmOK93BGcY/vhpogQ1rFkTSHgecFZGZaUINkcIzRizugBMMQ/LuQkM+iJM5Ls/o
OnmOvqxxzpIwmQn3pGc23oNY0oXN/tpuA7kOY4gqoy9pN0I8xj9vwJNWrpwuMSm1IP2hq4Hav75s
sBI55GGWhDrELmxrEDuFExlvIVdLgBeZOHr87wqRS78ul2folFpYywtap4DFBjDUczerCFQf89fp
uZqEcIteWH9OOFf5VnROhwsCLJWecVGu7CWqj3P35+yumKQWTqnZjbp/j5z5NTTIzK/RFVf/qAjp
NWG9QoDluqSBCQjnemZHzv3WSRYhJ6mTqSUbkpr1SWah0AhG8+XNWGeYe95XYT1zTXzpsfB1NbxU
HFW1HUQe373RPrQ7FMmRGJ8c9F30F5Oy3pMWx9skyBniUIrA1c6XRVCVwczv/CZcf3rqpJTLaqU+
Z2Bxdy3yZdayS7eGtWLMf/bz6wq2BH5VEq6klswIEqGs7gJAxEwea4l9M9lXn95hckGW/ZgqaLro
O/1Z+N2/lQfx8GuNc/K4z/3DGSahYB4Clx/Rgq7q9cn2nfpxQH1bwsyjCkjN6YCqf0wwGnYIIt7O
d4MVAqilPZYHSv9cYbihrK3KjXKcphC+iuolUUK97QpECRY2fPyLYoWU7EZw/SgAkdKw/P7wYher
oVg1xU5pXE4onApU6G0NQMC6TgUaopZD7OGOB3f/W0l/F/qF067sE/j6VTH8VtTHdD8D+dPmvtfk
ih2L8jyWSsH9hrp2dVMeLvugXSbQr+F4YtG7NLgZomsdxUc3aUMlgFwMpkV6kZ7t20Re7Zs1E/n9
fmdD3oQ0GTJ+cWMLWcqr6oUaeDPXVvvuIH9a4cmNHJ3N0YgyVd8Nbsf4GrHX32BlYf7Z8qZ9Gt39
L/Cb+GJFu2hOX+ALwmd6riZXS3xuMwANub5DVEyqPaxYlSeJ0UMaSHiCLTJoufUG2YoCezfkXGih
Fh481nghzZlmGOIw/bTRJwG01hwjbTUOG+tDu8zFOPBMHZLDwg0TWO8GzivChXUUmnDwx30F9zK/
spZ0yl5Gz1gilC5M8bB6V/IbjezJcLvck2RMaT37vKnwor7ninsHjeuRe7i3eqx04NV5NZp1QmwZ
GtfBHSI3Tf2ZSCIi4k8/bhKsh1ytCsVK9Z1GDo7zhbAEkeDHIbcCUtlwz6/JDinBNKDVl2qoix2e
z0snWs28xjeB+9NWmwTu6pxpB6PI9B1+jnuknLdV0G2UZ8QkrOd010G41Xczj5xZVmVS5iXjkO7N
ih0mkhckU3B2QvkAXpmQtVZmfqA+8wOVyQxAK3WrGQ48jUKqoQ+5NuVVqYXOCQB4qJuo8PTdpdxf
qPubAxyfCJlLhr+uDCd8gcM7pRNqOUA7kNhj+qd6HbKwb5or6GRD6AAPYZKFhJ0WOGtos+aT4Sp/
K8yXEmXu7pm25f5zMrn1bNtSLGPqb2GccmXMioSTueq2bViEbYA2HiLPc9PpL4OzyZOmSLaod06H
fSNpu9jydEi5v5BdZV+mXqRedhF4OucGcXd4ZbCy4YTKkOP/Z8fj//3YKbxMqkxFP+a8Ajkho2ek
bZvrzDfxime8iPI27T+ieZhdCztO9DB0VDV1j/Lwf7RZ/72H2Mwf0oy0LFpFKWIRg/DtU/1x6bht
0D3EjKfxZnJnHvf9XfXvcZO7Xc5KZ29a/OxkJTxFPJiOiDxolFGv5QoBIKYFpde/YHAGGOTnZ38f
kP49enJNnrvUqdKM7UXuLSg2/jlIlvOsnvfN8zXw/XvO5HIzjN5ozWOk0VthvpMNrdup3Ken16P9
W0JMvcCrkj/QMtqCqCyrkQEA/vcRW9Ci+63bnt27e2eLibvTXDrdHzl5zmIQd0hWSdSPeoK63j7d
HhmopEjvich5wuD7eR+DPhz/jOe7YlgWABFUYTYCiR89P6w67L/Di/ZaApU0n+WdjZy/+VzVN/vH
WL1XkrVZLU2EAWmqwqz7c5AuhyTEjtNuN5KzzQ53ebKmGJHLmTbwF9rX9CRObuN0X6t7TWc/CAbF
+QWH6PXw630rwE+YKyC+DI2nT5tcuGZVtFmjstk7wNp4prgWEhBseQm+XAtBPrmwb88eAkMwhfKn
Hq3audDzBag2fYXJtRhJJzPOxQE4Rz6+vzKuUIgaIQ9tJEGBSCjIj8o9B9gOBDVJyG/1UX09vGlr
WMn3rbwofyfNzLl4bzv+tGEnV6QuHdW6sDkYCD0NLjrqfJXRXmZNEGPpiufNQX5I2yXqVDHC9s/Y
6laL2nCPOA8pIQpagvZwkd32z9kv8wllAL8nLcHfM9AQr0IWAHkSl7HmbY6gVOmX1/vr6Kr329Vw
J2FJDAE2SBEOWIOCgqS9xuLwWlDpadDM4Srndps9uZnlSuttK2H9MULDjOYE6lE4dyBVJ/BfM/eZ
Kvbu5LuaCrWbJpuWZpnT+6xNjkerKAz15l0hZB/dBloJatLlW+rVpo/CqFg3t5CigrTcdPGFBXt3
SPwGARsx/Wgg/S5zFDsIF93dz7Hwi9gR2/Dju01vwDRX5Owk6epNDzawOG33p+0pXefGbq8z+EIB
PYHXzAVEZNGX5XlZ96HBSDbyD+XaIBeu/MRrz0sZqJQn156xX2nprVn+KpwQAQkZ0SdAjIV7eKan
WtTL/IZ+wIhK1sx98l3t8+l3TLKfSJfO51pW1Rv5sLFzTz0uijfaoNSqBv6SZz+CRS+IQwJDZnr0
s3c4LGNpvkASNg0WShpUmMLBp6Se37tWyBXUXwzn4Jgjt6zOVGpfhl7Trz65bLMcjdIiZkcIRGTF
d7RDLBFa6x09A0a19S0zbJg7Ly338FBgSIRszSFECdXIV1aNFMbicHzA2ylM/G4uY/8ynpi+3eRu
xu+zlZuDpt4c+ffxkcL/223RImistYFxBkKrjGa9BC3N4LxV8LZfVpbQq45vZ+G836SCn5Z1cle3
bd/vJSAZN/rzcQuQB0FTe3u6R2IQNaIdTw3roMWXB8EKBGaahfKXrzTXgfkmj//0EpOL/JxgZKdr
nBERLSrdrVgXwaEvcEe4YmgzE4e/6GqK769qhlD2tA2H8cDnVCxqlH2jSrJ6o1krxrXxEpxsVgXF
s/0XIEKPAAp1uSGIhNimo1F1laVB9oShEExSlEg2cy/0XZn+6YUmq3CyTmnSF3wAAphXHzwFz1Iv
DyKd9+h3DJRd1GaV/FL0Sn+OT1/Aq9NvMfn2zoGNaOl8CwRfekI1amrCwty1EbpjCTBxQoqHJu2s
Dtx3d8SnHz3JSNraNNvzUWy9UITr0UW7+apfas8Vl9XBlbBzn1l47bvd/nHhJ2lJeSokPZZ7gjF8
MmhVg+WO6K2Vz9wNv+TW3d/3qZvi0454ZOnHqKxdtxcNJaXEuO7y/EeyNkOG9iM6e45Xmzc/r8W7
n8v0Hvv4epOUZa9obXUyavVGuY13bbd9tlh+xPxfVIyifh3xAQOnxBQhUB6ju/SFyqkOEu3CkK8W
7YmYK2Q+9uUal4DDbPki9sFP7zbJXRzLGkv9PBKzmKcClaLCRXvktxCHoiPvUcXaj85qrkX5XXP2
4yZ5TzQ/VE11piZqdGbF9GcmE7iDlMIlbDdiPiVwvdnVLMP5m+rl0xMnF508Ool+bjqxCELhR4iS
9isE8RD/RjyNoHQjBGMs1DExq8QGIf07t03fOwk/fOv3ztqHH60150hPVUWcDGLTlZDOESWU6AHP
pclz5/8dZfDhWVImYS6v86yGdR293DtdpMw5yNNt/NKcv+z0VfTy80b/gpyaBJ33AP3hod2+rvOD
wkO7ADiv1gnDd3gK1FJIvjeXReB48hyseHYrTSJdVVZjrhXEGxXqRgB1pblCzdl97aF3uDZl3GJ4
nANp6DPH5j11/fBLz5F2ONct4RUXXuVav6Fzrr3aOIoEZx/AW7Fo/8o43AjFRWFcLo7SeAFNRpUX
yOiHJsshCYuTlfn31Lv6ECZXjgsbOFog073ocIR8Zqxem6v+nixwvpb/Nrf+EJPeM60PP8A41mOi
2ByHM7hMpq4BOmZ/c3uBoWykPFWIlud+fbrPpRsF6dgRaD7cqYOkAO5HgAcAqb7Qu9BREYWQ5wLm
d+2lT2d1EjDVRm0OSkWaR6eBbmt16TwdOhT0SDY3Q1Bc75OwOv63HRZxKf90SicR0aqass+ks3qT
roqdet5lw8X5IvGEjI0e6CW/G/OV2fP6BfYzOTvvd9yHBSnswa66gd8sPOVEaVUyFVmcIfmD9WsG
RrbLsqcluZAfhCQ352mRXDanQAXtuV8NpT/A7nZCsAFC2dHBclHHy6wDh7MYR1BqBDgDb1G0kbBw
JNwKu0YYIg12Ar9QJO3uhPml6Y3MblLP1O9wYVqL/4HtaftU1YLowAybXswR5mTTXLSUWGuhb3Yg
ZAvxwLWaAto3QsapSGjGqB5qF1m9G5fiSThDGNkSzoxhPxnpWjtuMtBqgkVkb8UwTlfZbhGMcBAF
LjKqB6/bdNi2EK2cU1DIAf0WS9mgVtAfY/B9p2WrX7XNZVrd50MLtBDSR/04tyqq2Gg/7IV34OaH
RRkNyazqUlSga1Poc0Ej1PJnBkGWFCQI7AEXf+Arh52Lf3saXRbIOb3K6TY+XAH5weGGflOgnBa4
F+KNN5PjfVsNfTjD2qQaivSm67uCSxTJGS3xdHd4HrBTDdod0oj5+MY+IcsRxtWGkBkWQi7r/d3x
8T/6KUUgSUvs/+5nLoGZ0DilgFpGUiTJiYwCy4QRaVLdJ4KA/g0lUL9nHHfd8xU94ZmPMXcNvNu1
fFiqfZVGWmXxMRBC2wv9EvuBWsvrb1DRAaojOqPzQP7vGmIfI5U2uXzSNmrSQh1Ehq8E3SoPOjFf
Xh/2dyPdAMmvt6MP0zwOblJzaTMrIajbQfE/aQN+eo9J0m02R1KLho+eitiBZDzgawcLHpCtZ1oh
s6nMd62Zj1tvknGDAc9zJTVxAVQ8C6uEO8Xb++9iRh1a6jFCVxaWFojtzzYAv6A0p4Fycjk0VJX7
w/795oK5TyMazTgKvZF4CC3SWAmVBYHT7pwtypW0UZCNnWv5zb7E5JI4N+pZtUVgKOVfY/+Ym3/z
4o5q0q3AI7qNQf7+q69ddbzECMkzy6WEpCNhauasiaT1h/g0VT8cla6OihMFJqPpB6oJkfjg6eMP
HYaps92/mZvxXYvxwxGzOrM/NDlfXtTzkKaFvrSQSyPFw37ctyrsWucKWX3uoZMgZ1pqViXnk0hU
ToVnj88oJ59w1DFWGaGkSoOuu9b0+9y6ivUbmNqWdZEAybpkHvQ2Hrc6b4Z20sNeuk/oYUGVNUAb
OfkSTaNjiO58lq4VaTnoq9xFHiZBY0hdOH80RnntBvFTgIHa9cyqiT7ET6sm/vzDd+xPvdI5Fcmj
HuaNDw5HUMMRdiqAioYl8FlsdbtZdPPchxR//uGpedZVkioTIppX0buV75HulmjeIjp2WVzrG8DV
M9vzPfr99EMn0bGvlaY2VX6ohcRCgA0jQ/jswUGsfSX0s/Hn9grkuQCj0yhFkj9zi/v2gupY/huz
k9EN9EzGsMD2PWlVXv0XadfcR5nEzXHscrRP3zs05jFIxkD0ZwACAGQQaXkQPWHKZ3j2TCNz7rbS
J/EzLYo6zfbEz3yFILn0qoHEYW7oWbZrrd+NlWdP0uwzJ4Gz6MfWMQ4USv+3eb9AVlPUvOSN0KwY
Sf+aK5O+eKRNYvU7efjDniv10TYap1VvijdYvgBVLjGCSBbI3+fa/YhA25sBHuoagk/sKSu0r3OR
m9aLGr9Sq1wfpF/07mnivk8Y2mYMTH112C8RIzuE+zk11rmyY0pFLHP17PQihcjehHxO3oK9h/O9
px8B5Zwczz8qq0T25WW7nDsrc20zY9KfSCW16CQRyk/AZ13REkE3wpd1ZLsO/j6I537tXLf0HVzz
YW06KerNpuEKS5mH7g7wyiJzkwGNxQxBVBiSi/aYjje5uUshPoB8uOyAVmJWFV1BysTC5F527ma3
zMyV9o57//BatG/P+1T0EIp05SiYlN78Z9Kk/e6Wr62HldmVoS8Reoj6sFFdC5Zz+Jq8oN2PCDYY
pDVaoyAysleUrIPicSZ0z8QLYxJEZe1Q6UX83uFAJhdl4AFZNmxNzLshqC7jmgQPZt5cpj/XzTEm
gdROuqzLMx5bogJC8EZBZr/O4PRkLFLrYfdpoes2m+XNpPLGJDqeU3Xo0gOPxbFENFTTs5BR7pf5
b8UQMyD8zV7RKVe4JWe+szz3oScBUirbtG9bUXlB7OyQkTKcalWEJ7/RUfddJtiB5usetM0ecyGR
8unlVWFuTyKCcmFgtXaON5J+JZSgm2WM8eLKehxeGmwsECMdUBtY9KelkEMTIXB4svAZqV3TXuma
O/wyQAhfo19F2XT8RavGtfz05bx/aYatgn373qGhxl+lsB394TbtkMquPDO6xMVBJ1hEnuUjdqW4
FZcbhsZn2NxrU7gMo8D/TKMTOW30GJZDHEpt0Ih/EaF33YsTaM8vCjayUHqG0nRtJKvtVLgjJLNe
PXP3wbtu0YeTZpXROFoDt/PJp6g/QJaJgq4S6bTtya9qIEHFTH3Jm5OkmyuajEnyDB0mxjOJtdXD
o+HDBuhiHAfyoAKmuwXHT2vjWL3q58fe2pxGho9o9mD8sBhme4czTeEpoegQt+koizcp44uxvjvL
q3q4NxJ8AjbCRAQy/BOCicoxiA+0WQh6yD0fsZ2e3e8zJ23KJ4qURLY0gyw3uj9uo7XzWNxE1w7i
hNndcXe+ElCi/20a+q7N+mH95X1eQqH8z/onHuocun+6ANiKmn3hnVBK9XCjTudO9kzlaE6S39OJ
zmPekIVAc239jnb75niN7rTg/AsDBE6u9gBs4r8o1r+D+n2sks1J9NYMSYs7KoqbXgB1l722w1YR
X/ojTj3Qp/c+0aSW3ZQC0glwDUXC6cisIA+sN3lrMuJe4gaICfQCj8CVlKOU6B6wa8I+O0YRx345
PcMFwxyxb1ZZHLT1Jdaf1d1+qd4bW8gN8POKALlk5AAliIOlq8duA3PqRUKCEpTqCxo+0OqUTEi3
4B1wMv0SdIe96MYQxXAsEnAjPPZrKL7Zo3MblX9RhdEfutv6IrsfUpIFr80uazi4nBbDi9I/Gfxw
XUdlPIiy8HhVI1VtuSVeA0t6JMeVE1S32hZarKxcnZWVTelTcGke3cO1+rI3bmTb63Q3kQNzvV+e
6+CEDfcaoVHwPvBD/Bq3zcVxi32Sn9waS96ETGLxVD42Xu9pHtO2bIO/j4l7TAyy/DV9itYnZeU8
wbjnLzIaRJe/Rdqn2GKQaklXxz3zgaCoXKTvbZysnkrZRRpBo324GAzIRRvH3mHWqMFCW3bKZXbw
9odbrOhVnJ3AJ/h2j9Hy6lxt4u73uYwwtrdoFC7Gk4uqvHmt/zlb92q6HbBWrUghGtrz5/xe636f
7FdidSW7xt+ux/riDnffheQ8lc1Nf951iOgMySa33Dzizivu4zL3HCRWSkRtrtoYs097ociRF0W/
8/1TdfwbqxZYSPA946Jynvh35buyXsrtRofBGVXLKtqqjwk3GYZjN6dHclkA7zN36FxMmSQNZmRZ
eyhAIr6fjq/YiS6zkCbJS5qtWqBqD0Jwfr6kmssrzUnS4AymWWqieX/yielpFJ7lG+1aW0SF/+6u
pXXXiMwLJUC8Gn1j3QvAjNoLHXwhw48C6/8h7byW40a2dP1EiIA3t3DlyaIXeYMQKQm+YAoF9/Tn
AydmmoJqCztO33W0upWFRGLlMr9Zyq2vAjO+dKv0WTLRDFqaafU0bVwxnKH0XA9PU+6EOo6nfEfG
bYfIHtoKGpOW9flF0ZZexRTU/iyELWmKPpYpmrM9KZKwbbWhZhpPe30VkbM41RN9crqyk/Urfub+
ElbmP0wb/1lz9tBpVkVlllSfQ5RNd/ifXLFjDCfiOL5w1K5na/+sNSstZVGXYqumDZp9a+gMhTuE
fosVboNTbQlKnoiyWnzA6+f7n0VnaUQRVkIpqrSjTh+gfNrVxGAl2wPkcPGhQ44eWolUNcsqh/8h
c/q/la0ZDO6St5fuUjY87sC8T0atG8fgT+oWcD9uNBIWaGdL6MvFZWclYmsJnTogAXUnboVvKOFh
y7AKBdQczW8T2lh8/xcIgX8edtaAC0shD3uJ1CShQxauJnAYiHwJJEkzIpWAbe/02Vivix39hfc7
V9Svw8ZSg4z8RFi3yDBymXyOqI7MtCxb9rN1AiUQ5vvCWb4+8/nneWdJQpgql0uV0ScjbD4LdoH3
Az18uztM4KV4I+VQhYkWKmonoEWY+S6sP32Xf4kV1ixsnwb53JxKghWs0U2wGiFcxFvIcuvSEw4y
OQg9y9vLTltKzJa2exajunACeE/9wc7JcGe0JS6MfocWpsGQDwOviY6Lduy/PtWzOEWDKNIMg9es
g9pBcWqL2yJofZ8rEYjxyYNHxTWFbdfCPi897yxmGX2ch2HEnLdzChOIBGkRNwPTkp9TgdZ7CHMi
tfPfOOguvOBZ3Aqqczp0F6rqANPubXRBNyXiLowYjq6SwltG1P+HQeH/HmlJnMWrXBVk/ZJxFYjb
EQEhm3tYZ6iP6DgS+rfmZtQQ4VidRqci76QPPQmfPA5OXjnBIQ/c8Bs2Y+G3fx1IpTlHE+smqejK
i3wXBx5c/gmngiqUCSjRwVwFEfsD4sTrxd7XlUjKgTIk3bA0EXixOItpdSiPlqicjaPZ2520Qk73
5CjrscI9eTWC1SAL19ApXB7z/1lw/r7wlCh8qbmaXkySLM2M4wXqN5I5VvlN06a7sj8xq/LAX5w3
Xf/A6UO6/wWlblUGs6Zu/j+i3O8/ZBblNIYBomnkxrEej5gTyq/y5b6YJHysAi9WP4YKXL238iNM
TOkWPNqQPj4M8e3CN/hnrP39V8xinWAZwSlL2A78r2BQlrtzdcSE1HSHbiMWfiR8uyBwcdlfjioy
wl5Rv5y6Oz3yF37Gn+nL7z9jFvrC4JJ3RV8bxzBZ05OQjigVZP7Qb0cGiV5gblAeS7wWBO367ytr
5t8zQ2l+EsUhN/ox5NNMNpVuV8/JRs3Q81jv4Iu42PFhtyYBz3XDexFR6OrAdRR79S5x36DAjG7y
zXpBCMIXACb4VFXI+dnmL9kr0ZcHdrSJXvsH2XQxQaPKC3oylXF9fsOJUpkqQurCE8XjOaaAHVZ6
8ty+mKUNkUYT36EAm/0KgQbud69eMyzSLpDDEZuypNUIlfoE9sR6zoa9YT6OWeFWWNWQBqWVjVXe
oEl2Zj2eYhAz/umCvYNwr2LXG1YIvKFlVXxvNJoa5fc0eO61laJ8N9FRkvQ3+mgnaqnLjS4O4HSP
g0i1+F3rfuadV6Ha3yFRiLYvFgZK66vit+z8YoKrAgMCMueiuXKIFkdxTxFcPOlHZkwPyW1duhLJ
PrrvTBOYDWIKyk7g36twod/F0RZh9bZeDYhRaCuwWDVSH7Q+Kq+UkQy2UYBmuJwD6BgTR5Le1e41
0G56eKH8DS/Se5iupPcA81vkw/UXwN5h82boBwmRJSO4MKlcZQBf9Fc2aKjsi+kJ0J4Z0CODVOMl
ZVvKJq/s+3IX+QG86x/NLi2c+oVCsUHWlfTjo5Dc0XoJ+5eTXY4bWISyeJTTfYCfMrSPs5tlG9Rx
G2zM3XZVrhSVHnSGp+3gjLlvrs7bbJVXXvNT1TZIgN5GrYudzTpVN+JO6yZBePqZUHhr1/gYPFQ9
Lm/Rj6lXma8ekV71exfTNRqiEwao4soKd9ne+nbexjeTD1vxjGwkjGnas99l0sPR77Ympq5IL6wL
mxYPNh8uuiXj7WjZ2iS9V0soU4lb/dAbqxCv49FXb/TEQdTvpnF6PNYO2mYy3Usca43ZTbNKwC5+
5h948fIabqTK5mI+3Q28lnBfMHbGbWkDwoOTYMLzae/6p3ILOc0RXsXG1uGBoDSO4he6ivVKSd3o
DtcNb5igdl7onB8QSjMA3q3ZB+xsA4LgXoB99jNwCq+6FVz5HUpDKNnWsd6Ka/5BcKs14DfMaJvC
KVIHN/X+J9ZEKBnwSwsHo06yJVSs8BrwgTw3JOihM1nGaNjxuZgLA5WKfnaW3/DL+BKTWxOC4qot
nEq089vM8vRi07/J6yTaqoE7lNthl2ydIKBB9SmBNbEZTwdZ9rqNbMstRweUsNIBhIoTsFYrLVw3
+Tv7pr8LcCWc4B4qEWKWG2OjCOv4duQ0rgfwIccsRdjps8GIO0TjqESVn13g9vRGbtl+lDmwTUWv
hX/uRGTR7IuIi6vTFn44Ieh18y5HCQWTM11yRGFnJe7lTHPKnfYE16ZhFYzQr8/8IeLn2srUDipG
0Lndtb6IseG0WbgNJ8NKE+zToe82FjKj+/CWP0xbeOwEBe1GaL2odxrG1eddQksHyW2532eO9iol
u1NxLwBoDbfqaXMZ0c7s1Zu2fNLo1GLc2JdPUfeIi6i1MaHdvqmSh1rM2Hp5htnztxwuW7/nX55h
cQv3/Ej+TaFuMCOQ2rVo+k332Bc+g5cVcsQ4L4BRc/oVdsTMPTqHg6vhOtY98ncmpZ8S8RgHXY6T
xR2Su2+BftsHezX2cr+GmMhcEyrAxRbNrZDtkpYe6+LdPmUv/7mCkMRZkiHoaXc2cjLq5hsf480E
04ueJ1k71NX8RSmsPy/PiXXxT3I5yyS6uA6yUiGPxsrxQpPSN39mPvYu5q1uB5OEJqdoFS7ZS0jT
nfy3h5ylDqfyJPaqRjGsHhrsQ5wEHTTdm8Y5zMQIfE4COqR0UEhbBqVcyR9/f+ZZwnDOmjwrGmo0
40HOoXkh//8+oeq0LaqlCB5g4bo4A7y6z7gqkKqYkiLNpVQFpQ600aQOH7SdWfsiyldI84foJQ9u
GR4wsSR5Zy6uLXavrlakX1aePW1qiomYpmTp0YaovS2PxXZcB5sY8SllFd0na5S+7y67JZPB6/P4
L+vOKsOTGIunIWHd1tdR3YjXJx/dT5Crtdd61UbBYZyh52ax8XD1+/my7qwyxK31UsnphAMYPATF
dUxhyNDFeJUiZe7I5hQgFidAS693VhWmohAK9Zlu1sVwBIC323qCAPgSXPIc9w4LDO/q8r4UK66X
hv8867yVJQuFmV6mZwVhDHvVCxCkLREFViEMDZf3tkMmxh+NbUWzKQGxo8vPoeplwsvp5OFaPZbH
DLqlGh5j/SnVNr2KDGm56KB1NUv+8itnnS+tGvpLEPErxdbNNqi4wWfABQ8baZoxK9Ft3krHXCwL
Fs69NasShyyPm/TEK2l80vJtcd+tpHW4ZZy80m/Pe0xb/fyh21ULRcH16PLlaWfxW5ZCOR5VvvQG
mUXPssNdujVd7SBnTvld95Ot5Rr7hULkyrNCmJM17Fm0iWw72+EMZ6KqKnrxzsLqW/OVW+RLz40t
7KLH3g22OVhw4yZ/6g7tHpEvhDKYPJEORm4n0EI430H2QAIWZ47Yk9rnGsIZgnhHBU6uIwOjQjOI
8zJhkBNmamdkhtzzeHMmdYEq7tVIpV7I9t2Q4f23JFyH739/vGus8d8eb/YqLyOimmYki3f6ZAsM
SGAlkxVScKNu/oNBlQXCgWJlwN4C+6XK1UOPNFus3Q7cP6WnYYPiVVvsfpnU+f0iDesa3uG3Hzh7
55UhFllaiOJdjeUIavS2DiBOWLWiq2NbeWQAhu9HUd/khg/yHvm/7LH/hsWXQ6dd2Vu5I6n7S0i5
sNd/dm+a+BGW03RNRwuICiLkC3WK+C7D+wYn7pNjoR+IMO53xRV/XsiCpjZnCsv8Gy0wJBXiG6jA
dIO88IZZycHcnn+JyObKbhJ7afORvHLzgLmVn2L5jbs3xSymxsGP+kF+NnZomVPQ9PiHIop7iD0F
3AjW09GtStvWtOjyaPgTlCg39xyFBH372GnPmAXD5Z9+mPYcKnZ6Xumx32mHKr2rpZ0WrE+LKN4r
gf63TZ+lLkVS5WlhcOgnOvEE3AALcqCs9Ult/SVZm2toyN9Wm2csRRlKhcArHpsVYjqQ7ZpjjHgH
8gWnZ/yEJKTRtFsx/5DqLTRFQ4C2fsS/NG83Y3KXoDxBdzTbIwrQa5OJdEEtgFqAAtHYDYZ93lBX
Z3eivhUum0xY/f0LuhaUfvv1syQgiqMG+Tb2KniSf5XHdCu/oqBXv6hIPKl+jSagr+b23xf9w/EC
/OBvi84yAEsScwnbdPGux71N/CkWjs6g8Ht/O+SU5dR9in32wjUHXezp3uLL1L2mna3dZ6R9LxiB
p7vLk/lqOcqdsc2sXV5v63Grk6Dni86dytJpmqUNpt6LVmeyQ+ZTA4z0gtLkWn3rE1vpt+kL8pMx
8+j+x+XJum8NeyxXtBNKiRLdjn4Z4IkkF6qqaNnqw+T3qq6pRIbCXQyFVwB2v+3pLNFQO6ExmnQQ
uV0m1cHMDVy1tNsXCy8Z8F1IDTvaW77vvYLhPzgpp0lcccCx0fv7y/28PmcZ/NcfMpdQyIKgCUWF
mCxjhpZZBwGZuBCAW8S5GqRXMXsoggcwicHl3pQQhbyPRc/sGAaE3MfsU2Z9nICtTEp1Fj5p2XmX
UvCFjXsx1sppBdnllPximl/FKHohTnsTDg+l/FqWz20CjHMdl7eFsMUg7QIapKYc7lfo1lfdRjmt
WxQ+0QxqH0wdW/DhiHBDWdzExruCJ4W0rwdk4Xz5h1X5AV2eXbv+hK78SnbSFs7NDkN6xwIULzZe
Gd2ZYAQuXnFBfPNb03laggKlDY5D41oxYwSUZVBeOqZhl3UfL3y312bfv+3y7GJPWl1swkwRGWdJ
/tg4+q/h++V+EmtrneTGWnETJ+iDU6FbrvYYecu440/Gz/xFy6YoY4ytMACfVy7dWRHLIAUGEI8b
uLdkt4Xmjx/KY6qtrHXyKH6HUQbqPnJVAc3iPCDVpCVwRmr98qGJD6G41aQPZYztuL3lA7PDrrDz
k+bLGEfwPyp94BVnOmrmo0iFHwa/rJhctnhKpCdTvqkud3n0JHcvCix/KzrI9F9y2mNW68sFKi12
cPFP7Wui3sg3eHV7uSfKPtocZrJKGAs9oVb7iFFYDOwLTU4aJNxWDf/N1hAO7XmDd02GFBxqwuqm
Qo1U2NXxM6LAeELV8oPSg3+woy1e91EF4x6odWwnSE/GD2Lpifxa0+mw6PlhJDYNiJ5zoq4MK/Fq
UELIkJ5U1OVt63EtoI77PlSrIXBN6/FCl5E+3Rmq+30p3QJTaaJv+DDZFzoMfbqJ1EdNYngZPEnK
nRru8CsOaWNlOA264pKXzLVCzfj6gmd3Qx2D1hzNVrxD/n4THav78hZpVSPHzc5WYRBO/rqnu9NP
Gk/R09+jyDUmzm9rz66IoBfqQB84XI2ffk/v0S0Bffl+QhYmXgXr2jvvB0Qo1RcaoKenJTuMK10I
ynEdD3oFvSqc32d3uogZVNj0vXE8hZ68nQx8MGIuX4YjgpbIcMm2/pLeLhtnX2Fa/77ubMcja1Da
5MK6KB96iK8hOXl6/4CygEZe975UHShXJI5+X2+2y4rUFqe2HI1jtw2/D7+Ewo534ONP5bpj+ICX
4bNCqNsEwILdeKf+LMgyb88rxHp0+vZPDBNSByxU6rQIoRT7nItFdyxhVyWJjQZxVECdE39WTyqY
wMldD7LpridRBAunvcjo20P6cW6ll3HYF70dv1n3ODaET0Fij6LdDatBc4fJBQxxsMmRBAyrjv0f
I4GcvEAC7GVjGOACA64ONcy4l3GD0DnwhXTXMgAxQrt/v3SHFHsSat10ZArwWAMqU9dI/omnd41Q
YXoYF5xuE+oA6NrwgdVbrhua5PeTuYJ8TJ/gn1GV5m/GjimrH6CHx7UaRmt9I95iZvOuvHRPyYfi
X35Nj2ia+z4/TPo6OBTeiLf1O09TGtvx/ABFQqVVjbAS+uylX01DmMaWP4bb6a/cpU8MWaqJOB5u
YZnr8SrxzwfkRVx9G7wV5k18o/jdfXwiya62DDEYdUhQbEQ7vYsSX0yPQ7S18oOBqPbo4nKvs8Ga
2wR+dSD750qtb8/3KOql95AJV+mheDu557OtCIS5SfA6Ot3hb1ZpXIJvBSRfm01pX5T3/K48r8TO
S++Y4o7ruPoedJsUAerCkakMUYz7CeIuTT/Y5wpOT3scm11H2n2eFGPfzuI3C/vXYjM5VFtVgzkR
ZihrYcAXBoLQVpR2fell0SuHyFQR0nkJmPqAc7QZGeUrwxM/MuVV4G7RmRZojlbt9Zf6yUg+muRD
eKUNXzU7WdgJxXfa77r2lrZUSKh+gsYS7+v0xlIrW0meE4BLdfiQ4arRZ4YdwX6XQ/BhJUsypMoN
24h+VYm2rjpfQkNZ/CAXFY2tigCqznhhN6KRqdohnwUyaACIaf4z+GkxjHBN5XstZxspRZ+A+apv
kq6O+ftZ9iwR1iRC3Jg9JIYrGvWK2cYlP9CHz3VlavHnD0kMJKIv7Cx7LhiXqAw8vunKEy37ND/A
VmP5uMNzgGPcrQvxvoddbfk0+Hv8vcGPdrg+G/KOf0F3O+j3upfB57irl6SQPpkBv1/5v8eLWS6s
mpWZN2cmqqM0zXzCm+GuRo5J/hUMdvIji72TtcHxdvpom1vDl9jpTQrwsvdgfxnvqWpPbCgsmaKQ
6tQ5RYcmd4077a4pnkfzQcZ7xbC1g1Tb4TE/Fkdzbe6yaHPZcD1zVl5PhXPykBxXHhSwI/ctulru
wsXzZ8Pu90ec5dFJKVS6UhOCL1txm97DgwWxcnbuwe0iTvidA6DfL7Fjlu6buUqAkWqC3J6n+0Z+
NrdEtgjYMqK2t8n7+Vv7PJ15u32TLoyS6n4hlbwievHbE8/Z8OIpi2utHoyjqrtasE3rZx4aFCNN
f6es7V75nhpHtMCIAAqGVSCMEbmjyIheA9wz0/QHpgATSg71M8eE2OTCddSUHWOR4mKPHIYJYlSa
HiO005uRbdJ6m5QodRX6YWnwfiVl+f1ZZg0hoLH5ySzYyOEufdY+CHZ8gZWH/HXYbrBawu+TZkXh
q9jMBHzwS6dnujD/8oHMWfKaStM1LSr2cnWedMJQMtQe+kdYBwhWOR9Y7Y4OpofmuI/5shfe5BVs
6O9PP2t8KL3cnuqkMY7SbdLa5Y90S+iCYHFxiNe+vDi7mNKgvz3tLE3KVcMSwLkYR0hd5aZRuHTe
CPtQ1FsvqX70l3uE+3kBbnBeaCFcyQ9/f9RZptT3g1mYEZlL+utiOifNQyEayaW031jqpmyPwY/g
AbP03OHSqMJjpwAqPGit1y72+K5uwv+CjmRrjmcc1CautJhNqEP3HB4YaMQH1UFBry/WycXnBCrP
aYA7Nnpg/39v4MviszdeNZZxEhTwPqgct3hdmLsakyvc16lobLlaR5qPeUXI5NiLYAs4C8Fy6dln
B8BKRxQDOp4dr3v87Vbm9wnLqTEkBmsHwQGRQRuB1kWh9KV1Z2/fECtDO4c89iSUjvgJHGQP7cXc
GQQ85/G2wFACVaLLaamHP/3Ff5z4L/s9S5gjoayjseEC7Jyk2ZriAZOZCkoESxsn1zrh2Cxla21y
zjHwu1za76vh5cvys/sXsbFORztzWr6jQsC+WD/7Bvp7ys2HNK4lJxM9/SWn5i+WnnzqVP/tyWf3
otqKoiHXrXEUuSUAlTyKXgV+d32WfFneg1AZDv8FkvCvDwyibw5xNMootgoQfUr3EhWvRnBrSuvM
jZu3qFgPynEkd3ZT6z2Ub4AUDj8w/wiWnvxqRvC/m85vmLVarNHQa9ko+cApyyEQT3LUDm2kFn57
zU5AY7fc5eHYX48ay86OWniWEP9A++RY1H6RbQcPkBb5OkUKZQZde8yMVopJi0ctNkayzBL9s+9J
hP3y2LOzluVGZrXGyTjK0raTDg3+P+H6pNlJskkue1BJEuWFV138fxNTeO7ZQWuberCkhOcWjNWF
Q16O9N0QdBu+IcOhoR3QV7uJWJ71S6LLCzs+F6g3sm4wJImPW13ltHLbcKc7huVTk2iiY2HgSr59
U538pno6jdvQbQ1v4dkXjtrnBf8FR6o3aTI2ajHV/5dmj/MQmLlJSiGz3JZG1F62z6I77Cxh8y8X
nuVNVXPKG3248Oji6iwe5GKSgQVWZ/pDs2rx6l6PBaZBCOgpi+OavwZzRfxsinx5aEmo2suQsrZo
PkxtAmwvxn3hKKiEgQfaQLe1hewGENXi1b0QXT6HI19WltWxipQL2000F7YBumcU/jplOSv3yXpS
sALWUztNuceUdCmYLz339OdfVq8LqxKlkFyxmwDyhFFP1adqHkcs1QOga9PdgyK7kgd34W0vHfTp
z7+s3I6NcB6yz2OWipt6c6JbYxfRFmGjZoVJr9fFnsy7jtKbxQx5Iax8ZvBf1raCrphowsYxTjZB
toWvLTiytDOYjqLgjk/HMVsNi63Mpb2eBbPePCPD1rHXjVs226J5Dw0fVCjumYCnHOF0bMZbo1gh
CZFi7bW030uf9SykKacG5YuSNGlScx9i2mDSS7POkVFFGRCULpBZX1o0vJ2e6T/e2Io4F+M0uosQ
B2cCuLoSx1tTeTTTTQzQAvybf2kZfDwrw63o446cEtM0twLBBzR50b9i4bR9jjK+vPF80M/aOf98
ehx3zuPaRPgQ12Mv1J0ocfKGzhxs8JPlySUgP1z3Fo77tZeviECsNFmWNHEucFSKcZsMJ447Gnzm
JggeVCcJcbTE7qcSd0G36z21wW13b22Wv7WlxWeR9ZTGF7HQwBETY2guOt3bVN1nDUqsyMoFNi30
N8CGS+TIq5Xw14ee8rkvu86RO/eBCAbf7L1YPIjtxeH908jL6Cv4fXM8qx+15iflrgD50u7qdBWA
lFwKctde/tefMX0aX36GILR5pekRdRowkcAvip+SX58fz+O2AaAZpfYeQ6s6f1CcMHqTaD8uBpxr
H9/XXzALs6GOl4dpTvnEeTvS1F7T+qSJ4xbBFpyyI8pOA4BzMVe/IodgiF/XnQXZsyzHw2kkdYUT
0iC3KGA6NbpgNpDjvPxsXpAUq3Okcei8TuxNu61Ip86Js+xlsnQEZ5lkFWTC2AyhcUTuETyOg3Hw
ZVWlSDFVbqc48f8Ee6C9/3rvZ2F3jJJCPJ+nvdc3bbgaXVi6Y/nJEc6Dda5QN0SDQwdzsRF0rVz5
uvuzkJspjXRpR565hIOyUuHgI/ygy5+qSKbMVydKzlL/5VNaYx5xvyw6VxpqL4Gsp6KhH0eg3vWm
As7JMMK6keuPxnyPQlDCwLRBAZ1UaOjpm1re5MOTHK+b7qiW/qWO7KpV7JIBR2wc+XLQPAQwjTFR
cSzXIh5khXvxhVVOVqBgHRxhPOeaUFvqp3PxdjmVjhZtrOw5bQ5aiKhSDyf9VTJ21UnwMux6dDmy
Y2Rh0WJgdBfxDUroIXiLsWdh8+eiR5IWt82ofeZVnXc64l6iuTmDaetOcoYIMOuwGGeWlpyFWSmM
80gvkymZEh0p3RsBdEPB6+E+Rd97L61pGxfVw8LNci2Z+frCp1/1JboZp3hotIZVGzfB4QH5OQR7
tCl7zFe6fo+PFBZlS5idpcgyVyuKur5KQ52L/TKAmliJ6boKbpJoJaAAjRWK6RmJg25ETBsCz7Rm
m4FyPUPr3Q7qmrnIv977WYTFjVE7x5I1XXElvrEr3D1rNN9W+ZS8D+Za+jmsu3ypZFmIanMVo1wO
s+Z8Yu/N+l3d5vm6zR/HXUoe8YJAdH1Xo4Mg48r6X7g1LVwp2iygmhclrqWWuxWlP+gzw08udBpd
eMzL/hlrrkK0+9e/H7UriN7frpO5rE8sJILa9AS04Y7bRETEhObyxPsSqE8khyGl5aXsN+NSbGv9
9EH7RQNyEgyWHFQzD4EOfefvv+lqE/br8Z8F2bbKpGrEzeV4On+T45dS+ZVpP2PjhqHv6T5NjihB
aDjjvjbdk1BDRqtvW/StqN1P7cJpuAJG+W175pI/g2IICGkxqADMKRwEsFqZ07ixAOjkghelvOFE
Ms4FUwRz69vA7zLF5zE7jMqTZD2GqH7BZ6KdhyGVGyIJVO1hg/TbOHgt9ZcCWf8a6tti//RaAfpl
A/+A50aqZYlTMdSnfhSBFcNk+6BYm7L2cg0mig8iqS6OMHjFGyPfjpZ3AQbhLrzGhS9prhiUBFmX
ljE5WjE4Zzos3sV0IcFFEQaEiFl5KtrQeDR7lKbtenEPllafx9C4za1A5mB3jnCb/NC/Z25ueuLr
Ga46p3l8OqMCm6wW6QBL684y0yo0pEtu0Us9g3un+Ac+K4IbAPJVj5ves06QdbH+g2m0uOEL8UOf
ftqXa2OssizopxZX5yDYw9LTbA0tAPs0eOcNuUHqh2692GhZuCPnEi6RJGiNEFGITZgx5sfcj9J9
jY50AwnXctOXhXO19JizMNk2TSJqAxlwYB27BrmdXa14ygT/cPTA52sTil1hwc6kV+4t3UqfVd1f
kjF9nnvmaa5nUTc97aT3th9EZI6g9EwYjxAneQTUL8wvGSsraxWaGzAGpMGgvCnrEeTypX8MvZAR
O3H9kjnS2S+GXehk8Tb003fwAZfkPsxuL92zFiIcAXZB+C+I5UuvbBZhz2VbjV1Cb6wIYGExWZqQ
+DptBAarOzTI+3XkLR7Pq1FJki1JkixNUecd2Mu5V86nE8fzzPRWxQT4VB/OSMtjtEQQFda1fNt1
L7H2gdFNlEMapAkd+tFSOn29hP3nd8z7sU0U6KWRkucEwBwxgsClF4YIhkuRWzVudNrhTan+EsGd
f057zot9sqsh4ssPmHX+E7nIz4Jk6sfqMzBKcMfdkczm5//FRcifAg1C4uLiW7iaW35ZfJbRmoGp
n8uB8zvNeoA1nd8m8c4a0hCnE/LsauFrXXrYWRyus7Ipz9PovKpRhTwFq0nqi1INiCRWYeiWwVUC
txUvhkNZXFp6ForlGP9Fs2OYqw+bqLhNVEhwrUw4dgOtsI12dXYyvJ0AUdUvNZSOutpWoAsO6er0
C+fezr6gtixCio0wb72EAdZXb33+Lc4+TDS7ObnCqsvezWQX96+i4he9F6AnWePSlDQPQ3toIUJl
N2O5gYpeQQoLnRYPFzgM4UR/HwzPsh6L7KMOfLncD+kKeeoI1JC2ycNNobljZA8/E/DyrxYOpaQY
tLBS5GW1xjZKBCWVlQaL1U6j7YCGJSTDY2UCZE0/2vYm1W9iPGR3sUbrWeN/bHX+x9gXLr0r1LVt
Ybda9a9p6waqzzvZx3cCiFgq9/zthDNqc3bOh+qpHkGUOTIglVVyW92ZIQJG2sNkETM9w8p0hZeg
cqTC1gVPr+2TZVsh4CI3O2prBO6eJ+JPulZ24VbadaUfNU6wUU++dtBW+d7cmxmWK3ul9oU3gznf
XjgUss0+V6MftfeIpYnaPg3dHj3OzGvGldnsBtzR0Ei31Ac5eI3CTaXqtzrNPyv+0Xfrc/xaNLuW
OZZVfs/YlaSCowPwLo1BbQvqehTTxzjcn+LYztVmG0q9h3AlNBPkBEGgCid9f8rZ3Ih8F0JuPabr
sBOcHkGJVmEy6oqAhOkyIrPbLc2JFuLjp6zrl+u7U+soHCtyTVFcpWTb2ZaXfXJl2VcnC7AiI1na
VMiQytysQ7lGBHmRvHmtuat8iQ6z7pJ1bnA+1YgO5lP1XXJRA4SZpbKHcCZOfmm4XYQ1zbC2HmuQ
hfQ6mKA5f48YV2w0yLm//IbZ/V61MXpGhqIfUySFMQSBYsMcvoQxgiVc65elhykEQu3FToHRGf0E
cyPvJ81L7RX8GHtSAcZDVivbLmraX207fvlps8tfqqJObEdeUZWvUg0qAIb2QPXcy8Xl9vw4Q5jG
35hJveWVPQ2JckkQ83q99uUXzG5use1GhlrEtMjYjJLbDz4614DN2x/nVU2peKfnD0bmhGuYWyNa
MDbQpBgud7XrxiPTH3oJGI4+6zhKdhuzXIr2C7fLfDjQnNuqzBTeXecgD4n29krfINwu2zhFQhpY
ysauIty+nJX5EOBkit1FlMk9c/lRVV5VR0QbF94H9ZiKGKb6s5KfS8HDcJQKfpXHj38/q1eR1V/X
n92mlyIu5T4lF1WHtZqsjXCFokrhDK13gZRmPqWTIAzSCWfJW1j5ahb8z0GQZ/eqIpt530x94DLe
I3GMT0/uUeAghoPUJOYtznnSnYBZsNiGW1p5dq2yZpJrEqOHSCBw3kj+RdoYstdi62ncdcYGUSLM
n4L9KNwvZi/T8f4j+/7y1NOV/zVGZifFbDWyCWGNe5fp9tC6XeFe2pnuxKkZnxPo7TcRUh3yy/Cy
uPzC9z838pIGQdFDlUcHnavsezDUAXprXm+X8WYSL5R0Hykd14TM6C6874Vk5jMwfHnyLIXnH8Sk
7C2VdB4iVU1hr9gfjSfJW7j8A8UWPSnDX1j3aqnwZcdnIS8drHOan/TpkYUP3SkfQg81nbcRqQbj
J5a0939f77NI/dsbngW4ky4ZVs02H8UtuO4k3wNCzljTDeVVDEZnMAraFz/zaF3KjqWvMEbDb1vC
WM3t9JcSJWQgmK/1TjyRQ/voE2Fg9T1El/8Hm4Tv8GDYMPoCppORm6dPEuK01vqU7cmUTGYXnvHE
t5vTyTb4mBqvst5Ohg/XtX+Nxfsohz/bozATgfWEf9NtBKG2s9WS6PUV/uRvd+AcuSvoUVUZU5ae
7PWt1fAYkx3s4wQdGOFD/0q6e8RelqL3n2S/31edFSZ1EpdmILGqvCo30HwnWkIL4UCfPHCX0Haf
sfkvb/qTIfnlRPd6lbeqTgQTgXKHh0l6VjrEcPfqjeIPNxSkrxEOD8KxFY5ivE+yBw0fh86up4ni
4ve1ENXmENvCLCMpyOk2T9g/HXH39JO2ofWebkPb6tFvLDn+S92TxV2YRdNuKMZQMemSyapfJm+R
yRsWiODpk9zeq8oOCrW5T6oVIPZC9QxcvUsY6Kfqub+8i9Gub2/1/yLaLOSBn+zkL+8mU0dVMgN+
VZ05+CogQ51ihgzpzEEVyyQDp32nOBcsJyZ5GipVaLSds9RMW8p2Phm/X36GEOunOijUKfgU3/+H
64NN18Op86H2DN1jJGd2Z3hmuEV1LLOjdZKBAA9d4eJ1Bl4/mwIOG9CfERvZzd8D1VIb4dMr+8tv
C0GpGkbIx9K4qGDglof4AmbN5b5+HxRbtdtfkiMwfC238D0sV/mxsP7/I+28dhxHsjT8RATozS2d
pFT6qswyN0S5pvdGFJ9+P2p2pzTcnIxGF9AY9HQBFSIZceKY3wgCs7YJzM0pzSV7vFwIQ/dkeueV
4JN6yD6Y9cPqpgVzVPRB3rCW+M8IsYnOQxkPqjEyikRFB5UG34IWygxuLg9cvwhBICy70E8ARSeK
TYLMcmtepUT94NQTj5sdutIbd8snCcH7oYBOXvoQZkTB8A0C/n886hbeEXe4Nw4xe6+Ff2C4MHsZ
ssvx4WQHhXlXz0+U5jC9qBp1f1F2CqobVN/0rBwGqqk/1o85mZ/qDynJmPYril3lJ+QWmN4djO+7
BrWpdlWRen9bWIKTq28y0qUf28pcoF2g0nnIviQH6eeJiGZBmNPQ40LlTYl3DKxJEL0BtxyovdBn
dtprpd80gXGM6p027CHt+3NY2utE/wX8lr/Sal7729gDCm6GTnEDj8i6kWFt4N6Yu5Ff7avEi59W
orD6Y0AULYNdX3+GnET5rf/KkmP/1fzWehcfqYYC3cIn9JOdBP0D5J7OY47sjE/WcBYkym+Iefzn
d9wkyrUU0XPEqeexuKXrYzr358D8Rhybveo7iFvUaya3+Mvk042PZRgj/QfpkL6twc6KfxRiY19B
EnnxMLsKHFrtSEuVsLEqLvf2ddWDSo1PNB99o0rd+lAq9B3Vao++v9il5U2u1VXFcqHtXK1e5blU
O+vrQLqFmG5gtP4w7dNDTInd7sqv2c8JjjTSFvQewgp5tJPL10cZbFrtcfWTN5J/1G7zRf4F1Qxl
/9FX/lq+YVVvwcHKIZT2O0O5GZAC3Fs4lLWT1xSutCNd+VX1tZt/RwatwJTNnTTPxDAIgrYiOARv
+NX+5zdfP8HVQ+pd3eTKiYccfMkGHzI+TzEZnr9WCdnzDO0YGffOxbV2bX4iNIfpHpy5dbQru86X
wptp+CUi/VJBxNY3jY28SyScajiaq1Y0Gi29l9N8XW2diWEx2m6ipEZ9M2iiQKXQdDdtY4uBTYZz
IrcSQbMPGOcraueaDEyn/Ovsy+Un/RTUO1r++jFJEWQJi+pHbAOf+Svtns4LYTWlfizc9wPU29Pd
q9+0SXgiJ9WbfCTt6+FPzX6PXBYYSpy8Fn3vBFTt+M2fvgHcsxDeHPdASlSsVGgrVoIb/HJD/r8E
9OqXbIpJ4zQbaq4yCCiA8mSfJobt2QIBsC/cCRRlW/eu3r7e6U0P53X2ujrzJiwbYNgekDOvbio6
YWEXPxnSB9tKPMxqHWShNQsfiMCx0JInjzu3H2VEVedPcfOwBDrUW2jB/xAPd/Uomw1v4zPUzCbQ
GMXC2+NTU1DB+Ez/zMqjEdGNWExn8sWgy1oeytFtdm37KU0U0cd9M4u++h2bLT6ri5b0YPwftRRb
2yDdwxQmlz6ggoH3L0CCVbAaJIn//qZ6G7tyte4mGVKdom5leAXcehMejLed/Mi0Cb27uzPu7Qgg
YRGchsintoYdcNuZ6HPeX+yKMsEreDv2XP2UTYok9WV70jMKWP2r7DUfxxslpBU2HM6oJEE+hrBa
+Nlf9gEidHxnPo4ICBVBd9dhBPW9gFHcCH7Q2znb7x+07cnFqTPbagFIeVJvo53au7J2rHGOvFfV
n7PtyX4eNucbQ78vvCi7E3yYN0vKq8U3JWWj60OUOxQSmOh0YdTfQgPg0MehA2Heh20DlES5mVdh
lanaVcoB2CJOKNwQQsaNKvo0l3B5dS3IVjVmWASYj/0NmVgmP2aPaqAdVfWY2W4DbhE9xs66GcjL
aqD7a+t9HtxYRRADKbtjqx4ddMfn06symKE5BYrlDp+iaQ+kob0zdRhxLrCZ+fsqOmDcJ4iW6AcN
3aXoFergHPlIBcvwtvtkr5BhyHagZA/nBDbdoUEKGbmB8w6fGWS3mof8ad0fyBE8oICVa6HZvljD
6qfW2TcyONPR73W3+XD+Ro3+OO7GxXWOzQeszh7Q4DPM3elufIGfHkORtt0ZwjugvUcTygOKZi+f
xnGvY0hm7RhsoVmWf7S+GmdYup7lqQ/WS65gQ+0xuQ7bA7/1bjxMX5vsVwzHPsd2Z6/VaLW68Daw
vbGVVbcVMEXzFR8ms/hYFY8pTgtnnkgLzL2FypLtonLa0F2BSL5r0Z8qeFsPaObWkifXBwYtevmU
aoHqhN2JhNBcGRpudfqY8/IgapjemiUYdycbgWgfRKkCd6R10/F+woz18h+Z6zhfYv1BHh7b3tM0
d1FC+PSV6ZmLP/xCj82gQrmLUjfp3eF5xpT+Q/a1yIPsl36Pm456tyJ7EMSF8gSRNnfR8KOgQ07v
VUWJ4tMqAfXr/F05HVC4VX61Dcbu/ZHLVLpFKYBhdpmBPXfryi1tt8CsSdu36x+/f5zeLjqvjtMm
mR07065OCTP0JroZA5JIRppY3a0OjKZvz6FiHocc+MeKRAVzIG64CwL8xc/n6gi11txoowO0qJmR
v5GHW4UxPUpoSuZlBf5Mzg7Zt1XGV1SPiUL8Vjyl0OppMCpCPNrnyDGpO7m8qeR7sP+rLBVFhspe
Do3uh4lrr1cUgTbeqn/He3O9w95JG7ZN4LM1lkvZx5c5nXU6VuONQXHkYwJ2mdPNjQeXDc/5ZZ3T
NTNzukhEPHFEn2Fzz5aLNOUSPg2P5ks37FJ093p3epjOP/Phq2YwlENQALV8137s9ssuTkCMhpnp
Gk9x7Z6/DMGZINshSsx2HV3lTr3Nf2AmYVNQP58Pa2fRfsEQOw3L6tBpLvrbStB+P32vPzhEcesB
Le/704ndtSZm5bHDhjZruUnW/8t/vFXP3vGDdhNTWX3DBu0pfiQXQCsqXf9Q7ty/Sjoijd/c/sTt
nFoAINjKd/wbidGbbfOrA7NJDLh9FkdD4BhMJdM6Oll7it7VB3MBc+Ot/YoKMW9X2ChZb/n3Nskm
C8hGw27OBZl3pB/1Gz4PABur9huglccz9hF1MH62kehTXuI2IKT034VzGsFP2PaQKyku5EkC8T2a
CMI/ZP1h8S2kH0G2rDvVCWA1l91BHncniYZRPqx9m/UT/VnM0jYpQJoX06jXzOg6XwkLzS/6fbdC
MdIgRQPZgtRvw5CBbU2Llab6H78H9T+LQbNa6B21l5nkjGQeKzcPMdEhHOw9hi20r8A3+HoBsx6z
XgfzTtEbEGxCbRO1u8jptcYE2HvubgncWfMF68A8qNUw1n3Zxs3gyxI4KZvRifdCOO36t7+zFS+2
y1chuzsZcsPMynwsmIccYrwq1xGJ33UhoxE2YB6KlrQEIXLbPi7TQs4riZTThKRSP3T9IZt2GqFo
DvUxHClN0H+uS8wXipvI8k1EY9H9icNUZaByU+f75jDSRJ3V5ygOh+gh6fdamGmBDpzEAq+Fbtar
JD3ElksZfV5Bjtb95On2Szp51eyr1VMkfdHal56MpQi7eofCWaE+fTnFO82T6Fs4If905odlgY4Z
Ux2HjXLoIe7QJFJ3ffzsDLeY95Xt3dk+2O0TCn41G7TxkLoX3WxvD5F/x6htl3tWrEHN4guAEjPn
1VbFWPPiCpkjPhDWUX9nnihIzLft68yq9NZxLtRF7fMFYCG744/FwwdhdxJ1Jd+eZ1094iYMn1Jr
bKV1tWV5TNv7bNxH5xs1vqmtV7gU5LP2oUNOIvlLmm8s0TTtbUTJ1eqbYFz2SzdqpWE+NuprJ7+q
Yyinn4wPkP+jBazGTqcUoTx0gtk7Gc9SCqooaOsX2dwn9U8gQhbdomAJWs1X94V3Hh7fj5BvE3x+
/75tbxsQfg4jh0vKOXeuplKtnh/l8x5BSyyHpwuvCec2W6IJd0ylQynhdXM0fdW5a+VHXf1l13ej
hKr89NiaPnpkk/wptY7DygtUXwqop8hiwVm5ibvP1gkrBYgEuFV2q/cDEr+e0jxFCJ9qu7a5Wcx7
s3/q8ce773ZrW8bNJdwJbuvpZ4cpuy4qEP/LzjBNA28l2bTt7e1QJ5Laa3ybJQ7wdESF381vEjsc
uKFnjvLqm3YS0/febJOrv5fdXApDE5k0CdcNWd+dqBHwj2Cg7GM67/ZI8u/sj4rxWakeuRaWwIhJ
pYVn4u1b4fdP2N4KCAoXC/Kq9CygcJ6Cgb5vMIyP02qhpnk9piv4TKDTJdYqf/tK+L30ml5eXQnR
OCaaMvD0uPTpu+kWTcDYS3d9QQtX9p1Xcd/5v3Qhfi+5abZF3ZwV0qSADDJcVL69UwrRhD3LkMyr
HTez/QxqOOFV1BsS7rBNb6xdUcdGxemKultd+oRKfxh/BdN33lf1o7MzyQd2RiZmYYi22DZHl7te
tixeMgwEjm4gI01F6lXm98N+9qQuXPKblYrQzYdmB7XKOb4fVoSvfBN081qPlqTgwUdUPlZDYcXN
VpQ86oJeVa45twe28W8UiaKdvYm3S6IP/yInD35pYDQ1IjWx9iusM23T49nARYdRFPPKsBGx2ERf
29lIu0hWG1fySHXGqCtwMOcGBhfNuxMwUk/aRSiLhfCiI8d7/2Vbgmd2NnFMPk1pqkYyKvYMYPuw
ZPzWQctffLX7Fc13p+yXUjxU/RfToitTvs7Kp9bLVrW9hyJaB23OiAkKrQ6gjnPxpJyrW9pS5+a5
afY1Q21fOvvnGdkn88cIkMV0nYLJiwYHy0YBEf4Dhl69r5bsJzqcaf4FTPXMsGPeSyY/5Yz4Nm6Q
KAjOv/Ti7tTs9caXcBLqL0gt/iYuv+EVkTMXu57vVR4UCHBODt9J8pmev/+y3obt/Y6+zib6Wmkc
y+Z4Icn00mNRskcUkMtMYxwvR5gSMMG31X6mxF5O8KGEa2/CbiYrkVye6UjaZ9TiP2npNy2+p+lo
I3zJ/NwyIzDagaM8wXC1wGWnD23+WfD8b5fv/w6Gl/L+Kv7GfWpp0szJZO6yYqRbbh32KdrUTKVM
dwmwUPzzGOxsYnDcns/JtPoJlvgTcddlDSEh4WQCLy4PmLjTr9j1SByL3rnocGxCsGYT+3WD723p
ZNafp2gnz14WFoygmUidGRPGFETjofNa/TCPB8HrXj/p/6+Afr/uTSSm/orP1chzO1qQVgGelgl8
zhAJUCzGh4Cd5mdAqwRPfSnr3lt2E3/jHHnrROfKKw7Zz1EGjEK9WZUfFZTmqSYqNCkrDA8YnaoM
pBH3l7wf9ugWDM9Nf4V6nSHfNrdp/LWAZo4tmnWjtbdtypxS2F5T1iP33o/dxGyjKxRrmegoAW18
xM5lHYxKr7NHyDhGmRhvtf59/309ZyvBVclyZBbz2p2w75v+kO7z6bbLHyZjF1W3JRZ24zfpzD2Z
no9axSB81Pb7Uv12FkJ417333g/ZBO4qmSoZ9sdKB9rZ+NqE2gTdAa1YyGMZxP5SwhtOrS7kOTG8
8v1I4MibSDhpat0rM6s7iosm0Mc1J0LvuPys/BW5tT9gmCCeFooW3YTAxXayrI/oiAwjlntIUDOT
oINsVxzHxWMgAKE/EQ7pBPmIc3E1uYp6ql7+LwFswDKF7oPlN4idQQciBknqPl3uAe8O9LD/Rk6i
vh8DnAtZ6Grx2mAktxjEgBkCaHsXqVjq0XaJHhY6t/sIqb18N9a3SQQcZuwOBUaD0uMpfY77j3qy
iwyYvjCMhc2p9yMjFRC78+pn9ZZhVMqanBqu9AGfk+knIAxuQbjmP4Zv58Owi4Xtmf/ScPi/eOjI
m3iYj7CD64yaq8AVNATNgXzG3iQfcMvDhOKdLEZOv90R+r3kJhYqTld108rpHmgCaqh/h0hxL/rO
mdwKcSA2nrZbLeea9EMc9kLrWNEh30Q3VT05SETB6s/0YMBwrlvhciDH6xuo0Ofz/ZhQccG1XyVb
ahpk/b3gChIcuS3pEF6P1jkjoB9QDzq8zl0TKooX+eWwW4HjUnFTBACPztqf3X3gQP5zgxmNVSvG
Gch60wfmzRnh4xABEBsaHJpFbjtii1bAHPEFzysI75fr5mpfj1mfZqly0epInN0pO4zpIZVwX4GX
og2u84wScHTT5rfq2lzrAY3BkgBdLfgZguO1BcDAZCpNu+FWU1p/dWtAowZzXl+xQxlDBPLnuKIK
KmxxsBO9gHVDXL2AKUXEQxup/qKGB74z61ep/zyOz7WN/F+93OB06+i7fPyYRnen9mMcPZzGGxNR
/JlhcfD+a1Dfv9ydS2S++jFqKlVLu1Kq4uxDqTx10YP8mg2Hfgk0v3GeKnyT7FeHQACkpR9uluRO
+TZYXt3vTuM92N48p3QUpEei6+CSqF/9qMS2rLGXL0fC6gMjrFAGZJBmuetwxkHNJsAUDOCKaE+I
juIm+tUnRzrlMdEvpQbGQMpD3YQ2IFRY/8Thp+WU+2uJ+KfPuwmBatTbU1etWhJgmlZPrZS5afX9
9MWkIEROA/uH73jTLqLnFdx8F0DW1XsuOzMdYMJC9qbFdYCuzk0vwb6te5xV8O1JAsbswrcsOHlb
1ElVTgYdJgKAg0ZO4lPbAjr1EtU7n7wU2cvHJRjQxQuRmBG9aMEHvkDurx7YdOSksGqG5CU+8fZu
ZuoVmp6C97TX27v60E43Tv434HaCHNq5HMOrhVOn7To155j1QfYx3iuraPEzPWUfic1/Otf595V6
yXiuViOwVUWcsZ/m5fEcaKjPqczUFuyIgMzdJtgeBQN1vCiYiLKHLQRgbAsUY1YZprRw8dX1gEVn
YXqXom7iOTs7zMNcFuzht0G8/24YONvh/9Sf0hGLgH9BJ8Fz7rTvKZ2dW3QLYkSJ7p35FpMPupcY
V0zPGdlrgfzjNzr9i+4rojtVkE1sEQDRbGj9uYYrAjQcrSTpTgM76Sl7RUGvPumBui1BjgGoHzuh
cFok2t2b8NXLfaWZp8vNehlnSq62L/PgNNwxxPyMpr/uSgej+0fg1asvsIlemmwPuiFxqCpzr9mM
kivf0A9OUJRYziO4BrcKW2nBxXWZfLxTnKnrLXu1x2NNymcJ1VxOVMOl9YQVNH2Ds3U7gTw/uc18
gwa8vtOKsMdxZA9myp4+atgfuc0IBoROztEksAf5PY04VAZyCOS3FtJGZD47vcMn7JBmz1geOdqx
2E1CPrUgCm5n8CfZWWypvnwstToqPloXI01YyVOg4y972QdBcWYs779/4YvO6HbmrkyqPM8nysrV
8aeDGyzPu8k7f+Z4fAPegb+ICJIi6Ks5WzpX0Y5To9SEI167cQ4XiKhefoPcLpCT0R9eNduDHYE/
9kFIyxYciUsj5mqXlKd2cc7oaT8uhUc94zIHgwtj+kOyAtB/rjIii2Bmp6z7/Z2duZ2ql6ekzzOd
WN9ltxLU6sAwsFYqncDCGzwL0DMYlgMQwSqgp9oUQeVV9m0pTO9Fj75uwKtHV3rTMRSTNDMB2APU
dfq5EiL3MDkSD1O+Lwz5EvH0TLTqpmrNqlOkdWeCwRzSdwa4SM2KFSqR5ynbp/QUyaelXrSpRatu
Ip/aqUY8nC8DlY4NFvbrqDwOkHjI4D5jttwrrv1PRR9/h74t00opC+RaBg4T+uxPSCl51UPij19W
CuxyV/0SYodEQWMT9HKjLJOlpmhZJVrqZzivMHQCNNKBKnyJaVZKX6KgFKZNgjxxO4UeG8nJ6lXr
EPk5RgwntpHhwEqp+guvC5sgRkX/SJtc+/1y9U19ittg3VYt2WkMPDg7aEkgM4pk/IAD7U6rjgxC
SWqgA+wq4dqCpsSWK6U7YwqNngqk6w7GuF95UiosF5hRWWhW3yQHVRyz+YL/B81hRdiWFuxnff0g
V2c3lYe5sDvClj6Bg9rXNRYXe+gg7YVLvhR7CYjvTvsbhg+CHbalIJURVrqtzo4e8w9c5mUcSmj9
+Uv6kWy1fohcWl5yCv+j8MQ+uqLFNyFrss6dHNuX4Q9wl9XMRv2Fz4YnLWg+BTjTr9kb4p7CZsC6
lbYhW7d0XUY00jCtbQswteSsW1bRYLNBIEPbJz6Kmugs+nD2Q9EpfrPheL3aJkbOyKH/n0Kz4bgr
7EwDLY0omfIjP+8ntI8yCNbQz8qTS8L4Ws5hXX00SuDnYVTexTDdBVm08tZ+v/5JmwDqdM5wPpun
tT6Jdgqudzd6MN5FB8mL9tZT/hFdIDQ1V3SIwDD8zVr/euVN9qguhtWUEd+80BlFV4D/9rT9QLbT
bY1iPrdrhpCveu8f0XSvV94E0xNsI2fJSUtoMbRPq2RDAp8tmLDLbVAOONpuUuxVtwZ5soPRX4X/
IBO7Wn/b+BtPi5SoNnMOFGSd+3yPBFTid0kITNjaRbVLG6i+FeZ/b52x61U3UfU0xZYaz7P5qBqu
VrtGxKCvviuOGURH7EUW1/rWrMhX0Xd+6w65Xlf9z5DWJo0qqQ3Td6wdMWHG9DGDdHf60UHoAqfs
A8wXvN+3guj1ipsgqsiZI9cKQRS66uJJ6yA5DmT4z6W/qqCsIm4Izwhbam9m2Nfrrr/rKnhnQxcl
cwKqUsey9aCWN6u9fVYddP2Z8W2BhECAJatQnlb0uJvgOS8qVofyZTuV33ozZF4EuMvTP5aHk3GZ
ZJrSUSh7LVp1E8uKUxeb54Hje1GbP6EIwQ2Z9BxefMciINwdw8t/Rja4fsebeGWdC8eUc3YxRcRe
frFnCJN0CPfrcGRaALCDGFqENZsgSl4y/6svqw/tmI0ZHXOjeUIzLgU/Ynpdt2vGe8hbycdKBkBv
2J4ZgtyxYaUs353on7QYrh99E7baJCK/NqRL43oOcwCyLbfFaQocRpL9uAM4pF0klUxLPK4XnOJt
7y4ezRFGKLOyNQHVJrcHKOJXZ7C0YPwhDMj70Y0qkf6ZIGZt23ZDotWLtoprrbiZSMblzC1fuJoq
4EqKVy08rnHa/41xqGjhbdDK7L6DGbYubJ6D9aZOPqdBPQVD0PVYSERH2Eeh+Y8q5qtvvG3gqfFJ
yePzmvqunlssPHOUDLf1etoY/piHhYxal42bB2XOH5+ubR9Pgk7jVPSSHk8WSCQ0AYidNk1ppnJ2
t1cC+6hicfjn625CmAEorjbWRsHF3e0UTBHSGXi2qkgcoivkMAD381wooy+K2Nuu3VhEzdzhov7Y
cyfM/iraWjS+AU4K1G8wrCAQAFOe4H4Sba5NDCvPU5fPCjeizjDXX+IdYj7APIu7WENEu5IPOlx/
gOX93xAEFp3jTdbVrMCGLOFuPHlqfiMvMKXS1aa40XfV8tCmQb9+YLvcC55ZEEG3XbuExkh01hE4
Ndy42tVDyMzNdp+fDfWARpe3YDOwDlsNCgxL6KsmeOhty63oyySaAZyTEES7CvxyMO17zcUmAPtX
PvIZ7QfhVxY88bbfFp0cVWks3nTnyxiZpc95jQgwHsaYKSN4Oeo/ZvNok4Ku7IPcCcf+qJmB4LWv
t/A79c22A+fohb0sawA1XANlzZvpUXEhskrg61OKOyhWiI6sKAajEu1yQYKw7cA5TTNllk0IVeYw
W0LLQFG3B8fhtdLq/IT6N50/coRDW/uCp36rEXcVRbeNuMFxjDJKOGCRdV/mH5zo5oSW57GrwuT8
mmUPZvGcOw/j8lgVH3BZb47mcFSmL7H9UfBDRO9gE9fOQ2K0KQgPKo0uwdCPTY+6StChGqP4K+Gu
zz25pcgQrCva8JvkrIuTJNM6rhFjBNW3OqorZITjF6Nz17Z89SKsLkQrbmLaGZ+RaJB40sraQ7cH
PJSdQpW+K247gbQqnAOXF8omr8jd97b3JppxsGPTsWiLqU8FlOfp0wpWij4XN39aM2qb5CuWC+2U
qpzmPiibx6h9rMITfbiG5MtZMeSwwm8NiEbBnN/P2n00hI1oVwte8bYZZ44NyMGCJBTy3sgjhhjR
44Y8HSLrMPpwbFu2t1Bl8HIHvvOOt924PJ2aVJrPoEWch9Y41gRrX4WFPgJLTT4kzaF+ocv+fPqx
WibaD6NvnaEoqXtIjFXuTzCxFmT1C1xR/nTTbZt1vTw2J82m+5sdFMoe7Gd+5YgNrfWs/DH/oIsQ
O4KLe9udK6o6a9p0obD8IZ9dC86k54Sw8O+dO3rrebnK4djHZleLYPuCOLJtzhnK6TTrFdn3qg9E
aUk78kTUDhodD4d7Sd53njkgOij2PhFtuk0Ei5uTM2rMzh+z0WsubmZc28yqmKDh+BKqk4dAkt9N
onxB9MSbCNaaigNZlT7shFO7r8sH5AxAZEt7FMnLYML/hASpOx3+0Sz16u7QN4FM69UEnwj6oJMU
xs095IAgbm5NX1ZuZ7r7tECHBP62EByxBpD3jtkmlLWjrUpRR4KUl7802oKj9oX0O93X+VHS76zq
h2N81qqfloLio7wyY3N4jzdWipTuIPSxE+Qu+ibaGZE2m5XO27eRMbB3nfpomTtlgRdbU/9Fa5RN
mmP6s/YdVOZwS/Vq+4vgDhMcNmPD2ugnWR+Vnkp/nVcmX6aH+sUJILvRI7ND81P1t9oLa133zlcw
Nk0y7TxFZaFzcdLCkYJB91Bo7xSEzPeRuxJF/I7n7bw/fNRNtWlo6mR0OqlS27xiEjccmF0hIrqM
j331UrjphQus7Ov+00KHcpJF4UX0qtcgcNXe6IbU1BJ95T/MrrlL47DAppOxA8hXPM1VMHGI3rdE
cFFHXNQE3hpMpfP8v+EFvaUx0HGuA/R/s0rYrzOP9vPJt5HL87rmVtjAEkQ2YxPZ7LgstDQjY+E6
RdRjdYNtPawC4R6AB/p5Smhf/WlitrWSOg1RnWerDyyY1wzUwZ1BPtjuUkRRmlcMh9Go7naxX4sy
UU30iTdhrZMNJ1FMTpP+NPkp6lWv+i/E00/f5kPR7tGEGYtg/tDTQUMvfT99p0MbIoAWwUJEySNA
w/G0n8C0OEwZ3b5y1dzrSH1aNF4kcTAURP+tBRX4iKpQagq2gdQmGJxd3QHAj8+7GA3nCG1jOdmN
koeTjJCHIwh9xib0xWp9jtSEbZGTUHSA0N3ya/QKD2kn49gzh+1heMZCEd+gFuKIUGPyTbLa1f2z
tZfqpRHFMIvaBfkZ3+nA1ABcqL0RXW30CIf1nv8bDRhBxbS1hxpzhgOItXDNF2ExfzjVgCCbRxA9
oX6+0bC2Iruhcz4ivutFC+pUef8Beag/vX23BlG6VpRK3nD7ts5juzycpXsKZrwH0fRJXoZgsI4l
Il03aPyIkslLL/Gd0G9ugqAxn5WmXxnX4H/2Kl4bWYhF8gn9pchfjqskZnkwP1ck9looSW4ruxZy
BCdXwpFPdCEI9r+5/vlVQC7nPuuGhFZvgWnnYU59A4UkRpNZfrOqUnaejln431A8FrQLzE1MLJq4
Q6bh0tTHX08GvBfmMXfgnk2HmBAode/0kAUltr7YAoXvX4MXUYP3vsA25zvrSWJM6zWU7oFL0nor
rB9cwQYuIw/58GM+f1jYl2jxsQONvxSmlIDpQttfUJUsEvfxpP1yzl+Xip7KqT7kw76DQTB8NvTj
XP0yZUjrd+fkXiJ8ycv393+8qJVobgJsqWr/++NlQEZ+xvgWOY9Wp2ubd3tplwIqFzO0RPtkkzTO
alEavUmw0mBI3sw/10GXfqK5sComekUHkD0NDeGATRAjzU2MrMpIgyzEsmc9NOoHPd/blq8G1qf4
l+XpqC8t+0p5KiNXC+hT63/D7FdweVub5DBWlXHULbLldRyBmTol5rQfaJdD6L3M96Kgy4I/+8TW
JjlUEalcugHynpaH1UENElyGdxPc0JhOGu62eKmFi3BVwTe2NslhYVKMtB1lv4LYSX3fHXIo434b
30CSr76c/dpPled/aD15dRFZm3hoglue05RYMJCOeFRgcqDs6egUCDEEp5UB1+3gDYvisOggWZvY
V9dGolQK62bn0N5Ff630t4zePypvfdDSKadbOZ/+MOJeuNxXEVc3zssiS1Q8qFiPu2i3gDfCT4f2
ThJhkkKJXYezepzT3fub6tKjeCfoWZugZw2aHfcIdT4mtyvtt79vX88rhHj254/m2idd5YHO8t0p
kPo7FYfEn6a6K9twtZeDLYITDm8FsW/aix5OF712e3Z2AQrTeo5W/K3Rh6i73sUIpAfaeSfEWQpC
wUX25+q99WlUy3VMS+QiprVCgLNmvwC75SjG/T57Vn3GpL8gT/SL70yizyaKA5sA2LZ6glspm2X5
sHxelTrKr93eRlGLqSQS9I/Cm1mQR1ub0NfYUpqdTjTUlf5mZYbCIyhwd0/UF8djXbyYkr0xI7We
jiJ4qeBZ7U3Mq6LCipV4hZfCWhp6X9nHv0AreT2KBiGIhszFW/D93flf6jPL1ixHcxjDbQ6jadp5
Ia3GLlnKcCZoywAcoI4MdCc/D0pwxkJLdU8f03YfZQ//MBv8vfomHWm6vIq6GkCFgu9UfUyRxfxm
o+sXloc8e74o+jXeNDwIv/Lb6fDvhTeHsmw12xnWhePh2e9rvKzbn8Owr3Cr8w1uNMMDANnBTTpU
iJpP6R3uW/u0F9Xlb4f+3z9jk1MYhtGf8n81naNdP6H2gII2LefqmKCEE2A48h2FpEEg0Pomjlm3
fi+7OVQWutGRKtHrHqv7tvgwGwFfXHOzH6dVLjtFQLu/TeqdheCpAhQUiYA0nCXR1ns7svz+FZuT
Zhdzo2erQlqj4EzrrsMT5LpXbX2MBebSb2skxDnjPvlNIR6hrNfq/4/L/15+e9o6/ZzOeszOn0PU
z/GKDYe9hOVckOzNY4NIjSD7fRMsf/XWt6pHZ7tKlWbV5kN1tMHXWNmVddB94apHsNSPUPWQbgzT
taRAZj+K+QEXrvV7T7xJNE5GuRTNOpYekhc5YTaF5O7oDUmQ4aNjuRo673j5vTjzPYrS9rK3l0PF
9Lj35h8To3OTsgjMJPq5xXPX304NliT9cyPdRtpzmd4u6MlbL3P9I9N36rx66VkfTKxPRwRZ8vgG
IV3L/jiOJ3qMFpAwPc1dHdOdaHqqx7uziSYbAvxVIFOIzSkitr371xK91jmcCc8EplAcSwmz+sKB
+2H+JeOxFZzujQcbbz5XUj90Blr63dcJcb3+qMPxlfbF9LGoX5TpsGjuAGAcVcomHMvPQ/uSWI5r
qB/OI+ZRYSXBy/00yt9ayKIAoaXDWB3nzK2jI2wyrQ6FXaK3L5nfe2+9Ca4uVXXSekMbGLnUQFHJ
BJIvJXJkS3UAD7ua7yBYR6LrT7VoD4oW3oR72bHlMV3Zailc/J2U3+LvouypKIYxbB13CurxBoc9
rxr/ONjbm2B/7gDVTzUczJMXM8GBnucgtHxTZj7efiQ3DuXg6It0Cf9Luvn7XW9irNaOuRKPVBLF
gYQJxlZ5x0z2RwPx/F9q94K4pr/JvL0+6JvwqsSlZsSgjh+nzzXNXecDIEVE3qLOVTAQ7vbqcpfc
KgfQGOcA48y6xa3a3NUYEiCIanvao/GgjW6Ct7B8ACPEZoy/lZYfI5r4tWEWg3IWqKWv0hx29iH9
tjzghjicXI5wm4ZDtqt+GdCNbu37Knf778nuBPTZ9kYv/4a2WnD6VQb2a1e51K4V/6sdNYSxoGY/
8YMBlo3BuXtomh+OdNsrr7gx6ebLrqVpOjp3kbUrE87v+NJ0a8PgDPBxfFkjQYKVgPNpwOEh/TS2
n9t+cq02VJ6x5EKjFzG9qXQTGWenz8rwV12HSndMs3st89QpaL6XLxVwK1xXzapEv/acHdFNRZoi
py+W7fRpclfLjgHB5R929Fdmf6zr23OGjPUeSc8622WRX2BKP96N057y5czfYrQfnHrwxnL2nNKd
F386RvarKblL/GWS3RK1YpaEImq5zYC/khef9s7zmPnmaLvOGNKi7rRvCtosKHI7ljvLrvJ9OiYf
+BeNhm7sKfpDBK9Vd+mgQEKTguiQJTTvIboP3+fv+Z1Sor7PujmPoN8zXVGV4/l/SPuy5bhxbNtf
qah39iHA+cTpfuCYg1Kp1GBZfmHItsyZ4ACOP3Tjfsf5sbuoqluWoKxkdfVTR7UsgSCBjY2914Bt
rkAg3CElIDlHomxJ/z0zPA4yI3R4oMqTupWyVSs7eilDRKGTyQ+NfpLZAZyqcgJj3GmVT2niaMYe
qlDGp+IbP6n75IhGEUP9sN1Zsa3eli/0AHmR+D5ttmO9pdexZbOvFgRpr2R4nvrSBoCY+YnAJEna
DrLTVR541/PRGIK4tmfYa8qQtLqe8CLvi6+hsjX1HUQSeLTpewCpj5a07R/Kg+llhq2ihvcEGDCS
4z1kJIHONG8V4yqCKDbshnWobpuQehi2wz49NL03c7fbWJINFjCkASovMn38v3m/1W7SA1O3EJKG
cc4Mf/jUgb3nk9V55AZiVi3kww2vlz93e2QEHShXsBWxIVtVwx2sDqCbl3E7HhyrvKofrfQaUsba
9/kGfpzRj6jda08MSwa6guC25/GuhA4tCt1f2SPmi9cQoQl0DdW9AT71j/iL5YuSBp1htxaU6+0G
FYDvkEaEyrfypEmAONlx5cMJtWgdvCNok7NyG1U7au27DVIlpbLZZmndjd8mfg2zEwXExQNGinBz
Qh9iox663dDY8RX4h9DaYsoGZ2IGlfMhUL9od/3nUHfr3C6vhlPyiPeEquSVepL2kj+xHT1IEDu/
watPoL9dfRtOLRzukEyMQPE5GeqGzQ4vIkKffgjKtav0n7AcfkZUIXFL+nasB/At0LjjwBjp32Zc
5HW3GOFIPKW+7EjxAl2tsRIO8KYkFCbBd0N4bBjx4JoEV5m22cEf01w73VbS6Q86cGxUrb7Bg0H2
Ae5Msz/ekQ0Ep0zEtMlPOJCVYQiciiL/pyMLlSNdS8NZbZFMtl5n4kAHDApp0wIeSZ8h+ZHY2gMm
XHmXb2+voLoLGZ0lZHS80ho+Dkjk9Qfu5r2ttRvTdKC/14eHnvxQG+o04Q6XWEjkto9tv83yr3V+
G1b3shmAKQlZKT2+bYwevU8vWay1vN2Un9buea/t5EvPKeQ7kQHz0Gip+rehF+Fm5UshnAL8WPZV
05GQ0SWA8PfwYLauKIR7nWzcwEh71Jqg1a5ntqX9Ma93pDwp86dp3EZgDnWDE0OqCXakdoh5P8jh
lrETskcLaWz4FAIurYMt6LO2dtThWoa3VQO0knatZMt1QlkTnP2Tvs4fu0LUd2tJEefJYprJ4Tp9
g0Qj8Rbtxaw9yvEtUjovIsjqSfLp8hpYu1aIAm9zGnVshKkiZEvdMn/lZroxdG505U5yovlmySY1
BfWDEfHVuTz4Kyr80ofV3yeyYV2Po7kI67VeDiXv0lNqXN9daDRDHH8BFgNQgGgZeQnfya7M4Uvu
GTp0tVbxWys3ektI88qGN0YuLQjjQPHl6MhhzzA6vYz4FHAwwodASbb5s7qU0eryYEi3Os72clxB
tL+iHi+9ESH5K2lrqFGOch93B4AP4dNaBXCkCD00hM0ANTrtU2I8ahnkyJF0TEnAQMoap0MFIIY0
fTHDYNKPNIWigiRtTSfWbnV2PVCP5EjLkd6tSjusBU0hmkdpUo5ziLQcwp3PfItFBOcQZ9ELlZnd
3C4K/UgHVtbNEg///C0RUQkuw92/1xZ1PjWon6lndm4BLaQRbV9kBo6R+LGfOCbczrMNRWnAGfSg
yveRsctgSduthNGVIhiRxegdkdCkI7YQWz6T4lvFAgry6vK2gFauDQI9FEzgJLRb2z8rlxMiSsHV
xURrJXk9Smm2CWdAaGMfiWAPCJRXyD4szv1yFXu1fNJLb18Ix3km12qqovuoVAdr8usKPBeUxOEL
B2MuZDj8mtPjZMLTLYg6r14cPzWobvihEryug//6Nv539MJufhuz/df/4L+/sWqCoHXMhf/81yH5
1rCW/eD/s/zaH//s/S/961i9lHe8eXnhh+dK/JfvfhF///fx3Wf+/O4/vJInfDp1L810+9J2OX8d
BE+6/Mu/+sNfXl7/yv1Uvfzz12+sK/ny16KElb/+/qPt93/+auIo/q+3f/73n10/F/i15c2U//t/
2+Tllx/Nc/m//+c5aV/EX395bvk/f5WIov5D1ahmyZZKFROWz7/+Mrz89iNN/QfAr4quEkUzVFi+
/fpLydA4xq8Z/zA1lHQtw9IAL4IvEkJzy7rXn1HjHxBfJIaJv6ngfwG/+P+P+u6b/fyGv5RdccOS
krf//HWJ8W9Wk2nKhoZsjy4jqbIq1rVU1azQI6jpSdb1jaZFdqyXdsKLDVm9ywux6sNQQr4TZSlj
XGL0BP0szTd3yzmHJrA3TwihqBYyV7pZ61ctZYlL0xM2S92oYdXXnJ7SOtyXA3W7OpijeuUkFY/x
36dmGUTTqGGaIiKv5qqhVz0MC7grO+RqeHW4ibzoQI+LYDSg9C/rPUDh0HwdFCtB11QCdUTwFTD3
N3WolimmXhmRfprkJ3nSYdfA3Mz80crQkiDcN7WV0/FVd0p8mW8HFD5gFhEtj3pTO5VXuJd+xyEN
eNQ1KNE3yFUgnVHeho+4n6mP0tNgr5IllgbKpdGFTznmRdnWjaGdhlZ3h3bwE9y2GYQAWCdvqjR2
LFCSOgasN51Wvu+5VfR24mLhbQzr3IrwphMdx2uChtJceBGUf9+Ekd/35tu9SK1lDpfmuDzIm09a
lyQqpUrSTnEEvZwwzzeL7GXXtbYJdFcEXgSBo+1ns26hhVb6swKKX0RBd8xPhdHvVNS9VfmQtKB5
1tLVMMCALC12rLlpjdGfKzT+58MYxVsZffGoSDwaJqhvlXDoqneW0XsTifyuQnIj9dC3nneTAlt1
FIga/UuEWytLAfcDxEnNpmMrW1fWcsn9EcEOzUCFoqxBkUmOk5Vt4bV8xzpaOv0QB2mhQCb+JdRB
khuMXWUpthWC/aoCOBob7gh3NdxsGohTpdnTYMHopOqgeo5wMN3VoZ8QL+ogWkUf9OpR63ZRF6OG
w/bmRA61ojyYZenpFtjKGVxLM0BPE2B/GBSDyXUR4uoEz9BIG25ijdoUf0ueSp/IqOMNsLRNjwYh
n1PpxFGtIfBNqj7LA4xGK7uCfTCVKYyprU8h62za1J7OqhOryY6PEEDWvsb4yzrKT1w6plRzoBWv
dvTKqJjbqw0qh9EhQl8GNVpNhiVaDIR0O9odfYyWqlZ0kGTDGSkqI9JzWeu3SnOt9YMb6d9ofmLz
51gKKtS25/LAVWgIpzyojHRj9D/CfPRKHa8VJSWKyx+okPaY4nv1JUqC0AgwVV8HSS6rZjvptRtZ
QycUW4ZxZGRQrORwC55HmLxZz/pSQYI5uFbhz3alB0DOgALUDG9MmQx21+sPpPtBNFTG1KYNagu2
xGDAW3CLI4Zk66R3tLHZRS0kIqvyCrgPfNnIY6iNzDXelwUIY9nfygNoksb3uPvUpbctCpYDyEVF
rvmMAr8HbWkjPY0SRJMbyalmw0tgz9d2myyE8h24hmkCaUF0+KniTCGegPuyFh4ibUSfCXhjgB5S
lBrTWfoiQyjToMYDSFWYPrDB8UsJFZQhTjeKUV53KmgBYGdOJZrx+f1k7SoU5MpZdvmUOFIvf2n7
+HFCGG0GLOx03FcxMK8quKxFGXTY77VE3Yg0QSGFblv0VxFe2piOkHfvdxKkwWe5cOrupp/xoadv
8aSBfmxsZ/NHKfEDQQO4LHeVwgIOWQlgyHyaTp9KBbiCYW7tuFROFoV1BsO1uoHBDcpxGVQHa3V4
jHGz1mq+jeN+M6oIDdNDPjd2ATcmCpXAZELnM45sY3hu4BBRAv1YMNiaZXste0A8cecxCiwgFy4H
rHMnukVkpA+EUOS/QrgqNWMYlZRoJznVfZqMe6PONpeHOBt6iaqgt/GaEgmhtwmHoYT0vAZi9yed
PVfdbRP9uDyEePn/7SB9M4YwjbrnLVzSl5PFgd8VuEOLK3YIQkF0A1c+OzTgp7Yy5HJUfgj0b4YU
rt5WXaTqVE/aCYK+sLcGOb/6CnSxDUV/qBCwx8vDnUnyADOjRFVBv0eiIFyvSZrEOpN6IPV0uJbw
R5ZBxmJGaWWtpnVmQWAgTTORmqrITIU3qcNKNmeVqp2g8mCn8tFIvl2eySsvU3hx70YQXpzSg389
1xjBPKi7BdAyPnYBBHE8iGV8bQ/hExwaXCizG+lij7KoC8KbyeEPsEwG3ekhPsFI8xYtw7VL8Zl1
+u65hFdc611E4gpboYYtaNebtqz/mOHgcXn6r+K/76aPu4KF9pRCsek02RTu+01tNFmiTsppih+1
CYKKcR5wdN05hPIlGB8NJcSHLBlwE8XTANj/t4dXNUUhioFLg4yPLMwytjQlU0tZOalBcYtb7qZ2
wyPoZBAAWmNVicw2GAu9H0uoxchVwtJSZ8qJBtH14gkOjfdtvuhnQPkcx56PGoerb0r7G2CcIAqX
O8mNAzjBrkSgD5tHeA7hlSPxw67RMGezTm3eXWvW15pwOJauwaWEi70w4Q9llaTJdGr2XDnJOKUT
XvmqETlK8TnS0aiB9R1pbuLi90v8uzv825zz49Xl3fQ+lE/6OTXUMUuVE84TiMizfDcSUFySH4Tk
0GSRvo009sJ+cvMMppRDCx/R8FChjGMBig9n8v2gDO7lZfZhLwmPJNwzUiIZUQG/+JOhxjYtvurK
j2n4cXmMj0FfGGRJxd+k2kZEaaVIvXICINYnrravnfDG8NDsdXmQb8B4X0OIfQiOwojCUWZkCVWj
FNNKr8wA53oGNeEMFB75c3yLJiTgqdrKi1z9uEI8Nqw2NpoSeyj5BJ0MT9nADM9fwPLajnv1NoeY
QO6s7dzLG4bIQohuzJoVhjIqJwIqWhNdj2UVRFHpZvmae/kruvZ9OHwbI4ioi6+xvImrvsH8tE7y
phzEt+wpazR0nGW00Exro7fqXWEBk5LM/d6Q66dG5186o0ng5kzh6ohMjctW47BKuU9mVOyYEkRF
iQax1API0ynPEKq8Zmy4ZxnaiDVS0am1m/IupgvYbNoQNDqJCvJJPX02igqdswlmH7VCkfIagVLD
57lpDnGSOy39JiUQedTudDn3QguYJaXHdU5185HapvrVHPZKr8J6GdWQcYK4KZwTzcZt0p0cV5u2
Sx7gVH4sCpDMErQQxxzylTnS7lKaHQrtGwqV9JpajymFWMZM3bj42jXptZGvHMJr+1OIzEMyUqus
sZC5BsC/BbHWZPKGul457NaGEQJvW8CKPNNn5aQVaPmj0aT3kEGtrJVhRJE1Me6Kgl+JHDKuyMt0
3Piemo4MlXHgq6BpaHjSQedQfrfJpwWrXzprFLuVOb6e92+iEA0jvVIiRCGTf034l2F6bPiXlUgn
lOs/zE8Ip1YWlvpIEARCGLkDIQ5AbLUHf8xPd2u9wrXpCEGV9zSBNA+m06Eeo+e4/ULVy/y3FdJ/
nxKqlYpqqroqMmESoKAG3pq/1dtmAO4ZnDCgUm7AzBq4mb9AwVoym4+R5ueIQlAbwrDTWwiIvwZv
4lqPMkTZUff6VkLSAEU+sCAfwltt2xUry1Ps0n2Yq5BzSX1CCNMxcuvFN901hUiEB7ZdBK2O/Edj
2Fe5Tf3CjU8Vvuspcq3vl9fP+W/6c+bCbietOZRdadFTUry0oCBSQHsIb73/bBRhsxO9wp0bL/hU
S8yfCYTDIOupVSt74fwR/MdcRGKKkRnAsdEQo5AT7t5+lUQr81gbQSjKQrAIVdlRRT19AEyynEBR
NPzLr0rsO4krQuScDGNZZzmTKO6rI+RDINxyiDJQmXrQaxigqc6/X7p/TV1+vjdhX6ehVEZlghGz
T51n+MkOfgSzFqg3nb+wHvt4BzCPdb8yz7V3ufz8TXBMOxzuEcfXAofieZEdhcgrCsug86CetqtL
e11ja2Wbi0STfgKpXWkw5JTD4W2CZgSLgFIC1Q6fk/PV5uX5XOnnixXCSjyicDpxvNjaQz0S8kdu
1QTjfjSAJIWwqkse+IEBL7FZ06Fe2dUiM8QI1ZIPBAMzZadx46Vh3EYS9bDyCZeFcSFsGkLwGHI1
pUOJYRp3QJkD0k4Lli85DL7qN8Fib7iiArL2QoU4QvnU1cOEAYf8R2WhXjpeFQBjJnTNMGflBYoI
9DDTUpVJCFjESMCEnO2JQit1razwJ9eUPxaI2J+TOknu0gknXe8X1931DOkJ1DHQVAqWm0pBbCUL
4i9rd94/uTj8HFbIGRp5mNCyxOyWQ6e91qDOZNcvI4imTg72ouyG1KsArdzWK7ftlQ1oCpHGkupS
kZc935cAoaZHjV9F82dZe0iVu5W1ufYFP4SXbCjLAq9WHbtnKF57UH59afSrpkNluQI2qbu2AF9E
zcWZUWenif6oJfNB13NHQUfg8tOsHfNi6Yw0WqTP1jJxX/eQ9G9LNLj29+FTcQC6AxY76A046Unt
ru+G/SqmfWXbmEIc6qS5UGUT72LaJdcmVIaNR33Yhq7l9MAP9Hmg7ptD6K019ZbtfyE8mEJukydW
WkDRA/pQee+3tHJx77elWHG7YnBDowqs5t8uKL8/ykwhIslSOIPSh3QKMtrh8FSrIDho1fby1zx7
cqkaiuKqrBNNpOAmeU+jyMS9VElMO2tzNwvXFozoXfNbFvBzDDGXQbMlT0OzRpXkaAawHfe01FHd
ZDtclbthA+r75Sl97P4uL+7NeEJmw/SkTkdlQsDLmG+2aImp9WZIzBvY97pNDlaAnmm3YdTs+jIe
4ZAEGLI2PQ45IFQFiHfqBLcH8qDE8nbOcbu11M8rT3h2Nb15QiFoTR03Sn3Gp+UufCFNQMkgOvYV
TeJdD4sdkFygEITnDh8Tfw1nsDa0ELbiWck0XhJ60vvnMZXd3Lg1ARxVAZ4jydYcVq0Vlrl82Dlv
5ioEL4OhH82tmaI6OnjUq4N+M90owXKqajdrycLKchazIl2O0njEm8U2fQhN1RkaurK6XsEKl+Yj
BKBEj2QmY0Mhp4UaIBIF4MoC2etOuc9A+ehBMrmKN92NEjknCC64l5fO2gSFOGSZLB5VSUZ+m6MY
A4lkhKD/bAQh7IRTpmhhghFGoPTQRUx54V8e4ezJ+WZFCJmPqUazwkusfmnWHSWX7CrczgtGA6mP
DOeNy6OdPTx/jiamP1o7A7WaGPQEolhDwPPirY3YurIsXvW8hGWxYJMMdK9My4B11vsrwDSMWVwS
XTrVmnxToO1tE2KFdqmAyJJ31LQVsxm9mYGLkmuo+xXcsAdTBdN4jqCFs1QgslSDjVB8TTuwWAy6
9O5jfZ/Cs8MbdVxbRkW9ySh36LQr4HdeE7D4svu6Q4mffe8o9awwJOCbTZMtj+nBLE0UGCCIT5r6
qNWjR8IOFICsSkCUISCcVIv2szp0dkL4AXwt+NN1YelaZTY5Rdrcd+DKX/4WZ1bvu5ck7B0YYowh
5iOdihou5g0PrytJXrGTEnlRy3HzbhBhi5A8b2tCuXSCp/k9MgRneLGu22tln+x11WaBBUr5cmOR
TCcDfwKSAIe/ogl8bq4qvKtMiyimZurLz9/cCa2irdgQsfy4GNl0QN7eZUHjdVczuAIoGMCdqdun
q2zXD9gjTP7tqMIyhBNpH8NsJT/GKjPQxJc3BLSticuYaOEnSXyElOwVyXKsrZW2wZmT5d3Qwscl
pV5l+VDmx8yA3XaM46sxYJJXeNUEKljfAirerKync6nFuzGFb411XKDCizHJkV9BoT/xQnc6Llj0
dAJ5fs007FUwStzlb1+vEBw1xtIiY3F+HEzZyWfJlRTwq27l0NpU8rwtgDNJWfdEjPyEO7kfsy6y
u2h6VAksNzQO1OKkmEcuWU9zVoKkhzOkUH90KJ05bZrvSiK/SOk+DA8Tjfap0vodNH9VYKlAn7/u
yup5yu9a3XAUOfVrFRf9Ef6HwDlpaQ/ojOYk+vyp17mGCIcnKPpvEyN22QHzS8ovqplck1gB/VqB
LtypMWqXlQDP5CYSos7W9cSlNRamVW5MwEYub/3VTyVE/Z6X6BYn+FTDDsaJW/B+r3S0QxVogq0L
pH3svr/fB2LOyYlhmXOL3Sfp2bEenwyd+yHX3QghMGwAMVNbv7FUt+Wdo8WBlk82fORhHokuiFI4
MwcRMZsh2wRpLny1GqpVcx+7/fyNRWATo2mvFdupR6nfigMz4l8qfjS7z8q8dlgur+XCihPFYsKe
cgs7OjzhcAEPBczOih9yvXOmDkYY6QvJpmCy8s3K1zpzar7dWGLlTsUpZkpNkR97xaJOGMFQVFPt
forceoaqHrLWnN8ik7RbqCANA2iZ7IY2T9KSbf+NE/zdswgpa9Nlo1FIWDn10ICtltkUehEVQHor
cz6Tqb4bR4jYzFKqjNbLCkVmZ/itM6OIwHdsOwbDhq294TPNjnejCZG6gmZgRQ284QYfVtKRCXEw
VgBMC7N8wxE2s/5bW93PKGRDODVZmeyrVvmldSVEayOp2zSusUHSbYgu5K4Fiah55Hewq/WMIqBH
5WAA6FwFPFiaFB0MfO6Uz9axQh8WpNwTtPyCtert2loXonnNm7pqyXJkWjt0Ke1mVBwOjeCBfK7A
qDQnVADNbq26siyfj29CVagGbBho1sKo1IzDSmZMQkIvOxVAVbG/qM4YwaJMZG1XyRjLm700nnCG
9FItQ2vYDJd+PrNl5b6KUU1dyGYt6MUAcUEfYmf6iwDwWhPvT4Lwz7kKQTjt+7ZqUiy6BUAm2V2Q
QieB77Qd4CnBqpnp+e/5x2iva/BNCgTMLpdDPcuP6heZ7MbxToMeBbgn4XaCRYCdwHCFBEz1itgF
IOi+coZVOb61RxBqAX3LW4VneNlNu+s76s9t7LRAjnKl9sIa6FH0zvvo8XIkWQLFhS8squWzIdTU
cMC8Rw6aJHSs2fz98giitsprkqsqP1+tEKt0jcl8qDCvBccflsG8hfF8tCngtwHD3H4n+wYNpi0Q
yNKITbyWCK3NUAheZqZpU0SXGaq6XSV0oWBfnuGy6y69QyE+4YptMKXDCM1UOgmMgOt+2/cdJByP
knR7eay1RSJEAHmkgyHneJlVOsFks/NJmQUR0K49uP4pq72oTJ1CXbmorMQB0ftRreOkBB4+P04R
DpwBmOjC9DsJyNqVTsPaxxI2PVPzbByR8h8LBXGmnRxp+HuH2R/LUdSUrzqrShIZc+lhzWXso91I
t9yDjNgRtjqr7oYrEVuUkm97HUWeZTRzhLpI89jmz11PACTO7Tahrk4am3KUYlLoHNQ7qvyI5nFl
eb5iLS6sT3VJJt7ENjMyWmmieIZuV22LTbQr92yb7tdT2TNIyuVK9/PdCulPOLdFTiR8vviq3PKb
RbBtvjaC7iZeV8JfWSqqEFYAqKvCGGyOIx29FsA5uyjgDcU3XeSiOpD7cFbHtWq1ZHt2s0MHXFFk
RYG/r7BCLQlCuWOEKZajtul1yDKonYOjGq4ioPdXaxXps/v953DiuRSHXUhHhuGIcQR9xdGjXah+
m+XUy2AHCrQqoPP872zCN2MKB5EUArhdqiBwNAZqu+Avs3S18H328v9mDGFNamDYW+YSM5fT3dqP
G3nLtuZfOdnP7kATrD5ZtxSTvDb+36x+o6u6LIS68lEpk6Bv5i0NlbsadQ2LdC816AMS/J5y0CHy
qHKlUPagVeOOfe5eDtxn140FqLiJ3oXyAS5eca5Ec5KVR4l8iojujvJoT7jtNiO9nbq10u+5xoIO
/KysqhqqOh9A44ml6TzSh+JYfU7g8AT6cuNauZPexLgqFAE46WQHGJECfZ17+aqC7eMabGn1EYRj
UUb5jo1FUR7r/mGIoq1VFY5CE0jYQBICly8j5fsyuo7JVwpXtc7CZSm/N9rMnuP5KpdiX+V3ejs4
M5OCy99iOfLFgPj25QiHqN61uVUneDlROD5khgnJH/Wh7rWVi8u5CPV2GCF7jkwpp7zKS8T+TRer
bkX+DmplYUaijmiAcGqJ0WggaOwyQy1wmKk76iUePOquSNAt+uWBBpGbyy9OlNdYcrm344nhiKlJ
VJFimI9jpNoDGEE9rNqydDiwrnYpkzczgaKD9jzAw4Ka2lUM4bYwzG0Wv4z6Sw/lwDYCpasGHwoa
MvX0oMbXZfmlBE5jhuCRpUpByE2orcnHsOhgugBAzOUpnAP6vJuCEN3iCPn0FGvFEal1vm16WwJo
GO5QLkHtGqY960fV67VMWG/vhhSCHWFpRKWWFkfmyTt9Z22lTfGo2HT5YjsZ5E5bP1pB7Ov3kdds
rOtqM/nQ7vHbx/Ih+boy/zOB6N3DCGd0HJFJU+t+PqbSDNGPcTOQ6aHSrYecTNBqeloob1IbXg0G
NLfDr3OPHahD/n1qb8g8Oghwmxzkp8tPpaw9lXCa97olLRSU4tjqsksh1VPl81bnn8YGdisKup7m
TahEu2iqINSW2VMeVK1lx/GNAZRIqWqb2YLiEMSC65r7bfXUDFKQDtClBqAiHx4KM9lNxfgt1mtP
gYS/ZCV7qPNAwQDw/Km57nN2Aqx3U+bVvuJ6YBrmygzXJihcQ8BAkZUxxLLLQGmT0yFoSX/Lqk1s
HuNqrbZ+Jl83TZwy2nLmaVSklCiJ3sgqL4qjTKGWJvdQ0AA2m1oQNI3/Rj79biwhypWDPmkJbeZj
Y5ovcNQOrAUaZPF937b7ApKVKdjhhoxa29XUvVxeNqLw0m/x6M1EhWwMmWhR8bgqj6oMG8FptCu4
FBWG4bU08ZnSbiTQTnWlgoQzQYEfYA9ZDxoZblXhMR67rQJ1/bKyG+m6N1q3gH56pWkQO7vSMrqy
AERNDeFZkY+8T8OHrFN1liF2VgY/zEN/mrCNppk5BKzLEl7fZrxR81vOuU3Z52kgoAYbuw6Fpbpf
6X+cK668+WhQPHj/LAnXhgri/+WR+wO8ZjIPCdgNGLQooYGksb38lVZHE+IfoyQjBNvtOLZlYBiq
TwpzlxrZlg8+i1po0vhNh7veaG06PfkSkjVc2eX9gMz9/XTVPEJrlWG6IWygW/o5R5jjINOt6Yic
ydbfvVYhioWVlSOzGYtjvuXbOtC3WqD78maN6Xgmf3k3jBBLKAez02JYSZOmbxrpgSn0ZiJrTvFr
owj5G5ll6Cg1GCXM6qM07bPWvLLkFfDwuSzx3VyWuPkmPS9l2sJ+tS5xEVhs+2JH8peXt5j31e4C
PUdjDkaZ/C90XqwlNH04l/+IHmiAvh+7VeOspHNTHuEeuOfNlzkE4jcGAcsEThXIb9WADyw8GWoL
R2JSObWpbqwGdPoblKNt9KdsZdY9HSlPoZNAr0B+j7/os7HhNcwn+VHOd1azJ9ahqeCAqOh2yo/T
kvtwGEp0T9HE7Cm0cFktbk0CIdkcDWD2CAlku6o3SlY69bwDvca1MumOKdWmQiOua5deXWSjh2+z
8qsk45TOJ8fqn3s8T1HAeSGqcVpTZ2yuxlHxWVXZqvlpmkHWhHDxmLmzmj2VXeLqOsgZ0ss4PusZ
hMNArOTj7JmcOCyLtwUv3CF7SlotgDzOXTlylw4HCAR7qiZ5+nRjwqMlLrZ0rn2wKz2jBrM3hTb4
1NkTgU5TRk5pBQ4OXh6B/Y4Ukn0rZys59rmoCjdJqIQYMjRhVBHiJ/VzPmammh85NLZUqBUcJ1Cy
Zg7oduNl95EzLFrNa9Ck1WGFzdHLDBtOU/IjXIsrzdEhHEztBU5dB1Artna4Z776FKyKFp9Zs+/m
K+yXVlYLrRuM/CjLEjQ7cXOLKq+BPHetbyvYQ6tRs1kJ32du0O+GFLbJyFQIXhDMNd4OPzR/2ZrT
DQnSZxWxLXS0+8vjnQmi74YTzvQGBSRdlzFcaY2QvI4PvGy8VqF+CzFcGhcHa5T9euTe5WFFL5bl
fLYsFSUdHTRrVRdpwFBnbpSsT4ZbI/3SpfBwJfZkct+qYebB9E3WM69NTmCKVTYqvvdpVj6UpvK5
a42ngsPZNG5ALgVVRR6Z347SwRy7BGoKzRfOUb2fWHhfQSxTbtRPWXVXR/034GAgp9w5crabh6eu
/K6l3+rqMGc3UxOtfERh2UDLRlMIgJOWBmIP1UVrC9YYOlE6nd6OnF3Bk+uKWKdYhxYlFB2kMb+G
WsXKiOKp/2FI4TAsQG5IadcB7gCYOoGnE8ug/ojanI8IBr+Ah8vfb+2MF5ZNmUWKZEhycYxDeJbP
LaJWa08RNI2R518e6tUU/MPBoSvg5KOYA+awkD51mVJOzGqKY9nDmSLXbjQLaERqkNtcR2mFJvdD
NpzokDtAPdj6JN9ObRLwnPiZrNWAcM4b2qh2U8/f05Y9JXm278C2GuHKLMHWwkpTOHKvUUjP7CvT
fPPQQhamZomewZ4XuXIQbdogCxZkY7pb64yea9e+G0dItlIjH4Y8LuYjJ5BiVQFvlxovnJOv5Wgc
hvAHKxufZ9NN3Je70bQOhcW1QOriz1oOlcSKQwt7it0OBasEkpZ8KCD7XIF5n4EgDhbzXTIBNIP2
QMy+Mq2wwRm3R34MxxrNV+Zc/tLCtvktZ3/zzoQ1nI3VIBUZbMKluXSirNwx+fOYEvRA2A7uR7Zh
lcHlEZe/eGlpCbldqGVchRsMRsz93pSvpTBeaeacg4W++0Di2cXiLM8nPoP1GiiqvAMK1ZZSoLaB
1Jg6p0NmAqFmjvpyR6yjCRtU+MXb9fAsj2aAW5NtTMVVYoVP9US/F6gNhzjm/7O3IJxycqXMzaQm
BdKl0J4ziGs8XR7gbHL75sMuH/5N2jnH6cClks3HbH7o0nHL8iuAftbcLM6cnO/etBCTCj3sWB7i
TasHlJq2EFtwNa/1F0Mz9hcKTef6L2/HE1m3eqeOJukxqwUfAExQFxRB5zfP3c1fSIHOlPDfDSYE
QdPsp/9H2pctR8pj6z4REUIghlsgR2c6B8++IexyFSBGMYjh6c+H/7O7sqjspHfvi7742xGllJCW
ltb6BkuM22iMJ/0+WEhn2OrL7DSnZDrzrb4vmotvRfJULXsSIU2PdyZDilMLvJcz7/aOuNYmw3wM
5ADMsixzCl8ypJnrQjeQ0hUcXHc0BGz+0PcwfG03iQHhExk4aXhMrDmJMpVdP/S/h56E5jjW1Hbo
UP1iEn4j6oduQqVISd977c2KDbeVMHwj9mMWEvgdA3oDm7O2qZcNxI1BoEcbYNXEP3079DJ7ZXX1
slQOublJ6D0Dvd1f28ljo/QeNANcQ0YL3Mpru36TcbYPoJYN25PIabt0mwWKAxu+Y5JXH4yEbqnr
v6Kcno0uuYtotSEhFElz7hi8XHIYrtWEH6FzCLP5xovQwLTxNytkiyGmK169dewMDeg72wLdSbc/
S/kM0yTXEBasLYVbQEeNF4PLZOJGqtgoVrxmObpBkImGLHKiA9tTtPfCSJyCA3KBJxN8mddR2WOS
OEB2f09Ivom617AYPCN9b2AIIAx+Vjpo46uwsyKt1zbdyvAhYRqRPYm+zIyuCHwuopAt6yjbpJYK
q4toyyriFbGA/x47kLxZ5RFdxTYU/7QH2oEhmWVLqy4eFJ3ug8B0m+SZtmyvaVBGIBR/5psiGpao
d2/ayNhUEJdLYGfLFVfC3ZRk9SoMY1eBD4h2NwR70kLdzVxq6Rfik2PWtWsqYk3it46/kGLTALtH
tN6Jo2wRtBTi7BrwjoPT+bYThPIA5bBFSbPnrn8M0PtvkvLFb8JtbxXPXeQvRYoH5u2TMQbbiyvp
r0RuciWZwjDDprToWYGAuNWjqCYitwfOQOCszJYd1Eki99dwk+vJNuGCjVyWnvOqdlpw3vO03rZY
0bDuCodn1bJKiSfSNxF9lOGrbctlIu21oHBE0LJga+pzkhhXewY20U3UaAk0eqZaT1xyyWyoKR/o
ytrC7wtsf5jBLhoPuCs38uYytdnxJrdTkIKtxwQaBt9FkV3mDesO/sBjNUkcolnzzcmKf2c5l9Ob
XFOGJFD16DG9vtkhwUmseMHrc+bnu9sb6RofDwqr/1rH779fRPIBr1ej7OzkMCDURFF0CKwOMnek
DL3S4u1Xy75qYvWeHiuf9rBtIvSEuDgW8Y8EQoRFHo5lBXLktq95GcE7LCngBT6XfExfLtP1+E6g
Ln5mikdZVkYWAD3JIamjwKkLbPMuBbrWBw+pZ6kXA2XYi3zVKfqiSnPDSfRsrop/tTZ2uVyTa6Hv
fSijZtgGCeIcetIO+YCbwlMKSbN1B/JO9Vie7V/aR7HNH+KH2QbutXvXhmILBUcBwO1paaVtAlvY
wZBi15uQLarWxrY4xgug5le0ceINQHG5RMV47r6/xs9F0xoNDIiwGjpIKn8mZ5ynfk8zrH+ooSgI
MyAXliprv9x2IKmT3WiHqM8hd68v9u9B7Ul53hz6zMo49iaBDBpuPwC4xAcYKfAXjVbtMd2l1IFH
MHmNjhzSXOGMBdnVxb4YfpJNcYiQhbnE8GjAQgxSAV9mEyZ05j1zDYx3ubRTf4SsUztoiWBpsX9h
rmPAa5ID5Mju0f88YXr2yUbNtYa9vXVugpmL5PrBupjk5GmoSF8jbfMdR3XIa4/4VfIW7ZRVtg2W
6kyTY25FJ283lluKaoRYUaP8FMGhpRFcgj5uR7RridvFTp1aDbQRZWFtY0KQZKqhG1LMauBdvwsu
1mxyHcq6DgItwzTGMsrgtSsIonv+rl6o7rAv9rPNmrllmzy9BkHyujawQzp1Zx7Giny0sDwmlvQQ
fpAlgE7uvETE3KCTCy+L9EIr0T05VPVnL546EL8qPvPunRtjElUI0SnIbfhWsnol+TmH02r9cHs7
XP9YUB03CerR1GDTxYt6yJRKVKPbbbMI1jE4PtBVPqJuuaRrf2HPXKjXI+XFeJN1qwcffYkKc+Ib
MFV+jE/M3LVdpIGQON1QDwr1i5kpXl3GiyEny5iW9mBJzhCoVspr5sHRIXPNvYRPdukWMCyDyctc
2Lj2jIbC5v+s6tQgnoZ4P7AIs2QH89VcDrBaLRbWgS5HwzJ73iBtZorGJBYzIvUBrG2ANvcGcxrc
AsCer6C+CZ9XANAbgCfjA5sJV9O895+s42KWk9ue4KJvqxLvT3AhIcQ5ShIlXrCNViYSP/oA0P+u
XgXeHMLw2h76o94+mW2sDW2ONzFy+efOQ+ctdMQecsJH4xA/alA/Chf9LLHgygr/MeZkrpql8UQw
nBNrrxwaw4HQ+Eu3xmPpB0qnu+ao3wVL8V9UY/4YdHL7NH2XaXWAQWGECMP7kd5t7fJXtLAAO09f
qjlp9ysFkj/Gm1xAvlmaHfOxsHV1IkkJUesk3NAKemtoUkE9T6HZE9GDXWjPaedfuZYuWxnTXIb5
IRIrP2jPXAUlpVIdI/nfpyt/jDDZNEZgV0neh+1Za5NFaZ6aMHO0/PN2rPn22r14eeJIMEJUC509
C3QXMrUACIViy0BYybmtTLcG2LYsxRKiu6+x5F92B88xc+DUQV8HsgApvTMa4unhlzGkbqXzHwnJ
PqgGK64E0uFocGhRvO6CFPqJqDLTIb+LYfqUEvWNi+ajaYvKEVDsqXD+CCrxBhQQwdwKtPs2pW4Q
PCayPFjJfZ9BLyY5AgG35Epxl1fVE2BuCPVRtCOauIf0Ruzp9XAChEN1ioEmi5ZjdVTuBp3YJn28
z6W+iSREzNVibZb6Txssayq/aNneRVa5ijToWxfibCnZIxyUlm1dnkr+kigF6ivhsiKiAaqnHmBm
ZLksQhcn0FwtqmcuzG/e78Xyjy9xquISM2B6bGgqGU/xxTtICXuIp0Cu/hDDNkv66b7j0bNIWjfR
tUMZwXaNJgA9572xMGPwI9GATiqUBdhLFJwrtMgz6FWoVeQ2cGpGUIUPBnGhmBy3b2EOw8ZggL0h
lNYInPig/IqXnpagXdD/UMWxZB99ueiDo9XuBTZXUnx2WuLYRO4Z7dyCFY9oaaHh3blCAa+P3/vV
Rm/fMqDD7G7T0afAh9AgvccVuULDZWkmo354cG+gAJS2eMAPQEmy1zL011EIbZYqdWw6BwGdMrz/
WULTgI00/mdhJn8uYd7XuWAd1Q5aD+47bEAALgv8eF1rZO8H1GP4ZXmXOEmeLFUKU7zcM+VK9+PH
vEf9XftppiMWDr6DwCSErf/Dhm58nG1uH7RpYj79mdPCMStVLTQC/ExF3mUbE2Ld9gJ2BTpq/SsG
GdXZt+UYH/7aWr/X5buSfbG1al4rrGlq7dCa9p5bcBIP76SVO3GYuz5szJj4ZRS7MHkJq7ln9Xf0
uzX25PJJ6ixQo6TSDplJX2F24cl0p7WhZ8bEpVG87UQhvLBs3yyYLeksL52mA0qpqMgP2j9a7ZAB
p2WCma/0kddzKCAEmon6DIHiLQwXh7R5hDbEtu8fAuJDs/oxJeVSFuVnLs4hDJULsUv73M3VFuxY
Mjg8sRI4YbZrxVyRZptwYKBZPuwQDdpkV7TxngdnMjwkmvmgcKQhlZk5upo+9i2FPSk0/QZlY7af
SQNjqOw5b3921VGKbKkbJ9m/hzmFHeOjWe54+ozqaxY+Js1+bKv1ZuNw/ZWBIlsjGtU2JJ+txql1
+ObBcLIccOxwalr0qHlNYYELhRmNvAp4U8ug2XUMlrEhlPEoEHSw61WJY/jp4vbWvFJ8ZLo5XgGg
ltgIQ38eIKI1VeZrsINIOh+mTD+7vvAIGqlVxjZxp69ujzbFdYwH4Y/hJnc2a3kX5xwXdOuaB/4o
PlDqHJXkzQX9ITM0TEeO6awy2OS+/mvUSaBtAKWJIiVXDpoNEK5SPrJC85i/EyF4SbCzKDTQv2M4
rhsMls5oa8OjIZdsTftweXsBri03A19AV1V0QPDD/lxuvfBlqumYvzQMqHAcg/6pbiu4WIK95POZ
bzttuXzP+3K0yds2N5LaqgaMpuVyOcjKoS1faBDyZQPaCD1fhNWdgPUbD9uZbHucxx8xADUtpBZw
kreYOiI//pxnS7VOr8zAOuQSTqxFvdDFmy/mMCXT9yDSvz+GYWOKeBHm4rCgAAu0/GRAUPIX2FcL
/hCtDAT6U3g21iP6eCYxG198NybGJolZLGsRK3ViHQqoMA/6zi8QYFi78osDQvzKL2ey6r+27mSG
k2Aa0kI2mbDMQw1CC7SikPCcbm/Jab/aJia2IqUAr5g4nPq3weDFIvqKVVPid8Yhrc+gvR9roRWw
UywOfWl6dfbatWjE9NajCsieqiebBlJAogIri1B0BNInA05YPswEWQxRQftnxeTPuJoD2Px1cCY/
chI4IvDFSEwkP6GFgGad2OWD7+qGsc0YlD1h4HJ7Uf5a9slwk3Ma0bAQRj0YB0PUYNIIx05mcoIp
1+OvZZ8cTqWSPKZg+h8seEbyinwq2quCXhtHC7YJR2ffcjuUEPnxOXwtm9SDOusexb1VVfdOiP6p
mlmrJFLPafMZ4avJvRI1joCLThUwL8sgBo3ETwyf0l4VhheRWQ+Svw75ZJHGb3axcTpdKkUfVBwF
3WYB+e5FdgDi4ax7xqGCTjuU8DbxzJNlXJQ/jt9kyElBhjSNifc0DnzZZQsORZMmIa4Oc5mCzkTq
v4PnZKhpCOP1kLUSW0Bf1Rvtrl4ncKsP12Q9+3Ce2WxTyqwOSVPo7GMnoCzXPIOc9a12DQKQV94T
MFXKefLYzKeb8maZbpEuFDhOfNOnntzZS7HK8rXh4VyjkAu/+IWAXdDnXGXiuwV14wNOybJ2VcNf
0FKxqow4WQ6nGhWQGCvYR0OyyrulqcEbPfjUoGIP0+y3Dgosaf0CX2HY936SHplQkrwHJoJAoeYL
wR9vn/u5dZmkQ12g8iCEWtEhTIERk6WjxuGqqWbSoLkPPv794uC0SqSUjcQHH9v8TGoOz8+356Ff
PyhINJgJyVNrCqEblNCKlKHpTwplb2pe/jAD9ksaAoT2Co2uihzB1NbdfmTsCDX7pGJ4GLLgE3n0
fSH6U1+D5VH7NbJQOKIavwz6xdPBqXxo4aKDEwjw09l7WcF9necJkADpybCUUw8nMUqsha8Ob2FV
wTFc7JK62VTKk2iCu3gA5DQko/EZcmNInsDJyodtrQbdaU35MFGU9tWXIf55ezX+urS/j/LvxZhc
op2BompUEONQGz9gD7JXKPkiJFxym22Ilt6p5hzm5PoX/j3iZB9FhuJ3nUGx/PBP49WRZzOl6esb
9fcAky2EZrkuzF5Gp0QZnCL7aQYPoZghD8yNMf79Ypt2UqrAASFIwNnrHFrcLXJ9LVBZu/11/s7i
Jp9nchO2lUzKFN52p7pxYJWgn4pNex9s8TId9CXbltv/4IE8fvK/49Dv9ZvcXVynUZbq+EBa4hpb
s/ByFGUriI9YazhT1LMR999kWb8HnNxciQDE2ucYMEXIXSi547+PuiuVmwebUWRmVCorXXjcDf7C
rxagUkFrwpkD1n/T9m/Ne3KrhVZv6JFsxCGsbM+0P6WMN3jmpJs0tI6tbW1C6u+J7j+ENX+LfH0p
JWBHelrfab61KZtk00KuUAGv0bb9pR31S1/hbtlBHsnna9QMPRbAKCTJ4SD4AdSTi3RwpcedW/e/
SjFykTJXr5SzrNpFxpWVrVY7DiiP6ScgayHJ0UH5H4qllhnPpZ2DM5bOkGyvbzfNBnHboKM+4ORL
6Hhw2SqX/Qmem/7KcCF6Fgsn/Ewc4KbAjkRFF7DYmU1+NSBcDDpZd0l8ntQF4nGBWiXjNl705swQ
2vhv3Pi20yqTSITu1yHUSVCU9Uy1u5OQBlWL5tgCuhOL14aW+JJ4Ixk5rAiPeYN8Pj6AsrLI7Z95
Te6NQKxj019SfPvC+sjlWUNbROVbFhPI075r7Ji0wi175RdFMalPcSVb4adBG8jltvd6GaDlbefv
Wk0+0pweSwVuQQNeCbcDxhQf/v9T53+dpWl1KxNBiPBdQD6vOMGx06npU6M9Wjnc7/R40ae/iv6H
0cJnDUBne/ihgPHj5ymKmRwok8rL+8bTwg+OjaqmAWg+2RPoA5mbDs851LZu/9iZu+e7NHgRRCvY
r1KLVtbBt7pN1fwIaraOIDWk+ZVr1m9xNpO3Xt1o9PfaTG6eglMelRUSrKAZfX/Al/Dfbs9oygr9
a/knd0+lZmrrd5jSINK1op5bZmxMNcfe+syQK4F6VUAP0Y/uq/iLgiUQSQniKFAdXYdaO3OT9pVk
sOPs4OZXS0eloPX4/kYhxpz520wW9F2Oulj8MFYG6ZuCn2ImXQJ/+xRtTRTLtcyaeUX/XeIdLzFt
FJ+AMASQbJPLMmqakGoR6U8EsDqYeYKG0O6roltGHBeYIEtL/6F0qCuVytLszQchVPf2d7n6RL74
BZNrFBcz5LVhbQXBz9jNCeqPKGhDdlaHsVLzRPPo8fZ4V8PNxXiTK5TEaq+WNNIPCLNQ+M/QOUIh
RqFLon4J8tIW4iTKZiZ1nht0Erwjpkiz9gP9oETnuikXqmig9lni7DZrVmReTgCWhnz37alOkd//
bPmLuY4/62IjDQKUWh0cGFgWQ9+Tflp9sfTtHthJ6Iz6w4rJ4k5VjppvwuP3fHvwme86Detaz4Tw
xxOt4oxUzKlRwzRhtYxWm4cscyZejfv0r0vk90ynsVWozUCrAqNZsJDyTeagh+iJ7uv2nL6RO7eG
oX8uKAC9bZZqqKNFkBlUP2XYeIOpLvwcnTzOXQJvbnT36t5cUxl7WWvDq4Khd4Vjpazr4SiiyJH2
hyWQMiKOgNO2YBZAGeZOaIGXq6+UNcAvPvQl8Hw2ugTFVo/udR1GciE8aIMHa1jDoBhazNwZaIha
Pf6REsZPcBuFWa1rBj9kbr2WxiduDFcgM7WNz8KKVkQiadO7Iyycd1Tb+4Z02lJ1U3GU1nMX74aG
uF21jkcnQqZ6ffwKdyxzpMmrcMv6hBADDAghumAuZbCtYRgRAng4hPBA0vkSZvduzq2fUrcAFRdn
f7Rw4Yp6MjX+wOEEzSU6hbq/DP1+pbZ0qwG4SLtmBftsGFrWtReUHeb0Aut4mPUB2377s6ls/C63
vtvkeilZyQs2pMHJCsmOCbT6ub5VFZCtzPcgDqCk50NVNdjAEONBN6vWic0CNDFYcLQobhTdMyep
w/3SS03Fy5THCNe3jN9ZJO/1vtoOQbQseOJ1IP5yxVSB394YAxRkimSd6gn85YoHSbsBotiZGxds
2RpvrDsL298yxX5QiqOigJObGR7YBTBNpotGR2NwaLeMRKueNgvLOKYGlBoiCLaX1SLK0zULu1Oe
Vj95WK+roXcF9AEqXrm0Jeuo3RaKgVdw/pNXNjh290Pue9B8F7ASkgkEsCAnoBgu4U9+Cm/CIPTA
z3IjcCgYt/C07vZ6jcw+z7aDhpYs7gaMUsK7WRBsV868Snm0Mxj2dKci/hzaYhGZwbYN2xWt7lUl
28cclAwt3uSSr8usXPkDNICx46xgeKrz+lFSZR83wMZxtocQGWQyLehttI5sgOYdikVOlpp8Qctz
IXLbC8U+x1Xs2w8tP4M3jZ/zPoizzvdDuo3r+4Bt0vzYJO8ZzOuUHNoyVvqooTDlR8hbVTg5l6PF
ZudYtfQgv7ZMyuiToRZboGneDm9Mq2BrnUJpuEB7VT92Zrdianmf+8O2ivh7F8ttnffe7X159Z6/
CFqTjMQqSYVDFeuHnr7FFR4sVE3vOdi7sTbTtJ+5f6YZRRSVaHbTIYKk+IgGw6dETbBczbWs5qLw
5C5vdTWDqmLBT03+lcG6vEPbvQ5//d9WbXKB24oiCxAw9ENswCaS0PdE2VlI+tNeXd4e6WoSfPF9
Jrf2QIM6szpcKkXTbmC16fQ59MIgOA2L75Z0yzqrZhpQ198IF0NObuzKCHTOegxpar/8vlnwLswX
dYYoTyBDVILBkkCqx/FD5U7pTLrssuQ5jf07ITRP5d0PmK8jT9SUNU2AS5dxiYeCtKEpZPXSKfGC
0KGNLwZ1mYr/Y2L1XUO9SDbKvFeUOsVuFrH/0fP+LqFyo9WDo6YJvJN8R6jDWqPNzCH6uzn7ncL+
fhhPUliYAoR93DUmThESuggUjEw4Bh1OEBd557CcJyZiageJSvlcV2RVheRHrxxZuB3UOQnm8cT+
fc/8/i2TA9AFJOag0+KRnkPQofkZq3OvyOsF/osn+WT7JzBD4LqFEppa9JA674+FCaQcf4OSWGPd
ZSZITLJzeyWaybBmpmZNmpYiyhPVslF/gDUbH2Igl4KZa5qOq3Nj9aYOXKKLVcXwiXmAtoALNr6j
0djxB+UBT6wH22p7/J/VYw8YfgbpINF3HoP/RGjDWtcADJOBaVV84YnndA13FfWla7a8JU6ofRkm
haCOojk9NBHUaPajXM8v/vXdrUleaOdqlRVlgQL8bkT4VqsCdRnDgeID1CbnqmHfxKJb6zTJZvA4
FEMsFeU4EjqjNaDfmQOdhxcVTmW+Q53yybpP7zzxcjscXr9Efk9ycl1x+HUgwmOS/1DF6zVb/Sci
2t+d21vTmxxou7YiSQS6GSm0U2QKWBR/4jWMkD5ic5mDm14+gGTjorG40dp1HLUrvQObsNpTY9Vo
SEt91EPpMgzPLN+ZCVtV+UqRz77hO9YowTJo4IQHn5ZV+17NjryOnYxjoymPt9fr3zy/fi/YJBpU
ZZz4BEDsQ0FrVOuRsiN5KnMtcJiJPM3fWOGh528ys1E4TJ2Z0a8/wH6PPgkUKTV0HBcsI6TalhYo
HQ3YuLBuRZ/MRUVtN4Kk21kVorkzPLkzYasmuj5HeDLDcK0YX3aPInENmck5yd65gSY3ZRmBVRlo
KL+nWQL44JfZ+ItGwlJgrmcxE/imsFmi6A3TlKo/BdGGJHdB9DHzoWaChz0BZ2SmwfEY7xE8snwb
w8AhFmLdoL+Wh+gQh81Khfl1nltrgLIXZag7SqzNbZa53zD+/eLyrhIrihMThV6IHY3kqmLJVFdZ
qO8xHmjr9FDr3sysxyB145TbkyAm9My2O8R0qMiPZpzZQ/6UrQ0nOEJ81LPf6CzN6Op3NE142Wia
YUEG788pmv6AFl/FjAM0UVAMhmx6DxNfFXpK2iKHzEqxY8N9yw5pswuQf9FnDeXj25O+3k65+A2T
iCAKqbQFXJahzGmsqvv0XnfzLaoDCdyWgPoBoMxw8o26aCyn+gIJ8j/RA5hbh0lcCFJrMFiB38DN
cxD26BvMAc3p9VrrxTwnUSBJtLwvrCw4yU51OzDJw8rfZvQp7dtloNoLDtJ5Jk2vJb7XFOinUrz8
guFICziO5SZY06h7lI7kJbDDA4rB2SMb7J0J0GKUxaoztOVaI3Qtk2hbgmSeKzDF7Vew6l0wSfao
geysCBAYMBTjAWJbKbT1GPzbmIX2Pczi82jAQ92ARQp1RPVhNFhoH76birYpa8BQen9bQ8/K7x/s
6Inb9rI2uFeFIGY3JkrEeF0bikCto9wGLHjsQqCL61ed/yrSeAXV7mXtP/UAizcm95SicFm2jsm7
wkpXpiv89m2ACpWwQV5vMqiWJHdGbzzYZrCEeeGCKCG8RkO5MpSzVe551d4p6L4UaMmmFd2aZYar
D6UedUv1baijuAD1XuhthDGwoc2K5P4i0tJlp4e7skqPHdDlbfeaxIObZmRhF4ZTQmXVRDOnYQ+J
qu0VYm/0jnuy0naRstIKpMuq7RohLDwgn+0DXsgVJXSKtFnZdQdUDzlGQtuXQ+51NhRQwBBMVP09
VsOzCXyZRUt36GNXVPbLACsInVXvTaEBRdpvocVzVmr9dUQCWZbilup7M+BJPtAHO7TuoFC8TmPc
0WWzNaXqSVE5kiIS2rVjw9onJczzjcYtAf+LleTshwS+QQzAeBCDIdtsOXmrwE3IbM5+1cAcTP0q
A6Ve9pYsXBWy60D5Q5M27dlj38FXta2XoeZ70F1CA7Nz4LZwaHm9t1CWQn/F4Zpx39mdQ8g9YftI
2VdUOHnfL1JbeqGZeWAhuGlAllB+W2SFAZnx8qeojgOBePSApmP1mFbbXIndlCU7w+h/ho2+Y2j5
OEGrnfJSfxrqfBNQfaEruVuCpJ/31En1Zi2D4sUYfICI1UVmob3cffoxXeq+7xQlDNAqKFs20Vuj
2yuUW2Zy/at36+/jq01CZV/0esspjq+NSkxQGM8a/Gh1Ch9crP3tkHj9PXMx1iQkmiB9pzH3jUMX
JttAyk0IB724tc9lFy+JxNGDopyEIjPcZWaGvnoFXQw9iYTSbAOrtsIRTiR3Vb1kd9ZmOKcbdVgU
2/ShXdPz7RGvZtAXA07Cok1iox/AjDhZAhGD4VWvNNAQbJ0AHhFD3C1sCZpvU82t8dxEJ7lSXrNE
G8YURl9ZK0jTLfNVjeeJ8UoddNvcZGa8mRtmigwLejOOrBbTrIy7RP3iULy6vY7X21a/F1KfpExK
z/NclajnwoJmOSKx4xXZoBa/oGvgA2ZAK3PTmeRGdsKImgk86mPA3kPkZXSONzU7n/EDXqRfbT4A
494FHPPpoYo2usCp9y3cCugaSi4zu/D6u8QCh18FfQcsnsl20GHfWgQsl4e89L2how6kYiKx0VA3
sciDnp9rso/Tp6CZwTB8W0r/lfP9HniaSlc8VtpOVa2Dpv5KAlgdC/DcAn7OG9bCLMn8WfHSXFpl
fI9b8w0Ai73vx68ZQH+QgqWw1ynHSjjoTRntjn4i3V6lKMxVTgm5Xqt7tuxkNQSjvhqqwPwrYHd5
cJ+yV5NrqEI9skaCIdG5sb6pOkiRK/hP4zkxTI8obyh1M3MlstcKk6e6F8ap14jYhSIM1bZFJ1eC
7nMbGm4PKnofkKJyVPjaie7AdIZUgMGD7oMFHwn0ylBxiM2zbMGEUJ4JgUXwSRMtqve+R9NhTVAY
syXbN3b5S7WfwmgrShBMpNYsJe33VRtuBrV6M6piVXbkI2DqTHy/HnRtyKXYFK4D8D/4c78xyBXV
6NzIg4RAtkKHuyhYWWq2zeAuFKbMi/KD6cslTA//q5h7MfLkMOHR3sDCF4o1ZBut8+AFMdA1dqPP
eQEq+cJ3oznw5nXkzMWQk8OlGKmPOlwkUbeI1kb48D9Dgsbab6Kl1L3/LXv2n8br7/j0jaK+OM+R
30kfAtT9qXwtYHGwiRZB7EWrziVLaEJWKwuUfWfWWnzuepmU6AaZQmYv0pRj53cPuQ/IArVztw6b
E8lbKKXoUePVSn1QMy8qgV818N82nDUVKl296RZ+OQIvuu4egmFuR5D+1XOA+OtI2t8r8+17eLEy
RRgpGinQiWi37a/83H4beMmteJJ3OJXeGMOzRbokdz2c2Gf9w+YSm8nuS3OloUYXBQBR2WtzuKuN
bVKnu5Y+/d8uqCk7QbFamRuixzRhxRe+ASriItTC9QZvTRgFr24PN3NDaePfLxbVGGzDQqoMmBaB
FhBBhX/+4F5duovYPQkZVUxlCdKwcqwAmodwJ6Qiu8BBblbeNct0Ix7zZbtOfbcv5y778V++dWtM
PlqMElJvpo08BAp8wZLPrDyG3U872iaR6ZmhBm/WeF1hp9vpnDz79ZL0xawnsSNnemmHQScPgifr
KuYHEVaeqh2rGMPab6IA2bRTPB3guwLd9qoDXgj+OJFMNzqa3mkMXyXbP/jtSwXCVJAuuVbcK0kU
uHEIwoQcPD8vFwb8CP6LHXHxuyc7QsIcSJZFIQ91/tZXaBiLOXOG6znLxRCTR8KQs3Zguh2dUI8P
1uoabjJwfXbRYoIzenSYozBd3eMXw03eCbwCoagPfAzXfIyMojY93V6y68WZixEmzwGUgsxQabHP
5DLbiPtmD5C3ATJWO7rUbBUIPjmJ08FAqkCNDO4c5Sqs3632OVnNXVnjSLd2/OSd0PVWViY+vh6g
W06of4IO6wQgwGndxqYvt6c9t66TZFDmJTS+7UweWvvelBQknnxmL44b4d/PBgS7P6OTphjCUDvM
Jq0+S+C+A793GvLj9jTmBpmEp0IUMRPo7h8Y5ARLs12mIA7gNXV7lKlS0j8X+7/2CNRc/pxLjkGU
cqBovWybZ+R9wRpyRR6QA4O2iVxtq7qBixqTnyL/dKp14d0e3xq//K21nMQjkWWdSBLfPhgpO/nd
fVKdcnUXpu/QKXU0pV50/dkY3pXqp17jVTvY60Tfcf0gQYUHQ24ZAcpRyG6VpGBi5W+l+qFAQ1Fp
kZBa0QmuYutKaU+8AQc9RQ+NguOb2vfQx0DwQ/0JjAOu3uvDa5s902bY1323sbI7PfkRt/kqG+6G
0cDiJYxrFDXyhW2cbIZqbmBsZX0qUFWp218F6OpRtFENaIN2o0DjMlB0tO863UnlT6AsnKaq3dKG
LCXANyzeqAmWF2mhlVWODu5rziKYG6JyWuz1ZG8Nx0r94GBP0+e6/hol4fzhS+g/qPHYtsvKkgv2
/0i7ruXIcSX7RYwgCILmla6cJMq07AtDlt57fv0e6u5ul6C6hb2zbxPTHY0iTCKReQzq6Eu+wK8+
kEUOLuevRcjN/9wQyzLNZFlwfEoghgBRhiLah6S8KqOoWnH+nOo8UrNVSQBnWTzagva2QdmgakS5
uegIcRGWSrSsh6CLb5AhuYGO8hipnFBrBHuYfEPVf23ivwm5zAXahgEPCRGJHs/A+aUJc2JlzLiY
lepT1oOLMmKfoSR9QWA7gXSGMm9UvVzsIjOpxUBQx0U7wT7ZLHxzBTWoCoEOjxGFB61ktwsbtv1M
ALKDIpCmvUHKwgqhGwjlRPQQoe2hlFZfo/mlP0dqCblN3co0ySnz6Wrl2ic9RZEYMkLAx0mI+AY8
jkYTys6D5LHgrqJ39TCiBG1aFZ6HlZ7tAKuxoRhVxr6yPDZAFLXsq0OxtAcjYIQ2bA21VPo2zltN
S+1iTOxiLcm+hDNMOoGlnruvJYQIerKt4stw+lDi21rZ0kpx+hYDoNgQ0vsE/5asgj4JF5q+elqy
W/wfu2efcwZ5a4MCVnbVkR1cCK0ouEiih0kHvC/GM87MrVQlbtz9qabMyeuHyjRs6AaQ8dWUPony
RZUnuQd1nKFrrLbOEuzQ10cpXbcWLbUIwT1rQo5+sZT4UalRjVdCZyR4TZdvACkVeg1MTOst0Q0Z
DmsjNSD3rX5IIIJda7d6ytzQvE9jf1Qhv/KVapWlTyDozW+giDphJm/U+UKrdwM4WtJYwAGJOnk/
u+WoeTHbJ81ng4KO+hpNi63SwRnrrYrdIkF8IUZJfMa1GFWqYxTMhkmoW0uGrZcQVFGvGyO0WnOw
6vQqDSFbx7adrDiSXMHv7rCoIIiQTwZvryzTvKRCWTi5CVRTlLmut8G5jc7d40m8FESSJum6ACGW
RFdKqt33kwKp1IukGCDUkoD5Cjg5u1SN0Q7yVCA2pK9X67kfwF3uRp6QRNFbvKzDajtFut222U03
Nn/w1JMtuaDvJdiJdryYnW2C4ohOC1HcchruCy29qaruOYt7zwwHVGSTmyovNxm900b9D+tCnyXD
JjfgzRbJr2U2XXTALqrThaYfJjwopQUNhvDFVO76Sbf16PMbGdtWkBB/zrTRzpvGYvWNrC5Qyfxs
om2Eek5HFG9EPygJmCPPL4N+RaBTVIXFdskSe61Cj9pTvtyO5NIo1QuwgZ6WdnRitfBZMdlBGfqp
8dwVd5MMdbXgrVjK6ymu972SXGrT5/nL+GSW9jeMfRdZjl5dEExM4H+RDT7IQk9dfweV442sfikA
A6to0pwf7PRL5Gg07qIJdLNZRiJL1zPEl1H8RIgpii1re9lqQU3UA3QRs8cg6C11LPZNYW5rMLGC
Lt3AztnqZuijafVFiKYKo9AeDmNbxuNFVr7SznQjPEolSBSz+KslmSBpOlmWOPrl671zNE+BPqrQ
XgrxFilUq0UXJ8VLqZupO0LmJwQVa42MRNqdn7CTF/PRqNxtlpkkm4tVGrmVro3mVQ2+kraFeZYA
WXkajHM0DneZ6Sob1FpWe8AsguJgbMAaGXb6oV0V9/BtpVUGVm9uQtDkVh/68x958so+GpwLMHEV
xFkvw4Akaf5AV/6QxJWj1KNgFGEFjQsjfYKss0XE+iaV1/WFkWwIqoPOYE8uswPlDRS5XljOOvnu
//txPKBwoEHD5EXv/XpSHGjrWF0Z2PKa2anQZsugRJRCqDyAGvYkPdJMUKw+mW8djc49KBaaA8+o
4nQvKS5B6aPHy+X84olG4N4ScCNBNXQOkAalKpKUF9UQhf/z0f+7S3908FgNwLYy4AiYJLLzSNoT
kDTVCFYkf0CeFHyNIBp+I1uPBgMvO6sHPcdgCljv6h/4KDhZ964DeCmBTHl+6nh5wn+9w45Wh4sp
EQ0rFg5S76MqZZvxNkAh6ru1XdwE453WEG/KJzed9hEKn0p1L/WppTNAeAW/Y12jMxfsd9Q++mpY
PsN+S5Ljm3kvvStuuFed4oHYqzqWJCwrizYMF2oqxE8lbnEF9ItkGfFViQtX8D2nh1AZ7IBkTSa8
sBJaRupcSs1at5TxlIE6xrTVbXwSFIBBa4U56uU/i2F/h1x/0tEUzu0wz0D8D74GI1i5ywF19sdY
KBf6by7Qv+NwW2YEEk/NgAzCcbuPyZuuDW7VVm4b6O+TRlvHWJCOTbCftqqghQVBll/FDbOR/suQ
06MGCBdKuEnJeJ/JoLSAjzPrWGn1apL1a6OknjpeF8VrFwO/D3ZCDieG6R51jqF6mbqnXL0nwWKb
8EyhEP5oqlt5TKx+eemhX5fHoSeZmRs2cHaBTwMQB+V12DzH44NEHhZNcevB0eq3Zr7sF9Q//Wp+
MrW73PhTmO+9uu3Me2OA0A6DZF73PocXi3obwGOoXVqQnw1IC+W2vLyo4MdCkW9oZ6thdyx/TfuD
Ul0V6lWlPy49lO+aqwxwh6S5XXUIdfWZkuJBNrcRsBEx9KDj1KvHYLfIV5PxlQJo20IMrMrfY+U1
K1fLqJXjAQAm+eigkViC3pGz12l+VNXXscvWx0mltZCO8BtMQT0/EPPTSFKnDOG/ON+yunVosE1X
hD15bj4SzIMx3c/D1whkd5Jdn9/rp+/Ov/uBSxCYaWSaSegMypgH0iMprrTo+fwQ2unU5+8Y3ImF
6O8gQZNo8CP02TJU12INnKOMWTN2GDVBkWHkBSRyy6DlTtJ3PZGtJqqsUr0Z6kdS3mj1fd691ViU
BgAxYEq80iwchhwtx9M0kAo7rh+kBhVYqXd0oIBimM5N5dMUvkZljTfdlwL9N6OFvxJkEtunZYys
rntuMMcxrOJIFdkZBDXS8jZJL1rg4QENgy6obhsUby3oLpbte4R3X75S6w/t9JpAAaPR4Z6HTION
eHspiWmzfMSLiml4s8OfaCwU24BBaajB2QoalEP6dn5aT+ZckNrVofcCzReqcdOqVEEa10RX/LVd
DulOydwUz+pn+hI48Oe40fftBxDqebwRSzCc2jXHQ3MZl9Ya4ZSEpoK3r2bFLcgZeXjRzYKb+2Sd
8XgYLuMiBGozLJambync2QWX7/KN5XbmSG7tLDgQTgZNn9jrD5J3fnJ/3QCrvKduMgh7QtCG8ToD
obaMakon6q9+y+XYWDp5Oj/C784BNwT3cWnYE2mu1iEAR1lvGDzJAVwPgZXPbOM/Tl5/jsYTF/D8
aKfSxGgZtfEmrXaqC1NtJ6a2eSldAqt3+R+347gRudSxWOoGb7CZrkI5diXDmMF0z0+hYJF4vkFV
tEYBvCQFXT53G/meQt3i/Ai/c37uI+jPa3mRiLSE6kj9yTOS3WrwaLqjVzxo1CZu5oppDb9iJTcg
lwf08VRJcoJvWmWYyTbe/N9sctfY8CNj44bh0gCZKWhiytgOhSZ5RQMlwT+6sZf1ZRNDmEswiYpg
MO6Oic1eYa2CSezQNLSZh86/A8VnA4Id63NQ9GRag8+5b+PiYk+hFR6OmMKgq4DhwHN3AV0HNOHW
g5SsTRsRinv9/ecG5KLhKEtKFCjY6TkwBZEOEZSuhCzHe5K8/z9nkosZuaaHDeuwbJ1H3qlHt6tp
GohccKUoNqJ5/I1f/rlJeKASCKqBnGsYDdS15cm8Y7EzNVviKS5qzZ+Qad6NpdV9NQzZjxU9VA/A
yDuwQPCF0Utw0nlyQGMSttSw+/YBnXIH/VZTA0tii0O10clo48a41436Sc63dQoB1rQC2RdomkB6
Pb8Av+49zAjuBQrtSpMaGo+eL2NNjw0DO7mtrkw4sMxUs/PMFB2YUxvqeBjuwGTLEOtquC4zfC1M
5sLKpxs2lTdt3yc7W9xQvSjhyuXMWxGr6tREH4/MnZ2ynRcdMHLEBbz3IaJnZamgonDqdB6PwB2W
OZ4SEs44LEOROOm8ZVDInlh9KzfyoZLBzJnVf3L3HQ/JnRpYwplAHOOjGFRPLtPbf+FQaqetL8GO
stWtvju/TX6nZj/3ybcP6NFrLhkqMvQNFjDZmcsVHJ6D0KvuAgd4cgvsJw0PEsNZtYdt9NE3UCUQ
jC/YQDy+yAShOwKbABLSNn0fH9A1gf0z24Zuar9DUaEBp8XNbqK9aPsIzgddb4Kj757rrum0CItL
GdDwGuDqGrNjQNnPf59gl/K4IkC2Rqz3ukur0qqR+sqVIPUUjbD++dGHyF02zjHBCOUEGP+CDL//
PP8Noqla//xoBNiMJujxYYSuH9H/eDRbvIlL0U4QfQcXSYa6Hmu9wEYcITaR5zJayKKS128gLbfZ
uZihlPPAuhFjxPXi9ppiafFtFtyUMNkctdu4WdyuJ5u+Tg4iIMBvBOc6tAIFeRhx6fCI5NKz0ciV
ioFV4UNjd0es0g4vVzpmthdx+k+f6KORuA2hmAbAk3K/LhcEpie5gOUiGAgZfS/gF8yGS7Icmray
gT7AM/YQAH9rgEIRlJqTs1a1NUnyTGSN5zeRemoXGVAAV00F6r9QAf+5i0zI4AFg16yNH9/UNVvK
gakEyhLyPpdKez2jd20Ut029Y6xxzXI31FuDFTCvP6RNY+vzgw7GeCRBsyXbLsM+B4mlA7dicLU+
dBuwMtH/NIr5uRlGEDGIN+Npu7QoYqCLAMYeKEzBfqwVW57JHtLrl3rCDmkFKbGgRAOLQkkerJwl
tgNwTS1pkLfnv/+7EselXuxYJZvbe7Bmk9CdniVfCwsvgfRdLC+vI+TD1PghzwvEn9duvpWL0WH9
4qEQ7MaavAnixInb0FE6NLlL1WUhtEakryJ6HPoJLW+4hAIITarwgL+5hzWBE5DKXkBXkCoo3g8t
wOKtdLnE+l7J5E8m1VdBXTgau6nV50B5bSBvH//pBlBglE09veWZ4iT9MNtTn97D1Rr+29MN5GHe
0NKlLrSnnbzSPI08S+RS029UNK5D8OFMFG6BmjM3ZuujiXPVsOTm/Pz9fmHjAB3tH16EGxzjtm9I
V/i0HtB//6yi0O+6P2VRXsUREI5j7kCZapuaDRjmsZd2pdfBq7wa0DjVhnK7Fvjo9EzHzfkfRk/d
YMc/jHs9NpNRxKneFj5pul0N+TVDLwqnm4JiV7bRTVXXH5EB6e7aBFUuBuMJLlxBId1lanzooEkI
RlcTwU4mRG0APEKEiKi4ywwIiwCl2UaeSierxdLTUbd6qmwN9a1CVYgAY1Fl8XW1es/LxaEvbhgY
YAbkTgV32KmppzJD9d40DGrovIVgZDYakypDAQacog6oOcZD0lsKKNvOamc5XxS6rT3K0OZ+hd10
di9K70+Ejh/jc1dD0mUD/DeY4mvydkme2w74aEEedCLX+zEEdzrBKejrkGiKP0JdKAwumuG2AN0g
TBq7jqFku5SieIhwx4WDHwNyyWU5aWnP1pLYkt4W4wOUzwWr9lunkbEfI3ABt5RrECFRz/NN7ERT
LmBYf6UADbPA0iXpO7AKn5Os3ZF4gCYzPjV/7sfaSrDLYuORJt40v4TLXa9cDkmOMiX46MgOuznd
t0rj5dJFXyPvztILMsluU5v7iFS3TR69zCEePsCzRZIzwNt4SHDPKCBAVgCMpEokigsn8objz+Sf
fuEA0HtYSWttUd2ruaNDkcqNYNhG9gOAOtf1tQzPtvNnXhVsF/6VF6pw1OnVQPF7Vb7RwnFTp+o2
gWOQpN4UExibM1RdoDkVlTHkTWBzqvYgxhLbbA7BcKUEJoSpMsBn3oMUiY4RAlX8OkvUzgggrNG+
GG5lExJspleQXUbfkggKv3dGfRPLkJo0O6dNTNeA04zODtL8AXdTV0pvs0Tf1khsOlO2G/lmKt6D
rrMI7v5qBp3z/BSsB+LM/jWVn9d5z6qQUhPTngMVlU9/+g7aD6TxZv0z77/+f2NxuZMchFFaDzic
Sbsbiggpw0fa+BBmsMbx4fxQolhn8tmTHDWtHGNl1wdtB6NUmLa4QeokaJ+3MAA0WieHYXDvY80E
IeHERfJjJ3N5ttkawPZCuNxPqIQrXEODFNUMtXMiVRcMdTKimmiXMGZqssE/SyIpbtCPnxS/Iqk9
AqaWwWowm0VI4lPGSVQ+GoebzWJemiilJcJqVpZe2Vy3cKkJyRVTtknyyWoKNyRPS/apBnpNk9tN
q9wv7ccMcAKKmfAU3vbgahfVhgFmmuc4Er3AaeNU3fTHT+RmXQ/bjEIxYo0f2Z8Oek3UJYd0s671
KN9BD+ZGVG7+3QxfI/PRrHD3Gam6OIm1TvHLrxAhdTf9gUWgu0Lxg/4beCLeWyej5NGQ3P02qWUa
ohMCYFkDHeXgOoO52vmTI9pS3IUW6H2K6wwjLHg+LLFVQvIQj43zgwinjrvUACKQgejG1HUOTMhy
e+1GgOp81zuzM+9KX2zrc/JU/p05nhw7m/pAWa8SlO6Bv0rKzo4UAv92SASYInK1LlgmnidbxbSd
tAz/ftONf1I1aKB7XdH9NEN/oRkaHap9FRQFIJGDJvdo9IewhSMhywBIadLXjsBkfjAaaxrgyaF3
9F6rQQvtnrTwg4Y10uVDH7wq7RBYZUdjByUQsGH0O73JoRG4+vZAYaLQXucBp6HRvKHVnusi3MJ0
96MZpw8Y1AGOCV4MsEUuhAHUyQ/HwS0i5gZ4OjlQit/0JYx+YHakzcEBzlauEeteM6Sg2s8yFBxL
JBeAKkjd5cCqfWbQHQTUrAXKfyNENsi9BAWJGuxPiC9bsgHvm/qrMpGNyFetegu+UGXR+p5lEUwc
Ps9vrXXn/LrQjtaZu9DMPgsxH73yjZnCQ3kT79Bn3jJBoilaYe4ugybAGLAWuXQ/X2Z0N4PDe/47
TnXrjqOLysXcYQLyn6Hs5MeZVVw0u8ILHOOj9+IPYNo2olToVE3lx3Bc/MT9lA1zh3NvXEJQfyNd
YaTrVRNGTJgUzR0XNzu5CpV0wObUDWjedHAX7p7OT95vPb+foVnl4iQbgiRcOon4EJac98Y+PABp
vRLW5Y8ETYz5BQIh9gDXdmAf4hYsWNjl2tmluLwtXEYuntK+0qDiESs+g8BPeUu2A5xVZ/i0DPfi
mT2d9hztfi6u1v2cjEYM4LFafBbjdRbeFX236wMZ4oOD1RKnQzWO0NKGpbu9QAEha2aYQQI7ku7l
kjpBegnjjfOL8Vsp8Odi8E9+mIOgmNUh2BvTa8OuViZ3CM54aU36LSpUUKLF7ancgJ1nZcV1oQPv
bwBbEDmC3yHYd4x74cddV8krExUpgjxba2sVF48z3YC948pO6unPIoyVaEQuGMVtMzF9nPHliINL
czsPInqKIRqCC0RtkZVFjUe/nyn9jd7pr2mJ+401z930UTEDpdH3HlycGD7e032pPtL2PVdrOCB1
t61RP6C55Moxs/XYJ9X1PMiQ6kMgp6jfD2DZw99SwjNxKvZz+xrWDwkQMP3IrGj+o/XbuNDdFbi1
IEQNIWp0CihMV7SPkfJ+1P3l0MhWzG6l+asjz3X+XmeS2xA4vyuKMxr4bxZ442oWEKKpZV6mBkBK
ibLV2v7OnPr7QHlQ4PCqt9Aofq7rw9ii4JtAXrrycgoKAvBUaflG4Rmn59eSubgRyQ5mdR1mb2nH
IOkS2XpBAW8YZgAwUTK1GMR+rBHSLmNZiy59UQRl60od1dfhDUq0oqxX0P/gDX3iBkUA+BSSXWl2
C+Ah++CjrA27MQ6JJmxYnnzK/j35jIvfWj5K3dwxsuKhbwjwFheL03xgCUH07yw8CyL8AAeoIBjA
bP5BF+b48mBcRDeH/7mrdP0tgPRjqd0qQPUJzq8gNWVcUM9mKCGVyYLU1B+/pCdNszIH7G5QiQ4T
QrkewyjIin3RxwkyR8ZF8GVWylo215txQeUayOfoS5HWTf+fM64RKIksU9SX0VpQeBsmCs/PXMqJ
4ofBYOUJCvo1NLsI3XTzcxinu0xBmQf2boDwJyLxsFOTezw2F6oqlHUWhuqxX0QvGsp/CZLJFP6j
gjX8xYzhPpEPVz2lRhtRfGLdALg/OWX0ZODhCglSd67kPWvfp6W1mdw650c+FScJZFeYiRK9igf6
z9NJYTCgpyWesEHxlTZPdBQkhCcv+uMBuDOghosM5Uem3K4MLj0OILmt76oMavGIOq5ioJVRQcl9
2XfT67To+wbgwn/yiSpKSipwxJrOnQ8AwcuyV3sCb8nbGhytEYbP50c4+com5O8Q3FmopoCV7YQh
RnsVAMrWXo/mdGjuNhto1ZflVhjY1o3HJ/THQ3IpTaVXHWrvGLJx1iFjVx4R0ACaxZDZ/fJ8/gtP
HoO/H8ij1so8W6g8YDR5QGEPAublZ22Iap3rJj/zSQaXiCST0kStUREfilQv3z6knnJdPo1euaPu
vBVBC791KLjxsCVkQ0OZCFJ7363Go5upb1RZnhk+qp5zOzGeRySB5RhuKkN9lEK92Y1JeL0M0FJD
fXwy7zTNj83LjCFRBTS1jaSbQYkuI7V3RvYSlgcTMFZ56r2xrjx1KqwiMpDdQotBb8B1uJdUqDN0
Xlrqt5GWMU9PlguVLn/OrxQ5EZd/fBW3F6VRKyH8jK9aM2vFBlYTzUirupOuirdVZkv1ck8iB9F1
cOKi/TEstx+nglRSmlMC45TbNH9QAc4P1cFmUbbt8z//BwWQdTecWT2ej9NC1KQ01+9MrdH9/s77
cKNvCre6/CdN5+OP+9ZqONop3aBPA+oR6/keXRVzGoDGrQJ5bqWfkrtsyH5VmWCwwog+RXfDKfTX
j8HXSHA0eB8sJjyWMXjnwO0cg8OQIQxts9jRegXwubOTuWrsoRwxpK7pgCj7BL1CB5R/UQ33xG3x
46dw11SR6P+9twIAzebKF2KpT8SZHwOsP+DoW8N0UlJVkZVbiYE9HD+bIaS/ROFa9BXcnYfeeqip
FWpeZQ52Rf04Notz/hCum/3c3uQuvb4AxwhCvQRo1Q4GBytUVfXkrbDUKjoD3NWW0gJG7DrGwdPN
XrcGqpKVa24yN/ZFDquipeHiSiAtclepOOBEBw5/vUeNj1JOBTN36qn+YwdwcaSHsPq/jvWqyAV/
O7jeDSu5Dzo3ELMIkLODAw+y8Fuzj7DZye78yrETl9CxuTqfTUs0r4oxgpc7rFC+oArxVg/mu1Z+
kRAqa5NfL1CNyGbonapWkc5oe6V2aOJtg/kA3b7QA3S8N6X81Eavk3zf4sVoQmh1nh5VCfKGOnUS
pdxmteFJWnYZrW49EI2tiOrGuQQ5v9dA2kuqZzZ/0ugWOBcLEp49hNt6zIBhoC2eWMVQO1ox7zNV
dobJdDqaWwolTpjLeFjh3ZqOn1k4CIBYvwlLP13n+Xwf6rKlMXy7zqf7fO7tur6lSeEN5uKUo+nM
KhyDlMHrOsBZUtkuFWKnmWYRsECYUVlD814qlz3opwqEAVq4mKGfqgT7hN32obIhSrUVrOTJG0kH
Jgf7STUNxu2kIo6ZWo2p5Ce5DikvCXp5tQkwgWybqvTRlH1qd1lc3kRK8SSTpfRUqCc4rJBrd56y
ZI9120gxdUJ5Sq1MVvZDZHh5j7KYNG7M5GHMiZtXeHTU/X0UQTQMhJqqMaHjBhu8qHpPNbIrNawg
9PDDEtiy+S2BHRRZEnuCEUYAeRNsbWhFVYkX6ZnP5MpOwKvexobSeaZUPdU6kS2l1j6SVUdEAudU
Hqgtt+khMlK4hPkx9CdiA10cVKyDEmKddesKZvFUJPs7iRqnliMFmm6GOo5DUg1eO8HLvDp00+b8
IN9w3V/x8mgUPvMLpVitzVzyR6W8AhPtc4j77QxqbV64rbQl+bU8AFs9XZjdYsO+2mUQ1hjgfNvF
EJCQQpTxvghNLRTiAV+1NFB+9NozOpSE52dpFByFk5Hw6NfyF/IQDKpkYk7SjmyqXINDUOxRdL3P
z8p3/snPyjGmiou4bViY46T0mBU7+hN9AMkZbkGQQsHbtEcv3dW7CNCFZ/mfgI9/gLm4kxOEbVhC
IUny1aGEkVNtJ0JG0ak5PPq2b0Dh0UU/sYAuoYlvG7xql3Xb8FDbkQNAH/wcL+CM4KEpek0Fwf3U
xX88KLfNUGPT4BOOQeOFeoaUeUQEqj6ZfR8Pwe2NlpmoCK3fVVykV3B8tslh2QGlb0O5+DqZUFLv
wLQAq02wV05lAsfjcpkZMsS0Tzos2SjHbhncp8VjoFyo82xrWQyb79glae2VqonCkKhGcqptif1i
KjBvBFFL0bnBaymXWNHgQHROsUPPF8wSG50EV96tRCqIhomJb8Ix17U+2kDdkvcSSvqSPylsuzSt
H0aalydXpvwIA6JifgxWVzuJQAYprW5kanptE8PlQgh9PTnzCh6QcKxUGOXLC/mQmCG07TDzRLI6
Wltl/SHnb13ePmZo+sHVjWnVo1ksrlZ3tmDZT+7oo8G5EDGpYzqmSYEdXc5+Z8KtD6p3ENF0Q1nb
qCCYV8EuXdIHdMgRIwu762aIAAExYUH4X/BjlDXb/BWvKITuiaxqFFITP5dEMrWxg1y75BuQNQrb
bjvngZVOWwoqCDxi3FVmGmZTTlNhc4zTZQHS5jSP90oBIdTmM29KaNn5TdIemBlc9E19pw3pZU1b
q1ALp1UKV4sgWVTJwYcyfJ2fyVPxSDNVBrlfokE3iwsNUwpxhdaII+BusG/Dwm6hQJzlgp7Pqbf5
8ShcdDASfW6jKo38JS+tEZpNufxkoN+divTnTpXdUCz9+z3ckQw6ycybtIlAX1NsOBTdDVZs5zvE
VXvcGu75yTtV4/8xGncYcybpTR9nka+tNOAhhTrV7ElGAEit4Q6zCyG3fj4Y4bWkP5wfWjSj3J4D
Hj2hTVXCuWZpYQieuTqjHmlTJ2QiTJhwTtffchRyIkmvlHHB6q1VPlWzkPxuVdjXSF/dDeABzvkv
E+1I7m0HWu9UJuteKeFZk6ThRltNA7pOwDs/dWiPNwoXQeRpXuqsxdKN7UU4G94wX8hQwtL1x7oU
5E3CCeTyimyApgJK9JEvy+ljSXJPo49xZqK+BmAjxLZqLdipIzmwMrXKzNig6iK4JwVfy/dcKyXL
2WgYoR9k9HmeKJ7/qT0XKJKR5EXOS8EanqzdHM0u31s1oM7Y1xSLuBbjouel9gkO4qHeJ57ktp7i
LS/lYJNLVFWrB2AbNwbElCwxQOpkLnn8Q7jIM89BoHVZAFA57HTWSkEKPyTdMk0H+jydNaDTm4C7
fmnuYm0velSLZp0LRj01YuTvCK79AsRhpUA5IHTSFo+yehtFseAeOlWNP45GfMcxTlpgN0kR+RT9
KEN/kcHokTFq3yIwyXBoifEGzWGcCqLPfFEH/qxGgq0uCEt821EZC9CVF+x0SbrX8pu03NA+9Fsy
iPSeBFGCbzHGgSYtaRdFPro4gECPF6pZ4wodXUjM7BV4sVRBDZcV9PUrsiVScFEz5GcQ4+40BuSh
KcLJiZZ6/fOjGFlH5TjESoJ4PLSHPH+HIKU1dqM1KtATYdHmfIw8mW4fb2sueiU5WwgMu9eQDPs9
xVmiTUEtWPAVfr6Bi4pdGQ6EF/roIE5BT8E/f+wzLpxVBtMoWyP0WhXWIMa7mz7k+/6qhI9ShvNd
O/pmuCJgGipOs6/s9u0ftZiPfwP/Ps8mqpMwWG9eqYWoSuyQ6YJmnWA7i46UxqVHCpPYFK/DrJ8q
a5akXrSbfAOHS6eH9Gmwy/b99vzafstm8Onk0dpqXMiCvBwMuSjOUCmzvZw8AK/hDEmwredh20TN
tpIiFIevW5PuagpxiAhw2nm/zKrbQox2hM8xcuGBMFeb9nCfQ70aqFeUDRjd63Lg1UvprgEiz97q
HC4aY72DydNmzCsngkBs8x4VDVh06QaSnwqYSGVzVVcluACNZYbFJswA7oDsa0dTYPnM0huS0K4K
NJJoZpstfIAy4hRafC/Tuya9bsfSUfTRrqoUvSHFTQ2ASFlqDnYBgLwVV8M7oJ8XNHysWjhg1eaI
LAbwhGUIBbxf4Vpy0ThISzblOVKmVTpdey1v4n2+iQG+oq4i2bEnQvsIQpTGJYejZKS0QRXJpw21
U2bYWa7agKIJwv76z5zbLlwmmE5ZTSOKS2YZa8gFr1RfwcyJPoTL/+TIQK02RGxbxnijD401JsMF
ZCIEOYooTfo+GEcxtAxneWElcvfV/E5+AKxn0+0Na3bau3+g2Yey7vEp4yJoBBeuuiixOk2AMvR7
FkGKZ5gEeZBo5rhIqXVpygDcXLP07UBBD6lLT4yEEeyAb/nRo3nT86il2oIglTWXdZVspqQUxCTB
d+hcGFRH3Yi6IY98ZS7dHoCTHtiFJkgE0yW4RHUu8g1N0WYawwmN8MrQm0PKsh0tP1vzmSki7RbR
J3HRQIoC1kWAP/rolFuaDBYkuFRS1nvno/nJeo1m6qaq6yZkkmRuC5A4YKGUNaE/7vWJXFA9cCN0
MWHMB/s7c8coOLqZ14D1U2aJp8gm2qmgqwqCxL9JGP73Z3y/ZI/2SA2VOVLruFS+g99DCLFwq8dN
VrlwtZ5cbEvkweCrClt16zz+Dk9/B+bWVJG7cZ4kDMzQrl4cYO0La7DgZI8KmbY1n0XPx1MEORzs
vwNyC5tGaqcmvY6MH7SxKghiWMpfq/VnH8IJOIM9wqhsshj4sOgamqGtDftSyOvCdD61NdyHsD6C
1UCIjtZjn0LscsAlNU8QTHbwWrM6fYR2quyYCnMVCLuqLUThcI9ROOQVsAPHDqqcWZHdOLgfpPQR
FeXIohlz5/xVE7Wm/k354e+nroHhaFGjEFIz5Tq3yU7bQz5s3xzWhisqTLboMvv2yuHXUYeHn0oZ
Kp1Q/fo5VpVlfU3qKvRDEzC7pXLWxB66t/N2DMEk7LRsviR6mlg5pdEBypFQOKOjB2Q3OjnRFrzm
t7jX/4u0K+uOk9eyv4i1xCTgFShqsqvKs50Xlp3EIOYZwa/vjbv7S0WuW+q+9zXJikpCOjo6Zw/3
YZ6Bm827Q5THfsMhLQdT6KBqBrpOHXgARgndRzUs0gZkjpqz7Qi8iJQqSPNhJTmZl3bm+YyEG6AZ
x0EfNAS10TN/Zo8LADgFCDyDJJyX+//ejXM+nhAJOtDYZ11bVq2EDiBMqDpw+BpNKsq5nKgrX0pM
jefR1MambPHsgixbAoQrkLebwXPWc76LtU0aSMtgshGF66El6Qzj2q8RQzCiIxcIiU2z0oJ82JU9
FNJkh/xiVD1bSzFHTnrVgIAU1K+X9w9MxQFL/ijXC9cK+k4gK0//h8KUvmyIawsrRJZMQ1ezmfC+
DvMZHUyAZ8ffDsoILFRWSfhCm5M63jhgKyHSMH0fA8rB+99Tn4FjW/l19WmRn/WUrbPpvi+hoXOf
Q2KTH3Koe9SWsdetHs+2T1rl6xws7AptUlXVg4iWDw6S6TxrFYAA4pdUfRhhXXn9NFy6Ds8XVAgl
VhYRJWzG6Jg5H13SbY0UIPBe1lW9VB44H0XIJA3TGYq6x2fTYg2qlSZyCHimAxxZKlJzNdmMhICl
xX3f0HyIjsUr3FxX5Q4SOI7t1mt6WrYmgrgd7Zu19MKTzVEIK7UyhnluYCWHINrU2bqdwV7o3IRD
YdurgYmZAuKb1gtMs325fNvFJPp8iYUoA49a3mSwlsXpD9cK/RxvbRh6fR1+HEV5NeBihe1sQDH7
5HMKpRoInqHCNq5KmDV8kqdEQx/M9hfrRPAun/LEhS+U/IV1Mas5H1sIPPE4ayARf02W+5l6mNir
0Xwu9WmyhaFrvO+MvTqkALv7LJAFoUvZ6vngQmZTNdPcF/kUQfojXytJeOrrW4u/WSFIfYW03Sa5
rcReY5Ikec4otnNl0lMNbkw83MPcHXzx2k/r96ramzl4HOBrqxqEZfXCtaAbej1IXHxCn09ZiBJ6
18NO2sL5JbvhxvCsapNAw7FboceVBDVeaTIQoHTE5ZSfpTikKRoz47g0jbUeOJWPHFmBiNTsgcqy
KYtbqPdJ8gLJ+bWEGFUVzOjR1YmOdQvYaJqudK1zJ9a7fS9D4sqGEkKUwpKpoCG2r2MmyKCQFCNA
GW29Yo5sVvrlcOhAU9SwqGmLynFRYRJeKG12JPVQwuvBei+7dm+gMVXSdh2HrW+Gw21Zsadct3+o
FAWuOYP59Q8jpLA2IJ5itZvWir0GEj3ErvFeKtdNAcDTsHIUAqRX5mkoRalFBu2bgw2TZ41Cowj6
WLW2heMGhAVu89q6b4v+6fq2lE1N+GJoq5qmoS/1idaEjgoD2ftNl9nPfrdMRMHAQv38fxdQ+Fhx
OKMtY6q4Tww4cU/PAEcfklzRd0kyBnoUr61k2iuc/pxHeI1DaBmShIriITv2HFBeaQ/zHAf25eGq
zGOPT+bCqfCur8RXq/l7ivLnRwqXTzbR1OrZkOEar/c5W/zZNiHUCDVt30+hr8dBqXC/Hl6YzoK8
fDLtyQe4wQ+Lm9GER3xyB18LN4ea4QiGvo2befnEjtN6YIR6sDmvJs2DXGfa3Cga9QreuwkyfdgI
rUjcrQ1IHKQoyIZ4Gll95EU9u2npzcizVaZU8CVsQWDO0yBKrcKjZv14ffqyjSDcfdNcQBopx0aw
YWDvDArKicPKVop/Lwz+s8qiup6mtH0d53g58J9aA3BSD17xvMbT66cWLJrzsptmCavfvqrhGDb2
n00c0cc0g0FvHS0FuJhW6wSyIFO3+TdW7s8I4owozWBAzLG5jT7ZoYWyjvV+C3H64PowFwPe2TDC
fd20KE9rE9qQpvFzTBq/Z/RgMtXLjEJSs5SNJFzOlLVzXYD9fdRMCzpi7320gUCqPzQy9bkvpYAr
H+eb6IYWgV9uFdlx0G/USbmZWnDuFQ04KMUhqyks7xcpCtdOu8e2jX8afD6aVpt5cWGjElLGJ532
EPOGnrie9940Q3BlfHFoEuS0eo9r1GRo1601eL8x6EkYx84GTYR3H5pa3UVJ/WRPGmw/JrxY+1sa
8k8ji1c41iB2sN+m3RyYUvxIFZkl5/ejRimIRdCOIpZjOyL6h/dtWIG6Vp5iB3ECRlMWxOH5KJM7
ugCL/nscMaBlc5w4s1qeVPPDsdug6x2o8TgelKtdDRxmHS+rfHwfpw+DRmg2ti4woQ9N+xuV/kDP
iqCYDeCmpZnQ9+QPYBm4gVuOahuqZgu3QR8649RpXX8aWjj+pBZURXapZd+NieWlhQrKo7Jl00vb
ZCiUaF6jK+uymg4aSDQWAx5L5UcgJyXH6/tHwRV1dryE9CxpZsMsljjxVfqiW9KqrhF9XD/Dl18Y
Z6Msv+IsJUvNMWynCpXzJSVrB5/tIjTEcIg3yYCyibR0eTHzPRtvOepn4+X9iA2Y4E7rfBv2Bf8t
fYASKbSXqmeULv0CBLutZJKyQYXvW2lA/RsTJhnfEA9C+uoxQzvCAGAgzncApGc/ZGQbWcQSdrpV
t/9T0hhgRMDDJFAzc28RKyCWRG7lcipztqLCPamWxDFqE7XvQZ/xFEVKPZwKQ11yuMzt4D6+UtVs
lejttixs5jK12cPtb1WHC4NR7d1coXtNT3f6SB+rWHd5/dsyXq5/AclyiAItdd52k2rgA3TNhsTo
DCY/Lc3250Fy80nuVhEA15rwgJgy7C6rL/aZg0YqlSCNJKfSEK6iOO/GqDAAQbHszu/NyWvDHESG
WLZlZSu2bOmzc9I0Y1FOZh0dcwPsqKlZ25F2y+ceqg6E3RpkvK+5Cjjhqaf5Wut+Q7t+zyN1HyaQ
5C+1+qaVsogvP9D/7DRRtcQetCmxHTwY25UahM9j5KmQSkz9aobGIKww4GZDyX06BkwaN2TLLoQp
3tIsihnecct7uO3WjbZ1wCa4vksvluDPQq4hBCeiKeBSqsgzWJVvS3i2kpcZ939uEn/E+zvpTk32
SVOUgAr+dH3s71fQX9FeFDXJQ4jxxBX2VaohCwchwBmeUDz0YIljdW/Xx7r8Dj/7kEJ0Ypz3TTFj
nrnlT5m7AD2WnLct3eK93sKI5D9NekVlWWLxqGszZWmf936sA4EQ/7o+KckOEUFxpl1y1qQ4+vZQ
+bPxPMInIqk+rw9yMb6gPanpQKQgdRcukhkFOZg4YuEmCuUZx1hnhgRce0ndBoAbvOrxsrcgESxk
1dWklkNS8+zYDPkzJdUL1B9qV8Vr4qaYyh3tyJ2aQ+TcSG4Sjp5WpYShH6sMUFwe+2bCVw1Nn6dC
OxSo+BKqekrJfsHE/tBU0w7/ej/q5EYb+/vrS3MJJUh1ZJEmMfCqVr9Ki2cRq3IUO3dilh+jJAoG
6CK2oWl5IYnvC5o84km/uCN3+7qz7/I2WzP+VlB1HaXqE2NgzRvtLlF0JRiqbpM4i8wEO0GDCjVe
MJGQ+AwZLHHU5+s/+tITGz/atm1qmLpmiGxtB4oFMCXo8mM9wleVjDdcpQ9pma8tYq8YMfZTZbxD
uGEPtdxjyzY1zX9Zs/asD+l7PfQ7p4H3iWMcSFE/kxJcDBWZo3lgNHIt5QZZvT+l03qGz11LMcBU
f2Yoa6SwgaG24ffw2au1CnEdKl/zmL8q4L7WOvedONqzaFhPzhTwFlQ7hZyUwXhVbMBO8eWvr8KF
u4ail606BvDuFjgAf981U2xEzkh6LIIDKGtrQ8WPrKwUv82WwRq/SMZ/PbAseNU5JtDpGvYsbHH+
HqsZ4BhZaHN8aqfC5VOzQzyGPgzknCeAXZKp950CYi5JOntdVKwS8hZP1alBoWKoy23TGMcsTeGe
iqQt670uSYMmN+5iNZQ9Bb+XwoVfKtz0mpEkaGSy9KSnyjaJu9oNNXZM42RXzZ0PiqVXj0Bq03wX
KSUEIW5iIJ3CHt7d8WYEjYu24ZbVkgRnSeauLZ+QFsDDqJpaID1P4CiCk9ttzPVC2pZCEr9lzMLk
hccHRS08bZPlM33SHfoAqhsHnQslFs01vWkrvyC+uFLXZiZsQqalIddaHp8YBMEJSbxJmTYqnoCO
9qZFzJ1U+zYyO2gTdP717a9+j7nCbIV7f9bRW5q1MEYpvjoMPIe517EayJM5P0ZVfPraos2etI9F
CDFDqNeGURUkjnk75Z8qr2HxGq7LJijG8QSvDw9NIj9LSTDAytni5i6tP4i1NyvtoFjcg7UhMKxB
hJ7SeIwgem0Cuxy2IL1uSxDgeW4eGxXVNjx3jabd2hEQxijI0/Rx7gHsQ/GxLbwmI74B/ir4Qp4T
6t4I7V/eb9rwIVcZWGHoY8JhG8IPbegZ0W/eD96Q6CtCnqB48xbmzYE2HjEe20UajICZ+wvxz6QF
PEjITR4edLbry2jD8yDUfQoF9rQyUDQ23BROHn3NXQVeJaENEEbyMDYQGS4X+1u3BztJgYyTRvOb
rLjrBujaglfaPmhDv69GXwe6NTUM30G1xGwGP7FDn0XvoLhuAWhxh/m+jFtPgYYh6sqT4wRA3IB0
axwsK0tQ7zF/x+ngzxlcFMbpOZy6Q8q62wUAWWW/dHs9RpLQ+P11JWwN4ca3ChswyCJLT5ryYkNc
LjVPkzG46XhTab/6NnYdsuXmjwmqM/zXaP3sgahjaACACAo7uY9mPFZopXSRbM8uKdq14yKkcNk4
NkMXqfEJcg4Qc6ge4tTT4TJ+73jpjb5TwZPxla1xAEyc5K5MD0u6LMKjE+6CRdI6ZnzCRjtkoDru
iIMu4bDPHoC+hGDTcIA2rPpcPxqbeJfdWo+SM/vtzvr7u4g1ziypaWlVRXqybxcqQFdAQ98b9vr9
dFRuJx8+qTtlmw+BTENmCXxX1l30QmFaNNpDXKYneLG60wDBJjp7krlJgq/oe6JRoCHmDotbZu5k
ewMCveIZbrlFJX9GzcTt1rJ6xXcdP2E9hYuly+OqdtQ8PTWgVihu4fdoCDh3+br2622DK84n0Alx
AlmHXfYdl/U+yxq1Wu/zGnXBkzMbKy3MtmEO08tc3TqDIXneyXKPr67a2VjtjDpeZTrxSVvPQQxg
PaIThBNzf0EL2X7ymW+hdGDfmGtbc0v086PKlWMKZDMWLhsOQNlgQ7/uZKcP2hzesm4IEj1ZE/Vd
so8kMUIXYpcNxjtiM84InNIC+lutV/+tYAydP3R0VpAydjtQaNz+JX4i0X+62kKEmhjUoSOOyLmw
hkDWcWHoArrgKl87nrqbD+hK+ZqPtErfmeg9ubX6UZtS9TrZeRUCVaOESc0Y1qAd2WoA1CfNZOwV
yXEVi1soKHMHezg9GetoE/b+vIl95Eo7GGiuqqcy9aT1zG/Fgr8Pq1jm0tTZVFiLjQzdcc3XYtQ0
wZGJXQYNH/2298E0eIXo5aucqfG9BiQMLWTFJEMLsZqwnguHQnFBkbZ2yj0awUEOLd4yaG7RN0UR
0VpJNvPyH18JvIYQoJpOM1Sd49gYQ78woD0FlYR8uiu0nRKZvqUgw+m0PTN/98MpVlRfMr5kI4nF
L1L3MAG0sOb6A39t3xfXLyiI7ZpN8q56xo0c/CMbUEiIY0Yam5SIjDUsghoUascplZ3Rb4p9wtcU
YlGk6CpNCZ4T7WrwVT/zBzhTQ8MAD26/+9RApijWiadstAO0vKXAP0kkFGteKTM7oppI+UGKOShD
7BLrI56Ug4Wc8/rX+3KY+L57YCtNUbYxbVsIA9QyjdSaeX6y1GqV9pXfZwDxT6BZdXD2rVMCa1/+
Mc9QqrXt2MOR/gxh/LjA2QyI7lv2LW0zwyvM8S4nfO/E7eh3FLWzMIYdDKlgbdeg0m9mBwd12jbF
1TL3NhS2KG5siOFW8RZRyIvMY16AaaM/Z+Ntzpln0hkS3u3zXPyw0ti37CxoKWQES9BnAKp9zEnj
NYq96g0zaIxwbwz0qBKynmD/EVe+ESZrw7Z9u502qV6/DyquLK3RfkxKfBcv6UP5PKF+UHMAn8uf
KCe4VoRDWp3CHOKr/Q1kw/20cdyaw3vEeuoh7EkqjAAjgBkIgmn0k+pXqv6KTPKWMPN9tPLbou2f
Yy0+mJRtYmhrNCFfj41xA9AGAKKxd/3Tfa8rfe3Rfz6daB4C4bAEmpUkR7Djfn8/3RI4KgMc9QDH
WY/tylvUUaBIoe2zJ+MmeqMbNgbVkwwWq12+TP/8DKFwETkRsD2hmSPKm4DC+uYeNh+vySP3oRPU
gDmt+Flg+80q+uX87vNgGoCgcY2N4i/XHITWt1gqWdp2OUb8+VFCNB4tWrclmaAsA6/rvH80nUbS
el+izJWDI3qilbSbQ0oxgs5fhij6UGpA0wmTdFUuR4I/81jmeZaZwaeFmFZhJqcqM73aiDy7OYIl
7nIaykiAsu8ohFWlcOJGaYz8VCcvEN5D0Q/PXys5sLLynWncGFX4xKCYX5amS5NsbfX9sYafEkEy
XD1HqEWmjR2Qed5I9rnsWwqxuNXVkkYo62KDNdvuNDwURwYVvBeoii4s0GWPG7aL80pSmDpDw8iv
tnv2kP2QcRZln1xIG5u2HC0lD5NTEfcbxfih2nuDJ5I69/dei3CsxfTQqZ1mGh2M0hT7mvMM66oD
AkDvSYiLJ6u9vjLfUgBLvBhCY1VRSZ72l0tpf/accCVM6BXWVoOdrYYfdHBuSTZ62QiuWj26YFUH
faYC2G9I2rXXv7JDlhv5bKcznCEQL+f8pLXTh6r+SJnzfH0jXZ+XQ4RAFZdVy5ilJqc+2bTRo1ZR
vzRjv6iBV2g8B448TiwZ8nI++r9L6RAhDDUaSyx11pMT1crS7UtgDGOyrcLkOWOQ7Yjo+voUr59h
4OX/XkQABDlQVJhinjSuCuX7psn9QQM5Bbi2PEMkLmWR9vqhcIgYoQYnBGIQ3y1UURHWb0vOD4ms
Ta7Kvp0QnLQi7Keu0PJTU8erUkNBh6d8ndnp2zi/Dubkgwy/Zfl0y1vrx1DMbtGlfh9ZO93WglYb
VmhOL/Qz1AghIBrLoGuyRRBCVNnYI7ThkEUZleb1JtlESgOfv2J7/fPKzogQgDQe2e2sIBIWxdvg
4GrFnr0+wr8od/zZsUL0mQsodcwTbnPHJI91vkFiZlGUA7RoP3E0n9oc9d0QKm7NXjeTdUuKA2rT
bgFp+pyMkpggOz5CJMppVJZVruD2U27VSPcc1NJ420I3+2db5JIL/Tvb5q/AiyX4+/AkpR2FSYHV
HT1kMcihOsUv8Sbn3gQgg9sXrtwpY9kY/zqLgEvh32OCjjKkoYNgz9Tc5R0ei9AeNtUfcCOSTE+y
d77wTmfxtQwNkIlABDvl8B2w0RUyQXC9vnlkQwjRJy/QHlOsJYQPUEDU4ZfT0lGGlf8SI7i2ZELA
MYBX6jQG8wOWpn4DkImNdL5KR7Bn6501NoGRdQDqDUrQEsuFEeVqIIXPwdsfoegLkZCM/IqKH3oK
ZWGuAqYxAGFFvT79lZifNf60MvAu6FHthz5ngvKPA/hb9MG699BCB1CHz0R8R7TRBSza76HHVpUK
0v2TzR4rhnbMgHb0qcjg4jfDGyujXmOYXjTz9czRr1aY8mqYiePpnbUaaP+AG/6GsvipMto1WC1e
PFnrTAO5K+m8NnL865/oX5Qp/jnfX+f/bBtw0pSDWWGTL1CV2CvvquO8X9Io6upevM+DGC7vruyR
IImPX7/qbNQoVZS0UnAPRvyH7gyQ3s5QNuWS/ScbRQiPnLCqg0xrckqBQCfQU2JwHx0UJsmUL21z
yPzhvHwptH/L/LkZF/1U56fYfo+bxp3aR8lHko2w/P3ZctUjrbg1YgT71kQ6G8KTfthUK23LvQV6
La9eyQZcVvZswISqRRXPPR4z/es4vSJbkNwrFx+r54sm3JAUVWwlrPC6MB/YO/ksHJfNXrQpfDwW
Pe1hNlEwcFPFzW+cdxgFPXdr5icebV31/60PjTB//kuEXVKxcor6Rs9PGQXhGW+pjv2SfL9LUV0H
XNYkxLYciN79vZx84HVX24i1CzsNpGtQljs32tpHcEWDKGj3CqyXWCB7n3z1WMTQCOIyIBs2IYue
vzCuMnfUDtvukERsZ/B8pRrQ4oMQErAU93QYf8ROtwPi8Mg0UrpOyNNDnhlQ43J6BKX0HpNxrbT2
8hrK1nkChpfFt02hlQE8/9DV1N02Q8phxR2cqKF2aWu7aCTpWqfmZ2+DYl9Sqw3SSZO5oHyVoYSZ
GQA+QtkJeGwNhhZ/z0ypWQwGe8ePA/2YGbqLhQWXaOtnkWY7Go6DWybjbhgfnGpj93qgzDXKOpAq
jpufRAeEVocDbNz/1I37oW5+9rxmALs2wWy2oFBMIdzt70OO1jGp+SbhcJfryjelHT87E7DbKas2
GSxkEv01NBUvtOL3kNwQIOEM9IXBu++r8BNyh6d4hp8oz+unLrZe52x4MwuyLng4uvoY+0r2PoCk
kkN3MJvQNoIrpAZVy77PTlamvk1djfZSHPmsKII+zu+zwXR8K2PJuuqUl97JAazQ7RfQP/xZIRaK
keXOYGQbU2i4Fll/pEX7mEQUzKC4fwbRFTlLleSeWtXzhlkNHI1a5QDqCKRpHLpNDfVn0XU3vdJo
qzlWVym8Xu047FZ2B0s+dcwk2euFU7FA67RF4Z1Y9Etg8izIkFohvKYwenFI50UohLeJuTWa2rOc
QlIbuxDP/hpKyGKbJLVUEJXgPzbBCZBB4jYeJZUZ2RDCWbNbJxrzCJ4uOptdRvYtiDjXw8ilttz5
LMRWrgZ9XiXTYFNbNHdxg29YKIEyKn5F6l2h/XLal87Gdc34yuDOKtfWTQj/Z5rA3LEDqToMyo7t
Ymg5JPl7aZ1SXgTXf+GF5+ZfP1CIc2EK00GIxi/Ga/A7rQDqgE3ypGwJUBstq9x6lEXWJYX8FgcQ
AixVh0UwNtPfccBOIQfdpc54xHEb4byiP1qAM7a26UFj27MG84hjDiLssFIgeJIMFfjQ7W+iyphE
y9f99jssnRDwRE1ii7DNivQ6qcx5hCQmSGNptYlxmSiG7vbZ+4SIasTJnVM+XV/uSwfI+jOoiOTU
6i5k+C3jUYtuIR4x09dk8jRjfX2UC1kUVFz+mZooakjTyUqiEaOokKRW7R6qH4nLYqmm8fKpriyh
KXzKNh4ZZYM5fhEsULemiat2rr2tVgocDtpyW79cn5hs+ZYTfRZ/2rTqGyfDgJoOAbFHQgKmAOVP
JKnOd+bIwp08W0DhroLfXtElGRawzPtjS5rIx622q2OgjOjTqHwYLN73cLSFPTKHqkJ6Y2Yy3pJs
qsvfn001LgYzHNtpPFp8KZcoK6sAUL7+sIBIur6ol8KghXtZNTVAc50vw4WzkUDj1WA9BTTPEGcr
jf4es1QSBi+v59kQwneLcrsEqAWYMNhn71PttRx7L+Ot3zi3LVQwCnJXQWu30svZrdPZr5vV9Sku
CeG3jXo2vvA9k9KZC4DrRvhAt+g1AkBUQsLzyw8wX9FK1te5FFTPV1T4dnqZVQUxWgxXf0C7FG6y
EHZGS8e67bR6NaiSevPFSHY2OyEdzgiHAE3CcSpyuBZMyTYzJnj7jG7DQOJC0aMswD/nVnB9US9G
GajemKoGXLQuwl1LJVFZihh+LKbCM2B+BjV8P5tayea5eBDOhhGCjKnwRLdr7J0CwhSfZRT6zfxD
13XJMLLZLNfW2SmYwzy1RgOLCFHCTR/p24azVZz8vxXul8hyNhvhJJQqpcxp6hHaK/t+eNBGJjnN
l7f6n68ibHUzZ3pXGFiuDArWufo6NF7frKbhLgrn/3AoYZuDYQ3XyBEhyhx4YLbryHZcSgGHKQw3
UeLV9e0mm5iwy0nJWGOnWDknDT00V/ykiN2m/9lWkceoTJVFtuuE9LNUohys3HGZW74pux8ZXOJo
QVawMVlfn5ds4wlZqDGFlYX3AsCU4dHScX1yx82iX9cH+aL3fI+A/2wLMRG1o3GsLDsfj2Eb+gNr
7tQmRTfyjvIZaFUb/B+wI8vqKe9qA4249kEvy3zFzHhwDSdLoTYGJQ+9CjeF2YBv3YdbWhr9qoDX
aUHm21IddyVh4EWg2ZUNees5SldtedYf2rR8GDIEeuAGUF58iNr5Kc1u4jD5BKD0Rcl0yGw2n814
20Ed1wLpoKnfQ2zeAT/NTm14soEc30j306V1P3vLiEjEgs8F+kmaBm4hwAmV5bZwh8sBabq+8pe2
7fkwQlyxZwsPbxUunIO+mNKrbpGpLoXsgKYZnjFIvrNsNCG8ADU7lGEIq1HLSm+MagpyDseFENrk
E54YVCb2cumUnE9OCDYhiCwWEk2YU5LbIUlWFQUMLj7wtNhcX8VLRc+/3ilCrIlJlpp1gYktQDS7
dud9tFbX02vxSQLNRYz7gEHtqxTpd2mTnIVrERIbVWoXaiGCzpikYG/AOTJSoLgnadfKRhGuOKeo
0mzQEGxq8iOKoDHebSw0va4v4aWtcT4VYSOqOY+cqiqRJRTMtUxkCgQI3/ApSvvbUpryXdoZ56MJ
GzEFQDIl4RI/60fGlzbC5MUMyRe0w67P6xK7wnB0Aw5SSERQ0hU2ITIQsy8z5K9QjQmKytw2w+QZ
SPDmj3SsViVTHngJSB9p/o3IfT6wsCcnJ+uT2UFWGY7vc/TWRvtwfL4+uS+1QjFun4+xfNWztGSi
GABCyPqRONkPKJk0aDFpQRc+wwh9M6Sln6I8VHISjJAYtwe25np5B5wWAGc53bYQ8w3L9KCo43ME
2YEGbAKCJBE4x9s8oau6eS+BuApbdWuggWJruA8qCB636xEwnzKCGbURb6x42NgdiEhBZsc3GTe2
TQoukAVB4pLcxuB/NFq1Ynp2bKN028I9urT4S9bdD23oNrAbq22j25UqX7cdaLQtOBRxcZ8V5DSr
KK2ak0ye9dJ5Ol804fLOaDuSMUNmOhaO50TVKpnfGM0l6Y9sFOHiJomhg3mPz2+iXqGOPynfx6ms
6n7pHJ1NRSwY2A5rtZQhnTNRwSQ5VstATZc+5nopOUeykYRKEDOjAaVRHKOxy7fQywzs6k1RE6+H
QPz1TS0bSQh3KDPDW77G54mhdKfWgYK+f3qstUwyo0vt4PPIIL5sm0gN+yTBF0puim2Pht0GVVEI
gJc+9Parg7bpwe4eApkQxKVI6wAvq6N8D0TmF0X5/Mw21QivmlQ/5okaRETd0cpch1BzzafPelSD
66t5+Wo8G04ItdPMbS0xIv2YGclrSsfG7fVHUDv79I6Xb9Dv9UAdhorstqFgFrYG8biCwt5gQWxd
Azcxkiz7JQINlv3P/IWAnOddEhZGrB+nXTO4ZJUhEsP3EsqJEDrytVeIjIOA4Lxl3E1gGzx+yJiE
l0/mnx+wbMCzD2BNqFIrjOnHciaoLB6r/oeay14/Fwf5Uwv/4lieDdJyo2jIbKG0G6INVhcuHAU7
mU3Fxa10NogQydC/LEZ9oCi4Q2haR10krOGXVZQoWFpeW8rsqi6ezLPhhJCmlYwivKPo3pj3TfVa
j8YuG/S1he6MZNMuP/zbvfZnpK89dLZ6Wl8nY59g9RakRroZuQdScooNgb5/6EHhGJIL46+Gu+Qj
pqfp5d+A+5znk2LxgrV1a0GCQsd76KatodxeIozL0uOLda+z/FgTIt1sqeBYO/h8pku88FPdDJsF
jAIBkwc4nWyvr6lkr3z1b8+WdLYqrpAMzZlUfaQTXnH8bmwH184nb5LXfiVb5Yt3ejZaMeNS5+bS
nzkO0NNE3yvQXwbIOmcHcw2Pc4/59r0ssl7O9c62jRBaZvRrVcoRWoo59gmb1pVSB1luBUBr3dEK
mro23Y7wv3VmGfrmclg7G1uIKqXWlWaHFudRf2D3PDB2dF3eF+AEhkHvt1vQjqD2ON3wlR2kgUwW
UTZzkfBkQurODAtHO0KoCzp2OexP20+TQvyW3al0dDXUYBJFdRl7u76tluvjykn9Ehs++9Dg1M/U
7jHtLKe72Hx0pI87ycb9Eko/G6HXVTWya1M7zpAfyXVnZWctWMAzwDO2p+mWJPZIQo/IaaoASKtH
eNkf+ZSYwFDFQcofBzb4tAZdOK9Kf4AB7n+0iCKrKcsIyLYF2myWBX69s1eLMLg+wlcs+fadTHjj
WQ5s5VCH+vvSm0JWFV1f40CmxXocy3WF3HoyZre36E0ZZXeqWXi2qbp6EwU0Dj9n8wXWrWxcKwbS
Sv3OrPVgzBM4JwND0EAPs18AV6Eii/3SXyoepJqBY4K26FFxQlivVN6sP5HWwpsNfr1Z4k5d6w7M
cCmEpcfGDIzZ9Bv8uDnLNib8rQGFWPXd3uE31fCBohXqUugbJI7km12O3mcruuzbs31J4JrZ0WjQ
jgA137LcYe4AN4nMybwBztDKuBr1eGuE+UukFCuuZutikOlkXkwyzn6CcP83Cur6bdwipieKFyWH
CCKXTXF/fetcziDPRhGufSOBvApgMMtlvBCu4W92Z90PzZ5WbuvzVYR8zTwN7NTKnlCyJRYJMDPs
i0fWIKqF5bwiFd1wZ96GvPfs0blh0R1JLHfSO4DXp2djOMy6zDLmElbfcP7M3RGePR1T2QSsDVIe
iuwUOi7Wz8F4d9CKjpSNwe2N2ffeoTNl5ZjLAf1sYO3v3dWZ5kxmgESPbHhKHDuYEhVwHJB9ovGu
sWArPfBNA53CkcgUMLQvnMaVWCHi30ZDzyytUPpjNDOovjrqL8qNDzwJvITdFLYKeUfVhGCuNoND
xuEm1VA90Kcm2ZohamwRj3Y95YprNw71/ou0L2mOFEa3/UVECAQSbBlytjM9l2tDVNllQICYx19/
D7XoSpP5ktf3RkevqttKCQ3fcAbdQNuuDtH/HVn/R0nDvanrT1LIO6GMpS2q6CW2og+rMdNt1YY/
FJG+x31jcyuBL3QcAumtJ+MqHVrIkOh03aKf26edq/j8EXfWUc/pb6i++3Yl6mMWsFfQ6ho3js0/
KDdClTOBni+sIJyc4S5jvnLoaf8i9OEx7kH5CphS2Ho6FK4YTTwroQOBsdaj0LI3I9naCkoFrmq1
qSdqqDwkKJa6XMNZB8B2W5rVSakpZKRYA12hestq+NMCNXpfBdUmhZulnpM34r9lEI/NLdM1jC8Z
R+tATR3GuAeNj2cK0ndQjk5o4b9V4FCreRBN+WiIw6gwqKoYMUrPbM2azAmZet/XzT0TKJx0nR0Y
+aEBVMsk71XtH/ySY+3hjBxkuiN8gfuI/8bb/EWjdt1oyaM5ZGuWZXCh3Ef4K7DVMxL1DgQ7sI6q
sfSqBkoYonqJDSjat3KrKs0uxh8twsFRLX9bGEkEfH20SazaLsrwNILvSlVxhx4AVHy4fOypthmy
9OcghbCbsYJxWlfeQ987h15H+zIgB3XyBIWjOB0OVV/cWcOwBx09y97hjuz1qbnCvvOm9WZUOiNa
hkUC54yxTm0tV1wzgYRe05ixLfEitBr2mBXaaF0AHkZsK/8K9XglYc0xwEA5SYvncfKu75rB6Uwg
ZsAtgN6icMdae+wCstH00taE4rWVulbi7n6QzxQ8baHpp0FLX4WfbaOxX6VFY9lSA2WbVJ5VvfTw
EKsYbBCTr1K+FfGHqcAlr3ofM/C7i+R5SCDwA6ZloUqv6bUNJYhES9Xz1Q57sULjtVpZfQ8fe+KW
vH4sauFVxIAU+ocefjByzxHdZKYPYDI80f3eSwbdjTXVB1GxWifAFmtKt21L344gUzSa6lKX8FIm
DX3I82tv9rYZWqwJI0LMpRpb2sPpBHcOGDSGBrWRX7TqoccMcxGU6yr6pwhNh3ZLfd3r1RkIiXHK
CTPJXI+Wlp3o4CwEkQ+HOGDx5Ktsrbtq6FQHaBO75n20WJm5hmFFnfjfmLNaiaI3jZ5bvgpd+HoL
/ecK7OqNv6vWvgszQLDiGrh41Q7YrCuyB0PsCbrSvR123mI8f/VlP/sls3BNltw3cxMRYalHtmW0
ga350LOpO0jIvWb64CQxRBihQsNqbVP3qWPqX1TUNvyg7DouvNshwNWY+OzXzEIyaRkDaLlYl8pn
B1MhdgLoYcmGfc/ZZooHWZa6t4dcijqs2bdoIZZfNBAEOQJtCL+iyJE+7IAGMADLXcrJMdK1nRUk
6MkpoM69dGG7S4UOubRk3RdQBVis6CxGI7NvYjTMUCTJNNgUoVknV/0Gwoiv1rp2cLs9LTkV/a3d
3nqFZ4ueIuWxKpK2R3jfGF7W4SluSPDThG4RBF9C+SUNdafTfh8pwwMpfTCqiUMltP+mN4MEipf4
kINpJfQR9FWe1njahNOroad1/BV+F+s6ak+p+S5N06uTA9DOf5K2OvboPlbRj7rXvU4aJyt8Yb5E
Oz3axRB8V/EoGqWyGn3FThpIsijF1wC9QITkUGTvo+7LihRIOlXxqwprU1vJVZgxjkskkUtB5emG
OtuSsxtKdoZsG5iBH/UaEv36oD7Uvaojv5UOVFB3gv5iVuYKKAAF0KXqa98WfmsP1lHEkcf1onVr
FVJMhQKYbbmkt3I9ejv7dbPAfKxGQpQJCat2EEswXknY3onwEYhcu6fwtQcTvtaAU4j/V7jYs4Fn
sXqHFtBgqgHqANXLODxW0Lq6fS6vZuP/Bpinx7yX4VAz3sAglrkFrCfzeGM1EdCYb103Ltw7l1ZF
37/yPDHujH7IUaVFFRXsSjOD4XGRulQAbBGqTtj7UJAHC9BET7S909lDyn+EZbAnw51ZwOhi6Naw
bD8Q7pmlCgCn6qTGG+9zuwfVLGwyoFm7jwpvra6EblQPnuT5gSolshpR75gevYUUFPYyt/NAWRGg
40vITuowqb29ptPFcXHSz9Z0FutDPSCr9BpPXRL+ysErkgpcQRbduxcu8bmMiOzDuG9bbI0pjcMi
6GviwPvkLYSEbe9AEPp3v5vko9LjktLR0p6ZXeVKZ4KsmWNkDn5mxFubI3LQoXqUjczLFWXh6Zj2
+MVy4sohFuIGyDvOcraYGzFLeKfhFTdWk4kOXVfbcr2kRTPdv7eGmX21WvLRN7uKHEtA/8E8cwou
bFFQhIXD6vYGWRqKfk8G0whOfryvyVH4MCFCoaH7UDCg4W9uj3M93T1butmX8suR632tkqM8aA4u
eLffxFDWSeB9tkQrnv7UreWbvaZNxWVqpiU5FsGzMnwE3RLM8noQezaZ2QMKTVWZKTom09e5x7PW
LpJy21N3HOH/idRO6IUda4UdVp8lBJqCmnzEmVwAb1zd+2c/Yvr3syoRrQeqNGlDjiGCfCGgbsxx
/zAFTxGyNeis3P6CV6+Ss+FmD48R67BzHHIMFzd2FGxS/asy/1e9rbNBZo+Mzuu2KEhLjpZ20Pmp
DN5rRBa3J7KwPf6+sGfrpiUh0AlJR44gtwD1u+qMpY72wlLNmblq2gVR5Y9YKvapGfeC/EyW7N3/
Bqk3NvnfkPJsFjFveVPkKEpWSf2QJij+x3q+TbQxsxkV4Ju2B0irlG5XDLWboJfvQJzBCchwqlgE
QGseIsNA+g/tzybflyVePbNCqBcMwNB1kkJkOMbN3epPUVDsw/Cn3+swybE2hqQPHTS/WAMOEhns
wvgRGHwnUC+14t8srfYMlh2k9W2qffT66BWhchdXKMyENfLlwKvz7hNkJ8R4BLUE6CjK7ZB4eS5d
hQd76keupkFSrKlxhOpPv6gAJdHSLWkquJdluA+zl0SxVlCN3IV6tlPj4QCQnp362T4igztQNQdJ
qTxlQvW4TUO8CDK1Dl1UnKTB8QCz1zwmD21dH9s8BOtfHBOToS+f59vO4DZ00ZESCRtuy+Brwdmq
T3Ymy36oUeOECWo6DAoCAahdIK3d3plL+2Z2GZcIO4axxs6k5lbJwQ9rNrkwl96w6ZH6tnMMxjSI
SqsGlIJNfZ7+skYjQRDL5kiG+I2MkAlO1AJ+jMPwmDQoLvdajrQo0PVdWBxjnv+hAdkHKfNXqN5t
B6t61BWd2KXB0Q8KxQARniLobKNiR63J3KGs1qQFeSipqVtCwdrrKTILwxJrND8KiLgafwq9p06Z
VjtNxp+m8HOboGgF/c+CltBzhVYARWUPTudhwVZpjnfW9I8aWHNWC+cYa4RJ+pPo1OcMrTdwP+gI
QE+zItozL/k6DdLHKpOaTeD6RtXHMW0PPhc7Lltlz8F3Y8J4CGTrxYiiI0RFYHXL7lchldzB/8X2
IZ5ix7o81nG0H7LW9FK9Gu1UJ9BAj4LXaMChCcv7VMQgZ2bWE1RDoa5rtl5SGj8qaR6tInzTmwgy
GjEYm6aK8lDjIVW5D9TYLbrqqdH8JWnAi9dg9lVn72tIjU6PanxVIwF6Bq6xsG8csw9Eua4US/3l
i406DYYkSQP6jVJj3hOMUwRHNMiaI8/eBbsbkp9JtxAwXJ3P2RCz5wYyyYYUHPPpqkNISzsEA00j
bxHUb4l4v33uLsK62XRmr07MRVVkOqZTl5YbjBR+vP1zUMQnS2jrVumPed5CrVc2C+MuLOM842nq
0OhNc1pGDWzRo1WvNOPl9tQui13f5zbPc2JD8ioNsI7ag4RRSwV2nRN4lpNDUhdZ66F+8b3/GlY6
G3MWv3YavJCphXlZfLD99PcoNASWCwIfF5HrbJDZZSnMvmtFmDfHsjCduOJeBh+PgHwp9YIW5dJX
mp2sXG80qTHMZkSRUk3vcsDDM/3X7e+0NMj072fPOYSyC3CYMUgOJ9RevU9xrXVL4gBLg8zCVq6L
MdYy7IXBEnC/ejBxT1TGwnJdhFez7zILS8uR4SRNdwPrXqLiReFvt1dq6e/PLoYETg4IrvD3DXRj
AwEvg+Dl9ghLyzS7DpB9WWmpYZkmfhHrhQNBK7tUf9weZWH/zgGWRVSHQzTNo9AzmDhkLqd34GZD
6HxR+/jq/WYBqAynBKpdEKY4z4RotLw/pqxzszDfdx0SygHeCCxrfxXW+Jm3BVR7ireS5a9mLh+H
JHpJquGdB8VbNCibPiw2mWUC7ZEpv02rWdgzl3RlbBoTmEVwDwAgIHMpyUIdYHyp6fJEW+iTN4rn
A7bgkgFi7zA9P3FYN/it4RrlR1IcCqQdxXCshj9Z+JDTJ6XkrgxQdBmq9K3J284Gs2VdLqOqJhWf
eeSE3N+gBJVhos67l30vg7yUTJ5Sv16ZrbkbGqAcBnOtwhkSgfMLJ4ZX5Op9JZaUJy6L1lihczu5
2aaMdXhhmqaWnTqS/Ybfx65r5FMcJ48FhF+yOLPDSZJc6XZB0drtoL3I8Vfnjys1KNej/PD1JdeJ
S12t77/InGke1X5KUDEYstOQBgddzZ2e6usojLzRAP5DYlWE/yOyNuCzolcHxZzxUeXdXuHooRmm
TVBvgzXQqlb8FQ21hVCaXjlewIsQ0L506K3iP98vVJi5Wtxqk/wEBTwvCvI7s0kGm2j+ZzoorUuH
cSvL3LOEcleGcMCreoiSKgBwu4aaOTr09gF+fm0FMFaxfhADOjGpXrsA1bkDL10a/awT5TnUuGP0
P3lXg9kQ7ZVed+FxcdeVXl2Dzx4J4nRas1MS9PWgj+VkWbYQJ10WVuD7oXIUGwj0HHVU7r9PlFdB
opeGzE+9GWxKH/L4OgOiIYTh8g9tNA9hzrcBgasj8BzrsRwWnuFr24AjjdBRpNSYxebpRJMNom7V
OD/p0bbQJQh4qCI10RpeaF4VfqXai1/maErikYbPpFWiP71tVeolVXIPeSOvN9RjGT1ZteXdvmAv
KQwGJ4DFwflHM00OW9DvK9NEMKnRaNWcWG94FVKcRg8CsLvkI3j5721frQ2hvmsxUB55+RiF5h4J
SrjN9bp1pZReaDVuC19fA9CgEAa14P/BkwH+EP0Iw9oOJIa3OqIrEj1nFmSkUg7CGAQCdRTgiRMg
h6VMAw2+rZ8DdDFEmDj+oECHXQPhGBlGa+3qNt9KTXeDXLglzAZKK/eBlOYbldEXCFXZlnWirF6z
rr/z4/cKXY+sZ4/txJcbv1ouX8NxicNw+b5i1UwNvjWaSjRrrvJkZuXQI31uToBE3OuE7i3j6faH
uWx3TR/mbIhZHJL4lZFLH0M0hQp7btXtkzumm3tCwgOQpB50p13B4RhSli+yabwSi7/wEy6vh+8/
YRalFKHmUwT1DSTMYZixVSx7hFJzuOJw5F2bqqsCkOMEU/tt0bF7aYFnAYzK+2TkJbZl1FkPcabe
wYL99uyWRphtfGUwYXTQYgQpWqgRQ8oxWGIXLgwxh1GjECNYGGL9SPAQxg+M/7w9haU9MsdJyzEa
UQrCACjml9tmrXi6y56CZ76D0s5mSWRsaTqzjAWRRzroBCuWdaXLx9yNsu3tCf3FJX8PHr7tuDlK
mmRqkMEwsjmtyNo60syuxSO31lDb8epPbD1oWQ24S4ApRIYLq4QWlkDJDj4fjnCW3owpN7r1W6bl
OMs2GtKApllP0827e5I3u1w7DQWqdiIFbe1lNE55xZ8jHxrplbSt4HUwFn7Cwvmbm63H0F3ymxy/
IMj+9ArbleOHL8kjD+KFV+DvfXVrrrPLZmiGxh8DjNQ5VPcghUv/akpX7pDZRgoQ0Cp4D5zsaamJ
cyXz/v7BZ1eMkWRanknsYH/YjJ9yy1fFS7lX7nyOvoe+il2ADta3N9mVx/j7mLO7pYVwEdUjTLb9
kIYnWgeFWusHW3dAIrUwIEE31alcUa0aWDHn90AaxYvuI1eC+elH/HP+nYVeppmkUL7Bj5hMKrLe
VTN0yu1qBPjKLg+jy1CAQIiYe8ljQO7Vwikfh8iFyMjCp78E3fx9Z/79kNmprpSMaN10qisvvg82
bejBYn6iQ3liZTnyld4VB7FJHoBl3yX3TbMDCAkQnP+64TD7GbNKBYgYPhR/GsQhcbVVQ98zgoX8
6fr19W+is/MM/+kK8j7TRGsoEUPaoQ6KhRfzMin+/lGnfz+7MnxVNInBMMRghfcs+dC4+Zh3D7f3
7/QwXZ7Vf/OYndXcrNXQYjUufSA+RA8HqHozqdwI4z2J70nza7H0d4mnmH2c2YkRo/AtsCenPQL1
TbR0dfi4FFttsSv5/zib/yY3e5X7vJVDpWAFJ+ZRsFc3ikO87m66+M0jRMhxFI0TfGZXyw7Rf6/T
Gws7hzt3bZbmaohZFulnwfd64Xu+AXcztFFo4A7mgY/0wKu7nqGFTmARHoTAhP6Z0GGCPPHuBS32
0awfAY11g1C122Qf8B9+9VT5dHV7D1zJdL/ttDkwOjFKOhYpjku3M1xARRGXlSfoAzoTgwm84tJO
3QACj//HYWeXRYSA1KwHfB59jeQaaPQKQ0Yv6R8IUcAmKvGGN1bbS73qy1Yy9h+j8LNhxJjqM7Nz
xf0eoDqS4MZG8Xc1YeBhFT/BJkJYRu2gnrhaYqBdO2TnI84OWRLGvqgrpT4N5pPlp+skZuAqboOI
Oiqcb/RMcQMlXbiLr+7+81Fnr6GfqKCjFdl0znokiLozlm5GNs19DHN00JdcQG5Gz/hVVBu2gg8e
FKrd2194ad6zkw4vhCRRQsx7UnKo1vG6W002j0tv8NIws2MO6l3QKjo+aL8qYTL2/zvM1QD5bEHn
beyCxkGqhNivwb2/7rfAcLsfvWP+mN6wpVjm2vtyPtbsRS94EfcE3qCnCGp5efoFQNHtbzN9/fn9
dD7A7PCFQEACdRNgMgYc5IevtOhcOXxCTtwNzaWNcDUkPB9t/iBbSaSX2pS8cEduqSvc1NGfjXuk
nKgIQUFOQgLUXdoY07m6NcfZI13rusH7EqOKsdkN3S5sBDwvkX7CUv72al4NfM4nOLtUwryKNTn6
9Qk6oC5sre5HTfmVJNDeaHOIcEiLrfVIc2Av4CXmCFEyaXcG4rCaOUpcugq8FvN+G9Q+iOr1pivy
93DsP7IietYS4RX9kkbr9f3FDaahPj2BpL8HF0mfQJY7DLG/smhlgCMfRcXCs7I0xGz10zjorZZj
h/Eqh4Fo7+ZV+X8cYrbqlBhjQXTRnHIwBrrgyUr9pQ97WYGeXot/CzW7u1MLYnaBEeGcJLWbiteY
B25SdB7pipWahys1g7t5AzyuIG44cTXGDwJwPxUPkP9Hk/2Qhb+D/pQEUKKrFoK36/v732+b3fBU
tCPr2ukMm5qLfrvZHBvY2QfJYi18ug0uT9K/kWY3uaUrSU1MrILY6rvUG4GWLj1jJ+y/OdVCYECn
z/ZtNAYxYpQ3DQv+yjC1nl3odOQxlO7C4Yhk4kEOWm2DFfJTVQgSZEiaDA1M4njEdw2P70ae7vvQ
+gpDXdmohh8CvYC6ci9gv5z1qqNVqeppjQKXZbiJ2EWkPodqsQm64rOMKNg89R3XGtONfdMNuhFW
WQwaJ8o7zVBMZQH01S2bTq6tErL0fbawgf/27edThaoeBZeZGhakFL6fw4L2rd5GfXpshhCYncQB
kckbFQ5v3KB8S2i37ofoWPXdZ1DCT8YvVxmN3TqMnKDT3EiMXqD9MFnhGsDPUBX4D6X4XasCHlja
Qxk8ZP0PNfkc/kpnniIUR1E8dtRUAZ8ydiy1hmYogDlUIPjJAWFm+54aX7fvxot7AF/TQLClG2Bs
TkIZ36dommrmS63Nj3W983HX0Wgp7fwrwHCxiv+GmL/MSmJpQw/5iyN4fLsWNn7liRpevpLSVjzo
UKxGZpv8UyHH6a1eUvK+OIbfJ3gBPquEHlY5RheRchqbz7yjng+MM6rVt1fy2rk4W8k5Ai2nKdOh
n50fgw4Gxf1rBs+ulC20F5YGmV3baBgxCW2x/NhFnRNT38n5g9rpm9tTuYjZZms2u7nDrAHCI8JU
hHiRrHBI96vUX4jyU0sauJI39sQQuT3kZUA8G3P6jmcJNaWRqJocY3a7caVYW6kcM+JF6laC/Or4
yApbj5R3o/4c645Ze2ngLov3Tzflra06O/BpC8NfzrFZfF0HEM/3Cv3TYOumL1Y++yWUP7cn/Rdt
cmu82c3dyQgsZkz7aMbdKqpzqAMP/LWU+aaHDtQBinUbrTUf2gL6wX4IVqyuN+CIC3XdjiXo8uKx
1TMvrAc3iP07S06WG5q5JaH+bLUanAOHT6UstyEp1gHJdnFVRZ6ZoSEsgItEF3AzJJ1L2HiMDN/2
FYj4F+q2Gfx1XRGAHX+F0LodUulM8u21tgDYvcxsZ598dvdYrLRIW/f5Ed5osC+Etad4UcG1Y4qE
JE66iRPFgTURgJyeCoDcGD8YoA+G1kkNjVUetQtmFAu7fl7DRwsUUtklPj5lOeCj8LwIIaU8CE+i
9V4Hq3YoIEiae7f3wGUh/O8qQJ1ENYihYnt93/iAKbQ0UTAsOnFO2w0QymqdKuudimp2jdCbFNw1
4iO1XroSNrqMrQqW7mo2gC0xdG/S7Jye13cFhS0juFmBjuZmQqV8KTQAoY0KOFJYKN3+1Zfp1uxX
z3YuZJWYX+NZOoaH6DHajKjetE7/FTilAyuXpTjvyiVuqZRwziyNMbx639eoyDNidGqVHqMQANrI
9wBnP4RGt4W+wl5NSg+PnNsp/b0M9MQOreBZFcUfWGr+4mG8jurkqIKebFcV5I58yCDpsFvyxSpV
/LsWcE4nAt/Ppm3JQOsdsQFVY2Fv/VWxnJ10S+WGjqzGZOiKz1JGatLU6ilA+BnotEzbjBMZNnhK
86euC3YBz3dKmOyqSD0J7L5a0p9cBSt5JDVe/1amXmNQBziH0qZB/0P46P4o3aYL5T0Zug8VbuG2
qRFQjMdXWlaxndao5Q/BnlnNCw8gBjw21kGj4UKQe5laMWJRyiygHg1man+bzmfXNs/HsVYm6fEU
qIdKXRkgc6bVsSGmm7LPMtsV5m9opjgJnK9oBwKfRrd5RFYxT1Y8tnaKdieodoDEvadGpTOw/AFY
5RqiyUsbdjpH8y9w/ktnO1YmeqtoDYVKoNZssY9+q/ohNwny67h6lrV8U1v5FuQVdFNTcYcS8lMK
XDA63f5vLWIbYYnPHmRRu5s4drirS7dVtS/Spi+WFu1b7q/SUr2vzQHSrPEz4Q3a1b7pTBqcjL9L
kLBjN4ZCXcPrTRPi0wZkVQGboOtQSET6Yii/YxajBzN4iXhPUBe36k3YuU3vhXTjoz1jJo8G9Fjr
ctf6b6MPKtZTXIwOgeqMLhFFfQHc7gL1S/xwAyEXD94TL5kCxipgOaKA1Zlhen6rOXWi7/KRJ25j
lUDFio+sD9yqkysxqiroEtGmiIrXEuqezMjv6gGeS5T+iMtqtHsitibFt5Rj88cQiWMMOrZzZVtK
AMb1a0I+zE5fRcURO9ofCjuoUKTEmCnwSBN5O0tOenyA2acDbJZtodvFj10GV7Ao2qr1AzFOIgF1
KQbeHErkjflKAS+EpjZM6nvXpD2cavcBsPoxQrhIqvDYPfry1A/PsSGeLNLsIb70fnvr/JWn+75z
VBXoGBWALMrpxR73BSeKUUv12JfifkSug/UENN2WAppHxTFsQsjt/8jo4GTAiw+oWgNzpCJ8D63f
wLTafgWzbhHcqdqLlt9nJluV8BPM8mBloMYZ6XKjt/VTHPzRdNT+KvJi+d0DG7itahszj12k546o
3v3mPQqOYPDE4AWbILeUw1fZrAoflVH4EhZxCW9Cvveral8F7YOO8rXhszXMc567sKE2nJCWdMou
w9HvKzM7U0NtVElfKgLMrHifarDZgi5K0J4WPsDFyf0+yixOyIwGeZOpimNgEZtG2hrGVOsy+m9R
AuzbKGz2xmQAFYV4WgSikd89Rx0YLi+353EpuDMbYvYI9ISMQxCZ4oiir9umqypZ+wDPAyFzUN0h
3AbciYBF7lao/AZHo4T3mUvs3EB9f0mTcfoyN/Y0m2oKZ/e2QpCUkcYSx7T9lWIth4Jsiyo+5kW4
7uMPv14Ida+UDablNTgDLIrCL3o2d1QvdGWAstBxkCDgDHJX5I3TZtEpkcEe/lzllPsPgR2or0Nx
tCRUp9o7laOUkVdu27xFCWR5KT0Q/Yn1ElHsU1uFTmxBdQjEiD5B9CHvYuurwx4xldxjDKoONWQ7
KqtxqAIbF3No35i/1FC/fgT+zWu2kCwL6pxEmFfEMwDlX9qE4QpduIIus/TvizcrCBYFpAZZgRso
GxrXD4kL5vVCyfky+v0+xCyzRGwis7xMoQJBUP1kO39c84rayvg7bXdVstOt59un4Ur4/33EaWXP
t2CcCmNssXLtiq7yd1HfNet68wEesOaa/R7vySY0PeFoCzn09cX8z3U+N5zRzUKUFWPimI+verPN
YmMh1ri+Jf4zwBzKDH5Ip2QjjrnqZ9CvCVQ8UcFn1+oLK3gZ0UwL+G+c2ZEirPdJpGCcAToscNc6
RNFedKabp2Rr+YZ7+3v91di+cWXMXWZ8kQ2hTIk4wsF9TX19nSIQ0mS9YSw9QJ1prVbdnmd4r6ug
kW6SJI9KbeLpKsNwZTV0nbGfYuJm8sS2ogQU8ewelBaQFYpNqSMKh7E7zLLgP+lQGNxbnDpsiNYj
QHFlSv5wmXmaXOSuTufz1qxmR4taOgpyPQM5MV1pyLq4YaE0GbnR4DtE9jbVjY0gHwPYemkNM0kL
d8vthb3seX5/Foxpw54dBJMlMfK1ID7q5j3SnGcTGPuYAfuUstjtys5Rk5McnnTYVUUHP/YBAGyX
8rlpmreWYXYYue+bZlBB7WPUvyS0bvSoszn0HhDbwjjtgQNAy/k68g3Hyg8xOYWMLCzD0m6eFYCk
gEESfNvEUU/4awPhpqyBFVXPD0Kqq75r/m/Dsdmii6Zp2o5r4thBXkHpxhXSv9UYPPihgAzVEpXx
+u36n6M6N90TENkxGpRfjwGBQmfCA7vgbCvrOwPrTFB84SPjkLhpFg7tNIsbn5XNFjUMOjWrQZc/
BlWEaruyhzrAghvupUDI9+3LZgWMuMraIPGxfdlgQLS6OAYqxNoqKGr9tnDcw5S4aRs5lJeo3eSr
JBo3A5HbqBDPLAL4Dz2bVh28XDTb2wdradFn0anCIY2WNXjSkq2xMvbo3K3CjbZf7AZP9+zFIptw
ceaqYZrIhL+f35ANIxtCjSAHxovpQ6yN5e2ub+ijEvmNrWRFD/82K9y0VBYbS4a4/1qYXPDBhJZM
bb6K8ZfIf/VwVszIH5XBqCj5bP3qLQ7uqjRzVZDpi4M2WusCqWMpf2p/64EDcmxqhp+ZbjaOllnv
JtvDXACAJ45mU/w5SLbvErAMmu6Um+IdbiILAe31m+ts5rND1MYMlotJDG2Ydb2FPtq4hwJI4ULW
zcvX9BPXubVQNLy6oc9GnN1TBRtk3+YJMPLVe41O07hk4jSdiFsfc3ZiCr8gMq0xACuFXQL7AzaB
zcG+7tUlaPn0W28NNTs4NfrfwpjmUmfVHzUHETEEGcTqF47B9UDrbM1m56DLOhrVDF+J7JR+rzvN
etxYnm4PP1CG8OMVWRWr+Bi45tKVfon5nK6Gs5GnE3r2skFUptIydZphkjoj3w3Q2KpVQArZr9q6
9+X7pFHC9J1Wg0fOK7uwioNCF+5AdvVt+/cr5pldH1eDqky/Qq/pSiRkneVrUZorYT7pXXFs6oMh
NySXJ1m9mdSHu0K7EzJ56v3+KGuopJuvJIj2DZNuNdkqNUjYeLFvKwYSD0pbOWSHwwz/s8KJ6sil
imITXASdKJ1K0xwzg/gcbno4BbQ+tcPSsjVI7wHJfxeIzimAB0VvCuqF1SZSMrBu+uZnotHY7vmH
QBQQphCP1UTB7SjxXyL6CHnwxJbl+NkDvttkfBWR6LWF7SjLJaoSWvarQ1CIXtSd1o9LYIprZx6w
BLg1mmC5mKjIfv+mmYzHIUwoORpp4taQCIYxOB5qldlGv1Eb4Yz9XgW6VpgbWf2kIN5Y5UKAfe3J
Of8NfJarV03cZA2a1Eej2elQnSpy3fFjpUN5cUCQBHJR8qHKyaIcVk4f/vgK947J53bf+AHyyj9y
gIbS1+3X5tpm11Da1SAGPzlZzlupkvtjVJCa3NcucQYAjdt17KXrZtUcWLAXm6kyvijEfWVvnw86
b65WCgtyyIRMgwKkN3rdvXB9F+R/kCgdmMNCu28hcELv+/Le+jbmLO9Q2r5LtLIi91qaQRH2B43Q
8VfuRPeQads0723VWgsgOcdm3f0PaV/WHDcONPmLEAHwxiuvvtW6LMl+YViWzRO871+/SW/s5zbU
29xZP83E2DHVAAuFQlVlJvJGno6eCObDSLk/dCX4yxBYg3cyPhTTl0H/3pqbEJG8nbvYDoV4A4XB
iXAooTDh9yVRbG6R2u4NqKEYUIvc6KUSbSNthrD72PNDp5VvrYJBX0uF1rZpZLnfUuPcz0GFIWuT
vARB3++twlJOJIUyGnrvP1o1xKBB+47xhnva6S+q0W8s0IDoPMdhrMST1gdbzPg8g5UaOMoZZJmd
QNM/9cOIfOuixA+bdg/548TUfJoGruiUuwqiIzk0TNN534K1dcblHqQv/QBREl1FuRfkjg26itOr
EiYg08PYDVE9AyrF9fCrwpBAkmov6I1X6D4GjyywfLwhfX3+0Zsv+Mp2iRL/hAktsx92Acvdtga9
pkGOKorYrpoqDo3AyEHCp1TMWzwM70qj+9YbILsE4WVKE5tCujXUkQVhfkLLT0PcHSfTUav8vVfB
86HpECdVw26XVbk7lWNuhz16njlN3aDNj7GVOVqpHXOj94WONx6L70DX+6CLCrg2ZQvy91ejN3fl
EOzjWHdjWKOtmGzdeOVp41Vpd2zTAvx5A9ge89aOVeZ3inm0WjSPDI+Y+kaJGShu+7s8Jqk3ZFBZ
0crSq0DrZoEmwzbz6JFFDOW/l8kKATSM/QgKzM08bleO8pVHoWKgmQ8W+6W9IffkpmIuRDUNOFVV
cewqxPRw9HPae0UCiYLkHBXze50cWPiMcjvXX2+bv/IS+su6dF8X0IJDiRfWMcWOyqqym40HEv+K
Mv27VbCV2/FKJw/DthdrleI51UIdIDdYw+BNhN5xrByK+VGfuR0FyrPepnZPDQdUR66YPr7800rl
vp5aQT0J6n70Lm8xHqqOpyH92YLbVWNuFGUr23plEOWvlcolyLAv67gHnwwGG/ld10LkOP1q1tDw
KDq30E/ZAKbeMwFTCgfHxcJJ3MfHcfyixqWDx5s9T5vbq7+Sav4VRxcvvMiOzBS8q0Ac0TuDmr9a
PENDkoJs9iUPXv7NkPRAoVFaI7LBUBtxL52RniBX12kLHIy5sqbr7vTnFvx9S14sygr6KadKTe8G
p0WLZlttLJeh5WmDac+fthCmu722z4gFsDteXLsyQLOhDUIOeL/uaoYWFz0l+XNZKYeM4QUKiato
2jXkfgi+3jZ7paH7t1npnaDSmEbDhEuQqqlnWrULTLTdiHSrhI8YOLVHSHxx84FY9wnAbZ31I6Bu
MOYbBjxwXcQ7XiM1qDYauZuiY0kPFRiISf46WK9mDoEwEw/J+ZwVumPUX3vcbiZjW00Z/NvLuJrN
Xe7eEosuPpei5zW00JE/0D2oVqcGaiU2UFGeuklBWuWAEWN98nzVqBTgQG40WHrf07tYVMe+ZW4T
fqex14UnkiNdACnQKAB0gWBu9qorbxG63reXfaVt/ffXk4JeqJXCEMvXS/EWB6/1Dhgolz82417t
7onTeiB3tTlYTt1uS/eQQm6IYwl7NX278gS8dF555oQs5O/jkjM2YM5EF9fjEKME7bdPvM4fBQYf
N/3o6Zi6WkV4rJmWsrggmEKQH+MjBMiYki7ZamSMQDc9r7jYlRf7X0uUohx4X0nQjNhqHbMqY/WA
IutKYF/cRXpH/2VBCm9c9OFIU4Q3Xa2PQZj5Yog3jfLRqwqGEL5344/b3mMu3nHL4LLki0MTTWyK
+iXp1oLJH3BDGqh3V+kbVf2O6C+12troatkJuJpNYrlUzzeCpMKPlGfWPQcmZjUatG8LfY/eigE4
pLoxlGeiPEC7EyLRKWjYhQcWSi8bTLcALzqoy9y+nHFh/dAwz1E/F5giLoszsrTXgPtt9INjPiCu
IjuZm49qhIyS5WW8O3V4XNIBo6mHpAcJfXfIph+GXh/1luys4EOZNK+MwCnGnsMYk14fHIAmOn+z
5mPdPHTGbkJO3gytHSYhyN66p1j7YmXZOVSAoSwsdyhxLOoOFGLWd818LsbmoIjuwEGidnvL164V
GSA7RChiAC2AKO9OHuAwnnCmr+kOrYFNcyArreArw4h/ZwqSz5IOc0RkhkdN6RNAqycGimYKRlpF
M+wkfF+UCPKqsc0GFHi8AcdI4ZSAgljam9AjvDr3AtMZEEJp1bXrdblWPrnen2zNknydhoic8ZKZ
qob+NUftRidQVdzpkOwKqjeVaPdV9hYKzSHW5JrBY1G0bhx3tqqGNgVb/spnuVL6vEweLekkAMfZ
pPmSqkaEvaflY92GXpKhUKnvrMHYRHN/gGhMqz922Uoh8Gr4utiI5c8vz6BgPFGXjZiNdBdrgQ9R
WjxbihUz1++qCzvSPR83UY36Lux0+fw61TGUHJCXe4Q/5LS1NQVRm5pnBlmKZTITFIBt8q/eKN3R
mpmoZqzhJxTjt7ilP0kx3tX8SeV7Buj/aH7E5TaECgjogJT5BF1RcBVtm/bJxLhsCH0DQbZcWYPv
rO2/dIdPuq41g4ofpQ/8C2rSvGbfVmHxn6FJS3J3sfvSPW1NsxC1genHlBi/MEB37jrVV9AZTBNo
0wBUbaetdgpz/XlWIDjWPFcDcaAgv2H95JlpvvZYWrb6xvGTgaPBgOF+uvg7QQdDQaeSz5DvNorH
KE9tRpBds+jY4791UA8PIsg7VskH63Uo2oAWu9/OQb9V1pTLf2cJt36VdJUnJKNZmeAqn/Zgmhau
sdec4ZFzP/TqV80FbcsLewHlKehotogF6xjKqzfwn8/EpXjJ47zSwBVE7xKVfjXgc2oEup9g8Ifi
o8m+pdpKC3/tM0hRsBXhkLXLgwbkuydMxNsWXm06C3ekNzbhsNLhuurqnC6jmwrTtU93T0yzwNDw
wsim12o4mdO3sni8HUivJkkXJqQo03ZaRsViYiwquxZPPE5XQvX1lPfChBRFmrkay3rJkspcgRpq
6UIGqMK0T5fWTq1kL7FWbgX5zhVqQ6fgKc5zZ8x2NZg5A/CxF21mhwEEq9uvCXmCLo+bDAdlfgK3
78oPvX75XvxQKbJUKMQFQ7rshQ9g6nCOvfSn4Y4O2JxHt4NoO56Rljc55g+4dOivIp/XvoUUc6Ih
pnkhsFFNxR/i9hCF39UW7LPNKcP7CMLM4D4VXxSwgFhPpLrX2LThPdvedoir9/yfTVClCjfHqJsy
MBzpshFbMiT3gTG6cwWOM2uNWmY5LJ+ix4UpKXoMzQBls+UBvQDxNSdyFMuLfMjdOKqj5DZETtcQ
p1fz5wuLUrhgFGRXuahwoOqvFsiMxiTZ9gqCpKqhlH+fY+YZolyb2zuqrG2pFDTKgisLSSasjux1
7FVH7Z85KpeROFO9wkgrKrSqfs8Mn7eHMozcsU/tDMP4OpS0oZGCIGN6AZSLFe2uqk4M9H8gu9tm
pvE1SaNDN+UHVVsXQ7ka6y42S0qxTMKHporws2vVsTbdHR5p4MkR+ESlp9d21QIljsFaTN5v1h+J
1y9gjl4PxGUwuCRz/KlRAuU/HdYHpzPdyPyhR5uFMZUAkp+mxz58SFqgxtdpoa4nXheWpXXzOGIB
NNiQYNjzG9Dxut+glIQCeuaDKcyJvDWg2tVL7MKglFFarOtZnMAgT/KHGhoWmfUwgS1K0Qs31FoH
WJm1UHc1fb4wKYX9ocsSE8L19E7gQTH7/W5hwcAMFKa+NUesUtFcv8j+fEzpChjbYiDKskJFQ1Mi
e+sAjx3AIHz7oF3rN4P67o8ZKYDrYPUza/7bZ5iPYobbgil6dgF4cAa3tgvgxzaQo0jd4nXF8vXQ
/ceyFLrZBDLqaknPGAQii2LY1spDSQKgt38W9T6Nm59RtgEmF6x8JeYynoPmARpp3sqvWMLX54D6
f36FRaXYnepWBcE9/AoM33gM3Ylc/5l0bEeUwRYIPTx3h37etSHKBFG1iZR45fJgv1kO//oJi5zL
H+EAuQqra2xu+hIjKSHYVOuZ7XoV7djOcAfDPPAYGtYAMulJ/dgsCjlzV0HvJbe1pN8BDesS8Rbi
dS8GTKLUbxi1xbhuhsQkRGkigEIa7c/zeFdijoXw0aXmE8XMaKgdqvqgtalfWaE3YEZdt/C/nj46
wGpG44eaqYeqjZAJQ2otYw9GYTxqQePExpuin9RZdY3uLhmSb9Atx1QMcTUa3SkBBPWM+TtBNdWE
BBRTz4n1PiUfsQDISb9jgtp4dvb9M4FUIArqdgG4fB3dqeQxqk7phJ84vnUYPxri2B4X18NQW1vt
g2hBwe0E+LzqFs1q9Tjl76z+NgtrZ1SVpzbUIXruQWjYR1B3iglaxg1wCiYe0riH7VKb0JEK/DnJ
77Tkoxt+kvJZH3/m5CfRPqKFG8UQdsxwgcbgeozQvUfvEkjUYyd6O8rnxlGm+tFKtHY/zfSl1VTg
hIvOPEW8BQKCG/elFu6DDgsdFfOZDlF0SDr+oOThXaRqe5rPj5VmFa4y6e+3PfjTTSl5jxQJJ7OM
qypv6ZnovdeqnV8nls/jyRbTGoT/U0iSTEkREMqE/ZwDhnLu6h8WmpWWEuKFvUZ/urYgKfB1NM2N
YOow5Gm+1yWzgbfzSAaCSvO/V0SkBUnBTzFEVUB7AcIuKjsKK3uLAgs6YJldRMYOn2pbJPl9CK0v
ImLgwoPN7U/3KQJK5qUIOIyisLoasiSNYqCp9YOka8iBT8nb3xbkkjWmW4oWo/yYdosB24yy7Cmr
KweUXs89aR6sJL3LIKpcgejs9spWPEVmQBSjluYMFcCzPod2rD2mFl5ib/9mY4nsF0UlzgKhA0qw
KA0hmH3v2y/1aK1cj1fWgeEQsImaBsVzUgakTwWLqsLgM/jtC7dmz4H1yIHPu72Qz3kb0rVLK9JK
8nLgQZ9XwBt6yS65Dw9iX50s8JhsJ595qctBkONZK1bXliZl2DGIS5JC0+ezwZ+CVHgTxKORxHm3
17ZmRUoMNaKD3baBlaXFZyQvQFahKuP/m5HlR1x4gkWThvZ5BPXD8Kws6r/hS4kk7d+MSMEPIiLM
TDiMZOoxgLBPjT6fnpj/+FWk4FdyKNQ2PZnPKWgHgx6DarHp5VSs7Njn+SfJ5aTIl+QcQ4Y8pOcJ
70gFfGH1E3BvNtRXN4ZPt3y31j27EtX/8nEp1gUYmywsmtHzWCq+Xu+DwdpYTbcfrVWR6OW4SPnU
pSk56OU5BlBMgrBau+ldu1MP88FywZnp8pd1xsgVB/8U6YpBEJPCLfTqlJXcLtNXzVgL45+z9L8/
12+w2oWHB5Y2QydpiaegpUSD0+ktO6xQMjTc1qMgHIbCLppR9vqj8sod9ddmSmFiHECsAgWb+TyA
JX1AUyKKft0+WGu++Bt0f7E4lY9FUKgIf8PCaOULT4AZ4RX6xw44zr6Vp27brZyyFWeUi4SsEtB5
MrX5XBZfx9zwwgyqQXxyZmXtkfPp0Sh9uOWXXKwt4arS1tBnPwumCBsqHNuUgcy0QdcPPBUjRs/Q
DwUift7MCsDjxffbe/u52izZl+LJiIu4Nkt8vsIzNoqjedOMDnlhl+d5a7lAO5+7nYEKOMirs/v2
FEa2cbdG834lCfnLhaRYYzYNmzLgcYCsikBTj7c6xYy9UG2t+FIaMSaq30VeruRWa+dSjjdGL6IS
tfZzxhNQHMGT8HyprHJ3e4NXzMilPw1Nj4omiKMcYthhG7pgqreBVfFum1lx2N9wrws3KsCXxKIw
pWcKniKuzgBq6Hu9/aaT/4wS/tthfo/SXFgycqvqcgGWkZLvlkmZunsMAN2+vZy1XZOCisqbUvA6
oecSz3s86zB0BOI/vNhum1mc+8ZFoErJh9FYxqgMyzGPhSPi0Cuzt0K5NzTMThZr3d61NS1/frFx
tNdHasY4aaHRubp6CiIUI9P32ytaMyKFkykAZ+nYwt0YBoD4MLtt2LtTkni3zXye05K8QAobTdqF
dQ2yjXMOoaUU11oderMJOg+FOEW7M/H4p70tMLxw2/BKqPitfHuxiVaf1VPG4X0WazdlA+ag8VBW
30dR2WyyXAOrplW4vW107XBJocJMWUizGV+uGr91ADrrMXcC6FD24cdtQ4u/3fBHTao1lbSZB8Jw
is2YuBloIcy13GfFP2TFrCQyy0kFPPycKC9G9MRQCGHp2u25dmFr0nulLJHQVwQ5j7ZRff2Yn7kH
PtJnUMAfxVNyinZkpbG/tiwpXkxqaypKj42DgASIYoDi+DkX4YrvrSVZ2vL5LpwP75Q6ajXc1Y03
eeCPn76jAAY2KwxQLySvNLLrL3hdrPP3rjigtiz/wjCdw05wK6bnNuncjI1eikaeSTLQTqxdi2su
KAUQzmuMkxO8x+JScYlxCOt5ZRuvfyvDAMcM4LeWzIdZYR68HoSCoBtCBSMy3Cb4buS1d/soXQ/t
f6xI36ouqpY3rJ8BgeVOzb9yeppUjMtiWL9fU4+9/nn+2JI+D1FVLamaDkWA7vVs5OOuhe4FbpPb
K7r+Zf5Ykb6MPsfZnDCKL5NrbqEe58j6xy8jBfWEZ+NEwZl0nmdfg/ISbfeaXq8YWdssKdkbWjXt
jWyYz3lfYfwqdIICbqAYXh7ylbi95mlS3Na1INIiHTtWl2j6KC8FICVkdZptxYo89q5VVppOJhaU
aKOdqolbZEDjIYG//fnXzEiNXXPSjdoo2HwO5m0R4WFXnPtVD/i/3Ov/42SWFLmHTi2jpsaWpRNI
8+aafzOB1QjUO7VodiHpNoaaznYZcFsDUc6/rVAK4iRWLDM0sMIUY/wtx2xgrXgC6JPbZlYigzzl
xkVRUUXBac2CUx08lD1x4goiGeRrEq0yqy039ucb/c9+Ll/1InL3DYVEVokwlGIQWojO0dI70rzH
yZEJDYqrmUfm3J6Y2Nxe5OqHlKJFg6n0YG7UJVoMfg0Jpqp8V3tg6qqfLRicKIEyZpJ6pVh5UK4c
b0uKIbEZRWhwwW6CwVgFLA9B0Nqqkdt6aKw8rbQre6tzqNXp0HKilixYr1X6NExqPZ9bBuAlh1pz
J1Z85eo2XtqQzkOTpDMfeAbp87Z7bqLxPiq+TUnhWeXXulPA2K/uFvbcvk1XYtfVmu+lZek0qErC
AoNX83lk0fdYqM9qlj9wOvpZGn21MN4zGcCfgqXsBNm0XVEXZ70wfB0YVDZxzwAf122PWtvt5c8v
PDlnZixKtZnPEVhxtfiHJuqVJV+LcJcrls4K0+iAWW9YsOI3CggcSbdWvTbAfs0/L41I5wKwvqJX
RxjJVMOu5nATAqgPymW7AMPm7R27FmguTUlHYWRqB5rIFtfPUJ04b3ZWAmW0QT0HQ7hVBu7cNveb
5UmONeBxNiCXh8SKyVheFNIzRcwRSknQKVenyWm7k1azLYQ3cyckkEAgrNu3lJ6GVkFAYHx6woX/
XpTzW9WM00apAecrQKXhlmnrtqDYtgrwKka533F1C+g8omQwOupkeXWcgIvsoQJpXFzNIBUpIIY7
0yOx5sccAuYR+LqnkBwtaMPY+ZieArA/G8i8IPjnN2kINjX0ejFuZhngfDItu2xBAp08BToAivk+
oc9G17yFloGmdascDH1IUQjTXgFveE3AW9ID76QC/5llDOJz4MxM1/Bc173xf3ZTRiVnWmmORpsg
GUrIrpmtTbDgzBTmr3y1q0HsjxnpWlcW6vYqjedzZ4JhuFI3GDbwJyW1k1WGgusn+I8pKZbxatR0
ZqDaIUzd1pUMY63ByhFeMyEFrTLq2mFACepsCMWJmsfUZN7t/fpNTHTDy00pDo0AkhrjhFWMIxim
wQM6Yza6oXbUV/4kajsDTqL5opMckFLLiYdfGQPxjQXofVZbqT0XkduV0F0Ryi41+MmkRzrjd/ZO
bTSulYCVN9NtTQVoP98J6OVlRbBR6wdFZ4cJj7tC90P2PuVPdPyZhd/zst6H4DcEOgQjDSAFwZY2
hJwqhvdhaqkPrG3uCpK9Azij2RhHRY23bTOvYyOAt9HKrf+7mihvDvCF4J/l3NQUGRRp9WbdxkaJ
am5xKPS7AHNvQa96HfTSNWSkaVF/y7P6PcViiBE/RBM4N8LYnkvV6axDoO6KMNuOBej/jMErmIDY
Ze8pSega8/DKQgsshnlf2loP0kgyNCB46wo/yN8atpJGXH1rX65EctZq6iNU/XG5mxwUrg3M8Z8i
eCqazgMDuBPULwnoZ2r+yGIAorWPmDI7z/V9YCrgCzBW/Pqz7BfqXZia0zXQ+jDobkrHdEy0foKs
G0Qj89opot4dh4UGFeh4UbmcBt6QvoOO4BCmlaebJZr1KriVoueFW3skJTA1g21ktZuDsIJ3mQOY
BcQ/9JWM6DfxrPz9L3+mtGtJgDRIDVL1LiDM/n0NUGUzWRpmJMxHMneqk4EzLx/ybxlTEhttsA2m
YTHoHiHopmFL9wXBdKxqdu8Jw4weMfyexk7PoOGXTL5Gut1UhF4xty6PLcxTAtio4XwFCXdTBDAq
iD+VFY5E/5G2YKC2sidMDBGnyjMfLIWHXFFx0Mptpj/VPTg1GXuhGD8ewRBFVFDO1Nxr6/bcph9Z
MG5oCWLABJiraHRykjgWpIBxq2yKsPIK8r23VIDyu4do0fiA/MXKbn6W2V0+OrS+dKYqCuRUpYQE
g5piMLNBvTPxsoNTeHWPWw3T1BzMbL1bBRDRTjBndeQEcrjsGGXnOrjv5wPDjFxhdIckiF/NKfN6
aPGBUXSvQOM0rSdwEGSu1g2eLu7TvG+cdoh9JJn7FEoBhcK/ot0OtZZo8kUeA68f7JKarmQLVw/Y
5eKkRAjMikYPEIOKiUxAe0sApCfQlmS2BjhWuqm9ucO/YyALdCf/D3pF127XS+tSbqSnhjFZfa7e
lfSVqeZJmSs7mtkKUfPnsVPpC1p/J60iN4eC9DgPg0Md65e+XRg8wntoVdjwxVUxvGvJ5eWqpIJD
ZAbgezKFignQaaeh6doZPwxGXJOvjU1cu2gvLMltpQG8M7WA+vNd0A6bApcP61eZhpbN+RRM/ri/
3FOq20xJgrDCNzJKDP2B71mfoR9mLDIeYE3A/EHGEAOIurOQ/TUscJsZcGjQoUE91bcAjy7oyTLO
7brzrriP3ISaRo57tcVPo/vpZcTpnLgzR3blEKf0zH0uQLULPUZopqzyg61sipThRCBmDw3AF+86
E4GgKZ/y8v+jln35aaUEJ8JMJqP9srbQeAODtWMG4X7MXlbyqJV1SLEtnvKEWCj2AntW7QSoEjPM
knAtW4mhVx/Ql6uRwkzJdGPC4DdOoPKcAoM9i9md5ntW3zcZKF1aE5c3QCnaSv6wdj6k+FJRqIY3
E+KLMiDk4qGQFIF/ewc/o1j/Di5yL8ocSuivarCx8KURRPwNuC5sYM0PDAp3q/NYK8FFlYJLVWci
aOZWBbXHqSrzrWkpDhfJJhkz9/bKls25cfDlNlSY8lxpKMJY3GsuSSA3ATgs7oJD1+qbga+RPqwc
ZrknFdW5YpoE+5hpESRrKreetkrb/1dK3L+/ltyTSqtRaVMweeFrxdt0n270DdSK1pUwlwBwa/Ok
AGHxPgVfIo7v6Bv7orFLP9gB5+CakCBDPFpvDq1tnxQvyplHahLAL9T6NJrmIxfDkaA/dNsnVg6U
3IJKKry+u9/OHo/umLNj2AVPt02s3DeaFCpaog1GtaRb05DsigbsFV3mxS3gBRkEUwiKbCsusbZz
cpCAjERDIdhxV5tgstMz28IAPFsH/SxZ9y2XkLKQJBj4kMWItaMPTYX5oB7STQOpJDoflO2wXcO8
rQQKmRJ5CKdpVkZ4ugokwAhUyKg30IGxdnG5Rr2xYkqXGtYsx6caSvjewn0XYQwgGAIADWuY/e98
638fYF16goU0tEg84mAtI27hgb/prQd3TwsvTE7GT+gZxIBRLUctBKgP1PUVBBwe+w19X0NLf6Z+
l36K9MyKqaaUeOnhp5zNN5AeCu7EMaQvwAPrqMgxF2hMBu7OXyPawyASByOseegfIRnxpD3ePjSf
FWek3yLFm1otCqRb+C2t27sseYSUgUY8HrkQ4KCtn0OIDeqZJgSXunY7vljof9rFs/qisi3XnpXt
mkTXyuUh8x9HTdL3bYRoToZx24wPI9guUuYH6gR09wqW93p+rzI0hhRuWEwGtHV01mhY4GT1QJey
1BEgTnBjJ7ljHvQnmZP/XJuKvjrbAHM6s/AitCCYgsN+UQfP6nbsYj3U7jioRNMRPBxEHBIrJTut
Su9Bu+wsTCUjMfcQOfDayDoMYx25wqqea3Aq3v76n1iwmKZDbUZD/4OrXEWf6e9f08e9SDUTze1l
NHKR9QWdZfVFfNHcwW12PUCE0YncF09rRwB7LAU12bIUrQmWjS4EoSewBW8jtbbL+WNGUa1mkW8o
B70A5+rRjH52YDrhQGfkOU5FixnvsjkNInJ05U7JNjO4QpUMVJsYHgXEogreBtJuQeHtxGDeVcFY
FInIHZTU66dk2yjvvNpaQ5Y5WYNCQgSWpaoFHudVodOhKsp7lWkeNzJAlEDooX8zwQYIEsBunh0d
Zb0RrC5sR9XYJc1r1wubWtNBSUYwmFenhpUus1BPZP0urYqNObTeMCeu3uvbqADzXho4VQ8x1bz0
h+Gk0tpBTc2pRLvNY+RFGsgoSbCZybNSYzEi9KGfUqUGOELzfYwKVpc0dsqPY5TbPFGcEKX0KKeg
AdbctHkJ4gfRdl6cYdhtiGyKsgvGJFzI8WzAZKpUUGZB/T2H5owGVT+1Q6qUfg3L56CnTt+Djk+L
Fnr6VwgGub1m2o1SH9X+xRIAhFtQ2oCuqdmT3dCbHh+eZvBbibg4luJhKVAYkcCMa36HBiwQkgvE
RQUPIJgQabXLjMxVIc0I6pS7GuV2ooOthRGweL/0LPUVrXc6tfEMZdomluXXKXGVDKCo6acSJyBJ
fe/4r3h6IMOXvFK9Oit3Gc9tKgKvT0H9mAb3HTP2xEj8oeF2KqBnPyTgAihRtU3RbTKPWQ15zynf
gVPxpBbRhhY1CDoGO+Gvuekj1Xfa+lefWREEn5gTWmAszsxjzgPXgppOqyVOTEHg04LBVV0ITj9C
hqKH8lZB9lUcR+VUG1Cw4W80rxydlX6vTyc2TScR/kjncdMXmmvOKA4bb3EJbxsKX52IVxtPOWM2
n8CCrRjwtt6JwscAblYHrVuCVEdhgddQfUdU6jXDFzrXZyVrfEv81MLGHUW85WZ5DDBtoQLEN5Wl
kyoAwi0tPOO50soHs469uXxvOaDxQ+6F1bkV+bZHy2SIDnFteSRlqDwC3AwauCTWvQSFp7E8KMY5
1zK/N+7bWNmXFbGN4N0aQKtCXvqSQW7lpaq2VV3hL/e7BnR9cUTs3oT2OTLWAl4sQL8aYYJviB+h
o2ObCghJ+tKFnJcz1GKr4FBWVbcnYeEYkO4sCxMyEz9z8JLDDXdjLZABtK5pQO2blED4CNQHw/rR
ZMWjRXsXZIS7HPPUBUv3VUQhxblJyi8Df7KGGrVRAp604CEWP+M5P6dt77MkcToeO2YOATSNncBH
CQwjO8/dtI8pig/i0NCPmXxgOtAGB/ftKPvpjkWsM6BTBnUGanD+iQw2qKzCwCwJPSEKPOfCgbA3
uGA1N/gKYKArvtSH5LVBvO2eqJ1tjMf6iwlRKnst6H6qQku/4/dj++Lu4X3Np3D5HY0XbCKnfKrv
hy9I8sqnYmPs6FNwHJ3Rax3M7nTvhrbLN2u55afrT/4JchaWaKgSB/gJydHagKx4X76HO8NdyJso
ctnCU+9vb/61Kw6brymKSTUoNsk9jXoY4qCdxmXzl7yvccC7OlKbJU5rG3huK3bh04NpQsN+rdjz
G751mbn/79X+sS0nepjsqhXr9/VKHXS0nOJLvDE3w27aVivEQPIDSzYl5XGYSImVourpKVKOAl2D
tPmvyfpvC5AYMZdcgVryu6BVzVnnBWpykyn8mJ11iqIZ9HiH9nnlk11bi4LxPgMJCZIzLj2srG5q
uqQDfePg1McEJHgv6B9A9LP1qtmn7qJkvAYf0q55JiQdFV1HzR6IdfmFSiORTFE101PdxXt80mOS
QL+rEzsRMzefUd/uiT1Dj6+CeknQ/KAYcNQgzqE0M7jaEchJ7A5gjqAQjVM15FKWvp+LejuVyUYI
wEsh9kDA/WtpvW2Kb6Y1e3TkEGyz0PZ4mci91e9Ee4yF7nXlLx6ATawEuy7uXVHAT8n8mCExbyoU
27nhjNTatPG9ZRWQPDL2dH7WcEso4I1M849Y4V5JjL2hvSriCY08JoC3j7/GJfhNxcOo/UqaAAlE
bhviF3jy7KzsN3ld2pH2miKlIVDNbsoZlw6y/4ZATS6yJ8ASxfw1zKJ9jNuCpOmuioB4CGtnrCp7
UolXiH5XmfzEgPKgKWKx6lHcfURhzoSMgqXHLiSuQcUmzJ8QBWxD7ZxGPMXjpkSTFDfURMSO9m80
eU7R3VGMwC1ydDG052WDK8jbDVlk61C0SVCZQzdRJbhbwHYmsre5OpQm8VvUCK3qnTWBDUZ9e4q/
K3R2cLHYpH/S8rcC41IM93G9gwSFM1SjA7FpR8M/y+B/MXYey3ErS7d+IkTAmylsGza9nyBIiYL3
Hk9/P+gMfqk3Q32Hx+xdTaBQlblymc6Op19Z1gZ0IK+DQu7e9CLIqq8xItQ7dOGtaCPitMUBypVG
r4gTtd4v9pBpR6ljXBM9h9qrNnFr5buSWc1UPKz8p0kpTsb8qyMVT8Nzlei8wJoFfxLpM7v3LdQx
51bmsuvKw7xUTqnpjgrBtZtIjivvwlS3K6yN9YhZqi7fZZayz1vyp7EtqOXOk1rBF7YKFaPDUF6O
ektkEsIfY2C8qOVHrDzsamtmoNrXJGKiK3+pKDGhkLj1WjkiFs+hRh1xUpfDlPA0aYMSQPe1fVEG
3REl8sprwvbm2RdwyF9av8P6rNDw4hgVP5EfRoLv2wz3G0Zwqno9tvUeE5fSyJ14fc8T/SbJZsdc
W5IrfhRjSolVuGPxuWhfq3U7dhv4/2tIWr8tH8dUszuLLlO7VrZwmym0BeCbeoB99tPATCrHYTHU
IqL9sObFe7vt+t1i/kqGxZFbyV3hi5jrQ0yxNloGriSdkyrUGQyqaxQNEbXEPJ+k1gz09Wc3/BoK
boOk9Nm/e5kxoYBsUCkfOsydwgwo4oeaLh7Iwd6kD5jGh7WTvLmtbo1i8uuy3M3Fr7HHFMe4XQhV
XFTdaWnia+khnQJRo5yBijFkxGet2mnuhCA1pF+KQpYZh0W6MSFHO0yOU5U6JZK0lZZivVdqHPRm
wO0kaAhEzO40jo7SfNajK+whtobRscrC7ni/uolPj0y45PpICNOtHqdeTjLBKCCEqmNsCsu9Ls5B
a02ekKouiRnACbW2GwUyWPrrCKVKy2cVthMWIF7ZYKFm6bz8vczLVFyccgV9tC3pleB1pxh/jdNL
rkm4a/UcH2+ZcFKHX5NwGMbYToglbmeiB5WvzLhZlno39W5U7ZOeyrzUnLniJCsbl5HtkvZeJEBi
6g9JtWsj003W9jbsofWk68HrJBsZQ9CN9wmn3xLdrf3bYuBElUA4XDlJSW4VtV+aniO4CT1RmIIl
tIgFbm7GFr0PaZyzcC913BSqV/GUtLr0jXC2RauwIw2p3GnLNUtxcdfq9CaPyZ4rDfKRVefCRXYO
ZnBl/nWnnDe5ZVNJqmosp7ZDBWc4adbu5gzTtSF0m2lwCyw+h4icT7gilLm4TdnNaNnjrB3MJN4b
q+iEw6XRjXWOW26/SjaJbeCaM/T/hDYkhiBMqmQuIE5Ya8udX6cFJ2UFO8vcg6A6SmhcCcWdoMbw
rFpXTn91uO6sZG5y2qvTZyTcd4ZqT/2CQ27+rHXG11RY+1THmlzjYNIHxxCeJLa/lvYPazlQI9BV
tJs3Kmm0zYeScDxhsW+omdNFzKjJ+Uij2z5/zVfTkQbraGRAYHm6a8KusUuLTNVE8mqZCKwED45J
vTKNH4zxnFXtrmVh5BA2T0PW2LkuuxphyIt5Mo2Z1NvYm8UxaNTnxHyfJhBGrEv06Vjr1hW+Fvgh
HjfEQJjFYFofCB1zokJwre6jio5bAlOVvfSd/IZ4InKSUdurZEZoee3UVheQyNOquJzQ4CTK4o8k
NuZ4uEqleAvpkxvUdBHMXNpTG0B0VlP++fbOiWWWplZaWnXiSWzRKjk49qyv3XV2MN3lpn7W7tJr
xSFs4lH351N0OWPi++W3Qlon4YjZ+t+IkVLLltRWNbjNPtoNQRUMp8Jbj9nTaHPz2jBEDsuO+jBm
Qn6pnv5241qqqOqaxe49n/RkRiqGyWKuJ/ZsFsM/yfdT9Hbhm/0GmAIN/L9Fzmr2uk7xxpNy8aTc
rL7hN4HlhbtirzhkfzvdJQDuu8epKKYh4SQoY+N2BsBF+K2lLMefpPobAqc29ojJ3XikbvKI/ebq
u6727bW+qzOUQZfCtL+ptI0/lz8/oBKxmYV5XU9KTKSF8aZmT/9+nKb23RmoaDJ+iZJqyup5Ma82
qbGOc7ueejJYFlyEViWxCU3ZWX3s1ZZxTMUXc3gWsvdnTfiIVs0ZRjp8vn/csH291vxC1N2wAPpb
SjcuEKGvBNGTDi+1GO5KXoQyVlzkH7n61IBMQ/lNquSqEbjQhyhQ26dy+LXlixa1ardLFshh9XPU
yFieVV8WMl9ZG0cnL1cyT8Jk+fXmQ9c0BbZQkpM1Pwes3SYSJgyRXrHLCOJI/KU0/Sgc4Lnq+6Ss
74YlfO21ym/S8LkVi/3AXYddDi5hRWBIEOUy1Z3VElNlSAbitOuJPmJYtYsQSczhvVGS9VreTmZM
+DjGwv1Cor3mmVLrjwaG8P1bbfIPoGGtpKe2+dCVxm8IUVqWr27iD8uKk7V2/pSrbyoIDs5HJ0HD
pLj6saSMQyfJbcZ6HxLFNoLu1ao3tVgXjz9SaEJpBJ5D4GZ5L0efY6p4RcEhq8E0pqzZXpWBseJa
3qdc+WM6qog55BtNjd8qBl55RNwObcTgwU9jnu0PdUeG9aOugKmFYFG5CEt09UJ5S6pW/VF6CPNd
F+loLx/xEbIl3Fuh3B3lSiDq3nIg7OI4KNpJkvo9XcfQX0vlZ2sJgQVEVMnIbPF8bagI8X0laPlz
sq51gwASyvrOHGydzCNyiIlYwjJqkPwRUjOUKboEhSQVeMP1YHlLrELApwCy6K+q1RWz1cvjkStk
CcqGhVfLHSnUBxUjf6WkYMrdWhcDMdTd1hQcjTimxHqpDHUnaI/9iOcd06MpV0hmUk6RvNhii8Jz
wH10bANtDLml6NiMyrWiKkgVwclE01d1PVgaGcdg9opa7TJFCDL1dTAl/L8HOF0kbQ/qTg7xAJVX
hxGtbZJCVsRvBoMB0QJwC78mHiwlrGNYMQuU+8F80BVu4KE5Nlj+KJNfSadKrvhbKRK5l8chAihP
XwtR5s3U90PzlRDSueoDisD2rc1Nexj7HxDnQadJkrNkB6NQOKuLu0SGq649/UOFyh6TwTl016Xa
S0J0VNW7fEvA0h9qWXFLrcHmrbYZ+NJsYc6JqsmqT6p+uzJeAq+35QWrrZRCCEOYrn8zRJjds+Ua
2Uc53mXDTb0UuzgXdwl3K15NALT8G7Pco0fHHK8KIfdLrqGRgsBjmrvrliJxWRjAvuL5682EPkXW
Y5FdkfVro7ewC6z7ABp9VYNPiUtAjiNtNrV4MnV+ab5UkKUbzKZokaBfPpTEgQz94wI7tHsuYEeN
AqVBep0r0Z5kbkV8i/j3adP9oOQHK+EoEflS48bBEMCNxbd+XXZVIjK1S+lYn5Z1dAT9tRveQIb3
cduQW134VvkmcupUEgG+5W27MFAwUUzBct8VxMXP+V0c925XH5oNOFfHnRKVzB1aShv90CNEVNL7
mEDxETPWSZMc6nvHpPvtk8WJ9ad8DCGZrq6GX1kfXxXLKxb/KZVmCimXZrJ7MuUHpixVmLp1+RyR
rEB616rRzuuwNVC8pYVM6g+ZjQrfaTyjNOo8hMw3hSg9ZcWu52ywpBwP1NyxKm3fqJqnL++Z9CFm
xaHv4hs1lK5n8kJLgXlO86ZIjF0GxbNq9VTj+zZnfFo4Kq3EEHXZaM+sMVkEY0lPmvhOs5sZ2TVJ
beDWmtvNMskHTxLNipVfy+DcYSm6ep7eJI21y2ftt8H+0kXXc5MFSv5L7TsP4pCbwkml9A+X9qqi
X08zaqM0JWSyOQih6ZijuSvC8CBYD2UlO21dBIJcM/sFI4cNThnKP0r6kvrQTZLd6xHOl8aNQhZs
p8PFYMrQzKIvVS+hWnt5mTiUD3Y486WYsYvfk59Dq8iXKlgIYuzXDpYkw51YcFfDJG7vbS7Sq5rD
M+3yewZx7srNEkaJM0Q/AeWDyShPhTbZYw0UAGKi6LKt9F8tiIseNq4RbacaZ7BCslzR+hFDL2KY
FO1mEF4k8UdUHaN+Oxlp5vOKwLrO16PquaOPziQ9KAjf0of7gY9ZrBbfZBIy5ZwR2+Fbk0EpMonP
zTepI/p5/lqjxuklHRmK/qSNMuW59RP2A24UKnR4I+hHy2ni1lX0xC0Ak6rWANj/NQjWdRZFgW6h
xegUf03UQBAiu8N8up8LbNd0v+cT79KVuX+cOWkcO71Zwzh/EsLaKUKLBGjNIZzJmRSOjPkub96s
euU07Xw0J1d6mh9xeHFqfHGkSCHl5T3n3uvM3FO6uxWDVCtTIafxnpi/aNIdUsiTJVxN3XuLfyqZ
Vmqi8o13VBfQsDAyE3L9TstMr8PKfFGPtbqeZutB1HdbvH0GxKAKkp/Wsl3KIdBB5sqC5hKiYStL
5BZqeWgBD+J8tkcLKD0uSOx7S8enykrYfImfD7ym9nHBfA4zpmObVwwwZ6/Tf9By+JPce0qxBAtp
HANn1RA/td2XGaWM565l8vNqqggzKZAsPFXRcyN/6auOD/qGN9VOWgRpz+7MRMcycWlsHtNkn4e4
XGqDLyWVq3ODzfF4nELOjWnyjBFvLvLTJOx9mb4f2qanb27cpDZvjVK9SqKKmaPkT5RPMQrYrn6s
9ffZ4lYLYUsknzLRMHlnfea0IkxanZoyrR0yP49Mb5JflLU8wA9cMTGNlDDI64e5LvajOjvRKDkW
BAgxdPr0pVqn/ZrpCKC5oZR3ggOeVZmsIGqUkaYubmUnzZUDDbc7tpyC+hNmBwdJHo9yJtqDMj1G
jIiL4kqfhh2wl6ScyvWjSQsn0Wj95Z9ddcdg0zPWwRMN+JetK8rGfYM7TVQLvlL0P6cWQ4hhuJ2V
0C2b5dAh9oBljz9a5wnlIwlVB4tYjaGNjgJOxQnAGv8zYl3GGTKTT+k60w5J/l41pUcyqZMx9lSj
T4gAfgtYt8a108LqbQWeXT/YcTV45F07Y2z8Loq7vgD4eAspzkKJuJkZA/CnIb03O51mMvIS7DuV
ggly9zlg92j8gK4PffzUrZx+wuxFsMmjUXAzahnReGslzSUUoi02jCFyxvnDEjrb7HO8sdL/TbhT
ih4sP/NY9HX1VQJUipoUDGxC9vHaGvt+Xq627d2bT2v+WTBhjKcb8GY/tuztgWdRMIy3EP6cKJd3
fXyfsu/XaqQWkZxR/blIfFt5aOfjqc1fkginJX3Ya/q91imcHz8avXI169dUnqz0oxefJ13E4Eqx
I3HZdeADEohuhzqz7ad9yuy8Nb4KU6AqrO3EvFPBCaWUcJxqcaDDO4hiHHH+0UdIKzCc09ctvXOh
bTdsXSWaIY7dWljAvWqvpZJSzXeeDQP4xs6A9qWL9jD/7e10HECBV2mVRXq8M96Wli1mYUXD8rtV
VnYbZTDetcGlsd5/OLISpeKf62y/44+x3pyZpVqqHXgOLbmyG3eQEBzCjTFG/3cz982M5K+VzrXq
eUQQHo6sC4OZ2a1/GrvUFZxtNWBJ2U7vLlPi/9vy/73i2bxQbQUl1+R4PYUl8KKAyb9SeH2W+Rf+
sq3R/RtV+Xuds65/kiC4qU25nLboTI5nxVV2sG4g5M5YddjVTWhvkZ2XzM9/9/f/WvdsbKe2WS9W
pE8xkpV8ye339VsTQGkI1hcoWFiUWYHi5e+5g22sqznibnEpYPxLv+Pbrcr3siErMJPOMw4tPryG
e3c5qYHmK6Rjb+zW9HAR7vgvuMJj/mOds0+iqFMzXxPWke8Ip4DsZt5mzpbEPYJVXQI3vhn9spqm
yEhvdM1Qzkd65TLks5xr86n6lT4afnjq98kBmYFLJeDRxYze4lakaV16mt9/J38sfAarWHovhcIk
zycx0A+kid1kjhQ0SLjsyS295IY8pkv24fJ/cZa//9gzYA46fDLGK7GJtDuNt/q4+AXRYQhiH4Pm
I/FR7rxLAvkGbMHGmuWO9+tNO7ycn/qvi0fSt58tdAdI5AY+8efEurk0lSnX2vlk7Qav3w9B6Opu
/ZlgFC85GhhhdCNeIvNdWnPDuv44BnUxUotoW7N16335xuCHw4mpqV1tRLbbzE3ci/v524f+x9+5
/aY/1ixbBS8SqZt/f77VgTbXK65S33RJy3MArINuN/qCe2nY/59YjN9H/h/rnm2wtq9LI0pYFzb6
fXRU/Owo7fqX7L1wuIBZu6ttDWN8RuVf+iUu97eHxR+Ln+00vAFUmFrpdt/0++zw25zJl3cXN9F2
9p2fjaYIaIg9Lh/xOTnRNBBxRhrrqHf13nwmvtFFLHmX38sbEf5y1sc3d4ChSxSQkoWvEIObv1+m
oWi9Jo+yfIJaZC8UaGGUHtStRdDy3WBcW8ajZb4LzSf6f+bonS3NaF76/stA/z9GtfvvO+mbx8zP
sZCLWoasi+fElWIspDQsFJl3TPRJkAV4YJGucPExb1fo2WP+a52zq280u0gGh9nWMX9tcgN6eqwT
udDRnV74SJl9XFjt7CH3UR6q4SjJp0FW4U+QNrhsccZiECs/fieSqg+W9ZSK5r62Hicq5YWOZ51f
uzHBBL6yV4JZxScZhlgBN3LNRPBM2Lv1BCjLrpgE2iLKQe1FbEIS2U1bMIogEfm3DczVaIgw7s2Z
U0uJgT9VAlXDgCyJ/ZvQ+0oDUNBKdK71oU0+RJX3uvavadX7EjZQItOvouzsrhMYpJMGKUNJXVbb
lOY7MUk+J6iqa1wdivJeakcnXRTXEEbPCiEaWERdC3TbyfogDDXmCDQ4lMhU6gp5HVYNo1G4Hk1m
DDmZ3dKhnW81qfUytLcVWPRID5kxp18lqAEiTKn5bZDpiWu6G0H2YqmHgVGBwaVuLkBTyd+pPX3o
DG0l2oUyOnJ9B5fFget80zc/9Pxa7IBj5ewg5NmxLyTQbxjPwqsetwGfhkuE1XUfToCz10MIAyPz
iX1e0lOaKHQDC2L1j5wWUCk0V8rX25h6H5jxMxXuZOt+Re8D6S2Isf/XkP4p6tZNwrN97KXASGs7
l+9M9WXObwZ6fW3+IQkvmOQ5W06AKpR3pRZfaytGeQSn1/2nRAB0F7WuuZrHtCbLvJOhohSeCYlF
gXpZMZvD1Z00gtcRb3W1aVy1D8EZ32Pp1RgSV14hwerGKeuJwQM3L2SaMfaCrNzmzDcN/XGO31Xh
RwqwK8voiDaMkfwXpLYqLy2E1arJHw3Ttg7ISDUVN1pEaAYz/X7oSQtQrCH5hTAHqfVDSAhxoPtX
BFdorqWWW8ewbLm9s7pj2t1O9V1pXSnVc6Xkfj9fCdauiUSalChY8jwwww9FSwF2UJIo9UGuyZGF
e9SCxWkzCTTFwzhcC4CgVnkNvSfuDRvw2Q3bq0kS7AW6TRU/GwRgFaQE5aToSETbSPet+jrBGV1G
pvUAgBqX8rGdZqdSPoircXrQlCjmKcYfy/pJOuUx1kZG5YqTWDfVsO4iHXd37IcES+PpDVdCZELM
hBPFTMdodLunnpGi/I6K4GBsCmVIlXlo0N52vlD2btFzMZnvizV6kwG5GCyozR8q/ttBLD2BgErZ
SHdTeaUJmrPg61GTSQUYdxXPs7dMsi9NwGYAlGXjt9VzHYaf0TC4bZUf08U4LKbi1Y14tBTMpoyv
DGc4I3yWeQ1S+EsKRSeHH16BJJTsKro1SFpJUMzjvl0447KnNav9Uhrs2njr6t28GLZAFPuoKLua
d2d2iReqgNBj5/UgV3n7UVUmmA4l1HJKisqV8NdPYaB0m2ey9JIn1knsJCA5ExaSL0E/L+FUWuOn
kkdukrKr89SRYHxXDW4I1UEt3leQ8GZ5UbUnSYXWbPjW+LJsxKoeW0DOq7wevEI17Swu3TqW3a6/
FwXQXwYo41S8GrUvE++pt+1uhRAVjthFkQsftYID4dWpJib0kLis3sGU5DZfCZzfTHJh29Rza+Nl
60Dd9Ypu3hUZnk+EnLfvYclXI+wt9mAcPhnTKSdwS+kBWzpYQQKxcutPxvD6DHE8FxCMYLk1rG7N
/0MV3gSIDGt2P1lEdObYjcu2HD2l1mzLlgXL/1laHmPll9m9dPKHFp7Mog5m+auvlcBi4raazYXr
9Lui/K977qw+VBp8pUz2Es3r/8iYC8MseqxqPwfLTt1drijk7yuK/7vCz8pDpZXkcFBZsnclv3oe
+FAe01vkHDnlaeWYrhI02KJ7k4uLBgxUf32OiPrpvyA5CRer1W8K5L8ewFnRyGWrCp2iyidtgv2v
WISZJQCKl/SY23P8Vz1xVh5iADTLVTjIJ8v4jM3VzrGD/ndl9Fsa+68lztrIdRAUrZwojYwb0wH4
edauumvlqDvpI/7edxsuAcHG7a60bYa+F+40p/RC2/J+DC5o1A4m/2fl5Q4kuP8ve4Lv6vO/HvUZ
JFMm+dA3OT8w3c9Xk1e+ZYckSCJ7C0DXSNOGZLXBCZWb+YTnOf9+PJdqrPNgyj5RknQMxf9tu9Fv
jvk+/9m813vJpWhHPuJVBLJ7uDwz6bg1d/qRCZ+r7C/8jHPzOpoUQ4dKAaPWUiXJPNv9wxQBSBcd
IYlFGeTQW5UCXU63XiFVsJMJWYWi3HTpzyLudgbTKyg+rmXmQQF4H0tXesXzsqp9PYgMtOCIpsrD
v3/hbwuC/+wjWgswDx0dnHZWjI5WNkmywmtSAyY1e0YKN6sbO92H6tT++hIF885w1H3PYMLL9qqf
+RslvnXqoHzi0fk11haXUAv528f2x486O6fSSl/MtONHyUFGFLjk9265L29rn37WU06TK7rGXXQb
2uauvtwNfPv1GrCODQ1LPP3cFS9ZlqqbtXU7JSfWTnbNoXJ+42AOo3R1dxni+w6/hIam8qR5AxgP
nb2FvKwkTaDoRDQDw6ZnshkhjSPiUEomuwW9TZYbWU+c7VL79waQvu19/lj67FlrUWvJcWRJp3qN
XXNpvJEJRxY9hjgalcljOL+Z9V2yWn7WrZeoP98ex6aqoikzNE08/7NNZlzZmDTb5ps81cnd6C4L
qi+TdEtUSE6BBsfWLqgh/pMF9vub/GPRsz8465TUTPN4O5jCoHSTQ7ZrguKju4fBmb1HHma3HuNm
z7TTXXxXXEkOLLPMKU+kxLiaO+0uEe+/f/t//KKzUyLT8Lya5kg+LYd2rx3744/VEQ49yMm/37W8
XQr/+dj/WOjs+psNRYDZwUKjr/jMtMfRJx3e4SF42WksOZsLfGtMHGtkmzbbnq7SXf+Ed9V9GOJ7
acsv0oW38f01wWCA3a9aiALO0G05IVLQDJPtb18cRF7OCgYMcOWLp+gg8Cokx/jAOPU18S8JUb+p
TQwRypkqGSZfnmGe7YR4SWqxHc3pdzmEl/z0jjgmsK4TR7eLx/kQBQzHThueNLjLVe8Ib+V7HeQn
ZQ+559+vZlvq7zfDT+E7IOFGNNDGnh8AQ1cvfZ6up6J9atvPSjEuFAzffOfbCoDbBjJfxFhnNYkm
9qQAaNHKg445SaMDg/DXiPv/Mur8/R/zf0ud1SaMVVtVqmHXapFgi/GXuggXHpf03538919zVl2M
6jIpm0qfk0PxCSodnsKD7mSH+bM/9gjYV69ylciZt+/10mf0Daj+1+K/r68/IM9W78ipXJSVz2iL
ljZ2xi48bPqc5VYj26d/Su2E/XqpqDF/+0+e7xJF1nUGapouiufE18qEUFsVknhSydGrr9AuBwPE
+CbMA3XW3UTrIU+PrtbDGF41LVAtsknnEHXp5CUR1kJwF4+lRRM9K46YfBbai1o/muB8MmlsVDIM
1WEoN896tdpV39/BvXOtQUNKFb9WMF0kFLK6ca92yqvc3020//3MmI0p8AIUMsG7t/IFkXLu4L/l
RsoMXxDphQBrrCUepdAPjJiuYCiAd83HpZn8XkIXm3ZMXDEgRJI7oW6tFTTYehieFCXFpZlBdhI6
Yf0R1+8Gg33coR1Z+kgji7AE7GLEfJ/FtSeIhPUCaUhZ6gl4Bqj6Swm530IgPKtMISb+JNCVVMVy
XuY0kfudqMKd12JH7AQvhdMgN6Oj8pim9VMq6l1phnZpLJ6E9nWFE9Gs+OXhBDrp12YreV0Hu6PZ
SxWzZnPxku7TgqU2lF8yaEwf/jBQbogr/BNZ86LECiDUPY0pLPsSmXfpGsBwWTG5DePcZl53mY50
hLYk48cAPYnyDD+sBT5S/cpScVee0HL4M+TvJTUCWQPj1iu/WCs3ETMSFH/J0a26VE9LJR+agWgz
NTlYOPyRHw1Z7V3snmXei9knvpZlBGEipZgeVEa/Yt89YArpjFmKCiHytJLcwUI6djnAVfQ1qpyG
RFimff/aEoYitpKTFEMgQVZZDAhZSmdblYBYAcword1aatwKEUJViC42nJ6C1VxpNVebkZ9SzI+l
BjRTHRIkMnFqvVbC7agb+6gqd5LBVP9J1WldhHhLwWiCvr0XwWAoXhl3z8his4cUq2mU1pRJd4hg
CaKunyMYReMAr7WMUDNlkwxaeL1aq69Zd6FEnEto7oxp+WjrFgqhLgWpZF3VIwhWUaPhUYvxhmfR
QKsWV1wxOs4QLJWiAfGKaTiWIHhrj7oixqpVXdhwI8awMXxMa7em1r6J4IC2RX2s9NIbGvmhKUS/
TGZPI2+oa696q0Ludi/Eq2NKwLASNObpY4I/Kp7C8NmymM/Aco4xaFW0j6VcwdPifZiNnplNh0bL
bvslCRj4q8nP3nqKja/uTVsXOPyvYf+ZEdlZ941bKJ27zqnXpBuptvGm/jlsrysoqKaGTB5cbxr2
0XSvJtIxx+JRX0KoxeK+whWwkTtXrVAQLJOrpfeLiK5pYcSQJI4ES3kB3kGT36R2lg2PgHOgGm+V
/NDLb2u9KelXaHDFcUTeP0gCXke5LQJDqaN2LKCbRPhWL8Pg6DXKtUEO1p+9bj1r0o8JzmHa4TnB
F1Tpn3GPS1c9BLI+70s2UQJtyFnE0FXH8SqnAxl480oCB82sr4Yw9wzs9efwrsg7t58zN1/mY8Y7
VUSw6xh6gxL3ezWT9nptwT5sQc7CYO5Nu6mTncoAo7TYjD/VnD545czojiEYep59knMHW4bGWV/9
bHrG0B9a5TG07sZRDhINZTZM1C5uPboURzKw44LxRqycY9SLQwYA0Kx+6ieQ1Q+tuZni/NSorT/f
VvOANirdidW9gvVUY1k7mJVK+ylp8EzT7m4Q8AWOjJO5uYlO4huKartQew/R5L7G+hcixVTe9sxt
ezZRqYOtZbE36JCQOJhr5S3Ml6t6fYZ/9YCrkTv3YF+0lRXHjF7wfZqddU1QL6j5gr3AXYwGSMHl
ZNDTXWLcGHMGlVSdHsrQQPYCoY6gWC18G0YosORM1/ysqv1YZhRGBvnfCRRqcHPVCPKY1hGNoNHv
KzixGhz3xnqN0ueW0UbUc6rKz5mw2njq+AKA48j6PWTP7ZCT5y+r/IryR2sTJm7ytKzANnlxmm6B
9lLaPbqgun4qht4JQ9W31smrpfIBRrSO3k8Ed7XqL2OR3X5EklsOgYkqs1JNBxHtrgMPTuJoJ67v
UluCsa62JIFSz2iNdPlQRC+lFTntiJlDeqxS7GiG2B9MeI9ghsl64LDW+BRUGBCFmu60DoaCpjlx
KEGivhV6K0iX7qRn4wExlq1Zt1b4ZvQ/6k2RtiH7hbyrGRgYEELp8m4VYg3Hhq4eX9CZjVdWsd1V
lStymZVE8k4SqCxOaGn6K5nmYM4jr4gZJZjClZKTRaRZjtJFx4HTspOt11XCILoWHpaYpESCDXrN
r/hoOsKY4hwWckFGrVHvYrN/D0PD7RPVSUFlF/wVm8GVxp8RbOcQ0qOsU93LXyqTpqmtkBf+JNz4
aotmNvEX0dhOfekns3qcURi1cBJlKbKFBCxVWn4Z8XwNO8tdxZgh0nBlpj9xEtmL7MlKqbgjda/S
bgtd9XOhwernsJnZYZe5mm9Cl9mKnHCp3FbWKVo/0vU+nV7l8kOFZlWUmGG8UiH5CLIdqXhp65ca
Sl9t4RJgchDQJeuAtoYVXW36z2gmUJs+JpkEX0zvuUl9QYa8yfXSvc6tDiNddCajsNsWsIMaZxxI
dx4zz8ipH8prjIVPErd2X9SeGU9PljDBb2y5tmJXVMUvpNqxE1PNtvPnILdeKMgAyPPN0r+F8y5/
MwXBVaTF4Q+bBMVpco3a4a4zYihdr1k8uRwMCCquKgSCuXlbpTBAcvoMUb3Ow/ymR8o8aXXQtsdu
YwUjZSxELTC4wZQ53INnMVNqnDxnhED0xxbWvMQwuSWg827Xw3dd/h9p57UcOZKs6SeCGbS4TSRS
kcykLlbdwCiqoLXG058PnNmtLFQu0dvnYszGumcYGYEIDw/3XzTA+n3Yyt1BFs1Vb7h7EX6HF8A/
U9CzpZuXjjQ3qb2PcA2GeDgkMddRSiIB43ngOI4SAsvKTYVocKK2oI4LuHpA1cWORlkHJE9D0+RF
dE8ycEyvyA7KQAyT33i5Ro9GBgoqH/cieUCVnvruFCn3sfijHpLTgLgvFQ5UwtbSdFTKq5RCh2+g
jQIFUi0PlpLRPmh3OsWGNP7Zdgo/xDwIarWTtGGd9omdgzGE+OmUFu+W4Zc+9KDrTTC3V5Hx1oc+
RONpxkiX1AHgxBjhltzu62baZ1wMeoCZNXQLtnZnSa9CtdW6GidnFzI/dtgIYQUgd1XhSfSow5E0
yG1JYZ9GV0VtRIeDXqqHJIwdyfX3omShHviA4MvGHx8DlSfrAMZkpFwWpk6iubY85jd9BgXDSICB
Tronx5Q4omneNrd+iQW9GbPdtC0I34TDmd7HJtwRszhEJT0jCuBj8Fi549YL6GBF5UaCDZSTjY90
B9Bs2SK1fCzccOMK3qaowzV/fCurT+E4rlz9NeuzCWtIk+4avC4NGpzmlHjloSxTe+F2qNPbOHsz
jcZ2dWiqrGGswAmG5MIr3R60cpvT1mwVYwuEzxFZoDRp9lRX4IzTzUnMqwJBbsVg/yh+hAAyYUNK
HrVRtCtDuxLB7Rpcb7r+a6QD2BrHOtJ3hotrdwuJ3E03suZyc9KTDhtbsTIU7w1HnoCMkxyJ/quI
T2q3oAx68emmUmpAvUARLdOcvRvLBIADWw6I0N66rn4B3nAUqh+CE1zXV/1BX4nX480ywkCxLr2J
zwaeF6R9XYuDETe3GznL7CZ3V172oft7VbJ2oimvQUmvxBR8r6+uS0insvbQcEdO9Agp1zHnfjJo
yfaetq6Hcevn1bb06jXtwNuAGynO6L/235SULm0BvUNpdq1U/8jS5zEBoCt8mPJjUfi27L2Myb0m
8PBAOT2dtKDL7ahcZ/qNEgiOy1sywiBblxGGfvJ8WBrw7+PwSYhyp9e4MbufCDOvxDDa9hL5oV+j
zvPYpfwP2eneS6S9lnB5x6rco2C2VkJapZD2aqrbWV/DNKpXLidXKEy4r7cWOPBIuhPypyb2+UMo
9ifw5UHk1762VZSnqozQ9AFFxHLJPFRG2I49pbiShCO6yrXnwXgI+JtR9C0U/I3BRJqPdmCvSyLP
1OQxU77HJMBZN6zl6rU0bpCeziAKZOO7DyJaIif0ZOvKCt8rJClyQvKQ0H8L6HPCtbZeM1rtMpFE
Lb733BYSiOe0qJBq6GxPQ10JHriUv0EX2/sVqgYxrwhpP7YvvSqsMWTaR/EHFDvHBTE9tukubeuD
YnLZcQtJ7t4ycANVAsesu00gjodE4j2pBEeuUzrF3g6JPLhP9b4F46wV4VpBALPqw0PNr4ox8Cu9
Z0+SYQ6gXmQ090MFmjA4WeOVRRJutPoKWC74dpjXKBWRyuMuQQOSYrpyW6TPQ0tlb+zWTdKs4pSY
HOQrTNGuhhhY+qhctSDBjYI+Zv6OrIozsFE9OApBHB7Q+XAC+ZsYgLk3I248+BXkbR1od81wb2Li
rlfnD0kVXWUYAinem0oMr9qeN6OyyUWA3RGaAJq4GagYwHAHv6DZYbqjNtCr9T4lxxfQM+cqxnQK
tGD8nEYuekiwQNCISPMEorNPOIUgXdPtElJHrUmSLAHN5EfdeKVccaXVz0l4447eVqzlg5Wktq9u
Gtndhqq4HsufcrEj6kIKIRuO+BBZs7bQZE6+Ke2tMu6DfFtkePylP8bGeB5L1KW8EWIddo3k0924
l914I1SoR4OOgObBR/y8JQoa1uYnMdeD6slDOvBs3xCAAlAEECgj9+qRt+43NzzK6l3k7vC+Aq8T
bGNq3Wql7bpiWFeh+KuKf0RDgOLGs19djcktfljHrqvQTFftSVlDVp/psYGkJwFn4l303EgfhQvk
maJHrhqbBPJgmUl2DrvBHJ4njbgcNloRjHv2piMrTwlvCfNKKVBdzKNtzcUvuLe50W1DyJ40746e
2NlhecVj87tvVYegvoN3jdKA75DwrirkXozWA0legyPKNpbAMpDrxdK+aJBK0V87ODABwm86l0aV
WSspuxP1elVq8UkW0RHTsEioHuQeHU868+VVIBxFpV514lNNpmKkTx1gEwENtD63bmKBqrXy0Btc
LR8geY5V4n9rAnGjQVKPcuRmLLKc9uegFbYVfKQiSg45TX3vV6okm8zcd93HMB7H4rUaLepmsA90
bZX2qWOGj1p5GyoFGe11rT+P/i1CQnbAu6WBZ/F1pfdCtR8Zpt9XkDWreKdlWORFmfRUnVNao9FB
31s3KPKfqgU9pL+7K38ONEO1eaMoSVEUgkCltl3pV+2IuIcXOAvzmUrT86Lk+XxmpWvfGq02SBkG
HY61sPpR2f6DvJ8QpzvfWbKp/Btt+uecZiX7XJYEVyxBfXbTm5S6YwyNrq0x6NBOSrkk43ypynw+
tVljJvQDyxMQd4Nt/yY15aqEb42EHv8BiZ8hbAgcbmE1pwTk79U06IjIE+7zk0t+VlvW5L4X6lAf
gdNGx+QIbxnYo7+Z0pSpwowgiy39ao8RxLv1kvDo/yM7+j34rHBvtIaLJms0YXknD3QuBQrKP5Q3
4V4FMC6v4SXpb9kmvVlsA13eRL9HnuVlkOZkV5KRHKjX5TVYT3vcMWn6MN26vi8XO2EX2k7TPvq/
4+lTB/psmRNJz2Xf1aZlljaU8K94B0c3wZb4et1cd5veSYGGKx/CrrvKFs7lX8YRdDv/GHwWAcwW
y41c4sRUDipTx3Sd3YDytBwYeM/5IX8Kt/nWuF2E5C+ssT6LB0Nq6HmHjMdNvwGP0j4WtudM+wlI
qXjNnbFdGvFyAPq9yLPI0JqFPPi6J96kirwby2ztxsIut7SFiPo3xOjP5ZzFhNTPO6vq3O4mM4St
EGlrQTopOuZYPKoWTue0RF+czjkeWy4B1AWDNW2bzoG3jfhHvWttyr3O8OYuRNaFUKDPurUBoFEf
A84J4W4eJvKUAnlquSt8OaT+/kqzxqA7CGHWCWyLPPxh1u9UtVdW85yB5WPHbL9ewIstVxVnNQDt
oigZn835s3NXUtPFQM6bLgv3Ln1MdsFd9JNUYg1D1a7WW+lb8KQDBxuu9aty6x6Na+u2uDJui93X
P+TS1jxv/c6OoAYvMRsGWr+18eFqt6J4bPolN85PtPx8t5wPMjtwFroZij5K3Y14N4VTbYc72xoD
Bzu913fCMmzm0hvzfLzZeYtU8I9tzXj/CWrZHf2cp3TTXyGq4dTf/I12L54AaEN7aVE+Rc72u7Wz
9kt99UutZrBOliSrBsqOqGT9GVzrdNT8WmykGy14GqizCyJ1o8TcRKN+TFxI4aBZQrRBWqjOZmQt
hIMLxwb6AnwnkYalCYLnz9Gj1lIMjyYVx2biAta7iVy1fIVciDp/DDP7uHRCvIbao3RTyqjNtoe2
+TWIU0vg+9c7Vfrs/f+xjZCRNFWRmgI8CFmcB51QKpWoDjpIIH2Awm99G0FN8BQ4Ps14HQOdMJV0
51nANIYAlqx/Y+Tp3RhTHqPDGFTaIQS6DGD1uusyW+49UOUd7PvMuG3rcW8M4a1qAOMy8sPIIybO
NarQ9XbslYOfk3qnCS8cgLS6GG6NpKKQiAhalL5lnbWvIJuKBXZ7rnBl+OPdZB9nAKsX6T92SWa7
gnnbUk/OU5rHpe4/yZ9CBIh3lHSmU3lvDi8Yg63rsUem13guVUT8pPItlvj/Vh50/WRXog1Q02ds
rJ+ZcT9YuhPq/BMFyVTfxPjVPNVIuXk9WjMGyB0KoiN16SrJVtH4K63Sh8iyDoE1mdWZ76Jo7kZs
ttoGfmhHHyNyNy6yNobC424YrJUuyHs9FU+mAFLQSJ91V9/EEioUo75S0IVR0s6e2NZG739TzXEd
FsOmKNrNWJZ2rbrQ4CFX5Joj9Nle8z7K8MbLyZqgUEutunWRmi1Ede8a/XUiBceGoplEuU5DEdpL
gusRCLCHmVQIa9g3XwzX4iHsOfEg2sYYOD3VTAtdx0icVHQaSMaYBKJUYxsePC9NtEOP4mGvOVFR
Y5k17Pwuf3Kjk07tp0HuG1zI2q/qR82wrvU6WbtguFs5A+9S87O/3refKIi/ti1IBUMUdVHjv/x5
DtM0bI2mUHtQEtDijZfhl3StaE66DjeU/1+0G/mD3IOskmdbCq3aWbyt/4oEHBxLxA/TgF8uifNc
WkmKTBWDbMqz9ANkQN5bAVTdTXcsfrJ78Je76R3J8R1Uqk/+zdfz/7ye5/M/H32WTA+ZlsSilkK9
1M3bLoTPioJLkwhHoYUJX/vlXdJ6+6T8qSG3nYxPALMeDKr/qTbcpsX3sAaX4KMQ2vHdJWndZEiZ
hwiMNT90FWEPvBYnfaKmEG0dTELZIzGZHTvJu+1cdIpQ7chF/7Ya6r1SHpvuwRqQ8kmQHjJNJ0lH
Wm8fIw1EwSo3vl/tlUx989n2PZ271trUNKSFsd727VsNvAbBPJpH1lb3kJbRhquqll+RtDnUHqwb
qXAK6GGCVl9Rr3SC5NGDSVMXP75eUHX+GhN1SAQA1LHnmxjl88AuubUcgP8Qj4riaOhnZgnt3/AH
h+KqKrGvQyIfR2ifhvKgNlcl8qmKd90MG0mk0vphUlFGIdVizUQw/2XA66ZF2a/MN70sr0MMxiK0
a3pzQJfwtkiku6i4D6FHIcu+ks32qeivRaFCSmFY91lzqgGtZMjgifALynbcx2oKEel21JDgb5DZ
rA9lXG71NLW/Xoa/sor5MswuHlygqV9nLMOIX6chN7vM+943yXpggl6OuHh2AFcD+RapmklP1rPD
Llj4EfNMY/4bZmfboO/Zhx6/IadypcB8Mhvl7ut5Lg0x/fuzTFFtO02LjEY8qsKDrt0aWIR+PcBf
bIj5JGave0lPlTbyOhFrO26gx7Td6q/FjbtWbvR3tHPjfbldkg9YmtQspS9Ef6Az3IpHD2yNOr64
Zbswq3k2P5/ULJsf81RMKciIRz78XZW0NL/9HSIuWPGum+F5YQmnvXYe4+ajzWJcYFRy3AmMht7o
mlqF7f2AVeXIm2xjoOizsOukpeGmgH+2JxpBkkVaWuyJrfpruJlQ2dATJ4OYersMY1yIN5+FvLPR
OrkxjXGaHKp7K9MN34LO32AcC0+xBSV9EOhbLazn/FkyW8/PzPpsyMbFHFX22ZKligrdWrQ1ik0I
zTr5FWSFaO82238m/r2wbT5X/mzg3orDoJ42ZhYMKwH0qTu8y8Z7heREH71/Pcv5tTyf5Cx41KIn
Tz5E4jEV6Y0YVDtQ0ZFCEO4j1tVaeEg6cyfRefp62KUpzgLK2KqJX+YMW7bhbVHSUhK875b+4Fl4
nyz0GRfO+ac1/dlyknWaodizUbPyp6Ue1KFamMzS3pwFkrrwcd5y2SgKzFOzuCqbiZk5/BiMk6CA
3Xj8eu2W5jOLKmUY+MnQM1yYi06t4JDjLYSSpZ0/iyR9LsejhUfBsdWk4wTjg4XxotHg+HoiS7fn
Z2Hw7Mtoed3VSsc4LtKSQJBsT7Wctn9vcIwZuxrQmrG2VJKG8JbQthUnNFD8L1aTktWkMiLp9KBn
q5nXZS03Cb+hrj1cIzdIDC5sj7/w0dMZOx9itpwCWpUGYkAs50RYVLI170HAjKkt9M8+cEWLLqkn
3XmQPlZNr90AjVtZlXyvRoUtN+P3MhWcXCs3sar8my9w/tNmQbwEDxokMT+tw38DTRkUwNbm3rDb
X4ZpQ+lcCd8XXwKX9u/vMfEf+fPiKFsvSdXo86qH0kPDv6adbFJn6p1knfo7Nb6B2L0000uB7nzU
WSXCKvXWykVmmqK6XIibujaRLY8dL90J/p0e+LaOYqPo+g9pCDJ3uA0AMw6FnUqZUw+IxFuNoxqC
3S7pX0/RYX5tn/+w6Z49OwRVI5a9Pv0wBZ+gvLlVyw8dCdghDvYLx+3SsT4faRbru0IbfHeK9ZNc
0sCKy2uo4we+drnRJ1TLqv3pOsPdkk7yX122Pw8AVag/p+jmmRJoU4BEkJImPYyS4k4IUqccr9xi
l3UvEh3xvk0WJry00WY5pSUHTZNPG02ddMLHWwsNxK+X9NI1dr6i88hvZaLvTYFyVN/bHiRjkdsx
MHg1GY6TStvXo/3Vq/jPOlJJ03RLRIRjNiHY06qfx9RHJ1Wofk/VBm9r6kgu+i7RI9r5tsiJJdfb
Lgx8aeeYGvU7E0achl77nx+QyCRKhdBVJxje6+x+DNbaWzZRcTYTIYuXq45+6WYpQb+YYp4POwuc
kh9KqeWL1Wki/wFqSJx295ljvvQ3yzzVz0RgfhLPh5sFwyTU40JPxv8MJ47gGDboX0+yPRTaIE3Y
sblGFDTYLJLOLu2js5HnHbCay9bAiXYaWbTxn7Or9oRlm+0+SLZi9zfYYvg/SwAvix7fF/fU+dCz
uBjLiRJ0sladYMs7MkpBD57TruhRZyvf20ysYN1J99FpcU9Nf/iL1Z53wMawkSMl5eOGe21TnqZ2
KgqQ6/oo7pYaDMrS+s4iH5otmRUJEpPMfCfEOSC1HlRKe413lXTfozHctRrSf+BSXJDaahw5picC
V93JEYW58EmjlIrqsinG2yb5UYp43PMMybRvAvCfwPgY0AuLyzVK+McWnz1AyoBufgTVCYnNlQKJ
xfJru9DzfVSm2UIMuvh0hp4kSSA3psLa7Avy69H89qL6ZFgVfqzmru1uR7GxQc0fq6l2VCEWHfjp
a+5Bman0nRaIu9AarqgwL/yWTy/lrz7qFJLPLjOs7xqfmnR1Uoz7JgxsP+vQ8vU+zPYxBoAmhz/l
DCeOEJuNIYDygOtM6GRysFN6fRvghzHAeYrDYW3mj0nu2q35KFlcusld4N+7ZWhrxUYbnr3hocLD
xc9CB3H1vV+om1EQtlQRnEqBlDQeEMdeueGzi35kiYDIUkC8lE2cn5pZJK4CDAEKua9OlSPCMFjh
PPSzQc0yXqHc+AYiz54Yq8gQIhakbFIAVruvQ/LSD5jdPKUJJ8QTmupkwQgaIcLIo3kA9gkOA5ZD
GSIy8yx0h68HvZiwn097dg+0sV4Mlc/nbTcqINlHaeU5hlP/ylnslb5bptkZ04b5akPNrgC5tjwo
uSonFzrEZBnZV8/DgGxueSVpP8PhWch+6vAHWlRdqQ8K6cuoPJc41+lUbOubEkWjXueMeuimxJxg
69UlyGlUfOLs6AN4DTwHUZxVIAEDhO2D7+Takr+X1baptzGJeE1putcKqvjQGNt0aypIJ7XIRD0F
YPYwymn028Tw7VG0UJ9NVyqYTcBwkG5wdPM3SYyqB5e0fx9bbzl0FEWC7qYKIO9rx4yx7uRvlxU6
uEjg0jJxi3QDdWkfmhgwjP69mb6IFgomdR2DbAcfZ8jt3cJXXbjdP5mOZ4dW0vFDqkWi47SZkdFW
qB0h5ATR1jtMeiQg+hBZWdjAS5f7nD/ZVj0iNgEXT01ppYBPs0U6dQNRamV+C9b/333QKXc627rz
KGlotGbwoalOUycSAiVqJ92mPFYPyxbmS8fEmKX0WZQnfVYY09WW3EuraoVa+paYtoKwt/oHicvC
VTqn7k/YBElRCQbp9eDkm2Rbr3By3dfbf5AvTFflFwfy88CebRYNYUfDrKerlBw0/w4oyV3Hq2SP
VerTP1HNlOWF7WnMYi1asqUoV8wuDhO6V9dG7x7c3F0LprXGn2fn6r2yUjS3vIlccm843bveS37l
/ajaECpSDGIlrD6a+meroaiWee2N4eNhR2t6uK3U/sNPhGsxCF8RvW7Xogm8NHRl2BC6Aj0hSL8n
nhlcJWHDHVbn+i5yVYSxqv6Uyx1I1PA9H2GZVQZ3bwhxoLSt0t20+aPG0z4xdorwjJUEvOD3UrBs
vadl6XK8WTxF2+aTWBdOYniaDmbKu1NBTyOjR4n5lIF5RBQi62fwz/r3yCq3aQwQS5TWIaQfKXpG
HBrMbGeb8YD7ggueFbN581ij6DMWhCHFqfO7EKZKmDB4ssrpdWn5nQ6PA56jB8EEODp9XCm+j9rG
hkCyMYUrEH3bVHU3EajqFJqgVRiOHwmOFrgQIkZIu1NnV4Dfm60q6S5UvxsDLbHWRyH/UCo/Ze2j
LJ4smBoxYVYc9noob2tEpasW7haNq25sdpgqghns7aRMQM+1P4LYoiOKQpQc77L2itO6Rqu8RVjf
FHMn1e40X3jW6CP7I5S/+uB7P+vUWFGiXcXMSkgaGMHwXK2dGuwnuGk7Gpt2gGeLgn5yMFvVjspx
3URyb6dRDesi+C63LF300GmvXV+AWrfWulUjzKUpN6HPivYPlvZgYTDex0dDLqB1Vqq3sWgki7d4
aq9oOK7a7pXW0sZrXsxQ3iH+Pzk60S6/j3hOC9A7Khemphc6pnblZ1uljdfZK952YvloaXiYDQ1C
ak854IAR4Gl+lMOSZjFvjv4haPZN3sPow1vNwMu3tz76XH0ZkupB8bCm6o+FP56C7Bip9TELDwLX
mJv1L37rHn0dOltYXMfVcAjppHXZjR9h8DUGT1gu4Fnw0cQ/60I8CWr9+PV1snBc5zI7g1y7WZOR
I6jijyyaxP1XSrpQ0r1YUjuL5uYs/dEK3a39gCiEOPwrdEan30UDxFhEVs31eIBW5dmQE8gI1JJu
xOKDbYrgX0RBc5YI+X4xKEPAg3h6mfaPDbhQAIMOxOsHYVFA6VKF6HyysxyobfLQkjImK7ZvlX4f
xbeqfCsES0jIhVtkTsfRMRMAzsucavpH+nO6ibaYaj6md8s35EL2OifgqFmainnFjCbJ1glN120q
OnyLOcbClObwboOIW7UW2WOMYtH0kd6HjbCdrqnF+uLCtrdmd36ijLrWSqzeC5S9jYvMcr97X+mr
Yi+uwXPai0W1hS1ozd60qaAFQpGR0Ew1A/cXL5Btu6vWaO1+/Aup9Vn69EmpOrv2LaXDS6mvpxzR
3QLeOMWyw7uMLIM4p38bVi5moquvI8lSHmXNbn6pzfTSV1nT4U7HnbnZokTp6A/dWkGVDr7Dwuv1
L6zcfJKzqDImTZsKOSUJdWu9/CeP0lfmC1p8i/jApQg27zsgJmzVXWdOp61dF/f1uPFfJmhgYht2
h/l2/1z3bJwGJ8vliV7cO79LBvp0bs6+pu4nciioxrR3JuH8dPOZoHJ9rBJkqeX7he+4NNz078+G
MxN3LGrPq1nXjMcEAuRY3t51a+uXucm3S1Bd+eKpP5vd7GREjRD4ShdMw3XuQ009Br+O4jtu7rCw
T5ntbdNnFf3WxJbLG0RYIunWm6Spl4trSxOflUMSPfZTzNfqz7ophqQNmk6TzTeCzjLfdUnO+C8k
/ecGPpv57MBoVgUHp2Lm4V6SqaXY7YmkAJ1HAdjf909qpd06SmHDz9bLdSWy/Iun6OIL4exHzE6R
hzF3hFpF/bm5qNpOu0tdQXZ65GujULf4tFta5dll3NRSn4vi5/cW3rFY3U6VxPxVREtRWL76L97G
Z9Ob3cbgVPBATRmtxaFoFT3jVoTSjE4tvt1hgUQlIMa4BsjKKj78u6Lp2eCzEjVWSI2lZpwk8VA+
xutx9x+18+ph2YL84oX2e6j5+zxxZSWTVfZugTJu6r6BwgJ/4C+VlC4O87u1YMx2ixl6bRFbVnVK
ClR8UGdpoPUn4WvYoEZJ41PC5SWJseThRVYI1DCf5MTYyN3tMMqnr+OUfHEjnf2W2UaqVXVI04HU
dZgcvn6YIg569a1RSI+GcRDotAcjnsXUGt23PMivJt5jJz8rBVZCSCe4YLvz69hCuW5ErsI/Wn2+
+voXLhZNZpsvS4Y4i1zewihENlyJiMTZ8mOzbp/dSSVuKZReri2frchsvw0owgnKQAI1odjbaj2d
5WaDYZu45qbYdGS7i7n1tMpf5daz/rDiqWUXGp9jwifNkPo5xuSieDbZRbud+OAhyi4VrhFyteiA
urAd5yr3ZZ4N3uBOKYcgInjykKLIY8Gq//o7LtXJzWknnt2Io5QHpo7CwAnOtR51dqxAQgfxLGqP
QvKgB7+8BFNBCw/k1kc9Q7BT3q1dt+trBeMgPCIllbc9r+Hym4tgTx89SpOx4qnvn+IRueKuhAWK
lcmABoaOGo8f3EhNcEBIwOljrCRjPBNVakS8CUdEE5C1RDCZ2IWKwJI9w9IeMmfXsZ71emoIZFVT
xag27v2Xqbw46fjBIy7b6/SwnF6pF6P07407lxOsx0b31ZwXRjHs4j4vN3JIbby+7ii9qt0hJtBk
LgrkiOJpDcVsBFSwPzOFTV5/y5E5EvPGzvpupXp0KhAWV741wltt/XAL3vzxSwVYu/N/iTQhah+z
Te8Xgigh5pNwZLMAYXLpUZBQhUISq8qvIz9ec2bR9oSGf/AkmOrqSTWfGqFcSmEvhrCzqD3bWHXW
5oo55T6ToKZqS7uE23Byz2lv/vf5zbzw6OaU5/FJrz8rx6L+md+0nNOBqER+o+2/PjbmdPT/Cg1n
s5vlNzI4LkHUBN6Npu6MbYt8b7bRMm1ltfnGtz669BRYB1HYN95LjOlhVONcmGxC3GeR3NniGloh
nu+j7IHG+0pU0b8ahJ3qNVeFgtZa0Gx6cUBOQLLT7sWrQOt6KOkgn4PY/XbI/B01sXUn9psC2LMI
QiOE5EanQZN3sYgSSgOHxoBLHVIlm36RzG8QUMU1MyzopF0ppbZu3ZiibMPrtNr4qMja2tMSR+W4
p6qMryuKH7eR5mihYhu9uZ4U8QScNTPBMa3rNDB2FMzStxah/UE8oUQAZqlcx2hTKSNEbkib1Zh/
hAqiY1awBED4S651ll/OL+tK9SuvaF2OMqhLdNH07BTp3ytWwBTJf7AizoVTED4VjYBkA6IB5sbE
dhDjSyeSkeTqjFVRpjD/m10SJ3hDIPyPmFKCeOCQXoX+W2KABq/imxrJHQ+07NLxWMhN58ZSIZ7w
lYBaB68ufLXQ7/9vbto+K7b5DaEI++sdexlTcLZjZxf2oDcQfej+ckLyvXww0LD4OeGaW5uEOLHR
anr4B2SL6V3x1TmZXdtylpKs1ZyTeJ+Y6+hI5RrzMAu1ohU6D+6qvReX3dguhtzfU/08vGd3mue5
xTDobI5wLyOPMm5y1Ca3IJ23EzZ4glCEErEYisfik2PhxTe/tVWsXeWwZ77e0d0OxwmyESM82r/K
u6Wa0uV2xNk0ZxG27QRLUfwpL27pGDQ4suS7KpnElWAtIWcxcK+qUrHHPDjSjGehePByf9fJuPy1
t1ZpbDpj3xg/85DaeCtte+uu89rrkBs7EfEgHU1/s7AHF3bD/AJW5ESI3JYU+3PT09HjwkJKHIPY
VwlwSdciIP7vMsezZZp+1NluyLTIK/qKjT9BhhQZA4zV9P4s1hjY8SLnvf0PXoLTafpi389rzzry
morR8W3qNbbr5hqJe+Gbd5ie3PoL78GtlKxr2E0Z+vKLeetCbJnXpHO91wB6MuOpIMebG5xxdufu
p7pw1dogpP7Bxl8ac/ZiEYZU0dScTzuNKT7Lk3o0quxb/N/HFYo9y81G+eJuMmRNk1VFNa05a3jo
Rq1qFTKM4BnJHnovgBscejkfFQZI4njSkLGevAJT08ZkE7UtYdwVj42BVSCIv2Vvt4vPhd+/R5k9
F9AVaGRdZ9kpLtG4o3s97nRcDcodEmGf5m6xg0z84udeWIdPMf+zDd6rONCioFWfhIK7ZFwnzqRd
zoN1S7+u2LPDFwFxF7f32VRnocerpVH2PLa3YLTfx/rKaOWnNDFsAw0nFY543C3w5qZ74q/zdDbg
tP3O5tiGrl7EJt+6Q1FY9LfJmCNsfKv1vmOW6n0iH1Xx7etotbSss7jh1UJoIfxGeSVOX4sqvfIN
cf31EJfrymfTmqWRndu6Ma7WUwnH1xw8mjCZ3JkYMXb91SS3voxj+csD4zNzOhtyVuaIhUztvP5z
yO6ZfMko1zoVe8uOrkd5JTuJ429yxyhXFBNCcy0cks20Z5ef10vrO4sYmSYHYZKwh1qdE5Ld5GSK
Xy/v0i6dpTyh0WljoTCCJL8H6NRq+ve2+wa6+VbK5PtBkxZeBZeLImdrO8t2GiH0wuFzy2xQQcUi
YivYKs5qQCf/SQXwYong93Cfb/uzQ5GZqhtpKp8yDdCjDcY7ZXzsxvuvF/EiZpom8v8Js+qsRG8J
iW6U0yhV6W16A7d0Uu40fsLAycLKyDSvPdG8F/R2qbV68Y11NvAsyAR5Rm1C/Yyn+qGhp4RV6L5E
m36pg7UQXNRZcKGFO8jJ9NnUNnBExdu3Fl7BjVOqm6BU8MxzcPxafb2sS99uFl0wMAy61GLMRjW/
ycGh1OTnJE4XTsDClTQ3elXyJGswsAWRiS5p1StrzfAe0Aw+hslByYWFOS2NNgstaukh1Dyto5se
B4m+42it8FaazOEcpfv+9QL+xSSfBTJ1Fj9wRrASS2M0jOoqJ4t3cXAvR7vJElJwsG0w9yZ+9Agg
C07mrooYa9vyR7BeYnQvTXoeZAoXnHrMEmvoUMfdde4Zt6Y73EbFCVjmwgovxEx1FmBMrWxGbWrj
GFL4Q1Dk59L/d1Wy38dOm6cxne5GssG6aivlfTSxzq5wqUVHAVyOjzdSfgg2S++mS4uIcSpp3KSC
ZBmzeY1NEvMpmVdNbEHhGMaBM+JqWAyoR2NP9/XW0S4dvrPh5g/EDrwELnmmfOyQflS70enIlCz9
V1W8Z5Wwzc0udyb5m19JOFiPqjG4L0bi4nWaIPguDCMEgCGzDnSXtqZpgnMRVmFfY2TcrVy60Hlt
5LZbCochLHc+/PnWAMSDaQKavdjF9DUCc4h5r4Aaj3YSheOmFZpip4vBjeem9SpLpQcMopDeRJBF
QkRajIz1WKnImoGvHZBwXdUd/peN0O0G6d11GUVqrtw0dyxEzauMBUS7sam0fZ/fu163tH4XkrHz
5ZvdCAg+9lFYWPJRBCaECnBevav9z6+/0aW7+3wM+c+ET+0liPxTfKToTz2sc5DIfPD8az5Rrj0W
w/vXwy3tiNkVYKWNYUA1lI9m6q1C8dpDbbWpH/53g8xivpFGnelOqZeGKnzhvo7lVvXfvh7jYkp5
vnDTTM+SAqX0/3uxqNsSEx/sMTcS/taTwCqORevq4R908S+FpfMxZ4G/M8Le73VWT73TXrwddnMb
wdERTSP8TmYyy4+epe0xC/5gof9b++ixw1KpP1bXrb7tC9EpBfHWk1T762Vd2h+zKD+mbpFEU7Lq
TzThqcQrXPWQor8e5WKR7nwhZ3HQj1Q16yF+HuuNf4uQ+7X7nNxh00uv/H9Iu67tuHUg+UU8hyQY
XxkmamaULfkFR3JgzplfvwXdXc8IHhN3r599rJ4GgUaju7oq6N00gM5YuBNONwmc40FQoLOoTTul
6nGqIQ6LKV4H6p0+Wg8Po1s/ozfSH7MVprnG22V3BVGfB0XNFnQXQTrdnuaGSfVCIARsNKWtboIq
fuyabr1sTrBLeWBUFWLOR8qwuCN9wiQsgJki7JXIAhdFKOJ7E/XMQv4IoWaLPP2dB1wASdEUbma2
C7UgPg1zeKNMd39ngYse0zAloZTDgqxBCwqEsFom8OHqnNfFHre5YFFr8f9+9cEtQzAo+QQsR3sQ
AJ3AsOw3aNisAg0Tsb6YcJsdH76KcGmaixqaBpKB9uMUQ9Kn6KxVNKS+nYPpkDRoW0iOMd6GhahZ
wRxassrFDtCvpabJEqohUjAzhHd+ray7QF7jIS4IIIKwaHPxo4UwumKxktgEImM519dQ213T4i0m
w40EDqzKDPy/2DBg7+OyRWQ4kzJRbHkT7D5Z/BSV278zwCUbOumgx8S+WZGAKE/XDkYlQFss70j4
wOUamS0HfdHBB8auKr0Ee32TPoz7GrMSzQ2EHzIv/ErvdW/ZMXaU/rgtYJULFhYNJV1hufyYn9Sw
PNSlfscA4ctWrj7ff+15mOFiRqaioZWzypmevdZoCRbRgzXawNuj9l0qPiHaqpaKu7C3BTvjD5cZ
U9ADAQtU/NgCXGQiUGOQshYAuKP9UL1RvOArN/QAEXDpqXjstiAwEdYlf2OSZI9CWznb5IJLWifm
VDZY1L7Sb1LQyckgYZohITPFvadCZVsKqnUOsZF6+qnRn3qwL5SHHLMEqgnV8WCAqtC7WtS7ocy+
kn5lG/Z7Z5gQ1dnIKaSWFL13qiQRVTquX4TnX83FpbaI1bQIsVLKyVjLLnSj0acIkUWZvvwN4Hyy
+wdCJnp2Xb+vzna5yNTOpWanJCDHMMuBzAudcRCcXpFnXEDC/m4CKYdnNaYXiuA0dxoG/iFlAY7m
4GV5q1+Ps7+84R+ueg3dL40VO3L1p9zad/FkfSFkF3WCtOX6wT3b4SKSAaE6w2phJ+zKh1FrdjO0
Tugk2BQiK1xQIqg4x3YHK62d/7Qm9S3V1zmGQZbX7A+x7+wMF4XqMgpV6IwhCn2TTsEe78tgD/Jx
r3sBudBPY5WditdE+N6/CnC+OKc6F5XaQFWSyZpYuwgY9bW5Yb2x0R2ftY2ouidaSC4MZfhU9cBa
cbU1fJm1NQpu92EkQA8KTpLOxZ1eSc3SZPu8pZCCG7624cNffiguRkhyANh7yeI42phs0Pdr9NQ6
+hoIXuhpADOMJ+W/SJl+Y//mIqrOxYgCtztUYOBZNTnWWnXzV+ixOsGdedR9zPE8dphMRdtW2hr+
sseC0KFzoaMJaB9M7H604nxlWIcwfUq6bkPbh7jWRMeA/bHfL+Nfx4DnPVCrERITrMg9uJi1M5KN
Gaw9NmpGXH3VrK1tRZxhNXmgee8ATAshByyWmBZ4zIPhS3sK04ol39NOa9//ebfXkxPdDJ5SuZUH
CRN84eK7mIFOEDp5CgSpakkbjsyyYtzLcrzqMKun1hDS7idv+bNenTe4OPoGF3EsCJsRHWSs6HlF
96SASqSTP5KXhs2uh57hTUAze313Qz468//tiXb+0FzgadqpSwx2SUizymT/sLL3AgdFn5ELODQv
QCIP1Av2UvaGsW9b8/NHw52dZA2c2CP4LOJmVWxVaNyLnvKCWPfBPnqRcs3VpFpBD+/KWfmiV/Qm
7jAWS96WPRQEO4MPRVrS6ClLsmzDAIpz9lMRGFtkgQs6yQTdzn++Et4wtjytUvPvLnF+1LwGQaFt
sEs8icpjCYi0qp+U9NtfLRSPXE+U0lI7dqwqXLFIrorvlSrCtwiW6rdxcjRXpJB9DBlaLGULnKX1
d3cbP0Re2WTqa2Yh1iEqRaHMRp+X1+nqtlU1GTzWmgoZLi7UtySuiSkhD9UJ5MHoVsq/N53gAr0a
4c82+OywU3VtqFmfxg5SL5rWowrwsgWCGf3NAslWHN6ZkMBc9ut6dnVhlEsVExpOjd4xxzBdaztg
WMMcLvJ6y8tsQHnd8B4VNwesHLaXfVm2LVhTncsf5dwabCuA6QwITQIZp3SanVx0jK4nchcectFc
SvMxMrKPtATaBy6YoHb5xl7nfr4WJQRXL6kLU1zoHoKoJznEFY8VBKzlYtx20KzWAI0ey9xbXryr
nXz7whYXw7W8iPH2w+qlN80zaCjWpj/uet8AD5EYkyH6VFzy2HStNlUsB5cMept2BpQlk2c11nyB
U1cvpgunuLgN8VuLhBmcok/T5Bf5WvYTzAplLw2GN1onVHftG3lOVqC9ExyEq83ay/XkArqag28I
JUVyjKE3iIEwiEJvCzAKgNQKBb/SCZ+BCLXX0g4Fl8xN/cjrvghPo2iduTBj9BBoL2f8CHvT+SWu
ZFvb/oP/zxhEo1/LX6DnXbwLll1lzv2WXJ7XnU8uo0pWrYqO8on2eoIRCSlbqxHkwsEH89UeKcCp
09NQ/WwkkBa8TclrOX43httS22oQnglvSPSKAYECPEJJDHTOEPhhFXitnHhtBpm7GY/c1NGKQwWR
yxiM8hixiwImxBX6eUNviqaC4GwLvhYoZJOfeY8hXTv0yvluxmg+MKIQ41s1ARTl+gjdSjCiIwin
ya0VflVj9EFnG0KzhqMqX8B+43WgT7D63Twfxmp2MhP/69T0imNWnZNLNzbkOHs1xSzCpqObtrop
yXZQbpsefwBDamH9RsJTPpwM9UExFfAygNcw79y+CZ28CEA6ObhV1vm0MHwdXAXU1oBffwrj2onN
4pVkLwDWBxPmFtNHycCEKluppyqpvdCAIqD5rsj3WYx6nX4KbIgFSe+2pfg5fUoAwLRBq6hBnU5T
Gg/PdqdBOYKA7KEA1gm6UYPSO0T7EdaJa2OCuOyA2UshGxyVrj4bG9qPRzpaLm2HFNw/CVMhDtbL
W+X6BjV1FTTmUKkg3AYlklpBvhWIF3WI14kKkWOr3hbzj7+ywsOGokQlRK1hhWrjVpn2Wd1uLXq3
bOR69U/95QsPGxo7Xc9LDcRU8q64D93ibt5bXvwAmVFwq4FmN3QkDFEL4vb1k3Y2yl16ErCQUk6A
qrerYTtg4lTtx0NWQVYe+Ctdh+664Iv94f47W+TuP+T6ZJZB7wE3p2c2qQ3kCSb7Rwy5iICe1++/
synu/uskcKW0FG26xASKfdxKWumUaNYpxdPytxMZYtv04hXRtcEUKj0u2pl8r+ofmUQc1KaJLkjB
r78EL7YId++R2OyVmRYyALPhd+XFmt3Uox7kLYnT+uEG6g9fmTyvA9EmYQVKcNR49NBQ9YYdlvBR
g9C3QmrXzH+GyXF5Ia9fuOcvxt161dTLCTEwDRBCvNyUAQiG9mTSr7J+HYh6g9cd+pVD88UDRUkp
dCKQ31pqtNc06L6o9qOU/xdM5cVFzlcKVJAkD3qMO7QIMHMKbYrxJBfHKrmFpjJkIyZB4nB1Zu/S
Hne+tNJMJEuHPePrvMLgOrAFIFYBldmD9jL7DCEriiGipN3gzplWJcZgszQpewZ8QgZRrOpBd1Tz
/4FzF/UdlHZ0N/gW75rN8oZhf3opU+BOXqPN1jTJMN2ABliVR8cWFeRFFrgzB7E3aRyYczK+HzWe
qCaoW/8h8J83Ipdl9hCTK4MBFqY7XLjWBL1np9+CE2QP3fPMV34Grxhq3Qs/m8gz7rCZemxitA12
QZX00CFpZxAG0w22yk570f9FvU5kkLutiyHKdYzAk2OZyX4/BZ45C17eorXkCwiTQUAPZTKfUPQd
0Tt7jBEhv3UeAR//GnxOXv4kWsjr0f/X9+MLChVBYBwSvEbyaQQ/2dd5/pkp9Fb7/+vmfZSWz3kx
X1gwAxpqaQnvzFN9Y67mDV2FRwtHq3b/xVSMoADAj4iafRN3gQS/8A44WpHq6uiGJinkcxN3Th7b
ADCAqPd65Y20m6n/Quw3A/IiUm6fhqoAznlYF8rsVyYIFZZP/fUV/3VNfJTgL+7bSmolq5FxF/VQ
rk9NSFNLSNfRjtNqoc4si5e/R5izLe6UzNk4grgZGdJYb2LMRULOE5rTT9Ib0R3FLb5DE2S77J3g
EvygCrnwrikY93WPtKWprFUFqjxpsLw6DVwNHNz1/LJs7Xq/4pxUfLxEL8wNZdGVgwZz6U0p7SoQ
0X6TkZg1h+hQ+52KJiS0tHwKgnVkFUJajOu38K/l/WCEubAOqm1q0wjLi74WBjkPkAkH8W52Rz28
OX4q6C8XDoYBhL0DkV0u8S3CrJISA3aVWNrkY4V+dnCK4+/LiyvYqB+zJRfe4RFr5wEj/YinamvF
P/QUberewCyzYNxH+BVZ7L2wROsSXfgBR0KHAScwHHDmNMdhxOgepo1cXXe6xyhct+78A2R5/rKb
1wP7+SNyt3A3F60esvPYzrk7yq+FLrgjRV+Lu4RjIy+VQMUeNdTGT7sf5WC67Si6PNg3XzjqKncR
R0C7WV2GrxVuoxlk3igNu1hL1ckeMU/uC+dRGdRnyR4XWkhgtpEMthagQI2dcVf54BI8xI2ngUxK
8ptV/7N5xRA5KHqPuqu9K4LnhGhRues4t2jVAYeK3gfefk0L4fFmU5tf/mpr8DN+pV0MKqVY07pW
fRAgekYl+GyCzcdP88VTplEzghtjMd0MarK1M4EFwULxQpxJ09KqbbC9E/tB6W+l/kmZBCZETzvC
nd8ZxZTZoo2MODj4EmresyPdp9WOejXGfbNHcOuusof8h1qtRQMZf0iafh1fwh3fZA5lanZ4kkNi
fs1UvPSVvg926T4Dkb29LjxwWQqNskr+wuYn3JGuq2ZOpQRGG5DCgSCODZ5GtYfemB+s/hN07HzH
Ee5kj1SB6g7BSUtQA2vSdTWPzkj/LkgR7ji3M/hEqhjbxNRA91mBFpS6HTTylg+UYDPyrZ/MlixU
o7Dd8xIwkKFC/qPsJ5Hy0h/qz7/2BN/9oUM0DzGLhSYBriqX123/PAbKSgWVbNY8jd2bboAqK7qb
0sapAYJ2bpt8NQGkaevdWq9AURa/9alIvfAPz9vz7+IaRESTpW42USUroOuwzVE/krfpinqto+xm
30YxXpSiCNIxvi8kSTEGwlh+JMuSQyGllCm1b1dfh/Zubl+XP+71YYTzRuXVPs1QrdOyLoHP/+f9
AlXFTQRaFjDVfDxexER3gvyWBxaFVZ3SKYHF6qe1liO3QreNyZkDUlwf1X+jDSII2B/DRhepij5U
UjYwJg/jQGwHACrNZV+wd7Mb8KmMCAD/YuJC5CYXboakLU1lgtE+tbaFDf1YpfDyKFsRqd4msb2m
zdcS0DSjl1CxBoOQhZJrJmIxEbnOxSEoYtV9PWMvRbR04vJbJdLEEp4PLghhJqeOMDSDbB58bP6Q
Q6aJzZao0ER16je8FL+KGVTZ3/wcylWVKAp0yHVD060P3o2LDzrLNZpEJZ1PlJQOVIqcMgGfMwaC
Uigo1GRwlEYWRMHfF/KzSe5zQrIZLVQJhcIiHA52kx4TCI/9v8/iZxvcx9LVKc+kDDbMU3SvgRS2
dzTQpZs71LhAzyDstol84j6dalE6tQnsNT7pXPRswKmNoSB93T6D9LGGRpCYoPgKJ8pnJ7kksElJ
HkSMl4kq9klV94qZ7QxIKU9KizYj3p/4jBXtnShp3KlpcdusO8Cckp74VEEvqQOb+ckihq/Y20hB
maWDqMa9lIN4C6rXUViJ2iS/5w2ffvBvCWVTknn6YPrbBZvpAB0lEMbMLpu4EUX+K9H4sy3usul6
DDZajFd5cEF3tIW2TOVEu2Strw0wIf2nxvZng+yFcnGSFN2WCIhs55PWJH6FkwMhCQcqhevlrS04
sL8ltENtloUO/D6pK4hsfIsj4ubB+wzQRdBG60KIubnS9fnsGNv7F44VoRFGCf0gIQYb4QOjFZrv
Rj/3aQD+4WXv2NlfCEe/p7N1BlggC7KosOchNBChll5IEKyORNX233ODz25xYSjJofg1mjg9mdEc
lRLAeLLWbHlbmuFBnUQvnSujCZ/NcREphQqioapNczLyH7kl73TZxPwP8RQd2ufDvsEwxKDQtREn
gg1z5Xny2TIXm5DGQoWgh6PaunlDdIIeAKSj2dwiSNvXgCKoL+ZdcGvu9NGTN9n78hcVREa+zSuj
yl/XWSyfkhJq27XLVOSXLYiOOt/jhWC2DK1ApEGM1BkT+O5Q4tqc13j+rIjl257oSXLlpv60pHy/
V5WtrNAIlpQRAAWWZ64YpDt1DNuJblm0Tx5EaEehl1x8aSwA3xJizWi+RpuG7BlpNVRIIXUB6jxX
3phePwi2jiDW8FwRyjwb0mTj5FsTRkJqBzgOF2NXnmJQDzPcYy7EyzInFs6/xsWaISZtEtVY2H4F
plXpg1bI9PsQM6EGq2EKV1XkIvd+nhTMKKsNtmfldz4I+F1VfzArvzxlicPUeKYV8Y3klKkQavTS
OxG3oiDefRBqXsRWswwkK2ZXeAC1rEK9Caju5lVzSACZE5wSweXLN4FVo6+R6MFUXaMcPUIELMPx
IIA/97lblbEnJ8oq0WbP0H+M8SAoWH0Ug5e+LBeFhrySIxIiiafQe5qzyc0Ka9skOUiF9wa50xW6
Kqjpl/P3FMwCKgUBI6A1fRV5NA1WEkA8CgJXqqQObcZVbJqreAa3wPIiCYIV/0AfbLOsDZaazna5
tnJ1NeiC+bsP0caFdeAf51lPDVLq9nwK4tnHeF9j0Ht1sHaRrnmQh+ugZiKBEbGu5+2kJTKo+6D7
KM9msbYNTCcXFahU9Wka3ALac+VAIBttOq39QKj0mlQS2ORzC7NNkjSB9LGIT1Y5xl6ej/ehbZHX
OB3vp6C+D3PtVreKt7JgGH/lmE3gE4sST6V3Jr2vKEpWBvSF9O/28Fx0Xwb9S6ockgFactAbU0Kv
QG6TBJtg2GXmu50/Bd2DHd2P011Pv9aloDhzpUDOwq1mMCFMS1M/7taLU5I0FfT9NJtl15NvvPWQ
LWRcQxariz9qq9hn76LKF+aQ17fD2S6XQxqEpnE6gVuxkSHRDbbaChi0TlXX1My9iXwrihkUnPuy
S482lNCLMXPy6ntDhHONv7+APy8AF/vzpsmtukDyAB7V7hkUVq51a+Aru/0bzvK/EUoQuc5+0cWS
92OkW12JkzDlzV6Jd2OmOeH43bTureApQpQoFTAsGNS1w7U1AFQGvrlaEuGYr/+KX69TnfsAlAxF
MCaRfKoHxQlBQD2Dz3T5yAvSQL5EpE4g9yAT7rhCtxwT4oezkq0VQm7C9DkJRVH49wrgp8SBrxGN
Q6KEg53LwJF8l/Q3NX/VyPuyQ4IbjS8KjUlioZKJBwJoViC3t02b0mmbhx5UiGMA/ShEl2WDgjuM
rwmhwWNOmYWtYpd94AT1Da3kfYNGs1URgSnRW4QfPRt0KW4jCV+LHuwXKJOsJHcGUdb0b4g+2KFa
itRcxq6kQ1PpPRBb7QoCZX6+ar+o2xET+6kv3RYCHSDRV+OuR+gs9nVZwZg5307kIVB2RX00CKtE
Tx4kzwQXneibcaWDrLMNJVOwSYrBWCfmETmXhzKbk1NRE15whHk8MEBhRpmwL5bP6WYeN4ak+8v7
T2SBCxJGmCamxJJxmZiPVafdp73o0l7eCTwOjJQ0s6MKDwwLsiXdK+TO2uh52YkrRftPkcHgAm6o
aGpMLWyA+tt0n0z47o6ywiDVvt9HBxA7B2u6GVb2XW1gBDFZ5WtRIBQtI/v3i4ifm1GTySqW0VS0
FYXUnV2VgiRQ9IbhpbTbcgZ7zoxqI3updcf4G8O3gWLfG4/DvxA1uL7L/+/+VnixpoyQKVGtHNzI
+j2Ubk0LA3fqLR1twR1y/fCe7XBLF+B27gYZdjTNOExli+UboEYH0mXD8lTgyedhEmz6jx7b79Hp
bJN7uDSmXM1lg6uRUVx3rnHskdCj+weFHYw6gAx2ZboyHi+mayBhzBzz6DSeusq86Uv+lKw08F6i
9Ka4sSNvnkWwKhY+ln4c+zAXe0kC7C4f8xpCC1DoqCDjHGbzZg5qQGKAcwddVzvftrlokOUPb4zz
mnARO0Axu9doIJ/CRnGidnaHNlvRItva0eCEUBqIEeJiYmImsXRMvd1N7U3egqkfWPpsm0EBkmi5
Y0hp7I6T7IR48lLrcfmgX88Azr+RC/RhnjUd4BAslRueCqM6at1LNMeC+P6Hk3Y2wwV4ELuMShCy
1NXvvch2GVobynyODDq1Y78WY4yv51H/Z1DluVEae+6lWIHBiMTrFFR2gV0d66A+0tC8zYVJx/Iy
qjIX9Ou0lwxJKVCBad/7+SaoMFSmKYJD9oc6z9kpliJc7uOgQDVcgpX6hXX20U31zAydhNkFHBdC
R6VQCeUPGc7ZJHcP0CkYZhMd9lPQScfZ3BF58go5dtJWdYh0TLtgLSPCtEHiKhIVZCHX74CzcS6Q
yZasd/GMj9jH823f7iGvfre8/QUbU5W5uMXmvmkuI24xsESwT9EnkdxvmqO41kbeiDDGy5FZlblA
NNSQdo0VBKKgjcEzgjnv4W5Od+10oNOpNUWp8BU4xqeHmsxFICsDZKwn2DCtJ53s1s23DHQ4zx7E
sjuvuyleo1cxIG75nkP18fM2BWVtpkYYuz1JxasGksw8l9zM+pHKsbf89USGuKiCIctM7VR8vH4y
3EgjrlocOgNMba1gmEC0TT5O5sXJmwrZKkyCndg07U1bp+5AJy/SxkMq214OVarGuNH7xA8s1IyK
BBBAcx3N0cuyv4Lz8PG5L35F3fZWGAfIiZSC3NJYwpzY67IFwYp+4PMvLAxyWDYmBiJPUrZKqL0q
xr2SrOH66u/scBvToH1pTLREGp426wayIaqhOPmQeIE0CvCMIpe43dhKnd5EDRZtlKutVmR+AUmX
okTjMTfXy14JjjcPt9WVkhBgUIF+KvWtjNHirrEPs/XSRc8zNkeR2D+XDV6Zlf10wHnErZo1NVgY
US8mMxieTCjedk9S8G5ZGE2SXmULURkiNR2GFPX62WoEx+LqflQ1W0Gv3kZbg7v1yt5okkxmACK9
2gOFv+0rEV/s9UbVhQ3uzoMWlaL0LWxUqX4rx/twqE49BJvkDDra5VuQT8dMfQcEV5BEX1/aC8Pc
zSc1Q1UbEfZN47c38huTcu1W0p3i9l/FzfOr+cOFMe6mK0mcq3oPL2NzBldduhulWyEhlOhzcXdd
nnVTQBlKE+XYg1GPu6moRIke++S/pdoXjrDTeBFA9Ap8Z5WEunptqA6a3iCo3Wuk9JWp8uzkzuii
9VxG2zobb6Et+F+O+oVxLqoMxTSacg7jcjCgcH0IIWbWjmQV9UINPvb1l/zkokoWyVrSBVhLyIs+
M0QHkxfp/Wb777BV198SF65xVx1J5wZkxXDtH1Cn5mcGIHMAd5an+JXcsHmbHl2pAWSh+Tr15S+Q
DRDE7CvyBQg259/A173jCoLsJeuZNP7ga8/yIQ3XYGYDfSRgXr0L9W1UweUVKnsNsM4uxkx7zFT4
0UpUG7gaZy9+CBd36riBYryGH0JKiLRLTtRsguYnpuIckvZbAFBFu/rqHXJhkAtCU2hqYQxQM742
hBpo5aa3mY95U0ab5YdHBcypbryPhfSwIke5GNRpsxJFfYaHq5V7pa2sDSlxrBqMtDRxKVL+XESY
eT3hv3CVi0RSVypKyR5ObKNpz0yXW8PUsP4szhOvQwEubHEByZ4NOTCHjw1lfjMsN/fw5mWUu+Yd
hjZB/ojnMSC8xMHzTbiJWDBYOMF8qqMNUTlqdoJcXNV9s8gPtb7RDNWPAwU4pX70l69qkTkuNqm9
NIHlKoU5iWxby/KMKfbnGP1D9XtlBIKzKgj1Hyt/EYZN27ahmY3wpFj1JmuataZtlv0RHQkuIKUW
8KsDQ0Ha6LwY5n1Rr7pq3qW9qEonuBr5FCcKNfSJJ7jSGvHGkjOnso29VRTesj/s9y5sh48AfLFi
URXVxTjDDEgI9lL2pMmAymGAcbxTMsAQgWOLRDzrIs+4qGKGY6HqHaKKVAQH0zxEpL6pMfa27Jhg
K/CDQ3HeBbkxwIrCkHThQ6qPglRJsBU+xKIulk7LzWLq2GarU+lBIYdUjddkVN0+EnUeRZa4gGHM
9VyALQ2yU4VypyftJqK3yRD7iWh3i7K/D7LTC58wF6gqLWMzgLzF7Kp+BF7G4qZi99q/AU8KAj0/
L2RM1RAGMT5SE0ruRGK3aeg+HZJ9CTUvoNS9UYm2y/tClFl/UKdcuNhYcRyrrMIeEnulWTcFWrg0
DpxUkrdaemcqtyU5GN2PZbOiTc/FjaDPK5IxyHZkN8ewXumluuv1L8tGru8TizB5MmIavPAricY+
q0YYmcpgFXTfkvJVsahrTAJnrp+tsx1uP5Kh65Q6xX5MaXeDoa+tLBxQVa7MxH9Ku3iYalo1jQZ2
ATSUZjwp6zI8BZbxLBdGDBHbCmKOWQHaIrJR4y5CbQ7hGHANutIDrfVooEF2pYyyXZkZ2taaJMmt
gg5sVHYxuWGugN6+ngwvyqxbeQTap5tj2Q1DQDvaMUPZRopHfzYicpNm1jErW1ho5J2qN6tpOHV5
CfruyUlM9ruAOIPand3Wbm4nfgjiX5TYPSW4N1G8JkG50cdbPbCcsT1UwV6aAhOkOquhfAwVFQw1
1CtK0OvQbheo885A9cTrqCrvEgrVQKkZ47WmlnvTHN/H/mRY5Wou1nXxNGebsWofzRwT7pLllgFT
z4JEMnR86WsMnhwLKZOWZ7AbfWuN6Eee31vlS8sYeqbWUaf3PioOIZgQK+SNll1CICSxt1QBiH+I
ZUB/Ss+oJVjrewfYlNjNojnzoxLZN9gxoTBZoS6fz+0PJZyPZQqRYQ2cYnLpacAQmTXsUnP0syB8
jlvtrjM6E+vUZ45sSXcU9NPxSUpk2dGkSHBDXy8Xn9Mrfpxt1LsCqrbYna3tGJnfq0AjQgIUNCmp
voIm3+SlG3Hl/fqZ+FUUINytVqgdxegArE6qccDpOFjgVF4+3oJoyYOO27YuG4ulBEoqb4JwS8m3
uvMrO13V0GZR5EBwwQmPIPP5IlRWYd0Q2URSjP28Sr+bvWM9VwcJgDzM0+yDW9QCK0+s7Hg9jJ2X
kgsv49D872hCTEC+GnROF/8EGnmTKaKLVZSK8zN0UdcmgaazAicwTc3R+gHmiPkGm2YDx+Stukq+
QT7H61wA90XPOdGO4VLjTNWHpGR1CR3i5x0IrSxNcNeJNgz794vvlxSpSmOSofPaPLYpxiClo53P
GA+vnGzez3W2Wt6g1y+5X/cCzwUqqdaoZQU86psOwbJbQ5h9LEQ4NHaSfk9Zz1a4dVNSYwQaD7ec
htC4Y5y1DIYm5XuCEeMkdIQAtOtFj7NBbhnzRGviuQbmt1ehEl/em8WzmZebvt/1RerOce4EwXYG
CoskCVjJQFIsC0mzRb+Byx8aIzKNnr39QVQbQWAn2tnuuLMcKFd8ZGait//1rfPLZ54GBI3LXGvQ
TjxlYe8VhpckMvq2qh/UT2kJYLcp+ct75w+p59kiV93A1slzm4Vt8GUPb0zJkDEE9oPX52vINicn
4Xe9fgDPFrmQnTaKYskJLELO7Vtvr1Vf2UDLyqPTSmYqQiBeBKJx2U3BEeEpQeasBCldie/YkGQ1
SeAXAAYgExSo/1DNOHvGBe4uUqu6Znxr/SpGyYaV6VqfjV2JW6WiReSCddkUVGvZ2yQv+tvS6A96
rwvW7Pp9cPaG/ftFGCvaTEcRHmvWa8kpz9ID7Y5S8IZMXnDBij4OF1mkdEYSwx73GdTU7LHyqEx2
DX1c3gKio8WFE7uP1UprYSWpnksIqZVWs6smYx1o5VqbnoNUBDMTucXFDqUowxTqUXgKDw8zhpHN
zgD0Q7B2gn3AC9wFtWkVNiMSjOzoJI/jIZSel9dN4AYvdK6YIWFc0wgQoXxMwJOhjIFXgVRl2YzI
ES4qtJFpB0YKMzYaZ6WdbPSwFmxokQkW7C82dNQB1h0y6hRdJ6e5pDdERJsiigC8IHdug/p0DmAi
k8at/BUanLZxj4dEYN4MxuBGOQrXwUsp5QLXBGfV4o7QDBV4M2ANgtZQIRGY+nGK+2MCWDu7W/5O
1y8Mw1CYgqNumx/N64tVbNVe7QsJuVu8NV80vwCyBkIv3wKQuOf/Zcobz9ELa+ybXljTuoZWJGWl
ClYZye4Zc7xyL32dXbQfC2/aZP8FBXJhkAusiakresqGUqwyPZRGBz2Ad8EKXj1RFya4wDqDQQLV
THZNxKA3bpK7tI4fqla+idBWTUyyU+Z6N6UE4gP1Q5cNBwUEsUa1rxsK9cnicfnnXN06F7+G2zpy
JpW5WsDhsSEvVnZvD5u5eQdMS5BAsr/zW/54YYeLv1ptJaDKZ3aC+VZLt9WIp/H0PZs0L6Kjt+yU
aIm52AutzkmnM4ylKbmb2ufA1p6aXNAAvBpPzh7xtWJqRHZcsSHKthg32mg6eqULTptg0fg6sWLl
s6EzDEbU1V/N/FB2AahOp9gZwPFtlz+XV03kEBeDUR+u0oSxWJqSsU81exNrgtMl+C6/lYeRTDNR
nfmkVkeIWu8y8l6Zosk9kRHm5kXMyACJaVM2vhHp5VtnZnc9uFMtS/BprpA9fwpNPHuAblETMV2Z
T6O9rZLKKdLEQ1Un9yzVTsC6PFRgBmsDpyyfsyJxzb72MqW6qfvKiSfAZC2yakefNmAO67TM1cPI
s6GAGxrfQqN30aT3AnpbBccefPJ9iiqPlQsb6KIvzoWiuiSj1jH4uAThLBfzRW6PcL6PgEqmoccS
VwjdCu4q0Q3Cl5+tyC6Nmh3OcUWVNXtyMBx0n2xkL/Gik3DMUeQkF3mUMbLGhEUeNrCKQto/3IrM
Rytywo0mBN4JQqrKRZ9EL0slt5EFpJ3taUZwG1f5SkstqIuJikWCAMGXa+e2rhKZJZnqbL1OyS2B
ykGpxfd5Fp8MUQot8Isv8UVBgGmGDJgRPZLdXH6NwLuMMqpbh4Vgj3x0cRZuC76uV86YQpfZrUTj
zeDPdHBba9NOe2NSXbD89ejeBn670deoDZPufa6eA+Vo02OHuUr7HaN61r8gjBVsJL4SaKuoqU4M
pDNhgqmQh3dTRNoqCF08m1Y72PWcjrBQKNCIC94huXerGw/LYV70GdmPuIyPJEbZK8JnnEHShqof
iOoTV65ebdVcLVsSucN+yYWlxIxyw2Zf0Srqlwzv4a59HRqBO9enR873MOEyGFqmAC10ITvfyoqC
3XL+H9KubDduXdl+kQBRFEXpVVMPbrs9Ty9E7MSaZ1HT19+lXNzjjtKntbEvECAIHLjEqVisqrWW
P40PxLU+THWbu6FvQW406dDp7qr0ELPH4XqdS2ZtbyycDJj/R4GKJFZuBMVfBwl1Y3N5MtcsLLyK
LsBlwFRY6M3uoQ+7OyvcXraw4kz+4hJojY7hhCO0D7VPEW8UUI1VGnF5d0zXMD/nt4bFoBlJLFNd
PitFhr4PHTVblKPrn+q0iRP07k5r5+n8Vv+2sohomihTKiOHFVlYd6T7UhQ0IoMNdVqjC/wvl9q3
JfrnVheyolEsENSL6+wGCbv9TLpjftZg7l1PZ81L/bd3/DY2b5WTc1UVVdVqGpuORfSqxIldxMRD
QdALLbpR8sFNigIlsqfLu2N1iAu/UVq5ECTH9mhAFhBqvzNc2euMo6Hm1XrDzvn9/j3IhfNoQJzR
A4OMW3RoX0WQ3+rFKqRybX8sXEcQxarCZ16AxiN+UACBfxWhFjGgG2jmTXKkG+GS4YD/6vt4b6wl
DP8m0pxDyO8hLpxG3zPZBKo5ExiCj3gHFDFuNOqVmzUowPnq3ImlhfNgWptwXeAgDJ/tgbhlfh3/
doujyw275rN0+8ZaefGd72P/NrqUG09DNlbt7z4DT2wabQeBjcj7X8xbmKEuef0POC1W/MpfUuMG
LZJOw0B7x8I4Eai0hwaYceFCVo9+0eqzdws3W01rr9ldeBqAm6M+jLFbA1DpxIRtmWh/htrK++m/
3HX/2TFLVB/TJxYpE50ATUdFuIvcpHmp6x1njxkK60GmumW61aPITmj4s1W6XyIRV5VsXDVi+5FH
XiWjezMPHZlnzqB3/mUfsTYLC8cUhZMWJj1mvzVarzXMw5iqT4pKVy6q1WlYuiJmJChNwk7nj14Z
ueygPgWqkzXPvPUsPKa2YtcBAmiqN8S8UqqbcT5Va0i/8+m+kw2+cFEsCaicZjHJGHUaTX8k4qDl
+76nmzJ9NbWfaZc6oQ5OufHz8jyv+EZr4bfMVuvbapbMrPPg00jZY5q+XLYwu54LV4y1cE1dycss
mdW4J/2nObErLYMckJm4RRw9kzB1dC7+VTrle2svXJRs09AMZjp6kYbvfak+hWvZh5X1gkb2n/dm
bXKjSOb10rL4sx6+4ip+s0A+lUbdrVCNB8W4DcC9RevPPNhdns/LJ4Ms0Qs816aumAUbdaRP7YHK
0Naqo5qukSyc7x74z54kS41zHVSHLVZvOvIe3NmQYkomSFjUlkMN6RmWM0a9MyBdkViWnQ1o7BWJ
bcTDpoPkVAIJqHXleOPsXuKWOav+EUrMxWlF7UilpYasD8B3NgK9h1HjQJj2eIGEDduUFJyBdaJo
ToBrym7R49OBfpZP7zUIugzlAxAFN4UyWw0dsfZpwoGaQNnSWoatp3AAhu4R+MDciPd6ztyc0QOl
AE5JiIyaULlCukzTKzeXiFuG/lUZiSPAtNOC3AjEcVZyowtwhha5m4Slo1MBbjfu9fULSx+ManBr
yR1ePQVasa/BRdBXpW3F01WjCJvGtxqpD1Uqrrqk2FpV7XTyNiO3RXqs2BtXSzvLJ1dru10pc69N
1+D/ZyP2k5ldOKC0VnWqMkSdVSj9qiycMDtUoeJFmDHVoPblPXw+ijgxt3A7muDcAkkd3O4rWnzo
6APNDowfCMdqT0NpaHQzd101b237LFxRpjY9GwOc2rLOPmr5JJLpLpyAeAN73X3b5CujXJvThR+a
2oED0z6XidoC3NylLfmPgWnXRB66brsyo2fdwveMLkOk3Ei5Vc6gpnjXA081ef/XWCEeMLvg7L0N
nPaarzijs2HvidVF0V+kkRj5DAAK9Z+jmj4OJDtSFF81trk8vrXhLaIiIUs0Dc79l4qevgHAdafT
5zhc4yCfV+Svu+pkOIu3lzWQtC7mHgYJmFafNrskDxwzwe5Ei6QK75YC+K5sxoZsm0EDx9ctEYFj
tehAZcmmLCtPrxFDDKXLU+lcnoG1b1tERIHZ6kpL8G1KpLyQ4IkpxjadArRJfnXsRimpo2bNis2V
HWwt/G2phw0eo5j1sUG8XSpulcYHTstDk6L99uXyAM+GIieTv3BBZa6gfKVggJUgRzHSPRvNlRO5
tl3n8Z48d/VU1KGc17co+JMRPJbUfJHiR7AKvJ2346WNtPA09VTHgRbCUPCDfZr7BJSpySE2IOSR
uf9AqOasuZn1HCqAKCsuCZGyZkCLJxc1nn+91z3mfrKpPfUVej9gkmaPl9eJ/FZr/mt0J+YWW5EM
bQUYL5jEhGF5qEE6QTTY0kCNgW6iCo2iFXVGfW8UI9gUE6cwCtuYbqMUwpGJhcaM0B7797jfVECz
knKrV9JR8WaOTVQtQTEO/J3Ho9gJtZuxzlH2eO+6V/SZe/V4o/Q/VaY5cTTZqg7ozQB9DwmOteZH
qODZUnhsCJxU+9DVPQ2e9e4p6bcGalBa62bl4EbBQ1wcxzByMu1ami+q4YexZw1XA3sfoD1Vq8/J
cCDmTo8jZ7ACj7eNg7guNPcTdeGB7Fb7QsXVCYIMF1UBmsHEQSDoRma0G8LCI+0Dlzu9jqE+ye1B
J7YUN5MqPBUSAnnyRo1DnR5V0MVnyCkOiH8HyGNGebuZACXuyK1Onia0fSdXjXjo09xryKM00R0K
zU9QZ9tFLdykHndFVIPULtpB7MlmxqfsoYyTl1DcG+ySQJWyBvqpvCmmg1pCz6C+S7qbqHluhs6t
EuJwcF3mI1RTqfk+tLUtJWB50D3UZY5o6o01d2Y9uJ1u7NP8vgfnb4sZAe0olDNFvdHMh0qDdpWh
+S2rHFlDqVjjdh1Zd32j5qAXe4vRGmx2pi2K+H5SuqumAF0Jt1jlslC+8UT8hFDodoZTmmG66yl+
hUXL0I1F/QDU7jOdKAYS/rq8c8+6s5N9u3BnUWJkhjanEbhab4tMsycTdq3R69XbrCbuZWvnsxYn
5hYOjWUZrq0K5jIlcModwI8byyn0Bu3atrDnhN4/6HOYb9xLZ3Ph4qJ2ZDGbmVHaetsd6qOAqgRG
i6UCW/Pau/VsQHUywoWbS3PVMuK5S2Ua8scp/JHh2VqJTdiNNgIDW9JkxYGvGVyEVCE6DCXrMTqA
Ot2sAaFBCFUhsmd4H+fNk6ptV9ZwZTqXxFvKhNnM5lSluCb+rEUgtnyP1XTWl+5siPM9mcYilkrM
JNS1ebuELbsx2tRRp+ot0D7+nyOa75KTO7AxDKAjJLD3grzV6k/a/jSKNxmBh1Z1UsSNEPuyyza3
436tiHM+6j8Z4SK84qCikHzu+AlBV9LsiU+BwTXcidkFcaGR24EOZr2z/+ylf2J1cVtVhWUExVwl
JvlbU9xTHMC21Rxd/bw8s/PvWZ48RonKddNSCeWLk2cUoFYsCkxsb2R7wqCSLcOVeOzcUE5NLM7b
FIUsS9sObyX9S1DVSfAOZA3AmHwNV7hmaXHQSGQm2ViD8qXIrxLryipr2xqeSLFKlHBu158M6a++
w7BrRZPJ+Qn22ljMC8ogd0I1GrckbX6xHKhsne3irm03SU4jh1rZMemQZ1eaXaY8UYTkl5fx3CVx
+kGLYxh0RLQ8wDLG/GeWQHstPdDhXmDvQNr5sqnfnR0Xtoy5OItAuVTGMIGurirSGyOzwHwaVu7Y
Q/muCMBJKns7DZMnYWVuEt0a5U+eFw5VQKRoXmlV6jU1uxI89Az9s9FuaRjepA3zpoh6I4IZWqJp
IFnrRj17rZ1O0OIUZ31GC8KxYjPmQrH5Ff+Y1Wey3bARra24a63sv7sc/p4lnRHVNKjF9cW13Ssx
a3NZoLgBrfXArN6N4jbsb1qheV17J4y9JTeSgEQ1fu81oIa8SddsA8KLXVo6pAP0SdXdqS9sYiVO
DX63VICIw1JA7BmKnyNHN0f/2DXUL0npBnwtDXD+KH1//vzzE4fLLHPIhxJspVDbdZSE2YM5I60S
v6rLlQ111sMy+m1r4YMYiXvSz4ReoIbOEXEE+xxi5t1vPRswYLmtAXGK1aZ4cv7MfJtdeIuMZbES
aBhiU94O4FZIgdYit125seo7no02U54ksi5i8rkYAcy7MiCzBZFVEMkVevJ2+VSd9yj/+ZglN3Su
jdII6wwHOD0UOcpD06PQdpdtnPf13zYWTqJQ9TTPKQYccdM2GKj50lVs01kbOrpjTW4y3VzSaDel
XoTjCBsFiSxbTdJtVQ6OnhrPYWzcpunDMMaOGQsnCvQ7s50J7IdXw9D2KdB7l4c7r99fJ/D7U5ZT
igdaMrTgzDlmEFUs6W2P11FHNLtRpl1RNm7aWo4EU+Nlq2cPzonVxSRLTTdHgAewq0LDtpDcyOUV
UDRbHURuly2tTPWSvpjzLM4H1LwQVnJP6gN0kVZSS7/bEC5N4cJrSpHpZWml09Hg0uOGSuw2b5Q9
mLGOqQbavYTedHVegmhxAitJiWxBT6WtErwvrVB9q7mR2b1W5Gj9BjB4CB6jpr8DnvwqJwzCY+0u
AoeNXfdm44i0cZBftQPxMlGoYfb7kJR23UV7U1Nds9gafeW2yNoPSrhrCuqZ/aNZ/yxNBZi54CFL
ofYQJ7dN1Xpo6PEamt8qAVgx89I1B7y5p/6rEBKVbTNycvBDMrxe+xyuVVJbBUXbhHx4DeXyNLMD
1qD5OD2YEn3+XB50hR+keqdEA/ZMnNl0LBs0HLTXPcABwIBphQ2qH9WHM9mlxYOIDDszAO/JHwr6
kkwNsLnc1YrGv7z+Z12GDt0mnTOLar/924mLpuZQkFFLVDBC3YNx0ZGqX/Ur4eH5M/RtYxG7pSJk
AevB+hYjJTJM95r2mNW913SbLgC8Jw0Adr27PKzzB+jb5PxJJ8OCxhjP8jTFAUIfdh3aMhQ3pRZ4
Qqy1FNGVGVy2MIPvf4zzMsQl1x1HCbguy5wMNMhRdywZINsScA/a7TJq+nFKbA381sV9nP2wxs8B
AblRQnApKG3dxCMk9tpO3SPIju3ObBHgvlclPl59pTTboTahAuSd27QiWy3I7xQebwQEGIiVzymJ
FUd/7sEJ5/t/O2PZN40SEsfbAatmaI8G7W2Z7kskmnj/Loll11a29uA8e5WeGFyEhDXVIaXdYiu2
bg/psshLfhk/S+Se3egQg1EVpZHCt3aokZRypW56ti/ndLALH4VAPA6DArYTWbo5HvHgIXBRWHOV
Kdukw0uT3jLyoZKHdAgf6bBW8z87dNNAJl3nhGlLXmOIa8X10IzTUVata/XBIYEQsqrdZeVrR4p/
c+RPjM1n5+RsBHkvsHtQOQQ3i5clnxW7n1Df/BcH8MTIIhwLap1hOWswNY/g+Zc7rYaoqd7ZzFrT
YfpN0vfX/XJiauFeQBeoqKFZYfJq/piak59qen1nKuCZakjyIw1QGmUVqIlMvfhMev2KZeOxbstd
oHTUjsKGexGwlA42eeOWKlRWBTEcVf4bQAU7+c6FTwqzohpoNkyIBqF72OW2CZ2+aFh7KZ/fy992
lgDYaCRk6AY01ePy2ZT+jC6iG1ws/wxdNJ/KC7PPF6GKMVihFgV4mA/V4A/1dcLey1ZsEuuO89Zu
QOaLs+UMnOS2rt6OzRps6ywrysm08oXbUBOZpyAPRrGeg/U8+EhzR8pjkUivrmemi3elxlsSzf+X
N/j5yP9kmhcuAwQ6hjVE2OH5zJmB7qzSD93MMWftPBvN1TfZjnix118l/pp69PmH6IntOao7OcK4
zJVQ5TjCaP/f9BBhBdgBBM18hpG9RiiCrOrh/Xb3l9Z5vgZPTGoBQ2a61BDFhdmmLa6T+qNIjlpH
byAQBqKNBOXrtnBaJduNaBGwRTk6Rte+xyL/NIqS2qDzfuBcd8dZHDJGWTab3iLNlCvebcWV8oV3
MzgEm4nE1Fh14Vchtae6dpmKEJoStyDNyjY4Gz+frMTCz6WlNKjk2AWNuguJsCO6huo823FzusEX
/k2mjaa1BOd5TsTOzIXTBnAI5NCh5bIymvOv6JPhLHyUpN3AWsKnI0iP7QTIm07/VQWHqPrk4S9U
EO16+Nkrcttq0kuhpCrzL21VaupsRPX9EcvEmGAK6aEJMh0pCI7G8oegCVpqViLEs+HNiZGF3xJT
oJSj0WDhShS/+i0gTwjbmB0H+jbiXxKlussOY566CwdomfGyUF9PGYH7VxlIF4uPODKf9I46tE3d
MHuPC5SxrNS7bHRle5oLJyVEG3dDiu0pxatSX5mrmOP/cttYumnoOqPGEtBBSI2aYsVHkB9Qv7Jz
vwPrarNTIWK3XiiYD+/fc/htbOH3OlXLQTsCY+a0U+rQSaLKS4LCVqJkxY2cZeIGRy63dGBnTb5E
RPS9PlZoqhqPCt/VaINNSLup62gTpK8g0cVdxj3V6uwp0raJSt8rSzwEXXLVde+BaFZaVs+u4sm3
LDyAwVFbrKg2HiOosRrkqm2Vlc15ZmIpsVSOlAtGqy5XsWqkXmqiq45WpAKPVPtQ2vC6UXodZJov
b8lzl9cfthaLyIWsY0MdqqNCjKtAdL5phLtamI4lFV8yYaPP1q9F6UN1walGYvMeuynPi5UPOTOr
f3zH4kYbZZLKBERuxzblfsVvlSLdrgx1zcTiMkL2lkxtPFUITX3U6vkr9hFkFyFtBN9du/0B9bTV
ltrfGLLFKfljYMs7qeqHuOqL6sjisvdRzniHQASiEtRBuxj6pN1bg8MMAqtir5P+Q+mzg1Bc7Hff
wmYGliQZwf3+RNttZYIl1/ga01dRvcbps2k+N6pQ7UF+kPxeM7/Akenila2rYmXqztwBoNPnkBHi
FHniJRpfBl1RccHLY1GCNNccbGO8aoOfK+tz5hL4w8riYEWyYQmbFH6rbqANVruaE87t9UgvQVRg
JgjOoVJra1B87tO7NRaXM5HKH8YXd22mBWE0WX0JMvyrtpn8pNr1CI9pu+/GtXamc+HbqbFlkxyH
8hwkVUJ6NOOHIH9IUrw/8gpN7qoWuw27T8rcKVp0dGUSHV2IY3rFqVFhSrLAyfvM4VnmKUPkpALq
QWrujXMKqyMrucK187JYj1wPuiFUcCRl3G8HK72CBM/KqT+3sU493WLWiSJFSuYjadWm0xm/RBhu
y+rp8sZaGYe+CC5CrVbSAFQER1WarqpYjtJ7/z8L2p/heKkOdcgTWOjRlWfkYMFtVsawciUsxVsl
DUgbMZC31xoYeKTc0Kh1ZQ4O3G53eSxrlubZPHla6JOBZsMQl0/QSgfyzW5S8r2UjW9BevKyqZXV
XxbUJtLlujmvPhgXIUH7NYGTsBD+ZSPnMhKnDnipypoFo9WphayOcW46ofWRGbEjZPcaGK8iSZ3a
ujMgvh3F9zwhdlMNe1rpG6FMdpV8KqjGQSLDrmIcxn4N63yONu6PT1vcDVVgyLZnNXRDxyG1SZru
pYWyYRv6CP3tIsL7rG13KdrEA1CCofjsc2g6j81WUo8kxZshxK6Wia+uNg6eiY//+LLF2YdAZxqo
+byjIbLi6jfI3NzW9KB6CajSIwcd6pq0Y3Vnvva7xEVD5nZl1eZY+MK1uaw6Md2YJprhAyqvx5OA
AvXUb8zdeNSgiIUmon+AtDp3BZw4o2V1KWqLqSRAeKF1mTTbWtjdbgbbcs88Fo+tZ9r9MUM8dNC2
a5fPWhS2lMYMsm/Txc3/aiVYG5Cj2Kq9RbJ3xeuuOMRlmSmbyMSTeXEtVKwj8D5Gq4duzcTiqZNm
CYQdU5igR2OvHIMrtJ6CXa/kLuCVnroVjrqCPVxxJkulzCilTBWzM9Frso2G1wL1dDptVrbleStQ
rQVQXTX0Jeqlz4Km5yb2CLON0KGvzG9A9lDi+gWi4wcIETxll72gkrBi9/ze/La7uGE6CWSxoLCr
7vsfKjpM73VgAGM3cUqwu1+rO2TXZi1L9LauQS3XhrxYylBVe6ggwXQLaWkzeQFJG3Rm1iZ2HsDf
5/17gItrR+lMYUbzxNaW3TzPTKuh29lV4M2674Gv31+e0LVBzT8/ueWmUNAOnd7lcYD6rWqFV2aG
/gydr7mxtXVbvDl4H7NRtMHsRwcEtA1aV7elBsyobtfYO4cZxZe9QA2JFv6/4AiED/+e0vnbTsY4
Rlo0KDlsZ3F5m4FbsgFJjVXLlYDhHHbxDzuLuyJFf3VhQKHk2NXxdZJrbsRHL+gj1xAzoik3ftWy
tJWQ2Yr4zPlRS16o9oTSW6EXviwzqPtF1r1FArRfd/U24f+CJ+2PD1xEmdBqKUXcYCJyC+zjxW28
Si14bjtpqs40htIeYUsdtFoWBaQfYnocBnCiKs9g2LXZGi33uTv51MhiL7VR09KqwCsMKoAHuu22
dBNu21Vo9dpYFttmKIrA4FpZHccksgmtN2U9gaxkrRPhdxZjeeJPh7PYNrQwM4E/Jbg0kKxXQ5sE
XzXlmzrX/YpCvd5q0DGFWE0v0Ovxq49rh6BelZqdByIRYZm7uPDM9Dk2uKeUh4z1DkuvWPej7/CC
2wjotJFoC29llz1H6uKQgFigQpdIvcozcS7vhgfd9/ovdlinQ2dBtFZ5zJ5VB9XSPRS93dGXu+yo
uGvdziv7YCkkY5QMDO2Rxm/1TbtrNjNpjO6rq0HJyj74nQk/cR9Zy7TCTKrqWEIOJze2rPsYiLri
IM/x4pzO3O+ZPbFiZNU4hZql3iaorTcTJNi55jJpbplsnTHXt2bZ3usx87Q6dfWmvsrzzEU+0NPb
aRdJ4KJ5Y2uWPvd41Me4AHAgyuxEvIQByuMB+DfpGqvIuSLXH9+8uBHVYCRxNxnlcSLVddm07YOZ
GNzprHZrGtWcu9CZn9XJ4DMBcL5VroQ6555oJ7vtd93gZM4iDYkirmFlJsA1mhdkbNxGP6ggdb98
SZ6rqv0x0MUt2WVZw9LRLMGWYg+32l7fdzuEc3bqdlvjYJUYqT15qRe+r+3xc3WWP0wvnB0Z0GQh
wZ+KQKtzOaKs0A02IyRww7s1Pi39XLB6Op8Lj4dtro4aySk4CNDZA22UPMl+FFP6GpJhYxnXWEG0
QaFaHm1lO3MY624vM9uCRhdrdwzqLUPmMeN6kjgk8WOKxliKjlq71euXJrnOcmRNJ3JvQR2i6YRd
DCm6p/ZIvIIcTdWdVnauIhuw6Qd94enVY1cOqM1T8YOq8sir8tFKyFHNkgdDbV11JRJaXeSFH576
XIviCn443kXbxJtbXBIbz83+V/Kku9bG2II0bZuZ+3zDH1c22LlX3unML/ymmFrgMyr4TW1jbgDE
gjNDeuYdvYx+CU1sumZvZaWX7UFQYkCbGmvmSEBxRBDvw5H7Xdx7sug36ChGU/MuUDeISVylaa56
HXVVEtuRknkrI1/7kkVSypwAs6gIjlbr6vvpMXXFDihnh2+oA0Eg1V4v15wropweKW3xhggKsAMU
GS72rH7uGox/mGxw7th9nbuVzpxCNDfWFF1jqZvErzOFIYZpsDU3JODO5fGjtncm4D9Z+iVzIhQp
mjRWBn4LSpzc7qnlQSvCr2vlbqqUrYa+cSDGkolCFdF40WSMZqv4kY+dB6pev8OiqEiAqrW5jzMS
2AlERXlFgI9vbroWjcbmwQRlGpr6r5BjsaPMgHglgHDiKUIvH+u6e+QXAA1DDVUr0MkHJRVKXUAn
bHQeedEU2CzxkTh8BEEVDvN91R1kd10moGy77spfEXk3ZeZIk0AQu/JiJOJk+VQhRJG64ZKRuDQV
zhBljh7XtpZFKJkCuQDsoCxau8jLG00EoHs/8qa2O3FF4srPjdLL9OYgJ3roLeErWXDMyuTRlNyz
1AIRzJ0Acc+oa1Cf6D0rIjZ6NO854VAR2YTWZMcaug4000eZCE2QlVPzGki2N0mhKQdmRLfEv1MI
Z08EOlpg7htUvu3QCJ1KhFahsAMDHTgVyi+hcIim+7StnLZodjQqoUKoOEDruArBW6WZa3ybkbEN
qDu3kMl1hUKcBIuZFooP1Vy3YoWfqF8kjv2u+NlFcsN7vovrfFfr4wZAtCujQXdeVO+tlhZ2lhXX
TdB5eV8dhs7YiJw+VMPTzBtfg1myVTcYhA26CQdNRJtRD34VMjpUZAQuoqs84Oe8jis23hmIHfot
M8dnIkDESKbbZmhA06bvJolPzMdmR3Rx02jjr7jFyw+qJEjGbxSldLVqNzbITsRo/9O+tAhUByq6
pYqn0qwdSm6gep01UMhNG1DxDe3tFAe/iIGVDgP0FGYfqORtIRTlaoy89wVeQRC6C0AyItL0KWfa
e02qPZ4iu7hXXE2RV2LIbBGVbiiIL5FNUyoGnZfmYObaldkMz2mU32jAB4eB2dmJDuYmEzcC8oKt
uGbx2zSGaBFOvHi6ifvnkH9YwJom0u/1wDHCZ6X/IqPpqCP9AOf/W4dqXsrEto1zL2dfRc88M3hl
SvhoJOiBN+kOYnl7Kx/vUK36UKcCk/3Q1ehvrFNR2MHwEQy92zM8OIzWDSfrLWqET81ZDzYH3DQK
rsyIQpzmkBWbDIQgGq98WuUHERF0KlqeynGBx2yTpd0NmUI75K8pXn40HIDwSlwUHwsFiC9zUjeF
tK7jPt8Ti/qT3u6LSTtYDXcg4jgfejfVa2cyH8KwuptIfx2GqNrlhhOgty0rdLeZXhXtCOkUhI+I
CtveJoBXggLBbzLuJWxQ7YzUqCYZzc4yb6oMCuDoGjK06Z2Vn7pahZvcUA9V0Ls1K67CMC6cSCgP
Zo/eHn0wf9Rc3+ZpvtNojHbw4EokpVM2YCCqpnuVBlstEY9KOBB0/MO9cM3h/aEy0MTGB/RCd+4Y
cTujZMfxtwmNTX3ObuL6V5XcB6gYJyXxpqDcaYCQGGp9yFPFjwOAtksFTTymrRShG+LQkEIH+ycg
Dlrjxf0vCeG9Ov8K6j1H5n4Es8cIdYVw7PcJaB8Sa99R8TrA/cvcuKnADiLb0osy1RO55YNDzmdW
cQvGj+0wXePBbHN20w5QaExerPTZaj7GQt+b8Q/giX09fAmKu0p+VahchoOnJY1dmeNuAhtdhxqV
KKA/SCY3TME4Fr7lEuuHjPUEHYY2vEeb0jGzxG3DdcdCxE90uhEqGsRV4rVwURzY4q5Ujb0Z7I3A
iwHGY/YsGMSawTbxUExxcbW4uApz17dbI9mw8cjDbU4fNd46qXGTxzuW4G2YOVa6S7OHUrQfOvFZ
8zmQV0FrJ4TyxSs8fFQ9KJhZpYMfPGgNRBsnNH6gk8a6RqoXjx8wothh7hpQjTIgFfXalE4W46xC
JylJrvJwM9FtyROPithlxNhwtNe1+Q8j3yTtfWR8jl1oW9Ms4PRogpJN9XT1Be+H9yLNcRm9ox/Z
TfHfY1/jT0ytr0HWBljQc6r1Xs/r49SLQ0RQeO/w/j1UKhyvAlBfEG0bRrCAN2H1EGvCN0mCw0nv
I+VKUXO0eyk+SeNNosePVQjaGYve9kA0bQiy55OIXwYDCOshmIEbOmntRBk7sDCnsQNX76dW7HA0
S6uB3LOptFlZeLmJjn0RvePZsY0jZd+HiB14utXSJ4iVS2C+v6RQP0HauquR/LWTsdhnuBXHMtw3
5qsVXUNLy+l4tM+Vyi2UTrPTHOFOFh4mPOpLqnpmBLXKArJt0k1E9Dko6UOmlD4YfR+iLnH5sG2y
xpZj4ehtiBWssB5oKcwqRzf8BltYb+5axE/DjqPj38rbxz6uXJJtTJAmQ7Qazs6ro0TgKqaPIxa5
LyIX9d3EYHupx8eBjXbRZ49WihlUuvup7d0hBqF3090rrL6dlOy6rqudYUG/SmG3aZzcDEgnJL0C
P843RK+9iuGxGlWHJEJMExnWtootRy1KT0km1+yFLWrdBXTyoKv1xkrfcQNvdKP7FdPeMSFj2dD3
UAGaeMp9owSBnyTAw5rXQYSG8057j8t6n/Z+pVI7S40NTdNDGN/TGjygvddK7tbki00BVIaMDYDt
PsRQblJT8QdmeEYfbkp2H0Zyx6ubEPgH7aZVwCYHrqBmHD/HarCzoPwFgUA/agJvYoYTVoETRuAO
kjPcJnbbCPRFNN8GCvfiSF5rSr6tAxUkRq91QPe05BAkU/6HtOtqjltnsr+IVSQBMLwyTpJmlCW/
sCTZJsEI5vDr91Bbez2i5xvu3n21q4QBCDQa3Sc4BnIdSNoMibrNOu1o9BN8iYjVZcJt4n7fK69U
Tl6mpHAD5Gh5Znph/SMLOpurnd0j86PVZ123dgyPzwpe3BqFEfJ4Q/MG6RWofX21AcfoQSejX+Aw
sl68xqj+QGDXohlU5CpEIPwqNT9oNPFTLnla9lSHqo20LgTMt0CNua171+hMCClBVSFDLxV2ygrQ
/3qRuFI4npCq2LCPdZChJ2P3ojF2wgHZgMgA1SMUpYy3ELtRM1sL+wf9sMBhtLB6nFClfKHNpsfB
IS33pCrDUg6fRVE+K/AwqIZ7+Clhhjv0/VzNMDwjgwZTEVkZg5LMZzXCM5ZNj+hJPqtcfkth2Umw
iXTGrHowrRLwThYmkGqQblJAc5q43uV650EvdtcrQ/F18nhd2mVZwOJYRSym3kB1b5K3oiB23WZg
FVG/hNXeCMWnUf0A4eYJgLc7jUwu4EBWo6VHAxc6nsROXc3iWsSSkCRBgdxnNZRmuTjgzYA7jzxM
gPJ20vBzGsL7WAYbywC2pfkdQXsrC9tDaraHwLjjIXHUQEU577mJhVPoky3R2BJ454RT+6zoiQNQ
lZf3rauWgHE1OJ1iDB8aInxIkj+k453OsrcmGbZjQTyDchsEZKdRFXs0y03GwEaNAi8ZoEzHqVdL
+lOvZ5aEvDHDplOz34kWWjkp7pv4AAm9WHS+LL1k5VMT7mmzn8nFhWmLPoUsRQ3a+QhtBBgjBz5p
8UKLQAaJMmdME183p42cxojnv/KWgSTEraDhNxqBLl6FL1cajgQyBjMHN8/XcGErhb+lUyjQg1nS
xagyM62xo7H+DbSkrzVvapI/tcq4NUV9KtuX6y+1tWrXF3n4rNpUyT1pphiVmB4vJiYjWUXyFCPP
L9MfSLBtOXoWjTdW4Upp8GLj/gx1tFS+DPjUhbqU4r06wWVEetcJ9/Wp31dKvzWDt6Lg1qjFfl3f
l0YE/L64NZBAMu43QHdFvNvKCQ44qcpDFhT+9VWZS0J/F6//QUSZi7c0ragZj2leHqNgF/K7oTeR
E3THIVc8M1gj46wNtqg3CpQxzWjK0HRsIbVPET2K0smkuxy9P7KmyHmxMEGZDhFYcD7NL+zS2edu
oShgpDW2fTE9yYL4LB7/7wBK+KD/GWGxdl0lGemoRPqpSEqXy4dQSdeqC5e+ztkIywWL2qmXY4Tu
SgIhXEP2iLRZmB8Ch8SQsHO1aGU/XD4lZ0POy3q2bGoXRnUoOGAz6mMYiPuEQnpQwmNbIb1XCKqD
VYgvB0sgy4yoc303Xu4/nI2+KNQKwDWSFCjNI+9m0dTMDzh3+wZCFv1TXcpOFhFHyuJNjdJkSuPY
Gso16/OLRWmYLZqEqqqsLhU8Q1pAm1Bm4jgGwtLKd70xXADHnExdbapejINnQy0qllEzEAbuP2rD
3T5iz8WsSthzq+kNZg8qf8rrXTtpvuhSzUa/bDNLfOZ8jGy1Uj2gi522L3ZtCuJPhgZlDuv065/j
Yufk7PctqpqKHPFm4Cm2n/Y7iFX4+T2gcLWy4y7ZdeAY/c+CE3mh/anUKhKgEV0ICsuJxrBCV7yg
bNs0VniHJJEnDgXVBmWZXwnk4mclwyyy+LwXrEqDSAGiiJP+GktfItZa6/lixDr7bYvqZgPqZQEn
cHEsw9c0N3flXETiXg9r5FUo/+WA9WcdFuGkQeNYGBnWIQyQ1pHbhq8Vay+3Ks+ms4gniTyikc4i
ATQL3QU74bU3AbqNk1PAMBIoVfaSDJbkdvAzJXbh9T9nuH1gz60Lze0jS94rv+Q9PyJZaj/WWiWX
dCm+bYRF6AGroAq6Ggsg7/hGbR0TbYZfeH+QlwmKGKhuOJGdR1bi1w52iU0340trEWjAVXZdoNzt
hJHF3tZcUda2wCIkVQ1tRcGoOLZp5Acl2rtlVlim3mwKVcSOWa7BVa+fOiIvOkZGq7QJMA/oJ0Mp
sUIFn8iQYevSlXN3uTN1thnmiZ9FepQnRQWH3rkNP7rUJvviJjyU285f/7RrU1oEOggqaPkUI6bG
5VtqiC2e0XJSreRZa4MsolWbUgbzLmwfdcysuq/xdCmtCo/l60Fxbd2+btCzdRORCsN0OSiOxg8e
wf6kezXkV93QnBb1zYqANQ3uZ9s+6Pzf5BvMRGpKKC4Gc7Ex2FQnRheaGJjeKeHghXG5XZnbHAD+
SgfPhljsiQoVaalUteKIwkvQhpCj/wknQ5dlCAvBY94cWtRK5GIfFyZaFeBYZP9qV579gsVWYeBO
UAUtjxM6absZQVh7+S2eWP+O90PUs6EWG6YU2igYUBngWkLOYXyWGlT2pVtmhCt97ouR/Z+B6PKG
qwpI8eUyK45SmhyE6jParmyN+af+5+/2F5yv01QIPkDtAVJO6U1Rj0dmShCzHtijhqIdDfNNkETT
IZL6++s75uKhO5va4tIqWsKNSifFsUbVYKDqUXQfUqqsTO9yb/dsmMXFVUCk2SAx9uX/wM8y4AND
O/NLeNbjrjL23KO35QdugLUkaO3jLW6l3gjpmLTYJRLwO7Hee8pgHK8v4nyqrn29eZHPI0pSG2LM
5qdKljjsEECIaUS5vy7Afk1XvB/WprMIIroOB6woQRCZUOJRyQtFtXJlNteDCDhr36ejTbSrkqmZ
Cw7VZ6p0b6Eph8hXY9yWEGPAh0MVFM0jgYAN9dLhF9REbYiUl15YFW9d3B0gYrkpxH1OT8RM3yZI
FMu94QTmXpML32xfVI1CJv0EKAHKeATNCNnW6UmBf6EBRrjRgBZ1EyaKp2lvWTE+T6YXq6E1xBAI
lxKbpxUe3He64DvWbuukcxp0Xvt0p5S5Xak1OmHRvuyq7UTiX20qGGoUlQc1sSeUnaGpqRBoimnK
bdGNOa4A/ozSGCkZFAAmw4JuLLN7rT2lNLppouS5C9vAUxlUNvQucOYkHdWvrH64vugXkdd/ghmV
F3FTlYUygHhWIItutuhHyZCYNy3IyTqSX/noNlp5v13De69tpkUE7QttqHnRG6cYbSETnYYqWiO4
rgSY5W2rTEMVJvMzHkiTUkJJV0MRPHNWVu/iRDTVJDoBNcz4Wt2zE4jqdi8bEOM5lS5g+S51OQh1
WDyvBJlOtaI7aeUYfkkI/3Xmz0acf9HZiIIlSVkXHc4hhFuB4DhmsCrcaLT/LfgTqsHY2dXoFRM/
8EC8ZnoX2lNSolGWae+00QRkfOH3LFoF1dFwfM7LCSI41V6glG1Jcoivfxejs9OHIKgnyoeSJps+
0hnMvCE51bbZCYSNCLjkdlfjeMhp4USRYg2R+dJneE8lEGNBqTAXrWUovSXqZ0ZRfmghPyTrNoEO
L1wLrCCYbxnCXhmN8ZdbJ+t8TUM7JFzbaZdBH2frtYiRGhz7ZN4OuOEEBcvfr1hjtdWe9CcNnVaU
BmJI5g7taJmpH02hy5WDkN2mTNZEXda2yiKAxgHkVtqxM06127tl7gR4jyJNyV611FY9aPZVPnfW
HiEXT8HZ7BchNSS0VY2kMk7mhAYYUsyBe2m+JtW4NsoihjR1jDJx3OMyH1q76+l2VkAPu2Aly7yI
laSKrKEnZ8JmaekzWcUEfsxmZp4aR3lttplbbdvbbAfoxE14NyPkoHF9AI31UXHR2hRO6vc/1xmt
F4tN5z9jMd1Bq+uY1VQ/gRu0g3EWiAiRAzURT/OSVRuiS/YfOBZ/Jr2IlYUWd9o0cB2TNnzJYxaS
aT9Er8purMEW3J6T3HGzlr5cvBjOxl0aUVaKVvdolGjzYnszcj89Srelgy6wI+7G/Srh6dImogpV
VFmB9R98qL8HtqlVg6nUxIzqVUKfviso6GjweFI/DQvNVnCPAIn7l7P8M+oiDy0Z70OpbfEtd9qu
CK3UQ+8dZYxuXlcOUYs1pZaLAZyqeNeBP6MwunSElEqgaia1iO9UNd5Jaurl03iIAnPXaPSZMtSp
GsUN9ORRjpJdQLODJgC3hE4JWjxmADF2lBN4KMCUA9YF9uMpVZ8quMHMJqVOB/Hy3vwBC/kfWV8c
NDPZEjG5ungmYe6CYu6gUuI05VPFtzEodzPxtu56u57l00vhaZ3+OA79A+2bXTbgS2TcqZr6PaDa
NhTMh7w9PFbjuZULZIw0A4HCzQQdALnUvP/73cogFwxUuU51IpvLyD0mFA2vYDx2+bCRWulFLzt7
rOOPKGi2Y/CgJj+HXEOfODpEvXgx4GuIZ/xbqa6Za1yI3N9+yCJyD2XBpTIl43FCxTTJJqipr8kQ
XNj834ZYxOkKmocVgUDbMRaxLUsciugAlmQrj64L74VvoywCly5rcUxVOh5LCoDl9KvJyg0Vr9EE
0Eiy8na9MCNCNabBUR5yFZDN/H6c5agf8r7CNp/aXVgzgIPQBc3dlT0yB4VlNkShiiFDFgOhny2C
I/BuSc5kGfCXTt4TrbRC/lhHL5nBjnl5JyOT5eVNbRxgWJnY18f+cma7MvYXwPMsE1M5gdTUOI3H
lsOgJCwhodofBB0PeaF99KEKMVIDbgBKlES2xqJwUwtj9CROw22Fiq1TlVP7FEKtx61MIP5kHbAQ
tMIV/OiujJ0KlupASTgF9P67GkStqN2GePgoLH8qjOEuYkjtQgHYJ49wLAJYlnGbhqcEpihT9qnI
qMRmhlXjrRMNhzZ9q0vtDl4qXhArBwUwsyE3N6YoHWOGYqWJN4ZoENT7KfkF2Ltnonjeh3s5OSrg
/6qitjsB/0sivQ+zrCDwP3Eg7NJIXAoEwRB9UuUUAnOmGZqdK/q+VZ9G414Zb4sGnKjJQTvkE56a
J1L/gM7NXW1Efhz81uo3Ndp3I9lrjNohSsW6sptgEtHqm7HWdhzPWZk1dt6Za1vnEv72bOssZd5x
AyVKGjDtBLmPLfT5tymu0/xe3azxBy+EDwIhQQOFN4qXAlnsUWOC3FdjJhAQGnO7VoGhW9OXVL8u
x7/24p8xlkavITzPwnLS8LSNFTSnw9JthhKM7W1nDl7WpfcjoAU6UKBl39pwDLTkOLINYEUU+WD0
qpV0FHZa4qGl0T0JJSvOTKcQCL2dcVCa7tiXn2UjTpLWA3wktoH6aIjOMWJzG02FI+WvfOjsIP+V
gRGqDFYJPGEcVrYO00Ci7yQAYUAr8CZt8rIWEnBx5suAWHd9vjfbuYtQ+NoA9E+iv+UKUFxQGq96
zZOEAcMNyBCCj579JuDf92jvd4E22/tsQJGwyfCZFb/KQXdDQHkqFbkY3De82gqehT9U7DAYqScD
rWwCKqJCwQX4o00KKbg0YyGaQemhrbtbY/b1GmX4cmTAwxqh6vTB+Ntg0VaWNC9vxk1TQwKR1pGT
Vw9tn7p8cFG0sgc2+4sVXl4Yngo8URbLG7UsfoyAsIlockYz3dTF6Gb94DSAzJKW2QIiJUFEIXH6
qhW9G8i4wivjPYv4J6mSQ9hOdsZM19CKx6Eyj5We/JoEeUIEhPUJ/WhjAQdCcmBzE7Pvf4ykBOBk
QFNV2pmwMRkL2ZbQAGTIf0HK2fbyS6HrfhuYXppAWLZJf8mBsdVNJK9RCWwW5INGE3qh2t7koR2L
5DORtDcSPFT0qCknkkGnO6ReNiagDrbAq9RWWlU2VQ1bA/w4l8gjTK6BGWlhQfnehV4GD4MktCLA
E9j4ROS7pP6hQDmTAqKEKhKs6550QIf0AY1BOLEp45PanmibuHnZe7XGfcDE7aLmwL8nHcYKtw2I
IyLfdqjMGAFgtejgQTsqAFi2P3Z6+WBMpRNVITTDpx1aLtsGokT5iQyQW+t0V4ypbyTJNhBwXJEA
2FTQEE84IHDgL8kWT6QPgJ0+9CrvYIGQ+43aA3IFGEwLSmwJTH3VwbCcKY9K2wBaMzll8TnVkNit
om2R944SDC/ocvp5tVUkQHZAgIx+dDMTC+I23lRU2zSMUZTbwwYRIPbCTYvXrtvq/UcOZLv8IQGl
G4QnGbwbs0VbKiZurul7UZheUxivJU08CYRNpM1eEDyVyW7IdjqXtwmwd0Ldoqa1IRCklhVIAujN
i4lTPwGlf/22u6TFdh7FliIiRDNynsoxrOJhoFbVL9V02w8/5DDYyi3f5jr8uSiWZ1aGb4jDObxv
yskSZCWtuBBMmaGamjynFVSXF2mFJvqmlXs4xemV6ms6GGarMklzPF7E0m9DzJnN2b2eNMXA8KAF
g/GGl/Zw7H+rNmgON+wD9+bGcIjmNL+bZ+B5e7g6rXUzLxUsvg2/yDYnjlswnkJolTqE2MPrzEni
1NJ6f7hrXMUeUH7dAC4pdSsJzaVP/G3kRRJao0cER5LawIuvxuGFAaNT2pLb7CbzlqaeinemtFqh
uPTO/DbqIikVgaIqRjpoJ/NhFhQMv3QSWmdwGfqz0rpG/oUq87fxFtexSNWWBCj5Hp9vui+JpWnj
a062JS731lAxFxPuP7t1WYTEpa9W6PvjW5opiASlpwP52hZOXKpgi0z/zw/41YE827ndCKmmUB7G
Y7RNMgjK2BpkBOb3bNHa02gpdne7Xg5ZOZFf1ZKzQVOdUyHnWM9MRt9vSKyJPa7EngtZ/vknW1ZZ
4QuK5ErHEKK1kUb7id/JaOYTO3f7TbIm4Xvh5fJttEWI6YYOl0saTcdK1lwjh/pzd8DrYmVOa8u2
iDJmoFIlpYgytQu/UnuWlUESA5UdqKbWW+Dq2tWtvzbkIrKUMsTf1QETk0BbjeX3ND2tTGptvy8i
iJC63og6RBBYedgm9OW4O+yVTeR8ZtsWuF1b3jOn3a+hbdYmtgghDU2mQGuwP2A5YQ01ytPm3fWZ
re2JZdDoUtPoNIzAzA8z7C0pvRX5+/UxVhZPXeCZRlOAZVMgWEyo1ZYHvQ4Aj36q6h/pWDvXh7q4
YGellUXVqzaSPhIFJBxblju8Q/1ykNeC0cUlOxtjjsNncQGoQ4jRitI4zSigAlsc2OJfIG/hlQVO
rQfAd+6vbYS1Med5n40p5JIDI44yigpkdddUVqH+SsCjv75610f5y3Q6CbkEdXjMrIbDapweFZTl
lGTlLK0NMsfEs6mwSg96HiioCGmQHNRuKb3noI39/2ay2AdSk8HCpBbmKcjALhxlyH/VtsJ/Xh9l
jit/JVT/7AQUHr5PhYQQnkxraTwWaL+WxnNW3pjVbTmuVLcuZxJn4yy+fhnlCdx35+/iVp7ml/fJ
znCKV+aDVnWznrlcUjE8K6cpS9GTIhoG0fHQOAFM+gid5/uAGLPhx2OsxPcS+rtBjgdN9EJi463k
RT2zcFtHNe7kkn7KBndkWXF05Vh2OCA6fGsN7lNQZK+v/uqyLMI+0KJ1KneZcaq8yRsO5S71QBo7
tGjwDr64YSsb9xIS+NuyLC+BTItyDsHa41i1qEp34PxgasWGQRp3qvheQ7zpwb5IyUqQvtQqYQYl
wDhBNtZQ9OUG6EwJxiKxOW+AEO3Y9gffiU1s2Gg76n7hQJum3eiP60nl/If/2uFnA8+H+eywyhBT
mtDf009VxSzeQICcba5/xYuPEqrpxlxE0pCffB8hryYs6sTQ+grYS2yOMDo69CMIvGm6z4fYzwrJ
ncbMuz7qV0ft74n9GXZxdLsujLtKl/mJGHgQJHgIVRWUZsR9A02HtNkPoHyBjDLw+7mrrMednzXm
JqeNA4y0R8vilBvDvaIcjSgC4RaUGyrcoq9jyEzAixXWrAGHMntWbo01Se1L+GDshj+/fbEb1DEJ
CUwY+CmA/I1SsCeWgFsavzeTFqM6JVy5hcbCWO0awuAjv0moAoLiqWiAMiE/Jw6iqfls9L/DWHpI
I1jM9vsABMhk2pVJu4+61CEDc1AWs+AOtbLwa597saFCkZtIDw1+4l2FGo3pAzfvZwBJNElpqVG+
z5kBUAtdudkuUU6+rdkiVujqlJAxkU0kcD2wnbUtoRRzUx3ZBn16NOOq93dx3/nmm37q/oUa5rex
F3GjqKAF0rMErTjFl/u3OvqEw+jaBC+f1D+bYpEqxlGt5HGVzV3G6BRuZgH7xlJ8SCoBrqHt10PD
2pdcZI5jMIgqMTV8yQBmeaNmwayprVJ/QCmwN++kJoBzsr6iXPuVK145t+Yil5x0YMGhXjNPk3nw
+Wnv2x/zU3C4G18JZgrLW9/wEid5kLbqy1rD7FKH/PxTLtlBbTioZFCxfXswlTNUZvUouQkEKGPB
pg0gDQYql6Uko9Wpmj0BaagIw18JXXNEvLYEi9AlRpGadWSYJ3IM7qRXQLngh0FuNGfYs5fIk9zK
ZbsZ/5fBxkfg4eWsvf7nvXTtFywCkMRz0rNA4adqTF1VZz4ZOXiNp0bEXt0zP1Alzbo+68vVoz9B
b9k0bU1JQl8qmLv2qE6hnw1dldjh/gCMSXYKbXmzjnS/nGGcDbqIGlEwVUw3VX4SJLRgKuCXWn2Y
wsgN69MotW5ZwVDTiG7DZngNIOWczQ5pIflXic7Zz1gEkBSyC6KqcNSachuWv0dIi/Q1xEFSbdsx
5QEK4oTd9bIXG3RP0/q+T1bwmJcraGe/YBFdKmMMQgh/8pP5xVkvbD3/COiuioOHkQYHOR1hlWU4
g8m3fZR5caL5YP8C8rf2wPsPqdA/cc5chJ2JoAE5RJTjb8OcQ9mK+Lbqcx/WZ5tI0jfgbTqdBK1B
JQadU8CRU3Zo36KDUIJBarpdV60VPObz9tdpMCgzGIG3FWOLBw06eJUuFQE/dV77PDkq2g6/4GZu
9Q57hi/3uik2mbfdtREXOdM4AnRe8wxiC0bvGDL0etUJUq/oXqrEhhyKLSrUIiR8h1x+h3xNAepz
mASTlY/Yq/pdP5E94Y9yc5/HjyEd7DKldjWFkFhBA6350OtbEXzKUNWTZcnSoFY8lbk/qek+VjYm
KPFOpHX+yMJDNnxeP+cXQosma0ChwxQClhDmYqPFBKU+XsGfWk/gPmzCrcDkbspeUTB3KNCohRRv
r494YTG/jbjYULCk0kolDOgtDGCxkCAsc3MzVjdyPz1fH+lyDDvbKYvIDbJ9PkhTz08D+S3EJiqq
nZrD3UJ0+Y8a3MGizDYFHhGh7qsS/lkJUEuA9FDf6dtMrVYO9Tyxa7tokYrpWtjHcYwzzSfjpeSm
zdCTBmDW69QtDdOtOWe3QAhfX4QLy82MszWY///sRUHM3GQ5VA5PrMsf4ZNB7A5FrSiG1pIm/74+
1uqCLwInpYJoBVAnp3hbZfCzs9C50RKnat3kR+JX7uQaQQzvG4ev1iQvpwpnE13s5HTsRBPrc6pg
dw4FlwwiL18l6y3dwMFp1axq/lzXPudiHw/G2HYMqcFXZiQPFpspYlvYFSMDZDbmCH6/z1+ur/DF
rPPPJJdQkZo0Lc1SENdH5ENR/ZbHax6tlwP+2RCL8AqVHrlOew656Tt+m6M3+hvMfjf3gGgF+7GE
ENcr5D4qf0088EIkOt+o2iLIok8X9NCkIceYaZ+kQ4d5HG1SNnbNc4uhaG/1aBpeX86VI6ktAgRk
uZJECDp/w/9uB1RuvQVYfXN9mEvy9N/mtkjg6qLQw641cQgHDy9aeTMXMQEhdtthD12b+elQmtZk
T27mqJCgWBl/bdcsIo/gUlqEmWKeWvFcmr/EsFYvWft2iyADQTkqQShkXsf6PXknHnzJciv8Ibnz
tdzc1od6q22yY/iw+g5biW/aIuQQpZZldZyzAQKBp6yz1cAAngEiFRK1dBTBAzm5UfXphqsP9Vg6
Apb0ERXv8jRseMUfm4h/rHztlQRFm1frLOQCpWPEOk3J0WxQLlJLJ4a4WZj9VAIgU/rB7/jtMN0p
+rNeqLsRrqNB9LbyE+ZDeiU4aYvgBM3MVMjIHE5RJ93FFI9wc/TV+hjEEN9PANmEwO+YPSXtU0f8
lbFXDtXSqLE2+zTWS8SoxoF8mfx7dOFR7oaQ6i4d2Ssc7TRvCoj4/YrcNZT+yk5fYn8Hc4pCfd6I
dfEBgmRTvF+fnL4S9Ze2jERSmiiHZuwxmf33iHAHIW9y/jQmv5RAP9QkPcI5HVoJXTsCOR4BexRO
b63RDM7YEsgm95AMag9aL9+gVX3bRZDmY5tQE3eARNhKE980+s9aeq2KHwHZgrJnwf/RNkfFMsTk
ERn4ezheFhPqoQAVw+k0TaDlOiJKBmw/lUgo8leU+GAhlkMD6pkkt0X9kRiTRU18i+ymA4qRvBNU
bsm+C27yCNIf9X0NwA6A4xYw8dBYBHZOzp+N4XkIdmmE3vkY2m341A0JeEWh1Zj30ijDVzRyUq3d
E0V4eV1DRnGl/ru2jxbBOTIT3msKMU9MBXKohvqMBqmcJnAE8Ri9L/kHWFP29e97+eH15/ZbVn7h
FaZltYkMBirkmziGOUH4ovfklBlmbUFh0a6yBBSYCh7PkV/pAKcAi2hpXStbgbnaiJiD19/H2JBV
haiGZi771YxBkeq/nzqV6lZCd6gZ3bBuO2bKVoU+MmzHrUQYB9KhKNKBQQZIFXmTNOpwSQINLdmG
1cP1FfoSN732m5aXSQKxSH1AUg2FtttMUuCz1OgqQu7UHg1SylDfUz91hBsNv1lSX6TgppI7v1FQ
LqH6vlYhDBdkLbD4XXCrsWyv6QBlaRSah1J3yBQoJV7/xf8hM/yziovbKe1KCswcAlK/mzzoN23U
be0APgZYCPQ213bQ5W37Z7TFhdSOga5CiRd3vQKUZttuK9GdOvreFZ0rsu5n2yeNRVOoFBKIGqIF
XBN2ix7qvQj0fWmgqleTbC9BoLszCfCDbKWkd7nIYhpENVUmgySx+IFqGqid3HQczQ0FAMf+BmCB
2VIE/hAA9Fvo4a0sCZ1Tt7+2zNmIiwuRRKiajHhYnsAf28gA5FEGcltf+7xg3tiYkI+FehmqB1Xc
7HkmdgY0L5EQnsoE0uOZfCNn8o9JRE4AxVBJFE4P2+UwDQ8KXnCzkN2R0d2gQOCsbpUHFgM4WmTD
LQXgWWH9m0rfZdbeowIO+cGHAa8uKSeAlsobLo9eWpowux8QIAGRllfp5GtzX9zEiZTKlVphtQXc
l9W291qAy8FLepuGFCKk3V5HhK1aJAuy2FDYzPJGc68fAOPSljTxoTWmqkC4G4sjmw1jUPbKvCUr
AY1CWDGJvrcyroBXCrTIuBFgqvUjsVi118dyU0QPkhBW3u51PbBDVruNOm1a8UPlEuzSPqeOwA9+
dNLpF6Dgcg8VTHgnDeiE0BRF9wc2BVYm1KOZvhJ58s0SUpAtd6noHT69atV0aMLExkLsBETXzEH3
DKT3HNSRgYMWBCnw1gTKOX83kxcFnwb1CytTI0eFFgVODcSMJ+iGPRukwwfPrRIpdMJg4sLC3QSh
qqKt95UWbaJSvS/zmxTY1Um7r6LESpPA01nopBIMoAyEoEy3zQBCeBx6mBAVSqPcZnBO4+lkF31l
N2ANBXdxAXSqeWihhlfU7W6EOFbB12wbL76dzz/SIkoJA7WKukdclXdQOZ4N+8LdTM3q8CRRIQ4f
7P8XwepSOnM+6CIWQJ5dkuCmOMeCwIc1+JiAgIBab+QYh8bNB0d/L5vNuk/TxZb3+cCLkIBWYFID
zIxiCMwpElp5EgsgmiHBcqAfAGibghYBsfptFGA2Qm0WOrMbAonxLKYHUCUsLZjZoNkIv4sOZWDh
muBiJrhNzLr4F3nI+U9dnGDVzFtTHfBTYd4DucnEbUm550Js25pCOdU4jPNZgWDQ9VN7SeYDjTeT
gchmmgjUi3G1zGjNCKnGMT+EG1i7uFBgtCCxuqv8tbT5Qp5xPtQSXthkvJtygikmLUQB2whZZygf
0CK0oxC0j6GQvZXJfUlOLO6Eb0MuygxTX8TxBJFc4NLDEQD6CgD4voK6YTycUonsINT9UJNR7NLA
fJgS/ZfZd9s4Q/eUAgselMh0Onj+BHhd1TeQ6LR6YEJoHkE1sL0TBXoxJSgAr73BPU44AFCQWJUt
Lfs9aoaf83wDqxynyiSrpVK/aeXOzdLeIZ1+KweapTey3QNmEOJiihG+SCzcAOD41viQgFVvKqAi
85to1iGDjO6sJBfJLaS/8ScD8A0BTclkAPTrL5ZXoR2p+gA3UAtmBzAsLXD3HLhxwxXIbakns35g
KoTbk1PNn0TuKOWAQCTZpKq9SoEraXrDzW0XvFWmbIdqbE+g8hdzryscbBoMXiVanwVogoUD6gg9
fUhmmHge3jCwOwNDR/RONx37CUSLM4UhXiR6YcVmdDRYtr3+XS9upH/KyfpSaIQT5Ocqr9htnB9j
81PwARKoxlYudzHC7/WxLrz8zwrJ+tJBjEr5EEQBw6atmFtKDFqiZuVDCPaliMlK0rQ21nzLnz3p
C3BvujpK2W0NcYUGvjpshK9OXt1FEDW5Pq2/ikVwPcJ5ZxoAPqAayksqGpPMMJWkYrhBUQrCqHfQ
7vaAHXXMfXIXwTIwO9SvCbXhNy+/rFWK/qr+KQwwNAZulWyAKQlVtO8TBedLkEQz+pveLp6bR1zL
1O5vho8OeLvWaR/133VrRe4aWH35bv8aFrRBmeoq6NhLrUS1CIuxTvCM4aArJilzlcxc2ZqXLthv
EWfxDfEORxluNPgJ0eQY1/Q57tT/Iu3LmiPVlW5/ERFikIBXoGaXy7PdfiHaPTAPYhLw67+Fzz27
aZpTutH7ZT9sR3SWhJSZyly51qYbOw+UnGCATm4tq37R8uixCjTqGInpWRY/0IaC6wtZuBhCyS9a
e0r99ov03ze7YjmnJUNephD6UoEIy1IOvX2ePJmlme4EQqWdvVW1fGOBh0UzFa+nvuvH/la0/knP
QSCMd7Gd6Tu80z2fhj9IEgDiIZnZWCnv/fY7F+XLiI9W03R4FNc5IjMAOKEdZC5LIgBk/YM/4vEL
CkzZW3z1zv2Kf5/fc3bnCBN+xdGFviuG5tLR9Bl05k5Hgoc+LP/mes9MTT9lZipjeoTJYZTLWPyK
Y5JDzSO5ZQn4HDBo7l2/37JlLVIuYqc+V3gQ34n2I6m+BuNw1gyI2GCg6bqhP+4yYUCnzla1yLHS
ghghRMjjuzp4qiG742v3WM/W7/kuUgh3QgBahVF/BMOJ8eSxsbTbMiEepYCpD+DObsf99V9kTgf6
WtBfeJeCtGrNuyS+s+2vWp2dLBRQBhvqKJBhTruDTtEiQp5fK+DinzRmjcDRM3ZMR7AykrJ7jyg9
F8WzysyzGpKbvI13pQF4ZoChVtMF9f2mDr5kaLAq/KSBC7/Rb7hdbE0QizCiHgQaVG7cY8TdrG47
u5h0Cm/TQAdJybgdSvLuZ9XPsMCMDgb4zbbZAIu2AaPMthkhCMnAGpAdA9W+0dPmbPEHSxQ7BWG3
AUs/SP6/ltPUYIs5WgT1UalvSMg8Iw5/5GVigQa5A/NBCbJyO35mpf2z6zAO22cRxUxgjNhNjGhL
efzcMylhnGTbl4BwU6FNbzfwM8ZO36ollNrNx3RrA7hibKs4cUd6n2xlOaW+8raYH7+lT2+MYsDr
Akll5r/2oNxl3ca2jihZFW6RQ7IRIhUjy1ELGepnw7bErq3tr22PiZ1U3Sggqlf6wCP1a0/rh5iq
z2ULxvkxazaMRreKheJSxnXouI9ODW2LLMA5wXiflpwL9B4UlOpYlbh5c1c1Lxp9v36S15PzWaKz
cN1IllM90pHoBBrxCjpsSuhIgNfKDUXokvE2KR60HnT8QNoJLOW69dWdnRlf+OM2LwM9sTN6C61E
D6jo26Kq7tpQlzgQWTK3KBv0RWjrwo/p7YixsVyLcYfSQ9dAPd0sN7Vm766vShYOP/8+88JhGJqA
3MMzmpfiVN7AC134C90WqM0oDq3BjYIsBPyrAkIgR81Tf+Dt//8xNzc5oStOSlt8WtxiDqZD/Aw1
hC5bc0/9CvO3zc7A7CQj8UtcJQao2iNP0TKHqsaAp0dzy9ghAuNR9SPRxlPUNKfauIAfUbJHsiRm
yVxOYyT85vTjJlyl4tSukdyFW+6BoNhrUN13mnsCHOKX659mOlDXtmRxEqiBHYkyxEdlLI6WArgE
Rr2vm1g90xT6ghYxNYuai2CVm6NiddPCSA4mYVN38uInrZLtv7OyCEAcnjpkBFbiFgh71rqR0N10
eLtuRVuN8b8WYy1Qk35VI85RlFXA8O/GNYqdOgqbgtkb37fJJqxiPNjINkNDg6n9WVHtvY/YpxXU
yzFAExlPARlO1qCcGlruiY+X7DkPhj2tISQwQALKgthVMXwkIf0b1zL75Ytnuc/M1CIjcgYVY+0M
ShXMZGDpkwnJrrqWmZlFLg4aFFMRkxkrxqy0X7mTGJdWQaeUogsG8TDJB5n+vT8O8Mze4k73qTDa
xiiriwGEWKlpuwzBN8xKh1N7XyKPzZWdhs5wVkIEFCo7KKbujUAg0v+Ih73aQMoiC5+GNt+JsoSG
a+31Id0Mugx9sXrRZr9z4dlVFg6UMOS8AS12HIQAoHKRJPOrF+2f4AEKLGzVzMu2jRYyu+zordVl
TomWYNg0d7FSSbZ8Pfuc2Vn4jETRi1AN8TxvvN7Lv4AqIXw0N5MsH+jsNoGXH41XyGBLYtbqzZtZ
nf4+W11fQJxHjAlC4ngZzNd4KPaj6PZten/9RK1+qJmd6YDP7OSp3+f+MOKGV+GlDTBH7f/L77Rw
iF2StCXnlnHbc9XJQAmbWWdwPj1eX4dsvxYOMa8hnpYyFDaU+hgxSFelZ7BL7okl2S/JqVviyI3M
B5lorBi3JS4dTTEPO/5IfLG9vprV0P3rqyyFLrShVHJiYcrErFGjyA++2k9qZuheK6ckSTENgABZ
8M11q5I9XILUCxsP8iFBnsStR6P+XkDBKk2eYqFJXqnG5KX+8GKz5S28WELVuCgLYHGbBgNe/k2O
9z7PDoHxbpNpXPqGgfBGZc05xlxArZRHPXov6WOHDofAC2tM0h99kH21WQKe8j7H9FTPofhY5D+r
zkRnu3CpWaK3Ab/Q/gDX54sI0g3aO2cfJB8NXjq+iSI9h4Zn0/LtAIFEYaobM07x/4LtANrGlsWP
TDcfwADi/btNXrgtklZJ1pfIeVX2oCjVLkfXsreqc+FL8MWyk7rwW1CxRABQW3qrRSMadOrJR8FW
1bjEP07X99q3XDgqVRNKHDcRKoogCzfTwYWeD17oFGJ0mKkgJaSkRsk5XRuom1VMmb1wWn4SWykZ
bOM2r5+KFnoWKC9GdNMq/tHO7sr+pRPdcRLfu/7prvtKVPl+95UNerHoRuNWMlY4lnitqufrBq5/
MpMs1jXGlpXlXT3tZekpmbG1UHM2ql7yyVaTln+un7lkuLWgJQovhjGMkeuuEE/UUsB1N7hcs528
kcEWZItaeOY6LoY+TAS0A2sQ+wBkPlhoA5qyR57kUJjL3g9e6DV6T3hENhnSMRFs2lAFdBdM5Fp9
K3Rtm3MwPgCbEFNZsJYscUkzIcxRa5umAPgcSeakVt8mfBcn366fDukKtd/PXwSJycYKYAYTaW7a
B26KMBCqKKEPZCcyDW5Qv2f2fcllVYLrl9z8hGLMsgRV7UEoTcwJk4zWDaBTF3AYXHxoT99NczSN
myguOkoYGEqfZSPsa1Cm2W03P/8+M976LEozjvoLnq+b3gcCBz1EzDF/CyAMttGpRzQwlcjMSi77
smqb2UrJFWu6i92znuiQnrT217/n9SBvfiaes3UVwTjG3EYC64uvtZqhR8a9oHrnCZAAdbi3MK1j
gjH4utG1gcbfdnPhY1qVm2oRI/5Mn7K6K8UduPaoeQQhtIuhv4312kIdJj3R5yR2BPgsMSjiXv8N
stM0/X22cE4UzPoZmJxIoPzLIG9HUUrrlLvItCHPaQKoITm/Eof3uSczg8MY65gsCuktC889dG9b
lbhWGG1LjmKrHb39q+Utq5QFx2g/xzTgbUUqB6zeblUApAVN3Cp/GfrghDE4yUlam26cf9RliVKw
OBCDCc/Q2BApFYPH2nOvTMyn4OcEL1oUNs5YV65GBeYYFMcg6SYoP8b+W8wx1tBVzgj6UiU7lZHY
grSdSr74GjXkbz9w4boyVLfjyurxnEnKV6J9gQQjBHizMwgdwIs8nJNQ32oq35TAZSoRgdpmvAnV
xxSs204ZY9YjKjas+C70U2a89wPgqgzytzY5iwL0sODFLbqT39jArH5n0FjsK2hP2uk0GVztuwrV
cpGpzRb0fG7c5s+Z8DeCs53SJ28ED+nc0DYJY1AQxx9sHUPFUeTqtPdGdPMT/iMNa9fqBpTiK7cH
SzYPH/TK2ihlt2/6PeOHlJHbtB1Bmcehs6u4tjrsBx5vWzOCa7zJ6xLk3xRaqiCBQcPCsgG06DD3
DSFyo8VOiPY2GtQdJCIvLagiuWm99d0ovFrt4RMMWiFBjZH8toPimby23Dgj0bbg4eBWqeZENYj8
0hTVzXHEV0/G7KODPGMD+XqaAO95/XxLPOOyrgglWkA5OwT0iYcX3xUseF+vW7j+EDGXxUFjiPs+
9THMpRrZvsx/ZiMGdskPTUgi6vpKQJSqgjBJI5/MxDO/0NHQ4GEQ9Rctf6T+XdZJEDdrahs49r8M
TD9gZiBph8zuCxhovLF1a2VjhZ98TRMeSodYZLIdLTe4Uzdkb3o49te3Uba8KW2ZWU8hD2GAQ6e/
WCz3qgHylWMkMfE/gvOvFS5yYpDOCauLYWMKJ6rm6V6/t1102G9iQBvdBNNDrcSmbFmLCKbyIiP6
tKkl1GApltVEj/9u4xYBSvFZ7oPdr7/oGWAr9lMBuu3rFv5HLvfPvi0HoOwR/UzDDHtIdHWHdgd5
2K2xNfaKdLfWc9NfhhaF0H60O25OHygy38CaGec/bWlZUnbOlzNPdq6xzPSxmvLNVh0v7ZyJBR5w
RjCuHXiK8wCU+fMj6HElj1zZ+VtOPo0lUfB+h2Xh5gdBt7R1m8NEiFZ7hD8Rr3LlnRXJAWSLW21B
TVRJpnuVV+Bcs2rIEkuqTJ+c53++qn99tcXVbTpeUOgRiosJgKvfdnsm9kbzzlswHrGof0kLCw3W
GNr2YfBgjCZ8/af8aYhJlTxCtIqUG1G+KOGxs77Ww3e/UCCYehHGVyYgYGLm5zi5EQayAj0/a8CO
8GrchwPkMXSglwloLjSpTNrULFiuyQQYCLhdqhnaJ7XKzB31WgzIAPIUHHl/Bya0Y3kSUAhozlK2
hbV8b25pcX/HTox21HbDBWSRMc6FuY020TOJHYhJbwev2vRIdDNPzoA0/cPXlrh466qxqdtDLoCT
i0E0jKMYh5cGMiEA13lpwZw0kDngtUfEbKlLUQJgn8qIIUO4dPyNR5Dk6SGyQzCDAEliQmxXhZpU
ySRxbc2nzI0ufIpVWXoRtPiSGXtLMQzUYmw0SqVPFZkZ7ff4ZZJCj8KxZ5cKlXfD5ce+c7L9CIHF
hjojWH7Bv2nGcsLR6d+98hU/xR9nB9WPBWYfKtidKCOgAt3uAOOABAKmUuizHDO2tkyVAFhkMosY
GAf4fZngD9ZNPmUhZvpexRfLvvR4Yv9FvJkbWVwJBsRmRin8ZGpgUgrqLmp/qYzsoc4hUQwkeu9/
Sh80VFaXWe2Gzy0v7gQcmO4X0/LSFvwC57A+2MZ3MC5guHI3KWRa2gtF6htuKgSLyiMQLIcPw8t+
eJRTIKz2nX/9mj+o6oSJgTKNBVO8SEAQFXpgL4aGvDNJpQCF2hwrB/Nj8o+8FjPmdhdXJq470+im
CGlX5BRAM1z4kpihGms2TFWD8vyEltKW59aqc9XoQtDKpdD6LHPtNtTrn+aQ3Sb1IJxB1MxTy268
UU2AT6xh6LbQe9e8EaQKYNyJQFkdYvBOjLR2QKOPGt0XGtx38Y75R7U71/45M75y9mNUTxyKRw0g
L3l8y4unauwcTflqYFg1iTpIZHxQcqnZTcoxdzG4Ix83xFa/gkHbL+pNoWoP6SjcUM/eSNcCGWVU
p6Fud/2gPdGmADwjeq3SO5t+6YpbQj4Mu3tKh9TrE+oiZwKWubypk3us1Q3L7Ngp3zGuBWIRCHdg
AotZcO38Sxl9q1m/TYPUbSrFIUbicvBJ5+W7HlzKBEhoULAEEcU7rHmK0DHIEkiBAPdMSjzYyRvT
XpRCc+K09kaBo9r9rDDfkwNwnALyhCNiRyZGbYBPxvyIURy16phBYoeFTpdpAH+/hhB7N1vQzKKg
qirvcfHVNpEh63DLEKrnLap1ApNb8YeC2Q0/zvDEBd9+h9YFfnlxJ3Qwa+Q3ef5T94G1xg8Nh8dw
hGOPI9fCe5K1vRPrxSaZHKHWOOj/EgZxx/ybP9zVgFzXJtsEEXjAI2AxN3onOW6rMVZjOuTkJte1
5Pqr62ZIQeEzXPRwwzm8RwhkFBoMqL36nsR5rYZVBo0j6GegKr58p3HdAn6dwFa/9Xf9oXtswTPi
5NtsBypw7Vty14DGJ7yPfwgQNsoyzDX3bM6ML7K92G6h69DAeLeFnkRLt+WT6sQegpDTAzLTohHc
3yZbGZJ4Naee251+1ywKVaxtzKCFXbjncRvsm4v+ii7XRNrUAD4ExpXB63MPcmNHKXp6NQICEQHN
XGQQ4Jv+3bZWhrQfdSh5YJTshWxyrwMg/xs/aDeopOyldMarmeHM3DLQl2IUQzoyOA2MvBnFF3BB
upFqb5Phe8hOrYHuWL410jfJudLXAv3M7vT32RbbbVuHAggVBIP/kLup0BaEpFO/wdDITsFcsiwM
r7romcXFYWqFWrXRiI2d1JUmOrlgIyDTheTcBe3PV0OqtbFWSjFnBhenSGsNH/NphF00YTp8QAJF
MHwsLra0R7DqEGaWFpUAiCPVg2lhad2W3dPHdqO58TfuAvKGV8ZRYFOTL+o5kZJCrD6l50tc5E+s
7aygjLDEMX5u28LxCWjqlZ0Nh671T2MEPC4bNpY6upLjs+oZZg+axd6yURCqqAO7mCq0D5weeBAo
nwUb/cHvMPzq9i/A6Ljml0HWm1ibBMZYxa+n1GKv8yKNcFM0eonDB2DNDiYmdErjzFG6tNilTNGh
6d6pgRFC9EhCiFRcX/nqofpl/vP1Ors3pg9++kJH/m+Hz6P1kACDxDlUqR6um5Et8xOZO7PTamCL
hx7ZcPHP6lb3giO76V3fmfJ+sZdN966WEmab+smeNbPWYbY0AGEZOKCPKNM6uJcXUjr6OwPLA98q
h/ERCc6/XOHi7IqKqL4eweZUvmgO3I3uI0zHqS5kW6XKebK34uINgBFiPxpTbGd8sI7q/j81J/lM
5CqmeL6Ri4zfVv5rJ7eeR6RIMfIxnmSbgjJAbkdw76QeG8Spg8RsrL9e39LVXsjM+lL5h1G1I4qJ
N3iWOsSFzuc+BRHER3SKHqAAj1X7e+WMsivJUHqwgFl4CiQ/YdXJ/7oeS2UQP00zoo3wCzZo5fXm
We3319e4ikmbr1H7PXAFBqkz0mKN3Rt9473X7uKtdgdmVIQR5AU37R1Q5572kDWSA/tZ3L/yNv6E
9swuSQlGQSOadre3S1SmcuBjgBA9kamA/hOIXqy3cLqqm6RT3ayLvBGTgMCWOwp7NzLxVAXqvVaD
iDzKoUbeGqc80w6CczdrNN/VOluCNVo985ChNQ2KgSz62Zia/V7KmlYRacAuQa5u+rbEANIxsQdX
EbGjTmpC/IGBVUTyfVYjw8zqIsxjniMMaNRCPRxU74LhPxqqCN0JLVbE+cEDTADaNBuJ1dVzN7O6
iEe9Qcre1+IpADxYFkDV2WvA9S3vHohZnKamk8rx0m0Aw2joxh6BIMhC4WkgHJb8ktXEavZLFvGp
1UXH/TZHBWXAU1oF/LM5l4BahSF4WQzNpQOAC90Zw9OukuaOMQYtUF2ZZENWw9TsVyycK1FDnvtV
gl8xPiJiglbEdGMNg6mpJluwbOsXrjVkjAYjbQaUjDAv+13dgrnmWH58613VzTGInjjSIqfM5MLL
UrWmKfjWsTr1R4ikrrWijR49ZAMegfTBztl+AL0A/D0UqgK3idqnATpdRAjJ2j+5iP5wCf9sM1vO
ytop45Diq4eL0T1D5tizID7WKgMoznGjew3siKUxVsdO+8hFg+E/8DedQONfJbdd+zMMA8c2b/P2
0oLWP20vKqhgdPLWCfPWEj/s4aMKMGeTmNu0elD9L+nwrCioGdjkEIEyvSZ3bIgdH73bOhcOJ9Bl
Ni6RekuLu3J4C8xnsFg5rNkR5UQU/UQGqHyxDwt0bH5egp/b8rAxbPgedcIxIB8Krb4cVNc/K/7C
MG3VBFBIM3aYw23aQz7ueXZfYBwmhL5Xrz0pnQQru1qeMmd7uXh4mZ3W5kSF4wgD4ZGgeaZgh21T
aOUUd3b3geH2Q+kD/2M5qZpthPhuqDdmdkzbL9dv8BpXOLhS/+s3GVlEmK7y68pAz/qSAV2d9XTb
6gNKNwlzeqtOoTrfHEEwtEkrBihFOXzt43ME0o+6PNgWIJzx90kvrFOhtEMIhHceY/NRTaEtTZVD
hg4efK8F+IHJIanIDyY37jq83a+vYTVK2tr0fDWICvWYxf3vw5hkQaIYQC0pl9GDeNM5OiqYO4UA
kOVgruoUHzsM22cSw2s3c2534QwASB0Hu6KwW0HbELW4XEg+z/QvLK/c3MLi7qcFuMHTAJqeGSk2
YVI6MRuOKnsVMTicyMHAHL9kL6fvfcXiEtTCWVcWTMVe1puJB43vLK850p2xJUjENck1mH7+NWOL
WxBzNBPS0DTAd6q4hH/vSQqmrBH4C/1UV2Q/hoC1mLJXjboWtWa7upzbgqBb0IiKGXfUGndRxUGK
VSgftPEx31dCkzP9URmDN6DQODIFBZGigpIoyntKLSNRkXzfJcSC0nIQqq5jAzJMrhAo4LJ+Vxjh
rteOqYrJTEIksXL1FT1f/HSoZ4lS0HahPQQmvWgWzFVQPoXic1aaEDYgMA82lVjTzrjum06RzUyt
ur258UXmApgNYBS5Ty+jjrG09xKfXe2eEgFGGzxeVcypQdzZCeE3xvSem51na1WEN65ndVLGf9kp
WOQuRsBF1weGAbhh76le6jVop3pTICeetg88zZTcLdnHXrgp0oZZbWVo4XFIehrchcoBCLaMQz0N
j0XqEcMSEot/UDNME9X2RJYMJWKocCyJlAyDRZpixlNBdbrN8bb5UB9Akf7/SHrweDikbnjDT+Nf
dA7nhheb29JxhK5nb9wZ0UHtfw7RR/t32efcyGJDNT3qjNCAr6p0aGTaxY2SYWTZaFzKAkiKVscQ
uClW84Of+CelKkvENApaOs37G6c52+ZFIIiJiNUW5D6oX/g7e9vvgYtAH5EfwEDuSRPCySv+4TVn
1hZBIQhacIvocF9C/9K2kCxkumulo1Opg4eX1oHmt2Ze/EhMvtdBW3d9rauHGBKnoOayocbySd01
cx9WRWnL09K86FbmdXGyV9RxAykHVwsCz86L+1T5ed3iaoHc/mVyOYrD/GZEX6Iz7opJp7koT00I
2fWa7Ys0Jlg13jtpQ26Ibe3KFlS1Q7aL42rbxCneP6OrAK9nFaCtozIa2dX4P/thi/BFtWbwM5KZ
F94DA6Vzj4atJOlejZAzE1O4nm23HWcBWPyV/uIjPRtsKFtjZW0eb4EeTKNbrr+k4eH6fk8++I/j
NTM5+c2ZSQFmI4zkwGTYHrPxzWqPbSPRMl17sM2/6CIG5ZZJDT1rzIvJ+1NL0G0JlJ2gww3TZTMk
q2Wiua1FyBHo3+VBiSSthLCgivcnIPx3hOiNW/LqKDi0L5niWdW4S4Cw7NXeSyyw4EblLlWNrwNS
b4wiYZzcrB4NIqDW7W+UNtlf3/PV5vn8Vy78ZQyuTMtKsekGeysr/px1KOrqnbHDJAp3xgAUD03y
MPZiS8vxTfXPvQ26q+YS6995/zPWkX8qX4iuHXFxPwbUPGhqOpiwl3i6yaNeOxsLjwtOzDqx7cG4
Y63uBAPiCMgNCZiShEbOtJWcxNVK7XxXFn6VhiMNDIT+u/TAfsZP/SE4mi6/Edvqa7oHGaa8tDLd
p2sLXPjW0OqiXAkRt7ryPhiyg1K/Jgn5aSY+NJHKI5r5ivZYDP4Wiz7YnZDs7/W7Zy+f2NbQQzRb
YH91FroUAyYE0hVplf9LMwvHlYZBzJiZmxeMyezU2nShoQ5GQlnCc915gRLud09igWGTqUMAUcIY
JHBN6Kq25WjlLoIyN0OBiD/1iYytZn0H0c1UNUg+aHRxQiEEHttV25qXMHnvxFbtfEAeZNPgMiOL
c8loF9Qk8VFszH6o5rfCt13Wv1x3Ceub92shi5PIQX6GURydQS79QY8zwIjVQ1S5o3pvKO1NxaJD
M8qEkNf98j82l2BVDZRWymgxdinCzLMVe0dV/cBiEEthAPb68iRbyBZHMMuHWBmMzrxk+bc4esra
11BW25iiyJ93+ddqFscP49xGYWmIMvWogO6u8ZJGRlkkW8UiVjKVU79UkV8no4lBgvda5S7PZKOX
ss8yLXQWkVnZ2Cg6UnwWjHbURbPTY/8c4jCgoeRc/yyrTBCAX/z3/rBpxTNbhlX6mW5h08g9Wp3x
XQn1qOhccIe+Gt2meB/OsdfslXd7l28AYt63IUpW7kCcGA7ZACxDEhnXizuzH7S40CKztNhoQnTO
SLBRTcAkuI7XeOj6VhG7wsSYhZnwF5pWHt4/bgfKZvBcHiyrqhwC0T5HAeueY/FQ0nCQ/rCFE1DH
USVQm0E5FND0rL0dstfeugeEZFvrPchf+iTdIJpsCVxdWgbg+49fc462TSCSY8hyMP+1Er8uOygL
nwGC6rilhQAdDbFOYQKZaAxeDfboKa1EiEJiyZyQHrNjAgbbUJDcYJcU/eAu80R+0yIrz/JckgCv
9oZnB3LJkK8Hsc5MGwcSunXfM6jWca+4GQCHmciwZWAcictYsuWnjZ21HXiJL5rJNyOmiII23V6/
YdOx+MMrWYB/QrsIsKolnioye0VTG4BOwwSqbCwHEVPqUPFelTnYooZbFoSSU7GeRs1MTh9z9rGC
iKSJ0aVTP5gdqye6h5KES3cZuMywjyXEiGvJ5fiEI19b5eLWjkEUF1EDkxjC147NzaQLoDnpjbVL
9hxTEN0efMqe9a3dRufuNcJjeWr3Nz9wZSzPR98/8gqJJ1kNqLNdWNxXxefWUIcqurUZiAfi5tbs
fvbJ6DW+BSo55Zkl6Tb0+931z70aIWZWF1fSrMeWtvGAfMR+7keQwGaP2d+oGeM0/XOmPmt+sw+c
BoKIftrtWrtXrPt6eG0HCcvn9MGufNDl6HPoh20WlYBuQZ4T822q1yYCuMfvYZ9O5PCyW79a45it
aBG7A81omM6xImNXHVJPfbVd8xzfajitIKG9/olWcQzz7VtE8UmgaGh6GGuLnUZbDBMestSAT8u9
xnqrsze/fug46pB9Jlnnqr+ZLXP6++zDFczPodQKyzY66rWFmc5WUoiTXf7lfHOn2UNhTCb6AfwZ
YOrMUTMCqPeHT17HloOPEA3yOHStMXcGlJyr8CjEI88k52c1YMxWuvBBbS4MtZ58ELCkLtDxex9R
eYT0TaB3h+vfU7apC98zaGER5jFgGWOJkoyAxE8pq4LJVrPwJVVDwEqY41Yr0KcBvGVbGm8KgMYg
3packPU0Y7ZxCwdit6nQmuluV151MwzvEOTbg7HvWf8AHyJ1dGCWyK34Lkeyr3sugHDBI8Ug7bi4
FWOS6FqEZtsF2h0Iwc6EeSager7+sWRWFjcgM4Yx68Z+uJiYaqVdD/R350XQMfl3ZhZpLR0sdIRr
LAbk+tCv0QBagU6q5FutH7xfO7Y440GZBZnZ14C3AhcIRW4vIy/Xl7HuhX9ZWBztEXrbQagBlWN3
qlMqjVtNtH40dHMGmve4kNyk9eQL1bj/noHFOc/A+9pUaYc5p514mZKv5jhF6sCNj/IJxukk/xli
fhlbnHRVbToLpPo4Ci30eyCVoyUJuL8xqFEpblDCXTTmZoiE5GhIvtqS+y7R9aHvtQY4Mv7dyF40
JnskrjuLf9ZlLZ66dgC0AvgY2QV5fypuS+ZDQvID1DWS4yezo/0eTCI05KExko4XYadeUrz6ZX/U
2MU3ZLAn2Y4tPEPeD6Ni5wDBtEXrtiiOVuPb9XMuszD9fRYXU9qEZplgsE/VAKmyIZzbyQbqJFdp
2RqjVVvoQQeQZBag0xh7fQWpgqzzKnHOdRlQSraehWfgNOckCXGPaig7Yr7TB3X/v9uxhWfoWMMh
CJMDmATOQOtHJkVBSxy1tXAFkCatdCMq8NGzn524qxPIN4mf1xex3h/+5W+W3SWj9/ViIPgoxg7s
uCXUCJwhceJtsrMe+aFy2mpTvsulyv9HBvjPFV22mEDpUHVcF/F90LdfiwiDozU0HPXeqTTDRcL0
bJrJqxX3rmWZTjXIbq5kb5c0cDXq+r3lIzpV4J5Ag0dH6woTXhJHJ7Oy8A++Gjb1wOBf8+Gujc6h
rzg2poCvf0KZkYVvYFAe53oMkFg3hChWQjWKql4e/FWZ99dBsRcOoqgDHVUqHPf2E3VXYqQN5oAE
vr4aiUtdioo3et0ZEOBlFwK1hgL859HogpIcI4xC8mKWWVp4CCbSFAR88HiF8eSDvaXtwFEPxTpo
gUnWtPqFbBMppQXsMtDFv/vWNg06rQFv6sUeblPMMhjA1DW9FJS16l9nZhb+wg/xpKp8Et9DxOpe
f9OO/xEsfSh2iWvjKYch28ANj1SWsqy62pndRRZh5g0aNhGSsHASfQJTKi0VAOj6Q1R+7WyA7TAi
qXQn0r+aY+V15bNqnMAr8Dex+NevWCYVVcDVXCgmNhnC8BbISrmCX5L2Tq7L8hfJ97QW1xoQR00E
wH9cmHos1NYj4yuNdcmhMabP9UdyNlvQ4l7HdUwLf+TswnyxET01oUVjcm+swSckoCXkK6xEp4V9
GVtb3ymq5btZyh9rFh54EnjMt0+16NBk+j5A8z22O5cEOWYWDS/GCW/aV8XGKIbIIRvJnS78Rlvd
Lc0bPftGkhzz9bmnqcfMvKXqj17J3TFuvtpoGjNmedpoEYcW1dnSFUyBDvYDZNeAEYUcQKtmukMa
P3aDjGaOTdj+LxzEbFsWfsi3QEeH4hr0OcxvVsyeVcWCBrC5KaKn64ZWk+OZoekUzDKikBUsMfQm
vufCAq6lOveAtrYmxFmL+Dgk1Ouy3kuhTHTdrOxwLdxS0tk9B3MX3k380if3XL3FKPB1E4a56vtm
a1t4pDrSCi1s4Spqxb/N9ek0WfWxYs3Jan2Hoh1PR3vb4MmTqqGT5uZjmdQuGpgfYId0qQH08BH8
+V4HiXQryLcdupp1qew6yKLHTeIGPSB+o1rtK5xA8ICdgyg/WYH90xTljWiTI691J9GHs4/JCr3O
X0iPsTKNbAYN7xz+nHfdTYnZcb8JDmqqPpUUTUULo6EJBkyScK9Gz8mksolhab8Qp0Ept7wRoDdD
AqPEbp8P91p5p8U7lR+G6BsZdKfzv6oVLhITXqgE+9YHEwdEdwecdR919E2AgRX02h0aaweqBa6R
ZruGZg8FmFCFyG60YXS1jEJUsN/XNQallMTzR8DocjyhM0tsbB+zIsOIYnlof8QqWjYQhIM8XBXZ
95lib/3YcKLhC6Y7PNNWTwUxt0MCGUJdeTayDn6qUF6FYjltUEG+tTlk/0fad+1IqmzbfhESQRCY
V3z6zPJVL6i7qhsTeA9ffwd9j3ZnU6lE+5y3JdVqRQIRM6YZhoVOUvNntU8uWQXldhkmuUX7OqmV
rfiCBzUtaDW0YDL3wabTdpRyBPgAmGy6a3BHN7SBBxRMdGE3ACEhAyYs0DEXDyVkSoaqMSNYQPEm
dKjwVtfUjaXUE/njUEXbSdSNOgnsqoeDeB+BS55bdSyaHLyUboDzHKOvY6w6jX5OpQcRpPas+qW0
oRXHoUGLyMDJcaEBa1BB90immnkqWyDX25LgTWVjxNPFxwYXhuzMoNtVhdRTE5Qbkdjv0z59k8XB
DCVxW4wdNXq4IGtiashSZ08B39Qgiw9wts0gOjLUsCs5JDUsDnJ7KgRvjkKTuI+ajxpWeGDIJ5Dv
IsKea6GFKd4EQEd6kQOwCJ/jYiurZ0itk2mnBJcoOAjiZ5lJ29jfpDx25fCz6GsjCuATNj0liVcI
ePr2Fyo+o21eihoQml2gATGaMAu2W5P/GLNt4wcYQb3r4mdX26DIGBG6tYp0YeMbB5sdsFYZ6l6Z
HRWHOnqJxodJMkV6DMs3edpq+a9Rt8fcEeTBHoYveGO48Fc4qPoOEAVLyGtn8O1MdzW5h5wod6Vh
21V21L+z8RO+WhCJfUO8LesfU5nvpxBpIH1uYQPWSecsudS+K6obERJCUyMZJX+N6hPv4fIsP3Vs
clLA3hsNluO5vBljeOj2BFCvB03OH2QWGUrykzL4BgjciKoWHYLE0uovASApib/0wqkAWUqAZH6M
BMcvC0PunoYe6HqaeH34LMGZo8EYMdcEZyiglT5UdiJcpiB8K6E2gK8YlB0y8EcQFMQavmzpiz80
4Frkdt5AXi7RzKl94OIb4Wyb9b6Vj5MVUTvF/wNdFomChTtYfnVpAsyputRWCskUYGOc7SamfIBs
b5aYrrZhhDZRb4ThW5Bc1HFD/cIEFNkteGn3ZHrvwks5PkKFGps0O40KOSTiRww1tpHFT5KvfkVl
BqmE2ghrOD/0sj1UoxUhDGnar07sdhCPsFJdgxXMu06PSppdoNIN9xGg1foBRryFxxn2qErB3RUe
GgJOdMYspqDTI6P3PbkNpYYMT60Aremw/9mM6BdHhSXGuqXQ3zCJBjgaYt9ct1k2zr6Imoe5vpW3
cKfjpeNjFO5nOW5EZql1aUVp5fljY9Mwh+kMJPiqyCyZ6k7wIWkpcQY4DxRpZYwaFCqz/nFU+SaO
kcOhGLLYQNw60rdl/3vke4H/VGCAOnTkI2wBYM6qfSsnnk/ibYvIU5XSpivjgx/TBxL2l0RyJ9C/
JPLlMwkjUYTcpH+odUTVRH2vIcU5wRI6yqJLLh/GiWyqLPgYfWartX+sBenccrYfO68b2UUVYcIH
z9cCdKcuskkemUM5fYo1wMzFJZySbNboc7PkpYbnWZILGEHTva9MZqwgABeRW5YqJBshJVitCTDe
qqABCgf4RdEY0Yi8yBMSOVOVikjxJXoRYfbnKSbMMZ1iB/H/z3IDbstWfycrOfeNJOGfNRdJwjhK
tGpAtLsoeeNBMtAaYUCqRi/384QbWcI/qyyyBK5pXTKgpjnV5In4rkoSj1UBJjQr69xqBvyz0KJy
SbQYpSXYRpeqVk8B1K2R0hotJBmKFqp+/Ws4AbAI7GAWy5602nL9ppGAigwCGAwAW9jLEWWxekx4
ynLkNcgoY6fAAYrYSwcOxIB6WpLgRq9/SlPrgAK4kup9f+7FyovKKRtUOYsDScOYWIKfa/Y4C1AA
H2bHlzWvpe8UjH/XWuIH0hbAsDah7R/ppWYzS3wAheZ1EBnOETaMtcH+ty26WG/Rg1X8OM/gkqeB
BxrbSaI7UZsh/DD7/h79DrjHOlSWKJEg26/ry65iGxZF3wuDfkrqC4mQyEbNfoh+hnJsFS1gppp2
6eq3bMoukDqxlG7f1h+tQBAFA6giyRGUaARovsAwduWHfTs9ix82//2qfhhrAarpsaifBMmH9A8k
TAGmrnToS3PRzBnwO9Cn90XsswGj8CTaxvLoQLkGGdSp1WG6rJCVn/RHzeWfknLxkxYHmtaDIGRy
qp+i8QM0VlfUpgsY5T9k38+3OtN/KDS1qkyzkvDHREOHp5NZJFDbHWCm/FgCnTGOuskE2ZyNmYGI
EuEIcYkxkUMZjCswAf20tsIUGfi4VcAHm5rAKkQKTnBmx/4+auEDkB8UyMeGg2qVKDxrUkFKHCpJ
bE+kryl8rAk0quR9mrwHgJHXySXZ6/5B93+P9CkGO+//+JWWhz/JA2VKpRbaGuyNSAY0/2zi5aYO
wjcFF+oces3DuvXZt17N4kssTn5POTa1KksnVm85TAsDKdrHBaiWerkh6Efef8pbZ/HqjCybrbAY
6srOV6TTAAAXbEU3YT29BsGaM9C3ivnfh1o2VStfkqMairCneCwduTmWZW5GNLEiQk0QY2Yx3S2c
NVcaP2zloC3NNYKYYF6B0ekp0QuXDupPmTXv6QBuFynDHyNSRD+GdWJdRe8F96G4E0OHG/Ut5PvG
4jIoDaDFUHdH6tuE2ZFTYk/Y4REyhq6F0UUoJZsqqfdVW+9bqUK1GNqCAjBP21mBFiHF2oc5dZGQ
HIuk3sLXCVaXjdWKM/2aUautX7tW2qljAMjqADuw8QVNdzfM3kVM1sreleLYKily0eZ3zwYwyRWz
q39PTQ3+Ybyp6tbO+dv9DUFu7z+mwkuLyRpd3gZlPDK/E30JtwH0P2SzE62MfPGPxptpNNVDxB2x
20r+ZlY7wJu4v/za6ou7oWtVSU1bQTqRMH/IQa7M3mPfo13+mWTVSqpEvrUn513JFJExHbJL8hKf
XMqxAFc6IbzUdptazOldAk063W7sJrNnHV00AFa25M2DcLXkIqhEbUOSoFKlU4ZKOhDGWVZsA0wl
5BtUeDL7qBf9fYha7/5rvXnMr5ZdBJWk66A/XyjtiQu5E2tPiuzbq4PCm0nL1fv8BlmOaiY2ORIJ
ie3iju9Y33pTVNgEcV4NJ0xUZAt+y+7QAs0sr4oe3jztfx9yCWNOcDVCe5lJJzk/lsGrkGcwDXnv
iszlwbsY9O4USVbPcCADaELEbBMkB11TDA0YsCKETpwqm1qe2gz9NVb/BG1ushSJb1iruBobDlWd
4tzXKztiLU1ZqmVUfjmOeYCfncWSg+mkUUi9FycVjnr5Aru5rSDre7G4xJNvJcW+Cn9E7WMKE3Ha
OBk9AcDPV5Eg8za8kw4sRzqN7Gc8bnAtMAkhjFmBCslCFrsd2jAdep3dr/v783uptLgg5g18lRIp
YyU3VMOtV9sdZEe5nUPLAXfEr9qBWL2ZPyawNV45FJJ+8zT+zRD1RSKmD4pUtkMTXYZIBI5ZgyEi
cvw2Ocott8eh96Bp6ybAaqVCbii+aNYoZyWo+FY5vajqj0TbRnBxEJ5jMYS9I5SB0RIcRmZJOUVX
Moe6I7qd0YT63VfeK612S6lxc42BgU/mVp6nQI58ptKx4UsrQjvjoDtJhcPUCTzoXUyhl9jX+Gtv
xtBj15Al5SAUtUPpFU0MVdaufIip/sirAwF8EheS2WtnTn/7YWFxEd7ffmZW6KC2o+p0dWKoJazT
GuZMrHKhuH0BCNOs9fpSRjATmZwJaTL0062wkneRdOFZjpEUKoBMeZlkiPf2qkW5+KwX2cMQlDbV
dINrGAIgahLRCeZaiPOvuumeciqafadtM1m2S8g7qlrp9GL5qA7hfoAHPY+kgx7M/zzZ0kbds0Yy
Rxoc0qY+q/3gtQyNMwXtTNmqWPFWC/IO7pUXwqotl8UjlcpNGc1qjI2RwieV8tThPjPHVsTVCwFx
cdpAnWbf+XDanI5j81Ynta3p2TNThz1wvxbwp0aCbhSFLCbUSU8yhTzRiBXRCJKEjwY6vqH+HkXB
RgXSX/EVQ5zUrQauX8ADzBSiYwtdSUbBj+b9awdtjCSIHcUPT+GQHpA6uo1SPIghugsy97p82jFU
GbAvN4AHsHLw3IbJt+X6XZvOPDuUAnep/y6MXhUMB95BR62nFqsBU4nGMx2TXU17JNLBqW5ri4hb
Tfbg9X7WAdGSpn7D1NzWIOsjYuBRDdxK4mIzVXEHbU5IIEdoqsPu3pC1Y16eegrFj1fN/+lXuhVJ
0bZH37GvqAmHIiefKz4MbxMtfYdu3X6ChPIgUK9r/7gtcAIpa7Yr+acCKZuAQNwnlmAFYbfiOQuh
SRaWB38SNsWYuIEvGS2y+C4oDmouPdVgrgRBs8uSahdOouOP3SYO1c9CDnYjzy1enAuQQ4e6QAus
dAKRbir9s850qF1gw6vweWAbFQIgEjrso/I704JLhaIg7n+Cm/maEcz3ZB/6ACV3KmD/1bZHa7S0
4yHfVFoPZabwKeh1E5Y+6AiNDqeyrSvlY6XXD1UaP4w6jr826eY0K4bKQCArthzUj9LQHyeagKI/
JGY5UluJyk0hVUcZFxoRtUPfqgZTz5KEoYzvMQX3B6MeZm2PYfwRZpAeFeH6Oj2R5KHAJUJ07pC+
+wio9MXT0FMBcFiJp98wu4t4uqjn/ChOeQ1Rk1PRmr5LPd8a0HSHdER1iZy1pOa7v82f1f6TMy61
QqMOfypBDoHKeNr+BMEsjUzRVjVj2BADRiHW6MjMJv4xqDci7n4ztun7yhPfjuV/f8Ni+hcUTaJk
ij7fIL7rT3YMycXzKBxT4NdtCIcGBtnq23m8bqTBWQv3heuvXCg380mkkf+TOrPFJVYrTOxZABZK
FHe7NGt3kOdf+bA3c5yrJRY3VjeSjtK2ji51G1mJKm86SGyNYYYGe+Pcf6Pf6UeLr7rIVcc6Aohj
COgJGrdbFV6rJNtHarxloDwX8svQNK5PRKjKAXgG/YomFJBdMWqQpoV4xUdfookBBQmp1DDoi42s
1DcaP4zQ4aJR4dQDUNYldPyb/nL/h8+v+Xvy8vczLJJdqKRrhcawE0BlMcaYG1z+DRH++4usfOtl
rquyXCehVkQXFNCGpIzGOD3cX+F2Dvafx1ims2HiM40WKBUwZ4GaTYrwOKPD0+NQJfMcxSZVscIk
WnlzS0sJIYiiCQBt6RR32TmFkEMC8WPWrijN3K67/m7ipX9EHAiEiO1clu/ZJ3zvK5hHzFrgyQg8
l8Fgzy2+rmFRJGWltFw6SBSKRKjEQeuOFQzvxsM0YEbTnxL/lXLU9qKpBG9NpDtUa9sNUM9Q764g
somxjgFxg8RMh6j5rXMauJoWbaErreiZm0HP3WiVAF5DpTpYkhTUhhDG72hePaTgjaLOgDFxrGKs
lsnB0ySKIXI+qcHHU4gNvTojUbqPWAEqYwzhwjQ6aedjbpfbFOpOY4dLHS0x0ibvLJV3vppYk5p6
UFgDTSmDMVtoRy23IPbuRZge9yPAmWjD9bBK9HU7rDt3KAa3LTENqTGlV0aPTswsmp9gqOwx+nWJ
yIy8RrJZDiZylQMGecwNaWNjdu22sJmGMZSZTOmzLwxmAlMoHTO5NP8VTZ9JAiVdEa0Q1pmUREDU
fEJk0PJj5FH5TqWI/FDuJv2jj2HMoI1GTTVHQhgRcfJHBvQP8QFc8S1faY28eawCwevJD9J8pBAv
l8LQUcbADvXeSOKXZAidsQswEW0MdN7teBLnD2JXFE+NEbb4OuSGDvA1nX6IEJ4SHpgiGWrzJid7
rv4uw8xGuuaqlW6mpZvMucO+Eg4Z+yoSWIYPqqElbngJoqcwkzGa6tGPRY8veCmmAVbbyHKU0eIq
xCyhYN9jzo4hlzkUgdHFu5jkVkCg+0qYXTICv+4vTIStWhVw0/cQui9Nil2uCin0LzwdbmEJ/nOi
2BIYxkchCMR7CHCbnG2ETjXCVDVmwwAh3eZVhbJLtFI0CAoM5UfougmCUwVPVMyt3B8sGKlVvDBz
ClSTfGqU3lTlwIqHdx2CbePAbbGjZsRniYKJKGYkOuPo5TS3mjC1NS4ZlQ7sQV1h58qoPpgrARch
QDlkSNwRw/a6060w/uQEI/ImcArYtaoj7AiFDpsw8+TwJLdQpZoUi2bU5fnbDA5mSef4Nd/RtMUj
RrZUP9DxqyokhwXbaCqdCIcG+9VUwTkZE27p5XEUoVePww/dXpK0FozErTx7CbPI7HX9XGTaWdWQ
7mMgGws4VXhHA+TIQ/ks4d9HcW/p3aWkTxk/C+WvCDWSGKGvjjF9n4huQn3rfnC+GcNkhClKGJu7
SNK/BSuvM0wXYLmN3hFxcEbUnwM8MuAYfNa3LXT2jHWjk1vR+XrJBeyrq2LK5ZSGF7nBbVo/CtUX
GAgrCcZ3mgFu/etVFnlUrFXwR6wYHgx8c6EebQllFTgacLt51SPxZ0x3PIKdnLhNWGs18cv9F7t2
ry5yqGqC044c4/LOkLilyQvA7f+bTzd3+/4nTVMWORQEPBK9xwwGthCB2Q/DRmizI9AnELLp219t
3Xl9mcDoU9HOecQRyUZXHMnBH3FvQC9r5efMq33LVq66VouNBMSgShpdbk/RHNUFqXLVSf45dHuf
rOWna0stNlCFbnsnqmp4iVRHbaZ3okGZNIGkvsr/awH/OXe8eqrFLprqaazULIku4T7bCAbbczv6
JQC+ZDb2THSV0OncrM2+b3eRrlZdbJ6gRLMcjdXhVNr6qdhks9+R428ytK5B7MU8zxbOoXt/w95M
067WXOymOIMsYyWw9iRXuJrCLx4/aZ00uxFu0ri1Bj/a3F/wZh5zteAiLYeCRiFCqE86cbUwuwrX
Xv7OM0zTeLrja8oXt2LO9Xdc5NJAa9YdCGnhpUgSqxgEKB3upfjp/hN91wX6d7csZw5J2Q99+OfQ
i2eC0d8AMwBlp/fsWUfHq43fRWWyNOmZ6MdJhrtj8sGmcdszeJuJH5MI9BcyiPCnH69xRVY+7pLw
7o8DVWDj3Z4CpCKdMJnTuFMHdVMh4cPEFAApeQWB+Ycf/D0e6DKmYUwkmrTYwwOHl3EzW18M4ksD
XIzfoc2riE7Sq08EQMpkiL0kPYr1Cjn1Zv3M/q672McVE6tGrubbBSzf2cyNuhATc1c1JLTb+/fv
QvPfr1q9bNBp1WT6eJrU+vcoQSpCx8FpY2PihVXnmlPAsEvtHkMS7GjdvEBrArkjyQ5pPf7ohb7b
B+FLDpC8qAAHokDeQYceizGb2GTpZczVV5SXkaXnr6R51CtBMfKhBqixCBpbTmPhuYR+tlS0NhHE
HwKXYhtKA4kpFG1njr7+0bPuIgLV1DPZBCTEpJhxx8ioYVwKPRH4IOdoLrQ6DB1yyO5iQAsjmxgm
D0rbb7vhnZHHsBmtNv+k8eiMaHEmKnJDnXgEqrhJgD4Id9LmnJPRUEV6rgG4xKDEaoffBY9cKnYm
0xuToBQYVdnyhdacDWxoKOxijKX8LtzyAPrCkg5O3sMwNBigwtiSAJCblHY7ahZDDULgUZC3Vpbk
Rqg6rao5cY35OzJ9tYWvJxSDW+GtwbER9BdFvJQQ6gtgxFNFIASLgsVyjCF6/PTkp6IU4CWPJueD
U/oRNK+Ghxjt7SFQjWakVoiJZd+ce4K5ePMFFW4zDpgps18yec+nxIbXp9klhRUp3JkJ6tDZzYbA
5rUCDOtzrUjQBgYqrepnfK3lj74lt4KtPKvaD1KItqSC5AjkTdZzc5pfIMSt+4sivgbAFUSJp8no
+QL+C2FhkWaO7sMXG844bZSDjusSCQ4GLLPzKbcjTQKq9RxOnZHht/v+uxwPdpunEIuOgPz9kaEr
rHR4S1ltq3Ls0OkSSPCFVqiVx5iBgLCghvWZN8KbIqPRLiZm5+sGeuWgb6xF+e9c4zkPE0VVQoRR
kH0vIm9KqhQdgJxc0EKZjVL4jtupK331sfWJjqzdmBLBuMpa87m4FQeu1mULNZGgKhKpSxi5BBUm
2INoZtX0ocdAfIqbAkVxkgP33QW/718BN8fO18suBr90SmtJoJRcZv+3GSgnZQ89igF13EuyhZas
OVqN2WAw1CSOjnbXZuUHzBnJMu5e/4BFHsYFfdDQQSZ/EvpZnjPsHDF7iMzRITY8Y4Mt5OmGVUmV
Oee6t+wiJ+vRzUuIkKKhZ+OqEwwI929n5VP0fFDtoopY+763rrTr51xkZhBzoIQOKZ5TOtAUGDal
BVw2e5q0vSyhqaH2zv03++fGuveIixsNrtx9RtoeOUSaG6lW2qFqc134jbbEC2QBnkv/qSpGYIc7
o5Xfkgx14Vgd9Irui456NBztGDB2FXLYA0pgBmXYXnbiRLIyFcr+SJgzhO/7v/nmKPv6LS1uwyCs
Yr2QsRvUKTrXo/6jTjFoYDV0iNGZgJl0XphSH8KANxMOQf6B6dtKISbNG+7ea1vck63YddE4/4TZ
z0AGCLCXHJnbUo8gv5VKmFKpx+kIsU+nMetmV6H2LDaNZuuqra28jrWYsEg5s1hUhbaMcDi5hjmo
suFocDeoi9LkIdbCo19Udkz/a52AfyvRJXx2ZAUMSwoJGQmGpYDOz+2WmAUrz3bzPPwt5OXFl+Z1
idm/gN0Z5iD7YZiUj6ZIfivSgDQUCH39/f7Wuv1drxZcfNcoTNoB+Iv5xAMFT/b1IfCmTQFJaztx
FHjFY1oC24wPED8SuzyNu8SFb8XKU9+Mdlc/YvFFxXaAe0eLdzvwj1b9ATDd/ae8VTdcdRGWt1cl
5ZGMeUh4oZiSA0ua4S6B3Nb9Rf641347In+fYnlXFQPuXsZIeOnN9Ee2r7eqJbuCoxyyje7kLg7C
hh3kE3eDjQyaizfrJShOtY3t0ZMe7v+YlTfKFhfYJAPJM84NoSp5LsU3Gc4I9xe4eUVSXZXgWapI
VFuKgAy5UFIyjxwwyK6MqTBmWXioGFnBZWyt0CIIBmGNwaXZ/FpL228Pg64WX1wbKiC7o+9XEV71
nI1gUcmRMDl/HI/DTsGF1bzwTbsPzuOmMqtn/5j+nAFkQMyAB7am+XgbM3P1axZXSo+2e5dLmLT1
2+jYvQEHd6RWZKfoLxQaunCR21qTDWvvzVq5f3PPXX+FRbxIgQgadWiu/ckTuq/6V2gBNKFtpE3Y
GFD0MQg8ckUP7VxLhQmCtKXn37IXPXIHfVn3/pa4teeuf8silCBvJDHYT+FFA4i4xiCqCb37K9y8
CK+XWAQKAghAGEVddAlK9ViPFUSf+Vn3ix2UoDc8efPhgc23eqUfGMiPK4vP73J5vq8Xn++lq1JR
9uUwzDhHqQjKWb3NNrKNysHtC0NQzY7BpPtPIhzaiZnb99e+dS1cLb0kDddx2AKljUHrMPTgMQF/
7b9UmSuGwJj0ezFuVjpm0sq31Bbxow9QF+vzZHc+YHwX2ZCB1V9jS9vAYHrTbOMjCiY7sjR7dn+o
kBfGLouNcuWD3wrc1889ZyVXr7yB/E9Zq9hSPBDMirz7xTsUHO+/29Vnpf8uMpRp3vWoZPGs/Nga
6U5yo9SKYLL6u9ymF8FmdgO3qidiohyFtRV6dyjncKLW0+Gb/e7rB14EtgiQrnqIoGn5/5kWfOtb
n3wTeqKnr+bet5s7f+OWtohbsuozuen+PDiUlbz6OXKZqznVYS0yrK60CFN63hdEIYC2dY7mQjfD
6XaYz5yl/97scu7dXT3SIgZ1TT1VyoyhE4rOqDjf5NUxVxS7SvS1ufGtcHCVlC893oKoxHQilMlF
ukTHYkOt0q08ND1mbkxnY38AIdcYibl2+d3sK18vvDgURRGMLI3LORWPIbUygsuVX3JXRh5RYGXR
Gn4p3Mxc9en+Qbk9ZbpqAiwOipIn/cQjPhel863LPIBpzoWdGVBotABicqW19uP8KMuQe/2oi+MQ
alPaNCPS4T7ovSjKD+UgbkOJGUMI8poUWJp8iJQO+HWPz6ZDoGHef+ZbcfD6ByyOCNQFZKWYP3KI
TjO0SqSsXbk1bxKerpdYnI0+RpMwDQuC8AOI+x76sI76UNg9xC7Jr95bE+C8GWKu11sckaGE/3yT
4ZH8Z+IQDCUUSzhyNBYUJ39ctaS4FcGvV1vc2I3UCilITfPTDSA5mcBfmrkZgjZkNr8xWEcTzBQ2
/mq9Ol9Q33bOVTK++HBMraOSRdMc1EGmf8GounsMQJJojWArmL0TnaHVcuFn+tJc0pPi/d8HpIvv
OgxpXfB2DC8jNmgCsYEKcBICV/X7O3T+XPcedPE5q5BrkIHGg5ZxavkdRAdTKOCHnqByoyuf7y92
Kw+5KqTY4mtq4cgCn8HAMZlyawLFupULryx0OwevMxA/R0ZXwuzN/XP1HRdJlwbH0rqH5v0lrwsI
j2+pAkbxuJLarSyyhE9FektrlqvoCRFqEciXUnA78/r1/su7eWH8fZQlhEqLK8jSz1VoodZOoGvo
l4p2q0OGoHTvr3Qzal2ttLghVDVXy0kZsPW6dyGEw5oa2fdXWHuWxVVQgmhMcg2fpdOaHZWRHqUF
FIkAcIy6lQ1+s9K82nRLqBSH4AtNYz+8CP3g8IHZNfOPbMAl0CmGEtTbXrC1PjDROslmnekdbVuz
6QqIYMKvaYT4BClgTRyvfM61TTP//So3HYW6KNM5Ny3zX0PyxBPIMol87eHXPuUiivCsI6U/YtNA
92w0Jqt36W5mBYmPkwm2mmD+nwPXH+ja1YOlHEhOTUBEIbMVe9YDCf/QAdB9fwfNB/dO3FqymQPu
iykeDqm9phkaEG1SBAw9x/z4KLRPXIIIgpqv9Jlu331XB2MRTegUV1GlyXO53FmzH2BgNx6z4yPo
AJ6+ImxL59B75xGXg2Qx57TgHG0tCF3Zxb5JTHgjOumhfede4vBDsVMeBXewfdTpxesnOt/b4EDc
5MhMxavcwCKbuSDxH0DhOCTufy17/W9HczlOFpuB+EWGCyreoJvtorRDoVGtzlhXzslSOZ0nFMB/
CJZdhjgFXh1dEVzCEubq9/fT2rddNqSiKg3HJMFJgW/mnI7nrvYUvkZ70cFY6mOtpFn7tovMVEs4
bHcG3IQlZDoyNTEnjEFzCZNd+bkWVzfuShhQF8GmBHmgnDjibbzJ7RGJomBQGFknv+dJFKgwm7XB
zO0q4+9R+SPNdBUF+oHzKkkR3mZpdtmevBrjhS8ZTujUztz01T+KrrKW769kbUsFuibqFbEaw7nt
AHrTkey4C2VMkDtHb621sHKDqYtURubqWDCGO3IQQ6spwf1JH0jc2SCbrezMm026qwtMXUQdEisC
OPWoYqQPkJqs0KyfBdhAK08oKBK0K8WTlhntW7mRDAz1ABZ0O0c90035W/CUI6jQ90/K2u9ZdpNa
gFFHJcDvGbeA0UdG9TTa5G2ykJu75YP8TDzVyZzcnCvZ1oo9FXmr3e6z1Ku20m7tJNE5V7gTJpe9
JqlukyGa/sQhuJbqn3/i8hbJuvoTPjYi2Wgvvcu83BVMvpffCg1zcWPcDBw8K0PxuiM/z/3Nfjcd
qo/IWuWTrGzKpYxen4CRPsZ4XaHyKWTVRRCoLQX2WD42uTtOuLLEi1ZXWx+o+Ptf6mZn+WrnaIs0
K6aVoNISMa22+TF2JZciUM/g9NmMMjU7Qz9AFsMKnP+NKsb1wovwNiW+DysjBG1lZlpMEL9luS34
LyvPJ618+kVYA+4mh9ECPv0AF8oUQQZda2B6oSwSolM9rYCKVo68tsilulIctBzI9ks6psCZDzCn
yUxN+aHUK3Fsbar2B3V0FTzVJPBB2UPwhLiQAzUjr0CzeNa3bJ0Oc7XMyiFpUlqgc9qyA402l/wf
H3UR3YKm0etUxMapoAxQy0cKFmIJt+NujaOx9k4Xsa1lVRHAUGc6sWkwguqRwhZXG6gLzv7jEI+p
nbMGLoxqpnlq/OZnHaS1ALjUnDIcLFksrRLxNtEwKQHeNGYNjG1VKEd/8RkiyWq7ajQnCN/hkGoV
Wg5yQ2vo3UkE36gDtLxpBCudVCuuMHAqIb5EKqcEYmhkxBtrxRRkggYZdQp1MFnwkA9fQiCA6NC7
Ufc800sraILARt0MaWRkIOekgE36w9ckhUYLibSV7X47aYCEhMqA1EajEsfhaltIJTRjB6mDDreZ
bWhoT/ts2sFdoYQhNUAFNmhp0w9wrSWYZp/W+oa3U4j/LC4voDRT0EXlWEj6idRbTUfo6KKVcHUb
W0H+LrGYGqQQVCVh0U8nNQXplUObDsE7HFVjKoPfgkhcrhxSdEGSqTIbMA8qDbSAInVBlbTTWPWA
PLELGJPqDHUNZD6hIero8UuMNicBxTaKW4gxdiu/eiU//SY6ko9ZOxUo/qmWgBZmxXli8jWTlLVF
Fm8mGIZYqEMsMtJ3n8B2HqYhkfB+f3/d/sL/YQHoc7S92l4EapZCoCG+KdIurH7W4erQd+W0f1MH
4BrTykhEafg5WCCfQx/Hqrw5KZwFKgabmZWrb1Zv4LUHm/9+9WBFSnguM4TTxultEQH0/5H2Jctx
60qUX8QIkCBBcsupZpVKkiVZG4YGi/M88+v7UNF9VcYtF15f7+zQAgUQSCQyz+A7zIHkGq5B1VPX
2q3k/d1KcvcSWm21Cjem8DSDc6UOvdcllSALE82Ju4xaZvR1CaDxKcyWZxFKhNJ/4hac3eLmEo/O
1o0hmQbOEI+UuAVmkVLQbou7ajBOhTR68URvMh1iE+roAB6xITmUEwfdMrMMIooiAaOLqOrz38Ld
SDIITx2+Y4yuxexVd1nqAmRSIbnYLRInk2M+mhWomEsiZ5UnaKmdGkFT8/KK/xOdvl48Z6thyhC3
msc8PqWg9gSmGw+R4Jt+ubL/O5X9HoL7qFMBo/IQ5O2TQcEWD4cnGaYRVgGNk7KkO39RMlUlwEMj
iHml+8rItxopnQ51rbCRbuoO1mJj6qQSxFlVpLewDtTCI8u8DCS1aNLeru9ywXX0VXg7WxCkd0My
tdgeFM36BMzCpnvtGpCXundKRYIol0PH99Jw3z+jnTorSRCfwDeH0tKaVsNaoifoPQmeW8sleu0b
cJcs6tMR0oDaPKrVwuAEp00O3+fqlprR1ie3ZfuSKpLgZv/D7v5ndl9/P1vKKFM0+EhCRK1xq8fo
rryVH6pVDzM184Cn5bK/8bZzmjfFCt0gF4rY/aH48T0+d79A7pGEyMTi01ADn8vspckSw8zJmjzq
tr+69fWdc/k6+x6Ou2lGWhatqVfm0Q8/m6y4jecfTVHcXx9EsD2/Dtv5ms6tT6EAax6zsbOH6MXv
jwbUfUvjddIFXYZl813ZM18QgbOhzFIPzKnBUCHF67yJLD/IbAXC3ZUH52QqErYWfi7ufpEViCwn
UrNsl8GdncxNnX4HCxt8rPRF9LFE68gFpSAhPoF0nHk0oHMmJSdaHVu4T5b1OpQer3+yP1SNvjcG
d+PAvHLAcx4xVrOME/WY3ZXo9bdbVI3s6FldQ06124ngg1T0+bjYIk2UKHHX4siDLaKv6Y4YLsCp
MbRyf8Dhq74PteNcuf1wCxmfQ3RQUXLpHwFrhLKgxd7IW92BuxpbQK2GLzDhQd++/mX+hNJ2BlFt
QB5Fv1h0frgYpflwz4qXh4CUljabHrT5pVdFhht/aJz88zEol/HXw6QlUCeVT6NiWrUaKtas5PvU
XCdNcVKVCvpOP5Lw5+zfpsObBpXzCgrVGoyXwwx1cXBuU+Tiog0imDrlIhXTy7Eoqjg+TfqzVpar
oRs3k5/t577eGn4KHnGxmkm2DidwOs3kuYkZ/DU6G4p4ttQUbgKldmTq66nsF+XshUkCiri+Upm6
C9URhOUJ7iIoi5bTatQRCeMaD9K7IVzDLA185RosbX9TLhYDObttGMzU850Ky9xONhzw7G0lT5CI
NCZkImAeQme0l7ptArJHOB7l+VZrpPVCUW66mEAuM98Ao2RFKoNeWnX0Exn8fPlzGrI1NZClxsDP
K9qmmI1Trvqf5rgPfHObhtmmVYMTmPgr9IktUhSQnmnXLQk2I6vcUtN3IXjKrD4FLbOG8g6+FGkK
IYAO3aYQTa+3oQLBCF5lcYfhZ/PA/FNRPcUlYGgGROTzfaDXd0MTutmQ7zJZPea9uvehJuTPK8ks
IEitwTNnui3NCSqavRND4j2O4+0MIaSyPKr9j3aU3KoF7GrY1gT2ubDlKHCXTYgj4wcrTgiagMG9
6dpkqUWOb1S7MIb20tw8JCVz51TzkPMMMX3Q4sBJCUE+U9lKC7culUBZDgI2A1CR/oMM5yMQ15GC
Mk3eK/RdL9AhSDRonfUVaOGZXSTgVtHwQ06iH70eOsFA7yCk7JZjjeezbtFe9ORQBdtU5W64WjaC
Wi6N6ETm/mCkw5Y2ZbyZhs4dJ5DZUxUsqE5pId4MUs5CSo6LLYF4+ACBV1y8tLyX8tlmcrAfwmnF
suNooKirSds2juwCSiwEEoqZ/pPUJzk+SQTLU0fMa0d4OKSRp6K02dRhiq2u/spLCkkElJCg452Q
6gZqdTfYpat8KlcmqdcS3mHzS00F+TKUaa9fi5RbBJ81qmxm03z0ZwjRBQD5zdr7pPTmWoO2um3o
4YdadIPt+1A579Wx87q2kxFUtRVcp5y831fBvjEayBc0Nk0624RAfj7ircPAlu+pFQAzGc4/aF6D
FZY6KtVwrmaHstGZZ7hyoAxT5BrgeLWrQKS+9u97H7x9WMeOkIjow8MY35o5/OCqxqnjjzjfo1vs
Ubm1UwAGTflD7iK3au4XnWYUmR2lv8/03J3xczV1csYBtYZe2WpgEqnM3EkMHWS9nN2o99L6Oc8a
CJht6+SphfQBm1Ww/N8W8YEalHcSbWicwxoBkuLRIQu9sFXcVK/xkW8oyTf1TF2oeznyQL0kSeyY
gjSaS5BXAqCSFKscWYbaeWY/2XkybWK5slTZt6i+6aAPMBe6DTcHqHzt4/E+mRGNoqd+fJXB+s6i
VU0/SXpQjdaeUeGSzNdhSO1Qih02Ui9vZ1cyh2MV5BsfF1hmohijdIK3jixI6L/K+mc5U0P8WMt9
5DBL+5BoTgE2CAwOeg/GFgv2WAFAtJk+qOFWxBJ2ipatdyVjo1xJQC/AhA07JLzppmIWtFOgVGYh
CNuFg4cMgKmC6QpSDMplbFStGD4RMt6KwIa4D1ZzkeyrUXNCjawjdDPbQoRKEd7fXOJm1CxKmgkx
SBtvegeh9yZ2MpvcKz/BlAd7YB3eUBvwKXHLgwpWl0vjoGim9qPfLagtkBee2WNlo0lmjXYXuoUT
ecrd9bRAtJe4BG5MS+pTo17eE/AFaDNvyMAeLdmuqUU6i6LAvkz9bNuakj41qYypqfFaCiEGgDSo
FrbYlizmyvZUue051DDrbqHMgzx4cJVHbV3Z9RN8rvAsA59Ot5dqb/axkKWWhlUIYV3RDfaH3tE/
2d/XDXc20byDxLG0rGnl6kC9PdKNsoVizC6G28K2BuqhnywIaTAveB52olrLZazoWSmY27tUrxOS
MCzzQguBFVP6HnuSDTrrHfKI9mb8UYMztvqrXaRyu5YVg0/CCtWXDnxFhIcNmeEYAR+UrBF5tQs2
7Jcp1tnihnLTZXkQ4r0dt04igywFkXTFpAgDIijjhQ1rECiYyCbRwLXhqTy9QtMG+jU4G+pDB4es
sc+h3iSET1wom/w2DHfX530hDemIYdBkNFbRDYVTkddArc604W/0rssrlKxV2Vn6/xBuQglbAJcR
/QDuYEJ7CZIGZowfEJan3JRdBU2EuM5h79E7RlFsWXiMYGd1fc9cKAr+Nm3uoI552vVR0pFjDuPN
HHZgc/Tr+giXSCu/DcFdHYMxQ9sqS80jSdJ1lcJrpnhr1GgzZD101Hdx/Kud9kEHxU4RSk80Oe4Q
VhpE4xUosh6jQF0lWeG1YIten92lHPG32XGHLkxJVqYltPp7L1inIGY/QMETLKt9aoGuCIJbvF2K
Xiyw1tPa3JSD4GK+xAX77QdwdwfR8TjoeoOcuni2IVWLTNL3YIttzxCADUi3C4LApf6iKJY+wwQQ
wHy4/lTwW5EzqzWpU6fzjVzG0NE0vXAGcGjaz1VoLWJkOTi1QGev/LpcQ0RGsHaXqiW//XSuDKDH
VGclfLdQBqKe7jWn/D4ArcT9vw0VGYBCK/31H3r756PyaNfAMMO61bAfZQn1h+ey/FREuu0XsqXf
huAe+dJMGphk5YhZqbItG+VUTM95XK/qcHbGsF11hiRaywsR+bchufgVKJXMin6coRRP7PiDOrFn
bAY4OCEZLTY55MSsVoOG+t+uJhe24iEn0IvBag7yz0E99ZpmZ6LuoWhuXJDKpsjMy6E0j3k5uVKs
HvRZXreLrRTkOq6f5+W4conLb8vIBavGb3tWdQgZ3RhBVA2YxAnZCtztejBYpVAEHxCMxgUoWVeU
tmAFYn7xqwf4R9efx/bl+oxEi8cFqBx9NQkGfOaxSAa7L5hLjNEpjJ/mlDrXRxLc1DyktUoUpMxw
STjR4NUnqaNp+VqCBMn1UUQBj3FRoySdVANDCehhla7V2YcKdx4yWGlFoCE2UCcxoIkhG8QOW9kl
0uJlUs6nZoTvnQk52g7FAnavxpObytCi9W/z4dCWj5IGtcdgH1XEHemOgVkI/e6/WyAeEBsFOcnG
JfJ0KMopBVtPLIVzXeheX6FLqS82sQa29aKIR77oaGfZWTn7LIHjFEEs6B1KbiacSwhv+R5igtN5
EOuWYS24ID4OAbVg3WJ3gnB0CdT220/gImDbFVoKZ4XFuAK1A0BPoEH8iFLB7ZRYw13k+s5CTGnu
EvxLt4nX30EkyIGChBPB5SeyzE+tsmEZCoIMGqKix8HlU/69QFywrPxKUUIVv26SzA3s2qOiXGcU
Pve+5QsfQ5ePxfdgXISET8hoEjTHjmHxU51PU1VaSi5o4FxCXP223lyIJCHgqswENy3eK7XXVDYK
UreyVQAth8I6NEG3wwMoXPfmbGkr8NVQhAQ3rxchJC4Hm++5cuGzrihJpqgnx2yq1iQDs0jt1jF4
EVUcCg7TH+LA91hc8OxnmJEVvi8fIcvpocgEAue4Dn7hqf4cbN9VazZsDcSMjWzn7gIQ1o5ooz01
T0CDPQgO3IVC4W+rz8VYNOj0UkaB7WQm+g7eHtjzpSONqNwOleObkqWWECit3/PsTTDyVxPj3xfW
9ypw6Z/kBxMzhhA+G0OmAM1X3tVFnUFhNrhJiuIQjFPi6TrUtPJCp6coj+FqM9wnNIRc2yxLtjpC
kdP/kczJQzlOCmqz1bhqfBmatoYPsrMJwa0oqJ5hPQnXvEWDtwkyV637Du46C3WhO/na7EhxBEP6
+ugT36062EBmprya03eoV94MSfZE5Nm3075Zd8qEejGUPYCEH6GCVZrbnPhO3D+VEPlQgXpi+Xpq
obxaW33yNIyBlXzOwxb2EDfKYkjdw15y3JMQfYEMbK/iLk9e5uYdmLYih2MMAykL29pPpX2Qf2ZA
D8u0svTgKUsVy5ju+iBH4RRVfhOyqC28MCU45oE3GajDCqaUdpWWsLRDrwCui2n0WMBP2ZkwFynr
ITMsr2JYDI1I7JMWeL0eSOZyF/jyiqa7gegvIQR5SwlukhlwdFETQCnF0N0q6db+0nEJpDsgEZ9J
vSqyrabcR9C7UuH+ohB9i4L+sYRiTNCVVlC+TfVGRcnXV2C+O8Z3BiTTJ1+3ykSzFjRfPgKhV/q2
0R5N9iTYVEv4u7anuBt2CrJWkc0Amt332rvmyevMRuMkBeGmRr1GlEH+4RnwzxbmwQME9pQQJTJh
QedMbvsRBRYI0kA3QZMtfyw2gY162FMg8mFfIuKVSSrcDeUPQLujemweGestI9kxFgoyFUHg/4rZ
Z9cwhNUYLarAPI7RgFZY5upRj/S/WF3/XKKJcPeLDtuUtK0GkAYk5DwstrNB9MgUhHUeH+BPTSBP
EaoEQ37fDXCUBVxUTzdFzESpi2gk7gKRjQG205qenvy59qSxQsuiPmSQrmbkpw97c5Y/At3nAxEJ
M2S7AkWqliVLh6FxXHQQg2gEiYxocblLxg/mNKoMKG5Uxe1cbfvm/frHE82Xvzkkc6q0siFHf8xc
9LnSEJjcjR6IoPSivchdE1C3bEoz9oHU76AIE8MG+COMf/3dXLiwwWjbaJGJrCrRo12iQd2gPVTF
bkwF8PJLxdXz65Zv7LO2C5MI+F0UVyG6DSdf19/Iq2LTviY/l4pyaov2pWD5+K59oRjmFPdot8As
3fIZWQ8KajroTV9fwUtCEb/NbInMZyEDdl2BCkiYcTSK9Dbpih2EDjbmFG6jHtUQo14NcbyKysbB
1/z/JwH/NjQXRkIJWICUIIzQCJrxDTQmJ+TrEA2/PkXRSi4H7myGRCkLiTQIu636SaFuTw5E/XF9
CNGFwjerZvD62EhYeiogmq6zfDOZ6n0eAigA1kE+3jHojQY+3HVQGZsGKOcb0JAnCbRHJajoy/Ff
TpmLIZUP4whDwspW8wG4uBZJE9D9gjkLAtUXGfNsXdMZZMu0wSAEBqU2NBu9RQmKHOlK22KmiQ0M
wt/db1+wpLMhKziSAKYJ5wh4Ze9MIA2TmeyCUFC/uCQQ8dvG5MJK16iplMwIXSxV16z5ocroUiuV
4hZm5gwJTKN03wI/2pKQeGd+51ZV4ajBz+sLLHph8fyBYJRSP0WTAiDs7DV7JJ/FI9vOjulVAI/a
FcRy4UIqr1RneV/F6+g9uRdlSpfLiv8kSrzkCpt7JVXLKQKvHYmYUq7r+W0I32DnjlTZrfzSuT5n
weXEg0DSdCqUKSTRyYevFVV+VeUd048hcBrXxxHEBJULPSmQyDkEcslRJS++equwjzq6FQyxRM4r
6R7fkcyHUCu0GufDBEO/jFD9acd10xCYPaRHn0mB3WRovsbZgwqkmNv6jY0ni9MDWqPUd820heai
pZFnJVIBRtnJYwzN4dpCFJMUJCBmBdlHyc5hZRzWnxF26JyDzGd+dlCOYnVilfFjBBFBUy+2dXkL
zeVtAKeKWU6BQ0qmkwmr4zmDsJWiO1LT7mm/butmNegfE0juOmxHYvNe1+7TQhQsRZtq+ThnpzgM
56yE9QkqB5t2w2CIAunKwAYo3VoE+rRXlEbaTwgJAFTQrZVJsMUEYYsXfDTmCHyoYHk5y6rdMYbH
mwgQfQlHcB5A+L4ozSsNDhbQeMxGVMGTHGiSWSFPvf4TJcOfZtQBYLOV1RUW4qYK29qW1cJtC7wJ
k/o1mPunhAG2KSeCqYtqZHwTlRUypLJLFEvUWdqGhur1c2D5wEd1RQArgFM9edIEE7cKvKz+WFVI
vTcRtKOhNSJ3t625pfjrqDyRvFn2bRr+iOvCM9L3bPItIzPXyrAoIvfQAo1y0wW+akPIvdFClVBb
C46X4HRxMbrKE13TJsk4mmXs0BHiaLHsKUUjCBR/6CX+EwF5jcksHoIog838aUBZXo9Na6SQ5YVZ
d08hwr6R0kNPHoZ4gKOhYOiv9+CVAML3oSUs+1AWyNTpcfbqcDU17zBWa8DiswdIL63VTbRX3qOP
RZce2qh6bWU/oYEFtVD3+lovT4JrP2SJdGcHVmadP7AGLQptGr0BYDytU+ygNSBAV277bBTc8qKc
lPeTS0N/ilsDR5QiYubgvbeDM1Wn2lDcJvOKqHDH+D6KEkE/XFTF1pbQcTZPtTXRN66/SsgEquP3
sWJpzzBvDGFiZ9pI2J7hRZiPTpuuwStxRNJNomXm4uLUEhroGcq2OrR+2gLtDPBlEhLvWac9ZrGo
aH8xEIIUyRRTo0T+Iq2fzdYIm6ruTCRTE5TNdJVuBln0ll1+8b82ztkQ3Bsw0FOQqSmGyILRSaAv
v8vRIbm+OS/eJmdjcIEgD/2igFOacpQAsC2m2mlVwHGhFJ4Fb/B3djPw+6+PKFg4/jHo68COQAJf
OeqkW1dR6rTd+/URLu6E7znxjz/4kMawjlKMYwU9/IBSdy7fozYHTVd1cOGLYKdLtnPlM/Go01CG
18yETHPxb4T7Keh+0o1+o0LVFaLrsxVu1UCwhJdvyLMZcgkYHEaD0GgZZAMDCL7rngapS+Y0kGAr
7+SbBVYIfqMXeCIRisux5Wxg7oybShVFNQVvSF3lDxlQjP3WXBm7SCz2KNom3HE2Q3AOtPZrVdln
sluQhJWjr4oP6MNayGyub5nLj5aziS2p9dlxlkoNLzLktV9KHgr0wunT0omHv7VVb8Ottrk+nmh2
XBlpLiID3JMleih0n4ArXEef10cQBA/+sUfgBRFUXYXKBAyT+zTZgHO1agvhbbMszLXdzweQYopz
1N6/MCHU7io7qOC1sNiWQjlgdDRmVc0GIBZPXOQRfTT+iRdLbVboI+pKPdzuLAV6DLBBtIp9+7jQ
ewNP1MoWfDX+PVeAJz/XKphJ8OK1Mv/VFEHYBZGLf8ABVwo9Mh3bQibQ3wsmh0odsD/E1WSUA6r/
VNv53vT8O26ufV2uKdavVQrQS04+hN7m+fn6RhQt2vL3s5MVRl2WzDCPPHaDjGTA0/JsdX0E4T7g
YgX4YqQbcswDgAlHQTElQIExAQ5wAdJEHhW8TS9jyM7WjQsWcT1ocxBMBqLgCHkcJX30B1cavOaw
SNAgn7QloOa2KtpxwQuqWlA3tUV78XJqffYjuBCiFV2kSCXugEWHc7pBG9XzPbqlbigUjxJ9Qi4R
IVquy9mS6/gyOxiGdIhhXX79G14S+THI2XS4ODJofmOwbAnARnHo4jhy8zwEJj+F+gbRIZoNCLvS
QZ89t9gs2TSCrZFUWrUGJ79T1I1WE2beDG4F6wIvoJuIybaslFa82F34udvAOpuqU7nREv9FEuIK
RVcy/9LRsl4ayYg1ap3oRh93kK+wkQ4MNxFEZ2vIRFBLpXu1WwVoyv0PSsyC0ME/d2J1yqQM2NDT
sB2fEQ1L6CRtFutqzWXv6lE7JBtz6+8i8fNGkP9o3PtG7Q2tmuRuPpLiVy3hhaui1Rut/VpJ3VkJ
8J+h0i0lhj9KQFC30Y1htlIlWJqlsQYSxiit2qlVYK5ZDZYZwikmkOCH1KR2XnV2GKzVcX6NaOnB
B8oa8zsFdJYePpoSaiCwcKx7+aaOfozNQ9pGFoT2mRWT/JdsmmCPMrDxQEbr5caZIRxg+Aqs6P0K
QqCFbRr0pA2HYQj2ppTYBOR+SNA4Ncg56rz4toPEhQ0V++k9KVu3Yj4oG6m+6miaWVUX2jMEliDy
wvznMkjcvpqt0o+2Iyg/MdQVQzraUvvSQyhQmZmXy49TIvLfuNxa+T42/GMPCsJ+SnpEAc0CghQa
F/IahmChh6KEQ5wpx3u2ehIc1eWDXrny+Yeer4/KPBa48iMIkACZ4k2PbLWoYIUOPOQjBsoAmGDR
bWATDA+u0Ev7Ev3tZcz7hafRNAyTj2d1DU5qWqZ2/bf3o8bF+cpXoCC9PI46k9g9dHrKyvBUX/TO
E4RXjYvkQcz6YCxU46inQMH0nS31D9c/meiy4IVw20mZa12WUhQNzedi6286L7mFmcf/EokET0qN
i+Tw9JElxcAbQYI72RamAy+RNW+KFXO6Z3A4ykdA9dzAgSfYUVRqEawkDxWmyASySNNQAIfkS/u5
HPLrCykagAMhoJYfh00uG8fCb1wljx3Y6jjXh7jcDfs+0oyLp0yKfH3wsevCAmcLLy5rEYdcNNRM
9kw81KkCJ/FOomRQkMjzvuJG3NXQM1UBDKbbHmT4MthlHUwTTUE+KHiY8PK4fWISaVTwjfT5hpWv
fvBDnVXBZxJlE4zLCMcgIK2UISz2EGpT7Wzr96688zfwQLrPtvCFcOiqfwSlEYw0f0fWsL45KDea
ZI0/s6OI5yPKDXjPXE0pNdlXc3LUyoMG/bBG/4l2cZE8F+PBKD56wjwthEthejQSE8I3n1Ovu5oC
xF84yhbsr9fXt5ggV+AVc0salLIeqMqRNoM1atQpw9cyOykUtt7wwLk+2CXxiPPMjocZt0VfNROc
rb+4ZahVtNYCT9JXS48iBG1YMDlFEH94vHE6K0ZCCWIdhX4YLA/rH7ma7/wS3Hu93I1wi6tjWBjq
QfihgOwapJkO9v1gt36xbQLI2zahRWttk5eaky1mlGkHNEto7OXOdzIdhudKCrgbcuF13lQgyIPc
z+atkc2r6yt3uYT9HQl4/HEZxUD8wd4QQCtAwE07vEWCY0iwT3exXQpQ/J35brQNamuphVITILhy
ZSdgdYktMQSRj1ffZRPRUKfAm2ex7O4ay/RoCY1Lw2nd2R3YpnwJhD5boocdr8VbFZAbH5SKHOWo
35P5tZ1uW+1HJv+AvQxafq1FMvACs08wGqBVKMEFtSOCUCKa95L9nj1faQ0Z/ICimNi3kuvXRzKK
xLsEAVFffsHZCJFSTNqcIZ3S6YdS3hnojmfZfwq6cMU1TIUZqsHFQyBhxmBcmFUkOEjzXVrsSiZ4
Ff8hyn2PwWVLbY6G1ajg3qJ4AxmZA3b4HEIrcGHiQvj8OX01G0+zSzsSCwotOcW/U9LvsbkUypSK
zFAmFW3JHoBO3z+YzVMaHEYAXimeJPALdmciCqPCGS+R6OzLaXoEaZD5683XO1P5qUEpABLdCCde
TF6WGpTpUAut5swT3imXr+vvGXNZVtb0YZ9R9Po1i2zJylgFgbXYqgB32n+izwiJWU/fpAdRivWH
9OSfgXn9QeBoZ3g7oggm34/eApJV7cU9DMhky5zsaj9CJGMXOKL0RDgul3q1UJ/rtWV71U4PJ8zZ
7hUnjS2IYjIn2UzStoxgeDT/QENfEIepYK15ocLBaAnJYpKemgiAJFm9bVWoYMoJcMujnz93THJb
XRmd3geQGmIpB2h42hFqQHgSulQ3n1MoqaX9jZRDaiCTNgxumGPSuGpTjVYxJxs271Rl3g/dTaMF
Vqb2ljRXECCh2p0sp87cqhH0IMCfMtKfaQ1LW/9VY7Eo8RQcIl4tsZnkzBgmwFVS6JoavgEv4l+N
vx/jYBeW6r4fIPRQh6Dl4FnpdxKyhxczHLwp055IxjylbW66rE3xvoYsdKILArEs+nlcnEx1iaVB
jw1Atu2z/JyYNrjLYQ+LlnENO+ej0dkU+HDNkj5r9Bf/hy14OW/63vpcFDXLvKnLHqlruun3ql0d
knV+v7y15W1gj65ixW68Mp5iAVlEOHMustZhrZl6oCylPvL1yKewbNrdmW/+Rrmlp2nP1sq6/JXB
0tgW3U6yaPNzoVUqaakBrLYU+JUt+5z37TGD6n/5uGhXhFt929rl6j8RfuTvleYi69CwCAJ8ITlK
vb7Kgl8t22VjZUkgIYAmK9j4yuUb+Hs0LpamHShZEXT4YFrRbggUHQaUUUAdd6P1Il+t3EJn6873
pIP/PGw0WwFozmp/ghX9Jgo1l5vo/0xcIwtz5exKkWmv50OEn7KkfCgooRELjajQ0nxbt/2HaI9Q
52RemDiKbHfEkoWeytcXQyNcnJ1JTCZSYLMtwv1RY6ng1KNquV0qSgMYMk4NaKKomv0lJfznC1wj
3KO3b1KpUfzSOKZqaBtmtJvI+DjoBezGUyIh25Zqy4S3zk0vF/papeNopzU8mvBk830VJjgoFOrj
k1YjGWYT7EOlOHgJ6nldtJuwWAzRocQ8quZdlOO5o4bW1J7QxMlTBZSZG52eEqw6MGBwA63nEymz
tynM7/sOMD39s03KvWSKqOh/yG7/37YD9+/3b60EkRmGGa5w47C0EUKU7j3UPRFJGFR5YNf3d6dK
I1wEDYsYjZJRBrAqYZsoT7yCfUTQQ4JHna0GIsLXH4pO3/PjwmUCnJOcthTul42XzOWxbXsI0dcx
AECSXSrSHbhMMITudklv7iqduoLn0zKda3uKC5vF2KuFQVJyHDsYA0/wu+kbIP+OA/ZIoEd2lH34
1b6AupfUrWVUW2j10g66kzTxqgBwpb8NiWmnHUzN6sGaDPltyKJHLb1JDBEM4w+P5O+14qLsqEMw
2ugDWCvANpnCFkuDdlmdghrYvTfmQ9ePm7im1qxLuyr70ePbXV8s0annAm4WJ+mMixyIggZG8arH
WkCHRLFFNAgXZzMyKAXcCKITa+Rt3YH5Ve+VuBR8d9Fa8nRaE5rSCQNdGuE8WPf3S7UHQi43i1mM
easJLo/rOYH2dQjOAjYhUjx1S7ic5tIZk9yt88AylNsc0EV9Ejzj/lAR+GebfE39bLTaKBuzHxAy
yLbeDNvFnmOaLZgPTY9fDjIOoJ8bVOVHxz/66ADZypsmeuddLv9//wYubEkp1fNoqYrLR/NdzuzG
jj3Qe1Act/PZqleiF4dg13y1QM7m7Ecym2iCqKU12YEFHdD4hxBoyesHQBStvt4fZ8PgK8aMVdJ8
zClzex9nrR63aY6uijHZYCGCRJW91nO8LSsNzLBWVCYTbSQuWkH9KIujJb1t3MVI/UGHGEnjUbwn
lxqLG936BuC+8K0UFcwELyvt65l7NvNeNiU8mReozQtI5nDHVj+jnbyWXNgRhS4sZJuH2p6s4un6
il+SQUVh8HsjcTFHM3JaTjlNT7I8FB7UgIGmDcgGzjN2b2lS7RESWJJ/00B9jyV01fxk+kYvHxtN
W+sV9jbUdakGpb5R2gY1vOlS3Unn9azfkC6+aatkm8y7PIqA/2LO7Ee3eT2+pkFjo3e0kiCX0uds
HxfNuhiKNXIPZyJ316couIG+EvuzlW3NWgKxFd9UhUtEMaB7OZ3+agSei6m0cim14RJ+TBNljpWM
I3h9hOvPLo3nXYZqoNaNjKCtrvp9s8pW0abZKGthQUOwVjz7cgLZVsqXsDKUNuoIKcS/EiREKOc8
RtViG+NFngiGJQgtvGQzVWF1VC07fyafc71l6WsgAotcHEJjpqkyCkUshbvzqliHrkI14jJqYitU
f6AOB9EtYdPo4up9D8OjKqc2hSn0gKrMYNd7toW7r432NZgIdrGhEB61xAgU0ZDcQyHWEqKHkOo9
xmzjg2DaoPR0fetdfHqeTUr5PUHuKxgWTwO2RNluZzWx0uGzDFDjjt+vjyP4Rl/A/7NjSsKiKhOC
J65cBJClzC1UEgHZFxCjLgb4s9ks63k2Sk0Q7YIaowTzpoKwaJC2lp6H2BQ5dMMEgy2x81+579lg
y5TPBgujTJYSihyo0TU7l02nk9JjMqneAGqKno9upoiMyS+uIiMqJUxWDIN3b9Bkpcuh9tsfG71z
lOEpGSVboZvrn+ripjsbhLszekLHoO397iiBfyEXqPhLhSAVvvwuOxuDO7IDnp0qlViHMna5qUZn
fIgBbVi8xSAIDAGWRFzNXXKmf32uf4aEvMjvn2uOO9aUbdUBURasobEGyyz4K47uF5cejvV/s4gm
/8RnTROrUmB2xxrtxWK8mabPvxuAO7hNEhSFXEb9UUkke4R7VVDIgthwORU+WzIuDUVvTJriCsdJ
PdDOAk5yeJz30HP2oJa9I/cZnO8/3WIz7IeH0PXd2P67rWjyr2kZpkk66A6IGr1pScO+0n5dX8XL
/YWzKXKHmMBrrNXJ/yHtypobt5ntL2IVF3B75SrJsuV9PPPC8njG3FcQ3H79PVTqxgw+RUgllVTy
5hZAoLvRffqcCmiDwu/Jay/72nhYSX4BPcrDTv3MTMUvZ1BqdJEjkV9x/ApSY4fVP9hi/8czw6Wn
Sa2UiV517MQs2YdWr1uaglTm3Oi6dglWB7rxWUs51hOlDQPwoUA1X0YtSLNAKz0+9XEaliWc8zLn
ENVKa/3RUJT8XrWY4php+qwl33Qg3vLltSh3pYYOL6o9/S8V5CDLZHr2DopdJN91wWI34Pini8eU
79WEPmKRu/VQOoVyUro3u8+dOOme112U+xuSvSw20uF5cqmau1QhiwOIokMh8FBbqkPUlzFr703o
s6gY8urINxXonSrGeKkF6cuMJmFE4xvIUt7OSf2o6NFbCapzNerdLtkrKgWbCbAc6NykoILo+psp
hzYQErnRODbj7M3oPtdAWIELy1d1/UlwvNZbeG2/OV8atQtlsh4Pp/4NnZwdDdHGOBSvi5/5EuA5
AmsXw9/mMHNeNU9jpFrI8E6g2Wu7O0uxKcjZK+aBw7DwJMMOGUkPs5p8R8UZJaJl31k/s/axlvCQ
zRH+0VNrNNeOFkGovDzU8PXL+HpBI5lTgfeFekoxfl4PlVfE7e0AahelVTyzxDRem3mZZTzrk5UK
3NjFOL2xzSVRclnQOYlMdjJVdhfNhwhveZl9lPGh66PbQpTpXA+f9jn0ba5YMS9Jhor+OnzT4u0k
O3YjiJ6rH7hyqPjXujFH2cR0CPepQx/KJN3FeuTUdnsziPKp6/mGzT/Yl4j0urogimUNxNzzX3kR
yEwRuL3L7Y/NB+L83qBXWppoiMzmoL7nvezVEJogYHco2wpoC7gVAmKJ3mfWR2qYAdg3vaw0Hdl+
7YpfmbBJJ1o05yOVdGGdbkgMuRwwqGDhZ+imD9IsWLbIDOcaVDqY4IxBcDVZ785M/pyJEiRt/Hbd
KYiOI+cTIDQlL/qAoIKMxLFMVMyG79ctCBbCv497TLoaU08ZGBtvCFBVYA6M7S68buRy1+brkPBv
ZENJ+zFDY/YE8mb2ST4XL3rF3CNaR0B19U4eggbZbw4l84kFzVxRPie4c/zTeWRxnjMT5jUN9PnG
tykOjAo8WyJndRlWt1mn9tcInSadQctBQxKA0uOohh17mpIQ9I31D6kM2Eseqk/FHQiXgaAC1fwE
FR3lBZT+9FcJHio01iQPerTC7tFlFPTmd63nbOPWhpSZs5LDi5KQgOMB4KjxcVXdIwCeZBQdonXT
/esfXXB2z03FjU1oKpRFCUGIkxaRQAa1mSx13nUTlynzNuvinI9VJRWevwqmMyFtn87U7VFDsoZn
MwPvyZx5qTT68RK7DcasbGb5WgFsrfbeFk92bAcyNFKsrPZrPJO6CsSC9KdNpaAt6KOdxbuubBa3
q3Q/xvz19R8ueELZ54O02ZwktbMpMfGEWjvWDVgaX+vb9XMMvv0pQYXRF+kdiL4G57CaPu7KukRg
kycVONkGwibB9TWJPAnnq5phXipm5BD1ykFMp4IGAnizRBFYuZgPQDNWs3SNEJl/mqXlOBfUGpGL
qGDCI491DkrgsfEGhTk9hRCvRATf6uLObSyuWeLmU010KuxUH9RTwXZD/pYYopfaxY3bGOCcBtTl
pS6lMwrb0tMUF36Rd06XiLhPRFbWZW6WMRqV2nft+hqrv7fTPs1lJ9JLwV5dPtebtay/YmNFUnUM
mddrpajVIaqTgMNweswq3TFG21f75RgjkHXTKS+Il6YvrJ+REjQiWoWL/n7zKzi3gGmEZbLXSpKl
1k5dsMyxC19doCjOCkFoE5ni8g08x7JxBqzvpJSj0yd49xTzjTyzO5LlAlPCzeXvsG7NXV0AAxDT
xYlVlMZMGu3b+H20PoqS+nb8XtH3un+0qsot6GsyRi//4o5vNpa749mI2XHQ8linqYHgsP6jwYSZ
PHxeN3K5P/llhX9vDGNO5J7hxtUpGDSnAntauRQ5XN2+NhHaeZYOht/xtWaQNlPuO0nUmV8/2v/k
6CY024guW6rGI6RTnY5mYmE2mEbAV7SSq9zJ+q9Ji91CEYaCtXR1xRgPYrYlq2i7pFRPXpl3oWIp
7pQ1jgL5pBx8GKy/TY0xFARO5TyDdM0q966aVIiSWhW1Trkh3ajm4NJ1GKSSpGHHIN3sKBr4Tam6
9J6tt1oQLQCC1OO5No/SQdWWn/2YywcptYHzkjBwJiXQDG/B6AlRdhTWAbR10hHkyMAGz+6caXud
2G5m2N0+M2oDsIbWqVXzYJj9b8tIDG9SWKAPPfhaQfabmYD5WWX+TYV0HaRM1e+NoXeemaEJBfJG
6G9mESQxzb69nZey3GXl0LiLXgygj1n21sgWZ66Sxe8rdqzm5SaP+tbplPkby5D0WQN0DSJJ155Z
0kIOMCsNoBcs80Y2NN+S6jrQM4yppUCNJnYYkz0u+B4kXBMwikMb2hj2POkqwI1Zp/zslvmJGkjx
egnQYRuJbKr7JQMjrGFjnRBTqIG1KR/Z1IS1lJ16gAQRHcEIrVXgHZmhztvnUVCaENSGhi3r9hZo
j5GxTLuCxIsvJ3YEra0CcpmD10xWuPRdGMvDHoJNOyMCE2dr0wg62rqFmotiOVLf3DFjghgvhJ3D
qaS6B8jz0WLJoQYR1CilfqJpv7JShlC9RV8NTDaMfeOUE+BMhaunxMsq5oIrKAPJU31LIn1XgtUp
pdWbVHzXivx+GUbqUE13e9XaN1WOgbpSbdBpn34oCz3qFn1BycCb1WjX4V3BFCo5llEd0xwS1kmH
ek4XG2GeabtZ03ByNF9uQRFkQ1TDU5t5dONEyR08LX/PFgpU9DXqBv9fOZk/77jFxUMWp5WxQD/9
XFEmL7G/zkMvbntfn/4BMnJ1jFeuG48vN7uixug6PErrS09oX1e4cMi7kZV+AyjLN8Ns12jh9A6M
Zu9mfnErApCJfgAXEqOcjqwyW3DbzbWjLj+nGBjh4i0lD3KdBwuJD0PF9tf3+CzadW3VXHCEPrQ5
mZWlnIgJkrGehX1VdI6RkQj1xGy+q9mEz1+NDKkCZkchdf5Ep+YHm7pdpPQ++hgeeHQxJ17cETpm
DngyKyexpaes7wO0Utxat78lff5sJJlPG5WcSqmAmqx+n6coY9rMGdCRKEoN8ykHs3vRmKAkezk3
/DpEXETOUxMNUgCTTqP51pOXbBKiHlY/fG0LuYhbdllRVArStkr5gAqHV5jtN6M3/Ty2vBb57jge
Ukv+WRTGCxMV8C+njH+ujkeyF8AwNw3qkNCOwOwMeOzl9iESsklehld8RVubC0VMaalWZAz8T87K
TpCA6jE+4EM3OzBuf6I5G8Y/TU2QqarCCMjl9aZCWiorFTtB6FgCgxoGl5Qlha8GV5G2zGBdHarT
OI4dKDWn0aEKqgaklhunNfHjxppB9NxcNQLnQcHD0oAUgw2uObMbAJvUGzmgiay6xFwG/F3rCdbC
dpBf2sl8zHWMy1r5fgSlHkWMZO30SCKyG6ePqNIc1UYxQH3NlocpfR+mgwok2NISh4A2uKwA6Vd+
poXkthVE+uhRSjC6rcThYB8aK3EsaHdG5X0yHEZIc0pJ5bWovs068ViUgiAfaX/yXGSnefxZ1m/z
/FOSwCMagwxvrN2+MkFa580peOYr1OtKZ1JmMAbQgKi7OpscRYE/jn+2MnUYRFPr5VUhAaV3Sbo4
GjjCjSxySHPotUdajC7TflLzIZ6hlTDhTQgVLyX7NRF4OCVCl0E7Fq2OgnIMAvWHsXjK++dIjwI5
pZ5hMLeTDaeXl7c0NUAgPkBcUvO7si18lMVi16Ia5gQpvgaoCdvortKyh4iC5gA4zZQNfmNVD5qe
Lw9F/sPIHxkyZTa+qNahTtWHGb2QvnpSqj7IcqQsIJxbxp8Mo4eVVvmm3LhWMrsQwp6UVV2y88qy
gZKr6i1T2IJqBKyHYFrowJb0FmMTy19dA87EBd9DVpyYnAhcPPQrZbt0pQqi3dChAvm5ayDBIzhL
kv4Y5+A5/0XVwRvrJWTZNzoBcJn8bMejuRzUbK8NELiJliBKmdMMO8RUJwK7eqW9Gvo+x2uXtAe5
uWcGCWxzcjr1rlw+aASDmLhXUH9VUFZo1JukDiKp8Dr8eW0dioNYXasepvIpJa9p9db0p6w4jlOE
NtHoyahKlTM+L3Bq8SmS7mPj1QLhVVkvfmz2bqW3TqrdEu021XcRjOX4VooUgtXez3FSKjxbJYi9
xvVDU0CLM1ag82shbcn8kbSunOch5q9cuwDewkTn0yKOAk1QBhnpwYI0E2gqxmZ2ZvnXiNQfVKBF
+hjlxDFzKFEmuxnfO7/XWSOo5grcOD+/0ky60g4ddEx0zKTomJCw2ffrofDyM/HLlXJv/ESNlEKZ
0fsfjHEvAUltx5FP7PEWjFECzyby2lxiI41UZXUOr62k782coyWIqsi/amBvfPb6IzbvfDBjp8lg
UfVktI85qD3nQbCKy6XUjQUuYRmygY2yXp9nOzV3Sp3yEesITV8JjZMS/mZ4NrhtmL+ARMa1Q2M3
Si6mZetT91Ce0J4T5DKiXeVTmajvBjXpgL7SDt34anb39ih63wtivckdkjrGBI9U9OqpbSykZJY7
KEnQSprfKoB8wZsXNQmq9FuEfMBBfUyw5YIl8nOWkdLpHdq1WOLwPna/4TVcHRNr1y/CZRjp13c1
uZNjSYVtdRW+aw3+EiX+IRsLnpOGm9HGHdpqX5gHJfoW5dWtNCuH68YF99zkzhSqU1Om1thgaz5N
qMEvyEavWxBUDkzumCQgSesmwFRPElhuoxKFp+hBZbd23+5aJiDWu1wK/dOnmFzySbpZbomF1UzL
vT0kLjheZKhwR1NyjKGY0OE2XF+c6IBwuWjV4JkdU1QqlvJHAb1qSONgAGYSWLncLPo6IRaH9cl0
S22AtV9vvvJBdXTeKzAGRuh5vwM3FZCbzmmP4777IYmHKAUnxOJy0UWCPHZdlyu0aSVCVSA4VJ2i
fX8D4QYgLDFWJHIsgshgqX/1pH0nlarcrydGV53aGlzDkgLVeM3BdHD9812Gy2w2lvMvCi1LOVc6
IIJ+GA/VfjqyEA40nHBCHe0W6K3XlRR5ypz5UWBZUOOyuaOKi2fOko7H9kIVt5cIhO6AJIAOqDrW
94A1OHo/3q3AjlypBQ5H8EVt7tB2Uzwa+Qiv1oMrpK68vNA8werWffv7NxqaEn/9hJHUqMwY8ZKQ
D6pLnRHTcJh5tB9A2+QagBB4syBSrL/5mkHulFbzDLkjyFKdYnneYfI0lWd/MshdbjahVc5uZCmB
CUan6+u8vpOEH0GblqyexhhP0RLMBooWDGDLvW7hkvdUocSjKhqAzAo/YJuzDKzULIdHK4EoRAkQ
1LQB2H8OaOZ7BZ5e181dLDRv7a0r3mQxOspkWjajL0wwH07cKkgC6BehCtTflYFwjOBSeN9a4yIf
5hdYoq944A74tKx9HtD8XuTcm8fbRQepkYX3FPueFWuRNYl9wVovnZmtdS72QRc3stQFe1vs4914
q047ME3XLymazsHga74NGftTVbvZA7kpT3hDCu7hpeCxtc9FRqNoknZQAKayVTy24sFNoGhY6++C
Za7ukr8aWzOcp8mbPFerDniGVSow3aFEhH/kvRlqvnQvanELDxDnXKyJNZBtw6auNDqJ25xWGtYl
NEMQkACs8S8u4NfaVN7P6K0agZQG2JZEL72l2UVjITol17cPItV/vRFNW8xFtUA1enxAgXbXvkTP
0W6losn8+CQa5r1+JFTeoVTj3NCuztRTlY/eguO/ZIaTW8VOcCauH32VnyONZTisxcBXqo713XzX
Kw5K4IGWAfwPKLuHRLC/a8HBCpq0lxqse4KTf7HAtf1u6z5s3ExJ8f5NU6iiotl/oO/QYQUfROlG
wRn18ljsmlB0VERL5m57Y/cWwVj8H3hpbdfvxmAd7xP5tOsOGzyTf10Z9A2Khio4kboNQY0ZzyLw
2hVvDMwzfSr4jBdfhNtt5K5217aSNBKsaQqS+wX/hSzgOnyNRPQ0euYhucuPKdhUAIPNwwEanPqD
GULUzo/BRfFdqPQguPyqzF/+Lkqt1IRe4+guQftYBWW4kpvG39FXcUU7LTpEfFO0TvRuUiQkGWd+
IaB3MPV2yF3j+4rhAcBmB4UAEafIpdx0s+P87CZRYjk1QSV0GlEALovbRpsxI2x6Q/dy/YoKPMF5
qzc3RMPDrJhKlEdyIPbStHTj8a7WRcu5CInfrmdN5LZm6rjU7BEniPqzX31Xdplnu/aPLGB3hVeG
jd8ZKy+Ml57Q+zxUrdMKnmxnON3fhyeVR3/GWgle6yVdhxgBaL4nvnaTfDSK095KdylocRTffsh2
w++eeaj/jcLJhssbrWu6iX9l3eD8O3wwOF8tgLL6mfjjtDfzxe8mER/HpXRfBdTj/62sUWazz/XS
mnmVwUpjv1dV0OVZMEPXFzq4r1JSeuaco56OfkJbiuSuL+WoW8vcFx7HamwijPOcNAYyuwV0n7EI
SHPxGbW1wWWNhZ1McgIE16l5y1/VQxQO+ybAOJmv7vXBM072YbhNT2y33F+/JELDXByRqpb2JSZ7
T/qpVx2gW+aV+fBhukGTFEVmGwQQABTKz90LOpimKFm+7Ou/PioXUnq5i2ozpn+0aYb9qu/zLdpD
4WUJyz1a7W5xmG+K3wT6HaJEXXRquTBTaEsy6gTnaUC3YTQVZ9HzQAIc4/oGiw4PF2Cy1oYOewN3
J7HEqyBWNGT+dQsXgZjbs8PFjKZheWa0SAUg1hpqzJ2OirMOMxGM+iOEYe4h/FeDoxubPMCkyEnZ
NGitn+aDhqGfE+i2XOl1cRVXOmSQJrA9ISfO5TTyz7PCk+FVSTIaBcVJjV/jx+o+P9i+9LIyDPRu
cvg38+/b9XHexqgnHYXT1aexfm/aYBsajJDJv69/uouHQ9MNQ1dNa/3fX32aJUnZoOg1OSm0OJSj
HBgANFw3cbE2qm5scFcsYzo1pBKI/ViRPSibPMWF+tkZbdjayamzZm9YQHlK5J0y2u+DHIfX7V+8
Zhvz3DUzCivuZXNB5wCzVMatVIMFZnm8bkO0jdwdwxyPCs1mbGO7nKzOOKKZI9hF0Sq4KzY1GalL
tSJ4ARrkEIEH3dJFUlcX0+uvneKvVGo2zG4bfSW4X+eC+l3vk0DdiU72ZXexscOF667Q66wwCDuV
ndMgyiSB/D1eS3ZucbdqBM03qkCLVPB9TO4yzVZhYtwGwGSr6u8pSgGL/vyfTgDf5YhkhfU9Bf0x
OMhz44kJZYovjqRsrhHfyKDIW0FmKCXgiEqeMShf3FMUASSfehXg7oZToBPpdaFYcENw9PjeBpWX
yhoMSiAYazmqqftpXOz1TlTjWL/6/ySRm1PBuYk0a4a6n3HCwd4O0h5a3NC8Phbmt6xsgZpjhzE6
JORpHn9Ncre//vW0i2nAxjjnJGTapWVLMoh/RoM7Al9fUe2hAkHGQRpAHyRF80tJ5r2i6w+kHL+D
Frbp1U+qq2FVKbuRpY4MZnhdQgaY5IGi208T6mBd9Bhrz4oeHxtl8qkZh4asPxjTfKgXetMuBTTG
yx1b0teSloarRdJBI/FjkU+2I2dAHRpNLHpvXgxim5VyrkrtoHU+rI4kO06I1maQTrsO5MToy0se
kIrqy7yggG6AfYQEbXfQXjLrfphumzARJdSin8L5tG6I9Tq3klUgGGAI2QerZNA0fuu1+8LPW7Dq
Xf/Kl1PNr7XzPZhh7iNbMrD2zrPClSEa5D265Nah7R7Xmsn0A1Jw8jqrI1ImvvzQ1WwFmmGgcJZ5
soE8krvRrIzkgR2aPfFRKfFXhiKCGVCngNyQEcg3GFS6vuDLN/fL6OoWNy8WY7HzipgDvjUY+jG/
74D/yqnp03UrZ2XG/725X2bWn7ExA5wTw2wsPFNN2DttfydzsYur5HZYqgNbyietoLvUGG6i0fJ0
5T6NnxIF1QsytDs9noArH5/0SNrXswnQRCHfalb+Qwd2p9e723bRj0bdPUwRGgBx9mF00kHX1X3V
018sBT8XiruLAWUQqHbOI2p7mXG0Kkm7yYaGObNeqjds0e6V3G6dXlsydwaQBfopwcyGj4JhQD1F
b8HJ+vxfhZyvTeHcmREbw5jGjAAQY/jy/CblIrHwy6WazZninBYa63NXFThT1NcCw00PBGB91E2k
EHV+WUixLTpNnOfI9VLpSYUVSfG7KT9K+qrJIuJw/5vk4GvfOKew1IQ0GsOZHYL+OKvh8LxyCUPT
b0/e0l+EAEcq9AvrL79ygAnX6qLqZBdZio1c+6PTcfK6e1ROXIliMyMH4Chvca2gcaM7yCcLLo/A
NJcLWSOoU6t8xvvTwIerfmuLAB1wkUZU/TolvLoURokWc7KxoRPGAz+l2jmzPEFWrf/UDvl9fwe5
nQWgeG+VqKlcUc1W5Pl4uak0SamKCQsQxqBFA1QYxMiAnfLJh+YCuFU53W8qgVtS1IG+nPL9eY54
JeE5HmuVrr4PaE8HSPcGFADXP93fhJMvE5zfSwZpWUoZOd+QPg5T8i3TgXwcFXZjWxgzwNX0qaV+
o7S9bzItADPGE4QkQCJGwfWb/hgGAIYXHeKoYysIdOpaELp2oDnnYzcGUSHPs7K3Eqgf72PPctUw
fQcSFPAit8SJxsvcciBzg2f6pDtqUHr5k+hiib4B56CMxeyWJcPTqy+f5eSRjb+uf4HLhcfN2eZc
Um2MnTIpxerRUT9p50VzFAm5xCB976wRClD1LaULiC9vsX0OSTABopuvOgFvUWz+aJq7vH039I8C
EwKFViEUiOpLF2UJtrePc2etNhiDAfbD05ypN2aLqdjIwPhNkhZHK9H2q4A1qv9uRI79vM/TsOjB
df9cI/qlQBzmqIip+bEE3XUKLEyDvqrao5BcmRZu7LdF/z5LiHuoepbGI4HOgWB/11935RzpnGOM
26aI9GEkJ6iDeuab8TmkoJSCQ7z/Q0NmnfOcINT9i/hA/KU3LZQBIKNk7aOP6XV5JzvIbwocpijq
6bzHRLTv1ByH6v+B1asGGohC9uN+3gmlL0U7sOawm9ymjUGoFOU9OY+09tZORq8AKBM9oKGCUXwD
b+TI6V3dcMdfYLMTtrxUwR3ipZ7GCRNGs60nDzMSx8TNDys+UHLHe+lOBb9p5v+h+TSBAt5dx52N
2+n7mLnxSTRrIQj/Z+T5ZiegYhVnC1S5T7F019cHu30tmOBFIDLBOdSOGFlZG6vPBh8rmw99k4Hd
7uP6ob44cLi5kry+U2/rJJNkWBldvNLPcKhbcg/BMg/Qlrt/x2S5tcd7QZJLSqbDnq1/lBBakYDL
llrB81m0dZwn7HM9a/scKcwcP0zW4ixW6SadaGpYFPJ4lacG+HctGhFYEtCeg+GjdNiPwou8jwl4
erfymxdIWZwgMSXkA11D1hVXxIs8SfFCykGFK8r6A+01x8R9Aw22/fv66VAFG8n3kiTKDG1qcczL
MmT+4uE5ovoQXVG+RSADA4jmFUIdZ5bm1lf85i7CCMBpZYHPPVF3VHD1Dc73TDlEqEe6Fme7AcQj
+xYzZNdX+ze12T9TGGNNJDaXujIKYEuImTxoiCosK2+MvPQZi1yUYYm6HxbVa0bTb4w8AFOjIE0R
nSZeFKqqTSUma3iBrrAd5o8yO2peFqyNg0wP2qN+iFN/uJMxHiWkDrgIyNxcS7703ccYeInWvHQK
Uoxy+AXY3gDOkjAKCTnZxdWg3wHSgs4FjF//nn4T7Lzo43IpWpwv0ZgbLTnFn8V+wupvsicLg1BO
dH5tYCYmKCAvIBzMFZ1vzhtJTb/IBYjCED7VQ462whEjp+665e1eC+EDgXUQsmYIHli8GFRuV6Vi
EASxvIwDRSUBS2+plIKONQ1MTKMauZAO+nI58etkc4kXxlrqxo5VsN15mNQFjCk+REcdgKnkIEL8
iFISvnCuqkjz7DqFb9pn96s+dg9i5PH4z/QoBI6Q70LhwZgsNoEYHbWfWpTtpgpjJyx1q0LEASt6
uvFl87aQTM2IFLQO212FqhWt8XRIXQMqj1qIejN4Cj2xCPjFAUvVNCzbsA1iyDxcWaGYx1dqmZww
0vQZU4BunO7IoGT6kS9u+kghkYC5XbxkMsBFxqDt/foZI6YTpEveATb4HN4xH3lMb/Uwcub9+JSI
KwYXb9HmJ3KuudVmAKqnmYCjz5HdHDKHqCJOGCxzQV3XOPGzfZheKghzCLzG+nf/Jwpu7HL+OmpL
6BxmsLsCAU1MbhEXWhH4JnIgsSPZmfvrBi+mvxt7qxfbxId26lDRHEfEewKGK/DqVeMx11/tPtDS
d7PuHKjC+9dNXnbMG5vr3m9sRoud2m2EqDAEUFyJgf1FGKYubR3bp0GsOuWeHqPOY3sNsj+iLRZ9
Wc4vMzmRrWhZyIkOqqvkiacA21GJqoOXy1ybRXJumJgVU7N5AqTjyXhI74bjCtONAvYG4UfQ/yHB
ELXdLgacjUUuQ2Q5IbNUTuRUYKJPZ/ct4In/8ctxPpfUs5aBeVY7dVCKcgprDIdOv2nbpzn6Scm3
ZHkep1VvATPPSxvW6uDOxi8JsxY9ZJO7WHU1861rhPQtF6PP18r5iV+Gkm8eS1j5+lyVPqxPE7em
Cc/Mh6jw1c/K6xiFIPBHoiFOXC+/NzbmuQcrmVoz0tE7Q3Qo7/KbZWd5melMhwE8r7ITn4QYvosR
YmOQc05amaTdInctCBfLPSj/Ajmm37r0IROKAogsce4o6+OCLpa1ygO2VagF+QHjj4/kTQ1MTF4o
56zY9kpBWUJwkm3OKQ3FnGGyEd/TjG0/nh66WHRXLjdbN1vI+SBZMxpmjoZ2kkMkiLVjf9iJx+4U
fLveV6qQgHUQ6GFoAwvukGhtnPvRC9pXOcPawCcR6sVtmcjB9VsqcHA8YTPoM/q2UODg5AHJtf2Q
qo2v/hvarE0I50dj2kYeO6lACJfRcDe02wahg7Tmz/+2FM7fWHFHki5BdGpzEAbFzpw9duPzdRvX
j7jCw9MbIKcs2mAlBvTLrak9Rey2aLRnq9ldNyTwE4irf417sqKDvaRFSOjR4B/fh1OK2wTZ1COI
Zvsf0Z0QwX3dLyo8Up1OSmtm9oDgjlawcYhv8pt5cvIfwy5Fs8VIHRWJl1N78w6ESEI01Rrh/j6V
UXj8ejrLlRFZOOmAPO/lCcPxARse1+x5cOEai2MLwdjvKdv/I+qS1TNds875kJXPcKQTNtsavDW1
bd3Iq27KN+nWPKjO7IgSqct1vD89iiJzHiUZKmke+qw9ly3z3ah7itMYJw3miNPIx2VnusCZj8fe
ncDItBxy69D8ttWAWQ60bH//q+LC5vdwjqYjZhEZQJ6fUtaALuDB1lWBKxMumctxcijydoqFZBVa
U4WLyunsKx5oMGJ3raeAIPMWCZ03rDiDoHsoHuZvwy1IB6ATLmpCket5rCLzyU+7ZMRkuMW9l98Z
IHEDp5JXP3Z76RQVHrhAaMA+ZbdCLZu48S4pA83OHS0AaQ8Kg+8UTZN+l++zO/0zwtvOhqB6+wHI
QO000P55B/5jeGWIDJY7ql52R2vHDCGndCN5oqWI/BHn8/R0bG3JRmQylvLYQPsj13PwPOZelOnO
dY8kuKE8OH+Qki4aW9xQCUDu+YOSj9ECgdRjFX/+N0Oc52NxL1FjQsLSAZuqah85oX5D66BL45eI
GqJH1PUIqJyf85sHRgzKj1pe84czXJXubdVrD9NN6vZ+VeyWV1xGikRQ9OUEDxvlHAA2dns7n/U+
sZEIKl6nOeMhflw8zG7+ANIZHFHkqf+kR7ovg/lmRepf3+PLj/mvC39+kWysm8xu1DTDqqMX1DXz
F0BBQDEHGArU54D10V7jKJSfxTS1l2uMG8Oc59NAXlzFJpZNwumo36zFpjGg++F2FA4lCa75Oa3b
rHHSUkKk+VxQnI5NMOy0EHTxu//oO891zY0Z3YxkUujYyk4a/AgTnEVdBdc/1+XW5mbXOI9ldVKm
ygmcZ7Jf3urFzdE02FkhTs7TDCrVgHh64cnIQpcfDertbuqRx+s/4XJ5dvMTOFdDSwCWWIJlkrCx
Q1oCNBUdVBvz47G/4sMmQHarEHlCBiFSJkiHrifCynl/NnsM0aauwSxSe0IP+YXAtyZpJNhjwSNc
4Qmc7bpvO7PKW0SF0VeeNbAwLjtQCmHeYEwcO7+Rl2Mn1lIWLY17nw2kWBIDapSAm8huuoOSWuVM
PyUXyEOAMOqn7reWCVy5yCT3UKsHtDRSDbtZrkWbqpdA4aC9C86LIDSd84HNJxvVDPyLMm6fsj7+
dyBPwtI8yQeLEzK6DjM51flFKBYlOnNdX0nnzl2djWlVMgEoXrtDA8rLzgSsDnpRbuSj+Fs4QNhB
T60D2wGIAW4bf/DBH/UPFNUE3ufM67z5EYtqRyAzRU45H6TT+FodwfR40AK2Ql7AbbaXn+ZgekX3
L/34B2zYgoz2PGi4sa6DIEePCNDbo3uWBdePf8hzKwcFxJQY3jMECLfLg2df/uGMfdhYTDWMgM4A
H5zrKhn1IjVsD2D1yoEDkNzOjz5Au37P9ua7+RvASlY5/7VcB4qYvz6aTKkuSl1B6lDqszcacIfV
4lYQzRacbcG35ZW2JkXNabk+aIG/n32TfI6gnlrOvRPbBVUZas/5fupeEzUswOdThYUfB+xfocW+
dlzjEqVYQ0GyUM6Bx/Iz/UfUi+gQRD5R45xTAyqEelHxUak/+l3qd89NMO1ajx7T1Etu6NM/yBAE
joMHx6YJMWoptjTcXusB8J0Co5J3/R4FfngPsANGTxoIJNNABGkQeMVzI2JzgJMs1fuUYa2rrML/
kXZly5HbyvKLGEFwBV+59aru1i7NC0Oahfu+8+tPQr5htTA9DV/7yRHWOa4GCFQVqiozy6hAq09e
CQ6O4FqqXPaTNUBp91pdYz/7JyIfilf21GRDG4u8rkJ0ykVTV5cn/s5OCdvus2X1lmFGYC0FI8oK
O7m40N3NjpKn4kVCO4d1Nhkjir7pT6kPTevlVbBkwbvhY9j+zH4b6uAglPDUHZ0BdDN4PBkjnihg
nTERB2S3uI0JNJgPXQqdG1u0/MvDb2fL5zKnYJmteZJR1qDfeoQA9iOSk3YLSU8XHA3UXmy2/wD9
0nvMVAEx5mXb6Fb04BedLc4xQUSmGzX2pgmmb5M8+WBMFJRBL7cdPxfKj63myxBGrYqgNzppjUQC
NckRw+SGbW7nB3ktfL8IjrLGeZ8yseJ40rCxH/ggR31OV8Ye415+s408yw0E+YTGPtSVoM5PrtZx
EIc5+5DZCNUlAuBEBZ7dmxQjb5ADSpdTL93XGKBkvIcQNnMLwvgPfwJF4mrms5l8m8rSMcrZH4fd
ouN2B3BndK3X6SqP7nLoJHQmOIKmg0yOZvDSmcAOthDimV6gQkXiQ5mkjgq8tNa+DMZTAo5nvXHk
avoxkBbasN1dA4XRoQAyvzXGNbK6R8FFEm04+/vZRVqkaI6UCu6e5acTTm//kynSka3ha+9iPt+L
bpgCm6BYKtW0jyLKmTmpKyIDKvB41mjlSyFDm6WbQWhirUsoq19fGvN6v33aT1P8YGFXKPNIIxSh
9Rqkl1pit/22LDbXjVy+IGdWuAM7GFnTpCWsTH7SeYpXr5rdsF1MlwGlgoMkwOhdfjCd2eNi55RY
XTdasIc4Ft5gqoSVu/C419AXDkCif4pAonpgc9bij3c5cJ8Z5w9LCn1bs/9YbP6GB2O3IethXa1X
KXhiyhYrFnnajwLQta/IfODZgUmlQJ6mGq8KYmV+HmpvpKi9IDYdqTwpGcjFqhliUBEofakg9xSu
lguroazLUb5MKnzf6EmYBSDvOYrlKMQFH8nuaMfv10/TRW90tr9cVG3KWUqyHLcjVNRDEuwKpjUR
yVArUP2yvaXg9r5u8GIEOTPIlU/rdEjikY1BSKX6ksCHhZnsXDdxuc91ZoOLlU0rRdMggaVYW0mt
Z4KvqXcMJ/S6wJnAXOhJtWOiLnYTePNalH2JfAAXIZGhxFKg4MBKpLgLMhUUs+RQpiJ0+kdYunJK
+cnBhZIk7YygOlKTyD6BoqwxPOYkfZLm+ECHVZW99+k7pesuDD1l7l29/BVRfWPReK01+r6Iy0M/
p/upXLVwwK0/NxmIyMArvLROnkwbQnHUQxXKAIe5znxrzHdRe7KyYZ1Ppm/GWzkgq6Yu1zTM7SIH
OzLmuZciXyWLLpigFbhwfnrRjKrM0iecGVU2f1AwYag3U6A+K/PP6wfn4xlwbVM5VyeFuhUralQf
1WS8A4/wQTJ/SpW0TorbiLSbvjwmYCYvTqOlAZM1bSxIHZbktukg2mnErqrcDsEvbOoIHXDZcmjy
LZZCr8asXZm+zxCNMlQF8oopVH0OxfyjI7IjK53Ii7Bf+dsqLNnQZKpbls4TW05IobQsBvtDZW2C
WMEYN3TFOxTxVdOfNcutsqekeBwKFNvazs/lRnD/Lk+bnv0A7v4FRhW3A6skDr6cQa4BGtilB6Qb
WCjX5aFlLAqrcIWwoa9isBx4Wu9Y2xYtCvC5QKlB8HMul2rPfg53JQsrg0olexAtRLuJiYysfRfN
OzBVHPrwdVp6sNmvg+VJ1NG/3Pv89EP8HKo0G00nj/BDbERj2HTHyEUF4Rd4hzAiATIHEffG5Wr4
mUEudAUmGLmsGM4Ha8r2kLRgg1SSV+zSfbnPQW4OcFLqih4Fl59mZ2a5sBVpw1COKsy2Xtr6VnSn
N+tmg9kfwHCSp3b2owMeJlYAfS+f1WzEeYLIQ3BhDG/DJjBZjpKm3T6DEnBSg6I6xTs7EBUdLzcA
z1bLRbBULaS4l/FVIZA3uOh1+GABhKgIFN5d8xAmwIooPrmpT9mWAcD0CCe6cKpbcYFQFOj4CVQ1
JKDBZ8E0D7STGYKiaDZWbait2iRZhUVxMsnGrANHsya3ip7amineOhWR7C68m6nATV+u7p/tDHfR
mhTk3NWIr8D6kRnGFGf0I6E5AzEgO3V6f/abN3CQr2QfY0mKDRkJ0WtOkF3wM6th30SUTPgFWV3Z
Y343NCJiH5EFLvuujGqBGAxCBLLhLbBBN5Kjueke9UivWcG3uvXz9aAkMsjFpGROU7NN8eS2jNYH
OaqXjv51C4LLw7M8xG0b98mAU0TUZN0TzW2keSuPBORA//EtwdM9JLUuJU2GxURRtE5S3clzax0V
xCFBdSMH7VOioi2Dwv5WM3PIHlsD2DeZJNjyBomZaLfIpeFQPW+ZKJF7fRsudzI/jy9PCYH/4tzU
1KpwfAe3vYtB1YCeEMMeB8dqB20Jd94wUWU/fBaRjQnScJ7tWp+RPHXskaqM9TE2ZWceX6HV+jCA
cyx9J7iwgrVerGadrZVzYqWMhcZmB62SvTHb4DdytZ8fKpPg7gcqGS+O8qHaRlsICwm5sdib7bf8
5Mw2lx6QGUjFJcJi9WOl2Nniq+BYZBC7PN1b4FViEufXlytIyk3OMRlWumSjgQwg626DIreTKbOJ
Japjs//KlXXxRAztXAYg2sC61DzbJkniLFK3lsbuiaQH2oBmsf0eqKL3lGBp/Fi5ZAZ122YG4Enp
vdTeDzrYCEJRT1G0Ms4HdRCRiiIWXhV1BdC1F6qyk4HiAt2DtW7sZ7q4WT2J8jaB56PsHJ09xGvS
RwDOUzC1bpjUjA6BCifbKa8Nel3Un9e4FcAEXj8pIpvs72c2JyOYwByFbwihNyiqr7MierhuQZQV
Ui5bCpUs7UiHAiB75GPjXIhmgBwS4Jx5X/r9+t+Bcj7vG+WSo7SwIDYjz+ox2+dvAciT55sYdJSd
BxrXv8o2oiE80XnhvEsXl1ki1ahjaCsUbHaWN/oMPSeaWBAELso5EmUOo15iH4tUGTTGLTSxHmYr
fAenmchfiq4Z50HSudWjpkRsQFX6APmg1XwzHljNXXNbNtuuQQNJPFtzUTRX+fx0/JB3JKtKXxeq
egxy6ID1mmk3tLcOmZZJLplnR6t1L2gmKNYRFHLz5nlaDD+GUjf+BSgxdeVuGfuVlpY3EPs0ILiz
vPUQ4LFG461CO8FZgvRdU9DJnVui2/VSTyu5k5KVTFTHyPFISR+6IbMLQ1pHcyIBPTeDW6TA4Yli
Tzerb5Pa/sCEQb4qNDKvi3bO3CKw7qR+uhv66kCawm0xNW+MKeA8ql33J2L0cBbSTqs7p+/ytwny
coo8HEcKUZ1w3AxQI8yTZiepvZtL3TcZnrPNX0LrrRpHz8oLKB+ecrPdVC3IsY0bGmwX6ZcEVm46
nKreh3bDXD0gv7Dj4GelP+vFaUlBXvA6g+aC9usRaj7ZqkyPKmYjhn3ZQLOnpUB+7DMp8gcM8SnK
HbIutyFQuunBlyg3NkD+eZU40QwqYIy5mxlmR/bSfBfH9yh/+Dl87/yQWcA4BJJdQngyw+aGwLsv
oV90h2hZLfXz2CRulqCcJ93WxnuAkglQL8QHGEkwFXW5h/354uUjEYAeUa02vQo6JGNF2nU2OPoA
GWuPAXowzO7kD40Bik8bQ7gFdXP29P4nNBkXb83Z7+CS5TG06lAhUDGoq+/1sqpAA1DeX3enFxOZ
MxNcaCqqkWZ0UaqjMrzT8XUpWz+JN0a3bgL5eN3U5XfumS0uIKV1FE+Krld/iQc46Lh01J52hgsA
z0NxyF9DNuX5qt2UnokQJQhNF53qmXUuNI2kGEtdQhKjq/XO1E07UaltNrc6xqbUekPN3B5SEVru
YmJ6ZpQLVpMRRbrOMicpf0zH2I/HTRI8qsbsqtBe6pTZE+zxxQB8ZpALVqOkpFNWw2DnNpjVnm1G
SsAmxpfICY6LV2wBrnSvGxXZ5MJVKmsoFkMu7YhnXZaCf77qN9ctXG6inC2LD1VADlipgZtgANvo
K/ANdnPS1xU07lfA5zIhg+lNhWopJFR9IfCDHcwrmSkv20foRKxpQAbQeiFot53xJtyyZn06oGmO
qSJHlEYJbiXP7yAThEplwFesEJVncN22xnNW0+2cflt0Ub2T8XX8trrPveU5HCI907qOqtUxmyJ3
Ut/DsNrGy3NinDqwg9U9OAPU4z/o1jDvdc0udzfqCEPLCSt3JJN5bLX0MBeJk8mDPWi4mLqMhfs1
9M6niemtCp7Sgoupc2cWeMIUvVm2wyV1YlKuRswiDAVZ6ZSi++uXQskr0TfljnCtD5hAqgc2z6L8
wsNt2Svyej4sawtk2JiDSzAZp2MQosLUpug8XR5/OPvGXP5V1EU89my6GUqFo5tCqAVCobfL9xkN
UOVnvo69wB3QjrSX2WMExxZAnE63Es1vCnad77o0BiGmriACNLLJhrPWetqfAr0K7SLB7F2GAXuR
TJXAOfHNj1mCPACUjoALgx5PPICLEenXde8kWhUXQ1E8lUPgNvHo0UdHVRO/rZ7bLmGkPs9FAJni
7O26QUEo4wvjWttCa7OAw+2V7TJKziIvTgNJoRrMCPN8kBPLDY3Qv25UcH55XoYxSTq5BOHGcTGM
bYLOVljqGDfbqtF0m8fSf4spPBFD1pt9bdLQOqYjeh9W7aDIJniUiNI8g4uVMgmbfmBgIwyE/ir6
VTLY2Wl+605kLXmmhwfeEXOZ3ROK75PkMeC++GZerkF/3kyDc0RxHMhBZCHXlNZ4j2yrB8x0dw9/
TeCPfmPuWGr5DyZD2aG84n352rc21wA0j3BHHVBe9RYgfpYkOBOYi1B9WV0/O6JLyLmfPi6aoYkR
YoZ58mZzg08rOJ0CC3zlemzHoDIDszpWQeVnyY2UF4ITKeyDcdm4madpFkhG9QHWYtMF01rZyL7q
FSsRw5RoNZxHIbVGUjA6oAPYgs4p3KhRJPBZgqcFX7TuZ0qMgsGfW3031cQeqh8kET37L3c0Pg83
X69WpyaRw6UD9tut9mBswNx1t2kP40p9h6LXRw4FelvwFMen0pdc4040nyHaSC7HkDu5HboKz5tY
N31o0duWlgmeNaKd5LwIDaTR6BDDjhOkHSO1gbSjD0DP+voNErh8yt0gubSmNEDp90hV+QX31m2W
3DOMwDFGZRUQDL9ZXqmIujWCtfH1E0PPh57MSLujTbOXQU9br1TyUdJXMxvARDzY/Wwll971xV4e
5Pk8N3zCnWECBPsKf8E6v/G6N1A2sLUEJDwfk4WruNtFGAQW3AnRA5UXx6UDNBF6iuXG4Ls5sKJp
/Rj+bIo1ZSQx4DUJj/oG6sRQx35GtUywakEawUvCKVpttXKJuQM6f8u1wY+1U2yNjlRD7jx3GulO
sMkXXzVnm8zuzlmtFklR0k/MBSirnqyCVb9iI7Ct6tBjvweL1UrURhBcRoudtjODtJXDNKZIW3S6
DofSDg2RrqtoC7m7aE55EcdsSZ1KDs2MwpMG9e/MoXX3oqItJEmCaykK3zxwvgdPcKpGBYNLD5Yt
EfSCNC+BjiZK0pnTvkQHC4Qz2VbEZCo0zLbibDPnapGhR4W8QbcXvz1AXSNyVUAP2CwoMKfRTYdp
kFB4SC+PT56dGs4RKXHXLloKR8TEmTQQZDWYePN7F/3Irf6qCzzQB4Tiz2mKwSPt0xKK36UJB975
oyd7qZeig1jtCWh8Els/WIdOtpddQ9EdcpQT+Gu9dlNDOFXBDJ6r3SSPcbkBZ3qWv6Ndnr9fv0Ls
OF37cVxGIAOuj/QUbgqhzcyhQz72vlQM6zZ6vW7oMpTp7103fkPlSxm00014JsZvqSv2eGhvQrCz
r8khLEEbAr2MVf3XkKO5gUA7HNhOzFrykYz+vmBNxny5qpoQr/x66JYeBW+0ulEq6EFGb8oguF9Y
CRSo/LCEnlWOXKXR78C0qmDQLe1u++nHqBC7y7c5IkZHX6oEl9LYL91Gie+0BUpiKnWM+M0YYpBV
AmFb7rJoX1aJm8ytEw2/jOAm0KivNZtAvlvM3BuTyJ2NyDeqxm6G3NbydNV0o5PMLqU3ElqTlXlr
TSgx67Fb5c9p9tClv/LgdZwHJ5wTO6lOoD53UsNyk9KjARxRdzv2qquPpp1a3bqMda9H7EkOGT1N
vSUoPfyhmPW5i1x2RwNNqU0GidNtY4VBH7e4h+J1fqPfLSsAKPH8BgrwcWwdkdP4Qz72aZmFhDOn
0fdtKdUMvNm5aobdtUHlp22NW8gLnNQ1KwFEQOblTgvIe2Zbq/L0DwaE2SG5doi4uFOlstEvJX5E
NkRuQE1vzqS12aEVSty2TF1D+jYqpdtqzZp2k339Jl2OQZ87wMWgask1jVjY+6puVzS8J8EgCAmX
M7VPC1wMitMk7BYK/CiNg5txCpEexXhHwklbyzE0IC8npZB8lTL3+srYL7+2rdxDstLUpaTs27Yz
uDnk+3DU123xcN2IaHFc1NEtqVPGoga7tf5ezaBgr1O/z95i3Xmb4h9UEQ2V/OGN/rmbXLiZQJRE
0wmwoaBJ7URp1sPyHivmFtAMq1Fwa6p8Z2EEOkqpTXp9M+BclxiIUY1o1cMz6Oq+LeVbtWlTp2yK
GzT6wHkN4OH1fbkcCf7+mTwSEN27NCwbdqanySfyT5N+i8onbegFrSm2v1c+Mo/1qzGbvRgd7Cwy
hhHDYCsnva1NQO7GhbdMzX1ABOXhy2Wfz5VxzmpZLGLFTYbRN33YggVtOzSv83A7Whg5TUXGLk9g
Wp/WOAelV/kszQuuZ/jU/zK2+jrSj/FN4Icbeo+P6mnPSXoQTQ8JfAKP+JvC1ii6EZvaVyiAoOKc
tyJUluBy8oA/hRjBmOdYVwPQDntIaZodQZGxd9sN+EKIl7pgxRY9aESnhXNFVZ9A8GLBwgDQeu26
56ZPH9s53EL59m5IkDiBV+76PfhDkeTzA3JeaFKVNB465PjZvtmo69Ab7HjD2HPif8eEe3ZWOF8U
meFIDHZWMDPk0ObBSEQy8qKzzzmfVp3axQyxfzqE6mXtlkrhmtQHizxNwuYou0dXbjaP21tyYwly
huJNNuZ30wcoHeyregM2fhkIadGEieDI86g9SbVmndCFHiUIFtXAxYjEzwRHj4fplZWqBxAkwzCX
Ksd2rz6HIOEKm1dZajZ1T2wrFCqfCHwwrymRSItixAwYp/XQkqj1TQklOWNxwFwVocbkZ1Fj1813
S3uqMaQnxfOjWYLNUVHsQf4muAaXe2p/XwON7f9ZomUOWTO1FZKAmiiPQ3dK8P4kGFioG0/Vt9QA
VqRrHNXqXwSGRR+Wy28CPcsbS8YmGLem6rQHRhc2gZ9av5VuiQeBYF93r5sUuDaNczKzXNYNWLMw
O57p2xRcxXqOFS7fr1sRnSfOr/SqlE0B89FAhNxW1mJH4XSS5B0A4qt07jZZ83jdoGgjOe+S6mMQ
tBEaEJV0jOTXLBEsSHRaOd8yzOYyB4ycQsekY15Mjjyc6vF+EpKKspB5xbHwqMrSKMd2JjCkrYAm
6Q/IPT8Cz+wvnvwgptX6Q4Xg77Ovc4/EtNUMYowjCqI+8XMv9PDmKnYDRDhVL/ZLkSv7A1zm0x6X
oSSF0tCEkZZBnNpCnmhruq2NrnIz+elhcaFB7uOpzGS1zNmZfk3KFqxDL/qyJk7mxUIuLlW04ezv
Z3efDIqRRYscnlq5zRzdNHKH4GFs5wCc2frclU5Q9sd6GH/RGuzANEuI3VKC/ktfhnCVQb1Wy0hd
tU0NeRJDAegj0bbdZCIULMa7DLnWoqJIGpoKVZ4QD3CDZj+yogJLQnKC+IzkKrFZu02FUauq0oDq
X9rRl2QTk1353fVrIgiR/PDArNQgeAmQn0fhcCJKsSWDU8st2NNBr0JF1gS+Rue8G1GhhJtm8ALm
mPhmKXlZUB6q7Pn6mi5AWOkH/EtjXNOqwjcfA6nAJLIKTdcIkYpCUUNWB1sr9628GaXBied4A/zf
Oir964YvtOm/GuZ8qQoGqajroAohb/M7wD+6vbwdPdOv7kvoI0mZJ/sU3OhOeiKgLNfdZG+CiFE0
z3Mhifv6Mzhnq9XB3AZ9/dckv+YULmjS/cFj1zcRgF4ueIuvtjg/S6IKh3kGXJhNhSYvbBDhe4+y
KcODhK1zfYMvvC++WuO8rkl0pQsW0O4WL+AHKA8RiCiG3fza+9WT9qKCHigUMtOKlsj3JqFmb4Vp
w7Q+7hd/XIXb1ifbAJkdK9CKutq/X5EvKzQ574s7ly590+HbNZsZM5LEJCvSp6LPJjLDOd0MggEm
RXX2GKf3pDul1k4NA6cMfmmZ5SRL55rp4EtgUhiiu6m/D+SfyrjclqUo+7jQKvq6Xs7bRrpRZPKM
On/4hC867HtI1AZrs7WZYgIUrHxztEXc/r/nBl9tsr+feXhJb1NtnlsMMkZQhczuOoluBAf19/Tg
qwnO0+mhIYe91bBmc+/VAFqCrcU4yRsQUPYuo3aTXMiPG5VwTPLCfP1Xy5wPiuagSKmJcFos5LvV
Hfv8e9I195n0One1LQ26q2TBTausK7o1mho8k2Uj8IMXxCO//gbOAcW9Ra0lx42Zlvkbhfgm6JPQ
fr9J4hJA69HpQPhBkifNjCNHDjq7pA+l9Shbt4k8bBZaOO20AdeNM6W9l6LipqJ8kR2W9rsBCgZa
RNsUssaOotOdLFMoQpqF5ihJZvkYC8P/K5dulSK4aboO5WUt8NtiY5kQXs1zO5XNVRiCnTwaAGQD
sgp1mAxHYJGSd72xILQkZZuoFd3qC61JtiOaQhkNBzE+ko6zIzdStQPPVcxQD2i7OJmLAVZKveG5
9amtO8Z7sQZ5kJdhGCEPXEPICXD5vn/a54582+Y6DYAkh/I4+hydsgEtsNLvtEFB7oJXajnYZgSh
tQh/xTjXhCkzosTurLyjSuT+q8vx+WO4y6GZnWKMMkA72YuK8tdWdcGffmreMbPT2ObtAA0eZW3c
LYJm1B8c+add7moUshzPeMZBNRxpwYpRYMmnHsfHJ568zhwh8uSyE/i0x12DOp20IupzegQIlt60
EKABNWf4TQLRonwsS5tFLHkXeEKn+nsK+/W0cUG5VcCXqZgDGsHb3tNfqh818Er2rIKyZI5t/Qly
6boIfX2h1Pv10nNGxyggFcmrCgz1+lZbxm+LxVpG2zYmuyLbojjn5upPCWKVqRzYZAIVDQjEc+M0
A5qdlQt0z/ZmfxqM8oaW1arMF4Fb+sP3l+n/5YU8Dq6X6gBJt1QdLUyqTu29FZ+inNqRvsnrxtXS
Yh2aiz1R4vVJGtrQMxe0ji4fiL9/AA9M6IauKBf21IGkwsOU9Q+N9r3Do4GI+toiQ1wWMUeDvkQS
IpyFccLqrtPaTZZGaHLq/3FPKZdIABAwNXkIVw+p7KZ3/pJ+txxdA+qd5YD//1G0L6eMR8UZeUCl
sUJgpYu2C2RXtUJBxVy0d5yrJMoMGWGCUxKawbZRQQxNAlDpEqdPe8F5EL1UeDBckMldFpY4EEsV
rwYZkxxZtqWFfqtou84CGaE1bElcbcq2FDnh39t4XzeSbcNZRKJjqszQgYTp0bifgm99vQ+D+GRZ
y1qZOlfPE4/qwfNkhCuop9nXQwDbw69Fja/GOc+Y96oeLcx4EkQbcNa7y/T23yxw3giY116dVFiI
G7CxqhUGw73rFkSpKz/TJSnamJGYZVpw5YFHyxMER6D4YjpTgHoplAeNXSpEa1yO5H/7EH6mq9eS
iGagbDvm2fIeyc9hFf6oJRHwRfCB+AmuKMhz0ppIy3vIC7OonItk6kQWOMcR172paB1eIFbwKJv7
VP7x3z4PP481pEpKpgmfp+tMN6uUeyU8dqafztn3Doxxpm5t1e55wmhmNyc/JRO8FRjcit6v/wzR
Mtnfz66ZKtdkDCt4YhOXCIkPlIHp6r+Z4NIpAtGqzEhgQlLeawAAQqUTtC1FjwqLcxbSGC8JaZCx
jdv8MBzZtHHsBPfJXe4Crg56m+srEp1xzj2oA5K0hKKAQdPM6S30T+SDRSNRV48dsSteiBc0CQJr
MRcFdaLKwtwXZrbdwZbellsLRK/ZjejVeaHQ+cXpWVzxIqhqaeoXhC7Mq3ua06/A+Z0Vdr9Kb0EW
jcHMDNVOIKFnN/PyY/WYocd4K0uO9CCBA+IUd//JCav8bJbUSt2SMSfcpvearjpqMgssXJhyO1+y
ysufaE0eZRpwQsd2wagO+WEOpkuqzm4AVUpmIGeGGq3wxdOlbw3KzCFrqtSRo2b3Ujm4Q5r8vH6w
BKUxlR/ECoMoHYsRSWoL7kX0daAIH+7LzXJTrMr1dVvX8wiV10LRm3rsOgnbGyYY+KomR69/KJg4
DwUe5vJl+XxlcMcKw2ZZGqrAZucQj2hz+VZP52Op1YJc5Q/H9287fIcTE+3TaLQppGwUULpVta9I
EcC8sxdY5VZTXjXp16wBEQ7ccDYbTqvHa6t1AcTd9Wq50ttiNQ/61mokv0sf6Vg5JnQDoA1sj6oC
QtnOqG05WwQf4Q8Z1uev5jNhC8NtqQwWhU77OVmjn1rguVcfktLwxjDxJ5ocxx5vzlyEUBN8Fr6D
Gk3UrM05B6py3iUqhFHqdJ1JquBNq7Kv+7sP+1wfVz8D1JmQdAZwom+BpjSUtnLasveLdoRAew6s
eT57ndW8y+WvVktcI4U2fbqfTR3qGOPkhRHk2ha7V261wunK2lkGzK2V1VoyiFcUhYtGlzvV4a5B
GabPUKuhdX+jyKjVpTOozYbFAoQyq59JW0AqrG2+j/L0BvSSTa2HoAXRfyw4h39Iuz5XzEXUspHS
SM2T6jg370sbP3UFMtbotct+skfk0r4by3uB4fZyOBjDTgI/Qass3vW7faFJxBzb549gX/8srCc5
Bl3GBl93Bio41xrfYkQBcWhBTPHnFOEf1U4bZzuT3wb0rZeWrmrwBmo6xJWjJ/xlL+MiKD0oYPWd
Ze1J167xP/Sa8aCiJmdWv3RL32i5PzTQTVKehk5dSxCKp5EfJqEAAiGqTvE94CKnISi9cLUbl3xn
nMMS7qOLgX31oDxAv8hVQRWp5HZwwKgSSVxT9E1ZNn7tFHMBP6qCOUgJfkC/Db6hYebFXqKt2Sw0
dCE3E0awmQA1q+63ov7jH0LC56fkXgpd0+aTCuK4YwTS31B9Ufrcs5rJi3vTiarBNtrRrSnOtAT5
6FoQIUVegnPeY0YDOuo4R5W2lyNjX1n3VjiKnMTv4ww4rbqmW4wS0TB58m5amnOYxRI90mC0q7I5
qZqyTufaqwZAr8cQEolG8qKQ8saUg1MrAXqujvAFHT5HZ6zK+R3g17d6CO4K2kS2MiY/p0ofXX2Y
0JRN/bRv0x0xO+MxaRbDAYfrjToqhR2YSum0qLgKjyw7EL8dmLMV8R/NomVZ5WF1xNm1h1Dzp+hB
VbcxJGPTigjaThdP55kx7iO1tZFNCYGxIHvqe9lvpgc1Oo7GMRwmTxNNfV3MGz6t8XEWOPk06VSp
PI6lacu48IbxfVbf5iZcX3diIkNcaAw1U6qMMiiPc/8mJRA2KA+6/lAFombIxSfQ2YKUr74yI1Jh
QXa4PC6YsY8oFCOKf1eGOrPBhUGlVIqo08zyqJezZ5SoLeagTJ+jLeke9IHcUzl3cwOD9gnd08rc
9YsieCNdrn+e/QQuLtU6yDigLFh+pJasxJ/VXlqiFuDmSWqXuGj4nFALKZnWPJRK1z0wDpHpgENW
5NMuepWzn8JFpyrXK61pcGC11HQSqjiNUfrKIJwWZF/uyi3k40ZcS3WfzIV6JEnlRIblFHCc7qQB
XlU9VUboyqpH5Xek4T4hSexCzkX0hhPczY9W1FkglgqS0MqyyiMl3aNa5s4UPzSq5bfj7QC0QRx8
z4ZXpXhMomWXtaMXgrNktHqnDvEg0X/UIVToW1Ft4/LNorLCcBb6b7qATRaHNTHV8phiQKQuUWg2
PEmuXMsU4awvf+lPS+yXnC1/0iytiFsDzoKYXmPdqkUEuksR6ecFbkAWQD7NcPF5May6lkKNnW1c
Lyf21PiYtc7cueF+2pYPKSNWDUH/SL6PwGL8vO6oLuAevprnvT1Z6qGeKxXoYPDbABo/RG11H82Y
/xs60+mG9zq7V0uUn/GYtCUNkiZF4+lhd9RHy1vGZUP7xguRj+WU8SkmsjuSRkRVcDkmfW4SFyaA
CBmhF6+URwltvtiZBrIZAkj0dKdKmLUITtjHs+fsu+cYF6pavKuOE13nMWjo6QaziZJwBPnyxMXn
l//Ins4M9XnXjhgUYELHyzFaMdSY7FXHcqVtsl/V07jphCX+i0+aM5NcvJA6rRoi0NAdo2QfycSW
K2DcrRbEUo9EOabS4yCLyIUuJ4FnNrn4gddpOXcVkM5MWaQ6FZCZY6Q01Z24g3E52z6zxQWKIChm
iLng29Vej+2sTvl6vsnwkgACrtFWzC7TIcYtlsCY9ZNqq+vXSeAzPj752SfNa3PKSguXeUI6Gwc/
Un1tNaKOs8gI55iMqNKoWlf0iLfic8gG+DoLvX/53+TPZ3vJOSbJ0KWY5jgrZfCSU9PN8/2Qpv71
Dbv85DyzwvmfZFgSk0o1IxCavfkbScGmjzkDjERGu9ofpn9A8PAhtPV7bP3bm3ycorOvVAcVTUgG
3fUJpCdBPdmW/iMs+2d92MR5lNp5GIVeUtuzUkAoMJT2SyhDUBCdgLY0VtVCGWUb5hUlVNOiTZno
d70+1z6pgaIHVTLRx1Ma9q4V9ZGPBzXEfNoIEqqa4ANdbrp+7t3/SPuyJrltpdlfxAgS3F+59jbT
s2pGemFoJJk7uIPLr7/J8f0sHphunPB50YtloUEUqgpVWZmfvn2zD8wHyktNYe2tN3nQzvDY2Thi
zjIsg9hTvt4+KYHr+MzRNotJzZgtGYFpq/oTyGydFq9nSQ8a6FWbVzQcnMrUBFn0rqHbukUIEi4A
0DjPEedLy+SSghtDupq6ijZ/FpR1L3iC7ObQm1U4nzHHjZ5LHWILSnDeoDyAqF+wwm4itVlh3efm
041L3kBCcKmupXUeJuiVqp1jEuCWKEVRSHPktPVvH9bOICXC+mZJzkco1JaKXJYrjDPKLnFLvz12
bneXePUhvuQXw0kOYM2UHTFT/G7iulmZcxtdpVM7V+bfubqVYWCjQ8uuDQcm7NntRuvNcpz/wOC8
VvUYmrwO8ftQ58EyXhaLOfYiUiYTGSOXgsyKWldxuaYgC2Yz0zkk4ANoxkhg87uZzu/9GGu9YWMr
rKnSoVprm132ltk/YqsK9Mzw9Qpdjdp4FJiJwDJ5Cii1SmeMQSlrvNTC9hKdOrhfdiC1owLQ9doD
1bIailkF3ZuIyUXwQQ0uF4nquiiUAYayqHD6aX3BY7xpSkGBZr+/tvmgnBNpAfOeAU2uQC4WH3K/
ums/irce2hAoeoUkc82X299UtC3OndhG0lq0mXDzWJiQ4kAMSAeICDEEPouHYRtdknUZw7ktc3ae
5fuBiaQXBPeKZ4DqWkvW4xi+VyV/qE15n2iyYy1QJbATQQogsnjOYURTWS96i710GIBX5i8F+Dyt
6awXENKxicAxirbFuYulV6TKjkYYPLnaaeIN5rGKjg39d4Cojdlx7iIl8rTU2borgLfRf4Eyyavm
QZkkBjEiDUcR6GSHB+E/PD4PpU5NTHllOVrVlZw8xarkp1rrqdr40mcEFzo+TCPgvoXuFRpaENny
0GmDT4xnkCkf6uygFOcm6l2FqZdyaj9UqcRshv5c90V4+37sZy2/vwwPw7aTDGUTFUewUji3UC6B
atzjqh9CDuaDqOInuCgm52QqOssknuBkWB8frOQyoTZxez+iFTj/gryI6bWF+65b2qGDOF4qhDIJ
jJbnipKyzp6MCkusT8S1RABmj/ZDip1ViVx1lTtyLkAtinKzIMMU7W31dZtgNFtVttQyjNiuu6Cv
zxPt/sevt259s4Ist1kt28hTkHI7UQ3YcDP8j0tw/gURDnTJICO5NtOxB/w+El729TP87T2xsWjO
qaS4XZhihpGN5X0ndaFZhlBdEDRyyL6ftAG91hVb1z8nZDafqrfNXM51BLK1v65A2IC1KMx41R0F
j6K73EdoJy14NeG08LwFCaGXPVq+ec2dyDd7r9SFLOL7xSP7909a7Wfzk4q8XjC9gZ+06lqsyqWL
7MA2e8UfdXc6maf2vjiABuFAYif5JZ0H3RlFBVl1P4f5/SM4IyXjvLBKKeqrYmXOnP5k87nE26TR
MRRW4SkpF0GFirWiKUcVI3b5whw9xxAcaCa06eusVo5hxlAkzq+GYfoKBZFCnJ1k0gZFo+CvWR4z
wZYApKJs12hyM2eO06CvEpTDrOrL3BJIn2UfeVGE6QAsMJpcX40udlVIYN12NfsVo8335m5LIS+a
JZs9DM01nZWEC67gw3xa07W78kjRSTRaNxKpbu17gd8fmLtARquxsqM4ZTOmR5a/9RB7E2xs/9Hw
ewnuBjW1pBodwcaM6MHKviCt9tZu2DgXF2I8JZoeDhbERJLKIWaYttK/eqD9Xp4L1kNvmT20cLDD
nDl9v3jALAQWCOnLpIbK2NHEzODtHe+79L9W5FkxzDHWmZ6tsm9g4Rhhgq2GWYsPOTVF4VbgNnhe
DD2ZMBFgY6WVMI4dyxO4DAmyEXaH/AqkupkfgSrPCqwnW3VEhD47klZrVvJ7n1z8NSNQZBQ6VofW
+R8x5k1b9dD297Lpsya0hrv2rTwlAXj4vfZLcaDfwAP+MapHFdRHJQARglCw76h//xouVttxVRhR
sraE2xqM/UDXLX/06vPtoxUtwjnFaaCJhhFBHG3yjQ3AgfSP+ix6je63DTYflvN609xAoYvhxvSo
/axaH5WrVB6+qAUJrrOJB/dwIZiA7BR/ybxGKAUoMmDOFRGmKioDdvqTdisHS3L+S+49cu0u3QNm
6T37oFzlJ1ERSuCK+G47SbNCJ/MaA+lpbEdvEaPudxv6mw/LuSLJVCWzLrGxmt4p6h82GcM2U525
OdTGw1gsTtHc15kquqar6f09h/htmpwLqs0u0vUE50lCcsKLAVrukUc/UnelUUWTU8Q3LbBSvhXO
igm8OCqsdEie1RjDclrhqoouSCB3y7umbOsGED2KbHwi3zYZggwkQT7k1Z/eB4Li2JYJtYsmZK7l
yF7uRRjz1gX94t04uV2VM85mLuO2jnNcwWP2UPrLgamHmaGuPAerlPHBoMdy8SpBw3Q9Iv4It6ty
lrM0dRYxCl4EdaYX0xwxBzM5qVUcAfj/VRtv0dy85ZkiQoKKluUsp0ppNyERWTe7ahj3Bz38b6ZD
9uLIZnd8xFILqiazluElBT2Y8cGslkPVvCfjRdKpaIR27zJs1+LgEyMUBdKY1IBPJJNjGG+sf08j
jBLpP6UIZFWpb0yA1OQQaTIdrT9llego9/zM9gdwYavuZR2zewU2WyH1qx4ykhxuR4ndVtV2CS4W
KXqhsoHBRtcCAbRs7mT9YcnctnhU78tLdk88kKq2Iaj4esipMr/sXNEuBZbDszspY9HnegbsEoVQ
RF/Wfk0BrSjvit4EmOSNTBCXEbLO7zme7b65u6l1QDqaeFleqfVzQgWm174aQEve/rqina3GvHE7
pgG+a9COVZBlC3PzviSPrYzy8/KcyivM8n1e8n+R0G23xV1+idYGmn92BYJcGig9zq56nfoxmEph
qBBtjrvwkgTRuUFfjTNQA3aFLx0eJFWF1JeO3tUR3DbXOizHFAxwJ9Mz7jFuLiqrCA6Rjx6zLEEV
Q4fx9tYTxpiCJT81LBG48V3Yz+ab8lRMYPkGD7ua2NfiGB/Iq71cMKDjkvhoVl42BtrXxqsushcP
ABK6I+xX0u/13AOfHXVFz8xdjPb2x3AuQVOUakRaYCNA2z+mq3Wne53fXsxr9X26rFwuuauEXR5M
bvudOvpdc2yfymA8/Juy+fZ3cH4DFcw4jYEkw2vsfsozQBRAS2yk7u0LJHCAPEtTMY161FY44AJS
bpL9oCaiSfa9BHK7j9XENldUX6S4nQv4ASMfw3wcA6WbD1OCSsZcBrc3s1ty3K7F+RzomEO7fKAV
yEPSA+4LdeJv8wgosLu4axsg1USwX9EF4RzQnDNFtVqs+Cer3edLXXHBvsgUP4VQ/DoWncsfIisV
fVTOCxWDRiEgUOKjtk/ddDeZdaDkRxWsrYIvKrIPzge1wJ0VcgUHC1gzVDazwFCC6pV+1P7iDkfs
LfIiUaNgd+Bgc4w8X5NCMgXs39jdrIKX+6UpP3T7yTBmNy9eKwg2ZnjaKv0o8Oy7W1Uww0M0RbNs
fthNQ7E6HtMEmBmIwLSm5VEpF2SO+wnrZo31N2wuA4pPmkYJyFc6f/QhSHkAnA6bgQIwEOKyl/Zu
rznFnUjmcLdpYG7W5S5hrRmoJnUxQkl8WaraiQsDkyJgjciOHY191MxCEwJrMerN7JxI91X+bjTv
PS2caOkdUxn8pbXCAmNHHStAKfwAAl9RFNhNBje/kbu8LDMTiVrp77qnlLnWQ1MFyht7S8PGm3RH
Dta3buFOV/UrZG4DpoOuV5CxieyAu9JpZMgaNfCtZCSlfWu6ZIxEzyXRXrn7W42x1UsFkuw/a7wg
JHvG/Jpx6T5JxCtUxQR+freOsLUA7iInBkUCSGwQRiDGThiZi4H5CwCpVTvwKjGonvQuAqzc+O1j
/auVDqJUYvdd8X/Ha8v8qByjkQ4pyvV6Tee2adxcrg/qYgYlgE0LRjcEjuvmF8Zy3NOiB0c3brlq
gYJNf1+fhr2DeZbj5GdOixkIkUO+/X2xHpc21ElO43jFfqAtpA6N0+u9U0M8jEp3jQnxxHlVMNPd
JqFuPJbuXHXemPrj8NhHfTCBhRTR3s00VXDuu/Fp89XXz7RxOEPe2Q1jxLrWxUsnNVCF/mNKRaPo
+6//zSqcWzPHfoxYLNHruA4vye4I/FgcHWTbUdLHof5Ck2d5+GJg+iaz7mzIi/VTerx94CLz4jxc
1KiLPIK4Bwj52okmoNgKJxl+1hgpimaRZPJ+hNpsmPNV1tiC2S7TcX/t+byAEGSYMaMIAdH4HpN4
Tk7QfrWAWdX/x+PkfJM6Lamum7hEcgbKC9UOm+a9iduX299yd+b0L2cBY+bck0nzeTHwrkKpIT5A
PPF+AVaVyo4BcQHpMXJWqPJwUES1qt1JvO26nJNicVRRao3mfaaXb+CHh70oaNOg4Kmaw0WnkpPr
8YkV1YlhGD3twV06a35vhXI5Paox6EUbNf+OxvjiyL3xK2nJg1zPJyNr/ISQc5Ow/Njkpe3Uspy5
Ul1AZpUN0TFppM6pIzUcu+4lqnCQsZr/GG3pvbT7GKwv9Vmai6OS6Bg9gO6Rnony8F0g12brPBpZ
qw2LDBUigjJ96fIjWQlTWwe+0op/MeqpiulIVewl+jlX/am1/Lg9avElteog1kTUBbtY3u2v4byn
0iZW1zEgDscZOXRWuHKqO2iwo00Wu4vSgAbb8occ6n1QBssLEZe4wGt95vkbr9XUHSlpDuddgzlX
R9Wg1L5kUiHIOHaT6N+X+BNRtFlFx4gtUVdASp61oVQht01MvKWlg6YxgXcSecjP/75Zq5OzHFpT
2FHnS1fMg4KuNcjD5EtzQeFlJYcWs1zsIqK2h8i5xCGdbC1JPhMqNVhfJiN9MsG3vcr4YBzeiM6i
GC/6opxbRFCrKxIDO5cWbygcOMYyeHOTeX0miz7o6gr+VoTdHB7nCdssH9icrXQKaHcRtKRry6mf
y8nJrhheW5HFa0ZjDqg7OdLX7HUuRTnc3i+wDNnUbGIhZn3e6M2RTmU109ye/nz6zX7n0udxDjGO
KvXnEgWaO2hLhMupOrKQLZ1bYHpd9BHWpIL/CNufwPlpPSfKkmsGvdaoUagB9TJPcscHOaDgqVQF
q+1F2O1i6/fY7Fcqiz4dR+w3LevjUhQ+61K/zGTIfOtOKc6RVx9zY3M86lnqa7oqUVEEoSJyVoIz
HYKExvt0/2/IwEGh9/ssedCzluas62ewfcnkvR5/5um/6QNvF+DSQ90wF7UYZ+vaSBgFBtGTnb7I
UPvQoZwuCN6Cc+LxI3alm2w08N3mMDmSE8IEJIqqO+to/SQgvce9oP54AHfYUr3eXnrPbW83yaWB
ljZgjBsa03i3R0GZVGFl5SFdWHh7mV1nul2Hc2zUzFJjKLHD9RWdHY0ThFuOGSauAbEOkBiRg5Ay
a+9RuF2S82x2Z495Wpn0KhvvlaYGxERRMPphFN2xkkyvBXcRFDXGLA9s+6jUv+KCuo0Z6k3pdd2h
SVTP7l8boAymuvTs/JQRyad4hi354M4q8CzxUeqfqmlaWx699lzr5378qdLnvGodY7onDIyCSoV/
84fVSK5iBoDXOfA/jiF5rRWJPrHo8q1GtrnskBuNMa5rIZ1e3no5B7ncFTxAkMcNteI9T4g3GEfK
nhukoILDFRkR59O6oi6nIYJPy4462KsVT3GmQ31IL5jNCqtg/IBmkeDKiJbkPBulva7aBsALus1e
u7w4R+b4Fk+awIGSvfC4MSK+tdY0VjTUA7bG8NA+LR5YjCdneFICsID0oG1dPvBoXA6S23iDp7j9
U6p6WtB/Wb6X0F1dvt7+0rtUy9ufwyV5EE8bU7Cn4TFhdD6heZDSPCw685Gozapt9V4omptaqVeR
8ZK2P8d29pT0flp+lNkIvovYHSbqUpr9RGtQdxSafNOk72n+dVJFXTTBCamc+7TrbDTMDngAK8LI
ZCQdlqr3IF8tqBqIluFeywWrWiOfJ+s6ZyBand1GetWM1Lv93UVWwHnJWhsGyNfgauXMdNgEzj80
xvM49opeE2S4u3n89ojXDW+usU4qkHXGeBVTbQC0zQiIZjugOXHQue6gm7PYjadir3Fgy6Ja5x7A
Yrs25zInrTOkEbnT5zwgNE/BSqyGyUHsnHdf49uVOGclN0ShWfaZKaxguSJoz3NgBHkgqip9tkP+
npNoiqUTQzUVnq+uwIWJDA2VaTDuE7eKX+qS+qUKOCYgramJqsdSuhb8JXD6SnMm2KyhvZoWAV0T
ns8JDfrmYJV3yJQd07wQ6MepUHKIC7g5uXVA7uv0oPXJW+uUpnf5LEOGHFxW07NRNX4D5WDNflaM
7wmknbqmHZyky75GjRK54AL9yKT0qpDl50wfKYTVb1vt/tX4a+c8Z56VFpqZQK7yOk+ta84dlHMi
Z8Ir+vYyq3e/8YF50jySNbRoUvQbVGBIk3oIDahSW7UV5GN7LhT7mnWtwC3v38ffO+N9S0bLXis1
FdQUz3HdBqSJnXRu3KypBLSY/2Cov5fi/AumyttepYReW2lwmv5jSHRfon8wSBMViitNLyR6z6JU
EFJFR8c5nJRCNZHpOLrcqJykBVNkfkqaObh9crsVDMv4vTnO15imCqnjlGrXyqdH833+MrBLRT2M
4qB2D+p8+UBtTHL7LEQNWIAk2cUfbhfnnE3fjJiQRI6NXjm7WF+mZ5YFC8hZoJHQOwoLEpS4F1d1
MejJ7tA4Ll5l4CyuSROYJJDPIgDibhd5+3s4l5SqxWTRqFw1Qsvvpe1aysEAT7X8TYpDqTvM3zun
u2NnlMBP7QlKFvISLPK3lj2x8hQBeYyekLBGLTJ0LrPSMSsXoyhOoa57x+SL3dOTWZ9BrSZwFbtt
2O3muXwq02YzGRjmbrVQ+qH508F2y4sdIl89/ReV9/1H8P/ZHeEbC1bWpGYHyrSrkY3PFUmuvSKH
CutP8dTf6zHepu2dqeqOVEsu6M4bDJjetvzb94vwrYZF75VebXrrmpg/SWJ4Sw1uZtIJ0ob1o/2z
ZyR8g6Hp0q4lOra51mTVM+BKobZy+wu8oSK4SkTmnJQq66QdB1wlyywRt8r2R22Vv/TWxEOEzkep
bH8pRgruZU32i8Y4gZww98xBAubPtl5mu5SCuajA2qKm0XGJ1Fe6NNoxtXOCRy/0d5Il/RJFeL2Q
Qe8cYx5Qs+nxHFVSDY1Jlh8MuAqjQZeiMBMMEvSzeZ9G+QmKMpnfGfMxSdvXsQRVSaYHS0IdmrSe
XVZBXyxHOavVQwMZ66Bl1kdZ5pfI0ianzcHXXTPoM8b0F2uUx9IE31EGJvl4cmJ7giy7dB4pltRo
kNaqZ9XvHSs9jZmh3einUmvulVXpQCkOywBRgK50SdEeVFJ3bprSJ4tIkHBf9NyfY+lObhjIsJN0
8STUg9BOBDkxhGym8pzGxqmVq7eJzmdjsd22wg9YivyNmfIn00oJO+0e7X5+60gOAZvITxY84VHR
tsf2mObqYcLAHKX1HV7aJ7PTT1Wb/oGBhag5l0a4lOHUgR7IHBy0e52MNm5EZkcnJ6nN3SjvXkrl
o2wP7XLq9RNFC7iAXCRrJKfRkNOX91r1NWKpaDhzDTG3jJcLQXSZiDIk+A7FERR38AjRTx0jmZ/A
9NYd3xho9UTBdnWxt9bk4pFkrepuCYLtKhi85oXKGb7VewjLI/tOnMQfneog6rPe9rFE5uLQOHX6
MPUV5GtaALKXS0IjJ+0xtzEJUvvdmZzfTpbIXIQpi7yoshlpS3EZv1DDt8/SW277EvFrgP0DG7Wy
BeQGgW77UX9YXo3eGT5E6Zou+shcTLHSYVTZIsP5pm246NDWItN7JNu+lkKneMSaoBFYoqhxSmTp
ThYTE0oJZTBBkny2xpMSy0GZq24yHmTdcrrhrbFKd8l11xqAAEUHPkpmb24rd4mPcuM1EXFsjJAN
2uCOc+WXreJWGgQoorR0pkJ+SApIvy6YY2bUtea32PhOmzg0F3Ru6sK31fRU0dhtiOVO1kNRAVBA
LL8sXxOd+KqBOZuVc21YzlWjHnSae4U5Pt0OF7uI0M3J8Sp9ipbMzJZxciuur/1Kv5b+PIG89gkd
CA/yAl4zOJbspIOTNof223/RGRDEEh71VSVSWmQ6AnQLGl1j8jrcwVVZfGVsGSGNNgG0rbpy4lT4
4pAcPYseUoJkkWjc5TRKK9dlBUFmLeFpbnOa60vefG9rzwJjIWSXMbOVONpymd+yO9FUtSBg85xb
y2jmepTjklIJTfoRxRdwcXaGIC3YBd1sz5m7oUWkabHcwQElR3pcVdgwVXaSMZybOAx0Ma6lo2C5
tmNaF1NBS+aYx2w+FaFIy+IfCj1/ZUgad0kbu4rMMsXHHl0jTO9Bon1sPStsH0Z3cCeMy1MP6tuS
jwob9JkgkXigroi6+R+Ktr9/BJcUUqa0Bes/IS9KYJ8LjD3oMLghaMB/ZN3HV1EOLog5PIpsIRMi
ZYOYM1d/JHJzGUgqOGGRFcvcnkg5LFYnI8vXwuHL6BP37uVj5UMGg8xaigZW6UM7CzM0wcb4VjFD
YpVpAx5aIFqq0Mq+XycyP5E8oHGIEPfvUS58Fi4ryLM/a02bWlKnjKyAGpwKXc0YbEvxSfLBrn0v
hZmPSxredpK7mODN5eFbwPbUdIO8wEUVF/NdTl1gaAY1sN+qb803U3L/DHCRc2/+miOQZ75N/42f
FERzvkNsEZomkGBBNNcdPNC8IaTXVc+3cIwf2RfMlnrZyfYUQQouuq98szgtlXKhEix3DRDUW85T
5oLwuz4h2KVwztJr8oFBV4hJSscSZSXbYxO8Row+q3f7GES3lie6GsZcK9FLWm2t+TIjUrgLRtI1
0Gr0lldhricORPf2H8rkf3mKT3TKxtCSPtWMUkKRbWXyGGM3CWRQ5s6XuHKZHtq1b7p6+GZ49r3m
WGieDw/TXeJDv5dgujE6axg4FFSlBFnOpx/Y/CJjauW862CMDITybSl5NkNCoxh+HUGnWP64/dEF
4ekTarZZLWFsaWQZ3zxRLyoq7Qu7wMXcXkNk2ZznijoJ6sSTrF7VwsKsbTCU8XGs6FubK4I6sMBb
8W3cWZsiiZX4dmM2OY1UBXSQBM5C5If59q069lJrMQR0KS6OZID62M9B/1EZkG1kLJza5ChD73hm
KjhEo1Nlm+d2/Gm17318RZC+h1ywJrg4ol2vznRzhhXIg5KYIPb3MXNkRQ8rexYcoWgJ7p1OW2gM
JlSCP5Z1FxSiTi5ZwW0rET0yPmsF221EDU4L/c7PooPsao/Zy6q70DmxD7FWZwX4PZZHzNq54yG/
ilQ4VyO88YLjhwo7I4uU2VZhpIS+6BXaqcBK6+mxbdFO1dgpjcuDnpX+7U0Lrt+ne9rsWdKbDOBw
xDnb+tAK09WgMdEB4nd7lU+9+1ub47LDpFMiNU1QNSpmeLQFzTTow4yWcRmBnJypcWSYywLPASi0
AU/IwkibLEejLPUlxry+QqswmZgDhe0+lFL6NTesl2ShPuaT0MwzXFrK3yaA9DQIf1/K+FVRLnV7
T6fqWJK7HHrxEjXxjJocUNzHrmLLAvMUeJhPcr7NZ6yh42eljKCsXsUBGN3CUf6GityzbXdPtz+l
6MA4X6aAg5HZKW5/OhMoM4ISsoI2WS1YRfRs47u3plQotNARlVc+myJgH9J0iY7pKfGg5XAxAnD/
rVLKJBxcKj2JXtr/0Mr7Kyry8/1JU9YQFFIBephe0QH1KEQ+WuWrMfw07BMGmf0CepRag0ewaOOC
k+SbrxXQ8B1qjyvcQoWadRJE0vGXAckP8hn/m4+fiuo0InyV4FR5ucdmVJWhT3CqvfRdgQKI/gfN
BKFJFDf4wUhrbiOwiiA2dX59xJipa51UgJMTJwssTw8BPlRdkjj0MTuJshxRZvXpHzb3AxPm02IP
n1/1T5oXVDKlezlzfiyuFrRhrodCGyK3Haq6nvRmTT1VCbPXzGqlaAV41gGV5MHwzNAK5rPo2Slo
AxB+iL8oW1mx0Zr9/wW4DquVoenPGHRPhbFCZC7cG1c16qxeSKReBwWTNOllxiLdIojqu4yim1fJ
J4B58wEXmhUdS7AKRlHc8qkA440BBEfpN3cKShcr/ZftKwlUd5PDyohTvKaBjuHwwSEYeLsDYSEL
c2HGLNg7P6XZVmafJDqaprSoDzZaz3lmQiGmE5QcBQkHP6YJuMVsxDMSDqpUh2y5M5NUcCFFK6z2
u/m82pTGcm0h3Zjbxa8T8C6mVLCEyCp1DvUSG5FiTA3Ce3aEUG7uTtohgmaUHOigobvQV5GGkeBw
dG5PeSpBBK6F39aXDnD97iKVoEYuFIGXFjhpnkM1t9Uprie8E4yh9fLuqY2+ToY3ZKIZS9F21iPc
HBEae2hrKHicZGaGAQvigJHAsUUq9/unZGoaEi1gLQCw/c9lymjSDYZ0BoSVs7sipdKTdvzx6agO
otLU7uvu91o8tEHL7RHzhqhh2x29o+PDUEhonIDNNAXQQvSi3v1+m8U482NxbunpCKfYY1QEhYX+
JIH143ZCJPp6Nmdzxpi0md4gdurkV9OCv6pdvozNcOxi41WulXOrvAygAkha46CCkMmVafd++yfs
muNmm9zjhHVoyBcjzq+2Pjo6BOjbQdvURovg7fZC+zF8sxJnkGhFpqY9zxSDXumT5BQBfejC0s1d
dNysS+9HTuv0d1LtVKKV15Dytwx+s/J61JurEEeZWRTSJ1IR08bLqctDMOU/Dh4qmi49QSwW5CP5
dbxAklpzRI+j/Xx0szwXzKdqyTIJrI4o4pMTOYH2cIHslEO9Cjy8vZ9HDlgoGRTgoZSRQV9Q9AP2
G8WbH8C9YFQNQyFZAUzsymyhQ37vgFlRe/yDSW5Re+ytP5j+GGDCIRxQ4oXIjKyHs/Uoyw6asczy
RU2Fz3Tt1oFwOQCwjMmkrWWAIgI2SSsdOSMvEtTKGstWnFjSvaFLP9hofcmofYKSBOBY6MlK/fd2
7Fwlf+4Yc1LjxTbxmMaID17YBwtD5DJgLLGWglWzdSQbo5EzKZwc8j2gtFF+sT7N0KmY8b/aVgoU
TwKRJTKemk7QRRV+cM4p9kU9slSBwWm67uoTuDzk2mnQI5P7b3ZLHaZSN9VUKKkCBdMgsxsxB5Xg
sY4OcDG+UaDL1Ezzrf5FMeLHhI7fOoxzY8KKDm/qIhyJ3H2+/2UfGKz+z/sx65OWz9YKd0UZ09Ic
o76M+NNwkyyIHvrTHCy+6reQwHCMj7nHNsRl5NXT/bNJ/E09scYQ2ZSkeLTJbHCLhvpRantL+kOv
73qzcEwdpO2Y1iwY2l0SceOGebZVHxJF8nKZeZYy4AphjCMenakrL5a6lKATiKC/3QiyK9HX4nx2
w6qKLBY8Ju0sVy+hDBU9gt3bYcVzW5vuAtLcpBENC9x2038TWIRMlZ5GNUIfSMSxaBP0tEdfVTpU
XSKooe6D3zbmwDlqWdaiscYb+prapVvnlpus6AP7R44hbpIzN1YeGksJulJEmXs75AK/8p92KBMb
cJYMgNtkHA6LwY51TANDFyq87mavmw1yDrmQk6RZCoBtKxBOgIwP9zF2p1y5a+WfFtp7U2O5symH
xvyeQuJLGc0XrWVuyUZRjrsLvTVNm9gKBMuMz679JjLNamy2akOtqxp/AOT9NUpzf6E9imYFVMly
J8vnMCX2OY5EBrXft9kszflguSnTLJ5hxuuln6lnJiFov5dz7muvEnFQm/fsOw0pI8r2WnGFnJUG
eVYh1m3/LP76Ajy9+kDBv5X2MLY2/V61kFcjRnA78divjf7eKc+prlmdhXoMdqqF8UHvPCCSCuPY
3EUeIGCn5lg/IS6wRzkLuiioehcvQAn1odu/QtntMuOYofRsmQoAw5x154WaAW1YrmeNgIeano1C
YpAskxcbFephGfumjRmKJ+WDpOkfeV8vQQIJUUea9AZ4TFQ72qSacfv7wukhDO9IJZCTRqPNztQa
30vZQq2AITKWyQQ9mWK8N7W2dNpxcokKCHPltYkKo16ckb0nffcxLcmPmcSeqk5uGRe/Iln6yWLQ
Tj7mEOrSdaV1hqUvD0MagfNAld7nfnEa9pI2QBWr56XEndC1YC4Nf1JIwLLRY7UJ9U/7bOKxEdUn
aVCcRTa8UUJE0xgUOTQH0yqePccuxvBPUDJz44wd1VkJi8yXkjIoUlBPVzL+xdJZ5mM5K0cCJb+U
gNIH32HozpJ9D0rXM/RmHzrQ3Dlo7r7mS3ckjWW6VYH4SjAWJsXZEW4KQlHLYQTXG2sORINeH7YS
5c/1eNelGOhslfOMmX7MU6igxC3N2OnM2oG2oFNq76X8ZGRPXfc0jn9o8j01AAa4t4bRjcqXOYr/
yJLOTVjqRcr3uDI9RU+Yq3Xpy23L2Ys3tkrQ2jA1GQkDF50BBCWl1OjR/VzIF0lJLjMtgRN7YtOV
oCc09cUhlRvBpdlLmbeLcq+fsZszwJYaSDNHEKeQIHxNM09dAWvDCrp+7icRDbnwfnBe2e6XBnqr
uB/G3fwEjr6A/GLQyCi/ZVckIY6MAH+uffRyL7bmTL+gsAa+bQGn814E2t5RLlOek3yOZQu/wYZt
Rxbmz/vBtQH0v32kwr1yzteS41RmUq1Bu8VwJ/qlpu8xoFPANp1N6NwM3XtNH4cS1ai6Olv91+n/
kXZlPW7j3PIXCdAu8lWbt7bde7r7RUgyCbVR+/7rbylzMe0wHhP45nHQg9CkDouHh6eqwAjphrF3
i94inp3Q3C2aJDC582Zk+vsyRsUeNIjGnXupt/y1M+pyTYRkVp0MhzYl1mTtZ+X7bGO6UCXZyc2i
rh0FFwOJ7RIjRNTGpsOiVPxjTL7PXKae/qtsKiaZVKOarRITVnWOcNmNHRCo0AlLz9SZfNyKtoqq
QRc60aCxQ46RYu2cCU8s6eOcj6FlWKeB2T6zikCfEtCm1HM+jl6Rov2G1T54Z94w/uTa7MPz0U+q
76hYuQXOUdbDGyQZ/FSNAWN92A9fKbQMYEKB/p3aeIb8uRWkGqR8hofbgXU9fj8nuC7xRT5RWBOE
yMCROFcJdJObn0vEIDU7BbdHWXfBrWUUTrJcs3pHdXB940WCOxe6g2INeFu7Gjoam16Cf1cLB5df
TQCGblJnGOLlKyV/uIt3ZANS7pdlS78uHoqPAd1Uex1kQ7q9PcurxZnLcQUwgA+fac8pKmjNatnz
WoTRztjkp8g1t6NUdedXM+GtRRUgQeOpk8Ukqu5zPu01C+bJHC6AASBhGyVTMLdGYDnTUSs480ij
71tcz8e28MGF495Y55uIgpA6O3eguh8MM2s9pzbqrTMMf43l8DNl9UZrNAjUk2cl7e4Gohx4ke/1
NgLAJF9zcGWrrt2xhHswefKMUkem3609hwUP7ZmcFg0Gm2i/TmCqbanuhCdfr0uiE1UyJqmLXUWC
iyNPuGLxaMCrSzdzaOEqB0K3nSpTobnau3J5wAlQ0CRWrRemEZ2GMNqYX1vPCCFGQ4kbgaTMDuMH
jKFRFMHFN3NVV/uaod1cc9u75qRvlZ30wWc9T//4+hczFjau7qDQEUMHAoJ46Ht4KD2YqO/MsH5i
fi9Z3KtH+wUICnheDEu2lIPBz4Nmu/VUgdQK7mr7Lc4TF3eipO8kcHF9A+vUtIlj27ZGhGQC2q3w
KbYtfrbbzDWbMphV52lMIMk59EHNQVNTNT8uPiLe7zQ198C3flo4ms4nvksmJWSq82hrlaTv/KqI
DW5e//wsIcoc9BuDsDbTc905QUqhm/l9SudQW36wBdoxGmi1B+aouIyBfoAiDuweIJj0VlsPCi6I
UQl9yWavlXrIbNWLs7C2Rz9lDJ70eKGcod3OlgedHBryuoxvyDbRJY2q09I8oaEAJc+WFlCbwnMs
SdWtw38k5QctNUmxYsXGP+LqYo5CmJvocddThgPB6PZNCufAIsiUdzDkfQlYXs0SLgYSAjjpsp5b
6cThTJKAATJ7FTDEeYiHr/24tmBRTxm+q3DMvT3u+s/emp9wFA1Fl/QsG/h5dGBQ1AQzYZJMWBq9
wvFjq0vfcHBMcFHOn5PtuLEOyUd2XKUVh8BCCzxkDOYvzr1MDPiquNNlfArnTz5YKnWYSc8H7qL6
B4ORcoMjCI4ZqBqDde7psIzXPJkOqGxJhYOIs6JNdUifnZXka4ElHaguWVLZCAIClQ6u/KOGFaXK
mQxQZNH55nZYXNVvvFg78aloMqMcClwaP7e5XrldzY6QPfeqFAS+jG7sDN0ROPeKZN+rNGR1uZ+X
2iWg9xt55itmJsGaNQxvhKnIlmVFYRPLAOa2ZhnQcjw4E9qD0C1xe9qyYQRES6vYUlu02Zzt4q9K
fWpAfQbnSnJ5uXof/dzpovzmbMPADbbD7J46Wy1+rx0It5oGyq6khnicc19AqlIuMiPBF7rG1EVm
q7TtBCBP2f28wGe7GkO7Ml7HgQa5+mGQ7Eij7AvPoDwaSWp01zOFi/kKENO2MzId6IGeeboroncH
dJcl7w+1XTYB1AuRH+l+U6TuaNTHmMK3zxnDPLojc9h16UFN2m0KD/h6PKCm6i/FU25acBchbjwa
LvBrU8IbJ05yyVeShYKAWrqVxy36utg96++c4QdxXnpLqoUm2chUQKgxtRw6dThd/mZu4X3SdCPQ
QtaXtfRQbZx3WaIkG1EAp87RWEyg+wxv0JAbtesMRJIeXVXjuoQOAZ00I+IpqTHEhMyQrxQ4X2Po
JF+7fdYu8kTm63v1gfBzxD+IsTyBHI1NsW3Nj8Ef7sp9/ZLgqeMJZMzdCKFRG1oMaE/ZpUHiywjZ
V9ubLgcXkrOy10zYoQKaFIgU6jCuVfbpXG6XOtvmpo6Xq8R1xmw/Dd91leKWN/iTA6UuU0abvR2w
f9BmM521pGrRwg+Ovz9Pzr7QPxxg9m2EvBo/n3m2KXxc2lptRMqG3Zc9SuzIO8FuNTpZCF2FyM9R
LAEyCGFtk6TqmjIYYXeu3tvWBafOZy8DmB8oYeEKmRZoxp2/5C+yLbLu7D/OmovBhZ1vjKM697UZ
nSbtr6z8mRsODH5QP4N31u21vNrpeHmHErY/5xZvir5E3DrIg/izqcJEJNp1cwWvIBR6c+DaE5w+
3VbKXL8aLReTFHCAdaqaJfba4vTWBh1MlNi++rY8ouy7iQ+4WPjtVpec4etsbq2rEDolzVTbSHrg
wpgG9fjNBpE4M19SnUCd2ZSkSLK1Fd9FGj1hC9ORwMAGdqcDVnfz2Xb1sAzz0pNRhiS7QnwhMRj6
TVqHDA8EtbHKOU5Z/Xg7ViSLJ3rL1th26mI0/Gy0AO26hCrRlzF7V9fXCk2m2kxkowm3HkUtM6bk
pXJW8KlMgkVsjR2b2QR20oT6RgxXOA6Hr8BxTB4abZ5sE5ahyLI+sox0nxmQe1p+WqWCF/sGjNYa
fQPfGV4LwTTypvIxHqiv43+y0h8tgWSggjo8lEiKyvSq6Y3H9ylqx3hC9aDb4xX5ExT4XLCkvJlD
vtRUfWtIvT4zA8X4wUjqsQZ60vxRy1IXJiduCrURGLDdl0u0K0z9FA/a3oDlWj0zlzAC+v5bSnN4
PAx+BCviSBnDckScQKSqHn+0+sOs37fdvVEzfyrAMVY/tCRzyzL2x+n7khxb/YUU/KsSLwe+9KfR
Yd9YisBaSfz0BeZ7YU7HV62ITtCI8yM78hsY8N0OCFnIrX+/yOf6KY7HrEf9JUbXvq089lQmdmzK
okBAYaUp4zxSUWONNGVjKcu55zPo83BXG+zpR1UNd3VkbSJdeyXW2LpmmYVQpN22S3FkxvRU1OaW
R/BaRpd/rB+6qnuq0IelO0/p8JgXkHjtXtE+hcf+H056SPDdJiOcque5afblMvh2HZbF6HIV2JtZ
bo3qvEOyMGp6PwXnvAMBei0ChLkV+WrGnrueHvmY7SZLZt8jAUvROjiFX3USdchotP6tyxGY9rup
f/1v33P9GBffEwWedqFQ5Lnvx/EEAem7Kn+9PcLVrpqL48YWMN9KmaUpCUKmCyFz79OQ7PNd9azC
KZtsTA/8O+iXtNBjU/YtDAP96G05ZqGM8Hg9P/w8emzhHGBxXUbDVJFfyGy+sGCVMxwC9a7x0n3h
ycp1svFEH+Fo6qnZZ9HwMNvKhlI7WFqyWxLjfqKoWSqNZ/ZxqJRkb/El0LLZVefhGSULyWkvCSLR
JViP+hJv9UhSJ83a5hks7ZIiVHMmucL+uj7eOGZFg+C06S049qnRqZqAjywF3x6ltyk9Dln1lCL/
92B8Zbix0zVuVSpPVLe/xH3pO6y5gxHPt4la+2ootnaX5O6glhAmAAMnYj9KvGwP5V+1aatvWgV9
mdK1NAj8TfN8GIr0yRqH7axARXqhxYMV/0yhFFYQzQfvPBhRfecRGmmJ+W1pv6zJFd7f7fwIO+ag
mofQdPpAafU7Q7UDsPMinrjzJoNI4NtUHpfoJ8++xERFhsQe9NmGLWASRtwIWotDzB9k8zq9I0D5
yOCPqo2mFMgK1K2xabh20PL3pY0PRT4HtWlCekx1Oa6dmekE/cIPRaadpzh/7MrqgH/atdFJzOnU
+KlizaAloXmqbIzDUC8unJ24prrUTLxEnQKdooRUt7LMZc0vb31AAdkn9FEbCsN7da5WwWTfVSYU
Nps51IdDZ733LR418YaZZpmfoVQ4pLqn950XTfhvvMSr49tt2PhFmr/1e4RjwKy5qdAKsDFlvT9B
bb5XC7fpkt0S77VmBycatx/aUB8hkN0ZgTNChaaqodwJn95Y3RdJek/QT9hFqNlabNMOKkRAzym0
6seJfDTsbo4gUT79dBYH2e+yGWG/RIvvcwz/vjRyi6rzTJAPiBP7qvY4602QDBaYj7Ovdi9qaWNx
0JytJlC16EPentL6r1zvYJFrSHbw9QetT+Ry1i93gdEdt5lCUAu7hyme13VtWBqLuyxz7zozBXnN
L9st+ha3OiN/qQPznOzb7W9xvZZ68QuEU8K08fw0qDUFr4Vs+Ct0QwPt22LuqBc9OcHfUtDVGNRD
KO2/kbywOMLpQXsYCEccLyzRUfmebdl+vM9dzVs+5D1N1+/UF9MUjgib50Ws5R0/qw/sMdpbX6Ca
M7oGd1d9Nd2H+JDiG++311aS7RChTYS3VRRnOTLsCgzaabpPoaJljEe8/bkZspvbg8lCSXzS6Zcl
shKVDg8wVfRZ4VfhtE0gWV6bHjnItcOu9nBdnP1E/z10deqUpOIM9PYcbbINnj2V0IKQzcA2I5Kp
oen3dVm9qhwCSRHEafTS2HQLHriq6i9tqOuwL1tviNBWxA92s4mpJDmRLohw5QBvhDeVvf7A/RLq
QR5OB3OXQ38gTAP7JHsbkGAsETDWGdpqzNfReK6FVt6GVP9oEsPlUSr50voaqzfgkwjwqegzqp8D
LqJGHL2CprJPysU3hntLw7PWEe/y26zQDl0zI4tPIJWcoQdt4xR3oAK75XBqi3cDvImshYJKhSOz
r9CQvYljULpbnMqPWfytU9BR3LzSKJYB3rqnb/12AfCUwXbsmDf0TArmKuNz4hyKssYZk3g5qb2q
PaZoQK/U6a5NDqZT/Ey1ckPQXlcvoN2iH7A7Neh9vb13ZD9KwEBmJxlrOLLxxDJ2KXupCs1VORrA
2SNTRq+ZZLqZazDcWgUB+fTSUbOBxeY5yzPoMA1enOj/rawmsoDKZVarDlLfZ8X5blAj0MZ6c3vV
JOmn+KDDuspiZGn5eUHHVFvi1bQ2PFY0we1hrj+6fUK3+FJTZLzJSbZQZPerpEd9zLKg7f3kCD88
L3WrD5Tsflil9Hy63hJ2MbCAcDSOjVYfsYQzOCLRRv06vjBI9rmxHtiQ29uh9OO3ireqmDQedMYP
q1HvSSagca0tWLN09Bnaum1bptgiRe0qQ46ES3MXzt4M67P8KUGdo/WaQ/pFPRt7iJXhybPylHvr
XXtvCkkk/dIKEKL1tx8gQBvjVGGMpfTcz/mz3aAhkyGBQuF9hDJkH20G5w7qREHHP+rkhxKf9Gx+
V43nGU4OejcdYQKxHecHzX5QFqyfnQ1BNmpQqL0bkuVJoT9ux8uVvfXbrxXQMSmWdiTEHh5YnMFK
EO63xiILyStPX7+NIaAYvBXUCaQwfs6qE7X3OdoRnLYJdGMITB0pI5tRat23kJa7PbcrQPXbuAJQ
4fk5Z8zBlhuSZKfBO2JytCBO6+fIaLwKZZuiYRLEXpfr1scXoCpJhrZ00AV87vgE2cV81zblniia
BEyunda/TU1I0IzSrPPegqZDR9ASrE1f6koH7TmiQQaNupS8Gs1JUTaD0W+izD4aqS291q/7+cZU
xXyNxR13mrpaC7yK4UGdZmP77RvfoR/xJZZzwNb849ZwwjOPEUMjHp0Y63DVjsMrCgodvPR6E4rV
d3HvanBmAL3HVTbGj3Sv3KPVl6C/oLN8613G47ySvVyuvpjMlUmpmz2BervSGfuodLzChMZYrrst
LMFux/Aao7emLaRlRWYVtBiwP1XlxPBQSzPN5+wrHrC3TpNLovda18FvExOwq2TDCA0Ga82KV7E8
0PbtY/xEDCXoDgZMwPWtbvBNju5BSUDLVlSAoSYFLaiI8HV760Cr7WTSzVA/piyRQMK1GtxvMxSw
yGFak2p9Rc9N9phoLxzS5g7oDBEcvRKclDp9V623qZo8G/f8ztJdhz4kuAH39b0DfZh4uqcNXoai
xE/RI6Q5j5MzbMGzdfys5BLVN9miCPhl0KilGcnoeW5Xi7kvsPcOMzDvKKtkH14C0UTArZIaVG1i
4BbwyptwfSXV1wJroquT65h1kEavc7M120HyPdaAuhXeAo6B1DkZRWYOD60afQzoWisb5dvtHSTD
SjHzSrV6LLQBY6wZkVq7uFdGPtsNAZ4GUIVNXRkfUTIpMQWbbbjNq02Km6wVew5Fo8xCJeu27ocb
6ybyrk1IBbddkyPJKH+iCyevfiym5LnwGo3ucquIfTKWRpu0zpBJrcZXydbYdtsuMMN8L3Pjk2Cc
2BoDK1zmlFrCQZujSBEb1+wHWNHUEPMZXY38/I/xsK7tRRUJ9q8QKjZH6CEZnr1fZWbYZtinrygo
+ok0L5Z9KQFwVintloOEdO5h5KNaQ1iQd0gHST7Wtez7t48lYEVM8go8pQK2BTtzT16tbQxCljto
XrZJjk1AXOaZBzWM3G5D7x1U+aF2Ksu9ZXEvgIijlENrL4j7yHjoWBGAhhne/nYSRKQCXOCSvmhd
ipAstU3X2xDodTYj5pnwZftfRrJESnGW4HpGqgydaHhum+FnOmqnDhbYnexZ4trzyMWXgxbt7+HY
mDzmUQnDruhl9ti237AfWYoSG5qQKrcIig3td7fndjskLVHgvUwXU+Fo5zub4HjktNvOE/XRJSr5
WLJhhNSl0Vo2WknOz416b0YgtI8vFYv/U35kqWtMXmxmg48WNSFYBX2LOvE0SLw3GcTbm9kzYH/h
1rMqOZRls1r/fjkgVftC15X8TM1qwyorhIh9CDN7yTVScmpZor437NAjHmcqjOImx23j5zouT5WV
DW5DlNPUPhZaunPIFA4OCoOd8aWROhvfhmVLFSAlr1trVhrkZBVCpVBHr0XZcja6oLZBMJ3Iw+2o
lM5YgA8dL7uc9tgIfyefsJJ7ScDVgkRzGDFX1mUkKRSgFfn3DwnxS0gMVSW77/zBX82/0GKgBFXY
1IESDGhyQiN87GZwJQ2RCXpxoLxHwe0przP691MchK7ffwKEpOKGDUi31xcYvfym1Rp8Zr9p0ZOq
Db4xyhITySlhicq6VkI4mMxY4niHPpmdFQfxe+Fbh2nL7vhduq2OewU+kmgF0KFSlO+T/0VB6hLt
fgXBxfYhMHfQLBO/wOoKb9bhZGdp3pjIrv4yVP3194txulivajND4BrG+C3R+zQ0DWO1eI19uAOE
pOh+Lgaz0eJvnMacgA+sK65e1l45y/JPCWL8emy5+CkRrebYgj7FWQX3uQ2gNLtJ/XJtggd3GCZO
YBh7WqBuNVkDiWxgAaoiWx8XVqJIQBorMMd2Yw8HTdFkSHX7UIa31+9RjP44zVJU5NcztN4WbCRr
erXNE/Fbv0o80BGzgGWe8ryk97JHsesbyCBU103VIKJQ2JB1MF9PS+OsT6jfz4r1odVzUPUJWDq4
KPcO2I5Z8j+da5+D6r/P1yxMbZ67Gdph9EQLwx+tH4kta3/+l+z7cxTh9GSqao8pRzKVWotfOBxM
Wh0vcBpqx+/6/GrWx5r0HtZF9jmvZ3GfAwsnKuys1cHSohyswVUusPXqI39xgIjKJgcG0nsZEssG
FMK0ofESm8wEPRIU6ar5pnLJyXI9QD9nJARokiRzCsWc/DzP52zamXg96POPIZHdoq/vt89xhANT
VQz01bRr8a85EqP16/y9ynJJwvMvyPY5inBMRkXZk87KFLBJtRCdENB429pPi4dukofoEO9le+xa
Jycg+3NA4aCsDT0bc8XB8o3WQSvIjpMRzR2VZ6vpCV3InpNnHmMHFCU9JS62t8/I61nIP6OL6gEx
qCe9NSMcLZSNa0RIk5tBVXcB9JIOxJDdev+lfP85npCOV2OrdA72M7KQaDNCcKP1CNuyMYDZMzQz
a9xI94aXB/aX9CPdzJsI5RKXnfNNj45ISD5JtqP09whos8TzYsbQrjsb1XHpi43Sn2pLxTtKW4V1
elbVOsiq1KuLLmjB8ZxUSMPG97xN3Ub/4MVWyZBCkXslSbw233Nra7HHnH+w/Ii2SVlsSvDYEkCL
tAMxs6FCneyuD+yf+FAhrjKPyxeK3gjQzDnUWCCzHqCv8/52mEj2niWg1kquqfmC+xqWqEI/aaNv
lklWdfkliP5nwvYZHAJU1YTpdqPS/Nz5Y6D5sJbY1WgdYA8Z+vaUDQ/ZUxfa6B+QYaRsFwgQpiVK
xcr1Otoz9VQZgz8yPOuV9FRkuWdnqWTTyU4fUdfHyUG/iSMLuwAusdF7Ni9eNuRuRTk6sqD7ZT52
SxZ0uSOLINlEBXSb8XiWsSRfRTObHcr60846FGH61G1rn+9mH4OPZ/6UbxZZpV0GrJaAcyptIkdT
gDTqyIKqNDxlnJGaIqOxEygsoSJNVB/9GV6r2F6mJ19MPHzrpuzmtw5zI8bExvmxyHtTHQ3IiJCn
iSaw6XxqhjNtKrfvVbejT7Oq+Lc3j+xzi/3znZPBNcXBmZLu4J8KH4TV9K3fqVuZcp5km4pt9D2H
J1FcASCq3jk7qR4k2fxWaLJhZKhpC0CEdy+zTnps1LL9ZiTMS6avAEJodscbOAL5bYY6pv2YO6Wn
8wItC5ZbWZu4emjTEipxdjibLYMyH0V/YbUjERqqk9Mw1TZ8qbXEr+NNpWePko8gyYNsAcLmvkni
FsJZ52624YZ8P9vPhMbHihydOQoi7WfE4qDviZuCa50UPqxmkFhLe05kn0jAOJvkBFKL2PqQ9vPV
YFV5JKnL0SPc3hXo+8q95En2/CMbU4C3LGq5Yk74XHkH95P2RGgCA3IZd+pfHn/+gW9bSNA0Jxoj
p8B1YfUY0T0b5i7JSw3Be7ezN2y/9n+paGr0YjRChvAAhxc28/WTInWl0iUwJ7aCg9xb1ZCIRHaf
K8GcPBB4XHejGsYjtNbV2nP45KWQqIp60830D6vrAxXmnjByBjLpvqlDSgTGTjl6LKl+njU8ZUT2
N2hH3XfG0eq+xhX4AEriJ7ksPiTJtNg9XvWGouU9kunF6dwZ5vJm+pLoj0sv28P/8hj5z9cS+8aV
TF15YA1sJ46DjzffAE2IKVy7Bm+lrRcP03HccglZ9hqV8TLZFbvE89rioNMMxpmzEV22PIZySgo7
RugPT+DuVqVfmU7r4rlifXpuqyPL5nlTL4dC+zqmyq638xp0iQ9WxgHJqncJRqzZ3h+Hg2GCYqlB
h4KKbmbLBF5VTADUdTVulJEhkFG7yKvX3DkpnB5rBAQDma2YHzr7bRrJ5vYPuJrgXYwvbNS21mhF
iJafK7VxxwTmPGnkOV2Ecg7o2gmUS2kc3h7yKixeDClsWqsboRZFdRzL+WnqY5fMsivvVfS5GEHI
OVhGM6VvLHZfG++1/WShGGfmkrKxbBZCcqG1hUn0zMjBUu29Bk36IABKvs3VxOFzGuJNqVIV2+YU
03Da/ZTQMOu+68O7Vueemv9UZ2sLLQ3Js5NsSOGyBCPmqWQRvg2J+l0P6dtST/205BtiPA3Gg5Pf
a50quRFdT1Yu5rnukYt6WtOU8zJwnJNpsyNxvU/Rljmg8D/i7tmZCRx3Gp+l9n6RCTlJgl+83ZSz
nUIJJofmwwiv6fg8QVOFG1+WsvPL4gPk4tuBr69Jyo3NLt5pwN1I20RBzJBjfKchH43dtaWtuZ92
uY+KUHtU4NIVPbV39ltXBHTfeTBzlCs/yn6HkBEYemWRukIB4G8zh9gD4VjxOqiozX61z86tBIQl
e8USQMbqMvh8ZoiqGSTEFCqIIB5KllY2hAAqKHJVUxsBRwtebZfhVMFR2B171KMHCPDS8rGjp07/
mAkex+BZafWlByPLkIy2X6j7EhpLaeIm03TXJLOraHimw/26JIqnWl9TrsoiQfZzBYRKRlJavAUD
sCvtJBw7A8KWToO7QVdsysUBjROyS0r/pFZmfCxJ0fvKnL03Q/2jpFAnz2fcTbs4rCeOpqmxStyy
ax4SglYqkjOXqcWduapbWqQbPb2KJVRJCb6KFytwJrJuXBfbhLFeN5zyGDp/jkz2V4JF4r2JEmtO
GPp48FzlbIace/34DlkCrx00tEP/dNi7jqz/dhxJEEG8N/Va4UDDeECu3FNogMfIHEk4JbbbQS2J
QYle7dn29pDXGnw16xP+xCsUmcyy7Qub3UcvOW5r5T5D6ngAx0zbzKGzRzs7PBnzF1VW3JF8RfF6
snS4CsGsG7IpE3i41gNcZdyIyogZshUVsQZ+uX2W4RAztfeWDUFtgcbTZO6czn6pfB214PZyymYl
YA3EFMnYplhNs1oCEveeqXdeDuuv28PIglPAm1bXIO0eL/lZA6G7bL6qUKgrBtNjykszv1FIxba1
zEPmegJ9ESkCapRx5FCHz/l5sr7Xy3PPTC8Gv6KY71OzPpTJmxVV4dznwazDGV1rgwXCGENKN/lQ
SViR6/xuHGXirYGXrcGWFJ+1gFKaUljegJoVm9T9ML/opiQRul6x/py4eHPoK63uikXNz8XU3BWZ
E3J1P8fVvigGv2hzyPN+iycoAtOXfpB1tMlWXbxBVFlcjn28RhTazbJDfXQC+xxth9UfwlN2jp/u
4pf/FF1/UE77JqXKGsTpLtlqW3vHd+uDoqzt9V+m5tiGrRmWA2e63zMvJcrytHImPA2V7hgYfp25
sQ+T0lftcRX0ghTJoVVdmcLLugX/jJ3PUdfD8SLfixc1rmcTaZeZ5tt+OM46slnqWjKNq38Jm8+B
BOxJhhw2WVaH6TXHmjHX7HQ3KseNUbCDQoirANSVKXI1faPZ1f+G65+jC0iEyhPv0xiLu5pcOAft
zgz4vniKsMArrg+ga+6ml/rL7dC5XikzPocVkKnhURzbPYY1hkNDt7bj7ElM/SL+sOP3nj2rWgkK
xxurHhQF9q8UbZNV47YD3YCg5/IGzrRmsMDdAAR6NOt1Z0cbG3cZv0ZGsS+zWpK5XWNg4vj7/L0C
qDlO0mbVhCM33Wm4br7DUZR5IEinUcgC4s/h7FurHryLJ395G/p1HP8cff37RSzadl2bfQVIXa35
CpRJtU0LJWFZBvwvd5x/xvlFJ7wYh8/wGJsnnBe59hrpx3gmgdXsFA1lePVhjP/qeXSoBvv1djBc
Pww/RxWucyaY22O77rTKSbctaBkpr3YGfA5vDyPDkV9tKhezIyh+aXPaI9QtN3s192agbbmn75QA
isWo7ti6y0OZRox0TQX0yitiqKmJ7T3obBtVrzbUzuO6d43oOy1Sj8zavnHah6IoJe/P1zubPmP2
V13yYr6aUybm2GG+a2cTSvr9hqOxqbxz9vZBPcgebGVfUYAxYtTpGOPF9ozsDLIr44aORpDXhuSU
lQ0j4FUMJWraw5YItzRjpxTdUQXLpq1t2eJdzwg/g1IAqK4ykkrLuAKNth53LeoOvhPmfkrcVUCZ
vOl+d9w7exRut7KV/Jdc+3NsAWxmNcmUOl8PvLfVjTYPrW0aKgwacauPmxGkD13mFp7ste8aW/gS
5H5xWi8DRjXmHuYWK8wkkw/vgWyfeY6nQVR3s+pvqT74Urv4hDzqSN/TvaweL0NZ0YJU0xWdDhE+
bvaaPqeG252TB9uP4PqD/hN4YXcogcKS3DD9OJBxg69fdv9ZdNF/1KRtpsc9dktCjC0eIjxzyJ4k
CHS9jvo5hlBDcvRl0DsN84ODkVsmXwodpjfNIZu3mZLv4+ikwPSXdkE+fFClkIX0iqM3MhrRcbTS
lv/PaFY86E/GdtiOYbtbjor04dhYt8etsYTsifJ20nKUtOF0SB+GBe01oIKhcBcUir3XO/hkEm2j
ZM4RnRahkoNNZi6+XnVPzMw2scrDzrjvQaQiJWQ7Eu0uzks3hRQbNAx3BnzWFPt7NoYqRyMbtFZT
nMTRBHuQydgkxsucQ9qMfIdvrN7AByuCfTSzJZYHkiNZtDftI2yVpFw/ZdP4hf061f2mHVMvodkm
co5VVHtJnEqOMNmgAviNZpoxQhCj8Bq6I0vu90uYWh99PAdZYx+66EcOE+XbQSsbUwDCpYFoV1sg
81m0+4QfkwhylSNEsB8hFAZoQNEzktlyy1JiQwBAPYqtGUofmGdmnPj83TafqY3GsOrQ8q9jDWVa
p/CLgm6NWub/uC7hrcAVUq06hQlCn6+HJjAWwjF7ah577R6Ka5K7qQzs/nA1tXLmdAwnjLlpX4e7
7hlvqyGFRjFxLQ8SMKiscl89yEBWgnNi82JnlovRJzhceP0dyl6bLlIkUSo5ok0B5WYYPxUVxxLq
g+G2ybxR0Lnl9LKKvCQwfzkDXJxWyayWg75etxXAil5/K9GLuVjWdz7w7YArd6ZAiIgWkvzjejOO
Y5lofjIdijvp77k4TNtpSxXcei2l9KgOIVWiFRAwRx+vkb6oyWM/FKeSNzDx4TtetOcu/wa/SrdR
Iog9Vq5e7xvouVvkf8miL36XsOoJHqzaLKmVc55HXlJM8BvT3JI+30aDq9vjYhQhmy1syPAxhlEG
2FoVavt/pF3HcuS4EvwiRpCgxZW2jaSWG425MDSO3nt8/Utq9604GG5jYzd07AgVARQShUJVpm2F
IPovXxk0PK5b2q8a35jijhCJGumg1CVM+cnd8NJ5kHi8qH7ssEPspO76FNDcoJjZuiheegrP/0R8
ag8MNp+wevrGxaI0HptJ6qRLtSC3gSy1UkNyEl49JR8V0FTJy1HGQ+gQnVT2WqtUMAX7N5aNfQ7v
lxg5qzSB/c5rXurnDFmWyFvrBbrn8SVyoMOIuojr0y70bw7vNbZSsMaY9tZdfqpH1a6PhpO70+Nw
Kz2uBWfNDeqrRxAyBs3hum2Rc3GwH0uKqoW4319Y/IhKZLvSZneQnhUUfV43tEdODUmx903Mo3xY
hIZlDLis3FZ3HdKQfhIUlY3LNVIQ9iNi7fw8gEMtQHxvO+MSjLc1OCSkM3nQU6HS6n7g/f45fOZQ
6kDfNnSYcy2YXqSnlUGju02QnQ3QE4I6fbrYxQ3x27U1hN2CINq9Ph+7iL2xz2GaEuGBp1NgXyU/
8iSgzbmnn66b2L/UbGxw+GRIeMurdSzuqpeBElfixI5yDt1vM67e40t6WHkAhSr0u3HoxiqPV80y
qMOAQ3ZymN/75qfsZ4uaDnYG+7rU2a3XHcsH+iMTNmDuHrMbwxx6qb0UD5AeBnQYla10j4shih92
w/mNBQ6c9NlCzmS1oAXo0UI59uCXdwQUI2Ltk/0ixY0tDohYrxZja/USLke604GHDJRQWoOOdBx9
RufK5UtHvxlVadfdYFfI+EfgGrzuQLvH/eYTOFwydOiKoQ0dNSh4lwH9amuBtE+/z+XCztmPOh/d
CH1M123upyk3RjlEarXeKvICRvtvlWc9lM8mckRe9wEAkXkgX7jtPTAn3y3u7PQvy43uoEE/yMEE
IdqhInfiAGuQG6teJPixQmK7m2uHVUQwwSLk56k1cqNGy3ABGyQADeuDFajQziiR30wCBFjozCqe
dQe5aOFtUQA/PCsaXjCjOR0QVETsYFonIvuFqFB7Xajfwvr3heS5M1KpisG2tEgX02D+IsnHroM2
EbwIhbYSKyAmJ7gfisIXi0MezdJzGWHDmkBSPrUu3i56f3atU/MFErhfw3vLHXxzscu75HMfpMH8
D27hgi3zG90ZpUXd1a10kYcPKxdjVUp2VJwMrQtY1tohlOJoLSyg2yV12Ew1h0sanYwaqswSuv3C
YCW4y3B0pXaGnXF9dwrCBYsDpcFU8kRlmGGGHo1i/pqMtTOgJlHWKwEOiAKxN+bsTSAYs8RUwwxj
+oPeqXRVEJGiJLA5ZjXe19bWgu7UCApS1PVIvOa0HPqUBgR3F3SGIAIun1GNUnV2c2oCkCJAQ+m8
liTmdw3eHjp3JREo/PJWd41gOaAH3jYD4hu+dm5A4iSkxdlPLW/WmIOjDuLcNUht4VmnCLqotxZI
cEYvZzZBJdAk7JoVAATPpTF2fTgaBY6fNv6qQElzts4DFVEL7bsTWKdMiyimyWc/G1pLpTkoOGDG
rw3zK3Csd9GLFL1c99p9JP/LDJ/jnGemVZTCjImuhgo0k2EmCrX2p+vdBBfOFbRcWDTjimoq6KSb
bsD168RqfDMlT4V2X0NLR4mXl0i/rZpLlg2oDkh85ATcLhKA4H4ix3z/Ei7o66e+Hgb0uF6QWLUz
/WNrfp9lLT/GGQgiFlBL1pGvVKcO/Ne1QkQR0j7ov1vnIFiZ4qQtDdSOoHHyJgZRocNUAxS0X1l4
Z0opCljBMzswe5UUIyS0pQqyUPEtyG8+JxrYaDsk+VPtvkp6wc4WfRgXHGpyYapNjg+boQmOaZg7
vD+FkCxusAj9cxqmD9edbjcMtqhi6qamEustXbvBLyWtFSPWNBztIFtXG3YgOZTX5dDV5DbQEmFT
y+4ZsLHHIRchJEeRGInuW9AEL0b0aIGqoKOx3ZMHq3+ZdOjCSN2pi9vn6wPd3cQbwxwwmUo5RCOY
oy6a8twMoBLunhRWBSYT7DHBhPLJu8jE/XEIYSdHacs4oqN9hPh3OfqD8nFij9cHtX8/fB8Vn7Mr
00FLGwprI1SjXaY62ik5LHflJXqQQPZt95BHQdA93WTfmGG3XxJXd69/wi6kbL6A28jaFLUjk+FA
MmiZVJSlr+QdiSmSRtJ3LzUbO9yWrVoix1g/ZNfUnyU0p0vrx7AQh7L7fn4gUnWXWLh5pCdd/QC5
W5zKINCCZFRmPZelcgeSnaCinRsWj211UcxbTdLdOiV+o6FSAAyY8fijTb9U4aOiyC8L6+1OxYso
Bf+gMkKG9aZFdD1pr3nuD9L6amA5ZhU7ENN2zWF0Y2O6J7L1IzZqsPjN+tka2b0618wp1eposM+F
rPjX513kZxxSLDJu5lqLee/BxihFn2uGvv2xPDEWeZVEBe2M+3HOZvr52A1ivegRwb7NB2dxjBKa
sei3O0BBGUX2+Sv9SVzcL2NbFMrtAuLG7rqtN/g0NfLIUnlF6oqctao6Jt2DkrSuhfUwLepUymJf
n1iRQ68Tv7E45wVbtHUDS+EQoJbaS4fIr6DycN3Muj6/hXA4XxXFxB/haXbmUpcbMk/RvQz2dHV6
yVsRFc3uQDYW+J0pZXjix8ffFwwSKOyxi79I6bfro9i9SGxscLvSmEw9nLQQMQu7p33nqpriTaot
96pDwPs+gSdGE3QuiIbFOb5VTC2NVAyLmT9lvB2oyhcp0QSotru7NuPi3F0JWTfmtbTWY4/Y9zV0
wHUHfPJ2Y1k36jwKNvN+GmVjj3PzIk6tcjZWe/Vwq9U3qNn+FkrWa1l9m8fpYA6FneKeRtGWZZXy
V7Y0IM2vRQJUu5tt8xWc60N8T4NUG1ZTi8PXiliuBlk9CYcl3t1OVjLYMjrO/5sDcfFACLUaLY/i
6D4yCgcUOIeGHFs870oxhfIPBCfy7l6lj9eN7h+bm4FywcCiJcUyQ672nsado0WF26Pn00aqyE8a
AyUOryFqypYZ8kZQLFLlOWgr+daswWUWEb9rx9zN9M7WNXqoipsG0igJtMuvf6NgZ71VD21gSO/K
yCzB3XsZa1AU08zOO+tDktz3inpsu5c0pCh6Mw/Xje7tLRPMJbqlU5QAv2W9NkZNQ5MXK4QQeRpP
ntEiEmzw7qgIBfpWWODBb2uHc3eWlbJMoMh1vxYcSHbnlE/zYZV9qY7lKYltEbGRaFycYw+xGYK7
JIvulVSGKF+CPp3SDUkvQI29NdsOi3PmIVOleFlgpkeHKtVfIYptN9F5KNEQBBGLhU3OMIrSvaKx
cb5cR2pV0bbRQOhXnMbQ8KKRHfWqFEAU2QvANoPjr6cx1J8KRmBnOpmX6s54VXx6Mb/F33NcUe6j
E8Xr0xzeLdYhPrwFA64oZy8YKV+Ik/WKRueh1i6gpzYT7axOiZv3oWCgIivcsTku+rR0IGu6KOpP
o8h+lGP0sStzgavsJpC308mdnHItxWiqLbVLU5DHTl0ONOoOc1V2Xjayp0gZgO/jEUHtT8Sur4v0
cxjRVAs+j3Fl0EcfllvX5s1MqqPUhf4cQrVPAhcrHqFR0Vf6Ydpd9BTSk0z0iL93NG4/nDt/57q3
ct3CKlhSbTf5rYL4s2X0jqQl6nlqwWqs/+0KUvDVNPowz/JYtZimUD6yKfHM5fU65u222G4HxIFR
J1XGpFcYkBbk93hQzt3eVfzoUPuVIznkqUlQ4zZ7aGar0X4t4kDbPfq35jlsyksCTs4SWAj+nMom
HjusLHMM9Eaaj6SZ8P1JAFJ8CY3CtCWPEsxolhs/FCPzV/q1pTkMxJsY6Gza77EuaMsULSIHUUs/
WUkY4VgZ5C9h33lqt/w3N+Fv3VPVUFQnY9MmqRLbjarfQYreu+4oAmDg79pJkxkLy1YFYF12Qf/t
TtpPGaXp162s3nbF4fkaGV0y56ytocvchp2Phy2wsp2TBpSK2iiIMPZUdZSN5/F1MmyajKxK4PhI
HrQ2RBLAdOskHhJwlb18sj7h5RXvD9eHJ0APjUMPo6+qOZqxUMbIbpPqIxbuLgeQ4L4sic4Lgdvx
zenJMlc52Ja1yxJNpwz086RBW9r18YhscOCRVJ21UBVzqJiQS4McYZMVAhO7fbfbdeIQIowla1HX
OVuZIUcUNkJMC1KYiu71yxMEDiXb7xzQz1MnRvYshzqsq6UgAj9Pev9HPYbo0VG0FfhAJ67CGszc
QOUaT+UhA2ok4CMQNd+JzHC4IVnxnKg6Bh6hLmocwzOoEj5Ar+L6Ev7NPlBN0BcYOpjFuaMYYnCk
bFSY0QKyoKol/ozpdFfpQ0h6hXYKkhHRk4LQJrcPFK1VtZTBJkiY0X/v6YmtQm9xlTOefxLfLL31
7e/6QPekh7Dh3we6zvcmvI8KM+yU9TClTyuVXg9WaxRNudF5TDBsqE5Vkpc8jqPz//HTOwMnET4m
BCJEQWZ8j5zMLR2RPwmng9tGKohAo7nHl+FwUJ0ueeNCeVsBvA6EdmhD4kj8WLV/FL7PB7exKhnc
vLr0tgjFK9H9oV5lbEuXoP9DO6qB1h2X/lOfGdBLdBlUkB1iS64iyK3te/n7V3CbaWxHECDTBLT6
GnGNmnqThuLvMPeur/5uCm+7+txu6pS+ntLmbY5z0PbqHkMKfo03jLVLKfugs0PZ2arltoGIUX33
uefdtsbTV9dkiDu1hW351D6vDIG9rQdSYJwjX9Ss8DcB1f/nU+Mza2oRh0U2wJYWRLOL20nsVMHq
S7p8jFFMJGYk2D8E3i1yV4aZ1Uxv131lWr3Xl9TRZ8HFXDgoDqNauqqGTW+DYq2bMLt0I486s6Nn
B92p/H8gurcfibyPioMoq1XHqUphsvOA7njQeAZ/3iXylEeU9zgxs5PP2kHcbCLAAk3mUIowloB3
GXZBgnVjnKa7xonR32JAVRKs8bVTOsIY/DoQoK/sV2A06xhPXysQyAE5FYat+gaKSWvot7i9N3oL
lOXbABk3SNKKYUjkPRwK5UnegfgL481H1NNoSEwogvhb6D0cxCidVtaNgfHNfj3aA0g6UVGeoKJc
6fwV0cUEgbs1Q9sdz6EN1SRLMYsOIYI3eSS3dd1reshThm6GpUye48fW8KvvoHvAjvRFFRLXMVXj
s2e53uWRMWJOpVlyp5H6BIOum58CSF133e/B+l9b5A32Ngfq0Bis1PAKA6hBX1Q9OvX30v1TuJEe
VcOWhco0Am95K8DYmOy6rAobE0u5IM9OdTByPQkGJZo7DmpMUHuQosagOg86L7OLyraePRVeFSDv
AKq6G2j9zrf/YBeuMHltNjnAGUYtblsGwxDtu5FiT/PmQ3mA5GNlg2ZRrDy9y7+28dG3E3Mzlyrt
s6RI3s5/ijiscRaI2WLI1DYvDBmAIbDcWXbS3v7GHOZFuBGN+ce1klIMe7s56e3HcBhkJNHM0hXh
UTmDzmV39jX5OJVoa19PL8DQ8Nh9R4ott1sU06x7VhiUityZQyIZ1GHLgupN9DLrGHsDmIi8FQLN
8C56K/ATmlyR59qac8gkFWUUTZAwwprD2aLH4q79rv2EAtKKUJmDR9wQHF5O3Nmop4o9UUi8f9jo
AAiiWaamUW7IMc2aPFsDk/Q4qzdo5LyMeDSHtHz8uAq/+MPlXwL+xiY35lnqGjKVEO215gEN/AP6
SF+u7+FdkNhY4MC3inRWRi3Al+nkgJIat9AF0Ld642/r9peF3/RIKrDmJygXXHMHejU6aHpzlLY7
h4/XB7KLRRsza1J6s0NBOJU1Zb5OlTw7MogHcwaN78N1IwIn+E2ApGdJr88aRLh6aqN6DPci9Na6
CfoNEXdA7zAO0J6TCbUH9rf8ZnQc0ka9YXXhGpG3qM6TvuGIWikg+xVm07v2oAcMCmcQNb+BWjaq
a9FEeH3gotnlADfUTWW21FV8jLzE2cWs7oiIRkJkYv19s4ANTYgUs1DFAt422T2NenfImX99HNfd
/TdtEjPXKjkn6zxqrZe3rdPLAsookbtzMBER9Da1saRewr4Ay9VtPzFPzl7rVESnLhoKhw3oJiRa
rGNfLV2c2ShKm01hEdZuBTJqNP8Evd+kRoyxyFp9jbA7b6q/S99iZw2xM6fM7YLas5cePqOrWtJt
1cHTJlLeY7CWr19fNIFn8CGagf5eUiXY2m1SOzGoiyGE50fN03+zwgHIwGgcWSZcPGlehjgNOrlx
mdEKUnQiBOGjslwH93y/7mQt0D/JHqQtPmvoIamOcBOEC/mHf5cxeV/Dt5B/s7HGdB5SOsBRJqev
bAPyMNCgXHkAEmKnd/Fjdt8Hwgru3QBhY5QDDCaZalGWMNp5+tDYLShHYr/2SuNsaN6UQKWlD0Q8
GYIdwQdpg6rj6WCGTUujR1PL/Dx5uO4jux1Im/3w9vtmLmdaN7rZwcToz3472kXhTtLKp/5Wyg1Y
pIEB/TIspGhGRYPjcEWTG6WzGliOJzBCjxB+TFvB6ET7jEOUYZHIrK0mFKKeZQ316BEqIC1BVY4I
U95e2TZzqLb63Ct/+OPkRWc8DlvBZDk56InQLLIqGMmDkyKH9iz7I3TlkUpbM4miI22dsCtxyduR
u/mMIVc6PS9x3jRG5KL8Epe+wRmj0J5ySCwvleDk2X8Vf98Rb79v7MV59mfqB2xlFZ5lHc1rnOiL
Jdn9V3O9YDvjg+WbP3VnOaAhCQN+ED1ziMDnbWk231Ari9niWQ1Q0NqKH0Np4blzIm+Nnjuk5T0T
YhzCZPK+W5k6VG4MhVgGd7BPWVq1bKgtHFD6YZmCMNWDJRXVQ+8mZtCP+X8r67m8GVoZpzPq5ICr
S1d4ZfYKJiZwOYCt3TM1C1Ft5YIZTATm+z70bpTblHWbRJG8pi5iiNogV1JWqAIlbvXYBRkangyt
PJKLgff5z39kw0U+vJ+p3Yya27KLlTZ6E5lwYoya9tOjJodO06yK3MrkdkXp1gN1GBmDVE08pCCc
XILaB3nE6+Rl1AvvOj6+vZ7+vqneJ4S7ToyRYRUqKa2LZg1eNBiGa5lMheqsFZ10Vs1Bks/EYQnq
tgbUVtlhIo/O0ExPqqXXtt6HkyO18VM2DccSPbXToLtZh6cVI3OoCQ1hMnyMS8vFa+TzMueTu8TK
t7jp7AmqY5alqT6l3WLnNDqacjI+5JMV+ybpA9LNr0rcfqlZEIbNWjDxaJbEVlQimIFdriaUyP/f
D/k+3MmSZjqi/Bgv2A+sZ0cpr1D22mZeLtd2GMl2Vlk3sYRcgfZvXgc2lvkAZkKV6FjBGXMJN/9W
OsoGSpmhsHJ9jQUbjafs0820hZgfzGhm7VQTCNTp5KJDNkjkF7O8yZrPUi28/O+ffu+zuoYbm92t
TFXe0QbBmfo0+xa0baB/9ta9pKmOjJyruKFwPy25mU4ugkkgNjnNeGS56M2tnBo3KdSrlE/IwbrK
JH1V6NeoA6NTEkNvOTmCNdWOK8TGzUs25H463FrydNA0IuhH+ZuL4PtEcGBazsRkxoSvQjB3g3AO
rPvQ28OrLuj2JQB5/EoD6uloOi9cvfkn7dC7ubfNvHBA25QtndB6ol3CLvJm5FpS7bbtP6nScxdh
p4O/rrASuwCZvBrNNplF4pwiV+Awl6kzseo1fOjAMW336YlN1bfrLr7bm7bdxBysZvKUQcF3XXtw
duXfaz88roU242t5EgciogFxmNnJUa3Cu4HhYGKuu0crF/Kprlv/CizzbblDUaZGmWPO9ATvtkw6
MVm5VEnoWeEBbbNuNxcIupJjAsKAiimv16dz/0r8l8/yvbnmqAxQF6ugC6N3Dk01FKiei6g+SLPg
7i2YSb5DdyxZHDUVXDNfmJvXs2tUov0nmkkOiMYmlc05BLx3ngTyP2ozisvNgPyPpdrqY+h3qqNA
OjB9qPzpJr/TfPEb6d9E0O8TykETeGWMSpbhnigyClK8ODcTtmHT32pdeCDNeWzPEqkuqvEZ1H6X
Vm+dsnlp696hr6iMBGkBmMlSy+lU6CItBZTr5g9hRg7XV33/KekdKCwOqgxjkCcSvuXMVX8KEnBc
tl4EeZ61Wih0oo/X7YkWn8MlVkJpqqwxKZbyQLRTgyfr6wZEwRbfwatEk97EOZSqF4deiruuA7nG
+j5t2FLQ3CgO/SGuwRNEmLy8fSSheUhF49alWxpQtX82itDTkW+Zoce5NJUrGOLuVqW6iu4LU9Uo
nysADfkyNtBrQXbC/KSOJ3DJqof5XDhqYHyql2N5J53gTY4henfc3Vcbw5xLm3FIJlpp6pt241rn
PZ/7E/FLL/Il//og97fPxhbnmFFZVZkZo6B27E+5dK510O+QGtX7uW1SvD/WDejBUd8hH8vigUaP
U34/qdLB6B9Y2Xhs+DCPNwN69ZL4S6p8Qt+BIIbcXfPN93GePCeL0Vqrn+UggA7b0AGhmJOjJ1u/
M1sRBdYuh5i5scadp8mspm2VoEKr/cZyp0TDPfFyPKmQ+5y61HRAluet9+/i61z+m1ByY5o/ZlkU
hsxSVTxkJYfkFIEG/p+wP4ucmjtgZ2YmkT6h8i5kuA9Fd1JkoTXjVCyP1x1LsG58RoHoy7iEiwIf
lmMQW4UBhfjcNE92S9VAMoWpxL0O2c3K8RmFKBqyZloIMuakcOqEemMp+dBFCNQJD77JD2v6WjYM
T1STACZ2ofZ93fg0Qrok1CANHLSStdOUo7NKyJG27sHfIpaNCe6cHaYmV4y1vySmFOKZJ6WrgpS+
XF+w/WKjjRUOdcK2SbJpdcB01F1Tz72pYU6PXoxklAMTc6empl0XucNaxaOxKMwULSAHRL3al3oy
Y5AWHZ2CPYT9c4eCkrByjPa5yB7qKshN0ZhFXsqhC1OypesodsNQOzMebQ13bdIwwRdV3ZKjaj2h
Z5I5az5ffKkS7MQ3cbHNNW7W2aAjIlAvuf449+dUHZzY+BiiElWwsCIP5ZClXyKUCCjYisnL4kSH
0i9uIUYfHgZ3fSgzInsScsyv//Kax3IoU8ds0fsGp8qkpk5OFpdIrkUnewzRiQfCvnQWoOd+gPXu
vXyfTRaxKFH0HBFPukAzNbcns49tKR1AeVp5tHvFm8aHGc2AjRLiM+SL1aFUKRbRKQvmmm+2KdGb
OjN9LfHFSPWiBf3Av8lsbAa6Xkk3btMSdY4zE3gjhdQpOwLWBejZLoLqXgHk8Ny2stYRuUvXY6JG
8zsoQnp9cntD1M67nwjejIYDnUGtUoXUbzFWfE+c8KX9nvvWEQhwTAKIVesoJuiDMLL1f8iVtJ/a
2HwBhzsxlRcyriuWqt+X9GA0fnk0/cSjd9Ht/BiH9zT5aD68EcKgeETEkiwAAZUDoHRIweZhYvxp
B5qXubOl/rte3Bns63UQEPklF9gUSlsX5lqzI08FMn3ozlVFVxxB1Mp3yPQE9AUZeMqQjQFZ6KFx
5oPpFcfGrwP9+N9Gw8EL0QqCjog/d1k9Nl63ZALUFCwM3xpjRnVr5B0WxgJyoNNy+qLmiTONok5e
wcLw7TGaVOeEKBhKnVholy6dSRNc0/fPOMs0ZUUzQVayrtsGMDS9pTSzcrQD9I9xNz+F0MWo+/wB
IT4az7vg+tLsA8e7NQ6eEmLWbMog94i+Hzesb1XmLVLmXTey33xG361wEVFsFWW9tPPqa1BPR9VJ
ONmWGyF5g2vS1+yGIRGaeiHG7OrPKsTsRMfNfrTy/gEcbuGGNtOJoPpcLTrXCGMvGRUfVQjHZEyh
LPyhHn5Uc+2ZZSpI64jml4MrozQq3QQv98UcAgW0Sia6cvNWsJdFRjhUmkk5zxL4Iy5GqZ9CxfT7
XL5JwBh9fRlFZjhQUtqYWbhiqxetlIKbxbpN48T7bya42CcpmjieukW9jKAjbWctMPTvrO/961b2
n8I3/sgBUtiORYmmQBz71lnKHqryhUzyE0hVQNzsSjmKo+TFqYfkbjGWG4JHHDV9QiHMtIAEBczm
gq/Zx5S/nJOn9wpLlU7y0GNeIW+yfIi+xBf6yILiZk3AgRu++yhKWYgschgDRvlSizvorYb1/Qw2
Gy2OBIPajyjfx8ThSpuRRq7LFL3TeClLu8aRpDrQhsodrcXNw86lZSlwz/0j4N0kBzIVQjlUmKdY
1LQFEedsW9GHBvQcjIra4f4m7/Buap3fDUYjT5srYZPRS01DOzGCkXwf+9ulvpFjze3SjyzNbGhu
u7WKAs+OOA1oi3ITTxpD7ZrWWUfR03Uf2i/yffdoyuHMqNSsGSIAnG67s0vQ25ScnpMfeEyNvykf
6aNR2+WBnRa3d7ILsuYqKANL20qFpQkCkKAcFuWGxsKyHSDlW51biTh1+EQr4fVBcEj+VtBqIdjt
WxxbOiSxmJt5ylfGXPXcoJkZRRizp3ot+pgUp9TA8SiYbJFxDqRyC0eyYQIHTcWm80ctgbobRElZ
gft3JCog28/cblaWw6oszKMqXLCTwAzthrHlNR20dGJbq+8zqjpzfkoaaCZns1eCvSWyvhvJI0Fv
q6kKUHNvf1kylU1LNiwLj9q/On28jKrSQdHmYiyDTRbZLtPJjgwkIHGuXXfnPSfamuKcCG+PYYu0
JV5d6Ecpuq8QbJPsX8RZWxvcaUYSEodMCq1LAknFdACvGAmS7L5cTGdpCgE27e7PrTXOZ/penWSG
Fle8veDi1NrRYbw0wUoGokCIKUXGcjyAtRLKTKGteqil+8E+V4dBeNPfDcW2H8K5E9ULuQrBK3Hp
BwieaZWbQUu1lyW3guIUvMhh9WU0uyPE+8r+86Qc9Cw7ZiWojUfZ1mTmKvLwnGvJ16EWJQX3TqXN
p/HnIAHHsWkZNTJa0uuIrkQ9VY/X/Wr3cXRrgj/45r5elHUZ1iZj1BI67Eyg22fg0kOPwpf/vUNw
a407BIdcSohCcLCvKGX9HB6Y24FrHerteHepod6HhA5Y81AvJer12oOorWXuLGRaY7bDiKlcWGmH
cOlBRtVGRoMWaeR0Mf9FlLs1x52HE5LFfaFjWi16b4bHqKrBLPfh+tqtjsnnqLY2OPiJlLFMaBpp
lzK9qSUoQUHwOpTHs7R87yrlpEBC06Z5L0AJocdwUGQUXQM+SpTakfFr1kENDsXQUv5ckciXW0h7
6oqLO7qTUkgzqrhuNpIkeF/aTbpsR84hFQizGoPUpQqnVXzyWhz60la+FlCFGtzG7aCeiozn80ox
bDxqDEqQ8hdRBeduvm77DRx+tWabT5qRr2/HYdA504f4CWo0roVexf42B3IJANMUnDaUw6mCLgkE
NjFovIo70dg66lB7VFa/9Fpkg9zoEKlK4xTmeFOTJrVjIwQvT/lZNsMgS77JIGr3wH2FYkUL1SUo
u4DSy0AuWVTiAK2VD20DlWszCWsU2uG1VWnZZ6amit3V8ufOwIDw6vJxBCdXr5LEiULZj8nwMMz4
j5JM7lgxhbaeoIS2lk3EG1V7VsOXqR5eVL281UAYGC40iPqnvq5txqTIoVEx+6RJfAMVxGzpHcP4
EuW1H7Vh6atPtGnOaluCyx311M2JVrqdRz/qJsZxD3Saose4NI69ZPpdJXuF9tgNhlMuX2R1cONK
P5lNDClkJD6SwySqgdjFZYXoiiZrxMDT/a8HP62iWIUyKUCzekjSU2yMgoBq97jfGODgg0qknnSQ
WV5S2roVA9MSyH+WWcSPtetSGzMcghhguouJSq0LCrzdTH3K9J9zCaJH6/k6Uu1vlo0hDjMo1cKs
0Q3cYucZotSuXAw2RbV81Dtd+hB1QIk8vMsrxV8ImPSlD3KeBde/QTRWDjNAZm+wqdcRhrPmokXW
PVXY9276Odayf93SblmXtRktBw1VIUv53GD1Vpoz1K6gedKrHhTlLRI3PqV3itM7/YfpY34aDtJ3
8Ghc/4DdU3Zjn0OKZTT13oxQ1iJpN5L8VQENd7my+A3tOWLFYVEnwdzuliJvRmys2abN9W9qjFlJ
QjgS6hgCA1IeUAo4lR9zW0bdDEE7rCW4TQt2oMGFLdYwhVHbW9ZFNR/Z8qUdBXXtu2fr+xTy6ub9
kk41y/C2NU3Ziy7l/jIPXl8oLjDW0/ru1TBUd2ozQdiwU3BKFYUaysrEJ1OTHxfi0IamKZAlPXZ3
q7ArFO/s9k5cx/37AH81xEViNG2ats7w3JwfI6gIZajk0Xxx2/JOtPCrHQ4ql0lKulI3rEtUZnY2
3A2zbJslJBAKcI/QyLdkYtPwaTRRplGMnjKOgmBBNFAOSlMdhYz5NJjIJbXHtcRn8jW/8IVUF78n
VH8dKIelVI/NjGXwyEiFTnI2uZXVuIZGvbJAvSFtPdTTH82utEk+iLbfOom/RoK/2ubgNY6lMZpL
LKYWjNBr7h7WLgD9Cw0qf/kqFtH5/XT61RwHpSWu33EfwUmH6WKtpJhmZJeqaIuLFo5D0bIlk0qq
t4Vbe5yy4I+FEwVyvyPJr4NZP2MDXcUyxJk2YTClhDdlEOMM7dN1OFbeGLWurI/JwaOsKVZWSb15
aeToKEO9/Eg6orhUq6CfFWWvYOiZ7MSEeGXNYtlWEznINOULIWAp7fJzsVg+Cs1TVNOPIPjWpyP4
l06qwrxZa38uc8zuLKUCA2/UyHYq62Cv683kx6DrJpSG5rW1dPbm1ujB5JNJroHaOlurcpBUUjSv
NDIBpyleA7wuU4kDSprAUrJPuqwGFAp2Ll1av7eQ3ND025q2AUubT5pp3ce6dkQkbvdF7I1JFbTd
sVLB4FpKbis3gRKltpQh3GwBY1YcECic1mkQW49K9DOHdKSkoVcIBf1Nc1Tk4UwBBHNefjas/EGZ
Vc0L4+xbbVJ/NiGApcXHxlAe+vqBtuVLazUvo2m6dZ98TEJLcTKTfNaMW3NRnGUm57Awb4dl8OV6
vilQV2NXY5IeUorekY7lr2ZYexL9GULI3RusyBkyKE/1GMmA5NhgJaqbmrGdDLPdpf8j7bp2HNex
7RcJUKSkVyWnctmVw4vQFVpZVKTC19+lOrin3Gy32TMDDDAzKKBpkZubm5srxK4cw/c2m+Avb7dP
4NzcxazZJ2pyOyvGa9fpM2aVTV40Ts7A8JmvFTOOZTMqTpgrUDEIdcDb4UWqmmlQJT34Gj/H6cps
h1WTfaRS+Fwr71Ey+HrfokbeWfFrXiReXVVruQXHbg6vkih+N0n6llrU7ztlj3YTIElCE7TfK6Rl
J9jGooel4zTndkJY9VmFRxPrwMJtUz6bJsAj2yY5CnbDcrLwm0GVbaynbhFN5V/m82IkTTSM4YE9
K9BbiXyzcEx/dkOnv5vWIgu5c7nqdDQu/eMyIauz3YYHGRtEsauPWS0dVoyPl79KNAyX/eVEbRrK
ivBQMbixmYGeTX4Xit4mz9RZNjTDv+eOS/QWlSpLqpe5C6qN6mf+QjhbL2ZMuS9tuod8JdL5X3L5
pdXicj3QxXZSh2V4sLoHGt3XNSigyXOfXqEAEpStwq/jMn7WRIaiSHm4VJG+7NeRgy0Ye6avrcpr
46H5G+LgufR/OqNc0JOxYzFrMSbBJWSaQlfqsuBybJxBaPyyavxTPDVYOI01gkO9CW9ghQaBiWyl
wL1acuv9ojUAviCATGV4lc6rci/qHAhik3+hNxHxdFIQNFFxV8njFUjtaB5nglPuXPY4mUhewFLF
QxO6pAgUMIjcGXbZed46ifIEOWlXMJ+ioZZy6OTIliWmVsmSQToPctWQroRfA3tqDHBlGMxywTC9
M9je2GiC1CXYC7yIZTa0VkFqGh7gQOFl9pyCGNPjtB6dybQ8qZS9yx96djxF0xYWpKzgP79+JwHK
bEa71D5EjPqGNTo4K51WtrdJ8pLJgvU7GyUng3EXgpD0MTCvxD7A98gJQ+KS8ZOKsF9nmu3YCiej
8EunT6nUNRhF3U/w/D7Iru7KEDn3qJu5erNtPTVgN+09BPeO/VrY7V5m7LdsdjI8dxrAmLcwoev3
DxUoWVd3ko++SqD53YPwmWr5lN/GQsJa0PeqRgxu9axYT8yqaRaCAft6fzTf8MWuuYL+Vez8hQDe
2W1xMiC3gmqUxyG1wMyBmOIz6DIuumd0JV0v/XwDHQd6YDV0DEVQEtGw3JKWeaj3MwTjD/awq8Ci
h2gp/ElvKpSOl7fD2VR98n3c4mmIzzmbQEcNq0fFerIMwZ3/y/To0opxh7hV0gRld2EdirZ6IOQJ
4rTJgJcJ5QOFkwsUBgpa67Vg0rVs9qk3GOGtZeCVqp2fAP11wg6tq2qenFCy/aZDmm9lqDm31M2N
0u1M45iYultryeCWZrzQ1BO6HWTjehzz6zxtiEuN9jOWm71R3On2zhqCqVQ2lfTz8jye6cZhE55M
5LKip/mz12UpqWu0L9FNTZphlRWJazc3VVNeqTHoIYPp5PB30XP0dtltkkrQPY7+x9XkCgtTK9VB
JVjNnl7PbYRe7f3lzxSFC1dNzHYSmUW8bAf1fkw6PwOF7PIIv/fZfp1HrnZIc0WaJELBr6nflUFF
io5XCjWDqq4+47oPwuE/N2r4ZUS+z0aqxg6VCDklzEt4mm+n/q4Kk9XlzxJMHN+Dwi+Yx0HDxMXz
VVTdW30iKPREA3CJqstJM0kpBrC7bQGvXSYIcNG/z2WkuMzkSGsRWrSAb3Oeudnwn5vs/LoQy084
2UK2iqY8VbAQJNrjNWDfRPewBtlcXogzqKxlFB14OEUn8Ari9kiWS3U92kDVhPvwBhnG7ldd6BRg
1xCP4eq6lmPfgMmP06xE6hLk/PH1PTa3fQDUsaeowdgWsPZ1rTtdJPkt3IokFZSCGhym6C3DVc7N
jHpNjWiTys0W6jQ30PMZ1kTF0wskOUynVBi0hZS2cYoJcs6yHT7EtHiKErN0TDX6WUds+oyHClRc
aj310UOZw/6lzYLQfmBJuDOSLOhsazNO2S5spGCQjxW5ssunAjCirHieZvvI6pGuyzQ7DmBHduWD
1WNWCmU/dJtZAwt2norG1eXjWKlgVapoXTSRDzP3xhlrtCTwb4W08ruky1wql5pXg0qyxguPL3fM
u7ymZzw8sabE0pa3IwVWMVxZgEZEpSq6Gh/hONW6YaqvIxYGQGG6tcHcOTdXQ6g40QCAWDb7tEtf
59ZcZ3ax7+fhQbfjbT7PPtE+Rrjvpk/Z2Hu6+tFI4VsXSjutb6/VxHqLu8yJ4E886OvJ3s+otkgH
g2tViQWHpjBGuSQY2RNl1cJbWHqPsF6FGhD0A9PASN0hWLyQIUOysE+Mj8sTebbsQJ9iAd+YcNLi
5rHqqDZNaREfgZ0LKl12mdq4dZr6kK4V5Kvz33gyFpewdEDsGwhKmV/I8PYHhJ4MbxHOytGcb++7
VXGobha9rMtfeAYis4TK9ydyecxMOznqqyQ+0pmsWnhTjoSCU47rxnjIx5UsXWe55qRZup5C02sN
EGHGVUhnNLdgKSGlkjM307bIoO4Mhed8goGzfVfpO0UHlhNb8/LPXRb6t+rp5NdyKdFKxpbQgsXH
KX0y5TukCdecVPgLQ6YqLNZtvMtYIgQenmu7n84RV7MVkgZr4VEzDwVepIlc+GZrOPhvxzaVlZnA
Izcrrwda+nArFJyT5+uoky/m6igGb9g8rNsYdkZK0Hx0h9hjDgNjXEezcCuu8Jd0f2mGueMAgA4j
S2zEgwV5paE4krn3CHyk61rzCl20nst6XRqNOwDgSUOr1sBdabLrFS0RSOZ/bq3xa4BzuSMZYFqO
nlx8rK3nnt1P4VuaCJxVz2BFfhmD51WlVkWYTLFILNCCUQ5SL/SUVRgQB23j1PnxlO2Za68gZgNa
7Cg5SSfYF2cv1t9RwjOqhm407TAr42PbN24hxU5Z/7Ts+8ubT5Sivo6dk4KEVDECo8dn6islGIDf
qyG/Zfvjol/wQtbmVnPn0YV/o2ATCHY9383VB1zL2r7Drq8T4ItrnN2QCO9r5iY5RJ7R/fcr2/6k
NVjPgk8+e5k/mVgu4ShlVyRdnMfHrGidknzaYw4/2bDwxg6CeDHYOwnEexluwXXSbcjweHn8M1ZO
v0YWl3qSWJvGVsIJ9Nx53cZYj2uwzLRNeEXfO79wTb/3kArW/Q49fz+8zZ9Nzz5W7/ByuvxDBBuV
p2C1ixEjsdP4GKuP03QPOTZBBAvyzte9+SS2MoPpeixhAIVpXodXqijN3arAsdtdKbKIUfbVj7yQ
eHge1syaQmsbeN7Vswa+J4tHyEXdUpveGtHLEJZXY9+70MIG2md2SEkPclOs+7p/Thuo50zm2tKM
PYsyHHURcYYIQnBGXTnqHLlSCiUq1VPbZKsk6VMMmiVDSUu1a1MFZApCVmpk+0WUuQVMTauoDDrT
fo+72oQWdnsrKyN862Z0NCOWP8iGKljJM8iRJaT+LQ4tLiHWEKqRQ200D8ph8kELCkjkyp/5nYTu
mLSvN9I2spG3gKhAIwf9R5Gawh/SyL8/gEecZrTJSwtzeIh+RI/qa7mpgjQon6Rb3YuArzvCDesv
WkjnI/h7VK6+mvBa2ZjaEB+N2gwsvHy1iQi1eL5c/B6Cq6VYHc+GXePDqD8o22ajXC2yCAm61I70
EN8mV+3V7IthFueT//ewXI5K01idzD5PjtKwk4ajpX9Ug6gCF43B5SEqU0JTOsVHgD/30Il3aXo9
y69D/pEVsjtkGt69ZM/AbQcPUrYE7nvfOSkbcdehggA+39/9DmCe7GDqPYukMU1QEkW35qHa6K75
NqLRGm0lyI5o234T72jQRa7YUu1sO+ZkbK48IjYp1Jra8TFVASYeYwfigaskjhygMOBysi3Dj8uJ
VzTxXIVUaulEgfSKj0mYuoWVelMIoybdDC4PI9yUXFYIwYycFHzQUcXZjgndpZYzPjWy82UbBIe6
6iFRoZoGPbrLI1/el7+pfbdJptUKM2FsWRhOKfeOZI+CIf5QRP//DjF+e+QgMF5kPTYmMV1rtSD/
qyeyqSEYCsnvg7hdff4w+x6PyzVjr08JlUh0zAbNkUJUCn3mjBoKwvEwMiGx7nyR8j0cl3emMExC
WJ8tdRnZFnA2qHwZ5lLdSiw9dkYA4/T0MGQu2bA0zCybWMt9ZPC7e7ytb/sXuqFeUwsNukWhwSUd
ZchzKsWISXu6loZrXRMGxuXt/Ju6N5sS3YQ9b3zsgqFxFrBAfYunIng1RX4CBxzpxrBcwDJUh+3F
YSLYdIbMZZNWGqF6lyAu5/fRi117h/OihDFMjvN3uJd3mNW/ESpc4uH34uc7Xricoo5NVELV1YZl
ywIrb/dAJembFpWk6sw1no0g8XV5k4s2BJddehktFkUHqUiKHyr7UzKgQ49aXhksz8jU/20wXv07
jUDeUnWch0OJIcI5iOE/qfQQuh/N6742Vpe/7Sz88LugwpsHpvukdGV6WxiJjFXUcBZVQYJTqHNg
9fG4kAOEktWCqfz6NSejDWofqUm7PEwP6or0bC1LdwAFBvFcPHWsvB4b6pZzdBVXNZhVdx3ZSD1M
cUpofCQKlMBebDo/MkZvFXgSZMOuLqN1bBza/Kc5115f6DdSOl+ZANhOmxxadeUI+wzow6Um3MPj
BO9Na5aqN7Ye74g6bOcufmiNam2XIMdJ6WseNZDXrFDlUK12rEzbZpHkQY1DsMhnUayns84nPbPq
hrSa8by7DVc9oHstOoF/Yxp1uaoDHv/X5Y17LQyHyoqOankXK1cZkdf1FAN22YgCSTQSn++oBeIQ
8GqLXWvQVE4e2IAe/GNR1Sw5gViIqNwdhB0uQUb4SlQnQUVpoihVjrJmIUPLGVqrUEBWvEUVVC4B
rQ7dufcvb5vLhY3BvzsYoxblkoFWXlQdqXWULfhLgtJzeZDznYN/M90Xaubku1LZ7vO0D6Pj1CQg
H6BBL4WQoC2dER+p4woWJ/g/YRQLPu48HOffOtH4qmFPBtZgLWyCzRkfkXaqDW60GAq2j9Vj8glc
4ApXHMitRl4BZMBahMU5j3H6HpyXFZMoU3OtXLbGqvdVGH/ULl6Qjx0s0IEBcsqVIgCtiKoCvlGO
xnWSN8kcH5sSqTYHuCO+Lco3M4PIrfJedPcGXRvdm139uLy+Z3i6v5QjvLCYJmdhnBf41ITsJj92
tSfJL9fwfXWYD8znI/ydxLYBwlG53BMVFcmjGXfJ/Kq70l12VwBEj6pr8NAB27M96z2gzv+3WP7q
5J+ElD0mptJpuPaoUDOGz+FuCNqN+DYpKLq+OlInwxAS20gEaLbVgLsm74zcXV4yQZJTl7+f/vsd
bJRTKOgfo/4qyh+hBtLcapkI5yc4JXndsGnOM4uVuK+2PcUDWLQZDDhtkk0B0C1N6+DyN/2hAfxv
nlG5ioqRntQNHjEPzTOD+6n0lNzofhlEvgRvyPyH7bfe4BnuuFd3eLeEUNPm8g84t2g60FtEthVi
aF8XoJNJHauYpdLUR8fSkHd9iodHxXj634bgjkFJJ4mhDw1KuO6mm0LHprUgaZ47EU4/Yvn7yUd0
rTGPUg10H0uYm1bZps8eQIURxJ9oqrj4G4aWllXXIv6A/bQSPCAVIuWdsy220y9ZovPkS9SoBSzL
+OpQMLjbwmcNpEm01wiAtK1L8b91R35eGFo14Mjax+WVOluQng7PRWNR5F1YS5jIdGNtm0OKV8QF
3Ro6i0GpJBBBO3u5Ph2Nq+2VrJjifOpQHw2Ny+Dz043XQ828VGrvhmnwYh0Ge2of6DFaCUr01E6b
Br1dwTefe6M7+RX8mTebmow9yJY2QrSKx59xFgMl1q6tBjJp3etg4ZVOMl1sHcHIgqj97ejTx3qy
yyw5RlYOm4HGGaQbQohgb4jWlD/octZTOCTUWNMwd/t505vqNZvNIB6pY6teW0oo6ntXhYq/GZFN
kpqC6lT0ndqvMV0zQ81kyEeD09hcadoR9EpX60TucudOh9Nl5LJMZEhtVtS4uxnsLs5CML0XaUTU
a6nozU6QB/hzLqNzliU9Nom8NQLZ8AAD14eNDnJ35sWAFwCEYt1McB3a1cjdUKDOnN44kDkEyWJb
BGrlDW/Cym1pDPE389PP55OTBuZCDSXBr9deyQD4foRcdO8hIWISYl9UU5wt3E4H5DKVUfehJlcY
MN8ka2M3OhkQFYpfbsWtU9GEc1kpz6LCqhUjOhpz7NTznWrdXM4BZ0/h04/hMhHJ+zEzGmCnF+WH
RY0nzK7ndTG60U331AaoB/Fh+U0F4x6n7JeOlS0Jm1aCCObfgjVGaNSoOCd11J5qM63kUHlMwuy9
jsfg8gcLtiT/6jvh7bHuJmzJfrkdmh+4gyNuW8FNWzTKErMnh9lgAdRophilMkNH72CWEkLdWvP+
t2/h0osayaUk2eAvmPlryQqvrS1HETFuv7Lkhf2l8enF6hibI6SXcE/hztCvIBEld1dSt9UbqPJr
a8mH4nzhdqB/uWnzrk1+DcLcbfgk7v6JAmWZ95N5papmRmOCE6uB4wrtI6+Lyi0tQ4w/+JcnV7D1
+NfbtJFGtSgRkyl9Zf2HQkR5ZNm7l+aVTyOSFc3wRU6OFgOpWNXx4lmDINiudA16K9NDDL2Vy58E
fLtgTC6fRJY1NXBviI5arN1IbFxnOlsR2wC2DXJMI8EbfQJl2xbQT3lQCjfvib6ussExqfWaW81K
kZIgsaFIk1aAFajmh5RDe8eGkHKiQklMwTW9f1douSaQqBjSnRLfThMIohoJ5viHjhZb+VmqeLRo
F0UmeAQVkV/01cqydlr6oempw1I8CeMtvm1AQI5A49BsJ6+hedvGntEpHh0Tx5yvU+i59odqMUGx
b8JoJ4evHVSuWrmApJZ5VOsggfl7pUPiZQ8XB9B7xzoAQdyTwKpElBqwNTEzydfGel3IqifFsUPA
sNDjHKT8aw11QbGgn9nRBGAcGnBO393l6r6s7igyoBVXrkmuDTgoyRAkVdam8qlMSaAknxNewWOY
hsIsC3QeEJcU8AfDzjEW8SvyHJdXBngGeOU28uMI/KbSKU7SqpuY3jcWbI/t3kmjVQP2ndqiHotv
lfjdkrwanheqDZM/gDWZ/UmMtWa8xUPiShWYjW9NbbhyZ3sdu7XwhNj3thN3h1m71zIGIvdRjt+q
1vRkyMu35p4oeGHFm0cUuhbw5emqx0wrgDDqM16rHvTOwBoE9aD7DB1J1YaRhKYHVZQ49YCHWj1d
j/Qtxb88N0c1KZ2IPkvhkzLCorJ5U/DUCT0h9I7xFzQ53Eb9qSv52mgsQUAvW+TSFuIOr8kqElmm
OLyKelqhCPJ7aWPB+gQYz5UUloJqTpAReLpYYzOpViRkhIq+YnlWhqYLCixBSuAZYTg1OhSlSG+g
e0LtA1uklu5jJfNrwIYmhiO6zgS3YMFJxdPDeqNnuCCjpAshYR3juM2SR0BxBWXG2e7PSZnxxcQ+
SdyGpZv9WFRgoaFHa5HraaI/Mp04jbwdx0dpPJDsJcPO1iCmZbSePsvOXDZBk4tIf6JF5E4zqkh6
XnbIuinyAWPvWSwJgvLsW/vpt3KHVAt0TMYKXO6WlrQBlrATV07SIFN9VabEiXQ3090W+mkEf1pV
N5LYO1z0nVxVHOcypGkaXNkn+6nFrV2yQXshSJdqrq8oaOMQTwc9LnPgaecqUBcyVKjT6wlU1Of/
Bgh1OiHcSQdopIx20nJBSZp36H4/sOLp8skmimLuXBtpPsR5jhHgEwiUae/ateKT/L8Bq+iKreOx
FgJOhFc8jpCf41BGwRVvyGrCO0NxUxNX2YUeEOJQ80dfHGRYsRP8+bLne9zlWD/ZPXTO+3qU8HmT
+aziWMmal9C+6w1BW+IPl4HvcbiCEkz+OuxxxTsaDvRQocwYUPRoc1ymymv1zgjyQHLDKwDbqUM9
adMMTi9Ct/7h0v79G7gNCqzYpM5DGh6SpDRduaqCqsXxY7auvBgutmyVM+bbI9n0igWXK3W4zhJd
cEv4Q4Pm+1dwe7jXcKcsKsxEvinvZ8/c0QfL0780X1jmJJ7wFnt+v34PyO3XZAwjqesoKlvbWZTL
oLcFrZBkM950/ggoSRYIhzy/ab6H5LZlNltxI+tfeSpc6T/Sd+iPmZ3D1om7UC+lYQ01KCh5Cpo/
f7hQfI/LbdZcxbyaxoxu4g88fhzHD5YGZrVWdtRN3/rnRalNVf35gb3K9/VxuKtGJ7wWIeqEv4Kr
HUZrtA3o4YV40G828bOE1/WH7HN+Kw855GYhVzf6VlDdoFSD2V4SlHsCBcqDiM7z9WT3ewnz72Tw
wD6039KEzFV0nPFDknW7754UIKOO9KFzOh+NEw/qIAcjhe2E6JwShBzPeNFVWRoaHTEeb9Kj/pj4
dGVe696y9uAtvcFiXLDyy5Re+lYujQ0mPA0BzkKWRvuoRWZZtI0asS22ILBtLo1RiUpNGmJOF8MA
yYnd1OsgCWogP7vDkW5KP7kzNWcUYdr/cPJ/LyaXu/RaUQdFoQvKDrohaKYYALeHbjtushxV+zrf
je6XECEMn7x4hEm4J0ygX3Igl2aZS13jRCIU6fgRo6596tOBhAas6469sSNaAe09jQWSIbmF3Ptl
23qyZH3QHNhh1l+Trj5EqUs66VABIK1Wt0V13dNbucSzKylv89HcyDPZT01119VqDvuTbG0Y8d3l
0/wPHbbveeSSoWoO+qhQyT4wLXPNfpGOzLxZ0TdNF29ZDGQRA9eNsv2YrRkTifydhRidHPO8ZnMe
STW1dMRp9AiiytLiQPj0qU/uF13qOsi35T59HZ6Me8F3C855m8uMozzQODSxI/dm78T3i+Wh5E+a
A5tfez94ixiFjdO/cxqRW4Roy3DZUJKomqe5Bce9fNMyayVN1Jnpfy58bivfE2vKy4PESR0DpxxL
6peNmYBCl9dvVPUl4I3gUnl5Ii9nNrA0fx2nIxGEfQpsgZAYToF2Q5qWgiEuT5gpc7mMtNI04MEK
TWAw7FL4Ph5tJriaXY4GU+bSWAqte9gtIgwX7faWAXNhblT5vWWD6CRY4urPKcPkAYqkj4wijRB3
5VV6lH20+KBgcwS8LZi3AAjh/dWsUAmgvBULAAs2uylz+SpXc8LiFDOJxkcHJTjL6/H4tZE9dW3d
Cl/elnW59KlcamFR0bIqQ51l1l6F/TXD4BhqWMnG2FKvEp5FgjLD5OGKVKvGruh16x9DkUf1R7ta
VODrh2anrOSABslB2yrQuZAdA4eC7QmFlkSbgUsqLemgk/j/h5IdWFsos2yhv3oXB3CKHd+sFwW8
QKd+iGonfzOucgn+Uk4fLPVP7IduuEuAn5p2Sw3ar619v5scsLJQJWSedKzXqR+hHIal+D3bl/t5
Hx3Af4dfp0Av8Cx47TR5cCkqzyurMAkOhYa+kKa6muvwWs2iTRb9bIpiA9Vbp9bLII1E7I+lDr4Q
Mjw20k7obBE9A3rQJhDrhOU6fYjkowJh+SnU/7e88rVbTlKkPhgz5FYL9CcoNFAiA20QIpaoFtxv
QNP9NUOGWjRn5jTgugF58UWTRNkVK2gTrvDcc/NfQqBPFo8HW8BKqZK1DnJOCdE9jSoea9pAmQ+y
/dJF6HMVV7OZ3WrhR1mILu2i5eOKslmOI62MQ/Alt9NPDQ585nQF/gEu7KET7oDIyH0S/A1mWHBE
fPXETpZS7gtgnmSkmgI0hDQH3Tq9aUWitoJixeRhiJI6tWWXyku3SXYh2bEBEJs9wRpg2aCBdEx3
i5Ws6BInHJa7PKoh+t5WhpeEdFNdhSAkLXkl9dBQfx0xdnY/XXWrVtAfFaQyHprYtVXUDeDaHrus
dAay7q3/hrNzGqdckqnsjlRWg8OI3BRoYLf+Qn2I/M8k9WXFgUKw/1fX//OdF9W2ZAj8KQB2c4cg
Ge1YYaqx6Mtmo9f/6O7r7eLlXIPPXmNjLlJyuuTZ2yEAvNSpXHJ7uWQ6G6wnP4A7F5MQ0qGUJOmx
X4KVlEGVbsaMrC6Pcv6GdDIMFzbdmM6pUZQJ8o4S9LMze8VNe40bGsCzo4vGGo6TYW3/hDBI7Is6
HqJv5E7CIlQMWe2B4c4iy7da8ylqoNcnK4+CjzxbY5x8JBdEqTzqZl5EmEt6XUPJcyqhIgrTv4Z6
E6mhDNL4rMpdWqUBpYVLC6HD9NmN8v0L+K5CXfdZCshgiqSAVtJLFQCaEXuLiTYAVK1TvaYPIjKq
aEiu5i7gQ67guR5QywyNZVhwlFknip6l4v3tJD75LO7UitC7r1Siwm1lv7AGahjCV5CWU4PI/Zu2
61lQsH4yHleBl1I5dloP7eB4g8oUWqRO6HVwUB4CEpB1spRDIuSAaBqXv58cGomtQaHF1OxDEh2q
svGtRqRKfPZacfJRXKqhWWEUXbw0KdQXc46h41psmG0GChSDBRvh7L3iZCguqURk0swc3gRfgusK
AH0NjCjD0gWx/4bet2CtYpPToKKBMrhm6ogaTqLJ5LJNqUZDz+AfCatNw53a2klGEXFm2cuXQpLL
KbXR1t1YyMlxJkhq8DaiobSKzHJl4fEzU8Obob3vuz64PLNnJUhOI5NLMfmoU4mZPV4EVrA52pZB
nfnY40nmjWtklP3wma1wDh+JY6/QQnyY6m35UA2OfaQiMuLlrGrxl3qWtLlktR2otGRtkENpXSfq
m+BzzyIV/w0ki7/QGzPJG0Z1sG+8nDmR7farYtXuw8VV5Mp4BG9vC+iLC/beQxb8Rfl6OZChff7r
rixau0lkzVgae1AN3LQPfQSJUF1aQ7jYg5y3l+DmVo4OPUS6UB1xidI/h5jF9wH0Se/s0crSo5oq
voQypG1Mv+shpTIqK1X7cXmuzz/AnMw1l4GaNOqnDAJJhw5ihXip3Fov9tfFwHr6i5kVrSyXjSwt
aeWKoiAI9xbCGJ5DwN3Se3Utqh3P3x9PvotLRtAl6mQDQt84E7VA9+uV+hHeEfgpWSKfh8tpx+Lv
/J2sxKQ2JnyT/tIagzMrovJbtOe4rMMsSGWPDRLbNEFKPHlByepEZuMKQkEUeVyWCVWjGuIZ+Vve
0mvjytzVD93TUpSCvIqJi/flzdIdENVpX0oSFyKev3HTqmbDFGrJF7VK150EzXT7CSRTZf3F+azW
dLvoxeTgc4zQ6KUe6Fa3+U34VN4Ag+NaQfJuAX5muLHTvP6Fe4IgH/C3dJvNVqfmxjIxZoBmGTyG
3rJPpCU4n+c+ZgSaz+k+JS5ERhzBogjWnr+628CGwKZ4sdiAL6IOVkFiGEGWQju4QQdp7hWnnLQ9
9HAdSo+RPR4LmjptqDqToTnhoIru15dPQIu/2scJM5hkIBYHlz7SH8XtNHrDit6gp8TWfTBbLvvR
38+vcJrsbsRFvWhf81xDUqYsrY0ZJzAUpsJG3iTK7IzAkpRwSbcgwZTCbVBTezeaby8vhWB78Bf8
QVXasl6keUs0aKUogH/nT2O6mYpDIkFz9PJgorzMX/RJoqjxmLdoB1e1Z4XG88CkF6VhayMEf0DC
yVTLyAXEgaaGk9PM0ZWHyz/hcuVo8fTDVM5VOc5RdPTQrCA9PSbkPqbbROpfLg90vrvwnav5i35s
RH1PWpxBLJB/wse2xGaXPxbRJLAAd+hJp7u/eBAXnEU8AVGd0RcectyB5W0Ctli31g9gi4FNrmwE
3yfYwzzzwhikplT+uQYzD0ALyWnRPCmf7H27UdcqdCPFkCDB6n21IE5uFpaUVmWcY04N4EwbFm/j
6WB0QTOIwuQLQ30hfX/1xE9GMjSDNEYfWgcV1A6G7ro1yy7e2ieP1HoP5y/2waz+kBvKNu+jzZiH
Xh/tK9B+zAZObcbshBk0ytkcEB1mdbG0ks3uigEXpuQFAKHxh65HfqXAONfcA1nolMaNBftAioRo
EuBjLq/WF9T30vdw10DSNGoGN/V/rjG6WwZfkgNZBK8HN75L9olbX3UOYF5YQ2uTQWNqDMFWgghc
MELZ+Rg/4G6Tqb4KMGiQPfbwSZY2oruOaHm5si3MJJVVRZyiJAg9wnQgvoAwHZ0UAMzL8yEK3uXv
p8s76Zk9WJiOuFvPueJAKWTPgEK9PMr5FvV3DuBJj3UCwWo1xZPkP6/4X9dvaJHjQsNWE56kRBMI
QafLhTZPgByKutNDE/DLONzaGchnkXETavVaJ0+AetotqGgSKKRkctTitrEjqMYlzhgyNy7oWgl1
Dx4pjlLau1Eyr5si7lZKV28tCXLVdNr2/eQluexX08sU35b5M84qD2zrZ8vS13heACRBXkNUdiPn
aezMbJFeZjA8JV4FWF4f/2T1dKdWFsxwZC/rZb9s6FUxGRtFa51MAVaqT9ywmPy5l9By0nE/mJKH
ESyOcj300p1t7MrF6jgd3XowfbmErF75YtmjV3dPixGgFt7GqZ+HD2HynjWBDaWeUjO93gZxtjtE
VeQo1qq10GC+B13ZbejkJxLxqzp0aHYlZddt+1broKRPkD0kvZNnRwvHbj4THwISdiY5RAPTt6F+
AT8Xw3B1skurZ42tLfmQqe85FGQbV4aIDs07V5NwqnVPGSDjzT4CcDEHQbj56CMnmhQ/mwDuZm+t
vq/Dp85+I+nHZFC3g8mvqpRuBvlqsNUvR+QXDeVSHuCq7qSycj03scUMh3kNfD4AON5D9ec5t7dS
tR5Vt1Ohmu/V4wtdLcUgEh6w0cP1PPjNK4DothYY+a5ZLRpmK6GwvWhfctV6PhA6UwmQTwZEU5uv
0tJVZG/sdzUMGAD0CJTRMw20yoRQMsHG4fk7DcBrCVNDAHuGJT/rPu5EK82471JdsAaCkoun78Cv
S6lzKF8fx+RBHcabieivSqRvkkxeGXHyeXnFRTmIV29M/o+0K1uOG9eSX8QIkuACvnKtXaXNlvXC
kLxw33d+/SR0Z67K6OpCj/vVijAKIJA4OCdPZtWmcSchk2u86pZdP0EMGGaByWGc8G3xyvCFfDDB
y4LXbZSRRVVgesxke63chwjCXYM0B+J5mziVm+5kezqQne5AUWzzLyfL3SDJSOU51abk44FcwijQ
OKvbcDPCorwOqq/Ju2A8QbhFuHtEm8c8qUMsrqJ2vkoQvEP7FgayriHD7lgZ7aYe/VzGa4qIasmC
o8I390TdbJTKpGHDBoyLpnnWe0i9/LHdsBdcTXw4pcc7TTCsIGtHCdvdFzdnbHWyTHBpnDva+5E2
3S9QQYXyDHmNxodq1h3LiCCq9Kyhs8qIQUEE46LrCjs1E6cz0ODdml96+Q63ySGdFlxDcR4U4HGX
8oPevKNzx7v9iUSnjQO8tKiJVhATOufo6ogOxpA+Q3PSzpVn3JKCx9R1JuTnfU84+Opira+HHOiq
Ma2G1mvip7iF7Bh1e2T4V9gFLw5CvlS3zXlbByLPVdH76i/tHVKNSjScdNAJuTjM5LEIRmC4FEBK
3RcdNgFi8p0ekloisGiQUCSQXZ8KWPWBiQ9OojyHguhV9JbiOzz0RK0gGYxslBz3rlEhiIFUFQWr
ACYP54IiCljf6slw4y7fRGipq0wvZnyQCj2f8z1EEc63N9X1XpDPD833gkRynijoUWIJA/KiuLkf
3y0TPKKTJ3Tb23BihPT7QRNtL1Z/unF58yZBg7GUdRuBdZxuw8Umm3lfQGdihWYq1E5Ed7Hg4Ggc
tOX5mo2L3OCl3NQnuW+dOCZu3B/kNgvK8Y84IxcLyjbbBaxoUp3XjcpqEKvlWjF1TEjkT7UiuHsF
oKlx6DWRCBbSCdAgQ+VU0Y8myBSSJNod7Jjf+k4c5pC1H2kEK0akOUbbJOYxIhkcELNjVES4fpf1
RTVi3TEjS3NI2TxLypOMSDSSv7dF6Kkye3FlpuVGYZb7jY4etXoYft3ewiIg1zisMlMrqxFAg6Wz
VZ3YMZYgyT0WuMIL6jTuZg+6JZrdPUou9Qo/fVY8BLYdyl8QihOFDAIo0dk1e/H103YgcE9CLlKT
MOpQvqb56IZ6c2iyP1NU+NxpOlfkNUtopqZg60HEB8KWNti5rEuBGYBWyj8o2LOI48Ze0NXfp6ZD
Ry0kOvLPhrmfS2gygTh0+0uKwIi3DIc/0AoGIr5k52k76F7ApR1NL0x2ZP6lOM0Pusl3InQQTYv9
/eKL0T4Kk1ZHdT6RHqP2VQc3XDArtjC3Fo7Dn0bODGQgkRNlLxWoTx/BzMHTWfb1N3Xzb6fDwU+n
RDpcdZCtX3XjUVWHgxGaf9SZdLHxOOzJ67JAZzLBsw6MOJ8xKItj4g2vTOhNPc/O6EkL+kZSL0Ss
qu7/QaFKdMw4XIqJkQ4g46bnGXr1/d1SbKL2ganNtR5sP9CyGNuq5GqhX9yJggVRaKRzcFPF8IWK
LCU6zy90Z8pwLp9BW2VPOgkPgtibg/YBupdH0ZcV0HUo72vUk7CIVQm5/XxbPxUGZHlKtwrKO2uf
ugVISfkJKhvSDi4OP5e9qAwkilx4w6MhXCSUuLHkrGKnHGDNRRAcDDBPs2DNCA15M1geyT/xThOc
UN5mXJ8gVbaqqGlDoA2RUOh3cyGgmomG4JKKcTX1PTpwADzmiDY66tTG4N6GAcFVanA407Ztbmrm
CPpDeRflhatS4rSLYmutcapn6udtf2iH7v32qKJA2uDAh/ZrpKndh+k862NLfQM956jT/+cZaT7d
Hk4Qahkc+hCTLtO0IGyH4wf8VKg3SbHXwVnBellr8+vtwdghv4GrBgdDVjc349iDO5P0fmap3jg/
UIgoJK/wJs7m4uH2aIKAy+Agp0/0Np4VxHV1v5uz2J8WcNZXURO9qIBmcOjSr1VG6xWHnKiSg9A8
KBTVSQrqhmR1R1I4zTp7mqxvKcKb2zMUIZvJBS/xAC1/JYMNfQfthV6CCmw+ONQY7bCu3EiL3FU7
t1EOTf3ClrVTN4+1E+F1DN9nryVICuon0kSB4Fexs3fjM5tcmNNGoLSUA8Iclnquz0v+I/ehVohn
aKI8ylgkYWuc4Hb5EO64CAmg+r7I04K8Vj59HRIIX3bGHsxEtBfvbs9NcFxMDnZ6vU+0tkaSBy2u
d5a1oi5Rb1RNC0K9ck1pe3s0AQKZHAJBeU8b6YpsliSXd90ybbpsp0Xjq4L2ojD9nndf1EkW4Y9o
LTn8UWmaq1WNkC75MnlwZ0JpDawSJYjOMvq0maZg4f+Dtla2VW9tGg6IGuh5xsT8uK0mL03t9YAe
QHSJ08TR+6858hjMRNV8W8bdOLoJjnIgujEFgGFy8JTROS6MGYEllQ49to6hwpNOFqDSdaW+z1jM
5GBJmrJiGOr/lsNyV6K+Uu9KPAZ24Zk+LXfWfXsqvmmbzA0f2vFYZfe3t5XoC3OI1ViTPBcQIj8v
Q34qu9ZuIiwyKLV6HwpydiJ0pBxCzeXY9KQy6YdAVrTvAmPLuiS0vUilWnBWKAc6mq4YJM2A9s3w
lrbZ9tzFrxVJ7VPhjqI3owAFqIq9fAE3RTPDuICiVKCMhlehkWWg74RCjb6T7Ep4IAXbknKYI+tJ
2JEZ4DY5stNvZ/Tk5m7klXsotTj5BqQ5of6FaDE54KkGVCAMBW8SSxsOkwK5C9ptE9my9fEtKh8M
JBJVvfT/1bbkSfyjTiEuVCKhPUtvEVjQJXw82v5Zmf5Im+rzBFIOauZYsoy1xP5XZRX7/kuzitgm
ghNGOSSpQGVZ0PQIghP9uIvfymKjrsOzZJ5vr5koWqQcmkxLWvYhAVqP/oKCWuSZ8J62J1cFPqKl
7Nvt4UTz4pAjhWpuSHXc7Hr2qhu9C1l26CS51SQ0Q2fH9cZ1wFPwyWwofd2XuHRQYBjuI89yrGO8
GX+KN7voocR38i9ZZahJ+rGG0cPyVt23MJlYN/qJOT0ae7yUJrvwRYAlONYWByJlNaSVViGHLcfE
j6cveZkGxSK4bdhBvbWMHHbkQ63pKAnDxRpKpEYYRIOIwS3agRaHFbCzKKwsRAKtdodfTJgAQvVP
k796dANyqHN7A4pKihYXndTTrMI/8qPKpvgGrKTQ4X2GmbXNqKjVV929PZ4ACHnjn6mpwWa2aog8
JPN7XumPZGgRWMswm4yOKjXBV5+gFia6NdlnufXZOPwowAGgWgZtEZYtWSoPfOl5T06MwRXuZ+uQ
CGvQot3I4UhWhMkYJ3iyz8D20YwdKcoC2VoF8fPV9SRE1aBFr5uKzn2+uFY1Q1oTC41arFm537Dk
ZxsMm9uf7SpOXQzDIXzYdbHRVV16JkrsRctmUqD53+EA/AkeXozDfSc1XvR8aYcU7dDfajLsutk6
1bLXqM+35yNaNv7rDCXarqfFuqvm2o/bxW6bzLEi9b5TfiRTs2skDTYqf2Khol3Mjv2qyzDHqtQQ
NshIVy+trdLSXelDBGKPhg7iRbdvT/HqBvwcjM+VjbmmyXmOwdZSepQqy4aLsmutqSAVetWo+GJS
fFYMNWF01axwN287wyvJ93Sx3DV6zpF1cUzzqVXJsSvo4BZWtZMgguDFBOy7Bb1nenYXm8UutaZD
qDR4R2eQQYbE0No7WgRtwMRAR6yZ73WaBKVcfM8zzbKLUHUTtTlUrXZqvKUAP5/If5YHuFg87i5R
ayvrqqRM0QYwHrK3xVNc+OkyQaKH5S56yk/xHi47KijfjpD3Jfpw3BXTl1MzjGWVnpsEGpBlaNeV
bkuT4cRLZ+ukPvW1Lrk9vuaQq34umZ5SPYxkPAx6MkBEMq7+5U7iLiSVlGpIcqR7TQqNuBFp1wxS
Moto4upVkL5YdA7LSKjB5VWZrLvOW6ijgLXdPaCNdwGRcYSb0y5BFcT8VX4ZRnt6zJ4Mv38ud4kr
vBIFYMen8JZITgd4SqFfclduc7CWNtKp3ix34V37ZQABV91LbnwMhW0aV2OLi/lz4Kc1XRghHxqd
m3SxV6k5yUb2lOPK0MJ538pq65Vj+dpqxl1UKA9lDSW/NjfuuwpBggR+yjhJkICr4OOtTEcozjmL
ZeaubMWwVG9sPdzVpi+FmR9BPqaeRluGwrvWhfCIlv0ytHw1gkopS2IvEuqGRf/TakGPbavuu1Zl
O6PtXiNL3VXj+F7nkGZtZvyAQW0hLzoJHtTXI8iLpeDwOSHdJE09QGVytJ0Ok8sWKqToPYYq1ovs
g8jn4zX/KHqGXg+GLoblADpsm7ZIKwzL+lRR3YX4x+hEQbZV3TYIHfJ0G6LZB/1LVPI5HJ9tnObV
KCKKW6iDiOoCjo9qaa/J+gNzf8lE5BnR5Pgs4thhk+TZx5oyNSj25EXqEKlwKSj8yK8EIcNH08mt
2XEY2lSNqVd0ZASW0V0PaNxySaBAllBcGBKcHD6LSHPEDamKu67S85M2yA8KSPq3vxXbcbdmw4Fg
XMWRpk01qHea4cqjebKgDdrEg63nxCcT8eC44t0e8qoD0cXVanKAmPVLXcCQlLUdrP7Q2QP0OcHp
br+OzuxB7NqhUEV6gw4cuv1qVzC4IEQyuZAvnbRySqcUtOqWOLr8dWwVMK0se17UHcwrY8esy/FA
o+m+bhA+L6/5KLtlBTX26UEqyWbqk4dcnt/bAaLAck0SX/ADr75oL04PB5extqSDkSL0ZVlxDbSH
+C7cAMm8MhCJ1ghuBD7FOOuNJk8N9lc3vYX5so06fZu3QD9dUIUTDcQBELTgQyNJemRM1Whrto+Z
eSq1bw2A+/biCWIMPouYSmVe1zEmFHeVH2uWE0pm0M614NAIziWfQ2xNsLvTCjeaBH3tQtvNhYgE
LUI1PnW4aOpCI4JzieSJGyfuCpue53HTgEoVVnYxBWjFE5xLAWzz+UO4Z65xZmDxQiU+m3pQFX4C
Bnk9hTBMaQXBlwB3KI87xoR8ZTOj/dVafTM1XTOE9UKx+KEu30Wxdlday8/bm+N6jvnzZPGJwwIm
DNCyxk2RbsdtfpcE1SG0U3DEhSJKgpCPzxxOXT/Ieot3ZfSm+PNjjio+i/JAnlBhkydOTYk2JIcZ
JjWiiQ6IrUNaQxHiqCiC9kPBAebTh2mtVGM/4QD3FNLlG6Ry0JSQbhh7UfCR2PV540LiPcDlrtYz
Iwf8SZvZNyE+AXc4j9pwbvwHfqOCLc9nD3U1DbWsQ2heL+C0JIljWrrTWKmjND8a8i6Y2tXS1ef+
4/OHSmmo0H5BDZ3EQabkTpYchyn9Bftku7a+xNG3yvAgQPcnn85UIKSsWaal8k39BF6CtAtHgLy0
uIvUeYmp2gkTthcp6V29Wi9G4iIjGkMsYcxmxt2hu9wfN9l2hZbin/F0LsZhp+8i3yBndTgMuMWB
jZNH6+5D8TuD0pQVO9XT8IT2lgj1Fjf2/gFB6er+vBicA65ynaNo6TDJHtI68brvfyQeE0hQ/UE9
iw39rp7si+G4WGnIaRiWpYzhwuOsg68uFe7tbSkagR39i9XMV0Szc7FgBG3emVOxTS1BLuU68F5M
goMndSFajZZEJq0AGbQlxvFa7ErNIPaUnuo8SMKTLD9Krai3TfStuOeWQRQ04mhs63uLJ/WwvYPZ
JOwXFcOefohzo9dpFhfz5MIcZZjyMS0+xoMDdX23Hiw/rBxYYeTorEW46HfF6/oqVUyQRfAZr4Y+
n2N/fIOLzxhNekekEFeOTn6FVPIkA7r+aAa/vVmuU9UuhuHKp3DBawZQCxhnY/Xz0C63izduP+yh
YVXltBvjbn4rI7t/RfS+lUWpxusv6IvxOYyJijghRauw9gXiG9mmPEMvDPalA3zTc9SzrF+xDOKB
qAhz9aK4GJaDHCtL2jGRMW2ryF3EmE4J23RozpQxZByTL7cXWTQYO7EXn1JKaFs3EvBtXk03y8Bu
72A42H7LYJIaCRLt1wPNi5lxAKNCCFFeGcCw3EBjoe22CCAn8Gtxe0f5mfgiTQ3RIfn4whezC4d0
qVoolJ2n3eQphyHonqtdeTfvtS0MVQ71w3qEwVL3VciqvhpyXsyUQ6G2miu9HfANpc0AwblwN57T
79Gewffgt2/or2x+4NHp5w7Z3v6ggouR77OHpnMbr2zK8i7a/F81Q8wQvi6kdTFDDn+6GcYlY4dv
yVITJYzZih0YvAETWQ/XR0QZjjj0vP6a/xyUb7KfdDoUZodl7TwI2XyRXjKcfsNjFTdm1xBGQY20
coRwx5Xc6v32ygouL77bHq1MUEJml5eC3m/4VnnzLFK0EQAr32afQRFCqSucxmV1DC2Gdbt8V+cC
yUURrn0kkS9OhaGDdE9WTIStotqcS2SyfoQriMCxbzLeNXVa6lr0Rd2IimDXK7MXX5DDG1OfLFXP
gamTo/g9I5P+pyeriPYFvpksYj2IVpSDnGJBzzaVMNc5eSuNO6X6ZYjYU6IhuKCmTdCqYZaYEmR5
90rTOQm4nUv5eHv3iUbhEaXWijhPMREpqzHC8zL7ayaKz4QHjIti0oRKuga+2Xlq7fzQ7Xo0RS/P
6FAvjjNM0XdmIB+mR3Q3tI0d/xwED7KrL7+LzcFhSjvPTarm2P7pqHqLuUBAbpOxC1CuBbGFYCS+
vbnslVE3WZQY95KHxKStgY2aFF4aiuJRdlv/5Y35OSe+vbmNoayyIIWDDT95K+IY+PLsZyRXZm9M
jpA3E1a/BDuF73C2zNlI8DpC/HBHyunZytK7Zf11ezcKsJDvaQ4bLWv0CesHNzlbLSHwPYuIpqIb
hncpNOH/08nGB9hXb1LsQuTybt5AFMFv4iBysC2ESyeaFocWqMfnRtetQAv0JBT9LrMEzwTRABxW
kHRdVq1CbqOYIz9JELlHIsQTDcEBRUjbGYK6AAqzeUqmp0J/vv3pRdfHh9TXxfWx1otS0QTfvoXM
dHkG3qFzx/RW6PWhj8WTN/g6QvafaFNz0FDPhBqIiwF/5Ge7QHzVOA1rEtyemiB24vuFi8aMW13D
588/mCBZQOBmou6FPTjs4XADE/hWYaoUk9zMiJ3YCsKTsT8nrI60hWmpBEVLYRx8ffE0zVQ1E89Q
vh2gIbJMp4zdUNXPOPxWZ5scdfHba/c3r7X/DsJX4mgfhvlMVYD3VpXgO1u6rerFMN2OILlso2QF
jn1WezH+HXlJlIS3t3+AYJJ8sWW0elJbCUEedK48a7ROYE1/t5an26P8DSp9TpM7XtQkWiWrGhy2
XdmJNrED9f+vrKpKduOpdpZ30W65fp4/B+SuZGmukBCVsK5asqBVyjdkTXDtqh/ZwL9uyM8xuJf2
lIVSOkOi65xAdM4032lzB+u+jUT2Vvi25KpTp+0GdI7Fk1uYs6QZHvukiyanydafjWnU9trDYgI3
NkqIKHy3FTTEo9Rv1X43WeSsQEMG/qSuopFnRYV6VPIrL7ddGvp6KTkjVXeQ18EkvQTONkXenZdi
PM2TFgyQ45HwxJcbOLWkzTNZYBtfzduCUGeNrF+SJqFGH2YvDdUDgqh5yqALO1Oa2k2YeyEc8Eap
2BqFCU294bGtVvXYJcPkFC1a9JcajP4hdVrozEhDD+knfYL151K+tJBgGKAH6C1q+kzplzWR3DZN
N1Ufdu5MwD2a4uOkPVrQKp3WvTqWX1KiuVaInnAUhty6StBKlEBYYYWeZwThusTpV6zMkNvgmTgd
cue5Ag7YfRQX9ijvCg1MAPB/ddQJy/fZiDcw5ygIJHzGAYoROqgJ+V7OI3sZFoR/rPPrSR0TDwfb
6ZuDWvVeF0lOF81Om8n3Wmk5iQUBOfI2TzsrPzTaiBVovSR/UszV15pvi3XqxsUp89OczVtdPSc6
nsJa5nQdsS1jcdt+cdMS6i/dvQxn5XU+6m3uRNbgGC18vZbBScqXomvdJJLsNUXX4lyDjqUHVCtf
QUXvNmNlfOlVxbWUY0uhhiChlWs4L/Xkm6ApkmR9lJv+SCLNzfvsZMbULdLmXDQbue1eVvUkR3ck
/DKQ0Nciy8viQ1rDyXYxnRhtRKZeYi9QNL9ZKyJiWnhx2vVesV9rdzmV64T9tbiSnm7CsDlJNR78
/fOKUDaliCqXLpij0F612FktT4uSo1yScyyvr0sP6+9pg4DGnU3V69B4by3Eg6HScVLSgKpwUNXP
OfyVihysZuuJWMdyib2qRytIGzf2BKOlyNzNVArMXtvT6bsMgtFoPK54N5Ky9I1m8qNGRrnbNaNf
ZaEm9pgkYOpPsUux8KayHfoHYzyvJHLV/KWtiTPKM76z7A6d/LVYJGyVN3N+iMo5Re9fvEXS6Psw
zqWtV9VJyVe48X6rsjZAN8UOJEo7nuS9WRUBLDecDJZRSeIvaumsK8L8obLTYkOUg6qc6+KhhAVf
On5VVcXRpdLp6XuEBnzS9Hd5UdkoVNv9CBda1Z6UFuKMvdPCxtaKcJqy0jNisE20yA61XQHZSnlG
T9datfas0mBsuk09FQLw+puk0id2scv2IhzJ0e449CHwsfPaLWwxEY2g1+rAvCCUIzqI3djYCO4A
0VXDYv6LIfXSkNWC3QHs/sZKFF5JbW1yqIvTndvwaXCYNmdQiISZ/+b5/DlZdllcjBwSU89iGD6D
Wl+dmGKy9gg7K1T6mFqxKIt1/ZH0ORhbhovBogF6Cwa7eUIDfXlSvf7I5TuSHGCb/C8XlIvueqJb
ao7qER5J6o7JLygyxPd+9jY+I/IsDb6iUHSVfaS/3HkwqYX6MhTYDZ7wIs9tiCOPMVEjWH3Z0/fJ
jhH6UfiAjhk0cEXkvOs79WJE7uON9dpLJk7HObPhdeOWbuoXR2074kUD0yBYFHq3l/UjI3VritwH
NIw8rmiPuG/2mW3tdExew60e2fNees92rEpAYQPkFr4m2x9EyS10Wv4kpr6YNPfi6RVLloYGsS4r
hCv7KNChXg71HVFS62pMfTEOF5cVkpWmcojFnV/QbeJkXvWcBRLEN8ef4nfi9XN4MRoXlNGk0/TI
+NiwjAgGb60t1OKcbstoYJ0ob341BLwYjTsetVX+b9JMOxKCyQ33wzFGISKFTqZt7iKIDO1Fm0cw
Jk9vIfM0JdCnxVtIlXcDSTeaLFLhvAqjn9PiqS1jPyC2LdizJLrPpy9KfF+LVCauh+sXY3C3w9Bk
uTURbL8eKqR4NdrRhsDc13TIfbUlBaw4S0cILVeL7xeDcvcDHaY5USl2B9vzzTFhuv2w+pM3IoLg
dX3Li5E4SFl7JStKNr38oMBrlLyEz/SVNaFkOxBuYeEDQuS29xTsTFajjp/jnfkGXzR/2Vdfb6ON
aMNwYEPTSFkmGRtmyYf3QTUeu0qQPLn6PL+YLAcl0Rzq6DzGZBeUNuDguCFBt013op1/vWp0MQ4H
JaRZFLJo0HFo8Raxq7ce31Ap7Pk+GFB6l+4VL7+33GJPBE/oq/ftxbgcqCw1sXooYSKSyR6TNUDS
0NP7zCN4k93+VKKF5PCkaRdC6gULOfrz4T9FuIl5O4niJMGEeMpLiRdJm0iYUJzgxtN2/bb/KKEy
4ZrwEQ3jzRZeVsKeaRE68+QXK87yRO4/5tejLM5s0CbfQs6Q8aFE17pg3/M9c1I7I8fLvlpfPMOs
Dlkpwde6bjj4uS9489upL6nUzRgBNu8lXlAHxQWXVd68aiuyLJFnwOC3KBDQo8Ny9MbhPUKyJRK6
PIsmymGNZRGNFitWNalTiDk8U+PH7W15PbN4MVEOQgwarUXVAULgsZs+R1UAX0PP8npP362db6GV
VAOQMnKWsFLM7oEboRLfVLfIykRCCZAdH0qA9rpPAvO4Okzliyl+CSYqWkoOYcwyUZUqxFKWlR11
dkqgaBB5c2RDgg3bFMpb2iETyopdb/O/WF8eYLSurXV27qtf9L7z4oDY2q6zlfjAmOzMIxwEJ+l+
/IKOagK6vhAQrvKNL34ABzxmk3RqQvEDGJsq++i8R2IB5g7VnYhFcXuJ/2JMW+TJ2mlstw7qtyp6
DMN3wTe8vmOoih5+A/UdPok7xH3YKh1OpW7Te0W1q13kwedb/r6+dWi1cUWF/b85HZ8Dsh908RzT
Tb23CKsz5odStfvDfAghSPfc701oWobfdTw8n7rHWKhtxjbjX4/G57hcNDNkch3pfZ2fa/0HRKjd
aY2CIpVsvYvcqRf27l7/cJ/Dsb9fTDMxK7g/MGJB+12K3EUB92YI5k29J3JgTq65W4+SEMSv31Sf
g3LI0yckVOOxys+SfBihVJ1pvjzUdkh6+19uG+7oT1JaJcQE0LDmeDhZ+JAC/mjqhoa0u367PdrH
Jrz17bgTH7ehTrqqz+FpbG5H5KC6Cd1eFX3MQtk2px+Dut6NsichsRhVYbCG6db0PNNytrUHz41x
LoLSmnzwznPpa6m9wQqqQsWq0p9y81vcqPdg1j01EEboxr0FnexFh1OI8UMz6KmhcVCSbz3MyaDt
U4fIRzZPzZoKKKd/88j9/HQcpvR10Wu5iqKNFkxfYHU+POSaE+2X5/gOTW5nM8gfjAKZLm8MwArZ
mlu8dEWEuL952v/3R/CKjbGlTpnMIn5W5WX+9HA3j/3GJe1H5UN+N0vn9qdl07rxZXndxgpcgImU
H2+M5qTs2w2TMGmPIqL+dTVF+jkzDnW0GbnWnr0wmIav/CxbXuoSyI87DZMf95TGRqIyehStqAAF
eBHHbDJrq0kY2I2xJyeDK7fB7QW8zhS9mBkHNLFZK3JqYQVZtY/RNZOtFKgbceD0N/Ho5xpy6FKq
1SoPLA/TeRXMbEDLwpOwtUvJk/EAFfeN/U3E+Dkg91LKKtVoSogswEtO+Q7RVZQ/0i3E/iJ508Js
bZPtxk201Vs/LlzZ3MRv+mIbPpJArtCdW4CsOod3smIUFo3xU/JD78vO6qrPLexsN8wwsHtC7vQu
B3VaGM9djzQ+V4ADvmmwKKzWseTD5KK5DA564UGCDLTLnsGizSq6mnk1x66fqU7aj0NSPq0HVhI3
tmPjSV7nM0XH7pFWm0lohijAAL4/XU8S1VgW3MzjHDv6ChTWkFuret+MIi9HeQP6XM5i3N8+OIKj
yXery4s6KwvF0uqkcnVUpuriy+0R/uYF/t+vx4s15vEYW2TAQyA2JlSoJg/C8p7SdafReFiMyVaT
3m7U3jHGlzTRXKpSSG3DABYewiSW7dR6adb3279JNGsuCoKH0ITblJ1hpj8WoTCXiVKY19NGn7Pm
AIlqeVcN6JxG2qjf5lDltDxlR5A2EsXhorlweDRDjJ5I7H1MitGmpIMO3/b2aimC88c3gBOjL0FD
+riekgfiRrvON15Yv6X4Ac5+7Y2bkFdwRHxiRXOPzZICx+ZzPa0QvBLlKq/TGz5vi78oN/ZJXRcU
EWLvmvZr9VB4xQSvkKRyRluzGcGhP8KsSBnc8uef6fFeDM7FOI2M50zMHjN1lnqG8bORpH8Zl/L0
jSaZu75jTzN2z08BexD+Z2LKl1bYtCZ4Uphs91zE+Gbf0DpPmvzctvdmaNpj3/lJptlRUzrSJGzb
FuwQXopxqOOinAfMDTo5ht1uUbTMZhtAARu9FcIUHjrTPeXOQLtZ6N4+CKKhOdiI03RcIwNDW3Pp
mfliz+Qp6QXIIbhjeU1GlHjqfmF8okgfvKHZDkhxh5qTrqKQSXCqTQ440FxDalp8LOTk4R2Q7Sy8
XTR/fk3EKZkrm0SVQZ01TGoRxeJZS6ZsVIUlmxl25FH3Uf+OZq97Lho4NrPGGpin9I6lnxJfGHxe
u38uh+YPQ6yoLUw68KaYdHgr+MyZGrXzr+A59KHXHN5OuefIGyPCRSA4h1eg+beR+ZOBdux5krP8
nBQTbHDip1nUXnklaPhtBC6gXyodkbWEJ2GqQl1m2iWQR2mj4nuqD29zYzrSAlPOtvr/b9HfRuXO
waiWM03nMMM5IG5lG9pujOMg/xP242/jcHdoRZJJlRqanRsZtlr0O2me/98H+rcBuCMgS6FRj6gq
nUeUWrTUVbKfKpwpbw9yLaD8bRQugK97aEXpMmtiP2YniDfN6HGwvPUeN1yNRgcFCV6oLa2w2BYx
o6+9p38bmgvYjSmH0uoY5efy0JzAVikVm+wrzc7ul+WevIOtCIKD7CrdswY6yqP6ro1+eRSG1KJt
ygXwoWx2+VQnOU5/foZSYWP3VWMPyHRBTwQG8W4WudKyo+/ocEvvk8e0sUWSBUIY4K5dUtfzmA5d
fgaVbHSRqK2/da94vfTvMoEXoOIUBOIRUHz59g9ypWyCXFhz+R34AuwAOxm5bcr8I6WQfuvu0QXW
Hee9BYaeU23bB2PTvhaP8b31TZifFkAvX5lVV4t2NQVpvYNOc+TmW9NnrUtzi4+/mmgmBv6qcOhN
HUNwvEQjc+hEixhGh5GVnVP9+0i/a7r1ACj29C60s+Tb7VN25dr8bYU5TCqiRIorCASd8wJqfSv9
bpT38HytMjjS3R5JgOq8AkEbLbqmFfiWA93L5FExGsEADHVubRYOlYouqnoDUeLZQDNPExdeMynO
IJJ8E43CoZK0Fm2eruw8gF4ogbXZdiAhQJz99mqJvguHQK3crOW64OIv6Msgw3qTJi/F2L7lauTc
HulaZua3LcChjFrooZyXuOiHnfkYBgOEIkcbUZoCZzZxnkC0DTg8mTVw4kYFmGbUPwb6ltaCZhPB
/8/XWzu1g30OjGzOq5zYi6bjXaf4ghVjh+LGTuNrqypog8vMOPJqMLrgMPrsnYBuFjj4Fn4eLMHt
8QRbjq+utupQ1HGKM0poB+iZghnNJtYiuvVEK8dBQV5kQ7Ys6DyaKtVRkCnr1LfbExGNwP5+8eQp
DYjU1iHCrnV46bt4R1JJEGKJlor9/WKEWZq0QWfdtbP1tsKsOs03RigY4xrh5PLA8HXSfjAtq6eI
49Qge+if2rv6saX2qjjJLox3cDIo76pAc/EQduSnfKdDHhfKQrADtStqL1+HvfX079aVAwuJVlAS
StDuIo99YDSm20SiOYu2PAcSkZzoRV2l7OlP74kv2ZpmV5GjxjurdvPMAc0b7S8OaLz9KysY096G
vPeauVPjgdYn6je8ZlX12zfgYERG9UhpV0Ronbf66upUp9JBGjUoJft/SPuu5cZ1ptsnYhVzuGUQ
FSxLTuMZ37AmMoI5P/1Z8Jza1o+trf5q5tpVbgFsLDQ6rCWH+h7NwT76JzNUyXyutNdod83oLndj
yJ6oTNJNn1Nlmae0Lnwu67OOc2TnmH1Ea3inHEYouU4GpU988/DAjPAqUjq1bMFpWpyN5Rdb0WPN
IpvqvqGWIkQekcHMIo8BbHI8u+kae4712cw/3/ZWyoiAM6AGnBpoKuXnss93tfxtdaRAWzrvthVq
uwSsWWJzjtsBS8E4AOSGoRKlE1W3m1c0PoiANXoVr/lS4rvPEXP73NMwUqEmzY7iOqbs8L9f+pfs
oH+IP+c080fdm56aV4G8JjsGmYvbe3Zt9PXjVGFJApA0OVNrg79QeQJMhz4d+iLcVMP9ZuIQ6anL
fowP4wua5zF3MB2oNiLKMwSQgYSoZGJOuTgvzXezLrdKF/myGRMRArlKATv0slCTWUUkqob1Xdeh
/6t65L0nGFBYTgk4LUI+nRWfmsOouRp1zRKLFIlDbFlpzZUhsrOc72Wcn4Cq++xv3f89N33hNDZo
kcxiweM5jT+3PUS8zD+hBrl0lve48sKEYg6DavNHMkaUPjX31jYO+tdo04PyBR3rGMFxkQvGeIdP
OOnNqwj8SgJ+gOxe1RoLcf47AQJmz5Qtj1jbwAkrv36huqqp7yUASWxBca7ltXXQ1bqzsbqDfLYN
or2ZQKv3CvTFXupr4yh1zEf0MUKRq8xn5Y7YNmodAozES52UU4zPZZyqr+DDBXMn+qeD5YcWYpp4
U7w5O4OyyQ/sfwbK+FQCnqROOTTTkhRI4Uy/5k27kffaxkEvS7q3d5YH9sdxcaPPZbBsKRIkAjXf
QeBiR5E4iFMlRzTbLBnEeaDLsUJIpc3Qz2EQVw1lSsATNAfJjpPiScO0L4nZu0lcBpm+BLNOPXGv
VWAuz5xI/pGA5rt2eE5s8grVhTr8PSh5x29cEmFFBn86qHftp3U/7DBdekxfb7sQ4aTvWbOLLbWY
nttRh6FnCKC70/gaWQRt5e3IGiofQvyR6kOSNiUuAPXBhPJo5U4s6O2XdPUkMGcvLmtdaXDrHQu0
V047O3pR9sbabf0rH5Acw5YHvUcTTREfWCQLATUi6uhDAaTjI4t9H4DiDZTi6A2i+FVup9uwAwLa
rIWVT2kMcGv9JTC4kgLao2z/e4v+dTRKeAzdu45PhRi3cwAwy8Hj4tNOzCnZxN9+houmxG3jVWjP
MPGAmcOUnFOh/EhAolQdNRD64hlYqWgPiEJMyIa3PZXAOlXAHV1N51wxeeIU6boaV58VQ+G+LYl4
ifILIV5p48QYGCbEzqn6bKtHKap3bfzcl1QCgNowAWBarnkq9zwTXkOTynaQ2ZoIDCNM/IsMJM1b
xYlwy/UDKP4t6O9kP29/k9tJdVXWhAdMXqVO52SoHhun5iuKHssbaI9xbKMvzn0PpRDFWzs3Pnc7
E6Ng9RuCh2m7UFlIwjNEYpDJMthkmPgRc465X8wd213jKgX1xSgzQoySp7UxJSruc0dV3VH5Cjnn
icp13C6QYEMFrHDGxrG1CHFsC85aTIP47Ul6xKD1+tgbCIcUjzf7c56m6u+iFY2v/gItKsNuhqTC
8cpnza1MyYMQy21noXBQEzAi6SRIm0sw0QXKRvPBv3MyMA+JBu3B17zl2Tyoh+QhuqeiS+ocCMih
DKmGWV2UtmLpqbQf9JiY36H+vwAZTI96KKUD3xuUHA0Q+sVqQGwd5XsCWvSFgiyYisKFMlp+xe6N
/Bgpz/Ww7cYHpXqWoO6gNxgwjSI0DSlgqOiOWWW5qkVRGVEPLZFLRJ/G1pB4yImH1q67r/bdMcYI
fMjrZ/y8O5jdQ7/m8ursqLldYhPEzvRealjTKUgDx4XpRuX00CdruCgrsdmUGSFgaacyQ3cxjmBu
HxxW+XP2M0d1nviiHC3+HUaDSxYEL5asaYJTtn0xWVIKrkk+MqBAJ3lFdu3VCWZP3WB4D5OXxLL4
P7xlUPDSOs2tyTE5uSXm2qMc7P7ZW1V9TjEqbxSxTyyPsiY4bJLJTltVeBEbrhlGZVifsUKkE+vC
LaKg+zxhbnDZ6pg+08mJguvn8Z+tFV20LfN8rKwJfjKdzOGLQT7Er3vIhwHh1jPVVpuYicV1Zebm
7aex133GPt/eQsqI4IZ668yZuugoehi/4qx3s+zzLD3etnE92PlYiHClSVltr+OCtN2aYXTS6MPB
qsPMGLcleJxvm1K5f93wP51/tYsLZtJiBtoI+B/41nadt74Ox3Gnh/K989yDbkB/F3J5GL5UoNXB
q27/e6qt2bZhu8/2kVdTrWGEi+r8A1z8ICWVNVmflvysSC9N3u1ZBWWz1fSyDCQVJjU8SzmlcPnN
rMttK5/RwNG/6LnqzWW0IXaYWhD/+8WCliKL5tRE95ncQv48QSjkRuDW99C2686St5sTd93qGKWT
ffvV/tbO7rKNvN4rczcLioCePrk2mIWn7Yd/CZjTjeuapgsWLe/H3YC62k972SM400FbnAdF4uIV
xAkt5GdkljpMmi/I+fykmIauDUv/n58hgJGayvZUNS1vOZA91evcKkezFb+vwAxzzv0ipLIkxOEV
5yZk22H9FKkowTvD2RonV0rat1giUJY4UuKsRCGlY5avWo524sazxzEwu3ulPaaF/DbM6NBGK81t
F/uP8PSfD2oIoGTOyPSvLT6o8dTemXuGalzt5kGy6d3Z45rtzC/uKz/d1NRjhtpRAaqqvCzSPjHA
5KvVXmGqEDqY90NEgQJxTA0BpaIi4Y1WuDuU/MWWfiw9JdpwTcrq0hlFWb4ynWQGZQOej9d/dffr
Tqp2Q3PHHppjjoFetoN+2Euqes1pfnNSr95Xp/6n9IWqcP1HNP7xKQVA6ut6aioJ2N8F8aOx0YPy
NJgePxbLxtnLd/ZW3sqH6D4hEkIESomDE1myLnYyIopLQRc0xWhENO56x/RZnmyXhagLUJ9TAKBJ
cZhiN9jsPHrSgOk6HchRjimAi1UZjpYleMgP+/V794mrJ3EOi/RO3TWVyydvHF8hnlLEHooDEvZs
mCN6SPNz32yT+KdegNLMeHIUZb9KP28feWIHxakIQ65iO0twIKrxTZ8mX7Lk7W0LBIqJQxGRJCFL
pbXovBiawDZlt5nj57Ls3KW2TlFm7c2hJx6716a/Lg+hKaDJhGlhW+I3Qhf0u6xHagyOgfvSPNfv
+caxcYtkS49//UfC5J9TZwr4oo2oOpQGoiDHeFyszu+G2pt0lLfZV4e1z8rUY1y6PVjgLCvz9jSC
gq5XS1cflnObrl9XNj2UmMa1wFG1Kj+yQn9QbArlCY82+d8v4gh9jKvcThF5jsthjY0t659BREVE
K5QRAX5W1oxzMQw56oL3WtTt5LT0F60iLizKt4SQyCrmoZ9bfOdihOwPqESyH0Mde4r6bFVfCT++
Niz5f5yK/5iLfYOSd6IqEp4F76pmvubXT8zLMX2uBOsLHV1RJ1MAHuguGlpa42QiLbWzrZ9mSiVO
iG8ktosXtjY5s6TgitCQoU/0ANRSATOJ9Al1I4pTE2ywYjVdsJAmUL6zA38N5NsF07ouhs78N07k
0figr+oSX/3eQ/8QwerwJ8RAl19PHKZIV2nW5QgO6eh3izVupoQkCedf5MYTSKTmQn/1PEYZ9pPz
5/SoAaibanYZ+JUM3BnRcwvsqXx99Vnv1WB5yu+XA/VNiRMhzlSUw6A0jKHXsdbbraqAsit1Nvaw
q/SXxOo38Uxyb1NeJMBJv7ZGM07ci97TftU+3VfHfguSLjdyxxAcXROeIbfvFCrkF1lTEdzgNuQ9
sOMGcgHu8DM1Pcfjos6xx54wZjSQnQ7EebQErMltTc8wLpmfET56pXJOczm4vSpqJwWAYRAEzGtp
xXMKNc8uVk6amm8NRsXAHHpvuakALHMioxkx5xENWA/XRfcm7bHUB3dUX2+vh3pOiL3gS9Mxoy0R
nvGvpOIJmLvF0/xqxW4dTL4MNV8P7iF/+x/68IlzILaC57O1FmmMl0x2V99FBtSW6jMmOEIrGL5H
d41fQlv23t6YvADLiM67/yj5/hMFiMp0piIri1K/v4vXO/0nhgDm6LmxMOnn5uAQkjfj/fBUv2XL
g82O2Yy2HOqAEBGkLQRAcqMXTEuR/GD93Wq82EuEQdtvylj69UTpkREHQ+wST/NBii1wrJ5LtO/G
w36aqAoQZUGAmDgrDNZNuEGiNA6i4SmFIvNtVyXOhKhGZzj1Uvcjjl63MHcoMrcfkr1proc2+XHb
EnHIbQFGnLLRY7vHmZghpJ5/aqX7Vn+6beI/SsMf/icASdpIVjxGQMdkxwvvVWiDkNJ2cetgjpW6
caiPI8CJ0uHtvigjmqMaTOKPTsDGiThQhAmxQXxIh1WpMeB1VqAT1WePkbr6t7dMJe5usT98GkEb
ykY8uTirwvSIln1IJoFEePWHl0xxjde+DQ0j5FM8mMz37FdQSae5Z7dhnx/0Q4W35yE9gbDnnso1
UV9T7CWHKnFm2Ao45Ne4dFU0qBT1MS/u81Vyc211delRbaHwFJf7TvlekGU9wmFFGq94VaMEPKe/
GwxnyO+9xQE6J0Nj397P991Ja9yFjNYoo9wjLmLtUi0V1TBhdJBqTx617ZynPsaKiM9OOZYALIsC
6eVRQ3sMw4CtZqR+Wny57ViUBeEdlA+LHGsZjnsZner2VTGJs079fwFO5KrTiqJD9LU6ulcbpqc7
OZFk+Y+a4D9w4ghwsi6lyfSVl5ZcW9mPYFO+4wo4UhC/zI9R6WafpAcpzLZsABPHX8KLI8CLZo9d
ZS5A5gIPuzblLUMPf/OJdLEZvLBaRZprHP3YWMKoMbZ1tmxumyDejrrYCW5KST6VErZw8lpw6HZA
F+bZd7rrhMjMnyn22tvHR5eFPG4mL5ptg7scqsWqV2llGOsvtkbVfG77ni4LQcbS5UNmqvDtHo0Z
rbLNTIW4lolEji7zn3CBA5XmrHmaIOjufkkn3vKb+FPmchU7xPm+s4dWLMk3d3XzbMdQFMu2MeAm
lP8GB7LXSlSDP5o96anllehGbySNcAnKivCJTKaoq8GtxBgyaaezpkJHWKMmxa6XaC4WI3wjc1Gl
InIq/ibtmafc9af6lIcYh/RSSInjzYS2QNxnDMoWxm76RvLoXI3DL+wLH9DJktSe0xI+Ai3Q+gvK
CUm+Gd7qE16Id/LnZjftyjlIFbwNPPo1fNVDL6wL+M5WsBg4ZQH0ndD67hyMotwSJ5v6jgLAR6Mq
gx0eC+QCmqz1rG13rEyP90uA/ckfUXxbwz/MDl2sTMD9SsKsoeS0+blV7xWn3vTZnxD3qahk/XMO
BNgvtF61Kx4SJbspcFLUgeLAuG9f+Tt7DjBI9Frs46eGiPWuhzsXZgXAN1umsllFuxcfaGgeKqTY
UESU9v2RJsQmPp5Yx6swlNN3Vo/6Qf+pnaKHUo3PpkEkwIgjIJbx0GIdd6MDuiPZNLwEOiN15/h1
6YBzP922duNK1h9lXz/2UKzjqcVgoCAPv+9HaYPgzdPSX3WvUGl2Dh7/yiRcmBHApajTZqgn+P7k
QZEPpK7TC1fO4RnRFtQatkecNeI4i9U7y7SjFWJrvN4sfUd3cZgAyxy0l4EM/guEejbmI2Hx6jv6
YoUCgEj6MkXQsufBb7qFutswP8/f4n3+fgTQOzT4dahVj6gknKnJGmqxArCUmpmvI8Ni9Szyl05H
Gw/Vjki5vwAiGVOUpFuwOq3bz8bXXq/cPH++vYX8Z97yEQFFVrtPOjYWIMcd9qVqbZ1S2sSV4/Z2
RsRx14OFi48lIIdTWavFZMbTTdrGjr3xyXnNNo7XBwsEab34u36gKXiJzyTW6rJ1XaPR7ICS+d1s
r269jkQQRHwlsUQnZ4ZRrwUDUZT0de5nP1MHt8mdv7QixCOxktmWo8Hd+rjzV1nZsBldO+tAhD3E
gRIrc4mSLFZRA5nwXgW1feQm5a/GQfkhd2OdAF7q0/C/XwSPUb1G6JgZkPLHWEIhG35UtwQEUt9G
wIdBcbJamWokhdtntVh/Suahrw1KpIyK4kRasl7r7KJbkWOZWtcO5QdIMvp5oCgeKMmR1ORJRQYW
SP2bfFfvk4Bi0yTOsEhV1g1WpjdRhmxi0bosA5duP7hLlnljMX+6DRfUNxPgIpmieRwWKDp3Uu3q
sbmrC6pDgfpmAky0djkyNIDxS99y8+Znp1mhERE3B2FErK2l6IxSVQ1+vkSjG3XtbpSqzUy2Kl5/
WH5gnlhca8Za6yb7/QqeoDJe+A7ITfzZa3Y821cenT+ahbwwKOAEmzO9klmJcv4Eg9l+XUPWjsFt
L6B2TwgsZkVikQJV1fPaPGfTp0QzvAHU3reNXM9rXCxFwAejlnqbN+5B7RpNrKEaNF78pvRoqetd
kAePrgI9pPzJORtnKrimFsj/fgFNpdU2bbdigQoIVblSXRtlXjZTNyIReoplMlAMl8nEXwlY4QP7
anxePqmfnENzrA/L91Y6Sw+xhxb9k3SHsdnbu0scZLFcxpoUjHgF7hM7AVOrPu9ixaHiQe5rN2IL
SwALNVprUOEgsubxp3ZXlO+fjvNMQULrQAWD1wkMLvxFAA5zlmTGMpj7rSAKuafOUw6q4de9l2y4
nIGEtlYolZ0rv//pfCke2gcTxa2//SFiXU1iWdTIJR71Otgs4oP6gqRwnO714r6A/F6yLWxXgg/b
3IEjd35TZq9KY8/8xiXUniyaeIn42GK1TbL1BfMzuAZ/80ibOK3I1PCH4hgkh/KtfKHSglSwJ9bY
2lpqui7CM5EX2w3zlOED8Ppvd7a3YHdmT8hLpxvyCcKTPzdcTiysFam59qWJ+ynbTZ/0YEadW/4u
b+AAAUURQty6Yl1tjUxHKlog7bQy6BeOD4Ux3mnFp1k1/u6s2gIa2ZY6T1KEs6pYLzp7TRyZOKn8
ZNzaNb7UC7gz9XHEUAne2b+VhXKoaYG3mVaopb6O8KBxFNkpkg5JtcVhmHAqA0PZ55IFFm5InOaP
iYHeZAcCYkbtmtnf7qKARrGlOYnm4Dph1c9GPVWGQuwiFQbaAgBp2oTH1FiBXzg6Qup5m9nPWf9D
T76bWG6kfLadxC/LV7t+7qF1bkNPUUqOCrLZqfE2GtsCYwZmt5Uc6jASx1+sz4FsnSl5g5Xn6DWv
VP3U1hTpGXFhivU5LdKdDg3XIPCBigt2N5oBu5TsFmVEiG2iOenLesV1qcoT9Bftja3o3pxJ4e2r
kbiVxYqa3NjZFEM69Gw2ZyueN12ubqUGs6jGechtEJLowW2D1LqEQEdFu4ySSXg+8OlJxTilE8gR
xy9/Z4T/iIsz3hfjvJoqLiXw/50GaW81q2u2A7F31FIEJAHz5mpGLZZirqdSP3XzIaVwl4oLHQFF
UruNpczEMev9erfeaVsrOmSKNzJXf0p35T1S1nvJb75V851Uuvm32/t4vV/uI8wQy22sKQpDQuc/
bndts+6c1272njPnYX3tobFdbUwMJXmmy3vJlOnoTA846+PgsyaYyDqswtd6A7nF8ltvxssUZ/iq
nLkjGYLxic+2d5u68YwH8Hm6fVgcs1CVXfP+9j4Qpg2xLgdZWTZ0HFX0cAmaff2jfopr6B2ou+n7
5BseFM4fWnUz9O4fiPCosqM6umWZqmbLAs622jJHmRkDB6rCHSa2ydgfcd59mBApZWJwVo/473gA
rCP6AcNGph7t1yOkCxP8srw4kKahDFrf8bnVoNhVQe/zom1yGqCtd7IeoBSzTV6od831lq8LowKE
lklULKuU/H+2iyr11K+ca49nKMZPMv9uhTuH8pYsG1wFhgvDwpNRYrHqZCbGOnkIOu6iMEGnfhVK
93zmItuiwkQXYa6/vi+MCsBaIggt5zXmChlTwFW/+shXv2ihvoEsTuKiIYYsqPEN/NeBvDApwOyi
9w64GKHyx988q594zQvY0lwLRDrZGzladTWgurAmwG259IbVWNjVNJ1CPDmCMte2jY63hg79LwNd
prHPVskr0UCuZ1RO8no7/YV5AYmNtFqXqQIU8pZrLrCLxt2heyuUb2b0aYSQogxK3/XFXv1IOuS1
rydfUu0FKtgugUXce27tuhDb6QZ4LxIl5XIg5q/s2dike4y03A2qm2x7SK1RERXlzQICTZ2WTU0L
e118quKfdfzcQA779qKuRm0fm/sebV7gwxSZUdQyoBwyeXujSlxdHXe3TVwv5l3YEDBItmu1He0o
BYEEH1nMNs/m8+TfVX5+ogagSVsC9GSznEQ4jPwRygVbOq/xxm0EIZNmU4YU3lyN4S4WJsBN3FtS
4lR4ftqj5Rn9kx1ZPlOYn0epz9qHwkw2xFZevYkvLApYMxiLlCycOoJPlJdfoJeOFHC2yV94gUPf
5IPb3+cYzaN6Sa73Wl8YFhDHTmVWrSlAznpaPHY/hSAEKHH1H1AnQLv1AqpIjAdSyhXcw2+cuHfe
oQvv7EdndhYlQT1COWcolmLK0u+6u6RRXAVT+7pTbEar3hKbTJxzkYWmiJiezjpog/rv86aH8PMI
6WfnGJ2UIAscnxLC5fB5a5ECrLRyscpLD3NToni2VAd1OnnO9DlXWEis7IpKy2VM894AebGfiY6x
0cjKQEjjxHtb7TxLwVjZilptoWzsikEmLw8VTfZnneziIXZVZKpRVebMrYF+6Glf79QgRf003nUg
IjfAdkJTIxG7KrLW1NFiTR004c6JEypgX5ezaLOA5Gshq1nXnwofZ0PkpmH5mhRxlf6+oKyNgbLM
tGual/yFjx+vQR+y/lDmBylzbcu1H/+IM+PCvgBDYExjzKywVMmWPHlI7yK7D1Cv+ZOhzgszAvak
mO+IwNyKnoz4WJonE7SSMXKOmbbvq8W/7anU1xPgBvT55WQ5NtqvkjjQ5Z1ile4S5a7ZU2H+9XzK
xbL4T7k4E+2gT4qh4pblBePSb45GE+rKwYSs/XHMUFobAwiIH5A1RQGCrb5iBbIS5H/Ee3rxM4Qo
Z60yKZ5KBOqTvI2cH1aaEzf9O2zdwBlNwJkiqS25Uazfcaq2AR01OnirXV/tiv4w5Yc4P6BuZPs6
pI2LfZ8UXsUe4LDZG0Ir+zvnapB28UalnngEyGtCmKPLseSU/PjwoL2B/iB7UzHIo3jIhgRGMO/5
PM/4k6mQB8YvoKYkqJBBpBKx9DUBSRwcYN4YnxmyuaPb+QzybiBBdklrhGeLjYVZZ7WmMuAi5QFK
fIBWEecpWMMU3dQmXgzNq3RW/jIC04WoSJ1ns1VbOBfvT5veol1x0DG2XGxRHQzz19tn9/rky4cr
6wIexbUeQQwMYRGYG4sdEBhBWOJ/L39J0F9M8E6ZveKxO+WnyKNS80R8JBKQDGsdqbEsweb0pFqj
m+jT3tRb8O6OfmQ9314o9SkFkEJbat1UoEaD5vmrXaRePEyBLB3XnGrRoTBKFzBqrAu5zxXsaO/H
j9FDixJvvG/C9a6EUqe5U0/zr+JR+4o0zE/Hl4kDSi1TQKYK6VBJLYAbdcyVoPYS9lVFd+MYUbqg
VJSpCxCVqU3RlBWuGAyJ81JsOPSAo9Vb7rj4WuENe+PH7W/I/+MNUNQF8BktNlSmkuPuHBZvVL4v
urQtEgiVaWe2/rTkjrBH5UbEbkO97yvFVIF2KihywNIMSZYM+UP0/X4DozHSeXO8Sx7ip+JIxfAE
zootiFHaod+ww+YWu3g7HO0dA2NfticnYIlnq9h3WJe1qdkKsj+/3+udy/bFKfFTpCuLey1IN8O3
P2qT+0AcUXEVqfRxmBOEC3KWuoaJrsNI3952FMo3xb7DUpPq1e7eM7Lg9wSFELKQcThD0cjwom/1
ESI+FJpROykADJgwh0SusSwNFCVl3PixvLEM6r1D+YUALpKULgWyOr97bbswD7kqGtuQZCQEjoik
IJ0yGXatwP+Ukx1am+Yl2rUH48gJ5VS3Rv6Es2iQY5j67QNuCJCyRlWcYsD9d6qs6VxQlB1Qenzo
dq1rbvNT/GekrHgkWbqmW7phiws1WhN8SFDzek+Xg/Ztw45GUCCqYhvJl4hL6Gr68dKasEC5t9Ky
rsB82PpD4XLQ5Kn5ZVPtNC8LYrL6fe2KvbQnICZrDSOxGoiJjs2DvYJ/sLYCezVcVoBgamjC28fu
Gj5fWBM7KxuzkIuqAFm/gteTaSyHqVAeCxUZDgtqlSjlrtOfNDddmhTSVdOsznavQZNzbR708SQn
UlhVDtEzSOyiKURky9pLke3o2bks3lIr2Zb5o64OfjXbx9VOCMWDa4qm6uWShIisj/NmmBc9hY+g
czDovPmw3nPa9fRE3TJXKw6XtviBvHxPJWVidSq2j7fud2BdyfdVaO54YwYnyilBHHtP4f9VcL40
KiDluKRT03DFNWlrDa4C/uV1O9ZgHeXoguaTIHvQH2975tW89KVNATf7pO1yiUnJWTtp36HE6Rd3
U+Eqfv8EPZkv1eSOLaa8p51+wATIsZ/d/0Gd+1pq/vI3CLGZsjhym8hIrWaoUVYPEdpteOP9/EKP
SVAnUcAZa1bMWmP4rt1auUxrvTVlbj47dyVEFw1N22Kayb+9xVeDpcvlCViztuhxQiMoBAsh9iDv
+XfNNuVm3lov5VcpNLd1aH0hnenahXhhVWzbZIPWyQZnMwfHXr0bwnlbPMmZr/tGaGHOoNsZHlj3
fTNYXhuaN4BABrGZUzPlytQrOz3Xn9eNHZaam2Lmxj4P8Ot9+rzu+aAWpHmSn1QsfLXYerlwAZSa
NZ2NxnJ+exOYBLPPw5G96LtoKx2NfQTSV/Vg10H7QnXjXn2DX1oWAGpK7DbLJvjx5I2+hBwAhAbe
C1pakOxJiKK2WIAouVrbtjFMvBJ3nCsw+TyhdQ7lSZAw+CUy2gsI2/XOK16oaORaCHS5TAGmcrON
iiHBGVriz+t8rySlDy7HvUQVlik7AjS1ho2J7dHAXGG5n82XRlXvE/15rChl1GsB6uV6BPgBp2w8
WfyqzJbEr/VvrVVuB217GwUI4BEbPJ2BWVBVgjaYoWfBOOue3USeXn6brXZTGKY7OtKX2xap68QS
cMda52HpHIMfBAYJ08KPdiNqfQUmdZEWRN6CJPIndlLs5tSUKdXQr8UzNO2uC1lYvnaZu2AgEy/f
HRJyQXFss0AviTiEWqrYtdlNaaskJk7ejPQnb2VNB18/p3jW8OYA1K8dw6MKmxSui32bsabpdRrD
6Hoy9/Ixf8tf4uPyY9qgkBpCjvlx2Vo7Mi/FQUR86194q9i2GUlRbzor4I2PoUp4loKZXPIskGIs
vvKC+JLKLZPrFICmZhEGCm3zN6zV+vtwXBXOD86j9sC1dnjZ7NXMPKpUTZx/sZdzlXtFNnqstOqU
MK5OAzJTfdm6g25SoSVlSoCaxUD23IohFcN+9RUiLwNOlAbJU7u13uzT/Ck7IG3sU8BDXVUig0rf
rhbYdRA/c1Yh56C8ssqzmKtOLh+5jdzMlQ9ggAL5dFqThXn+2W45khAKJZI9lE0P49BDNKp10075
32Ge2ORp2126pAZ21ameFzUPmhUP5HoGK03lGn2Fjm6NqO68NxvdWNS/+jcjY1CtGIuaxseinQ6L
bt3JUQ0VhMUda+ZrsQZC42Kb2B0RSV8toF0cTLGvs15MZqSmlZ6dJ/NXgtH+TeRb6BrPttAn3tVb
HsTbmzqMPO35NtIT3ivSqjilnrEk06A21DzWvXU0CsNFoseLuvLzbUsU0IoNn2Y/DFXkIKrsN1G4
HLONZrmz5ca7DL2EnJOn1f2eKqBTrzFHQKB86lnbm7Ca7IrRlYMhHLfZqw5qsY0TlnvgLBoJN1Tb
GXFlO0KcozTlWlYTrDID+RXrzeA01dknbXhR0l9d9yeTQpf+I2CQrUAZp2mhVwCyL1dpEq+vYndM
P93+gsSpFztCk0FdS9MAqFr9U7t+S3LLu22ACEvFns8FKst61+MRa67H1jwtA/Ok+SEC0Q9JgUxl
BP7V0tmBjETqEG9Me0x4eqAO8tVzH5gbdUsl/m7vmyO2cI62UrZVh2h7XT51WrVRIb58e+MIL3dE
ZhVMqq7FksDEb1ZO3EAPVu9KAa8drMF8XwZlOE8uYfU2eDgiwUqdzHUvy/heXHyJ9xpJsevcl0+L
shkRP2lIa6aJu2jbvKdM3w5lHJF1RRo0JZFbJHQg6xpysSkWGo/AD3zAfFO8UCWg6y9iXbEcXbd1
VRXO82TWlWbZDjoczG9Nnu3Z6IRrVG+cSgnqBNWE6k2ylD+Lwj+sCse6V2Y5rhQ1Pac2Gg3tpd10
muQ2o+7OueQa6JBBzr1mkCqUDLcG+ZybTnnutuX3LjcpF7u+4x8/RnjqNPFaylNi/m7ygKJgjSxE
7xqh/Vn1s/+BV/8/YscPg0KQ4Uhdn+cm9rzned1x14SSVxzyo34evfaTietQO9uxS0ZW1EKFt09r
Dc1vRakR2QfFb0InPXH1Hv4cMMtdcqTaV/7j9P6zUrEzqM+1rpQsbC3XTuPc2oYSRD/are5Gg2sc
q121cXYZI6KO62j7YVVI8yZjA4bGFlbLwVPMYF79snIOVrLL1JEgzyKOj9ggpEd2CSkIcCRJPNEw
FX7zUs/jrmMPCjKGswQB9/IrAU7q1Rj1Y3n8M1+kYUvHQkuQAWEwm6l7pit73CiWxILB/tVqz8nw
lOA9ohbRM3hi3bhcXwj71zOTH/aFwKMwTX2qTCvGcMtXyOO4uVPsa81EkdVKHhy7/ZzM9ibr1bux
Gu8lTZcC4gdcR+ePHyBgljllVblEOD+QXNw1AVfa6kDdx89sHA4Qi638MqRSS+/UBf+Ooj+sCpjV
1nUC4cwFjUtg5muNbkVdpEUAvWCEWEafdKJ0mPXVl2MhNY9lMcQ+Jhi/1xKUGZkUZ948O85z3Rvr
Gxv6dqP04Jc3Gagy6gbUOxhHjqsCSZCXKV6Pda3PUHKxPW1GVr0x9W1pKkfVaX+tUGEsjeEt1Yuv
RtH/5JkfY/KyyvzUN87dXKc//x9135EdObJluZV/co4saFGn8g8M2hWd7k45wSEZJGDQWi2iN9Ub
qwuPqKQnyHT8+j3qYSSThMFg9uR992Ypot1wTB2Ra2XS5fKtzNQCCYdCIC16K1UK/I+cGCIj7nz6
oFHVTEPJxDJIEHhEUxkTtF86DVg9Bsd52ubrahQwM53zdiWDpDDKoE6iMguJ0d+kKZ8bPLPDXKC2
Y1mD1UwcHE7xQpL7odELqyDznVHSnCTjN17rOYJyf/1Anfvj1z7tzCBH4FpiB2Wg+0jDF2WDYhPn
mWR07GMofYjRkQ4eKb0VD1hl5fnbtiiOnHJQg8hsuJjUwS4oC0NlMOIdaBjQvWEnJGvj261PzTht
IZok0sLuuNjo0pwUQapr/qDTLCRiCQplSCfkfCuaPiSDSCKi3gYmoYLrrVRCnKhg2jf6UYc8ZKZ7
nR0e/HQbU83uvBFxfoeMEeBcyrGg+Kam1Cr/VkAiIjpQBFnThDmylM1llaO9BuYkvAhtgQnmE9BS
RrkGNljgfLh3TuCRClSbuhAf/dpJGU5v2DDTr3+lbwenuM+FzJ0Jm7a92vUgrBLt3qgIuwJGeIIg
xYYCogd9ApzCu6A7ivFsXJr9NKcBxN2S9Zmsy5fDcrGMuXcJgH9iJ2Wn0PVWidmmZOKwYm84ewK8
epi3tzJzCY/+LU7o8uUnp3Bh9HmJQpBYqhAWPrZGdJBRzpNSlLYZvLdkv+UPhTFBTNLIKG6C28Wy
3rcu9eKlZz4nhgCPPMjY+9DNeYJRMV1YlxAFQ5HNTCjpKEFMbLTv8d1Sz2Zpu2feRhLiXos9bDc8
eTlCwVpzJH5Jz+37jt/F+81cStkEcZZOSiPSsf05drMFm3VggYDlRtHH16mDALp3S36lN4xbvYoL
SKyl/Z05F8+rmzqieL7XO00HLl/hxlcw+pubS2DR76PPi1edmdmayQbN8/Appwmj+Kk/UhN6J6jJ
CFCraUH8VuqpXjwsXN6lF5yZWI0PeQxu4wVDVwa/o1njxEB1GrxX9XGiEmh18VE+ZpverPbizYjJ
w8TqHrJXfufpg7N0qL6VM7u8TrNQWOGSuI8w1YyivGpnD6WRurmF8UMJFh5Fxr1osBamWHCvHZBF
TyAu7ZxyQiMJDBBCaHjComVZOOlztKoUdn3TdzXd8xBmkgMX4xGEo+/XP8S3sdPn15+DVFvqZV4z
GVGarNpKfink96Tj4cO0harj0tvMDFap0KYN5Kkhlr0NFWuwQ2rmEIW4/jrf6lNffMg5IlULwOs8
yYoD+sZZIqTnawe4Sd27ZU1hPWwxVRXdBjfl63TAWSNfje9lbwa3wpP2tAgA/ja/utjbmalSVMxA
iBHjI9vpjU41pmnWFuOJg1HutPfAXLLK3yYfF8+bGS2hqWWg4viJL4860UozJ5wxRJ/M63u8ZDHm
GFU/CceeHTx/P4DGqy0ru2V7WxBFXYmYLZONd302OiEiVbh9hK1p5PAaiInANPbEqPwmVJPVMoJg
6SDPzFiGSmTtQwFjL9fUiEE8WijCfhQaqA4s9XYn23TF48+xq0JbKV6T4c4kWrXS1FWtYjZZhSAz
XqyLRKtKR2thy6fbce2RM/tUxTLtQxleb2poyTjWk6enmwlo1q3/rVHsi0s0R65KkdrwgVYDjXgc
0XRpbIxKhPpUlqhJKiOtQvir57b2VCxGlwufcQ5dbUKx09IOfmEasUWFwKolmxcNavOnzvJuwNNu
Qo+3DA1WMxb2eOG6ztGsvlwzgc+d9zh1J+iUb9ZOYk/l8+YmtfnDwvOWXnUWQ4HcMin6AM+jGsYW
G5EEQ07SFjB9PzL5rLAqPtwpXEva9iNTbLY4FtFJLu+LCFpE3lJfesF4zEGvRYUwHhork/GAULUj
ux3QRfFqacR4we/P9fI6r2mjLh5BG9E+FMFDJbebrubIwL4FfLPELfttZeLTIErTF7gIksdSCIUi
x8NEOzk0NmNGuDFAoNq+sdSH/b7MLkIdEx1tQVHYmfHlUaxMWBFDbwwqMZ1fGphlNmWKNren7It4
ozJWH/o3bJQSxetfr58l/nv78Pn02ZumIcVwTRMF+7xV3ZLjzKawNG4llrs8EjdeQElcsBrhFf4V
XT6rGCLbl1OzRYW1heKMkg96FEP3IMTANe+fqnE8JQw1GbWwrq/0e/zPxT7N7LTIKIA3TxSrP9U7
Az27S8AWMA20g6tq6U5/f9w+92UWZvLayHdadT4BtRs0JHnO7uQ9744rzApiXC9cMXvtKbhbggwu
vubMYPuZJLJFOExF5AHAo9RInj3jTYFDjp+X2i7fA4M/93TOLhGrAzMWeT1Jbv2kmy9Q/hLdVs/c
1AQ1lnv9Gy5s6vkqXFyr2mfGXI7CYF8KgpFkr37REH9orTSPHS7Ll3AH39/iP7/heasvHqf1fa4k
MsKNCTE23ePWAUN0cYK+sXP9xRY3cmaSxSwYUczEAEz9xq9KN7XoHX/y3WngGqwgd8XC85Y2chYg
9iWVOpFO3w2sJgmlZpOnhp82BJz0RqwsFaeXDuW5PH+xkxCa5FMxphS0BgrSLYCDH1DLOxdIIX+z
4N+WXm5mktSc8nHUgs+Fbwb0NdpVy9tc3N1q3Xrklyz90sOmn1+8WebRpuxQVt3XjIzqpQy5SZrT
HTNi2qbDkMi4DopyzbMnsX/x/XuukncBwx7KSrWrsIJYMQqifloscS58Hyl+Ht2Z+fHbAlSuCYwd
1z/48Rp63M4g7jlwhPI+CPrQv75+gKcD8zVM/HzezOo0UdL4A5cFe+pBFb709XExw/oe3fBpbOY8
EqqmtU3S4dDWlrjqN3RdAMPmbSSTnkKHr4nm/jvDMdzFE2cVNkZO2bKauIo7hTHzJDchdqGXErtw
G/8mr/lz985O9vIQjXETQRgqOE9zZIfIodBSwnTuRBA6AVPYk/wa3IYLifHCNzuXOS+eSvm8+slC
liUAqPlvYava10/FdNOunIoz0eXFE2LM4vgSG6G7Gn8wQBq3CkKRkHjK0/XnLNmXefNYYLVACgUc
94mzgjNSTP5MlRzFTs0AwggLr7X4uJmFwQRF5DMMHEPs5qf0iZqTXJNml6CqwZTREsRvujvXdnFm
YoIx5zC73MCeiYOB1ridUBEUFY7WRk7GYcpJoSTtxIVu9DkgvvbYmQlBDUiUJR46T6n0ptK3ukSe
EG+yrCRMGdmit0v8ZNf0Zt6dNMmtte043ErpOguPmczfSaUtpD2JaAsZKXVFlZIokAAcQ2AHGo00
gGDRsjVKPiQadysOvg4ZXSKgJFc1r2WInpaUEY9R9aoTbI31bDbkY10KWoPSWG+76jh0gCWkvs4A
MObnuTnWqD3UBebN6z1PlWMLQucqCnWhqEF70ZhsVS/UI6bI+toOzYweA24QRowR+5Y1XeVeZHZS
sKnLbiGWnL7vlcfM2w1Z38WlHE7+jHWiEsKCXAAJJHU39uswG8n1q3ROsa89bWbzlLBtaStPlryN
9bwdD7LsH4ZosAMRzY1UxDhwEo9m0IynNqrfMLp7StL+pEXFSmRlx2fXCvUcT8CUSMg/N2lt5hWI
44oBc+chaCM7tK8G1O6PhYRQkX1KgsQtBZ94FAFr2TmtsAmqbSG48mjF4XrgTplQkCh2WRnYSwlJ
aZngUOy1IDoV7GjKbLpK2faJy/e9FBpIbBdc21JsNm+tp0L8Sw1C9sdVE5XPYKzXq9oHBTZUynoI
lOSJw1J/myWHMqh1aKOapcAuGJ0FWyrMIkSatAqP0ZgA8ndAKw7ZQYtbt6tlFIv7hQP3N02IP/2R
MHmOS7uttbRqRfi90JWs/EhJdVuhFWyAhxj0DRMpoLRKzbInuOFxj/l+elNV+lIZc+nczxLbIFSg
GjMJ/glq/CRHyaphMCfixRaT1AT1koXOx/cYkU9vL8yselULEpPXRYBw/zzdRShJMIJOWr1+Ac0w
cQAFWgKMf8v1fBFiCDPjzmeiKpQCXElttEaj6eqqkkljoqYHcogMLa1t+kPEdEAOzUPwL8mN3iJF
aHUps6HnDZ7GhdO+tOkzq994bcPzHdLHOHhVOPA8IcXK64AEYCptqiVeosWTNjOhhTiOvVeqzQ2d
2IajIX/tI3R2PVnKcJWhR4JBsADAAWUU7qC74foFJFnSEbpStWAqSfcolhLxOvyqhKlsyuhjkciE
T5+D4vm6YVzYmHlTpBU7vwIYALVnbH0XxyRtDm0jEyAUHMZb0nv4Hq/8eRjn7ZGO0SCpFsP71lZn
UlRC+7W4D4zwJtJLaNrWUIZENQmjlUuf5HzMrziAOZFHIoiphLmX6fJTR3kobrmH1jPk1skDMj4A
fyh2RHjotr2jut5mtAdrAElmdgwio6Go+jcpgCSkA1XgXjJ4W9V9RpcPMZBWC0eVW/okM5OYVxAV
biVcWN6W0YlHdIE5NnWvmLWp2JirgxBpBL2xfn/9JCw5hDkDyDDQitEmxXSNvqjaEzAWXfbaMvlO
CmEPwxoVU9nJ8MZJ5lJ1XQWpe17Bf7z1/+m/Z/ufX6P653/h329ZPpTUhzzUX//5z5v8PT3W5ft7
vX3J/2v61T//13/+9Z/4zV9/2XipX/7yDzOtKXQMm/dyOLxXTVyfH4I1TP/nv/rDf7yf/8ppyN//
+O0tg0uf/ppPs/S3Xz9yf/zx2zQK8x+Xf/7Xz3YvCX7t//6f+P0f5CV6L+e/8/5S1X/8xnCK/Luo
sDzktgVF1qSJbKt7//yRKquKAg09xBhT9J9mZR388Rv7O8+y0JPRwMgtiZIgTrh/EMP8/Bmnaiqy
Rk3hRcgUckiA/md9f/kEn5/kH2mT7DOa1tUfv8l/jQZVURIVSZvodAVNkHhpPkNWFgx02RNBOIjq
Q49ouLZVdiXl26Z6ZarHAvPy3DZQZIKYxWsP+Xgvp68hdyjyF2HilNyITA9pbMx/Ne/gSHcY+bZp
toqw1byNMm4932z5VSX6hPc8Uvd3LUY0KjfxiJzd+K1dJ4YqgDr4KIx6PRIFjWv2ppLM9DC45XMu
GQ2oUVWivXsP4W2bHsLGaDwjAM61I2O6EXcoXwxR5kCT+GeJ5H91WLf0Dfjr7KP+68n8//xI81Mo
/vdn+pRF7/FLc3mgz7/x54nmfudUThVwCrXpvFyeaP53iWclSZBUVZWVif7o14lm1N8lgQcASuYE
GdwP8kQa/OtEM9rvIloArCYoEy0Ex6NA+r840V+cMyfK4CXWFFbkNFnj5pQnkgw4dig1/XGQ1i0P
pFOMA+OkPERFBWmrGsIzqJlLKxj1ZoOwV95lwD4KpHrlllh7vsAk5kuZRaRKowHQmHT9scO0osNU
q1B6D2tMa48GNbsqBQE9R8bSggxEamSaE5vU4JFRMOmeBj/AsdZCsmHCTBSlLcaPbLcAv/3ir+cL
nAWr4YjopIn68wI5o1EMUORPcs5SrBGZOTB6z2INjK30RAl84isrNnO6RZf4VyOEjzT7ZLMYllWZ
aGAFLCN0g/2k3ZSqJAhvNL17a4ziBHwFNBV9p1sSXviiaz1/8CyO1TgmTb34/P6NduQYSyMY+XCQ
qoUkpYaYrifi4tgaAe8OHY597deyUQeYhpb0HviEzGJ9tOZu/gVh3zkj5Xxps5DWY2OVH0QsrQJA
L79NZEsdHX8kEAXjO4Md9W4bGC0Yw6rYyr0HllkJqLpLBogHM+iVamRsbBZeO1oJVmJGnamYeXSM
8u3gHxS7oSZmMKyi0lF/KMDTziy3+Nh58jd/hVmYzEhd1eUhbuLUnI6KneabCIzTVuchrAqGJfZY
9CbPP3PRoUytUX4REQSjukwdMTiy2WsWIoKHglIzQHnvVqrWkJuFMvBWFAgjr1SBlD6JSif2QCCp
exs52zKg1IAaiKS30FbhLfXgpzuoSoV3Y3ZX3imQR74blOc4AkT0oZFqxOB7alVrfhOdsj1Hj1Km
95ne+noKjagbb520K0jjJaElpvA3Blub5YqTdZk3vTUKqpCzgXKP1SWk36KGEypGeKh1ITITjMmv
6ztvTU9svc0HMysBr4QorxXcYpovAM8O43aVLoVkqdt0ZgW8jIRnuz4nhkljQfZ4ceyPKG6x4UNQ
njh/LSUUeCUjqI+8tE/B48fB/qyRFZNeBIQLfalxlXOgkQxWTAKpJavqMfjEhtCPLEMnZrelL2yl
xOwKIwi2fWYr/k1brLXeTf0Hsb+n6unC6fwKVC4Dky+IzflrzCo6lSwOsSrAdg69OY0RNZELfBIB
LyMGssZHYRL3IBNqkzdodMNglta7B8f1UtV0cR1TK/miqtCrTKaxPe5hbdBsLeqlYKQG0300taQj
vZXMyUI3AWFbfQg2zJPKrJvuI9ZTxby+I18C+POOCAKCRU5hFWle+VbCseq4qO2P2rEzA4EIrylL
ND1+UQmOZ26rAFAvJCvCt5b54pkzD+aDalctWzwT1YVwU5ZOKA2Ehg5gOwxjRKWVN7YggD2/US3B
FSfmNpJtW+wLMM7oBKTroV1X8kDMTNipw15Tdn12P0LFA/YHRbefKcZfMozLU/NlymC+RzOH1rOq
X6pC3h/jcJN4epRgcOYny2L60KVWRHWpcCRMYzO8UXf2xKU5Ys5Eb6mRym4ByefB8ECVpvGHoVjL
iBYY4Foi3RNGi7cY8M+lEKndaK4nWHkA3cyth7kJdZeFmxg9D5N1FBzHI4p+bLlNszX+WnzDJo98
ovejO7kNtSZC56gZGFq6/u36EfnCZDp//ZkjrcvC1zAZ0R8bKCEmJoZKaPKO79OYYHAN1kW8lh48
QzVUcLayNuWMAdSBjd5HbhC7TWlUGVFiA0JZGAuM6FJneroqXyzTxWGaeduACYOGScr+GGwmMgfB
YXbcDvBn6OHaob0kV3OucF573MyDMv1YtqOMszuwdkltoTA6xkwyO66cQttV6Tri7KCxwRsZA3BY
EV+eOCONSr1rOhxez38pUtBy+rexZ2qagV+HYnVKndQWlpi1vuAw5x9u5irZMgpZT4S1mwpqPueW
9MCGTurC7UesmcoAsGk6UCdZ5XCjm2frvLIU3H202QTTU1YpdNhBlbXY4v8yNTBb2LyMrxRBFYvT
wrhpafSQekQRdE7Qu+RjogACo5NRliS+8YzwAzQxfWAwHABv2dPy8PTiYmY+IfCDgZMHLEbBlFT8
HJ46CZDjqeyIej1rFBD8TDOjNPP7+EXL3pXILcOHia8jBJ0rcMlLFnmyfldO2LzGLg+1rxVchbhV
Ra+gvI98Ijgqump15ETRhhufSyD/lpU1vndKnzdpXlYvU5pWgYKNKKIVL2N2pXL5HpF7eoxstdYV
Vo/6le+bIGGU13nkiL7NGnX8ltpNtNCP/T7JuVjLzEXISiwCS4BbjSjSQ5xgS7wu34JNF+F7vgZh
kdk6VfJCN4m8KRBstGtaG5VGhkcZ84WoSMLWpOkGUtKkZQC5sq7bxDOP4bWPNHMJtQDYoCwiCmUE
U04+KHfigpfcw5zqBJCJ8nUo/VDKWwhYd/sm3IqpLXMueHnTxybc1SS+b83UHMKnUbCD9jVnjhHz
Mng3UF5FFAqOfw9wCDLZ/SrXtagluXhA3lAJZsoBTgR1Zfmt51bjsG04K05BCGS2pkdUhyWp3oHI
1VsAdyx+kJkTSJVGjWMeTiCUHbkzBCtIbobEw8Aqs+NlfBdC+3VcvaLyUuA2Y9anXg8sRLQNVnVB
OZkgkAHFs9SRUOfrhIxHf2lM+0sDYW5WZq4gq9p8iLV6Sg3yyoFAiW8pwr0sPYZCoJewK5Ch09X0
JgphjO3a9MutjAxHjyJLHsGVmtpitdBD/AJJnK9p5i+4jKORnONS9Vaw19YoXZF2VbjVcfkCn83m
tUM5s/eNJgheW+JZ01x+m99ojc4Eh/Rt0AeTvxc2KWAHbi26ODaRaNYJ0qQNb0Vv/S7Xu4cUPERA
C/wo9ejoo5vyfv3KfH+CpooMCjm8Jsmz1Ul1II5ek/bHSWNLfun9fWQGVo2DftvmukqNMNrGGBdL
iMeByU/2SJESzIxqhKGGLNpehoQHUx82p5i8sxiSTzf2y+Z9Lm9OQyeG4NVRKmzeNChQtnqDgGvQ
VYnQeBWI+vCSW6j5IDn2AnDC7NXU4hAIMVsBXAcRIOCceNQM//X6pn2Bw5yPz8WqZs6JL/2RCUOE
GwlmiQczSkylNOofkcnsCsMTTbl0qGrHL5gxcJKlh38bWl08fPr5ZZYSC1TIvGS6T56dWoFVekCq
Mbctzgv4oemSjVl63qyJIdMoSJQeJ4Rx6ItSOAiExd7sSkTWk8VnzFZbJ5GVdCs11sXjhB+tD6Wt
7Mslsonvg4KLV5/5n56vlCzR8OrTVUpbvD0m1gdpL4t7qfuRpQe5kEiZ/8AYCQlM3wj1pMkNedgG
vk9q8aEYNrloLByGbyODi0XNnA7jR61EMZGEIxqwe9THQZqHuBuRgWKMnD0YiTG5jOtP/b6cdfHU
meUHGrMLAgWueOoFR06MjPXAjo8eBv46/CflNvROgaWEt2PnG1FzRhpRi2ehf+tmPAiM7uXw1DOw
/qkb+04E5d5eNLSlquPS5syM/xhVcdJrSNJqo1ZdqNexKKYZvcMIljaYg0EFg8t036pEe2GDpmN5
zXLMTLzk80mF/utk4uvgJQsw4GQysK8tYfCFKDDH8RopUW3SElOxRhch5bVKxpz0bVJ1s2TJvjTv
5zZjZmjBlDxSJcZ6QAk7gpgHLMWjw6BXKk92lTf4B9kBHHMhq5cmU3RlG+acegWU76QixzkRjrmb
abqEaiD4kKNVCyJmxCbqplVWdAwRT3eMXTQnrt6L42MpOsDBM64I/YnSSoY9dHgagzPlSEetNDe5
3FJAfWLknCW06zTJSFmvhNJkWKtHU6g7pRzUXnaRBC47xEdivIFsmtY5mIlfugpfpBZmOztn7xOH
KuG1DgEGSlmpXWE+pTWEZFsAiRVhGFGyoXtblhiPyTG+H5t87eao+i0WUBbXMTPMUGeDYpL3y5VW
GoigERCCxyuwVBXIMQwhq+KbShD73g5O4B1CFOOiV4wZkutH/wsOdb4hM4td1T0VgnqqjMhO7I6G
IurQ+lUNrjXQCkEQS41cB3vq0hlfCibmQs29qGXYgWg64/xHXBkTU62YHPLy2Mh6CubYxurRnk8t
EZLcuylh8hTIsOoVtUIM9DA/mI6A4I339G4dL9yE7wsmnxZzzgdYsjlE0Wp8nugjnW7CMBLvmWYG
v53mmKtDNU3BxLqMIAelGwGhmlkPepiaaFUi04wMJQT5WovGPbeQt5yhGdcu6cyYK1mrjrQ7V8+z
UQ/k+xZ9+yIkPhgSRVDQsoFRjc9iMIGZjj6LEj69QwzJsqssNmpxJ1C7hKilrEvVA0RGqKBnoZmg
fUAn0IkEbkfqIdgPdT/J9TYf9Un3Fhh7Ulf3ooO60NIJnIzZtReamf2aHXuBcshLeLAy4ZUGk2LK
1KGZjmuRmGO06stN15gySVkXiUlv8KU90rWyxKvzfYvw4qvP3ECgMIxfTdmH1JCIMdXILWJnRDsa
o2uhI4MIHDIiwGjq2RtMHJfv5PzJkw+hhABiSZjvjPK9ti0zHyCNIppfUzRbGwoJEmsYddRL/QNw
zSFvMDciggeiInZBH4rReZcRrUbYKNGDKJqj2T5rmEdaCiS+bT59btCc8rDuxoETsrNfGntE9dFG
1NkJp9K/tkSIzQQisxxkAsadItzWGOmmyirs9SXb8X1/8mIds5haUtNRbGTYDg2dWrfcNxXRHgoU
eeAkFeqKb4UbrLm7wCweAGxcjHKnK3bl08xJEOVOBl9Mm01OxLOzW9gtyNyxZoT6dtTccv1Bqfd9
eNPld1RHSxkCh5klKqsxXFN5hfZUvlWp4/ebZjh0irrwkc5zw9dWN7forS+lSotTXBvZPebRs4qS
QDnkw5GDAtmQ7Yt8X0aWJBhevymqddtsabUuGydWzN5Cnvnur7zG9ZKXiFt7xTMzbFL+tYptDwOk
evM4eYW+BSfOWvKODAxMgipXXd4P47Hidp2/L7h/Acq3+M2n6PEilfEyOUvUATYt2IwgTU1ug40M
yRs0yHXPANe3KBidJejQFe3QAHSuu8nzMPK1TZ0F7k0aFZE3wkhNiVQzwlNX6aFmX1lh3bY7jn3g
yhMk7YhQPkZ9RJj2tkid0iiZmoCSXOKJnw9Eg30G3St8B3IwQA28XZANJKtXQ+ny3osXrLvkwClP
bX6szabM8WfuJP8xqk++bDLK3ittxtXkTRPeSP6P62+4FHNqM78ihT5LNRn5ElqSVk7NBDKZSoy4
zuqBNpiqcSO7Hltz0f4v5Ixzmsik9Eap4s+GrjPLPVRyXfRbMFeY282iZz+zwV/7kDMb37FyH0v1
2YTVbm9hOjNkrEqdZIE1d/jIE536pHtvOfR2ztS4PEOAFAZcEOxQvi7AZ06yzMrw3GxQQuZIZdN1
8EOxynHTOsM+FDHoDD+5FQ8Ynrgv3BpjsiF0I4ln9na6o+hwaSRrSXPyXku0ExKY6fFmeEXRRiC8
w4Fe9L7cJirJOD1eIv78MuH6M9wDroZTJRnshDPLyWUN12Va2B/lLTxqDO9R2CWY3I4gVy0e1VOE
XCdqQcrRGAK6ViJn+s0eQ4mLNfLvizWfC5kFwFoU835V+L8qXZupGUcBqoAJugXsxYmf08gUQe/1
9G8d88/nzqxj27B5q4RwHejmTfIv900E4ATOOjLhWiISShU6ZjIE1eQV0vkLwc7i/s+sWJbJLBOP
eG0olnIGqzOEBbLBrtt3RuP10jMSsIORSVAoNCUkn/At8SkN7xNv3aXuUh/3zMv+9TZ87sbMrCVS
lCnKgOJUZQKA1Br5KQL6H2SwAb9T6lvF3xTlRml64mV2xm+RGwAXAdHqaN1pZuGpIJa8y2VkL66k
uSLdDvmOk924sXmUkOUPcJ4hmWapDqyFha74NAA2+PYYO6WyZimoKVeJYtPGLkEkCJo5NNFGFEPA
KcIbvt4Hx6FZs9LGCw8adxMyux5XRX7kUT+yZflm7FzqGdJTMfAgu3wXgH/x2sc0eZC83U6UwLkz
AWaX9uxvsuTPPZsZyjAYh7xh4Aom+cW+NnnVGKGn7ZTqqcitDHIMAcAQ5pBACNI3BDLVn1iTeQhz
gxXBJCyQodt6kj7sJ3p8uSWUeSp4vRPQNt4n/josdE8jrCGuGSi4tRwpVD0VoSFuSY1ZjUYnuVH/
Ici6ijrrQuIjfR+Mf77cLBiPAjAPdxStq+LDs+vCER4ZMO4FunoLDubnERAoMImG2Yq220C1eGDn
kDBUmH63xmSTqoey1gfoDEXQL0xB2hYSoNX4U3kfApLDEZYl2WseEuCLtGCltqs6cTjZAtyziS1F
1c/0RI6XuNWqxGwA0PKUiBoMkiW3VkyPqX42lwsm4XsH9PnOM5cQ5krd5MVUd5p6huyUhvdYKAjv
ES4ZKfj6oNey4G7FaSOv3bxZeD+ELPC/SoAULSaMaje8PWHsaldojqy6Z5Mdp77J5VtYuZW2y+B8
UTOuMJSna8hGPSft7ll+Hfc/vOp5hKAh53IjIovITtAxiFZBseNJwYAr8SiLyFN7ELvJdiCfFCDY
BCkzhWTP17erMVkt8xefxzyuvNuc+ETNJMmHPuiE25Os7EXGoJ8Z86Q9YSzbFGuDEdw41IPRTdFH
4yHUZorQiTEbjKVOdYDuPbQqxmVkRY8RHiEt9UVk1YNTND4ZxZ2aOklgAfY7LMqFT9b/2spn7nH0
lVrkaniHJCZKRtR3DolNz5rDW4EEx2TXoJ2UUuv6AVzcr5kvTKQiCQoe+cRkUcp9rlkZIGws96yC
G1CJnzv+Ni9Og5l6dlFYGAuDBdSlGG3cvt4IkZPSntQxWssHJl+zmsPl60Rz62ilcgBCBWtctVLX
hJ2nnvzRuL74v6lk/Xl75rjalk8xRzwyHZIhUM1MHHahAWGBggHbmjMGKN+MIBAE4dcdohmFcVgO
S/l/dKtz2hVhkDwa1tjBymT4jQryTmYb1o7H21JosdFaAJWev42xFPoj6ncC56rjB4Omj9HKaIQs
xbR/U3H/3JSZX60ZH5pEI6LMBvle89EUOuq4Bb5m85FmBFx/A9WZh/4h0TH+1pAKBJWtHvB2iQpS
YgYvI6QnAIk8lCt+zT5oC8bne5wA5PZ+RYFzRhe199o8zxCFVGYdGB5nS7hOJLGVkXAgA8Rs1kdv
lgexRSE0GTZFvF3yol/GXWaBqDRzNGEagBSUwU1Di64zBSAoMSfGWxpEWlVLiYgwOmxrA7/H5gY1
AhWgJUPVFtzdUjg2FzukHqbiPUqnXJnuJrBPbHCSfdY4mjR4y2Pe7DRwOU8CR3VkIv2Rk0dFMZf8
7uItmrmDpvbG/ybtu7YbV64ovwhrIYdX5MBMSZT0giWpJeSc8fWzi/ZYFC5bmLGffH1DAyxUnTph
BzEB5Po6rUpsbvya2OesP7HQZEdySmlM5Ag0mEAQoxR3PboNkQkxsN/P8n240fe+WGJEqblhuai8
Bm7GvEpZQ3PiM9TH8UPh7BpIAdqQIYhCAGvIrQYnLTZ87XHdFvcyIrrRXehs7aXI9ftLTBYXMbmt
2jlQJrwUwGscZUoY24nWlJ+F+kGeXzn+z6hH8TaYnH8pa3Xxpgcui1Y5qTF47kkoPkZt0sNaG1i1
MNcdqtdOk7gI36lc8GHSoXKWR3U058AqeyumrKzazKI18w4luFFsNJXDjzCsRTIrNpc08bL6PMZe
uSr4e7879Z/DfcVC3jRKQHmk6xzkrfO855uNIjtpBgk/FPQWjHLnPYe//eGrGUxm1g71X3r6349e
VDd+GopFBWnRM5TrSh4S0sB9dl6Tn/n80x8zNYPaslaSIUdnMOJrOIQqPg5vysOulMChfmqzC6Rj
VGJvilxv5bT/pYX0/XqLqMzwPbhYM3Iu0sQh84aaYH8g9Ep6DSn4sIXNpO9AC4sGixRKXbsW7kN1
b87XonQI0KevkhyfhtiKtw9ApQPNgVJ7NjII1qjAbKx9kn+oOyzirLiIs63Sz6nP4pEELA1/Edi1
w84EhUdvKbG61rX+yzjpe4kXuXTSBh3dkXESwjrhHRcKBNSNQISgbUhgr1WpBizaJka1Jjz3lxbd
96MXITQIZ39mSQOLwI2DUivqt1LYB/EuYc81hWSOu6TZnqMeY/pCCYT5yWqJooWQAYwsQbn0hpzH
2pxj8vROccc0+TJYwQAuC/CMsTkN4YlI1cLqRhs7VQbXf9wrsN7itgx3FthL3zVazZ/5YJNb1EqG
+Bcww39+2xLaUsMnFkI7/nCmIKTbME6GkvCh2k1bqHWAkoInh5qoAChnVC2AjrPBYiRRAYIMT6DE
W+2/rxQv1ybbTYjhYmih8DSuTbKPwxfGDiGZJR2HNANAtoRCP6BxA2QdzIFGyQ9h6TWbHm4lyEmL
mCvyEe1TFY4ykdvF1NDs4f9dqC0+EJCyzRuadmpsTqCFfM2xWuPvzdfMdOwYsFiNuNDRaiJHr3Nq
aypdAcVmF05ax5CEZ/VYSCvtLokUHjcrlpQUzSciPmAlk+Doj2gLCOJH2rkjt5mKHT1t4kfYOWhx
A5wDyJInXjmH84XXeg5oxOiTpiq9iFwpPabSawXdmSyVAO7dtMoM6sxubC4j807xe3o8zirHvIv9
tguh5DJ88dUjsKhqLNYaO2yLCMsxf0iFzWfvoMtgiXptHPQQRfw7OGZCaKU0UFJQZgllVURDY3DY
0I71JrALwCNih5G1KrBCKMijMjYm+VjWkw6uR19oMDDipcAMMBEbhMxrJpTvstnMG0VPsxN2gcAe
aZ3A0/rRSihMlsEPoEI30qnIU2YrAUpABhO8PYkYI7E68N/IPLvcKz8yICZDix8OJcZJ0gYwvwao
HSRloChd26vJpCkoLTFtMrJsO9GnSQC08gA2Bgj4rlgaMZbLgOqB3z5LESg3vlFgsAasO2OAIhEy
dgdoLgqVaNpgIwzzJm0m8i/3XaQNwCyoJYSFcNJOAwfzlD2Vbsd3NvwI0bocvQqgf+4IlQM9wcOH
L2Ad6q5fS4VIqvNLKiQt7teupsWmJahr+pg8MYGl+Fvhuf7THIfP7DHaIsY+KcUf0j3q1RzsI4Td
Q+PRK9oSq5t5cY+2IpVWfDCjvidtKcAhW8DY2reQ0/gSsd2dZG2IHW5f+q8jp4rb/jkSTHZSR1Yv
UAlRxhypc6/yj3C5qh5bbyw1urUwQGdzUxxclrLmTM05e+ptNnCbxFAkNdrGvgboMt2pEEUp809g
93rskecEyQL+hgdU7nRgX3rIbV4oxVBKbYaFuG9hl4aQm0ocAR3mF1mxuDc20rniyuWKTIhOZ43W
AdMCrMoqdnSlnSYtLnxoz3BpS6E4njFZQ6TicIy0GnB0zDg4pzEZLflD0o9EVw4RKtVZL9f4QWv3
orTIABil5PlQRgYAJF5AA1dFhF6AwTb7+kI0YLIncLnr6VxIXoRzng0239kz48btZtCbh0LnlaMs
u2zt5rMBc4W40cJu58PDVB8AnsdMsGVe/qVwjkZZOrlt/eobFPWnHB/6fk8EmrM1g+61AnvJT8/H
aC7hmkHiP+82DTHAhfi5yY/ujMF3PW6y4cjFwHvO71mlxheI7Uaq+FHu6ETLwToENxzOq/y253dC
gJYYdVodlq/0kpaeqEzFhRTf4NuD3xgVVgcUIqX5+caPdIUDiFdSIT8BbMVg9k/wB0EfQtzW1Eme
Tlg66rNG83g1A777TjJotYokyRyo0D+voYKl/z1E5V9JNsjZFQ/Xr9pgvkAnPlKHtUW4n3LfPHBx
T9MwuBWzDHVtY4y6D7yKlmUsqFNsbwfTkSqANOLVyik6QxJ3AXsqWKMC4v/3uvZ+dX3zFovbd2ai
OM0ZZbhW1xKrNtxLVh44KI3psS46HyljxbQzy8/MG9E8Wx8a3Eft3LzBInJTWRXUVYbNMPW6DMMS
iDILNqCNwJOPDh3Z4GLm0Vs8XnJgqfUZTVEzRhdNQk4Dc1CQjBQrAqShP/nVNgEojXGSYl8ojkCd
p8nLuYcgg3FbbaVWDPj+eCqEFQW1++CYm1+wDPpVVkkpOo1nsdnk0kcPtug8nxX4g1RuZY2+l2gz
CFXFIQAyJObcJt2kstcq4K5zo8v5djHpK5/1bhp680qL6Ip8vyki0r1pJlhgS1CrrHGhSLtatApM
q9FYfxqATUhlcCp6TmXqHTscSDyiKnlli60uzyLKxmXS50ONKNvDPSWlMba7UKUzpFbE2lJmpmZB
ThqvDvrYbSgGpfmW7c5BhfRzLdu80nz+kSbcrMuiCMOMt22T7BocwdNvnLZ+KKgDygYGIti7lD4l
6a6kPxmPd4baludD1hzjya4L78JlVpxZ0HipjcZRQpuFREIPqxwKPkpOpJhdafSU9V99R5mB8a3A
onBYVG587wdNECM5Bt4Y5lusxmWm1AMZXU0WWzzSgLwym54G3xjJHdpwZb9t4of/7SWW6r85U08l
J0sDSFvOxOHG03i0AIvQRvsLAymd9beiYgVag6pRLwenKFa28/3ZG6Rb/r0MVyLKTY0QAVfUJz7e
oDEEfwuFCJUOTLDLEwwHwZViTaY+CwrUo3gtgMJtTyc6X2zC9Jh30Hl5KvhdhKushGp1eBjB3xSA
2H2kyk8g1mak2CMgifFWUjDm7WaNEkCdtvnCgOGQn6h0cRHRrkcnFk5ckdlDq442MIgraUCcq3lS
IVijsvOpZJ6D8TMFPfa9AxQutqpS+y8+hCzgcmJ5ReToZalUJEEUl2xIn1uzM+Le6oAwg3pBcJw9
IBMqzOa/whOnBcwlHbfReRWZcK/fePv8RahuFKlmyj6hCXFt0qpKyzA1yDGdKlVOhwstytlUn/aC
xVMgxlMox/8fDGHvNhVv32IRbpVxChUpw1sQzH4F5tmMCs5QGntCX1oTvNHmFH0kk2KAGVSlQWui
HtCXzoSVyHb38rx9k0WUDZkiSccswvfQhQ9W1iLMpy0OGrV6DVt5vYHRYe4CWZbuBC12pUEL/xsq
oazQEJdhaVmAEszPrAXjinymJ3HGNKXdIFnfArjSt5rAqC1obEWtMU67Qa2jmHRvtMFLn/3BHLGG
HsAZ/2ywFV2Idmn1yjHmakuPJDDLWHv7buSf3xxayCSlVDpKM1KL2SwPwye0bjXpKAIfpsK9biVU
3u2w3j5ukckMQz+kdFTQZyl6pTUednMapGLew+rCAQQpQf9DBJm9xYV8JG1F3ssx+ZM8mQV1AEwt
Qnql4L3q1yqm8/xWiriVN7xLtb99w8XxiWQuEccWbwje1a6x0w1GlJth1pTaFkBgiB9gl6ez2MN8
cujRcJALOJy5oZmAbbIpwP6HKfoFs1fWkK5YKzoAFl8jdHAIZYBP1s06Bh+IUe1raPTog4Sa1BGi
GS1btDk8AK/fAcLzXjBu6rZf8kY6wjjtAXgmrbUAy1qt8e7l1Lc/eHFSe3hOBGOuzDgftBYBGqgL
sDvqX4h3GmVBoQcFyKrE+t0gdXMkFocymug+KRNqRnjIEBAwPNRYhGNUFvY0OCWRwFAmTYJTpQaX
oJjzYhGKHcZKqCbf8rfNv0h66KAu2J7G5id9QAbiRb3tvwiwkNdGqF/Al/wV/bTfnymTX/bbMxfJ
TdnXTFNSAnlmFG5nvas1XGdd4lbJFq9R7qLmY05ztc5eSxFo/CSAfd+uqIsdV5SQMemqQ8MFB14B
CjMaNsXsa7QgmdCPPjbKJuWaZxH/CTocek9BVkdCt8oa80Mi2WH/SJtcfYBvYCmU+3i2qPZVSncD
15ltQwHZ9BoGF1/wjaFvjSEAHz5wZEAz8uDcxlCTYgGqD4Fm2ovzkwStjtTAla/K/gso2JEJ5F+a
HqhCKzMJsMCjJB0y6iELZShW1LrIgp8yvIQCtJ+QRKl1HBl1QvprouqX4DSKaPm2rcqb6WzllpyI
a/cy2ce/LfwiS+vqbEqGwp8x6A8FAGUgu6IYof8i690zlINgZqMYqK5TQa/WUqO7ZeTNGVvKDVBd
DufNGEGFT9QGKKFZo58yg4gfKNtNs4ECAvs8GzIQU6sDlJXjTaT6bgN8AFaUAA9Qcrx7vZB1ARrQ
EIQA6xVaWIGVGkmoRvTapbtyspYSAlTmi8BU4Pof92Wklg8cDhfKRcxT1MSBTrAXvq7V6neHDLeL
vLhbgkRJBDrGBya+bWR4MwLp+lmeibjVZIa24AogYRvss+AC5WUrf8YX/PC17uLdEdLtaywukLaY
Y7nK8K1bPUfu/YEBjAcj2lJVRiBeglIFt8GJLr+Hlbvw59unLqJ4yDIttPFlBNQU+kYObUBxinoP
WaMZethgTrhltTC1hdaMhxd6jZy/+qMX8XxouWmWGewyHrjc6YnAYWNh+y8b6drKMUhD3rOyye6y
7W9/8yJ8j3TfinWZ4VRNTuq0si0JRhOYIxokO9AeoW8TbXKQZGdIbhlMpjKg9eEyAVYrfisgCuO0
qy7Ma/t+Ed2lVvInscFnELelw78RfjlMIjHxBxWuglU7FHT+5xO+CGxMq+QB02DtZXgQmu2eY7RC
o3MNkz0tOyCPgx3DtPrUlXB67RjdJI5SkghJNOGEy+CoW31tkD5Pq7aGHKkx7i3I26FVQcQWVnb6
vZ70zVdf9gDFkWa5OkuRQvZeryudpXTQBEGhWeO4UxaYnfyZfGcu15vQIvLf2Ir6/7fbDhlM377G
InHmZhb2vRJWPY+QEEom56HrQPnwzGyhncWqoPoO7crk4u4A/vahixBHC6I4hRQqCQLKhSBwb45g
miFbIRP4OvEUXVwTE1x95iKe5SNgixNJ2Zk9U6jTE7DQunBKv4jcx3SO3f9yZXkWopkyy/FLllbA
QUB2riCjlzrURwYTb4z4VGlbPExObKBetVc21P2M7Pt5ixvSzyq6lHIU7ENsg5rGmUmm1vuK5E2S
hvEQpovQu8KuVvkL87LycPKH/zMr+X74YhsleTTEFYtjxFvFrnB7m7GI52ruBvpaX+0vQfr7WYvd
A6+UUsK2JTV5tKveOCKdgiS/2AQHzCoh6LN6JZMI/NuvW+4d3MblpOT0mYZw+jZ3RqewBKCvk49C
uIj8GUqIBYYuo6yC/QYdeUzD5y0S0FQE1qIGleAgoUr2020BBDCHkUKx0hZeXZPFxUUPTAd8VoBo
UiFrQIe/T9DeL2JrgMwQnNsgvkEmsBmkpFcqgb9c2d+fY3F99c0UMF2NTy+oVarKXymQENCbGk/o
y3AToNvzaxSCdlOvoQ/ugmpk5fvJi1vKH5qoDX18Fv6YCkYL5BncH9Sh0/iCODavSpswa0dscUVB
9TNLsgIPbNGtO8ouryVGrEfb9MJcIujgMF/SG/YBu8ZXueaZf9+AAk0YoTe3VBLlkiKSFAE7Cz23
1BXRPaysoDbz6VAGFmQiwSVMU5PWZl3GpA3e1TKkV8rjJDl8eCqhqDKi8V0NXta6HVTMAU6BbOy6
CtjKGgn0IhJA466rYKtBIgFVO80bAF6YLsFlGMHPh+ASEWtIITWySha/x4r93g0CvQgLgT8N+Zyh
Cuat2FcDEB5KU+Yw520gq/XUi24bPZS5l7cb3mR9c4QnUos1iQ4+pnDJcbUs537fLQK9iBpiSAmh
HODGgZxerQtwoA510AzEEzqqT+lLYlSPMmaeAXiSKnfk0RuZoGlhYvM2oIZDaL7UUuDD0scUbWPZ
8LeULdqQi1nJRFbfc5FzgyPEBBKp6oC2F3dgRKUgf6cvTeJ0dqdBE5Y+wSgCzwWGGucZaAwLrERC
o9FFPQj1IbAgMx5igOnxapwRwYLQDp5DQ0Gjb+0orBx64Spre3MU5rhNA4XDGWSPswl1XCvTaId4
AxPF3LXIr9xPhP9viBHoRXATJwa5OYn8UYwpEoTSJ40cseFRfMoC1N6kBlU0cFV2PuBPs17n8FWf
4a4FjnoCj3X83z34sdpro1VbelDlAVoExpCogIOFUOAENkxQuy3+WgZgLIEG7dtQq/Da1BI3L/FH
GJHFo+fG63Hjgck8ymYGr4RqoEGMcLPJHfhYrzuoL4ef8bzpRq1EQ0ArgJuDf4WyKUatCDTfiWMt
pSDeUleNmn2EBhQIpj7T2+pRmp9ZuK4I1GdO4U8uymzXzig7KgL1Xq11fr9JBXoRsmsWrn1UQvYa
bY1mjazk3IB2icGGrAm9BZaVBm6Txrih5yuWn6uFbGWyQzNq+gZ212v/iTnmOnh4dVctInvK5gLP
kwCbPoMjiplle862FFqYEAbOsWTmarp2P///z85aDrpCmi3SOsRKAIQGYkL3Lhozh4OHWTh2VJEi
G060DqQINJdMTJS3ayiEu7MNheYF9L5oThaue//mJEl1OneciAQVbZtaLd7gZr6LXCCo3mEz3sKi
hjbRyzxSL+UO1PkcsWElaSRXwfJWu32BReDh60QS/AKZA6KMCR1NPfusPehPY4iSnLnDytPuhePb
py1SJEEueXGi8HPjjej6lYpTGjwyFuHRs2ps4KmE4VBo8un3B3NkT//2MxcxJPbpsAtnPJhgf1nW
khSc3wjhUzCKHVv9iUQzDD1CypryE5A9I9GFhQq31Qh/xuHU73gg7jDqV9DKnUod4LekhtophEDC
Uzup1YOIrrs9Ska6XTMHv6swfLtoi/Ma+NXc9BLin3QWXShiX3qP2TRPQaXJUBre0QbRGE20eFKJ
JtIfAMaCEFYyNKyJU0N4I8UVzLU1Ice/79Ab3COrMfoK7P9tfRdnN2K5XoCHGN5xXz9Le1DI9eIN
28lsbcBgn/JadQYjALDShAgdD1oJBMi2KMdM0GItBOkJtsF2o0OnuVfp0Ege+wxJusq9yh1knngT
NIJjYHay2njAajcua/mkV9B8ldCXBEf4mWwgqEvq9BH8Kuv33XM3vf7+AuIy9Qs7QZAyDq0YVBC8
20N5BZm9iw6R7sME2kVs0HApI6v4/bnsFZL+92UV6UU9WVL1vy9aHkplOwoUe/zyFgBuK9iRNCHY
lTr1wG7lbfAuWhIkK0LNl43msT7He8mULpld7xkP5nyJKz7N+uxw4Fl1avzSigZtzE51yjGq41HA
dVv5aXhkzEnRoHbTnPBAG3a1drtvH5QLCgpGDfVpl0CWGCCz/oCPC7lxkETfGquHaDIwiHoEoCXe
QTGnLbcB8hzziGP/IF1AHrSvcpWowSutxb2pTWbkxEiGdX+fNrAT1DkXzC8T/kfIdR5QnDuxl4D5
nKutO7oYHkFAC2IbUJukVfHCM9r0Aqk4YyREthkBBJQoG8i7TQ3hKlCUrCC8Jm9xoXE4sb7m75L3
5j06t5Lae6ID0PsMfQnoXGVQjcz0cvtIHHkVnTsIuAQGDCyZCq0udXwv3zkUtK+TOVtEyFzZloa0
nfFXuUs2HX2RrNSO3cKMj6xNQ99k0ulnlD7q+Cl60tsIJsxOfC/M5oz2eP4oB+q4B5wWzkZ7ccdo
pXFFife2glMAh3TaLi6cWjyVkM0vjMCst/4JwSXD/BZMaoeF0D+64PvY9DejDedStN6fa0MhWb0G
HXpJE1tE0siEsq7WivjdlDlAxn8lYb1LWsPQjWZkWoJvz5KKRNGc2LAJelb1M0FzVicU3iVL+nYc
8FhAkyOFToCvxkzOQMkRrd1b92+S7+cvSpyAEhpp4Hky++I6bMMZ3tTw2bETtAkl5FS4UTI4nBFG
ow9FevX3k/mXmPz9+EWhEwtAAsQJg4jQajUsvLQQ26yHzO3oyIEp8H8m2inBGQ+9IrILERxwuGNQ
jCtTLsV0cDXRqkyrKzNDV93X5xEg7CSAbeJ5bkyewsbqCa2teV/7bleY7T8jyveLLwoiKRnG0Re7
+Qwm+9AAPJDi3p91Gqp+mBY/TtvCZcJdpc122KmDJYsmFZvRbEHwA9kw3hy7a0+dZrvbtrUBAKGQ
aRDEg3mM0qrFEcKWu2ALCEantbk7H8caloKA4ewL0Wr23QEiTafswDxiZ0LQIcO+NieoMUMcJLZB
tyxfoQMiVaoET1JBVRIdqgdDqw3dBU0b30vdZC/vBP33j3kXFny7lxc5UMlVTTvlAwYetNUZAiSl
FKdRq0QN2j9drTjQvU/NvjcHUCleu+fsdQTqp0bbtHliMZ/oHvEFm10HQbZpN2a6aMLcIjSgJwx9
fcqrK7XEnO551Gid6qHB3VTa4JsFi56UWQaXyEwAyV07n2T///adF5lWBzepYQwwwVLsCSCVzPBf
AAyHIEtqKC//89MW6dVMJfmY1ogGyRPSKyg0yg+jJkO5ITPz1d8mr/22RUJUlEUh8xO6rI3BALpd
2kEM5bwCqiVAi0Z5okrZcRpbNSyApo+OVPYq4WYSpqcgdhm09qN6I85WDAtbOXMx2xnsJnBh/QdF
ayA1DHgd4HoSH9DeeWsP6TnYykfiPsx5sktbYEC1GAj5uuQVVu5Ju2SDGuErdGYz8UpsaNxM6EZ5
7J4wZOFbCGyomuyV5jHu6ENRgNcCgGbhcDiEagSVKP/Yw15u9nFnMR8j65UTViy5/L7H746Nb/f4
IkErRinJ2n5EZyb/0+A32XSg7Os9Zkq9Hc925SBaponV5rrUfLSgrvK5pIcuJvErL0IO08+NCbc3
gZegm0yjJ08vDhvFVqjls3Y++6+MyRuMl2nQq4o7cz4SkcfCTK0BFMQ17P+dCd/P5y4OREOlNF9L
pDW1Fa14AymqB8nsHglLn7FFnXYoFPgC3oE3+Q1lFS+RHuirE921X784KG0MK9wswq/noEZhAs52
6iyRUgs0EABb+SAJBhKGCv/rrKz7P2vdn79/cWgSGUXenNa4MEO0T0aIeZxTvUn0gvpqAAiGKL4F
rbxdh9sA5a+RDvbU7FYpuXcuzp+vsdiHABMmQsth7MSdoeNpjk52Qm4JfyiDNCiRSp15FGEKqOYT
7ET4DYEqkbyeggl87DQ2HCkd8DDMfrsOcLijPvHj5Zb9ABZakiEnAVADRaQrLj3ZBxEL070DKWjq
9AWNnYhxUuFPBS27eg/MHbJVI4E6h95AMlt4jZsdL9p1AHQAYNZytZ/O6Ppn8SlmHDSWOgBU3Iz+
UFa7OndqlJ/vvigVUjotaiGp/gVAip9jBKVKpU71hWNtaJBjEmTEr8poVf3Tys76Z3/u55NJuL7p
YfQZfObLasKTIfhFmTKgwoFKNWgiQfQGWvpQpq8avUyg5r82wWX/OfP6+exFHlYHWVwMNHa1/Agx
yNYhnRuRqJVR2wYgtNrwkT3AIC0P1PiYa0HkUJ0R7dfmYezKub7Ohm7WAIrSUpnKJVl9RDXOnVlJ
fwDLioe8xa4azcyB7A8N/IAlQt5n1FN2S3IEAYg/+CxrgAnln9yau96doP9zdRaxtq/KpgySZgZE
EkD7q9FPcWTe21mP35vElGrUKnKPHIxyJEB6h/Xv88+BwM83WERdpVK6MmLxBgQRKGd6nG0AYNHl
zu4F0qaIkBFWZ4gB5k+IeU+sDamxjl2x1bnTZfv5FouoS+V83Is13qI3gWrwG1BKMKUqVYDHIJco
obL6kkB+dgrJilNLhBK5RgdgaGr8mtcG+8/c5eerLMJwFGTTSE24AKbIiYod9FQH8CxFuOjFkQ5x
PdyBeon7v4b+l63AZSh2fBluMTws/iSNGRxaWruRr1OZX67kK+z5ZvOmYlg30YyrkWhMucRdMDA6
lL6w/+BhUwJ96De5NWdgIgyIdm5SHTZyg1kcW0Zl3lm4he8VM97nZ8kjrdP5nTEDj3+TbBAW0Qko
LPGPbyIAvOUGhLs0pPqo4HtruEhuoaNT5ZFuFexyQjU4869/AP+DPA2UxCzYRWn9jvUAsdrEHmuT
lqSiF7gLEh0q9hZt59DHS9A07JxqD8bsZ3YYt6HHesFZcVP8yWvn/M5k7cfnu+60m6WKx0oRYw5L
xR7BmzNoDc1p2HW73G48DiZ+xlsKaST+tBJiV8LLNQzePFaMlVjmewR3YjeRm+hSdtsif5MgDpnC
JgvSyqDqDiLIGGubg+zHX/bGdT/fPLmuaarjE+xXgItJoS9CdcucbQ6mJ7QGXGc46IVTnipz5OFv
kVyiNX7jHdDIzyVfhPgsFcqZFnB4h1KrN5CAgTAgOjIp+HPIBCAJvl2daq8FjGsyefOrQXzwW54C
qaukUMyf6HYjd5uchk1kWTgN9UeY4OxmN/RhqLaDeIJyLdTvgQyaTxMsPbiVAvVKd/nnR5BZlsBY
aHHJA5F9Px7SukB5lV7nUpGbwRIY2VJu1J+r3c77Ier7aYsWQV0PlVwmuMtYAU8jNyoQh/NRgUES
lMfXlfaukNXfft7imgLbZ5ZHJSdQJDpDW7JwgbvDIBRYMKezZvQdWYd7D80MV+mgNZLRQ51Al74q
0591ADpaNcKFbwucim9QrgmF/mUDfq/H4g4rerptaAWrTzTcGo258INW24NJun/Y9YHeUmun7n5K
9f3IxYUlyW2d1Awe2cB6kodOjD+gsGxQvhdmsM8wJBFW6oM7THZyzL4fubiYxqgfWHbCR2Bqe9QV
FnA4CgAmBH6B3k0Jgl3EuoICdZYB7VDqneu8LP0Ikh0EmJDyMuC7s/VzHonw5vUybtMFnQqUaA4B
thgN58qbIh19EXwhLJhkiB30fA2peEjkXQuZXQll4GMtqyjUs8ZM2BwSNFYvaFdf4LBxkvf5NaE0
LLXyJFSY1bcRFN9V3ykNSCu0qQ+5d1gzIa+ipmPS6APExSDNjCdOheMHarcmxrS6LRaVTDlIeSL3
WDAKaxPYxLAAo9Qr16S1FJ1Z+UB3qIwSwwmSBMshWpH56z+/iUmTzAw+j814boX3+lnABQdzMBPI
K406BUivcq156+PXCQ4/8H8yE2NszuMFFAQf7GneoPM9xJ/wX6kZFO0ZbaiBZizBm4PG2Eq8upfk
/HjVRQTJU7nlom4Azo/wkuLQytHSpA0gdkYd8jOd1WC2bqUwxSsOSu42umSJcCNKDXiNoI9u/X57
3mEK/Vy5RXwRep5pWKW5giuQ1DVfojtvZocpwSADma73arviIIKjtuhVowotnNQGaAU8dBZM3gqO
uyhCRQ82UitdunsF54+FWoQWWQmzVvBLTF/dKTN6Ri082kp25UtxwhBmDNUBwANQ5dHHZ+wauPc/
HKXhpYtHFhBCFHXtqZPd2K42vX+WIImijlbhm4ICM2Ebwg7rtKs7KLefi7kITY2Qd0JSYzHJwIdS
oVE5qoR9QKSxfa9G03Sdq3/nRvqxTIvYRGd5V5Z8RRp+QMVANn5PpKcHU3F9dPNW9+/1Pl1cSD+e
tzja7UyNfSUDF1AYKTpFEIVG8w9gDvpzdMDH8t36RUYN94HBZbOV7LhUM1uQVeZBdGMX1nChpKLr
27yL9oT2IpR3IaHsFoAVv/BoAowqD2YL0CaiOsJNBDAxYH5U6otxRaApsZC8SYeq8jU4GXalDdlD
MCxAoRO0bI8kGcOmAFWlPjjCIyyiDQ4qhatLIKws+RKT7TeCWMVsTZY825WbGZinZyExg10BzRK9
PSCmY94S7qdiw8CvNdEEGuMCmDruiEgpchMPMBxu1kdPguIc5pKyBqVv1gTIAb5OoKWNlgJvzrfx
FT+N9gQsihc91wBcPOPnVWYECCm/upPuiGX82L1LxDfVhL4QkFBAnA0jW/DkwQ5N+hC4iYssPtEo
RpPhpnKBb/JTHoBZF7vKgfWET7xacK6grwNIp7zOYrtz499uOZ58j5voPpdRHfRZSyB7gc3pLHYI
LLQBpYQCNBBpWngkEjYrd4p4p6748dRFbk1VBT1TEZYjht9NowK6RPVmnpvNNkmN4AgwVQ7XFCBS
eo8/AK/nSpbkUoLaQKp5UFEoQ8cdw+AT6IWi1sGCAKMbwOnUyYXHmk7xziTomd2aPXoP8HwbzHRE
g15Nt2RaBseIzGhrS2hVhlYzVzHrDWXikq+3DQXvYQPmEOhUrNwG97LNH795cTn1yHFiWMfgHjUb
7EvIA/XqUJvthsAV0DYbyk2IaVZkFq+h/tlrM+z8VMyZpQxfRS0A9VSRVVQ+qL7ldvDW4FnMHXvy
n3t0cV0NbARcEo/bM+DNgH0AaNHf0jKYrFtQdydTYnQodE1ujQZpg1fFHMq3WJeM/ieAzVKr2cWD
2m+AJxo3FFDHsJKHYhMkDPSe0FlCQBdaTwLAKHHAMIXaFeihu2qTpyq0ndhQx/njoBcEIh2j57sa
NB8oTG36t9geNkAxE8H+0QOwOK2QW6FEj2sNlfym+aBqMjnptA4CwfgbPQjSTuvNXr4PRmBTzHDf
bXGnhYNbbtLnCYNwGNGCiWpDBuJreiCwccGJNy0MUq/WELOV7eSv2UlcPlbZT4HSGRu3IfqamDXC
qnVfbFvPN5NNMCh6Q7ll9dlbXPmWmfBYLHQb3vEwSkpygEY4ByKGFeWtErKvWMdf7oqrB8nNwW2b
du5xQeFrTTlE18F9zGIkPX34hi9Cm77wkHLvoAJrPrAIA1gstTQbDbo4Q36hSxCasNCNgpdLPQmT
VRpIRtRdbMGd83w2Ff//MPdl223jarqvslfds5oDAJJn9d4XFCVqlmzHjp0bLsflgCM4gCQIvtB5
kH6x/qjU7orV6Wj3uTq1Eq+4PIgiAfzTN9AtH9rdzC1sIm+ASTZCACZWtWWhHmKhBw5Sgry4uDMW
yMSHhWu/iG4loIHs4N070ASzxqj3pmDIl8OwLODRtCF6b+QRMhuxYHBBhOqkvVbs4JTARKpjgm+S
sOywOICMx2zRYX3Bt2xYVToS/sqDHCU8lu7UfXHOIPNlLMf4xNsndDxBi3+S8o4BduqGDaCh+apv
YAu3pH0IsQiIj/hZVFeLFHZ/VrVy1F0+vifjXacj5n2KTdjWrARSn3TVQFHd/FQ9tXJTvvoPcK3f
qj/G1/YVi25aTtBxAMNgVqoF/93rX9mhOvX7iiwJXzpbcy9PCZKTcAK9JFljClc9wJFz0YZpfSSz
IvJKgVdzNLf2U5ssrTQqLBjWBwBPgDxN+bekhNNfAFmuoGpD3zgLSE9g0g2LrWTZtpDteuwiG13M
/Hko1gWtAj89DM5Oe3+I5l2Ze4s/mDhHUadU+smCGVCz5s5j777B7xDytRjIhkO5Ida770K/C/is
EmL+TTCgSIpXVh8WkWHcIq3eSsrJVeLGzZGJ0UFSY0cEOSbcBc7VFic+iOfldlqr+2wFSmck4RdE
HzGdVs6yPWQ3BAx+Mmv/eLhdpXJZ31XaVbgKxsIYbjsBsM3CCSDDwu86qPyrlelg1r7o/oD7+nHY
p2sorRwmZEDvs7UTIsi05DhV+pXcOEs8Lv+cbMVWbfyt/2QPoBH1yCewRZ7VpmUhUauy2QLrfsOh
8Wcdog9R5CpFlM2gaA+bI8TrRq5gjjULYphdWMMpHfjkjT5P3hEnoA6BS/uSrlh+MKBnWN6I4D8B
Nn64n9cC87oyfbuaKaLeAbUVRlV73M3kzZyxlZ9xH+nnassdtGeHHeJHHsrmO+I5cpYG/Yx7NXyZ
3scvmFHPgik8YF6AHH7AvBvr8T4pojq6VR7+bFT147272Er8cGSqpmgqypFbDgCLDU7orGFstptL
CBBVcFC98kWyvamM/rPe7YeXvUqx4uyfKe0lxcoX7Ys8+DsbJSDKl25JVlJGrAEt7FaZ97M5zIdX
vkqzepmTtm+Q3CmMXvnOhB4FGltqtmua8wszHO41KoEt8DDQ3r11v382c/3w8lcZT2W6eWyYyPI6
qG0NZwBbZrU6exVvYTUJ45ftuKdrnwegTWEWwvpl0QUj9PjwQOwVhExhsOED1rbLtiKCcn2/a/xV
jHDwcHugd0nAfxFO6VXyo+0k7tE7wHDaD8Q+OSvQb6c1heAh8PEmzFgWRG0ItDgP5ktzsOpQ1/tq
MbkB1JiW06vaN3sUGLsmXSVb6i2RbNo724ZwZqDX/JSjQzRFA1vgNhc3e+Vztf6ra7+q5mkmDX2h
5tfP4wrjHOV+7kzoXfkQuxph6w4cIrguzygQb6+xW00OenW8I6EdWqgjmA/JRgPCDoBZBEdR6Jzg
Fj2Ou1nR3YMs6cpdAnuy5G+ApIDr0qzIGkir+GtpLG5iy2/UNNeS8pRKkQ051l2L4R/qi8VAAAOd
BdyqFbDsaKuIxa30+VIo/eohXB3MaWaXqKTQUnEf7G0HewG9EBBe8Vfltq3DOAsRS3wsl/LO+Npg
KlwHc8G667xD8qxhtzFrleAYkkEGQeQdNyIkWN4aXHt/i5ykWVZWQKHTZ9+LAz3Hr79uVd1a/uyK
ZCbsrE8rguU/rCxgELYaEnw9KJYV/BLoanrTUMuDLRjexQ6Vk2oCKGiCBiSzaMCjhsMaCTt83KSL
eXgGTfUJqp+R9V6miEOpNStOC9DzcM5s4+omSfPWSXONCrXKXmjLx0GXwbMGVj9OmLNwHJDkrBrg
vz1IR0GWzgggAt+lpy5bNDO3AiTzFyNhwEDC9htKtBWsLvm9v+7owjHAWuxephd2LN5vogdubNgL
qv2HQNQ1WR/XM2qdAqJ3USL0+4eu3fri0LJT6myJG1rtix4PcGEFPmXZiggAne6PFIgZOzKcXY86
qCKA4Veb/KYFy0/ADT+e29fy9RojKLfL5ru5AQ4bhVM4o2LYany/ffDeKovZVZCgBaFTKtFjsyDc
3y7nlraCpNnKrFelv3T4kxNv0K7CukPJNW1HuUItqP5o0YaHPMS2IzuIuDSzNwR2TjjT5oxbOdet
+3EVGzymyTgA7vGQGnu4wHTJPeZEQ7/wwTewl5m9QCcS5odBD1d71WEQAFhbnR2mBHCUm2ooN7fq
1WmfZLKrJ+d7UN8KP4AYGC4nX5fbGODzsT+qLErrhWaLZusggoX4l5Et2CZelxt322/YmqxriDRv
nXf2lZ+gCd3vDLWA6D4OxxZ8cRk57x3fGC+3xti3aoEL7+CHhc9sa7IngWtHko0qHcUAbEOhDu6i
o4NaC5N4UMftcBpOXK3qR7L21unZW9WHWzGCzqnPL45rdlUP5IOde/Hc2vUei00Mr2uc0xOIORit
mzuUuumwgyXWjj366xHgDQj9wc8ie572KoKibdAcGJKT1aUDa+Gui7ldLqDSiEoYFipeqPYAonc4
PfcuGqpsjdIRDcfxC33v8S6bsDzdbAncaJ2yqwjkOjlvFUaGD8UevRuyUPfo2KNJqoFnq1fWbkIv
dwnlEGAe0EQrV4A8w3mKf4Gz6PrX4eQnlLoP1YF7FU7KroSHicCl/NnuvMiIzUdI8/AvWP3MKcYv
nuW1Fn4fm2XuahynJGo3Sb+BfXe7r6ugPJo4QWI8WSBGzPd868cL8Amhgb5UVtgD2XLvJ5u8eyhg
OOmTf8Ey1b51aVe5v2MUKZC/l5LDo5hC2cvRh3dfKA/z09iB+nJoDoic9Gscvs0k4MReF1u0XNna
ppve+BeckciNpX891U/N3BiJgdKNRDjeH6Dt6DKE8QWYqTOixv4G27UlxLwOWPHaW5Z3c9+OH8Yt
Ry9iq/ejCC0UD/vpC7Sm0rCXC7IeqyWBduWGQaLmLGd1cWOVejfNLX6Gu7Mc5pnwYXAQoy6DrR8O
kNz10tTkWFgQwQdzIUCSbgbyMUeRCTGxt+zorWdCykUL4tzsepiYh79e2z/RaMLa/uESrk6OMc48
Z+rxSGcBE+gAt8vkzfmMLsI5/ubX4BlBf+0IX71ldp+s0zdVnDj+rNDCv3EhP93vP1zI1X6feBsX
zMERhiwCnWLoEBb5i2HDeedONbtxesKsR9OzvxDfzNUIlbNmC3WBVQ40OTvc3oYXGa7/tg3/up7r
0U0m/danEod7V98lDdoCw0ashs+grO2BeYPEWrao3ut96l4yHtcEIT6qinNOwzwS6AW+TcueRb6z
0uq5Th7mTtuv79jPGwA/XOEc6H9YPakre7t18eigKwqoLYDA0PTy/kC02ZbPLHC3GKBh2rq88bI/
rUd+eNmrQ8DiTPSZh5cFtf9u5rrmJPA+zR5Os6ISNtnXmx6rPx+XuhaBzLhJLf9a0LdgYjDsWb3M
gFp/r5CX3Jf5RnkL5C1ggblJSJZoraJ/O9JTV0NqqWzXtlkHEsKUlkLDAP1QRCxswaCjh4l8gaam
9QItW9v5Q8QPDj8Mxmc9fh7r8wA0cjmBUyYaTBfFIQ0t6D4scAywNzEdh/bO1Bs0lJEhLROglrqo
IREKDSj/32vrlMZHMUbZPNZt7mLy3MMBbNP0CE7D0fuKsoF8VhjVwIwWfMf8gT/I04zOM0JjDxFp
9zzcNzhWDwO07wK03qtlVoATFz9rG7jFdcMOSocUCGi9wPSnNTAJRNeBhAMJkUyWdMlWRfeltndl
eadAjoGSPWQZolvzH28+F/7b9vjriVyDvE3X9vXE5gJRnKbVaB1jMKzR+sziuybfVTYOKxXY9V6j
kRajPdrs4QO8KCtM4uzQxnTKDdvPPoAByb7wtz0sbkYQNuC3obJl7ANUAS6jCgQeNZxV1B/w2qgP
HJJlkDpPT3myGMHHHO8o2+ckSqDc6O4sjYY/2dQ2oE5LWJlC6ZxBOaB9yv1nOMYaOWp5KheeHX8y
WA1yG7zUsy0V5zT9Ylgvoz5Z/FDKNednYZ8M8KdGDGay4mjlT5wUQQVjFE3Wmu8L/tBnq2TcxEtU
acH/y/764c5ebWtTq5YkNgKa2oIFtDAP6lAtykW8lyDpli/sq//p16/48zz2h1e82tE9MyWpXMgQ
Qd7D+aaXMSyMh27TNmuIQoSuDf1NqMYDGwQiIp4qrIyFMaDDv0jhWwTM2D9h+P/2Nv4f/l6dv68j
+Y9/x+dvVa3blCfd1af/ONXvAlXi+3t3eK3/ff7R//rWf3z8FD/5528OX7vXD58sRZd2+q5/b/X9
u+yL7vKauIb5O//VL/7t/fJbPun6/e+/vVW96ObfxtNK/PbnlzZ//P03D3XUv/346//82vG1xI99
em/bd/m31152mK7gX+/d315F99q+dWnT4/Nv7av4j//7msp3ef1b319l9/ffXPd3UKY9Qh2H+RYx
5zJbvc9foebvlgt1a9+2fddhztzUElXbJX//zXDc312PWMxk+BEEehc/Jav+8jXi/+5aPnV8RmzH
cYCG+u2f1//hEf31yP4m+hLK36KTf//tCrzvOYR4xIaaMrMotEyIc1XJtU3s5Kkp9Tq3X2hd6+cB
yrm+Ma0NLdm6HHzUGjmt1x2ExHfcNeJd1bY0JFwZn6d4yZi3rAZ7PPsy+5okdY2DyxzDXBBjnbjW
E7GhC9QnDdl0TIbZ6G5jZ8o+//BQ/nxTH97ExwzXg9YOs5nvOJTijbj29ZvoeO64dsPrlRbGFw9U
vGwY6U41QJWnrHjiQFu1k4/xl++uyJDpM/XoblY02psT2amSN+vB6st5/Guay5E7GBm0jR8J24cR
fO/wqEO69akESzOrADDShVktBjOjGP/lsL1qzRujjctA6q+DGu8IMY04jg0VfGaZNpnD+Q9ZggfR
74R7FuyOiQDX2svdJUzMOoxPG3dwPru8CO0s3bXdg9cDSAbZegx/Kx9I5AodbrNEm1ELP2rNDlrP
E3jXl//nNGQ8G6V7SGQJRfvBAWWPQ/rOiXsQIyRdOUnrBE4PrUuVN/xgm92OZm4OXriEEcxXjHfb
J7+AN2Zv4VYoH70Ik3fLtONgwmYchsRNCwhWAQdjH+tgJVOCt2AzyMJA1xIzztHuwRClb79eAFfl
xHy7iGuDjU0sOJrY/rVOapsmjRjadlwJH75RXnzv5KX4PIZdjBiOvKc86yx/grMmrGty6EaPlo8M
KFMAKblg2hr0Cwdm8wtT3aujHWejyFl0Y3yss9Y6tm2QT1yevF6r9UCy4skkLLBF2p8GZWxNgbWm
Me4CzQIOBW52rtmwN9oMAkoy5ZFUxFl2FhuSxUD9wDDL/uTAmXHRDQQQBQn9iFWfyi9pAVnZX9+X
K6a6R4kJxDTE0h1mebgv1+INHTTJJzOp2NpjFBTeur/PE8jEG1DGasQ3pXwOyNx7LSXfp7wmsNjW
fDkZcXV2uhoCIBPFW4vbKXQNWNLi743rm2PUj8t8vj6P+MTCf4T6l3zlh2VOG7ttUzKxtVkoD+zL
+mGgAHMK6nRHywIYySWiXNJ2woCm9LyDslwoCAqksncx47d6bHMP7ePVAGLuYxlR34EBw3UbsB4k
60xF/fWU5mTLCISo7E5yzMZH9FNoUj7mIGfTHKCZtEgEvCFPTVlMx9yVT4BBuBsNKbpV3EhzZ5tw
PDfjIt2xokcKNKhtI7wh8lIPrO/agHqDmQlsI+RWvWvckse+mrrNDx75NoKED5EC27euQfyeVGPK
TNitlG2piiDLAAdQbk8fkfkMA6wjEIlUpJi9tFoQXgXLIRDf5diiiVkAy2FPGDUriBzHbQWHPG7r
SFag6raeRXc3FsHHXsCf1+qinrZ8H9v3epGOQ64cJyYxVCDsZDFlBXoQtRTbzunLT/x9dDCGS3u+
g9S5HySDBfIUVsnOytEqHKgV/Ppyrtol8+XYNm4dRYyF9wQWwsejV/qc+pwzvvELeNHFrs6W2kAy
IFW5NDI09KtcMiCupx2vob5ddFO+1a6zsUxIZrReUbaBnQNlrCGUQ5IGWilTZz/2JfnzUyem1gkn
sdw66QRVRIPby0pg6GKkORxiar/djzT5euNdfewfX96V63swVrEtBDf/ekEIm3jf1/bop37U5UoH
k1Hk8MkGICGYZP3STdo7umMbNeW94Em7R1Chu2xwPpn9AJPLFlZrXKFKMzpXhW0Gaa+a6PFcu/JT
rCdzb/uFcaO/YJkXTvTHTYn8iCJT8nBSQATrKhJqrh0Bgrix/h5BvFhk23ECEsYeiyergaOaSUa1
cAdmh6PTWnvfVbvK98czjaFW1KepBa+t5Myw+DY0o09sgo2MxdIU/mDJsJE5NPG07UK2jNVokbDq
zbELP8qmZDt5hbktu85c1P5dUuT6mUGarB84fFXcFrlEXOz7UqRb5clj56g3MsdPNd9h4hjTojMn
AEmMp7jr4EbaGCAV9BpaXkmLKmeKa+j9IsuoGEQWUAdZm8oHHVmP2Vczg/0XG7MHyzNWZKoxfRPe
ykMGtBtN+S01XH9TFhhlVrW3rIW7rO1cLTSxIe3HtFg5usSiVClQ8ij8Ae+O7aXdcwASVUHOU2zS
na/fiebDFmBW1gE075hsd8mNjD77XOsmW41g9GsNP5ieGA0A7EodbelhgEu5vDPRXut4YuzSsaSh
adE87EsYy2RD94o1FUykTWHjRd4kR2/6crzDWPOJwtPbzhzvcFk6Lk0AfIxjvnJ9aCGmjmQbZYEC
aFRS7OyRs0AUA4plZrdLoTFz0rJYCQVQ0/yAxwIbhpu+u4mreI3zVR0KK9nltVM8YVrSBFXeevvL
a5t+Bghfb73WJoZJ35cH5ZBIKOW4jWPIL+ZOityK6wN1iz+8WHuhaNI0smJxUlX1dLlnE9KeiPDM
wdx4cCKuchbUWVxEfSEfLwkXk7DDiXXkGh19iJWFeDv/plIXIaeJDlOg4BYyYSTUbk/OehRbg9BA
NOaEGZfthMJm1gY5SRwkMeJfJW1MaBMv3XHITKzqLIn3Rszn/m169mtF4RyNmtemAqKJeGiRxFOD
cVj/DZKxBUCeGeBcnQ/I9UPXOZHbkPSO5UlYZk59pFLWYZs/jf6gzv4ADtFl/dKspwemMIDQGtcB
ZrXcIF8BwwvZwF9ZXp3B2VX6lB1oMeDQk7mZHvoYXoJiIKfGkzvW1+4290qwPbn1ys1EnO2SoDtb
NcihGIYQRluzl4JH1kjXWJSwsjUcIMRGGkNfhajiyRMcStC8nk5WnnweGy87Eg1PKM4gUpIWug/F
wF9LS6IhkAHoYPvNtGuE7p+m0vAixguc0kN8b3hW5BYdDgVryNdMoeGcxZlcW44BT19OYLhIz1D2
TQ+8sJzj5Ydr5WN84vZi38gTFWvm9MmD2UEgSrggOoveX4phkKthrDFhbhwZkLqIF3R+9Fw4Gy4k
SgiduggbKUQVocZLis5+ttMVhiTvo18+9cZIt0Xl1AvFkGsPPni4QEMHZkPUsi3HOCIJtDm4wdaX
c3scjQyyiqQNIQOypLq3P/dcQBVKgGVy2VKXFH8sFXqvwPLxsgJWFrKCOvagxCjyT0J2R6837JND
cWPtqfpsYDwzxla1B2vFimTTylMLFSPfHLE/Mp3o14aqB9KU7Wa09LQqYoaI0ZadcTRK2BeKNH1K
7HGCWPhcFpEStN1qAkfD7YpN74/ThpOp3ZcToCpzlmeQo0g90J0uKWY+NV54CYSmO5tzaBuaBwN0
K91O9t/fEupqayPHyt1wH+3SmrG9bRUsKAcAdZqx7e6lHrDrTLNbDAUkJJjsRViNdYGGEhm/P3ee
59mW5wZEpQpNd3kV48PI6E5okBIKPNV8cpMT9dBwmg+SxFSPWdN74eUCS5dP0N7syZHHWCxeV4e8
M4fwUoy1IyJ2b28GaTuP4Nt8HqiuQa4W/Zdi0/qA5ky9eaf7ZnhwswFxPkvNhZ5UGUN1sr3zhqnb
JTPokbbdso7dPrIcAVlfi5ZnBJeFmOvrNgN7YqLVsQWJx0YfEbFHnhDWcTrKyt8muni8BOyeJkkw
OLKMRoWnW6doR8zv+FK4SNngGBxiJ+z6XK8UHZ37xD/GDW33yhwe/dSYNmPcgnone+g4MIz4u74w
1rr3ZpuxAWJqUwo0axUou7BPVsqAV6tBQlV805a5cVf3hhtZXQNBwfpseA7QzK3MNpfNXMfjtASH
BoanyvtEOQUJavD1lyGhYdYN5tcpMRlsg9F2JRnwtjEAed8v25m9kaW3iFUH/mcK69Esbl7Q/Hq/
RNB4MrN9bdTY1EM9YT5udd+f2+WOjEYF7rthkMMlMseopWNzkhCrsuNF7ZZbFXfJV5W74Ho6UQ//
O6Xj+EW5rA9InqyLpL+3VRK/EwMAMGzpxovv/DSztn0vs7ULMViABjndfeGq8qPp8mTH2Mihdl4V
hx50NUFle+f38pjWsbMrJ+JBMrxdEmuCBEDniSOks1Fhz36OJcVZ2rbIIPvSA/vTbuGplZTTJht8
58yEUS4S1za/ZkTmMHQaQA12k73BRzsqE/nIah9aUfEU73oX0GXh640ytfc9tWgZmuOT7BYGzqGz
jfnoosnjL0q79YthwLQoNbN3Qd9qt7c+Eelan2Q37GxlmmGdFXCFQ40dVG7mR5cAeTlQZdoCAYFY
uTAggxRJ0xwg/WWn27EGNn4+cnlpQedpqpxvxMwic8DsDiO06kGlmf89FqC39PWy/dFwiQGvRwEi
i+pw+eAZbR99L5UrlAIgSTY1tOJO9rnuiLnDrCeiY+4Az90BY6O4hng/z0NWM5AwY15hCH6wz6lO
sHVaBS6ZJ3aFAPJ46DHwqVSYksxdGx183aZciLMxFS+XYG94ySfhEn6gDcTrHKNZG7ZsVgbJ9Tmu
E4gvSge6pGwsDrpUKzGNARIueAPaVWSiAthUZl2BFSJ2Kq72ldWlYd6MYPgTED5kpVaNgwoRmVgH
LElRWIfMYShzoaMOV74T0nI0bMsa6STHDa7iYbwTKoPBWn1s+9HcpzlHn1sbYl/1cN2RObjBk+l+
u2wIk5QQQ7YLI1Ql5kmXA6CY3PZYlpweDPeLchL6oCfkVqokr0IOZOlhBYTlBPbrRK1zM5XNofRn
izVR2EudZ5ikQYussmFjqb2kXDWiSPa+Vc4gck22tlnJpbK5PmcuB56WieLsT+LeGFTzEk8TXepv
Pc8hq6T6eiMkhA7wfftWdij852VyST4LRcBg4FCysxnosGqQErNetOgkqGcIzWdP1VAPLpkOwBcX
QPyX1bFxk3Ft9lIg4e4eBzzdB9PpvugeP2TXujwX2YQ2DWzSXATWQzbnh43ZijvkxipIXVpheEEf
CvhMUl0+u5I0AKjr56Ltrc1Ip+es6Jy93YG/2/aQyeLEtzbelLFN2zErSGtURwNNzpnp5UtbWZDl
kyBmU9onB5ElTwY6J6vGz4wo7TzQUQrdgaNYlJFZPX5fMm2u7nEKVUhsvJfOhHA16nsP3cWuWKXl
4AQFJxDHGxPYNsa4lsYCXUQX3uFy54TVeIemgCs2miw7j9xxE6OxTDgETh5WHTAnS7beBEaTAY/N
lywxka0JBcQ/h1b2ME3+KVGOd7RrY1cmQ3aHhCQY66E6Tv3Od4uwbptvmHln95cPU9ej2Qetxpzw
M3Rlp31bn7DJzZXRynotlEefKLHX1CrexiTzjq0J3/nLoiAt1OMNnLCIzlmYeWDUcxg9AjDBgWxt
aRKQVtUQpbXhdXPZhUkJlZI6nvjh8mF0AHdF6syDOHZhNMiz8k10mG0QGUN+Z9DmvfD0Ns/z9jhq
TBgQMHYwruz2pKwfPCaHCHfWb5emzVQgZTlEY9pK1BV2vktsSLY3lcaAjrigeMo0fQTTyBDgfFBj
KA+AMQOYM2hkMn0D47zSXrfo+WCfygR0zPlg6/z0uSm7F4MKOGIZDTiQc+/w8gFBZDyUlBZPGv6n
G0Xp+9CzbMV1g6y2SqA+7YMdSEZjdgnjLdhmsYdsBudwbPQmLNzwfkEacNE2jJHxh43SGXq5kC5J
rWLYwF4YrlSt09w5bQu7oo526zpjr605FFutnVObdjRUtTSC2izLCKmaG1xWkJvX94Qa6sBc0Hfm
FmdpoeQaC6WfSQJg6NQnu8SrkP8X1SPOPQk6iGMGMfKWXW52JPDjYZu7JZQiHANSIKQZwqJrn0ee
uUenKI4jV1/I3H6ue4z6DKEdWOrISNMS2XyejzsLhSbPxLcmGcZzptK9lcO+Di98Ui2KZCKw0xSs
cpBbjsssLrdSAeghJ5c8dKrb0wH274K7ya5ocwico3vNVQdHeO4g2fISshgScwQrCbhRO+31Gl4l
aL05WbVvmGzXfexjROznu/lvA+O4uG6TBxxdhCYp2C6E3MnWvZNWDSykib5pZ7TTMjH+GAfAJ+0m
mXaJ254ppgI66BUUzYw+htyvsFzkhLih31/0UDDD/cSdwvrKTF4vM+LzQzF/4D4Ac01F/LC5rD6e
zUu5/8aFjUJsQkZvmd60KqVj3rvSYxDDKVC697Za9xDYXigT82XVl8NaGaJeTEZ3X1QT35oxrHJZ
N9eHjZy3G2VbQ1WYXBOFcTrJ3U1qTebmpTSxZ5gi46LTJY5SafMlKQ2IB1axuuMGryOn8chjLXAL
fTTRM1bTvUy6ebiCyjCze+hCSkL33lyX5umpyEYdioxAgHEOmrwVW9do2tBLHSgqGHjO0Eeet7Z0
MCHWui9XFScQ4iti9BxZbN5fCgYxTzIANB3PsfZBJqH1c5VM+ZOuAWavK3D4sIXXMMDJ17HX0oAy
E9IYfi1hNgnrsMxN1lUCJU+ds61bQVGI+GpeJS7c4QHCjlFd4IZUz0YFKd5irkdMzF92XIqjBmE2
mpD83mjMX+FU5nYcsW0PPU8K4WMHn35sMlZYRnbV8hyaxEa/sUe1xPUC4ToV/cbk1dGbSP1Ai+dM
tfFdK6p1OxclTLm7yyCnaXwIR0Cybd1MbMlGuDvzHh0ZPY3+QVXAfzpDdbAnKBPZNIHjesdDJ3f7
eyGhWaN0e5eW/ktRTHw3lh7UEG63dencmPvYuANAyp3V3dFNZx7mlB9GWL3TjYTTHu5DAwcW0egB
imrrLujrPI9SHBr3buHuLnNF2TIoL8c22Av5CN40G/GvwiDh9yJnbD43VhsDQeeCG67bbNuW6dnK
a+QRSWGtLlk+7733nBHgOZXa1zGwqNxwDsLjakeM9jQYfbu3M1tGiVawCKeDvW+qaQiGVAMLiXCN
kgJEdzd2joOEFofvTuuxF1ZQdlUb+QnLF38lpTGDiHpPCAsNC8br5lBrvJMuDlI+WRgVGHqJ14IU
MdPf9bz+V0P2Q/rWoqj71n2cqH+czP/jU1Xizy+/5X/8RR8G9/9/TOp9DH3/50l91L+WP07g5+/+
PoG3CPkdTSgPA3aPugSr8Z8T+PkrmIthjE6YdRnO/9cE3nJ+ZxTDcB9bE51xc57P/jmAx5fwA0gS
bNcHssn3/jfj9ys0GGZM/jzHh746mtvwQXPnyfYPA7BBt4ZfDkV5st6gHrBqovZzAZR5sZu2E4xq
QNWMF+P5hzvzk3E5u2JZ//mqhNk4e4BB8C5jwx9etXbqzmXaL04DNI7HiqxyCHlNytsrYofEhw8a
2jfCMF8Gu0aPuQ36lsNTlq5HZFpV8WnAlLUCsDgFRMAoOQ5guYFmRGAP1skrod5NcYZW0KwX06Jw
qnBQLCDee0/MtTOh/2mLkKALGfDYCAjKoTwpw7JpF04tzmPFTwkcjDDYDCSG2RLuYYVKVimF/Dpg
2rlhRLkJliN3/bVEtBrpq82AvG+ouRoqsZHaioQFPxbHhcp0f6ApuKhGBQ0TSDkPaLHg2Ftq576H
SYyLkkU+ZzWScr6KoVKhIUpNTLm2BUo+H6j/OHmBs86yg9pSPsLEpOELM8siPNGlbfqH0RboRQ+Q
Me5Ojd+ufBuncK+ttRkP6Eg7j//J3pnkRo6163krBc+Z4GHPgQcOMlpJEVJISjUTQk0m+77nyCvw
3Eu46/h34pX4obKqrhRZlULBMHAv7EEBlVAq2Z3mO+/3NkpnPajQVwPrZlQfOhjaxUBcqfE0a5n9
5j4W+Nmn9TKn2DCzjZnmW7sxr3wrAdnFZkvrEA33hz5rV2VYXE6tRQITq2AkEUU/bUMrX1mpvx1U
8zBqlO+97yoBZob6uJDz9m7UEifOkxVhsVtJrjY0BvcJ+zzWkaQl18GlBMKjgUSNXueoAa9bV27s
UlmVJtLYcoA+Li2FeQjUo7cvv/cNR5GUs4qcuO1IzGylHO0su8gaFMnlRi/WqbSPIhKPHMkwlvOZ
uJKOudwu9AQvBBnDIp0jB1vdykjFZScF22zSjm122ZTGnSqGXVPUbmbMEIgqXeiSvolLa2dZxY7x
ciMPoWO17bapu/O6tJ12HFeNmcEabgmfMjCPhUeflBsLvDRs87XU3YURjhYAg2A9JFrO7krVimm/
0Tr7EBvJMdOGndoSpGs2TtRk66Dp+Ls0FnFWKjTcANA8+SBdoW5w5KNgosCwMe2ti9cYIxKlza4r
GPiQSly1mlZqWTseaeyaieCIsgxm3TaiyhhzOGiJ7SRhAx9el0cn7fUrE8siW1tU3V00IkuXiDHW
oGRmNGRV/TIs8sNgumNBz/lqiCYCdRfxWvpGfyQCKF/HN/5tieZbHY9VMDr6kGxqI70SaxvV49L3
anyhp3uOqNAwfHJFNKvHiV2G3hNPR6Vo43Vca4B8OUlxVaDdGF6zTQEGFm1YvUjRqDkcTEqntIXn
5MxAqCqLaZTJ0FDks9wgwLuEgcLgbzRchKeUCqNw04GU7l4sosBfKYEJv4GitYmGpV7L5zkFOXiq
KwwiObxzsznLfXuZF/XBbPpVpN0VOKpHqPZ6kKl6+DYxTBdTB0TeG2upgAVK9PHwZNEcCliRytB6
9Uv1SuCiW/TlJpwkN1bFS1iBa+kNVhDtkSp30U36WZA/m6W9LGqsnv3yLqhJJKpL5brIu4mZXm7y
xN6oZXZeeQNeBbH5MgbVnqUUgX7tppm0GjUagiJc+g35gpJInCold9yw0a7ENnNZK9f1WDuSoj3n
w6oMtn2zTTpxn3r2o1aQTNJkxTLIJ7cAhKt8gvgkBGHU846iQnLNMvNxqPJNbGNY273GCiSrjPQt
S3utaQ2ksXyM6/KiQ4aX+kg9OPyE4Xmp34YQhyGtygWJEqjHlAZbrGRyrTHBgAG3nAKXklC/DsCo
Uk1A9IeN0pnLlL62XTz1fr+IPYgrqeIo+n1iqg4z062bcqdk0aufdHdNR19FTjdJORxilX9d7beN
15FA6C1VAJQqxwFn/CpLCD/NJx+V9RC9NHmzjxWye5NXDsabXH+Rlemo2rvcj79qfeA0wnKUQuyH
gQOBjeWZgREqZzy4bxdBhNVhbDkVcGMyPlr6cKGR9+JV1r0nuUGd8BtYPxiccWEwBPl3FU+JCnpw
Y8u0IaV9QQsm0TGj0Kx0Y9Yo2lCfao0jWBYn9WsRD+tuOvTK/Sjd1n1PxRkvQRGXnMqlOHWMfqPh
dD5I6npuNlqiWpZauTNoS3RecVG36X3ZwkVoxFU9p93101burlSlvqykfQw21Reyo7X5ws8eLS29
QIKsLiINPFSBeQyv2XtK5H6T0iaV9KsMR8WRBAx1JEFjis5ECT9Wt24aqceFS0hPkXk7hPQBhLUA
WXMzci+qRlpQ8ezGSce5/8k2VuBVOZ+20KhYu2SlEFag6WypdbDMh3EB53whynrjjc2uEqT4mlO7
pSNlWpIb0nvUvB3tvEIQW1cRTWpifm43wTowo51l3NKPOM/qb4aWIeopDafzBWCwDgOGv4aBjYFo
I39qxGMFw2pMyhXdj0sVVZXTlRgIyYPjZV24APu/a7322InhNTIJeCpeFfYYEJunjPygfIQ8i2uJ
MVWvU5ac2dms0UdMTH9oSUKWQwvVYfrBMQ7Pq5HloLqoCkAABZds6XscaIcMSb8Cmp5uwi5CwogP
E+2QhOZF25Hl0KabQirBjqylWXKCyjw3j71rCdJyzLYc8kJT5ZzS6KwoNXqx0s7CR7+rmzs4bcdw
aB+kGMX6dDPEzw03EKl0x/3u6POhU+VGwypHGc899SrElI8MAlBJUp4aqhujuOwzmpayClRdteQ0
gstmsbKCnOmY9E2Mb0VTQg2aVgKIyxfZCqiAmgOz0R4lL8ZDEzl9Fm7pv64GT1j6PxeDJ3yXXKh1
WHoUg4DjOoMKkHCRP3pbE22ASdZLyfMvPndC+Kg//fmyJ8qRCNGrLGcWNWiPYQihpcH3TGiu1H5i
gHxiffDHhWxjpoiCnM6M3w8ldiVHQaFI8/P12HeRJW0t0vXsuMB0QuNUrLEQ235mWfhmHPzu+Puj
stf+/bInxFpIo5FaD1xWvpr9n+WvUbeILhXbYS9aRc8ChYOjKIvpe/zgPb8FlP76u564dPz+3LqK
X6JhaKb+pj58V+TXpdxHkqEnhwmv9vAYbqhMekfVDpY76wPH7ZTw/PLCX9nntXCCR/r/v76FEz7d
j1fw7g5OEAC5k8sx9w3uILo10VoqxmtRTZ9cZB4np++ZFB7ieGBtaQDcHz+vF7K1NlOdHMrSQs5m
kTsC2W2R9s9teNZoeObQXrwyPfHJuPoopfjxemf6tC24uMGB8ON1AzWOx0kN0oOR9uvJWIvsq67d
1B5+dvXaHO//+at8fzXl49Us2J1wTzxeZcFZYqt1d3569etLnHIG589lWZatQMSjAtXeDNPeDRiI
2XgyUYowXIjCmrDNGpIHZWdieaxc1satfNAONPkBDknLWHyqTfn5O364+sl8CfHp0Bq/yQ5VdLQr
Gp/DzFi8hK23ENnLRGrQJ497woj76XFPjt4xPei2oqlzqJfeuieOLc9XGuFN7KHrYVj/+mp/MRXm
V8s4kXlK2t4fvx/FjW7n5YQPaY28SXwdSnorn/kL/fwG7VkzoBmQ5cRPukQgtVSu/Tw9DEq1sNj/
6/EThuwJpDe/sg9XONkqYireujWz9CBNuqtndEWovH/9ov5iOn+4xMm2UFaRkVoyD/FmVLOhl7wO
NtX6M/e/E3Xw2/TlOhoxLDKQEFzZkw8SFTIlUourJJovxQmc5ACGzJqcbORNufn1Q/3F12eZgEtq
czRE33jyULQQNDmXmvQQcwRE8LIeWYmHrvvk3YkTJu3b9yFZxmTbsQSY68l1fMUvRWzYKUM63gs3
WaUcZYgGwmJzTngL7VV89+sn+4tdnAXjzyuehsyHhh7QnrLmMTe46vQ1t753NNAwZv31df7ye72/
0MlyW1txp3kyjzYrXrut1brDJnTmvDswhhm3+OyT/eWToStBh2EqunFqOayrOTSdcUgPuX3uBfKe
lKwbILWJYxwUGQ0ZXw3RstcfmnYTmwc1wrdAKh1zEtTT097K8K0MzughWP1lhQmz5D9De9Q6qiy1
c40OM7k2eq50ifCDZOFF1XWu44vWBmRBDNpCblJK3GHZTtlKRBEsyauqo1ldkNmAlVXXxhu489sg
xtQXrQjWhOnglJr9TQ+3VXfoEmxIfPkMvGHjqfYIUbq7NyTpokqwMbp5+zj/FzDp/2zyMDGvC3+P
Ov/rf8yisM23p+p1loZdPL1gT/GUvL5Hot/+id/FYOoXy0SjMm8BIK+wsf+Aok1AZc2yUbGg0tDs
N5D6DzGYroBfgwybQNiyKmYF1x9aMF39wnEYWrdJZ5+ln9r3H2jBfuRPvauldCQYXEljBzFNArP0
kyqj8W1D8lBTEdV3PkGDW6Q2HOCqDFaFWV7VGeTmNpYm5INQN2eQ1tJCbG58+cL06Y+MEjYfBty4
AZYx50JEpKkMFtRE52NREqpZY8WTVeRgTtHOsyfmbttziJIiyok6kRBXae1S0XF/nlrD8WMCQsyw
XyYT2ShVi0E2Ki36RBHQhyXHK1XPaYTzK4mRGMtUJtSsNuQcex08MnVFb1xTT9CL6t3BznIs1UVz
VlpkeYSyqrseHfdFaSmpk2QwLPR6N0rDQ4wJd9GON5LS0SYNAsfu7a1mQdjOgxlPsMd2paZnckp7
3myMLfSVDCSIqrPsPYjLGaIR20Y0jH7rrFO3ody1ywg2QzySXZmBZC8UX32GTdVtNEk+1kUQufKg
2TTuqbPKKsU30cN8EYsyDRqj15F3iXLHGX0Oq1F6lU+c6KseRVc09C6fFKsvbKhL9NJureoAQ71N
PkbzbRrLYpEU2aNf1fDdwTGDbJ+VE4rvsmOnE+g/FPHQS/4IG0QG9fABHpEGcaBuU5xlJgS6Ni6k
gva+BU2DhyeFVGYFywvlKUVGs5ZBmgADYtWpfPmZ3Y9EcaO/l7psF7ZEAOaYeN5EaM1aHNlBFrMx
WSZkIuVBCW8uJmVUL11rgqI+diAaEr0H6PP9jQa/iL7aUMCpNQJHE8SkGhM+aOdtQ2sgNVZQnoai
+BpFzSb1pnWmi3ulhFxThfJLqN7lWArjNKIlteHmYS79eKTAhF8bJE6YQNatBsBGMxtAHK3QUVV/
FadQqNJsOYA6wJ1JomrZT1g61PJDTOqtbADzNN2+rKR1p5VwSDXUU8ALY1MfdfrQtkKwV7vPpJI+
ApEg9fkETCuSOwCkzA0rAyFZQjK7Iq2nXHvxC35XLkacntp4WRf4A9PX33kDiKDkLztkW4ppbnTE
JqD/Mw+pRxZleQRRiuneHvhGPs1UOAS0MOPU2qtWCKGiv9B98yqzUT9GUAfIztBJ6HTyvLYXfdns
yxZjdfnY6ehOijh5SQTIf+LB0gBSxnmwSv1NrWCITBxnC0SLYI23Iq1NM1tHUeTaxtKuH2JE2Q2k
8BjHx0gdtuxjcNhWAqyww8bKgqETBNEiNKLrMvPP6rZQAJGxnuOAjkwTyLCRaDqFE5FMfFazqm/1
Ct/leLqI0wn6l4dsoK1RMEgA+BhsFIWNq1abEVVXKRttmta2R/JsoG9qScPBUemQP0evWdFfiil6
8uSZw9SYJcydRnFQnfOMtVsqFvZVAd4imZcuESuAemLIYsrnqq3huNNgOz5mGMLJNU4VMetcYZnT
Yppp6FIB5mlP32uCOP75Bvp/0q79ILNef8tn9XJ92vn9D9jTFTKHrl9vr79tGBVP2cmWyq/92FIl
Tt80cRVNNxUTvds7gfWPHyEGNtla0XMJnRLv901V/kJ9bCKPQ/NMb5i9jn/x911V/oLyd67S0YGx
UQsLOfE/2FXtkxMNmiXTVjV1PpcZOtrUE6qHpltjVXu9Beq5CMmRRc8hLX3I0RoSAIB0DJNHGr3b
fnC94oxsamla5bJTeWtfv0rDKwgeGg7xgxPMcLHb0cdSn3Ncxadd0O9DLPLSUF3WrAZDt1e9m0Z7
EnftcGXGN2FxHhuXY3cRoL/WL0bDxqUFpHY5lm5XreC4odtF3eGnK7ndTbil4Mfb31jPNVOhdGN9
Y4p7mKp4fsvplaIspQHOVFSuVIz6y+XYrzgHGnHBvHFU/y7Xb8drOrFDeF2okROi2hzJzpU13Oyu
oe5MuO8RkBq7EVE1PWurmz6n6mz+JR+tW+nM/3E4+Ud16X+6inPGZ/9+SsyOBGHD7vXtt2f+5ynL
ZiOC316//Zb8r//+P/OXf/3bU/bbNnsNv32wOUBd+8eMMZUvmg0rh2kh/mA9/HAkMAXMBjJWYEug
grUUizPWn0XoF8pLGboD5CkdssJcuv5RhZpfUOXxa0wVZuE/ZUScwDKKrphEo8KugDokMwGZmO/h
2jjxxj7xSLFRnFSTnQ6fGil6UCf8YrJqMQvk5OBZlUA4kk8wtlNaxE+XPoE39FaWjFyJardRCSj0
qrU31I7csz+M8YXwynPgKSgQmAnFpHdWdHXLR0uVNnbgEfSou8ht0KkQDS8bS78qAO3Lva3Rjhak
tOdke2JZRQm8aLsCK2eS4iVxVsvq1p7itadsfC10bUtZTUG4Ang8G4YS7QphiZa+DsJPSCCn+PSP
h51HAr4PAmnoycO2JlAltWvtgrYsJA+ps9wuTeR5ZXBvqs86W3VPCowX+G6EMVKtXVS0RySTx2p3
Ofw99EM4+67QtXyCMp1Eflk/bg3cGBKsycl7XrffD4EOHUOiZhABWsVa5Oq4llQSCqPXgXsapWTW
erqTIH8lfrC64DMQ5a8GIDCdCWWI3YGM949XTxF2qFpIaqdODmIVHImtRR+EWd14pahioWrUX3G9
MIIUw+JP06+YR+/h7Ldnn8mBuIspGnvHyWdJwzifiraqEXgRURR2q6oI11CAb8xYdlI9wyAHb3lc
5uuCmAl0/O1onWc+lhvw6yD0foKSnqRkvH0LW5t5UPgiQuN7s959BwojTIDFiJLNlXVJLEZqrUV3
KAIMEPTGkhaN0j+paUF7VF5rHb24QKehJzzVWJQRxP7QdqcxvOwn41tYErFgDoKWeYzSpn1NtG5y
9AIOUJTJm0HPD3ZbEBiLQRYpKuOtGfCnYBx0aDzbLFKe4srfytOwFTnJY1PFiat3W1lfl61HjOio
fOuT1GZ3Hb8nHjTKsTqPJ+RSRl5PhAkJkwKUbvFofjWL5iGYyB5Gv0fn3mz3aIXpAs80qGZ4kGqi
ahTBsSihCxzZ1nNCdPFCTAKBWdcSWF13u1BSJMIgps/U8PP69u4MPg8AW9eFxcEenTZY7sfhl/hF
4SkRnIPIf/Iwfu6bZ6m6QJwamBdhcasHN9AeOJO/+DeK+SLqW826Cq8ltPDv9pW/YImdmAn/+PI6
gK+iAkcY1FgfbwSlWG51QmYkZsFlXGg651r5hXVtJ0eYKqE7zBwEmOsKnIljjPci0xZPIVKmxp1S
ja9DJZ7wn7gOzRDab3geRHjAhC9Dbx+yBPuvDPeNotJx7LPOK9W49NVDL+TzHqV/a6RHdTI2SVfs
zcq6TNTmBmefRWH3vsPhtXNC8jmsCi8wtX/Mm/6oWcpniCM75E8fwkD3LYQswANOVyEEOyMCeJU4
tdJc9Ia9qepxr8HbmP1gWD8QsY3rrg0BEvAZqw4gDEvhc0it6tWvP8WJ3d+PT2FSQKoWgLVBo+vj
p4DHq7bZgIFOiHskGS5O77fPnaEe0gajK7OBL9S0F7FcPwxNeyl3qMtS25lSenw+R/IqZ52ayJ5I
aMQvZn5NU4IIqsGxDpSlj2jz1/ern5S8b2MYUxZwaNqP4KcnC3iQmIaIEoZOY1R36H6Rf3T2PlFI
Yiv0lRQaDpKNay01nzvZuo5tHLKk/NpCIL+ovBEnCvr2NQrEha1OJA1qJhCvP1KpgotkCKxljeE+
ZrCB6+kqnIxbw5rVrIi37bpYKqBMXaaehXWwzhWY+iwVVlA7ellclrnyrNUdLr/FnkbDY6LM/AGp
fpQ5F+JEcitp4UMy2k9ot6/zhEBTOWWolv7lUJMuEwYDogv8KCRUvUE6kouNSiGGeLHozeBGSs/9
PPuk0chg+2kkwkAVEFFnNw8qgBNYH61ZB3bQNW45pMtwbmlOve4OLUQbnyU0yfyZLseBeETcnX2F
fsw+OetmQk3ki4sSHgXKALFujf68K6vLVo1vhcrzReGrnGjxYqTiAJmAy6GWu7wbcWIJHwO7eJEb
0kpMIZ2NyvhI2jSOuQmebugOumwjqmo/6cYD1dHr0AxfG0tAo1TvAqW56damlqyDdFea6pmuFm6R
c4mYTEN5WDe9d1+I4gbBJkcav74wgsgZqOcQVlDXzbucaSZnaDsOyKLnOB7twrOsbTD1Z6koLmMt
vm1M0r2t5LUI5UN6jDr5qOXq10xgxgKRSOik5uSafoCy7bQ+FEToYh7bRjAmR1H336Xi0rCA4jP1
mxaQxKGW/q1vA+aP8dLuxMa0h0Md2fsYvVS5TWP1EiXxuQ/rcv6vyLSnjqcN0/RC8rqrNjM+mfIn
3sDzlH/rUamyisvXz9uA5mPJkVhAmFrbrNMJWMUOfFy+4nRRJRBu1I4T1bU1aK+6VN+UxngXSaWJ
JjHfFRCi/EhbG+XMVwxSsJ+63lHcnwd+pW3NYoO/10JtkK1mVdIheywfehUTb09aeqV3Kw3FDUkl
X2UOrKhI9BbylJDzhyi1n5GqYJ6ZOKhYjnHvW3CM4nxZ69iFz1zBMW3YFAp57wXJQemGDURj4ovK
VHXTvLpi4AGWkWKU6Xe9ptefbFlvR+kPeyfnDwauZeDMahIudbLueK0n5DKH2APKfd+FMsOu3lLo
9gvoW0upBUpLtOix86LAJffZzctXDYMWO9vqarVWfCwthHehKf4BhxNbUi78IVszH+6thBOx4rXr
bOrOzADC52i+dG3/XUOdubDC5JDY5mcV+k8b0NvTABnYpmAZPbUjUiV14DBYAQ+AtaXQhKJ8dNCX
sehEOOSvRrHSYWd5eN6rw8ILCSSWezDy3v31cv7Tas59QE6HUiczEPXT+5CNocg97AncykalkWmO
jdc3evpF0b3A0HMiyHce8Vq/vuopb0fRuezc9VDmXiYoycmml0Vh32Be17htU1zKerfvebrOetSw
Xest28W6bltKxsoAL+mrB7ZyN0mLG+zUXlPpPsus9Sc39FNpzg1hLUZVbsyGVdrJDeleVAoc5BrX
js5lDB5BmJV0XAU69vnDTrHCHWYry6TGYdUn1hOrysW8t0rnSV18ssOeGnvNL4einPM7hCZT0DH6
WBFEctVbHWpXt/Tp7wptScKZKaVr7C2WcVTu+mIg/6PYFXpCMyVZaJJxXZX+eVkQD576yzS7aaXi
k0XLmOfXyfxjxzeEyYC1VCydPt5V7NVTBXmOEKeaoBX8dCCqm5UAvLpK60RZqJaeEIG2KmzcWgfL
+j7awtX7VGf31MqF4eHWohK0jpEdmqLv3dDsUlkuFzICokaAnEldB3ovgtck5V+SjduhVP1FJ8jF
lHLCdOmP6JPrSwGMzsoNBlxhYv3ZGOVv/qQ4NHtKR6ONkl5MUoGoLzuDariZkeZMGV1tsL4hB7n1
TIJ4snwkmQmdqD1mTpAiJquEfiE0BNkQH7/rCq0n1afjYl9gR4ZHreXb/GQLvRBdaTBe2kmZ0MvC
0y2Rtsjt95+Mxp/ftSVUZUYUmZ00/+bV493BTE1VqpKGwCwr1Jy0SLetjHW8CVt9EXdbRUUaVvhr
Vb0IUwsWsbmsRO9KsYYvMz77ubb95H7mg+mHb2/I9HdYfW2+vAL54OP96GGTmdh2TS57lcNrgoFK
fZI4k0Us6rCUWVxD1B7peRZtEvPGqqHAQ5ZKo8e6uRflmeq/fnJHP62fb3fEQUpgpmlDivl4R2qQ
jIMhMK8bzNvAu6UbYXdrLSSiYGPlFwFRT7F/VuFaeyX751l2/OTyP89RA+tOumAyaBaMqlPLLZFk
CYOfGEeZk6JVddtBsVeCUzaE68LRfLlfeLFxHw/ypTGMtx60cL2VYNIPR6xNrsKa6ev52FEGs2fA
7qCgT08SfYP5+HqUw4dMR1KRyes+pKuljasiixwvhPmNbWTQzdkU2Cxnoxuhps8MtAU1TIY+cuJQ
cYMS4n9XHZrEvC3Tdktf5QoTlTUklSuE/d+TFuq1LoWbsjlQsUWF8Sp79cEgn3DEmsPHLDnO/PtS
FrchxWOmZo9jFJ1N/T12T0cV45pOZI5ijW4ZtF91ZWmY07qX5IuYdJSyvBl686bszdemKZ6KNuFM
u5jk8lB5AjYv+Zh5TEpO7tIzx6zWKsnjymmK9q131cfxdcmaj0cOJjfhYJGlQ8tPku8kCNdlX+4C
7D4nLzQXMAKXSg6luWjQOTSQyytFfO199DEpXdcmKjwcmaFqqxIlr5Ez0aXUcquuPUwwUkXdHvNk
wF7iiWYRrOnCSS+1EQMrX/90s/tpc5kHi6rBrzIF291pcIJRxZRTIpBdXaVtXslERYPm0OUNnVSB
D1IV2Aj65ejO9e2yycLvFitQbw2Yvwel0+odksnGgEdrIsji0MJJJsDMmrBrcl2GvOOILLljXuOZ
xqsqiKm98TrSPcGTDpaE7ThaG9OsnqN2o4r6ph09dyBGzYr91ola5TqOMV/ImkuszAjTtOgstoq2
w5VoH80KZagxS2CYfW4PVFsWYaiIPTq8Duxdqc2ifwu/FWiuiWdf1x1fSvUIyQ0TfLrH4R6w1cWd
40wVnKQSsN5WECChqBdpS+h8FqNogJosh5t+zpvxbQT+4WaSlDXujLFvnDU5DV1LpPsSRwu7sV+R
iFCUNMN+rLpndKYszYgASFyXJ1RDTbcs9IFERi9+DJUaheqmTeH4J/F5nI24j5GBaoIBjyRFVtJ4
gyWTvWhiUnP11IerL8hBtI6ein87/P8LTKS+tfZ2LkSCHlhKDdzJC1yRXyTdtWRziPSNnR0PRyUm
GtJONr6BSkyi3MZd6RJjhOVEOlTZDWehgeNZaF+aLQmWgeB4FGKJiBlMsDBV/mQE2qNu2ZvYNwEl
6/Er696yzW3MglA0dDxyK9/uYYtAczcfuihGBZaFtGHHC5IHJbr30jmuXGRz+JsxZytzpSnbqzFu
3chHlKbYYFDjhJH3oA4jl7PNb5jGX3iZfVPB1zfTcBlZ7X0Qavdvq+U/atX8rRr1Q3vzb//Wf8T+
5mwu+ffNnP/WgCDMvRva1PhufXSmFvPv/tHkNOwvcw+TQYcfJdQhSvQfPRsJzt8XnU8O/4ci2YQg
9GfTRhi4SAuVbiYnCPnHj37v2cw/Eoo6E5FUw+Dnyj9pcZ40TjQbJex8bW1mKIuZbf5xp/XacpBM
I1RvtPLZDopNNO3zKnHKNqqgy5HhTAB2jxXN4EYd6BM5mAiCzuw8vjeGmx65ZSop2woUzSQDGTvF
TN1FGFj4xKSW3xSvQxaD5VOxt+KgcWwfk1AhrfNg3AsMV0x53drRRgjjq4+zEZwK6ER19Qku++Yz
+e/1zc/PeFLfaBKemiZAwI1crnTjOFQt4YDUkyMlGvAVoB/KxmKh7WQfg/yq08xl0nPuTTxgzf48
2wJ/P6edjvdGOJWL2GqOilw8DfZwXcrLiEO5uZKy16TrzrpcORaaxQGfJZ5YMfadRrygAkRU0ozV
Nd5Gd4hP+7POShDhlvp5GU3+sm1nKqSNC0mpf8+n6qXD0ffd+PwLUPgtIOCnt4BkWmEksoy8dZXe
VZ1F0KCy8RP1JkkJ+4R3pFWeU7P4tv6zmT9P8HcqnEM/ZWu/EaR/ceFTCLTHucSrRaDeeBEm01vi
G3Hfg7EhR6SkSptu2tUbYiUI8MLU1Lf3eXjRyPvCw/LzmOrOaG+wDezkdVS+GNte2orsDFOiVaE+
YicXI6YyFnMj3F4reOsFxSf7+8di/ffBY+MCD+sMWt3p3UejUhfMZOUmastVHcXLAa/YDKdhw+h/
HFP/X19JZ0vvv19Jj//6t5fw+29nYeanTx873/Mv/rmMKl+wSDVR9s/f4o1K+ecyyo84U2LZIKPp
eE/ANL5gxD6vovRJhU4nhJn/+zJqfFEtmgO2aRmQMNXZJuAfMEXMj51HGCcKoJXCkQHEfL690wNL
EeUUqF5yVU/+VWul19EUXvlY0aSatjDl5KGME2wt4h36TdLCAgctoE/GYxcUMQXimLJhJxqQ3+jQ
pVFYjfD1i9w01h+ryMa0yAqQHDv6XPFI4ap+k0VXmEMTBZnky75jEoiyT91Sw5gJWvJZGaOuxjlx
M56ForuzK3D3JiFYNIi+hYXqTr2/irp+JSnjGQKVl4rGKDnLt3p6JlX7IBZAg4FrQfIrO5OUp+w2
MpEfRfCkzZrzl626AWWJoZzX0sGG0e09KGG9CjPxPZzaY1heexMSw0kfNhL16f+vOf7rfxEzU/3v
Z8pZWIXPT03IpHjLx5hDMN5+5Y85MudS2DqMYsWAOiVmXsCPOfJWaSjCsFj7bUWntPiz0sBHw57R
KIt5BW9DtfnRH+wQIaCH0LqiD8QEEf+w1DhphTEt6NPOXTD0LUxS+TQ4zNBavxrqtLwGqXeEjYOf
XXbOWNATreWYuNIEqXbZNGQNpCr1RhXcVX4bO0bUfJNb9SkekoOFAtC0R0dBCb6Ss1FZh3VPgGOG
6+bYyJmLpXe2FDWsqXev+i+2z7d1/t93sfnuAfZVVhH0VRhaa/MK8G77HCu4+HUiouuK2DKLcJzc
thwdUPGx9oeH3IbIGU3y3gBxt2oaNaS6Z4bqdIP0feILrDocaeAkDPYiDYGYWg3fNWNlF7e/vs+T
3u98n+DnykyCw5wfFg715vv7jAktqXEOkY5WPLNuyw1VGREODcmwRfkaKNpDZqM5aFvjazDlBo59
9FbsGdWXk5jyKBn3qpxfCz3ck7TQOHkoP+Inch3pfbMfNaK4xgnrQTo1ni2WniEdFazxVh02Wrdh
Un9vjLxYVymllmSM3wqcMFej0hZOZYbPWOaqi3KId1IgUoyNdxUJ9zimQci4S/Phk51bnObszO/C
lnkX84tgXthzd+7dN+vH3p8Mu7GOOHEd6wmtyTRq69riS3T9QKwQrnkAJW0Zw58pKSVCVXFGpTrr
fV3DPSEPX6PJeMryr7gy0jevWjyCm3atBFa7NHxv1ebZ2pMyKA7hLB3Zom6es8oxOvXSYxVhwGnT
KQ+bm7F4GYxkp/ajkyM7H0lUE49GcJYmyVmCA24fkXM7gGxdRwoq5equbemAGvI2SIeVaQNESXeN
eW7AckhMHAmLy7z7rigjNszRwYou5tZMQ0hkmysXCU193b4NekJ4tWMGO8JsUJZbN0E5royoXEs6
bwL6tasT6uS35tYwip2XpkeRdThlel+x+zr3bOwh/zdpZ7YbN7Zl2y8iwL55JYMRoV6mZMvWC+FO
7PueX38HdargEBUVRN1CAgeZzsTZwd3vteYaMwU16wymcUwTsvYp7NOpTmCJSQ+1Ie+gnDAZniNo
iCiqIGWRcq0fm14UwMP8zdLqNSm++gFka6u+bwzzSxFV12rzimsEWIjhWid7HJj1MZ6KRysBoood
Chnng1ngdKgYFHFDNICQmib8Hz1N8lXJrBHamdLbHOVTOknxrR5nW8mbFeFrWUJoDiSyFyIOPqK2
tgOOlFz3h6iyPBm6s1GDEJQqXMUVMO2Q7O1etPZBOtlhCXOk67HZ6rChMxuq34GzOgbs6b0OfMWZ
avWnoI2E15hWSawKdm9mRBTEV92oYQ7kNsk/CjGUEEofSoUoN5wgau20eB1GuLr+UmWBqlNI0Jup
TuvH+wyOrUpgpYvGH4NJ9wjlqx8R+Eo8rceFMnwR+Scllwg2aXdp9qoj/pcJ12Sxss/Nqz4aW7vN
DHwaJuNez6ffdSs9VbLgGuZLP0y93bbGMabOiGqJb5WW3gpN/jpwi3FSqjWGWplsRXoVDRllNygL
yD4BcUnDqDwxVHcZJn2lft8IwVIf4uoRUjrycs9K1DzCx7nv6ogw2EKe0BCbCvDaWjNydUDeKAm+
9IvgIctucb55sFokR1FFc20JsFGhcMBmU66dgow2BSRBFT3ms/InlpqbWB0g/cREpU10BWn0amjJ
Q6B2ADdFt2+GEGsScOlJBJE/lbB5bJbCgV+qOGNMl+7HoCG/AS8T1N4tJXhfIiVDqxLNX2QqX2Ye
woPWPAzKdJWq4VVTj3apaG+Xt+1VBe8y5zQUO++0NVEz+KePW1VV4P0QKrwedXP0OGt2kTiQFCO5
LtHPfulxONkG9XmqnJFumbQfZR4dRai65LwwSKwca6nnGBeOWej+H3/c8kY62UeBNJC3tTKethWg
y6C8m9I/DfRhwxduAPs6ho/PeEBJXftUiCrjRIgXzz2lpWaAm+jg24VWH0J5M6/Hg+Akc/HeayxS
bt3E6iF7Lfea0x+Wa12kGmUoe4Gp/fTN+0GvnAaIJTPrNTN8OJrNDvOPPzJ8XC2R9pXWbaXzljPk
472A2Im5ZK6xupDld5euk74xzVmSoduiEd/DzfzTP0au4PyGmvE9DXCD3DSh/PzJhJMIDVEkrKOz
XBekagl3KJR9hte44bN53TiFk/9CCmq3Hgjn/9yzicqd9xj7GNr+z0540th7TOHk43jt8HRvLMMr
ijcSYbYm3yn16+XZdeZeSBSMtKgICQAN83tp7Ekj3VzUKjQ1xdOawY6DP12v7Ku+cmIyKOHkH8s8
v/LF8DVR7gOEVFqQ/o5VGLOJcJWkj4S0DqXO26jTEhzmCY5DXr7uBPwi08i1/HRrMXzuk48/d/XU
62Qli2OxUhhwMrGeUrmBazmtqxk4I6fH9BWX87/Dl8udtEqp/2d/QNVqki4SCVetozdpVhTZYNBJ
IGgcVC+hNTidiMF6dYDQuBfHmyL5CtlXNY/ysduaBh+DIJ9aXwdBMnbcNhRKxZthimTcazQhVfdE
rQ9K17zM1RP66e8iLmQyTPa2an+SA3drgGdykPMwbZLvo0pxUG+LZnptjeJvGLZPmujbZSW4JSVi
gd57vYIQcaL+QIGRBoqRI1bjviMSKBOifJ8M8V41u/GoVc86mg49jp4BBMJR+4GWDpcVokkNhorL
sTQK92JuveK2sNfInaZzdSiS22p+NxF5QZOIU8XQHKCLfLEEda+Xw0bMcUUH/Nxjq50pKUMfzH6j
eCCbnSwhrdW1ZAOMh6WEK0DMqoj+fsBhu5duIkvbdyn5nAWVX4s3cS1u7VJnJ+2/6fN+Uz5ZY9gT
NLnUL9MHGVp+g9DdJbrgKLWj60cpdFDpwk6wdsL+8rw9N3GQvhFn0SQ04evdKi5STa5wUPTgBVXK
d0v6IYXfrWJDdn7u605aWW9Tg6ZmkUEa1xPiDAbzddjcReLWzvsuEvm403NE//uWd+37SR8mUS9n
cGpkb9BEmxoMJwG606ilI0R4sVJxet2r2Ka2ChUC/Q7ZImLj2A3S0QtbEIVw9gYV3/CRwDovMaVR
jpNaugnxcFQI90EvkXwlzW4MvdPoTNAMofNEJPpJrK8b/reFAdejXEdKb/WiI6XNb3QkkORD8xEX
mlchKrb2uuWxeOmTl8Po5JMnPaeOvlFlT5P+ZEUHtwvtakCeF/qe3Np5gPe4gdWKXxi3cYquNin2
YWOCD5t3tSx/pbrdidrygNHIg88j7/LkOrvITkdk9b6L6ySo1IJxj6/wi+15rzxSGbjr7RCEvg15
mCL/h2CXbD0sly3+c7cs2RnKrtmSl/l40i2WNglRJ3YylOfBQRvLbBDcorvR8t0wmIeI92Wp565q
FPvEmLEzrr4Hg743Un1jYz57LKAjQm2lLJoSdfXarylpyMSaX+J/xVcktQevOQSu+aw/9G589J9A
Bu9CF9eNyz1/dln/a1ZbqYX8tjbyltSyV2RQwT1VAMaceoVebkVdCFl97umThlbbqAaGmrpsGsqS
8TFPkRhE0V2h5QdD4qgdUQP0FCsv6j/ZB/fbH/Acc4Qe7hyMN1CNcUK16jD/KiGMdmN425g817IE
l9PHCI8QK/oDKx+sMrTSOMNRaZi2ltCZvenDFXW1hGZTyxvI2LJXI8EdML1SDQee8yMaE7QA4aNe
w6qGz681wi43/vqGeOUTZEnb6KHVhY3+fL8mrGbuh1+zWjFprmuF6HNhViiNoSY5AXiOK9UjAeCm
/mX0CkIBFXx/7UrCLW5BkEnj17zaV80tmv1DmbF7IW3cZdqGVPrMkkIdT70lgRril9oqD6lEQV+1
hSF5RTvzwn7txrfLU3ZFWHk/kT+0sEy1k0XbzlWKfF2XPPG6+zl4lSO41KfdWYfxXsZS2dxQeW19
0GplJqqUEIfjgyrjO5rjnBvLxgctc//TWP7rsnW5SaBrcxZ0muRBpHQreXQUTLjbUX4yKhnVBiDW
MDqOvYHtk3ZnbU6lM3vAaX+uoyQ+XjplYfoS92DzMO+m+/E5cnE/YH7Yw05yIec9ha9bp/DWMOqr
9YQjqiXNI/0qHMU3yoB28xGD3S/DLj4uHuab7W318mrFYDvVllbFtAlb43dau5C87Ey5Kw0RI07h
qGLrIpsdmZYngejJxhCf3TxOhnj91sAlz8hRbXrtLvsZ3iJS+dN56V5wIkdfxJa25ohHbWuT2BrZ
1fE2V7NQh7UledO1eWhYKShhHZRoZmkrBxwi3PwglbbEA2Tje8/s9h+m1PLDTpZoZ1ImgHGX5FEq
cKt05tXUH7P5xUq+S+jwxirdwG5ttbfadJKS7ShLaK/UPLjOliaDIf7mqw25ep7xQb1xbJ5tT1lk
Fhp1myQtP36fOs6GAKqNLQg9lDWmT82YYdEI4rObiDtLuzqyjpen0Nlt6KTJ1QwCkx9qTS1Jno5h
JtHm634Q/39G7aSJ1XTRLL/CiEemiVn38PbdGUm85yZ+cMW5fJL6/j9p8v8xKLGMysd9D8A7SSQR
ZICOzfbqTkB9J8UV/cT0bLuHttPdonwGi+qmJhQMYdhf7kD582rgNEIUTS5F0inuXG3k/TxQYYmF
qjcbxW6qJXcyJleNEGdX6X4o5acGqtQS5Vam8TCSfR3z4naQX9vwwZggPJWyN2UPYU3AGFRtnIxf
EY5A2Bh22fy7wF8n08pvU1ZXG8Oy/K51N5387vUdLZoTPBf8jo2rV7731i5M5+sOK5p2yDAu40Eq
da6S6f/rY+9Db2mrwYHfaI3Yd0FcjQFGg7sd0QleHpFz43/6YfLHVYQ300ggdJA8TfxmyMUDjnU7
2Si+F5R3R+VWLeHnNcsHyRQNkLDkuF6zODFWlkfMhjjmfODA4YtV9MjWw2pfit9qXE7xpd2NamuX
0Mcb7YXK78z2pdQ2e8NRlfLOKvs7FRZ4mGQb/fB5aX/8ZauljTgwCaY0ZoBn7X6ApGMZxf/PHDr5
+NXSDgEMIW2NJE+Ny2+Cj+oTy3U/WEQHeLgGhWvo9ynxmcsDvKoiX65qfBnZYu6BWHor66sF9iEd
JYIBN5uBnBJuBL0s46wI6l/5GviUb0D2EalFIiky49F7ufUzmV5a1wB2qRockU8wTaXnvt5h7+ZJ
U+XoSIumlqHEVgbEuS1Y/Z2gVk4UqHY1AR8yvoT6V6gHaJBGNtd2b1S/Ikweq/KhENNvA0LWy7/v
7Lo++XmrQ7I1B2XME1P04rn93lJPNOb3WUA8TCI+O1VvSa9hXBx/udzqmSjtx15ZnZUTlnFlRBDX
G9Tyekq5a2Xo4XQ40+qvIK7cocQMSEb91/a7JM4fDSk7ZOLjnBMf9ZWjoN6HxmJmwDQdDQYUU5/u
bRIEJxc2jrzPl6bll0KG0ZEDgThcbUE9NZUtARLAJOODoqteVWmHNEw3zoUzF9GPzay2IYokeZcK
kuj5Q3GYw99SAeSiyHmDd3c9ub4ZBDmGmCSNgp0+YI1Q/ulwq7g8LGf3gJNvXd0oypqgwCTP2C1V
/WOuQiGXt7I/Z88/YIoUsZJ05aj7uN3qiToqYkgTfaf8bYdHpYlv43h6QHu0saEtZJNPRxYlKBZS
WTCoMHc+NjWO0KVw7gOt5vLGhO/kVgcf5DEQ9NCjYteJ9v7GlezcZDltcrWapCIVqeOkBtWQ3sRM
vgEC4lJR7l4epjORKrayky9brR6FjHo3L834FHfNjnogG7sDyIXrLcbedmqXPxWs5DdZmOc2i9N2
l9Pt5EZN6XGW934jenVbwuN4MATkKXgF99DoCk6pajgo6c/LH3vuxDxtczVhYK8hfE34VpBjTiGZ
17ERvdQzEJW48dS+gwDWb82cc5P0pE1jFZCKwGlQZE+bs2XLb/Wj8IsyId6iyS1h2MCR/kJrt5Pt
bNxWu6u9pmtTTTEH2l2wrZp1iG7i3WgjFnAkL7Ulp6R1i4a3kMvvIe317e70g1e7j4hjFYydUfRk
bF7VGccB9NfzQNpjH07Kfva/y43gzsXkXR7cMxFHZjICCbLUYC4+3b4rMglCU9RsB03+opbNTaTW
BK3vy8xk59OuckE7jH1wp6bpi1RgiGwQJSdWsFfeY9d4JQhb0cjz+8bJb1p3hmQUpkHtshe3UPR+
JCOVe8wzf4qv+BhSL9+7gLxHF+/qptz7eXksxPiuTzeUI2e3r0U2AoObsv/1SyEKMWsBSskklMLb
WJqO+bxxCm+0sL7Ty0Yi69j5ip46PMT4C4jly+XhPbsd/vuE9fUdU3FiVoSUvSHMgZOV90k73eIx
sLHrnt0iTppZDVjeJr7cFbHoYZOKVIBoRkAKNS33EzXnRZs4HcYLl7/sjMKCsT5pc3VUWjJStH7G
i2XAJegaZ6yCqTFR1Oogjjqou7FNcXV4GuRd8BjblAnttsIb5x4up79gGd2TzRgvwlTMdb5ariIy
tseCfCp6QKPRD4O2kRLbmimro1QSMGjKTAayg7talo9BKdkbHbp02Kct6KRDV0cnLvTDSGp32fvi
Z2OPBPjA5Wc3u4GT7EiCb8yZdw31pfZWZ2hVm0obS5HotSXgrqF/bCgn6UdMkTCkbeU/knqblqMt
hxPWlMp1nliQWTF1kuCv7qpOeZ/Q2N9WthKpd9o0305Z/zuVNS/zux94vot4BHfzfqOblrn8+Wfr
IjRqquHNtWMbufzR0pvlZyMQaZ/Zh77oO8NwjIO8E49tuzXPzx5JYBBVBHfwJ+TVkaQrU4K5gTZ7
0oPozDsAIosipbVnam8ckCw2piyPJJkPl7/z7M5x0uxqSU9x1oddrc5ehvV7ATcoQ5e1RTYiY3ym
N6G/Wws4Er3XGqiCrXUrjQHNVMmVuiBGQyxpO6r2LNI4NS9TPx1dgUxYFCAFkpVjO/kuleS4K6mw
G7MUr5xqly9uVth3mWJ8HWqQ1oV7vPSsI/7O35IFZKI1JGTbfRn+Mtqveo3usGi/hRlpW3ymVH/+
OvT1lQUweBqnO/Sje/hxuF4fkupGb+DSlEEM3UCx4ckBHkLhDKbrKZrNndxW1O7pcGq7pLiZra53
6vlJVZ96CSFPCPc4AVZm9W4Tj47WSK0d+eNxUnokfwO3m8YZVRO1QP5HjJ4abTqEaUBZ/V91yB87
6DY1xb/yXB1T8TEUv6s1wCE5wnkzc5vot2H8nQrkpZV4TKTRnvD+nrLR7gRlFxcjP/TKz32qB6o/
KRK9XJ9mNyr761SarjKDqnQokR0WWb3xZcQbKMpS3EdVXI0X41rAzl1+UOvwoW7TgyUJopN0pIZJ
R012QeoFTWrS3qbElRH5zPdy0+AIBbFY8Skum6rxvu91lrVwE/WkDkIoWhqlxdIsNXsha1CRSONz
T9yZXFkAqGweEHoPfQLKToifyl5+CfruhymMomPi3tMoir8zVSywho7q8RnoUq1t7Eif70JLQIiK
Xwr5UeRAvPi4oQ95FRVRrtWekTROavAUr1Ms2KyjSDKvMEPs8F7bAdc57ahSoyp7HN+OqcIjDkQ0
TOL/dgkuP8fi8oHSn5qXtZBqHpM8F4Wp9mqpcsQocZpQc/pyC+/x6U2xamZ1jGlxpkezONceBq1P
gdK4WdUQxNRsIdW+9P2PsShvrHLLLGZlI0BQaNXs6kSbjFIpQ2WoOW4w/cB6SibbhOUetiZjssO+
zXT/lzvaqsHV+YZmUPXzju6cg87uWlhS1PJ0+eaetsySDwfEqp3VLIJAZDS4t9ReqL2pen9fQtqe
6x94jEPc0ZhDOBfU2kvg93dy7e8G0Bz5NEIz1FwFkWypRMep2qIHnrk/UM1EXSrxEx3v1VVvqyh1
IxzLZk/vFFtnA6MK+3L3nnsTU4pIVR07OWamaxVFo0V4rM/15OELgdbXC471D+0GbnN/g3+5S2gp
e5SPW5LGc4+FD82uhjVGGmiFhOM92C9udCz30jHFzI+UGgYyjlXZ0ZNydflTVxWo7wFN6swUqMQS
1GKIqx83iiLVxXj0dcqiwkKzRaVzWkO/medxr87iU2NChZL93aTfUnaMOgwgI0Xkeq3f10X8pA38
eervwcnaojp81dV+PzU6fFJ/V/rDEaoDLH0lx2Nd4Pe/JEW/TwP1OETUWmB6PySHYDZwFXzMwHgE
Zc8WVR7HIbmvguaYmq07RZJtgXuXLOGJ4+UhE/StW4lx5hpEF1CxjExXJL6zupZQR5Foc6LBZRDu
A8BYNWboZShGNux/d+xmbsMNJTO96Oq5hHOHyQLHJjSGWqm2xeJpq/V2RmHQsZqgzoRh7jVGDomu
fpP8SHTJCn9RalIzwgRvDmuth1aNPAOHtxA+PN5wPxT9j+Y/yjV9sMRrNa28EjrB1rJGureMydhx
l014IU7+Hv+8a0m5e8ce8HQEFztZ3lRfqfIQUEPybeqjABtCzVEzKpj0/CpWfmNTNcz1vgYuarTt
ftbLW90gvNnBbLGuel/emVSPltxd1fH3pP2shd95Uu0GH8CX9acpEKFHxvREDYGdDsE3cS52aRw9
Tklwr6XoG7Fs7LJfSUTlgHrdWDywf/WzeRxhX4hdAWM6x2ZxtKgWcaNewmKWWpVOuek16TmZ1auI
c6iYlkpk1A5NcZOF5n6QfmG9emiBtMkRslFsgVQ938EItet4vJqViBtS+VuT2p99CxdCKM1fMyiG
PA+eO3V2W2CyRZm9FRr5j3FyLTFGIjbgTCg9V9P4KqUGgGlqpAc0Uj1sQxwcfC4j0a5scS8L6hdT
7xyFC0onGUcF7wekcyE8ueI60kXmc3Y/psUVJmHHLpGeWxaFatUAs9/8tLuNzZ9Trt9IFOWMogki
COvQzDRdyYpbR67ayMG76auV1Hi3BpPlajXsXymaf6opF9O+oiiDs/u+qmIc5WSqoKJAuRFGBaSc
WT1laMjyXLmf+/JGbmMX04StOPWnK/Nq418F59opnqk7l2pvquRdGkrPhSbYMhlGrOv3RRQJDl4x
jhy2B6ix/H3kFsRaYChhzdnuWon0S/HbDARcbafdMuaGFDj1dK/H1OOPKhzkK9l/m0EYi5hgSPpd
GFEbWr9WBkakSbir4aiVHb3WewLgf9Ia2DzyH8JTDIXCmdqEWL15VZXpHtP1q3Qy9jEkFVG7KcL+
UFDxH7Pr6Plzmu+D5Bd2sTex0m+8nz49Z+ikpUZXgpu1kHVX+8ZQ9k0Icrr2Rnx2Tb2noL64HsLR
kbWNA+ncObz4ey3o1jPVYuCiBKEZudcIJgA86YA/HZDE/qnssMOWf10+Et5/94dT35JkcSlLk8lk
U0KwOhKw0KjLtC2GL4EV8gCp2y8yRYUUzFxTivm1Ss3ZHmfTtGNiBUlaXCvVQhLx5a/1RAkNrAHg
iNW9oJQHBYvMso9f+jbwInW6qkCWXP6xq3ANhAp+5kKIkiHx8+JfXQZYN+QGBml6CKKXkjSopFED
k1o2uBRH6VGHBG+XG1wN+qcGl39/EinJMvK5SUmDcftdKb7XTGZjUOxy6jbOpdVd9lNDq7uXpJBn
7Atxesik0YljKHVwDs0Zi6q08yC1IaGC46D7G82uOnRJcH44DFeP5VbEXlHUOAzx6t4XQ/UcpIEr
cQZGGHoM6qM6V/vLPfr5rbKg34HhwrWSl+Dt6kuz3pxTfZI6r1Wc8nZGs5vajTPb/k615e9oi7tb
EBzX9WErMHDmJkmBPZQRWCNc9tYFqaUa15Eaqh3ScxiOw9uAP9DGt33qTvYI7pAmehAqdD/NT4jj
WZUoTeNFGLGo+W0S/8W3cux+FMK3JcKmBk+p/icNNOoVx3tgtUerhh9FpYBS1FeBaNyNoOI3ftS5
7QT2IrRBDDxFZZ03S3CIJfJTNh7336cpmvbN9DWDTi1GHQbIHbAeQ2vcfPido6sqBEDFIZQiP/ja
GeObz7Wnkrqv4kQV/+Uf9mk8llOH15TIgBjUd68mgiokCfccUjGm9aJYZK+3RAPnX2onLazONauS
k2xoI5I9B2BJqlsQXS1uJSc+inbobin03kM+H3bS5YPwNqDAV9bYVFcnhKWMjdJLQeNhS/UoRqED
rcZOMI0vCY0g3AgVkrHqfZHkjjXFd1SyYHIX3snwnmowgWE3/SjFn0HVHhRN3QdFZ/dcRPz43vL1
K7/Hfq9SdjCgvmRhcd0Ffxrl5+UROTdTTj9gtRtw4xSwEvJrTxuJUerYysXGE7Vfu7QOvrXA7y43
91leseqw1dET8pZFWyXwgM/la2baNZTCJzGCGpZ8t6o/ZHF2YQ4tOci+6WNz2Gj9UwRvaZ1lYVHA
tpQzrdKDQmMRRxJ03vGSdVUr4U1O/YlslSiREzuapG+j34OEF7/GMMc22l7N/cUYDSC6BOoIKil/
reZ+OVaKWiHDeuRdQehwLF1sZr+VzfSomS1PkRImeKAAlRG/DoL0UhEanPTG/5IS4lL6TW34qive
Tx+QceBZ8aIFBbqauVNC0TyyLOFhQS5FVo/EUd2DjXTavtzJecH9qnD7MthZUDQud8Va5fKfk295
iXGeY9aw9lYu0hhebBjOD3nwc7Iok9C0n2Vew4UvDtLwewiiXdGIOwuWWJ1LTxK3Tcotd4by2g2N
LfW/rLa9LdrWLf0GCy3kMJd/4Hqo3u8cJ79vdQWYELkMce5PD6r/NMeSneTWRgtrMfx/dYHC/gsj
gINjtQ7UAfK25Gs0oeh3vfFmRemuU/ZGMxBC/BbBgYPNXNRPYvllGLBgplpLHRvo61eF7vrjn9kU
4SG3G9fQs1cSSkr/+1ctHXNy91Eots3iSp0eyjrcq/mLnlp3flHZbUTQs/1pEF1uLWt3ube3Gl3d
8Mo0nGIrsbjhJSO4UZ7B1kCmlmAEaZ1p3Bd17GTdsDEJ1yfFpxFYDbKA0rixNJpt3MkNncg1sH67
W6x8Jbc+8LC7/JVrzc6n9lbr3xdFszXhh7z7JGMcu8NIQt+NzrST7fav726hXs9P4n9juToJe3XE
Ka0zpgddja7S+C0ety6wK1QpYvflbn4yXVbbaQwTsJYEmpDjP12o7OpQeWSqYHCj2i3ufcOhkRKb
qvKbWOztND42zUuI2b0FYrSN8RwtN6bSViev6xKoMEmVqGNZjdTzBnHkpNaDDt8lDgtXhbtYiLkd
G+EXBSsqA808R+NOHDbn1rJ6T64F645Ziwjb2QxQBLOB1Ltxh7Orqxg2xQmkwEDu36XE4Lf2k3Pb
+clQrEsT2grBbd4xu/xMJtYi71qrsbVKvZ19lBjYMorTMWAbE3Ff2ZjY8sbHrray2s+530s0vSiL
lGO4B07W7JZpLdrGY9ZtvCY25vWaYByFfS5Q2cseJXkxN9jI2Fipy8K/NHir/UgSO2MwGmV6UNR4
HyXCjc+7TIy7ndBEG5nyrU3oHY19suGanRSX3P+nB43KFT+mzIyQI88+USbQtdR1h7vOBz/iY7MW
vuKBudGZ64j0p5m62pXACU+GODN4k7pHkKA6S1G/4PjNgaiep7j4lBBT3FimAM7OdPG/R/27E8jJ
Z1eVmmRjMk1cPro/UZa0jmokYPdqoF/6q1jPtl7hjkXttxMDdIhA3khy9NxFeK8aivzKbfg+LXH4
hFPmczxoDZiaLlT3rQRCvTdcWeyIQ+e4Rb717W+xbt2OqGmiQ4IQBNeCMZ3lDXyVv0P3qGswpvs/
vvZAkeRDAMsjNJEUkMPiqXw9lzDFfltJ7+aJbo+QMS4vn7PT+V9XrHcsQyrzSg9kTr/yW58CP0bp
/H9rYXXT02H8qlJHZ0OydZLyix9scQneMzKflszJRyxbxMl4Fr0pF3HGvWFqfw9KDFcWaU15L1b5
LqkHZ5gfsuEqNG4jId6ZMN5FISbkQA58fFlseWNy51IFpTL7U4dvmf83ku6D9EuNk4habkiY1+q1
/8z4k9+62q46vGc1ZSTsooC2IaYXytOtNefuHBiHpAgcajHvRqi1RVNsXDmWE/dSLy1T4aSX2rL3
JaVnqKP0LUxH3NpCHGaCncAjXCWqWJWte3noz+8vJx+7ugToaRQaYsPYN66yD538YVp83WdHONQH
tdiZG1vnsjVe+sLVhcBS55I0C18ojs++DFb5raoOlz/p7G2Rkn7eb8pSg7PanSv4CYmo8EX++DrE
34Q+3gkGNYcqx41hOXl6L/+30er/WPVzfo3+a3N1VVRmIeay3rNL43vSNO1+gMh8+bPWCqP/mpb/
2lhtxGYjN0iaaIP79nFIXmpGyvRdKf4hWk+t/2PUjxGuPZ1W2Agw9/PkRcldjgd8J3cwqeZdYz4k
MNexY2GxaXZpAAkoenBxG2+E82P874euplQZlFqYhiOdIf3SYS41xp2lhxvdcW6pwNyEbQ41FrzN
apE2ai2nod5MDxgQuZSTusNjlLxODDZngRPrG+fwCkXMTRb/NPLAyxOdAMGnF6kRyHIfko1+sNL4
MZXa3rbM+KgZee+0ov84QbE/BqP1YIrpY4qZUWaGN1oSgo/DcshpxPII6PoV0Plr3OGeU8Pkj3Sw
VMR75ro4tr32RO0T8Hv9RetSUDMYdB51qaz346jumloEy+bzuutueJdfT9HAudZpvxq//GYM4bSP
Bsq5og7FTlvP6caqfTdt/LBsWUxkHqALyjIAUWs196omIH4aRcWTETdOAhfebIp7yxJ+tojUDFzZ
sSdRZHuKyQ53Xea7oYgrdLcwxilHFSPtPpA6kAy1SelR7UzalVVfi1hnwKNHipTuMPxe/IeuzEq3
617cV1nsFhl5OYju1qAde/+bYGbHiIoSUF6OIRV7sZi/JZDlFqIDtcUSMNBuRGJV+l98o/s2y2Tu
5+S+EzrPLLMXkHF0X3QjxSA+hNlB3LTDfdyt/dHhHcAFHNaXNf3NS+mqSGTgp+21j3phHF+sXMKN
rv8eaZIT4XWb6niWU9TS5NEBdmHoCNYMDIhsNn8468AD49mR1Ox6kDEMSTKXJPm9XyZXSRw8VHnE
M1JDV282+r7Wq9YWxDBxYCjUrgmC7fK28ekiRUpEXkiDyuJ/il/FxyMl6IwgnH1L8Uif3AYW5dCz
fKCwFLDyU5hMG2QZLIxX+/vH5tYa4KCxBBE4uepZ/uzF+awBdmRDqpso49LUXxFt+hmEuLnPmINl
kk2F5KGP5JtQgo4ppkcjn2/6Zj6m3XxjSaY9JtFrBqqxrYYS5Vz/3Ovm3SSJWHFVmBalP0jMHY2s
QXyCCVNntZzSOX2vPGFiA31eGEN3ENDuYtewpTH9dNAs34pxC+V3gNCtdYSGhLAW5KEARQeMRoBp
H+66iuq7k9XeacaN2v6QB2FjH/q0t67aXN0QOqWapywMVW8Cc1vSoUH7I2j7Dd7Be0XCar1/+LTV
GWoGU2umg6J4bRPvpAj389fRD7+W1PH1Zu1J1FDaWognVxH4dg7pQq9weoii50lksfrS2zCIx742
nHHsv+cjXjpSPb1IrXQHeYa1P+4BDh5VQXE604Do8NMsDZs/cuJ22rUAIAud/2yW76du/pFg9R5p
O8HX0S7caOpfBeFRHGP2iaRQFqkq4L0cFTAuZbvWe3uYw30gARnsufe3v4ZQvYnlHzVpbIqy3Aio
E+DCnSYHV/Ho+ZGXLbSJqHGRN92qqVdlIdCOt6580IQQq54FJZxunF6fo3urcVxdGKTc1yPRj1T4
BMFRQKAw35KcHspbX96DufyJFOIaeZy2i5onOHb6QorZ0ixvzaXVph7FkV+ly28wlD9J0XypOZjS
xHy8vAGd3RFOVsnqNiCWlG5BkVe9SBTBSmMiATvdr6+ItP8f18ZqqxPMvpxLdK2eLFPTYk1XkxDc
+Hmy0cxaGobA98O6Xz/I8k6RYoCh6OODGZ4Pdjt60j0LJtx8YCQ4Io31fR3p6OOqm9jqrjJUI9ia
dc5sSIes30SCLs+zC4t1HUsSZyFNRViDnlApzij8GGaMOdrO6SfxbvL1PdYImBvwr7TSYT99ujy+
G7NoHVfqk3DAyoodSdWmuzG+juVsT8Jw4wZy9hiDy6ZyB+POtxZa9JEQmWLPMUaIdFebui3HtdMq
41XQNXvdfL78TWs2738N8b/mVs9VIzMFgM6G4pUlPq1th8ffAcz+NaEQ18xrt8YhACjaXkGwnAkB
WqbeUSN9pyucBJWIEPMnzl/7XLKO4MfcTt8JEl5VZbZx1T6/uP79ztUtWOhDpUa8pXg5+1jCvpmk
rDPV0fzo6nKXfH4ovs/6f02tTp7K94VmyJj1UwM8UwCQGmrHBLJ7CFE2FHo7SaAux/HB16HA/j/S
zmu3biZp11dEgDmcklxRaWkp2PIJISfmnHn1/0PNDD6JS1ucwT4wbMiAmmx2V1dXvUHod0ZpbVae
4fOV/s8zLI6lJhnEWu1V5Wxkdy3cubg8Kv7fKrNuJQ0AmvBbhcWLd+mhLYvd12OvzfQiYPtlrqSW
x9Azdn2yrgwIOZGPYWW01u1YcoH+tfgsTeVeQxvwojefT1Ol6iDUUCkgz6nw48Yg7WkwCpLson3s
iu5nDii+jRHTkbU7ecRvosHFpNSbQ+xbj4mXcToX8Ukx+juti9b24pLmwAPiDwgYScaKF4eWi9sA
eie5ocvV3ZSM14hLlG5T68DksmCHrQHgzSoClmI8qSVuKpl5ZYjiVRDg1NsIWC6FWnUj1dIh7dQn
4CB08FLA6Z4lXHdFfSuO2l+vNO4GJmiTNApmqEL9V6lDnPcEtDSjA5p0oGGpuIJBc0V8oFqjMTdl
X/cgz9Bs97mLO33QXOVK8buzIsToIDN8vRouUz+LSyevDseQSK8sjs4uC+VEUbriLKYGXoHGdizz
K7D4+PWh9ZGOKY54JA+9+m8Xjv9noeGTgRUsd+h+0lUBa7UYOFX1fMgkpTlPqbYLJOB0g/K7xdUb
lClMi99phrB60qzkg59sfvwX3w27OMRZDTH49sE7k8LBaKl3JgyKANtQS0+QQjW4AanHFr05VMm3
XdafOmuN6f32ah+POQg8uBVLOJpZlrlszeP8KPPTND9LrVG5mVXsyrFyJ7NvbVmWIwxx4G76Jp5c
otZeRXW/r4b4FbXlpwoRI7i+OhhRq0o2QhLexUitfb0kPp5QKEFoojUDiSCG07XmSvDxouXVWdn4
sVBAog6vMqy7peaEBaWd5j+EuFqJRvAaLw59SBRAShRgeiK214uFIKt+HAlo2iFvV+5KD16JEF4N
k/YtFXXMtJK8cfRu+iMZAPVL37O26Dc/9M34G8GooyEMJy/vLWJ4AZmdw0vWPK6uSIqDhG1SMlIo
NnyC7MqgVqf11p5LZrkpBu2ujxEm6zHgMEF4l1oMizh7CETrezxOV9qoulIJ1uU7jFunbzDorlS3
mB7pMN35+fCgm8mTEIVsYkxF/G9TBXpzAvNtWHdCfTAhmcsGrp0jv9+gIQhjjopH3dAaK6cder9c
IKNjK2mOPgHrpDM+hD/7nAbApOAXiwy5Mmy6XthHtMJz/IKTEQtTGFiIXl7H+TDYpVgfO0zOUOXf
9L22wdjwuQuQvvHFexUJPznLNtYY7BFNlBxRhlhRVa+Jh6gI7vCyLh+lNN/IBjbhYfdLiQU05rE8
N4W9puf7mVhSeXgObBWzPTbNdB0qp2jwb6M0etZjZEKGFNtUmuThmIM3g2wfNre5H91kJpLx/YuB
fXgpIVgdA74eIpyzW68/FiKW3BK44aIttono4bSYbkdkYXPvMIgvecI9mSfz9FOg/KlJS4oR+1jQ
Q5mUUZHk6hSkN61ElzOvaV838ansphq73/JprCCB1xk3kCD5MyEEwN/YcGuV/Kwa9W4uZggZbqfl
cMNs7b2621UZXpBSdkS29WZI5J1ZBzv6YZSwXoOyv1EU/5QYs8+F7t/qI461YiTpW9NLajvhmrFp
RdSFusrsocVUEI+S8hlLwcjVY2hYIBNX9uUnx+nHnbKIXUPZ6qIVslPEI+rz03fZ4UG2KvUz+GzQ
KriVHIGMTk/qz+wmWNuoc1q0jFq6qMt4mxC4xCXAUDOa2kOGrTwXdLTBNe5YthvdVcgV7WFDMHLV
vbGSq112W2Yuwz+DWnMv+F0fQZiqtjazoDwn18EJWPl1fJbc4mG8Ce7Q0LfjA3rIL8md53pboMpb
ngLLcsw9B8dauSxdpE2AK9EDx71NAp9mLGskSZd1E+4bJe4NvV1YkV1gIqRN7cYv19RGLo7GxVCL
BBVuayhSACwB9vl7Bb5vs1G364jRBTaJQE/Cg9AIFtEomvLvReQ1GtlqkbDJz4bxW0zxyiysQ11M
m0pprwElOZU3/kzVadfK8Q8TFmLSKi8ekUUbvEcv+dsFuS2YT0V+3ZE069maF4z2sTJ++XyL9Y5c
Z5+pJueknBi3aROctAZcQ9gNElaoE5BKQEKNifbXWOGxhJRdpWxMS3B6j7IyqH4cayQVu5S8OIh+
585VnsS7UUpgL5LqZCaLRDdQ+xccncIJ5U8yfuKgVhkYJ4hQQRpXRiUl15+KXsO0/bn1XTm5nvr7
0rjPmp+CERvIMLbkcCa2OioSNdItdzu7908lRTqpOMutfwMI71g2z0UYObihxFUO+sm7EUTrGMUr
2dwitfjP2W3OiPdZRM1cXKPqQglgQbN0OrwZhuFvro/E8uBp7IN9UytndaBNgrlPii+gXcr+daFC
d+3udL/Hc7fZ+/2vaFr1D/i4d+anmv9Ac6P4LnO0LDKKrByUSElGuNn4akMJxl7h2N72P/xjtgfb
HlExn/ZMuPs/C/lfjK0sIkjQRireiaJ4DnL1uSPFCNpsYxgFbbRk69e3aXwOPAscz12XRq7cq2tx
8+Ll510Grl9G5QqbtCX/TrP6JISpxCqmjJ86WGmjEZOaJ4qALEp/Jo1vpo2X0f8/Bu1qbWyBE2IC
FuMv7nupIYMWsBif5vSmveWGgl7/BjYaUkmOQSbpruG/1t54EVdQlu+GKmzzsxame70SXV99Huar
rL5SkftYsfnPq+kIA0ILxhZ4cYuuAVamVtoRwLLvQ3b0kkc8er5Ohj+NQVhA/GeIxex1cuObuce7
FHjIpGiBFOmTliF9HiFv0Gzyek1A4+0g+eec/fdLcSWFxIjWyoW8CRZ7cAvm9dJ3mM28AIj501aO
LFh3SQc8Ea8UqcTJiDwFoQagoQBXxpsUQazBxzfgNQgRux9pzKS70BNt2OOOT9Knp4rdD8Ymg8dk
ZuOxFP1+I3XSg+Q/pxD8jQ6HPJqyeyXW0KvvD3XXtLYhp7De7gTh0cBMDK9wZ1LxH7FuCivZT5W+
o0XHGvoZY2kMwUa/8gWpvRa9aoeBGq5DraI60mT9/vqbfMxE/jVDCMAjxo0TtH7RMS0qlOnqysrO
E1r4tuodu7rpV5Akn24btM1w/tBN9NaWREqo/4MwlAwiJuaWcDunnafcerVqaS+EFsy96ruFInZh
nivjUAXI7oSrV7HLeM7mtej+I9OlKNydFlupG6PKK2MzO6s303cf3Y/nYksnDgfi0k6+1e6wwaAa
tx68a/xV7NKiPvzviX43+uIAHsShxnWF0Rs4vPkZuQfFHfZ4t84aF8axPEUbhhVXYCvmHJIXOwAJ
DzjR7Dr9stOHHoWGbbman5tWQXAveGhSJO2M35LyR++eg+AxiHN7QL4ghnQfaNiRNlC5NYU1n7rR
7GkHMBNjinE70tBygoaGblg0j0VkpLte92mv1rnsRtKxN5p+F/exuLeiRDoIRjQ7QJdwNiB5SuYh
rNEm7BLpR4nWB67m8rRRlNrBPUXg6jNI/kaTmmKTCohUxNsJXmADbU8DPSXggl40P9X2Jkngz0cC
9fLmBrsxu+xDEIsAGfwnmBO3cRW0tmr2uEwaLQp6JQrr5iikjiYFrzQTb6IZ9D2VPLBSst5QgXWN
ajrg3IQcJ+ZhQQiaPpL6prZB1zV7rxEDJ9eHyfZFjLWEMN5oQEKRfvj+9TZc1JbflgeWy7BcKBjP
Np+LxcmVfpoh3ywP/Ao8H9cs5llEpDMBfCY2xoOnZ2wbsbC592EaYR6bULgNZW3vt6RiU7qtteko
6dH9KIivXd15tg8mml23SYLo79dP+4aj+LCqkJmkFAkZR0G04ZIZ3Uix3OAhdE5BePfoD3lQdJPk
0SimQwUbRUUVJOnNTQ8BOhOew+LBUgSnIjF22ji51/OovrJGr7/CRJhv7wstKEK53sqjp6KfgaJS
KEe2QXu4UX+3k2eLVYxWPm5kGia8Q2cb2YvRmbR2DbvMdRRyEBgodVcqMKof3Lg0EbG9DsXiuvGL
xzHtdkA44P3Nq0clry2ohmHrZ1Z2OUW3ihcdw0LmrooLgtzo92Hd3tMfeZZrrkY9gOuBotIeYuVb
f5qqJE4FBtr4pUYrkYSrUZ4zkfuxVtgmZNYgq75joOZyBCDAMK40PS4ygo8JoLLA5cUpKlqDTwII
rscuqmw3huLJTLwrUdXXKnxrYy06HooWBJrWk/ApD/QhN5KbHmezBsjHTv7on3ynQL98rQN5kSbM
L4hYDhYRJpfwpeR0oGaKglse0mjptsHu2kyB2k/pfa16t55nYn1grUzpgtnKcPOQxEnLJKG+5GP1
aVMOpdCTVLstzpwEwA0tHgirsr819v6xdAH5iVsBBf56qwabLnTmdxdW9bY+XlcvH2Qx4dBWdW00
uShlZmTHyCHkymOHfocs+LZmjseMJDPB1/Hr/Xw547P/qkrTSQcLcsFv0gslxWs1xQ5jEmxvfKTY
d9Q62UbJfRek2Z4+0vPXIy4IXfOLfhjyDW75rhjRj7FEMsiQcyYtP7e7bj8LoyjP8n6NzXkZW+ex
eKv54J+ZQ4vUtgqaTuwEolWZqz/Z0/XGQFfRnPbW2B0EvS9sIX6MU2uvED/dALhQBiQgbYpkI5Zc
8Jo8dKUxvKoKaSdK5Q1oXsR8Y76EacU2uhf5Cnl5Uar51+xQWIcWSoFkdjP7WKqh2zmEWjgkZzJH
W4sjR1bznai/SFGLRQvBK7Lr6JgIT6Vc2L18HDJomfk2bLxb30DLB0aMZv6QrcYetfwuLJGPqqER
iJpLk4YWVduuFJcubg9M8fsHXmQ32uh5kpj0ydkCVh0KfxQdRTXvZWXRzKt/eewYGDORt1NW18TF
h0TcUfG1YWJaNjVyWftpbz7W7uRMm2wjrq6bi9R4fieCgqbDr+dUXtz/BSO12hGa21mLTCeH5pOq
rysvtDbE/P/vd0Gelb5FuZvqlLI1/btAcAM3dtJrclHPbtsrn07XqoDsZSa8eLPFPIqxLMC4L3kz
mz4YvpgFYAUUf/fpH2ODz6ZLy8qQrwa6adTmdmsqRbMp+vI7cifjuoHBloTi22J5q1Gg9oVZxOcQ
J++h/d4PFKCNBGPX2asUkQl7aGt/h5WOQ4cV0xeUAySqkXH6onqA3Vs/exH1bygZu5iYtrZZ1rta
UefmxKkKLAdZBhKOCttQSQyPoRy7kxgqtoThcerFO9P83bUqeYS8UjKS5yWxWKAKWZoqaojmYG+0
OJsza+aPjm18NqebUYkgRXZ33YRGhSS9dmr3W58oltR6euyil6wakNnqi8y11A6Ue+uIaYv5FnZx
fSG5jWAkrpaqzUY0IfmJWbFTSyO2xzhYicWfxcc3Nhb2DjTRUC//uArVXotKNM7ettWzumuPwa5x
i0OKSyDOueeytydkEodN7jZP0ea/Ekqcv/hi4j48wmIjqJEQpl4EzqrXv6caHsH5eJ97gYPF8r0a
AiMwCxCm38YSg70RApwa24Y/4FsAXFNqHqaw37UFLGgB49sWqR2wsuAbD1rR7XOlfc1L9VCluoun
sQom7OtdfJkkiTw7bTe63zM9ffHRjVAuxTbVk3NcYvTavkSG7MYjanlpsfl6pMsqMyqtcIDZOpDh
CU6LjWv1yAJOnp6eKQacaCjbOjunEfsbqbc2gXWl5wqgotDt2xdpumvTg4B8TtoHsHFkV4jGTWfW
p8k8jZ1v57H59PXjXd5xF483z9S7cBZP/F4hMdMzCMdOO5jDrzI5tAYaUOWVL6MTgUQAerNYoZNm
5HdReKsID4BCVh7jk/Ayfw4RMAKeJczWx8fopMBKTV9Nz4WFWNNoWEB3Kzw2fejB0W2Bwl+qV5vC
oKqs3Y9UwP1hTWr9szUBTEGxUCFHm2VJNxA0Q5vknA81iSf+6fR+ZPcdZpvd/1wgZM7fj7SYcwth
fbUJrZTk5gqEADckY9OALVP6lerdJ1uUVvY/5fDFFq3pb0/qQNNGUc9DPbsNR7ZMBbYbDRt1hpWU
9LMz6sNwi6Xe5PFgyHOLTN2Vr5z2xve4crBu3uAderLuoYP2j8NT+fu/EKr+JIpbb/daINKSDET6
4/pRWm+IE0st3nJTGBI2ecZBtcct7Ryn2K3BRha9yLdsj/FMnYu0iKXsklMfDAbiSDIgAd3ojl6h
vGSzhmeyjRUOiCFC0EUFeC6fWi+0FW7VqZUfdbnBq0S2pYDiiZqm36h3bclJtyt76fJCIgLmUSnd
mcjpGOZiLjLR68WpyQtSLusXqOzvGMk4jUkr2gW3hscSorBUTfE5rXaUSda1MuZltTgZPjzAIrNE
gVhBjIUHkIfW6UXf6aS1LbQ2xDwH78JWU2jYZShJcU5yEZYMeJF6WjkjVoZY9l7F1gynzsh4Cwom
JjT9oB9Xhvgs+hJqZm0EXaXCuZQ8MgrPyLPWnJsTwePAsq0dpUEl8E3a3UGm7crfrnFAPrmpSCbO
I3MjSmPMJepLSyN/FJB1OodacQyNxx4pWOGkynsQI3aGSKKul5spq/ZoPrpJ3IgA+p+mOn+I0vqq
Vf0bVCQddTpSadooQuAKef5N9WTqcXBILFl/DrOVq8oCtjRvt/mRSXXU2YhTXeb1cZxrfpMTyIbA
cyYJ5RBx+BF0v9sWWlSf/Uha0VZhjLaiYnt9jJZssF/ZVZexlEfgVDCwj1ZNyn0fV1wcIkmVB8xa
7nVk36lbqlRV4nqwfRAoCtqBlvkil0j+kcY6mQ7iL8inG5kLnKYUe3Aru7pXnlQj/N8XEeIeZK66
LHPnMa3FXuC2nyPDzZOBt9nQYlNc3JP/WK+d6SiOeUXhzIkxUF0BBCyknv71Tf4Z1hIXnUWjztXS
iwiBUfrS59HvGC6KKmPR4j/Ou0WQAUnUFJsssSMENjthOobZnwgt0ao+BGGzcvrMh8vHoPN+Flgm
H7/PKA+xHlfMQjwhAiA8RspLKtQrgywopZcvPecx7+JOlium0QtegahNaCcd93cDgmX2ONATCNPg
Sq7AZZT9NhKSlQLDZTj6+H6LjF8b+qCq59Z2Xf/0pB+6/L/nxB8HmB/g3avFJZCuxOPV9KLZq/B0
Uyu0BVl283Fl6ay9yiJPiIbOEuSMlSOM5U2WJLedqjgr2/WiiULEeL86FzmWIAjNVPSMMQ75zpMw
YdULLmKFK2q/xuSqscBctbvGz9e6NyvLcHH40ojUm0mwODW80jbpXFaZgH1sAtYdcNfwMvmrShjz
mrtY+VD6Zu8c8ELL4NhkGHThdlScNeumUhHcTmoEWh88gGk8CG250il16TkX7jF2eFSbaeUK/ckp
xlzTq+V+QwYvLreeIkhT3+UsTcT6dMNl2ajwid7UBUwaWDayvtOm/p1u1xzjF5oG/96O70ZebEe9
jUc9yhi5lY5V6pTH0vEAuthZdAj+zlWREuBQvXanW33hxV6c69FZ2rG4Ai17zNpbtPWoOB7jQHjs
BNVVEn+rBNNxlH1bLjtb7lpnSBGSTv19hBboylL/NPK9m4TFxg36MjX8fo4MGxMKY7Kd0wighIE7
iw03cDEJVeDTWAsrI19m3Xx4VN5mLC+ff1kUqqRcxf+FkFGAnnqeABW5wTYE0KGJeyhcmFusNRo+
fdd3Iy5SSzNqfalRmXm1+qX3N1ZW2+aaX+cn95iPr7U4UGNuGHFUsaFwgR5Mc1sNV5pHJusf2/gp
zwO3D0OnH3u3nKSdpcc7bj23AeWOMBRfenW6asW10/aNfXOxyf958Tco/7vo3LYNSt0KcSUVgM/Q
U5XGU5yL36xWcYyBEIOoh4Ah+JhtCrPZT5a2FeLpSYvC40yO9UP683F/J0w+sqbKJvFFqJnmwUL3
IpbuUD21/exbDbxff0WsDBBhWCG/BRMzZgn1SAlWIWNEri9/H8BfWMOuyIVDhgioXh7gijqlb2yh
bNp58AIUyo71fURSpo/xTlBewlABPeohjYM8vlkywNg+e9KtVr8GIjbas79ba+u9PFdHDhQInlZW
6sq6WRZ80iqB49mybiLcbCVXdHQT1wp0Zcsna2PciBNEL6ey5StzbXd+Gp3ffbhFiEI2sKqUhg8X
HYTKVVz/GDrjFhr9v9xf1jbIgpD475D4brxFbIqnMBY9j/GoK7ROIByj6qaj24ubbu3Su8cNrILZ
umMt2V35rDipGz6saRx8nhy+e4pFTIJWGivjHCHlH72DMJJsR1Dh0aa2/esOd2MEwm2K2BQI7bVS
9bw7v9op81J4t1Ng98QBMujsXqzEfcm6rsu/yTg5dZhvDVTtTXSRfEH7+f+5whYJB+jKzlTDtzcG
Hjxu6rOyt1I7uZqPoe5vccs8I2njfj3sJ23QD7HqTX/n3duKjeVpgcHnDkBTxn10SLEd0oZ827Q/
LONBBnku17Rd/Oyg+MmNRE16MP4OQ+EWvXetN6BphFdUu2/HYnBFHljzzl8/4iWUaE7F3q2FZcxG
VVUsDD5I5bbaVkQwe5M7sx5aiyv6M1Kl+7VZWR1yEcGbpEfTOmdWfLXe0Ee4EYwOiPwpjp9GIXEm
UL5eIO66JLQH4W8SJnvu+Suv/dmF8d1rLxn0o9VXcdzw2uOIvKJK49m7FaVZdPKmlVG/R1MBvQdX
NB7G4E/KCdqlvjukx6m58wVQocEamvztOF7uDAucILYdYDIvDE/9wQsrX+GJpOEqhHbZ+YMj9D58
0vKqabdG0G4F8VswWlcR5O48NODj5Dt5uAsr8T4Js8dpgnojBd4pETqn61RnAJY9YPobjmjUA4fG
wQZBiaOWoyd4GEpQljmiLfptk3k/fAXYkjiqj1o0GbZV1qdGy1cm/bMw//4N5Y97f9DFOInnsNM2
+i6k02DF4kOs777+tJ90X5jDdxO5iLFUKGi+zHlPcvAqW/yLkEXgBJKdnwEzIW6xCbAMGbfU/ojz
VPzQR0hP5v6/qHsuPB/+Fe4RJgcnBwgUuMjivtFY+RRpE5WRuDC3aUFXaox/6SYS1mXn/ZkK5S40
QwQN4m1YkImn5Ia1tu0i5W8leluz/FHVwraRgef46rZDexLwKsjYZ3yIXVH4q5v8RDsKSNnHdeME
IKomdZ+jWYB4gT2FyIcHHKLTvaCyWnCvTbT4VzWg/QDmtRy2sjn9NHMDBlfAb27tMReQCzLvOyOE
zdfuw9Ryavxc6txFwtnppvQUcLMtFNg6yU9N7V0/RjFWvS5k2VYa7+RZ3laM1N+5pd7Fc4Jdduk2
UeOtWqdbkQxDSvqTGIk3dVfupuGHAK9NHp9kVJjHfC/FhVOp3xLpJch/ilGDHifojNTPdpXacSC3
f2gQXMtFhKjLSAG3PxSRZSuZtYljPBKeREvaUsZ1Az+6qpUYEW+ZLsGUaL8H4HZW5F2lY40Benqj
SaDgFN/HnHHEGqgXtUMOi0rBg8Wpy/HeaqPXknTdjyVWyHUa3vVZLfAV4BVVxZ3AVJr8pdZ25icH
EeBYTqxMA1sQBjuPYIsVm7aoX1uhOQWD9NRpGUVKc5sDRW1lA6jdMVbgxfj3EdqIo2gccILvnU5s
/lT+76/3w+WuU0wdEpkEDGf+e7EGrbgnt0raanbL0vN4m/s/DU9YOenWBlmcIkhcilqXNdW5Lxu7
ow+bFT2UJtn5+l0+yZ8+vszi6JCrPO0mg3H85+wanTz8Yk7kicXd7G82QR63i023kbcwxPAzGffp
t5UHmGfrY5SeH8CAjSqB17uQ7B+wJEs1qa7O4n27Ga5RrdBvkgfTBQXpaFBDbTzc04fkptitHZtr
Iy+Stj7ucgEK6psJgiNKPfeMGioJRmuoTMXkCStvOkfjizflrowSE4KWF5LafkYYrQrGqzf9RnFn
q1phU+yV47DLntYIXPPDLwcDL21SQjaoIy9Zp8aAOKhJ0/xME9HxE4Ddq1iXOcX7YoglQEoL4lAp
vIJ9sMkO/WvzIOfO3Pxqt97D8Bxd6VfRkSC3mvKvjbsofYZTngxhw6sZDxFdhOFQ3M2qs7A6XbzN
8sfgqrkZr9YU4D5Jsih2/jOjb0X7d6kn9tt1Y5jV/PmwVrsd/3jQ8Lw7BVyPSt9iDRP2WQB4P9zi
0K1LSaVTwuy27XkIAQuId0m41sNcG2SxBbAPyiaPVXkeqsc6wBiuAuK+5km1shTfykvvJq4V6kII
ZL6XlwsE6xMePSs7a/7iX63ExWVkqkr0yMS3FaEflX10Bx3MMW0JqN6a09UnAId5GeD6MIsJiBdQ
PdPXIq+W8+qseK9RQsmgKXHHKcyrIFEfkV+EQCpOm16mJ1uNEnKf1ZUmUhCLO/DG8rceanDW+7cZ
+bDsiz/13pscnBPLw9dz8tYC/jgnc7b0DwtrMSce/C4TEpZ4hoJl7tDahz8Zn6yz4ei2tWtd8ld/
V16bW7hRrnGd/w12417FS+Cmvotdy9Xcrx/okx7yxwdaHpskmFE408LkH/jh9H9DzvpT4NC82dU4
PQK5cPSH+le3UTYAiaq1g+6yQv5x+MWBmut6GisVjutV8iPs/gh96Y6WuEmnxkFwYWNqBwkNRI37
2tfv/Wn/EVl+7EFm1BXoeRbvu+XvN1o81GE81yv1aS9tlbvedMZXid0Gn1fehECYtB8S1rlIcz56
FgJjm9unI6nPKlWLs+Zip3D6ULq0kN5Q8VRefIRGKfSmali9Qin9HDTrKKTRIzCgAOlqIds3WmQ3
TSo5iYQkHHfke7n3Aug9TFDYCU47QJb0Qg8lmVA5Kv3Iuk7vCyG325KWYFnF+6Hyil2XJ+1R4/r1
JDR4g+BCCJhFV6FK5s91VFSIOAr3QZi81Gm8ldqwwmTKegWXE+/6HvPBPHPT8ZZ7+rkUu61n0plF
kWuT9/Uzm/2ps6psL7Rg47PMFZQExHctKBt6wPOlTLzNIjT9tOqu8BsnydS/kUemaoYYDqKR1bXI
ClGbKLJuHxYKoCOD0kzcn0xsaruud4XhphiMFFEYeZ9kJX6fwUMqeaSinUBW3z9JoXWjj+EZKS7J
nn216mE8VGL9WwoHbSN30QSzXhPtTNGfkyqIHFPB9BOm5a9+ODVN9luV8r2vln+yUsIeJsv2QaF6
jmkl8SOiRLmbgQPcVuX0Ko/dqdQMPJSb9ie0Q2WDilO38eN+2vkll2gBZITdJ1mKRmF/lFRIQ2rb
7UTP/K0jrmQ3KrqeRf2YA7vSLY7JCaY/MswIeWu2ASRLKMJw8/WK/2Sn40MBFIMmqQ4a7O0kfbfi
B7WJ4gENddr8vs6tyZZfS2eCScQqurN2mpNui2ccQO7W/YzfRLI/hr2PYy9OtLGiIcVKa8+6Se0B
fau01X/0fnMbKMo5xj200tKdVbbCFuObX3E/bjhYu6Y+eXL8U8ziQ5lDjWslCAToO8hTwAy99o00
R3RnSs+RUh26jDZPdpNOg22M5V6gAVog71RPwo0UxDsZRk7VoClixPsWjYdhGg64K//WvenUyd7P
KJZecxmTwLyHmWGVW1lQN6PX3uiD8c1L++tSa3UIScldBEYv72oHKj5/PJAltXmCmf8Cv+JF9MNH
UW1/94gfR+J4Ms3GwGIMOfxwLRe5PMGJne/IB4tcxNO9mNpNh7O4/msExCoGnf31mlkbYfHZmCa9
zCzoDULwUxO+T8nqRecy1fn4DvP/v1uU4ahYQ1wNInIKM7PN990J3b1yN980TNs45qc+hjEhY+y9
89Z2xNrgi8M4KJUwU1peT91pW8yjxcGRhBcE5d0RHnQFuMS6bv4ku7VbwGdIkg9bcfHWZR7mgzyw
FbPr/Dbbeodfg5OcgUw763vvkwxZQpF5PuWQ7TSNt8Pn3RQLKIS2qYQbFlaaG90Jj/CS/KfsatxK
JMnmGSnMr1fNfHQuN/v7ARf1r4BLjgS3rz2n9TmufmcRdjNJo16NnrZBMCfUfxb+/ushPwFQf3zJ
xV6gilLKra7NwS23f0Ae3HmOYk9bAHAnHJQpNe7sxB6/q9+nTXfvoau2SsH59Ku+f+/lbvH7xPAq
nkHdZY/wQHZzE7K/nn0J/ovRLhfvxzderCFkUNIy6xitoZGEColjSY6wUel0K07Op4WVeb9WFlj7
sosN0yfx4A+BgpebJNiVePTGgxFrUD8x1Z5+6HWEe2O8kql9Pq1oLlGM0FjGSyMjK6qyGN9SNkv/
rcaRQA1/VNie6vgC+3LwoIyiDX3TEct+r0y3QbkmOmJeVgiYaTBXEuYm2vznY4wqhxrdmcxqz20R
nETc1PKkIAv0cgQ3mvy+67T01S+wO/Oa6JWEzJaH5K7XQNLl5AimjHhimkEDiYycPERXrw0xvBYz
/diP6WsvWD3eXPEfcEN7qeH4xwrG0yJnktERVdJtR76Qid/b0tqG+oOFEHIU926A5mio7Lwm3Of5
c4/CBOfrMTPFp7RPD4GSbZP0kKn6trQAZOmITWiksKa4k1PYwjje7M0RQ2BRcVOd30Z/tciVvSbL
yN/SKzL77QCt0oQzUWvyDyEtJKhEKGIl9WRL+R95VPZytsvj57Zr7DaAc2kA/R9+m+Pw3Rf8a80i
V9TwqkZpyS5KNCMHfgJfeGMpyunrzX95SvF9dDRUYDyh6LVsq7aJ1ngCAkp47FLw1qiHJavYv88y
9PdjLGJaFGcADCPGUHfmsTwi1InyzeTkp2a31iH5PGC/e59FLGv7NhsTrIJp1mIjaI42Pe29sZnv
IrKrOdHGcteEgFfHXMQuq/fQsPAZMx/tdkN+NbvI6IcYSV23pEzlRkfh8evP9mkAe/eai22F2akf
t2XQUUutuahQuU5mNY529/Uwn+a93K1Q7MGXkbrw4nJVZtpUGAXmyEZeu5FF/ujX3gG24jj5jkBr
MiTZM+VnIzzV0inQB9ANycagaJVG8kE2XzT0rDplDRx2uWpleo4WFVbApGDxFxfQWLO41fqQZ0Qq
+G3TAT7wV9r+K0MswcNG2VSyNIoJ4OE9pXHU07S14KxfXuA/vMYSg+7lVdqjepbALEEZIxDzHy2q
zW6Y1wiZJQFk6XbMjoUVpndJHFf3kgzZGTXTyBb9CgWHzEPAClXKzTSAz8ZwhWZKFTyGRZmBac0e
jCZ9bWh2+ApIgdBrNpI3ZjCyTSTS7/IMU89Ufqw0+f9I+67lxnk12ydiFQmSIHnLqGBJlpy6fcOy
3W4wB4D56Wexz6kzMq0yz8y+2n/trm4IIMIXVthPQ7+Jy1Ouy6eaSc8jvB/9MvpIWfnE5SdZBg0X
mdGxtIpzaci5kxF4ukA4K5K1dy0zXLSR3KRmbtOll0k3/Lh7DwGRZxY/TPFFKwHjGg5keFBFe2cm
gw0il1NbEAQYIDYGXEFuyXYyPFbpTD4C1ykzvAl231UTCBTwx+ZFy8E3j0x3rjspYKhBxc3RWmE3
hQhCNXvKUVXPktTpgRGkYniVC9U1zcIXiXLsK/MQQe2d0FOEBpY8Hkhe4upuYUk0xjvASqCnwGEk
3o6N4gwahDASOTzUkX4oe/OAVw3Ng2J6r3Q+2pDMjF7riogdkHTTMQ85cdIMTVVDBmuad20CBnod
zGL5hdB8klSzmD64fe+xdQ//I0DJBrvrw7ew6l1FQPKh4Oca/18ClL3ODmR8jlAazfpTEWbw8xs3
BmC4cNVzYEHrytN+bHJYtL/QkQLR8yBBJxukhPmvgEmAT5tBNg/kPcT9BdQBTK6BswotlUo5x4b2
JLfpJhJ8k0i/eiPe1rTxuvCOlCbg4MK4/Hx5rJ2gxbWPLBzM6gi724BxYwQlZNALV47QXOH6Gi1/
PUCL2z4aW0blgmQXXqE2geYVtLZytBSL/gS1xiDJ1qD3a3Oa//wqH1BKNuR5hFuhwdPSKw9GtQLF
/H6xf53R4mI3sqwlrMAAIAU5Of8cK+Lr6cq1Pt/aPy3bIhQ1owSyqTOll8WmR6YtZZs+ifaj9Jvh
HP28C25OSIdMNHj+GsSjFi8IhdYirXVc1YlSA0qu26KJAzqG/+Ewi1oo4VDGRBqTXaLpvgJUjheT
Q4wVBPe8Lt/W7Woui2dHiaahLjQMAnVb31DyfYZrVyhvYboaM60M9e/puNpokLziLNPU7AII9KlC
AY1DkCHM7oT8mLbvjLSozWh2CHGEWO2dSTzL8SsUsu0kGu4FLvj/6CMudc2TDOxwo8eu7KX7AsYu
DKXmmGb/2Tdc6pfXjWLWjTxTYkttE6Y5JLTh+wW19p8nAxm579/RBGMYqkiGRiw0a7+e4jgzmSTF
MhTNInD2GPoH/E9XPgILBFkEOr1oBBxo3LmgLAISPARK9iYJwG/NXavv2hH3MkTHufw3Tgy3g4gf
hJWgZpKRwdaLJwny3xQsIJQ9UXhGJmMaAjFQqmR2Fs31TROcnOm9GKkdl59w2n5TlegEq2+Hl8mB
agOFmm5+MhuUcCmUKbvktYaYO+thZGIldsgNWyjvJbCsSjo85gxi1BZcofWO30n9LxJXdpPwZ1rm
DJYd2meB2rABJd5i7t+wEM0cFRum7BKYKybkzhjbO6NXbEgsBNX8XOj9aJeWuGSAOUxliX8E7gh2
NrC7SLwMDPAy+iyRtx42xAp1Mxy1VAc2kMCIhj5E/COsLyNge5T/ktLfqVwAPfHL1I1gBqBU2M8N
exhnBIVRbGh/rPSPnJWPxiA7Oh2cLi4duQJGYkopkHeAeDZS7RdqGjD20tGNQDE4nlJblGeZ/arl
4Rdp5UcqUBeF0DZpikOmIHIwdhoQfDpNoQrPvRZKgXn8qUDm1BzvovjEtE8T7AhAnKOicVqt9Akr
9yIdTkmYHWuAbEXyoZnQ6syIP7XsL1yEXrFgdzkbA2EhsoglDyg94PHSbQXkjSnH54TXsRMjt0Vk
uleK6BJKH7nspxIeiRr9KbhhTHjBI5Riw7w7tkR/opDisg2RHdWEunFF4KAxuKFV2EMZ2jR+NgD/
rFKxTVHGd2lZ3jW0uURMfmAwXOkgvSelD23+Zhh7JAMgcj30BF1CLancMUsuhdb3Xo7CeAu4ATM+
BA2fC6U/QN4bCmoRKI4c5UPo8TxCUudBJb9oW4Clr65cHd8vsq9FysX9rykc6HOGIiUo5A5jQYF2
C83fR2O1HTbHE19v53kkEOLQBQIxbtmVohBu4krTyBdDwskLLxkw/bCFtAfa2CZAPvBVNcUpIQcj
tDx1XCM0ku8zJbMZL3yZKHTXoHL39VYBpLwEfHwq0RWTTgR4MnjRgDpStgjjDjG9R68J1VHhok0A
oFFg/U7sWRXVki6IXwXklIK1Ije5ER/hJ80W1hQS6diyX38SQXKg6RN+kiLVgLSaKHTT3ii8LNvU
RmM4kB3MYNECjqQ9gWPQxdQbc/NNWJ+cPqvRsRSxXTfDLmzhkD4qEE+mf1oIu6cxuctS1c+h9OQl
ISvtVKlfpDEr/apM196FGxC5eWXB9QfF8oZzklaTTqm7GKBAmEv2Q+3VcG/nKTq7XbgDJHKTh+h+
FWn5l43oN0WIgmXK0ZWGwCFB3Z0Bv86BTEdINVnQThLEKePaS3PzUQKHSE6P8AuCq5Y7ZY2X12ez
/BUL00tRiVLZQ1VCR76XXAUSWHAe82RiOlEHoNbEAK7nkFAEPAv/25Sjz2TDNafLzw/WDSw25o8v
iCQcLxZdijOxhhu12YzlZfAHt3nMlVMFaxrDQZn/Q3UU0424PcAlcG3/3GDnYGBjPlFzfUhbao+W
OuW14BCPnKVS4I+WuEn+K5r+0VKon54q7UUTkNBYCQT+SXZ8Pcron6LPBtdAiM5893PKlSxPDDSY
rQe2mV1O4wP3ok0XrIs/3SiRopM9y9lbYKXO2j9fzwgkvzu1Sqv6wv3Jn9x0n7i50/5Wd7UfnaMV
Pv8tcJoBxQpApQikdL5VLrRsJOhTYjSrBs3JU3Mnz0H2SR6om27ND7g1+E2N3WlD8hzbzS4fxEqG
cfsnAD4MuN/8O5a7SaMxYAExr2cV7k1h2vJB3TNPu2cB0MNBE/QvkIJDTrlJvCxY00a8USzDcl+N
vsighlLvGMLWGqX3ztWAJIdVwUyWloJxm7rtfvj98+H5fgVCJkSfwQqoYYHjtrgCVStus1ADPGCE
oJQksid0lfdp1SE/fpbH6hDqay/erQU2DRX3LlQvodW3RCTEcWsUqMUBHXQY3Ajie6482NCLh84O
HoMUGETAD1002imqJjlkVxzEi3SNmv498VLB6YM6E8g2qNwtY3ad1mWh5Km46BFE0+TIL8bXQUm2
Py/vnPIsTuqXUeZH+SpPGXGk6jJMxMWaTeD70omq2hFS9qBFlyEsffgmwA2GrNyINyFLUE2btdwJ
vulSkNkI8zAXQ4weWWanRzB5IaKJfATVlmFr7aeNhLuRqA75IL8a8KmQTUNSaQ1teWtrQagKgCkc
aM2k8xe4mjuY012KwFhAbZMF4N06itxvQKRGOeyTKKnTFuefF/t73oJPejXgIm+BZFzajV0kLgME
KTKFOFO6pkp3gxmJMQyK/QI5Yjw3i+uwNVE/qSDSeJm0BglmRw9M72C1AJ+3qfZlvKZFD63c4h3y
pF7P4zeTy3YaAzHY8o++0Df/4ylDKVeRjVlhgerLDz2WuaGDCgx+KDjNCS028ppK+60HYBbjBXpI
pxq06hafETTAhvcCN4TwaqQ2wMnayQvy6zsYV6S+CdTMSgJ642Sim4yOmIzaIVSFFkvcFUi0iojx
CyFg2k12KT31/OHndfsejM5Gk/89xuKaFaQXcZZijEYB2jxSHJjyeAqUW4FI8H8e6vsVYMpzkGlS
A8V4Y/me4NqtWZK3E3rkfDsHJq1fb9dbO99n9HWYxYz6JtRzC3LNF1ZOjlkqW1U0O1KgLTH8j/fc
15EWG8LiUTiMWoeR5GijDq8tBvp5yYzvLbGvQyxOcp5EHSvgCnOpxqkCaqkMffisP6l9n3rwqwWz
qpmgZFb2yV2bq8omHGvFlSpU/rMRgB8YkUwR+KBldUm19IAtDFthAe4BeolV9TgN7aOVHVsDdIF7
Eh4j4MrMKQMFo9to0H4V5R00ZgKk4C1r95bQNrEyvAmJx56s0gdJFijJq6kjdQh1u1GatmWucIfm
McpdsfVaA2boUHkIgy4f8HtzO2plL0mlF0gVn0HTww04eg1E4qi5FRRBTSq7Sn/JNWKH5kVnwyUZ
GeTVgKEisUPDCjp8yoWU3WOrfQ5ajcrHLwtMq5VV//ZWfV30ZSoa91jVopkuDRLEgUg+zBKcVk63
RdL6bb3WfP9+zL8ONz8fV8+DRowyRTFhumiQqy3rFk6aHyowiD9P6vub8HWU+XRejTLUVDKEhNOn
QKEpfMmKt5///RtcatxTcA6BxxXFfyw7xENSmwrEekYkH5DuRUkGwC2A4uF6jKqWVwhfdqHS7ur3
Vr9KjoTG5o1vpiOBpbIK8hG0Ub5Or6msFhbW2XihVHock+wMqUo8N6kPtfZ7mJg9RujL5flRG2dC
U4HSP8uhmJCQS1aDUFMLcx8ryl9tJ6OyiAY3RF0GKXyhUKEOZKH6ofxa9VCYzR+t6Di7CXPQjaa4
gBXaqQWZ0oqe5PEzF7qBhJN4UTONSCd19K8HqEIb8MeA6Vhrs/EtiySvhyw2y9KnTIPIY7rVVDDM
OYGP6ohaUwZrYTrQUx3WGzkDgdZgriY/A9jTFXeCXbJY31joRZU0eZMgqMylp1gt/bxoIEjLbQNg
uThvz6LHhW5oqD8jD2ap3w+t2xMkZ6qc2VRHhm8eLLmA4zI0ycAS1cr0UIt0M5uLhIzAuwPqWvCI
ndiZ8XZDK3RmoJS1YXCFHfCrLKirNq+hVHi6CqWXBpow6bCpOKoBnbqvtB2l2S4u2+NgdmhMkUMN
FUm7sbpD0j3jwXugkHA1U8mTLNRfYBHtkm5fG5HTDOodReHUTAWI6JajVDGUoT/1rtvrlhlUA4D6
7BRWZ6tWjy1vthx3Q1Fyt1O436KHmOM+I4CaSZ3pQu4UBX+7r+mmNcChequh25UQ4eWFBhlHBg69
gHcAd3Q4O5UF+ontMRnAu5lkCKih+Ke9oW7hV23vNPTRMi4iqtwJ6ZieP8PE7jwR7QSu0naKH0x4
JNhGQ+94NjypVuLqYQrN+lT1+hT2ABb0cH4+crdeuqtC1j9L4KsjLSw6lVXI5QtkJwMkjDYryx2T
zkW3Ek+uDTS/UlcDtbFugRwkZEye21GPYvPYonOyS8ePn2d0I6H/UpszFmmCUBMCt5tavjCSQa8+
9gU7q+19Jp9VYBiqJ9bpdgVucQt3nv/F0LgiUb7QgN/7RhuqEnlKeZooFzWNdxzNJ7XXt2EF8bzG
epQhbxIZzVM15bJj0JcsWw2ovzf5TUiqzIgEBJhAUCxeHSUSDRurUrl0w4s5wtjiXytAV3VgtzPs
0wm0RUS4qc0o4PJ516+8erc+MqooKKMAsk+QBn/9yCNQ5lYz9OOlVA7ChENM9CqRw1hQb2Whb71E
1IJqLySswAVbDpSrUk90rcNA1T7kQIbLWdAm0Y7rysziRXs9SMy3GoqQsUagcsumLTOtQAxI337+
Kbde3utfstht+AjgwLWYcg7SPsooSaY5crn2vs8f7mvqCzz11Xznp+vq9DRqGiLyxSgWO5L+XLK3
dGy9XNa8kjUrRZvba4sKlQ4sHWKw5TOoKl2Z9NN4EWC7jvlrVD39vGQ3ihY4oZpMZ1ARDCaXKqcU
ju5W1gHPC+TD0dQAC8TlbftAyoFdA5c4YVu7fAvVQcDnXOqp25/Hv7VLr4ef//xqMZFj99PAMDzt
CpdUvw30SwR5q+L/Md5tniZU1yHxA7qTvvhoQzSKOmlx5U2Aw0D1x5W7FeDQrc1nzP5qpglZX/0b
ZFigUmBAwPESITfJEJHHaBga/RqF/faC/fcwiz1eqFoFw3t0O3SYAfak83M6YKiXem3rrc1nsWK6
DqF6YMiBlIfuaKk/FnAPzMVKXfRGQWf+Lv89nUV2F3FT1ccBeHwICYuZ3mX4iW85Keirf1JHHNKA
PhAfybnLTuAZ9A48KX7egfMRWh7n618wr8PVDsz4lLJ4/gVp4UJWUeYzg92TuxeWy9BbDbri8vOA
N0otX+e82PNTBTN2iWOn1BCS+BsRe3Alu3+aBZg0zYPEjuKUcBRbKz/8w9z+NNPFi8RyaSSNipn2
xR/YtqSGq3yEAXXKwEIgvCfbmU4nfwj3Pj2geudHbxAzVh0O64X/BfP16xoskiSLKznMitEerLmN
oHko7e7O8jPfOrLgQw+EtGMYmPntyte+oQDxdeDFjaoyoeq1mBfB6dx8H221YHCx6dxuMxcQDa/c
vsQB4FPE1h0eIG9bKx/eKDx9+QnL7kpOJ6mCRSDog0FzZ/hsByOerWn//xl83IByYrQr9uRif4ec
pnmFRvulKm14OYPRI8yH6ReSARCZWJBldifv2uQO7rNjaRN33HRrcmO3rhKoCwBwocGn+BvRFJo1
JhwLOuVSGH9MYL6tf9SttUbwPyWt5f6GPZeiImUEZWv5WOo9MPVZOCqXVho3QjSbPGu4G8594K6a
dFurpzvKjxTlB4FmPYQYnyrG3X5Eu0+FjaJ6lpvkgQAXYmT6phyZNxSD0yAxqpPutaZ3ldoEbZG4
cs+PWp0/g2f0mYpssCMtgpFTAgP0znT+dboNyIYDpyihFw/llLuGZL94Wz3DG9n9+Ta5dX1dTXqZ
NOT9CLONrlcuZawFSSIHIfC39acyhaewBSC5MqBBvmoydiu4vR51EVxqbZWNqYml7nwIHWxQXrIL
W9rBGGmlJndj68DI2UB/bpbZhRvh19t5aljUaQPKHCMtf6djA7JR7bJJ2v68ijfirOthlkcy0TsV
tQOUiChTNlN9T608WBnhxof6MsRiyQo6yUTIYkIRX7+zsgo0UNVRCwrwSa2AZamyjVaX5NB18f0k
5I+66TiKCqMCvOf0DNSt7lealTgQGsFdwV/1ITMciz8DzWEDgIetBwfhSd8QffTy8BDCPquH7yef
jq0EZ2iYvyqxfJZzdEysCa42SQ+ZlTL7FYXtLy6g/wP3bHqXJWbiSbo0ehEf/T5T/Ig1cJwCMafr
PMt4G6m1ZRaBzThd2cm3vgEs3WELNCtooOrz9VP3kt72zaSPl1jkW6EJH9nbyu1/o6OOptHVGItn
R4+aPO5MMv5rbLfwok7d5GFmbYOp6+pvzTnbjZsMrY6VZOxG+9OEH50BhAqMZpRvbiqlNiiFgDvb
BcUfJAsEz27xEOOd88EVEG6BNHCdXHVry10Pugg05CjvJ70Ox0uLQopyxn4DL5xN3kCg8wm+76by
QoCz0aoU3hTeyz78rVe7Zbc+6/WPWHxWEJituqgx80wXvtHLroFa1c9n64a479fVXX7WKdXaBNpJ
FyPcitQbWoipRjG5h4muYfzu0TXrqLEPQ2MNiHxzcrOtCjwQLAvd3697tiwlUIh0NjcnYtuantha
H+zW/adeDTD/gKvodOhaBURuaYRgqXSYhjFQIPhYgsL98wquDTP/+dUwiV7nZiJH06VI4N/xNArU
UsnTfzbGYjdqsqbXGTBalwRaW7R+Tcxfifbw8xjzZlqEAMr1ci02m5rJRp7FmEcuTXcZdLMkebSn
8rmCidMsgfbzaLdPNTTF1dm7QLGWOR9T6lzTo2SCHwSqiBPYYjWgGxnZZQyWQqxhkHHpXiFhENQ4
8oVlDq5KU4DC1qTEcYl8nbmmzwLrRIG5GoGYk7Vs+4cltPshYsNPsIZ6VzsLsE4Cw+AxCe9kRQoi
YR54XpwVKA06jdrHQVV1sFjWoCsGDsRzJuWwhI4Jsn+q70Dd+5RMkTgS5yijlOD8E5LgLwPDqpbp
R1yj+q5JgJVxJn0MtIaRktD2wN1/EjQTHKkE6zwUPZ6SMK83DSGvFPgLmA8abmFW/piLzaTiDeLp
DoY4Ly1n0UbrWq+BpXMcp397yCs4kdAq2yprFPdVoGVKwzp3EXxNmXqMyno/MZjbSiPaAJOueNYE
QfekKeBVbXXwcGtLT+LGn0RGIZu0+mn2m63S8UFVpLOsSztNogcoPRx0CUDLJoGuqTKYdpaO56R8
JhM5dh1Y9A+whIAQUAGa/KAP3J5aCGGKiCiIowsLoAdcNEZlMA9aCBDs0brBq5JWcgd4AVAK1TQe
w7Qh42+MlQdazaI+IdyQ+qbS4H2W5cArlnCd0rEe8mA9i5C+h53lsjB5hdtKbneUXUwDZFyNT8qD
GJrO7Qv0ENr4FBWyBxDskA6Qke2CLDfO8Pl0qNrAjtGyFXXbEIBp1f6z5hn+FvEaOI0qpId2NqB/
krpPAXDj3TR5Bhm3A5XOAnaRvKv9QY3PchifONWeewWdyTQ8iJTtZVl20RB04a7ht3oHqwHiiqqy
Zdq4AzT08w6rFHtTmR/GtvJqECClSuwsmTsj2pZKWjpghf4d0BWsECgPbbuZBuHDf+ghSTt7DGO0
qk9yH1/UPoTgguWBn2xL7WufQJ/WlN+zrAMnEp5NcXNnjaaNMrZXZ4WbltSb7SlhLei2FK+YVv2e
tNlDtETj+5Cb4Luk6rYEuE9W/rDmEWBiN2mxSkgSRN/aFYe9D0H1Cy4AaNh4WtWB+qWCgwTQBbN8
auKF7LKAyi/jxKFVwQ9WCLpy1Rya5o/QjEAp499SDe3dHvBT0eEclarstFW8nQTklTps52w/byE1
f29qzdWjzjPxYSYz9EIow+mwige7CdD+zgZr01bGZMeTA+pMaIrCKYPd8ar2rUJzwBQBrzR1+aA4
+ti/WyXfNtilJBv2iGIDa8S2klB7NfUARSII2yUQddB9U/uLoAtuC9j30uS0kEMu5fcqhycziirM
spxaP0Vl7wCIHYTsZSBbcPtMAjcq9Jixn4oO4ibSZ5nhE41Olqd2B6XydMJXrKR9KD9M5FEk0KWd
gcY43Wa7k4odzpgUKk7e7omIEFFGhzKGoZQZP4whWAwK3ORif6IwiFU3kKvchFgjpWL7TCNur2Su
QFM6MuOXPkQLUpi2Gfe7ooFnlzI5meErEAyZ0M+V+CXN93UXue30UlsX3p4KnjmlVrpCfShKAbMe
NQADy7Gs5gBpPrykx1obt1VR7QHxhDWSeeqzyoaf6XaA7hF4FnexlWzi8IJb0FFKyUHN4jzod0wG
9J6jj61mO7XFldl0z51qOFPXHUut2KLY7zYxMmkVHRXYTUfbMgIVTfvdZmdteB/bix5+irB3gEoB
CETD7ENfarV3TptgSs+qeGysfgeV5l7XtkUWnwQY4qOYPQctW86fxnaA/0voWcCSMUg2TyqMCznw
i/25g5millpBox7DeKe0W3mAw1yM6k4GR7H6oGuTR7MJzMH7ZmZZWJJTjJtkhOimxO0YLJKkfpCz
xBnHXUihANz/RvtakSw7z6UNjaQ9zMsBqQYmHglMfdcANptYoT22r4Oh+0mlBVwtAxAeHA2SjZPx
ojQoqGlJMFavUwvKY/eQNvTZylV3jO5TydzmLXKPibgRdn4V/wHfET5tzsBCNGmBbWiAksRp0w+5
soPVtK2Pb6GOY2u+tZaw63HL4vMQPY9Kv0WoBCvlF9Rcw0zyokgL4lz2OASqRfaq5+1LAR5SPZvI
dr9lI/O1snaRedqhzB5ICp37rni0pmofxz2aofy1AGifm9NDy73EegsTX2fGpsQFWFbVRm9ex/Y+
KokfktgtQ7xmE3clxtFClnax2T2n6vCAPr1N4tyLM7qZWsDTZJD84LXGwX4sJfWSZJXH6+Rs4eLh
cJyr0re++x3NKncRMEmDcmAZJHrq7qSjE2om4WlQsm2SX8qkAfOzD2pIXmrNWZ6pt810NMtZ9ywM
E7sDwRusESh/G+2BzNoDHDtFp3ZiPbfVfB2ZUIqtziMsYlD4KQ2gi2fHLrMNjCbdkwbWwqRoNrSj
bmuC2sg7oCf6aavHAkSDP3EELVjW+pwzP8TOAqLaY82IQ6LhVCvHWOHs0KVw8igsDrTyBAw81eEP
PB5bpp3qTHpRcnjT66ZS4ksohqPrOXAo9a5vtBDiSyq0vQoZXzNE37rbVxHe9mGEa1BcmxNg8wl+
xcmKPjp+qLBnTShxtXh82tLtWeewLgmgo27HGTlbcOpxxaCivskTTKLK2oPRWohsivEPkCEvlKUS
HCcRK46mGm6asQatEJqAkJ2ejSDiidq6lI4b3uUfkD2QcQDoUYEPd8KRSbMB+zWN8spXUmAukWbj
p2RS7HVJBMfQBJT+FCJT9yU14MXd5H9hK6y6hLTZphKteq/02cwPeUQQJAd6GJvuz2HqnP1cBcX/
QkMIQaD1gT4ogJdzMecquC8sFb3+pmhPaGsdWjr6aXzfhY3PRmOXys0+bMXrzyMuEs9vIy5qHRxa
qVGph81JC9gm35nb3rd28n4Vp75IW/7POIAzG3PMT77JtESUNxAxwTidb5ys0+RWfgZHeZdt8UgT
H5aycJRYl20ktxb0atj5z68WFFm1xiJDak7Jlm8lWwTNHs6AAKqnKNuvTnKRY36b5CLHNAmvChV8
+tOMnAY+hHhs19gCuFenOOLa9JLPtfL87XXVkUfI8Bv/hlZXytFk+Wg1J1X703DqpGrhNGu52jJ7
+r8T+3+jLKn2k9UAjjri6zVND9GvwjFUvpmF10zoX2izyQsfIFECnWYIy5EadeqTKYUrh2NZjf/2
KxZ7FWH9pKDM2J6QV7mWGHwNm6aujyysXQ4dxPhcDnh1FTAwcLW2UAb9+azcWmvcGRZ8b2ephX+r
dLWZdCO20kGt25MZI7XgmxBeKNVKWrw2xqKKENZhBDpP1J66+E6Bjn/VOCasIX+eyLK49m8lr2cy
/4qrmZhaJOgQIvBKoIqo14mjS+jrYGx3ysW2Q3zRwKA97BonzzTb0IetOQGGkYFrSA6Z/sAYW2mf
39xioIRR1GYAYUOVZvGTZDUnStW0pxQh3DDWfsd3JnTkOYSeeQreR2kcIvkkNxO0j2d53navQQ78
54W5dRtaUChUkZuDVqPPf361Ln1SSFY3ju0J0u1BJL1XTb9j+S+Wvur1Sxx+gF21UjW/dWVcjbhk
EVfC5AMIYO0JKjw7wSMoQQxrk/o2K0BVkOihpw44vm4Yi1mNsG1MeMnSe0MSv1oQK10tFsyDLzVz
YN7wnmqddmwMQ3cI0U9cUyPkzO0HUeGirUQoQU5h91KGfzQz3DVIvWB0gvgW+p4jDj/icM4+c6WA
zN8jLyAqaclgO8nbCuj3tC6cCAw7AxhqJedB1u9pDGCc9FII5jKrhchgrD6XTbHXChnqF/IGHT/X
gI0larROSZ8L+Tct9GCqEbhKjWPliteEnc9AiJ0UJRgY82TpvSWqPZuOR0PuCAv/6PRBysKOOzWI
2XhM4lPXXtiYf4w0+5OM1Z4qZEMm5bFTIDReVS0yXlDFGDZ5w/LjwCHkUyI5UzmOQlk1L2nGzgYF
nSyzkIPqfXMgZb/pjPGkF2mQyd2fZIJSkEU8HqrHQTbtcbCmTT3rjUtZovokilNIo4v7NImeUkTv
YKEWKy36b3fH/J1nGz/sXkQQ2uI7Jz3PQK8Jk/umPk/TZwGONGtXsBNLwhlYZl8GWYYodRvq3RhJ
yb0EPcKAPosDbFbeo2fyYdrJRt60m3aNbGasTExfXPzSAGYqDkl635N43w1NoJelaxbQ2yQviIRR
Jaux3QB9letN2mj3U/aoELIzo2qXGMp93iKojHTotJVQRpkq6zOplKPSl/4EO948SW1Zn5X5QuQD
4TOEFj9jtCacThqOtARppjGsvwVU4nlaHHqjPFu9dkISEdbvFGzHOodECFd2Y6edJ+OsyC9dCHX9
+BlFJGcWOtD73zMzkKaR24gjsd5reBVImuL2pTjnQ/HZNycZlo8VqjxuXnTNPQIoXPvU/AzT7q7v
zF+xnBxJgn+n7LbQNzmhgnZRjAaaA8aUObWaoXdZZp+lZhqOsmYuskR+fPvkiyBKiSU1NxTsK32E
Ax8KJ3pkuV1U++CC6qCib8Ye0iEEPVU+K5/80a1PfUSetLOiM5f3TRFoSup2qNPkzfnnC3ttZywi
Ll0BqTtEDe4+t446gHlqAhvWcE1G2PhWsl1s+sWrnBOhTQpctO+prm4lorqCyL7UaEEmXnpcVrls
+BJaFpbOuU20Dz0Hbww8/5EVTqybLJjUkTsl79jWzKhhZy3KMeqkvNVC0e5MM3nRikeCokQipweh
5gGckr2ohv5MXu2l5JcKTFkT/i1QDhhhn52z967cTTUKhBnyFIjU8mgK+jp7T7FxZmhxTionGS+d
ccgh/FuZ+qHRTLfsjYM0KrrdkBZGNvF9ooXwVitfOiPyKqbdK2J8K/X0N0Bu3jj2m4xEe54AnTyA
lTeSTaKaW7hDuJ3Z7JnZgjytu4U2HjMAiYU52f0AaGqGatVgBT9/6CUa5NsmXMQHJI1pl+gWLjef
BrJX7vrBAQ8I9VEH6s3gWdnSIQQdM4b2Yb+r99q+cNYgKTd2GzxkQWkz/pmkLoGiY2g0AMDhIQ2V
M5qx8N1NHYYIbWWq86b9kgXCN+Z6mEWPrB+IzmHegevOUUDPs2fHeevYOZNDHUCujrWrOKFd7Gaw
jxz0Hg1BnVvVTFs0aOYF//IrFq+JFU5V3/4Xc2eW5DiWrOetlNU7+2IiAcput5k4RERmRgQJYsYL
DABBgARHzMAitCltTB+yqrsqI1sVutKLrLLCSGI4k0/Hj/vvA/Dd7fIBpsPL+SnwHt0zWm6FoFxQ
815ZAPH0fNI/iyT4GIv8sWntwzY4yEuxDKRTvp1TieFL+Zxt8L3Iz0SXvUxO68+2UD+ZYD8OVPug
XYZ5OTT1nNbE4KvWl6scKOq/XtGfdy7fmyBhj4AXCfv2A/ES5njuQPfLt9Uqfx/RLMvb8vJG9Moz
iTj16lOMvQ9BH79NIIjDHKFjS88+WgL3dp6iGWb5Vmqk5fGE8zHo05fpgL/wturUy6pV/ftDFx/d
JyP9t3P5R8MfrQNl3uKQK7R8e6tjlcpP+fSz2KGP2S4fx/bRGOiDYciUK2Mj2KF4Ep+uq026UFp9
zt/VQDleScMQWFRIpk9PyD8GBP7U+AdVKBSn2dCIKhP7fDYJhAye70+dA/ol4VmLdKs+luevn7sx
/q3c+dOsjgLjT9uSVOz6YHIcW8269bnLV+LjcDrLn+wTPmvlg5KbnJWUI6Wxlcdpkdf6LP2W3Z7+
mhP+jSIFJOFfhDn9wAjnruuKUwZ9nOV9UTKD2+v1cJlaf93Kz5vJkd/+1MzYjT9NWJ4r1/6iMhTl
OQsWwppUAk4ycoIF5a9KA2gfOPf/1az9n2jjw4l2L8nqheCFfFuu8xD7/rLsrdsSsuTE6mg9oE1S
hLpFsOlXpUECfzD/hPk+pc4PiiNIr3UJEjmz+6X6orBRWx/J2+/4CzLRkqjF58n/O3F+0BNTYFhn
BArl2+PDzpp3IH2Ei/nJen4iVj7uksuzIAO9C9mM+KRXeV0um5dOB+zv/A6prjjgzDl1XP91q2PH
f1LD6hzvIdBowDB8WM/mrGRqh8tnG7xVX8SX9K19mj1RvfKTZj6GxPxON3+082HVMhUAqFSlHRVM
Go7vXqTtCF6dbz7zT342oA8rlbHRvT3mNDT6esWX6mX6TDOfBgJ+jGP9OKDv+4k/cd+Zs9OLRIlI
GEF84kT5+mWM2gWy42Ydl3f7zC5RW1LQZrK4v83+L/ansP6/ZvNjoEdeHcU6FWhc+EokCZgDX9Vv
2VNzX1eLYj1/Pn3DZ/gp1Pq/p88/Gv2gFqjJl3fgD8B45+X9y1gcnr1es6eAH4VF+pdH8K11PgsS
/99w+x+NftAKPeecgnr9Lm9u4fT1TFx0vjzZwRM4/oQoX/30KXX+miU+o1Xpg45IIaBSUJjdiz0C
Zxy/Xh0O1NeXzWcmjDxaXT9yn6KCbTDmrU9B5vwYJSOql6xrblWzFTXOFlv1/po1d+OkPd7mp0c8
KwMQo6hBMLl8uZPWKh+P5rFvXinC3SwEoRUAYub8eDrd4hrayhPgWimudV2IjzMRKfNl07VP0hEc
iJJA4yuVzjItfVeEqDiyiznLNyQ2+BXrXsnb39j9P+Luv6XJbfvbEMp//Cff49udqJE0qz58/cfb
MS5u5e1Q/ef42L9u+/Ghf2zuydWoiiSp3sL7xzt/eJD3/97+KqzCH76sr9Wx6vU6KfpdUtbn6nsj
9HS88//04i/J97eY/T35+6/xrSatkrelx9v1198vfdn//Ve8pn+ipvH9v198Dy889z//xzn5hQjY
YwmmbfnTg0lYVrxDmP5NFYk8EgAX4s9ojLfJP6+AHCaBAgFQpTIdCYbU0ir7+69UV/mbIkoyjluc
8gqBFnSkvNX/vAb9IBHkOYCiwMyIv/5zCn5YrD8W75drfdnejteq/PuvivA9wPgPwpxpcwCIZhLn
cwRwzdkIflALZK5WWLWS+CKoyzQklijwu43iN14aiUYVB2F5UPw0VHzBv9iCfjouhPduq+6Fd5IZ
iYDYAom34563o10fuKoaU6OkNELcucOG4uZx406NW0FAEri0y36XO4PbuEDV2Ue7deZ71Rw2wqEM
j6FqpKGgd5szZ8LRxR489mnFiug1l8TUw2BcQtHgp8qVDc2aTRdzs3OPTuoIO8WXdvWhPY91UrqY
52tnHMM0Fg51KIXqpl9KNNGZbXjezw6KrbqAoAtWqR/DXPvWmSevMvoQAEMlbLbdvjMbE7w+zVZs
yvI8dqd9vZu4s0OfNFHpS5aQPPQ6X8ydaVQmU6d+8JHyP/J9FdilLzq8zOctoAqapc+NZUKSjXte
9RYh/pWhRpOo2WQesAOdkblZrIWSXTLGKYhoJj1rvig2bl7v6lEHYsvNBvCI8grwxdlqMKX5mp83
jSnYE/eYLgR7TtVQW0vGMw1wxBbZfn5bUEwY6EdAgamow0hKndYI/3Y6s3+v9hRer9+PLydPCxV7
MJstTXDOZdS+RqrAon+/+ROn1CtDsgrvFJM9OXcp+aEdMm82e+Jw+b7HFZh52kEj3mGvSc/l5evZ
k5jfO5N18iZHBl+YIgdonLLQZrMpxtEY1LFJF6I542gaHwdT1Zjlrg17i1kZp5jiO3atsyAmDzYb
yoYyK/VhvHbyCoO9SbXhOEx1c5u8kpNHv2xGKB2Ew2k/KxYXR9AbIhFImB6xwxen/Xk/CtHwyqk7
xalu46OYJUd8/eP88Pm+L3fVvqaYEn7OhXIYS5UmY+CdoRzGlpneosIIVmOeojfKobdFV6VOEkDJ
8XwkytyR9MDP3/P3M+3dwjyc8WBhEC01mIENUtCFcKMk92vmexrlCUHRO6ACSXqsdcEWQnKhT/tH
CA3PTY4RjnZOgatdGgYHWqenpwvQkgusf6bqwPguYR0KBxH34JZASjEmFf8SnuMyIRi/ijJtQWQO
8WAPX41uvuwQyJf7QOpoXmDOTgs5IpW92tS+6ghWYdCLNmmTi3+9kg7WW/P7auJAt4LVWnjkhHyt
OnPIod1JFmtozuzWkqMm6sySALt3WOXKFEKZVrUpd5IN5V3309f+XbCACXjoECkstS39U9znTGtx
XcAXu1pXbM0mWOfGIsNYGUtZ7UH8hAJLsEM5wtAVS7Eu6+lLnfQWnFaAOL2oTNWdxqz/kVg30noh
Ewi5wClAsxNXGiXBI5RjJmbiEreWsSCTuAypiUOstDt3Cf5gviA13JZqzI/S9InoZuZ92Mi8mA8N
KABxHikIvYKgdeDukIz8JV3MnZrl4RhCSe0OTijDgUNHfoejS53DG2sedUz6Q6czMXHvNCXZ4JrS
PTlGzMGb8KjHJJ08AmUJHRJdCBVyHdf1uqYlihndicYz8PHTF9qlr4TDARDb3BaDewmHkQcm34R+
SXX6G4Fy8URaCvrR7pCOw3ayl73AH7Z5iDigrKQ5sgfvzbwzQkUKr15jNqAPmloCG1dbprraNpsx
MOUO/2X75hWkikNPGXaW8vI0rguBbGVYMm3ji5SRBsvwtCcKhTlgiHSVSRj/EYsUK9RBcI+Xr8x2
PPPHucOfgLYwlUM1XY9y47oPDjIFekdWLsN5zPpdwXlvFmdpdRvWTHrQrkrhywVegm8Zuoje4E1E
8nJvajNvUsjawYnmxAOoVnEycEfDR5h5woFgLEfZHZmoox1YUMqwrdyrqxosga2+dnFqA95oD5vU
Lkg+Y3V8UGX63cMhVX1HxWGf39jV3pPUnpvtoTIzLw+JoHRlb9iIMcoozpnYq9e+w55HewQBT26G
6im7qUm7lBuxAa5V1pNvD+fEKMcRyi4DpOP4pycxKysQYqAjPgaXSN5HVLh3dw5xdTGzq5q9PsTK
TtBTR/MfEdLu5uR2OYPS4E7YVHXlWP0SLOkNsU57yKSJr+7lvGj1cTXiG7Lm7LGYTNINrulPq8IZ
IrhNRnMpJuWYJZOwFZAIR62OO+1d9UB+bqMmVtJRmU7SxczDT5ogGCon5cEoRQdeQJSPwPNNLaSM
9noEdiPacuITzbw8kR3NOyb4CZAP0Zzo6UQF6eCyqN3UKiJR4IcuOhNli065LHhV6o9Vkb0KCBSH
X8SoTRAQyKR+myepjyAWx6ZLvdyhVVB04NRCSdDsJeyM0j9H/UbanOzOeOiEhrbP9fOpXEnBKg8H
Vm1uqG5jFt54DPx297r93Gl3gY2yrxFnQlIYJQdTq8a4+R3TqkYXH13eJyNDUKCFcg8695Z+7jeG
EqrMlLaqMvCBmbfrPtvXB6B/RZc/LKToTgmOgdqwbwaijw6zfuRnmBmCkEfG9Tq32JfJ2YMSsn3V
LBRLC9sQja3Yud+OeqdBvp08xZq4dajZldEZAXZMtUXceNJh1FSnEyod6auDEMrqoviQmLvKnDjz
qNRRttKSK0IYmLfkbhDBUuuFURnIcqb15iOU66TFUctUtwnfLj4TTFRANI1o/+gPEbShefzIwlPh
G43Y+q3FtdtycCCgEvOAqRm9UMBaGCQ0cV7Mvfwmc7r83mIWPR68iYTAx5oHJsOKv9wBmCoN9lbp
9+/qZHmOAxsJDlQTc4xGmNkZW/hiKVlc7AzBuu6lUJwseebsKfbFf/AfQlZZNVDbEEn5urfqkYJ4
PbR855Gzh8KvtuisqKYfwNAoloT2GC2aDovm5mu3Ze7Poz6UDsGh2s4Sjs5N4TCMugFmTtEbbagd
UM0WeHMHChyUuyzuDOo3mRMXW4LyFuaMJYEKsr00Gm5tWPCeUZ8qNmCbGIZHtKupOpJFVkBnVNhx
9bi62Fm3JLfSdp0nzLL8NoXJWM/TOrWI8ZcMvrfbsxOYOQmfxim8O9QC1qd+v3kcF8dEfjsmpTux
5v7MOO4bW7SxJcgic2evw4GsUnB3hW1Nh7Yzo3WVmPwg1a8gTT0LhXh4H3TFHA7Drhx/7+EbaXMO
j/VS3pXxCYqR3+7OsCvs4T1PNEPcaXFmCzEHtKAxCMaFSlXh3J9YgqsYvSsYhb0mq3dXY5w4NBgL
7rCb+FLcHSgjEZhZKL+1Lhg9nkpNpXCnmWdbMhVDxtYGO8yXDGl7R8WZM2O6Ozmyf4rOkfgO5CvD
0Ymov0a3ZObJertNX3tXBstrwb+7wx8uvLbeNVJ34OukCTJmiKajCLkstS/aXrVEdJtzSyD7xlE8
Qqq+P9tbnSNsgcZC/m5n3gRATNTfbXW2r3a/zUJxV7viOyDi7hD2xty+eMTdf6WoxTm8h6lHXRoJ
jrZnbvDtRJWk98qf21MuPbzObikLuUv3AJFTwN0st/fdsV4TWuyV5sNrDULDw8Fu7KlVmz1meRy4
yvjEzJmcFrOoBiR0x11GBS1jft3JDJweCt7NIh7Rusx46XaHJrx4YIYb1Ga7L5uw2olvLdGHUVAt
JKezimSwKOchLKtQcwWW+UCY7Z23sCIEqwKUggky/iIftHhYPl6lWIkJHT3ZlS0ZJ/sU9huyRXUO
OwgR6bfSVqa0inWvCIAlFg6uX0OonTPdMXtMC77KEzI69x/SkyY+kTsjYWLqx2R2WpeuZAjxPSwc
edfZcxJZ3mVdgiBaZjrfB65sdxao4GJYulVIkIts5/up1RtadPZrVIynMXS33hBCli4ba0iOXrXL
48bv2nVjXeD4x6KNQGN+IFWQayYVClixkDWS7XY/WFOMZwoJ20R7yUmVtEbPMqSeCke8FbubvMiG
tYgKxkDZBzH4hUnml9uzLb+J+v3AgmpxEbJK4NXt243yWm8HuwpZPck9nReZXVZrxT0fTmFjs0rX
EOLRBZdT9Gt4DkkYsu9hd+gOpLsrcYOlhqkUBm7qKe4sPoeaIcUwK7jRM5dVoi90ZDhoXGS16mw9
XFZBXCPm7XSv9gv+wfIHHqEHCgUDLkteCi8P/eJEodDLivj/ayi5V/CwLmuuMQLFBaefl4eIAQCc
dQq0sv6KW4BPvuZVjT3x6bQh630s6jdMzDMEfvTu1CJaXG3uQMSwaogOlzHWvK5gbw6CknMKB1il
fL19oTNSPBxqYK+RI0IsY9AhRK72OWzHpyS32wku7XKhJMCceWm3tXsdufBk9xtkgSu/Ca4W3+0T
HRre+WzQtrBtDhPrfOg3F8x3gAWNHD+ouGIkb4pL+k5FA02oxTM33UPmdjFZVyGy8gFQftwXK7UY
HxPiHqE0M9LX7WwzJbrGeLgyL6VHDEaLa5e2EEXQIbGCxsTq9OrAlQpHgFF71/AanW0FOTWxkXQI
nrmfOVKsIobnfh/zZHUQD4N+DWeG/DYOGrPEvIcnZ2y1dpGcoo6421P/0+vdFOvKps/mOeQuxiu5
bTy3mBx6frdRzs8P5qLijbAwAajuCZI8hUwV5sZOchFVh+xQHa4OSxZnUeteo5nBRM+QwSMFKCa0
JhgwtqiDH4bwG+nTKRHcM4PfPRD4X0t3ZjQ2RAqJEo5oaHtEd7/sN+dsiWS1MvrYe6NgJNX0gYjo
t5hlcMN5NbGRIx1yPJbgZlEngZPd2EipE19whY0Sn6LA0EzFlIyugGoKxkIAmrQRdYhmM7E0Q6Hx
Hll8dYZ3lJVHd16nO3kU6MG+cu4OkoR/ioe4lyg51I7CH22JNIpQKOQMXTE3A/PId8K2oivlBYdV
F2VP2abfcu/4b9dvFY/+uME+Ty6P0VRB99zYLFiBySvTV6Q/akAmR3pxppDUQtsP78E+MKto1BDS
uLiFA3zzNkX9zl61/agnzo62F4xrVESj9hJ3dOuGjasYyM2CpYA69rK6mL0K2wJT+JFU0d1pPSIA
X6E6NLiwucI/mnmBzuU3ede7wztzDImeVrw6Ti1WeSNsaj5RZoqP2+mO2CRRvzpY0jr2j97dKRyy
Iv2JBX7rPUzw19RKLUaxJxVj7GoVfbcuuIyK5PTOmXnV9wloHAxfE9EdKKuZd0Faj3K8aJ6Yn7OB
35iIQ21dRTluqnGym9EorCcvRbW4Y94M7ycKQDvBvvcw9jXz7jyA7zUVZYVVCFwn5uODiZxbipkm
wlYzJTYHZfMlYEOhYJeOk4iz4vwt8CYWr2q36BLVGhwBk2BUKO/YN8n1IHjBngaYY6/fwg7vlGGm
YorJs1gBuxIjgK0I9InFNESo/HE3YRaRAmoAaovMlnFjkQNdz0oD0Y8N7IzNKSM2thgFo5WLwU/i
JAPuFWxWbObHuosqDt690YKlDHVr0TnZOWtYydyMHUsBsdQnsWVWryoDz1uHkUG4Jfsko2bnL+HS
U5G8drdXnYfOBqO25NFJWECvXXS0mNU84c8lqVCNjBdqjyqAfyKm7zslMmhhK+6aSDM7KCfwoOw8
OUeT92zF2jJM/oo7waPE2jj4cc6oajLSIcBvJg2ZvP/Kjo2lsOTd0Wo9jLFtp480MtvLyDcUAsw3
apzA7Wy+SXFhlxIYjovjXkQVF2FerrBk9kdEKzZQAcjhfnoozSMqLN+nHkXdcrc17rs5luhgZ+z1
7NqY2sFl+di3pmoLpoy1k+NbC49eMFo7krSsdqrdKlRVezl66GMz94qdYHLpuxK/+jxk11sAzaPS
SN3WJGG10Qf/7jc7gYnWVRvEyCiIcncWFXqXiN1Cth7G3a/ZXiRHt9xXfvNcLLVIY0otxSmsa3JN
BEeKJnugdU5+Yd3Y4gBGQ3lo9hZArbB6yQzzafAaS0sXc6937olqttHpgaZd8dTcY5ffOt32js+b
W5ToFl2Txjsl+P/e5t49mTTriamapL8Ku1PycK5JQHE3kixHTwLtFIkSSQ5NUXJmBqYnEtW/L6u3
IGrofh5XVuAEEdlflV8kgUNmHoPrEgwhOXkYhS8nLYV6FnwP6On4CSh7i69iUjFZGEDFTrbI5nx4
sjVYQ7cMnHYTuIVfb5SoZnaNDguU6dHverkdwsseaFoi5LApsAHem0OAsTYzioMSX0NsFPnwMNGL
M8QV0v6OkYMF2ezO8+U4VUGsufPDAGzWXsNwDFJMD2yHwD3uL/vquKxHy3fbhQWGdI7wMC7esVpi
ufQumwrep61Awd42umyVWNozImz2mBxHL41n0WA1NlZ6KL4dobPHNo3HVAWS2rCslUg1AdcsQmqt
SosmydiLul0oRaQyYPNgFIjYzUdPcSYekyxEtTG81VvZ1lz6fz80NiYVMvOO4QHVn2zFRTOlXnFd
F2GxG62IK//3FNgoVrIu6rLf6agyT/FGhYOAljAfBNDeAzfDnCNPtdBTF4PUa1gACoeAVht2bBJQ
spgl0wtfxZBYbpHXH9273yWNzlDS/Wii4UqMC0xIyR0tQmS2UzgXX4FdYevRBgp4T2BU0ZQN1C0W
PNUCNamNz4fWzanAzZKwYBg13401Pp+ftPhhjibruETwFn6GcRW/L6Bb2d1BHA3JGecDGvYlKyIf
0n02IA2KkB4RZLGd8wuGsTBdHz3YurOHg+AWITdd2eLwOtrLwitrVLEtGk2v4TA9PKbra6jE67ne
bsYZKMJqvky9ZrRi2K4eWHWglrMlX2UbmlWW7Jvea44f1t17aRJDyiq1hhzWBpub2uiFEaNEcIiI
gIvhpHpFkbqIKOc+ytp1lrzIntwuHhHOurk3EZ+A1L04OTshziesEr68RSLX2bZEwnvj5c7IvEdO
jWa7yj1GBRs1PY+m3rBtOXxq3Isjm/j/LIVzMHXfbVp9alxd6bzq4iF+4DFoTDnGIRd2bn9QxVXO
WUDnXnAeZNA1hwgLzXocpoYYP9RVeZDjx+Fi4zeV4250meJV48sdOn7TfIokhSXOqFuIcxBX7eA+
QvzApAPO3YpbOLTCRQ3QAZs4Nm6T9S1U3Y4yltj7El7lAdcp92sHNZYxrPmHfMVaH72io2s0W3XT
tXYQIDtW/7v7uj+InL7xSxlSDuQR4j6a48nEZc4n2mlpc3BvYYrLPLdxXHaxRF50HPiy0XncM/OH
uGZ8uG2/2rhJ367uw2n1CUkHbgFv4R7XLGnXedIOSep9F4WjR8yQ3kRmH0mYq4vKK6PBUIZFt5mb
DyewWA6UtT2u18xXfNVro2Eb+MpOwSO4ne55TNoFlrpneXnb0Z7Hddjd8PcG/ngUibPeZgwMAN/r
Frihd04J/VYHwDJCUgffKr2P6uh+XuLZPCdETaje1KgPoxNWXfXtSjVuh4AHZCNj4ncz63LIrGEj
CUuRMwHpjcKm7mBMzWE7GD09oWpZjaP26KAdBo/tu6BX7tj1AdeyauT2ORk81MawwT1P+Pjoy8/t
3HlEFRhv0cWp3NQR47epyQiV3SUYfd8inuXU5tx111gTE5/2sFV2+IU5ZBqYqG7T71phIXqTvbov
2BXsRA9ncyR7zMpkzxEA49fUFWtnIhHZGZdGvW2zBd0rkhLPHqBye3l/GacEfVY6c68kg9tkWbwi
4Re4TCUOOl/AX/cEf/o5uYL/GYGCgMYSormHEo1OPu8UQ34hc6mMzkmNa4AznbGOC/8CdXHH3EIH
OvW4M8+S8TxCNW+w3jjui/NwaEsk6wxeo4iDXqNI02ohm8LueBjgrvGcQQ9C6Q2XOMLNZZlUDoDT
MLWnHD23urSDu3C4QnG3g6BTlQOWEg0OQGBjtLSEC5GzZsm/HeTvlKfuwV7Sv3EK2B6gZpYWaBuA
O5LUqQ+NK4OJa44s2W3S8OJIO3qHxpp6c3O+n0GeR7vXmxPV04HdGAep7DqOtyFbCxrl/Hm+ZxEP
rc6wLxXe9LknesJONhp3FCTUqjILt4rnCBQNnhGNsbV+tpLeuu0Fm2Q4rVtWY2qOwmc8JRf81EYw
HaS3IIRkM6iJkwCoXTRanVMgeNM/J6yjajZeQJcpUMtU4RLfgoXiIBS9ozM1T0nrwGqndTcykLS7
OVkCwfH+HVOUj8tTJeeEalTeg2UZuZKyu4e7K3qZlUYtL9rPzVuwvI46FmNmIChANSmFzulpPDuo
qGq8JX7GaRNhAbCtFCnB8pR0saC3uspRfWrXkYgbeDHxmFElgqwh18znGA0Tfnxt5mMa8QNeo5Em
6pE86+PT1OuU1clHB8AQmDb3pI0gxYyTtNUE8VILwNxBnE1yc6DFxrrrtdFZlVWxY9lwYvLdqMO0
o1n1lbdXWF/1Bm9dIkrfpFGHUF79nnB7lVw2VM1xoOfKgriBN/GxL5qksY7uMcZUY6IUIIWdq08x
r5nTYJWlMYgBm9lkpTkP74H1yhgbGIJPuPSiwSbZBlaChfxCL3YTosRMZTSNUHiq3TMszRFH59do
mmCDEe1rYwDDpyJFHdF9rdH4iiNMlr3Rjq8PK0yHLrn7WLoJJZexI4+jAez39OdhSJHmBE5p4Aa8
J0zItVvcffotRKNfDXSqhJEdXUzKbiFqAJePw8cS9iv94Q2WFj2kpWwVI3PPsEcLP7ivMLkcvuc8
lVPmd1NWy24ArHGKaVFvMdgAZx3eFOfsV76I53A0AWqTEH6Q8evNNF2Kb9UOs0d5zWumU7Rao90A
yGBVOsaHaKP6t5U+dLwaoUdfbgad1aIWB+Ad3HlM83EhWMFzcva1SLQqny8QCJc0pzYaXbRIN2Td
Z85oLDMnM0fm2N2aA1NPz+Oee2bRNV3iUBzH0rO3YDqTU9KwMiriOyy4YYAJhiRrVgGNBFF7X50T
WpKYWtV+eBCTwrz6ZTSaHzCCFGX+dbzj5iD7zngN+awMpO7ij4Siozaii+WG5uEOxEK35am5yZx3
VqN/H8Ytyp5Py8BXTQTsS7Dr0QuZf3SQ757wrvnwCUyPG3hUe/M9B5nX5XwPj+3IyIGNx7Peweg2
lCD0RrHS6sfxLHJuotrYXXi0JXrfo5x+D7j6IYboX5FcHwO+/jsFSIrwfAyvvyzqIgnrX26HX4wq
rAiGOsblx+CuH4LCnpNbeefO8PzL95iq9f74U9zY/4/RYGONwP/4Z6jVT9Fg2/B86YvwhzCw8Ynf
wsAm4kz6m0Dw1VwQgJNUtPHSb3Fg3y9Rck6ZAjwo/xgINv2bRpCXNCdIS9U0TdR46vc4MC4RUTYV
BG0miQSIadJ/JQxM/DHBgtdIhKbNRVEVZpKsgaf+Y4B5mnfn8+x+z/T5pmXrD8qbdnuaAvkom5QI
v9vd6ZO41h9jd39u8GOwZ5erzbGnQZW0jdumIRsHgZTtpih6WQGe/pNkgO+RnH+Euf3cIFP5Qwj9
PLjPe+mSkSTyJctf79VXwJawH6n58pg+XY5LTmIp7pWv5npAYIG4AtwpKFbH8qUGjwk2Qi50T8p0
nUqfhLl/qJn5c9eI9vtz10ppWkr34JbphbI/yzYbkvNkAaSbD+aUdPxyL7/cgjUliKRMr+TDjJPg
nkiHF9w8eBezeqfSa6DPxMuaDVMqXGw2XEdpfbv/Fur5Q6Tnn4MFCS38cwzrzx39kIZwbcr8SA57
pmMBcyQmr0kqlRZv7KKcyUp5KazslcBU7LDbbDkMq/4EwMzy9kWQlxnOtUNqVdseKKXi6Toh1erW
L2RpJUzecV9WTzjphudixzka2iVYzCl1Qc7x6I+LAXSSL4lgAFu1OJEGdzTm+76kAO+TaM/XcedU
X2cx2+K36Ruuj+tCeDwLwfJOfkDyJ5b+XfL9eQLE71G6P1MRZWlmUzD95emHYMlMm96AO4GK7lfM
OLF9Ls+rQnwd7m9glp7Adz8uiUiLhSmqDjWWc/xPEuFi+sLWTN1LzsmqzsspJxaEzBSjX6hXFzIx
1vWCsKZMIYTjuO7zr1UzX1x5fqqwMR44ewc1XjyQrAfYyzPI4LPyqTtRBhMUjlv8uD7Pq6/sH6f5
Mp+uhBPFBpdsV0+veQ/ZUs95SamJSeF2V6+8rKn+NK1W5/75eFqeT+9sorvF5DJuUuqvJ0ttv5J2
Oha0yZfACyv4vC6rE9AyuMBUxvOgXnC2TOfLjoM3aT20T424VDiRn2IsgMrDwCfKqmtfU8oE1/uM
M6Z0tihEMjqXZ/F5WoWn88vtOH2uld118C9StwDc5465fwlmlE65raa3lylbwbzx5uX7bfJcpsqi
x4CQiHhyhmOwONVAiJJVT+mDTqyB6Xuu8Ri/DvICf6v2PVrqjs4F1VRYSrd1ffnG55yNX6WFVyKJ
sulWU0Hn0c+ZnQvDUqXkirSscc6cvsl4A+Xu6z011C9Zs/lr8lFHGfNX1PMhM2I6bcDcmOSZfq6p
3/p11n8RhLerBtT3EvCKZTapVpJYr3MIqRXe2votHctmPVVnkAGxmYN92zaLoo9yccVhDXFtF6ym
Rg848J8sZs0aCNLvZ4IyNqjLKSxl8464BHCHVwsGdX2eUEpIYdFWwL5RwRtEEZApcX+fJ695ta7e
7+Viubzel0d8WqCbpelSltal11+ogkMDi25ZFM+EEnJ2NU+0qHoHdKj4hMnkUdf81Sx9SOvoeqnT
xBOzNM2fcIlcjbmTvlPzvO5X+eNZATmWgMFufRtLBO0ubKguxM1fCErNnh5mHovtWpNfpsfnqvmW
FS+gD7N9AVelX4np6ia9CGQP/vW6Kp/0+GM6z4T0emr50mNqjE6+QcDqfTVLSeddCsCgyWvxvp5I
L3cQsoMvRbHTSm/ev13b1cyd2pfJcg6mwnQVjC4gMVtXnMSvH8G67EBBfH2QnCw9qUcqVIApuMpa
kgCWt29TILgIqJk+n9XXvx6M9O9MAVUbTQpC0IEN+aCNKqW6Z32bZrrm5+Hk6fZyJIsfe26BBpJB
pDxwEHJVF+QYKADuZXRpdZ5RvG1xtT7rycgPHynhz135oG/Ok6qr5/NJqg/zt+4UletsTiAkYHOr
9LIupZc8WAbyk0ZO2qr5Qh2f/8XclS1XimPbL6ICJITE6wHO7NnHTvuFcHpgHgVI8Ef3O+6P3UVm
dZV97Pbp6qcb0RUdFVl5Nghpaw9rr4WWZZt64Ho0XY+Den2Xwrs+qQu0xq1kA94ObaPpcNuxF9AS
j/3SvWQpZr4XibXK6JYhy1Z3VuphP3V8MZ+4Bz7e5Y0PAs828ZMpULUHempE+w22o147gOBx9ENi
+LYuGK1tEgYAjyJ+6ZLac8azJjx3myuR+9awBmknqbcFDTK1FC3k9pY82tcv+bhDPa+bdm29Zda2
di9dKJ+Uzlni+j1gV3W3m+xlh+oP2JMr0EptoJg0gRPbg2rmws2fSQcqvuyRP0I0T0N/FBweI712
s43eyjjIYqjl4SbNHuMqkOIx1YFTeC2GXbKtMHfy2UkO+Qi1kAfVBJCGRZMaraGFAAwTVYGs9Owe
VH0+Gsdo/KCQHpk+0kBXeKr183ZRs0Vk+YOHarc2PcXXYF/t3WV6iF/xE6HYmH3AyYFE6zA5t0yo
me0F6paowUxLchvTtYFOJFJuyxOvsQSphZfMQjAexZ2xQh48U5QmQZV7ajij6o6Pa2H5kwWe0XXf
7IElxGdfVf1qaMDJ4tMiaLJlWQR4aCaCCLcRkxe4GBD+QsLNBf77Bl+CNEFveRIJFYgQi833u/ZL
9/V+0x6FCDqqctqCEeVKnIHLQpzVt2azN1FTRMY6FF6E6l+jfzQRBOG9EpprZgAt3h4j1OBrRGkc
jrk6G3B5GmtDefP0DvCVS52d1+y8MwIk1PEpKmn61b30/pGP7qUBWoxG2MXxVXbX2p4jQKm6opGP
cmK1G5b5w6bdOQShKDjat0UalPYyvmdnIvfAn9gBlIOhZWAoetDhLsaA39QG4KaIERZpAMLt/kS4
zL5+WpBWQVmLQ6P8KJJnRppUjRbRldomelNeAF+Yicu8u52SAm4+9FkvVwQVdAQvEdhaMTXaVJ6U
17wBP59Xh6CK8OorkAW1w0GOSxuA3fKFoqqB3pEZ+wVgNwhHgxFU8yDjjFc2XyvwrEwL8NtX6FlC
l1JuegzCEV+AfBlUooB++hgDBIGBu08xJQOfrle/9tU/Srv/szmr/+y/uk+ypH59SZ6Ok/X/j7n3
fKP++9z77Klvk2eEGb/Hun7Nbs1/43fu7dA/GKaeHG5Czte0mIPb+3fqzZw/Zp1Hl1vQgeKEOLhf
3o1gQfQBeTlzGIaiINf+V+ptEPMPiGLZzIU45CxYjKGuf9UF/kwiftdL/s0I1sdbbqY2YhbIEggD
dbaFWayj/QxJKDorKmjPUs1d0qlLKNVfg7QK2Bopl9GU8ABarA3iMhROh6TZ0LK5cpomX1UtLghi
pG8umIvma6cmP7notOdaANTFiCXCCXcJZn3MckDBqhYXUfhkjc06KvSZ0yXbsaV+DKIXIYrrWkL2
odZoePRZ/JTGE8Qj4wYxV5wv8mEGMID3z4KIgd93drasYxQUpbOWloA4V5M5oMyZgjBE8FmpUyzx
Ry7q9yI5cwXFdE0bY5Rz1PJ+BteomE7jdPT0cmwtTIQaYGMYwNJVNkA6gtE2dtLbyuz9Hv3BeIp2
vQWezCmrF5OyNm2P0H5MzkZGqnMmwjOzBA+HXeNcNzfJpB3fKesVlhoRQAa0dWUQcKWG2wRcE+hm
lPs6cVY9rjAxZc+geb+tYrl8t2X/3BYfcsuPQaQgNr48JE+Jw2YRGWyGj28YskQ3FPRjoOAW9wly
H44vYSYOoitEMWaG67Zf0i78SctuVcfFjdLPJx7hY37/6xEYt0HYOUuVMfM4ji1hWccRgtcKbLyx
m69lKNasdp5eSSU9RcSaEiSTVRsQIU+Qff3SU/k72PttHMxxkFPA61MIgn98/9JqSJVQONQ0RCw/
WeBePDOnR5I7nuSzWv2hCO1FXDa+q+e7HdhUAwAAs13KfDkV8W0Bvl7BjAXhZMkK9EXqeskUvP4I
NVOg+K3qxgRvG+aPKjeoqviEwvLRIOWfLwBCMvD24jRjbPPjC0Sjk0JlJUKqLp9bC/XcbFTnkZ2A
JX1gk5dFzZrhWuLttBqR9vfyGXz04YDmatmJnQRPHkGbIQy1XyLbmqpoGz1XTNyZaqkMte3ldAmq
XHTmLGB9x3BVTOQm0eyuQf5wYiN8zAHwKpw4qFEiBcA8KCVz3fH9aStDVkNDru98EJOcEW4cyq7f
Gwm77yLraaSgrenNp55Hb9Kx1ydsfzoHIJWx4Fk5t10bGmxH+4BMsrKsIep9N8/Ygpj0Ic5AnUfB
NtyWkOkqNlG+3PMYZFGliz5PY5xSbbZ/8cl82It4BhuPwGwcB1A4HsVwU2xoGx4N3iRBGzAdyjc4
6QB3xbObLStOUEehD0Y/qMWgnEu3GcEXZiLk7w3gTN2R+m5IwMM/oE1H6hn32cRBb+yNRi97Bkri
tsCUSE3boJ1Qz7ec54mGiS+79GdkofqYtWOCbA+/2slibU9gfAb+InYToB1b7GiFxJ/m2c6SzVLp
R/ToS1OcFWT+ZdN5hlYP8hQhPYNMiOhzUAXWnhyBd3QsPXmDu9QsmwM2FrDBfuhAohXps7Gg95HK
bq0h2YGEbldU5KEb7bWkdG1KoJYqgPLPu0GcGbX1IB25t1l9UbloSQ2oeAn7XnQA/rrJbcTS7Qjg
p6T3OhyuQa7Ze7Jv1hTahL4On5qBv8l6kqCkxoYvRQlZ5ZUDine3UHcNfrhuNdKCDCNsXO4p6a8b
Qp+4ynZG1AdtVXgxsZZTiJnTBnzMIPXClVQ6foeo3h3Zc1S7G7B4AVNTQaU3m0Dunt8qC1/SbtFj
YuWG8i6oFf6Lgombpn6JIY5VNpU/suy2KJJdbLqH2MQEIuRSs5adDSZ71pVzOf8jU/KgodIVRfQh
D9FVxXktAVctInrvSmjoFREWLmp+Qms9bfHnTpZA8m5eTelpisGSAXHy4EAk2ESOyczkTUyJAM3a
GCianbeCH9Ke3cvM3BAbvGYcLe7CxN/Jh+Kl7NBb667bDGejaDpc2piq0wldV7RfZCamMCJWZ1BX
tx56HvQQT64bPW6aGlUmZ7jMY2gv20X0NoAaOtfotoaF+VDZgBFkEHeabPSUXGqfI1dOC/iagSAn
mWL6BPbrV4ksMFUxIPxkuOZoaDkSqXASw+ivd2Rp57fU2ImarJiT7KCOPeNFxcYW2W2t2b1SIBxw
zrHh70Mn3cjahCC6tXV6E/SAHVak69lzKlHlLNC9bEi8y0e084wQZ52gcWfI+A2e/U1o62FyAOGI
WAIUkcJ8jaoG3BEkfhMM7j5RFsJ4kGXb7U2Coj+kqTOxKJvyomqKXTZ2e4iR3EegkOprMB6aYjNG
6eC3JRp24ZQHBh1Gj0VAa1a62kcxVAVSF209e8+ktbYLHERlQeWhAxSg68wnPWIGMp5A8HqRm6FP
Zb0JG5jtDVTyDQezjzTUt8J8bjly0ljpxMtp1kHrG/W6mjyJHk8v63yr2h7EoKKPvZiuohwZix7q
cEVMUFxF6FaU8RbqE4AKVfGuM9FeDiP3ANLxxBv5Gqf4KqudZ213+yqpcBMq0Kn15MkR3VkVI6F0
QiBeRxQRIw68nO1uaZxBhKMAHJb2BYdItpeCytOxusfY1L1nNPYTStJk0aWATtEH5vCDJPrV1c6K
FlhS24aCcAtScvowNEDKFaHOPZmR8wryjjl/xh2BoUTJD60SYNYr/Yi1+zBNr7onYhXGomT8oKX9
VPXZahowvxramPrHQYu5V0LXJdbY95OR7Mr2udPOdTNhsXS8BBkw4iH7uY4jDOeyfp0nHD1+ZWJD
9901nvMGRGKDh6rNWZqA91K6KF04lzEzF0gdAVcmBRgFwZKO0oUTNCpsFpWwN2EM72sC/4eZsTLr
9k6Pew8znGBf8p3WgPK4QO0xfLMiTKSlSeSHJJeg4U8fKaqLUYPc0amNTU/sMypitsjzuPUUerIV
RNdLC88pDK/QTwNY9lQ+c3UIj3Vsq5FlIHq3n922ArwubzA6ZxU/c4HXB6U+6ryJheZzjSthvnqK
wn6IBgp6+rx56Ypr1j0oYm3wixeC96j6KgXokMHuQbB9VmHYvuj3hJcXTSYOGuSbkKsh98zRu9FC
P0G719aIo0oLNLhlC1AWU2NgDxb1oxzdh6YKf7jzncMr91BKPBKkpG/sNF2WNDZQCer0krkg75zZ
l1G5BeHtNOz1BL6aOk/vEu7e2HV+WWGeV2TuZUiQs2e1TyASwvubE+HDXJ48uroRO5vQRHKpA2rX
o1qG26jeLXLQ4Ko4v23dPvF4DIk6gyxLm6zI4JxNkXOZmjjprr5IbYwjCWeT2eltDncac4oe71+p
6Bdx/VE9dY6lqENM+1eOKTi3juKZMeuTugi7zu9D8lD04yLO6Jq7CO3OqWTAxYWQE5m94yTtB1Gj
gUEgeSFQVwzDknrhhO8JEb0L0wLSenAsoAeBUy8aOMbvn9Ry5rDmw9ohA0UCAp1MyxHEOe4CO0xk
dtzbrq9shdZdc5dbQ0Bouu1sPHcilsi8gPJSyboYi5veGM94FnkQmLooZH1v9SV2oECElp7brTuh
CEoDBiBYFaUXaRUHnA7wu90dE0NgR+ZZXLVbojDqnQlfDTF07c2gEahOdt2bk1rYmO01KtFPkaMP
hN6C5BuQ1T7e86rfmqrDv0igNlPcau7KGOgr03BGMUbqFep+VC9jCnAJdRdW7S4Gse2MnyOmX6fw
KjLERRsWPu4M6IYDJopcO6yRNvciqEAT1xKM2JliGZHSXmQOhtzq5LEmRRF0wkawFXu2jm6GuMd0
f7k03dJPRLIZOshPzEHbuBxwBlwVbVCqCmdJHl+71k412GNts3Y7oIuR0ViZcwHdRaBK3IPMx6Wh
UVXtn90wvyKOsW+seF+rg2nTC6fOcZ8I4Mpuuy5ZunX5kmTlVd+U13bGvN62z3oLnIgoztLpAJ+8
Do0n2Q5eyPWyqSB8V6CfrZxNsUEoa5ZkGYfp3oGum0nHN7cMwcVJ6b7PPSfEJSyAng5bdhu1uPzT
QQDyKfV5qgCCbtDHbPH9UTJJfC4iFGUtvwGnQ99l27KdtXlGz3bZRgDHHUGgqZir1S4miEkGVBet
t003rcCDdFnavW+iMG8Y/Zlu0r2ru3Op2EM2TVekQLgAL2VBP8pTI6SDQjVsWKOS37XEf1RUu60K
/O+4CvYBsvKfVdQAbJmZgT6hX/4/FtRmsda/vNgnMMt51Q+vUEwzvKf8f//npSqTj8W1+W//yW/E
gWsRLtpEtgsYCmAs/yquoX/0BwGFEaPgy4Mk7uyI/yquiT9MiIGA3NuepVWFi0LEv/iNCPkDSBdU
3kwGxm+ToBL0D4prH2EmqGFQywU2xqQcCiP4yaOyEdOha49pzw8cjmdRWi4KRhMRqzwNwfU6FXc8
yrNVZyFZYlaIVfhr0b5w/XOW/Lc7RRmAoZIBAVTYRTkDLLsfs+i+i8q2it3xkKNXVQyAXCMRESe8
9ikjR/cd7ufYLuwQ5CjGEuIxywbhzPevYX3MyD+/x1FDlkJhyjATmJj5e6ECtgSPhL1wFlAdWfIH
/vK9ufk+/LRq4LWa0U0uIE9zkepdpY9HZsmMHtbAmvsYqRFFOGs3EiS5FnTMvrd1RO3356s5HMUa
27QZ/UW8+c5YUSWmrmk0v9rgW74FHovCg57WLtxHGwxGBfVKePkKPFf68oRpFJA/vSf0WBGnoDnM
rOPdAbrzeiLFNB7EYfgRXWNd/XhZ75S7kHvTh1zD7wbCv0Xv/PrB44V1UIwF2TWIxz4JwSL+c6XI
GrD7FARnHh0dPXZ0ybTeueNcC9XypyLOVlF2pjvQQKUu0AYYX28phKn6rPAH6TqAgXCw67jZ3pDG
U8XTS5My6g+l3Ddi3OQleKzNQUcgbAA3SNM7dFG1aBbX2gbOtyaZT0fAd4VTvFaTsnc8dNdRidFy
0vcr5EH5KuNucaK4+OUWfv/uR0FYnqRh27T4zvkehbNA7+pgCCyPLACY8v8ZrfbvTfXe2NG5T8fQ
7mkHY2BshRzTeW9Dq85dfr9/Psa5n40cnfuWlW2CEHw8WEiei2mLWsrC1m/fG7E+VoR/W+EO3Bh2
Kspkx6yFMmsn0pWIv9iiD8SWr8MNYKVefm2v+YnG6VeODKx2kEh2Lfh9Pp+Xd0fRlhO4B0Goe2ii
K67uTPrz+3f5asFcE4gGCzVmAVLHj78/qTLqHG2oA4pr9znjax2Ze3s8JfxyfOPMTt9FAE1w3aCQ
yY5ew0ncPJxCWx9mUtJyOazpKl6fVif/arXem5n//N1q6cRxB5XPH6aTvtmzhTJuv1+vL8/MexPz
gr4zMUkolrFfJhaD392CS2CNSuGKee0KiPffkdi/9U6nlu3ogCqnj02VufqQ2MqfunDXD8WyGpJ1
NHUX+HbL1nYnLxytE8fol4c/9orv3/LosFZoZWWJYehDutc/QEDleNZa+Axpj1fdzhTDp8hVv/xy
BHEB8itbkGMIYRgpp6lrDgg4i70Mk/LihATalxudznv8F8vvsXA96STKvjrHDgScf7LaZUYfp/j1
+90xL8unZbNxiRBENsJ2jjaHwSrUh/WoDxFakBNIw0oF0GkG5aUEyDP7xN2FZugJe0f7YwRHpU1m
RzT28YRqcrHVkXFhKMyhEpZC0h4RChjSMDrd2nITQnYyncJN32OIfKo2FXWiq9ys+QqkqVunLS4L
Xt5nArWbQYgLMQ1n2TACGpjpoBVREOnxkpYFrj8Bpoo2MYAG4O5KTFAvDLNso2ywG0dtUFM7UBaR
fhPZa505P2nEqQcG6fAscu1drlyoO6XgZc0qIBjbfLhotPTR/cM4yQTyM0OjRjIM7kYrF/GoA2BM
Z1ZgXwCRuNWHa6PKb6SuYG+cljbUHFETyNGMtNAElWsStwoo3PSGK0cEbkrTTZ3JYiF5vB+75udY
qMuSMU8AD4Q29qqb2FWRRI8DMc9Jne+MqVxbZr8lkXjmPe4PQ1vrXKJ1hgoBpICTMQtc4ehzu4EG
TjNikp8rkN+M5bYkwyUZapR5MZ065ldMo3yfTiCaYr0NKJPethU2Bof+lRyBJk+AW0Ja+VwTflfV
/Ay9H7xLMr0U7rgaYmed1Aw4LsN9czO5tfV40zrFlkhyz6t6U8YcgK40flGTuHFjuS1GO0CF+TWs
okNpQKkU8ruPOndOCh3M2+rTNudo9psMUAEATj76wKzXWHUrGQ+dL1Z4D/sQBSB+XvItKFf95hIw
PD9HiPj94fpys/9t9Rda/73nZbTqnLyCTyrES04wk+gk4Cc8dbt//XIAMs8tZ4AKjlyfk3bmEM9m
tOtcJvMyjnrPc0j9UXr4/o3I50ACPXvCGSDVEB2H2u/HhczlME74tKAQA+0JakhreothNVQZgyRw
NtMVaBvagJ8PW1C8kGW/AcwpcK6/f4jPy4pnAIAAhLoIt5GVfnwGniUa0tYxlrWTtyJU19rhuzwr
TzSCT5k5isxcJQHpcBheFdjTPj508Y96PIXZ+iIyw8sgzAC1MAJ6NCk/vow7RtTtDBSIUnDjV1u4
GE8ti8tuBdjgiRTzyxf629Sc/b8PBIBYTlkpG3WYFPJnu8GAwYReANpZ33+fU+/0a/7g3b4PR7NU
aSOwcvtkLT1Qx65aaFvOyjCn3umLzO/D+vE56X1nazBjYYgKtvI9QCW+Om/u+LK5ioL2HiAB1PHj
6+ohXWMqc1fz4PsXPaoJz2H1R+NHQWKnmyYZasSizpl6i67Dx5iA2L1f2WoBlp1bsaAemzGN7V2/
Ad9acJKj/3MQ8vEBjsJHVkdT3gyVQlw/emjsQuwS4qUurPJt5DnQoD2tXfrZ3cw2bQfVeST2nxJe
sw65CcJ1NZcRqAd04MOowSsvXpof5Z3l1XKB2cfsxvWhCf79es982UdufDYNNIOFUpX7KfUVFArl
wsRhCc/AD6AX+Qtdt/fDtvcBYfaNLQKlcc39E1bnr/jx8oBVfGuUv/CPOM5onCRJQoM46iCDcoOZ
UUSW/By43CDyTCgcyRPFjNmvfGfu6JtOxIKwisKOHmOEyhyq6DREoBCVV6yEwnJTbPrB3nz/jl9+
U+S64A6fUUPHVwht+3GsoghMJMXlCMBkGAMvlTyaoEX4LwwJQO7g6bCkx2nVmEFRmZi4P2btcAcD
CQykfk4NbheMMnxv6uu7CpN3DoXSBy6rowpUUeaAToYKtnzAhuXChsBRu4m9Ylu9QgTlMrptbisf
iruZh/9bnnZOn5MhbJx3D3DkmyajtRM1DAo5pNjK1SxiLDdkfUqX6stT8c7MkRdSRcTzOoIZE0PY
Ll0MGjh30NR9v5xHCot/Ort3Zo72JQCBlSNqLKdemm9mkM/0UBg8eclx6COvFwvXN6MTRr88C+9s
zq/+3rtLAHyquW/UVAhnOw4cjE6bVVZk1yJsX4VbbjsmD9+/6fwinw7gO6PzYXlnFBWZVOYZXhRq
PjfMVcskTK+/N2Gd2hpHMYydTQrbFjYUwJmevgSGfGNBfFqpwIL4iYfwHJOUILIBYVKL2pZ56gG+
dGoupkQhYeE4AMd+fMlylE5CGmyaeFM9WfvGgxj6g4YgT4Vg2Nyx/8bBvDN3FEwJxRtIwMKpWe4W
NctF3LbohQtQz5y6lL88De8szSv/7uvlGc+kw3N14OUYAO+6mSaAfwQ54aVPmDnGWKa9ZHHXw5HV
veFTt7zoI4DoGb35fqOcMnPkw2w7S20iG30wWXJBm+JSddY9ruUTVewvt+PfizZjq98vGh3sHqkT
7nS7SzEY1nu49ECOYXtT80ry6xQ5IJCz37/aF4UpuMd3Ro/8llPzaXJ7PrvHaJ378lB4mceujBVZ
Y3rmxDzUqYU88l5urmhca4QOyYxHExRv2J61qFGeeKlTduY/f7f9+sxED9nu5ktn+tFv+cWsR9Pe
YFpl04PBclsGyfJUKerkSh55rDhsY17H+HxNMPgmZKjA/AdxT4hrlQFoOU5FRF9UcT5+uSPnAfBg
aPQFXtK+Gj0FyVDoltEFsBoBW7K19RNkjYPHAwltsbkFUgbGVXldXpXgSDix3F9eEO/20LFfMeso
rnArISJEHQZcPtqffL7LtsMOI963lucs8wCFl3BRLE9Vur++Ed8ZP3I1Vut02i0QNSkvB1HxttgW
qx4Q0mWOMaZttxJLtJ2CE288H8VPt9PfRo+zOAf4uqECmARGgSu/w8wUStP5dedhsPBkevXlVfjO
2JH7ISGTJWpRSHD4dDZiiN0wyKnA4pSNI9+TVoNdsrxVh6iUIIpp1kRY6xOLNqe2nxfNdbjFXHSP
f23od6eyCglvJrucM9JZuNM9V0tj9Z9IIv6CAR1bsgC7YdaM/QeI/OP5z+OSNpODlLCIPd7PO5Iu
JS5X4U/cy/YOYCyz4h3qTafOwmfPY4tfXUGbA3uPPvVHy6ULASqiM8TwKVlAamqRQsrEGhffL+Xn
TAFWOBgwEDQAJnBcSZuSjrApxEqaBZrIQH2OnO+iOl1Krf9xARzAAUwQMHfGFtjHHeSkApuCSiIk
QgCfaMj35hNoBpO7f/xC7txGEnNnDGNAxx9sQvsywrzCwbIxErJr1bixnacxa08c3NknftwYsAH4
tIXimcBbHX0elhGZWl3aHEYqINU+oxoh5Q7xUwl1DP6ayPbEVfSVQeTn6PbNKHgoUH3cD9Cgrluz
sXtA/RQ0wp8iECO6ho3pBMtHPfSEJ/68+5hpA3OGYSqM9qAs8NGa1TBiVG7WHnK+Sa3zmj+E44kv
9aUJBz0F1HGBwnA/mcBQE5e6P7TkdcD4adSSwHJOREJfGhGo68xzPAC+HPn0RrZGxBPaH+AVF5VB
gevd5Mnz93vus8vDYrmYgELfCLiW450dGtbUdnVZH3Jz7zSPRVWe+Bqfr0VsZAtn1J6BgJ+apLUW
HTd71SFsNAEEB3+UOfi62NXdM7pkCy5PHFVqfVGbgUn0TDHORGz88dHX6fKQj7YVtgdm9sMytOS2
RQtmOSaiCVQKjHGhQBNG5LhqrAilsAGdlh5tH2U5t2OOKV7MMWzMTLwIB5BIPhCIoibl89A1yTqT
xmORZvvCVT5myaVv6dbwnHKEi40vY4tv9Zhv4t64ylMIHdjRpuXFuVElT05mHKpQQyUcWjVlAwC/
EYGRSw6vqezEOh6mfE3bAkqMcdV42dw96c3Y8fowh1oOp3d6rOSWAi+thLkPUQoC3g9Q/YxC4UXq
H4ag2bJQIADNndBv+uZgCLnLw6F/VL21lUkDQgu/BoZwQp9rTEDWMLlojPYPjkRHRml1no+Vx1tQ
Wyt0SWr0fZQdb/ikXrU984657GbQxUVN45UxydwLXRAf0AFiUHl05lCMahvdhqqt+9w16qFloItE
QxFdSXVmMhlEFih1K8ZvwQq0l0WdrFTKf2ZDs7XL8FZVzbgAqhgUgMCzl7HedEwDC18A5zpNYbqk
lrpJWxvD2rkbNJ0pNzkyEQyj5Hs9NK9qEEBIImHGj8TLjo4KkG4AAKXA3Lg1rkCDoYNBNG1g0TI9
Z5HD/QKeyU+7MltiCu88FTPdfnwGudHr2My22klQuHWueJyBvx1kxxpiWK67qoxs00fWNlPM3STF
tMk6nYI/pHa8pJM/aQgweDPVP/B3rweamyAT6Cw/sUCpKKMX1DLP89BAezMvEaKF93y0zhuzuQYu
HZwmKTgoXPLYsubOnfRtXIgfuQSIutTOBE6HpryibprvWxlelWy4LeVYLrWCnhw3oARu5xdxUewS
agCFruxrfJBuYXHDBQTT2NlpxNdZP20jTvBj8XDr1K1CZoqKVDNAEQU4ebFI+qkNJK3ekj4ByiQl
/UaqsF2NSgMM2vYmQCFu54WsCP206LO7OMegSBFhesMKHQwf5e2TEWOSP8uyNxqDg77kF5Hd3xCd
qkXnTjueAwWqHIQ+YdP49pi8Yg6TrNKYPzmW8ZBLqBSlKZ6wDy+5Lt/GrnzIcvu+kLMLAVYV+FDt
PAq3TteuG+3Nrv8pibEWlQVyakA+1smU1L6t5TLlIVtoawAhQDRjyhEoe9pJ2ZYAeBxMYbfGRrpy
YyOgEHDpQ3vfQFoozTGXIkMV2JTdZ21PvIwKAI7q4qHUeTAl7o/Qld1GjcWPWpl60RO6oUK6ntmB
0rUEM0fBwBEoMLrHmmjTRBz0N7oORGuaXluBAAvnc8SJGu8jp3UWCaWXtSouZe+AeybHlP9gJjIQ
JIO2fVq5uC3LZl1qfYGm4mXX21cdRucsAV4dKFFioN/o/UaDICRqkG/FHcjv0ghqNgXQrilG2wNa
OPt8II8ZWCdIOiVb1mLeoSH5T2Jriu3K3qLGAKECtg7A+mKCNCjFwH6RDmtFhiygQ3Of1cnPhoP5
JEaz3qsV6BUoGHlYbvKFpTFNYCT9tZ5C4JkzA/NS9Z1b8NZvw+iio+wmouMtwuJDVGdnpkByLzCT
VQp2Hkb1DlXTa7eIc7hRLReYiZyAEzaBAiZl5o1aXDCSXLZ5EXm2aCI/LjkYhzpSLOCmKKTA4PKA
iDsMkHXH1MH0YrXqdagEmi5NddNXJhDvKWgtXK5+mE7GwY4zXsz9WUz2gAY3ZOVrXqYdBmVAT5zp
tlvHHblsgVPcFdoEi+oEQMzQNBRnJHup2xwUY5R4JUvvGls+WWGuQGECEp6WAfrcq+QsKa1LmpGg
Y4Prxy3fhw2BJk6161yQ1eaCHfIq/2GhqO5JGV0gMjoXNYQB5urz0FFg1lsIvogQM1RG3d87Cair
ZGyuBm4zwE6Ty8LGoHVs38oSvf80JvtQye2kyWOHM7HQY4kympXvkrLahW5+1iPrWAwjObeB32jL
Yo/Aa8sicG4mYJgDqsPYJdzJvL4MD4V0Yr9K62kZDxZmnrrijTnVTY6Nt+xjjENFESiVJr6i2eQ3
TbRUabfr6ND5pVte1Rqt1ya2UFKzHG+MCtfPlNyBww/BXv2W5cobmZOdKVfnF66WVYA2C1t0RByc
Max/uvkIGkkuqxWuNLLgEQ58BZ+Hfj5YVnA3GpVs/LAAJzQDz27Mt5OwwccSATRu0O4FUCm1wBni
1yZvsk3TCeTACcavTJZGnoo4FOysJ0zWYNwsMTHnw5a2C/IpkurztowORSUDBge0SEt0BARcOuum
a8sSmAEewCg7GhtNybYym4ssybtNKzH05lrlmx7CbVuCwrrmw63OSr0incbnM9I7lwy3aYooi4Bj
09GgFIt1t6XaugGPh/ZEUW9pmQMlpMGFZBugtpfaQFwxRMuWptBNjMKRLY0BxOJAUD23ou0v0Gse
95lVZ77dtLsuwwUQGcBKtjgN/v9xdF5LjipZFP0iIhIPr0II+VJ580KUuY23SeK+fpbmdaa7uq4E
mcfsvbajtebGUwRjDmyp2G/AwYpjmVxjc3Cjvgb5ZeMHDa0pkUHZGXm4LmtP2FkT1mCR+ryN1ua+
fhEWXn6X/3vqTxz3LwV/3eBUSFKAMVprH5amopTA1rolP/jsG9BlPHfa5nV11LglzXtKzey2YVaz
iTOnCdM/mhdhJ7cWc2TYu6WJ4KYDeDroZouPjCSEzsMlX5j1pVpSwjQzeUlSvt0RZVqf4dc1DOwW
40z2UZGYW9f0b6XsEHMJ9WX4xsHGBfeVaT7me9sYra3nQ49rVILQZFge7bR9MOWEh3aFUwCjrjp2
Y47TTEGncnI4oBauQb59mUT2LH7Mokfvk5tvg1fupxpU8EQ6RMlCBQB6+WTbM3H2dQrvb8ADYTjq
cfHH89AOV7Mo213VQEWoR1oefBPWhufoeTUS62FpSVkWstAuGlHNs1WyIy7Gi405E38XMM41BlGl
ZSPQ7+x5bRG7Ditzq4RLsXQvzkxCBFp0Aa7Bsc9TjiVU2d5Jz6dDMmXbuMvTaHbh+GWZFrQ9hJXJ
IZAo1bEpTfBcebkI92n7Y3vXvkiONkwsO9kxLiolq6mK/2Xx0p2XL+eldgnHzWMD70o77q0CYls2
1Ad+qzKY80ULl1SA0dNpUhaMh97d8W+M7qY3CAios+zRE/o5ttPfjuXN1mgQUvXFVRqT9zYtiX8S
XfUZd8lbO/klEaMrD5DRDvnJx5oeLS1BZiwei5TTqs81yrt13rm90CNk9riop4EFBfn0Ov+6v809
/9l32/d5wmUeNzj8lvOQ3ysepEXYog6LU4JykgzKB+efn3sq8Bp/36Go2hqT5e783pzxAhp6gBH0
x2zbX92yyoNWeEwW7R7ufamJIJlGFlyj9tQLshL9zDUvWg8CGlvp1lBWdUs9q3/rvWE494nAb2gh
qGx68kKsuK93bV+vYeG2nA9OYuzI8aYnrssmmiBf/KRNWe7MuT0PxTocB68eNp5HtS01T4T1MFgY
/gkAaI1OQT/0N6vbHL28jtCocFbM1Vdc2rsxj8PUlQ+xA9hwFcSdK8IkurzFhW+IMmiy5ShbXI5d
ubyatv3aId5eLelvMhujX1J/IuNpLprW3tSkpkCVJY1oeW+Zuoajwr+UWnvU5fpZUq2N97wx6N3m
ayybkzlhumksXooKsodrdC9Ol/3VHh924rRJWE7Ak5yF+q8xtfFi2D0n/d0mtE55C2Nq9M+NnbtB
X7TjNlFIhR0Mq/7gbaXK7CCxq0tK0tQSo+6Jk/zoskParoXgo5jTW8PufuMM2C0n4X1LTIYJv+5W
+unZL5pDm+XHTNiQtJJjZ7eHThl8LPl+iEETNhYBi2kNWrn0CTa1xnkrtJlfYsqxPukG+Pju2fay
B82pP9JY3FZs9ByAxg23PFNDI6wFqrUZAcZIVjFH9X+2A0TfbPqHoq1elZE/NkkceSVv9Jhr74sY
NCjpS+Sa+Ze98BksMwwyewIkDegrTex9L4H4DS0nmDuZ7x6qFqydaxcmjf0wgWuJzMU4UIP85gC1
hmnZm1byjTEZu/+CP6R19chYi5uk0gJjbthbmQApdlL7oRHxTl+0XTYZ51oSj+fqd4hUempqcfAU
CdG6th0HZOfSGbhHRuNzHOjLtMF+RdOIWbssT+Xq31w4lqG0fWb8DceAKdpH4c7wCLwET7FXosUS
eqggUk7agAPcrhc8ou1lKtSzbeP98wkDyNpTmhcHptlWJPKGYK48PuijRqYngWvKqHg0tTuD21y7
Y6nhyRS5OJcWZ9dscc60L4bEGp3WxqcnqKRH46HtkzrodHtXUjEOjdxnov6uctUE1pA+m6sWxRi3
7Ql9DJG9TlofU294qjiVNlNvXx2D0A6z+MhaskdibtJOXy9jZpAxMbPeMICG0lFnZNRldRmk9RCq
ZjibpX/KGwKL9PiSNUARdAkIKtN+hHR3rp6+1Lp+9kdnr3Xa1ocAkbj2NjOd3VQbh7TsQj0bzjwb
wYLDMzXEKR5dzLpL/mNRNiyO/tvDUMAK/bmO2bdl5hcVp3vXkmaQjWCoYjFf7bHGx81H3TcL8kZ1
TMUYZfO9OTXuF13vwpoosjjokixEEvrnlzIaINmZZfw4DJ27Ea0MG1E8tuBPU/I/08oOhlhxCQza
kzYQErDkF09N+3y2T16Z/edI7WCL+pAMxhfimIQ2aDoOrV3xocxmoLvLr7OWz5OffBfpHMbL8GAq
jm6NgsBQ61afnKAUYmub7UPrN8wktANgl4M3V1tHzV/IC8jp8hs7GF2lhx4/vbK6a5LlZHTlPobW
CTpPTmZYm9OFNOb66SqazlbIfe4QqLUmUa41RFCkl0ZySKblw5jRxBfrozWB65olRP3FPztl+qMN
67M0aCf8In5ITTTcxp0n4GGVtSoAKUpyGloyxtHfJJw2uv5u6t1HrxV9FI/xSyks7CdePR6dqbsZ
VbxP4I8ELpsMmILeZQCZs7GS5mMWXhZWFkdoZ+Znj34tSBZpbQdO4m3nw2erEzeJeismgqw1PpRV
viSWh58UGq5lHbRV+yhm/SsjRHHWzS/stopgDz/U+j6YRQVur/EP3BTMKS2Ubyrbax7s8r4y945D
aExZvlhKJCQzkr3hT/tyLoKkEtFcJNupMnZSin9jQaQep69ddXU4KIqkvq6DptVUwErjy141vDgU
lYlG/mc/8QPYPOmJ8+AvehIwjt31AhlvMm55QN4azX5KM+KfV9H/18/LGrmreCklaUnj9N3K+Lgs
zqVY87ehXJ+Vpa6LSxTWGqcPmY0r3jZfhVtFRZ9upWMfK8zxw2RffHAAXkMDFad65DbM/oxqD6ww
XBuwIIanHppi3mWqvORu9slt8jQ5LgHVShy9VVyKwX4cWJsGVewfMwBPlb18mnm9F3q860gpzx+w
kv1ZcAiNrojSOyurtsWhmK8elZ8r1wNl2EPfqGdqq2+9rCLRrnsnq3dZB2EU/XFcrzs89YiNhFRA
cmGP+q1+G+T06N2t231Z71ihUi+WL6tJ/ELXcAMs7UepvJOZojxZZB31ucVpyFE+nNJRMaHcjmQB
r5Bm+7a7UHP95y32xszXiFYADXQKi3azwusqCFvJ4QCfnPJRDFCEjC8zoyB2qWfdkqzszN27RUpQ
ux2Zea9FTUoVWK3921SJXakqgEMrM9E2STJu4+KQZt584/IxNosod7Q7+S6xNXTfw+qFqzXZYbva
ayh0edBUeapMawaIB5iS+SVbFNd7zCbUczXRkn7WB20hngfVRY0c3txc3qou3cM1+ULjx6GWFt8x
o8CDXmUXLy/M06hV661Nhy4A+vFpOp06w3XrA2FKL2JGLIK4Mg5wzXbYgKJ6pGDLxvXd8LNn0+RK
p5h6miyGc3GdRH4fH5xpaiNewA9jFQiKNCGjAqEqJcvIZEJb3etaWDA2Gx4hz4cD605DkDaQjvnH
GW4pRkVzK7uNK9JbjSST9w9gvqnkp8jGyJiqHT30zc+TOchjpmCqZ0ENIqUK6zw+ZRL4M40ToBsg
iTrfZ1ejbvb0rsYBR4XUrsvLtPavBrV8oOU6oF73iAz6tbWmKOvrW+0mRSiH1gnLgg4Wv/UatjWh
Jom+vtl1nOzzElJp07g0tARFLqS4W+SZ9Vn7VOaZS9k7vJdld2ya9S22i79yLpMnM1bMqFjGUdgv
r8ZI+qqdPfYdraenO9/ZEBdMvlZakb69lGs+BH3JSazH0Btspd/8FqqLVte/7bz2h9UgozlPLm4m
+CcyJxzyqQJ1ODz2RYr2uErORbWcDS/7cNPRQqZvrudUGdfYk8Rkt2e+m/PSyYujdPjUurXjT3w1
xvJbVxDq1rp8tiXiQa9daVI4Az1mPIFSJVds5naB79H28dcOjM4uVku9JS16qla34E7WPyK9d6xI
vTb5UvDuWzT0S0UKHwtHWjCT2I/afckRwTAmeRx9j3OpJIKqKM197nVfqamO+Mr/2XZ7Zl77l5n9
ccgXCjoswfmdmhcXQKY7u/sukjqOXA2EV5J341bGRRQXbkRxHhpjHPWOjKxBHEcdMk8x7mzRHzoX
SsGsLeepYRC3NCiadf9RpoUf2tJ7MIqacTRhr61Hq2pvcUwG9WTCKG2eegX8Ty7pa5GBD7E64AJJ
J+tAJeahz/OKntz6aGX+nybUTltanWkKWga9+FOiA+ScfHBmXUr4yONAgs8wOv9qH9NzrKprPExA
anLOkYqLvsnlhZ7FO3M/rBtv9pxNI1Zw8+4wbXQjf6rMXr+zlHgu7TssiMZPk07oxt5JaUycNHec
w1kyBJiXIouq2sdFU2us86q/fCjOpotzIsewUgpnZ/VFNMNRB0mrf9eOczJd+1T6PZ9McjWW8aQ6
eetGcomqKt9OImVG3VAaj3r67BnJObftMC3JAO7aW+sn/9zG3OV+909PYdvEq0W1sVjM0OSj7NkU
KN5YHVEK72b5PGjkUTOHwKQD21A5xPuU1UX30XkM2iX2oENMK5P7FQXThi4yAJfEZGOq2bRWwJmT
RqMThLzUtLW/1SX9mUznaOaaGNzxNPUe42apP7oDUXhrT9VRt0RSxcOD4cinRkKJ0mVDM9zJM4e3
yyUAYmhuisjIKHzSGJRFDXe77uQDc9qdVzihoC0cRuPoGMM+9ymM6XyaYf0a/RwlXJqQUiCB6bKd
2i79GCVQEgPDckLPLj6ton71GrsJh5V5Az3jcvA0Vw+XTH9O4wUNtM5T4a3dDrL/f1wY4QIqPWeA
3CWAsidzxzdFB2xpFz3VT4UOpN5c8DwZen1mZzdDgc9+CqX7lMvZK1ydEb647KN+LZ6UTlHH3O5i
zajps8mqQ+WAbe9ahqTKcuPNaop8N48gRRIpL7L22iAV+nbK1ydr1r5sutiNWCcVlnGbhqleMf91
PNZV7TM4grM3Fd+eI08mRpbAKVc8kHnxwH8SLUUjAU3ZvLxC5WFRpXFo1CYc8/gRBUw0xfpTocFY
S6ween3Z3hIvuen++tC18U2VA1E3417LsEi3sfav7dJdk+g/+UAc5Aqfb1nHxzEnIWzRThAzqEDx
20VG4iwBbe5ZttltiGuxZWISQZbhwcgor3RG5SmjopCiDJ+XCyZ3ldnDahXPZdKwDss6FP+m/n+w
4RW408Pq6tdsWmFd1S9z50UeKKCdN86nJK8ejdWDwq9aO9Cgl5XD9KM6/aOw6cDrsT/ZBcCepBxO
C/M4X7jHok8uy2hdzXT4heQVqqUrjuCT3MBvrfm+TbkIwzgNpdomYyI3ZsuYt3Tti23EOyWmfcM8
kC+UM7koxi+2U/8tk/UvrZwolrLe5hNZyXNcHtp+rLaFUz8Uomm5h3GtoRkdYVnWGaDRjs1XTYxb
KfbSnb6ZknNqV7fsHqXaQBMqiFJc50bb2q2DJ66wyx9bddD07DHK5Xjt6ZQW0wkLNf7apf5kysra
6lDG6pa2ThEkKrzIaYbf2CFTQjkQgNflNHkpWnGDzAzNr09DRXGBK/3geHUfWmxrcrn+aJSA5pTz
ejhBM9WnuIBAze7qz+7Z5RNUmOOX2rjpl9Ws3sZd7XQ7cWsxMfyc5pi3un3IPWPPAO3MZPoDgRJ/
fQRBCgYjsnVSqil0rZZ8DHgVH/mcvTnzvJvJD+98Be5zOtdZPOyQhl9WpwKNLUgesVfidcdafOVp
N+whXWQ0B8MEiCzpKavzcb3jVkHjD8ufnvFggbdawAPJj0Ej77Kal00uzG2s81Yi3g2U27+5Bd6r
pGkmGJnLFuB7vBlK3d0qP/9ZxuqGMuCjUIwTMuQAm4VCzTGXKsQzcsZmGbKRDbOS6MU+CX3LPYoV
c58bv8ZxdR3FitFvudpxfI6drAzQ0hcMa7ujD6fZrOjJm5GoXGXWT0MD3lvnjW+KDEJgZcAKN8f7
9ThHlEpPUi+AXOphyzjyYdSNqEr8o874MzaAry9NcexUDCIOiJezpoyXSFOI1zRiMHbFhrgGFu+O
k/RsVdyrXKwNy6qvwWtCR05Hz56/lH3yU7ZYGW97jq3Q1bwrUxDKDPKrRpMoGp7la7tk7GKK5beR
kA+Wuf22dd6tdSoB0jczt9687PTafzYlzDWncFgp9ep1GnsIh9P81E/dxSi4cAgAGGR/XuPkWo9u
tluN5l9fdOtGNNVB+OMJRCHMAIc56rIdtOkt85ka48w8tVZzpTg8LV79WeUAB+f8m1lhOLrJyZbN
0Wbwkg3af2Jqjrjod4scjhNR8ODDftlmJpu1c/YpWMYpN/aZtuRskEQRtN7yU4/zWaVj5Mb1zJeV
mIHoGVB7bbPNkTYwxR5+DS9/0jlo+sQKYmQgTtlGzdIX20TEYb2IU3Wfc1nlW5/Ig2fKD38hR4i6
SCysbgQz2NW15tCCB5Wq7JT1zfu8aG6QyfxTFslplNm/3k3flGEQTlIX+z7nqGk752G1vfNsxqHm
T2CaWnkkXYSJm8QQISQ3j3Pg4kN4TImmM6OFk6j/cQ6cWy19kN4CLE9FWWz+tBSiCM5ejLb50zLr
uxXzyerZu0+i56TRCOaqGMqaSCvmlG9x1tevdF2/IaF+tKJ4KeIaQFOtRSsqqGDUACEn1smfIF1Z
07FvFwaEzp5N0V7IdMei/GkR0/vcmNAs6lO1Vi+yl0TAyGbf9Plu7fuzU/gGG0Pzrx0d7FBjgmM5
5asoyhB6IwEbFpVt38K509pomsqfWroDfKX8z0ILoPWsrP1m+Ztpc/yOEWbdjWE9s1dp9HQPgt7b
lCwfLEVvXTN7jiUyBfGMtQaIVYYJqtxp/hjRBHlHoeFodQb0Nu78LAqXec9C0Loq0h3fxCvQUCqC
vEjCMfMORT+cROLt5tX8GwQCDdslSwko4KwRPGlTqkGIw+FRjJGynZ+q433o0/QlbdW5ypAYggM9
+6l1tqTY5lbyqONZurOX3+ae7rzRGKTaDlz5lhppeRlLwo2XsYmcRTsnsLHKUv+DO3QtR++jnePn
onPOqy/3ujTCpRa3cYQ2pazso3Plfm6qN4WGf5ViX6f1Y+MDuOyd9cG9D5VieWuBam4qRrnwcMN5
Lbdtoz/2XvsQd47axA2c1LgY+qAxOhB/3aX0jQ9TcW4N43wsxvGABf02xnTsbGuj2rNYyouT65j7
tIYb403veppHdj8/Qhs6shs7Amt8F2uyL3g5NtOQ7XO7wRCW0ajPcfIo2/q1n1F21L5LMPOYxoEr
VZSKjhkljH06GOQY/USbO5sispMMUaBS1dmMcdDZnRYaLcy1VVeSfCGHLaCPPb0W7CbgSKdyenF7
/1KZLAAbnU6Dec/E8bFpfTuqbXXDaV+GlccCLPZI9qDuQbSzVA+jMEAj9lkwdcWzKepLwo+wcpJo
2FTn/j93BXjs6IeCDW8t5ltNx64Kde3G6kvzmzc9c4izuZfcRbErvOokJ8mFTNMze2fb7gT8zNdB
Ky9W+RUX00nULLWLjt6zV5tBXx5pV6KhrI7DHMPZbA9oBw7Fwmbb+Bdb+VbM5nWolqPVgnYdzbCa
UnIc45fW5vMR8cGHM9PRU6AeKPaaPZ4RHp69xHnyPPChKfhFz+E6q9p/swEz3UZnIUUfgG/erIkd
Loqyz00DwMcbXthonYl/d/KnpVk+SqC3EHhNN5AiBiRl0/RREe0XeGVVnW0Bhp/4xEKHe8JepxAn
JCMgI2zd2oM9F98cZwhQ/YFYw747Vo+1A/rN8KNcLeHQNTTX35p8IT2Ohnb5KrvyoR3XKI2TIZDp
GORAc1jpvmril+X2reWfqKWCdJUau044l26YP2Or+F4r7+q0+inJ5POaUOKp+7amWjaLqg5ynB/1
hAFzVvTbjoVJCn9WJH2yRUwCrsCrDuDow8YdqId1FCBGNDngS93G2y/Jh5KCWv3VZp0GcZckjjrw
EEs0XfFm+IRFV6CJNXYbfbXvBrVr0MBti6Qk6IacST7T0TRDxxlfTayKktNxWclH8cet47VFoKH5
41xAKhxHTU1Vk/bPrHUj1653jr9sMZhd9KFgEpg9KJ/Ol8wdeoGtNqSvoCLPhj2QBtRgM0t4op2z
P9g0JF3kLyLCtL4zKNR6rvTej0Pf9ZFv0avY93a3eEQ1GKyI82NJsWCPV73Ov9t7iJfSd3bzPOvl
sSjtczYyx2TqrhvqnUHEVrnVtrf1N3Zp/qZzkb7Mo75dEB31MdUSCnDm3CSoNhS12fqc6VBPBBvK
zLtDZZG5Gbtef87t+aViP2MwkZkEP5VQs07Vu26ozyh+no2FvPaGR9eW78gnbmZ5TWr/N7a+bbr1
SfBVpk71ZQ7ZueHOtleH0E+NBV8dAEHfrr28zYu77ApF7KQYUUa+y/nXtNkHu2DJ2dT1hY4nmbsI
SZZO5SmCoWd8NDsBUIEgIa5sapKbUvO1KNKDxi1ZL9NZ9HHgMaFc3fK9WuwDEuYwJzejFv6jKv37
yctckPdwGmjPXCRBmk/mm8wPmj7tBqle+uI/chsuBB9sZTufGo8KQUMQmS7XdZ2/2Ucx/oTEYH71
PRIomwsz5tn3BvOBj/5Ur9lBt9Ozmee34l7ip9U+gckELpx4uWK8LVofdAvOk3zcCfYHfTxtJuqh
TakcxFnMvdLq/X6XyzYOUgtBzGwwtxjwxuTOoy1A8Ov2c6ZQKa3SfYk5WEkMIirI8Q92bITxar6n
aY0KLN8bpZciGqG7XKaHDFUQkQT/fIteOZ/+Eyo9yYR15Lzu1qEsA9Myo54TlwYMnBZXjz0ynNPb
hwXxoqcshHPyh9d7q2S2tWgXNy7xERs5628GC1t2ukPIhX51p2YvNUhfCSdzOsU3bKU3k6FUj/C+
UzoQbOdtBK17n/7Clu7+9V0a2ZP8Mexs30jvWolmv8j5hPJk5yv/paw4ispm7w2A9eMq0hkpK/KS
HL0JDW1CPSW42cv5QEn+NsNgYf3Xh2ZmaZu4q19HeqU8QUzCdnGe+fwLI7vyuxO11C81g8PlZOTI
w6zGSPd6x+q9dxeg6OkbPQJUzZQci1xnmTrP7C0VpyeNaA2MKi/6oG/FMalBp7i+xwgjtfljWf0o
VvtSOWQo6MMxc+2bRW8IZ+psss80l37fdv4lS2ImKYP8QuIFKHS4dNp8qFx14qbbj0P6T4+nU5fG
LM+ss553+8qQB1eNX1zO7+k8vbvVgq7CShkAm+Pz6vS/jeedkqSKyhmmnGU/U1++pn51rY1m2Oqe
/YifOjCGTGzcCkz32I7HzFEnd+lpx4zhPz7Z19LiXhrW7p0/xz1U9b81i/ZQrXJXsD/WZ3ZZ4yLf
+kZ+400zkMBwXbZVH1mT86t095C1lGzGijKYxMJ81+rer+9WtGvsZJNGIgIw/IPjM9j27OFL9WgC
K8sK2W0xIS/qT9vVd+7Yv2Yq/hjF+Ng6qUscoKdtmOGwIm/ni+e8eHo6b7xuulCUkR7fNntfW3fV
TIKDXpTXye2qoOoJYFoapA/uwCJ/Xh4tUb6AiRMhMSJp4DQsayr9FE9cF4X+3KbzScp1r1le2OZs
S3SviMZ2+UtSVq+2BsBxWI65noes5Y46hkpQ2kRWwZ0ZMu2fbSS3LtV+uKTPs8ov5Vy916Z41RFv
oTg9uE4dujpyHeWfNMA/22Tw3k2tMIJcYfCJ05h3OfnI0lqA9253SdVdm5rSTk3tvjYXLhO4rTKv
vz3D/Ovc8bNK71v21CTvt0RUnpgfbYlGiQTM2oqPY+FeZFecu6HqAxbYLJTYpN6KztsWmn0ZEXBb
PUpd0hlVw5LdKD47judRQkpx1vylrqaXCdluElOWLZl9UCmiQR77jzT1bman/akGs6rlUBqWijRQ
SLhvjZVPQW7SfLme/em3UKJFt+0mtbVG5LuJOMDNvlYFakKzfFmWat6qJD6JFYJ3RjwrklEiF4q2
eGJ/xFZzYlygxcSoTS5ZVOpfmVpfLosap6MumWXVITStm0BfGvym84drlp9+wi5jqPtdZnjPc9f+
G0ttYaFdRPXkLftJDQdX5v5G6+/z4Njl88/XWzF418VnnWKn6ChmV14Zpl3MEuWtY5J1CMp9b8xk
hDFShkZof2bmQIsRew9TO+9HjYlggzyFS0xLm0uyutvWt/ajlf32DRd/5SAbNuJPxnXkbBsmyl8L
qjI7OVQ7i+qCuLGp7dhZk3hCczD3DqneCb9hgjo4gIl7oAnYm4QMMIvfLq391jQdHRevQctAUB+n
yE4JlFXj8hn3d6JOTenU7VpbLluTDZxbU71Tm/ZEOvbBsMw/dUd2m58dJAA0vEAPDOnP2Oa3/gpI
HnnrsNL5KnWszfKdUcxvbLI2FVW272roaI55n39xgvgkiDkXrVCX1tJ4FH33WI7I5xozaDONbn2K
NM++gVk6ztQC9DDeU1WTV+3O2kh2JH4PN0cDyXsLmwrZZ+R69dZZ7qMVVG9+I1mZrkwdYzMOmjT+
ndnFoiKhUZrXTw/lF41XEXSikEGNhD1rGH+ryX0ohvjN4RwwXbUTS3wrtRHx7ciearYsXgIiiXF0
C5IalLEGdQsV3UhW+MmdlW+qvsfb0Dpf5F48F/qAUlK3PlXG4rISlI6Z3u2cRb36I7lbq59WIW4S
/i0/fimMGB0DSdsyuTTKDrlIFAtVkgPWRYv6LH8jaCCsxoU/ttq4OrQdikQ20GK+VBbVLWWudZvW
exiaL8sLBNHi2vmotmQy3/g1b3ZLugZa+MAsGn50F/uHorY8gMXJfPBFmQXCcKwoz1mJjuNQ7AwV
n9t7LYgw6ldK92DqQ7WNM/sZJWeybWt2UIr9amk+I8E5Nj3pua4Cv81gV2c+xiuj0xlYHO8etlku
2JX4woEKIqskma6IzoUTtWl5kbpLvmyGLQ01w6yGf5qgsmRPeUspLZiziHVnMrGvG/tQWsOfOZev
lT6cNWMaA8vwfpQjdnS2rKzlfasKIRuBY/q5pt61pMYiv/mVtd0e+GyKNALYkb32D05BkeWmn5Pe
7M24/i6M5o+HEWXrUF+6tH5qCjYcw3JP4ygIHizZEoDhZ8Lm+U/82t+DM7/EsXOyBKxprQRoICbO
y+JUd+rgm8UrCRBoQ+3BCktfCwzNNI8F0+4QIeRDFZPBrnkr0zBGnOlqo5tiRMnCV5160hnVYD5Z
2XheRxaTqf6UNqux1Uo0KKNv/IjcCIG1m/xFhiIMLTa1kzhIL8ZnlJG4L5N4W5fWkzvTlMRD8l7Z
xok986Zth8OQdh8dwyEGQy+u3h4dgfy3wf+Kd8Q45ahyEkN7tlT2P87Oa0dyJEnXT0SAWtwGQ6eq
FMwSN0RJaq359OdjLXY7gkkET/dgZi4mMW3hThfmZr+4lxr1h4UblR91X+K0ekgFnqVhREopsq8U
D5l8P0vXWPOL1C4sphQJQU+MdWY8K601Bs9s3MwBGg/XGShUdDc4/Y/4Ducxu3nrXicicC2QK+7C
teBL7DhkGkRDQzHCVMTp7xc82iCs0kEolAoercAr9s040gp1cPpgf+yVHYyPqCb6GrX1I+kUXTui
QtKU6MNKE9XxIix4DNGSM6V24u5zUwjvYtbeexWQfRbdCjNvaXph5aGEiHGRSEX6OlQtQZnFlqZ0
RlPGYyLT262pBcKu8/PPlpYVey8TD1Iev/ggUQ9dIrxQn38W1bY+CHXzaAWWulHH/Lvb5ROaQyPh
Rb4PhT/O06w9WWUsUHobzlqUfulUHcjNhPkqIjLhePihtLg2Zwm1DnMcnaG2HpPEPJauDEANppqP
Y7XXW9hdxqqjC2aAw5cZArBWnlOQ/HSdaCZGctnfcUCeM8l6r8DA3OWtQNrm9+H29mR9ZJhqomkY
iCMhU6kr8myumi5CN9CKamegLdnRJ52KRSoFTVlzdxpl9dvhlhbfZbgZUbxJQR5lpcoqwC+ujnFq
UcXHAoPq22EWR2WK8I0VjXVgzhigTVRITRRnldOqgh2IcLqyN+gMdjW+182KoPFCLAmK86TIO9E1
5wtbFDimkopYFRgtAdBobCn7oNTgX7BeULC8PbSFfYS2+6Q0B6l6Qas6LoFnd2zfyoC1yKXaNbS9
Se5IUFY20sLHugo17bOLLZu6csXyTSo+Fs4x+pOiIhO4xghenD58jAwJirMCtug6SONGrqnFcel4
pfZdDYpj5yu/jD446nX83ibZf/haEg6TSIHJ6BvPVbKMHKnmwM9qpwy+CSCjayk+yhrUGd/G5nRl
Ape+lSSjcojOIaLmc51j7ndRL9yQoxY+TyEltOiA+AfJvhdebq+Kj+IvGkZ3HOfSNJE8W69n0UuD
LPJ9vUSHpT7F++jQ7dV9eVi7PBYHZHJnKaRKC3T+EAHRUXAhwJNXFfg1Sd23OtspfbNyLP3V1bym
2jPdWMZIIgIMMKxnV6RoBRqK6PSX4xN6JHc+moraIfvkn4vj7ZlbWOQ69WDo/BD7WX7T+rxY5FRy
dd81/MKRMVVXKUkNE0eFV+ztMNLC1OmTSCQ3kmYqqjz7QoOVwDbl7eHA2jHUnbKPdtS47fEZB3nK
Kna56Q/ZU3NcMxGfX4Y0iI0pKPoBk//DfHzQ/SKcmfzuvUvjT0Vt2bp6VnXxz6ACsalM5U9F+nN7
rPMpnYecnRudSz0S4nP7TunFLY5cel79eDvEh/UxjzE74TPk4nrU69v38BQcB8ff/uz24REjlpXl
8YETPwukzxQ3/cYrNF0kEFLANhmZ/VbZmZ0cWnvYZ9ud+Hltj8lzZQGZ/pYhqbBuDNPgRSJfr0hP
tzo0ITGg1WXowZ27r7GPUch5ewoErVico+Q+yB+iXsZ68a1Qf1sY3Qji116nEAKSKa3/VMbvLG+e
Y6ALrQFzJXrWlHMMBuNff4XrnzrfpYCF9Hrgp8Yon07zUh81NNbF47pOz3wdKxTRmRMT/xLuWGMu
pW0VqBPwn8aRGzYoKKR03+H7t3MNw9+aQgLSSGziLS5YnzkpBXQfuhKrL4r70BhVCMTwe/EBC7aF
gf9Zwr92WQsS2xKln67F81cX0wa3RXzeALR2vNa99qDwKezAGNynCGbVDmwjVHvTOlWJ+ScyRG3v
GvTgqVomWxB2yrYaYIT7I/jsiuaOAsjtPhEmXzzdc/dhr7RPnilZn8LJeLLxheyhVFsc3k2Kmp0h
P5gJ2OlCDrJjnioG+Fa0qKn45w9Ic7QHCqjUG8Hl79MiLKBNhD/T0Qrssqpeaa0cI1MvQWJlW86z
sx7wGvQmurkiZ4cgmHrB7kANMpRiUDZ0u0yDonVoMS1JrPweIvF91OsKQIcfbn2qt54VMbnaoRPC
dCdapfqU6H1xav0CcF+THlo3fhAaXotprXQ88QGJJnINR7NAhqAZhS0GXFAMCoHfK3QI5FGc2MK7
y56kMbkvW+9bpPvAnzt5SwX3LJjFfip5unkuYzRESIV3dd/9rl11J8a0xzvrHgo7PQMLbxXZ9fp9
3Fpvxpj5dljSKsoq6B5m8xUdLXCwxjnwZSomvdQeaeRT/MIeZus34OnJn8Awukg21NBO7QBRr3a0
uMYUD6Ytaj8KmFQXM8Kme+0k6ffgl2+wkd5aawQVr7qPdVEgpmZpOgjTqjtVWDy5WV9Q+AcuM6pN
vR+Hzlq7EueZ0rQDSPxIJ0x8wRCIuz4XdKUPAPJJ1f+oRiHeKNJ224WPuXpCgWCr//TsEEofRBYA
r/uVnb4WfHYoqUBqvWwg+CT0Jm3iV/rgr02xMbGfaXfQW+zktQYy/2nt3Tg/DRk1KkyqRBIwZTfz
ezPTRb9Lk7B0cvl3PtC2yJO1U2yauMtcYwphcDejg0so3qbXE6t6Q9+G2Fs6vUklvpYpF2em3uxH
urhG2n/pLKg2HiYP28gty51WgsTyJVr8K3P88YiDOC9JlqFT5SRJnabiIhXJpcbDxTvLHP1BtGUb
EV7a+VvB/jna2ll5qHfo2e/8Z9dezfQ/qM+xPa9Cz7KTQpW0xBiLzFE8AQhuY5yBATwJrnQMO+us
0liuqPSYaRjtBBDuE3b2sc7KFUFGaeljo7dFogTDHc+pWTKGK6Ou0h/KnXBUDNqZRmYLCEFOLCj3
Sa7NfhsqSQxzLFap+UdfvCg7syeOQcGKrwAX07dXlMPKd5kn16wPncQQmL5KI06a56J9hu5D23q5
A2TumxB868Zg76PaYSgFTRnBNtMXeg8qBS5wjLtAe1fbDqKRDkn5QYRRUHbqOQ4fJgziyi+b7tfZ
yuX34GglK7qKbNNs5QZqS6vG1zMn6WnsjcWxDkHa5nrzrmT6HkkFu6d0awZTVts8A8DeW5T/PBdW
7O1fIi+cD7psGIh8AajBYHG2gKhrNoXYa6njpqUttT5OFzToJR3TPhCym5amF5DfPdJwSnsYR2mf
Sm8qOw48A3zAjSu9ZkFlG8A8vFbbKp4OBbsawJunX72sOSCPC4u23o2S+tut+38pLMnqZ++bCJQZ
PKql+RtUw3dUFAy5cdTB3Foi2B2Laz9c8/KePwGmMLycuGcUXgAcaNf7G/Eu2oxxWzuIqbyayc9M
MXeVFO7rYmUfLQWiGsGnsAyRhTHbRtx2kRJrWuWUhn7OIPwFPQ/4Qrvr6zWp1g+J+DSoy1izZJ/z
UfQESygdZFQOrmc8UOl9bdPXYQByHoRHvDyOrvEDeuzKfSjLHxb/dEjISJpYqLHJ8yqqPwY+GF+r
dAwq75GEmyiWppu+a+yiUM+6cI4E2Ubicify4oaXySxYE9GGxmwOWeC7qfyg7DfKX9L8oS+/QyN7
svR07aGycKjzKyk28DNlSZ9fLgriw35Gs9Dx78UzshF2cQD/cA5s8Ihv1R4TYDvbC5/gtK0sgg8v
l79fhhozBTzFosg8WwVlJMJkDagJoIBwnynZQW3QKasgrzTKQdPKbQCpxJWsfRIIp7Go6e8jAiUb
uP7KBz9c+Tkfj3a+1sWvma2TGht7H+BZ6ZjKmwo8FDHHlTNoLcLsSZi4pTuKiVc5uUZj4UuMXMrt
Q27xU/4zBHX2FASI5pVjp5VO1egPAQXeJmASSUb9Fl4Hli+VrKyM6eOxejVrc5U5CeEGWO6EDF2n
rL07AaR/sxMEg1aT/C+f7awXCi3Ybii4q8DDmc2f0FppOtKldoLK22k0/zoIGyLOcbdncV4dmMKw
bad6Hwy5DxVnMuY+xje7dRrLpdpdb6k2bZvs+B+iGJPtEj5mk9bg9VlLquD2lZw2Thz3v73iUx10
d2pePf37KIikMF8kSPKHRk6EHjFIj4ICH8Sd0ZS2sgVAePi3JjTTlHG3Koo+1Y8oil0PxhXw81Zg
5DmySq8ctFT6bQQZfXss0sdk4jqKfB1lMEHphB3yjzwhHut72D+0Qb7Wm3rnfqk+DcdEXIm4sGEp
WdIMmppRXCKzA6ol4wxUeAiONxyrOtmXsriyCha2DxHIp/lACGHNy6J6SOdQNaLGGQA7Azexk+Jk
cMh5zbMVrJz0S+va1OhJG0DcSIPmownNLAk0lbWgpi9ARqGcI7MjSitD+jsr1zkfK40HES+VSUBz
no1KleS2lCoKrCzK0zBu3qqHib4Gwusk743376D4Xr2pC7xZKyUupBVXkafvefE+CducalWSFU4m
PjVpsWtcwDn1n0COVhbGQiAKzCrFL/Y+MqHzqTQN3JoBtzs5ND1PEhClwhrERKSibbe3V/3CV1NE
nVKzMTkhfRAk7XUpkUKXQ0+IJ6Ea5q1FsKc3D7fDLCz1qzCzqSsxRAFnJ1Bl9uCUhz9YgLcDfHyj
UN3lCaeiFGtQH5gd3iiWD4nkTcnQU30KzupJO0i78LxWnFyaLh4a1OGQR8bmbfr7xRLwqjRJFChE
zlii1xlRDDuVSb9yzy5ldnSCZEVGn5gq2rzWJ3my4oWSkDvl1j3o7+EWFSyKfvkv8zfUR5tazs6A
gLahU36qnmpzh+ILS15e2dFLW+3ydyizCx+5nciVAq+gT28+97jPuSjvbIx9uFc/Gd9cNuCjuWeT
P/9/WPQsrZiLOVBmZ36mqw3ANObAeAKDUjxW+PNYO9gEVCB/5o8okqyKocsLN8DVeGc3wKhnumzp
Vs4N0O2aF+MzueozmP/iQT3huPJg7ZRnsp2j9Z4/s1UaVAh/wyBdM0NZG/rs7nYHwUuLjGkXChA0
P0Zxraa0tIov53a2G0Mx9Cbnx9Zxu++e+6IK53H8cns/Ltw8Cmm/SMqva9SrZ0dYjeJdkDSUq4sU
kvoIgyF4rELXFj3wBSt6xx/MusgPeP/rKMXSzKceMNuViMZ2MWdY7ohn91w9JDYozfPU//P27sre
XHpVXMWazu6LE6Bx89AUQrNx2p/j3oSE921amROKHfzAtqROhtkJgMlu5U5Y+mZUhjBkVDmoseS5
jhtUTa6SwHHA5dIbL5cfuawUgLGrNWeEhS+nygoZCQc2dah5JSOGBedmKc8INwHVG+c7o6fqOKC4
DAiJYvjp9kJZWOwco5LCkS1ShtRmi93Te7fo5T51wKtBVTmW4O9uR5DFhSExDg5SrlJizddHyAux
VyoxccgiQTUJ5e9cDb43QSLs0tZ6R2XwLTElgHX0Hp4gEgH2quF9yYNmTpLOk/JroT17XkdlX3SP
/O9PQzOcJQlvm0o1+ehmUe3VzqcwaAFxD1Q666OKuEkuUiwEnLfTY+tHWyAtlSjop8AV5wVYocE2
BoO/D8zsGPXZaEdD2O+y1Cz3gIuPDe+5R2QN1G2JZO8+0VFFqYCLfWqrHrHmoYMFFQhga+Bk3HV9
SjWuoSetZkaOvK0xHlVq9JtckgAQGm9ogrcg0HT/ZZA1UoowddIuST4bviycZFcQtnLf1gi6B/lO
iZVh78MFOA8JfoEBkKJdx73ILVS9+JL/Q0JUwQ4LgPZJKBT0feC9axOYG/LEaA+xpD1qgyQ/+oJC
N5ls8aQaTQ8cRP5RBPCX3M4X7UKPERUwpc9eh9pIKMHs0MSwuh9DJJaBlYIZLFOrAHPRvnsWekLZ
aPXoKIjRkXLHXSH1B6WlqYGq4rvXS68G7S4+QPFHLkXaya7uDKXQH5sGKRSNK/2+NuIafMWYY7gM
Em+I3Sf0tNU9InjCdgia12jMYYkVP9BxRdMD8VXbSlrrWJdms9MGHz62HAFRCyP5KKUoObgW/Scx
Hf+ATkr3mWv8iqCe9oYXbHxE3TbtJHXrWZ25k+N4eJIgD27Gxgp2QaJlGwr/Nd8hEe0A9dwNWsDf
+qADKGk0kJm0XNqi3gtzRY+9c+vmj+ihfzby9AnkJYgX4Ys6kvW2WdVsQU4hHBe38YMkiOoWJRnc
1tSJmGKmKFjG0TP//7MXiAJipViAd9S6N2aifxaUYGd2ylm0wgdWYgcYq0ZPRNoVf2oPxq8F2fQM
L4QqZSiX+6TpvF0qtcIZkgVETTOvDwlSevDIPPW9i5Jvsi8PNGFG9ZCibPPUlMxLIcjNtjSHCN6v
4Nm44rHWRjk+jwbUNisakHXRBJpTlvFDE0b9pJcmLMDppWdhCVp0jbmTygFXSTTDNnU/wWoj/RF9
g+hw+6hYOIwsXDklWVb4L1WbJQAWuOUIXljiKPkpQI6y89Pd7QgLqf1VhNlxh598VKtsO0fJctL6
X4gBo7D4bUDO43YgeSESvWJZlqmAgveZv5MEGEJDmggZHavsERbJGZubXXeYMilvZxzDvWBbD9pB
3SPReq5O8DpqIBj1Q3dcuzMXZhUQoqjIIHUpR8xvlEStRwMxzNxRZGC7+UE1ft0e62IAqsoGdh68
YeYgvrwC7KyW4EkTmlID6zvNVirkJrfr7NE5QXEAVWvUbCgpX9++Y5UrMPjFwvHQTQ3Eb5qcnq1k
tEur2gURmuzhj9tDWriyLgNqs9R7cqds0pKvJ43pn9aMkdrOvWcz8J86U/+OxMlKDrU0hRcD1Gbp
dooH0OgVAT0eV3saC+WPC9l/5SJeSGGwApfZXTgsAE2dpWlo02lqJvqk9Hlrx81jhEREmr/cnrjF
gVwEmeVnaoQ+lxywFsoKLbZ62EWRsPJtlt4Jpow9jSWCGNU/vM9MFG5BcPsZJQhpr2zDvYy7rgAC
cTMpjL9DwRpxrlLsEL9U/XHCA9wn3VYItjgb9l///Xgvfsv8jdZqwPLdPMgcs0TPEDQCXKzbEZY+
GwkhQXSOEu7q67WPzZ+lDXmSOa3ys6xPgibt8IRey6uXdthllOnvF3k12qjIzMhhxtsLltH9sCO1
eNTt6Bw+wePdGof0UXqHGJsf1hLetcizvT1BCtTMJXKc5DBuTPR01CcF74lyItt6xrgX02DFbGSx
4fzPcIE1XA9XTDW1l8sow2NN2tdcBVv3k7WznvU9GgO5s2q5tXAbQAD7348IqOc6nt9pmZ51xIve
TWMr1vs9aCje1UxsmGzTjXWAOCKTuvqbtdi3148lytehdU/woVfS1s/87gGowQGt2aMod8fby/SD
jTKvwKshzq7WGFXFVuqJY6A+Cd/hJSabLTZgQ4QNugMn1DqibXcsn8O7eIfZ28pDZqlaQnyMWkFq
cNnps30y5KIIi55ToeSTQrbcyLb4fXAyHAFbW95DNSlt/5js12pSSyfeZdzZzpHavCjk6dPiBKip
31BqXTkAVkc22yGh2KuFKBKh3aNwjBk2bC+7vWPNbqVH9WncyUfgedVnbXv7ky6uHKptxl8cO17p
1yvH7TQjR+c/d2pNPgqhv4XafqZBsHb2LM0gH44w2CPToZ5dTI3p63nYaJkTvFNvs6vDlBwVW+F5
gpxMZBD55fbAFgNSp8ChVQYWPS/wUa0oir7xgJsMkL0VKVI2qaKsDGspCEhWTKBMDRrA/GWdNYiR
CRI3Q6hZaO2dVHnNtHEpAhWXqf0DUpNK5fX3yTwxhhwGn1pNpUPT92g6qytrbykPusQEzTZ1Eqco
P7s5mzrXtU3VqMjQlq9cVW8uUgd5m63kQQsQnAkJpIFUBqfwEeItYvITuV483UM43CCVaqt289t6
mfpAxUmKoO1v/JXOozyd9vP08jLo7IgsonpoW4krCHojOfr4xlO4OkhvylH9jsDFtmIt9oFdfcKW
HF38LF2tOS7Vta7GPZ/oNjbcuOYnuN8Ap/zC1gIYZLAPnGIL0/tteMWSJBM3a7jwpcv3cuTTEru4
9oc4QsTQZ7on3FUoNJvc18B3/SzQ2KpQRo3WXHyXF9Q/33e2ZgHRoFo7XbwaOBvLrE5pBuufPgvC
UqVVrizf1WmdpaNxqjZJmzGt6nO7HfotLSv0jp9cYIPNVt56XExc/s9rBuyLo+TtZwK1QQbKnH1N
fB6yIM84YHRkckTpm1JN0rqQHcURbVf/P5w0mmKpYLWprn3gtqHWKhQpxCbHiwJUKUMULtesB5f3
JaVPkRxG0xVzdrsKcYE5LOUMZ7CRYjkP3/N9f/zZ25G7kbelLZzW0sLFFG0qtv5vxNm9ish90HlT
RG494IjKtrD9fXo3QBJEVmkte5ju0A9HwEW02R2bimEemIKcOtU5Pj2oFLK7b9Ez3PCT9U07WCaO
m+oR3137Gb3A27fRUm54MVBrlovGudZouWIg9qSO586sD0WhvdSB8jnwg7fbodYmdQ7ijd0hznDS
o/Z4X422sR+PU3akllvo7P8frMsFXB7H+T/Tas1O1tAz09wsVcrLvsfu601nKFIEp9D8g7WN+G4+
fPdK65jjMeCp1J87QfucZ8VbbtbYNIHp8nukQUqO3Eiv210XyLDppPDOMFEdGsy7rMGtbig1VPKF
T8hEftYFJPvDMV+BWizBE2g5KqAFJo4T77Drk7LRogFbcBCG9R4/MnmjHd1PLWbniGBiHIS/+trR
vNRWuYw4XxdlM1ohRj0p/ur5Cc3Fs3ssTiFZ7H+NZXBYKahLSbo1Gx3FUq/VtQHnAa5d5b55qI+o
Bm2H+/R5DR24+FDQ/i8W3M/rmfSbRIYU27PVcrv4k5+8I3yFg/ecsr32zc/4vbj/a7p87iQ7+nF7
AyyltMC51b+INMmag4wkzxxbzS9TlEyCram8Bsgoxdpas2gxMfsnyl/Q4sWt2qQU4USLxGzKl9BA
GsP/cGSA5cNDE06zqc9xWQVVZkUI49TRNOgdRmuWtqE334GX/srDdNjenrSls5FE1pjgqSDV55OG
rUCJVRwKwt54pDKLR88p9wFNUZBv5c8B8o1quvaaXJpCnb1mKoZM/jxvYGqFJZpZ7RHz3Zc37qE5
TKL8mwK8or7HgmIjH9cecouH42XM2Y0TKxrePD0xG8wjkE86pXtvh1snksH7ZBts1664pcUIdlXU
NB0INfj/642A/0vpI+abOAVmJxuroG6FgC1mdS+3v9/SBXMZZ5rri+VopJ5ZV57P3d0jWdRbryB/
n2mNPKWj+fV2qMWE6zLWLL9LxybTBUNIuGA0eliqTdOKd2q9UZlQvEgfk0/J1/Vvt7hcLqZylueJ
cW+UArYCjloik6W/IfNze2BrAWb5jwUZoEllAhhKuTOtelNqK1O3GAHINLULWqXAaK6/kitKqd+6
tAWLujqpDfrhpbQCgl1e4bwVJThoOti32Yu+AL3jCn4S/r1StH1xCH6XmBpu0DLbicdxDZ29uMAv
ws1u/0QPFS8L1MShtL1RaK2hGL/JFHflNFxMTmnNi8hJGDhwzxvM4F4N3qg0mNu9srf2g+N+Kn7/
DzWIwwJZyx/qypZafDJOR6EGkEPmIJ7t3bDzjU4eh+QvNie+j75H7260+XtPe7ZgC078iP1n8Jb8
qu2p7PVfzg6DU54rDH43hKzr1YKsXt0g/oCYmP7b8DSUKZ+CYvX5tLQmjWmtyNZkZv23MnVxcqip
6dKRY2KpoaMnTVvV7h6i38K7+UpB/U+2jV77tbttYdFctehmI9O9vME4lhad1L8q7S9kdNDy+teb
+SrENOyLYSlanxhqlnJIQX9MQXLFjXe4HWJpFLAseP0ppgkmc7Y+PB66LdpIiTOkzUsc5Qe5Gj91
lrm9HWbhA1n88xkNUB9St9lxmxu4TytZlDim5n9Sx/TN8rvn2yEWSgT8g3WEUyCpQyOYfY9MitAp
9mKO1lp9VeIEYwJsB+sEMdWiuQtbxKtyefD2t6MuHVUWXBjWnMn6Q9/i+huheJQ2zejGjvycn3wb
qXnnJ3YUb4A67DXE11JyTzAyDTgrSFvMD5ARTR5dQUUSxOfWPOQg7Nxf9Lr7Z+2MxaOTHv5DHmoh
GDWhjoEff0Chp5hGaxXVO0fXkYnNhX3h9ruqXIOhL9z8hIFUZHBCfIRlVgmUHwAPsVPooh1LP1tN
Ovbhn9hd66svnYccRH+rkWB8YFpcf64m8Iw+kdhS7jcksUX5DLinRtFgBzz4sdzV1d7QEOfcAC9C
uc74Ux/Sg7ddq1hPd+TsFW9Z1sQAk2CpivNFY0qDXHS+HjtZqeBY0H422uAF54p9klj4J4Xqyt74
uMvpySlQJmVF4jadF5Kxiw/qJDYix8crwVQaaEfxrnLz/xSGOi87Xf7IS5SkuPaCEiXIGlF2vTA3
IUqOWMytHCYfd/o0Gva4OvUaIUJef8NkHAGDiCNqTPCLRfkhD5EcaF78KtpleBn6xe72Hv94eF3H
myVtZR1HQqOqkdO5/c8mD7/RPloD837cAcRAaUWFGmh9rI2NXdJIBTVlB7Hpuzgpf2Np7ACMxEC2
C9YqOYsDugg2e0CUQygZUZdFDqcXJX+cY4x05RstHFXXA5qdi7GLPnyNlyKdSxyoH6sD+2zjveUb
l8qAsJVWCvLTP+56RxEODguwzukBOL/HjArltoKSETCW4Ijk9nFCduLXsZKZLm6kizDTzF7cyFGE
+hXW6YSRhru0DD5ZZfMZRbQVHMlamNkKRxRkaHkKsRrUP4LyfWi+WNH77UW9uOAuRjJb1Dim1aUX
+JGjBOzT+nNbo0dcvuntWltwbSyz98IwSv4oSnHklDlibcYLjdFdE3Ur621pOOSZEH+4QmiZzaL0
qeA2yMWHDvbnr32q3bfA0Th/9K3SrQGVls6fy1iz7VOMbpLB1QkdebDDykXvsQOUqRrWWR7SA3/z
N6CM7dvfa+HFOqH8De4sA4AU1e3rpaeGJRYtqh5S+oq+528SdWYQ/y/Cd+nQ7/w79Ye3H//1U+86
5GyNqFH2t3MXOqoxHBqMTwsM3G8Pa2nfXo5q/t2kPMdsUGYuEUzI9+0xOAmH9Xf38vL4Z/Jmn6yX
tUHEdyKcOInSXg+CHwhuPgRWcWxLY+05+UHECDGkq081O/vAJqdROw2q2vVb6T55zPdo4djZF/cE
CPbes72f1Q9x5am3QDG+ijqH+IxQgfysUaYFgnv0nXKcVGbQ8j6uiv0s3R9TyRck2FTYm6cvueh2
A0hLNhvinDttj6fkFvTxD0RKbRf3UltcLXp9zJgA7YHdQ38KdjBA8OvV76ItgDVfEznB5LvbhJMD
sPLYa6EzeMIuUoXvt9flYjw6jowPtpoyv08KvEkrGlaR0whJfZdI7rsqReYudMlqIFQ/4k7f726H
XFw2pGgSHGQ2uKbPXjA4s6doe0SRk3/BsO27akub4DmxhfepuzoBxdoH8BNrL/SFOveEh6R/RXkP
ttwcuEXvPzaw4gkd8Rmty6f2XtlqPybf8F1rGweERuv3amrs7pElXqtAL8BPCW6CbkDjgOx/nst5
qql6vsnGHFFfVRW0DBC7RZYoDu0aP7hcVukwK8h0V1n/2CYIG6O2hwKCF30RI8ERzRGvDbkoNigE
dVsFz6WNaDbnKMVQMfNRqUkBSCK43lvbwhNkpHlxByhltNw9aY3auPC4uB7M7Ly08IbxBbxJ6L1k
m2wj7pTjSYP69Nv9JNg05w/4GoU74Zf1C8uF1VLL0q68nMrZUapZKbD+huidex8kLz6vmJUF+hF/
MI1PQ5lyUtJAK+16E3qDGUdJTfYjJwKW9JHivg2KcpcH8psMeZ461F4I+3dVxNmi9eW32+EXtySv
RBUWIve8PjtVo7GPcBx2Wae58jUpWBx68KwKGNVhEIt/x7iS6y0eqLzSIIJAC5lkb66Hi5yZ0eUd
Ny4sB6PH4w35bbWOH7X0XYrKQzrEGzn96qORfXugS5fVZdzZZSVmmey5nhk6bfGQRXgJwBCov+Wr
umR/gVHzpPky0GxGR5ZrFKtqCBSt22GNva1RbBHucKQUHiem7IPhVPfmcfydI9rE4a7ZGF9oOW+u
4+0RL+WIFz9kLhkQ+kiLZJRhqaX5eIl/zoSvaT+snK8L0yqJk84HoiIkmfOiMs4S7UjbiM8pGKdI
7B5HUUUmSws+9728qq7L2phNLcEoatBeE4FXzaZWiSoXulLLuaaofxJPHTbq0KwhpZdH9H9B5v27
3hssFzwVQfCt21SSiOz76ILHyT5Vane6/Y0Wg3E36YBi6JTPO125peeuNrAqLSsNj1Zh7pCKzfYi
GtxDbK3s9YUFIYky3FYDMj+2KbOTxnXHxtd6Vqbf9dvJKyyAQZOuUmiXwxiohEHngP4++0rY5JF8
enwlqXjOvWyTYqoUKCupxAIuUmcw/xflI0i/6ah9dqFT7ExepwaISNDKe0TgNpI9nKwzL4itsB1X
nsQL+HPiAlOEoDKVeOdV8dEVxLiiKOq0XX8W5f5TrVp3td/J2wqRLkFWwJyaAc56GSY/RT18VZv8
qR7Fk9nS6x5oZsqo6ynYhLvTDZuH7d1A933XCRZelNmwjz0PknGsrhHb5yc9uhogyBHiFFGNYO/M
Dt6sNS0fBXcfcD5+LbiK7EZFOWEAhcV99gnPpHrlxF1cBxczNTtxx2aA4tjXoZOhm+/np6iTUEZc
qY6pS0fCRZDZYtO0NgkxWwqdcHI6Cn75XrF2Qa+E+JugXJQnNMNtjNQiRPVHtkGoOvmPwNYpuaR/
EarY1axwvxcPBfT2qH0DlfhAmcSdzEoMhYBa9aWhwl421atWplu/LFfAj8ufaMLeUsPE8292IqB3
pmWqSUvQ7PWTVAC9bfG0KfWVysvyDP4TZvr7xQwOKEhicRsRBueG5qvQivbtY3RtHNPfLwJkUlB1
chVz5yqAc4Z31e03EiYrt6Ms5S4IdFGyn1qN6OfP3hKtWZWwvqYzpyVfIu9V8MrKMQ16wDQBa+wH
1f1qmmtKp3/fmB+uPS4kuGQTqXt+SUBd1bR+zLmR8lY8xkaPzUnS/ywa4Y3n6SFofAxFfFitqSeE
W0WpTpmFOQ3+EJ4Svg98003XNscxEe71DAuHKvceg5FTUq5eCsw420D+mSh0aeEzii9d034SSknY
66V7QJLl2IUUM/1Qcf/DqiABFKdiMyiI+T1BbTbCTo5VoWOOVyL3V8RrL6Gl1x/tbi4hJM/oEc9P
a5HmCCxMn2LLM6+g/KTupppBImwmtS573NGJsP2DcFqDtS/ISCCjSJIyXYCQEuYMQM/11VFutOBv
tSKEyuJtkgkM8Und/Y/4snbA3NVG/evQfh9O4Y5scBXTMj/yOeevfsRs36VFbHljzo9I3ZK3Eyam
FlnZ3sJ6Y+f6VMCbgRwtyT0Qjp36pZEwA3SH5ixH+jlItcIufFM8ZmM42k0j7L12FQ4mLxzfQOqA
ySMmAyB/dnzLchGnYdAHDqnPi1TkmIcN2qvcDhjAyuYfzVN/GubwZOiVj81fRyLhJndFqPy5vbPn
58d0N1ID1DRz0uL7UCRoATiJI+gfh2n4WQfWHzRn+41cMgW3Ay3g+vgkgCKJyOscVuP1SWXJg980
VkH6sO926i7cF+pfOPIEwejD3e1oi9//Ith00Vwci7Go14rfVjxekSJGVZZatLvRqtpWgEkm1urb
bj6Nf9fbRbx5iuFqARxiBieeZRtl3K2Jc/sv40Hf4s6Ffmh3DDGVWhP1Wip3XM3pLNHAzlk3s35K
yfbeEX6zdMSoHSr3cIiOzUN0jLcTD6jby0+eu5mwrhGOak4e3bmSnaub8rBWy1u67y4/8mxVF0Ne
KybIc6cNtlH4Q8xXsRnTkOZXwkUEYwajTBIZ4/qcCP5p3Ltn665yrM/ervysPSLTYnO0PCP7j9vH
VllJgBd686xg/g2VFFVBKofXiwrMnulDSSS9fx3sCSbnb70HfL12tY0szPb2Cl7qeF1Fmw6QiyWM
hwblO41o+c/6y4Sw6Y/+D/2rurUO5jF7WoOCL365i8HNEqJSVqumsggnuAD/IkQR8nJtSNMEffh2
FzGm33AxJBUn3m6YcFhKtJ9uJPc0Piq5nZ1w1j6sEQBXP9fswPHDRqlNOQ0dXhXjvnhpDoUtfx2e
BmszqbQE48rwFs+ci9HNz5z4/3H2Xctx69q2X8Qq5vDK1EEtyZKo5BeWJdskmHP6+jMg33vcDbIa
x6vWw65a2rVmAwQmZhhzDFIvSgl7Zhu6QgFQFqHq4cSZBqjuYY6Ic0A2b8KZPcbnzGlstaGE0G+J
3MGdXECz36un5A0TNO6CITLjOECy95AcwX/zeN02vcbXPiTjd0SJNBDUwCXscUgItP268ARBbnvI
f7ZifQjJtCcZJ2LfjmjO1sv4FiiaqkIyY38bd/YK2aZiDrFfY3L3A3qauITCoQZN1a7lwKZ4B4mt
i1RkMDAFktD+y+LLiGKk1lEeB6cFDRZIzcvX65vLtcf4mdoAMXQW4ZqM+Y7Ccsod6svt2+TJJ3pw
/32eDpuKdB5ExuBzRZXp8lbKEI0gk4BodO7l41SH+1DWf1xf0uZR/WuC3cEowVx/2pPkucCsOGJ6
e5QPECXy6uI+Mh460eI8/1ul8/M1fQUjZ54mXYQurGcY7N6Wt+5U+fG98Rz9knVHALR5dMdTH5hv
mVfs8FRCrflwfb3bn/BswYzz7od+FtQeR4YOFog6iMvtyEtRtMc5xcTznufsuAtm3LcEhph2KbHg
+cF8yB8LtHMFL3kFI7QT7oXvCyJ+aKzbxA096cAFL24+HiagRxg2BscPy7EwQZLZVKCW/CyW8UPf
gtsG3crrW7rpcjCVS0nBgctgS3hqr4oQdRAIEBma3+7AqOODa3sX766b2VzJmRnmicoLCUkBnNtz
H76Gws8p/w8VDhCUga0S5ag1Q2rbSO1i1UhMstaaQYaT308igWhpPT/L3cR5kbYWA8AzKMKBAwIl
C3OzURG1WjWFMVIoh7mrDwWgH/++X7QWqWO2AwBuNkPPi7AeF7A3PUtRb6vyHck5E0grYRYaWp9b
YN4aFLu7BQNcf/JJUHgULjma34rYxrCodZO4QIJAJFZzy52BuSQFApiO9asG2dK4r0qH5yw3q6/n
P4fZUxO1FjNuFoJIX/OFV0h6zIk7on+8o8wbmIjyw5vUD+U9vyO3WYU5s20ysa/Ym5M5oHWNh8g8
lkcqzzT6/SE7cpGhW4U4nBrVsjBcCd5TJnZKMmVKOmskz8ieka058nMOYkDMzE1wI/rNhNxBd6iK
ss/DMm56Muh0YxAa+FC0VZiwBlgAqyUFTBtP4nE4gSj72IKTcIf2kTf74Sk9gFThBG370c4Hnzzx
PABdGhvbYJ4U5WIQtNGS8eVzmFV4jhZ5Tp+L7NmYPlLdW0IeiGlre0EsAO575IwSutWXNpQFami6
XNVANv5QLMPJRNSz3qts4cSIWw4Aw3toeag67bQwnzFTsoWIXQeoIRRk0+UNHGccF7MZlYEziDY0
UWtaIRvMrDMbIxEh130Ij2Zt42IKDtRtoKkNigZ1TzMxI4i4n2nzMpwbpms/e+IBOyVwpZBDnYts
L0CkCOXPOAMoW3YrrU7sDlrh5kgsJ58FKKZZvCL/FoIKYdPflTObGw2ApUoZVj75ll3bSrtrnkJc
yc4r7hqQ8oz+HsN2nDLK1sk5N8okGVM81FaV0+02D2Yl2EoBJVP5se50/7pj38w/zy0x9xCuvrIi
ncrNYvDSgxW7KOzhhjiL6Qg7mvLyfOvWaUUMCtAqSv8ykCuXX7QuWgXiLwDiDo10KnXpw2zzgLMq
GnixtxsNeFBuiBgjWTXh5dEIFysCFFK5F8Gx0O7yW8EBYtWJb3Kf60a3ghaUCnD9DAmEpCzAvjT7
Rk9rK3k2cjDlWlOHMb5Yiex5aSuMrNdoFM6BhBFsO50gnT4LjQgawxowk1TdF9CTPuBpReOl0+7j
xWqhMq8ETROfTKHhUV5s3ifUhCG3IlICaPa3mtAGl5QEJaywtB6gaPIIiRdghCzQT8oGWFBkEJGB
QrI5Ccrgh51JOCd78z5RqCXa25ChltjPPxmZOYs68tk/NbTaiSbHPESH6uYLroTxdwiY8IQIN9/z
c6tMpA7CulmtZiX/Kle7pPTyo/LafRge+ApdxTNbx8Jkk8sDfW6cdfQzJDx0KMTLFlsll1pZqiCE
CygWmGqnFOwe4+P1o77xjsHxY9gXbpkO1zG3qTfwr8olIs9a10AiHPn5N6EtOQ/MhhFg6FQIxKGx
DqQs4yQKTMAodafGz2mvu6mMiq72Ubby4fpSto4GuoLgCad9QaQATNBVTfAYQrrEX+kUeJUca/Ch
YpzvahdK45ghtavJwagDjyJla3maaqGVQLtfq+p4lBshENmojifle4ryrUZuG95U1pajBbEEFSwF
mzAwgkzA0VcE6tBLEqGIS3WpdVSPaWFRBTuWuUdNY399M7fWZCL/UCCQgqEf9pqpmIwZ29AUghSB
n6Op7dtQlHtIc3NDg40zjlYu1YkBUhYCgvSXnL3QupjLPfRBhKBxJ4SRL1CYg4DbcfgY7MZD4y5C
/sbr/PBsMu+jWCbNUBLYzMCFHPXfl1rl+Sn6PZgn5GJZzJkHQ2kxFwtMjE5zqg4DJBgTt3ltPIiI
/+RjjTfPx/k2MglQ1Ot5qqpf21gE5Ef+mB8TXzLALjZ5lYjKKW8Pt04Imq4QJIFYCO35Xn43JN9m
kkyVEKjW6Eoj5tDzxNF5NaHNL3Vmhf797HTEPUBVVke/VGmqtpIY6NemPMdBndzqW50ZYY5ggpnK
SWhqLGWXgUbeaW+HPeXAGekkPa/5wds35uzVaWiJbQJjhSo5gnrTzbldcwWGNiIYsFX8/TrM8dNA
mUSqEFamz9FDO9erfw371gWJ7ju/n0P/Y9f2jzl7tZIumQHh+CCUo+NiHi3wCNXTjZVJPskerjum
7YN+tjLGyzdpnU+zAmMAgb9lh+ag7NFGo1DXyZsAreOiwDkfjMUJQoM+qqQRBlXBand13YRO1E4/
QFnE8xmcj8YmfEJezUma4bCTl8EFGmqHIBCsmfbimaDX4faONsxR0TOIHsPtrse05VI3C4zFpoCI
JYHiLnuwUMM9RZjJhmjC7vp320Jp0GQWhT/MZQPOx0Qa5thVU5NjJKdz5dkW3qK76dRh+LvbZbeV
u/gEvcjKT4+SCzkJwev91g3vo28gEjcwE3kUHmQ39UWewOQGCQ/QFYqG2hR0uKB+xNx9fc7ixWhC
gncV4k12fyc6caDdR4/dYYLPBh2x1/3+XPaCMx3N0+xLHkZ8os/5QO65icDa2SHI04DER0kFGkxs
mSzSh9waIOseFJ8NsckL7efh0QDXcwSOyMwDOeQD77vQu3l5d6nWEwjyAKfCLBub/M8Cgr9cjKwg
kq3PRAsPYg8AsNIdpbb6WUjNTbpwx5fXNwqRGIJNAJxBSWl9XfEzp56D0nCehNDAFZ49AwJwT5E3
2IODHvhjhOLzTexF3GG9DWiBgSIHFZiHHIu1Yk2ZZPBUDItuBHKqAto/56k99PkJxN03taKg/dXK
d0YlVo4pRCOE6OrHJu8MDr6b/cRfSArw+2CGFKCXVbSTLzUYQOo8ep769MZU0pM5qZybRh+Q8y9K
TWB8BMkrRfTgdcbfz3Y3nZasKtsxepYK+VBqT2reHyMNvfbP6zd66yue7yfj9UF5aiEdNFC2mb+T
4fswhb4o5N51IxuVI3w1OpkCSAgm7dhCXxrhnpgiVBCgN/Og/8Zd2EErwbN2wvfKfs88+YMilK4b
3UBMXBplljZNkPKRKskIOvRMEweRqZvu0aLxtCd9l73Xv2g1IL7vjrRjshyXzAaF5aviJQ+8agd9
zc4/JvIZtNs0yvhIyxFs2N9EudyE0WwEpPlpCZ9jdJTq90VW7EpZnKjQnBzgJM7q18/5pU0m5lqG
VquXGVveeoov4pYghJBczLaQB+EOIrPeshv9+tuCMm+HqSvFGQ/NrXXodhWQIv+uB0N/DLIqZKeA
ILGJiG6mJJIV/JhOIRGGaOKHtCW7AYIH7vVlb6SPl5boc3l2b4xQGeMpGY0gO0FlQ8F8Pu0D6i65
bV3j2DxKqav/H57h7S/8d4HMdTUK2cirfIDMR/HULInbGq9VNtitGjmmVBxqQ7ZHndMl37y6Z5vK
fOEuzXozarHUpin9SMDw99y4cTbsOVv69Xqsji9U8XRU6kEMx86PRmUFhYmxsYKm6iNfjsbEjeZa
euk1ECG0WVXdFtAL2SWluhxCFeITWa1C+BuppzOREKXZqkXDJB0WdxTryClLKL0DM/+oqy0gkUBO
oE5WOmoo3HZRq7pdDwXiBgQMjpwZuTtDYdy2ygpzJiTaK6NxyCD9XUbzZzfHH6VFjsZsHlIdOihZ
m+lO3pQ3SSn7Q6y5YbS4cS5/i1ITg2HiQTfaE8RYRs+CSkrQW0LoKq12UJvlpCbFkaRdZ6fC+K3G
8mxIlFSepmQoN+StbHfjPLhlCQUSPR9u5Wh4hTwbuVukBlzsQ1w+gMxRgaQ0kJhumQoh5l6gLCLg
ZSwty41K82Bl5c9eTHRbXszWa7PQKRXtSQihcI9eT+SGS7yXDesgGfGOmNb9IoVgDjUkk85m3JpK
7uUj5DAmFNxbXUydRJpyp8mUz3TMPqLC9Nu6usGVf7RSDYJ8y2uUFUf01PbqAgF2I/FwRW/6afwh
ZfO3TrM+W7XwqKpBEkOo1BCKY9fmXjPnvlVYN1af36tCBt8h+JmsHPS63s1p8400cXOD4YHGn6TJ
cqZKS/zcKKfTpDags1PUxBYHDUQmspTftUo/93Yx9uA4z4A2XISMHFSS6t/MplK+6ZO5PBqTNr7G
lgkNEGVM0hs9F3xNbwJhKolT9sl7I5jPU9zEe2FJEqfNlfE+TnmIpc3bpKEkKUoWJh5Y2HNCSXmr
qbKCFAqublFAhmXuMewgLiPvYaK9u9V9MlDjQllOonJylz4qKdtMbpXECupQ73ZKbyyuFea3ddnO
disCI7sUqJ6EmVHfWRHl4mqjXZPXULJNs/E9W0bVASJoupHCercYUmKbBJzBmr4MHkpYb+I0dpzX
ZJWvfYUjUPHDCUGtYNUkHJtGw9g6ClfTMCf2Mhkfo5hWTiOPx16bIVMDPg29nHy1Jb/yzPqVhOVd
pSBhbdqas30rwMWf3wIRVbBdWFCLZXwt5oeHDgN9At71cKdi9iz2xW/KjuKcLZfHirYqGrPWGC/b
ZmkxlXMaoWiMknRk68SJ9QMYynfkQNOsER1piNdrTnuf3/OwHuyh/DJORyYlA8XQ1bj01DR9NxWW
EBgIdutpX6ZAOKs/OA6eDRX+WEH6CAVUERVe5jyWROiXSMESJ1+AuBjQTjbxIi++FxztO9SInPCz
B57czdEU4hGKbMS54ChHDwIIeUSHLPdSnc1KXFeLECwDznwbK6ITRgnKr6YUDP002NfXym4ojcRQ
UwbKAAdnTcQujSmmD8hsBqaRBiQpIAAlhz/Cuvz3YQ1YMMApBslfCspnChxkWCBSQnIzSPTM1vvQ
SbtXTA9ywp3N5fy18tXoOYt28kboyLS0WM44gKhK/1n38UnuwoqzbfSQsx4L6jemqoOMkwruXXos
CK8qqVRaRpBO00EJm5soyXisaOxJoJ8G8/LoCQHzu+bmmYWqmQsazixy8ThKmA/MqtuoGjso+6kv
/34Mzm3R33K2b9WkQsCFwFY5hm/S3N3JifA6ivPhupnNbPXcDnOzhrY3RaGAnapTPcwanLI2dsN2
OGpmtUfH/gFdm53YiyO6HKK7aAYHx7x1PqjMHm1eY5SHbQxlKdHCgfSIuzvtIPThXhFmDOma/vV1
bn46WoJSKdrJYns2aT2B5rNAeK8WT0IUOUUX2aP0KeY8SXqOIRYRHpnxNJMJYbaQQjRTROXBSNyp
UN61nEdDtAFOwXn8uyiDKXWVSj7OeoZvR+sb1g2BEhp6t99D1/AQGrgYjHJlv3N00RbdlPpG3twI
65a/LgQYaREooLCzQo70mdaWCLPwAwrxVESa15n9fhyQNnbFfDOaGqeqsbm5SFLRflNVpOOMy8K0
1ZzHXYHDAjkHUPx4sG9Djw7Krxyg17YlijhAx3ytAEmlvPRSJVhZq7zPcfxoQJDUicE+UFnN+384
m3gt/r8t+lvOr7op1QpAFEZQpCcVMkpFqftQ8nUj6Atet7TlJDFyjPQeQB/IbTP7F0NlUk8KUw+k
fjwUynKXdLzYZ+tIQPQUhRT6iK3IEMt40KsMWWhgVN0hjREpdncklm7D5LEwX64vZ8t36BD0QVEZ
DyUezMuNQ0M7VmYBH8lExmJl0M6UQFEIddzrZjZ37cwM/fvZ95HKrtBEBWZGSFup5uMQ/5eHBdmi
jvcFfesVlbS61A3oH2EBMJfaUav+Lmw7DD7Fgi0aPCK7jaOtIl5D7xqsjiaG4i6XAzHLhBA0sQNp
Nk+hpj3X6bC3pPQR4CLv+s5t0K/gsTyzxRxthDFinMWzEYgPvTc2NmULStzcqTWHHCxHvE8PoQ30
TmzHz7wR8Y3PdmGbedlUqZ5qUohGoBfCI9B1r3XR7zjroyeMiTpUnECQDn5V1NmUzJxVUxC1Dld3
Ur5X5rgbW0ihqrUFxNAjCYltQeOSgKk4XtA+Us1gNKVdWuucE7pRXFd11C2h/ocOA/r2l5+0EiRB
iBX4RUXpDgk0K8P+VoxAcpHMrtq99ganObZx8WAPOAHoG6PqwvZkFblN+1xLEDSghzJ0T4XVIq3O
OKui3ojdXFMB8zjaOZq1wj5qbTwpEpwh/CISyxYTY0L92BalnUiJI8Tqrio+ivL5+ifd2kr0jnA3
KJ/rKvPVMnExaivSArys0LZWDMlOzYw4RhUfx8pwE017yE1u+XnDbWoizpGkgnsalKvMF+yLuBPK
kWhB36Bl4EWPk+pNmb+4hQtQMeYtlPleK+9ml5Ip8GqfPOPMLY26uI4BCdMCS//QMUFdx8ROwIla
6pEd/5eMgLZl4HggJC6uqG7a1oSMqpprQSPMthW/5yFG+BMezcJXwZY5Paiz4oTiFUJFkG1ySlNh
RqNAd3R0IX6bSmBEc5A51gsQO7QP1NkiEGUvpWzj1RjBpO9N8m55BkDUvX6kNsBsSFspeAFPLlp/
bNjSFrqZGFmoBqR4wtmTnT4bIPz6NC0eGJwOiXwQl/kQiWC7vW55w9V/kUygMAru2VVw3ZPBEpGw
qAGANbbVFE41Y7kR6jfVEEkcYxunCKUp+k2RHsEn0L+fPZNTleVt3lVqME6Va6TvgqQ5oPSzuwil
Xx6ch10ZLQhA1RXS6qBsMjEBeWlMzgn0F2UMLEcARDkR6q22ZULHV1XcksicHIV9SagxTHqgroRd
BHcHY2wutWpGzxQgcA144vw3KoDXv9O2AXRHcT4oQprZui7C/LVcEBhob6X+W2zwyDNYh/1nBQbI
CAFjwddh3AtpS5S6ipg8K5HeoSALDS2ryl7TSucREW3W4eAVUboASQINNS+/zNijKiuA4B7VqNnT
fxh77abcIVr34n0oOLHHu12be4dcALQZmohjznycqMrmfArN+DlLFZRnZPG9Jcbb9e+zuX1452So
s9OGJ7Om2WxM9OlgY1Szg9KN+1avfVnvOEwM7Nvz9ZXOzNClnt+gXDTHdtBjaHyYN7Im7vIMQ+Jh
RnZylTjTlBLoqFc8aMIqSINZPHYIBmmvGNU1Zge1zsySQRtR4LpXd6MXiY5R2tJp3JU76a54MW5F
vwJ1xU+ptiPu27Ox5nPjLH+QtQglaWVU17IaSj5Zbwvmh1EBiaH/CCXV7w3J+edveWGQSZonzEFI
moXVmpl8k6mN0/XA6Zfd7roZ3rrky28Zk3lsc3UGxsayDovRO0aqOovypHQgcZjv5eXzur2NI3qx
LOaI5lqRFsKMZSkxyAGBSA3Bhg3hNfe6mY3bdmGGOaIAHFikySYhSFrlxpimU77wIKgbKwHBNoIv
fAlwHbOXrZ+6OElrQwh6rUVBwfIWaa9MvHrhVo3+wgyzki7ONK3sVJg5zsfmQIf4lFtaNvkaJuAc
ui2vCGuImQ0T2eqKsgaVbbhgiMYD+hftw8mZUJ8XUKUBqnsBEBWDWrzRpe1ttBCjU7zRihZdT5oo
kRYcwLr4GTfqoQ9BNln8s0AWnAcW9r9mWGLWOLQioYtE4E8rSH5Mw7NlJFB00k9ApiZ237QvMSF3
Ylf7fTnVTlVLvIb6Rihw8QuYC21B8TnuevwCcUq9BjrCat7ZfQrEct1wLvWmKQWhHO3roNfBvNMR
AcO+koLvR6m1Pbqi+6zDxQaibH68fs02Px5VY9UwKonojf797CXQugrlawmGsvDH2GpONLxFMi+/
2rjL6Jb9NUJXe2Yk0sxoiDKcyW7cxf3zBHXe/7AKdCsxegz6VVTtLg1UWTHKcgqc4RAe4Wntps1w
1v+xUvd1ABFsAJ+DGdZVjCsX4FWKQji+Ak3nlBylAcrD9WnoRu/6aja3S4PMqwXVHiyG+fhxitGa
1OxwzvpsthdDkCB4ztMS2fzwZ0bos3L2TUDWKaX9ACOy8G2W3jTtLS94weC264NnBdAFY7Irzdpc
gGQJ+JjgxA/5neJO+2Wn7SglS+pG3BmxFd7l6wMh0bNAwIvZIzYRS4amGwugW79cXzm4smqHruUM
nuprx/FkvBQP4k3Ucjzu5tfCtLGOoUZKEsZ8rYYImlJmBIMFBAX/eyIInMO96dIhcY1uEwgQ4dmZ
0y1HZi/qYwnoMxGQT4bV3SQrxO7HzkOV+phM2rGtxwBxgNeXUmtXUvnYdFFiqxGvDr91alACpakl
sBarQmgFPMC09GCsNfNdES62VUT2svCezK0thbvA2AsGs9ZqMACBQB4tlsNAnYaboluewc4WXL9j
Ww4W/TUMvCJxX2vAGGbYSEo4hoEl+H2do2H/3mOo4V+x8fRIApiJDBLD4tIqRyG1Nvaj0oWotpRO
HTVOMuB/uRwhNMY7L0GwZuiGnl1m1D3jArQvIe6ZDn7pd0qABDiKI5mODiF2n9eL3/xAJkAbJlVf
wfw7Yy8jWTp0C46B8Cri8wvgEbv+fbawBtBV+GuC8U8QYJuksIAJ8SEJmtYt72iiEB1TLGuoHQv6
1Kf5QKHLbvzMsU0vFLudqJECVIvBKxOFncvlCeoyNn1cWoH11Bwgh3Lb3uYglGpmez5V30Nv+Xnd
4PowoqQqo1uICwVMKBuIdjGxZJRJjGBOX7v6qEE7WKvvZIX3TK4/Gy3dyqio4mER8YpcrqsHFliI
OxSqy+5jGX9l08f1dWx4YDQ+NeBkwS0NJnQWe41CbWVlwLkFmg2GnB49kn09gQJEA23M8DueIMLc
p/+HscKVJhzWhecFqpVgZKAXmnGRaljovTlMFqCO5M48YjTJ17/pPyHH7EdO9Z34JW+pW3t5bpH+
/ezKoa2rgUoRFjvwunUHOq1PfumueS85GijmiS/yiqdr34s14oEBny/KAysAzChVcjbophnkPSQW
LelbpbRek6qckvvGcwM7eK7x2AC2vxrMi5VeHQFVNAOoYk6YzBNeW92xPHDIDjYCRFC6/DvHGJaD
doKB7hYw3uaKY0yS+kkrpN4EKJoOA8YOOeY74sy+7PInBDauG2ZQv/SVJAvDosxhKfRFmSA5qgWm
+WaQ0Zas0Q6LtzZS3Ov3YeOMSPQVAxMJdJZWE2UYso2Xrje1ICssW0b5cF6M/XUT1NNeuiqcCBDD
oF6EMtiqxp2HchVNnYEuQn0XpqqbdqJt5ccaJBV4/f3rxrbuN15+KMOheEiFBpgMqGp6YmZ6rX/h
AIB6kX/oi1Pdh4dwD2hrafdBlu340qlbRxJkTZhdR0aLKQDWIc+NMYdETqjdyW11Hy2LPUFgB01p
A1D1e/6g8katCuCbvyZZeMU8LlqVCv/PJEXWkV/okmPYB3zTlOCBanR0u/ZV6bi6ZtvLRaIBPmCA
jFfoA5JmdTnH+Kjd2+QqbgoXeotM053d5Zn41oGbW2+4FhQL/tcgi50qIwXhVqVo8NujJzvg+VL3
ggeOarcMmkfZJj605v+DP0MRGtcPNxFFXDbNyQq9zhtdRxl/zOwcleiyCZqCO1+/fsyB1IJUHbTO
oLS6YupANptKnTyogbyTfBTtdxS1oj+NeIsgsOKMHPe5cefppBNlFQP/yAqRGbYYNI5A7R2MUjvu
zbCLbfQdC04Bd+uIXJhhnh/ETbk5EEEJJp8QMDr0O0x0eZ2dzF71UnjVTig4l5+3MHqGzh68iICj
Ph5hMVEaFE/F+g3BDG+wftXBwkOAE6/i1QGD0/qRk7oWCLdYUwJAqXsnyutXYyxNTDBVwHjXw2dZ
WqYz14avNRJYkYmRciYJaAzEOFT8bqQ3CCQ2mGHDNIumNu6UrySy3aWYDKHsc7wpta3dBDJCxDkB
8ceKkEMfw2SYgVcPiKH5FshJlcm57qxXfUnsHkr8OPvoVcjAxzBBetioIvx1CuyoBtR6Am2DnOi2
MRR3A/hQSZ96anZDltoJc9EVauLUKsYPiOSK+XCMkg+hrtymEd0B+HJRSu6UdLzrNR7odb0R4NBB
h1YCONREV5o5VpWZLIspt1qQzJoboSVQF5wvunFXgOQy8GzB0YjmqgrRDUkYWkum4pMqPni0HrrX
CqPDtACb3uuItd3rO7/2pphChQ4nHDcIhtF8vrwpoVBHZriYCgK1U5yV7izdlQVP8otjhC2HFoPW
tSSJsajhMSHvRXUjcRs2K9wfonl8EQlTSvBoCOmZjyOnQ4w6y6wEwEJIb9Gj5qsY+gcJ2Dfr0fBQ
+HwQJXv2xRNmXtGzEe3u/d+3UqNMHmBnAfyFLemYk1gjjKnVAIymthz+EpUXTYo4N2VrK/Efxz+Y
x4PiJhPVROIIcrGwhM8xBSeiTPLNZ5IZHCsbwROocIAQoMpzirmipbNkAlKqtpcD+UH9neYAB3TG
EYx4v0W/u5sAwmodbGJ+z6tBrBtEF3bZxx2PrKxNFuxKRr+PFull0MsdwLauoSduZrT+KC6cqHTr
UqN4Ce+GNBodFubcGHWUp2XWSUFhHHL1ISYTpzywYYDO2aqoQNC2A2ugWNoiEeZQDLRp8pcyP2T5
4/WTtyLgw9m/MEGziLP3zhJTq4k6Swzig2HLyGSJh6mtorKtT3FHiWcFW9rr34SX8jR5iejkn+1T
5YyirXJ+yTpdufwhjB9XwWQ2JAnWOinhTq8LO9UWR5dRj6i5geA6WKK26LaiMIYhCPr3s0WbA5iX
lVrHvtqDq8QgLF/2HYjzSVAGyo/Y4xWSVqjwP7v81yD90GcGmxIsNEmGXS7bn9l4VKbJG+RTOqso
8jzIoeVrODuq9h3/J9593ForgArIdEG6tU6dIA/ahEaGtc4PHcgJCsgmWqgWY8ZD8eY9pBOer5+o
re94Zo/NKIol1/O4hb0RKKF5+DDUwSbloW7+OQKFiAiQMSKwZbK4Ypwfl9wqm6YVAzWt7jBTeFLB
33N9KRvXj/JloduigrNs1cjv1bIivaotAcQSH9tUvTGKyv13EwB3ACAHBDRSW8Ypj2NS1ErdLkGF
5rwwWa9Fq79cN7F1xSkyFacPSstrCmAzFcMw6Yw5MG9R66Ct2QjjsaZkhwFFwzX7HvQNJZjS9Kec
2KJf+sWOvBbRfuFFQRtP0PkvYX203MyisCz4JQUGPHX1qZ+ecoFHi8gzwmzpomLiOElgJIbzUCz4
r+an3PCo6nlW5MsbLZRaQaROn+Gufqmkd8LuGKU8FvBNIyiZoskjbsCMhlEw+86Q52CJm5dkqD4r
YTjmYX64fkI2zUB3Aj4CkyMryA8kHYcWg4lzAHnfXU1MDJ6R6F0QFo6dDdeAChESDg0T8bizzJeJ
Z6lfyqiZg7qOH81Ju0kzCDaIsgZA4exfX9OmLQsKbgZVwF3hTsdOzrNRzvF9ZNRjY8kx04+xSFwN
UhHXLW3sHqA+GgJ7aL2gNcvEwVAjKXpSzGKQpnu1C51Eh/bkj+s2NjzRuQ2WG7ZviU5Q+BWDGiPu
yfKymLzptY1KEEYm/i6DHcuDPrUohBmWUTa+oLjVaQCkAsPR+UP6K3k1nsHrnf0wfpcuUD6OEVxf
31bygggKcsxo/qE6ykY6OtrOiACWPy+ymdlQPXOrG+Mh3jdO8zzavKrMtkGgu1FJBjx45dvVaE5T
08zFrxofZWUbRDtUbAqsA3uULb+CjpCzxo0jSYkvEeSjtIi8iR6ksyCg6sq6KkkqBoPfHTLw9gyx
rYl2fUvFUyn1bpJ5QmJb33jMEFuGQVyC+BHQTkxEMCfUFLs4EiArGDRyZGv9q9aQW5G8G5rAueBb
VwGSmxi4QLSxBns3nZgkxVjOQSu8mvpdrvwetCfOLm7EM+a5DaZjlil6P5cEzJogFtlJsW18UKbk
/CB5GBBLfX4Bb6O9T9HyKG+DMxmtKzbRzUUtCstJn/DdZg/DAMvgmxC3AY+HU9+X/KLJijsF0SKU
6dFcolUNOgxxeVCGIQUAqNJ7cNCJTvVNfpYA9ESB7WcF/pTC6zs7w1z9hA7Tf7kW56bZfHtQ5ame
uy/TlDxEsgvLT3dUjhbDztBIx9A5JwLa2F5UoDBzpNOpVgp8ulytpSeYA83EMTDuaeUyOnb26JeH
P+iJ/7BAlNaBbQUtCRVHZ7PgWDQTiwjDgHsv+SDQcHUMiIHeT/W7XfwrKmweF+j68lF0C4Wg0ARu
NUjbmsQwJjEbgmVUXAm8hZNV72r9JwaFOTeDPp+XNT28rkjtMWAH0hngai43EsloFBLV7INJzd1K
PbVZbkvLzVK9xHNsV+Fzlj1I1W9g2Dl58EbOf2HZYqjLx65Op0bDqaE3JC4c5UaSoEdGnN6N98tz
iG5CZwsuL49bv4qXZpl4Qm6kspoULLjWNacCr7DdK1Bsvr6tW98Px5NC1lGZAV395a4CtkaSjN6I
tgTtQvRQQES6an83yut1OxsPMGZkIFiOIhT4FlaFTD3TQJGcCF0ghx4BCYrXBdo+drGJb+1nXdp1
EIJzO/MoqIh3LdaOm87noDePKUbcQvaFqOcla8cm7oOEPMfiax1hHB+oP84KN62YSNUoDyoqocxW
pvGQqVI7Y4U7ZCFOfWu1ULKIXWizg48pq3apa7kK51psHBKLbirSOFw+BJOX3w/ld6Ue6rANIPSC
Y2jZRvJyfV0by7qwQE/Q2bseVknStkPcBTVpdmJu7LO6ve0yHlR43QOlbJ3Au4IyAXAhNkAThjlS
u8bAQsZTnDQ/MkOww/DZiCHi2xic07hRVoc1zLZi9B/6cXiMLhdVW3WbY1isDdKXP1TaJiITXwnt
KndQH0J7HBiVxsuDefGl/Ji7ka8+/ntdFD8Cs2oAR1EeMRbvgLJF25dm3AZq8pprPXTXLHeaeYd/
IxY0UXNF3iNj/sVS2OK8UBRxDw/QoAY2esup8Kmu2nw/+sIu94WDylEJWZ8XmKOBIPq8Jqq+jJ8W
pCGEGKXRBFZ438zElpSHlMfwsfZaFzbYMYA2zlMotsBGlQhPWSt6ZQ6iTU10gSHleP/N5YDughJR
g/+CvdXzaGEIZp6aYNZyUPV8dr3slAtPI3ujZYYVQYMAtCF06oZ93UhdJVXXoXmaWbs+mfdkSQ73
y3yrKy/oiqI0KToQm3auX+2tbdSg9ow7gLYAuliXt6DS28QazK4JpAa8L7nmzVpih+pLWvNGX7du
N+4ZOEoAfUHRiXFT/8Pcd2xHjiTZ/sqc2qMHWrwz3QvIEGRQRJBM5gaHKuFQDulQX/+us7qrGAgM
0dWr2VUdJmlwZW5udu3eqDIFw5r06kTCPrBCxWdZEwxj6Xa03spR/JdbsNAfj6nEuLgHnDv8uBW6
slfgs4QWdD6S3ehruZ6FqYOX50SGyKFdasdQQIhDJVfqU26BFNPs0RQodZErqnmIfKC2tj+WHNaZ
vdm7oBOLrBeqqT4xJh4K9KEorXAXT6C0VRVGwcsmuKbAQOoViqNddAWgg8jcg0ZJtOXIuB0S8zaZ
rA1Yx57FNE8dIEMHu8l73RMT46VTp7XM7NoEzdzAJHSyNOiYoJH8kNJfXXEnCLfhsFJCXzidX6dl
njkQmgjZmE6Fs6HFri3zgzkp+2k0V1Djl7csunxQv4LgLXKyeMafHxShl2Jzqll96tSPaNi26Vq+
bQH7xhuqLCRj4TUva2RpmSV9WGJ9tRvjx3TF8YoyArIrMIG6bCs9sNdujUZg4SEGm5wcDJE7Ujvz
i2E0VDRdxLRGSbX3UmCAFZdZDsWLSLmOT/G7Co6kt9G086P0/L3j4Yt/HsufW+ab50tMYem0LRot
r09QyQFT8u/1ebpb04Vc8qqoe4KpE7huuIJ5pySNJ1UqB4ww2Zo7ya4cfasEbFsHayS5S/vQMMEn
BJoE5ICNWTwRsVKXhXGqTnICyduw300pPdLIXPNrSxOH8jdQTUAjcwjX+cRRGoptV7EKCfX+1DfF
dSjhhKv9cG9WycvY171Nwok5TCU/Qxq/KsN4BGc+wIy9qu9AhspAgJIkAZSpZWfQlGuEWEkJiTlm
9I5gTaqtp2yy9Zp4YKTLbNMsfqpi+jb05IeslwdDiq9CFXA7kbHYMc3WbXrx0KGxodasHbTqXc5U
WE3DjzrLLFc2yU1aNbWXNpPhhlI+2plcgHlPRbe8KaejDTofrl6clQ5r2sL7fpstnSqU8PH05pDE
S57SChyKEUoGfIdnt0PsEclO0EwATU2QZbsJHpCq3e+tlZBh4bI7s8q9yZfd3eQNmiQNhAxWqdmW
Er+YWvMeymRb93rQ0tj/fpQLzgnxP1h7eb8pYFIzT4tmKYuwcaxPqT44WbJtJnntaXOZlUJq708T
8xdwM5lRVTN4p3E3uOCb3Qyv1qHxJ6e227vxaa1Y+vlqmfmHM3szf6vFY212BPYmyxZ3okPf5coW
H0PDUcHEDWYp/q7S3c7L7jUaJI3dPUaOBCbLO8lbz1gtICjOhy+fL2gnCZlu1FhQNaCn+ooEtctp
d6HHfpAB25L27X66A7dQ+VgPbhusujF+uX83HbMcUlaXU1tLsN94YQDdNsVVolsWdBu+kZMJCvJ2
3LgUnRyPXBz54z8o8J5PwGxH00GUqZpii3HopuoUu2mjbqVdsik/1jBVCx4OS8+Jv9HZjotp7kkz
tehlHpNWbYo24hHqz5ZNUrolUvhqlqGdj8l1GcZrAd2CB0dqghdEZVRUcFecr7E2UKCrrKw+mVQ5
iZ2yoVMbFA1bCVgWDyvK4Rp/HfG76dxMq4CnRO+S+qSHIYgBYxdZC/d7f7B0rwMpBdYzYF/xDJsX
oqJqQo+CHCOWQP0/2lfXHPnK1b20QPHILnLaYD3HsnxIvlidHRLaCKPYoN0Xh2TM7K5zIG/tJMdu
j2cTiMWARQ1AgXdFd8k+d/8N3YAlHwXMOYaNaOaShNTMctqmuoEr+FoN9B3182AgPhdM5SrtzRME
Lb6f5wuSflQ6uJL2HxZnMXmUjE01gP8F0UW7JbcgOy23io/MD5xTa7ej3T5NV1wQBwnCo+GBxFAK
wLPmgmGNDDZhrnD6/osWYu6zD5rdBG2Doi1T8EGG8jDUR6XYV+96t1YRXFzpL+OeS0+MlmnFWgkz
5Y8R2RLiSBv1wQAcorEzf8sTo9Q+hJk/UK9wUzT3rKbalk7R1y+YHdY4ziJFBWM99lq0qe7YA7rY
yz1XHVK84YP8NG6F/+CSNXkPJOq70ASaX7IS7XVInanVSYc83yQ+591K2mQhy4zd9KeF+R07FaSV
rVyrTtOxdcstC8JnDtppoSDGdaKam36zNqil+PjM5nweQYOJtBtGpQbtVtm3G+NO9bnORrFCWbLk
XQHaRGAMojdkU2ZefcpkHlyGFXgb6gdTKzfioPqx2K+YWWg4wyRy4AzPaKBHahYfT5MEMpEeG6N7
o2hTekRQtFHAKGJ4UWdDr4IX0tgRUV/kK2ux+cIl/dX07E2TjUJemdwbCCbZCimgBrX8/v35XgBa
YXhIFJk8ZcnZls9vD8JqtRhGCScP73xbjEP4VmKlDjR1tCCOSsO2GH2FxsUR3FGl3YML3JbA4OZ8
/x2Lx+/LZ8xcvRwBfZBZ3AEk4VEp4dK11Zhz0QYKkyBE5pWzeclcIDTRad5XJzH6IbHcjrpf3w9i
KahCReIPA7P10lllqlncVagnmaiP6+VdWjY7KTR1W+ylR0Gu9+gBWEvkLA2La7KhcQ8gVTz2z1eQ
WSMleVfBak42oF10mXD3/biWjtpXC/wLvrw+ciNtBzFqcNQAECKW7EjGPoLi7fdWFl0HsqHoXwAY
FnWj2Yk2JhZmpMP6ZNto018Tt7OLK2tXB9rKuVoKCAFlBLMm0iPIVM5mLG7ioVRBQgXXAdimdZv0
H0xJnJAOTsle0ObvkFrafT+6xVX6YnM2h6PANKoUsEnoQ55e6crD939/8WH6dVAzP6VMpdanGgyI
AQoMmqfjEaHfxk7yYlUOPYBUxE1f/xObOPtoWICcLpiJzjeG0SkyM3tafdaGidNf6yB0dA0ESKJb
/1Sfas0V3lds8kM0f7kgJgTyBURf6JKYLV7XJZXSWHp5yjM77F14CR1saiD5z+3MdOpHVQIiT3Tl
jfE8Wu6K8aUT/tX4bBX1KR7lqYZxiCg9difqk5t8F913V/zppARh4+Xv6D1OfkauvHKbL27aL+Oe
rW9qRFFLK7PE6cDFuuk2aLzcypu1tNNiqA+wGb9SOcpnjqWox0yvNfCmIpEW7qIDWlghzdQht+K2
ngzCBGGnvsbHNRKt5e2LsgGA4ahggbPjfCuJGk1q0qh8ZlHqtGvEeF4axFeyTz3rucbuXRW/EZd2
0heTsztHyklMJgGL2QK1PUCvWd0JmzBAOfKoepUjOMyPc87HUzvFjbVajF8Mz3il5F9Dnu1kPG6k
LJlgX2J2T5wf7ZXqFcGt5chAmoK7eas56y36i8fni9HZDh6HKikShnkOJVBmVk+qCBdodraUrj1/
Fy0B/YNkGa+SK7OnA8sHqWqKqTw1w+CAd2JTUdEestvIWLmelieSswLIGg7nRTmSCrVmhMwqAf/h
6uyNM6Hh7cj12a1AtBMbbU3909qOXUAJI8vNg0I87pFUmD/vDTmX0HqKmeT6fMjKXZGPyuNdytZT
AT2d/pkWAD3lW/q7NqXi1Y5wW7zGfx0vc/4ds20sEqQGtArfocmyrbTECSvV1srMFsJf37u/pWca
hoxQER4fSKC5b9AtK++6SeIT3bnNAfCRwUa9KDYghiA45a92bwCXJ3lx66iWn3j0YU2CdslPfHIh
oKIJsawLBiTs3IToFJ/QupJfPjd3mGtkAzpPdMet+fpvILwWfP6ZxdmbPE/DsB2mHhYhnCd6qRe6
6m14qxUbrm+h7WQ3P5ZI+j4Zt71hfz/jC5EX4lQNpW9wjl+yxmMtam2sC6xtJdlCc11FhYd26BUr
Sz4flFLYy2C1QLLjIvIKqSb0jfL7uoJCRkE2tNvED1CL38ouZwdzN2tYpEWjCFvRDwvWCVOe40wy
xGBNmMkYG5qLk1tgWJHcccNT40N80Ek2kNp5iFa7i7l/m4UPvGIMp6TjkoM03fk904tV2YdhV55K
a8TGVZysSdeihIWr+szGzMeCa0OIWQEbcOwl9P5iW2M2/tu64c6J+Pp2vJFAVIKcL+wfECsFq/lV
Po7vxjkLFwQgr2WtxjeIu3iT3gGFCYVHR7fLF93vPlCUX1vPpa2KvnQeuaNKfgH6bCHYZHVRVZ5q
q3tLZGTZ6wQIYcl4+/5ILC7gn3bmgEsVWRNAr2HHgjiULF0l8loWTlpcP3AzQKgBxBogRT/fI3j+
ytlkNhgKAgPzV+4BVPYw7PNN4kcf4cYKChdnUN43x/gmffp+eIs+lidyOc0M6sLzQGhQZbHLq4g7
uAZMyNmuymwwrw1behNfWw60gXd5i2ZuUjnFlmxyVxXttfIAH+DF5sHIUclFmRMzcD4BSi6nHHuN
QzJUrtr/RJhim9boVKmft2tZjhVj8/6naqxLQN+woFr40o6mQ6A/V4EYoyg7n6ZrtMyL2wdEYDzX
AbczxxINfUjqylCLk4iaZom8qTiQNXfKb9yL6fvTxhxLJOp9rg+RUJzYjm7jTbzD3eiRg+LwMHYt
DlkcEKTmgVMHRBcVjvO10mkPgrNhKCCz/MHQDTcVvfP9llxaIJ70hwHwTqC75twCHgusrlQkGKzi
pHU7pmCNqjcGIJawmsxY8iJoueKcaUCXXXShGJPVdh1Uo08mGt+n8LnQ31Kj+E8GpON4i6iZwNBs
QGpXSODzZNjeTLmJBPVVJUPsMxOCdBSQjaApIXT5/RwurRIOFOIV9GyogGWcz6GWZ3phWDVMFiOz
Qcvmtmbx/r2NpblDCzGwSeByAvPLbFjCAGHHUYzLkym1QWKYB0oBP7eqtVTGoh3IUSAA5Cwkc+hK
X3cVGccET4g29tFtLuL1IqMPTq7WBGaWgIaglVOguoXMln6B/CtEtQCXkga2EXf8lR/iDXpAoBRN
JkdxEnRjrqUhl54SXw3Oj27XGhMVDBhEWTK2ASwDpaNHfMOR38YOxQBQA7hZoGy/X7mlE4b+bwla
wRw8M4+/gLIMWabqBYjt0K6UNvRNbNMbYsU3SH5v8mrtRC/uRjRNgMaJq8PND4CVJG3NFIyyy55H
8VYMn78fz2Jsp/J9DnY7rqo0c0oReuYGfZiKU2tNTqVaHppS471h4eYyYdzhfNaBMeZXIbRNHGIW
YJdmTe93kVXboEh4UpJol9TUhOxrtrrIS7ERyDWQsAIhGa4Avhxf8pm1bGZR0eEOyNHFbOzUKnSr
CciN9AkU+RbENhWm2N3wrk5PKX0F46b/n0yPgRuew9ZBPsM/8OsHFJoWR/mIba04wlu1GfwBNS9Q
woTuGwJDOjnwtE65yi6yeHK/2OX74ovdfCjFrlR63BU4ttspsSCG0suPUYR0w8oQF+cYOxn+Aflw
bIRzU2haq41sbAo8FQ2bV/TQuCU4LdAFoztcj69r1+Diw5AfnX8Z5Jfy17HJCZOUrv08ua46ORDR
VfzSHzYdmiossBm8r1O/Qzwdf3V+1SNJJpqooSxwiOQSkRp5KItTjFjDz2j7yxqnwtblOHFVLX2U
9XQ/tBVk5vXhTs7k6z5VtOfWoMImr1MlUDvyIPcJtPYq5ihS5hWVGRRd49HBui/aEe1nSfVzot0z
7sznqFCv0LXxEZkCcasiPdVQmISCb/tQl/oem21naslRnbTntFO2oirc5WLmdKXkZ5A2LcZqS3I8
75Ih2ndNu4tDRbA7UX8wWqTce/1O6CmHx/sabkJlYkHVlcB0idaTCoXtVCw+StCa2k0hHRrd9HrL
egY9IVLN+kC8TjTvdL0KcI3CTXfhXdywnS5lAJGYP9OBPKhdcxzz6ZhJw0emkusEemssJE4RQrYL
U9EU5I5lETJuIzKAKQsMk/mqlAdFMnhlS64NZux6pjtZSa8mJqJDNTQ2yVjcGF3pjHK/b/Pa08LU
h+T5Q5QAttQOeyqUz6Qdn8ZERJNIv0maEg1pKMvEorjNJnkFjLHQnMXZrrkiD7htkcacXfSMQjdP
6HWKi95WAUbzmyDHto+gaWd3B+KtgVsWrg70OkNpCo2geNLOYYLwIzGlUAU8DVDUEocokPLJNcWn
pBN9w1zr7Vka3pm5WTKEMF0NlVimuB97bzghM/xqeAYeRFBXXc+9LGGUVTS44upHpeZSU5XhZmkh
i01PUuUKwHwcwP10YI+yQ5wqCE/pQ3SNR+0RZ6fNPa7SXQZrjoUv2OyEgw4WGF3ehIPmpZkjM9Cn
gk4nTHBV/BpyzcmoclcNP0QR8OwMlZU437eqsXZDLLjPM6szbxaRJJ90lFZA1mAdKyK8QDglstUM
p6837mRKwB5k2VOCIkhaiNcAVTpJrdlt27srjnwhVsCXgLuTN8gZWIdzv1qmhIVCw+iJEUf5EW/K
GzimtyLCE1S8SjwseqCtESR+BjyXk/6H0c9S4RdnXkIfvG6Vin5m+RLFTkQ3l33rnvdzSjpkBWM9
GF+ToN+Nm7UFXzZuAXJiYe/JFwVVTSFJIqJJ/dTUdvoyXLU32TEaHPW5eNMC2a/t4bqLHHLXb6zT
ymQvXNDgef3T9OyCRk6Kxmh7pqBttJw+rjad1G+KIXU6NYdGBH9xbVvNT5XxlrB7VUdMmjaoyBDJ
zYrjyscsrTxnmsczCet+0UBCK2tscmg88ljYNXx0MHla4mgTICTajno0CNebzz7TN7OVB0zPsoCu
BffSxfu8ScEKzyZMviqoOwWpGKx9avhj3/00qKHZhd6+ys2vDvyZtlIHAkQUwDgt+l3RXodkPOA5
spVk9pFG5VUdmk9aQm5TtXMNlp3ywsI7IsXjISvQipykrjDWYPGAmDUU2gF3LNp3wSga9/uJXFhU
EAaLwB6iOqFdtJnGkBanTZNl6PyKPKXNXVQNbG0UV3zGipk52of0eddGVp6dhDB3tVDcZTH1QzFf
KZ4vm1HwlOWPB3OOpgyr3sw1iWSnweqdKW23RstANhZuvp+0hc2H9z+m7LPL+aI/ItKL1OwQQZ2M
6ECkVyVfS60vvVHOLMxcbFYqkiAzWIiVNhhKCcjtn/IUtOZHnYpOUmZeBKpBxejdsn9tIz1IczGo
1PdRsRyd/fp+uEs4HPQ8y3y80B654PaUdRJBA6cqTgPe3DaeS4ltRNlmHIa3tux/Naq2xTvwpoqU
nyTUngo2rT62+YBnRw8AAt5NZaAQcJEWKXAk06iS0xOx8kMe/cg1tJTro5MhDhuGxCat6sTiwRSa
7dC0mzoa7e8nQVv8AuR+1E+cKQQiz+8acex1PYwQ17YiC0pWAXFZSHdmUptIlst3UjRdlUU6gZVX
qj0mqaqnd9YtJYMvytm7HDdvNBUmHizutAx0z6CCAWhSMO2M6SCflkKF2rWU0h0E3MNT1DWSDxz2
rR5mEPpRrepYM8kbWEQcEpuPltEQL2Jgkp1y9ZUkxPCTkeF5lqpIAFtmatcKeaylCCS+sroF6oi6
I1wmon+52sRo5w3iqQaZU8TwFmnio9bkoVvK7HVILJ57pHY20ZWn91JZEq9aQwIrga5Bbmz2tgRP
ZtkkcY9tTdkpiq09yYlh9/KNJlauYUA4ovgB6JxfAPFCOoi1Z7EbjaDo66HL1UgbJjJIw7Et8j9b
QvK9kmBC1eKgdehzUWtPMKsV/7gUVFpoUARjGygwlAs2/HHoK5O1aXqiP1q33pa+cA+qcw7xbR36
sXa/XzgwpK1ABw48L6qYyH7MJogobWJWqUlOhnXTEdOxQLsVTd3aoC5ehjAD3UionYEy7ZKloRd6
BYAGPUYI07nphj1CrAXAXfqUAjDYXKHhACUZdy218Lm8Z4eYmwXOCM0pnLBt/h5IuyhqCrWL0QE8
hnaaJ9ue+KbQts7YgZ4qKZMCjX5NaAuG6k+SErll3ECYR2xlV546ya5DtJi0hvSSltD8UpCmtMWw
vYvMdFdXybMQW0cRjvlaHtvdQJNDo6XeIAkt3JX+oxjKTZ6L92JSvSdSjfqPDlCOEaMv5ntXcfHs
4cMEnzyqoqDvvIhNuqzP2lwf45NkvVhxaYMbZKchd5SBFBaP5e+NXTwBuDEd7QMAZoPhel4zHBJ5
ChuxwJyiDf/33jIhkDdrT7mLKw9mUORFAzkwrZAxnL00eq2RJivWySnN3tX6elJXArq1v8+975eg
ugXRTGz1+PtSYtqS+Vzp0cqqLFgwwRyARxLAoCCLnx0tKotFnwHEd+oINFZaxY0Rtn6/FhfVeHg0
3FGg9+KHFwCA80Gg+IgWfJAsH03og2Y1XG+ceppGApk2AarJOFbC6/cmL+9m9ZMBFLRHYApBnme2
MFSC6reYJvKxpP0WbGl2E++avDrmmuIoSGmGkeiZ1Q1+G1iTwXJWzF/glLh5ToEPjT+kbOd5fVSx
0bjELOmYkQRAmsEHqZlbG6jlCoNjVIUTKYJvFNouTKsV2xcL+mka7aO8CezSV44atYCt0aVj3qde
PEnOQFY25WUYBhPAD2LPoNyJPzW786twUIW4F+UjB++0W+pGHnoAdX2bFn7vZ/fsGLuZQ4UgVVfY
Ci8uAlhGBhYCvyhaL5y3RGMCkN3Sscgju5J/WsAp5dJaUHM5hWjBRxcnXpIopV5E/3qrmagFSuKx
66qDGdKnCPqrKzuEn9wzp49xcJ0LpChAnQOs+vmhiMQwIaghTEdlIK6lijs9hC6ymFlPtak7JDWv
xmp4FCCDbue1mTt4/tgDAB8rZ/NyQsFkBcVNUPEDRYIL9vwzQq1qkAqMxGPaQLm4O/TGQ649fD/W
i/PPhyhyBn6USy4XraxoLQ9t0h21pHGZ8pyGxS4yih0t8LSTy2tRiv7quwo3DNA32CiIiy9F3qVJ
TRQdN91xwLPArK2rWkl9VD4fvx/YZRTE7QBehbQh2kFANX4+e4WOsuNQkwS9GpxJKgOxU7cpN70/
eWgA/MtEDdwayP6Q39AQDs27T6ZxTMFxqsdHfbpWyd2gA0eFBt4s/svw9HND82epqeRNOjAjPsoj
wMjVW1+syYldnDBugWuEKKjoY/PNtp3Z8Kc30+Ij1Uthb5Si5WXdMH18vz6LVkxuCqVwEamw8+Uh
dLQEQevjY032MSp29ojC2soBunSG/O9DdRKxG3ST4dnPjfS9yVKSYrKSbXVAavxnGT8LHnKfyLCi
xU72AGXM8Zy5WyODXh7dn4Z5NPslNtBqIkdTKsVHMXoSk8xWCtH9fv4u02p8bPDxcIFgjbm4Rcc4
zxWLjPFx8KNN6kW7CuS6ygZMVNJwZXxqupSB9mwqW9J1tu59b16+8JEz8/znX0YomizTJ2mKcc9w
9RqIi18bhi0MbyXdlqYPISJOKOgVk1sGxREKu4Bt9ZIXHtbeH5eVqs8v4ehqpFUvqUSaqAvpGA/x
UTnygJL6qmAbFMIl+ZYzKYpgAHZXqRn4zjm7Is6NzlE2zCynRJK6+JgPP+tGt81mu6o3dvn2nBmZ
3UNSWpVimLP4CPXXgDcgZP0HFV+1cB8HHR50SNkB2Jf6457tIQgTupHkqJFtSP44vhVP36/40oi5
VCYyGXAOF80JNEVnk1S0+Bh9uIp0wZOF/F7p87XLl7uX+czyqIwTTfGKz8wxgC3a7A0QH//Tb8ee
Fdn1E6dyU31xI4PfdMXi0ln9anBWgwGhnWkh4Q9PBG4yR1VSl8irLZmXIDis5Vcrs+so77SYEKnC
sHx61aFFP99NjaP2p7qHlHvj1Pt4O3jVrbknXt8OrtZ51vtfX8Evn/AJlftyZGPwyACfhsRJmG2I
VL61Wn0IwzUl96XphNYE5xfljbfzpFMbI7dooW/6KFexl0ftCdwT2+8Hchm0AI0DcBaIgxAtX3AV
lYTWRm1q5Cg0kJXKWemk5JGSIphMeqfKr7HOVvbI0ubnApsqkuigYZo/WdJoKFqEpOSoNnH4lE4V
GIUmnimXerpyaS2ZAjcSCNaQtwQIn5+PL6uUyWEmlLIcHUXlTmsntx81W4X07l+dQsDXgUADJhNd
Wxdd7rQw5WGkNUEYAW4iJNIlSu0xL7zWEh2pytF7sybUfYk+AjYDUoYQu5AAr7ug35vSoRNBk0SO
XEk+3Rc7hiKn00LZQvHE0l2vd15uxXODsztKrSQG+iwYFIXCH8V6n2ntx/fzuGZitlphKhRNSypy
jKm1GenojMYq9mPRBtaIrxQEueeAQcWKIclj5gTXwKewyi6tbP1WdSeHS+Yoz9BVW/OJ3BudO2HM
3BeTs/hFyoYohLoE9jvajiXQ//AsW7JbhVVfnmSknJBcRU2M65zO0ZasznKlUSPy6ew5CYIUq16c
TR/dRr8aHNOubZq5qVsnxnMHokG12a/GD3yJ5mMFChjwLU4+eXHgUoYyQsmG6HNb4hv8Sd8ZuG5G
t8Zbz+4Kf63F5HJBDWBLgRZD6gUZsPmokdljpVbhKh1NCJ41Nw1bBRYsmAB6XAOTJ+//giM+9yKl
mRUMmtnCfWrrAQ/PQOa2T53KLdCBkNg0WGM2WIi1OWoCaT0ekYI3eBasJBFgx5AxFe6ltzDwu1tI
GoEBxvDwSnmstiBAqR0ZHjMw1p7Jl3sILa5A36HeA+TAhcYTIK59l4ZDeN/oWLIMdLoKGmjSn5N2
kq3Jnqz77488D0DO9wvQk7xd8rOCD3Kz86ntLCFJTaqF98gccB4mu9AqWy46h7TvGllz1PykXVjD
ZaoAR4mM/vxhGRvhgN5tPbwfWeS10AIOW8GVwivWrzyYF3YMmHvxfgUyGWmjeTNSKgKlnwlFeB8Z
+4L8GpJ/4rj/+234f9FHcfv7Rzf/+B/8/1tRjnUckXb2v/+4KT/osa0/Ptrrl/J/+K/+8U/Pf/Ef
1/FbXTTFr3b+r85+CX//n/bdl/bl7H882sbteMc+6vH+o2FZ+2kAX8r/5b/7w//6+Pwrp7H8+Ptv
bwWjLf9rUVzQ3/75o+37339D/vTLFuJ//58/PLzk+L1DzHCr/P6X/vjnHy9N+/ffBDQD/A2cNkhG
4pzyNCyWpf/440coOaDEjS4QOH8FGx9pl5bwXzP/hmQ95PbwqFWQ4hZxtTUF+/1n1t/gVfAnOZ09
rnhN++1fQz9bpD8X7b8oy2+LGCjFv/+GtNr5DoSGAa4dxeCcZjhmwASe73ejBScGuF7Lhzwjt7WV
+WRocbJLxF5NMl3nRaDWYFhU6sGXoeHA8PyCXnXqiKVWumWjyei3oEe9VEbPIAyIG2MMhEn15egG
BUSXmllpJ1l/Q3qwljWaDura6a5GF95VLuqBrBdeZJUvULx1GJp+8lQPhLjaWqSJHDZeA5C2Vw08
N9Ee2CpXhmA4JmU4i8QeoyfDOJVG+lZK47bVH2s52ceVele0zNZAqSH8GsSnDHH3mPm9hBJZidKV
8NiQ/jrv1U1ahX6tjNvY6mxBja6KcjqU2s2UaU4oa3ZlGT6N0JdXqHZJ5dvBgPAZRUAq/BRT6VeS
KzeUDYd+OoHP6GpqNiqUXc04dqWkerCKtLCFpN8zvUOnFtG8jMExGwHJAJZX5Q9zYPspLZ9D8jxM
z8b0Kgr5kxX96IydII5+0vxqjHtjAOU8vWlHcOOqpt1Or3ELhvTqtikfSPakRYVrsfsKsVb60Iet
kyBRWZUPU7mn4oMlbgG13AjhbRZDA+iXGL3o0a2Z3IZGaFdJ5lrinR4GTYh6m4BHPMgHk+o1auqH
aio9rL9TK7ljZqZtdocI1ALlgYV3AtCN8MGhldmlHuTCdaKGnVPmKfRSbwdhdLtO8bNQdE3tSqPH
MD7U5X1mHqwJ2kQ3xrTT+p+VeAWOdNTMH7XkupPzG1MTHBBceYJ+6jPzByufVWC5lR8jkz0JhdeO
tVeaEj+HbRpYSWqj89lhVacAgrKXxCroS0yOcdWgP8xMTm3/IuvmIUROXAA+813pI68Ws9tGOoro
wggHze2zG6tK4dk3aftsSq/g/HdK2bDNQfXSNkLd3nRE8tqmP6zsiRqnduwGW0zJfiiPPREdmeyl
SXhQzO7anFSgT8ELJhSG10RQjFVYrQIM0Y1BnmadHRb1C6Hpr6zqtqIRVOMHxEiG4c6kDfS3D4MC
PVJ5r8u1LXVogKP1z1C9SvV0m0FVJIuiE9X7e9kSHknSBJYAmkhJZL+AfY0V4UeRkTigrX4AeNP7
dGJ/yZ//r176zLN/6/X/L/pzzlL63/9ympf+/IXV7Myh83//u0NHtRGeGW4ZqRJABhQDgdfv/vzz
JwA2wzEDCMdZzP505+LfODE4Ok2hIyVbvH6DX/uXP8cPEZoCwwV9FA0MaNJfcuf8ajoLKJCgRrcx
gkKLa8qD7+fcnWdqlBc6oeFtaqc2jrxn3TD4PVUJirT1lJNyU/a2sG/jvX6QgOI5Kuid31iKTa6L
fX8Hxxc9MtBEiuZBnK7T4lZv7gVjW7ejw5JtnRf+1EPPzFebalP8wiuyiezeyYUnFGx8qkR2qb3X
6YPUbFMCflx7kBGwufpHnnnDMYbnNzOnxidMIqDNLt0afuohZwtmoHGrHZk3dA4OjUGAgbdewRV5
T2SnLyFfLWeeqtU+SP5K0augwSl3it3q96Zwm9eSp5PrEWo/rD6o5q2QDr4FvW0jVb0M4gRG9yFq
iSvIKA4Au2Gdogh5NKK5RX/KQsEuiqtG2g/xjSYUdh5+xPGjjm4LCpb6vZQndhRuMqhYKdD8RKtv
vo3JoypGdlhtmOCj8G8LdE/M0h6Zk4kbvXYl6oGH2C6TDlUXMALmKBwcMum6Rq+Rtqs06U1iaDkX
r7UYreHm4JaK6Kro3WhUYsvpT6nOruUoCH/U0V2ZbhVxqwJcg7cagISW04x7k+1i5Z1jpY0ARYgG
rSE25EZtemc9do9J7XT3+U3kj8RXA/UXevckP/eBRJfueVPB8Gg9Fjf0oQvae/DlF++5ytVGjrLb
BdWxlbexEViqLdE3Syqd5qa9jga/eWfb5gqkk4d2E256AB0g/Zn7sTsIduXJu8KAbgCgnol+NGXv
/7P3JcttJMm2X5RlOQ/bnDARIEESFFObNIqScp7n/KP7He/H3gmySgIC2Yhu9eqa3U1tZEVHRHp4
eLgfP2dW7Ml/Liv8oj4xMRQtBZahWhL6r/N3P0IELK1R3LUJqsp4gukzrsuVEqxFaa08oN45mtFT
qJJ4zsNPIJxcl6ep2UmCKx5QBA2PMgYlxpUK0DtIl7hHOeyO3S62Kqe1eeGUMcqjV13tz3MFxUlg
DXjM9FPnKq6KGeTBvvGgCSawUqv2C7/pgLmZNr9A1P8XepF+4gH0r0Pvl7c0jRruB2aEurbL386j
8Mf/+k9aral/4f1LGCoJrAGzlv+EYQ4jLX8B0aCi34lACyrgszgsSPgn8jKHzDsgLmCb/B2GBfkv
SRXRKUUWDKVf0ln/54b4N9LqD3c4e9cRWito64ByATAGgNvo1tQ4o4+npE344ifSszDwO5mb4qPQ
1bodBuqXgOdxzpsXadJf4gBzWzMQR81XtU6/dx2q00EwH/BC+NpnsSMFXsyDr0dvQruppDUwKRvy
Hq3G1uLH/Cc6FRYKqtZYvSuRUZmd0T/yCoSKk5y3ep9zhFDax3O6h/7lqjf0dR2qm6h8nwThvk3k
bRwIj2Mrg+Szi+75NESYHO5jmaUPezX987knZPNFFe139G4vryZJHxOtM/LwJdWrb3q1KipsgqSo
TltlPwrMAWl9Kpl6O+39FprYhq9sxzFxNXVws6wwB+i/iMMqSJH+l7uiMcy4Ve/TAGof2VxbvDF+
GTXuDRf0o9xBCB3j6uAWQoD2wRQPztrYjNCybdsnfebW2AtElO5OzOLTPLSrLJh2kA6ZzcAo1kWo
uFWsmYUBijCNc/z8JyQAMsXLIUwBYJCbowrIJfd6Gu4GVdyUahtg25vHsARMLYZMRyACdzJHrh7L
Dmobz7pS4WeUB/CGKeBdVsH3LMh40JTmLAB6oHtTXh1To3gTNcFuu34F5VxTCdKd2kS7XudXugoJ
jOYwBLgGjNlOpPw+q+S7LI0etKFaZQYIPcUeQ3Gd3fqp0/mB2/TySqiUdaF3SKYTSw2MVTVL+2bm
H/wGnZ0wBzVSEmc2p2hoSIBSQhh5B1QiTiaDxrYuWdM+yHLOc5NPB/iMn5g7A/jh0gEiXo2HXgMK
lIzD4OE4PosnQkbVgwJL+1l9x03N2axqHE0RgGgN7wfED2BdxBB0aS6t+mrZT7E8t6cgqD/cLVWn
V7kR7TZV3yeJf8qn7yHu/XJqDjWXrxLRX2tl5tQytw3jyCrEwgyQ6JR8ezcH2l0VVu5ZkPs7epw/
wqnaDP0L6THaWm67oB6gX94Y0w5jgJgyaxjoHVr+528bmC1ERFoYmu10gCWmUWlP0Qth/Zl+SLay
BmmU1byGhxlsO/xORCUWxSfv9uKuPvrH9v82TOp7Zw0PTsVs1Ziq7YkTVQx2Af5IkLxSb9028y8+
82871GcuYq42pBl2Ii7aBcM+zr+PCGa9cBrS4Q7XglML4RcNOEzZd/u0WHHG5EJ4zTakej+1yA5D
8B8hY40z7piqxo/bv48uoJIPgFFzEGNi6BztfPpGMCJ/TowOw4dFjbw8WKOXD3HKE5iXHNnsfzab
ogNSASN3jI1Z2P8Lu6QCebb/OSdm2piLcC7RGzq86MXHzmfSfi648IUVKj3yawUU6AUOGbqOawEl
EzFKJ7xo96G2R/HO7pLEKkCCyMvdfZVnX4Yo2/t5DfZM/i3UX5KoXTcNf6dhJnEypIepGBwugNyR
wW24pnH5wLAmIbtvgCSRjHrDiakVZphRrB6TYD/wgVVzmpn0GLWq7hQtN1Wtd0cjfgz1cS+1lctl
Jz2cD0WLyaSZ286pl2vhbpL5TctlqyQXTS26F/jGbPAySATJmrWvZck9QKoyUPVdhQlsXAexJVej
qdXNqm69PhrsvDtEeNo58hS5Uzd/aeL3TOgBOsEfCSczmabWLMLILRvdyYTaq0vk6fWMqXgtASYm
nAazHHhHzIKtpMf36cjbhcLL9iRjWKjnUWOXfUto6hXI53Gf528gKUCxKnlriiM0QS0ZCX7W6ZYf
dU5M2MIgd9uhpRIL0t1cp1as+V8LVFHUuTFVGSyRorEX/GgnxNwp7wc3FHkMvzROiwJ+XmmHPBFW
ih65c6O9BELsqih2dTwa2EljchkiNm7EtG+2YBq0VMV35Kg+CPFWnkUnrNrMKoR566eGhRzEiuR6
5VfJCRFpr/vRupEmU5Jyy6gdrUe5DHd2PIE7CaDXAO8EYCHsNAg3vVA869NaEZ+innMrA3Ryo2Jm
3fCDq7NNK8ebIqycavK3ajPeYXB6NYnJbmgeWjm3Ou6unkor9re1bpiZFJpN+4Sq6zYI70HBcRAB
WIzK8D9jq7w62lSIExJZTpR4wg2TB64P2GnVPDOiB4Vq/dsEwIIQvsQYEV2+j1oQL4EBvz2ld/Um
2QK3aOHrrdmw6o9240Xm+hGnflmiGYNGvhvnLoKl/rUGmyGEIXvATGOwl/P3lRVBlqtH4252gDdd
127ipj+mDbjamJpxyxHl9++g69JZkPdlh4iSz18M7SjErIBM0s1bC8VD4TwwjrjH0xxJ9AkFDzBq
hYROy0YiN7iTnTrxkQVYZ+4slf+Geho3cQGD8srorJ40Xq137pivVQB9Egc90afOJkwdkd2skdXe
zfaM9zMTESOSkH9r5WTrz64E0H1Nyjjhh3zy00db5dCaz0JvJRNmF0P0aUM73UUICy/GD/me8Hgg
JAxWCdp4iZEe0MiZT8/GK45Q8uKtRAM5xb4GhY0sNic1MTvws6dm/L3fpC6+hYmJYWmVRKbR2xj+
RwUDApoYVtrcPlxUh5H+BfT4bKpKqZH7+AW9IJohlFAkDdP+jbKW+cOcguxS6BkJH03ee2WScu5C
CyXECqE5yVGKiVUPs1ZuKsuolumm5aN3MPOa1SjC8b9bKeXylZ/401RMzSkGuUGjv4ryIW0fWzVf
YyC8LRirXMw8fn9ZenQoyvm0mka9ORmgsgT+wZzRs2DK6y0685kV8ivOnDlEg4DrcL+dujw0IeNk
RpK/k8PKVpuOsaAFU0Aag/wb7TLQdNKNfR0sCoUQdc2JF7wao2qNP29GYc0VAiOfWvDIC0PUd+rD
OkJTsmlOU7rF68BO+2Qrxt/yPnOmtsHcuswKhssWQW4OMUSi40xlz5kfjEaOTOsjJIgvIrD9lUt0
FAxLOqimYIE5Qx7c0ooS66liFNcWHAXL/WWcBj3PfdoUAxZ2avkRKQKgnajwjT6LaYxlhjp0ARf/
vUYO9AtT5+hzZU3gfLp9xuhKITnbF6uhPl4StEoeDljNgNkXrhMsv/C/8iqkt0u/BYpBd8YssXlf
z7CjqBdIyvh++yeQZJuK7xe/gL5omngKcwF+WvLoRJWqOU3gAdjpGIKpJsn6MPYfFSv/93WAsCX/
ugx5KLr+R5r+4L7+v/9J3/LvOExn7X0d/++vOqTyFyrC0CEBHaiCuiGO1T/tIPwLUCQypM94sMCR
a++f7r5o/AVsHkYkAIMFEBC9/99lSEX8iwiLAYJIJNMkVCz+kzIkjckjozSgu8VjEzPCGo425QkQ
AuWnvBGE7yIU5kQHkiDr/BvEd1cNNNjSE/94tk0LhQzqhF2ZoxKLaITso5pLwvcA90nc1du0l07S
1DLUAJfNQDgToAVQqtEVnVisZ06uZuF7Wh5TyU6Eu4lFd00/1/9eyi8bdE0mxWxQ25awQQatCC6v
WOnfmxWpmIxWg6aWg27RQ18yogdjaQoVozReK/tZnWBWOPIDqo+nXGeV4chHPwsPV0ujApQhj1HO
xbzwHURaNaGqWHOW+JxFaAyJIKIPXJb4CB0SPy0SWitwnAGMqlJuKGfono56L3wPN7OrufOa3yir
wEJJk1nuoweDrmxRPsgbea5LbQdbyfAsTBjChxIgxMtdyeBcoJfdvIoeZJ6z0Eo4cfzQm1IOcMjt
g0A9Xq5+BPnMZ0lJPrQcuJga4XsUlttQHh4m0WeNCn20cunvCI0p0L+rmCS7ogTOhmaCRIcofMc4
3a7w9U058esqqMyiG500GndzLd9N+uQGg7odtcANQ+XnPMf7ue1fSgMNTL5RHAi9+dAaxFRzoerb
Xg7eQhXNgzpRrXKeAIUItmICJe2iB6uLmun7qg+3g8StR2Bd2gTqCcBIS3r7bRJ7pzQgnNNgUlYJ
5Qc9n16zAKPbUltYkMrCTgMYItbyThw5dElRcB6LeY8nESrouKEikJD13ZBBuwpIoLwFYRIWo2tg
rR6yPaRC1knuf0n98RTXmMjWlT3Unyw8ES1Rbg9JG+9G+BkEDjlHKaN1HGYOJuVtkUcdt6w3spyt
p3ZYV6F2UAXRqufwLRZ8zrr96Red/fyzkCzy7NtLedyKVYvIMW3VrQw6RN/ljhhUwfw6q7ZNRQtQ
qZEZV3BCo/VI6ulU1a2ske8q4ix5Vf6QlI9R/LVUH24vh/Lkv03IAJIDWIBbhPLkqtHDZPJ7yRvV
+yi545l09CTanHnxlQFqu7JYCtKoGiQPUgZgf5jBaw3I2WDWzuyMOZQpWO9w+gN9WgRPLzaPFGJp
tH9UVnwWh4XkxZv8WVv7GyLzlGA0I2CqFizu3pkpKtSGqZqUmQpTfItRtG6bBqwoQM9HfawGXQ3A
UQgkEE+TS3cTwyib81ISvcaRt+KLkoNdvm9NEbA3lBVKkMpZeDWzYNVLCzu3St4TZ04e9kaB+ows
esDSIL38orQFI4QufqZzE9STBN27nut5UcRn+mQw4xwwSklO4rIKAHSaRO8hLagWd8EsZGAL/vRB
6Y48fNAwMyMfegj9il3cYlqk7/kqadCugMUKrTABAO7Yrr8kEEY1Vvk2splVlsXvBVo2Dc1FEX5C
eQnUk/tINgbR01rAKsGwbokOGAFyE2SjHdrNYOqanqAP7dyOHvRt/LmzZ3YpP5kTtVBUcUTrwdJX
slW6xY9g9YmbmNasVtO/sKYgzxAJCy4Ni+fSvFBqcRK9wukcBaQ4rvDFeBQQFc0UwKYnVvylCXD/
Xh7m1TE0y+MKoxIbIW6FyY8+lgdUIOjqe6SHvFkDQHnXOtmDaNZohQhOGtu3N3Yp8oMW9pdh8r3P
zt9kTL0UVDA846mcoikRB88R/+22keUjCAYlEAzpgCnT2GAM8UbaUJaiN23j79Ux2/fWbJXQm/l3
jsTSkj5rD5i0xiOaOu9qWydNXwmiB4EZsEH+RJMyMRXIrqxw0fcmzCbvNcRVlWfGKpduoDPD9OmX
Z4NDqvIRaIzX7oixNsCqAHhdRa/hVmelByxr1MlParRDVf9jmT2kXAXMMmBMKjWhyrwevrE8dHlT
DejKYHIC5VXKGsggZ7krEKfV7i0f8U56bKrVn+wfAJEYwwYu6gNVc+6LocoFwwx8swdoVAeB3G4V
2uUuxFj0VnIwpLxh2FuKZUh6kY0Y+A/GEC99vyrDKA7yVPQUc0IZHaP/o5mB6h9y2R+k8TjmwZfb
Nkl4pJOUc5Nkm8+OW9OmElpYMAlpwai5GyUwNsh7g983eH/eNrUYxD70U0HrtyAbo43c3EgZDh0P
rWfZqu+JcizAeFZ/iLfMZGjBQdBRQqlBgbISBnuoi0EZ0hrNv1ZA+lBuZLQhUJuKwCnlNDZY1y2t
s+PBSS3hDz6iiJc78LISj8yVnifS2ladk6ESvBBJWCs5kaNzpn6Xvgx2H1nSj8Q2HubYYeztguuA
3QANeLAGLZAfCOnQ8JAG5z00CZV3oi8yrodxVbz3P32zgLKI5rUs+vClu/7CKOWvkcAXBQdyfU/f
1xsBACH0mXorfysPojnhVvqTEHNhkPLWaEablR9gsNl2TrBG1eIE0mBnsqExtGfhC5YSUFgD6SUI
GMByT39JPgnmsY91Hlc84jb3ypnCWgNK/dB1lmARkln0sFlWl9z23CiJsmcHUjOEfApAI+mlCZm6
ALZLGM2hYHkpub+pcy8imcAsGCgYrmkslCrUfbUfeE89YlTC7EMzLHEa/XUIHRo9sQxvZFWAlvfz
zCaVMo39HIBebOI98PRhduQR3TiIqw0Y7uPdwtZnW0XwWWmMqtDiyTizSt2+kxqOnSK0vBeI92J/
rIHE+5Ozp5LDh9cKoSm+/GR+NPMRr3TET4juF6YfGos7aMgoeBvjFZEb71m33/LRO7NJPS5HueZq
f4RN0ukk+VkISAXYK0jH1XgJA4spCLi4j2cWqXiqNVrWiTP2cUL0Tp8Nd9yZ8+OIk0Da5NE9c4ks
g5S7yPKop7kGgx0KlROS+mQ0E0hAf1DHryKEUdbbj7gCfSgw4Y1JBlQdyJDa5YeUApB9zMHI44IC
ue42WrUOmVRmyeosJdeYGf5lh24LxVC8l3WN2Dm2NmGnl+SN7pXOYAdWOZrcNrPLU8LUtl5I0C7M
UilTriXpPKKU5smomQt3jRUkJpBDG0yxm9lT8Y1xLBZSCxDZoQ6BmhPS7A/UwFkkg6RDUM91g0j2
Kh9LGyPmECONOdvIzHdQyyi1Kb9CacUJnVa2GbaXwtu5bep4qKUPQUURtmvbX+mVCXpfLjDnFVJf
L7PbH3rpsC4n4o5XzoMSMHkwofpC0w/1qjIYXF7wXlxvKtRdjWTfyaeW0+0svSsT5U9ufO3MHjk+
Z9srBFIipD7sqceuglh6sQUFHGgJtoUIEItyAuQxNmWG+uiy655ZpWIdNwtikc6wOr/nz1ANeEiO
SG/ib0D6OcJLrJhQNvJYxIsf/edbe0t/znisor6EVUwqut1x3jWPeMzshTVm7iCkZlgt1Ab7I7SC
6lP+ldswgx8xcPUDwB4D+JeKxwbNppokoy+HZY5LpP3Wh4cGp7RBcp5Kg9lKLwB/70a+tpJCN6u5
N+u8hTTSoZZjOzYe2qRhwLIA2V/6OeD5JzO06G5SgaosuMDH2CnviV8RQCJTdEBJMa511HTQe0W7
A0B7KzaVUy+DHIN135E4cb0Zv6zTHEJDMRWdXIUIX/UPPgvNsrrX9GODBDAMZUcodlkBh1QLsxdZ
hPhL2ZEG7pS/F/4xJHbm9FUYFxkok5BxVprJQ2hILHWL4xLWW5Zlh4TSMzugr1R0FCB5D4B6UNGS
t1hh6R6pY01Ap9VHjHEyYtbSdQfeQ9w6RDv8ig7AD7I+LAvsqjDtYuktDBrWd2NZoC5ULRfLpM2M
GS+i4k2wpbWmrIzHyWvsalPdR4Yrf6lYlwDLJuWpgzJmUazAZvsaP4tWsJvA5gtWpDSzUb61utJG
DZfVrV3MNM/2ki58lKFaTwWvz57ko7b/PuayqUuxPWkv6dg7cgkhWE00dcF3JO2gZ0hHJxMsUU+M
W2jRi35/0ivNiHkY0oJseGtz9zPuOqAN8YAgEtU4o5LVPImAoILhm+FKi9nh+fop983lORPL5sMw
KcJWEIVY6XZjGyvFKvBOw0XByLIXIhI6/1BtR+MfmRNdUNMylEoMORc8LtWOtZqbbfJEZu6rtDuU
frm+vbMLXnVhjVpfLUVAkpbEGkKeGn8Ve0ZzaCHeXxgg+cXZ+QerpagBlQwDiVt097r/vS6cfGI9
iRYcBPBAQCwIq+Q1jcykF6AngwydN+uyJYlQMJfbnSAyQFeL3wYTuKDhgUrbVVqrhpGqzC3He35T
vnRSrphpzrnBFH8dNfQja0DR/+Dz/DZI57d9LE1QMosFT+GEu7SOgAtqV/+dCSqXrZSGC1IeJnIM
UAXjXmNq7i762NkiKB/L/SbKKzXCt8kgA8C/cVnJOKbLFiD9DZ5u0r8g3nHmZIqfZdyk47vUmrZR
YnEntDpjm5YigQS9ml82qMxJaIbIz8NA8GIMOPuDAdLXOD5OYXY3NMNXvUkeAfzjLUwV3Gsd6Zfo
hyytHjB05Nz+YEuuDmIwFZVNwIpAh3652LJFV3/GALknBS96cy9l73zBSIuWDi28HLSS4LbFIB61
n3zYxHlhYK3hFDpFjyKNvpWh59FEA2MxS18OzSYVzPo4u1ez6LVgRBGHo+YVfP0088VTzeZTW7KB
4IDhLlT0wB1MrUarRr3EwCLvZV24CloUS1SdATda2jAM02NgFAUu8Yqnu6tLHUIhMCH72X3WAmY6
+MG6k6q3Ia2Ot7//oicSMDR6ZjJR7abWM0qGVok6nvOjG6MPsYF0E2qU03ewtStWvw+emLfgQp6K
4v1vi5Tv5+BpDfKRFBC2MvAKwVa/a+4ASP83GNuWMnLYQuGeoGflKz3phJ9naFbgwTlYmH+HNoXY
mKnLWZplpPa8na1mg9rTXvOMjcG4ehcdhchS4VmGVhY9fQoBY67MY5jW5gctGcwQuHLGt1s2AdAf
Oreg5qHfG5FUDBDSQTrcOPVGB7sAHprZK0lhlDceBa4MbV5WCk6uWOqVAfagXzbpV4auCaVcpciH
B0t4JeWfBt2X9BtK6Gi+QHeZ2TBgGaQi1OSX/dh3MNg4ySF+R4Mu2kcW6AAIG2uN99QPkfWaXjqA
pNKEigFC1hU9YzW3OCy5PGGN3BP3LlogkXMiqAI56r0Ou8N9fkxPf7K14AknUG90BADKpFbatlKs
VpWIzN/JDrKl7GI3OmlOsckdqEiz0TxLZ//CIHWXFsPQ6Bx0GmCwvROt3A2fdBvYsdcaWxvd1xzL
YckfpJznwiCVv6mznih+qBCDkxNakaNl2NTRwtNtBX4i7/b5II8Y2poECm0V0Bswk9AzTO0AOqWh
nSeUJ0hTIlmRCabEZXroQiKHi4BQeQKzpFz1PCspz8sJz29gKzoHJXQCOFTtcUv6aKSrBaKhjbj7
N0AdJDZfLfDMMPX9gOb15TQryXY2LyCtcAb9DqV7r3ZEFzPZjYWparxjmPBKajiMoBAuFkx9xk4P
0r5PYVcxByeBgnawmlzR5nfMrV1ymPOtJRHwLBdLOkRNmcPWtnb4TEaFCFJmDvDaV930K6sCzPqQ
1F0ogy1BMpJq8oJxsiHBYVR3xeCV+XvT9M5t31wIMRdbSF2CXcfH0aRjC6fyEFeVlSaCxRevECd3
bxtaKg2iqwvVGQykg5XyIwicbeHcY140S5WRbCG+U4SmRGzrdu3EsxV48rv0AYv9oy8HTgpoMyKt
xKQV5SO9lGucDKJRxFAy/91gxsIk4tAVYAc+yCUsxjIXPAXVGSA5iDiVAL6kS0+JNaUCIZ7WecMW
ZEFOtUqsztVWQKRhVvA/5VAlJ+DCGu2XspoMcuR3XvRCekvausAk3SNhKZesqkO1VT+MjLfvUrS+
sEl5J7RdWxDqGR0+ZP7ROUdrsIZ+7oT2RKODyYAVP5eQARcWKSeVhMyIIT7ZeSizWpPuRSMPYazR
RLpli9pbPUx2k37t+6Pcb4f09fYXvQ5ueHyDW0r8YCu8+qCKCC5cY1B6D1pKYPOPj42c2OMcMC77
6zOPd74AZi3iqdd4BEGHZJ6Wzr0XNOrK4LuDLEIPWU3WCZ4ned4wzv3Sqs7NUcW+fuxAhVeMPehn
H3NtNoViMqfIMP/zvVMwHy9rMiimr3Fp3BimHYcPJwSVawzA36G9OushI7aQ7395/2DvzsxQ/qFq
QxJNJdd5uQgkx1SbmKW2eC2yK8ju3F7RdaqLdx26uMh1QUILZoPL4y2XnV40mth5WfazGWApZvjB
wvG6sEAntjFkrNKggYV4I71+XuHpTlnNloKnybBjooqWHE+FppqKzsVCe3rOcl7D9nWeuJ+geYAp
WFd04qd+B47bTXyYtyr46SEV/eX2Ri4carLO33apj1ZpXBspKez2bnYo3R7cWiSnxSSqw8YjM62R
XTi7faAyLgJ6Q1a5Io+9GdbQkUITpLYC5gg3TTqCsExe/5CGxZiTpuLWu7Q2FdqcD2JPLgHpvXjr
3sST9iU6Zla5DjbpG+yu+70RWPyaST19nRMZkkGudDC/LPDUo/QAjGgK0232VRue1WwFeTkrazZl
uh/HjT4/dCoT4nB96aEnTiTcMY+qXw+ITuEQB11StuQx5oYfM91kuptbYXLZzRj1yqUTcmGN/Jqz
bwmeVk7HrGHroT/t1ptula1AbO2SthYGtm35keGpC2ceUmUKoFMggibkWpf2oqbkgiSOW6S38hZ1
+gK5y5GAmTrXTy2ojo/AZrPKEwsBGsTdPJSEgPWDWg1ltArFEbPZY+MVmAxHNRODxHdcENl/srYz
M9Q90EVDpGv53ABrAHn5n8W2OPGDJT75T9FD7kBRKLazbwybi95yZpOKoY0sdCrX8g28ZXYJIAYM
0LsS78sK3sLqPCydxfONpJs97QghuHmEtW4bPILa9p5Y9L3yW7muoRPNg/yn3Ms7MmHP4h66rjDh
WCiIA0hEwK1Nax7wUhWkY9aThYKRbJPeRytlpbqJDbYMxr1Ez+2RkHNhi8oEFTRYWq7omg/Ez7iR
tyqetdE+3Q2xKa1IXG1PIbrALCLvxcNxtkbix2eHMfBFY8gkrDFtn2PhFFesx/ryQfi9idQ9kbUR
FG6hRelBNdKeOBCutKmVDRnjJFw/0i/3jzpvWa0po6w3Da5dIg0Q4ZFOwD1MqABrv6gDl+WyyGkS
vhMpI1WHZBeDdIJwU/LQ3nDBSfYHw1IkLCNZQe2biAlRK0O0jBLfTxtvnlEHyEVbFXN0kk63T/XC
Z7qwQq2r40RlmOai8eRkeG0TTOuDbbw3iz5jheOFU4WOBRHxIsMOV8IGmtZWulLr7Uc5hRCpJVay
4e/yI5sxZMEpVF4GcyLkPaC3RbcMhqQ2hq4ePk0RvYjBFZzMZTrFwuZd2KF8nG8EpRAhWIcYBWpw
R1gDBKXUAD8TKaTChpC9LXmQDL79yZaSIjKXiksNaHIdug2XZ5fT0QTWxbZFwQhmLQH9ZzCgP2sr
0Q6ZNDALBQB8tTNrVIQCW1FQq37X4t1IBgBCK/sKEUcbsmXHGmlYbvnBn1RtL42SnT8LTx04CJpc
xxIbhwcKKnEK63PeSHTR8AqY7/+F432xSOpLln6QC1FPPEZ/ihPB5kH8yvhqLBPUeZ7Fqs5koSdO
ua+fcxeIQKvf6miTFOCp+bNDIKEvR8BN+Hz0LeYLStD6so+TjfLlp64tWO7Z44nE26hXHEj/f9uh
/KM3QOo5i0aDB4HkCoBykvkQ2VTxKOiPQCqlbAj3sknMkgIohWlimoOnFSdp7GoJJl8Hh7y1CIC0
/gBagmecGYnFhdCFJf6yRzPuaPEg4SYTkRBsg8riV5+CWcMBbrkyLOUrvxneP+XdysBKt/9GqXYh
9yJyjniKI1OXryJa7/uzwJfI9z7LYWgbPqkbohwI3UA2xxFxRfqTnlujTgNEuQqjzZF7NY7gyifp
G4ar+Y22jw/lIXsmQnrDWvkegf55zTgk5C9fWwauFLU4IK9ppx1ipM1BibREXiluYwq7GbgWsOWv
Cfyt2Qh7UDCf1Jjdl1rcYHBPKBg9wn1Lu5ScSoHRxEhX4k33Vrrg2IPmTvsmmiUemsz6H8Ma7VD6
lPLTpOZkg0eIr6UuGadsXG6FsnvLlE9amIvDwP3vxX38+1k0zYO4iPkCSRJGdO64L6Ap/xjQGZ6L
e2bhdulsntsiSz+zpVdAwTUDlpbfZYfP4n5qZhtlq1ikQlCxPIYkKFcec7Y28nvO7EU150PGq248
6b5zRKv08PJZRSfhUerRQ+FdMJCvjNIMQOn0yBpCWECkGcBFoWYA9WjCkknFdD5QAiFMsFjSySAP
lGw0x12Gtg0xjK5bt2MC6JcO57lNKmMbxroJsgp5YbxJ3qpD+ZQ/5HZyVB/mlXTMNqo7rvoTIKs6
o8J1leyAARmsMUBBo10MBWDq+cc13SAGVZl5U9aYlZ9bgx6ZIYtKimGFPhmzMPEgncsyT8dypHtN
2LTi0+0gs2gCWFOkhljOVfpktD2fllWaAZ4FgZM5eqzKcq0lTPrgq1uDbNiZHepibMJYlMIGdgZL
kizCWzJ5Gg8+/RQNPT23b6/qKucl1iBZBqZiFB+uyIr7ea7LSsHGcRIfuiXaem7flWBA5DoorSgh
0NQAW9sd/sIWk3X++23zV9nNh3nSK9U0FRwF1EkQckmJlAnekYPp33+U6y+3//7iRwPT3z9/n/L6
LsilFqJe8L5x00C5huNfjda7bYO1BsrDBxyrAboosKEfggzq6wCx3LZwdb2RXQLLOh4lUNm5guZw
sQKNG59LvSJdC9y6zF2/+hoYX29buX4gUGYoz4MHYKAugRn9NFj+KnPGddiavYVhfYdjztdcR0HK
HPl2ZyFY83tl4sIgQwYYP6hkJhO6pWaLFFCwcIFC18MdjowlLn6rs52kUhQ/KtNOLWCzccIH0ZLs
Ojf9jQGyo8mGJgVvAm69um1z2SQwcpAl1dEjJOf9bJlpouiaXCWZFxBFedDMltPzf2eBujvLsYwi
bYYFTkvMBlijKWXVtq6uy49v9XsR1HU5KwkXalGUIRVoNxGkTJpDbgcO2TiQ8ADe4Ds8lAbZPc8l
1ycqBxikw+AlMHaXuwd0fCca3JR62bRuyoPWfMlKcPQ1jDhB4sxFOoD1nZuh/CIfiy6NavAlc8rj
nFpTuu7iQ1z+hHbX7W+16PUqtAwJ1YDOX01rKKoSFYD4pfDA5qX8ntrjF/5hBF0wanb1EcVCW2K4
h0g+ztXifpuke0yYtJZLwNRSHLTyndB8RQfeSRzwI699m3vpDBPSW6OlbCXMsdYrw+Z2ic5+nC8d
hLOV0+MaUej7vsLhZ3w+RjKgm0C7y1k1WKQ3ZPnR/ag5t7ebZZM6Gnrqi1OcqalnREBw9PfDlDBi
89INc74q6mTETa6IcYDvqfKbFI1IQT72AwsavnRLnxshyzyLIbOmRwY6xalXVxjQjYt9pciZ048Y
tI6Gp6JT3isQ4BRFzkATLl4J54ap48cnfa31CVan77l3tTKh3GiLT2SutAKx95qFp1g67R/czzIw
wbxxxd+StdPIdTiGk8a7NchN1K88BNDk/vW2W1w3lXDezw1ReUEqGIGuj0LqBSG6Eslj6UI5GKJJ
w0Njt7OT2aEjsT4i0yiVKIBcofL5kCdHn0ePzizdwAGLuoH7TkZ9ClAKVjV9yf3PlkkUvs79hlP5
EihoLLPoHkfV88W32/u4dC2c/33qbuOqsjZKDitSU9+cc2icNLu+vUuyb6MB9uy0X9+2d11VvPxu
OnWeNUOup0aFQXlVvE2HZsUHa8URX30XKgdmZkM2r2kstbYYdhmOSTNM9kLeQsgejimvVGE1vIw+
CLzwIHZ6K25c/UnSAIcRwXIgsbqtrC2mjj6nd4EAsUkE77qy0/RO6cGEk8yWHjypvW6lCgvFwfIZ
6siXdZaXSieSo/Fz4H+EnGLf3kzWXlJ3bTbmzaS2cEppfuDSI+QsgEWxwVLO+mhLoRmKn2jLY9aA
IKcuvb9WNL8EIyO5cPIN/4ba6beysPknjKn/rB+hTrCqMlOcGMtbjJnnZqkvVlZjyYF5PAXnBwi9
3RQTV8ZB2huo0hge612//LV+r5H+WtLIKUUI90j6fqfP6gPX8O7t7/UvDt1vG9QHmwBLGzRjgJgE
kcT7ZCnzN7JkFyAwctuVb+nW8IXVEmfuI8nZzi493+ibWMvJ5zvy4BjEo2dTkDwFM4NWvmeau4JS
fISW36ukroTg/5P2Zc2N40i3v4gRBDeQr6QoSvK+u/zCMMvV3Pedv/4euGamJIhXmJqvo1863MFU
AolEIpdz5Gho/AErmezBymGruw4V4/FanPoWmSV3DXQ+QO4KFYLiYnGKqsD4X9ReZWXo/w+hyZEh
fnPJHC0gidBXgTgx+zHhaQN0d8AiFdlft2ecLhv/vFGqScqsEbvUbVjHZe6SjlUovrEn2rswsoW1
b4HJK9wdUIK5bqyYRAtavevb6GeNdHqsfxfQALKR2jUGAkTOhH2VD6KPF5NzJqSJJslih4BhbDAo
O/DXM5DciVFEBKL85Np75Fga50NqKZ8XSiFtmGsnbV/96GeVggyD3EaKkGadiy6RFUS/o4leR5CW
oXGP73IrW7+eGnOSP5a7DlyrdvZMNsTOb3SMA9Pb0JNeZozVOcbVfNW/pcFl78LdBt/C0QYJPjpc
3gzb8fSUR6klZ33byR/V+DTqm0V7V6zUkUxrc1kO78W+BbGqD9o7VWS6+FSTPKtVlWK+6QMInHuM
c7it52+MTez1WzZ83Nz0gbAbhTOaM5mcT+nMOqNVCJnx62J63XXvpaUDKlv5RvKATP1LJJA7Gmfy
ONeSmHViyC3k1WT2tFTZgovy8jKuSdAtICziTc4YtjgJ2RjSFBgG8kcRemMu2Vqs25cl8C/kbyWO
RPADo+lUTa1WQoR6Nzuym7v5C32srhh9Gs54kN2IZqa+t/7obH9LRKUOnADIrRno4Du1QWkMq9lf
Cvkje0f2H53V4AzbAUVn011FQb8dN+mP4lB40rNAU+YzOLkYFEGzGVJ7rHDF+RRzqGWrLBKG28Bw
l6q7NHS0PaAU8RpQ3kCqJOoXXNk9CESmF9hE4G7kT7o057lKx1j5yKQNzb+kshBsHue32EoeC+BT
Dc2CODlpIQB1ZHeOMrAC3GHS07b0Q5K9Xl4+gTJ8PkHPp5zGS6R81KAUUeM3lQheG9xFfaYMO91H
9+cStpJhZdgePwagra/XHo2B4jEXwmf2uiH8Z1/4+mWla1IRd1AFoFFwtai7Z8DDk6ZvYACgMYCi
d3958fji3rdy6KnR4HZlTQdc+alyGJ01og6APR/sPisf9TdzzwaVyAssYyOQtbJTJmCIcbVQoP+c
0ToNJJUtg51ozTO7a7rFmISnf4Co2YCC3W3iShtVMLewJhLXCpsARrn/bDoKExutZIFD8qNAujCM
ZdtPHwRarTh3cGBoqO+zuQx0pJ+u4BRmptwNdPlQHpat/o0vX+x0EPgAAGsrivPXvOKxNP5k0Sie
IoBgLR+s9htfAYN1V12x8jZSB2gYontVZCErRgmJoOsmlgwd+Zs5HWJcpRaWkJXz2dic7jvGhgHs
NQdlF934gmTCSiRwIo+/LCtFncvcXz7AfBdPs9urn42+LYGuI9g45s45twvsA8Q8qLKhY4DPMll5
Yfg5hvc+xtwDXK/L+pIyMDkA7E7c7bViiOg2QTseYg8K4ifubhmaig5FJssfU55t2vJHijGky/qs
uCkG/INWZfBgyLiZT+2wA7OdyqaNP6o0utNS6sjjtK0naXtZzJoFMgB2ilIUZg6RFTyVs3QJBlak
EMvm6KaXaI7hkCt/E73FSN0OqBGx5LUoWbAWtlkgGlARoMJJgEH+VKqsS8ucd/78oRM7vNUOKuYV
sm20iR3roy9BCS5vZHF3EvcYZN4RMx9wWjB7BW1K3LO68zGdU6tk+ZCXu0FOwTWQODma22f0d1Se
7D/H1gQ6YkGt/NxWAD4ss1lVlIqA0sBJXUa5yvxhmT8y665QApl+Xd7Cte/jRFvYPRn/8sWUTp9C
yQLdwYdcYZgxfKzI+2UBK7uFSOZIAjvjR1fmhHAeJLWQoHnJ/RLb8RUbnQTLb7onDn3NN1/t3zeq
YLcg1bQUsGvhmjmbSCdVG5ElgdRIsdVt6gLKLnfAockaY/zEEd5n557/RB7vi9NEHgy5gzzjZgSM
nYmJC49lINEtyjjkRFnx7xftqcPScLLRKQL0UZQR+fi08DEFvGjD/KH2Nt3LAOxL7hmm8rSjIMf8
6rfVK7lFMgYUSPBg4448zSEgyQR+hvnfo18BtA7MpgPkQkN3MS5UHgEVDAlWqE86CcaqcfqBuFE/
2aBE3ZEOXDt5amd95v2dPX3LBI4QwxnQQDXO+5xi7kokmDsS+JXTvjJGenCJakCRBvEZgO2UnQlu
RlGUzF1EZ0LZ9h8Z8ZDmqZkuCwlail41gOIo5XVtzjZclGBJOdd9JokLwqrS0Nuwm0mQkgdTu/2m
0xbgoIhEMJ9wpAxRR7yuJ4mJALqPmiMRlNkFWiEu79SqGIYeYOEdo52RFQ3xnDf1UpAgBtSKNdyi
HG4Xy/P/SYjOlTNGw6xbgpbbIPG9ZcT8T9raSm0ILjqBKjw5ETr20SulZ9j+8j6tr6Jmu+RvlxVZ
O0rKn9XSOQvTClkf0RtNgjpNN4P/MqMNYdB7kKT9KKO72heNbfClp9+GdiSQMzQ9N+RmodBp2FLL
jg0bbZKe5MJzmA4BDY6db0Vj7UKZnOXls9pVRE9JUFj27zDLcqdHVj385rjcWrvLiyraN/b3I0un
qWKC+NeSgwKEuGF8GDDkGolIcEVCuAtOzRK9NaJFDvqINB5R8no3SSkoVsZENFC06oaO9oyL67Qy
qUIKANpAqmOvNd6U6VbC4ZpE2KwilZixHq3bGPXWHA0xCebivi9dSb2pFMFbQqQKF8TlcTtWStQw
J3RjSrvFv+8yt1X+bwZgcO5hoWHrm0pCgsy/S8d9VH1JsSBCE6wVfwcWijRkUwcRRntdxD/6+FEW
9dqwbeWv2SPfYHC+oUzGpkfPAglyVDso8Asa5WW2wJxAamcYW+fyoeEnyXjPwJOWRdFYafEEz4Bs
evuqZTZeeiBeZkPi4LdCAg6jZBiztDbaTS161PIUvWfCORdRG/VQJDWEa7Oh3g6G2tlkKdMnaamN
61GxlmvFmCvZboH/49RxVGwWSy8Lhx3DgzSCEhy8f/p9RrIOvVVyOt4WVSo9SxUgSCZT738VVkdd
IF3k6GTz612Xmpm3+KrstFXq38hkMm4yeRB5IoG583F2FPVFa5XYQqsHw5P8EBv3mgFa8VbEHiQy
R84bRVRtFswC4kLMBruWKrui44ZOPy7biEgK74iMOGniFruEbJJdZ0EvN7Yl/bosRLRmnBeqUjkO
mxhrRtvEVZNo04bZplJvZCoIItiHLp0vzheVyGoQ+DusGTBq4z7ezASJZe1qjqNdZGp224sCZ2bF
ZxIxbI/hXk1D7py7fBVpNOZhgYNV6s+hfxn1WHSI2RcuSeDOUUfbDAFYj1sJE2XxrvZGbQPTC68H
19jOV7ruCFGVVo3iSCn296NbQ66qpevQEx3UtNuaeB6n7WhLo6DxUCSFM3BJi5WsTqQpmFvVHufn
CHhq+iDoclrfH5YElcnKPHss5TntUYcKIjMwdLwsZEu0Qcxpn2/QHxGcU0fFNylHasoBGyqn6Akw
R5u6ugd+6ieA3QkUWlk1JIMAAcdeTZhi5/amrAAo0YBaOUjlyamUYJHGTSSCPeTr88x5n0jh9qZH
mzgqDDDr4jrcGUBkKx0wvQ/ucNuJB2lXTu2JMM4HmeOkTm0PYdFeV514R3ZT77AgNvaG2an35VZG
mhKT+dLzeCUq/jKXwO3eiXDON1FkJcNMh/Bs3+wLgFeoYJYVR8yibeM8Eyhkqj4f4M0r7ScFo2dy
ZWr//LWXPdaEz1wUDRJZLZpvArlDG6jeXlEVrDsSAAcSRRRarHj0E1lcvpAYeRgrMWIlf0RkSaKW
2ItRm3ZeFbMtNeXiXdZNsEuUO2Nm6GeRHuIGmbTiMcnTXS7DRNTqitDhw/Ajr67Uba7W28tiReeA
L974oRp1GqjMg+yaFZZrb9i1m5nNkzt4gPy9QzxZVM7Tt0RCGjYcISyrnKzc93rkNKJHDp/q5Y82
5RxInzRFJOOtHZC76np+7a4ZvIDkLF71qpRo/hQf8HVjARYoyx+cl0KrxlBztIXJQWze+v11Pr0n
/XWs7S/v1eoJQxoLcIcMoogvaUhjJY95YyyBbFxZoDe2pn1IHy7LWNXkSAbnLNppMXML80iBBA50
LX4fdOrokWGXy7C5LGldGxPgari3zqc766gnY0uGOZjGp6qpnSIHHlIkbFvlcuG/jQEYVf8WwxQ+
uulp0/a1JFVz0IJgPWmesw7J1XZGEsnfGWrsVeDSUujiLKEwrll5C2Gu8o9ozusbRdMkWUbmgPVk
aa/zrV7aGEu5ok59TZxsJzVgruwwOSwc3l0/1UeiuW00ajrmcystuHDa19/DwvWm+AwBy4TZdVF8
INpKzvWbAKYFoEfKFJWyrYoUWmxTIHFi/qb7h/wjmUBXzXtbfvvbbip+d/nJudmqZWnU/CWQdrOj
AsNu/MWG5geg1KqOtsvE5EEr4dbxpvJjpejG7/oxha46SB0L7YNkop58kQTuJqDlTEe/S+agp1em
ctvVL5cPnsAs+cbSwZT7KVXx/aXeK8lXAj3kcLb9pd4mlXDqdyW4P1kvzuUD/EQP4yhjtpE/pi7y
NNT1d/2GjeVHOqr1YqiI7ycJH/GgOoqJMzbWfIZgrGm+tBToTAmWZSCdUxbqcD37pvU+KnW+qanW
3CeKvySelVr+AX1Cyi60qvSgloO61ZUcqFttmG6Vecmv9SxTdpLSTpXdLT79KPouiZ1obsgm7mrV
Rsaj3PZzN11hMEZy2joGMMWQvSG8Ld0OddrX3Gg7FHKG/CW3hnkrh6EMYqs5Lh860H4c8OfxLre0
zs7KNvTamlZ2Gjftpol66tAhtq7UdqEPtW7VTl6XXW5X5tQCUXCYtas+jRrPkHKttiVDab6GOCt/
tG1HvxZ5RibWz0rfspulBlKSr0nUkWKz/jUb1Hoom7w7+HU/ekaJuQWH+Gn+06K+7EntFMNd5KoZ
7hHqgHJCkhZgGI4gWrvSfLV8iMuw9DKUT+4rFKN/KOlwVSoL2EUQdl8ncT09xKRW9poxSIcCHUSY
zSyUj1CrVfQyFFIWdGkcA30V+APURp7VdGg1pk6nSaCKS5dh9u1oKIsHqdKSh5kYg2PKmMdXqG8+
6NHkd/aotZXlwcGGo90ixHVjU21tPIRaO0z66Q5Nv/HOaAuyt1pVTxySTuji6fJuXwEl/l7t/OS+
G4x+T+WOXvtUHr14HHp76cJA7ebstfGb+NNUs/C69nu8Do2p73aZmkmPNfgADs24AAiuQHqnDHvp
Zi78zNYyv9s2OfnpJ3HnlVKnb8ZouQE1Qb1ZgNrjmnIpOxRUYE9VOkgwRXR6KM5ShJVu62acvRct
wBRUI51QuWktV5Wi+b4Canq619ofuRzpr+DvKb4AjVDt5EXC2DUdVLez/PwhaQewO7QF/Ps8j07Z
yfqmavRxM9LJ3xqNqn5d9iNrXt/E1Y2UgAa8Up3z+lZptbrUN7hjpiezugb2jA0iBvuykDVneCSE
z4qWsZJOZVgtgSHd51IO9qtIIOH7juC9xbEILtJXp1rFi7NbUF3orjUXxdAdPZTb/wIBQaQM79l1
uWibFJIWAFM/LGhTTTZg85rs6HNyASaISEDof9e8/bF2zD8fxT8kGhRkGSFzBsartW0fMmBGjd50
FV4r7+P7DP7QAQN8GxHy3aqu6LYAUwdYEjCgdyo3jgDTH8ZaH1RmaxfzR1M9XraM1TCf9XP8WwIX
2aUays3fEgzdTp7JdX2j3853GP17TJ8JOG0zR0TGI9KJC+gKtDE1GVH7IKt3cn+jGaJmGL4D4Tue
OdaJi9umerDSucOqmRHIuH3cjzP4elvZm0B5miyogWZAkLJeDLK4lZzsevIy+e9VhbywCPpOpCx3
vPsCAKVgbeiDaPDm4aGdXgX7txYZHOnK10OzbipHWcFqkjtTt/H4xNMTib93/25xQTrmihofVk6C
CopQS2N8xHhFcSchzeQ0K4x6CZpB77YFwMfsokglp1TLfNNWrbY3+lHEb7biJE+EslU+On5J5DcY
FMwWtABkzhipYNAF0pg0YUz38nKuPNxOBPHnrZoxuUOgXU2BUYMuT6eftLcY2QNPpr3g7DEz5Fwm
cHJNooD5Ucajl1vKaMlUXRp0JUi6naW1+zplzDWVLacYQtTl614P3cvqrZ32E5HcQqKaomDCuV8C
2qNtAzRxgPoHpIt8N4yb6pUBxo+7lAruBmXlEADpGP3c4KJQzDMG5L41BlJRH1GrY3jF87CNrpO9
cViex5uosLWveD9upIPx1u5htYd2z0CCMIDtXVZe9Cu4e6MKDVqnBSVB2aR20wFXujUEmhJ2nPkt
PdaU21IlJJOUE6bpwTx0m9mttrincnu+IxTjMCbYLeedtNUjYKzMQbm7rOHaMTmWzu1ukma1pUka
Mnv6VqI/StVtfIEIvg+J+daTveROSIMqW89IroMUdJ0P5gNL+wIE4FZ7Vq/SG+15Qos+HsjbzOsc
A+mvdFsLxo1EWnI3Vl2kEbiR8Ava+bk0X8P+yU/eLy/kWt/CiZbcHTWAZCCPDQXlGvTlN/sc1VD9
Mb5O94sLCJaNSKV102S0XzI6RNF3eOrf1Krsh8IY8bwzExQxQ/mxi/6WwvBfO/cfISpXGm9yVUtz
MLsH8T9Fac+v8VXqDju9tdtN6ts6cFHRtLxRBE5u/UT8kcrFhcDwbuvRiJTgNxVGt2Mom+JuTcEK
qtzhpkYyzH2BRDMt7goUgnVJoMeq60Qb9L/3iG+WL1IaAzkA2Um0slT7fFffgEIEkfriIQP7jN5X
L/P058t2uG7qf2RyBzqVxjpvOmT35lndy2HsZr7lGrlo3GbtTj9WjTvTwKxtSmmA+ZUa8Fe06hD5
+9aPXpvyShehMfx/jtYfnbjji/Q/xbsfOyUf4l3sDoF5rT78nqELt0NiK4JsuUg57iiPRl0u6LuG
2Y/Kxlp+mVowS5vS/NTbl8u7tXafHy8j+/tRlFKGY7bUwEQNytL4KMriLpZlOPoWXfp+5qFfobbb
VH+7LFRk+JzrGHDhYh6HCaVJY7dJXtuFHu8vC+EzoWi+1kwdCONoYAceHKjBTlXTh0gZwn4hX/MB
tg/sQuOaEX0rNuv3jjyBNM7sz6RxCymPMUksGdKmuya260/GE51tcgenrX/v0Lr4CKzGLbm/LJZb
yd9S0euN8RS8xC2+C6ZOCQXq9kC+8D/YHXFBKSgKD9j1fxQenIngzrMudUs4pD0U2xoHC+MiVdCz
mdXFIa68UypXRJQs0ok72WZjSlk4j+TLLL8U8pWlf9cLdaYQd5hRTTOnucP3u/GtrV6W8aUQUndz
Mfm/ZFDC+FXQi89fjpqVjIOvwBoYZkyPqIo9cqzQJo/WCzkwBPj0Tv3xl7HUt1RADqNcj9khzG5w
kVzRGOg9mlLyVdHZzhNtU7a63TaSc9noeHd4JoczCbOq6qaeCvLl3/geKuhOCJr5/Dra1UANtzZ/
STH5Wxz6x8EMJ5vgLOXUWiQ1UmpQ/nx1Jpq1pet2EBzetbML/koZIxPA2DrvU6daXcyqJH/pnbLt
s+am8gGrOA4Cj7QqRtW+d0Y+n9/R4NDZWI/8pWiD3Zp0I0mvQy+4OkRCOD+kZFPVjhKEpGb5mMiq
nZuLq+axoFWDDy2wKRijxcNIA2kfBjP4+Xm1z7osU2kBC0dHQ415OOCRmxv4BWTTwRzBOBWIYAHP
T9WpTC5gCpPE8HVgK3wRPTBiUC4Wr0mn2rUusIeVq+NUEGdxytCmIcyx+Mqu2dzfshsQMlEv2YEn
UDhmKNKKO01ymlSDNprFV6d8qSCCJVbmFCTcV75gz84d66lWnGPNpBCAlia0amrVISgxRKkr8Axc
OPFtFTrmMjGMD/Kvs2F1A/yDflGR4otx5PWRo45XgNTFpFrq+NsYkx53TWZL2rZGG0q4FVGtnds+
piaPpHO23w410YdFKb6KqXZI55rkq5U+L6vIoobT6/BUBhe7YEqob3UfGnah7PXmnardpf6waY2v
qNYEd++aZRzpwwNhjO3US30GfRS1dS2aYYjkZyPv60lgGOw3X9CJP8vy0IbKlM3FVy8b10YbuhTz
FvGMXlT/ScsQNKnDoSZEYCxr5oghcvh0C0xkKk9YAkzPso6Htviqqxh0S0+zCLNudauOBHDmoEZS
NKTjgOXL2xsNTQbWBPaVFAPDUw2EXNFji+s3+G37R+I4y6hrIwvTtC++fNruTLk9THX84YevstZu
la5BJQ2cbpZbAtHtskmumv0fwXylhFJMfEcLFnJAdazI3zv9KqUCll0+P81rx3eQNy3w+c0M2um2
+eB76gb9cx1qoDa9GVywGe6QpgYSxfayaoItNDiPL0cGKnUqthAFNkyGHXLrrgaxc9Fs5FgVLKPA
HvlYuphRfWzqDuYyLXYaofQ5Ce6V1fN8tFHsFxw9tvIFaMOpjzVMFrJp0AFVUsxldppLfUmgzKoj
PhLFbOZIlKSAuhwcFzBGa7SruAIT3cFH4rL3f5bL7SQCOFv1IEfimOZH4gYyL+bI1i5KUXpuepQo
t61a2l3ru9Ro9n6T7/IluGwcqzHIkQcxmPUcSZ0VKeryGNZBAIYdoreSVC6G7GLb2FaAgyRPyUGE
isrXDM/OAedUYgBzmUYMTTUMcVnjL22ZtyP6ECNk+bPylx4e9JraS1wKvCU/8HAmmHMv1CwlFSBy
xZeUbqvWDVsbrHuoWdaJbXn660AO8+Ylsf8Lsi52yI6vBwyoItgjuNGBu6CAUu50mRNNKysFvTaB
4jUok5aej4e0aePQgzVZVKvhLYkXxq1vM+ZlP2qKj/6lZg8wqyvVkzxlJ4Le5x0LxAAdAMBBQN5n
ETmX4iubXvOLsvODqYha28hStyuMrd4n+0SOnySwwtiXjZX3LrxAzpNVppKC4x4C1fBx0O6U+e8y
zMCKOFWIC1nNsNR7QAX5wdgEybSVgEOcTfv/mw6c/5otLSpVCzrUqEd2xYFKgqe5aJE4r1XFahPh
EoOA8dNaSics6799u/LrxHkqmuQRyv5YJ3KXPpqv6Hp9U74UQMmiHJ7eoa4rGl7/fp5yx+fE1Ljj
E3ZTCjBgKJUTgH0BmHRjzqOHx3q/qZTho0Ci2U3pHD1XRhTbU24Sl4Y0fy7C/bCgZpEarS2ZA5pk
kI7DOA7JqfWiNHqKvqGsz/GS1DXHpHPlRE2nOMD2iNy8XqTCNlIU8Ww9Gsm1H4/+Hj6EHiY6+/u4
BUTFWLFe9AboVUpjhI5Ouwk+TG8CE8T3SBjHVuU1RdM7WW4sPyuplD8HpTFRfh6GXWMUqY2G2NBN
VGO+b8Am+JQpdRQ6iyJPtowDtk81QsFuWQ1ON3e/TDwO9uhH8D3JyKkNsHj0JOU9QcOQFO7CaEgO
baWWXj+3IFWxFiOyy9kMXxu6kKtUUXyH9jJ1qij9oWVK4yn9kjv6CPoaM06Trd6OizsnQy84WGeP
wW+LwfA4+ntVVAMJt38pmAmpEodSsNxV++Ge0a/UGyAx2qyqImrZX5eGFARwASjaz3gshSIzQwoe
GJzjgwmSpWVnXjNW7N90EqIJ/dXzZlCdwgVi3MLinIY+lFM05osfzNVX133mhiAZIfo+5zDkXs6G
BjseqNYnwG5stXy57JGYQzg7W5SapgLeKwAocHsj+TQptKT3A60HKnMbO6EZxP7/ZAEmZsSBPQXE
Eh4LxVxMTNRniR+w2Jf1ygMM7aXftvvlBtzFAg+1cgEC5eWPMO6iUHTfV+IKwjTvd2eECmgeMZrj
2tbg1UVhYgS0YfzKFWVIe6PVrGDonAno0o0qqtCcpQnZwSEUcB0aE3QG1eSXvZynpWxBk9ktNsm2
BTwYeLuQHnKj0jFuAWN62RzWRQLpAZQ2KN0DfJ0LVWqrVIdUsQKG6og+TddH8ybwJb7T/nfWRgjB
trqMRwK56yRGXajNgACDJtfiWX9Pd+FBcjp7amzWmFB8RK7IQ6zZB8a9TKAVMLAXPhvawnMorbVY
v2tR32TymJUTU7Tyj5Xv3cNUA8WjBAR2fITU437SUD6EgWwHNAUUW+CubKdv5zeWNtDzXflNTEq7
up7QCtsH0l0s3OkGqos6TeM0WUEhfXaAtct/CiyEBXa8x2Bx378EfMf3R2+GuiMdNWssX7LP7nvW
eIQy8m9iKdFOrTmnY1FcjLnEch7OPnQx5jsl+lXTn1MpyNycPct/79IfdThvkQIreJAiqNMCH58x
I6ubZQfyEzu/ZpcG3n03IpiR9UN2tITcrZGmVbnMC/RiVxTZ9DcI1G4q12DdW56BOvbm8p6tryMj
ArB0cADyQFGWWpRJUhVWEHfGoyGBQL1tPT2XvMtizp52v9fyjxzu6dEZXToRs7bQCOMfGIsI8bJH
5CmFrZnfCbVTI2To4+hSVxQTeRP+QtFNf/CRy2a71kWu/FptS49Be4LJBmSvAPVkPIOO+bP0MSdS
4T9Epnl+zE5/AG82mNGX5NLCFvpvhD6HIhzY8y07/T5nIlKrk3JA4R/d3tdaePBV4BCC4vXyhomU
YH8/Osp6ZiyjZUHIPH622iMdd5e/f5ZfAD6erBACCnVweCL646KLnJr+ZIZYpWZrfqQYJ7PAlEbd
9v3bvYN+0hWdrdV1UxUUgRBqqMCpO1VJolKjxjOOs9+BbS8ugFE0bsNEhJW+EmVCM0ZrBUAtFRO1
3P5Efif7dTpbQfiafgIzFJgq8pN5Bz/IMABdwTqyr52Z+5E0bqPkuQPVRA2HUbusC2W5GnCNRK/U
I27jLYktzJWsL+Mf9bhlbGu9R49pBydf2taOVSDKX8utdNO5ExpM/xsy9VWJmoKLEtclKFK4e2sc
YimWpRYbZwyHqqaPydQ4tM23l5eSWdzZSv4Rw3fOLu1ShdnYYCX1AdknsFlMTmYNzhCBX1N7uyxs
3f6PpHEXGJWTsLFUSOvh6NvH2pOcGEifDhuxYpkmaWOKGAvWzjReWYgcgQuI9nFu53KDjLpOc6yj
ZnhqQ3ZtRgV+flXEN4wcTjSQIHnbjwGKWcXECkz1gJS2a4WzYJdWbmUqq0cieINXp3RokX4K3hGH
gkLztUa/obEhhxwvVkynSZuvh8t79V0L4i1DRSVWJvhHOetX1UmakxI3aDBtyTb5Wd9oI3C+y4fp
a7wpPW2zOEpsk9YG4P090MHQRStoRVkzzeMfwF0peV9pdekjEl6gcWf9KLttZL2NaWGXqsgxrzkU
VmKULdacewYIOEmj2ki0x/lG5WgLrrmrwVb2nVvvwXv/X5BTs5v/bHGP5HFRfi33Cdo3Ia/ECHie
/qrrB5q+p8q1TG5jUzS5cR55w3rQ+ogSO2zkDMSxkaU+9+fMCihN3vsG6V4ZNEtRU7qYdRXs2uph
AFAlnoDogD1rfbDM1KRdFsJsqmdLUe0M1EaXLXPNMwIf/T8SOLvABAoQB2mEUICgidj66av5T7Xp
/rY+xe7qYzHcqQ7LuByjjInZLtvsq/eSbQOc9HvMsXnJlSHbytV3q95l5VZd5LFY7qT7DITTR4wQ
TAQdluic7uwGTwrmIVX0Qfw30ePagmqMdBC4H7jEefxePyVF2CODEKgIQ+r8M8JLRlTIXzP4Ixk8
3kLf44brEsio5RtFfzOyz2WubEpvk8ZJ5vfLi7hmg8fCuGumGfFQGoFqGiQzcB3e9fjn5e8TkTac
CdaVXlQK0pkBsTDsuu8AkF7avocnLWNlb934vn0GcG+cO/KGNQeKxqRFCnK2WaJJsat1GMmSI6qX
8ltATOwEOq45DZAYm3hTABr7LPOxgGI3kmosYvMzf00zW3YsW3MfQ3fxfBAEWshHKCDeFsV2q6od
ieU8Y9jmTYTIzwy6XnNngG5J9H+xDrTeAl8W816Iwk9D4tgsiVGBky5oMulB7+pHEseby4u3eqKO
RDAljx4SszHnI2avzGDoAdabHHK12dU4yZelnPsKDZlW9GhS4IEiOuDJmBqVltE0N9Pn6MiOX90y
topkIwN5xu5cZWsOh8brRXbBDs/J1cUJ5XTDvKiOMeN6+gSGOR61uVeM4029YVD9406LZEHG9/xl
AXnsXUsNDM/ghcsd5iL1ddkH+PUnw/vW0ALbgc8eDMH1vvMSwxE9NM/MXgMmBi4voH2D3vbM7Ns4
Qm8bRrI/if4PiSpMzNWoGvzSBhEpzdruAQcbOWZEWIxlnrPDAcxvSawP5DPMbJTsk2cFjY/+fr7P
0oN/pzqyLe1Fo5TngSTUY09P0NwyKFmetkLyBwz3Av/y03go0bsCHFnzOZmR0Gyv2z17yVj37U74
fDo71Ewq5p7QS4qqx1n3qkJaTFoDnu1T8QiokpwJ1Jn5L/URwPfv00fl0R+ifMSa2RyL5Ac9+oGA
lA1gjp8MMYNsss1whVYkm1lNuFUEZcbzDNapgipnpKGl08bSoKD+ZKKBVcel/WY5g0sc9SXeFOKU
mWBF+VGPWI0qPVoiglOoHJaNn25Kh1Jbes3s9JkaduL2xKlEDDkiqZzJ6lJaaqGERS2AY6o9Waag
MHLmN7GMGkJwUKrg/J0dvqojyqyErfyp1a854qsGIUIrCuzYj+QcGMXMJgDokIRGwpv9iCPnLAHY
2Z99X/40b0yv+pFhbrqz4xhYyopdP6HLY3/ZTa8t2rE87kaTI7WN85rKn63/NI3X8yJI2a4tGhzV
N/cC7gH+PgOddBdrOvRZaCBpKUBtO7dDfP8/aHEkhWl5tGq6H+VgITPkz8p86c1/lF7wbljzu5j+
tyiOCkIz3hsudatGRdRDCzW0ARYR60FZ343mj/9BDTQX4ypBjwYKn6dqpKqkxHVdyJ+xmt5YSu6m
vQg2+Sw4hBGz/uV/idBYW9/RSsVtbxmtUcufJJ9v0V482iTJ9yRXnDizrox8dpVSiDHMIs4zoz4S
yjkguSpnJQYkxCd90g6jFx6UvXH3PYS4yW5EznVtr9DBg4qKaoEqncdxLI2oIHGdLZ9Kdmjy96Fv
bd14UltTYHNrln0sh7O5ptGbLk8hp9J/KvGXnCClPYjmUda261gI5w6MtKjyYciXT1XRXrKkAgg0
Jp6LyqxsI9Lc2pJuakM03bMilIHJoOtBB+MXrsRTG+niIu1H3Zg/Mbpk+32AHgq7qzLXoL7tE8Vb
ZCGE1IrbA5UCcGwwtk7I2R3cztY0GFksf6pPs8MKwcmd5YaeBhZIILR5sshI1lTEYQbVt0VVyOTW
NSuUaZibZvlssZJ1habf4lXp6s0IomPt5/9j7Eu6JMWZIH8R74HYr2wRxJaR+3LRy6rskhACgVjF
rx+Lbw7TXV2vcw7dp+5UAJLL3NzdrF699L9P9u9DuTfTNsy/A19gJh/q/L83OpiBjGRcJ/O5Tkl1
saZkeNmycE9gr+wIzBe5uy0P9kB0aOeDglTRFzdhgO+i/Z8QFhq6Q4ingjX796TO5kgJgUts2jlO
6sv02V05DFL5IyzC/WSEftUn7ubX78Rc/4AmMTqBua34dqP9m3dpWb/0G/XNJ/1Y8rAQxZaENYpo
cw7N05TdTa/eVPz3G/8D6vnnmreg9LdIJ8coHtF0Yz6bX2MG/8G0T618ZnjTQ3nrZfmOEfx3PPjn
er+dms6vp9EEeEaFneu+dmEa85///UzfLfFbyOm0x2MYhphPHtwF9k6iUiL6NvvvRb59cb+dDSYG
GQcSL87bOfARbYvt1YMr6/+mxmEpMSbmW9e/fx//f76731CIvwyeq3s8GPtUsKx3x2Sj6Y2f+zXm
LubuZnFk3yao3y16o3j/tkGUv3gNaie356Q7/sYODEY5E0D4bWZS/BXZqRDfvdt/0cZIav5+EG5x
6W9rDt4c+6uFB4WbQEp3045DputUHZrU0ig1ROjl3fok6OHWOn1neXvbHf+8hbE28lVUbODwhVrA
P9fmsd9KHXjmk0BEKx6Kavr13zvnTwv4aKFAg8itovd7AXGLrbZZxWA+x34p0XlwaSz9DZy8IaDf
n+HvS/z2/mpHh8qTvfmU5a2ON/5fJ6/vhWz/tDf+vs5vSAzmjJp6E9YJnoec7rqCF3pvl1UJJiFr
d9/V/P+QEAKxICJjche9rf8q+rvcKOHY/3sudZl2zW67XzKdwLIJE4bfdQP/KYz8fbHfXiKEDJjn
bVhswDDo9nPz34TavkFHfwz5/m0jAPVDjeb3EiE0p93GltgMy6E9QdEVU1E+BPiuOo8SO4NR43n7
Bj3/4XLDS/x/S/5eLkTNdagjhiVF2UH8Cc6hV7/BkjdXoxt7YI5emATfZdd/OtJ/X/U3cEsgDjfP
MMv+H88FliSRxfza3McXdAB4yZT1Tzq1Mvidt0v63+ft30g3gvkV6iaYPXPR4XPbxH8LJjO0xOuh
41iZxTt3XvPJe/C8MYUt+Ddf80/H7u8r3U7+31YKoawcdA5dcezGsoea81IEsPT5bmP++4EADxCd
/lfnQm35t1PXhTG3W1GtnwQdNprtW3lgw2tlvhP6/negij0QdgQGaU4YEue3yI9mlHWwo235bDCq
3sCHyv1u6voPlyicydAJSFzU7LDCb0sQ1rV1R/35Mzh3p5sCdmAlk8C8RgtDJJmzLlu+w7S/m0UC
Y8ZwI8NcL7zU0S4X/Rbg481dxOaG06cc8ubSge+P043mS6b+P3o3AvsPmBb7jsQwVYQvAkFF7Z+7
QrnVsvjIFT6rtalfu95jmRat3HVL0xXVqt2EGEYKNqpxP0e9hSHjlZS9p6KzY0LTJ3JsVXqza85i
9OWWrbcFZ98sMbQKxZI1KAalDmtYtvmV+RrXNrhCEJLljlexFCdD7mTgtI99HWF+mZkup9SzZSLC
BS60nrKKalD8oN1hTQZrIPBSlfirrQh2nc16fHRvLXUn42Qemvnc1K7/pOASc7QgSV24wVoVftfO
KWtdax/HKtxZ3aQPIxvGH+MyB4++a82nrVbdLlphR+DTGSzzWv+Yw5Fk60SbrNaVe7bWuTsuEILc
u8Jr7lzKRW7bOvjSSvanMazr3G7cecdHZ32rIHoDDZHKfpkmRfYNHJl/1mzsdkOsdZNYzTzk/TDb
Jad43UKtpPDszsuIsofU1UN1rTuf5uDkZSlQrdst8QRwwZ0pJRZUG+Op9hOl7BbNAPNSJaMPglwZ
CEeSGlMgVTOPb5HTu0tCua/YvdOtQcmsjrmYc6omnhGhfbNfF0C2xJYbRf4wyrLtXLh5L/wzgslA
Qbj0jsMcydSTYnvUXWUXBtfpOXbNWK51dTMQwd/l7mh3KaFdAKeyPqiz0Z+gUVn5yzPTAU1alGKS
ueMHhX64OYfukUDJ1h0SY028mOZhTWvbIdnoOs1hqogqhM98kfSubJLN8y/BLKr7KrbeLClvLSST
IQefyjZV0u8yMVMLaqDty8pZm4gYkprtFvISo4v46pM4CcsshUPZ10Sr562pcIWs/v3C1ZCTEdKd
QnkkidzGuqwuhi2VM7y6lSdzAyHNnLo+/8EbI85uHUL3bYMYjW9DHJMSXifBCLVR0g9XothL4EFP
LK5imkrD8R7bEI33njaJasNXaG1EZa+0yMJqcpNqqbusMjA5610dVglblvaMoQk76RfSpFXU/oVc
Ky7iuH8LqLflXkfALLfdJ1XtD0PxzWe4xu1H6dwzAyTIKsg1Q6EE32Da4Js79fPXTZc3J8T4iR2Z
DzLY4z6gut25NrRtY/rgrI5Ttv30Y/ScsfRDKE3VQ/jTYRsME9bl4q90SNdwOkLcAnMNg232RHXj
vdZEP8EM2OkTf0MHGxtj6Bw5oi6cKgLorxwHAiz6ODtLs4eeLoREPBiuAWBkIgrjDzvSCBt+FJ67
vqGJuwZISzr2Cj3OX8ylMMkFrQ4zHDwRjYZ9EMKdBFL9r34dPGpbPbuiYSne5w9H205C4gp7ZaW0
YDAPyHQNp8pxhYYPWnUhvjbLaxRs9E5N7ZvUMk7NHHo7S/Wgfq0+6yu720+LxPaboikNxyC6U3Eb
JWqM/JyqgSdozvZy3UJAdQtAenlmumxsex/jub0JVciC2dW9xaufoh7c1JB2LhthjallNew8Rc2h
kpjxw5BYm8GV+DhHzVtkuSbZ7FAkiwtjQU/9kEI5meWNV38Ojn243bFu/lzDGIZ4TffYmPHONHwr
RGz6jPLqznggjuZ1rRP89ulEfesZ8od6v4DyPuIn/gVt22NgFr3XLWsgyyxVatfWEX16VUKqEC7H
jt3tGg/SvQuLqhytMH/ZekZr7MT4PiLbB53rZ39yxsQVlQPDQXpnbd0KL0t7TmwCrNkr61kO7KR6
89zWw08IBvrJZPSzp8InMRCWbLx517O8rxVFv5chYxa7lpt5q9BZExJzkr4a883xPmLuqQzKsXXZ
slC8OmM93Q2cfdBY9m9dOET3xJYyCTz6I9bBtce43YG4os+GOGzwt2vL3scRV/k0Mq+sbGdLmpHY
x4ngoaExWL1hrmi+j4buPC89OvmWnu8MrW5jSn2T9q4as43zrz4gP6G0glmeekEHZSv83Vz50Ote
Z3LeNs96cgYnapPV7cU9g4PotVqZfUBfrJPwBeGNb9CCQx8VdI91hzM+SJo6nnYetEZYTjFY5b8Z
ack0wlek/oa2dL7i6vHtexHKtS6l5bd+Do25Rh0cf526rOkcDWPPrVvIc+iNweMCw1S963CKyCXU
BsL6VT0fKsa7Qm5RvJ8Xx923I2aVpOXKHN2UNQ50E/PCx+QgeoT9Rluf1BM2KWvHg4iv3dcQ6VvY
6N2UtqjV2eeG14M+dAhjQ64Ha1zKgUQtNmls2U7aVGpwEi80TY9hqqgBbWpCdNYxMWp9sjtrIxnk
1kQWRdUAEFClUbe9SOMVU3/slxcy60dL/YjXm2j0e8XCoot7HIkA1/iSmeakF5i3zOJj8tu91Txt
65qsa5OOfpvoiJ/l/O73KEQsL1b7DtnfnAvsYQtmFwSGU3IugqY5c7bthq2tknqxCji8RqA+1wEf
b9Moh3Z7vx4y290R/CERXM1EM3txdl7XPtLFP9k4fJU1pLdprcnanvSgjxO8P73zMkcZdlcCCjSB
Cft5rbwMEjal5Ot9KMfC2Fva3zSp+jAoB2xqxAKV2bV6moiTMss7d26XWJ2zDyFCsjjRnkbLJYRP
zVbBYqIWKeOiGKeeJPNi5XXtZ7yznxH1Mx7OeS1afFiNcI+i4wgfYI2SSdxeW4rTWb+H7bODU91u
Ly5b96Zfih6yzawCZQ+FDioIXMassWx6se8sWtiUIQyptc5cLa9WfOKV/YAQ/TbE3tUKdVGvc9b3
85HU9gZoCG8gWid+3Go4LoBoafVLu4T5NsifMoggXqHPDEOWQ7XlQzClEBC9J9ZYeIv4mlwvCWz+
ENnv0Rhg/Jjft7c4wum7CUnqGhSnlU4bw/abtKAG3r0gJH4489Gtr2YWVxpgMMYBEGxMusV1QY06
m4lgyv6FrBYE/WQyrQQgqM3JJNNY+amxICS34s520giWrj7TQNMYAl6CJOiqdGgaxMMw2PfuuDM+
+WXj1PRumBDAGQKZtCWST7H0sgrWjTEUEcxQ5/VK9249UfyH7d3GkQrXKvXg1rGFAtqsMu2jd8mC
VMQtgtt+g7tbuA2pD9s3W4oTN+05XMS5mhCkFoaZ1zdofp37fkxY3e2ABCHEPWAvkJ1XDe9m8T+g
s56vE8JWJO9dPRWtCu6dld93SBIZ3GdttGt6Jo9ccEKWk0SqSZaAZJSypGnWXWOmlHtsjxaIx7hi
Ry3oAWoxv9B6KdwvHaE2rwXHVVLf98twwpBlTkJyYnR5DoFwTAOpOgxCCfth8HCuewysg0GM15Oj
cd/H+IRzdDe6Ivfx5oEOAUHN+KKhsR2OY0Eg20Lr7ljPYTrSsFy6ZTdLH2ac9UnVay4GWtbTvN9E
cLClSeq6f+6ZeYAye1k3a+7GVarXcB+SOfGmsWAa1zP/FStPJMLEIl274IxDfJ6C6Ih9ecU9XHB/
LVZOX9roLOP1qkm4d0KZyC46I/nKBqpKq9Hn2bd3LgOCYLIvAMj23tIel5XjdYmd28MTHRoiVOss
VvZuDsYLd3ghB3IVdElxOnb+ok7+tD3Aoas0VOWNsRIWTVko1nK17bs6iNDaNLyamScDfpPXobMk
JtlczQWU2bO14snkCMik4HKkEXZIrXMTk+MwkK96FBcyeoUYWRFH7KkKkI0BMnmT2C1AcYrYJ+mo
h9pbCmtju2aL9lUTlZ7fXogJctQQ8GOrYsS1KdzhsHTO2YaJa+PE0PS3IGPH0tZURaz7Rwaz9Nme
MjrBiHBsMrPGKQ9lAZ3/ZxjnQtJPJwBYacTaR7zwFxU8G4p4i3ZWZXrEW2hD2V6mK/KwNevVsqcc
MpyZ100HJDRH2dPc7aH+vkSZDf8BDp8NY4trb9MwMZBkG1tnRwZ99belcKsvuDK+SWMnALflWOH9
b6SoFgkx63kfdjHSxylzuNjV/SOQ+X27wgpruLOnOu+BVpQdIgGQj5YMEjpgQphuqQ8hfdHqdAke
tvUJ04Xnw0HWv4xsinn8IMqrszWGnSm+tkgi2bp3k9+3JZwmrDurZuGZ+tw9QVexKrk9xPs4BGB0
egjf0x4yKVBKXdNtk17hg+b5wGZVe3Sr1KeKOmY/eOGSmJ5NqR1yttfcqg6LLeYrqmkMOUdg7/1N
sCJiMnyeAx2Xa0Bh/mNFVUokcsbBIfXDhrxo52+OlaG/aD4Q2wL07RyZidpBDjNA+RDWrMGOVK6T
6Kpe74K1Ca6k9ZCOQmwVO09BoZt3zcGNZ41bhcwZxjX6g7HG8IB56CCxzYrJF+FiG7h2GH0uaxQe
lRs4xyFYmteeEL6jkK9CzpaCHUQfWABiVcZ55wA7sM4tlaBFXC15P4X4ETrf1FCnsrqTiNp8IflA
HzYeQ0G+e+RoRJZjnfpcPXC6ZgO3jlt7HfUdMNJV6hA4vC5a8VrZb3L+VBiy3lB2M75B8lelo2jS
TvSpNzt7bdHMaaJ8co9W3GaY4sSrmZHF0jTu8b/QKG9RMRuBBtBJ3kR/RfPXNrZ74/5SJD5YN/wx
Ds8Qy3is4uWp6dml1SwbiM5thMt1oKeRBqVRpKwipwxm/axc8aFaPGinwXJ1R7cBOniPNlyPCzSB
mf/ZjaZcfJF1lngYK/dumwH3Dbunws+dud0FzYqco9lbnv3kxSZDGbf0Rnm29ZDMXpC7Iey+5+C1
DbxL70SZmhu8WudJVU4Ky4Us1tGbE2s/YS3CFRuLcfH39To96YoCLI9HmDfY2wpjTM4AeTBZ4tAc
/+xchx+466SDhfexvvudgSN2mHcbOy129JcX9I+Ra+/BM5wCbudgvPeYXIJ5RdRkDSgGb6WpNU33
3O5OcPTbbcHHaKz7wLF2lYePunRNwiM3Jxo1urnOOB+vLe/uMcOf1FF/58KhyRtgblR/BPA40oHZ
I6NOWB+mEMfMR2M/R+tb5KERr1ElJGdz6nu5S9SZItD0LV5jL/ceUKnQt3ESG/sWXhpufBFVuMd8
ax7UXbJ4wWGy+6KtlkLQKV966Hr5X3yaz5sVZkaQHTqTC3RSvgWbxJ3hlj0SsnEIMltFDYiILYm9
uaSDuounubR8etdHABWdEPguPPe24SygGWaT9hEOL38hjStrBT0B+E5a8V4vcQJ/jBTyOaYN9xEf
Sk7ovl7MDbM+9CCnqnk+qG355Yv+XnX6CJ2uw6AxGbZWacugwr4FBQ2hEcPYRS9qxx03AQu30xJw
uu0Te+VHPPbTrGuTGNUXtjIXA6jAHJU5uFRaB7fmLQcf6mRYwuNUycK3N5RQeXwfOtGrs4Jz3oLD
CEUaCzuEP/q8e/6fzHzI9wvcnXkIRkDZzVG6vAi9V7ffEhXCpDZ28ob/cOu55JV6r+CaNMDqw3KR
E94C5Mr2lpgetZlz2jZ747Hj0tQlEvoksGTiUi8zHBWSRt+FdfVGoe0WMOcQjOiQUnXWx2PGbiZY
kZuqLnoIqu4EIuvsN3Om4IS5LJjorWAINGs74wB1UWSdLYemooMZ3Nhlqx1lqxGpsh+l4smKOsKq
cDgFELABftn4FbJySWfDXdq3jnXf7xxqX9BIVbauTsfwV9P4xWrTJMJUz8wxd6PQFaohRLzRjC2f
s4QFiws52JZ+2DHdI4PEKfNze6D7kQfQShpzNW+ZAPiGVg3E+9fzZAWPUIZABmklxGZJ5dqH2Hy2
MDNy2jlbQ1W02tuNsZ1q4M3OOzvIXGhc8EpmUL1JLbKm4JbeXCe+qwk4oFE/u/Yt5vRJE8w3uuyy
DdNTxWmVGCw4xAlUP4tIX6bQPguWtcLgd8fODv6EaIBmBxXcGhgaJPn4LWpCbLeRvk4XvkAOT0QJ
U+zk1k7eVvotrLd0rZfzMGCUEOIgNJruvVme2hEqE3x+NENXuIOXW1NfxLXYw7EEmdtfYhgyRJk0
pORQG3fnEyuFg2CiqLun9VCIBUdcWRdlqXuy2SUDzcnHKEE76fOw+jkx76PwocXRP4yjyaq6TTus
0KvuaLlzjo60PXpdEx7iZpijYzPEBxk/TDDlFOLL6t39alTi1006zNbzDBbTqZ9bOn+GpEVKPyCx
ZBl8cQsL0HmwXoUG7EUrxQQKTFYfTrPsGhUVzgzH+DWDhsiBoDLUrl0KngDs23rcBqdo2vFisQEt
xLEN1HgRkf+6tOrZuMuV3sCM5X22fr0lro5kUsUS+24DRBpf2irSuJinO1rfGYEdA340XpbSMWPa
y9eh785D76ReID9asIakxlfZ2oanM7mZEw5EXPTcyGJtoY/SWpXcxS3pCwkDh8Lppukx9ikSVkbJ
vh+1/WSkuzwAJtinhYKrgpIJH/dWtAoYvI2jz/PO86RVkM6XmcdcVfgLtJX5xsw+DtAvXWhvVkNZ
sVg80WbEL7bgVXcijeNimCmug6dtcLshA3aPkOEESKoT8I0uzwPbQpUcQzzDmPrSs9uLg/iy8wIf
ozYVqIs9/NliZIpTRVsfWfJCHiXbxkPLeX8Y7Na9jOhjQpY2Kli0+xpgjlXj2Kcmvn0e2aqDa2KO
vH1E/Z17Vhp7q5sPE4NITeOSMjT1klvGDw7QxALqZa6rn6A3xqJUTBUah5th2UebVTfZ5Chcfv1o
7rQXdBRoFCPcsP/VO4h42I+dH8UnR01+yaPRzlGt7xCcoza3nA4p09LcjlTMyp7V8x1kP2crgar+
8DG7DgYcgkjNj42zneQWL/AfrYnJgqjWZwreAmoK6oJC6Bsa5NBf5AUhciEZwmSJNHdRJOYPn3Q/
eU00mBUm7zfHWcsunO2ksaM57ZXysHldcVl85Ihet8Cna+7nDDK4wcHnsj1XfrdBn5t9YIShwTgO
+6q1j7Y0Eru5FSFyer3MJLWhjcac7kKBOY7KHr1EhsMVLCYrkWbCvdwegrJb7fhrGe3ojO7aPgMn
1e+mgdG3WCLo0qCXOalNiDKA65TTjDJaaCIEacHc3B98SDfGUMF56Bu3/Um3Ksy0BUDbNLWDbB2m
Q359DFGkyntH7Vy3wlsIS2fRWdcMz7GChBsqC2/LVnc5D4IL2ibycEDlofVKr7d1gl8dIGiNcJbi
8xU+XqCXF7EnzYicZX6FkdfODa2yc8N0jfvXmS8PPe4UzFhnXjuWRAW5Eut71Nan3h9zxwqvLdse
QO59NZx3KeY9rtwmF1eSEiOFT5XjXzcnfuw6Cz+kOnbUfqpNe68tFE1QhkZ7WBweia4/AwoStoWu
PUiiKQRDPL02gr5JVz/Ubq9SbJSp1BjmuxVYqkTWMnfbqqwmUO7gMAlSQZPV7rQcV9V2GWnBIMLU
vgM1osP7mLtxacRaPfcGo99GFkSK4+zO75Tpz3he4cptm/PqLz+r2YPZl7N+LAHDjcqjhxEakGb1
7tRtA7XdbBJHkrPwMD3gDRNEnzgawT3/r4C2eTyiujF2r3ro76s6fOg694r53k/PhcRioOS+D6Or
VREnmSkYWBAJlt99xTMubb62qJdF2CWVeq7j6lQ5gcoq0OhJPZIzCiWlNHSPAsoRvyxIwPLnjkGH
HYTU02jQW+qt6sUZdImU6Dhb24MO5KEO+Q7RjsGApClQzhoSr1UZqgtXyqp74rdXPoaXjc6w1pyO
sZRAD1udDSMp+egdQHR+TBZ/wpTNqULhswuCO+ZD3SkG1bhV82614kuvrcO6mrSd4f+NSYuPeYme
NUNtBl5B10FHKqltr01Rey2tydn7MT3CF2JXMZqjYHmGtVs+KfYVaNKmPHZLONadJ9bdGYVK1mTs
JzIhM5tbMFnRdh4B8dcl2MH78ymy5ruJxfuJo3/dMsEHzH4fxLbtDZlPYTy+SBRykdrLh3Ucflac
7WS0naieSbItXoIKjYXrJdoxzz1OLcsCCGqBD34N3GnXg+kgEgHdY7sIdmwoNPIj1HOfoJlzPxtW
LkpnQxQVrWM/+e34uVHvV28NR9kMd7W1vEkRfnloNlOWcwhjeS9b+4nH4kMq3HFIT8/jIMt5Ru3G
aYOXyh4fsAdeq7p24AoY7tD0+LMmqCZrH06uAs0myGswSPPcEIXCDUTitl5kKB/duz0PEzStbwks
fpCusvhTBD46rzQtXO0/VV0AFdP6eTbB0zSbHfXIHeiwK0WnQGR7X2E0HjwHIHoOu/eGSrPvEQ4D
P7ws1lplntPv6Ryh50MteeVaKyJo9cimKGPWhpwEF3qEzcjd/sJbu02atRkSbjDivnXRnbbZY7A5
fkIt/h4R9FvQhqAtNC6dSKU+oCrUrkUyB5FIAoE7XSkD/NLiSGzrdLZA28l6BmycTrOZoUw5ZZhL
1SCdvR3KLzzxlhDEjq5TMsgDr4az23cl2Vo/i3v27JreHOeWFlEf3CE07L24fl86+5e/il27VW+o
BiOebPMvYukl64PqQ7Z4VkE7eEeLMW9W8quN5FdsKitjLXougyB8CPv1Vyf4Azqr8u12bVjbaezn
g2nJo2I+Rlap86L89YTi4ckQJ7cU8pjQu3cclvc6ziErBw6Iv5qF/OosmBwO/b6pO0BQjGyyECCo
Hd+kFxX22mPwUEhMEXv1bmzlmzW5B+07P6fNP5lGXqa6udaiKRpgdiiUvnBIrXRy+mkP/gNi6SOv
5ZXZw4s94uMgu62Q//gHNQZPEBp9rARayn3vXRhwJWyL5Mn19XMf60Nrhae+ZnvlTY8B3360gf8l
HFOiJz1OohUhPKjk3RDq97YJjlz4XTqMFgp7wdGK0L8AS3FXouBK1dmW45zwejt0lH20bXyNu+hp
jNYPWdOToM6OdssP0hG0o5lm5ytQNMTHjTmJGfmRq2cQ1eMvmDQ8ohzaJ71dBcD43TtcKd/8Xt5r
6X+w1n/cBh9VFRflDWo9RY260KA5qaCui4XTOy+GSF4TTKehHwsHZVzUqAodRCDmetTy2tuRYcue
SKuMaVdAgxVbvWGgn+3QgWI5yk62W7BtfgfAT6OJfHZmunPshaaIgyxhAVogh0rCMXLN2RyXIqoe
MQAngaT1xdvsxyAGlAscuVuEPNgouY4+IL7Vv7Ne7yvUNgCirpQ2JyEV7A0aVNiajQNgK9Dzg29E
5k2ypFG3Y3CzXLd5By2wgvXRvahhgehuVyKHQ7f5h80JcphzfFDHPaK/g2AAOPiEZw3Y1wFcu4jV
C+j9q2tF4PfRapJ6Wg0JSLnHUcygKSqWLLMC7iSdyGBVgV6J0fVQG9EnDPV/1BK0Qt2gEsK86HmJ
hyiVm43kyeyRRYAUsHuegGksIFBVwsrmpMI4C4iZskZ3QIlBFiB79cGhMcccOxYeavwrbVyofsCN
NaskpvVbxELcIegFkZK91XQ5NeP81IoF5W9YWs0QbBVddxq452WNwNXfoJxrhmIxwyMRK89Wibp1
vABqCRScGxSxWmvOjQN/9sp63MZoh9zisrb00vfTJ67Jdx3yj6jubtcDTW0lXVzUKMFA/v+nQrm0
7fmpm+WjbQWffaV/kq7bLaq6CIOc1KEPQMxnf4iQ0S7ukz/+H47OY8lRJAjDT0QE3lyFkJda7dTm
QrSZxhe2oODp99MeN2ZnuoWoyszfZbDX/cZa9V56nsfkYBHnTxjBg5XcxBw/B4N21Zb2yEbWGAzc
Ps1ORU0KGisSJA9BRvXlKjXEn+qnqyxrgmp9/UUW3VrrnAspkbcqKXOCHL2vsoBjYGL9lY06WGgn
uL8A1fNmOqlcP7ECkUfoJZtuhr32/H/Cy0+DWb1VIxfusOg/kw3Hk8f+u8oQ9bjuJiv8be3qG+Uu
556vyXcRzZRV9VyZ/eM0eXtW111qaFTA4uZsxTLbzsIO+15uIEPObutdHC1bN7X2EFs9drmAytoN
x0KIi5XFG3Ly3luRXpuBEHYIqSaTe98x55U1BdFQcVCFnu6CUl2V4R0kyKOd00jYgpVtqXE2RfJZ
uUKs0rp5Twf90Jvxk6pNsMnyTbvfGs7YirDqqoRiynDDdtVNYbkPtmc85rZ+VHr+Opv2bhbq212C
HeKo7zJonrnWXsZh+vb9xoGJa7cWAxD9HW9i1/ZnqcsvVvx2kSrb516kL4MhTro2wjjGIlnNTftn
520TJiYRm31LpW5rZ6Pn9r6djHyVlepWp20W5v7wTspUvzIZJY8icPimC/He5tNjXFLdhnI6utyo
67FIjpaAdBMqoA02qY2mSp7SugI2Cx6VDFhS47jnRfVpSPLcOndJ5BRZ8OpBXK6dO947S/dcNRk9
XlXtYt6tyEJ0AerS/7HKpwm1afzM5bi1ZH8MHPlu+/do0MneFYsdrOPJ/NVn8R7HEwXCd0kg6fHx
peVD4LTXETxs64/trk+y30DL31096dgGpz00XfmP1yJaTOc19t0JiVr2mpbZ1tHof6sm11aj8Nd0
FhbOfm66bk6Z7YZH08/+GV71j/i1kz2PfGoJk9bNZFL7s3dhc+9DP9xh+an/yok3hqQw3FCvlh9N
lB+ag2+J327adYr01ZaTz/t21YfFX0GkT2s7t3k7WCmc+rxzRpO2Ye8k04ZFgsHKsKfIlzr1c/iY
hvlky5i9jM4I24tiR7qVBhKjFVsEwf2RXMsXZS9nZ2nrCOVGvs2r4XVGFhTalltxI2JEL301ruIk
+ReIdBsMbDssSXUMtUVHLWg5REE3I00/7cjKmMxHE7xsA71J5vzSnmW6fJSdiPcuhHaca2I9NflR
2mRiNHVHOk1LqzHDSnOI2zeVGjAWmXs0G+1Ch0oq7jJY4WL7BKIjnQhmFlKj01gxx8ptD/NvJMYW
fWMZ1o6rR2rorHXbp7z4g3uePePNrKydnQeRacdvrHEhCNLrHnyje5YFS89YjJyFgXBJDrBjusem
/TWRDYYx60XWc6F9qLF4abxcQlO2t9RhQLJF+0Fa+5diw7IM0t/SIGHMC7a4eO49sfk5z/2bbNxl
Bfy9k2N1sylqiD18wngm+sUkfSPpnYXKMByDtp4n96WsYetmeZTM1zzS+EtLire2DT4Gw3koAsQN
akB34fWK7dhLtIz1eCkr8cmI/tEg2IzyhbvVU7VxEIu2JgP3Yo7NpujbfJOrYkb10P8SlLB29HQt
O/1alvkUFUb+noL4hGUzGvQbXQmUiQOpzRpOloFMMajoXRr3H4KfQ6aLl9n1d/2iwK2T5ly28NOJ
7WxbP25PRlv5K5Q550STR2Ko6vXkm/uuDl6MpNjPi/7X0QWtlJi71ZgbZdgUzdVpyf5MZnjQvs43
kyxvc4aUSnZqnfj3d6ceQcSWF/4mDXVf/jNcUkfye3NVzNwUVuUtYWUvd/UlxbxTz6mb4RvpPwdl
WytNCFogi33XWUw0j3CmldALEn+NN5wLb10wfs0mIjMQsGYl8mU3FIgW9Ky95eXwZS3JEzvePrTU
vHmlfmGiiVgk8dZVNRXHyr/H2HvmFYPuG7oozorfAL5jGR2kNslLH+ufTVVbK5SUJyVRwKUar/OY
mzdjcq956q9d1KOrEnXgI9oPWkZq/9iM9BG6/q7PXG+ZvbwXPrMGGNS2HxVkF9NBqMfZTqIGEktx
Yg/9nuTAMkwb94LEB3lIQO+vmnqfC3zzqrgxve6krPjSRLD2bXE1EvS6cyGBpJsMXFYxJTVDGgqI
DYCueFXNyl85gxNVBbO7ESRrhgM7NAFYB0NeTZeTOMdulE7dszOkFFN+WXruQ2vMj2XOojHiOKSP
KD3zaAL0uxLJqbW1JqcsjFuGXy/BZ+NcyYbmP+a2C/s2OYDHetyqsPGO12/6WG2z3DuoduTZdbla
GZrzXtD7skB+WU1qJmASxtUuHFLBTO/aeN4h0OJ9V4Ho3yt3qg//hOuSD5lj3UsdxBP5UdjAYHY8
PU/QgSmfYtUsg9rEk0WsbjwCRiDuiVtx1zu5hyKYC3Cf9gcPOuxDMKNh5HTIxHNDbNqvftffEhvB
SuzG76QZQ14NTcWQVUemgMONU++M+fBhKBv4dqjjVdKZdIT2/KD69mbNvNeZSI+luUBWxLyy06DC
eq4eR9t6yY3gZ6qmm1XCck34EJeYRIQm7x81Nb9mlhtp3SD3U+COtFpOwUk02MwOBp5J+eWW+rmZ
FJXCaJB5AEbRYgKhORrMcdrkRjh2w82lE0NgJz6XWLEmx+vUweGYH7qkQf7qAZXZC387yXSUFtJD
9wlToifgbWNGU+TYYudCGZvJdJRpsNaY88JK2Kgzs+XTcNPzQDs2e9UNuA3SXrwRlPSpihQxLdNn
JCfryRtQiTcqj6rFgUqwS5RVNk+5zbRXrPlfQ2CcVGde2nQ4am4vI98z+YMyA+B2XgLH38+D9pMu
YDButi1UGY29fPYF+JHRX6ahe0p5V7gdtibrqw2I/LScNwsyoaTxzsXcvCx624bL4HxavbxYnXnm
u0Nh0oKqVdq4Y3OWjxpH/OV5DG0m1F1xZEN/Svub3NBz3cYUV/sTqzqyycRN2W+kG1Fa+Ds9uD/7
OPhqLMZ5H9/GapD5LwCuHk5Dey2Sfp9Y7cny1LPviMM8ic0QJMdZK4+yBfT0y12mO3JTNoJBYDEf
PZedGp6zXC3p7goaOk0LvLB3jT8Lig6mXPtRVp7u65QPKwEUMjCJKEG5PPXeAyu7+1XnsOAAmgSR
Uv5iN+5L4NZXI48RnsP/6vaO34bgNPiaxMzmlZLaqhmLryDtX/OCUaHrj0gFCAkF7Rd9tacPR4pc
HHJaS+7liwmzuuvrICYpYbmYS3rSyuWjsM2BMjvuDa8+d7a5meHUhIeQBl7VcQ0odfZJCEqRUzlH
I7Wghuy3eLLlyotTRGvlqRnUpwMaTbGydFAiTW672pJ4hKnwLp171DtjRb78hBbWzt+FOd9yx8Lz
0IzJ2puqF+xRP6oy9qmwmYUK46kcgpvKKAJA+naoq27r96wW9Lw0LCqsCeaSZ2FK5zWaCN38ZNyS
hg9jXjZxlHrwJP5c0S5wa7pNiipKNN82LLqquufCYGh0aYWruvwR1KIGnTfeoTkk8gyL8yKWXS+s
R1fr/+y7V91uliqa8nHa1Ural14OsOrFUYeOh209CQe5SD5JH8wpQR+NpmXF3rjlKIv0Ukne53Fe
XoB9uMoXMqY62Z3tfP7MJI4LQKQt21ge2IXihi6bvtDucCPb9kVpSFzNDpHV2N6klewtr/zEVfDj
OM1HV/QvlZZGKQI4muWDpY8n1eeXQqS/C7RdmCbtuQ8Suh2lQ/3gnM6nEnaFLtFJlgagZt4rw/2R
QQbuiSgnI30gTFo35gLFZVyODpxyk743ytYilKcW4rzyVHZtVGoTxy5joiI9friWPvpYzRMDeonY
Rzlif+ex890r1NuVHZhbPS+/atNTDD3ZX1JNGuNg+VZVOhJ7OThhUMGPCV171Fn1vAzeIx7ho1ll
Wdh04sIey2VF0m/zPnF1rwBXXmxzMpGdQDIjvToJBkLcZURmZHDojYPm0vlmrdmL64tbca/OmQMx
wgIE+sAa4MayP6FczzWisVUQqB9bKj1sq+LVK2jCDV2KVeMmc2gnxBT6i/iwagjFxiGWYxzsp6zs
n+dyfnBMLyE+URwCd4JKHwEM4fVw4jinlEkdfcywDew+Dw0ne58MUYWF4eBeFWWCIMQ+1WXxNUOk
h6Sgbl2VnPK02eWlQNk65wc10fboTXQfyVwOYb60LNSrlHUwdPCxvi/f7N6/gUb1Ycd5M3nFarMR
606JY9Y7/gq05Kvu+ks8o0G1punaWIixSy07ztbyPNT9e5lUACzWHkXUC5Hsz9PSHas52+uO+GbJ
+4OcbZj3VJ38gLbXjJGd+n9O7J9HuzjpyjBCFhRTuDgPxSDXfWamodugOUH1Sqfnt4clsWf0bMOD
G6hLV2o/Wa89o5q5LznKPc5Ls9Fks7NG/XeiM4MGZzcl1Bv+r7bQUK1Nr41KNTC6/DVPjGpDG/2v
XCxYFrS8Tl8/+tJCGNB9pDArQL00OJ5b71Xm7rrZ52qxRqpo57JnS3PX7EHcYkdYIsTtV35bxjnl
7tJygToVxCpb7DavbHmtXO2JnIV1HrMxrl5+2iGh4oALs80eacWM0JtXYXTXLJc7JxMhskn7QAzs
xk2Cx9TyT76av3WtRm6VOT92zHnL8VzuHMVNOlrguuXOzx03wujcrvxmXpdODqfv7LBIgm7p5ccY
VEzoxclMvdfCkDn+u3nnecmrsJaH2R+25pAdUZd567IsghVxeU/9NH1bqXoWOsYuleR//8PFRRFs
l75+CvoFEnHZOllCwJidRYlpni1pPvp3f3xrFo9+xytnuceqnv5GR0zQkGCKeke9cIP+e4lL1v4C
uSp7yDfNyA6nqkhW9iK3k43meyg0NrPW+GTnRxMOwG60V7cAJ7d4i2phnVNYgdD1p21uE2gg+p+h
DNDIJ+95l1/m0URNtGRoSb02zFNkEorXVaRi6y13+NSxnsiCQyFJhGmdTh8GGB47U/SzatPrsLAW
SB++syXI1+Rv/LQMh5i3u31Cu8VJHr8pimHhFZtFwzPSjc9+V/yo+x4sUkP/GosvWOuT70XIx6ZC
S557Fo40bW+27jYoNaZtBtNVXNDJk5XBqnHhPqaV7q61Jb6Zoro4RfMp4ljbGH2arv0gPYy1QNCb
F6ECKjYBIaEdeGB54H0GbveUS30npLlhO9xDpdwXzvV2IlI0pDg/sTNFrroax14+Ci5MaT4NQfrg
ZdohmJyBfaQwG6YklUPzp3RlxOO2p6JSousXXApHMNedr/jjdNAahhkE5Zaq0NZxDNM2jWi3TzOI
Wch61bOs0BYT7rWC89wZ07hm09FLbI2Pc8ClBo4L3jdxWyvfusLs3vq7US9umTL7hZZ1AD2Dq3n0
OjLLYXoBVsdtMxdnQ7EGy+36eWUP/UXAiMeeQMo8+wo2Ou7Czu/+HGM4+7LLtr2Pitvp9R8vyGqU
GlUfttJ8Q5T3kEGxR+TA/7hxusCfi6uuCWiZrgBG7gs+v+dgwMg12KGWZFQFcpLjHvMUEkrGl2ez
FzdvsPZWqV1osCpU/gHY+Wi9l7XzM9RxJOYhJaeqftUWXrtUpi9gBtfErW5aYH5McUBHk+8dM9ma
BRtmSB9in7NWQj5B4vYtJKGYHEgGv9vIpbwNmtGvtWrel7p5mjLsf6wDe7bjsQlj5XhMGs5F0/Rg
Pbdqv1haHY5Ojp2n4ozVrYK4H4DPal178lyUNL04TRWYLea/J194TJ09c67EeNHP3VsTaE+u7e7l
5H1hMHkgnvwQjLyzhoSrkN4X/+oxV85DYLYPaSLLDdKieZWDVKSzvW6b6Vib+bVK2lffij/0Md5P
BXdi3Mq11veXzC6eDLd5NJLuX0HS6NoorXPSdQ+WbiLSFY+jmUWi17SwHAF88vwqGri8RXV3n8Xw
Vym9wzAXwBfnO5SlWwJH/pKW0oEf6UK4HsrJbNm4ev2cSsTmcXUop+ZXQ+dkWvFjbyIidDK4glQP
a3pDjAkfqZPtCuPekASo5FzAi1Y9TYpnGC8CRN5Gieabz7Gd7sox/kVY+uf2LB7S+wGK3LSGL5Fk
51gDpE+6Z6uEOA36+OIZCSYket2aZW2rRtYvDmq0Y94SLxkPCxN/4CAoM/7lmsxCQ1/aUwZ3ZPrD
zponLzSYWsbGfGJV67Wwh18RUC+GNOij0rGPjuk2W6cL3gIJ1O63jPXOnqN8FUNRrUTi60ymcJk5
qEnVGfSL7V0LMR9UI5+cnD/2XPPQZRlb5sf2LVegwya2v1BNmM4wIHvhXObmugfaoQWJCse+ejE5
7oRnOGj6qawAR4KTUS/JbsANSo7ipzR44/3RCeljqsiq+Y5SdHLz2Fza3Dg2sDWrYKwG7hti2UWw
MNwjgQeH3DkuEixreGKjRYensji3KKZWndF+G/liRFzsUZ6CFQzWuun1tTUtv6nubzOX21njutA7
qw39xUZRaBjvWNqBNUq+Ok9hc6x6E2lDZd6CFqlJU6ZvXi/lzrYNZEKoBMgxOPmd9yuyfK8V1gLp
Ht9GnGChVfRjaC9Uc4vlUdQagPZ79DryuE8rcF59QHQwxnlvJcuZnv5CG7MmHe0lLeNr62Q3z670
VVdZHzSoB57rqTGcI/JceEjh1pGuSig4zfwwWo8pJG1ZcZ0l+b0GWs/lxJFRI/wFJAZ+2Uw1MHz5
1o2H/Zjc+/p879kjGlCk73Z8xL+8p6+7VYhyRkUHmQTGg4/uepY/pbe8zSJ7zhan2QSOzVskyxWL
wELMfbh6UcJMjr+EWV1s9YJ0xHHkyRfXRKPlifUaxaOHRtzp5XX29b3t1k91Iy/Q9HzjcwAu2sGs
V6cRn7dj3ntj/rBur0M8vAbtjJjJaw6aPx9ylyZjVsmlzCHvG6Suu9wN2hOQREyVHhDWTH0mylVt
ThBotVNWB7NdrktcP5KRA2TJ2V2wVm/LJuse+6C9i4DL8msay5d0mcV+LuDX4jLHbjN1v9asPuJO
10PBSd5ptdmvyyndOswCc7w8DfGLtvRRmoKSAzf12l5T3amvYPrRTpxsHBh6Ou31xjvqeo4U5rFM
YM6HeD11d8fOQkIJaV1Ybu5LlS96rm/6udr0erGtHe8hqcSObMbHqXta7nYcJ4nPKH1v7DDOImL6
kMYB2KLu+eqUEc5+FS6dxYwzhL76Z6AWCDHJbrpE7lu3Wxdj+msJ7V+aq2haUiJBB7BDUWC16qoZ
Qex4C5TNQgcJWaVKyKxln8zW5zy8qCBnFNe+s+IhoS9aWwo2Q5cIsWhmhuLWgLQhOHuK4/ZaDSpi
U8m61r5k+V351rFv8muaFf90JIRB1e9FmudhXlb7IKClbvInIzbXrWlhP8e6poKISLhtEJih1j/Z
GvoHbBqjG58bke9sxx9XeYGHDReAx3gxomgt/OIugEVYxRVNuAMG+nZj++mGLSLPo8XQkLA22PBP
mptH8JSRj57SVY5aJSMcamuhT5y+43o4CdvZyLk82YVBTvw47Ucv3WQ6CIRavAMsF/RrusMyvEt1
tAPKZyBryo1b4xWbk9ALkg36ERx92RNY7B5P0cUC+l6PXbYe4cpmWsgRn05GF1j7gEopkH1Zkswd
I2xOt33g7yrkvzDz0ejWlySlpILNmqZ2NYx5K7MigtXZzaP8su2JTe2uFUG3l9BsMDiarFZ2JR6n
TIYj8NsU5G9T6W3MBPSyqTatKY5xoV6LRNt7S3XSjGkja3etsI27SLMw36AXrzMtMoE1iKy7F+eQ
CMKQdNkVGheMqq+d0+3kLL+sZFob4t101O+sabtqvCve+AVy62800p1JwrkJpD9a7PPGn67saqPP
3i5W1ibAyO7hRp26GqS4v+YUhTbNzyAGsK3Zm3KKtWzmA9l2WxG8N30DmjM+op48kD2X7sikQApk
ak1YjdWzV+lbtyuP0N+ANojGHxePBqBTcMdBJ7TDYuvfC+uW192guUzG/HB0PUnRUtcdPprHJf1M
M78quKDFfchGU9WNxVWO3skz3+ehPaN+/Als+d4W1tM4nzNlPTQzchj/bxHPXjl+JwP3wt343F1H
gaoGNF+zma/6OXKbb0iksBjRbscA+42PU4VkZfqaStPuTd/oRlzoz4kIcHaYANWGsfWX9iOnQAnc
RwHza4lYQ4keVVlPOUrQGTDkJawtF2qdYhQI4mpbDvFWLZgjfR5HN9NBJ2tDAiqa/zpWVlpIuRd9
WHcdaj1WjK6l9dcU7I8HIR7wILRleW7N/Atu/K304w9joBcOlNXyEbq3eMT1mMRsLbPyce/7CTgs
BCxDZFDhKRLquand99lYviup9sLz2BBTILqS2WWawUTNW93q6wQg1mITo3P3XDYgC4W+Jth/Uzvk
+Y11lHvG1c3ezJosIMoDzFWYFu2q6L/9pn42ujcjexX2d9lwzIyO6xj3w1BurUpsdZRF+Yh38qzH
wOTESMa/jjaHYwYylZWHKu2eoHYjo01CvN4r3R7kKqjkFU6EGbyy97E3nEvjotVoIP9/RFjMRsx+
Y/BYzGWkZixzTgxD2q+kN4WB1qw7n4x2tmQCd0eGdE6+0x79YNlWiYxql+eTybNVdVHhZqe2nrm0
qtBIpx1COewZaKj50dZ9QipcpJ0K6Y/krc5XpMpeWmBMe/ZC1JJoFYgCA+6zsPp1vb0hfnGnpc1q
Lt2HyrG2eTeeBPe3jR6YputJgP/7WfXXGfih4jHqKyI5DB/zvHqUtX4NLMoC+Qea/pHZ8z+zNqK6
tJ9LlmtWOsu6jH9K+O8Db4xsABpRVln6W1C6IRxQVHJQvRxFJP+AwJMoBU+kdQK0igNwhYfTEbRO
umI1CRVKUii14q5VXEKY7lDpaj84w84kmEDHWOrp31ljbO9jNRrhldLGS9GZr0luHkaEnG6DbNZ6
K7x63U4a4rh0k3vzNsG7GHivVdA+e23/T4/TJzIEzsLygXbml0LHbZSNa+l766xDxWS9xfXHMHgb
ZSIqTZBJkDGBNWha+ZW/cU3O6pDCi5Pby0/nfyiPddosq37wEDpULwWWC+SjobeYO9lU2wbxccPv
og0tBFm5KVA94EU6yny4m0vXsYAWxl/RA5Y7fr9SJfzE3EcNqXUJnpBADWFDd58MF4TKm8lyQ6RV
K4PeuPbmx7obQsvyt7FmrRZujiolO6bs9mR0HHJEPoWoAEZviA43uoGbdLoKecPTI+wRn+ays41h
7TO9CyI9NMb2eQnLit4w8GjdCuaRPgesbLVb3r/f14TYKHPtzLvMNRsI8u7YOveP0NKYEG3ZWbta
M8+aU+4cp4sq3BZ1nNBGVAcjK7aKBRPGxHtcQn2CyMg53yRCrgmpCUss6spBaZ6ae0MnvEFT67mO
N449hY2CZXDBosfB2ZhqOGZJe4JPw6iFGkV3nytMs4SMr2tLC9tWoTr5TQ1vR1bkFqsWaNrfpFVr
p3UfrXFYu5lzENySpF9dOmvCqV2ATsxwFUggWnDQMpm3CAtPo9RQCrHAFEcymQXqZVj6e+EadmU5
sx/G/NL79J2YjZWspL6qp+/ao3rOVRToyy7OeySxQHKl9RBzMQfmEib4Tovmy2+edWs6iT45Go25
6XRsZDj8+rRjD/dzwjG26ZRG8mMK0DbP0Ok+CNju9HNWSiSTgF3Q7GXtMifbEVuIVvFc3YapuDit
fzBocya3+xq0HCSP4IUZK3pDPzYafTRTLdh1m0zmCsd3pFvjzcPYJ/DwEZANpu/hlfmyNGCQ2fxn
G08GaQitgWdOWW+t9jIv+cZu0Ec5JYItJD/o4xxrXS1oRoM/QX6DYrWi5b5z/nl/lve+MHbNsOwD
3O2uV2wXzd0OiXGyK7yl5R8OGBriNQJrSksb1ZPznBrdKeu/THfZ6YA1PZ+AxmhjkTug82Noa6PZ
J/8qp5gFaj05Os/YizyfwIjcXnPADqNxtGTznHcoWZx+7SagREH6bc4qbEwkepa5q0EBLFSGyi9x
Hi/oiRq/HElmYKD0tX3ay+2cD792XfyDON8s1EUJIjgTOuHjoEyxXledeNZQBNIjhW5sPvEA98lk
nVojsVeD1m+MNNi4hvy8D82BjTn8bh0bvnWjfzXZ16yjtChiczMuc2hkL1pg7NvFibK5DitH27qe
H+o57u1REr5ARFsVb+tZvymnwcJX2UczVjvH38yG6HeCkRQrc93v0B96WN304DR0IOxJwnZUswmW
N/Sq43FygqMQmYkkrHgXbC3ZL2YcrLuAlAUA7aLHQJsUUefZ7m6YSnvXlRWXadaNn5YxVhHKrno3
lYLKXDqkUfl6tp5Q3G7nzodThZoEbYLHycQVGG/eWRW8EIPh70z2Ep40X99Vi56fzL7+mgVAnykr
BRUMQCgI7vwl4W2VSL7J4sfSPs2qCaU27FIucbMDZyNeRxYy8loNVkO7ODE5X3z/A9pEfcEumCMF
UVXDXD6g4rTQ3hvIyDsM9kYxHGPQZCSqxXeysCyuEufE4WDbdJ2LdWfCQl3eUneOpD79QBlufVaF
lQxzaWNs4viOeAXWjoV6G9twzjUjrR/UJ/V/+kPwJLiBc8CHegkeIPbuxuRdm/N++smjzKicpCC4
LEJk6k9uzqAzkZFjQHfslCOB3fhSQQ4hBhO5q1oH9lTfeRMxX0Bj3ioNHi2F7poJJRXioJAYLMlX
M9okyGDpaJ4EwJ7qQZt7XGRVgnkZa9y6RTyUzWTWmNfGnbiIaRqK564tTo7MiIAatx19mZ2ZG1ce
iC9YeYbAcuhvIJeOPZKI3sNNZrRrHxxsNoZNU1vbiRiEhIVjmumeQOIRAC/IletdP35XmfE5BPG1
TzwUo9NkrouJGbCh8kzZN3MWbGkFWJsDO7EXjT66xMEcIxAlov1FFOO5gPrRx3dNLA9pDnNkgKi5
B5Toq74U0Wh4r3kHwiRRXmdZVBeoxcd/UwmEG9S43QauYWmHbjlbG2PhznNVQTaHAm+aEugmuTzi
Zz+ZncsDop6XU8ZeM90qns3iV89Y7Zv0J8QvoSLPZajbN3J3kK5hrqO5tGDeGpTijI/jxPK4gDcL
xgYLDML/W2qqd9m8EoLyggLkPUPfY2UOJ9Yw1r341ZN77Auj7BS/T8r9XBp1AI1AVijfZtXN254t
5dh/Vm0vQ+nX5zpvDyobb4ioyCkxgNub6p08NEGdnvcDeSYyMPd9U0Vdnu9YWxa1taDJRe+fOVEy
vOhpcMBXdOr7ASs6YhfD2dlFwkiLZ6O9JOhMElgsNaGsyQtp7nS7frV1d9zVVr+gRlE6py6RpxJn
+VAYr/yMjUTt8xhLuaHEURNjNrYXTuSZ/VNaUFsxxTTrZj6qYnkPlCQSKMB1WiTvqkyuU0JTW+Ga
KQ3kH9nk2gh5ULEC7gj7ee4s4Km8zvDHFxgBn1TqOP+kHbQelZnLn9lVi1J6yiOAEZ1PJdS+0nCJ
z76X/S4lA3Q7E5qi2a//kXYey5FjW3d+FcU/RwjeKCQNMhNIw0x6V5wgslhV8N7j6fWhb0hNghmE
bt9BdQ8YwcNzcMzea6+1dlbkAA/+rmzzH2OQOkHqPWYcwA48wyKUi6saEtdIt/nGGSlzirJH0e+P
i7J4KLSTmMm2IsKAB3aX6gE/GcUuPPW1hZYiUcIMx/paaun0lAS2YbRvOD8AxxdwHgljxbAhxDAo
/dzRh/uessvaatydioTLrHA5gJQcwUmuDAGyiIEsscPoKqCO3d+PVNwMX77SKTkFLU4/pbktYN+N
lA8C5FU9RXmuODsBBWkhMw7pOYC3bnnUliDFjIhgK7HAAudKwgslMJJJ7rRKYLWbw++gf49Q96fq
01j99CrAKkl8ler6EEEGLeFp5V6HwyP5nNpBKTPq+BVvynyVxV20zv3sznX7Q1FDAYVNjHRSaZBA
hclmzPESSFrd6UaIdlKd09HLzX7T4HbXtcTqsUc7J9F66VTrvShA+8LcGdLkzTLqQ9MR9oyeeNd3
sR1XHa13ofwN7ZVbF3fpmL01Y38sIUfiUdZsGzVBGKc9jTUPpdXftF5iB7nFndop28KCmm8Yv9q2
fPElSCfFAPmCVDTVFSR14oMvAOvH3Nngt0kAgmAQyagTNR0ZDg4/TQ7LpX8OmsRGpgFfplznww8A
9X2emmyHCtKPuK16cy0DuBUhHoeRDGPuOQb/BjDE7CIbbwdR51UASK21nZlhPI9Dhxc1WzS3dlq8
ityV/pjeqJV20lucikL3Skexa+BDhEQT+qqFD42+U4UC85znbCQiFLXNGNFY19R/5Imxx3psO6oY
HUbCCXXPFY/VSs8yeDPq5HCxFjLzNoEETU8IW4/TY8Rjkg8gIYnkHfUK//08/RWhNA9DaVckLMBo
rgvASUMtUjvL3CcJupRguD9ReCY3eAHTg1EIXga+6sqEWWTEub7xVQ2tdHhQauLyXmtPehNtAyl6
1zyi+7IfAIQG+OxyIG6TZrAtJX7OKjCVIa/vW4Nsti3G3i6YCaRb917XEKlGzQuX3abPKc3HPZiX
Vd21ab4dezAQTRJeZd4bfOZSSIe0rCO+lM8SM6tl5bpN1W0vcsGMVUDBLgbjwRWUu1s71Kl4zNTa
qUYYkmmrjfhDBrisB8pL3ZfwJaHnibG4geJCKJ93T2j2ri0pv1czgagscfwcfWAM+iHFyVvvW484
2lyFovTqAdp32FjgF/c0ermdptpayJUrqniUd8q1L/gHCrA7xCGOKEC3KJHvlzL4rlWskw4enhuD
GqZdthPlHMpnexckKnZj8Xoc6goJaAHEYHh2KTf+URDN5kqMhuhQFmljjzlmSJWip1s1xtyHm9OF
Hd6XTqtSKu28MLnLSDFera7AqbHsotu0RWqqUCy7TaRBvAdz4yUnRvUowde8DIIs7muRi70ZU1zC
mqMxKjg9d9K1JAs2f/NbGOskBu74FBewjQGAYFGJ4QHJ32mU8FLRpXZnYl0g9BEeYL1O1oxBIGIz
0TEBAuJxeOp0JDG0u4LTJx/jKJK3YUQ91JSiFms7jlcliTeaQB+2JAdhyGQB0cbYuk9uIsATlrXR
vXOltrgeaQy0b7FLhqbcYPeWpnKorXI3jnAE6QLk21BQs/fagBdhDfh4eeKpUUbeSmYE6wM3iFIz
tHrVNaicYivC1MDg9sLmx0SrktAPS8XhZay5NQXFlbeoP/Hv6MZ+a0V5FG6tkrbAq6wnRKDI5W6Q
sKcUWgy9tIMm5Xax0l568vMiDjcTF6va8bD0ouOWil9DXc1KCDZaNuzUsjBtK4X0ufZJLe99+k6E
qyjW0X3q/ejfa2XVncfULJBT4Z8ArdJzIsFPNlU/9EB/bf+UNCpHKU6U7mdACe9KGoefqeoKL3Ie
FdYGRWJ2gMbaPpsQih+Je+ilCqHO/WkGZncnFXIPoKPEOFaJdeDa8dCJR7FMMF4t9Sq6VpoAN6c0
M1ERjmpF/O5D6y7NMdyTFQ/nJlPibg37Zeyuq9rtqDGFIfb+Kq6z/pXvVf54lZgCf+KgCT35fclD
i2o4olBOmWp6utKmF+5dLYIwQC+UEiuCDvMn+Aiqe5NWeHUemzwoRuq5mnEbSGpDt3i/8X7CYQqS
ibPn6hy4si6cIYoJfsMSwl1fx+HvsfG8UyC66Ch0uWvPoRG0hzD3KEFJYV5CcGzFXeF3yW3v+/qq
9wjfEwVsKov9H7C382aiFGgHHGPLa7Rv5e2gtAFsDZDITTRIBFdNRmkdJ185TMgIKObaojzk1ZaQ
1IcU10PAtqUuwKRONlIEU7UFl4diqAYaG5sRL3Rr+rwHmTy53NLZ/KoNsRMkEOwozQjU0wLT2mhG
190Yslv/GnvPeo1BVDFZwxOmWkeFl93ALK+BUkbxMGrJgPwiMep7dDr4K+d9CscxigztOawF8NYw
HygRB32vvnVuq2lrXFnrW7w48MfXRWQ7ihCViDV19UUS62Yk4mjLnTTqw9HvurDmQ4bZY+d25pMl
JflVbFjWtqKetHMzLbvvw2JQcKDT8VKVxpx2ppqG/2Yn1QdXlagCiGMyvMpyvra6nDTfkA34EVbV
wirvhEcR7i4V6zJ7aLvBeqys1rTVIfCu9cJDrDq40q53gz8DHIuMWMnoEYHhRYDkn7DWN7KCBZHp
ajeE3laA7AzrMxGdJOjLve8F2RbTfuU6RIcCowAH7sfSMrJnpbGi357URnYdtPkJ07nmt1Ki+UEv
pt8rGWYxbRaZiE+s8qELu/a6DyTYoz5q+kL1h30kw6tEnYZhaNLBQFbxC35PeHKeisTwfzd+G/9I
RxwcKEtMOXOGkkUHnUhwzaL7WA1nXd20ptER2HbF9AgMPp43hqqS5mZUNLxWbij+GRRLhgR3BlMY
+ivR9Mf7Fv4QGaZc+HscuFMbGUdN/QCejFq5AbrPUPtNEJ8fm4K0nzdXiie/TKM6lj4vvFQoZHEC
bItAU4MXVyncHOBI6eFJV7WNAEJYRWFBXVXuRPQmeoiYTO/0P14bdAfDEprfWYfwbUwkTGjHQKjS
TdMnVPQzP9po9F7IV73lxS/S4GlvNaGUE9ApeyX5iGRA6MRhm2IQso70uLohZAwxU9QEhpA0bZfI
8ngCceFkq773KyyovwlmlW3Totx0VDNsS+DOapIY9h1yAJJPS0ZlQuPh8rclDNFOa/NmPVSoQ5E9
eoq/tqSARRUgzFLGdqlk6UB7fe5Wu8ZHbqC7g3wkg5Z37dAPjpkE4VRFy0Yk6IYpweyT+l0WVtkD
ZqzJDyXJvXCDUh5PpAY707oz9ee8Ag2TTYRdK1hF4X2bZ6DaAqz/R6sBmpNI87d9E3BLxVIIbaPC
ORHCR7eCrRHAdUrrbYEf1SETwMp3o9d6L7HYSYcGoj8VY6WEmhmUkniECSrf+1LS37UNdLi+b+ti
5SuUBXSKzLeyCkjTGMCGSoX+OO0KLGqEFjdXOpWHa7fR+pMfGu21F2EN7zSKEOx8LmYipFB46CRT
f0FgNbFMBNlYRSNN+BIph8KblrFjFG5x8nMMExIplI+hlCjPRuBR+Wm8dC8TfU6+R2LxQ2YY26Ag
z2vOvSJbEiVtzf1NcYAii0sF5kfsi+S8nlyHENUS+dhieL7ySKi2bkB/Aezq8NbShJwVzdsaD5G+
+TOEWLaGw6C9dq6cPApwHn+GzGDVJVb8WotKDiBV9N5GdivZ6cIGT3Op43StlVby/gSjUf0xu1F6
CFxKSoXEPYHJXCHhGJYn3QpabX5fKLq5F9ym2OeaMDpSJsHVwaMOEU2YPmlS1SM7stJjDVHlaPlw
QXXJaAe7FSMePAOHnqNs9SY2Pap0VQC1cyhly0t26oCU3zSzYa/FTf8+Nor/Ag9LE7nrmvdBiuAd
EO/vVeyFt25TvtU0C6WeJulHVcJdgAtSO4MLZKA8pLfAWuU27OA6Q71SrlTfCgBr1YkOqgr1oU6C
9kaPVcx1yeD2tZmHR3xM4K+6sIHeLdxUdm1cPxEGMnGjaH/HKvB+ppvU+yyFpsJRbDyklUsVXwdv
UKcCUaaChipe8ydOIn0rwbq5U0wXoqbQwUrxPSndjUZkHiASCxHMg6IjTYiLfTtgpqb2XrRrMH09
6Z0hQqMdlfUkASTsEWX9wfdbGizEJZWSsh1fBNcKCqcNNXh6bujeea4eQabsi1PVDXBLy8SEhVTJ
OiYWeLhxFGWgc0UbFXQjVrYNxT7aVkpagEjUKtwNdYgoqRmh+QcqO67/ap0HVB7y8cUS9eIlS2Hh
IhMmJg1M6KNrCVYeL7FRcYsoHsgvLVaSCTUcofy0Y6YAzPnBTm4R+iA00iXk5llWggcYYnKdBK5l
gEcWHmmWkpoPCegRhhVWo9iRUtKNdVClF97bbC0kUQGNqQQfKIfRfNPdSn/Vm3aqEfUlzpR0bxA9
6rLG70JTCCDZsRBGAKKqrq32leCZOyMPqPv57ZgHz1LRmFsNWkG29rNaea5ElBNWGcb7TukUB8OB
7OegtsZOwS9pGxPVqp5mW2UnrVK9uceziowbM6aT6snmpghDrHuqJgIp1+IHrTTcNerYn2Mz1Bhw
W9rODwZ3I3id9COA2LxtPCqWpQEHwxRhCJIooxekEzSJk1W+IniilJOPmDQa7rjCIBzjsoIaZU+N
B6i3zE5RWAVYFiuTFwWQ4CpT8oc2d4WfEiWzN6HMgZ01vRkfckH7I1n4cFPQcSEGCjJvlQJPIOhI
eEpo0D8GpBx/coRjd52AlDh3fVz+NSgeoGxAjkcs6HT4JpK/hVeQvch9HN00nRDSGtdwxYeKhsG7
AabeLRZlEoRjTEfJ2PGFri3B0Q3oIpokFU+VGP9qOzW/DbXEurWw3d9JTV+tTTyabG2oKeMJUAcx
KZIOIyrqKwFq0zrnibHdaDS3HX97uI6UNrlWFI8HjUsTuyItKzaWmeL4GQvggrBQaKwxEH8EUtrs
Ohmwv3QrihRhQmIp50Nwp1pe/pwYyCQMP3LvJ5eDDVjD8EqwhZ+kpKY+juEd2l3c1aPbsAjFGxlL
eg82OTYqVpTkP8LEiNnGVZRiu68a8VpQ9P6AHLptV20DJSTFdmLVQj75ZZUImRRKPIdIRjYdRW51
A2HSfItafbi2sLxE7idZmEiTXG69rH3XTE+iYNnKV5LX6LgOymQaBc0g6kRznYC7CupBpG6h/+Wr
XK7poJGNxVrjsnEqT0jeIX2LWzEvYcBxLzlaVnrIKPrmXXOz7kqkDHutl7my08nIbMJOAPlYbH/6
aipuhqoYDgMJ5krKOszSPGZn95UhragOxRkpRnX0s7S4N4nY2RMwCTSsCi3xxxC08luYJhIc6ADS
Z6heh14uHny1pM4vRfIOZLzYp7GcOo0pi8S4Fl4ZIBzkbDI5f72Jafw8nCxZNdo7wTXrR69QM6gZ
EY0tOwl6ktCy5NC3U4DiSJA2RV/6u8YEqBHKFrNrzJboFtf1v0VMv27gnmaOOebKYRStCvbzWF37
QmacesvVNr2AayGNTeDupBK2c1MMMNAdMO4G3DAar38McwEHOVOzfoyjjB+KKrKVQahdGW/tSok3
SQPKfR2hL/MxNsvd51KKfWDMyL1JPGx/V2jGizshlfATaTT8ECILUXvYoK2n6LSJm9I4JZqn453S
/g4qdOm5oQHmTDGkwmu/MUr9llSbxoms175qUJ8ZHddakwS6B9sADi3gDG57BVW7yCBAHCbOG6L2
/JT2o/rT61MQODcwxzf6KUD+0BMY114mFG9yEVIg9xuzp2RpAeuJXXxTQCzaBV0pOxhDRFdWaZAU
QTZJ7SCxyp3uJ/pWzKryruNb2oAv/YNeaO3B112KC3ERbZOiSx4LqpFINxogHwo8WNFjuFG2QXoO
YXC6mxpC+q3CXQgn0KL0mteucjAN4JHB9du9hjMDVUQl3PeCDhDbBVx5QdA8dJGlPedmLlJ7GBvH
7Kr0KckEHbFgRfmpHjIKRJ3XqzECOV0eMZpzkSy3Ko0fVW5ZbKOmhArxHF5K4ZDddhV++Ho+UicS
MX2OEld/IBFPVyn0fVsIGHmlhqGFGRltJNRRUzEepi4smcAXVEuSyS4fw6K70kq73X/9t//+v//n
e/8/vN/Z7b8avv23tElusyCtq//1X/P2SuwmWeGC1GWyHNq8qrNWR/jP1W3YRNpZxzPClhxc/B/c
R3VlPmDTs8GNaWFAWZyaon3oPPfXiIam6hqNyWVZnvemIvlwcS3ytbNUWxF8HOKJQM7jrRm6mC1r
A6o7U81tlry78zweAiCFnncbC4siwjwyzXWcXfMCPDyhwLhuYrV7Mt0RHk+nW28CGsKHJDZjhMNx
DX40uq9U9ienS8uq7cCluwl7txW2XEoo7WXr3U3z0emssrwtIjSXK03RQJaTcYChVTXKtabF4HSx
omEZX1NwqS3zMU4MDbVrOnY4FugQpdRAgNaQUNiI2xFbRUw2V1neJiVhVS9gsqN6d7VmKPvUajqM
aiLrvfb4FYJXyrdUglD9+YL6qneN9qcP8uY2E3rzuSYW5nbB1RWnpehtlKko6INq3EiJFd23gCPb
qqiyDs6WZtmaRIEik1Lhj4hE4pEtcd+ZFK5TqUtYp9HbR4Lr7eCMvjYKhiVlBzEeexIl3gp9TEja
0SgizlCtWSLAQAqrEmDTFa6qAMfaBGTfDukGsFGaKCe7qYQQ292eHsFrTBLQKnU65CUNA/UiaV9F
CEK49Db1r0gOMBMRZO0Ud7Vkc2Y67EJSuj/3LmCmJqKJFUb0g3GZRS9doqrXeFfDlS4SfxcNlmlr
Biw1FM6anfVS8xCKXbeOTBxyxpG+RwFGLDfk+eGpF1EnKo0OLSiXh4eUi8VW2rynLZZaHyUhguuj
QNb0AJY3YkPhtesD007KWH9U6EtEohpDJPdQiuHcOvLR4axYwHIHNEDxjdIWosPrQOMxYu57oYmM
XVlc5RvNHJA3+KTnQ07GJVbKLxpz5ZMr0FvEYlxNXqlBxw2tiNJOor0k1Zu23ShlBxW0NnlsJwlY
PXp4QASl/tNsG1xjowgLthi9TJ7yNuYN/q3476FaVU2UdWMZOplITURQq/ouMuv3HhrXa5lU3rrN
4Silqf4eAZt03Pg9vk5a09pmXfTbrkdracl5gpV64jpJH8iYGyO4gZjfaTY2m4JDAzAN+ZhbvtPy
yb1OLLq+5HSzIr9xYacK6j1UvBLjfLMQkb4KAo+iGiG0NSA+K2AXW48oeiOLbbctk5SapSXTpygK
cZBEFGpnQHKrvDPL3TDQ9Mr5B/eaZZpTb15dkWRl1tJPhbTcVlWmnLt1cI2DNV0T6TgOj3FDqezG
c9Sl7oWzRpd/XWsfB5x19muQ1FhexoDlq77FjGgF9rpOr/JnZT01yTXt/3CCs4tbp5gfkrAo59bp
bHUN+XhTX9EDZS07yOM32cvCeLNWf/+aH32sDUmRuD30WY86MSH9q9BKnN0TZWE7wm9rTQdbp9rX
px269l/fj6dO3R5nzwR1b1HV2MuKbumzbpB+51WZi/flWcSucLKODHwnHUIMROJYh5SsoZe3cy2J
U4R34GYooawd/Xaj60BPvWMJaH9NoGtR9CbmIKfTM7jIkVU4Eh5Nh5jQycljmENgvOa9SjwH1Zui
FmbL3fAACFfZlQkh3Vcx7NCnhJsIsD1osUK1pMy1IyWK7DbIBuXGCnUYWSThdaf273luYeoQQaYg
Ey4x/c1u+MXBRjH85PT9IknTR54vkiJrIsGqZUmyNWuO2Gp9pFqjKJ/DY75X19kBKBG94FPKreIg
vLE7DPmB87uFNpYXx1W4p3Q4SaY4P11iEdYZBmzyGaZrH93FuoOn6cLcLmw4lWKYosiGLJJazzZA
btLvKLUKmRPc2VRw1+lNSUx2P27HtfJn2A9XmLYsjHnhEH8ac9bqOql44FXtrzHR0rVHPFxvxT2q
unYFXuB4G2Hpnlqa5eyeGjoszWMMGc/ynXAT7eIbA6nvy7htbXGDBOQ3eA7uTN9Pc2nM6ecfmpBG
mP1SvOzkMyU4TTyo3o/vf/+loPLTMs7upqQKhbCumJT0oD3k+9xJTgMUBm2trqS1vIFavNSkfNbw
dLqdPo04/fzDlLxwQLXtsyGbZMDPjYsBGRCtplq5+A8Xb3bkhg4bBmNgblr7J6OQL7wuLN7S15ni
5w9TCdJmSCpxkM8GMgWaZtj62rPrl9HaUAltNsOGxko7nC4Whl3a+rP7vailiFYzFRtx29myjeHA
D9y6gnVr686wC5+6ZGEhpcsTJeOiTy3ttOcvSqzi5O8WiUyvcmgHtymtodU9bJZ18eitI5pDu+t/
NMf/N6Ihfl7aFtglzY0Y78z3xg528Dc2+h6zRySUtm93O23//YALMzRmV5iueg0ZQAr+gJv9eDLL
7fe///L9r/w9odl91ctm36Msks/Fnyi7GmzMKVahI9jxFQKcUOe0Zb9Ap//RsOqEd+qqLBGff17H
CvpWVMUMq5E8rHDI4r/ZvbIjyULyhIH2Gue3p2BjLnzAi+tJe2ZT1RRDtYzZ2QvBX1AsmvI58/yT
nmCGj9HA0ra8FHjgMikzPfOvcOfz5MzYHcam4XYcDu4WTdKVixJhBepFoANVd+ELXpzSh9Gmn384
7YKpGZQpGA2aOGFcd2q2FGLWxjp4VOz4zb1ePAQXRzSIiU1V4d+82XAQYq5tqhz0Bgo7Ddnzwrbu
vZPr4NgBVc2G1+YiHVxY1mlLfIlU/h5Vmx29Aqc2yiMlh3180zx8XPGFgIu1sJrTfv8yisXeUGUU
hrhEf17NBmsO2bPy6eFBYnFIHb7dj8bJ9oq9DGXMe83/69H5MNrsphYiVMN5T7QwASewpwi80Kut
qr16Ra+w48LcLj5xH0abXdAk6b2hBnw36SHd4/Jq06mXLhab0AmeYFY+41WDqIeaxFIz8aV56rNv
Z0ZK48ch82wdJLpEYtk22qY70cmcwNFuv5/nxe359zTncT+4iR8EAxvFko99lG9DQ16KuS4+dZYh
mcTNloFr8+ddQmYump7GM6DepXvDCW/A09fGHaxwnh0IH5vvZ3TxoVNFUZd0pPaaYk1/z4czrrhh
pwQD41FZuYE4v49sTOr2wANr0fGvsofFL3Zphh9HnN0qRo2PszY9rfFxdKbHPKUs+JMerba8gRkG
gewfXZsfh5wtapNISH07JjmF6+VtxRYJ9tSTToHz7/Zn/+vgqeL0P4h8ijHfI/o4Nn7q9X9dYeU+
sX3HPXbvJL5r3zaWvt7ltfx7sOnO+fD1dNOnlVPNYOrW3frr/Aajwqt4hcvIdeF4D8bjwm65dFN+
nNxstzTomYZeYLzKPikOwMVq3Jm/pOspMppiZxRKi2NO++HzvYlom/K3ZSqgwfhpfJ6jlbqlj7O3
csbzP/Q3U8hOFTxZAeVBxVZfTSe0qeYvYCZfZ/pp1Hk4Jvr0QaC1n3I2YY8a6AVKA9swcLDvV3Rh
cvMozDKAqXCuU84+5C407Ug47e9HWJrIbIuoteuZCWL18+TBqVq26UOC63/8Z4PM9kUFptabHYNM
OgHRx/0IdpDx9v0gF+56vgkVYRxPVdOSpdkLSoUb13mIhWd8H69h3TveSXyn/+caG/tdspTjfz1b
n0ebvaApbWArSWLfTbEW/PzTFEFqJ/qPOeKuuupv/sPZzfZ5jZmiZakJINZb+Kg51dbcDFh8rsRN
CEanL2yLSxc/roAq6Az1DvlLOFLKYSQWEMfO8Wv23NnSZspxGnp+Ov69eyXuvMWr8etelz+NOFvQ
GPPpQsxMUMHs0fc2AZjnwhJeHMGQJAkhAk/Z/DEjnwEjt0TlrDz0r4qjbDxbv23Sdbue3s/4Tdgo
//bGZ07GBHBh3AJ/Y/bRcJlVjFDqlDMSVbW6EfGmSu8XZjWFMJ8vwE9jKLMQB6siF5+lVjkbN38F
OE/5lXdLu56DshDeXMJGPs5GmeWEWav0lBKYTbeWXkU73fgbiBOPE26bATAVLwsz+3rEmJmpmjqK
ZE62Pt1dH54v2K74gcccMf2EbbmDjbYD4/lFXVnb/6/xLoWpom4omNnpE3A7u0CKMLXEuC9oshav
jWYVXdOs5wqJsLLCOeTO2I42KthNvF4MCi5sTFWCRyLr4NMyvWM/TzSwqpwe45ZyRnRA/4ZHfx3Y
7ibdUV0tjrKTOBzwpW0zXeyzbfNpzNlxywVJgck9HXCcKjeiHR2CbfHabPwdVsLO0n3y9ZmRVcmY
4h7L0FUCn88zxL/YCwaIlufcugGMpnB28sfX7/fLxVX8MMZsRtT4NVcQGSOrjm14Q7uK73//pTuR
SZDCQzIXKSXM9iNUXiEJqdmw/81t+kt7qa9KW39HpOskG2Fj7MulcH9ali8f6cOI0479cAJ8n80S
5ho31o0HdIwScKM+T6CasJbe6G2CV0qwpqaPDsRZjB4vr+ff0519syCCRyS0DC4eDDoov3L5r/ud
vkHWa1qrbJM8UDtYzBWXRp19RVEuCioTLHJ89G8tB7PXjWVXG4wciJGpClz9k3LUp886u6SljEbl
YcS+wXPptrpHTZysve3gWIfmJnrwnCUY49JZkEVQQ42+mWym2bq2sHX82u8ot1XGJkW4UnS0T+2V
3cJ2vXTCJ4jLYEvC5Jdn1zVts7PMGOtpXvSWtKE/5zZAiYM7yJ48Kl6qrFwIwAjEOeAqD50uK/Pz
oSPIpUcXYZ71MKUb0Vtwesfk2F1htnLQlmLjC8fxUwQmzx6+UByqDmNfgmMOwp9yD+13I99adBci
w8FOeYdB/GJC/PWNmAY1dF2zLP5ps1BWG3KRHms+gf/JcA8CLQWSteYUVK/aXY1BIz0CXqJbsnFn
Ebr8ejI+Dz39/MNloCjWOJSaQJoKdSGhTdF6PNJ9eDtudVq8RYfexl5z+Rr4uo0+Dzu79UzPC0q1
cCfIQXjXjtnJPCpbgV4r6/AAsW8BK7o0SYgEuJ2aFnHaHOAYQtPq9IJqiJbXV6IFMCXmC6XHpSFm
l6rXJK4fumSpBqyU5oyEYuHgXR7AlE3JJKIl7vv8obC/r1rB08HqkequkelMSalnW3ggYGi7mk4g
4ND6+1EvDipR40ZPQGQ0DzVbhK11a7FwchrTIrp1/CRf+DZfLy4oCX8PMY801bxRNbGlZKumku2h
0gyQDyFqWH0/kwulgc/jzNYPEE3zZE+iyPcGkQViBh0k/XW4GXHc3OMjpa6V5+6GB3fpw01vy+fn
9vPA01H4eMJCWcW0RpbPGIF0yRZWdjOsRCSV0/XJQ+S/+O4LbXJH0IzIqXZLRYILETZ/AMb+BEkm
vPM5mOFTcFEhZMrnnl7Ydr6H8GpbNsIN64QJje052VJMc/Gb/j3iHMgIuj7TUxHMEprqVH9EIPNM
YnSgt3Z18DD92Xvrcg2Xf2G7Spcu0g9T/QJteKKVTtTXM7Rk+h4k/aZ/KLYJxAzhLn6WcTnaq/jv
7dNt9vP7/XXxpHyY8uwr0+Wng6UHJmwG/lpwX/piaVGn3/BlHykwdxSdUsyXaHeQ6GxlWb58plmN
eUdfKXBuXP/x03PabfKwNN7Fb/hhuFnIlCeV0siNx8OAYQ28TVu3/L2vLeSyf8Ul381qFidpJXQX
uPvSuX/HT6Q9AtqvGzaouS/t4qj9MV/pow7W5m+//14XH3p6BVqwRUzRBOf7fCxLhe5vNQkLtU9/
j5TJjumzvZF/IAS7U538bvi59NZe2pwfR5y20IeLICjxb/VURkzzU67/EiBj69GxURdAnUs7kVqk
SEAhqRqNOj4P41VdlaDd4sPR5Lk69MUSJDatzPyT8YtVDJJNambzaKUvla6u3AiSzX6wDafYApDW
VMb79Wjru/j30tG6eIF9HHC+cF2qYSP1V30CiiAQMJxU8xELs5VxqLfdy7i0KS/t/Y8DzpYQAXiH
CXwon5M/BGOY1WG0goHwLnwxTq2d3tdYcjerZLFOcfnT/b2ysyCiFpI6CgTGzd2TmdzLS/X3C8E0
cN6HTzfLEprCFAuaS3A/3sR7b1cR3Ka78FncTKnmYg506cZSdYAW/gFCmLOzLSjDWPUyOxHbwXsa
0Dt4xb5CtDwkDlWlx4UDPT3gX7YlMbSqahpQyxyIQxJY0O3PkM71a7sJdsU2/0lfxwOykO0S8HB5
HT+MNduRHoa7aNlN6YwflHtA7/WE6Y9hC6f8WsOAENfJ1fezu7gzPgw425EGolwh9S3prLD34/Kn
8g+KgGyNDyPM9l4eTWzggBHUbb7HfWELe3LlPQIUbTDyXmf29xO6vISmokk6fAnZmoeWJqLpgMxO
+hdUFLAX9dt019rdEVX3lbs03MUF/Hu4eZgJAoO//LQ72td83/6yfk6sAizXafVwTjZYuyPYWBjz
4n3/YchZxFkWNLzUYZCe1ew5wW8inZwKIcHrC6nHxdCWPpD/dymVWeyB9dqYlAJzA1/s7Pyxukcw
uRX3Gp1BVu2ZXiMb63Yxrl1a0dkDGhilgNJelTjdEy+EFm0nN11H62ivs2doQB+uF8/40pjTzz88
obLa0q+vmc4dNTmMd+xoi3qRJiMbhYAy/U2jr9f/bJ8qs5OHBjPtZZ1p+ns1saewC4+fW21YD5vy
fjkhX5rh7BimvmIgSmHT+BgodC0ehcW4hOEsjTF7BZBc4QLbThtz2x8RDT71O/Mx3dHIiRSk3io4
hSwMOS3Sl7v5ww6dBZNNG+WuHjNi2uIKg9uG1I4r1+w333+sLydOB+gWKYAjo5lIYLMTJ1jYCISa
C3gjlbu6eRnKwgklLLeix+8H+np7TSOh1VFlGmhZX2AwwzJFLZrqSjQWseW1TiIJcnJvbWWem3//
2Z6NNjvguH/0pl8yWhNvlFfZrmCc6PtKtSf+Qr5dOtpfvtZsuNnJbpvWazpC5nNSK6ssuhY7LCyX
ouGvUd1slGmXfjjLmZY2sVZSn/CPKbaqm3EDL3ZLWz1Ex3fwDw9LKNDiR5sdZUHHkgoPj4myD7fM
7nfpbnDY83/VX/796Gc2v9lJDiqvpqUbo5WbejPY8KE2cOYfje3EnPaX3oAvsdZfo6mKwcYDrZnH
WuL/Ie28liPXlXT9RIgADWhu6crLSy3VDUPt6EAL+qefnz1npkssTjF2nxU71s1eoSyAiQSQyPx+
tY9qo0a+OZ5eXqajXb2l99qzioce01F2t/1/Wq9f1vNkDSVzqol/8JQ7m0nR5lKhlSoSlv1rUPR2
VfZOlKJKtX7WwUIJIT5z26B0dbqbWZzNpgQhGBkvdwpilrGfzq3AjyLsh1tAc1aC1RT+rganIyci
aQZ4MH86MS4c0xh1SBBnAo5ZvUN6KisgzIIzXdM+NNAJXhnX4nczELAYwzWU/VklF8ZS9F4raRnh
+WcPhq+PoSUbICfxRrdjdrW6tJfXwIW92aobuyCBB4VTm4yCBFTohcIGmRrGQlcDp0+3bg9w+nuz
yUSrAl4hJ1dRruonIgJAWz9V0ozqEbjhvvi8/fev7/Foubg0MNtaRqnlJA/xteSzcLU9hnQPrSUJ
ya1pNwv34Wb8uWLy6gI8Mzm71yS+j350E28EIHoUR8CgrNjxdwCUQfvLm7L0ayfJpVh5Ocj5q0TA
gzLrVFgk2w6F2oASfwz3f4497nBoLH9lUhf2UZjTgFhCORnwBbPlDehTwasQZSFor4Tkx3YsNwna
5GIoNK1M5bJ7/LV0taxlBfqYcH/1BGFmRK32kNjQ3ABFyVbcYgP247hWcbAQSr6Mbnb8yUy172L0
LWEyjc2fYsCDtJ/Oj9Ck/IflrYISYiJTgjipzcMyC4o6kaUMz8eVNVXmpZv4O0d9fe/mToRk7+3p
XIhcl9bM2eMVBVMuTg0Iq8RAiisBQAUDKE8oX86A0gqbtT1ncSIVQLFw0gJMZn7jHljE4zaMESh3
2r7ZtNsfwoHMpAVe8srAJoe7iiKoGjKmvCdmcfbJZFS6F/3UbMdI0qDdk8bOALLu1Pg5ev/hHKLv
W9cUFPNAFhlpi1k8SRQVVKuE0rM+IIAASQLYoF57Ugw166fbpq5GNTM1iyOBCvFXrEF6DrJnKMRb
xnjI6o/bNq4W2GQDODiNGYpKr5N1vKVoDOjoufS/+eEb5Axv//3FMeC9GZFCxpTNTwINS6oRDQL0
nFHpOBrxNgrNV9KMK69EVxFpGsaFmVmcaEDlCeWwpWcDjeFd/wKwiGXmv0BWXtmv1sYz87RCCWU5
imBIzX4x+hr0z9FaCdLVKp2NZeZhwB+A4IDr3blDsYXSQc4QwnrqU2DuufKfVpTOTM09LDYSaNf2
9IzuX8uUE6uWHlPzx7+4AEr6GPwMFcjTdnlxhMkaJWVClHABAdwlcJGj8lLrKw4w/dIvEeDPSP4a
mfz8woicDuB4pPgu8Z+8pbHrPNWTt2u3ksXPb+KdWNKwatj8lRUty3E6agU9m2Inty+K5mVrBf2L
rnxhYjoRXowEva+dojaYrlRI6sEYoATUZjEUsBuiuTmBDsQ/fB40lEmoDUEOdp5oMxvoOidjQs9h
fOzznW7cQQLntonFIPPXxDy51g+0RVc/TPR4XZOUc8ZXHr/+HHCuPv+FhWkrupi0FsjGMckjrP9X
P94W6FKANPwjwcNe54ElA4U3ZrGTueEuSLTfsvVquumr3PoBs68mkXpUe4ohVo7ktehYCD2IeL0D
2eICHOzenk/JnGLALXOzNRV3Y4Ekc4Yw1GFRJQQCcK2UuMBl2qWu7NGJHTl5IBUPZi/tCrn7GAzj
Wywl/q7X5eylJdkDRF/2bdrtCmXixza9JRSNWnXdDxtqDFs+mGhXHxU3SBKvpIVvmWgxBkJSyr2q
DqEVpZJ7YYKgXWYKcaJB9cCsLayoKp+JSLkj59ArBXDY6SXzo5ENMDPMEiI/Cd61Bg5UxxDsg1qA
extUwDs0GlBlJM6h8hJEFtNBox/J1i/yV/Q7P4DrWdttrevWgPcPb+iz0JbleJsQ4+fYFvtSbjeg
O+GtnmjA8ckqQIr1s58G2xKsBl3EQI1H6n3UmEclgY47VLMsylCxD0Efb1SJq0vdg4rdTxHdfsyB
maoG11A5cOT170FOjpBH1A4aY80mS80D1JCgLdRJgS2S+sylnkM2InjVu/5Yqupvfwjv5RYqKVRM
iMHYkSvxCT7Yw1CbL6yNILoNaiGAlWLT+JANGAoJiuwdgQahANTH4BK4lJARMnLdMbTqmyRHu0iH
tDiECbVEhp4dMnIQgAvLpIYWo7GHuhKgSBSFCpW619XkNMZoCyhUvi8D8hT7GUA+fNeHpRuO/iaI
moeEmqYtV/EvUhqJ63P97Pd68qA0mQnIXiMgiVjX3+MRGi6oUDWht5gFDtflaFPr5b1a+b+BC4P8
TQlkVRqw7RBnEE2rAHE19Q5ypOA5QdG7CLs7FYk9ENHGxJKK6H4s0zfWoNwNx0Xg0szgZWj6x2o0
Xxqim1ZBdAjwdtLGp9VTXvdAokYg8qXjBqrR36qOvuc0OKW0qdH4kDQHcMN+A2ywS7J4V8XmFnT6
+0yhG1Cd8bbfgu5BILsXSkYN3nXOgT2Xt1XSPShcq61GrXajZt5roro3A2jIdIn8UHfxE+tQESuR
6DWOQNHhbb+yIy7FQwPVXLg8oeoIR6+v0UrwAl+8iemZq6gzaUvohP68HSGW9qlLC7ON3YxBmJIK
WKi7b614YTpSgmzlIXnpnHJhY97mJpQSFMQANmjb2CP9SfvYBiAXalBQINDMf9imLq3NIjyJMyMy
u5yeff6cFq9a9VjE/3AaujQxi+E9GP6hyLC5h+DINBHzWoNCc1dfuUFc39ZxVrm0MwveoQ56kQ4u
5bl2kjtxJzaVsPmBvo9uu4nPJtQKVubuOgkyszg7HQ2kHDIoYdMzjsX8aGxUNNShdeQ0yW475ib1
Am+tcF+eZmu+RQFeQ6lJdaZcdQ1SzUhVHURupF1AP9+YR+Eae+itooCfoTnLeC62/g69pi/oinSM
u9BdTYtP19lbv2B2KSgI7yO1xp5cQ+dR9pN3KYY0Tz6doiB8IAMtZuYPE94oD9WV4+jiCr8Y/Oya
AB4q6FyKP4K910LvG52EoOX+wxK/MDELIkCXR3UPXYpzoZDT0EJut2k+Kz1f8da1kcwiSTqOEhcM
kyijjcr0W1tbe0JbOssYuoJ3eaqa0lWHTJj6ALeGGIgs129+WrtKb77qCZofTOhR+tGh04rd7blb
DF0XJmfrQZK70RgGfcTNGqpt5TEbfiTmvaJCt4Y/3Ta1GImRkzAkCr2sq95LKepLs4jN8SxH42DJ
JP0G+tZBBWz0/8/OtBwvTsAZaQkFIR3d4pAf0h8bcFLXLj+LroD3MwRvJKyuGovUMmmFMYJaWFJo
l3XiFBBl5WS7OFt/TcxvCsVYhV3mT6MYH1oT9wWPVL9vT9TKKOYNRQJq2ILH+PZxnj20Y/LY4txw
28SiR1+MYvYtwpFIFFpj41lNCpz1fNS1jMlTrsTnaiiOyqBaeiqt3LHWbM42FV6jxLCZ/EwyITjY
P5B0V0n7NP5UirNhrqyf5c+k6CjM0MG0uMq3iViLzIbiM+HAHkCF63tfroS3KTjPgze6Kv/nWqrM
lqiuN5BuJLjh5ABqbwJfeUcCqMcJWQM6yl9ZPNfPR1P64MLaNOCL1ZNr4HWBEk/PUSBDssgNcGEI
oxdeH/34O+pTLAgkivG7DhGS266yNJOXhmd7lIb+wIZ1HFfj7L5H/TRE0YsVz1g8b+imbjBFQ2vl
FfWK0A4Z+xo2hAvBzHQrbYePaIILdc5UZwthXnlwbg9rcUIN9Jvg3QpPZVfEK6NnckXRPHDu39uj
6uYn0JShsjZ4UOzY8n5z29zSLF5amzlLaTLNKHGnO4OqDLpztgnD4oH7xkpGe9GM8dftpzV44SWk
G0uoL8hY1xCFFNAmlyCFDCGl24NZDlB/rcx23NxntQKtyfHcqRA9SKCLdAA4V1nziikIzRcYHun/
3xpmdPYYAExiCOH1HgxaPKyAev0hF6jnMgDuIrty2yoro1pazwZKTqeHDhXtlbMVJhNgopEIgkMk
4O0Ex7qsbKN+b/jj7dlb/kZ/7cwWlAC5PgPncDxDNcepqe4O9Ijq+pXZW7MyO9/lagTxAWUcz4U/
QNA5c1UBPel+JTgsxnRg3PE4iq6OKyhjJItojGg7IgYWENTBjVU6ITdo0ZraJSB/2FVW1u3iuC4s
zhZSVVcwU8CiHk8SBNALi56I5N3+RMvB4cLKzBcy4AUiVtbj2Q/pM8og3uua7JXG35mgPgVKaeel
Zqlh+L2HAPagiZXdazEgGhf2Zz6S5jnkZib7tTOxILkT9Fa9hcbOUbYoMjnW2lVk8bx5YXDmLtBa
xEJsG5w3GUgHBdSRqmcoXBkGsKwVWfEaaQoQVyv7wtosTOFa7oPTDmvsnhwyFGum++AwvE2t08VB
P/MSrefVHd/GbrNdoy6s2Z4FLzUdaChIhalln8zDkRc4/WLjGzLSU79y9WiCbn7bmxbD5d/RqrM4
RruahH2Ij8mjpyQ6i+bh9t9fXhITW3PiO2hzrmIo4pDmQO6eJXLWQPlg7w1dWRBrJqZQfbGv9Dor
yzFWxrOgGxXipmwPEv/tUUwufe0Tf0ehfDUBeXgZPFKMotDHba5+pHl4zNFKmw7fbxtaG8ssgnBp
YiUCJ3jmOZ5iG9ZAsy7MrXi1WH3N0PT/X0xaVRCcDyMNt5E6cHvjR00A+wv4yrb1fyymvxM3ixXA
SMt60GM8teefNdQ+y2hVKu3xu2mPm87RPJTHe82ufc02a8/118U4U9oGZJH/cb1Z2CjQgJLFDWyD
rfpmeqDuP/Z/sBGh6981KyNdXkd/jc2ixqCouugLzKco30bzm5GtRd2rcoDZaGahwc8HQ4FaAs41
Noi4Npj8h2yroyJy2K5276w4hzQLCiOJI4juwBZDxbMPGT+UTklbwxFeDmGVl9FFQ8NutZNuZYR/
9r0LlySq2o0M4n/n3pvCrrKdauQzq7pLPX1lNtcGOAsZiclrpTLwtdKBWEQ/SXgrLqVvt9fyStD4
s49ejIf2uZ7kPuISUgtOqEFGoTdb3SZitGu5X4lQ161eX/3jTxLzwlpecVkOAwzJf60dSCW98Z/a
W/sc7KEg7KTMVd6yffMS79eqp5anEnxEgDWnBuuZX+Y1UUeNTCfT0LBj8y6uIgvaNmu78vRF5hHY
RDYU/YcAjChzGkWulrURljgypm/iLTpAAB65V4jqTlewdfTj0qe7tDZbzQaLRB2GsMZ96ANHTlZ8
C6oXuna3XMzyXtqZTV6lVLou57Az9ft3d4Or/Mg/Q1s5pNupn5OcumAj8Ohrdy/UwjBddr+Gvl7M
bl/8hvkJAAKHSYBKnfGsnWRm6e/C4k671W2QByoUHE048bXux8XQfGlz9hyh8IhCLgdOo8R4l7Dw
6ifdg2Td2FHe08eoiIhHDTT91D36PQ0DUsZyJ8dvEH4dTlFHwpUH8CUfvvw5s3CQES6BVo+fMzTD
pm6NkxnHkCpby5OseJU6O0VIOhtydKCPZ4MUuV1W0HlQOXLqcrlLtWZlxSyPCQXLqm7oE1Hi6wYv
ySlDsVo3nsMmdhNIGAVtfJcr6krcmVbC9br8a2Z2YPEh5RxEJczg3IxCm6QF5ly7Sym0U1Xoe5gC
bU51vGJ0abM1JRRIQ0sKnfPzGuIsiTg6f3BMznAFiJQfQ3C+HbqXDaiACulo/DHmqiFIGsRxiwfQ
c+AfC/qhxtLKcWFpBaBMUtcZgBRoJp1zUaFRkfnllDIDLx3F+bhEucGp8SZyUHdYaxBZ+EgA4AAN
hsdSE90Tk69c7A3QGckKUeMjjfGZywlEI7/76lauN6n5S0eb1u3JWxzbpbnZoa/yoRHbB5g9yHED
7ozHsqdoI20aR3LjfUDXzE2ePHPBL6ObnfMSdKXUOWo6zgOEkSFsAqpI6Ok2ZJKnBrsS1NC17oMF
9/hicZrvi/msTAlXDgUDNJWfJL0bImdlBheOQl8MzPaFtkG74BgguwRCfGXFOt/TsPtdaOZJFZD5
Tvo97v7eIEG2rhjelYj+5+ejS/vzUtc4k6EwqWGARvEgmanrp14O5beVUS59OKgSTJAp1OajwO3r
NPIOFbVZG03HzMHW0XkzkYMgyI4eDu07tO9WHGX6c3M/QYk8hO8mFPFVJV2TqXHWJwFCVfMk8afR
iOy6A1oz/9GwNdz4QqgHq/qvrcmDLjwkkMrYTxp/wD0OImvNvmVoOb4f9VXwhrwyqNnSxgNjVVEK
Q8JFOYaMNuCpbKsRrupVGxkkzZVtZWESUYzMGMqFQUO9gumkRACU0GGxtVGggMTNbNyD75DH+z5I
DI9m+oq9hW3si73ZRBY5CKVQ5kAskd+ImkJH9VFrxYpnrBmZTWLHzbaTexgRAorhcmXTMLNy/+O2
vy/4xJehzMKi1vbQ722wqKCsC3X7YxKoVknvRLm5bee6YxUyGehSwjEZddbQc52drqD+qiNpkP5J
0P32kZ+WrPKV4an2GXUlqpc4z35sr6WurukgM6uTp164vPClEMczWIUnNtCk0bceIv9dYod4uH0v
3pjdvxKoLq04yOQAs1X9ZbBTkLkwq5pV3nZNiRfiPlB2JunrRxVSTs+353TNyswNIbFK/DbDiQOl
c/dpkhzUUV2JuYvuYaClF60Mk87JLOYPWjSgQKfA/LUITP2xZiMSQIpTRz9vj2XZP/5amkf3MQ6Y
3nAxpRKUH5KHwuWprASQCcWG4HzvQnpwZ74MdOVLLZ0LUPH/vyM0Z36paS2l0FmZ4n3rJNvknNrc
AvnhT5vlWh340r3mi7WZPzK15G3SZOO52ev3U2exGrvyywR7rTaARXYWXSmA+j/Gh4YehiMpWGqz
/QwK5mWEMi4cRB4bVOtAocCt9+xxSpcE3mq6ZCHyY3x/rc0OIdDoVFXcIZBe2JrQcilPUW5DZnzc
T5E/h+jw2uebVtLVSrswOHNQpgi0g9EET17I/McvksO9HIK5FpWsFOztajOsEYcW4/Jfi1c1cqkw
WI7Kj7OkQkergmIHmsLbcCX6Ly08mSpT+4Y0YYhnny0q2y5NWkwkZIbz7pSBrhlDt6lYe5lcGg2a
mlHQJTO8bc6ZOLjmJWPVwT3qagdxRQupZEg3rgxmqZb7D8gPrV1UggLfbJGpSiwyyB/glfVkljv/
UbbBVUa5Go/taKOf6E5/LNz8ODXmxo/isAqDXLhrfLE/W3Zh1usc7aTYsD2+Y+/SsTkFrtpZ2st4
Z57DO+qgivyX+I5K1bUuhsUFOEEM/2fskwdf7AVESjM916cd9jR6/70AoTP7hi5dBwCWlfWwtCVc
GpttCTEkv/rWxKHBkE5jdUzE8+0wvXTSuvz7s0OJ0SGZl5qIlqLJIXYoIDIWfIN07Z626k4x/qFd
Ct9Nh1gp1gB0QGarQKgVbbQBm0LAofyKPue02WFprLjn4lpTKbqbUc8FIZ7ZoEJkfQwisNbMGmWU
RnIIlJ/R6iJYeqJE2zRuFNPTL3qMZ4MJuDyq6KEesAhGb3TaB5zCoS/UOBALfwV9aruW0Vpc2xcG
Z8FYjbI4KEsYjAbdivrGUcgAUNmv2y6xYMXUlClTJaE25CpSmU3CByj/geqiaRZFxYGeQRyye7xt
ZWn2vpiZDUZXZa6nNJLQwmli55S2qR3ZyuOIZOu0kNauFEvL9ou92cYSSAMpJoVoQHp7PG1MTcam
C2WTY4b+29UAtbCNXVjDZH4NEhVXc9Z3oQR9DAlA8dgr2Ck6gZHrTi2xVX5czbDe/mzm/A3USEVr
9CXG1+wbNzXBs5C27UHehRB9c7M7Y8vPkDtY2wnWrM4CMSraohE5ORCbjM+gfiNop+bonbjtK2tG
ZhFXhjRy1vFE+ozTDx7cSdpHWK0dq9Y+2CzQjpkSUvHfH6wDIkaAiFbj7Wvqhq03/tMqyGIhsP/B
6KuQF0eScV5rE9VlVvAR7l97dA+HRNE1qPM7zYE8s1U8AQv/9J9NIhTJEAnREwepXwkSSbNoJZhQ
0AU8sM8U0ua9hrbFpD7G4UrRzdUFbSonhygMnuFNhWnIbH51/FEa4w7nDu2PZspEhk4CuGJpQ9jS
7X93u8SpoaJVrDGG59M5Nzv7fBFUhLnBYLYwdmkoLCjOrTjhVcCCCQXk1okLg/+B9vB1ZDpKnuM+
qNinepb37Y7fE5s+o6kIfeep0x1WA9bcI//Yg5o0en5RKgWJsK/2mCzGJi5gr37vHeaxbWkX0LuR
38Vu4nmZP2/7x9L4JvoGWiYNwBhg8au9Lh7MnAR0wkrojQ0N9e/Ra/jWdGh1n9YAbb3027+YVCcs
gi6DxTO/jRrKGOlxUmXQf0JOdbo+TdqUmtX/niQB11m4V5sA5hTXpv81OL+UVmHbcaOSJgSJ+Y6M
4+5Hg6uo6sVoeF97/l1aCkwFrtgwFaQDkYb/OqG0l+sKVcb5H3ZedpTemSdtQ6eJLchS30tutSkf
1sk/CysBbCnQhU0A0abs/1erhkpIXrEy/0zkDv3CFEVawvuH7wYUFOCUAHeACzI7/iNrV1YkBY4W
uI7KUiHGlKBUtXFqKAND5dBeu6JdJROm74Yn2QlaDgQ0mBZfB9VVLe/DkBWfMi19S4sLZBNadpfK
8Y6z9qcxxtuuhjhuI97A1XR7NXiDUvRrzNqpZ5I4tQg2/zIHUHgEQ1NeEELRzDTmQVsXn6kOUFuB
E1keJ7VVyNI9i/INQX9SaOT7CvxOiZFTVg97UsV3LR1WKl6XFq6GLw5oFt55IJk7+xq1DxUFGXeE
z/qHDvm7CXeuDI5qoT4P92U1Xu+kXfAxWARrELdZKNPps1ChVmXeDvkIoPt2sNW97Gb37XdiC0/f
oKPbqkprra8BMht/9PQuUwNTZSp0RoCsBxkM/NyZE4w49dIqnEQPihQS3iPjqauiyhOIvDxRPSpz
s95qelifoDoP/lSKDteMc/IeCaN0aSNQfBSDVoW+xg5UY0rQHWqFpM9RnVGn0mvIuup7HASFLYqi
dcjRT8XwmtGa3EWourFHo+nv/TroXmNVDsAHr5rEkqO4QEftgFVnocR6hBhJqSeJpbI2Lb2u8mln
9YQyLAqmpsACwcq3MUOvra0xP2M2G/nYO6WSgovatsThJAXWOkUa0HACXZfu5VRjLyaXzE3NdaCn
k0JrRgdkV7DQ+7T+qMFVOI2csT1Dn5dXppVSullf49vkUh5afSBxZSOCVGLQUBeBsAKpo5s2SnFH
LnvzXa1zfY9IxRo8ApUJVgz+5dKoSQ+RHMa427PAfM4CUX/nLArh6BDd2pgBRxWmTMCWqWUxfISJ
n2OKWPhRQcrsm4IOXURVkRj3UDxG/brmp8lb0ptVZUlZE5+irEsfAzNpGrRXBuJTkqrAsIuCtTbE
dpXOUtMoSCzoH5Y5Wp5DPbTVBtlRVHPLPTBLxDBsVIMUbpHL8takPgutqoOSvVMnvpzaedQaaFwe
azO1ZN0fKqtRGsmqUz2xRRyFFoGW0Ukp+1dT5poViwGzXpDyVUBCeyOVKQ4vqf5cmEHiVZ1MMbtj
cI/mF/NDL0of7ZR5MTbIO3Oc6NtwTB7G0c+36CUqQUmS5R+Yi6HatKXMk50htadoQI1dFVKnRzuV
UySRb+WyqKtT4nMRboH0S6hHeMfLXyNPhmYrC7NK4Fpxe6/LQ+vmaZk9xnEf7qo8hYQay+HQ6DJ3
fIP6FnqTU5SrqBnCX+2b+2EQ7HngNH4vEtJ9UJ7pjiypaJidWIguC5LqURN++D3XSfzR17igZKNa
M5QNacCcNYr+C/noDIlbPrg49wQeTdPmlcpZgImuyhZra2itIeJoEpQi/9CMQi7tuKLsWZUav9po
fTG8tqKp0J9L2uKxy4do2/Ih2sR51+xKdCR2Nhh8yj3p9PEj1wYwfDTS7jUzoJjfQTcSp0Lc87Ra
8omdsDR7rNC3/mAWyWBa0MwjuxrPEC89rzSvKXly8FO5fGOFXLsd0dEYjU4lecMlIuVuUwQ5tTOi
ZqmDJmmUasuof7w3O2k84u1aO/ZMy7YdkWPgDflgy0LPnXwY/QfklLM7Cr/bKKyS930qR06sYUuy
SMDqVxK1/MDh3rmVmFqMP6Yh7wDe8TaqhnIqVCpMO0/DYiepSoW27bYa70lRQB0u1dEUrxFfeSp0
oe9T2poQuAqHh2RUGtcvafi9LjTyuw6VeptKZbclQRgclZyoh5Zrxp1qRC1+Hx9Tq9Az9a6RylxF
3KCllylm/l5WphxtzV4RJ5nXpR2kefaTGwTXbd+sDnJXyPd9FvmIblXbP+OWjG4hiumtLKPDf+LQ
SAA20Jf8MVHy5p6P0JTg2FdPaH6X8YJQBGSrhBm682Oj/RYMCHrcLPMHtVWFv4tbYmAdaQn/DY4w
eYz1ABm7fNQjL0Kh4dGkDc7rSWZ4LGcRaKDFkKVQgjPIseyLFr1+YVuWVtSFPpTvw6a1G96CO9ng
VvUaZlET2LXaaZ4OVYAXnB4UG+/ZCboT9dhW0rpzY1lKUfcSFxvsnuNbpZI6x8ppq0duFupDRjNI
c4ix8G2F+DpSiBUERyuSdwh6SuSWhtTZGhKonpZq/Q8su4rt804Jd9T8RN9j8jzkPSmsnmuq3SeZ
7LI4E09AFOZYmiEkTXM0eVGcajZtInUHbQyQWYZGYOHW6Ho/JFqTvsWy37td1KNij6b+LilKxY6M
lrpBPTReEZkUwRMhvypRYBOFxQ+jGQc7RkNQ2LWO3hROVwGiE8sydwupghLV2Ap3LEpm8SQLLfhJ
7gaccgeBO0vcsczqcdukQQfqhhErD0NCip0IfeVUVAa0hAwo0lcZTzdhJVXDpxajI9RjcQh+RCRL
PvdCuYvMrZ+P9W8Vz6bPmMXGAzQBVV0Zo29DyyAvHPSm5BY8MB5kQxiR1VAq4+wmmB++63XcJV7L
/LqwIWHNHJHl6oH4Y/cEJRP1LusR1vogam0l4qUrm422kRq5tutA/KBRGZ9aIzdf+1xpLKVF7Zwf
Zfmr0fN6I1WS6hjYSo+5gkJSENdARgiU/r7AZui1ql5ZgpuVy/pyfAwQaKxoHDU3UhsAKfSOWEj3
GR5Fj4rFfGyrNsq2Bos0kfGoNjrd08jUDjXOYa6CCgC3L2v6I2cEwGgtQbIHhQxWr9cAN2Rq6hhZ
ENsazRRQEOLRxaYuLODYVVtSeulctUHndYJlng4Ah+2XKt10AwdJM8B/QkBm8MYkGw/JkBErwmxt
uhEc87QHppEL0zwYMYJvYTStZaB32pGaMXkTQgqxj3fNQw4AqEvKULNV0g1WRwJ+ArijhQJWjAex
hgF6nSQgdgqJWVEqeqsTIgT5EdwLv+3ec6aldiW49FMlKd9WPgts2g++05Rt6rakVreZ6JQNhDZ7
RFct/xZkkWolCjUOQg00G/kUQBDDXP5Gx8G3CDVky9fL34B4micd4AanzsLuUdHy5sUYmHIcxhyV
XH7fv3a+EZ6Crs2wrej6Y1QO1UPZaLmnt2HoaQ19lI02sQ0fzIqs6545YPb3oi3e0qjMHTRdx89g
u3Y75mMP6SpOnvlAXwTi26s0BO2+1I1wgxb/1NwyYMh+C63PDoYasOe4puiriYmEv8c0pLSoiNyx
G+q7LGRoVYrH3E15ge9DK0gxG4RuEdWybROQ6GT6Q+GmiQAvIDeQ6+uSEN+bvgd6/dKTMHWFXgB2
jC33EVmK96hSBneQU/KAtjV+wLYNgmMJ1lMVN5LNg7HYJkXQnFD2ptkEaHknTTMQT3uUa5JSN51Q
b2lt6T5v9hoOJY6eQVfQzjmq8cI4DHeRIX34ofEJ2trPShSG57dQJ/K5H1uKEdXHRnTpZ5DjnEU0
8yd4JT/NLizsfAi5a/j6s8+l7EB0FGEoXcAfsDvgXKy16R2LRuH2YRfve+zvrkBllBuavvZB80Tx
Qp1rjkIz0+3q8r0cqLLzOVDBSZaidI9Whe3nVdxbUdF9z6mGcyeLtqHZP6nZhFqhmKNc+Pfc5Ltc
bbDJ9Y6PHTwqQ7eVVUcM7FmumTuGBd4pyAaZeDx0MflViwOHxMqLkmaO2g1QBY6OfTscqJ/fo344
sdoCZR08M/eKQiLsM+2+jdS7NjIffY29MxySJ4rKXUB+9wnbRSOu6jrdQKDd1YoctQU+orcYSuZI
cX+Aq7llorhKFlc4E0dPLemAh03GX5FMgJBXFJB2pK3I5W3UlZ4uNQ5aMbdpkXt9lW+J2dR2GoVb
nVW7IRSpEw7pRtOz3wgfkoND9M8i6lzcccFRzLGJK2FiMVY/jiUVNvYxN9fx4ECGg1EGG4WEPwio
8iqJPAl0GYjqPYVF95ylNSRj0uauGpKPOA+fM+7rVlKiCpb1WEBp6foNipwryKqAdMIS7TFvgZtB
VSe1h6y2VXDP7VFFsCHhB2RoNlUT/8qq4SnVMm/6tXILfItRKltRBB4zgx/ykP4ouug8JtEvVnWK
bbbUIgnbqPXoqj550cu2tvoR5yf0gm6UEuOKBvYi4TJNdPUOz437oeO7bGiOhNeoJql7ZEyE/5ig
pgWvLqD9Fsk+FZ/QUtrJTbUpcnR5+NDhEdVjWjQu1Eg2ul67ogS1I2YukOPbmkCQtcV5lodu2vVe
kTbO6BeepgkvwHEPJKYtzfS9UqvvXRg9cJEomy6ON0okeyzR95xgNliThHYnCk+F6LytgKODvddJ
UTdHgi63VZkcKmO4K5j6mqf9G/FxFex9bNdJg/J8v3lWdW1rNN3erGj7Xxxd2XKkuhL8IiKQ2F9Z
e1+8e14I+9hGgBCLBAh9/c2+b+dETMy025KqKjMrMx4GK51L1xSM48O0JYs3r78PM9oLVx4ixIL2
c3VYentvw683Jp19mGfso1lrCrl/3GA0CfwKD8oWYgN62E9wYdY2O+IVOoaeX6fIEel+trUzd8ct
yz1nFbmpfsPVrVu4hqM+dGxUsTvrM9ddEaoSuVRq/FN2q/IVSU4eOgOrZQejftrGOyHcYivgE5RS
iQ2boHOS2SrvniPm2B2aNZYLth7rLkZDiNF4Hv6Nxi7Ghf+3CfIG57lHs7fMWdRFdUzN8il78kxb
72jNwWHmdbIyP8MU4WUcc1fSjNYWz8H4YYdk57smq/op4XA6Wv0ew1qgs8rMO6xVDDHj5ugTdODI
Cc/8MjzRDWM9cekBrhW7LgpyHpAmsxexp1uEAolaracJYyyQIS11Utu4PxtAE2TmxN1UJUvr4uA1
r25PL66iqWstT7wjCXz/PtyRPJWDOPu8uzYDHh9Zz/sIra8c+R7OMUe76pKS90UV2allDSYpfcAj
Yn1XUKZOA8tWhDPyeki0tx4mDCTtKlJBNIthanU1xI23ULWxE7Rfi1+dZqv+j3VQlkSjn6yEv3SB
e7P76eo0dYpru5MqvDmRHHP4GnQpNXWqww6O3xXLVCgP1Fr3VbdWmEKwg+JH9XFr9LXW/ZHXwQ4i
wswEbuypvojgr9UZCrvYPrWN8w8pq+mkTezi8zlowuytPhGYAAe+2i2NSi0e3awRgSCSn93ef54D
77TIOu2I9SdnszfNmHRNhx+FkmcyAJHpPa+whfkjRr0v/pbLdci8wWIJ8cpPDGqHwbaQMeXevY6c
Q/wSJKO7+fGK+Ih8KumxhiUUYIoX7Go8o/eGC1TkJ5vNnwA2nFrLOjQz3fESe99zKDKc6IKF5hrp
DR/GPYeVTq26yfvJ3u7C8Nfe3T770Ho3PfmxKuQWRToNcDzDBfHNgxNjbR2zC/0ovSkGJpZ6DmqE
z7q4dm2ASuNx1jh15XAKoLIPSHTv1vWVP77GMPy3BYitqjZIoII+wqsffXPaHBxUAhWMX24oMYGw
U+t7dToJpMqS5kmH4p/sBSBLO6Nhk4W+3OHkJDKy3jS6AlmapHHsc9d9qcoF1TyEWzZZLcK48ATu
tacl9G8OG3J4sa4gQuSStDQwBRzo/okxwivpTONhK4UD15u1/DR2Vd1rKZbCts16XgiGZ2qhCvpY
iL0ycAYXJewuhXUfxd85dH1sCUIAyjhlfTYhY2jtBd+7G9zRjOO+ReXIcxJZf8YVPVJI8WUK2E9B
SPTO4QE219ZbABFFMle4asZsP8E0FnRs9qx0rzwMv/DLTEWgztQZn7aIv2oF57hqvm5q+KTNsiVL
GDxz2YhYDQA6OXui1Bzq/oGWeAEK5bKr7CmtfetztglL5onuPY7yQeeb34ZT7HgKuuZ5zN113TGK
0keRqFbTy+ZWTTa0noybpsoF6qhTNXVCsIafD9ME4ZNj/9a2eyL9+NWscsdWgPq9uvdYjYqnxXor
S3IBRpYtrtkveO9lhTJR9zfbm57Dur4JEX50/eOCYIyn5KQ7cyCDfpKuyhbTpGOlc2gcr7Pyf3jr
DXFYoqWuKYCk6t3ugrSePLRg2NnF0BLJ6Ui0eO4hI3V6zAIB7z5E5154iUvW9wmy1FLHzMe17/ZN
i6vs8Gzq2gIPa9ECiUyo1xSq18VaNbl23fNANUC9tbwHnMZqaZKohLLHrCgEeFw8ON+jRR2mdW9V
H8sAtNEyh14uN0eOZ8ut95Mf/UdkdcA56RNnqHPthEe1zkdW1V+D0Drl00e40dOCCZlUw8GHi8Ey
6ywi010rdXJkeRFieB19/wt42rc74VHx+6u/TtiQKsevAH4Bs4Oxlmzus9HRe8CWZ9vU7zRgmcO7
/eY7t56MBTrGD26sHyK7k9LNVfr0Rpr2VE92vDbkjGfvq9vE2Vq8PAzCTJmqiqey/7Id99mW3oJa
0BVkCZ9qYrAiDQM9pzr1pP2a122/CboTa/MP0tgk4P11beBLh2Y86ReeU8HykrHryoMRT2cDiK+5
L9uGM9blXjW91I3A+zBd5rAs+qn7xYu060L95fIAXEK9X4Mgpo73HWA1l0QluqYgaVyd6V4fVTAZ
uIGE+yCqzshCOPu6zFSL9kLZWGjyMgQUY88QkEK5ZrZnxT5fMY+1ueIY+ENXFYLPe7M0mV/5JK5m
uBw63ZlRDEoYO33HFOHY7EBmQKXs7Fiv0nEei9qlu41zF8DD7MUafbqYRU6oBSuAcAHSRv1jNfUX
uQ0fqyqPkZAVsOfq0xqjGwvVqQ8RoGPJ8Bo0WsbMnxs0D2ve2PwSqebqwxS0ob6E6bX3n+jC+xSx
Jtk6UD1TWY2pE02fAE5/keWMZRLZRAmLwM9rZoHm0laVuwE0wErpg3LNGTiz2sHF56NzuyFZR1AS
lduaZIzsKHa27WfGLwxA+LRgmJze67aTWReKK/Nx0xse7YHP3ewgfOlk98OU9GNIoJ9DjKYIVaW3
AcqiYACaqZ1vz9UXBFw/UAYABSTa8FMCMJpD/zYRgkWKUY3oWmeczqn9lpMUiRyNShzTfkUtxmQ2
kCUZqZKXFgF9f91Qb1cRSPpUVwYOKd1pFPQLMDSwL53YIWypVNl+hx2jBxKK/2qnStGfosSK+ZWw
6rqsWOpb4PXojFFz6Nuhfw6WukBkerbhWAQj7Dc9pKJ8LI3MoU3IgjYkWVvN6ink/poE2oDAcVaS
eI15GF6a8DxK2MiryWHFRKI6lbr+HaO+cAAAxiuYgbj0gD6VDxDdwBwz29wQuH4POAWOoENm5CD2
ri1QzddSpnoa/hGA3IW2zacIgiLoJytezcOkcOUqC7fmKwSqP1nrB++kFTuSY4u7r76qZn6GlwAB
StNfepufarXkE5rmtlPggZr1hjCGIzjZWzWPl8EO36SFl4yz7U6reRf203cFd9Rl4Xfa651tOCoq
W+FmGspTM/X/1RugTwxRYkcq5KXWG+QECFyf7OcWMX/jZoqAqtcNCsCiieSah3w7g644ORoxjsrh
QHH6BJ6p6PKGAqkJP4YGewaWtFVhHtbubq4hhqAPwsHAqy1661ahY3CsXyrw/vO9IRn85Tuio36Y
l7aJLWBPVa32L6CE29SIOyygTwwQRuZEw4JBKPyVbrMl/Rx119Za7r3rAzCNcFFhlrBixEDntkSw
mVDur21o7m5yVwpdtJHC/KW6q2vwH3Xg8QTKkQeqvh5NyVrcav/u+sPdPBoKb4Xq163gQ1h7UP2S
GmkC/8JtStjSpZNaLyWOdVP9hbrL/KWJm2lKHVZfG6ZTYkVFvwFmBbzVODgCfMzttk02JY6e3SSI
ro0Xp0WYUJBNBEB+R69E0mxj9TOCT7NOh+nahFjPDIYPK8LTaDczCiz9tGiYEDJm0BEAW7ASR1Wp
qPx09MRH1Pp/WvKkmee9LbrLSEgaTl4SKA6V75bN4Vo4cHFd5qe+x1DTVpfA3dLNixIMnYmG8E04
8CZ2/lDnMtuFOXHXh7GNyB7b9rItqg7cDJ8mtI5yeBo2DC+DC+LVTunS7dcVP6eOrqqjxboMiQNU
bx2xC8f6Ajss4IFoHE31k1XO+zLC6M9V3Kx+gWzpDJNG7mwsXVfkjZfAIcEdF31g71rgNIRtV74E
ryOZX5RcQS7O/MdRKI4tTGVjxFp8oDl9GhQiAyopP/FneTauFYnJTK5B4NtJPWkfnrvdCyZPGNW6
rZVrubk7NrVd3NdqP9vtP4+an7YCJiirOYMlCg6hs+U4ZcepkeehpagzTXgEJvxtgvloO/BmtS1P
x3ZkMmxoTjHHblzEqvuCgs36+r5V4g669t9Wd5jsMN4uwQ+rykup7Z3AcN7W3tmZ3WNNWuCtSrz1
MlhivNMYW0x0b6fuNrr0pSbzO1V0jJd6MyCidOJoB3nKYQGDS6gvbWTCy+AyguHVWqMpBpCGWHq6
OHmvI1Sv4WAwO/O2Leae5qWAQC4I+d1ETjGETb4wK68CHzHadgKy/RC1mDtbC+O5lQ9u+/+TsHFM
Tb3CR+dZ1SFgSdd7dJ9Ywmr6vN1+erO8cex/lfg8Q5nC5SCbwU2wyEskGQrViecBSxBGBFg5roCC
3msPXj6yyw2Cja1xyQbVJ+F8pPJrUN8WshImC+gMWNDcMzDLVQ9ZK0khp03claWlI5JpWC7c2zI1
jkfYAACpv8HqP15EB2Nh6F9hOWer7Uz76bDS/sCpnS61BQy0BulGgVeOh2pzf9n6D4zrGQLRmALK
jubxr+vg0GDAAqkpAymWQHydLKZLosk9ARweZPCy2vyZjVNqOTKRW3N2K7NH9uxDel4YOaX2GgKx
cNC4/1e1n0PDdp4MjpTxHRlVMoxVxgOTO7MdV/aL4tbONRikQQU2w1fZ/XV6SiIOHEuZk8W2AkEI
NVifOggOAksI7eolD7xeVEHeuGNe2v4atwSXmZusphF8+dV5G/uc9RoEJejLvo3Drk7KdUw7DN0I
1MzdcnincgDoaBXDCg8PhG0Qqyla8yaGZw5Qo2QEDRzJVYCkqzaEfXWdkvVXVDwNW/60CucTXe6W
Lro+T7DRbkMvdl1ZhNUKs91mpwEf6wlp7PRXgmwo5wpj9wh/gdcysA6y9fdI9WxI+dSL+VIJcgih
aBfrdhKr/7xt1nEdQF0z+LJu5hOMw4vQ0NSNMLgO7134jLEuqzGFUF4i8EXmGhuBpSNPADTfHgA4
Im8wr/64AViK2oYo4VW46OerW4CZp2X20xQMqFBruhjsWnAcXZwwxcNzCG1LNK/7ukFVc1Ri5BjT
YduvS3uZFfyqA0gsQlV4U1lEQNVG9Gc8AoTrd5mqyaWT7oY573EWEQ8/DO6nqEE1NZAXzOFTP867
cUJATdPtB8/JgG1HiQ2mfuPtbh38i15uTImr6c62U8WiBpI3pwvV92gRaWWFeTSQTNr4frdvFkW3
KsQ6QNidBwW2ckjqAN2yFnHVrnEHnyyDrKsosvbbZrJo4QWRn0Ho3FyoIyh6/lafkAJ/WsJfdP0H
KdSzDUhfLVvh92MBex5wLWKLhZzwAJG0x8aDsMOXsJlPbjOmG+ty3bTpHCJxagOqqGXioWF6cBQz
fqhgc7K5/Yk6gBFVvrR3hT88ViiY6HO9WR9ME+WQoiaLN2QlHoXSfSGivvsTPm3Zx7zGWbK8mFGR
wyR7P49Y+7HbNOwvFmt2ZkOD1sBzfSEFPmJmujbpln8gjfcj9X/G0kvZjP5qRPwW3P5WD+VvvvD1
T1rVdQujxCkXvPaYS5Bvbi07Dg6hJ/arX+5U+MNtE1t0t7IFCe833waIOv8SXh7s7cPmwbFG82o/
C/Jqmf82G9HC24f0p9M6n4MBkP/8MtDzOD6zFdigDRoU7aweb67sEmLvqvZ7QkLv+LAWs3DHVCLM
t4uRiF1b6CxACyYPU0kP+LaETEYFVabW3HPXdz/I6xJDPS6tlNvH2OZkRCYoxhX8ArxuD9/XmDUj
1BY3UDMZAmeSqroyC5R5i1xx60Pz97K1YrHVl8n3di5Zfh2e2/Ug48haMESXsQm7kwlo4mGQJptB
RoaXQI4RD90fGodFHGqt9szmcQ8Rxkyi13CJUByDpG5tiDLeB1XGk+rShWAtwA2zwQOxyN7pEsWI
/EmRxAkXecBwYMh6zE2O3RcC7JvtAuyg9WWzkALqU5zQdR90623AQPRQx0zt1/+b1xIoM+oC9o8y
dMegC0g6teg/l1fUjkR0w30GJ0XaOtZqgmyGZKb1bmN0r6g+rChY7Riz4JtvbwsrU/DOyWDkPSL7
tbW+DBywHQDl5HsAPSjd11q/DESkGJU5Rip3thPINmK/Yrty/rD1rzHmvPT+Llq/OMCxDr2M7Tsx
2xose+AM2zBcnZ4eUSOjcyyHAGDImFAfPLQPCz3gvnrbhR48qZ2PCbaAJiCZr+q9cJZ94OKuN7JA
yG3Ufk1oPivkH3T2lpf1L7RFR4hsUG/91BfoECKgxJVzNuBEY0tftJ2TcgJKHQGUJH8UwQfNEKZq
02vmYBSAG/9wX8jOLuXRWsKUTLeu9jODB74WH3bnQbXjfwT1thMjhkryrfjedH9kQEdpBz9yETtM
o58sZBnp5z38R+IF5bT71y77xikRwDDvqlUdeosUrX6HDVsWoWzRSSRD6CbUAvRblcnScCQ9WTFo
33TGIag1EO9uTDF8xGVLYjTlaT+xRKBqD3bqmilx+x0NVUa2KBX4AkJLQ9qx5PWD4iX7UEFSHj4N
+B0I0+ZVrWIwKclqDenEsDdV3x7Uessuq/veo7iHeKa78nXUF3d40+ziz5/cenHHHwbzFEkwinhx
P3yqEo5xg4onyIX5oxa6E2qBSuxlOYA3uET9O3SqGc5sgoWgeNB9NqKlqDzQGv1np714NkNWk3e4
uHrDvZ+qmOLFs+ZbaUS8kEvZspdmbgBs1MhtAI4nR9AlAmc3KMJlQuaKyact2sEmAUWJZJqw1Gyn
MlwwqUPc5uOp7fa6+1gY7EZpiPCDNjZTlyryN9IprxeEWqgT5G1JjR6d6G9sF3TTlJhyzzornx5/
bw3/FO/eE5O0Y5WPNRALqNm6rh8wwk23frMu6LOuMDrbgX940hU7Ge6kFS8vwBqKFlxY6GRm8ZKK
RriwUdpO7l2FQ+o60HUTq9gG6gI3+OyCNUHtwX/2Gd0cEs+hyoFqFv7aflXd8lc3UHkEMMvCPfHr
G51fw7A5QcN1cesfaW2pLqcdYebmP9RZLsbAyYfww6QhRm26hnh/u3ONwT9o4S4IVxOFQadpunM4
AMnsIK5ZnfMiPrvavilEP6wYepCTcd/kewhHwso8sKUQZak8+hu6MRHEawTsROQDGFlnOoLyxTMA
icMIcIk6cKGaE9Tda4Owio6pGxH2karPZu6ytrmZCckNHu57V9+czdnb80fDwxRYQW5F5gCt9nkK
zFeFPzWIyyzmtHt0hhG0hGj0YUjzhe21ZHGHXK1ir8HdivkPoX6xjdiV2GueAvfLp3cucciiiwsS
QtMebASmUPYtEIFiXRe7K8pWHmn9YfevQdlemAou4YK+S5CYKrlzN/Rc62eDmr8psIzgtYijUimt
FOu56QA5KRvrvFoYwlzw9LtPtnwZIgCnfMvrCH241PcHhMGhVOgtoHSI26DkhUv4+ZsezUN0NdsZ
cs5swYjN2+DUVO9LZ381AP1HcHiQ6KQuazLCwPQ3Py7kdyDt0aydO4GKR6tCzCGu/bpbw7fVQNq3
nZqGnjz3u53H6xbcQEAm5aNJ0p9E4sxtzY6244vpS9hoWjVKBsVXg065hPU+j7cK8n83jIP6utr/
HPk8rCUkWF4KkvfosS+ka13rtcqYr/ah/fugthiyaRbDUb9eek2SvlSghresBIfFR552Nt54KKQ8
P8qDmsajeZNDue9QCKHc2ml0AF0zZLyBMcIQ3kmFQEsoSfrF5EP1Y8kWh21B24Z3qWZrvDB+aKaD
mO/qIZWCHTRM9ot2xpBQfergiqcPn2ZMkKaa1uFb4PwBFEnHbk7UbMDfw9+qh1QKzzN3kOHXHXnz
IqHighwpXoNPMmEysCYQJnRHZz8fxJZCfg5PKNwW5mVjXYF0QMAh0/ky/luYjgcb/U3jooCUGCxo
DvE5/t4MEpUY+9q52vyDQBcBxexVM1iLI0SCypj6aGW6xF+feAmx5R9HipixwOm7FVDQ1yg4mHFN
QTbi6k3Fgx1f+AlO1UnYwwo4KJOhzEn7IeFtyxb4Da7OvtUBQFcrrXwHm9LwJJQP0e2HKzItmhd3
HW4ViGRkQt7amuzF+hsMZs8jfe7I8gySH8ruTzkCYXDjhY/xzKybbZ7RFcXMDg+b0uDvMo6QcDXj
sIZr7tdwjK51wtY+HpyPSo8xBB0Y8MNDMMpYwaSb08NkgndGZTpOEKwJ9Drg8FHhU2+Y0JrtYCvr
4TdTtX7aW3OORvkcOeLULp+e+A10iUn5P+aKHW9vlP23VHe8GvEYfVOOrVsnOK6o75NlJ2CyntUK
zgRqI4ygMWWfVV3vPQUGxA92A4JSS+LmG/636m6m9jLsr+WSq3RpgJWX7XuLRiZankpBkglf9Az2
Q1G08cP6L6iqs6+8A13vZalfW9BPDT1arr0f3SgHYJsp9PCu9TJaH+s8xZrdZP3lGmje2uX64HYC
oP7SBgyFCKheLZndl8mEAYHosyo/Q++1aZCSAxLLwv6jpDsFVV9o/fVdk6L1xSxxG9vvqC53K9BS
bMlnFWiesI0uvb/vSx1XDZxr1QZw92bWazdvZy8YMPw4yQYZghEQGALQwaZUPELE54vzGj05bZua
GgAfZlaJCsmwu22JFM+DgjEsHJ2wP4IKDLq8RBRTb0NRh/I3ySgbJ5xLRGdoBxXS+gooTxsMrOVM
cqnODV6rZmsOEAIkQYWJ1B9TPm9JZ9CaN/Jk0XunIaAl7OJ4L52Cuhup0R6G8qFbdttaF7ZB16QE
anh40XWQjyBvm6CQK9B057mcnHjk7/ghwUG4Z2vu8RZj6IswIk40A9+alqhRY2uZBAg9jhuO3yy6
QvZORh18S7QHDh7Rh950awbULHbbalKm0nokDOkLc/RTJJsd9KX7gBEdt5i7prB+B/B/GIWLmSSC
Yr2kW2HV3qfnCsgQenNmcCiwWmvXQF1kmEpnZ8xnubPkr4MgpwQqbfiicPpHx+3FjpqP0V4Sd2M5
haw46ZnnJ9APAkoyDsEsh0o2+fIX4esnCfLf78ojbdXRUdHVda1bC38haNsz7aw7HWD6hyThrWrZ
deynDNt+0DHUBlC98/nQ8MW0cuBxMJQ/oaD/MKNjqlZzykFttNisSRDg4xbb+hguCJE58Cr6aKA5
cGLOihXVlwBNrdc1m63qYMSjfnQtgZNN+7n1PkN82IwiZat/Um3u3kxKxFo4uxK8auJXBEWx30uy
XhQoAijg39iCtrip+tTBmOQ+4EhQ8A+FvLj3nC6xM6AA2qzBWYqgeQsHr5jZafK+7eDXQQYZUUEc
dJgabJ1CGZO121conhjesmG24BZ3ovwzdN4itiUCX84ygea/+BCNeNAstBw7S0g6m8wTUOy47KGq
cnb9iq0B2/skWEtXjZ1oMRSeGlIJJfegoKGfT8iRS2T1H3JG42GudpZocTc/puoIVhvfHL6CGoym
1eu8C5vEGHifrIACsU2TCKkLzdeXkTZZGV5mZ0iH0D9CiAinhNAB5ux7XiyxNNLrM+Lfmjh0sKo5
Yp+XAwyYMHEyfhqYOQTzb+9fIiROi/Bid2TfUx37uIA6+m8Kc6WeNpTNkF162E+FBh0NA+kQYXMk
SsvmXW9vmCddUImb81w7UMVNF3cCQieQ2x6iDKmYeafSzDHvoG9pb1Mb5AN9gr+JN9WZRkjX7D67
7KbsS4nXWGAzo8Oc3sFRuORvBIwZbS+Dc53Bp6xzf2Drf4BS4aXNco0iVbpP5XZcg1cJP2A149qP
HfK8eCobeJFBn2EVHGjy3PAtdspcg3OsUE88vIVeFBSeV52Y+89DW9ZGYLH6PQtqgIdAnaCyI1BK
1CQe/IJCet+CA0XwZEIqH6Jk3OH+7PWHshG3pWF3F42GsGwIJ6418GbJ1GEhuBg4200dxQq8g9Zo
jAAQeHg6xMxQ3AoC7Qu2PtJmPqM7Snww+hwbBQ7H4vCGjLTxbs02QuPqrC8XBBmpDKFoBzm8Vnji
9ZcOASaj4bZtB0cIIK70oH2HjFkUqA3rMucCqLhCyxrWMMrh4MWiBqLDOqk8+7ty/WtZotvx2M59
UBj2cpkgrK9cViwUJ9qvSgh0wYQVHq41ZEQ9IDZAJIEKjovAaFkJ5xJwa+9V9cFz2W5atz6WFruv
UJRMFGJfSWC0CLCyn/3LNHiAiqBb6cen1q7+lHHOHn4cWDBc1oYjm2LiK4S+MxSSXJ2RE1gBP+h3
WJV6QrLsqZ9nlSIh+mYseAKu5Lcvp9Pg82/fTM+QzzQFVZCbDY0DxRbQSTrvsbzhJ51YNqwQNTif
AG3XsrbBrrskgSr7P8rkr2vWT8mDu3LX02hClCEVYPGn5aDG9VPL3L/GjL8t0W+RxdFtgsDd6juD
D+kOf/ov9BYwnARKn+eSPoOny6JWnWs8Va4DUnETByqirwWuMP3wOpeH2f4YITWKSjTz0M6aUCY+
gQED1HyyWnEcusKVGij2kz+phC67CIs0DERY6yVl+zaugNRhnvZQoGsgE5AJ+aEAVxXi+boYfl87
+8/t7dzYIyRshe2/bt23X9PU0Bfw93FgjVAZz7GWforA6gScZKO2HWBy/Assw3pHPIIc9rCBwp0Y
otl41Km/fWPNLNG2yiyH3moXsdwWCNEFhFC5HiEaTib4kK2qTiy3ircRyih0dDi8trXuIBqNIURL
GcUCRdlkWBqDhuxHML1H7vF1m3wIu5o00lCMgX91vFNd/iJxLjELLBlhc4MZxhY4oYCJRUWTwQ7y
5dG8eD6aI7KjEde3jmKr2UWmC38fdJN3AdBPFzT4k55eJvup1wi3bLCzE7VXXyDrEIoRjqdgtXUM
ZEjg3922V4hS7eE/R+oX2d5p+7yMu7KJDovv39wOTkz1tZX8WOIRb+y/cB3SYGhy3JM9csAK1ZDP
cLPBq/QZMTKZQHaXg8ohdU1VVWZbVecYIeLI//TliwKz4ICldk30hPUSUDPkuPUAFT1gTqL/7Vud
KAeeWoQ+9gb2wyCgEEWNburXdeFJ5H7D9xcNh05DUK/2+tUwB0syTgHnY2wFYieAi6ysNjBb7Ukt
YQF5ysGmILO4Aym9TDb0MlrcK7D9cYmvhMgFvwN/x7C8x/whUTZ/8fmS8P9RdB7LsSpLFP2iisCb
aUPT3kgtdzUhjo7Bewoovv6unr3BuyckAVWZudfeWfUy0IYRHFBvrq3wDxZs/1g6AdkbFPgesRQm
xCjvwpAyl+PBjA4ktRYVuth4gGUsaURumODOHfS1eJuY7Lut/4rUjirnd0OTPFCrLLMBTV02od1/
5ZjLeqbIixgPiWbdfTcBRm5DMtqZvlGVTeQHFslhHqxr449hWU77oqoOZTJw/GHk6yBILcQShsRM
cFIFQ2Vif3f6bVvXVOJuYOr1Z1W/jsXyQg7RVR/kf1o6vGhOf1+T6zLY+zSdro6ixuVblYg9bSre
JHhaAtQCy4Uh0L+AemzzzrqaTXWhJIrmpaFSZCydTAGSQmDD89ljEWSxou3vN+O6His/HDg+tRHv
uKOFhRV/PN8bg6oTuSsAkt86ptxhZwt7OUR9Op/ETCJuSkBXtkTOmm1NXFg4mYPWykJ7rs41Noah
ryI1TvuJzy3jnh0Z6xHMc4ttSnXTO7d5udOKZivwOz2HQEPnnYG8I4m0tbghCv22nZ1N532kZR2y
xOq40ocZ6t4a46YpPiuD3bDS/erjdfNUEsqWTa8s+NRaSXFew6zr4dD4P0PrvQuXkhvfhgRJ7st6
b5ZMxlebmVgNBl7s/fRPunzOVrLLcj2y/CFcq+zYZtUhhX5QK9Kq9zS+GBcFgZHGTNnzKvCGj5V5
dVICKQ8SC1IXTpWzz+o/uVdH2JQA2bOgZLpbjPm5y/2LVv7X11B5gk9irYOqb5hQz9vFTsKmy+gh
3goQJlN8OdQZ8dzup4r/kIVqdjOfnn4o3/vlMu73xpW/qf4ykTkxauYRz/ZGd0Dq9WrXru13gdtT
4w7j4me4aAfdFKOA/SkJaMw6MEw+Ekf62yFR53n8wGKzo/R/nUF0Xb+L8jlmfleGbEYJpsaE7IFw
W5OHck8WVavsFT7WaT9b6Wsv/0pl4nR6By8HI+0OUhdbw6kDt9aCIu+2nm7cE007jqa2aQCs8jgL
VuAuWayHZMkiU9RHG2676uddPhXHEdwsSSB08vbczfFjqLUXe9SDbqkiaM9qM5A07Ym7Hrd/yuTe
Nzz9fG9C94yUrdQpgdH+LVluUhsQ0csdVCBUkmBuZhPwi2GxyHmTacUxx1JUL+l2VQxrZM/SYcX7
1eO2aPgSxuI9me+2jshNne3CDbmYvgbd3eINPTyLQvyau0XRJ6weGIFzaDEVm8xBpszeY7UOOtYQ
Q8/Lkeq0Sg+D+22bc6jjJ6sSb5OpR6/0l1gwDbKxCBOFZSF8YOTdOyPT1jq+5G3yRn5yWEORWiuJ
ZCikMDx//EmTW+7Mc1bXh3xhn26iZVcE3Eexui8NI0Rb1Ne8rX3OezYqxYjBtoj/I/07dLtqjxf7
r2jltbAdeknLv2UK94Sein3noimiLT5Ey4jDpV9ehP/XsZj0aYmAcE8/CA9INu3KrLIazZRjv9iz
c+4Xyjebjl0QocYxn4CDs6eAPg+LAzEpfdy9YrT3eTv/JvSepQgu28WNVDqhVZsrDW3X0c5nZ6Mp
T+yo/eRXxZE5TncrKVQYwzMEyvHmMLXXa1U6+3KiE2cjFu1yihXMW80DBHlY4Hfc4uJ/L/ziXJYJ
nLG8kGP0FeOaXrJy29QZkKO9Ta0eX5wdMrPyEgbfOdEnkJZFn1G3VMmru64bnX99ia9Lj+TaGSH7
MkJNJDuh11sW+YCFFSjTHxhhGEDMmKG/JmGFKgNRzpujsP860Mvekuym3rnVM7amjBgBbd61PobK
Sm56QIl+9vZF3IX56u69QjsIPcZyR+Sc/GvzMppifrhU3h3mBMZA/8Wes1nTxgnYOM2obl23DuBK
MDiAx70D+2HNh7iqLg7lDIaTncZVpCkuncG3rs9zQ3ZLNBveXueXUp60KBPdu5ZnHxreKALo9lXn
XowVz+pUY24cksAeus+1J3U1bZOwUGvOSJC2Dujou6uXe+rYP4kfR56sribjY4ObDxKMrKEm3teT
73BayJa8nOJjgU0f/OU/BoG7ObMfi1OeF5gtUzFhmm2KPG+deGTmilMNb/vG6hkb+crBOigZ0Sxl
Y4bCMYtdPM9RY6NV6OPwhvr5kmvqxj55SdeYDYy93DObAW4paVxnirvx4ZMfv/EH7sys9TK64RVB
v9N43Zpr8ewmfU8ETrcCVeGMXlYDBQQNzR9aoj+a6sMY5Hma3WuZsl894YLIJkoSGwKxcjeO577V
qxq3Kh8Dt1pggPx9mddvxYqlKdZiIxxKXuIu624NjMuwaHDvzbYW7QN6qtxai/U3tzDY1vAnCQ6C
tnvii0zksCHjlNc30JzI/Nj7Pc292ql4sVPe41werLG8jFQ23sQfTYDKTqM2h0vO57lmDCHa9r2I
Z3sjWDbB5Cp9H1LnPZ3T/yooKkiM+JQXTPNTpluQi1Twgu65vikglU7xvxeUzTZzf+kr06hpYRhI
vB0a+e9a4Q6fTAODtubhdBvpDTwBLrqOr2D3fxRMQBDH3bCvMc7+S/t5r5t5uFTHHiaBEX5kpUzZ
yiL0+UzIl+YCyva9mwXSKK8LFgWo+nD2OHRsCBBYsR4oc+JdGOc3Hbbb7SfQo1fpncBVyzNR/j5p
N6P5L7O8J67p1MjfVC8kFzy1RU4kWvhCHUvrLGL29ix35sXBMnhbheOfAT4Rw4Hyq3hH7e3w6pYf
ZpVEVScOa1adecdh+4zij04bmBj2taHb3bBVxtrkjsGUNx3/GTHnarOCvhYvLowsORChbbVhp/fn
bsC86LrbtrN+DBzARZHc+vzQ8JQNl7pclBsRj3BYBsPvISwE/53NsFembgAYSSHMUnMOSR0VR7pe
YI/ei4lZIJCY97yBhaV/USwjFt3u4xUqb6TYqYzx4ZUxF5YBvPk7HV8ngHix/DO5xDV93tWQV23J
DKHsUNbqrUO2t8PdpJn9tasK5Kxmm4r3Zf0tYxI3Y//kWn9rTT/Dj+9V5ga+pPos+8vKTyg4sVne
xl2UAxR4m8HzQ329ots0Y35aez9wG3tn+w2kGs0NQzSr/jsjfHg6hQERg27cHP1cBHQU9aa2h3M2
119OywqW9lgMUIAgINzMl17LsHI8RZXitS3iKK/6u1z/I+yAKXcHnNmdzLgNR5JA9FYvWML+2Xnq
hB7wz83HhwnSCz0ULjSMdq6ucYtt3LXRJmKUa72/PUdD5jjiHTM4Zbygan68pL4JWLO8It3D1cIW
XilZvI1VrucKy8m4VjstlhGTKBoPFfkp8J6HfF1A5fKbo+W+GL11i8Fp6xxNvhRYSb2rHU8XN7a3
s97QuYizyP4omm5OxJM+c/4vxUxFgOSIzKIWeVIFTLLL/5cJ6lHBARWFHVkVvCiTfwfhrMnObUeN
U5T+rU9l+9DyldFlgu8aOr1ePka9ObV1EWGNCKS5bmWz3sxsuug1n0ZnXPp4IAF3ekuEjjsiDZf5
1THkqfXfHZcVJ8z8F0c7D8nyTq4GHp/8X9Yy0LHwDEEmDA97VRTXzT7ui7eGWN2sRv4xjX8ywfSU
5+LtafrNOyaenrlz0/dlmhhtNz2D8Blxit3SR5cdtQd2TH93mpbuq0W9lqW+mRSzv9LfT1iN8rgO
BeEza8WadI6RMXN+ZwIkhBlfDxCd9X1Ud8YDV/97nsbHNuHnaY6VqQ65PjEedz9ivqWCPmLKqdBm
8ZL6ydUHaHYx2OE3Dgj6fCQTBvWWKl15YfrsJfOKaAKrczVEIaidwoy/5pnZc697zdecqEPviT9T
X9B7YLoTBpJQx0TN6PKNXGo05fbGX/BipQk1tfCPftzfs9G+Wp11tET/NkL4pTryVzLt2irbE1ZF
4TZt12bCqITiXxj3nt8xnp6vRBpVKYMRPd6nFjHlVCy2raIEd9zK3MHtOVUYxIm1C+PeCx1quBEm
w2xbdEf6rH0mOFlLKNBA9zi0hvyWJxCoNqaLxC2SzdTNu1iBS1l81OOz6hvKo2iqT/H093aaPGJ1
2Slj6lGbOZcd8UuazVtB+co0/umDTdfr4hlvy5C+ERK/cRlPx2V1nwv92OOkkc5yXtb61lTDp6PR
xTWTfib0iaSi9Y87jxhD7AvAFggkshyEtLL1Nw7vqGudHqjAo9sC7h0zC522YT+TXf6WlavwJPZw
+vyTjIebbessBx2wsh80+K+x/1jF9O3GhHsYoqc4tZhwiiqwMvqXfgHIcOiVm0wsgT4nR1EhQyv/
szd5OJrluMGYZuVu9S2xUcjHLr0TNxtD6Y5zQ3gdytZ0MSc7tIgBT/T6Ix2kv4F3Yp5W32ayVTag
Js12Lrz3mLYj1IvkTyUpn6UoDEYt+r8SMk0UfDAkccObMefEIpy67YNb7UYmwi1uvA+l50cW3V9h
3Xa1W21zXefpVuWDjIYDuy4Ct/UY1k7FG1PsHP85EmlBWFDgul5U1Pm9cPOfrgawWnWtZqqSEGvw
FOo6Ec8hcS+vBXZYTfeipeYiymwvrAZqLhVn+4WwkUjlvNc+ec1BmqTvfl0tp9bx3zXmsREf8l8L
0qdJV4YpNshuguuGvzcpXrJ3dr1hneynXNHmyaEr+0NX5VDZGVNeUf4RxKwztOM/r5171wOpGVDo
TdX8M2O95pBvrnOvvc9NfCe5hQY8lW+UcwvgJG7jKqGwHufuVMzjdSE9y27LHFfZ8EdvMlJ8poPX
ZoHH1t6NM8qzqkp2gYzMBjMG9rIr4CM7gtW7BucwV0Zf3OqqONlrcnZoA8a8e18zUL2F0m+UzinX
KZIt86g14ntwfCqN0TmMjBx7BmdrJ1HVjDCvyIxMqYZ1MQZOqp8x9N894VIiTfu6ZfvKczAi/E9S
RV50M41w1310st2PubWnWeo36+SipSx7GylDazkERp3tLKIF7ZZH6Vn71SJssBtPMbNkI+f+TZbD
mmavA8gblmDMcxtMSB9sOBgJKEZOefrXVgbuXu9yxMXbUk85w2XzK1v1X43Bzk4a5MFw90U+H1YC
AKzU/OWo6TXL0SDbzDzok77t7O5T+jPvgB3NVvmeGv1+tOo3LCQbrxy+fMPeixEpu1izaMQtA7Lv
EF5kRolpbjx3OkL1Q5/mAVa1IB66PwYi5DpXj6EZPhtPnn0xX515fpuJFJlxAumxf+a0eOtM+1fn
LzdN5PFNkV2R5zgLuWPQMahDcruGZkavZvp+XzvtYszlbRS00Mr5NQDHKo6o2mqDVXfPLI0ZAkMm
3Rvnmbt146QKiowktLhq7wZO/3il+6EqHcxXLSlftCwLKka4vbQRMoBxPf5WuvrwsvhCds6r6dLl
K0BMXZhB12JNdx0sIiuqS3JyZ7WdajT4HANXzTvPOquLUUncjssFh/+e7bvbYfWpclJUyGRhsmxs
pP+UnIaNbGueub3xrTQw/PSI9eU81BYdxwDQgRHbLnY+EAdyHzWFMr2Nnxc0vfpvPg56O0ZNhavz
g2C0ybL+PtEwVE4b6W68Gdb8Vk1OCNZxciQaTT3evSE9epPAbm0EjYGd19ZpZ4sQQwcH9I9uNmdy
aXZZi4RJIyiG7Cpb/7rC8srZQ0RvgtkoYpTI8eaMWLadhDSg7Jx5xcFKSZmun/KEdZGldlW0xZkF
6dy4p24Yf4ol/67tOOq07spoO95WttzE/MskE4aE5B26mBc9rXYNf+KO8ya281DreTgkNR1rInQS
3XsZpTjOmISwdB38zGfkoB8dgcNOyo50hPGkSuObfuVUL1UYJ8/URSD28aXAOLToKDN2E+Q+RvVi
DhrQ5NUiIv3pYtWpwDQNkiV1/1nLCpDCvB8hPKcCKJIEDzznrj7sct0IZTNGuYdF0cqIFciTy+S4
d9rSk4Pth9f4T555WwmIl/IMdeXhLsxhtJCqx+4/Q2N0nqu9LexvTqf3dOi2Pf0KzFAkHJfZwLdK
ct506iK+HgNCstQwD5rmbTGdgMeMLzl5zROYzNrdYZ47eqz4tvX1osYydFf73LTpvarZM5qmuEDq
11zNuLUBgFbvKAnJsNofvU5x9xZBPhlnHLM4/qw3jxLAaHQQe3MnZhEO3LxkcCAhTpFNXxWvhO5B
xrkGA36zD8hHO0gYixRQ26p4gzExrUP9YU1EjgjAOjHs29E4zwud2DqjruhWdRr84SzHApwPnDiR
EN28rJqSBxvHpOkTkCVROYVOr+c4Ke2r8ZVb7WE1x2Ov2gCBardkQFIoDF46BytCFKxXZAhrN6M0
LKTscRGB2D644O9zab2mY/W3YDiRZVCbfpqGRGjdSBn5W0DxbUTZfE7rvyKvHvkw/AxYYLSV4BDb
2IlhOCc9NRdQqMdh3/nsOwbv7AQNc4eDo8y2koMAsxunHc4AKKSyKa9S9HtXOJvCcbcaWE+s8Sz9
bNeIksCOOmpI5NPsmHu6g3pHVp4pTAxKG8mCJFOT0Ryjuhpm6EP/laOExXH2ixAZYp0Huel4uwQ+
wZHuH5It4iDXX1kDxwFX2xe7+1uleURveQGsZDi17q1J7rWCLc7GsHVn70U+J7nWclkqPL4rkolI
zjCGJBNJamZ+ZPeP8IY9QUzb3teubTVgniQbaslhecZrg0LXt2mQ2eZxbMsI2xRfQxxq2nzW0odu
NR8No2wDTTaW9bkueKwpYVmVGWWYUgpG55n2ljGXzZDZGbo/Jrs+WtWvJV13XZWEg20d54SixNVD
Y5TbefZRt40AZzr2BG48Qd5JAsjjCSzd9ETWDyTZMSXaOwGSI4lk0/QdmSptZBpZBymMJQQQmyVi
hMihBs1T9yrM4kLCHeUuxy8Zasaa8sLzCSI6z42DntRGvorPq5OeuH43FpM9r8HSM/MMn24Nv4VO
oxbBVOVl4MZF+kOjdHCgd522vGizFuExvNg5y8Crfp+59raYf8f0VrJBfwdhhGxrEQEUvh3zVdfk
Ps21bS6wBbcLdCopce1y7LRXj2N3zRU+3eExdhZXMkPsfrgYQu7djLAn/6c1y+/yGbrUJG7YzfN1
iMcbsVk7tYxhbTv8zX7VaHiJLX+GhqgtgEYb+7nVYm5CJtYoDZJaRgQZrNRxBLZ4yUut4kffuGjI
8n3uh8fig6X5/pN5vT8rEwaQX14+np2EPZVLjnjg7bA+b+v5KwP2mn0qflu8qzU7xLF5nYgaMmTF
ozTfEqqYzK6xZYltk+pIXxNPYsEW/2RymxBAMshjXmMzv9UjNiFsMwPjnoRCL6+zs2cZoW7bO0JE
N9bCoNHm3MDoncssqhlHT+mbBW5sL+aBnQQ7w9dPZtfuKqPZ1PAfRbcydlUMe/sfEkwKlQTcqXXL
mJTVXXo+R9OifUyrjIbUJ4/G2Sq3ChX6MjFet1qJP2D3G1CniCCqXc6HafGL5LIJRt5Pq8g3HfI3
+VZbT0EJCBfxygCTr7az8WnDh7FY/tQV4Hu+G87kdY1ZcUgzbT/V5pnqHKzS2Sg6mslUp6Gf6NBG
9AnnPKXu94QaXY5Eahj+xaAYa5P61BgsaMctkAmGq/PTF0dFsy3ReQsmMlXpfznL+IXv/Mgtexaj
cSdXdZ/FXFG9d1md4kQCNqYkbV926iqK5a3A48ie5V1GApxWml/AhbfRnsPE8w8GCRsTs1d3Mi52
qZ11nRWH8PqJxd0j/O8kacjUAcxh1D2bUHeG9+C7oVYpdpbv/01kEon8U0fp8Ed3lxbPQKCGhKrk
5iXTgxo/er4wFScFrvQ3NchT7BjnTie5zlzJUgTMxyFCPuuP5WlraLgiXCbkp1INRO2KG4bW76x6
L8CXi9yK+M6xbpg7ep5tRirF0JNVyeCqJDlgRYBdqhlzXH51K+xmlf7dQOnIpP8QLixDZr8/D0n6
7uPzTIfzyaAP/E8Ne77lma+WPt+bkeSAGvM5XR4ROoXCwDX8W4z1a9IAwlOL0bP7HC5YBGKNWRcV
WL4dgYGKip6AzGPdz78tCw5tJlVq0C+Da+acbwvhclaUKPuSS+fOjCd01XpKh/pQa862SZoXa+72
xlr/YMLOqJ5YflfCPS3LxZnNfQfYKtzhZVr9R9nzc3sN+VZ9F+Hg/7EHxo9Zp0U139rsxd8SQyF8
lnEZETDsmVLK7n+zPGqHq/5zWJd9LktiwKDnxeJ8m4THEs3Q7ZRVhFVuf7jCKANdyfeGlo2/8quS
3llpLBshGZckKPlTj/PFX8b/1mU+jkynR67Z3h/xuyN8mtWWVeXbpO4jmyBSqTqmYwVWTv0w9Pa2
t+ajy2CfpIW938ozzMZ9GLKTDpZe9ulv5iC8EQ4TlaCrEYwV7NrgaDdSER9l2p98RWfCIXV2yIVR
VbWtKxeXeLt/bpFkbvLWey4TeIfXBmc+U7hFt38XtX1rXX7YUn/r1MilUxDlRrwJ6MN28Et28nKD
qp5plAxdh9VCvvVaNda9a8Eui+Vd6d2pc5Or7NdP0yc5NdEeCcUC6ZKBlhHBBoybN98Sl7jQONTb
+q7RJeXadDRdgv9SM/C68m6Q66uEy4wIS34BQWcOzbFreI087aUDdJzi6isZSddDoha+Dh+WRrNt
EMTVdqRJjiTnttZWp3GqlBWYdFQdYEQHkMTFsTVkxmQesKTWQr9to1jigLVV+AwqtHtrX+j9rvYJ
rM0RSVtEL0ITZE1Xz4FcUVIuWILamqAXb7qlrn1Llf3jFTLMxvpcmi7zl/Ei4uUtIWGGvLHXRI07
+aQFAVxPPZxenMod1qPrWrHepyZsrW7HXxCBhIzW/4aYbNApwTKMP9pXYY/ZNdWr/7TCesNFulW9
F/hz/o9gT3qYieKOwEetO666gg9NrixnvGoqPS5adWYcfy8bEXq2ds2GcctNtkfhu6Jjv3SQgF16
6SbQcWfeZWN5rRDG28F+q5/pJslIxeJYVlgYpzSmLJrUiSimU+GvOyIj/iZT8SoJCYXBZCQvyPCi
2Kjp1Unry8Smha9MPbkzZwJWrHZXkA5dztq7iY0ngZ4kDzJvFMLmFE2wxR4Sx+D8tBPX6lpfm35+
S32qd9Akb6UsAmnucl46z4eil1FDbpWejHuPkMuN7RO1lLV7JNnDlMv7VM549yZy/ZnfOmg5mRyh
bxosTP1/ttT2ljCuyVMfxCYo8+FmLBA6TnyJfQ2vhvFrnFoSCSoyrNjq0xrnPk0/fGM82JB8bk26
SU1kQd452zmxXp5Qf9O7W9J5tzauKRnHx7GeXsRg7Ii2Q1WTZNbovHksPGpa65GWHbG73oX5H6Jk
82I3DB0nZ9y2Bt4yz/KQi7qTnVT7shYDzRhLSEr/rBOdoJlrsGoZFxvze6gZhW00wVXKCfzqVAXu
+3h4KJ/pn4WjxBxOtIzIodYxtRlDSxrOXtSfTaWd3c59XX3Gk4txspjx2ULsMuzCZvpE34cLqdBB
XWCIRdRViDyDQofp5GZyAf+4DjBCUsc/AW+3xgcNfKEbxVEYOrqdceWC3Bu9fjCgglv8DARHnBYE
n94j1IKdLkcSLtlwaJ8Sb4oqXKd5O6EFJFHML1Wq7vlZPnpTHCYEYaERDwcMHqRNuzVtby/y4YhI
cMqy9or9gwkC+YmJ+eYSf6SbOGJEvUmt5aA8DSDOeF0wNHBiUfbGl150hJHM4TCNka5D/cP+kW6O
P2fd9pCbcQ8stdigd2pns9BJFtweufZaFt2emBbsG95u9mjVGCNnOCN4zT9yx6flfvTzRCRF6X44
rhEppf8ecefKRp4Tdn0SAx3oiORKK15aN8O6rZ3nCnij4+5x7Fuj1ZEtgSuxjORAZJPDLkHXAIbz
ggaZ3K6bR8I5pjotjClHhmqh9QHjNyv/ZXCLmzcKQhvEndWgpAQLhmCYASj5Gst7J5SLhwjG4bnH
3MYbaDvzdjTsH1n6D2pGHgXlJ6FEaJcYEKuvttUuQ087nLfNzWum3wo7aq5Z8GLiUAp6D03fco/j
16dtQT8lXfJQYrzTMkIlYR0NswtJvYhGSI/BxcramVs3seBRqCLY0fBdkriO6H2O64q+mrn81ByW
kowCvznbE7bdlNRIDNTHpec9S3xBZMpX7LYHjz6FtFde+2zPQDrUxiF8wrUJsl2zyo+qBVUb8LSC
ZsxO+duDipC1/gpLuVWL9a8Blag5agVZm05ebZU9vbim8+4XxIoDACtlwGNOO8voDiSAB+TubjoY
otlEQ9NXcZ7imFvBDAwihdGczzaDIkraXy2+QKwMWKo0MI8sHDUGFxamR/xDOcPEGQ5aiye+OjzV
hJUaODZcHQuNnz98ICrknDpKyJxr+/LaPZN5ZNZ/Khs6oAbQyeSp6rrbsIgvvbcuCRPUonWimUjX
pVLH2q3BHq3PCo/MmjXXLOcUKtcPko6JnZk6yLiBPEZt5xGeW7dgbU5i4KigMWz7EM0vmpXzgFy4
dTmU/zMVhuCzq1ZPZ9VhWae7w9z55MWcUHeRV9lOgzDEFUA6e1L5Z2tu2AGw9ocY1a7hd82ynEve
vNTJsutS9XANfeu6KlrNJrL6CSGhQNnro3F2mLBYHNDVHW3gSWMoGCc/lO14qQ0B8QB3oNuHZhkp
mwgJHtdg7pNdPCH30c16BFXkrr5ZFeH0FHwsHvgSBDOUc94GJcJ/nDc3RYB47yx3oVkHrMFUFAA1
Vv2eduPFLCH6DZYnj1PCGgf1S0ume0bmOgAE8wm2VMxd8dESiEPyMO82WbJV418kb8tcUPwQYFjC
xzS8ICTuHXSzMgKVjScbFxD7Yx8e+vfoIg4a/WVkGYGbFC+sBuMD6kMHuE1ZbmAX3l31A9B9gweb
6Bfbgl9ft6Jaz0x1g4mzgAMx6FV59FBJu8U+qxxdz8rLe9mZvypLQ/5B6ibyNsVHimyyZAMHqnMV
ehK1JgmD/dPqikiPNpgkcVgyeW37fFdO+VnrxiNLO3iDq3POGo81S4O+zv5bB5pNjUuWO/DTTZ2Q
yfSu9Lkcnu4PQegiWYqp0nZ6TA7DsnyzLgZcpHit4upi+l+aPuARyKxdbMYBe0svftUHAPa7xJr2
mg+j65pQk7xDtcVpkQBJxsMV3GWz+tpeWfNbb1URHtDQgrsr02HXQfgsE9hwYaXf1N2/shRvrQti
ppceVl2yrSZWFZFxOPjewQf1Zm0TI8z+MYwjITLWpbDn88RMwejVyxovJyuzg36acQO61jsCM5IV
CaJNkbw7FavTisp6FlLYX78HnFpE1Z+WotxnhHsOq3gZ4vmK0rq1LPebpNRt7qZHyUC1y0qKKW8X
M93Dr0B4bncompxc/fI4mZjGFV4SEk/PXGl/n3mmZCX9wWFxzrMSC9yCBdlt5p3hQlqZ/sEmQcEi
XE/MnHMjdkyf4fjTK2M89wXrl0QWDLyaq9VgmShwvGgCpNVEDc4FcanZq6rp8rHmx/WwW4na8Bzz
1meEIy1+VK7OiQ/6o2P5sIdZzSzcYHGMD9Nog5Qahtrl0RFfUOvzrSe9T0EsZnn5d1jmc6Xbd2Vj
UCFJHcCOSMB1NzpG2BguSBO56Aocr9DqW+URsfb0XejDZpmrfe5yd4jsrWwgzokZInjmffLj13ws
jsq3+G2JX8C2E/vWl7PyLc9r/gJPyGxrPCJQ7O3BiYoVv771/CzXNSN0fLxb9RLlcjmXXXtMqFwk
TgaeY6SIi4Z0CRZlHp/RDCuo35z2uAWGkMSvX4Ukw3diK4WXoCeY1/nZpUEss+zzExwcnyLJD/wd
Z5QwrV9JzJxxiAy/bU07NCLlfEsOw9Lgl2qPfN1hMxPcoVwMWjjYtAWxSSEtg2UbRnrLNULD3X/I
AhGS7XsFYmygewxK/8uCBO4Heq6+/Vxt88bYh3BcCClUmJqlOCNfZbJOl2ry3kGVn5M5Tiaj1nbI
ryQJ+bw2TxhERTlB01rnkaTW/U2dDHejPDl2fZB8+8mibX1Sf3ycvevYPJZGf0GyoaYqN7FOuN+A
37LpA6eWXJU+EQjGe1nJe1FglOglcZlgqf9zdB7LkSJRFP0iIrAJbKXyXt5sCEktYRNIXAJfP4eZ
fU9XV0HmM/eeqziB/TK4EQSwyoN+Y2dAJ8yMArKCVewzodR7LZ09sweQQAUlxVcwpPuxep8L/3vC
IUjKDkrQ4jOknDIcPrYTv9oivutwVOD92A5TtmX3fSpjRk0g780W2d8coYadisdF5yFqiVwvPyHF
fCCF+WRxD2ZJtTF453NdrbTvHCzIUjqaN0PQ8VWGi6kM3GsVrGFk7eZq3pjKe0bAusXPcTfLcp9W
yWfJmr6bux/woSit4aA1NXstsa7d7hT1fr0SFV7iEp5fMqrxhJhuMQI8jLm1qdL6GnYdpjnIhjim
kXa8tCQkVG16yFrMRwEpOgJc5BRustxfAVd4rg3ngLR2NbTlZm6QuyI3QCko6G4x0YNfnRPj1ETG
a5kJSBKcHwHpPRbD/aIbd33nXTuUBGXmHCKYe5y4eIVdfLJIDpEhYh1DDIdwcY3KlfWxfR4QnZeq
Bzbm/UZB92zlauVFsIx7vr85R83C2pYyyxngwvSMEG1RH7J8eDNSn0JNkYfSbws5rxzHRVkf7uMC
9LUr15UjuAcwrsjJx/BWM85r1wTTsOcx7pUV7hrXXScodQyaw8Kc0BKEcCRANHJemKxUE4C4YOhJ
QuRmzMEFeQ7knNS+J0ccilGzTyZ5Y4dyRg97j3xiZZKbeBfOBDcD2Nkqr90xO1j1MGHi2jkb7cTB
EWw7kF8W09+oN1ZpqzE9DyuWANVdCH6p9419lS2Pm3zoiKIoY+eWpu57MTp0TDyKVbfrWrleeGxJ
kz1XyCNgySCgaOkKylXoc4uUkl90Okfw/gehnvzWOMNHIp7C3yvd/jg9zsrRtxF69s6fWTB8bXn9
By8nPsCiZKq3LmtNtwXeAsM26BU2I//gMys33GjD3nMDee0MteFuRFpRyXFfVtFfZ/n7qYix1WcU
fL1/J80lE9xBsouzODbvLdi/UyA3qm0onO2DJ2jjGm66JJtuvdmsWba8MtWkvUB7iJmOUKsbs/N3
1YmHqbKAqoJRn6Ld0LsbGAJsSZO1F9CyQ3gqnHbnd/bFxGcKbTdb+5yehtE8Nq1YUxhdAwTNZSnP
mqLORKdQKfM1QAajZ0wWaXuzOvOKOePUNQ0iW/theS0DzziUhQdnAd1g36wKbh7AYE82iswYthCv
LKpLEE64milrEXXiCCoZVpsdbw2NXFFnD9JuUoQHLM0iBl6u/4VFs1is01sTqTCCObQm1Zar5DIq
8sJaJ3ojK2PV4HXCOrEe8wHSBpgiRsoOu3STOAXcD7ciGy/Kc+/p1/bsY242NbiiePW8vWUHjMSN
dYx/yXfGG8BkjmXNOgdMECsGexop85I9PL63ocbgG45PBTA8H8pX6nA5BDN+c2sTIhifW2drdfEe
PcqNYxnQ3DSu0ButwH/TmqDVbUwcmclrZNfkk7Y59zhz/8Qg50ciuPVak7ig7jiP9bm2zC9VJ7+G
9l5d0/ucFnNMNs8f2dxeeeNwKw11hYu8O0xwzlqQJZBvd5WcWG9ZDxb3WFuBMcKeQSLUIbHmd07W
H6M3zt0wnmddbwvo9ehA8UDZ/RPi/bfQSzcmQGVkBxRqRf891u5P2eQnbQx/fmw/eEWwNyaJRb56
T00qBJRpT7ofjonszu48HC2RSmSVpIsFxLvpkMfHc45mwBQEJCWo/EXDYjT9YmWeMNnXAbE6xlll
7GDlcDPa7GXUDAL8TB/ZsIo77aboAGiCGTk7c7w2mPoagzx3qfMwIXnLQbE4crp1OTqYuAhufl59
iLrmHpqhGzEjGW19UKRdmCEUFYs5OxSJvdkQMKDbSyFGHhAoyL29aNaLEXd2tQ5sBJ3DyNqdqLeU
9VLtPGgb0wwU5zuwM+eB2XmqEJKbwS6qJ+b1YXmE/EoaiXcGX7X3Yf331pgjjKYbHRs8kK34VC6h
lah6sHw51XxwgglmBNdKGjcrIiFeMJnulMXa20UkEiTGd5cygYI6wjbyiT5gDRXn2qUxI0CqndRd
PIchn6iyti32J1e7rEYL62iwBZgkzf+MFoQQpXerAlssRgjL3qmAGeHO5nujpp0rPXHQZsJgaDZe
TB39un381tjwpbPAfi1l+FL6428p9H4o9bFszce6JDlB2/gLvf4a5ubWtnPwEoDQtN5bDUkD2WCy
SKoeE0b5LSs0VnhFcul5lk49Ml3OcvbZdspGwx6oYNOU7Bz25P3Vd6J4DzfIZlI/ilWdYiPvZHxs
+oJ6lgiYvhR//0vpWgRUflheoxBen+5fJt0eU2N6itnH9AWAgg7WnhyrfxYLVcuErR9N+zxa0Cjm
zlb5BVD0KjHHq41DTGpYY0QUADnL+2edNZvJNDb9NHwQSPKVSA+vb76H3nucTJCbFIYqcfaqkiha
vBvtGJICxCV5efFQ38LrzPYlKRXdTMM62iQfLQFKjOWifVsNpzZpb70f/wsU2cF1Ha5DEfxEKboc
f6QNB+iFBPfV9HE2Wl6COra6Opl6dVz49q16Un6AFS56T+3xedQ65cZsnsbcPKe1yYgUOr7Z2fVq
hlfGIqk+joP7HGN68dLxM5YggLDisKYJsHqLnUbtca86S977priHip6spmEgv4k8gbFArVw2DXSz
Bckznrqw+isKACbteOjj9JiY6N2mcjNxJYed8TXSClbt3CJVbj97qk70AvEfR9iznuyDrG2kw6TV
cZP0khm4dl7qEVy24XxbEeJ2AXekya2dr+P3cDBMplv2FQnhaSzSB6Oy1l3P7NPumZ5PjwnQErKj
tk3TXVI8FLg1DpgoXybP3zLnoE2QDIctK9wjNIWIajB0Mve5l6+FSQMhsSAi33jq8KaSGBzfgVxn
PponHwxfzqp1rgHWr2FAIan4BMU8/0Mt+Gz5w1fCIoQgql8hrUugjWvfdBu/TL4UTtyYjbmTwDNB
1Hkj4O85shlXlTCNOOksTH09ahkWXP/ooyjFFWtLL7sUU/9ZCYwilcfpwvUG7QDHb5Kv0PmhiDaP
aStuCGhuwCVRtkC3IppqpQTXtEPHGFsT2h/Nc56ShJgi/veaTeQ7D7InCmBGBJD59cvkFjXSMjQx
Ltz2fBiOuhiusyNOFuR87OAftXA/g745QFtFSAh7JsGVHDFkDbr44sTla6iANvUYymy7ODoCcGSI
3quZ1bOd95tohD2Z5q8+FU3km1hzOqDBnc8gyrvoAd1vgkHAdPR31JnyznE4PqlpNgjZr9Kd722L
9SHPXW+bGx00t3x0/gEXOxD8++gF3Qsi36XXhJdcjBBoqvU8qZ1RCVjS3Usv8zcPn1mRM4ufU/NU
NUEMnK2ENNgotU/aCPqnfAL3fh4NuWGW/Op54cIiI14BQbAwXH1fANc2euJbjBaVp4v4bMKv2WMn
CADN2sYK2Sgm/Tx/nTVovBnlBrqlG2P+DQPQlaXQk+QDC9ze/wNcPN91rvtuW2obpBTUNcNCbFOc
5z1cywWj1TnNz1hXb2ntbkaI5Uy+99NgHcps3DU5ZVpB0FsAEXSE8cFGwv8ScgkxYV7uzs9zb7yI
haYBWuxKnCUDM+MYQWBFcrspXJJO4N9i0KU8jOQWI/KfjO1Hm3ONkKp8NU39X6idY+Iq7iP/oyEc
8L6Om28k4kzESv/FL9tD6yFsbUFC5KyMaV7KbWgjBNYKwQJ77oyS4tTXDLRtewIek6abocAAIZY5
COunV9JEn2Q1HR0p3nBUfwRte8YIBLSZ1BENGJnfPXqaZLUeOoGhtMy/zZ4IWFEQeGKNVIV5yJBm
auheJHKv4iEqkRJaMnhnQvCGJN3FeWKggmSlMzrHeIiOVYNKo0wupSyPUYyzg6sMEa44VHO1hwS1
mxMqUVEcCSxF5d22qBBdFApjMT5gNTkqJXqCcPTFJ+TPbZB16PodNc/JxtrYu/N7n/uvY2mem5jF
mWFS2Uu96mVxTpiV22JC/uflK5+qEb2fvcviGWJBKN7Tvj/PScGCvfX+NZOAQgFjQQzV15RWf5Ny
oDVSMU18ENBs9qLOBZ41b00f928I/TLLsTKMc48sLPupRb/v5+KE55pMEO/mTNHn4JavQ98ds65+
KkMS74Bc3s+JlKRzGDBQ3IG7y3yMDJ+Nn3iu+uJVD85qJqLmDhb1q/Kd1z5kvp84K6S1TzVjd5UJ
hDnYZLAmugHeArFiJPcpbPONtL0PELPFEWHO26S7BzexXrTy76dBsRV1L3EenxWHN8aP9F/qgQ23
/Wmr7RrHqYXEyJn/1U2k7upKkg+lyHbQ+y4rvmtEdlWawA71ngde+hZMBqaSIr2DD/rFdPZiIKNi
1rPLDH0LyoH3hZRIv0/f+yBn9kBLTH/joh0yZHVzDLEn+fnU1i1hJMl57MiaDm0euKqo8HtDKEpm
VqY6ebJtpqbulL70XfY5mySrMnP5DA0HFTErF4wqf904sbTC+Bt7/4jgIhbXHXe4WR5yZT24Ybqv
OdGjVjwWfmHjy8e4a9v801m3bxPcRiJIsB+rldsCD0jt4NGqaqj9Xf/Xeyhxe283tMC0vbZ+IzR8
SwWMTmZyLk7OR7MVw8GcpuQT8vX0EduNfU2rtjnahehOceHKe2he4waPKn9qTi/wcbl+2BQY7hJO
MX4boTxYrr2v6uqnIBHijsHxtwJUc09YIEVkJh4rbR1sDdixsc9UZyjw/fa7r8y3xotvloKMoAk+
qSOLHwXlx6SW0Q5lAmDUPQPg9m7OrK8Si1cDm/0uFdFLg9bu3AO07IcQZQNCp5YQs7hFnD9EV3t2
FsQPRDj+j1bYPZheT39TpWu3nJCcz/cIK87VkL3r2XvKI4bBFp5uC1shyx1exIxtUgeqtycLVozt
h3DTa4+y2BiNPcjBVWs4+6Jvri4u/8pNjnFGqLLqp93/WmcVku1D4O4hssa3uZPWRlnBEXAJACLQ
D1yq/ZkIURbRdf0K0PLXTOP3cRhfIBQ/kJwEtUcuLYSlftEUvYNySbfkaDpH20r9J1P7xdmyzQsy
jL3fB8Zb3RdLcp8EwFWl32O4MHw9zlBdj0eeZ/yuInEPk48Fw9UcN8q7BjaXmpVNh6blHePL5rAO
UtM491rNa/rO4WRU1bkZrH2cBn9FzaiLlK11PwA7nkZEQhHQZz2PRxopwspYB0cZ+3LPzB+NHNEK
Ij2B2w1C/fvkmrvA76AvlFvG3S+zwm7T9MfAdn9lyiiU2SnZHilhX4qm1ZzwwiTwDsMKh9LoE/kW
4Af0K/vJWaSueVGyJdMacp91sIb8NRLoKSd1mqYSh1jNpqFzRULXaJzbHn1HT5/IsG0rm+4LCufW
d521VuZRdtGDBZ7U1AwXpHEKfOwlkB8iN8VR6WyKNqKDwvoa6/bOkkxGkRyMYthjsf7XCswmclBb
z4pBZMUS/W3qt/cVNmlvNo6itQ5sWcC0jJQXAZsSyobOw8MWe9WutFPs5OVqDpkgtiO1Q/4t/GBX
1PMju70TSngEbRFFKB6peii3devuc802I43YGYQIhKvpFBOr4EIPl369ww6AZw5QbUNFi7Es69K3
mUKZ115sOGlQcA4ndiS3UU97hy4tzcJ9aPyQyXZnSnfveYBrWMEi0hH7OCMPEiHejey8KxFuuMHs
8iOzjSvByvW9F5MUNQ8fk+0/G1MDO4QFXo8OLzft3QIqyI34d0nKdD390vfJyiVyb3IgKhhGi3VT
r3QVXAKwfAeAmBSZkb0xHT9YMQH4zUdlIN1rWhR+wbYmxhP5y18MVjqx3bPrVSXkFLpXxgUonpna
B6GX/aL1CrdZUTr7EMzvdQxw7Gahcu99fjBgTSEKsfLUC7+4MwOPeJ7yMk7m9xAhZyoma60d+VtU
1t6BeiA9JjF29JU3UM5rYLI82sjuQ++ZdpSTjfHm6A/fTdbwvKfzY1awHI47TFhujWZXj2heAgug
TGJgOCBsHEpa0T1X9kAKoKambzJyAXy4f4zwmH24dXLUbsc7ozD1LDPfIVYwpktQBLnKiTBKQTVI
8QSj+NJgHhcTg5opXWb5Ju5dVi/3PTYHfBfg8pCwnUd7OJum/LEMQd6ScI+ypfzCouep7NLb7rXy
kveZv0hAfEDHAiO4wxAUdKZ/AtGBjQDR4cpbcLCNfEKrzcqVjVqqnGMdzMfKi0nOiDMcIhCHzGdB
KM4/b7ZZ/VIaqqc2QNhC2M6oTgZIBLIdWFyg0jPu0yks9xXcmFcvmp7KGotx5rrG2kzEd2gpyBNB
Ut4pF9iWGpWHh7agQhxg0caV+RqmBkh+D+mzX7L6QeXaFyz52tgUC9wk3YaTjUYrZ7xTG2Br6FG7
leglUCGNnVabOB+yzvogKhjeKwC+/YRmIgcrp0HKGFl5BhrIpGaOolubo5qAvuQAdwuqQ2lkNvus
tsEuiYJNl26Isrf5LS2X8Ygb6H1DaXavAui90PnMQ+mO6WsZAQ4wnMzY5xwwW6n53V0IvntrrNFa
t2x/i0DMZ3rHhLBL9HfNXNPXZSx7+v/7HdkAXGIpENgkEoi0UntczsnGjfsWNQYGpTAHz9hPXbYy
akkCneewtCSUjZCMik3KOEm893WQvJhePN6TM7TEtVCo9A1iCpWBPidvPFq5lszgkEvI+S60Ow/c
NxQa0WybmhIxDHDp0efYmwYu7FOtgnarJ4p94q1wOjWFfxFOdivrhymsKpZUhg6vY9iaPEj06akn
jbdw1MWbHdXGNcUserEKsz8pz5C7Pll08AMxMbkas6eoT8xXgKzdPRDgDLN7X8BP4kKHGRQCK61z
zoo4I2xDTnhLjCliGJJ7vrhVHmr5yggJjaYgPjQuZMM7dInTH3thdoShSQ/Xwym+tOy1T4HkP/QH
XZGeHauetY9QtbE1jLpifjANRCFO+WnF+qGpCHmwE4qJddqabI8m0l+2LRsBs6EkQulMWpuKxo5h
jxeeM7dwjyzKbVQEWfXketP4nBWYVHVVASmp65++RY1nDVW0hrLDKN2CA52ayIxRSw270a3AQ0bU
1002BneTO9D5tlX4wd+4E7nHdAr+S5iYOa7rOP20ciMnw1D7O62wyTiEB60bziMkEflbULkceX78
3qTIj1uNIWiSRrY26vTLIItkTFGIGPUudgZUv7Q9xN9o4K8qRIk6W2e6d8biEpR6Z7u3LqB0UDgU
O4y6d4Iac5W4oEJ6ZLk+dDrFjEuivcxccyMC++YV8ZPjsuywWURa0jmgpXmBvvGrprhBHhSs7YQ4
PHReH1ARmbWXJbQvnT0hxtozSLmM0rj0g/U+N8GtFnO7EkVx7r3sOqtF5mHWZIIaQJ6KGStycrUA
4YQ8RQgzg91gckXQKz15TksKssWfSFP/wBD3mILou58SeIY9iBiW9UiHuAFBjvZkTpHOQEJHCn7Y
uJYeSvKkZExdTN/WxEZlCGHsN7P+bXrSd/I5XhBHyU/DKDtEcU8FjqlnEdwECTyHzGff4DsIU+TQ
XwNiy+g7ohsHA7Wbca0w+wEGVuuw9H8sv/6XuKZ/ryQfpUdeHgrO7JJHR2X5ddD1LpJiurMD8wDu
aok3RRlrFJI2HatawvZJuFuC6Rdp/6W18GAgTCWwzTtDPaHnlkBVm7R6qYgVXpmBf1ZVAcSg8lCS
uHhInAg7PXncRo9ksm+NHQiRC32UYvc5rwa/RiCeCpbbtnsanBJxIziyShBn5TnOF7EOdIOgoYA4
s5diisk/1h6FtTRWV+lTyUY4PB2Du0ji4Wi6Dy/X9V01CS4hq/DXLm/nWrqgDKQ9frrQJRT2Oj9t
XmvYSZiGJvRJhGp0evmIO/QG9KDLSeEyWipd8TyH+NX6fKnIGufONFPcJGg87hKnebBDiJftjM3Q
Mlc6DJ6LJMp/mNoAo8ZlhE6YzHtUzDHRayAXAHg/z7PiakxJjsvc+MkfnL++M08RO8t1ZbjWGQEK
YaDpfAwkjxoJ0wcX8akYOBP8ofx08uBtZscwB/2Kd+2EEBbUqxuz8xekSOH2NfriZw7bfd+ND82c
XiPwdDqEwlCO8M8YsxAPfLVsjibsIpjqjOahS8KXnAS6O2H5T9ja9kNMbc5GJ8Tx421sWDK+SXPT
Ze/M+F7EiLuY4a+mZI7/TUqtZV+/50RZos+Jz4XZ7KaKIGx3em48llpT9FFUwdKDIut3YnCjVo1q
s/LfAtQvvJsjUawaP2OC+YCsT9hd4UrL7CtJcHA3Y/UZmzZmV8moKPhxkL1gZPQestg624W5yGAh
GKHyzxx7jSoBcaL/GXLsN2MDg8qVz200kuFO63jnEN0h4AH4Y/uZWnIdakjhIkKULEv1UHKXrOu4
ehVh9zYFZJePSE4TBF3ZEs6MbfmYlu0N4AEh6V14IBLjZaxH4u5j/3uol6M/RpPTVxQc9OXvzkRf
K/MFZt1cfCf+NAfzpCpQnTS5d3oM4Ik1/4JsOJpe+6iM+rFsvU8CXrdFhlLCNLmCs1nsR2RUmgSm
1FdbkRAv1iQNeUOF9Ncak0I+JKQSZu9V3fz4GhI0KdZDEj4R7cipVN3iobgBxdp5xXSSPZxsXFnk
2kb/EJ6xnEYDyrI7ua8kwxE9vFXafy5smEmyapF8uPYtTMLfMeAVQuuBG2gwWPA36r6u1GvX2pxM
MriTEtyp6MpnapN7hNbQQpqQsDlGp7rF6aTb78HMr2oGHq4Bha0M3zvyBDP9JpApKF+gffCtaS4C
ZLybZmr/EFe2+1qVa3PW59rvFvA4JUQK5a2xvCeXIaPo0dnYenr1qWdJ0sTBlb2FynqtdPBmTfp3
COZbr1iPyfqpgvXERpI19+zT7ZgMSmPdow42PB4KplpwUwzGsojHLZ+QN663L8fr/jXt8KmT4GIp
feEPnBzCHIrAPcBNZb6cb0JCdYuS9zBvjb0so1tpJDcxig0qK2yUESmADlIov3GfNZlSQSNOibEE
gQjmbGqCS1+wS0O9dYqdZB+1xmFohu8UIYIz0gN2AcbJAIO7J4yMrUl3hl6O9sKdP2t88MpQ+4GU
DO3KjDvWR9VM2eURK58lnJglspmVly1eE2dxjxBEIsuCsbfk95yWfGm8L4bMz2UecP0VRNCmrnwh
iG+tpuyiGCsb3XCZDdaCXiJOpWMOW5IdfZZI9huHAItWPZv0ojFDYv3dM9fqhPcwCSycKb4nBrBc
Gk2v32Pu2rGNXtPcfgpadR8U4VmGelxnJmdeHIakcMDBlhAeLFRfEQLBJsmrXVWVLkjQmeN2camW
H2FIu61M3a2yMP+snRhKXc0+nOueRXjfniL0R/BTLpkJa8q1PAR4TrFtkSDeCxMygN+w0ZwXBaiJ
1DK16/202DsCF+qkH9OzT3xj3JTVYy7Zs1kNM4KyKuLdkORbT3IXyAGVdhk2hG9PP6JKjnmRE0Tu
n0YlTySSwkxxuseBeHOrg0NSaQCIiX5vsSvbEpo1EO8DO2gII37+zQV9FtHMnqSP4cPIaoMm6CeT
WUxIRBggn4ESr8d8XK7ULyXh00rzrZqQafnNZxAa//zGQ+3vP9gdIbijfDVE81ATYXdXOQq8q7Ps
8SbnPDGycCRdV9S9e4us05vzcB00kowFsUXo8hbaLoAHoB7TomDqMGNRj6/snh2gGg9R6kMUGknF
7jxex8oGoz7vVR9eC+iZpP/hyaI6v8taNJ/E1YYpq5hBGWiK0lguUtGVB3mmZeGx6P6R8rRcCS5B
GLnOd3DRtnpO3tMuvznNfMTsJu7bsfxNMSMYiswhB7VdRraulbhIRc3HeHAIza0w6LYDly2rZe0y
sGln+2IrBJY4F85O0z6UJUmklU45PRpxNRWdjZEemM1dIqaX4xKwBdp9CkhCi2zNzNsNPo3I/GhC
eWwqg3Rm0vdYPVc0WIxL25a6xiZva5qGE/bjzQwBx++IurWk5yw7nde8jq+FTYKaTlhA6YbutPd+
Meg/l02td77prhXtgJuKN3dg7RUE6WFIpldvjG8ODmv2T0DnrfZFJHrnWdM/LC3vMgU/FwrnZ6TB
IgM2AEw88cTWdFaFz2nb2xohTGMSa0pvtrKlcyNmhUAOnwyLyJrHO2ygB2vKHxxHz3fJWH8so/qx
z19hgBJAOx0V+/xVwTjTHkLIfswXVYBjxnZZkIzhGX2//+YjjvADqu+wMU+i9e9qAiMGnzU/y54H
x9OvZLO/sz7bQd+lUNeBBKJuIbYzffUtRf8odPo8zF4DX9S3iKJjOfac5DWU5QEfpwp9d2vECFwi
NDKzd3QshPLUIfGug41Zt/5a8H/AHGCiWx6R/fIWDXfm4F54J1csVk0UdcxXxv5+QCClorgzVsKa
bdSlKpFv45y1f5ax4CDynUxSGhMEj48jXN16MIkZNFird/et6wFCGkyH1J3Iiy8xhM6/lCf5DsLl
S6hJQVR2gNZJhh/+lA+vc86qtWP7dp5Hv9q0gp2BUdn1xnX5KC0wRmRziDimKfiwjZF2goqF+oCe
DjpQmiWbSuKudt5sGYKu5Nxw/nSBnaDwdi2spior7pctuxkUB7LQz4t7pyfpy0PpHnnjTcTdKZnn
XRTZgOCTMd+PHaq5LkeG7SRHiqNzEc1Hw4mW1KSd47y2LWUfmiv6diwSk0YKpZ6S0KUGw5hO/7mv
XELPcu+QRPMP5saDEPGzZbWrDtIGtdLan5AmDA7y3YXwRLayjwUkBoPmIgbtOQwiEGgE/WGcgmvp
x5zXBvRNgpiL7Ogw2sTDvzFD5yZwZLloIoBbr4rKPkmyB0ZPAfustrZHeLdVf8TwIuAsHW0ouoUk
mKJ330PlLBEad8Ax/+nMuEG+OIxGu3HL4ugiD0Q/cpxbqD+ZERDyNZN4gtC0JsAeoIU5hnzDAxSm
YsOcBGVZugb6fAwAEgUeSeE4kikyvwzuew8pVarEo+rlIWnSA/rl9QyyVxAKpIZmpQUPzujUjKnw
TtfVridQyMjJIxMpTH4e+ax3V1hBDkGYPndlyPeLPgeiT1/3nyrxtjUocxdUfBHiQSj2Hku5Rkf7
QdtrdnI7t3/Os+IUQM0D6r3xCm/fkggWGvmp8Ukh6JjfarQDgeweiSddsUpemXnAMzPNfI32uSCy
NsA9NQucJRNsO0pZhEJ/oyM2YWYB/mLeLlNi1dqOLUlyJWYVU4D5VSTx2Q49ksHD79yLXrLA/YoG
yDg8DUgm66Owu3PTCYIy88dAh9594ETRR2zQTXf4M1eCidNqqA21xvIKBF/OxtYEU3CP2re4OK7f
npPchEhe2+/O0P2qFGy+tXzOVCD0SjV6GDaxuitXOsdkhjws7MvLMBRERNhnlBou0w2es3TbESju
WreciFVpUPPnQ/sYODC5Eg8WQWbdl1FcXX2LdZ1MFUMTswJO4v3DTIs+dOIpRhX1R1jGBgHQzbfI
gbVj5GXWZkyNYxK0L80c8VQt5vd4Yw4aWoq987p275QxiJFY7Gb862CZt1llH+3Y35JxDkGse1++
MSLLXiIzPob9uMnzhjSbEtYq2g1C4uLT5A87ps1MpuhB2YyzXaow4EW72M7OQxwwXiTFusFy1Fjo
nSPigxOWh0N7QYWI9FTuFC1eFwZnZbK80U79KlLBwER8sMY/e3peJinBP9qwTd4gTotjIJSiqmGD
utcurj97t10ltKL3Q+E+CBflSY3ZkICs6ssypMsFjskDNAUJPxPQTytFiV8V9WvnDn/ov/Cp8gw5
kfz0YufKFOtZNay0K0byVr5qp3Ifq2GHmARdJfE/0nkJXcDcLXoLiFq7YkkR6nLjMPWwFnpJ783X
Q8Gv0QTm+hpoAueidAOVCfiXTcJClt2KtmN41YyP7VzvNMa6exXlEDBzsDH9m+7Gm9/4+06F5I8Y
T+bskmn22WczrgRFTrJ6dZV3ECXO1p6ostohEc3Z4o/Xd0VMFKmwb5gCkODS/LDjmUvn6iT5vndh
XIkwwiKdyHXfRUdaIGJhzDVmjENK3HHXGJ/NYtXF3sRL+1Obw6qwW2DCSCFJLGpv3hQ8hnkAGKUL
XvqxiZHR5U8MbxA9LjBCLpt9qRaGBiR7CYJOVMeYuTxzDsWxCAzq1Bb5emjkNTbpwSeJ7iS5DLCf
TEB12VSxPSpXCxKTX/03C2tYIOAMSnFsI0X7FPwaqvmsVPItElamSIri0eJtHW4VD1sb4VMO9U62
8zdw/C2IfcAOgjIeI6cM1cUy8fWWLWlwsDzkh1BodYhZN0DHcK+THOGiGrXW6eRvmjp7Gyfo2g7a
3KRY9Z7Bl9btaqMg2dZ+squIZ4t+Jxux58hw31AHe0O0bwbCDO2ifRlmonqD5CjK+F+SED7R4J1I
wIN26cmhNRJQeEbwG6lNwlCrAcNUv4pcMgzi+HiyHDBjbDMhRG5CLOTaQR5Re3ptMbmP+vmecp+1
Q0+dQGXTih80pPv4P47OY7l1ZAmiX4QImIbb0oCeFOWlDULuNrx3ja+fg9nOvHgjUQS6OivzpK+O
ZsbAOVffqaJuhDBxqlMVWLlHG9Sebqgd78Z3LFbIwGzu2uigUX8r8N7EQ/xd9GDsgf308Asdb9il
wD7Y6a2HgReh2wQMG9i9AVnbDULtcHeYFXKsLOjca0fr6TQZnqs02gHTWiyxz7lbaHRZszsJrWBi
Da/r3EW0JJhU8ei29oGw1i6kkKs1aXKQ1lM/u89WZ78orz2IoTkOyfCQGdzQExPEKrQRS16xgVVr
zGK4g6wzbXFL699KeY7i5QOduouetQwOhoENWM3j3iTiLR3CWYY1Q3Gomm/bbHYYV04sy9ba4pIG
HmGljxGVv87cPfCwB16RXVWd3IZQnucZWTqbUnAVGabfAXhw8duL9N7yekzSeJel5s+YOLsiK88G
5HWDhLcbh8TCrOImfeNfHlXbCMB4NvvPjhHt9Hb8Tsb6bUj7Z+F1f7YYWKMlNxBvABdl+TMkVmBC
tef1t+3pm88k5g3fCdREcQ78PVb0xZ0KRdygHThHvK7pkG1VEb1kswvGhQYIGi9HnWsHjBFDFgsk
jX1q3MRfrYVFuc21i2FPXBK4ZCstMUDRpBtTiJNsPYooahpHh19eoDvHKcEkQA+jrEnM+aPBuY9j
4pYYGVnhZmMU5dfggzRzlcfBLa/Ib5cJbpbHRn6KfULIRASGfgvf4JZmfArKnj4iRoShrU0ESubL
nltzWyESaCwi4sTdYvik+QLfviec9xFBwgFCj7IA9ivqb7VvH+fROUINWNuwwhJ006mMX7zoY3b8
vR5Tc1C0Nyu1NrFV7OIaRdoCcpyVT5ahjtIYj4yTL7NrvZRUQIR9fZBas7XIGrmZc1lwdbn1Pnge
S7N02xYhFShi72X2VRucgFaRP+DI67JNZlrDkQcdv/9WnXPCLgInPW3PpS5eIH//M6jIElHLYGrp
bxbE88bK7+x7r2li4IfK4XPaVfUgqdLThv4SKzqGcpyeLblXqXYlaK0kNC60+gVlOF+Fl0AUle85
TzkdDOwTmYUtrlauoDpIuNvWaXey0td9pbg+TUdYxidPWO+sQo6l53zXkqaQina9EqCD5vmvYsz2
mmrfRBTdZ6d+8CsQQS4SQkKEdu2M1C7PhX2okLfh3P/oLq2OtondO/lswRppWnKGe43RxMceKX5n
8MrN4l4JQVjYlPhZ+au3pM3CaN/68qJRLdVWI8gOlceQRTmKTVE/uxTf1TRy50b6zB6PumTxHmnG
Ru2KGN9exsWL7Sx2CHhQMCitmHLP7lKTv8QQdvBSunmiHOGap1R6UKJG46fU0xc/mjGdmtfWH0gU
dWd2zuGqcfJN7bJN8Jyb61tPSRd+EQRZMaccOkwpY/NP5osklJLwVySqkPrre0IWUvEe7vPPEiCk
g6GhZperkzHz5maHBWPttKQKMQJCCEdCVvt0FB+9WkLgw9qqfyn93ZkCLjIRiqFuj37XHCpXXZuO
XJIS+WpmkTRMfGM9OIR1gjcIqnaSkZpp6b10TJK2fAq1umApZnIDYEeDZdiDwlBkSLsnSWZW9t0h
K4zAZXGrpTbiq34RubUxW7h5dKVVE1BP6vQqfTvnp7Q08dKjiyaHeXp2xbttoWkDq40r/pePidev
iw7EBibkuOXe0+MBtLkzG+ZakwS2MkyTPhpo2BzM3N14/HuWrruyJ/roQy7oob2JYMDvYTXeFmHh
7KZJoGv9sYm5pxdLpWmC5iPJs0L8gVisAmdpXYQI5LAT6pa8k2a+6nq/VoB07A6/s1t+dtSl+f2w
pdQdxAxqBT24kfzHphrOy+vAdY5zfPN/qnEiFWaKvZkkmMbo2qFMIKOQtTMLSBVVUKLRO0Oysnpv
jTvwwmJ7zcV4PRgkG31j3wCf9NUJCktQlKynE2vjzK9JhWQWG5xpdqBF5U7YEpBSc2h5FZDDIDsw
byL0uKy1ngaAAyGQlxHCgo3XzOInqGk6w1UdDEZ6cvz0FBodmKzAz33efzp1ZYCRiIhHBWs+2GST
Z+0hPQUJEaxEbsvpFsWKTUB6NSdS8IIsGeHk8oE7+Z25cQGr4nSx2bLDKiygTEh2tmWxURSa6TYV
EAONRMWh4UjRuL4mJHXJYac0dxafJfnjFqPgRPWEys++l53a+TSAj9D5Gnkw2RGLPorZ4aqAdQNS
IpIlrwTa42fKX7BkGZtIUVMVQvEMZlNRzSNFz2xre5SVerSB9qN5ytiQY3K3WTs5HdQ9g0ESiqmN
6SmE4Yt3j4QXW4GsYbMoQ0rdfCvH5cdOBUWl1o8kg8etZwHbsFWGCtOMxqnXlbEbRpQJz+iKozaO
OXA2UnBExuP5J4xMKuRMyGj00UbLK1Eia2k0/UjdR/qYoCS49OzwlzHp+Zqsn8Jj2cfm5uTKmN+3
vxBk3aMnLT04OE6iV5w43Ebbm4ADscAxZcPlQy83fZ1TjxjxMC3fOPtUJMFYUQgfuduk9QAN6899
W73EoUXyvCUnnO4SHKdTBStfZIc4mrYMdOeW6pnRCQGUAeTEowc6X88WGAvGPROwLENFpXTCCYLT
AKw5IOxUxHevMg/EZlco2CZO3QkH2YBfh6/Hjt3imhBOYGj7rj4ptwcN/TooQKYQBQpanHpL/isp
r+qZYgCOvjZ4d5kuIOwDDsLNZBYN+UZKZL3u0RH2xs/aIFYXPDxrnerJsq2/G8x2Mpd7A4gamIDw
sTZ5yPIK3zzFmXiwNwTej3Y83Nv0z5ntB9lioyOJi+gst1Vk7R2TEB+JVRkxsODvICJzcm2SCx3v
g4FOUhDNIgHWlFRbYc4fNjVfdeo+YobbTM0nENiNxj3Fkk1Q1/XeF+PvyNzLwpcaOjLhCswiYlGK
RUzoySmBvuXr2c1E73ExMzo4KD29PbUx3gToh/xSBz/zwLs0W/xfaz2qHw1F5XA23jOyOSmxTr36
Iwq6YZrdpoR1p9kjYf6UU4lBGTe63sX2OSHi+lRl1m6M/F3cKnovakAb/WPlGVgHKNae0qthNS8u
PCseyJVcfgCitWzgAtymQNkMANb8/m6zcqgXk7mO1JodsjQ/cU7+k6lY6RSHCnB4GgM+HMmzoE+k
M5PdNH0klAqXMXHqunhMyMWwodtpkWD9WK/bfvgWoGoi8NkRW0hhVziJ4KOwSOiRvG36P3P+77tO
f0ib6Wxq5QnmxYqrTNDpIPqRM3vuyC40YE64ddrl5ygZMYwua6lqxWV1Pfrqx6uaz0kOiPsVnAOi
dCEuKt1jN5CureKpod+tg3o5cf1O44ZaUblPzOgLdWHT1cVpRBUzOafcBKGLdklefgKQSWN/xM6/
kgkYV87B4PHAcrC0k+GXf6uLT2o9VjG1qtaSrZDV1uG+YNIERaCBzq+E8gCOcV758LaDLLl7E6d4
iichLm6+Z15DK7rDN9nHc7eXdbaWiHd8Wd6j9gzwdN9FKEVa/hRTHtVzPvssIRo6piILllRiobbO
qwwgA+xW9FGbugXgbol+gCjyT/kAFTWAtDPv/Vkd4IuuuujDHB8LCKL9LP9s8BOiwxKK/DOlfJJg
JvhlUvg+X+H0YDvVW2tALYq9TRgbj7N35W5sFnjAuu6gUwuiueZb54/0k4AxE9CuISG2cPdG4d4o
9boiNe2tmG3d2L1MItpYVbft7GalxahVu6QHb2fNF8cKH3xkJAWuMB3H21QMFx4sOnf4rvXjDkDr
TeEtq5kfdd44yXguae5U87Sx6CT3m3PnwNcgoADVSWj9RdLgZoBe6rSl/NgmRL4MHdVrU1VHo/OC
qNzrZgjaajp2GAB8C61rOdBoXsVcBBtD34aYDOeRP536SI3+OlnuVQiW7x48TUs89Y755yVyJ9nk
YBJYl5xNWALWeaa2PWsk32kBC9KAPR7i5hrhy9ab5/5/4D69jcvUxGlgkVtQJMRBZB6akHrr5KHn
DT+74XUIjXvOsDtSGiNm0BHpbxTTJQgDcoyrLRuaraIkkrmMpq6/Sj8rfl5rhhhDTVtLTMIFHmpR
3NsvIRML4q9d5QyfYbyrGmB4VWt+sKiHRBV6tPo5MbjZJO/WkDVNzCgkIimjqwOXIxP5txrvUJXC
U9wzEYnWb26GGFiZoCq/mp2lbW2oUstrQT+0uccahOIsrmQOVkM/rm89rSofWq9QbeSnMqDhzGZD
jn1EIOA/SGs3WdsA1CDfdeFrLL1TCkWyfGzAeWicMJ1fc3BLWjWKjoiHo9UYYTwKBSLccZTDdJpN
ETyWWscASfIHOubkw9ZQw+8gmQC66mTXfI7O0+KBwiC4mzXzt3RSam3ajRePf5yYm7p5a8IlRymg
7sYb6obeoFfCkBb3XPt/asE6rfZoKKRdp11O5aag9kV3m2PCODOOgCwE38bihz08ocrfmpo0LgSh
3vKnIaYu01cO50SoIPbc94hu+AzMoAtya0KEX4BAGfOFwvMhSYjFajPpR3JtILj9nUzMDQMQl4Pn
0GdNo2frrgx3WR0d27w7DPXEjXtpmj5WCEQJhIW6+TMq92Iar0n9QRRhKyRI7z4LMl5uYSnZ04Fq
b1c+Q1E3UIbcfxm0n7c4ptGWkDwofOHqaA4vLsw513U+fBCPpk+pWztv7GWH5oISTjB01KeS+H+y
zHt5duoMly0cfyuctLWFCtCYwFrzbYtxsG8w09M1qPnNm1NfC8Pc551/j52PzvjXNSS2cXjATYti
69kj0Ot2nEL0wThUdKOpDKlPZvjsmT+9VbzgUti6Jt1XlL5vKu01KZhVLBqDp0WJXdIjw66Eu+uk
wMYAk+Vl/jC1MpDzK5rjISx4jD0gbv4LKMegdEEQlt2XyImmtxXipR1i1KZNBbuezc1/4hmZ65a7
Bl4zt9m0Zvk9gTJt9WpDpcgmH4btAIUU4cNh0wtkaa3TCOrY+abU7WXqZm01HKvkXXbJFTDjfqRU
w1TFlovz91xM9zmTr7oqblX95RoflfnZtuRfONwxAmH+bO9ZGGGouw08BDZ0nawe/vmGfx+7Ohhj
Dy2MRF+1bmz7w6/DF/qvVimjTzGSXem8DQzzO/KJK2gN642dliT0XbfPjRaeebCpsqIOnprrFAe4
cEJni+333k/yMKC71E75yhP45PHVIDP9OOne64hoj+h0MhB4ekHFRFwEpkzfkdYenBkbPwkMxwXH
p5lPzqhOGi2/uVVx53OIvuvfYOM/9Jk5L5q/8SGvRciytW4PcMWuvEvedL04x/l0JZZ6G8w3p+zO
+Fmv4AK33eDsdFqGvCjfh35ySSG/UAH50YNRNyFmShaWDpSdKfyNmfxF4QW+9TL56TYcre0soyBh
cVkuyzjB+xdkvGe9ULmx0UA3ast+zquAWU5onLwnvnya7SpWVTP7dC96N8xuk7IL4CqAGzTaRA4F
IDFWIzIcZIgHRS2hGF680Agio99ipQ9qeBg5YIYJq/dg0zhgkO70XC7SzmaIprulLwkCdc7Yc3r4
zfLSfU5Qnzz0+0l7ndL51c6pdJ61PX+nu2Y5z7bmXVpiLBCGCDY/zqWJXI2hCJMDJc8YDVGqGufP
85/N5qcePqk+7roXn9/bRVGQkNhdlBeyMgRp51Whk3Rqx36D0rurqpNufttcJ4Yckj7JA585NOS4
gkUTiLjZGg3VcV7+ryrONrniuHP+X2lmk3usp8cyxboeCvywEv1CN0Fu6OfOboM61x4JE90aQJsz
ac4cUJLLN0L+zAaTrZsdIoaYLDJ3WVzjDkOjm5018FBf2ruOFUNv6Iew0beiuzpU93YW5x+ysat4
vIGX2EN1LPUeO7dDgnA6qoRmRy0FBc71g0yEXSYbc6mzJ/DCU7hTJcvuJDqk4g0j00H9r+ZbQQRI
Erc4gCz+453x63Dcs5ZZVUmzb2Y4E3a2TYvyZC8UPF57xXyI3QyXgPdv6dOLGiHW3AE3pvUWJW/k
ibeKKHAkQFhiqmOmP88a7dtx9OiWuHqxXGni3ljJPXMwoYEHJtO3xqa0VvnI0TUedFX9SrK+fjKd
3YLYKjfDTZY8oH8dSis/zdyLvIY0a9M+Eqrbjk38WsJrHylHUNxR27NZHHAbl3RQ5JMPl/FWTydp
tjv2LMeqrqhO0fcQbKig0LoPkPxHm2+m22/9ziYLCVoSd/S5IZud/6sLdtziSfFeVOrsJsdm+GSN
NcwwdMB2ombFOKIWFv/0Mzdct8r+wdbbLZo+mZtoNze/9G8HGSamxHZP48I9GqlnbvGaDNdOe2iG
D7+lVxWLqT+fo76ge6oBdTrSnzofPAtAt7lDS6/ZYWpniiY6Ps1qZM1jJBvVR3w79r1/TmmLFwB2
4qjCeJx9WM7JSl+HdDr7obPxq2ZXmeNuqK4AU4l3GXjt9B0ZUQiSx4FUCqySNn8XfrdWTNFGzphF
bG76JXt+GlOHMoEIoLS8y0ztlRcevNp4S3B3OHSvdy7vDgh6IjwP8q+I0CKX49HFC77Th3ibzWLt
W+UqnF48Hmn9NpCEc5Hv4mQXozWhYWwsj3HUu2bpjwnzDh/9hqXsisz9rmjOunau7M3oXZqZ2SQ/
unxm/kMOt8/4hbwizNuc/CrrUXZvBIW3FXuYiBV/Nj9ZEMQ00zmUmJXtkPKwF1u89uWzbTynk7Yp
jF87ulV4wip/bzTf8eIMFANd0ATrwn85vMXGhiKNZ1zrdvPMDoefitzgevKo8HAefFyWQim6qxEz
uEQt4oUY/LVPtR7r11UkzwzeK0P/Tpr3ov0XOw9YOpt6rwb8r+VzOSC3Vpe8fixMoPr8VOp1in/y
0Dh59LzEJcmtNrpkZf2A6+05mfrXvPI3ecgGTv7Vy94rHCGsktcq+2uhf0XWvaGJk3Un4SvKWfUn
q9SOlWFAulNMen7fFwFTSvqQjBXew9l+dVxEbq5okFv5J1WXPpp6dMXg7KwaCjbznNdOV9GDUDqg
ziqUKIdu9401laCLGjAEhM/w0qeFZHKiUjknk0bq5MehCXcb5S6IpUoLA+yO2taj5vZalIiWns4o
keeZdcBHlK/qLNeDOHeiXVOjBJZw54LZUYTUvLwkikEEtv4p4zlelMHQftAGM/2ZsvEPZ07xU1ZY
gylrcr4AW9kQB8AN+5R3ajEDJ7Gs6ofbEi1gPmRJr9C+pymrYGdBubWguAHEn9OgmFyCbh+jd7T1
k5fR3TnBUwQKbLIgM6eMsh170wLGH/mVI+9hSuXGIeg2x/yNMEzm+UvBn8sS16WiBr8xZaLpUZje
kmzcJoycOqyoZvExqHaXph45OO22iG5temsN72LgW7M0QYHOIxlImsoQschsp0ZxHkoKb9KMeBoz
MxmdNr9ZrRcU2m+JPNGgG7T2bfz/vnKq1acaPrEirQfgsMXEwoqsd9egD6d4X6Z0CWRQ6hv+lihm
DnP0yHRA8zLTwaaidKhFDITqSpf1RswkG/iSdVTPh/pv3b1XiLwKkKgLxYnYRNBCkGnkP2wB26b2
z11KpLAACZjrDFgT8DGOtXCh7/KMTbwm3d7clSJEOUB+TtHgmyi+RpCA5wHdzsJyoaZg9uiVpbZa
o556IpNdlsR3WzRIPHaR6h7glHE6etVOy9WFsqdDrJjOuVza3rRjU3bI0fyf58HKL3Rj3jp/+sb7
PR89TQB/bX4cWd8i+HjsR/earg8rM8kPdkNHRAk3XYiMP6p45GP7Ew59XobqDvnQdivbra8dFpJU
lLzSc3PXTvn7FDuv1kSDSBVC6yEEWxvvccsbLjV98rP2yzxZxE2oPInkMXGmo946RxMEJUeNd7Y8
fM/dzPK3NL4yCgNaXexHq94abg2Mn5vAlP7EDWU1g8tUMs/fSe6dbeH/680JCmyBQwPgD84tRWJE
UOYh9sKyfp2yAPiJc4RFkjk86S0hOGyzeazvdCraYlvENDOX30gPN0PT9jOMFbzxf52uEKHa6G3m
jq6N806QWmh7PRjqcnHXUgUy/CgvIcE/PFbsgkl6r2PLwMkWvuFMCSaEKz0e3wijf1sx9NGE8aMc
QabM7BmN5tWxeQY7So9xZ38LIe+dqT1ybdzYdncplQw8oT+gvJl8++C9RoJrbCXc9ypzgZJ7J70h
b8fFCIUNxkh2mi3jWBvtpzdZ3DrNvVd0Lwy8gU3uPaHSQyV7kpTXRtAnadMVN8TXvJwBc+NoMfBu
8wnBrooUzFRoQBaW7USHtjEdq6X1D6p0oI1wB/t30wM+JadtpTdXOfEZug7qCUc+H51taiBZoq0z
vroO+qFmvQxIPx1gh6wtTyNVK7V6jno6LBeCtIE7bhFbDRoguoj3c+5zx8bUVVND3RgXzYuDeSbK
yFiU6WClI9B6rLvpkNkLj5Jecursype+1n0ncka7cj3J9FKbCHOVRjBB1N7fMod7xE8c1ezLQgbA
up86c8ldvJfF/JcAoSpD6gHx8lWieFe86MVc4+quyOTXK62SQTKY1BASnaq53xrIkbjXkS2Pg268
S0X+PzceuzE8u6IPcj98SmpuBzbHORf8afywLO8US+vkQ6bLhYFLTPknsxO7Wk+2Se08dbPNrghJ
qWJHYeQHT4xsZqf5FFc0RXdoy6VJvGzezAUYAjtpbiVMQn92OVimFS6qvUnxEiQznP20HrgtPGRj
w7iNN4Tysw426tBcTNA9U2lzgXPXy4ioWlCtLRD1sC13HC/b3ERSHKVzClkl8TKUP1GUnHLtp8sV
S5X+oaOHxEczNdS33hqXaAgBpAyXUbyx4SIlNe5UF33FpnXyQvNzaLMdt1juFJj7298BVnEA8Gk7
m+JTjPGjBYdWo2Pb0WeCbHCPciMLZE/pdpSXz8rK3hWR9LFbMjI0dNdltWFrRNeZS3MndYop67N6
gDGAw7dZPIzTuO8Y20gTvM4x2Djg8qPNiYVsQ18L7Vwp9l614RIMaN3YWrTMDJUfCJPyyAhilnzT
6WRit46wMXz7PO6uVZx4SRwSPC96CsrZiF5MnlzbaC8WpTOcIqikq546TR1uHlyUY09fi5tmEI65
Z5jLYDzeK40KkzDbVo484QS5CO9hlOWF4uiNldavjuYdi4FCI83lUlqh3k7Al7RDZxlBqMNwB0WN
gVbi3en35cwV2ZvPiRX99jOVpnn7NmFYIHW7mg24nX3zAqyHuLX8lzv2gQ5DAoUC1TnZylreSdY8
kv14nOvkK6RTq4KVPKm/GO2CnCoc2eQoJXoSEG7chrCq83Xfs2LNfluDzi0c2AaqCAIhuUH7DtkH
dgFPV87yTbRAcSkd1yZ3J215jEaWDbBX6L/89WL3u3AZ9BMCVwMuC/SxcB3n2dXWnzwaRj1o3tXQ
bV1+JzHSO2tBfy3UKTe5SrjtQVrZ3rCGm+VoW8Hxm3XePso+tBnytlbyvlG4i8y18Gy6f6Y9DTGH
3smRlNzvpQBCwbcG4UIWyoP0GV+gF/xEWA8EFJzKCo/zkgaotX4N2uaE0gix3TxEhY3Q+M+i0iJl
BnFRLnCA8tKZ541n+z+mObxFxnM7pXstejaKERmo2zSGf4Mu/yjq4nf0gVOgbtA+WH3HwjypRu1n
OZ3ycvzLvfD7f6XS6J4yQ9s0o73H90N206ebiCEnQ5uX4iXP2EtwtwwHtEcdNqpcUvUFbIDxzWWz
XiUOtnr8DJ1noGrTMGH6WwX50+tiCj3R7iPvUDjFfnBo9hiYyQWsrs54VNjrSkaTMY3uwiYsiGuq
xSPrY76dNP2edeFnSGFt7esPFmUCUxuxlO37LWxDhmZx5ZOl98ZeePArqRHkcdjLxB3mO0Q2gx4z
WeA3Sgkp9NmSjKSy5l+aNb+aDjYr6U5OSkmFC2BXUiph8Q0OCZWTGNm3VKpqRHtpHttMVrmXXOz6
KuenZNExJMdhugPoOo7wtIiMW4R38Q1tYxoQ8WlvaLm/NfSKxNRwmSbN4lF2jule6gDpWHmtVk1N
UseL1lLCf1XenS/Uzirp73LagDKqLQ7xl9qw0P8lvvSFrk/qMUTvzk08Sbw+l3IZCgaSuX9m/c7D
ba4rFb8MLEQokdnHMCZ0UkEJJ5zqQI0Im5IhrnusZC2QQX2hHQqjwxPxkDo9Zikhb1PWHWVWrzGQ
XmQptt7Q3lLE2zRzg4K2iY71ZJvE14mZticb5GgRI+N8QlM6LvI/BVpPGSXGzShfy56Mejqo82im
IFe0q1UMW+otWnAaScs3g2wJb3jNfdZb5njYfPc0AezlJ/wK6jgTXJWRs2+G+QMWKAVD0cV2CWTA
uu1ccRnx3Cfo0UZp3UMO7tAPd+OCVR2ufkRTAiEELRHbrnzoNSjIBvlafXF0QYtRTfuXyuGS+GgJ
HecgjBNuwCFMOOpmM6KmUXG3hXacIXKttAV7CMiQgQhOH8LsUikcU16mcJSmlGjmX27V7SPDPobg
epKcNcpMELRa+ixsSM7hbSBkls7ErYykO/gi2whvvkRK241mfqupevHjESmZwiILdlqChzucrRtp
leesoczNKK/V9M/tsq0u7lE98WOgUAmU8gGTgvuVduIccfFLsLKXOtWSDRXG9XDIczvI4S2r9Med
iKFFepAp8Rp7sOPAT2HzYxHMDSPR3vAFPoXsg7zYfrYs/GaW9tJNUeD61XWwjZvuECT1PrA3Xsd5
QPGJbMYvAE9E0NRmbDn55uYpTugwVjGnGjo8ztAo5oXn4gFxhuZN5qz8FFbWdc8LGt1MXoo4hrW2
1M5FFxwC61DjqkLnV0l7eVmFEAyNez0WZ0VyX4mWd+FroxCvsa5SWIXRnkUOoVM9C9eeuQzsHA74
OTSEDV5rLL33yvo1Y7XO+bB6m+WiTXhv2YDa5M8sNhBwu1ZDngSmOxyN0T7X+nyGOruzMv86EXh2
PJvhxuF7Mgn4prwmKppGc6BzYGaO8P13E1FrDIkYy2o6hcZj6hZBW8XbRo/f7Gp61Sv4gzafAy1t
XIUNnk352FGd3uv3JvmwR7bG/ptE2FROcyoT47HqbMECxHkKjYp0gxF+jQ2MHXfuXlP08RB3ipkD
r5gxPe6iLC9foQ6h0Dj6uznEDyaBvRWOrt/Wj+I1fw5qw4rumolwn0MaYCA/z21zEcrx4fbp27Ic
T/nMXo0E1UqPXrieszUgR8xN3HMwerbVYyysQyWgwSBX6a4OGp8vd+Y+k/vHvIOG0Ivq4mbao+dT
vIszS4c61mbyRbnGyTLDremQuFaUyGoZb3bK0VP+GS+tqStOnsr2Dmz2sOprNpqg60pr2VYnQeUR
91hM/JXMHl0W5lNpXjyWvUP1pVjx580MKIDqyWZx4CKLCbVlh7OPBFOgaVy6xLpYVJqDLHkuQ6Ly
Ru8A6mnT1UggpXSMc8nPKtUcOFkHh5o3Qbh8lTnG6rbGvDUFFTNIRae0hn/ZMcQJmMtjxgPi+NlL
FvZMakhNucvwMU3BmKpN2vY7t56DlpVInQuegXw/YhvBPnyUsdrJ2fjudT5uXTVrPf+yI/lmm95f
a6p7GBP/bdINhOobiKAr+dNTlETPYSRBsWsYeysEDiL4ZffQ+oiO8ldKbpV9/Ob6OgeV/mh5JEdC
/qcycD2i3hO7Zgqg7KxRxB8k+oV7oRLh4FfsNqPh3sLNq2V28BqI141RfMs++pIK+h31Jqu5Niir
LmBXAGDIKLTH2BcX5hdYnm8xDUFr+i9Drk6NgefBqkG760DCbe1LwADErBF9jGXxErvmiSQ9MISv
HF6hw3gBzoOlnr8nPXaAB4K0Tf6OB1WEIgg55XOvxyiz7Ox7/aWX7da2zOvgwXnEnd1qmJ+Z3tqx
fBi6/NYsyYYxfRJxjUltWmtxvpvGR3Z1E5TvOAuajNsm8UEHXz+oZS1rgPu7XAQhrWOxd6lfwIPB
sFNmya3Vitd2xNNtugv/uo7B55WsiZlbcDXdeie5Y9wiM4KfNnV0kGDVcPYBEAAde6QF8+Tx1wod
47elS63F52t34cqJwE8PLLljKx32RNtMROHxq9eGj7jrv+nUPCpRPzURU/TQsbk1RgoDgK0ZYGpL
l/oNfWDAs8LTZGR0ENoujSnO1VKV2vST9Qn1BiZGei6XBRFMpC+vxEMbVUiZUY0UI5dvnDDhq1ia
RtsAPEQpY5y10vuIoHby79gbLus3e0nhzti/MArT8WN3JDnK9jtxqOtdKuUEqn0KUUy2XKG1sXqe
sZzzWYnPzI2ajUfAlPWS+VIa+U316WfU6Yjs2OZWGXD9WWI/G2FZyeYj9HyY6WHzaTe+v3ZNe6Pl
HZ6NeFhhrhU8MQbAEAJpYH5O0NDfsf1SiSSBltCd5e98SisAMJpH2Y4czT5QQMtPbn0pz76vnTpP
+x0hDW1kMX8XJlTYnqW+3eZ/ml8+taH9pwCBzKziJwlvQ4j8c+od6uZyUN+5zSrP1gjTGjnw5tzm
Jm3n09lS7WdlgynHGd6vcyjaE/Pd5IqHyanumpePnDWg64meUeGzZMS1IYpJ9XWw2nnT7rPYXgIQ
dX0cdYsSQJoaF5lgW8XlHnKWxc47WUwm2HkhHkGNz3233MQpvDcs603HrbKQj9BYgAYXo3PIKM/A
KI8fMpzcNyU0CgYbPprm7kZj9j70DdNya8jHqudPMNXJf6Sdx5LcWpKmX6Wt1g0baDE2PYsIIFRq
LTawYJKE1hpPPx84Ns1MREyiq3pxF1W8lx4Hx49y/8VTZ9YvDa6Naltpb8iGSDvURH7lbC9pKKIa
5mWwdymIjwD5tUS6VbC6RYHz0tKQ/Wus+hXRzYAbqZxCm6gAcmtbBDd3KBpcCAKFCT2RAzBtqGiZ
ZfiopoB8GrcdtqVbs7518O2C1FAKHRMkFWsuPqZM/mEqeB+q2RZ10iu6lccmb6c6hIpao2YeU5di
yFj9zlFKYNyp/6HQrpdEytU5my6J2VpU+NOfaYV8VuPRu+wK4a2GTzP2tOctjGVFZHFiGqyrRjNA
XnBQgtQDP0UbHa17tuSXVCl421Ir/Y2uT0h9tgI/NTke9To2ulWhXhYhS3gQhvzVGqTBHjWzBJsa
0OaKqFjWrnqZStbP3EI0VGkecgF3xUTlYSDDVRLcysc/BNzIiMCnMbTb0oLy4rXlBeV1Cj2peeHm
NcAaMDQhUoNtqr26qJcCDH33ShTWxeyxScWdJKP0qMMmWVPvQsfC+pkG+ntvFGgzK5MnVRwmuH23
EGCrp2Eo7hvYQTrU6VVUVXsUrJE6bcMLTDQiXrkqJGZMUXP9Usk1NDOLCxb/xdggQw2GuURlJeyL
a2scLkfL49BXsRyPhVtN6AGU51vd9Jiv8Kry64tAhRvbhNnBCEIEWeNNqLT7Jm2AQ1R7PBrt0YPq
IanBJkmAHKvBhYT5FfoBXMD9TS9EdhtxnCXIrqxRFLvOLfeW/hWUJeMhi/oN/HO4ES2ebg2Cb3kd
v4qaeGzi8YMdckVZwFEifu9YowgDigkOA3AlqXvTQV8Evk4lliOtCkFlQXFD6KmBjFWqVNfMHz34
l53EORO66F0jj5rp5WU00Dp22/Uoptu+Utc9Wn/Ib1xUsvyejsGr5XqPLjemGMKlK6AvqZOdtHUC
6nrVk+djtqGZPzsVmr5QvjLmOxEnE8q20IMjQ13DqV+j+AxzBTttRKCvtET9QZltq/o9GGchuA8C
41WBNSDlgCpEHaqmlj8l1nSbZE+XyoOJa4sUKJz9I8yBQf6Jy+N4MdVVWpznuflP+B8ae0YsA+HS
lefET4+h1NJlAk0DEQVl+Ecf9w/DAjFB/xwLtfRCr807d8xtzIvllRRGP9KEr5K6D9wUfriZdono
v6PVeEarIE54B6tFsglqONY96hijfwn7IF+N+fiSGvjqAJRFz9VpC9lYj7HmOaZP6zKsXvT8qhbL
w1g1jwPqkYNiPTPvP/qgfK2TAIUcXrxDjiMrcn5CynveIjWBhoLRxatlnN6QaEckaMuuRDd58VyW
kTWGSH00u1KrrrWGMypAslmMim2FH2ZV6c+ilDqD1l5EBftgbOyahl1E8mUODDr7fm5yh4iva03f
N+waQzS8JlD6oAjd1Il2rIzmSY1Qihflj4RyUZKCtxTKK+wo3zHtfMiB7Mh1+9FpLnuUfACwepu4
w50odse81Y9KnyONVFtOyYrSDWD/ekkHPUcVKhxgorKkJzs6TCMFmQuJ2OHqg+xHG6kXRT9ei712
1QrGa9jgEJYY62rIHc3nNY4pHa6VlB8hyqQQ2Sr6u02q7JANe4vdHPZmz6XaCNPL3IpeOvw0Qrl0
iii8LyO0pyp4ZLbZB8naRQRtbSK6UJFB6xos/KqN6f1W1QGVFl4BZCGAs60Rjb9Q6kJIqOZ20vvu
tSjh1iNEVyj9bD1LNLg4W/AHR0TbgtQ6jHqHKaO1N+C68fCQdyn75K+o8NtdbQWvZpS72yx0jWeh
srK1JpZQQ6QKTP2Y3daudGmgFaL6Fu23PmBoaL6U2q5Q0oOmjvu+b64B5t5oFlJsKpUgTGmohnSP
Ut+8iQh/qeQXO+ykZnKhmNh9uMld7Gucmv0GC0ZnHPMnaEd3kSVsMl18aaKOpCpRzg88gQeesa0L
7zFqDLDfxYh60nAc/AFO33CTSvBLMhKpDg/Yb2yKgC3KqIBp1dotE4Gsyn0dyXfUQ66Gadn3eFIN
yYXYDHf8t+913jz2eeL4FIBIiBdlSG2t1i9zA604oVHXMfYOqMIiQwxbsM70n21oPYpp8YD+PSRP
yuly2Vxnae6kvM2CQTg2KJeuCj16o85cQHMyb3I/Yr9B7sPT62PXlk8yl2V0D64xZuJy2QdXHnZU
/VTvD7V9PB0sIj0LFxfyEjqwKlirgo6636W3FhUzQLLovLiQWVcwIH5rbo4FbalvqgzK6+Bnl5Xs
80xFlM/E0nSFZOYFzGnzWWhd7L3Kut+qGYuVFwkI1QF7SdnlXGxzEY6DCL1OelFTHeSU96GJ43uc
oKsoj8ijpdKDMQZO3oUXRjbcYDV4U+oKqmqAAxXecxZIpRb0gy6h84DV820hqj/MSJTptGKsmWYT
Td7Y6zXCyBEasUB+/LzaKwWUdIMzuGlBmhrTs4C73ZRAb1Hm3/Zmj8Y0tDITInEGJzmdegBuNzwm
DYK1nr41NWANCYKWYsdLN+nweAY+W1bmJbZ413JV0E11AeIlfyy1oNdSu3V3dag9aBFVMc0/gpwH
d1FbV1kw0LE0dcAO05+V3njdIFqdo5TiV+1jx4qP22znCzm3VDjXdC3WaWb169ywbqqwvwsa0Nqu
KnPNdD1APYZ4p0H+TQWYk2V4jIr8Wo/NN7QhDtzvDn5oKCsBPH7TettQym2Z1pYB3CgJq1eV9wE6
rjwNgicf8Ts4TDhO0omfVMvrmpNFiwBVJyMv+/BG97Dd0jiREhrCcuWoVrkO9WBrASXNAjiYWg2B
A2l0xYzfIPbdtyk6PB6IVXcq1/U14DbDe2hwj+bAg5HIzQDlHovLWMUp6Mm9I+P46RtAPMbwCmK8
46Kcrum+YxbDZYuho0bNPYLCB1NjX5jU4ovuJkc0kTPvaYA3I4yDo5j6BvjtruqbI/e1TcH5GcEi
HCjdaGZ126f+o1gLXNiDF975m9zXOT1AhReWdBmlycGFxq6k8kEQkBNGKMKQBmdE288vcrBPNElQ
MWIrV6MbxQ03pVgdYrN/sCZuB4DIUmk33MYRJPG3HP+0nKorWoovrqsioupN7Q90yaHYjRoa6kbz
jL7eFTSBy6jGU03LNhaTJcajE8j0JROEvaFoIECD4KR670nh0Zt6BPpwjRHDXohQZ+a/a8EcWZx2
YgHvR03h7cGG6IBlwhrX8S6BP3/V63j04fIogwgE7LyBZIoGBnf1PMw2OnrgVTbiQ47WCMrUhyEo
r7y43VCpWscWaGUZS+BgvCzqZ5kXVCH1jtUU5Hx/mavRLc8aMMVe/VojdB67GQiuX5aZPIwj6pdJ
nNnGaKB8SBMmzJ+LznSgm/Pqi99SjDG5keExh1UsksKjy7MwqjeFoG+EpnoWPP3GorXWJuZOLFM7
Q/goNvBJQVciVNSbYTrHWvYwQ0uuFVDjFUquvK8RBFBzOpYl/CtKYZXfbn1fRPbEZE7zbZ3TKY0Q
7moF6aNiy3djd2uE8m3OMVcG4a6Li6Nv1j/aAulcRElXEzyP0/Mmk9htAOuHRrjvdR9v5JgIgmON
8a2QWNVasaorlTYr9ZddACvZCCxx7aEYAspT2YauihYyU5Ah5EKAgwfutqwgr2W8zI24BG9UvvpW
+56LCruuBHKjQVYQwRgBZCjt0ivOZiQGw1slww3MFajXorpzBxcHbeu6gVFT8XaQfpoJhBB0H3Hv
s6nJPssSyxiKmgH6VY2REHbBwMTAwRotfpQr7zaQqN5EFAqq4LcG5X0VgKRGbvMq0YD708jpkwrs
prpRMbtPLGHbTt4SOCINPXVu33S4ZB5C2IqrVnYhPEBAibr2WehZp0jWQRG4l7yCe+zIEkIZWWoB
brld/NwiA0NRjz5o/Sy2wuMYCLcRTgqWZ95nWncfDuoDNpfc3MudhLoYvdUeYv3AT4gq0AcZxEAU
+xX6OcVzyv/QC2sT13JrG4Zwj37gZU8ndoUqTWl7wnAtG/7UybvFOIbGKd4fcnxtEIybSnVd0qaU
ZGyhu14KHiIJT94CqKWsPQuDVz9n6L+sJFDBhQYSrzbc+x5EL0NB1Q2zZcEI0r2WuomdpNUmEUWB
vSf8Q8NCGrP2KFap6c5QLCcsm8cc5DvgG8G4GYLgt0Wqm7IFV3UwDz5PXTtS8LRqwt9KJ0HsUqpL
GOeINyV0FIWghCs5rjU05tnW1FuqEbilMntZuOeWeSmbCENa/ZEZdcbGezWlysDEIhDXtcd/XowP
MDHREeE5tak0xLpHdJFK60cOur71kQoVpMrxStxSs6JvHzy5kF96zRjXohrL91aQ0JgshB50gvSQ
SgOlm9bvXiRPvVWrgQ6Eex8FxbWCk5TmaWQDnXYoCE20t7wueEik+nXomzvNmxRh3YgmkGmbGbsy
5iYtOhCtH6NXpIdOYmo/EsHgWyp7tZNAO5sileLJ+ylBtDENkycV33cZOgjJ6Qm0Ej3Uj41huIkK
5MZwXsOPWJWHfds27iZJx+KY963+FIlpZBdS+RNJza3PSYBuxBA8t0Uh3I7m+F4HpmPq6nsvhbcW
qvjVoD2hjNOupMQvfiroPPx0+wEsf2p2420a1xCB6UqKLxE1cx5RXQ0kTar9aoP7i6KtpmoQirup
1n9ERcM9OwO8XNNJiQB/mVqF1KGZJ/eC0QlgFc3Wa/ZD1EMHc0f9thkw9qhCAcKQgYcWTfyuZ4sp
xwbdHLF7LorIQ4jHiniBmlGMeyUqs0l6yEqcNVeVprlo36m1+rsrYjAZrV5b2JLlJfbCWYj22ONU
rfiFDCUQljyoFXfjKxNHwbDK5qduDlJ5wUOUZk5LJ6hYt2Nu8VrH0jmww87ThqOReLl+UecqJs1D
XZrxljRN0Q31efaMihEdRJmi+VVXZ6J+gPVhsq8ksUQnznRRpUuFAaVxi/abLdSK1TiSaowCLzYl
uG3jjGo6KiDpT1eXswdDb6ofmSZ1H36SNC8ogYvUmgTsJTurQMhaS0eHbr38GnZwV0LPwkUn9ZuN
hPLOk9m4ISB1PToY9QjDpBjd7KqRUFBb9WIv34STzE9QYnBrBIPsuBXuXHIL/icPi8Yppwug12Z0
sjoesUhIRPFLovbx1ut0AM8psBo/iHMdzEzebwq9ba9Nyt1HvcNtm7qFq1005ljToEHnHq6s6KS0
ZVkDSOUqI2RPfABfR0Xz6fcZHq4v2HGRN9ZFJxv04l0Ya33rQYyU0b7hgVhSjRNkJg0NH0fUCW/g
WwpPho0dhJOIKCKl/o3eogGWJEL3C0U5+qGepCY3Y91DM49EfB9ANXnol2MLp+5RmwLY7ubmRG0M
0icDTSN5aw4D+AXd0HGkiTAXkAZPiS4Qt5u8BY0WPXRUSN7CoZGvS33EDjnxmncZThEIFA1UT61E
LMGxBgD576JfNnrk+/k7ekYQiKh60pPX8KWpxzdsqaBj8eXWmuu29r+HQ5qmSJMVR714qvBscXXE
cunOjkdDU95RlL+RuUr5IB9t04PoxLP/KJTBRW5iLIKSyz/+7X/87//10f9P71d2m8WDl6X/ljbJ
bQalv/qPfxj/+Lf8//6/+5//8Q9dxWFV10xZklVDRw1b1fjzj+M9dVn+ZenfKV9RNdPE/lg04SV9
pA2ddHhOJvwrmHqif/g+nCSejWdaFgRZVbUM5Ws83lGtGoZDfxR2+sFfB067k7ZAvrfNbiHS9MtP
R/Y3kvo1UpzFXZcBCz0CNtyPdmxDYLzSHHAWa0AqW9fB5Mz+PuZSyNnHbCntB7lFSBrTBpAbT7EH
cI3fB5GkhYHpXweWFa2bR3Twjuo2u+622VpYw2m+TA9oNq0XYpkLsab0+ZQeBrItbIjj9BFbu7pO
HOMGRjBHH5IFK0oyexCK+SG/R1JxG26/D34uNXVZUTSI7Ch3qtN3+BRbGRudgrbQH9GnX2F2pqa/
oYQAfiyctl3KlnMfVUcCXaTqzHKQZnnZVdmAAi0DxWLhUnWyLZy9a4AQdrp2Fz7qlHjzxPwcapaY
gVmic4Lb0VE3EBsMP2RdX4ggT7/2uxCzROz9Fi82GCrHyult0alv+8vyhtfBqqWEvwL8ugYKcgPV
fItLxDZ2/JVnNwt5em4xfB7mLE3RcU/bRJL6YwrCpR4hPuQY1kyYPf+fj2RIliHpqmgqumjNklT1
Bh6VUdyC4i9WLY36UH6sYHB8n45nxsNFllwUNZ3m+Twd/dGQDGMUW0whK+EiNAIfJm5I94xL0833
oaZPM5s+Q7V42VmGyc5szjI/D+Le44hvj27DoxpSi9g4unGveb++j3NuSJ/jyF9X2MjbZYQ52B7H
FoQx3OE04fSjUfl9GOvMcDRZlFRNl1VZN6c//7SQx7z3Zb3Sm2NZmuka3T2qPQMU19YW8mrcmbXu
7ZsiZsaCiNcD7kpGtv/+J/xZv7NPakkKc6cossGOMvsNQ9w1KhhuuKuYsO4RAN3UL9aTAsjHBka5
Xk5/6cz29TmiNp2En0Yttp2ZwziojyPNIM8efgsr1KQ26hvF3tBcqx9HYVuufedh6eQ787ktSZPZ
OSVOWXX+uXN6sKophDWL3zxU23rXbdSNuFvanqUpO04+6d841myAUSqbKGUQp91wGXOCA4j+tXGn
bsqtZxuXCxN4Ztf8PCprtiZGvU+KHGf0Y1459ADUdeTAx13Dt7SO/RrJq4f0auk8P581n4Y4WyBF
UfL2UQhaSBrovLtSvm1KkJxAeDzlWouttaS9SQ32z+FFJeVOnd5/P+wzK5RRs+FYkiFqpjbb2mJU
hbW84gdk+e+se6vN16x6+T6EfH4e/8aY7gCfEnWsVK3MYHFzy3TwCV6bh+wO6rBjbOINd6Z1CJ9s
1SNPtJJfpfV/bbUsjXO2POtCiTQcdepjjXb95EgtyIYjw7D6fqynYQykpyzOCgNrEVbI16G2PLC8
LAmUY4O0XBNeqH26TwTx+H2UM2ljaDRuJMO0DF3SlNmsDUYHOTU2qyMeWcgN2TjM+zdltf6If1Mu
73H2ANq3tMueWY+gC1SROzzZAoZ/NjhcWpUydJV2WvdbWiraDsLpGtGlaZ/BKaNb+Jinp5ShixIg
OV1RwNFJ08f+lDeTOraKl95wbKF+i5LPE6Tf8eJAbbpZutCcjcWWpsmKqGqKOfuils8FotJr+dh7
6W0L00RGOxkE5iQbiWIfPrEH+paF664lapQmHPTWReMJ72EqGm34LlQP0Fk2coMjB62F0cuAvvxw
uXlZ6a8eFFuIfsf3WXD2Jytc3jC01MWTQ7zIXC3Rk0I6jioFZmQ31shIbMYen8EK1Y/vg53ujjzf
uP5wtlmaROZ9nQu1Kynr9YV8NDG/UWNzZ7n3/3SEaY65HRsQwQx5tkJBhqA1MibKMcXz18Jq0tdv
v48gnR5cBqYgBrOrGjDyxVlCFXiiuWi8KCSwN66BLb0ABw2e8t1wY970DoyS1bCjjvozvQrvXOf7
6Ge+oGmKpiWzM+iSKc+C86pAx681taOfU7LwW8uCvoD15PdRpr/l65kJtlHVRRFLYf6Zz1M+RC5P
dlrzCHdBzP5ZIZw/mI/fBzm3E1iaJStYPclch+dzFboyWP0kUo6wOx11nW5oPV0Gl/S1NuGvpTfi
mVmzdE00kKhlswON/DX1LNd0o7wr5WO4d7fTnlM66TX2tgsvtNOXqMkl39LYWS3ub/M78VC29He9
QD4mqHxCmi52ynAvDgZkouED7MS6A2/6/Xc8TQkT40ZN0Qy0EGRu419H1uHNC3OWbdxoDgKeoz6C
Vt9HmJbl13T4EkGZXaHEsnbLXB7lY0vprgENGSNumRs4dEe3VfbyfbDT3LMUyZR03i8q4p/6bDiG
7KoFPePqmI03Y3yVy3d9eP3fCmHMxpMTPNTB6h377EaL7iQJxujC2+hMBenLMIzZRTCl1yIisaEe
USu0g12xLS+GPxdc7Z9eq18DyV+nn2tCHvgugxHw3JLYffzrCuj691/szyn5NQUshUWKYYGq6KeF
B61sZK8xmooKCzV7T1+1++hdvi0+ho8GGJWNwiNiSrfZxb8Ql4slvR9UVg15vp6kJHFxLIyrYzU4
mJOjT2jnP3wqcnjPrTHERcLgqoN/sxqXtvmTg9HURROwG/sFx5VhzM4qC7x+2wl9coSa3QzgA7jM
w7KxwYHjDcSl3qdEh1rwOl0v1SRO1tsUWpYlU9d4Gp0ck0aYeVBXhfzY1NGzKXV3fVocKpPGYyPi
+RMZzsJXPinE/AloTVd3VVUVbXYnC4s0RDFRi4/qlfIR7JSL4Em5qp3oVraRz9otPlhO1vgUTwH+
rWJ5JBvybHGUuS+4mGUlx+S38iqssMN58m33p/+COIWt/MKrk9ay/f0gz35UxVK4gPBZob19XSdi
V+EHDnb52AExq/xXa1ox7Ja0a5SFJXn6qGZ8lqRyDJiWqLA3f43VAD8KhUGNj2Da8XpAoxYzHbxx
V/RWDtCmkluFHPqZ2AhuNz+WKnenN5QpPOkDxV4xRXn+tPZovuL5WudHrBlsbZPaxROys2vAFtcq
b/v2AmVLW+EVDJLdWfrO8sl59DX6/MFtVZJOn5TuIJC1XXEAdte8RxcYj3VXvo3awjTFh/GQXst2
eYUuqZ0eJIwtu5X/9P2Mn25as18yS7O+p4qvxFXOL4Eo5j4X6+mh2FgrYyvbwiF27nAZ+rkQ9Nxa
+vTxrdl+jOyA70dmK7NTho/Ds+qMO9Rw4MmseRXbwSb48X3A07VkiDonJvJgIrvGPK/BJxRgAhvl
2FE9WvVyYQ+mdxHm8e/v45yeaObXQLMHOK4hDTC6P1+zvUzoiHh7YQssw/nnSzZ/IkE/4aKt6txp
ZsvHzXtMlseMKjc9kX1oTyWbxs65rwX2UqNiuk98OdlmwaZz4NP7UOAhJ+MPmP1JV6RLtlMdqlxs
E5yuiunrmQb/wPayrNmWoOVJZvaghoCDw/fRwBE3CyfW+UT4G2H6BZ8G4spVpaZwklHJ+SWPhwq/
Z7qhCxeBpWHMpgYLH6EtFIJgO7uqqlchWribnVYl/szH32HM5iPMogLITpkd0aSOri0eBbyC9csC
xOMusYdV87L0NDj74VSZazuHrgKk8euHa/A3QY2OMYmUyDQVVY56E3sL+8LJw2Aa1qcgs21Bb5kP
PN2zY6YYcKRv8G2HBnuj9/DqRZmm9FIL82xefwo4SzhQBpYuJeQ14mUH/y19EzF+3aA2bbdOfI9J
oi1ejk73OL1Wl16p574ojVNOPg53i+fq1y8qSWMyjIh+HSPrNUehK+lvUwRBvt+QzgcxDF6PKgXk
+caXVrEcY7OYHoVMh0yAh/CTiD8muq+Qxb4PdfpUZfYMwrDRWvRU5qsXnZHOr62SWLt+E+yknbB2
d9pWWYcOR8jCwBajTYvw00rGr15JEENNjx0n46q+RThwh9TVb/+iXHs3S+m/GG62pgtEcWpzGlz+
6vrrcq/sBEe5QhpjsDNuf0vXk9OLNd/SpBan0j3S6a5/HV0ba41XmwNAguLF9O+U9gl9BDzFFnaq
s8Oa7j+aSIuBf2YXPjkpK6vqkpSNfULj44xyF/0CIOyoDUd/egXB7fssOZeQnwPODsjQxXc0KMbp
xYDyIVoZwH9K6/X7IGf3R5OvJsvT8SjO66chBmt4vhOlUzeVYYuwdjbJL3THsFUJ98o6sWFPrL8P
OiXc/Iz8HHOekHXZGJLUcV8XMcBtP8Tk7vsA53Lic4BZCtKNKzB1IoCSGHdplDp5EV6myCOPlvYv
rGVJNE1OGHZHKk+z7b4LdAzqdZAtkx5VvEKp1PYcXnfSKn8ebFgY++/Hdm7GJJG3gErb15yesV8T
XrIG1fV1eMk5ALGjfjAQ1l0jZIgbu3fpfjQ3A75rP74Peua4+RJzlotIhvm5ZJEltQW+L6pQDO64
USEl4+66aNRXXQM9e0zc6vn7wGcu3abMy0OzLFGmu6DNItdw4FzN77X3cA9D8g1F43Tlc4PDoegS
BViEPdZc4hbuPtJphn6NOttUgiIZuZUQtXCqZ/TchqN1ETiju8bu7nUi4ee7YGMuLIulqPqskIR+
QWPAhtPeu8OIt9IOvXIyqdpowzp6RJ9kU2HPuBR0Spevi/HLUOfXFbMCDuc1tfbuXmmvLfJu1YqH
zUb4Za5AwEnXI3UJrHYh+z6p999P7ukOR2hLNXlmyNSB5lu3QnETpbFSe08t9UkWgr0bho9uNz79
k2EsVVJU2EwsGZNO+Gwysd/UvSGvu/cUbY8s1DZt2W0xx13YdE5PiK9x5nVN2R2r2jCr7h1A7U5f
e1jurFAN2yPw92Dtl6o6i+FmG4+byZVexIQbDlNvv9/J+2muAJtQZVnKzekbfcmS2djkr5tOLOdG
GPbT2DZTez3alo6/k5fb61OKn8ZRuTer1AX1Oaol5UGoKWLXvSt/6pzKRXmBodAmPCxV1v8/n+9v
pNnGIiQplg1a373XducIq9T2N0jgOwLAIGEvbL5PwcVosxxMa18rMrh/7zi/rlDoXEvsYukO66FN
utg1OAXL/Zmt/zc2Q5xtJKWEuU+ftd27edU5lFYdQJSIzHyoG3knLu4g09yfzJkmSaKmihYM/9nT
QOwEQRXConsv7dbGhIiqZrtzN9k+dYJNsVTCPRvNlEXaPPTkuKh/zUTJb9PEU9T2veFyGazcbbOd
yjBp4tAsc8SLxfLB9PNPhvcp4HTZ+HR9FnOp13rq++9cIfYyHbpq7b4JT8pB3dTrYKO8LaTKUrzZ
+R6VIRj2hniVI21kJwDxkV8Ee/Rxd+XWXYsLm/DZlU2hVqd5fwYDGCmSHqPy3r2rW/cQHWpyUt3E
/+J6+xRndunTNBMHHc/r+IzQDtfJIdsisHoQtipH6VJOLg1qliS+X/YGxINpUPVe2kXbYO/vcAzY
L8zVyUVzWmifBjXLjbCJ3QRyb/c+oYGqVWx390C77BrkCLZJHKYU9L1N9LIQ9uR6Mgs7S5EeOEfI
KmDrT5zBwahxM+kyruV9tK8erYATwLMXOxgnp/WfoFSgueXKp619w/QyjWZ1+z6hYvPb5IDPh42i
4PaS/dn5nS+Cmc9OIhddQxE5CE7axmpmdY2Ym+17vHcPwaEkM6HQLGbm2Y/5KczsIGCbxL9HnNZb
i7MbMgXe+C/tWZ9CTCP9tIV4reL5oaS3pElrD05q9y+IyKy1A7lv6wsL+vzu/zeaPNv9e2TNs7Eg
mrZC291mu9oPNxbn2rDLdguZeHY3/hRrdgnBkb7LkVBo3xFI3+ebfpfuuDTSyCIFF1f16QV5SsFP
0aZf8+k7NooQ9JxALVcehGpsCN1ISNDbWUuHzo4+kmgdr//5nuEs6Ox4i4TaGKWEoO2m3MNZ7u16
D3krQ7jzpdtAtRwdROXS7eIj5NxBoIIzolsuoc4zv7eWGcrjciZOgZXNuE8f2gvlSl11NpL3d7S0
kqU0PbfCPwWcX2BDmEhQ9/r2HbRf9jt/hKl5cG/FWzgy7kf9PL21UEFf2kPPLfPPUWcpVA6NWPK0
Zplf1pf+urkqrqcj/aM/WI67Me5Lp9rLO+MWGdTFpXJu7QPO1S3dVNRTsEPCkaj4Y9tyCfQfh2P1
PjUHUJFT1tljvU63Y7hazKez0/o35vwr97pXU0sipnLj3xqbYtuvOC/KFcI+Ngpc9tLd89wZ9WmM
yuz7KhAZUktnVqty4/kPHm6MvfvcC8FqYS84eUmyUD4Hmq3OOjf1zjAIJElc3gcHPWuMAC9q8Hh4
QtuIhl4OdPaRyF5I3KXAsxVaWdh5QWVgW0CEqDZ+6Vm9GWGRVk+arC2N8sz0UeQRgahDQtdAMHzd
g2TQ1kUYWvCitri4cI+hnHqR77DftbOb+GrpJnNa7rHUCUUOIB6Uv3Jal+7VJqZ817yjy7+2PibU
gLsXH1DPh2pPA3CxXHzmCfYl4Pw89LowLSQC4nTj7aKD+xM5r2Iv28NuKTVPqzuzwc0OxjbyKxmv
p4Y6i7G6QoWSrjJYCM7GYYMfguNfLeTolIOzy/znwc1LLD5JOhoGARFyBiQWOULCKz1eZft2K7wV
C8fjma3tS7TZ0oPYCHqzJBqV1E2zTbaYK23l3RL2/cwu9iXMbOFFcYhtiqI0757w4gaowcgP33+2
pXHMch6ctFsq5p9x4Ly2aXfKloRYfv0vzc400E/nu9TnUiGM/zk70ircmPvcAcJnew+a/f2gzn81
Q59erOop9rGu6gSrw4h9WHwQA8DRm+///jOnKbPy9++fvQ2Y+zRIEGF5hwOS65OaJKiFJVzY+S/2
N8jsJYCPcz4aajBdyjtnqj37tnc1VTHSQ7y1FtJ5Wvkniwd7WwqyVGTh6XydHt/vu6iozOYdhzMM
EZxafIq8/CDmd5Dccf8ytt9/wXNVE1n8FHC2FWmS1nrY4TXvNfdmHljrbJu//MmHjfW2VOJajDbb
jESk58bMYngTxVD0EP5aeVfB2r/HqwWH3h/By/fDO5uA/zk6ZV6lacXEzTudeKUL0fpGlo/f//3n
d9dPAWbbj48nlgserXnHFjHeTysXpvBaw1xkHR9hGq8mzspiXfLMfePTpCnibDca/SiPdY8DUn0f
N8U1ftdo0sDCaz7kDxkBHSAepmM8DMnq++FO2XeanSqcScKDy5q9+eW4dYuiktgFPau9TeqgXwWd
Eu26QqM/UcQoDhhm6Hwf9NyThHB/o85WeZBjRBcNY/OO5D0aGetia7nou18juGuLNjpok9PA9eKt
4Hzu/A07W4rUswslT/rmXXswtwJAxuopumpX2raD2eV9oAu1Xhjo+c9Lo5U9zZi+8NfFXwiJYRY6
A/1T6lgrF+pztcWedS3f4Ch7WW8RmpJ3ni3fLwQ+u8UpfwNPn+LToaBJfeumOfPqPoWPvc29BD1O
1BZWAK6BayKN9N8MOEukKGgS0wq7adeRXtPHfo9c37X3mNzif7ddvG5Ni/A0bf8Ob5ZAJpZXWLmL
bKqOcNPvi633ZD351yhf7aR0aRLPp83fYLO06dBpUpWabzkcMLNbY+igr7HF4mNipnpVZ2t3OVWn
xPhugLNNvGwNOcrxBflTN1LXii2tsm2wnSpkw/6/UK89e+7CvFRp+ciovs6mD+UNC5OAgW3VRvyq
xTxmg4Aq6hKoarDdBZAfqdsiU7BS9KXd4OxYP8WeTSb2Om5fuiwSDKTiyqFe7HCFQVd7Px6w1tl6
m8VsXQo5m1JDycZQlBmu+4QExb6CGh+BJsHicBrm8vPgbLxJP8GaOHrGn/fKp+XoGmoio0HB6rCx
cehtayO9TAV4CaXW34gbObKxtCDPZu2nkLMdQGy0OkY7eHoC9RvEoVfVlY9d4RofuQnGxyn2oC3R
IM4engowD0uBHSPpc6i4kom4HSdx/97dobOEKjnuZTt/kxgO4kHWlbpJNiUUp/9CR/bcF/4cedoQ
P31hHfXQatCjnleDuzXVFbqA+JMdxI2LEeEqxs1rufRzbpNVgCJBbeNQMeZ8lq7XUmlU9akbJnKK
pXZyFWwrG4FfejhLfd/z3/ZTtNkyQaXVrcXK7N69I5qVh7GmZYQ9+Vvyf0j7ruW4dabbJ2IVc7hl
mqAZJUuyPDcsSbaZc+bTnwV5fxaFwRnsX7tKd1PFVgONRqPDWofJa/bTY3NfbUze2eSpSB0UET0a
9Zwq46lvfBBRbIYr3Z3fJPAGeLkLIH2Hc40wt3GlJOX31EFdwm7QRvg9UD7+0+yvu5lNUrEgH+bo
R9aMdrOKicZdDHqjH4W+n2NzrOSuE8cTUDptvQdQ5D0QucElKvMUYy7kShJ1HCtARefjCEnq3YIC
1bJNvguPoi+7FcpTyzfOMvKkUe48FrLRTHD6EXeIjuiB6xKFbhWLOMCbfiU5J2OaVCMNA2CWovEO
UkUZRkl+r5xWD90tKb6BQMMW7iRHeeTXqVhB1VocUX511Pu6w8BIB3Gp9KOeMjDOgIpSGNHLc1dr
EsdCWK/4tTBisCthgJzroyqFMFLpi5Fd1TaS13Crz+/jFrQlruXQ9iHVgGkGVNh7AZPM/wOosapA
qOXnqQtYwkr2LK8GUphdeEAWGkA9kN+BIhnoTcpPjvWwDiGq0qjRKXgtno3dRAEa3yoBfQtATsXF
oWyDHZiqMNHdvDcOcT0bUx5MB/MaGEg9a1UNsrSfjBHyumeSHczcYKffxg6pifQ31YabPGedDoBz
YKhHVMggIrWnxZw1CnhwSe0dlIck0gHS1Y3eo9kyd4Gu6HDWkyeP2tsQZHvgc8vg1PbRrexBHDqx
4ofQIcPWXGnka2eWtNKOOvsWiC3a2srH0/IN99Jsi16KQYHyubhS4bWbe3REbb+koArIDNQ5MVRO
vZkLYGyl6LskjS7VzrgCEVBiA97VbXfNpgcryi1HHlNFdPAbuoEp5rP59dBUMFZsYkFNMKLa8T1Y
/LzID4996E6e5phXKNpx0uXvIRq9rIiLMSwLi8GUB6VjWjXd0E0LSRqF18FvZZu4xXf9Rtujx8yN
gUzLcTxkmy7Jo7wczuVSyTEKWQLYHxcgvMdJDtBDbgGCKYeEpGhmBZss3YqpZ0q9xFKPas5bbrid
hfKnigk/87YW7FhxWnAi/NSvQjfjnQrWJr7Hwv8IphTs05rAEGBB46c5RwvMCCRQZwBY6IE8rdAe
WRhO9YvbmcISi8FWAARgMglThdTh10ok/gjnywlzYYMrPoFEy+622p3Y28m17oNRxeHN9zPzHTpG
aWSFFD/OGrRKJVJFkL6R11x4TcbAFjt9VO3gGxneEVD05cU1rE1dC6TCqKgfm06d8HwcDDB3AI8U
KKwAQl5+cA4i63bUVQXpRg2t+SZtPEENqMtIhxzpRm5AVIXK+bIDldVyKNzlqvguHNFbh5G7DunA
HBkI7kiPxIrg1v8BZUV5pxcJzityOvboBb+nEek6eB/rhTg7dJJguO8W/NAhSJVtjvLk0/QJNSRM
TwLaHRAEdKk5lCopyOWhP+HiQLQqoWkg8purdKf7zZFrt8Quz6Shh0RDsIo3+lmmDtiKjaQVxIaK
HS5lFyW07+BP2sgHADPe8NwP098ZK3nUcwPI+cqQ6iWR96fos4i2AUw8a0Mc3viq8oaOWDa7Fkg9
NZquFMDKDoF5Zs8oM5myL3jhRkeZCbzV3ZPuV5vMGbi5AJZDwFSzRcIPgKLQNtxghiYr9IQoqr2R
BA/6I4bXwAeNy057VGE8zleO51okZbR6vGRjN0Nko983IHIujXslebpsnuzl/FCL8nMhUA3bTo2w
nNJNmb1aJvg9Hr8gAuA1IKQBGgeYH2Gyq9i4A8tSb8kQMc6hKw4/TAJiHu0uC2G5GEwg/hVCrVUC
HkpFQz/JCazzV5MF3q8o2OSYorbrSj3maerr4fg0g7iEc76ZC7gSTC2gmOcYGgixSUMxHMC1vDGy
+hAGvIoX+6Ct5BD7XK1i2lYiKB+gYL+vDvG2RYefct9htF501Sv+bDBPLfL7SpyuF51WShAXAChV
DWNn0v3AiN3Lu8bqp0L7zce2Ue5DB1p4FYgxkqaVkz2MG+Sfx1ukL59Uv7zhjncwXTFmvTGEBsA9
gCR8VmrKBrlp86DD6wmYjE7mB67+U9qQfFN2lH5c1o29gn+FvQ/prlZQyEu5rxZysrCCeQCE1/lF
1hveCjL90odO7yu8EgOv1NRgu+9O2QS08Vg8gnvEnUXpSen7gwo6N6Qpwm+CPuy7vL4H6yCmu0H4
htlnv8zFt8s68/4Z6hSa4QzKyFzvTgMuHbBDidOvywKYhUQMo/1vC9+PyUpdEfWgVOrJFu4zZIAV
RA+TI/pkmEpweQUE3hYSdVfChmHCZQDOjlOnPJUz2GGqwRk7/Use5EMl6qiZAHQAzW+IKsX0UoJU
Oz9V3FuTGRYg9gCEAyCv8Fj/rInVFmWzZBY0cdU9atnAYateO7tDNTv3g3vh4SvbBFgYEvUAioTu
JM9KOR4xhN6hS37xNR8ZEQdw77s/b1nezBsr00MgGP8njHIiYZX3/TJCmBD3+1rSN8DIOARmvCv6
cTvGi8TZMLYvXgmkVhOUqeYUCmp3Sn+r++a2KOxRRQ7GGf3iGtyvjvh9LjlDwsyTtRJJheoxsKSC
0YKOanmVTw+d8Z2zY0xbXwmgfGPRt/IglRKOrk8COfK4C25TB02gqF8tx9ker3jH6xx8w1IV+T0d
iKYH0ov52SplIGKL89D0aE8E+kVpNw8gK66P6RHd646x6a6F3kVnPipKvLiVfJkKk9eSaeSLpU1U
U5OI5F2Huo6++5Ov4944jG1TZDgrRUVFBy8g6mwHSHouMaqe6Ggj8xu5J3V2usHA14uCtE7sg8fz
K5mdTzKp4zBLgzKmIWSSmZFgQ7IeJWKF2Z/dBL3DM7e3iHH+PgmkjkM7mdKfS7yfwl0elSDkAdmi
UdrJsh1586esp9wnadRJaBTQAacknJQs2/xNurALH/0I1XeMTYHbzDVxmwP0KnO4WDGMcvInyZS5
CuBrKnoZCzv4IRiv7elVRba83mWeHLjclxzHdOj4ARwMQTLOkEbKRv0LeOXv/unHFjadI3e2dcs1
HcY1sdaQDiY6VYvA9IoLTz8WD5Uf3sFaD6Yt+6TpPEMJ4rLTYficT+KocCE1QGY5WERc9k2sH6Xl
RuaN4LB89ScZROXVHQ6ukXgWI/L6cKbSru8zFwg2cGsAWv56ZvWTRLKxK4l9HgNsjhho52pveIR4
tdPBOJffs0uavLMjbxlZQRFwISVkc4FyKJ1VVmZDUxvMguJ29zXBl/xxgzTnRhV80sYaeTznyV5T
zJSiW03RLdQAPmsYm1ESgJ2jO8nHP71PBDK+A1LQ5H21Lg79/sqjj4ISW6kUjkaHjhxwboCMbXFT
Lz32vV2D7A91VOsHd02Jlzy7IVYyqVfrrIIoJ0khsw48cd/sYuSrS0ccneUapKGju3i13z1a7rz5
wplYyaXOxCz2WZ7rCKG14NEw7wzQZyiPXxBhIAwUyXMc9bjP2wdeIzPX5g6qaVcjaCsFEFeMX/Ml
KynUMQjNuR/rcupQaifEDDo4bD11RzJDkjcXwIfntaqzzRJAnyiyI01t0rn3PEpA5pLXHcl9oUFl
128Er/+hHaNrYVPdCa7Ag5BmusuVQGqvJH3Wcz2sOtKg9t47gQbr4Kf4Rkpg4Flxy9fLG8fKEBOo
pb8aUjuXxrMKCHAIBLscCeMBhwBeMTISR0TW3yyXm7slOpydg5VIahsFFVzpRgmR+gnpy0Phm4o9
/xzfDDQOg8fUcjkqMu8EsCnrwLmV1DPAuaAc+1iph+4E1vgRsNxAOSedt43kxXi17kgP3lTbwOXl
RqPM3QTcE0rUyPef1RfHRDKGaclhsIf2SXWGb1HtTbndut1T+FyBs8zjOhnm4n6IpMNQoxf0SWqL
7iTuJ1d1ZmDrWe8tY/0tEkk7ztLypFEuTc4M4FyWJXI6RzL9umwHu/KSazLVzofGYe/j39WkwdXS
LgIXWwTVoujFWu5DDSygTxyFiO2d2eZq+ajjYKoTfLSEHcPYjQIuO0TYrYMIWwYRrmabz0JmD48g
ZbY5cnkLSZ2JREy6UTOgW3AiM+DSlYUeogIhfeqHLq+XnreQ5PdVOBGCLVKSwA1/suQn9J50bWpr
A8c0mBH8aiGpJ4M0i6La9OSQh9KpTMXbYNCPWTfv1ErZCZE0OZwVZIbSK4HUk6HRlEYsQep6ylQw
92IQ9a7pMEmM9wMowm7AL/p9zEZXXzovLND/DlIwXjGadb/jqAMcWsPb7Gz2Z2jEqZLHBBmK1EYv
I+ZVrmqndEIAP5KZKjNzrD1AzPiImizjWQum3i8oSgOEQU+J0eobMslFxnLCg7Q3AVfArUez1UQP
A7DxSPqHsp7SCoE6KUNaVNqz076AOLkGQxu6NUgP2uKpB/1VesruuMV+1g5juPivYMqk2qaM4l7D
+mYHcjWmXoiumGUvedkd96nEVhIgaYDiRzch3akBDt+870pE3Cb6NPXGji1n2YH1GGietnFckLPz
2p/vz+0vtBgAq/5DMuUJoF8MPDq8YEanORCegwlOVboDMAmAXciTibehLG+wFkjt51KKiViNUBVq
ptpdGL9UI8cZsLyqIilAFVcBhKfplFcF53WlJBNeE0Jf27KCAdXA5Rx/5oatRFDLhif8UkoR0pHq
xnpuf5MBLpBe53b5VvwG4NK1eVU5bWfrjxy5jPk7IIwB7FsGeC4m+6iHS5ZMUwO0dsRPQtg7ANSP
XUOoYs9s9AB824bsKBIY1AFxpV3J4ziD1C/KeTbDPBkf/wQ9pBq2YVZlFV4WoyPvyY0V3UjX7YEg
evDmnJlbCcAXpJ4AdHo2tyGqvVGVJhKV7fA6pfu54Mz8Ma0RzkwGYwOGw+miaNwK3Sh1c3eKc9ke
gPoszI/Ag+TsGk8K8airGzBVS11oAkiZQSOCQRAv3VcLUJ398TbfSZ66FVwFaH/cki9bLsZdZBwH
lIwoa0mlaZkiEe+kGU0LsVOiHcPLN+gX1oAq7UmOeJiOsYsUXsDTmLlvClLnAHECPr1CXY8duI0n
kC3iQf+m7nXg7eeyX303HlFshnvxor1q2FPHO5U8qfTNJCVZIkVIAaPZnTxoSOYwcTPyvMAM5x2a
tLbc9h7mbbjSlFpjoxvSqc+hKUlWlvfKNj1OTn0go5zWjvsmZfqdD2kq8Q8rS1LboBKaWcTL9/fk
ji/9Br3RaHZvZhek9O614lSpjTeUxgt3eHKJS1jJDWcZ3MAJ2U9X8ruHBvHpd5Izqby2tCWnu8b8
PVg1+RMFnC1VqaMDjkZRHUFsiqEUyZfcegOKaQX84Y5wjLbqFuNiuY35Sc6B5WyqSt0gfS3XBSau
iYdLX+YX5GdLpx1t81t2D55E8HG1vAXm6Ul+Xy2w3IspbiqUR8TN7Oh7THLfZYAbCB6Kp2hrvqLx
hSOR7Rv+nlC6wFWA9zTTKmJJw32M3IYVAWVAbThSeHZDfl+ppZZxHDcS7EbLHFF6bpPDjNCCx1XI
WzzK26ixaEVBBymJeVrqa6vg5El4a0X5FbHUQkEDbNapBh1APx+zsPBURd1wrI63WJQraadGA2Y+
udy9HoTKwBAHSwno4SwXmN7Ri2krXrVRNDDautJPjmyOijQ3myLlS1GHUBEAPj3A2/uTr7SOqLxn
ZtDa1tx3xyDhMj++J+TpFzDa6cGig/wvYaOjDCQIE6Euxz9P+nwLtASABoEY8d9QdxIzuCSLMsZC
tQZ1TmHy4W/rG86YF3r6rlVtEHemjvgtvB0fGmcWbT3n1rSYy7tSk7LQsB3Qt6HgJo4DY9+m5lFJ
Y9fSy68Y6koMZai63A1yXy7dqap+yNaTAQJI4TfHUphWupJBWekyxkppLpAxO4a9HObUy34U30Kv
s0fLFpHOdtMbS7AHlCt+cEQzzzkiQdKISPoRKbeM8n+RSuX7LSQ66XZ+InADeOzGtrUnlQn+gCJP
Ivl95b9iwUq0ZYREcXps1dsp4Zw73vdp8486Exi7OHY5Wqv1+HrQFI4HZlse4SIinCoy3bw2VF0H
PGwcsCTa9CPop4NnK+L0NLJN4kMGdUmbTQOyygkyjAHkQ8poazUGY6CRUZ0umwAxrvMj/CGJsoB8
0EpRKRs0LqjgBmqU3i/j9ikRa3BfdEglq9cWGK7tdoofLgvmLSNlCNWkjHmsQ8UufInjX6GJ9t+n
yyKYyXG4QBOARgibwavx2diKUB7TuGjhJAAV7OuOdFUFrgBAMKd5Ch1w0oKeyFs4FshU7EMoXZoy
ky63kK7CDd1vxDK3zfrY1w0voCL7crZvmorUv0RoFen2nQxh8hBbyAGmT91DhEF4oIzfAMbFwdi0
8y9oKpnnaiWPcoShmgnmLFYkR1VgUFKuMVas3Ecz2g2rF0LYOL72s8vZP2bUuBJK7d8AOAUxAiH5
qXmOr8Ntgb7eYgsygQUN2v8CEZi9c3/X1KTeAn2qqJOVIwU5OqIT3w/otydohqqro8M/AQBr/I1X
YuAsK12gqpQFMERpjVOQGv4whofKkDm+hFkEw3v/f6ZiUs4EaZVp0EHdflKBOVz5xbfIn29IZVa2
1SvrlqcSs/a8lke5lLoyxNBMIU/DHfagbPNj6uRArwa2h+R1j7wiBnvXDFAWIH2EsIf8vrpRorno
BSHDEqrmt2DZi+FLo/iXDZG9Sx8iiLteiRilSguiAnZYF79n615ZOK1c/x9H9SGAimbaoZ50UE6S
QFXyLT/2msXV7glvCki0QWiSL19CekAa6EMmdaItTekrQYFMAsmLh6Aj3BPqetnvNtmG127IW0Hq
JItCZ5nCTDapue6KfR9zJ8iZvgKsc3Dz4NI7G7PKR8sYlBhutwVIJ1pjvKx1wMsJ4ORkr4c2j2WR
HWev5FGnShbDJktlcnFi6uBJV+38mDvWaXjJezv0uaOHTH+/EkcdKqMsRKUoII4QM0l2ntrmiFx2
Zmeo1lUO4PosTujL9hsrkWRPV1ZvyUWU1+APxIqG9/F2PhK4vgBDVuHtcB/tedyB3BWlDrJWynNq
tKjzivvlUGNI3fBUWwLvcrL/z8tJnegwxchBMUE3THIirwUkGedPNQIjOJh05qWZmFGWDjovjOEQ
rAzK/BNtVpYJPb1oLiQgb/GGNBf+C75sZiL5Qw796AyEuotrFbUdNDGinV3ZGmhNmX3xkOy54G5s
i/yrk0ZlsPIREMcCqVqpm35xQM59Z+6Ujf4c2OqhQQjCHfFnKkfIxhWL0CvTqAlB1c+dMmIRCb6b
D+Zoc0fonr6GjAYsig9JlHWIoP4sEyLJ+jYNdrpPHwe7RjowyQmIk8+tHjOvMAOketALvDv0aKE4
xUOTdxHC/W+zh2DulAiObnhIkKUoG4GecbJBSGqBs5Obh2Q65pVo6pAbfTMaWSG0SJMtANJHvHOc
cPGAaAUww8kvLhsJ+6pbCaROuYUG4AI5LBJkkdR9BAYlO3DlXb6r7NBRtyIGOb3L1zcLAQP7+bG+
1H6murgYcQlTle/kjSUBuCVHA6zgJL/zgwyMWa90i0duHMS21w+p1KVuqiFoImuyqzfFg7FdwDvU
+8NTfyPwV5WZiVlpSF3mSyQ09WBhVVUUCJCqD7/rR3NDOjpEXBOhPaLT6q3fIRuz5cVfLAtCrgm4
frh5QW1MbWicqLmRZogjluBOD8D1ec/ZPZ4AavekeujlbkH0RQYKSZ/f8H25IjhK1mbeEeTj9JUj
keXa1ipROwfU+1nUgWuKjMzgynjhfDNvB7tBgQcDhcErn6OH2cKsorhKWDUJ2D51vQdTNMu1BY+j
bkyEsLj8CBSGeiPekBCww+tKvLJcLmADWTr6FbkWS51+bRKWUcP0JFBa7GhnPSh/hrj9AmfSnwxH
uwPXpDdf1bwLkflIWEumrAbET02SK1C4cw10bx4k4MPkB+n3AngYlGBdzo6Sz11SlLKhqg7UdJmI
OB+nI70mvKXhnemKNwvAhxWn2KPw4XCE8laXMiM50qZI1yFUs0tb3k8H63uA9nAd0E39jrxge/sL
A6IAFvqwI8oPBOArSuQGIsENbzfGcVZAdmb2PM1Y7mYthopnpsYMa6BhoDvoTp7t7Adhoeiu8kdV
sattBtBsHQrbNcANEkfkQQ8yrxDDRCMgCvMihkUo27Hm1pplI2hO4l18LzumDunAGfELzI/DlYPU
submm5l3yFooZUFpYxZtI0XtKTpIPSgVkh/lvq4JKD9eaXq4ia4AP/glmEzcXB+6Ujak54tetC3E
jnvlrQNgXbcV0n/QDr9CJ4frdy2Osp+0y6e2GrG0raeAezb2MMak3Q0eaYxPfg1ciDzGuUSPADoF
UNLGBULjKJVNgNbdZqohD+yKi40G3esKoPZoQA4AXol+mSN/JJ5xoQA0BpAxIIjGKA6d9TatqpCD
AUIb7U2b7hVeuuA9xUd5m08CKLeqFJaxRONSn4quPwpdDG6ipPemYHK6ergFznxqh0U42ENXoYVU
NrYcx8N4C0O+qosikE7AWUqF5n24NLJVDGRVSdozcyUDb0UkYLYlGoK5FzQj0PkkjnoKZ+ocNZne
1+8X9HwtveZ4edcHxStSm8tIw7ibPwmjbkolWUZQWEC3wa9f3qOBV+GFvBMDe3oMXeBichaTJ5Da
zGxuBQUA8vVJ2Ao3mo9+hN6V7o1juyvuhFtF4Lsa3vZR/q1M0yBP2rE+LRgWWR5IN6BZAPSDxKmR
xy+VMw+hJhkmMuXga6eTkJFkNMBm7oi5wJuDMcOXRBu9V5ZjBB4hQAiuor3yY+TVslk+9b2MQvj8
gE1Bv+i0WVNSo4hqQA3OaL+InOImcJcN4CPjA5yqjwqpYXOvZeaGonjzP6mUJxfSQURzl1WdxMgB
jJPqiMehdfrKrvuNaYP9cS8ACoSThWVkAD6pSvnxcSkKxH0hnna7eEu8+J8MAPepw/RtK+UoBz4R
pNolwZKO+9lR8/fMhnCfXaH7WXKE/XAMfe7QA9NeVzKpaKBNjVIKWsgUtilIyoebzLTbH/IzoFv8
oucHcxwd6R75QAz60UqwluaJtLDEHsgYB/CSTM4Y27ofeUD7+HHZCzCPyIeKFuVR00RUkzwLqtOk
/crzF6m80pT6S55mJYSs8yrhhtSRNDQGhIymfmi05U4S0SibBr+1Aki8ZrENW/GHEobbuUiv80K1
qyHb1qX8/N90pTxsuGTD0IZCdRLGb0NyEyy3zcxJePOWk/KpgtypAdIv0LSMkN1YnEx4yoen/6YH
5UY7KWmKUcFyaqHxNsrWvRGUrxjz8P6bGMqdGGiMXbQGuhTBLtKORraVjbvLIsgnzuKJlWFQziMp
krKPJYiI6gdBvo+Vewvrxq8q8raFch6aHOFlkZCdT5v7Mg+fO1HaVFPJq17yDjDlMKoo0vNwwAGO
pshdysgZ8u6/HSaTxnsfi0pXIhFr1rnmRsFgFBAeSd8iKXvprZNtuGEQ814BVJel66apnc2uS1rf
G/EMieAs3geoL7tyuB1vywNeYnZxV/Q33DZ3puf9EEl7QrOrlWhUsGE1xun2FSCswCh3Ez2RCUh+
EZhpHitplBPsg1ASBx3SYg1Z0Q7sROGzWX2/bOusMoCBxUPgCk5KTGNQxt52c9z0YdueOn3Ew0NI
shuMMTT7uUkTTLAm075EgvgAWLT6KTGyxhfVeNp1qtjyWlHfubuoc2dKoJbHSIgOjFd6ikCcJa2a
hLpFYCT+BhziFVARwy1BYTNKd0BILT5j8jpFfDSQGviR19pPVL0kn3KTpd4ZaZg07Sns7kH5a5fK
3VhNDvicnW7hdUwydpfQ7LyzSoL+jcZibDpRiMMOwvLiarF+LNKxKP3Le8s496YEpHAZQaYGCnvq
3LdJH9RNojYns/hd93eFzgmyWCUrUyLQaoqKQdazNFpiJIORC1bzPklDaGHLxwKJc9TkkCwsvHGr
F//3m+yTRGqLxEoItGyExExtfhVdtZXTPHYGVeS86YjrPTMF09Qt0KeQKV3qUl46IxLqKkUeIAox
+FhW14k+382z4mtTfJ+DMWYnS+2vy/vFNAmMCQCKA1DH0jv27CogKaewMQei3JCJSKps82HyLd54
M9PIV0KoqCcAwbZeC2ZzmuQnAe8PyTT34fJbqtBHGFXuZY1klgkSLDzMAwPvSaOPtFToY13EyKeY
wSjuBamd7KyIla0YzrFjGHX3c5Ey6XsZqeNOqTHsuZigX5GAio48ZR66Stf+SJoscxVk937WySLe
1JaebbpAF+12NAECmXZqZUupUN53jazY8TKpbmqIpXNZFVYaDKMAmi6jCw3HyiC7t9qdrjVSHDXc
N40byXYBOCnMN3dXwGmHuecPzb5yrNHmpVJZNgGYdlBkoWkMyEHUJTDIctC04VidFLm1UzRdtnPp
ptPI045xtUEK7A7QqRBGD5JUqZrOcVkW8L31k+GDi2ab78jzDLVFbtcszyqoU9xlk4DXGwx9rJ+W
FGj389vlzWIZOdoF36ECTTId9nmvcH5Es5KF5pSmIhz4bHwzG0z41oYHgJ1nXEEcO5d4AqlTJfYN
/pkybE9ZbD8TCtjmR1w5MTCEh+3oNy+l6mhP8vZfvK9ZBkIubsAIEIhkeqIqztqmDlqpOZXKXoye
hNaXjYfLq8mqHoA9F8toSFhMjKR9Xs5IG+NQk2eSpgRoP0ItwZFClGitTWMrv2J1y31Xkw2i/a9M
0DoxBo4MO52orKPa6Np8alCiLR5IXY0U8wBKBwxN3glj3mJrWZQ1ZtlshXkDWcoNKQfHXnBbbQsw
Qv4huF0442eM1wUopj5UoxYTkJJ4TwYdFhMTC+G8zabUFvXWVlvZvrxvTNNYSaKeSnIY1rqcQLFG
BDNSmR+laty0abW5LIbpGTGBhhekCHjZM3TZSDeiyRQKXMpog5Dc8THYGU4O2JrQga9yhVtePwlL
MQUzw5IGYZgoIKdx5Yrlee7EMRPrU6qDFkh61XowWcU/OWoxXCJyuVBKAZg0hFFOpIu7Co2lyESS
LhLQwh97AR0Qwqb0x+2CeX0eFiOxM9rm1/IoH5JFUd6FEfKQwmTZofSsibxCEmvdVNgeaGZBcXIG
GB+XGjogR6k+dcbrPG5l66Utd19ZNQJwh74KC/ckZd7GaDTaMMwkOy06ZLgSAwrAprHDW8B9v/JC
duaaraRRJq4LChx8AWl5/m2O37To92V1WIcVEGkYxFVN/NG52kCP1Foe6vqkdOFPGchaSTV4i5Lv
UyXhIZeTftez/TcRbIKDWjonoQpAZhZlodacItCZ9ZthS2i2SH8gr4WAxP2XBFEOTzWLLOpSCEpg
2ApA9RUgcDZ8zGfm5liSqIFrAjQz9NOyzJFnQNxGro1ih+QvoNjJoD3BswNRgmPteDNhTE8EMIG/
EqmMimFM1iwSzSq3f6+o1Zu0xnBM7S4EbAoQNNbPywbCvD00MIYj9FNM8azpXczaLJgrmbyBFp8Q
QqA4elRdA+8fdGl/7WZEu7us4IVACFEo3xeJmJHpUhGx0773YrS5KPf5TgSwVeh/aTnXsqjlnItM
G6oYstLf5l2wwYw4QG+FX2QaVXazvcVvrGG9u9ZBNvXuqiZkHcSC5GQdGXg6i6M+pftuq0d2jNSV
0+BOxtyRG13hWuH26LLc41o4dS6QcFEU4Kci61wnbhugyzSyZ/2FYzCMa+VTpE25eYy851mqVcV7
+U59As3Ua3WV2erzsMHYETe64YmjVtTIqkgUJojTCIw+0C4WHHigMmyy7bzlIvSRr1Gu5ZNy1BJW
cZij5SYv/ikXlntl8El5snfHgxzZHdD6XjnryfAyn0RSF47Zy6jYm0WBzGNa486RwaMRhpg8JfQE
9a0EZEI+sR1vVal7Jw21eRZa6ElKvv29BGgteSftxQOQfPiY8jxp1Jkf0OM/GuH748xodtNB2Qpg
EW7kPUAu/gXqLisnaGGQBxUQTZSQ1qHk9WXcmHMbEe26Q/CE3r378KDsCw/7xwMNe5+APjOZlTDK
yXSdJIb9gP1Ts8iessM4Y/iuG5ysGe25j2zV8nIJ7OH1tFXz2yFCt12LAeoKIW1Y2HIm221nuunc
gJnSa6edJc9u3wK7qjikQ7ezAmk/GZgdyx9b6ximb0ZkbK1u8rJ5sYXmajbfsuRhCJ+F4c0qF68I
c69IYltMntNucb9irCtlqZTcZFZ6GcxY2ZIcxwFNO/sydDAK1tnCCRxJemAj53nzNS/wIZeeu5+6
uqjLBXI7t9i19/E+Pr6VB9NXv2cbbn8t0wlgkAaj7Uhwno3sGUmkD0Ou44pyVCDboYYvOLGj3jRP
pN1M4AI0MT2ADjY7HaOVZAwXTmn1HAjAbauOooHASbmtzV9tz8uOMC4GC6AFKDTgLQpnQ7kYQ48C
EUhpzalbvofD0QxuxPHpsmUwYrJPIiiHYiqjWlgm1qyuYrTjDI44IP+iAT1ffpoNNHzPidd0mn9Z
Kvnq2dkzwIxHMj+YTaEUayYBdJrDiORBP+3a0i8lbauWgh/y0JNZKQTo9yGJ0q8thqic1IXEnAQR
V/v+TvxHuMkzD9AvvFIN0yQs7ImIrIiB59tnkyg7M5FN8qZP8taZs8IFBAPvLLOsgkBeG5IFeD6w
HH2W0atRGpVl1RBySl/dVDsFaIBqYpu3KI2AjyfZRnvDLQT78p6dqwanjP5ftB+LKCDQqelQmoRE
zoPi1BiJPeTPoRn9RwnkP1idJ0HOrCaareI05781NXZkMeFIOLc7tN1KYKJBxgpY8nQTs9n0WVIo
A9xgY7qAkHPS2MDENbgvpMfLq3W+SQjOFUTLaDBGl6tGbdKEWu6QtF1xEqy9oN0E0/UQfrssgvEE
gAxDAf6rpernDW6yWiZat/QFQaHsDoQ4jBSrlgYtYGgt9sBX7F2WyFTKQO+3ZOGdeNZwZsVimNfD
WJxqoQZbZ93mg9NGY7xR05qr3Xkq7v15g/evCbzZM86GIRikWa9brOAWQy4eYSgMbzUMQfHptZl6
oVYArjCSCKH9rLYYrYisH2JVWXInqwAySuMJpcFZPoYzgiWAAg20cgr4kN6zuSsDj4UmquYK8dTo
VIcFjVAEeE4ElpGwj74y/ARpYF3EpImGch9dA1HkIhvjKSYxsfAmxV6FN5RTbJOXrLUjjQCCS471
cNlCGCHcZ6HUGU7QPzN0mZCjWtF7JOwHqWyxVfa1L7i8EJy1bWsFye+r5czMQkI6BMHFPLxo5U7V
t+bIKTXyRFDXhwJojzIowuKUyBHQgsAUO4Motnq+vGos17pWhHIWQz1KY6Vip1Ilr/dVX5qu0Ze8
YgFPChXwBkMrzokJXdouBX1yogs+ZvHGL1gAGW7STXSOk6l1KtQUmjxfknZM3hMTFhIT8V7dzT4G
4a54ty3rQK1lGdQod9YCJ72RhwSzhLOH8F0G8ku3tWaHDMiDmsngtYmSnfgcuIDz8kM5g7rfJz3I
Y62AwMp6baTRLrLHXgXiaCR6Wttz/AVtfJh7B16ICsJE1NHPu6b7PjGjug/kl1hPQTOV40E7WY2d
qwVH0Nmp/SMJjpZQUMtnHFdBJYdxoavyi5ZX0q4QO6m2O3MGKAnAJW+lpWntJJ/Ma3nWGm8eQtmZ
DG22lVyYOTc0U2cDpW982Ty/YkYd1HvdoMiY7q4DJ5Gk0DVmxDViamXby6fu7P581xrtqCL+QDJ4
hhsxRWAokkX5ZUSS8BlAoN6EYZwK3UPFS7SdfhW/uE2p9BmkRNKoEYYVzXPby/KL+Yhirgq8KgJW
BBSdmyECmw2ovhG6cdSUKZulZdI2m4H8qp1m+UXcx1vlNfLzxEtLRMAE2x8wYCO3MENf3bRE8h+t
HHMiIAbWOiysfGeCFDq4nRW72wPAyotvuFBZzCVFQAdcR4CaoQDwWViVSkUYzJL80leNGzazk2gc
m6Sjxnd1VhIoxzniIPTlMMovCZj0itwewIqS3OT9z8sbxVOEcpx9avR6rUAManhujBdsbP4fURsp
RWjki2Zuk3aKFuxLr7taVLqj8VaaD5fVYB8rOCxTxKP1PJrq4ik3gf6DY4VMMUKATbBrtoH/J9mP
6s/9/yPtOnvjRpbtLyLAHL4yTZBmFCzJkr8QY3nFnDN//Tutvc/i9PSd3vUFjDUWBlSqZlV1dYVz
OPKY9r2SR93RdSXkA747wuQHsprjuMmfzScBy/LbZmO5Iicj4KpH2VuWJiHp/sin1iOkjoBi3zc3
BDxE2GBr+E7itG0v7jjy0UhnwcIECFYG6XdXFVSZEqSxctLuFuDpZj44XY7CgbSJxS1XGsvW19KI
ka5ct5NbSS9kSBNuyszOj5Krgf8AMH5aaL93HupUD6inlt94sMH0xUprSe6FldwYd13TLUSuBgTK
2U2j58aws+igdCLHnZlfcK0jZTDA1punZQmVk3oYP0iLFYgOjvQQHf8GnOEGYLouRetGWYyYCVGg
xtBNfVARguP9gJQ4vwVrG7rUocvdnWEFEswzInnAEJWs09DPUdMsSqMjImpAlQJMBkARnwWvTGz1
W+/Otw2APybey5p1b4MJEyUPlG/RRaQumaqWAT2TdfIpxC57uc/TW13jzOBd7JF8niOB6EdjDyDF
9EIXYCOaKokhA5yBQeVgwzO6J0+M4B7UgZpdSZvsSAjseZMTXMGUU1SCpMkCEQxqAt1w1L0MeNTI
nUTQTdjGD4JFKwIvnLu3yzQckpyAbAV7bPR7cQpjfOQglk/GNywjFvfp3nQHRwB++Os/pCLnSaSu
uiK2mjaOI/mkH3qPuAagSreki/kfeRtO7ObJo+68Ji+7QI6goXpAQX247TeRiwL7D+NhdoX9P2ig
MO3060g/Z4FXcWbWxHExkkQ+odkdYwkqerNuCMSE4WQnEdV3IBn+ARrrp+WupFLeMQxl0FTkQ0a3
0T3IebflgaCeLICaB1suuAP+9eI1LZFcmis9+8gcNCvBhzSfSeWzgoryk4qkD5N1G15diB1RASUE
iG1J1i+4OzJjbkJjUaXTGHjKcgxvCIaXfA+O5eFUHQG7sOESDbI+pIr2PmaYQc6L/54rOOVx3agN
FMxRRvkYP8jIB8CNnOg76ELGV2uT3PAntZmKrqVS/jGEhSXUE8yne+1BABHvBWd8U23TFt1uY91z
O+Gs3GYtj/KPPEqFeWkgb8D2vK86ALX7qf4CzJbom37qz39kNyuBtH/UWZ3FigKBwDuS3ucXbRu4
gS+Cce1zz4t37TNfnmt5lGfoUrDM1UwCzsPoqRi46/bhPYE6Evg+wboXVUz2yRZWggkB4bnJpJbY
RtFsSCfAICh+7iHUbALw8P1sXfMd2ZRtvf17NiTiiGuhlCOOgq42SRFIpwTTNYq7bINf8g4AIR7h
qzaPCq9CcTGLQgskIXfl+caCJ8RgCNLJAsqM7mg34Q8BjffqRXGQAfwMHrk2w3TF1blS12Mg53qf
BjhXjLtuup3ho+qHKF55MgiREmThgssDQGBmxetjJb/TSkuhrLIszU0JcVzySXWYMFaW4BkllsPr
LPIMh0oYA0UwRQyMSid9BGp2sw8HXmrDugdR50EZX5fRMaAJMdXRNJuwQADV7sqXGPg8gpM67Wt9
K7o5rgdeisj+Yr/F0QtFhdxEplQrOD0UAsLmJTLeAom3/vVfLPFLCuVvhtGqQdpr0mnwq53qEe5Z
fVfcEM4q9CcerPuSV9FhfyjLEtESMZHiU5dCLRqdqleIXvHHjAEXt7VBvHkT/iV/M0O3eVEAoF/x
+mLsOwHvs/8XSt0JXZgpVqSlJIchOZO0newltwvDbl/LXYcnocjbRbzAkfnbx79EUtdCpfRR2A3Q
U4jQzi+PKM8hHxXfxMoOtoTbt3PAhBk4/5qfgBKsUwXX1EzlTCO6KqhanTDFB0BBcGm7iuGImZPf
Fw+Bx8XYZjvHb23pqXrsbEixQLQlL26CcxC8pRusSd0SVDDjzfi3iHi0klTIrnMQXvRLhjLJQbtL
7vtN6OUOyZ7SJ5Lo86aK2XfglwHpVMQerek/+iW35dHyp221NYDIozmRx0ubOA6iU6E67DF5M8xQ
TVB+aendyK3f/pfA/PWxqMDctc1gGQEsRNiOnuwA6eMxva1RawQBJn/kg5kfAU9EMTS0w7Hpc34N
dOmA2UgZppHdipj4aFFMld9AyXUsfWvHrTSRgLWu/n8axkoadQ8IZS+krQRp4WxXABdbtnB05cEC
Ix7SFU6xjvmp0N1VQVOF0Q96waKLBLEtE9yqVdDZRWc67VLvOM8v5vGhoYt5aWTtmOo8P74g1gSw
jSy42B5EVHu24d4AVVP0mG0zkNL8UfVbXYmjImUlNQ2A4WZcO7LdDKDekp9J3DIc2cJIFJZ+6rs/
4Lb9/GorqVSwLLIgkeZWlE7px/BKnkKRbznRh/CDrM+Gfs27hMjPu7CS3/JQqjg/1CLPMYCs4i5v
3PxF/ogqezzOL/IL2JjBIdP7YP4AblK22DOWt7rDn6XUFkZ10TMCPw/dgOvATJU1eDed8pfRQ4De
SMfspGEgwHJLj2NAzND8JYtuwGl1qOsBdnhOgmRjqS+7lxGea9XuUDSoFsfM8brljZGzSpTqSiaV
VkQgaeqtUIJj6IAOisDy1Q/2ZM5+Y/xZCrOSRV0FwGNV+1KALHFv7gW7KeySJGYuAdkgqHSFw9ss
YGdNK5HUbRD3XZVkNY6UvNsX1wCMSOQm3zNbwyBk8tB/5+bv7I+ItBPgTNg4oMcujUIR6lieEAUO
i6/50ra7kR67fXBHeDO0Xfj9utGwAhtAQ8kAk2ERJLxz/5D1oKuicpBOYVCBKby3Sx7NGE8CFael
abLMVu+lkxyBXj7UMd7Ji5wkMtJOvlaCipxWjIH/MIISorRvG98CGvAj6SCWh8APQnfYN6NbpVtC
9s7HgeTpR8VRs9aNsUkgPBtqt21eu+bX9U/0WT25ph4VM1PJyMNIwwnq7e3SO9Gv5SnzAzfeTI09
AZvIVSU3AW1S4vGncZgpxOpsaXjbfppnPJIgXNj+vQIleIG/7BfvH9XmiLldUZUGuC31edFnuSEv
yfzYHscDgGAP6pP+Ld+RHkvzDFRu3oOSJ5MKK3UhiI0QQKYafw+Dxp4H9NtjXueIaSaojGEzBWsw
F4BPqiDAzwDac5I36oNhBx8txo0CAE6W8Wc55x+s3rBCCYakfoukFDP1NCjEASJRYjFBVFigKpeg
zBK9pKDQsJz22z+o6/CEUhHTMAdZSptKOtVYFyFFa8x1gjONdKty3xjxDrruHRfb5SSjWGtJDn5V
fJgbUxw0EVpiVCzbCa/R6/DUAG8kcpb39iXbyVgGUG5MF0zzMppZdo5cx3ruHhELdrzaK9OUVidO
RdNyjFKzKfG7SPngp6OXBqcMO+7XNeYJoQJql4R6NJc44UoAOtkAIB9TPqBVyRHD9vyVMlRUxSKM
GmR6jbDzw7BRLkMZRLzX7+pdjhIyr4bEyiOQW382VzBIS78d5qabgrhB8jtMqbMAei1KvonRY6Dy
kCyZfrgSRJ1eBrwnK0yRgGIP9h0AaV6vKbwCEk8GdXLLPAltUkIZeUMAgRPffDMeyWoI0IAP1i46
8PrgTJPQgegoY+rCBGzKuQ9EA+BH5Qx3UGP+nMP9BKSibtpcNztmaQUTZL+FUI4mZEnQgRMHfQVg
AhuxrWAAz51upCOZJwsxo8ndBOOpRbnTHC9LmyyQmJuVrY8AnMHqEG8dg/mxVmpRBiEXWlaMcyud
WrGwa/Xd4AUFtiOtJFDmEEtq2OolJOQfHZ4bexBJbtQnBXTZ3rwrNhHnQ7GePOvvRCUkU9TWRRVD
HKEtSMH3O/pk+oInhq0WMD2A6Qfol4su8yInYjcmiA85mMiaHdFqvivAzOBicsrjNu5Zz2MNmIUA
wcCM2MUoY6gHoajXKcn+SZFZ2hqP4z3BTO8Of1h2Wkmj31LKHOhpViCSJ7fhMdhL6Lxggc03HsiW
JV7jHse5yDv0IvH50o6eZdSXepTnrpAwbyTkb/rU19siVB6rpNC8zBL67WzF37OkBuiIiHlAQA2n
nHh/6Wx45xBcWPQNMXdIv1TLqg27JdCz09w9juDYipuHaShtjp6XVRsiBYMQWHDGbhA9mhBXc9n3
MqTIG/L6zzfLpt4lqEcVDvcpRQz9/EzPZVH5T6poqZrVanaqvfZluDVnm7yn0JX8kDYD/qcBcCGg
F5zpLnnmCb+MKpCNIXbV1LGncTHvDXZTIx9UKTulRfSqdcZ2kHkDt8wPthJBxeMiS4QlMmW0yoGW
Y4rbCX8tvLlMnhDy76vsqqr1YLAyLTtlJlJyUb1JxfK1lCxOzGKWXdf+Rn2rbNa7ctSQ1Myo5N0W
d5aXfFjE2faoWbgcIyQB99wwkDKunI26LlNJTLpIyfDKkFyrc1AYAicCgXzVf1mnYXbEd4JYJ9r8
5hVzeoUAVgBABevb2IaizrPLUiz/IYqZhwmbuOV+qMA6tGwIULB0wJT0vO23PAQmrlTqSsBgx1yn
NRTu/PiETFEBVLgHjBMXGwgvfe9IH8k2v9N4b55L48E5r5SlHq56qjRJN+Sk+EZ6kfmWzNdqRwXa
AsnXy0HtxS2CXTremUx6yTEHXYJR1JCp3cWPhv850bsJdy0QAWtwwfMXD5k1opWWNPJzqEZhVC2Q
iM2fXtoIgIYCfkyEB8cIGoF0u3jDQ+wH3p8Y8dfh0qTCWHdWhiCBWD21o8EONvHWAJ2xvls2ubkR
DqMbOqJdoKQ5cDm5mQ4EiD5MxGOl5QJDpEimusD0PQ7ZvgGVQHYf4cOSduJ4j1nP0ZVQHZjt/ibl
hVVGnLBElHNV3frEMKcHMOe+RKa7AA42uw3J590k3zUAVwwb/p18aUnnoqj4ioSnEoSmzE9i8t3M
HrN/DVkOdKszXajYClJ7sVfyIj8Z2vCYiNNiq2F/KJvwcQCdWqeZDrjEvH7SMrs1+rvr9nP54IJw
oGQgncewNkaFzgPR0kRZoQlZfoqGVzM6xuququ7LgIdnwjzElRgqrvdVPRjhHOaIdyBk8Zetdpx/
Wc9gTfRm4GLkNykPhfTT386j+7lmVHRf8ASfWj3OT5O2+FOq36S14utBsJ+7/nueGh7AcbzBnB50
afbbLvfrpPg2Kjrgvqd6uzTBVuktd2z0bTzo+7IM30lnrhyEjRGFD4KS76JcLr1MA9ChJkV2iu5J
344CtniKnwVoO8Z53oxj9UuWC3fp2q3cR6ndymXhZnruDvm4H8z+tZ90B/d3yMmweAdOWa1p5ZgJ
M/Bdp/YpG58NHkLNZUw/P13KaNM60IysS+CAmIIype+zhkc6Jxvg6UA9ySStbBOR2ObY/0zyTdD/
iVWuc11KiV7SdU1rhAxlxviUyW63w3ClJ+6CzIkDINOQhPTfd0rO82tKqSKP5VpPkPkueetmGOUC
2GKz/IjV03XHZrzTzwVRKYYQCWrR91Cu3QNDqtqRHlu46d/VuxG8xvwxTlYkWR8mlVzE0VIPZRVk
JyH3e3TSYnCE1aACNDmWzXhwnufU1AlaXb1YsYGEN9oJdwQPjvRHR/fvsj73pmGqha0noGRhewKs
DucBsuyEwcoNMcPQZoN5v9f8SKYaCedKgzWd9xaEJGhZxj6Xk4+ERDp+oYbzWzB1nlOv6VlY4+kw
7osBeVq9MV3tgOPd/JPCG8uf19KoHG00e9GoBxzqoORuoNtZdzLjgvPprguR6C5sUCx4ckZQKQtP
NcZ+pt6OeLuOLBkY+wHihCpi/IDOrK1USuDTHb7XGDyGcecIxvRWJ5F33b0uUx8LFNRfYqivs2QT
kPtSiBkR3btacvpQdMzmIR9DPM15gYplhGtp1NfpO6B1g1k7Qy2nCDdkxSXe48opD/KuAzXW/C3o
HeVF3fL61kQL2gYB2IWyjoLRLew4nRt/MCiVWs9NdgLUhi0t08Ea4k0g5HYf5bYRdL48mNvrB8tW
9Usk5d1Y6woMA6Qm2B4uNm0SeGrwQ9SqTRbwdk7Yn/BLEuXZRirFYj7W2SlR3g3hzkh+5CD2VKJs
W5jfryvFusnW50hZi9HEQgyGVJxjN9pVvU07bpmeVVFZi6BMpJDncAL4WIYiqUOQ3ARH3ukZWJly
0LTx5inYTvb76OiVyaK3ynE0cXTBfBDVfdM+qoF//cgY83TEw75kUJkp0mIA7yeQIT8EWCTJfCzN
eISlBPAxqpe8zK+y32BHn/uiIonhFaP/vH9WtY5hjPs6L/Cxxn16LEDlCSgPCzMiGihKBNOR+cNm
jOMkA/qoRYBWC6VU6tuNSTklZlA1CIqO1jnLK64YW/qZbjRPrXeEzgevqRueouSnUnqupSrUTExQ
B31cLnWDoEISn24LClFA//FiCMP2z8RQ3zHKDQ24cR1wb5WHYortGG3I66bCOT6F3KSrD6anfavM
EyRMeeDUwke+gH8lersuhJVPnelBvSfMCWPCrdqS4xLe9Zd2M/xE79QN742X1K3+6jlxUOJ9HiqD
l+JaKAciL+4f5erRMHK3G/9SMowpFbfi/FyJz20Y2u0kbrpBdiMh9QGr4yhoXfQHVag2tYlnccNb
tWSkJei0AgEYeCMW9r6oqKmFXbxEImy1tXK/MtG1FrNdiVq0qsZ2Zr4FuWhL8/1k1e6w/IiQVXO+
A+8XoGJpJHfq0Bdlg6ckAbErXHOnAt+tvy39bMObO2Ua70pbyjMrUAoXmglhIbj0xKiwLeHjuj7k
173wwi8JdKFKC5UQJYaiOYnFX30Eypc7NVE2cv6j5e5MszJnfDtLBDGZgW9IL+uBW9PoTcWq0br7
xGO1wd/jGR7Bp5xveL0MhX12X9IoA25ntHkLJYZm4q7F6opSm46eHLvocUokjNsd5eQ9HbNbs33R
2nBXBy+d+Z5riZcVs13MzyH2uQH22GA7AosSphcuIN22InfOmk0RLZtmOY7qqSwFpwQ45JQXbgNY
fultEB6vfyJmfFkdG/n3VXwZ6xoMrwuOTYpUOxOjjVI9LvJoX5fCKCBaZ1+HynwKARvTRZw0J+Vb
eprcMscA+fQ98MFWN8t2h4tHD7mMZ6yPZMrYccCuiGReDCbOVjdnQRfUyEwmcI8BndXy/kCvlQi6
hzYqjbBoKURgMsN4l53uvohs7dE66fZc2u197o/fuTvTrOi5FkrdOpZpDMYU45t1PkaePcwPHc19
epO4gvOu280LqRXKqD6JN7wHPqPKbqGo//tIDRLAVuYiLlqmGAER7c6jK76QAWjTnR4bbDjhjwNn
+47F1Kfrx8z5kLRvm1lYZKlKfNtIHHl8A9q9c10CM3ysFaMcepgReKXehIj9Z+RFQSH5iY0iwBIX
jsqrYLG8bi2N8rpOassgIpaJHU5HlipbkQ1PtGSOVrxzo7yuF6N4EiWI6cTGHvCcB3fkn5ybgn1k
NK0tDSsw5wYhKWHdGxihQditX4BO4EuGLT0sDsrj2E+ceIkKU6OVOEqjMpwjjNAoNfqdWN9zLDQ/
Ij/d1IBDkBzzRtjxpuI/FxDpO8zEAriEFT5RBpPyuYJtELRBKDc4w9fBjRGu7XJxUgtjx+mD5WBH
Q3abY/0mNviL1NTGLbdMw0jaAcjz+1eg5xMBJNNjGbwgZ5xiYrDw079Qn7GqTwCXxum/K4rL+aw8
kVSIEYdi7OWx/BR5Er18K0mO/Eu1LcDpikDz4gIZMjzCAKycAoodVbrE1s8aNWksdULqNbadrc16
6zV9LbmVWGQ85S4HEQAnDWYM2dSxnAl8vvNPGgx5UWsD0pIBaV2OlXpZ2o4NoQyTnOYmaXx5udGt
0OOcKSNsn4klZ76KnXlszCAWyJHKk+feX7Uz3AQYlCGVSyDq+vNO3cYgpiUL2vnP67J5oolbrUSD
mHaS0wnXb96n9tTptiW+delkt+KDqG2m+DkXOYfMKEDgeyITs8BeACwBym06XVnCWBmbU9/1TgiE
f0EB0HuAvvqbxruFZfLBKB81ME8nKxjR0UCtRZ1sNzSLHkvIZLEV0H3u9Ms765i5pBljPqXPvT95
ndMcstoeDmS6BcQG366fsEwiz7XfgTpiow5rdW7xO8SWmhwUSwCnomkEdtZI1l2pTqFflQa+e1xU
ttpXM2AV+sULzOJ1adBdaRrpVQgjvMbbBcjfeYJ14aaKb9Q6mO1p1FEDy7raNwO1tzWl6/eZBD5T
sxmt3aTIg69iVdS5rhKrSkH6kGAFAMLtJdJRqohBGLWI7XiXlS/NU79JAHIt74IaK9raxtqDUNWN
/uIu/bE+51ou9QrSkyDPZAxC4TWa3Csg4kTb9QMQ6XjAB07KKV8x3ihYDCCTOujzGrhazl1DH3U8
RCOpPoUw1NnAW29WHEH3l3hXZe8KIIuvnyor0K3lUTcYkAusLE5wg+WYWyu3RvdclKfrItgfDpQU
BNQMY2QmFb0nBE0xqnDvV+8aMEsEu3b8YPe5U/hN9LGrJuxkztuZmDdt/gZYlcD1i5Wqi2vS1EtL
F5KwORU1dkLz0DFrjoexD+63BPoW7HqrBes9nlyT8iGOot3UiY3dc87n4ehBT+dngqqY2Rg1p2B4
bpTBrhVOU5ongBj/KhSnuZAKxoKDCusPzeh8+Jh7/fPzJFDRUNLjMKtTARYW9j9Dxdr3ZsW7y1jh
Hc5iIOYCffiCrqsX+36ZLLHGXRZsxMf8Y3Blx7qJ3NwBj7xyxIyk7IMU5463vMoKs4Q3UVYJ4jYY
Uc6Pb6ikNJeytj7JVfgQzNrBLKPbQle2URiqHFtgPQrAGQnEbRCVAN2I9qPRiIcgCubmtLzrwOCp
N802ju3BE93UNx95SxqsM11LoyyjmQIVfD9IgaoKbD/yXaIpdjU+ZwBpzyIeRQ6r5HemG2UlAoBc
q7yAboOv77td6glHgpo2oeWX++Dv4i0xMNzXBDwUFkyBKYbhFvLvK7s3wmQOhAj3Y1E/KZH8ENZI
27HDfd32GeZhgrYTTKkYO8ELi4p8RhcmeWlNuLLS27AUsBDii+O33OQt4bO00XAtAnEU0e5ihU2J
UrwVS7085UITonKeu6I1tj5eCxPHCFmSTMuyAMluYWSV1kjR9aQfq6U+KWBoT5TUVTLVidWFc3AS
4x4kzJaYHYNH6xc5VCZn6pAbyPiNbzJ2/+zRy+4lFNGAc+HmIEUgwBDpjmzA84pprIGnM9EkoK1M
oxSadKoDiFYf/iYmm2z9SdkT9AQucQcxAOqeOpNFmaGFnn1qhnWN2Tmy25/g8VhsRV92MVzFuRJZ
tmiBSg4L3ASclo4erZUFy6hBraR6KqMPXC32pNwsLS9MsSwEKwuAXjNBjgdE6fPjqxVj0MMpgUpL
CFgp9KFdAm/nW2IvcNY+GCoZmOhCZRgD6iDJo06vKBMlrBI4cW8OhzTKPPDPe0Pd7cectyvOioZr
UeRXWRnFpOuVrpN4oUWGLyzvoXmXgj3OqkJUDE//OmpALRg+ZrZRP6ZP0DD7RF5MpBZmDkiueCvH
R1DboSDL6+Ywb5S1JCrGZxrw+XM5Rd34Qbgj0HyCE/jNB5wLwHw8yhH21/pSiwrxcqGqZRBCraab
HVm/b9TKabO7nkd6wDDAs+Oj/DerpRnQ81BKijZZ+pA2By34df0LcQ+OsrxIxfMZZF6kMwLyeiCa
6fcL1tsOEkqOqPrwSA9YOdT6O1HWJ6WGWSQC0sCk3yfdRxfx8AtZQe/s0KhEpg8NtddSfJx5bwGZ
QEJBvLpJdwSliZczsb7Pqt5B4w7XgjDKWp7BlWSQhuD9fVxKDoYJRwTdNB/mIhzTADknIXuMzAc9
EYHzw7sL2Q+bVeWGCnWVVkWFrKJyMwN/27Itf7ETX3zTwbWm7IV9sk/Av84bCGA1L8x1gKWcNomT
WWmRU59yw0XB3Vl2kj1hCEF4qWUXjD0eH+OK4bpnIinXTZJk6o0AIiUrtbXuvl0eliF20jngpBcM
Q4cgQsSMTAb1TapOg2ZjMCpyjLu3/dmJT7O6ve64DMNY/3zaMMYOZLHLhJ9vCqM9Jf6kAoyUVwBi
RQfkSLIBUgpLNi8wmccu6EWriOpT8dq5wSb3gl30fUJ99A+HAc+EUeWJSMnVNg6t6lT0izuMqtdW
QD0tAI47z97102PsxePjrBSjPo+O7qk01Tg+QqPUPeEpED8S3MGhJdwKM5jiCYas+lPsuIRVjC8H
LBEFcDaGpCKDoXxNz5qoGIFudQqEewF81vqSuPqQcjIKhv2dSaF8K09zw0owA3VSsY81WZ5kvlw/
QkZeeyaA8iR5UlHH0o3q1KpvQxs5MmCGW0x55WZr96niKmbBS6WZOmEjShLJK/ViskyfVX2S0MlF
vT4+drtxk7nmPVZ+IwCRyQgX4w0G6a5ryXrOoRuNR4KOpyrGnyk1TQDikZ10MsERbtGbSG0rcPSn
0Z9d2c7BLiZhEP26TEaGdiaSHMMqQ5sNsW8TC8F41MBEjj2jKHgHj8+HmrZPQhRx9+qIKVCp+5k8
YrAreaPUFKVKMkL9gXCZgH/yOdwkR9PH5smR13RhWv/qPKkEoF4Wpe9qkukWH4ShpcO9pig157Px
jpBKAuoAVFFGha8W1sdlimw9xst/RjVYe5d4BDdMWYBAIQzXoIShk9wQH6vqWvQA4tR6mCYJ3D3V
jMu6GW8zowFJvcHxPLZAE0xBEpnJoIHy5yHu6qDQ6lNkbAyMFfW3LfYD2iC149ziHCTrjsbQ/pcw
KijrCfbhrRHCRgcbnelj5S8/ZSBBOOFuATtH2dtJz6fUZpqkiVsTJDuAs6GhZcwYj5QkQWNa3TS7
OQVYuoGpJcUe/fw+ezATB/zJ152OddVhRPxLJGWYAKcLhmlAbbdzhTvzVDvL99wxHOuhvS9T7kQ/
M5StpFEGmnZ1Osc5qpVlHT2Z+fikjBWnIMoOXVh3BnEV6MU0untTWOnQxyoq4o2LrWeHwDYC5uz9
74J/ttF+cU6QhMKLOLKSR8WtFr+FHPWQ17ltZoe4CjwMP+EhJmOtq7FBpDl2dvzzf5RKR696MNOl
hYEGP6pdltjdt2Cn3w5OeK+8jIXdfueVExk9PxiKCRh/sPVig526vw0ztMS8wqcT9wQkstuOPhmB
5K3o/heD/JJDfGQVlusomoRShA8UgOiJ7fYFA6wAPIsD9DT/SfrFejmdKUZdddbSVVXwOYPiBw8q
qrIg6noiBGSFwytacpWjbCWdFbNC4kzmDbrPgTww371VHtrgXvYX785hS8PkmAV4V3TB6VkDuV0S
WRjh2wWAGXOAzLYouRGsAUJCxi27MYOXpSFnELEmd4H2PgItdeha6DY6IRjcgGPTbbtkS+BSC2/c
xtzDZDreSiAVo2uxxSuECJwfeo9QfxMI0fcZKUqNJXXuCjQzdq3EUbmzkuuD0XcQVwGqDdgNgasd
S32L/Y8TSYrA1nTPRUol0fcitnzJpOGsDRHb6rNh4M7Lf1Ta/dTc1XHlVBmntPhfLIVAGAB31sDj
9Nzp5iaIA6NQSQyr0WoBVIS6y28lh/S5I4/r4yRWXKr1JY66dLRMz8zWmHGULmn06E59UICJonjp
Hc8s2V/tSxR14wADI9LyCHFSkR8nsbSbuXf/JBSTYvp/Do+2wzEqoybF4Y0oh9kieJQDd07s+V1y
CFp96Irc9Jzta18iKVssAk3KjB4iw5PoEDZzwens6ePvvS4e7iUrd5VEC89gS1SAE00JK5PBlKsW
LW05uDc1dyx62wKCKOcUWR8Kgx2Ec0cTLaA/npvgWMZjK2KFhsyMgykGz2BHOAJ4yiaAJfGrwM22
mGrJCnDUYfAo1NIXWrCkIFZFb6dMEYuR5fVT4RTdH0y0Ab9MB8CrQWba6IWFdu6FSB4H4lr6prkH
yeX2nTBSNI/iVn/kHCLLLlbC6D0FQHQ3dThBGJlnE0/AVf6Wfbcemkc0GPkDsZ/VFtqP1+KoI2zK
aWl1BeIIZhieo4ga2gYbGAeeFzPz8bUkovgqK5iSZWwVDX2W0WluMSe6EUIbtDenGXkdgSRRA4c3
JcpMDCSCJ0koSpFHUqFDWZZCj/uc9HYI8Eq4z0f7c3vSKzZcelpm2krWWsA5CM7ki1YjiGNNseiD
ilyf2JskgAjBzryNn7ItgR7mYY0z3W0ljjpQlC7mJYtD3CzVLta34fDxJ6a4EkCnVWNtmLkCfUga
TnimgHaKfTxH2Mjb7JkLO8q0/JU4ou/KQMREUwNzEiq42WfW74KEHJPEENdtMtAI7P5H9ehwJY5d
pGJIC+lwt8v84ftcOBkYUTAmvdXBscYt8DMVRCMVQxKAINDpyqrcJdGEfngFawy3/SY+qLa2aXdk
ZipzuO18pnl8SaPrrG2FV72VoI42OpZ9SB8VF/WRTXaj7GGOz1tuRsDK5YCo8P/affri6vPleizq
aYrq4HKnvZPc0bw3byenAvV55iXPvMcMTz3K+ku1EQyMZ1dYwB7sECQCrcZ5hjJvl5VCtPlnmhqp
Ez5XslQeKk1uOqiHIe04YpiZ2/rgKLtPVEMdog4HNzoJWX0m6LedbWlgdEn9ccsDHWRN7Fu4pbED
oZqAFKGrMItRBFFlqSiw/hC+gaHgiLCPCV5XvFfxprgjsGlT6XOfMmz7+BJL5Vip3k3go4Y9Nu+E
iyG6MzWHJAfJkUC2wMF56T4r817rSSU91YQhvtYiBmllmOFrnXjcg/vYlo0nTiRh2yJyEEAJgwaQ
Lvqk2dB1hiJWmH2qT58L86hYEMDk+Gl4hHNvJh7IEFMiqvCyRii+DbpCotRaLI4zWU5wpFcNwKYo
fjbfB6dB9orqLrAq2xtedZdtqCuhlKGKZZNXZoUyyQhii8WV7OWm2w5Ouav94sC73dhmahAoMRUd
h4tRK302wcJqyrje8DJzmqdPFX8KjQNfn5z6CTAEblQ6DW/ej3mNY2oYtKwSoDABV3V+Dw3RDGqP
CVMaAVbuPhGjdssjHqXRNtln3GlT1peUMaCEKSgT89H0WLQ1dLMxpHALcxr9Vp62yvgHc5KWDOQg
JOYiWhB0JyCeejBx9zDPSs3dXgEonBX9NY7LH4xAQY4CWChMnoANlcolOyHQgOAAOfqMezTvQKPY
A3EulXmPJ1ZkJoiIQBTWdMOkL1IQoSZmqs4QlG774c0Sd2Xz7bpPk2hE58UrEfTtmUnDXJrYMD9l
RnorRPEtaLBcKRXfG2CXDWV/J4TJHzS+QH4BXF8T/SfpIi4X0xzLfYm43D9WwX1q/I8/nwrASwVE
RUHrqpOFqRnMzNsmt3fMKvCvVaBC7iRMWi2YbXVCoiPeLLIQvAZTIe6bOlb8OMXUuGqi4n/9UzE9
6OvcaE7ZYFCFYarG6pQayWYywqd+zJ6vi2BdJSu96MppGNZxLs4DUtOs31fiLzAGmnYTDV4Ytrys
m3VPkqk+rEfKiAd0ya+bTB0QLDhDEU3rTQ8o6fCABkKfOcZGw01pvaUl5wSZnw3DWzrZx8e4E5UJ
D7UQjGmRIjGtwdcpm3aweNE421Ibe871k2ReIqg9y6qpqTJmpihZqaA3cRd+pqXBQ/WrSJ34AE4K
t7+dfgAciJeWMkPFShz5squstG5KVbNqJDvKeNMNR1P5NSicUME8PWy6kVUw/KGrEEM/mpk6L9Vp
nmJPzZZvwCn1gOwMnGBVflUChXP5s+ShhYzTQ0VYFOm52VyIpVBVK+Q15fwqlekB/ClbSUDLQJW7
17wcOV1d5oWIohFaMTANU1WIxa7OsA/DTBwtCX1/PCPqFwJAB4ZMDys8oqtuBW4dmvXNMCGpEIBz
4BDRgbBDHCwAQgdva8WbJE+2QtsewqrxrpsiK24oioWZZ4wfKwBQpNRS2lxdBpyj0Vv7QtPurVHl
1cRIwKOvETT8ZRQDMJt+MUM7j8UySTpkjKDsTvr/I+27lutkum2fiCpSE26bsJLCUrSlG0qWLZrQ
QBOa8PR74P/s3+tDbFGfz7VdmosOs2cYcwyUPPpE/6h05X5o5GkYzDteoUHYt9bbX3wc0LsgfiRA
wCwPiTSHUtPK2dlXTPUqRVf2djrK8Gsrq+Uj48LM4nrh3DNRTQWcFXJoyISELc0ObK/ut/TiVjfr
wtB8KS7OIEIbljhJBxdVHyLrnOpbWdgcnHzaKUwuANuPKQYgdP9pwMp6UhsjvkR8zPXYPCy+TTWd
+fshWvNXN+rC2Py1F1+jmyOatjrDO3kYP+biL/fyk3k7D8lmfrfZ+Futvc1jGf/7cYujjuDTKU2O
0AJlUm+u86kWZBgSzwLtG7iloWFDt8Z/Vk/+hcnFyQBZlW2lRjo7jbkYIE8GxsMghnDYOIHrB+PP
py0OBklSPRcT3i6X0d6rQB2Axo5yY0y08YcPdtL33WlrpmC1roienOa6tko+EzpP4I8q04QjaL92
dhlEq5yr+jn2Zi3tzbrpvFCfD+YfW4tCBwBucSrJ7KYeuhoyhsAxoDVt/jQf85Mt/eljTp+hG+r6
Gyu7Vq66/MjFjdBIbIuiwEfaD7MwanJUD304CyeifbX7q/LApbXFlWAKBtTyeR97r3w2Pb5Pfbkf
f0INgYJ7nNEtrpP/w3X9WdfFnQAyqi1Vjgtv3WHY5Vif+tAMi+NfqcmACvvitCyuQl4XbZSosDS8
l89z553v+jPELmfnEvtsQ7Vt/t3L84JkD8+nBXGjTxwXeIPUKWuT6q1jUaDbydFK2N5V+q2LN2//
ZzsEtHN4ozEjsrh4Kqtta+xhp0UHsMa4UPKao+HzJIPuAOSjHWwWrtauOqZO/2txkcBwBUz4ZRmV
81UfQmcu6AftybjPaf0BnkCspfv49R1YX0t0szBMjBHNT9MNNTca4WKox7K5N5ZXMSrgcqu/tGpk
RtuSmTj9E+DWqJFMiDTHY5DcC/2UZ/vt7vDq0v2xsUxnMdTLi9yYI3wK0XHnA6ira+dcBYMDXfXx
wCCitMnMsOa4zAubi3JALyI3YnNWET9noEJRdPob0v5tdwZRAShs3vKgQ8vd/3rLVt+6S7MLf1mA
57SrYixnE5g1cPTOr9yPAVY9zDAG6fgCijmbmmkbe/g7hL540NvaaCZ1Xt+6ORDxLZM7bSvNWDWh
I2ECtYaOSd7FfRuiUulGDEVhXO7Okrc26MxTayO1WD0mFzYWN8zsmghCGkqJkimE7chZLbaqa1tf
MYcNFws15VKBZhm+wlbPrnw29DvTedk4AWsPl/nnK5YFAeCHEzmlsKHsnd0seF3tO9+h8zuZbGt6
r1tDgxh6IFCSWG49uJQVtZjMEl2yaGfNPT9fP0xHoGvDyNuKqlZzMVP/Y23ewYv1Y3ZP2qiGtfQQ
7wswjtg2LU6dP/rOPKUZU+Mv5Lwxv31hct7SC5O5DSI/sEqXeJnJ++TzQHhOStVzDjVaEcJ1QEFm
v7GFq4/Lhc3Fk9lD57QVBJ9ZXM1AHXGtl6F1NUOfaq96MgaM/X9tcf1c/lnXxe1StdIwBdAlAIX3
lPMXezwW5hYmdf16/TGyuF5KJZhU56OiVmclueVbbYHVjzCg4wuALcqiy9JRUTBDNGVbvgmEaulz
kl/lW2M9q6EvGATQeCDzcMgSDGEPaqJmNZJzszYggKSdGs04Yyz2ODjGPhdgMJXZD6m4tE7BWJmR
4Ot9Wq0fXdhf4iOUJK5zmc5V0l3zNmupJF4byOf/IOI2m6hrWSF+PAIpwGfQM1scCyM2EqVORPmm
KTzACx4Oke1VmvltFA0FK3jQQuyUWqIyoL3mWEHrxpso97VdvfwNi1NDbMEHK25KsP/PXLhZwELF
G5gNUTuJDO53N55D7WXjDm6ZXXjqSG/caMxg1hHPkRE91qN5S4a7je1cu+gA1aOwhL4Zilrzr7hw
Ln3VDFHlJrM/I6Gxr8I0BI7sHCfU3qWn8VR24YbFNX8NpWGVGOBLdj/Rj4JkvetM2f+OIifQCaEX
We5cz04OM1M4C7aIR1dPrAOJITBvIAv4JKNspUWt1qIuwKk9fZ9BjnIfFXSeT0M59/Q3BU/HQJSP
jg/AXst+klMLs9cKVr4R9Uw6BMrGSz/++HoN1yK7CxtLjjtT1l2lSqV4yytL9XPZvecqOeVMP7Zu
stG1WDuGAKSCswTNPpAFLG4gmYiai5EUb2M9nDPHuKuqfM8L9u3rT1r1ayiomuYMkENSPR/Ui4OY
VGxopTSK3yPngDN6HMMy/GCA7PzfS8Rg9lJDVoHSJlq4n5gp4z7STJmbHCFqtJuHt0TtFWG7Bx4k
O4JxChlvHCrK7t9+4sLsInbQSgWBZQ+z5s4IMSm5jw20jIegABqKb0Zh88b8Iz9ENITaug2peqRP
zlL0qs5YqQsB6PL0PiNEIRDz2EJPMfJNauzyGw7ExgFee1ui7ZNLgWHMDpDfJI+fE1NLlWOsjujf
YuCo/6gPZF961Te0ULLDTF5fbzcZPr3rC4sLDw1ARWKrNSw67o0QwFZ2W1zyn53IwsTCG5udaOoq
A+ObCEZvAk9BfIyBH5rJTJPQ2gITf7rg/7S2pGllJtPjtsIH1b79PsuHC2+u+s/K0yaVSFDfAPT1
Mb+5qa+3sXnLHnJdZC3uJhB7rY9EdQz63TwR31fgWNG86SkJlZ9f34p54ZbHlIBnbqYrBH5jee8H
K6lMd0rAyTAH1KEEL/RcS9iqU35yY/OKwo8BgGuhQb4MzaKCa2PSAq6kqWdHjT1SY+Bj+PexOsxY
ELZGfGY5YMxa5NyaNsXQmQPmRYbOUWTzCPnkT/fq9xlXPE8DnaeXfx11zjYhZQD2HQPNlGVztIxV
l4sMpXlHYKow1n13fLTV1P96n9YW0Jq/S0WAO7+j//TPZmtNALygLSqNq7GvvFo72JZGvzay5rMu
jSzSjsIdMBiaomvC+ZGkI8RzMaJsHEXe00ydvK+Nrd5ptFwJwcOGt3qJyi5Kt3I7BmtgNjw0XvEQ
/wLRIY4f4JW/NjliP8U92CaAsmeqDjTzPj2kGWI4Zna/C6x9UL24LY0OiTfDK7P3dKCbdeu1Dbu0
t3CKamPwsZGwN7zzm36iOvgN2UPVUvWAgYub7qw4ATzIVv1n/rOL+wywELC+aLjNdIPzFl+84xkj
VVsaSOSssqVy/MCgvn/u9IGOIE/KtvQjP1ebAPRFFoSxaEST0HdchA0o3WV8UpAgkNs+iPftrfCG
b8Y9WIwNbzxkfn9KtpQc1s7NP2wu3nGz4nmOYmWJS94HM8NqImiBKR1lV+/6079H2yw+cXHz4pyJ
Wq87mBsaagxBbZyU9N9GlAsbi4snbSUhpYMaA8SoYqukymh6wu29Nt1SylpdPQ0cTcBCoZf9KaUr
mqJr7T4u0XuLdiZGqozryZt11ueRKrLhtTatLW5BYzPeWlE+75UW2iEGS17Mn3OngYfKy7QJMV55
Pg24fkAREf8bn9q+piWkUoq0xPMpnq1nQNBjL96pt/E59rific1BoJXn8x8GFxuXlJU5mAW+Lxq0
dBczoYS20f9Spyh9BlFVvk/iMbuSAD2BDb2zN/z153KYreIrDQvHB0yfn5RV9WEonNJwizf5Dvnz
udGo92DhcDpqfMhd5mNkotpa5BXH9g+bs6O99DB92yvMjYo3Y3J4WFe95Y8Wkb6tqPlGo3jFmaG1
MmM9MKINbM7CmQGnSwSXSOaqUodmnRUIg+ykCQkoazylGbqNfJPjc/YeCwc6t3MQuMOjAai+uO6K
K5mbQsn7N5gV8GBKBHjzgRuvaWVRZ1/tzNRLvn39Fq6u6YXRxTHCbH1vxCPKAFF0oxiHqLptnPBr
E58bfvNZATaRIC/RwIq12DfQrkatbmPf0sMs7N7uh2NzmCUbtyjFVj/mwtDiTZj0OhbDbIiQQYIH
pJR7y44iwHMMZf/1R61uFj4FKFmAWPRPfZ1OyybghHD+zV9pmVLN3EoFVj3KhYVFRKmPWYwusF2g
i6MzT4JaBETX8mRdCTD41sCo66ctlqrP0N/fO/XnqxY7xXmtNAVHzp+N1IG1+jAloPbh19O9YvkR
njwlMODPlM1q/up6ggwBIbqFaUBzcQ5Vs7I4mfQCJMU/ypxTELNuuKzVw3FhYXGlq961uFqqqDNo
x7K417tdvXUo1r3ihY3Fo6MM1WiJeipQsf8dIPgKWHIR6hnHiDYPVkzVrVMyr8snp3FhcZGeah2w
9tqEr2rD8llD8Q407NOehSSonucp1NhrXxV/66KtH5Q/ZpcMsEbOCtlLmJ0/dLgy/JrR9pR48yCq
+WMGZPxNw2c+nRdGFzcCKnWOyZ0R15tmYELP0YXG7CZAXOEUtDtwMv7FFb8wt7gMScpNRSHz0rag
7M9/5dEW0mP9SGLCHO8nKobLBE6PWkeRpoVVhOwky7zeTOkwVRvfsfqWzXPs/8/K4jvyKB6SMoWr
Ksz3tHmsijawUAsFzLSxd6AW3H29bGuBCUQ+QCuKMO8zS3+GTvtIVPiQ9ADZnNDBWONMF72Z5sw/
e3nyge/DfIKDEOQT/SzIj8exJfis7ujsCIpqEeR5ZhlivCx/QfyPs4d4C5MJKKjBRc1beRF7DPWE
MqjWY6tQJDw0NPeTX+OLnoWz2oHcdach2VjHtQgWJh13BmKiQrIch7CrUhmADy7ewH8/B1juvfIG
NpPH7jwHzNrh621bNwd5FogsgyqTLOvX1VBYlZ1hPX9PQ83a9e2eoJDxpmEsrzuN91/bWzuVxh9z
y1I20WI1a3qYGyEYrffXpv3sEGgADD81qCwVG8/1WrpooH4B8hv0AlaIoDTFsuwMl9nWQMMN2lbk
H/qL/Ro/ah746Hf9fqs6s2ly8aQZUI8ecgXuqvc4x2SlHgCY3NLuBdoNBMyZtAwBjd5Uy169Fxdf
unjnWB7l0zjgDbI7xOVFWP3A7O0s0O1g1jfdCU6/3sg1J3a5sos3z0ZNCAOksNeVI/J+3Ic+xYzv
3/jKSzOLh26KRqHaOswoUCCXdaD3mpemW6u3FoYAAA0wASoKn7m7rLGqbZEgDGnZzk7ulOT968Va
v2UXBuYfcOFHzIkUkdniUhuYrZr199DvgP7eGBZBtdvq5q9uzYWxhdNK1ZFEEUFrRXcaj4woEoJK
Vd+Elqyf9As7i5POHbesgcJBaLXjN/O88rDvUUJAq23uqZS3jk2VDZbLrY1anPI6LRpm5XAfRFyr
7DWSz19v1PrSzUJZKOqComuxT12Xlt004vJO0ZvJuyAaILgK+NvXVlbfSjie/7Wy3CBZElJhgOA3
MRAGd4HzbA76pr7q/3Hq/thZbFBptm5vJLDTBPwNfiiMDMq+lVcpRk47lD4fv/6s1TgYdNj//a7F
7sg4zc3Knk/5rfR9eUj9hOqH4nnOHWJ/C0Ky+pRcWFt4IAy+4ZVsuuKtRm+r1p9U+yTZbeE+TPze
yP4mjwDLANqIIB0H4/jCEalKw3VtgrVBRXgdOzTXd3n8b5uvc7iBkSAdfI8maqkLI5B/j1GXa/H2
2wdzVGlFIHeYbKEsVg/5HytLvFaaTGpnmw1STOOllTEGqwaKc79xyOfN/hSoXVhZhO25NDsXQ4nF
m5Uc4hykOGSP2pw31FcDe/j64M3n+LMp1G1miYDPJHA80Yx8cLX51l5r6ntROUEDHdB82CSuWX1l
0ToA8Ew1PjM2RRgbVwCLnR/34jD4hR8ftfuZKH0mnNhqzq3uE2D70GwlM77Y+Oej4fbdpJQkhx8X
VxO7HaTfTT++Xrl1F3FhY+HwuBpFYqr57MNBygBFwL6nLUgZzBCkDPbmlMKq/74wt/B8lmINqtrB
XCrwQmjPpZH4G180r8ryMGAo1rRAiAYm8WUf3Kz7DvzpBn8bGSSzqZFABRx9OcjI2B5DSwSyqhUd
f2z1QT4DGnB3L+3OR+fiia8KV8i20jhgxTNTLDRvo58AJ/HDLMQmt3Cdq48v5sPmCTgDR2QZtzNM
s2h2p3Jkxe6t7ilITcrrCAQQ7N6aQYLh1jj62taZKJnB9aFe84nbhSWiQf1y4m9CedC0l3GrCrV2
2i///tKdm5kAAnDgb1qn0b5CrJ6MgTE9bRyPLTMLFxtDvz1TBT6j9wwXGgvMmwEhqumTiUJ3qPeN
AGgQ4IXUYMPy6sH8s4DLJn9vEhR6U3xg+eGgEZIdmT9L/I4JkLIgUt+srW186bI3zce84nWFL02m
gmbWTWTcD/bfFKIudm1Z5DWmHHwa1mzkubP9uKHJKQ+rb4nHmnAgM+oKjF7VU+7JrQd5/QZcrOfC
PeatSpI4xnoaD1ruzeMJJSiZu44mwOmJQ3db7bYu+dpDc/m1C2/ZiUSVKHkjmLJ1TvvBvcN4+VVd
6PeqwTew4auu+dLYvL8XDgVzIMBc/+ekzkqLDY2PM/2DCwhKsfvX836z90JzDsghMGqgUPNPY1ak
KRHm1XEtwFljPDnOX0Q2l39/EYrqiSbhsnr+ppT9oSP5DRsqQdNeDb++ZauHHkSmpgOQ42dOqCbB
4CdvYScDGiMRN1nnUik33pi1yBMIOShtoWz9mVioM0bWR06JxcqrsBKTX7TpjRs7+zQZn8u4eLJV
Jfib7/qvyWXjYZok6SqF87c4RnpVX9eJ6emm9/9nZBGyjagSpZoKIznbjcnJIUG5pVSxlvpcLN3v
Q39xqMcUYnyKxNLlh3mAFbUmyMJjvG339Zesv8Z/tuh3qnJhx1BqwSYDdtBGQaRxb+z1lPbftZzO
yc8WdnfNLxBgaiExYwPUtHS1Y8mJ2fSI1JTa8TBn7ZlKS21IVsh/P5CAizrfVSRZOmCny4uqF86k
jNPI36In2XnlDXitSk+7aYuTuyv9cR+9RfXGsVjN6y5tLi6vhR1T7AY2izm0mZFpHLi09Hkuu86Z
3ZabXXXtlwYXiWTWaTpPe3ijFDxhkJOMDgcOyZG7XgkluA1bFF6LYcNz/L5Cy8ARzD6g54ZW0Oe5
sLSPObSkEDimh2TfXP/naGKEJdysYbtk7RoAED1jnwCcQebyT3fbtWbVm5VExlK5PtaW6gLUa8S8
Fsz03cqmcVX5sfFo2KjlATNH617zpZ5jkrgTQaZE122feXCDVNTZMW7SneqMAS9JWPXOYzGKQFrM
axsWYCKfOlYbDr3tM/AjTPE5LcwX0j6CM+R+NEGsDsAAV7RjUwy+I0nQQLXLjhuvY7WHNPVZi0CK
KL9hKHEva7REJnfXFa/ga/GqcTzFSYzXogCKRHzPjcKr4ntXS72oFydtelVact05vW9xLezyxDNY
ta8xgK9BmSQfhQ94265uiefq3zEg6seJGRK1prb6nPIsrKHeKWyXCuvUjmxfKVVG1Zp5JZ+8soAD
bBllqbvvEdHHGcFfApFtVdBYiffjMKCpCAIACVVJFj82fHoqwMOZsJPlZF5bnUHm52GW3q8YoUJ9
INFVEzteN9dPNegqRZrnutapBPB/dMDXNUov49goWXp2jGJNIW4JcJJCd87j9EuRIJKunLB3rB2J
fumMQ1qe+ZEAw6NAE7eaVKpkdmiPz2kDDz6I6755TjLjwLryqjHwr6ncCxUi5vlEKwMfOdrU6c3j
aIigjL5LHcPjgAa4ALFUPPNkmx4TRTyTzvJj6yMnAAkMRdA0kiZjGpBW94wOb2Dc86tuAC+cixRh
TL9bffaccC3QAS7o2tIT0E1O8gwzOFGglQXlaoc4uMHAwxikFmgAOTkqTvQDs7t3wp4e0Cz29CH2
FSkosXJA9r7lavwmueJp0AYXavXqdPpu0gBlhdBD37h0dCY/08xrq/gOZgkvSzHA1J/B8obTD841
AEnGHpPW5o3DuKA6KaFf2Ty0Qu5ycQWiDVo38jAVfShiHY96m52syPEVgulXe/RYZ/qdM75GVb6z
Jkmh1OzXE9nz6YV0P9PMoTyJaWTV1GXAqvSZLy3uMb09ii4/qH0RxEm5S9uzlh5bcd9Z3XVLcr+p
DmmXeL2mBNzJaY5/TVl+hpzTbcTsu6S5NVFjMvk9T5UDoKFYlfx1ML/hjwYVSu+ZXn7oRhlEWedl
uLcT8otsfOS9EoxOf1viNynVd1YplCvSS5TpYBUfdlHQJMXES/pqQSfYkjzgTXJS68knXfqh6une
Hcl9biZHoloBid4VLrwoO0RavhdOvssAjmkilQriUBXjeJY8Rs4vnps7u65/EC0LSu2ulx9NOu0g
60XNqblzoZ1XJi7NcPfjtKeVPdIqesuahiq9fGqKb22ueV1a01jWoatgMcAU2dlpTstG36WJvRM2
gffiPh8c6iQgOp+xxN1Ei+LOYsxjA1QOtMzjIOjX4icDD6ObiwdGXrpi2jVkP3Kxt3ISuNICIbA8
VPVwk+uMls6VhnMWQyUkTp8gn0BJWvgy1q5VAjw76jtF0tEsb+moKjvbGX1L+4EG03VXH50q8RoM
fkjLDUxdnKTt+vWMdjmPRpDbyd6WucfsLDALlfbyPBWIrR3hV/qj0Tq47829yIoHzTyYNZgbigyu
qNg5Snur4HdoU0/1SPVkM7wqOAz6gIFlnP8cOi2thEB49WKiENDFqtfbx7EfjnppU0MtAlUtfFYB
rwgZ4s7+PvQ/S6UCGk6290qlveuJeVdJ27N5/JZN4kQSNHAq8TIZ2J04DgynDYuovZvcCDwtJq2U
HPr1oK9vQeKpH3XeHUT1XJssBICFqhy8wOPPzoofCxF7I0Tuxy4KCjMP60JQQ0aU6Wdu9KHKIR/S
YxBDu2GWPLM69yqW0aohtDRzvzK0ABRmEFM+WlNO0cI+GWw3WB2dVAg96vcFRn1T49QTJUTxwFMH
hRbiqNvDwbWssxt1oSzrp0kprhyJjDd/c53OJ+Ze4rebcFodHrmGkUOMDY3ko8y7Wycvdnb10Zf9
ez0+asp4lbodiq5PfEyPFRMUBIde33pObNNJOetm6UnjLFFrcaLKtxvnVGsYyXN5+NuIFlHFMFC7
ZXDyjl/J0XM5oMBsOLnsXHKdFpjnxF4Eom1oGcljXSm3OcNHZ+zklKU3V6ukXu/TDHhoh1OMykC9
ID917bPTfHTFux3jVKjfWZOexw4cI4lJkeecoAwdqCV4TlkS2C0/ucWYeHk/7JraOTl6Dc0K4/sw
WkHW1b6RuogABqqY8FLtE9cJtblJ+zjHu3O2Gys0EuG7HX9UzWEvFYNqioHqRboHOCmQJEddow7y
yblDfexQYfBKbVqA5WqPVW0ooom6ZkSr/LlX+Q7tZ78ijHZuR4sEwqNDRJMMvW4NUI5J9YtegOT5
PdbKILZAxJaVoZqm8PxqcsN0eGvACk612V2TUj2rtfRdUYWimXZqbn+0mrXPZXQUxN7VQg2hmnOD
WuehqGxMO8OnV8zyZB35rsHCCC67bJwnl7HHPB33Hfj5vLjrHt0kfeal+hAr5Tm1DS9jyFDriXaq
gFdSuVdIQAC4ci6T4btwupBrkU5FpT9ktn6rquh8oo4KwLXb3xi5GrT1hPXOHpUULiStldpXB/1p
argIm27cJ9PoAc7s50n7CxQFP6Hncm+Q6FkAKdva2fc+su6HDOo+teznMM3cuUV65Kl9zWN7P03s
vc+sV1laJ6PTD7bLAjMrBfq+5g8I2rymbYYUpLOPTmLfcAV+QJ9AQCMw1WiyiHLNoKJpAzRXjzEQ
G2k/XuUKboWaXolJDbQESkJ2o3mcTQDSufbPrp2ecaNCM6sCfbL8tAV3XpsebGEfOXicBAeTWZEM
p7qHrsdQYR9xP0on4Fm6A638M9OqHXz3r0HH/4mbK9D0GnSMncoXpDwTMBaoWHmD8IJW4Julqt37
SQ/rcdUGLKkejG54y/Ta66zsLCAQRHvHreiQaxO1ogaVGZASul18ViYcy6IJRte8BoNSSZn1QaSS
UhsOuGPyXs9QJNISXOwkgdaJmeyZyN51qe0iJTslsfRj270fB+Mm5UocxpG8YWlzx/ryqJM4xFNw
Eig7JUn5y26ab7HjUiXS/b4BI27fXE0ZBzHT9KpPY2iCOiwaoqAcAOJrs770oqjfWRVOvwImT7zh
iTRfNEW70nGgpyT5njdjkBRaWOVlYJTCFwL052p15aTpXpjNMdPJex11d5msv8HF/kR//GXMVW9o
zOvJiW+klT5GIyu8rq4HL0u6Q+wq4ZgZD3pbnxStCCyRvNjmeKsZ0LNrLQTJmeNLou2dFC8xPJvB
4zCSzU+1Um5GSztOpX6KCQmzeSZWNmkgeOIPruGZyAfYBLqOpr3RuTl6uSsRISO4xkDfvk5xShz3
iFoJ0LTkGI3NwU4TeKf8kbR48Upt3+lT7+fGUFJrqE9i1J9MK3+Ka3ZnRcPPpukeWzfKvNHpJKJK
ctXgHuRavMdh/gC3RljkcTi2/U1eNlf1qPtQUTvmbelS3dF8jh8RcWOnOek+dzM/Tauj7SDvap1g
VIqHtNBi2ta5z5Rxb+lxOLRVWDcpIp28f3Vj9RAP8ZHVeOOL0SOO9MUEBrhMP7IBL3DMdq0ODi7L
yOgUsX1T8sc2IXc5y73B0M/DpPhEwx3riaeY/VOjJ4GWR0+NSX5ghOK5TlVvnNizPqCKWXLfEVrg
uMoDtuJKRI2P5jooPWx5PSaVP7Yxo7IbAMErGfNFqnyLjeanrBPFz0h2nTVxwBP3EJkN9yvR+pBp
fMs0zbOZGqYY8y0dGXn90OiUcOcX+pmBgS11SoDcejSeM6hEZbVxZAQBbD+lHxEr95HKbkXZIP8h
1zjt1wPHoN3QHluL3bZDuTOT5NGIJg0z0vmRVfV1K8lRU6rAwLfS3mLTCZ1u39TlL5G31wazfyq2
fQXg98EoChHYiQUu3UrrKKL+U1aVgWrkp3Ea3qMJMwlk0CB2J9MDH9GY0jusRo89nky5V3hU0qgu
X3iWvasEWtYqYpIofkzH7KS0eK67FBFu/tza7qnIuqNEG7VIu5d+KFVEwtyvW7ifiUffTKd/cSJ1
V5pIeAXwfpHT3JiCH8q49sHsfao7GZSQYiZTdUrhwmM9OQLidCc1FSyoanuXKsk1ycr9lOcHqbQt
/r67Z6WmUkjNfpDICQxFHONIv6lyCdWoQh5dPUKaleuPTYq6vCa6XWdWR4tER5agrtJJmyHpiBDA
kQPoV39mgt1MottXWnnVtZnhRRjtUTNOB+5iq+WjDuD4oKg3wEq82pW1a3T9gTe2rxTVrnWxhYlx
iImMsXqpj+dtF9fKVR8NQV5WV2YknjjXOyRm0Q+pq4cpi24as74asXLEqKzAaeqnHtmBVtjPSdH5
WVpafl8kpzLS7oWLIQhm3A0A8Tqt+5SbGji7bMz1peNL3COHlqmPIOKUx2oYx7onCKJXbVR3xUSO
46Tc6ZEbQjXDV7nhVWoKngM7HKf6V0PKa8z27U2z/uX2/DXDY1km+jgnryHAto99KV5tkkhvMtuH
SbLrsUbiZ1vhgHuRFNleK4p96gzM1/p8oHySz047HLIoJzvbzVtfn/K9xZp2p2nSyxX2lCrxreui
IjGSsy7kQVrlfoDXn3Tb1932sS2BaACE72qQ33PhlHDkeedF1XBdK+WTmXeObzYKbVUcIpb8AMXX
97rNXqTODoaOC41++E9TGn7Sln4s6qtGWA0Wiu0Yck5ZtfCqcVL4msMeVX0EkU+8Vzp5rwzAVCgj
dh1JY9CMxZ1ujFQk0U3dlDF1HHYDkYx7GytFMXQDmgZ3vG1G158MoJiaglyzid9KF9KpQ/ZGsrTy
xmREHBYHfUeuK2U4oMp9NaJmQVmlHtrU/tDsGH6H/VRYc0iZplNJQH6ZEPacTf2T0PPYE7oMGsYj
amvyV5HWIMW2EDm4dXGfVFFN9UTcTtpwRIJnBI1MBi/topd6HG/iIgU5XQ28o1s4dCo6dMMwEeGZ
TCGeOSmvWo8ikEb4c2a7V0AYSerK1PR6QV6ViDu0N/urVrKnHMSY4+yMWVye6679ZcXFQwHGx2Hq
UwReyeOkq08tjjqZpnvDUSqa8bEMOq3XqCzBcV3me7dzEYkV+EWFel1Oxi97yF77Dv4HQJOfDYYt
VWcKnbZ5aOpiZ1T6t2xIzxZqNlrOR78Z8+OkCncGpx3tVHuoa/cb/x/Svqs3ch3r9hcJkKj8qljB
5ex2eBHK7m7lnPXr76IP5rRM6xbn6xngAAM0UNukyM0d1l7LrJ6SFsJYU/Qhz8HbrKvg50UwN2rZ
SawRKqq9dJTL5jThwKpJ4orz7IsRSNPV4s4sy7dpUK/HMTpjhOo67GIn18BHoUT9KZvat74iVyRv
WmtpFcBDMX1d5Y6ZZgUm4qabsQaU3jwbYeNWNaJIIQVKSk46UIoPCfxdAtdRt0cQJuwQMv8w1fS1
RV6PlZ0kFTl7TXYq9ZDSAHTtku0TSTgtU+dmarU38HCZZfoeB0njzclyK2rJVSsqbhOWBz0OHLHp
roENK+1pEf12Mg9aJxyqAK/L2L8gAnPJMCEpDNrayrv8bkylB3AboHFeivj7FHBOLvKtFLV3uTmA
aDXwh7529NEAmZWEchKJAcQxkxlN737wujL2U1pb0w2gxGWlOBWGdCUWkEkKDM2ai1rH6RyvZoRp
hpoFVqgDHIePVlfpMVjmxYrJ9NEI4QNieORlWXKLvrQ/qCgXBNoT1JD2QqwteBRTN9PqK/gfJNRE
OeKKCK7aRrd6lX5EQXxqZ+FXvIS/6zk96wa2QpgeogT1GMNQbqVwgZ75FKLnnMr+EgZuZZLD0sV2
nGkfYt+9TAWZnbFsDkIr0mE5RG8oXjSL5tVmf9vEEKZJlncd88YOEZb7wixtdZye5yR7TnM8d1JZ
vWVJNIPgqTppurSbwvJNCtXGipfuQVVMpDaal46iYddjEdpjNT6OdfRhdtETorgPiJwcmybHk43P
PU8HTNodZzm70bXpCmTmN3GPwXsxHU8ZMvtwMn6FoBsnddPfdrnWOFBJOTUZsuukw2y5ru/URbvR
Bg3lvzKGJ8iqfa1rlWWE9S6a2psgi1+NQXSirHWMIPaX0bSSdLpWQ0GHNOYYWYuugcagTH/oXVt7
AFWiVLCQzouGTrMKcDha0FfApdTwwmBeE8Wo4k5S5o9GUgdXX4bfvaEf43byOyW6M0qpthVt+S1P
IAOEfqQ10lBnbjEo2KbXhpGfEnM+FpjlPgU65jzjqMTfMuOIgvJ60MeHRkg+qgBsJvp0P2MWw84h
plYE832iTR5B1CP1uXqzzNVhLk0Dld9aw7MbgF1JIj+EcHEmqs9UzUpuBQq0YYlxWsh4W43pYyLi
jKJ4Xuixbwb5YWoMX4vMx6CWTYx7ozQYZIMlVfquRpgqicWOIG9aDHM/mKEfmbOdB6adSep9XhUa
Ks1d6detnFjLIr2lZY5yjjJ9GDkgtJlogp2hjiOrGJpfCWosBqKrYjKcqM9uRFRatTrw4yLYLUXn
5EIJrUuh2tUjXh1Ev5UY7hEp3WtVspsjlNC7ttwvRv1Tbca7RFJuBGLujSm7W8ZyP1TkfpakFxRn
Xw2Ux5O02FVD8jPPMCFfmUgM4ZYjO0StTU6m+64Ka2fUpsKCYoy4Hxal9o1FexFD6WmqiLKLktyV
BJLdkA6eMl6W3pMrdXnIlsnOm8bpURHyI1m5m9Xy0JVDbzWh8Zqb6e0iSKelBDVdEr/mUbaf8+j3
FLQHvQtsBPh+XYiofqo/opw4qlzbQo2TKjfdjYk/2+zJMxyFhzLYS0qkxoaX15xOSgHLQrVGa4wZ
BVrxvux3rdDfgr75Hammu8zSY5iIDyRAg6OvwZOn9SNxJMQKVl8nt1OYXZMmOzZZZlgQu/5hBDm2
ZagQScrpr7w3n/oIw+oyKgJmq8W2GGs/wlH3R0C47CVor4fR9GV5OeUkeAgi4TlvusIGLPdxWGQr
7MxHY9Ae6r71Ag0uPTGcop9QyUv1x0HUZJT54Q3VML9Kp+mgpgPWNe2nmn7PGTizMD+WuGNSf5do
z8KEgoGh2xlYh3s4sXBRb2p1dJSmRH9YcjtT9Q2UBpMgcptlOg7mgtfptCBeN+W3LC1fpalwSPbU
TPEeNUZbEBEkZYGnGR+1uCDVRYUqbWmOM/qzCsZcpFhagTG7Ur6q9dGr5tSTBBE1Scw7DaUftqIL
fKurwGhYBb6Ozk87iT6IY6/0rP9ZzMJbqMy34Ox4CM3yboh1N5Vmr4MidJ+e+35yhzm1DRl3SX+e
le7JTJBpB1CHI8uxRPwgxwpS08Iq9cjpJ7T3e9GSw+6gZ/d5U9tQZ33Ve8VCgHWn6f1VWfZOhMGv
CGVHuZxul2o5LoLhDwjwW2RUaDYND4Za/zDB31mYBU5z5AcKsUXUOvPwvR9+IrU3xQGOU35OJfyi
rh0aETmr+FZnKEiiuj1lH8Ksv/RjvVdnELmjN6El9+X4y1QjR19ad0ly38Cs7Kj39lRPXhURByQO
cIeuqURurZimFRaoieRg14T6XVPNVoFh7Aqa83IiWFV1zKrnGtjTDmVlvb+vjfOC4GLqiGUispO6
yJ7bD7GUjkOj4eHFoGAvHtJC3cfdndSWvoi2QNFkXlaoyO1KFFrP+vgyR1diioJLpuC5hf6T+mNG
eJhPGWo36QHjsFaB/EMvfsfdjWFS4WBlDz6yJ2hr69kLYkJkS4ltiLrTo/ZZpootNqj+Ii/FwdEF
cN5UATI10JSi/9TgmiHlcrSu9io1fJwWPJUL6qsoFhuNaKt9hxZO4raThEnbO2k5BXJs4z8rBpnA
gLCnEIpdqyLR1xK3NBF1IoNY5PAukN9RCHfnpbOXEh63fiuhqNwO46HqUssYBLdXf5bhT4L31QzI
qS40W5uAFlKAUOrf6N+c5GgLRCjV6YLqteo7jUCKMHC6KrPFGR2G8EnHa66mv7oCVG+dRbQEZavU
KpfnBYXjKttHYYtARTBR7E3QoBv8sBDcIXuXy8cJwUmlDwdluC3nflfE+FGEwZmIb43Cn50Koavh
3Hd4JlpRdnK1c4BwshSI4aYxHdDfiwp0Jk0UOBbtOjNnCGIjcCHVvkdKLmD3JPSSekOw4BKcOMxR
X9J2labYGvL4IUZCn47+FCY2ysRXWfBozKEzjpqvBb0jKHhy0wYxJ0n3Wis8QIEBQ9YwXRl7I1Wd
LFK9YRQhjx2eplTy4xk186u82o9xtB/TcsK7H712Abnra8zZiKknjwAkSs9l/SGKQCao6P/iCrW4
x1PTX0thcp7Kydeyl1L9rUdIhaLe0gHSvIwD2QItrnr6LGyGdNVQQtYGoMIQdwKnzIh54IgtSDCK
wIQyrxoUQfW1lS83ctEPFIbWuuYHZb80rlR/dCjqU3C4nLwU1PYNpPBJNaZr2nf2y2Ix47oYuhxM
QSEkxmqMh/WvAyZNKYYwfOCq82whW8DUA7qUf+wxiLe5qxOZVLCX9+CUks9ITFFePNXq38wTrQ0x
iIhyMDQBfDNY2IA6H43+keGgtXj5PEjb69GBEMP0u/lt9rIAV4k8a1gPXPFvYkuAcKMdjYPptHge
7GyXuMIt+Go58K1NMJ8OfDB0M8EWBLrIr6dEXUKln3IgB+fD6H6KHDnGlfYp/hXYPK5tulffDsnK
GAOlzZNWTmODgjLJY5MVtgl+9v7x8k5u3qyVDQZH22dz1ycybDQysUbpIYo5vNp0Ry4sghXy7RDN
LjgSwBt3gMIMVzGi0UD5GBs3F17+Yi1QjNARXQGV8w1oXwtzEM8DiNrmwiL9q9FwNmsL7oMSD34f
syPgE2aAdWGrBrMCOS/Qq4Y7SoWAcHhH+JqAm75oZYfFoLeakHQJ7LRudzU9pq6Q2NUxvyLe4OeV
wxNP3bxMK3PUWa1AdmJq5k0Z1flZa3Urr49m+BqPzzkKYJe/z/atXRlivFBbiEIYlDD0qRcsWNo5
AbmKpfzMLFxblA7s4D1yVbwtHBAub4WMV6rlcDBVuqEhIh2peaxQ6MkA0ikDDvPINsZutUT6l6z2
cpTUTsiGiqKZZUicHxQ3dOOn4tjl0DpvDrHH463fxrsBsQhRO8iHQaf+q8WyHuV0yTM6QTBgWCs+
VLt8T/Xiucqfm77ijyVT/GppRoAwBx0sKT51fok3tPZgDdCq1DxlFzvqbfh8+cRsf7d/12YyF27J
RnEmGZCsgMsAH7EIkY3U2tVJ4M1GvLtsbNPdgiYcCnZggfs2kr6MSwYOxAKfbqqPiwRYRJtfjSjI
XTazuYsqZVPB/LT2bRYdIDsy9nEKM0FmgQGrmc+XDWw/UisLzBnUY7lMEzUBOPdqdHVQw6J/ZYsP
wQ0mSgD74Nzq7W37sx7mSYyHcCF5i/Xo1XQwktIuFOFoJlzxEHq6vj0kBqZkFDCMgA6BucNNQbn0
DAzmDF7/A6HxASUE1JHofLtU8KJBerAuGWO2MJGiquoyBJzFFVQu3BBVmvfojPKe1z/LPPrBzROx
Whmzg6ZewS8meIPb/KEeHqvp9fKB2Px9VDgktBhAefONqxFdtZKMcLtmMDmCWLtd9n7ZwuY9XVmg
f8HK6wHg1gDwBLh+n/0WKN4PUEnhMBW8k70ZNq/sMGegTucgBOwOszeNJ9woNgolbmojYyx+9GCN
K7gCBdv+fGWROQiFaMRZHyEtGLz4vvJit5Ds8TV8pCKzCdSA7Pn+8lZ+BkTfjt7KInMaGkDqChQ/
qJc1DvB3PiCGiG4do7Dle8o7q9qRa+5RLCgw4hTzWeS3PyaCapBngUOLHZEl5mR0iwQ/GKJ+JSEW
WDDp3j5kIZdTbvOW0fD9H0tsWrcA6RfEJSxhxo9qRyFLpwm4BYywn/mEE4lu+8WVOfrnrE5plQFm
AoZbGlaNkLZ1w0PgGTcS1KNyiM0aHB+y6RdX1shXaySPwiKiIxJjf0Xi62px6+bh8ln5/5zOPxtI
78tqRfGcZ0Gl4kVuXellckwveZArv3V0X3ITFy0pYLIvm9w6HCCjAREYCFNBbcKcTimI07AHxRP4
IrLHUB78Jlg+mnh+hZ4DL17k2WLyH1HopUlI8frnco6CZu6nKaYHpH1Sd97/tiomhoLPjEXSI2pL
5VcjAWA7utWEd/Cact7KzQh4tX3szLYOBq1kodtnnKq9vitBat6/oqbUeqKX7SjzTeOprx1vyG7r
BcCMkwqBA9CBI/L4ek46HbPVc4eIYAqPcfEEZDlnYVuHfW2AfsrVQRy7SivbFgYE4S1IfREjwSon
PNs+DX/WwJy8nDRVa9I4N0NbBHBkTDAA4t+9NoDvXD4Nm3Mr69UwB6/RF52UakydPmQ0nOwGzE4f
gCE7ikc5ZgWHN5TL2z7m/CnpIiiFTmMoqXhUBdmVlPEurCSev+DYYYm/lLQVIy2CHdQRZyja4WkB
T5yJiUvKcwaoWGObAIM+8SaB6Ldh37TVhqqM55UMfR5mGpHOaJHVGpqDyZNcPxgLeMd6npvfelXW
xhjHWwtJlqg1jGHMiXJY5SeMOfUQfKBSV/k756xsLg2Kypg0Am8uYRmqZ9IuCWnwhrUueoiBLzwD
Fabs0cq/jl/xnKEqhRcbTFMJJiY4zphjm/2cIWkjvYWHPJcAInddYAE0FoSqpZoPU8wZEaZn/tsn
/LNO9hPWZBQkFBAxM5t0r3DLdmAIB00AOKDOfkKa6FqoGk6mtPm8gXoZWS34NFRoO3/1KtPcBUoR
4x62bpLbOjCK4KYJPOUFLUQoFiJG4O3o9tVfmWSu/pyYbd+G1FMiwJycyM68aafb+ZV6QLPDNh3e
zOHmiON6kczdrzs5yAeaVU8mZsG6dpmPCnrHwNpqwQ+9SUD6YnbFR58G8W9FALB4aRvdntDv4233
pncgGEg2obpHvhFV9OJs1kA6IWKJbP0D2EEBqOyH9BTbqJkAIe8JoV34XNb8zcdpZZZJHpYs1SL0
ymhVSLlr9lSwXnu14ivjBoBfd9wtnGIQzx7dhvVbNcvAJApGdo60X1q9N6T7yy5h8/eRpoL3BfS6
aCV8/X1iiu0wtFJ2Thawvz6YQN/+bwaYMzoA89JVhGT02rvFCPyeSTh1LHrovt321RqYQylOMwj5
dboGsD3LO8EN94LfcUtKnK3SmIqSGKODC/Wl7GykO0DTASnl5dabbuvPQjT25WkUjHlVWIgq/57Q
pMPMtxWYv5Qxcsh8jLn9D96KmMdnkMVgmFJ8m06+UtL3QOK9NzSkv/BlNPrvq9NbpUKRiDEMhD/I
QfaoMsh8S26AhQc3tunwBpU3fcJq/+h6V+ZQOBVzYVSysw504Q6kL7OHSfppD4mS7G+C8JUp5l6m
opSjUoGVkXSXiBi6BhShFV5HlcctsxlJrgwxwareRcbSdDgTA7qi/Y1UPSf5dVY9Xb6l2459ZYbx
A0qr9NVCzRRXmDfAMwLgL2QjiZU6XB+6GfOsbDEuAWMFuiBMsNU5i0e1UoM9wBc3/R4FP04gsP1E
rmwxvmFUhyE2I3rEnfiaPpG1HyqWRHbmaXINT9gLwn75eXkzOdeK5ZsMsn4wgxLrWwAQiR4llfMm
bNYGoNRuaqDOBIOGyPgJIwVwWo5qnPMHgEr+8XnCj7hxxiv5qeLyn26uZ2WOcRMqwVxPETTZOc8e
lPDnwKPS2v5IKwOMmwDkvY7GFgbInfpB3cR0NH62jnwYrjFOeASOiROLbjqKlUHGUYhhjQlSEwbF
djn1WrYP8+JWCHTOw7QdE67sMF6i03tQXGewY5yAtekgN2Unnnndviqtq0GnCPNNyv3lw7e5NPSa
wYImKeY3UpUkDKZEE9rsDMc++XqJ6SstUWdPStXMv2xqa3kqKPkhDq9CH1gizMEoCbr0QUEb2yog
O5ZxyF30yH4NFoB8wGjLdn3D7SBtPCmwicIAZVeVQFb71ccnQd0Hs4BKlfRg3IH0ws5ugHaycwCU
DvBWXOKEjcO/tsf2keRITWo1RrVFkDVLBQIS0hicbdzwh19MMNdZHaQe81gwMXjlNRYElTBUpv/J
AJ85tja3T9ZViJLBc4BN7uv2BZjIg46bniFLCe+p0GAb7kwo9c4O2APIDmg0XhFuy1uBJA//gwIg
QbzOPC2hLNVCN3wmRtVeA2U4qBrMc74XHWDUAbHjUYdsfDHZWN0A5sWsxWgGdB03QFEOSfcexjec
PaTH+ltUg76bga69RpkZv+5hkqiZ2NYwgAHW0R0eMTTmIMX0hszCRIzHq81uu8c/9tjK86zlcVTE
cPfqDTRowJYM2KLxqIBjwFLQZJ+t8V3mhaKbbmRlkzknWVe1naEW2Vmai0dRrIC9BthP1x4u7+Xm
t1qZYTzIbNRVFTcl0hsMdOc/TGAALxvgbh69EKuYcMQEIkXpI3560Q60CZM4zTs8FOBL0Q4jl07N
uWK8nWPellmqmn4ssSRJ/jGJ70EA/gGNQ0m75Xmhb2FCVxBXmbIIf11VokpKQSpo6QCYqUQ2VZwU
XOWxO0C94+OTapXjpDZW9cUgs6pJ7IV00GEwUX4bAWYroOU58HLFrSgUkBiiaSAklaD1wpw6fQyW
ciSwEusQWgZz/M6AkreVXAsH8a+oar9YYw6fXox9OuoDFT3+R0JhOlKJJUyke8E1D0W3uYGrpTFf
rO3mERMqmIxfQMRXnUUlssLk8fJh37hNChgWwJQIuA84oejfsDrrCDbkCIMZkJLBdFEn1Jje4qQ9
219oZYJxrkYRTpEcw0T6o9mXh+m9y60SoyAeceZjlbiXF0R/jfG0WBCEf2RFM4FzYM5DO9JKngjJ
mCy9pzw1pFasxqiszqydy5Y2tw5QSkkimki+AR0gbKxquQw6Vz25UuonKb67/PtbryAorzELakBJ
TPrWqIyqIMiDBUshb5jQAHV1bQ/HsrDVO0p7Ogg8v0e3ht26lT320RBk0opA1YIeLHQonZXgCmcU
xujhjvkp3db2QZEK60P5Bpp8zBtPEqhV9RT7oug2SKAWp/IiB1NnDRDt0CxTrmInuOYV6je9IBiz
CY47AqhvOtWocBtCYaA4FpyMQ+Et7wI0F23FApMKCNdA9BC+X/6KW5d4ZZAVpu4WVZ/6BQaFRXai
ZPEwSWoZmLW7bGbr2K/NMMc+wQSmQEYTZsLeaRp0dAqnBilKVxYcS1vPo6JDtBJIYlMSoXDx1WXk
Qj0YYTxl8IHRI+Xwp2B0d1EtkJKCZw1SJPbwenl1XJuM3+07MmUkHpGiQCDhkdgYnXGbzgr9GO+y
S5wUDW5exrd9VlYLZfwvpgIxHTQgFUOjJcCMjru8x78q8Kn4ILaorNzBFJTR8m7h1r2g1wEsfaCH
RMD9dXvRS5ITMUUYFSMjchcwrVy1J/Me8xXY3xk3g7Z5ZF59gGP1W6slhHZiJCAEASsVMNsQ9Oie
l/tmdBabaoSOz5kt//ybj/pnpWzLZcwREJtTmp37z3q8TTUSlX0xW+KLBDpWqlrIA0pu+lSobhOw
HyIlNFk+YqUuQxKVCkWfSJ7slP4C9uhH1Yc5u+0srvoA9WKMT6ViaSBThI6s+q19huEPqU+iJD0H
4w2Rwse0vkaWeho68jSgx8vZ0Q0vAMi4BgFDEbfzm2z6BJ7psBbNFOKa8k0OFaLCweU0HPFGfOl+
YDB6B/4RgHo4ZjcOD6oHaAZABwbgtc+LtAoiWiUSA3R10/ML2GZdYBjAN072+X5xiSXsNZdzcHjm
6L+vzC1NAZaxWUnPC6bJ8G5aWutwVrTxFEJ4HlqJNAcFPyHj47QiShRkMymN80Ahg+uQnmrMwfwA
lsYjPE+z8UbAmgr6NSDu4VKZKw9WlSAMVCwoBYMNOK7aQ6Z7f7Wif22wj/ugzL3UZPhGwi69jlFB
TZ4xQ+NROSLuI7t16Ffr+YwIVx8I2kCGCeEc2OrsHrQU1pxZ4mk5Ur1A8w2TYzmlk6Z+hU8nveW1
15v56QFWxvsEI4mJCuOtq36ACsWmzf/Fzx/pYmM+CSh9BdgbDjUJeGuEgRJh4xhBmWcw3nQ4KgcN
EUUWWZNyY9ogHQJ0viAeqVzeedle48omUw5HD4b0wgybjaN+qF7mCffmYimQMsci/eSXzrlxXIPM
CR0IsMlCgMFHXbJyhPGVJ7jQt8xs1ScemCi4NTT6gxd2lR2rSAdzaDG0nH426Ho/9VsPxTpuQrd5
88BLDzcMwJfMTjyIbVqBdRIbGafPcaxbYu9XSs1zyzQ6+baYlRX676sjORAZ4JeOHhEbj85V6qaY
iLzrAbfJDjKQjzx/vPUMULb9/6yKCVwCPYl0palTPObhPVheWls65p8QGA0cEzZ4jixchP9Cpp23
nYxnRpYUgWsPC23d4A58007sfmoMdhalA4/epqfM5wl40N+8tLn0b1pt7qKJ8Ry3LZwN+FdzZGGG
hJLrZe+5tS483oCXiSrm2dgsOciMUGnNLjn3RmE6UZenfmJKxEnmnqeKtOU7NSjGGbqJEZ9vAUrb
gsglrXXoM+itpQPIpkjPzfQ0mneYyucsS9pal4ZyECIhIGGh6fJ17zCe3899DBj48BHfg7vdzp+W
6+Dh9ZU28TCnx30Ztm4CnT0wVdC3SyIL1a4XRQ+UGSB38Kv9nvY0TNBuZqexEJk4XHbtLWvrZgPz
ioONPEbTBs0GOtABiiAPdQCkejd06DE78cRqt2JLFWG7DpoAqpfIlqLqZdEEPQLQA2hVT4GOUaLs
CZBS0Q6VqNjjK35vPT1rg3T9q6MvKK2MaXMYNJ56tz23kGDtdnqKSqXiacfC5wV6W35lbY/xK6kx
ovevw57UjCW0ayZM7gaN7ATDjCJL0sm8MGzzA6Jobui0aolGwNcFYsA/KTCumOGdSwarvZZ2za47
VFBqmk6CwyO83vIkSGz/Y41twoJZpgNVChodRi3qOxnlpSuygGX2si/ZPibg2qbTTKg3sAFDGNdV
UplA1Cl+eE/s+SRcY4zdilB/Q3zC7X5trmpljokVQH2kppUKcxhKM+zJAX3VXeS0iRWdR6e5z52x
s7gv0JZRQyRIQTDQIkMk8uuHy5Yoj2OKUfychBNd8Bz/Sm3l0XiIdpMfuf0z7/ZtuTJTRswODXcZ
EtWMK8Ok+lxUPToeeZdZUuB35vMc8rLkrQtn4mqrOqpy32d0iEQmpUzi7KyhIhe2loYbJ9i6q0nO
7AA/5vzNTJq6tkiv5OqKTx2oYsoKFo0TiCEmR3GhDQQiVDTBPHAZyS4qHyduZs5bJ7OZgzKSCWNO
CPdqpynRpe1uoAF7NSLeyz/dGX8uZPNarFfKntOqMqQqBeNuAbK+zxRSt1EmNv3QBtkYXwiJt0bG
twSKnsmJAXviQfLo46C8pjbKSYGFvT3+F+UOjkE2AwNvrZDrS4RPKVyl16C9dHMbbNVa7ZTgtrkG
LcQu4tZ0eUaZJ7AJZRNTw1jlfDc3loEGSeiatiLh+IxO6WDWkOezt1Ln1Xdk869ijHqhAGr3jOpj
hUShtHM7z6AHk7kCH126FS6Bwk/SUKeDt2FTZ0MWqikRkajLNwsYnamQqQ3EzmfSJ1c2ZnzpWHEG
oSmBl1FT8B4beK5Ms98TTONoltefNQI6mEqTlBgoQuWo7zkvxuZHBFM6ijrArX4bSkmTvus7RQHx
HijIgMGO7PwAyYDxVvXBQwZKZJ8XhW4mfICC/GuSuY1xmY2BKOjpmUCT1SEIDZMHAWl0pFnCofsv
igZbL4apQ5cZsoKQDGFfDGXS20kSkPApjReMjxMP1rX5Pqx+n9pfOVJVkzH/YuL3p6qyxOJpVO97
rvD49iIMEZpueB3wtn81ktV63Gsj8h9wR0EQItxNVKwOPYYWVHiYXz6X0A+wyP3l87EVlplQfv6P
VSYMxPSjVA4K0j3NgLoCZd/D9EMKrnXpfNnQZ2jy7civLNGDutpESUnDylRhqTAt+YOW4RNHBxVg
YE86Kh4g7oXMigKqmHfTkR85xreCQQC30bhRdUzIsjCeFGS/la5ic6uibEF6rEIARUliz6xqdCGa
sLjpc5K5/aSTe2IU0iFRO9EmBUEnRAG3MSeO2/zWf/4cFuUTT0bTDSYtiWDBoAGGbgNv6mjrFmqA
1kgINiDlCFHPr/tdKnEQVSOqxy3eiUNFi0ugR0RlVbKjI5jS77jee+OaaKCXoHP2VNWbPcG9miNC
zmARgyzBbHf70a/t7r04VjPoCy1QriNGTU68Ltn2Sld2mTOcyGoUBTnsjnZwl7wCH3MD/uxzYCHJ
vkueeEWDraY01olZazQfCaR0mNdfKqMyLkYtQYmE5mrxJ4nB7KFivZt55brtPf3XFntSgqAaolCH
rVQCwexb2Tya5dP//XLAdVJ4ESBTYPBgTkohA/GbpmCOLK7opCnYn0yHTjwViComlIGe/0d7TFxa
ggkviPOFPkmDA2V0YOivIWd3Jfj1jbDnHsuNu/9leUxAmk5iEmkpzEVX0wvtOVL4FBgfZwc5Ex8+
xTPHvH6qWgtjRXezE7z4GuPBNhjjToviJdeaNx/LHWc3N3wJBv+Av0AlBh+RnTpNsnqu0OHE1/vo
QeDh6ZDk8APdxXwVpJMG4HVQj6lOvALJ1sFcm2WW2aEd3YCCC82p6CROhyw75CnPa288Tl+Wxlw0
IxJbMajKfw7KAjQ1OOxH2wRlGDQo9r2zuMYR1MpGYKtcloONuGltm51GlTBTJAx6gUbRjWp9Tjqm
dvSsWOEtzSnwWPIKJBvR6BeD7Psv10UYxlV6hjodot4huw7M+NDNiZ8Lk7+ImFjmnBzeEhm/mcmq
ACEdLFF/SG7V3YI67+KXV2BERGYYOjz9Rc6JMZgAIC6HJhoqHFRiGNCHuC2BD2nBtXp5VTwr9Lqs
wowQc+yKKcHKOL310DEQHw3etC3nxrEv6yAEKCJU2Lc4STBzvYMEweU1bOWzX84C4yGXuDEjNcfl
Mk4SXBYgmDZGbEuLNkVjj+sheQeB8ZBBEsbQA4K50cbXsdNdRlzT7awMNGXWeDM/V6PNWeFGpvdl
hYz7kOUYMtNyirYlhd4VSGhNm4TuArqBwlcdjjXeF2McSZcK8YBSNer8EvJKze5THy5Ec6BBpv+m
koIE3PsgKePZ3XwL/vhm9vVOp1kuVR120cbESHFkq++R01n1FXG6J5668FZFXtNQNQP5GuKvb8XB
am7qMscoMT7j0tuz29qxa96PFQqE2guEV5Cx9+8SJ8Hcum9ro+yHjJVpxuQluA7Vnzp0EqJsp4wx
51LT78PkDl9Wxnw/sH+TJtdIco7BWF8BnDe81u2NCDLJatxX5XGA4gznyGwd0NW62CZiOZSiLiFH
OIOqKr8vvGC/XLct0hSK1uTNuG9e+LU1xvkLXTQmAAXi0x3Ado0gTNtPh3xPMVGCwwtgv98GoDZR
7ATKAxDEbzMbczel7YJZ97MMCU8N6nVK9nJ5974fClhAHRW8OjiHIqH/vnLCWSHW4OgvIihg7Uh3
Ey7HVPs/q+1CHBhtIEiFyESEEi5jgowgV67a6KyDItZY/CI1bUr7f3kh9PR+PXhfrdCtXC1EhKZJ
adQdyt3Vh5ZCPgtaPkM+g8m+B2Mq/v/IQ/tvbN2XdTFbp7Wd2nQ5LFYvyqnELLc9X2Nqvjkq1mse
+vNjYxe/eDX377EHXSZmcjGZa+oY8/q6zAKyGcOgZdGZlB8mRNSG8XcdvGHi1G5IyHP92yv81xjb
KpHbuinTOozOEwqlH6cAqtaQu3pOZgsvnOA/JC7ozHjcmxtnXsMMDwrvkilhDoV94sDJPMwCjMod
qmDaU0c4fnDjCiPTJhCtBfgO9UQW9hMmmBNKBcl8mzygNClLamoDulL+l9Ln32NjoLtFCI9jIh1T
eWw3VAH5fTmFC0B37WhNotd2r2N5M3Rvly/A94/11QxzAXRwGRdGPGO6pVrsULsGr7EVmRLnmvGs
MIdebKoQnQzAQiOj97V02I0RBk0IL+L9fgi+LoYJq7SgK9qiEOmk5AMBQ0N6d3mzNioRXw0wp6wx
0N3vFXwU0U+v02ON8nX41FlpaTU/CozriyLnMvE2jnl9l7QDA/+Ez9OFt5TGXYHGzO/Li+IdNMY3
qEFNOnBDAT4bDXc9JDYCpXTiSoQITsTx6dJ3d4v9kwCmQQUJl4mtyI9dMIrmSBtx837J71GOswfy
ZAqnEUqBUGGyIZHlE7G3lSZyRwyEGOaym5uTXIFvP8b4RjvbqWL6l3dg42p/+bPYan1gZF1SVnQi
yoJ2FRo+wV4/GQChQdPS5jVdNz/pnz1gAXD91Mx1E8AYeNeN9q2Vf/fL++UFkc2LsLJBGH8fzXXU
lEAnh0HvmsFjuuxkci/Lv/PlMU0hFYPZsmyYnKrRvARPnRagewf1yzD2A+lnMu1GNGhGqbRNyGvU
KHRoEMcrIGU8BKZz+W/diGq/bj7z0McC5hs0uh+o7qkWGPkhJ2CXqj3YiDaBA7yLnfYdPaKBc7W2
L7NMCFAZpkjRlV83KR5JD/g9RrnMh9EFgHsXPFIY5+/ZC6zSG4/kLxiUsdSVReY2J1HftUYKiyD0
jHe13zwXsyODaRskOWCLhzA0Z4307n4Nbwjee0OTAcUXv8dpCYnNwYxD803xu33rm+4IqgSAAP/i
An2xwzheBXonpVzCztiWrqqOtW0W42sfQgpJSXpbWEBxkVbXIER+CYTuUVX7/0faly23rQPbfhGr
OILkKycNlmw5nvnCSrJjzvPMr78L3nVOJIhXyM55dpVbAIFGo7GG91aU3Nsr6av/fDVasP+QWAAJ
AU7+8oP2RZKoeU4Mf4AMAHzFl7fYzZ4hAuoEDpyHPcWNT52dPfZv+ZN4Zzq877uys8FL+R2f2XVE
L4dijjALQvIC6wH4iHtLwZMcXUtWF1GY/dKFjalok2n4kmS1LrTzN9O2LmzxJ+1P80UwVugVWENn
o2IqBLygFEKwYFZp951qSk0/9HviwBfbCW24agg7ldMeWZGBvAxJJ/qsKq/wlktgA234CTyYcdHF
vdq0NAhQRk6zlZ8nPBh36CcsdrszIJrMy9BrmeFiyMxyTgt5gsyIbvjBkT4ATFs63AW9Eg2twT/A
yF/fRS/Hy2QiwN5qkASwcN7p8YN2uf1r9CjniCu4RP/TrS3CZKB0zopsrDGz5Lh4AGF6066ASG7x
g35O4lG5LjwdpRb3mXrlRLqYUqbKMINWylO6N9XNcCBoXMyj1e17xCz2IHPZncdTb1l5xrmYVfYe
MsKTUwl6gX7F2c2307bY1hCH/hNgOWd0OpN5smbOYYCFUFXxoeHYMg0eQ3elcjqfP53JLTNs4ccq
xq6HSekpt9QjMEZgHuTH4J8FaGG4hm/bHX17l3i4pmsow+U0MvlGiWT4QEMbyzefKIdWuO+wFfJT
xz9F6H+6sTh1JtPAbA5UkRZrhGIk4VN4Fz0ILn07xsmxCR0uRnKl8jVEEfWoDnaFfgWnheDXggN5
wchG6VDpoRXV6qbspk1fppyDeCWlgPGpQoJYpyQOSLpdprS+gyXUhEIE3y/c5vt4D2mxzfINdDFo
OJeihQbl7dNwPSLwyBTDa1Jm2GXEoFMiJS8VnMkA9lGQhgTJTThIWuWudMQ3Lhrt+uthhGfxmK8X
DW2cDTPiDd4X/RksANOG1Rfwps3GdHgGESvn4GU85pAoZT0XikY2sVoGR3inTYbiDuZO9vz0By10
ur8u1+ZlNOZIaMsGZQ3QKYgmfv57+Vc2yp54X3B55/a3k3lzyRwIiZlLkQg6rl+9D87iLLuqccn3
9hF0P3DvkgfD6VxwK7zGN1TAXRdfh/fWhtvevj6XLgfNnBbRJAJ5E+OT9jZs0S3IHWxV4IoSYJYj
Tgl5XTvRB2pThZIk4N9XWK0qrcxOToniN802b3HdPeq8d+nrJI0Q2PAQ2QCn/apFJFfi2Oipovgw
mIT/rC6ioJGajqNs8HVZZFYKwlAQigL8ANqXl/tOHvR26Jte8WO47pX1/A126dBsiMVjnkSHtkxy
JxBhn5HnbjfLb7dXzuoY0ZgFvhb5TGTFUfQoU2EH3il+Hb8X1SnNH2///5UaG5N4FoBZEgIJEnOQ
EGC0RfCyoQK+UXFFvO+PNax7Ib88ufCs1o5oJtmlB6uqglvErC6Vs5/AlBJqWbZdnw0KqkOIlsAQ
d65R4avfb4/0ulI6Hyhy9uVnlEiXDKWJgU4qHj1IZGUNsdMpc1UR53v8ejva7TFJV/SAFke7uLSK
H4yxi7a3K5i9W4Y8AYT1QQF7hl4pesGsgF6cyOms1DW+XtFl9ixOngkUqBWUqdtkMOBFf/PH7YGt
L8jfEenfz0r5SSpmnImlggz1WlQAlvMuCyu4M/qhfkdg9hss0ecUHu2K3znqHrLIZA94xAkmm3b4
nB8rl67EzucfCdfVw2Vc5kQYVbWr4wTLcMgGW5ATmNPDNKt7IiOn9ru+xF8Goh/1bAq7Dsi1RsYU
KoIJHazACYHKX6TUG/R3oh6FqYd9HiePrFUPF7PK7POx1OO4l5DFsl23o1DdadtZyqNEOeYOsLMf
t5fJSrF+OUhmU4dZOBJlRjz6kkqhIMsWLrt/5OWytgkgBkMo7RrEWpkJVcBqWskUbIKapF6onupe
svr4IYRNXRlxnnvWlv9ZLFbhQV4KVRtixGrQUOvzBy3g3JXXAoCqjp4HqOHyFa9IiPVSNxJB8cUY
8gdTV3+2wchp266tdMrhhtaWhickFg8xd0bS92SW/VKpDn2a+RLcObUgfxCa3Lu9DtaGQzlnOKZR
mKvsI0tZG6GUjo3iz2mEchyib3C0vB1ibTQ6aP6ATMroi7Ftv9zIi2GcsJ06kjup/C4qMCcIbdI9
3Y6ztsyAu8UugskduZJGq6QklU09xAFSTBspvDPMz1go7aFNodzOKzrWggGsKAO2qOEJjIX4wQm3
LUIzkPy8K6f7UtdzBUrYYeuZcz3b5rSodofya9OPifTaGqK618q5eNPMRrAJHGPttF8+oraVnCwH
wjIR9k1MpJ+3Z+T6Dkv7/qhLvsiSIqteMTWhRgJ9kvwErMKymtxYHAJ4oUqJJefaW6aTUyLKnOy5
drICcS3i6Q4yPFfGaEQphyExRclvpicteJxbwRnQTbo9Ml4Q9pSL1Sg3lU7yoxhCvgYoW+Qh49UI
qzn5fCjMSaeMkt6LzSz5xfuEDmfuUkrf9K1HzUW2kcvbKKtr6mzmmANOl5qkh0ex5Kt9b8edao3D
0zLCje+pFTlVgrSyKU1AFgDxR9UM+hsztFqalloMY8TaULJp81DbRukZDqTBVChwUJzEGDjT4KZv
//nLoUEOc1eo/ugwv2Q6N6U0hgssZyS/CgCRP+TBfhSeb4dYOb/B59NgpIFbgXJlUiZFEDKPGyL5
xlC1noKywevxlGxHI7kPwubYNZ2ndvFeaRPxv69L04ByJ20BABRv0nvmWelQDnNggCwv+aZR7ING
2je9toeR6vvtEV4vf1WEZgpEv5FWDQCULsNU2azGVSWLflMY33HS/SR64JZBzeUkX0+livuhCFwL
dMrBHGQCzaFYx72SiagS5AjVOFxftLv62N3Jz/mh3bUPii3tJVhgZnvhxOW9XF+HL6MzNdFStZMJ
iyIRlaZoV6d2Ex9pm7Z4/IOW8HUHAD1u4LWB8gLABufH5ZTGs0QEKAAtaNRWu3SbP5a2YMvKVx9a
cauNrG5uf8PrHXgRkO2WqkGeCp0sLH5sPOHQAirXJk6Q81bk9QF/GYbZb0XXQJ+xNDAucdeCtC4p
439e84gAMVeokuKir+nMGtGCQjYadVn8pHmszA+pvg/V3e25uj7ILkMwCyEog0JsEnGBd/ZTn97N
emLL04dYjyA6w4o94eEb6U++bCkgHkF6BPSE+vMxk1bqojARGMr6UvURx6/qPFiauA/EgxwV7u2h
rW1lQnTEQBrGrmbWnQlFu6zS28XHLf/Y6IobkcZTp4lzKq8tAwgZEAB2VLRe2Y2cSSFQV+My+yDm
Po7UQXqIFM6hwovBfKU2TkDD0xBDD45KUFpgrvzFUtMBsRNVQKoMtJQuN2kemsugycPsZ4Wwk9XA
UvPWlpu3259k5dxHPwyfAwkPnSsQjC/DzBpESPSyxrmP57Dvqbt0VrclFmXAGF7iFrXFe9BdSQa0
S23qIuB9UNtljuOxM+ZeVysJVyRFc0huGrYJlKvU/5RS8np7eCsrTsI6QztC0zSQbZjRyVLXNxWM
I3yt+Mhbf6yPPa9rtVJeQJ2D+k2iA4+Dil1uxpg2ojThHCwOBIzeaZc430DMghhCdl/dJyBQ/I0o
OAynIJyqAh4J1iK7aYMw1VTonIp+kh6G6VCUd6HGs/tZm7vzGPLlyjDSfow1AzGk3oKtESjgtnY3
3DXbJbFb74tv+gqvvs3tL7aysTAyiPzhvkFZoMwXCxdTJXXYIWoYQZCt6oldGh0nQ6wP7XcQZvdO
S6mW80Cnbz6NylFNXouOJ7dAfyiTV3E1o/ZFGAqkOtn926aDWASV6AOyONxnRbk1shkvoMMITUuI
kGdazJm61VFBJgOinbhNX23lLjNzAFkLjIqMtpKoxyQJD2o3Obe/0MoBJeH8+98wzOTBdkXGmsfA
SFzB7MMwv3UGeSnS7DGAH7lSq1upGra3Y64ODddcpHMJ93dC/35Wa6qGDHmtdhH9TCwf1Eb4NITq
KGjF38zgWRiaus7CxKnSLZkwi/6oDtbYgAwl+DO+1X8fDLYvfa7DBR4COJdR+rkt07nEEtfMLZ4k
LVn6Nk88CufajH0pwkDuBld2thGFTz+TWieoVEj/OEw1gWWhoFpxLf+6PZq1DYv5F3HLgcgbTt3L
0bSCStRKkBYfTZ7HmhT3osAjfPBCMJ8FVmAoKMDC9aforjPvIkhh3h7D6mSdjYFJOkWrxFOnoKzL
tPQgBeO9pE32XEX27TBrJ9/5VDE7p9fAcYCUNMahpA9dqthCNPzoRqgCGcnbfw+Fq65BBYEgGcIW
qkUJ+dRFIrNfTW+Sth2KxJLq1878vB1m5aFUBeISuGggwJAT2PJh0s1+ChphxrVF8mDq5cDGlR59
1NAvgEo/pyO5Aui7jMdMoUKGdIlSxBO2k6d4A2juiSOFVBrVhXEE5Z55Jue0WB8kVJ1RIUFa5kq7
VxontSvBWcTr8+xSfMkEEKvdQ3U2seKnjrfc6WpjTw5sJuQhVGQSLhuXO6popzbKxWDx0xmeG/Up
rDXb1AI7SJ/1imt5sHIZlCDLDvlMgAfh/8Gs/VFM6hl/XXzlITrJbr1B0+6w2P0BTryYTB6ObXUy
z+MxX1BcYlRRIuJBqg3crWVrOPNDuqNQBXIv8HqXa1tOhy4PxNMB3wfJ9XIuW+CpxTFC6hAfm0N4
T2lU8SOkVxWIHgEhBJq3lT4lL2HL2eprGeU8Lk1pZydJE/akWSJtQc/U05OjaThCxBvbSsNCOo/B
ZF70gINiUJB52yoyXmZJnD+mJa2PbaRmXqNMJHQqssQbJZVzn0xm/qzlZhjtYqnV7TaWyn8yA++p
BYgCe1OKk29DL4AAXIG4UlrylGROm07Gd07GWFvduM6gGsdXpi+tlzMji6nUxZE+++Qx/NbsAgLz
QTw7bUaPOgJF9zOQf8Bn88VB6T9mt9V5YOb2qcqC2SahNuN1uXzNW7CdIyrnvKfpKtgaP6GxasPE
Z5vZPQ8vs7YazkKzfOApI3McR8jGQ/XQSS/GsI+mze155YVgyk2zSMMxE1VcF8catO1PQ/2nXLga
0ZyPZzB3glxcxiKoMRCK+W1Gbz4Gu1mxWmf5DKAiJr9VoBcJ2yK1TJ7Lx2riOJ9EZiuTXKBPzPh+
4fdgk7vSG3Fw+dnXB+JVm4YnYLS2WnQ8S+FyiLLzihmfzxUpyqBf/FkUFGcqhsUSxxziN2iLQIME
kobbcYwTdygE0Aluf8u1S7kERB5A9lC/1q/uDoUyh4HRYI/UbrJrQNs17XpfA2KtbILWnWJbvuPd
u9anF9gVbEwInaADerkvU2jy5FA7mv1olzzH22U74A4LdZGG6o1zpULXSjoDjyayiK6TCgeoy2hl
JMBtGPa8vjio+zZvt0KX8oifqzHOMg1zsolNimNBx5Yoi6cpeBMz3g2ZE8Bgkny7DKkaRXRFvg6O
CCSx/rZY4MFXXyZFHdLYwqsNeNuc/v3sXEnisCZkRkgz+F4mipVDB15WObwtae1kOd9qTMFdxpM6
on1DqzoBXmClBa+nPbAwx0m0FlAJHgYXqoEUsAy0AJEtccuTRFyBaUMZ9/fHM5iPt0yD2uaBMvv9
PtmJ9oSyHAdFaYelbTj6MVQhD5+44DZacE/4hZnmQVNpKrtxXBjMOZXEsElfSsxB814dNK+FwQtk
2gHVdjuoR/MEHFaQ8JfjZbafHi1zMsUBMuuRbOoJ4CcJstVFYkP7Ltqav4AmwNsip0rhRWU55kGq
yyPpkWiQVZz+HsW0ZyiWaROLzuz0Ej+IvLvWCk/rYqQmc1JJhZTFIOXO4DrCCwhOTeDHSFZpdwEg
gDTFkXdcxPbVESSK7e3Eytk9JnN8GXFMajHG7umC7ygWrSp/qkPuQUVz142Vw9bvaUaMYsaR78sb
uG44mRd5g0WB1H8IVuXFY9LQVI162w+IJz5GYKTke5jMuQkF3VPAfXHkQTd5s8jkIFMaVFIo2Jom
UdGRLl05b3b1LPCuXZxiw2SykKCEGnjHMqqmdwDKxGUbnbArrGA3nqZkF/2A7M9gidCUFhxubE4G
ZG9FYiKUsTRikVKf3jqEknXkSIfMg1u2S+A8XsDhBNlHtnq4qenWoHA6EtydyaQfUESmOpS/Kq0o
gN165g1b+QHym8qGygj0P8Qt93LNSXkmk4MK4GSVeEFM5WkG9rLf5BsQjT7/UOvo9jLC1fryKJuT
QpxbggQLI+7vKmD/buSpDkSSMaupo3yCnselAfBiMrlHliO8Q+p0VpV62wfldjTG12IaY15ivb0n
0aa/HFy99CUZoTiNExT8P/RFiIByCm6uAAzmD6Fj/nM7s62WjAauVBIBXvFaUB4KEEJYDBOtzKdD
rsPrO/TRqodZYvNYCk7s8cTF1lfoWURmiEsoCGGmtbhP7dN7JcYWSTxI7VrFqwbo+h9pzazd5s8H
SWf9rPrR0mGBY2JP6+L+M26tChCVp3ivoxejfRpYNofwH4HAWZOX8lb7TueRmRwrS0UfqTkiU9mx
6mQaFlgWG0oWo4xOxZVqa3zjRf2Surg6Sc6mmMm0OCdDSNN+jZdC9SMg5TWvdxdHu5vuJMjcUylX
EWJWsMpyjCfpVd5qJ1y+uNQuOrxbP4RJxURvan3o8UOq0gIQ9pDuBRusgR2EgPeK3T/wEbDrNejZ
2NkCsG8jaKwipP4kLxblfYz39a+gtv7VRhgdc6+/LHgieq5hT8df3qvJ8Cw+k4DTPBHMoEF8ddN/
1++omuxgi17/THnbvAnmzS+TecNGGUNBxF5KjJ+x9k8/eP+39MBiRdNgrAa5xmgGD2RdAD4oWWex
x0NjUZIJz9Zp9fiEHrZMjRglldVwMcPMHJYFJQLtE0jbGN0d4qUeb9pWcxCwXch3eOpHT4mZt7Ys
FK0mJc1BEeQStuNG+oEjGvnAiCB3RQmV3Ly3tjDOYrJTGZYRiBASYtLSYDiVqAwGShd9plYCPLmd
1Ws5dapTTJMAWn/VwGymTluiAcXd5BY7GYKRUNpvoZQEIWXYj3H9T1Yz3XlAJtMtcOJrphQBUdcF
J+MIC0g3dAVb+FW/F+QOcuMQ2eJN6tr6Pw/KJLohkMdRoul1lNW7Shzu5nb8i9r/PASTwopWNsPO
oOPKP7XaXYrGhqyXdXufrZWs50GYpFXVgmBoQMb5AMBag/qiRM+LcqfOJy34djvS/2dhGHiJheg1
8BRMKTP2oQJYFT1+H3swtQtQ1HpghEDdytzihSfys1pfmABqg7SFnvMVTCgboqZb1I5easrvVEgh
coJtgGLNgLsRv1u7VqjBO4CI+lePiIUBqHIVK7OJcESYAUKBBkr7WZotLy1e809V6TwMk+QXI6gX
iR4y6gbyT5R6Rw7dqwSPB94Ff3VA0EpQFepBcoVz7zJhaCsdA5KU2q6h/bdUqj2kP/9mVZyFYVa5
OmpKMdGK4V9iJqU6CG5n4V0eeqxc4jVvUMxyNysyEPXfaMIDmCp9a4FH7xmwogKhvXTUH+hVNhte
c2g1W5wNkvlqqTbCfBkOMuAMfKTjbhbfOLO4Mi5wBXG5hNEkBLpZTXAFUNBiiCs6i9lgpd+mCHoP
1G8BZvHqe9aiJVpswh9AlnECr5wtAGVi1SsmgESAv1wWuKY2mGMIpivWY3RaHB3EcgHvqaMThVbu
cb/fyjF9EY7+nLN6OqyjciThVzhqSjps22/aXegGz8H2q647QWHT3CkQrjF3vF4MXYlMSXkRm6nl
2yidhLRD7CZ9WULTEQcwzMldTzacOaVzdisQc6BNiVCJmoDVkuyMT+rTTDnmw3fKNPqbJvrFoOjC
OptQIZATIRBGeu3rM/jGxC5UZ73qtTz90X2I9/2Y3d6DQqsUI8JRf68BLVFYKVnpPt9obu+EH3Hk
tjvqfoAmcfrOlyv+Kq9uTS2z/+c47zsdJjxf7cMhO2RIoM1HW1voeqFXK9iTbVhmDePgGb0oiB+6
8qb7UA/mYoMbg0pCcP7CaBPqhGdbiEkOY29AloF8renieYR+yc/MEh6p3BK0fjhPsCuJ6CIWU35q
YiAbZYJYebI1630xvXDWLicfsOJRSqylU5TjA7du/0rFQgpc6WWPSvrgq9p/FQ3uCyYUtK4twMyM
mHJpfh0eot09d/Amdkxbp9CKFD1vXm27Nnvg7EDlETKSBPSZy82idnJbgyan+IV4qpOTGHEaiGsZ
BoW6Bv0lGUYdLAJPjI2ZmDn4cWq79JodAdftFn2uvItCDTEmPWsVzsGxth8xGrzbAW0AChizH4k6
FkbXy7KfyqCYvwDJ4WjdoR1fiXJSW6cKPjlfbGWIoJmJ4NtS4pP5pdV1lm/gdhIvS73IvhlZ2kP7
GqE/Gu610Eo1u/3As6xNcRXtD8JV1qLpmdn6F5GZj9dVaq5HNPL8WOxUV9mWkJlcHluH2vylHmhX
nKHSf3grIDO3UWcGqlEhIDXQ1Q7xvkWTO0G/CTbM6BeS3OpLJ38zOdeGtSvmxUCZHGcUgVboM+Jq
D7ItWDA0rK34CIbN98WmZAnjfuTdhrgxmRw2E3hBKgFIkTXkJ6Av44aP8VG11J+KLVqwztlxcTIr
ieZilEwmM9JSKIdQlIGr6l3RTd1gh+7OEzV9Nh0erXpl458HY2/QYNOVy6RieFLxUE7vMk/ede2J
6SIAU0b1aadLC8E3Sw6LRzFNS2AnD+lLOdrqR+1QJaLEreeD7jTQv+TQcleSwEVwpqjqJTkj0Aul
C/XLznqrbRY32fOKYN4iYTsDFd6xGngsyX50MB+0hy9DdHht6i+TXb2Kjswt9+mqu7EDFaaQCttR
j0mONRLCByQ5jdDPwV7QexhXpW/AG/IKN06KUZgUM0tjg8Y6Bjh4xgaOZx4EiZ6p1yxVrwpcjfdw
93UgXA9QlXC/hZU1kH6XB9LSlNUcIX/jtKVC3yk2X7AZ76snM8ebqLZpd4nVHWO8ODX3BUhgvDvi
2iUbS+d/fwD7HKu1ed0HAX6AjAISsjoiHg4gSxZa9D1WBnjN5VWs61n1d0RmpwytMnZCMeDEyvAZ
IUyJ+07F9YBe/5K/ozBbIg3CYYl7RBEfZ9vYtxvBXTaTjn59uaNGIQ3vYXs9w/wOSH/Q2bk4SWI7
xTImcq5fl+KfIOAUfqt7HLhqKvUCeBDb3+wmEeq5Uyr7wZCEx76sRqeNo+G9yQwYhJAO61OcIagA
ZR8gJWIet2Dt2Fdh4kjtU8GiYekfWWcKcjnX2BnQ1kwTYrXzfiynjZxychkvEPPhhLCvolEpseVn
GZSFWjv0cQEbqy49pOPEw9OsdGMUlII6GiRwtb7ifkyB0MJ8oUDazg17EGsLKv9+tMhH+GJ6YKY7
Upm4VR+d5vAvMPkXoZkTdwmavCAKQovdIe9EK5+8vuRUh2uLEl6iYFwCWHbNCBlHIcnDqsVkDvNL
MaubOuEpLq+HAJcLjmYKNVK6XPeVOvWjFmFh5Grv4K3QUkrCKYjWlgTMfmRQfxVAoVlemhotkMhE
f9BP6wiKPC0eprVlsjW9PBCDJ023Op6zYMz6iyBx0PaLDu67CKCPOVqm8Ot2XbmWAM+Hw2QKrZ/N
zISnsj+RH7KyT1EQjCHnIrJ6sFDiOdHxFoKGIxMkzfoyjAdB8uXHBChk0Q6+lMuXN7zCSBbIqg7V
u6QykAp0NgWHR0Rfe0xD3/H3D6DzfJYPg3EWo0ABE71x4GIRPVO9S4DmPYr2Hmz1ZxPZBwNYimZT
ixavnJXpV2LP1fPozEGeSnJDwgTDH21jk79GJxXYooOypXYWymPwpB3rQwCDr9YT8UwU7estT9Bt
ddGejZ/+/Wz8hpqJaUs/gFHmcDcyZB2EubG3okICes0Mah5PgTdk5tZQ1iP85Cj1n4oppG4JQT7I
PHWuADfKcSvw9IZXp5hg4yELSrAAZO+6UqGPWq1jgPpDt+uc4UPdNDvI8gF9lB7lk/LYHgQ0gTDN
ECx6EU7ZRvq4vZFW69Hzn8Ds1TjTIyNKsFeTHR1y/SLcV28/JxuAuU3ya95yZX3WksN5QGZXlaFU
NkTGmOdHQMmeI4p5eIHH6MMCIaHMjR/+u44cKsOzSWZ2UasWHVw/McJarPaK0kN5jXSbLpU4mjir
2/U8ELNhGjhCFzKU8gHEoe/+ySaCTFLulhsCbb52N2x1O9yJXmfz3//WKhtY/+H0gKaDQdgTJErU
ZAxnpPeOTP0OEqf1R6oqgoWjpW2trBUrSyq6xVPi5h3+gRJn46x+U3iNoraiHEO2sNL1JMDQF8kv
y8gi0qsge7eX6fpOoarg0HgA9459Mk5UYwKBH4oZjdNFTnaACK8Ng8OH0BVPIXxalE33mp9KL/R6
dCyLjbnjMbtXy3w8a/3PT2Dvvz3Oo6Rs8RPoMTAfEydHj1/am5vGlqkdvc0Z8koHHASf3/GYIj8k
E+zjexWn6EGs7Cq2EjCV628ZyA/FHZ6TfaMHOKlza4higQFhFTbPBHV9yAqoyqgB0OxjL6tyWWt9
oo+ST15oRhw3sSu407cRxofGlo8eWVtGVIKOMqj0a/rbPCtViK6N6Jty8VmPxa5YeIodqyFArjTQ
KAWG/WvEZ0cK6DWJWSqN6E+N+GpoMFpJBvf2h1sRLlPxCgSpRyi7ECq1cnlsLah6SNRI0D5RwEt1
A8if1C6Uc+rWEuXFhBMhaZSTGQ7RAVSC/L4M5cmGdgQat8BnWrd/zVqlBPEmMNOgoaWK7HV8iuM2
AF5v8WFn0/V3EnBe8/P/LQRzTJcNTFObBSH0HKpRSrRNjX/iUHBuR1ldjKiFwFUFy8KEB9DltEoK
tJszDTohuGQ3eKsw75IH/VtQWDE9HtU781T8hXAIbKJ/h6Sr6Wy15GIXl+i7g/qpQaewfcrQgA5l
znpZ/UJnQejfz4JESSYZTYkgqnAq501vvEwJBxa/tuqxFEEAB6GOXLVI1GjOIIIC9p6RvWXij55L
MVqr1M4CsC2QtmnnMG0QoFkaMBv2pXg3lx/t/Hp7DayHgUQI9MwgY8zyVg3oTuNUA1d+GQpbqHaz
Jllx/CIYNWfXXOFpDDxBwF2TyKoiYq2xi60BrqcXQ0Ch4AVmYEh2d0qc8iWl1sxZZhk/JXdB7b/h
1fzsYviKq4BpCV4zFDCuTtJJnqHmVgDxpb8Eyedc9FbZEc7RcrWV2CjMju2nURWKCS/lwrb8rnnS
NrcbKIijKS86iZtwzabY9fcVD8ZFMGAAWVViT28SyFktZgBfkepH2KLsi1Pv9sr4mpjz2woTgj2d
gyJI27DP6RuugGI689AOiO0SpnjerxYi1zEqr9Kbt9TmsnQnb3J0RygAOuV1eDljVZhjW4UXZU0q
fMG+/9GXLzowALeHyjZ02ZEyFbtZdGQOGny8oBpB3zP67ayZTtSRbaJkd1WaPg6SyPOYWF2Xv78g
WwkkfTnWVYTplYu7aAytMv4uKpy21fqyRCMJ+E3onl/Rfvt+FBdRiAAehUk9riOw4HNaDTds83Fx
mw3qWV6RtTqss4hMgp+KpVeh24SPNapPaiTdyTGcslUuRn91UZzFYXK8lrYGHIkxsjwAHlB1afGo
6V7zo3FHR7bgmWGeeIKt7J3ga52cxWQ2+WwmTTJAvcTvzcCOApgDt73iBFL6PMBpVsnjgyqbTgVB
Ss4CvQK5sZGZAiiaxqItSUrxMPl94aSP4uAKv+avLkET7nkf8eoO+xWPlnNUEOn6BVzvKxK0nTBB
y4feYac3HUbuCcj+gys75C0DY/wvzIL+jQqxWMh5AjTLKghNYJqU2qJMvvoof6p4rjJd1dIfDauH
68K45T0zsGcfG47pdcYqiko9kSc/h/aiqVAG35vSpNaiKX91POAE+p+RMf3IqJ/AT9e0CS8q4TbG
XRboXOBhPodX2ZK3k7DlYRhWt+HvgCpDKiFaVccVrq6+VB+VNrKr+rWdgr9almdRmMyc1ZnaQ+Bl
AjadypQvVvSQ3cFx040AlOKxANaT2Vk0Jk0XEwQ+GhXLg75mLtjjIFoIduUWi001GgScP39xLpwF
ZOpjqJPgHarAV5OX6NuomofRqH+mBNdDKXYSMbnvqpjzoLL63XBTgx0IUONXNvJ1JqRqNSLFKFBk
ql40+C2Eu9ujWt/cOjrwCiYMciXMsMRslNEzMia0IUU7N5zKKzfaAqjiDLf64qj94qM+VxMYZHoJ
dIugZqWyLzVxry/9TCasxwearZc7wa6d+LmxIK3GdQFfHeF5NGalGBVRmihHNHEDlgrQ4ng+fFLu
TcCfOrvahA/chMm2FmguOY/IzGkf12o6CIg4eMmpAoKwckWPMrjAkeAskSuhNTYWc8TGRdPG2ohY
sI9DOiF26HZv4q/EGbaqE31L7mRLT7hg09WwJtYL1NagcHSlWlgkZpcaPUrOoBnLdyIa6XvQNule
ysIEV4eZWGUQT7t5CJ6EoojcrjZAl86r/l5p9cqtlJR4BP49+7YWk9cyyELOu9lKSYBOG/j58DzE
bYL1RpfnKO0luIP5RIPpqgn97ElueNIPvCDM5Ge6miUkrFHoh0oUW4M2du+DMPA8c1fywMVYmPIm
XIJ8USPApPNKcuXeDxPVEnWeENN6FIjJQptXuf6kQtWUM/gGKGjEuLQ6JTkGqZpYUzrzClFaoDCX
CQPteBjlSIAVmOzRvkAfqYyB0fKFyIKzq+Sov+iTvmmbR6D1CZC9pVNtRsMa73jH/FruwfhEGdd0
tDrw+nHZDhiboAmSaUI74Ng54VbZdtvwMIE339n8jtvKlJpo9+KeCylg6erlEc6TsjyXOBIbvYQq
wGAlvd9rjXM7h69G0fG8AUifAToMc7ybY6QMuJ8gwYXRJjGz7aAPRympOGFWj1zob0ARibrjXgl7
q0bdAD+kT7gDDg04d/TeN57En7jmnUoH3ZW/yW3nAZntlZfToDQkoHl0cJp/pBqcG+DboMIJAUkv
e8GIreLITd/0QGCWJzbB73EyS2TpTTFsamPy0S36nGAAFCi4vOsbsEa/RXzIEi8cc5Ewag10ix6j
lDewdsFpCM7WZvikGMXM5iKB6dlzPThI7OH2gVGyTxlzPpgQyldpMZ/HdhpCPwIN/ztkk8CKP6Bq
4pU/bi/PtS1HI/1PSLZ71YRl0Q+wyfGXn9TcL3qgNs5wtJfxuslv7F/1h+mJeB6OqUNjoFlxKKFQ
E7QZ2hTwaSp2RvKSNlin0P5WdyaUjnqXkN6+PVC6HJmphSsE1YmB2xgoQUxd3xdpPkS9hFVZzjtl
WI5hnm5uh1jZ6giBexjFt1JXoMvsVQPdEIMSh7GJrbwdq5ZsRC0MrUBpeKNZ+2yIhXWCLImHJ1aR
kXRxXRRKTyuLBa8TlCSg4j1E9VSYXvJgz2sdwYtozC6Q+j6M0rn9t44Zdvp7gdf4HAW9vk9e4SJo
xV7eWbdnc62rdRGUmc40rrPRUBCU+t+pINtD1VW002+thW7kMT1mTxCu2aB2A6R1yeDjpuDn5BCA
i3l7hEX5YNFe/BLm+plrWgSFjAHXmWaXzMm3nAANFhilXbfLbtSjR1Vf7pYy3Za1e3sSuN+ZWbZB
n2S4+OI7z2BSJx+Fl24GXO2FzXTkcxp50VjwviFDv6YoxsmP1K9WTbjP7cIE+lRyydsfEFNX8h06
uiAO4e0WasSsAXZdqcuUTSX9xABYhHfSl4QTuHMjlAqhQnzkVhiciOwIpwwv/lpWTZDkggLII6Bv
mwb1v/JFCuTzTdbyHfSwFQmC2HgWu1K1lAsUALTY9sV999yCggiVVq/dTcBkco/G1bGdxWKWKXBO
QqfpOQoaCPIX/2Q/E8eAQn7vCJt4xBblOWKs1RwXg2MWpxIkjS72Kb0q1q+6V3ihS/tAcPwE3hXQ
T16rZO22eB6QVaWb88DMlSj5f6Rd13LjOrD8IlYxh1cmZcv2OuqFZfucZc6ZX38b2jrXFMQr7O59
dpVHAAeDwUxP93CCOJcXWNVGWne76bG2u9Qun36PuHr5UMgqIAY6ogB4Wy/DuuwnIR83eOjrp/hR
dvJn+Uk/EvHb2O5fWQ66eE1h2BJQAiSmVxzqVSkHSaU1w6noBbNpJFNjtWjPqmZXN+HMBEl5Zj23
SoxTcEPARNty6bYRNDxKo7Le4W0UHfpY721P8/sVurPtqUYNZTXJYbmb4mHc8kaZ73M9EZ3Ar4QX
vw2ytciV7V3Z14B2GFPkepPvraRcyDcjRIufJHD4rvtSnB6iWMHslMbJ920ia3aId5IjDyFkWjnZ
MFUu4p2cTwLYLXhLlrxiN4Wabg86bxxjL5BdvRr0vTrowYYfcu05mqq1nwnvpTKi2Ak9WFPiW8NN
C7ndR1k0HJVq7DexpiRmnARgiSq9yBKarHK4Rv9S0wHsbUGdoIPWjD8JK+xDV0b8ms+MyeZjXtwY
U1G5hjjIR17PBrONxpqVtJOtpj4FtEhBWU7EEaFsQZ1YQ4U4olwiG+K34drrN+lztQb8KCGQp5UW
7ZjsAwsh4sIgdWKV0EjgeMj2Khtvu+IfQmSJPbYaPPSs5mHcMY8sw+KZNW3mbRmvdIkEPMcpBNmc
70xuedevfEe1c+M4YKrhN3Q6F87QfJE0skwsmzwaRJJjDi7RavOd2BIedOidR04emgRp1a41hQGZ
XIoTF2apc9UCQZsi/8Tl2YKKqHBxt4DXoalwmYnI3FklT6Y9svOznY3irIorqCGAbKp3REdYA1xx
X7yQWabEEja3E5GFPUWzHx10OCsA3HRnb6g7PevzDPXjpt/0ubH35JT1olxwFfxzQYHYBi7MK1Hg
HLzcWVmN5K3FW/xLCzfhrNZFYmfV4Gth3pdLa5rbI3+fbaAhFSpIMyeSfYyO8FQrtpHjmxHKI95u
nj1u9xvsGMtGFYB8oMYC2mDqAdQEUlsIHqKv9xxFe3krO+GD8ah3hDXPALWJrRI0E3Oti3sL2WOI
r+FxciV/LEVKEmSaP5zUk1+bnBm8ERrj2s7QXMRLD5P29m2HWXJPjBV+W6R2N0xLwagVtT/XrsGY
Z5WgHSkwWgQHPf6/rVGXtD+k6cB5wTmT3MpW5nJ3UEPdtBsedd2S5alLDwIBtzNw3lAdUum8VZRa
wx8DrI003fqDviHMNMFOXLOGXc75KHVDKDNLdL6aDFGF5rPS44bwtu3zOaas0GR7/n9bohxT8Q3N
k/qzJUKAk1oh5odE+zfGwBYqjBdrogJl18WoHY2wRBjYQzBcZyBx1Bz9HeytjrHKXe6eJ/ORDKAm
uduuthJFOAFQTQ3i49TdV/JdEGipQLay2YTbcKWsCA8vcyMXl/dtR6EqfrWodPk4ScTxJzfW7TNH
h53v+wjLG8DFGW2JWLVvxyw1qeUzNzNNfUOISWlC3WCJpPnMmenWuOuBUJeAEPuN1+JiTJlZo75j
Iohy38n4jpAcD8147W9jSzlh0u5X68Zl3UGL6T/GEf77glfAJHEaJT6UcezeRsUsPDOw8KRyDSvO
TUIdftetQrd8vR3IGG6jUHFs1HOh8QLsKZF+DbeE7jNY8zsWUvv/WBxAV9CpRjWaRk4KXpsncSD2
0HFGSQc5bQ0mFM8OPNTjhO3kCP96ObNvuviEA1cTWJtBRkWgoZd3oKelelZnU39qR4scR8Hu/83B
ocgnVvNBRjJZKejydn4bpEpJE5eDHAiZObbzv1lTqEmwT+FCag21oW87VPVIbIA4GXzYIatS4Sfx
qtkSlQcyHiw+3vaRq3EZUiGaW6MSeb+NeV/Vhh7XK7GGD/dPdx+fAlcDzxa3yveEzaE5t2sre/xk
XX+LScVssVRok2SxzoIRXzFr3wbjXimfb69v0U1EFbq68EsFk/vUbhZxoOh6oWE3XXmFpMVKtwOA
EXh4O/U/v3HtLcXQuT1qPzF9lGhjhQt2SiCZrlvhXb/NOjSjoLy88zAg4rdWljn6jmOXUZY2c26b
2syWcP1nFdZaOzVeYqEFEdP+EIApsnEmR6xsDKmxHZYcNPp2+raq0dyiqlKWiSfh+IM/1oxbiODk
poJU7faHXFqbBh1haEaScQn6DqwVATcTNHFOfaitEwWXbs6Ejy5dC2BI5xXopQlQk6JCCqSW+B7z
ENDKfhut4J4zSwuohcfsZ70XbW7DQrUvBk4dTJdoYWC4+qoUjrFFMKNlIUgzEiAIMHNy8A/Go7Dq
38iIGvT0dsyLaCG44H0Cri8RvUM0NKjjICRi6PGd+mtgnpOhr8Kh7qUfpxejBLcv6wpa+GrgLsdT
BVouSF5k6jRonSCDuAIsJwmfbdoa/d9et287xsKBuzBBOT0f6xjRJTylSavvqw4Td/qTPDWWJoC/
5S9gokAnoOeEx56IJgblIUM4VmlMmNmmrs5sI+O2ISSM/tzVL4xQF00Zd15ZeGCbU8rwuQr8V4hR
Wn++afN1UG7A52DNziOYkLtJtSo9/okK2FuLvigwokXg8CGLpXLJE+bACSrB00OB6HJUoE9qh9CR
U/kRjMssvCvZGSoUXSAaiPfP3sUNWlu6EABkW+oqSM5jBZR5KfDCYQeVWa/j/hwMclE3IWuemYsH
oRekGnWMQXops0c9e7j9lcjpoJYDMB+OK/plYCmjs8Ym7rsa8Dc0r/zEhoLjqvHvJrm2GlTApua+
mDzGWWIZpBbEi1E6pBoMas0Kg+h8difwoTkYP5IgsBqe9bZfuDkMiGahtyATQUy6opBFKLbWPbLi
PupsLqpNNXwsVYbAwoJPQG2J4EFEjIJLPOXqSRv6AZg7kJ1O3iqOcrBRpm9ZEa7kWFzf/l5LAf3C
Fh3uarmUiwDZDKAMNv8CLplTvhoeQA6/JTO3Bdr9T7dNLm7hbHVU9NM9DAmOJZ5sgxaYIuYOwunf
LPn8cyOgfMVMDTSrgDuhtjCIPKHXCnSgubC26uJTqUMnKVliBUtLmVuhNs+PVIjmESuhgOp15B+7
ILlTwjz78/AKvDGQQgAqQLGWXg10VzpMlqKRhqnAHJCx8StLI5bC9dJi5kaoxaDtmqe+VgLUUg8r
bUztqvU34uj/jcfN7VDf31cTaMoasNO58d0EluphDXCVCsLhEmx0/Kd2z2qpL64MoG1REzEod8WH
EeTqII2S0Z/K2u3an1W714a32/621HvE+wdSaZCSRfeKVtQTkefJ2pih4JEoO67ufoRVus9jaQNt
5bU2gXdLnx4mQ/rSmvq5b7SKcT2SOEcHXvCvESF7DerTNJI0j7ikVZO+PynNrspfu5SleLQYKeYW
qJsqGTDWPEgdSdV5KyhMwv/fmDl0tK2CRAoLgn6sDt0SGIJ0rEWN6PqBG4NyShW45tYDfBFGla8q
tdpVFJjdrrOCO97FHK7tNSDuY5pdSKsNvL0kgvgAfzSNBRa5AWrzXdehtgN+rXXkKuWrbIPPFlAk
sd7loExlRMWlVx+Y+ZFYYyAFRXmRilhhowd5ntdkpZIbZWdqH34zWFAde2gGJLqsq2zJY8ikFMED
wCrtMU1vNJWXVN0pUwIrl1+zdGCErcVDMTdBuYyhexMy7KI7AwAyu88tsTdFNEzwQFc/9cBlHMKl
JSHTxSlE/wSz29QexpzKpaKOy6y3utzsOIgShbvS8jbJa1RaNd7QHXp9rCrL4snAUCJeRYAeyMi1
L5Oq0tArMZLzHgPbk83hYMQnD9iDdCPa4q7Ysj/dUoIwN0jta9H3JRRPy/4UdpqJFoTJKS99lR8z
CJDd3tJFS+APPNdxeV0kB2WWLybAPalFH/enoH5KuW0ZSqZfHfuG9VZedH8o3pK2vwp2STpxFHwl
7ZtK6056bA4umBFRp7YNxziIiQviEStkl+OW1/ZtknjTbG2l0oepnAVIszbhun2uH8p/uzVoOGoo
8ZxnNTC/1/9GL3HpOpovlfx9ZheqcRXk533ipf0IrLpqpWDcLzmiUmql7wBW/gYAl7nBZDdmVhuM
bPiZjw3u3kIoxFlQVVpnr8AEloD89sdspWxuu85SgRxAnO/9pU5jUvA+tjc8rxMtqdoaXg1Qvp6b
Drb6+P+0Rt0UuthJCUccqN9G97/aAIMVPPpAjvxGZ5GcMPq6na+NSmIEvQxiUAiQC6ISgQCG6sQq
tIzAKu/JKAWr5sj6ejSyGVjVIBYN+GpvgeYfe1lk5vAp20RlVirN6OGPVW1Ra5l/PZUKakEry3lH
Vqgce4fsZ7EeXR1IHCKoxLqLmOujIlo8jcng11ifuCo2mMv6gXa0Ix0mqzLlNQZ+7hneQn79je93
xu3MTkPmdZ7CCcRbrCY0iZ6ht2+/CPYudtmaZoxIo1KRBnwipSp45xM/AGoPIWTX29QHXBKoWEtW
6ZbHcS2zTsRC4/TiC1JxZgDepRl97Kl+KDbN0dtIh+4F3mlxT7d3c/HaBScwnlpIJgAxvAwthVY0
nCY3/UkLtF3FS5ti6O3bJhaDCR5yKDviGQQGGOrAlZHRcVCB6PFq6F9y35wgcaPuVdP7Ukoz2Maf
t+0tfTEDDCHgBwZNoHH215l/5HxWx36ndyeh3tSGtlPL96R8zWIWG+jSXUAedajgYozg6mmiJ6Ce
mkhUnjjoBKVv4/DDYBYtFk8XajGkEwvKenymyw8kq4nPjYNCvF1wead9DLfN2rDQPXSa2ByZY5ZL
Q1GYkP1fg3RbNpc7BUM0Igkexj6+Uy1pnf0gOneDlXz0rghtkmLFqtwu9e8vrFIhq8EAn94LsCqv
uk12JNT40jYCfwyru73sjbP10eFKyssa82BkQ3mLvGGTY7UOnyBiY0OWkIWAWHQSiHjIOgimdBCF
XH6+xtchdunjEVQ6oxX9A23inXFXOOhyo+ZOGH+TZ9YLaOlIE40BMhwPqJxCHWmBK4uuiiWkY0oi
HZte1l/TbqoYIeraCqmza2B0RKUdRBSUX8boMEPWpexOeVNZvBKbCpPEYCE5v7BBgzrymNOyJIWN
3hqtASJZXAjFxeSzAFOWDpaGRHcExu1yHTwuTVJ+qBRxiAQhxbJUsOZ1ntUBIBn+rMXEvB2lGPt3
dtNZlFITz6hrDLKAZzS0eLCwR/KP2xauXQ9LAQOKCl4fxKmr7kFvRGqice0pzEFFiMbBneJra6FS
WYC+RUPox2MAFzMWV2OUiq80edF47WncqpUpprZsjQeMulvDg147cQFNjRHcBazEanEHv83SgSrg
1crvgEc9Tfl7Hn/2LCKZhdCLDZwZoHwhr9vGB+Fzi/oqUfojw9nGnQqkeLkhsBSJRYS+uI/AFshg
4NHVKyGZyktLfUpCHNypNXtIAMcA+08co4h3RZOGa4THm/B/zVCviYAfqhBktt1JhR5tuBbWgyu5
0s4AtbxF1CU8zDTxLsQM3XZNqF58W7Fve+ZCaejyJ1AhKi6Br+VT/ISxMkeoK4eOzpkEg6+tFEvb
EuhPZvGMiLUQ+S+tUs+MSCiNzBdhFY83R3GJQry8kU1jNQAOw+pAXTGV09tMBcikr8pSivA1O5f7
Cg1b3YLG/wP0aJgV6e8HK74HaOxRbNbyK1P95boGRlYKvW9wIEG0QKFunRwRO1BjrT0Nb8VGtoYf
5aHbgQUreFR30YCzyHoE/B9OpWOcC4IFsEydlWrMay0EXRlKYL1T/VOjlV2v0kOx/kWB5x8ayFf1
R/GzXYc/VCdZSZu/8qnvX3B1rxetko0IB/xWaS3RyQTIBgBKqTmj23xElTUcCitEiYB1xZN/fPke
IZv9bZiqs+gNINRTrrenZD/lpub622pnDGYZAtBM2Ad4Vr14+V6cWSSRcXZ3FFGp8moM1yKA3CK0
084moFEZhV17tMPMUuIVigKMU7t4Nc6sUk7lexPfyzU+sTiOo6l7Am/LpSo6kYEWqwgNB+f2F12M
7zN7VJwSFE4rFQEfVFd2Wvkas0REFkqclx+OikKTCGqfroYB+SBuDTf6wb1Edz7mcXqm6PniWkAQ
rIAEG2APemBVSowx4SQcyHb4aJv3gmNN1y9fVt8W6PnUoYoSfZhggcg8nIUlHH2T7EhnJnX7dcBo
Ri/7IBomuExAGSjSWebQhi0UghQAcDajM4K18Bk1aKTt23I/2mpmNqX5G02F5X38tkqHcDESWh60
a6dIfonb3MR4zt/kZbN1UWF7TAcwvUc4zVWiHFRN2fCTEjJsEMeiI4YI5gDcwaKIzhbl2bERelOq
4FHAgXHdmOLPRldMf0zNrJhMpWQ+wJeuA4y7g6JTAuskLoXLeDHIZYFRoonEi8EmxMFC4YQoX5wB
qLLp28xJUJZFKhinoq9yQ8oTi0RtWrBDp1AOzTk+IRv07FZ3b0eLhXcrPFECdzkoZgHfp7XZE0mo
oKzdkvCE653/QGPE4pyoMkPIZoxufN+txlfjnoVxX4qKc7PEY2exOPGFugBGpzslSQ+ocli4RaY/
91EB2tWuZ3byFjdW0UnPBzEeM9qX5nKlUMRRrzrkpGCB+ZDW4UMKaRDCxSwNJr9jorSJv1/56swg
tb6p0z1MecEgWoc/5dqNUW9THku73NTH0ZUJqQA00x30zaFiB+klm/FZWQumbp1yzPgKMMcOk1gY
jvjgVcsDxwbxXeHQYfSVPQKydJ/jUGoihALRQ6QbiGE6ZHyRovPFY8jP9DHUt1Y4rlz1igJdaqFR
H/k+x9imEQuPpazxTohRvhexrEWrgHgsq71y/QEAUwDDL0pZEi9iJOXyi1fDNICHNpgQaAlbRQzB
Xdll4yoXsuNLO1Ro1fggU/IxBnWq2+TmL8zxtJK/iCzsb3Rwrr/rpTkqzvpBrWRDh2UNxxEDqkTk
tCfOBD0UwJxxkl5vOxJjG+n7sVHbqcMY43/b2K1jVND+dhslIANEMAdrVzd9PFVFUzXRhPMiuNNG
MIfJrtY1ZovVXaVazErx9Y2Iffy2R68Lwj0Q8khC8tnC0hIqmwgJp4f+HnH9PkxdMuzL7JpeH5FL
o9SFwldVqvUtjE5fyZOGDkpqjcfiRbIqK3pghoDrJSKyozxNRDvBGUH3aHUI1IqDilSDvMM7wAWd
4E369GzNyjdR43aP7EYfiSpXUW9mkrq/clksBxAjIQuoFagIOFLxwwO8+U9dkjBS4NspqJ+hdkKF
tqDp/DhIUTcJoyhPTaX120cgbIrIDIue+yhFJbiHZGi36UbhAXShwZ+S0ZMnqoSqPBp9mGqANull
aGnUTizjEj9AMSsMaCXu0Jj6xnOnMTLlqLWqAmMcBMyduly0qgJpEx1YzaqlXGj+G6iwk0BSR0yh
7HiSBs1O5fwp75vHTBgepkAExiwHteDtXV/yJkyN6yjtAPcKxOPloj2vnwwI+mBmW1gNYWmWbcD4
rguhFPsKZiZCZ4TBPrpm7zWNV3Zq3wJUILnlljyBZTPfcyuwnaxZCKnzwAvtqzNrdB1M4LkxVRpY
6y1PMQMUN1ArRb2yQKMqy9Gn6oDxRrU5tuMff45QvlipQgWCBvddJ0YDXh3qp8wNIMJ6v/21FktF
89VRJ1Ec474oyV4SqTDI8zrDXlgbTu/GPXhcBMiv1btQsBhWF53k+wvSkAZ5iKIQlttTOa7VleIS
fqG8NxPPVu10k/8zHH7jQ5LNuvqQEN7RcdfjpqeNNno81ZwAz+S3E4rdwJbbnksYUUOXWbRYSluJ
yM9/tsgGzNJWkPxEuRRggQZ4LtG0RaITY8Jdtkd3hFXSTeXX+rBnFYqWAuvcLhXzyiiBgKuGNSYx
pBHyf/V2o42suLa0kbigUPcGlz0mxSgjcEQEkKAiJ4K3JLdGxzFbaxjSZG/kkqPMTVFPOalouarm
8/YkBKWbc7icSuHHbWe8zlzAiYZqHhhkdegsqNRq6rA1dB8QwfM8pkTAChsSSSLWi/46IyN2AFoW
DQWgIRo14Ndp4+kFyCw61IMxMXhoGmjjEX06kJifsgPH6huQo0v7+9wgdbQHrw8CL87Ivd6hZ0D4
irqdbOebHIw2rJxlyeFlqN8aKtGqgFbXpcM3ZaQOvSg1pwRbYPleYw2YL99KYi6YhailLHrA6w6+
gFIPgSDCC/HEp75aXkq5nAZTgzyw2Oj/eu/Do7LNHKSArBhM/hO9jXNLlAuGQxeHSdQ1yFUw1PbU
Teu2Z3TFFk1goIqAVIFvpJt9ghL5eionzanjTlN5hECOU4J/+7afL77glW8rdLsP1HxDp1ZpA8ih
IDkyBAUHO97lq+LTA2zmDdwb7b5COsssly8dYrApQDUGk1iY+6e+lVAGIyd1VYN0Vt4SAa3hFYSK
K0IIJO9j17tjtWiX9hNvOmgJ45hdi5jEedBNPcfV5JMZeWMJxc7vWPi/pbgBpRTApmUgIa6EELig
bCNJAIYkVXLoeKamHgjHNAmRzOIeLSS7UIP1xGU24zMuHWuodAOAgTELMoN8edIGtee0tgZiQXxo
nXBdrsKVvxkxXA0kIJucYilqkaIPUevGkJRI5bAimnRqP6K21QJuhIHL0vJjkPqHmzEE4Kmy2t3f
XGFk7kLErAzONS1UAA2juAUVYHfS8jcRCsFJ/qnGBuswLOXFMyu0VgGI4HUpUGI0op3WiSdLcxX0
UpLXgV8R8WfR5pFJCv9EkGllfMAl55xbpr6fjk4xHiFYX9YHNuDdZoBWhq8/3HaThTMnIO/X8PhB
XeNKjapD8lw0CQY4lYx3VL/etmrDyAPO356KjLg3Ees1qAVoCMSXnogD7/mDD7pSDQLPuGAwA5+B
Eq+GdHyIIdVu7T/076rZvIz7cuNbFZomxl4/+NAbO7EyroXRZ6R1KN+AVBnFJcTRyx+T93GX9FHT
nF+x3JGHYkHjkLIH+Snq0XgA29kq2KpA2Khuc/iNwtbSls9/AXXf1lmjD2pW4KL44o6ICSr6roS+
on+TKrPeECYyli8tPYUuVk2O7yzPxC04CmJaNqheaVAoxGiySYa9MaNUu8MduNas22619BrC4CfG
zEHMjXYInftBsiCU9SxsQOBePPmjLULazCVTp81P8S16HD7K+8pqDm1tMTuQC4EPXM2izhN3hn3K
3boG2tdcItXAME0gYuQPKEADxzRZ00e1ate3F7r0MefGqFu/rP0MQFYYi5t9HEUmBh5uGyAPb/rw
4FLUsR6QoF1VXUrNSMIq99EdwxtINnwAuifNUtPpWdQmu+2hD+TxrKt4aVW4qTBKAeYT6GlSj3NB
qTuhCPXmVASf9fAj9p5uL2qpbYWRq/8MQFXx0h+TlE/ERtKaMwYgetfO/eny7ReUkxDVsU7A0jaC
qRl7CAp8sHhTBjW/1MDthdSpDKBB1ef83tf5tVAET0aKz1YlzX3vN4xc/hzZ6I+nCwrCq0Qsn1uf
s2M35X0tCN5UI/scxW0imr1uSaSCHu48PGeJoKJ6j/GbjZpY6EXGb4Vq+gpUjOwKaB02n+3CnQJs
0PfvoUJPEcp1rvgjvHX4HIR0NSmdVVapffvrLlrB5Cqq5SAQUw3qAIpFUk9RkNWEsW+re7mVp7yT
pI+3rSz5KCEYR3aD6j5o9S5dqB3iWMnSoD6lpe+MTWsXpfvHFkRcFvj/yDBwEKirIpnUvGmKsj4F
3DaNX1oWf/LCPl38f+prZDEh4I5qpJ/+ZHZQ6okM3lRVVn1zKfiLgDLhAjDQuFDo7xEAoKLWnFLB
C4HU1qBJiySX0IYF62blu8yphYUvI+LCx0iUTsZQ6MwsLsUY/Vu5IpTs0dOw71fCGrTXnZXvxdAs
cav6zFr44l5+26TztGjk21YbiU2MxAbR0+jfcX1n3naIJSOomiCEAM6MVxjlcri2Kwmcb+WpjF8z
QbaCtrI1gcUEsPC9UMoQDJLaovZ1BeQTokzOWzC9IUWZXONNAkBqPEo/QfaGe5oVGK+fJxfG6LJl
IXZF1fn5dIol8X2cSg35SGccquAdMa12skwdtnIZ8Ax2q4UbAHZn/TQqSGSK5NeJ4p95+4u9aA3o
PXVr407/ke6NbXn8K7r+S5PUXc15WT4WMXpP4oH0upB/7jqTOwlWjooUk0ny+hRgmA3FBzK2Cik1
un8ZSwnEjmLwsEYbCY+GYTOto8IZrOxDOnfWZN8sWW+ihbTr0ij5UbMLZxSjXssmH9pfD/4rmgm7
2lKQYt0NVp+bw8vHXeT0r0yrJFBdXnOXVqlvWaV1VIYilkoQfTLmLr2NiLlLbgXs4q5iROUFvNCl
NeozBnnT/dI3I9KyPR4RZIiBYCjAwca4Y5a89OIjUs/aoRFrSR0hj6WYXHvGSE6m70S8Cdnleg/a
4H9ZncRltyHMMIApkUrg5RfUwJnCKSIY/AuQMLTcQRz+uR3ErrSPdYPs37cF6trBEHLuSwoEzipb
fegdoQZqbYBwhdKYIJ0yixfdTFJA4v3M1F99Nvfh4goxgIKmG4A34PK/XGEc+3ohTDyZXk/vpH39
DH21O38f3JGZ1uBBRQRyGEtedFACi9YRvWGWCtxcrkm9UYLFsnMF1zjPXYvHEk+twkos1sk/c8Re
HYdva3SumcSREofBAPLKB+hRTna4U1qzdYp7CWmueM+3JlHQFpzyaGB4ccOvg2fGeskRuPULqC0O
uyZDDbYiwgzQggcXfQWmADS/HN0U7eyhAZ239s66SRYKh3Cs2bopxwrAuer3KXY5fgkmN/8gQ3YR
ZkiGh/GrtbsXoJgV8Hoz7V7Xni7tUo/btgN+X1NboiXCHSc7Ruc9LlF8klbGqj7yryIrKrAMUlG2
FyDZJcf4wI2dv4iOsktXnOXv1SO3QvHiILzf/pwkfN76mlR4bduWB8gOfP6h/BRIz17Km33HiArL
NnQVLFsakmq6RiOPEgiVFPBjaNK/cnzXjaegYG3bdS2NfKdvG1Tg1pWRB3UfbHTu5K94J0M3T3tE
szu1+HsIHZGxVoAVJygsP7PuqMWgM7NNBfKiSiOxb2Bblbet/lJBEOj2R1q+lmYWqA66UrayOOTw
foLuw8z8odgRKaBiy6+ZHGLkJF17xPdOUvEsjCQOZaxzPEMmk1rcZ/rs75OP0eYDk83Xt4Bqvfhy
dHY9oS/G9xl2T17hwrBbXLr+oUNTilB1Gu/M6tHS+iAFJkkwSygmqa8lN1Xb8B1PZnXBEQTezNAh
TViimZGtWLu55PpQTQdWiLASqTQhUTF1oc/XoF6s9WSXy7wzTvq+CbnVXzjI3A5Z9Cw3K+u00Dm5
/cX+QeZYvHeiBwL+WJt1ASwuCXUOFIxw4tCxvDQFcUHweSkgGjHkrx4ayLHxrE6PjPUsfqRvIxpV
UumSASFQP6+HkEiGjqGZk2+e+Uah6iJEDsMgubVorwce8L9VadSt1ohBq3sFVqUeBhsjg0f/GZRY
IDKuVqwC2KLHz21RH2saep6TdNgaXO0L1sB177mJWXcmkRMzNqz4tPTowyEiOEdoWeOzUS6vc36X
TgbYb+SVhPL4tEuQ0m4hLOiQ0Z+AJauwAOggh/bbHhWu8jxoRL4C44Z0hJ7AXgbOYXgNkSOkIpLp
cR85nC2zHn1LF+fcKOWXwGumg5/DKGb+MRATOhrA1muCIhXt5uA5yhPDZRYNYqL6LKQEiTYqNZAS
eWrBeodAsh2tETwRA2826DpI6AGnP7y7v2ieYltnBqnUABCaKIg4GEwTUwKBCqTI40NpB3fGHWRg
MYrS3suvvsuaH1/+nDO7JCLMgksK6qluIEGsscsXfautA6CdvqY7s0UjAyGmN5mQZH4py5yvlbrP
gyLxQWMy4DzygXTwUt/bKHEVOmEySQBayUnwBeoTwcwlUBkCyOedtCTgXLFOIaoA7m6HH4UEUzNT
NWJwe/C3ydCO6xwsMabSNdJzbfjFdlAnfa1MKFLqvBrthl6K1nwsd9uGE7lN40fBQx5N/k7Oo8Dt
9WG0pSHwt57vZy6aUpmr+XpvGknEudChE49RriVvWhYYll7p6WYATt8cujx0E85QrH6K63tV6I2d
0QnJLhy70M6aTN1oRhChWZJWG3UKMMCUpN1OSsXirm+zyixzNdnwml+vDUARvoCSjPaertebNE/A
Bxsnitn4veGINR8eWh9U/XyBPRGmqrSMEkjDuo41Nx+TeCu2CoYDgljdpIk2OOXkcZtsknm7Dopg
JRm+vAVFWrSaCkwKKlUOMCb0oq1mqPRV1UeapcnlZGqjWL6rjR+AnV8cWzfm/MnJIj90/F4yXhtO
AaMHP6aOUk2AqyapuGpQN3AnVIjN3M9QcwJn6A8No7d7mQsV0xPrZGUMmmIKcsY5+aRGD54iNqsp
z7pVqxXpvig6tOqNSWGkv0tuhloTKm5of+DtRkXGNq0x/Tlg/JhHuY0vJjPj7vUcMsfMG+26SQBY
xcwSFRPrZvClSMUwsLyqX5CfuiADkm0MQ8JmbBHpJeFnkAL6kFmCYo0864JbSlLn9unwWOqxD5Ve
tOxXKrCgqFAFNq+gd0VAi9UWCndu+smIkEu3+LdN4HovAweGx9tUaNFmDl/INKaw5qAf7R0l67fg
5ixr1BUe6tXYNDyskcSuuIccIlie4o3sqjvDTqzba7vtOODTvFwaJ3CdUAnYzlTcjgnGuxXD5Kbt
ZIiMD7f03QyAVlT0I5Cw0nc3r4WZaMRRdxr0tdFGmMFnqcst5SPokgHKJMsAsl5JjUo+F4zodpD5
DxBLy86wGzTTOBFYIvlQyWEqzNu7t/SguTBJhXcOyVZQVDApPwxIwvGWt7U74xCsky1zjG3hnr6w
RZ3xkTM4LTHOM8EIY09kxrvB0FznoMT2wNmsEg1zO6mTDpcXUqPATHntqFuSu3KO5wqrCYTrRCmT
mYeQ30+lrhfro052nitG5/lYX2UPdvtRuOFAJhL0JwipABPseeb0bGwkUziyqXMWztzcNl2OSvVI
NuICttvt5BKeHqIQr6wIJdhf6XHjHfXtqAZ1wv1pStATIuOpqwadnwF61SP0qn+RSDGzZobfGNQR
r5LRywzioy3iiWiBOB8EZJ3V2mBU3LLFFVh+Q+eTwYjKaVhj5LfBRPe08R+gmQSKJZmwsVj9mrW+
hcAigt5DB1uPTtjsKbeB0/Rj3WPOsi3vg/y+H1nYT4YB2jfwAlL01APsH4rTxR4pCFDy8kY7qChQ
kivgbxTj4B/fS6L9A89SSat1YlH7SnVgCQ0W1ety4JqZoJwiLXi5aSIMFEeQwGhXEL9cAVdtRahp
M9+JV4eLtPUBIYQaGlJhlCou75gE9ENtVo7pR5yYaK4SadN45e+91hxA9/8bxc6rL3ZpkO7XpUEF
bmgMqX7UDgrlWwHF+xwybORp0R9BTGWz8nyWQepAy3GSjIqX1R8qOM81vzC19vP2TUP26CI4kiVB
5BaddrTxr+42gAWGKBjr9CPbkynVbhdu+j1byuP6iU3ZoS40HQULVUua9ENcgajZiR1AFHkwT7R7
ZLCvTFz1VWyizFF3WuhhDrhOsKzuS/zJmaQLflZDBQTEAnHJkRUsrptVlEHqUuNqTWqjkqzvodqr
H4SLwIAaS/RBBMIqqzqwXIO5o5T3AxPPZV2FJXLrak/kpsWNsCUMd4TEibm+q/T8cn10sOoVEIQ2
E59+AEEDxRdT+yK8UcAW2JVi4pFHpKAHwj/H2ZzNbMsvWtcINTD4WAEJoc+BnAj5EHvFBz9KZq6I
7lR85cl+zP+JDMEcjZCRVF6HMbLcmUEqjIHGYwQFkpzgpFcbEQQpvlm/4VPuk63xDrTI7UO4eMxn
1og3zwoIzaRHQV9k5UdrdGtdT78Cufm4bYLUIK7O+cwE+QkzE7lSKzLGvMqP2C8Omtqs41zZQyKA
gflfMAOYC8rGaGSQXJlaiV8PcoF9Cz9Q/YHO0lYtC3P8H9KuazluHMp+EauYwytTJ2VZks0XlmzZ
zDnz6/dAsztmo1GNsfdxxlW6DQIXuOHccxJeeMw4DmdWqMW0cjTXUwsrQtw5lnqjKMFcNei2v0SD
ZFtW6Vz/eCzvPjNIlr35ekaV9ZNODBL9RMLWA4i1ZznqswFdsNaZ+FqYzA+JQReIkEtAU9KJN2ri
ZY9STvJO2vrlt+ZdsBU3R8tGfw5/6GDn9aeT/MclQlRAVeA3wdkvgqBXoW7NcoXsX9skCS7p6k4l
bNUoZMlfTHtxIYLOL5yR/JY6lGf2qEvTMIolCVvYU0HCBOTCN5SwMW19WPZ8wpiLLICMeKrg50WJ
Fzk33duHXo40hRiJekcDDAoLH9PgWnfiYXCjD+QAJ6O1PwUDnPCubVzO8WGcV4CxwP6oAASJ7j91
VdeVMK/5CNvqTgLhuFscO4cooBEZ9vT75BtH4IvcAuO8PMuMYwTLCOsgmwGWbJrXvSmSYlGkKcYx
mt32o3gXPZj2QJMDDRq77GxUA7h4z8tmNPnWG6vUviZjbJhJhvUq98md4ht7AdKx3+RDcfjkQvZj
KLLt0hduAZjx6p/Zpb6z0aWtvmCk6n06zgm4VwgLMyTfoFlb7tANfOQnCazvixEW6OBipoow25xf
DFmLilGGe/U9AdXVqVa76a3XxOJX1oIS+s9fCWNriwqh5jZUhxHKhO+QBfWktvfUcvSvn1TGckzC
zgOyPGAvId51vpxRLKpBMZPofawVJ88AQoH+RJZwN4rhEAROLYKHxWCMs4tWIgttHEfvID+b9NO6
vOWxm36J9vX9eALCOkeIAdL6V2BYycwMn7GXvBDUzYNwV1JQMkK+jAnl84VC7wDdCdMQAtMYAf0X
d2NjyX++X7ABFCFuGzgf3dYHFcuyauUqYMp6dgqs1FJ4vFuMA39mgjoSoVL03bKIAkp6EhDN2h5x
p5/slGO8l+Fi1dv140H+3OVX+70i6qtJsZBA+Bsr0ubZFxXBlsBD0GPIGnPB1y0xD+Lm21E3yNql
cLpREiD0g+xqmTwzEZ0h4taiZM6KqAMfQbAox/YLwYIaBhJI6LOC2/AG7CJO6XD58FjbBVQihn5A
9IqiAvX9srErQIQ6CEF8Uye2eRxQgu3t5QfqotD6jD3u8lifcWuQ+owL8sdmWWFQz71/xA3RFyPl
RDKAEta3RGI09kLv+uaxUhOiAYGhJgION+hbMSwquVnkNn6f/dWXEUcUuwHz1AsSocXmlgFI8E+f
ShPiGiB3UizrogIcxY0YKaNkBUZpfWnWrsHkf5fjzRFWOzHG/rgKmE3raqV4FNQwu0VfdtnhGtR/
cpbN/iEAen9qGSv08HqltH1Up4P1iXSTQRrcn+Yjhop2+Y53g7LuL/Bj/muK/PsmIE3xAKdJD1NJ
/2PpvtY1pzjFOjjbv0/+ffP327ppijVdrKDsj2pb2rm808Zv178X8a2LfUNKAoVwfKuLAptULnlX
L5WFjk+0L33zoO3+C6sPYymE9QtgYMJFczGShGkvzTBrVQhA4eSHXehUFUiHo+fri/nEn1OrAb5R
NzHngjG7i6EreRhVM1Z6ASD4vtpPRd1LLjp4GZbULBhuDcshfJpkXbjBdFarOTp0+kK/U/BjhDQe
92pk6XfrIKWHVSuKvRkqvqRkz7VYh19mMZlP0dBaJ8goQYg47lyj0V/HpjRsaV2LXZVk2jGrEu1W
herhbQ0NNltM4/jr9UUydgzqLooOvm+welygR6UiAlCtT3FbqhrQ8ZMIFFnYZPDpxqzujbSanFSr
RacDFMcxpqneX7fP2koFnxaBLCBDF/xmjRpbEzLPMFga68eiyTfAUBR2VPKakeQepvdya4fyLlOf
9FVa1jAIVR9oUjvvv4KkxevTCEU4ngQcw5UhkodzqciKbsGjz10NGjapWNdaGABLWb5FiZbcygkw
A9c/HWvrQG4PiU0w7ukYuz63IhuCBZakJQSmhvQ2ST813hc+j2KAlSmDQv+3HfIEbi4OqWnX3hxh
Z/StH3LhrqMNklkPbTN7AQq+84cH/ogla7+gHIX0DuQG0gXkqlcgD6Jgki7ozUNaKI9Gt7qSWD+B
fdbVl6frX5K5RGiIwoyqouxMY6gbS6nRSO1DwD3CR3xMcDZYT6qdyMBDfY6O+dLHdZOMuMsCUREU
ehCwihf4pBYCgWDZ6sJgan8MI2Di5SEUSh/yOYfrhi4dDPIEpJqOrocINB4VoKhhrNd52eLaN7rG
Xq0M0tJWvRszmZfMsC1hyIpMil4SvYjlaMxNXeIBA+cjbk4viU5GpLt/vh4dy0G0ZaFNQFdR1qQW
B9CDGUEZfa/kN7U/dOmXvzCBOTiUCyEdcZEBTulad2O66IGon1TjJpWPosopql2C2nHV4knRkbAg
jb+QVG4bo12rpMdLGXq1O3jRvr1XLNvcKW72WECCe8aIROs3oz2MpNkC0FrIqR8yKqIYg0UWgwNo
IXqlgxsjV4wxNGctkCFVOQu630WNG/WSV5fDXZmGX0YLUKKk6Dz8je91bf350TyzT67RzcVS4b6G
2teqBYqIJAeDegAsOY34/fpukr9yfvOfr5Ic242VLM/aEXQVGli5fU0ENijmjBQzYuNzC1TKZirR
OkNwS8PtMXl5CsXj+ZTsFn84RBK04LgpAG9FlEuXelfVYzhpn1GWqTv5fYHSD+QK0bM6gDpWlFDy
4oKILzOd81VSicfYjkOLYEYLJEx8vJKMo/gp3S0+weCl+8znEcAwLuVzg+T922xchwm6JcL4bYBo
RPlq6nbihQfDq187NwObu1vd84sIl4od5plRWtZolQwA15RFC8ZBc/P0IRwxn9SdlPG9SHo7HqCz
F78tBefGuXztzq1SAYPUD/EwV4oWWGt8U5r1D1FpvmHsxSus1DETHp6Zd2Lp0EHv2qaVelEL8kNo
OqWbBJgVvCX8SxmYFflbefnana+PCiHQqCABBk4saAed8UZ3pO/aW+wmnzxM4pfaie6hScm5XnhG
qevFSosOHKuqFrQZkuU7bf02JU/ryJtivaTEJ0eGEB5DlY7ok1Cbp7ehAogmrjGwHd+tN7FTTDio
mQOo6A/hff5l2mD+95a9pXsrjzmXeXA2tqkYsB3Dup4HbCSqOL/MPDoKUnMwO2VvdknoDKbISSIv
ERvUYqmdRF5u1MsIg7W7fv0H3yYedPQJCbyB74+MmOLs21J7qPZlq4/kDhh0ME6tIIRISl+SIuf6
G8EzQ70RRo3cSJWwhQOAREn+EUOqIhz+mIT789uBjwnYOTz9dK0omjHEpsYjrMiCXSgfSp7Z19fB
fNLBEgK9ArAjYVyc2h5dj6RZkRsNrGrJfvkZuhlIopFeBggfON+Ma4vam1RNzcgoWpz7+/mGsM+M
GFawjuPu746BhelGQnmD6V86iO2Fvq4rpdCDob8Z9LdGw1wETwaYdQYwxaeB9B2soQiZz5+bHk0e
szdTPbCsQ5Se5G4v/0VgKW9NUN4aChKq8eAKDPp8tHUgGxu586tScq+fAt5KqEOQLks4FGaiB7Kc
nJSq89cC11+88nqL5OdSkRVqMEBgoxhjQjCJ8po26fu5yLAr6YFUe4pbVXOkO2OHAHLXgCGG17Nl
rAuqTCi1gmtIR6OBWtdcSane14izzOElNDVXN47i8HH9230eJXpRYHcAiQNInC7nzOtmVEVQRiMo
vjVvRUdD0+SjHezchcyv7s6Ofp9jPLr0tJ8Cf2qFuMyFcUPH6SOswBdjg4mZNyKCOy2oWvs23NU+
YI2n5DbDOxl9AAbCZ8wk3+yaRSp2HVa1aowRFpUB8Kcm9yBO6yILKJzow/TLAC3iv3hCCJf9v4uk
wlddqbTM0Etcg9C/Mr4KdulHoHsHo6vXfPwHMVziuNeWSAWudYvJ8EKAPfFoYfZN2pvuD22n4JDy
SiXMA7pZGRWxFmGVmsuEsxMbqfE85e166E0zPlnywmvrsaLj7VekZwizftQyNcdN37ttDL1PibBV
K/aCU3IA9w3BDDVAbfJ8kBU6ImMlqsKgFER9nlpjb/RxJkyJ9tmfguqCO59KTGbKfu5ZD1zyKebx
RC0NtElouOk036QaVaIQ5zie6i7cAZx0GvVjgieNzLa3L3O64/EFMLdwY5DyhwgEQ3JaYAtxBewk
I8nsqZhcJdS/Xb9nmJ5ugcsCkSMAvvRdps5ZncjECdRF/aHJSmQnWscJgHk2yL9vE6gRs0BlHGlB
aH6Vlnt1fLi+BlayhBrc70VQDwDphuZzBQMk2ijv4cOQmJY89cTlwGE9NVtL1LbMSYijUMMSmQZe
7pBhY9CN0FQoXnbPs8b6btgYsNqZII29qItA+L1sUDNRg0T/1iXvqcm7AXkGqI3J02zKhBwGiI6I
4YfH2MnA25efNGCPxsjhM1Ux8gQCZsDIHgAjIPGnvBYtMzlO5VENBFwcNrBPd2vSvpeafpOn9RO4
PF85R4PlRxuDNLhQXXpLCY1eBUI/Mz+VEHSUDFK7LLwIEmHCYYA0jD1958JjWDcGmjaoP+oyNHzo
+uAQKXWUaqGKbEw+EsZfaT/uh/8dwVls3qQgOXj044KeKCrRmKPDfDD1YZMyw/S40aqBXCR2KqBp
L2g2WpK2knE+KflLF5YA5YI2EbRgUBc/92bRGsu4TQUFZXjz+E+5/5MwecfZOZarYZIP7QsyHHMx
4xnnzWhMiMIw45l/KfbFrYgunuSUHpQpd7yZIuaiNsYoTzCkYRbMTFZwg2h+Bl7+yY/34p6LrGXF
AAo8GY8WMjl0lM8/ntqU2JtkJYsinJkNBmJULEv3xdPf1K2Avv5ti4ry51AtJ8QBSpDe1Bg485pH
AuEoHOtFhoKbq3//D2MirBtla5MKjRvIR8vrBJvKc3sjewTmF0K2xltb3JGQZN2TwpV7/aSwXHxr
k9q7vO9MqZ9EJSg6w55bY1ek6yOGIDkHkrm0zzeGhP0Y5T7futjUi1jogQfNwtTJ0qAseJAb1uWI
MXE8xf9YoDYsX5pmbldYCF+ad9SmMgwwZY09fAM3s+KINspTpl0fQW5zy02iWdfV1ja1cWGeGWWU
wds6r3tFvA8RZEIlp0KpEmZdHsjgcrDZNBUwiJoaWmuoENC3iFVM8wSqCwXX4/Crw6iNY/yDMIJZ
edjFezKozntQWV6+MUo/BhFoBsIwglECCxh25kGCIajUcPghWXcxka6WAVOWZfRFz09KvgC+Mokd
vuV6q2vPZftWmfeRlXDOPasGpoBwHTSJ0PHTL4C8ZRKbtQzwCZaj+Cq07t3spSudyQ9R6RtRio9s
k6eXxHI2vN2oG6EeBhpW6vavpmgS+laVgzR90hvo34WP0vDlukMzY/uNEZqCQqpkPRfwCzBsNkJR
DXKXldNi/osow04dlyuPGT9u7VGuPY7N0qwFWdSByDWkz9HO+EzMuAORrEcNICBCpU1eNZrE1lrA
k7COqxyoqt+8kwcgPFQ/esOV/d5Z9ryrkb2yjT1yVDehtwWXTttskT+1UqZdePih2+mTuudlnAxc
Lvx5Y4jcbRtDKXhl486a5SAOBb+pDTufas8QJ6epQfpXPU9Ztm9z8SauFrsMMVSXBNr0zWxHJ80S
O0dPg3OGWBfa9gdR2facZksE2IOM/BAEreUDDhH4gjWgWz/JmMUT71uz3oetQcozlFid0kbF1o7K
jQDVmxj8s5w1cUyY1FA35ECVUKyxJs0eXcK0kYLcHiAfZ3oQFkc4gjAlBc/Snz98AOWgrgak9+dE
3PnWtpLQgQRilIMlgzScBcoJ5f9pgXr4pEnKOmB65KDTTbtoJ1vL/qJGiEoBYnHQDxHaZepOjgVB
UZrckgJxR3rb614+rA4ZH/w7kTuAOCBNgTcAxKymRod5KL72WqMbEmTDzJ3+Di6s6JaIr4X2cB9j
JsC7fjAYl/KZOer7daGkjeWIxYXit6V8LsPIaazH6zZYL/aZESpCkDOAHQAWkQKUIrwBOe8X9EFT
kHwZjrazflkNUMHDG7fJfDnIcf4piU9sLhZdF/RUSbA2bTwJULWJMPFfi89JVfitYKITeitIkPks
/pxel9pD6sREA9T6UrgEXtcsO0DA9r7e95jqJi3f4j6/5Y3IMDcRgaWG1wH6dvQUSYGKT2WhrAwU
hGnr460Zl0jkuEq25CxQ6RsaCAj1LAihg3WDuqhFkGFMOeIGBHqLB+lqSEkn0OII7eUZjGa8kJZl
DaVydEpIHHTRk1zFIV1mII8+Kww65MBksMV3LgjqHWVw8ZbzXIERe6Exg7cIGjsoF1x4XpinYdPA
8xqIkN3IMwZbMzVL3EwSQ7B7DNJfXF0EOqNACxx+Tpch5QyAujJSpCCR7vUwthWTq1XBuPWBzkIP
AOLfwIXRlQSjWqq5rlY4XmvPfrSfbgfI3DyQGZ/J7UZH3kfP3HyAhDz0MSGy2xjZAHoQgPJztwNp
YDeI4QK3s/Wd8BXCYPt1V3yRbvlNtUvmUnja1hYVpNSGmJVqKJFvuOyEHuwQY4h4tnPr6m0d0tOa
GW68qM6Sdm4u1+5sPk9RMM1PWaU7dVh7VQb2LgvstHLkX7/1GBkDKXUQTB5c8gJurrVhCta1XA70
cHRULfTTbLBLNbcnY3JMExD3MfF0jYPKYjV/zsxSX6RM5wLM1ynCxN30WtfAuIArugLX5+xox3mX
PgJag/8ElTzPY5mHbbNg6nooMGMJjr4MIUZ3202nonu+/kEZYGZs9sYAFZfJw1SBpqORg7w7oHt8
V86NLRWPatX7WvtFk+/K/lkLUZJb8E5Ws5ON3zHsqeag6a3An6bPtgSElqxjCLopfT1+X40RRBu1
mwwvaj+7ijD7YTREtmg8m4LpXv/5rNTk7OfTUV6ViaWV4ECIx+W1v89eyHRy1+JGq/xyl3GHoxlh
LOxBMAYgdiDNabrppjDrKdewH1AkvlF88ycKKkBY6Xb2MT6VO67fMy9sndCUm8DCXNQRq1wH//6M
+5OUhGNnuJ0RKWFIGRyeKN1wzbEePQSV/2fuM3/ZvO6rmMeFOsFcepAg6tE8VrcmmpugKt6TNyI+
ht7gcLaQecQ3NqlsL5ejcgZJvxQotiAhliF8tuub6Q5+Spgv/wt8hH1sNjbpCK1PUrmXsE5CkLQC
pVDsyCbmT7i8XcW+vkLmG7gxRkVqRmsUmrZggXK2NzC8nEWQmoOCtZX8zeO3MUS+9Gb3xk4JpQUv
caC3d3p5b/DGOHgLoR4hq1RA7lpEciBhXjBaHsEA5yvxT6mzvOtfjIWdglYeiucgdIez0cDrCZhC
wPx6cg77Q987RWbrKnBhLVBT62uK0huqUbWdqnadQdGdV35m5ekYxsZYNFQIFOlC0xRAnThUO8RJ
IeTzcuNnCmBGbX6kYuON3WkaJbuMe0dIjL85Kr/t0rQja2bO0yAIeHqxcOuHZD7qkOFuc54dpp9v
7FA+Bw69ODRJMA32uWS4z/vvcsZLUJhX18YG5WOqPAwzATkj6UpHe4WQqemOR0xf/zefZl4jG3OU
l42yMRpiAnNt8h6CqULVOQtiG0Cl2dQRh10g5uWibMVq0aVgCAG91j7K+Nf1U880gKOFQhSBsZiU
eyGd65uylGGgwth6Cab9UeecL+a+w6tA4og55gscWDiXZrpOItLuenVwCfqhqLkRwrXrK2GhEMjQ
zr92yFI3N1Gl9PWkdbCjBqvqpQ+ql2W2mXqDP1S27GtwHafm08mywkN0zTWAtUzM/tNV7MIq5Elq
BimYLWg7l29N+dFqIFqF5UT0BCQf5QQSEQF3faZ581La0ohiLRgf0a+zNQnKLWgmrPoDNEj/4stj
BMLUEcFja2m6jL7Sa0tSyU9ToOnY/4IckpfxBlZY27s1Qn12oHfnARq4UmDpOtixRcwWWZVUO60p
8JhtWYd1a4o6rH2nSEuGud2gFO7n6TVPeB+MRLZ0xoM8FarSqiYh56Eiu0RXIx0dGKxlLJ1uGoB3
/lFBzUOoIbs+8iJ89pf719oFbCaOFLMJOynI+52UeKuFu2rOvVHovaaO3Cn7Lis/5QwMRvKvqH9O
6w9jgb7UoPKiIXJNXVk2rSeZFWEqdTOWXXlEERQE1rfoOQmOWdpot0KmWB18jrOyLurNl1aoi7oZ
QgXvW0sqK+1Bu0ldATE0YdmX9/+hs8XcVwV6UuhXqGiHUhmNOSJl6+aUVP6iu8VT3AJahKh7zG/l
afREF0zu35cv9S2P35QZ86GMA6goYIkK0LDndxKSEREPdiwF8aG/ISVHPOled0MaagkXBSuzYiWc
XPQVSPUIchjn1qZZW3ABY5mVFrd7I0rBJZMapYxumt7aZq0DzqFo6d4Ui/KwRlWJ277VvqldZB2j
cZkcY0VpHpXT0JYMVJNNdHpsQwkdXZvt/KsqLeZOK0d5B8p4oAtm5b4zknmntfGyH9a62nMOCckD
z88lOE3Ao4DOlkRgytTXKwcpEaylNQEzCHfye+GRxKfRHNPN7QUdLuCuwCzdp3Ye/EUzA3UWwjOC
iTXMkdE1sk5TEmm2GjNIQU8PYEwTJI+CUwPoIzwmD+apva2gGv4XuR6B/UKqAXEowL90oSeXJcGA
uLaJXE+4n3Rb22e3IyS2gXronQpFQcPm2by8hsClJGLuC4KKGJbTKecoU7VA9dhSg6J8AOhSqzD7
uuPs5OXJhA2M7BM5XlSS6JOpDtXUYEpaRVymFnjwbHDOobNNKlhWBhqz9s54F35BcptjmGkXHAEY
S8bwHFqW5x4h6HNVaNOsBtGY+VkH/rmw+tKH6oNYgwCYs8jLaxSMSmiSoEYHCoaLWb1hNeRVWxoV
Cd7kCXbmQZ9JPxAa0BY1fwz6Wl+uW7x8D88NktVvIp5WaeTIUmEwE6DYMOmONnJckGkBsq4gwAWn
kUJ7YJSkattiTDWQUVUR3ye8CNeXwGhgY3QSaDCQUJlgj6SLtYmaZXK/yHqgZ3YzueYOoRseA7HZ
Rw8NPGw48QoOjDUZBjrHCjntKqL3869WtaoQ4Y0AeEm1INn4ula8SRi2BXDJKZ/ofRomohZCJeH6
UIK6kdwKrFNj9X79szF8Fmv4bYF6PgU5Wg3QUgAmkh3LDPgJI7HF6Nt1IwznwUgmUlJIrGvGBXnj
oE2ptqTIDUThecH8MTjI7bZV8KbI7nVLl6cAKQiyXljRicArfT/MRVSPoop3cnLKw3iQgGNov6tQ
YVac+QW6IJyexMXKiDlMCoA8BNzjmJQ6PwITeEXMqUIBMhHFQ6rOtpz3/rr2OwHMBteXdpEeUKao
WqewToY5TTBF8CbSqd8TpBcf7n05AUPZoULXQTMR0koFWs/+8IpS/QlKCI/NgRCwyE/Xl3RxvM9N
qVQLugNxR6mIaB9p6UszQbFIXjgfjbU/oLpAcmIB2oJi8fn+RC0GPOUxRClGbu1R+Wiam6nsXEnm
Uf2xdmdriPKjUBL7okffAbvTH5pdvwftFWiiec/QZTEfnwyFVPBKYO4KzkQdOGVOm26c0CLKoRgo
2d0LdJozT5C8ObLjd2HX+LVTdU4nOGVj67zGN2vDttapM6iFlZp2kioF9Q+gAOXcBmoAAk2JM/6q
VO8TLs8X+rm4oqglUwcyWdPCDAcY7X3w9CTIejHwoOyRWBiYrhAEz9wDAsKnNiRbdhY0ntulARKQ
jjcKoAFR+WzhCZaf+9ZT56edj6tkJxx4rwlzmTJhmAGaGRcltcwiayIxb7GzS/5caM9i+a2PuJEF
cwNBmwAiD8SFyEzP/aEU8P8gciUF0nPvqgjRMevQinZ+6j3QXuh+egyfeGHhZe5CPuTGKPlRm+gi
jCAc1mozjEZeoUM7NHfHfZE7aLd4EILjir0xvyR0ESWAJdBro6sVdYqQbDLgi/qkurUMnuVYXL4Z
ZcVxB54dal2rEEIYIUlwU8q/TOvV6gen5kIHeEbIv28+npWY9RjhcQ3Kppwdo9Yf+yIB2sSanq9f
xkxDhoTSGtHxQgR1biguhiKfoLYS9GJzAkP7qzLVD+qSudfNME8DYlpU+slNcjH9IiySOGEoUsQw
ul0faj91y84RlF3nin6JiWJZO163yDrzFhCNyIEg3oJo53xhWixMVTWiKLEkPyXlaHJrxRfhOs73
1gB194thN2ZSjhIEQVKFvwiNmGqDKw0Y5e454qd2F9kssYcuMgF3YH7kMwbaHAk8NItk9YKIGCcE
VdQOUIgU4BVXRy9PAUUbFDK95Kvxi0CkecA0VngAuPnnMBGhm6exTxBaKYdcUIjxBBWQGM3k/M3Y
AcbyzHvsGBuniJjrIHgPDBPRfhwncmGAOVAEiKVzcGhtqO1cPxqXOCQL4PmNCcqFiznt4qnpRHQo
Jyg/5X4PdNVOOtZ3MkguHod9/+2vLAK/gnFI1HPoNEVNOiuEFqX4D5PfKfeLF/B3hKKPqMRpwJa7
hvuBT3XK/pa/zVJntBuFfNFjUQyS2Gnd8oDkyG97W/0ivERfIgyeCQfj4/pSGbEXvu1vk9RbY4Zi
N83xipV2EK3o30pUrK38WKmcFIZ9JDeGqE0cBzUJcw2fFAPu9aEAT4H5RbXD+xUaytxyDsPZsSpL
h0osOAMvMDppk7ZTl7TkxKhH8KJIe+spc3oT+mSf6HYISjnXvyPrxsSMB+4uzJSQQQ8q5iuTMI6A
V8D67jtw6pR+7Ncn7XH1SHeZF4Zcdi+JS2ysUTGekotzKIyw1nkStB500PBG4CDuHwCeSW7aVxkU
wArQ4cpelTz9rmn+tNLyaR/5Ll4hvN80WEhV56XX1loMGhBLmFDJUYtvrXiv/zlPLWWInN/NNSqM
bdtgulUMxOaH0T0kPM3ISygSZYDeN7AtpZIKA/lNfNPltvaVYLRRBfyY38hosJo7/XuJ0YTQaV94
E8lMh0eBWkXBE2N/dMG4Wis8h2omBq3SO5P0qqiPnGPJ9ISNBer7AeekRfUEC+puvJmflTcTVEE1
shDd73eQG3oRK85LzsruMZz/e1HUFzXrpu4hcSRiImjwptcS0WsGWqmuso2jDI6Xv3qBNvYoX8h0
JdWGFPaa7KEXX+ScO3nM3CYQFRJMGCrTdD5nZEbaWJVFvC3cZScN0oOivRa28Co9KkfRjb24clKD
N6zJ2jsgijF2h/oUvIyKieQpKlKU7BGEKVBhzk519tJrIL8r3qp0py0vYXgQ6rt0eljUnwK/wMla
9dY89RqhTymbUwvPSH4liTN3buIVP4nQkbYTJne8M1ELeOPebDyr5KNsHD5JOyE0E1hVd/HD7MYl
UjrBA42z3b8bs9s887EYLJOKqYCnGmy60I6lTIJKRAv1bFqDYgxdHZSva7y/7oaMYBChkYH0Ckjc
S2bvFQqkKjSTxUCaFKcZq1PVfjUU3+oXd1wNu095kCfmkjYGKbfvoCAiRlqOqKwC/jwcXODk3etr
+gwiqdQbVHVIhFWIYQI4SiU9JnqI+pBHsLFrcrzpiluWduzrbuuNNgqUmPDS9jGmHQnWeLzrd9B7
fKsfwyeN80susQC4w7e/hFptZVV6NsThire3voHooru8rHu8SXZOwvvMnbhVZbZJ8H1j5Wi2X4Cq
pywpQ9wXa2C+YPHhbroDsS1uhbS169fFzb3BtJPyzycfyUo3Zqm7DldFHsaivgZSUdlDnDvYHVtL
OTnz5WwPMYM/RlAEiH7pznhviXqrtPn6mSyto22DZOdkupM/vjqhXWIgERi2w/XzxHw3NkbpBjlI
Ca1CnP7XKNrEJ8QvaBMPbnsnIs7nBonkVFycXx0hKRJzENTTEZtRh2MarbBHcPGS6ii44Mibnzi9
F6kOxEBRG9RDh1dqYfmmurFL7aFVlUUN1fk1GMBW2S6Bbvl/8yVRwgeCiMBw6IK3uoRZb5RYmXob
QXrD8pMjESwSq09g1H8gZGJU4VC5/W2QWtKEjp/akU85+mTwvbsdvyc3n3K1D8YDd5KU+QE31qgi
XNKLQjGIBZYHdc/VzU6NM8Ld01fSQAi/W39T9QOYgFDjQPXjEhMel8oQdYq5BOv6oM9fpnYvS0+c
PWMuamODusOiss9Q04nXQCjR33FFp3wovApxU/PDNHezlyME7f4ms94ujArVumhVyhGgf5SKs9cF
YS/YIPp9W9idayoOoVivnWHPfeOZx2WzVuq4hGPSmGoFs+IuHm0i7TaCyuUzQMQyH7gTReTvXXj6
xh51YOZeLNMsJd9237wbI6Gsd0236HctBLIfGgA0Wief7a63c6fSbMhUXN9c1t5q4KxBJQG0zJpK
feYRLGLaLCpLICk/W9AaoH133QBrgVsD1AfNzaZa4lxagrD6JS9P0nCsrS/zAE3u8i1MOEgm8mvp
rwkhIUBWgdbQLxgN1saoDF3B10ykb2F2KuLUjqY3pQ+U6uX6sphJNXAR6BZD9UIES/d5MIhxzkGQ
jH75THNXN/dRBod+70HY5UcttXWPY49RXiU4jH/tkYO7CT6B+ZuMeiL2Flv+FR5LP7vNn8kkXwuV
sl/mqUD4yRsDY9a3tlap+NOIAGPSpW4J0sQeGkewhzsyu0p4VcvClStbRDYf+by2KPPBRQ8W0/hI
aqCcQrlFqkUYWderJWi8wdOgIfEK2SR3fSoRwIilvfALXOzv+69FGvyfR0LaNW25gAyjh8rniMry
/B1YsNQJnyVUSkBZS6JhjncwgzXANU3Usi0N/V/K/4x6TMuowlOr3H8W1e4X4LuhugvJispd9hpK
JTa0uzmHieUnILcnyB6MEiElPj9M2ZyoRWUAad15eBRxsyTHyKtFaH2jrNAcSO2y6O1Bgmr33X/Q
lySnhnbTrXnqQUnWpEryBg2WWPosJa77dh+vrvGpqaq9oOrGeU0Yt9wnbQsiKoAVLLptJVWxVnR9
vgB/qpy6qb6Pep3D+8QzQf59459NrHRNUaRLUERT+yxXTbw3sAGc6/oTJ0R9OhXQXjRwgQwAyIdy
jL5eUnMSrTmwBhttHP0x+pX4pqMNYMlWwVMnOMqKYN+JX8fcHiHfBqqOhCuTyFzs719Bx8MleBcg
SYBfkXZ7iIEdBqk+XD+iPAvU9WpGIPK0inAOzNawR7mw48W9boFV9sX1YkjwAShjQJPgfMcmHUoT
3YA8KVac/qb2I8+462OnOmhAZ/MqQSxHRw5vgDwIPxwRKXWTJvGSV8kiksC3TezVFd91cOlHuEql
3WiC22SdnVa1eXYZ1xpgfHikkDBh3uDymdL0ZknXNeiT915Z7KXr3Fl9u/4pyZeiD+XWCPU2mZNk
dNAKWIE8H1+lqHko1eGoD/JN2q4v4Ku+L3XzQ4zzb9fNss7I1iz1SVHNmzFWPK9BI4zHZmnf2jp6
um6CvW3AHZEmEgIkutAFCuPCJLJ2SDehqi0TWmgPar+qa+xQeX2Id/9Pe9SnlNJGKUJxwX5BUigq
gM1YJTi1eqixdz7RjcmgncxxBeb+YW4AkCcU9NAUPPcEVEQBPUrqNYA/aI+ZYSDabGrhWAvj6klV
KEMOxMrdJWkqN1p5kx+MxwhQ6N/WqSULsjW3jYwMLZezm9LQMAUeg1S0tWQb/tLZvG/MdAnML4vQ
0UAbhm4LhunaZ7mAJBepqJtinDcxs0M0TJyrmrksEChBYQ7wLoVu1CnZYGWDKixB21u+Wq6i2/QI
DLMVEJQc0H57GhqOH7LCNdLVhSqSiiIJxurPNxJqRnKVrYjmO8+MHdJdNap9LrrVz2RXvi9uJzuT
vgsLu+I8sMxv+tsw/SAkRV0mVYg0VJQxIRamj9EYvxbQ9uG4xwUBA6LtzQIvBgTySgA3JBao7hav
s5NjsvtvMDb2gohkE8qiiJTI7m6e87Eyh1WPcUiy8ucQ7/vyTjU53QimCaIeC+CfQapZ5ybyYZBD
U1iR4aY30npjFD+TlnMgeCao5CtG16+rVHkJBhW6NNPhf0i7ri3HdV35RVpLObwq2u525zR+0fIk
5Zz19bfofc5umdYxZ/ru8NowRRAEgUKVUSVmI79e35SVFx5qY5/roJxOzGJVmxR+OqDQcifkQWj6
kX4ngXOdC2VQu0lqZPaayMQikfB+fusA2YyeJmKHgh0yKLt6XYNrezIySP3oNW7U8p57yqzaAUEZ
kfyZ3pmvEhKJ/qdFKLpQeMNqyDou5qIc3hdscH3Htt470hN3EN3MTYNty4ohKznKifIAIFGoVYLp
ilpj2AHCkalyBrje4MigbSTk5S0kjdLdXysDEKA4ojBA1CgkXbhj2MbKwEd8dhA4wzLKj9gfrUF5
kmuVERjXF7WwRHllhJlgqexPi4o2xncopCNr3fupNWzDXSqwYsbqri3MUd9QrNReqRQpA+smGeuG
JLtjPCmO4aVOwC6Drzxdz74jDUrNi6AEs8ecYXCit0FNcxov4EA72NndbfajrkwWkdflKT+3SF3f
vc9p4awJcBLuNYs6a9TuAKczr59y5rqoazqrxGkKRPgHnseTSfR1lcIeHlSz2g73GEn+lnxnWGRs
nEzld3OkRq0PLrTDtMOdKTvBjn+eQaos2vxNbrFKf+TReXG4P91EJtnmIuLzaZD3RQ9rM+oNZfoC
IXinKASzY2s0Xyau5xtGNnRhqo/8BkRW+JRjZ4K7F2sjkMZ3UTJT05gsiGR63DdmLYdllXp1x33W
jFEIN2nt6k20lNsUY2DBXptA43GinvI6Vj+B9U2pK65p5V7JC5z0SMhNaf6pTqUpVqD5TwaGe5K/
dG33qJhSN34ptr6YHaopup+hRjgO6XEK1XcfDNLBaDBe+6ungYibYpYOuEBcP+dbOEijPqZSkuIq
KBuQn6V29itHfTa0+7fCFm+MB4GF41k55kDOAb3NA9oC5kjKa2J+KKFFNaSHttmGiWAr6Q/DZ5Vr
V3aMwPMgIgZOXfViCkb3wzDnoyY9zD0UjYLamscNh86+MX1cP90sQ1Q4Qfe+8+MAhnx/MPveG7gf
BroYw+a6GbLvlF+crYeKIVLdEV72Pj0AjW0OsWQ2uLcTCVjA/thBuS+QnesGV04ZOBPwtgAmQzUA
Ujh3jGIMFb4Q8gT84s8Bh7k54/cXDGAuhCQ9oEWha1klELFTkRXJARTBZtk1JpgGGIdp5R1BGPY+
bVCxcFSB7Yg12OA9eSc69TOR7mnNdmegUw6d6oeMkaiuecPSIOXbSVhKsxjAoB+/S/KrGogW3763
vc5Y2doZQhlEJZhNAp+kAtJsKL0eZ1l6CPXt2D4bcIKY0YNYCw2Av33aoEJRKPMzH6ppCgkYQuA5
gEbKmu/QQuJt5ZUHLMXP7esuwTRJOV0QRqUAcBGmT8ltooMECOTK5aaBqDiiUeT6Twljw1ZdBKqQ
IFJAJ1dD9n/u5wreFXB0JTlkb2RQe0Z8fy9Qp+hBC5XfSU4dWAZzlmN1+zDBjB4PT3Ji6jSrYxwO
cRRgnYIXGy9c+zTLX4jsyICB9wZ+BHgGuhiSxlkEjVosrEMjAMKQpQSNtcxrCUNO7mQox+9Z9Zf1
ZX2apGJhEFR+1wPncwD5q1lXrQXVB6sORUbivRaaQN1mEA54bJpKfb0w8XWjFITkIHQQx2gas6gY
vr9qARomGA5B2fei/zY0MhdlWZMcRiEwxemDY6W6K/NLAJxhWA4ENcYJkn/udrGfqEVbj8nByM3s
KFrVU9UDxedvK1vYBd+62i7vWqt6TvesEsfq2haWqWM9FFnJA+mdHJISLYRvMzpijFNMtpm+qyQN
PRmi+oueIhUEjQ6cFbLWJ4dKOVXzAyd6lWq8aJstEsIH7YVhj7wLrtkjQXmZhvZ+q4f6kACK35xo
tmcvegAM0garKsP11uI7cGyAdBK/w4j3uSnIhQx9wuFWrFEHSAdPncGrOtwrPuO6Xw9Ln4Y06one
DX7PKRo8EJ2tjwaqKBjqtjNvvituMf18N2O2F+xNNlNjbHXvFnapN1idcRraCbjAWhegq/pB2HBW
ZRsYNEMDn3RoGHtHzurF3i3sUSFD6LkKNXfYAx5f3kl27CavmaWGJpeYPF5I06ZkDZCuRqmFSSp8
jJUmgwgbuoFcs8uD22Z85sa/LonhdC9MkDO48MhCFYtxaNvkEGTbVvai8Iav/7pSeW6COmTiFEHe
2seHM+LGkqQPP3xiqqat38eYvsdRBrjygm1jAn9qEYfZyQvdbDNvol/qLTr1b5IDruefAesyXvWG
hT3qJEs5kXOKcbwaRwOKs3UxxGAT6LsZEl63OLVTTDvaX/BBVLfRugZuVIcU0fluCZgGbOJGjMFz
BMFe44eBgVJ/m31ksoO28Tcg1J6uWyRRgnZ6QtOvoEIFmj6F2jsZqttyMMA91Kjw/NSwpg7eXpWm
noHcKKjMafyt+aFz3epa4AcGD0ELEjEiBtzOl6lWTQZe+wCZDpdudQ29wXzcXjex0mbCmsA9ALpY
NJkA2jy3MUTGPGFSP4E8Rhvf1hhCKTzQg2de1ptE1qm0cosFVls7z1A8AIoScxIqGpPnNmd0rOMp
HGMMSmyC0k1wZcfBz+sLY9mgHLMxYrBtSEN8mMJHQdr62qYbGSbWyolQ3CCjmpjQRjeXCoVaOY4Q
se/ghl74s/OSveQFD75JAGIKIzlcXQ56ZODLh5wkhtjOP1nhx22kFk18SKfYNdTE1tN6n3Pd8/Wv
tho/Tpo2/7FDXZdTB46KyM9jgBbr29mWCeHt3WyVUDBr92wBjEvhbUAiFvbommWYBHPV5HWM+FHf
8o+gaJQTs8NEQbVTWlN0EoQTcctLlhw4E7jCrHjHzOwY35buVPNRzif1hDVzvK19ZBDg4KAO4w8Q
WyDcwsC8CuYfzCOuZSbLpVPeo48l3wsSzComGq6bxAnvtRzwJsAaMRae4tQJgmkwVQ1Zq6WCShwT
ht+gig8FeD7H6Xs2vw8s1MsKRu18W0lkW1yn4OeXs7EqYpA+SR0gTUQOrwUEAERTMYTpmEnJ6qIw
sKeoqE7pF7Cisc8Mo2wRUUAOnXfW8BsEXhAVgjCpjmml+xFkSVtwGuxZkWx9oQvDVJjR6iSZdLCE
IJMlhDehNW84J7LIWGm4Y35W1jKpYJ3NOV4+IqzxpRX66DxBktrjv2G2/wmgG8FCk9fOmdjs9aAA
7SlDREoB7QPKZbpKLOWh6mPUb4s3we28au/bPzp7fJv37HL4//imn+Yo52knjWv4BuZEDzWFZBPs
MN9jKtNJpoAdg1bP4WJ15KMvfFUQ+wTTLjAXD5Xrc89a9Q5OlF3NCuHkZ9M5BJF8++9XpFxlyng/
n0bYAUmJFeaxqc+MDHN9o3QU0KC3gxfP6Y2yWIqaKaWRc1mMAYzOAaxtI5jqgOIZ/0FGLqNnljzj
avaAai1SFEBfhQt+HCXOFK5QUnJd5C/xgJlSGQ0nCzOs/p4MfCB8BY7CunfJZXfxJRdWqS+ZQ+Y4
LCpYTbejaIKXKbcDB8zFH4ClRaYG2IpT2dkLcO+82RUblqTYWjK4XDR1CvkeBfG2jOAwYMkVNtGe
wGP4GxaAivlxqTu/maImgE4g7qUc4/mSm9v5s5aZkPK1BtEkbLw5syC0ntMsvi2VALR110zGBGGv
eKvvCCGA4JEJghiT+ay+L2uBtBBVraCJnspkHzGgpIDF3AI/0Ka9KTMzE03/o3C5B2ZvbzWGfi7Q
oN4O6RxM0xDhjOCqQNtEPUXR4DFuTakx+R+TLZrZc8WzSb5JlLzitQZ138tJ2xqCH0Ay7YN7Lp6U
73yPmbDpHtNvmAqxIWrWxg4jnSNFh2s2qcgdV30SVhV2c7B4K7hJTqgVwWH38NdDz+KzUkFbGNtS
F3M4K0ZpnfoFbY5N4oHPErzRPRJHVs909ZJAARhkBKiWAqlNrSyoCwEATT86qK/SD98DMeKz4ZQ6
mOYKjJ6yjvyqqy7NUctr5mButBDmqhD0oLONSzD6BR7G6QdOhxPZz1XJ2Lu1KLO0SF1LQLb0Ildw
0SG/DTbSpt0k25NKm8dwkbVraWmHCqaNpnTKWMFOeutDEijYid8I1X1z65uZPd2k1swK32vVP1SC
0eoz9JNcCJx2cUtpjV6oviJGJIsBLgKsB+G7/jw6IvoFzFIByxh16rjeDyd9VmFsV/omkfQrHf1+
dPiXP9AZI3+MPm7LlVFOqcTRUBYDVgZqUAA+MDp3k29Gi/MykPgxuUFZ1iif5KYqrbJQiw5hDRks
yHYjT0oh/mzUZm22bJpnlj3aI9u4b0JRiA7i4+xq7nyTWKVT3RJecfYBJ3/s2qek3FKaurypUz06
dFWMgu2bqv7g9UeG76+FZADz0UpHhQUYJ+qy03VuwBgvHx0mr3OiJ21TWBraBy8p1OF6L7hnQ8dW
T9u/FqHZfe77YxZWOT/M0UHrcKdjlNtqIMDow0nSO2BsQVXHPAHr2/bfRaInfW6Sa0DKM2cwqe+j
p9LlnqBI50E4xSb4fJa11fVBqgOlVFHmwd56bizIlU7Msjw6FNHeHwCK02KbsWnrJoBKMzT8K0iU
CVQLNLVv8LbMNBv6gbpXuoUX8yZ4C1MzC+0UYwj4jtI3ht01Z8EMB+4c0FKgxU65P7pifd6h+QIc
fQZKjM4Cu7oDJhrjmNQ20WTkYubnXL1Wl0apY8AlaZ4NE4zWcBbeSZHo8rFtHOM3wjk1bLRue32Z
a193aZBKbrMkS9RGgMEggJy3n9qN8aUPqWC2GFcAj7cDFSX7KJFDMTeQgaVmi7yv8UK7RFgG6u+2
Jfz0X/EYDKn+a5CseXHhJGNcZ13pIwuqUyv3D1G2m8IJlSbdLDDiOIb3fPsEXKKpq4059nClunB1
4fULX3bxKyj/6bGLfTXrqEg2ne5lvs47RavVzlesADisYtZDuZDwCFI1bXtNig9o9JlKi1arztB1
Jb+TjswAXP9rgcSbxdcU4kCuhk6OAZmBKq98xxWNWQaMfszKtD3qwwsrlJMYyQwuHR5WeCJ+6gY3
AohZ3MTz3cklbH85VEkey1dmorcWLZd2KV9RAp0zmg7fr3Fy0dZEIjrlGFY6mZo3NHbissqPJFxd
+5yUW8i50Ipig4VOO98jarydC0oYNv/mavhafFAqkihzIAy5iIXV9uSITupqGDB0yZkjrGt+YEov
1z2R5SdUJOGigOPbFAsDrW3iVXrS7XtOhX7zGMyM7v/qa2C5a9RTuY2bOpwr2NL3MxAGLqpwmCds
sC4ksX+g1bbiJaBll0HvhoEH5UIFW436cKxzIzyV/eqHBLzommU8Elpb/4n11iEfivKQM2PUgQOq
p5ZbWQsPejSaavGaDCju1E8BWDDbkFl1YC2NOni9OqpKIfghHnLyjnciB7RPL0SWoPYCe2bdBSxr
1HHzK3RegwzW4tvZjdCv7E3frfD2gHSIzSwTrzyHz74kddbEKgXIUNVDlKX1HSkQ9xvJm24zl1mp
XTltZ5ao02Yo2LC5gKXGUXcztJtbwSJa4sMt4cw3UPxzrp+2tcLNmUXquEHPu++SAV7yTzPK3w4/
su0JA2Bn3xm2WLtGHbdc4UJJTE6rAyJbdCqP15zgdgZxIyZ42W9h4gWXJwDYI5HwTV1gQ7OkVXug
VsJDEuxTWTIn8SswCny+TxNkyYtbjY+rqDBmmBh2PfpMLoFR+Jv59z+qSawjvYYWOTNHnTJfCWuw
1cFc7WrP5BtazVOyM57qwKyhN2fHG/EG+STTS1aCsiyBn87Ac0cUL6Z4xzLLW2GUYBczAkTarhhN
0PLZGLx4bLZQiD6kr8z8a9VdPo3SM1pN04VSmGKx473/qO+SHVGRKNGTQYX4D075qrcszFEPntmo
AxmDHuTsGYZZnXgDNCd/mx8n4FNip2ESdK1bhE6GDOoHCFdQZw/kx2h1p0J4UIrY7nLJ6vinrxw5
EMP/1wR15KQQuOWS50noGhwNb/38prNJWxa0Q0yiVnF9xz6tkaRlcRrivk64uJ3+8wkBOBN3olU/
6JOjuJHDOcND/RszvXhqiYYJtQy3vcMAjSU35vVlryRHcNf//g4AI89/BwcJULUnH3ba1VtSBBvc
UzFlc93M9f3DyPK5Gbnpu6olZpLmuxy/Jf3H9b+/HpwX6yDfe/E9kynSx7jD7hECNwO717j18cS6
yZyQJzfLRaxcmKIiS9PESZHHWEvWRlZap66qTiYEq80hZI0+rKVdZ9tDvutiWaPUZXkzwhbJFcDI
7UK1YqveE/5432JS/113ygtsUy4NilgZInFKwSVDJOq3FIeAjMDlv4p3xpatR8pP17u4weUmkcaZ
rK23q7vQykH4bDwRNK60k5zi2XhgBcoVjgXl7HtScUStQy2odbgJtwmeSAsbyuKyAtY4khkJIOd4
RT1dt6Z70l8uvUEztdZm9rRXcxfQ/ALuDHIeSO6d72oodoHe5T2imVne6r8JBuQHYAkoigGBzy4Z
rR+OhT3qcIRCnk6c3oVoIiZPBFAob9sazy3Cqc1mIGGtjjofOqdpfqfAGlTnQps0nHS7QOj6QcSU
IkJl88TwpHWLGI0Gc5wgX9A9xFEX9NyUIbr8rt6au/I5cFo0KVIgPU6CRnHFbjaRPbqIAqhp/scm
jUbNlDTjshk2gWUESh4TbNCJzizFkm/yPTOvXj2ZC2uUx4BNfow1GdYGq0BpDBUdEggkT9u1gKCy
xM3Xw87CHOUwZRd3EiQHiMP0t0QIINnPT40tIxAEzzKD9281DiyMUf7StGg0GT3W5re3XQXuk/QW
Co7mdR9ZvYAWRqhAGrdJLIs+jPTFvhifddZ8Puvvk0UuAnU3qbPSh/hicnkTFbdldbz++9fz2cUC
qGgpd7zUpl2BaPkDJT3QBWPEDz1Uu68xlZG9EBxhmJgjCxn8P2LHp59TEbNqtElLEiyMfyxBDR4+
5xvukcwU/gG/NMvLqRQsLYy6GiLYSm/V3yG6O8m+c4utb7aPXy0xLL4olYKFE4Izr8BavM2eclt6
b7+rt2BqeRMc+b1vbcYGrmZan+ZozRAdZGwcZofJwyAPnd7wODTLwJ9rOJircZqXsT5B4ZKP+Kk2
RSamYq3BisGNfzeShvTKkGeZ+gj2iRRBtEnd/r3NTX0wIytEZwREqdOOdd+yAolOBRIgOeJk6smx
8PKXBPMBNufw96T1Kb1G90xzq+WHxRqpUCK0RjoqAtZIwGLjlpBPkWJmvf/aM29hiYon3Bj6GOaE
JT0xJ8sPLcUlUDH/hXsDRyoEU8hDPX0dMkYcWyvbnm0jFWi0IuiiiWxjbccvSWaW8oao7BTb3Cnv
MlC2de/zr6/BVs7sUvGHm4pOq8hpgYoRroTsUbsj/XL9PWAm2ExXpWJOUoQAFytYYyR4EIsGCC/A
i7aroNhe9Kb2VoMI9muFssWOUsFHnqPeL0gS4e8Hx8cbOoCabghxUtntvcjNZVZAYFwZtKgvxkxH
MOrji/r73m4zEBcLZuCg+DIAbShZSmX+gUopI8TSiCCuFoYiCGB0wGyJDM6jfziIzOwld0S02l4Y
UY9lj0pcOgMIJCWDPQzcVTgkDfSv4t+dzdv+DRuMwEglaASQURd6bXTkVBqC2YrH1PjIFVYyxjJC
BZm5L6qcU3AThyPGm2PVmttDOrDGqlatgHwFDQX08ADmOE8otFEDWZRWhQd1mk1Df6wwtN2kAiuc
rDrhpxmaGzErm7qaw5yUh5WP4Sm2CyuxhEfjkYwm4JL/xozR5PBeJM4Li5RHcAJftVVYhuB/HBz+
GApmcSfgTaLbramVFjDoqAi6beKkFvOhsPp0BysPuCAxZ4IRnvOPqncGSDTCJMQAaPySPyQ3HQ4Z
SG1+pjeNrX5EH2lipoXV3Xyt+rmwTEWXUBZqhfe54HQznbDTyKllu9iiQOeGr185dQtrlPPITYjx
+ygmidQMhi+UQ0DMYCbb9G54YZ+69Xj9aY5ObeagBsUMOeTBm+rNNhkWmm+ivfwcPk12u0/3LBZt
xj7SuUw+Ykg+V7GPbZGpTpjmH30sbAW+2allzxJEWD8i/zoNncNoWhrJs46tm+9nd7TTH4XF3Ul7
cFDYugsRhl9fqw8svicVYQKo+PV9ju0znvmU8LF47bt0RxAs410ClDGrJbWami7skS+weLyUcw+q
rC483e0Eb+sNrvAnAjmsL0li3sJOVUtz0Rv4kvor6lm/iUYH5/gu+O+geOy1Xuox6d1ZJqm0ZQqj
aq7BfIG0RXBnG2y34GBu7PrNN3U3Bj6H9RBcA5QguHy6CxVjZCEIu1GExRYEqDOQ0xCUjk0QTgPx
N3oTGMO9/99p16nYUqq5PgMTRyrX9S1gYxvNmXeDTfil2bCx9QfhYn1UbEFXduJy4pyD1QOnCc7g
vY9HGuEiULaMla3m85+26GxFyP0iLUKsLN76O+g6esmWvFTYIwqsEEaDljW5aASMuAeH0i4Lk+io
p7aG6h86RSGBO5V/YJRx7OhsRVWNwJia0+oAc4ds6+QaO37DIkVcf4RBakNVgRkTwHt3fuxSPQmT
vA9IQa44GoAVzl75RjSpQie3mNJG5K9d3O8La1QwGUYpUTGnHRzkRwMzZw/ze2Kptxp3CzLryS5c
Y9t3G4afrGaZC5tUYFHzOvKDUA+wwl5H51lCyRF88oLgEbq4wC6+MwyuhpWFQSqs5FGdDOjPBof6
R5ChzacArhxCUlrWAMkmuTSIGFk4ltWMcGGTCixh709tGsDmIO1G6Z5TXCN6Y6yLZYMKJXEQGN0Q
wUa4VXfZptil0HBN9m1GIrRiSk7pZY0FineG3dUNBL0NyC15CYMu1NoSkFfxMrnQgRsA2XHh5YDZ
YtATo56By+oNXy4S0Elo3+ggxYNeG50FKpkxc/OsSsdU28zdQ52BV0X9wiUOK6Dex38YX7tQQ+zC
AkMsEqwQoQ8uAww17t3WjDB3geIAhFraYMN6NFy6JWyeBOgA+1ZEWlMoKdW6G2dFOnKZbvLt/Sgz
l3W5Uzqk2ommOXrb4Lekwj8/6yMvy510BNIvqCyyW0B8bxTI7LitlbisSsvakvAAAh0SJq4A56Xs
6cOUjhhHF495IbqDoHkT5t2ve9+aCTLMT5zvpEp4Hh+bqJTjQazFIypVZiq+ZM3f39A6FMA/LVDh
osu5KZ54WCClxuqRvLGi7fiWYZCC3Vsmf+w8ABP5XhBCE1VTWaa7S3OUq1qcKuORm+6mCKLIWbhN
W8z5VX8NkEe/WABCC4VSgHYxGUkdWwO86G0zwRnibXeUNjHakzI4Koxddf8HdzQJPsuFEWuE8Qug
Z3R5LqDdtRCOeS8n0lF9FLaoJwBr3cP1BE+6k20FjUNMp6ExqoB/5Od1D7movtOmqUdrrvltncvw
QtkDb1CgmWVpZ+jAdHg1Ft+m58ROoGD5wDrP9FYSs/i8MjRuEEMuqOiqTAD5PEbGj6oo2mnRW37/
NHTjrtQLxhm4SIBOpkCazAO5IvOQJDs/BFochZw05/yxUcxpR3S1gkdQUzutI96TGipQw4zsbmU7
MVoEunuC99YQsM4tFmmAQThtno9jP3pRvktT0azSt5arzNFHN11lIF7pY44VooyCCX8RdALyxZAt
ToSYyUk2H9OoM2X5SR0ernsJfa/QBsgPWDxvykoV+BEKQUeuFg0nEvPEEXwfHEbNaFjXTV3kdIBQ
CBAfA0QSi1JBAH9uyx+bYczKZD7yXnlLympkryaXx3AdxwTJXy5MQJ+aiCuIIj4fHfONqiubtBCG
oxRNd1KSqK9K3G3mUJ1+MZZ1uUcIJyCuAJEQ0KYXGlJ+2+dKm/ftcdjF8x0hywhdzYpSN56hospD
GugPGkHk8J7HFSLSIWEqWMHnvBipqIGjHXgtbY/TTnJLF5RCmMgkzerSYsIW6esToyBLW3TbWMpC
Xonysj2q+6qy2m3jJR5QJMDQehgGY3Z9Vr7nmTkqbgV8OEyhUbRH0I+5TddvlFRkQYPphP+fJakG
aBE1Mi5CXQKNJGWKFGBJrZ325gzYCLnfeivpkeegdM50xxXnx0cUJP1ElQlKdMr52yEVmqr1m1Nq
hSK223830AVVdoVb7lkl7MsYDGMi2FtwmWKggs4We84vfAkFruNQpZahbCrhV91+L+VnhuuvfkYQ
30E5DWEKowXnJzqDiHtS+FGLRQURmgEZmh7gUtXvBYAKgLPG8IR13eTlscbKoKaE2Sxs3oVYOD/2
JbCeQXvM6gdZvJtT0NQerptYuTjPbVAxkY84DDxrsFHbhoxEmHR1Nd/qJLN3+AgOQiaJGkzS2/9P
w9TnrGOu6YYQhltbrc0IatrGHShqgbE5SpYO/o/c862xZFyjrE9KJXrcWNRxANPHfEgsrfd441ci
Mjk8V0/1YuOoE1ckGpeV5KMKz+JgE8Eof5tvpgTDBoBo2KVVAHrNcBa6WHE65Qub1MtQNRSoL+dY
GSFIh0KVJ3mQk2dOUbCWRqX7nTaBLH3C0RbCW3EozajmGAtZjx6fKzkx5iyuaU4x8radsBLSJC5/
QpNiXwLlZnjdc+mxOCnWDwAItBAZVQm8VuTYL6wpfNYoU942x/CWM/Zklm4GaqPIrUKyhMnEN8Q1
MzBfguurXNilDp44ZXGXjLALNSGM0gWbCtomHITg7MnGsOx31qN6faEqWGmg4okaEz0v3rYilDf6
hMQvQlSqW+pg5w9wRFtzho9IeECFF1gl1kFfdZiFWWqd89D6RQnmt2Mkfev1u0b927fbyfFVKPtA
6g4vKlrsw0/VQfRDuEtiol+FAFa9ilvNI7lI5LJo0C6qx7Q1kj8s3CWMfSESY/j/fN/a2V22AYWy
rIBv0P9BiiGq8Pfjq7RJykPzUC8gT2w0R25TQhotvK/sySXtPzAOsnv7q8kWEdwBzxWmAehcMk96
nG4VsWvaCUi2/O0MEBuh1SF8TNfvgNWbG+cONR6k/BfzpOEIGuQ2ws09tYmJrreZGzctn5kS6POu
W1p1QoAPMTwBB1HpJ3eOLjcGzLAofdo01a0sv13/+xeoD7JHBgYwQAQI3VjQ8p27xRTJXSoLcAsM
otuTVW9Vq4JOnwjyLuxWbXcvGBF/Hh8kJmxpbb8WlukGcYtWR1CPUnPU92SYOtrpEHMjD0Jc2wx2
nbX9MkQN7xlUOUXE+fNFcv3od0FXNcdea2pT7WK8tAMg4qVWGs06U1hX2qo9PKqR9UN4BtJr5/Z6
RSr1KCqa41iYVRXYRrKTa6CwVMY859qhRlAkcmQonGGkmjphiTrxfJYghJCWt//GV2axj7wA/DmZ
3QdW+spa2Yo/nhmkgiLnG72EOgqiyDiByuaN794ZDkl+MvVmOrNApVfllCsCNyFoqPvpd565J5pS
JP3GvEVO9xg9s+L82oV2ZpHs5iIyZiCCFLQCHzGH5oytQV04AzuC+uMfFlbWF2TuGe2MRdoLUQdz
vesjfwzAPNa9+uDA1lMrbRCK00cQ3V7/qisOCdC9BmZRUB5Cg4Z6renhMIsVVA2OTY9sn6tNjoNm
Y/e7jX9dN3Q6Shfbt7BEXTNCW+hlMclkdUR8hozgqrEjQThd3NaZQx7bqZN7WnTTs1LklUqTeLZK
6jR0EZd0Va6SWDb9rqcblHbvAdg2q4/oRTfr/lZkMj2tfljwYEKMTFBQ+aE2sy7LUozKvjn6agnJ
QXlTA/be1c+6EdiML7t69BamqDy5qqp2GHuxOWqhGd2BU8ptwJ3+AO2it+KhtpLnP6CPW4nRCNGf
y6MCWTuCFCWoYJPk5sMeQhWArREhoT8owq4dfAFEpqjcqap4QS3a17o4TGJJsmfU/i2ksxgaIjMb
guXflB7HQl+srW1pjzr2SQXxTV472Rsc4Rayl0AMCDvcP2yeysuKpIjKMg+eVgO1NZSfzkNMHk1d
rLUD3ASIvFlxtPTEMlNZlYrZUtWUJSuMrD5CboQxvj0z5pBTR59KgZRCdR04XYXm9tDisRuVGGuV
PYjUWPU9xgZB2qB5yhtbOHU1oC6s0aWoSS+FhOdx/XE3LVqYmZO9yj/7UxUlso2fjHOx8jKGACFo
9+E6Bop81LcNpF6YJHK5p9v4Z9piwm7e4ImMxOxW2WUPMfQQ7dRjzRYIxPUvPunCLHUT9pDiaaMC
ZtGKjswQNGikXsQ5I282ry1YYQa7f8p36AL+wdtk9RJZLpq6Jf3B5wpZx4aWH/Jj86YSLRmv3XGA
udmk8PGlSxL5p64QBhy0TKkbJOoqcBZxMDjtiIgeQAXfm2/+82TnaDRFBSvY0fgMpKV41n6ao64R
aCq1UOmEucYJHwj1EyHKbD12iFuLqmCFRvUZ/4MVgFpX082lBLIDRJ0chdmhsgTofzM8dO30iZgt
BcUpnPSC8KyeK6Fu6pG8g1RPdARMyitOggnvGDAJ1nP5RF1MOyZK6Rpq+BCiQOv7PNZUIWeklRzg
rE9TcwMUKBTG9REJRpRgtxJ9MoXQkDYNF+kOj+nCG4mbwIam61APTTLO7QUFckFipsOvs/F2Tkpj
m3StsYM4TSRvjSkTnACsojfhMLxOEK91wqKsH7pZru8rceP7tQbt+UaN96AJKR1JC/Kd5msjUrhM
BGxJFQ23FMrYkgfJsPuwG96yge+gn5UNhjlkVe3NUTreZtLcvMvKJJt4KRwbTc9etVAo9iNITMyy
bUsn7AQIe7VT/5y1VblXm3Dc5KAgdVoFIkQBFxTmOMi+VaDc+zyNerAhnNwbrpxrJ2oH/1ZuJTDe
lU2zgUoZVI8bIXlIlT4DG51a2kMggfhWGlpLAu2TI8oB55UlsDtVqxnudR8hecLFpkkGSuoC6s9Q
+jrftBJswn00hXCRROGelEwFgUkmRM+iHGF4Qm3GjVr3POOUrUVOjAoa0JGEFCNovc+NznoGEZEg
rY+G8ObPu14BuX3OmvNhGaGu2a5IMPI/JvUxLfWPiDPuAPa/ScXu4/oHXI2IMtgEdbSTUE6nH7IZ
JPRGTc6bo3SPKZTG/IdYVPJAlUz05v9gWH0tYVlYpB+wagPKg77HNafvp7fyWwqgcWT59/FT5Wb3
7IO9eq0u7VGhSh/CMEBy3RyVZ+4Zvuz5dn5zwj4RpfkvRfylOSoEa4k+BAmPD8p74o5cqmjB29mW
t/+IlmUtGwNNv46miyxK6NSd+yLn93I69EikSYs4A/LDd4nCHOGwZ0XIC6AhuVyWtiiXDIOwnWeu
w4PPMElhimg7JhiG3/YeZ0vfrjvmWp4AxS1NQo2P5y8ED/pJ9WfDx02mlmB0UmPTz7+P3VEdfNTc
KlMXElsyfEbBY91XJFyh+AcKKrTSEq8VejNV2LzsDTPkmlt5XY48k3uUnPQQ2dJfN6jxRT/NKeQ6
XzyhSzWLezWEuTm4i8EsKN3G3NP177h6wBVc0eDsQdvMuPAQZdamksO9VrspGNyIVDGR5QTXh+SI
H/WduGGBwVcdZWmScpRaHYOpzhCVwU1EaBM3wl18p5zQr19omRlLU9RDMs+TUTIKmJK5wcRTyERV
CoRmqfX//IrUKzJu/KgTItjRSnAKgnfPhUsSTFwr7kjBgz18uXYBADSEOxZQk0uQaAUFwjQU/fqY
VwrK6GIvvdeqUX3ji0Fg1MPWkjmkcSoQPOgWXAivB7i2VU6W66MyGfiIB52vvnBlLi1QQXGaxEBT
0bU9VmUJrZKiqOxBawWTk8b3L+wUeXxj8pxH1YZmJoG0VzkMHOZ9J9Tnt4bbVg6AQQ/pMfp2Iovv
7C/4+wmnpmG3oHGOctH5Me7FyO8lfiz/aWA9NB7a+uCWaT1jywrCl1sFU8BKolaPBV4AvKrMF/gi
zctj22NGdU4A+ZO9v/6CsKHIIkEe8VCnpC5MZewTvuOL8jiNLUguuml0hakTLLXpQzOQitKTwKC7
8cvId3ToQt9BEyf3+hzDQlwk65UZAOPPADVcVgLwm9DSBK0M6PgvMA1Rahi9JuETy2n5zs3lD/n/
SPuy5rhxpdlfxAiCO1+59aLNkiXL1gujbcvc952//ibkMzYbjU/QzD169MSpBogqFKqyMsPZb23i
F91y3Sbm7dTiKnp/I3h7DVE6bDKaaDhIzGdNDID6GuRHJ9X63mUV2BPv3zfAic0UPgcieUDqoe7D
vg7nUm9Ad25UJ3JXkZ3WuNCwgn7R/GARD1yUs9fuRMMJl2Hl3CTjicloL2qqm9UpD+XJNUoTMNgo
MzxVTUbRQRLZYkoMzVw2RjkrFfyiUI62c5OB1lnyMcSZKZ50rwXa/gPKGJf5JV0hVJIgKwi+ZTaj
zZsxqsJSg9Wj+UMDc89tczM6o1sWHvghZxAaivaUU71VgfrSkTHQG/aC3zOLlWEChqo6LTv5XvqM
57eLb4laUReo95g9XryPNdQ4pdtzw/QIbxKIeIyjdDBgOD6gCh/uDFd/tr7RIYkV6s2YpvlAI/sy
5Ty3yaSc/Wp00ljBZkZ29YHyN0pPKe1if6Sb/H9sLQX8ABGGcXkmGMV4BNWyssAauPIbd/k1e+NB
v4oD69E+ja0jt2DBoCuNPotyC57/o/7wxzTjKm0Z6XZlwjQegw7Jf42q4PXK8w88vYiKHhvw2xaz
k6aRNWVRTtVplCo3X0G3A7xzI4tmHXmxc2uGScfiMa/BgIZ1WKFCrkm8QLIuVnpPnedfZqoNu7Jv
AdcKJ+HFyHPFrWUmgi7qjA4RJHRRP63pm6Hwm1fwDYAnpXhsb9udcO6ELuW8HoCzudlRJk0rm6Kz
lxUGp2Ny0o7pTwp3CDFflt/2v6ieOdjDhGy73HOyMcpU+6uY2KNtU6PZszlf9+2/5GNBlw34X+hQ
y0A8gEOecYFuaiMDlFPIBNubEEoRkRY53SQiHnt7d7N7B3UmBDACyjUAZM5jSa4QMvbL0pyIVfsJ
iY5Glt1MJD8UePk55rA8Rrb60oRm6dRKWggybJ4v6EBWQ99bVgENYKyrbdSp8dg2p/WQ9Ygl+mOc
JAIbHEgMnpMGXkKYk1DR0mYcrm5LFDuGtEGna/QU1w5aPGN/681mj6FDnj5Q7rh8yNK6L81bMOBs
gMDkfFtDaW3Gbugr2ARcpfQNt3rJXst9lThUKRMgWtDR1m5C3ORz+CBsYdB9Y74q8mCgaEHDhASV
vQ0bs8wjEuY1KsJQ/ijRxciBKKktJ72zgSVfvBjSIz8g1CnW3eKAJLB0SO1qQA9r1kWhLM8lACsT
CbnGdbK6Q360Vvfxe4R8HEMJXwHLSB7IKROyJXH88cwsE++yZU0suYRZtDeCVIO18On9xI0TZqgs
PP7gLcApMIfVmMM4GtsJCX8SPy5z4luSXjimsquE87L0kmG/HyIaes/4HwCvNMRubnilDctZU/H9
KEsM1bimsLHsDfDRCse4eTsHNDmgQDKuWrSjz42hmqp1AwTCT12O4Lw2rmK8vr9z3DOxNcFEaJJF
QwxNgPo0BwAnLz55pNPbP+yb35P3NeoE4gjNc3zg5P8ujAnRdtLNtUmtajuLjun9j+Ma8tmn8hY1
9MhNfohh+ryQiqo0fbFhR23MaZ3v5woBLEtCb/80KHbtprNVXOMhk1z3o1pfpdIg3+kowHp9g25b
lRZqYKpRI7g9eGdVNRF3KFYJkyTM7WFpkmlUxlye8kZ1bcmLCQh6oa2SPAq+LO+kqpaM9BdYcAzJ
MHs8yWNpjLGOQPd19KgwXOoZEGobrucPSKbRnWPdYmOM7ZVqpdVNRg9jufqrqx8wJJZ3Aifnvc6A
af+zIPbeNbqijgpqw/wcSb45uJR4TfLXW7IelCD5Kn6ccb1ja5JJOYe4lNOphsnaA+XWTnGrCG0n
iKJTWJl9v/4K8YL5SGOUe0o2a2XCTDaGbUfoWukQuRrMB+s1ArKMajOaX+RrGXKQYl4h3t2kodBK
R4DouBpzYqzc7kArhKNppavlSBoyX1JaWHC+72yyQ/dI8El5p2ZjkD01Y13GijyM5clMrg3MKIyF
sxoCfxPZYPxNa8a2yAHHOhll5IRFAZKYlzV8FTgb/R7s+d+uhDkowPDjx+dYiXGDa716wNQ/NDzB
TUEFJ1GOPIj6GrwDAjAlpKfwh5IIczXUdQG6u9UuTiCklrrPrZy7Vf8cgslRsDK6Pxcr2xhiLgi1
70k4GTAEVr0f4yEPZNT+iYNH3j6/yZ7ft8Y9gRtjzAlsFTmPJLRIT02vH2M7lh2pBONhZVXQZa9Q
kLHK8fv7Jnl3LOpJhGAfMTTJ4m27Qp70SsrK0zREfoeZnKwTRGKuBR0zwQYoq3D9MJ+KxFrRqXVY
nGaw6RTj5yUM3l8Cp02CgVYMQGIyEYUWDOKc32tDmUEWScO2dT4o+eVTdZ88GQnSSUoGUdVC2jre
4UNFF+cObUrsHPW5TRJUD8U0xJqKy9pW9rH8EMUg9gR8JAoH9/2l8S1hWfSqREOUWZlel4OxLlp5
KlSISo0G+J5xfd4Omv5lapSf7xvjnT4D4sbQYUeDBjTv58taFTUuUFgtT42mfYqs5vPcRcd4HXdK
soIhFZI079vjXi+YmsLcMzYSW8msbozjORynqjx1R/mIoSbFVT3KZTM/oJICjl+3dbTn9FX4CKHR
iPVpE7P9mBZW0KxnizjR0CUVwZgdeqLhveyXQdE4yk8onGJADHxdoiI5pwGFcUWTdgEwdI2mKOMB
lTopxZIaNIbgzXVTvYKpH5KO5dH+JqTX4K4NqR3waSgBXuR4lpFa4ZTpBZCb8ae32Xtf39GCH950
YrQ+/UIXO7mxRs/vxhMKyQ6bSNeKk4zRyM4ZnqjKMMJ+kO+z4APFPr49IB0oPAB6p8yJWaa4I+OM
1U2udNc+hijuH/t9cV3e9uubYoUkCF68gh+hHL7/WKTRbbPCyaTdbgKLQ+zad4vutNeS0yCZlNzi
qxU7yo+3MbUP7S7/W/61zcSZoUXbIwLR20n9HP8kj/NzGGi2Q7Uq3/Ri/ptfbNbKfE1zycw0m3BO
wSL8RQ+gUBM5w7fWp70j85uQUfESHQa3sAESBaSRFnoYt1j1stbsClubQ8ZVvWr3+g5z5LR36QsC
De8S31piLnE5XtsxawhdWHGiVN4QWLwbfR00tSKgADdN39pi7nBUzcDIF8ElMig156j4RXgfa44C
xkaYm65EZWFuFEVjDHweBhAXFy8qibL39LNaUJIFR3XeeOC98Fvtl466m32KvpCEjT8OcFJF+eav
VXp2N34xzkatoQVWULj98ms8FGBlhzaa5K73lFpKP7a+edR34Mq9Ejej6R6yYWdrnAkDmKHUpaSH
cW3XouRfYNjwI5JN1L8uzIDaDH+o9F+M3AJRmEBUVSpOUfu9rPem+jXNBek5/+thupYSmKh0Hu98
H60wLFKlQnaE/rBxNADQpgK888P0w7rrDlTyR/dMIXEEN2XCnYvqJsUWXrDPhBj8qBRQYb49sJK9
ekVB4euxBpVVeyNsSPFSQPQV0L21cEgvqn6SWpgxaoI5vpd2lJz0Kw2fEG4lv6AW79fuvyZZQ8GI
VsD/MciCusaI2G3fWTmQ2gSzJ9l9CSZs17wHr7D/Ji6si+4JXqzeWmSSJ9KsY5bYWCLGGzF90rnF
a3TTYWzfuALhyH8K1VtzjPuFxGyrfsEC6ZDq6hkueTZ9+jxOr+S9CGTPy0JRrKJ0RZhQBd3I+RnN
LcgNdYUCd1tuIh1Y3jkwbLzLyb+fyMNn+2uIBSCtsjFO0QhDaT44a5m6kLJ0ihJlOcx6Ce6EC4mV
tzOyMcZ8MbW0lDqU1+JktIW0K8Hudt0SWXLbeTYedK3PDuFc2L+qulxcJPtJUJll7CqplD4WsfJa
zakNBC0qImXUDG6qArHaNp0aKA2J9uj5Vn5ZDzYUMsPmcY46Y9+EhewZtTw5CqlXB9w4hZsZeeVh
WLtyy8qoXa3WrF0Ck4Bw9ijoDKEULKMaXgOsYo1OWWryrZwVr10/18/jGOUeRu8UYFx7APrWuQmi
trGh7FOTwrEXfXL7Vkl82VBHtw2rzAMLfbJrRxQaRgVCAXkikWCsKoyuTodifk67XwYmNdT5W14Y
/VVuFoG+WvUhuZr7FrDBam9PVzlYUEfcLXZFHMBxIUKTaIsL2d3CXzSlctIWb644sMc5+zRNMrmp
AZzTnCKyFddY8XYe87W671d5upVRV/FVNdOPi5TXTtyp+X4wY/OwRmH0Yra2fpeCU9pNw6XyhyW3
/HkaEDJKE6xjamP7U9ZCQjKp9b2qlxb2Kx/2Ud5lB7mwLWfNOtUjI8QlYkPHbA/WFkrt5NpdiYJW
Y2Gput0d8iYc7ttWa/ZJu0YeeOIixwKkPHGGsg+vC2nuD0qYjHcVgMYeoQRTc9MRvwvVaDdXhYn/
sDNX7/0DyrnjMLKDKjF9HIHHhfHwSgqNJK6X33cc5TZs356zwh4lJzdCm4sSPKAmq108hrTG0MOk
G+njRDkm+w5AgfKKZmLZnTAP4wRJXDboGmJa1QIkggkkrT0O9VT1dE3jdeGPGAzqoNxKHydinise
GmFrjWWHtJp5sUbj7Y4jqpus/rA6xKHz5sbdlDx0B1D/BbZgIInziD4zykQVrR5ID+Ln4qRkVDd5
6T2pwNriKJCs4jg1pQCJxLlaz+wxxwT6jmU5r1ikaYfgJv6UKAJQKNeAguoQIL0EnG5MgqLOspZn
YYNvBibkRsrctvjy/knnpsyoOoC/DZyWSGAZE1BjbVdk6AV6kuF9+nPYVa+01jt5C4Y59pJQhpDz
jWiV44895jlgzx1m9uUaOReoZftRcYAXm/SfZfxKhNOMvBfr1hZz5LN1zow064rT+sPaERx6Wjyf
PgHNduhvxEvjHfrt2lj2ijpV1sqwsTZaayi/4VWOt+q4L75SBQCDAIgtzEUES2QBelC7qrRSb2n5
zdrJAI0lRwhWIhdRAG76QBGAE0XOlsgceQLWFrNHO+Qt1SIeFci0rqcA6t270CcHweEUWWPeGkqE
0YsRSI5Tet1fK34CpQHNyaEd9hGuKY6znS2N/vvmVdXPslWqLbZSl5+b+TlKvglWIzLAlBSWvi9x
M2LvrJv22sidDvGQij8XpftbvycMXRGsXOTfClNXQL8FhJoLPZNfhy/hF3T8IXfY+1XhArR8FA89
8N5tG59TmHiSWEsuTYReadpPM/8ayp/qTATN5+fEf2KIwsQQRZ1Gs1hoWLyRAfsCVZfqNTd17wxB
egtm0qMS4OUtxEvScME+SREidaThUJ8BEvT8gCC1mcHZhK2EzMYhOdoo7lEqbiEnMP35l3ZU0OGh
T4sPxFxjRaaGZl4VqM1UDsRuvaRwhhcoDxrf0mcETQskpf7wEzgNMgkDCveMoir8j23Gv0epCck8
52gYhIOzRLdh9vW/eMHGArOLa4aht47AgoTmyoPi6iV6mnADf2i97CfoRoo7RcRhK1oV69pKCuUi
ZIsnI75Pqm/1dC9YFPdEbhbFuPZcR3I0ZFhUHxi72UM5lg5WFDvTr67jfeqnGPEU9Se4nraxyXj2
YAwRqWIcxwK60gYkSbpRd3RLkFOJVsb4cwEVDINIJQL+kjsYFHYAgk7Vb7YirNRzr7LNehivXrVK
mm2TWvLVIFeRLkJkaqc58a36pSudCaqK7381/gZiWArj3ACbsRlxGMrAy9ZJcYrTa7l+IMq3fhLd
YJwMH+igPzbYPNjGZKgUKTgY+XUIfqliJx+aQ0vVO8QNAf6n+muLiRuYLu7GkPpu46uYxSo+0zKy
hdqL2jr9qfw1Wmh8ND/rnRDcyY9Yfy0zUcNEGXQINezk4EJwCdQDnZtljnr9Wz4e78/RqR5BpnLM
n6DL8v5X5JbT0EkCAQ86L+j0ML4XWz0gC+tb9YcExT73agKOQ8PJb6vAqIRTfdxYsjHHuJ3crePS
KFp+qpZTWvxSxki0IM53NFT0TNFBAvRKZeN/NIT5ksxTjjwhA07vjadrdmTVyW4Mb/RVFxBhIJS+
iSpAvFzhzDDzGeWuaFHWWHPkr9lt5/R3DdXgRAw7LIcm+4/pq4E6KIYeAPMEkSMTXaSqgGhw09JS
mgLVSwzZtc9m50BO46T65Y0cOYqg6Mtx+jOLTJTJemQPs9TnJ7O/n5fvXbzTE1P0BTln5MwIzSQ2
qWQjq1O2ak1+yibPeEkepl3lGt9IvWu+KkHuZ5k7CUneBAtjHx9xss7dSGCzt/ZDGDmj5anJj3/v
a9uFsUfTLNGWT1oYmUGBFu6GXfbUYdjOp7rEDeQzBBGaeyI1Hd6GLAiEJmyXWslnZY4jdOG0+/7a
hjyC5S0/aSkZMP+73BVySdMTzqReABf8tcckCrVSV1kWoQvXBz3ei9UOT27f3v0WKxb5G/eLbapM
TLxu+srWqhJVptHwJSXxaqjiYcZf8Mk4N5Chb2oIzIEnElDyEX2U/i7HU0L46BMVibSF4rmca+DM
FHPsx7WKTKLhBUUsgBijcF8XmSu3MJSXTtEC1jyUAuJowrUJzjoMTWg2SOuYCJKOixYak5Sf6h9K
7MqudewwkTk/S1/fiJM8HXwelTOeUAptxPIuvE+IwPXHOrO5chwvWRzC+uSug9s/UuxVtqvQXkFn
GtqY4KcQl7m4XrG1yuxzPCRgy+5x3aKcCt5brBSy5JTVV/FW/z/OlqvAyutgo0XHGA05xmIlq2NS
53b+z7z3fBV/xxgcdXtU2QUhmnejg9QRY42UFRyvLcaalmhFYrW40XXQOlKkJeCjn2r4IehLdkKU
gcrxeZRecd/adAKbxUhFegze5/zN2uhpUPC9mkEvkhzsHaTsP4NoyxN4pMggc2i6oZHCGM2HUxx7
GEuDtGD3mjxRnia5cnTDqVFKEZjkXUjbNTI7qjfQpYxSrBGdzslX/OEp9dbykAEm2Bymu3Z2h154
1fK+I/jj0RcH3Fg3gew8vwbVqm8XNQ4zEErUB8DVge4eguKRlpzFpTBOIDgzRnd9c+dOGmb9OsvO
Tk0SOyVaI3UYeugTebNi7VbzWZ4SwTXP2VQsC+UAMMWADcGmwWFjEbrWebz2GS7DbvlkN8pVG9Wi
s8IJMBjX1y3IbACKD/D2uQ0DIyqtXqcIb/1O2ZUHcOvB1U3bTXFQb1ZwCrc72xOqzXOXtjHLHFFJ
ssyojmC2+4UXeiB9j16VOwvY+NYtPhvA/4reYjx8vAkAHJ18BQZONZnNHFVlntoEFgHLP9L2xHyU
djIeSqLHCie7Bl8+oHZ4uYJQQmN2VJkIwfQyDqVsVI7RJJ5Eip1E2qDFgKjA7TiefmaL2cYGXHo5
sXEmpzZQjgM+F1imQpB0Gsp1d02g2CPydPrrmQTmzCLj6O2ydhM6e9lJl47DNKI5FiThL0V6ksEu
/P7q3kqH79hiO8YVmrW6MlvZaUTDOJB9tCRp1UNzDQy9ggrukdyDRdn8hWQDgz2tVx+i2/gm8try
A8PMdGHv/RgmmSJVBNrCUsOPsYEbB/xwuu4SMP744MGS3AkKVE7VmhlxIA2lvWTTlO0F2yH42DoT
7ULSTSr017K30jj90Hbo2pFjqoc2xeWMIW4kXaUbYwRCdqgkm1Y4PV6sz8nz+7+EG3c3R5wtVMaL
HktJjiNOAQr0MV6A0nR27V2ObOQ/gNy3J06noWQTBVtz1KXRwiloNBNUVYi9c+koYS/wJV5EMgCr
BIzFRq+KxY1qdh2RWFKyUxwuzmQuTiSiguWF2q0F5vuN7TI0NbUwTdU3zPgO8gC9mn9PR4z5v806
mGsqDwn4UGo1A64pkj296tSnZqyxbe+fAd52gaYAtTkAXy+h5Vqhpgg+MrZLslrXKhT9DmDz6Of7
VnjDVG9z9eDehvwIKLjPPz6aQa1epB28LlhBFeY1yk3skn2xG/GGHxRUkK/ml9gX4e64q0OGCEiM
AeA5SwYJzfteBasmVpeo98Ui71t72b2/NJEJ+u+bYw1x9KEldZ2dZjIkbhl2KQpaSRyKkghe0xBb
+HctzMWnTLk9TiEMdX76SIDBLtxyP1UBuhkYZ5f3oyQsfL49ithgubXJ1LBUqbcqAEMyFHoW03vj
XfwsIcH2Oy/5VHyr3fY133+kx8a5fMFOCsJvHaIdFsj8zne1zKKeVHOYnkK7CNqxDNY+d8JkT8Iv
738+jjNTIjjwOasAuV+QYSXLWBXDaKYnglG3ofvSxGgTlYJAyzWi6ADxKfBojMScrwZ8f0ttrzAy
hschTZ0IY5JGLCpwchJbDNHRyWFFRa7JTu3lgHK0qzInp4Ec+6JwYwmMvNO3oXiJtB9jr7vv7xzv
cJzZY+KgOYwFEOBTcgrj6bNWRNIeDb3PTWkFRaTvVKX0kNesTpJWqUM64Gxx0zgYo/gG8Nrnsbd3
oCEL1CHfJaawIczb8e1eMNHTNNI4LkL8Nor0o+3nPvSs0Yc+NcaXwfj0uX1VR6FgAycWwEEtjbJL
YT6DTcIxiTmlUWLEp1rrQychySEHqksQsRWuFarjBA4JgtFJJhCAN1RPV0OOIaE2fRlAHLQ64zWV
rrTxSoN8WukOgb1rftIOGU35c3QepcN/CK1UT+HPr2BCQzZqMwaN1xjKX6qnQ2EsrYL3DxjvPG8t
MF4DUoYYEGKss8ifdenR1FdnSZ8k2ZNQqJlEs6i8XbXQSFVBbIsPyFYsG/AYAHrVwprS5UdzHSXX
0OpF5DR8M3igQdkRlSi2QKIn/QpOvDI+LfcV+F5+0teu/ZC4w1d1oZwvV8teVEfg+YIFwTTwEuEP
I9rn0adtp2rSOqysj9pjU7ROJM271BaOnXOXtrHDPGLyoa8jQ6F2AlwXENnQv0uFo3kGpiG0a7Ct
xI5IWJKHzKb8OUAJ4dOhMMPYRO4Sz2k4xagADX51G7vmVXczPi8Qa3bXX6rfuovsWP+pO3Bml3k+
SXgdhnHex6cMAqvFg9kF1fr9/ePPuwL/Ls2QGaK/JlrHUVfG+JRKGNaB1uhgHkj7Ze6FsoE0GDK3
vEU5QpCZ4U19oS1MyrWTMZ8X4xkwetVDcwQYCVLXqxt9K49iUkjeebQpkBHsgiZl6T0/j5OmQvtr
NaKTKgV295xIMQjjRbcT7zBujTCXU9auWt32UgTJ0buxuAnXz+9/HV5tFSQOf1fB3DCxgrq1vsKA
9TTkjuIDk1k6bUSLc0HrrDflk+jJ/n+YBOYC9H4EzTDm0PWxTaqmj2JMyzcnWg5cnw0vO6A8Qcv0
4koZ90PhIxk4fJj8Y7mGjDYclEpTopPdJ8e6MIKFpAHRpX8PXoQSIqwQyIYAGMPs5Gr1VG4rjk4j
yVx9ypwZWh7vfy3OaTgzQf99k6THVY9hdWDSQIwIZdgeLNqG//9nge7lxkJiSrZUKrDQhzfmFPpI
PwQWOPHgbA3MhTuElak3MizofXpbZwBnDa8TEP6RLoLdc777mSXmwmgSUCVUOiwV2n2s31Sp5XR1
7L6/YTwj+OQgfrDQu76YVwjLpe2XYipPvf5zGJ+NNTCKw/smeE8mCBz8scEWnjrFajRrgA3jpq3A
7Igh0h15MGiSdDf7uY/muMAk76BtLTKxLZ+bCWqosBhWX2Tb10bRrLvIABPXjDDsZZUuaaQZPlBe
qS6IbJcWNHg7KshvVwJq8sxJlvD0KjS0UotiSD3EmxWMEp1IJ4jzbc7MsN8mjClNTQszyz1mtyIH
ipN40fZHkJ5g5ghwObQGRW3it1ByftOdG2U+zxxacTY3UXmK5mVnxZY/lvVuJYlb59kunw0n08C6
l7Qe0WNHw8XU9d+HJfGGCfNyM3Aqyw2KhQ4g0v4kfcnbq5LIKGQpi7fI6lUWghMxDg9qlB7tznak
FNeBOh2HcfRIXnvLCBBiQwSOdBkXdDoZgHo4CJ3RnmLiAvSuARyyjfBFqzRvHl4J8HI2tHvmToDw
oh/+fPPODTFhYY0VK4w0PXxJD1Q9cNyrOwWz+yIX4lT4cdfgZsVQHyS/MHPKHMC0TfXGkM0X3Rz9
jFROuBbX6J26eYZRUBOpyaT7UxFIw6MgXlDnOV8hPR5gLwXOC5MPbI94XMqFjChUAUVANdHXve2S
e/VIpTsjTwoE1i4jIKyhKIVxLaKBeIHZT2A/FMlWMRVgPcEL3lQ1LQwDIYMgv1RXoZQcn0RvAU4O
cW6USZgXPZqHpAe22LiZgxqQIcoB0gXl6YMSTNwt3SyS+ZgqZNvCjMDecg8Zw6B6kg/9r8WjW2p+
EgElOAVtujoqm0GHZC4mJuMW/N6xBQzDiIkpZzwQyqTuSLrzMb7l/2M3/9pjfG9qjATq3hkd6yVB
81DeSQ+FS17i27d2G+CcAl8XGmTOjDQUlYZcHZMr+HwJvDD1kl3+BSEJMmQfYKJTeR6x2VDmuMik
rSWywp58PyHLdQ2320mudT2DwsMDh7uQM0b4CZkDE6nWgMEtWFyORU5nnXZ0zIRAh5KqC/RCsLbI
oMq8szQZjZ9kAea38zOq1XgI97+LRLX7AX47vj/8OTEqcwMNxaBZC8V5hjeYxl4fgZzDrFPv5zO4
UDH79+8hEmceoTL5QrzMGig8sZ1vpD8aGm6Vq9/mDkhkjNGBEx4EUU20QHqiNonwSMDBmNETY8dO
71F5yNTL3HhBEUD/CAsV74QiW0V/ndZTQMJybi8kq66SEp9vDAhoZYFxeWPvDMCVGA67+vgB/CzX
JGrGKLLSeX4WCFKVcd4RC98wPbQYyD5Q3l7toDlgfylpxUEofcZLyUCR9scg44X52s1DtlKgv11K
96CHnANVlTIBpTs3uGzNMK43K1GhpCu2cnLrazShKcwyw+VQr650pNpKwmY+dydRdqBsXoBWs5Bc
K4/aZKQY//SAtpDiTrvxO+UmQf7sUEiN0CDvzgX816AKlaBIZXGCbdZbSTmkwO154+DShgamc/da
6f4AlPRWA8s03tEiKCmHWwbEQBur9PtufEIPVTuSM1glPxQXik57+6F38HAPqjtL5PCiFdJ/39hS
WrCTFxGuJPI5M65U1ZX93IuOptvNn5WfM/hs6bvnP2jeni+RuQntHCWLXMUSUUMCeTXiTOOCmUT3
c0DK0U3/ABKEf3j+fkvG8yPJUsqKmkxydBS72+HJQPLuKnfDdeR2d5mHvrkguHE3VwehBjh1OezL
oZyZUbZgczu/PqCyX/gh/B5ILCf5aYFSmrJo3Ats8gIq2pd/bDI7K6XQjTUJnF+7GTWYLfw0QF6q
BeoRtG3i+5AbbDb2mG2dzRH7amONkzv47WF6GvdDQCB21mLO8wOMfvywA0wdurRg8b0YlyI2FKFG
sFrDJ8sDRbFDVG7XY5wDinIg6W6+CzaUXrFslg9Qzx97jDdGkImNYiDKTxCO7N8aJ8nOzL3fjqH/
l/twa43xxy5K+rGakZL2XzHK9HY9SWjc9r+gUSMLa/2cRjv8cLM45rSUYBA0S41u5o/kdvXsAEwl
3zE4CM1MDXUP4itXHQa6a1+wqVxnNNCRgpicctk+6Y0lXpUYp3Rw80MHYiJwzuItUyhI2j7SIObH
1I1B6jabOGcWcl6rPY6pdt9eJ1BGj3Z1/gY8kyBD/f7q6MV3cWI2tujiN7YiVAYsvYatMegP3S7b
0UFWZS/sZnBd3cD/F4piMMc2hwzIdy2tRdeEwcGx9vrVW0DtFH6VgYRU9Bthy4b/1f4YZKeOuqTP
QV8Bg50PgBECS6hTUEFgvT2Ypu+GLNhJbraNmtw/S7TZ/FdrMiix48aXj5g68ghYQlOQWlMuA+UZ
Ojyr6rz/7biFJiBcQKFjgcwWDT7m47WyMSQlLC5aMPgzakw/8Ybxi6+z5darT3wQOAphitwTszHK
xJikTuII+rT0S0b7AvRn+o6eGBFG8a0icXEyN3aY6KLWzVLoEeyUY3Moq0Ocv6grVFzD3DObq6ZF
Kah/MtfXZP2UR9N+sjU3BBV8Fe41E+wmyiLYbe4Fufk9TPipCi1OCMHvyUrMBRX3yNidfBIlqlw/
2VhhrqgctIpZksBKfN18ia6aG/Rqr5WvkVsF4kY3/37aWGOy7wk0Je3QvDlJf73cAp0Mvhu38VYX
SeqnpXeEdwbXLTcWmURcbok2g5kFbnm07yjhIq1jjMf6C9Wx/E8Mgbg0/ti7aDUaTVfZnfoWdxYf
7b8grJ0ZhS/Vj4/99IHcjXtMwFWBPzBsX8DBMjVZ0q4FM9K8frKSVwNGqvZZ4PjcUwKkPjhvwZty
Af5qiQnqz1HFhNgdtL789SoM5K/EhagYCLuELwvuN9tYYzxe7kF1YyIHBkk5+E2bhxhTy65923nz
L6VwtavyRnt4f4GcRA1dQNrSBz0f4htzSuoYJEMhieBrseFY010ySd77FjjtdW1rgiU/rmy8dGUT
YyttsLhKttfc6n7uHe2gPBbX5FeF/FMG2vtOWOcSrI3l0a5Bfm4qEgxbTy2EVHR//ET2yGFajLXn
GNqfd+XL9CysjorM0iO1uejlRJoMFDAKcGkb9/3oTLcdlLht0C5YrZcC6ZYEoqVyboqzLWauJx0c
GWCQhEltN19DrxZV9eGQHoX0bpzzeWaHLn2ztNACcXG6wk54o38dlJ2KfgumX2MHdEnx6hhXy3ch
eSRvO5U3CA9kVlGaYeK0FilpBgYBDLBAyeWalrinp1xCwTncNwpSDAXaYJ9FG8pLgcnWKhOv50kh
6BDAanRqD5lPR8rSTypSDFoEjiN3fYp9XXKW1hV4i2i5jEPac4PrT1Yw5HWsTkbjVkfcFFHipLd0
nLp1le/DXljy5n1XoAoBgQFBFDCMbAYw11oejjJW+yUOMRlbYvDjTR2VoMhuXH3gPqRfjck5gMn8
a5G542M1aU21g8X4UN2W9Bhd5Z8MNw1ord1eXMsBMXDjmJIjwpzxcrk3OCgGgVHVg6bb+SFOeyOf
Kmp6uV8gSgkIsRN+C4P1OPs9FTAVzmBxLqozg4zXjEYU57MOg7oFFpb5i7QWjiW8qfjfEAOz/1sW
8w1jVdJCEDvl4Dpu8HSiQxGmH59+Z+Ef0JgQrYr5gjmZllQKsarKH70GqCn5NXmRfN034SMK8Bfu
dCV0S653AMr7zyKZYBBlSUqkeclP6x0Vdptus3vci16TOMS1gtadhI9huozLg/rXIhMIosScrHqB
xV5anLhp/dyUnXyVoSz3JHB90RdkXF9KcFPaGXYU08738zUEDen41RCAai90MuiExKIcWLCd7Bh3
vUKgazXpyXwTeQFnWpBozlI7JrhdaStBqj8Q4gTrZFGSlj2ONaEOCBZ3POAyv6lc7XF2Z7ANrK94
v4mo2jjd4N8I8P8dG3Y2MO8ku5xiBFX5SOfIx/2PAWx0/U4ESOD5hAotU8rxSvHTTGgpyr6Icpot
GvkxqiSnGI42iNTePyeXRnS0toHBBKMr2ts6+/qd0oZgojN8kcfE73rNSWO07XQB3dxlgKZWgDU3
IHp5SZaA4ZRmgvHwxS5Tb4oPBR5h03CfauV+1p///Yq26AO64k1akZaJmmsjVjSOttOlptMnP1NS
Ou9buTzs9PEO4jkFQ/eXiuNp3JikSYnxMuWjP8jETQ15/74JzjPvzMbbQdysZJzrMs/l1XjRdmpQ
euQqOkKgqcd8ihZgehnCl6JSvWBVbyWujUXI+qxLpizGS+f/bv8r6OYaLuXuoMQFyvdYc/rUe3+d
by56HhXP18nkuBg+m+qshFVpXx5kP0bNpXJkv/Cz+3ByQK3qYwB29ZdH+2hcjbc0MIsGty8D8/lP
YHxtiHU07yts9TD3gd4EYbq4q3nVkNP7a+UM/Z8bol9gs8Mzkfq5amHIuG9DpKCUhhejh/fyp3XX
eeUp7pzloFyBv/kgHEEQLZLxjDpeJFMasM9Qm9zVj4aLcbd1Dzi07agvBG/rZZ98tw/Fd8GaL8vb
52tmLvcpSc25WGF3OmKCG0N9dCh+CopPrZDP5zKcnZtirvSpsqMegy34jvo96tzO1D5K7b9H8hqQ
u4WYLh1RQ+mQ2cdqjqa6HXrjZc0G6KXdm8nr+zvGWYUN6Cmm7ahy7wU3e6vqhdn/P9Kuq7dxpNn+
IgLM4ZVZspzDjPRCTGTOmb/+nvZ+u6ZavOpZLxYDLGDA5WpWVVdXOKeq1VOhvmX9QytNZmP8/m8y
KKdTuBGLQVKlnjT+bcjdmPshZN51EZdRH+ERA7SaoIE87/ICazEJLy+Nekri3JpU0exxzeB9N2IL
JGWFLvL3UkHkTBjlWEa5cPOkQBj/SODQWy+whbt4Rwhd+Rvms/wi68DLVQGFEOatyXw6PYgcGA2X
9igjnYavxg/OHD1MZjmDFdxPgHj8gyYKGfk4046SR7lQBPC+Pk00A5Nuza7eY6LPK18IGgEr6bh8
0FCSKA8CIY3RyaBhO01fkxfRwUYkNoD1+3iH1WQbmCA2k3vkwtopiVRSXLbRWJElQ1w6grvYhR1w
5nDDWRPebYFZPEap2X+is0FJpfLjhs/7Ma1xomQkRAUMyZh4BiiH+120lxI7/3LdFy6ZD87l0Y0N
vmqqLAMS2In3AFF4SPfqDtSVlTftwV6J53jp9v7spXgA5bzJ3Ku+cEVKOpXm5fWgAJcRZ6z1Jsge
HdkhDqIfxIcMzWLVzR4XRzRTl+koF8UkSjAVZoAtATa4GoIbe3FRvwIUHwfewhIF8umxepvvNUAU
1fcFeh7RKzNVv8hnBKS1PEbvMEQiI5OmIrWO2YomifGRJ1exewcPWa/ze1u1ezA9E7gZlr4btnwm
kPLTacgKaUIp6JQAjTxw2/hVYPXkLkWIEhClgNoBFiLMi1AOGqpqE45aKZ30tGnNVomOUTo/lcO8
u26xlyYDOfgP9VxwD12QSIlhCArSpZBOC3iqsimxFf3LNIVOzX2X+sfrsjaijqQZEAL6IQA+ifTG
RQnYDuABhzpiQCKaJHwrZFSDfKYM+5GYomDynV+eIxYiyeUkkMGbC9uogXJW5WKjnyLjVWkSd1pq
n09ZK7CXtT+wL5I9N9TDUTDBeuJ5wmeUQ9UrYq2fFDgeYTvK7AUx9X2Z6Sd60ZhfYFFlX7Y0IROw
KwYAbMAUfAEUkod5VPJDgIt3N/7GirKvOfz9aHN7EfN1LHu89DEIAxAlXqkoqAq0gqAjFvKlhzAR
LKiYWMKcOsM4iNOcX36QIKFTKqDABr5jyuL7RZWzNoo1hGoMnP0sXBI9+J/KIwdYCNlNMD2kPCyM
HaCNQ8TBvVs/uHfIJt/5h5MDIL7UDRKKzlaBCxlhLityCz/HkBTvKyxpl6eIGQlJFTDkDZfmabDj
NCoGBSgfCj6Zvlf3IMXZE1DgEYv0ZGeQ3R56L8ecn+q5ROpUiw4AVmkXKCchVg6NK+8DvvDD+95s
bB3NfoLMRYYI1UPOA8OU/yPS8csve/43UFf/KMp5XfXQegAMvVQ3Jjf15ig8Cfobw4Yuvf1cEvU1
tUhQ+mmCpGg32FNsToMJeBFv4BFl5PtiQbU2BT/4kVlkZKhID/PmvbgkQQHB0nOxM9zsWT8Sikth
H4PNDU8g8KvVN03C8JlNdWXQlKAsjpKLSt/3Kqr+aqorJ834VmtuA7qlLmOl3JdJMM50JYS624F5
q/ZLKCmoT2SoKfrhPkbSFj4UTwR1kN0V3jzKlTwqlApVmS8Ch6PUUc5p55dCe2zK31IqWgxjIX/4
hWusBFFviTgtsykcVOVUoxpNsPBDIFhXDu+WbnzPyrhZn4r8fFURqKokEcMKp4hqklVrDyrwftSS
taW1ccOefyxyuCsx0igtqhQoyin8pu4JWMfkp1Z6EPbGntRmgd/OyB82I9rqEKn4AtQmUBtiuO6U
FJjs1r6JBiNpYAmggocg5tgDjHBwcY6xhw7bTeW/3S8iUFuqBO4p8N5LF9S+UQlM4mQUldO8D0F2
lYIwTHYzZif0QhFswWOaEjNyCp7JwGQ8/zToQeRybAzVKYke0vhHO44Mg75wHEoA5Thcq3J5w43V
KUx2ZZ4CtoQ3Bd0uJVbD8cKWiSA8YnhgUm+sK4kYo+BDfqpOhoodHhTydHGxg5JFcrMpBrg9goL8
BuDJ1Jev405uZyRWp1nV0QM7AH8VO3KMmvXlVyEEZyL5h9kwvOXPvwqWZ5NCHrvypMjybVDhCYrh
t+uB5vK7EBGKDIxY2NlFKi/qUVEPyNVOAL4NUwlTZyoGvpeuYnz/TVUAPiXymDHlL7CKQQiZiI0y
FidjNsyk760Bn+a6KiwR1CeZQKmEiWuIyLLXtH9UccX+NwHU5xgGPQFkPATw1V2RfZXlb//+9wMp
FK0dTIwCboPykbAGM5qM7V8U9N8mDm9STv6EBmsJ5AhXETidWq6cW0jgqqMQ1yZ2GxkSLoM8cMTX
Iqi7ZMrzpe6EAUpY0lelBH29dBMcf6SxWQGOG1j+/XdWVXnLhtciL+6VVjCGoC9Ok7FYMTiLss7i
wts0dq9/H/J9z+5kohqevABWxav0gg1X5GY+46a0OAlAqnNFsc2tMZ9Eiy90vKxKNbR7pVSAKqve
h9nIqshePIYhXeYlFDNB6KgCm+z82y2oYEvqmJSn0chsNXurtMcBo6hl9tQBsPq6plsnupYlnstC
E66VFD4uTzVYVRTVU2rAU7c/w9K/LmfTWmQUeXUAW0kgdaSUSjAdPcUjrEV5DhpTAFEcSF10e7LK
FzBa8ISGx6wZDCiXoRsHiVsVC8JITS+Wo8KZi7Ie9HmnIvSEDmEb/xewXoxbwQgImSKeUpCA6Hp+
glzca1NWTPlJHV6lOTYLVJ2un92WGgr2rIDGifEBhZ5xSWW+HItcy099idpv0D/1Uu6PnMQw+k1F
VmIo58ItOsSTqkAR/sSVP0uO8TUuqxOwa3KJksqLjrkSygR4sUurQjdypPDqPhuw8LRg4+gxsJXU
LA+zLR9G3axeWWWyLWfGtcnr4NoUsLhCBfNQrsuBr/X8pLdA4CwV+X5ZJs/ACK3JV2VvZnwXm0Od
ZE5XC7Nz/dtd9lWJ0qhXgKIGC3oX6x3JWHF5JPH5qeY6V6hyC4mkPU+tpQgxksjKG7XWz3K0HcVA
M/lRtPuUd2TlU0akASoaqIqkkUQdPshGw3YegYYmJad28Yy89wpwSl7XdtNSV0IoXxCMOh66cchP
QfocRGCbB0yzNH+9LmTbjnRMQGGAFtGEbolx+jJIxZLkp+igmJj/9Gdyv5kgOgR6aP/SmNVkBnes
UTOSVNB3AnpkCmqGSAUvUrQ+bJOC65Pi1KSvIf9ax7fLAA01NFarGw6TJ9e13LoEVuIuZk/zWYoz
HeKEDs33pYGAqmleI6V6jVIj8jqJdeltfTyUrlUA6KGSffGMHwbMR3ZKn51AxQL+SdUq+hAMKUwM
sIv2EjzCwNMDlwBG9lAxPw+YFTeMvRpVGfKG0cFTx2+wckHWA1i8kVsBDZEfNygP6OmLRVWA7gyh
NqXZKS9kn2vwBuFbxldiiaAyUS4cmkKVISINekdPEmvJf1y3g42vgoIu4gYg1yXMkFIv2xiUtxWX
xfgqsm4qU2uOfGmH49t1KRt64FkAODvER3BTiOSvWKWLWpknyZgn2YlLQZK0hFa+/LouYSsBQL0W
hGDAk+bhttRnn+ep4MdWTlHiRFPoDYvR9wSMv3ozUCkun0eTNZO+oRPEKQKQcGHWeI6c6yQMYV4C
eSc5pTg9LlycugCK5nWtNrwUM0YYmCJcGJeYVHoccEDD7ZPThOXLuPnVJw9cIfgtqhzqyLifGbJo
yJi44+J2mZfkBLSlm0kadkn7hNkjq2xDUBcxCCNYwqivJSmtFndjm2CfJvFH/r5ZAGpXvnQgDFVL
1lOCZBZUaF2fIg0JHU6ZKNaAcD8NwX2d/Vi60gnAq9YCmeb659pwpjNB1LsLedrAGfyQnJbYuAum
8C4TZzdJefu6mG19CFwMwThE1ktZ3hy1CjCDklMOrt4qkO1WHZx4AMh1oDIMcFujD1HUd2pbQeKm
AqLaTnLHtLtXx9oedG53XSOWGPFco0ipKzDSlclJmFoBA+V4hwRLOjuAqmdY+bYkQ5QQI7AOS3dR
G0XEjtwwJydD+hmPj7oMHE8mJcGmdaMBgnuBVMHoOU6pzKqpb2sI4bCVGql+VoymIvHfponbawFr
kWRTJwDdSHgj4NahYRrjoVeXsYF9h2D4bYPIavPS7IKnT3wjGWDBAP/GCAMdw0V+kpM2LmB15V3H
u2qKDbeBZW+XK3ciHiDoUIFvSwdaKI1ZEPQYEh14NTzNj5M7O5j0B5D18l3fhUipzWmv7ScvtcuA
zdu2Ec/PJBOvW91RPd55SwEEn5Nw/xdcOzBKc0tzAJkVmIqV3we5mX6/fqYsmcSQVjKDOOWyWZTD
k9y8KSHZM2LVsi5bfzhQlbyLwOiAIR8aEqXhA2OewYt4Amt4j3yIbGeOD63dH8iqFnMRhgQEKtZi
Pgr8ZaCAI3ivVMYy9GOQ8vqM77fXwbRXeoGv7EkLhQ2guPX2OZNF3cATFlHaelzCk34LUtUQTb78
Nvoe6B4BIU7t5BeQw65/r+3TlCWwRRDsrAsmrIVrpCCTmvA0uMmDiKWFwpRfuFvwixUYYBp95d8v
2JLvt5JITGhlInqtiH1CJMqerFtk4jCzh+85Vvp2ALH61TwWt8w+3+ZHXMkkAWcls20XXUnSLkQx
pUJL8ZXQz1n5jlccAYTNrESKeaiU5wHXu8PEyxhiriZ5QfdNceN9cUM2NAIRNDysB/u23azUo7xO
4co0TPFgPXW1Xb4tdmvWHmhrC8UM0Ul1c3v0BVZPnHWklF80aaHU2gwdyasEyGBed7PsZXf4g/Pc
Cipri6HcQitHDPnNU3iS+EPRPHUYhGd4AcljLpz84wB1KgEppqCMo7wNT5hvIeDYWMSKvmin4u0v
bprsV1cwMqutR/naDejiDqcVWRln8HXFtMW94EqYPDEsDYvCEsILen5PLC/YuFXPJFI5SShlBeaW
oKQUw7OLxZQrwIBhno9xmOT3XDtMKmnU8bRLuhaf6y+akNQBopMn2+WudLNXllIsX9OpcFIJmdgY
gJ08lc4MhB4C3p574o4gBICRlFWS20iEzs6QCiSw9x68bJDWuYsrOmCEu5lHC/WU0AlRVMFMlLHX
byInng/L526+lZVSYYUL1MDQl/dYrX2dXlpPxHCrgGmF6kn0jcSRXq5/SZbBUGEl6HRt7vFaOgEA
0aqX3oZsU4pi+7qYS2yO8xtBp0LJONUlmt+QM4JoD9gcVuRq2C0Tbd5nkmCzPJ2KJUsVq3FBdBrf
4ZywuAE8Bwx8Ee7CxspkJuY4I3jRo6VaXneTRiymaifkl16//PuJsvPzo0Ey9IoHrFEHhyPjM7xT
uBNAzH/+xZ5ZyGb9hfG9tu1CxUMATLLgj6DeUGqjxSPf5yR0VYfFlmzuO2rSTrwbnMZMbrA48OWT
bv4hkwpek5CEEs/X5LtJXzGH7DadKd2mOxmQorLGhH4lZnAZwz7EUTHMSMpJ7GeIi+sfYRJZc3GX
dF+i+rkGVTUAj6xpZhQQLmeQ37/ih0gqkClzkqphQi5xO/0G4h4JxLxmBmY2bAa/ypi6NgMXJXhM
6/c7LCb/+1FBSj4V2hohzSq1KcNTHZfWApTwmgmIte0LHypSAawem1EctCI8hUOGzcpbVfEZprl9
93xIoEJW1hP8rwXfTcKa42RHZE7ODdwBuC1/cBts50Af0qjAhe5Pr6D4QpLn8o4sG8og1+FAJ8nm
QN0qB6K3yfOYVMWsC94+5ylsWUzZUmU4u7Gyuq9kM6l9BEhwaoUcds4w/9/as1+yXH0zXK6kUkaZ
xIoSSzGRinBJcvU69dAdjw+Av/LlL7nyyWR2JZKyQ0x7kFmolCTP8+88xDx6N7hRZ9a2gi0oYfbw
bGWNQ21n0CuhlGVmYzonUQk9i6+KqYIoMLG1J/EFZIj7wik8iZU9b9rpSh5lp6lRBw3fZH9fQ1jH
tUHM4vWH0h19g+UVm363kkbZqdhiIgdTRkQa+vE8kBolPwFOBYBSddQCyJjj594kK5nURRuNYaVh
qQLJw3N1CP3ew7ZgwpviM/ZxX0Q/dAPmW3bzXvoQSZcRa7mo5oioKZ8ajFQOpuGmj4aDwVkQoqbm
7AZmbgO3grVytp3AKOj7o91A/lG61uCESrohgvUcRMwiAwYTWBnSnsQc5iL3tkf+I4t+qlSVWvHg
sSUxpwfjKsAaHUzwHVrMIhPSXOY7jyWPuuxrtEAS3oBuhDT3PQK8ck5spS/Eborbfz/ZTa6hj7PU
qYu+UZdSLOoETzEsUxV2+5qmDoDhDhgC9vrPhhuVJxsOWEO5GC1a0IU26lTljryHelUFquXEBuKI
O+Q2AUn+DB4s0XAlkYqp6LKosTaEpKLUAJ6xftUTUxxN4U69j26iRxVNsc9Z6EomFVQlYGwFcwgt
a7ySAk+1UIE8AL7B4b98rmK2kkXFUnUeuThJOe4YAeVadia/8OsdqZixW1bbcXsli46jMUQNQcAd
29+TzZkplu86vwXWVv3A+2z0HaY8KpLmXIzGnwp5iWGGd0Dde66t4XvlazkWYUBge8+Mo5s5xkpD
KrZIpSzNWgRraZ3ooQIjRYWnkQDYjcpiAYmRP/4i6f0QRcdPNBH0RUigXGAYzhTuOaz5cJi040OQ
LACgLZx/fCZdW0mkgkukR9pczv9TbnjIT8ZdbAHQ3lJeS0yRM+7BzfthJY0KLfxcgs4BxCvHZkIq
v+flH1zyxtBo86pdySDhdFVpDLRUiYPmXaPAm35mdhO7xc1k1YoTAo2t96cK+FTWdamsD0dFlEgR
2kXuEKNrzN7z6W/UrK1u9DqUIAZu3seDvLsucLvqslKTiidBo6I9wynw8YPWoghfuIENOksNPI+i
XbGr8KxjpWKKDmSWNFXw6fTMWRo7farcyBUfpqc6s5DDLCAAKZiDUCx7oYKLGAJUj1sgVJgf+gzc
EmjiZQxglm3FsIWGNSbsg9BlwKbWuoHrK3y6dBeiSyiVTBTizVwTY/J/i6DMvh96UZtVvFJGq9j9
701kZzeap7uxy6yQbeYLIMVQgKBJRqcpl9YTbkynBvmJBihCbPHUZmSTfTqerErdGjtWsZ18hMug
9SGP0k4fMmxF18gzF+kw6JXL65iWxLbQrPOHivvEoLOMbiHWAQAsggII5d59wxt1HuAe7fLittFG
R8hi57pvbVrdSgTlzEpTZJgHgdWF4qMc+ZnyVUxf/psIyntlUDSkmgoRsvASZDel8a2pGdsZl0A8
JMvRMdOuYCAXuI2UHch5sCyzJEOGlz5hl8tf9uD18zmbNWe2HYtWkigLiHKsIkQcTyTJ+8Xu7gkM
fe/WL/39H/R2tu5jUMC+F0sU7WIaq9fCuJJQ0TsOroTV9MQFGnzrzi6pVlYs9JUt414Lo1RTuDAF
AwuETVVo9fPLiNWAXsLkzPK7GliLCFuGtxZG2fac13rSk+s/i77F006ZCzOLf163vK1wt5ZBGXcJ
lLaKK6FQqAioXYcmOuf2dRGb9rCWQVl33ht82YmQMYOfcEENaDGjZ83B6hveY9wLQxrr1KibiW/r
uqxVSAPijzfWlujUngw8VKtFPzp1gT1lzewy9rYVYigYGzYgIqb3zPu4TaqSGAYBDO7x3hSQEzbk
RWaxsqb/5zw/ZFE5bylPUhqPiBbT1wkAEDVo35e7xWp3kgNCF1bc2D7PD2lUvptndZjJNaS1jRu/
tW+CjSeugo1bA+uLXOqrP8jsO/eT8RmJ4dHXCAZo/j5QmeoALl30P08DpZLd7UjhkCBPZijoRT4p
VzDD1tZFuZZIBcg5D4JSnfEJCSKb5ELiKfQIHaQEM+3ZgHokVlzTkIolMJcq5WYEZIKbT3CJF1/c
aR7nKcBgYfYIiNlfk0YFk6XTa2z269wRrGj8bEoueSlNX1C1NwCZhrlj0Uyc6lemWqwXE+tLkp+v
MvCsRHVkjJCajtJxHkBaoynmdWO5xMRC9F9/OirCKHItCVkA5bB7Fll5a1a7KULrsfb445N229uE
0XP4zQ2AsqieUJbZDaytwc16MKgQNVnEbPXlkgMYUQV5BkTicXme53eywtCRH3pXA8rl++uQPZ+y
6ZorkVSoM9olNPIRF62gp2bdgwOh83OD6RibhroSQ6Xdszj3odCIfxkqAeDinip/sgzgCYTPrDfv
Zu1ufY5UdJtSQ5+KFNJI85FU78rbxieVkT/IjVmaUbEtbHJsmU3vsuLFUkC2YDgcSM7vCWrBH2Bo
bt4SHydJT8DWRqImkjRBt32BRpLg64fgHrPKIK1hed0l9jPxCYnkethWulxWybNFm5Oqw+MadM7K
V8HmX1FDx4QZ0JBFN/L5F95nLxlsOvtKKhXUjMqIxLrtoWEZmjmKvEbxdN3Zt68/MrgHHJJ3ksvz
eCJ2XZRIQ8Edwf+BZWnRIdALwUvXuO2uuzWOzJPctJKVQEongRPqUBNL2L9L8hcMLFs5ePCUPRbc
3ej1unrbB/ihHR2nc7mQ8gLatdO3RXiUO9bEBEsbKhwnXYxd4biCXdicYfZ3C/BOuMoKUX2s3eJW
ZW0YbJboULP953tRwTlu+7iflBwaOS1h+pEOpTX50xNY4DtreA1tFsYK00KouFhH4tKJOj7YaIn7
+q5yJz/wq29INwENwjSPzSisYBxRFrHkgF2Hc3us67kp5zkIjnUE3q3Fzp2lMzugVnuDJf7AAKvu
p3b2iyl3M19ZyaXM0uibJSgryM0AjI26dejEt0h0hRMZ+xJ9gLkysQlZqlLGqWvpUAeLFrzH5uin
YPceZol+hV7naPvlBNDaHbPfsekQsB4sQWDt/wImXxU6sFL0QnAsDsuA+YbJTv3kXrXz2OyBdQyA
S85mtQNJ3L9Ilj5k0rtLOtC/eK2WgmOyG3Y1ULAUDzwjPqsyz1CNRskv9VoaelkOjhw4PUQMitfS
t+vRZPPVr680oYxE6GdNjMjpke4NefUTFiGgl/1nXSjTGOVG1KoKuoSJatYZ5nh01uLVpvWtdKEi
19wHQlGjFX1MMg4+FgLFAHB74WwyzmyrequDpB0wA9hZwsrPuUM3hdiFabAQi0OHzRFupl35bYGt
c0/SabKKuxEkobeVl6Gmy5C9bREfounkRwcMSIGJ6mOi/DRIg1Z6Zii3mYKslKNSnqGSx1qaoZzo
EY5cREYQkZFm0B801hja0G+4sQ/VuK8gixOtsLbGt9RvwbWYWtlvtfGRFdsgsLQZCpKH4aXv/nOE
9DAUr2Vc1NYQSkiYCM1xfuC8d+Ag/7qkbXMEWCfoDzGvTS8SAMxen3oiKJZkMxrvSmxS5vPbdSHb
zwqAvf0thbrLpkLOOzEfArxKM9HUPYKspR+zG+BS1DYwduz5JtcYVrh9Za+EUh6gSEaEtwxUm4FB
K1v8LahQntRDZtY71Tf+gBiAdZaU3YttJOdpBbtX5/edSuUGQ4eFCWwX0n6abcB9pLrJZhzeDvQf
p0t5gy6FvSz1EzGWZqeAvQPvtX22Z7GqbjkCsBh0QwO7MXZ2qODYJ3La6HKL81TVXScpe3nUPtG3
WIsgf8LqlV1qo5onBkQAHPo2K3pv5uodwxa3Tmstg3zFlYywyRJ1rrrgmL4NNoGH7MeXLrDb2hw5
sH6qGG3vn7tfvOIpO7X2yu/CT8ZfsBW9DMIFRCD7QEZAXWfpPCqZHs8BktdiR6YO89flrt5hivP7
pyYc17Koj9Y1uJzLErZByCIJt2niqkfNInOwMs/shW6f7Ydm1PdbeiNOurkJ0KQfDpLf3WCh/gCY
fEbQ2hxzB+IQuglkm5+nl0oJ6m/cxbATgsfP3Yj7gdTWUrO6GaxpsVQwOXwyKBvgtgeaDkZUNRoB
IjKUiI+DiGTkOgqk6b7BcoLgdLdM/TZdDVAZgLIgWB00WIJW5Rp2I5GivmM0/FAEa+hMzZFN0qTn
IxN1e3T1tBeGYRJjoG8doNv/LZZ+2S8AyE2L5F3B+FseWWQ0IHrObpaAAKEhSAfOf5RIPTsqLPiP
xRCSZ1W1k63eiyIz9gib6eIUe+OTsx1rHWnnWwSsSEjkwXFQPdES7MTFpEzs1QfVHV7/oFxCfuG1
Q6U8MI4nrcknHKrx3Ox6T39Qbt9xlTFqwe5bbl56a/UoD1SUShwWDuqBjzZ6CTzJJ6nKfM/dhu89
dGali6UeFU6HuamErDTAgHMCokzl1r8qPz1MhAVzuGWvm2xWhNYKUqmELDWB1DYcUr9bLrSzFxn0
O+E+taYJ7kEOtrOSffz8qef4Wi6VTWA7eox0HQfLe2RMVvODGiNri4e4/Ti3zyzUhM3n/1oenUxI
wECtFOIZv0egGMf7ATQQTQbCqj8aH2NEHBr6VJrGIk0mHKsBgjqE09gxNHPUnOWuMLlH4Vtlzd8N
Vrxh2I5KtUf6WAGNcQXb6SOLTHvkXpzgK2JUB+9ULTH5J0a42bx5PwIcDb8ihlEMVGAIbOwBg8cA
P7oXdwbuQpTAGKkM6wOqRPlVnhEMc9BExO9J+gn+a8KMA8pdh/Oqx+xWYZwl4/upVJSZu0pMgVuB
G6OKzKL/hY1Qk3F4W+ktgPckXcGsgoapknOF+hybecB5Ikk8BmHzJ7SpCxNj26ml3QpoFpiAGt5r
qFaxvtr2tfQhmMpvVW1AWUGE4OAUPZD1KBnYPT97UFjs0Qy1ldEKWfMf/08c/UcmvWCTcbkcpJjJ
O86NSSYbJb/8xVmKE93VD+r3P7gmSNy6uCawRoCmC+DEsRV8frpyEwaC0qSkKoUC4+wArxMzo4Ov
OMs+3wVmgvobKEI+MzJurMRSVloMOrnx8wD9uwG9JgAe29UXjDmA3Gj0mf63+SVX0igrTQIE0EBM
iDTjHkENNW/+uKA/iW4oCFD+Pfcf2gdr7YjXrHwwKrq6AXxbcJzc6OGvQh+4bfB0N0dbykyUvgtT
YGEGbdsOxpQAHId6H7AGzqVqzTDk2viec6sNWDhxQTnRF5RQTW4/79gVuO07cSWQ+ohdEkdqG+Gl
KwgmIQ5qTQFUY05SOeJzhm3T9ifGZG86ziyZ7wvi9Jdm+6Er/UWzZuHFEaW5fq/cJ+V98Kj/lp3a
Apa1j8ZJgD9EdcfIJsun7N4h86ipD5x2YK4Eniee3LdT5kY/I/hM6g2gc9gtDi7KHVPhzUC7Omsq
3wmLRBXLBY+39DcQlss7CT7D3VV+8Ts/tAfdjR6ZN8m2SICFaUAMIPNh5/aUtGICbGfYE+9NXyVQ
ZEfPzXd+h7cVjrV8Jigg1vVYvx2MPiRSSRb4MsdcTitEv3QyMS5WAX0Gy2Ni83xdzuaVon7IoZKq
JVumKCOahc1vldvJ3OuQMCLcpioA/EBXA2cHELjzw8uwKJlVPFQppsLKI7Diqlidb+6M+O26Lptv
X80w3sFjUR2hdBlAeV0mHd6+sqfvBf9vfnZWuX07r1jJoa5hkQdvllEhprVOdxheMP+ABmxv44n4
yF4M2T69D6Woq7c1lmiu1BIBNHzi59dQ0q0ZIHoZC3to0xA+lKKLrHIi1/ykFcGxRMsakHVyeojS
H9c/0Haw0CUgzqAoLgh0rVMoumpME1yx0aEr3xknphtZAwl7X75nL+KXjPm1Nn0X+Gqgj9IBT/k+
KLC6gcpUMxJpwv2Kr4XHn2a/T3IdMa4C1H2UB0NzqU32Ktjmd1uJpW6EYtK5oArx3Yz0VVS+aI1m
ZkCrVHpGoNj8bis50rl3GRpAxqOFGGP+WyWIouUvvmUECdYRkp+vjrDpOC1uicFzyjdBu4mmR4Zd
sJSgQkSeB1KvtxAwz1YCEtna0o/6YCmRW5dm9U1BLanFpmBiGQPj+DYL4wZ2hACQBnDMC9jSuWuB
0wj8siM6CwtBasTKXu6BMEvL7OpNsEq7RkHEbhLnus7bKn/Ipb5bVyMFlWa4wmDsW+mxQBrP1a/X
ZTCVoz6c2iZirM0Rsf32rcOTsvyVAh0SoEju4DW3sc2i5mVpRX6+thSlWhSpRBRB3dWMYsDDh48D
rkeGXsR5LnKe1UcjzrcSo81BvgCqj6TqDZYQCW0GyM6ekjsQgnssgnXmKVL3yiRI/4taiinugbGN
1W1MIgcudxoc1U32IZPWlXWM1A1TzSUocgG4ceyTnVoeZP4XCJVYh7ghBEuVQFwCU847j/P5IXZY
A5GlCIcIKvDeWmzjS3DMQTvZ23yESbf2HkRnzIV/llDqOusVrq1yIlQQBJtLX1RgE2F3h6EbQwrd
eA+AydB0CmccBcOLuchOlMciXxhCyGenjHB9fnTbXSq6NDd0OBc3NKUdYF7Y5Jpquh/zpboV00G0
RK5tdgzTJ3HhmlTiGivTF4q+SOIeptE6IOwEu7cvF09k5Vd0258NCLe+t5/JuM80pWJVLoAeYwED
71F4Fn5g928yEUcwtGti3V88NFaCcgorAWZ9Qip0TYvMTVIEPYX+KyGpCQDhPrxcP0yWDPLz1Vm2
0ihPao4vqM3w55ovzXkSfVEFMMR1QVvTiDhBglsKrD3hAoEb0IidCrom47j0KGbkTrDLvrdABBKc
lLmqs5EGn8migkenDwAg6kLSmon9eB97CsprYJn7nCV+6ES5Msf1WZMB1eAo3BO8NgkEW/Iu3JG5
ELDF3rAMYqvltNIL/3v+tUrQa8VLhDNM30ast+/JSzMHKRXI0gTw2Ykm95BZy0/Gl9v28r+1BGPz
udQp4equ0SFV9Lj73q8ddd97JSoYPVbjNGcC53ziV7es+YNt0/wQS7l5MGlZ0ge6cYwmwZylH+mw
z5cnhm7kxC5jyYcQyq8rwseIJ5vxPtVDjHLacx4huGTaCvHWa5Iob+ZB1jwlOmyFu9FvOQGD1Tlm
RqSnDOxTJ4IgBUKmLwztNjLwM3uhvHuOlkkFKjG0O2CYGXUgQnOZRWZuFT6qIu8QCVD21rBzxnAk
6+NR6UnYi/I084iXehtbgfjc1D/yxGWoRwyPPlKRIPWAFhevahr9OwiXiJsGJK7RodqhS3iP0ugT
+j+YwGGObm99vrUsSqFUzgclRuf1OHzV90thDokbADkkNOMd78qHAUnlZI5Y52cc5FbqpawFU6kX
9oqWOs8hWH4E7kPgKe7ic7jsUtE2JZBncjtWBstSlYqe2jApydLh3lH774FwKJh031tmifUe5DcC
gC6BcHceUHhtmcQygiss93gDE4C4PvXqV3FERql5/S63u9qseRvWw7qFSNC4MJmVaCpip2GVDRPg
TJE2E5Sz1MGsIGEPw2CTF98ziUBJ+Lgi7mLvPEnTRckhDuOPB9Vqb/UH9eePyYr84lEYLVaasuV1
q4OlB2irqh9DjsSYLgKUjoBNphmA0NnMcjzGKdLMUbMoDbLGIa5Eu2on2aT4Q1bbCZLnH4wFbx+i
rhCyCID00hMB81JkCAEoX4xW/i1AWavrzGE6aGDNBYMsQJ3cunKuh5ZNC9UETHaAKAITcNSVl/RG
EyV4kx+bCGAk6feOq80keK6ZXCibuqFcZ2C0lHCrUmFFiNpODVrReF+VAgaJKXwhJJ1kgxljkR4r
jG26tkGeNTrGR9BAO/e8mqs4MQiJ5+mLmceHvMnt6ye3hQqsQI9/RBCNVxllF8QgNasgIjrIjw0h
VQUQiDXdNDf51+Ux3wEBwWrvo0fpeF0wSzXy85VcNZ6jsEMJ7JiqX0XxS8Ja+2X9fuouLSfwyRcy
fr+GFaGS/12zGlObNmeA/JPXAUMNQN5zBUBREOBFL8B5tfix0kB+2Uc1epxh+WRwrEBIQuxFYPoQ
Rne9uzia4gpmecyW/JemTjm4Tzhb5TKn5wQ776QObG0GKz5tJrDiSizlV0uscqMc4xDRKimxwYCd
pMf8l2oLXrlLHwjAHvsZtVVyhUX+c7B0E3wYpiwbCtnA/k7vSC5ABP2gAqKlanJe7qpsiL2tWfEz
iZQPlHI7CgWRyO/1fboHsBjQ/Mg4GLO0u5W/rnWjrD6XpF5JSxxoQhBprBQdL8mbD6LPHAfbjPmr
U6Tsn6/kSelS6NRGVndQ/MCWQrOpLP6rhLZa+Mxu67EkUrExnEc+XBbERtkLPMxI2bDHCjTasqve
oKDG3I9gyaMyrViXFznCd0VdgbvnHWxkgBQP68CCNT4DDsS7Hq8Y7q5SSVDHY/AkKuDuebYbht9t
fAJw0v+xdmVLcStb9osUoXl41VCqAQpsDLj8ojA21jzP+vpeWZw+pUrykm5u+8kRRLDJ1M4977Vs
s3v9WAzvoVNWpZ0HswAPB1JUfdz2WbeNluROrWrP0sLHQJt+LMBLsD+WyY5ZL7pCF58ELZi6MMRN
Gmg7F75FqjSZG+yS5yn3M93u7xs/fOAljKwbBfUs6D3BWmIpdDUKVDaG0YFs/iTPt/A6+7EfbEV9
+PhsRM1pw7kWQpRo5WZGwxyAOEfuUwVZRJCW8u1oRqJjBrnOw83kyaLMiKxlGHaWoSLmbYa52fhQ
/kATu7bNG8kfXc0pMWWjO9x5SJZNQdyjqNjEwpw1PdiKedfRmmqIJbho4QEA39sZq9vAnOKMJ7Fc
6krQ2Yyu7nKQcyNBcm+damVfys+SwKuSkxf7/mP9exK68WUE0pLG02Kd4lmwZ8wDaz+6Cp2MrLOl
6OljxWC6mfVpKM1IWq1UyxTCpN6Gc0M5CDpv7kRsSLuLV7oxF0GLrR+X41H6MVZdnWFt1Tr1y2JP
au5Ypit1nLiKJ4TyMHUWJHJlzPCe1otS6k6jnMy8dDmXx5aC4qBpYMBApLGupQnVYgxxEFuv742B
sNXbwnH5Kn0pMeBwL6P/pKDTwQWeZqvgRS75u1YquKhh3us1PhrZ7ZU2xX3vL89geb8L7sjqX4wm
GOeovJNSXs0AnGKRD5CoLrscI0fGY8FdTeLJoDzZHIuRFiW4TfRO9vXX+XE6pCgZgEP+uwgsNyDs
HoUN5wuyvKciXm6S8mcAsTfARgZlTHakHaU8dxgPQeMG3aH+hYsYzvtulFtLy0LOdB23OCiTXSUP
WcpVDfJ63hkP8DnJoBY2LUD+XKuGnBaFpXTTmxlcXMmuHzHVg2X9EstW44E33Ms80Uoc9c1i8Cqk
Sob7a/XD0D4Py+NnPtBKAPWBmlLrZkBpkaC0/0n21VCHaNDeJVn7Z0b6wAtzuTzq+2RZkJmzisuD
6wKs8xEL+m7txrIroTJu3XMr40xLf5FH1whybUkSsYA+tF7gNw+AGmtvgfSHHZP5mwVuMWwsuIkX
eXxoVqIGH6gJjQoWg8GhwXQUKkp1DaYia1sZ/ZMhw1uaCBvz7iaspX09oXae9Pe6Pue2NiiHfqxf
67o6hHG+A/dR6HA+NlN5wTFpqGDExgwgZdfKuGpU0NGZp6TdVpYfjsZzVo7HuSzBtaL9kjpnEg9y
Y8vdvJl6jok7F/De3QnIPUGOiNlHVFGun05T5tWbKyRLKmSWoXRmrGBG9nBfv5puv+meRFd7lF8w
Nhtx8UOYZ19JJy9tZdO7qC27LhtRad+a/hCAXjb09G/id8kJHelV4O6tM3VvJY+6676VCjApwkNW
wjdJAKhHgWlkMQfS+GOU1N5nvizoIC3QApuApaB6QI00yHM8VAiavB4j3cWmvIWoI0lmOz90rd8c
eawiu7KSR6XsnZYvGma9yEsmO7zxfr5/o/FAOsHLG5g+ZCWLCqHUHgS3adyiBOISxJLCzdFkVW2C
jxLt9a+ck/GkUVqahUDoTPUaBh54fkBY9UonvM0AU6QCs4Q7QMnWyst3o7QyVw2g1MaQ1u/VfXWq
HQIrqezN7wTvlN+wYJolQ9JlHdkKwfW7fgTjOImVbA1IhpRTLxjuqP5SQ8sN2nvOLTLPtRJEuckU
SQSosDpSUSfZQuQUwBh2VdIYl9CeiCaArNofy2Q+uJVIylWq1qQJs9EgrEfMa6a7bABeRFi7lal5
I2/yi1zUO1u2Eka5zUIf0mgM8N1mwIFmFVr9zdHg8tgz2+OqiDowTIVE9u2uv1dnZOCBWEoSPk2u
ilH/7jACW0bdgmCcc31E0+gTrUVRvhlshPIAcDfrNA3+3Ja22fIKAOQ3fCCBXlwIJICVZxNsBsFw
a4HhpgD1gc9gxjkIzQ4ixVFUSxHEdENlt8JeN7kIo6xceHVXFrEhK19iwY3ognL+LMDs3gwHCctW
MrAeuaVRljVaS6KsUWdNeZUU+CrDBtibWMhN5U3ov4Gfh9aGF24yazRreZQ9Eotey7oZ8vTb3svu
UaS/BTtG6mi3WLPcDLC6J16Uxv5eQHcBbzIaEPTOMQBhM7E3AvMk5N+m+sUaW+djw8Ayeqp4EUDd
YdzNWWEBygvb4bMvl7em+qW22s3U8J4QM9lfS6JuT+ijshpqSNIe+qfen16smXCXzxuyNZY/i5LH
VRD2o7ocjrLoRRIoWWRBZOcumxgpVu3rCdinOk9yEqzbl7964LqXm/6gxS4Xr5MnnTLzdVplmHbB
tyPbzhh0wZM29o3PXTnkfULKtsuVOCpNRXRkOzqkuZih8IV1zsEL7MC0UUJ//PL7Y61hTbOThScZ
0Tm4MlWaWHnJClFKZ9089Q3g/HKv9CMXtBwpqEA6P1G5mw3Md7CSR9l6qR3EIEPl7TRr3xL5Meey
6LJ81vpAlIUPq2noCS8iRmee2+h7KP+J5LuPL41zBpqsoUThLlaxS4WB6NDG/LXd86B82W/sck00
gHRaJnXfWqaJOqT5hUyuJK7pjvdAHMdimLUrOZMWnEuj6RlKLJ9OoYUTyQJwDRPsMpgoY3TiZ7zv
6lSUjWoS0DW2hmaeimVTAsVZDnm7X8wntJJA2aYpGWLgB+Hrt9ohAa7bYp4MhC3ZxDkJ78Iog4S5
qW5SG3wfyZjtSkpsC5w2/LoFTwxleSpFzTRzgJgBIK0kTAdhR2GXP+LX6Sso6REjHaLxdjp9rN88
qZQdKjGt1ekd3miYy7YY/5qCBxU0Zx8LYTvh1aeiLEFbWZWKWUnzVLlI5p66G9lbtvUIjN3smByA
Anbi+X3mucBthhYF5jDl86NbBTSKPkkYtIf65UVoF11jA/8WwPoj52SsEF1diaF00ABTfdq3qD/U
wb0BC6GnrS0Ekh8Vlh8InyFm1NbiKFWU0x6xoAxxmh2Du4KAV+cOSI6Oihd9UY8ff7XzeMu78HZ1
OEojFSPNEqlXTGxwE1pG1KpfYs0VME0E+A/rWGG9ugMO1Nlz4OGBu9TOXnkFV6YBRmkSLNIm4jja
aWHlsRaEWIbq9PtWfp7nXx+fkp2RrARQulllZhCGLTG/d80Ow4Lb9FbFyqp8k294zWW2Ul7OQvmr
1DTish8hqidoG72JTq/kL9wUXGalJZcT0T5LEnOzmXKISVpvzOz2iA+GnZMnHYB/GIn05kPJWzEg
l/ROVQAgIlom1v5Q2rjOH9QMcIZyja+UduCFm27U5l6Kd4l2kyE/thRe3Y95kStx5AZWrzuIW10c
ybNrm191B3gddCan3vA+Vg2eFMqFSUZYBfOMQ0kYAagX32hupPzpv5NBGRDwpGvqPCImi8JEuDF0
LfouWNr3WR94qOrMyFZVDFMyULIGrs71nZXilI+L1Zmn0ajs0gqdFvCTaXQrmeNGbGYn1GSMSvkf
H48dc66kUq9rDLqkaooRUh0yuAE8gcGrgMygOJ0DZsuZmz4w7cVKIPXG4sgSwkqDQAS5WJsQPcLM
ZnZu+53gjpcbjDwLXLJJpqZchNLzj1kmLaIU9+ZJKUPH0O+WsfT77s9/d5f0tF4a90qatyK5S+VX
NDjdgwXIXJwLu2u4TS4zL/tUIH7AAB1Y0Uzy89Ura8K8klILYVWePZcYSw8h02x5dWz2B7tIobzM
qGOVtxkgJUSJPAoLD/RTzsc3xzsIpfpDAaAsK5mxaTj/0FRssnSSLSolR8p/0PXLSShd78bOSAUJ
JyG6fubwduCdgdCuwOR+KsAhrBz/fBxKz7Ne13urhzL09XEKDoW0kxJOAMDOTC4y6PrWYCZxDEQw
E6m4cFcutrIFoKVf/FQc89DdFj7v8TKjqZU8yosY4MpYKvKdAgzvL0WNKPuly1/74IvVcBnDOUpB
l7zUHOyGkYGvFQNxyyREN050B/ytzLVuywQlDlIet+7DjhMy8tTEotzKUmp53hA1aT0SVmGh0fQq
VEHVjXqwpA3vUpnDiOrqVikXMy9owjXq+St2sT1t8gUUFx0u+EAIGWRzpznmS7zhDQCw5WoiqAAJ
ahy4iyjzkZdBGw2VieoouoNfhe/zjy510lvFr47DAFh9kGvwBgUZGkTwIhAqIg7BYA91t2bRLcjW
W7jsVLUzJLWG7A6RZBfSS1uKvAdPfhsV9VxJo2526LKsHEZIq73p+wCY4eWQE+JBghxFUIZ5hUVW
HnUlkLLIcSjqqZzDhxPy8rnwpgcgi/v6Tb6b3TJ2S9Dl8NSHYZ6vRFJfMUoFLbJMiDRn3dWBAl+L
3sfWmWVmrkRQ5jnW+inEGidM2T76RgrpBjhjN51XHDFNtOn5/TfG078SSBnqxqyWOm1IKOSA2aIL
bKX1ZMFTAXfUbQcHgCZajwWbyOPOCzBvU9Yw3o8gTHoHpiiWiinWUk4SYXEvARlrRyYG0gxlC5tQ
HKebqOd+QuZxL0Lp+bN8yIMJ0H+oaeb3Q3+vNrtRzXhvgZEB6CgtSpZsyDqmEil/lE5FK/cJ3sLU
27OjfW+/zrflY/9Y7kOv2c53GVZmbaThoQtcVt6zZ14r5ql0UHths/9silaRCuBSFyUMM+I4/rTK
sz5zambsh7cSQL0CJU/7OleTf8rCbnokgyUW+WrhveIloLXgERozLdlKIvUo0lFeyqJNUT/TngTl
rg/jfafdG1LqtymnxslKgUGBfbk+6j2EGEgD/SC0cvgu/LLQaQeT6S/CgPIXXoH9qSzs62EsA1Mb
lIXGImKaaagKo/9DNqKSDVLTwTac/GbwCPGgcopfPrYvTInAYAPDHNBvMEd67YcMo+/nwgyhHMHT
2OyM4PXj3898XiSlApwY9J5eaAgWrZeMCSeKxHvs4zpNjUV3Xiz2Xh3g1rBXjH+apCDquz5EusRL
ZU6xfmrSZaN9BRGJM6McWZTttotE9/96IgjDPhBCS/DcYirsWpial6qVNJF+SuvjMt2E4THmsgyS
33HtOyFDxnaOJGEnWqLhAZNMDJMFPMKnCKjiml0/EXBJrPk67ckS/bmyTcVGfgj8CvV5fIaB5BXT
3n82QMTI4F9QTVitd+O/QVGJZqnN2qmUdHfIvlSYwNS6gnOVDLwwiEHOLeskBkM0dH2XjRVicKpf
tFMH7gwv3tY/qnKnao7qktHmat+9ygR1RA/4hC7vFV+X8Q9Eh5IC9aSLMmKTqpUmphoCMKnETuyy
6x9DD72FTfUzsGUTYrlBH0MmZqGA2CsDbRlsK9TzDoV+ElqEhAQtfh+A9YugrAhOE4KGa3bjAgmk
E6FuyXM/TLmaDL5C5CMEN/v6mtNFMrNZWBTUKoMvkzvt4n31snyRGiDBhQjGwgeVhwrBcAqYhiL8
HZhRItAaVLoiRIsg9qSf1nqobTxGpt1EduAOzuiqsV14zWNg2DyMEobaXgmlSl9SM4DBqVERQWhf
jfbBTEBywfEHjKd5JYL6hn0L0F7BQN132LxR0/WY0OCPNTAShOv7I9905bWrqdVbNSe1r5s5R9pv
605xB4Bgy5lbr5cRRIOy1f0L/Mf3scq1YOpNzqmiVfqEO+zcQEMrtHWayk0PmavUPqANbJB3OFrs
gF5DcNqBmxmRYIEyfUhPUCQVVSCgvrPlolJYsVGirhinlpOmr3GF9LP5JvAK+IzAGj52JYjy65KW
9aU5IfNT/VHAUBuI/16r3NbvJi8DxGWdOiavZPB+kORaJOU65FAdBouU6+d9dt8CgTnHaHSxD/lp
LXldH9wiXXNDr0CbmwiSCPvetAMMomd5mg88ci5GOMO4rO+RfuhpOqqYwZaQA9W9bcS3cvztY4fL
qAlcXRu9aVw2pbxYWNhGYjf/Sbe1T1bfNbTpwTj9F1COxEh8dHfUC9esqVpQ8kPN7efgEpAjAXRO
1hfkH67l8jbAuIej3rleAd8isCBN9AmJ2bIN/XFD4KPJGjVvZIX3rai3HclZCe5JovPlH6N4kqen
jz8V5/HKVCYQBppgFEDsPQllZffTox7uA5QTW4NjhLm3Rnk0yaxMpQeoAJLUCSRiZCzAOqqu5Rfe
X1CWsdzKylTIlKloFKsojZAoIHp9C3p9jXAQwKUx7RdH3RAe1Pgu5G1+sRwNYhPssanYP7doLmZr
jGU5jhpinwjXUOo3Xrv7C0dD1Pmduq/kUAo46LLRiPGA3DRzZkffE/TrusPw5rg5TxNHtsAhQWVe
50oipYXoPTd1OlaQiCB9Up+KFiMDSvF/LyXCbKzEUMpYC6ap5xMORmygmW4J0VWKKekUm0XiX5TX
mCHPWiCllMWQz7mQQmDn1gQ5WcXQe/5ogHIlaW0MENiAif9EaIdDGpIEhGhkQLT1HQzdNOsSd1mE
3oRFM69wSxC7Vhk+oGlsyabFXxBQsHXmIpWKs5YhaAbQepGTSqB2TT0UFJttiyBWtsvCttyFM2HM
VBkFa2GYGwSEqkx5TqsbTGXukKYq1Tex/DlizK7H2uPH1ov9AS9SFOK/VzGXFAG9TGgi8uQwW+cn
kh178mj3la3eYQUYU31Lchg+sWQERV2JpULlpFc1zcwgtnOrXWuPt3lt6zeTY34nTFKAnw9fOAdl
uriVROr7dTnC86mExNEBcQGqNd152uRNR7npB08a0abVtYLhFUNVyfl8hP8oc7sX1QWD9C7fhJtP
cIdc3yZlz6ZykNKlhKqQDoJCOghO9JKBp03fRHvhxtp+fJcczaSXbEYRqbEsobqWJQAKLIAlDkC4
tOAtR/LEUMYMDeohUmvBOFnLoUieFfD2ceMs5qsG+CfcDTqa7/oDc2kqQQK2l5P+ZQj9vEHTJ/RA
EuhlACK1GxQbDtyaL9PLrWRSX0scm2ICK6NBcEfJzHvq5Y9NYWNyZ4BKPpuWPe3Jzk66KUqn+9zT
W4mnXFHbV1adRhDfuCbgBcDFfT4wcX2Y/3O5UC/MAGwlj/qMlRSJdVsGxkn+kh+BoADS2sHeTU6y
OH/ZFWE+vpVEyiktU5vUS2MaeOqjNwGlOXLlXQ5yc/WQcXuU7KQK6YAKdD9V0xXqqStljr3qGucj
SKvSTQIU/842HwhpD8DwtryKCrmud7ELtstQjrPgGHTKLQSVZSTagM8XVL9rDDRM1n0e/5Tl5VOe
4SKIBjOIDLlORXSbz4VZ2VFwMoFA390p59XJwuHmBczHuJJIOQVg4lYj/LqBySvhjoCkZBvrq/qt
dwN7foj2vMFXxk1iigyxHmphILSio00F9OmVLsBqolS0ifTQtubaC+PeHmdO9McoqJMhLxBK4ZOh
J0Knc0qW5Xpdyga2XOJtuY/cAaHm5KEQ5fPABVj6eCWL0kcjChIsHEi4RRtQX+hjx3B2oS/cAqwQ
PUhuUYF5jZgKVDXJQreFLg4rWq6aTacS/Vf3hOQSK14ljFk5ImU1wSUFJlnDCyt+bZHhIHQseaGc
CeNNuGOunWypT9lgWhN55wL4nTLwHTwErvA6KkhRQifbj9vMiVT3Y+/HSsTWYmkMoT4GHH+jQGzt
zc7s6fAYIJbyyIJ0zAX3YFjPK2HUm2inMR+SaoawHBwAyjEWPpFXYvcKoF+GiMzhXUF6sRRU5McG
t4gFPbLoCGbcG8JugCIpv2PNqAddSaO8gSaWggDkbQPx5nBD8q5+M+J9dz4XeJJYecpQAhzR0EQV
FKxEQ661I8yVOC2m2jgVJUp6igtOZeOZZM36fXxDfE9yyHs73pSizas5sFVER/cHqQgWAc9vdBX+
jfqAZh3KAqT6DMLNdA+o5Q06nv7gj8+8F8hSEQmsNaTfdN7Zvz5oo8iWHOWzjnzoaPToNfGH6Bge
VV+JoAd/prIvplaadLw0aSOAaWxBl5rAtSkoavMmmZjWci2N0nl1nItATAf9nMWCDmuvA1AByz62
eOD5AAZkFTr/l8ujp35GTW2HosTJEiDNgMdwr+4I6AsWYf1PmA1YfhB4qshb3zW4jDQGDMFY6af6
T/ENqApO+qrcEpSl+JfwqRobepsXaVS607eFUBVLraOWLtzF22wjeNkh/HZmMOMiZ7Iq91fSKJ9T
J20w5FapY3tpdobB7tEH30rA6wTaWOeDIAODDHwOM9YLX5+RPIzVK1PGUJebKgenZjs7uXKUQAes
uMFyn3yqsnJ1Qipq7keov2LihBgROa9oZybgZDEbsp/80LR5OHXsN7D6fpSdVIIiSRoi783JwG49
KLflLvMEl1ujZ8RdV2ej4uVmiSJJ6yFr2JigZRz9M0bG8CTbaCjzW3NMY7I6GlVaHDMxzw0B4sgU
IaHyTG8xBrZrv4n2vOVxJLJihLWOUDFCENSFJEcNdKRJ/TyMnVrWnVL/BIga7MjlULS3yRbJGBI9
I4eS98qm9/PbDn2jCuzyyJE54yecQ9GIX9Y4Sbk84wYr40Uet4l0WjRe44ajFDRkpiyYWhGkKTGM
3Q2BgSGJje4qfn4v2oAu59QUeCaEntRrNWmxshjmsd+bt4M7e1j0dHQBPf9zLZHU9P5CF3mnpEyI
GQtKV0aFDoJQ0MoeCMRwuOuBWyUjefuL8Iep+4pl6UBYRUtcpOV1o6RpQCJFsCxthgekVMfQN8FP
rTwWPlcpmZGBqqjITdFcfJcrZqUQVVIg6ydwBs2Ogj0y8Tb2QtA8PKSxnX4bf8cbrXA4jo64Zzrw
ki5S6afQLcIcjuCtQYjX/qyAOhk743cLq0GRVz5zZDG/n6pjEwgLrKahUM+7ySW510AbfJqLA6gs
sIjX+qTjvqT7HKjRdv2bP1PKfH3IOSz8Q+pIj94EsdgMQjvC2SVglSssOwSgjGR86mgrMbSZlMVy
CBKIQaQMrKIchdkIWEL5LilQcq6gnZ8KWzGb8u/JqNuUoxJ0jyUCr2Ez3BB23qbcyt80f/GyPaav
zX7zmc93EUj3bHMxNQNxwhnHL7PTYuQnAwNPdhB/TR42yXyuV2U+CBOzX5j8YmwwdHpTmrnWvnlx
zN44UovOwfR1woiGvhEPwFoTOYaUJ5Jy5Gm+KKM0d/rJFO6b8UfZPHzqDi9norx3WA//eLjR+fG9
PWabYUu4qs8AZGhLcKTxjkNpZS/WYVoO8KckDoIJA/587nd7af+2S9MfuErJNCerb0YppSn0qlRi
KRUb+OCpdSeMVJe/pL3iVX7FmwFjJm7SRRid6GBSydTTEMebUTokbU8BLVYdSDwdUKl5I51sQ/Lv
l6NxPIwhzNJchstTlqNq3GTjz67nQE2Sj//OFq/OQ6UBViZFoayTVGrOv0i58j2etchV5eEpHJdN
W0uvHP1gGuSVQPLzVUweLqlaLgLRjz1xqNldWqKsLf9OMGHWgAPQHnhbeexQeSWSqOxK5FKFFmD7
iYL46p6ME8i76Kj9VfmC98XIz1eiklJLJzmC/Vj6xKsSzEZ0+U1vyDwEVGaYsDoSZTRyTRZECXNz
5zChP9bwaYZTgFUcY1eZw9v55rxpelZOEkq5s8JeP0nxz2k5RRgJ+lgryJ/7kRZSRgNUHPIszDiO
tRyzqbX16Ku07CseCyRPDGUpGjPS+7yBGL14qjWA7w6RLWV/kozbQ2FVsbBVIqJqhjK8RJeOtS7W
5REQ9nCUkKO4YFzd69+XW/66xTmaeH93F1GUdk9ybyK6wwvuNoMreoT6xsKm9TNp8nU2GJL2gNj2
k3kvnT7+aMxC8vqQlLIXZR3WVgjnbD6OTgPalqz8h+2ysbMvOoivHI5EpqnHdYoomQFFj+7st0VX
yoOBvGZ0BjTGgJL+2O3bm8IbtzyKCqaurERRhjFOsyYRQ9jeJvzaY0A7wcZkA3j0WOWtATJNsKVa
qPqYwCSk6+N1PGBnUsOhxDIYb8SsU3xlDg0/auJ42zdBZxdFlnOiDo5Q2o9VQfpPaUQsAUBQ7s3x
eZjgAHZR9vKpj/bv+WgvNprWbA6YTDhbfBUgMuJO2csw9p9N1y53+a5aV4ipOs7wLvlT5bYAtSeI
POJO/LUgXsTj8zlnY9rhlTzKm00WJtWqGWdrPeMX4C3hXAyvGjGqjVKTl/MwUtjhx0oe9dgzFVvD
gYCKVuslGDz1lsNgq+7yR7wBEjB37pQrjnrhyRy3mFCHuCAFvyEB+sr9YGMCx/mvwm+m91ydjvJq
SSfIZgTU/tOkf0Wzzx66zaj9+PiT8WSQh7Hy0EUmLJqZQkMi/Zeh/MyAqSzHvJYJ205dVJ7yZ1Ew
LpJICmay/0ZnVWyBjoac7P9B5Smn1s3yZMQLVLCxMNMleq2fvxYv6a44NrZ+yG6541XMCO7fr2TR
ZGu1Ng5KJEMplrvxDyJukJ1BBb/odo3FUHHLg11nG+L/vUtLJHe9+mDRPLeaEaFQndeJbWqjXfcn
Df/tI17nnF3rX52MsvnLbMhJrOBkMsC2e3/Yhjsy7gfoDY4jYwZUK0GU2ei6OcVEDs6UCJ3dpKVb
qTzEC87bRffn+t7isu6UAbD/J/OHfkYbDFzzRvw+u5kHclfv41fFjgUAaAtQS11WsTt4LQ2fyFKb
GOXN2YmPpLxpHQG7JoBekJTJuF+KfYEXcdQDy8FHbeoVxE13IVgFMQpA8HOxNCI/DF60TbwYJXfe
GdnG/iKUemlaH8TYJUTFs3MHdwR0s44pFcmZMYFqcWst59LGu7jucqN0F3k2UWGtheStYJwbtriX
gcHqxR6oWLfJRt/FAHG2DEdGo3KbbiysJnC09D+o0L8HpleurLjtjNE4/wntEwliK8zLSwDiIL6b
V3thG+aLMOrxTTNBxtawsAZWq11toEU/1Ls4UniHYtvmixzq7WldCNL5AIciwz/VPbYktynBm91U
jzzTRRTio09IP8EuL9RpgsKQcWWAZG5j2BM+BQ1LDDbiTEkzFeDayuRmVxayLjMNdGq4OezNYyoa
59mRuUxusMNKatZyKPc8h6E4ZxNuTtw33wgnJCm9h6fO59b6yTegL24tibImBdht9E6NdKwbjF6O
7QY9wc5ntwftE6pwW2sXciMrlvqtRVIWBbzD7RIr+FaKZJPBN90RWswXQbD8jXC4aT+70Cl8riVj
GRUZ07savh/Wu+n9N4BWI7XLBe2c0hT3Bqax0TrXUJ4bAfC44b1p9jEv4iiVDOQGg8RLiBS4+6kM
x6j2++DlE75gfSRKH9VRbyShgYzWE532a+uUmNTH6K7df4Ol3HELgExtwTYdlggB94UFu2v9L9Og
7MUR+q9jAtrDJJqrvaSv+o0ceiJa9cJu5lY5WUYEk1oq8OIMSzbpmb5KToUUUyUa5jfITHu+nw7h
jbYHWekddwKB+clWsuhPFmrZvGAcGmS6BWYQVFCDkUm77q3vhRXov6n0M+90JZT6hlg2A5KMgG1b
kkRNwP7YdhiIJg/BPKBIF24Um6M1vCulrEumh3OuEolkfj75hSN68h1A8Q7xhovdznx0q9NR9kWp
KyGrQlPD0lngjz4K1HaH+SwSofODPdZGL9mr/VdZKNPSCIs11AAeBCbu4C43S2RXD/UjLIv6m3AE
T35f2N2rWbo8l8oMaNeSqYglkwdE6wGMiwp6VG17hjEGj2jDt9hM33A5o0oNUxWDVQuBCUnZbrrp
fcFD6ckV9jmfW5oV+q3OpFKvXcTWm6FqkNS45c/6a+pFm3YDvLVgC9zdPR5DYfMYCHkiiTqtHKwO
MvBGwCL/SU33YtXbCiqtHO3nvDeV/HwlYmq0MMmA0477K48BSDVdYJqY5zE06RXrI8GR5wmYZXEM
myro+wKAQ6MHhSsjEioxh10h4Wy3q3+UjuVofnlfPvBm7dgm7F9RdMe3nmsjTMgLiIvIzrCpG2eP
ocbLutmv+iKF0oxOatRILdW3AxF4pv5VONZuuTMP1esnQBMBX3K5Pnr+QYmSuMzRrT/HkQSVKdrI
OwWtUGDwugZnQJitgZejUerRG8itwFEDYYh/wPFXqTxgUgY3yfV5KDcDsAg16DWow7D5Uf5sSjv9
iqqnm/rWD8ubE1vx292UosrUPvM8OO90lLPprCXP21DWTmG2wxa5HPOQf3m6blDOJWnUdMwyqMZb
iBzdCc7iq7+As7atuDfJfsuXj0V5l1gwYzkbcRyyiAnuWlTkg3uyJk5WMccXbgjJvD4MOCtACALn
JQ27p4tJDHC3c5oGTKnWRsBMcOS+SfvZBXWoA7Zq52NzxarJYN33X4nUdVbCHA0ayaEWxbyxmnYj
ip03y/0Wo5KfGGVai6Iuc2n1xipJWjgFu0r+WYTPmrD7+DTMPHctg3LQiqJnVkTy3NFpTYdALJFt
6joCbDwpq3KXv5jmcHV9lFtuM5DHhSS1R1lV6qEkNYLk2hG82AHkqo5ideYVj1w94Xw1uuavj+XU
gOUSV4kVBgxgoloy2WT/s9vL3zOglceYM2qc5pZfpWSmqJcT0z2ANuyjUDPPKWp9fCO+6EEX8akU
VUERBswuigGIOsoF5BqKBqBAecum4oO0VXcaZpCTPc+jse5yLYgOCbJhBsVUoGFD2LwNqvZeHLJ9
lY0bZZw9jnqy7MlaFmX8h1yQh6XDoaS75kZ2sh6zwTlZtXawK9x9mbkrRETf6fR7LZByBepSg1g8
RfqtC+B+l4WDkdeuqVj7eck2fY5FaHHkzCEw3+BaJuUDyjKXywl0PYhGgi9vbUzzfryvftab8GG5
//hKmcW1tTTKgOlFXKSqihRVmzbkKWx1x8B2cktu9h8uO+ASg6evdzDqB2A33mNkPYj1H0CZtUoM
5inKcNxhQ2o2KQAOzm1a/+ODsizNWgxl2XQtmdUQTGhYK68AGznZSo3UbRI5YpjDmWs5lEWzGmMp
TUAd4OvNf5bBRj3WEY759+QoOZPfPXYoZXCzG5bfWwml7ZmhhHk7EtSpyp0xakRWFctHkhjnO/EG
ODB888KKMNcSKfOi9Lnc14BbhqModt0OAOeH2Ad44x4wh9vo8eNvx1q9xiAa8ei6qcGWUToS1oYF
HChEzbkt+wDxwmIkQVhoN8BfBmlff+C5deaFrgRS2qKWWpQlQGk61cZGCICFXHWcwIGlj5qsGhbM
s269Q7IxU7GrBRHgVvXyo5U3cfd9GLeca2OZ5rUM6hRgcJfFpB81DCaPXvCkLucITE1syU+OCtRx
fpBqm1/KYz3ptVzqDYyGESLVngBQtmt2ytZEMkCqvVwfRz47bZ1XcuiZyEUaG/QvCUCYa+YemKQH
BJk6kh1z19lJ7dSWDWoGMKhukSjwLCdTKdfSqSdgKOISdBlQ0JKdstGd7K7/irU6MDKR2pA62CgO
1c+cL8p6dmuZlLNtZjGe5BIyixsCAZjdITcOtm809eOLcuKII0d4f8EmoN7AIgjGEcoVja0ohXXd
EnHKpkLZnlSHSCOQ3+Vhuj1NvsiiHFE0SiLwuXo8CA+1IYC25JjNPKcK5SaruSS7bB29iKNMSmKM
aZEmHcmDwq22HbbQUbAVcXWUFbKsj0W9wS5psXSm4AqxHLCL7eYh2nRnEqjcVT9HEqbra3nU24sx
4dcEIs5Fmjri03hLOBny3fSTdKq4BImc09GOZ6xSxRKMhrzA5kZ1rAOwAAQ79AdP2JsvIneBj5m+
ro5Hh8/lXBRh30JgtkMdDwOuKQBU0OHEYBe398LRfnqERlHySo9KfDrVn25aMD6RVeTFK/b8rIBt
qf/VRrr3USRKLE4qRA1WkduAw7itksXV+vAxTts/H79qtue5yKJi2rrIwgRoz9pJ1zRHC0vgz6Qe
NnLcj8UwI6H1p6KMx5TIkxzU+FTJbs5s+GzUUILfpFOW3ocOOv1OeMdNKHkKSVmROKjUXLJwOAUN
kAo0L2RMXr95W1T8Cyg1tkG+XCZlRpoRHZGOyCMwQqT7nv4QvMEZPKx7vv63xsSijIkBzlxJmXGl
ml3siLQQS5gdqimiK9qVz6s4sKKg9RekbEkfqKkEsGcUmNObNIjsEcWv/0pJdHqERs5iQV0knMgq
bM02fhFUpCiyVXRUrQgjBW+jQrzwjmNGAAJwXWRO0mkUQS5InvbsCXZxl/qEuSZB8MrLj8/B6X92
olhRv5ZVaGrUW8RGgq1OtrPf5B2EKkhl6sFrN4uT3usHdFteJGmj/eZcL9OEYaebgCJhmVam3noT
RNUMtLU3LzfchR4hyx1d8Sbb8zbt2OdcyaLeuzWVqt71kNV65dPkNqf4qwqCXuLvdFvFFhf4c6of
gsvbW2QHYpqGNpwEKiyc9PqCy0Usx0knYK0/wC+7nUOgmISPqp0c69+DXznBkVemZevPRSSNBVV0
yv+Qdh3JkSNZ9ipltUcPtBib7oU7RCAkg5rcwBhMElprHGIuNReb58yayiAYQ1R3b9o6i2T8cPfv
3798L9OaIGCOkeew/ihW5DEcNsG4qD8XTcyZrJmuqnrDy2URKmg2UOwqso2Iii0gz33aPRe0BdLo
aUFrLhrRM4kzjcVIvpJJUcJOstWp987q1hzV7qRj2GDcb1x1izXPJZHs52dVn7r10evsYZHysdnK
VnhELLtSt8IaoJSOHxBpKRF+0badrXF2M2Kvl9sijyBQe+DyfTq9fr+JF1/Zs8+f3QZBmJJRVbGH
mXfg5IOYH4wlNIPLLvOZjNlj15R1k9QKFL9870w2Re7v5IMKHBE0ti23wC4d0eyp48bKaMoORwTs
fZO/lwGIzEL+4IVzhrv+YSkvtLSBs7cOSAOFVMs4IGN677vbBvBOVbxYbbzoeKFRCDUKYFkDIeWz
3sVpMsZq6skf7rKwRbiK+d1y16ETqgfchowpnDtjkVbg8smdiZ2dnJxOAfw9iGXDrSDExuhngVm0
0s1tzuRuv1fFi6p+Jmx2cJWYFKHHhE0Z5pHTk5AushRetFFnImaHVfmC1vexIUM3lEc2yBojJ5ve
RiQ2l53lD9j5Ly/qmbSZwe+5XO/KGAsSHQGRd7qOIgyzJjeByWhZ8q2GkbdkzT3VGUAVF13Mi4r5
S/qXEm6m8S1fQXq77ik8W97iYyKXZDjFjrYLrmsVLWfZ29J9YIuaLxoNpTLD+9QxbDJb9KRicF7S
IDbkC4/41aiRMtSdXh9szxcO3lA7k1psWpkP6ff6c/GBVRlbLM8Gh7X5A9t4fJCEnSDDW2J9Nwxt
ynNbu96i4RInDM74JYmXbM2ZxPn7qvKZH+WZKGPYfDKZE99tKqQ5eGDaF85fgLW+dEXO5c3eWM7z
Ki2qFfkpAvq4G276EvxqFv9jOuJZX9c3rUATyoXmwsZeujbnYmcPrcyJUiUUMjMD/jUbCJHR79ab
rK10WXEv6e25MLbnZ09sHIxJqxSa/JTpGNfkopvMKC00qiyUKS82QJ/LYXt9JqfVeqHMJpzdnxCL
Tky9FcOXju2Edk8Lm3hZVxReAYWJIPLzmby6bOK2SqefJpwFRdmNsWchGJICb8uj3xfvofxL3MzU
NYUs9pMIcZHbuejHBAjOX+oxXZIzu+9qVLRprH/IYePXElB9rhi3be6ETuVZiDBpahou2L0ajqgg
CSAL+3opdgBYpmygXwvQUPOnkTdGsUTXH7v1kl1qqN13RM+I+ijc1RiyXLoLl4/xl7jZkxgGTSyE
ii4/jY7qZFfwOTFvLt6Grk6AU+vw/sL6Ll55ALGJQETAuNkcmrMZ1SFNJiyPK9wODeVKMdCFHbzU
CsZaSSRAHfISmH0+3wRtnBQx73kZnjvHCkE7GYx2aFNcRFm/fOdUUCMB/xYUEvzcjQkldH5GvYw8
HBsHZCFmUyM35tn8o26PmyayFtZ2UTvOJM6OS8+qOu+TXP5IfAwfhbvYbV2e/IXZsouywEEjY5wC
jBHzljA5qP2CRz/Th5PGVpffeSvWQuIf1KV1XbSSmgJWExGzGxhZ/Xxm8tADk0NCtN7ZniMPRP0o
mmDay3cjFV0B/c000Gy3qP4Xn4JfcudMU16uojEApCM4wcHOrtIP2F1tF16xDEh5Wji9S9I04Jww
fBVZgOv7eZVFw4VjX0IzG3MCtygD5sM824q3RRBK/0trO5M2zxIHatFFcoQXgSXJWBtQckhpabIk
2TIM4MW7cC5t9parSW1kfgNpP0dja9IUaBIOKQOy00p0sSyO/y7s5jxRXKJfUZIKSKywm/GK4cRm
D62trRkGlfivGK7z9c3e8c5XuKgtIS3OutBsMRHrBKHv3/x7KmLMnvEqq2SNGz+2kcdcUY3G559A
dpjnXC9Cvl2y/qBJBYIiZn8xATAzYIqRNB4G32H914zsVrxTTuoVKD5cgaav1dviBViSNzNfRVjL
RsOcBhlkOwMaf3giXdcmm+YcT8Od8SReL+znJcNyvsLZY1AYsah1+ceVK19kgIeByseMDMB/agha
eHNsaARu8NsFsRd1UweGkIbmVvThz7QFSTmNU41BftIOrGLI8E3hsDDMZPMvjOCzbZsHKdqZtJnS
TJgaNMIB0rhVcCvYqZX2rmGHVrcB0BCgmo11fzCizWJifGmVM/XR41IYU76TnwY7usokgv4HGp0w
JFNdlxnR00Xa4osZwPOVzhTIj4XACIqaebm6w8qV3tOIJv0c6blFYZdclXNZM9XJGr3mx66Vn5Jw
cJRWdRujXRgGvtj0ei5j5tZGZd9OpYb19DR+YeAgpaO7XkYmFJg5wsGTEB8ZLklREh/hQ2R+r6eX
lgh2BFkwBIyRoHnz84OU+3Xlj2oiP+neXg73VXX3/edfun26CDY+kE0BaXTuzIYKqIOKJsJ9D98B
hEvCYV83S2TJF5+ecykzpehANRcKYgbTTDZAt2OIwuuYommYhQibxXd1aVEzvYD9mjh/xKJYEw4z
KCx1xSoZ+gFkIIjMOXMRQP/STUO5CwDwGNKCuzmzJyCz7jX04UmQydAdA1rfMXSN0e7d4Lh4ry95
0OfSZvakjoKk1eAXfUgDRceNhrlLhmekLPTBfdU/DQlmEKBpiHfUL+2SVabAWU9i6WnQD22oES98
+l4BlwSwfT2LiusoSYaxzKUnbfACC+hJMW09fRHS+uvxsHWgVwrNWaDNk2f3SMnHiqu0gB3PYHIM
b8XSXUZ9k8Ox+xf6ziANbqShoPAClpGZAkYhWnflzBCf0E+HHpyKNB/ACNlqUkjyItoRfNfFesjX
N+az0JmlQrPioOeGLIIDbBVes/4645q7b06vAy2ICu4zUDGFN4szz+xjPz9tTCzICPGQftiozwfI
+0MTlUjYfDixiPxpCZqp7Qfr2S0oOQxaWWWHULVxosJWNft79bmQMf4sfqY/fRBG0tRIEjx2/7qw
c6BPaA4MMm75cln7q2H5LGx2yaVCbsokAhVh4O9FsSRFcEQpkfybS5pdbk7L/almO8qS4KxnMd7p
W9ZfVDn9arFd66vH93lNbM3nF7AoGjHLVekpT0h2W5OaDg+iyxuonmNY8Qaj+QuTKkubOHsMQr1o
RrnHJhajQfoJKH2S0wSv328iu8/faeXsBnJB1yhJD7X4yQOVOmywulqGCP9qiD/v3uzSlbXW6mKI
s2IJBkY03WzYZK64alf/3oJmBkyPvLb0keLAgpiY2JEgZrm55+LhiLzGaGEVVZwHwFyiN6rogfSS
L6565YrXT5288KRcSJtjz37JmIe9nsCNnC9/XNn0BWmL2xRALkR0k3tQiJoaWgDMRXf/4jMDpE1k
m3gDObuZPvBTFJfghmD2v7cEE1Zq58cWJ2HqeLByM3P61u4G5/szYx/6RQnPhM6UIyuHemhECC3j
dWG0JE1+BGyEohdIkasLCjI7OR0DeiJAwRHLyKBQ+IIpKusJ0J61WjjFTYXgujDVWqKTMtLv13RZ
DEixQVWiqwjcPpuLFrnB3mgy8RSgBtgA3zMbiWcsOAVLQmYmQiqaphZjhT+VHPqU6kPGZySWX75f
yVwP/9ixX0uZ6YToqY3eVKFwGl4n29+0jm95P2J0vbzrr3AL3JAn6WKVbJaz+ylUkA3w2IIt4Uu5
quuqKsJgwXQCchHgIWOrOYVbw2EZkaX65rweOJc1v2gJP6XeGOT8KXCHg0LivYqyNK3R+qii1/mZ
fxVt/hawyEfjqlyqdswcri+y59kmUOp2Rq9PJ+UghAQM4I6w5x8F2rus734pPTm73n9Ig9YrEgqB
X8BlBtADKzLfTKcgTMmI1cVLs6MXVRK4nv8nYXaX+UgOlKbMp1M13GTp0QtTKjULan9hFegTAiqA
DCpzsLaxx+bsKc71YBLB8MqfRMmzFS61F3X+wio+SZidCl8FscD5kXjy9YJIopVjGeVSx9MHF82Z
3WOnwaYSAGeOKgKqJDM3qarFwE8A0HdSd8Mjet1tOWFDHyZLcOom/0PZh2AdetftHgiLHymXvwAA
NHOHv3yJmRcVSXXL+6EsnPx7FgRKkB6XBJQyevjBp+xTUAveZAJj7/jesFw8xrPlz0xkCOSLaALk
7MkzHiqQccvu959/8RDPPn9mHQFkC6CQDttbJq9gMSSGbgUINL4Xcsk6fjrEmXVs6gBgMr4nnMa1
upZW3F65ViZSoV2NAWZ4E9H3lf29zIuKA75tHbzmmsajl+DzBQA7UOcbPMef0vdsy8xjdCsfVbRz
1ojY8BLs+AN3FLdgsQVdXImsspXb2SKo7jzn86E6519jtsG13OdBmuBhqC0AAD21sRlkSPVgkHVX
u8KOccymDeGuEqv4p1vHvwif7bumji1AuSBcuxFsDTnCnLZPLIQTTXHzFyizLmkT0M/hO4DoRv8C
L2OIdTpWKJ2dBN9UDqrDW8qqLknSEP4QvIQe2qYqpz0tNmldup/ncmf3M6t1KQsGtTsJLUlQzHHZ
+1utBoVUBZWewfhB2eE2PXokl3R7ac0zPUMhXmkVH4aWkdEw+rzhlAkoC4o3+XawMsx8t4LlvX2v
3fNQ9Y+T/bXTM7US+yD2wEnTQa1Yytm3FCCyb1OXdQ7q+/F6QdzM+/wibqZIYdsJXFlkPV5gxoQW
AxZMlsFvhcH2o3FkKG89kLqQtjSXcvpL2zt7K6VIUxu1VrpTHq+1+rYIVRLEC/Ck87baL8ubBUTN
lIkSh5zbST0WmHlI7Oqh8Ymkk5zqV7JZ3KMxwAcrlJev/9nWip+yDVCtwwMG0fC8tcIDfKMm1tmE
B65DNokh6qpXAoa5GvaoLLdWXXpR1DN5sw1Np7xCGJFM0NfCza8ZP2ez0Z4HC7dzh17XzegsKM/F
23kmcba7fh4FraCkTGJ+L1I4xTZjmvDs2pwoyLaoeFouk1zUmz+FIo/62fzHBidxbcqD5qcViJI8
5sZBy04LK/t+L4V5i7ukh4LfKjg74QYhmecUNhtg8V3xFlO+VwqN1ospMhHfe+4P/To+Yd7pLkUq
33YVRJaWuGb2tatpA+jI0p12AKNZHE+7ePNZpV5G6w/+Z2beEKANGUqf04lbTa+sDxsr9KhqajsU
LhSHFfMCS04JnIYlUOTLRu5M9szIGfzU9kHljcz3sxlrFDAS9v4tb6bIxynmwmFeVtNfK53ZuCrP
mBXgxpP8zN0ojwKaVNl4nCUdlZ1305uZFVhcRpd6gL6KVSWwZyKGQVoceGIzRa2aQmt4vUYQh4sY
IM8fdDQPc7tX04WL+FVbP0uaOezN1HVdIpeQpLz53lrUlqbql5bCdPcs5pDzHrggcouLjgBRg8PF
IQPIWoyGI38oJYpaYe0y1selNODSymZBQtpJfSQCUu/kh4+pdF+0C2A/Xy/B551j8s8WNihBU04D
dg79cdakhVTQbuUoIx2yTV5qLODtM3t4fsUBJqqpsoEavcQIHuaea8ppKR9oQ/TcI50VVUQxQirm
t0VjcyDPrBMayg1ZUP75CjWDVw3UZNB/KonqF4pAmctDuQhBTzjKj34B1q3k3WgGs84lV4xX0oh+
d/koS1d+x5ke5iHKrjMlcbSCxuEMu+OXapVzMDF9/oVmW16JHuDZuoLxhnYmmvN2ocOqUvxm0aJ+
2W62dDCpqwZKLABlnN17ESUHnpPBOFlbwVULALpYJdUVGv2dSoehG8Hd2dAXRtjLudPTwr7PzfnH
Ms+Ez19jI9NTeYRwvkqo0RWOXHs0EmOiqce6b6whrohcXWfjk2g86MpSb/6FY4fTYYD8XJegcXNV
a+Wgk9XSQCY4AbAtyGZ9NSe1NpAxAaDVIljR/FHGaj+Jmxl0hYs5b8pCNCmpirdOEsOjGT8Eq9bL
Y/f7nZ2DbjAFMhQDt0cyMGSJ053dWVXy1R5sux9Z2nYvrvN3noYAkPYtRhzcrTTqg5HJ7fbFOnMW
eaa/Hixukg7SADSSS7w6T34PdRemXBs1T+hkRz+b4lWuavQl7aI8pjkny6+TocAmBrqn33R5GT2P
Sikc1EoFQkhpiN3L9/vxVcs/fZ95/q6XSklv2PeRnRAkd4bVo16+jA775c1GZ8H5uufDw5KninGN
3jDADwK4FT2LjH9abRnxLnLxi+X5ueX/KU5XEeTDkwbB6udT5ic58jVDqWEmgAXNiCWBI/aTjIJ/
ZEWNYdEyXd7JXyJnV5aLIi+IYrWGvWhCgLlMbgQuuvqt2vBuZ6W3rDbq29OVAP6Nxab9y2r1S/hM
q9sma9VcnWoQaapOvJo2xaqyBqsiKRoRllyTL3HRbHfVmW8S5T7QMzIsdaxIb42elYlmei/ZQGF3
RVe+iX0n4V3GzQuQ74XiwLz7BxeYadKfS53jQUtyqmtDg6PlP+BIwrWOUbW/1lPFjuzTiwtRIKuV
QRNnoHtl3tqbqxirHPO6fhqKg9i+GTJHa2ld9sjLxu2h4eKltTGH5DuBM0MYKXolyFxZP+lC41RF
RmOdJ3124AMX/kvJ15QfRaLztjC9BIFnCX694GR8tfyflzy7OGro9YYRZfWTqt+M+U2eTmSaQjIZ
BemC3Pne+Hy1+5+Fza5MoNeCUvEQBiArmnKBmWoN1aPb76V8qVEwjTk/xtnl4ApOHcKmrzHgqI6Y
hjfQMzOQHI0D1oSOvO6F27FqfhWDqgAuFBr8nxa+wcK5zjuMQQjSeIaBhfLrcKUAESwwgbKGxDTL
9CXOEuT3xQt6tuKPO3TmmHKaXLV1AHmYscaU1IvxWDwxlFJGkhDsq3tAdqkZFAuD60um6JLlPRfN
LNWZ6EgP+E7UKojORzKJh05cCCcWNPSjEexMgNYpSmlEaQ3aghe+bElQ4gXJV1GRkNBbRFJYOrmZ
vyn7aSRxOqQxlA3MqlogUQIK5XAPskPM1y3t3sV38nz7ZnE1hn/R/BsM7OFi9KLoK9swGFvWxZYc
l/p5Lj1Z58Jm5kbw/CIAnRFTEzbCGsOVloFsvuhKL23izKjoY121uZfX8LkmoBlSZSugobk2Fc3k
gfW3nOX5cFC/MaQf6fczJcnVuOdCDheAE4i2BWCdxT1qGzgCZr6rqeewaR4wzJnltkWxPARKi//D
p/VNBizCf8/IfVins6+icUoG7xePyJi/qX5Ecu3H4K2+NzCXL52Bt1HGiCCK858vXa50mdHJRf1U
tpUZjEBWnO6/l/D/KOYvETPFTDQ8e6qe1E/xfW/Bw1gZNHSVtYRm5nAxG3n54f0lbKaYqF5ygSjj
+Iy4prIv0KnY89FVMz53HPhryrvvF3f5HfolbqafbdN1YEnF2upmyymHLvNJ1h+/l/Gl2PXzFfol
ZPbYJToIZLQEb3ttjVaefvRJF5sGxS4D7NyBZbiLlNmX7/cvkbOHL4IxAUYKRFZmFRJxJJFHGF4W
3p8b1e3W4Cy+5lOq27kr0b/AoHDZVP8pX5/5iVM7SVHOQy2R+GnRw+GkGKHT3YQnJUovvNluWxud
ipjZVRdS9+KCBs0xOIVySvuc3YjORvnFQh+ORpKbZgNizqNnhvgmQHOw8i1vIx1recjhKfflIYit
aIcnxf2DvPA/Xof/9N8ARp2Mfp7V//gv/Ps1L8Yq9INm9s9/HIq37Kap3t6a3UvxX+xP//zVz3/4
j134WuV1/t7Mf+vTH+Hz/5BvvjQvn/5hZU3YjMf2rRqv3+o2aT4E4Juy3/yrP/zt7eNTbsfi7e+/
v+Zt1rBP88M8+/2PH7k//v67oONy/sf55//xw/1Lir/7n/9O3urfrsLm9SWsvv7h20vd/P13ThDl
v2noaAZXMY/2WVAo/P5b//bzRxL/N1QNZV0HOzSz81leNQH+RpT+ZmAuWkW3Fab8dExD/v5bnbc/
f6b8DYlTOO3Il/EyOojE3//vG346q19n91vWpld5iMfu778j1zvzyxGro58G7UjoqDHYcNpn+xoj
IzHoYSDu+wotNVlHpYCMJVzJ/n0MDi2pno0rzg5EVPunu4JCjTSMkslrkaZW+Nwdsu2IfpTOrNz+
HSzXgrfuR6rdZneBM1L+3S8p8jlsZle0vF3lBq++1ZGcEak0W1EzMSLJYVZFXynAVBHNdrJG1W5z
K9/XCSk4m8u3rbIeIxprqFrbY7aWr0MBcXUorSoQGUhmelQe1QlArd1RdJqOTGhUT0ljqw6r22V2
IdFRMxHOBTkiOvQMfUwhaADPDA66iCFUBkoa2NFDD6IJNmRl0KK1DZ8ETy3+HoBISKActYmE10VO
wDNj1iXJ9yh82NUmXulrZTU8+G/+FkX16bpZDSvk097LEX/KZq+Va3UrHbOVDL4F3hpeZcCtsBSB
GBH+B1qcn3Q3QqG6BroMZ1UH4dQ6EWLNa45mq+qk7Y0aM+MgYcfEuIX2Gfi1V95Rf5ZBfCaBIJqP
yLARHnBiohXjS/lHfPMoxvSPhtwh5/qoH1IDjnJLtJoE9+gZ4bF9L1xE0xim084EK+9J8VA9+M81
4JI3wY3uTtfgIQKqb314qt6rlXfVZGQQaXebeSy/fSx+ZHYA38aMaYgebQAiYKSxJwmbSuB2+I+k
fmGw3M2GfXEciAkspIGgRn3sHRA8xrvaRjI52cS7iYx3sFeUP0wEEszG1o89WDaFDejBcBbZTftc
YtS7vzKOkxUCExS82Mg+hECPSWHuGShEhy7E3k3thABQRibI61kT9R3plNXU301g7CnNajPQ8Cqk
nqutsElWuUVbNY5TwnAdbyV2fieb4HuikqMC0V5wQODseqj2Cs74VAHgYuOvxaveNu6EiGoYVN5j
vgoFxA77JHsA2Zhocl86nZse8RLQbtPXJDO7VWvrbrbynqZtbKU5BZKCrdHkXbTAbGwBiPBjqBbb
9qKNOywLe6alZDrpbrlPMAcxmR1aJUiCMrvi9rSFCiW2AMyjB4ZnGz5Wq6m60U0QyttItyGDu5+2
DBwJpKiaDRIrtH0gUYOGrk2IHODrRDULigTd8Ihxj9xqREKzd3UcUQxg3oLVRWmELiOkYS3t2rNb
U1sPD2yUjKuI/6ybvttu+RtPRtEvwZoBGbGTTtUm3QrvwHrz7M7KNBJ99F0z3AzeW5ePkUdT9IKE
QJZAUqw8TJS/AQRPTvyt8czbxR4zapZvczvW+Rs5XkvFbbDuC0vEnzyOAGMtD6kbboEwZaKZAluB
Sktv4huBog5QnL5ImpcyJwYWhoaoj2Qnzr8ggPyqItpY/ZYBh5Su9wMkelv5ygCNJH/VPuUhKQhy
OU7Jk0whbBAXYFJvyh0ED5GbS9RrEckCdA3ACeree/TsQSOYQuhomtHqHWe+im/KQ7JqXhQa6mtd
pjJqr8fOUoB0TkaPDjnFQnMgCgKdTt3kOtEyqgDR85a7KSKiXvu0sBh3ofwgmoNGaQIgLZbyyZxj
eWp9kuP8sQz48Zmlr2WrVEzPQVORld4LbrL1XiLXozyY2sMXERh/ZvowHcZr5UdoN45/o5iZG7ji
Xt2jrOAarmK2m9jWijs/sn3pjt+EplAg3PMs0Qm2A75QSvKIRttONiMOudt2pV6LW2RNXeHdWGdW
PdqcQgwBCiTiIHhGSQhrnK96mGPw4L0I096DH/vaqbR5riYM9rcSENcamsA83jEOMG5l9ASfrT80
dxktUdadWsy69ZlpBFb+ooWm2tbEyO0oNoWSpGBiMyNkNBwFddcEDFHpe8eRPKBNhpfCHPp13ZBi
IEKMQTKuv60GogRuzPhIUWAIgETb3mR3uVUBa9pMsNo9DyX3gaVPVdA5KqTMfyRw9l8YAArajAuz
iR0f+ADCZrF/dem1nXnKzZQaldSE4h7ohfdsGlsAqCUc1A9ojn+WSVKfv+0zJzn3xBSNzXjbGUpo
d8Nw2kozBfQB0/n+YXF181jtpzz4M2hgRAXgw3M9iwd7zxOlIjOEPWvRmW5LRzv5MHKaU4AOHPfB
NxfRNOfx91zkbIljN4aDEXPCXrkZAFFgPLBXAU7MOseIe7Beini/pGhn8ua1ayBJ941f4QDBw2Mi
7772kOz/OTy22Ag6j93msmbVa0zhSbHYYm1sKK7cR9vJLtG9wjbVsBrrNb1T0U6iE8bKk9B81dzX
V/JpKZPyJTyefw12BGenGqEfU2+SSNyLju4MGFEKTDwU92xGaBmFSbmwaPT8g/gFtDnoxJ9HN1pX
6J1cNuJOuOFR3+DdMcLwlUSlxywGjVNKecUWAVEiErGBI4W0H+F2Q2qJrzyIwOFjxdsOqKB4rX5o
eLthMLfZvv6RutpOvQ3QFUcz3PG1gO50+CVP+q32LMGkdKjTG/goYdUgLbwDy7sjXmcGgZs5LMHS
fUnhYEc/rXGWSKyNyOdCv8Ua0TSIp1+iSkfK52FTPfRIjO8ynUyFOWzCXSsxz22oCJIfGhxv+HID
ncSNCq/ttNRA/YHbeJ5amn+v2UmXA59PRVGLO/BmeAqBb65hvxs70JxIpFkMBg3JUZD7rIi223bv
mEwz3kW4EtKmLACWTaK3pfwyipdfA5RPmzVLABVKGaTKUIq7qnSTnAXbOnYr5ayJW9eg4TXcWHCl
8impj61B1cCdMszhup5K1QGg3XnsTJ2IdK1VBSRA51W8bweeqDDuna1nFJ2aNUe6ej/ItoQCqXyd
IorJLRV8kj5RAxJzdqdRJTgED8JzMtKhwgQuEn2V70r5K+d11JOsNLYnYa2XJgcQu8YRUqfVHamy
08Bs8exopj/e+EBxAKe6QfPaDKo9JwMELrxpH7hb8OqNPtGu8C6iDoKnOa0fCiBqTmY+mdwPDJ4D
FCgydfRbPmQNNXTCw7VS7SG1Pc4a69ehsTrRzIMdcpDNa1iR0qN4wf2H8n2oV4pBAHE3KqRoHIQw
8D7EHd55xQzvS51KuA79Vi5tEVjOBlFuanz5aDVqNIisxC1c2QkcvL/1xj9NvumNqz67go9+b3s7
Ywu+YEUiGUdQsjIIr5Bgm2XU57b+CY90+K64emGNSAkZZABCDXZUdsrCEnpimPgOwbHlSajb2U5X
HLy80UAT+DKdHb8goeMdm0dja7iBxZvGSEQy3I2ubifXgFNYideaGwMMHYRXFrJaKao4JR1fo3fM
B9WvcktaRFYT/ejUXFU9EXGvr3zwlfzI4EkgwWdsprUcktjNH+toI+27dYqcCaDAeJrsjWMakr4F
2pwnkrqyfIlA29E63W4Fa/CpDJ+9NQdYDI54GlEjmucmz9OzhMIf4fp5eP5HIW52J1mwLyCZbYga
ZkQ/W9+kHTVPz/J8P2gOHEFUHnhHQ/Tlwp3R76rKDLN3UCTeV61TsHoL7df9tAqClxHRnK7xRMG2
wdQNt0lEDPQBoGut3ag4z7vxDkg0uowAjC9sFvv5zxGAadrB1bUrhJk55e/4nKbRW++EGx5o6XZs
CVtvoJWKSoHqSIgKf/SJ0yahmU5Pkso25aYrdWIAQT6qDgO88iQvgFufI2hyCv6tKVd14nDasxEi
9pYmjDF2liYNlorGM+G6ajHAHCe0uolj0vzobuJrY1PvACU9xbQISNQTvdyiJ2hTgK1hMiUQcjPg
OBZrtObboJPhIcEtbNBVihQDmUoruU1XoeX7NLR4BAHtc40uUITO6Ic3NuNdvZsQ3VmK4o71XZg4
qC+fgkMX0ypFCD++a9DgNw1wqIMb9laN9qcgOxaRneO6GuBlwoZrV5K/TbJjwmNUR0QqZLgquCNf
bvK0IoN+3fcnuU9omTuitpHiuz59UPi98jh0JMJos0x1DbSFXUc1FEAx6SPTwSN8ZlVAxjqmwJB6
RdahIAPe/8QdnZ4mqV08Zq60xSKczGzvDcWaED7g5xLL3FhIymBbpFW8CZ4qkXSuv+LXbHIvRAIk
vPYQ8GVWuEK2pbCnB20FAlEqHybgbua32sv42G/TrbYTUpJu+6t6CwhJU9kP63bbXHcwMrR4FwWi
bv07g3qH6L7e+iFQ9ALwpu2TfW9jzGFv3PXou1fW/GtwnwVABCe17V+h1AOmdsWzRvTG5aTUnfYV
FXVEksUe4d2rukWY+MoiY1Qu8Ihzwm1z76eYguZvEMeZ3UuOeA/jjgaL/TLxNjP2yLvoryCKlkYk
PyugIiTXOuu/SEd7LHaRh0CPAyQy+Gb0wNRvct8SBZXkQNBpHxthHY52DMPQ0kDZcOWp4h0PbkVD
m4gq5abhqVZtQ+1ebpCc7ykXPXL9FkmTqLA0ZY3QPw/vJ3ElFA/DeB0oTpCbSXOVt8cgX/dAI0Kf
Aoftm9L3vkUap2IpjMwRc8Idq/dyy/V3WJ40uf1t7GHOG9Zt3buwZL2pPeduNOJZpQUZR1tZK5TN
udUbXAMCVWt4d6Lcc/Wi2w3e602LMo/w7iEbTrJjhzuGAY9Sc/of+RX+P8Jh0L4JlrCTfNrf9qld
Xk39NV7vkbVB66uksasX/NbAr0Ts8RNfH0XvkBYHrYDtMdXHPGXRfYKAGKpGy9datngU70ZLB0CE
CBD76L55V3ac0zkZoCoHpFFqfMuXBL3kMNBBSgpsuUyj3CkAn3TdgXu0vQWcUUiDlfcRGt83z+WP
yKA6Pu62uMc7h9f1lYO97px2GwGdq3nB2UlUhfq4XrPS3gskGDs6IplwBV9kG11Ds5p74R6A99KL
AZVNU5pddzXpA+D5I7Cv+FVyjelL6X6qiQjW4yPfkW7Pvaur4nl6Tg/dc37lbcTtuC3WSF1uGWdX
QNIDC+5xI2uqq1jAna85+O2WZMNKDM3clsBo3BOVZwlIdaMjESl0ACpARL459i6/6V3EqCPcKMkG
9tCdgJTRnYcu4gcERoAJskBSOoFboTD92Gbhv4RDRibt0UNJQSAJsgfa2k9vq9jkOZreqMW6V3fY
5zXwSPXOLmLSrzxLuzXgNGxjwOM0FF7EzrvGC8m52TpRTM2trhuH/1/mzmy5bazZ0k+EE5iHWxIk
RU2EJEuyfYOwXTLmecYb9XP0i/UH1fnrkCCbCFffdF04oqywEnvKnTtz5VrBVsVJEr5Xh/Y112zB
cZ8DcRW/Zu/edhDuADtSLKx3xYH5JB+iv0OVnK/L4FbKuHiFb8zGNvyeFisaW4xVra/zYZdxD6ML
H9lyvZI+fBk2nuSuea8fQhZZXA038cP40t0JW27i9+5nymP9o7lT+l36kD94Hdu+feR3NE5LVqK5
G7M1r/qAX3rb7gISWAcDpt41+KZ1/uB/QIdTPwndTb7Dvd6JP9vn6K8Effp9/UrOc1s+DDdgHqRX
4Vv3Au5Bgcq1/CDJwj8n5HvohjdkmvZF+9iF3wK7uPHQDZBv6qfxA6IYnq/IM/p7ZfU744HVfc32
+pRNORi2Gq2qg/Gtfsq+1GvuuQJFGP7q5pXmzE1W3HqH8pX8A9djSngFXHwfm/eEciiMeof0qdiK
d6/GbWYHBwKn+iEge7HyX1WSyy8jfIu4lX4lfEveo99sDbw8h2Ut5Nyh2+Knsjf2OWtIuNGrtl7s
fJqaom1mw5XarYxwE6orZQ/BHBmW5D0Giu9uOlZtlX6lScjfAbfZZwfCxJdiC5EzwwOywT1BTL3i
a4IX/dFSbVlcC/t4Laa3wj4kmOglYGZTEGjYLEhEpqW2jXz11/gt3BWbJlm18M1vrIP+YG6KdwJB
PrenOccOH/Riq/krzb3Jf3nvo7LquB88Wx32RrPx792Nudbq9XiwnOxGCqkvhMR9Cmu1Ct6b91xY
1daquPHlrYmOxMr77e/z+wqOqxyud53r5Kb+5rP8xY36XeF23VTvykp44Xbsd96buW5uDPWR34tg
jmUr+0kJadWVRE+aXbzTFFXuhD0pI/8W7SzbfDbuLadUVuozex1XEW2rOxJWaBP6/ZoDsBW2pU1J
QmEiy3X2LbFD5Mo/6lf9mffQa2ArqLahvKKl697xtvn35l6Dtj04dO/NHf9EWTFp8S78Lhe7VOV4
R6SWYTz7LqXPY05lvtN2JONvY+Ktd//eeEEF1ym9KbU1wBL7wKwInC5xpT66m/gjO5RAOIu78Vd2
Q6x98IuVuUm/ZpvqxjtEh1Kz/e/T1PSH4Kf/6jKKD2BOrrj2X70X4JjpQ3ETTgGku36igvBDviEc
H1cEXiTopPyp3KKW8BU1zTtxoXwJGvT8QadZkMjQA29Ixhkpm+JpQTPQ/vMo7orOHgs7vTfUTbgX
n6Q9r1xy8sYhau5T2dGLtVptm3jVb+Xvte0nW9Vc1/f0u2XSk1888aLIpbeStBKtYOGLJb1rRKou
L8Nt3azreDuQCfB2VrPryDm/pX9FvD/Ww7gy7mJplcWPmnc/Ct+a+nuHu9FeDO9efh2qFcmBaMO9
sqtv8eXmLvjCNV3H7z1Bsv/cU7ugjoCHeDarm6J8aONVVN0Mqk4m2h79tWjs41VjrVTpvk42Hf9X
kOT12v24UwaaK9IfHsUe3tJw8v52Ca2Apih9TNY7cfStq93ohH8EgT+GL9mWCEZf88TybBKorO7P
hRfGvJDNm5/VmGDKKhrn/Hf6vgDpp/aa64+P6X17r6LsI70L6V4gh9bZ+la/879H724B8/tStvAz
VTZ72ZxYniEhGktqTL8Lx8fSxudkgILa7fhteA9v8cbkrdGCI9TjmzTrxqy3UyVjCvJ1b+cXH4b/
kLW7Vn0K78bXf1A2/11UPimU/lOp/qOi9v+P5eqJTPH/Xq52fuRZ86MK0GTOmvYjjj+EXROk//t/
fZzUvKdf8nfpWtKs/4K2ShEtDUKTzwL134Vrenf+i1Z+XaN7QDNRAOGf/Kd0PVW0NcuA84oc3kSE
MqUT/1O7lqT/0jWVrgNF1jQdFhPlT2rX8pT/PNpA/Arq1aIOABISV4v229Ota1RK3RbhCNXKraqt
UJZNtK1CoDxtlW3B1WpHpR0/5huoGmry7H8TKitLmg9z+Mt/fweHyJRl0zDn4sdyXrRhovAdZdRF
lBmIOcURsKWG5mtaSuRderBagWGV4LEi3ITRN+Kz2uvmoauE9hCNmbUxTLFzjtb3UvZgAqHMJwhS
E5pqRBADrOfpBHWdK4uV1uSOYUHYNfDAtLp81SVfKl++6XXL7utbz6CpZzQWCCxmWdzPKTmyPIdR
+7KY1Ync5Y5mRY3ttzllrpAavOh18ur6KGcO7MzULEueDgNIf7PPnUwm1xMNj1r1xa2l9yygAp0v
sC9NM3Y+o3A7g7CX2fuzzK2f5INkkCN1pOg+18jsWVyaxH1WQ70sl+8N6utyqe6uD3F+Zf49Rsh3
FO5LAzbyWQ40C0d9GEYvdyYgBTWrdUvP5R0AjM0nz+cGfrJ+N1UR/c0Sc9LFlTwyPbsfXEHK6eYP
c6ewHtNYgIPMu0m0pXbraQBn83pkZXYX1K7peYHCABUSBSVRdRouNnwt2Zhl0iJlCNsWdk2n9tDw
ApuByG872HW+RoF9N5UzqI362+tLd2n6QNfgRqGy0+DrPj2CoRVEgxqYmRPVz67Y3luFgASVZ/+/
WZntD6nx2jYK3czppcwufP2m9wJb7ZZ0teQLDkUhR0nPpq7BZD33dND7Z0MfRtM+lLZ5uy6d7El4
lA+dk8NMPJGR8IRLX6MX4b6ntrsUMlxYwRPzsxV0rbCJgiLIHS/VqYiYK1RqNn88kycmZndKJ+aJ
bHpsEqt/T9OneozXSAH8CyMqfe/QhMEFLluzM+VroU75R8uchsdS4710WjJBWxc2xaXZOrYyO1Ox
1Y6V5bMpPM9aKZ1nB/2SY5qF8pNfgmfnfwYyWxDT7cQ+FtndcumMEJ8m4YMXC7tUhx7HIIfX1eaC
t58+euYoTizO1mdAkCxRUiFzAqMlP6LaZvY65mSqLXHB1V+cPoIcQ1PQ0YUV6fTkmlEUF2asZBC5
PfX9sKrCpf7rixY0IIGflOmiMfMNedSpmh6LmZMYL4P3Vwpc5PpmvmiAHmuq0pMasDn9/KhyW41l
V/hmmzkiyJteKtdR09vXTVx0CaCy/7ExmyY1LCRNL5rMCaGRANpV9CujJgd2U3z8rQon2+pPC7GV
aCWSqFF/Ii2xVJW/uCkMWFhkdJwNeh9Px8lpGjRFqTKnUp580lGm5vik6vqhXAhrlgzNjpTfFGUr
NAW7r0az1vruqto+yL4FprUQul2IMxTiyX9GNDtYYeO75mDVrBxwwb97F9VtuAhnuHh+j8zMTpNQ
ZIWr1jm3UwthTWVswuZRITfduL1tCVCAjEtO6VKwDDESYrKTCIhKjHi6Vn1odlqux6zVprz31+Uh
ALRcwyAxKS8kJimIpVtjmqu5yzi2OIvZ1KzOLMtPMidvLWqoNBsbd1b+OlZkpEgAXT8P0rTXzq1R
sZN5GyFkMou5QfNGgS5x5ib2Ix/3rq9y8JzBmnbq2+JLtx9eAlJ0163OqZ8+HTGcYf+xakwX99FJ
V0ueGWrfTVZdmiRToDCgD7+A2awd/QPSbWASU/VEe9MrmxIdjEgk9K5/xMWRQ3z5KQmJudk3GKlS
17nOno1VmYQiNfcWJJ+yFMddNKOjOilDaAUF0myCBUVPq8GLMseiBqK1b4nw1DDP18dytowWF/Pk
9SVdkU36qWdWKm6zZmiVwQFTfC8CZh3BowZr7cm4Fe34NjiQy1vw1tLk74+3DjaZtqktH2LDiY3y
dBGjPFA1Kxwnm8JholYJaOTJAdRCOfL0T47jBLd/XFyen4u5udm5EIteLq1cLQ5pI1bljecZ0mjn
Y1dAHNZ5ar1LvbzM96XbNeVCK+Z8DSfTrJ0iihMr+xnbZlmPddC1bn5QlLqE8hhQ9KA+tqZcba+v
49zBfRoyJoJl7kBewLMrlrfv0Kuilh/8Uttlo9muG0Er1yZdtqtQaMm7y8KvqqvjhbMwB02RAlHh
hYccgyyICDf8bP/4QjJWsaBlh4kxVUWcpCqQn4XMeR/fNuIil/9ZLuTTnka2ZeozsHRlZs+oldyL
jHxwiiQx41UFhZSNqm/xbIhVzJWcR5G2Nq0wp5Y4dm0C7gjist2YqHm01lJ3KgIa6fg1qcSM/jUl
1IBr65b7kLSCHgMRb5Rmq8dlRE9NhTwkVfo8StdV79fl7vqaXZg7A1EehTcT7wyL5qHTc5AMiNH7
Y5o6cRE+xg0dROZDH8HD0wq3jUpKUgpfgkbdV6GwVQRrrQ7DwvGfZuv0JPIFugqRgmaSytKn/Xvs
Tscok8s2Th2e3bsyjW8Lt7rl5WvHQW03stCs2jK8J0e2NPT5Aws6HAhoJ9ZzjdfVmQsoKsHS8jRM
naqKvwhjvy0y4TXzgjvB627TjBqTWP3QPGkTjekfHxUyd2hy6VCDQIsx10qA/TyVs9pMnE7N11le
33RQLGXhQ57QfjC6K1V/ur7O82BqGisHRKL7BSeAAuBsks1hCBJDSZyclhM1+ohE0HnZkxYsVBwu
2NFhSqBTZmqwZ0FP7Ri4L68ZpdgJpKCy2zG69QTXyQPzTSmGRXWumWvTJzIZ+FJx5EiokiSaxdxS
5Q+pkFTWAdaJZwmKbiD7GmQuQBBsulQ8p6woLi1FwNNvPd2wqoxIsUXW1ZwMz3x5KymjVhdp71RF
Qe9ENlR3VZjlC2573no2eTX2hoVHEyXwvVPi9/hcjLLiV3rWdo6VBAJoNEVrzV3LVXbbCZGYbtMk
F77GkV9LT6HbVYZgJ2UUan+ZcebRRGBJYm1XpUtrM1oj8ddaaRqwXyP8GWth6ERri+5QI64TMZAr
mxSQ91bI2QgGvy6il5iDAXo7MDkZ5KypwLWITa0GK68P8Mh7b75WheWCJ5g24WxiOcakBAzeuubZ
gdRVTx4VrWudSnoSxhd9yquIb75pom9fL5zA2daZZhfkNDkBNBYMiUjxdHYVFOZ9VzQogWtvYvRT
bGml+nX9zF0yAXGyQapN51aUprNy5NgyDUFKLUsbp5fBOUJB7e9VeEmvG7kUyECFOcl44MckZWpf
O7bixukgtkbY8CZUti2FcuLPgJowgvJcK/DI20awuW7z0sCOTU4/PxqY4qZyWQZx4yhkmJW12nT1
R6n47asex1lpXzc2R4GfHfKZtUbTJnfJIZ+A9YDiJj55eQuCYOlcz4Y1NzSHmw9en2hinPuO1tG2
xQ4CwqOYdldYCy/becB7Zmm2+VJXKoTCwlL0RhPW3rjrGtv8Fv60HrRb2ZY+hNDWnCW+u0vDm/wV
PDYEvKCiT1fNUlHoEd3YPKjycGe5gY2YiiN02vP19Tq/zql+IF1iyNASncuwNJmXCFlR1ezHADKA
8qbeTKqhS80IF5zwiZnZaIZmyJAbwkxdCIesib70prKQlJrvPFZYh9xXJXSWFEDk85ROhmtti6Go
ncocgYw0T13eP8mluO9BvKli+F00cwBSebVSC33TC+5ChHIeUMNab0xMUwofAdnT6YoVblq2tSlU
TtGFt234nEfAMrJxm4fF2q3qtVqqS0M+v791LlKaYekHoOY458wfCjfSe0usWL2WjAEtmpEdwtUF
Go1u0b36Hj6YI10+S3Q86jSWU9+PYV4qPFUkjXtvlh3xhiTWdWOsnArolZYOG0kvbzQz+UED9kFw
9W3QVptMrx6tvv7a0GVHo+/94Bn0mabGRgw1HRHVHiCxsPHq8a7WxBthqL/0GSUAo7rX8/G3EXlb
L6QLoAdtDJt4lX/3K7hTuvu6S1ZN5L5N9HNW+yvNX6F9WOfZcI/WlROQk7a85D6jx+H6WZkdyc8N
BgHlxMWnK+QfZwvcaGbf1lE3DTpcywkKcuBmtGThRErn9yrRLWVJipJgmsX53EZ+FVlpGVeOW2dV
tykLWduU2iRdhKQdXXxyZFVfhmhw953uGxH4tyF8MXvJrVZCUK+6wkF4uFgJbQbGt3hQctik67oo
Nn88G1z/tGgTD6N/Or/J2mCQPXOsSyeXFDh8BlneWhJRiNZZwYIHnk38pwM+9oXTz49usKBrChiO
O98JTFKmZMk2o5b9FciltxBmzKb+b0PTaZKRHSIont3OwSiJQ1RK5kGW8mZvBCldol1sfUkCNmCe
jAn9HoW4wCd5cXRHRqePOhodMYdViarkO1KI4Kkgjbe9XMQ2aful/NCl4VkTuR9UWjqy5rN5bFNu
gTIczEMoKrdhrcIQq9LyoFv+AMefsaeVJFj90S75nNFjkzNHUXiDVBpy4Tsh0BkumhuhyWGILP/s
ITOZAVhhiPjAiZxzXpFQM3GAkV9GchGgeKZUbzEdFOjCvbq0g/zxiE5MzUaUyMVQW3nMckXDpvG8
26YotlnS/fgXZiZVGSgDUUebO5s8iAq1GiPjoCaw08Tqxs3ztdstFSlmN8jfE3dkZrbjozzNtBRO
ZieW1W1X9ns9gAGxoXm8K5b4JT/319Gt8WmM3IFIBoNNSALjdKen/dBFqaF7Dre34D6EedqX+5hC
IkjZJvBp1TXVut3EPhJ3YRe59ynEN6CsY6PvNknR5ukuEfSh3tVjM+jQAIhq+BdCJNa3WI7Rewpq
vUOCWRALZWX1LijcHhCMvwmlvCrezajvs12XSCLdWHFaAIfxQjPd9WWnQpLly7lkK5Zg1G9FP7iH
sbeqwjZEA/isVUIYlJUlbcmQT4jfs0qNmz0UcsHB6LVCNFYeLwthreehLtwGVpF12ySs+/dGKi3a
eyzKcqu+l8Cx+2M+vvq6kHmHsPO7YRNpXTA+BmlUS3eZb4bQFnSxkUO1GvhmcZM2edj/Ev2O/uhi
FHrLThR3TNaJq+bZVs6s7LfuCl29irskcB8aycxdWn9qwQ/ftMofzRuUggz93mqaUV0I9mdRHevJ
Y57zpvMGpEZnzZ5MgRi4liH41gFnuoZWaj1GC55/zvz6aYK0Cxy4YPG4F2f7U7ZSOYDRZTzUjXAQ
6HkOEn1T6/q6lbJVbhj3sv6a17EjhOXCOb8Q9jMywyJnT/yNCvbsoHtNiwScG44H8Ev1CumGjSCQ
CvSee0/eyLH3q/VIDaffwvanS+akiMRtVcLGIPwylKWA6/yOmOol1MPJmU6ebnZyVLWSg7Trh4Mq
9WsZPrvO2tf1wkV07gso5+qwiIu6xPmcO9GuTosgltrh4AnldmJKl1r1sZGVZ5EWtT/1bpMpYJVE
rZSQrVnyWSrirPEaxtOzrUOjWQe8hT39+3UrF/bnNF9k7BBpV4hWTv2N28aQ9uS8OPqpAw38sjRu
rlu4sC5Y0BA4lSeI23xdxCFMjdFNhYNi7ZBEsDP9d1PqC5M1e6NNZ2BC86ElzE0qngtp9H1rRKbU
H3zjZyz8HKVyk3uVXajvmgcLnllt4vTPX9fYpMUYrlwsE36cTl2IZFA/5LJ8INxxaTizaGiTs4Wk
2YXZmzwIhWmmjz9nu0CUBUGW60Q6RPpdAxqxfg6ihT09HdLTK4eskUy6fEqpSsze6Tj0akzM0g3R
H2mDbROYGxLrD2MfrVQFLgQhPtT+kuO4MCqDUt/kHKEhIo4/NVlnja5UTTAeaMwV1O9i9+hLC27x
fGPLPPj+uUjnOc2xqkQd/W6e0gmNHmP1HV2kpUT/uTfABg/qz61NIXw2jLCI876uQ+vgS7998npB
sSppbW/310/QZ17tdIVO7cw8vFH7uZ6EqnCo7UkTx5NzqqOOou7buwLulngzZPvCeAi4F61uvbTP
50X3KSaBbB/vjmoarmKety1N36RmFHoOTaTS8JjuJ3IYWF6675q2EnaToGr3voQ+OT/RvC24MvlD
MhCzmm38uOGua1qjP8T0N0cabbxytyu9bGXmXzp/sMfxSab4dH2mz/clGBBVJ4dKgMyzcnYUAr8r
Tddo1YM2vpt+vHZLGj+bJUnm820DM9ekGKgj0AWJ/GzbmC6LGdWDcYiLhzA+dKV0C4H1KtW13fXh
XDjZJ4Zm+2Z0iY8FN3YPYj3cxYYClYws7sTyULa6bdUyKI3+5x+bpE46eRMeTzJR+enJ9hW3knNu
fmdExbSrvpuwD3R5aFetI1jjWo6frts7P+ZTsQQEN0aNC+0gfiMnHaHRIY3Kj4IEgJrUC7yq55vi
sx5jkWEk4XCmVt9STPRLXdMPlgVZAcxMpZpNKgYLV9jFkRxFirMNL2hhohWlZxzScdyWQYt0X5gs
2LgwFKTtSL5J/Ee9ZPr50Ts6C8zIG1prOKRgZQCNmcYvb/x1fUUu2WCqJMugggWgfWbDjyvKf7Eg
HnKkABtathpNX8u1c93KHLMy3fgTkFpHlA+E+pmotFwUVqS5SXpIyNhvSLRUN6JYuKvEC6zn1Cy1
veSGiu0ilwklVmnoe2Psv/REIiu37G6LQvhW1OObR51ol8InT+80zWJJ41u3CqQ39hC56j4I4DQg
b7eUZbiw1iYJ0Am9ADKfzXu6DjFyhn2rKclBSfs79BRec2hQr0/QhWUgB8dBZA30CSpxaiInHw6x
bJQcYqWBwFXp6H9RA4ECQJfY101duJ+4wyevybMVCOU8Ks54IzRNgq36F5dDvckqGqWyHaD2H/Bq
vlFBCfmbLVR/S2pi56PE8uRqzM89MC87F4EPiXWcjQcZNEY2gGcXihXVvD++F2BRoBpLqkEllzc3
IytcgZ0Xlg7p5FVZvvQZ3G3pYuXr3F+zUlx4pgbme/Jqp2tmImUzWF0aOmb4osb5a6PAswH75DpW
/c3o1/tcDR4S+a+kNh/8sv9em9KHGrZcv746dQ5XOyCbu1pq1tWfn+rTT5u9YyVOUWFocei4+ldD
7O2uNugtl28WdtJ5+m0ywzNBQkyXiHTmBI0h9stY9ENH9tEtK2ifh4yhzr4mg7c2Inqj26j9JdQ0
63emZcOnvdbolx+qd1dVbyzdVWyzj+iOF5ZaUs5P7OmHTT8/8pyJ2faUyaPQaXMIULzY1sNs4Rhd
NAFzJ/1SVD/P0lmVkVZZDRDfIa5hGCHcaspCQHBxeo9MyKejqJK0qo2W6R0Vn6ZfcgVlW9ixmf7K
TSokwcJynp9OJu3I3Gw1rQzmJ9x06OQNjCGxv/bpaPRDc2HiLqQhQEpRTCGUQpvlTJHGR4fK1UUv
dOJ4XZd78VPuNIPN0XW3+bAR4QCU6QtZRA5fGN+J3ek8H20KS/NiV+iFwNFz2Ov1Gk6H9tb0tAXv
c2HVTszMXLlRa/JQRAzPM+I7U6E5Xd9pkvw2St6mavw/jhF4qk+hN715OkWWmTXPTcfaE7PSmaRt
UkgWEZku4U+9ftIvbHZgipo4pWwIFOZQgiCRRT9Ig9IhefUjbD1tFQvB23UbF+YNJCTMtCAiyAuc
5d7SaOibRiycQBny1yIRO66IHi6IepTuxlIVHsUqkffXjV4a2GSLYgwVRyrOp3uirVsj9wO9cAi1
zN9Kq7r0YKdttaS6fGHvmRa3kkUimOfX/BEhVIPiakZLJavd+Uq29hhdKwULo7l0tE7MzDyGpRZy
nmcUzLp18KhsSeBCU5pvOoccm0KTMTyJMJ/awR92PhHegXokFwGRMbLSZ/paZp92ShZlDE+5NxtI
XmTxfkzqpc0+bebTlzVmJjs6Dac6KJ3T1RpaLW/dgC3SR4m0CciDdOu+cpUR/iEhVYkmdfmvKvN+
CGPAXWOG7dfr2+X8LcgBUHnfEi6Du5xnUN06iEQ/CgsnySUnkfwXreq2kenvUitbKIVf2DFsFlJx
IEppd50/zeoqFkUt6XJngKoyF+46vMewlIi7ZGQaDv2NyISdyU+3xuinmdrmjsDJks07P33stHRp
V16atWMr0yE8crye14t+FmNFvE2/eD/a+woBCtoZd9pGj9cjLKj7ci3+XNJruDQ4lOaoN5H3I+M9
OZwjs5UJnsY10txp6xu3Nnd++leqegt1uunSmG1JEnFTNl0mn3/23BxSld4Ngy65sVdfIyN90yLx
fQzH7dh5XyoJemKodK5vwgsZHmCbRzbn80kfByTYtMa10D9JNnzGH8IzdHgHSumr8LsWQqWxYHJK
BMyHCZ+4NEk5UiHXZ3en2ARC4IYSPSrysLMS9V5MoWqwSj20w8C1Wy+3RVqB0lR7DA0LOi8hfb/+
CZdW8/gLJt9wtJqykSlS5NGiJUqp3SM9kaa13RbG5rqZS3sVgnYQlqTx6bGYmQkiWYthUqOBBP7B
MHqWjWHll29DujSjF6473noGFV6VOwGPNhtPryGBGWKo/8VMQr8Ig5B24x9oroQAZS9uh/vuS/AV
qh/vsFR8uXDrgflQNXo7DVjg57ee5cpFG5n0UOW5W4R2l3vuWqlEqMT/fDItyeROp5GUP2cn0Ixa
SU3NkLY6CG8i6avmj6tqTOE1HhcswSZwvkGpJZHsnp5kXOWz6RzLXtKjIHMQDvli0uD7LG8CVIqE
XyKqCRO5uP4ymmuYBf07+HBv9O0k2LaUBr20SYEvGaRgpybg+ZPQM2qhkWUvcxR0r9LyJgICqcFj
cn1aLy3fsZVpDx8dhdEMWjFxsWKikZsAEf+4/vsvbc3j3z9bNjFJU1/zmUuVwnLUtaty6Na1/pTL
uyJsn68bO58yEEEyyTqy1sD/56gbP2xoIRIEuuzj+Db3pMcUBs6hSRbSgudzdmpmtj9M1aXFuTNp
OpdjaB3zptqamZIvuObzmZuscNWoE4T4LJxMurSBDcfgNnBRV0gGKbmPxzJZua1R24BgIDyXeytY
iM7nQEHCL4JygnOAFVPhaY5Db+Ng8CuZFoYog4VCjdetlx3IRMCfONiuCeOoON5luXIbDznCZAtT
e+4ypyeBNDUyERed5ZNSNcra2DMSp+rkdR98i6J+7UNAaRZLAO2LiwiClKmFWQRaodON7zZabekd
HBftINX3rhVZ+6aSpYV45eKONCdtWiDN00KeWknFPGwMgcirV6DQrCAXRemlLn//i31/ZGV2yHp0
HeUBCl6n89MEQdrqtoqhLMo7d+E0XxoO+4PrjPHI4EhnwwmyPih7SB3wvNBPjkAWS/SybMF1v14f
0qXl4S2lUU2gI4oU/6mlYYxGORnp1079/IbI6Aey6AsF8At7TZzkVciL009Kc8KpCZSKw0GsLfrc
W/dZjbsXaM+/pZrxG7jZ7vpoLs0buDJa3j+DgXnIE0qeFGimQYtjYX54HUBAHSZKJYfH6rqhKXY6
ja0Mqqr/Y2gWcnS10IlSgyG/sewmarajotxCVTUSGRddfGuK2UIN+dJCqVPBlf1Azn9eCdXl2AeR
meROFKELon61xoVlumRAo/uGaxBIxJlLELJ2bFwiKEevf2nGkzcsEcFcWhz4CKZeDfbaWWxvZJne
+uTg2GrGdihRp4/lrdv9ee3PQD3ZpPQ9kZfxvD3dbir9g5KWE/YaZb9r/KcxybeC+5JV79e3wKX5
OrYzcwZtWntWnrAFLL2NHEMs4lsit3zz51a4nyjlkxenS3L6iqO4QaNAK1Yqo9H16jaT251XtQsF
vkvrcmxi+vmRiTFKh0LpenqTBSo8fcqFkCRQBPjaz38xlql6MWHFVYKtU0N6oXhZptGArGv9sFVC
v3EEz0sW8ByX1gUlun+szDxa66eDNtA5D62GMNqJ0N9FDdLg14cyLe78/IOvkHEfQJUolJ8OpZK9
SOxbGvO9DDE6I96H8hczs1Y64CxhEJeChclFzs0RalE5V2iTgCri1BzhFa5tapGPWpnCmRsaWyny
mzsAtsLaR/v3LikLWNnAE2681IonWqfxz32rRpBMBWrColEcPP2Gpk7A6fa0A7ohFISIixikN6ww
WJjZC7sRM1iZ8KYTuuTUTJSl1Atj2hwTCYQ9nRS0m43Ngzb6SwKbS5Zm+94fKzNrIylxqIKu/bzc
WALEZPWCW710+4FgAso9vS+YudPxUFca5aH2uSnS9CNpLDRgBEhrTCVD71KrljbmhUERkosiiWXo
3QDtnpqTaNtW0BWhM7Z7rXxkFB6GJTTTpQN2bGJ29xVg1r0+VlLHTcEA1hpaz+QSF95Lc0qtKT5m
IDrcdmR6KUTP9kEZ1RFHBCr7dgvTPOANSWbS7vQA5SkXosFyY9wKwUtR78vvAUIy8kKS6PIo/8f+
bHe0elJIRtWmjhZ04qpSkYLxml9/7kVIn0v0PnFTMdjTxeqSfAy6rMaG1L5VhvxapNa92Ll3ijBp
FFQLnvHSViShjXOUyR+Sxzg1p8i1ULm0LztFgRZxkdkNz4wC/ny5/bg+sOnD5/7q2NJsF9JsmrjB
mKSO3KFsDPlfUiE0VvmboHgRobs1rbVM3f+60Utb/9jobDYTOepkQaQtPfeau5aO6NTMV7m09F68
OIs0ELPNFc3kVj6dxdzoo3FUMBP0B8Ho1oMub0S5WGft7+vjubQD2RQUHoB00g165nDdRqXFKXVA
OD0EvWJrprbwDFwyMTtkph8mYhZhYhhh60oU2DypQi+sywUjdOhML2ugPbw6Z+MAVC8DD8WjFw2i
cAiGjQtAxAsrcmJgNopW6FxtqLXEUcS3Qk1uYcWwDbfZJO32+opcqNXgUqdKF4tPGXSe4NdA/Nfq
oPNsju1unbar7k1fN+iKjk8oqAnf48d0k+6kb9fNXtjYJ1Znt783CJHUZTzW6W+yk6bdkZuBSXGJ
pO7yOpHym2C+vAFm58frLT/0SzVxND9Zy3JFacb+FwOh+56TQ8LjDPw3KESypkkIkUjGJg3iez91
nzovX3gqXZovPKpKfgp8AzHL6QkN8l6BJoWLPeih/4Z7Rq1RbKuX3jOX5uvYzGxf61bnojSFGQvu
mW4kf76YJLoQ9013wz8jme3s3MvkTgV/5whR8ApyxaYH8TZS5K1XQdgJNrSUqKNZEGn2zeb6Wl06
VBC/UD+ABu88QxSamRb7aZc4XoE8AdpxSrBSIEfMhiVKpguxNN37PNdo5KQcc5bsCOMMzg0/oSGn
i6XXpBxS8T4aikA89Ipepm+jqdc/y1ptIUG5PsgLpgk2YYalxQKx1jmEOdbUwI0KMXGi2H/yK2Cb
if4LDfS9NMSPFGaXJvXCztTgYvuE3JJ8m2PN9dQMUjHtp0l9S8udnn0plNfrQ7poYkpOTN6WOHD2
yKrTWu5Tq0RxVv9ShuVNI24zsV6IJOYMAp/ZS349tHIogU2ArdMj1uhyqCUg/5z8q/YrdJSb5EGG
PSf4Iq0LZ5m6avp1s3hiujoICSWKaND1nJqrLHDodc2dC4BHewikurylzyg4NHRA78UEDvzGRB6J
eoJCU4z/LxAbUKFw10/lpYk/a3YO9aquSkiCE+AvrrWqarRJwngUV76gCP9iS3LnT3q/U21kHsBT
eB0iwDaJQ8fUZvw/pH1Xj9w8sOwvEqAcXiVN3J2wwevwQjgqZ4oKv/4W98M5nuHoDrE+9qMB95Bq
Npvd1VWowYdN3j702vAKDtY/Paav/sEgHigA+IGhxHWdG4fBAK0W46CjNrtOo1r3STUiokzanlnW
Y6FTKrkGFgInNvOvRSE+m5g16zFJgqjmFBvbHjcmHSWvrqVT4IK6HjMjWBLKJ9cO06eWPnYJTMxo
bLYtSvhvTEaOsNDTdbCOv0YErzDcaLASTLydTagUV/op7/3q4EJ7ZVpzjdCq/qI/yOh+F/cOxSCw
VqG+ZYplQLOtstmOanjiWKqHNM2a11wx/8EKR3pB7B5dawAahOOdR3WX0TJDEGE9anU4Gd9qlHe/
3g9VC2vBKxUlYReVbrApCZ6Hdovd5rObn0cM6ftOO+2BN5ZkuAuOAIAV/m9MswMMJZ5c5E3Uoa6N
ioimPNb5WPlJmeY4uBAFuL+aJUuaimIQahao0oh7pk1WquQ9LMUuUqck8XG7+CPu6PtmljYNnVkM
/mPIEzBWwbPTLiV0omp+7rrfkwNRCasJ/8ECyGd4lguImsEXelEPRHW+cAYLRSRWQaa4K7NtXRlv
/zcbPPu4sGFOtZvGtpWfaax8jVxyHqZSAsZZ2ijDBtsKh3/fNrKbXI8xshsXZ4pcCaC0YEhkjIoL
6YMNFBVqYvjumD8VvoUxTSzL7QgPj/qr3nxKBug/AGNkQRIYVPcf3zGgsHGrg37sP8n5yx0D5VLH
kNXm5wra0k0dWLUsOVm4ZFFv+2tB/O44Ja1ZTvnZmH+h2BgokFePIrJW5zKI3a8ob+2p2v/D+bw0
KjjC1AxtOUYsP9vOS8MeJ+PcROd/2TlUBtBsRfNOzFWgZmL0Bu3zszsVKyXH9LNs8H8pHQJRGuoq
AEJyZIhQWYnwT3XKWlCY/akxo/3dgcQB2U0QleEKsN0OYwiyS3Qp3FyaFFKimdqpo1cwiVofyEvi
4nfLJO+opQvualnCNYC2LTqtgIufoUHkvQBkDB2/9jP0InsoRuMBAgVnKckm/+BCqndh86ZbiApV
mZIZXwvalL6dh+4G2jOhAl1VqHqjTQ7h8KAII6nhpXCBeIoRPJxjDFYJ3k9Lq1RyF2vFMOIqmXZe
J8NqLwxxACqBIj4f4+agSMHXGWu6EYcpP5sHfT+G2mPnNxvlWG+TnRbgroVQVH6QwVu4H9zs54VR
wTXzZE5QeIPRsbYgB6k3e62EupbWTUE82KUfTzGEXRTP3tw/dcvOc2FYcNAs61jMwBcHXGv82r62
J4gYbuwX9tb6JWTIopMMr7t8Ci8sCu5qlLlVZwXfX+Rj9JSu9bP3DRJ8e66ADp542azXksvgY2Ii
h4+TgH7m+hLLNJKphUmys92CInnAew7VackuLn0+hCw+mIy67U1W4U6z4Tamm4Fcie64rmZ70h7L
kNfAxydrY+2N1XhIoKeYBr0k01i63UB3p7mc1wleL/Tt3RRD5G6pZGcLKmFuVW3U2fUr9pWML7Yi
S9iXjj2exkjXwRzs3gyjqoBvuKWFRmrlHTuDrSfVxiQgCRxc3Pe3dClwAiaCFzLqt8ikBL/s86FK
HdAbnevGo76XZVBl09PW18kkiZ/LlsAVyMc0UWQQ0gOvGHNnsmHJyaboscpLL/InRiYIXZq0/vwP
y0JLErkBB9u8ly4vMioF8iO622fYwLr+HZMcI3ld/cmzcklatbioCztCEFNMFg2KnmRnVUk0LRy8
qP1G5rm1/TFnRrm6v6oFtwANEuTqMbGDsqFIFuQQVFMopqLOc5FG0H2DAJqWgw8X8hJUmlovODwO
mY7WJoBKBnLs6/M8gfB2BuA/O3spCQAy2lSQBjUhszslzoOrD1/ur22BVgQ9mAt7wlYamToZbj9n
57kkAxRVii3ps+2cRmuS92GaUkydxY9ggFmNqWw6ZCGuwDZQEpzhFRUN4e0VtTEFDKPNzpRMPif8
HGr7rXkn8sL83RDhsOfb++td+pYuptyN/86euL1aahMXF3t2RosSDCpOoHTuQ5LVqxjV9H8whTSZ
F6h4ZU9YncO8aGbQcjonrbYqeozxvSqavcllZCULKTMGcREbkVZyPjbhhGOUHSRX2Zye4+5rGo1r
hqYaauuPrQolQvpWOcqXcbYlncmFE4gHN6j2AJoFnkbsGkau284zY+nZqZ+G4eRBSNOKJd9q4Shc
2hD56nHpkTHVYaOjPwsCUb/pxzB/zjyQxEqv0QW/uLIlfCzDaQmCImxBAWOlZ+Mqw1gzNZOHVDZd
sJQhXJkSKk/p3IE3msJUuht1vz8iSw8xXLPpiK9D5BWT1JI7VOTR44XSK4uCh5gkRvt3hMX2S/wK
MemwCdiPkgQ5soXaB8oG2rruD8yUjtC4/nX/FCw6CjzTQTADsbLY7yW9m5sjHiZnHfwVdUehsjg+
mJgAlQTphTwID9K/dnisubh6vAiPStY02NUSg9B0TtKd52WFxCWXEkqAxlCHBUEGxtLFclHr2TUZ
9B7PkDywN14baq/5GvxbJICkcJ1A9TgB3YL/D498VI+gFsFLiUhQ+FG5WF3Sq5E9qDCbVdXoF8T4
6RHrZ+cpj2Y6KFAYl3K3LO7nhUVhP2uCx0OUd+l5GH7MkComr/f9Yulw2+hCAEmEFhkCyfWKysJU
y6KLkzPqR4VvVvNqiED+1ahfMYX46KqJ5I2/1DZ1HURIkHuDRcISI785pXMEfvsYWA6ySX82QVEF
JljLywCTxPn3FsLB7W+TPNiyee+lE3BpWLhh5z5CY6fS47MNaGtgEm3alEZ37EsqG2ZY9M5LU4Kb
sK51Melrcn5e1Q3IH9ROVt6q/MPAavgTCtKP6hbyrvc/5PLyMPACwlf+JbkjXbimooArA2OKMa6f
0Y9VTC5xOjbWUBkoaylE470KM3z+5eaeMzJlJO/8NHrR+b2BOb2h9HPb9bWZbe6v6dYUnxUEy9S7
WsoNHN8a25q6MYpAZTXVfqz3xWOTDNMjcYp5zaLu531zt2cB6C6QMnHiARf8+sIjhwxTiuGUVjmB
TvU3J7jzo7rexyTOwkkden+c+919i7cfDSTiCPrA/GMs8oYh2InU2PCSkZz0EYCBGhrIY7JyWPfh
PJ2bwYgsWFt44BIew5iNBcsxbckpjp/BO5+iQR1pP+4vhQei69oCEIl4H6KXgy7LDbatHYYoyduO
nDLi/ahA0MWsbFWkyR/d+NESJ/SMTuIdCzUUmETObHF+e2DDhPvUQYaFfLYkpz7oVxDHBvoCyJU4
zAKKKfTijNLCKT80EoSJKHmBa/zarHDSAIiNJuLCrLlpvnvraA+qQ4iF+sAVhGUgu3IWggnM8Yl0
jK5anIX3+mBnKO3pLXrTJ+NE0XaHwpQbIjcf1WBE5Y1jTEYDHAmyZIWnPzff88Is//eLeDL34Caz
0WAAC5a2toNkZZ+TjbaZA3tdbzRDYk7URPlvUy/MCd9yUGMtd2uY4xosfCYST/EJ6uX6znGgEuoP
63mlb/vPHtb6nKSBoflzs0X+CSK9+468kKZdb7jwfXNqzmqkv698hDYTps9+G8+QaEmGALIQqyJU
wvgwRX4crWgpieILEQ8NCnTZOMYLuiKC7UGZxroaM3IaCVk5ibcaafEwDmAPnWQXxjvEWvzCKCXx
ThjC2k0J0myqqutHzzsxRVHthyyl6Rh0VTnEKzcmyhbwAdD/loh/ig98yQyKOmvSP9utl9KtoUPO
1y8TjzLfHgaTrjBX3aqrYrTaZhV1eMCvoA/Rx89KifwjjIa2MQKFAJH/lWmlxkIUX9NmVXRKE62K
2JjHoEkSfN6YRsaPoWK1echpZ05Bok7a02AivvixgWaEJCNZdL139ldM7OCisYTEQJ8xlp5QCATY
ubZiRvZAI/Iaz79SQnyaTWGloNycjWvLbAMCUfi+Wsek+WN4oABos02tQ9HQ+EXUBoJl8V4xx4AN
MinFxViH3iinJkQIv0EaKr2psDib3VOR+xTsZWcww0GODbLn/hhYOJco/UG2Lz+06/vH4fZZCxQW
V2zmhjETJNwdlMWj5yapeyLAiua2z2oSFEkV2JCqJ/Vm6rVgNgZJOOBuLrimhyIZRvHQgrqlm6q8
xGNxa3gnI1eDlGHYjxkmkazs9vLF0DcHNaG7zWuAQmCtqkohLKnx3YnBTi2tXZDBuxAsCqKiJC/3
t3GhwINKP95dNuiZQBMlwosK0qVdblYghC5VnxlQjS9OmdGHFgR1huKtab7YWen3Vvlh9APyC9wd
AKsAL4Pa43Uct91ew8XsYbjcnMOo/V02eDGBLe7+8hb2kgtnQUQGJTrwnQnhm+qD0ed2ap8y4GzR
CYVGEPNzKWHzkhlMCHN1AWDhbtp3wP7kSaNo1smI4zWII8ImNVegSJZcAYtm0IlEsRGuf5PiDhC8
iVpKrVNn5GHSoHVfvehlJslfbtPN/5AOfKwPtLPik9wabZTAasM69V7j1+5TY/8o6tNgfoK/S66V
JVNIpZEDgjiYa7pfO4EGtbBmAiz2RJVvE7eWur7Bjn3brKes+fi5wvMOCzJBj4zgIRhj0FqxJtDo
nPLKDaJpCq0oOjGr+3Tf5RYSI+iQXNgR7kqzt2IzZp11Yuu5Dc05KNdVz4s4Pm4txMMxRG9w3cuq
pQsvWNgFxxuyTmARoa50vZmQAzbbomut0/gTVNr0UQ/0lbYl4XwcfvZheex/Qa5EknQueeSlTSEb
w+xvVUO9zTo1zVszfVXV1k9l0ym3QRfvLHT9IQIELnSM6V6vq3UKEoOhGIcLoIXe+m3OP+5/sSUv
vDTA//0ipVQTV9HnOLNOrRcHXas6jxPg2b47ZLFvt+MXjFpLyqMLRT6sCTUv9EBQLAKW7tpk7iQd
1P2I+c7laiKLJTvvSOEgyqZY558qyWeS2hN8A5xlgGdHnnki31jI9Wu8FdsbG7z5w3QVhbIZV6k9
wS8AMtJwC2N93nZeR7BXfm6sADRSEGgtNyr02aWZOt+y67v5ekuF462SBkUItLhOw35YKX65TmO/
OMSqX/dHc2cByOpDgG6rnJHLtVbgGL76Q5E8aBfP/uV3Fc6+26WQUW+x7g7y8NYj2PLD+Zluua45
KFSeCN4Fsk/LP929dfMjeuG9Cp1ZWSLCnkrLBfs607pTWnS4zA0ljr9DV6cKjEg9hcWcpr9NZfK+
DiZrJG3EBZ6M690XDmlvKcjkY4U7NMPjBNI602b8QQzfrH1nhUlKACLyg/qAzadQrpu2UAhZdaqc
UWYhIvEYyG8VVA1vGLGizIYSXDnxL2Dvpz3ZdIGxjUO6rVcIgqjA+slaf74fQBae3shicB/DMAfw
iNia2I51tSTgnwVvVDjjleilQbKhK3NdrA1wMUuuzYWnwbU9ofqqduow8tIptMPAgxzkis+fpxme
Rn5+Imf9rL/aL/oXZU+f9IfsBXQGvmTFS9t8uWIhfavwIPBS0G7gklO+mPtI3SZbkE5u0z9l7kMD
wtuj8patpVWH+3ZvoDdt07ozEKH2yYjC9lFdAemPFe/a7fCzfRseuzPUUh9kPZmFC8IAw4EKQisA
DgGluz5iMeisHLUd7FNUzqaxcqe4TANITcbz2uzKedq6GN9nWxcc2TLWb35uhNONhwanVeXEB2C3
vzZdEcjGD2zST5DRKh/jlMUPTU/yVd6WyarzDFlpcymCAdzAKfSxXmTmwmXIutEAQSSx3gse4w5h
FHUrJ7D9KUSF5eBJQU1LXxRykOj/cGg3aPSvV+ilWTu1qWedUkxvJPmuIL/nRsbwtpBD4In414iw
qnbEI3miWFUxm2hFWvOxj1wZSv221AggKnRzOPUS0BTiWDBIiVwoq6lgoVbV58h0P1dFse+9+lEF
obDfJHPtK4Yh0+1ecE4wY4CjEeO7nIReOIlpkka5NrSowimluptTT1mXbkZ/NJlhP0CHNd579qx/
v3/+xaUib+HdOk6ABimhG8yD4eVmMXVTdgQpS5iTASZTv02/NvrLMOiroZ0/3Tcoegk3iPcbaCKB
xkZ7TYh4aYfB0DrSiyPgKm280icNlU0F9ap4BW4DXZZN3Iz2cnsAAgCMjVOPuoZgD/WuVLVnkh/b
cERDyFoPoJfbkLAJk1djo57mANy/zbqEirf3en+p4pEXTQsftDBThzQZTLMBzQ7fIAP7k3ROuqla
bXxGf4C+3Td4w6L9bhGj2MAhcB0LsX1IzDh1stzKjxzARa0tKkfA4SUrJeCK78ZRXSPoJWvVb/3u
sQqZHRiQTQtlbHC3TsUHwlFNBi0+BiJU4ZCaTmL2jND8mEWtvsaAHntxOugEgv24DYshQTe8KRxo
EnVZJdmCW/eCaRwjOAxaLKAcug5CtQfgRzfa2ZFhsHBd2H3ihSad2mcjt8EKfn+/F40BLMQZ73Bi
xdm/csA4qx052bEdK6b5Rka9P32ndpsJsnxdeN/YrTehVAVaDtjhlStxdIboMWjQoc5zTECEBXEe
b7bDZrQrI6xoQYdDNCUyZMvS+iywTuCYgszyBqPkdcwCKJelR7dx/pQeqGYMS+kcP9WgxSFZnhjY
wT6ET4YnL+axgTSxBJ8ZKesqQrP0CPknMGg4Nku/aG2bflCXE2A12OFYPHDOgSLI4Nt8kWWbk2kM
ph3DjmrXu86NW5BY5Iak5ru4GnTxYQ2sj6i3X1tBSazXk8hJjoUVK3tXGdjz2DGZRvCSFQ7TRNkU
vg6GzmsrAD+AO84zkiPrGGTI1bZS3xJ027PVx10PBOZcuQgIJAAsru2wDCNUlakmRxJlgT575Gii
Tr7yxmR8iNVcJiu65HZca52zjqJZKl4RiVsA5VSafFldWawAC+9QUbKGLvYdViFv+/DqIO2u4ipC
uonyPN/lC48oVZrHCmmzI+TS/G5wN06X+bXzGRfK+r6lmxotd4dLU3zlF6aKLINGJ/77Y8L0ILO+
MUsJ6uxnBZU3ZPy1w74b9hiMqazGfvOu+c8w2l/gRAPq/P0dcmE4U/IBLb4ea3TzcAaji22XQQIB
DGd8rM1HnfzOinE7tcoarPu+x2TAcDG3gX3cBPBTTiaFuQXhKjQLIx7xy+LjOOV6WLY29IsHz/xi
z7a3T4mugtcmBjnE/f1esIpKE4rGPLnBdKoQUybQT8TDkEdH9Nsh10YhT8tADbmh4CPmvjQ7vlZ3
5fm+1dtAjeQXrwzO5Yw8UizEl2prU4N6ymGe4ykwWL+3KrqiJOq3NS6/3T9YQ9MGnKN8DFcsjKfU
QnMtN5VDXjo1CsmETQ92YdBvKC1r57pzhs19g7ebyqVTULjGN+U4BuFT5uB6NJJhSI5xmz57rN9o
pjL7+mgDMutNu3EeZc2a23gAixhiwNEAEutmxL4hFsQKKpoc23oYH0pKlVAf3Go1FrMheZDfRlSY
8mCIl5gMoJuvDygIGLvGnqbkOHt99xRrQ5b4ljcPH74eMMuM74UczXy/1a/NYLq4ifqqT44TlOor
RSn80dN/3v9OS0sBeA08+rgDOCn7tQ3ohI+dSdrkWJt1tM+UihyA5qwkG7bkDZdWhHwrKkmEBBxW
5uSbXoPQG7LXD73+Bp528KGMiiRWLy0K+SKEiSG2gpxLuFfVZuxBuODExyZraxCI6aVLTs40qzLC
8kVDGKDBwwi1RmBarncv1QpnilsELEXpuqMLAtw26FWGGcWPfyVkrBjkQvKDqGFc2wFN3ThUhoHA
2OvdyVY0/SsE3GS1xduQBPJ/zIUZvPaAkChUjRWAChOWWvFRRzrie4q7Ah5i2xpQOEt7XeLcS8cV
A6N4NgMTbcDzrpeElBvJMGjQj1Gkl6fapMDqKEUXhWOVyCb6FhfGOStBlALqCjHPYuiDKm0/x0ct
7efA6qLslKKPuJosQ+mCbB6T1/vfa8Gg52C8D8uCVQDhrhdHZ2c0sqmPjz2xzQBFgME3ewVqJjGr
wTodyQLSwmZiJwH5Rh6Eu1Plv+fi4p4St59UnOWjxRjIP4t03ZSxGmBX6497ImIfYBMQauFpl7Cy
KhmyyHEKeGLJppC2UXqyCJOVpRbOFQYAoLyF+uqCoJjRakPjTiQ6zjZNV63rBK6eqeH9jyQzIkSJ
Oi2aWpm9CFz1dslOA2ZlwYSuDJDK/bghFKNQx8C8N1r9gqtnI3UTk8bxsXIztwj7BvTga4+l2gd7
7JwKAkGIP21Bw49r8NoLMjseWO3Z0TGqjtCb91tHBRryy/3FLLkauC3wnMXFh5axECQqlrqj2vbR
sS7nJ7fV3jCysXY89uH0CGvh5wcBgteBhD0j3jxZzG2i40izPpjrtg9SAnHHMO8oeDojOg1v/7Cw
C4vCGYoNXitkbXQ00n6fuWXoOXTaIJeQEe/f7CCIEkA1yTVQMDKhizNYpV3OqV0NysEaLB9oeGWX
2tOhGod8c39FN1EI+SzoSXhjBLBEVIyv/aFryzlS88E7OGq+11CCWVMrebEr0DTNViQbYuN33WXp
GjVQ1FNAqYt1gSREXBbrgWNw48E5sN5SQxYXX4eu3rfGsCcWwyBD7qIjCBGp+2tc2EzwNqmIEnik
IxcT/GRk0Vx26gSrc9EcVNus14PuQXgcOiKS0LdsChEdWl2Qfxe3M1HSurGS0TlEHaixyTqCSlU0
SlrFN0GJ7yIGuf7HiBCUGmtUU0ZgJFVpgAG6oLa+/suO/bUg5BI4b13UR7Awd69euU3ml9mSHN6l
nYLKD6dJBJgYr4BrxysiaNeyGSb0hG5tA5OonRsaPd1+fCWXZvheXtx6tCz6ZOhhZpp6X8tr39Be
QTT5D5/90orgYcXAnNxL+X71MVRp6rdKHTG5a8hm0W5aMfwAYRABeQrGSQDFFo4r1IJUENPBlYcg
+z69aY+55jeH5GAd2EoNO4IOqqzTtfyh/poUvK2wcs2sYpgE9WEQpYmvJ10Awuh/OKR4Wdt4lkGh
4gb8hZTMaWqUtw8QfU/xUjJOdqU9E32SiWYtrgcnE8RZqNGgDHrtEXMzaEnnds4BL+AHJz+5E2cG
SCXLue0WcKAUbkBO34ASqyGYmeKBaFZeKQcOSo6DYs+UgAFoZJ3IEAAsu4+3zQvLVl3xlNVQzfPd
fn3f9W/DxPUvEB4e82QAHdriF9Rg+EkMA4TsRHK6Fk0AEgYCCdjC57veS0Wb2GCTXDkUWv27t7KT
JxXTXjCBbAgpOSDGMCMOBBAylUrigmCnyoZjqsWf49n6/uGNujRhCflqXtdm6lUwkTo/IeTk98Ov
fzCA4W3QeuEGvRFgGWk9JmjRkkMfR9uh1VdpMUk+9q1X81ljNKRxrwIHKMINEhQh7Jra5MBA72iX
FBAXkAgWqSTQ3SDO0W6+siN88VnrFMOsXAIdcAqodG09RGwEqthV1vkEvv+hzXdUI5jXo18Ms361
y+TRjujaViAq7J2o1m3j0XmjXvHz/h4vbQB4jAASx9QbpJiE+yQbKr1CpCIHdcK7FGJP9nRMiSlZ
v8wK99aL66RpVC3qiE4OwBP6FvsFQv3Qcsb/oxX+Ky6sJKCnrgEBIAeveyLGixU9ebHEJW/gWPxD
Xu7XTSqb6g1wieSgNPovr+3WI1F9u7I2CerG0GneDdTaNNCxccZyH1fDltbx2nFl3KSyDRXDpFIn
Za5gQ7W52FYZQTm5ORClWN33jts093q1ottOEVrxKnaUjJ+avltV7GBjbIMmkyQiLsX9q30Vipra
mHW20RvkMO377wSCY5jWheLtV+2Y7MYV5j3pW/yQrb3Q/TTI8J5LsVJT0ZLCX1ScRLinUpdDWc4K
Abx+PkdutC0AR7+/kf+f9f21IaQDI6bD6GREysHbOqfI9pv6IXrg88EjAIRmyP7MJZ9LZkf3sxJ+
VI7o3WlBcQDxcq7+LpIYuw5GMJwRTlvM6hi4TAubbJgkp2/5aKC/wMudyE3Fid1Ztwajm1WCJEsN
hjkwwmg/1H4fKpsqLEe/DGRNjcUPd2FR2NQ5G8yGTLA40V8Y1PAniIlLvtviQQMUHamVjb8396gx
ZqOR9wT5iBpAACzqfG89bq2j6edvxh/tUP8u1o6kpcCP1fV7j9N+/a9R8WblozEzcRkCGfk+Ec2f
0hfbq33wkwMTHJ9bRZe45+I5vzAo5McDCtUQhMQqM6d+dvtyn4Pi2iXGU9QNEnzjQi5+vTjho3UF
ZXVfv+8oH77Kw/HB3mWARWmBEeRPXuhIoKSyxQlXHEnQoh8KGATOLmhiEGDED4mHbHKQgfAX/fFi
G/m/X1xATTHk6ZiOcBakQ0aBa92QBhKZDeGSm4ipR2BJIYf2pwZhZt941LbOM/WdQ5f49IjZta8y
qKDMJN/gi2Wl2qBFrg13HKl97m3jpCb9h5+13CkgFIMjhrxYbBTqWaHMYwYTWhUFnvpY1/Xadj/8
PL82ItxmPabDomgeyCGZDX/GtJuCLZsHmX7H8un9uxbhKqP5VPT4g+3C4I9Z/WjiKtCsp5Icdfcb
TWTCFsvmOGkBaBnAUS+siiS1ghZqSw5mXnjbNumAg+nKx6bs90WEtLGaY7+ehlJSTVk8VRzixClX
AOcUT5VWlFZGOqyyIg8xAF3WozVFuySTUWDyVOYmGF4YEg5VAf1y0k1YH6UxH9UJC20ONetlooOf
WLJcQOevlnvmhPM1qIlh26TB+Qoxd1L5+p+xC7loG1hsVvgBoHt18zV6N2C02Rt/1NDcysK/bMXC
eQNGFSijGUc86t40MOakUB0ryC7vKkwpmqHkhuOx/d6ChVTSi80E44GwlmePqOwFWfYjLnB31091
8TIw8LfZP3vMJWtzs7lvejGuXHxZwXM71JVMOsCFUoKzmD0VyY/7Bm5k994TnwsLwlF0EbZAdgEL
PCWpnp0HPjpubLrX6iT7aMsZ3l9bIkYHb+0RSAh+h77Na/2tiPwuSPbu4I+fs6D/Ca6B7BcN3M/l
bzfypePVyz6DGhfKM5AqEytcg6F1ZgmC/YPigJLymCITcvNv1fxS5jKajcXHLPpU/2tLuMEZqIJ0
6qCdrZ2UF+fLuKtP2aEY3q9wdsyf9bAOkM1uC9mAxrLD/DUsxJxqbhOlbLFIfdNjhLxYZXuyyzZJ
MIQZuACSF01yLd1Mgv3nQH8tCsEHoNi40LQCJYh9vqt3PF1JS988F4/VLsbkhbr1dlJmw8Wc82J/
hRCURQlFdwHL1E7dH7JRwXuAsaaw3kJN40t5bNbDdpYsVGZSCDkz2kFardd4IdSTn+lfvPx35P1j
bP27m0KoIXid27WH3WxW/SramkEBEgnVVw/KFwesB84KEa7QgY+nASad6bDLN9XqfkiQuZAQc9J0
zBK1gO9S+kUh0P6UcOXL/n8h4mBaSFcwL45zWFV+Dx0cPZUxNt9MinOnBCYUY0I2oFU3LJHONDlq
P2Ebu5X1JT9763TNqRvofg6mcNzoD/Vh2MqSwMWjANoZPI8BocNAtbBzXkezEhJ4/CXEMJnjgfQ2
yfwiwCRhSPz+Rf8cfVitl6/00qawm7Sp2zlWYHOi1CftsYhWiSXrIS/5/oUR8bU1j3E/1yzFa0uv
N0bvfh+89jUdQYN53/WWMqZLO8IjqwKhppHaOTnE0JctzSFwVNDbFswnlhfcN7X8sdCz5sT7wFOJ
vbtUNWnVZaZ3MHwWFs9o63IMurFx9tF5XtnbbB2FspG9xfVd2BRiSM2yLmoS3Tvk+rFKIr8yRrAG
vWj2TrI4mSEhjLBOpQqINTyEkXo3PhZbBaFx462iXaPjkp12GOp5qjF4LwmSixUOkKv9764KRwBy
EPkIAgvv0COdGENwlvzmCQVnaRmP6taSLPQdZyumZsAv4g8aWLjVhfuudu1Ws/vZO6j8vlurcH7f
faPxI5k3bhKYn1qyhuQWJ0zWX62NtgKHpLXTPmVf0sJP4m+1GnhR0G5kP2zxxFz8LuFWTA0yarM7
eoek6jGVF/stwxMnJeH9D70USy+Xz3/GxbvTLV2N6EzD8vMqADVaI22sL5+Ti5UIPtva3thQBztM
w2FVPPfH/gkkzat2Ze2rX/m2Wk9bGf5dalNwX2igmzaFvM8h3uW7OWzPGM74UXzygmFtr8G0Bdxe
spbNNvFIKboSR2BgshKyhOiuCXtpELfGcxctJ9C8PGRgG3qmpQOeMmp5X0YXPMO5CZeCslD1tesx
PiIJfgv5Kei28U7kKgMq5hmu7cd22Y/zFGGjAeWbn7xhqtjOiOYmO9bAf3cvNqRci0cgGTtbFgyX
bNvo+yJnBanrbesyKcE4k1YeXgFQhOj+GGtjq6x6kB05vglORpSdVsVJOddspazvu/DCSQFazeG0
ypDZNURwcGaOaCwNk3swja8ME5am9ZbZT/dtLCyPD1hhmpLLx4FZ6HprzWE0B4be7KFMNpkZPxRT
u6VgcW9Kf9BHibHbM/muUPc+GPxObX5trG/NJrGI6xyM7JG5pa+YMrDxbXS/tiDc+WWsJ55VO85B
ZRGA6q+g2nm16VYpjc39fVt4x1xZeh8WuIgviZYVMcai0NLGJRk9NHuH+tVv57n+/D/8AR2y7kNV
+tLH4u1xhGkT+A0AlhDaxVr5YCapObWmc8gr3zp5p+porSEI+a37xLZJgIQqXpXf2xxz9gDrbyJZ
ierWLdFdB/gZ4GQI82LQ4/orzsBpVo0zaQcj+qRCs7Eu/a7e3d/eRRsINcBjAaYCYpxrG2ARSBS9
GrRDaz1PSAdo9mLYMmdZcEc+GsXlmt7BmcIVQfRUH8q+0g4Jm/2avbHm7f4qlg1wxANvpN/0R6Ou
q6MoggHPSX09/jQxSR3t9vQCWwXaPrgDNF4genW9TazRSAXgkHogsxpq+TcIPQSD3fpo5ISTrMx6
e7aQTgO8AZk8vB5uOMrHqG+pVtXqwWlQ1ErcB2BZ10YDUgkX7ZOP7ty1Lb6zl6ern/q6bir1MGKw
RXXap05LJQWB273DPAIa19CsA0AX6MxrE0UOSeEp1rGcQvEs3+uLBCKNXmyTsMcsT7Kqa6pbvpOO
xYfBujqyMswrmcCpvMOxrk0nYzt1XpXy1ZmY5sxB2uX0MtT4bZSADXwuTH3hIN0MslQFxwq76nzI
1fZZrUji1zbdQ8d4E1EdSldozEIp2gjs0vxwzwQzgC5uS84mhKtF2FmWelPmMHs4ZJh5eRg1dd7H
UCbAIa77Q99EpuQU3AYLJNWgYQcO3+E0ZNxxL5ylZjwY5zk7pFCpXWXQCHwuiU3PtWo2X+775ZIp
aJ8hLvERRIwIXZvSMK+DwDuwg0VR2SWpSYJOg94qmDBkRIMLprCFGELkdDuoyQlnG0kP6YtRZwdM
7AdGi/nuwvZtGenOshWI3SCUY8JLfOuVGoltDK6zg6ttyvmtMf9E6vP9PXsfyrxOH0EpxSHDXCiK
u+T1pqWqUXmQSGYHBbQnG4qi2HkGnUKQJUO6QmcbhTjatg/lVES7Os/byIdroUVqZ2D/MWxkPlpR
JCuDzvZPW83qgBoOSPY6s9iUitqs7aYt1kmb1n6moPw0JaP5tUQuGkI36nWuwWjWDjBsJhHZEWNG
IdyuVNC1tkrQu2UXKgat94liRsBiUPWpq2vtsQWy6Mf9fRBvAxXDg/+PtCtbjltHll/ECO7LK8ne
tLAlWbIlvzAs+5gE9w0gwa+/Cc/cGTXIaIY8cx7mQRGuBghUFaqyMgWOxwJFAAYV5a3ObW2uzczV
zh6r032sWuCfKtotNWzZSwOWjVQRX1K0w8BgJ202YM1EyTuXn3nzO0WCQMnNaA07mr1dX43sPv/Y
wVoQCxCekZBcftQ6G4tJKdL5XBm/DXxMh4JWqyL+qHnQ31Z3163Jx1S2Jr0AvMHS5wYiWmfHA403
ZtHJ5N0Nbf3PX5iB6iz4/izgHeSMm7hEid2x4eepNfOD4s7ZkRs2RCub8dNyFfhOANgJRDYYBhfg
MYX3KildhZ0VFQx/8evcpEGhfh/JVrBZ2zrTwPgdnlDAIcjTQ6XuzINbJOO5ZckpHtIDV9KXIdW2
WvNLO5aLqWw4RkvgL+UDwQyX0Gms3POgV6fKAs8lLVIfHcS7XnubC3OfclCgZ9/GKVJaN6r76Wyr
ZRq01UjD3Nz4OXL0w0QRfg1CLOaLMQ8jj6wCEj7UpZO753yyw7zo7zm7beLDgBOaW9Cu1twddL42
HovLLcAkif7nwzqY3Xal6ACpvaRtJxeI0xwjsSlap/m3Qt+iHVq1AuDKH2IMUMRI4U5hrpem3aif
TW0K4BTDpigPlsM/vxgHQU4DKTTU/Raw+gpoJ60Byf45m0G9Aa+p88hrN9HVwk98DA6CfAH+AKMX
6N7jjEphzuVJQ9qKaWes9FVrrWe7cfc6bR5Ypu7zrvR7h/u12/G9beqHyXH216/8AlIi/wCpLtdC
v7I2ALgG045gMgak5Jgfkvth54Kyubu33rae9UtmXRwNDFFjNAJHZEmiAiw5z6dpKnEjmzC1Yusw
DLnCkAPys92jjtCScM7zfWcluyYBo4ubN7hJVH3IPPWVO5CmG81Hh4IKxG1e3cYGXkRXic8KbV/k
zhzUXboHdHBnJMUT59m+6tHfyuPnvp/CuiInN88DZZicz58YCECBYUCMVIkHyWVIsK26a7lezuex
mgOmFX6elv5oHa5/sJXjjxk0wBWAOgWZgQyqyo2hm4EjhOKzCpZDtCpj+wnb8lkjGAwDWh0lJwD+
MYR7uZSpZIaugMgASPVkZxZNWOMSNPlWQ2kZrGEGhx6ZAaZwFlN7Y4OhgyYv5rPVP1aJelMZ4K8m
VZjYW60lcYovr9mlJSlcswwqN+5cz+fC+OWSV2jDBnXy1GjQhSU+hK033m+LNhO+y8XKpIBdq5bR
gMkAATvZ6QHkzukUNO9ofzrRT9sf8RiJYhzbfFcEwxZg+k+Os1gs1FURivDfQjs7t5mrKGlRgoJ9
ONU35MYBDbv7rJ7NUxyyoAP+wje+D7v4Dym7+5QjCh3V2xZinNWGe1meVuwDLjoQPSIbk6OvNlql
Y3CHn3MQHzIGmnZwhcXx9Omrd2lG2u7SLVu8+7P53Na/LCibqOqDybZ6UCuuElZAfwZIB5wXZg0v
b4VBm7RRFTqfh1Y9gszyDIqBk8kphIzaW2soQe9Nb9vC8ZVU92eVBmyw9mWVvjhcPV6/oItkWpwv
5w/0HMM5YJO9/CnQLMiMHMxvZ9AkpJpAY20VnRel9j9H+IMJKTDgzdm74wx35nVOWCXQ3ZnAcuc1
e2qYvjKDAd2afGeGSCil+zyvHkpWHtv+rQcAhqXq6fqCFyQg8s+RNl+dCB8Vr5nPSuc+tUoVYnDr
VGUswGM76G0n1HUbj1/1MIBBJo/TQMmNjd+wuukY5hNJK263TPY9O/GI4aAeOX+NiY02CXnlhRvL
XLkwqHeDWQGpgLscqki9UWdNCRuK5seP2p4c8x3Z6W8obO157afH6T692SJKXT5mPMgeqQgnaIkv
8WiEIV1UCuxthxcTB01O0tEdsG/h3BR+yf65vsbFEkUXA8NQorRpgDdFuqyFqmYl9eCLE1MBhIH7
ulXhKz7/hRVcDAxrQ0cNQebyhsxG3qrMHnBDmmdr+DKwl7zYSLJXF4J5ehMLQkZjG5cmeNx3im1W
81kM+qmThYl6YDAMc8O5Lb4O/nnMkuLljLwCL2fJDMqLlddlFj97JnqVThL0DghoXDNUhyzsdH2j
fLVA8al4MgDJL2xCOQR56eWyTJYVRWmNHCSq1amPxiQo7MNcH43SdwKAMvb13s0C5aE9lz/B9Zqk
PlQ1t4pa4jpfxDDxI8DNLvS4HPB/SIfEVFKv0JQW3ke1g8TL91lRnZoKYPj81RuMfSwGfGj1ev3Q
LL2MZFbaa2vWmjgrVH5OT/aNc5yOg9+H+l6F4CzZ5JxcftjLNQp/86Fw140Vs1qbIJ7oCro15b2Q
Wnf7+TjCs3r54G8sbnleL+1JV6Jwco1mPJmBjAIViE4CA9qo+Mydb/w2iQ8puQPZW2/qRn1y4Tb/
7Cn0dQTYFfyJUl6MSdV0qmsdBKn1g6uAdJm/XV/Y+j7+14D4+4d9HF1SJSUm888ZSH0oVb4OLmt9
r/9pY2nWHG/AlBa9rz8XBHW8/1+QdEEK6o6FlyD4dmHMA/o1vkmD+rF+8QAln2/016z3hyfzloT1
+/WFLmOytJVSEGRuNnszyufn9I5EoJ2N6Ivglw70k+07h+EJjYj0e3b436zKIB/C9dGexQc0DxDs
wjjdbO1wKXfdUXmc6FNGAitgB+XTCKZ/7bOrokOBesJCNRghEo0CPKLOkA7MfG82D+nUfOuYSzZu
xtrFQIPdNPCyAo2ozBEwKV1Hp7hSzzr51hMIqXQ/6bzhVtduAbRksBLkD5gEll4gpABWyoybAsWR
HtJ/dvO1cM0thqHFgwrnA9ECBVDBAYUU5fIm2HECku3Gxju6GY55mh4hAnBvzkrAe8iRXT8WqwuC
IRPNHLQdZFqPYW7rio9Ofp7TbMAofQlqRTNtNtpUq59GZETgtRL0BpLzyBwUkAgrUJI0rOOIXLtu
lN2YfbocKTYOQCHw+kPmZlG6qvPWsUtLgwtpH2e7vUXF/FhxTIaMz9d3bXU9HwxJPnjWXF44mVac
LTWDbEsHgtMx3Rfp8Ou6ndWTgDcgapE2yJMs6STU/dhAmIbxMxutcLRYUKAaqZHOb8s0vG5KuDs5
VAvdYVHUh+KdnJ8Ybp9qIx/Kc6MP3wGVsXd12t2MLQBAZRuNVXakBrK860ZX9xG0U+irYN59gUtR
xOCh3sIT5vPAMAsMBTz0y3M/r5ONE7jqdMEf+R9TkrtnatHDNyBMC1r1EPhD5zYLmc8C46Z8q26O
1Saz+tbiJDdflcLRMzzgNQ6pUNdD3j/aL9Co21jahh25B6z2HTPBijmf4/m71X9J7Cfb2SD/WYwR
CCeOWyWqwiiNIWZeuqS2rVzSotZ8xtyaHrBa0X2bvjm17ddTfbTmH3R+zys39WdktuC5ffmLc/LB
vPTxilaJSQZVzbNptMldO04sVBO3O1QEz8X/zZT01bqxLajexcUZHYdTmtIHbtHjrKXH62bWsh2A
lTB0DwQMbre0omrKlYQ2yHaG+MeQi1Ci7RzuBLgmu2SLRmD1hMC/g1EJZXAABi6/3mxSzc1cVp0n
ZFQAcPosgVynszUWsRpLgNTAqtCxWBQCaW2nWlvG+bkBKgVy7PGpcoat1uCaERRMBfIKw/rgx7hc
C0VLmScOntZOUfnM0W/SNt5Idde2yxaicRZyFpCvS0EejzSXxBR6WZr5S0ugw9c1e7NuNx6E4gvL
DhfVfgP8JCDBgGbW5UJUzApTKBZP58Em30AV/QKV1m8jT8svnZ5DaXSk9rM+NRvMeGvnDiS6aP7b
cLfYyEurM2iHwePOpnOSqV/0vi/8rmVPrmI/GIq18zq+iT0UMUpepyi0oDkPL4LX6KVFEhfgVjUq
DscLnbM3em89ja+ur0MEt3kxn65fq7WAKU6fEKEGIEau3scjrVlpeByFF8jGMesrJfMreINvQH38
F6fkoynJJc4G2GBAxYdUUH1ohgk9auhN6Vt0MGvH/aMVyU+MjWUkRqehzMJf8gECNGxLI3HttKMW
inY+Ek5zIa9euCmvDW6P57EHNqNHnfKE2fg+yLy0Olz/OqumMBgP/lRIDEBc+vIoVFnXdYprMjD0
uDcen/eardxmvbX7CzOg8Eaejr7+QmKjhm623YzFeC6UvD9CYwXoxinJd56T2PvrptY+Dzo4WI+D
ws6iymIpdh7HncbOhL6XmDGY6031AHE/pPsjslrsGtiuQN8k+Yk0IybpuxZe1U1uM0e9VeK2PvEU
dPpT1YRgunysZ3vvJNMZZP8b92nli8E46uSAQQGTJCegWaMUagk9qzMBLHseWVgZgLPYXfjpbRTQ
XfTcHeDYgNG+PBhulXQjwE+oxefU8kEM/c8MbcSNb7W6lg9GpNPXO9UkFIKxlsJ94zV9giR4FSpK
t1FZWPFBomIJ3UX0hJc9Zx1EjKhzN9DlzX6YDd0xz35VzP6Xkul/s20fLAnX+6Fk0sc2peXosLPl
lb/RekaTlbhbavdry3FBvI8mL/5v8aiaAUxgiQVWUxu03EypfTfrAl3r/NHd4lxbNQXVE5QKbUR2
OVTMag+IXOpkZ6o/Jt2xHfP7rvw5E28j+Vo7CQCLQatSNLFBon65b9Y0KlBE5xmERnHcBrdqA8IN
Hio1+ef6wV7QrYMkEfhB4IuE00Osl6Lf4HSt5TSsOZu8RdI6d0XvTyPoC6CupZBv1aR1N7TuzBfX
SloVPSdUZRrdIrvrv2O5Ygf0ifghID5HSVhmeaKjMc9J7U0PkB5h1k1f3MXZ4+dNoJsCHwVAJqhw
pUiljaB6dhS3PvcZlOAN7wDUf5hM48a3W6nboZkNUl2wTGCaYuGSZncwvGy2a+hVATGOsZhbg+xr
CnY0H1PGKPOWeyU75OX9lyY90g3ryxOKOQMD80/whxg0lh2Vrg898s6sOE/9oz2keZCzW2o1t+Xo
fbu+nSuWAFtxEZUtPMsX+FPiWGzUaM/P1pAfWPVqGW+29ZLSzwo4YBIFxxJ9UOSh4HCXx6anVk1t
N0GD0B7p8zAML9zbwsEvgyQEMsHXjliMPsCCRjMrgFLUOoWfqQI+V792eu6FVgH9hv31PVs3BFAK
2l8CqymFkbE26yoba6SaUGfi8RB4Df/0YxtrEaNogLsBeC1vF1oLLcm6ErVbZr0lWvqznZXHEpCU
6ytZaWHADliQRd0UPWr5dTCBGrbP3Yyf3Q6PnQCupaF+1kK7J+jUJht+516SN6Of6TwF7eEIpHS5
63E55r0Xl/W4mzgzk6eiApJr47etnEywXKPph3eLK6YML70nKSq91JNmfqhHcixSI9DJd2M29g39
LOOiOJtoZWKrVRXoW7lVC31abUoGdT7PSn6OVZTb4umkmPT1+mavLAhbjSPjQXlBANovF2R2uUFm
1ZjPeTPfqzU4ZXN+b9n8qKfaRv143RSmD6AcK7ROpb2rKmvOcgPpPPeYrwBBwoZ3JT1NmAG/vqa1
q4AHHoR6gEsD0Fhek0fabEz06TzH4+grU/araqsNZ7gMKuLdgJK74Ke3bDkzNcukQgKEdH5ouwed
9XdzN+6LhH25vpS1PftoRs5yVEWZtdJiZ698U+LM15w47NrfyPA/f7ARusQbCCV+VBekF93Q9VoJ
rpcMby0SkPFbbt4MjAS2Qzee/uIfukzpET8+GHIvD1ySWJTqKVIqktu+CdV7iGb5afNz7N6gxrjx
lfQVa4DO4hsJKnzwu0lnrokbjrhsZxCUjgP0Fm8BxKsBhhy0k21S+6CrDQtKp/1a9n2Y87nwmcdB
3tS+j50HNmxv/qr3zU9V8Z47FX3iIe2PdU+KAyfzw6B2keEOO62q9p1q7nXG3CDGCObONsqNlYht
kbYNzR2M7UBoCN7XEQflQ7rLlBht+rpVkcSQfc5JGBvxzTiku7yOg7bWsJVbY+Qr10iwMWNACZmv
eEtemqSsg3gbZBkfPPULG3/M2UYRYeVsoyInhAOgF7byVK2BAaSOnp8nz3UA3SczK33bq7rI5aNp
BLkel+mnc0EIVuNpghcdEDCqDPCttd7jzAXwiU1ZlYYVLxR+MEauD2deTyzb+GrLJSL59SAmiFck
wNuW8CIfvpo5m1o5JRBs0in1Tk6fzs+cUjLtqzbVU+ASneblusNwV0zCIUFlCNB0MWEovuoHkzgK
RaeXU342RzPXAw5f/KiBvRHCiQC0QnII+WUKOGQSD/EublkNqtHe0buAT3Y2HGajIkY4mm7dB/Vg
4kES4AlcU/AvtAoNhxlTu3eapRTsQHjHjMGvICTkvZuAWukHDoEdd4+prJQEiRUT7rd9gROKyVd9
HhIfgpTTz9qBsMehgkTLHKagrvnmks4NoDgFAkt7UGo3tOok6UN71rr8mCmJp0ZxY4Ll2qkcp7hP
yMwBnirnvNhNGap9O3tqtT5Q1GZo/dFp5+IlI0rLdiVXVCeEsDalX3Odz+A9aK3Yw0sxd4qdOaMh
5Dv2MIJHDSgGPE40zBSEECllThgXw9TuJ0MXHWk7AfQR+mjkNm762T55KuQg7kdQfRXVviVpgSkA
RSPDXnMHsyrBI1uHSe9V43Mxu3ldYqBi+AEu/2Fv5taQ3LexSd+B7SmULyWvGgbpWSDtan/GP1K9
ennj6icz5ebwnCes1Zsgh9BQ+zp0rARNilZX45sxFT3QxaCym/zZrT26U+K8NO/iTmXlhs9eBjsE
OVScAYDESxjqcJdnik9lD8mhGWeKlq/qDE59lR49L98ouKwkfrAjLgqepvifLA6XDuh9DQ7H7dwb
+9bZ94f8AIT8jbnv7LB5+QtYwKU9KejlY1GmtgJ7/W4/7vTeL8KnGjaHHURaKz8PoSBwuH4/FxqR
kPkEBAqYVjH4KZq1l3upeW1epBlKWvwRb+Jdfqv5ybjzfgpyoRRNOZvsBKNE5YZJkIf0qA1Ble+2
+FyElctwAg0IW0wYoUToLVowCWCI2qCWyCzjiflZ7lXnOmbubWImEEPiSXZqW0M5EEfd4yputcS3
rMt7UGHmMUsq7DukC6yMPnbJ6GvgWHNnCI7HaPHav5C8b2z9yilGpoYxXkAkhHSD9LVp6ige66rs
PNXjV3WofsGFPGtatuGB180gJUQ6DSy9LJ9Hc4pqopFlZwYE7B4zIN0eTPAKVC9YvVFtW5gS6HlD
KBchpUZLXtrHziLaUCV5craHu4lG6nSLus7187r4VJcm5Cn5OHM7k/dVcq7K5JCR7i5LrdBiyJGG
n85kRygQ7xOyRXK0sbA/LdkPQaxOm4QYVZ2cTfe1JJlfkPsYoeb60haRUkh/QZ8RME6AM6C8cnkT
c00jM3ib4yhRkmePgDOlMm9Unu5SwCaum1rZxQtT0oukp3le4LUaR9NElL07jmkYu/qXivObNp13
0Ek9KiDECyyPbzwgFnmjWCSe0CgIiJe0Jx2RGJr2MQWDbVRkQ7mn1ZeUqfSFwTXs1ZlUO8Vp6B2K
cNNnawUXdoHMvdzcpHOnEloscaRplYusLsGoJlFvPI3/c31rlzUxWEKGhUc5aprA8ojP/OGsUI/x
yUHDNfqXZjzSFqjVh2oWOaiIGUEJnqqgCszhNgZD9+668bXv+tG25FIyDAaM4IyPI9uoG6Qe8VOW
K3d93D5yHt/0VQM2U9A9N51VbbzXlrFSLFtgYyDhA9iK/MjtyirTuhrLtqGWeWr2yS6zDl5Q+O3J
PlY03Apci9fAH3uoGoNIGhrqrvRBWaGztnHKOOox7kG6U5f/ur6XYq8uQpJkQLojg+ZWs5s2Mdij
4iKsxmFXqQAWJVl8g7tyW+rj63WDa/ff1YCVgh9GFJT7OzWlfclpHkdw0U3QJ/oxTfpdT6p3PR6S
jRRq1ZgLemyQPQDRLY9QoypCEyMjeAlk3zRIPsTlLtGf2mqz5Sy+g7SN4NK1UKUCDAG9K+PyOthJ
Tt1Uj93IPEx3xpEdBcfNeOoOWwdiQXkJsP2FJemlYdb1CN5AWCru+BP7OaCoA9LLdK++kZd4Dw6h
4keMRned+vS4JXG9dvxRr3WQTIE7w7XkGmELPF9vlTDO9skRUnOPcSg48GiYHpsD0T7/9YQsMmbW
XADKEbMvN7VDv2SKDTeOurb3jm2m1qAOSJp9GqeznypE2/CeK5cNiTDeqUJpGkB26S5YfZvanaPH
EZqDdxr4r0bOwuunfxliUVsUwFRMmAOZL2NJDGMClgRP7CjBdfcrimKPBaKWwLK6ralabekmL21J
J0UHTpSPDLYE1Y6zN269d+jt1pOvgddP8JexAJj8UC/vmwkzh77ytnVYlxuKX4BpQ7TxgCiABu7l
B0SlUGMmmeOoTdtvTnU0Jv5yfT+XMDHg6zDV6Dgo24qTIn0zmhodi1UAcswDO9EXQY1Y+FpQHNPH
z6oLQYMOR8O04PjRUVgwn0xt7naeiuNIXHAz7AgtNSOgZlyA4bzOuq02/MpRQb9JB34VBwV1Bcml
IKGlQ1rXOI0Y3RRs0je89KLMcL5d38JVO2JcWaDsl4QZPHWL3pnBlD24+tGrQcHcfU3MYiMXW0kY
/j0V/W8zImX6kDCMsZJ7OnxH1INVTwvx7BvMo4f6ATKGMUx+IZJbdpDuai3AINHWy2t1kQgBOtgJ
oK4m6/dS14iL1jLiqHFP4DDYpQXyA7qljbBhRZYmLwxCWWmaCKaeHmKmN9IxaaM19d98MfQ8ofiA
dsVCKpwO2eBRxIAosRTvlNoYZktoEe9aXnsb1cJlN9lGSxBjUMCCoJMLsqTLzzZ0JB2QD1kRuobG
rd53bn1wMx2KPcA8ufHO7Jgz7Ju4sFWUrFKbHUal79odaEHaLezu0p2goAzEBt7QYGAF2OrytxhG
Vs69olrnXLXvq9L8Mg5bJGHLLwgTYHRDtQVOZQFWc2emtkUL8Ssvi9sDEvz8jPnAODT1bGsyUezc
RcoAOTlomyIaILY5CxUxD/qMWVsZXURN4vncbn4rhXPfTuPzmNHvLpu/Xr/nizfJH3v4Slge+HHk
h9esQGWLco7ieZFkPq8mMGLb/UmbC8NXCn4CiiQFUY6+8ZRd7OgfsyDqAK0soDZyFcucym7WxrmL
9AQanppTPrEhL/2utrfml1ctwTXDRSO4LpKTTqez0SgMC+zG7CYDvfou9iAJ6IykOv3FXlqon6MS
gD6HoV+exAnqFtlkdl1EELbLmQbcvbUAU64mVFLwjo2NDTj06mH5YFAKBi6BxBGf6i7yePm160h+
P5TlHUZYC5DvFCxUGuXp+hIXqbP4bqI5iW6wYDqUnrBVrkKXpKVd1M/WuXX7nyjqHr24d9BAdN+v
21r9coJ2S6g0A5Uvra7xchWdsKaDeHIN6jCISqkBo4oy+g500LcUQ1b3EmKvAh1joZkoRaKi1iYy
Qb0hUjKugxHHBjIleXKT+WE2rccmVt6ur27NnifuHEI5mknySKKecXTmuqSLmKEFTL0DH49vEr4b
2Lk3tvi+1275R2PSVtoGGruNR7oon5JQ1YnpOyp7H2L2e+q614xOX5M23rgN6wsEsBzvYpA+yOK2
0Bnz8nxw2mioY23nen3oJdPk89TS/cGgz7GlbISlRSTA4cTMlWAqEPUHGfmjD3bljKPVRn3rvJRG
cuAV3xrbX7cBCCSOiClIvy/vuFYqepLNsNE1DfEJOI2GdItMb8uG+PuHpKhnA4bfmdlGOeST95hj
avbQYO83CparVtCVF71zwCfk9lvKijrLHVhp4jzMsykwm+P1I752gVFe/48F8feP6wAFWUIxV4Pv
kbr3k9KavtHY7c0Ap79x2Fb8ErSagXJEQxajlDKuzDKbCuAhr40wMWTsDKo8pIpyM4K9LrTiYUsI
ZWXrkDAChQiqQ7xFZXQ3ANfcBoc4PpCede8276yHGSOjG8nx2pqweWCcBk2EEAa83D4NDAm9aVBs
H2QzKNOekD/uMlL/bBVvKxNetYU0H8UrAXaRvVFKeBHPZtdGTgZJdb1OzVuWeOYPV8dkdOcU2lZY
XvEOImXDp0IlFLmO5G7TNksye07byCohMFR4uf6MTiCZ/KEkZli0HNMhI9qUX64fyWXmCk+LpFTg
8k2Q9Mm1H2OgvasUpESpDpTvRNtXDd817njf9/2RKoWfGvN9o3k7xO/9ddvLPXYBKEVdFDkPpFlV
yXXoEMEuK3duI6PxqmhSnH+UwqyPqhcfaVnrn74RsAYUhch7kJHItade79BjJWMbMW46B0Ig+0Y9
Ykes6c1dUhJtd311yzsBe3j+iswAQ6lyDTSvSpTr3baNJt77VvromA+fN4BcAKUDOCvIv0vbl5Wj
q7HYayKenEu8C1Py6bc1yjwoP6LZico1SnaSBdtpbDPOrCYy1DzQ5idwvqOjvjXnsCR+kcxI7n2I
9V4whTUol3Untw7S0IMigPIdT9wg0Xwv9O62oHJLT3y5MskTK2iBFX3nNNE4u+Gs0KDC9LPdf9rf
CyueA7Fb3cAz1Lt0WFbSGGPfwYnYLX0uhgzFcBbfZR35ef0krF0kUW3HEBlmAXC6L+2MJGaI/5gG
zUh6VNJ0R3ge6EkV4gm84YNXN+6DKWlJM9fKpiJ1G2md/aYbCpSYtANgj59+DmHn/mvGkGqaKdG6
vh4KEYuzV80rfpvJdJ/ryV94oI9mpLJYUU4kB0VcG5lTdSwdr/U56fBmN/IfLeizguufaWPv5OdQ
lelTyoYKMWWOb7tK+Ula7Z5RXdv4Ris+HbsnCGdQ7cN4gByOS6pWadPkbcS5AYpAmoQZrX+mZrOv
puGBZtbJ7uPzXFp3w5xvzLGtub2PtqUgPVvQvRxy2MZUx20JaQS7KTfS2mWovFyedNwJOFy5U8BE
Hj9YVuKrzZMFGtcB+kBxYYR/8dF0KDCjDC1kbSTnZABSVE8VPppB6uzo9HW7S3KtuGG9l25gUNfX
BVYrS4x8LVC1ZV8nQBZnyG+cMmi875iTCOx+9AuwT5mbpF7rH+o/1uQr1oOiWhsNJByO8t52j+70
9frGia9wWbjBV0LihFwNZO4LevK0M/qJZrjCU/ajN74ojeZn0x3XvJAlP+stwtjV1QAbCq+BctGC
H1TlfVbWFHtnEnIkXN1ZZfF6fUGr1xdzLkh0kSbpcrytAU1tW29GNFSodQDzoRuiFEVPWjN4u+um
Vk/CB1PSoStZoqtlMYLFTgMW3+jsNsyHLEYLK3ZL7kPKU90XE3qq180uG1co00DYCDVDQLuBQxFb
8OGBQsHhXNi0b6LsRI5t0Le+BsUrfwxtqI1o0AJ+2zC4ErkuDIq/fzCYqFY2aNnQRELDNp99sHE9
lkFXhF25m4MGDHroUj8kIH6hG1u8bIlIaxXf4IPpXFdZ2ypd86fSbgfZngPBfGA7SMQdus+KAajC
GJoHmOK0USuSe2ZJYo5OUjVNpKuKPxsnK++2nL6IvNJ9A+Wh4CfBB9Qh3XC5HrMpYpCyK3XkzcVo
6/5k6mi2FE2pKjckTTSl8jHwa/THqRgMc1dmcDLq2KsBHRmEgnIzAZBtAu+a35Ua/61hbBaFTlAa
CRTl6GLutFfbGsWSAXzYRYK3yePGYRC/UF4BBgowaIhKOXyGtAK1LOMuNZMm8sbY8a1Mgc2uGv26
ne67JIFWOZSh2zr5B4xqv1D53Wq+rNw65NECP4AOFm6flO52wwgNMTuuI6fo3nsP0pbMbkyQKJB3
o+rvUKDi4caSV3wKVoupOrwS4CjlZ7rd9TrDvHsdaV94EB9w6Is0hAKHr+xQHjqAohww0sIMs/F+
q+u4dvXQNMOAhWhqAaFyeV54148Uncc6qtuvCQGLuQPgLU0DBLuNVa4t0kFrUwXXGNqCco20TZqU
OTOtI7vRDhrzAIb9nmZbD+hVK8ARgZ8cPOgoeknraXNeV2ZVR1VGTlYDmGSVhUbmna5/srVDAk4A
YCUQp1H0krbNLFQ6MLOsUcPh/mh/Afg9dIbenxvdB03n8bq1lUWhjQNCPzEei7lV/XJRtTqqs8W0
CqqZA4pFrn5TjKBIIQZ5+htDpi4EAcS4uXT3bO62euHFMFROQ8idqgitvjcA9cSU2+dNiRFPTM+h
K7fITguXZx1NkyrSzR6OXWM/TEZv9GnewCmsRTN04lDBQUkZ73D5RCQcCbJX1TXAV9o+DapwemdQ
VVL31a57aTesrSQgF8akL6UzYSrG8ZtiMPX80Kr367u29kq+MCAdvHGuwKKECTLEK0hFef7wkEP0
1w5pCO0xcEkDR7ZVBPtTvJU8MmxiVh8QRGByZQwngI6xjghS/wnPOHf9Id1DxmRfn2Dw+7ao4uon
g1MCU5TQ3EbmeHneNVqDVAmhCmCM5q6OgBy7KV/jsxYM6HnPWy5j05z00cbJJSbmYqoo+TGFChDW
daC/CbW66R5vpmDjC65kxJhPBQRDYJtRD5DuWFKPhlNajbDW4CAiv0JhwE++D7fNrj61GER4zZ7U
u/le8IJvkZAu3T0QBRijA7EscMYLNgmAXGxK3bmMRgoGaN4HFOTeihOw9uX6Mpcu68KQI61yrOcG
HAgqCooucXZdaYFcciysHZDP5f66qbU14bGEACYGWBdOi4M8h3VZXEYU6DzfghQ3lIXr13iCEEwB
7b/r1tYWJhBJoMjA4NEih5tIJ3hVrTJq+/dyegM6F9MbWyW3ZXhB2V6A74VokChVXl4AHfMaqWtj
SSqwsHgEzs9WTJ9nxX0oGgOMixtP6bU1AY0H7BE0npY9qXo26pJmdhkN/U2ePLsxJFPrjYi59IyY
zEDxC6O56AGj/nq5pKzNKIkHvYzQpNJ8t6tvDTRJNz7O2lHAbgF8AaeuATl5aWSy3NiwK6OMAAE/
QNkGJ8FkD22J0SKCN+7nTwJ6XSDeQk8b30oyRiCxlAOrUEYu4ae2zw6DNb7Sjm4kxKtr+mBG8viM
jaQlnQYzI1j58S47ur2N4N/b3wzMuVxf09rBQzUenQCkogJwcbmBsUoxlKT0ZVQD+llyrXrqOutO
y5oWvIP1AHLYbMshLl8smOwVubbgEBZzt5cmWR1TXRlUgjnFwle48lg3X0f2Pjc3lf6s1eV3kBZs
HJMVk1iai5ofWi0O6hOXJpuMNwDccAIcXHI0bvNDftJ2QEFspDgrwRp8C+BWAtcIchzk2Jd2MGLm
mblbkT+PS8jYaXPYH5SABKwE7Bux2vS1LNyiSFuJ15dmpR0ddCtJtLImyHjGXfVGJx+1dIjAxkaQ
Qlg3u7e29F82TYod//CMtqBQPKO6KFY6hfQR/BkC1UueVTS1EbOLwN5qA674rI97K4dRZpVtS/WG
RM6Y7hJyU3AUJjafE2snBUSioLOAb4Q8qbSuxgI+QDFKEtF+/j/Orqw3bpzZ/iIB2qjlVVIvbrtb
3hPnRYgdR9S+r7/+HvoDZropoXk9GAQDzACpJlUsFqtOnVMd7Tmskw0pDPldbrSickwLwy1eqtb5
nwyy9xhxzRtNiJdeWSqrBJpA6rApV4tzIyWL5Wgak/A0HerIUf8CwlZuqyPmHnsXlYp2g4eH6pRi
+PRKzL4wzDlSIdd2PodxeDIegl11KFyGGIWW1cPk1fiqgVt618PPmh9dWOT2ezRogoFNLJUBH7N9
tCnc4Fn3+1fVgRft8g+BvZV4d26PByGiQt0oeoIVNpMzeuoGSdGBjbkVbrtXJpdluHjQteg+iRTL
Vj4qqqGgagaqH3y4PM4AOFXTHgqJntpqJlDH0CdnGuaHsOjur69xzZAN7A7DwjN6V+7ibQoFVWNg
Dk+krf9YWn2cyVy4oxpE38/DkFcij8CNCEYd/u4wKUTRIgWGsiaGANKTDfa6Sk1cK7QF8XtlSQyz
hgoN5jAxXsbdvLJW6xIIebLTCDLeY0DSfFMFewXQufdv7x0I1VABxVD7Cg2kpQy0xVh+ehpzOdkP
NP5tWs2DrkWi8dWvOsvlG4u1Fv4949xXUuu2zSo5whl30xvV1TxoBN0mYIJPDtVj48AvNzaoxLX3
qnIsL3Jt6gYFykJ47mH2bGfc0o2du+1H/SCmiBYcEp7lv8YugJMLhzLJkti1h8qwHEuJjYcuaUfw
VKsKdfoyi39c33xhMGCZ0dmlkratIRETe6LvhleyL9zE1R6YYhILBuFWlIgsp0Xsi29gc8kPXtZk
GHUWDDayq3jpNtvkd80Jwi27bKfsRqQnQBDuYdsr9oK1rmR5IDtHhUdjOTIQu5drRYs9ifuZhifr
V+9ZB+P3DMrx0Rlv6z39nTz3r4HqxJtBcYdMcJhWrrgLy9yqR5rGA6j3wlORtJLpTe1Im+ehLvL+
sy26Jtpj9I70TmKPNHjBMVGpq5JGTTaCHWBJF38CQACMCgOexUCfs0N/9rX7du71NsTXDo5WjTmd
/x2AEboIjubG2HPLFVhcu97OLXL+NRl5Zg8m9nz2xy0tccggAhJ76j2rDlX3YedMe2G1YSV2YYH/
LpO7zFtDzmM9h1FKdwmwAFXlq+V/OTnnRriLW0+VlqgF9tJ6mbfya7OLPfQSIbrtdDdAcW5FJaIv
yoZrH4+7t8MiJ22Och4erO7s2SjYKCc1xaxV5ba3+b46Zhj7C1Wvf8030z6oXe0JM6We5JEbwUdl
sX/5S3ApgAoZNSR+1pJCdVDtpkA6GhB2IXeVK7kfo0v+4kryvg2AR8BAU/MfW9y3nGQ6TYNhS8cW
+IQxGz7HoP1oevJ0fU2rsQHZH/IFlAOghn15MsY4jcbMUqVjkZovxhA9aXXg4ZGuO9PcCjKwVfc8
s8VFA0PBEDMaR9KxjELU+ML0l1LFf0qr+XN9Tat2UK9hmFRA+r9i/9lpn5B1ZdqIqBPYJw2Y6faQ
KI/XTaw9vwC3+dcGd6di9ENWyhg22ExXf6duml1/W3lkFzjpXnUkT1T9Xb2xzi1yMYyMTVwbMizK
D8NG8dDr9uofKaYby1N6yF1RmWipgMYc8GyFXAQbgVOdKrz2TtMOfQjaO/k9dUFXHR2B1CLo2KaP
+aG5l/eiA78CLmGWkemhRybjD7e3/TjriZnAT6iFh9eco41oUStzOnV6aGVAdNKivAd2/EgnY1fb
QjLrdf9hE4gqkk2cwcsz0Y+1XVuBLh0HfdqaA64Jkjtj9O1yPlaJ0WV0XdAKX1Dj9UFugs4fJ09p
H9rxo51F8Pr1L3hmgfuCUqHrJgWPxdF6AdWTO990D7EXveSmM7rZc4B3nf4ueb0kuPRXt+/MLBe5
THBqFq2hSMekuh2h00fz12wUFdZFRrhbKKig5CWFWBtpD338NpanUH+5fsbZ7+SjvYFKOkYhVORN
/Ps8shNTKVKY6Ecy3+q5FrvK0Pc3JSXlQckSGdMlkiV4Na6ti9Ejs+cHHjp8uzY0JByJdoJXkKl1
w0Z5yWzlPYDY1vXFrdrBogCmBk/bohiHwxd2VtNLxyDZF/WvePitt5/XTaxdLSYGlME4AuauRWfR
aM1x0qBLduwBAwNSHCluD+zlmIeb0R5ECsssKPBfC1uDNjf0EjHhyHkdiBkxbFQUEp6gqEepObr7
ogrwugmMC4PcBEVTfl6ly/WkC7oaV3LSO7VcuHUtcLm1r4LJun8scJGnkEhHrKaRjtGAdHEI79si
fZE7PHSvf5p1O9DtRFtDZlP5lxEup22m9mWOzVLjvZaSHyVKogntk/8QClB+xYZBZQ1SZNyNHw0a
9I6aAS4Q/o4xPJu2iQN54euL4T8LRpsBUcY7g021WainXS4mqFpl6jNjPOW0d80KqsXRn+sWeE/+
soBPDj44cH2j6HppAbXHKuxDZUR/4UPJniH47NDqVssF6Dz+qzAzrNmEeiAqD4sZhwyZ9RzUzYiC
UbQxDejPzsNNpouyWI07Kf8zg1wPTVcMhBvcamidz7FkFOMpSh39YLjFr/Aw3I+HCkxIe3kfuO3b
9e1bX9e/BllafZaPKQORcNFW48mQ3xBTnVx9s2ZB3FwM2WNVoApQvwgDUBXnkdBG3gLJTkl/GhWn
+CsfoOTHxJBT35Ic6274KCsXBLR0D+K2LSsuKoJtXVkkRtngiKbKYNJ8IaOHHHHaJ3kPROzsNL3l
VG3pmCI429IKgKKYz2MFKsxW8jhssy7UKjTq9hQOmN2MSzC42TUek/kU/P7uR2N9JzDpModczjZn
eYp5VFlHiQJT753b9ilGYSRVAc+FESIT9a6bWx4xGMPnQ9EN/1pIhSVTrENei5Lj0FT+1OeRl0dx
6IAprnFBCVkKAiALpOe3BR5vaEZiBBdFUjBX82cgx7KjHNcIRqR8M+iRCUnRIR9t9KxLZyoLp+jn
3Uw1kcT0ml0MV6JJr+Flt1D2ZTW6JKKNcoza91Ea3CgKjoZqeDR9CiMUQmh4jGURWwifyKBHBEZE
AyQraJPizmcB4ez8JUadDHqrAfUb/gybX8VHAx3jASlZ9OP6R1x6Jyq06MIC48YG4nkYlp639WRA
+xwzjxGR3CSfk8yrUzWgHuSsVBEtyZo5HHXMP+CGQe+CC2SkGYdwRMMc1efD3LQueGycuBClswsI
B3gtWHkbTNw4DjjivBk6UhBLa/lJf5i35rbamRv7qLhg6Px/SEouQKO8NS5YllYQhvnArO2MQ7nt
9/Wmh9AzKitCTqOlM6LAAOk9U4eaK+pi7GI984sCc9NjGXWAwpSakhwmXRvVexBv0NJv5swwDqMs
T6OjFkVhbUilavVN1NmBtr3uNcufAQJmPIWwuQwXyUfORp+1jKQ9zqL6N5GjbTZZaFc0LulKL5Em
p0y1Gxq9Xje6oMHAFQEgJpvTgjgSOiX8A6K1xr4wJvOoV9rWkrqbRrL3Ux5tQNTsKZL8Ry2UxzJN
t1Ad/6Uq1U2rGV6FQ9PoyccUGff4yfuOfhe6hp8FXh9QGXyNpiwaHXWFqCBDrOSI+OSUpHB1c3B7
IaXlMmcCWBjFEUCF0TxGT+Xy009RplBZLoyjDnZS0M3iKSN6xi9P5/9Eb8Gbic77AoQ3JlY4GJ1C
jnpDfypU29tjBr9qBNnfMrixyTc8LxBTVyJ5acV2QwqTHHuDqt3GkKcsBj1xaNLbpM/CZt9XU4dZ
L5nUhiC75TcRKB3GrgyIJsEDB83+y02cSVx2M6bXTm3X6m4zSeFtF2ffFimGFSiFg3qGja1DRvjS
Sl9GRm8rgX7qzOmNUEjdQyjlRxpWInDy2nKAH9WA4GKJLr+crMPdZ5cwBHdxJNnPg8/rZ473CLZf
SHCB/cdJRyxlOcBZvLFkcC1N2qCfxr5PXvqsjO7HyIje1boxbq6bWlsL3hzoq8P5UGBh///MFByy
TsYUnD3oiuwxUXEbUtTDr9vg4xZbzrkNttwzGwnozEChCgq60aZQoOhlCI+2U42UrGvyItmqqllG
m5boReNoTZDdj0Ug4i5ZahtyP4LfU80umoxgoVR1rB11FSf7ZFoYbLChfUXn3pU80cIXNyK/cs7x
IXyU0GmA0dbrvehW20e7YSvtYtCdScJbau1TAtQFjDoYwDFkyPm/3IahSahpn9LsLkmTbTGLaNLX
/PLMAt+o71qw+w6IYCfNjtwsaTbGcE+VSOCSywIukk1GRMleCai78GVFQ8KLLzTTAKMv5Gf3UGEK
tXUMB0MG2oZtnCgAs09/nuPiK0EqDwAAbB469DaXSeQ0x/txNuwTEtLRVXtZ8sDO3D33Sti5KK8O
T9fPw8o24tZiIRGKDciZuPNQGWpt5phOOUn64Gb2bZ4DdhALniVruwg4HO5rDJWjyLgYIJqnKkdR
wQKzplN+5DfqZt4bmlN8jH8b9J9yV9T1WdlGsEyiQqbLiI3Lqg8Gn4MxtMzTbCv9CwnN7I1GQ33X
Q8L0mKqV/PbdbQTzEZuYZ8iAlW5tmk5W18eGn2RAAcWGvRmgzYuJ0Wh33dCyh4G5ENCjYqANLyAW
Ry4DWNakcVJ1rXmSO20bzsRNUaMrjb9yAplZRVIeUknb0wikNlLmGmR2E4I5qbbWdtiJ7bd/DMZJ
2StFJTgeGOu7/DGBkmJwL2G3j1O8Fo/JpkzcufBGVyJO8od15eVy04WCGL70WWaV9aTwYRlh8aVV
JRjmHgT2+qlvb8C4VEf7dhCQfizL8FDw0aFZAKIbTB0tKK9lMMR3ehHqp/xOdQ03h/QD5gQyd36U
jpM37tLQDUJHzxyRbvu6ZaZOR5DoLR/VXWlCth3x4VR/YE9/h7fQPMPY08lMnIJ6ihvvs23kkbdO
1Pdf21Z8RQYpQzhATfZyWwcgijHPlGgYKlEgZ/m3A8MFhmbc6z7DXOIywGHuExJbCHR4vwBaemml
JGCYbe1cQT5hq1BKInap/LKHuTPcEeQ3tlsXdmRDp8nIRK3MZVCARR0oYDQIMKupcqYjwJ6w9lI+
NeXrXB3i7neu7SpdcEKXVx+zghOBog/ySx5Lmrb2NOlhLp8M9cEkPp1FwZQ9XfkdRNUUBResA88O
7m4FHfHYVpU5gwM6MFoH8yzdW53k5S+Sy5hUl2UMhKp13JObRs+0O62iKK6DSa2qvVqO7O8TO7LQ
B35RCLCs9NfzoJRAGx8afqVKThL/CtSXOBMcx+WXu7TBxZkG4uq2jUK7H1DaP8rZHhPR2SE1yPQ2
hEEtwDwvvyDKEig2gT8S6Hc8Fi5dtO2JXHeARPvF3DlZU+2kZBJEzqUJ1kHEX413HI45n+qCkMEA
V7g2n+Ya4upZ5w2xiHxnuWcwgcPMXBC1Aj6TmMqeTCZK+Sead7Pi9EFHUTqWIebgRJYCNog+ahGu
r5/ulZueidWiysmkpxmA7XLvoJtS26kxTqf5A2LT6iboPB1uAXZD1F6KN9lyGsUVAneWR4JJzKD0
h/Y3ck5+PsieEwnI32lCblveZNCy8Nv9sDUPwx91TwTwyWUAAykOw4pjrBYE9nxfoZLSeirUPL63
+x8J+Fsy4O+Gn4r+AGKXb190aPNgZheNMZA1LSbVyAD85FgX9L6eBqcKa6+yAqeZRDxaS09h5HHw
dzYsoy7aihmV5hQJDL23W9PDRIYbSPnW1POdaNho6fUwBJA97lMsDHfrpXMEGhkaq63ofTxtraz4
EQ3dy3X/W7eAq9NkZRI0ZC4taIUZWlKS03ukD3c6RrejThEc3eU1iYqsDIyBjQfpsvJlge/P7uaS
3s/DuK/D7Agk6GOOsvf1lax8lAsz7P+fPVQjE53yMsVe6VWMgePfZkkdebpvM1EFQbQeLramY95I
bYf10ORFgaqLrN+R5PvAFMwLnu8aF1OLLjBnzYAV4mgfzW/Nq3ble2s5wU3kWn71XJVO4UMhSsQi
tLo6EKajeIESHR5Wl9sYZ0kJEueU3jf9rLlBrR+HEew0qT5vrn+vFc/DiBZIfRD00DznBeL1Tkr6
RJHC+2oAL1fcv1ul/nzdxErkATgc/C1MhR6Bjq31zCXGEaTUmA4L76WSvE7JdOjAbOX0emG6rQp9
pBo0id51k8vtw64hFTbBFwMmrgUGk+htOk3yfBqr4B5aV34JusCx6wSwmpXiBGPOAOUXO1IgOuMi
AwpMFfi9Ru1k2njKy6OWOard/82KkbqNJOcOav3jxkigHwpmzacxVXq3M+Xgphi6byMGmKuebTN3
8uJMTwmE3sL7hNJfhTW/AE6+v76tK684ZgNtaaZEjb4Sd+iSOI6TUJHDe81Pfyav06v0I3mp99bT
1LnzxsJQjihNW9niS5PcCSzzdqDZCJP6LthNm+HY78sNeJxPtQs4mKBusuaqeKBi4B4tCjwnuD2U
kywswTIV3gdp6fVDsId5NzTDbSRJDg3bnWA/16LluT1uPwsULkel7djitG0KXe/S60Br1G/lm9Sx
d8HtiDecum1KL0TMERz9VePg2EBtHv8sSGZqI8vqOB7xMefcxQhoA4bgvE/dWRsEl8JakMGcLuON
Axc33gCXEYBEUYdeXRLeQ5ilddMofjPmWJDfrK6GjTigcIJHGn9JN1WN1nGShvdqPEPyRYtRTQjv
hrK4q7/NvYeTxibhIDLHVIj5FJXMljzoEGT1AWfdaMHsZTRwKoV4dGwEEWYZyNi8OgDAbGFIQjiH
hL7E1Bl9Ed7nFsNYh33vKKn6CDZMweNhzRBa7CDtAA5sOfTShRA7Ti1s31w+xObRziNHNwTPobXT
xYaAZXgB4ia/bxOdjSaKM3h70v1BESZ3ixC61LRLTpDXs7YIpbMgsV/zPJD3A92JdgAUlbn9S6Sx
CRSMnKGDNlQ7KBEqblBVIgFZFoMun7YWKjsAbzI6nCXRfNNDcyiZLVgphpswVZ+hjOeE+aNqQueM
llu9F4VFlhBesciXkUcov4OrCte2LmHEQ06elKnY11LpqcFOAvY/kntvkKK/1+PV8gOC+xrAJ9zl
ePwtEvvSrolNCZF8K0hvIa/kALQYYqGZEyqx6kAs7891g0t4LtJSZMW4cpgWNjhXLiOHFUKFsBlb
WByDbYbhts6qHBp0rxDKco1A2pJo9NJZBmuaiIJoGVDwXkJ0ZL0A9r5grnWWtkyGQaV+KG0/Kqxk
T8wZRBVa6NgaHjWFKarErllj0REtaZR6QKFzaS2F2HIuS8SG/jBmlCc0ZUslgNZpUN+0dpwKwsrK
h8SSoDWK5yCo/vk+h1loSgpKQNuHbrxjlY1jjLIDhl23sYH/rASHcG1t2EBcNWjFod3Mhf84ghZm
SVPbH+YaL11aZx6aWBt7aqlDorAQmFu027/m/wkbm0dzcRnLUoBADGs0LF/ftXf9feplkKvpn+Z9
etsfJo+4suwY6NI55vN1d10GURAPnBlWLz/iUERT1jYwXOsfEWhNJJJ6Sjt4160wx+POPqygjIyv
h2yaZ9ExpEKWxinA8yMFdAkE8fbzPEXpr/9gxcI1h2IypCi/6r1n7t8n6JTGJLF9q2+7rZ6W6g1V
LZEs/NqOASsE+R3MTmBOnztk7WhNBs1kyy+kBkPAVa5/AJDYuoE9fp/WGaPPgB+jjwP6UjBycW4I
ZAl4g6vJ8oNe/jSL7kcWS4JPs7ocdlGjlgokFF9kkesQMydzBRN6Dul5+5B1+a5TUkEevuYBUD1E
HRXTo4wk9dLPGhXIzbzNLT/UoEI4UnBiV1k5vl33gNXFoPKBViiof6GMcWmFgistmDpq+R0k1SI5
29qzsoeaiyA5XIsOqG1DF4zBGdWvB8CZo1UUlKXqMAd+V5FP3ZAQIRpSe4X0WKuQmb++ppUeNoCo
QOMBF4CMF1wrl4uK7LwH63YU+EnYbYF3eC0S86WWlWNgdcd+uOvor3HQtgZQ15oC6BrgWBs7VvyU
Wl5Hv58Y49fgfOGXADW3gBPr3SQXE2iJ/ER60gEZJcn3X4WXFrjnU57SlFBoavtTJJ9SGmxGCO1c
39PVD4hrBEhyhuDkz7CizpLR5zCht2hp5fGG9uRWHyvHHnfXLa1kPQxF/I8l5rFnrmJLYWWUKDH4
9iTf1sa7Sm6K7j0ri00yBIjq6lOVf18fExuI4h++EEhQFqWEaewyK4acqR9PT4lpO1H7EMnv19e1
7pVnRrgDDV4Suy0UGMn+jtvgQD8AYgwPCWYN6WP0lnlg98ZM0hAKjt5KGoA6Pt5LCO+IiLz2p1Wi
q9Y2g+WTES3BZiheIpwCvBVdpZROvVGJRLpXAhdo0hhXiQJl1sUM/9hA4lTNER/Bfd85bRBUmzKw
ZsE7Y8UhsSYUzdCmQzudBxflkS5NSmSaPoiHtOA9pLXbNbGnE8EVuRy0RofIMlGBZpVbAIq5zwb6
mlCdlMD06215h9rEJrrNHoADT9xoR3bGtiswp5p4+WcKig3BVbO2lee2uejct4VdTNhof+p02ykH
6dQk5cd1v1yzAforYMxxOxM0ZS7PG5mkIg/HGIlUrZgOGJYPVqGISBDWvhYenQpKV4w8le8L6vok
ZXZjmb5av4MkyAnDEFKp5gas5v9hy1jDD10DDNwtVCgVJLrqaFamn4bkmFvpsZ0KQZdz5c5kSTyr
jgGUjHyD27GBmmPTYOxEp6MjUflHSyw3a0VzFSsf5sIM53h6EjRSxBqLjYXrKTEe5Bx99usf/6uv
zOWZjHqYCQIxNSA+rkem1pdtaBPfqAZIGDpG2mSjO9sy1Z1qUGmxs61iKh5atSyMmy5Q2sC18LI4
xlIeGbkrh9NYeVGZq3Rv6G3zOeQoAGxTFCmfaQVBAZCAFXF8xI4pldORLqNOrZBo8orZroAaz+wA
/wVzocouzKPB7p2qM2IquL5W9hItPzTi0PpDc4yvaUZKqJVzpNg+kT/o9K50/yFfRwECHGhfQ67I
Di99wg7UyWjUzvaVVh3ASJZn1kfcJpbge630MDHHqgIiwLjmtcUoaYC9kUeCRx1oJjazp+2zXbc1
d4zjpnRTcfdSxe/m/OPcHuHyaYj7acDRwN7gGl86jIyd6Ytu8AX4ccFXWszc4NheWGO91LO7n0Jr
sQVezoaAvP0BRhaj3vaRY4HlhtzO+/o2AYvIb2J69uTkj50PbKDgF6zEqYsfwLbj7AcoOXKcPKxs
v0jAY6InbmwbO0kBmbkVCALVShRB9FBRZsTYxpK9TC2SWdMTvL36Ad8xeqhp5YA6VbCgFceH4h2y
YQvPIabNfbmgHnm33TapheQzgDZ26LW1/fN6DFlZyIUJ9hPO9gy0ZWpVQELTJxhpdbMMhBhGMKNT
W35bjgrPIRD2sBImbnzU4C4tqWahZnMkmZCCnyFm2W80Un1UEUDtqBgljqGXgtfRijuAmg+XPhqq
mP7nUe1FGfZd3nTs/v0tNQ+DlG+QDriKJmDnW8l52bgEYDPAjC2nsAoKmg3MnZtImXrNm4rk2AzT
TyWZboksPcVJt1Uo+gWl8XD90615B+hLUEBB2Q19O+6KAauBlpYJXn91a/SH0ILmSyL30tN1K4sR
FBxrpusAuBo0f2XIBFx+N6uC4lYb4fZnkuKq27jzvrw1d1Ba3VJBiXulewVbTEMK4RFjIHzhRI5T
WjH+ah8KnQB2RFaWVE4wVHrg2iBqPUR2mTiZBDY7ORmSTT/k9E6G3qu0160szN2ESuqPSSt0Zacn
+Sjqx6wFcPw+NjWF/gWjsr7ci1hpaVXhp/uM52EG60JEvMTta1DeWcDtTnsqEj9e3/4zk9yxUQg1
0mHWkRKBIj9/Yrxo01bbYNpoK2IRXHMo4GhQyWUJJQLO5eoyY9bUCKArv0wtEBBRZ+4F4xlr0Ybx
fn4Vd/Aa5a6IHKzSQWWlpt+EhlPbkjvM8dYUqQ+vWsEbRkPfHOUkvkcIA4leS3g0jWl4BDfna9BE
r1neCd66IjOcM1AIkKWDNFq+mkUO5DSdPgcodopEWQPbFO4WBxs3QDQa8O5o0XObFva6UdYsjtGb
+mb6xSSidaffVIAgiTxgbUl4kbGBUrRKliFFV+oo1iPTzwBR2Yw0ih9sBUCXcDas7fW4smLqAgvH
ourZxdNbVVmpoUp80mEUuK0iRybtE4aQJsEluvZ0BxwUjo12CMDNvDvURK/TNtcMH9gaJXXbWE3R
+89RekJjxA7/jHGS/TDlPDoEgFWPXlKS6C2ourHz7Gaa0GZWkiw7yp0FVjRpDkBljImwQuBNa4fv
/Fdy3mSOaFFlvWn4UT2EN9ZQtJueTrLgzlgBASObAJwNVNdwKMx8X267YZZ2WkuT4WuqOyGgY1LJ
TT7rt/kW065g9t6Frgy+GlFqtvK1WW0XrxSFlTJ4+FQej1BxqHrDzzQdM3MP0Fra5LKQHJQltPxR
sfBSxfMOmCDAZS5XpyeTWWDoxkB1t8NU/kQ/5ebzszGSu6CSd1FcE6fJ6Gc0WKLcnoVhzjIkB5AN
Mlz3EuOsa8jsQxQR/dGotvJXz83eG0p7G4DzZFY7V56z5+snaMVjUKEBhzHwpCBd5FHHZhzTEKJH
pi+n97X5HGgiqXqRAS7BgNhcpVTzhASKatu6z3ATi5LCFfAIqqt46zPiEdyn/I0w6GNQGpCv9auN
tdO8eCvnru4Bxbctj/ppery+Zatf6cwal8tMUPVI9QbWIiDBQUrjgHx7o7Uz7vHfASobJPxz3eBa
RoOaOZ6UAFd9yfNdemRQG6VMB1Q0uoN+GHYII9Gpd8cNAasp+lvxke7MyLtulIUK3hfPbXJnnNAq
Gsy6NP1EqVNHjgIvSfHem4vXeZZ3tE4FQWXlcOMNhBcKeN5RhODbEK1aGHqsVIY/aQc6pfs67lyk
SYJ7cCWdB20IiAuhjWXq6J1f7mTWQ8pFqTEJY9CfjE8+bk552DiZXgsuDJEhttyzm6kKzKGgUmL4
DZ1vJTI8KX3tTXWwj8Lg+0EfMQO5JCYX4Jb8EdY0SU7qhhp+3EpuXD2q3d/rrrCWPl5Y4M5wHxfQ
HJgBoo9vssfolrHzocDhZX90YfLw9Z15vztfDXeFUdpMpEZjHC+FGaxcjvIzy73GjX4Ff8K70aWP
mhsNAGk59U6Etlj9ZqxCBAQJU4/gUlddGjAXOAbEN5PJHcC5QWtwUcdgAZATwelifsatEiMSOgIv
iDcQu7iEvACn4ggSG4LxINk3JLqNo/z7aTJgHEhdAYgBKwS/miqRW4v0qOuVHXDTxoC3v7xtSxGx
9Uo0RAce7xg2uAKeSC4agok2KG2Mc/h2lkEgfSz0l7TINNfAMDheGUrcvLWFVh5Naic/BH7J/m5+
F89tcx8sqdt2mCdomLOXVHPqdtJGhuwGqA32+VEI4xdZ42JHOup9AAEnglNQPjMaBXYGzEMI0obc
DQTx46sefm1tXACZAesobQXWMDu6AXvIeJ/fzM/dLvWkx/a5csON4Q1bza222kHFlKy8BRHNhoDZ
IfyiH/0PjQh8Z4yNsxyYjUBfBrSYoKxumg3xM1neqtXkSr2IzX/tHocN1DUhD/vVJbi0YenhAFkv
pPMNmiz6iNqmtOm2A/XmjbpnivGCU7jquxhlRekDcIHFS1Kr9LbPKxmjNMAzP8yIcdQZUkt/wcUR
+BYIlFMng3Bi6ShVatDNdfddtw5uBtxGgEzzNRHMT2hA2WJHDS3BCZ1soIc7ywOR0mcp6X4+gTdG
LixBN2st8mAuExNgEJ2yFu9akmnQZECPx88t7VfSNi923DxdX9jKVY40HQQqGBVm5R7uoPT6EBDI
c2C6LKCtm0Ebx9OUjrhKm4iOyaopvGvx/ZA2LFpzRpZoSWIkxE/K0Jna6U8a54euHQRAqlUzoG5E
9oU+IAgkLx0zlTJlmFSKo59Y+1atvBD1VPTmBGZWLiDgL/41w8UzkGrUVVVGxB90y8nU2CVl7Rnl
TxI8fv8LgfYB8lz4o+sLUfIqi4ZwGog/RsOLEWsPRB/dMRVpqK352rkZ7parGgCCygQxzMxtz9TS
3yh8fX8KCXPv+DAoqWF4Z1GgnTsyEEOCB/SSdUdmkjpp0d4buSqCWKz5AEiKMcQFLBbIObiE2MyD
OkraEJeNPDoB2LhUK3HkXnWuf5o1HwDGFMshIG1boGfnMckJHQPdt3IgBKMCwr5J8juuMK8GhBAV
RMDVL3RmjfO4fFSkASxrui9Xracatketcn99QatRXceEi/zFArIgGFOHitjxABtMbEOBpMgIcgcd
uPfCk95EOdxKHR3sKf8a4ypCcpOh5dbAmGIdxnG86zL5RgrCDQ1HR5YiV1eqz9kUzb2v+QamxiD/
hcenvQjlfZUC2JGpOvBD+jEb7UetthCPgmJzfS/XmrVgdwX6Bk0QoKj44fKaxBAlbGvdb7fZa7DL
t7GXNu7Yb6NP82Sigqx/FB9MBiLx4k/QieqNU+2r98wPvez9+m9ZW7PB9KtY5wDxl+sL2qWVatpo
GcDs6l6dh094WD1CPOHvdTNrHgr8FspukDYACwTnoVMBh2q02PSlmexpEd1Dt+X+uom1I4cJXgBk
kcRCIotLbYZuljMQzBrI+7dtQRwlR29pLhy9HQXHbW3PsAQAVkDbwVRVL+8RKPnowwBaBF9qaOYk
RYaWVd3sgqjJBWFkbduQtIBNWkdUXHikGY0AL0hIyztLB7E5Res9nXNN4I9rvQyAOkD0gDQcVvim
dzfi3UmMFtl/KOuHSgdzEYSfMy9LFPo4yI3l5UGDiYlpLrdzQ5AnZ0Pg9cEc7IxChnbnrHQCysuV
lX8JXGG+Bw4Dmt3LPW7QeK/nOUWcBvtkGqNbPVu76w6zZgLAeGCPNDZty1cRTDKYJuImcjRL/Wxt
5XPQMWd73caKq4AhBEfdQi+LDS1fLkNNhzHoI133SzP8NCr1WSvQG8qlt+tmVpeCuRNGrMDSbnY2
zuoUDemsoZ5T3cfU8OMwKafcEj2cVleCSW9CQHWi4G1/aQI9oBESYLHuo7b50mrxvTrJqRNHmeDD
L0M/vjhmG7FbMIbNu7STGqYRgg1Y80O1+JPVuunmCbktkIE4YAt9IybUpOz+YGjSz+t7uIwfQE8B
QMv0W+F1fAHGUiREF6PS/DK6k0FQHcR3Q0Q3iSZKQVggunwT4m8HQAJPBlbt4V27tSVcZVKm+nn1
YBgI8uQ0yfdx/qOeZIH7rZpC9xSZFV5GYF+83MxmGKq5MCLN14IEkLDBUdN3Wn3Q7j2PRPOGSx/E
ss5scZlVoNrz0Giwpbfzn7E2tiOdn69/ojUTuKwwHcQgEBg0uVxOWgUklyJNA6T0rxy965niXTew
EgnBNshIvRkpCigAuUU0dobjxSzUXntHtgQiEuobhG92qhf57YtohHFtQcingNaDH6B8z4WHPjBH
uLis+XNf7pQxM506iQvBopYnF6RI6H6iT4d1LcZyStpk1dxUum/GxY1lg8CgjHcB7QT378paMHsA
7C2mOBjbJ7eWKJy10FYnzQd7gTfmf+zm9frHWTcADaav+uiCOwbAdisCWETzs2KO3VQtPi0zEKS5
K3vFBij+scF9/6pIB70pOs0Hn7BnVL+UyAAvtWgkgL2YuAgAKxZI4kC9wEhYL/14BP6l76dG82MC
abXBcuSsd3qQIrT/x9m17UiKK9svQuJ+eQWSvFRVZt2rul5Qd1c3NhgwYMDw9WfR83AqSZSotkYz
0t4z6kibcDgcsWItQn3b5vCCtQn8heh2ZnIWvqsSWSgzsHmu3km/pAxN1tF9pwmkxmvr+zhsVH9w
UsEhihICyiLnCyzjRIjEQSxtgdXPaEDoXWKvzfsv+QPqTMCIAM+LTsDM4Qo1t01qDvqJMaLfElqm
v2vw8EfXvW6hbD5FHJB8g/wDxZY55NWqicq8vtNPnQbiDx5NwDm3CvtQBNmqps2C/wE/hDUhH3Hw
qJ95ht1wkXlZhyeI+YkpDl/YVmB4K1fswlsOuRUm5RByEEQvOr8yrWJNUfD+8J7qvbGTuzxoIzVK
gg7aw+3KHbSwJHQk0XEHGAZhYQ7wzqysYp3rQu5IjuSGtSMNNWZot33qrGGGF0xNEweYfwEKFnfR
7PS2XGswWjnIU03GTgkBs9W2DNKirt/aTfb9mgV6lTCG0WKwe1/sYqsObtaqXJ4qmWxAURSNLdQ1
nXLFARfucJR3MKM01UYm+vfzs+SVdgs2iEw/pRyIteEVWAm/4ic1/SHMlRC+sH9npqa49SWNjKnU
BstgOFHGPRVbg+1I/3z9OC2uZpqNxsMFMNv5UwNYLSDfcROeFEhSAyhZJ0YRjFzjn9IWvA1IMmig
JzCT+NuyKhP2f6qVYjgVGf+/q//L4pyyViAyn0HX0fis6K52vp1sTQb+zYMiT0Rhf4pXXwy0DdNU
Rcc9K0tn2xS2P9R4fdqPugSBBtdW5iYuvtU/ayCNnNjtcWXNol+l8j6OOTdPCFodRkFtO6jHvvC9
ylpTn164Ozw8c10M0U9okTlQpCIYAhWJ1E6YG96rnAXxkAA189PRv/2NALtG8AO7DTq48I/Zq4+A
p5+7TgtLrbsfuL4xmblynC72bTKBoXkPzbSJJG52NeVa2vc50AynEVMpdx4eTNQf06q6SXSl+3Xd
2RfueXAEYi34TEiI9Fn6TToj7VPWaKeUGagGt7rvlChtQm/uzjbYq+OQd1ZD6PO61cUVIj/GM2Ya
npt3JYcSTGl1X2snkPZyJDE99TvXEIEVk5VKtz5t1iyRmepGE+0mAEu4Ss5d3mtbrZBGrE4jQpUV
Sh0SwL7SMaYiheFSidqiLCnAm1Y1Rh1Ya3jg0grUSYVbOsVhcCp92OigLS4/idaYYpspZvsEeoDM
iBw3l+PBbtr0Fi+2XL1xu6IcgNnS+nFH46T0er9OIAC3AfGntaZ/e7GJOF4TssCEu08j9NO//3KY
IVkfm1qGRDDpH0cVLAuRpCtg4SUT9oQRAoU8CH3mL+pibFy3AXj85NJc2wEaoAcQq49voP/UrLjE
0gnGVeWgTw3Ogwv+fV5jhYLgXDnpi4dnYGF8xPlHNpjBdddbtINDhWsKo4W4hM93zTDBGUhKoZ2K
oj0kINrwlPi292RomfF34x/OMWbSULHEmoDtnn2g3uJVqzk4W26V+C1ESuxHlq0dpaXk78zKtOAv
buDKKpcihhW2l8AvNH8mzISzLTbpxxrg8mLvIHEBSjt9ehRguHReVdQlamwer9RTZnFMfpYQzhZq
9mPoqfCVXFSb65/qos4ymUNZCshOWERoP1/ZkLC2jkFjcEo7kKc6hXM3NMBaDZ23q/L6gbrJT+iG
lgfBksfrlpcWitMFNkjkaOjbzoJ8SgeSUcMaMPFX/sZEGYQt2C7GMymgOv913dbFGwGr/GJrXt7O
cLi9uPWGU1a7N5Bq+IOw+V1HnExMvAwgAAPkf856kXLWtl6vDSd1PKnkc2xebSe6vopLZg3YQEME
5Tek7SjFzlILlXdDRlIVNvh9y8DUan/W6m+jb/wYzLxDjnyjBinv2jNu6Ut9NTs7Y8wAZK1Ox+E0
xnn6a7ApQMd9pmyklxe4mqvyYWWdF9nhtE5wRf83YQhU/cwpTcz9V/0wnEQIXth7iXKpP2ni0m2y
z7Swfwf7hepnJ/YnWauSLHnKV9OzLc54U3WxxBaXIw3i9MUq/wdXBFkVuiA4bpdgoca2mrRx8gH9
iYw9ak3hvVv6UL9d38KlY42ZBJzsCYV3gXB2CNXoaJcaHN7YpJ0XGYmxw9TAwVLFtuRkx7T3eq27
s+QnX43OniiqG3uJ6GCUkZ+FN/pm6kKLYGe5f68vbukbIT/EkCsyGzQ0ZzHL9qqGk5ZqJ7R/zL0T
52xfFYmyctoW7mW0h10PT1Y8VNw5LwSzcgyMjQRer0uMxb86hASq8fP6UhaM/Ndvw4MED/35q7hq
SNLV0pYnM3/F0IhilX6qr/jCwmk6szF7zhVaVY8ai+UJBK0U4np1+8caoMMr44CaK4CUBReYJo/Q
RYJyCubUZ8fHLDA0RhOsZzS8g2qwkAr7mY70RVXr7f+wdaCtnohYIe4zB/ETmmX1CA75k9eUxm3D
6vFmdOrhiTjJmqmF0zS9UycdoYlAbM6G2I1mqsRdgutDb61Ht3LJ7eAxZdurFYX0jCw2lhP/6S29
2CqFLV6vL3TB3fGMRNUJlXsdoOFZNNR4aQ6DYkpAi9JA5QqqQWx/3cSiG34xMftsXKWtCyYjCXih
tUsSI+KOCj6XenPdzNpKpp/xJY3SJcsh+QTvcKn5NgxNpLB+rai1tpTJQ7/YyNy6bBSIhf0DKJhB
eUiysNy6IIofQmCswTrVrRIeLq8LpXtMgEIqyJxtn5nhET54ujyJUb5bqThIskZLvXT3I6kAIT96
OGCvnAc9tY8bZNyuPEkVVMc2ObWU3KWMv1em/B0XXh040nxvhyS0vfR/2tR/UikYOsL86cwFRWa4
qJrAP0CY+RdY2ioYhR8/Ww9aoPsYAUeX5w89rSH6LguUqBgCkQBa6f/MzvY1SYTtCVA8Az7sbsW+
/TMpYvTARso/6wXKpTCJtjc6m1jiJU+2UmogyIZM5IlDbyqsaKr4oDjIdrleYJQiie2DV/L66fqJ
uIyXIJLx8K5EEwD53LymMgEZBrSkcU+TPOTOAWO/PmuSDa64lW94eS7OLenn5yKBTgOaDbBEUBKt
DHUH7aNNXq5kwQvrQaUfrJGoES1QEuZqpXhchThQVvTbtnSfHHXclCbvMcvFV8oOCys6szVbEYZg
XcEypAFZx+7jTHtpLHkb07WgNfeLqQYPgsBJbMNGOXkOgKxQbdBbXNJ3KD5s+5Tfxml2Z8fWrh+U
R1Bm+9c9Yr6q/8z9g/JNXBTzgVdeNbLkPczlVf9R9vGHlQ6Nb47tj+/bmXQtJl08gNfnLU4hjL7V
20LemS676UW917LYb9s1AMfS7k2ss3ixoJByUW5lNaOUSru/43npi+zOpCwYuqe8bcI0FsH1Nc3j
8L92CdrPUOvA36g+nPs4VZ2xG1EQuovBka2I20H9fd3A0sdBmRUVLgyRol87u1z0hsWOUjtYjene
sfjZadRbW9FXlrFmZdrTL1eYKdPRKTurv8uKG5DvBIWLxoy6NkU6P6rTZgEeBdQmxv6QXczWoilC
aZOYyTs1T1NQXmafxpBvUQh9+C6u958lfBOQuIGH6GJe3EsFbcGzJ++YBT3pREEhg8YbbfxuMg07
U7kT5RMUyRDFZysawbvXKHop75K0AQG3gApFOrRpqFMzCb/nCFNdHywC0E7BIwQQxdnNhLu4Iqae
5ccqgwgBVCVd50c5qknvD6Vj//m+MdS4wCeA4gJgWTO3rjijtUTSd+yokXQQjc2FE+gll4C2a6La
Xrc2r1ZjaWh8o2iHWDcprc52sXSHXiM6yY+ss8Bjnmltmu4Ujj7rL2esePqzdQcP/cKxbHDIDCN1
u5VLZH6Mp18AGD/AF5gLx6zSzP8xrJZ4DcMQcFeWvmO1vqJ33zxik4mJRGPCmU9qc8b5EQMjWeoV
0uyPg22CiImEtOtDwDxX8ur5GftnBlORYD9DFfmCRRMS7qUNzHR/zM0c06eYCfR7pXyyrc4NDHdV
EmNh41A1AfZxYoa+HAfo5KjRPlX7IwSvf2VjPvplalib6/4xj07TmiYyRjTQNCS8c7AKyvbgh4gZ
OyqVJuPQkbWO8Uzq9mOg2DiDK19qcu6vvYV/5ibBQRhE13N+T3nMTCzDlNlElZX6aToAiUFUqwAn
jyvSIAZE8DRWKGgLpZlgnvp3mcmmH4CwgpEERBTk+LM0ozNb24pHPTsi+zP1TW6jJxmkIveUDet5
7kQCb9w1mrKlQwhmTVTp8dzExTk7hHZvN1BhSLNjp5W1CVpKIhr0p5o0fSPUq+JAj2P6PiJIaTfW
qPZ8Zd5sadfRbAYECrQsEEmc1Qx0rVaxu9VwpHUa+3jvPw+d+WB6IihtfAWnHMECW58gV1dE191r
6ch8PfyzlWt9oull3ssjM9LkxDSPQXeorWxvJ/PcFAfmjDhK122unZtZwMGsBEZATL0/ggXxmQsD
Iy52bITXjSws7OxwzrYUNb+MxFzrj5Kfqs70a9v923fmM63K3XVLFyPGcNmpLIYkEsIkkGmYASCY
HFVcGXUPrbQOmF18Kj9Rg2xDIoqR/l5sNBnmUbNidiEwQDIezTIADDHsMNcex5u3xLa54lgyL900
llbuyejlTz2mgVdMLewlpilgZWr8TCjA8/DNhgxsHo0ljoKVUdsmESaqTwiLvkbWKNWmzzKLP7gq
JlQ0ggCEnmeXL9IwBQ4pxVEZspPB7beiGh8qT71Ly+zVM7ob214jeVox+a8U8CX/6xvF4mUziKPe
DbvOq99UsLTZpRc1Sf3g0Lu0e77uMEtf7ssa54CZhuh4dPQwWLU0MvoB6m/KxhzW1rX01b6amUVS
iTlZpzJhhjQkytUmmFjIDSlewJu74iALJxqjFQBvAosKT5nXVdt6qLW0hikNKUQ1kp9UfBeFikMG
E7gRQIwD6gxrdsjAou4kxBFYjZf7w/Be0bX6x+V+QXdhalvB65Bmzg9UlzkKqb2+PuoQZ7ptylgJ
GzEovlRyArUwR5FJdN0RFiIHKpw4xMjT8S68yIvGTnYMotb1EUWyQ3s33tj3puE7myHSNuoufjTA
H7/ifBdVHpR4zmxO3/KLu0PZWO0sDpvNpt4XUbzvbpI7eVAjOxp29ppKz+XhQuoCdWFMUoMi9kJA
29F53JSMVkdLMV+4rt6B5/x3Yvc/lPpIUXEKWlmtIWcuvfHc5szxcxBEKV2XVMfadAdfRcqeD6m3
kihNl9R5oJqMAE0KxCAGtecAMVE2TlHwrDrGpFf2RgPyY4KKRhI6iXnrmlR9h+K2voZ+MxecFGTg
6Ggh6sPoHO5UWFVKuO7xo1bLP445BnGvb1MIa7Ah2XVm4muc7ng/hCOtQDHzE3E7amj/0MTswR1A
YFSClYLS0E7UY2xkj7UNCl1QKo/2b1nTvahAoGbKZz3L7nEM/7IOmjKNvlFctu1c0097UMWrSSDj
8r4vhu6xbLrYZ6z7jMfspDbZlpYjCAbt/JAbXXesLDqivQ05KIKJEsdqHq+foMVPjYchsA9QrMf7
aebMrsEKndv8WNFcBHWe4vUSCzO8buUyYE/59/9bmR0ZRww0LYXFj/lobMrB3KHAc6jreiUcLC3m
n0QGHmHaJFR0vpi4q0H2Xrf8CFbUR9I4gw8c5Of3lzLp6akaZEiBg5ktRWq2UAybcVx26QCOMejB
QYqsCiGg+d06BAINirsIb6Dix+vdmS2nHDuUC5OSH13k0X4mjDuwKL5lRfx6fUlL2zZR12gAuk5M
ebN0MlaTtLcE4UfVLH6pQ0H8gmprLrBoZKoJ4NBDe3ie43Vpw8AH4ZbHWml1jGRXzSZtFWOlarx0
uhEsIS2PSxSk2jN3dvShBYrMhJV83E8yqVUM1hNLCdz4x/VNW3Lpr5ZmfqDkLSp3BJbAR+VGHQHt
uavETWToUDm+bmppUVMlBcQgeJhD4PbcrV2nqdxisMqjnWCIzXYLjLm5UQ7MVcu73/+DLRt4BtAX
41U+hzLoI5ASdiXLY5zZYLgioybrwCsYf2o6qZuBVgnFXvlol483hH/Ymq5VMDxcfLQ674hteMUR
5UrvHruavpSydv+kJRhyCBselcrM/NjqXepndaI+fX/JngdmCTQAcBfNt9egSmLpEFI7ElN9wTAT
BaswPfBYP1ql2QbfNjahlqa9nUD585cAZGYqO3fG4mjFFo2sukbDjwrjNY4tPdTFagxZSB/O7M3c
VBIv7soCiwNr2Ec7ug9AM0KcOZMvrlrsDSISn+r52tTdwmGHVYh9T190oq0799iYd7jIG1kcaQqO
vkDLnRa1HZFQvrm+nUsJ4Jml6Zh+ScbA5RzjFdsWR/UBFOm36b0F2o4qlLWf/hw3eZhEVrhicgq7
s8Rl6pxCsR3+ggLL7DgyiDsJSEwVKG9m5Ya2ZbEpykY9pOYgdwBN2gck84UfozSN1GBk3YF1draC
wryICUAroj4M1gGAqHFJzO6GLsshMaUZxRF5jvHJGh0SmG3yawCHyk5lUnm+vuiLDzrl1oB84k9D
tnYxwobiZybqKmbH2gG9oRiyZ1CrvV23cRFRMQAK1T8AxSBUgUfK/IGSJpZae7BR6PqfzOyc4lc8
8rR7HPFIW8GxLKwHFyrGaDHKjtH5OZ7f0nvPrOIkOwI6vpHNUc2K/f+wGmCZ8RBHSQp493PHJIQC
+GtKdsxGKFGPhfZkCOe2a1m/ElEuoie2DZp0EyrRnlTPZu7YpLrktZuyIwrfg+HnvQ6sttAtQqM2
MYwuLE0o0vg10TLQxfPU1oMKepzfroOd/wxj5pDViAwvdnN8vdwaQ96pDlLpzItNP6na4mNMzEp+
917EEAHemnhwoasBUatZ3qLZtGC2W2fHQdEeNb3Psk1m9WKIQM0pNd/Wa+/++ke9fPtNJh1ocWIk
A8+IeXUXoImOZIOSorpiqLiTeEueNLVqfuRVokOuVQ4k9TH24raBLTxmRHHtle9ZM8bvnZ1odmA4
tMi/2VjGnP2ZM888oEqIK7wMzlyD9O2m8nov0l1SPuajuxZvl84NIg6IJkAhAHW22ctQ4R26OZab
HoUgIWLGa+wpax3lBYfGcwQznwBJYXTImJ2cgkLJlRElPwJopiqBojWlFUgBqlq0YJU837S21Aje
Q2b9KRzeJX6OlGElQCz+CLwP0dJBbwkB9vz4aqIkse3p+TGvvNo3oBm/63mVBBAY5Htw/MRbT0+U
W16YdoZpmVxZie/6QoBHQo4RmX8PfwxRnf+AjIKKu1Cs/Igp3PINPkmDyu6TFzVXdUAuqn4zjMqP
BspWvhTJoS6yEkBksMKkUj3Whf3XgdB9YNnJo8ZcUMKOYK3r6izzpVocmOegNFOGBjBTqEEa+d6d
3rYNSE4DYiprxa1FrwFmeqp9YjpZnXlNgcpNySoN3UcGeT1pM8XX1PQ5pkAKWKVWRwMS0UObgCPe
rt0qAIaOh0JJDvGo7DALvm91kO7Xxu96tImv5/mbEhfhSNhB6rFfSquJMq0PMmwQqKzUE8msF13L
oibLf3a6dkD5eQs8Bwl1K94jYByER3zeescOE5690kce0JisKfd62u0Bx9onhXZglXr0MCkXyFzu
r4eRpW8LgB5AJxjm0dCwOP+2SU8HXuZ1fqS0SLNNripDGzVNbUufZTkK4Cxh6hheN3pRb8GRnZjk
8cgCwSVS0HOjFsulZXdVfhQjGDl8q8cQykGaCUkDZGvN01jT1wFDA2t9+wv2YoQnfGCAh6EvuoCx
cYYuBQ2zmh1FxPZa6WePXgSm4k+jAQe0EbQn+0Z9s1Yi9UIygVbfxBSMtB6l8Nnx8TD5U1v2mKGA
Yqn3noCyqSeqJiLG91m0HcjQ2wbyLDS7QRQzMzXEePbVpSpP4CIMMBK9A3g1VIo1rsO506Cuijct
Kg8Yh8E+zltcdVZnujMCFksd6fzhaN42B9PLaR4ZnZKyDXQ5mLaSW/wDyn3NdWEUBQgdlQ4bzEJ4
WJ87jTIkud0XhTypieLkoNHqRfUmUiJsn3FNWiE17CzZU2h26r5oNM43DMOMyk0jqaXvsqRh+ka1
aan9xoA4+Hqu+/TCngDgig0BEm0aZDDOf17R6Emep3F30kvw5RfCzy1xI/S7rF3LsuYhDBsBMctp
lBpcEXDlWQhTRsROM/Xak04r8PLplgg7RrWVSDn32skKRsKhmzldfBd4nSEHdzkpzPaE6Q/LCZyi
5G2UiLrlQdYWSr4SEi4XhSv6C/pttn1yIjZuS8zBdV1Z3RkQ5tpJzahX4BGXvFH/nAhFXuDS8CfO
v9Jgc4yHW4CCFrd60B6dkxaBvvyj2nobR9v4aN34Bf7SISLDsjD70W150N/wVYrVhd2FM///75i2
48tbMVMsA0BUT550/lrk70by3q1NPevzKPvfgfl/G7Ng0DOPJ7yEDXMLdjYSKG/jznq0A9BCv2hv
YFsKrY3+br2itPKIqysCGNV6IQcvxJx3e7PWKP7HHnV5flENm7qql2KRoi0wmldj60dQdm6tiIUk
lCB/ynyxS3Qf1JY+vVex8V7I147MReD/by/+3/jszDgYRmzTFsZBC5H/EtHE1V59xCFaQs0P2weF
9CstVnk1l77yxAs/yWMBVzW/XLO+0LgLiMEpxgCEhvn23iHBwFdD4+XhAU0EqItQlZuEPudlI27T
QYw16/Gl687vX6vHaXMnDno3AQf9xMu6VlZZCHdQhABiG/SWKJbNexd9PjQYIES407Ru8F2hG3vu
ldhfjRR3rWZlK3nKwhKn2WmgKkCLMV0D5wdGwxgsnhRFf+qlUuhBN1SN5le9WGvjLawL4yQGphUA
CUdvcuYoVO+drBQqMgElZkHLQeWFRIi4u541apiojoyu3xuXA5JToMXzAg0PvJvxj/OVVS14+kaz
ajGx5fjJTbt195AdC4Z9vV0bkFzwxzNTs6ijlwX1qMbbk+Z9jCnf2Oy209TtyoKmHzw76GdWZnEn
kXHWu2ndnpJX/ZDsnJvyxb138Up6rH7QkG3pr+sGF+IcOkZQo8AEIRKsOYtJm48QPvE8cVJIC01R
sDj50MgEHUxrbBzm6L7eOWsthAU3AfsHrkfUOtANnY8tdArjidfnuB2T+h7tjDDN2B3JvK2lrLWy
Fz4agPVTixDZCpqFM4/McpiB+m17Sm33trK4vaHg3QcfN0h6v72RgEyhkgh5Yget49lDk41obnMw
OCKtq7ZaRre15fxu9fwPUNX73l2jilo40oiKUwMGU0iX8JABVd/CU2xxcoZ7p3kYvHhlPUtXzlcL
czSI5la1jD1Y6AM1mBSG0sjelw/jWxzGEVSL/X5vvnk/yjWBjsWV2aDtQUI4fbTJY7/c7oT2LJWe
I05Dk/qDFQN2UAXXv9WCVyB/AV4RZcpJNW12yDqMaxH0aMxTXd6pstnV+gcvjZWjvLCOMyPTKfiy
DotmbaPVoPN0c7CfGS27STHAen0hlyIqqGJ9Xclss6irdJK2WImyq/4qv7XbdptsxI1qBe0PCd6w
Yc8/IOK7Nky6NBU0ZYA6FHoQfS/m7XLpeKCXHkH/YbmKX/NWjxpm7FQhDmoj7iSa4H7JUHXxlGeI
96w8F5a2FjyyDkb+kFsbczg8U6VSZ0NpAs/GHdd3R5PsWsDzVmpHC7ER9UFojcJRUCWcsyFpbLAa
XsNMUv4xaGh4rY8WBYQl3xByVlxyISaiZTV1k6YmAEZmzr2ltoqR5WBnBHuLGqjui9CYP7qYwYes
5XWfmS772Q1zZmlWtGhUzJT0khsnKJCPoaqTNBrBbhkZKMpFte4OH207uM/A8n1baGkquQJabWCE
HJJq82kunbp4tacgtUABw8/iKiCQ6RzXpoGX3rqTrCVe1hMV0wV3Z6HHpomr2jh1EQhCg+ZB3th7
lO4xiEd/DzfKStdz6csBp2DqeOjhYTSvXsd5DZhukhonjIEEgIcETfqRZ495JzYrHw6Z2sK3mzTA
MZ8DNg1Mbp17SV67vRwhYHOyTeaGeqV82l7zaDiDCGKryqOkGEmYJOUnYN+vfVynIW/V11zVXvlI
bm3MFgcgjfrB1CpsjPFRrdUhYC75VHj/YfL8rz5KMzAk6rQiThyfD6DAqdKbyi23Ssvfqd3dNN7w
2Njti10YtzrKTXyM36Df7ASEiQSj3hM9MiGQUuyIFiZevs0LcUs85yYfXKBAK/bL7NMPqx/akA70
ldoYp0/wPxJHjRyNPheiZOArqgwfY2973RS7uLPe6zYeAsAb7iBnm/stUesN0WVIyoEHqBLi64Kq
OYljCc3Ito4yBzNmiWKEfWH9cXM93vBWDmGeuAdt1GpQogMIS7hahvFYKz5x0GoZRTP6GWd7VuRv
Q2/2hyLVbhuIvBvGtL+p3WwqCHzjZ4/FqxtzNXR4jGpsDMBciJDk3VQlcV8UJobbrK6gi9czEaFb
6ryVPVqzshnRNLIo957UhhgvpGw+Va8n7yhJxXdWrnTjzmHg4YhaUIT7eWalj63l7jKFG75hDyei
QQyji4vEV0nWB4re71wy9H7ljg+CVwduVJjYUpyg7mmoO92j6SohGpl+4pXhGLdBgaE4VJpDybyg
y56RzW4VjsJxUvu1zEJi509FOW7TBBPnGUY97Hg7xNa2az8Ip75piE2e6iEYofxGFUGXeGGs/LbG
JOTyj9H8SXgSlpb7GUt7Y9cPtUa2qqkEJQH/PArViTEcObFvHBQMyxiPZBv3IqEJh6/c9br6gXfR
Tib20eudXw1TjobVRoOn+qmlRPaYQp6oCjUiDzHqzsiSH4wifqhi75a1xT2R6hagER+whsCpxD6X
v7pM8WP3g2rejhcINFYWdmAjsPLuAYT/UVx5QWq9lalzLHsL9K5GFhA72RUgPCmr57TqNhkXG4Wl
z54FmkKZaHdcA5ANxFdRZdVJCIUCEuQs9cvup2I2WyTTES7NSBE8km19w5ybTi+4L5j6N0bdH2+v
DYacw8Hihz4VGw4SZ9/S09Al9UnBdF8zyMCu+DbxvF1n3w45hjJ1IB8J3dhGfrSNfiddjYdcPark
R4//GjHbvfOsuvTCmqTpZ5WZrd9oBHm1S5tX9AFQrCBZ02/sXnFe8571TzVptEeSVaYWMBBMHlWJ
gfZghPcwH6GzeRV9qQFb0HjujkiO89Z5Rb4ZuTLuPYCf75Sm5GVImxGXPM0UpQLZtWH4ug0ZGqtj
JBrctLwBJwP9SXouIs1WihcgvXT0UAszStSevYvYM1nIufYzMbrjOHZhrpFdVUBT0CRHyoHCpHqk
xdlOqmZoj8Ujdz0WkGHYGrLZJ2b9yGV6AAZj05bNoRLiJ3fVey1NblwUOGsOfBo63JUNSKl0bqFP
ulVMtPFKE5O8Qv1RW9Zn0WdNgJb4i1LwN02Tf52e3rVNd/TE6IK8W/PCtuZPY5+0vme0dQhJXy0o
hKA+cwv2amLqNLCSKtlmpgB7UqMW6GapoLOx3FeT24lftnG24VlX+tzq9qqFjwOJ1ixUwOruW7n6
2649ukODiJxYMaA30pF7g1EjgGhIvqFAmeMLt3aY2023BYKmCPJMfYA2Yg/mFZH6QGj9BAUl8zMz
36SOvAezYe/n0v3si+RzqDA30Xt1sjW4IqcOzScl5YNSWknQ5uJZFpCEoa3z1NT6T1tN1YC03r7P
TAeduP5ZS8wnI06fQECxBc7d2WVq/rNWiw9Lsf+CvDr3e71DBwjDN37K3NgfHdEFAJh6EZiDML2h
YXu9xgDUtabtrooLCdrUmgSVUYJDxjFyX08sz49zCKymMcSYTWL91liOPg4tPiTLXu2umkSA7PJ+
rLT6IYl7dYOkmoVqq4nABK7Ol90IgWer/l3qQ+kXnWH71jj8bnET+k1Cd42oj2nvQSLcZF2k9VQL
LUXetWY8+KndirDFfMcWbP4C/3/xAwI9lc8LaeGSzOuwRbh0fGh4diJokHS+6TS39kZOa7+E9IU/
VGkRaUnBUQG1vbvRistwQIwKiyHVcVfGWRAXIr8hmIM+ZPFobUpBxrAqDCUYUKwPTRJ7N0aKucRC
A1rLVTtt0+jdR9eSchNjevI3B6XeNvbUJnJorgeKN5bbFJdMVKBTHToDaCxZJfPbwknF0yClHika
JRFn8VvjeF1UN31xcBmY0YCweRNNofq21oHZpsX18NyITt+blLKdN4q/GNt80eo4u2stlmE2XPmj
EVsJZCEV35YO86lTvGDUGYNIbfvG7KwDrQGUoawWgggc3lR3Wruxxkzce7LCrA4bjchVhi6gHUsC
KJ8CeJ86rxxDIj603McA5CSx35hOChHG3gqhEp6H6uTRHkhdXmQxOjuu97gxBtNrUVpNBN9jqP0h
LxsOei/1tfNEAvt6/8fuNfEMxRgc3cSOn0aT/tQcbt7QlBMI36vQxq1bkDL0pX6Ddq3c92luhjlg
H1gXClZHj0kUWKSmRTol+oNudVZU5fp7PeB6EEoGgXloevsDSIQimvX5lmqxfdTtTE5DpWSv1zX+
G5WPogSJRYsOnGek5WlkWRX9U+nAH0L1WzNBuHW8/qcO2JYeqE3K3vrWcyJADCgCxdAB1+U8tvT/
OLqy5Uh1JfhFRIAECF7Zerfb7d0vhMf2AQkQktgEX3+z73nziRlPN4uqKjMrcySJ77q/Pp0kzA7G
oBA+nleYPZEjYniHjKN5TyDc+mwUm+DNOXgn6AWms7dCTl5uS5lU4YAGbLavE6mH55k47fNGAp1s
ZgY+F6CdIN2I5wHzz0c3m69qDqMc59v3RJk+uhCTJitdh2xrS2+vnBa3oQ9h31KDFeu1eF+4vx27
aAazHqM4G6+ME17q/sS74UlTlNA6tNWx136c+CPlV7/iP9G0jClvtTy3I8qGFMGQq3hd9kizfOft
gF6Mjk5/0XrQr5Vnwmwo/W7fjmDoW6ltm0ws3JEO38OpUNibEeQ3HysvuXui4hEN5ptx6qXoQiYz
XfUmUa7bFgo+i3m1+vroU+mBbpZRgofepANse3MHh+ChrHGqWQl/SZx3Y9b0OETAnI0FSGasUJbL
yUHW2mu9lf0HWCQ38xyCv7BU/Xnj0ZfEhJDGxLxh/n3uNO2g0JEs9yGC2C1DaPPFpwjagNklEnrh
nDF2BH1HYL1vhEapVEQcT1dgP1qmh9RbEEhejRPe8Zm7ybh0887445QsQDVQmDY3dSYWZNB4iN2G
oJd9jU74oMsVoFAfPwUSwRCdKV+hNnATeJxOiSsZ+n0G/mmKej9tgTMimX4kuy6MqmJa299JlT8q
DJfE582WjxZNR1T9g2qCw78xwkYGUOa0R1TbLhy4yEvrxclSDc09pPkrmM13V+IttZ7oEo7QNrfn
S7IsYisa5bV5SEov1wh72DsT17eoC8NEN/WYjFWL9fxpYG8rdvCAQw68TkZ7T82j1Z9bxuzDWNq8
BOOM19t1naWHjSUVezOubYaYDBwimpbbl4Ga967hHzS6yqEc7LGtjD5R3ZWJv4wU+ZoEHuen1Q9u
2qzpvPxh7Q4Z3qNWyQLxxQNnU1cEtK9fAjogZSKS8gQce8TVCtvTHAUKQQDI99iGoX2wcx1cKMxl
jrB/1l3mS6e+0DkOJe48a1UGBx/1MJGN00TbcMaQhU0X6HD7OoPnB/LfGHF2UVj3yTJ4XR5aU3fp
QCVKGRssW9JelfS4eFuM/Qawh37vIdhLLvqEub15g5IFLSQ8L9ZiRS3DDRk55EyQjqxoCba+gMa9
+1aLGl67Jly/mFl06nGCMwIRkjndKNwxY4gsuZm/adc3hyloFHak1qrAcdJegh49nuHEpgSTAbpr
PyiMHMud9pcmlfU8X4IBd9yFK1LSWoPFCFfORbCia/RtMGcNWflR6Ck+KkNBB8YOyMGt1QnRhp5d
Fv5CLXIAGlcd9Ih0S7p5v35Pv4gTYy5TCBQCY/sa0MlPvDacMbYIHCWBQxMzVdMV4ezrAZ6qW5cg
8opee0LsJ0z3agX3j5plnlElmjKOmjmZyfkIFzIV3LCuEHbrnxYReEXo195D05Zh3lpeHkosMh9L
9AKnSfLycYhnXJ9SBKDb+NrzR7iYrWngtk2KlOTyKlTHs1GaOgPwcaCzeGSqrw9dXdN0IWSPbFeW
znK5imH7CUs5p2QBvi5J+0xb9+YFsoD2KYf44n3o10xANmPm4VtT8Rg28TN35VszmVcS9J+KUkyb
hCHifZPPWNWDiDzgexoisrqb/AfKg08VlxCDlDuYsOm0seXF9tMZAN6LFlznPCbnYQBv1wZA3xfc
VuXMGBgm9Qyt2GcrHf8Y2UWjIpsTb6qfcDWvbeXLxGnWG/BAmfxf3dLp9YJsxp31pteaU5X0in+G
SwQmsnP3q2cxlAbR41DWbt4Z96vtwrio2qW/iMGZEu7GZ+F1+01AYhhPgUhRymyCjvCAmOvfhpYv
c7g0SdRR2KyRXY0JPFsiidwnGvxn2caT+0pRqrE7hYyub6xkY8xU47VyHLGDxoNkW+PjvKnJijWk
OJfYUsC/EJz8sS+Teq7hlC3JAUa8LCkt6p4/ZHYd/qKG2mReyocF9nWWNN8ObR+I63xgoSbRDn8B
jPul2fbgxaJMB9LlbUhOY+AX99UbVrc/Ht4tbBPwVEIRXuvWSxBjf+395mqkW2dhSUha0oGkIy8x
rYwF1sF24Oe8BEDux4RmrLTtr4T6l6vg0ig1ZFNTffXj9LdsoDFI/EOr9q+pyb/Y0XNahhZfzVt1
0oXuozM774NYCzgkDmkfideVhTqJeHTdZP+CEN5nZYcvtqyimMfNg/sGdFhcOhkG26OvkUe2waDP
34Z8XdTVtv21ZWXGWf/R+VuU4smh2TCvLabWOrzKxvuLgFwmY8TOipA3OvjnrVRn20YmNWIpsJzf
J6ty50SVwbGz4mfw64MW8Xcrx2NNRwCcVPyycL5g2sRD30+ZJjjshJABXjI9ZWVfYbKAAjgFerKD
GbTOpnXyUvi6XzrH0MQb0K6Aq0dMD0yoRksXFGTsWcl6uUTbdq079RTJ6Gdt6z162xuPEciIdxTs
uU8P/RSizy0P7oilhKWiv57dfk0vf+pNnJthnrNAsE/jc6irfBXljJsvPXQOlMDkS476dfPpB/DO
rZjioUFFDp/8aETm2rhERcWaq5TzYwjZXNqv7gnny5A6Tv2E2KJH7CThh1IsmVO3XsbFHOcb8+AB
xdDET6sz51uDaVI4EriGXd8CY48UIBKcvfmjjjGLzt1c5bSLMxljfKrkuu+39kVu8anuu/Ogh/cV
USjJHDWiiEb5WUr3G/57QJLQZIzooAOO6R2Og5duEY/N4vGi5sxPut6wXJH5oNvl2G8VOIz4Mowu
4uN09DFtmF4QKNec17b7W2f+D/WzTuA/TpH/tz6NvYuTFzkcqJI1kAIZ9OORRAuExBVypBhSTnbY
p2N7sN+eD9Jx8vLKRw0sO0v3ZtNLGjozS9USnvgg8qlZEEdaDeeejBpax+lSY/Ua/hovegg+xObW
qbpPFqNbkdRMHHOsb59iOaISAjvK/KVqdoBDSFEL6IknZYEBKCeC0NBZUjhHdinzGz+zWoR4mJu1
PaomaM+9nL0j8U1ZlFjY224+a4RNuy2Md2Cjy3QL7iv11drh18EgReedUuJzxuoSHiV0GF0Oi2Ml
UwdP70GJEeFqc2RVAoDaHle7+mEas9K7NnA4e8fCznhY68kxuVhUCdM9t/qxVd+DGV3C904NYs5q
MS9HGDrirrcTB/LEetHAkiKCPXoaB7hwFbrDdGRDlwYTiJhG0+CzWTuZEuUBOglg9Tz5fpnwORz/
Jm/un8bV1k8SlvUaEl1R02SVfnQcyFQbdI2tAnKmLHu15QIGdbXhflvd8IbVmi6voHp8it2a3xYf
rvroIhwHAm5K34GBVoDMarfZyWCq3xeN5sdUHemxPoKCECPwyu6GiQb9HhuLzsVaubCstZXp89Yl
TZuCQ213RgGLLKGkyqENdPEP2va91dUcpMp6QFjHAeZsxiEhJk+pMYjWFR5oisWnGyn5WJhlogXQ
1PC/yHCaa22dBg3pNhwlcRDd7bcbWolxwvpkGutQI/W3m+WX6enkJrRUWOufB+MGyRLa+HmCptNP
Gq7xxtmVkMfBzkuf+tYznxYemiLFS+bGmUe2ATv7U+Z29eIeXd9O4X1tZoKuJPTNCPX4ZGnWizqm
ydQAXR6aZcYyXbiemTRDPtZOPWRYS3NfpzZ2zgvzyzdnczABlSScPlg82msdh/VXNEHW4bj4g3Ek
wyM2DOW+aaw56gj+53U0iTqZ3YUj6EVTACf9xMjOlGTcy9ppH+Eaqc5+LBzUSuusgNFnJ8ZA5Lkm
U3Ho7BpPBHckfs07OKzmCxkihPayCIOxL2C/YuCH6/b9zmBH4BCIZjotIVAO0ILm4k19mzexjY8x
E/NFL1WYd2BeL2JCpKuRpstKFfTZxEV1NfO6pC1ExOkCBStwBb8EWhGASI8ILvtZ+GXw3YpueNki
r2pTQHRYcBxEpwvoFYe9qloAt2JzvDBRnSW7OaB633M5oJtfNYBzQmazQ/oDQZ5cFUVfPen5M1p1
e+ynCgMFxJ9LNogGeR3OvX3AIOjIl9nznSJS07hz3Wl+69lmSdJ4rMOKcODtsKAQ5pjosdgZxdP2
i4WU/h+Hb4NMYSHD9hvUtElwN+CvbX2ZgNGkg5FxYoOpw3zlblifbdgZmItNK4UQRB6jYXYYFQ/C
tvq58m1tMPivvcpmJBMdVOsxiZaf2wrP+bickToo0slxov+UN7aZIf30RLjaXkxnF5RHYba8wsn0
4axjeIgs5s0Pus0w5qCujk4YZQEi6P5b0pIl1IWlJEBMO3711dof+qoib+sUzQ9on6pd19p6B7Nu
L5sBXKb4l0eJaYNj5bQkAU/7sjY7RTe5HogjkCKDnJUKuLqFjgAzYomeGGNTVMBQX1/CZrSJ22I3
N8HH/Zro1jzZNR531Rbzx61ZAKpRiNv0srBkxLiewzXMwq8/WFKspWzJKnxeDHboLrGMK2RegB9C
/MRH68M8I5FO+V/VwK06Wv1oF9ilTOPafamVAVcdrDQFLYT/1c9eIht89UahL55bzPmuxQcTSwd5
Y1dvp0hJIA3Repo2oCk46ADSGxsCTRoAUw1oQSYZ/60t/1EcA1C1zewcskgkQ+PXia9Qq7tmgsdu
8F0buj00EJAkrBR4JCMmC6BMQ+ZyK1LRld1D6c36DV8gxExPgX05/gGHGAafttW5ZuSJTvxnVv09
UA2N2MqbOFXrSDIGXWlSDeSs6+4ncIcZH6vEaf5/Fyi6pbaOgLV6gd31PfnWpbhFbgP7IssZsiM9
MEd+sOLOlDwrMZYiq80yIHYO33MKuIfaZt35oalSX2MMgMuZyNfODzLIi4490hMygTDgszNUCyCQ
CA0gMxEBneKNXTFtWj4oh//FsJZINK+PG9vObt+9ikgFB2UbiEoQc7QLAMHtexPyPbId+BMMaP3T
5ATud7jU9BMJqTJR8ValKBCQoHZ2OFe0lgfISfRnCdUIBqvFt89hG2KNIOrRNzXhwRkZtiv8foEx
TWUsQGkbBSKBNg/5emvk572DOXOtFzgXIGjJLI3KpnZqDmxTGHi8yTkqtfUZBj+Y4jU91q9k6CXY
ERqP0A426WYwhXez4yQiXlRBYeUDTqjBEY1qkK+oZ7iHViZrxct0CfHszWapGQobsC4+IHwVfvd1
Ggyd+9RzRnIRIQk2CWcDCcxQldUOGhCeB6EJU1eM4kkyFL0UoY7TkGAzrpL5PHQRiNFhWyi4O919
Yq061FlsRwGX9sq03yYCOJ14kaDRPl74MrNkWmY57CCMbObfsV7IJ3KD639LqRGgEUjOacbV1InM
FdUWPQ9OFblnsJaBd2ia3qnAAqpgAFjnqkLii88Zx2Q39kk8zc1TC70mfyqBwb22PuHNEe6dagTu
7w6PK2iSVCjOChSo5TxYjXDdabEn0wMdTMTA8d5Pkw9Cxadd9YNTvPqKvSo8+Y4a0bmDkXtcFG8e
mh4bJ+CbZDvXB+VJrhJa197lrtTad6zcECbUrz9ClmG6xtrNEQ+iv9bFYp7zSfUodEQ/0GC0h3jS
wUmyABCuQN4BukFdI1pUypfNIcFV0NWF90kdHH3O5jx22w5wnIc2wUUzD3C9mRWK91QdXVT+Kzg4
cvMtHLNCMsRHiqQRzDM1OkN8/wg5Qxawq8X4G7ldYJLR32aViElA6ucEjD+G4OhPoW7Xhwm2Shff
QTyqstZ/IEataFIxuf4RGfeFy9fmuJKpz+NZbDkH3wJPi9kAwmAT2ipv3aPn6LOgr4Z/82rh58XF
Np0VDM5uNTQ8ePGhjH3zddW82Dak/4Ke0bO/kHIfAUfh7l/vs2lRmJngb6BQNUqnb1I9B9geC/zq
KoAJ88xFoAiAeIH/4P+hus+696L/4g3Pa26CqA5TdDIAxhGWJp47Fpg4IV4IoBpi0u5n1ZWBywxc
OtFVUmNfYj7A38iWZIUT7lg66xGmfMBOiWqf1rps2iyKOLuJuF7vkDMj55F7MC4N4q5Jw3IVV7zU
cA4rW18DbAf4BbbAk2nVu22AoBPhYdLsaieAVV0FAwgde+VcTE7c98VKOs9eAejyIKvm4T7ViBob
KNhlRVqy0eNe9at4LlVnmpMLzDsbNgzgKmzUjCkV7kJpTWYlC3TWbX9o7R1GnrF4gc6qZ4A7p7hf
P7ayDP8WbAls2aZpNaUmaAcAnoPEWbqtwr20sZ6vKNTjod0WL5MaHdgZwg+A5tEM7LcAV9ypZweu
6lvS+ujcZEL71itTjWZQpotsGNAGoR0gRjN2dq+ytEjbwEZrBdSyc/8bwqqlqQCDdwP6i0YBxJRZ
sjaUVZ/CxLP5aRBR2yWy5Yi4WaugWzO0aAB9bVjZfTyNK4gZdAWHanXVOyPd8DwMSu30TNhNg4uJ
U7zKoBgYIGaTNZbRp0gE6pUr33Q4JFtoBUpMAU9V7ERvlG8ztulVW1cnUs44Z3rbkwxG1/GtiURY
JvAtEuq4QWHSXC0GkekPxXUE1NRNlYE0I/bNTuOeAyRUuvuvBwOTibnauZuP3k3C29Rq/hj3FDWE
e33e4fae8DH8Fzo2c+7P+qYxHz4xB0vgfJFRVi4rz6WanOJOwi0PdA6FShEEO91iSH8ybNVUhQoQ
ELut7U8ot7cSafU5TPNu1VoanXadDA6wcQ+OcPJ18tIHG29B1CUE9oJxyhqqUEppQ7bU9yqwZM7Y
PbYzUIqwht4EUQbjUjR0oInA6AdAKxpiJHP3NQrKMHe5KZfX2YopHdvlaVYlatY4jt4rCir1IIYQ
Om2hQW3w5ILMkM3rsgC8hwa2BS1toKeQSp/KEr+p4eJxjORjH25oEJjMddwFhTLtg3IxOvisqJHT
nFsd7tGdv8jaKwt39PfdFj+D+txF6/aNqd+m9V2x4rW/oOnx8s1fmP4ALWleAszAVIZ1UJu6usvn
yAXsh5StpBvIF/IUsaUHnwOsO7Z+6pa1d1gxBubWieAGGGzcnExo8LFHB7bVEL3RohrUfA2QVZjX
gdafAa3dbNza9jJo3qIZcPuXaSoxpODYTZDlflICY3e0RTqPBdU50NQqaWEruR+7yk8Q5XTVFuFp
DuEHEzcvuhvzRpBHdwXRALsskuGcAy9cAqeJ4XhZUbhVtfjdZaXxlEMjFDJd36jwwn8rAwvuLC7M
BDiqAomQXFYyzFDLA0guFA427GFBlI9etxPoKoJgvI1evCtDciZo5ZGblEJB/RxwdoSMPl/WEIBR
sxSMge5YzM7r0FrZIWvnNYtaIAsVBlNnGHGQsl+jwrPuHXSV7ElVOjdVDTNkfnLj7Yym6xStCLrb
nPN2Hx8mvfdoeS3D8uYY7NiRzr2uHfQ8pY7+Ddtwdrc1kyR+7U2TtWx8WFpTlGWZhbpPw06lYDQu
jlfl3mS+workmsrCtygu9QwVRQzdU/heVxgR1smVGTTZ+CYhqOrJPt6BMW/eLm3dFtYFAooV8ARa
NZZyseycdQX8zumDr8hp6SRLY2fLQrJeuno90HI8zSbAHeyzesQA2wQTJDlO2gwG9zUYv9eWHiOg
l1DR2MPUOhwzTv08wDsTYoFxwhfomuMctG8AmPLK8jQMu5QvZdE0JIFE+R4SOByaEiW9rcHo3+6b
gcO6HBl+BGB5sewNZHJhyyjVdfsvWqI9PJx36Ao+KjfMHA/7zqbEwLuKSWdhgG+gDMQHkptmp3sX
XqLNeirrddesYQrbhmvJpzt/cHGCD8Lg62+AKOPmjkvzbDS7un5XJXXgpSYaD3eaYcOWHECXK9Xs
JWJobHHMGaJxAu5VNxw23h7Mxl6I7lI1i6mweNqb9QJpLb5wtasDdKEK+MPiz7sGAF7Covll482h
4QRaB3HGG/GuSLxnw18fYaYBlYOitTjfbKZzipw5DKTt+Ah05SIjfR1i88RWBGUP/BqV4BdMA+MC
f+kOosfd3fp9rd4bDy9lzBKgKGVP9lY+T2IumsXuI8A1qMpSYWPE+bjzZXqDMIzhl7d1DtjgqSbF
qqYLsxitK/qBLdl8dXACuP1B8xBIMPgFz+mB3cFqq4vzuATFVw6JxM+t3naTGJ6ijh+ghgHadceq
ARHuuxrPEa2BnmFagKfZuxQSQJ/954xYs+1hOqywDlabUxRj/xSjaUL5nMvVMQCDFIhy6PIM2QNn
y6NxKrrSecOod6zBiIQdkBtwYkdRRm+9Jz9G7V2mMb5KnNvwidaICIXbNhAnAekA5DAGl1TILW0M
cKkIC7YzzYhT7wMRPS5d9dQ11X8Id4c4BnvWqBADZmN+9gadzBtiCkrQPDPQTxADSWTiIHdrWEoQ
NDYJUUBE26gtyg1WEwGUKo0Denjrv+IqyI2FgFWU5GeRAE9UVTTh9B6V65xVg/RxBfw3EPefXcRt
YsGvJnArvBJqdlbLfeBocDu0fLUQEgLC+uTUfVUxf8GD8YAaC7VlOarMAI9Knaq6BhQ7/1Bn/kx+
+GHRRCYjr9uUyuYDduenrV6egHI+kH6DjIlv/80hLK/Dxh2Pap3MzlV2SuEmj6ukyQ0lRkBPpE6y
qupk6ow4yq57azj4vzicb52Yc86HrBv5Ozr0yzQv5kxab48m/R0Q9I5v27Pbh281cT9gTZtTEWat
373G0gM8Q77hlvBSum6G+g8Q4b5nF7/S0D0GHlQwvuECmH+ddQ3qto6tC5VfLAG33VVOQ5eD491t
xs23Vmb49LtF1jtO3JsUUQE5Tk4owHZpvyJa5qvr32q3gz2d3EnVPTTAary4udTbipkLfbmp7OMq
1FunfFCKrM8YGT5GNp7Qw2Xjor84Kb9EjQR5UE5sgGLMCAthxLCBXxz/GhcPDsWaPBx8TzAP/6dq
9YFe7bestu+lVycfaWUANcGxDio14S8gyn8epIbJoMK/YWmuAN9SDJ/g3L+wwPeAljBz2VgA2jyb
6CJqXHOx3cOzIBlyQTQrs8Ib2n1rZLOmanueoiWvtu6ZAFOgy1ftBXsMu0DY+l1Yth/CWXZUfIf+
qWEm6zG2NiOgDsRJelP7uDpq38hn7C6/ghB9Y+NNg+5eydW6QcFinruRgUjwFcjLe2s85MhGeVl9
VyoEke++L81XEKH7G3ClnHv4682z4W3t3ZxZnkFKmTrrQXZYqCxbTJpi/rcBvdH0Oik3qfB7KF5F
QhJPP98FMQqSIjH9F6/+bvNPEYVgpH6AsOwE+9h08uqisdEFvjc9Qz9Si/4VyMseZrZ76qgpwcz5
wobwjEecJsNsfhwfYhblObDN7cWzG1eAWjD8Hlg9g0Nx4wdW8V8aVRpSqIYmpZHP7uK8jZq8EFKN
Ga+3fA6dcxOKM4PQNPF6aDw6nH2cPK4U88AAlj4dwKDswAhX2dYtT9hqw/7mGEU5VNtIgyL0OIQE
61jBf9BfvARuyXdwo7EPzE5YZQm3F0d4u4aP+9VOh2jWDRxT6g/uAA0O1RCk6GzdfASdG0/fsdpv
sk4bv0rbycvc+cLjb6fHeT8cWfDkKJi6xW8Y39Nu9g8D1Dpl8AFRy5nzJrPejJENbFJ0riZsuXoD
zuqcr3+O2ddoYt3tcwturTq0FGK8EUHIzQNhTqLFYR4k4GWbVPbbEPnexv4lWkEMQ93h6IIOEsw0
uWExOw1wSjIwcH0oH4jocxdoucCUqNl86SleE1M9y+DXFR/SuW12LLolzFYJowv3OPXQmi6PI2Q+
LkaAKmxvji/AWKNRbP+zoDIJLlu5npb+de26Y7i83w+6Ns64vCExN23ED3VfIls9ct8/9O6f3/Zn
5qikMUMBY5xC63/QbuRgjtMOUb5YGYXcFgu4hJ5Gl+YADHwO5Ul9NPh2ZTjsvPY/0/83e+FuZe4x
cpqdw4aURFCH4NaM1WVdtqyC1gOWh0tbzFt1U8u7QdttPAAZELZ8wgDiV20Iad9CuoHbtg/UH/Hh
6rrwdJh7cExppgqtY1A4Czw4tt4eoVAuymjCqCRzuvBrGCClXGz3xNVbZ3uMPC8DCESwLhdWspOl
6zPr9bOY2RPUFnmPPzXD5WsIDsAg71BtSthzj8UCQtDidKhskmawek5kTFMH8B8IwES1MJvv+JYu
pbNni80qwI3pAk7dB2kqNz+9K4sQH7APSQvBH7a0mT4g7REDMc+0M0PIyI66h5ysz3UU4dI+ykrh
3EaQbDtDX9JBgjQnURMnyO5NZGeSqUVkpEwpmOgIuwpB+S+ACk1EeQBtAVz2qynKaTQAWgSBtv7w
6j4Cjgk0tnX3H2+d96n//6tQgFHLYyhXLC6nRks/yfAzjsrXeA1OI6tOCOjNBFmXTAXwQqGsmATA
qGYuZCAKDa3gFtsCd8/l+FXvPqtzn/xatexGKRAUNj4bXNDwTjbYj16IszDuKQbdteo6JZV+Yh1P
oQCCp+mdZ4XK2IpCivFqK5thgIfwfEFUgGBeqiVfs5K0+XAvR4a6O6zxYC2kuoHp/2eqBbbAej42
8YAi1uBs2sCFa8AD+zV8p8S5TSb+AMdyKleEVXlTUXoiC10DomU4R8OFR/9KhY0Mos96+F6BWREI
5crqyXH1BZzfsRzWi61t7qMDaEOOUbfOMPTw8NeZ/yr9bNgdWewR+XZBkASQ2htT1dUtn4zH97qr
LmO5Fo5fHT1VNNIpFrfF/sJ13Sqo9t/a6IeSt96gDeYD0MTxtqq/4H5/O5bAC+HEVgK9ow+JN5DO
yV4UIDwROeCjTM7hLYjTSG0Myjl+CTD8DFgt6MboyN0t8cy0c6A+Gw0wMhfKGh5mbIR26u7sU5D1
EMpPEZ0shH0TGH0Hb1PFBHSxza4V7SNs/4HPmJR7UCw2TaHvTZFih2GJc2JatH1F5/zG7CmU88WL
IhT4DejgeqjmLYWd3B7mi9BrQq4MBsuAl49Zc+6nvwmF1Q7H/3F0HsuNI0sU/SJEwBXMliRALxp5
bRDSSA1vCyiYr3+HbzMR41rdJFCVmffcmzmjL6UmYk7Ks+F+qklw+fy5fhK2PdIEI4ZU3ceZIbZJ
mCPSmhdrb36hdt2oWEDAzGHQb5Ea13B76wQgv1y6p5H4ftv400y5m1KTeaa967zo3ujNAaYTy9n0
UTlUYnV87Mv67E3FEV9TMGXejRW0e+GIk5V1oTGLdR2LM8aG1ehFQSytD7v6SqT48hL/pBTOAj96
1ZADhtIKdeVcMpb9qERnKpCvuMHWU5xuKi8/l8sQoRAroMI62WbWo1weguwBNpFmv9G8EekEF4+a
4D+HMt+T0LmzW7CeDB92VWPeyeccYER/W4b6WjUJF2qjM7bQILxtnydUjHR3aV7mOzMdrhmbRALP
FD+xMYPumbO9qmX5zy+wqMQCC05Tx8W1i6xXQAOX5+whjHvWr29F9GxVsepciQnHUzQ5QCd9uhzc
LAkIwQlKHtUJPpQkvwcFxagxeariZLNMyb6yW4o6Y++J5aDlQKlMZ1ZTVO0XN85Wnd+vGvRhQk4v
phg23DL7pSSZy1WcnRbHS71K2F2Ujz+q+YGPe/eLT2yer1GbBkrz9lqtbWedI9vbuMzO0uGT/WSb
EnBnHEFGe+KQIS1XWpd8aCI7uCCqc86/SIzbwvWzEK9s5s1qSMeAFJRbY2CmqlkUEk1kysmW08e2
nnp3AmVxNSQnr8kYUdDRjo7B+GOaSTBwZjv0XS7C0ja/qN/ZCpGych4Xm7HLKqdDZBHacVZqvnTF
9KxBjW91n8+KJL2vbC5/Ik37HNr4ahrVbUaRbwf9KCrkgFFf4ZE/lLp99Kkik8g4GGTSyx72rKt2
E+bxWfcPWZpsbIYLwLG7SrwOQ32RmHwkYhP7/4KWC0n48yaB01kq7Vh2/lmHqiV6bENQ4U609EYA
BVVVXc1oXElq+nkxnyOVrrpO7FqrWztV9B7B7y1jflHD40XXTiQ83WnZ7nrvbAYzJ0dY5XhIPCw2
0XZwkOR4RRPq1ZQIId68vMRY1ComSDPXWW9na3Z2wF4qY4dr+Axvs6eLP7Dy+donaILKfi/rXq2s
0V7bsfFvTvu1a3FXpkU4G816bgHmc2dll0ZQla8DEBSP3guFDsVkxajyNyvs10JNVGfVWmn49gh3
mwZ/Yw1ukM0GR8WjmXgg5eZnVbOiUyI12Q+wtg41c/hUzkTrHncoDTNfL8Wc72fXSBtX4H/srZHz
qSyBUNOsCAtr+qPDDfMSyTJBNR/di46EbqcdKaUUz1GzUo2H9+zWjsMxGikKRiNwo5jnujjaVP9m
kv9rl3o/zQSqVEyOmPOX3kyp4W6agqKgkTccV7CDP7Ci59KdNvrorLtp3HV2dfALeSdW5JzNHVOs
6pD02U71VGMDTq+ySd5Mx8anAVqXcQBH2ZZImas9DOum19dF12yKysOnaK6yTtsKjLD9XPKwe586
2Ut2s3A6Y05qi/VYaxDE9coE5ErMYS0j8yuyhwN70zCCZRsjT3axDl9cd4Es7WbFTNw18/2D3LXH
ZK3wdmJTWTt2c9O48Qcm+TlKQVXMG8cZ3lQx74ooO4xNfCGG7aWRPldzzrOur2U8H8v02UK2LAsK
ktQPhaheBl3fWZa2UWO7aeL5Wnfj1tHEZmY40alrmtJ2p0djeR/Q+lMJ1crRYKX+aZyLfeUW61Jy
Y4z/Hv7ERBdnze0/DXLjC0ce/I6OIhKXYXjNfLl1izeq18AsFlBZfSNyRntMBj0mi/nirwh6gqxC
t/Xws2RMlAY9NJr/TJ7qlJw4kGmMxgsTryb0OxwNaRcqPTvm4t702TPYx2Ye8WnlGbMNht+1yDBt
8PbiXzpmuXuWBieTZvaXXm+31FBoEwupBLG5s6nyur7fywTL7cTjrRnNTmYP2sxCAGcYgWr61xpz
FeJzvco02masdp4dZL1mgUmO/IcdyqxDqTnPg78Eic8OEwB35muoNJdSlclry5GAmAIlR/gnWpV0
w7Y0oL3RtXYpv9A6frjw5MQoRsXNgt2pCbQ5jZlBaFmg5+IwRsMpXSTQi4emDITe7YF+FRZMrgMv
WxR0vFcGwircvTJjfcesKQk9w3rHSPy2VBiqKErstUc3sZ47BlSMZt+11k9XrQE6GncDgXva8tK4
db6TNrV9LhbtAgD/wZjX+kOk5vLN+R36Zfwb93XAcvkXWbYXEgR/eyv6l5Z5gBqxGR2T3xJmm9Ix
A2Ks5lUyskMmUQfX/RZ5bWxyq9hVj5VWo32XEj8fI2eOoK2cITAtfzyabfzdR85nvFjWuvIh/Pv4
ZWHJlmghtwyNpjfe9hMxCXl986LqlTUCq4H1x0nT7zkiQmLIuC/4CUVzsR1FRBjUuqm2rZPuK/0N
lPw2LcnzHE+rTqBQdnhCGGpkmrv1kH2EK8UqwS++wg17RmlZWZp2LVlEGbu0BaphEZ26+jUFSseY
mpNk00fi1hM0aldTEEUd7iwPixOHgeavFjW0eG7S20A/ykxrA91zaKFwLdGtFdzSyqyKFho/eXwU
bKQUT0SrKATL4hbn+TORJaHnY1Gr2pM5ZNt5lIdx8d9JQdtNXfU7+e3FY/kit2QwdvXWjQRvNJff
6OFARr9PeuPNiBIsPMmEGyn/K3nm7Ez/QKTAPO3cl5gnmP9iE9MywL9xH9cGskW1hv4Kvbre+E20
qmSxrrI2XXNw33ByPGKV+3Vsok/N7Q4teV95+CLKCuvfEkTl/O1N1YscxnflNFfN8kJ9cg9QL3tz
yb49DcI2csR2aHgVWuDjEth7AebWG7kTRXRqRhR8MXlp0MwMd9LytzMGE/9WROCd7MI2Qn/TdO2N
Oft9Wbj+y9K/JMMyAyhRC9TniBhlLmZtZaZIx+6enBqw2P5zir/c+jVxaQTHRdsy3tyac71Gp9wk
XfHeIBg4NWslrPqnT1ETrPbg4bHGOvApJgvzTro2dQ6H1D0ObQlxp72xA45n6X12U3ZNXS293xkN
RYBe/FfPwlzNtARWTnyy4dwfX38yizCNxenxavSIbTEXlieMIOuKo/DQTlLp/rMG48fvSaFxkifR
ibWxBINB55jj4zIq4L/pqjxvWg/9WTAS6XptO/B1s1Vtjyc4zCz7J/JJHurNg5WOcOs+gEaxJdXw
YJE0WflvPcQ+yTTYGdDwE9znGLQfemNfh1Wr7ZZUUgl3K5LoQ3YfHAUDpULtE4/RY6IxZ1uCOYuf
0vzVRvbQ0TmVlQd99CtH0o5yup3xeXRQKB7+l4RZvfk009l2NRW7tgXaDTNc0xX1n2rkmhSXdVP8
S0dj1ek9a0fAxZV/qSCa2IKCQTlvuqBctPeuNa6c0B8LzWRdVlev0TDf6S/1tNwK4f08TNWe399r
HSdsXz2P3GCgnuHk0uqTzPab9FQVgF+EoZ5jvGn2WHVBV+pc4MwpfD09ZS6XfuuHBsHsQ9nse/0P
G83GLhiRFDvc72tDDbulcyk/ryx/HVdG5LrQhtFpBOYsfOzl2vD0iF0fNLXPBG7Iss1Pmt7whqSH
REDAJGVEL/sqx+iYqOW3GJx56+eSpNhaVcz4PPdRsUVhPxYoNHrbEgTgLEzncLAUsV9edPZ7h24V
Saq5hoM969nNVUYBtSU1I2HvTjdvh6h6c9P4WU/rV3imS1fWr84iv9IMzM/XL4PQDjHXMgLRd/dY
9M7DjulX9MvaYB4ga0gBAmSYDsvmjMB2Hsryt2hNGp5p7T5WElRZXW0I0v9UIt2zVjrfyII6LqtM
48XM9Bcmlnd9GZgAQeo8xW6zT8qUlSt9KdYwB1WQ9IO5EyS3tZZSR+jJ3bhUy2sBxK2r+l7ow59W
d9M6Xbr/xjRRoZ+Zd6OMzJUUvIeOghjKnWpH5gKHfVr/N8hiK/ThNNUWhF6u32fB0mm/1aL1YM3/
FbUO91D+K8l+YPyIDbNJesY0zsGq072VSexq6a9I8ngTw2yvkv7h8WtlHBrGfDSEc3AZl3aF+4Xs
tYTk6wTYboKiSaqtY8gbLAR86Rzp28Zh2AzWvPFG8nVTI/mulI8BEUtv6e0g3k9WLzeKjLW81AIp
nAuN131sklfNKEkBkt6ZBIfvtmnWWA/nWmwmMCium/L0YOSlkd4baQVKtCfNTc6l1zOczX+1NoNg
QJ/N7QMK3qdOcEa0yDNbGy5snvnBtrAec+LIs3dCtLnFygBnIJ3yHCY5LokZFurRNkao0MmxtrhY
kmLT6n8JsMKqST6wsAeoOFvDb5Ht0o2f1U+ISyf2CMGrPU0GMAtf/drq2TzGvgEgOl56OnTpijtv
w7aZDXbx+AeIHS6bGto/JYhganlqsPe6dhwOhv2ZxeVltI3bwKtQMlmZxffYGit/3AuxthZnnZTF
c5oYUDob2zuJfut2TMHpkzUKZBH02cuohekEsxaBHIx0W113nMQZnSXHmO8k/2Lqi3i8JWlyNRd8
NlX34ivvxj7MpyjCFpRQVaUHH6/Xyqm4A1KbqAs6mFgNRC9wwSL6OyoKnOEax0+6l26b5r3IPpT4
qKp/jZ11dJ/Gig5gA+JOWSTmJzNKML7TDcfLvqhLHtWGk6/aofBw9jJfyv/1eMisRQs6bzj3BF6n
NckrPfjMSnRwFflIzkMuD4t4Ncvo7MXPmTjQpQp5q5hLMSY3SSFaO/Kszww/CEaEsMSXvratR5GX
H2OMfGnzNzmP74xHd0oOYOirwRzAWr8LCsYIsns8u8LfTrS3OHpWJTPFznMCOZ1zUJUYqHxYFS7H
g3NFLPF0DOCTFcJ8juxdKUsnyOqfCIcKubVr1DmzR0uoViLxrnnHZobxzSdSRRh2aDM6asRP4XY7
IBbcjRS5rGL2Izq915SFW5rXfdJgnabe+gDZ3tn5QA/qxtfOnr9SDThQ3QwiJOKPvJxWBo6oPn+d
9Cws6vlJxurs55Qd9CJ2ZW3H5E/VHwSQouq9OSbRJzS/tpZthO4wTXvWrYsgSsxQNwJb2uoZEr+i
94MpsLF/gFgsdn7XxLCFsthpvLcaPVAr831iwOWn1hFt51xHKbYDe90wsBRtfMHKQdZCw6tahu5c
byUgv03qRcooktyoezw4L6oiZUKxWVaNY0KJCB4LeW7CzJHTcumXWiPYrzjHs7ato5tvppcsM9be
mJlbfF63Vlj/tLj/yGDkOgTh2GO9QGv8qLYJYeNoe7GwpkbKrEMPVFrzVVj9X9ba+GwzewfT2hGM
Vf1oGnl00X8u+ca2pX3UrUPQyjwF+aIfes94UVi+tGgmO7Q7WNBjKRfn2AFzuB1OtMK7kDL9YmjT
xVOkEFVWs2cH3U+Vxhe9/6gkvuKlM0I2hPJW5kuYLpn3YrDjbLOY6nP24zBKIu8U2ZY6RLlQgZ51
ZVi67TuuY5fMBmfZCjG+skX+S+X9PcPtSMAc1iQ197g8RP6bGtaGT2ArNW6yIl++afB2puHuVNfv
+EV2danjVWVxD0b9eqlfHNx0DOIY5aBdzCC7Jywa6xypeOijm+2jg2ZF9m+MzfqAYyjZLeitI9B5
gzuiSORd81KWm/qwd6vJ9KPryE7s2nxsvaKbhXGHnYg0+oK+P7c5TZHvpltGcauYL3ix2WvWu1r7
b24m1m2SYw9GEOt3m7GPXj9AHCYCLXLwqN4NNlytYtsLMC0FZmR9GfgbuaDHoNf1J1w12CpkdjEz
vhseZy3PzlPsPRFosfPKBuw9ovY176IaPqFj9nPVbqM8PaCS87xkm4cFP+LXyh+0ekU2kf5cW+ZL
NplPSzKc01Qc8ibZY9Z9ak1/3dv5l0PpLEysvg0718YBALfoMD3P5SWCGMMIjfdE/4z1/Lt6+C5E
lK2sZSTdjiQnWJ5g7H8jMIlp3M+2yaTz1AExuFWM+OC+lmZ6FNLE46d25vxATcAs8NWmHL8YRW5R
kd+krF4KLHo5CRSZAymnl+vabTZpq50wrz8pA7CzjV/SWVCzGy89F1LUOk9o8QdG/f/g1gA1qu2S
mBtp0QtC2qc9WSIUW4P2n0bd3GjtBSD6kmAVioXgbLaKbVYY4ejg7hNl9tuoIdnx9oE08xyk8pcY
kHmdswsWm2jyLOaeXOEUFGZg4i174KhsM1kJjUd/yflhkS8PtUifHVIdNKvh1WclqVZTQ3btVhv/
SsSFxpjCeZFhmR97KjyRZzRm8Tluq7N0iDqau61LFZ/kLE5FJkjLhz2X2XVDGPrcDbteWHsWcm17
w4J85WJyqf/nBhFNzqjTAyfL2Y6Lr8nqAi1mgECfqLNDt3Xo9+e3wc7XrosleqnWUSE2XReHvnXM
vfY94reT4LAjV0ALSkMExChsBmPe1kmClgCFgOTZOOLcZndHapAGBgWJtZnS3Yz+IssITchatppd
4qTNt5Ov08u451ppLw9JWBCOBIG2adMwVtnjT0oWzXetPdB6AeNc38pJ+2CNLBKPg+MxYQTIm82c
gkbgCln+Vfufw0NKn5BlmR880ONNl/1LbSfQsr/SlXuvHR9OhxCnFRgIqz87Accst8QUwg2YmHsR
fLM/yeZoN0psNPTP1pD/LUr/7R6xa+/CQ+DK0MAXrK3OcC9ShvGaMDouwDbMsJ/Gj9Gq770Zo/3d
DmKlyeTQs5a5/Zy6em/Le6El720ffSXwwTrvYAHtMkdmSL+2IyfgFFkcsbgc7jREa/3hPkQiyVdN
/ysjhj11cp9kTlLNrkjck9OWf27dfcwogEwh35rE+n8DCAYPTjVxNL1NthHmj+Q2XLqxSJjT2Pge
/fq82N1hJhOhkBM6e7GZeSeWxwxIXCn3VzHUqI9vaFgW3A6o0mDrCbabkaOtgsMS83wlX3idES4U
c6npJVklU7NWaDglQxTRNsfHd272THIq7alheGtK+xhHzUeix3vSY042CzBk13MnFeW6TMpdbb3q
PV7/sTr5KRs2jOylib0NzuX/p4isiMN6NxYB4qm9YAS6SNveZYyy0nS+mgD6BpGJKI8xs/XsPEbu
R6MjJ1DU6CVKFoo5yRYkt7yajb21KnzIvRssokxXGh+G+dARq4kyxx23iuDDPqbpA0LK4TJNLc7W
PZNPSeOmZu2rfgTgW2LiQ8N+2FbNHx6jwEy6E8E7QSEqbI8Zfyix041rbJosU0tPhWv88xkiWQV6
fWycSOyA5oeaGeEvRpc9qo74JP3om04xGMf+i3Bf6MnoHKecaHic31rX+yqjcU8YFSP2a1dgEZz/
i3iImvaSZhjlR+/UPSxC83TKDe8NnlCsWQt6SNv2Jvur07bX3oyDkqGzkePAyhVZQ2k0/KcxO/E1
0mx8H2YVRahZ8rupXvW0Pw4DzHutLpExHsZCO5MHfiKKGBu8v/Z9bVcL+SxL4zlJAcM1HNYIoYYO
6qr7V9F8YxAzVvmI5tyRZLIm+59ZimbdGK+qMMO+xAdI0EyXY1chH+7blRTjna98jyAUPTpVMGun
QtjuJRWTGy6efC89PeRTZ8ZmZJeqfu8VbGA839KO23PR9cODhuu6ax/bGn+8ySctAUGX2CwAtDR/
9xtvRZQdIYPTnRCYE+rBnlH2tGLTMbkXQ33oPHnrdO/Tz0luwA1PDs0YfWlV/wuTvF2s4ZrM04eK
1amP45Ny5H/MgtUqtbW3dsxgD+vQWPzLAKgryYuaJjrRho4pmdKLoScUB+q/Sudp8PKlDgZJWUs6
sQeKkgVxr53hh8klHL5Q30ExedPwsGHAfRh96g88ow8IBXufqx6mezrmvK2Id2TuoS9oWTUTg2zr
p2iXSQLsFqFjjO5TNLOPWPMeK4+ri+4kxNil5E2Wev1kwd/lhv++xPOzlU97IpKxk0abxEruuXXH
5bLtKXUdrKfmLC8iBqde8IE53sFs1B1h/jW1mwfl24bwxG+AEgzSLy3FNuEFAU8uQyROFHJhtnZu
oRcOfxH6BDtfkea/4Td3aZxfmWXunGI4+uSfKSmJP6Bn1Qz7UILQGWg+ZIqMN6sFbEuXh9jkGHsH
1/g0IqLa03SZXEak+tS/+bL6YVHTxumImCq+JQ1qC6k5jb6xSpzhBhNzY7p17Fg4XVceG2KLW2dB
ZNp2HgqcRpCK7dXvjYOOctvi1fOYrvj8s57z3Im7NQO4TaGTglNnw7GZ8+sMylcaKNMew0rIwGvp
pi4jzGVlCwDGpVyDjhOSxDM6W9FWOR30m7THfcmoOR2MQyqQ1+3iRbcLOLiUYxf2rqUaZ0jnQvQP
Y0OEybDT3f8Kz9jpAxlic0fgHOspJcOUuHxTIn4yCibfvant2Aiwza2SaDH/ORGkzmCWvthueuRk
2WHvfnPc/C/xlm08YG0r04uS/1VwkY/JmwnNjuU11JS1paDZuQMCGDMSnb88rHmJMlEiZ/sfQT8v
ftngMKDOUsJ/m2L+IxdDh4kuFy31B5vfqZlKtbcsax/Hw8HPJhGMqnurJ8m8Uz0VERy0nLbgXnvI
2Es29zvPlic/Lz+tgoKVoJx51SuKxaL+yc3hPg6wj32BphT341tnijPCb0mFbuFcm84oc7tCN25N
5F5NGd+XB8dJo5NK7ah39rnRasaEpL6Ag7gR85naxk9RDCCzg/fG9wZHJAzqgh55YoFBsFudHdSG
YkIzMDz1nBXH+hdcKRyyA1XmJx5RDR1l6SAbkxKYJgk6pxqzfab5ccFvk5gOn8n1neL7o1tmczem
ypioYjJqzYwJKxbk+GtGc9i3qusCjCk3VfKpT4NAoS8k+G7CvAYjfImay7Q7sG1/+StHlxUXsYx+
JLv1WMVEg7JOWKu7UZyy7HPBu6gk44/lg/3Vu8opn7g2yWfJm6NP9MzDw6HsAch9HgIZLcy2lmxP
s7fpAGtxwCpmPtUZH0Do1nSVjdm+1hODc7fldVGsvCCjC89+Ojj/odaHGLfQQNRXYwDWytF8hwf/
TqUf2gvJhyJiPL3Ee2mhjPi69dPBRnUcm1aRvnSsdk2JPmAaMvAsMZgQ1D1D2h2Y6cn7PBXu1u4o
Rtu4fc8S+2kiXmDnRN3OYiXjEyGY6UbT8kOmocSqwjzTuJytHjt/Ijro3gf8RpriLR5SwiZpTsHd
wmzImXKNnYHFr9n6BSRP5N/mjnC8VqugcxL8SYbhbnhr3vXpS+/5Dvru+2GVKyUHYc3Quu+bq8W7
tuqQb+Iaatp15W/VYBqrlvYFlemNSMJiQ2DfSyKXH1QcjN+qe8Ydt43q2kMl0gLXJ6ogYaH7WLuo
RbPJDTh+Yp7SwqXuYSxzpj5zVmINaxLc7CanpK+9GXnx2ihGDyusYQbmIX6QQ7O6IqK15KlcHjWH
ItlpvpPnv9cHew/HhSMki8KyZBgU2xg9amKeQk2YH0ZviqO5gNlaE+3Pgtl3Rf4AYWZy7IKRBwEr
DXKjGKMXp+G5h934qHCJgpWYDiGysb2uyV5EXiJxyvkbhPrwPIGthV6R59lDrFqGOOj9GG/Hd01/
7zivte0P4Zhz0xpa1G2dqsULRzZM5dGlq9oN2tkdDybhcuFYcdPA0uIv120gIAaPrsknV4lPqupd
rOIPt1CvZa1dyilGaqek0wy2uKWhB37WMRVLTRWadXavrOQmBmKo8ZatZPJfOdYXMqvhTLL3iPQD
jDVfxDQcLBeLvAkYU2nvbg85YemnxTE/Uo03vl82XV4diKFAN+CIY0CTzC+EaJDoQkyGE9GXuzWO
CbMKc94Or7DlilDLU9f72Xo2oo3e+/fYEmen+/8wFStE+REVb+3U4RQg7WvsABnrT89Vb4Jur4mt
vU7mHRUEcUBM8t3mOgIc6Z51jhb9ieeWlzhBTuEQImV/L2frVLdRQDrJfUjUPY6WoLPiZyI+SNzt
1gO9vRXR15jzv9ZmStHn0ttxQrzFo/pejPit8ojNqmoyZ+ttq4m1esAw7rAnJmBtABXLkUogpghm
zN4kNZvX/8i6Wznx8mNTSuuEaA1a/9xibm0cZmtjsXWRJbI5PU5L9Kxp4tkg1XkcB9wVE+vhUpIj
sPFw9PmkeI6de9aXhdCsISD7c6MthEPIZ39wXh263GVMto0+0CPI5zzvjwV+RsRGauts9G+Mmmxy
f5BHYVD3nk6EpNY8kPlPYsER/BN5nVR5EOWjPUXxYEv3QY+KC8tAD5L4U/Ru2AhFcVUz76qOPYbZ
PEbWNtiT2PyaxY/xMECXgRwI0fVQfVuGfzDxfnGngs1Wy+CxJJNLZaGS14f6NJj/fN4G2zU3TqOR
pIHMohPLGdksl6k29jAFfdrubLGcKs+6+0kSpC5cJLFkQzpxkGXvmjt8Wa35gHnJ/vJbRPcJ4Fue
zGjgg6ipAUj6Jg+f9bXrkoyKg2uXBBNrMx9g+WGK+uDUE1Ki3GFY3eQq/XTLfDsKBsNK22cpvhhY
OSRUhrp65F2TBYa2FtWHXhjPRjIQdIoeU6MZb3pFQWVgZJ3SOuhsOH2XtGANVCTTzmA32weWVM39
MXOPcWvdHfrEBo/NzNh5HBmGoNy5i1zHubfqW96NNL35C1ZNoDzLxQnEyIF07JDQ0MCNi73jQtdS
ahTZo1mV/daI/a3j5XvKRRJe3OUlKXhwnBwG8EFwlYZLoUf+DjAPnN1aMdU2qXwF8/xMI2DWrs8+
hrtRJifLZ5njTEC4k5WfOHApvTq1g6khoD3dxh5ENmmt+Mm/4jLdebMRapPz1EwqfHigWJJ2yovx
A0PgxiCJ2zFHLvBCBmlDc2SXt4GQjKbx3qv6nxCvdezyTPr46T1x0Qv9xbGaN0xT/Wqy+peEVq7W
SFNUGCx7VNBSPZPltJl0Yw3Tese6HOQcRP0Sf3SPi9vh7ZEpea6w0SSmb3Og5IX1HN5PofdhU70R
/RX6/ntRdyAv5CyZlPHQrvMwY1XTgoYMY1fPwWCMG/VZyNBy25uvozZvGc6uu/HNQ5nwJaEMzYlt
u4Hm0u5auHB84PpcX0XJANigb7uy20n1VTL+rDDjKQsumHMLa8sOaf0bIPTf7CVMMqrQAqrCC/vh
atG9Jdi1dZ29HmubuvzreYZz2D5c1/uo97bmxFgJwpZFdFuvmy9aSfp2pX5peX86zziOswkDbk7/
lD8/ORxtsw9Po+tmmDJmzRsYXwNmzmRwUOLNLqafwWt+bdu7EvyGNNH4PG1qk7V1GJvLS56UW1n0
6/6xf6RAmcXr6KXGtmxaNBFaEb9EDem2piRoqkv2D00gz7WdZRA75BDEFc872U7Pjmbc5jzbkWz9
NMryadS0Qz+I84hhTaTpdhn9jcfb7bFh0+YTT2YmKbo8ehFRTdxnNMtIE2Ng2nTt5GNiLgyGlGcr
mz7t2KPDsJmkv/rJEoohC5vOCYQ3kA5i4iwb1sni7WPN5uH/LAoCwfhbAuH3dWocIwbNXRXvZrmc
oLsOGE+O+HbPNe2rOZXP/MoMc73NTK88w92XgGkOZw7BZ+coj18qqe/6RkJ2SJgrmJFnjIs3oy4x
7brrxXaDemTlE56tUGX60en9y+J6mASjUCrrYzCIFHW7sGammjTNwURDQB4Zrb+hFqETZ+Hk7Auz
OXOSE89B9KAvMHxhmCunayaSLbDOgfWPv1EiA7BEwqMJmVE8i1VXhf1SBk3hnPCFH9uqe1qa8T9C
Qm4Zsc2N0x0ToOXqgXnG1nXCBe9FqJACfcCcsCZngV3nYWfEO7cy1jEikb94RyE8KkSWu2V/ujEc
F5VvlSXWkiFG1CdnftzRSuYLO4LfErqCDm+CwNEsBr+8Lo0QTxRk84ZiwkacZPTTP9alSnRLQvS/
Zsn/5SJkpvH4x8ht7UmiIxnKJDXT8XL5rLThp1eUt6TikehxkroktaBBP1PRx6JpAWsrXwpLO6ho
DiIgizyf30yqukkQecJcd1sbUba3caI4ZaxWnUWakmyADDELrfxmfIlKK3BmzFReXlorhexbkG4T
ufiQk/+Rdl470iPZdn6VwVyLEIMMugMdXaR3VZnlzQ1R7qf3nk+vjy0Ipzq7UAlJNzPA9KCjkgyG
2XutbzXGgjYbRwd3al0urOBVk+PSyU0MO+p1O7m3peqvWt1ddZzsUi9cpyn9H24njayI/+aU5stN
PKonI2onGuHWEhF6h5tWZ+tEF57W7bNFb3Gs0nWchDd2XJ+C6lUdI9hSKXEGevsnSjJmeXbd60yu
guIMoRBfoes9cz89UPVAdaSLN62u34GxfwihPegV3gcUOvDKeNWzGsv9LOJcLn2W5tAggSKZZlIx
z5PxzlYkt51+Fcb9mkmy9qzhBLZi4fHzISG5rxnvo2kTSKO+9mQ5w94Qzrs5UppWs/HWKrUD+x99
bsS6hGgt7OK98vDjK/Eqgjw8wrSoY/0FEeyzcJp5ppicfQnxLsu1UuBmRqwQO+E96aMwMlJ9kwT5
YqjrYyPDl7IwF6EBOl+NuiXMgOtO6rcGLoMs8RYVJ6FQS/60uWHzsSF0iTR/p2vRs0QOLKNkjep+
izdgDR8Ll+e40RTrPVKdmYeChQIuOEbCJhxLj+Ay+nuPxnc+Os9VPNzFWfbk4wPsgXxTlMcYkSIo
0w8puwmng5MZ2ctJ6gfDeT3o/rLuPhrohPbgPMRx/JrIdDMCd7FaZd5x6Q6VfCWo/gJZ3RluhZAR
LwYiATl+qMlrVL2FsBhp2UHoTrhJwqVtbhvOaZQgln45gB6e3KMx9dZb7qMLQ+a7tmfphELJGWUX
ddkHTtN9jOpJ42pn69Ya3sxC9+U6C7Q1toutX+hbADXceTAPIU1oq2LedMG2ERarEUNVqHdBR7al
e4CLfhz6ZKWU3cGyNGyFDcknydQ4gQGyQqCxGTLO6eBGoVosRyG2RgSZuv8Lv5W9OSHruU3UsGrX
L0NIacVn16vBQo/0aUHJ9UG3iXHE2pWGHMo6cVI9xG69BJy8axOKdPTYas7DoqbH41iL3qHxUqlT
hzxZ1VEyuYNICUcfC3SCX8Hs1oA7GO1BR0lZ2dMhwb2CA/dq1jr8JPIOnBdE4w+jT605ooiHyz8d
7/s8oaAOl9wzP2I4TQCw90o/3AILQ92ExB5TkafS1h0w5QuAha2FEEw1W6YqKMHCxMTsftQScm+c
7KUersJaXylICkXhHvOiulbq8CHPlL3b+8tMD58VcIgxnwEXvslE2axCO3mglcVBJp/ZUN2GUS7D
fngKpAa6Ipp3eoFiPj4ia1mYAhebNuA6HYK1NPSdNxHdQFNzLLUR9WQrM5eLwjjZ1kcPyNlz1FWL
nTQJKJNiNyMR+hBSmbKg6HDuBO19yMsHPjRknV9t0WIAQZMEOEF6NOKKRx3I36SwpI5nY0MdxhwR
BTpny191ZY8pGvCaRg5IROMDhuSmRTBjBPFp7FWEgMkcnQaJ2n4azzX9jSYubgz2yAzFYYtQLclN
2i1o3ENOZ7QGu2IbdoDFLG3tOKjJppAPhWpTaJBLfoV4AIeb9kFFex758aYyw6OCDLTOZ4X/ysEC
+GJ9TZQv86Ffq6StkAq+bHGyVQTMYCQk0YQrE13JPYUC+z6KY+Tng/KsxXRfAB6gxLgiORuKhou6
1WBwqiQ3LB2PqlkiknU+Q11fpWkNYUXA5RbOfuBywqFxY7fFQxw5G1Md10Pe7YHhJrMhjiGLGDwN
mxWoMadOIsW2FmKTJuN5rFhbelCskz2Cr3zcdznCC6A52UKV2Z1MWJWQWxyDKN3mfJ9RQu871N+5
qW+02N8SBLaCzIk0DgmQwG1kFzuFgFjQweZWJxUF8Bi+yPGQjJQVxnzjuMpCq4wncIgEYGrplctu
rGDkQV92oxQkwKgvXQdyTp/iwtFFB7jdXebEmGzqLFh3LWwpulMGNQG/pP+KEGkcSUxgAhg2FxIn
BsLhEYYzviigkY28PpKKAdwwoVlvLU3jtVG9XddrRyduFlNyjdAhnfranBYS2ot4j7dsXRntShrZ
Wlc/UtvcdX65FLFyyvXuyjTt2dDKm8ZxDrTyCCNK10NoYVzg2/ZWujpu6xSaJT6FQXMXlmlWrCI3
JDcsMxGchDKsLKz+/kDhqzCpdCSsFTq2cJP7j4C7Qj/4gK2Dxm470B2pF0W5p1q1MIJhWXOr8H2W
Y2wgujvcoq3dhzpbXzZXq/Da9fA6RxFYlo4YD2REhiEJMAoI/hyMa19Lb/xi2mOzlW3GV6iSTyFQ
dQ+805AmxywctylHk8h76WoE5Vo51wiWAfg5U/HpdzKCbwMgLV1U5aFM3JXR39UGgBalpYPMBx6n
WyY1xNn0nqvRSkRcrQ5hQbpE4W6QYS7VdFd5/V0Wj3sFu+LQUFY04cYizFDRglTF+IhAaVsGlFRa
cepBU9WT67jprnQu16G7M6mYj/jSqm7c0Ma/7WrIREN7TLhJ4aQ5Ntq2Dk0ISa81nfamAZHbUaEP
is+Gs3SVC2agfXBIh6D3zG2kW+fohgXStAybZ5fBIqEd5erJxpXjHjjJgh7UUkOGHJpPqfCpKjLL
e3fb+KjlyukIxwlDXvlqvEy4S7hFy3z7Cupry6J4LPcxjrU633v4DgJO0RGXNaGTX8J0jMFxTpLv
el0jodKAQY7eS8xaYQPC8oZ4OfRybTTdq4pKq2XDLJDr/0lbCiUCw0PSb7T0Vilu6/Ta8Zx5nOpX
3uhtyKFeGdiu8gJxb9Pv/oowGplOzY0BcjeXfwCYUOaN3gAq7jS/ePcpQpeJBiGApQHPT4UPhbjV
gwcfyaO6gwN3ISqg82xEE5Bf7yJun/oG9DvvjXpFGaurLlM/C7V4jTsTaxmlXyqZ7SqPtCNFUHAa
nvKphjEQaVA0QoZcottHAJ9gW0dBBE2Q3wZV98pMoeCr1+6y15ul1pSQl6onz9E+NHPYV2Z0Tffq
kf6fjSi/opI9shnFXCDwZuXSWldYTqUVLzBe8YzLCfiCKDARuHlZiEbTXscxviyrj+6w+D/ppfZF
64j9JqelQb95a/jmA0X9p3oIHW6azUIpkLK3RGuMVIgQW6JBLX3AoEFk3hYWLX1dcEuVN8gUlql7
7YHgyh0uPw034RGO+kBnPzhafCsg4vZBQUAC0uK1KoM/GU5TXS9eBvqYzK/8HsMC3BbZ8zzcKMU9
ieJHrSv6tuVILiDnOb1wYfAMGKhYf14iZ4S/QIYVVRXWUXiTGAChnphW9cSLvXIT/6Ul1Y0GVAdc
3FDidTaO/ovTcKVtiarctKB9lyCsXWBbVNxyi2TKrOiMA0Xa5JlsD1SxLb7qJGvtXdhmNaw19pcw
Gy0qHe5z5ZILINLq0VdQwXHZJFgB3yYE70RuvCCsdyQtwbPkuHyMrUrJqVVZwxWxCdP3L9IG4U+j
6huovvuqJp8iw8ufUrONDCrMZBNAjd21HXeYNgkfQhPbYhi+6TXAXb1xDnJaRfOcikfJ50Pr59kP
atyB3O1oJ1MjHlUmiEb23DhFt0VWoC4AtHzqKaTYLpF3uh9lK+kBuxv0Dv17X9Jlrt3uWgi13wwl
wWxZaEd32cjB0DRVBHamsuiTHvkDwhnHGBHn2IZ30xEAvwGxMStqtg29fXET0BKJPjVoaCs2fkPc
R+lMQcLercOHVgcppguKvchnfInbHtR4B2ExEe7eBnnqKckuyKHCplRMimwj6xzCKtE2ePoi1b6h
IIwmTUOWg+4UHRq+fYVsvEIruNQbibvIUpZPmYDIcc1ii0eQWa5weKbxmXLTtAJglxhhrRYtrXTd
mxjqmDoEV9BIViRwLxqzor9b7CgCfARjwsHQL1a4CatFLxWODhpnxbZBfWf3BIv4mTui/De2POxm
Jn31KkmmCmvuIAnOPxDF7YWf6PTG3GTjd81dEFCEjE0F4WBySwLiyacME/j08c2WECKaXrVx26r6
XUxOMVqR9mHIOrr/6WnQ7Cu1SK7CPD+1VYBTvIZlUffrtuSq6wV3htYeAJ7jCUQE3+vHRE0eBMiZ
HLsYqmKMEkNPbTvzxLVKIa2w5NwasUhj7GoseaUNBfuiMlk7kprSPHZO2FBs0K75bBQciLg/aQXU
4YTYBQsCRCqdL6HAHHd0A86giMIl893c9CS4LEDp9mhe0Kw6JQcpXM8zciojYvtaa60FvfNYCuSN
Iyi1z0LGiKE72xg2uinETZrEK5Z2Z+l2+ifrKUwcyB40ZG6MqLx2G262bUZVHb84TVnXmxtlgFO/
7Uyy+hBh6+E6ce0EDRhcoSSm3OMJld8Fn1qtU1ClHhu2vq6GeK/G+XJ00EelaP822A9hHQ69dzAy
WiPopNZWXVmLpCVQp/H3VtTcwGRGsUOeh0VdR7cRPas4JSGF2bSAXN6fGS8Nmd57WUXVCUI5hJUY
hFapUsdDKcNbMIx7HdhzVSrGmqJjsECkSfePK8osH9r3BJkYIB8LhlD1ZEHWwUubYZLJkas6kzix
yblR9+/qmNzoY0NuWOWqs9LwdlrtmDh/9IVlAAQJonbd4dyrgH3mSXlVe/apJnekchR6jhYnCoXq
T6kqd40m3y3hvRSRglsMgaOm6zQQ0UIU3sqOC4R56aMXieukUuA2UR5NxFup1l+yAtqlTSYb5Nw3
VKix0gzXYZEuQlmvqgR1YZ3uQY9toGyhG1LLK8pBc9BBeOcz7Zlq20bteDC2n+5qwr5DqP+r3ovo
EWkVTqaguXH45Bc1vYil4gZy0+aNWNm6fBkdfLHUraDmhipkCxylMXNkR7QCyh4dNBdG226LDrfZ
xYTFoTaW2h5ow4AoTTTGI51Sm5Ph+BpM98lRS0DvxqVNqyDbIXe5IsFoXxGD1MXpOrRTvBOcn1JC
VCErUxaCSPM+lD7Q65jtXMmGm1Ylo5cYD6Bww6qZRIahcw39OeDIl5zo5+K4xy1W2u1Bs8t2YXaE
rGac+nhg3rws4ru2UBFF2dO/tEW81BXm9CVq1VGZENteHnw2CoxDEwlYO9pTisnjYNbvBbWUeWeh
nqMd3Dj1Zxjp87KqzJWU9SEeaFtwm36K2xQpPPJP30y3SEi3KGftDYhcGqW+frBYFvumw9oyyR3V
EguNJauVM1T3QgOiysb5kJrWW+R0Jzt1PlrVuoNbtLLU7FDbU0Zr/R6R4wnLBtem0SKQpTA/awPm
TIYjNOeS34BrnMF8uO9184GwqCtR/Qk0XBq+0d5pNYSDFLgKUq4el0e1cQhcc3xAkkoXb/FSdwR0
YsTWzGcl9+9b/J2ESiNitCwfoX2CEAsQiU6yaEV5qkF8XHEh7HqwXuYu5tk4ZrDGbbLua0mtrL2u
S8IBYtOYPs/h2cyGK9HZxI22FArGgKgcucwlSZH4BmcjvAepE6PiWZiYzCh7ikyh0LpENE93acUh
4ITYeGUOYO1EsqViu45Tk0VdualbQXcCJ2RIty2pt01IAl3HTawthp1X5AIZGbGnpgpbWbYmzW6L
iLzMaz5tq/8sHKqoRrWlTI3Bv0eFrjd0IbPAIPMHKC4NCUgyNGFDTtSzRipfeUBzgICGcTZSf4Kb
YO1VCNMLBJzArHJQmjyFORlu2PO6plsqJmBlgqW2TQPwq0mrWZmVaB+8Z4+7mj4GYLuzlJhcJ3uX
jX9t6ybIUoPWGzdNEs7MsqMaHIqlK8x8zQJdkwmAPgH54sRRGUdtKfqkflJsVXvjkNrtR7JEpQtm
Ht+nmd67vP+vTK+MW2Lqwj1iyZZSgcVWjmWs2dV+a6JgyjBiFkH9VUedfM6tiRfTYDWadTG30Rpk
yCIduNWVY1YtDaP17suyMdC149ExJ7cW77f1uysyR6ksJpi4hIj2ZF5uY5AJBWwGNZRsTtmuE1Cj
huhBVYN1rCJ46wvKwNaWBtTOC5sSQo+zzRBfcp/beyNh52UUvyHeu7cIWYUKTsE9wUVEBEI2DFhD
PLZJMR37UW2sVaG8x7pFTnkulm3b3+tOqKK7gYYqpOCLo1s0dvJVsZGS6tlUq0s1ImvGE1yMT/Lr
b+y6fR+mfoeBCM/WCH0TYwAQqSGCpvVPZpY9IzxGa1en9wZ4hHlRKQUmQFdBS03uWpHifVVCLlwB
Fl4EuxGiWdJoFPkn9rKlX5AkVfXWoa4cZNzTdpkfNXtYIUPf2B64sLqmymjKYheb8lPVsjuyzR57
7EbzAtKoJdv2xiowwYhEI7HA/EKPNRHEUSBKg6LD0A8jIVPkyxoCHYk2mNG8TgXcxbr+4nM4GVp5
KzPlwN4FAoKs3xlljVUdA4tICAcJaBl3Mn7QG1chBToxVyKrtzkcIjwXSUbxrLrPUuXDKfkbBq1E
sgx+RRYczbzM21WWd4M04CAU7V4qOWE23qoyTGhyQ3nVO/pNnFQI5H2L7dwjbWG0EaFknWBlSJ9p
8Y5zX3DhCdMdNdl7PJD7YewXmqrv+zjfVY7TLIU5eOsuRxcSCno1aCU0EiHixC0P+L/dWSzso9eg
XvXRhXeEiIXdvhXq/cg5m9gWh3KolsPohoPeGwghOOC+mU6IjtimLw4pNCUnIniPHMrJVku5txjQ
+gcqmqchATpQDgbwW1IgFlz28mUzQmagMHND+PS9FfUdCCB/WXX9nFTVVYgtqzXpWrhzLdNAuqa7
XKq7Uc2XscbJjdoQjLHQPUlJi7f3Nn6kHOrIu7Ow0uVQwVJ14uDjNUvBSZB6jvMS14dclH25kBan
K2ZaTaF19NtNVidPBsWdbvB3kY+tq7lr2PkTw1sMZboQFvg3jRovkvpQGRYVRmYXXeqMPhHxYukt
2O9x3zrZsyIfgrJe+D4PZKi0nU2DpSSFgOfR33CXXqgcfggUWsskW/CJLRpU9fo65bSSwQCDzcRa
+EgAwD4nU5FW1WHyDnZkRmVjC3M2h0jo4jrTaIUivUiMDzsxYFCAD+Ua5WAGDTX1Sm2o/nLiGI2C
InN5DPD9cahbigIWUkvQq0j2Q7fP5HA1iGKTS3eriT9kki/5HFbEV7L7UwGDC2D5sKNxpSjJG22y
VQVquoHpFdj35Hyse5NGG9p0K+wfafMezLbn4KNx8o9fwowSYyOXrScXFelyod/eQaK6Njt2dUtu
ZfpR+BKnh3slm6PPozECzLTmoiDFLLOSfV74K5NTcJ0bNx2dWj9GFmHm3ouZkbbjF29N4R5sGx2s
GkJIdJpTMb7Vmn0tEMqW4Z2vPnaNt43ynnAy7u321G4m6TbgFlZNISIkaTPpc9xaudsfIMqtWiR1
6kvj9XulIhUQHktg2/MmladofIDPzspeMFqzdmiaGLTriA/RYJWNLNsY21eiO6nFl6bRVTFeXMKX
yiJ50vL3UPG3Wh8tkTf1GsIq/1Opt0IZV+Vw6gARqCOB5VRyKJutJtmzX71KfAVCPA/MPE2XV5DD
b7qy3nsk0XjZC8bdWZrdZbCNrbxYeciMKBQonTXPRljVRnjo1SuzukrM/rUlldAcQLTYtDJtZRtg
bMltrI2jeofUb82RdQVqBiIktV6mq54bT/hFh+w+bN4LdE35kL74BClJchhTA25a/SdQ7oVubx22
ATouXHf3XoTJPr4y7Tvu2LMYTE3LvwtCKuEf4UZr7fu0p/ClNncEZpLgnWw5fWMhzq8ciU3EoHLb
foWomycERqupGyGqRSnibWXjMasijPEetUXQ/gKxM3s+hSMfeiHsbRz+NQAHkint4ZGIq43v+kCP
k7mrPJjxSCQ1Rv/0uYdEgIW2pM1pIvjosP5kdOz86M3rTqSF3EcZAVxJjBvVBQMU3orqihzsZR6a
29LEjeJEMd3EcW7m9CimVHjMZqNqgAQbZ+RlIydl1hqouWnvBiHACO50gWXcAaB49SYv/bGhs+si
VjNTuJ6Yy/IKbDzIRJrD3OSx7uN+7TkJZVUJSMy64g6+yBpyEzOKpaV+nEB/bQp4UOfsahSYfaDd
1ZH2lPrJR1GaNYKx6NE2inUu6JZRt8CNoxqQXpI/VW2fMl41hI+1INPCMcwrTf2qh2aF6Js6BXSR
EBCZ5bHuRidgU7u8Ze+yh+SZ1XomnXrZUXoYSvtR2u1SJw8yCkbn1A7udVDlwHcU+VmN6lYh9qIl
1MUU3iL2Py1N3bX4v3oLSVnSAuGuVsRv8se4p7IHEGC0MyXmjOMjohAYgT1309chlz7zZNXO2qed
N3bZUujBwqZ5FXFgqKkIGiqHghqEDVs+MIYiLpDvUhOwI+rTRZk+l072imGIgvitVjjIcFTnaETx
tT09Eq3krox4APVApYVLK0SRp6BNTyUldCxlzabRg5NBRLytJPumU7ejWiwUPbzpUuKUUzjrbrjX
q54yF3RxshBRR6r21hYoXER23WXhjU+ifDwCNfdBdHrVTUTKTuxQ8zbkCdX7oQ+MvQ+zfJtMUJg2
QvDYDX/0EHT4FA6w9sOaMHmXY3OX2VT//RxFN47lzL3zgugedWzBmN3dIORVioYl1opdG7kH4Aiv
2Jkf7H5yIvaAuEvT/ao6ToCpFqZ7q6EU1mdlBqGj3FLURKdaoQvIEcM2dBJVu/jMLKI9lXHPar/w
CYNnP99zchXUVFratvZhQCHc1MpBDTR9WbXen6xFZJDq9rpM3U+3Lx8AnV1lUqJ81JSjlnicqYqR
L81/s3Ia08nEwbM64w1zIIrHSQOrgkGnfHhtpOoJ1+6z5Yy3LSkPCAexvNocTfgznRkZl/z9ebDj
6vDWaIySZO9hQRanmmECSQZn6xOUhH49JuLGRgTkWw8RZpS5iUZsWRLCOvfK4jpFxmIB/rRl9Gnn
9lsAZJwSWrDqBlpiLlcYwEVOi9bDz+foGtZWOHyViDl6ADoEqqEHiKS78YX+VnX6EywDQtNqfwfq
kyKHAruuNp548UQKNuVj0pgbel/boZJbD+lI7rMgIixmk02MN+HpT1pA7qzOpoyvzZvDR1qNFnB2
Ju9RZMU2Ji9cZoM19+iH6IP+0hQpfO3mmCf5rhxHujJeedPHyZ2ugD/waX1aSb9ySKhIvDEBRUlt
KpfjpuubpWUqqxTGLawOIuZb58FrtWOde2SaggiXdvOiy56Ks+Hcy0k9ksNc0fTgRmvUW5NY2cYb
l1GHrlLLEVgHpsHlXs/f1T49GuikkelTBU2SN57i0XcHaKbWPbK4JXLgD+H7X6ggDjLzv0AwrF3R
YJLMuOTbUAMVmkTILoER0Njuy/iAUkWZxzYcw1B9N6WZb21gVZQ5YRlSG35TJRwIuEBYawlnz+20
m5HKHMyw6BlEOWSstbaNK1Elb9LZZbGLJspv0bLJpabJP3WT7dUxR2xrajuFZK/WG3gV8r4FfQTc
H3BaCx0nmJIOXoPs0UtFfVW4xZ8wpwAriLbHStoEFEBqfEtcLwrwjGmhrUzRfAQc8b0iuM4i74FM
iKfChMSscuYlAvfZrHkgpY7WOIhrk8qcv1Xx3QAStPCf+smr3ckdo4HxoA8RVkkEkSa7kTGupMFA
L/Dvf/33//k/Pvr/8L6yE0ETXpb+i4jJE3lydfWf/xbmv/+V/+//efv5n/+mZG6plu0YqgnzQHd0
zeGff7zdBqk3/b//GwnVaEYjpHvDTfIWbAgyvSJ/CRwvMPqFsu7X2kbdS+ZQOr8wsvbPkR2Vq7Nh
S920xfnI4UBlFyKyODp39ho7+Bro1NK7pwA1DxbW4sJo4vfRdPXvv7PRWr3KakbDRpxH0YZQajYM
n2kSHu3+OSA8oCRdIwI5GlDyvDC6fWH06a/79pTTInJknXraMfhj3wx/xKG4iV6dW+UtOnCCX+e3
7W399afZhJce8g+v1xGCm7fULHg2uvX3genpjI2BEvOYP8sb55hct9v6iInCu5Hbcacqu2GLQvok
tr//YOOH3/t92Ol5fPu98N6IVh1dceQQyv0a/c+tDlzj90F+eqiapLhj6PhQOLv8fZARagPa7lYc
fXHSa3Ry1r1SfQzFndncpcH+98HETxPo+2hnT9IuR6GlRSmOMYFI23Tl7RxCOufDApfN8uJ0lT88
wO+jnT3APHR02WHOOUIomo8LWBnZVlliZllkco6mYE7MbLP6/Sf+9NK+j3m2FFi+BRRQbcSRa+Yx
jKBrUpuzy6ffR5me09mC42jStqXQbIPA67NPQVVLXXfVVBy9Mb7PfAKJgRK5GFv9bFtZr78P9vNj
/K/BpjXo2zxUucwnjpoJTuEfqsse51yY6JcG0P8+gF8zPTVZiKOSv1gOicXQ3n//CZee1/QXfPsJ
aaJg98ORdqzZ1EB6Zw7SzoqS3XHac34f66+H/4+XY/FWHHX6T3OaIt8Gk0RU2CM0iWPKHWhL4tmS
q2i6QhFFWOmNu/Ee6IGvtZXcNPsoX2KmCtRZtvn9r5jm2W9/xNl3nWAq92qDPyLcUu5dcTvYKmxD
1YVhxPTy/zGObZq66dCW5z/PfqziKlWYAQvTj/ZazmM+6XyZv9GuZwO6tBJrP61WBtGGjoQm4Zjy
bLS6DgwFNqZ6BGaFX2qWrvw7zitc9DbDl3cTrYNdsG4oQ89Qsa0JhrhG/EU7bEfs6By3+iq58CH+
+PvJOcMIYHL7sM7XT0l6V5iqQj22nEcb6PRAOclGyNFRjBgx0C+64bxqMTISWzmcojw9/P6if/p4
TNUxBa1AW/Lff38Brh+NVUMgw1Er/sQQBxt/uLBFiJ/WtO9DnC8AcU1XvmIIcAY7lP7zcJGsHRbS
ZlFeTyt3PDcWv/+qn45Uzvcxz9YEk/GSEkPx0aZxM2uQOs8hBl+XGyiIV90HGuViRSEuX+oXFqMf
f6zQVUMags7o+YkqlnYHTaBSj0qxDapTThewhat74edNf/75Z8OE4WTIuirF+VtrucJ5iumpx2pJ
Du1c348bLL5zOSu27Tp/MK8vjPfTr7JUTbc5v2iq7UwL5Lc1iW6LXTVEax3rlXtjrPS9vwquRjK0
9u2SjsYsxm0JGerCUvjPg5NQORurOmZcGqrW2UtEodh0oWWzTRGy54+vXvRYhZO75Or3n3dpnLPl
XdLopFdlstEDvXUyZHQkrZKwCY1/+f830vScvz9HAqF1I7LYC8Mn+BIasqtqfBwg5f0+zj8XuunJ
6SwoqsrNTJ591QbGb0dj2hxt6y43iz352DNtEjrrH25qnVjcL8zIf+6QDIic3dYcDrmWPP9hoZXz
LehsWuU2s651UdP5ndxuAhDVpen/zzVLCAOTuePYfONSPVvGhy6yaq+2VMLhRrrV5kyz/6+PYX8b
QZzfVOLQdZ3IVY8jPcSD74H2p9TnbQp7yC4sVT/+GHollrBV2xTnTy7uNDFWhD0dp3tn9Eg59cJc
+HkAZoLF22FVOvuKau532FkVFQ0QAlZ8Zr514eWLH96+mHav/zPE9Cd8m9ZKLxyjrhkip5WyzVfI
MkGrdKTBLvU13Z85sYBf1jZ7wmzan36f6pd+3tnMG1keFex1rPSUP4qI/kB2+/sIP/46Q+rMa10V
2vmpgWB6vys5Lx+DIj5lQ4CWpb1S/GhNPChN52R8+H286S/+++LO5OOYIgyLpc/862l/e5pVUIF8
63UWd7+chTl2Yl1Ho6sufh/mpwdnUtcQSJos0zo/elV+jYY7szl6yS+ndaFQJZfmhfbDL6FVNE1u
jcXhfOqpoaoS/6dOO3+zVJf+tPPP6X6soQCvlf+Hb9bkpG9N52YV/sTfJ6FshGqTB6ke4ZMuGrIv
XOPT0e9+f2jix6f2X6MYZysDverc1odRhceyCN6GJTTQnX0iKmfdw+c69VfgLpcXxvzxMX4b82w1
71uNrNCRMY1Zu2i3xc5bEio3Q+xxXV9ZFw4wP1yyhfj2HI3pr/k2/WJE7nmvMtqwq7fRDqT+fNyZ
K667C3994Zf9NNUd3pe0mSO6Y0///NtYutt7YeyaI+cYJKFUKuYEjayjtXZH0w+cDULrZbhTLpx5
tZ8eqONIQdWLopdunC2JFdVlyhbWNKxY1VscMmhhaElTyeYEELxyUNyXy3YJPJMO5yuiT4tC3MnZ
XqwxTNPl7FvXVOkIw3FMjjhymm7fHkANW6RIBA8gdqoxmDUGvFlh1fqDn4E6d2jCLVPfQ0sQBtRi
UQDsEpOu3++v4Ye38Lc/4uwtEGujxlhWxqOeHsH6Q2g+tEUz+32QHz4cjXesUSayHMBfZx9O1NMa
80oxHlMbaq2WNNfBCAHs90F+/CXc7wzDZE5p9tkaQKKaq8EHGznJvQuiD/TcQ531/PsgP1za2AUM
ySJjW4Zunt/QqyR1XTXSh2OzA+qyKdbTbGkWJIQsyMS9sIj+8NxYOLkbW5oga/18WessTL8esVLH
wkEK2KgceWz3/cIv+uG8+H2Q81UNOFMn8G0Qv7UaV+qS2Cg02968fsJTMRtWwDJmZJc+kLYSP1xa
3n44fVuUoShBc7FgLTj7GG2lIq9zIPor1Q5d166JGVl1OFEwAl2YHX/tN2dfG0VYnYuMKtn0nOlP
+fa1DZYBkU0zwKiTzVFX2jIYH0oSe6oGQ4aH1V2P7nTgMy4i9qmv0/dyX0biwuf20wrLn+HYDkg7
QeVU+/uf0QQJzTiIjUdEvbN2SJ9tedunYmVw/6Z1Nc9pxXve80BrX5BNdOFd/3CcsbgSaBzYNAfk
3dk3ktR+jDwv7I/xgVDuJUk/VFLDFcjVZbGl5b5ke14Eq0tL3Q+fJuUNC9CWI6Xxj3mc+kULyYCQ
JjO7DrqXsgEO571c+G0XBjmfx0NgNl4a60QufhBuuHP2HDiuECn8VWuYVcccXfDavvCFXhr0bHu2
DGPI4ohf5gLvGVBZNOanEemX3tulYc5mTQGdUpYJwyDUBlrirtEU3AA0hBa0AbM0Hx/Snlv4pV/3
04nn+4s73yxDn27woIzdEeXw+Nweyk9yrNbB2r+GvA2Ddq5cLNT9dKH425hn2yJu7jorArWj9J49
0r5w/zRr8YSoLHz3H7GLX1uP7UP9ED849xdm0E+r0bdpakxv4dsSEbn9MDQeM6jbZdft0dhQhtsA
1yKWkEPefFwmi5Qj3nV78f3+ODKdQCqhgkro+bE/l7WfDG7fHdUbIujiU7MmxZDkh7l3Uk/wUm/7
NYDGo3HpF0/z5mxRtKkzS9ugN8Vd4OwXh0SalYksumO70lf1MfxfpJ3ZbttYE62fiADn4VYSNdmW
bMdxhhsiQ4fzPPPpz8c0zmmJIsST/GkgaSSAi3uqXbtq1VqgxvaI027GoXpogGT2/Sme8T9X9iZO
WEHIWJU7mOOhtKf3WRLOv7lYBPqhrQygvCYjCXbf5MwdemVy/KSLRQUHqHlewxBj0/qcRdqzT8Xx
z02MSyer4BxVQrprE0of9GGaWc3ZTa1R6v0hkIqFe2Nmg5imYuqqKpPRoXZzbYJmVEv1wKOfB9X7
hpTbI2SxAC6Ek1nFCxmxuQm7NDW5k8PBifWI/pNzA9OZVb5m9UJRaHYsRLwkaU2RPM4YkFysiCOa
WWsORnMuFWvv5N1aC8qviorgZtEtRPtz+20MCXXw5KZOE8K1Ka9N0JVOJFYmWgWghVrP/CAAjm4r
8+A5QJLub4Rbc7I4Ptz/zYaY5uQ2cKOucDNLh6NeVE513x8g/Ho0C7qlKzB+gaYu3Avj8bw+vrII
+h30gCTygBIncXXbOEbADLdnyQfBW4GLoAco1RBwgMnr/tDmTJGmkmTSObJpiOO/Xy5aq2au1evt
WaX3UICBo9Yrm7f/ghnpNhqVJVHi50ukJVixyXHVe3hrTUPiFtczuCaGAuwCTYU1Xf6IlEjmthUk
g/ZZ00iF11wTrc9V4XwTMucw+NDj77tGMb2dSHGT1nBUqdt9GLZ9Ts8/kppd40FsAstq8XJ/dmYu
SpkNppFT0cmFghC6nh5NFlFtA01/pmomcz8DUX7QD8J7n2/iA8i3VfIRba77Rm8P6rXNyVSVZQP5
nhbWZ12BlxYAhQRQ9L6JmVVnc0HDaFIrVmV5uuq15Ce1GxVnIFZ2G5rPVmQeJaH7ft/MrUeQeUsp
vAM0Dirl7evZU/2OnnLK3+e8yX/R6PDBdIqP4MxtAXqdvxgS7zZSAHT/i+SQr21BjxiZLe0+Zyn2
zgmcbWA7gfzm3+4PSRp/zuRs6qbCCSBJTX3NmKxOHTruIBZldhZ3JN53FqQvpMCgrdQ35Qa17rXz
AMrvif6F8zLcZmbdCD0tMsqklUdc0fUgvd61YFH1alIL6BXV1QOtVQ9KLR4WBinfDlKScT6iBluO
SA3x2o5R5LTAwv55VjrUbo+yHWxddWXYWgjvzLaikLr0lJjZ9JKi6BqceaqiWtpkq1R0lMh1jUWv
8K2HHOqIg6sGC7ftkpFx2BfODjB+5CNA0J4Fp4KtvNCatdgmC1HDzKaXqdDouFSqeIY4uQbFNNY9
pQtqtPngSuhCtDIiDVQwsoxvehgpC3fTTFlUlsnUK5olUtCCgvZ6UFQi6SGHmPIMIX/22Dwa+/Co
tmshs+m5WaUHkc6GPYLhtvh6f5fMzOal4Sn0q1AjJLLMkEeE+o+L4KIDnOG+hblb48rEZFfkCI2H
Pq0zZ++gU2RuaYF6s7bCa/GQ7Ntt+SjZkHk8xNAW0KD8ZcH4eJgmJ52Z1bmKKfwaVKeuJ7b1mwIc
SsqVtYEyep1s838su9yM77Lk5W9yJjK/LDCDlDdEfeqTo1ijpU4wIca3PiHDgTByrT46S25y5h6m
5GtysmXCGW06KK3rRUXqxAY5ODjOA8sOKBMg/f0gavua6p4r/bg/jTMui0tAMzSyhPyPOY1l4r6m
JUOm32CUcIDW/peX6si/qOLuvqG57XhpaLpXxLTN/VZtzn30Q+4/Veb7/Z8/kyLkoiROl8frhdFM
YoEmSYouFXgOtOtmM2xiG+r3TbbXduzCxQzaeGqnm+/S2OSaMQBeZ6bnEK1vgVfsKuBB3l7cLyXq
ZoAcBBtkzEEdjPHZFHUgZX4qxWJdY6e109cRyOFs8PlUIkYIXn5O1kuQnbmFujQ58cJSoIotDOH1
WZS/QpwO+fdqYaXm9tylhcnJDUsBNFzX1Gfak9Vd9ajt4488f7fuW71pN/DireimWN83Ouf2L22O
o764WzIhgf4iBEEeDoc6+oFK16rtni1UVe/bWZq9SejmhlHXoztSn93qe1fIZN2XgsM5F3E5ksk+
R4jGG4ya9fEQjnDo/0roz6ZLrxzg/xJUuxSWiv/y0uRNdnsL8y7ZRUyqO7rp9Z3xQYeAdw1qH/EO
8QmGJtIXzdrYCbsW1EO8VY7ho7ZDImCgEg175Ob+JC9toMkdLuhdYMoR36NYJKr6F1dFlVVfcFi/
c8LTM3450ZObW2qKwmgGrECn96o95muSQ0fzi2HLZ/UzjDmgRA8/dlDA7cQDEnurEVdlbeQnyOY3
UKiZdndGexiy0PuDn3M9BOykdek0kKxpEblKkx7+kN+L4e5LKnftVt0Wu2Bh+LMb+T8zxuRi6GO3
jCOlqs8JzA4lPJRu+HJ/IPOvtwsTkyuhzOjD7+iIoSZIc9qaoo65ReLTVtbmg7h31ki8LKbiZ7fO
hc2Jd4tqrSwMA5vhL/UlIxGvbCJcKjLX0ip5/zcPvwi5HOfqZiddGJ04PEdQg1iJWbLg4Oy0fbMv
bKSlqe8sLdrsJXixOYyJm/NpjXXpFhnvC3rKQYXwfieb+a9PXbopluZy4uuEWjfrNGAuLe3Vq2El
+NkJPxf2yOzUXbzwJzaKTA2HruC1bZrN0XKyn5qU/9ODN1jpmv9J5WG8DuAij7v4TfDjBT8z4/eu
3nOT2XSkRLKCwmWAufdgGd0LvDSrzgOUqkQf7w90/FGTLXJlajJOMSw9Q3d8tojmrQ31czIsnbaZ
mbyyMLk3gt5zU9WL6nMeK0+Si8JljqL3ENqW2KJmU9BAJNJjOpgfiAAXfNbcUae6IPNeNQk2b+KY
wEdivoV8/ay+qMfoOT/5D6HtbZO9tAvfNH1VPZULj8mZggbECxcmJyddNdTcdDSnOqNzfWgeJboJ
wiOQTTuzhafOFh9htNvX+2J7fyHHhbpZyAuzk7Pem0lUqzIL6bjw871aAiqgTr6wMccL956RycYU
eiTui4JEQ0HzOm3z29rxd3rR7fQKcl5rKT24NKbJ5iR4QrkpZfW6WHsTS+OY+t6+T5Z6o5ZGNdmh
VdhJsHBgptcQcukbG82/Qz7k254+WtlqFiZxflQkpMZSP+Cl8XMuQsJA85OSM1fhvnwgbD8z/12K
vv3FbhjB9lzWMr9PbNSdYCUaTVDnIH+pR7I/2L9LCJfuW5nLetHIRlpjhLSoN2niXhHLNI/08Xh1
m+ERvqGjtFVtqIaAKEu7oVhFJ2/vrtMP2dMS/Houw0HOeGxqo+fDkKYByZiihnAC6cti06+7x3an
7McGCuied+0GHYG1d6z32uH+kOf85YXRaXhSS6XvNkIHzyopai3/4fnH+wZm53RsD9TBXsvgoSeb
XndIeYdxW531p+EHCZtHCFsfxaf0qTO3zk/vk/Ohe29es5d+Hzypw8KKzg2PioZKXVRXbjN8kqG0
qq8l1dmLsnUZf+ndhWrQDCJCNi4sTOv2uYyMXmNAVAtcfwNb2VE/MJE7UGdPi6/Y0dVO3dWlrUmg
F2WJ6ihQFZEnQsxllZ3jtbVut5KdHN3NEupp1vFfWps4flEE3AI7WQUiISLech8gKrHNZ/PR+1Vu
+k3zkn11z/V+qWovj559OkrqamSIQPxSjpycdVEqHVorI+xu9R0MXzawuidjDwcDqja28C481Y/B
PtiHW2vjfodff0PGfeGZO+PTSOVb1ENZXbL6kzfL4PQQUNJiejYriFjMt9J9Vv1sYXPOGlGAe+lk
XMi5TE6G2wOMoJpengPx2WxKxA12MQ/B++dvycjkMgiVasipFZZnAzhuD3lP7nynQrZg5XfabrJo
ZFdoGzHoTdJvYPsWYreur7TlmJ7Vd+ZRX7dP6etwkPbCSd0kv4Y1cfrKs0kTUzd477eDTVXphZr5
wm00c+KvPmSya101QlKg5UMk49XvPjjqQt5bHg/Z7Ugt0Edk8RnvZHv2+ZCKOgpqPA2yA1KI5/bX
CGgpd8EW/pC9sXO/NCfliGYc+E9rs9TeNpfKYoD/2Z882k21oRsY6hmOh3HWj80hfglVDoayyx+1
owZd8yraqa/3d9GcF7+yOjkQuZTCYokS3zl57FChXfPY+zLsu5VPT2m/Md4TW3wInuBYeln2RDNb
GO5NpluXQF/dlPECw3LUptaLs4DqmgoZsgRrzQA188IYZzJCVIfBWuuWTMw7Ld6aVRQ3lt/nyKlU
uzgf1i5gOhTH4AZw1wYyogO8OK71IGhAl6Ag7aNf7SBvXejNxMpZq2n2IUHCdzECv/0uhaL82L1E
zUg2plBjvbEG5BC09IxsMc3DsI4ggVOuUzrRgncETz4jx2f3+/pT/l16XpiT8bhc73ZsWwrtFzhC
0vaTMNzldlOQzUzJLQCptnP04UATtRvJFvdaYKN0t2Dw1vtfGxzP90U0WRpARBAOTH+XI/Q1Skko
UHHJoZG88V6Mg/bzvsHR/90O0JDJdWuSpOgTe1kHebVTYM8rcoiawpfW/YkU2ddw0RPPnNwRvMm1
xk4eWwsmZyiTKBSXppOd+52Rb2rb3UN/OOa9/IOzj+LN8K6T+8739wc4Ax1VZCCyFFtAZkk31dRa
HZTSEeRxCbvNOKPdAxxQ63IDldbWPat/3nF3bW8yo1IgIXwWKOlZO6cndQ099BZBajDxIDsAZvmb
aLGBYm5qr8Y4uUqdvM8cSWGM7bq1i5/If0MIYWsv4Zu3Vx+LnWO3n5bSNjMB+zhQymYybwaoKCbh
GPDCNMliMT2LcGnZ5jH5Up2Vh/Ajra+79AAZlrsiN3/Ol17kM0dEJpQGSEWhiet2cgPFlVhVUY7m
YrM1fhjbEdGo2WhMciirXbJbbHUYF2xyRLCng9ChMVQFJ3J9JEMNsUVE8UZ7bNpyBfgY9oJ6C81U
Z2tAx1Hishc27XgWbmzSdzPSeyh0GEzOCpWTClGJlE17FLxVdEAwbhXb4RGCtwNig9pTeBC3I9lH
tlaQqvt03/ztjcPKguimx4hnA9Qm1yP2aydKtEJPzgUancG5L14qeWkVZ7z6lY3JMYlKQwxMFxua
t1LIjVP5PVGp1x5Qvjr1Z/ND9d59gz413vpb749BcorCjuVW1U3+m3oiI+8GZMHl5NxLxrpCqSZH
duf+FM48jBSFllCD35hJXZvs0gJe9qqM0oRih7u3PjmbBhcQ7BMChMWTOHNL0Z4BiIPueElSp80T
3M2t3ILFJEcl/wr37pEr6jNyO2t3jRjz28LIZs6fQjlRGzvfITmY7g6zUT2ZsxIDQ9d33vPYRoHU
8xru+XX+M9wunoWZK+rK3mSnVH1Xx4iUxThwykaWtwnhNRj2+nO5NaDYXqHYmW7k/d80cKjg5Ui4
6xTTuUEmb4eoi9ogNWQyO0MWrxPJjfaoXGWv9+fz1r1ghdMmm7Se8+4bF/fixjdaHumm1yDXJSew
8g+Z17ylihf5Cxfh7TSqbBLdhEVBYUDGxE6OIH2YaEp5hrhft+GUO+lufVQK9Snoa3Vh+4+7+9p/
QUs0IgFJDhC6TmM2q3RCvdD98tyOZGqdkLzCsb8vW/+TghKPpdWbP55Enooy2iF0m6vkWq4nMbVo
BBEq7EFw/CR6wie9HRaGdOuwRqYlGhRHeCOzOP77xTqlRm84lHyKc6q7G5mw6dAhe7mKDXUXeTEE
ejX6DGoZLzjKmQeXBuELvySySKY6vX5UN+naRMk8rp/gubbNr+7Je1Ye61FyDWiCflA/xIfwLXkN
v+Tbhohqu5QNmHn9XH/C5CB4TuHEucMn9MfmsbbDlYuggI1U4EO5c23/STyo0K0eIhvtu+1i2evW
u11bn3hSK5R8PdexPgY36lpaAcTbaLZBL6q/XUxD3h5HrFmyQrMb2VaA9dfLHCmNmjlm6pGGNHcD
ASOyE9XZtfWNtkPDO6PB5i/897XNiYfTvabuUwWbI+Ykfa13zW+eGLrwqQEvJbZu/cBoDKiOwukE
2joJ28BkBqYaF965tk7A5FaxrDzrtIzJTbZwzf7uDLz2Ang0rglZ02G8sKZp65x7MTS6ceWO6O/u
skNITwbiXNsRYiu8VjDmfvXenR89BJ7Z6kO/chbiqLnFvPyAyZnVu1zMlXHjVmW2krNs5WoL+ZCZ
NOH1GCeep08rxXXH44nY3K54y1F3AETmbPx1+ij2246Q/+h7K+d1KdNzG6SNhnXQ4zqEQ4Rp1xu1
7lErjmI2jWogwqKk61R/HVn+7jvWmSj/2szk7Lum1WpCwfhU7nr3Qdtr3/0X46Q9xQcdOY9tTHst
3NBLfBvzduG1o62FHndxiip2a8SL49Id3Z5Ihqk9/QZOUIbWP2f2GPuGm/C8GGvMbpgLq5NL0vcy
Vxp6z4NWz91XiAWj87NF/WZESombcOv1R1J4f86EwBxfWJ34HLoGBStWGWvetI+OKGzDpT7R370S
N0fxwsTExWhq6BK6+B5BlLMTP4b74SE/+nb2aURKCEd5W9n+W3lAJGdb79N98Qgc8tNi8m7OlcMW
JY+BAQ0kU+caI1OgFmIIdPtRtp+ghtn6O4RkNqdst1TZmT0eBKlQNPF6uyFJyIoUuY4eU8ZgrawC
tvr+J9rBS8djdkT/mZkWkFAoSrJiCDxosJKDsfWP6kY/kzr7zcO4dBEvjMmYuO4EUYlWhvD/3FjH
MrWT8HO2RBh0+/BkK16MZ3IAWsSvs7bAhEoWe0QkjrCg/w+EybilJ/uRG4FITVF5IbEhrr1XRbt3
68KGTS3HOlufx7J6t0+guN9au8hWh4338b4jmznZsNuIqgFbJn9Ou3s8QRQl0y/csyvACCZ466x/
u29hBjVDgCbhkUkX8hqbgmBdtQoa+KVdGnqsU2T4qyKDTaep0w9hPMDg4yPt8V1DEKARm1MqjoKV
1kK0OLNDoHylO5jB0KQ85e3omIC6ywKaDVFlS5F3pfds1S/m8m7De0ZKIZqkD6k82Zx4Exl+yj5G
jRPZbRoBs2CtaWdDogowoHQrLlEUzaS3MGdIZA9NmTzwNAS28qrwDYez/G8EGNuQVqc7fVNv3Od/
6ypttfqLvM/YGwHQBBCwQsQ/8cp11MhRIWrCCVxZaYvDGn2sAJWatfAVjuwu3vD2LHbRR5Sp7m+k
2zOIYeyR6oZWiEzp9dlwUk2sfKsWTnr8EGclbHLe0TeHg2v2aALCQYpAfaZrC912v6mRro8kslxk
D4AZUAaQpyckEytZa7xcOMVIogxV+5Zn3zy53VqDsONhsoHGf2OG2qb1lwhg5gbMg5QmpZGnDGK0
6wHHiQEX1KAjQDj0e16xaxm6U1X4mljmxkc2Q+kUVGGj7f1pvn3QMbuSOL5TRcpZ05aKDHb+oBRS
4STIwwY+VHQU3UepdA+uH21on0SNpLTvm7w9N8TCtIvwkqSuqv6mObx4Q3qh37tBGBZnSTQ2QoeW
8FAdadPaNUG1c4ql+/Y21MccpRNe4LQ28uy/ntfWVBF59PziHMXRwXejdeLzwvAaG03Q/f2R3Toe
TPFs4rSIY5Ph5GqS08715KrNz42wDeoHzXQ2LX2Gf2wEFAPwEIXEr8GvyXjEwK38oMnOoYeajSBv
lMTZukG5YOb2quC8i/A8MGtjY9vk4A9WUVl6lGTIucS2ortoD1Uvfz4SDhtbQRqr/NN8RRWU0I/H
Lno80ucWSSdBetPLfAF7MrMmHBb6GOgl0+iZm4xDGnKEoEI1PWcKYlxoHyQwmHvdwgto5hixHpBs
KSPTCWnV60WxdK9MPLFJz31rHkXk3mqIMHz48vsEGer4V4a08v3Jm3kbmCJMW/wGdmfsgJ+YzB03
Nhz8RbuWPiOtbTz4drNPvisvoEHWyjtkEdCBvy6FXzMe8truOOEXx1cpzVwyBcc5RYjMN4Dmazjf
nOEzRCjPpZiiKCc9D4axldsF33y7kqNhjhfwAuU2vYVGQCoQ2DgnEY2gWK7pgq1WqrDECT1TK8PO
2BJItZmrYNqd5Dpahbap5pwytehWYqWZq8gHX9PJG801bdOHsL2VDoJs7d2sXreOtc3jGKrjaiF1
MDtgNi9BDM8EykzXM92rpt8OzuCcpL4uV9DpAz2rgu+RA0nH/c106yMZ8oWlScCrCJWHuoXknPLU
+VwMyUPiQT8kJN4uh1/mb2zRF00jH12D0+eP0NWJXDudcypguwu4Sq3hRVDeDBQq7xu69WAMSuN4
SES6IoSS19PXyHFiDagRnPweOpNy4KVOA/jCMZxbI9AI5JCgFuUinYQpXVTGYqs3zskspb3Xp0/9
8JiU2f9oZbITBn/wyBBgJYxlpDfVfi/mhraO1OgvztjlcCYbwaTjl7xZ6ZwQBdo4DYJlmMmQiL2/
NOPUX0dZXGAjKSp0E2N0ObmTE0NHL0DATGlVn4o0XntZnCAN51rwbTpfFBgV7hucXaYLg5O90HZa
J7XBaDB15Y0Y74PBhOMg79KFi2Dm/TPezZYpQlJEZciYDM3tTMj7zNA5xa2yDXJomFCBARvi7lxX
e8n84DVJNWPdVv4hG7qDnOvHJGj+OBDhI2Bm4tojiUuX5fXWz7XIpSIRsys7fZOmhYt4FLpbvroA
DZmdVkJH2h3HKoepXNvpWqPoU8fFb4jCP36pvylq9OYL2v9oZjKcTJMF9D4xUysZT8iTWr00CDH/
xRa5GMs41ot7TQ7peYhrj7HE3WuIrkMbCU+lshS+zXklHo2knzVVvSVMterCr2NJsE6p+2JG3yTh
1/1hzN7P4AgBLlJz5ZBNtnoeRpaVSj5xgZXsIZc/ubS8KmHir6I6SNfqgI6iJ8JWUwzmOq2gQb7/
AXN74tL+GCpdzOMQCmJmDiyWKn0J6Hdq5U9D/ueltbFQ+N8gJwnn2C8IroeAHVG1n4VOJkXZwyNV
5g+qTr9q2W3uD+o2vruyN20Ah3AxSM0mck6JpWarEgAZT4h4Y/TDe4DEPELOn9QuDf+3qVQmbt9y
XXi5kvF4JelaMAGft1+9srbvj21hwX737l0sGCQTQpbW7MhcfguQtfPbD8oije+cx9d4EY1gYvDt
+uSezHOhAopgQk2JeqOhIG/VKSkPTuGjUKJIWQ1dueDy5w4aXd9kosiWgOGdnOcQcIVW8yA4FdZH
Kf45LHGpzm6Ji58/cfSh51kpAprjtCWbTvN2kQzo5+S15wxsYAtX8P1lWhrP5FwLni5V4sB4xM5/
8IQSDM4gfbtvY/zm6b18OWfTswvVUDlk2FBQ2goMWEXlvaN97AZlf9/Q7GB+X/9giogCx3+/3HNx
l8udYFgnmr9fTDd8RuxpYSxLJibrLw+WIPEas05q/qOmNzly3v+3MUw2QNQmZVkUTJZQPGn6i+T9
c//nz1TVcDoXkzRZ8aE2G6elhnCKf+kv4nu2Vb534ir6NAqVQpUvP2bH6qOwsd6WtHdmpw7mFzhm
eQDdoCTSopXpJtWsU6cX+6Aynopu+ItAE8a2/2diEjmEMRhev1Q5nRCnDTDIW/k/Zf3ncYNEJo33
Ip00Kum8610W1V0r6pFpnhw5BZQ7ZOoGsnpzE9V+9cc5Z3LdI/8nj38RpvjJeKBUtqw8UkzIIeu1
hFo8Ks1UQRe5ymdOqESe0TJYF9B4UztJAwza1Gvz5L6PrSbpS0hTBPUde2wBiT+MihQQoCy4nhns
A7iqC6uT41qklSfIyMOe1J2/h8tQXFnxKoiewo+BuYo/ujvlKNnpNnohBa00L6W2W0KUzoifXH/C
5DhXPbptsswnOE/OTv6qHttf1odu0z1CNLiVXssn8xnl2Cf3eUQl8251Vs525C+pUD5JFjl8RmsT
Rwl//8jAjOwIfRuTnVXWgVCKemGeEq94rjNlp7eEHq624CYpBs0aIu+vUWJgDSYe2dVI+zvjevMZ
VX4MnaQO7UyCefrshh0axZqGTEgtu4p4bJtBf8p6IYp4SgW1cow6y4i2RSc18Yfc8GSdv09c/VzG
SLYkta7FjwK8UehuVyCHNkbkefXerWHcXxU9zBIbvggRnd6CLXgF8Zyg26XZSFW0CkW9rx790BCd
XRI1dbYWBF/t120nFNtEzRHcTCq/abaSHLSqHWSmWW91M0IJKG4Mr1zDtFC4L1GqlhIXJzrelVgm
MCvHjeIpG8dAdQzxcFNwf2kB+YgCZfV4X0pRStu34aKjWyhNkO5bLS6Vx4AaUL4tM0lof5iRUSCR
WiWN8JyaWhRv1UzR4qescAdaiNRS71Akd1UJPc1E0vZu49fRGth7K9tCJutoMXZZ+SVPZQ9lBrET
+jUASlnft3HdW9ss1sIvvteKdq+0+fcuyB1pXZm12m3lzjUaQFG5G+wyM+zDvdRGjYgyc1HAT68J
svxcgSLa6bqfGB90wXX+yXq1dvc6fz3sJIK9D7LsitJTXFSxtW3iDtqyMBOLrWpKjfNgxoEOWUnl
oYuqOkh+P8VWEsorS0/SdI8uMhJmAlmb5iVJG49Md6/Rhjy4ohVlm4G3DwLlTRKl8rvcF4G0jmJR
qddBlaXNuioddXjt1GRIbTWD8W8zaIHR7BCRVuljQeQdlRS4LwH8q35fpLbFO8bYikoUDUfqYEK2
KVBlJFdWWoWHjr0a9tusj4YS1ufSGJ9Thh+drJRCzirUIIM8CARK31sryJo1T6+oXlXhILTrrLC6
hq+Sc9Z0yDPVlnqXH+z4qAXve/p1rWMAbnfY5K0bpMfU6/PyIWkS5D3b0JW1jeYVJk0wtVHgI60S
zml0iMxmhfCH2tuaERfFSXPSUFp7RRp0u4Z+oVe48Sv5TfQLn2Kh0TUiKuKRFHfRSki1PDzkEOS1
dsIOJ3Hgwf5zTKjJCTuWqql3w5Co8aMu1d732Mxk67lsSiX95rmFr6+DxCxym5pHnmx71K6LfVzx
8qLW4sTyqhEhS99KYVdSOkdM113rRVF9pWOsbunkKWL6TBMFjucolsXCRpnURQs49YLCDlqylTtJ
chLfTrskkHcxkgXRWjbdqN0GEr7heUjLSHl2TMPfKBGCzmrSt8NzUytR/VI6npgeAtUsfnGrEMd6
A7O5Lf1ANjaer/tLah4zVcyxesl1DIoQ+Kw5CZrg+wsVsdeNU2o3n0vg6tts6+V29SD+FN1NeUiO
qUVP3xJOaHSTE3+NWUqJJtTtUH1MzLqEmnJSGcbJtDKalVw4+ZoYCTLR3beZ8d46KUQ5dbO9H8HN
wBYxNypUQDrE42fK2K24quXrZWiehH231X/JtvQAmibflWvoRtYja3WJQqZY2embvAnsaBcuwepm
LqqrL5jEkJGLckGYueYpR/mDs4wusmurWrG7P9IlM5NrSvJlzUsNBqqhNF4l1kpCBVaMlsh3Z9hz
rid08u5XIAgVa3W0sxKP5Tf3oXyyzBdhrT/6T4Wt0FySw99iPfu/grW1iezhW/NUPPkfyn1q3x/x
zMU88rCjYYXCE8XMyYO26a2q7ITAPBVuYr2XbjL8o9bDUjFi1gotSSZgRQlBpMm+1bwMTZDWMU6B
IR4HP/nANbYQJM8VkkgSojdAvhJQ7xRkxtGIPKMzjRPl5l3+np7Kdb42N7EA4AuvuwpWTb4SFo/k
7NAuPMFkAvu81hylxhNY0rMgolzVLmXNZ4Qyrp3NJH/C5aoRv2BC/9p8liD/Vj8Kn9JuZT7rm5HV
tHwrf6pb4zgCKNJNtssflorPc+fi0t1N4sSBHHduNHyBSVE/kfRvVdQ9D1AS39+Mv5N6t/7tP7c6
eX4o2kChEWo/ioHiunqT18YqfjDt4CudmGvw0sf2ZKY0pgOV3iDEsjM/E8Slbwjen5d7NZdWdvz3
i8e9P/Q9NxgfA0vpppXfQR2t7o93ycI47RcWakn2KiNkWh3zIWjIbmf5wpNnPFg3E0qWFvdIdHdD
iK0VgyCibGKcXO1zYuyqkbxdeqqHJZjL7AbheAPvRMxAnULAzMxohJS+y5PRKZu8Dp8Fv917grfg
rWaHAxQK6Dy5ZzporydMbQU5K5QBPzKc8uhHbf1y0s9R9P3+sszf7hdmJusigLCseHMbJ+9A7aiN
VsNjePSf4s/BN3k7KgVn1KSXeuFm7/YLoxMfybOmKbuCsal6v5N6azc0MiKUBqF9GazUNvpSOt0S
bdp4b073B9kRyrJUpEnjTy68QTeaKETQ/aQa6ffQah6V1vpU+flbrCVHOavf78/srDmF9z6kCLRt
TaEScaELuRtVxkmIHXSolOSrK/VfDbThldp6kdWlzq25bQkO6f/asybOuXFC8B+jPbRvn0UH4jUE
Gz9oQbAwrlk7tDCOMl7wf0+xQHHgDnIrI7lXuzViF1av2EWqG2vVDJfoQGd8BkkTGO4pV9HzNj1p
slmZXW1a+snyhVWS/jKyPyca4Z2uAxwFaoQm+TTjzDupVZXY1E8KlMVNXx6kJF44x7ODuDAx2etJ
oLhd4Wv6iS3HuwRdm3apfjN3iGmyockTMZvfINhrX6E5tBhRidVO/5LB5uvyY7wzN4U9plPkVWAn
H+WFfuG5YcHyzKOAks6IN7o2KTuCmWS1op0aKNNXXppljyAho4XNNuMoxi424J8arQL8cW0lr/O2
NsxWO0VF/L0suy+gPD65TvTBs8KPJAyeYhqfFu6RmQ0OoQ8zBo0qbndKL03HvlLz2NZOmf/N9J+l
+rUJFgK42clDHgCFJZogSHheD8sf3ELKs1I7KWKNyIdOyTfIyyWarFkrJp2iI6EufNyTJeozyUwN
T2QgkYPuvSP8otk6/JvZotsQPTHY1IFEXw+lDVypjcmFnWLR/OQ43UMsBk9BVP35awURrxEjTHfe
aOjajJ4GURG4sXoSyqPqI9ISRhs/bBeClLmlv7QyGQyKIIMSJFhBI8RqfmXFu76IQR5nfXINjbL1
+rggPDCn8BPPE8vGB952CpC75gULgCLgUtB0gQtJX1qeudrylbnJxAVeUA+D7KqndDio7VOueeeh
ezWjx6F/ivKPHLB9HS9Rmc3O48UYJ/OYD12Sa5mnnsrgoHYvQ/7dV5fka2Zs4HzQrQTGM4o9TuJn
SQ1DPaxL+eSk7ipmb6vvRvrHBSmE48Y3FtpuUPdNe5X6xHPaPvZG5rf2YDjds4Qs35+GCb8Zk8ZO
WlDiAHqvN7boV3KYG21x7sPs1Mrd2Sr9t0ALHh3Pf/dy588L1Gw+gC4UdUHmMYHX9tJIN1sqkcVZ
qwGhVqShVqKrGHZGo8/2/tBudzp8bDIc8xCQiMoNEF2IwtJUnLo4myEy3Jpr7DwlZ2Ba/D11xbf7
xm6x2CM7x1irJu9OdXKSZjC1vI/QTM3PGaIRafHThF1ZdLNHwWs2kc+NaBUb8pN/7DDGKVR1qMqw
CYLoejZzJxDztsiLMy8o/33oROPVDZ0vidhJC352BqWEKW6kf+WVUZG4NiVZThWJaIzTsFcdhO+I
i6OUZ72MvNvQvS9Ym1u6S2OTXaJUKKqlozGjD048DZ8QGF87uVmuWv/PMZPwRJDNoF+OzvybOhzd
z6pSpTLPWjXZuPEPWJzXirzE2jUTI2Hm3454JCpAfV/PXyvVBu2OeY6mKRqK5aqSNwbt+A1cSNqL
CChUXo1Ewt2f3ynXdsepvnj4BnIZyEGO3ZQstSJ84VJAN+Xj/d0/kxG6tjK+Ri6sxJIjuamPleFs
7mg23lvGqnqog5WGqqhIWi2j46NpV0t159/Vy+vr7NrwJJTJzdwvxAHDY+ipbaOti7JDSVse3Ne7
er/U5/x/SLuO5ch1ZPtFjCDouSVZVhJL3vSGIanVtKD3X/8ONG+mq1CMwmjuoleK6KwkEom055zH
NKfiuGtulOhVdEFZHdieUthVzlQ/CD7lecx5IoIfHGIzWoOBTgaD+1a89nHYVECym03Hum5Xylrx
6rv6KXkiX2Lw+TPRGH8Fs5KGUVtkV2d3PCVYqZTVpDgEZbxNjH5XGwAZt9pVoFVu0aO7VYmwac+e
UYwdwqsgBYKHxjIJZziz1kREKTAGL4c3efir1gun7AQTludbnJwQzkgyUjddRwF9A/rbAiBYK/rc
YpOyzZ3+oXKpS+5ntsoJBHFzlzhBcENcfPmb4UrYFmdRwYm5cr+Es5/cUIH7y0B4mlV02/gjwLHm
l3TDkBEB2iJf/Riy5USeykd7IXasOzOFvEyvHVu5U+OfbzozEQzYBIv/mJ3iA6G5aoIBiPiAwrpO
ALijueDK+EJjLd0E133tKOvgSpOd6kPEXHi+Jv8tGAkMQ6VB2Y17JIDMIY3oVADgzKuek9+qR67C
bfU+e/kaC7Jg9ywNLFpPW4pdN4+BOQku6qLpYkUE5T4GYcjvicTmmLWAqwHcD6D/wavc+d0vkLAk
37J7cqN/I9KL+lLnHo+pfSSWe/PVMFBJXNg5VkBlV3EN1/4Ibm13dC1neGwhX5D6sBvImyxCTzYS
xyqb/BahQmkUZ9aUH2YzwNBVjuSHqg/dMJFVoAabJM2E9QQWn/MimUCWC8lsCef0NSlatNuCGSdr
PxAMoSaAO+uvylX5XPxWv2IxbNSC3wOSG5ZbEVaYxtmIDAXaCvCIQXakbRRXw6SBM38ErRc8Eh8T
lKhhUC/ZTy/diw0mK9u7bEdnTwrO81g4d55FXsyEtn1+yPF4xXDziSgEWJTAILgYyAtb7T79nEas
zWjpVcBt0ozrvE89Gy7wshJLVolZTPz/mB8H7SAf1+upqQ+zrVJAUnXPLLAxwEHbXM8rttL9XxCm
ssvNmQgSImzDo5kG+kE+IW+sKDEGi1Dstspuus0OjJbF3ABqaCOCwjsLRi3sG6AkA9A0gJuAuer0
85nlKMXA6qWH2pL8styEv1VMr4xmILho5zNTEAR6Izz/MHtw6LDH4yiIilO1kgBnQg/hu7bHxtK8
BjDVzeSmgDYZndQFBndtudWOvGugURP1fc9R4jnxnCGSeQROcA7xXbpPn8sdXQU77TGfHOuQGQ7m
ojbiiEMolDnZI53zMqYxI4IFtEEC+rR36ysDCki5wpTDuFJXGOJI9iJonIX7cPKdOfcSKkk7SOw7
N+FLX18XUyBIy5YsBnSIKFKjxmJg2utUKa0G2nI7GNlhbpsNcBSdXK0dSe8f+ur+8r1beIMY8eJ/
JHEmgydInWsNkoZmeiYNunZ66xa6yDJFYjjTCNMm7QB4nAFVJM32srSCm1w1N8ausB1sAOt/5MbL
73IhF/PSSR2rx1kH6e0RCEYm1BtQpwQkViELpkrP8zJY/bEIzhjMRG9AyYsviPRofDX2xGsfmpsW
wx0b6Sad1ypSl2AlKl+f49x9i7URbaMQh+oOe3WP7H7OY1PJJD3Dk4Npri8G2a45g6e+K1ciJNjl
j/hXFBf9ErXBsmAGDYvmtx7chsnbZRtcCsTwCf8K4N4X2RgjTM1BQPrH2Ewr5X3Y5A/JAxqgVeHW
285T3fBTuZLeqNf9N4REi07k6AfwRSxVo3GizzAT5Y40q7n2KDymtKq8efDSZvuNHyqE91q+E//R
mn8WQpTO0lmF1qjWe2rcXQ96/ZgO6cflr3ueWp9ayvfIwpGltLnRW5H+bSnq2iw9zXBnhwW4mDbz
XKlyjG37RC1H5CVF+nGuBdFEqVkVPqoqY9NOpeOfaUiuZltUWj+vLDEFMaqCeiBYLgkPete08pAF
NhRs13LtMFaldiuNzjch93q4EiHcLF6HI3HchQdR5NDhPc8ONpoTbmRXlgPG3Mi9fGwiKdz9bqYI
42M1rAM4V04yF5gvFREhi0Rw9xpDmz2mrCEioqYnl72DOOnHDxmjOf2OsFTGls5pYZaGGcuJmh5a
NFdLs0s+s6FdzwpNfQyQiGpk5xYHEASsIBo2cBxs9EVPfSJ2Ya3K0tr0oOf1U5YFT8BCem8Ifb58
NN+lttPY8UQODz5UhpXUZWGXIglX11XjzDt9S14CpBm/uid7TcBJ9a/7ZW/o76fep0DrsohbaVuR
a16wffZTbBg/8J2BB8w9cGGptCE2Z/CBvd5jaD6Fa99rHpiw1tOVCKTo3GAgBSwlgHZCN/sMqQTr
2oYV63JykKT2oabtbWs03uVvu3SEGHDDKiGAAA00g0+PMAjiSTfGNkEy07hKeY96stMmX/9MCHeD
e8WcUjvtkkOdlm4U9U6rTutYFa24L+nCELCROAH786znN2ZmNds5iQEK9DFFd2mNSFw4zbMQf6AH
iygRw3SA2j4bG1JmS8ZMsiT5tTd+Soe0cSKAbVsgu6szJ7qvQKQtBoc9340A4NKRVJ5/pDVjigUX
SGXo3vkbvQ+3DNPwLjnY9w7YvTpHebN23ZoRQlIgxkXgJDBVJ82dQUI6JwJXXKjQnf4eLseiXdIa
ehCA9WETTIBsppsPg2JbxbwKdqZb7GqsMNkbdcViiWwVP9Q3moUJQ9GMjug0+MhdzYssIew0WFhW
rm3gI3nh00u8kzbtJkodMAsKa4Ln1YdT3bmHFtzyRR52kAmwmS0kko8QUKHRVrr/HMEzqq5moJO+
ph6QOSIsIghc/DmNMGcKzGscxRcVBjyBXP+tctesswZImsZX/TBuWQkNwIhkcppd97spHf2r3gih
A5lT55zxiSVyHqNtbCU07O+TV9cpRp1/VU+IHLsncBi56n64jrbWNtvTg7Qj/Ur08Rdi19OPz/mS
QMsLwKlB+8k1NtRACvDLhv0BMDx3p36rAx+9dso7zCPKW+wJ/xco1Ox4zz4AsC0AbgFoozOeBqsv
Abzb4gMENxNwWuMVvQFfzc3kJY581W2Fab4ikMdprNdNjyoH5AHgL9xma7opr3LQUmAbDBS6/iSs
5i08O1inAwcFsJqBPsMDgulRh6XHiZ3w0Dw3wS9j1D0M7HhNDxhg6y6JP1T5VcOMKdvGUEB3qa/1
Ln28/Gac/wgQp2P8GqNCGOPBTzm18mwwjLQZWslX8jnFyosBarNAFMAsClEZshsG/M4nXoAPFsRK
UEq+mmcA3UCFiJZY2vgfNDkSwsVk6lB0pGuhiV69AV/ECTIR3sqiGlgWxJO3RM1mNHFtUwlqIEDe
06RbNdDmshLMyE6NHowWiA+AFQVEqjPia4z19WUfyoAcIMnvNJeuMPW8U2Ns4Vnl52VR5884E4Xm
BMHXwCQF52BA1qSW5TAAEwe0O/1zXm40VdBgWtIGFUK2K8LGnfgSuUGLLpB1IHjo0+gkwacVThiq
SZ3REsX87HD573Ysibu8XZi3lkGBKkBDyR2j0Y0H28FwgIsZgE6k1oIdoLCkYvgEVI6o/nMJRqo0
NALtOjBkhuohCqc3rOSLgqwlhTRQ57HuAiTxqwR1I40S1rQgw1Squ1i3on2Rzv09ug4tsCar2ptJ
OApWb5cUs+GT2Pg0Wo78ZJqEgQyAugALAgtg4dqwiwR0PIEoqFmo5wJCDiR2gJCDWQBV6NTnNMDE
LXsZ+/4ME9t6n7fllswA4R5d4oIAQ3FYbSlxsWbVYKZe6OiXrBKVZIyFMLA0jfe7TR62aTZgYVrZ
sIJyu2PcgP/ipNWA7boZdspW8kRlg4VOALQ+Ess+/lE8EcglHQYy21gsYLjjmRfqnoStJTRYN+Be
tG9FQduSCR0L5C64YY710LYy9BzfQ5W9HwZYHjvsh0tYSu1/7n5xF0wdIOAa4L74ORg6V2lpawAB
N9JR2SnWSLel1syry05rwULxUAKBCm14QKPyTVUJRCIN9hUwvZ1JD6aWHDI1FpTtFvziiQjunMKi
BlkRyUw/Uw0XswDYXbxux81lPRZKc+jrawhvQI4lm2ePv6VSY657SGlAXFRLXl4BgtdlsR0jgbGB
GgmoI2xViuQuGAW8FpLdb7hceP5TK2yNAguQdcjWW0AC82rNblI6rLUg7+a9vu8CR30vwLY4XP14
dgms5SbgvYBRCNYxm0dbzNshyYskMHxF6jwt+bSiX/jSTtD/Fnza87wBgoD6CfQAhp3Lt/X6GGhl
MYbskau0u+mJ/iISQFapo98rD+2KuGQ13ujFfalcWWQV65vi5fIPOLdRhgeM9izapoB8sFhge3TR
k6TSUkVSsF+PoQpC3qVSMON9foZguwKCLMM7RhuFn6nDvlfTtj022QdZf406w23LeGUkIC6xi3c9
L3aX9VnwXCjDfA/6M5Rt8MadKjRPclS1kWr6JDHvDEyD0cB2ZjBel6bhYqLW0Q2AJjbPOQbS4kHH
GvtVoIr2XRe+Kqo0GBRD/AUwQZ5vxCADludLrPeAOXKnZD2yEPLj4IuVm/6K4A4ujSPS0Qp6FuSg
gH0j0TJnkpDmlbkASnOheH0qinMyxkgNDfEqtLmZ18Ze9cpDeIdMYNd43bVyrW3Lm8AXvXznFwNC
4ZkxGYKH7wwkm0pxkg81NX1F7mvfjPv8aojGAr6nGZygNPPNmExAujKoCHHn/Mn9xj9Byw+4DMh4
uKeoTTUptqbIxFaCEn/lqGa+zxC1whp96+ZVCRxkgc0umQv8DNRk8OMqXzMtjZrMwVCbvryPt030
oDZuf1V5PZxr2myyuyR0y8IVzr6wdOk0DoWif8XyJVSLShXNZ4hNdqnhMFh8wxvW5bu9Z3SdwiIB
u3mXxHE3syoKbEvEEAfwxI86/110aPrn9W0rGR5JaicHvI097GmQee1kCox4wZxAUI2nmPXp4Ig4
4UUuoyhU4VCjvADVACabhreppm6Vl6HTFLOXmcmPn39Yz5FI9vmPXCvbJbRnKzb9KdU8TQc6R/p6
2XDOX38mATuEOEUkYfzcndUnSSMXeDzKKHSj+EDCQ6xkglhp+cv9FcL+fqSGBAAJPQywQNXXr7Wi
ucHw2NG3QIucZryl3Y8pxRnT5ZFOXP+AAL/LkhqmU4/cIRoc03iJEs27/OUWXiU2bo0WBWYhVYNP
9opRV3s1NyBF7Wa3T9Uvu8bEEGk6UNMW2RMNGgFb9OJZAbsO0DFg0zwLBg0AmAcduBpQQPkF3Jad
MfRru6kENrfgu6CX+c3vBgBIfpyuzhMahQDe9Cv7xWzuJEvfG3XuNpWoNbZoFQxDnMFNYo2VO6Y+
sTHdBWJEvzZT9KwGJzWktxBTElJ1i4d9DNWP/+HE/grknZWW5jSOAHzsZ+XbGJkeJaQGUIt2XZTz
BqNvm8viFlwyEOv+o5/J+ws6R5ItI/RU9GEVVPo9CX682sAsHQP/YFZkCP98X07Xqg4YHVjqk1P5
IVV1pwTYvA5UmqSeBOa+aBYAE5CBSKHrkHV6h9smiROzgii17rZ1gLXOyl6H9T6sfh5OfpfoQPYO
+OIzpokMoOtWk45wFrHm5CZuVPg/SbAxWYVSAwSwm33kjgLSlWUTd4aPdXN3tB6wAix4js/xA3Aw
jOFPM4GOj9iVXeUjEbIRSpkS9DC1XXE/rIqrEL5uy/ipFDdymxug6rCGhgmm9+7V3MATxmtRPrxg
f8xZgBgP3TVkXdz9CsZmjOWeAPQ0xARG8ozIXeDX2YfinmOgkaIpxlgHdBjHqZZ5XPWk0yvVrzMA
MsfIo4xVotZuaoJZMH2/fJ2WhIEXEZkGsirUCrm3EClOr8RFpvrlFNNDW05D4aRTq/jDYNWrLE7K
B3XUp0Gg44LdA9AbvJBoZ8JkeJqDIs8lg0aW4mND3aXxZ2RoDk0ebOn5snoLp3Ushx/3LwIlzQNJ
V/wwVx2aXZtUSLZz/n5gpB8JOJJ4tJjPbpbc2AkKdwHyKMxK9rv8YXwxbqfbeJf4ihftwxaUJ44o
CF/I/HWdOSkYCtBrzza9ukkrM1TiEQsj8B/usTeLGSfwhq5yv7qN7pIvocRzS0ETBQaPyB/lmTOe
A+wZIp8qvrEE5nW9U1YoeF3NV/UWxLrXyb2xzlbTVXAv3EFZlIsin40qFHZ7dPb3o0tfZ0GGaiNq
HIgSQVX/HEwfNG2vk9y4ifr6j22DDCvSsu3Q9k42vBdp5Xb5ABbCtI2cGfQ3DvbU3FBuBa574dyB
3QAngNVlNlnDTPzod0lKVswGRor9uqqcOa68rFCdxPi5N8Cq5ZEYTn2JTlWq2IiPq8q47nULcVc6
66uiK++7eczWDaBaLt+Z87upo6KEogA4qrBTxfsfFOCiqm+I5qca6GHNdZ4k61qTnDL+fVnQeaiC
hoGCwV+LwSeCt/X0CyZaKXWg/NR8OkW3pCIYg6J+FDwUYX4lV4lbm5PA7TDXeepasR2JJWPYMQE8
JH9mVjHF0ZhWik+leqdp8yeBfbhWGd43jbUFdh0In4CK5yRK/nRZ1/NVXeiJ64rMFQPcJrplp8rO
QxbPyiQRNJZsMO8pZNup+c1czB9d2rwlWblux3hrTfH9UM6N4EgX9T4SzoUZXY2aWTEmil/00pNC
wFU0pBg5SKTYaescHD76W2iQdcxg7wR6s//67JODfwUuErifADY61Tttk8mYZwtAvJ2tuHZS3xnS
9E6xfh9Wxb06J7dFFu2tSNsAwuNOQ9jlBCmg7ca+ehD8lPPHAJED1mhQuUBwd4Z5rOudakSJStAx
mNxpxSZBQpBmYyADqErWFnhDW4HEJeWPJXLKm0PS0zmDRMDXmQea6V8VKCScHkwkrjzUwKTPFK+M
S+rkPRzV1MeyO7Zqv0po/SdPJdFhsDVS/jBYcR3EQgSpAb+wVNBeUkihEXAaabdROwWbOakmL5Ay
uEpifAH5EXXAZAb8q57tgLYnSiLPfQuOAOVbCywzWPTnK+8TAl5FpjPxJVnCvQP5mKxt5+C6lb4u
f3rmFs81/SuI2cKRd25QGMvlcsRZU/rRy/1WjTHnkd7J2a+oFfWiFg0LwTseRnQvUP07FSYNxMon
aIYoYzqAbO0q7KLdZX3OXxu2H/FXBPfaJDHc2dzFih+PT4pVO7URuNpA1pelLH61Iyns70dfLdOA
lpuOkeKraOOnU+/AeK9VwE1OmEAPRfU8kU5cAaNOTa2aM6bTpLhqaHqW/tyJ+WMWjZ7dd/TDURLh
GfBolACOozQIgKfptaKkPkYh1hX8tDurk4Vq97wf7GxV1dPrOGMS/vInXbQNwOmg2I686GwBGlU8
vc6kgPhzab2DDXqNkvzLZRGLlwoAHdgfQ+sM1/r01NKs0KcOXLe+0r9bCBCkeXQVrFNpt5flLFrH
kRzOmwFBFdPSSGL9xiglp6iLJ9p1DzQijzSsb9o8EHQozuMD2PyRPO7JJHWtoc4Ob4UI5BaJSueA
aet3ETPWqMp8lqWRukX3Y1QaPNQmUi+McKL3Ans5/ZrJZA5GaeLBCnt9VWn6FSreppNW8l6dy684
GXOnVBXRogTT5cxfHUnlkr6ibSjeCJyhPln3XZveKurgq2P3XhAtdOSg26fWVLmx3e5pFw7sYq7H
Tv8x/BmLxpDWsrQC8DgKe9COHADY3uwgzBW81vOwi4txV0jKbapaj5ctaelSHIthfz8SEwPbw6on
vIt5Xu2sKn2M0XMQxDzLMhDH4jSBA87D8AR9laehhC8aAxl5sLJ9Poevl9VYmG9jn+uvDO7UpliJ
acH0iLTa8sKA3KhhvxkByeyYOe4IZs8AV6yPoWOqxSpSUm/Uq19h1qduGHdvRZZ+yDP4MHWgnKCe
u7flbt/TcnTTMROBxSx4Wx0BPTqagCRCrYm7TYNtjm0VlbKvAd6LqOGfidhrZJDby99kwRmdiOEs
aOjkXBqiVvYxku2Wg/FRjyq+wUh0IP6bHz8Wdvz9ec+XaLGVGRHOOETbO6amUxnbsivcyv5fnni2
LYs2O+avz5ZmE1lOlV6biA+y273cY2djzsjTZW0WTgg9EMwqAnsQgy3foJJHt8Ic4k6qWMxigxMm
zArDlVMAIXSq9PuyoCVHfiyIc3HA4JCjqSHE7+FAbHDCyGa0am2fDPeADPD+mTDujsxY7iz7EiGf
2Ueg6qxdtXkHSranmTfzJLiQi4phzolVPhBj8iiAJrEj0oOYw48TikjaTq7rPFohMZ89KZ3gzqko
v1mWaFrI6jSsI/IZpW2XxiArsIvGnN/rxrydx3SfDK2n10EGmOtc1JNcuF8o6/8VyH7QkZFMYdc2
szoQ7Mqq7igpaL7eUyTLURQIDo5ZAf8ksWcQyC0AaTtbOo4jOUabHpK0OrvBnsU2BnZLaMU7EN9d
x525aUr77bKtLItkB0dQG0SmfqqcnCMBidCS9+fRBKIw0LQcZQruQbPyHg5t4EQKeA6Aq/58Wezi
N4WC/xbLBTZRrpNKLiDWDMJPTBlep0b2GUjmttC6+8uiFu0F/gOwvhi5OOMPmMd+nuyoJX6COS5H
SsZ1NuE5r4d0clJJOvSmIYLdXdTuSCR3AZtUzbRWr3EplFl1TCm4lsfkMQCVTAtc98vqLbowYF6h
xoJXBtMepwcYNNRskrohPq0mh5iPWfnV5oJPuKzPXxncDcDWryQNNvQpWHO67OfnurdfJKreDF0y
Ov9MIc5VjmPTVAlIEXzaqisL3Lty9UiI6IhEn407IvAtJFZdQqVJQrR1ZdiHrP/xFC2rs4GVArM3
mArmFyorbSglA0QTfh9NXlO2j2Yffxakxl4sTQQToEtGzt5INqC50NPPNWUuEi2HkaPZFKqZpym/
O/DKdDMgfUKBz1j6dsfClFOTS+UJgO5DSfw2ngzMB/df2tg8gqtBYHbLchBJMvAeFCu5M7KweAX+
ypj4QarfGlN2kIb2GsBMgkxgUQwqVIjUEKOdtaPBw2BOmYxvN3bYaVS6cQfmEF8uEQj83LJtFVBZ
4IRfaBRXRj32NVgn/Amb37b0hjUvjxGHXJaycFkxhG7rGAUGmAQaJaenA9DFasAlkv04Rseb1K92
N1x3OXkEEfPusqiFL3cSebKE4PhlLNO076NaRosTrrU24ptuqu+zsny8LGdhkg0wXqAXRX6IMS8c
1amgoO3iSGsrGfm2cWPZ0so229u4rs11GBT7Vis2MZHAY4AZCWky3qLBNBwc6U63M8HwzKLKR7+E
805Vr9SFPBayXwafbfZKMBUPjlqBoSwe4ZEQzvCVypZ6Iuey35G73rzRkA3P+usYibB0Bcrws79a
10ETG8q0/as6Tc44vXdIpASHJ9CGH11tpmwashTaKBsNcAQEXXcvHVbjNryxsRYEfIfImco9w6JZ
/UPRyqndZJJdqAFaaEDjHgHE9Ui39C7eBx5Y7D9n7DTcM64oA0mMwB0vLKGdGKzG5WRVVHWSGkFn
IHStB2zv042SgCeqPjDKi26tQ/iWHqxyBbWJoGrErh0XRh7fFp77NLbL/xc+69dUeUmFeCALvdBT
9ZhhHV18uynMCmNkMsbl6p3kmLLX3Vi7djXEDjiG6zv6kH+JxgC+A/tLajE7OxLaAIBXH21803bd
Yctz9uoHzB+2L33gxrvonhEYJHfJU2GtL1vR0ufE6Do8KWZGWMv+VG6vaEMApiU41MAOnSkiDUio
84/LQhY/KUt2DWDzAGGFBxyK0Cci6EPNwJzuLJfK23ALOmVPcwwJ1rKS9tkqfBBZyoIDMAnb5QAo
Pp4/frRCqbWW6NhP8ZFsucmAPQMJmHyKyAUseIBjMd+duqOTQ8HZKtKYzj7RftfogOk1wCyMADyb
+ebyZ1xUCG8s0BwQDWFs5PSswiGJ5IhGsz+r6iEFR1NIYJBNQARylo7LxFOO/WasrhmwilNBxjDU
sp2Hk08yrIWgLJp7CVZhGo8qXubLHgOJEi13LjyDJnCUMFAEfCjGAsMJrSmZ5abGcanB7JGhWZfy
7M4KqMemYE3C8jken62JHooK8GJR4jT54A22iJFlobF6+jO4N7DvJPCUpTjOyKZeEFtenqt7RfVt
0O3KmA7WySHXjbWFKZrLp7vgAk4lcw9jFoZ2muv4AMrGdOJ7c53cDptgV14ZTvsn9601ao43IozM
BWd+IpXPkY20VRJtgFT9gFfE+kO3aeoYiZN/2E+R3+7DRw2ICilQpVySOObvy0qfm/SpdC5Vxlip
3pU1vnbctF4Tap4SAYkvsrc/F4MCDkphGAo2z9H/pLKxLSOd/KH8bZudY2RPoX7zz2QwT3vkByy0
mlAUggzbeCoQpungSvs5KARG4bDJBGw4MKuf4YFXtdpjjqecfCsot/UEnvg+FnRJlk7kWAR3IqMR
RXPQ5pNPVbjnrHZIG3uSdnf5Y50/O6eKcLELnqJc0xtIkZIc22Zlv816rNtdFsI8xumbeiqEi1PI
YIxW1ReT36PnoSXqqqWVY1WPQz2tSCdqEJy/A5AGbFTgUwHeHg7s9PxT2s5RruL89eipbW9iK9p2
munp6edlrRY/3ZEc7tMB3iubNSwq+GmZeqaeuVaiCFzRgg3gsQbxFSDn8d7wbXXD7pM5RiYAUqHI
6ZUnGnVY/n68rMeCEAXOHoU5THOgO8S5u1oHF0A6FoPf1c+BDTuLXydNUKVYlIG9EhTGANR3tlWZ
JjUQGyWj9+fqrWkLx2hfxlgQkC6cu4JlAxs1YqzN2fyrPNdWjja+3Psd+LXNP1rwpQE7WbyhuqCL
iitvou+LZxIlg1P7Gucq1ibT6pHJ7/v0sVVuYkkQ2S+YloowENgmACjH+Dr3BLdEkarWbqBKEzm0
wdMbigCkFkUgzQXMO0bBzuAt61YpjMSOe9/Wf0fj6LaK7vzYrlQY1L8l8E0cWZ4kXYqS3jdz6tqS
eh2pV3Yh8sRLpwHQRwu1CBWTWHxwOU1NOecJ6UA38250hwygtomoe8pOlPNfmOPGZima7diP4o9D
p0YxZ+HQ+Xn3SjAG2v1SwvesrV3ZaQwvIq8//3CAmZF1BVBAbCD51MAouu5KII+dH4WzwziBSgX/
OktwPiyA4rRic58KkPcZiBi/qK6B7mEGrW7vM0NwYhC8OpglP8SytNdRt3RmmVD0ohURVcvCPUUD
GgACDO8IG2fsRI/eZ8VUOjhOu/ODLPOHLvNmBag01SeJJ4GGC+8OnAGbREZxDwOCXAjZ2AEdzRLn
hr2NQ5CXAKiWKPgg9eIKqeUVtuhFvNELtwqTj5h7VDDgDXPkdJOGSuuzZuoAAtFdVbP5inxS8Ows
GDxbPgIWJxu0Qm5w+vmCYgYMiNV0foblQ5C4OLRqPNkUxd+L1nEkhtMEmx9KmnV154dassc+0FUz
99NaSuYVMfIRS0LxF1bo7i9b/nducWaTR1KZ7RzZRi7jVbWSrvPpLJeWm8hUTX4ZamO9hEqgfABZ
PdD2NtA1kl2HoSayKaW80F1ATvW2NyfBLG9iNbJSbGaC58jtxyzDxnQQAIhNTc3EussyIrxISwaN
xi48NQC9sXfO3ddQpVqtdnHnW2W9NuX3rLod48IFhIt7+fMsnYmGvJ1N1y8Ay/UmsGDQe2p9zHO4
lowpmfZQBi/TqDvRfFcNvy+LW8BZgzAGL4g9adwenVOso3OXxFbTIiVJZ1CpZut0Q+6kCPhK1IuF
OFLfvQru9AFMDixBUNaqBLK500+rKbelRPXVw7CKt/NWJmslBmvlavaz52o3buSr5sOoNuoOdi+b
rvpIZUdaX1Z74ThPfgVng1oA4Mhcj1Rwst0WzwC8rbTIFQT3C57JwHMCTwF0HYBNcJe4GBs1LutA
wbp7bTqY2Lju2vVUYAIKwDSHsowFAcUCciqA5Y4Ecp82Nvo+tipbQS2t3ck3bKtgdGe3va83Iujz
BQcF16cDtgDz8xhJ5UWRcuzmAboBK0F1sqm8UUDw7KSaCORz4SOeCOIOSpLrQaYBBI1ylHsZvqTb
gcelkdRDPRcfZa78uWwZC/UY80QiF5eBwTvDUtf3V2zegY7QP8T4kNnL6A5eACqSErdCWI8Rqcm9
YnocWbkKYkmffM6xo3oAbH2TMHmEeWO3rICJAqZw0ylBJ6Me1LfLGi94HADzIBhB9oEgi1/NnrXK
TgOKfR4Zm5NhhLle6SUbgfloAWG+AiSLpK0uS1y4fSfPG/eJaYFxjFxqO1+HF9fSr8ms3KwAhpyw
/7H4Vh+9Ndx3BRaBUc1K3/m9ku/KOLzKElGQvXAVNBVJD1iOEGWdxfG2WhlTPqadX87tzajma2oA
CFCvRD2/pY92LIdTJY2zXJ7CHCHVtLPbu5R+BNpXA4CCy2ez9MWOxfCZj52hwCtnnT9n+sZOiwcp
JIJEcVEThE6YpMBLcLajGRSqgZH6pPPb6D6sQxT6O3ekkStpL5d1WTwanAwiUYyDnkGdxPYIBFEZ
gvLil1Uw1IrYlbpC8MUWpJzcH6buUTwzqx21gWkOt6tLa6MN9pqxqSMRq9rSLQUkNnsx0T1A6/JU
Cpq9Q5oSrL+EZhg745jv0zoL3UyStuApO5BgQjdMFKstqXYklG/rISu1gFAHoXYQP4LiZmvZ1LeE
G4ULeFB4SfB4gSOYYAKFB2Qi+RSHpRYqfnQdPjfY4bk113SVeIFn7PLtuI/8/jnaoh6+F6NBLVgj
xocwGsAw0IBPwx0fpXpkdD3m5o0YTAldLntk1LxEiu77NhXtTi5pCuwSDJsx28dCLPviR8YyhuFY
hQ1mzhgrE8PTNROXFm77oYeOsgt3MSrAtYsXBlzoW/V2/DEBIEBjUG8ACB+40bDYw7ness61tCtC
TF0q+9IYnXaqVrokQmlYsJsTKZyvwtpQSlpFkv0Rg3Qm/aWZ+WpORLTxIinclQgme6Azk1JG9xN4
ySK5c+bg+bIPWXiZbRWghSgKoD+DAsTpgZWg2pDKWpb9kGL1KwSjYeXLNPEt8oGRtO1lYQu2CLJB
zM3jMjCKcf50LKmI2Ranr8zS3poe8TJ7kj2tO/Px54KQEGMXGyaAGRLu09m1odJY72UfQ6sPqFE4
DfD5ysBchYbA2S8dEpImFB1RiECDi4uCYzsB6pOeQFKIXdoUezDOEFT3dlWLCBQXXi5Ayxiop4HA
E+kFp1NIYvQy+ozpdFCaQ6qJmo/sP+BSF9QewQ0LNGoso/DzorIWpm2b6TN2GvKbDtGEYxThOlTU
32an3IL2R8KUlPU6WcqPR0UsaAW3ATgpDObx4/CZHdV1aUSyn4JktZHN0ulLFalEKGJqX0D5PZXE
f0OtTwhtQtkv/mj7aaV66QpZqNeslc/wFr1IED6IUrHzY4NIHaku6t8WXmrl9IL1spqnVTHNfj8H
jm5d6aIUQiSAu8F5buWzNCozLFDe1MU4OoA8EjFin5s5tECnCJcTaOVna2R9hiWQwRrQ/64szzae
S43cmpMmSPEWpQBtnoWbFhgZubcqMQsTGAbV7FttsSLU+Kzq+qmqKkGVfaEoAG2Qo2PdAP18FClP
z0RVImrNbQFLZ+sOmpnFq3kK67XSdPJNUliPplI3N4SO47qpw3kTkFFaVxNS+WKKkrsf+ipcNwwz
aPAh6CfKfPU3RAGzIJMcHuyBOJ393GLdsXOaTqQ0s4OT6w05qIMgm8WEJZoIXCUk/T/SvmtJbl1Z
9osYQQeaV5LtxnCcRiPphSFLB1rQf/1JzL77qBvkbcToRKw3rZhqgEChTFYmqKaX0W5jkN93d+bn
7iEJCt/0hl0Se8u9vAm/+pggp0OJB+wDnAwAd+BykxPH5TPUGMpflvbVVMrQqMYvbapJzsy63obG
Dxd7dRBdQVBCJDQqonEZepdxtss8bML2FzCD42GEEHm9q07TZ9SYstv4S3kvxS6tnjP0HDBwAe4t
UNly3t/LFWp9R9yJqlaYflZe2pNxBx2vp+jTAlHBLOxP0W1yw95USdllncDzTgcAs7oKHkpUT4UX
x+ndHIewckI2InnV1K/lhCpjad4nNQaHs3FPSmCpy+5XN0FctM72U/NHUQdAH9Td9ZO7/sK8pcd7
lMgMIcUtrN8tk7rS8SSEnX43zl8n++syy0CaK+8GZ3NuQ1gtBiYmc25m0FNPHfhun5Xy4xkh3jwV
fXxM/GMV4n42LpmMIVcAUBmzKEDuBgr8nPz54FZBCx0xD8hY0XtZZ9F1lie9VsOzzdXnroXmZYmB
wQ+ngw7OIrT60EhCdCVOmKDXx8ZyNOdwptH9OCt/QBgdaFH95fpS1hEjzHDqZiCHuJS4cK/ZNOS2
k8zAP7TzJ6tVaaCP8YE2FDMlsYMqDphYr1tcnQEkMOcWhWchjSiE8tJhDsum4RUq7XWq+x8ft8G5
e8CDBYLXVQxCWBFlTYw29djBDWNq9TfUsX9et7FRHAaZzTtujbf7Vm2jtMVoJBS9x7DZWQe2GwLn
xiQeg6KPH+/m0Wt+dyCeL06T5ZHDsqNDoJxkBKnrRBueA5cVj4FJ1qR2WVTndFAUiJtgUOHLpKmD
N4y5BqAw+dZpc3PfW0UGgKsqm/Df+Ipo96BQjFCZK44LsVdTQaWmIjieWknHoDGL8VgkRSRBzmyE
eCgiYL4D0Bzoa2Gw+tIp243tNmmqdCG9cx+moP7a+Elg77rd9J3cxH4OJn/ZAN7KD+KRA28o/LEJ
07jdlyZjtcB/hd7BRxU+Q4dp/mTbn6+fnW0b4MmCp0JSI15ui2aYw82WLsxVxzMIPaIF6YHeR/aa
btgBfaWKFg3yeA5FuFyLGZVli4lXBvKeaZ9CHaQ7LSeuqwpJZy5KkVQ76DFIYhP+Ry9CE877xTnh
MZwDzXsxtQEAvbFUljJwWXIwZ34wQJMlr+qvPZdrQlwInSedCzuK4WUSF6B2Vmgbgtp1vxi7FE3A
GEQfFlRqo1GS625sJM4DojpUQYBBFMHclb4kRVWQBrjHzF+SH24z7tFUvX4q1kBHjuBApwIURPxW
iZeKRsCLarmTQg1T29tQwc5f67cOX4pLiiuoq0tc8cp7wB7Iv5DsgqgE2bVw1A1Ai1ELLlJMmBCP
NGxfstAtXT82fxoR6FVpGfzDCpF0YCYNrwCus2DRLDOlblyaPkwTxMR182S4kVeO9j2l3SkZEn8s
v1dRe6zSMlAI0z07YZ5RvUp+Bk8JLo4oFo43DwmQgX3G8NDlvUhQz3dTd0ge8hhVJQAbxqk+2RNB
OyFBnKlbb0OC1kmpeQmyCRCo3HTJr+u/Qdx78ALBtYF3El8A767YWlQq2pipoWfhtLTQZqgiOuc+
aQf2s2oX/ecQUeuxLrPx01QWmqz6IB5nbhxuAVVEDTux8gvMciatoUoW1lUB8PrkNnF1yipTfZ3L
vOg/WBH4jzVO+4aiAMa0+FaclRF5saXFNDLKUMuUBpVRICHSotF3R1zZ67sqPkvvptDzdjnpOlDl
fOFnpnpW58bgGFmodYayG5b2ZTFS2fyIzIhwetqZ6gxFoiy02yJLdkxDJ9Hry0wdJBsnMyTcFrWb
UdQmOCNUK1XPYN1jthiScyi60fcdwx1Aqgq6qJVaW9M1PbTEtAydmu5ztwDpC1GuMjCobnvEXCqA
vPNp9w9fCeE5ci28EPAGl19pruZmcLsBGzjo2Z8sIsquTw0qGXDjn+H8kr+vjIBiAkEKMlbRCq2V
WkebGWdB6Zt9ldVjAFK96C41C/Wzg2FViTddAcTfDaIz6WAf8Ta9u/ezw8f0lPeimiy0eihmJph9
Dwi1MPpjdHFgNHXnLyiYepE9IWrRG+dhrogmOTKbNxvsr7wKDAIkkbmyy1BkmZ0qCxdT96zcvptq
7YC+0r98wTMzwhWYM56FIR0FbHradQP1ilwJrh+S7e1EXqK+k6+g4nZ5SswqqQACQfWaqXH3YM2x
4aszUTzQa7nwIi67seqWgFKgaTMPV3Lw7Xp2JJnE5vU4+xH8JTn7porZN6oy0Awo/3lsT6WGqlkD
JXvN05NhArUZ8qrCS2ILQNjr69/8kmeWjUvLrtLCUab4kpXyZndPU9QHCiOSM7vpYUDPhTcZYx2r
+DptgJjoayVFsKu5L10xFDd6N7XP15fyPiqwuoqIMbgqO5Cqq0ZObdHe6rIsTNqxPtGCjI+tNoxh
iaLICTz80PzuBxN8bB0bvJFOS+fFdsrZB805Jp5uL8ptZWlx6mcYT6GeBdWEUM0W9YdOyj73W0uP
Q7gQNSx1Wspey/dQUvz5mJNFYxYploqbdfkp4mboLPzxLGxA9eerFSb5lrK2d3kCeomhgLSa2WaL
NxU9lD5GS/Xd1FHvaG20gR7laUC7KQ6ZsgCuMMRE9yrL/n19h7e+4/kvFI5pZbAoRgkWx9TuR68r
x5c2KV6u29g6kKgT6CZ6MPDcLv8NZ1chnsFoiHEQuBbmQq7ISK3COWRoaS2+Dv21j840vXvTszMj
RA20TEsdUVoWKil9wYv/zCz7oSpkwzVbFxzBAoIg3sLCR75cVWfXxqTROAuRttBjraIM52I0IChp
NT2Ujj6BoS51/mUrgaZGsx/FNt0S3KfiaEupll0ezhatfsWjQsjO6KLmt8naxJI40s3vBsE2XiXm
A31CEgjhgjQFF18WEhAml15LUxszr73a3Od5inLF9VMiZn/8s/F3HYN1nF+dCKdkLmpTAcMq4tpu
jneJNY43bd1Y+6yLugP+//kJNN7mzm47UMJ0XdZ/u25/09eg/oefARwFonz18oO6al1xfrsMTesp
AMa7+JTOT1lzQ6Igjf1B9eznJph2MRiPb9z8MSMvsXWg4ymR1C42t/3sdwhOY1bHoclsBG8K6W4g
nPcABsKbhE6SluXWzQdnFbApGMvDGJPwdW2F1otVduAA1jNoOIwtMhi/BFB3kXzYrfVw/JyBlpGJ
YoxwUaqR1MhOEN3kLahE28Wb0VAZ2SxJgmVmhPMzuJAAB8QK8aizgNqJnpyc/U6UDzcP+Tk9Xw7/
HWfeTE31uJon2OnTUz/7JXiG6d766i6e/pJRD4plGpcolWJKN9eH+icHIyLpEYPEqs77/7wlYzuo
ie8oSk0DNjo4nUZpyiQ3trwbD39RIcQ4DfDtl6ustHwuCx1xWt3Bczp5n77YBi6lN8+d84TRW+O+
1akuCV22Im8Qn+IxVME9A0mdS6ulquVjNbTwOFU3f+qYrp+sDNeN0qUMnKHXZVKHm5uKHiM6R2CD
gfjPpUGnmNs8txGlpXHiLw7K8XriqYoiWZfMjOC229ZxirpERJoCD6Co1FvGwhswHX3dhcnM8I96
djT7wqpVtUHklysIMAdMRqPZXNru/h/MwG2gDIl6HW72pRmIPA9tYTF4jio2Kl+LYuMuZRTYoiHW
Jon32Cp3ED6vwosuGBUQjkSc1IVeUCRjTuYm+4ImZjCbiuJjzpM+oOSqPbXFwPxEkU53bO0mKCtN
DiDiHCTCMg2WNYgicdHr3syhxRw5+exjRoe+LTF+quSx3XLHBASqyKghLIJ+4uWmFk01obSBIzLN
xfhsWyDMamqjP3780yFvBuM8Ab8uItJLK5PZKBN4QLKwrYwAEpU3ll4+zIOMzXlVfudO8tyOsHdj
pU91S7F3XEcZgx2TR1+4rm27c7zWM28Lh0spy8qSm3uIvhc6bNjG1fjClDqtupQkhZgk2CqWht2m
tf77H3bwzIYQMLO5wt46dhpWs3Y7qf0+z0BP3FlP/zczwqNZL1mdTBnM4LztBwyZRkPso3K++wcz
vAuDKQWgLUVpFGRNOaJx5Ff6bGEptl3cuBighkoWyU//YgqVW5w61NhETGBGzdJS8igNmT7/zBXt
j+XEhacjSb1uZ/MQ8MGl/2dHOOJjEykqeJBgx52e7b79tUyZTONvyykhn3tHU6IKJbZ6nJxOTQcu
4jCfoShgGK3HBvczNfvPigUtZavpbqvOKCXufWtlGAskwBSD0h+Ig8vLy1LSDEVspaFWV84Rrco3
w4aczce379wI/xFnb4imFGWJifA0NMzc9RAN3iKwe/2/2eCe98xGY4NBT4W+VdguBKrzEWD4jfov
tcLzhQjnAOU0UPWp+EZ4WzK/A+qfqiDOv74S/kvFBJ9PtoKzGYESJh0vV6LSpm8T3UjDaYoOVTR4
Jto8VDckL+5mIeHcjvA62GrKKrSXUvhTxfWgukIqLwETjvcfEo052SXljgFrku9lkeDmqTtbouDw
QC3XKM0I05jlvLVtuG02oMF5fR9lRoSjrcxa3pYujCCA97X2Z5nKWCm3LQBPhscVw7UiF0jVLHWE
AfU0dDvXCphrvVVx+1EBcP7sAQH0v0aEqNlktpvq44THwcryN5qb8y5ViSzTkS1FCIl6dTJSZORp
mBgFvkp7qvL5owLd7yvBM4r0EJR8eE0vD7aiqsPAXNhoY3QQIiP3BnXeQakmWKxkd/3jb0YLKCLi
/gCUBl5U4esPS9JmDWVYUBsoFMTD/qR7GlCZoL0JBv1GaffLTvc+Dk77zyr/GuY7fe6IWGzrEWnh
UbP6mI43S+Kb0RRcX97m5zpbnbCVg5L0FCOnabi43R9lNl+SopAU72UmBF83KX2mVTU2cAJqhYHS
kFX/EDiefyIhoJua3rBagkWYFKoUc+brCfVoKmuFbPpTg5NzArSBvFNwNmPEiIX8Ng0LvTk27eT3
arLPKtn46aph/v7hucQq5gS4rqNwhaasWianxYevv3SBse8PSaB/HSBO1N9VwXyUoX+3l/W/5kQC
AWaAkc8dubkq9kdoCeQ5uYvtf4gZwazx30WJKYSZ6MmoVbACsMCr3sbBbBWBWsWSQsv2YwTAH3IV
lLaRr1zemqJE3VGzcxTKpr11sPfpTaEcq2oPUtwb5cAeqofyXs985Y5Jjvn2Nv41LLjXpS/BVkET
dAPUAZSdaRzvmpLZfpvk/5JKAK5KEBnDPejiuKBTRaNpx6jujiV5nIrsWE9UEqiupmSgKgZ6KozV
AWUDYUWRwqyGXkWTd/he0IfHTJ1fNX7tHkh8UHfswLWyRnPHpluN7Nvvxi7bQYxRhvPhn+oyfrn8
CcJ9o3lvGug2wPOe2J8WUGDLa6YAEzv77mg+pGCmVnZq5bETtNsP7q+POkYYx03Ec4kXGWH05TmK
naRIVa1Kw76J0e+YgKFwJUkHd3yr9Z2ZEE4Mq1tXcXKYSFGrSt12r4DdppjZwTQGiZtfH06sBhBg
gI9RqUBB+nI1rWbOVgKxkNCYcwjPO+3gTaxfIPC1WJKoc+OrcYSZpoOzDerYojtRlNiq+x4ojI5V
D+gmVtDOzGqz85PJKtFgAY396LnWIqmQb6wQRTIMsAHQbSHDEjYzB1ccSQ2Ul3o9jf6wonedLyoz
h/Q2Nlu1/fCLo4OEABBnlKYBxxQn1rrF6TBOgfi9GhYdw2JOGqHwUhnP86DYy+76UdzYUfAFIdoB
tgZlRzGh08oIrDGLkYNpy0m/FK7D7jMS0UPSZ+ZdgdDndqQmZnevW+WvjHA6dUDHgWwG0hSsLMLt
g16fNShOn4clGEowMLSMOqATaYe+2EjMwkPrtnHBMzjr6sEd1Wk4ReUQLZJfsXFH0HZG3x2+COsX
i66V1sW2u6DUW1XJs+sOjpeM9LtNoaYTKfOHuw6gCQARPRjwsZWYQri8JVnXO8kYo8wVJW30q3Ni
on6ucnBOvX54a4FfRNMKOTofZBISpibuMgddKo5OSUgCICtRb6KULHdq4TY7JbPYzoottfA6RSeP
qlkvL9d/wMZlwQ+wsKFYKId7Xy4Uwn92PM9okI+kmH1zBK7XUobZIxmIY//BFISPgY3DTACaZ5em
QFKgNUY/pmFDpvYw6ETxl5pNBwc47A/naVwQj490amjnokR/aUoH1iwuu64IjRgM/0G0LLMJ4sLO
+Ti+APSaQGdibgRTbpCpvjTULHAuZY1aB+3cMQ3MwszmgwMORxl38HoKiI8W8FhTe5cQEFGnVsEa
1xkIxhcwq4peDngpC1892YcSEFcigbhujG0A3gNJRrRucb1X5NklhCGKxcDYRpl62l6FxNtymx7i
k7rX98QHF8mH83cUimARE06YLOKiDMJODpFeOyRLnDBS3F1e3s1TInn5uN8/d2PvFjDfw+WjwSsl
9gOyelpsS1FsSAR/0av6lEIjXQF7hTG+kf5nY9iS8y46LNGe8A7NU7w4kBhyMLxfHxXK/FxnXjYa
e1UqSyjeYm4K7LKgP4JsGmBRwnlPLGvQi6qzwy4HIGtvJIiHDwP4Qqv97DRKvL9+k7eOB6IVGOP6
N3iGBK+ByQYyJE7thHVAT+0dfeQVHgXzWSTxDRwPJZAFuhubiZQbOuaQHYQPEcuyY2TNWgs57lAd
vs/LU6mBiTW9cRxZyrWxk6CyA0MMqIVAACs6KRVi327KYEenxYn0eZDyNNV4vb6BG6sBMB4hEXqX
MCfuXxwzF4MLoxWWgIliN/2y+wNkitdnmSQ8Ed9unAz0siEigYFIQDHEAsk8QQxSVZgVFv2zopWH
se9PXQL9mDS6pZoV0BI0p0khy714KUS4a5DeQc3Zdfic4KpUgnr5yKrWAlF2fQJBUxyQW+PYHUFD
vK/6o36UpghibQELvbDI//2sRgLIs8qIg4Vmp+jPkHruPjpZgXGIf8132u7dY0kemVWCyU2CXpmL
QMJhrXt+Zh7lRq4TTNRpX5yb/Mhes9LTH6N99JA/znedn+8zUIlKNnfjiJ6bFYu5NB3nlNkaCZUc
46aFV3SaZ8V0d/2IbkwqgscNBUgHnKiQCxZrD0Pbm8BRNyQ0n+q7/nt6dPds8qqDm/muz4I5AAHF
4OmAkUvfAjHM5RvLSbMRVXOMs/h8t2NlpCXNSThkKFXbt2pGQQbxA5Lhx36OPxjqicYEX5aidtC5
akbCNiu8mv5Bz1t2UHiALN6G8/WILwGxskZrChISUL6awHoUDgP6Pn4swNc05s0hAnNMXiq+ZoJm
PQeKTpO1gt4HA6/9BiGirQqlQxscyzQeVN/0NYAKASHAdEAdVH72ED2awbBrw5AAOAS09wv95iCy
v699ei/z5VtXFUIjhBOncPyE8NRbAwWxmpGQMKpvbaDr5sSVPPXv8nrr1f41wb/ImTcA4AxIsy4l
oXPvHPSddls1nlbv0sN0zHF4FzgEPltV3ui39BD54+30lR7+bZ3IDXnVhNeoL38EkIPxMFT8RxhP
hv2UzjIgxXoj0RrCeDTUOhDtrthqGza0jJWuFgKT6dn1W5t+ue4EtgwgrEUHEazr65lh4DLmRG1V
SJtAYdbUfnfV83UDa1+GOOLMAP8BZ9/JQZ0MwsZcxrb8Go2V10f3DJxb142syqhw0BdW+K84s8LU
Wk0AT4W22M3sG18weeR4XeEBcHzontIgfpA1ozYCJF41A0we4SbGNMVwperMMkEmDtXcL+5D8rXc
T0f16/SkP+SfMi/bjSDfeJMskjuRyyOPlxZFAVCjYEBfE29VWY1L3LrQM4jum+/xrfk9pkH5Mh0H
Lz7lp2kXefWTVvkQoJ2PUn3mtYdDhYwPtqM5/z5lfrnDC2ariVaAFMN9GXcm1KAxp+nnn2K/9Utf
5ss2Dg0qnShEIIZHUCPq0JYRY3lKQJ0+ccay5jszflauDOe5kXC9R4Co+yFX0IBDuVzSEFt650Cp
ENpLXntKkYKXXnEg3xY/8vI4qA+ylvbWMQUvFuBd2Eqov4qxWq5YVQEm5xHTjNENYOFU33GliD4w
wMaFMS7fDWSzjCs0Ka4Gdx2gVcY4ngnChctVMrvrl0wpMOTbQohxz/7oGO8lb9neDsH6/9AH9XP0
RWtBvBB5UFUJwCcuObfrCBXlM44jxcAWfoAIUHbbzqhJHw1h/Dn6xlPb5gD2XfJj/h0Frm8fisfY
h7LiEAL2KRUBWAfiCPaBK0X3EMUCDAleLh8cp06ql6CwdiLrGC/LW8OVHJM6eu5i6/X6SrdsYRQM
hXpAB3kyc2nLApmhCf3ZPmwq69ROtAbbah32JvlKTY1K4v6NO8I5DvhB4mMs4h3R+qlspxQjnE3v
2rtxqHsIQ2vNZ6tksory2vHA4cAGMJgWFAZESoKxdEuCYbsuLIvFjfcGy6OTosxkOsQK5oFOWTkT
8qkDijN/ZHq2yAbuVw0KFCZ5P5sDsnF8VoUlBExuPJo1QejffDf9RPOqV/tZfYS6HP087HQ4PO2k
jZgc9+L9fJTyRa6d36V9/uHPnhfMsADOpcM+g35NfCz3aePZ/oxSSXfo32S46/WbfGlNuLFDWzLd
VWAtzm0/BUcbKSRXUmaBf/Cz9VANA/fdBAsDhledxfErEDlfvwur4SfxmwmxUZZUcZ0CvgVf157q
fRYMXr+3b7qDfZJY4n768l0E6wg6ZLjcSCdQv75cjV51WZ47tRmmpEMN8BWylAeo1QRRPvktSzHp
8kLVYu8q0IEnh+vG11cezz+ac2DRQH9gxWIz1621MNQoQ4hFel2keI3+MzWhi1W1km+2cQkvLPEz
evbNXHCDqqRfdKijN4GaTAHwyff59DIlWGGVQEpZ4mD4tgnbincKJVZ0HjFzLiolKHqSJpHdmWER
u4cFUog1/dISxyuItYukIdzWRpoYpQR4CJxsq9FDJ457i8TQ71ty4g+mtmPZXZEZQVq7ko2UWRIi
Ur1LZjNjDJbYix0ngVG8NF8xN7+7fjJWYBJcAFAX/F0Rd+BnH6yuq1JLgb7DBYjDd7JndsgPcxyk
ENxiJ3oDJHsgGwZavwrcPWJIBpU7E1GpcBemSLfZiOw6dDFEkRLcugIlSVBnX1/cphmkI5gAgqVV
KAqJE6WC9LIRzs3PRG1AJJb5Ri/DGW4E2VjNmRnhzM9zPShjjS2sgwGzMJZfTX4UdAiY5iA7dofk
SVZ62TwcZxaFJ3xwK6MboYIM5Y7cM8rv9TD6lYE8Ovp0fQc3XPDF0oRTqEW9wfoahgDk9ifziyIj
E902AH1s+CYwJIg9vSGb+6EwCiPM6HfqfAFm7voCtnfq798XdqofUqvOQSYfJtFDaldfM73dm4Pu
ufXyQbTF+0UCDe5/VyJsVZtEndqXfCXWqVMqr0sw5/n9+mq2nB3XUvuvDeGyYmo8s7MGNrQscnau
lc1+ry8lUHNu/9BZhvNDidJKUufb+ESAHNgaeq8QPloV4OImG4wpbZC1Au7goAydkLfry9q4p5iN
RZiIJhYw/WKxO0sxkEMtSNkaGNpMzFcTStgkk/VBtu7phRl+Vs5cXTRnluIoFAvZRYcSleDp6Jzi
A8MEEuEqke7JlYzGb2wdwnpwGhML61rxhMZMq1hPIMmamZ+tOPEcKoNQbpxvgMPBoslZmFBbFxIH
JdOnobZsMPUPKOexLr+D2A6GZSsj+1FkhYxweNMc5HyA3sVyMPl3uYUamDIanTV9aCFHMSLyyxiK
hwhno2gB4Lh+Kra+Fxo7mC8EcAqtaRHwoyl5i19hdvhexhcX2kG+iv8Uzwpa6vE00O0De/RlcfT7
VIcQUryjGiDxw3U2LCHuVFgSjyMovELTVT7Ver3L695rm3Rvtwvimfi1BuiRdcbesh/zyIVc26Nb
0Hsn/kUpfhbQF/HUhYNSQiGmBlLn0zT3fhx/c5A+mrHqQ+V1H7cy4fqNs4bBb0yXg3LE5sztl5+m
iGtoC4/wDXZVH8u4PpXKJIm1Nr4+mr5clBCtFMAFhFJE5BKWQb5dD0GVNnQvRfTL6W+oMUo+/IY7
QHMNtG94tznBo7CS2jQXdGZTI9S72SvpU4NuXtQm/xAc4F7ihPGZTvA7Xu6XTYuhdBQbDN0FOfSW
HZgTyAbksz1bETGorjibNA7UKghpqV61LgNddovYYAzbE71zDonfH+Kb8pbc0+/KAXC5p/I+eb1+
f7YOBCoalgO+AWgbiwtUksnugDPSwyb6ouavgyNxblufCWgNyHYAjeasTsPiGuDPx8RQmPeu7zK6
L7onsN5LrGytAjMcKApxUSRN7ODhD4IaO+t0VGbv6QhVxE6Gndg41ThnYAdC7QmVH9GCwkbLqdA/
DBmpfQd6e40G0Yp4DAYpDcTGlvHsD6cN8kTIxIQLxIsH6NOBFd5oPi3R10R5SYun6199o8GCi8OH
UIEItkA1KGS0dt/MnWIwHQANNFga3/yj37TvWI3mUPjDHCz+nXpnHCBc4UHGyvGalzSQi1fwwEpw
ouc/QxyV0guV4MPhZ7Bde4osr36ZvMLPT8mRPYy/kp201L1xz2CQp7eE157FCuIyan0WjziO5mHe
zVDQtLz+gIbLwQqsBxBMx1+nsHqZb20Uvg8kuL7rW7WfC+vCm7FoXQSgFpbLGz0cEKo8d5/KIN45
AQjg9v2pCOr72Hduy39o7/APbuOmI8pYT4pVLaYfXRWmJ2QAmZnhG8uijLVGKWpa5zb4HToLnYao
VezCxOZWO/0w7Wv0tvXv/11e9zlb/OwZDbude5KW9Ddi3gvTgp92MzhvI4UDaAPMO4CkdbyxnniW
xYFHNPIJJEJ0X92XQOt4TPLi/X++69/NFb5rpC11lzTY3BE6vGhXepZzV92TZ/bTftJQDIYiCvp3
0yO71eIbaSWe+4P1JfprXbjLMdVHgGhh3Ty4X4pj5Ss+iI794bt5lNanNhzt+T6/V8rOPrHmVIqi
W3gu4u+c47uDXsluOVhQMU8wJpU+RM+y/slWgHdhUnCHiWv0IGrA8oZ9EZo+BNoeopO9g2r5gctR
5w/RTnJNtxwwgiROCIngYuXr+0mrRqur+IbGR/cHWs/Fa3oYoOKjBs6xekm+9Ufl4y8YkEJ/bfKN
P9/Y0m6IMcMmhQRdA+Ivt5SVvjcgIMaFDb7uMxvIO8eqLWFDP9CT8nO6U1OfHKdb16935k+t3PE6
RPwio0WV2hX8glYli4ER+v/sZ4TmUAI61hwc0sWJPtufmxf9jd5rjzKRh42z6oDkCG82+tmgnhWy
egqJoKIeJgQFRnOyleWtjj+Ktkc6D8CJinkDoFFBnSfsqD6aLJo1mHCMYq9bid/WseTR2HixYIIn
bpiZ4BHi5UdzlXK0BjKACGAmt7S0UQL+1VSjZ5jVzgT7kjrL9Cy39g3wPF6Efh/TELxZ6TS2Vk74
XNNk/E6iGuqSRSzBbG5cMdRxUCvguQjCD8FfZ/NUdcsSaWEdzR4SKDUvfI28XL/Imws5MyIsxDUx
oFhC0j4EvCLQ8hzTLfvrFjaiwotlCK43jbM6jhxYGCeg07Rnozd2cfaDljKuzq39woQy5izB18z7
cpenQItMdeoUGFK17NeSkMbvLPbau4Ws/iEzJKzIaDvAfEoYIu4MOoGfY1p6MxgVr+/b1qFGG5dT
CYNMeMXzBNniCDLcjhbaS3koqh/a/DwZ8Uk3vzVN6ZutpL63dRCggAHoBkrYgCYLuzfNcR9PCyAV
sWt+Jy15KxNVlo9u1cih/vbXiLBzOrRsUb0aNSgf+MvPKYhu2DdH8aYn5Rs0EUHhre6rvXJSBkmK
utGJBxHYX8Pim0xjC/1EHasbfdWvnlHCjne5n57GYPwF/cPAfL7+8SS7+S4mePaMUFNvh8iEEJEK
frqm9AgmF69b2DyEYILl6RwqSCKagSlEy6BpooVV/ZtV1Ju61K8UGe5+ywq0BTiNHMgtkFVd3ilQ
n2gg+NVR6au13ZimXjOTYJJRYG1b4XxmuL/rYCLCnWZ2qqG6xz5N9jcLfd1s+Prx/bJR/kL8wGld
xIyx6kcyZMoAb0pVr4IuWpGDObSVzS9vHnEulAMBbY75EL+LlUKgmTZMCxP998B27LP2s34sg+yh
vnWX+waZhb7neGpZ2rbhLhCLISXmetro3wv1y5aqmNSxAFDSxjcl+qQq6oMJ4hrHPeWW9aBPvcSt
b3yzC3vCm9unSkONodbCpn5MWronQNX0mkwUaNMKQCTAIoDpdeUEK8IiyEmg7svoG0J4iCmDdpxo
Ele7cVtdFQ/5+8zOGmllm01Wg48QZfP2iU3MHzXz47eV66wAQQYxEsD7BMc3angvWozwha15l0KP
2qC3lS4jhdgKImEFh4CTRKO/INxWbaq7vgR4PMzulIfopnzAMOWvzutu5j0PW8HreF/cfnRCG/Ed
L1zxihIIQlaYxXhIh6IcCZgs7Z8UVb+sQehqfnAE8N0IMJGER3eg5OTn5Myfonk2Or0CI/ky3LhR
62uDcT+ksibu1kEADA1lD9DwYgpC2MCmzNiiLpMaNvO9YXyLMRl73QttuAfEJ+izI6zDhOHKPaQd
S4ea8352gXNQP7u32q356JT7fl+d1Lv6PjIPxqOsqLJe1qVR/XL35rqYzBbI7DA3b0v1q2PJRvnW
15QbgFPllA1reu5Im5UiopBxszIdg7yFb7Afs/XxLjSsQE6Zk9qjxSkCy3Q1TjsFlZtwmbMp4KQX
ftPUGC5ylHR3/TttLgjlec7oBF8uvhaN1nXGZC6Qissnb8mfOvWhtGRvxaYRQH2Re6mYqBCdgqYX
cZJXOAvUvLObt6m+jbJP19exAfrHnqEQCmgCouJVEpGXBtX7eoZLOKVHZtzmN9Otcxp8yzP85mvz
qL1CeI++ur/q4Lrl7cX9NSzEk0Y3A3RnwbCzKN5SPmXTtwQSddeNrHMLrA7TejocK/pLImN2lC60
QxUCn4k9s+FburRea94UlqQjvXV/EDbgYQX4AeynfK1n3gdkvXPLcL4hT17uI3cKyCIL57ZWgvEa
Pg0Lx7DmPUktHLnKWkIyfmn8FArrjfZW6P9yhZDpo4cKwaq12lBfl7NBHTDDUFD35AQE1QusdR/l
nUBZHkOUf80IG6Z3aZdBGQJiKwn4W4fay5b52DPZPPrGg4eBJLTpeAcAidI75Pfsw7hUS/u2NAaE
9VOgo+5V576T74qDDWXuOSC/6ZMZBeNR9rU2sMSXho3LE9F1HVgUwdwflnfO7Om75Wjv5i8DSFrr
m3Qva6Ru1PfQvkPahEMO+SZoyV+aI0XWKpNFxpB4s589dgDY0XeIXROMgTV43UFWr+UByWXB9NKi
ELA49aBXeWmC8ZpCXxICwk6heBlw1fqRVGx5Zj20Gj2zA7cVPm43FV6k1n2+u36/1xcPynRQjtXB
Ss5V3Pi/n33fuc9J7sQNCw2dQBcL4ndW2b5dt7G+edwGplZAYIJamC08jnFaTVVRZCwsZu1oFxlC
87S/j3TzbqK2DCYpMyacmykF7TSzKAN9EijgyanLYy+vngrt9fqi+AW7/HxYFE8DAOHnfWwhOidu
yWKz5Xb0tEl90+TKfmBWKry00hoZ7eLGqjCv6qDNjNCMl4QvP5OTOY3qYCAKpOxqu9OXuXky86V4
UUvzG2lILiEqXqc6aPohJUC4jlYKnrdLc6lplXOU92OYsh//Q9qV7UaOA8kvIqD7eJVUl9vy2Xa7
+0VwX7olitT99Rv0YHeqKKEEzwKDeWg/ZJFKJpOZkREmkImOmdwz5dg0GMECCwWJDp/dTMEaICYT
PujvNCkr1My2hOxIDUC7G48QwkWK7UV16pZBZ0zF8+eNCcr5D6SGvQAJNc6Q9Iqb93dz1gVGm72m
rhHyzNoo9yw/Gc6VoOIEtynUA+WnglWMJpuUpL9T0iEsHQvFEMXGSBC8yY/qcRPat3TIS3tSBIuM
maluGfd33U38Tu6dm+GO+7Pn7iLo/j4XT+xJOW4Bq9fXCKEx6CRCclK+tiO17MqpcLo71Wo9vaQ7
luqBof3WiP1ZljdceLgQUODGaBV2VU5Nla400SPR+juX1p6GodFNraW1DcTwPmrcwilQ6b50esTW
aQCUA1cdmKoAE2ht/bfW0rYKJt6CsOq6Fy4DLxr4KMXYSElsZFiSNRMye3Phsv7OqqAzpEyHmmy5
xMqC8KYHOz9cHSFebq/HVJ3jLgG+R1eLLhiJNgd4Rbgeq5utWsXKdY1AKCScoBqD+CRHjDwbVKvh
kZAV6wPoNvlF4hF0dPQbNB4fjQ2c30paAnNi5gcMMhAUk18PaaWMIwp0HD3sPoBG03iizyT2nMC4
r96BwN9b3+gLFFZO1z/aSpXz0q50lUWOSXNaWbgu7+nJ2Knf0PcYH9Ub3W99VAmP8cbVudLNvjQo
Bf5h5HPpFjA4ty50f7s7nb9Cz8Wr0n7f4ZohjeFlU+PPBkMzJntG6dwjk+3FTnRj5HmY6XFQOOQG
KMytbyBuOOkGvPgGUupAeGNVSm3jk/PHVmNH6oC7mb2nmuMbUFpy3foLnuKewcFkadHHjS+xDD1i
YzDhL8I40J7SldEoLsvaWeN31ZuW+C00QtDkz57d3cR2lgeEobG3jphmMbx6I7CvvPhgWqDtcHJx
tuSoZ2ZxSTDdzu+4lX/LS33P1fK+ZebRdQ+2lQasjW9Le97H5NVwc39q9aCP55uuwqUGlQw+/bGb
bnd9P5Zn/fI3SeGkN0DdGak4EJ2VoFSoKmXA66nzrGSzwrKMXJempJ0fY7dlGDfgd8x9SabfLv15
fSnrh1vMRgFxD5oYeU7C5QRvbTB/QFnPj+yPV0e8M/ojhBroN9BG7qqnefTHLogdbxPHsOpXZ8Yl
r44TNbFoPGIjmRc9Tjv1tgjUL/YTmtSHpveqJ1AUBIW/pTX8kS8uTtOZXfGBzxLxZlCmvhsmEUDn
2lP1QH9mt+VRFxSd3hx7Nng6d/Mu+0JvkrspaDEmSjaFLtc/7b87L3mRU3TpUKlY/KAeHfV3km6V
E4RvXFul5DuWxSLC64HftXMd6GTyrPKJRu2+7sFX/n7dj1aOBF6smJJEywP3n9wWzzLM7dkUblTo
f/rse9XkXpptwY22jEg7pjcqMUoNRiKMCLOXsX36D3kJQJFn65D2rK5jsI1EOG+uwtBTSf3CpV4V
bxUuVhz/woyUP87gyKFTAzNmQz1cOruxyIOogJrWllL56p4B7InpLmDoFy0v0MvZcxwbWND8YNB3
Cjx7S56uf/y1m9oBpPD/jEjLiavY6KgKIxlr/6p2GriD5icA17Hc9Mrmx9y4XumOOFeYsNCUPYQk
bjTMQlz/GVtLlR75ZVMwJxexkvdIkIvGa6vnjG4Vh1eOLe4bwKsAc0fRSZ6CNjqNlWMGK4VZ7OrE
fdPSZOvkrrkHCC3x1AXRhBANuoxPzLUYB7EBv5uqAjKApfI1LQehQDjfJFmxccWubdv541pKs5iK
jAetNgTDJHpODed329dfUMDYGgFc9ZJzQ1J6lRPkc7GdI+D5RA1sUG+LWVjne1sEtNolpccOxR/j
P30vYCAxtg6ALTKYy71slMGyehvLcyvH/TGMNotv6rwZ1cPnvQ+TFhj+g5ArRlak1dEsdvohhR0V
+Jam/eF0dlCDPeS6lTXvO7ci3Zh5AkE8t8ceWio3gtnW+0MUF/b+upWVmwOYamR6oiYBEgOp3lJT
zOSwHmq0OYQUoznf6ZPlqaR9wkSHq3++cWBdWJMcMDP0XG8JrCnRN578ddWvzrTFsSG+snQXwgbg
z+DOQnNUzmDjUo15a8XwPYb6EQXQpfhV6Sct6YIG+NAkegXV7vVNXDtX5yaloGibUd5bFipxUZV4
SEl52Xvu1uNs1YigVwFcDDAARbqvOIYomVU77M6q41sjHmOPlXnjTWVtbfi3+LmLHTyzJC2HklLv
OXHZXaYr33M6f4W3P+gWfUgxn6eM5Flpy89SMoJhCWArEEBAzdpZYrftWo3mxozYHSEvFLJC3HpX
+tf/8JlQVUELAasDgedlfGAZSIBAasjujFIt92auq75dqcoeDD3tf/EIdN9Q+0UZYtGGY3ZdAZCJ
j9UYWjjW0XMWWcHEnP+QiwFJgx0T5N8LxDuIGBEjbIvdjU35005rDAOCWW0GAHDjwl0NE2eGJJcA
d2VnZQyG0pE/FnkJlj2z+66r7U+zUh8gI7mF71zzdgsJGnjNwRC4kMukWo5/dAx2F9Wxl+jM15sv
xbA5YLZqxgXkxUQ5Fne9FP6GMaEQdJzYXfE27uNj9kaiIMOYl4/Cziue/sMu2dV8c8BszayQWwHs
ALg1tAEvPRHZbVOOdYeznNVsF4MxOx+G310xN8F1l1+7RDCojueeDcVdTNheGioJTwnvsL45t2pA
9LumnPegQzbijU7jAh8A8kBBnQKaNnR7BCHOpSUyKHbfca0PUW8j94CV7suPjm0Mrk73QG7YD2zr
xurkbZRtSlckaBvEFDRsIqx4bv/qgB5GY59WuhYrQ1xANxpTXKjcX66sFHckCK76cEyicZ9PNrmN
u7bdqIHJJ+xjLWB+QeUNeDKQRV9aaQBQqbS0hZXBDCJDu40N661VWRnEBi18pBsbyBTZNSSDMid2
iroGaRXWh2rpKr7Nuj+kcz6JBP7HBoqXJuTIAIKRts6Jc2uom6YPTW0Mcaec1FrNvNppNgD2chb9
YQd1bJRjwZa5mBd0WaQyHsOONs8eYExQSXokLPWsTbqQNZdDRozyCRreaE9JKyqcHuUgZnfhTLjh
szxTd0nCdS9X4s9iesSikF/CErCSYAGVYpNJ09Q0ephK6yT33HIqQWr6WRj1P0bA1gWIAMYEXSkS
9b1OLG7qXWhzkvuxac4/eWHRrTbD2rahqIfLFwkZ6Bik6GA78djXFGtpSb/ruPMzg+TPqGgbxdM1
Pzg3IwWEbrQnJJQw08+6uZsB7dlRPA//DPXEbwq35BuMjavLMtGlQVjAbSR7g1oxkgHmimVlI3QH
4vgLr50aCUWkboSHBU2N+FD2mSnpBsZFnw0gPerCuMzzg1XOYRQBFTeq1LMnMFRBP+exb6M4yNNJ
8ROHVLvPXSX//AAcYrz/Ic4iv4b12K3mrJ26EFTT707f/OrVrceInLr/YwJNPcBQoV8tz2HmDMPl
Y650YW26ze2A9vYXjUMrrLRtyr06JS6edo1xaM2WvYOyfwtuthaDsTBg3NCsAumndLh5VigFTncX
Jloz7waKd10GHZoAHTKcPbedd6D0H/7DJXZuVPqwrcKLuhk4IkpkkhOLivrQN80UOLyNNkwt4BiI
JQpyDvDIOwjGiw0utZ702hDBXwNr2mm+9s79eKdAvzfxYwMcCPNLum/bDbOLbZWsSqeS5P2o9BXp
wm4qPDZwbxjftSoOgNEG7xHbOCmLMylyRhcNfQDg8FiSScA4iesRDZI2tOO8vh1q3h8od+fbvjGK
X9ePxIopIHjAl4/vBySPTBMA3NqYdGrBwykzhx1w4PSQEIIp74xYx+umFiUVfDpAPUBHgPlOHWAF
6TbIQfzRl0jmwuJ23uv7cpc9g3X92T40e+1n5G89aReRFHbQRAUJIKCEeHFK9wJpsqoBl2gTOmlh
9L5ZkiEcGMRF/RQSemgVuz20AK6vcWU7gfwQ41AgXUC2Kl0SWq8MnQ40TthytDpTxzfZuGviLbnz
D9DR+ftW3KiCgwsM7LiMkJxcplodYdXMZkrDcR8dMjTyggS0Pa6Xf2lCUKQ+pH6/G27r/XBMbos/
HWaIQSQOkta9+hz57mkLJLWy1Rg8/0DeI7CCAOXy5/RQzuFZlNPQBuV3t08qezK8yjSpEiSosz9q
xlAP/vWtFkfucgtMMMhgr8V8DnT4JJtVm+R2zqokTO32YJjFbabGb9dNLE/9pQnJYRFjUyNGETpU
MWU0D2/QAPXmFmQdZblvIZVx3dqiU/7xUR1QVeKhg4lAOVuiVhzZ6mjU+Kj5E93nB+UEyVRQhCjH
+NMc8B/GsH/ApX70yaWI5pDIbYDzwRiw3jSD786ZTo4kr0GYzBMn+xWNoz3urq9wuZ9otwjkI6he
UOGXgw2d24LYZKhDiImdxtwI2zF9mjP1GOnx77Qjn0V8aXjNYZgewE5sKB520ikZEqXMx8ocwpyX
O/HhujoLZ4w6Rc3m8OrSHWELzghmI0DyF/l7GmPMoK66IYxf2W13V4AIGpgDz7yhr2iUYMB6a/B4
JQYA9wWbIgh8cCJfHjo2Esg+F7BIvowIp90hCg7xIfptK/ianvte4k4sPeMhqvxh8OjPJhATycWI
0V2f2x5AcCoBff3r9W/8gci6PJcik8RcsigK6KDtuPxZA606p80JlH9T+3fVd7eZ7QBpVOPRlBTv
o0I6L9PKCPIsVVgDcOKNVvZUl86NxaNHs6i6gI38gAD7paRcQxfGvrdZTr0+Lo6dVd1XdvGUQLHv
O+tZfR/rpeJhrODHAMWcw/WlLD/pR78TOQa+J8YfRNQ7a7yWVRbNFk8QYcYYnD19We8hfsL3/z8r
4tCcWelpOTSpFcVho0a/MTa0AwRyI44t+ub4DvgmmH/BgMDKnEgT21bLenwT+hY/GX7/gCln/Rv9
AoTIu1p46jvzi9xL/nQb1+GypCIZlqKMWXRVlEJfNrRRD90ZN8MhC5jiDd/1H5Y3BLGPLxjoWwRP
y1sYy8XVAEIUEWfkkhhNuIlWolWGSjVhzkwDzoX61ia74dI/QPeLvAKShXi1L8JLSjsT3hGV4aTZ
r71t3uRRtPE6WzOBRAIzRUBdCgDgpXMM41hlbh9XoVGiA1D6DdgaP+t+Gma8MMOIqRuheyK536C1
btLbThnywvDtgd5E3RZhwTI7gAlUT5DzYUwAz6LLRagOV2cy22Vo1TnUbwaKKGXaT6VlZIe4geLw
9RUtnmDwOQM8mkhDLMEnIuV9eQP9gcEwypDRpD2lsVUHvaqdSmI/9GkKYfIKjAlpY6CL56Zbw+lr
az03LiWAtsHjesj0MlS7loNDUflBS5p50IerdqOb/Lm+1DX3QEoNBRehKrFQBilorheFNZZhYilf
I7fV/C4iW0j/NSMCWwzBQhSsEQgvP5+uZCrERtUSlSk6noqBjj6Z+q3y/KoVkcqJ2qsYOLy0wqjS
Di7nuDaU6W+FiWhvRF77+e0y/7Uh0/nQeUgbe2RlGEPpgw896BDyjUfOchniyoPnoQ+JS1D2dcuk
tpI3WRmmvK1Gj9RqfaqGNH+6vhJxiV5espdmpKtpoAqzmyTFqYXaYOL2eGM0HiCqnqUB05sqx7L9
dt3i8lSJaSzBnYiGEOrIUiTKlHoacF7ycHK/6droDeCy6wdM1JZKoLXVKTO126SYNmryIvpcrhNK
TAjlQrsEgdYS2312OXbZJLqtTRa2XTzfOq9VD648ADi+x3Ec+XWvOYfry1wWqTBshJwKLwrIe2M8
TEpfXNq0ZpwrSdhoUf2QOVMLwKpj7PtZZYcZvzVok9E9UCNRdzTJga+cEmPDiZarRuKBfAM1ezym
0BWTVp1mDlIfNwmJUgesLH8b6g/EE48kPY7FtLHkZcjCgC9Gq3DPoOuxGCJVqywFRy9WXBHDB/cU
FgjkbAWOnmjDa5eHA8AGPI4/2ivoX8rryoY4ZnWShkzToWGZqSCztbawzSubd2FEchlnKmjhqjCi
RcoQtGkXe6TvXgpnCioD+Feu4l+uO83yNOJz4XZD/o/xYvTsL7/XGOepVcRpEvaG5Rlu74FraedE
f3P9tlH2XNsiwViexQ/3wLcCYQQk86QlxqrR18AwJeGgVpjLLlq799LKKX0rcaxdYxdm0KgAQeAh
92aYW7qZIt5fnklhHQ059BwhKmRIq23G2GRumSehTeJjoit+nryr3Ubis2IEA3moggmFThTdJVdx
tR5jzaODp3fe0RuU3+yAQJUt0GKyhdpd8UqYQvUCognoWskMNpPQFisMMwmB/T9iBtnD8NxGc2fL
hJSS2InuRlCiTMKMoLfYRfZNwUCned0LVxwf9KImRqhVJIsLrFdEiiwxIz0JR6WCnlv9lc7JyU6Z
R2jOPEt/v25u9QthAhCXNUIz6seXTg/drLZUyIzXkVbucJkeXHPa83RLEnZ165ARoL8DZjjQYVya
MUB9nWjcwqrmaTwyyIju87Y1N7p8KycYKId/rUj3KeZ8SqJTfCCVNyca9/e8I0hOFWVPIzNU3Bpi
b3R3fQNX6j2Y8AClJtp90EfFJPLl0kjKJ7sYtATP4CiYFNPnqXLSUo7QcT810+PYHecJGrHaSw8g
JC021rzqL2fmpShSZ0ieJxf+omQ3k4ZZ0So/afOD2USem5obi10JWRdrlT7j1IxaZppYa1KPP1lM
Zt+yq7uotaAbxMv9BA4ur+/sPaYUtlrsqx6EMUO4EGrO4P293GbVrQDuMOGomNt5yOv+sVS2Xjji
10shEZkRBEIQjCEF/dG0OEtTiDH0xKxbnIXYflFt+ggiutfMqTeyobWVnJuRNrFkNrPSvEtCbXLd
J7vXqxtiJcCPXnfMrdVIhyEaaJJyhSUht+KveV2/U6J+iTdP9tqZw1A3qDkAdERaKX0XYkzdoLs9
VoMaXgCy5oAaL7W6p0q6y6yi9YeG7K6vbM3l0YFAaRWQInS+xd/PvpOWxFqXNAMuTvqLseKmTJ+B
XDlptPes6u26rdVd/ChOo9OOqTHpdOdarYIYvknCqS78OAKuSZ+DStmCma/6hBCFhDg4DLnSLmbI
EabGRC6ACs+PcWxe25RFGw6xkiHi8fevDen6UjDLlxYpHKLCwLWrNfush/ZkXr1Y+sv1TVtdzb9F
fVPKLYg+RBEhRRK2oOnUm/k7pj63xKhWPgzyXQQ+6IUiH5Vfmp3d87YZcVinLt3r/Xzo2uqLU9LD
9aWsbJrgGIHir3hFwBEufU2feAaVNGyaPjS+081+R0qvACFDW24xRa2cJJhCDw9PZ8jLyXXupmHR
0Dsiwk2VT6GMx6vZq3KOZkXu8fhHbG9ZXN1DVI0gMQzAIfrMl4sz47qkeDXA6xJrn0wl3kNGYJLy
eH0PVwqXeJugYSAU4dHvknPNmrcmKoi4NjBzQzWvtry43rlfGvDhTntXu7H/ggbOxNwNhNF2122v
bqogvldAJiW4sS6XaJE56toGBysa74kB3WtGf1IHCqGl8UPl/DRtwn5XnF8QkgOjhfCEZFQ6yo1Z
gnwlgfOT+a9p/WDDFHx+SRAGw2wFho9d4AMul5RZqZUkPd4pFSoG7ux+GSK92A/WkPow9s1oyC1K
GurGR1zzFRCtgPIC/wlUxKVV28oNzhM3Dgf7mTMIW/22ho1UZu2sCeEz8JepQAbIC2t6w2F6i53L
GeO+lsaAP6i2F8X9g6WxrXmYlVsEzzxRphJ+CUDL5YKUPJssIp57INZ952QKUA1qvNThX1H9Sf2u
AbvZ9Q+3ZhF1K9wj6GWLg3BpsRjMxnYqMw4pBTJscA3u0d64a9Op9vuGvbVdub9ucaUO8k9NEaVb
pPdLIAkYf7p6QFuCDM6T20DTCUA0ROOwdfTdmLODNifBhNn1qdI33PSDoU9Kpz7qmf9rW9rgxjag
TjTG4nP6ymS+T26/52r1qqeujxlD3y3MndNa+8Epn/J5q4S7snTkBijf4ZZACwFYnsvdLptMUSa8
8m8pFGQjuwoaU9ljzuRYNJrngGWB4t/iVIPAEPt6fduXaTKQk0AmQS3bwai0HHRIOVlxY9A6LFX7
q5kW9iGvGCb6YjA7gb21AMGvXXdeoXJ144MvjxBiOWIPwIeC00WeiSv4wJQcjG9hrYa1HvtTMXtU
ha5nt9UqXcYD0GNgPlfwa6IrKzszJZjRqGylBPorVr9Gc8QjjxSl/mJMJYQar2/oyrJQQUByiXOK
F4AMDnQbavFpqssQxGPdMaUO22tRMx6meVb8wcQQ0XV7y8W5wCoDSIPAAASs3DMsuFZ3aOfh1lf7
78yB0EfHoBpWaOoWLnq5sktLUn7BbWozVDGTkOm3RfloJK/QcCfRn//feqSjWA9O7rQN6jDj+Fy1
uIQnSEK1W3ft6lownwaoE5Q5FnftPII8mDMkMHAbY8dj+2s1KCcDDU0fIJ2NYsyKMQF1hKujRY1y
nRRMnWzqUTsHcCTqXAvpbFGBk3L6UbVV7I0l1nd9B8UOXQQzTITAzwF5spFLYHmX0QSyWpNaM+rc
WjlV/yqpZb7lptN9RVUbJAHI6b6ktZ296uX4WeosdCdxS0HHFuUzMLfJRBIYZ1Sbmkf2LR3UuvTi
oiR/DFYpG6/ShcvDDHgI8exFTiFmHS4XWI5jhnACMzl19pwRz6Ht3s2SDWDsopeMhF3Il4tPh0oQ
nP/SzhApUQklzvJOuRnei5O5xwRHkIb1IfeHfXJ0HG+b/Um+eJFLIxdDTgY8l3BO6eONbVtk6L7l
d+hNzQ/AXBlHx4qtw+yMync7mp1HPGbY4brHLGgEwECDFiZST/FIxU0oJYJaA3LPFNjHcLItw68j
Ld/1AB/vR1c75mZ9UyvJm6pjGJxCHxAA8dehi0FtEfWvHekf486aA63qHSC6M9cfMmrsN36gWPa5
T4sfiLwcJxbfROSTl5+iMcq+yY3GDDVa+3bCnorBsX1tym4ho0J9UB4CtmS541Hj7MaarH3TzydL
481h0kD7SnibHq//pOWHwi9yUWJCQRo/yZa2rKtSczZoZoYoeGL+PbH/go919hS1vwcHcOtX3Nia
99oyKWXTA1W7JC9TM3Ta6NaptLAaxqPOCWQOHafwKQHg9/oi5ZP2se1ni5RKCm1PasumsGhgk4uO
eqb1NlRFcN3Koi4pzIDsBtVQgNBQfZe/bgLWIp45RlhEP8mU/WCmts/dTvNUFVpccd1ZvtYOfyrK
3jS1fzG7RvEw4bFx3uUw/fErRJcTb2gxciktduZoDDoMBEx5ru77DIRnNny8e+N5srFgOULDEnqb
Cvq1ggZ5MRDBcAx7V2VmmPFipynIe3DRYWQ1ULrmC51tXHjzxhjzukngUsVIEzIF8aXPC1FWDcqr
aTBDDnAA579ZkR2zxNqNBr2ZgInCSNrL9a+64q1iwA6C2OAlwUqlA0KnApTVIGGDJPx9T37O2nBM
MUuaqUXAksK/bkx4iBQfkLsKhB/mwVEAkYw5doLRMBDQhIk+m9yvJmLhpnWosjEAtPARpAqANSFQ
oiONOsRiG7N8wC1oAllypyo/ayvblXz0ECw3FrSAnQM9qKBWr+JEYEGLacgi0Suk5rCUv0blLpn3
Qh7HoR5qe9qb6qvWXgPGb0si88PJLzYSvRXR90ZXB9nDAv9DprZTY20ywuzWvh+DJPO63GvnoCwg
FoMY+6PTdu4WfEp+hIgROBW7aWNgBzRKspxlqaGh2SvcCF0yPZpqEqSudtt0IcH9PpnF9zE9RsPW
FM/CP4VRIFHFHmNwQU5WnBZJktPCKNqLL0nWHVnh3Iz1cMhpEjSJ9tn7AuZAloumHzJ15IBSMqEQ
MPwPZW+E8/hNhaBh1TCvq75beROMxkZ1YvGeFRt6ZuzjwXl22qPYartUa7E2oLUFH3l77N6SI97U
wfj9+slbc9QLW9LR6408ro28A7YWSm3zBzBcybCmQ3wr5IXS+6rfpc5GQrD28fBkRXxBViDE6C7D
mQ7yV8VsYRQD60dtiPe1wvdTn+3qASJx0xaj9zIVFBsKnC1eAHhkLSI2RvI0KxYeKkQwm5sMPJy7
3hv99jjsdX84acc4Cuqf17d2EdRgFGArNHlQpROFmMtF2qPtTFXHsEiLeil/bcat4Z0Fp5dwlHMT
Yp/PHCVu9DlNW5iYFfeFqdW7VdQ7OuRBmta3EFD2tXHIvTLie5b/MUb3seuy7/ZId7Y++UjDd1mL
F7tp7BIjefr86pEFQ6oSsAPsvORX2eRSo44Q0vO5PbTmsI/LrRft2gafm5C8qJlo1OFZa4QqjVBW
cjxn+n19EYvSjthgS8VbBQyWOPVyPt+nRHG5Mxih0zPoeGAytYm9iSNRdCe/j/sdsRR/Hlov2ZYf
Ez9fjuWYlMbkBhqdyDSkywqpYu3kCkKOOJndXboTMlH2AejUH9Xm8MtqHDi3JnkrM+YMcJcPa4qv
7DjmSf3oBPLCR+023Xdf+pct2trls0Vs7tkCJe9tTWU29BKbW/51DoY/J55a+gh3gQnq09O4qx8w
dK9jfsqnYXbY+LJrl9a5cZFxnR2dcqKo5nQwjvE7iAhovkOUY1cOhxRcUn162+SJT+bHgUApNwd1
WM+heVKEuZ34tjqF4Bk9mQ4J8HwIKNuSx1mA4j/87mxrpOuG5iBp0IXf8Z0QCWPPqGQmfvnDjL3+
xCFpyI7THhxeu+rF9J2f+mHeMWCjzXfqx0G5kXwuE/zLDyWPzhQsY3yocR9puAkSje2m4X5UppNm
kucxUnZm/V6kj2QAe2J+gtzYaeNbbZwEGUvY2mYcm/qHb1anuPTcbzHCN9Qcb3nn0cNnAQAfm6/j
mY46oGiSSqGrGA2MtKowV6qYMjO/a/pnazwfFtCeApsmmmEL2p4YEuOdRvF5c7CKNJiAquB0ZGYH
SoqD5v6cMrLBwyuChRxM0MMRFxGi2QLkTCOGWkmGxLDX/2ZNHWQQ6cVl613/Uiv5tegU/Z8V6Q1m
aBHXcwf3ejTRpxJNxcxWj/3IAj3dklxaMYWRJCC+BHAbTUXp/OL9niJFgqmssNOXDrfwK+OK+6vW
afYIvLG7v760lQ3EeBDoUoC8wZeT557rPs9B641PRrInh/y2ituo/3PdxEpWJJ7PoEbHfADKNVII
rqBwY/YqbnOr/q0mtxam4UztlDhVUNdzcN3W6vad2ZJiLwoCjlG4yIgm5bE3mzDuqp2a2sdW0zee
Qqsbh7o9+pOiWSAPDEQt6s7Q8ME1Zh/suLitLPWBR+XT59fjonRpo58HUo4FrCEf5qLBX8III7b1
kYPw/Zepjinx8hxSmkBDxcoWBH3xKEcMBvMCMLeCGAF1t8srpG1RNGvMRgvBKHzjVE7gsol5xqwS
L8ETue3t16q2x40vt3ZtwiyG/tChwICODKRL5jojul1roXKTHougfOG+HjR+FGhIM08q+GMtUXOH
LOiWsvuK0wiEMWizoI6zfF2681DnBYflBBDS46ALaUdmP2RN60MB5D/kXii341sK1QjweUt1d8gv
dZDRi1TU3aHZhyQp9gqbeIZGglJnRxd6e5gFM//Yc+Qzln92XhQxWozJQXQbWvaoV0uxTBvnronw
R4CPLV+POi9S/8NFo0M+AqBYkPEDEymZwMQuzzrUKYBVfGitV6ugnz97MIB4Bf4svBPkylxtUE3p
AAUJpzi5adX0tzuafp3PG4/IlSOOhoEgPAFzNg6gdBAmRbFZgnGeMDL7sCcxMiJnb5KNJ7ixvMJ0
4M0xfWSAiRrd9MvjZnUgC+q6SAnRuP8zWdaeZM1Ga2LtRJ+bkCLwnGo1RkBjNUxN56Hl8DiM5vio
hPm2Se7iiJ/yrnu5HrnWlgW+IpSJ0AbE5Km0LGPQgcQpNT1sFeap0VuVPF83sHZq8foUKHr0lBa4
uTxHb2QaoMHEImdn2JNfo9ru8l9uZe6vW1p7LuGtBzIzgWNCD0taSyKENm0+6mEFYoAK0JfBeERB
z92rc5n6KVAJkKGwUkwojzQF+kjVfRT44897PR6dAlyJTowNMOClo4wzMXhuci0cml9qD9EGK/XK
bqNIs7KrF0YkV2lYbtl8FkaAtQUpkzeneaBmtW/YX6/v6oqDXFiSrupitBpS1QxRInrpsxtq/4eV
4FBBQAnVGAwNSitJu1LRBugthm1Mn1tde6zycUQbusw8J83j4Ppq1vYNBBLgkcQdAgisZE13oM1T
WYMaImbdqC3Gc5JcY4dWq3sPiH1no3m7snno/oH8AP/HaIzMNKDyRkn7xFXDvFBsr1RBlUWmYuMx
KRxKSq5Fi1FHzoYvBZD2pcOBAcieAcdRQ4O6/hS9jpijrsetubpVK8B5QTEO6FCwRVxasfSOV7x1
1LDQX1Vwi6bN0eEbvrCSgpoQLRBlG3SB0TW9tMETmhkFsFChPSs3czeCZRYPlO6NpsQ32UY1fiXa
nhszpQt+VrVYzVAjDEvgr6xs746Dz7oEqD3Q+I76Id2aXV3bQXGXo90HrAx8/nJ1ilK43ah08L3S
8HUy+pHyEOtbLKarVoCvRTcD0Cs4+qUVIAWY1taFGtLBmXynB+ComvL3pNA2jtKab+O2wosL4xTG
4gkUA2dh252jhOVQshP6p13lGcNANu6PlfUA6IPyvgsxIzFkc7keu+iaeYgmJdSM+DRhgCiPu53a
TbvrgWHVDB5yYo5NSAiJ1Z4VZPLYJLVOaiW0OP/Vm6gL99UPqpkbxYSV+INwADuiFKwDc3NpxujY
RNicKqjKjvc9b3yVZLclKb+hxLHFy7pWn/1QSRVj9OjMy6n6TKbIyWiCNYX0tntNj42PcZRD/Ycd
ewg9mn+h9nAon62nrZKJtlIyQbNQmBUYX+AtLpfJNKXISq7NeB77UViclIOoIhr+9FLd1wfrQX0a
HtLb6Nn9oYIDyfom6NZ+X/+gK+6Jn4DnmACUoPwufdBxSOySY5QipJV5W8ToCyWggNi467eMCK86
8xpLn5yCdfOMcXQkNXmx76Y8+PQ64ChgIsHzFThOV4qJRt3XVeQiKcTIj1/X1M+GjeLMik/+awEP
HSkQpjPXaeHAQpNFYZO2d8AcIVNK67+9WW2hUbeMSce5aSC00btECZMonKdXpe292Xqm0d/ru7Zy
nC/WJBz07MNMatbjBZkCHIjp0ElNdxYmY4FL3V83o4rdl+7eCzuSo9eg9KlTLVFD83nyzT36f/mX
/mdEvV/QWd5BUwUF0jxQuG8A0VRtqjysm8csBfh1AeSTe5/KVJocyh5KqDYRRIvMKPOQ3z7xzDx1
mYHePP9DGyDrh2SLz2V1gzHhBsg5ThkqAZcbPIBUc+jFW6Uh9D0v0nstzd+wGY/XN3jVXUQxCl1l
ZwnuAO9B1AH3oYQ8Ib6SKDt97EFhXexprW9cNP/D2XctR45j2/7KiX7nXHpz4sw80CTTKFMpl5Lq
hVFVUhEgCDrQf/1d1PSZTlF5k7c6ZqI7OspsAQSw3dprfUHvI+VGqv+XrdllTiwAJ9QRmymHFvJt
r/OKjeaP68iPIAaFz6n6/bu0SG104Q2ZBAltZAt4rCA4/XknHaFWVt8aWGJdrIxeP0QtX4irLn2s
KXGdPI+lAXr02YQhQOHYdKa8j8A5LvVkUj7ztO73fRuwbkB8o2qB1tscaE5BzCYZXMh7CAMc+055
B9ThUET9tudLvPqX9gyQSHgYCKsAIjJ7FFlbM7uDeNK+caSwapMQ9IELV/uSCVTWEI5OCBTzoytx
9oJ0WYUapdSNe4NUu4rqP0cFAmTXT/clwATotz8Kroh6v1R5YuLIRKnTcW9+01bEU7Qn4jOPN54U
5iBAI+XT0uzfhWVN7VADangTq6o5e7CSrrBtDIkOe7NNXUHf1XYp/71wZT9ZmH6Cs42DiB+oYWVY
iOrUtaJNSVVPiRLP4kvJ3NJaZseagGw5NWNYSrJvGfqw/dIgw4V782kp01LPlqJFjhoZCQzI5ksK
hSxzfFaXpiSXbMzy63IsHaczzGFfIoRIaO8ZdAwKsSTT9vWroIsGtjtUMwEdQ4X/81LqqpTrRMFS
yPDcaPQm1cVWycYbI3m7fqa/rmcy5ExjkkgKnPnQoo45K0yNa+hRym9SrXsO01wlXgL9XChDf1SB
Ab6Zpo+sD8d89mlGc2AxWIiHfUefU7138VKEZlK7+dhscnR/2gcLyXapJVAZH1Zy2gVaDESShiJ1
U60qW/jV+HJ95RccyKefSZ0FUpLcO2bLbPxMXutXGzXQf42+AIfUCGIzXDY3P1aeqnhL3eSPUv/n
KASGkZSjuoaeIThIPn9cqVdGVonpykmmcuvIYgTDSj3e52NnoX0thuZtaIz4lRu1Hfk9hmVuwG1U
dhgXSc0wQkU/HBtRHZtYT4+y5PBtPg7WiwT2AuqShhd3qlPmthcPTfPAza7/RUaZP5ZSHx2UHh2i
tExqPYQkh+K4Tt4nh9HpupUu15S4Vs1U2086XTjhWClMPNZiJK8gbEBAlMml4RPUj9+SGkMiLW+l
BIA4g+4Su++2taTk2w7Pc+emoEa6Kzrgis0o0T3S9jJU48y4/2Fg/Y9KkzSraODsRceUeO6KXmIs
UDvdEr7ttM0JcBhjV+smslSztvn3zpKT3qXA5RzqLtJfx07u1ipAY6eGOexWyBKIs3nacAfiQU4N
gg6bR1sB+MquU8Zh8NKaNPgnejAHC7NopivBJa01YpXasaokQ92N0IhnKNyr/HYwCj1ZRVYb5ytw
xMixT+Pcajz4fkz06nbd3hvjaH1PjUi+h7BF/VKLytpTk0adq7QGP4B7nVhg8hbpYt306zuK44NW
M3RtUTm15+gygwoLbEx0AKkyUvgqqNR7ByKEIjrkw7YuzRU3fnVdWPcb6NT5hhNmS8xQF1LVTz/C
HHM2DoDSoOUyXR3ntsTc5D1bj26/hjpUWrsW+EGbjb5Ow7hzZTDLLJTp1MnrzS8QkiyEmDJCsC+V
4zISDmb+YL7SvCaQMbOprFNQayRBFZSb6IZtYuiUkW8WNF03VevGK/1Gdof1Ukvm4hNy/oPMPI6Z
kIo6IJTeN+qdSDUE7re0/8XqE1de43xP6q3Z3LLWcushv2s14VUtNJ2dBMSDS4Nll07F+Y8yc0yt
EhkV5t3hMRINo5egg27S1cKL+bXghzbX2b7PsohCG4lBCZYrKa580j0aQJ/3Q3BzDZ4/T1Vd1U2C
7oe6XnozL60OzAc2Dj2KcV8qs3LFUvB08H6PfqkZNENBdzGJkoXU+tL6LDQ4EKpifgdUqZ8f5g5E
C06F8e095HdKSCqb3WM73oK/xY2BMlrYzMm9zA/xpAUxacJPSd/MxZdOFsmlnPZ7w2199GZvJ5SO
FhT7pRjy4ik9tzTzN0CUpCIb/rQEF+d19k1vhJztbL8KFC/2+EPV+Cmb2sALq5xWcW2VswBWG1pA
WrQ/bbcb5Rnn353WyR7+1hk529DpDJ3FGMAVY5I6gamWOn7TCU/O64UDcqFnBSKmMxuzGBaHg/cG
yOz3WZxtZI1iVBb8tmqSHG2Geo9Md2lcbXXJuBvM9LeTa2S8Ew2sgfMC3PbsdILRxYizzu72ag/5
kDTzkG4HOoFqnv77YMnPpmYXnaXxIDVch6nYBAmbFhak8q+fjEs32kFy+9GfnVS4P38tRkuZiJaN
oLUqPbMp3RhzEddNXIhtJx6GifMY82OAZX420SatYw1yP4Cje0RRwMAgaAepWGnhWbwQq2O3oK1h
6SjpoDn72YzRgHcYRInIa4j8pPdD/CJZ9YomSheaJVnC4lzYN/TdEK1r04zhF4r6Ie8hrWo0eIPL
xziqwMbQLWzbpfVATwNLsYBn+EozbjUYlmRsANrH8jCI5UKGQpfswBJxeP0Dfa2HTaSgyD9APoo6
+3zormdSpuZTJJNs6Jpuacg34L0LyYKZS+cAxwDzKZCIBhpg9tLmSs3jXjLw0hqRa1rPZV64iXi7
vpYLuEd0b/B/vObAaEAj+PMxcCCzLjLkNoiJuoCPbhOyfe3yjRRi5GC7FHpcWtO5tVlJhTSNKWGK
rt9rFO+NIgH6WWueYJbqLaxr+rlnL/g0sIWxbcDTwZQ4sxTbJeP29JEgsX2TvGk31k5C4gZYqbrR
Qs694qAF+lqt3eSJP183fuEoIgcGUgseH6N38yePdqmkDU487IGm8Dry3FTf8hIDB3SJHv3Cdk7J
NqRXQLKHQYPpBznzHaSNogzEf/1eWJy6siU9DLX0UICY9PcvF+BYKmD+mDv7WgLuRlunuoTvVjRq
WNTpA8TYVqCCfkjy8uX65l1cEz6aMTGeouY7/frZmtIBisII2fp9CRUy+ScrH81hqSS2ZGO+b0gp
wToz9PsoaX0kmK5tdN5IeXB9KZMz+HIGwWOGbiwqPF+mI+oxISyrYcYBy4jLad/5LeGtB8Kl2tW5
dcwTtV5dtzk/ezgGKNJjog2ksQg659xw6P5bHR8SfgCWqQlaxYHoT42ZXTgr0JxHRYEC0HWL81VO
FnHKJ7W1afh1DojhsTUOrDTSg1pGYFuVmhakTnEeJyCucjLFLYRRPNU8kX9et/tlhOjD8ESCBzU+
NLvnGJg0JXJcJ1p6cGrl5wjFnk03Ns7GakSyzZ2Mr8Dx7NxIdmRx17LzNGSYNH9Bimot3PeLOzDd
i2lAGcDj2ZGtErXjaS+n8Dca0HsoUNcvRW3ZL0Zs92BB6XUauRZ4U8vfPGAfO4CZVLTtpl6/M3nd
s7vS6w5V2NhhB1omv0RpbWzTTNibtiqHnU26/iDhhPy4vu+XThhGQgFsmfBHqPV/NlpZVEaBREoP
6cC1G7kR4nGIdWdbZLx6chxpqXb5EYmcX6NplSBeMVB3whwVZqs/G6yBmOkdju8M8ZB8nYyl5Veq
/qhb0tqRNNTYPvhPIm3LaMzc0aHcVZu4WfW2oqOsofeeDPiZ3wJgjFH8W0xKNaFTCeFWYEODOG/5
PgK+1WvKhoHMF2SovEMAAXyLEQOBF+XStyKV76qyMj1u0Bx/mxMDDqVw/C1WEcS2UbqRXDkrUJsN
e8doGk+xoTWSVZBC5b+0qg4LNtyYrfIEKmkfo+PvaZpJQS/3LCzkqPdzUKX6FVOOsens9Li9I5F5
1IhxSFl11xXUdpWSdeAulVY9goLAESwPAIhAFdKmj4oCoWZw/XWu1VbFo540uie4Jdyks8tAN+J3
YtcnIgY5bI3Odnku97iVVrrW7TxbiTEHTYBcdCtDDD9Hlj6PUhowGRtb6T444wePmc1bmcXN1Bre
clLukLP7xiAzT4/lU6UoaQAJqaVAeB4zTt8dJKQgLEfryvrCIJij0lUlhcQOeF6HIKliGgIC+NvC
QpMVILWmBGkqUM2O86gLFVRlFjskUMIcQBLaoGehlay4z5WqXGL1mHserAlvFXo9mOjE2Jg88zwC
g2gYVtfYAYlK9qyC9SIYqlakrs3lpdfhwkWd0GATFRmu6ZeGnFI2bY/KIfZP1nYRSjhQn1lxdq+g
7Hb9SbiwKmzeBPFFeK9+oY9Df0lrWsdMDw3DLC7j0qmR5ScCUugFQ/OobjoSAFxMOl4T18I8JqZC
alOjGvHgUdwwiAO2Yaxq4i3jmuQ5CqXbolCh6EPbeHN9iRc2Ew4VaHQoAsOjz51NKSsMiCos0UiY
fbRo2txCO7zYZJnSPsZ4wFbX7X3J2aelon2G8w8OGLALz85lW5lZ2ZRNeqi1jEJq25DzbJfpk0e1
rLg4KS3viV/l+sjWmdWdoqpCDbkp6oWy5TzbmU4sGNgQvaBuKQMv/vn1HQaN9YoUJYfeVHyjk7fA
5XtFlbopYZ4CIebO+NXmS8S9F+7+NA6Ik4uBBnSUZmmJYqeNnMs4u0k1KoeRG8lNOoFur2/ypXNr
AckL4A6iCOgHf16bFhW1g3crPWSazZ/iylRL1O3BoO5hwnZJmfPSCcLRQdINRzb5zs/GhpS1ldyn
6aHqZP0RHWdjT/omf6hjEW26Ql7i4rjw4cBdDtQcSnUIauZ8CqCIl8EsnqQHjZIG42yZtErUNpqq
+86bIogC1zbkGxlMuwDctkPjX9/cC58QmThGnzX4bpzg2Xq13OogTI/1lt2IhyDHiMyTVfS9uZTq
XdzYM0Ozs2LaHSFqA0N6SNe8D2LrgW4dr/cUr0WpUKAM6tnPTPaH3dJUwMU1ggwbNH6ArH7J0flg
lF3SYY+lFnPkEGcs0S+6vo3TNs2jn3MvOLt/kFeN8H7DhFyKrPLawbSYF5E6WpFoGDvPjurskUAs
pV74fl/wddPNP7+DsxSaDYk8MKhfHaY6B4T9wOXimoYPGbPkVgpQdfXLG30FLQDoJ65SbWVme20M
Hd1lq6Vi8IWLih9lkhLH+BPe4dkm6IPaJ42VskNOipUiQ06tZ6uy+F04xrRi3JfpUwLMBwaUz1cU
k4lErYmUHGo9uzEkLax1+jf8CKI8GwVRkKACyfLZhK2zEjV0Bg9m24nsqtpY+QJY0VCmUYkERiQP
18/Pha3DLcQrB7VZZITadITPcoQItWXHgfD2IXfowCEhatWvTdHkBoYyRcYXDs0lBw2+IVStgDMB
If7MGnDuaW73DaxJUu0THh0jMdyTJHrOy0j1zBhRYq2K0/U1XnoBINQKolegK9FnmfbgbI1AqKm1
QSN2yKSMM3inQXUCm9spBdsC8P1AKAt7qXX1pXQ2eWiQGE+ckBPn6zzVzhqd9GOLWM4uFUysY7Rw
Tzune00Bj14TJ+U3eZqba5JDEDNymFh3ktzsFV00ni3XSxRFl/YAPSBA4kBQBDGC2XNLVOp0JcfO
D5lwUo8Te3BW+BZ15vMOEYPvqLWW/43PjaEKSJ5PZOIIMj9vvJoCSc9KwQ4IYelu0kYPtZIivTLl
wavtRgn6GgL2bsVN9jd89wQAQWcDB+2LOM7Ae4HqCmOHvihfUxEdtbyW/A4aoQtr/IKfmr7zmaW5
RI7EFJs6NR4fEcBnxl7yMw4cz7xVVzEIjH15vZQkXPLcAFLjvlpIEwCz/7yrqWOlit0n7EDTLN71
gJf0RgvCMAXiHTohReM2Y5NsZaWK1inIgle/f5vOzc8+almqLOFFxg6jQuuN3jadS4EeX6F5E+9k
FRT81+1Nb8LcwzmoK4JhC4TazhybmJom5ZFO2IFhqjRHOxbskAtO9NKzdG5iujxnD8Q4GH1dVTDh
lKniU1RJVz3i/JVVFhm4cXXDLTB16ylQY/3N9tfH4QGGENXgqQ49fxAN7ByISAqw5RUEAHTagnHQ
xcSDc9TzPgoNlS81di48+NMAPKadIHmM2vDs9Ni5VhJCpoDBQl7iDqrd9z7rnfy1BmAvWkgPLuws
HhwD0GBkRfiIsy4FFFcqCLLg6bUlwu6jIVP1dZ2NQgcOpeeV73Sj9irlkSncVkusp+tH50JwBGyw
oWOkcAo0597UidRqqqgixW3RfHRBtAdKWIYKSOJiGq9jq6bUAbPN9UqyfnOOEh8WRV1UxfGPaUZ/
5shN8NKkEcEtGewYpRJFEWmI40QVd4jFVEjIhPhhKIkQnpk7v66v+8Ku456oeOwxfYN/z76x2mQS
czhOlQqt+scxtisQgSdDvSupNq7MIop+FtmIVIPkCxR0F04XLON4TZQOmL6YLTurdS0ydASFsjBD
0Y0vVeFQt4H25e9f2Uk0FD4D6RnoHGbRJwoNemNRzg7cdBLNUzUIlXmENk3sEgGKEJRLmN6Yqp+3
PQS+ru/vhScJlWyEEig1TMWn2SobECykIMJNDjwlKNQJrXf1iC2x7l88vVOLCLy/KvC5009x9iqR
ljtyliDcTKCKjLFcvx34ztR/ZJk4QpR9QT7o4prOrM2CJAvisgD3YU3EBCOH1CS3VTMo/vWNu+C6
nEn0adLqVREXzYx0OIR4EOArmzTS4KfApPZq4Vps6rJpoFdqkFtplMcHUK6SwLK4vvDcXjqe6AVM
hGkgNcHT8HlLLc4hPNLF7FAOaTS6ow2csG8PNntrMPm8BDi4FBpMoQcKiJj3hLji7JDKgsiDFpkJ
gi5Z/152VWqAliCWd1GWjp3btsSyXHk0R+ZJcjJBBqwBSukErJFrTWIoTw/qkPpybKnSwhG+9ERA
vhJjyriuBlgGPu9EpLHKLOohOaSx2h5kYooHlvHixhwseq/b4CU1uohuOLpw/34i/s/P/r/j9/z4
b9ct/vU/+O+feTFUNCb17D//tac/q1zkv+r/mf7Yf37b5z/0r9viPXuoq/f3ev+9mP/OT38Qf/+f
9v3v9fdP/xFkNa2Hu+a9Gu7fRZPWH0bwk06/8//3F//r/eNveRyK93/+8TNvwNuMvy2mefbHn7+0
efvnH2BHObsO09//5y8evnP8ucc8i79/+f3v30X9zz8khBP/gDNGf2zK5tHFQAzSvf/5S+Y/0C5G
GIsBedB6Tn1cTDvXZPpjxj/wu4F1xoML8P6Uvom8+fglVf0HqAiAJ0Tn3gLcXlb/+N+lf/pIf320
/8oafsxpVgusZfYa4VUHh9uUtwE+gZ71/MDUfFAkCjTVs6MDw9wXrp4ad0wx93aRriVTAl5oAAfY
4I7Jd9rkLut3RCUhGax9Kbde3mHkI5PqFWrnXixtyjQNeH9j1ONDCvIwLaUehgJWIwCeFjEXnp35
RZz/8NqsRxShqG5HalI/Jxv9F5AZK+ZNBYqpyV+HdJV4Z9/1z80736zZM/enObR0p5kaMCXO/G/Z
EAAZKMylN/FaW1e7DkxV6XYJGzZ7zb6Yme74mYOIkyQTVQEz7Vi5EIst7VuFn64vZU4c+MXI7KGQ
YiVuDYPUz7Xf+v1jdSv2oLfcZ2tIX+Wu6k+UjOXSmPLMGc2Mgkj088os2vQgosDKCtQ+m73cLbUk
5mRvXyzMAtMpJ7fgsuvniQ8R7TXoo2xqwAare3udbck2/juHAoM8QEfgf8B+zOsBCEXBWo7I/kTl
IXQkKxQQjjTUcWtZ6Q6aoF4ihi1oXRbOIm4oNussgZqWigIrEMWo9iKKmMfgNaTA0QgWzmnsyE3O
ex9Q7ic5kkKHGS63wQJJgF8kwkf1xR9VCJ6PvwbbcUtr3Ct5dJTFu220Xl0qXl9kAY+Ji67KK+ub
wImrQymV/iDJAeXWWmtLtym/a+abVd7pCfXLcljbExNQAmdGkkM19kGZqpIn2aZnjrLpVVH2YgJM
TGozqOECS7X1TCN5osTajGXmafGPRq12Sdt5hojB7+1sBKO70WLbLHkUkI6U6iIsNOZRDoKI4Tkt
q7VafcvE3m6KX0Nav3WChJJB9z1xbkyiHKGxveOKudbL8QHVCzd1PtbtMZsf2yx7UPICKHM4aEfj
pmvQ8pk3FaSqoa2RChK7CFhWdodELUPE4toj5vbtGylJ14YzbFXA7bn9zalMXy8hv0fp3oqbHzYH
+bgWta4Ys2AAhZ5uixx/t3ZSHRQUBbR5MvNdr8haqLHsInRAnUp9HHLFrTC6oJp8kuXGfO8xQeu5
KG7SInLxl++SmAai7r+ZZRNW0s/GqP0c1S6MeqjrLr0drebBSNtfUlWvau6UHu2gcpk46PO2qPhn
9e0QyzGISYQMitw0cUkEytzrb4g6XabZCYQePHAuKAR9tIo+X2cOyqQKBCzOSVMQc4UYXIi/D3cZ
JhsTPzoqByW07sAQahSewYPsOzuqKBIvlU0uvCmffojZQzaMiawh6XROssW9WDt05vv1ZV7yMucW
5pUgQUHhD1oK59R5sofxEI+/txi66fwxyIJubS3k1ov2Zm8YqOotomeac0o25AZ7um5CurdvGt/a
YuJ3sco+h1xPD8mn9amzz6hAXBctSedk79GOGgJrxYJxJwU0ZDfG1vilusU0n7DgvOeDEV/MzrIt
tG/agqArdSKb6E71SpcFCfNYqLvltwSjisVaYMWYzHiSbjoPaDDuY0I2XPi40+KunOF5pQbMGTpg
qli8HorvPOjXFDU+J5zW3O2WAogLnv3TTs/ylF5PcuhD6PYpb0RAe5AiJl6emsHCmpbMILA8DyCY
yqoqgSTLyVmnN8qKg5yBrIpnGpZ+vmmOzI99/fcKBF8+5iw06lToakS0dE6lc1BT1es1C+XDJa5q
QDMufC4dUAqwtyPRBF/b56XZGDUEoS0+lxwlgOqY8Y+MkPfSEe2650nnAQ6cexpPcxfhpuSDanaV
jGQL2T6/6oybZKieWpttiu446mwTVWJfDZ3LjJfSzMHxOcDdHSJ0u1O6IV31oyOlm9i3zElTFwNf
bmX9SOPWVTOIUYDsKem7zSDMb6Zibiyb+fmogX09Ck1eQ6QXD3csnrKye5OrLvIIxuXdBHNbGKjp
7qmm3USUroH9UVyVDmGSPpjVt9oahQvvcE+Vzs1sdTs65XpQjcR1+jGwjMJVlZS5RstDuYjvU4Wt
dCcN4DycgFdxqFZqCFavMLJA3QqIDwL2Yhw8eF3h6sx+qztZ8XicQXsXnDS8j9ySsrBLnpnCA4f0
6DTKW6MZTxqowIlerW2HhM2YvcQxWQ1pdZe1XRjn7WNNpV1lxj4B5rrrOrdTmF+OcKKS4XVpsS7b
MqyifqPC7WganIAugpYVfkcL9IOo3w0nlTYunGQcYRJQUm1Xyn5J/Hvddb7ECx+AnIcBPdwit7fV
wMDaq7oG0Fc0Uo/jAE9OkjVLbF+njeeI+MYUL4oSB2OW70UCNSUDkFUAeVRnfDHs0cWIm6vJeUC0
yDNl8ES3bF0Wrxl5LegaVB4DpFpU+iaKR4DnQ6pRd8wV8PVnvtklnlQ98io6iKw+WvHRjLKwEd1L
apvHkurrpu5R5xzTTZyJlRbLgVRDGTKJfkGR7GkwJOYO2c+hY4dUxlQJg0ZLXOxyRw/UCAA103ar
WnLRS/GMQgtGkgUFc06SpD9Ta9wkHQk7HqFoTba85WtRIS6zm9SFiuKBSdTVKnNlcvoKKspvuSoF
YwHKroYc9bTcUbVZp6K+B/+Aa8XlqWoBioQahwbR6qiKES6JDYifA56xsM6ox4fuUUqKjZpYbzyr
QXJPHkrnvtJTyANB8W8Ms0zCSd7E2pteDH7EnnRDuyua+whEFB3CxDz9YRIatOLI7BfK9g3qZ+B8
d/vyQBTw+moQLtMgfILj1VbPJu5XZK2gHI8wUj0Imd/2kuM1xejp9I5WENlM6FYfope2NsAI6WQ+
M3bF8EjqF9vqPehWJvR7ZW0TDHxS5ybO30pcDwimxdp3Rd4YTo8uFKKzdACHtn0iBGi+0j6YWoUL
epP1wdhbIY2TVQ4Rw1G67ZznjLZrnaLj3TzL9mtN0KSNINcS5XdOH4r8vetPjnJKpFe5s7y8eE6J
4dVInu0GJKPRk2M+afyHrt1UCrDnW8kG++FG0XwF8zd5/wZ4xtYhR617HQVzSynH7BsuOAuKvsVc
ZFLspNFZZfbojab+CqoZ3C4gDdU6fcULEzCMyrJR/cnVdwwOJdZGH1417QWoc6m7gf70yuDHBM2w
cngT0XcK8KNtUbcbqgNgNIOzIWD3J2rsaoCEdPXPupbdouvWYwGGviqDKifHfr3lkg7NnNj2+17y
q5r7VNieVtQeZzc92kGKORIvEoIH3CS3gLKhGSqCOBdBxqx3FVMrKZ6voXuuJBD71447KhtT/OpV
MObcmPa32MF4Lhduqu4E/xZp3FXGyM+iXx00R3T+lsZHq3001Xu8IK6W6+icrrpii2byrqmrPaoq
P2qceqWmuz5RVrGcbTLmuNEwHE0zQ9Yw4lkbwqzFs9lGK4VsaaZ5iYWwTal3JiaHde1nWoVj86S0
N6K80apdm6wNbZUj/GdUhm6OtLLkddu9Fm3j18WR8FPP9oDUacO9om0jp/TbbCeVIUhDTQvtbesF
ivOkReDQQ8DZXlUldWvgNZUJ9H0XKc2uykJzBOl22buqftORBzN/HfHLoBLaVjWmU/UCPOGly9Ub
wwA+oH9Jsm1Jd1r5aCSvhnyX0sIdeGG7xNF9k8su1++RaimsdcsSAq72SfBedm199GV+NMYfiaY/
azq4U+KdlRVhO3FZK87OtsuHBh9DBzS9lsuj1Y2F24lDzNvGBe5MBnt+ucIbc4Sm49pEImjIWuiM
9rM90HI3wDcFqPdI3qjxoBwZXlqmFQGQBesBKb0myiDNf4EGwCsMNEZyoGUd5lrI6QpZfyFVu49a
5cFGwTRJWCD00Sul+JfU6Q5oIqtXK22lNTS2Qlvbq+xeozQA1YfwYs56b1cWniXnzraJ4pPdKhu4
5VdrYgkbIf/MevlAMJ/VaPVdOyAH7rIMfYrO+Nmk6B7kON1IGDB8q/k9qW9BwjD6zHodpQaIdXIv
2+gaCbD54MFqxUbrXwez84dcveOQpKkKK5A50kfFCIy6n+SogD48GcbgJbkKatAYOd1jUyYrsJXs
zETyCbjVFS3sSbWyU8ePtSjo432K8xcnpd+lLKwqCiILqMkBmJxE0rEp7KAAFtmVneiHrDQpkM9m
75lER8ujMV8WIsUpxp5Hv2j/TXySGAf7MqsAVkdBe7mYUpsuYLtslay453jpd6i4/Ii8fCEynVWn
P6LEc3OzKFHTCGb10VY/5dnJKO44wl8nhQfQOq+uEleFG72+wCnSvba+WSmtAjhiTHmMHCOqvFVr
eVIKRx0t1GIuxtuo32IMAEAidLM/B6U9KkDIwwmW1dxz6FqzwXH75Mf1pVxOC8+szKL6BER1ZpYh
9DVupzqGl/jgHftluoOvCOTVgGEdr1u8mFmfGZxtHgebT9aMWFZCOj82K9AXLtHFXypDos7919bN
svcETBF2L5Bb62FzGoLhgFTFl29Nd/RUPzuoLgm01+vLulA3Ozc5J86MJXvgGVRHYdLeamsWjlt9
VYXW5rqZ+aDKv1Oiv5Y2r8+1kbAqobbOSfTDOja0h16h4UDrEFJxG0WGGrrzWLfFxoAieir1C4nt
HMf3xfyUSZ1VkXldCR1q8/AJwK8gpb/PVoj69WN0bMI4qNfsqQhGjFOjoCWv0722YWhZL9z3yycI
c0kTwgMJ2+wE2dRI+Uhwgixl9FrzUVkmmLh0w9Eo+Y+J2QHSzEFibRvZJ7t3ebWS2AoHVYfYRj4d
JOQw7CErvcHv9/R36bX+3OL/tf2Fx9uWsmpoQS15ytJbx37opaWG9BwO/sXCLN1NewM0gxwKAEaG
gqhl1yCurUDuSeDp6heMxzzHpPXaLkMFc2ngdY50+2J8doIGVR7SQs3gHLb1TRNOU5Q/e48d6zD2
m4WHetHYrBqUNxGeUIejgBDYoebnIQTce296BchWP4wLT9sHX87cMfx1bIDwn92OOOtbSIw7p9rv
gupNVO64AnMq+gUIwnQXYjTHybrsy5nLHthq6XW47DL+Ojozl9GVdQaIi22fVP2F96nX5Y+sFAt+
6f/xuv5lZeYyMEUTp1oDf5tsmqD31WBcO0HpQ4EunLgDH+6WirHXbyNEdz9vqwBzk0yBFzoB8u4K
W3iYz5LTfKUlS1fj+tMCnrbPlqwisdS2d+wT54fB2WNMaOFEXq5P/udlAc7pswXATWx1yHD8ozTs
gng93ggv97hHlRVZ5Vuy0v1xWwdOiNaBuKU+kJ4uhrHerruRhYPy8UKcPeN2H9WipDgouv2iWzcY
9LWrh+smlo7Jhyc7s9GaUdTwCnvZrjQLKdOtsRKhhFZqmx+4EZgv4HjaRUG+XrC78A0/3oQzu7ac
8kLm0wODwnoJB4XEG46/9G1X82SoCEoLm/mhTHbl2n/EWGcWY6TsQw8GBlx7cmwQ88qBApLzO/0X
piEe08fkFQw86uCqe/4dGnihHHRPqnDHNSL/F8X2oCKbUK/TvU5sEJETSBP5srtM3Djdky8/51ln
5f+Sdl07kvLc9omQiAZuSZU6BzrcoJmeHoPJYEx4+rOYX+dMFVWn0Pf9dyON1C4ctrf3XmER9wE+
601ArawQhvcvsd1vbE1sVfN3aotd9l/WbskizttkAmYXuUJIdRgcmJrDCVhjQJ2uLPf8o6991CLE
q40iCVXqTWh8j3dDo1BHheJEXRl+WjW7MrNfTTV6igrznajdh0XHlXCoXoxOR7M678ej1cd2AxaS
cqQjzeSxxnCGlnnUkJ1O6GhQGu6ES8eo6Rb+8D5gsF4Ljai6EXM1dWv1v/moeub4Khc3wGo5PQn1
+GN+t+QAGzaW8OSk8CGTuTZvaz97cVc0aWyWvEPij3f2zSQcY1ve2nemj2Ktr6Au7YlN7JOnteTt
cgJ7NF2L20MByRpyjngc6hu+K+5zdzYWlAPFj/f1ihHXxSh3NNTi3oBOU2wLoSECcR+06UCWXhqV
rU3kyijm4s6QZBmSixEeGyLIckjq6n40OrlPfXKj7Bt0855Kr9isfdvK8pmLe6SyTalBw8AKB6m5
sZBlK7nq9DYQYgA1rhyxi2NpeIYCoYqu7BKeOpQ1hwxyY4fV1/BlWpvJ07x8w37yg5wGkwvRjefy
Qd6uEXUub5WjcRcny+jRcoombBXTvtX1Z1FBJo+ro2cIeVPmjzYkzezOsSxrP2qvK988h6ezsHI0
9uJ42DVcsCNZMXFPxw7pNCcr1Q0m56eUP+vqa5x/CPo91DdZ9hzRNeTj/GHXBl+eESuFYi3AsOHQ
bOHf40eU+SvfN4Nirg2xOBukNgotLTCEvLf2CiSDAXLy4y3bryHyL+fgRzO5OB8lh9tt1WP3oCO7
mXbRTtmM8NadH+HrGf/5ViVQaoH4DEQFAGVeSorBNEAvRrSkQgZlqB5W5W0CiA69ZWuG6Oen/nSg
xfWm6rUOkYEM1RkiO1yHbGiRbyS6ksycb4TTURaXWydZ3cjTxgqj+ptVYWr+M0sJPMZO//7ihEla
ymgD76CwKIy7AaI2al+5spEe1L7bwktAVteg2Oc5yOmIi3PFBzmvElLAfQ7uOiJRd40uwjpW9qKq
3qp6rRP/B6R7us9Px1scpT7W2NQRrNO4n/MybUvg8QzxMOYKGc2HjfJIX9QAuDQgCR3Yr5b+wJy5
bql8KPeSt1bUW1vQxbEzwdKPEw0Lij6Wpf4a9Lfr5/pCgeb0exenzVCiSEbXFPU8B+KbT+YB6oTp
a4z35m11UJlT+bCcvCl83Ehb8Z25yo5KbrL2Rlw7hovbSY9iq1HUAa2xdgD6qXHRsLuZcurLxsoO
XtlPy5dM1ZlxpvWjGfYAGEYiBdpp1qN+AQoEcNI1n/KV5Vu+aQxQRc16ACyvIOpm0naQRQhWFvA8
MM8LCJUFYPAAgFpqFqVoNVsmNDX/1BAkw1du5G80qmPuwiEq9oB+hXkpvIbqB+DDdcktn2GotFZI
uJDUnv6KxbGhmkTbTgfygu3oNgX41pluKtTxq2c0iiD2OQD7Ybqdp/jcHz38nOl1BKqXO7bkRHdJ
sCZgdnmZ/87K4twwmZmZYedmyIEkUNvIsdTOE6YNFGB7Nw7m0/VVuFAWP/3+xTFKDQ4nWwklfprq
wkn7fBeprd/AlAOClRsrliCCUXotLza2KLxmrJ8nbW7zyPVK8nXxngHTH50pEGXOqIka9A57OZWQ
h0D8Ny0zRwf5FFTRlWGWerb/uQlg4Df3bKCpu2R65X3axxCSIYiTxruSQBTZkd7ST/mVeXDP9QHG
JA4pHJ464u7fwO2QVoLw9Yf+fs7JZpo6iL5sSUiND9t4T1bTufmiXF4DxwMsLjq7BnPObGEaSDMH
wJUnSNc7kUc8NUMVt/QSbw2IdnEHHY+4uOgMySijYcSI09csblqj9GFOTvluPgLdDYAfRKhX9uyF
rWICKQxJSTCqYOO2OCMpMCxwBRIkhHviTQLaGmGppw8aNAuiIK3Th5o8dZbpWNGeGj8mTQI5Uj1k
dYxG6wpw60KcxE+xYZ8HkhAIfYuPL6CmVZdlTsIU/XgTAA/IN/jXP3c+gYsVhS0VZhip3gXlxNHU
8wqANyWsO9UtAHvh1qcKeolbZ3WQC821jWT3L4YEDAya5RAf1Za6LURRyWikpRImehTAKdKlDKUa
iFRJ8KFJhuhxyNuVr7yQPYO4C2AanI+h83NGgjLlaWy1ogB0SuoCmVYPRGPfUlvutZQHQx9k6Zsq
6YOvGck9UA9g6q1EhvmqXswzKD+zXgtUemd3Ivz/UXlD7SMxtoMx4qON+5KzmwjQ7VJIB6aDOjeq
+VYx872CKHh9si9FJOh0WQQYYIQk0CJPB66TAnYWeP+FpvHV5plr6d1vHjdvJSkDJn6XCjgjchMY
9AWf81Bpg2smoSFNbmslficnt4ms7EperFDfLtxEkFqA/eS8IPKZPlGepnk+mbEc5kBk5NkmAV8l
zn7L9BXCLyu1pYtz/3esJUZY5Ek6lgZAbXrDvUSVgy5XXXge78pauGbc36iSehCg11yf+pVPNBcz
rzO7tU0Vww5jua2l34LCBTD9pcuTb2HNrw/2R6vmbIPNJGNYRYE0uNSyMUxVF8Ku5TBLZacEbVuU
7RMALgHU/D0oKz5FsbxLSLTvyE1jvUcoixlRpDslHYJabxwV9txSusZNvTgHR79qse27SqZD1E5T
OJa/BmNrA9NYdo/aDP6o14QuVqdgkS4Xmi6itE6mkAzGvZrnXm5WAbBhByNF4i6jl9S8tal033DN
gV2FxyzZtSPDSZXBEex32sWuVK0k1hduk1n/4X+X5U+v6+jct3nJy6bKppDSx5Y+61KL3G7tlrxw
T9hzDxeNXILEY0nxRNZhF6yuZFzLb7x/yLJV3bcL18TJCItEVqSCgIeSQKu9am+LifmVrsKsc7or
TbIx7d4tO+rDufhWspM7k/D3sZ+p9UAHxdoQdAnxSmnaWClQiXK3ZWV+X8fQBJQ6h+lpAJwtPG9y
d2AApiksSESyG0ayawiwoczYcCl7UDXq6ONTFb3DfeplEpkr1ZE/qYMrjUB1WNkWtqgb0gKUB+Bi
4aK/9plzCDOgsOgY9a9izRj44soeTfoiT2g1I1KyArvN1L/16NvO9kX6df1QXxoCQgUz39kCGmBp
dwR/iqio5RK3FgwaZhQapQ9wU10JHZfOKG5GUweXEiI4S1q3oWWsBqFoDKPyl8Q+RkBHs+RNT6hL
V8/opS+aL2AUQW0VokGLSYPFPZL/2MY1yH7b+icr3uJ2zSD9wqsZ0nqzLpEKDDqSjNMbDwYgEbf1
ZgjRKQhA9HLaASm3Fn/j9fzyzxcI5VwQq+eZwySeDkWiXNNEZg+hSF+j5K6Q7xu2kgNejGpHYyyf
5halSZxC4yO0BfNbVgMrW3kV0ODcKD5lVQS6pT5CzXarjgz2L69Skj4miR6KLGwFOElD59TTCg3m
4pb5+93LB3zVk6GJuTWEChDjU/mpwdeluItwpAWA+Nfn+PJy/t8cLxuRZKB1DSEhXKNmCk3Gtz6y
PQO+65rIV/KE86+aObuwFoMbnA7M3WJzgoSb2qwkQ9iJV3gcObnROwwPth7iPZDS8K9/1/lROB1t
cTUmRapDLkwSIU86v0DYSqG7zbMouD7MhdT3dJzFHtULYg2EZmOYG/RRFniHV0a/77mFFpsl9jCi
Sp2sVl1Lku8SyTiwpNgqVroyt//PzzBteNHhqIABf3pUsrKwW1nQEf3kKVC8zONvUQAYB8jA2UZZ
gZBcXsm/gy2uKy0RtlVA4TWEL507jL8t5Zvo1MntfW8VK/vz8jr+HWuxa+xEgt0zMRED9KdugKvw
E5VWwsz57YslVC04NeCJBiG0xdzRarINDo320K6KR9kcXybzV6KTQ1zqoBx0j+D5rXzU+aHDiKiT
GPPlowIWerpa3G6EziRLhEkkPiH47GViPEiZ6uSw4bm+QdeGWpwDqYK0R2PKIjSG1DXSJHdHuUNl
ec9M6JVdH+sCBfn0uxaHwY7MlLCuGNBFkfeym6AoN9PZBDA+DtxLQL5aK1Vf3vh/p3IJaWyUjsQD
wx2hoDHA4jyg4nPQ+e+kkb1GGv2Jo5NTxs99imx0AK43r9fO3nlz/+Srl2hHA+/OvGPgRhDSQlQ9
ApfFgqpmCs0+sLDHZ1tlmwasNxM80JXVvXg6jr5ePd1InQn0itB7Ecp25tXwO1bY3mKPK8s6/5XT
x8/pB2qnoySyZJVJRkQoDSJkKqPOROktJdouNtDabOPAAC8GT837qNTQoJi5Qd0aN/Ri0Dn61DlL
P0r1K1CAJWqMOKUQnoYp3GZAydEBo9vLBsVndfl0/atXDs4y6+9EA06YXA1hmuouDBeBB3Y4fS+T
j+vjXIAgnc7uIpqmkVI0hNRDqGLxshKwBgrFGEfWyp1J5ZeERkGJ3odo4XggzQF2MMoNlaG33YEC
hQKHl1bx2p6+ONsw1IbKPeobYDqfzjapQBgDux1ZHgBgile7JvyHUh+odei2jHDic0FV2/fPApTV
BBrLa1tu3lJnW+7v+Et5C+AlMs0iGH/4qnbEHXUH5HfwDJzqBwU+ylL8f/7KwzKYwB0ac+ZlL6Xl
27wagZ3GetPpRYNeUA8r+esrfaHNdzrE4qIRpYhg0RF1oa1aqaMXg+KQ2kbKSVFEGOm4q/QhSGQe
tEl8a1RvDP40sdDiXR2n93opfUhTs5PGBAwR9JHGnrxNJt5tqZGHYLpt6RDCtyJQxnibxdn79R8/
L/jZgkDSDdRTaAdD/fF0Q0DGGzBbouC388cE0i5uH5ObvBldXRNexutnSC/4jFZrRhwXN+LfcZfV
JSOt0n4yYhFGKQXTsgAZEi2ONvKqFo9PbIjrn6leCuZE0zXkApoNq5HFd6pRlkkqHbqQq+o2hZxc
ooIQySTppmwb6hllDhfEHHXxFhwoyChOqFSr7xGcQhQu3k2WZ05C6Sazknti5XcQLnst0BBpePdb
k4ev67/2Uow6+rH23KY7iomxTppUUzMRkq7yshg9A1G4TX5X4mV/faQ/ZpfL9SeQ+VAgmQPVg2Xd
vtRHYHhKk4elIvalRD8TW4DO09xNOveKpP9RWvI2tpRAruoa+B4Awseo9eCq8Dg71rgw4rirrF51
TLn4UcOmqrOKW7nJweEcAICwmm8QFg/6ZN42lfB6NXmZKvoKX+nMr7J+34At2IKelMmfPMYVM7QQ
6re2kmHfd7b1yYcatgT8kBAQ0WoQQMdmchQWb8rIfpGj0pdTYLdq66li1T0FEZBZYD2ltRnU1vh6
faouBvTjqVqkXBBPliIwsYAYUMW7VlDXTAsPCKyNoNUnHWEdKgYvaqwvter91ixc2lYMnDdzZ6kQ
OM/sFeHQP8H6bO1mZyXULiHXsuzW1vWgaXXX9KBj7gXHI7pwmPZkJZJbQ9BEV4YviffbBgS+vBt9
W5a9Kbqrxp0lMt+sf1hzjGmfMw76NprVlfiIjIOW5M91/asqfo4WLgP6WNsoPP5emcqLIRMK9NB7
sWWIei/vIaNNiymBvEyoNbHf1IUDOnKmlEFPrAeNJiDbT4EK+wepjn0R1a4k6l2lsq0d9QifWWD0
kmd2M+GWeQQ5EoewndpO+6aHLICleC1p/ZHAitKCWIgN8mPSvMU2C8bRcCUN1hdjxF2z62QwuWto
2fSgj3I3lYKWME8vwcltxGetmQEZppvc2lADemhZtYdPR9DZt7lC3dq+Hfkux8msdOOBqCFlKsTv
KtCK7c2AXlCfwBOzrJ8lcVcaX1bUfCXivpnyzSie0vo20u+4Vbldf8/JockeO8G8bq6vJnwro+yX
9Bstu01JPCNFium1S74k+6aLddCL8ewFsX+SgNHiD0qSupAMeDSrn8b4lJYMqlXSYyGPaEcN5ldb
29+K0Pys/SUiAfFVJeDcCJJm+DRMDiXspvHL8ckE75B/l1bmJh1xYsly+mR8YFT3bPw7zrXnri1u
eFq6qYpiZX+vZr0Ti7dkGHd2ye5QR/d4qzior6zs80tXxdFeWeYMTZZp0qiRLoTRLeQSE8eQfxL5
t5heSL1q73aOgIBXAaT6oRYHwTk4F5yG3mgahaboBQ/rPCVBIfPIkXI9cWUQXxHNdn0JeAfh4FMY
mYwGZ39nl1HkDHx4JnbsRVA8HBClMw1GLOyekQ4+XTYExVo5VCp0tqUKvNp4K2jqwsv2R28028jC
QGXsxtz+aXeRT3PILejqVlbim7rj75BT+6E2beXQRBBXjvuPQoIxSpb+QwNvtOFPv30R4LCCWcd0
1ofJ8Kl3N1G36/s1SMEF/s/pIIuLmHWQeKrKVoSpYu80Jm/5gHoROMJJYTxVlbK1RskTjf7IZMm/
HnYuXqt/13b5ppy0vjJqYXbhZIGFTzYVrXw9ghFzuvJgvrRjTVhXoVenwCZYX3xjJjclTAuGNuxg
TqBr022hJU+lWt9W8vRTkvrd9e/SL4+HsoMCfy5c5ItNq3VyVBD0JENz0gNIQ7iF3r+lmXGwm2bf
I9tkRvFEzeqmNOoEd23tJeI1Hz6a+qW0UdAyG3+kaBRoctAMgJm0uYbeAOTxJ/JLn+QN511QmmqA
psAztMB2maE7AtbQFJE4VWPfGgyomxpbCJ0+tnoM7FccbRJTcrvZBr6DbLm2g5NEkLLhpwJVhWa0
b1gvYJbd7ex2DZU/b9OTaxGSZbgRgQCACCDYLouHF7fkfGog9x92nXQoG8PVogeGIgxcVfB5Aj3M
tWLrud7QYsjFAjAja4Xc9ywcG6fZtU/xe/op+TPzI/ml+ONO3WbbarPWodUulQlwmv5v3RcH1q4L
6HXQtg3HxAq61r6PAS2smvqrr7pgTBNfM4fPLp3ujFEJYP9uQqckEocEyyux+HdpqYGADnilSndt
OtxCh0Z3unx6akrtORJQOrYFSFYQP8+be8BNN/CQdzVuuGNb7FUDWifgm8F7Kbkby/quLaHvPTVr
c3t2aNGDhxg+JCMBfgAGYPG4YrU2xFmW8LCoH80YutoSIHaCuhIkJFaO0dm+wUgGmh94I+hgvM9v
16Osu4JODPiegoeZ/TkNX4y0K2Hhz011ujNPR1jUOsZY16fe7Hk4SdPTUJY3hqqmTgNRVU2/wa3K
KxlXKkQ1kMUycihifrD7W6tQfWGDcz+CumFBMoo85tO3nbxN5FkvP0bIw9Y2rJ6yXQySP20Kv80Y
lGDAPo+rlRB6jiyalwPICJQ44epq/HlnHU1S0lIaQXiAh3JaHUjTb2qAtdQYxdUYShURuNvpJ5my
vap3W6Xw9WHYG0g3VpbqbOOjoqvA81WzUMM4t6DRI6slxWi0YRs9T9IHh07aBMez6/vhHAQy140h
Ojub2OqwiF6cavQAWFXDPRnFd+GZQVY41TP1TQr1BUf5VPYzoyv+1PGWBN/mzXy5PvxZUEdMmeV4
oacMsUVzmYnADC6HH8SAMJaqTqR8jrJwMvGtx70ftXxtXc+PGUZTIQSK5zHk1pej0S5uSmMSaag9
K1/NC/9lvIHgSF9J7EBgsd0pt+JW/hk9DR//4iuPxl2EsExTtKapxjQk8bvZVJs6Jbuo+AGS/k5k
/Ur56fJHoi2ISxkX5RJDhWurjwyapSEUdbycMwfKGQGLH621Opc1n+TTkz5P59+RFncQ+iiTHKlm
GUKow5/0O62XD/Cuy6DbhUQyRQ2q0QBepfmBTSjC8fIGYlQQY4BYFd/BD2JPlI9BNTxeJvtmgMoK
k+8YKV0eMx+mL3s1hyEeBDuKIgtYDp0X5UWaRoeKfctkb4AGYzve4VOxZfVNWh8s+xcboy3ayLjM
Byej+NP5QcFbP40jF2nFswEpnVKKfBw3H+BbdxQmnpC1M3Lul+oDr5XHWG2CbjCg1QJCcbXnHQ2g
qO/byXNrQydL6A/FkLvSr+ix8szkLqt+dkkPKlnsEqaHpCK+hJeeSPubprf9Hg6TFp4USDqdZih3
udUekgnl9DUy4HkvYb6d4WppwIUCmf1SnlwYqjBEOTLoBow+fygfYzQvjMd4O+hO4a4p4l06t8ej
LS4s2UyrOoGcfdhov0oOjLKEksWsTaTUt1avb66fn0tb+ni0xUaLpTJmorJZmKp7ro8Q2oSAI6ld
RYpXbq8Lof90GhfhMDZ6WCzDvwjhcPCaB/uN+imUBS2n9MDip6taBOcUrMW6LWJDO5lFl8EZJYSE
6qYxiZtRBuX82I8b5Xko+Kus/y5RlRoEg8hjm6xgCNamdpHFM8XoeNVUKfD2g2fCthJdEKQeh8RY
eeCuBYvFxIq6zPlo5ynqxw9S/PYvsCrzVXIUjRYTiRpCMmaxloYUfCEbVarCUN0MLNF0hHnoqlDH
/OeuBb/FxGUsQSt7NNMwknpfKt+HHmlJbME5ljhDzlG/WNOIv7hUSNugEg/r2jPewkAQ9ZjF5zPn
1sWzhkogUgRniJ6un7bz1+u8JY8GWhw3jY2y1DZWGiooPAHzszHyLNhUBnikyifvRy8ufxQsDVaG
VS/M6PGwyx0Cdi9sXuaLSyU3fVIExOqxcH2gmhJgR7bLVXvHFTScC+400C+0E7p2/Ocxlqt6/BsW
m2iMqBpLTV+CG2Jtut+9H7vd56xt0wbK7zhzBt9wY7+VnbUOznmydzrni+0kuEp71Pqy0Mw7D/Yn
Bv9O+tXCz/WvW/YjbJpVeIkaiKN495btu1mvdTz+n73zp/cGJJeuLd4XUOcCVrJK0rDlllcb1ONy
v4W3saOh4BZR2e2HaVe0KYqUxcoGujyFf4eeI9BR1t5XYzWTatKwBIcihzRaOx6YsgbdPZcg+XM6
/g6zuPoMpqO7F+kI2F/SvUY3/dP4CoUeKPG/Tq6xh+XubvL1g/gB3UvirmsMXAo8R5fhEopU2qNS
1wRxroMRrTrrSiBXZ9wpR93PYoQ67fn6wbwUuY8HXJyJHNUTqy5NBm3RzNMYuiDJ9383wmLzs6kt
Whrh0p3wzOPVl0Bt+voIF2PnUXa0aDaZrO0jbHoW4gx4Gf2SatQNii8af1wfZ2WulgDDKO0axBBk
YUryFOnPmrqCGT5v8S3ShTmIHm1yXktj2SsWC2cUgQ2dyFyXHElTPMaZq7Xd7aj3jlrBadfsDnX+
AWiBbsGvpgWHnEs+rL9dOCHdmUZ6q1bGJlJtV7LXpA/ONe4Xv3IRBUxI7NERfpShViNDJ9ByAn1E
6cbbXjI+U2H5efacQkB3QPlMB+e8l5/iEtbYd3UGIEzNIKj5Vaod4HWQFhTMMcAzBj7HTYrkQxrh
l4dkJc1+9K3qW/Ztwrod0L1AHUAOvy+A/N1JEAJNZOIXLHaRXQF/jJlq+u3Kal8MOUdVuMXRkGA2
k8YWAmqf/W4GOzB5d9vjdkIvcZcn8uCTEgrZo4Cgf1dui7THK6Bqf1M840tit45R4P0ifaVttssL
CEJFqLZXw3vTK+HQj7c1tfcy9HI73XjOISpM9U8LgMO2tz1kH04VwcN5RKZoM8/S0S5BgUSHYPBQ
JPdSbz8abAzYUB4ouqpCG38UInrt28kzuLVWRZgX9OzePJqIxQmWIHlotRHu7t5SDhO9a61DLae3
tp3v2pG4LNfdAZKJUwGp7rLze+OHjGW9vhrn/bZ51/39EUs4bFQrJdciXAAwTntrkmlHM3rgbLbS
/m6gF6tZPYrUOQSVx8CC8usooAeswjC96XxdLXc65e5Qju5ENbcbhoCRDAaJkW81zS9uP/Sl7gzV
WulvZQst8bI5N5HWNDQNc0Dz87JDlwXIoGLNd3dtmGXcUAsUkZUYt1bXbdG63psxfzDyfH99DS7G
2aMlWBx83IsgWaAgHg5VNasVe739XcHGoOnlldVe+6DFba9PUyOjk5OGug1lUaT4BYR9WL8Sz9WL
CeHRB80/4yjeVhGsTyQFV5PxHD8oX+aD4TVeczP6uovyZRBBbtipDgME3jz0zwLzTrjZHQkaV1dc
86FdCTiXXovq3HMB6F81UMRazC9EHuKpGQgDooTflEPngqvlZ+h2iiY/jKm01SCmLpu/bWi555q8
8li8MOcnoy/mXMtSE+gRdABs82fPC6etPnq2MuNrYywm3KrrCqakuOC0ot30k+ma6OboaKFd36hz
QFoErJNPmTfy0bpSA3bbosGzm0EzQ9tKfhdIG75ZU0dQ1sZZPGoIDIqFxFByjFkH6+Bml0+olKSF
P8ixl8OzhZLu1uy/9UHZ0CTzUlSjUMnxZCv6KGACUrPuBs1DnxVfOllT77twWk8mYXF99bzrVauQ
kpBn0ErPFS+KwdIpnNEad9en+1Lz6GSoeZ6O51tSexKZyAiU3NoZKJpHBO1lCjxcDV/NYW5Vls6U
co8p71P6WZRPuVECoMCcIgEgk7vXf8/Kl5NFPkhHqemGFnVnaWx8XSI7tZp2VWT6E12JiMY8iVd2
GplBW0dfnsDqEgRziYEMlLwDYBwQYTmZUaIDEvWvkFPZWIy7ijLBsoCirNk2PhQ70PQAdcpW6Q7u
zfeMixl/4MQl+ayz6XGY1FtqvFnmD9JDg72UzK09AqvcN6+sIm9QHXcGzXbQAEJnsr4fLHuvderN
oJobYwTnCTgwJA6Quy7cjt4ofYMfhPe00SKl1HZVNnqyVr+1fzzCxk1LIVTdPAr9rqohKF/EwCrv
ZBJ5s+ZyJRlemcLAfTWLvJBLgwRqKcQCltKAddfpxPGUE93I5SQchx9d/zzQ53++Bwg6PNCxUWVi
/kknjhamSsuxpF2XhHl9aHR4hzRbib5og7y5Ps6lFyMITX8HWsSaAlNUWV2LY/Yfz64X9qDvJwi0
QwsYYtwb/auLPWmj+fW9/sZSZ40jcM4TmonTRz9gEYTaTrGZnXHM5D56rO+qB+0Q7awX3ZEMR3GZ
w/zoLr2nwRrA/dIpOx53sYLCyhqtzPDhbU/9Fo86SLm5U31jRN/Xp/jSpXE80CK6cKVWG/jWJWFB
f0paFwDJ73OTvf2LUcDumR3TZwWRxeWr2xERvCnwOe33VKIsDByRWa+88C5UUGYPVdBC4REIt5Ql
4E10TdoPTKIh8J3+lElba/rkGd+pE0TvbDik5MzAm0KF7Ha+Iud2zoHARjlKL5aSgjnOChlixCo4
AgiI28Ruk7rAc9u+cSv89iUG+BCWHmvdhJVLkiwmVk5jjYhsvvPjCvXv9EnEFArjihuPkmNIcKho
pdu+nILr63nxYB5/7jKfmfpx1OQogezTeyMeYjWMBOp77FVYv2TYa9SmwGwDQweTCd7ttPpjlBnw
9KVPhsy3JljtCfEQQZsKtl/ef/njFonQmMmQi6KchTyAjCl1pPcq4LvYHb/F9qsP6APc0Z7oRx00
t9lmTQ3mHAe62AmLmGVMaKsnJdJr87n3jaCmTr2Bj8IHccpd8STuKrd4tX9d/+RLp/h4ORZhSs8V
ZLAlaodd/pwNvyS4NyQrQ6zu8EVI6oTFbZEghZ0MmF53rzDYc0w4GSTG4FodJIcARBbZtC10vmnz
F6aazyPubLOXVzKQtY9dhCxJLgqKlmgayih36FC85thsdf99fUovReCjKV1WfCXLjPq4Fyxs0lfR
lJ6Z7ziV5saZf32glc85VzSAIMiUdgxyPvmmNF5SMWws9WFlkHkHXMmlzMUrNutV2OPpeOFrFgwB
ku6WwFkGYRnlcnoHeEGYNPlnK1DsEmO3bTJMqU7ms1NlOw7pkFooQQcPniJmD9pg3psNdQcdrhha
/MhNdW9E0gucvB9VC73MTq8oEPQcOmZaaLcoSkEgJNXqO4ODwZDJLbyKq9zVpXFvGeNb0+RBziWX
oCLDmx8g3jsyusITWJV9Ct03cxO1pac2+XYcihskgp5OvpvawMCwVsqQCTe3PXrasQGeAIB716fu
UuHwOLSbixhroOqnx22BhyzQNajN7fPYQllMAuOpdGzeBpRavg2/mEj/LGU03VnYqeD0VO/wWtuR
WHaKrrHQbQKjoE6MDwBC0X9nzfb677TWlngRk5O8NmPYaeMukE2P641PdLbrW+sxAfK074EQgiuU
xIH9SR5aA8m7KPw6ilGsKVBeeifVA4wNmZD9wvpZUZQOZRTKJuKbRA3GhDryaHmRIm2svvUzCggg
0VwdbteTTYMypR5qc4c81wHpi35lBPJtBBkSmJTwesTLTbIkl07apiynG6EnDwIvObPhh5xyJyHs
M5lKoK3NKNDSflNNiVua0D/i0w7QXh+mtz8mVClEYu3TWPfMONlM1NwnxkMupl2P+iy8wA4otT/L
o/DlWLkp5WYDI+hb4BuHIC+gJKt0jlTD4AxGEgK1RThLTZJ+aMomKIFaUAj9lvXEV1oBLU21cey8
8OCq4khJfNcoa3U//QxJTNQ/QCmwjzTbwlPmNEcngLBwMdI4HKxbQl4mKDIko9ipkfHdjaWf59kj
sdiGjMRTJLRJatQ9YzDgJjeHID6XB6+yGg+1eZeR96wXngWmp5zCJcumB41Csrv90bUwtWHyhsag
mk4uh0uT8aSpHQgA04PEzY9BIo5iFRulQ7U40wFtf8glbSXArb3kl24hmqoZ8ji2MzIAUPt38RL/
D2nf1R05cmb5V+b080ILb+aM9ICAS6R3dC84JCsJDwS8+fV7QfV2kSBFjGYe1N0lFjMSgTCfuebB
g4AAic7yqrMGo91yJqzt612/KxfrCN+f46IImJSm8bAJ/zzPlaj0dZcI2L1cQXjaE769FwFbKhhv
Ie5YGml2xEYBT4NkRIXJxzmZJJ3hJR5cRNRNmiz1PP9FkPH7qWZn0piIQlfXU/0BuZcg3gIGnl1v
YJRZGqVOpjz1sMTi5ZqUTW5DL2YVpPya8XqbTZYU8L/NkVjh93eZnTt5XyVymRSoJ261s/jWb0RS
7tMjxNns2qV3CWT49eKcXZdypH8RhP4eeLpZP6ShVZfKeSehZFoaAxnQcA5BEYOZD3MdLKCRN5T4
xmBjHohidI62INew+NyzQG8MUWfw+DSCi2jJ6/VKs0Zgno8479VN7wancZsXJioxFujAC2f9vwjG
fj/6LOAbmp4XuwQ3jbqNDqDIJRZjTpqHg1FY4QGus0a1lOFMy/drBPF7yFn85wk82/sRlly0Go1K
D93+BS0ofXyTrcEZl7RYp0/7abRZkNeiuNGq0Ji687sU4hzSaVKoEPhM10YW3Z7CgOXhwv79PhD7
6wHnRBLY7XEJiofhnaqmYOfc8kTVtcU+/7QbfngwYXYeKR0Ni7DOsWiLfdM+xk2/UN4HMn5hiNlB
lGeB14legmLzoBlxw+khlO4FhUCMFP+LCMDvsAVTslXJVQ+y4K9aRTqXfHWJR3Xf19KmAGCWzUrD
B2knwgVOE+kk5Zwrwfghq1nAWROPaCnMO9vKUdTeqvjMiCA7GnEIF5AHBKDuKf5rA/mhUAHTFdlv
A/4epeincg9s7umDdIaIk54JgSEBjsN0u0GpSJY+BXFDUpraXFDrRf2a9/tE8rdNvdXQCYMgkq4F
qgFtCJ3LEKnQB/jG6wx3BThcrxNYxgwsacZ23ReMxSSJxYOaKvWHulZeQmjvNwgeqcyZ2X2GrSLc
+XQwZekVamaHkJWIDOqV5+uyVm4ZMVv1Xr7JQ9FU+YJCAAmIR6CZ+1AFbAA7vgOKYKwTt0oRt7ev
3vAodhf4B1qynJIKcgssfNHbuDA8BQ596XjIxFBPw9SomU2dgbyexZuAVgbKJiSAh3YkwKoxrc0k
jM0ghdWjzOvCQEkvA4qYKSZ4jHEz2rxSY/aorpavNXMSlWgt1b8Y79wrnJ7nkKd548e3UmAdFXqK
Y88T2j+qMKeFBhQwmK9SNJFbU0fyKrT1Et2bLopS0TsQj5tXNoUvLHquHONULVw+8CKrku5qeSsm
vV4pscWrTaFnGQgi8IJQmpPW3OqqIKB0GEqEIYSG+TUGMnSbZBNu6jYHXSuOSzNdGmCCqYWkAJNX
w1IpAoIyolHxAuFVoKIw3WpjiSMMLivVKbqXukDlNnBU3/Xq4jLEcBStBZDIZKsaO6uktSkPieEJ
wVrJ4deHEaD16tFCD7jQUrmBlOjYFgxMPCEAMUA5q+cRPSq9STNYGSYiAWPPCGLYb+TnSAHaDaGr
h/IJCzvKoslIrUHfLfV2ed3qDW0dKYrMjL2HBCNC3191tRNFCL9lgzUIBxrlr2MTrdoxdcsqJ56P
HcRLrQE/wLXH9usw2vHTTqgLuwlB8smRLUERWCt4A/RYM/fLrdR7Gx+RLOBqrhwLMIx/FPJzEQDF
fuVKhBR1B8ZZaQgpvHsoZ6sNA3mizJQ8VS9axhCE3BbrzIzElHAKslZYGenVdJ51oiuDX94wGDH3
xWNeNaYCtmR+BhvU7DW8/ibZFFgNfVOCHoh5jBNm1fS/kmnBd+yhTx81UVk3onrtsopUMtxFYXzf
IgGLkjvKxnYl2wkbHT0oD9KxBRM6MhJE3HnPEAbHCUXTqwVTsM2gFijBbC8FmDEq0KS/cEO+CuXW
lTvf6Cf2pThALEcKcVi11TPLaqFeFrCOBhBChtofzS7KAK2dCLc+aHK0zA4CRBpyFkJJeDgkW9A3
y1oLCqCOD7IrV/KrClSWRrxo4CTGCe9CQpPENIFaR7ipx3OoemT0OiLXPKn7wMkEGHXKiq00xZZl
JatksmsUe7tAUYmCirr0Ankqvc4GPQ7WGtM4KbJaYVQMhQnu2FJyBaY3Fea1ih8Fj7qFVq8byNbC
mZFwwVMstw+qEBcmJnHd5cmug7ZC4sGMwctWvAaGM7oKZqoWVjGyFz6vNYMpd1QGbaoNbIg07YO+
A19Uno7Ddo3yrRUyHVrzGYhy8RjovbbxvMllVT5ykITz28ca/26YHogX4Q2qEXDygDq9roy5WSe+
U4qDi/Il7FylFR+/INcl0KLact64pfCBhXqnRdMeo/qEg2R2zCUnjgsI76mGD6ZBNyZHMY5XtQT1
BORLYRQ8x5I2UYasLvIuPlch6Qv2scxs82jco62zEIktXdyzYBiGy42Qgdt0l46CGcJrknZIH2Vt
oe60FHQJs0A3ymNPbEKM07h049mKE/a6cmpd1uKN+pq5PhyRfs7pl27yWYTbFYIMTxyAxYOwSXX0
Q90yR6YHb9EKPZCfx/oXjcbf8c8sns3BsOqqEOF0B2CTLlhAG1q+yws6YLmm7AROakAbYb+k5/0N
j2Yqnf8edxbLApIeDtwIoIBowxc0XEvaqlANmUi13jsKFEcAzoE8ivLWVPCuIaKz+A2mBfJTTDYL
bUcqDmIZozg2MXlQ9Gr3MIgm4jk4+QQ8q9tS+vZ9peb3E8+C2zCWK07O8cSR9jKxWkKR02Fwroc4
Jcp0SVduYXu8VyI+pEkMFYWQ8wJkwOOuTrd+AXPdu5/Xzndgj4/vcI7e0wSoMcU+isPZIJtqExJB
zdwSfLO6i2TSA5yfCkBDa/A9xitshRMjc0aNYxUCYkI5bFnqGd7kJMrUFHezXMJptwL0CqAnjb+X
/dSJtSdP9K0GF7Qg3C98/YXcRpxFzJIcdikCvuguvBst+Y6/xj2w0lZi9c54bCHLbUyy2JMZ8SVy
6DEadV5fLlV8NUh4bx38tS7E2UHGddC+qTJIBbf8pk72XITCmwroIYSq+1HSfZWx+UAwvYBaWXEu
C8DKy9BkeMGsKbIWCDugqFZJw4blBQPVWxJw/w3txIUMZs6XyYCi9GF8H90FkGRKgbnqh9Qowwtq
UigdVtsADT5xkg3NIyOCh3olP/l86wYVrM9/fm//orL0e8Jm56MmRgGa0eBgTK4YrIlo0OVdwapI
sRUPQEkck5Nwl5iBqRyWUvBvZ2GSNZzsXCDzOdvDXpwMSdhp6IGr64pe6/7fpttPi+H3APN0NBVq
RUm9KcWfppirdWUyU2D9/9Gx/2GcWUKK4CbqB1YO7wqEblHjER+wsGSIHGArdx5iSy2AFGyoPWRl
Z9XBuW7gOl0AIAre4eBLdham5sJr/fY8/vCVZtuxUHhwLAbM7fRaW1xDsP8yW7hTcjj9g6elCtbC
q5wj71tOGKNYEKM7lpGIIg0AyGoLK/XbE//DE81Chyar4yCtMcl8z+hIgXnvVxxVRGHuEqh5/Tx9
S2PNNkUlihGFATYOs7jEwkE1rj6EVWgjKtVbeLv/PNp3vK9P63QWNig+T5NmgqBLZ4oma0HUA7tC
8fP9iFzmz0376std/WEmp6f/cJthM+AK8PB00Sp0qq1iSrZqgTy/tAa/LUB9GGcWE6DRKSpiq05r
MH5uN/66u2rr8KicEt3sDBgi8pv25huCvtTS/762+2Hk2cnCa1EQpw0PsATOfW84pXzl9PRx0pnv
+8LqQsESUWeJUYYI0qkdkKJX4R+FqaoS/vtU6k+n0Dx4aL0BIiUyFi7AoroYhoD8biWYBC4som8D
3d+IJXZ288n1MPYMRVWsg+VXCrN5PTrDFciZbLE507uPjs0L2jfWz8N+v/H/wknNPXEVT+74wsNM
+8WhAIA4WJZ++H4Z/R5ithnBpE1ZNsIQrD2QGstI2LDXwm4dMPLtQNZh/GmWbnz2Df70v3u42b6E
uG8gJQLuj4w+hjCLDeVk4aBZmr75Vszqgel9hCsqGh4QjuA15+dHmCbn617/PXmzPdjwDdN4AnBs
YYucnmuMAlIBQr6kcvYdA/gjXm6uOM3RluZKz6Gb8lBu6lWzzbfJfYMeAqSZztJCK35hRcyx9h3f
5VRBiQr+I3TLdGh7eycuuue7HVR8UNbuz/+rSZzD5JtJVCLiANbrUFFR1cJIotTuFHXhHlhYDO9z
/OFcLrpBjIYO3RCwxEnUjbrcLUzcwmp4v4g+jJAq/RA1coSLBlgnXjwOaFoG2f3Ps/V9kv/7JHr/
+YdRBC4s6gD+LAByhTJcDHClcWsQU9g9NmtgcJXO3UJryU/yO97PxyX4fil8GLYRR2BrhjGE/22n
034XQS0lkoSp2tU0kOjuKET+Q8hYPGWpokuhoguwE2GkzGbj2JCnip0K1/K2XOdMv6rz8VoUp5G7
NAFEAyZlACgBVIX3VMrSTaqHddYDeuW1uyjsTQ+6IqpHLb8QDD6itjbmuuRLAFgj8ynq/wkU/sME
z84lsF3KnmGw/hXGpcGjOqwX5d2/jxH+OjfeO3cfJ9Pzavhn4zZRUYrlCqcWdyAA66sKmlgM/Ck6
//HnVfMuDfHppEJABTsY2ITwCguK8SyI5lkmo7Ctba8ZKpVpDWBIXfMmPGxPUtoLEMilq8hjL1lS
3WrodmkpcyjL6jQG5YaLUKLOhdyCwIzRij3Jhasq3cUhsMOj0p7jPFizibRhfH+tRt0lb8ud2GWq
Lg7jvi/yXhfhKIRpRdWGbkoY2YnBaxAHKIODW1lVhwxEHbVBtRzFdFgTXaEaaUMjXUX+LdiSRJeM
6L7s0/e5EEVBAtt6AmR+jtDShMnUvvPba486FRPAXpqBIl/w6+cp/xIxfB5ljs/ipLQJaxQ3r/gH
qap0Yj8yHeAP/e3ngb4cbLOBZq82L6QE+C8MJBY5wTYhFQ0XkO5fD53ZGPznKeMDmDTz05QJLP/M
CzWgOkh1oKcR9FDF1E5wlrXULiPDCLdgOPyJUJb0CpNK2b9P0p19lVkkhqABBX6Raa7JRnlgQQlc
0T3Ulpld5vSTH5kVU526/V205tf05u2WmBVf9u5s/Ol1fNi7A442URywk6jXn/uSgTsyNGY40epl
uM0j1oVFmw0o2M8veWk1TWv6w6iaJ7ZN02LUWGFXRRUAR+ahlUWNRlqSS/+Sns0ecHb+0Zbr1SrF
UFKfoz0E+6L8IGuSEbAKOiQLQeC3e1FBpiJAdh7/nr3NhhsDRQEf9NoPmp4lx66k+hgs7JBvly9k
K2EGhiG4LzteGbRYhvhbffUggQjl/kwPvfIcjkCjaIJAvEQBxqrubU+NnJallgrJZT1NOQ2iuc2R
qpLx89vk3qncs/OYU0QWalQgD8j8PKKLhjjJIOQtXfsWneRYlxGNMNTgxaeq0Ig/QAsHtyqqlg4n
D29VFhp13Dtho+xYSsGBZfUC/smNF+kQIEIj1x4lDgXpAojXyOKq+8AHH1X8lZbPRRuSAOisBMeQ
h9Y4VOftkVmzdGrEXHIKfocPYJvfoVkt7ltBeAirnlSQFPdR1ZMEIPPiwxA+dIrd5hxMy6QthPac
UVEc9PjCwZCTEUJqFlNA5lT1TcrHRjQiKxp+gQ80eeIGaA2k0TZPeoKiMh7O36XZPQgaZNBsJoVR
kIDIBco7/a+CLdEj86zJw50PWINTex+SYJxe5mDgh5c2ijatfESFT+9jmUCzb8hV8IxLE4VGq1A6
UsJ1i7Ui2S7kFz/htjEjvzRQVy0KFakhCvRyrGcsyrxJDQYW3IhEdTNGIBxHTzFYBlwGSbDOHhSb
A4OrHxsyMSkhgGsOFBWnhtfzRMx0eFs3HnTQM0duOAImoTHwK66pXmu1IHFRXGFfuPLFAmrDcncu
hmoFT8E132z6+NBxg9H5UKhuS/vnZfXN0YRFBTsd2CeDQKPM8p2mYCvIHo3SNVrVK8GpHckOnL/K
wP/3tf9P/5Yf/rlMq3/8F/78mtOhhPFfPfvjP7bha5lX+Vv9X9Ov/fXXPv/SP/b0lp3r8nart890
/jc//SI+/8/xjef6+dMfzKwO6+HY3MrhdKuapH4fBN90+pv/3R/+x+39Uy4Dvf39j9cc9azp0/ww
z/7480erX3//A8HAhxmfPv/PH+6eU/zepWmfk+bLL9yeq/rvf3CTHmd3e/9PRf4bdNc4bgJQQrhm
yjWyvKyDv//BSH+TRR78DhmOgBwE1Sc4dZU37z/j2L9BWUaGyBOvshDrE/74/4/66aX8fkn/kTXp
IQ+zuvr7H9LsHJdwFUssYkyNhU0JDr/ZamAoUJ3+2A7XGvrg3CZLW4K9wg6mV1ron7GJW7B7Pl6J
qYHGOjrLh+g18KxGMkZwXmG1Q80JcQJwa2JXCN2h5s+d8tcgtRvfYGWn7PeeYkedITEQxDLkcjUw
rgg97Ism6+Uxt/prcqy7bQCAobgSo4sfAmPtpCO4QluVe+YOQNb6S6C72YWCpxZkMGtghwZNeDz+
56f+8Hb/nNKPUzgvHU4fpuBFihBChWIgeLmfb12xjZtajqXyKuzLVsfdjjPZW4kGs60e6pGM28AU
ltzlhVn+/WXQ2f3Lx4Mn9qJYXsPOEBrScXbBmHFujxrAkQ6MLNicSNDtLW0oIKHFvaFQYGuvGvTu
RXuckCYmu88SPRCtuDIDyNwAKo10dxLC83QPIh+4DMLQaBknmrBEYqoP1F6YuSkg/HC/fXmIz6/h
/1SjlqP3wZdXHgURi0I+YRcTuEy6EilxBRgo4/88Ij8Lg7+MOKvF8D2n5QzLlteORBftFboI1UqN
XSQyXmc0O+C/zrIITwoLQCXoOZH01RNvY/ELQPGpPrvEzOPfVXJ/moJZmuGnylgxEhYPbHMhnRyJ
JEzdftR0GWVvnHh69MhUrFkMcJUVL3V1jIp95K0ma9KBN1FNIukATmYBWliIFmXsk6QPCAug++iF
JBwesRhx1UBG+zEtoPfvrzxMbZZTs465jSTlJAcHoAlVYyjyA5CKYxKv4vRlpKYcGghw4LncRRuu
1IOQoH+t3aUGQtnwRRAOuBxVtDhBTT14I6o/NgAcyNikboVIAjbVDHBU7IMWHUo/0BPY6fSXkDFK
7HWT3lrgqKQCGgFrBFr4giha5pGVI9kroJ2lZwAHAAIhWPjAJt4DTzNCZusRP4/Bk1R19QWNwuyJ
f1Hig0gNRoQbBSTOzXobPEGxyuNIHR/4ezjXpudY1RnewueOV+SMqU63eOz+Vl+Tp6HWsye5Pudn
KMJPuBk9pCuuMzEObLfwqSWgOk+yZzfJvk13cmUDa972jscQgXP6HXcbzk296vYAbiVQTRdMRAtK
dpYqgOR8o5SOA3/geiP3d41nR5Dq4YD5E9x8Je/pTjARP5P40mJvugMwM79YqzY9HXRct1sBsDbq
gKclp5KU18SsZQjI6/mlOlDSrVFCt3pzfOLuENpVK8ZFGE7olkM8SEa3N5Exn6BePJojCXaSjTPa
AUSthLYUkPgHhLJRvWnAJhQbPVkzp3GdkokC35z7m5LssLYSCbh8I4ZZBbdOX4ZyXa2TbfUiUH3J
HWeOnZjvynmTEJz/iGNVHGYjwDYmwFoBABKizhVmcs5vrY5pS0RIq+EpmnMMRPpDzl1/PhnmTdh/
fgfcBgL0+jX+C7kz1mImSNSxvML0MzWkVWXKbr2PLFXZQHkeJfzBiBz/odqgqvXUKfrPw8+hB+/D
g++JniAPhzmYtH6+RHpOzXlNrKaDSS5RHQZKkSRG67DnGEmVUQI27EjYJY6yBUzLm/YhmjYmB8u0
jAgS/G0I1EuWG1XzPs6fXwytGKjOwV1mnoMgV41KHvo7Vyjtw8dCRtmJdKrpGR1yMAK0VJyRKiYa
lANJeL8wK7NY9X1w2IyJ0LqYtHDnsyKxXDyk2lBeFdkREVlYdWUwE3mdv2iMlTsdkR6mZl1qAw+q
MQ8ei6aSnlaOr64q3B++mZcGR4SRiIUZakeUXRcbXXO8wz+/pKbJkqxpELJ9D7E+ZN0+l4PU5eXl
tTI7lRQVXAcI5L/5l0yzaGcBj+RU9Dn0cmtMLkEFqabmXlUPgbqtQNwJdjJ9ea+E2Jwck1geTAbF
iQGHrNQelBiWp8Fb02pmVqaGF70Iw0nrXltxKzUwSKZOJcW6ApUMyZq6eRDnxyUi4YhaMYYGpKdo
JFd+i0RnV4fQhXoNoiePb9EN3ynAFkBNSTzEqOyVJyD1pN6ulEsfHbjhoUi2VDFhIofzkq2MId2q
2uMQX0ZtM462gsihqnFzErQzFCwDHOSNIUIGTR2tsF7VmVFCJw+gbC58mJT+kW7ydpveAf8CFR6d
lfYyUDQZYTkzeQpkI4NbBatLvIWyYRnbPEUmawPECFWjHodwbAtwrFB0OX0IEmSE7Cuz6Mb2HurO
r2Ik2xLibjjqIaf/vAVZFcKuWh7iFHqthU2nGHFl8aPJPzPpBToMtLR9d2CcVrU6gH/WJTVApYOW
B2GSfZ1uxO4liJ+F8SzGq1EygSNnxceWPQS/qmNoplsEXbWrXaWj8gTpatLAmKTn3Q7s3fQeBVVM
clEZ/Q4FsfZGQXXhqc5qlvfS3lJqaLmFTRbXpAAhTtiIFrJhWBMzhZ7Wa/XEg+BFoaKlNxV0bg1c
gFCUwETqAGMzxpIk+xxj977iRZSJZQhIQLN8LmlRDjgmPM4rrtJ5IMXzCAQPa2msngCyksPlCtDd
BMfXU7Wn23zhTBC+CxpxHKkCdCGQxmqzoJGrxSrjBK3ASRk/D5IFmmCW7ysEKAi+VUOE3hfJUIOG
fzomIdMnQL7oiHhlgMQRTjtzBMUOAS0RYSvh6mvNGNGxG8Pgb6n9/k6D+LKkPnzXWbjpJVLaQXKt
mA5PdJ3HwPRGB1Y1/Zlz8P4ZBUvAbLxNERuI3rrBViIwf8KGlAWBIgUiiAGiYpFR8haYqokELsEU
B8Wvw8ti72Za3j9911kkKqpd50UJXir/5G3hJICAmNJLtqKHyk5FPdx6tVE9qSVMEXC46eEI7psX
2+1ZuA8M9jB069bsn6XEyGu3M/pirWBdhNYS6vDbYOH3+8ed+XmbRkxUZoOHOa0N2CEiYEb1uOrB
80QZjjBmaSpuHOkoN7WjOZxjq7lHmejnewnWal8mS1RUgeMVQYJbkjS3LM2EIaza1POv5UOPXDit
GpJxty6LdLiveepOKiVd5h65clUKb5PPWRkYDWDmAiqLygsPKHlxp/pbgGJ1TXjzcf57kFUZmPuR
AUTegxGB1dZumlV6QX+prYpAO8ZxcGY5O+ePaf2iAJYWVhbjbVvfHoRL3myi5NrIlijrRepk/aEV
UDAMMLKEdkJyBzoAjDwQYItG0T9WwyVEdKi0u1BqCYu/JiItyPttZXvZS6QgeYz32DyxfObBJZB3
qNeVlc0ORx+RuSI9i2Ps0OGtZxBNGk3oqtNvkCExPRT2eotrzkl+LNDQ61tcZiI4rmgDvUE6H+h0
6IFxmxqMd89Kh60UWaXkxKFbBKuQmw7GNZODggAXoAH1BwWMXZtRjxAAtyhgkxlQFcMtUd0iFw0/
ujUoQDKQ7w7A2hCpFUYeqCiJnnKCk4c3WuC6lbJ9jKsEInm1ISNaOgk241bUQRoRpjDzaQyZPalT
KoSpClqjvCXtXmT1nDoT3DOFO5C6qZm7WLZ7yAryJOvxMyN7wlZkkYUcAxBUwcqJSX3knTI2gDFX
buVTzBoDvm3hWS2Mm0ILvzkJ/EBPo+9xA7sNtOeBmAAmDmr3ntHCr1w++NEjN9gxIipGBwuE+oQf
NvxLfE4aGKHr0qqBtvBo0FsSJbAeAZhOQr66khojA80pMaV+WwarEa8rdJEq4QLNS2ReZnfmI0um
q2o/QLRHvc/3PACWJDnCrP1X+EifeJ15U0JSqvfcM2I6P8h11YHAT5Nv62SNSjHVTBo6PEzOlHtO
2/TNU5LepcylkG0JdLYkMSueAOIgOyljFFBmvO+v1a+JEmvj7kI2p3Um7R2kWfleiw0FhB4LmMZV
G5zb2EDNebjVvdNjLQqizkJxu7MkVNknYjWEwDZa8Qx3Fs0/pzyRMMHJL2bSt0fOtkIuyXMErxO/
2O9Yzy41IvUGm1ple8JN6SNnAay/wdlavoir4RCvoBXnsh5ilHQCZre25NZ6YwikdKVxz8ROg+iF
DGcRoTdEBKQ34AF0/KEHcWJTbRp0Ru+yexm/QqHPNZoom+FjIgYKSRD0aU3OpPbgwTW2D4krq04E
cW1l3Um3qloNtVn84gFlwY29iXZUWVflUcacDHrFG7Gw4VSSogDjsg1QQ3ArZGxmdDBkkLjqebBQ
XjY1/B+8LlqgHbXsCjKPgK7ATM7GZxSNLT+keD7GTIRLqZK8Rc68kVJzKCDtXT1MqnzG6G/7bN27
pRPyeuYwW9/OH+oSOVa88W3QfszUzG0wf+3CYF8HQc/eoMfZl7p6oW/csXtAwK3ui4d0UwYERX9X
OcKzq9GHB8ktwBW2sjdB0qWndtDzh+RteIg3mP9iCsbNwUH+tKhN97W0Mx3J4mSgghNZnTeJBDFX
wyDV/Gv2oHCQtzJFwK6jTQ9DV4ZeoEsvFdueB7a2w8qA9KYlYsPbEIgwGtxWZHzmtulBGZ7Y4BRD
vLDJH3lvm9EDZ3eG4ip5qCewKNhHI1FM5oqnFlzMupjgQ5gTqFgm3MdcaZIuJRyc1i4/XznvVcTP
1zMeD771CLlECfHNLDrtoTBQUwpbwd4CTim7FHe9EcAaAbUT+KTp4GZhNxCcjZZUQIaYN0o7kAzU
Vob7yA0XdevVrwXIz99neh0fsp6ShlVN1dy/RpsOulKDmQFVco9vAs/wgW6C4ZbiMPeTtVSRtEcj
huBn0ku9Lk2sRoEkTrEq3/pjdob21R0bmcm+sQNLM8NVylmIhoR1u0bOJBqcWxhYy1ZweWfsHjVf
VyEuaQ8PcAgniIuQhqgvkd252TWJbPbeN2JW965T5gIr2org2FQYBycpBLVRZw5MFGYsvCkOMubx
q+9dArpRmv3AEGASHN9aAlnz7/jC+cuDNQMyWbRcUNafZfexkrFNoIXBFT6KsHaDTdMlCzYwQ5Ve
8Pq6KMRR72KKYAPdQsZNdITcAXeSCaGBbvbpNmFfNclmfVyI0q4tqJ0iPWS7rR+6GS6V9OAX8LHF
J7fukDpNsoKdGyQf9KjaVv1zJPkoLN714YkrjVHYyHRXMns/dcHEajSY8yFPoMjZLqDiA2wP2tgQ
2/D5K7ah3Vma23D3sCxTKqvuTlx+9mML3UZWfaoqW9asYFjVJ5rY7S79VeHg2Ey8bd9AhTE5tsf0
Qjsj2jUiUStHfgh20LVo9arVWavHgYk6YLBl42vDbFX6iDM7fJyOXBUhvSmRykMR0O4u7TO7aQ4w
NAf77oQbprq0d/UzGJ6JifKguGbs8rkm4D869XN+GG+o/imQ87mHfgtVSHXAzeBJK9xKErrvKCVW
FM1Hu7xhEmVEqDdVswRSI1PyiIzbFfoNcmt59+wmMTPinUpE3A1odjoNHNRZEicyo2NodWuU20xY
2FXrfI9aZ4Z4TU9BI8fV0ZFgtJPrxJrHLFSoxuvYllOJL7N48KxYx0cNR1vTdQKKG9EkHU+wK0l2
FUFKB0Hvod4wFlq+zGXw9eEER1IvXMES0StJtMXKrhw2N7lD52THAZ3Gq+RSM3uZgt/MhN9iaPGg
94LnHJlQrFo4ir5WZaBC8WE1T8Hxh60PRTcFDoVRcG1foenLk2qnPISnbNMb8LM2iisUqbPul3LC
F7Y91M1jK7qC/84rerJT3pCzggrwfj3+/L3QOfsmKp+wS7IoCJOX0Wyb5Qp8hgs2wBfTdH/XS9pF
4EqTT99azCpSsAawdUF2anoEKV/3jp6LINbqC7ddY+OZNf6Z3VWreEXXOGSKnowo8zIkTmy0xZMA
BwZ8ANIVpxAcbYVRrKaKG3weYpQEaoQ5Kt4tEG1mOFpoKqu1W+c3aUCFfSuc6jdwqb1zcRHcCipa
6Yqa1YYzx+NgsQa7j1eSOxXZscmQKpZGVbsJY+bB1IbIV/yrIhvFJnBGO10JhNuWz1CDbF7Htwwd
m9LQjsNefM1Cor4icpBfMwi/mKjaGFB0uPlnbgnD+DVXfNch+WuiZyuAiX0enF8/QMkL6p2e3p67
3ObQS640MqDD/4D6iY0T2yoM/lUASPgEHejQSA0Egp3BG5IdodMTUyjvGAjLjZagwrMtHQ4RR0gq
gz5rLpxKrQ6FLFuUtixvBi5YoOduvVR8lr72Aj8/y+xibRiv5oBCD66lxdu5mYUbMPlr0eSje7SF
FP7/UXZeS45i0bb9IkXgzStePuXSvRBpsRIChBFffwZ1H06XMqN0bkdHV3dWRwkBe++15prmu+/U
lXLZljo9utW8mbS/D9V4ajGqIkjcJibQvazk7xSXn+takBZauVH04CK9VJdtih9RNUWLgjRez2ZZ
4yvj31ZdOt3LcaG/noPio0cSctoeR4uN9zh1/r0sfgEhxi8IfQQjsHFyfNPYa3Gr16faiA7h8vh2
HKwqtCBQ9I4xU77aKT6kHEmDc/kEcSdnFnIEibm4JuwpQ8XBrT+1d20C09IS3XKBdCu4Jw+9jfgF
TvrrAm9JcDI6D4wiucCK12nDXhIgWpPc69vk6ciNex2rtMYTvOFN8oxd8pU+RYv4sVRd9TF57oHA
DFTv09K8c+O0EUn6cWpz55gVMyKmqvx7nxsEaEeDRpPfzdKjzVii25551/fFW9zaQPSwUYTaM6Ql
FktxoMkWCBMLvt6Vr/0eCy0GRHt5fqQta/EqqshmtE4P6G2ZK1CAnjnMLtZoPYza+zFJrAnVm7Gu
NNzJlkM2PRmOiqeAJZTYCrlAGooXoUgX12C7ZzbQAx2VGnnn0qtPy0n2QBurnsDf7tyFXyYTCjwD
Xh2gbUYjt1AH8riqEc/U1cIsvs7lsSa2hCXIC1PA5fUTKFN/Pe7bVbtkcT5c50NmJS+qOybHSQuu
8X7tKY37+M2DgS6hjXmJkKZE9WbJDsf6VKgXLWL74d3Np/m+P9rpA1qarejkHiCgJX639sWwTcOe
fF98TvE7h6D+S/371zXc1L9JZIRDpnMN2jLet4vym1VeuyKGB42tFHNQGYFDneCYR5IH3GgGoDOt
ptI4R7Wu03JPWyp59N6El9l1kONGo7gJJcnFw2BNjv12wTtivqdY4shY+290V/cjhGPVVmlm+Vz3
JUd5OuFIhpubAcHIN57pCEPTaq+vHUY6ijfZUus+xiWh6riFMDMqvXZJZ06nTRoaB9cdAbv0y6lg
iBBKcC0lNfFHbKI2hFjc9DobzSFZYWwQIblmjCbONMQw7Zy9kf56CJjfVN/lQp/RLg52ZFd/Cq9/
b3raiAL+eEX+cy03J9TFzIQjGc8RBFBjxsxy+KQVPC+1I7Q2Lybsrzko4SLUbanelsxOOida6ZET
boBpGXOVvdPCmS98zQnXObLtpaBwXh/LpbRThbFV1j286foZ23pRWORmnb4p+Don/6ZRH2YJwX5O
RAbEuOlPRF+0gaSmISliGIPceRXNX06wv+77zXJoSvWc9DL3vXazVRQojycnchk4MywO0pk+lXeg
42Zj6Wt+FGZWI24MqrAIhVKDIMUnLsEq853c78gpz9Eya8W8WKnYvrQ2LxOg07ywx3POsEQiDMFV
bOkZlkBjT5YnA8SIQn1mKG57dDsZJw3rCluSP5ljpSUTJ/skifu4wOrjM5r2c93lXfwQr6/V1RJn
rW5b0RQR5lmaDQQg4NqSzTChAJ8QPIb49tm+BvVclJ18ATy+Ntc9erV7dN3fX92RCGXyAkO2vDkj
xfTcn81GiA7Hq90x6PzA8nSmRgvlUG8TN3YQ8dsZCNCH/N2qXsyym1X2WXVM537A0K/LSGXmqYqQ
9H4MOPKrIual0nDs2IavkAvhlnCrsGtRVz0+HOnDMB9ZMryxNgFDRvuggHdeMves2frL8enq/3sp
/TLfVAy4p5JMZriqm8YNv+natBH+mPpkr0q1BQu/dXAb0iyg6c4Vz24PK6SvbNKH5GpEmWSbbGSa
ON4EVxHtWllepDviC+m3zVfiBOAvlfP59gBI9SRT5F6dIAyxM9C3ZFnnQV1EVodRrSo4IYNE0xUM
N+vcTnloev/SfYYyidCcogN23/lnFU0L9S3NH4Zhll55a4mBt+/Z//9+77BFJI9RZVu8HVb1J0lr
I/EUHS7PxWO2GhZqUB7adXrG62w0llM3GZdE435oD4aXz/BjD4rg3w/wT51yuxdSwciGBquZ8/Jm
f5BLTc6UUsPaFJ8bmgVMLRsbb4Ay8nRKLXZkX69s0coGq3NhviY8UNHpvs/7ZlX6w+CQBktHcfk+
kjWjetqwarNA153q5JQiTRHIjj3B+9G6c90/9zVDVUSMJblsbt/tYF2fROekC/PoEE/Pi464R21b
bytxPBUdsKHPaFk8J1Fgxh7qIFdyimn2IOReGBjrZFwgi2YtBLFmn/nN0CZSBeZvebGO96JItJ+v
IwuDyDyVnGpJVG5pCoIq9WTqcIPPzyeYGznx2KcHZh3R0WofhEP8kj60a6235fe6tOpu087lbTSx
8ApprPQNLRvMygY8kaNj4qsVswKL6vYY+dLEaz60CH+nIMzpODObRyFv+5niAVSdLCW1gQdEsI/v
SeScakLKLVG0ovfmass05rPKUZ3zR/LEz9nXzyRfC1a6nNw7+X97UjDUoc9gZEStfFMpN9VJEtqB
9Xh6Vvyr2/nj2ONQD8/np7a2Nd0VXoYVjRVjw89uCmBBRGrzzvKVg5487c8mXv/73fmlROSRMLdT
SHGWDGi0f9fu3dHE8D+XeC27+UDHHDsDdmYWum4sfqxken7UdpgWkQ20KqaTqyVZAume+Z2j+f99
zt9rj7cXJ3cRni3IrXFzsOCrpFeF1Ev7YzprIA+Za+nEaupj6LROfH1K5FlbWFRK6tGro00ehkzI
nGumWaZAiSYVePVO1cLCj1gvMBR2RH0q1i7cj9oC1A/qQ8Js1m9xMtopTuykhgVR4USZZ7qmuFJM
dxItQnleM1XLS4tAXquABzixPyJzDTsldUz6OoS1PW4BQiRPOVpmPYWzyp+D47F1mct+2PAMPyLc
OJwwKCTriKNBG5wS7zSZoxIQIR3oFgMBodvJok+FoJUvGWNFEq2QWQf4EYSF03ZLyHTgZ10Ix96r
uOhkrsNcCtEHjfS/UPNFLEGiqRrN4jhQIfaJW+0SABxW0SZjxDfYFbVzdaZlBfwrTy9C+zTE65a+
q7eO1aF81RSrhipz2oiml4zsQjuqSXCHpqgwhAcTJfyCKuyV4/SEjdqrlM5xZrt29vELEqB9mavv
RoQMzVGZvk9cZuD5ZIaCSdiUQROkr6B6zRM+bNvKg5v/PamXRk/g/GCHsAtRNYF9WLUfuYk9GqXL
RysFgP/qXvsA3NAamVve+b1Sfcj/x80w7XnzcmiW2TQesLql9x1dR03RPr+IuAC+R8wXsbGzi8yi
OwiwrKOyM90KUh6g33UxchsyYC0S4GwAL8f0ilc6VTtbDLNsbzKH15hkAE+o/vHqp81Dmq6lPvIj
Vba7kjnGJHKvcSBXft06sb5E8CoRYwRldMZ36GzCja7gFsw9mFMq7glKgG5djm5VzLurFyVbZkvM
TKELp/PMmUxxIGusRiWP0JaIDT+uKtBMhmvp9CQsh28Kx9R0womvF4HaL8TWM47vmJrx4dof0vIV
zyKcHY35SXbkYVXKL7nqAseEoRt9NyZcpuxDiUmtgx9lCYTl8KvHj88b3VhHqsfSaYp583b6NOcM
HY4HcDoFHDwMPwuCmHsPMUpTrLNqg6V3jheAAYRqfJ6biUVQm4kpNutD0mdxqWRWq3ZWnxpOf21J
UYnmuvDcMo4uRofUfn2Jv/X06CpQDybdy5BqU7MLQpwBL8PMuOyOjE8Ppz5gcizkzA27QAQMaBwB
Lg9hvrR28H0Fm7Fqz1y3c3N7JPAw2egtvXLRiTTZ8kIATOJUWgBNk98tlenlHo/8FyrPuD/xFxHz
ErXdzc49JNdBMSL2p+FDfwbJnItz4wXJph+DaFUWon7PfOjv4Ie/ALV/f+p4oP4HQY6up+FopHyq
4McPWYDd/jyZSl5kj5ODe/jS3U+72YMnRqFlUdtJ+2bG6I9B01gwKBaLw2NIdifn+Jdq66/v9qcz
/c93U9rrRByaVtpDTkTaTXT4rttkK8UuZ5eLNexH/TOrZs6WNq6v0mRs/ACOOINf5k32mTdxonf0
kq60ST5DMpmeLxCAMw777b/PyFu1NrgbV8osUSRbB97bn77yP1d6rSW8qKpa2oeveHyiYpKnTNsj
j3zFuebTSBY+0knpK5ctQZ5lAgxoO/8YRrQQU8JZ/p5+Q4tlT0N/YE5DYRVfvEkxTxhDd07xmc/C
efyq3an9f3+a/7nqG+XDUek5arFD3GPp5veL0S/56AOhDo8Xv7lTOv9Sv3OLDEQ6/EOCb3YzURCV
PhaUMJP26m58hO1D85W8xuvTO9Z808sKuouFebAtALSP7heoJNqXfz8l2GK3UIYo6DrzDEVUZCi4
4s0SlS6XCgeXVNlLr+V3eLWF7yPlbT8/ntzm6EATQmRnhLkzIFQOJ09Cd8gSRHwceyrsSbmcisq3
WQ/TVNuG3C1sbXTIFbVnZq8XhgUnX+9QVU5VY5pzWsUSXCr58YgRTj41ZqcXIgGUmZBbpfA6MQ9d
9CxWzNGtuvZ64aF7TKO5ZNit6p4H7zJ4AKLpZ/xQcBZ9wMo5HUc6s6Y7Df5jLQO7j4gh17RxS/e6
gd49DXUEKd8JfNHPiHMIk0gQs34xQsB0JvPEv3qDG/dO1TuKbGvPpTJSXRMjgE2AMVt+ZXjQbEUM
GR/SciXLm9484kNLPe0LxYv8LYnIUn0lWxiNPXwb6SJ50BLLeE6vuj1oc/6gk7gUcdYurMUVf9bI
H0T/2vi5PgdLm8DEQOTUd29l07FU/RhOmQwLkxklFqWmDTsj+oxeJjOTudHlMR+BDBxtzcYlZSQQ
lIttDmt98pRAOFpE5BEndJoj8KV8jBQRAFt5+u/35ecre/O63OytV1OLNDxolD0sYEfIps0p9rNi
DvtBOhFB4dV2cwjPVlthW7yJqDKAuTSASDiGIzpFvOgdXTg89V/fYMpxxKwGfO6bYvyoEbeWXytl
zwCzyWaJtFHDtW5iqOlzOCuM5+tlIq4LwQ41T9Yi67LuawdUqiebDylVuW0awUnS77h5ytpXDa1S
rW6K4e0E56w57RROx0m1x7+ZauRV7eeV9lHWI9B1stLRuXcvs/2SRz1Y/Wc7eZehzTM0P2pOLxNF
67QY8mqP8clLzeCsb4+nXa99queXC1ncRZYHGUM4RXegZlOJl4wSw3pm8AJhDzfkr7zmanjoEXw0
C0GcXkIENytBWEPkjvycmVjhy82zSKknNzPBBeFtNLhVTBLzaVTOzfKlqy3Mkh0FEkk3ZQCgqejF
ofsE5FdgXYZbwmVa66C7WC0zv2GsLVVLHZN20z4uxqOjg6aVOPpYQzE6YOGcv0SCIKMY+2b5sVG/
ovDIu5A7Wj/nu8THXQW3mR6Ev+dyYnd8YGOH/fzaXeFTzkPJIc4+e6kFBpuBEL2fIw9WOby2LvRh
jWGOfaK2HRAOOZWAyzY0aFap2yFXqB3lAyKze52mm+GgQUQ5sYJjbDdP9J6110k4cnP4xvN6N3mI
l0UQb9THC6CgaV0RoUhj+9vsQe5jOmJeTAdel32CrYVesBeCS/kAgb0aCKJzEeMYEpWpLWJ9lMCS
hgrp9hfvshogF9BcCEUxYyKqnokdgyQDv0mc9YzWvzm2igWxg52nTCvB+hKhSDwlC93HJJTe+rhL
Ef6gcF4zgZ2r69PHsKaBnkwQBNlDb8FbI77Dyt6Tp+hiKaENOf1S4Bfp1utmiq3iFzeEcaVTWarp
9l/aPN+kuXPe0u5fYG+tEU5Ug118hk+QE9LXq3WFJpPZMuKnp2P6Emn+sX46G650dmWG/3nrnlM3
uTfFkH7A5ONmoSmIF0jOBae4KY3M7tjBeE+UvbieIATa94tupQcq9JmHMc5UcKpXwRm+xw3VkoL/
g7zkZwH69xXcan/UQeviOucK0mm2HXDOXuJBCLk4m+vKQqw3IWvlmtjN4xVG15XcC0fZJCvlu3Ah
r5zd86GUXTgQ89QXp8P6lLDpiY5UWkkwJNvlhCCzaV86MR2DiFP4tBpWvfFeTZYtDLloLjCJL9xQ
DAz9Ib1+DR3ze/FqqfrRGkBVZfnQxckc7g3m71hpe8cvCVHba1czHl4oz+1b6cXGQ/LBQ+yY3qFg
vYy6ta7zhP1VsgzVzYOjJwTw8juErYl7glFiOvpCzG2M47tZuD3DfZTccuKM7Mnze5/M4GyWyMqZ
05rte3ImN5S+PxzjQmPvZDzjQMx/iEdcLCpeF/cew/42sVKV/zySMc1F1CWD1PS/q/PWVM+XMf5u
X7v6h/aNlSwmulwMXd7D+XPYj8PQxfCBa1vjovWgs53YwDyYA4QvyVdmkxX3zbgKWvgImyf76BMj
5+yZZQP987QyvKYd9w5I++9XJ/RGKLtw4BWt0z/MrOMbXYHmVId7dPyfo8ybL3ZzNGIn34hqEY5f
LPTFxUUEEbPb3fCUHTD8xJjDZwD+Alv7+Bzu1BlW3I1GdRQkJ8YQ5PhslO3dduHHLPPmmm5WYN6i
sqhSQ6Zd6NwBwpOBvMqmVALqfAFGy5UAwQym7vVL/G3stA/Wovh9fjxtUU/HeIqPUslwK7A5ffaS
1wX3xks/mYfjFeoGxErBZB5xy6o5qboappkOxzy3ujcJq/V9u84deH2yNstPQXUdSapj8bmO58Uu
TNfKuznN7cpjoHbF1o+Qpac7Rc6vFcV/rulmvKc1R2OoiW7aszfSKdk8ynIFdFGRMz69HsSniS3s
lDW7O+lCnBYz+bHdYC50FW1Osjso309JwniHDOh9DGywUf3TEv6nkepIhsqNSpH3I2fal52i34A1
5XCT18mMitJm7inY8gFGc3UIIZnd6eR+ihdvLuDmxa6jSKnOdDK82KInUfismrdoztA1qNxmkcF4
fGimp9k4Seue7s197379m1e406NazSd8fWC00s6xnFmgAvG1T6w6yetyOUUoRTg/Glqkezf/5+iO
7077KpqaYRDmpdwUl7FqArFOGhnseVzWZ/ZobSq+Z8sT0VlfyWYCEWpwy8s0ZcdJ1qk/5mg4d9Pn
1d+O0v9ex01fmrZDeswzrkNblm/MTwSbRsge6a3S9PQikYSBwMIuO/y7CPBw8JaxyitO6EGs+nXy
0chIAkQLO37l6iUQol6qpbbC8fcFXj98j0ZyKQeidK13fBMMlYx54vVAdHjaM/GQlyjEj3AA83fz
89+L7acEdLzDiqCqAPwyQNHNHdZqcaK3uszrTQ4czHB05kH63gYh+xJUcuhEJAadnf9/pc/N597c
UYKOBT3SBHmvrvFyGxaKm3rxTl8xOkkOHX2hEfRLgij9PnX0/Z0v/evj/M+XvjkEC0M75aeBD8fP
fVb7mQ9ibDVTkNLgzieNi/OvEcHN17xZvGWKF3XH6G6P2fTVhV4mLmpbfeqfJrWlH7KF4Kmkn/zR
o5MKQuF55/PH5fmvz79ZvrJyqeIMBtA+X4wFoD4nnqIioggCaW8N89gDxmcNoy2hJkZrbz5o7r8v
QRm3639cwm0RGKWXXL/y8u3pqwhDZEATL+s3cQ+4WuNBcFaCM0g+jrFXv1md92cPkQ8zHfgZsDWW
QAsTH/PuZRrIkt+vThsg08GipZA1KykdGUnJ5KWlgUdd95kw3r8z/1J/O47+s0L+UPD+cwCoDcRv
pVXZgz7QHoDFSOET07g8nBWxrZxtYrOPHdxfX9BAp/vd8K5A/2Fih/C/wpba6h7OoR1+Yrs3Jvvh
qIJlr7xNJtvze5raIzZ6cvNslMmKHWzCRfgHd6/eGtwABNhxTEOwt/6IN3LHN/bbi5+Jdx7Sny79
Xw/p5sw1Wi256BnvafV8JHfc0ZbmenAkV0CRrz6lUe8VV0RT0D6i4n3ypAfpmunT6uimTugIUw1D
lOs6G1YF9SPjzubjbK5EJDKSEgB+ikvoqynDTOxS4sMgeoyMRNbcTGEiQxijQ49/0V1T92GyMC9j
+xwc2npkzQzQhl3xFK7Os+pLnwp+crFMcZ6cLCycmE2PCqsEhwUmUqllMjyaDTa6nPOM3zCKmXLd
xu0U7P3fL7Uo/CBy/L2wbx25o1QxTWXcQkpmRdcRDYZWlAurCy+wjAaAcOHKNr7EAJDMwZRjpb5F
2BM7Y+y65Ib0mnyDfnrqvPBBeOFamSo4dMTEJOU8ADtD372Tz47ydZSmfYxKyLu+YpIGSxySyJOw
5BOibSsiH0UwYkZuefJR0evP2qPppd7lKX6vniTiC89YxOxTgUEyfMSYJxoFEbRKRlmMJuvpmElE
HIKPKPUoPsTlqmj9U48YfdvpW4nUU3mcnrTotBU6FsIRU0CV5cD0pCffcqa3bhUFYvg1oW+rbKm4
82L+Wn8YigzzW2Wq+0O4rUwwoyUgUd5fPH2tzKIgmZ+80o+d0xybVXr+WR7Es9yfBPdikn/tn7GL
G/2YNNGQb8mRxdEIU0nqOPSvAaaKijQrznPFcHQ8I1BP2pcZu1SlEhSEgSTepSMdHgb/6zABeL2z
kf/ZZX4s0P9czM15qaZq34npIDNnso6wYgSYN+MigWiaejVkJW02KFNpEgjnAzP5IbL0V2QI2CG+
wMiXD+yZAE6MAIbMHU0DgUGYjU8CFOWieq9m/vXUQbClSrJMYXEr17pGTRRPhGo8dcIN0QsRwT41
9hKRi7injT1YOavjg3pA3yMfyvV9vf8f3Pzn7frfKxg39f9s2qaUp0WkcwWdfZKsiANjcfqkcLUZ
+YF96Juytdo3ZVHdtWXXfzZ9CBQ0E24CFAX4qzfFxUUusyzPj9n+0u4Ev5tw4A24R1xwayiAPLvd
5OLnjV+EuwxFsx5A2ZGfUY93GoIgJ9F3ZvGsfDWjCOi8RfUa9aS2TQvo0YWXY51FgCoBjul78TwI
PgPqga62kRwteZeazRhoosWPSjeTi9YdU/XwgGh34nV6jLayAde9RH55qBu/L+YkuVWSH2luWQYQ
jwuGUx1p4MQmAwsk7apOECGSUieewbRl2WpKGuaZ2EzVe6QvebRKu6kSkPaJhDopKoOQH3etFuT8
VGig9CrcuON8KKdaMjUvfqp84n+VAxn6KKmy0ua1B69gSnKazJhJdN+6MR0bfTy3VeZxc+GxGwMn
5+lL+Fhu6bUBgKGHqIwdAHhPD+3DCbNxi39n2HV9Q+O01767nIVgc/IYVxZV+nH9Smahkz89aTtx
275ncBvmI4prQvXHGXGKqko5ZCakbAs4CjWX9qKuAHCehOdugcHGNA4ucBsL15jHLmC8ZS4JcZtS
aLmwui38l6xRYILXT4D3r6f45pQtHmD15Gbr7gmzXMilBlYHmGS458cjbdcMvbhEiQi4KT4CPxUP
k+PsCnNkzB26TvOZ8NS+Ng81zfIDkbuJ08wrTKDzjRFcGTwS0TUXX5K14qnQT2YCJ+ssW45Hk2FF
yKtKr3gupr2fb5Idf5ZzIUpwmmAFg3HYCIvpFkwQXFY5QxxYbWC8Objmmnk4hOz8jbE/rZj+XecY
FKXv3VJLYcdaZMLFT9C2EYKYcCTgeGxN/zRvvD8ccsWvRBvIiRjWYXv1zi7InB6MdApwYTIT7eJZ
30ze4Ph96SDuo2h12BocoI/GAySZLTLNYLJqDsVKdOrl+NsMD4Tn4Ql/bzDf+KklXxVwcN2hlpks
R/+AnrhTVJRbnGo5E3V5qpa+QYQiiCQ2GxMbZWM+TwZf9BR7qGYxUdG5pVbgkgWPcUpy7BcH9xlM
rHTjyk9m9aZhxPFE31f6ZBmHhZ3veHs2wnnBQprY0qe8kUkK/4YAm+wZCF+fk9DSzCnEA0rXdlOh
SXw5ZluILzxhxq1l7CaxS6y0genlN/8A1I8UO4xdGkMh35fr2HQqAO/SUhaTkabpSYt0Jo568mln
7oXTVBDesXeSRBtGmEobmW3CrQkkiedaGcLqAXhySGurZUgHTgGx40F90aVdhqwvddsciRfhH5Pn
f9dMxs+SiSWOq4IkKaomoOP6e09WlFo4t0NT7jvK4t7JVu2iQq9oq5/aQZ+enRrY3BuNqNQ9k45d
6aak8gbpkjMP7/D3gZllyyh2sJMg55W5Rk6yLKgIXmN/022WFOHpXrFju5+fg2reZDCmEl8tvQqO
iZeusSKd8iabS+ETTh6eL8EZPSBwLASMDSMFA78s0OmXNwwQGFKMSnCPWnJwR+bC/wEdv3c7bo6o
KomVQiXAb09tIdij/DXdSS/jxNmcVVt0df6/778+lgh/n4l/3/+bVl+RrsKxTXq2WAqpfoGfAi1f
bgmi35t4+2CCPZd1F8IhrQ20+YiZ2mP5SGPGMiOrcc7kDEmusZ08w3HIVGscwvX0jV4HZICvasAb
7GDWijwtUtwcz47e0qJR5VpN7HqEX6cZ0AlehNeP6ji9Mv8K1BmI8e7SOvUwvxQ+85MahRiqmvQ5
FmYdmCNc89gHrb0as0k2J0PyYaK7fXenoJfu3Zyb+qoW1ag/i9yc1lhTzJO9me9f61Wx8cztqXmU
yqBiUwGDmesbVIARwfOAE8ZK2ErA2Wx+TADuAaE/wQMeGOKc0SSLCc4Pe67wqsTqqS73zbj3ZNsY
qdAqZarrCbPrN+YoeIhBWjKXqKg/UF7IrwnKFH5FdgEmVwcwTOfC9t+v0S9l8V9XdZsOMZEuPYxj
3tsK94Jd8cZ12fr8eMAyYXGEZ7IUniczYU7wzJS2wXTuAQr6z4b87wu44W3ocXNKmGKU++EP2ZmT
vFtdZEt+kVZo2SoHg2AnfyhnzSHaXAIsJvbILtVVthGW53U2Pz4KG9Szymaylr3+U/viBJjS2ZSN
neLvspM3wlR5OG6M7+JNXmNMj8ClD4TP8POChfssfptszm8qyQZZkLwwOBUjm1rtukAzwD7xBSEy
tY0lxso8ARJh/n33jXtfXvp7E9VDqcvSsCrB607TEhryU0aMbOUwIxB3Z+RJV2tU5NRf4cNpHc6O
qyMwSdB+9p/Mi09r+nm59seaJbP4AXxKuVsJ+apGgoAxRwfBzzbfzFW6zkqrUKncLV76ao4e72rD
qV1MZhhkY3zoVpqDQSKgsz7tEOMH1azblwuSbzE+8Shd3C7A/tDBPfzCOI/DrwwMaWu8C9S1hiXN
0XFjxCiV/H/3NPnqr1vr/y6cW1K8KRyzzDB4Q+JF9hY91o/K97kOug33R94Vj4awjB7NXegbXx31
z8MVCRE2XfbxQNu8q3hH8l37FKEKOZzmZ0wW81W1VQ37soVvetmKj8SQNXvCnjtG7M/isj+028tB
eGfM5RT3Qs3vfZebY8JEAdTpJ75LM7uAkiK8hSleO9ozbJT/iyfgr4X4f+7dzSkhh81JzEU2Haqz
aUMM0B/7Cxtp6J1vJgnju/rjQPrPR93suVkq1ZEQlZyAr50bn63qRUDcB7cUbx4CjtHGUMSdrRhS
aMWL6VGcU8QomkMkMCJepmmyd3KOmbNHx9Sr07Rf4WMsX/Gjs9SJc0lc44tZDe8wsEk8Kh2Oqa8B
omkPBKdL3VTEMR0XiTgwzyAZD0JppSipWg6rUPRwWYBwncLnhb7cYfhNXowV4056tnqgJyxNFUvp
LEi43Qt8T0zzqmVMDujruf3oUgvaNcVF/I5JClsznnq92+xRel537SsvPuZAbBDQ/I+Sm0LifYNZ
giaaH8GRxNXmjSMujnyW1kRx8ARqPuGwT2yzolpvl6OdWfLI/E0+ewoXBvFb+nME0d/vsnd5H02e
FEC0yEV2e/wedunF6V8G/D+RpJxWiGHcCR5Tz8fjKOYK1xO/cGK3mU+C6is6ejI17wlF4gTWwyEh
nb1yKS9bXF0LDzMEAQiOluDCvCd8RfV4JrktH5HOhChm2LxAnnhlcXdSCwh3hCFQspvfcDrwhhDf
1MPlleI1e05b5/KqHuo14Eo9L6En0iidLRMVGaagz9n7v/fOn1pk8e+D46YzzwtpaFuiwPcIOS6L
c+Sb60k51pQoUDZXO9rCNSHQVUX6Vy6IPI78fqbOQHjyFQ82AUdofXZ59DD/vrBfhjB/X9jNlOB4
bSrxeGUhTKj2gUswLsDibA7Tj1M0to8P1L/I0e7RD43fih6cXpDfINM2jFsQM9cvxtEga5yK3Mve
+gXuxMjPhF3Jk6YQtIj1sLqP0ztrksR3UXQ70Rtwu4/sM4PQwjcMOzqv4JwXJf4r7kArWS5KwR1O
y2Y4tNq3BlMDditeJInso9vEtsLjP4b4rdEsSixKdKVep9j5keaM5Wc3PWoAuf7QkuK+SGDX7Ht5
0WDLQwj5I+v5odccQfTwUYntjsxumI6CD4lCLNZdDRZNRrZRrtU+uJ7Cp6KdeJNad3P/klolUlXT
7aSDfn1OFefOE/ytVPvvnbzZpXOjqVQ5Kcr9xRGuoAyDN2p+j7OYtoNg0dU4CfjU5td3RIXTf3+2
+eOzQZng9xBqAdsHqu9NX2UkVScqoRDumFBrA5S074vymBsf50uLMeGy7RK/Dq+O3vjcdLLpjXgz
iChM2sptuxSftWd8CMNpc1yJ0WuSBBfCzlWHw58JTQFwr5k0ouh5AADI9tQv8/L4Xiu7Ydhezi6j
TUkEuHbqFsdAO5PsZD3ZXz6EVbg0/GQbzgT7ahOi8FnPjx4uuwt9M/LHQvqcEA9HiGcIdIy1eZpf
00PERn6JyRx7Y1xphcXEPdMdVUYyHwY3lbG3S5zctDH/igX3FK010IC4fsujp8t13xSUNSqTwxZC
VZxizUVaaHmIx/0ofxaKWXW589iln1btEsgwBbqMQ7wM2frmtKzUvJSHrlF3xlKZtYthwdpAfKL0
G04NbqQU7eRQXyT9S2qwlcNzS6knqRfLHHIglEOUeRwdJRTIOg+duoCsd0p2RnOdKfC2m5T95nKx
ZdCpxB0dveNIDWR8aJsMy5qzQ8I9ELD+TgxIuP/QdvoQCPKizg+wcqQFKAFYb5oE6bDX1R3FVlgE
obbU61fjnbOmfDGZo7nHcCqf53xUjlwbawNER6lXlq6JIWoUDAjRcWGguK0yty2w2rSRfrbFm6ZM
UcnKCG8UbHl9arwCaIvgM8PKe4uvixjPZIL1gNfe/3B3XsltZNuansqN+57q9Cai7wuQcARAb0S+
ZEg06b3PQfSkemL9JUtVolIE0KV+uh1RoXMkStjYfu21fmN+L81rXnE5KWlIxkiZoaUhR/MsXkjn
JZlK4k+utHZftvskvlKdewHZDFBrNnFZg6SIeO2h/cWRtAy5GwiCQNrPpTdphVLH99jdqCi7Pxki
uuSPljhrubsR8bvRtua3fGUZV8YckRLESDzU0r8nN8g0gh3rFyWjWj2Ec520ERCyaxORhVflASSY
camYs1FAiUzOknS/x2i1c4gmPG1VGdr9TLmuHpxgRQDRR/eE00QXKy7sZ+PJKe1VYcwo8WpP43K/
58qEDyAkcMPmCXwQ8ALWEtHAINx6abMOwufEXNTV1g2WMWmPdj1kd4Z136mlHYSXkZEu9dbY5wGr
ParqxRCmiwhx3hDqd98gFTbEy9AazvBF49mnEZSUzmOkX+b6k6isjeyO8pr0eMqaUvstyz+ufRBM
GsojuvK7alnqWkbf+tqN+sRF+rU+b+9Ig7Xd3tMRk1yV7RoARCltRecNHyFB23N15Mncd+Gg3ZrO
dedfsLERmCjskKqhZHv3SmSjfkcxxX1pzr3rADWmfm0uJCDXAo/tIliF2mpQz4t2Y5K2CuxIWprB
16zeR8JaafYJFivi3OxtzXlrSP1D0zhlP/U7qJFuIyXMpjckoBPWJIoQ3CaoQ9PTbois9FnwYt5n
S2ydWZC1za5TKHrORrGnf6/MOzZMihxiNIOtT7FanS9moSU46k07R95oxV45d3lXLYRFsmYxOOSu
zO8oS54Ckkrj5fVLnD5pePLmzEzBJHdHw0qxHrNFzRz13RAwIM97AnP9ReGhh77C/PjF9ukCw57N
gnkJQk1RJiOtt0oGOkhRb/R8icITciBcYNQpzqDG1VfQyMLE7p/6/Lq/IzMdoquMpnLxJIO0ri6w
Il/DdjLgryDHkUffq2RYW3qNhsZ1Bhq39Z5LcZu1z2JlW/VSQXuJ9G21ssS9Ie1Va+0khPOXuoaA
djETmrUOI81KIDMElOApJZkGVEdnIylw3JxtC4siVJ9Ub1kIL7p+JdVXx0djWgmFYKpzw8PnUlBq
RyR3MguloWaVlmk8NFvtstO0+GxoCnLsf/36/gc/f8lLH8myXIfx/enPeeSEcqWhOPb+LX8481z+
tSomVkCT3/7/6gw0Qmn/x992PL85A/3v/xW9/sfDt/D1F3Og8d/8MAfS9S+Y0sDRh3HE3tWIxX94
BfETjfQefsqWZYqUDv/xCpKsL8QUqop7j8gmwMP9H6sgfiSjSW9YqqG/mwhJ/8oqSBsDlZ97HHAj
xCqIgujcAwKzAAb/mldCGTBIjVYTSQ43yxLcGZl23kPamjM2ApNc2IaaLMuBikr9pCH1FetYc0Y4
prWIQw5QhZAIJysGqtXQm02mVnYFH7TVDWSJFRAdw8zp0FHzwXelD4PyPQ1f6u7WyBaat/R4YxZo
rjuAKaphb8U9gv87vd26AuLCCxAKUryAL98EaxGDTCXYoEsxPFnIagOrvxvplhRPCS/7jTScGZzH
ylYc7KHZ51tlxI1b3iywYGPOCNOKZQJEWTiLr+GheBh3XCYb5MXD+y6aR8TsSJTU8w48Sz/z7/Un
3iaw+LRrqqTr3r+IBd3OyFK8+vUmoG8ZsiaY8dg9mg/53kovpXQbiWveww41Ht9WERo80zbtHNXt
cIaRwvcUZsZivCKw3hE4Sldc2fPmvloBMi/qi2hlzsFJxW/mInqNwlVOaY7SBAQKw1m0O7wStIuO
xD0IBNvYdMZKf1JX4grm+Ku5HlnBZnJR7qwzHXoMoN7hrhaX/H8TbJcOGWjPp32NSLrhozIXNlq4
0KStR4HXDJaiC+UNTWJyt8HcQ7FtXzvo65zXCBWWuBdgDxNeJDAc1z3PZZ6C1UJG19bYimfqU51B
cSSm7L3zltjd9K/9J96Mtgi1DGq+A8llE31ripchvkEb/7KclVRyTJw/LNJMKWSaWbJFSQZm+Sxd
4pvGF1mW7VanInbJcK1GvU87vm2/wqLn3XDuL8t1Bo7GpixEOqdevGD0A6VmRXUYvFR2Yckbr9rK
vHBWJVBGdXZdwJlbG2PZ1rb2Jdn0ncE7W9noBOuucB2BWApWqTZXSEz0myRYF8pF7bSboXpr/NuY
vKe+M6Rv1gBjCADY1gGzVNxgYzEPqXPMoyWi1BfUDMe6KcrdCE+aS8Dw4a587M56m/g33aQAEubD
WgIp8ka9UytRFKqfzQt4espb+fLYFbPCsPEYUM5rsjSpjXnuKKLHYGAvjslAOocEiHZnK8+iewqe
OW5U6RmPZh5tfn+VdSilZKgAYOnn2yFF0WoNVHoJeouZj3fJA99auK5gcTcMLnSGGzz71JvggfSW
wuP+MtGKed7sY/c1LiHT3/S4pOjzHoFnPHy6xSiZM2YgA48tsizeMpDI4aI9l7YtATJlX+7Gsp0h
sNslKwrA+o25qxHwWiq2+tZ1N66+FdotC8d5K2ObPMxlgoh1sbC+p68le6IcYd++ygW7U7VzK1AX
dUj+5WoAbY4mqD+TkCsZcQAE5dmbKp4nGBiiGMsmgzhe6k9KV86z9iqPvrrtver4izKVsJW+VZON
EVwasbZM5qp+1iabAnRZQpYflIAZ7s2EWiiVnRs9ftM1E/HdufWcn/M43ubAe4N1wjbxlxwsclkh
hj1P63kEU1SC+A658My5Dd9ddywGoTTveu0ZwY+xdrinwgmyNUXG7rZzz1TrMfLWmG/5wy4T3vz6
3AGJYVivas8JMXy3VHevGLs2Q3NUmhekPBMyiaH72JN4U2QNqYFqjrjKjOfohopdKShLHwUUTU6X
GRVfk6qcF1z26ZmDgIBFbEzWU14HwapPbaVGkqx9Uc/V8/IkKm7COv5xi+i4bJJQwk9zGhubluN2
kWGIYNXz+1FzYpn7c6C9to8eM5zJduN3lKS9XSzcG/pFK9wr/bPf3UrNa6ia84E3gmtA+rzUglvP
X7I/4owqF0ex2Z1RsPe+Q+BR8Gxad5gXWLdD/DVeicFlRBK0MK4qETw+7CudAq5IvneOy4hgtx76
uWvRXw4pAd6oq6KSS+V4xGtkHvYjvwcpDqQJ3qSbNpiXqL53qwJBKo0XqJ2tKs7Nipd1xse9mcO1
DEVanwfUT9ktUMOy69QneZ3tfOl7AFOCqj5S5QjYOzMlf7DmKAnAkLO0bamW3BYbz+cp2tsVAuVW
d2bWb0O4LPC1QA2zB5V1ZpBxlxBjQtNLuQXlGBSjNkDzjIWYgRWUdV6Wl2pkV/UsjBcU660UKTwb
RwRUCHWAH7p/W1OjRUFj2Lm28eMB9K9CvP92to7j2+Jw8HbzLU6//Rq48ff/CtwEyZC+KBYvXQhT
hG+ILf0dufEj+QsRmzgqFcIN4X//Cd0ESfkCbBHlILQ5UWGQDV4v/9g8ql9EcnV8KjGdKVv/KnZ7
L7j+DN3e3R011MPRbxzTUHyXX0M3MfTTXtB1mDvq6MlQpou6IKmQS3tHZT0XXfVY6vdta1o4q5p3
HwbqR7z/i0Pi5HE4ekv+0vok89kpjZQPktbdWuU6MB7FgAxW4SKWfmdgadOlEDJVtKfYeImI2Yla
fy38ANGTcHXiizDWHyLY34dhkoqrnUyW/VZFieMC1hCFMs6L5gznIih68CdOtDYO6i+DTracx7hB
ZI6cG7pIvw66X4hJDi2kh9ponkm2BHijQmkfXUxkorN9uT7R3m/DPGlv+vrLvFqWZdrT6J1kW1tp
BiH2UX0GojcTt855fqI89+uDgOGcNDhZVYoXJDqppOF2cLEWJBUXCDcawuEn+nVqHCfLRxbdNgqd
pgeoOSwFlHCwSoFpOdNWvV0ChTuVLX/fDccmbrJMMITNYh9TVKg8za65AXw2r2ZINL2BbZmfpjBN
00W/jeOkyJmLVg1U3BsXCkTvBfJ6Y3kRxPzo6jA6JqjrdnsqdfLXpj/WzUnupDe7GMlstmXcmc9F
IRu2FVIsLBprl1JHdFVvGwVsSkfSKgK77kaRMGR1NC6eAmKraF1KZbcV5eI8L0jl5lWKFbYHfLKo
Fn2YvPYJBOzGvPKMZC3KMvXBEtkMVQCd4pZbxTUuNBfseB5E17BtkCeqUVwu73pdy3nlmN5c90TA
sFa0SvriuUmKexGPWH1kR9TmU5IX60IavvnWAFIyz75nTrlLDSCKciUu5FJfANcZs87lixMHsLDC
4DrWs6+eEIMtLI1sLfZCuI87y51bXX/uSN6zYUhIAOX7slbvUsU5SxL9Uo6zcyvXcDRAtz0a9qlg
fY0q/6tixaA3Ysq+pQcapJQeTCN+sVzn2ejIbXdC+S0onTddcuKlrmPlXKMR5Ln4+/WaPAOhgZKe
14kL0yvP20xG7EtF1MlMo40vKM68TDIM0nxvU+sGw9Ehie+W8J0l4s228FaFi7+GEqZrvUCAszAh
Rvd5hLRFG4Lma1Ah6OL8LtCpSlYyovxJd1f36tKKa7iaWbuOqh6bNWMTDNQ+hMDb9Fn+JCfCVYDN
xLoQ8luzLa4GQeFlhj+J72k7rfaxa7MQmRcAydWK99hZoGsD66WOs5ugqfaR0T7TeQRe0/zMGnPR
cclrJ1d2vitG807tqJFWyjpPsc2Um12mUH5x0tfefxocNNfnlee++pVwUVTcTgPm4WgyqbowjyNs
RwUMsFrkW5Xe2WSdeuO2/d7zefhqg3wRSi0Hq080FjnZuZdgE5AP1LIleL1OrrurvNbe2tgEQifw
IjI8T7yzeqoFRm80D3LQ8w/NDMhwiDpKNFS2pooI2LupvtEMgceU1Ja201HLypGLWhYiqDMNM+3Z
UKLkZgbEzYE7WlGJXbTMYx0SRicmZ62FN6EVXikJBAExfxTaIMeQQr5IC2urKwBNJGMXGToEc4wr
BpC6lkiNruXBMjgCRqoQeoamfRhKjvMEdmAEQI/l4G8c1diXeW1s3IxqiioDVTY03JVCRdg1GsyS
1PBw5CryVayYN5oebBS0GVyBSkuCW5AWOqRmQfk6/jAPfPm7IKoXjmehbdAKWMyW5W6Q9TuNqeWl
YOW247oXuclz0nV56cX6i55Ki1rEFKhrv1t66uLZjjhjWXsb0xh2mLsuFDFYl0YDfU3EFigCBSsl
KlBgTXqVCTy9ol0rmTxgKWksMsHk1eK6wlJXITpqWpnajjKwqoX8W9bjNmsoL7mCEYSukUku0hhp
FmvupfHXXmxfG8vNZqkQYTeba+N03AdVAycMZZ1FrFX3pSirhMPKq1aRhU0s+GSm5Fy07nDvV/6t
BblpXTSoo/dGP+ILxPCpFOpvQj48lA6eXGGrAY7umnN0RfBtR67NcHG/AgiRax5eX+S+bbHwk/NB
9tKl33btRSTyVFE0gE9xWN2cuBNP3fVjwfcDeSG1IjPCcJ4rAyQb8f0DynPk2s0bXFV4T45Y8eMt
fnrXy6MQkjhqiaqT5F8YV/5Qt213m6nAt5BM37eRuSvD+gSX7vdQdQwqKFaqo6U2laNJUOH3hiEM
QcGDr3K3XbsV2+8Ki6troKu48UoXdw4qzj2A6+MdnApL/XULf2h4EmbUYRhw2vnibX8mLVvMHgE2
LK3ViKE6XbiYAk1+a20SY+hdbwZVKo3PYNRC7WDZXOpnyUb/5p6jrwLsId1T1oRBtMg3/YZsWXFd
nFffABpjE1CfxQ/5w4n+T1Bdv32jSRQSNrLYSRXfKBirnjNpXay1lbQQtycZp7+F4ZMpngYefaIX
2EuihXamLGFxvvoraH0oKvdr9YRc2KfLFmlSVE4UDcfIyTCXpeQbRcyy1aOHWr8sATRKzvWJkfs0
QEUdbKTyQANUJ4G+I2qxWHZ9Bx5uFCOAnroBN7GQCPTHotcpgOenKxUhX0o8yqjHrEw6VQVe4bS5
2BEQv6PCIU3BT7YRVLL7tbI50btxZ0/DxI+tTdYFHryDwkXXjWl/Wz8LHtV7A3R9s5au4SqMxsjp
sn0Y0/OraHVqrUyhxO+r8mPrk7WiC0Ham5HVwRPTz1CTXBjn0WNxCwhqjs7orXE1kDieYcC9bfFC
nckn5Pw+O2eRfRsf8CN6RppMbWn5USU2gXQb4uhdYRxa9qdWz2e74WMTk2ebp2RuEfqhRA/xEQBe
lS0wnLXBU52k1J/qzeRsVZqsLtwi72+lEkg0eACSZ1BQji+YT9fLhyGbnKNOLZvukPjSbSwPcJVc
nG21htpD2QAAkZHZbMnZpR2EjUqQ6+Xxxj99S+nIA5IzMTRZlCfrZfAlQjsdqA+l9/Mx366ig/Wa
LYQrZSEijiLvo5W49e5ONPvpJH5odnIfEzmKbT1kIluyXaj4P3dbZw2PaZGsToEqPn2efuzi5CqW
zL40fCke21II5pf+VTN7Bj1KInjmbDOKQ8c7N3733w6An32bsvOb1ukdI4+kWzUvs3mVJRvFjR8k
ud5EDWAst2ouej27+n9rdLLxWtdMhFhgHg1cC0VMrPT+MtcwVkU4qbor6sg+3t77Tj7Wy8k2VLws
dcSh728pShBRSVt33y69dTb3ocidaGs8oI+1NdmHmes1fRJwquCUulQXPJ7scG9wZYy0DKjKa2Fz
Mqnx6d7/MIuTbelZamZAD5YA3vEWvdfnVFuxWZiJF8Asl8Me8dFTodznCwfMo4ptIUfopEk1S1Vt
iBTyKJGNPjluBrAkOHPcTbIdOYGtnXOAj3Un306/nxjjcaP/PsY/G59ckkXVVpXBcYAOYn5PYE90
ZftYks8KIqrkjSKizel0Q/ro8njL8pQo9NedBbX3735Pbsym6c2hUwbp1rMwyvOwg0yGysX+baZa
NqeiiV6zBLvepSZQd/peN1p9FTX4PnuCdqMNKHLjRY6iWAaoVxZ6PJ8NzDMEZdd1/lOtxfve8848
s1ibmrBuc2UjenCpdL3e9rLzzVSy2zhrz4os4ppuwn6VeDXsfCe46TJUkj3LaSEKFtrGlGNxnvky
EspV7K0ySQBJN2hUuJoMrZFEeIash7FNJZk2JsEqTr7wj4OmpUrnhYpdRMV5mabbMFIxnw+TsrPr
CoJR4iQW9TjpKonTnRbp96UsfNVNSnlJdB61DrdBbamLUOqRIYxSlGX9KkGuIGJtRA06/h7Xk8IL
vaZw0xXoCAl6oENLhaWoUB3qU0Bsjml8F/sBuldDOiLsjdAmofJq9JDZ465BL8GgPDMYZWV7fve1
r3vqNHWOclUvhXZolerGhTK/KHwxBNKjvoCbAj7U4TLYa4606A0hnumN9JCm0aOUFjs3ASwfqKPf
QBmgkJhU2ixxEfUO+vIsxPQkDQaIn0k0N6MY1xj0tB29AFhagljVo3zeOXp71pS1cqZWrQU0aUB4
0kfXI9DA4JuuhD52WoF1ra3bqsQnsBc1tLILClYDfyFUyNdXjn6fxdmb1Qv3Ui7DGdCk+iWpyY2Q
MAjsvsrqhauRzGo1PVn7HVVcobFK7IVR1TTaB0HtXhwHK4dEc16aRjore2VfVdIAlwCBrAT9jj70
HrIiWWs1ImkippRtHeago0Ogjd5QnTcggAU3dWaRLEvw9xx0KqzLrBuQk4XXP8sVgMHcw1SyyEo4
JQ92r4OTqiXYFMk9lstyQnbPQXK+qst20eS8/Zvc0c+HkDpe3IWgAD0RNGtFss+QOmmRqFgwJrBD
Z+QCirXnZcl5VkCAAACcLHURxGNe1XNfCdybzKnHWnSNSVdDOV8QIh+BSHJyWYsCfaOQmXQErKAr
/9yIxhoaOcaZUQPUlBUi2oHBwTyTB3w1Um/b59DMwX+JiWQLdQhHWUkvQ03c+YVzGRK2yT32I8bw
mOs+bOY4lWzfbPD3HOmSQ0aXFBHehn9pJQiZ5GmRz46fN58+B4D8KUCPNYrOUx1nU89aMRn1L6Id
scdiGMnRPFzx7Z4J1CyPt/bZ4UYxA+ctiQeVJpmTAMuLHLHIvF4cGRIj5RU/Kwtmrn6FPuM8PQOA
D5fbs9EfcDcof5wDxlyJgAvGWuap18EndxqKyOK7gCX2ClP2Y+HGmtXgRHhbyFDYBLA+0qlrZLyK
J9fIKDcAwhA/Hvk37Vp5KNpK6OhutJOAJwxrgEEGsoZQ03hs5Wvn2/v4/qvS6d5/LtIRg/8/x3/2
nGZ94bte9Q4s+/m7/24FVg1cqsF7VQHJJjFn2ljuPFxwfUfLvbz+xzzys+wVCEPysfr66Yf9XY0V
rS/Imeq47kBcAUZHKPcXjk5giXwZNczGCbUQ1Ba5mpO0qLz/+k9JBEhnoXI4ih0qgOmIOH8UY/kR
jmbY+pL6Usbkl/lvgHQUh39ZU7999ekWstzSr/1aDeBTbD0YUIb0GjcxeK0eNebR2OE8NGwZwBiW
scMdNj3IsFuQVjWKBXPNOcMPgByxasxhuKVY8TyHhHDixtKv8/xSd84Ha4VRoRqtjeHBrHeB8eID
yk84eP3qOVevJBUOwm3jUI6wXcxMQ7BS33zvxgzPhfrcwGRK3pb65Yiuwbmm3Ib8uhVQBfAvyg5G
TwL9eysBT5L98wK3NKMf5lwLhrpyAeaI4XcKPo5z3Vr3mn+RCq8hegg1iOwBJBho4KRZZtE+Di7V
ZqNLy8bZaulCT247DaPyuZzbQrCWi42H2GRD6QMOnOSU86C+jvsbT7kdxI0QPkjDUxPiiLt3ynVc
bfR+67args9pcblfB9FKs3bUXmZDdG9pFH/wiZ+l4UXXr7D8BR/nWTupXQTRtszwnD9T2n3fXKJf
VTo2sdXQPMJjiwgFxGapgAgCMg1MHj3F4as9Wpp0Z+N/6XJQH7zuqg6xOR6JBds43ifaeaHe5OWN
E+0DwCWQfdEFgbkAth9KG1aboGz0s0IAdj+Tw32GZGO2yn9Y4Pyrg+Q2jflveor8cqiAzP3xkSNe
9ZffLJLKr/qr+rXor1/LOvrrAHJf0/Fv/t/+8D9e3z/lts9e/+s/n9M6qcZPo4T6y3Zmux07C67r
svRfP+7/93/w937XLXCzQFI5UdBhAk/x934HAYvftqahXsdlZSnKz+1uSl+4LfHlIYc2Ct2O/+jH
dlelL5JJGRHYBkhqjiv1X213TpsPN4iAIRRFVNy/Js/02izKICxVdIJbs3bR6fULuRyRaqIbPQCC
krmcdc/4JsVNTuSQGlYB1rMc1FKtrqIkUaLvbqe1+q7M1Kh7/jB+l39dYB8xGb/enD+/1CRP0SlR
padGluwivQgfNbGQ76jXnXgB/fq8/fnhk9BAL2Svk9M23kVlXVBrcjtrrnhSIdlBqTonMj2HejB5
XKWC6chlL8c7L5ZiAiqvEnK7bPMfFzEXKiv4kxEaP+fnxf+zE5N3Y2zUlNmSMN6VZg0qK3KHFSXm
q1yN+iuZ8/X4PBxqZfI0BpUfBEMbxyjAyOE1tNMr0dXqM6lLVPzK0tvjrRyakDG4+VAlQlgyVQZd
Q/sl8KGPCXKm+Mh2KtRSPErgp0oohzoz7oAPzRS+JQ5566EfKfeJdGNIiRhj0oP0VTz3Ox15UCMb
E7mz472aBL4/p2iSGyo1oUhcL3V2TenqSMrp5TDgpufoNZVLLw+gQ1ulZKaUiZQy9jb8bT1Sl4bg
9N1e0Aa16m1Rb3oApDWkTONf5Yz/+VrvqckPw9AZThkosdltXcnv7tV4wOZIMh2MNY73+9AwjwWc
D58vFZahNl0a7tK4PE/EAgnMNhPt2u1QoEhEzz7ezIEN9l65+tAMqqsl7raRuRV676GVRk6zTlt/
9uGT88cxeLojlRnuZE8Fi9yG4d6K/vRsmCZ/o66Uc8nxzK1WDtAENDMJZpEgqU/Hv/yB7fT+NPow
MqLheE1qBJAnyT3nz4pX9WmwUAIJYffASvKm+sNRmpxBVWb5ImTvYOeFDWz8yvFiqIpKhvrA8Z4c
muPxzz/0RO7MLpKyNtgZRhRBETWySrBFpTuF3TqwVN9Fmz98fpI4qiNJmbG1Ss6dOAV3rlTCV2zj
nb1ntI/He3FoPibnTiz7YZ20rbFNcDyxVdjxtsNjwvYj+BzHm/g1m/jPnpYnR03mVEHhK1K0s6IC
vE3e3FpVk30N3RrR+ixdymlHEu94W4cmZbK/RS8LlUTrIhDfSbmy0tD9mriNe8KO5cCUjPHOxynP
ZCVr3FqMdoniiguhA4uFmrkxB+ECGtnt4+XxXhyYlHeO2oepbyR3SJ20Mbay6qHvAA9o5RhKvTCi
2j+RYD4wUNIkzqggUUWCKCU7K2mDm1YVvIu6CW+Of/+J4sI/U/7+5x86IGtVKYqd5e0AQgkw+GQs
KPSl4A1WewueJKiURYrkIdndVnGrt7ApTfGxHFIDib+oquWbIucFCUFawFD30Y8ES0b6vCsG6RIf
jqROVse/6KGBnuxhzfHlCB9ncSuY5VsnZi6qkSr852D4wwYm0YMVho0jyLq07UJB2jVyhD9CKEnX
YYSn5PE+HJrJyQ62+sRzjKCQt32slJsC0NCTGcrFiQ4c+vTJ5sXNI0wk0rQ7RUT8yct74as25H58
Yr/+Wub4uVAm+zXXndysVCPaCUIjaeg3O8jBVrCbHAVFGjFxmm9WH4XdizxqawBwDqK8P2VqcWA7
T1NfVqELpSBH9a6tSIqmtUmRM7OulNJwr3PdC9bHJ+hQM5P7WilTHlUOzkZZgLgZ2fB4ZupDtclD
sGxFdQqUemCmxMmO5lHieiLItm07BEG9yQ0xAwSKx7wMhvR4Tw41Mfbww7YWhiLv9KhwtrwU+zn6
7sV17Bjkh//s4ydXtpqSWzYFwdoGnd/oi1ao9WYZY198AnN9aCLGbn34+r1cuXUVBqzlynSr+1xS
IzTv5EY3jYXWJmbyLW0ruZVOzPuBw+Vd2/pDc61eO2nXNs02DsrsdhC0fpc7vnTlR7F14qA91KPJ
3jeFqtNzMR+2qlWL806TmzlXa20nfnbVa8G/A7D9s0unlHhPI0ZOCtXfZ3l8J9QqsgJpYTeu+Iev
H3FyDAx+3Mdi6gZ7yiIPZqTbiga3TvN5ybVFaS7/YH2BBp9c305aCV4du94u6PRyJxUyJCAIBqdi
j3Gj/fbq5eMn+5yCtCMohSBeh0N3ZyZxAiXKeamVXJg7SUL0NrT28Y5MgH4/JoSmJnu9lXPPcZM0
2Ee+eK+GBtZz5z5A25lqNkjOxMa9FOLt2Fl4rdVovB5v9tPVRqvjn39Y0DGluVB2I2+XRs5oUAtS
1rFKoNJ4EnW+PPzhNE2OgTwThjzQI/lajLvosowz78GwAvHErvz0DKMTk0Mgal23UFoFybqkF3AZ
kEM/WxmdjHbR8VE61MDkyncVN1cqzVe2oNwTVBISRqhwBflEwH5oEiZb3vMMb8gHz9vVXiyspLDB
9KSvfMqyirto0/RPThaGaXLvO1YhAlxPvH3cFKrdd9mF5ruxbZiwjZoc8umfDdZk4weWV0HmT2GF
4mCGfpTiP/REvieClwNj9RvbXuuMwjUdd8+FaM39JNqmkiUsW919jGvDOHErHmplsu8LzxQSy1fS
XdTUhnXGvCjDqusjGl6qSmwF3mzgfasWJ14hBxbYtPQhd0Op5qrkIjllyXOlNaVtRIb2z3afOfby
wyZHjSVwFU8Wr2u36L4BMYV+6YUG2dXjM35otCa7G7xH7OhSxpwQFc1FJ3yAVaJvoWp8rQJdOjEn
n969qvWu7/mhF56ZGRZxkLsnqMPkThGlheuV6jyQ+lPeCRP3pH8OYXOy0bvID5Uh6tRt4qSWQgK1
DuVyWEStBiliXVZdmmKDJylh/dS5ZVKuVScgA4rCOMwZd14MgYApnh5GKE9zmxQtNAUvNnFbCcwI
E8Z6aHPjm9iWbX9h5JqunFm4I0UPUdCK9ZlBBs8yZo5WqRLi26acYHWcJbV5Av17YJ6MSe+kiOdW
L3JOtk1r2pWU7UVIx3ahQN4WfNP6s+VmTI6zsk6K2tXCDM1PijupY3Q3QKzc++OL7cBWea8iflgG
uVRiJx6J6bWsNunODNB/iiW1Xhz/9HGDf3LhG5PDy0m6smkEFfF5K0hcRHIEq4QqriRt+Ba3hga5
R4tcAzn1QEsMhAm0tGnbE42PQcsnjZuTgQtVxWxkvYn2eZPey0V0HYoO4ld1c6ZG1ddIQauipl6X
OFANjnf30J6aXAmtEhi60PvuPhWFO79EGFxWPGNu5Vl2ok+HWpgMaKiXiR61aJLUDuXQtgaL4whl
sAqKoT5xJRwYNmMSA6p1qXZx1kf7spLe9ATLGhF1i7rNMeJyNQVkiggTvUVcUND0E4fRoVU4uSBa
i0S5nznCTi2q6FrtFAm7BKM+pWF7aKdOgkE51FTf8lx33+tuunIE4zIUMtJ4cWrOo7GHfzT977rn
H/ZS6w3FAMHPRzEhLeKvlqeEDboRbpqjBZ+7TiOeaOjQthpXx4eGTOadgosb78c4unalC8dtgBki
9VR2qLU1JB+s8U+Od2scpU/20bsM9ofW8gz/1mjQhF2aeaDf8kqbxxrzLwYmrrykHeZF1n873taB
hTBKEH3sWYixjKEEQ3ZtaqV3hdKjQ5LDEbv18Y8/sH3eXdA/dCUUDClVsjy7BrzVbGTqNphulkGM
aa/zp8tAn6y2sFW01CPXvTV6Bfn2uFFDPO5jL4LJGTqBYh/vy6GhGhf7h760TjloVqQzVOEo+5A2
6HqUiebf/NnHT9aYLJch9jFZca2aGJvopooFa1bLIOeOf/6BVaWP3frw9V1NTaU+krptM8imPUC2
ncNBATRcYzkS1+pjwsW/Ot7WoWmf3NRqQBLN7bX8OrYSYTnufchlnRtsOrUxnv+sDfnX/sS5lhYo
Lfi7AYyhfytZjhmONQLZJGhJKpbb8XYOTfvkjnEg6/gs3OLaF+R+IQqiks+zIC5PESwOjdXkhulJ
LtaRHA7EbD2gZs9CYS/BeJeXe/h/OPuy5rZ5YNlfxCouAAi+UqLkNYntbM4LKp+dkOAGbiBI/vrT
yr3nlIOYYpXeXH4ghGUGg5me7o2TuzLEH7q9N1vv08wgcor04zwL/7YKhfhRDHNw02Vw0hvHa2WZ
/sgPvxlD6imjXej1j9BwRe9QODq3TVFtdUmsHF5qmbhLFJoG0p7dTJHh4EXCETbojezQ21PH/ZBS
cR3Kii39vu2Yq36d3/qVm/nE3PbWZNCanAGavVA0TE+ZBqrfzOVg4jIPw+z0xnUEOmh9B/5TX/WT
5BTyc8syoQMe9zmrNrLp/srSEuuEyCIUSoJp49Ylpq3NPjAGDb+o7rR1ejMTdxB3qIunvrldSjPk
QCNFbAJlaxOUDkSTUpEOHB1snqgXBySIdQQqR9Ebzz1xgMty2fUsB9R4zwfTRmjCAFdiikRRk4O2
yjGRgDSf7zvgQ+8nHdHhamQirKtdWfZV7uyKAi3Vz+cXfGWmf7jq3hyiyhRcLClo59qJZEjk6hAS
3jTdMIOVqOSP3uObrys2LcPMwPckcZwOsx8e+JjNYBcSUGY2X85PYe2kWq5Psk44YlKYQjX6u7RC
U79CGWuXuvPvCUPWoUM2Lte142l5QAJxgEY1iLeVCzZgUTU3WuFSVQXChNNQ/lw+LxOgh6NYfp+f
3doGWc5QBS1ATYtxbgVHwfdaeSP3vwUtGAI3vO2aq7LOeg1OnYHMM70bHTOCLAaogkMhZjePGw3C
mQ1ntbJJdttzP8446iPJ7qgoJI632/G2r274EFFgrMecur/MMvNsOpDUBM6Wj7S6kv7vfQ7E6V8O
BVEcTYtu7u/SqFbhsC9US8GC6MiAA0lYFeghyIAhAuutB3oUsJ8tncrBa6C7VpbfaehD789DK0Ma
bRyhleX+05T2xiTCyk2VcsgAnra+Ra2raOn3VJRQNvXGLN+wu5VD8wfw82aQufEWX6ZNd8uzFgTd
cE0vrh+YT+eP5LtTCIAN/ntNo35G3FKp4mUs+zweO0h0BKWPNijUcTcm8K7jwBDW7ZMOadjMIDB5
dpnT3JddGpJ7HXVAGpFRg4++rLyx3UilrU3HunO4FCPkWDEdJnKImhr2OksCnmq/ejy/Xu/uBiZz
GvjNbgAgGWYTC/KXtje4Q5FTEdMeDPZI1Z8fYG0Gp4HfDIDyetuZzIc4ISaT+EQ/mSiF1A6ytheO
YPlY0hAjQ4RHLyoVr5Vq9IE5wY8xZRc9j7FG/t9T8EVRLjUr5Etaa6qOqqQkA6636Lc8wdomWH40
4G2xMCBGX1z4thtHquKBLyq/JFGGn2850bRtwgDxd/micDAf5hzc67LK6+8N6rHHts+3kiMrs7Af
j7QVKFjQkjyjIJJ2+z7VHpQE21QV384fpbUBLNv2vRSdSTTLX/y2S9EtpJpHFzFsedk5sh+OVNWo
7lYdexYBSOrboTwxS07c/NAgHtwa5N1bGk0KlkEzrw3Cso/ca0ApP5uZXfee2IHM9lNrwk960B94
f1+n5uGyFbOs26m7sCr8OXuhHQVCU47lmMWSG7o///0VV2i/IisnGuiIKvWLP/sQSTPskU/5vKuW
vv8vd0Y3OT/M2sZbFp6bgBTwqsFz4eKpjbfLdKOHdNy49da+bpk3HB8Q0wzk+zyUC8LfqV8myPaU
0WU+nFnWnbqoTUxlETwHY/ECOVZ9KLMK+kLlZlry3QAGh8qy8EpTkZZVFlyrZfkJPPlj6tdHwZej
5mAWi/jGQq3stv1w1F01gtCJZi/C49UT5Xg/zCn76oDc79qbmo0Hzsp22E9HgiCnUllPn9O+d/Am
MT5hx2noo4tKehCZte7vtnR0KyYPDBMhJFyDSfkvkcggW3H+sK5cePYzkSNcnUtYHlSWsRuqqftP
6JA9LlzIjaj45O/+yQieVHL/vo+Ajc9KgOPyFzaOItj3bMgeHA/3XxZ5MefKu6aK0nnPJdk4wisH
zH4rueBlwivTY9d+EX5OZQb2mFkHIA1m4nkk+CVLGDSXIKwxO8vYPcVKxKC4DNs5c6E1y2mTxcN2
3WjtfFnmjjpWycK2qF5QR2w/imKsScygGfN8fvvXPm9ZO3NBm5UhZH7xmtKDAGEkC+dQO0X78bLv
W7Y+ArBd6By3bJHl2IaMFb8btCxsLP7K4f3nKSQEHysiixcKAi/IkRWI03Zh2hPy6I/TRaU7KBlY
FzkLpyL0wXn3HBiFjuhdNC8KUsrY6Dav90W2eMSBunnjptGGyazsCrFsvvaCpYWCvHzJhZjDWEVD
2x5ZCHHA/UXbQqx7XfXDCW02II427dLELh3MQaeO2GrNXdsYy+a7MKrDhajqeZIEdO1t2bQ7Ai66
r5xPZnd+DiuxCTkt3ptQXcsqC91yKp7J0EU3J+9FfLCuD4olQAhC8zqbfsqxBm23c5mxEMvWSTNO
vcfAvD536mtfcrAPRNHIi40JrS2aZep4W9NldhfcugP9jE6tJhERSLi2XwYrN6JNChV6YM3MJ1W9
kMh3dl1NAQTqmm9l0YEzutHscH5j1uZh2Txu8qk2M6me0cj2DU4eWdvBgOIZWYnj+RFWHLzdx9ZG
sMiuw6Ub+WNVJwOd+ys2CHqtoMYO9kuIvcZjnfsXvnj+6Gm9OWpV5gFD3k7pix/UkILw+HA9Bq2u
NzZ+xdxtxRgfl1OtVc+eyeTlH1M1ZJ8dFW2h29a+btk6YQZIcCqCa8l9/qXv6+hmEOUSbgQQa5+3
TJ2X7aT6xmfXVdp89fsAWmtpFm18fOUoBZaNk6BGtNhQkI7A2r0b8GuEWZHUfjCYCajMYtoaaG0W
lmmni9ZurxnY+FEhv2GlOzXIESPhuj9/YtcmYtl21M4Fwrc+fXF7V12BKbH8BFbr/Dc4T7cO6doQ
1lU+djUfZ2/JXnK37dsHzcpQX4mUA14WCz8PtoxvbRzLvPsBCc2olTWEiNyfUrTR18hnn4PMZN/O
r9WKm7K7vToXsFKtOvmS5RUIepDfj4XLhp1mqj/2dbEFMF3Zc9+61w3eIKCtHfgzazx2w8CZB68B
AkixcXjX5mHd4p2qwcOdCfbsh7pDOwFyoSIFzKPSHdgVTTdsPHRWNsTuAeudsiSliujzUvnZsR+L
z6Pr5/d175XJ+R1ZW6nTyG/8nwhLwlun88BFMyqFmFo0c7MfMiDi643FsmS7/n96Gczzp7HfjqGE
g44v8NrMLcrGSgnodKThQSzqlpTFAIENSNac7vS0qyGHoY5gK3isx+gql85X0tMLp2o5ApemoZBK
U9AAzOrOX9CrAZqiYdmqmL6fRsc8LU8gm7EOeIVUijRquYc6VqljlSGjvze5A7KBTBqo1qYIy8Y4
6PwS/K9I4R4ydNFAVIFX/rQx07XjafkLCGlxjvl590YuoJ41aNLpdQ6hnCp6dRotLnsB/GFTfLOv
fQCgi5cX7Hmqag1dbnTE/td1br7xBFg5mnYPmUMNPBAZ6hejfbXkcTRJpn/0C1IvW2mj0yl/5wFr
t49ppwjBO0zqlxrdg3Xvz/u65li2EHQ9G6d/bRaWq+jRMIP+ElE8tx64gtMh/0xPpMEXWa/dBNyy
GTstoTQj0HWQ9EMBdZtGbjXXrRyjf3rTZrQza4XVAaHkR0Sv7bE1fQu9prC+8anW/Hh+Fmu7YPmH
MSscZFiC+mWaHQhNMW+81rWr9uksvS1I3to2WMafBiRfcmQwngH8HM3eK/KsiQkC2sfzc1j7vmX7
fYCydJp3/NkIdElzoL8cqFXPXrARSK48if74nDe2xio9KTIuSHzkpP9SmXrqfupxYhCUnKcKIlvh
7Pq71lXOHC8Lyk0fm7wO9UY/0NrsrMDAVYHjzARRuA7C4gsbjZyOOdqztrCtJ2N4xw7t/jINzyhN
7dLrlLTjTpN0+NyW1eMJALDPI9UfHOFAVO38Vq0ca9cODibpucvinJYSslBSQicH1c9kBnucU6Kr
9/woK0tmN5mBdCcfa7RgXptw/lnhfb/z0infsJi1KZz+/+Y0lFUe5NEy8ucANeGkHiETl8EHg+jf
DPu+RaH2/CTW9uVksW/G4QIkecQp1Us/LT9FVYkEzOb9DcjOQ2B4RXUfDKncSO2teAGbv5Ejp9A7
0JN+nvomO5ZuG0CCjah96W+WANf2xHICDd4C1Whq+jyXARI7ZdZJaOsBWL1hpGtTsJ2AQwoW+iF7
NtHylBLvRw2sxbC4Fz7I7O6ythudVNKIPYM1ftxrV+FBTPll163dWdabqqPVtJDnvlLQ93WB7NTD
uAXze3/pwYf190maHIBBSI6alonGKjiAD1FUn0QriuL6/FE9We+/LgS1hL8HyOhQaDVT9uzl1Svj
Y3hlxjwRg7rp9ZgwR/gQ2gLd4fnR1qZzMpg3hgE8u64nx1MvNdjHwAjdkMD5VHnuWLxeNoBl4YVb
F7NfNv8v0a0U6Gl3INgk7MLfbxu2Q3vg0jR7pk3JBiQ8gdzad8Yhly7QaeHeLJCuadrlPFAvLo4q
NO1M+Vr5NLwoXfeP0nMFnhyQ5iAzoTikKWf0YEFNBpLX59f+fe8aRJYZj4Nb+bXQ8HqgT43HaACz
QGDGB6FOr9ReVN/Pj7N2iKww3Q8h3MxqvBeKUUZxO03+1dRG3v7819dmYd3Z7ShSz9CQXvtuc1PU
Xbvni35IGb+PWvQjXjSI3TdGdAVuhwhKmi0BCZybo6qLNopX0bpm5zX0x/lR3verAB39fZhcgNcU
eDnD6z6fv7g16iRigrZpBkrU8wOs7ITdKCa8tiqqBrzhSNP9ngHYjzNWf73s25YlKym6qa568U0v
KFZKUEgFEByat4B9a2tjWTJ8o86ob8S3iWfZg+GTewCpxFDGSE0sD5dNwTLmKiM+4FiGQ/1F1VMs
MjalideTYmOJ1uZg3ctkkRnE0qBYJHPy7c/+VlX6mmspk/MTWLEFuwVINgVUXzjKhlV6Sp1VY1pG
t2j+1QukaNH1/8GTblRsPIvXZmOZdcvQbIhStH/PWtnG/sR+MLaIIxDUW1a3dlwt0yZ94EuwJvHr
wlv6HWgLROyF4wZKZ+Xjdt+PDoAoQ7Im/Z75tNyX3RwQaAVTvvXjV5bHBsYR0uWNqzjUJ7ULJeDW
L244JJP2qCRvxWFrU7BuZ7A9yVb1vX+P7g7swNB7xzF05o3DtDYBy6B7fuL0ErMP4S53QIUN+OVP
2nRQNpwmb0vOcG2Q0//f3J/o8PfSOVrCayBp4VPRsHBcPANVCMgd7c8bxdoqnf7/dohloHkkjfPN
5BAnamTm3jW8aw+Xfd2y6V7zAh2FwvmGgNu5BmHNLXIUdCNWXVsd64ZOT9DbeWHhNT/d/1KhL1QK
8rnzhsvyBYHdD6k6pxirHvGX7NBW5actqJwvfBuCEvLvlWcQTsyqAlczOBsdhpadeoba4KXIBSiJ
/P39usirusy1861DC9hRy7w9uLR/Or+x71MWofXYuo2lRr2mkgQya6LDhRndq9rVR8HCTyavoGjr
V8/+VHNQbrPDFKJJ0IA/FqpeHgQAyvQweehIa6puI+5fOQo2WM5FK5XuxwxieIXjx7gzpmNoOoLO
203Y5doQ/xh8QJqpiYrXGSoKJG6H8QMLSQt1do9uPe1WbihbOkjSIeQSFNOvADdBs9cE4ituJr4X
ZAkevYx9Pr95a8NYNl8NFL0Mbcau54LdVx1USvgInvVGPC9gSNmIptYGsUxfVGFHu6xuXvpQeHHB
mPo6F9o1IEefQHjbDYvanZ/Oigs7cS+/dWFtVObTsIzk1ncRC1YAb8RLhQjo/NctDZT/LVwENmBO
+LgG+8YNrokAFdc9mCepn+7akA/grZeRydhX6IW2Ut126dx2t4DPizlDp0MI/AgU/kg1/sda9KKj
SRLM3pCvEwUd2YYhrk3e8iJZWFLNg0q85nmB9kijS/0copN/w7BWPv8PyC7sIalRaHJbzcHc7XU2
dR5E6f3+onxPYMPrWgUEkeuV5JaHDq/ruOj0oj6DGdiApQXU/FGwsY3vmq8X2tiIHpyYbeaf5Ald
6FmExXd0zO4Dkm1xPb2bJMP3rX2InLLzOgf8ziUxv1D/WY7V7CNmCkNQaBfL57mn7SXn3QttdIT2
kLLsIwaBVDEkJtRHwGE2jPbd7canLa9eQHwwWChm4RMVT02BbMlGPPyuO8CXrWhsYW2QqQKqrrJ4
mpY7d57A0Hoo6MY5Wvvhp2HfhDHITg415fj8NEGUE8QC02HSWZac9wFrP/50qN58vZQmaiC7YdAf
oiCfAVf8LVrSPb2oCQWLc5rVm+834CJr0FhhkiwQT1lLPzrs2/lfvrYulhcOc+Xrxk/HhPMw2jdB
5cfa8YYNo1o59IHleQscQ1Mo/O6+Z0ftl0e0Ix0HyF74+bKHdMjG8q9NwnpLdSYFlxI0bRLP+di7
aVzlZuO8r3gFW2cKCCLfA9haJ5Ej4nRs3RgsFYey6V8vWn4b6gCgNRjg/vxyb9/nt8psLPzKitjQ
BrRGTdA+WXSSueO+hQBLjEzPFk5tZVdtSluT66zgGZg3CnU7tTzOp09Z0+007dGAsGGva2NY9urJ
dnKnvNLJ2Nyjvayj6WHA40Z0MSFbZIkrm+tbVgtIQxB10AgHMwx9NAH61kUfR4XZKiGtbcLp/2+s
tpSqKp3WGZJQQV9mKq8WHnw6f27WfrplthW4/Uxf4KdzUKO5t1X6oR43Xk1rv9qyWbr42keaXyeT
83kOvvrel/M/+fSs+Cf17oFo++/VAMuSbP20gClNH1r92PJPWYriKoSIPPKhrr4hQL/MaG3EwRCB
0zJAf1jiLtcz+Ua676AWuuzbNtwAIMl8jk6rUy0/otLDHfjaQMjq/BKdbtF3lsgGGjQG759SYFe7
+mPrfRf0Uxc+98FvCjLCcKsje+WusplqMwecu1WjYFmpe3SAJgmgIt5qqAZ30/fz81g5nTbgQFdd
E5B0PqkoPXDxi/dX8sIwwUYbpIMkKZ6GsFkmvpRD8+iVYZxSs3eb6PmyX2+ZbQZMebGgTpoMQxen
1WMzX895tLHFa6tvGa4EiWhPPQk9LNAm+cOrCrInMkYHp+Qbadi1xff/trOlH8MhKBD5MXe872f9
nQ/OQx1sFWBXHLMNMVDlomRWwgCMM17NJINu/WvFnatlCBM1V8fL9sCKlk0XjMojGMX3u/uw9HaD
aQ517j2e//yKj7ORBHNQpCPni0kgSrYHx2Ni/K3H5soG27iBpg01ddxSg2DnYeyHRKWI78myG6ri
cP7Hr2ywjRnIo8ZxpxHW1Y3tAZjqxNTpjg1bbBUrfvokR/T21tJDyJa0w9qU1XQLMr5dRpvdmJW7
rJ8SLYp4yKFP1l3U3gQ5ptMs31ySuSeFByCsTlwKgXk+hRCwMbnZ6M5a8ag2XADUR1XloJ3lBbFE
GzsUBaeij+5NMXxvaHA9hUbuG+Skzu/Mim3YDLVLRlRUI92b0OhjC4VAMrtX5XCoSbALofhzfpC1
s2vZNwflWQTBe1wSbuvHqJfLHQ+LLXji2tetW1qaUc4RX3BuffmCx94nQG4u/OGWTdOyMIA94ocP
oCFpjd6nwXLRi5fZuIFQe6xQHVQGh8xNwAt0zbXYADW9b23MRgxI1IKU3/Mh6brhty7VNzRRJI3Z
qqOsff50lN4cf1qJKAVJiE569TVsp324HMWWNsT7e8lsflneho07LplOck1jCr2oaeIb19japy2r
FQZJpWJyTRKES6JcUE2o7MK9PA35ZkXIHEqnC043ZOV8CMRyX3TDRmj7vm+G+NLfnw5xbzVuicXO
/LtaHgGABbD8Ux1uXe5rm2mZ5jRTaUC3OySD8MDtOixoR/JMf6Km3OotXhvCsk/ADOa575Db6ag/
xCUr49IAFsB9ubFG7/swFllW6o6wSh+4tCRSDybaQeAqDvrHjDw4YqtqsrINNhxAzm1qXAY3mXrp
zvei77zKXtEkmIPOa6stc2WdbDCALoaK5ujpTxraxVHVQWbuKqv75LwPXvu6ZbURANxdr2FZ2aL2
xZzvxHLbbvrgta9bN7CBNEWLJoghaTtyVYroExhybnxffz3/41dsl5+GfWNguaBz3TCkwipd7ppI
77XT7C/7tGW744x0LW8QmiABEblfHNedP7dqcraK5u9f58ymiA1bgWdUgdvJm3QZq+Y46uA3V/MB
mdtiP3d+Ilk0bGzy+6zgHrPxAKTPeV9SRNKDypK2eSmEn/A2jZ0TzBw9ClCZ2zW+Sni9BU9bswzL
ugffy0PwBSB2Nz8qAZFlSIsLdhzUl8v2xzLuZuiaIQ99+YsUjb5NwXIHQod262284jpsTAB2ZnLB
EoxzK8gNxFAOsmkPKah5Syl3rNh4XK6cARsZ4Ge0UCkLh6SGaNgtJEce3aic9v6sPo2SeInvoIZU
TnS47Kqz+XOMzqPAVadTQBjUH7ND37rfLtoOmwIU2nv+6KMcnaS8u2VD+t/Ag63moxUrt5lyhmmg
nT7l0+nCwMk37wtHb6zI+y8EFDH/diBoHB5ZNNP61R3klatf6m5MwJl+BQDiEdDQGFESpEL9jQBs
bTTr0i4LKCz2YO5IaBcdguAjigNBI+Fh0rjX0OicwF56dX4/1o6WdX+nTiNrmWOo+SSC+tuUn1j6
VbefA/IQsI0Xydq+WCbOoRMEDCqrXhXJvJ3Rc5kslfv7sglY9k1pPWQ5yDcTl8w3vi7iBorPYuG7
PoWoekR32VBthGkrrspGD8iq1ZPLkWSrlPgJzKbzcdK9t/co8jELZfmGx1ob5rRVby6rIB8jIsFT
lXhRdwUZ+mt/cT9SvzqUhdjADa4NYV3mZdV6QCLP9etA6z5OOwinRuNviGceOp9en9+YP4n3f1N7
zCbSAa051LIVhMW5b+KGvBYOjTPos47815jSeAICCSW7XY1M8dIEj0o/1OlHjlZEJEmPEADeG+dX
neu9nIHk70BQzRPSZklFhz33A+j4fAtHEtPMfZDVlnjg2sJYgULkd2npDzNiTVHd9pTezfUXpqt9
xOnv88uyNoLlSaqgBGIWxIbJlHrlIZcoUcxBKK5NTdguQmPE18vGsXwIDzxUiqMGhj35e6jKxkAG
O1joMg6IuwVoWLFsG2bQUKVBAoFBGgqST0A4/xOQ3dnwuac1f+/8WG4jM+DWdrN5TFzj/g7Cz6RZ
HrMhSs6vz9rXLb8xtC7Y7RZ8XXka+piu8W5S4C/iPOjY/qIhbKAA0V7hZuk0JsJxj6Ypj5XIr8ZU
bOARV2Zg4wSWfqoDSsyY9JJBrXq4Sd1i5+p6oxy19nnLR3g1Q2K+xAL1IUhrAp47cdNGr2QZtmj6
Vq45m4cH2ilovhxBYuJ36PVUu2ASH/XwTPNrEaYH6l4xupVDXxvqNMk3PjVVYztUJYFPbZw97+Zj
19afomD8rBcUTET7UrbhXZTRw2U7bxl543pkKmY2IiNaJI5w5a7yo0Mb6C1U1Irh2RQ8oLBYPJX7
Y7LoqP0ycsWiR3DOt1sI/BUvRa2wYHEiSocsNUkEAVUkxtRhmKIrtM/tNOhzN26ItRNmGThYZJZ2
inDCxv5GBbfc+THrT+c34A/G5B3nQS3z9j0PpUKCby935V4mMr7+PN01n9Pb9pgdql365TH44H70
bpIlqXe/3fjpqTsWhyx+wp/F/kp8uCrvQaobB/FWknnlqWAT9yz+4mV6cPGLwhtdTtBFva2DQxuZ
GHJ7G7N+32ParD1Tz2WaMky6LT109pQ3c68v82U2PU/v1WVBK/x6FynrdpyTSGY78BBd+PnTOXxj
nyQaA6ELxDwZ+9GUv8v6ceqfzy/Kyikjlum7zeTXxh/GZHZDtDxdkTpCQT3dsPQVQ7QZeRit1DyU
s3zRc1HFJylU9MVcRL7jgRz971VhHIoP0h9PDlLIAYy6fuZdnajX3A0zWVsbywIXVjcZXnsmaXfy
mu+2IFNrn7WML3WWpS9HaVBPP8hxjL16P8qNn7zyYLGRXirvoBPG++zF9Awxo7xigu57RK0+L5/V
8HmpycYrbGUWNvCL606WWSZGvLukr+PBCZzid5u1bZBUjdl2Ve8brV09MzQPzECR+ho5OCBYu5/T
yyobjFhevOWiibhcRqSsXXy7wsulKF4uMCsS2Q4BAMVFekI3d5mXI/uABqfhCGrOiQIb02w1wP8p
n//jxjGK5RegLA49stpEt2A2BJziKuSs1U9F1jbku4o0G9SOZQspoZlEBs2aeChzMuu4ddHhoK/9
eWLiaQaJFb0C/tBtu+Msmqb4PhXgVBli5nYeT5ZZ8WELG/uum8cvttwNRG1ENLb18hEM9IUiN0PR
jUG9UyXko4ublDi8zPbtCHUSsut6wvtw43X6boiDgU8e6o0LzVKHotGpSu+GE46oPuBVDHJsMN6H
3t5ps9r9TcKcd/LQ+F6oQfnvD5U4li3nc7uRTFjdLsth1d1S4EUZ6VsZILL7Tqu5H3G/AW1n1CEQ
/iSvSd4MS39nytSfnLjPZJ6fGlG75kvEcmjegfpjlD1kCA3Xv2WvzfQasKBC+qOYQzcAKRJw8lu8
4u96b6yZZSBmDtrBBEH2WPTzDNaRLptUzCJ1UeYD37f8a+ogrd10UfHU+0t0BzRjUyY1/LfYuDZX
fr/tDNuMBxO4s9kddDUAaSkYFSQZx8FsONt3XSBBjv/vM6XbKcA9L8unVKYUHT0Qxv4KLWxt4s4t
tjgUVizGhsGasl54zQt5p10q92rueIwkXr0L1DQffN5+gKjTtGEkf0BL7ziUwHIo1EdFREFr7Q5w
FxLQA9VyGD4Jn2mfX/d9N84O8hWQcBqOc0ib6ijkXJPXYWgr/36Ypib8z6D6VLK4DB00I+/H3I2A
GHAr0CR+nXJjwKjEVJZTfTOnaCIqPtRlEPxSg0Q74sbTbG3bLR+jZBXpZQjyJy2MFHvdjrS7DSdo
P2w8vU+r8d4qnQZ+40tmUNr3rJfyjqaKJCrsv9UT9mbR5EmB/XVjM9amYXkLSIf3pVfpCNLZpDh2
Td4ANJD3wKecv6LWZmFZdxpxNczQtbobxOTsQibA2U2865QX14HXbUHP32dxgpHYRh50S5kWi3fr
NxUxE/p82hrNPcoJox81GWXN9mY6ZQoPXdUs9Rcw4Msw37UyWyB45YUmKr9U0N+pmySVk+MO8RL6
bbirBjd3N5Z6ZSn+/PY3GwoUSM7noepuhQS5ah3XfkjJATA4HhXo25m9tNsFbkCrDcextrVWBJhr
UAMXYT3f5R4NDi4XICnh3my+nt/ZFZfxD4Y4CxEMeMt058xz9BEK8U9jMP5Ct8FyqBahdmGwpfW6
snA2qlg2eLj3UZ3dsW4G6bSaUEE8AtdRQ2owQEwSXC0eguithNqKw7VxxlOmtCcd7FPn+AFFRiT0
il2RFhwcr2ppt+69tfU7zfbNcYAMYzGLOgtvUy87lS+CCjEQhAv6EHJ/UZQrwEm8dDEPI/poy4tg
DuDbtNwWQ40McmVz9igj4XbfZNd32SPp1HRJnQHft7xWpfmAkEZEtzW4op9A/zh96cr08/kjt7Yz
lrOqWtGWKIMhEkXD7JHJ/hqq8+pJq2yrOffdlw1+vuWuIFjRD9XcVLcOq0EFFygdNj+z3kHVIUaT
YOPdwO9H2RhnY8rJtzqD5O5FoH+MbfmwjJNpmvvAuzUl8eDJGAOfZc9n2T7lYxGOh/OLuGZNllsY
Io8HZYodIm007iBZ9IXneLLlWEPfLZ4uGsTGK1MPUpbpsgy3Mx8JGtFMUKErLTXVUj/nWR0FCTFF
kG/5/z+hwzuXpQ1hntBU3UfSzW9qVg/Tr4YLvRy5Ev7yNHlO76APwQX7TeyEaReNcSuyfJS7YWoM
+VmRwQ/LOBetQx7GyjPj1yUbcw4NNjdCldrU82TUPofpswJ0GOns7spWpSXfLTzj88O8BBn52HVG
Qguh0r2DmyVr6qpkiZB9mX4Actjz/zO0QBphYd3k1M/amXVDX9QsMuiJiJ6HoMKFgj1KWSmkTb+D
cECr74tu0tzspIfa503R1WzcMNM/nSTvLZh12LRYoAqG+u/dUtOCmjjTXMoPDB1iEGyEns4sd34Y
FcEdejDDwN87JgDpMZokeaMh8sqr+ns/jZ5rvk+s1ITsnBq95g9yVq7UeNNFNUlwselmp1tKoG3W
B8F1roup6mNNp2q6V9XgYHEhfT49VWPoLtnBiAwiUD0B5m3a+aQpSFxkU+7nkPHssbzJIgdoQcWz
3wV8Sc4f1T+SOu8txclBv3HEBRTYZ02L9tZxBR+qmPiNWj6SDoikhJqmyU7Pds9MP4sB2aAM7BtI
E33o5rKXV76P5/eXmUtn/iFymqEGev5XrVzeNpbdhfwFQTzOsKJuei+BTvOOtdYoV132ffseKHwF
9SaPPfgOOg4PyC2YY2ACf4thbMVV/wG3vFlUArpf4zd6uKvLTH4J8fbdkVE0Mqa6ay6bgw2njljh
eTP1u1tcApPzqny8k36yZmhfL1gjj9i1EUjADEAcFuY/b+rYsRWeOIaNNBulo3f98P9wdiVLcvLc
8okUISYhtlBDT+7RXR42hO3PFgiExIx4+pvlVf+4aW5UeGNXhAFNR2fIk4mnL1bA6yjvC9z5P0sf
eUXgduURrckeNH8UoCxTnV8yS3jP4kaO5qBw05xNP5nLaOy5kZdYv9xqZnp3n+Lpiys5LZ2W5GAK
+OLCnsfsTJNRgRt7w2V+dxfh6YvruJFTpIZBku8eBHkOlkGpDYGff8UdqGpctsgLQ0hlGjl9W44/
qXC9nR+A1A8CUhtm9n3bggEsLtt8ajtYFuJ86Rt/TFxRHQKfOnFT8GRS9SuSNbfpUIF6swKA2Pd3
pLf/McY3lv590lfHX9Y7oFdalj0dgp+QEz5waR5hufZZZB/USB94L/chkrfSgiyA0YfJbDUUrSzb
sgaipQ+CttrRp7qRXZdkGWEICpRbf611lFUbo1vZesvsJ4vSsfJUwF6HLAtkEjpQJkqQxNUbi/du
Mg+Tdz64b0xYD2o8sN5C3ZH47FbklsQBSNhtC3JgNj80Pntui+yqaKfdRTtxmbXUErjUAk7Za81D
GttMBzsiRL5xlN71bDGahRlAYxQU3jLBX8e5asPfABnaAXygfSgPxk9TcCyrdizm8oCW5dl+5dEw
bgnmnSfsnwsWr17YCD9tA2YNQX3GqfcsUt8AH9mfFboHrz1+PHdrr1gYigzdFdTUQv7KhnDHsJn9
ovicR05S9OSyvkp/mUhEYJZCc2ryX2lrIS7nqFPnXcYKhDlaGIqUB9lEjfVfTYlJcWskh4c53QBX
r5yUZYqy8WtqumkeX+Fy/sg0uhKV611EZ+5Ar/5/j4kCI+Y4Z+74WlfmdpiAckntpdfLMi8Z9EXZ
ihlCoxk0V6DeSnUCPZqtjs21eVmc8HoKe3luznmdnH7Yceo/BBNgix9vyZUD5y3ud20E8qZeP742
bffSmebEDQzsRN2jJf09aHAqNBBmduNta0NZHu+A5EIxVpyqqOjaJCME5FsRRPJ+fDyatecvzrBn
HEWaiUWvwgN+MDu3LNt8eP344Sv3xbJff2jACRfOrdohEJs/dy1A1SHu5GNX//n4BWtfv7jkyWwc
IEFytVM+OMfnSJRNDG3fLVnttccvDm83tC5q8wrfT8JrYwb9IBu327iGVvbRMs/Wtx5ajGStID+O
wvMkTKIhWxsjneftbSl3ntt7nyCce1mjl7/Mts1On8mZ4H3G8buDJvCvOUOP/UUrsUyuoYEhbWw1
qt04FHsb6aup2fI6VlZhqUdQcePzEd7zDhTKsaD1L8/yjd2/skGXWTOHuKUMUD56HU3o3Ux6zOIo
oF7S+u1W1nEF9v+PEAEXRqICp8Kf2nojqY4+JWFdJSNy8fwRQvQSjR6ya2kFIKdOq1okeSVAVZDA
XTCePExq9tgW5+TagBfHfa7CkqGLS+2GOtqF3DsQAZauy7AJ/2gRgId4sDmq1zvfBRHoPhp8+aia
eXqUTU/J7rKdtjjz2q8L40RzuatEWBwmWQRfJsnmi3BT/rLZ32nHGuSZVbkTtY9FQt0xLuf02TX+
hkezsgLLfnkkj7wU+I1yp8I8uDeyGHa+7YIspv149fEMrW25ZZJBOhUwcoSLU+PPPJB7UXTaeDHw
bJFOGqfMa3UbEmJMDrmxppxNIrSdnaS3PkF3bqGqgV+4XMsOe9oJqMUL6b/6rTWuAs5xDvskom1J
Tx8Pd8U+LOsvyKk6mRwVf51N2CH8UtFLJdIttba1py9OjOLe4CJWFSfdIlfMAoCQTO7/vuzTF+7t
OJuobgfZnNK0VuF+dMb0E+4crz98/Pyzw/OOh77srkcqS0+tG0JjmhQkOrBi1FRcQVmwHhNvgFpt
eVUFSI5vkC69W/pw/qHM7SbX057TBydmymfhD2fVLPU4S2NiwuxnNQ4bNmB1hy9v5jHvhJ/19Y+q
7e8nE8QcAa8R5T6vq1uBSkuIoDiLHk0XbtSFV67rZVLKdalHJZJrPxRDrxYc1uM0qlsm+HVWlY/n
iNGrt9BRK8u2hC2BZ5LxCQSKPyDwe8vM/ImD5y108heb1RsArJVtvez6j7op9AMcnFOY5SruNB13
XQGEyMf7bu3p54G9CbEpb7qsqDicGEh4ZzAviOmh4wX1rS3SoLU3LE6Oix3GQeLQnQpXjRky6d7Q
xiVkFTe8s5UkwZL1noc886CRQ16RPQrvQ6TtY2UhDKBs8IdNWZq4EEHbWd66SdSyLejx37r2Owd2
yYcvqEAarOr0LrXjkKUn5fvpQzaJAmaHqA76enFuwBOa7ywNZIOuYDfrxx/jlJE8wGyPTufc9p2Z
m+8qq6zzcxwq1sVhyv2vbeFmRMS68tpAxho45MJDkkgN/H5yI7dQO4jG2wG5e2h/qW8RF1D+2hO3
yvV0xQcwA7yERW1lGaeNZOI7EE8eDtk0R7pLSNFkESgRkD4Ba2xmWToVW80Ka2bl/Pub3cQIbX0N
urVXYFnuJKBfh/PRyyYQHfvAEaLxZYsL4/1d5fHFvoWg3QD1QsjawbhEsTtDiSAgaFn++FS8f/V7
y07Z2YXRArMxf416e++Y8BpG6hPz3A0L9b7V8Ph5UG+mCYLmud/5xXgaqT3OZcFux5q0exRV7MEP
L8LHwMYv70PWQXs6aujJVT1J9Mxp0uktzvW1+V+c6gEl8xKfOp7gHKNfamhsDAjZuGHz3p9/f8kN
0mYKKP4pSF+HsZy+l5ZI8tIOXQT2TBn60l6WlVmShKjQK3tUScWJOvQPxJANYgoj9pfsIX/JCaKZ
bxlkhMgrHzyjH+kMkdrPTWX88I+xDW03XMiVhVgyYDAovRDe9OFV84s+DhvfvnKOl9wXooGEHUFh
8Lue2PW50RP+gCH6+DdhzbMNJ+R9y+1FC2vhd22Dgl/EXtt8POTT8MIhshr3KFRlOM4t6jMAbsoD
S7fi07VhLYwG+HlRIBREnjiGlWpzV/HxZQ7LR97IQ6+A2v146dfec97Wb873WIMReMxsfwKW4E8L
HGXAkEoJnAcxVo+l2KIQWVv6hRlBWYFVJK3zE3CJX+ys6oPJN3Ur1x6+tB6zNwEv3NHXMmqy2PXB
Omx9/vnjCXr/fP8joaFlwMYGENnvKPHeAiD4+/xoM/Qvlz1+EXgy6Pi0bZ7y77TWRzd/Ome8G+cy
n89bEmWwCW6yzoroe2r4wc9zMBOO/L9A8cc52ywWrEz/kipjLIMOt/oYnKgKQvc3IgAbXIUQr9lq
bHvfS0Yj6f/uUbSCTbSYgUUbK/Y8Me/2fMZLZzx0ObkfAnuE2uLGdbey2nwRAtTaEhC899PJhZpe
BZhHV6g8ZuXYpS+R9dLg+PGyrwxpSUMQ2THjxvXGU0mGne7CO17qR0mmh7NY5Dmk6dt6Y0gry7Pk
IsgZ5byv/elE6xl9uTRFnmazWLA2joVdBJs/atElmaCZPcz/hURPP2mQjegNQ4EoTaYUbg/zovNU
2rTdklRfG9LCOOYQNwfD1Bh+D2lRxCEJTSwrqOB9vDYrLs+SlaAGYdyQD8b/HvH+UIXTjhbRJ676
r0291QO/YnWX7AQ+KBqrwVbTaaq7a79Mr+YGGnEI9xwKvpZyi1F+5dYKF4Yx5axywqrxvp9vrbOB
LyQqLgWZ+2PV6KPsne/eBFipabdyD2sDW/havB591vUjBTPIcO8GbAfq2M+eVTfngQnArD5eorUN
sLAIeTRQCJ3T8SRmIsAsr0kytdOW4tPaBlgYAd+O6eTrJjrNxItDjyR1DxLZarzPM3djACvF9n+E
DVIvtaBhK6OTMwHBiU026vGrE4mHIfduXIGJk/oGshYyHpU6uGm9EYKujG0peVBkIOcvDN7bDs2h
oHTXUv9GBPq7PyQXrc1SxmDM2g5c0+VwghTUSUtg4moabjVIrdjnJUVBO41hBpL1/kQ5ZXHjFg8g
5I5iOk0/Lvv6hT/kNG0Ykl4Pp06UFBUgF7yg6KXcf/z0tc8/7+e33hYYFUrK8uHklJWKA6o+o4j/
fL6PP37+2uouDvxoELLrSnSneioOqJzcn8usrQqeLQqhG+Zx5ewtKQR83Wq/8MP2RP26v80KWj4j
938Z0OkfoYKpwY0BCDU/OU1wNwOBmZTWfVae+YZL//DxLK2NYHG+A8F1UMx9ePJIaeKclkUM0YOf
Hz98xQIuOQQcMDJVOnDa0+TXJ9cPfp8PMw9aOKZd8P/IVq4MYkkmAFRWWUG3u/2eQ5bJZaPdeRSa
FB8PYmWfBufBvdmnnBXctUMdnHQZELkroq75CmE98cWNyFZnz7sT5UfLfOSAzOfUZMTeprgw+CfS
h1X7yHyOQcUmaqEGqhmRdSzV4BC1MbB3Zw0vXQysg8kF4CxQdzAbVqAsbd2hvctyK+oNh37tDeej
+Wbq2MBIM85Fe2ej2nnpXHTlJCDfCn59vDJrj1/YJ4m6pYdbtrkLGudLZ6r2fg7kVvV47eHn3998
O9LeQKVlM7/JQzJ/STOwSsbzINlWUPvutsLsL8yTk0Ha13ipuJ2UFdVjMEQ1VzsqChkmo1tn5SVG
HO9ZeCHU6imdUqlvx3ksWAJscMMe54hnzUY2Zm0gC/9j9AIUX2Fo7xhwRF6sQsioJIqAJzYZIic0
+8sWe2GofM6blqR9+tzLQragd/PL6grxkas3bPm794XPlxkZGgY8NzmRd1Uvv07Gpfu5ZDoZ0+gG
uOuLyp94yzl4eLOtGHqpIowgfa5VVCbwDPMdnRXf62KeNwbybhyCVyzOtU8h5yKAnbnNRN0Xzq4m
wuG/VKCyCLSiJoqGq57ZyqJNlfHq1PuaO9XGu98/NXzpk6BiVOR16cvbgshyPtqIZZ9btPFWu493
wfubjUcLi1KTUYosKvlzYYFHaQWJrvw6gECIho75Za84v/rNCqWMQe+X8Oi5TufhhgZhdvN3cTJn
2OodXBvFwraAKLXCAvkheonaICmiSiKs1kEiz3/7eBQrC7GkTmVq8osZxdQ7dJH0jxL0iygh9CPw
Lx8/f20I7v/OUk4g7i4nHj6nZSMTMac0of7EYnCEbM3S2j5eGBaFbKLwMOm3oW6jl27oo/wXJAYb
eiBdR8Qff0qz+dfcBFpArAyi3BcObWFpwFLY1P1A3ZuoIeGNHV33ySCFfd1VI9lIlL9/3/Nlmkgx
0YASvKtuoB0zJbZCCqd2y10IernEEyNkdIYu+XihVjbCkli1oHNKBPbak+t35Lcum/HVHdBO8PHT
V7bBUmKVTejMkUGn7pogkvJFAtngfclVijy5nbus3NrOf9Eb/9TtYOwXBx+3ooJS31zcdg3Lq99D
X4z8VsA/Sg/IS3nzY0DGzHUOFRBrbgbSDkaGU5WC4fshSKu8meNiZLV8hMiXYNeT7IrxD0ptwviJ
NKXuP8kmauZ0h+ZoWrONdNPK7Czl32ijAlNPznjTjfnkZUmFykLkxQIK3Gjt6HJ3SzlxbZHPH/DG
ZgH4AZxqF/rP1B/c9Lpo0RceC03DC+3usvRFWed1Cj29z70/2umzpXUVHQW0dfheFjo4fbyb1oax
8InqrBdFCXv+lKNv7M6CQvCpgnbP4bKnL0wW47Nb89mIO46WPfWltxIyhtTNm4tEfLBHFwaLOsCE
182IEA1d8wAFsTKCVqJot0rmK/3/fJmR5YTIAI0W4W03y8F/6rKesnlftCDe3TEPbIvAU00oVYPF
mvFbnxR2aI+a0g6IWe2Rc39sOoioS3gzsx95ZT0oEZgghTE61YXfRONno0PQ9sRO2VGgnTOqaPg4
ZNpHd+XHq/C+/J7Pl8GaKywzkz8GN0j16+BhBIyYNQlT3kSPRUoayN62UZ+jTY36KmwB2KyMda9A
9zvyMg6CejJ7mzsV+RpkHfGPIQJwf3j++OtWTuwyF23bsh9UmIoXVUTkE5yr/F7wFoI0fmY3opYV
27/MQZvJC0kjRHY7hKpNijQTR8qm8caDdh60dvomGRGIbVj/tfEsfcHZ4s+QOzcAzsPsdbPjxZMu
phvlU6g4XjZpC9sMVhs6KkirvtRVXbSxWw3gFG0DLxvjEPJEWw76inVY5qIn62ad9Cty48C3dCBL
rnrQ8EcUiOqPx3H+3nfumGUmWlNZQodAkpuygdKBCZzfkBisb5oITOqZ0lv8FCucC3yZimZ0ME1g
O3orukijASezmvhXQKCEzp3r5nN0VVCoUqJlSxdF5sQp+ltxJHttXLYjmoBzGqVWkwIIP0XuxBOj
HWaLXYAGUK98uWgy/mniqSuL8mrN7kcQ4EL/rXP3AqCw2GPja2Qug2z4PFwaZUiKRiLvypdUZXm+
U2iavaIlaMl2EoCXDZf+r7Pz3souLLNpHUe4JDc3YWaKiIP+BNis55bpqFHxKAKW/9QdOpUOoc5U
LWF5pAEtJTKeWsQucvXyqwu2pfEwQ01nEDvhAse6y0jhcBU7JE/n/VTb3nZ3Ci791MWU5qN5nA3P
+/LK97NWpjcyRaXjT1CjwrkbStTQfyD8AgRmb7lfZewgcm6g6iS8UbyWfq8c6CXVvEyPJBzr6mny
QwJVl2jogvrAi6EN3GOHZOP4n558F3BMh4+qekLQ4g7NnrWFk//OZ0oddwddyUZ99YmXdWw/mTbL
fkrXO3PPeqSW/3mhG8lrdAr7SsahNrX7OA5dSKqdsYivQYMh6urIOzSAm8RXWpB7g1b0+guiV+4l
QcTDukjSGgzJVxV6h8DgDy21wL2BoF0a3SPZYHwL6mSvn7yjV/f5ENxqqIuZ74UbpPxYd77jfwkn
L6263djaxrmWmAAEjaVfwZ8EqCrtbiiVMqW7iIAj6xZwW5/fg9bCSw9gQ+3aL23Bpa73jew73aPY
NqFw2HpQD8YC01y0dRJOHTl3iZcEGhXKlRnbKTWY7glRZA5aaglWJy+KU00YIFi0kpXc2H8rloud
f3/jntGItBy6qxb9ADlr9yHFqHZp2PQbVn7FcDHvf58vhibtvcoxL30eQFqocN0rxXmXUC6HKxMB
f/ixTVi5TZbp7g68Y2Ru0uEmcrlhB5mJKPpajT44+PxZlnrDRVibrsVp1YBD6FKN5rmuvAIZmAoE
WnEucvLz42H8DYLfMQdsEeGlbdsGOlTqORp4OPBrhWapwv2uWSEEYO8crQKIIUZa17qJU9FzjdfT
oHShNtjWxXFWWQM/3hZ8kn/6IeX8pjMF148j2vchDIk7xImNcKT3CdF3D87ONPLTrwbp0Cc/Lfv5
NrSAydzWoGBxdzwPhuklD61wX6ljxfQprRwQl8S5Wxjg1tEXiNoUcLeAuiQ6GIQLqlHa9MjcDH29
G5uQgT6XKGmaYz8jPX3yzwN6gRxXMH1N3cxXYGHpQAyVcLh/XnMN747JW4gplsLfW21HdN8DvGWd
2OpmqObdiLuoE/uWkbPJaW3XmRiIH6GOIIfrJYRMXNrVuxp30bmYKmd6k3PRDICruXXzKsBSJTpo
7c2T96x0T8XRFHKudjyqXJAaCE4DvUd4ncPHFAqq7zd+aCKvuk65UsUUUzCv6UNdGrD0XTe8c8i9
WzaACO99xTrV7jOkNwy5pb6TgneAQ4zXxC2TYfE8Qpm+/A0/uYoeIfbO+K+xBnlmh9mMnKhPGEo1
oLUQhYfkXmvQCquPOdSczWsIx8ixu4wXYRHs0xLFxvYKxR0jk8BYpvd9xgeIHs5joAt+N3RDodEY
3DUyLWPc3eGwcczeLVXjTlxsz/NyzxLKSDfdUMF1k9Fo2Vfsr0xd9/PgSCh4WuqzPBk7i+A7rjgi
3HLvVV1ZPX58RNaO4PnT3lgsB6QTxgVFGMDRaZ20HE4AllPTiwpnPl+WXknGCgrI8nwb4PiESeoS
CT0QZ1PydO37F35v7qFNKNcFefJ7No4o/4E/ClPYqurq4wlaWaNlacuVJAtcWKfnXMLk0pBHSeFG
n4o5C3fU69vkbyHeaZyHKE+b3WUvXYxqQj5atF6Z3WXR0N67bq2A34ROhAhxCPLA51eEuH6a75rR
AHeZuGx2J4ZkfKREtpHTWJnZJbdDhIKwq/NK3imvzbo7qfIp3UuJvtv9x4M8D+Yd47ykd4hkDu4C
GNJb2XDLfpedE+TfjGjT6tSgH1paGMwhRBcXA3dV9ePjl66N6vz7m/3ekWEUQiOlNDcTz+K+r8D3
39M03YAarD1/cUO35dSOM3PaF4QRfNc7mWAJcRhgQR9//9+mxvdmbeFHw4gHlZuB9kR3aPwJPvXA
1jvo6A5cK/TewrcLsisa+S3xEjEYzd1knGz4TFU9qiAuvKDGTwwSuF1+7B1TeHZXhWkLtDrxhLFH
ZE+G8Gc5BJMZ4hQXSSQBNGro1wkXUFbsK0A0QUmIuyCFJrXbKjTT8ohEYx/P/hRxRLph61z7lSvz
feZPkt5oWpbOfWnbOdwSllvJGQcL18HtexNWlXSfULXFdd2nuplozBmVAEdxd+7zG0YL4rvXpEV+
6dZBhF+NGzt3xQ1bclakYVmhGXFsX1hIumQcZHdtIXuydxhy4sbtt5ATK5tpSU7BbN0FZuDNCygU
cCNmJrojkXEvoVfx+ZKDggvcJpLk7B4a5uTgNuxz2iEnU5wbAYxbnT7esCtzteSgSPt8knlD2X3t
TTpJAxCUFG5L97QLrpGQ3eJBWdkPS2qI0TCvNXNbv7RdUYodxMHD+pa7NW1V3DrUa776BbVqX7e5
4ROEUMKu3X08wrVVOv/+xqSAAW8cxQQuN7Q4R3/AAmrDXQVt8nLjyK89f2lSMAiQbbn8SZQhvy50
nz7MDcKxy75+YU/GEP5R3lb1C5xTcT22WX0s2dRu7LGVQGLJCDE23YgUMs+eKQm8Bzc/J4xyAjqX
KuLy18cjWHvHwoviVTmQrs3lM/jAuu82mv0Z3YWO/dNRX/ANV23lJUuCCLdwu7AC0vNpZNqEu7wH
ifChkVqYXZlHJjx8PJaVtV5SRaBDjRogcbNnt/KD+9QU9kxIVJjPHz/+b6/oO7fHki2C95OKMjcX
D2lHOw9Ekalj6XXt1uBpxT1RSnNXS9Z+1takUw4GAA3yllD1FZjNeirP7dO8mml5LJt81nUcOF4Z
0mSeudKfwO3VIeP48aeuHOglBS4PSColacVzr0MISQNBz6ah2vvRyBC5w8g3Oth3bh1snIMVb2RJ
RjGyyCeA14pn8GW1920Ky5RXvtynDti73TJT8VCyLeaLtWU+//7GZLAetN6TxLHIAW7gO1H2KOMw
GPut1OPa7C1thgoyg6CaPlkvL/3pYAGayaI94EbM5qBm1GPID6hV1bmLYhWIhc9YYre4MBu9pKvo
e2hdSds7T2mfldO9HcUc7jzief5VVQZ5ef3xHlm5W5acttDjC5uxqs0LtTn5pvLAAomQjzy8QRN2
Q+MK3MxbVnhtfyysjFuIsHV14D8x9LzsU5/Qa2van1qO7hMfh1do54oNW7OWN/6H0ELOhilVhU9K
K6G/0qltdUI9v2QtlDhLaC3suBLUPrm99jsIQKdeUflHzHInoZrNquKrIsHQHsCL7TUkQTdeG94E
7pSJi7BA+P+LDax5ZlpdOS9FCC+xlmex66iZkEll/YaTtWJxlzwYOQDpCul5/YIAnVxbVZztFRSG
rxp4FBcO47yx3pxDTCuqjqk0L7krWijVw9CaCVGcdMhldLJ8SYzBm6FD33vkvoD3f37qwZ72VZJq
q9S5NklLQwKy2g5dKPaFNyX0YyYNQk0GTxRVdL6xDmt3hruwJdoVzswHUzyrFuIh6Ti4ifJQ/E/P
RVWkgs7/4GQ4pGGN2wH3+k5l3u+/f+lTXPWSpskMW7pxOlYO/ZKAVpcUuSIwtL2kfTvGfOy/qqAN
4jrzQ7QHXrz9FgGGzkvJ65q5L1R1oLxGBeeO1oSB7qMtN2LFtcVbmJQ0wC07BqF64VVNdwVAjv6V
RyuRxUNqwWtxkZFcEs3qMgrnUTjpS82t1+6YjYgbt22GfFIRZlBqHKo6C54+ftnKkJYss76dax2w
Kn1h3XjPdNFAVQz3Z1exrX7KFTv8D+tHBGBj3ffpC+Bs+UGVIVosqo7uwU31PEOXF8JFdqtdem00
C/MAuNzE5kKkL5zYH7U/p0dwvumkimi5cbhWHIElp4cyEfLAXZu+pJb4DlKkYOpLoiKS3dVlC7Iw
EGhRYwysbOkLICJVogIEeBaFDwjYii1fY22WFvaBRzNVkVtFqOzV5NBmAGRzdNrcdrkzbYxi5cz/
JY98Y6d7cBaJjLfBE+Bu1Vf0P/E6AjFun0ci6Whk6DdUdvxKbxyZtREtzj5rAHUdkCT+rFMwb4Da
CSmiUDYJgTz2xsK/z7vh87+/vxmSq0g5WOnln0XdmM+prqfmmIPbRyatN2gCsnPYmb4s6R3PJojP
2+GM0xiMU27M6coglzQc6TAjXYEq52cwI5S3Ai3QvDX1FaAsnz/eeit7e4l1V2D8nSPHzT/zpmhi
3fPsRnrVsPH5a08/24c38+eTFhdR5E/PvmTmv7r3uy+wp9mW1Nfa4xdHv0dy0qZBbp91a6fvPNdm
3/htduHUnNfkzcejfjv3Ljh8PqdhgcZdKDoC26B1V2zsrrW1PY/qzfN74XU2olHxGaoNRZmIccZ1
wtTcOHHWOECeXLbCy5M/ayvKso6eaZGHuxpFn6uI9Rf6mEtAO3NS+GKq9577tCc/e9m2xxGcEhC/
nITeiCDcv9mudyLif+hJvDInY87Zs3WcVt5pf6yqY56jFF3uB4Ft8F1SKHE/5Kk/ldcF68IcbOQp
ifo9OKc9d5+iwiSPlIBbdodsZ2BjnvuAHuZTRplAk01gPglZB+QBAW0UiT14PeSYx3y2qrt2ahQX
WYz6VLuP1JxnB1yaKMLZ0CXpXQrWnW+D00zdFUdHwqv1ita9gxiXnx6QDUJWua7b2nyuZVbw23aU
1ILWpAdQMtZeOdTX1h+p+YUEWFXtWUlQ9RaOAckKR+7dO1hRTLdw5btfNg1Vei2CufzGvdxz9vTc
jXJgVOchYKuzdu44y9InN3P5dNTGUH4LJzn8TcAeNP7s59wUX3oPnNZHWkJOBMQAU80exj5ssp8q
6nxbxyNTuNxa2fX1Xjkgpk3AGo9YrS1SlrBuKuCc5KH+pRo1mZuauAioeNg0d0zVwScoTffTS1up
san3bmowapGXpQRJbzqTHUPvqv3GSleXRw0mG4hOgkM17WzSop4Kpvreb8xVmtmoj5EpB9mMC6ZA
+12H1RA8Mq+en5jWc3QQCpS8R+Hl7gT2vSCYD0WBwDIuilKKK5qFytlBmqB1Yz7NDbkpeNqgFSKG
BiwIqecIVGAxAyd7ed3JyX4aERv5BzUA2WxiqGDOtYp76dJw3oFSH/z3vYSeyZELTwyHQoH2vYek
yhTUqDq3evDvJr9vpn09a/0jnKaBXdVngEpcQSuFoe0fnsIxA1WmerDc8tfCkWhdmrzc/OG0m7En
sN5fSDN75DZVwzz/0H2Y99ca+r7F5xalXKhgiSEl2BGd/TJk/fxfD3ksP07J1Ke7IZsrHo/cJ98E
GGLMg+6L2iQMXLUSfCgwZHd95wiwT3RdSeN8CrTZsTpwo0SjAcI7ZmE+3fo0crykcVtQK9twiu5Q
uc3RuwXuf2BjXFuDVgUkqcUNLqWaJhNaT8dfBmCPLhFtg+0q7CiLozeDSPsX6PPr/yKvdxOiglxd
uUaE9gF0PQGaXuYmRPADKp7ierQjSXdNX2GIypznrImYaqDcJVSUQNBjSCT4QOthZz3gRA/BGWqc
BO2AlIglzHxrPUCdQfXWlY8zMCLVV2Gcjl4FIFH2McZ5IGCaO1/VVQZW4Fiws7IRaREl7LUBiBnE
Qo3548C0n3hJx+wmyvI53yEFDpVpMeKHtJ0h6hXmVRMbYCPdW5NCjDfxuxD9UxWUkWUsamAVkgoi
p+Mu577xVAw6nPamGfOsuK8VVy90QmswPggNbLdN2VVyP6iiL64BM7D0MCGtC9YrMuf/R9qX9cat
K93+IgEkNb+qJ7sdJ57StvMi5Gz3oUZKFEVNv/4uBd+Dw221Dvq+BEEDJsWhyGJVrbVuHG3bJWys
LKZvdW4Jh0W5hsrUWxO6tIvyEqn2b1MxymdroortsOVFsrVDa8yioiTFqyz5wKOurILpEEImFFSe
vUZMIUaBM8qjeM1GFKl2+HhbT9TZSytUpyJtkJqMJdPhlhOPKOTDeug3IDBM2xPVrHjtU8pPVjqp
EFX4aS83SYXi7JeRztW1fSjG45Ap9upTyPnBkQDe4c6y+thbuQSWbst/vcN0CW0cGTw5bg4hcI9Z
ob3Ns77W+9CnZbC95rb0TdxRmZMmc5zMflIpBRMqA0lYuPHEGqnG1x6LbwKOHB9EWw6UpwHUcPsN
sIzBd9ei3VVz5JtYI5BheypsRPLszUgmFaOOMdCoIhtaP1txWpYGYLhcytagHuuz5Dluenog84u7
Hu3rfHo/nBf/k0tEfA0FLKeynwbmFM+21tahhbSy2Oik5Vc96P3QcLu8RLGa5MJ+6lxW1wfYFPXz
8sEqISF85SYyXC5gSZAlL6bgyWZtf9RWm34DTYdeia2EmIx/O0N+yP6epNxDNWNeD8HTONXdFsws
SuGUCwSZQGWGtGBPsp2wrfcuDNZqipe6NN5aoBRiKHrUARAN/aOHhR+1zTdaOSTCETducLRsWxd5
1aQH3PeyJX5t8L7JEJMKOReBUv+pdPNUo4SyF21UBRx3QVdDkHllNhc2tAn+Ac2h14kM0CkFDgUV
ET/17RsL+mtrKp5LHQR/L9cYQHCjDSr/iZc1SpOUsq1q2xE1fVyep6X2zTeWG2dePhbAfoFAod4E
BAwk0EAnEA+83MHXwRzIov49gJgEvu9wrl96EOjsUhRr/gLqpHqEEKU+lMjryW3n+ulKueHCspus
cZ5rx1Uca/TmoiReJ10HA+Jl5PNVTOE8818YkAmfgbyyDP3O1i8Bjz9U5zqA2veNOjhtCUWsaRi3
Q19D0dvjw5WDMg4EMg5NJtJUv0AOQQPaDSPRLeC5ydzt5VX6OvriB8apABFUAO/dCoMqnWKn2+a+
DKR/AwXB+wIooe3lXpZWxzgIWF+mntsF7QsgHzoKXFsd6dB9n2AuKz0sHDUmqgYwHcf1C02fGG4Y
VAUE9YbIMUrnqo2eiC4KHP0YjOIgeLiSYFjo0oSZVIUQupbp/3VJ7On3SKHr3uJU/dMjNJSaqKRN
NGCfrxjVgtWauBPuFiJuwgFJXC9l43HM01Ttyg5pgZUOFlbKN46Fkalg6Iuse+EdGKo2PHMHfpwg
eE0OFrJWa7DQpW6Mw6GkecqzQLQvJAEBs/Td+n2cAusoJhGuJJmXpmru+pNTQPFO8ixUVD2GvT3x
72yC875BTS8i/pc39cJ5YCJNelEP3hB20wtp4X9D4PjgQSN6m/fhyRbeN1H7YIutC2t/ubuvGXbg
8pmnQa+aSWlXvqixb/qnABgkOIONFZDxtuSTAsVOAmaa5x7yu8HvILCZ+yMfBSp0Iu4LGkS+oxxr
hT9w4XQ3IR+6RNlNGmukUJLJvi07de/gaYsqXpreFYH/AI91xcyWptk4OySiATRrS4YwugogIiS/
8Qozy1x25iLeIOJ135Du8fIkL+1L47lQDRB3L5AGewlIHj/qVvrvcRiO91bP3OeruvDm4+TTvgyG
gVHf1/2L0mn2nWiF8gBC8/EWjlK1VuS/EIL2zdrctIOr6gcjeZl8eZqCKY6AvbPumZA9nv/OixPG
UTtgu4bZ5H5vszUiiYX7xDPODwgBW7IqEc0HQSzUStMuzKet53gUyWvQD0tQ4FaO93B5Khe2hklU
IIEfjEEhSZ6roRQoyGQbQHMpZtNCYRhDstLq3aeBhNeV7vomFBjyDYjaIBD3TICQifLM2ngWGv+T
o0SFudhAQW+XsH6MwLnXr9xsC1hL3wSeKBZ3qhHh8IK8fy7IBpE2FEJHqXBRCRqFrcb7POYtscMt
Mg10+paCYJy/IyrGrLuiCquk20LeMRv93ejZQfoIrWv4eitLsLTgxqkUyHIqc2BInnTHU/US2J5V
3PcqTPz7SbmINCD6UdJfUN2UPnQv6hRcfb/zrsGHHLsshteco+DTA1whE1xEPgXQZuO5ZfW7ttO0
f03rEHXDG9HLPP1HeY0Ax7OrQ44KJtT6IuhxBOp0TlUX0s2t2xTkOppsvaZOEW2Lc4LACW9BIuVG
4NToHKguNMXY/RwmwFQxbfEkX8ALU6htRXRVACOXg5ggkhQ0gB+5VTgWSpJcvByANvAyFj5z1w2Q
xUVdGIjatICcfYVca1nZt3jVMvm7h9RwDatrxxqkIBNzmogFxCfPbMRK7XTux6N/A1adhO1zYD+o
2uUZ8QAjiuMEvDrbMvNY/8h8f2BpRFzHUT9LGnBkEOMKtVgvngMl7xdU69rWK9ASPMs3peADGAm1
LFirowySZ/Uj6j97N9wEVtvZd4OfF95bqoAHDqJS5ol3Y/kgH/duvNFCRnKbQnaP4EtjC2hJhKdC
xEMbKbNm3MquL/kPBHU5c7Z9wEuovCundcs99YgtD7jLmeIbG5Qb4rbK2gEU46AlGvwfLA6hooLK
haBvvF3SDSQ+X951S5vO8Fo9Uju9TzzxPAagBSM4xohoLVSo6OfartZ0ARY8CM+4eQg47DNGU/+Z
uARhe4cVbXlArjAPV0x7aRjGbSMh/ZMOZETIAjVw0w24luuHChqk3yrofg43WVCtFXosDMVEOuTj
KPJeoBzBGRDRhtSFL61jV9udt+IMfdmBzcyyJiZtgnJCpoBJ9l5w2kMIkYBO5PJyLzU+n/+frsyc
iRL+PR4NfQJnhgRwsBo4G5cb//LKx5cbN1bVx1lnWwG7ywsdHDhKAsCsU6VRkQ/89nIXS98/r/+n
75eyBcZLjurIi9zfVnGvNlwmN9c1Po/rU+OpAg+NFRZAj0FCJHJE/G4hk7G93PjS5Mwj+tR4EMrU
c4B8POqBHqRdxDveZi9Aiq4R9SxNjXF9gDX2/2YfCrwf8Ay8TWKXayGvpcaNY4K7HUSzRdIeg3Ao
vvWT9a5y6GdeNzXG6QB68VoXU8juYjv7GBPUjkje/Kfo+7UKyKW5N08HFHXU8YiNyafiRUEe7zau
yxOlvlrxrBemx6weIvUMgA4KdSST7Dba85ttPS/x5flZat0w2tgS1iTjvD0qzX95nguZzSFdQ/kv
NW4YbeOFfmZ5RXoWjSS7MiE/VBXLK7/cMFeGQlogMDW7qyps/m3fpqinQnrGebk8MwsLaxYGkaDu
Jscb7bsyqZpNSREdGEcLPABj8nFdD/O0fTJbx2HSb4S078iknGxTZjkSL7lL8b5okcu8SnbPhuLO
392MBWBJk9ezO507fNN78fu16iho3DBelLPnRExZA+x+TIrbDhIsZJMTv16DGX39oEYPhgU3XiCB
/2RdAp3t5Gmoweya5RTFj83tpBJgJeP0pighdK48IbfCFmR2hlaOj6UdbFi3m4N3K2ej4lDUVm1/
NwVZlu4t2Y/F+fIm+PKJbjOzCCjorMZSiY8JdKlf3IL48qOx65ObQuQRgNc3uM0roZYv/Rj0ZJh6
V3SZrsBWxKNQQ+kiaUURtVwGtyBQ/0ZA9bYyZwuGY5JdctLknqZU8wg6jz9yKYpjEdCfTivG/eU5
W1gVYpg+RLo7OrACPeCmgHp7wKqtO1bxiq+x1Pw8sE92KULRIgROMVEN9yaI1EDxAtlrcmXzhtl7
RatRJu7g63kz/AQT07htM702N0uzb1h7l5U9zQYXrYelvk+SHN9ejd8HuirbsTQ9hslncQKN6xBC
PsDFoLh9JwMraZ+goOeUa9yGS4MwbL60Kq9Os8KDzTverUszjqJSu9gNDNGR6/aQYdmobADhr2zR
BfSE4MUj8PgsC6ArLzf/9QiomWoWDh04IYGNSmLZOWnUWrMamuWeJ8rWosBfLwQ1881FYE0o/8j8
JGpp+4bqHes+4XgFXh7BUuvG5Q0y6gacTwCcRjJOP2YR2oPNxdpTZ2l+DBOuEjvzmQ7QejoBXSQQ
E92pMq9AUoBHxFpqc2kMc++fLDmGELukyQBmB3cohm+W9twHABrWav+Xmp9//9S84qUuoQIAFHNK
iycKDuEsKhPXWaPiW2rfsGVIozdBX9kgyOgU3oDJGMiobWKyciEsNW8Y8ijsRILe2kmiIAF2gaAe
ibDxqsJqm4aGDYdKpi4cAXy8LdhvK4AARN0la8QNS/vHMN/czTwE+mp8uyPZBA07nh5T3tzOF9rm
KgMwk8dDIJy6dRQ2T91MqD+mItjEgFxfdQ1Qky0yHjTKqOz5APInuJWgKqJb4umrAGA2NekiwVpS
oTKQxh9JXlYR/O8xKrQFVvwEaPHLE7SwBmbuuNIKUnK2G38U49BufRpne3+ssoNTaXbVTU/NhLEt
WyvVmsDCmCoeatt2D3IcshVPZcEAzFyxTEdVQlIMm8gmwbey0GLrQEpuZXq+9uyoqS5m+zaKQ3yN
1md/FeHne5CD3mkLUQvo2x9Kjx4ur8PSMAw75i3EUKHGNp/Uo0j3YTcgyaV0v7JRl5bZMGSJGk8C
5DauMiZ77xuo26o9Du5q76q1fMRSF4Y1Bwx0UbnQPYrPcBno2PlFAMSIJtUmK4NYmCMzDQxJtC4I
VIxBeBU2aoTEKeBmcV0/XbUG/0r59v5IbRD9fZSp/9ID1H9Lg7xcwXAvfbxxFYu8m9wUGRncA0jv
RoSrATW0RQGA5eWvn2/dfxVN2NQ3bmMHRU1dBeG1IwihbqpkjIA3PpHKvQVX7ut1XcxL/+muDLjf
j6GN+rgoaJXcah4+hHnS/maiYTuI+7kr1RhLczX//qkfR3XIpzkQ04mIDY12RE9m3gY8dS4PY6l5
40omsUTpJEBOSaSgeB6hTFXvINWbbq9rnv399RIpsgpF090RnAYIAMSsTN4dRKvWyEuWPt+wZTbm
MVU1KDajAgIHkaj7YpdrfhVVNfaRYcdlA/1QSDQ6iFWB+r7UNP9ZAmht71C9NKbXHXdmajaN4ePm
Q9Ef+9FRv3PHLtSmUWJc2agLZ5GZk82TSXqBQmVS2g7et17pN9an1h5ZvZer1thMvuZZK0N3Ktmx
6vxwA3rScWNJxA0vt770+YYpE5V7SYFQxdHjkAusEoHEmP5uD8OaWu1SB6YhhzVYAPACPyIsghqe
CcgWELBBBSnzkvH58iAWtum/kqliBMQ7Id2x7BXfsdwvUMzurtSILjVumHAFGDMSlGN35LH3xAqb
ILZTvl/+8KXJMew30AlyH9kQ71Vt6wMsLTikJHuCVsYaZfrCUW2mu0ZW0wQ5dPQAca0+8b5JhJuZ
i1hF4j5dHsQcEPriNjA5+yqA0ixbcZlG83Uwqx2Bn+abKLsdAwxONv6+ma7Li1Az5QVBHBT8sBR9
0SrbNW3w4kPc+/I4FhbapD/2S4+1srcgicqHuAffuECwIh9WLuWFpXaNSxn8kgilpnJKgIlPRTTL
qXnwWiIXrH+Xv39u6Yt1MPm/iG7V1FYU39/Q8bF0uhuLFHuZ508egEWZcneX+1kayfz7pysThH4Z
a6seI7EGyjduNqJ6XTreRpTTGpB3aS3m3z/1IUoBeFBfWR+gugWFZa3lsbWkeLtuBIZJy7JmldNM
mKmqhNpgLHp1SDplgaLQu86vcA3LdjzLLgfALrAYNUSCXNDCbXhSrlFBLdicyaZVFkokhA1oXlK9
KxnoU9P0kZPkxlfCjazavetBM3p5upYWw7imtWwKsFQydMYZMG1lB/iPN5VrWeaFfWuSZuG6hLAR
Soc/nGGwopBkek9lI8GO0f8kScMeQLn5cHkkS13N0/lpW7kon3HJNKsed4UmP9WYzzHtZNgGKmGb
rpPVnst+rZZwqbf590+92cBxj2MRo7dpzG6ckf8CueJuPuAHZu8Iqa+KTVKTEDrhXdv3lcx5RCpy
rmA7G9BPXRk2NIm6wMEFXCTwWTxq9WhtwimuN9RZe8ot3E+OYeheETt+61rJuRw8wNFaQJoigGKS
FyQC5BYbL09Xjq2FXewYRq87YHloOfEz18S+TXKcVoB0WsgCXt5bS+0bFp8OKgDHukOPeZL9kKzq
UTCDe+py4wtnrknLBdETWzUQ2DkjChcf6hnIkyeBtw9l719n5Y5h5SnpIJrnwFHr+0Ad4yCZvtc9
MoBXDcCk40J1omX7ckjOwYiyrlRKdzvWMymUW/5zuYeFI9Fk4nIkAVpuxEmFFJ/7KjJ7E1eoRre7
36H0X1pXnGi5JiC6sNYmK9fkszlQ4/FzMip5ixM3fa5skTxdHslS64ZPPiZFHedQNeORrFMieQRi
7wlMU9CLCb3rwvUmexYw+B7lXkeOMbQX+zZBQbtadTqXBjD//ungg3vWqZqP41EW07RxihaxIA9B
y+umxzBk2UErBDxoYKlM4DT3fpg+WzwnN5dbX7A0kwkrKHxrwGVAAWXWqC/xUmcco8oHMVNEPSXX
HJylboyXtc7ArZw4IjuD+BbEZX2+j92QHMVArwyo24Y9E5AT80q04qzBtxtpAZmAbsjXZGcWltgs
DSOqRmBs1NlZNqAXGlWHZD7QydvLi7DUunFPg3zDzT0w65xHPRXbwbfHRw8kTCuO/sLcm8VhKoG0
JssqeiwJZ9s5dhUX9HXo9VpYZuFSY4YBs9wGjyIP8nM7xUHUIEhz13jOnRfT7iEsKhCIX56mpYHM
v3+yM8+v09qROT1yhU1UDWm6w42G8H1vXfdAZYYlO1T2iI5Z5KjZKHZBak033LaPbgg8/nVjMKzZ
qro2awGsP1dZfN+GYBZoRvrfcODl7nIHS3uJ/T1JowdYuBXm1RmPlup32Y4ob4XCo7/G+bq0CIYl
y44FLgcW4/xHMjCtYGe+rOIDOKLK6xw8Zphymk91xQdVnJ2qOkxQn939D1kNe57pL96NZsVYTsHf
PnnOcKwkPnxvV0jQAz9uOz3ifnzWOTmWYuinJ/AsgL8BwNKhGCGK47dNvUtpqjnbUXAi5e6hh6BE
iT9KU140m06jQv03UPr19N1F/hzZcpJRFHx6JXnjWQW0PNQEXLve0hD0Ou/pBBgc04X1lEHFKn+j
qHug1ZHAHUwODJJJE+pqpDu4wc5KaeiSqGQ9rV+KbAJ1QVQ2bZjtoYXh05UX9cLSUsOOAeVQZddW
4pwW2t1AP4M9yAxAgLZSa/pgS13Mv38yYe3X4AOxBD2OqfZ2o+0moCegTn2P+b02d/iHtvBTJ27b
hxB3It15Ctx429vxSYyQAr3Kvv5VLyZE50Erhx617r9D5qLYiGGVJXhpegzjBd+/BM6vpH8yDdIG
GRZ4Bm4zH0IHl7/+a+Uum5r1YrZfWZDSkgWPsnDMH2UaPpBkIHto0N9LnqKEEvtta8uk26ECf4hc
OXEQSXbTxvKSH6LEeElnbUBjHexo4W3tzn1SYIo6UrC+r1yHS7Ng2r8YQNeKnMt5EDqO6mEIDizp
QOxAknQlub/QhVlXFnt2A2YMXZ6hZXOCnAz4RUlaQ1ceEeHLM73Ug3GnDxTAVzB/6HNhl/x7WsJ8
rSnxjp3y17pYOOpNMjvI/AxFCM6kIxgznrwhkZES/c/Ln7/UtvGYTws5hNWo8jN4bUa8UaHeme4z
SNUkK3HmBafBrIMLyoJTq6iqs+6K4c7l4s61WHDnFxlqPWOUQ1w1DrMYLkCtnV9xeM8IGTzE8zM1
rKE7d13j89p/OmiYzYCpSbvurHxIYEm3zDYtu07kxqZkXppPrTtN63RdSPTZ6YAEdtr0h5MBn8W9
NVTi0hY1fBEfleUWkD76XNu9jQqF4XvRSwU6JX3lO96kyIpLh6teMji20g9+WsJnr2GZYD9ZToFi
psursBB3+hdDVq7GibZDdc5jpE69GIyLyVh6R+S0603qtc/hQPTH5b4WzIIYR5NjBdCQobI8D04T
3EGZLSMbuFi9v7umfWIWxkEVx3WZVepzM6Z+vYVg1/DPlNX2Vf4tMWviCMSCsjhQ4jxQ+y5J4mIv
RPjxB+13+fu/3lLEpGFxWCVQAlyIc57GHxABB9N5B7DbtaEIYuoupx1xamCAy3MWuOLguoTc8o4W
h8uf//XyEpOEhcpE5Toey3PVEj9iIQi9Bx7H28uth196ntC4+NugVez3DaiQxmNAety8NWrnUV9Z
Nrdelj1VtXsLHLY9Xpc7Iqbw8gh64gTP4OacBjVu0TT9JZT9cnkkS/Nk+CmK+HnodVhmV4gn384/
As//uNz00g4y3hfQcSvHQQ3l2bdU96cw1CsVPRRdXu6v68GwYUQ1kCJs0uZc5l61JRIp7K5Jt34z
/r7cwddXG6Bcf68zr2QzwpttzqRLfyTaeXL79jtDlZPlOiv+y8ICmOVxAUhVRJMyebZ9H/I6IYdg
BRSYrrrXQHLy9wCQQK3Kfpj0GYgG9url4fg4cdBuXZ6ehRU2C+MGl7VOyF15Trs+3XqJdwp9p994
MV8rQ1kwNLMuDrVSUOTBbXC2EusGd9wbsLE3cLzutdI3k1t9DHb7P9RnfbkY1DYzkZQiGN71jXuC
LrS36cYUEP+4X5mtpcbnWfzkBRCg7kIHMt0nko9QZau7jR0PV9Uo4svnTj81zgCdGkuIN536juQb
UoO3Eqpl/4g4zrZXLDZ6MHwMUL6TPk5Ic/IbPB2gNwSkcQ/ycgfe5TW7FV0Yh1HQAyteFG5zsgfN
9yBAVo8uYfk1lobWjfMI/P2cBSjDOiV560JebSrktBkr3p8vT9CXexXtG6eRyok9DmnTnFyqIjoM
v6EsEaUVJOpsAaCu/40SvdPFGs3YQndm9lG5eBdD+rs9dWn6Wsf8B1XopuM3pZXtyyp7srR7V+dr
J8mXvhlK/IxXUOwBNU4cbDA55Hs7qA9j0e1iN7idSvsFyhXXpJ/RjXFg9QjFgk3Us09gwqzAsgi/
A0Sga9IKCyZoJhwrTqrKTXz7lCs1smNXKkk3iOPU5coO/vJExOcbNi6hIswtSesTqJzvNQVJfgfG
kJ3trFGCLI3AsHNol8eKV+jAkl11y8GEGKVZPK3kEJYW2bBxBZnqQWL7nub9pDqeRwVUWeYNBRhP
DaFe9/ayrXx5sWKeDEsH+wLUVlO3PoWB3jO/ew7d9KmVOcJosbzmXYo+DHt3+Fja4POmJy9obosx
FpHw0h9tIq4/083cI7QtnaYRip6Cfsx+KOgO70TgqJUTa2GWzNyjdgIdek5MTmmMTIijwTNTyns9
ibvWJ9fk06htZh+pPU1IJCT0VMQIE4GAdSpuek9ZKx7UwillJhxTDoZX8I2SE7iC7tKS/qiGqouq
vtu3TGxp7f6ys/Y7NLjXsCQLFmiq+aRBHhCmXXLSnWs/hShjmG4q8Hl2e2A/oL16ef8uGIqZhfSz
wbMTcOe8g/Z+3+X+vpL9I63926FmRx2UT5e7mQ/Xf0W4sTiGtQd9DniVxuyBTONpRLVJVNr+3gbm
OrOGH7iND7639spYmjjD9tMeOoxlrNg7I/WR9d5LNnm3DilfLg9laS8bFl+P0E3WtmTvUB69TZz0
SVPvAWXXG+hCr1SqLS2KYfAhKKyTIM7FSZXlt7Lqv+dVcTc54T2IXu+r+qoKKSyKcc/LMfSmtram
k4Js5R0qTIJD1qZrxXwLgzDzkzXkY0suCnLijdgHHGp8mRwe52XGIz+PAP5+vLwgC+ttCuvETdOp
snKmUzhrdLd9SQ9xpxEd7sUaI9LCZWXmK6sy7z1XttPJAc/OQ9wq67a27LUIztIA5p32yeUNXSuv
fV9Mp8bl4XYiKgbFdSf3emTj9vIcLQ1g7vpTFzLsUQU1jljqLobUHyD++9J1+8Pl1hdMwsxRttyC
216Q6URzBzkqWLd2yEFCft2eyl+X+1iaJMOq6ybL8ILS0ykOOd2J2Ovhus8Pzbi/KtRCwVny9yQF
w5yir6zqNIxue5+l8o3Ufb7ikSytgGHTfdl34KGhw2l0UYVdgTZxRr9dnpslUzMMOW9C6hAw8r+3
rXjKvfGAN/KvPtR7Uk3/dWW3ciwtLIGZpiTh6AeWzoP31KM/aDj+AFHe4/8A+VnYRmbyAFQuMUjd
Lf/dB3ZyfnPUDrjqW3GYeLWyUxdmypTCcdoE6MmU8NNkt88g662VOBZdups0iKj0tNLL0kAMg4aE
k1P2U8dPDgGh2TwS5XaPAVxR0YUr+2lpJIZF87KSYLlHH/bo/HfuAufGLXglb+fH2fplurBtzcQl
uLxJAOrf6jBEfgUZ7f3lHbvgD5gpS40yHsVD137v/fRHP70gSLudN2yF1UbIsQ6qFc9z6fsNm4Z2
qZvNlSzvce9tnVA8rJvD0iobFh0guwgqcowBAotb0fs3llIRG1zQv69JjS91YRg2uNs9f1YKep/y
6ojtOroNAtfhhtpvl9dhwaTNpOPgV0Vqx0X8E5SbtzU8CxqM4I8LrzuYTAYLcL4FMWaJ/ZkifP/8
CHM77z7DC6Dw1nzYhTU283a6gNKB6Ln9nubsx1ihzM1yUU53eYYW/H4zW8eIXZdlLof3jHkPYVhs
bKc8OHg/zl5lEj7IFhpRjX9NnQm1iWHVfZ0NXSKd8p0Beu0cmbBb8ZyFGV0DAy3sKDODBz3WLgnD
pHm3RJ2ydJOxbJgOpYTUB4QbKtpXoHCAuHd2vm76jGsbmQquCjk2730Ybwqc642Fl2U5RkPabRMc
VZ3G76tbYeFcMbN7XlY3Lmm8+j3EQTKvVI6dVo1D1ItuL+B7ZmGwcgAvdWWYP6calYlDUL+DWi6a
R4f9DXD+NkRYaQBjMYo7t5fncOGoNzN8sV33XRz49Xvv9Y8j8/ce4hh2WGxL5z8JpDeu6YWZeT5F
LO7UktTvYNq4bbCrpzrdO3Vw77cEBRbjij19PW3MzPeFLYgkpDOCmFii8h9dzezOeRdv2hDBjVTv
YygGXjeieT4/Ob2QN2/6HIGy93Cqtgn/yYrmlqfxJhP/ZKs5ra/PB2Zm//LSIm2MksJ3KLNEPasO
8egA21Bt27iP5vEEODMyjO/ymJamzzwg5OBQtymrdzVzldpiW84vT9gQgdDk/4+vBGGwv6cPESfm
U3hMJ0HYDffTvT90tw1YT4eE7pRVr6zS3Ny/QwPMTAoWSlGnYHb4Jgu3/Z1AFcmLZOUIuTJjX594
kA39exiKNolqqjx7z3FNK+IcuSUeWtp9D5HmvLwoX9+izGTO0L1vpWlHk/eYNVCpSqqDYuEJ1Wor
Q/jjbX01R4YfAM3QNKWWst6YM02OiDrGnSLdtJmX6mrbCIZo5wYBsMoDgCquxV3JRBaWG8aotkIg
6KUri5tKc10g4KLi/s1BPUJ7C/HTbk0SZsEQzKxBzBy/gAQUfxXQyYlqzf5YQghNMA06jmhq+70t
/kn0WoR6YV3NtEE5tZ6HqttiX9Hwpi8oCD9cqAwjAt7xcI21ZGFQZrIAqNYSnF49f4Wq1410BDiX
j7IW2wQEY5UdvmTkZXSvooWgmK+/d2qZhwn32sx68TjBASL6qi+3Rd2RKw9EM2sQOKyRYRFaJ1DV
glBhjGa3e5zaHevbjWbB/rI5LFi0mWwWobaV5Qv25oW1U980FfRX9s6EAo8Ve/v6QmRmqrkKG5nR
xCVvOk1j8Cs41gDu9gjotcw+aLcBaS9Y2IDa3gw+xMlWIhBLwzKWB7EHXjdjOLzlBbfdbwBw0PKl
AxnxVcSRlJlZaOnyiYukq99YUle/Na72X7wbnJ/XrYpxc3hdUwzISaq3qhYF306JpOqg28wNDpc7
WFqVed4+Xbc9wmJQcFLtm4Wy2YnSDfWc3VxL4pbsTnjdyu5aOGxNlpbJsZPJb7rmzY5Fqn+zfvDj
x8AGs/yvdvA9/nzdaIxrg0GNJAxZXr+ldnU3OxBpKpDndu5mDwKCNCtH+8IBExheZJlAp3ViQfU2
m+R8n89mmaruexnwKCZ0U8OdbOLrnFYwZP+9RrmgkPqFCtWJxe1/5hD87B8r6ewg5fjK+U+HjVel
Y5jJ3xIqaFjHvZ2+hYUKX1RfJhDXmKqny6uzcPib7C0155OHcyZ5szBv23yopz10gW9Y7kxbNdVr
TLcLe82U7ZBdEKYAXiZvQntqijBRkC/sSkvlwEi0yRrBwVI38yg/Wc4AtXCH0CZ4zf3wXmcFBIP8
9z6RK8flwsHlG5bPK4KYYyKDVyjCDQrKCyXwL20sqPVw3WoYlq8rx8k1S/3XsQZnkm/hscdvhskB
w8Ra8e+C32uqdPhTlfWiFt4r9UBkJAtAVWPZxKgChjXi6toCGjuj9Up7e3lMS5Nm2H/AweepLeAY
IfvRf0+gqvpaeCDSiC43v7Tkht1XAbCwXZNAoQ/lqM3BQf0avQtpp6Zd4g35mo7A0igMe+fMckpS
QW+uz4dHpqBSEQb45/IYFozQ5HXhjULhUhZkIK/u9/NCVI1+6xz/2MThSsh5qYt5O3yyDM0GK3RI
3r7G0EZ+RREYj+39UGWjO0UdnkGkf8hDYq1N18Kq/KvqYQIvdK6CZOe0Ool61B1VQwOoOv5zecoW
jnsTbE0LoYkWnnXKCnGX9HRT4NshqLbRud5B4vAQi3tZtldFk5gJuAbOjWd1yIo9HogawPqKQ9O2
c/shXLkkl5bHcIkqxVzP6aBwlzdd8BDHDFodcUqPskVpJBeO/d/L07bUz/z7p21QeSGqKSD0DqlM
cHZLJN5TVh3jQd5Pw2rl2YKtmDIkLIVaLUv6ZBcPeMVJqFtu1hd+qfH5908j8MBaR7LRy3ZBN/4/
0r6kOVKd6foXEcEoxJaabJfdg109bojbT/sKIUCAEAJ+/XuqV75qU3zBt3N4gUpDplKZJ8/5wjVy
BRCVWEvdLC1P8N+Po7GjbbsRVl4OCkKT9M4N2cdrSQMQ3B+3d2Dp91vuMOAeCSRkFL/hwiX/QIw5
/9aHudrE++n5NkkOLidQo05afIs1mgmOdUlnvauzgK3d5EtLZDlC7XhNwlUhvkHG8Bu64H+TwoU6
bviwjm5ecB42M05bSFmEASm+CSbMUzg3IDkXdRRO6cC9do0kYGEiNkcOpAqh0DyS8shlDm1p91Mc
BgegKx7owNYc+8Jm20w51TzWnqRReWzQR4t+K2rSOXC3AVvgIazTykMdFjWA/iProl8RAnp9MCBp
u0DptSyOm85rZMU8io0FBGyS8jijeLXzJB9PsxnXwGsLTx0bpNqwfkKPJqaQ+Xh31ibhUJQOy3sy
MqC2azUhYWqilSfC0m5Y1h23DMIx8OXHqSteIjjVg/RUuPJoW/q4ZdcuyNjaKGqwTkX4MZ8ashvr
bc1Inh9ZQQ5UyxmXo8BOo+PmXk+4g4hGz+ntLV6wNxt6V0e6HaMJ0XIbz+POG8LqCDK14DRFbI30
eMHYbORdpAhpgikujyzvYhBEQp1blVdBa6D+Ulo1G43aRt8lAkJEhQPRHZrMOnjwQDBL78JIkx0L
s/yHanIW/rq9agtTsqF4QGsHZmqxJ0pT83MY5/5DnUTG2dFy9oGpd5I17cgFI7EBeTE0d/Xsq+LY
daZ46vzqmZPykLVhfnKaIkjjeA2E+b4sm+fb4DxUYjqZDFX81ccLGlplOw+O5MrFFM3OCb7spD19
vIoMDDQ83F7HpdlZXqyrygpsNh0YdOfizmXsiEsYXKWZ+oiI+zQX8Vryd2kgy5M1oAWE3HtTXMEc
L6Xux92EntBd0LZ3RHX8mPVkDRm/NNTVSbwJUiLtkN4JGI6h0K+48gVArMU5i7M7J6m9NM77y7bF
s1waGY0XjL0QxyhjL9Rkr4XnfFeDfwomr06Drvj39jgLr0abSgSthLFMkAo/hvEs0jqY0VVQ3jfR
cEfl8AXQ6c8QITneHmvBkwaWs4M+ahl3XSyOfZBkPnoXi0IdytKvh5UTtzSAFcJIH3142BzytQLf
R9+JH1rwbfthY/XKOIEOmSOLI0pzT3Hp8FQn1Ye+Cg4ONNdTcNmuZAoW5mBj9TioJtyROqglGRE6
EJejxZP0CqNX7sqFE2wD9WK37RujXJRHwf8wRwqkLv5wkON8P1PR7npOVjDZSxOxzH/Ahab5aDBQ
F/AfJBjmH4pGySbKL6C1LKPPMwOBOccHmQJR2kuhl1GMKQgKxnzbabUhe05QIwKDoR0dU0zoUJ3a
I67nrT/fsm8HvEbZxHrYAsvdH0EvgwfHnSH2d9vUrqvwTjnMBurpgvcZzwcUFXrnQ1SCHz3KzZH6
2RpKYml3LVt2Jqg25SgyHHva/YpEH/yMwYGxtjoLXskmE3EC4ToKVB7HCFfHKPwPSKB98sG1Uzns
rgdL5DDJNTWeBYOwMXt+5BhIIuXFkbrZ45gj8Tfk81eI+B5D9HenZmsgaYP3fN57WDJeHPM81vtK
BPOR9L23qZsGSq7/vZmSiNDZ9eDIZ13V2d2cM+dD1Q9Agt4+UVezfedE2TwjU814OFfwS5PI4yMr
yV3k1ncdFc1+7sVKMmtpLyyj7j3DojgqiiOpZqRIEjT8cXEaQEuYsmb87sbxmiDO0nSu5/rNRd6C
zcqfIoFdd7zzOMc/I3CRgkLmiFL1igNcGsIycQPsuAhBtHfM2+4RKaU0mxy2G8PkME7xy+1dWbBz
W6uqhfJKi8QJP/K67A608jyEPLJ77JNWb5yGZek9muYlhKaLY9LVh4RgGon4Tib9EM18W/r9T9D6
ZjP6GrzymuFyVcA2HOoCYrZhNn+7vUQLnsoG8EEb0qODm+XHmev4Iwh95ruWz/4a+m3p81b+Ne8q
iKBOWJ5GAFuvzMB27iqqfmF7bdxeFvAkDgyOkKjzHWvUlwJ4sLFuVipQCyfURu4NTlnk3ND8qJzg
Fw/IV9/Vfpk2nifTNjTtGoHN0jiWWZN+DnQcYhphPDzl9fyxcntMw/veq+lwe5ff9xyeDTIiUxkz
WnB+1P38NOQ9VJIr7wmolkNGKhj4WuvM+9sNAqf/+g00skYluLryI48MQA4OMfduWcUr1/a7Xw9j
O3VFoU3P4ojLFxXE3j+MQx77GexLelix5XfPE75vXRJ+nvSgYojaz2HpOl7aDs1QfEjKsspS8EWG
a5z57+43hrn+/409VyTRo0q6/GJqNeyAbqX3Ahpbu5xCcbBnq9IC74YJGMfajJaNoqAAHVyy1umR
UIrOuu+ehFvUe8DQ+p2IoUBcgYL09hl7tzSB4a679mZaOhiMad1qfKHZVQ1Wqiu1WKx+yUL+D9mJ
q3gzUHvZELj3fhlvHNS6RaqeZ0POPfMygTxgd5UdJlC514F8hNEm8DXZ7ooFz8Ua2+3SLP3/zpLB
VF0UrsyL0SDsuw4oS/lJs7Hcm5J1KcG7PWbJUyTRo3R7YZeOpXXFSBQuurqI+SXjLD5WV+YfrUIw
wsyds+WKwd5ZT8OMVxgDVGwvFe2LOzNFwwfoc615n4U1s5FWJptKqiBs9eJy+T+qzZ89ImMLzq2+
/F8bIpDFpsXRaof+goXZqCvFEzTfGFpd6FwU92EeUGi0dgxai6hdFvHqOAsWZgOuoLhUmMA0/QsK
u84vVk9il7UozVQ+2sdIPfhQRnbv6gAWd/sovOvHw9gGYPmTk9cZAHwXafxgPxGMFV7t2W3DZAfY
Ugilx3Ytb7xw7uxipizaJFazRnslWmH3fyjV3DD7UdJyraiyNB3LZUDsBNrOppk+Vi3L61/MHYLw
lLRRBnp9vMKTut5rBb7HvVKUhpuoSbGIts8ohlEVYJC5GI+SnWGd/DxPOCK3t2jhkrKzyi6CzsYD
Tc3F5H3zAfkvfiwVgSDg7c8vLZnlDEB6iXiQ5u3L5M0gep6x5e0M2iClwBo6Ev0CnsB2ZaylqVhe
QbTCCQrhdi9Z1Cdfq9lLwAiZ5HTtNC+YqZ1KnoYcHM+DkJeMjLF7VzGqAIuc/KrDM9NMJmzqNO9G
LVcCuoUDbSeUDa8z6H3X+iImqSS6LqSDuC4Uv2vXxM+392dhzexMcsYjntSlal9MMIBIS8eKRb/y
pBvHy+0BFg6A3datQS4zad2UF8ByxK6qoSMqKqiuX1UU00CCHtjLV0OIpRW7/v/NnU6VhlqtLpPn
ye2dHa609sRUZPY5pAtWbvClBbv+/80QAo3Vc1AH5YXPmnyuqlgPp5i3UX66vV5L37es3YXmC2q3
WXsRY1ieKOuT8lCz2myCfISxnSKeZmbKqq+LiyqBiNrLDqJjaevSiB7HmiTB7vY0lrbdsnvGAY2K
ScQ+03YuHyvqm13mMrBCA6360JTya12H4cqWLNmlZfeuwyewSRmUh1VuotTkXGUPYCGJ2XkSUeLs
8wGvxrvbE1vYHzt1nHFfmESS+FMVmugJ+EH36E9UXW5/feEA2/liaIQrgmRPcdExJydIfLt7OZLk
jpdyTTVyYbXslDFqehNpQCV5mZyY7v8I9EDhZhdGUbALmLNWW1lap+vwb+xEc5K4gc5yVLmh2Xk3
oawjngKKYtXKri8NYNl6KBIJVhvDL7oe1EmNRX8f9VB52rYR11Hf/nzSKr9CAAvBURq6qT+AjrcK
TJQfuqZPVh5wS1OwbF2QrDVhPzoviFOGFsRGRdakYNFhh9uTWNpq/7+TAJ9Gq0tQaL+4Aylx5Ybe
Pa2bFOwHu9aIX7cHWbB037J02nozVRHrLirqC3BcqxnZqiNRQ01aMPGj+voxEA4dXjUwL2YNT7i0
dJbNT3UNACRwws+slRqMnD4Y/wUkYroV/7VgiHYe2ejcq0C8nF9aNUwupC9kEO6yvk7Iw1yPxcoN
vzALO4lMZhNSABTpMxRuUOOkbZX3kOzDA/723ix9/7pnb04xAH3dlMdz/CwrGnwU3cjQq1V1KNze
/v4fzuK/8shhbOeRxTBkjku84JNWZeGdmiSLJ54i99A6Kp3qNkkefR2a4TuqxZP+hv7wIehTTppe
gxJDTCy7FIkTsm0G5Vk+AYorpBFlGbwA90t31M1Biow39/72bJdW8/r/N6spmFdUdR8GLyG0FHbt
LNzHJtr6prVbxLPKE2BKYMELHupJlFIxFk9+IzYpUGGnLF/Aw8iEk9f6L3Rw0MFBHDxfdxWvxQwp
ojVFlAWHY1NbyxIA2SAywUvWQcdFj4372PrtUxd39YMXNBuvMDvDTBhyJU0CBCY4kt3yoEIhvW9+
kfTBXSxmL3+C1hJrt3TUh7GdcTaBoxpZYV9EwZLvVCqvPA4un90VT7Nwquye8Z5kPZ0nzf7NQBiU
fYzBrvU9GgC3+rrp1NpZ5wlalI4qSv7MQ9z3FY9+Ike89iRacJN2zpn1XZX7TZC/QGC5uJvAi0jA
91sE6tAjq7vtprebxCljIjbVoC9E50N9zPKu/xl2XlOsFNuWJmHZNWq34LnSXvKi55k/8izzfpJJ
1YdIzuLLtk2wbnoJaF7EaeI8KnCf7jkio4Pn1Ss7/KeI/Y4XtrvAJ0/OADEU3ifhBap40GbElaWi
kosfkCKNiyeWD51Mc0RM0T4jPd25jNbJQQ7z4N7PAlqop7jEm1JXgWjuM4Biio9Edo2zZ7rDs5CC
tXOqUs3bBozIfIjFiWdtgFwV68bm5AW0b/djTyL/Z9xBQG2lgLhkGlZoIRpQFuZFxp5VpMdHrfP2
oYnqH7e3ZCFusbvMW9ppJRzGEMPj1eODSJ9jR6YB0Z4q609ev01KKyR/dZrLpkpylegLqp6z+QDV
KOgit+hrrk69nMr97fm873uJ3Wiuwczh+WA7ejKo7h6vXeZVlgep8qBqNvub5FkwFyuiCKXHvaYc
o08Z1d05hGTljvWB+TiSZi1qfd8cyV/Fnx6qHFUZR58M84snd46bHWkhbd9KFIS2rdV16Dc3eUiz
uWlYw57+mCMb9PeQ4fnT0iBO8yDpVrbk/fNL7I5yUBi2UwEy8c8TJdV0r0VbQRF1IHwl3Hn/CONx
/t9ptAQqvSJW7SUM1HTPwc7BsojshGL6rJrhuDm5iv6D/w41FY1v3CDqLyTnsb6b+hqyeejAMHCT
UVusYVyXVsyyeBWHjt+WNYWgBXfPhA70kkdDvPJ2/8P09rejxAv0v7MQQz0GqIgkV1aJahZHp9Zj
f4fsKprGXbSY0w++L0BvQUSAOqOAZ4zu2ODkDdtB9iVCi3uYx7CrUGY7XQdS3ZEJ8NtwJ5syq4p9
VRJKDyFKyD071lBHemAlnchFoK8V5SywSXUPLBkliN9z9NdFIPBOECf3URE8MT+EQOPeyN7II48z
lZ+mKqmiD4xCZWYlYF+wLbuPkJYdawMei2e0rtRo6Z4C8MwSA32MtHZmyKretq+FbbT7CLO6G1CS
bPgzXuiNuFNh7pmT4zjbYiZiy8FPToniJ5cNqBXLEMVhEDSTI9Tmo7Us34IztVu6FQoxUTTm6rkF
5vpJZuWFTNT9KsPiMtfbBEpCHA3rOJYQApXOlH12q7isoakl2E9GRJN86Bo1rjiJhb2wmcQVtJCA
4c6750zG4qGKneif2tFrtL8LB8ru4c6Ab3RHEYhnRudsz/D6St1oLO86xjbJ/WCVLGedOdAabUM9
PDPCkw/EKPUBdEfR/vZRXfCh9Lpsb64CVvOAA7fPnk2uGxKnQHEPwTfIH0oQLMxdAIYldL7SH2NI
2laumOHSnliO2yDAAKCoExi0nss0q0tRp1D+cNZIQJYGsNy18UeXTHmUQMSuZBEEQnWPtGuvvdfb
q7ZkH5af9kF5YWLDks9oT/2CwqHzCKZW9sFDe0UN4rQcqObbA71fsiR2AzfNqBM7swNxHRoN922j
7qcQmkymzNkRnOM/wn44Fh3qCbeHW5iX3cXt9mATmVpZPVfq2tbHiwryYD0EN9G7g8gAseHtcRb2
x25Rbgcnnkvj18/QmvLzp6lHgvxzIyayiZE9JLF1rGWonC7QU/I5pCWDnCTp5jEFf8DWhbJO8BRB
jbtqR/ksFc/vIJx8BMVdcqd8lPWKWK0lmJbWyTrHNB+JDyLi6lknIOXRpOePTrcmI7/0cesQZ70Y
yeDgFmFAfe21DuUeolv+SrCx9HUr1rgmO5kD0eznEC2iZxeR/j3gapdN58duRZ7iqPT8PO7+FZGs
fmuXjvkJLWwIPrZ937qZTExpwFGJumiGN/H+KjUSnhNeI+65PcDCvUGsdwTk+qY6KTr2RUGkb09j
0MUDKF/fx7pWK0H+wgaQq42/8exk6vtiiEbvM6GQL0mxRo1Kkyr4dnsGS5+3riXXgVpZ5Dj5l9Yz
5FEy1Bq1DjY6CHId9c2PF4hrphI9Chfqd/mJyg7SBDMBu8jK+i84OmLZr2xAohSUc/ucqYl6uyks
mnwnA7/gX8EY2em0R76we769VEubbVnxlHd17uiYfm47Wr3gXvopooC/zO6a3MvSAJYlixkPRBx/
/7OOvfa+rbtoB5RoeEROZF7x2AsXEbHMmfA8T+KydZ6Npgn0DcQB52l8lLShpzbOVdpRlhwbY9aQ
7O+jkIjdXiuqqMEbuwguQoxf2hKwsDS7ihMIEzzMDfhPw1HsgmQuSNoBL75yLhamaWMWgT4WHo2a
4UIJQC0ZFJKMS39r1CVTJBJ1WujwofdwA98+Ge8aUeDa0deMZziZsqh6FWBm/zg30INKgebGWdz2
feuYk06SUU66fZUJ8H0Kumc74Tl046+3zjWax5qZdkxC38kpDiH0hcQukTOomrf9eutY07F2Z5YV
9auERJgfQqv0/wGmt7T01oFu3aTLAL2YHngpVCo4WLK6vFpZmXcNMnDtOKpx8YBiEAp4BeAHqjYc
Lz9hyv9BLD1cGWHh59sv2V7VUpRz2L6Oopd32Syeu5yUW+5u/HzrdmIejZVsB8iwjiPIvZOkPjmo
/WzbVvv1CtXS0Z3dsn1Firz+NRZ1UqaBXmVwXVoZ62IyBVr9C4hbvOY1/6LzErkgr9iEvMTKXAd9
cy9NY6CAKRn71xjcd2mshTwlfedsXBnLXIEQ6RkKlu3r5EWvpgf3HK+2pHvxwy1bxdNqihEPt68V
kz902Dxc22WVO3xGa/Mn4fCVk/PucxLDWCbr1iAEg35a+wqUG9uRPPwmyv67S8CqEorh8wDKvk2+
IbbNd9bROJjS5ylP+G8joGGdNoMp1pgAF06RHWHSHArTDmf0KIJOHWnUu0d0yK7dpktfv14/b44R
IHM6iae4eYWEuHvuVFk9yTz09pvWxg4uR966JtJR+Qr1Q8R8A9HIdblFLy7bvm9FllrELkAaRfdK
lZtXT5UL3ZVzPibi87bvWxaM5DQdGpnFR56jkkZkrk9O6f57++MLJ9SOLA2ZgSf1Jv9M6vhScXA6
8OGOi+7XFQreGPd0e5ilHbZMufBKyWTjqNcS6UZ+JQwOip2cqmkNobM0gGXQNMRrR9bt9DBN4avo
499QBI9WLpf3G+wDIBj+ez5lPAwzegnVKyqxP3s/cn+JIjYH0ssM/PbRfC56IGqI8w+0zqCqVbAt
nIsY17JqrxyzmCGh/prEjn/MQie6153+cntL3o35wbV9jTTfGB0EtOY4qYh45VKxw+h1AGDS1j9P
zIW8QbFR3NEOIf2OhhDW4bjeoFJy8KvwtQVtxV6hS3xle6528FcaHxOxrmfHB9CrFwN8OVWy2MWd
Mz4ks+f0aVw0egWb8z62BaNYVl5MwCkHLATEd3BxxZ2aulP0y6ipJN+TZmzEcdAQ+Jy/NaBng4OB
mnLml4hzmq6U6HCMoUz+PDrOWKylFJbmbfkFf0QhHBh68cpmIMFpmTy5qMzunGHNsS2dkKutvTkh
SRtIj2S1eBUBkO5fYiXiMtvFYAnj3xl6SU6ZmGqzzYva0GNFvDCpdB+eqUL3Enz016yLP90+6gvO
wUYdEzNW1xsxO06u599l0hSngc3/3P740jZYrq11TOiPs5weMvBRpCxPfrMCaa+crBX0F379X3KK
4DsK0D8AaVG39HYFH9jBa9bq3kt7bLm2qs7B9VZz9aqqwFM74uSjtw8ilNr3opWeu+8T5v+6vVJL
E7HcGYUucJ2M8NEtXF3aFjnsQq5RJC583G7TqYlxVRIM/avT9UpBvIuw6kgDoZzDpl9vt+W0VVv4
4OfAPjeQsDGZ+UISUD3f/vjCNWz34vgAZo4gWAzPV1mta7VeQumM5+TS5vGnka42RSwcVrsFhxvi
RU2oEkhSlcmRh2ikc8ORpA04wW7PZGmE6//fOA0XQJCMySiBdqX50HrotlGquAAkuaYlu7TR1/+/
GWACKdeQtIN3bpn8quZq+P94BtvdNXKs4L1j/HrW9PRUedfqUrUqIL/00/3//nRBhnaSI53Oqhi7
RzwH5HMvlVqJsRZM2aZrEg4pTD/OyVE0dYNKBQ/w5Ajz7tCOlT56es1lLJ1Vy4wrmeBVFvXTOQv6
zNlr0Gd/NCiFf1NAb7TpFExshNpnMf3v9olamJfdaEMyOrUZUnlnIOLkuSJ5VKVN4WQ/3WoIPs4D
aVaO7sL22B02LZhi0cUfeGcfbyhIbM27uhdrfdILdmFLDQrGXZ5XpHkIh/oKUQ5m5wxArlvugzKu
Xm8v1dIMrv9/axvohByTK4UgcI8kNbyod/H2KVg33aSM9ho5ZkdItIiUetF5QmB3dPJNJZjAtbtR
Ms+VJlNNBgIegSALCtrFUHyDlKlWasXRLh0m+77jHH1Zg3bPVWt8yGwV/KDiekhJUmZpcG2y2bYT
lpHQuMqCsgepPO2SBujgUh+jPFl70i4cJrvthBjHi4Mum86y8P/lTE97F2zjYDhfKwgsDWC9yN0w
77O4LaYHjYzpLhyiZ5Mhttwc1Nh9J9wJGgSSVXjOOsec/IF6e9atAY+Xfv1189+YQdM7ToNcOeVg
WRvztK0nekaNXe4A7qz2mzbY5iiCjITfl02CMXy//DQYUaSs9td0wBeOqU1QlA1KdXPUslNl6Kcr
Kfo1HqBhcfDpJo7IwPUta64i1U2y6p0jBfmLs/Pbbpa7JNBrtKwLvsimKQrx1mFq6vRjO4zTvqbR
c05W45iFO8huM8mYwxvkTfUjS+LmiUjgy32QCZ/8sHtimUJ5rIwx6rattmzZ9XmW5DmQXWleItwY
VW3QJN1ti4rt3hI3Altw7zf4usgpvYceLYhkoFWyu/3jF2zBbiqhfaglmlLbBxB2TUdTgd2g8vvo
A0gW1eH2EAs7bdMT+SX4DPsuDM7EV3DdY+fv6nktrl/6/ZYtE57pvqjcDPgO8Co/kRDCfwdq6tL7
4I5mMCt7vDTM9f9vXEaYTZEbOy7eJnn7MYsB6jKUQYJxjY7l3fpd4NpKgiTLQGKZM+yyaZsQOFx0
KIX99I8uul/GhM/XBWt0vXdW2Uz+GNo7eRG7hcQYGWSyYfPZz8AfBcmTohv60wTH7uycjIOzA3qT
jCKTkU//q9QMdnfguiG1J6PIC48STwT3BUB4N3gNMhB0HIYSHXUf3cSb5W/EGU0LqN010pRNP+q0
mhPwVQwMGLl9WZq8fBo6MmxSh8H6WaFz5bTIvYg8w8MFJ5jwK+e93xQrefql3beiAll2ZeDPMT9p
t5XIT4LRhvfjvnWlV0LrIKj9f7eZiuVKMs7JyJnjHLWML4qR+9bvX25/esEl2p0pVVRGHgUV54m2
OjwAMZsjjxvLvQHZOrrF8dYI0MGw4lUWTN5uU2EBonAisuTY9iU5mSmTl6RszfPtqSx9/TrFN8bI
vYxGI0uc4yRrkVYJrg2nHL/c/vjCXttNKmHSc1+bCPceGHJSP5Y/DIdXb9VabWnp11uuxHRzU1OJ
Pa54H+3bAs+wkIUr3SlLu3wd9M3SVLLr836OnWPr6QPyf4/MhA+VKX9kTrUfi2GbQbhWcNDmpgtG
D8GBO5bTLgRxJLlSwqyL9i4tkmXP3Blpb7y8PiPsmPaiImSXIdWxbYstcxadcuFbjXNUffbb1ImX
Vk7ws6FmY7XB7hahxK21P8TFyQe3xy4ziF6Lgq+kmt89oFAitBLzBgrSjccq55gBun8Qw/iZAT12
QCC+BQOMAazg3jRu7Ysgqc7ZVINFEqilXaXF2tPh3Z3F1y3jRffvwMuyrc5UctBEM2CA2bSGdHs3
LsbHrWiAC8cpg6BwjiYYv1wzTC6oojWJ9u44/nP78Cz9fst8ecz8NmDoadIB6HHRRhwl/EsTCRNu
XH7LhNFvZ4bQmOrsKh84NwUSlI6s+YelX28Zroh9FyCXoTpPGkJ8Lu/dQ27EcdvSWEarUeSn0Mjk
LAXHQvELBPaPDWCNW6pd2FvLamneeeDD86pzCLXzD5mLXtoIsu37bb/dunnbCPQsFRS8j20iu11Y
ld2jNw1sRWtkwWbtDgFdVMVMg6A6kwEOQXtIbQMn3h08d7UKuTSEZbUhdAunaAxAluPh2FQx6DOM
P/3bNzxIby/RuzEqtEktyzWRanjOsEQVl1+Nydgd0B0UDFSDk2ZVGKdeHqu7QBNIMHddtLJ0795o
GNUy6Qrg/V4No8RT1zu5uM2kGcBb3L+AR/feASTj9uQWDMPuG0AzcmYKOcuTMaiWVe48HeAHf2z7
uGXSmWRuHXtSnvx4eNFojgKd1TZlFiyQZdIUGW/pjaBxx1890m7xb2fYBg/Cxy2Tdhnc2+TP1bmS
k9xNY8UOgUd/316WpSNrWTT0irjjGFg0zzjIXgjuXz9GUx36N9f6HJeGsMxaGa91/JjKU3vtMWei
aQ5QBX2JO8ZXOr4XzqcNXiN1XpZkSuQJWj+QloEpDPoFHbB3oQCVkNlU5fMTG8Gm266J3ErOD1WP
gCjL4TfcbPr39kYsHH4bwVaBC81tfTE/qJA8y5r3qZOxNUbIpY9bBgw6qmrGw7Y5QWfpCbogMg36
maz4pKWPX/f9bbzr51HeI5A4kbwpdi5NvubzapZz6ePX/7/5uNJdP/i9w+8NyNp2Gn2Zx1IQur+9
6Nf5//X+xo5adkuqvoSqXcLvM9o8tnjb66H+Khp658WrImQLx9/GsdG6HoXnmebkQtcUylZeKmde
pjFfwwctLZFlwiKqPbeCNPbJlMVH91rY7rafHMt4JwhDAxaatGe/UfooXICny3Z42bT8NmStGsaY
T0XcPRjtSnaCQDWiuSxXlanvu5pp1d07EZqgtnSng4HUup5JMkBrB3CMBy3Gyb+Dr6NIgwkRrJF0
L+yEDWMDkBDB7xg3yODUOnVJXVy58y63F2vp45YNT37dZSBOxjmaRycV0HpNnShc8aBLH7dsGP2Z
tCVt1Z3NWILQxhUguBFrLIxLH7/+/40NhwmYNyfHbc8yoeGRMY997fyhXLnYF2zYbowgxqdl48zd
WRoEKJOLBx/Q7olb7ZLru37b4lt3cMhYQ8au784CQfupGqGMVoGU7XD76wv3lw1eE1SAILVs+P3V
RYiQ3Cty4dCCn1jw2rlr+dOlbbBMGZLAvqy6rjurCQdIeyX72PTger09hwU39xdWDfqXEfQiO7xq
BvQf9fxjhXzXDlnU79sGsKw3HHqcUpTPztBU8BG7Cwa+tS5nv/N8LO+3jWGF12GPjgfcM/w+nDO2
lzT/mJXet5YUz7e/v7DRNkKNhpBXTPiICGJQTwaguBQ9+g9dKQ5DlTz1bC03tLDVNjPzFMY+Q0mq
O2dhSw6gLMs+9uWVAOD2NJb22jJov4sVbRPQSbih/ARJqz5VY/J1yJFHuD3A0u+37mUe++B4Turu
3FIE67XyTh2I40/bPm7ZstRSxWMWwNcNgIKKDDDgtBuL1Q7YpR9v3ccohUfdEBTqLAoHBKPEz/mx
n0GRvXFxLDt2m0kbken5AdJl07GNy2c68WnFjBe8qY3RquLMwGRhZe4YPWcmhiZAdB+X/0MVfu0N
u3B6/kJp8Uzwqfe6sz/LrxIl2kce4eUamNVq14KZ2VAtCgZ9lvhRd9ZAKqTYkJdr6eShDfwdoqXk
EQkSs7IZS5OxbmWh+Ahg2ACLhqgP8MVdKhxU4Te/C2ySZNKWHjGDak+g9yn6U81Z+O/YunotF7i0
4ZYtC1XXGlRC88MUATHiBsN33fnf5Jx8deWa/NmCRdiQLaDtXRSggvw+66AMNfX+cH8ltdtvsufQ
sueqzXoA7uf8HvpW5YmFodkH/Rq+e+koWcZsBOTNE+Pn99UUfKvmNksREt+BM/o72o/jdBbJthyL
rbDHegmqeZAnPaGi9ZXF4Xka3RMEIb9kCejL1Rq9/MJW2EgtKfqWzrRpT/61iawi7sf1o7qwVjY4
K4sD2U1Rpx4E8YmBjkVOnZ0Bz+fB7whnH6TD9Tn2Z09uu67/AiQ7wijcqfxecofPu8mA4eqgZ099
kBOkND5vOl82NDlzREejoFcPfjDVBwCV1afGdauVfV/akKtjeRMco82iV3FjvPtry+CfoLsZ0Lu5
7adfB33zcVU3oovczrt3SYmUMPrDm2mXQ53q58r3/5Qu/3pB/x9nX7YcN840+0SMIEAAJG+59CJZ
klu2vN0w/HlmwH0DF5BPf7L/Kw1GbJ7ouZpQOMAGClUoFLIyCbWNL3BUo4bKJtkb9JuZd3Yzf81A
klXTv31O+JcGrzr0TfTZ2kfNRBqrh0Iy8NGvxM/6+bFf7Eyi6Tcvfoka/4UjGnO8L6XgGTQIoG6Z
/EIPWJpEQwUwIRotCvDesKbJROQn0jkIt/We5OgubdSvczdF0yJGL6wKpt0AEApInKa9ZctjTz0I
xQXeAE6QYzVU9Y9a1FZ78JLJzdCPMPAimkbc0w+cAPActZMrnWio6/WvVdbeT7rkpArAO6d+rAwa
7mFnO/pUerO4FJIuZeg1a/tcWhMpI+2PMzqO7bW0+4jXqPHzyVuHANfNxTpLS67pF1pwBgpyeQXS
l91og/YLxEKXtehY8z+aTIV1IDltcFtanOFPXYD/+XDt+xZISq8Cq3gThfqEAECLBtLpK/Lcpbg4
/1imyrNewYmw8seekGIKWe4lImjKfFweAZ2sX1aOzrpDNjPB9LNw+4WNIS+vG8MTq5Mc1lZPxdEC
SsA7JUPfX2mj7KyUn922Z/pvuqDh+KJWR/IuhM2dMLfL8ROTgo2R39vjoSRtdpgzHCERTOC7F952
4C9sIX3JnpxOOOyULzJPqkCkUIP4Wa1WQZ49t03KYF2spArRBezNj9QD205AqgKNcn0zSTsqoXyu
Aweq7li11Mu5BQxRlrnHtXHrB5skzcQCPsiy+QeNHbN17bSDYlJF8oY/i8zi7smr5VQdPSrZUAe5
08HK3CkAq+ezm/qQq1Fti9tRbreiXQMqW8euDhZIWcWLNQnvG6D2AsJhbq6GcHGotQQQZFj+oMa5
fJkXS51zLdVnFNvmDuIgudMEtAetQQBSlOK1Rr0coIiU9elJ+onvHJBs9XjZ9rjlZL9TkNWL78sw
J90/9VRK/+8VdJlNqEt70QF4Wh11ZAD0isCFmOMULMu8qqMEWHw6Z8ievllQnK1fa7Q7kbAR7czK
aPItBXyXJo4IvIZhAw0OpX+EIyYe2rkLfpEKnDZgkwI90/8sv8s+MW9Z9KfOn1geFLKEIntTgHM8
wkaHSh6Qer9aB8jhWji8fOwgszGHkGzNx7NNeJ8fy9Wt7VdbUzDjVgDsymOBRZOBP8msDfs29cY3
ZyxqD/QI1vpaVlqnUYP+z5jNq/cFGhdKnyBHJX5X1AEIahom+0S05dqh8GbvTSqbf1uXlidf59kv
16Bw2+FlWNw+e3Clwpt7TWsynYBFSsjjDMQW+TRAla34oV1Vl5FV6K54QqKbjjGg183yFeLXQ/8M
0jAiIwa1+B99azMVt1XaAjo4g074Uo9qGQMLIEjnyG2N6k5HLKzg4jHWByjZ+mjrHEo3fWRp0j7l
dqc+q6Tx/0rcvNdg6Wf9csDDWQ/t9rx9TdYFDN4FGBDe5ID3p3BUFuOxC7qO/jNZuGfp0J1Kd3wd
s3UuigDPSn7fBvDG2jkKNPB6sH5eZUG6ZsoKh1bhZ2g6IZBYivCn62vNJVOAsx4tMgh5feRd/1JY
zCHIU5bZUdoMvghEh6rosQO26jOBbG0XqTSpVAQ2TSsPwZ7NaWABTf5V9+Pwe/JxwqpAsIRrBDyZ
pWGhwZtGcW/+B+swqHiSteMfuNQZj5qqW9eQkQZ7J1VC+iN4D8qy+AvBqy9DoWwP3SwTaBUDztpi
BTrTT53uNPl2M73MjAunCEo122s8ES5wSUYBQ4kXW46oQHpl6v7EQYB9R12S6U96rJQMex/45M9z
UfXWA3JCtIAPXbX4sV9WoPDMXLvBj3YVZVe9oiJ5HKim8tgSbdcPDb7y3YKyi0JkHl11sMSIylXQ
s1HRQ+NWmY7Scm6/9qsPZeUqo451zEk7eYiQDdIp5lTJUaUyVUOAck5p00ChM3SMK9JwKH0mKWIt
y8dMrSEyYa6AB/HT4R84rFKRXSbip+UKyOJQayi/jjhNvkMmrymffaZW+zJDoJqfZ62bNqpIktOo
rZlAmahiHYS9rJ6ORxTXRh5DcXe0Dj4d2uXVnaxuePQ79PdHeACtP/GSLkk8QUjLO4EExW0vqA90
5DtL9BzSIcFjd+khgQqgLqBpMM9Sf6MJOtkQKtLGpYdpGrLhFYCZWQRW5mh6ZH3bdGer71frAT3O
BeiEVOng5AlI63rZuWwYPBqCVxIotPkKeg+WFKDuCIT5dfm62nwGAhvUSnhR0QAWhej7dv/UE7iw
3liVtB0L8hYSZvG0rviXCYJ/c2opCsZxrTgtwinX4BrNQMf+T+pfYXJF23fFG8+r9pUMsvq7JwOC
fOM4wvs5an/4rhEZuvOiEUjPZdlwKGUhdxXNk56h1+mFfg0NFJYDc/4dqu9rHYNpw17mYFBFIV+H
dErEw6RGt4pBA4zTuS+zxYsBDe3nB9i/Uk9e6lsPDrSBZMxnov6kTQaZ5ED1feaHzUxyFVD/qg2a
ZwJqFI7sRhds8imzsj9E2k0VX2F8X2fW+e0RSia5fGB2IbvD7dztw5srMjejxrK2jA6dgPqcK9Px
EaJPfpgkhbjMqnN2PvFhbotPGDczLgfdjATaf7xsFqgbN8WbU7bVTl6+NQHjarbkHTCIS1Uc1Jqq
FDo7YpjjoUytAkfCVO3paG9Nwii3JDkfyly4KWCN43dayz7yUhSX7zECMYFEGRVTkUPB+GA1dnny
HfpPBUauGHTlcscGH68SMZFEFRFVXSsnPdjdmJ86p6jCGZLAZ0dme0jDD0sIhJhwohTMU7TQEOUb
XGafwe4BqTk206PohzpMdb3sFO6uld7/3jWIyc7qSzD6DUOdHpYerpAI/7zU/VPt2FEPZMrBKZDM
FLazczHbmpXhH2CYWKt16iA1iHazaLHLZzvRXcTT9pyve9WXjzcX8Q0PSbVbttpv0oMY8zRwp6I+
iHW8i1ALhjE8BORNRZ+uS3ZommQ4OWVVtWOAB8mp3atFbi2S4Rx67JK2Ra32jXv6mXjD2SXqjGV6
gol2sHYbS2TidlheEOm0KjusjZUcc4eVpzTnd/HVEWIyenrgL0oYmuVw72uK32kKhYoAoZwPOw6+
9euvtZJ3N3BcFgeUHa/uNzMgjqouBWVlzyF5EN2OIFsfuFrm3QcKjbZsIDjSQ+I46bPEPnq2snQP
WbE1ulGdWNNpdsYSi0+Ev1oByLpaPDuufkXuqVBg/a8ffvfzS3/Bbc5Z00MDVQkkDVJE2gXF7u3F
2Qh+Ji4nkVrqhuM6qi3ocfnO0P5uXTEEDEL1e48hH1a9MAPDhZEYOZPKYGHdpi9rChXPxWpO6Ph6
yF3vBW1lp9tz2TKF4cyV00+4SNvpoUaGCm2moQkKhQfs26NvOLJJ2zll6ZK2OEgPYOZ9SXX2qt0Z
6LUpPeR8VxZ9YwomTmdZ/EK4YAIGp7ZAb0XOlsASe8XADTuY6Jy5yT3XXW15SNSsHqskOaIB7Clv
liEYkraIEtYebq/VxjlkQnVSexw7t0LM0Kw4s7L7xNa48Ypfedaeh3bEHbf+c9+XDOdu7dRqvatz
V8o/+/4vlbiPPe40eMCKHUiDZvl4VzJFTH5T1Gvxxq2vc3JdHoorOtLpiyrOG7TP3TcZw9WnpCta
6JjiEw17rToagnUp1C05gbDyUC5PrtoTlvQ/ThRMWI+bJh0kxUbExHpFUuuEOitehsQ7DIo9FyAM
nSz/teTpl9sT29rWRgSQuZMmfYNMwQbwn4YWyAeSAN0Fgu+4/tbWNlyfZjgw8iy3YuDAf4N9LCYT
uxaE+jzMW/WQs7tg54SYHFW6Q4ZQ95UF9gruxnNfDGf08S2vt9dpIxqbcB8KpngbwMtrpFRNeSYW
7kqhx/G8EpdUo+p6+zMb5jBhPrnsJctGO4nRzuWCRZS2Ec+l3hl9I1CaGB9wJM2k1khCG7AYHye8
BLzIbM7fFjGkUJcHKP2+WRiu7zTA1yoyJ3FLyvoLepD6UOZZv9OjsrVGxrk+pi7THZKdGNIgIdPD
GDjJtMcluLVE14++O9Mz216nsmXywLq0eUBqbukpGCZdZsGCdu5qCJysKvaeID72dRP+U4xt6gqB
47eCbm37rfPAQPecOgVaA+8zhOHdq2Bopae4lJWyKS9cJeTQq4LfaQjDtfNmsC2dwBAyseindVmS
cB7n+u32b/+YFosQk56qSCZohbLe/oZacCmjxB1LSx2gAW61XZwSokh1UBPuHWlA6zKZ5FG0VQaH
FKj9MR6SyhPpzlQ3opiJEBrcxBuqskli9HFVnyyesmcoJ3qxZH0S1lTokE7VHuh4Yw+anFZicHqZ
trYVAyeko5WXybHPu/lpZH0WobicxLdXeMORTGYrCK/Kasq7JK7TojlAtjINAFTaC/wbEdPECxGO
juBBY3d4/WydZ5R5Q5STWMQIae5L/EyokNuVHnFslcR6rk7TwLpg1Sg7D6QIrMX5fd8qGRFBTZlP
7aVK4nUl9cH2yPpSc1bsnL9btnb+HW8In8SK13IrHjNPBDztkgvotvqQolx57Jcp33lu3rK1EQkS
y0omWgsrRkdlElqNU6NiXcs7RzciQcZbx9d4tIoLsAZf0OqMto7E2ys0bO0k46JOWkhV5E6NfdpD
XxXaCMMT2KmLZ60gx3GXkU3oEEe9WzAFI/OalZ8T3yXnrEn26BY2Ft9EDXk51OL4NQzbVpPH2rFI
2CVgu7zvt19j1rsjy/d7l0MlNolLROPvI8+GsywAab89+sbim5RO68p64AnzJEZPX31q2JSe6JTP
p3wo7zxHTJgQ66HmQdHue/UBXBXSqXgQcsXL0e0ZbLgYMxw45fMMNs4sicmgnYip8lSp5jxk9t8D
0Xu6IRtpuwkTEjmed3OtfSAFxrAVI2hrnIeiL05FMx1w64pd+LMP8svbc9raUYY7V9UMDocac+qm
lkaasDzyLLLHy71x2plUT/Xi2l5VYXRp++fOG796aECLK7EEGg/zoU31nrLD1jwM1wbff91LIZPY
phKsRdA/xKtL3uys0sY8TMAQ/KEqZpkmMXOK323XFkEi1c/JcY5owP9fm6Hb5rY5NraYiR6CjFKT
Q2AjibEN/O+QYSo+tcpTZxsX3ZikRN5ZFDJRQ02e9P5cW36cZH0WeqqHDiKII8O0su07F+06x3fh
pLQ8nxC+WBDsSz9TADdwWSt+4qnvJASabzrZ7RGfbpnnGnLefYkwXnGLkySeJR7lfvn1ksqHKsc7
8bmcEjxQQ6MG12BvBvrltp02tptjhIJaQCtLVdqKXUX0n8ol7SXxtPV63+jGWd7aHeudwfdjK5/9
UGL0iOZ5v9PX62FVPnhBMNmrHHSKrbbTYHRafAHOIIvbuQKIZJpPgwVIA0Sdjm697JzoWzvaONFx
TjlAAnU+El6wYixgmzoQe1YQX4FsUAc9jR2LbH3HCAAotfO+BOQuwlMpvPOcWGtIk4NydirwG8eX
SWVFQSIBUiaML+mTNX/KkVTxz7fNvTX01VDvtm+JN++cpBg6Bb8tYE1WGvB6D0W+NfjVZ94NPoxV
k/UDIC9u/mbro+7+ONmdv9t0cIAAARTD0IJ9tfXz2J3sO5MFk7WKun3ZJj73YzcXw6EW1A/zkV5h
OvOdpWSTuqpbsVlo6frxWM1uBFrpNRzXzj3etulGgDBZq3CH01r4xI9nv0MCMgyLD3TR2n+7PfzG
bjdJqwDqKT2wSAPIxAcwLpTHZk7Dfq0PWV/sOO7WxjEcF+qfk19TjV3p1PFI6pAyeqiAWr49g60F
MvzVmiFcZDmziPqKh4P8MaH8cnvkjdPAJKqqva5q8RQrosSzgZNEVmNPKPE0B7SxBJO9J6OxsT4m
YZVM7dYqgOqOnPQI8FXo93kgyN5V5WMeZ4Iy5L/9liF1AhTmOvwEONijkjJOSu8Lk/+47ODyKgbz
RlTLJIK46c7CbWyq/8iiU+G4Uz8BVtpPwO2tD71ThrWijznU3m7bZsPqptQ5VNWrCmrqiEaVhye0
i3a7nZG3frxxInejz1pbYb0a9Y1PaegCXmK9ILONbv/yrfGNMxmdPiVIafHLPVSERu4CZueFrQaS
bL1LlRAmp/82ebGyDCz3+ES3LA/SSSJ43DFPnZ3Ozy2/MBw6tXktqxwrBOrQhxp0OXx1Q5f0T/1S
g6bnTsc2Zc6bwgb6/WpinayR0OiiuItAnRCTOcpJRV+rZMT6kKcOsixMBk7z+7Z5NzamSRTVdF0F
yCHGvkpWtShqpMXOsm9sHFPJHNlbPVDb9iIxyDM87P+UCxouX/iY/3P7x2+EIpMqyvPqCcxW+PGq
+FKNv6bm2asv9w19/eS79KERw5SBRACnABfB6H9z/S+T/nl77K01N1xWMYI2heX6s/WbGr1Al3tk
ghtb3YR1gShLXdEeCAbdX9P6A4DLc9McXLYcPH9PpGnLroa3rl4+0cLGPl/75iFlJ4/+7Yo6kuT1
9upsGdVw12a03MJ2MQcy60BYF908p81dVIhwJeP0ncDe4U+9wuAiDZf+R3cXgwNc1P/3fvEIxIcT
D3lP5hTpQ7qU9Oikvfz7njWxTRxX3vFy5jXWfKp+lqC71rwNmbfT9ffxgtsmgisXvXTrGgvuLVBR
dXxx7t3loWz2tvvW+NeN9M6VpI0zHRhyEbXuW+s91PYQgf5r53jaGvz693eDU7uvkdrAlxK7Bj73
59rExUjj+5bdcNS1haAlEOdIZsvxf6hC/JVxdQVeZF/vG984W92syIfM7+FKoEIjTuwCKAk1ivD2
6Ndf+d/7rm3Cy6oWcBV/wrrT7tFyD1T/fd+4hoOi2YNWboZxu0VdhpZ8Zu5dHArwIsM9HQiF6KLE
0JXtP6WdHyqnu2+Xm0iyAazeE9qOkFeybz0eULg6jP4egGZjF5pAMn+cFublV0M638bSDary4HV7
AmRbgxsZsTP6I3BMnUDW+yhr9KWgO6beq1RubBKT3SnjHmilFji/T6pvWW1ngUrnndxi64df//7O
N0eH57gn4Ie7+ovvZyedPSX0Pmjrf7QIe9cCoVOOwR1RHMvlW1k8rIkb397iW7/ccEyVDz36zRpk
Rdc74ATBOj+axc5O3Fpy4wBNpwEC8pCliaq6POkpO1C+5/Ifn814Svv3ig+D7+IBD0Pnzre85uio
ygPlvnrdHrH5xzU020SKgdY3HT2KD4CL96nkKNLhytTqHv0nFZgAeFv8z7XvohYm/5EllBleYRpS
+LGwqyRM6jkPvMydjn6x7D0sXY/nD2KkiRub1rqd07aCLfqD6wGEW48R938W6e+ltYN00OFdrJGY
jOHFOvdYUa0F9uvcnWfugu4XfQWzS+jx9p79OPezTZ1CBb55R/FcRNx9qTx95vPnWf1o6t8zGXcq
2xtuYeLEBKvc3Gf4hMrPfP02O+Cq2ruEb+wsU6pQaODHfQtjN4v14FnfWqtDG83/ymyK7CEsiruA
3baJDivRc1jOFT4zpb/dxguuzp3jSl7tHQUbLmgyPuGRD+llCsbLakJfqu0/r8t0Tlfx2jXd221L
bwQQU7WwA5JiIFbqx5Us9YtOyuHzqNcdoMaWjY0jGMrjnShSPCihC6odow4C3kXcLcTTEVTH9pjn
NlbJRIPhEbS16JJ66J9Z1DHTIj/xRdLArqz1gF/QfL69VBu7yoSDuXMJT6wdL8468atYfX3M6TSF
Ezp3yIgOOmYn86NyyE5xb8MHTXxYvk6Ny7j2Yt1UJ5nzP968/pC1Oq5sfvYLslf02TCSKZZd5CJD
Z1XjxiCxbMLMQ68xRDLAizMhWb29chubTFw//f7wbudJoz3LjcG90j8w12fnqi3z+3JTU9Yw60AV
ju4HEdvuYj/zpNTjqSt9/z7sjG0Cw3onm0u094rI6ocwtwSQzfSI1rT7jnBhHOHC7hU6YUro5Yl+
PIAW0H9oVyv9+76lN05xkD8VPs09HnslGFcf7FavKHk6mU53tumWbQ0fb2wtgL2fedzQdYgk/u/R
7W3x/fbP3/A5E+pFFTiZWDXxeCnJcUl+ZE3zmLmgAF6dRwdM1XeqqhLbxHmhn7qxRqF4LEcL3bvS
V+iivYtZD4NfffydAxDeaqWoz2KWZBqCXFAF0k+4GZdiJ9JuxEAT3zWiQgZFWAdc8LkLjobqD3XX
I6nIi2Ot/9w2xdYnTCf2QHCYpxaLPZp4ycmexv7TQkrrdaXUeRGyb9lOavDhlmLCXC3GV51mpZq+
QsCsiSTXQ1T66V+3p7E1+HV670xBK8sGm0HlXFgBfcaDWBpRHUuPF9/uG99Ypn7RKxo7x/xtahFY
n0arTrofsrXQSLgT7z70CSzPdWbvZoDL/ZiBsHf6anf8UfL0VADWEogCAnXeCNJGqwbBup6YHdw3
I+MCs8g+ES1emC6QUWo+zbKjz0T0exD7LXsY4Q96FYkDRZT6tfC008qggf7p6Mc1yJagaHXfDMwg
qIgNwLuVPkHEmh4Eb8bDWjbH24N/DI2FPYwIKNEAqyefZ0/j2D4srEUXxxwB3v1ZWt5TdaXSB+nu
C/ern/6wyyN43U7/uWyAYcOoEVZa8GXNV3YZy7o6sKGoo6vi3MGFFtvOqn2YgOAT1/33bp/NqoGc
tT9br3YHHWiAzSwQP0AspdCeimcr+Qn6FWfnFNmajhEgG+EVbHKH/tW2SPKi2rz4Z0aT0hfLtuge
LmjLUCZ6DsQFVQK1gPErncmL6gp+WuzBCiVffi944v/kSVkHSd1aIfPZg5XUO4njxhY3IXViZcoG
LT65XNsPm7AjK5leIeHR5jsXka0PGBEBbfBaoTQqLnTNsv4A2ejVj21crn/e3uJb4xsRYLbQySGh
gnCx9bUZRq5i9Y+rJcedo2XL+kYM6BgDDwnN/ctVqFjjzRFkIQ9eQdD124NUxdt5RdqahhEGGsjX
F7VK2cUbJ/rcMeJ9TfHuH91epA/PR7iLEQa6pkUSBwmy14rlVTDmSsRQufiFLZa+1iWEbG5/ZmMS
JoyOLXbb9C2QyfbgjutBFrbIPvU9umd3UokNY5jwOVTZIBLL7ea185L5qCSoRxivj+t8VzLE8Fr3
77iSjB2BwtZoX6A+vfgnz7ZB5DOAnWDdCVxbMzCO+KXsckkpjhTZp9ZvRhGliqEH1afbVfaP+8xw
/fa74JjVxaxBzd68ZbjNrAFEw8A4PHGcvLfH3wi+JjhugSZi0YBp9Q/az6YezEFunVllUBTd6D34
fHGTH0RBBzo9dxmkM+r7NrFjeLpiGRuGtnYvHp5WNAvqLiXlH5cw2/k5M6oS8LnTlO5cfbYMZfi9
XYPfDTeS5m3x1zLKIEjwKDPuhKunvZ3QuPUJw+cFkTq3a60viMLVE6OLfVDJkvyG2vp8vG2qLY80
HD8jfSNAW0Quo55p871ifPIv0m+cHazhxhT+g5oTtjvxKgdtC02X4ZQxX6XfbG91+rhdIZi64/cb
8Ysaxz20agUHC17xliUefWS19a2xkHlnHLKfbjPs9clvfcbwfmhtgR4NClyXDtIWrgcWZ0iB+oHX
e0MTZZDUmJwADcrL3qPehnWoEQzoBBrHwiXl25yUvRuOY8mbxxI22uuvu2ZcH2RiJsxuRONpTZOq
ffNAtlYFs6uWL6gQjflTslZ4vp3H/DUH+WmtrrxZvXWaB7WX0mxtjeuk30UhkGJx4QJNf2ny6utY
dPKc9uRl9UEBcntvb1nLiAd0plSBlYFcPO/KjyLtJJpH7AWJzsgvEx13oul1j320hkYgyNDH1ZF2
rl8XZwKIWmtoYoL/lCFvTvNc4LArMpY+L2k1ZkFu6ZbfBaZiwhSXxISy1ZWyfxPTyHi0yHX8C11s
cg/Js2UhIzgkWU45qLbEpcL77yemhhpsab7rn1JnAlzjtpU29riJ1rOFD6LabHAuooLrxF015l3c
QwtyJ05vmMeE6VUr2jCbIsX9qbzmy+2kr0RzICAq5KGSxRRdXz1KHBI789lYNBO3l/RrroDzlK8g
31zdgGUyP3uFwgne0l3Jhq1FMwLDyNcG17ZivVCbOOhTtLnD1hCvBi50UW7b5f9QZx/saxOqJwZB
uUdUgqtzMnWv3mBXPiSyMuQkZbCgN656kAmn/t89GBNScGYBdRehmwBMV8qqwIPIwVmVfs8s3x8O
t3/T1rSNkOGBfZ6PCTb8yKz+wsCrNAcl9Qoe3Te+ETGk09lQQe79S6f6zoo66E5e2d0kHl7u+4AR
K0bZ+bmVdf0bBYztYQRPZ7x2jf7f7dG3tp6RLygGZps6p7hKQYOS4m449E1gD10xhNwTcq/VZusz
RliY+3lsCCRCwX8pa/cTtDutv+eKkOSRa6b27gobXzHBfhKExsUCSrKLoqlGd7llgw/N5cehIzuI
/o3dZEL+aL32TIHA7dKBDXKJZZtUAFqlDtkxx8b5YwL/xuSqzkby/s221XRSKVTmIOeYhvbMZdSn
U7mTY23NwwgGSV+ndZoSzMPqMnrIsmUSYOCsd0G7G/m8fTXR+5O6d8RaOO7wRmfVP15p+JpQwt8p
jrnVXy8pEsb52ApWrDuOuPXF61TffdGmi5snXMnX0SLsBwrPbVAkSxFJm9RRlrTZJ/DZ3tWyyYQJ
FsQZmtgzsdllLokLSSMPOlZoEoeq111uaRLA4aLj+w4ET18FVDFDLNlyanQpwwnn984ntraA4fli
rHyU2fzhrQKN64OoFuvJGRznviPUBAsWaOGZU6brT6ip2SeA67tzVV55nFgLaXpXXAN+r4Oh360Q
OtdY8t/Dh5swQmFlVeW6XovUpreGk8rzJX0bR42XQ9GBa0sGAlLRdBqz50FNxdM6ZGea2n6HlqkV
IgOcWjL2wBoRMlEXMR2m5itUxSA5JGa7iaq570TQpYPfPQlQ2q6HcV2HHAy1eeZGGaFTGliz6zqn
2QWtwrMGs83wZE8gGfnZjmLpILGdp7Y6tjNEt3fy1Y+NyE1wY+F2IKOg2fQ2W5Z/QcvanIJN0tJ0
5zr5cTwC5/C/naqpJ7fMa8ovBS3t12UGS0uRKu9puXbI/n9ItW19x4hHmVPKxFf19Gaz8mu2CHUa
m3ENnRV1SadcP9/jVdw3glIhMh8U1h25UNz2p0NWqG4JR4mkNSCrxY+3v7I1FyMQjbW1ch/yA68Q
iKte5lI4xwL6JaGiBc5WUsx7iKWPjzvuG6mHnYE4vlwyemlUz60X22XKBY9fpdsj09483LnHjAQE
OrOMJ6AG/TS3aACopDvGg9rrX9jawEYUGrMOPU/l6FyakY3HrF2GPtZ2MzjxbWNsjW8kHhRc2Ksi
E9QAgB86L4kl+8AqON+rW23YwIRG0r4a5Jwh6MzN6iwHKvx+Po9422m+gem7U5e7pmGCJMepa5tc
ev6lde3qsXfm7HvJerWzYz8+OrkpjilYSQsQGBWvLMNVp1nngwTrwUGOE+DGED53nGyvwXdrvQxH
H6VDR38ZprdGDyzOUv/zbOH2nkrn+30rdf3w+zTAQgMMIJ8paHZd8Yt6aIcKfb2Cs/r2+FsTMLx7
SWTNMi8tXgtwEYLAGuQliU5VMIAv8s5PGH5NW6T3qsLzw+I21fOyctCg2+DE/tQPtPl1exobQcok
31vaoXb7ZkR+JshLlpHqSVlZHZaOXgLSONZ954cJqrR9kDVrBXOzdG7wVutRq/2ubJCHH5uuypYQ
BCc2T4Lbk/q4NIXi879tX2mHlHxIxlcKquBg5GwOO87/bsrms/BASd41bh+hY+eEduU/tz+5sY4m
1Kdb3MVvs1q/zl1KFeriQzVHQgEuE6lMLDq0ZGqtO/Pb2ntmMPMIFNvafL1Ib0zKmLlpG9gLBcG/
FL69c9/c+Mh/uAbb0bNARIULLUhbYlR6n5eyL8/t2u3x2W2smQkclTld5kwn+ZdGNPQJkkzggG9z
Uj5mACo8rSSp9joit+ZyDXjvggG+NPR+ioIkFAZFCPnIE0SslrO1ejK6bf+tLxhbTvEsb3AkeheV
96mOhTv438A6R6zjmq3rXm/S1leuf38/jy4pQRrAnYvNOX+cbcEfCw1kuFTpXfrXjP8HQ5pBr4ch
DUPchLLjEXdnR+rQryChsGeNjWPGxI+K0iUgv6fkd7ZYPQm9sRLZIR9B8R5OnQAYWnE7SYN8hDTK
jnk2jn8TUVo4Xgd4he08Vijw/5rnbv1/nH3Jkpw61+0TEQEC0Uwhm8pqXK50XxPCzTkCBAghkICn
/1f6TurTKZIbObEd6QjUbjVbqxm+Fl7F+MaJcu371vGFw4IhT7rYh1/c5NUmdUmS+4/ETaZoYwVd
G3or5o0JOS86s7y4USWCHesN+WBgIRDuOA9ueymmNqQ0BqoNiv+B+gK1fDqkIpc5mEwlnHr318Nk
pZ9sLCk8BxJwn0f2GFcRGNUQmxNNNi10C6u6sqTY4NFRe4suoz5/kCSoHzgAKfMUezuOnNPBoc3G
Yr/Wisvvb8KQQPNiiBWyP2Lqqu+ui70/hg3OxoV8ZaRt3CUU7XI3gInMi3ZqlTWwLd2PqnSfS2fc
qP9aCdZJXva9A4/GcnwBfl5loIC2Ge9hFq/j/Ott42zFg1sUVAZt1X1RCIdxx+sl/CaCYtjyY17b
4a1o4PBayV0t3BeYQfSPeGs3VWbEODn/xJrA0gG2CgFcCTkOHlDmg1ECK78NiZCqu20i/wegGYxj
D9zk8DIuWM/SOB+ib1zpeONR0vMxld5JYtiwTNlPrZ783HlxiQ+HjjmoXfVvUFB4cjOzcPrazEjS
wauLzjji+B2oPB/xSOHEO1jIFB4Ob4EkZp8jDQ+BoUh3hd5o+QqciP4HpuhAKdgl2pxNmPhZA+7d
HiLge8GSJ5n4/8DrpriPqyDMOnf8VOee2TiQrMS2jfUMeQRjHfCsXprSGWBlk9QZ3PbcvYyJm07+
FlByrZhL0LwJ7qbljgQrD8/aohvlC+ngj3ZkLOzdveFxmzwtDo5AG+P87kpCouRSiTeFxWBGFgtl
/MTcSd6FNbJgMm9uQojj61ZTQiSKl8E4+gRpVbVrAIc+6jbZYpus1d1aBUUPfQwdRyNE6ijLAlxN
9ySHYOwNKwjqfgmMNz0jEvgi9XSGNV3ufG18oAmTTbGEtZpb69+YAHA5DAZpP+qYYwkU7NHX9Hy9
4u/OH1TcWvrirrvA/pFTnIG8yB8MBYM8v+P1lAuTYdHgws3YUm8aaL57mkJ51lJYRq0aQoj/HpvG
OwoWPrpOfKei5mOv+edhGD9db9ZKn9kJjrIMckjYR+Mdcap2OAh/kdUxMe7Ivl8vYKXf7NQGNgev
i7mLAQ+j4AveWIc09PEkOU/UPS3wI71tYtlJjjGM4U3WYPBn5lR7rlsJKzxzk9gtiWwuKPdcFbhL
Pt6N0+gEWc7h1XTonWLeGIZL6P5nX8D3rZA2ZasMDLj0SVbdBENCR897WLRNd3iE2PLqXivDCuy5
7HIoSlXzqcQp4cAlcA+yLf4oAVei62O9Npms4A5ZVIzKn/QxqAanyZoJ/kDg3Lmb5J61AqwIVxr8
aij36ruZh68yNhdO+PTleuXXuscKcNEBg+7G0YDMQkWeY3BWMknkU0Xyrav3Wu2tkIaolMd6EKFO
Yuiq1AxhkrUT21KJXPm6fbEXRR9LSBOj/pAlfFU9oM2XpeJ656x9/AKleLNsl1FUxT6l0wk6CG46
d22cRXITLr32dese3xBQemBHN96FUMD5FgoJCKKjCPt6W+Wt3djNl9YE8Dy7i4Pl59gmQ1aMxRbf
bK3uduQuvPNhUTmdODffSShMSpPgliweiexLO1vaRtWkw0uxU/Xp7FW5A1reXO/9Dg8OdMC1eiNy
Vya/fXeXMDumvOTynkV5+cBYUn6ICwVPSTlt8YnXOsqK3dBMwID0iziVkwD4souPUEAjtzxioKes
4J3HaIql300nOWmaAvLb7yun1Ru9s7KH2fL/Y8KZGmBefhrr+iwJnGqACymOFz8fKuRN2vMksm/p
OQgCCVCxyynEBgFFJrcGwbDbQASsHCfsGzryF0VA60bfSR26KSdjBkLkMzyPj3g5fZ7gqXxTrP3n
pl6UCchh9XQKupLvXBZgjZNbaYCVKWQngFnd1dFSMu8Bb2NPLJrDtGfgCt1WcyuQJdBfnl84413j
zHOqVOxmVKtft3380qI36ye8+ATcbAN9gkoF74/QzoMHJ2UFaTYe5Ne6xtp6y7ooishQc4o74Nsy
5lYjhXOv228c49a+b0Xv2AaDp+vZIHpLmbJm+jJ2t14KQit6CXKTVOcjdhd2wZF0XB2o0+jd9b5f
iV5b6x8vXBfnSWJObiHkUUB19gnO6OHewCoSSoZdddsa9J/cAVJFSrranELFwZggI0ujcAtSurJA
24kDMbaR3w7of8CT3IcLyuFxHHCj7Ldz3StDbCcAiCxGjziuOvEq6TITVe6uNfPP64Ow9nFrD+aD
l/s4CeORYYS5wtLtVUsUcZ8ocDYd+fd6ISsjbWv2y2W8SLIO5mRY9QwT5Y/xYr6Qpv3quDflCElk
sxWNnH2eBBxTVXvkLofqX+pGwPhfb8DlOPXONYBaUeyaoq46boZTAOZu0wBODtukeYoOsVN+Xkie
wUP4toWaWgEN2JbpZmlGIFGn+pEL5A+Mmf0bv25HNAxOGmWK6TR2s8hil/FDUZf+xlK9FgzWQdr1
S9U7/jScRAxDcT6Uz7MTAtFYRp+vj8NKATYdUQ29G8NNGCLbs6k/spr3aQgpYciqDvVGOnhlrv6H
jgh4lJiNy55AD3tlcIY94gaS3HUjiBxDKcfD9ZasFXM5D7zdeAaHjB7C4OSqBv1VeeFXFY7xrqwk
oEqCN/PGmLybuiWRzUZsAj+nBcUGxGnjRg8w1Vw+uIBWJynyGFWdCQUmYtrE8EEQUTJWL04+Ac9y
vZVr43X5/U0rg5D3pWDSnJDma1LGPVCYuuZrK+EJdlsJl3XtTQnMh6REOAi8MjNAmOIpBxyrbbq9
5nl3k141utCKfuJ3hMBVG8uXaNpdno+fxNyag5LxU4G73UZLVlbiwAp8HPnydnCFPpF+Gh8BktI6
XeAKfGMSwBb4D0wdzYHBNpJf8HgNrORPjrt1D12bzlbkh2MeBaIw6tT003wQiy6Of8+BDe/Z0zJt
JftW5pPNSsSlC8xqFwaJ4LgkYUYk7/fciasd5W6+sUSulXHZA97MKAFjQYD2F3UqEy0eCaAyszfQ
D4XZevJdK8AKfV6GfhsnBO8IamSvsIVtj1THdabDxt1dj4qV4fAvv79pQ1Ag0yrgj3iC+lW5h4/R
eGi6vN+5E7ZEQ8C3ul7OWlMuv78pR1auSKZSqdM4gbGhGhVDekzVp76rtxxbV7Zem6HIHSoj2Y3D
qcFTUyYHMPgAjIvScAJQMVLhqZA92yeXn663aSUObW6igExbGyS1OgX+wjMSkW8Aem5xRtcGxgry
ES8QA3dbc2KKLKkwDVCuAQaGlZ7ZUy23KCFrjbD2+TEYTE66S0oLXqu70qXVnjIYeF/vorVWWNFO
at057UzGuxJpsyfSxequkcAnAlKQfPRxHfx8vZyVsbcpiTGc40uejPODUXM6tuJBePrAgCps5ZjB
//a8hDeR5zGoVtTP3CGFpgO24oF9QzZwznzqVBthsjIaxIp4vEwsEwMz78R6Dg8mt9EpBNuDjdFY
+7oV7KXgfp0LSHbJlkUHQKPoETq3N16/bd6hW7l+rSWcR1K3BfJOXnL3ZaC3jidrlb/8/mYFMWVe
5SWSx6cZXkwfcurxez2VW5pKa1+3du6m67x+gqwS9osZwyrR8S3jW6S+ldXPVvZvohz2UUWFjmfU
ZE2FF4EcAL89bEn/XA+AtfpbYVzm0nUqGOY85LH+xBd3SYGxvIn+hilvRfEsdBPpYkbnoP9pWgJv
tm9qPqZ1IcP9TQ2wKYMhJbk35t7097UMZJAmdTznx23ftkNWVEvlykKfeIdjWWygZcpN9Pu2j1sh
Gxu/dDoOCwX4miVZH00LnPncrQV0ZVxt+X6Wg3U4zxJdHyZQcTAd3nyaZPh0W92tXRkLf+DCc3k+
mWIE2HfA1jhL/5/rH19Z+71Lk94ELNKUyMCJ8TJrjKwyUnrVcW6Vk0k3HL5F8a3L2l+oxpuCwpJ4
LI4NCprBiANfQEV3/tTdhCgh0Kz833aIXrAWPkQ4SrqthK6RJN86t92Ymisrw1+niDd1VzMYMdHQ
ou7lgFiKtR9mTVxg9kdtcltm8S9e5E0ZjWgk095lIITwhh18WLDygFa6sausNMEm9ZGuUS3ODfNJ
yuhzIwZ6QfcU8Jgoy/31mbRyM7VJfaKbPDzsIbGrEvZKAiZ+gh/nqR0wtjFLGRzo7vIaAmPZqKZl
yJzEbzbm8FrbrOB2A6oqcFPn44iXfJD8Yj+bnUrvbtUDIJGt8x+0Q+70nJR49dPFa0kYFNAndOL1
rltZP2yaH7RMWnjxLUBzMw+2IngTHeCvPZBlY2hWgty1glw4CnZmrTcfm9F7BoT7TvokC7VALObV
4Xob1sqw9uY5htG9DxpkCfR2w9Oya3/EOLdAME2/aPhTv1wv5jKm76TubEqfJBTUV5XMILlE4Hh3
7s9ZA2cvgqa97ypcuzpE6EZZK+dV19queQ89v2TJ5yPT5TMPwtPlPQdK9UdIbO5n5v8zDP0GPnWt
KGvzHpXnzY4fzkcITMGGynuWboOMpHscS/oZQpWHode36BmBSXOJ3zcLTQCeTUFmOh9hmyayGfrv
u74yG132fiiGNpOOSMXnol6AP2YtjM9V7g+wLmIgDEwe627STkETrIBncFBQE/B6j0Fcs4N0yD84
jW/ReN4PxvA/oLJqgWGmh49LWLle9vLv2NNvAm+j5pd+e9P5eUuXHGI8fpG6CYQd6OdyHD/Nozxp
Zg4QMNwgWL8fjGFiBTyhXKtu9N0jEXhkixv6IIbgoRzxkgGltOx6KK4VYkU86fncO8rBHAVLLy4n
kLfMjnf0cTss1sbC2tVnEJ4nSoV3lH74Gpa4pkQ+ABfX6782V63wFgEEVEfRe8e4aUFzduGD4KYl
3p9pRp2k2FJbWWuDFdohxbGHiRG360h/Ik34eem2ou39xRCYzf+dTQHE59tJ+heW7rQLOP98eWwO
kl81VAMjojdieqUBNrRsjPquhehFf9dovElCzRGTaJOi/f6pIbTxZCYBwlVFEF/mjTkQJOUUhKoB
1j+UFS4BpX5p4vbBWfTGLrVW3GUuv4k/lkOSjqmOAJM1AwB2Af3lgmSgav2ABOfzZbXtsPJGNz7I
hTbijMPbvo9zUd0Rr9UQ6Sj+QGtx68a6NjKX39+0JoxmA/VLD0tVl/jnPGfRsxNLvRHfa1+34nsc
5RQEc9M8AX35QrxIw81HB9+vB9/7EG3or1ihzXSueNcXzZPk3pFQIFQBWAn3EG2RaYzhCIrqc6za
KkUqqt+ZeMimUf2a5onAsWDzMXllDbCZdZyQxYlwOHriPGJfSDkSqPx7wON27U1CXGioFf+Ex5AL
YrnzyJtBZ9Jcctxx6GcDqCj76525shLbmLRZRV2YiLB+GqdapQUwXd9I1+fpjMWe7aCywLaSU2sl
WZd0FsGqOowK9lSK8RdRy/wDecN51zbsdTLz/ON6e1bWNdupQCqaO6FTNWhPu5Nc70dQmo7xFHbZ
QJEw0SETp+tFrUwA27MgoLQciyThj8xbis9lrsjeLMbfFV3553oJ7x/tQtuygAMTVMWwMX4ylFRP
sUudH0wstX9oYWv3yrQUL/3gUxjkwNJqY0KstcpaGCCcjzxZAAvjptDqyJ2qOjVOQ3fgqtw4rW0o
GxvCLoK9GntChtIFjgcahqCiVWlCbny6CW3aGXOQjCuckj81HAmtvAblXxUAtCHZsqWBujafrTMA
GQJu3Ibiebge4iPj0Qk5J2TYe7ild234+foUWBsOawkYaZe7nZtj9BVPDtJf1C9WBPe0Arzkegkr
EWOD2sbJhdaJ19VPLkH2o0yccQ8YcnlZC7wMYCjf34NPNN7kV09CG+Y2V/3kuaHByPh/hUEECFCZ
9vowPl5vz8q42Pi2ULEYtQ75EwPLEbdUPMs2YULgtFpD6d53PXgFXi9precuNXizhwZTnywKofJU
LQNKAdScTZ8VXtvSMfAr/8lziUNu4quENs05FlUiGZjVRVpCIA+TGc93tcfP11uyMstsRwPZ8Mkb
oK5cpJziPCsF6DCxmH52PdkiEa0cCWxy3VTVodeEvLnjUXXSSkw4DkZbL9pr9bdOBM0URzMDQrZI
jSc+Et5BR0YH5y7Y3O3Xqm9Fe8koyLOCGtxOA+9fIBl0Bl2dLXDv2py1opyDW1yAoVnf8b54zU10
EIU+cCik1FzfXR/ilQbY2DfVMwa1yKjDEBe593OctQNTuyHitz1thTb+TU59lM+xX9+FOnz1AgH1
p6r4cr3yK/1jA9/KaUoCj3v1HXHHPQn1Ha/K57iN7wSJN/rnfXYdCW2WG8d+Lgj22UcemJ0p8Wxd
lt1jTisO8UkArfvBSYuxf6qG+Sfws1um9CtT10bEEZg4+Wygl8BexPDZ5eZFdF10Tkjwz/XOWxv5
y+9vlqm46gCBqWR9N9fmcl+B6lNXi6+3fdw66fMZkqBtnaD6OHBDNBH+2XcL2nDb1624BkAz0k71
t3PypXycA7xotq6zUfe1rrdimpUQJZl0jLqDTwp/4KAeASLrSVZM0mzsEWudb0W2jDXuHzMOI6mS
Xgixd9wQPMyim/rHRsHx2isqBU/TIg2HC4qPQytrm6230j82AC5uVDHFLsGSwS4KnAD0LJkotco6
I7fUG1ciO7jsrW8mp+tB6r31AFFJJanP8Bd/KCv6uQK4sqq3sEIrY2AD31yWD4Y7BdrR8GVOcSLE
3qm3gONrvXT5/U0LFO+hT431Di3olEnBtO9AAcEDyUDAY7k+zmtlWCHc1F65gLCFMsKQizvw3P7E
1ZTvxoSGh+tFrHWSFcgS6jNlzSSK4EtEH8CFDU8gN2+BWdfG2YpkUBg0JF0T5xi00BcjJIuj/Kvg
9NQBRHe9BWudZIWzqkTdx6ZGC1QDfELZMr3PVUt3VTxvGYqvlWGFc6ASnw5d0GIgWB79borAl8ep
UdTshkYYedt42+g2omCaHYUFmpKHWPdUMn6HDaL+QIHa3ViYVlpiq+7XHlT9nbp0D15B7yANnPWy
3XnFFljr3fGGAZE1Y8cqnKp+gQGR8MrnsOOHv/jlcYE09QXIfH3E1wqx5uyMja0LmjnYyxFgRpDe
cXT6WInyufA3pYHfjQs0xJq40PWffBOSYN9MVH8sAykeocsCCY3rTVj7vDVpBcD1Qxzh86TO1S+e
gw5Ce5N8vf71tQ6ypmvjOURH3A324cj9lHmB2ZO+c6osxBthVsQcf95Ukr0TDcmil4b1zSdkLJ5A
xbrPKeBBTSse3cD7eb2Md+9boNVaGSTogucXGlnzKeY4JTfdvafVJ3gEnz2cCr1LHvB6OSu9Zu9J
MYNvct3I4tPlocVV4ENjvI/eoD7yfrjlKQ1tuZT9ZtdwsR8lI9SXoJ3t83vZ+27qMNxPr7fg3eDG
1y+/v/n6wAZWE4DYzhe82ecFPpQg29XNE0xJ641E28rEDawAb8TUg8waD2fe48w/O4RlNZy1NoZg
baityDY9qDrV0EKpdC4TTFz3pwFwcRx1vXPDYL/NhlvrKSu8h8EdPFF6wzmBmCgENcHaxDGZnfxR
kcP1wVjrKSvEA3+AR1NUT+cigUW21rGX6aTaksNb+7oV4rkrjaqMQQPoFKZQI+nSJCbfrld9JRLs
fUgECTLQS0Hg7TNDEbm4M5V+SUx/Kuob62/vQ6TpaR+AaH0Gcv9uTto8rbfhqSudYzu/DGyZ8s7L
9bmD9HDWjLzPZra5x63MHRtbnZsYF15PqnNBRnAmWt1mUdAvB3/e9ERea4AVyGUUepNrRnUOnMcx
/yfity0/NpZ6aAPwuVtcM1ni/euGYbuvpqjdX581a5W2gneqIj4VPEe/eOE+aYenKthK7q192gpX
EgYzdGldfBqPrCMedFhx45rpW2Gq4I0ocz71Z6jUPfjafC3h3pWSeEtCbq3qVqBiuYwLOsb9OQFG
oH7yEknGs9+abitVvBKsNkZaytZvpqHtz2EXnp1WfTegpuHN4zsg2l+uj+zKjLex0WwYPTfnrjyX
1HwwA57YnDo8DcXmqXSlk2x8tOrrqm6QFz5PkAmGmBtyFcrjt21ZtjOLC2HgxsyiP6su0WmtzCvy
tFsqA2u9b0Vql1eJqHqDj0PT+Oi4ibibiRrv+yQEVCao+o3gWhuCS8+92dpjJ9RwCojh7dDJWmcL
baESaFri/g5KSdTu+kCv7L/ECuHCh46eCMR4Fg7/MHk+PFDJt0bK08TIg0+2buZrxVjhzGD5XXqd
H5x1T3ehFD9q0993eMuFkyjbUT/a2ILXOs2K7Rq2rkqZajpDzWbHBp3KRuwKuqVss/Z5K7QVBRtp
QJ7tjHNjneKQSrIAb/Z4QqnLjRasTC8bPk0hTjeqvJPnLpIPF7/Vy9E6CvUBc+zL9TFfaYVtuhLW
MEkKqmKCfv/H0O3S6nLLHbZS3CuRbVusmJiCcx2q6fyXuywpgxJ3dBMwzXNtFDUd/dZrWywbnudA
Zp6oQH9RfqU2Fo61nrn8/ibm4EY6XDzq5Fky8ZWJ+nc8tMfC01s64mt9Y8V00+AlfFA5OXMvB6mp
DgpACTa//u4rMjrHiuW27nTJ+9g/s7H+XOOhWINz6dNyz7v4zkFWe/Sb8/UplKBD/gOxRFFWPNN5
niHNQMi5cv8fQgbUmazqg1cVAvqYjC952X4ViO/birPC2kAkoJM68M+4F5znWu8jXz5Gg/oA9Yns
b8u88aDK7ni9uLVhssIcYMFkWHTe4YTQoX1FVIqXRdFuKxewMs1soPWA10IgoUl3Hnj0x4jkD7yD
27SM+dYetVaAdYGGz4sv297DOrWA+pJDWmQo2gybSZVe76GV9dx2Txk8WnSdW8nz4A3fXS+4r5bm
iOsVS9tO3UcQKrytnMsq+SYgHeDKfC3RUwLIZzi27Bukc6Oa3kM08f+jmJUBt8HVrHXyiBDZnese
q/kwul1WzcvWirg2GlbUl7nGNbA1AnGJ7Pqk8jadOHS/Fq8vbpuxtksKHHT9YDKmO1e8/6XbYdgV
WmyJfa9sSTaeeg6prwVvxzNM9O4I1vLEmE/Ix32v25veNzzXhlHn9Tx4hgpxdpKF3zOv6R/cBr6X
12fR2vBa8ZzXNB8Ab4Ba+Uj/oWooOURFxbwlTfxuMLjwi/nfSZqDkA7A/NiehU7uLgfmUfJDWKOf
Ylg2+9OWtdO744ByrKgO4cc8V9BVPuP/limty8V75QsysHjpreLPCp6dn2/oMHzt0tI3Yac8XBqD
QixnPfc09eY6zvq5uOkUha9bQT0DuZXPdSvOoeObrAwXF2YkTZD2ZSl+XW/AuyGHIi6/v2kAwNiK
Jm3Vnj1ou2ZyAkcmR+IVMGe2BQpZGw0rqunS6N6nfXvuzfIcIqdbRnQHhdDD5aZ0WyusDb2YcTrD
RtucDc6DlZD3gCE9jhG9aR9CL1m7eBUtBhLCeXP2l6bMohaGbbCJ6/Zw07iJ/YwirJ2baaeDlQ16
qWPOx0EqQPGZeCyDi2p/U3+93k9rQ2HFdzmGriJx155dAsm0KWEdELos33OQNHdkJOVNCWM3scHU
wGnDrqOJ6nPuiq9+PN5d3iIu55B+EFtb67uLFcqwolwS1oVtiDfSkA8m9fy42QUjDHpv6iobSx3U
jVkAaCvPWHCfK4YEH12+XTKtXUWy60WsxJ4t0Bl2S6JUH5Rnryv9b0jfl1mSzM7vJIZz121FWOFd
xA5MsCNSnGnkPxhv4hlO1akT4x/XC1gbBCu4DWw6jRBLcZ5c/75N9M+Kb4lbxsFfzO1/Ts8YYiuu
adGHAJI5ej/xeSmrneN7M/0kkz7yxp2Ba0xFd34LmHaTtdRPepIycfH4whtC00UkRWbA7atUShGw
Ik0g9jDIjAEOW8z7SeaCzalQFc+PcHo0kbcTY0hgcEbrHmPRqDn0fs0z9pI/rk8rhz23zHQODHk7
NYXfw0418nUWpcGr5Nwtdf6bcAjw3MvBTMykhY+E1r3rT3GJR3BNO9ZlpenV5KaUzt5+EITfGxnS
BhWVriq/EGdsZZ/6jk9BzOBjMF3kpEcYvARp5EVJjkMRDDeQZKrwzqo/DiVzWj+FqGIbP+ZxOA9f
/dGDTyL3eoiQO275p2oWYaaMR3HtR4Dod453rNw8d9xTE/o9e65QpX4BwFG0/HdvakK6XUxjvfQf
2kWGvpN5iaodvo/roSuX1BuBjv6I21k+9WmDJ2xKMri1jUGV8oZS1CNqePt9aiQc4o6hs5TRd7ME
RtOXevDbEKSycPZrbxfmsTfr1GNz7f30h6HsP3RT3TpdxklwYbWSyVuir632eaCzauE6+qQSiI++
ulREst3XfgMocFbUvcB7ni5Z0qhdQDsum9RLRn0hzhnI8Odp0nsL0FeGmCI8FpzXSHhXRSV5eJQ8
IZyktF1o+EswcBia9JKNbCTWw6Cql3sf4kA99twwKPyHYlicpySekiolgPTnaQ8ZmuQsIepC7xLo
7Qb/jiouqt+Jiue+PnSVLxSHxwzVDKba0GZYfldQCi+/QAmtzIcHHfuwK05hYFaABjmG2ih5z7Uf
BMNhdmq4aaQzL+IZXqVT8jvqBz3Pe2IGY6qDoHNB+jQJfFzC50AvmqUVZpP72vLaSURWBzFlfyI3
KA3bM5rw8IPjwTatfnApDKd+Og4bvOrgjJ2fv3btUkQwfvbUXHzKF1TlS0cgyv+8gI4onlQYQHT3
0OseXL0kpK0uMxIvgYAGl9PM/V4j++Y9A11alHzfAj8ZNsDOil4Ou0jxXH+KYPdaFKnXUT3/mgup
+/IRC9GYPM40CvNp14MBPHip0FGELCeDCTo8hiNROsWy96E7MS2PiSjb+tfIQ7BcsjYW8fLYdXFM
Xzsq2XLfuItKnEPVGT/4nngOj+ODGZ1w+dfMbTieAlcO0bSD42oxfgaP3Y9/OKMudPDQhW5YRKCL
9m1wGOO5y59IkEfds49p5Z0W6OTpD6HqHH2UhhbDA6z8HD0eHHf228fFwD7mizRkdr7muQ+SRdoj
X5dS4MvwwlUZCODfd4xGTbWLPaqCr2KOR/U9gklaDnkEotr8Eyzl/f7X5ESMJylMn31xJ/KE4OoI
f/ZwSAPaeyYAqqwr5Mcee24JakXtd4gByAUWck6TmgzNvhnniv+pwPNp2lRI0Q6fWjKOXlo7HmAH
sCMau59TMaj5waEh/toFTM3TfcO55/+AYl9SnpENVM6uLqCqyg7wKlvCj9ozZfAl8ZZmuq+wDsL9
E1h41/2pOZ/KFnPcaNUi/AHwQsJpAgsX9Ot8mJDgcjxPfgIPbOFVNvuewUmTCz346RRAIbbNFviq
h8dAQCfW/GYVqxtvz4qJxW7KzDTKB1rOsmPp1GvX+U3rHPZNPffz8OugExgN9CZ3S1SXl5+iHlLz
h6XoFvHRqMC77wcqkwDQxWBgDSS9IJn5Zaq5IR9HSPEInmoQ/JzfILp7g9xVQZ3oEBkn6ZevXs2F
85zPCYMGQT1MRMusrKvJd3augzn00QkBS3Vg3kuq5F+/qWr/hRWRq1gKR1Ej7iFJL8U/pB5q8S0a
UL1/o9CR8ysZsDuRPYza+LKP4A4a72eK9XjOOgjCDd+0X5XDQXq0DaYsV0oN54mDDQi3qsIZQpl6
cGcXH7HcSP4Bmb4CXiyx8psCjMS5nf5l5VDijh40YAAddd8LqE5jYJUD38mhaoafYaz1/Aw6LhZ3
GBZABgFTZWZ1ufPawuvue5XkSZ4Wi+7CP63nMmkyWhTKPMN+IKiPoN+R5INcmNN888vJKz4MqpUK
hoL1FOushAXR8MkBlHZ58EXTFD8gjZIM373SockdXQwzXqqXPFQBFMmXJvxIOjf26nTSOef5Aw4p
Zfm8QLLZDXbcL3tERBDC9BS8Fdy3mjQpsTmJVFcClu8p8jUXrnTkgzYjjgy7s+zucAME4/hLXkFS
ij/BtcJn1aMqGhFPDxBkdYzOSNe1gDZkCaOluh8cmZD2AFxzp2Q6lXrsfyRz7zofsFqiLZlbS+H8
bpqWgHwWiZbyNPervjku0KftAOCCN673B/Hrd2FaEUeTdMG55YdXNJG4R/cntMtYT2QYH+YxTpav
PALmaE6xzwfYdwpalHDnytsAK2fg0WAn4WpfHeOli8tdO4BtHN3DoxY5t6yKBrd00z4BOPC+ioLI
+TYChnV5p6tp8DLPOLsepn4MfXGsPNdELxf/Nny4d3GQXVIwApfpOFE+0APW+mJ+TRpR+FkSlqbU
93XFSlw0A3hUUci60YuKalIZEp9zaKUbmQ6QMpogh9IXgJ+kDWTUEe0z0HF4clfy/yi6lu04cSj4
RZwDknhtgX64/Wg7dmxPNjq24wBCCCEhhPj6KW9mkzmJ3Q1S3aq6VazUc2VpBG/QxWG+lBPQ0KaX
uw1G0nSvdFt4T4/4MoN77DpQJZ9dhqSYoqIoFGb4KrDm2eRDCpP2geeoXzqlOVf6c9vIzPTBqHgf
sWQaIeT+2Pbx/l/ByfpB8IsmXdWFZFvnZqR5Rshxxh+LrFZ53LFfcKgn03jqIi+yE++TebzjWrbd
tcUpMMUQN7cQROVcP+k70fN2MzXaPlvd7AXFgV4E165Q4aJITI2KpzC9M003uOxLZ+JznHbZJYGc
WZaVQvHICuzptPKyWgEdx73mG0cqQb2Jdc3bm1Vg5bCD9Wh2yQPSyEh2wrWSlg1A58ZpA5ey44+J
mDZ2HUoA1aEpNz2wr1Jw0z+1aDTpQtWxwtv9MMf5m99Inz2rZe72/+hOAC3qUot8Y83SctH1KNhx
YUcZ+JKpCbVmCVMfOQpbfV5NLJoLV+XtGjD5r14nyz0qw+1l7bcFr+lI43SNakkiHC1wJFhcpAfe
poIoeCHyuP1eTZnOL2M3CHb2csf6+g0ReVKEo1okspyPi8hF9Nmu5RjQ5MiGwH1VlrPg9xHAg/q2
QRNtq3no6bQ2JEWQJanLPpoKSJ5ZhK1i62iyVvikfQbnMHFjeq+AyJa/+aqAiFEug/jg+Lyv6dj9
G/dOWQUUiyKErUrEWOzbncy3lh50QbVlDRw10+ZPKWvTGLuR3BY4zJcM3brpzeZ7oh7gE7LRL6K6
Xr4FsSWDrdTeJ1nWbGFwqrjJcOBu8x3a6bruKZrlfos+3ULrqjP4Pn+tbi/Gu3YRWI9osLSk6XBD
0INKx1PcIQlBX9A6rfWnYQTjYCN8mSDdsixU7szF4D/DWhuFb2Y6S0Eo2wEJsoWsB7g3Op2dZK+c
0wfAGatXTAUuNcMpxYUi119FyAwpDyV1bICPJLBFXSDx6m6vVZugg+4I99hHhKCgGnZEha1nwOt0
fSrUIthSkQUleBKR20j7cU1CewwyYD0WFvp6/wFCfSN2Hlv0TBZlitK3fSh82x4H1wMdVIvyO5dA
QCsqnSugJNP93VOjLR5CN4byjQACjq/kJ4UPbczDQP166NZ+nYdq8ZKhqA5nC8KAbgqDhpT5ZkB2
tk6OLrU011gHiZZ5fUICFwp5wSFKZacKv8/as0rRlG6iSqPUFrfo0EnWDt+KYOExV96mb3uiNb7O
OJ/9dydaIgPGt1KnxwA2LwMIHPCqftnF5/1Hl7m2K6pM9IbiZU68LuYaGT998aWJwX1fdDsgXFNg
uS59TVov5KNwnZVX3cUtfXdaD+OvwTpO4mM5+AKDWb+btBhguIa4mFUSoekR4EXh4VKqXALlOm8W
3g8SYdjKWN82iq8FlMd0nZaxWrZotQ8yQ5sVolnklI0o5YwZqh/0trJ1asiGm08dGLKRMUyFHjcR
aSTCq4oTyshzpP1LHud7WTvlQva+4mTY/5Pzot3biuDp0DZ2G1X8W3RDiXVRuuFd75Fw41vc6WEN
brhtc7mzfzR2rJ+qHW//NNfbmMxZd1hzBLCgiHkhXLNHSvEUeWS3j10YqikjNsaHuU3loOusb6ft
L8vQ69ed9xx34FhNZRrHaAyWqeKQQzuRigR3FdYevuaFowkpWXgbwbGOM7lhEkkl1ShIy9NqVwNa
eprS5eWm0OnNQtoeAN/6/cvvvcc5nmEUmW6RV9lz80VK0/UJREWlQoxKi37D3BX6oWeqWsAdzOVD
B3HLXjTDk4aFOZf1yUuchNHG+FXzn6YtHHX9+DdC1hDJam7WINPaIAlIFMAFkyleBK4OoWvd4SH5
YSG8LU4K9X/9h+imPv0v9mYij3siMR1QeM3dVuXlKpcHxZQhD85gb2RBKpvJxX3XhRCjKRQLw6rC
YJTqWzT6oRgKaUA9+GDgKErF15xbPIlVBhkiXMXsJICdw4IWmgYpm4pbbIUZJ0+IQGT727AWLcqH
Rz0LhXQOLxb7RhgSJV3FfFtgCJNzJhFMNsWJiP4UY5S5P7yco4k8wCE4RA8Roz1qHhBYEc+qr1B3
Stu0WmP/2/UuyZ+xXiX8iirNXe9PeDo9zneBWAimq0IU4BJuNVFlzI4qG8coqrzx2TePBtTA7Zhs
llAbLHsiRIKACaIYt3xkVVnTsG+bPMZbEgYP+DbqwjVjJ4vlVuaLnO1Budmh3JUb0vu0DlM3FeJu
HNcCOWXrzJd2OqBSkPisoSla19fag4KhKF9KY7xMVYKXLPmbRVEullqHfI5OmVin8HuIdweIA+CI
1ZgQ2v55LNKRAlDBtg/E7L0v6d+2xd7Xe4+Hpf/m6HoNG4D7bM1VWBw3v0sPa+ULovv5OtSd3ZP8
diRssRhkomTKfsXzrmLsm9qukxjpE9diomrpNIe3YsN7cJ8tKsZrteHJMr8QkIqCzHrTc7bcLW2k
21Me8ZGOlRWO9+e0hcB5lfscbaHp4gIvb00nGOeTCgPIODwsDDE/tuaICQ93KlkIQQA5aIATNRM3
ArnLgmTPrOt2foV1U5dds8keNQaVjAn+nmpPskXPb1OLlNu9TgI+T3oqjMk0rs54Q0xVO03r9Mtj
tuDmsizbCq5W8txIVOJu+3TZM+tDClsremBslSUDB0bN4ebIgLl2W9gjSZDGhz1SHYcZZRAUuVLv
U4pU7R0BzYryrlIl6zirR47RlIL9B7p7tvmo5FKjTmUaP5NYl1jTEQk+JFNtESMsrX/OGOMq9G/i
6ccPBWpuqtkPY8SqtrQzecU7aAZWZXyJEDs851OYs9oAu0LN2BDhfJ2AF3rknMCYmLeYs/oIfv4Z
UHP4CjjH98uk5kFcu4wlWPFfJfav8cU5BmzITTkfC0fS5LH4AdnhEBdOde99NvCpuMYlD9ly0JHu
t+hkkrHswwXJxJ0gh8WkSzoeSd+hdOnEHHUBBBKGz3FCHihfM3UzJkirqfG/d78BpXE51ejs7ubi
4LdJ0OSUY+xIxXnHGiocQGPhEFXbbJtLMOd2baIXZLxS75YXhbc8Vq+x3ooSV1UKCnW+ERoMXXuO
sJK2mecFg+HjsmFJ45rhvemmmiJ5SzA0D8dr9zEZEIbZL1ZOaBOs+7wv0BX10xkMNaVDq6BdYZA8
eBoGib2LCQZbWFhEFipEsy52rNQ0a+hqTNjoPwQ+kGOR2WdP4o3Xgg6S/sVqu3e26k0H/FjlGitN
6mbtDCZknPLLJB8Rb5T1H7Napb5keIj4XHOUfeBFQ570vBj8Xgo043FKsFj5nzfANPjnsZ4NlrIg
bRI9+7Xt1gyy92KlrmCvEPSIu09xfXYxBkr+guXIbXrBMuQyfEFlRIQXCPd5Wf4Ny0Dwg0ik2r7M
Mo3tbZ7i5isP0K3gUTyM00C2B4KbF29XWS4Lc1WMO02GA6fxRtvjhFFO7HU5uaT9kD5KC3wc0571
5gY/ME7R2qdtIBfBUFlwSJlQ5NmHEo6QerMp+C7KSYeXDwt4+WeMUODSVdgzU+w3YK1HGM1ELTXH
AsxeBv1s3qeTHqKdgntD6GUaUMSdtBidyALsMmKqmK+L7FmKwzDJWXsE1QDBrcaXw+R7msVb+SvG
4Nx/kREH5685WsawVDkmgu6eRYFmr1rxsv07D1hhgDdGOr8iCA70SPkEwiVa3/CwqvAMBE2L+y2y
+3S3ObF9DCsucl7NYt3LQ3Cg9xCkk4gyvm+BUOJzS/Owfsghxf1DsGPNm1IMpW6wwz+LueGhY4jG
x3yytvUGGkU+QhXri+2tTTHhIGdL6o0/TFsgKE9mYx5jbCuUbLFcNmXB/HOmz0Acl32ffcS7QVYT
wSHiQl3GOK/8hZNc9FAJV7EUF9z8yfOoljZv0JaMqN7ZAANXe4f9tQNFvmt0xK5GnNeRwjB5h57p
bb7gmXVHuic9Ppb2hwrvWMh+GFF0iN+2GDkQXg0i31YJSaZQ4xcewZCr1YpDWUb7O+dq+IO8B3xR
g5tZdDvMtMxw0ZPIxpXUtBgqWRoLNixbJRo9TX71mB1vKUNABNa5MEsw7tSlHVnOKpKa5U/mt+I3
30fyhtk8+0rjPYSmjNf1bCQWA4ijEa6qKVGnTGqOJl0c9csJaeF5jE+0617B44fncUznUPPZkD8m
DQgkSp27Q5pDYaE9b2yoDN+oqaEpuWMCIHLs6Kgfdq4HevAi9d9iT1n5LAG2s1+UAwXeoOwxEaDE
J7seVKuFbXTK9ceCFPGbkgYK7MsHZCT6di/TCpe4+gSnky5fcOz/SJ/oTl2PoA+1bga8LKAgSj9P
J7VHpTntoUv2S7FEHW3aMFF2JkuC5610vIsveO0c4GxKBWn4Mqt3mYa4PU37gAAPlU2sEqZE4A4J
bfgyWxwulKGAvdpXSWcUlbj5WiYI1f5ZdElfp95mnypasEkFGpuJusUdkh/cwPr3VMbFBH6lxbr9
kszF+DDHrowaatEbPQRr13pj6UDvS6PT53huw17FcpDqDIxC77lpyadIChx53Toi88HiBa76vCBg
utJoT/Pz6KVSZwPKaD7gRcySpgx7+uCgcmUP6YoVyDodZbpBljHqWasg0PW6EKEqCmvqJRKLAGst
Af0AO7bpt9tGfJ0gWke0KfWbSG/Aa3NRSySJok4RmZYz1n5dGx1y0rp/bJ+cuXqE1uq6M8jcwRwS
WGNQsyqbAnGOb4nOl73ZxwSa34JhZqgRpjV3d1lSbvS0UADvU5kOdgMvk+9Rw5AGt7EKA3EH82C8
b1Aq1tClt6ArHRSiIk6eAW9xn2l8XkCYXb+TM/thOw4KI/yDTdMobmYY9KDcIMLIVVu8iv28RaD+
ak48vnv4AmDJBbFvP4YlgFNp+5XIIwTG1N6sjoR/4ONKcVlFbOzZtDMmKZULsd230c9HBdbCDMgn
VeyM8Aw+1Hm+5lfKUvFr2NrRHcko8NTm6EbKcOJlaAtbgUxZJT1bsbqhQrQ1OATw/5TTIKdvm4fu
pWCZnZuWeEOPc4ac8LqkfZ8ehU+3UM9R2bJLgXiCO2bxoJw7IJz5yTKTPkh02mVHv+fl0+hMB3Uk
GwHvy979lwjY2+t09v2t/mmmO0mPm/+yby77ucRT9BkvuLHLmsXEqZrvyLyt5LDkyUOhwg62dcF0
gBsa2yevvpy6GNPD5FNwbnKewV3oXTyxERvclZkEeeggmd2EjQbTzOXQ/ehcUfIHXK7pzghRscmB
DfPW48PDLVchDoG+JCunL63upvXOdwvb0BOTmPmUQHN9gd1ZXYusS7PHlnq82uhGXcRhwRSIf3xG
aMlJSycb1e7ZfuVS4vcGZrIvxG+yq4wuePLmxjL57hAQ9bn1GUIjQGV0RFyXojf8AMajj+seOD+p
GZbYWK1mYvxtMqilv4DJ9Pw/Z5CKVu0awP/FMjr8k27NdaPyPXVIYjEMV9OSpRqpZqvtYJASROKV
93vMXlLWQT1FzHu8vPoo97g0NZxxw0XoPEDUZ51Oavjylq5ZlraTFckhdTb4LePwrTM+77eAImR+
RKcdggyFsVFaexDYiLxz7fjBNxzOJ5AlJkHzChTxSg8mhLtso/lSj7izc6TAatBFZTtz/hyA9sK5
pGDNKkM7iB7jytKHkeI8xwD+c/DjdkzHsxzZ5lArPATd8J/D62Cxov9H78XwXw+UZ/4OGhk0ZwQO
x9d9m/FjkWnje7XPBb0myzq4isDHcMcYMCaxWHA8AoKK923q3HVi2/qOlVGFGbqMJkBztFWzE7LD
uu/RDrmrnVkXUSElCg6FFkbl2iD98JL0IULRi8V0gbIfai8shYx1XFC49XdJCMNyfEqyXZ1mk6Qb
gCBfk8sytvKvhIHpKQEqYlU8l0lytAWE3VsCF9JNi2lcfU0zpHXM1Sm5xSqa/RUsaMxjNu1lhmy+
vow/mVuJeWfoNpBHmO4KgJRZ0ntE3C3dUeECihrUzs7yAIEV12C8DLi5Adrg0IF+sH1laL61zYQj
H3PSYqLx76B8Mf4dx57awzCqUCe8TJ8GO44UFeTjpH75ZDDZafA+E/d8hkJ+iiBVdOfNGZ6d5wyT
a032OOS1xBLgNY7NMJ9JB78BWkvwyd0HgQrZ80jdzm4Mt/grTV4S0SAoh8R3NFpFjqelhVnAulyO
jWvJsN/xAbAFSbbR0KPkNgXZfwIeyfq6JSl6aCL0yD4Wgx++EsxvxSVs3NK6n+BcAeoP3XaPMBuQ
qDA5ZDgqeVKWVwsYLl/WseixXZCXnRjRnRx2V5qakTTfTw6uufmTJHmpT+CRk/3PtAk8PDaUOlTa
FPauxz2EPDdj+B8UtOtrDKbB3Ba7w3WxIslyPiQUgxbmybnE5o3oodItddJ2PECkUbMacC4XXE3/
lp5MS3lyXjrzXhTdYPV7cAzRhNctxQqBv1tkHGsB53WJYYh+m67ggDZQBhBcJVFfFvzB59OYIwII
+9TUSVgJo367+kmq5KFPE2xIuhlWob/SlUl+j0F7AKAvChDbWYhQQFcMGGJ0lcZj1F1hH4lKLMKA
PavFoDCoF0DVeQNEI0mzbD+Wd0y97asm3GyNlyX4u6zkDFd6m3QggklC1W1GOzgK4m6IWEPmwppz
uZvyEVkFe37i624fCJ757pBuOoC5bGO0DDtoIyAYnVCugtzfB9AsGFNr1OCiLz6R+TA9Kvjdl6qg
5fSKcX+75nsy/8VdwN7jEsnNT6POMJ/LZdFw56pA9XVFrKCDqyVJFzwvSGqsJjF00cGMSw5Ej47r
1wFIFjkQaMTI0HOmighdo1QyvNotaZsW1XCX6QdR33Y7tKta5ql+BuLi/DASk4/vbikWXKUFz57h
fiGPdookPcgpzwkaKXRfzt0xgbCH+9cKdScgF284zTobX50iw/hs9366gVVCjtfR5qa/lDMH8+HT
kfszbJyJqi32DVZaw7Xg1kNSGGIrxBPDOQNsQ/YGZhG8FeMISrwBRJWAVnlGxUFkWSvvl76AUWRd
Y1yFuu0RD2tbSqbqh1EabjTW8iFE4ysTB7Yg07cxDGlYh1aJRJ0zCn/K7S6EeQZ/WfwLQpZ3wxpL
9KxsfRw/iiHP3rJ50MNrAYHqWyAn6n7VXaJAUrQkvo8SRG3aSuMXAQHAiX3ZoTYU8DUFut+p0eBY
zfmm7WlESIMDw9D74l1qw/Y/KueojazxmLcqrz2x7X4gZmmvIzpu++ng+2hUV0SYi7Ypcx3lNyRe
nPzGJLmW1xDTBaDCLzjjoB8zNEyBH5CvS57D6qHg2EGgc+hTUqGXuHxV8Vjqeyi/25/OROt+tFHW
br91SPzwOZSjjEFOz3kEWxjS6YrE1vFIitefDADErhUkST4yL9QV6M8vJzBWqOQj2YY14mbc+bxC
wS1Zv183aL4ZkpGcg7i5+c7Ts0ek13SDkQY9FzvLu/5oBzoT5DBQT08byn+wTw01pjvNsgD4I95m
tNJT0QsQDFDZD8zHpm0kqOzfrk3a/AYiLG0bhLWt79m85l84kQgArimi5WANfrg6jvRyA6/BiBam
VB0s5lV+wBSiy5toQ2PnqYMZxk716goBDxxsH3J+sDp3e4MAeePuihlBQn1lgML6O+XaWRy0iVpz
SNH0tjx60Nbtx4jBMbpGvP9hDSfQUM/zNm+3EfH6oYcp6wPLXnFRT97Db71atiygpfeVXgLl+3Ij
pdvze9xW+NPM5XiQdiDCe7aF8TrofOcHN3LzFLOhvJCtGIuGCqzt1ExxER6Z4dPvHZ9KX3vddo2m
FvxxBJz3SQGaz8kOM/9Hj6dyOm+YqOUBcebmYyw8e4ExxNzBVlv+K5N2eUGAbPak4Z15HuWoIli9
TPyeCWBfMLfD/hfTHdQFTHXdo5c6e2QYxf9xKVQLDnzUr6Hvy+JbYOqmp1mleVJDVsQgDrq5/etV
AA3pNPJJtDK5/yHR1cMO/fkvXLYAbWgq8c00xJgwVvh1bgpAimM7w8lw1pvZIVhsNptievRkm+Yr
+qvtSkEDl3l+LnpEVSQQabcaws484WDZIVzFQF6YuIIcjkhSsq9LwcJbW+J9+/Hzts0iV0gEWiz2
hPIuMSB+ffa+Kdk2PBVh5k84UqPbNePiS2JF6YYtG1jWxbcxhz8Yql6A3n+jY6CyRsZW0MsyWbNe
Wpc7cd72AV6SHv06Tk/+NwhrdlgSOjHwzM7Fb67HgdlhkfprWZlJjigxwNQy7BTgGjAx3c8xoyqu
E5CIZcNiDYtGCzs9dJC1BQqAzsJeMW79kMEMDYcHXtI2q/HEFXC/dJs+UKQlQgoGJ/KQ9r1ZDy3A
H/KYcjmlR0OVE5dxXfq7ziIh9NhGEgWhYGDB8HdmD82uSRsOQ9YPLcT7bE/P4KymV3gIKdht78YY
UZmD30+JU+ZO+x8MCM4RdjxZYFxCmgh2WQuZxQOAucnSw8Lz7tGWa7vW+MG6uIpjOKCZ9u3fAXAq
OgFZy/luyhTxTWCbpA3saf0ztGxxJbpQ3QNEZPQcmn6m/AhjFJJbt1y76ewGAMF2TziI/RlYpiiX
7sXkePAIL8PD6H8iHUGn52eiY9jGW9HRJ5mu6wWRyckLsQnxh85G0BLgVokxcVkz1pSybqiodfKu
HBG9VjnbtuIM9rONb1ie+bGWaPP7jZMxhw6/C+BQkFIK5PEmPvA1g83OY4SvxpsD0NBTjodORQrd
3z/8ZUNnv/kaMkGZ1GOv0vslJnmFffjtjK8U7BeKWK7Cg0JYozbHJAEigFXj3pvoRyjNPYZcjJDI
XaDA7RCvTw6+ENxbc6SSpt2pH17IJuVflZvuaYhnBMcoEN/1vJX4facBGWzbGJlmMcL/xrCgTM37
HZJoNIjhH9CxLW4WON1Mow0Rp60c8+8+Lgp5RuuuPeAV5hg/kP1pGz6iXu1QysTqiuDGBP4nCCJN
RihvTSzH9sZyhoM1LnAKXQbuaXEBWZjeWzIOX1FWzhaKVIwTBmxntFR86Pf7sctXWwWbdWsDGhHf
DkVM0F2RUnoayy0c0k4AJne+zbqKlVY/DG0OfS3v3ZujBoODSqNfG8/jl+Cz4dJ3qnxlCXgmAGwW
Djnnxtc+GPqrHwZARa1g6IPbKyse3DiQz5HLnPwZBA9RexxFMpTntqVr9ORaOFTrcUBKOaZ2sK3H
1HoYILOx71Hxijt3PYF8wchlqUZZTAZBeW5whCXuDsYw2GnSvjAfiR3ACmKqpfU8zdDyeldk8nZV
ZQ6FVuXTH88pvUkhD3a4H+FSqsiEN8DCVEIbD5/F7ShSDUfNmPZ3IN/1l/uJseeRyv/bBeQWMK+6
G48hSSFjZYXkBWqkQRSdUAMxvCPnMS3qIdbDbwNOoasKBiG6smhGYs8gotNbneZ9XrMI70kFTR6/
hBoh0R17RGUsN3GLoRGTX073fzjctPgVUhVnDeOF8HcQmEZzWuGsrEyGvM0TjNauv+HB2PXeRl1L
4QtOsHXJkDX0TVULmXnelj/FYMNbN2/YusGzTviRlevwT/XOZ1VkevdsA5nyY7cKxL0EG7VPcsjn
9YyhzpIGyQaOnp2V3oKplW5qNMgwB7c5ul8RgbaVxwKsJByGaC6ucoeTgoMs/izxGQ2NDLtHBsII
r1QixfhQrHZ8dpzl73RFjG7VAmLLGo7w1Byd9vho0TJTqhpEE/1XrODCwTNk4asMrXvr4018EdmS
GbYphaFAt3y9jFys6qgXm2yoEpE/nqEeJusHGCxoneTpnJ9brFc/MR9lFriVgFzWLvb4JBN3uxal
ejPU5uVU0RAv61eHFyMc8ynK8vOPNeIW4RxrPXH84BGyQuHplS3s3/lPrLUXfrg4ykv4xXPyxKec
3OoJ3VrURtGBMajwXsGx6tjPDw2xOV5qtmLk6PuNwNELByimcYGazlLg2oz67gS1Iwc03zrBkP0L
h0I2z6l/5OWuPpdlAH0XlY6tkF3Y8ofC28ZOGp02mIfkmB3WKE8Pxb7/21OfQOVEh2J+88NsyQa7
09ENxmPY+J3xuBwh35EHuPazP/Av6/xoIAg8r9FG/uAZYNc0nrtXS1K+wlZgwUkC0cIxhFN4ebNJ
bN7JEgfVSIj9zZJLMDEUtkPUdA78sJYJ3Dcmxr5MndlOwijth+TP1AnjHjTH1AjaBmX1dUl2fyg0
/mmQuxn9HHYdnvccRyuOU3yTIU3W9wiWyhO48w3KJQl3qJLRtyJNf8aDkU0f07Z03wOiHv6YBXxj
lWQQuqvQT8bVco4SRIdCgT12MOD8Rga9M0cSEx3OMKmy/7AhMiDYD/aVBRCxAYbbwxFUd6+acRYJ
2kEHlyb43EKKK29sl0+yMRhBQxy4qR0Z9ycMSObWggi+TcPPkY/92GaFZgqbVzE1rVzAha8zomqG
kPS3cPKYoo7sLKcDtrUBB9EDsj6uBDqnSjWST2Eb62rvEKA8a9se8Cn3ulZmMXhCp4n9i6lOswaz
TQl2Okn1OVGEmgNxWJ+sPNvS93Trsm+PMI8XSzb3H7Yu+ocfC4evRqrmowdltkGKJMmHTODwRHZs
+TjJXNc82XF0zUN6HjXMDJs0HLjCAfJJEeglFaV9xcG8U8QU5/zUgpS4gYDvofPCLRVg0uyTV09h
VGl45ASuqjwgTKLAWfttYRlbKrvM8GqtOgaHrtiPTADXlh4r1qnpk61x5u7zhcsHbLJwnPNRZr6R
GtKrT9hQrKl2uPdFzfGv3Qdu+SGSIjq6oUiaucgQPA/TbXnC7gVYhn6y7KXsR5CaHPsEprIwxRxM
Mk7QZgAbeM0H/O1bmLGjocMA1KCpdncrkhhVle6dWetkRJB1PeC2g8ye98sLCF7xkSWwyUPWAje/
lLG6OD2DSsD59zAUiN2N1I6jf2kDCEEBzeigpVx+92SYbrte8ccSloiXCKY3PHixHo8O3sVrpCQk
mmgRZ6+JRYRFln3O5Q9dzbMNLiS1bnc9JTjuQjcs56LANgMSwrccbhpsw5zxynp62zqTfMcKs0Zl
cO6oQ0f/5+jcluTElSj6RURwFeK17tX3brvbbr8Q7rEN4iaEAAFff1adp4mJsT3tKpAyd669M0SQ
HOHO2Tw6oJMGomaZ2OrkleLVtkfBa2d3tZfMf2Jvg4EQhlx46Q3TpzNFEO7XiRs0oL3m/pmbo69l
TDLyuFwS1s956IJFHeyJYwiPMzX4f0k6en8zLqyIXXFVLfcdMp/bY1liUuebmmptrg1EC74q+141
sUqOngsbtZuEV/xllFL8i1Xjv5U5DfcTXQmvlDQzp0IpaEiJ43Rf3KfBeY5M/JP7Pa6uhr/ZOyhg
9dPka/1KKHzvnW2ziK9G0sey4ddH0sxa+d/SYqM5LclUfY1ubY4Tg67HQPuqPClvQedeNnKODkWy
RFflOHd2GcfSfludvgxT6D8Tzz0N+7RdzMWCpjU4ZHXhHxpJDX21xF7e6aWR9z4My3uZYIebTKsG
HJZLWTLrbvyfswXx6CMXHq1rp/vIX/U73EzzWdbJ/NLYHrkRn9UFXuO2Q4r5DMDmpDFp1UTMDNOY
PeRBJPOzZnJtILpbH2xK+nymJXBoS7tT590eTNiGvO8jY5u4o10mVzkODmVdZodlcugG+ax59hzH
6Cin6pHRnvelBmdvePkYPnKwy4NJInO1rbcFe7eM9T8dlsWfsZXNMRSU4/RjKMaOmwKJIbWXDHrx
hFDr3SFLwbowH/dCUhQ68zlsBbpgW/hxdtyyzAIjrznKtw4zIa8hFigOL5TO75TZowUKyYArtryS
8q6oqZYYn03ToRDj9mcpADyYq+t4z4Zj8WMOBN0wH5x7bPwyffbzDgiOYQgyS0T1UO+SKdXV2TNw
hvdjyogUZJ5pYeix5BQj0ziSyBAl4tW0rYlwd+DJ8cfIxZcmNralalBDt5xGzTuLKzNxyZ2Z9fa6
RVH4GqGDnMikTsrj2sGj71bKtJuXQleop1HkP9BgFMNPY8aILUJscQ1+WArKnJ8wZfrisXu1OuEE
Hr9Tsy4PcqUjx76HahXRXjUnlUYeSknH5xtvs3tPUKQBb7B7jfsm94KveM1YjlkK79P83+oSpYoH
c/LpOpi9BE3xzj2VfSi14rJhOKa9tNwndXUDjzh3o/ERngrtEYZ9UrirrJTH1BZKfgdbLu3L5hib
LwQpLZAwyrie6i+tVT/sTWv42tLZzS9hmbffSmTH17T19aFtM/3WGD/c47oo9IW+fyaUXyZfft3P
wX2SxmP5vmC0eEceT8Wx3Qw99eRlSXglcjzA84dophdqgCIvg7tYjaO4cizPuBpdzyZ4f4dhNli2
Xb3q9A13YBM9JxuXT3scXL0cAsgqVuWWZnoVBbAt0S7V8zIs/SOGBy68HCiay62U+ogEFg2v8Asp
UZ0k5efZQ7A5Lz8SL6uD6pkylwqq2hyNcpYjbO475LZsp/n8m72FzQoO+dSE07mt401h25xcffZm
GsHLxGQiZK5aQVcYHdhi71HRVfut2NrxBGSmsfiYLjuKsDI+b3zgX1Usuld+fBTmcQPf3pWdzw+Q
h+y3SG0sfyZbQAOtbcP4fx7SUnIm+/mvTHu0mO2yPdnOs3femLmvalAQPkOSr8QKwWIocjT4JYDG
YapeZR9xm/tLPz1jJlsnhBBy2M59hpNoF6QRbm3wAvG3KH0mFIkuh3sxy/+zJBii9kk38YfDSMzZ
YYjIENgNPk/yMcOzZkBC6lwymgs74EOa7X4XNauC0QOteMds2KBEU19qhr98evci6NL/yF5pLhSp
5jnwZo/p0e0t7ih2/UvssTn96IloOtoej8apLiIMrylXYX5Xlr47ASwwXfNk+GpdGD0rhoontdY8
KkHQb0/gZMM9J2xx7WqmJodG+yPy/wAcu/d7rznNrDM/IxmFpxW5/ElIVOZo4shpUqjNZ1NGzmMs
NjN2/tZM/MF3dpHNd8zg5MRsW5WUl5Kv5zu2UflkTcJUrQXleViSTH9PXWWfpn6qgOfymG8j6vgY
vIaZ8Y6R53jIwbio/7jXKk6zhTR/Xwp2HVBdPygmgz80ctCLhImF0aQgvFr209yiZdFzyT8uf6Tk
FD8GRRJ+RlVQfGQjtA31L1922STl58IT/4CksPyaeQKCQzjPI7go4y/sKDzpLE5WKvySSbnehUOG
5gdeB7VrJs1sALku+LC5xL5fx5o03kneuyZX3xQupnO2GWY6U9hjyWSezqC2n7B37pnfJ/9Kq1u4
1bnKHvqi8M63hOIf0BmUZnMoP1efjmtX6p6pDs9D8OURYrtwIs/jLzv22Z0rI/GcTqq96GLJn5GZ
swcYseSlnbKWkgW7UoUSPXinvo3Vt3GQ7fPg9fm5xs/1byR5PIUMUcMxrRDdW7ySHbyAD0tkIzbl
YiZe/pPhwLNUdziojm4kDZYZCbGVTGlO+Ibr+jOOw9G+WX9EOsIt1FwCQfKkEmC4O1vKaDrEY5tA
HdRNIY8af87fhFk7OCfGq1OH64D3vN5eWvDbp4ZueE/Lyquto5C91SpLmr+4uiAOhqG5ptLvzlIo
2CHLkibjg8VdeoJeP8OxuY1uolvx5Zjj0xSUhMDCRxb3fmHtb09J3YIK+f5zgnHq7NWYGw7BvNbV
71hU47UuWPGI0kKRymUEDLhPImwCpwaZ62NuF6zishbhLlIB/sYBL292h1qwBW+BJJCZk6anvkRM
omcM9UYIdxs31bzDS1nOR+tPQcboy0TNZ1VFjkm2EFjaUrFmmiRqFjqf9IrJdU/6aP0bBpU1mZLQ
cHsQspx+eAxE06ebIMPhnBmZHujmx+iYjvMiWYEL6BLMi2Xaxy2Y/TPOG5aLKAUyusBxtqu8AQvy
ViuVXjKvVHheM1k2T7ZNKPxjIYl12oYbAlqkk5yvpMdX/mVkOn1XY6d41cIkM1PwYeNwDqT8Uwla
MxLNa0qF2lRFfplojdHGcwG+nVQ+2FCHjfcRfD3+49VFpp62tM2zYzAlEZdUBm+7g/U2NEKGWP9H
lfhJi+tFuK/UMbA4tLYpcA1ARQyn+VYUwF46PmPCGhCxZkq8aIdrITikWytxUc+z+8vNOM8PTACC
j3RN6KAqSBCPFjKvWNpps++L7Hw6UhoUbAZr/CE6TLvMj3B3nruOkAxjY4d3f63pLOK5z4+yrjDa
bfUSt4gcmQ+MGkkv/9aWZP+4jQ1FsGsJojiU9rxf09J+pzwslzPUa3Qu1h6n2opE8czpwzKErkhz
FgJqn8fNFQuyWgEkXzKcqSqihG01DHibdcnevmLCtCSzprpncMxEp4OATnesBBaXeTM3sTO4tS0G
omGvfReZfURiwF9PDrV8Ltdsaw5mScfnFfj4SfQmXM/GImjOBlKfs3HJ22PY46LbT26ATS8IpoVy
4o9+RBqkN9xCXPUtKX8e9jTFnsFwHgTPu1mLvaIqCo7IbrG/B/jo/roe5bmnjv/FHhdzcVk8/pNy
7jlegHd/GyxR4jXUffu3zaf1EwtA25/jNdJsXDNNPz0NRYd7qWzSQxam9tGNDm9kmdN7e2sVp8W+
qBqfAybiVThx0C0oTYiaV0pUHX91rA38g+uEGR+XdMYHXQ/90yTZEkq+MduBF64bjltkiXhvydBO
fkLpJJE4aKGMbpA7xvLmmlwNAZNd1Czmc9SlHfGNREF8LrAhqQ8sC4zZ1Z3mTOmCR6CyZigeoC2Q
AvkOpuW2p6CN2r3E//xvhD3JL5rUzbc0M8LcKJah9fkm9YSlMs2n6N8czvW7MSFqnd02fZ9vxqcy
YjtByt1Xjt41KMNUYpkb619k5DG1mrK6Om342KeOsrpmMr9WIv+xdK2VySFsZHjK2nh9FMPc+B8A
vyL+g6k1tPkBgNQt372qdslfomFmLiA6Qpy2uzb1opTSk8WFu3bFSAntUgtzIsch8+/gCJU6oSkW
zAAX/8bwbL3+R0ebumcc64E56DK3d34Scq/mMozempXYgx2GD8NjQhziuWpQVWVYVz95+lHAQ+z6
nzhfb690ILknrWrMnxsR/daSuMn6GQbVMMVtDCgeEPkJ/DFkxKNm3cTaTmmdDi5DvC7pIfCgcffY
zWDOdMsZHtO9reLIJTd34d74cZUcAwaQzWt3o7nrPc75yb9fybr9DQfe6EMNKy2fcGLK5qDxP7Jv
rK2n8i0DbDacuTkycCljyLquAWIjEAFz+AE/Lf+vDHblgSujf8zmNWxPWuFO3A3DzBeUYXj/cCS0
4EZSfNM9WvmDc5RCzGCxD13aygvUm5ozWX3PxiowTzW6L4gL//KUshvnIRYeokpUlLVGOqFY3oO4
zE85CQbiPzc1lAJzBwFilGwzZtuVQFoABrjj/7/RiBDdQ6O8BPouxZe5HggIsX+TRRPO0CeDNeeS
e5ZhIpyJvdcVLxsDKfpqvUMupXE01Vgf5xa35/fR69lvhF8d/mm3tZ2Ib5eoC5bi6EWj7b+oNxFT
dyzow//GJR8hN+qgqO23CkORfUAvQvNdUymqBwNXM+Myiez8DXp2E4c5pbc7NCAbw577aZlfiq3P
6BOYBPYfE9jFWxDoRhwnW6nlPCX9/JzEYa6PRBL0YbMXDIWG+8BPIWwYvSl6/QBO9GgwezL07W30
QgLFeoXY7qFbca3fhbqBoxjW3px9uQXvHMRD++kTnzKTH4/UdU1jOKcrSRBtRdWTrun9Sq/e8/7W
xfArA8S5jFyw+aWb2CaJH5O9KE+cDBaEzrLDrnpdvZhGykTzNRV61A8lS+ymvwh0sfilk0GXyBaN
/uoYp4vDZu1UvXb4Mxn1aLEV5ybRvn4qW39G7CMhTiyfvNVTGu/J+MWqMRIQMv4tCX1yX40aoWR3
YWdU97PsUNhf0DBX/1SGpIDDKie9R6UWD/LMLCtlbBKnzuK88oNZNm+BCJotOCQCS/S1zRhkvFa1
ClhW6mImHjHXeXcXMoxKf9MNLfGIBquBlbg86qlISHfpuniFi751HnuXkz227pVB/SCtIOrjCztJ
IiJk4EeHfzFST5IzyeJYvXUvVRpdfPwp/ZfkLbH3FdEFMXMhhjKfxFmFqPOhtMT4dGw4bdtdEztH
QEvRTc1LL3DbXlEWk/ZpXJdEBiwYgMVVADOfugSBJmg92eprnklG5UzJsn8NVjzx4CCrCF7xzOii
Xz2zuVsPOW9xTIK6MdlpKYzI7+Y4GAnsYFBSPnjjaMu/G3xAuPJtU8J/FpinW+AD4Ln2fSSvrPpI
hyiUPyrSI6J8p3KOx4+w6AQ5+3UdbiOjTsvaSXcljCFc7aWK1DRUaHu1TLyjcaIJ8jdVVi7AYRc0
Xf9I6Aw+j9uzM7pzQfZumVasD/VdeZRZVhWX1ZCZJQ9Lj195J+muoLYHbeJTHbTbtmdDbdxz37WJ
9H08/MuafQxzWH6uW5FW99lIGU8aBzVzf25mwxM+I/rYa9XZxSODt1vy9xubFRyJfyiLt7gKmC8c
8iHuUB98Px7TuzCdsHPvBjCA8X0AURovTORRzXOnvfiH7yYQjGIN4OOHMcza48KIcvwGcZ12r70Z
xugeYoy1qIzZ1/pUeqFUr3wm2wsWtlgdc8yL66lilveWrGmi9qqtsVgS6RARczJYSuKgYUzH7D8r
Lj2SrjvlSVqjNCdLdmkXbwRKIWcpwMPWj+2P1PGDUwx2fpBdmWoU5dnKzOWw8AhjT6JBlXoaIsKf
HkNbr83Fhz/anp0qtR4OQZLq4qgaki8uSqicv/q8ZHP/AvVW9TzmwW16Pa/blu9iFFX+BUrZxhzW
3pCs9blLY/zzxBe0DIjQVhhHcl4ngTqLMbFWcgkKGuKj7UCT+MeoRTDgLxvCfry4qc/qxyTrnQBy
aoch3c9WqO1h7vJl89CUfWapubhpU4ymgU/TNUJn69ibdS7Y5fu33/CN4iCe8/Rx6FvmRJ2Cw+Op
MhBPaxZQNmPg/4ZjZEh3oacB9ZnKLS+uu+3TI6Rme0wNPPrOpqnTp3xa/Gefced2zDCcUC8N0XM3
1NF69dsUT/kyhYrZVjQzWQy8zP8ddvkATaCiTu5WtLbqqFqDa1MQc7LTyVi8V7x0JFSK4c0j7Ox3
QK3FqVP5QLTpVJtjN8xcj2vDRbsf7MqIrTJjeY50GAdHsgRQ7wg7UPVTPpEffgp0TBsXjGVxitOm
+saIBy46ydipg5Vtbn5UazeBvjhkk105DXRGLEpjZMddGP5HVz492DwlBmFdAsTctOmzj6KDFt1n
5QI5um0Lq36msujfTJJBHWbkaFFetg5RzIihDbhc8/KoSlwWhJVCXOGkx/5XzczfbwFr276pB++3
8RrALBdr77dctkndBUxUNvLPFdYNbGfEuc/EiIG1keaw3ppml3U+TviVIUicqRtkwMQk31Xkir4T
NIW/t/OrYL4UXu9fGrSnb7dz8X61LFPdFT645hsjIX0VTUGHSMWARS1LkjjY5Uz235mFt08aSqE+
1pPrBxT0viGaaQj53eRkHmCzkqdU+QhUwLUcfV2Z7Jp5Kq5q1NvTUkM07hxATwbS2eYFzsrFt/q3
8OrR73kz/HF5tMmYslJxmmx2ZMhW2rOruAWbs8MTnPW41wOUq5o4kyG7JskmVU992an81V9Do8b9
tIK0nzZakWZhzjqu4xlZo/ZPckis+8yNKKI7ywB2PpXZ4jIKn2lWd2PW4n+r0aMZSbbdX0KmIjAC
TGUPebmkn2yx874oyvhMZu6Q5rAaLJHM0m8Vs3IhRVOeLzQe60YkHQ+Y9YZzLEDB75rIk+q9X0zG
HE12GLWMN5XuihmYZ6Iki+paOopakDZ4iF3sV/YneiJFdbxR5V5UGpA513PHBAd6EW4VR1qFftq0
LsL2DSgFX9rsG79o9u3mB5KdpmW3hIQPA5wwJ4MiKn+yJH4qH3Nxm8Iea6szhkwyQGbGLAIlXdb0
dDFuJxpjpAh3iSKcvNErKtK0fWwpu4GgZ5K8EwfML+16Ac8a6lOSGhmgNk8aD23qVDC8zTWejGYN
qdAcY4ynHlSoPsy6SBVpYDNcmVl9sAhIWLq1xBXM80D3qJbwC7jlB5BTgnM5Bh7bpT2ReTtVbGK6
V1CbH0DjpX3S0+KWU9bI1n1ztL4PXVVsdp+aCieGItYo29XhbOw90T6Y6drcl+M5FaNnfxSx4SOA
oY0jAOMoSuxdGU0YJOax3SifeYtBgGqvX365BUjkPjcqXI8lz2P3XTbUaEcFl4OhIfbin7g4+ODS
rWtg5kQAwddmo68/x6USD1aEaj53nrPqPE7o8c8cPdZf9tvYrBhnwRdaiOI4E6dAhbft5v5U/FnH
XKgrv9rFB28ii+OBB0f3jF1LHZ5jEvrGTwua8c+TKLNM+1c88jnl9+c2EFwFXpN2wUWZtd7e/Uqv
234ePZFghym9PON+ijX7zYt+vsOGs/p3G6TlRzwOqtzbDBHi0mAWlqQeecNnVEzTT9ROeo6h9ZIO
e2rVN6ct1PNyXhvT49SZs29DFzDOm9DQKlKzmNCSllSaHwxY43+bBCLdWzFvGBHNfHNxhow+1lys
n61zJL6g9MG3lTfpLa3jTh7CrYg7vKhKqt/oeOGrWMp0fLhpUBZVXg+w5EQMb1fMmdEZT6/3F5td
cDUknbpHwiMwe1sNHGrDDakRTgg9s6pBqqtoavUpZip/Z6sCujppCtc95aPWHXVTg7MrS7uUS3Va
qJigpKlPp8GilKDhCpKv6KZvMT0cgo/orPgmUR75cjL85O7Kux0mn7mGl9ileQSghrrElTbQPf60
dEQ4M1AXi902dlS2Zmn5j9y31bwvet0/4UTWH4GXrN86TwS/Ki8J/0sTtLa/nlDZfK3o3/H9YRev
3VfuGsoRPRLydb4Fr6gDfsIMprYJaN3WAUrnUnvo3jsFinteSnQ9NDZ3n2xe+6y8FAPp4ss6OoeE
jsGzsJoI1DTx4xzFeOTei0lZuk5tXPjHqg7FD9zXhHQyWGSdbq7a7FQyKgh3NKochBU1/3e0yfmS
VJv6u0qlX1Nihx6JKF3/eRV1ESsKER/3880AtyuLmBSCcKxzkiGJfHmUW7K9BcZ4f6PSY7HnopPs
tYBqfBdTw5HPfLw4DoUI/yuZLm87furbdJT0h4eNsTUdCLcgZa+qLn1YWqIPTHH064iLsd8K+5qF
efQ84EW5V7gD0Q6rhimv6sewPQhSNV9uGi3gShj7SFojc/JsgY2MCuQbr4MYJBaqaD4E7/d4Rf5i
BDyS/QNXUcknLQTdbW0Tea21Bu6vOv9twla1HglGvJUyuHbVvmtzMhwCQiwJQHE/nWXRAtQIKWdg
lqVYeJqa8j2KgmrB+KLQ4JrSx9DeFcl73JP2sIv7wv8ZGT2FJ9C9ddqRHQzNS1BdcjBmMmo3BowP
+6HPnxW/45gvHfQ0f27Iw5cQfHzHz7/8igdbf5RAowzrt2ShKBmkT7zNMpAcedGqSuMDVaEe7vOp
4McTpPrIk2gn591KBYTCDi77m84YyqPE1m98mphb+syL3gkRmg9F3IJh2FLU4R+tb0P5jVjBE+GJ
FSBPevM1RoQOvJHXQA9CUuEaeUTkNtnJR5UnXWbj0/kIsSazsaHoWwk7mzRPYD8Y+cnPCsdnGitV
n8e1risUdrqQJ0whS8JxrPs3fyQSam+Jgn1w1ZqFxy1lKcpRjZHvcybDAaDT3879Jhza/hQ7M3Qv
1Uhg6h3RicWEKsKVAsgjqd39aFXNYVbQV3fALqiiYkuJZpU0l3lGsuYJh7n8DoPlR0A32hUXuwEG
kclKxgR1LHjc3kS+fWqhLElTQ0eJ9vysufuD+Jou586wZCilM/fyYD67OWYivitE2/+fB2T6Jncx
Y9zgtzdRUhyTOnXjZWX8i59lDltxAlhOvsFuJ+XJKZL9Tsg5haGTtFCXHwP+oWU+t9IMtGoijP5N
rHJ4TYTI9QGwTZZ3s5PF+OZVRXUVLmHExqDafYW8stnOQPi+bjKsHgcikv/wn7v1MAQ3ns0AHvAw
zDgCdxiH6+YFmlDl35mPYfPlj/SaV0cKSHqGT3XpkR6ngkysIkHk4dJAEOSNted8JLHoQPqN90US
MPapoJPuV0Kwpr8xy1q74tkvW1zZMxaHX11Ms8EXpjCNu3FJcftLmApOF/A5GH1qX1FDh6M/jsCZ
ZIHo4jDLKKlBMjvopJh99d11IkAB8A1mIjmQqBuk77JLGA5BtrwLkoVPBUbP4ohZG2u3zrEsnIl2
xBnQ5Ny51F3ZS4p/ghhaVEoK2MCFF/b4dtM5qwlvulUlfEs16u5TWBvYiFU03ht1Zp7etWCR0VXI
gn6601bpu3ZK8WYWec6VsqtVKMgBmhrT8BkP/vpJrF52IcdlJSyOVxbX+ugTXKXxFeD20E35OKDO
IMRaKYIHtRmEVX+EHmE2hckNeDNhfGDSHo3JIxFg3aVri6yeg5J9X5AbznIsOh+MF+/fMRfF+D0l
VGhvh9z05AA3fIVZmyUfZWirr3ZjYOe0bOS5ZpU30WQibr+ZSTXfdWzd9F/RrpH5DeVFFzZgvrM7
rqebVye3y3jeMHfrZ4n0qR/I7ZweBuZ1R9xTbXp2Jr3xC2PYhyT7duIVkbthZNRWWOEhFebkOPFL
9L6ep/yHk5u8mu2GIhgii07MrCJ5qQuXMOkMh234RrpuIU84uE1FxmkLOsU6yk3t4mm1LxZWjluA
D4fCgSfsnCwOg3zXM5Jn6B0ysplKf/htNocJBHoKGICMnmgPdYneMQ3V+t+yYWy/GvBohmGEUZ7R
e/sXaZXrHm4a+7KXCof2HntxIp8rSbbvKUUDGU/53AcfIlircxVGOniAF5LI/m1Lebz4ytYn4BU2
lgQJCvJ/oA+UxDhXxAv9cHNzX/hVdyd76ZCrOw9r8kvpr9NZRD6igo7aWh2RuDrvfgEZvw/Qm19W
2yXdH+s6lx2EnxTdp1c6fChyqpMribI84908dt05wRKpHshtY0JDrpD+Zcrcv0Iqga8wsKyjfe/p
wJxWG4AHSXjF+sCgGexxC6f+sbA39rFU1gwvsauZzuPwy/D/aVl+LxIkfHwL0GPHFT4wvnLCx/+k
CQUMLHYQUpdZqQkOT+cEw8+aRJCMpT6jFhNZsSvKqPgADK3mc4ad5+YjTTt7aZOiN2T/RWIQf0IK
LnJA2yH4jocg/g4iQeVFG1dET4lHAteeiQhm3azHqnc/28nOp0pt4G46tX517VXsMbqLKowBBU/7
jJ1mjT18WQUt02LDoHkSjnXIp6avKnEY3K02GwJdXVRSNn8QfVGcJhLmAY5YPQyXGWXhj27LIB1n
KvtnVye3SewU+++hP+LjyOecGF1d5cVjnCGxfE2EV2VnJuSUqlMNa3CnySO4J0SGiVUqumG66GiT
ZBsmfoWta10o4U9mY30EWZkhgQhxnzH4Hipqnh0WOzYvwRTYsjuB3ZlmT5IDgRiLX46/e8z08pn4
MjE+w835R6YddGyCOHT0ZLN0R4fTFA+iadL7TNSKi4SETIxPNZ3Nbe9K+LrWaR7cF46171eSEm9W
GZpBgRltFDc+uiWDR6ylAiMeUxzRVru/JGHH340IcV7URYxvu+SI/qmSmOO76futO9RTzpWHjQ5U
FlSxmA9rhWFFI91vOzebZrxWigTAfV31aC95mCjGI70vh5PHhIYvul2aaxFtAHFEpa5kC9Zpelzz
jpDPfCQLeZ9H3CgETrWUWKEu6l8pVstqVwDJv/hIntCg2Lv2BAHgBTGWAnyvm2A653EdvswMzNo9
twYHMQaXGyibQyTw8Vio9S5b5tcedwUUxES0w04Q1VzA/xFceJQr2Vg72nmvJUFgTN/QZyghWGff
HLnpAWhCFlL8CLCHeLu6z+Wf2xXp7+J4Fi+k54gHLMDYv9KO2BooxRsWCicKgV2d61QDN1M/xdHR
Cp+mQPgdSAIXUaNP/jLO5dH3c1KZmX+Ww6ktTPHs0A1eiz5331W6UZzG89Q/uXCQjyrgdIAOLAhM
iMJbIAYqKssYYL7VUzgTqHci3DL8LYuZcHBlvOJb2wOZUFyH/EErRJJ4TDZGuyuT1yNsb95cOD/r
/kmEm3wv6jb6jAdIMsIE15uGRqN3MRUDIKJ/lxSHyFDwgTiHa2bvmnl8ygOvQqgiYvuKVJT0xzxg
YARI5DJczjEuBeq/CNsZp9AjX1rzqWwIT4N/T0pe8zl85MjAXkbSOlRNovkWYgicdo8p62a0Krv8
iM33Nsjpb8EwjrjLBbVyKX+sc5pgWLUcEHu19BDGVM5USoxnLQPZTlX7GtfUVUcN52BSTNANLRax
v4Looew4VRFH9JRs2Telx/KtJVDvR0ZgdLRTQ3rDArZU/Zy2W5hDOA78WjnI7sufSVHg92Yfsk5x
G/iDeJBMiX7lW5xFh5sgNOx1SqTuLjFMYQ0s0DeqfNEfVUee/4FWtnzNpzIDBOutDr8Rte6pC3k3
gGvEFdMpF8KLL8pXJAswpW/+kACxERnDaOiXbzOwD9tK9U1je//VsoDFXCQwNqI0IpI91EkFqqAF
WtVOpNMIidUy11dByN9JWTkUDOkSGGWvBXTD18VbbtepwTikIiCMggBqQxfH9VBvK6dcS6A5F7RJ
kvYsVlu+6aFZnlGqZo5EgprQpoGDp0Uwg5CUSBW2LsLXoBBvrsB80HY5xuje0VEUDEwPt31wnxQX
nO0MM7ABa47lVxdCiwI88tOYAmio5c7Re0R6nhMDKvTLy1baCeU5MDT8Jgrgb9X/FcPQFYRgxeGF
oGGEwJyJMqsjkrHuj2uv1/+MzUAEFdmZQOs+O6kVSgFNWmaGezVI+kPZeOMnwbM84HXiERiXlDc8
HaQbHxnND24JkMU/4SbExgkX9z8mi+bFz4k4eWCuwkDEjIP/ntdx9RXittY7F6gqYGORE3cFltnt
LHnaMMR6PQnzSw2R5NOIGGRU5XXnJXIQjbDE5JuwK20u75xebLqbqjEuT6WFfzvaoMvqHbPeuXmE
fgeSHDb4rktIhrG7I3u8tqfCtg7r8Cb89RqHPrYeaBokEv5y8QAcSmSTHYkR/5Wrmb+LP2qOxzGb
EdAxT5kr2ZsghHoU270pqHJONF0uf+/HldAqud2UwCDxB9RNOyfuujjOBxpOfkaKaHmVFZjAwWg6
GIQPrye8o7itu0nZ5HP1S0nJNxJcSSYPaCZ0oVyEetDpFK2nuadSWqkZq3sgjmHl9awU+f+0Bgno
CPhN/RAu6n8cncly3LgWRL+IESBIguC2ZpVUmm3L2jAsW4/zCILT17/DXnVER7ttq4rExc3Mk0X9
M+NTyJ58lLj+pVUFq0sIq1ruk4RxjZtK0KruXgVROFrWmVA673wf9uuV90ydPvMYzD1vd2bDPVyk
Pnqi4wJnA1ZPIy6U/bZZvwfrp4D8xBOfJpfCCbgEcvc3vW+KtjFSchn749byGwA3SdPpoge3tuJg
RTWsw8UHMRryrkk3EkkchyNXwZ7SiceG2pWF3WM0FQftoerbY4WRqO8eaJwq4tdp4cv6ZF0D+zhL
I9bAuEA5/O+GHFnlMYH5ru4n1tLOEagS1xtmkaI/Wxd2XgO8eJrq5Fr4PII+WxG80Cfh2o5QLGFE
pPcrwxIeqL1U5H+JIuWosf0lmXCXf1T48xKiJr2QF3A9XV8dBFUHzT+xCvYHktdk8dHJGg36iClO
83cHgN7Lx6AaSJmqFWfWvgoqu3KwziB0TlyfpINn0XbkBS0/OUKfEVYr/DwwlPiu+hiWGR7GkY8f
6lHE9QOvB1B8/Job5kUlbiUepJEZ+kE/12m4GwBHxV+F3v55kF6ha9IbMxFU/D5FWwWfwoE5Q0ME
/PzDqDJkgKwY+R7DnZLerWtH4L9JYR13J3O2z7ggFazK+3guAv0Q4kqHRd8MPlCSSfkhTTFDmQef
sLmizZCJ140AsbdgYyPM2NZ3fc0HsBk8GhnzIRFLuhuzoG1vptpu5rq13HGXQtSA/9wwVeNPQLNj
9Tyhbhf/S9izsFRZ5mJ98jvQw5ellZivEe6kvhGo5z0iaiBaL8kAK+4ZkFWFzVX0tX8zEM6duxHz
AbRiePn+m/I7d3lOpM+6TUDCKTBUd0O78/GndZcYHhQrZaLk8ykZcy99b6pE1Z9atIufHovOZUiF
R4hbBN9T9CDTBibBKIBPhVwK+j1f1qW9m0NaIHaLE47pYXJpKoTz4Lf/LI/pHvfLNH5wdgJLilI9
VMAbZm6qO+iGhJYyONDxna3ZyLFD197yDzu5SO2BFVAnoFhtpu5hbVR17sngJsja9fRqPRz9+8wT
xQ+W+AwY9IERIImVxKkMcqFkKT0ofUAbcpp/5ISD8Z1NhsfKBPsTOlMRBwutvgEfuvgaVKXsHzN6
DThkukKH6ixXdx3AbElPPyGnuYyVcirGn1Vet8Uv1iMO2fvcwY5yVDg6yC5YnajmKudgWElEs1Fh
GW4Jg19bts7FaQoJ6aQQ1qaDnwPo+6AQYogvI4hJrqGV5i4LRKzvulMXJoDpCe4m3MOxjKPysT5O
mSkWhkQyVAwsddHYe82tfol5wA0oHqayqKaHVwPyMRAMJwwI46FbrCfP8TyyfVoymUy/FsK7YAGT
rEv+kvnKkyuJUaJW2o8RZMCgMotAjSeyArAhuSEXbQ5ELsvDoYGAUnGSFhR+7Eh3efMdTMfA+Snr
DJd7xj3eG/Y6iZE20PFQLFIrOKswZvYMI9guwH5K3UdgzkJ3eTGkwlEMnYbDSdIg13yL3LHBlZda
9+RsiTaRbdSOvtgGeLCxhOkqtxY+irQoiuQVVkBbf9N8g2NxQckUL9x2sVv64TznJ0wHo39dkPBr
cmGbms0OgGsEL0V9BiI2FAn3skUHvLUbdVfx/BKe9j33K6uEEI/JaJ1dmEXV8LFAUKAgi8xD7vGV
hI3+je/OxFdmqqV5lM2E1ee09DhP+OI2/ERfYYTJgFaQMj01YBvHC0sDPvE9PmBsA9ZNGv1i+Gnr
cOcxlA5Itx7uBn9ekxku4ZixJeki7rS7zmPGvm+LaLaHthRqqY/soYflQKMRmyo2LnP7nNlqrcwD
zQrKvmRTNUblHpUbssZubhPkExHYGV7sSmoifbNsgtp/lYlxxYGXEHH/TKXDxvDDcwnx1NFIX0SA
OHZhuLGmSDLwk1B/MnR9qV3TP67+yrtEgtRcLjZvSW8LFQzPPtBCcW+4/Pcku3Xf3RoS9192gAtz
l3BV6b/M2nv6VyOp7DxoELnmfhnxcL641tE1SA1/fSea7rnHSXeLe61SYAIf0m3j+Sm1IElOPcED
YTA4SV6mS7MM/cUCDXLBbgzkOOLYmuKmF2aHe4pMCcF01rTZ5+S0TvFL6cVx/jdlK9MwwiWvAgmh
KNipPvf1gG8TAfi4Btji7zjvtixLbopv0ExAFPJVHCU1R81bJ9dxfQR2nVV4J2odeXiMyIaVF1BS
/N+gLZnPDvw3gk+Zs281IddN7h+i9M2RLXkMlDhl/X3zk6Wzp2kIgjemashvQvIn3GseDblXK5uY
vUywqh8mUDjZi6pZqX0wKJYbWMtru5NgweMB6ky5PwFOaZczYCc8clywfbz4I/fneRflHu6pougj
7jzCdA4LkLkhVg29zwt4+PPlrRJ55Tz5ztjoB99lMcbrnzaDfMc4V9sfeLsKltMbJBYLA1YPokZL
+JLlcTjdE12QNxJcwEAgr0jSKuyReE8lIh/xoimRWP8dK004nBdXg8v16a1j0hyzLnpS2idtxEYl
nN5z9DK1PUKe2kH+jzcBIFq+/CgZufM2Ia/mAkZsf5xGCZXER4CKuBSw3D31ZI9XsujbybD59J0T
mDwqWg48veXypvhlBKx4c6xXR1qiCIYicOdP4sgCSXhCK76s2DjZqRDft4e4WTL9WyUodScX5Etw
mmPUtoNWUb/pSFGb3RvAJ+FX4+cQJLiD0tN0Jf3nY96b4Jo7R+LD7sFpg6E7tYbYM3QeYOV3VRez
PfOhNdndhOHuVxd1DSVmtNYcFebmmrPby9o/8UTNy4LrEP89XyOCk7PPcjKbSow4A6SoA1esSoJB
BCJ8Zg0zt2dqAHij0ZDmeA98X3kJJ3Wn/JsaW1S1mGS7uDYhYp2dnZgupdHVM4nZJHMepa6wJUFp
ioYzESaI074JO/OiMyxM99YObsrAELlf3AoK91u7ReP+msjDUhQnSlCf1YIF6FhVBYskUeP3esim
CRBa7DHN3FSVszPjcJ8FOR4Pfh4MbBfvZrPk4aFTXjdccSA3f00FBQkZMWkWTGqSl027FimpISmC
ACwZJHMKkdbMfwwA1q135AN0dkN4KbqDxu+A51ethBAIlovs4oIVK89cOEhqckOeXecXssVQfgrg
lOpuQipCjhLsU3+0jotFPJlNPz/BHwjeTFtP6shiba7eYyjBaAZVyxFixpG5UflJhJWibAxJm5pl
4E+9pjIg4hMmdXPHIqlcroqhd7rjPZt3z9w7uLAnAy6/mDRX+EZzEldwbFkQKWJ2o4dO5EgxukgW
748Nhqq+6HrOucSGG8Z3Ecw7msu0QFjUExdTExHNOqCgl/IC0blIb2TiY/Nix4EC7yPLN07RpWzR
KuyKTMln6eAQqDCxqgtqbWl/Kwcp7Z9cNN9zxMSGFp4aMyAU/Wyy9YmTnZgPcYQm4ncjKHS2Ff/m
W8FvCS+L1TyosYrACSNhc5PjdCUe5Vd0+Fyk9iAxdF24+n8H6xIMSNoe8FezRAOFbd3KVyakl/2G
S2oRLwNI80+8jsYcTb8wgdDyhEFot3h2cg8l/imNZWad8cQ2a/7UuCM3tMWbiPZaxLmKp0G7XxiL
N+NeA8eSgbpSbrs3jhc/IRUKlFZowP1ZL5M3PyIiKHGx+GXsoZjJRt78uhPlGTu7eEI3SoL7NG8Z
dTMulP+meTO98rb27Eexmlw/wYRlzc42h+i8wGNVM9kbDp3K2jz7yuLOPkyqIYLS52YN7wt3c+KB
X2EEVLoCsFe4zdYI0wzsw3GzZDEotS1qR/ch65KMwixzbP67Xvspgvl+cnz/3SrFfwKp1PxI8jxx
3rpAcuoRI1cshXGptQ+zO8ztNRt7Gujgc4nGQe8tt/Mnm9mJA30pPdBgbOyMEUeB3YW3ea4jvWf2
jQdMmpP542GPCbmI5RyypVfKj4jDn6Q23VS/GO7B+dh4hJKok5aUUyimCFDSQNTI5rRr7HiX0Zns
YYMfnpl4yEoxT3nqKEcfKjSFl1x2e0Yke6PtAV0safBJAf2Jp/FTevGwPSKzGd7p8ynFW66Igfwq
2iEcqGpEA6fUJ3aQClgkRsUTuYUNRD0n5W0Fw36OmjhV95GMmN5HDx3mrW5V4DG9D8i2PLZ8cVjL
sXmFYenS78lyNb43TLzrtVG5+iZcA6FT9UGu7zGdpt8xcb/05BehK2jtqfmWdHkv/Dsysm7wslTQ
xn4V/LHHx3KcZXOdY7l2vwSZNk2/ETTZfQZKN6AzQqETmqGkuQzdeHE4CglrZAcjyF7CsmK5xmIL
C9cb4ozmoQvqcn2UDPrB2ViJsUhiMccoxuIOP7+CxlBVZaR/im51uvHYmFjVT9Rn9e6/0Zvq9TYO
aeBBWWotvU1c+oZvd50h31kswd4j29KaW3Ux+RU2bhRvQA+2swz9TdDNy5PJli2QAfOfup5ZdNUj
iH02SEvYQK/nvRksn/7ss7bXMEjLU0fDp96pegzFhRuut1UABBkGrcGHIR5mif8/lD7l04AMMBII
KuQyLkAunNoPPDGCUIaYg/mShGp6r2qChpAfpTQMhlV28phFijMJ2G3lxHr1D7JXMDwV3FydPYMg
ryE4pVKeuwUpZlv0sNvWNHP8h9YmDaF92X8kDk6GdI8FIhb3manH8a7Gg2ifq9EJynvarljlCDfp
2DFlSgbRbZtWkxsvExK3SQ9Y6pLllABcmmosgM62sfvmA1IcaN9t8bseoCTNzSOOybXEhbxG/lsm
x6m8I1qKW5V9v2cojxLCVaQ4xzQP/xY+Tv4rRyHCDQkp9S10O31n0PbLx5YOAf9IeUT+pvBupu9s
wZvilJR+nD5pGjca5mBmJv+nUTQUvRXoN1/WdT1TIDNWrnOMubEDRahFkj25qud9kRmx1QTkQkU3
gdLPp8VvNrxMGKzmL2VYZPF0xFTCvjYxE9te00vjnjRVIu0rFyEyudiDskFjZ/ZcoBAei4n/jR6K
FZtllx6XFnDUjEIX5fp1YaUPutzjfVsYbEpJT9dytsNLiACEMA7cSUZuCsEj5Pb0SsAwbS4EaYjC
DnMwtr8Xtp0ahxXJsPVgpnwQ90IZmOz4XFgygPrcXuXuNhBnYTraA5/CgoqAjzZ8rRx3O1Wt541X
QqW8Kiav8NOLl0O1fRNLq0C4NoAboTlDW/snJkYJFIMVsp5PUr08Tkk1uW/RolgA+nirgiev8nl3
TZiNw1NezuxghdexWCpjqwWhyWJhn2lkHFxRS8hP+PgRKK1ceps89UrxSgbgtYRndu6VyyEZmCo9
Tiphfu/8kKXM4BGDPsArEuJQKbMd5xqQZndwF3pddujgAPh2aTsSm+GQztcnWLr+7OytS5HBY6Xw
4LRn/t9L8ICTeVlft3Uk36sqpCPAji2kcBZOekl3xBM4e1SRzNNlQfw0D70TVO6LDBaVgxhIQqQl
1Qiw99TvDc8WHkz5IEddoLkR2Fe4ZHixEE0zeThf+b3C6KqjIu6uA7GWVw8Sv3P2siI+sZkFLOjz
04u+xeK29UGwXZvwtIzqgaoS8itGbBPZXDlsKNsBH3Q5e2N3tWnDywT9PL+xR9goarKz7PTBTRfq
qLCgbMb7Drs6Vkz2FE274XwlJVmYJsIcwaPJMsjm0+Ca/JkhkjxsVo1TzklLRMw/Za1vqwNIhBQH
kmrb4dPqyG/dY5fZ+riMMbMtHk7I4jDlk6Y4FGk1J7+aXg7OSw4pz7uQjmOTKyZC/4cM1y/JzAK6
LGKdx/EtbV6Od9PcWnyJGXSDT0tmvuP3R7Rn6bmuXuSdChhcOJF59ZF6XKKxao4T3UrEzZyoEG92
CiP7KZpCPVsNGOCNOdJPH0PsxbN7qSv04CfmGms++o696aXQeBNx0zEa7WfQQrI7lH2+gRXEtOS3
lYvGAg6Du8AlHTW3zckbIVEbaqzok8xLksE+2UxWIAo4elJBtf8CXmqasxV8488VmuXyyqmCHwdz
Wx/csrIiCTZWAOS6pZkWimGSEnk1s2TJ8HhGq76PfQJl54m/dnaH8kiqdtIT2wEE8dT7zVMbxC8I
UT4hePJ35q1rIojEmeujnzvF7AXcU1u9PIo19rK3ZHt5H2Ex6OIW+6AmrxslGteEDoGBQ3jOg7Mc
IKxRFbBq/5kSS/kZZXHTvjcDII6TtTKMnuOZJOuOW3468JkjKJ6SCvLAS2+JUx+jumBRq4vR/YOI
jP2U5BN2ugkuRXmnZ+NlN9ywBJ4L35/U+zjHk/9USmyzbj866znqZo5w0Rl7X7szrjW2tqydZz9n
RCfTWQ1Aur2RqotQQkb2aMrFuU5/o8Z6IRswK1Rd/dfpMvdskMaRVl08Qi26atEZdikto5AiQzCT
AvUkxu8D4+/Y4ESs8OnsO37y/T7hk4LLM5BagfeLCUlCZwqgzpHej+Xf0XUa/5nXBahZAa80O3ah
Cbojjgkjj6D42v5e54osKXMZBy/1ejRP7QyMFjqEUxroz2bewM5FE5R0dEw5HwPipNUUMlVdeZJd
EGd/q54t2xTCSLkqXtRPwHb4+titq+g9CCgzBbiNcjjdCboVmCYoRG8/FOu86Zt+GZSivsdFdeyF
5ZvA0OAkliJLgwTm0xWbvWLOUNlPdnsNX6zJwqnK8VSlH6IFygGJkYEuNNiKtxjKgp5ogQ291Zy6
ATsdCZSY4GbQvthB8qLiIGg4QntSr0vCJ9LCHT8qrKpNdp5YjGF+WOewb26udW302NGdEd+gA8JF
ywjYYooJx14cQ8j5FTTxIlfPUGWW4IySDVO/grSB9h80AsBT3oUwzFip/3fvcSQxbd1IBjogu55g
we1Mtqp++hb9wfvVFQ4M69ZDlZRuxRbtGBc45KFDhZqDcMEqJ2nncDv7VmG+z95NAfweig7b1idA
C8gruy0zjwEYUVkeRl/NwNGwofzyLA8ww08RPtHVkLtnRAx4BZPbcocJSP6QC3QYrN5B8WCPlf1Y
+TcxBRNFS0Fbtu6OrQNPFu1vXGIs9bGgETqmsgvr3uhBMHtOv3Dq8Opmv0OEH2iK96SJGK0d5sCA
AjjcbiPgLF5Z8LCGyqMdnfdJKGjtZlmWiCEmdNmUAjzGKhzm95FUefjLpJsUnlKE8lP5xMkP65Q6
yFohbXQHduT4BALp98O1bbxZtBgnVr6XSYeB5IADx5NPoRvIYNwBdaaUkitd318KH4rBwxqVBgIa
BMrj7PcswvDWhdT7QR/AFr8uog6OIAVYys7IyglGg+35vySjEc6dFW72wIqGZVPWr273oPNq+Mvp
VbrPHsIMjbxl5pX/pbbpEMcWTHsc9zyXEDQyYmRJ8UPjQ3bMIXwER8nSZ/kC9aPye8PUzpClt1Wo
CaUb/0MZYLkGbpy1R0+/ZZamA1nquVMvceaA/7wI5fNh8+yUfG3i0S+vIdYBd88NiWweF9ekv4Rh
rthlExZJku7ip8brh+cNlBbcYr3l9oC7NvW3wjIi7h1n6i4NjLj0f8lSSQuDmxBHu8VG3PFziMB7
7l0szvaOddIAB1/PQQJcZHRL9Zrk8L+zndbOwGyazttWWS2s9un8USbeGSDZm1+58vmxV/3MH+ym
1r5J2hPJVTYLXRvwzspSrX8Qa/F1fYxmxVawloyJX3hcpPzh+SG3h3W0hcNW1e9xpkHZDStKBOKU
lh+qqxL1s4zRssc91VIsuLu48qenEbtpdTdT1Ov8dG2J3aaxK4EjE3LmvBAmQhARaqy+VbuddPXC
tveoRpZO56EBZ4byVnvFC/5lvulI+MThR2oJ1i9KQKltWeZ8+qCBMi4eymbicfKnNA7foyjIvHdT
1sA9wFW477g0nOija9rhvSD1iqjrVEh5UeWhlA1r3lwS0bIy1bNf1FfKYvFVcV/CXc1WCn2N7dLs
HrKMxiDeOGXA7bjpVmIOzBlOYt4xq/V1Q4eAjwyHikrq49yMY2+fASqF/B5F58vfQU5n2W6gEpSt
Bd7/5pHWoZJAu9TEV6CmQQalEloQgMUZEmvV3g8V1wC0Z7k19KJlob9aphNAsg7WlBhZvd030Zrg
lUJXbq7F0IweLpwFCt6xUm0UPfPtYc434djJc8jOZjopTgjooFFn8QBQjCt+ZPkkmy+DLQBLlSI7
/97kFQXKsY9D+kBtLivexbHiCS/vOrrs2VB7jjR5A2+rpeC87VwHv6riUonuGxW4dSoE1DU9CTDS
EdJHruofTZ7mH6lhw0Yg04F6yTQ+QPD+ImLvFp9Li2r3K9ITENpDXdIpLOFVUhNEXp4OuunEutub
73VmovaOtyNG++s8ueYHDL2loiHMd1YKErom8Mpmn7AcwhCC23sVNH8nE9ig1BYucDww9i2U8chv
EiKgc8rdDl4Sh2CM5LO8JGSU1t9VUJCUE8jdK1MBmx1CVGnwHxLSgiv9zTuyZPIAaLGKx5oFE7Z8
ppOSmxgINexDlDPx6LDYyb0PvsZj8p0ge7b7YiIO9ItFpbvcgYFdnb2Ka5Piqt4yELwo++kPcwuI
FFpwZD5TIFgzy31H/BUoBULuYppHIAcOqnDLPgdQbUacDYYUMIMPsYx6R7lQNv3PhYBTH4dgonh5
h0tnQ+cyEddHzHFoDHB+12SfK7/6tkmNKS1nPxpealzT/3B+AjijE8c8B8zv8tmRhFufNqly3NEp
inVQYA5/9LKGQp5kkln2k0e1ysH5BBJrKybjhdAA7QgNFqWxNpRpsYxm/xoTgqcZbXbuQ8zXPPSz
L18yTl8ey56p9Dj2oEDv+VHP9l9CJK+5+j6PBBRAyU2CLkQ2MUu8rZU4EVMP/AuarvANn3DKSmza
j7GVww25tWsvKeQ7KoxlxxqYYEWsrjEvCiRwA5KbvC8d3sSFF72eaX9B6s9sRjNeT9rVPNhoctjr
z4GvH1BxSF5lNdUZuzEY8/4VDyXGuChL5KfwMBnxr2ur6HbbFporJawQnUlW3ztDgo0uSXN+Jzca
LWpT6SNgBLqGxcV5t60yCPGGECqLYHpC8mGcqnpgSXuu04U+JAlBHbjIw9D+kw7JibvMySKIypUG
LIPtD+HrriBXBlHQNo38Ul7PVuUsKXhJbk7XY2UyleQxZb/OixSnSiavzTDr4Kur1CAKCONFRKqG
uxf68c7MTZxfaOkiP0UPH+8D1ibslTmauZpNw4hzMGmJM16alqLT9cSVBhtGbEA5PztjqAz1YVin
xujqF84kyKabMsy4T5MzXvydV1VhRKqGCUHtwi0wyL6DAocU2xE0Tn2ddLCVW2BBkkMN42bF9IXR
DYjWm2p7VruHKOYWe6WrzVtwfbELmKGQofCn/6NguFbJZWKDBRkJJ4pyjwQNV6Yeb2ri7McMqkpz
a+fHKdHm22SlnTETXVm/24RzFFURtE3SPQUF1IVvxcCLSpWzDtzun1GrI27qdQzIl1ub/UhH0r63
cljaMjpmY7y9NcKspzq3mwGlUT7W2vkiahOMlBP53jxcWqqNlHNIyDNV4JvzrlufGcE8548K+pra
mQReU8nqA088jpw2dGfQlY2hPGotGo8v9MQ1If2DqALkdLekchK/4gEuD6TQxmJUKsZ+ecshETcP
WdARjFM63O6ulUHAD7jTxNtoWhfC+Qp4WOjsIYCLDQss95vqqapHXLLecOQeas58Cvp3OLhV90fp
mf8jeuc3D7Ojz7SwZ39Xr9juLJ1grSHmqji5PvbXfhhw61K/GLY3jtEQbAYg7Neg3Cy75O6RsbKt
mE8EnT6zMfIeTN7lH2C0MNF18YhDjX3+ap4oogqbfYqX5Ar/dgWKQs8lRXrYKTQaTskim4u63fZA
YQ2vd4/sS1nGmLYBv5iByby4hYLrdrBUjrd2j1NsEiA551CiJkdeH5H/D9cBMcnd4mA+TBR4CZ1L
xIGLyuRy42AsewsJVq8HBCeQ53kYuvHdhMKSHiV7QWrweoEc0aQp7WZo2on7HiMIIjWuzRo+Jj0u
cejdUzhi7nNy+bdgu0m3DuP5SyyKqLk4Ps2lx4BssXta2L/JdzHFy0/C5YhH6dKT6WkW4W4i4Ozm
FgjY2CEkRfo9MZnJ7i1OEP1SGW+pH7pyCfqHbsxTtS9wt5aHyk+j7Kr0GmToaWv4lwPaYcnmxH59
J8p+I0aVG/gg9rryPVkdw3jDfz4ThtoYHtkBVmnUciFAUI1JgAWs1Ok1YJm7cuf7BySKVZGfY6JN
hgDLN5whVpqi6KC02oQl6QMJCMABcVSrP0nYdWdoI1P71c9ucM933OnZjw2eOZiVEMKJI3cEF0GW
ba1uJB/4LrXtDFqxJ08BLTTPKf+Kxezc/L6d0zsMUq1+wAfNR4FnePhLINR80dLNe6taHdQ2uUZh
dqdTQPKPfs1WaA/hQ58RePlba75UT02tpL9vBo2jh+W+NBcwl9Z8K6YYC3s7xBf8MWJ6/Qkplrmw
GgdOJKrPgWwwuoZPQZtlVJwBE+GPuEwjwpJkeISv7Myq/W48d6h+Fr6Uv8HANReSBEX7sli3974S
HE0DgYdKxGyxcGEXbDfptc/7Y1fKJTuoKRs+k4Kj5yy8NnydOCdfbKwIi2xY4okZdi1/N3Fgcpa1
VeC9FMDOeZm3c6h/ywzQxm+omx3KhMNaWtIp1XqYsJOcN2PlxoSau9Di3p5MBEE78UGTcTPH5fvf
VZSNEYbbzjd19a+NA7YqoGenV9cX6Sv2XqaFToMgP27+we5aBrgq8ZBuSn1TbG0BhLvxU5RdmBJ/
/w/WufY9u8cDmjKuij4iB/claC/F9tCgxYuvjTs2UU0QUX8kfN4iUb/Rl/IiYYriGe+eoDAk43PO
TpMuTEpdrbmDgtCl99h5ZjKYa+UzV8KcoUmjwBUzDPs0yV3vOeOHN+Kilrg1DksPE+Mv6fdxfkvM
2mYur4ZS53/MEs+sHlArK5+UVFDM4efma+DMBUegq7vamRNqFiMVOvcQOXg4yfcTjPiSEqbWB5p8
49xJdswe2rYw2lLtl6QOz/sgLy5e6FuNkhk8B0Tq+/NQ5dA7E80aNdBeIu7A6NfpgVwWvkANe5jY
QKEV+58IKbrv2VFdzJBzkQGxCVZd0qxxWErqA1guJ8V0Ct1Kdicca/Y3Z/LGRVxSnjpr7G8te77p
8wZkfWDLkpAQXtEfq/Mapn5058Y8iQ8577Lmd9sGZCc1Jq3gMcGxcQ3TTLzS4uXLo/JK93uhPUO/
DLnikxUQaLc5IUONW2KPrWNIUm7bv9AvyLnPoyOJCmWntETZ1H2Y1TdmD3mbQ5CC20mG0I+bn/Ol
jgjAYF3nJez7FdIOPmLbZf05bOvo3xwSgjs0riJ5va7rwEVkVOZP2LLyxhaO2HzIMZTcsjYGVztF
W4wgxNdxAqvE7Iu5DR1DLW5H0XHZNgXfUvSbnWRaqKGabPrTlBZdyEnUMOY1zfZOSDy83rizpif+
W/NDx3l6AVlo2rcwJacGyp+aG34qTTF1WMUnunvXjgv6rhnB7gfxjKQg3M4naOI44TO2Tbytwcgj
+5D4AReNSKUJV8A+HDrmI+jY7xbDYn9FYBgjbPhOwMofgS1mXRhj4uzobEspZzviosaJqoGW+NyT
7cq1DT9YTs39ONDxu08RquprNSTyqwev0J+wtVn/yInFnRLzKORT3ndhzWySRnLQ+6gYtf+aVxHw
SBOTMbnRHB+FRz91iYpYi1dLQNUARgCLq7gLyNYO+HMyZzgF7ZYwtshuzQV42xAFz4ORvu/SBhuA
ZDwgF1tIyj4BwT0vh6S/Y7Kii9F0Mv5CtmFq3eEtrsy9h9Wk2rjNvY0f3XpbHS3pTP8Vft0Jgj2o
mCAituUDtro3a8p9BjYCtEn8aOMGBoxWRiuJZ7c7cSMqfrjYnsKrMCKbLn5XLW8FP9MI5W3upcp3
vTGDe4cIidHsQmCypR+mmvjFAfMTOUYmuuVIc1/c38DPlOUPp044YVsdpu5hXrOJ+mgkm/KBhC3+
LU6VaXZfhR0JB1E+1piET6xlNfREXtGLviOG6DTaq2Apo8fMD2qQnJRNm2znYnjzkkvso9gcY8P0
dmMZ6Pevq7DQUpHlW945ZAR5W3WwEfS9ipycqmVv2Cb1itmem4pIClYLB0twLgaZ16Sy+66Ygsvh
rGHm001Oym09dIOnuW1Qs00OFCbPXN342jNmqszFVKUrw1kP76My9QN7mXF8odWYDknOOP7QdFtw
WUl3mCMopgdv3Ln/S8osN3+ZIRF4EW0LDy1RZ+IrrJqYhugR5+l9MoRk5jMzcslKQgkukyWx45ef
FaAJ/7hoPALhIfFEMr7KjBz/rcP+uXxy6LaPGu4Eoq6u1dvkWH0zLOou7GowDBRUO4kHTC9Bdj8H
MGme4QWp/JK20xY99oIhO1Yh/0KoPBlZ1KDBXSusn/D9chh+2BSqOfzqBqTlhs6ozZWhPMwabPOJ
T+yKHiIFNYmUg9DN3jAsoXnRUFtDutzDWVHfcyDgOlOekf2u/TEwe2yhcrhfw5DYchAiX3Lgtkya
jUv6idMOHbUqyLbAbCT719gh8yA90P6Z+RL/YTdOLJGs8HBZUdpckHkk8k7Vgl67zV5JHfdm+mPo
okxnYzOtC+0RyiMQsve1t8V/O/YvVTawK69Gf/kd6c3VlpfFVunYJRRHjtQ9iMvCWWbIVEuSnzoM
UEc8sV322a9MH3WTk/qvBwxR8OHYOuyEHt35VWCwrJ8zwGLTP/Ja2GEK+Lb9b1KJW1MKAg321GUz
X2CylrcsbwtDJ9AKqZj0BfBKYyqAd9aili4mnu5ZXSM6MHvSbVGla++i9DVU+Sa0LDwG5C2qc/vf
klIEUeLYE3fzhO7ypWbLLMiJ2wPI9mj44xfIP4TZM+61AG0nu8UOalc5LPkhx/be9EybqbiEKL/x
KQ0KFZ7H2FnUOVs1sZeFJ/XPFhBM7kW3jWWRWw2fpCNRQIBl+f+8ygnrYkc5US8fOH5FfSNgucy4
fdbU/cbCO/3I8KwUe35Q3OG1UpxDwrFR/oCuYr4Z9/h5a0U6tal4oe8Tr6wMhfb/5+xMliNXri37
KzKNC1aAoy8r1SD6jj2DTOYExuzQNw4H4AC+vhb0Jro0MdPsTq9MjIwA3P34OXuvbdSPk7CYHLa5
1X7x0oyJvjOZAHjdsnnG2qQV2qSEUZbH5AUEn8VFBWpV6D5lrmYcR1Ms+IJCqgjuytQQ91iqZY/4
xgS5mEJQ7IbdlPg+Z7UbVl+g7dQPmi41FTvQmOdYa9S1tFr0zilr5JGlCm1nh1WnOsiyzfonaZIN
ZnYWPIA5SDQzjH+Hh+YWGhSizIR8ocVCAiTe56hML4M7q8eAlxQ7G8dAsKtMGkFQXex52BC8zVWh
TkkknFBf9NGaqz7QrrPHHYmEDdrvAaMrtxN3JJpW2SW3Fje7j3KLgXWHuJbnDkZ3wiZFz31fjVjg
wPxpNOZOaTiUi+RcDivLTf27firRMgHJzZ4I4aE3qq0EdppuEcvt0woaz3fIpEjrMT7i0k1R4jMU
h8CLtNIM1UtK+wB2D2n2Ec5TIjYcTuKamWlU2cfaG3Hg2mip1nHR+cbt4unN9nyPGKYYbAV8AMCl
Wek0Uv1fDKJa42AqzzS2pm9ykq+FZFpwJaUoad/Mlo7/1TNM+IQr1ktdgIQvgjqOHuhcIWCFB1S5
nJvFaPVQtXIV/5p4Hfxgk5BPYccXGiOOvsVTR1cHiX8FSRMHnnc2sxSODxo0AgMeGdNmSXVkSlw0
txFChuGJrkrXkljcLEUdmNnRPjsBk1gEdJLJ6xHTPfUEimLLuCWuwugXm7tVOPxJOGzTJkgGc7jX
EmDiT1f0ULx57BbCR2VNnJYY2D1j6h/ZYc1WrryuFSlCyIDd794lVEJRlKEZ+27JJpLTswomXPqr
oRHSo1Ki6L8acZKkjzE2bmprOteoPOCDuMkFI2g5njoYdRB3kSGkGuG8U0TTuhpdMdM/HCrzQmXM
OBWwmd8eZgbM0yMDd/JZpQ1bbK2JCgG7DLcx14ggxWSuAcuhKjEjF98lYrPR2y1/FDqeF2r30TJT
hKs9JA/3Mo2GI77aople06Kz8gPFX0b0ABdBtz7PXtsm566BHUEIQ9lUZwxMMOEs0Y/6V04SerWB
cENbxJlpyJSIFhfZ2+LL6OcCmTHcIipsMwzQ9cW2RnzVy9Y7yTDkbuS75SRv8LNkLQcIBQoawhYM
HiPmZskKjML2IUHUjQspL+NdjUkXXRwh1osRqrOL8Isgdceu2KJm6oLWSqJDMFXmlzRwioq4ZRiL
L85c6MsIhEosDQK3/elCN+L74eNmvuOaeMuBeYp4h/0OgMXKH1nX2Paz7xzSfuEvBgl/wEtDN56x
iiPIcUduaQeZjwyWvSt6qJLJ77aWkTt5ToRNu+TRSdPyX9lvrV01Nk1/W4U1NxXbNpC9Qk7CAU5E
PLNIuk4L48ossHBAwKaKUTQM6RoRLiu3tKrp8iaAOr6WyWKxLSps1OBMx4TotoqwdZBFYeledLvg
fmLuqMyVIxpLe+AQVvjEzwnNpJkCAn9V6QTtxk4Z9237OUA/XoLINlYlfg8FvYhWyc4ouXSALTaf
YMai/s/b0Zx2MSZZOuJ+7vbnMJ9wOg+Rlg+40+b+BheX+GKbHFMrB5Xd2YqzGtNUYOENDgbTeeUc
tAR1CoHMFjUypiA+U5qRZEg1jrK99zBh/pwZCdhw0hmB3cQuDcXbdID/uIlcBmmrDNFvCOrKseSh
aIZsQRuR9LgSwlY/eWPd9BEE7Sy/5AMX2ANUBaRO2KxY3DSRafrjjpHOXrtZQ5FR224DjxZlOzAX
SBKpDQMgqMJ7pVqr2CN3EOWdJovTfTFJ9ZAc9DkzaOAfRsB4mWFBLF+kSluUjZ3jE7zNLAXDdS6Q
3/WpL4rT3KGW3hUWVcyjCDXCowTuqLyowQNSKAyIHicbAbA8z4lpiW3icDD8pN3cmS54zWZ2f0wM
EpIH2n4OW5tbpkBU8iYddkBK/BaD49Augab1RG4uXpDkRCgLBczkKvj89P7YN3ozrDhykzajv+vx
rXb5XNJDYO+T0S1aHI5i5k6TuqBowm4JDGxMMQW01GYodyZ/HUHmMklnAB5Nz6BA85i6YQ+ONlQ9
58ycxCiEpG367z3VeLNw5YCU+EzZV2SxE7PG9RXkEf4cDm9UcYvUGZSdPKUp6W0X080gk/S4ulOi
QTX/K3sKcwEZcp/e5G3h2+u4tTuxM5VNUiYQ7xlNailofeD5XMQJUGBMejXfyF5macGFd1+EIdzb
aS74xYjKoCUF/8XsXqiBuX7LOADzgwVt6PYLY+EtcqzkJ+8XtWWAuP5d2Jl+DNqaV0T2C1uKRjHh
7ZoGCCczSk1j1YO3zde5HLnSIkNDbAJX/d93zAWgU6YmMqMaYT9fVri8GCbhQexcC158lUDv+w74
kYFLDtrtS0F/wEDkmeV0IlwaXGunqduvgZLZiQlcYmzAu3kkw9qKSTOb4iSZGsIDoj874bTZAH2j
h+aZM+JHOvhx8BoHnjr1eFuncwww+DvSeTzVaWTnHHiStLJF64e7Qgki1DaI7Gm4aoiVD5EFEGOL
Wq1pNnEuuHGVNMiJUCkz/zlFfBts0F3h3YuEMr7yBYOrCGEXIATmHEPXlMrqjLkPYR/aVLgXyKD4
F+adQcfVctVLqV10eqhloCIDr/W+mWapHExVtMidY1jYPBoEXmV5akmRBedgNfB9sJASrUHsyXJR
BkS9UhpmKq0hFPEnLs2U9nVEFOoO0jWiYDOaYv82t8FJrIGWEtwFxbc4CygE6gjYnzYAiTfDAI4X
oSS2z/BEJcphGxkG9kEzcKhspUbeuGJIoMh3a3OTYQR/ncT6TNKjY6N7aMyRukmJJrxAVxSvRt9g
FfQpoZx7UzBw35iiSdwHbwBXAiFuAZpMKfYEjJ5LUBKI6fEC1aLAqNKh7fHsCTMghVp+H+kU6Aiy
BwdJNr7SLUgZvoaa6K1vuKtM4yXuwA8ss9aJ4dYi8ZOi4OZE98fZEvinwbMTkdUdAyTQ5M33A+wn
LDxU3RKbtHhyspySORol0XMRYrFvcSWMM+sEaz4aZu/Bs0YuiLVM0XOnUNPo3lW6cu45h6giPaS/
PqzLBp+Hqiy3W/H+q+TYJq4Rn6dQEb+TawYZlwTJETQMdGfxmp6+9XXCQ7FRtA9pFbcZ1rlgXAw/
7PNY8iamD861T41GX/M0hK6Whch/SxIRj9hAlzKEfAvqShRQ7KNkndYAFmEkfc+RDpbreaidq4qz
ULz5FeaJc8Bw7ol2Qb6rwoxzOAhgEK5yOyudowxNWAUCVS9PNw6RMUdzrR8zR9DiN1VibadpbEd+
/QiiGRAPXDPoJcfxtZML/DBqGFYhYJqVt3dIyKHaw2KP42PUyl3TZC54yqpYnETArh6qGGHdTuoW
cI1DwoTNwioiYjfg3OAV3mW0FYJXmkSkHIBRAKKsDIwqG8aJ7gEdRYOsOXHkEwYpTnbBD5U/9cS7
LSlP4wLe0XL+FWFGIIit73MiqSHc7ft6RiKfhWi4TwRKqkNe/Nt75xBLgEq7QWCHW8jr2EGIuzwS
2ocj0WDKQa6xR0btbQxyTnKjzLqTRn7AlSC3gvuCYUQHWMOz36Rlx7eR3yfPlvIVQjgbWsXidexH
5vV19k06kqxddzTKYIXFo2ULH62wrhgw595d0M1Ws2olw4FjpIzwHqkHyTMFJc2TjkHdrPvBNwKi
Wzg9qKCicI8zFWc5kTtMz3K8Zcg9qgkBru+Fln6caT/CRul62Pd+21kjQCAnQK568KICmZWfy/YS
ojjr78Q08uNAiEi3vkChtOvp8Tq3+AkHYyeUlY6MsrIBEZIDk5usrU58xVSjI/rUhZ+tm3pc1g+A
AwKDSRDTaLtpzO9cm0KzySYmt8BpeFWk14zvLpkhROoUKfqJsMAXT6z1UBgr8nKZfPxPtjnALPw4
EUl42QpElPWi2lreDWWJSAVLom1u6UFUCsTR0JCbR8jFjzjojf5YDx7bLp425iNj7VJe1wBwYGfV
A+9GhhOHTTkNS7YcA37DxKl3tquKyyWiH6PbhDTn52PA8P5nO/YIf5uO2fhuzFLLW9v4m179aYCa
Au/eqn+ETVbRdiWa1n/18ZbwF3lIdPTg+kUJPECYpscyc0xCAHujDndicmWPyitFfbiO8LSrk5F0
DccSAKgO3SiWX1waZeQ6iDZt5RMWI9IWVHDOFZTmJFM6q7lOEQg+ZCwo/u6NHH/Ft9GawuI9Jc+P
BiwdW1I7vUQl8lgidxenIjAGpqeKqI38TjX2Yk4fExAXpzH2O5FvUH17tGDs2S72KXhpMkkVxnyF
OpAXhxY/M76c621+wmsJIKBsdMpPSfY4wUgxUazzQbVZ28A9IolI30NoQKrhmotjbmKD1HtIj8Uz
VDtEIYEykDQ50+CwlpFSJKeUQcBIelFLY8GkXB0vdU91uq3RholHJ++QddHPZAzvsDm9lPhYsUBl
rsfY3XP74qmiC18+GyQWjF897KevNW7RmReu1aAaSNBAbpn18ruszNHmzEzb2KJNReAxm9kMxeBX
KXWnARdPBZKxo9c4A0GiPJq2fe2j2fSC1ZKO3JhrHwO9uYYAF1Btt/3ASBnlA4RbMATxNeoGZdHI
seWcn3gX7LsyrnTX3mA+5f3yXLYXahupA0TpjLJjUvKoSYCpVzV61U0JLnVnIoB8QXNHGFOrhDxm
Ds2mAmtpXNjPOcjn6msdhgT3gsvMLnXiGUxgJW4jYUvv1AditMqDYytiAQj/oXu0jSt/jo92Mxqg
LuvMLt+lY0p/xx04TL+hqqIZTRq83TxWbufE14LdSr8VrU+jhOl550E07ZDludekgO4DEXApVoPe
5PMjyf32F12y0FHUFF1Dx0POTEl/9QNXCeAKCrkiKA3bmSEwpkMuvae+xQTHST2AWaafHCYTkO9A
dEQ8+F35pc+goZx5i0aVopmqieRaBwWl64nJ+NJ+jF2L8A5ZhBZJNmHMBCC1CFO+68c+AMjT91Jf
kUoUxoQFgPfHWKNKyRYbDiynoD/k9F0mBh5u7RHNNbcB29NgTpi9NO5K9cK0oTaufhn45WMPRsDG
xiO6OGfcg8KD3moMv0VglYqQSWf4pO97z/FCYpC4GdTjkQGbTk1EcCpt3gDL0fxHiVTn5qPRlFbr
ruqgbI23OW4tT6xnb4qxaJC5gyWABVNX9o5UMrdqN0KJoHowCLuoIRNYZHthwSmMiMVagIxnWBf5
tEq3M14NOe3IzEEPc5lFwP9rCkDOO5siqtwSFRaq6NFddXgozHSTJG72lpXmDOuHS/xTnCXphB6q
q98kUwxhX4hgDaxT2VgEBFW8q5c8QW+7MrmbWehWfayk4FIA2q6UDHO553431OE2SWdGmGtLCswB
28ZGQffQtYj7b2m5d+Qo4VXSw3fwlPb0vfIIVb1QuczhLxHAgV13xDK054Zrp4kDh333lOIyAgfr
U1bw2uB7vJToWZtbRUxLu9PS1cz9VCMfQ2cgeVtBGPMx8lSQCdcgHycsRSky9qsVte0vHOCJ8zCK
bEbQqcypuIvKmbx4J/aMDNsO+ZCHhHYukeizLi9GZZQ/iGZSxZ7cXNPGR+f6ZNdqOlX3AxL7+DBK
TpFqnQlYrbeuov0naSWXiWg2neMZ7wRLW0TptPyET4SiU6yt0Tqipw+wCkMERowd7JAy+dk3Bm1u
cUOfyMTIR5OciqCMM5LJaXKDACWmi6lKq6LxJ5F5Bc77gpJpFqvMJiQF2eQgSHV2YjqHa4ZM7dVM
R807OHBE0LJiNHmbBy3sFR+/hX3EADrxyDVxUBRSKmx/DWU2PuQ2Y2KfubMV9FsmvGFIpAWBTNEd
PqLW/4qVToK6i4LinaChSNHTjo1QP2W8Vy4vk2lMetWN7eBBu+ZxrcIBRfzF8edI3uqJKd5l6Esb
xiQYe/9nyhzOfm5G6hR0qRGMjjDDDBOuQ8OXKBZj17sL26H2QZmNBjEaYdeAVLNcc9+psCama0xo
57QpCdPLeLERFOXk9SzjnTzODVQhgtCflQ+dE8lRljinRlfBtwiXaba2WnNAs6YsxMtZajgb08rD
L9UsEEcheorcVUALVO8R85HnarqG8wzEKHjCVNDRauewbkxHvzdggJPNTPQEJJDey53TgFxM0pJj
r+a8rxGGYpsVz+wK040daFiEGaBdIo5LeDiYfbL+hgFQ+UZ32ohBOkjMDAA8y1/IB6ZzLYNhl3Lv
ee3jtL4n6dvdDdQCNxbC3VvDK8KXyNXjW89lySYUAJYCzaU8vYw0id8DtjfQ/ZEZBwdDODXebbIV
aZoZselT/ULSWM+67b75VRMsbM2AzhJXnmbHmiP8rWBS/BPyWPtVFNL21n6a5I+LiuGJ4F7xhA5s
xCaWxuYJmBMHGnICLlV1F98WlSJr2FZI27lPAv9JNaoFTc7CL9H49hkCS4Efro1hkaup/YWJdDxT
3pPzMivCGqh+qvGnYfWxt3VKOp4wJfD8PJP1HU7YiRCO8JdZI/h7qqzktbcTOiuL6pebeEVYAb8l
X/s6IHABH2O78quVuPJaxhA9qGvc+KaLMIofxor8wC1FYk7aWx/DXzVCRtJDLvQdvmnmkYH06nVp
FK55O7cp2IxVhYZlvk4UZiJdD3JuAYYr0FFrmXjhD7fBnLBJ2OHORSHpP9YtCrN10YA2LQMXSWXt
uVxMmdnp7K2KRPIeCze/lDZBG+s29JvmwASmxEXnl8le+suwk65o4x3CzNTejtSe3H9NRF8e0HBy
vIM983/FRKRxG81huG+YysQD46hh1veeMAo89/HgHMEHxSNETLcyVxXtdk5TWHQ+ljZrxBRYCk3u
Z+Qpj4QOkaRbQBUlFrAoqC9NaU72mu5B6WzConLlkakAlhWcYTSPq0mCDsTWWViMRaNg3oS054r1
kOXWDZn148aHRsme5xWBOs7o9L4OkF7cDVnv7DJ160cKo5ZOnjX2qGLTM4mtr743IHHqFZ/5Hbh5
jslL5X5wjzjSGTak0fvOwSuywNgaueoYoGcYnBedEXkiROM4QLXJsLZxGJaxqiN7LwN/KM+UDpaD
UskoAq4d/pTzt/49xnCssvjCjB52g65KENemwihgG466arfwwlXQeeYPG+LQu5FZBkSR2Hbfwcb2
YGpmdIjMSYvyzQ8s9MiYCDE9DkhQ4apDQsAaCoOH6Oy+kQ+u29GzqquecXEogtPYTp1zinIUn9vQ
dShqMoEGawuHoWPya6FfYx4mDecub7T4prTXVRfMNyq91rIz3izDauqT547lLXcqBvX4hck7gt3h
IOPiUkYIXT2RSNN2NonYhBEYV/Q17fdJUIsTXWuY8UW0AdveaMgxpaZCuYq2xyjfTZmHOfUr1zmY
l0xT5TYtuZRvGcyW18BKJGuQcKSLPzZjzE0iYXPudOr5hDsXYJk9nKIPqu+TU51za9sYXZhdETS0
V5fr2snkCqQPIQFNWI1QQkRwEhszeQ4rTNLfMX1U400VMzyjn+vm0WYUc4G8KIkF70zcNch+EiTn
1iUL7ay5do1Vjjc4YWv1nGe1jU25SZqgWDHYlTVKRfDqe+pz8m85jV337PkGlsyY7m71joQqN56D
1IaNoRsSjbB949JcgwcgnTAIq44NEqp4SRdvrMwwA+uemfOGHZnfH1RerS+pmZTF1kqK2mD+45oI
B4zRiG7IJjCcfYoEFAxnOsHQIluTrl3FCMc/LpfO9i3DphI6uFOdqDzmsJWBj5mYOtcaigTvDs9p
uCEGKBVvGgekGtfAfVKXnFpUGq+mRSNt05Swi5+NmYvKS4hdnWFsriP/jR9GOnSIiAY52OEYT1dG
X6HeKcZoYLQQjos9huUMi25MLX2DwaXyD7OmxFjrenDZdylJsG74tZ9FO+V0mbPvx9AIrji5UQuv
6LDrjPzYyH0lJcoiIofzyN9kmh4lRmZiLIE9xWGerAokWYRl+pj6KRtDARKCpPLNZI5xegnpN1Vb
gYGiPpAYqop73/cC/oKupW8/0KWeEKyJHO7AWyN8Kbn8T/W4piapq2uh+qI/sduV5XsS1Yazy8pM
tO4GwU6G/Swy6/auwOYn7kffmvqboU7q8g4Xgj8z6ckmBofcAEK0FKYMT13BhOl1IuNTbJkekHfN
ao+nHaHBonpGrCgmoJ8c01eBbDaZ1qXjEHRPhVUwxPVSpGQcVpWDVxQT67XAiuT+tLqk8u8Xbtm0
neaGn2lTQdN2kB1NKFA37pBIf8sYpCzQusVMO7cjiK6FmdLKh4TVa+9KtiFKQ+TmvzxCe7qtoZOG
w990/a/j6JdPLjOdbFf4QT9s+jRHqud5CR1EV0ONpQU4oesY61B+mUvPpwPl+Ap/Va570jhouoKf
xr6Sb0Ltt9GtTELnVmbcLbalNKZvpHjYVBBZ3+Fg8kZM8htSS3NcM0z4Vpp9GompCMVLi+EUU3pJ
DYjPgo497SbsW2uTTIu7hnpwEcAk6tUk4YZuLyOZc8NBNNCdt9QPW2tLH2M76yDCp6EaDqZgzA1t
ICYj22+IBoRrxwwBOmbNVsPyYXJqjqGHNmsK6bRqljEZRHGbMz8jrYRGM7Ow+tCEJE7CEaGXiIEE
AtK2K9Ow3U4FwbhH6MDU3YmjzGjdGnR5tsRsSDSRNkO2M5FzEg0k7XoizMtlIEn97K+Zcg/BStlF
Gu+A3WHsd9FaEQm2XG9XPFMn2CnXb8lObjgiVvBWxasf0YzZZkFlwDFkuIRWqaM3tlaB5AAWmVPY
J96x+nVIi2lPC9vrtw3O1Gw7q8J0DuxbJmoprk53Vh2Ba56nTMzQ9qL2xXdaNb1IJI8DKe2Gnr6n
OqPCn2sPLg2/qh4PhJgkt5BirOaR+xNg8WCSk33kyIhtxjcBaBIGs6ruxQqNt9S3CDdFffBcmDmg
8kh32UU6pDaUbSlw2LTKSG9SAwfFmll7FR4So51qnGoNAZOrIB2C5AxnPkPi0Pd1gnbBib8BAXAE
cFmdnDMN0fJ2Jplzvgl133l3cBLnHpwmTJ+Naxjeuw+uNl65bUqFY9WyyA/5xACL7EWVLf8lbW8z
5NInFlb/NQ4x+vG2D/mXJs6D5A4UQJgfyb9r510pXf8RnI8et2Qt4Qpih9T1daY7iogIr3GO05zd
gyugNyJyI2CVB+FmxqsHla85YxyOqrNXptnIL4JaACV219HtC6vIg6Il++3MnyFiA6CvsekNgDVX
T+AOh+iESn/HE2vnK7f4UGyIqagaXiI5vSOgItrSqxML8Dz4/fJ+6Fu3uWTa09mlDXLiFWcMmfU2
nKsejCal7HeIUsjuq7Jv32e30cM2IgZ64IulJQtttivM6cM87bwucfxtOwXQbArSRe1n2wWc8sNq
TISwzFMzfT8TWTJtjMGxm71s6Vrtg4ITa8Ve2RO9MtlBsKlFqX260ENFCHrNbrIjq6N5yifR/cL+
DSUQ6593F0kUSSjgeoT12gPTf8wQ9eiDERhpshnopvY/SrrrsOYThuBAS3Qb7W163NYGVT189mLy
w+e4N9BuCpAcxWkoja46MnNvzQ0jZGPYocmiL+i6Sd1cSkwZB5dEwoAiHoAMCkwsQ1owhgUG/tNq
uPpKkGK3NjPv/RSUdf/uln2B5GQIvgYNGaZtJeTeVZVxHWwZIFkBuf5YpFNz55KHwXqHhLdlSRCc
E/r1z4743YWHZiHJK6LIoNT3xUNDj+BdsQfuZsTmJ9ccmvqe+sG6dSLDd/a2n3NZs4Fn/izbJESA
N6sTZm0POKIYNy0j2Ce2M7FPE8Mqt7j0vS3Q3HIPc2F6aAbTxkZWgeqzlfeNbt3w1CSEvB+xZrnf
J3bjc2iNxlF20fwV2iq01zrw5RpTE/1JRQTmIWvhIu3MfnRcTg/TtzdNlainOhm9k1LYrdd5MyBF
TRkzPxiAWmz4ppm3RxmVbiuLuFFQ3N6OsAgENmU4nFC19iZX9MZLbwFB9+mxEo7P20Bg47o3oPo1
WRodEzVPJGki+lvhrE2/tFkG2lU3NldmI0XtvQJsjmreVXaCBoPFM5DUyqCXTmunX6EXJ5JU2gQ7
uuFZQh9q6baPUWwzUoBnCCWDjgChfxIX1M1I+oVsVthf+x+kkPkApRXEfugLprox6CSojctEAvdw
lk8Eh8pqprhTk4udCK5Jv8OuOgEdt607GvzhJclxQGMenN98PdlXElwROnC9dABM4lk58xsn6ZFU
vQwjHuNEtlWDv2VKYb6NeDnNAwjFpTai79cxZxtq4ABdDtyIFzFWB+g7s75MlZ3Va8A0+DYgujJe
OppjRnOEYrEs9p1X2vdwS+CaDoXcW1q1Z4h09h4Tkn0XwOZ6ySVRHUSDtDsqfvUYF1Wr9kEawrlo
ubixCwdO155FjiiXLgoqi5WdBgajkRokwKYa8onOQ9y6YkPSHiStxnI8jcYZV8NLXMDLllKXT/Wk
xA19vRafOESbFz3LmugyGTAYDBAzW8xJvKGqDwEOrXBbED0MaxPQCYHug5KUhZVuOLijEC494cA8
QkQwzINJ/4i2cTNnN/3S7eEUoKMk+dXga8GUeIAEPB7axtJfGLPCBZwj8z0lSuIYOZN7wNlUHTEP
ZdPWj3GmbXQxG/nRoWguvxoSUuPOrnKN8pLAUGdtNmELuZVbH7eCarCybZwxOjsgkSfXKQtKsPg0
FUsr8KBbVi3+2yG1DVJXpa552h23OnIs53GftvmgkGKnc3TGZTCH1zAgaulZst9SFriKXM0pC6Li
ArW+J7eFSTzdPIOsGNMP3I0VNOm3jHfz7Medc0ZdDeO6td17NFwjhRn/ramHAqGntDA0NzKjJ9n3
P7TFQg2rVk4H21vGyi1sCKJS8Thy4x+jmcBqRM/7oZ2xzzYkakV3dQOOC0JOFv+CxKruK4eOFwnN
aXsauvEJ9Ezm3JpFhiVkZH8nm8GeU4BPUIs2mUPS1K6DzQsTgQ6IhnZnDOqE0M5SxQqHBIbjtKlm
lqrNLCcFqcuct79OBmMoDgQLdGC6z+CZWIQChoQAJ7sAyK+I7lCGz8a4MZBY9vvZNnJuhobbhOUz
2k8r7TalMt1A7QATkriKcQ9hiu7qe19hUNGVIWFJkrQIJWxbdtyBu01qzYbrgA9TTqM2Btf0vr4Q
cTwXV4KRjeZ10mrgX9V0whlPrqWYhh5b6TPq2QSQQdp3JI8DHr2a1GMmCjrGRcYix/8db1y618sr
5/kdwyoYj9PaCJ3wMSBQg7oAdoQxnTzO7PwnA9DJhxKtHUxy3CEKf3qMpGuL4z//8b//3//9Pv6f
+CddPjBsdfWPqi/vkfB26l//dP75j+Z//uvxx7/+aRB7QMvVcd3lv39/f0y5H//rn9b/CkRjuPzb
gnfkTtymA/jIPibX9e//uv/JX7f/+tdB5SS2LQz/vaztaB8XHo0GIgQ5Gn03efTRYr1Kw/Lef/9p
7iefJj58Wofnksaf+YBw1dyh7qx3OltKa46q3e8/Qix/67/9XtZfPwOyVWRBkQ4eAiNLppfII2V4
SUgmHYFbjDvhNWj8qnffPH7GfJcCE0mPIP1kfxsVqYzge0YlqCZ0GngvcWOkVdmsKC6DcU+rtrJQ
FrU0Dleib1P7hZs2vlBq/yn5JgzLJvAl8EfpjTtjAsR3+v23+uwlMP/6pVTmMaQrq+XNWvwIJrmB
46YBR+od/tYHOOFfP8BwQ624Zzo/kklW9gOouCZlCooBoatXv/+IT141J/jrR+T5MELo8cdH6fZP
it7bmt50uyVHfWNR8a2ryCz+8G0+ec+c5Z/wH2sGDkWMIkn57y2G4X0WWvQxiexg2nD5/XexPnnL
HO+vn5CHDuibYJ4elW390tB6CQQ2j9PEwFeFyCrlgGELQx02iefZkeOFAA9iWwvnDy/E8jn/5S13
lm/+H9+QpnRgGyQwnsUw2tASY24dCtBeCRj/GvWRMb7Porf/8HU/+7QPe1BvyFIZfuu850MBJg4L
N0NLzPZZey916P/hBfnkJXc+7EV5mtVdZ4fdNS7o4ZEINx+Gfph//P6RffZOLE/yP34xrVuuAVS4
7ybnGD0BLlOiEduhSu9+/wGf/fM/bDwmCq3ZsSv3XQ8yjhZrUNc8+XXnmH/zKXzYBNpqZgiBSO0d
P0kHUYZxSVLg5koQyG8L+CJ/7znYH/aCOojorc5d+BBleNuZllF6IPZLb3//O33yIOwP+0DP1JRw
Y9d5lxGasnE2fiButLdooYo/HGqfPAn7w/JHh2sPSVqmDwyFs28T47sbBe/t/Pt//2d//cPSh+Zp
AcZS06NjCdAhEaUafd/Zgpn99z7gw9p28BGT11gE73nTtpeOS/pBIv94+f1f/2Qt28vX+o91QM++
z/2uUGfdx26zEn6sNumUlngVyYxY2VXS/OE9Wt6X/7JH2R/WszQnl/59YNxHJUULNRR4bUBjgtiX
1QQjDEdATL+ygdjjVMMfPvSzp/NhmYegZMIs6vz3kRyO8bml4kW2iqJ/3v/+9/vkGLM/LHNwK1g6
vTF/D50CD36jb/0oz1bVECAvrL17IDKPv/+kz36/D+sdUnddYCyK7mVJX5cUg21ZEEMoZgKc7BZs
DqKXsWxvZs7uP6ycT9am+LD0ZVwMKIxyPjJ2zSta+wTdyVTfozH40/L/5AGJD8sfiTG9Ex1nD3Xb
Ns+ADpPnmavIH77AZ3/9w9I3g15rLJDxA6HjeDjlAAnw3HUuxJDfP5RPlo/4sPoLjFwZPmAHflXn
brKgHbhLq2CtGuMGsJf4m9/jwx7gAXRhfabBe5CPaGRK5V1Abkd/WCSfPebl1/uPPcDpA+S+ydid
BW2A7hTUPQHGbcTKj6ye/Inf/1SfPYsP67/2UdEyZ+zRqZsJYk+lJ6IlkP06883vP+Gzh/FhsWNa
97XfIWCQcYX2evK+QotEUB3RGaykfvj9p3z2PT6seAUqG4dalDzGkZqOImyzb3i90j+c6p89iw+r
vHZGj5xoP3pA8OkM6NMtE4Efc7mgCKxj4mSY8X7/PZYV9l/2Y+vD4o5jsaDtouKBp09eWbg42u+V
Sdv+31syvv+GmPr8+fef9smvZn1Y5zBMSmPs++JBZDWSDlDFHJA2yTzVHx7+Jz+c9WGp4+8ZAfD1
+sw3wUhfh8hHG8l0k3zvv/cVPqz13LL80RNx8eCFtEhLZxD3pDj+zYPE+rDERRH2BOCI/AHCxCL4
AtYe6//P2Xksx61ra/iJWAVmctpRUktWS7a2w4QleW8z58ynvx99JjIsNm/1xOXSgGiEtQAs/OGp
t2oiRXP/gZ9wvq4b8wy9i/beKEHGi6Z9MtQJKnwQZztboKB6+etLq0qO8gg/nsHH+n3ugYUvzqYd
VHjO9RuSJdAKR575smplzpcWlRTwHo8zBeW09qXvBIY31sA+dWoEAJuVs9dSb6RYdwzomk3iNU85
IPGNMXBScXzkrHWUtHkjrw9KZT5TPStWOqTOYf5RUErhXxohom4hXlJhVVn7EW7nruUx7AZ68HZ0
uR+P5Vw0zcYELcwGGS50AlZmbqltISWEEO0wy0IzBGaMcx7VdOspebQ1kAnd4XlTbVtjehwQe95W
KX9SkAS5LhMJKTfwnmWk3ugET4Zm3cdVoEIhcL7kgrIWKBW0pUev2Zocdi4v0cWOSqmCxwGBjr+B
Glk0im/oLiaZdwQKUsSvJVL93SmdhhB8q4li8UZLhVUj3teihrjzA1uA8r/yd0gJZYQ3BQhoqFmy
4XgcsJoCTqL+8pSWh0j0aAzFxzYpGtFmEbA6EndllS2cWYWcanAfcwVu0k95X7l3/fQFKPTZcqC7
/N4qPSXdXe7hwoYspFRT2m4D+LrpXhrEYM6BVZVHMPjphu0z+3fwg3J/uZ2F3C+kpONhGiEolnev
pQmyLRWApf3evO8yHtsvt7CQaYScaZoIFo9fFo+1iWjHrukd7ytPNMrbdZ+X8oxVRBZ2wlF5iiGH
mvEecjS0nZS3hMg/XG5iIZUJKbNgVSAGaDTeOS8K6vwUbWp/EAfo5OVOydstSobnTgWwerm5j6fE
cOVkAkVFs0wNOo0ZmOGD0BXkGBx3NJuvvFt0+srte/7c3/kShOGfm1npVwJ1wz59svTqFqN4zKm7
nxwxTm00e6DP2UMV7b6ajzWXO/bxmjZcKXmEaNykoG5xJ0hNVYE6DJAmHjd5VigBNhJxGtqnyjf7
eLyyi1KWgOvediM3sReoaF81R7e/O4VOyarF3IU4ugPV8HkwTerAGVJMK738eL2jE/znuAqX5w/o
+PlT2SLzdBTFrBgOC8P4dnkUP05BCK/++X3keZ1GRejnpZ7xy7VKZR2W8Y1ncjZseErPHGtl3S/1
RMoNEBxDjAPC5Gm02uSLh8bfU4Zg2eVuLH1cSgvIDvLyCVTnEZoMsvIQdTT7MGkobO8uN7AURlJi
qPHWwkFAS548xQvME0oDCbqIFeVeVBN4KoUpel1DUnqIkbQCKcUwtYDXY+CQfiIQm0+qk6mo3e3l
Rhbq5EiU/DntGrJLKo/i+QnQFpxmcIDQ08D0h6L/5NfED4cfSK+p6PcYYETHvPnS5NWD0qU/L/+C
hQlzpHyhjFi+oMZh/9CBOG+mMA6OhY0R6+WvL8yWI+WG2qycEd/B9AVQLl5l5aTvWjToHgBS5K+X
m1hIeI6UDazMhLyHiu95VryBntq81ZhFY0X1oPnVLWBMdQaSU4Dy104LS0MmpYI0coLR1Gzrh+UB
l7u1jFzxdzEAn/6fy11aGrW54XcXEq3XdROJPu+cqmjeUIIspiesNjhu4dm2lraXxk1KA+2UY7sx
pd4ZuCxKo2Fxnq2YNm3NcaQ3p18Yvj5CAvs3mYz/ruuWlBtc1aqgxvrxW6k2WLHqFspwNRqmsKuU
7eUmljolZQdfBKE5aIZyTpsQAF4P+jDAHRL7kZleYZ3bQhwxwHkG0ResLPHFEJYSBc/acW6o1fhv
6pX+Yzia/jYVQX70lSSDO9ogTOuhng9T1Dsqfapt6xrEh1e7321QHytpcWFN2lIe8ZD20sMoHV9F
Y+YvXg8JFBhSdrw8rAsL0paShA+qLWqtNHgb8Vw4UHBHVCoOUW2DbbTSgaUmpEwB68bGXL0P3pB/
vg/Vzjs2tomy0OAVK2tjqQUpUQDl78ETDdnZCfPyKNp0vEsHyIlNA/T68jjN4/HB4cuem34XuBgG
2Kg6+/Y576i2eIhiQaw7ePZ8Q86VDGkrY391HrKlNNGDFRPgz4M3WOvNHsvR4lOkwU283JelFSXl
h94MuUAYdXU2vAbJPgxnkdmr8HG8rjBi2FI6aEuvcKlu2+dat+77yXtwNGThfo8TItC3aBQ+/j/C
dGn2pcyAYGqeQPMtzjAGjD1CNd2tVTP7ihVlK0t4acSkRNCis94hroWkVZkgtkVhTIDB88Zflydk
oQeWFOJjkCmKGfv1Oa4pRFNj7x603PyCfnm3cgZdWL6WFOaIVQf+hOfuWRsAnoWt/cUS9VsauLhC
Atb4fSMa5nLP5Q4tjJclhbydIDaN3/302igoq50EBpu8GPmotgYrZ4OlIZNCXkspITZekf7vbMDJ
HQ8TiAU4b3y5rgtywNs5Aklm7uKjoqhI9OrO7aT2Yn/560s/fx64d+mkRwk1xaQkPacoSoaoCmAH
jHAO5njPJjKM45XzIEU6W2FmW3o2nkdb/+pBaIEldOWDk2FJUe4I/EV8qx7PZRT921r9uAGOsZZC
5nn8IN9aUlA7k2LFlTKOZ29MyjthZ7O2fmKdweHmW71dveIurVQ5suu+ac0YFX64swo2sYOr/4rr
TFupvy183pQiG9CiGSt9F78NxvCKrU+1KwaODZcX0RxNH4yRKQU1OjSBFXLWO9ezSCPyRhCDMTXD
l9cR24x9Cgpct1JHW1iwphTRHsx4LJuM5tzqE3IXkwbWRh/iO7i3/cvl7iw1IYV03LCWIJ73NJHV
0ybG7C9FlE9tAW9i71p8ua6Zufl3oedBJ/BTF1o53uDgIUOeTDdoh4QH6pPZ2+U2lqZ9/vv7NorZ
sAthgLMG+eIes6v6tSmd/rr925SiWoOmjbtd3p5z5C83pWOdh5DQvvzTFwLPlKIaraIICZykO0NV
5GERnj4CrOymAeywTQRxdSU1Lc22FODzJcXQYqc9l575H3z6aWN0zTeKO2uYqqWOSJEdAB4tumH0
3xDUR0Sz6mooVvozlgjhKdftlTfMhZmW0YOpQGQPiGp5TifoXKrvoo5l/rg8FUvfluLbgMjco3jD
t5NeozrO80cMy29lAhaOBDJSMEayPDJbLf05/3IjNO9g/x2Rvbz/3dDkdN9QmclXVtVSV6TY9no1
UXtUijly1uVOmy9tnpt8v26cpIjGR1bo9kSdtVSV/oh2nvnZrdy1G9LST5///i6WcYpV2spNy3Ne
qYi81/kwKyHmyXWgKiwT//w+vLmgalun+OGQS0+4LE/PiPj6u8tjM280H+wRhhTO+Of0aCf0xY8c
MiRq1oheWGq1d9VhLKwD6ux2c3Ig4jQQGKzE7KmWe5Pn4DFpN95186NKk28EQdUUTam9hk7hbXzY
ZLsmQvP0cg8X5kd+TIZdpg+WE5qPoxViWVSb8Jd2RY3Bx5UNSAsgcAwsUVDveo3wGxBnEfX6/QT7
03y53IGlKZIyod57MebDVfwTKicgpyFLD7X1JR3az1EfDHDky3wXivDLOJRXJi0pNaIqncdq5MQ/
wdthsKtEuLQL3jkv92dhQmQQZdyaUQA1wX7U8KcythQ9kSE0YDbfXP7+wrFHRlHmI6YrgVLYaGEB
Smn95Pn3yZby1iyQ0Hy+GgZhyHBKK9C7pumtCZMg96a0gZ+5uJ9fOU5SWFiWqXBLglQIhcSLHzB/
R6Z+pNpjXbdwdTkvariThlGbnDF/aPYe4NA3NhQEJC7Pw8IG+xecMhSRrzVT+1N1uNyVaIBv4/l8
EGHdiNJAFVx33JHBlCLA3QH2KqJYtYiDhxwVWzTwvS6M9td1RPszAyOC1LdJhVQnkLAeLg+beKvD
TB5tQAC6LW4vN7MUF1Kc5ygRD0qdJNz5rMl+8Kl/tQcNr73wuk1Wl8I6rX3sX7owfPR8lcBrW9MV
u0kVY7oyUAs9kDGSad0aCCaJ5Bz6uXVbG6r/jxlE9hqKfB6ID/aqv/CRvISpekNxWvR2iGMUVh3t
f2E1FPVNYCaz9dzU2t7NpBu9gg5GpPwY0MVuD9jXaV/9HmUo5CeMskMMt1RRPe5DX53wFZ9K/o8N
W4gjfKNRn6aWDO1psvP2AZpHUhy9IMXOVNNG3d0iSZpkDyay4+wgRezUAebsmoVgs5F36kNq4mP7
zYBuy7MUGho4qW0onJTuI7hC/BGnGMHdGwNmY4zRQ+TVT4QDkv7apBrxf+hUGpx9aheFGYojne+9
KRFEvDVgy4czpFlywkrYTFoP1YtDadU3Wi3SLSLX9jUJi49LCctB9stXdaxcZhUk1HZC6u9RiLfc
FfHB56V0VQotUJEgEujRYfHVN1RVq35aQ68ujcz893fHOKOxyjiLxxEGdbcZquaYB/FKYM8/8K91
yw+XTnBegvNUPfiMC4V5RMg18auFLrKz/dUnnaVfL6UoRU0CHVfY6ZBh4zMZyDd6/cqvX/q0lJZa
IPdFoTfoB+jxYRjq27FsVvLFhzsEAyMnJL3xHIzZpoOeD0dluq9r/NIpVWRrj6wLv11OSGjd43Se
MqmmVR9C1UZe6ipUAI+18uUL9DR6O+V04Dp8SLXvrpWvgBzUD/Mcn5ZqKR0SOL5TMpk4K7h7Y2Nt
9K19h0TJToGmvXJKWliUMlrb9DJFdUU7HSCmP5u9Ql3RPOhK9f1ysC5MrSYFq4vlSD0rbB/EkB8H
0R/LuL0Lago2VboyTks9kCK2aLDzQ6tjOliWbuyUNNe2xWDgUo8U7soR5sOjJDMhRW6ZpK6BGAxN
5PAMDLiFe8C63r7WnXoftOYPVUv8te3t4yzxm7X5LgFpTRUEqcla7cJxj/jIbZ+vPfguTYYUwkbn
IL2hFNOhnHXj4W4mvPQHCg6WireBFZqvxPNSuEnxXI6DQLoT1Y12ekGEZO/m8cpqdT8eHBmgbeBG
xfXTyGZpOD86obvefkemKue8nft4f4+/8pYXVSsQjxgPxSuQ14UVJgO1c1S9HK4StIoyHG4Ilfpo
eVWGCKn4dTlMFhaYjNRukOBHHLobD6j1RBvXV3coCG0yYe+p/z9zTbpu75Sv2F7Q+QFeoOoBqWmO
P74PNz6K48PlXizMu3zFxo0s8fHJYvcZuu8johVW/fnylxdWrirFuIqlahQoJjNg5vm3UrEP6tB9
w1r7C8ZKKzX4pTbkIG8bp1MiYzxE+DFkSnQQOMO4xvgVzeBrriia9RtA8C624V31WBQHExI4/hG1
6KcmMFdibmmNSrEtUnSrNN9iBSFnLJpdJO7scCXDLs2rFM9aMUYoWAQcXPKMh3Mr5QVN7ddWzbxT
fnAskjHWCCLGaTcm2hERiBs/sp+9sLvRquZz1ISPemvcRUW/u2oZyahq2/VB7agMko7l16ZM+9t+
wnq7R6JDM1dCeWGwhLRr84wWVHxxPMRNHv5E5KXSsMwtiuuOYWJeve+WEO7QmKchqHLIjekVZa8J
Y2qgj5fHZyENyShoF9Y+Gp32eGjiWN1hSxY9j1H9vYm574a8bW+0okquW1QyEBqlOk8p3UAcvAax
MQyJcF+8m7Akqw6XO7MQETICGupkgMESTtWh46t3+QwtwGkl3Kumnq6kpaW5lo7bsZnqEZBQIMMN
1qpiKJxjl/drB8Clr0shHfr1CNMYbyZk/729NoXDqw7Y7Z/Lw7P0dSmo4wwLIFMIlJQBSSkPjjfA
nxiQc738+Y9H3/wL7DxlqWt6DE0KHmmLSVp29F0eJTpvdbUuNSEdvcdAGQr8XcUBj7aXUbe+lHXz
+UpSm4b6wJ+RZhmY/JZ6zT2zdLSzxVEMgzacZdYenj6eANOVIhk01ahzH2FPg0zRl3e1F2vebTup
9lW0JnowD9y7XGGNgz3UXDMPng5pZqy75BYt2mxlhuff+XfeNmW8MkUWtNDajq+X9pearf/wvxiD
aYhAWmRdlfBMV9qW+ygvsKpF/SSOxSu1k38xzA1XzvVLUyDFb685Lld8FmmsUKjAkQCZpbAdVr6+
tD6l+K2dvsezNeXriYellRp/8UHXHCFcr73aLP1+KYanUglSIJXqYSrU2R81UfaVpgf7q0JYRiaD
28fTmBrkQaBBetQcYKGGNl94sGtbWUMLHZCxx2GdwuzKfXEINSzHjIgHcLPSEHS/3IOlz0shjJqv
WfWm4pw0d3T/yfMK52211t3zdZ+XIthTEWYDkOOe6hZ1ZM1o/eH/8/mF9eNI4SuUsCznuunJUHur
vUN9tM0OUauJ4dCovDde88qjmc48eO+yBPrtYeyavX1qRaFRabZxx9vWQPhXSgBL3ZACmBKXZuCv
5pzi0Xr2OvwEMB8sD5UBWvHyPCy1IIWxaDrXG8G/UhHkoOJkPh7KTWjd6im+Cdc1IcVyqWgoKpqB
c/KFH9y0A/ADU8cxYDJSsbvcxEI+daRgxoN44gF29tNT7S9pVNyFcfXWTcZpiNaO2gvxIGOEe6RA
E2+I+1MaR9iBWTbCzkkxaCu386XPSxsyVog2xtShA1MzwzI3MZ/NxLeOl4dnYZJtKZY1fMN8LF31
g5fk/4wpWkJa234aMvxyLzew9OulaO4HiJ5pZvQnD3oHJrEUZfEi8feXv74wuzIwOEbiccBLVD+0
RnFnKeTSUkXIsHAekEG8SrVAM2U8sADoU2a+w44DpnUjvNT8p+oq7VMW4Sp9uR9LoyRFc132SeOG
rX4wRHH+vR0jBriSrj+u7pgyHjhsjBzPur47jVHbfv6Nc2hR8sYwcjrinRje9l3tPPRR91TVzr+X
+7M0L1Jg98lY5BwxtIOTh4iYpa22NwpIgOhFB0fecOw1NtHSwEnhbTVUPxHf1w99nP+MjbLcVU2w
VqBc+LiMDMZvGTtBMxhOIpji6rnG79BHZjXGE34l/JZakGI7tA0EDYMYv4qu9fPN6BXWtMWm11rZ
hRbCW4YC12YCmzjup2Od5vlhrvA4WpAfCv5zeaKXGpDCW7jIq2G7a5/iIcf4F9LbrTHm5c5VeF69
rom56Xc7KbaYOA3YOWZGQVveaC7EPWR8OZxBNLjcwtIszH9/10Lr4jntxaLH6lphaql8uuKEnWSV
/brcwNIoSeE9ig4tfrioh3Y2b609bguzg8ApqMo1ka6lJqTdGpFMFbOCUme3jmDodHF6GBX1a8Bu
tL+uE1JMa4GtA1vnZuI7BtVgRMc4mCkYiVsb7KLtNarR0mRIEZ0XNm4SMQcbA4Xn715KrR4x7uH1
qk7IkODRKwecMpnq0sHzC7GDpxF/+c2U8Jp+XQtSSOc2FZ20cuyTF1k/UCTFci2P482k29fV28Bk
/rlcQR5beGSSTXENegpTDgV50B3spH/CSODr5V4szIIpxTXi7njxRIlzcjzfu8EQWDnZk9OvHArm
X/rBJdeUQhoTO4QMNXZUYRV4LBaovaMRo+2yWucZDvtofAnxar2uK1J0G5bQeGZKhxNS20OERm1T
djuTY/OwssEujZUU3V4XZxW4jP4Uhyirbx0ez08Rrvdr2lILoS2Dgo14wnYYR7bfR/2cvftBncwf
GGFE150wTSmy0RdRbZHOF15De/WdSX3E+9Rbuc4t/Xopnnn45PJvUy5xxvQeF5gRY2p92CtOkVzX
gowC9t0GeWjbFge9QgXVwK9sR+Xws+djlnnVEpIlRH0LTWMcC41DO5o/UhN7vajLrhIw0EwZCoy6
fTNCBrVP+OW5ztYQfo7o8YTQOcLLU2Ne2QcpossJP5zOmebKJClwa4WWuqsSLnXXDZEU0mPZWhT2
7P6E8aBr4uXUlCHOTQ3tXdeAFMY8fKWhkVbmEb15aHlppuTpT7cAsLcGOphH4oOsJGOBja4MnDEc
ydwJEmuImd+Pk3WukazfKJF7XazJkGBPdy38rFBv3/D0nWxrl+pYwLvn7vIoLUSbIYVyPCgUw7Cs
5PMFuodjPYw4VmFLZeaNuTITS21IEQ3l/Ld5ZH/6DbjxyjHZ1faY3Cgl2L3L3ViYChnFmjcjDrke
LiVjoz6GVfKMawgO2jqS+NXaglrohoxkxZ+tmU03ulMdx/bOb5TZYx7ybaescpgXdgYZENYXOZB+
5A5OPkyz7+hhqTgbmYoRrMz20velmM47rEw4p9qnEmc9E0v3Zggfp1aUa2+UCxu1jAoTfouMbFWI
U1sn9ayp5eDAioE5Vh/tPtK15KYQcBUuT/p8Qvog/mRIax6hnI1CujiVwPuecc/otiBB1Z3wgA36
7YD7nRJlW11trqwly9ix3Ouxjxgrbi9xU59FWzm0U3ZbmHvVmvz00hxJB/OWZ101MhTz1AZOsvXz
1sMZqbNX0snSBMnxrqZ23kSuhau4kb/g8PjZivi4P9/rRxfhlv+HbtdSwEhxbxTmgMOcoK1BqeIX
K9OQAfdqFaAQCdKpxUqfFkZMxpWFGuJ0ouisk18X+Cv2WX00fbvdX15lS1+fV9+7yx5GPH3fOIp1
GmPrhyZwgKpSXhgvf3xhiGRwGb7QwdA7uXXqddjQ3LWrTaw14tDpvJNebmLp90sx34dFkWAdI06a
Pb/wtmYKBhZ7prUuLH1/7tq78TGGSZ0tXa1TyP1rg825clvp/pUnKW1u9d3XNWVKg0nFpiHP8BF+
HkozTT45iL2XKw/gSzMgHcZxwcOvr2rNg4cN7smP8u6md0PtwUy0NeDS0ghJEW1R08QGNbFOmqKV
FkpMYgx3keo411XFNSmm66D1xzGNBZ5QXXSTDgNlRiNso4cuwN34ymUkBXNr5TZpNrRw7EZ9OcZm
59buiuK6IJMRZWOkNEpQ19ap7rX+P63poUq6niuuK9jI0DHP7HQL//buhI8boE3sbjfauFpUXlhC
Mmxs6vqxdwtfP2R5ITa1rQRbsOk/sOMaDpdjeKkFKYYdLKWsqMisk9EHmFpqinlEc6vd6ylE98tN
LCxSGTVWZsgJ2inuExgr1Q91kXaAvEJ9ZfUsdUAK41aDxpsho34KB+y7vK6qX8Y0GPc9JYOVJpY6
IAXyaLYdRjyxefJi9ZjXCKKYcWVed1uRIWNGWTVpgov0qbaauNzkmIO326jskpW669KPl0KYM1HS
4mzK6Ne5eVcq+AbizLLGEl76uhS7wh10JysM81TqSo1No2bscQC7SqAEU9H5HeFdigYUqHpF55gn
jaLew4hD6L1jGs9XLUsZKxYmldCRumBgZkyagO1639l993T56wvLUkaJ+RM0eS3P5kXfjvm2FL5/
cnln36pDdmXilKFiDuphOEdbHInz8F8truvjZI3RNUR/xn7u2LuxLysXDwSRaAeEt9SNPyb5wat0
QYmsurK++hdCTDMRJ0AD6ATAJH5B/bGPtlM3Iip3eQ4WTqQyQKwODYzuKyTkkH8UeFkjLxy0yfdR
bz4jjmjveP1JV9LoQhzIWpk5TvJ+FwrjpFFWwUqvnzT91g4LuEaX+7LUgBTGaZV2rZdq0yk1ek5Z
GqbWyh3+J8pV9GbmW4rk0jH0ZvAq44SNn12z16imtU3qaFoJiI878Jc4Zgx5Nol8Iah9hu4XCznh
fzlEtO5KGv043v4SxVRhOJogS8Rpqmt14/npMxbSHj5sw0o8LP3+eZG9j4dYQeiuaNRTiyfgNwi5
Fr7OdngdYQsjPenzWQI9zFQnTlpZW+78ArDsrgg6M10JhqXfL8cz1pxNlBbmyQClMdoI3+ISeB0Y
8C9py1C3zCSvPRYPIbWpkTvfoBnfPaluolyVrg0ZJpYHvls1GkZx5W/DcTBE6njsYOaqV0WY4Wp/
zkDvNXpsK516wlMo2uYUoDeZfuV1zHCl+MWUMDCDMTFOOOOZG29QkntVx77m/3GdXAoBOYJ9x8xQ
XKIJHKLP3jR5R8TD8kNmXyfWof2lZZk7mhUXaawdxlCxFBRgk3HQdjE+j+G3INSy8MrJkHFjVpBZ
Rml2w8lJjMb/lFokrA27XeZ+u5xP57j6u8JjyLKVONhgKxeE1MM8/0doFtbecPrhR1NU1LqzOP51
RTOGId/CjaRx3Cl347OWBuqXsppdTIr4iwFs86W3u5fLrSyoe/MA8OfarRwj4eUkVH42RaLuRa15
u2poPpslfnkBuk9bXEHq7aCM7tZ1s53WuGs1pQ8XHR2c//4uLfYUMfDbooOcdcz/CZ+kwPAwmFsV
EftwqmhizmjvmkgDp4mV1A7efNN6VpvEgf6Ve3sR8agSFs7aKX+pGemU79ZgaLKeMbSVKkJKEvF5
Naw3v18ncj9dO/QsNSOlGWtoqy7Q8uFUdW20dYP83o4NlF8Hf4/J+spu+OHJhyGTsk3ioISY8xT+
c3K9G1dRyk3T69ukaj5hPoh6jJutXH+Xpl/KOT0GQ6OBqNyjBvPZ2fe4TsaPThn28VNRZiEP8pdX
+Ie7l2HIt/gapmSfVh0Pm5MzbAvPH3atEF+v+7hUhxtwZe5MJYzfpjHX063WReknk4vYv9d9Xjo5
gDYyUhuv0JcxAFl757i9pu4x3Ix+XPd9aeGaWIs7WjLpr2qde4+F1bTpfaO3abZSBF1YsfINlaN/
1I+el77GuevOfvDZNpuxVEiB3ZVkt5U1u7CUfrNk34W5J9D9qpTGfIwHqOQhU7LJG788otp0vDxQ
Sx2RFqtvD7xouln2aleJtR+MWcXHgukfFeqPuFCuKosahnxr9TE+t4B+mY9UdN14I/AXgh8vAnNl
PhYGSr64OpMW9LUdZq++Zz03jWccAOMfirZWV8ZpqQFpwbajmjW5mhiP81FxdtAGbWtEe9Uu2pWi
xBxZf+2+DNE8Q+/mOnDd0a+cOnvNgqh/jkT8r455HI8svgWNpBqNfW1X487P0+EanActzn1912I6
zLCIfkrfnMp6rn3xa9RRcYlj5yFExRPJRdu/bh3Lt9o0nZRxiBrtsXcovPcBZ+EYvNJWL4aXy+t4
noePRk8K+GqkAotlQvqWuea0ERnyC0PJTSRz0NSqOxayPgxrkI+FzCvfbHnNy8Jet827WsHaABdR
e1S2kzFNV3E0mBlpr+oH16/aoQ3eVDd7HmDi7mxoAiuTsfTrpZDXVEXtWyCzb1h9KZthivRHpfDD
ld3v46/rMgfKSLK0EjhKIMRc1N0erkNQv0SNl3VXhTqYiz9XrZ+OYRnYrfLKm4HGnkHdTnXYwKli
X1PhN3SZBKV5bQ4TQLMfc4EW2E4wHToseJ/D/ZAF9bC7vGSXRkoK+DZJuyxo2+ERU4csvcMfqVKJ
dmVa095YakCKb2vQR3vo2vHRavpPmN4j42hX/eHyr/84IeoyE6oeOoFYQ6r9b2tK2+4mhKqBOLa6
XqxaakMK6hr+Le9po/GIso6/yxPveynUr6bXRytZfWmEpIMnVFL066pYPFpp0lY3yOPk6dZIA8A9
142SFMix6isKdk3GY9zjtgKdrt+UqIJuJ7jWK8voN4/979Snu1I8h0I1C8PpWK5ZavuP9ZAM/T+t
bWb9eXD0AYOFsQo65HTr2ike0jRLs699EVims7Wg1qbbsXZU+5tbY5D9JjiMD9muw64l/Jo62jSJ
jerUo5atjMjCkMsEq3CwFD49b6QC0+BcwwiwCytjf3m8l74uJQfKIWXtdSJ9VY32/reEMxKmzZU/
XToDpJCQEpTCxkehqagmpV0dbjNTwK+67sdLCUGEnWYOsWo8zvahGPLwLIoY5DW1OkOXiVXKWDc5
YIr0NQjDdFuMQLN482vElStdZlT1qaIjBeWKR38cXO2eF1EtOSCROsvvFkrdrtXsPuRL0A8pJ4RA
DaJ6SLU75MCxehP1Axyl+xg5PejU2SkfzHubP6yTJRaSkKP9ud84k6tDSh77R6/quP/a4piGlXKr
8oaxkkqXFq2UJPLeAUBaiP7R0KFlWpOp7gZnTat76edL2WHmhDlGX3Ly7nOsAHjY0dW63dRZ3eco
G+Zlsfa0P3/xgzwkE62ySJBbxnH8GQ9OjKuKqodtEG7S0Isi9xRYbhg/9zrujMWuUmK3fRzzfKgN
yoqlpZ5zj/2w37mtFmk3UzXV3pc2qEXnPtigcsYBhooRFkc3dGz1qYt0xfhcsQdpjxh3e6W7Cadi
dEBmovP2OCqIEym7NuZO0G8KM8iScdPGTvSWZYr56jfV8AiHVAsPecCQbybkEcJnu/Ps9Mdg+UML
y2PS62nYZK2bu0dT70b7c8eDVf1QTJkuoq3pUjh+UpwmVT+FXlgmyCt4WvnLcdU2enV0Lc32YBzM
+t++DNHks5RoCt3vvqkMjXPglpIZ+tGNU8Nyb0Wsl1qzco1YiA/ZtCIH+D8VfjD9hFMUbwPb/ZJi
DAXhVz3amN1s1Cz618cvZmM1kAcvJ66Pry6QJP4MkRrgg0XGmah4aMK4jTWUrW4NMEI/yqGZTOCN
tpW71d6xVJFRe7EQnbvc8kLo2FLK7Hk5963St+7CMZse+r7Tb7XeXAMjLcSOzF9D2S7oRUq/8sR0
btMumD4ZTa1j0qDgZXK5BwtGKrrMXxuLerQ1M9TuRBTe/CZz/jZw8bonwzJvayyPADjfICn0Mlrq
djaaTPxgrVTJs8lC1Er5NJ8dIjCbU36EYnK8u2CkHvvFHrxASfaOofTmsUSaLD8ggGKVJ89JfGOT
mHHmhJtu8MazmZVGde/y+G9tlc6reV+yyAI7y0+betsPeuq/aLU9jXd+xXPF2WozNFpS4dLtlz5K
wzE6jlVuxbu8qZ3pJRzTaDimDY7K+IKHQ/zT9Qctu6uCOusBR/doQmw8rD2Vg2h5YPQ3FF9Ybl4P
3XaLHgy/Yxoys9f3Uex36S+Bc1kUzma2g3uD2IObPXkxxqfPfQN0/yG2Oq4RZTX041ussh9+mhpU
EV+cuK2mbyXShOODk9RF9l8N9A3pSL9xetPc8IiaYfAcBUWmPI6VoymfA83kJV4vLR/bqiaK9acc
YWdjW2WN9jntlPkpd2xif2uJVFO/BP0Qhv8ESlyr926fBO5L0SsVRp+igozstVXoHU1rnKp2o1pN
49xa/FseMbHXrV2Bh56zzyr8kYDfKbjvuBx5qm3WJm30yQZ0MIPPSgVPqFpVbv1aGeP/rEKbio2V
e3X7qFWFq98jlNA5By1Bze2YhYbp33eIOmIAH+uaod7wXO8qG3pi1m+IuxpFvBkoD9X7jtzm3EYl
lncPfmd32X0GLSjdWHrfeMe2zuP811TYnRPujajvqmOiUg+vMteN71t8L/KNX3PiFtvGrjXKsIaV
Zt5bVo7CfBJNPyHE6iVh5Bx0KHL2pkmB+Nf7whuMfNr0md3FX2wD8sKTid6A76BREY3duQtMmzqZ
EYUO42hNoZf9LLuUW4mX20a4sRvXtf8b8Uryn3ozMvW70XejN9ZRi/FO69t4r3ihNTUHVmen1995
G8+Mr1GQQsYMVd/ut6NXN/jyFrkLYRLXDs3AmcxVvZ2OF0Oyw47Gi/ddG2ri6PT4JtyGglIzFQgX
AVXqEk11P+H1qaqbJElQnNlmaqCUd9WoeY9Dm9Xd1gv8rryLrEoZDl6r5t62EvH4WTfHzvmmY/WG
1NfgO8ohwGXFuqGoScyhJDPlX33b0spdpvipvwPF8X+cfVmTnDjT9S8iQggQ4ra2Xqrb1ba7vd0Q
XsZiBwECxK//Dn7ii2jLreINbmZieiJQaclUKvPkOR09Vl7fe7djVxXdiXl1W9e7Gq+Fo+gADzoB
oCLYPmdhk92NKFby+6gH2+Ghy6JKnZsULOs3rG58egxczeW5aNPmmYkI2myVK/KfHS7r8T0Shwla
e2cmlwPVD4rdTyIP1X3IS2gP7VCmwhFWdAbteFg2rHmsQfEp0LQeSpqkBzo5gUQJE/CQPU5dQz/E
2qvH9yAt8kgEJxAp5ClS8N2pfZL45IW3HZp4dlCxHOIJOmFD5GBJGhqf3Mph34t4GIrHMKBx85IH
TRAdMqki9a4ui7746FAfN3oJPrvyUjRDTd8hrp+jj5JMVXaTIanefutq3YD4Z9BJOf4ugKNOnst6
1PM9yFfdYJeGvAhuAimEcxRYYHpIQEGZ3RS1FuwA0GqNuoznB8ERJsXSexJn0gH5tif4jQDFaXyb
uxWr7oIZcu57dMW67e8ob3rnHsKNIdSTmtQJk11bNGNyP8fQzHxSoZ/1t1WdVU16Qi44ab8yp4Mq
t8MHgOKLlvKXuPCGL3PZhnG6G2vVxYdBV6o7uC5Jpi/4mlJwqX2KBN8JfLB4hR2ieC7WUrC2q9iI
k8cwnjwqkvZSziNqbRD+zGuocCZrZUPb940oWYISuip74jznSrf9uURPINvTSYbxtsxVaETKAGVn
3Thx9xJ0TKM6VFYZvXdAUxutPE7d5U59I0I2O5YhE1KEiCTKM4H2IDCR8NoiFZ9TglMT1Q+dSm4h
9osu+SxXu3oMf6Weuk2gYuoEfFv2zBQ78tFIC3ZNPl18FwkJZHGcnc4gctSraWNSxexqloqmncOS
+aJSEb3Ar/PigNtnteFuie3eWkUj5sOlHxWtyoYLm5AYBYayO3QFHw8lUfJuyoeP1wMzSyDNlqDw
VXacgBAh80Vanrlb9Ds/ml54UT/JLvm1xGPQRUWGU72rFhD59QEt0SZbDv6rAWuhIpYhs7mw2vMj
C+EzAM3VR+jbrenl2ZbOCPZSOld0ytLhMs/Q/QjL4JD2hTplnjpExFnL9r+di/dM8aNSulAkTerp
2a/ARbZTccEg3EX4zZi34r0owl8TZK2vL5rFK5haSD4vkykBv+qFD0Cpsx0LfLoYLyfemj637SAY
fqHELDxvbMk9IelFQDCZ1/7Zzxcm9KS+J1UM44H8SLsqTmo5CGYXdN3P0dApMlxkG2dHtPX4EPhF
X302rWl5WsAR3r/ySHkZN31YnFkJ9hiVgWtNC3kPwS15EknwQAOlD1KjQ6VI+FOBAHZ/fb8si2l2
R+de6egiYsM7hG9RCdJd7BbfxQ4As7ddXfsodeKxP+MNKfzoboopkION77QuX/kBlgNjtk6PAGU5
cQ5GP0pA53gTezpO7rwkLNbKK9a1NRwHGj7SKg8n997voFmQju9UyJ+US/cjDx7+vOeWZqnJLffh
ws+3bV0N54Gs4TA7NUFPBQ4pRImA1gIT3f4PHwMrg2d/5o9ZhOEisIldH9Ji5oHpTJooU71eVjJ0
8YYbXLyJS9wowY5lgfvNq+d0xpMQaukbt86IMGoRO64U3EWpJCfpXiSkrw9ulQJAdH1GtrNhhBgp
oG4FMhTqWSGL7OyQqQIEqnGps/H7hifJaS2Qm9YzDBu/OW75Qnm7qk1vMS2z0Voy3+/zmOkLkBVJ
yHeSIrt+O6iQRSDxLQZ/uoNOeIb2XzKObfAlrZpiSHeZAtnFtujC7MTmWaGheB4OF3TukaNGT9qB
gxZp70a0PlzfI4tzNPuxR+JBooDPI/LMRVvgOZ4BNoLkQTC3w68wCuPm9/WBLMfbN8KMkruur9xS
XWI0UbwQpy8eeIl24D6Z6j1yFMXZDYdhJfa0DWb4DDoPwyRKtzyrBm3Hah7fpQj7pCyz/airp6H2
VwayLZ/hJ4QsvIo0uFt41gCfxqJ9PPY1CB2giXB93Wz+z2zUznMvdKH/S+795aUs0ICq4esYIxfk
F27FkNzKsU0Pcx49unG1kn22mK7ZuO3H6G9pxSQvMQAaGmIrTu7tEz1H88oAlhyn2boNfQ/gRrmb
n/8IChIfL1LskMZ7CnUmFMwS9tB49Rqrjm06hqcom3kg6HhPz6iWMbHP6zydDsHQhl+vb5IlEDQ7
uEe59KHKtL9A7GjGGz1ScQhlGqoCJBZGSkFHfKr4LKq1KuWbyweUrGFNHPTo0vPBisK9GBXW8TTq
DNvkD+//sKPgCb6bq+DD9dm9ecgxmGFNrHDLKAdT2LlzebMHgbr4lA+Bt58LIl6uD/HmBmEIw45Y
AvQP8j6g3+snfSoT6CtlWboCzLH9fuNmRYGYxV7j6LNwIE6E5wAYmzLkVN2tdEHA0f/92Cgn8Mei
UIdAtlzkSiJgY1gIbzON4CrctkTGbap8gcSkCuez8Mb6vUbLz8+g38g75ZvMgVA7LwoQc85nZAP5
HecBlAuH+GvLV1E+ll0w61mUi9SV6eSehEYboIZI5f4PIVuBfNXNpiUyizUxNLTCcczmsyxrP3yo
OWfqfV8jgXfaNsBy37x6U5K5b0pk39wTgtKL73jAxc1+t3KXvOlEwCZh2HQaaJdSvLxvtD+kh1ST
5clQtnuk1tqzV8ZraowWWzPLMGUBDhk86FxIims8B9AFohFR6Pa/62tk22fDlGmNkIzlEfYZ2EGy
cFsO2Pq9s0q3Z/v9hjkzp0zI7GKXfc8ZD7kOx8vCzvVp2883LFn2nR81BY4pWIO7U4wM9GkQ83ew
gwYreCjb7zcMOa2KmTmR756ww3onQ83Pg8znFRuw3Axm2k2DxbcdxBif/c79rVnw31jM3yH3/C4W
zbjrqHffp4B3bVosMwNXBkIRP5n1uXFn6R6icU4qvfNDJUPEQCqEJsj1gSy2YebZUIUuo7Jyl0Ml
vsV56ZxYUbNjIYaPE10lELSsnZlq6wBz94BKic+1P3wh+U9RgQIETfYHFrOT28EWpxKSWten9GaM
Sn1mmLvsRdyWuhtvcrlkL53q08I9ProemjjLfQQBg+vjWOzRTLzpuPRUU7BY7IhT0bOfBfQYzd54
F1EUkq6PYTnSZq4NKZUEQU5FT+jZuYs9Ft8lY0BXQkXbxw17B6wvXmrw3ployh9LCAYDAlPwZCXl
9eY7D/tgGLwoZhXToMf6SNbcK/AbHAkAXruyglozypkHlKwBSY+Gs0NWk5O282z4AAYv2aVDTE+l
RL86B7ljGkAac5yrm8pFA+n1bbFtvRH2oic1C9Xg0xMIOXR16MP5P+XPUBkIaRNuC0vM7BqE71oy
zpMG5a3bvdRhru/cJOjXEjGWzTcza3qYuwl1R32uBTAi6Bkt3fzopGDWWDFD2wDGlZ7Gy4Ve+Pqs
AoWsmOLpKPe8DLOf1/fA9n3DzNFjVi4FXe+soay813VAwQNY1e+vf91yjkxuQVRHg6pOau8MVLs4
AfNaoFKJdBgKZS5E4dzf14exHKRgmdyruAfK3KogLjq1xVRV+1pUP5FGlQePbOQERq357xGEVDkF
24t3jpX6gTKoPg6k6k7Xf75tDwwTV1U5yjZx3HMZl/O70U/z3wUSpXfbvm7YssYjrwKDHX76wioN
wuQDWqLENu8dGCYMGI4PYafEO9dZ/FgyNGBIJuk+86S3gnCy7O0/ea42qt0SvdinZQSx/PJmCL5N
HKCJTetjZrFAVuj4IU3hv+XgPegS4b5ELXab/ZoJrFxMM9oPM3hSSDzsaYpSnydW6QotJ8fMWkl0
gedRFNEzRDbaY56G6ReXrvao2L6+bMlrswIyaUrdiZ5UHiHPS8MyJHtH5tMas5zlbvMNuxW4khUv
mggHf3hXet5nXWkBYjHQz/ftow/NxF1ZdMHOjdcKSLbTZNhxKZGaQMdNhFQOoxnQMt5wV894gO+G
LFx7KdkGMe05S9m4VJIFyLahKp32Y3iblm6NlA4KLtdPrW0M06qJ50Vey9mNRCVxX3McKQDjwFoz
V2tq35YI0DdsW81+pafSpSeGMNZPXQ9PSoaLrV5o/1wUrG8HICXX8geW0f7JUdEKtTW0nJ8Yvg6U
1mfABlEwz/0PIP2e917M1x6YllNncg3ygs3IUqsIjc9BcCYRMESyw/kGoPRDDkZ/1ffdD6YgupoN
/kqQaLkITfJBGfWN2xZVhASMYk/Q5q7zQxxDPxAEqTI+obaxjXsa6rt/G20mmVY4E9CEyqg374QL
8MmOVbN8mGZRf7p++mzTMTzDAn4aSsDaTnKopu8hroF3DQ+99jyirJ0+jn4ZrEQQFh9k8hCyuuXp
NHnklPkJfxBtPDz4ofPl+jRsHze8gUxbELBPSDUAOhzdQ2zX2cfoIFi5WGwn2nADueKA4ROcszRF
3Wwf0yJ94sA1kR30fcmHkkiowCiHRmvwWItP8AyfQNFVW48Su6LG+qsG9zhqkE5/Dj1dv2xbMMMl
QOWkbbMEyZM8AJkGVE489+PUR+EaYsGyISbbIFTAhnqoZXTmQdJ84l2Y/YYajHdz/ddb1scUsqVT
TnUMvwkQKYSvboRT/mRhDxRJO+nD9SFsE1jOwqsrU5UcKEge4qVJAFQZO7/Z93h9bAsmTJKDuHaG
HEK2UDdtQvU4gMYeavNevNHWTCYDNYKhxgVt+QmmTMihTjV1Ps8oNHcrsZxtdZa/v1qdmjLAqwrO
z3GXO59ZvgiAt7xQK0727d6oRXLn7+8zHjUB8LpLG4JyLzTuf3ABAYo49L9BjG88xJx+1H3/EXWc
Y1jWN4Df3UTcjXbFLPTOmYdTkhQfln9vOw2GB9AhI5NoZvyeWlC2Q6tkvdAwb4xcTY4DqIcMqsDN
D3GmstjRJOl26GVb60a3XJPUsHUeDWh3Tml4Zn5Vnhha/hZQJDpKymxXBv1R9fXDMD+DeW6Nrcpy
q5gUB34MFg0AkumpS/zsO/OTXzFH9DeyYnpwANBb8ctvA/MAbF7ya6+OIYujMQFjAz8zhJ2xSrsD
IOtkJ4P2EZ0h3o5F/jddBM8sAlSOpUN2MyBJiebEByDU17oobJM1PEXJZdKBO9Q7gRVKnWWWwpTL
uf45T7I5gsok20QcgdkuP+DVbLuGdOBakfONpt5nFQz1HupRayg2i0WbzIZI3IJqpYghV/cndI/B
9X5w8lX1N4vHNkVxwTQ4dFmjYUBgZOxu0rn6KnMwF6CF8Nt1E7Vtg+EyJDgQ3DRbOpe4aCHBw7/q
AWFAFgHjlchNdXjsgeEIHFz7oDKe2xTiFiTd+eBvzqfqJ/rd5GHbPIy7nwEC74NUHvPweV4fytYb
gD+PH8dgiIGtzleWy7YhplMIG79q2mW5lM6RBvbT26klD1kI9NH1iVhOlMkdUTakjVi7bPniv9MY
bI14ZWzq5UdXhGH6dTSjNKP6Zbv7GCBSD6CcRcBh2283bJryCVwBgOOkuzRl5WM+gW2YLlpC2z5v
WLJqwglwOfC84Yk8yVvE2jHktdb4Gi2WYPJD0KIDt/fQ+Ccw3QY75OpuZFiPIGuqnlDHPV6fwrIS
/6B5sf5GBCB1FZOqKP3TQvisyy7dCeAAgN58nxfOV3R0rIxjm4xh1rWHrouwX8ZpukeZD0efjS9y
ko896Cg2bodh1KxIaiLG0T9R4DWPsUQfYds7n64vlG0Chj2rjgi3KbT/RwR5TKqfy0t4qCAXvVEq
2jf5DsuSDzrtZ6wRmoJicAPvkfd/QB9Ps5/y7sf1ebxtzv8QRLBMUgU8k3/C6RKHbqnXgyZvZZFs
HzesGc1A45yVyj+Jtm+OdcR/8a5YEyu0fdww5tJrHbSctP4pnRO5S5Pya7Y1twKdib8v5ZH1pXIc
xz9JSB+1cb+HZNcTKoXPcmh/bJZ/9Ux93HEGWLnkOEYKJCk7UejvDer1mwzgH1IIn8OVgtQHBwgi
Bzui/A/ugGtz28ExLJgScKO2AQEmOV5azfwZaaGg2uapPZPq0EfraF7PuYNUU4qvK4oUE5Lka9wB
b7s5z+Q6VAn6OtKOwXqD8T1EivWOlNDGha4mBQND2K/eZ2/fx/+wQaDjx4mVhNNWNSM7nzhkj74f
MKBrtSlH4pkMDoJFjgIlLRTfouI5r0Fd7RT1sG2TTZJDBTL7YgSSFc9lUATHPlSUPHQm3F4/QpbF
MRkOUZYTMfrM4HscMDhoNNlD+YMd234NWG8bwLTiXEIZfZi9k6waFycp+Kbnsn5Aq6dzc30KloNk
Ytv0qLw0rZgHE+NPI9w/1CkhOzp9z8FcCvTyCgTN4uv+wbdBCmqY0TR5QunvU6cRzBUtQAzX52D7
uGHJdRboepIUXnrpg1J4cCPkgku9/nXbHlDDkwasD7oAt3AXl2WHKyzj0MPL50LftYOT9Mfrw9gm
YdzH4NYFcVPnQ9KvCca9zKAiPyfRr+sft83BiKqZg8a9yZ/8E0909ECddH4/SuDrp2wjybpnwtvS
XHZuoyYwG6GZcq8jyGZ1hG9hG6GeCWzLk6nIkJiCcG2A1hIlS4WWw+rn9cWxrLxJN1AGXgL9rUUV
F73TILeBQiBYh75v+7hhwZBK0mnXDVh5VoPpQ3i7yd/ITg6GsL+PJgMXRqQm+B8NwsNjrgAz007a
rpxIi2v4h0mAFZ3EYninvHPEQWkt7sAtIg4EPS/voQLwYxi8cWUs2x4YJsza3FcDVFROMZBO7wif
uw+ykWsCAJbjb4riRoVs8mARDq7Q3bw0KONhRhFNj0HiHrbts2G+BBVwENHCj5Y9KoxsQGmpJdzb
b/u6Yb/pULWymDrv9Kd5MAe92p5UztdNHzdBbB3xwXyGpvAlxTJ+HBNR7foO8da2rxshtGatV8U0
C07g+XB3kHunuwTkeitft+ysiVgTmQOIzwhF4DhE7kOIWt+DB+p742fzJrSiZ8LUaBYD3zDH8GtD
/ZVDQ2ofdKsJVouJmdg0dKOx0YVg+Smv2YfULT7ECZStCXsSffYcNfVK3tq2SovVvcrQpWHUgYgA
x0eh5R4v7yCEwnv5MytWWcMs9ssM++0yQiuEWt5JjOR7N0O4K8zAmbjtCBk3sFALY0cNiZY6Hb+M
6czAvLAa4Np+uWG4IvITEU8MqKQeHcwir35yWa4pfdsW3rBbDm4Nr600xaWORwBhYAmXHeq+zriN
fpF6Jv6MTN3UCigzozUGML49J9Dcrgb936alN+Fn0EwD80lTFWLXeROAczV6h+Hb1nQkl1vw32wN
xEH/PpgK0OuiKoaloDh8pFXzEDf5hxhZlIqvebe3CXGwQMYNTGpF5rIf5mQ3TjUVz8JJQ/ZTqSFv
fvsi9rJ9GMTZT41WtvlJV14yTOA0KXiYXfLaBd/kvo9kruUe8pM6Uitgd8uxM4FrJER7R+e0mHmP
5soyAJOfN26EuHsmXk2EEF7hASDWkrSPeTF6hwmJ823htglVS0OSERYBDAfU1DPK/8Ux8fC63Xbg
DFuP6USYrynA4XhNURfcZaGa1c31j1vM8Q9p0Ss/2KaA+Zc+wsi+HsGcOEIkE72twS6H5Pvh+hC2
fTUs3mccD86odU/cn797Igj2DG0G2xyhCVWr0RlWQ14X1fEKBRYGbhNw2ED1ZtNPN3FqUGBKRhXU
wJhnQwIx0bw9ukmRrpya5b5/w9RNnBpaVVNsJFpHVKRPUMsLh/cqax9DlIv6bhdG0N26Pg3LJpuQ
NR5F4wDh8v9B5WsIrhxGD5wmrURz4vURLHvsLyO/OkbLs7+pJQStqUCsp0c0o2YzVN63fX0Z9dXX
O6+Sbrzga0YFxKMbtYcpKuLjto97f3+8hCAfJVWJE9TVT8IbyDFz4vTu+sct3txsmlT9lDlBDGVp
kYORWcv8QweN0p3XRY9FQ+jKQbKtvnFhx6xwUOeSGIUy/8XPWHrmUGI4XJ+D7euG/WrlDkNXY4EI
6ANPf5a/Kfsfmz5uQtDKHo+EqcACjYnb7Ulb+8dZM7bt4JiwMwHKo6zrehfcwvIhZ1CjcMtVqWHL
upj4sm5KHD2UcA4kBAKaj7J5N4doprm+MJY42MSU1bPrQxdpik4U6r+5z+4YGOk1pf9x4n8odLjt
6JgCtyVCsQY1IxwdtGmAj7yAzEWfrpwcy+k3gWQCPVM0iYYImXD3srQog4v2HUiwbtdbWWybYFgv
SOEmqM83WKZ5nBHD9z3EhYuoGT9c3wbbFIzLl6WlAHEdLt+6Q4hXFsM7Gs43S0a5KDZKsnomiCx3
IXTgxBoXgUO6dx0Un5bODJQoVjbZ4v89w4JTL+zBubCYAUfvu8TrE2Rf9L8pBoXd9WWyjGCCyFIm
BJpXPDQQOlULaCfSvi4A+5DpWCnzWvbBxJHVaKVFnqvCAL4KdiJiD7U7nGiKnCAYmFdmYTlMpm4O
adqFDhFZUxJFkB8Y0l8yhDTA9SWy3PYmkGws8qDkPcIgvwruSZDcigkvnroGHErV5z4LvlU6Wckt
27Zj+furCxOEzL2SoEk8gUitcdGzRGXuQeU0oGl1QnmqkSupABsVgelh8447Q1pV+bnu2+E2Tv3/
VBQ+iaC+yZfKXb2owICTqN05Ynppp23qJp7pexlxmiQKFSiDfTFTQFXiXAb1YW7B1vbf9f168zD4
numAy2W7iK9AEIAG0BsRJvlpyki8chpsXzd2yA/7GKR0FdgUihllsAH0h4FAN+G2376M+mr/0wZx
q5wEu4xEJ885xDi/hgk4trZ93fC5EJYC1X0/4OtcAljrhe1xTtp2C2AR6254XFGhOQrEf8W5jBoW
ogvSoc0ZrIlEbFx6I1oaVTc3fjtn51TBRHYcPSi3aJqChvH15XnT+DABw9vmJA9z5nbDRWnOn0WS
SnnWoIM4OugjZisu/c3wwPdMh6tmUaTF5CcvOSiQcumfiQvqIR3OlwI0IHO6LZmCgYxkpeKd44E0
E6wcMXHOwCA3j6NeLfjbprH8/dVBJQtGMwJa86Vk/EmAT0I2yMSRSFySvPqKN+laa61lU/7xvnkc
sDaKwEpdOtmRBoA41RPK21W0mrC3DWGYNFOtdDMZTBfaNQ8pkz+6onrCUdgUzGInTKMeoaaVB/lw
8SHDKXcEhB/izqNgWT1eP7hv3rEYwLBr4qS+EIr2lzRtnFMexZ/iCSmSEYiVXbU+D9s6GQaezoMc
QNmtLikFAFPP3Q8K4tQnlMe8D9cnYhvBsPCFihfE0n529tt0DO4zXYgfQT1589dmdrxs5W1nu/tM
tG7t6bEZaIvDu9T3aCLjXQfODKAanU9oRkp2JUhyHkca/qpE9Bhlm/A9vmdidmWSgWuia9KzHEFc
sktVAPL1EBDINZauN0MVDGDYPI9B10tULF5KH5J3uQPlUdAjjcH8W7r0Pzkm5W7hzLy+WZab0FQb
j5F87MM8r57zwD9z7NUxjPAIv/5xy0kwgbgKAKg00yOYLEXzqQOh9I6S7MP/AT9t+/XLwK8cWA20
dOKWvnhRqpT3f/KKqYN09rafb5i8akUTuZ0cLl2E21vGSKvoos9uQG8cbFx+w+gBF3TAYBDML50K
0U2dChK808PEX67PwLY+hrGzAW2kVTX1F17z5jMRSDzvwBau1soJtu8bpo7YP1NiGMRLCsT6Wad1
DHQjj26v/3qLR/xj+a9210er4lAVmYI8juzoJzqNU/XgUh5/piN0hE/4X6vILstYJghXRLrzMk/P
LxwsgweaZfWOuniKQ+aDH3pvFbxhWTETjqucPsSm+yOiN/K7ztFZ4EEiYSXwtNibKUCOLpygZCUf
L1OdTLcOyuG7FJ0fnyMf1/r1PbENsazfqz0ZE/iICXCNF8lmDXZVn55xTX109UYlOs9E5XZFlJCC
BdMzVyN0ivKcuvq29Jvwax/ThK4keN6uwvieicsVIPMmXaP0i0ZHodgrqKDoI5s6Fe9yTRsUE8DC
nd80zpRON35bzuS+nopcHHynqcdbcO+Dwz2IBUuO11fWdjIMV8BdP3HBJa8uCMLEPi3AJu5AunBl
3yyXiinpFkcJmNzAiv5MvVqeuAju84UrYIzn32MTM4gTPCcSnSDX52I7JYZf6IIwdavSwVz0HN7K
ngQTaHJ7/tJMCqoJ1wexTcmI9GM1DV7gYUqpRF4lL5qnNH3/J4LtctR7dY7OcyhXhofrw709J2oK
v8VtUwE0RtpL7EzVMdWAo+XK6e68cbUc9LYToqb0G4hhagZGNHHOw2A85m7yjbQYgUQAKmTNtoS+
T039N+Y5CtgrcArTMiC7rgPdfbNcbtfX6e1zTE2gb5erGfTvyXQPpx3s6ywvngLk17ZkovDbl915
5X90WMlBcoSvnUJDY+ekEdrAgCau0bX/Pom3gXExzjK71+MAOe+MZT1c8gEQvlourFne6g7YNtqw
dYIUAbhNiHMP5hHxh5eLS5TJhXbq3f+BcfttC6Em5lciq1lzOUz3I7ocduj6P4E+4ZbDme4Xpw31
nh9OvgYss9mHYfMMzAZJFGjc1h0S8ngukaOP9O3OaYCPuH603n6vQmzr700BTQJFljNRlzHKwgPx
419RHRZHVDA8VDXzfBcRqDdfH8uyRSYKWOte9+hawgHw07F1d+XoFsmOloPfQrEC8nNNha7m3GNP
18ezmI0JDNZKOaxG5uJCeubdqEYVn/s0HG+2fd146afAJQ0g+ANF6cJZ2mUoh9XN/Pv6x21Ltfz9
la10c+tCHC1GyiVC+jkuUcWWA/zJEuyH0EY7Xh/GcsBMZHA891E569aFAMPg3MmSHXgNzpvRBb3O
9RFsEzGMXrjcoYWOXYgHzPFB5wSIvOUlyaspOEcTCBKvj2MJPqgp8qYl5JzCvtL34IP7lmKxoDve
KbBNPafQSYhbciNJT28XCNM+d3z0gjo7iEWuIYhtZ43+vWEyr4ocICAC6t/iQ1mn8tQKoCauT+7N
LlqfcsMPgBi5zWbuQg9J1jcMvc+HMaxvAPYKdzoS5W5046/IX57WX+SWVAA1uTJ1KGMMybGcwr0R
UfTIfPeS9t1dHgUPrAPtJx+8MwCd76EYsob0sxwWE1+sICg8NFBRuNcZusfKAeljCN055z4sFTRh
UraS6LAcexNqDDZFX6MJnlxUHYboChnRu4u1hJTx4fqG2SZi+IacTcD81RggppVCEhPJuRyN9qcQ
rFJzXK5xPlmct8mmySNcOULM/98F9ewhT33/mRQLNg8EOM7krUGsLOfbhCHnA62o1ypy+UNwxJhO
PjQdQp3r6/Unw/QPcsSnJg55FLxvvLgNn6EC5c71QfX50BwysPvvAJms5DepcL/fqroR9RfV9r78
EAdk1JAu0qDtKu480keMH6Fg6jkfeTgR/x1nmpbjTgy5Ir8HPOLQvFRlnLXtPuqoGOiuTdI6IZBt
8Uq6CdrhI9H3tyOAZjUpkobE91rV+mcKNbt8N85DtoKStxxdk8lPiykAEjBrL9RLmw9j0zyVASik
80QXKykCy04zw9mkXu7jvkyh/ugM0w+ZRA7QvCUSHte32jYBI+CIZ2h71YXXXDTPxZm0eKmnskkf
whkC6deHsMwgNLYAgkLgAmSSXNhcTagVQhwsBQf7WK24Y9v3DV9PwDg1TVVDL2UTtAA6AYskngte
12KlYmRZo9DYAgWAYuaC2edCARcWi+7vmA3vp34qDtdXyDaAsQmiYWT2sja+h7gAOUHtjO5LpsQu
5P0aD4NlkUzEOTINHMlqMl+ApIYsIB+dr1XAk7Xyh+3zS3z+KkCSESBNyq2CyxgnE2R9CP/tjhNd
sQHLhWtCznkGGQLK8uDS5cF50eLAje6BegOaZdBjc3Z42ntwKr1CG9KmHTEh6KBDm/4n5FsG0Aqg
s/qoSJg8Rc4q8evbxCbwTMtheLVkMXckGvyh9VEjMi5vWEbnArlw6GMdOI2T/B1psvS+gVyc3o9k
rvhtBjU15x10eNg3vxdO81w7usy/yHiU6lNXRdX4JUX5ST566KH1tmU6APD6+3fqOR7Ssffjd6Be
TLLPcwuq5R6Fdyjk/Wxm2vNm5daxWIEJq2ZjOLc+beT/wgAJ0ELHQ//2/+CJbCMYp5RPQ9q0NZUX
0uiXGLnJU55q76aBssHzpnNjoqtTPjQORZf3hcU4NxCyfp+nZDxCknatQ902B+MpktPe95BZrS9I
FtNj2eNAgg2F7DOxCg2zhEsmULqe2xLtiKF7EUPU7GtwjNyXKQt24CH5iP74/OX6Wll8homYJjwW
UK7o3Esco8+JqwnXQpGn/cpW2GZhXjvIOkOMS9OLH7Yc4FeIFfjgjj6FvCKHCuXfw/VpWKK+wLh+
0sF1WNh5eFJ5cw65VHxYoWAHsady/j70jb7rh1VPaNt94yqS/lCidyXC7ldzcUdc5d2lHDfFEFeb
+nd9atJ/QvyDqDwu2ssI8UIPsoxOiEpB2HUr274Y2xuxpYmoRrdc3Gow/1/yCu0NZa7CrxAF/YaW
T3aKZP1pykZ2nzjbuEB9CD0Y/isWgZe6GhHOrNMH1iu8ZUJUVz5f337LKTZB1qVWYxvquLnULL3g
2VvuJlScr3/bcoRNXHWa912sB7z0RF7kJ5ITEAjxwf+AhzUH2VW+mhawHCsTXj1OWSSqTrgXyYei
Bv00LcJjB/A+302xgvrqtvksa/jqyvMjp8A9ntKLJgDZLYBTGbbdTdcT/xQM8ya2e+y4Yfk+uton
6K+5lzou1e9RTGg4mUlKVqIR22IZBt8FA5KYaNu/6AxPGBWV7HsfYt+bnHUrzwqLTzGlanwVknps
4Lt4gOimRXoxXQxieRGHy381S6v49T2xzcaIPeNwbJ0eooI4u3jVoxGLHAJszDyv8glbLMSEYPs+
8LMERa4LdH0+8ETFF0/jH9d/vu3jhnWDAi5TU9nTi0i9FjTqSSl+ZZFMypXlsX1/2aHXR9Z1w0K2
2GxgdIf3ZIooGG0QQV//9ZbFNzGAPpocu8opvQs4kdybeHBT71NGsyg8OI2XDjfXR7HNYRn91RzA
V0u1DqLoPk1I9iMvWg3tYi7blQq/5bCaKGwy9jg/SYD3F7o07qTr1iVIx0UI/pk5owcPD47bbHC6
9rRtOoZ5l1U1twzRDgSwKvIlBn6a7QOS0bWWJdtyGfbNotwvpUcRlyQ9GqPHdspOSZ37a7gei1c3
0dhUjiUpaOP9r4wARe5nzqfxZXnBzBAoXyn/2kYx7LoGFRYEuhPvAiFIYAjytprofRxk7n+R0PQ2
yLNifN60ISZWcNS8prP//zj7ki05ca7bJ2ItIUDANNrMdJPuymHXRMtVrhIChADRP/3d+PsHWXIq
uItpDFCoOdLR0W66/CYqDlizB5FSHkO48P7XHTFiAwSpN4+x1Bq7uQzND+NR9c9chv05K8GWut+E
YwXbuOwQ+td5yk313MB9un4D6/qgP3NorPJ/JLwsK9hbyiygpwnadcFWUdKxzGzEYBIMC/ynQFwo
dK0vqqa5OURekvx7v0+uYbOCHrpDo2jGPPhfzbNIcJ0ahHyAz/eWXLWrA+vvL7YVXnWzLoQvbzzJ
YgC08SIeHPss95qNvdfVBSvQ+6HqOAStcAp2sj6MBURkaOfVh65p8o2z3BEl1Ir1EcY4ZVT6OP3w
TDGOKYzN9fwYxvx77QOecH8qXANlJe0GznLZAMeK5wQviLDrC7wAD3m6mtvT/QZc69eKddrTuJoK
zMSvjGTMTfB2TalDhcdWP8JjVTdu+hw6JsUGB2rNutIjcMAk9P8EeH7Vt+Fnse/92wYHKuNnTQWv
+eckaIdfpZfZH+mlxmsYbFi23H0cc2KjAlVWLHlWeFhbcT8/8owt/FBqkW5BN1zfXxfci+BoOFii
uoiWZ51m6Xs56/5z17BkY8JdX7eCW3t+wtu+yG9zyuHmI+GZeSkb7vOd31/bffnvNTRzRzJhb4IV
Uf9HDyFwgFpK1oldElQhlsp/W6BgaOkYmcNNoKD0BJXUqkZWS/Tf9yPCEde2OGdfxWUMatjyHAQT
Oy/N9GMk4EWGuDVfI9hNb5xNrnmwIzvH61HbliCfqWZm0PVjQ/tu8gzgVvf74WrAimxT+bnyvbq7
YQShbcto+xGi6TsBPzYkUPrtgjpzZG5GqelrCJr2I510dCy7eiMLcewWNhhQNqBzhkg7n+Vc80Nv
IHi1iOYax2zLUtjVwronvliqdChDQfsmedK1qc9NU32nKmvPQbK1Ul0NWJEMwlaSFDFvb7z0/BPX
9Cgm+HPhMWzf8WDDAces5TxJ6v6G8nUpj1oOaX+AW1P64f4acnXACua5l3E+BKS99dSnDygavE0q
Xb4Fd+6f+w2sd61XKjrEiuUxyZuRDgYNoFj0GGoaZe/HoYyyLxRi9c1JRTOJ/4BMpFdds5ZsFZJe
7Rdc0qx+0URp6hHwY4tp/kNGPXtK4YZTSW+LXP1q8KEBq19JX+ulicEJLGqZfksind1gPLULl46v
W6kHFm6e4hkXsguT1IcirWGyvKla6xoba2MqirEa8UIAxwgBzXoJMa+T8qPyWOKpdc/WhP9vbU0A
py2EqwKkzzQcj4kHF2wKVd/T/TXlGHs7zQDEBljBYQQfs83lB23y9CkCvnLjv796PNDfCAiKhKis
GUBgCYneJBA+SSSQE5Di202RtBOMpF089EBAhwZKcAcxj+RihuFjOW3CEP11Mn+LO/TC3pmyZTT9
mEUXSmFNn3rf+yW+sBqi7it1NfWPeRR9ypfwqcsgkFtvVrxdc7MuuhdbLp87r6g16L7j7GHSa5Co
slr+3Dfxa6MvP96EnleqCFzlVaVFjlV0grvDrjcmDJkV0kNP4QazrNI9CYM04pAo781QNfnBW2UT
7vfAEXt27iHT2vi4c1Og98kXk7b5gdfVY0v3VejRCSu4x9wzAIrB+jDMSgX377I/+LRUG1eiVy8T
+LoV19pA5RS64+Fl9PujmAfvYIbVvod+8AjgoduUa8cysrMPjtu0llVTg8lbkAeSwekwnvblNjSw
Mw/IT49t5DUIjmJpzFV7NPtCTMvk27LPzLIx164+WNlHn0wo//IlunA4JL+dWdouh4oosevZHr2w
QlxnyaChUIltcJmr8wy6eyE3FW1df96KYw0vUOJl0GagbQ/9SBojOdt0ZHJssTb7YIZlHMgMZX3t
w+DG9dI9N9D9OrUduF0k3fVOj/Gx4lnWYaA6ImFvkmafeomqOIWosxcRcb4fzK4xsk5pw/q4armB
iqqJ/jHV8I2aYUt4yTVEVhzLJjetGUR06VHOAgjkbR/ot4izrNgpiWzLgXvQ/5lKpK2XiEfDcQwQ
XWEp9a6x+Y0vwDy9AHgG3+IE4KfDzIBMLmX0z/2Bf30b+o0pIKvW4HwrkXxBwfNvTK9/THw8fTCg
WJ4pHdW7FsbtG2H8agZLf+MLcBHU1F/VH9hSXHgyfP6VkyWAk/c++2CirDq15S64IxqzYhqQ+zkP
JDID1dXsrCaAN8cpfV/CMnIDUOkaOyuw2UK6TEVjfU2i6u+iL84QFX1MivLv1SQnkFvstddj4zcG
gfETZlLQQi8mxFm6WlEqvxUbfXB93IrsZKkCPONAaDWEpcqDUCP9Oy43LbddX7fCmmZejSrWmh+P
kGccQyBa1BxuUchcX7cCm4mQ6iDK4F0azdNZgH51zPvl8/3AcH3cOp+FiEgTphA4bHL2zxjBsTSN
jLne//i6Qn5PKanNCdADiCfBhOyLeEX0oEug6GVWjJ/SbMo3mnh916M2DUBnRcvKDvL1pm9o+oas
EHd2ME0NB73DJJkfymPtR+HWc5GrS2uQvEgoWQW6CVPQRcGprK8EZw/e0GFZUANturF9OKYksSJ6
hMz2YKoCiu3hIt8mpZd+7AA83xcJNiuglpp2ddajBNqR4TBLmDrwIdmizbmGZ+3Ty+ERfgfzVQgQ
qW5hTxgqILD9ILzk0L457VtUVigDPR5OikB+CELPq19qAEDxVIlzGY5b10VXL6x4jpe8aMo58S9D
On8stHxmeN3SQfj9fg9cE2wFtJC914zhel8szfIBesniudTgyO37uhXRYdUJUq8ebRrv5EeeNOOh
T3a61VIbxa8j2L54HKd0oc2A24ISgKNtkogcI2Nj9xt/9d3UOVSHMtUd+gWLs6ZYQ/dHxjGttk54
qPvSMwbCc6DAeNBxrYZTiPfmU11siiW7mrBit5BJ5skMBmVYnH8a4HBPeNxYDh58N473O+EaorXl
FxGmoNPbwwy9vuq8zg+Fhp53HGwCe13/f231xdc1X+JGjVDPYwvKMGFmvoMekh/WUtj9v+9IJmz4
dtNGUd9G0B5t2hqWPlMUzAcKtanqEIeh+idhLHla2CJO95tz9ceKZFbEEArwsaB400UggkCHURoQ
3wCN2OJvupqwohmar5TRBD2qQ27eRnH8TziJ4lKsK+t+J1xTbkV00RURcJJIAIoZMacK8Kqiad4F
F6cQsPnvlBesmqG/g8pbM+NEE8EYoYYhn9O1ELDr/7M1T36xqIAqnqZwQHqkmkU8CgbqFBxntuQk
HRmADefuJ95RzpBty0wU5yRl+ivQ7s0hyzr/WkNS6ryvF1Zo16tRjkFCcSnHKL2YePzDV3G48+Pr
4noxRKplvGn9tb6X93/prBqOU7bp0+hYP79hruH4OOU1RgjiyuDH5fh6JKt9h5lNiRETwEAqQ2kV
E1EeaU/G44Di4f0xd8SWTYgRQxvBSW795wuMwGicr1bCY/DoCQBh7zfhGhwrfFU4x14nce0YZQ7N
OTgNnNuirTfm1bHdMSt0oWcWkznHvXP004dVG14aICbatntbxHj7Webk565u2HD3ogu6YlZ5fRU5
itGnhuHJ5F2tq8Xb2YAVxOFIVd3GOBmasgwg1C/kuSYQ4Nz39620mhK4XPltoq9ho/8eo7y4BGyT
COuY4t8ExKfWX3AdgMdAEYzH1afrV+1x3z+3Ild2hYhF3WNzU/1fxsdb3jREu17mKbVB7WPXwp2o
HmFKUeblESb038tJbqVDjrVpy4CPFZxNZIRtueBQMsON46BQ7f/FOUXi8maSW8+2rvG3D2Exz1Pr
4VLAGs+/GpoPDzELfuwbfyt+de1PcwDl+evY+eQ8Jix98EZv2IDOuv66Fb9FqnjZ9QVS9XoK8eIM
48/Ka3YhmCm1weu8GUoPvjX8XxmN78NF/W2a6gPs2L+2vPqwa3hsvPrYmC4KTcf/ZZX8Odbdt64H
gmfft62gLZgOEppn/3eu9JqgijZlcuOx3zH0NlydJYkEydojFzxLZYcwhbQLCkOf7v91R9JgQ9ST
lM4h9/DXmZd8oBrq96NOHkrdjocOZdP7jThOr3Dt2YtDnTKdLYpO9bXhYCIzWouzaMfi2DbNlqmr
a5CsyzBvuSgp7FyvQK/GfFW3xJUjbptgZxes0A15pplPdPovxOFmwD4RuvAsRY0rEVucWsc2ZKPT
1RLBj3toaxRTxJ8mYo+AbD0znX8a5XCZJnK9PxmukbIiGc8HE8OC1dfeAzQyKcePtB726fpTG5QO
WarKj1VKLklUD4eRzj9GHy48u/65LVo7luAztzk0AUganXWd5KdgqrcSFMcataVpVRxVQRu2+Dgr
g++GtVN/0FEbeM+VjKJ6I9wcFXEbmS5lmEKYp6uvphovxB9PkpDrGERvIeJxmfrh/YTnon2jZZ3H
YdkGGY28/5tnPSYcT0Sl8DbwhI5lZMPTIfGpcQ/oUmiR5dUBPDAIKC7RRi7qmgwrmhnvynBI1lcK
uIK9lZ1+E1YgszTDPr4fBc7iv1sS2OW6rWpEwRhDog9QSHFYCYDvStKwj/cnwBHPNiA9hDtBiIei
+qoGkxyRhlYnAebM996HvlSYcH3Iy4rvsxfHm91/O8Qg0VWLbL29BmhNMViOtb3YmGzHfNhQdMKm
NphLP/m3kVDLhLCNPM8BHN8Hb2/82Xj0AvVxQ1pVX6G2MV6grFxBWg2qTFG4qb/g6oV1TI/ZWKpp
zBERXTSwd4URgQdzcVizvK1n08uNbSrFiL9S7LcR6EKoIuuXprpyCAmfsgRq7XqozQUALvMJ9kCQ
om+Gp76P8rMqRbORJbg6t/7+4oxtokX/7+mF1YA08iHTD4JC5Saf8bp3f0E7Qt5GhokgBV4IFbDr
HHkELMkpuGZjcbn/cdf/t0K+waFRFJmorxIslCNPU/2pimE7t8hMb+wqjoC0oWG4TcWgnHPcrSDl
rsf+G7KE8bSersBAtSd/Rdzc74xrpKxcnEejDpYEWdVcC3OiDNxIDb3zDWaQ4xCxIWK8V72KTFtB
scb/F2T1H6YsvvR+89iy8E2W+c/tMuybld/wYiIp4YaNqASJil7kxMnTUEzNZ28v7Ib+BkzvJp3G
Q1ddR9VE2QlP0kF3XrqYbj0jOVaWDRkjQ/t/Ka7wg/IKEWN68afh/SBgzXh/uh0Ly0aMJSE4t0Gj
yUWE48ckEDfVFp8YZ5cE/t0DHM/3NWOFuFkWBB9LodEPjbEnMYZPhkGmYaxRqskgE3PJgmLL5Mg1
aOvKfrGdMPhMLnrGJraqeyvK+jM0ab7GNQLmfmccIWJDxjgcpaeaDgTlMv9Kufd3QCDzu+/b9L9/
HnWmqsj0WF37RotnUZrwD/gOlLtIDpTaQDHNsyHpoxquSRyb1d9S6HJ5K0xXxtf7/981+NZZnsyt
MPWAiW483MNYlkCgMm5PGWqMGyPkuPbZIDEgAERZxUilVxgDkyXQsuQa+uXfFbbF+51wNWHVyZjX
R+MEoxps6OUnyslV6f6sy/DTupD2NWEd6GE6JMWyxOSiNbQWTVeUB441+20RMz+lDSk3NlzHWrXh
YrJdwiZscPCJVEQPnlbV0fM2IV2O2baB6izoFgCi8eQADFpxEgPO6z6apocM4j4bt1dXB9bfX0Rz
w4Mu1YAEXGc8CnAKcniuS7HvjLDBYhBQh6uiVNW1MLX+a05idumTkV8DLYrTvom2AhqusdKnPKqu
IegBHFJgCdyI2iF8ysKdNQpiHdmsreEQhOLBVXbzfJg72EmLgS/fgs5kX+73wjULVljjnpQFFUUP
oPolLkQ3/Bmur/sqIL4tM6v9VHM6SGS3Sn/nAmScVnsbgfb6P/dtfVkF0WPIWAp8m+HlIQ+Aea51
uzX0rq/bYdzyvkvx6HlVUW/Gxxn+29WxULEgpz0D79vQMDLoCb4nqfcv8+tJH5qqQbKfT3AevP/9
189/39aWDSMfyd4EyyFF47Nuefm/GhdZa1ws5uxQNMvGVvT6rgqWz38jeZ4NtFIV6lxL9raU+SkJ
IMYczOTPSsa3+71xTYeViVOPDhXJQCopIPz8KKiANqfXML0FFnd1wQrmpjbM5EMM8DMFUwPjlX/V
mflKzXwkHtlSmH89SfZTK56LtqykhLX6Namz4jSarERN3Huj4rI9UtHPp76IPzAmft4fNFenrNgW
vVyi0fPUNYJWyXGq+bHIYFGCcg5giFhu113N2ECyAsDWmBdEXceQH3k2foaI1xsgpa+LkBvSD46e
2ECyvuhhQeRXkOCck+k69hPUqiNyKlvQpxowbs/7emIFvcG+auAfgTO1BxpOxLgu0+YdrrDP3mbN
39WV9fcXx948pmaGwCy5hIn4E9oDR1YUQNRAWzg2xZf7/XBEiw0jm1FuIXqCYqmexY0bQBL8rtxi
0Ls+vv7+ogMmzgHspgYJTrqY4yyIPtVysx7i+roV6CpeaJtA0O+qw+FbMqGoU6X7bG9wq7OiXPk0
6lSPeiqjjECUBqUcLTcJJ44d19aKhf9QtizBWu6Pxo9zq4fTep9fr/Kp4f5pG4z7enIGxa//zsAy
LFMGcSh6WQS96c773kyDAGm+29KBc0yCjSML66aHwj7WD+XdXxBoFcc297d4FI5/b8PIOKCAiYYa
OWr99XCinam+QdFZXlK+Mzf2bSwZWPHx5JVwHZ+LTHGUNL2cHZq2z5PLrgCz5V8L6HLF8BbFTVQF
QOKQORbhoSUk2/f46Nuir4THHiqaAd4scFu8sAlwEw00P6wj+deo3BKdck2FFcpMT0mY1ymALaL/
xzRg5SRm+Bj1AT/eHydXA1Y0r4+EBYs6dEOsvt/EvCuQ6JxKfyemz4+tkNYh7YtCdBBVbGGcREhY
fk/w5H+QkQiLjVTKFQ7WsV15IRejwlVrEhONHtt0qSFfl+bjPoCRH1sBzeDgF2cQ8ADMZZbwzYHi
5RSzYmMSHH/fxpDBapeIxIdcMW7tkzwp+NeDuIR76f05dn3eulN7VcbGpFM+TK1FePOBmj1Sz99y
gXF93TqSdZvOgWl9ksHEWrWHjLX6Ap3c8bzvz9unsck7Ksw68n7eNshg1PCwDGozo3CcCbbyZ1jV
MqDD4l3GCc86SGBWruZM8ssEC9top/Wub4PIxnHwq9YHVqGHAOEhHMVwXFaX6H2DZEWxV0w984O4
vAJDeao4pDSDZeOFwDW9Vvj2WgXEb/FpHAYHWlTXabNM7Pq0FbVQTeSqSnBKis7/wOaGHmOT7rv8
+zZ0LJnLmMclYJKm19e2oA/ToMiBe+oU5ZsQDsfuacPGQpiDFGMYLRcGM6rD2CJkmQA+NjDZ1r3H
1YQVvAmUfUgwmuWSxUPzZVF8/EOk2dd4qLx9i8d+kyV4HYc2yrKiRFqW/1ir0Cqeytv9pfk6MTqk
v1kBZd6AW1VQ/KDhUnUXzuAL9NxkshgMnuQhFNfgUj16uP7Wbc5McOlivw9/JKEaUbiMDSHJm0gB
pL2Fp311RPGH7GVXjxPxcr+/wZyajcgv6/LTPAT8z3pp+j3pB9qwzoskIWVXjD55LloU6Q6Q58/7
Y4Wi8I/7o/pq6IS/lW3GqWybIR6GW7hoAw4EFJIfJ97MZsPq99VdEd+3Vh2szv2sbYj8s6e5zJ50
Ocw1e4o8AXbTIaPK0Lc+j2g4X3iupF+f9nXLOkv6IetoKMP+Ztr1AZTAFP0sAtZtXe9fn/rfSjqM
VfjTqsW0QA4Wsgzm4nHyLxbnVlXTNS9rwy+uXtL3FBQvw+aHUH35qWu96g+OXW4jUl1/f2315dfT
OoGU/9TdWJjI5DL7uNWfWeWRr7WJyZ73Tky9dZaE/dwNfcvVrVmNpwZIkV76DP5WUAO+oEqVHKTu
9Ubi4+qQdbgYniZpUqTxEwlQbmlGpFXAEYPXzjclNV0zYkc7mxRPYq6fJaog0dlkqBw91eD67pLe
wHjZoZ72Hfy8iboRk5qnWfLyfedv6rqtac5vsABoR69wgRdTPntJPXUsk7dEZUnwUNBCFu/DSiXR
Oya94udEO7Z1Z3LMhl3D0TJHIlrK7sYn8OXYKnoviJkOuDGnG9mEqwk7wLXfNfXSm9svTF8Ck84r
1lR2nHrof9/fQxxbl83/S+IYLtLFqrDTyUW9o7h6yy9FDBT/hbS1Ml9h3VtkEN2Euy50xu436lhl
dj0nGYZsyZlQt5zl/LGsA/8MTPbX+x93rQEr7A2OJT2zUt2MWILHhvSfxzUq5dIvxzgDg2lfM1bg
y6jrfQV49010dJkAhpya+BiGyUOXV9+jOduFOcGStoIejrIiI4LqG5izHXzzevEYtYCQZmDdPdzv
imuZWUHfmLLzy8Cv/ieC2cMD8/DLADoqAV7c14QV9jAA8SfZyepWIJ9ga+ok/kgCnsqDCTMosdxv
xTH1dp1n9IqKFX7f3n5JdkngZooCkkqNACMxlWDo3G/GMV52xQcHeNIVvKtuoUQxwxBIE/QDjG3T
bRsbR4TYFZ+wmSEcWvDmNtNo/i5Q2HiH/WtL/tLVgXX8XmyTZJjBt4qqClsXKORhhVqYRsn2EonW
2zirXB1Ym37ZBO1gM2mK+gYory7hdTEDqxqEZJ/SrW/b/LAa0Cho6OrbPI3sLdE8fWBMbWwhrvGx
YhtyImmtAorRN3D/8lYt8YVOAheVzSqDqwkrrDl4BLxkEtJsLfwxsUGNl6ItyGnSQEndX6auKbDC
Wk5zFU19W99CL6EfizBd3uiwoHvICuFvNR4e1Up2i6luBDjI/tJwL7qyUbXTede/t6s8KBYyv0Jq
daMeRPWZCvy/2mKn9L1vswRRxpO080N9G1npVwfewTfq0KVtsZWrObYimyhYlDisVTrnN8Uhczl7
ANX2aRM/0LF5t6TjPrVLn1mRnAAGOaZQy30OQRyHYGF7SveKv/p2sQdaQxpvOEtxg3SteRizriUH
mGhA7vL+FLvGaF24L/eILmPYsYsG8jr6zehBHMgk44821x8moO02GnEkODZlEKYwY6qNVrciy/mD
WgU0gQ2vz7yAck2cRJ/aEg9W+zpkBXVRRXKKkym/haScj0akP0mfzU95J59/3Qzut+LYOn6z1QL2
AHTTroEmbzKeZs/rggcARAboXcBhYYvZ72rFOrEZmfIO+tVYwNGKrG4AStM4wg81gwXd/Y44Nii7
HpRATUP4IaRgIZOzEuUB94G1AhR0t1DCrgase7kArKSc/KWBTSjkv4iK3rYDtArv/3vH6rX9cogK
Fr9QrLjNAJngmd1E7+RqCSkFXlAgth19vt/Oq1Dn0LcJhY3vLd4AKvVnJae2PCpAFI/Ki/RJeEgK
6pjnxz4PzIPOs+esZV/ut+oIG9tIB6ru01ykBFePuZIXCbnhN2MHh7Vf95y59uaP0OXcekJzzdP6
+4uNAMhHKPxMUv3olyF+IIOqz5PW5UZXXF+3TnOV60ZPmuQ32GmE0VGaGl6xnJJkFzUNM2SFfTKL
ShVJU97mAM9Bz4J7hD+mQxhsmau6JsM6yUnkez5nSt0SnIArZOQZ+2Nx6ank53hKf5bl5g3aNVhW
2INXt6R5KCCI7wXTnzA+NMcwhVjmxm7s2FVsEiJU9rGSe9o+ca6/yhzPZhRk3wt0XHZJzoS+zUGU
E1TPfJ6ZJ4hkvhkFcAgRijEbf98xEbZjDiyFK5Nz6t/gLLUcCpG36VsiV3SQic5LUqVPOR34LrUt
dMU63OdlbAavyErkENk4HBo+hN/U1CdvpsjL/rkf5475trmJcDgR4JLl8qZxwY9OkKyfc5CMzLSH
1YI+rO2+DO1Gqxg10QGxUSlwcof3Jm+ah3jeB0RGC1Z446Sd0IGifRKeX35nmQ7xrNYVal9tN7SC
G4rGKHwXerz1BXB/88y+aAIJpn7KW6hjQPph0EW3UUx0RYcV5wLgzmngg7rJki/LD9KDA/+YJCaS
n6cc2Oe/9s25FeMsaMtk9lnzBIGJZ+lDyShv4Ax5/+OOPtjsREUDFCaHmdyaBs42SZNdy6L81EqU
YO434FixNkPRLN44jWMsbmROqgWWqJBo528I8eS4rx5i0xQTX9Fe8HS4AaYaf6edGk5z07AnvInt
e1XxbY4iYF8xxzVz+Qyzk3d9CLjIVOH9psqxl+wbpnV+XgZeFUytgF3Zej/r84cQE6NOiSj67/e/
79gK7XcweLmZUpai+KHj9Gc2Rm8TCryF8v2fPh0++34nNxaUa76t+NbZLOa47YpbmNW9+aRVQeEb
kJe9+vd+T1wr1orwnvRJulCzfB698SPeicojsLHjpUORag80HBJkVlxzCoE+2ARnN4NHp6emj9gA
qak43ud759u8RC5LFid8Gm5NLkt0ISi+wpR876FtMxPHfpmzSHfzZ9WwPxtaIX1KUX25pqQfNird
jkm2mYlNNpOZ+Wz+LJKloMeQyNl/CpQ/sI2YdjWwLuMX4dD0E4jlKRqQujQH3gPlB8ATO95fQq6v
Wyc1D2rP7yDDfOOBzpojaeO0PeC6v0uaIwSs77//Hoi1SagpBOmpnHEHMBxQ2GuWDfHOp0Sbdkga
j+QpW+bPDDas79Uiwp/Ic9Q/94fHEWG2Gv0clrEGTnH+TBdcXhJv6k4KxNBDQDepra4ZsIJYk1nT
us3EDcL6dX5sWN1f6NTt3U6pFcIohJC2a8b+PVfYp5Vn5GkhYkt+wjVA1ok8jotPYDrQvzcZf8fK
uD/LJr4g15w3FqjjEmlzDFWMm1UPXNZ72RQQJPBo8lilgWkOdTKps077j5Hp54su0ueu40JuNLuu
/1fe437jHfZzpXNP+Dc2wkOD1tARa3TdvtFp/iUqQXS8v74ck2+zD4HX8nPEBVKC9VHRaECrsbZm
tpEvOWbHph7ysWq4hGDZN9EE/VUL8A/lYI4r8XDf/18bfrE5cV7xGgVUhmvFmtEk9RDHj0sy9ctl
XwPrwL1ooBE6Isng8VsR1yx818PbVfxIG2ggbWyvriGyDul5pNkkAqwvQHlyAOeQKP3Km4Zus7jm
asKK8L4diAdL2vkmGgYDwDHoW+9MCCRG1aFtxKYliGvNWpGuyiD0qzpebmCxN9cmq79L0DQ/AGDz
h1eijHR/Rhzpky1V309l7s/hmH0DbxlUN8GkfxS9130PWxOeG9I1jwWSkn0BYlMREzgGpHjc4Tif
uuJPGZVDdhiGYrne74wj/mzB+n7JR6/MQhx/decnxxkukN0pr5Zk463BMfXEOrx5VXte1tTZN5UE
Nzy6ooSb6uZz3qloIwJdLayL4UWA+HMFFHcX9e8X3jbRKax7xv8aufHSI8Elv/25b6DW5l80kxDi
h8pX4hshNWs+S6gU5N/LsY6yfYFuS9dT3U0jqsDZNxqDFC/8nJz8fsu1xhEZNgmxaeMqx5EqbkCK
f29qaAdWqyp7WoYAnqE2uG+MrDiXS9vJsm29r2YFsp41XnCHY+zDn/h0v4G1+vvKoWQj2kKCDQQS
BfxzaPx/pYeyBEqCb9ene5hfPczwYb34YbuxdF2hYZ3scw5JL0Xy4JZ4gAz2Ivxn8vZJIAAptZ72
L5ZT4Td+nPlVcBODv/xMSGCeCo9vAVxe/+vERrURjqfIxtfde6Xi5A+YnnXBscp5vYUJeH0eSGpF
tW4gPkZ0kX3Rng4PhYyelNcexITKUI8bzbnysoehhInH/Wl/PcSJTVBkvohSPNvTmzGQ+8WUjOdQ
yfKQ15t4HdeIWeFtypoWre6yL7JmxZMyrffYzpuwZVcH1lZfzrbSohxglfgNZG/9QDlcowLwdFGt
k1tlidcjnNhoNlFEcQWRXO+ryIf2rQ74eOLpOD3MLbjGMcyG9k2FFeJF7/VlI7rwJj0aqUMiFMxw
dccqaBdHybf7jbx+wkIb/b/DxaWC9+KSAc0EpsmZMJAoopFGl6Ub3kyNuPoD38quXcNmBXnRh9M4
jJgZ1mDX9fMB7j8sSK5eJPPj/4fkiWMF2PC20AAOXHItvzXURKd55v15YagopGn48/6guVpYY/XF
GmsQk5rQtH+vDS4BiRePz8ME2fklLJcP+5qwwl5p4rXwjY5uNIfXw3XM5qU/QlFgqo95uWx52zum
xMa1zWXLAcvys29to8pzgNVwmleKQt/PxxgvNtd9nbEiHnA5oFYzI78FupVn4LOTN94YfcJdbou7
9isj/P24IokV9rRM6yaaQDM3BhYuFAX0WozvkhQvQdBxzw9N70WPlfD/haKvetcZ2Lnf75tjN0us
nD6JaRqRshje8zGALg2HWXycJlska9fXrT2gydtFEE/k35oRAJ6szIZTnndbRP1fd7PXRs2KftWz
UaYjqZ5+WR+O8ULOYVsE35eWBM/wzpVP4ZAv0LKAmMUj76P4kPDG/CAZ9KJFVMKF1uTlF39kX8xS
wSImFd4+XA6x6Y5j6vv9kvnsRnGxqA84JaCG2uFOs7WLO4bWhsHJroOFwJx071kAa3aRBv5w8GPA
xfctDBv/pqJM6CFt5TeFhuKDWYLl0MR1M25kgI7EwAa/sRKethl4RjdREuj9BPDPYW07nJqyo8em
yn72ftwdcUXKNqLYNWDrJvJi1/Ol6IJkyPNvtcojPH8FfVVcEgWT640eOc4im/5YkATXVxGi/LJ6
tvCo/yzyynwo+uFjBa7laQFZdKMpV1/W31/0hcRNmUXwXv1GSqz5WGSgUkjgYbf2I9f3rV2hR1lw
TKbY+woPy2sYRsN7uAWmH3dsOdT/DVPBkHyPSpGLLLu/zAQP6F/+f/s+bs1yFMJtoFAQDFsyWhwI
haJT3JCtcXn1wMFft06CfkJdXIBCfhFxUh9XcWM+a3lYURkxPA3vd8HViDW5YQDmYBeCqy7NKkAI
TaGVLs1WBuRE94mX+pE1w4nvVS0qOORCcHQeTAHAeVzpXW8VGCdr30+kbiIYokLYyUMOQxd4Sg7t
uHP9WLs+L4TwsgSqUULOHnRXATWu5k2/ileXPv66leb1pvOjJseW9P84+7blSHVs2y8iQggh4BVI
0vdb2a6yXxRV5SoB4i4EiK8/g71f1matdJ5wdERH94puTArN+5hj0CF6UEvgIqH8WrSl7h4ZAWIl
uLe2gO5CV6i0KFp9zD2EpS9dnD0qwnpW+LIKvIytzrWU6xUqxwco3758eWdzj42QHHsWTBXgUcAR
xWoCw1xJqv6Mi/7PxBTHszNexctmICvo3+ZiVUkP6FsyBuopAIfXVxwn/sLOgKmtG74Y4WYtQIFt
jr2aqUeN+Pn5n7g6exhEGDKIzMwbS4aJPqwHsLirvibljTffGSzvlOlWTijgFSDDRD5RgsECyq1f
e/WdwdZeuZR5sdENb1J5m2MWTht+8dB3BquACK8qiFFkcnXRD4NM2j2fzubOp059Z7AEzMWVX0CC
sgU/4ZUFzPQJPfX+8vODOXEl90gH9NkIaZTvZa2DrRI7tu5xdKFWuwLXfYaJ6MQP2GMdLAlD8PAP
JLPN/K2tMC3D3vJ8xqROPXxLVv6RKQi/rRY2wCfMjuvde4uyied/bbeP/gvhoIshxOowpApKWi3J
GpjMTBDE/fzoT736zlax3K5pW0JXrFdMXfVcu1iLJQQbOJ8//9Sn3VlUzyoGDRAGbc7tzjPHjqnx
MLDE8v45JZ9TP2FnVrobobRDEEwIkM/YoS+3sTpcP/sak+y/QAfhLK2PfSKCHRjys1ZBefB7DBY/
P6BTb7+zLDMo1g98e/sRqGolgJdYjfP6+cNPnP4eb8C8heWg+/IyaqEcW4cLeVnz2YnBpVOdufvb
Hf9XeQjt+F2fg/J10A6HwIgswazN1+pJQGeyANMdH5tr0COfSUhOJGx0Z2OrVBzA4AKKgTl9Whc0
Idr+VuQEVdk5bMCp09pFRu4HnKuBeVloiosevH2dadLVOcflcerx2z//h5dgZU4bZwsukPCIboq6
KjLQnLfP/nyWB/XEZdqDD/oaKLE1gnAfcMD00c7C/vWxwXVm9nXqU+9suVg7knfge8hA331b6DBr
ZZcWdflk1yH2DDvzZ079iJ09Y/MMnG6egwzLYJ+tpQBHr+vZ3u+pp+/iZNh4TWM0Z8gOc+enpNEg
44mhgvnc4k49fmfOoItrliDCy9cRfw5B6nbIBZDYnz/8hA3ssQdQyLbgF3dZFrjrPTPquRfNVdj5
l7Pvfc1j7HEGkFtbW68G8Y/sGBsOygN04opBxiBIh7JW3VdwXKAf2Fnz7GPVU5iVZVi7/wAGp44b
FMFfO6WdGYdkcH2ZQ31nu6aEbHKfU9Z7/MFbz9EBnzBld2fKLUB57TxQiK9rWd5Rr3Bf+3Cgh1JN
1ZdWMHFE2w37h7ug/QyGgxrWpoL5UTW/NUiltl+RF1/9CDt7ZgXv19DMLAuregXh7RJ9yyvxNSwd
fsDOjgusO0edyOGMyv5mboIPf22+eEt3Rgy5i0GUoPzIaNC+tQGsLCyAmYywP55+folOfeGdHbO+
BBpTItwI293wwT3Oil3rKTxjySfcxB5GsK69M7U+Y9mQR6AC8VEBiykqzyRdJxz1HkUgp0bXc0Hx
YYv8aPLuhlrUv3XU3GxeehqHc2C3Ew5pDycwaInNgYUZS9d5EU3Lf9YBaNWgQcUPgxzGrznVPaOx
ETQwo/C8rPCBWujyD6f8Yp9jT2csPOjSYsMWQZlAdhUg/jIO3OIctfepD7GzYfAxFGpeoF/dR8Vb
tKj7eX1WUXhrRGk2LYcz9dOpz7AzZL4Qt1igdJWpqj4uVfDHgybPKPKPsT5HCHfql+yMWXIk1HT7
JciHbrwIypw0x5wc/Ng1T8uv5kh7REFdhfM0BdLP5oHnSd8vNg0rLiG87uVfvEw7y16gVd8WfGIQ
/rTrQRj5UQfqHGrkv93Gv3AEVIAyvCkHlhVNcKfm8ANLIFkU6efPvdJ/u41/AQlmMo1g44DbAH/k
hoEA7fP/Bwjiv7/xv2AExM9dujoVvnFF3vxCb7eVN8BY8L69j9CK+vxHnDqjXXzukBRFASTjszKv
vgmIyMYtUpgwJ9+/9vyd0dVzblyos3moqABPaEUbHkdvuK2C6tzW/6nPsLM3usxNGAZwGqTB8pId
sWjeka8pc5JoZ2mmKN2NKo9nxNiXQuZ17A7sz+dHc+rFd3FzVY2cidv5meeTX1DA/TMH2j0TdE59
1p1dSYXRcImYhrTdHsOp/U77SsZ+056Dnfy3lyP7mb3aUFOawXDD3vwEfg0i4pioVuZuyr+0XoC9
xV0x21Oo+egWItwM2UsqmP9cYbRy5t6fev/N7P6R0BlotrdePrJsJOamJzZbXVFgz6PMzu9NnzDh
/bBeOCMiSzv4Ge8gXcfqLAw7lVDaX0ZO8ADk8o8vXaQ978xMiwFi90gdmVVBGvbTmE7BuYe73v8s
CP27qwCFtP97Vr0qauZrsTFTOjT4DaQfV9CBnsM5A5S7euCkdp5CUgdDItBjsDFv7RrE8zgu764h
5GUMeor/HnLoFlFvmQDVDqEFnGFDBWRwVFZ1xgaw2YuudjLNwrxOZr8zf0kTYcbLAoe92ka3N2CF
mpp4zsG5AWQxv+qBdXlU0EuKDq2LMr5XXF+wyvVSNVE8JABF8Q+v6vwHHnokHpwlUqA3NeamjRQB
6qBoLzbG0EvKS9YfVeTPL0PU0buwZ91Hg1/spIqD8zOGeErpPUoKcpcMCa/wUubLqf+to8bIPyFt
ME2SdSEtWB2xrJJqNQYaHCqO6g6ST+Y4aBM8rV7TPdcUGo9gvYGObdMs16YI3V9cNSMW8CqVSatq
L+7HpgRCs0SXDgs2ekygdDtipt51ILGZO8tyiD24ILmnATqzpLOYSrB8LH+YymAIS+soM2xWYcIr
6IQDhLauoKRxI0fGITY5U7Xw6Q4qt3I99EM1gvO1BjHffTgwnK9jFzsnylfLMwbI4+9cAWMdq060
PXQNyiKx2Odjr2x1wW8o6pn/xIboes0dRsW7beygbmnOqmu0ncC1JWccbQJUlHcFMJN3VZCcprXv
sh/EtbTPurzQz9aL5imtGoAkr2qyVpdgBATldqTkNfYfmEn5WGBVVAsNIQFZ61wdJEaF1RP+d8KJ
+cxrcc19XV445WSHmIDu+hV4eQwPLRDOBZpIS80S1wF3yOvg9ZLGYCofca4c0mo9q2sbR3NUIPrJ
of8mKjTnYt2GK1BcIGl5YU5H/RiS991ta014LFwdyBigVIAPdO9Hj9jGRslD1Iiv1DDJykQJV9in
wrbzkzV4MdsHxXpBcYz9bdiiYZPQpciblA7G1DFUgDU9YD1IfrRQQr9UARX3wDoAtFkN+FfSFRP0
3Q0jWCSnzurFONU+1WVraErGZXQvm0nT6aBWVv52tINGCtUdXhLiDu5PwgR7kTDNIWbG964qHpXL
xRJSSr4p7XneweDy8QOZqGKX4ToW3gEDl/m+4JUFYaYXVt9B6x+UF5Gx7AcU6JcL7Q/yA+J9vHui
6LE8ga5+1rGuKkN+tz1zdMoXvUIgb3Ug/hZ6+I89ZH6TsOuHG+3idtUrc27zwG3/WN2ad2CUq5sy
H8LjjF1OGQ+Sekc64oDioRzbR2QquX8dsRr3de3G5mr0avYR9ohydmDhtW1CKHE1XSsS2Y9gyCyH
6kHKif8aFfgmr9xico8GGH6Tzv1YecnUzuhkCVshk1brYldQHUXhX2ftK5OyGSxYjxUZ8HU8/J+u
22Kmd3AGoMAGXOmSLGFzuREvZmjseqkI81wcZ4Ekhw6bDEjhTvW3Ws8+6CuUQLc9NyO/6lpduQ/F
MA5qjWUHN1CkGE4MxV3HQDhzLfvW/K1L6uACeQs0rWqImYOhZ5TTvatGW0AHUNn10lBI0GUcJCnD
UdoaNCyiBzaz4CNOy2vLCKzmKkTmu5bF+NT3hNuk8JvxVfpj8CTKUL1AACdofnWhwt0Haa8Mj5AF
7y+Wdg0B78ut268JmLLLW28Goj6npZVFbGjgi8TaqvijoXj5i0Js7cH0TvRQw7CfwtzHKSpnu35z
Oam/QPW1FwTEfjITUlR4TdylZ26p+8toWx4XuMkL0QdtCuCCJ18Rl73yuImZ+mkdUEfcCvi159Xb
7kwnhsaL89mW6+UAvuTlyMphI6tWpMlTzTnt03wYyr5O0KdsXh3TkOWPKmZAo+w8+hltIhsc5RRO
d6H052c0sXsei0KP914OEGJSzFU5xaEfNjZtCS7HxlEQJTVV9BtHLJriYqR6iBtPRzcRuO8v+dqO
74YUdYYWUQueGl9qGouZVd8b6Dp0h7mjXp+gFek4L0VUanPvjW4Txi362gTkHcNwA/GyMUq5jsb5
VkgQboATPXyxoJh6w6aRPgZFwBPGA0CUWbdUDzOWQ24ZZ/rJ8SdIKyhobjwrybwj0GH9Gy8H/ojQ
NafUus4YA5G2PIul9IuYBzWZUuV4HrtYWLuqu1lCQQjYIFOS9ZlCVJL3cEYbGpoBZt/8ZtxB9Azs
QnlCKuHjRWzo3aO15tQx9VrniQLYRC41MJWjArVu01dZOC9Ol7Wdh0jY6snNb7ns57iuCCUHUzqg
qJiLYLpVrodWJp2WVl90EeC/GVrwWCcFUq0xFywabPGGHNOVcVVjfH1pwqkLnrqgwy68ksCjEAFw
Skxzv4fVgNTnpWE9vQObfPVQRit7MWBKcA5NkbvLL+tHIPsYZlslWGHszBznpB/rN4nb4770boi3
ghoD/4O+/fDHEbBswnj4EdKN6cvDMPqA1KVmsUR1dA2VwQGfjE55yqgz3XHq2SAGHUft3um+c6Nr
1hqfxjRQ4ZgKOTlPtjR+fz0oy9+17xQ/oJVi/ENnVvPBI9v8iPKyj2INckdgOdFmsWCf5vQae4XO
G1gZYY5YefaH67Ab8PKcTu3NCB7Aj07WliY+6UqVIJVaSSII3GHF/fq+bZ1eJRD6o2UMfzDCByOs
uQnOfRZJT4X3NK8LghEHUYKPJFvzn3ZqzbdA484BLgN29nmW5aWD2HY5t0z/9KG0MyazgIZuKWoy
Jh3Uh1Pe1SZK8yDiWRf1FYlLD1RyqArm9gZyP4ieUZQjVMuIeJdjwepvzB0akGAXhjsyRa/BobGs
Jf8zCzgRpJBC39Y88p6sZe1fLEuXRw9w0SXj48L19Qp47dEWCETx7Ekt4zXYcI/hSPk7ybFVc82m
Ct9tNqEF4bxdRABVI1pxwsF8FvQ5oFIEESxeTIFThwtRzS1cUqirGHKrhKRO4UR9GUcVHPmtBgpq
TL1A45NiOUEtd1PEZXUY8YorViYbHn6r3KK/mpdheoTEw0rSFYM9feQR169qnVgXg1EBAXgpiD0o
f3JVEkXY6WwnyNO6jSPefbXWdysrqhvMZ4tkrjmECkriMBtLr9RFwrEi5lzY0IZtDFDHWIKlwXXz
ROFUVVzpxaNpEzaiOgw06ullE7DwchkX+xZUnf3e+qXLU1maPpUIjgx0MaUcsLuYN32Gk4PETQQS
4WsOD+kkfLFIwXsMIO5pXsBPKmSc6mAqgIHZJEHco/PlmhrPvomoqT46yKU8aD03V1UH9bEFGpZX
fVt2eQInWt6GQ1U9RM4M9piIrL2XTsg8H2aBBavYqzQc+OTPdkkaz7bvsuBRnoC3DJnPZJY8B22y
B6dJBobDCKqyq+Oid+SbLknrHAm0BFgc1pN8GXM3fwL9pnoM4G1N0nsreugENcyaiI5JcB64YXmY
fd51WDgOxU9IWJs3LvrqZ0ja7q4XBiFU9gSORVfgg89GS6vvSMbXnz3w3EECfl8kigaB/AradAD6
F4B+r6grtosUOkMNCqulVqDQ8Pv8kaq8eCghtzlBykkjFLTuFDYJ87YpToHax78AVhJL7RYoey9u
kGS+90vJf7JmmF98AQocBRJeEGf70UddhDzjXltkfZgjN87X9mU2lsdOYMd4mcPorcgD9YhiWSal
ieZnLSGmgmsSymTE9hdJmLPirPE0JOg2GmEhql5ei6qW920zLb9Q0HgG9ZlCSVEz7FZKDsJqOvEF
VIQeMuBEYB0fWc3/8A0ZtHXwY0pa/s41XrXtRntZqpkgEe2g5iHsNF1Jv50zztn4PVxa/9V0KAOV
np1rhtrtwu3L+i70ZflNAilm0wEFbILmBQhOKQAohkN+xDaTvASIKQSCbPRvgwJwKYDrl+lK1y2U
BlqoihUDMKiEgYOuWJqVxnkn5fXgzWJJF8AIXnP0L2NUDvNtjgWKIhk8zFlaTE2fu9WdLkMKh7dN
tVMejvi/a49EZYyuJL2zkO2zcdj0/IGZGl5mJt16FDOl88E0Wt+FkDoqMzQAAahAJ69LjBcNj6oP
YPR+B/5ZAGVx6Fh0IReq6ZdXUZf8so8GbDt0kj2tTjTd9mpsb3ra9lfIWlRSTNX6OIRgjzNLr97d
gYijMBSnLQJ0EArB2rQ3jflOttxIuKiqJCfBE+sa9ZvbsY6SfISwqw+ygStQRTVXA2ntd4pvejv3
wLsDeyDuDWflYdRwQ2gNlansmiZdcAggK5fmjSJrWuLCdHpBrBNrdWDEVm8AptAyHRa4jLTUeZG0
wPhd9UHT3KJjjOtmLImcuG7gH1ofRa2ChMlrJPytgexVOL9FbQ7a08ZF9702Wa1KfnTJDNh10zUw
x4KT2EW+/yB7kE1jkoTmCTjgL60nqwIENSB3kRztuERQbIGirKJzdWFHOv3og958QLhGIwWXtTgo
ELpfMIuwk4Yk6G4F5tkPfcjfaSsN5guVkBembWuU0Uvg3cM6yyimFDVLDZ7gR8nH6gYR2bvh1p8u
R5jPt4lJuOeNQNhLi84HcI9FgE2BJsTxPSzKBDkELI8ol4gT2xC8diSuclJ4zyq3Tn9B8pIUF43b
8+Z9ZGg7HaXjaAUV8W7GgjTKX1QbfBzZkoaLJD8UhhSXWmxsVdyn5S9KdIOQtk7u0+gKssRQfrix
ZIg0OpQ9biryrMXLzAze6G8EcoQOiuUesZC19TjXMVoZDC5iFWBgWryl+mtmV+m0Jy3qu60YKmNq
ICp5wUD0ra+gOwhji8iwsLTMoZGEVneID9U3XLIr0bqoVSAL6Yo/Anti/tEEdc6TcODBcOGtTdmm
Tmu85koqKS6gOIKYm4NkM5OQMtyySR+5ttZgFPymkImiLK0aqYpvYJ7IiykGbALie7oBt/KhYK7C
HQWDSRvbHDzhr74DFwB9d8RGlKPAG7WBwDEJm5f8oaYjUi+4XuNfMbguDRft+XOqfIc+slYF/Ke3
OCibocipkXPRFnXR9Vo0jnxAdhEFHAHUbV+wUSzzWPEl0FeU08C91C24LOJQNaZNG0tn55ZrNaBf
VePiHwcKoowLLO+PwRXD3mf4UkUaKCiTSwosIBSYY8IrhHYpFpyAWJARZwK3oorhvGecnVuj9BRB
MAcH20UK9MKFaLvbKBzmJ4Kleg3iWdnR4+bo+gudj7OThY5VMp2tAhfI6iHt55Tx9sDXQld4llcV
R4acZQBGJIyctIlwvWOvySF7MCLFeaMVNCwf6sFvftKohDm0yNvzpMhNmWc1HwOCNAPu865mNYjB
F3DJYN4xcnqL5ftq+g5zqvNDrQkvL2BnSIOtboD6KiI+qWMzt/wBXLng2ka2Mb4KMLwjYyH1Vm8U
bSMODh/VgvS0m8cGRPOyk4uILVbbLhhmlzqtazXN7y6+ypRQyMv8xhJc7f70IJXHrlnt5YByC49i
Eu1crhNKvEs9M0Bi7IAKlYduTi45al0ao23tIOkfw2NLQTSJPHMhH6Yeg/Yg6xBuQ0yaV0npUaSn
44AuAAS4x7CBtCqkyJI5GlYkRxPRd9qU3SsbNfpT4bbtjm2IuX2yBQmfBVj6kwIF9pGIglyA9Jhf
qnKGIFFtJDpFQvBhOlQTgKGuwJL5oVwa+aGd3ge4vliWMLrq1wlKgw0E4VBlwAJD5aMgnYxViZ5I
dONHHSxvuzf5pRgBcYQtqtE9zCu8IYLjiqYDFf34LId2/ZgJla8Bm8cU+HRz4xEgIsewcB9LMvfd
lWkWfWdk4N8Jjp2OxILYWqakiOpjgKzUw/KI7yWsQWwTC5xOLJQ/qqQKsLqSl3JrDYS8Hsprg9S7
OoYueFdivaBviDqlvlWRWqLYrJ0pDtpHUqrhtYusxlj0AbWufwdMcngpg/Y33AaqATd0QNQOzoAh
gcSfi2qMOyIdSMBFjGEDfpkwsHzKFrBTkhItBrcPD2QhyzuZ/PKnWNBPhe4dv1lJa/KsDLCIolcf
lWRd9fzGUNL+zrE0deMujbNeeOhV/w4hrIDgity1gtJFFrGgcLPBsApWQH0GtmcHxew1syY/FobK
hLulh94jRKjDqF0fWJujASVAlAeS1CocfpB6BOdBha2fmBdog+cjmpbomAb+C9PwrDacCNAAdLpq
nW0ZKyS9uR4tGgBgXZwgFrxlINCT0dmCrsYFgnh3N/Zl5MdyGp1rnYMaDgpUFWo0CX/w3HT4xhG6
mwd4o+lRwJXzYz6CjbCupNlOEkHZ6QJIQI1Tm+gQ3ad4XsFSerR1Hn1QsUYP4dBUT2xmKGk5uo/D
UJc/xMrdd9M1KPDRzkedjPhnr9CvAL5GWqgoxL3foyaH8NCcuZMO3mQE2K1gI/IE1COvHW/WBrmC
wPwJicZ8DxuX907bdc8F1MfuZ7aIHGpXnpx/uVJGNPGQrbyMka9vKQvE9xCIg4TPFRFIPAkGCIIJ
yD6O05p4Na3WWG/9dVDZeW1iRg/u13gOixlWMeMFEILHwLeqgT5e7XeIZXJj6RmxCI40Hqvlh55j
UynuIxeL025V0ncITuXfTRgMEipZmILHi0bVxtScHwO/reu0WQ3osyeK1vdB2ZLU8YQpaoeul/an
bEEXM6kNOJ/SNazm9uAHqrQ3Ndj1nGTAbGBICbiVqgxDlOUbJyoYLkPQl6tnBdt2LntApNErm0n0
OoPAsH4twKet3rDV72TKhUQOgAWgAtSV5A8OYEnpXBWo+0fPjveFBIzdGfx2+0xK/V4KhqtqqD3k
tqjaNI9QQ2hTgGjTrCA9Lnw3fKHjzOfEoB2GJrOJPI76vcsf4Svb8bAuqyEHMdLWXgjkcyvC+DDB
33orKml16KgN/GdfuxLsHlIU5rIZi77ZutOLgNOY2MvYqMFmjrJoNZS0w7tiwINOTOMG8O1NxLx7
6aJhowU0w0wfhPVhCCVsoh3xb5JEjTzUA+pvWNLWPuKbEoFch7X8q6vVlUkXzqiE0Zhz9c/QjFh5
jKS5tl7Zv2naIdjWnUW97Hel+W4WX6PiGc0HyKeW34WAWode0cRdIBNyQMJOFH6BQ5J2RSNpcaHq
59gwIvc5qFq8G7Qli7u+pZsXcsAXJhsELBfEwkfV1vphsDNuYuDydxG6iPUlNjY/cgBksxa9zdu5
3FIKj9UvjkbeGfcTmC9xb+dEhEvuIGml9m9Tod+QoNeKcQwiT/sOh4+8pvdN9exg4U6nqLacp3Zo
0LsbZo1Zk9/25kZzSKkk1hh0WloBXH2vHJQ6rWrJk5Fl99TMTfnDYwO9o13BZVJpx/2Ww3l0z/k6
N2M8InEzF3k5Bm+jHAk6+ugtlPpgK88+YiVjIwAIfXJp/NZ9BTm6+47h3/o0m0gfahDyqHRE8uFd
NDWajnkPHnK0CZuNsGoZPTJeRqTShZ/2KygIPbOVcbRXXY2Cj0498mgvxAmhAkxpNRZI7N0hGK6Z
pObYOxajCKyko5ICzXk5X1iwp/+BCjZCjWk6EEBJh63XTjQELEVnyrHx4IO/A1rc5V9oHctXEHxM
qFyVLgFxRPL1NhAE1SRntL+RAarYC5vX5UXNBCQpFuFfYjDEmkvIlNT3ppy8OsudoSgPTtCE0xED
EVRHXb3N5742yN2BJfRaghzVB1iiDlrM17ADNK7FuU2+bWz+H1Pc/d4ziTRBBqJZVq22j6ETlym0
8FDvZLXvBbEqp8wBmv5rv2SHm4B67mTr0oNQ84zKFLMob7ZvlQlQjH/+B07N73fgCdY4DbToej/D
9tpf1MHp7OgfzIQX58f3J/AZ+4VmFABAkarIy7RYXpDXdsk0nt0XPIEN2C8zD2Clk+Wi/QwQovfa
qIyuwPbUBgqxAbc/56D42pfYbzXrvKmwWZ/7Wd0WqRL6ezCyM2s8J0Am+4VmS0xfgEaBZbUA9qPe
QgxiCZbdcwBBzuA0Tv2NHT6p9nlVdRNAMhiVmQOfEfWLFawd0YZG+9JV2m8xtwZaLW1NvMwu8CF1
VL9tyF7MIK9dY759/jdO3KW9roctpCjHDpZdrAFWywlKAF6TM7Lbpx6+Q0BNvk+hlYAuMuq7MWmj
obmCztU5Szv19J0p1wRzdddd/Ay8gBdg42yTpUHD//NzOfV5d2aMQ9boHXk8E+hExG2ETRjtjD86
wdczcMxTr79DQhGsDAZ6ZDyzUVTFap5U4jXly+evf8IL7dU80PQYFhLi9VvqoghlSLIB8owsi7sx
/5LmDCV7UQ/dqbBqWowvCy1+9gJ9ab8iXxMNJXtBD+2UDe8AAMAuoX0x0/Z1FzCFfX48J77uXsaj
Nj2E8Dg2nrb9CyXKJkXPZIp9Zs7JOZz6ANtf/geMy0Y6oLId/vf1Q3i2DRlemPamy9tzsl6nfsV2
s/7xN2Zds87WiAOq3paqIpyRBXls4lRoc39+UKd+xs6CtdsFfum0/jb/fJjskg6D+mBAqyJlOkdv
cSLi8J0dCx244OmdvEzo6ok2NAFX86vA7sq0Pnfw5Gcc9gl728t4KBaGZYEF2Eywyfnjq6j5TRtZ
nYHqn/oWO2vW+ZQD/bIdVGQxrWputqWzxp8ePv8OJ15+L91BkeYPlvQI+VGFXhRBSEYb89fXHr7D
MwrPogqvYQ2FD20khd5+6m5B/2tP3wEadS1NxUs8nejlUXbYYQgGMBx9/vATx74X6yiiMYc0LGRZ
e+BTYvQKxqQHHnPpzyo0nrid/vaX/2lkYK0hsrJ+NvD5evXQ5kEcBqQ7CbCKVDlfBAv7O1v2OGhO
w9zB4mINABHGEOBcDPS5p586pp0ZF0PnA1Vpo/9xphvgvA7c72P75W9M/+8hFVUwoRWzhhmqwR9Y
I6kwhAjO8SKd8EH+LhRbtBNzCU0w4KjrG1v0N3zLhDoU9jV5/No12llvUcvIhoBSZuiRVimAsHOs
hBclGMmcwyWfsOA93wSbiAnQ1sX2t8KMxg4FlGrPsh6eOKI93QQ60yU210vAqrwQPWWCZbb8oi2a
h/Nw2xNV2p5uAgNQzAchb46laek8iLC7IU7zkHvso4ualMgSHTmRfP45Tp3V9jP/YXPwbGiz6gER
RrpFfoEBk85Wrp6/9vSdRcvRNq5XBSEKD7uBEStxaNCHzL729J0hl2PpuD1b8O4u9NMOXR8FhyAn
758//YQ32lNPUA3QhGlCrHXUdZgFhfnmLealG7wDmmfvlReciTf/rYtNyb9kOGibq8HfODQnB105
ZY/zWGdd7/753z/W3czenIZree/BENf6DFPhqS+/s/W67NEvrPwQYVRHV2bCTNi16hxr8qmn782c
i26dyxyL7hHGuBgLBWknzTme0xNP3/NTgORuEo6GhRdk/AVtA5G64VfXAvbMFKIs/S73uZeV/aRi
NzRVEvrsSeaeh4g3f+3y7pU4/Kbj7crGIPNU88J7uEHgjr4kP0bJXoMjlGScI8fH1gEZfcyHUC9M
89c29DAu3bmMdSzXUUueQRHuucDiZLLOANJ8bnWnvuz2z//hj9rZR8ddGJZhIsXiAqD6r/tubxeb
S4yN6hXs2pjDAlpeDPVx7JsCIAN6FWBudiZROhEhvH2EDvoAgHfBAL/3vvdbVr31EgYyp9C1/f61
Y9oZL8GIVESmBhAIALEDEsr56Kmzv+DUR9gZb+nVU8/6VeOcmvFh8dblhg7/j7MvW5JTh7b8IiIE
CBCvOdRcZbtsp/F5IY4nBiEEiEl8fS98uyPq6JagIx/8Uo5AqWFvDXsNsrxGNxic4Pi/U5z2LQOe
b8DXW9f/5umuexwd4AKuGhlT/oJoMkPCT+LrbJD9PUpzxWkIUnLZ/rxlVzBVLyjkwBeUk/GoucSZ
OMwwq9NBGxzrVv6IqZoOrtfsXZ0t0+CtC+xNLEyodAJBR9FWVnn+qc5YfMbd9st2TyzL1DTeqODv
DRfMFF93K/Y7AgztOHMfiObwn9DxdzZRy1HG1L/oSbYsceisjYycnz1Iz6Bamb4A3AY7waCXRw8P
/7Ti121qph0HMC+yQnsNjk6AUUEdcAFiSlV72pu2GTFCe259j8MMpQVqMotQz3B61QEhP+fN1+1J
sTVgxDUb2yjkLMR49R7uhqhyAhVfLzuPhO8LriL0jMBOM6ilQT4Wny+C4Yxq0VFM7Ea59DHKxccY
J81RP7MmfAQ16bq3N1Miw3OzuNYEOFGAA+QtKifghPiBPm+Pl2V9meoY6djhwsVqfD3zACpznR8I
mJMzN49uDuvKIfNuAbZJthuzTI6pkVFEcowc2LH9ImKYD/A0AY0cBfbrEpdpxUFbEAiqcex+1fHI
jqMrf4DL6p+u++nGng10US4UjBx/qXFKKAOeroyBNdr++PqRd6pKpjAGnsaAdfVd52fRl/K2HITz
GEU8vcsbL947JK8R9l4bxtZddbp1WsIycEom948TtcFh1Yhsg/V5RnbTwSvxIK1pf4bZwTHO/W/x
0szIxvIqERxiimeMJY8nDYLIn3V7OQI/B6xJyffcZCzbyt+7wZtUL2eQEUjgFT9BqDxVeFHBUnhB
yebLqg+x3wlbM0b882GKYx/4rD9Doe61M3wmq9GqHu7WLLw40BHfXhGWSDHVNAbsWagJdfrHTHSG
Kn6Ms08XXsnbNdU0KkmXQvec/lRLeuOG9IyXBFAUeP4hDGJ5ZRfWIXwzIw1MuwpIrwQ/KgIY+tTV
PyG2sOck+O74gK+3rvI3HwdQpRRx0QwvFPp0t+vLwV+t3CsGHx839hBalkpnDEdNuHl+ELAtuQVv
9jqLQhKZK6iSkyPwpJKQ0SkeBYs+Do10rtkrUBUwToY8g+SNgCL3N9WP8yGbwIsqZxBPtsfl3TSF
r697yJtBL+DNFULGNnjOZtRS/mRxwJl7E6vC5aDZ8A46+tesHbRkrJ2egS3dxKn/L3C8wV2Q50DU
gI7ZtFd+3zgYplCp7kAi9L5xEoApULZgK7izI/Z+/7tHQ/x+c7dg4N/IGOYboAwApiyyqffPobss
/X3vAMV0yieWzVd2Zo2Rt9PCvBSeU7XzVTQhqsekaublLvYa4Ka25/39Uw+6Y+wdA+BY3gIqy7MK
3f4n2EitL8AC0GBXefMSI523RQyJb9YzP4PqfMNioGM5MK3ldBxraG3tXG5tK9AI+zTWraTT6H4T
ANiVpyjlw8Nc9cF0jFOwvLa7a5s8I/whHyX6AmP6xGo3BPxryoEHhZ/loQeDH+diTUBe3G7KksZC
IxkoImaw1mL3GzCiNHqi5dDps55HwI2uasCsxVAwBQDGqZyL19coZqcOlNvKtknJzfb3LRMSGCkh
y5oin2rKwUMnAFN6qJr3XeScYfC696Bha8LIBTQkOLoUjH1hocueiQ/E/IcxxdMiOJl6uOqqSIlZ
nKmGES8aABgmeDpRNx4sSs+On8fXzbNZmAHmlcCEsOMw5xBAX5bRAmxH1MZ7qkyWdWRWZLwCYEOY
WGIdwfR6egzHCgTgbBpAlNieZ1sDRgZgnvTAfvflA3Un/6mQVL66zW5JZl0t/+tsisE3whpiCk2o
CgZdelrLm6Ch+iZCaemcjlAABy9mfuJQXT0AG/p7uzu2NWWEeFYGMQ/HOf1KBoDTH4dGgNerfZcE
nxxdQMPkumaM8JZpVaS5ryRsByP5D6GUPWe98J+yzE3/vaoJs1RTLjrDZMxlAkRj80UOUXWbZQSS
C2VX7lx6LfnQLNiw1gnxll5UCZgSxQ1Azu0B5Jn21CIPV/m89+RqmROzaIOKcQFiYlsl0DtoIY8l
wEZj1fdhca9tYe3gm41y4qARi7Ypk6oHnTVd+KvvsRCPr3vVGlsX1r+/aYDRgPVZNJaJWzA6PKAM
hPeZ0CEyPYdOscw7Sdc2IWuQvmmGA8VVuX0oH+AdPD1mjZjP4aDZYwr3OKCw65190NYbI+axvTcK
FNIy8aBlfS9Abj+PSzfeZW6/dxi29cQIfKfULqeuwxMW+A74/Tw9loDP4NnG/xN33Z7csa0nRrh7
3hLN+bhUCVAV3oj0i/R4bAjYmw2pnNftSLSkSGoEe7u0BZlBnUGOH517HQ6flcfyay7PlJj1Go96
eZk6XfSU6abrAeYGDb74rBzAtveSleX3m1UbMfpQjnN67FGx6v1D1XdBcxiXQPGdbGjJ8mbBBq5E
KXyDwM6mPth+A/sIfuqjnFD8rdLvVMDQA08g+XUHH7OAwymcZedGiRdAoEEiUln2wW/pnmemZUGZ
FZy5d1w6gU+ZxEvV3xXVUDx5g/uNuc2P7cVka8AIcdBplskZZ5G4JP/WiMU5/D1WSTJ5O0WEd18y
sKKM6PZGVlZpTUUCN+3bDgTSA2v6+5J8mXAQ7fLrEFNoxwhxcCXruKmlSHA3mEH+XrkLvBqP1ay9
bzIjE1jMeXflrBuBzoibyaoSIumqsQW1onSd3wUHM/C6WTFCXIGi4dMYY0ad6avgkGadCX/tYnhW
bzdgmRSzskP04K/PPv6/rEONDdbhT11B5LFyW3WMsy9QR6E7wWi705llnjaC2uxAaXpp/Tk7kKGT
oBhXwtc3k8xisApJ9LNDJVcfArwg8ANquSBKNcXeEcySbsw6kHaCoU6XbHjRHhvOUz/6H1ywgL9u
D6QlfszKj4RImoBqiUgWKmrwk/vi4OAecRgCd8+L1NbE+vc3u7BK/a6KunR4CaESdtQB+UCgzHQH
HcU9wJhtiIwkIBYF7h7MTRIJ38hP0g0ewSjLLtsjZPu4Ef+0ip2+cjL+4mmS4Z4rQGD2OyhdheCz
XdeEEfpRUZK8zplIBlg3/c5LET7AJVm9bH/9b1C8c2swbdcB61nAdW/Jvx5cxkCQ9jqQFQ94+18Y
hAZmRmUC9rNUcCaFtIH0DlBJG8Iz2GsQsBhgiNrlkKFr0ym6b2Xe8ukJr3w0+CPijsLpq3KnLv9W
eJ4ffGobEhafIqeD1hrkh6YPYKjV+tBnTpkFtyMOd9Vyi3W8ENCPodTE+akal6ltj15aQygHesi+
69WvVd2LOf+ZhdDGy0/b42CbSCMpCa2cecpjkYC5D+5AqPRZDP7r9sctBzSz+FQ4YwDPFchASYgN
Hr1SuaAV45xwqBpIKTQKklc7i8USTv+rEFUJ6DdJyi/aD7/gMBJBPgRkmgwCbdtdseRWs/ikmZPD
F0RV3zNI/RxBy3RuQNkHmbjRSww9klD9bOSQ7byV2gZu/fub7EBBOc8akGov7Rj81nnwTzpWCvIh
kG11egJRj+1OWSbfNZKQDFRUQ/OEXwSqnZDJgorJ3PjZddupWZciSxTEahDVBSoI7oHHcv7HgWnt
1+3fbpsQIwORCrAbWDGCpFXP4NQS9SMtYveHqmt6XiP2BIkq7+d2W7ZxMlJROHra6eNFJNk8DRHe
DEehP4eF0le+Upn1Jw+ZJk5dv7xQtoQH4uMgiyqxgCvM7pKyRYgR6EXZu0Xp1zDaWI0CQTB/gRh6
fXKi3UOzpQWz6kQr5gEOSEQSRHq4icoAugHQs4HGH9BnV02EWXoaoj5a4rGIn1YhC7DaszNkFPfc
My0ryhRvB2rexUNL1lw83aRQCgpeieeIGTx7CYxVWOrjMkygsV7XFSPEWw7dUGilkucwICl59fom
02fmQAb/vN2AJYeYSu5aNNUqRdhcCsf9AMNVKP9BWy891O30qRqDawsIpjE8dKIgFQBJwSeZq+Xj
pKCseYhIOu7cNGyryohzaA15Pfe4vHi40Z8hg/7ECVgs0MPdwchYgpuYwe1KoDK8jl8ywHwZ1MpW
DcOyTffe2GzfN24VXtstKVBQ/NIOvPioAfuMjmWnIG+2Pc+2ATICOx0p5HVpXF/CnlQAXK3Va4VL
S4WUuN3Cuz3wY9MMnjZ57vYkj58mhaIjqSfnu1+P/s5eZ/u6UQRQGXdAK19PINGqKhH1fQoBz2C+
yiAPv34N9zd7qZQFCca0Ky/QWsD1sZ3doQO1+DrqH75vBHJUeUoujisSX7c/IW+zCpBVO6fUd2MY
317n/M1vh7SidkCzlxfI/bZ3WeDcQ4pQnuFg9RKyPY/adxcQGlkn5k0jjDp8CoioL+3ExOchX/gn
uqLeoODy67oFZMQwHUMteZ7VqPNAI4SWVfMyTnzPwPHdlyH8fiOA2dDgZdat6HMR5IUDteYe0i34
G+QuUs1zR924Lu/4OQwgPfnd83tO9pwdbfNjxDY0pxgEbmaZZAIPzr0H2kk+j6c+LMajw3add20z
ZIR4qFQnxqWkz1DHr76TLrxn7dL86qbddxZLEJpa8mkoY8AqSX6heF2Jj3xQ8/wEhYR0jzVma8CI
8kHEEDQORnphOELRM+fQwDhK1u2VmCxDxIwo11mYewwCQknh4D4NfVoN3cEaOkSr9s/2KrZMNjMC
veCZk8KoJr8oDv/jdkQBywugfRu18mNNS36z3YxtpIyYV6j+D0T6+SULVf3Q+gF5iCHCvpPLbeO0
tvom2DWEA50anN9nCs/WDwyw9BtGYl0doHexc1p+9xzlx6bKgXKXoJAgKSdTkM8f2lUqj0xNeweZ
J/kPREy/BB0k1LcHyxL7zIx9j7ealWP85DH5uB4K20Y+DgCrHQFfge4MMFaRy+WVU2OE+1TO8COU
bnFpAUrQdxC9b6Z/yziN+Y4N2Iq0+V+PEhg6I9C9rA4ERJTdC4+hBVR8klEA6dZ6vIPU5XfI1h5q
/CGCktHOkrasNVMCgVLed32Q0YtgfXn393jI+LLsTI4lYEzdA72UXEQxkYmMGhe0XUp/u1O73MYu
8548OuxskpYlbWoghG0KUVqS1omC/fN8boDOOTsCipppWzN+3F5otkaM4FeON2BZlcEFapdCHWmu
3FUbEOrzZ79yqLhyQozg51GUgmbuBhfsZdADrBr3tlx2YaiWyDQlECBIKzBYGrr801g/wPZg/Bi2
zWVCteA7PBDUswupuisn39jzszDy27Qc8wdShNOZwdPhGRis5aM3p+U/UKtgX7cnxraEjQyQDRra
bULJCwqONTtn0PVTkFLu0+y03YAlJk08XwZ3BT8f4lVqJ7qhI7SQBGiHYd09y7K+ZR7STIA/lM1V
fo9+bGL8WndsaxUs/gUEJTyrU4bH7k8LMCv9dYvMxPlBVp4XszcEF6ZnkmCbhOB6DDa3tzP1llgx
kX4ZZzPFI2hwgXKkgLzfoiGipnvohZxLPWl9XUiaMD9PVD7A9GVzSaEJddQu7IzYSF/9AaI921Nv
SWCmeAJcdLWQHPGiqQ4fwpqjzDVG8+eUiBIiDczdWWK2doyol34Mu7Kuav4HIzGE8jsfIIlXy3wA
rnaPnGFrZY2gN1s/q6BI5lUswGssNMlEiQQzlVEJMDLYWCXcM7cHzRIvJtwPn5yWuvLcC5TE/5Fh
gUNG/MwRHQKISUn8xz6rXqtI7myZtsVmxH/oVkveAHec9OkcHEuo4x4Uj345Afmz3Z91eN7Zk001
BQnZRNjsKveivCF+gv+X+Ayxe6h7bn/e9vuNLV8MqishatQkqsizZ6+g833ddAK2H/5e+d/ShAnj
g9J92knNw4uGxu0/IYTDb4VTQYBrrqGBvN0Ny+IyoXxFDJcrnc91kukw/BaXhH6R0K6FNiOffvhI
obfb7VhWV2Cc8+FP4mZON5CLdLN/CtI8CKc7aCS0m6LLf63HJFaz5z4FoGW7Qcv0m9C+tvAjCsla
vD8F0Iw4eWXligenxJvFTpKxNWAE/xRJBZFPmA+EeAXRjxLGCCUQsYHg367rwdrwm7gHckiDm12F
l1BD9CLNnAAkEYiyXfd1/79fF24sOwWdwAcVYMst5lbfVAVAXttfty0rI7qJgEdHRkST/LV+KRgR
HyoPjGZSQsa/nutP2838pZG8E+Sm8kJY+2GE8nWTQOYQaoTTx2kW9xOfU9gtyo+khRxYxckJOtK3
LcAgLM7/iUr873bztl4aOUD7QTZMC25MYE/qmwKGtmHQjg942LiBf9ZVBWE/NsF+09ihSps3xQM0
+L6ng7rPUgTodg8si9hE+QUsWgpZsCYpffpnHIr+7Hi7hQXbx42Yp9Dahok9k5chWz2fmNAIPqjG
0l/X/fh1Wt4EiBqFv7CgCy6T5PENWxx9G7lXsdYw6kZ468iLKlgjVReak/RD0UGKfmbhl+t++Tpi
b365gONJKMG3TP4iY2IP/lQ+ZXu4YMu+YUowhEsEFQZoRSdt72O3cHJY/6T5NEJR2tsl+thCz9Rf
EChFUIiN8ssEN5IwOIcNSiFP0/hXwbsKwmY5AAoAYzEIzIoONn4QsYJeLLByqnzKOlWT17HKc+fz
pKESftoe2HVpvZMPqHHTR9UasEWnqRPmQx7lNmzroIMIYQPZz3nw4idnaJlzIiFOadsNvo+owTox
ckC2ZKkA60wmKoeHJsmj8JsTRml1iFKqzz4bkr+PKC3ty1sR1uFT2sMjYLtxy0Sb+MA8nRhgHHmT
RCpbbisd0ZuapweCyvZ2A+t6fGc4TXRgWwWzOwtPJiyHIdKKZ/hCoE++B9ez/X4jQQRL0NV4nquT
jobNixzr6rtMsw9tF5c32x2wZGgTEOjVQa8DfxCXMBq9s+dWrzADgodMjww683Lv0sws42QkC5Fr
htNs3ibhAjFxySF25rlQBF2VNYeCDmcl0mNejzsvJ5ZV7hvpg0JgI85m1VwQftEprADlgmkKOxJY
Dt8tTXwHgU913h5B2xIwzgkQGhqcVbf5MrRQUPbwCvFzyVwU3K77vHFQyMNpkECAw2syiPxTCJeH
Z8rgvrj9ddsCM9IBDCxwzoHbXJJOfu8fdU7i8NMCeAvBY8Do7sWhbYyMHJDicZRC8sa7DNNYnGD/
UTyNbRjudMLydRMeSAOPV1wO9QXqGLApQFdAFAYfVVyDMvZjExPIgYTPKmDkE3jg/GpdWQJ5yF+3
J8ASfybez5u71oM8tHsZcM1/0D5TwytWb+4/pNRl6rIUebwT6rZhWn/Cmz2VVoUKwCsnlyHi8yNZ
q5PHJh0hvH5dV4wYJ+UcVDnE+S+0C4PHtB84wqHwx+b7XHmp+jRLoKV22rL1Zf37m76Elb9aKJQN
EmOafgBAs77g9DzsLKi/sg7vpHVT7mGAwFddNxN5EtzrPwgH7+53bunE/occMgr0z1CHc7DcznCC
Gb7BCA7KA3eeR9UPeG+spn5DL3T1J02jGZQ11sacfvViFzttWOa5PjsOHII/hShIzTUUycd0cDEf
upCfxTxMzRffzXwKP8DFb7oHb87TaKdjtmEzkgkTQweLAbxYtv7knVXjZheXwJ1pewHYvm4kk1X7
Wld9616AYPJvIfhehQlu44ubbH/fckU2VSamSPNRgmkLh0+g7iaKF8spzj+wmiyHVnKYDy7szg+D
+55cJWYFt/v1p7xZZwqvFnnolG0i47b9kLYqeNbjVJ22O2TJvia4L0sVxCzTwLvA9rCkMEVIp+yO
jJCvOXbQatuZFlsrxiFicSaFW3gWXfCa5NxkLpRFsTDH+6ys9kSnbE0YqSWTDQMoJ2yexxDX5LHO
f8MYF1xYsVsGtezoJqIPCuOdokLjqSeAMQaDaUCiWJrdeHQa7tPAaR76aFc52LKQTYBfkBP4AhIc
kt0Zlei7oK6j8HMJ68X5vD3xtgb8/y4rEpCMT77fwIwDTIYDF33+BUZg8DXY/r4lUkxRCRe63JOM
BqTHFKrNfIRuLYnGM3w9+zsYU2OfaR4bDQ2spYcq8nabtj4Z0T8wkdbuHLmXtn4Ev/ubrucf21+2
rS7j9BD4QsMmBjeIto3pd+YwOPl5sDdY2sn/td2E5cebED9VgXyhYG8IUhcs/P5In4XDpxYqPHtb
iq2B9WD8JpGkdVNGhGQeeAXaS0+eUNgZHJGXOyde2/eNIC9gQj72c90kOMuP3ilyo0B8dvz02gIe
MUI8TDnAXnJc/uf0oHMYfUzVbkXVMsUmpi8spzoSTYBzqJym/AQpJ3aI+ZJ35xzb686hwXYVNRF9
vPX90OOdetYCT21tgLJH4WEj5L4/3CpY0p4oRLcPahbyk3bdb7XO954cLBFJjIhfQtGTfuyaZGpd
/iWFRRbMhZoH7C4f67lLD1MaxEcop4zqMNXgNV23rI39HvaLKW0HGV5kj2rfmVNoUpy7GTbY299f
J/+dcxIxY76M4WwIu91L2/nfson8kTHUmUUtn2DlnO28INjWhhH+aStiAqeWOplwjzuClBEfvR4W
93A33OvHXzzy/+4IdBj+G54ZgbIxz1t94USBwivCU+p601GuC4AXEDzWnvd7Iv6DXziXvsJVsk4h
DrU9iu/HLlxU/tt4ATAxyXqFFxKIfwXHwq9c5wx/Exi0XNeAkRxo1y3xRFFKahkAlQcs/hIpgog9
0pwlsJgJFdQzgFzlhNXt64GcqpW0KGLQLqAV+ThHw3IY4Q/5eXLT7zgVPvx/PP2+vzaYiSP0pnYc
R5BJEq0d8YFAoK88NAOj0WESbX7dsZmZQEJc/dwhhmlRMnAFPi7MVO/LuJl3Cn226TdSg5CDgHms
UjCyxjPPYRAEgi51VwQ78bMuo/fWtpEE2hCK3bATVM8SxcoDr5qPmUvS01DW3yUkYm+mBcaFzbB3
o7V1x8gJEIdrUziEyiSu2/pDx/LmZwm8ynl7Kds6YyQDIC5hyzt46lkV0w2lkBaevCFZK7BwhXrU
qitOc7P3jGRZXSZ4sICadyopdiWYIpMP8PIgYIMK8ih8tUdttIwWM2If1nw+Tn+AEnlB41aHhQz3
eZ4uf7ZHy/Z1I/B7vOBlS9nIhDgFOypYN935Loxkt7/+fvaHq95/8xZeXCQHt0Y9Qy1i9enMf7Wl
fMi8Pomz3UKZbQ7Wv785OGmuYFuUj+3zUEMTE9g3OA+W8MB0OKgw2/2wjdL697dNpGFcOyXyb9Go
4WaoQGBdU9V1Hzeiu4UVNYdXnXgZ/AK2C2DBtMOeOYslGEyQIC7z7ULbSD+pCG5RYRequ2wSP2WW
oVxSAUMb17N3N65Hi+3O2Bo0YtujDC01Go+RE3tdRvhQqxasWKYhZdbMIWwRxXjal5K2NWcE+wCY
Ze5GeF0PveKXluogGbTYoFSNy9ND6ojVJ/jXds/WiHgnSZqAQSGDvI1iV7yspzJ4jp9WHYwV3DHk
3rd9CNT7x0BmIgddXYUi8pEcaelWx0pDu7ST0PuM2SqHDwdQL2Y3q2iel7E9KKlleZswQunERZ32
fff8N10OE27oKGveXDduRg4AlqNvvKpWz2DHxHAXzWGfq6KbNGsgWdvDlxHPMdstWRaDaaWU+bnb
CrxkPOkOqChZTZ9alf8isvqZzv3nGiujonvUGVtbRkZoe9mNRYCMUC7yKUjn6dgJdqGhdytp+WFa
ehRrUSnf7pht6RkZgvh4Cm91qp5Fkw5nUYW/VQDFRDhgtXd9TFC2ggrhdlO2pWAcBYahm3UhBDId
KeSBRkI/NKNSt9tft42akR1SPkYKbFX91NIBVnirLM769LAGrEz98Ega+rqu7e3WbH0xkkOhWQMf
WRxr/m4Mf23a2mEPuGD5uIkklGVfA/ABUQ7NvfQWfN7xkOco72z/9DU43kk2Jo4wCvM5oGmIcwU8
Ls9umLXHHlIDSGe9EgdRTu7luoaM/V/SzsmmeFLPRLH4GCLq/98uDWfb1+02LBu0iSWEKgLjql2H
qoYXQwgTplMYO/Wh8fridF0TxhkgddOp60enexaygX1y1sFdHnSO7NLqbNmh47lruL03KetSeHsK
6Fp3yhbSPafV6A03ROa1eBDT4uKeNytoTXwFob5E3RouoVMKGUmV0fInaaGJf3GqJm3TE4GATneG
J0XkHEt4b7s7UC3bEBsZInR4oHM6iZdJ9/DdhNhE5tfN+UrVCbxtGXkBiGaUbJwYSHNcREFshfrX
73oOpq/b82db70ZikKTGG3Tl1omT+/Cr99KfQ07Il3HB7XpummHnImXJP6ZsYEq4mnooECSEjcmM
99tjvMyQ0uUNXCNu1podhMeYOlZ5szQ7oWxJFCYEEepGmHKOE3bQE/XAdJouBxzJoOS9PXS2q7WJ
P+SRjmqH44KwArjqViewn3+E0Jj3PEyTxtMx7tqRDl4D+OjdRRCmui69mnhEHletM/SjeGGrSy51
ccCEPsNOsNlGbV0ob2INzq1ZXDV+naBeGH/qacqcQ+BDUnInYdi+bySMoG2yPocBRjJWdXAqeC7v
GK/25CkthzhTVrBzKCd17wESWsvh6DRLhidD9mvd59ZnoryLj3+PCJKSK89wgZkBMteLO7+rE+7l
xdGbALaqIuDCtxeZrUNG+Le9F5QLDJSeWBT/UhVknOdM/0yhL3mi9VLdlgxMI62W7DlHotiJVtsc
GUkB1NtgJn3IkxEG1P/IqOv7g8wD/267T5acGRjHAxWziQKvnb9MefVlPS1KYGifnMwLdpKy5feb
qENWdTDqTQusMQWCie9U7g9gW/YYWZafb+IOPQLdmRTePS+oqX6FHkNzlk3Z3/sqYMlVA2QKC0ZT
2MMREApUju/6xbeWgvf3AyKu2fyUDvDK/nhdM0ao62Kqayj24GI1rg6o1QhN4RYG4ie35s2f7TZs
U2GEu4hSh+Vk4AnM3fjDxNz0PlwI6PrXfX5t9k22Er3IWBTV2Fc4ofH93NRF9TVkMrhKZdVnJh5R
OEpUbsQw2QFoxMIt0nOM2/T2r7cEtwlDVHWQSlQY2of1xSwr0ucpzOIbipfaWzzef+zBNTmu/1XD
/vO62DNBhgCtT7EsIpGAilEeCqeBgwKDAE8cVntHaFt8GOGdBRqe8fC0SJTK+cl1yu43npaDYwju
8HWrygQPRpJih8LJLxm7Kci+MjJCixMC+kEWfdqeGksnTPSgYhWfewjOJel6YfKG7hmnFvEMTs7e
pXmNsncOtaa4oBQlLH16lyd4s1anYpEyPYJHVv5gUa4S0i6kvu68YAIJORTaZA+T+wQSHP5xchfM
fNaw8Pt1Q2WEODQLYb03hlVC5pZlB52B2tVElXPspCN+b7dhSSMmajAKs6Grar2q4WSvgKMutz4i
f2e7sM2EsYMXbT/AtrevEt6Hr5yD+qhREb6vsTM1kS93sq2tC8ZOLtt5CDNYySZzOf7iND1Eu1QC
22I19usGp8GsmqB7OodQwQGsV96TVAPRi3PBlWvICOq6kGGv4BiTlI0LQdI2UOF45FrsqU9ZumAC
BQmXFV9oVAFLGahz4HX+92YBw2Zu2npnV7VMgIkVpFzkArYRWKdi/gr3wOA44Jq488BiK1OaaMFi
gXxx3WWoFCJhr743DODmQ7907e0cCu+8rHcESk/jMKtjH2B95RBtP22Hh2301pX9ZhtcaO27Lsqk
yegH/Sl30wjcJCUieBC4AEduN2Ibv7XxN4142Mmbuk95wqOp/cxzUMKPNc93ldnZ+wnRNI5ylg5a
h10tE1c5P9WqEQVQXLK+TK33Q7kU/JD7zXXwWmbiCD0oCNVlTqpkoq5/WqZhCg9Sg9gFZHezkxlt
I2aEvHKBegsqCuiKj4fRg+f11beoaaS+ctqNuJeEDhG8bderR9fjwV92zZ1kgXsX0nTau+ba1pYR
+TqaarUImr+QAQ4dqQcVvZSQ6RjRek9U2dKECeWTjCxgBCMBeyPYYlUQPfU91bfu0mTnq9auCecr
izIsfFRzkwovEbc1LuWqUHtYQcs0mzp9WehQ2g94QymG+juboulDzLv4ct0vN0JbQskp9v0aidEp
75wgkqegjYadYbEN/Pr3NyFNeCTK1MdFI5jxQsG96lQ2/FxCJHJnhVpOuCZcT7CB4Z0ZLAk2h/e0
mE/T+rAkZ1iQ9+29Doa7DAYMSMt650Jg2cv/PiG+6ZEIhjLGiyp22Zr9npaOH5qGZCcQXSpIqXY7
qdD29GOi+FKXcw5NE0QejgzDDEAlkzCHK4BhurSZfFo4zg6ogQDS2z1FPd/zv7VNmBnxmC9XoZFE
9e14nEqXXCpSljAPo6Dw74yhperxt9Nvx7AJ+6KtfJEovEf+DUe/GtWD67P20OX0Y1vO5d326rb0
xwT3ZY72ix7/XlQMhW01R9NpipvwR8kz70psGTMV/GQY/9/4XEkCUV++zmuVKF2c6tmJlfg3cCIg
FiXMqPM2J5cpVvwqegIz5f0CJ6/cEe+rSUTdFAzSAT5/J1wi6ev28Fkyj4n8I70TIIChRs/LQt4v
oFl/p4Ef/Lv9dUvwmsg/5WQLTMzxmLbWx1sYLGaa/eq7SQPFXfws1U9d8F9VW+zxuW29Wf/+Zt1N
gw88hIPzioDQfXRoeNikN5DbdOadhW1rwDjoSwDtKLRhRML6bn6CFQHKunnbR81pe8Bs3/f+2wFf
jihNUrxGNKQNb4OsaO8ir9p5lLNEpQnog/mHDMKlQTEnnd1bsDaUewbYxYdkllIRHKtVcYKl0V7U
WE5jxNj24wZ2TCyda7yeV7+8Fen511lzRAgR/W0s4xZ+BOHeRvR+5yIT5Ed9N6yV0vwlQ7nVGQDs
0x7/R9SgPMobD/5/bvoMq1LcwY+ombk9PV8zY5EpfiSViqtBTvF9ms/TKwMq/slt+x9XfdwELmgO
Fcwp9uN74c7hJ849/888ohSw/XXbkK0T9yZaOGnzdgjbCpqqQTzea944NzSaOR4RtHSfoOj1yYcQ
3XUDZSoa1ksBIipKoEkt3DFhCxf+Qcu4uuoKHpkoxWKIu6pCMeVFL1R/B5AUdidhkYv42GSLenGj
XvU7PbHs3ZEJTBQRLfrYj7JnJbG9TTGI46sWumYwmJTl/K9ehuoEe7JHt+evLqBT2/P1fnKITKTi
pHJ4ZbUB3qyqKGjP2TLE1V3r1G30ZbuB9yMWLDpjQUBNhzguyZ4JUIPnafmy9soL2x9TDysi+Dvf
u/V18pyRqX9YZeHSQX5QJF4J8ynReuH/4ezbmuPkgW3/0KaKqxCvzIztsT2+JY6dvFCxk4BAEncE
/PqzyH7Yjj5rOMXrTJWELt2Sulev9TAkG+sVgO35dyQTEgTDMOHO2zRT9b2moe1f2rYNHdnzM/X5
rQN0YP+2TwcppsHrIIYxIcoqQ/6AWlT7CHXCtXuvaZPp+ETbAl17E2XyVYApbJeh1COX4x+E/MQF
kxE7cdocW672UcLGn+t6tYYwBOC6/w7N6SefBL2LI652/jTA/PnB12Spi0wboMEAaCl2CzrLCctr
kRe/KgVZr/OTatjfOhsiqxLs6CDlrxm4Mw7JGGYPgLSXl+db//xeH+qARuoQqJ9bOZj5Ee+HHk7K
QR9V15fgW/xWZVV/cb4b0yCWHfPBqSYyAamMs7xXRFShPHDJsPV8WyA2pEuvH1vPktrCpUO8kl4W
iLtH4WWpHLLy7Qb71zkQQVhQ+Ljh4NqeJae/0aflviay9BcUOuKecBHzIPNWltu4w7XLjhVwOTcl
l68SPZRdCR3brIkTICCGoa0OwOXsrXR8nkfru/LsTVfSkGqeQTImc/CIQZslDW7rorzJvdJ6CceK
72c7u2ogC3yRdaAj9iPHXjkwDHviP8BAaOGVXjeiTwZR653r1n31vS8caO+tzKWph+WI/7AvqmRK
KohEwnQ8F1oW0AiUKmZ1NmwcwWJUH9onCViy2wGmWckscOM2kc3w2DrewI/nzcbgUHUAIF4gddMy
JpC2qJwv0K6anidh4+IzyWrlKWVwADqPYJuEDTihXf4KAAxjO9664gmVjf1zxirf2ge+S79uG4x2
jhJR2W4onfQ0ZRPPQPOf2NeKzBDgghZIuhZWM1irrgcsUrzXK4mIFJhr3NhCzID7oFKBoswLieo3
38kPjrMGmjRtMM1sCKcoXKig/gRkW7Org3649vgqlZCpde04LQD87schDE5EMue6bsG/x7hYO6wN
ret4Pxv88SGzvPTErDbYtwPkNWoHIhjnF9uwDDrejwYDpV0dpKeCJb/oCJF3EpCLvsXL0K+GxyFR
z+F6OZFhE+v0gS3kxDsVQDHwb1YR19BuB1UPcQ9ED4+LkW1SVfZCHfjX84rMeSShDbpkL23EcPfr
vAgGY9elgifXapy6z4vXSao7j4YE1BdNdw/N3erl/KKYlnz5/YO/skETnNGozUHPHg4PdYigWu6v
yqqYvl+z79rBGR/JOX/9S3DOCyeNJUDFV0J4v7d9v3Y05h2CwGxCOsYJXHqXt6RDdNUhghzOt28a
gWbONdAzQdeX2SnPfc+7ABk4yR+HrrKqCxQTzWs5cNMyaHbdeuXYFcgsvtKmAOEdBaVbXDmtt/HG
qAP0WpkOKegA5avvq+wRDXNQm8xqej8/S4bP1+F5pSOSiHtlcnSR+ovZ0MpDvryPt7WundmFFIXw
I+RcRUYtss8jx6EPqQQL+Mp1zuArdBLAhE3pSBlgFACtQr3I7twLxxXz3ZKWxk2Eb7O1/wj91o2q
mg62pkTgQ5A7Cqvf1eQgzXd+nkzD0GyZITqR1bJgr6RDbodhU+1HkCVBVICrY+FWkGzc1pFu1naF
a0em2Gsy1vkuYU2wq5usvp45yjlcKfzn8/2YtpVm3BPvZ8Cp8+TYVgO9TIs5+RkmMns837ppujTT
9i3Qp4y+x4Apdf6IwYqsuKz9pxyH0c7BjW2N9ck0Cs22G18qDzpM2L6tzOpdGXSyuIgSBezG+YF8
HjwOdQweiHnKXICc59WZB65QOTv0D+Btqe9zCJj+qMLWfQkdWdn7cAJXsw0Xs83sdXjeVMyCT1Gb
vZYj9763lp1+C5u02J8flmHedGgeMvkkK2WBw8Md+S30lxMnJl25hnMxeHZ/2RYfTr4qUTzHWvDX
QI7lHQKi4trNQqgWgAxoxXGZulh+/9BF25OqEv0cHf9KDgkZ/GAjtMsAu3g7P0WGLewvU/ehA2dg
w+R2CXsNAYl2aWK58SK8PEwWO9ZuuUkOcCFE/bcbIqxo8AYre7UnBR3Iil4OQTlte9DoyLySV91s
hXn+WkKDeS/hFC+anjyNQxCu2IdpGTRDt9MgVSQYMtDT+fxAusndJwMp9rMPQOm2hdBsnKo2dby+
ZX8DAlNk02e7WdJqQD7s7Q5lzNtsQkfjLaCmCeW90dGek19tlUG0alxlZzAYnA7E81NhM2tOstca
sY3HdlTE2aPKn7MVczC1r53jKO4HU6aHsKzjZ9G+7J0mBeNDEX05vwam5jWD7qHzCEaZIHsl1djd
86ygrwqhgzVYlinep+v6Ctxw+nFqhhOU4djtkqhLbQix9pnc2aguj5UHrni7lPzWFyKHpCjqyZGX
3ja4ZdAfLV3OTtpxzl6DKCUPiV2VYldnrrXiSExzp1m46xORdCnCwEHRVdGlnPumu60glaU2rr37
7/cTkP1EjGPtpzYYr9KoKVHtNTvTGhhh2UP/hXiGnmbjUwpCLwZI56tQQfEs8d647Sb5RKYc9UJg
3nyGMNLGpdBsvReZn3tzBl3yUkYS4pA0VYeoL9fWwhTu0wF6gniJVXWIV7h9+a0C0+XCjzI6RbAP
F/TGwlKMSMytgyLGePMO0zF7nhc4Hq8DnCV5wI+WU1dfmyHo+YoTNhxVOmhPREFIpmDEGWI30fWU
LbXyZCh3JZXqwoY8xUo/Bmevi/v2ZaQ8HxKtSJfU1yxdnlCEzvfRFPA1AQTDXnO1Y30coAhrDQpd
TMqPSyluskl4JHY7C16AOO0uBOPfxoiljtXzEjaHQ9Jlr2DW9MUFt0pnPNJGBBvDY/+B52UzKt8A
jr8tZyXidOBTXIYh5IS/pCkK9f2c9Teyq9fywKbZ0zwBoypL0whHZWeNFsifOpRlLhxgjV/tSlc+
5MgYrQQyTS5bVwGeO6uIalD6v4bIPMdz4f6Mov4xc8XXoEzcmFRQRWuXKs2SP4DK+VpV1jYnobP0
pdLvCopq7Ve38tu7MhtIgoDj1K80b5hEHcbnT55d+xwDAxoui3Foi5i4LnSOx/knOKOLuHcSsd90
9OiAPsQOmgDKbsAjowx85CXbI0axthv8z/22DuhDDtpXNB+Qp6nL720LYFAlQbt6/ssNEUdHuxHU
Yg5KK5giSLkkJxRmH1hZs7gcvJtoLm/ClNzybo0CwLTXdG4+pBpB8+7L+lpNwN8Naown0n/pRa0g
joI9RkJnN4fZvbMAPHI6/VwSg+fHaZrE5fcPlwNb+GkCcQGg6t2Iz3HJEzHGeeGvaSwaHpg60m8S
0cjzKkF0CpnOhRoC2lWu8H8r2b/2IQSfa7A3jP02aWEv1CF/IYjrw9by/rc/Z5zpHlKta3WLpuP1
7wJ+mC0XUch8Ej1/5V1zK3GY2rLoYlQz/qksUApDn+m+8oGHr2h53Xj5mhKI4QD8+zkfuu3Z3NpD
6tJjUuHWwxKoDRUItLoWPNPf8qPze8Fw/ukwvzZopRhZ3tyBCq99aJumcO9zJq05tkjjW1fnezHs
OB3nl1TZkBd1GZ2UgHUtSiDSA3Hc+cYNM6VD+WrwdHiWVdIjoJED3RM1pFdgOWsPbMBtzu3s6OF8
R6ZRaP4haWUj3BrFYHVPrRPgb+opjxhbeROaWteuCcIK/SHrANxoeGo9NRAbGi86Lxi3QdIBzPjX
6qEs4tiKjfSo6uyHPwBI7E6Q+sENfu21adpL2qsgmSHyHQ48OaHEJR92dU5xy2HDODxAJm+bdGT4
H4HeyCGedC2OME/izDseEnGqlzvPysvDNAjtZVBWRdUPbk2PZZm+MBuqTm00PAMRsCYsbepAew/4
Re/0fErCY5E0w853o5Mvw+jq/+Nh/rlBEB2ylybj4CGyG56KLoT/QFHkNIJ9jQbJ97ycfp43BlMn
yyH6wT+VKO1MMnCWIM805jEyTGkMFubXOiLewYlQHnm+m8+tgujotmkKKJ1bp78TU/cmEiovw62e
g+jYNjurHF8FQXi0B5m/MuHwF3D+1V9qIUAjOE/FKres4RQhOrTNTliaV0Cjv1rW9NgUdfvYJgsh
RwUa5nAhCyiQW/7SDFN+SkTxi5E1QLxpAjWz94HL6McS7G5lm0SPdofMSxxa1bQNWUt0bBtCZWNr
uw05+RFStEK2DA+bTFxsW37t9l/OlLXzkLRveMyAc91Gnc53xjcio4gOZwPTstumUAq5mwikDsG9
jXsJWWUIME29Zul969XK5mS4Q6lXtQNXfZ7HQRQOK/mbzy/1RAeyoTZYzDNJ1Z3qwVODq1yzK3sg
/VoWHPFOghDhVtdOdPAa8zJ/koNs71yZ/6ITqiZYM6SA5q9WGhkmSwepTRHpEyD/1B0wUldtAQmp
uVfWJhAr0TFqKd4kQrLRPk0zpBRsmjk7ZtvTIRn69m49vm4ag36EZwmE1dy5uXPrKHkB137GQCo8
RmtyZ58fHURHqSnS1n7W+84pqWn7ZkvUtQD/Lb4MWTGt+FvDuwQMyP/6dcJJvhDGO6eW2mwYQBk0
ecmNwyqcW7EzRwPtYtYjj3ClQC3eeRdAF/UlqL1sa6Ds2o+KlhNwswXQkzjvA0yj1nxAMo+0s6bG
ObmUPtAWmL8ebCFfGqLalbPMtG76me9MDSjXuHOypdPtRYTK4iyA3Mb57ze1rrkBnkLOvm0QAGQK
4sepSlBNzuTa+8TQug5l70dFm3IQ052qRuuGQyNhF4D9b7/p23WEnV+Mk0obVrz6FpCDLa29o7W8
ure1vni2D3eIurFRhw4O/LexEOMun73wKhO1v/LtpjM31O7rDkLwSTIIgOsQFLXd4AmKYdG3oCMU
svBgu5U8OgmokV7YU1Bdz2p82zYszQ20ZEqYIAwbVjYWytZt735Szsv5xg3WoKPtyqphUL2Aj2Gg
QX0tivE5TcL5pieQctjWg+YBlG/D/kdCjj0ZvthRUV+ySiSxZO6aH/s8QEB0hB33UVPK88j6mQFq
d5ED0M9G56YpwAnk4EjbIaj4ywr5jW1XG5dEs3DXDxDZDyv3BOz3RA9JUJL0JnNr8KqcnzTDdViX
6WWzwyKnce3T31s9U+Sr384NyovTX/MwrXGCGRZfR9wppKqQP8jhnHk1fUn7RH0FP37QxY1AimTl
CDB1ot3sXWLh0u109gk8PUXsLk8gVnj2kSfOsOklTXS0XdnKNkqpZ598Sz33A0IafNxYUUx0iJ3d
5B2Q4bQ70ZYAU0sjRIPi0LWilWCGYffqKLuBqSFJPVW8pg1149HjZdzn7FdStm9TlnpxalkCnMTB
jUXyNd5G05os3v+jp4ysogsYtle5aHP9XRO/kf7B8Vrn8vwOXpr6b0qM6Eq9ZRLIdHJ6+wRl9uyp
Jq4F7mu5BjoxDcD9dwCofKpzr0+6E/yU/4vRIHqoMwKy8TGr+NdtI9CMnHRZ2MgOI6hD2QNWD/Ju
UtYrXtE0PdopLtQ0lj3gjycWCfcHaVU43EhQXE8r029wIDrkjoVFFIHpjxzdkNXxFCE6alu1dSOj
ub+0FpmFTZP0H+xdi6IJ0lU20igDv0WZXfkY0r5dS3YZpklnwKPCF5WnbHJM6kCBkBeQXdmBV2Pb
x2snup1yOQSRROtDYp2m2rNOCMsHX7a1vuzd/zOy820Y9rlOc+dOVuCFYBSEUNDCG+87/NAnTrrj
i7TP+S5M9xqd1w71g/k0JiN7UxbkaRf2YGUV1Vd3iVHJGpVznhU1cVUjdDgkTnADEuA1/jbTLtXM
mA49OO88KziKbtGuGJ//BhLxlPozBmKNpsq0hzQ7Tlte92GYkWPrp+kPMs3le5S52dP56TO1rhly
LW0hs3l2/9fPIY0HbUDcOlYWx3A46OA6KBlyq1eTf1xoFQpr/mM74t2myr5YaN47Wt7mTldfefhn
03D+A6qrIgfJYzs4JiQvr5Bddu+AZRErCjmG7ayD6uhYCjufbfYG5lgg+2WZgC0lB/3+13kQq1B/
w5Lo2Do2uwzVFRl7I4y0z0hEue8cOMSV89o0hn/N+n8gKAcaA6hNHkuaqD0iinbsc5/sojbZhtzD
AfmP5/gfGqkKArROcMR9Rl6XZQdaxh4ZvH0AusOVcM9y/frP+Qy9Wc33lVk/t1EPCM9UdcEu6J2d
NYinKCiR0PUXioZs2LWgU9jiatGdNmvpCIiuEKn9nhTIUVrqZxAiRLZhz6JtbbpKITkpysp7J4j3
4N0K2qWpczd+uPfvWtjUpy4D3vDd9oBhJctXk7nYFI/Gp2sOkNW1Y7mAN75neKnGLUW+j3Ky5VqM
xjXHJ/NxmoYJnz7bKg33ZTZH0UFQxFS3hCLQgeb7ekKs0JWz/U4nxzvOeZ5cFaD7XDG0T83YifS8
gx/YXgq1PPGHZijR9Dko7TYqZ6PxxSz+73D+H5FHoFf1G/tdtmX3kxOnQqSQ0BU/93nYC81roYhx
yHxkYJLiT4SHw5KUIXk97NsRsQ5uCRYPVXIKxubU12kdj1nwox42kQaja82wySR9W02UvKUtCt5F
zry/AbYttobWNTv2Qc6XpsPgv1ll7u/sWg67hG8Sr0TjmiG7bJ7pVFb+Gyq1hnhGRWlsN+zHBi+B
xjVDdgMGGa6mTP9MBUHsX0zQq1kEOlYu3KbdqlkyRAKmKZmb6LfVCRkPY+DEPGPv275ds2QvgzpK
MRHyltkIMSROV+5EPW66ZGBmNDOe85lGczi7b+0MOI+k4W8C2MNu8sR3txf51dzghjwjmpIpSJls
GpGebagg6dMOxB3fKz8oWCzSuT42TV2+nW/+09PNifQEQxUqD8zPFvk9+NYJOStUiDRHqdQpB5MJ
76prUASueNnFpP9zkKIrzdQh59UHOUjP38si+9F0csdld7BBZhcB8jPVa6W9n1470I1m1mHjpbNS
onuP6iK6bqxivAQ+DkkTa0A19vlZM/WhGbcV2KwRoRoPYpZx07txKn6405bDAgPQjJv0GUurHvKd
TgVkJEjySmvLEY2WNcuGkr0CzGpEy8W901x0+bfz02EwaV3ax+XgWkwp2m2CRAHX1P1UnAQrH72s
22fbRjPpCSozPbgvxoNFriZ1GAcWN823Um3zGDrfTS9YM7pOPR76tDqOc/WW1uEKcfxfTO4nn67n
CAR1poH59nhAzPsW4OO427eHZj/tyjjb0311uCP7bP/13Y+dHWi+9uMh3TWxir+VK87DMHd6GqGZ
pjlyEUE5gBcgdaq4D79l5Cvr1y6UBjvQ1XqajM5ulGDymrK85728tsCE5Mrs5fy+Mn3+8vuHuwdq
y+shn5sRsG3JYp5kR5xDd9KT+1mKTWKnTqRX6metQFbNxiKNtuRxXrpV3ICy4fwIDJahZw3qsY4Y
JTMWNnXiLuwuiKtWzlHT3OvGbCGWS4AxgA+q+j14T/hjqXqkB0nnrQAWTfOvHdVZkxRd1mFq8uAd
5PRldQoiyCvIld1pmhzNsqOoSENWtTCPcRJIDY2/3SldE8UxTY92Vsu+py3Iq+DrRgIVlCH20EdQ
R4dNC6tnBFxgO0BejOat+ms5vPju8/l2/4InP/EZevm9n/c2m0KYlPomv9oH58bNY/7iQ2Rrz09y
l66c+4a51zMB1iAnvw1wgoV5tRt6eRENa1NjmHk9DzA0RUlmiRGM4rmxeZyVbw39dn56TJ+99PnB
I/glqVgYDOPBr+rhD207X+6CXKp65bAxffvS74f2vd4t7FGV42FOeqiC/gmKIk7yNRpJ09drJhsE
BIWMATaNDI9pX8aF/XR+WkzPKF0Tp2lEN1cULee4Tb8Fp4dx111+KS7Kfb9JV9SJiGatrQ0RuHDE
1EgKsvSo3JfRRlvVtXDmdKrtfpIwpvGiVkemqniqs5UlNUy6HuAnQdRGQM2h8fxisn6QjRcHPaAP
mn1IuqfwXhmy59NTtIbZ/TzM7KDg5t892CZDVJUZ7McLux3rxVPhjF+HNjhS1313iv5i7r0vTjvv
Wstfuc8aHL1eWS99L4XGFsbi5y+DU+9SUN4yEou1WinTGmhmO+Md6aVQRD6E2aETN82akPgyJZ84
Sz3qXw6AW4KMaDyQif1Guf6TmuSBW9OdXyTHnrorSBjT52t2O1UkCPwRK+J2t2y85mzb+Rpo5+sU
1WUZhGI82H54cKtwB5R+E4OW4Qtl4Ds67xtMH6/ZbQQM3AS1Y7iGKXpOrRqUAyhRWjEu42bVj1mU
NSOOAsdD2iTuoFwFRqjYQSLW86uj5dPrLuQQ8Q5RBblWOmZYdD3Ub3kSpMIDBgTKs70gDjToLlhG
44TcqzWiD8M5oEf3nSGrumGEQYwKOXKnPQYAr6RMrLwMDGuih/cj6lS5QHD3ACVoFAqWN6O9SUrI
ifSYfq0mD5SK+HLa3frqkTTHKlk5fA1ewtesmDStk/AWTXsM7P1dsxuCZtexYp+5cqUL08Qsv384
f7OBWpAWxnaiEmfvH1V83WQEemm8LVHVPygcAmlYXNRe8iXkxbZbrF4YP9JGOYEH5xDyZDdaw85T
a+gD02xopjv5itA+xDap+A+neRqDlairqV3NaFMJqoZu2X42aDfrYNxbxaYsgAMq138XsBdgUhMJ
FtDp2WU0FGBZWitvMmw/ve599KdWzQoTLcvswodka9n+9O1sN7VruReD1esCNLXPhOtFOXrwflfB
j4KDlWNbUEdXnGmGXDplvUy5lezatt6P6Rphl+nyp1e8SwXeHZQiI4TRT3vUSs6OvKgk2Uno2dsn
bvHrllb7ub4Bkfh+kz3p6jNjChENYEPHQ2Dx2PK8eOjWEF2Gzelph23ieGM5UJhqy4+seWzCw7ZP
1g5b5c9ZT2e0G1leHEINGjG7bS1rZsrLoB9nF36xaq/4eOttvHZ4mpkGcxUKaAIu0Zs7t98z8rTp
e/XC9aKfoFvCQnWo7Ss2YLNfnG/X9HbVa9MV9pebp2h4uoaE+CU7/XYeg9219ZDu124zBieg16e7
PZQxfIqbJBl/jLI5FF4dowp6DIOVsIph++mF6V6eVa7vgYDH8dxYTtEuzNbID9xlq31yXdUr0nmU
Ji2fUe857cglOHD3+UV5yi7AvP91ur/1Lr3dLou/AKQQ+0836cv5VTENaPn9w5EaNP0QhiFmjLfH
UN2OdJtH0+vRe3CO1lEBjxbU7hGu4DqhG13A3/n78MlLKJlDZ1MdPB7uFwWEkKy9rkz7R7PVBqba
ooZUHWjdnqgIX2SeHGw27pBTW3PIhmNELypHlX7g96CkO4B0aQcBsFNUoU6kWgvqGhZULypXTZFJ
UuBYnQJvoUFri4NKy03Icwevg3+3CwG3ZON5mKAyukstlJpsQnmh4eU6/2FRhQIhqnJnLGokYxpe
Cbjg8zvc8CDQ68f7mdG+AivCYeya63YGUMbhzyNegojSvQczZEHO9/O3wU/sV68dX1RgC84xN+Sx
uiiu0x/h3RBfWs/edXmRX9On8uYq+Hq+L9Mia1Y7FKFXNRJd1QLSyffumnsz7E29RlxmkaRWkyK8
CLr6PEh2efba2e7KCWBqXTtjGTB4OfgUED4LnljxXrMne01ry9S0ZrgzQV2Mw9E0BJHiuv7pe9mu
Zxu/WztpLdlElYzgyyxfHgbVXOZTv6PZxueeXuzdOV4h6gbnYtXTu9ATB29Y4zMw7BO9wlsoMVZ5
Al/jjiIGIiBu8lU+68XkP9nueoF3kI8sAKhaHZpXtUt+FFfdlbULD9FuvnsQt+I22D2Gx1/i7fyO
/+u/PutucdkfHMQ4uLm0l9eOfVK/kwdXxeTBBlPLhYzV25/kTp6qk3XMT+E++bnG2mI4DnS0VZ9a
Apdy+NIIvgNcDHYERvDqngzLI6AXa8oUppnUrLkCjWA3okbowOlzWt8KCl6t+jFxnpm6DOq1KJ7J
P9na1dmKSjtsJ08dUqZ2QTAf+yi5dOc+pn2/j6h7X8Hg62iADMZ4K2ly4yZ0N8tyJ6V7IMV8P07W
4fxqmiZW8wSoeUetfoJPcfvnPN232UNqP9Ts/nzrpl2vOYNkFDmuBrU6CFtAqFVd4Km88pw3fbjm
Crqcs75PFS4IjEf72vL2oDV9VNX1CJbAlYPkc19GdcBW34ad1SRw7qlFbkmW1XGZiBs7TzfFK6mO
2QrSJgSXKHwlpQCzQ3ZnU7wSZPz/WmjQunjCCljLkO1ddlWmP3N66OvL84tqmhXN/j3UV5WEd+qQ
+AnEGap7VboXo+QrzX9ug1QHZJWsbGlSLwfIwhuK7MVtMIHupb2xppiolUvx51cRqgOzhtkVzpwv
M593D27VfZ1r/7IpvVMvABKunf22qdIMveItQ1EVusmmGxHesvmC5SumZVoFzXCLKW37sRjh9CHU
GAskwC7CCVzclBT84vzXf269VK/+xiVwsgcQHR/U+AOFHeO4cVY0061yyb12uduM/tMUfVP1CXUc
5z/ZMCs6CsvjfgcxHpxNbXtreSjJeuDbIkNUR2D1ZdAWqFQYD9O4j6zbdlt2nepwKzbmjPvLLLue
H5PkPSSboodUB1hxaInX1oyGAwaVgabDE2TbbYbSZfo/XAFEkkk1jGjanw7cu7f5png71SFVKq1y
ZwpwS6pSceFQ53oGocX5nWGweB1TBS+b+FaUIUjjPubzEdVuFv0eqmenX4sCm/aeZpFdGY7cUrg8
SLt89dl815bJn74YNy6ndpb6QbJYIwbgokA6I8lONWswOdPcaAYpiiIB5LzCwww0mImFsvmudsFM
09+pvN5Dl2ctDfX5oU11oBW4PXMhowId5e4F49MlIc8Om8H9EJ9fZYPL0oFUpR+mBSPYmCRrvwFG
KOX49XzLhtXVIVQJ6lRCyAcg3lSGvzrwQ+9shjKSEWQ1z+d7ME2Odq6SwfIT1EIppGyIfbAE768s
APP3BPQMh2wUa2o7pjnSjNed8lbWBS7OjruLiutoTQnPcHDrGCqos8vML7C4rrjkCNKwFORf6rJ0
69gb04chfzs/T4bdGmqHaldUIJXKME8hqvoDKzmlYbUDXvKhzIorJoaVbkzTpJmzD1aCpga73MGr
ox9AngvoCNBN3L0ODTVjLmsXlGwBjHlwsh24FCC3veLnTPtUs2WUvY1pOJLhUHmxlzv7aPjegMTu
/NQb5kRHU1Ug9E7cEZ9dZiNYLYsYwZxtLS+b6sOJMvSBUq6/eDd50/ZXzbhyhf+03syhOn6qFG41
8Iot7bYxn28zhOJygIz7vt5z9wt3Hvm4xo9oMGAdUOU0naco5BgPQah2yHjFovgaBTf+Gvzmb/zq
vy9vqldWc1SxR1m3TP+3t3ZHH56mh8vwdGvvp/iLBTT4yiobthBZVv/DWoy+tEcPK3wI22u3/abc
LCabpOyxHprxVhxMoR5D24V9TMfrbO3lbtqZmrU6Iwh3+Yx22+Y9svN4aJKV2TC1rJlq1JKlZFXg
DQsWapzxcReUF+c3/eeoDI/o6e4aWF8Qgy2FfTZ4dxzXneIFcL8o+kyyUXGPekhVdK8gT1C3xcC/
ne/30wVGt9pkpT0q76GPS46EV9/+6tUTR3xrBrJWsmPqQJszyFiPDh8JSgoTlNu6RH5LbJHvPBus
S+eH8OmqYAiamwMtdcmV3WZvIBTK36BjMvG4AkZny+vKI3p63E38AQz3cwCOj5b+HYBd53KXt9ma
6IdhAHqW3Od1CS09D1Mk2jGKiShkF4/wgysT9OkpiREsv38w4i6sbSqcvngjrevae8vHdT0e3DR6
xS24vaRjEYY7q5yez6+HYcX1vHlBC0W8zC3vUD7fxzZExG3P5gdnEYra1sPS84cBTV1OoqSYyzuf
9q+1UvMuEuOEHMIqB4NpSZbfP/RgT72d1ZMAp7YLPjLQNqXHjq5SBZlmSPN8kZeXhQPKq9chWShK
s6SKc+6QRzBmipfzU2QagGbXAspNak7S4k24QfbUVdV72CTBSsjE1Lhm09TOuVsGqryz3QqOkIJx
wUpmb7/t0zV7dgPQ+LKxzl6LprSvQlTt1zvicHuNtMXw9XouHUKsiImFSKJQMtZXtGch7gEiKZ/O
f/6nR79H9Ix62bmD3YOZ7aWU47NdgHemJvLGsqDtUVmtezjfi2kQmk1bzM2n0iP0JZx8dlvwzor7
IIuet7W+jO3D9p+4tOdhiKKX1EVa3VKF+6BckR63ta6ZLyVZCpC5H70s7PsTiMR2hAxr4qcG29JJ
3WnhRXws0+QFkIluB2TTA28C0HeH3ZoAu2mBNetl9WS7/jCEL6wIvyrmzaCxweb3BXoYZUYut82S
ZsFENa7nJrI+icbNvGvWVbw80ArsTCvHgmkLaVbc84SgNseOXkTdB/ug7Jy3WtTTWp7G1LxmxkMV
gd6eV9FLmQb8Kmr97l1l1lqdy6eXeY/oGXUxdGLyWiGumayGvZ+Oj8o7Fbhm0F49l1Zu77O+OVnz
WsG2YVvpOfY+skWYCha++i1tr8sWEEoKRtRvTRStBSxMXWgmPYVBZ2d2Gb46kvpX1RzxCwex+11R
oZLq/J76HO6DadMMm0C/O1Md5dduTfasD37TvHro6YMLxnQ1qGc7D6DoLB9KSa/cAFCFWXw/37Vp
dMvvH1zKoPoaqS2ZvQUDLgL7LFn0lXNQK7Ogs6z9+U4Me85Zfv/QiV3abe+gxuo1FcR9LxGBu/dC
kP5tu3fomfg6qVlDCg8IlKJ5z9w024M6+C2cebbx+zWbh8Qf8fI5py9JnvYvfWUjEQG6mm2To9t7
J0uUI9DiR06pd3TGvhLxUGbJ2uYyTb5m8Gz+f5xdS3OlKhf9RVYpIuLU80hyktzu2+9kYnXSfX3g
GxH113/L/ia53HCscuoAENgb2HvttZTLwlmVz3MFCZJUjcOxhCzbxta1tG4m5D0VgPSunsvneizp
iXiZjIXutxi/3wdk+sxMygOMzkPlROLZlWUZI8526Ed96xddFvvL9BX8ITdJH57HjD2A//Ju6Lbg
07aHn5myHxSvlJq68hliWs9Sylvu0g9ZX1/wmhniMdVn7etj71avKT5e3wo2P2AypDCJxj2nFM8V
HW9nH/f04I+yEknihQUuGFKmn9koJEr8MhQHwDuUiVorIbfeJBb/bWbxC5ZMtGuJeFZD/4ja6YMq
GfTb0vIbEL1xsNbor/M811tlaJZT2yRSUd7UqtLv6GNKnW9N2Xxk2UBOCRk+9xSB+uvzatukxtXA
Tds0RzVFfek65iKDA4UKHTjNThMwvIPjJT7FY1o851HTx2nv8I8ZqC1/Xh/7+yElmIDhH0SHHB8R
rXieW3Ddr9uhbqczsjvnPzZRF/6hb2EPhWT6UC7jbThUDxMNn1hWH3WDQypAvdb1wVhOC5N9xQsj
0jpuBaIPbEBxaGsNNyW9wfupmybcwA2830lg5vQln2vCdec/ymENTeSpOuQL2BvDqtl1hwvMrH4C
MSFKm4g88jZ77roh+KuswLW3Z47Ahv3vw67xEoIYrI5esB46u8w8Dc+Zk1FyylATuSvO6wcm5Ypb
BmMXLgm9I175ye3BwQ7V+q0w6fv2EpgJfjeiHsgx0DhOOYp89fxTJHjJ7JuftdM3lwFwupHJSTka
53jDy8L5htoMearBy72zB8PcdYE68bZAD8Rvkzhxwo/ueur1ldiSNnk3kYLZN0y+E0KVXsXoXef0
d4xeCNhSm5CeGtD0lsz9MLZ0I12+7pr/BJTRk2H9qmFUtUi43rnwj7LCux6lQwdISn9NGPmtuLdx
h3rfDwcmIYvyC0ifhRX5yXxWhtCMr9rYK1J6oNlAvyblvBUGtnRk5v+zvvMHlU/ieepVdVZLKeKR
NyruCK4Oy8x/7dplJhZgkJC5WtoZ3QTpfMvy8gya//YxmZOtm4/tRww7d8cKLASMuC9lBs6ouC+V
jmXN3QProViOcqOtS5DFH5ooAe1Pc5dC6PZZjFAS73wV3pIc1dShTKMNi7EYvIkWiEIedYHAsd82
Y/rNFb1zH+hxp68yMQN5IzTqjQb3BSHh4Y5h815WI9m30IaxgyetcRNal89RlZefpn7O71gflIf9
PRjGnuZgZZW9UzxXUxiC2Kp/nKFGctdGm8S1FiPnhpGPUZfpAqz4L90kztNMlz/keFEXggMJCnvg
Id24TNjW2XgLkGAQavBU9JLno3fTdY5bH+quW7ZocSx+0UQPQAEuT4TvRy9D6pBz4aUd8vsOv3C/
nyDaNifHWYzLAZthF07aD0w4gRC041M40Z88Yuw76nPnO57gOOFlWW8Yh8X+/oMrmObIy2ASL87E
6psJ1KSn3q/rE/4i3ejCsi4mz3uVzbJTi8e/j04KQiEIx7rgIls26yhs7a+/9ubMnUs9OAN4+1+w
2N6NZHX4iQFWswf3gjVYe33butuNjecI+sCRUvrCO7epUMm2KX1hm3/Dwh2hU9/Jl+LZXYIPLoWE
caZH544EPf1y3YfYpsewcCK1zqET4L2oZXhZRq4PAw72jTuzxbhNIAF1IYIW8oI+kGil2CYHV67K
VQI826NMnyO327I+228Y1q35nKCzPnkqUTJanysKEbTj4nO68SeWhTCxBQ3QHMnQp86LjKBomoS4
2Ha+V6XxmGVbJ5GtDwNlEI1Qoy867by0ZV9/KFCYHnu+I6GcEWwF9CzTZAIO2ExrnmuZvPBxLD/x
KeC/nAzKE9f3kuVaYEIMdF6HnrMszks3SnXOWnDMDXiYaQc30AHySRsew9aNYdHFyMpcFtJ5yZA3
OUDYLYDKl6iPufy/fxUbIQnbZK3f39h2A1a5oZTe9KQK2bsHlRSJ/NuZ/GKLi9624IZ167FXUI8S
zksgRmQkp+JxyhwwewH1vnG1tf2CYd0dJOhQ1KTpnZ4X+bPlLr/fLYYWmGQuhbeAdmLhyUsuW+cc
eFp+UxNU6WRL3J1rYNg1rxWJAC6kRczACnfjqkr/zjBpu9KGgUnrombIas1Tlr6i4CX/4TkFuxnA
zP/ruj1Y1tckd9GTWDxkJYMipl3k+YfOEYguzUN3B9hGdrreiWWJTaIXNlIJOQyUvcQzbmuICTq6
LR4diOAuW49Ky9XGJHYBwRZpml6E6KJdyPexA69qI4OHdKWg1bpOfzV1EV2CvN6IzL8figsCw8Jn
FD7OrA3nJ8SS2EPbegWBIOGiHpRSff5Q1QgFndMlqoc2HuakZ8dSFMNWyZJt2Qy7z7tJtnxR81M3
YFvXMvnopCW/z0Zwu+5bM8PwZc7TrCt9rFlagzX2D8M4Ylgbm9q2XIbRqwGigTofYDMqLOlyFB7S
gMKfyltdopYmSPLxMCVjHZzBez1u1erY1sy4yM9NVCt3yJentNBnhy83Qf9Ugr4lwr0+AXu6H3zp
SLvvpAkMt9DlbiB1O6avKS+isxsFJ1dH42NVNw9lO5XH68tk2QgmR0w0JXkngiV5GT2wgUfId87H
aQjFp1nXVbixF2ydmKe+EpJVbJqf6rwPQAaOcGa9hp4IGfalQQKTKGZ2F1Ev1HMQunTGLiaQP/nG
XPzS9WmyeCCTLIaNjHtCRMlLlwASfF4y/MLgZ8EuLlY/MBljqiVNC4+kfhGTWpOTDgDdUYCFx+Nc
vV7/BdsiGCafVo7b90XjvBRs4F+n9XVDQ8RM0ozuO8j+A6YTiWSMDkiV55DYqIZDooZBHkY/cPwt
lROLCZrIOTEJtxBtQB4qxj82RHxJBqTR8xR+i66Zm6YHf3QedndLNW2xa9pmzjB7iVjsMDc8euGF
4zzNXvhFlknzpesgOnV9bSzXvf+A6YqU6bnt+Z2a6qOQwakbIartZ/q8Kmxf78PyFyaijvOq8PzB
Tb6HiL8fU5ApHXp3oKe6y8N9VmJC6pquCYfGT8idcCEYiuO0PoZhugXZtkySCagDJsxDAVBQvs55
OH4cVegfC02fqxS1O3EESMjGYtgmau3/zZ3Yb4ZGQdiGv/S1bs4tRZ0wTcP0mIER9vpSWLyJyUPj
FsMUzLNPHiD0KI4z8dVpIJtvB1vr6/c34+eicxBPVAwYMeGKg3ZxNHK+lbCyzY5xrndDKFm0kORl
tQNR47meVsHDkCOtd31ybB2YRztePG6mI3KXpgT4HuhvkQ7B1mgRn653YJsfw5xJNcmyAJ/YS66R
Dj0mTVC0dwXEK4qNP7B1YJzcavaL/4fhRA2RyZ98AsvYfYo78VYBqKUDE0vXuKPwBbIfT/3k65tF
lOTWKZqP16fHEtAwkXQMOiE1q0fykNfyUYxIqugGqUaWDKdVV6eXob/v5fYfihpct6OscfIfJC9U
dm7SJZRxlChNN26JtnkyLFkU+SylJ9snMYXNMyqTluG4EgZu5QgsW9WkqanyxEMpvgN55lDkp8Sv
E2hthCAW3Qx/2xZj/bM3tizmJncjJLvuUNeQHhG9J3EDWfez0Mhv68aBfDlxd86WYdmCE5XWJEpf
ES9zojOVTpA9LE4HpfTrO8sCughMupocdaEeXosc2lP6TNz2gmqrD3nePlQr5ajq7io6fB77Ku4T
fnu9T8tDgRjG3mmKS2Yk09c5AzBxCLgf1zr/S9aL/AT6tfq0FPntWDvRzouoyWlDcUyNMq/4HV08
FpMW6i6tqPbB+wITgNc5VOXe0pGnNS+cJRDTyWm5tT4WczHRdl3n5n44MsQ6Sl59xm26BreTn/59
fSUsxmLS2sx1XoE9JIuKWHjLT0BdkiNV/HFJN6F8tvEb5s5m6U957nhPHekKcJ6M7OIsPd3w6rbx
r9/fmGKzAExZUOqjagZq1qhJCaGqiCjvkkW/9s2QYezzhPLMAAbyRABxpVKUcbCwEsQ23nze14Nh
4ghT5wyBXYR48/CT68zlzbr9HRA331zvwLYExuFNoVfq9Y1URZz0bv87ncqcRoeoBFX3VvH6uprv
pMz/YMnerENHI9dTTJOnZujHA66xSTxTl3/1++Vn0fntPpzHHx/2ppvUo0wk+Zy/0soFL/pMIUOA
4lkwnUFb/PpkWXaUCa6LXNoMkMcgT6W/ZDfVLPpT2Df8VLV6C5dtWQ8TYFc1IVjahMxeASbvPkNr
p0FlFkTA7/b9wXpsvZkkrYSuXNST3a07VrruPzSIskMUbApxWRbbRMzpicoKc0SeeuU/QzkzPdAA
kH6QnjXHst8sbbF1Y9h2PtW53/k0/9El9VNV6+JW9eQ7p3N5G6hyizzJthiGfQufNVx2EVjBXR5I
/lyJoBLfk2yzPMFy2Jm0NjOvQ93VPXArbvilC7h7x1GweBAFnKAzQogZpJ0HJ8+3NHFsP2RYO2DS
cx9Bffs1Em13DHzaH8sCIn/XN5dtUYyjW9NyZmFV0TuKF9IxbxP+T5I7dexF0HbPlAw2LN1yxzJR
b0uQ6wzJu+apFdNtWHYvaT7i+iOm85gwdoBW6748MDWhb53LRnB2kuZJ9RNQ3p4EpGTptxRs3/8P
asLesoiwAvoN+WvXthBAckUAGgc/yA5hV0R/eXnonOSQJqfrq/O+86ImDk5UDqjAmhL+UYjglqRc
ndJFyHPrQ+5zXxfrxnjjXcSo5ELwrn8CmG8qzrIKypuwmAp2PxMSbt16bD9i2L7OvCIRugjvCOpK
ccUu1X3irtnbvNxy9O/bCTXJbrrACQKvq/ynWfAQdSssvwvEkB+vT5OtdfNQx92V+HlCnwKgPtRP
3yVjcAkc8CFvhadsU2TYuevzrM7CBMmRVIFiIHZbcBisQT55my3llnKhBQ1OTTCc4CpQvRA16uW9
73Tkw7lYkujzkHjiEKZAdmnPv/dLvEg9v1GfG1bP5yQTv/ZNo/FqxyMddRJ6qJ5m0CYfC95dAAyc
T7saN2FxldAz6tJDdlel7beuJ/owRpuiw5blMcFwnTN1RdAW7A4gL8jDjFVyWtGDJSpCd0V2qUmR
ozIki1o/Z08dKiQOyBf7l6hq911SqImAk30z0TKv66fEHfp74aju8+4SBmqC38pq7OoaubYnAFNn
QBDHRYMZo0q3yOQs5mfC38BTVM/B4haviVcjIMy6cqxjGebzxqvZtrqGeesu9ysEv8InWia3iNiL
Q+D3d57bFBsd2H7AsO6pzRug5bPqiSsPyUbHd1gW647TXW8CasLfQH89zRrUi0+E+351JkBQFzeh
49Ll+z7jMiw38Gs8+yJRoNKtm24zLxw+48o7bOx9y7Fqgt5UCHKeEernr76j3STOQx9ZRx42YyxH
2NrBCfv2r5GwfRsKDA3G7/hglf0/k8I8f1jqu2WreO/djeRBwP7fxykeSWPuhiAMSea/w2aIu+Yu
lHzjrH53E6Hx9Ur65qxGNXXhRHUJpr4wG1HINn/2h03mJdvI16V503g4ab9swKuCl9FH4dyK7FNZ
f9qxdzBu444BOJXrdx2abulDE3xCuc2+dtdfeTNkp+BJnSwcDLgyP9YqOUH773i96XdTYBjyugRv
mu6Vgn52+4cfuFDnwXPoYfJYmcWBTupzmYJswAer/UcUlfjHGvLbex576NdwRF7hBIImWOLErz4j
HSahXczokUx0A2j4rqWhA8MROVPJJ5416ED2/mFu5FOSB+ro0Wy5AAIhkbTqgo2fse1X43GRcIFn
/RKhL/6XHD7wfaKt3Mzau7LzK6LAfwdN5BunaG/8zeejxQrMVL3wpdM7IDg7efQfFp4QL41V+eP6
nrJMhynjolAkCuoubNeS1v900zT9qlxvebneuGXgZroCVQ+i1w0kKXlwz+VzMD9z/uV605Zxm8mK
ppQoEe48cPMPt5XzyZ1/XW/XNmTD47SoJal6cMKcVHE3qN8FqHzHjTiobciGx0GCYEpYCYq9Yjk3
zjlpT7uGbCIgIGtBUVEO85zch4p8l9FX5ZZ7rggeN+EPuTt2yUzALNZn+T+hilCOFIkNnItlPkzo
Q6aKupEFeDSnpIzd7GPpbcQPLO7E1LwHX2RG+MpymZbgm6gONH8Nqvum/lGnzcacr2v2n1gk5sVw
iaUsRT5pjL1xuiPVF29+wkNSkXLjVLVsQxPtsPQh6pIJ2k8KfvYLHQNBeexmudG8beoNJ9gI3C0D
Dbpt0EIcqna6ARnsxqraRm5cYhj4hyqOR/pp4r9E9oswKEBvlWdZFtZEMsxC4kI54ZwYnEeQBEH/
vD3m88cID0NRLfsOcBPLMDlZpqKSjCdXhqemxZL2etlpTyaUoYXSRNKV+APaCvqRDFLfDANidxvr
apl8kwsIYE+ClYRXbFFrwnx5M2b8CBGEjV1vm/+12zcXkDJjoSIemJ+75n5MvixeeZAgzOCXeVM2
x9bFumPfdNGiwi8K1OrX279FeTNBCSGiSzwPzsGvN/KdtlkyjJeykNRNAB8fpn8B6nmoshtWbF3S
bI2Tf/+ANy6FmFHZc1I8e0QV3I0o1yTuLnCgx33DcgvNCBCx2J1R0Z0nMl78EPlgCICkdbbvhmSK
6mR1m4ajj1XO3YuI0tjLt4SELV7TTJvTHpsnmzDxS/gzKh7q+SWrf4/Tza5z0KSiicjigjUHPnPR
07EFS5WLmBsovjY2v8VnmmouzhSUc8GAMZ0Th330/QEBvdKbXvcN3tg2NOv1BNH08TSiPh9891n0
kDTf97Vt7Jneb7PGa3HxoLU+c1UeR8WPfGAbTsc2MYbHj5wpH0DRj+spZD75X226cYxbLMlMec+c
tS6t0W5YZl+9EumxsX5oaLHhBSzDNpPepMyahK2b0WPpQ9iNR2APfl6fcFvTq3N748TmFiTqOlrQ
NC5MJEjidKo3TifbpKym9abpVkaD37c51jKdjiBfeWHLAhgy3YMVBM3z2u2b5hsVhWPKwPBK6BOq
/yv6WxVbJUB/aGHeuTSZdDG0Sl13GRLn11yBrgFVTN+KlpO4DP17NeOLAMool81THXLkEvXCLp4H
lgpWuR/qrvk4TfsiX/hN4wQIcxJ20QR5gbbtAWNDRMfZkviyLZBhyGtBG6i8sPZFKM+EdRBHaM4A
Lu5zcmYSfFpYXQP4AZp1UnwN55LHESKEjfR2cQRgagxrThjiDiPF+RW6v1CLchiHrUiRZWbMrHdH
nCoK1tfgiKKRJTmmaR0HxcfrJmc5Wsx8d7SkIasJrBmCixdXI18UsZs8Gx9KnWzEAy1WbTLHdJ7I
nE4PeM1qimsn+R4M/O/ro7c1bVg17vpz3kBIFayN3rGN2DEAbfP1pm2zblg09bmeIHgynmb/MkFh
1u8e1PRyvW3bsNfvb7zFTEM2O2p93/PxUQbVzyVKNp4RtqYNC4XsZgISTRzmMzuP7Wcx/rNvyIZ5
LhFBkduIdr3oBhSds95Fi+pBaenfcxFAD8nhPhp2+3Off1DNxm3MtrENe6QTgIZ8hsMPUeQQ9wAl
HyfJnnnvlbe0IOWX6/Py/jYJzQz1FNZjgvJ3PK3It0Tck2VCXdeu+0do5qe9oAYvxQDD6UdoxVTB
SUfeY7IZCrIN3Thtc6YFtCVV9UrHoo8FrV5zAe1TiO7tHL9hnZFKS+Wvj/2oe2RtHS8RZK43zHMN
k//3TAxNSpawk8IRDCeR701nT4FJmhPwgIRSxUk1nkeVP40F3wIov7+ZQjMfHYyhbMiECLIH4cwm
noKim+JON2CEDsrpDAjuztt4GBkGLLTr+RpAh1MWyDgg0Q0YCQ9DVJ6u79f3/QP4if5tbnPvBz5E
hWEWfnnmUwVSdKDb9rVtmPLcOZks1/Ve+GMtvxPx9Xq7to1qmHKXFsgErw8rrpzLPEHsgY/pYczq
X7vaN3PNU7VISWbY2cjzuFnqb4z3h7DZp2oSmtnmBnDaoWGYFl03J7xVYul65+sjt6ymmWbu2eKA
XwtNCxXGWQhyVbmlsGFr2jDeAW/kYJS40Xp8jrteHyXd4ie0Nb2u85vjT2heppWPu1gDuYKTHmeC
/EtGNu4EFls108vgUdRUjeCD1al+0Ezc8AyqHaN3HN10KwMcve99TGkWZxhBeTljR9b80SfpWfqv
fXbpw28eRGNbfe9uHQHvI8C9kBv2qnMOQK6Y0t9ZhpqCKELkKEWBkG6zOq5JuNwWwvHiFjQKY0LK
GyQ8iuO+vWVYc59UlEAmEkGr/szqT+W+MEnIDWtOGBhiQ1CBnSgrDtRrb6eabAzZ4ijMzPOMOpiG
JthYfn+ro4dev6KwPd41HSaxCgL6JUsjiGvwEKVaY952gGXLz9cbf5/o0INq7r9Noii7pdMpjrNe
Oa+k8SGeqWKphp8Dm45BoiCd08RqYYcB73raD0BrK7bxdrUYjEm2MgO1G9Qd+g6S9JaH/keBuPmQ
iNtq2aKws1h8aFh8pLoi6RgWpqv0TUncOFDzznVZu3zjTIbQXaYyg/PO/QtDAMjPt8rnbIM2TuJh
5GQSM27pjvw7kT+SZuM9ZJtvw6RFQUdfLthJw7h8dRL3Y10eIdJQcLnv3mUyrEgKZFZS4baSL2DH
/eiGt/2WTp/NwgzjDVsermwh1WvUROzSrKK7ne7zYzWynX7HZFXRHbjknHU7hk52wwtQtNbRxsxb
Rs/Wy+SbvcICX/hZDgsa0ype1F/c7eMo2LiRWpbVpFHJErC1Bw2W1Su+DtFF6y8ZVAAT/fu6i7Ds
RpNHpY5IUbmr7GXS3EvnOaQbw7bNyfr9zZx0kQtc6ioHnAPpLtP+kIBJtdyKRdomxbBO10vcDsWI
eAKwl8j5GvioJhrLg9/83Dcrho2moLBP5x7Wr71Hiph7DVnXfS0bVhrIyZkFRctwhm1XLRBE3FcZ
44UmR0rWS9xpB8yKKGU8trd1/n3OdgUAQhMMNaa1q+b1JGn7O1o9MO90fT4s+8QEQwWIKgMQDXuP
/JNTfJi7v7Mtp2LZ2iYUqtJzptIM5ZKgCkC1xZD9oNBd2VhHyw40qVCiKs2AV4JZQkcJhDETMMqJ
x5ZYpIGIFe13saJ5oYmLKoh0k4bn6hTJ9jb02rsRVent7G4E9W1zZJhp3U3MnfJwODWBulsKdnDk
FozY1rRho0gGo7h3xAwRJ7z3smRVf9+oFLA1bZinyChD/VSqTomuYo7qE+ACN9bV1rRhn5NEdYi7
hqITBQxv7rbjwelbebi+220XssC4/Q5N0Cqy4MaSe84QL2UePGR8bD7W0fwIwizvQDL9dWi94Nho
FhyakbpxAWLiWEaL3LfmJtAjSgXElhKYnPIgS/TojzvbNRbcnWjr9TkfTlkvIBrTHpKQH6/Pm2VV
THyHDGjph6pWp4An3z28q2ME9X/sattEikViqgQJ8dgFE0B73w6T96N1qLcrrRWaYLE+qYNJswYj
X/o4jKZDqbYAzxbXaWLFtO6dvhvWp7QOnko53xY5wjrzzhuwiWPifRA0Y4jmw+QDjdghncTO1Vx9
6pu7gRjH1p0b2FjULsuphiUfI7kpXW6bFsOCJfSkwHTsqNMyp7Gb/1V7t5HaSpq8uxGB/zUeVNIN
g8onNb3vqmACxxEy/TkQ2zt2Iho35iVJVlpP1Lbes6X8hGK78a53nXwjcG0bueHpEcFhQyWj9hWs
f6F3oJxW9U1WcS//dH30HKv3n9ApRr92/GZV6cIpeOvHtSDFSfOPqAd9lLmbfJhH8alBGig7NEte
xmELRq/rPdp+yTgGFCPd0s/C+x0Ayn7uSRHc7q5X8E0UrA8VT7+PUL8xS8ir/wW3CQrGRbW92OMv
MWHGWdAUdVTPFSGvKqMdStQ5wsxx7TW7/APaNx5VCop6swtCs9cgW5bYLaEz0juef4TAZLmxqd61
Nd83vZuuXUj8Dtx7HVB+2h+jNiTBoXV6yCU6+ZZcwx986js7y3R0YROMvmIjxAwncDOnXxLVtMkJ
q981bSwi5jVPcqygIfYdXC6TDk45xMrc4obU49hfeNf0rXs7rxXKBwoxwd/VRBtxTMUQLl+JNzr+
feoVg3e3NMhYfCJ07tPoDrzsDZqvZlYHKfjT27LSEHmHtNUCzti+T+9VSgtWxwBKe0FzE5Ckn8ez
5LRkZy1b7ZxXjj9/Y7O8e9/ETBubBXxd/TKC0uc+8ZCIB/1egDgRzy4AYJycDgK/103K1o2xZwYU
VbC6dYbfQdvV0WnpHR3F8yL8sTgMBcDmHymp2m/XO7PYr4kfFBnHLSF0/XuSBN58IyIh80NbObXa
uCe+f93yfRM86LJZwd+AUQZ6lRowS1C3FR2c0Fx1PvePvr9ALQc0f9rJb0VUqomcXYjCpPSOBUPP
1D2qQjTLjyC0ywqBIvcs5+d9P2+cJAQkA0lSNhAcWtinZPDTQwDa+Y17pm1m1+V944vDHKmYrqoE
9JrmFxXAr5Quetg3cuMkkUTRhjVudelKKN1ICNLE2dJvLJlt5Ov3NyN3Gy0c2vbRnV4QD008lPtP
E8r09g3dODHm0u1Lzhi7byQuHXqAnoPWdOMAtDhDn/x76IKqmkWUdZdVVSqZXHJeZUL6blNM1DY3
hg9wKm8t+/DIb5mO4AUCk0dA7iIWjstWpa/N/I1NqRNs9FXA8t6FZca0cA55qz7nwvtee/u0xOBP
/j1NjMOPdLJD8XBD9YEv+ix12t14TZdvODHLPJkPnBxSLvkUwFdWZaToTzlQVPZXWRruKlaCMzY2
KQtyrCwbhteqSsPmBEKVer4FimF63rVNzeeOqEbwHEL04B7x3CzOtZ6PpQeek32tG/u0CJXSCZ+b
H0s+fh0HsOP0HIx91xu3GYFxgNClicZAKn5HuuEFknH5iSf0E/gVtsgbLB2YRSzEr1BoRXsU2VKw
+TS5/iEq3MKDQL7s+oP/lLJUdTTVJSkvLJPpyfXEF1U1ATShtrRGLNvTpNtKvTwbBjctL7N2vKPb
I8RQAcpwffS2xg3rIklBqhn81xfQ84MzAbGM20GHW8r2tslfv7/xzvkgqWpEQX43MzhfZBF8RHmj
863XXrExflsPpmmpdGyWLswuchqyLzJM8J7o3TFSwNrovZ0YxwBRIqpQHpzcyWIEJx9uVHHaTrCD
DtWk+9bBMDLWJpFqQyouOpLdUYIy/rBg0+5r3DgIkmqaPA+VF5cGd/wTrcCOIfU+YkHfJM6aXb04
sprTiyKQ9eEp6I/oCF2JqUbZ9q7xm1Dihg91x6iAibUAlDbe/E/bBluxIssO+g+Q2EfWMUcd9eWP
8BGBnG6sqhAxwsL95/rwbT0Yp6Tr9w5wnwUuQGPzjXjsC2HIO3r+JnOkrQPDiGcohhT1oLrLXNQC
MYxZHJiAbk/RYKde/weLnzCRxZWkYZGXRXvpqpEcRIkuVAJSl32tG1acs66d2znML5BI/vhn9icK
Ur59jRvWW6EifhrdoLy4sz4zuuiDl3VbLPa2qSf/9nAqW1rlznV1UTRHalzgnZUU4P/1nHEXTsX3
TcwwNNeAf/H88iJ7qMBXfPnQjptETbZ1Nc7faqkq5TdjeyERVHQSH+UFC9tHXeybkGGZABxXppgc
rQDta3Kc7ivpqL86oOtra5l+Ezcso0KHaTdUcP/jj1RTel6PxsndvPzYOjBsV87VEvjllF14hmcX
YV9cqpPjAE6V0/U/sCyAyZSVNqRtU92AU9FL5TEP2+DYl9PX643bRr9+f3P+cryJQl9NmJ4Zbpnz
dD4sEuV2IEae9lmXqRTJ8q6vGkdUF8GbGxBRBscy3Xt/MImx0oSP2uFYXlKoF6ZgUjocv/br6Xh9
gmyzb5hvCmL4Zci67sJqiJ2pCnx0PRiqN1IFtuk3zt0ulxAoGpzsoiZ+JqvTEW59U2xvf9vwDevl
HCW9YbKuby1WyitYGPyPrNhpz/QQE1YM9aulxyMV7evmFepa5NDOm3GB92eHmLjivIr62nGG+pLO
4w8q3H+gAzAca3+Tp+/92YED+/fuJyDqgsZmiXNXdBc1gPCod7N9nNnEVHpURIMwcaTFhfpk8eOU
1t343QerLNnHGUpMbHEyiloqBdfs69Y5hCxM/54GPK+vL61t9tdJe+MaUihncF6E1aUKlvLIND//
sS88CD7t68A4dt2oSckc+e2FebgXNthIF9ryR/DIbu3O9Xrz3zgvMUHEgKFPU+elOepXQcs264Ec
OCnkGYRqX0rVy5t9P2JYsWSD67gTnhi64fqoxfCDDuPZd0Z3w8rW/fjefxhWnDdVM8D1VBfIjT0o
TQQqYHCSzW7UHwuxREXsNdV4vP43FqMwUcZNwQeEgDiWJR0/dx7qLJd+cs/XG7dsqv9gjHM1+IVD
8CfrU3UVK2ZLo+OE1XtgJT4xkcZS+QPpNKsv2gGD+Z/DINqpR0xMPqsOstIBjyJxoQgCx0Ih2rfg
OX99amzzvk7ZG3tTYVDgFdaVF+4y/+KGdfQw8p3aqsREGydIQQRgq4GUsj/mfyY+pT47+GqfRgQY
n4zhJxHV2Syai5pxT2zU0N0OZdLv3JTGMVzVTCB1xsUlAQFmOoOpPGugaX195m2b0rDfbkkCsBan
NVir5+V/nF1bk5w4s/xFRAghhHgF+jLTc7/YnnkhPGtbgBBCgADx60/2fi8bHTvrE36b3diluUiq
qqyszBxmBw/QCTTZ7/0zPvuBi/0LreoyVVWKClJB1UD3A9CfETrfIdX2Nxvrk9VzSSkmvtpShRwF
rx9y2H+f1Ake5L9f0GcXP3do/7E0/VzXykMTGW0ib/K/zwTEsS9/dvGLICz7fpu7su2ufTvv/v60
GAr9XfL8yZu/5AyTKIHma0XtNQWTJNP16gsfTc+T+q2pxCcx5pIyrCHKJyBAh5Up4+qJyhZCaEoG
Z3+6m8n+oRYkvfRqLMGdUMt8TlOabtiVw6Zek+63vfzwfx7a/xJjkov9K5ZqRqqFMoOswryDg2D7
Z4e4+cWd3Xd2dBbqhxxl0+2hCzUex6l2zdndfhMw7NTLAF+bWcCsie/o2kOzCmyAflc7vJusqTug
tXRJFS3GuqrDHcBKqu/Dzaz9tVlsr45COiU0mifUMwmOZ+uF/goV2g6yeGMCBe1MdbjF/TKUEy1M
tFZVTgmrqz1LZHMHNf0J5ozxtPV7YzW9tZTpWzoYez3CEnI5Lcizrxa11CvkIIJmlyZx/4byc/5G
TFVtO1lu4XdiXfWYUBLd27UMC5/S6MlXZoO/XVk/y7kjRxdpjV+jLs0XWHE8uK4JSBb0dfONsRZ6
qSLQaqdhXrNftNoIYN6SvYR+SY6im5f9bGL9k2vFr+CIKeYDZI7O/mBjKn6pofVLziEgig8MEck7
B2dfvLGqhFOgLuHsNhombtMNkEKWpoPtrky8re9cSvcVhRB/dGHK9zCddhDwOH8DzvX0Yj18ODPR
DTDykPxcAKPL/OjTSp7YuZ0P1UcNOiPfyilv045H2diUy4usOrmnNNomtGvD9lSV6HnAoTWATg3m
hpHm1HTOZITvziCFtdssr090QLcaWjZdwgpHBrcHq3ZMMnh9mEeJaX+fkS3t95pu/n0YWckzKE3X
SAD5jC2aTjgdxx7GDkAJ7XpD0q1FzVWu073pvbiCNIbL9JRGtFCJsu4wroK9Mr60rpBcuRNhbcJg
juKa9mhTw75Brq7dMjmvIduXgXZfU7yF8IjiPGTZTPz4nUxtH2ciqEJx0iMfX5VLgzfUlbIQQ9mb
U8fXoViipXrT4xT+lGG4ymtbq60rWmNZXESGye4GPBH0zMkotqcmDlKyl20XH1ceqB/KWvfmNi3v
4YChfeb6tdu1pg32jozyqnKbeDUOso8ZCUPkFcsSt0eM7mCpumYTItuE8uH1KCNxO3rCokeyoSX1
UKuZD1eylaE/WlmWP00QnvtS6VRGBbViNAee4LCo1xQMGWGb5TZJgRPlg4E2miUT7iVIkW6DENiT
qPBDYn1OFVouud/S6mHULMTo/ESnKYN0RfJXt1G8Tm+rkRXwMLIkKyev+itSgwUCZ5epvOXtxlQG
26uNZrRS07SzPVrmBfML+E1jqNpk18Sl6G4DBq+/PYaEsLfFWIX+2lWcvLb1Uo87qnAc5JPy+Ltu
V7QMQ+EobsNi8z5BjK3Sj42XunwLG9fBnXCAmXQOkNCMR81hlPvEVqygeIGcLDwoGpWlcwngtkZq
CJlb1YjuYwmwbXOBqhX0wqmGffMxTPqyuoVMe+iQ+k7DWIxlHMknEnMy5lINssrcEMaq0KhzNaSV
pgmfrRzXFPKsUFzagZGXdLsU7IDhwOmEdyHigcqsLBMiD2KrwvYAyXZMyWyKtYeosSPNuJjpcYNE
eb8PbJwMYNR0PTngZicLc3UpNZvzkvGS3tVa10kOOVXpsySKVPfq215PGnM2TbxlvJ1itnPRFna5
Gm2YuoKQeurulljXKHNpya9Z6lz/XEcAxrJFL+t0bMnShzerX/u4ygKM7y91lkweJnjCSQodCk0D
+pcEGXxFf9U7N2RcYdzhG09NhxqEBEbwbwqH3nwjYdbpdkHdcHG1VuAk+V2czDGfs42Ga/AOsBWx
GNsco1U3JgzhKC3rbWUnCH0asu6WmbVqzihe/7wPNrgNfFfoH8w/lGwrew18vzE0W4JmASfdz0vn
EDWc5M8kglfRTnsyVMd68y2sHNSgtisWbl7vqG5Gl1dJ2of7OQxHkevRjxjEH+KFv8FRYrxTy5Zu
j2q2djih4FJjpvpkc7meA7uCKIpZvXykdWsL0Kvk/MCrRHf5WPuSX4VzwrZbAl3x3EiGSTsMjG2H
KsEy+A7fSTdfLam3bo+KpyRXC6maaEem1E4n3a3RWEztFCU9Zg7oQB5CiCP7L83QandIWQolsl2q
y358SKSAjTxWYDQjtgZ9SU6gIg3pryoOdPRQljLlvwi4iuH3Gt6+er+UKcJisqX1fGhWw5eroNJh
t2EfqW346WWayFegTWrZgxAk/Y7QpsaIspeNexkZrV7Q2vIEcyJ6bsIsdaCPd6ihwSesc167NM7q
WHF1Qi1hkzz2sp2WXKtQLy9luOjuWI8YyF+LpaWm7bNltZXaTZqn1XeZagSQZClrknOb0uRVrUvZ
7qDji01fehn0BzLHA8lqHIt94c3UvoCxJOJbblXFj80AzerCpc0aHSQOFn+72MYMN0kI7bAcK7a9
Uia0fQ9cU7jmWGIXd4gROPlykHZsV1DhR5ljlVh61deMWWgvhvNyyx2BR6fpksA/gdHY9FcjZM++
Uz7GYORHU9sOr1vTLOOJjpPaimCecSexijZY3JjVpjetEhISoYNAxpSTei4hNY8FC1PpbJXN+QiL
+pGJTI4L1FRxgkDred86CIucYuGbjwp+bvFBgzUx7sJ1bhFD12q2O16v2/jGpzBJb7dhbtMPlkII
dCl0A4OXk2tcEu2HaCzb48w6TfaCx7H/bnmIoXY3bWPCcrgJ9H7YKW70ct0uUbr8MmSKbuakc5jb
x6KWV9zp6g2vcK2jQ11GU7TuoQAEC84MdUy8ioMyw5Y81glp7VeadK16VIRJ/+WsFqt4wYQM3L1Y
2q4r4HNEe9RVU2DTewVFdnMjkNmpJws2G0btOxG7Epu1a9YD0WFpXM5hjro9SuRJA+6334b2J+x+
bOszU/W+fmOAduyDr1o2ZC7g0/IuPEd2weNUhxL3yJL54GseqWeJctrecd5JdhpXyilcnLTr7Qcp
u+mvWIJl+qClrkDUCjncz3cmnHS3s1Ubwx/ORAHxx5L3Li3G7XyQ2toxerXOQ4Bx40iu6bFl6DLs
7TqZ9M7VQA3KTK0d8VdcEXm2PjIJKsp2Xfy3MkyG5QoJTk8wZ7Ctc/IxtduEIFH1Rk4ZIM8Yxoqk
0U7sTVXGJyY6FkAIol0h9NZCB2ant20JC1qGFeIAr43KyqpLSF7Twe5bRJgoq+ZZyZ04qys9E3DM
xjsbQX4kLeRgzAd4jWl1FWnWPo3lXJkbjX44h6NEtMQnt6ytv4YvgxYGiFmNrjxwwHL40YK6Z3NN
oVV6HwZRVL73I8HqHDmkrTB8rcSU07RvX9Z4jm9lUJnZZKZH7nOaMGDGsjVoaHoXjDI+LVHP9NGB
gkL3NAUyXRUYvGhSnXk0yHDQKNUq5bIVk01iytI1WqN9jXkhNsMlC7LcVSH7RrM3ZpcufN3mKgCr
BRPGzQOTpu9OFi8t/jLyGb6YWbR1ZZWrniJPWs6zyAecxJ5kiVEdtl4zprg7mgSSH2XdhsH3JbCj
uE5oXV+v3qJ5l7UDvBRzWDQphCZHV4iX5LYrIfef1iVh2UaGNX5FpRmV+6nZKNklLjbvWgy9/C4q
h9xOeKQBhRe+64YMXmXrC0yBavug9VDNP3UdDeLX0nNdP4btHOsM4tqiuUnHire5iSeoXdYE0oV7
5LajfuM1i6udxj4nPykDAadADNzkLcSIR2DNYxlVd7LBF8rE2g3DlR8pOHu0w6jsMw0jMXyIKmqG
XVS6ll0x1vtpL1rj15wZ+Nnd0rjiy09l8bKLZLDO7tpunecDqPC6fh0xfSvhIU/oWBA4Do9fRY/g
cwzCCokQj+cBxUc5bWzYW1EjEz0wNq3vcCkd3Yec20hyeM8LXu+R5k/yZXEp65+iRE/bKW2HUe7X
dkJGgkcq2XOMhJ/g8FoDpCXEl648LGFSP0OFeazua8qxpTDOUZtvTk7CiqziJqp3na/FT7mE4JtS
W5dD7ufWDy6jUB3u9zGrYvdSWwSbHDNuvbhJ8d43mTUdCgpge0t1iHzVjzeR2my3q+aI5GEQIz5m
NvXDtmM4sqH+hTHu6LCkqdS5mjrUpiQeFpcP61jViLnbrAs+Nki1HJKVsBhjauUpNs0GkKyCisZV
DNraDx0KfJ+UTYHaBcvgw2zxHVK8ARn9ttvitP+qN/hkHxwK4xPpFySJoN1v2HM4hMiVSkkc3pQw
X3/1TY9TcXRdO+Wi1b0+cRThe9kxaJqjKBo/JGxj2BFT4emgMkRA9mUOxTTfrRNvv6Yk6auvVRVH
T8ksBoMaxLgbKFvQ8hSGUHLYTwmb1UFLiRNi0Umas+pMqtHwnxr2bO7P0NmcGnSbcNXcerL2uUeP
COyYgaDa8HZISUHckjwJwaXala3FmCiSBuxowioEZraOCahSbYO/DWoWKGFDu1Zsj96EtcIBPsRF
KstkKtK1SruX2Zj4i4kmFCqmYwgELKRzsJcJne/EFnFf4B7rZwU5lu8+ZObBzaTn90D9VHsHidfq
K+KnG78twsFjOMGk+bPqLDMH5MdyeNQB/GruzNYnMCCea2v3VVcqJIigf+JE7soIdRLas9stjFKa
5UhCCYPi2UP2orAjNrBl7QLMr6zDvMQyNIVat67bqRqh79vUc9PdQ6wOkIZDaSXu4PZDdiRQfsg0
ZnEqGMZ6MJmh48y/0gFsjg9sunTMF9ZHN6qPYJme0lXsYMdMgx12GXbn1oEn9Hc0F7uz9MbPUp+j
RDnZeM044rPNXbBWNebCUtymY6NeClAQ3Y+yPts1AieG+6qQQygyCLv1A+7FtEbv5AxX6Z0IUUE5
E7ntgIaECXUmQ8n504jqTeRbtLXRfk1TwCvzGd6JmMeuosHYXpHu/BqIl6M/TSmxV47MzZyVnUJq
W0bRPO7Jkk52B8J49aa6QP9EmFW26DEZsEJRbEHh1XY4ft8xpTepXZLMCzZ6nKosQnJ1ZVCMQHlC
KzbsCISJxH4MJiynsV8RqWC2MMZ7Bdb7+ZwMq5cthsYV4AsVtEg1yBZWmREbFn5dr5XYe2xH7MZ1
xJ4Eg738CWG5dRnzrh+x5KoBjxUnBsnAEmhUdQPWKv5OIOGXdf0Q3ZRIgk5pDX5qBq+QFqND0mIV
hYG+j4dqS3Llp+aet3FSXpcBnSA3rGNsJ+TFcEeR0cA/oGXaOED1eoNWLTQp6n2qt3A+LtG0hAeL
wLKD7WGIGmXWNkCe22JRstWNuBFYWdPMp0DsIIO36HwKCaRXWvCk9KHsw/nbUkVYJ3ToV/1iVoly
QQomq4PkpASCZMWa3C4eMM2L5QO/keEyNNd11ZZ95uoZyS8sIBCu6gnwkqYecB/krFROE8+v1Vg2
hV4M8KdZaLMXqLmugvI8sRbMI4AhcBvCLjuv5S8eqWRBNUFhEXA2Xru54YcULKW38y45LXamd2kE
hCcD2wVuV61YhrYwAd2CnIGB/UHA51t3Qld1dzJk22SOaZjxjpFhXgqP/Ffdq1JiTSAtpOMVq/rI
5rBnRmgxDs4eesHbWEe93SKpp2XRqaX6CiVW+UU1tn1AdniOJOmoXhXMvo5wqpsfNg4I1gZsjpEV
VAE5KdS9/Y6jWLrmGIMdTh3CLMJWGc0tBQ7WIWk2AyLzDcYUotsoCNwLhra7Pqt83f5oEz/8xFZJ
mpvKzzClG/3ZkJxbJHVyXUmFktTLL66fGhiWz+5ZSag77fkULN9thzMzmyqh78fAbjPGZpjMRYjx
E7RjKIVUkNDbA02XBCxszHYfdMX0Mx+BxOpqSL8QYB/Xc1rhi8AopzxKoHTATVTodx0pRVLAI3F9
b0dYIOTWtMmW17JcODJ3gOAFdw2553NSBVlXk/GJo2cDWZty7REdo/qOxRAkKTZ1XpV8ioHAlpZ0
1xFKMMAoYvlerf1w8qIEIjyHkymwYPjPqS+3uZBMjLuGwet1180R5kCrEWcFuGyAV3jaNsee4KgQ
Y4RrrxXvYUjSII1OS2+hEksVMK/Np4tCFAiqfEkJUCwFjvJfkK2Z7wj63HszY0+HnaM5Ts+Y56uW
5gD9zPiE/bm8tr2E85bCQLbOYkChX2CwPT5FFR+v63RGAt+1ZCr8pNW7mFb90/t6+zWsS/OdALJD
ooaDKlclxZYqQc66+fs/3/y6vgvMi37opQay79lygP2DvMKLT45zgmnwjA9N8OFsaZ4MTZtiWXAq
FZ7XwAyYR6pWGFiSdju3Kn03iqiSGEwZu2vBJqCoY5cuP/u+Ct5ZjTxcoqTuwP7D8BlbCXuFQxbu
B3t7HrOlcsM3Xq2W5JhdaTCZpG3yFNt5vkZhwr8CKlDXLkjIFzxEfKibZP2L9oO+I5hiqzJC2vXF
A6ekRzWm5XeGsrjN6nZoXxTrzCMryfCtXAxODeQ45zAYUWWgsigilUFNNUlvZNs225oDLcNm3Koe
AkEmRMmYWZzQE2wnaQtFM5IAZN/mDXjl6N32A+dTeRiihLIcHQp3qhOM3PRYL9U90WISt3pWMESH
Yr6Y0XkDxt2lpn1qac+Hk3V8+OkIl7npY9/DChkudxlFp+UboBYs/jApUcarYBwfCA+senXdyh9x
TM8PUcL0OTxTpJQOYdDkQWqjmzpl4pQmxP0A7D596fs6qoBOxsmh3RYCEMyEeJkzUL+8nJFY9RAV
0IcmraU4iE41VxKkoLLQXAPkF31FTsFQ17wgApOPQJM5wltS4XUk5zmKUm2oQpchag5+SkWwbzWI
AhkFGuP3EVCm5ySooyCbVwSZYhpWdO+2FPEM/5o8BR1JRY5hGLzwhan0rgGVCmYcbbo+Y02rPaLB
dOUphDbmTpTA2TqYXeG4NqieRBz4OWdE9ihkyuY9QZcgwtoR8pWrtb3qVFDqfOiU7XN8lPKAmkzf
IgL3E9hxYfpgBX7opOcpziscvcgAghUjdnRZnmZi5mM94IhCnGb7sE4xYmW56KYMs+7uueXV9EIM
3le2Rj3cIcCfPQJcBMCLEzX6BWx9eiOzQzq4QgFVHsZZboc+XDBDDi1tHIVDbz3OgJXrCNrjSizA
BvRyCwTW7kOfijjT6xkvTqizx3UOkPXLltXP0BWvlxx0j+Z+BPaZTwIVbz13Q37OEK7g0zfHAMaC
+Ds21y9hR+wC2guhd22MgH4QPqh2AzLi4NDBmkNnOkjEa1k2+NqyGwEUw0i3LfH/9PKeyATUDgwM
kGPfjA3ce1Pgfk1FAO9BhfEF43Owjk6ZO1RhqF4JIywtDLHtE555+6XKNIDSSCiBVocOGwlds+je
DRYJAEOgwVrg1P8y8TI+gfXRXcUa8aCEt8Ivx2X7g8P15+mckRzxFcC7SoL0CDea4ClIetXfSKaR
sMog7YenhHIzgFe2emjqwYAZODPy6A4siTxe4YXBbImThxMCNaqeclBVh0DipZFYxM+eojUyWHTd
nDd63y4d/961MX3EWgb80AY12lu49afUaoCndZRiEKcJkJ36cSaQgFrbeCnIMpdF364IxVFs8YmN
TOUXXnH0lARaMPeijupT5TT7USZ18E71JO8FHYGfJESY8HUlDZQL4nGCYzQtgQGXjpoH9KKrn9hC
GIqELsfVMPOwvJIGqNCjDgHdZGjOldCJgpspfWCBcScNYHYqgvC8UEa7NcNBxx2yLbPAT9iapMHp
Salq0DiKccR4O5L7dKiAdptwGPfdEI/XSdvBcRHJxpRcodYFokGCsP9q6mCudmAvJcgDZ/s8zWty
bKlCQRGuI7lJBx6KY68xsu8DLEzSk4ZnxGmXnkfflHofZiauUlGjoFKWEHkVNZy9OOf7t7UZOGZg
U8xvhwOK21zp3j53AmzQ1LawjsngAJrORck5ue4CzCZ5p4MPBabKh4zZtEG3lFZPG2Dk/qAWJXbw
Syz584aC/R7dj/KA6IsjQcDVbjzNgUyma0Tm5b4alw4+GAuOdzaLAMLB8NRLMwY+DM9a2g1tXk8s
bPLzGH6/Izz0P+YlHR4xkEx3YuTm3YymmncamdWOoMJ9Ajdc3HGkO7fM1OYKtbuLYdbERoN6jKK0
hxGovt/muoqKxgbbKdkUolg/lOiU2RhmdVYC60zDya75QCP6CL/vYUcr557HtR9lNupzYY6dbzAO
FqNQo0Gl3uf1HPbaegRcCNCLf1eG1XcbuuNRgSimZMHh7/aXbJCvQlYdyWhaxeoLui+oLuTcIPdd
E/iN1agF4bgVd2rPKxN8tMaN0y4lEawSehmDxWCWObrZBMDTLJbRyvehrPjBRO32YyBY78egOxfl
NoRnIBwEWZgFCZ+qvUBwv7OxHNQOUpJIkhBTAEXoTjdHoZrmGw24+QtWcXrIxXAWoRkiSwpfmsSd
3Lr1b8rhn5Ez1Xd/d0mRaFUvBoOPCKLgygbI/Oe7pOb9VyqBV1SpGI+dXOCatzDeHrHUUOydcXoM
KamOfgwpjDmLNYF06b5da1XvqgQzyFmNsgbj0Ux8C0QZseM8RwZSbzGUO7KAxUjRbFJObdZ3Fa2f
gpJR9GXQb8Jkbh/he1gfVjjWNHliWmOTg6raPs0bbi4KgDxmU8zRfphDtf0wWGLLPd1K8kSaUH8l
qFWf4yQZv/RBLxwEK0UVgHfaBFtWn+MPWt/tbsR50hZkXN0BTZvxdSGdPQxxj+6ClBX+DJBtt/3q
39hMw+rWSLS8srGe/JUGmeOd4iM/Ra1Hx5fJCIYbK6J9Ua8q2COjRHMfCDo+o41nSO4ztG+z/zUC
1Gq26F02OLELge7nLyRPVn6HjZrcT5zQ4KCazZzWoPZ/LZud2M6ocC4hmsUFO06zTTbka2nQfYxJ
9V5CkzY9yBk33BsYLaHU31CSeg0Awi6tOkeicodarP8qN10jwKYOjWmbzPrZ1/F4DMemegM8bZ9x
nMj3nofoiKLPVv2swnNdMCZNG+U12oX3ZupI4VBosze07P01Wu0myJIwmmH8HI2xL4IWNJ02K1eu
XoUk9qjLEWAdX4JlOY5NCNWBClVLNs4YuD8aTxH6IENgC7mOtj+OPRFzsTpKeoDaad1k6chBXkkl
We/npurVraaQc3wJqjhcDmiEtk+sklY8Vz5Aw1C7sP2qmhYLEklxibH7KZjIida9igu0iehtW1es
uUq2uXTfcIlwOkY+kRv6MgRUDRKXrfiSTN36o0tUlwc9bySE0BZ0mdKKlOkdkBja5enk6Ndu20j7
ZgAdmWPaN1tdBH5D7xhb2iwH1E3AY4CQ1/IuZS3OE1SdaP2nlWf9lPUbVuMDiBbuLXa8BU0QIC1z
v6Glf8b3umDbUdJx3zsn/zfxZADGHLdg+52DymdXv6DbCTUYHkaQKYSsM9nb7XwKVQmO2uK/CWWf
cb4u2Ha0bPvyLK/wP9Yv/L/j3NLpOYRPYvbfv/DJE1xK/zkdL7MFmHNtIpDsTh6kBwIYA3Si7s++
wKUCoEEkFSjAzLUPMBF2foQkaX5nPPrZ7V8w7mpm10AzvCDW1PcIbGP2/2BqnjmB/8Iju9T/Q/ZX
p6h3wCOLCdlTW3UTYtgaHmgVGY2hubVCNpegBumimvE/Yyjy81r4B0OR1CtS/lVo8GYFcnzD+zxp
l8f//tyfLCh+fo//uHgZQtwqbIy8RmDgUDgt33DmPEyRsH9GQOUX3DuOEo9STMxdY1yUP2pwYXaG
iOhXUKbiNxaMnz3DxZZGf2CO0ErEGG/UA6tnaCHRIf7/DGp/tqoutrVa03O7LcGmYCh0X3kwN+wx
DLY/EsqP6KVgILUaZsVDEp5IBKDjSNB11SHIXh41Uudl4v8C1LKBjPhHH/1SRxA4OQrYBFR75E73
/jwv5rbm6f8xWPfJF7lUEyRL4GLGg+CKeczkLwxCyTSwH6nS7g8f4WKf2wQVNo9bMPnR6DDwQKm7
fJYuvVkb8ztfgU+++qXEFENOLpWR7TVNV34txhZp9Mpd8keWUhGNLza2VOj38YkB0YqDjOHz5mSR
IMpYAOKIIoc/+9gXO9wgIbZ+BXndhj3YLBEHvfLBL8DikmIbUZn8jsf+yUe/lPSQbErTYLL+hpEa
aHIDgRbvIAaQNEiN/vtZPiEkXzqIkRHKBbaj47VNoTMkEg2UEw44lLm7RP/huC+NLoIsb2BYWjYJ
fsU0PwTax3BzRVny34/wyVu6NKSVTltiVm2uCYIJMtDuDcowOKx+O/b42aq9OA3NFMXwSpFIQcoN
Qeo8caR19PPP7v7iIEQ3voLqeofTHLMKqP3LjKzr92b47UTlv4utY1NcvHzLVGRZ2c2IsfJdxvU9
i1+kJr9AtngGG/ZN2urYLf77Rrs/2yCXulx8lmEvAwyn1KmZi/OctAZ78zjjTP7NYfXJJ7nU5FIu
BI120jMmFUskajRRAPcrSejxv7/KZ9e/OAxJ2XK0aUN2osTtXDB+GNr9Jvn4ZLleCtCgD1WGdmii
kx8FfRAQ85pPBK0wQOkwTkt/84I+2deXIjSCVl21NhE9qSoke1DDIAybS7oM6+Nke7OAD0pM/7vp
xc+e6fwa/5Hz2BXgA5UBPfkIgxNKmuqxRBI9TOX8G2GOzz7IRdJjoeYOsG3AIqYlTKGxG7OqnT7+
+2un/56FXvqrchT/QR/X07VLB4hyrMVIxQ8ZRE9LKo+shtHOzK5bit/879/77GEu9jxYPX70zEzX
S9q26BazPg/a38lDfHbxy+0u53JLRz9djwJD2hYQZNGq3woUfHaaXKqmORj1Ljyp3TVac+gm4DxH
Q/z5/LJcpWZgx/oL+KPHRHSHbvjDEvNSSI0NLgKfjwICFO0EzQLIyoCMoff//TnOm/pfipBLG1Yg
b2kXlCseaVvuSgchKNhndplN7C1q9yALfzsl+0m5c+nIqtfetTLGc5w1uhwmxSHx4OBkaK8In/IV
1WHig7f/fqpP1kF03qv/2JMcPX8S9OF0zWr/ajGBU0weI61/dvHzj/7j4mih10lUd+5arNCsoW74
aCNMX/z3xT85TaKLvS4JLwNQ3d21SoIv6EWCzT6GMl9hgVT8wS+E/PKLu9rz0Vu4qWwF3bG/7J+M
k+Ky58P4H29lxTECvLcBBWtJRN5O+r42/e9kxf71reDiF9/TbJokJvX/x9yVbdWtJNlf6VXvopWj
pF7d9XAGOAeMDTZcsF+0PGDNSs3T1/cWcKsOaXTULV6gatWqi31TUmRGZGTkjr37LZDWuAnKOmPV
YvtGsQzXTcvMos0qAcGDowBAxJ0TLurZndcD9jOntfbqjoT312bV6PshLQWoxCtAXnNyn6q7ML8K
kplj99Tw9KXtMy93fV5geFobQI+e9/xKSXQQLVrxeH0tZre0bH3cRdfbNC3PuggF5X5ur37VUzG0
FrGrsRzBXZgdvTNbNElsVDOzICfWjM5WJqhhgFoaI4to7B9d2165HoyH46tl4rV1prLGQN0MdwA1
ZMPRkM8Bie5+LxtZy75C3wIHC1oGt0D8fIhr+i2oohnuqle3eiKp5qKNApIA6vXoeUugZ9QDjYWb
RkAaoatenGKxdHMKFFPW0dwVd5VGl+QwfQOlqYx4p409V7KcWOq6tHGBK2fQRZQl+jz6LTjcvVVT
o2cqtU5pwhZl2DCU5q4SuGWVjrMLNNzGtXKAeJZ5KtU8VRhNlWR09CT4Z80vQnSWEXruVTOLfso8
mqdKXBcBclegLQzw0Sx1AKa+qrzrrJwr9ry6i8M0mr86JAMxisIHGP0VINw+2nLcX4hlTF7NLp8J
z9U5yooaCPoigfmr4a7M6q1n/YpcuTnuX1ODjx92sE+hNx6YJqBbtx3vVhY/p4W3zpyZsDA1uOa8
Moami5s9eRhevjMxCeR+2Ytr3pu0ZhFSBacqRXPutDFCjtqk4PA8PvyEz+qsZF6bdujVNPstFc03
N2M7t2Uzi3LKKuMjD0weD8LKA25U27YeVlzharCXa5Eu4iInKGW9HD7tC99CX0MFUCfZMLQbl3Nn
lVeTY4yseatyDIa2JFxa+RGzAJO3yguAV9YVuKjPIcrsnQZqbh+cepTmuEk7sN6JsXJMUa6L/tSL
LsbVI7F3CXa3bIo1362lFaE2z/ttjoNEL5Odlc5p6068vk5P5uV49UZAFmSMa0FyVzsPdnCbkTPE
hUUvb45PPlhEBJUoUhAsf1KIfVZe5Va4bOXrtGEtrowbiKRUaB8Ld0NFTiu+bOGbo0McvLMLEtzQ
8RHIAMdZ+aD1pbaLHqSF25TOF2aARjBE/wbAFam4yB3yRaB/5Li1J/YRnS0MKEsJ2g1EyVpdxG66
4v4FoFkrlSy0jOZZLbrIgFwdZ5MCqF492OyhSYbV8ZefCGW6ALHbeNTrYpg9qKx12aAd2fp1fOQp
s2gelAoD8MgcyxyGsNhDmFw3QmD4RWpmQucISwdXdRGq3tsovxqTM+yrsNKMVV6Pwk90FgeLEcBA
dFKiE3UcfMzhkXakEGU/bpjXTS50fjB3ADIdTe3V4wHHseTGQU/b8aFft7nQ2cF8Fw2Whjnue/Yd
Mg6cbdx+6dFJ6MxgLcdbA5xdbQfyQNJ79ADBLguDltBVhjMQfILAdQyLODhZMtvMrsTXAy4au16G
FoKOd4/wJ6vgxDcGl6d39+XdcbtPTanmoiqqcgM9jNU2DcV6qNEAvnDHFo622ZWMoR9m3Oza/KHN
8k3nzBVjp15ac1CziXpUFDGdfLhOcDQrkD4eN8eE++hkX50VJIHTYuQGR3jTeCjNbjWbtk8NriWl
sUhZP3SYTfgm1ELGpHFhNo3egZcrBa3poQwS1m9Dr2hvXRAz5KsY7RXXqnHQenPcOhN21/m+atwJ
yogY/dby+vsUTfzKyma2oqmhR5sdxK2BNRJNug6mFBg7koovAeR4l731+MiDoX1RgNlDwj0phg5i
H3Cyuag19daaf6ZepbIip7B6qe6r1r8eZpUCphaL5phBmnroA4P34ITBqgdsEhx7xTKLaJ4JRT2B
vgkHR+tk2KN19RY9uDPVh6nX1lwzsm0OykiWgXgCdyYrO6bgwLCIMpJ1BiquufPdxHah03v14DQg
fYqwVTUX8KYChfpUPcxW8ibmVRcN9sYLrKBDGOho/hgV59OWqTfXHLULwh5qjJhXbHRxd2ezuwbn
pdm9aGr48fcHix33wyZk7jA8tgsQsK96kCyjHuagvLFo7ej8XmkS1ankcNQx7fId4G9Fulk2tOao
Rt6i692F1bFhpB4a00gxE11er2cIncxLOlJafQ7lPDvYledKPZhhtTJCdIC7p7PVwnEG/7hkgVqE
5rF+hYYkWcMyPY50KbkqqisrvRLhHVkmGy90gWB0i7ukC8DqkoGjmK0JKCh2gDawReJE+ALNeT2G
bpzKbksgx+MLGedblv1Obdyhz10fTMyDDhSkQR6hvQKrE7XJVl0MKZhBYSv18IatUMcKVkWCTuOx
LpmKau86xacGtEa1m10dX6Wv11eFrhcMaHTdAP8MIqf494CWkxVcOHWvioSvs9z4SEW2nc3OJqKp
Dh5EgLPirsfWFaZopUWQQ2ZpzRUKJkKFjhHMGW0Nl2HwmqUgcXng/BfCEK8ejttpIobqKMEur5w0
AfkWCGwyc8MlSJJc4S+CnBKhQwRTx+qTcqzBjRc5vS02vTcnvzRlF92PeQKqsQp2ceo7Oxw5oYYV
WAZX80+YMo22/5KoMtOmHF8eNyxjhF4+tObC4HeL7OCx9Bxlq8frobTaHp/QifimIwCJAZ22EPfi
W5yJm+b3uLsguOF6K3CymR1g6hFahlyjq/KplIKTN3iZVjh6G/EDzmrmIiAx2lXHJx/sj+BlAeVN
hqqBmbHuVpbR8KMYcjFHnToR4HT4XzDS94OF8bF04MNn/d7e4SwLOzmBtXP838enYiIu6CjAkeSr
qdE8vs3JV4pWwdiGTh9PlqWHutBklbg5xZZZ/8xStKqCcaC7UymLFwm2Ch3MVvseQ693Wm6z2re7
bW6BzOzUJjloZY4bZ8K7dF3J2Kwdmws8oBgvG4MehHHW7vjQE6FBV5SM8JJeilaN7aCCu5qZn3y3
OZOBvyt8tey0omPZQM5aVCbF29edtWZufpbAz46//cSq0UFrnQcpjK7J0b6u2NqB2qzIik3U8mWZ
oY5Yy1LRDrGv+i1zgC+y03UdsJmhp95c81qwUMQOWJ3KLZQqzyOQn3Ved40GpYWGGaf7ICiwEIRk
RoRmzbb18/u8CovmCxpxpYNWF+VXM8FtYl1yLTRXtRs4FRpiH/PD8YLERFV00czqkCVg5QOD9mzY
ggovPy06bq+lmXpbFaq5JomJyKYDlGxlBB7vQBGGgsLO9fMPuMr/iKJXuyKDeEgIqIJIwh+WfY82
301Og66AGgHydb4rwJoNzn0wPS3SoCFCR7FEthl2WcXQQegCqBFcJWa+BjXozGRMzLMOY6lAMAb6
pa7ceiY5h1zMb1kNyzTfBRufebBSm8ZrBtYiQwdxw4egU+E6SpO5Q/WEl+n4laGoQQ9aY/CwEhuP
mqtUxrdxkd0cn9QJu+iAzdqM0EJe9mrr5cimbAtNWp4xpw05EZm5Zpg8CXmRiLjfRkR4oCHMnXXF
xXlSZdkthcDo8U+YyE903cAe6bLTFKDwtCqy4kGx6vuzIh7W1I1W6Ls//pApO9GXc9wVFUfHLIAP
bS4uenPY1Nmcuvbr2EYidJVbI0+7oe4CcJA2IMxBl+oGxBhndteeQpZ9D+qKtQLZzKdW/EUF2x7/
ngmj6Rh/CXJMZdbwhyBCqVZdIx/yWbpB+9Zs9XPCZDp0CfSmqnNIU27BsgB+3wIhtl/ozVrUBj+o
6lkMpxjvPAHuujIiNlMrm3hrHbvkF1bPmgrs1EXRfQEX5qXjziyhCW/QgUsUsvI4AcPkKEN4Pvhz
qwe3a7Zlfnd8SqfeXIvP6E2kZVjAKFYq7qyyXGUAzc4YfOrdtc3Yi8MIquwYG9UxrBZIPa0c5IZI
c2fW49QDxvB3EEOl4aCXYnx5gFuy5kLKq9w5z8o5oMLU8KPNDoZHe7/IqhLDu3hr8JisAT9pjfMO
zSfHjT/hTzpuqfAGPxFjlSYQp6BWAAWQO6KLoJ8GOmd3xkhTM6wFoSKJLIL2fgBoqvBjlANwWMQz
BZSpobXTL7hJShUUGLpX7irEG4Mh8Oy4acYpfKUEp+OWfFJLAdbmchsBcZVbp0Bg+snMmp+YVx2v
hLDY+E4LTFrmnOOUukFtDyEM3Fgz0zrx7rqsogiB/u9TgLpAL/sZXE973kaf/LhdduwimsvKFsUk
xLJy2+Iu2+YOmGLujxt9yjDj7w8WPOjmRNOC2mVbt8EW3fsGMgcxiG0bztWcJ1a8jloawDGQGgTv
bvjGWNim5BQ3gKsCeIvZW/mpr9DcdmQgAmkLjhiBeS3qszHs4NTeiS/LjMReGqnNISUBuOFj0IlB
v9oS8BHxjQfUxfEHTC0fzWFZW5QGMRMsT1KCWO4LNPLOvGrZTqUrKmZWYBkcApnbDlBPYVo7VojT
4+89ca54zFQOVo8JOksT3Jkgzo1/C5WeYXqBimrprwg0pmIOVzRhHR25BMiFKEEn8PiUpFerBN0P
s9WYiYCmayqCnJGDxd0utjzjm5bKtRHwzXHrTA2teS0Pkj4NTavYZjzcGW1/in7JZQtGB0SZwmAu
gkK5FV11npjeJwDe1iDy/brszceZOJjXPJCJCcYlHNlh7h5NpODxnvGlqcnUXBUcWo2CigmyDxXE
Ozq2PQ/QBwG1htkvq8LoyKgGaz0WlVs+Yrpa6l1m8cICj6k5quh50CWhxPWWGbegFY2+KT+c2aOm
lou2tfYB6EFSwYpt05QZOHmkA55nZ2GBx9RS4VL23tCwkn+1FXrmAyh0rMUwd+R//dW5jooyhFsR
P2v419gB8VHGEvCIFvKvJYuR68qJpQ1OkMav+dew9PN1Jdp78Kb8XDa25qIRmLsyiCDwrxbYCVYl
uIdAyhY362Wja5trlBW+xE2K8c0Q4Mm2ApxrsgzCCcdHf92TuI6LUiqreqAjjG92SiT4SyEh1qkc
vQ5dNLcvTc2r5qxyyH0FGdj+J8BF+U6CseqmTLzq8/EPmBpd21Yd8KQEZdryr4YJJQIb7XgULMkz
EXJqcM1TEw96kgCP9D9GHNYqFSUobEtvLv5Oja75KtRqQAPogHKorQsQmPUOcQAJgjb7zJ49rpA/
c2HuaN7qAv4bcYhK/ARv9n3agD7e6a0PlVdG644kM8tzYgHpeCnWxY3TiSj7JoCw2dsQ6tih9A7O
XpsvogggXJdItPM8i4vEzL6BVeEmZ5DdERSd9QBSB1+OL6LX00uuY6fKMveiDNfGP5tYFh/a0OGn
3WCDIawJQpB+RQkY88JFGpz4HM2he3CNB+DgTX5CfuSuqNK1ssQHiAB8sPKFkGFua3vvYORNWHtd
+J1lfbOvQWtzSqL69ri1JtatrpyYtrGTxFHpfa88dHT2AGqDd5B5m2Wjaw7dgoFQsgLxDszGN31A
W5Bhzqomvp5rcltzaFPWsQOdgOIey+hLVyRrBv481NtQJgw/h328Toy5oteE99madyPCdSBJt/J7
DobkVdOTD6GBIpuZh2vkczMBynndxW3NxcGnTlDtZLiyaNldkdzmEn1waOb2IuhbhdU943LfhuHu
+NRMuImOuUr9OjAG5KD3tJEbYlU7Jwi+iYpty9bdgYlz5jg5sb507FUGybrAZAm9l5WHvm4jWnH0
Es9YbOobtM0aWi0umHFyes/Abo7N6Kr1BcS1yF0OTzTAhnvcVBMLTZdZRN2EgCdUZveObz8EaPEL
KnVRq+Iyl/QhCv1dqeZu5ScisI7HkgXoLFVZpt8rx23FWdfm9i04+EDuLGlSBzN2m3rKOFkH2byV
8LoX2KK+CqbAdcFEdJ2bOH63Fjirj9tsat41zy+gggsF5Dj9XlSkXUMupAW5nWfNzMjUxGuu3zAw
x9PKS7+bjnMJrLK5qm2wHThZ/SOKQgjKpMtAslwHaTmgnMcGVVffHEj3bLwCnK9eNrepTxTwuQ7R
QhEBxMZxGH+PKvnZNvtbD7zc48oaV5XXhzeWCE4DN0BTplhUOeI6aAs3xiIOW5p8H/v60XqVNFdg
oDRmpn1iZeloLfA7ZqbpZtk3whO+EkkMzXfUByF5U8/l0I9lildSIR2yZUL4CUAP7nzr7PhU8vOs
YL9daV35VO58BDOaJZCCF3eBW10Xwp6JlxMLWgdv5VZQWs74VAiXZas4zNJN2i+jNSJcR295EQFW
xqXD10BkHn2wLfDIcctXOchhQZ7OpTKNGa60ib1MR3LlUYm56ZT7FRXJxNraFukUOPRpDNbjqlG2
gtgSrg0/HY8DE56qI7s4VBeNpmfuD2DY4xrCwP5nP1TBJoQw6W2Rx60Phc7ZutzU07S44IH/JDWK
uvjpG+1uTMc8o7nOoQARmjfQ1ltU8uZSywYisFobCamcH4/03tzwA/SrI+k/brGphaalAW0n8mSU
Qr1jbXQPXjATIk644js++ISBdNRXC7A8ZBMd+4fHoV9gtNd123wMVL0r8+baqJbdmkD84OUG01QO
VGbswb6DKOpd6eI0moPRmAWGt8ljd2YayISldPRXYrtenXHX+NERReJwXeQgXjTXOZh+a4jk9F2S
ktMS0obxFw4Jup6tAuA9wY5jFxBtuIXwbgo+9LpqonbF0A2h2EXAzAgM2ZEtAnJz3OQT/qbfNKCN
2/cgVBJvMtn8xQ3rBmqM10UJLQOvjzbHnzFhCf22Iap6hUvZJN4kRhVCRkMYgIxARZXNrMlXwzp1
dCwBJzawjbIme9WX+YaiNLeSvgkVC4WD1fFPeHVl4hGa64Lg3CygrEH2bhX+AvVueMZBLz+sCj8r
0XgMrT3oFUDT6/jTpj5Ic2GJNuEQIi1033a1D6kQh2zqFqoCIQ+CmUe8Oif4IM2Pk8SOy6ityB7w
Yu59hnYpqIiDqLQX9cBSR79wTijNIQhm4QHQablwcdl0Bu2iuaR34vX1S+dcgr7RByHwXqLkC900
cD45xlwEfdUn8OrjIjhIQGXiEnSouvIiEJB1AydatsYJd1y+kFWpAL+bWVRTHzE+/+A5ZqVicF7H
/r6UpDAvgaCVD6DULPvb48toavxxeR2Mj1PZECZgSTpvC+fSBWwFRMi52CwbfHzoweBGFKad2Q18
X4ChNdqgAwfk4JB4tr4fH/+xJf6PRAqzoOXoiZ0RIDkwxTxDhDaZTyDE7ZWbCAdNNbS3gZUifYOM
5RpwsRsuCihmmeyiMa05JODUOtCcvqwHGg6F05+3oBVcRaa7bqGdI332AEnimQxkao50Vw9pFzsq
Z3u7Es21FzRQajagUTyX8k59g+bnvQSNWMpEdUGLNBCrsuCsMNa9a0A+e2XYHaubbQgVsqRatqj1
DQUReAhNIObPA9ydrCTL6dqi7l/HF8WEtfSdROZd0fKyhFSmRz5FvoF7U4WyzbLBNbfvlU/TVipx
wRr60Nh1tIpU/GXZ2Jqr11BYdYoePANoS4OoroNqFnMASjs++sQk63fWpmsaTQ6p6n3diaI9713b
2aIPLrsMW5DL42Zz4Wp9zHUOnL4vMxY5PhV7WSZq13c+jXZpZZrO2fEPmZpfzeeJEeVgJ497byVS
0nz0E6jOBEMYLzklQU1Dc+jELDy3g9boPm7NrLhl1ZCo68ZgxFAL15DuzlkeQXgW2rG5QSDRSIVj
2msAY6HLt8xCmj+7oMkP64QZuyQMc0i24vTahM6vRYPrN9dlHfZQ+HDQS/kYaV1w35+yaBGVIsWH
v9wxAHqostijkLLI2o+RCsJ7n5nx3bJX15w3MaEYFDoErw69i2hTW14JsHC65IIZr665b8tcVibM
EXuvxiHBjUS8jk2odCx7d22fbjto2iWQed+ZPRFQtUGX43daQYJj2fCjsx04LRRUBZHQn/Ige184
p5GFfsRBmdHC4dnL4c0Mir0xCTB8oUy+7Qa3PRPA5s/EtomQoF9hK+hERG6ujB3Ee4ePXgm9YHC2
zzVZTI2u+Sv0PGD5FqKAq6QpL/kAemsfXXAz7z5O4CspjH6JDapeuylcvLvppIpv7IKBl9aFpOGp
vwy+Tm39LjuwO9wVunELkdssbO+HwGrXhZ0al06uFu26tn6jTZ0IqswDSFBWaihxiYFL0FUM190c
X5+vW8nWmT6UCwFe14fkKQRakOS5EFCxa9tcO/g/x58wBoE/58HWCT9y1loWcmF5kSTkrA2Q/yhh
QqzPvhw8ZHZhNcesOvUgzZMjVhnCjnOxMwGnHhNGe0xUm/SCVNBynk2DXt/vbZ0EBFJdkcuhPHPu
OaiT0OYUUMRNbw2fQr4s07J1NpCegdKzzzpnr9IOtWucU3xvZRjlInIwLFttK64HkoNFNWov7B5E
I20Ntw79YebsMDUNmlersGtaDmX6izyCAK28KUP5QUbyhmf2ZQFFuRn3fj142Pqtdy98SCtXrDxT
eQNd3xracUtTLVu/7e6tVgE7Msp3J7glRudmCXnqaoj6n8d9YuLl9atuECY7nvBKsYviEL0FKsgA
ifPru2WjjzNzsOd4pPA6ZVv5uUKD06psOZQjkK0fH3xievVr7Sgf5daDtPJWnDo72kefPYhHrkwl
9lbJzytnGUsstfXLbUjgmX1ihO0FN7MrSDjZaGGDRpIf9XOXLFPTMP7+wFC0b0oG0dDqLK+yD32M
xGIo8kUcSnh9bWtOIJ5JjYFY+7x0rmhd5fvBgE7n8VmYCNv6Bbdr+wORkM3a2y5yItMho9ZuCmZk
9YEJnmWLcnZbv9x2Qwh2QT0KBhLiIYqEt/Hxi0W5i61fatuB4g3UEt0dj6C6tKGuDTFLCjyYe3vc
SBPTq99jAxruNlZciV0A+UB7jQLrNahMIZq1bHgtpVaZ6YQx5QK3cdBYRmcETS7RykbOlg2veXEP
xTevkF5xTocIIuMUJRZBkWkcH31iAekX124dA3GKe49glcfDsE4chAxo7nJ6kVWjbv3xp0zslfqd
dVDlKHzQpjozxRCtueAXEFFEN2doQ8CTDG7/+/hzpmZac+TcdBQU30Jo1kBbZgXKm099lC5cpzqn
CAjL0lHfrLuIohxC4maRSeeWNYlBo5nJmHp9+jIO2XYOyXvl2QFEnaF9bTftNdTx5lrVp0bXNuS2
hA5bBgzPTnZQcD5L3dI/61xTzgGdppaSdioOYixNgwVy5wnkczVHgJBF8pc1QDNq0fTqF9NBkjbZ
gNuYM5M191ENQTbovc9dGk9saPq9dC792gP+Sz6mjb0F3ssVhHfyfg3plR8OH5XqDTTnzd2XPG5f
r+TD+h017tlEZztE7iAqXCSrvLZQu+26RjKIrLd+uoEm+XAdZhDPBV1EDoFRSDjydmtkWOBnDCLz
7bWFzt/faS4g/Yi39Au0YUBuMSepGX10A/xfDwkRW1NnyJEg9RQsWwnaVbdRFjruLgTR5D1UGO30
M8gR5A+lBpmeciqMryicBB/dHIIbKxIQaI1zSBWgFa516FfZVlazHtQor1n7koGN2EnN8rIZfOVt
W8UH115JmUohV48iGptcVlGAI2MG0XUKPVsDvRY4AVg52GzCiPufAHGoIyi8p209kld34PjOt3aI
27kbPkC590ZC/tlet1CEC9YJH+xyTUPqoYm3KJxyXZcB6jz4hQvJbTI0V7Lw8eskMtnnIWqq8CrG
pV60TXNc+93kBEpgHyEhAy5lImu3+9QPdpN9tVIDAu1ABkJJlaZdxaAXn3Y/VCCShzYN8jvftz3/
vE0ksDYoD0CWlbrggF81LPcTQMmaut4Mth8EEMR2IeAYW5Vy17Vt+3Qbmz6x0RmW8GoGpTERU/V7
Whr7YRqBlX/XSvRnV+NKpQ4aQFe+a52KMs6NZZu/flPrNmFa9w56QKLIICvbsIaLVIbDzPY2ETV0
0AQEvEPIjEm5c00/uHI7/5dbddF5JooZmZWpB4y/P0juVB7VEIQt5S7AlK1LpGJyY2diX3Vh62+W
BSZt34EUUVuQopW7PHCu7LypcJPbLozbOj5CEau3uIrrs0hAM7aVqBy1chGJM7WltuW4nNVR2Am5
i+roprUktHctkZgbCBQWc0eFiY1HB0P0ldE4uW3JHcTS74IAwGRhzEpRTk2vtutEXPloBvbqs8CQ
MchpuHFJ+9D6KpzcnPG0iUfoIAIVq6azwXa9s4Ut12URoR6uAnfUNqDb4wtozBVf2Qx0Ghmz4U5b
BHgE592tbdAWGMu+Mr+ZBTY5hdXatbY8BV91aP44/sSJSdEZZezcjS2J/OvJq3nVf+d+e7tsbM0d
UAd2WgbOwWClTAg/gyy1X/nAKc6kAVPzwTSPhoS3KF0PcpRtG+UrLsvivnfRVu0IK174DM0vcpoR
5ZU+PkHKJFop5V4+nm9zs54BWU1NgJaO5VAmDvOmAF1QiZqqxK0O/WR4oKyeiXtT42uO4ZmjrlHV
ObuyUD/N3vDXVuvMQTEmBteZZSDKKgUE13Hwdwh03VdBLh4Vgruuul60hnRymTrxIC9tWTx4TINb
n382JOpTywbXzlSmC+rUKhnsXWCYcbDOJfGtdRiVc9DWiRWqC6JRUfACsCy8vHKNv+hYzFaD8xdZ
WtW2dW4Nr6Klw8GbfvZYOao9lFIBjqlWi4v+ts6wUdemE/t+315Af7DYupaXAwKIRyybAs2J7TpE
HkVoe9Fn5WXtoKqDLGOOeWfK/pr3unmu3DIl7UUSy2+qAyK3B5PZV1aMIvfH338i/dKJNWzUMTLc
XDj7YLSOGbXXraPcT70HogtoJm2PP2XKzzQnBoeeY1lm6OwTHBdWMreqtVFUc98wMbrOIoQCWkpr
ouqz2gJZgfQwuhWrq+OvPjEHOn9QiSO/AQlxe4/aHVs9apAl6ajctlBVi9q65pXywjyCJi4JVlAl
z4Ehl7hiC89Cu6Y8PC0M3pjLcmCdQMisVe6hmZ7iSV2AK9+uVB9SXDIsS4J1BqGAxR0qjr06lybA
NbRM8lOPI4sMrSxbtpJ0IqF2IFkOcLK97+1CbnHKybYOlTfH53pqIenO7KgKGr6Gf+n2vbiM0BV2
Dc2wahE8x9ZxfxQwM+47MaJpXRlkQ33AwCzDXzi12j5MIaCscGble89j9Zli0ts1vpxJHacMo/lv
T4fEdTqHBeiIFg88IvE2ztJms8jsOrwvaBLHhioQ39dIIS5LZct8BSaShXbX8X12R01bBY8vT9md
axb5Ok3aciaATsQHHeBnOlnfur6ToS4Ogc0+huozlFjoFs2u/eky+4yx++DoV4bjuZ5FGaInHpFn
QbJCue6v44NPvf/4+4PBkT9DP5zY2R4EsOd1E5K/IruvzxqwH80pXkw9YlxVB4/wVEBBXeZlew9F
5g2KD85KtmGx7mKkpMe/YmIb0wF+rWcKkVc825ck7te1OVKv5Yb7rRKFWIM/ZBHHFbV1hayEWn3p
mEm2j/LsqoV07ypks9nolJ00F46UoSAOEmZ7hRu0lcpx5ogUJJ8LJ1pEVY331xy5reI8srrQO0cn
fLqqx9utCrj445MwESV0uJ4irLeQgnrnERj811KoHQqcCzf5P+B6Tm0VFqXws6Y2P9lR7dQA5QQL
rzB1mhkzIr1XRfAxTkEF08v6S19ki1qrqE00B05c3zIKVWF1Ag50x6FF8rtJ2ipcFj//gOwF4eAH
ETERG1C3QR95uq7obGVialY17zVLFlOrrDG6ApnNyo0NcZY1Tbpdtmi0PVeqRACUzvpgZXLy2wMq
5HNDkjn+lIm4oKP00OUm7cAw4v2I1oiUOnOxeLzCvmTE/rXsAzSv9RIPZZU0L/ZJJ1qANHBC9SNj
rot8oqKi08zksQp6BcGjSwgrBKd5U8ptgHxxxR2ZrYEVqDaj7vxlY88CQCfm+w/gnoWG32Dg8T6K
1U8KxO/WaWbVaSfmQ8ftuWyoW2gMYjEleQU+pxrxwUuD/hyE219YjRPOoknR9bgiKAcbwwCPq3nq
sVVJXWGt6mLoZrKtiVsWHcRni9C2YmoGl2UTiz0vrTFcX7nc/1Irz/jcBLgQXPYl2v4M5hKwELY5
Ykc4hJfK7dTtQAy6EHeiq3S5hsyqwGXxPqfMBpoyCz4Urfh8/N0nNjSdjQZ6NBl6Y4t4r7qB7duk
kFeBI8obyD/OSYFNrVb6MrcwC9Jy9F3He9sIPuUKJ44sJvT0+PtPDa65tjKGmsmUxPseDKMf6hYF
/cZbiFrSAX19LAeUStt615ooGOS1uAFyfi6lfj1sWDqSLxFOGJhmDpLnnt0FYbmPGn4RkfoalLH7
sfstjpoZV3h9ki0d0eeGDBeOcV3v+qGmd+ALw/0fEgv/axWnc4K2U8/QCl1uDlpmFBlrYBPaUzfz
q5sqta+s+O994j9/dv/lPairpxp1+c//xj//VFlfBJ5faf/4zxuV4L//Pf47//o7L/+Nf549qI/f
k4dS/0sv/h2M+/zczffq+4t/2KZVUPXX9UPRf34o67g6/qdPb4gPGAe6UoAj3ag/hvg//aXH75gc
6D8eHt/rps8e/ucfP1WdVuP7eYFK//H8R/tf//OPsUb0n38M9PgxxwaIv+Ob618YmYgT6GBywmxi
Pv5gwFil3t9/7JyYUEYgFvjU//5jPO/AllMm+OOlXjHT8b9z7AOejPNoAUSZN1nAOhFCcIfZ1Hn6
wf54YAHbPLEIs1AiwO/f16eTsbvvTd/OyYkwAQLlJtpvxx/ErINvt/iJheTUMQWi1viDGPC+TEDH
U9+bTMD4icTn2xAUf/pGxLMDEzA4AEfZm1jy6Y/Bm/K+TDBes73JAtaJySiTJvAO//LxAwsQ5wTr
glA2nsPe16eTZ5982lH+FZD/H+GPkRMC3SYcZ16ufCZPMOmSWuLZJjgKva9vpyOu7o3zbmNNc0b4
8zfClQ7mnTonEqZxzFEV9Z19+3it8KZvN+SJoDhxUgS3px/kmQcfz8SJZVu4A5PPUQHL453ZYDx+
vskGhJ9wrG9pjneJB99ujH8gKOTNnfca88ibFwBjJ/b48cRk/4rrBzbA/NscaZHJ0Xkz/ry72Ddi
Rd82/eYJJQh+ztijcfjp9okU+BNbPu8H78/9R7jP275dnrDR+5HbPP28jP7cOgFMUlBBn7PepyTj
HWW9VL7V+w2KECgpt82xB+hw/skJXIJgu393a56OZey3TTw/EYAdcD4qrB98NDY77ow5nvXs7+8u
zaNjpfpN326fMGmN//n7oPPSBByZro2QB73vZ6d4fN47WvRkvI18kwnICefEQVIDxfSnnxergNkn
SIeYI9Fk9/jz/jzgrVGfjvsex1lHvLrvOdgUEBXgBc+L4P3lPeOd8ZsWAWZZ4uLHYjZ7Sv1eljws
88RGyUMgLj4tgndnghFo8SYLUOuEE6Q3Y4fdQRDE5GP5mxx6ek+GeYo47ykCjJi9t326PLEp4xxr
/OkbXyY/xD7BSRchElzHjz/vLvkZMXNvsoBBT3Ccf0xun9b3WJA+WAVjhEBZRTLruSb0/rbCUfbu
TTZA2YsxNlZODj6cUSTEUgpHPB/6392ZHzHrrR9unVgMAV5Lf5wTVIBw4Hla8/jfd7fsR/j6m6Yc
y9pEUotS5/PPy6hvoM6LGi/O/OT5TPDugt/YSPEmExCCnY0LR5J/n+wO1j+nOPMi9KO96p1ufJAT
f6sJcPBD4GeC/Ps+48AEiI1ggTFxLnyKsu9p6xtpCN40/TjjjDNrgbP8yQVeeoC0x7yH4SLo32kR
nveeTDBq8r3JBNw8IZxQgRTgeY2/2AEIEiOAUKRl0+cDwOPz3pEJ3hr/UfayxroO9EqfDACHOlj/
Up5gHxDExFHr8efpbuEdGQAsxW9cA8ZY2EbVDwX0lw5AcUBmwoRzvNuy50hk/yYHwDeidORQiEa8
mHibnThMSnAoPp+M393uN4J53/bpuOqxLGHhI18Lfw7KYUQ6OBO+28PPSMXxJhOQcYfnDGXNl6ce
wxa4AyQOsMXPYfH9Tf9zSrr8qg9IB4db3IRixmvzTyiKQ2P+77y/5Bfv9saZR9xHyUcguX155uEc
TsEdSyLwPf48PegdBXxK3rrnodyDpB86Jc97+kirdbDnGWNajL9AsfE/Wvk9ffxzHrp81RvkBOVM
CXTD34e7l5seM09MOcYEXPe90wUwNiK+NeyZFg421kiU8WLmT/6Xu6tZbiNJzq/S4YtnI8xZASAJ
4uCNACGIpEhwuQSlCe+tAJSAGjbQnP4hF3Q4wk/gu88+7cE3H33Tm/hJ/GU1iuosNAmQlbtCSIeN
pajJrsrKysrfLw/RU4dg6Grvu3fzqcUtaO97LWg1HDBqeFaq3Yv2oLqjBSQhGMW7JvwUlwraO9W2
IdIPuBnvxiPQ2Tpoww7APDT7p+TyDl18pKVDN9/5GZkMlGyRz1wV+nbTbh4Fb6tAx84dfGM/1NBB
9QamP7YbR6unntRolQfwhA8Pjg6aztpdidouCQD1vwdJP/B0fu4gjo0SB37l9w8pC3a4DwdoR1U+
0i/Bm2/B0TlqNxHNetpkRQJgD2E2QgM94JAT+8d+cJcEIDjX3Uacv0OFuy7f6ymCA+T/25hV9/T6
lSpnh3hQBuHebvzA26XDb1KRizvlihAgEYI/8Pgqv8aV2yEGIFcdeBHg8lFhN6pdXKkL14So9aJM
V7OxKiPdoc3DbAncPKlAZDMxk5YgMqsn38EDAVxPpMF27t5T80mQ4m+gYh35uyaSGWzTGN3+cxsl
HgcofHu6Djsm7wSRF7T5PZQrt941m60mXH37x/N3IO8NmMPI/u/aya/cz7eruwZsfRg8OPlvD3tF
6PdgD1NaG0GQ3TP5gpNbTapc2X+HTg2ozOquOwhpo8bx8CnzVxqXO6XoQo19Ktml4B1qF3hkDwkN
RH06QDguw6e7tOvQq95BCTdaV9r7q3QWNX5WDh6pPCr1w0yaUg/snnPfoBUHaTscO2o1KKHPj33v
CNHsDtXut+h1x5+dO/5g/wZ9OwhaoFLZWW+Qp8rxQxkim3lwhHjvrin68PKVJnrSGtB23rGjdguv
W/vgcH9VH79D1/0gNIS9jwg26pIPvXLlPcQzMHMGWWuUMts/5aXaoa1bpRx0z4/QjUJ+DNRZ+Yeb
sw2UtiDccUi5S/tn56L44cEMBOlt9q6+aLOBd+4Qzx8yODtq2h6EmvV7cOWaKM5EEViteYdUDvDK
mp2nPMfO6T3KOgZdA+j0Nvpw4c5jbxVdv3eE2hUUbaJReeXZ7Nzeac5H0N4RykAkCyfsKle8kCZ0
gFUR1MKLD+2U+gs1b2Hatzqw7TsrY8bWJ1bO/xAFHc13GLq2s+lrwqAOOn7k8XDyAK3urF45Mmcr
LNhrU0ybAl3Nb9VduyUHK0Ps7f4tdSzB5EHgxrP0O9TTgI41x5pXeHhb3JMnMIfezMQTi/VgdFYB
jNj4DxzOwTqBCpQDzHgMQWH/lMAfSuLfwCD+wLAg7D2v/JLANCo/sn9bImRUfuuUhF3W6lsrfqyv
lC2sT9gUYIL7y1OjU4X55kv7i+VqVwTL8c//0FMLNVFV0AoyTr8tYw3d4umevET1JNV6EavFxJEi
LAgyDUMJD/RfzDhxdIgqakLcj7VoHFutd6iAFBJdgU+pjrDsaGB+KzQusCNNX0K2wv349i99Wphc
T6JhrnKdOXKWOrUOhLKnBwKpiqPuXKdmzI4VHRVUofTsF7CYrVjVU6kZjbRirEEQu4UwBoyoDfTr
BPjpOVwXawf5Umql1/9+tRzi7z4KCsMvcHX9f7M7eaxmKQTSMdNKOUymZ1m77ckt79KCyRyNkAil
eqIeFcQ5NXeOll0vTYwMJX2WelJGTZbBRLNU6djRsWsl6Ixgsqn6zVGxRKkoLJToxySdeCwgTI1Q
sufFgzK5o2NXS/jGoWQv9EgtuMq0SAChdP8493hAmadQon8CPlTqyFgWkNcSSnWoiomJuqkaGa58
qbAvmDhAuDhVCjCFUl09SLTmqD836dq71BTg9i86y6Njtbh16yWOIzzofnz7e/oveq6ZpmxS3Xgo
U04SGC/RqbagZ9GwGE1MBhU3ZpcGkW0JBXpTLEbRWUbWElPOiD8D16gjsJvuqIgGRcZkZ0VdQID+
9bo/7F9/7r//t4iOWaeLCIivXFLh/CM20kJI+KgJHwkd/htfnupL238yaOv+tmLrO4s3yFIoLSVG
avXUv2C+r5n61ZX+7SwFHZtH7eTdXiqB29pLslxF154BeSBAuR9HQxXfq0nCdC+FnoKvbAHNNVcx
k3KqHAslfJosJkWq/LsZTvgSDE7VtGArbrxopG9p6V3BqZtzsgQj8zInqgL7971wyIK1323lW0MP
LLCLtcvGL2Yyhnuy4d/sgu/d/eI7aciW+se02vKWJ99dwKwZ597VpSRcIN2MK/SmRfvgAvW6lfaL
NLljqgvdDwSYGUL0MsEslFrv14Zvgmh3C5gAKvb4AK86kLXDpKhfs8U6CePHH+km8BUfto4wMbmJ
XuJ9VGNQp+Ga3fu6g7yCJT1N/K/s7wOhDZ28TVTytlHo+uKDD926VewBMqM8QTw8Qmc8TTJH4yih
YrXWLe3XbWegs+QuydWcsw0WDKAHjpDEeIc+NeT0aSQyF9XiGwjsthsaqOks1SNHiR7wdquFqlAc
DcEdoUi6SaHk4A89RW2iS53PdLpmbQJeALWWKEhuNdF8jTzdQWvjZ7/fi1GqilATjb8aO/EixHCh
ueAJOObdBeytlNkDSEM9K1NbXkarD/laGwIm4rGOp6aYu/VZm/alG7Dlao+TDIy1sd1TnT7qaXJv
Fowl1GITyhMsXnkxNkLFCiZbxFOEXdlyaWRUKN33ejFXKXPKJbznsxRs4LF/qhwNXW0/y/1nBmZj
MNneox7POG9pXHnoaj+YtQQIQfYFk1VpouvCBS++R1tekg8IuI6ZTXYkcKNPzAh2kxduI7yMUF6c
ABV+kemlo0S6YrOfU+YSXsxe6RQhR05Wgg9IinHuUjVAKBN6aQK4eKYaGjQsJJTuabGAzmFMsK1K
oXTPxmvKoUFgucF0cxXz1RJodCjVjzr1BAxFvAJkEV0cqCWPXNomz9AFX6j83pMGKmgMJmvyWeGb
JgBrCac8xDBldesvWYDHFwZ6PdcLhCS9XBoV2AczpPiLno+SIp06WqR9GvsCKn6QxBPwhNE9WIsL
FN+8jS21+yBZKC93TqPdQzkxIN3uyFgm0MDyUKrPuCkAgRWgnaQPiusKiacZM1M8q6chEb2/Qkyj
mCqespSopbhO8Mrxi4fipHD20o3WPmGaJxYqE0OrNVOzYAUgQMsRIH3nJdzhBQtQvVdw6NKJo2Sd
GZokGMyJBz3hj0dTIt88fDD5YxkccGsslyxwoT/dUk0DMy4Rs3GfeXsCcJW/PDeL6SThbuN6MLV4
tdL8DONqDLnrYQqRW6zlyYvxke01Mh4oPU25QEt4NUOd+jnotgC3kafUUfIFxgtLujaAUCGjmBEK
HaixnvieHnptJey58yRL7hm30bSAksWOO9vnBPH7xbpsqP0HDHV9mc7w/CDTyCRJQNN0ocJGyvzK
CQvYfN0UtQb8wRR4JFAWMY3VRGczJ4NWvwgwYrBUFN9hZCUWPCv8QxN4gY/TYqFNda003T30oewp
GOkTfmYS/tAwNdEF6lmY4Svx3qBygYclJZwVpLCn0Tn9z7B77ZhKUoaWNPfjc4pvc7jkDOHlhfby
Mg0UWwafHijzo2sQ3FioTHxUd1w1NCTqqM6X6XT56KszOwQudMFlVvM8STUTN+AlhzOjzD7W0BYQ
jHOUht7O1lkicK8vVJK5zVtBJsCAUD7D8FDJ2hWh1shgyrh7iZc6RoeoAGEVT8w9ryRvHAq8dfDq
1dK/09QjEsqKS33n+bIEmxpK9QqVNAgs1gXG0XgiQf92zVRpSMSwr9C1YjArGArUrdI+/y9mfbd0
L4bwidQd1AajTEPPQ9l9M1PGD3Y0CQM2mLD61axzGmApEqTNA9f7TQkL46ZIb8ks9NUckJrD1/zp
caRr2CERZfxsdI4qMbdGK3QSqu4sL9LibnURq9QxsYtwDkIl5LxYqGxm0rovADVIwD4Y3qEIOl7W
6ZJWg5pIgvcwMJMJ/Oi+ynJHjPhftqg8Tx0aYqsymeHM3KKCZVHDIhSCoXplo7e72eiz74OKzovU
xP/37/+Z3aollYxOpkzZoDoKyC4CkYEbM0/SvQuqL65yjIZlATvV/dXbbdihhi1/W7gz//17o5Il
3BwT/alYTBSPGACmutkW+Oj75HaSRL+PbtQtvD/DKzbRTQpwLIGTOleFSQ1L8gNBHsAbhLQbehuv
1F5s9sbIn+9lWeHoWYus/IbA2SPsO62hLKBLLtRdPvOskXLZG3X394sHUY3oDxgOiqdoWWT+jYB4
dsnsZkQFLtRxkmewJBhZgoMMvUvHsCJYLEzC6jnGawwv2q2ObqaEYdKbqUmVpkQk/1rfFaPYjCm+
jBrFqEdOE/uIhM7V82SM9x2f2fw9AQlEAEqnCe+Ke7EWdss3vpfgQeQ+MGGYhMrgUwOxLU1fPPHI
USb5kWjb6qk7HX3W6YQ95wSDFrqD978apOVzJvEEXxdKtz9d3uWODLFBwhnu/4aulQR6L45OCviA
TKccCuiUfmpyL2wkkQbq5zOT3HF1LWER3eDanyBkyykToETo8Z2oEb+EBL8ZTBQZDHZkm/NImy3r
dUFAd334Wntf/yfX0eQfz+4TwyMCDYnH61wvlowVNQ0ixauzrxdm5FsFFn489ODgSCT5jD0udnRR
MF0z8rhAk3xCqQ6A0DFVGbrFHC1rYEs8IyhCS3LuUwGXz33m7f4UuYcPTAdb1PBwTsQeUYFbPMBD
OvYLowR070DBOYYbzpVZQ+IxGiSPpCWBUeKOykqERJX1pYEhzqhKKHZL1WOERJV1qSz3jk2WKe5+
EjZ3qLhdw8zn4DiAeAsnO9TL8UzHsR/yFVAVq2aytcbCJk0ZCGUHgiTaK0RrSpTuDgl3R0UXGmlE
t0qSZztcKHjRqHLzMi8AJXWfebuGGxYTL5os8YzeJNzlseCUwSz4+l9JdJPMv/7V9r9cpV//ezE2
vPmy2RLQ+oAyMF7OCNOcw3l9oxaPvh4F5lw44U/TtQsuUR0Ap/sWafzog8qYjYFJPuFrBm6X8Qxk
QGuH0+0jqIH2ava+Aqo8nPCf1wx6wH0LkDXzkRo9cI0hAQ1T6tD1+y1RetwdLXmRC2YB0EhXjDpp
o8IN6nSzC/H9Qo+2j/wHjD3WNs0fbIZ7+44n4QDXQk+jugV6DAEaWP2rPpqnCUrQYqywb7nfuL98
qaGqmxYj7hyGX38gHRhgZ9gX7VilIzzHjqi1HdwPb3/hETwuTMzDxxLJc1otEFAyt0JrugvYfhQ8
AXQckD8YaYnipp5aolfAZceqC5dIRfc86aD5UqE2z/tkjreMQyBKvDqObn1oVKLyBtiZPiSnRBvJ
SYEa0zgpuNkn4SWdAkyOWQ12PF7oAX6EHHvnBwDxcMEYqJSsHN91lgieo8Eqz8iVyd0y7dWWiJdf
odU1TwiTiRuUEjCLJfjpucnzzGrTS31vuAaRqNsov3JRjHkUoClR1X+DniAzURO7/JtkBDyS6gk0
JVr7qc6n5E8PcplkdcqwKdHsXzLqs0EnNjBp4Z/YZFipFdbKxCTCi8eIUplsFn026dTUKnmgtzl+
vv05/TR88QsCKZpjNDh6sW07SztUFfUAO4PKUMcCa15IBMWGiltFGIrlvvF2NqPoL4/6wCqCM1fw
aywRcCulEyZMPvv611jPl27FxJUDmWgQNjBQ+ALvcKNBwALR3nID5SsQ/VQiHvyuuokW8G8EDJCv
/4EKr4mOYhVdqnuVZRqVPuX/UyvdEf303mR3BeFBKyTpok/D7t5p9+zmjK0HaImHGBvROQDwECbi
0owBt9znpKTOgn/BrhdEWcYMlDXcJ+ch9AignZb8StD06m5W/3n1r/rcRXn2V4K7JITIzo9YhFMH
cSbRuYsOhi9JfLuSeye+pDIO0TkI5PAOZiM09o/s+EP3692T7hKRLVSekQL+9iLxgQHfaQhAN53S
inguW6LQ9RhNDx4chUSf6HGqHg1riKfBet+Y+rahBaSfWDRRonC1l8SJX88gUWbdH8Of4yiqEoMQ
PsD5HM+oGMWrbJAIfn5Q8S11DdSZzu1O+AGeFGh4ZFEgFLqGkx0ijYtKeSYaDQm4JWpaQQiLmVCN
I4EUwZVOC7dv64JKFLt8Sgt/sRj24j7znLLeXO/yGVnFRwzbYAcHIMJNlOse+r+TkVMDofkDPgrl
DBGgeat5wg5Hwso/BsaWH7IVcDKHpG6TWie2JUD+OCnudV5jxkjMT+glFFb46VwD1Hsx/V2dlpRw
9203KaG0wwciLV/3HQm4oV6SOIOPuaESmEMfVYoYVc05SOT/PphfjVM+pD0l+hM/AK+FRiu4yT8W
Q8OM0/XG6ReH6GxZHLx6xQFItFxrzJbAFz9Gw0pdAxbNcQ+1wlZrt0lYklKyF55QrannfsKkSeK5
RGic9cGtIyIXr65cPNXA/VkJqN3DYPwe4anY/R3bBOBswxl3mjxUjCtHzz7/EvFbFyW0PfmLyCJL
RzeIdhsUMHMTRgKQ6WMyA3IbNHk3T2Jm6jck+kwJLogyWtdaf2GsknAkztFvNUL4jRMWuBu9WYo+
U+T3ajRfQwIQ9krF8yVKsdaZLjGdrCyI9KKSDYkSk0v9EPVUXAMbJIGldGm8OkuJEvrPaoHaf26m
S8R/L1F1yqlKvCjE4D9rFPVyWN+GhMa/MvkYcftaow2I7u4Wvd3DuFJ3KBSgLdTU1st0QcZ+9amA
Qod9lqE7sR7UYH2gw+vfqDIUfqpjJJz/KepmSDhlBiqXnlyk1KijPZqoqFcsZsz+B9B++KHcJLfw
+ZikNiVM9Bt0jfHVSsCk3BSA8vMWKyCZv+B4YccSwz8UOTrbHV/p2casAffj22X/F5hqNa9FU8IK
X3MMMeM3fMVojgc652rNzEwCEpoIxBIBblA63Wkct2ZiOgZ4v2u3MQoBo6rRJL1/sBkZ9DsGImqG
X/x4gYgTnSAxza6GBKTLdZH5tcoSSAI3X/8Xxb9LXRUqDA92Pz53k7+fENVNNgkVoupuaMcvVxVW
/3W/ms0TTNnVjVX58XZZN8Vlx3a54bBXkjKO4T//4f8BAAD//w==</cx:binary>
              </cx:geoCache>
            </cx:geography>
          </cx:layoutPr>
        </cx:series>
      </cx:plotAreaRegion>
    </cx:plotArea>
    <cx:legend pos="t" align="ctr" overlay="0"/>
  </cx:chart>
</cx:chartSpace>
</file>

<file path=ppt/charts/chartEx3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MOINS!$A$2:$A$43</cx:f>
        <cx:nf>MOINS!$A$1</cx:nf>
        <cx:lvl ptCount="42" name="Zone">
          <cx:pt idx="0">République centrafricaine</cx:pt>
          <cx:pt idx="1">Zambie</cx:pt>
          <cx:pt idx="2">Madagascar</cx:pt>
          <cx:pt idx="3">Afghanistan</cx:pt>
          <cx:pt idx="4">Haïti</cx:pt>
          <cx:pt idx="5">République populaire démocratique de Corée</cx:pt>
          <cx:pt idx="6">Tchad</cx:pt>
          <cx:pt idx="7">Zimbabwe</cx:pt>
          <cx:pt idx="8">Ouganda</cx:pt>
          <cx:pt idx="9">Timor-Leste</cx:pt>
          <cx:pt idx="10">Éthiopie</cx:pt>
          <cx:pt idx="11">Namibie</cx:pt>
          <cx:pt idx="12">Tadjikistan</cx:pt>
          <cx:pt idx="13">République-Unie de Tanzanie</cx:pt>
          <cx:pt idx="14">Kenya</cx:pt>
          <cx:pt idx="15">Congo</cx:pt>
          <cx:pt idx="16">Libéria</cx:pt>
          <cx:pt idx="17">Yémen</cx:pt>
          <cx:pt idx="18">Rwanda</cx:pt>
          <cx:pt idx="19">Bolivie (État plurinational de)</cx:pt>
          <cx:pt idx="20">Mozambique</cx:pt>
          <cx:pt idx="21">Guinée-Bissau</cx:pt>
          <cx:pt idx="22">Botswana</cx:pt>
          <cx:pt idx="23">Eswatini</cx:pt>
          <cx:pt idx="24">Soudan</cx:pt>
          <cx:pt idx="25">Équateur</cx:pt>
          <cx:pt idx="26">Malawi</cx:pt>
          <cx:pt idx="27">Îles Salomon</cx:pt>
          <cx:pt idx="28">Sao Tomé-et-Principe</cx:pt>
          <cx:pt idx="29">Sierra Leone</cx:pt>
          <cx:pt idx="30">Antigua-et-Barbuda</cx:pt>
          <cx:pt idx="31">Guatemala</cx:pt>
          <cx:pt idx="32">Pakistan</cx:pt>
          <cx:pt idx="33">Grenade</cx:pt>
          <cx:pt idx="34">Togo</cx:pt>
          <cx:pt idx="35">Bangladesh</cx:pt>
          <cx:pt idx="36">Sénégal</cx:pt>
          <cx:pt idx="37">Inde</cx:pt>
          <cx:pt idx="38">République démocratique populaire lao</cx:pt>
          <cx:pt idx="39">Cambodge</cx:pt>
          <cx:pt idx="40">Angola</cx:pt>
          <cx:pt idx="41">Saint-Kitts-et-Nevis</cx:pt>
        </cx:lvl>
      </cx:strDim>
      <cx:numDim type="colorVal">
        <cx:f>MOINS!$B$2:$B$43</cx:f>
        <cx:lvl ptCount="42" formatCode="Standard">
          <cx:pt idx="0">1879</cx:pt>
          <cx:pt idx="1">1924</cx:pt>
          <cx:pt idx="2">2056</cx:pt>
          <cx:pt idx="3">2087</cx:pt>
          <cx:pt idx="4">2089</cx:pt>
          <cx:pt idx="5">2093</cx:pt>
          <cx:pt idx="6">2109</cx:pt>
          <cx:pt idx="7">2113</cx:pt>
          <cx:pt idx="8">2126</cx:pt>
          <cx:pt idx="9">2129</cx:pt>
          <cx:pt idx="10">2129</cx:pt>
          <cx:pt idx="11">2166</cx:pt>
          <cx:pt idx="12">2199</cx:pt>
          <cx:pt idx="13">2204</cx:pt>
          <cx:pt idx="14">2205</cx:pt>
          <cx:pt idx="15">2206</cx:pt>
          <cx:pt idx="16">2206</cx:pt>
          <cx:pt idx="17">2217</cx:pt>
          <cx:pt idx="18">2224</cx:pt>
          <cx:pt idx="19">2250</cx:pt>
          <cx:pt idx="20">2282</cx:pt>
          <cx:pt idx="21">2288</cx:pt>
          <cx:pt idx="22">2325</cx:pt>
          <cx:pt idx="23">2326</cx:pt>
          <cx:pt idx="24">2335</cx:pt>
          <cx:pt idx="25">2346</cx:pt>
          <cx:pt idx="26">2364</cx:pt>
          <cx:pt idx="27">2383</cx:pt>
          <cx:pt idx="28">2398</cx:pt>
          <cx:pt idx="29">2401</cx:pt>
          <cx:pt idx="30">2416</cx:pt>
          <cx:pt idx="31">2416</cx:pt>
          <cx:pt idx="32">2438</cx:pt>
          <cx:pt idx="33">2442</cx:pt>
          <cx:pt idx="34">2448</cx:pt>
          <cx:pt idx="35">2453</cx:pt>
          <cx:pt idx="36">2453</cx:pt>
          <cx:pt idx="37">2454</cx:pt>
          <cx:pt idx="38">2455</cx:pt>
          <cx:pt idx="39">2473</cx:pt>
          <cx:pt idx="40">2474</cx:pt>
          <cx:pt idx="41">2491</cx:pt>
        </cx:lvl>
      </cx:numDim>
    </cx:data>
  </cx:chartData>
  <cx:chart>
    <cx:title pos="t" align="ctr" overlay="0"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endParaRPr lang="fr-FR" sz="1400" b="0" i="0" u="none" strike="noStrike" baseline="0" dirty="0">
            <a:solidFill>
              <a:prstClr val="black">
                <a:lumMod val="65000"/>
                <a:lumOff val="35000"/>
              </a:prstClr>
            </a:solidFill>
            <a:latin typeface="Avenir Next LT Pro Light"/>
          </a:endParaRPr>
        </a:p>
      </cx:txPr>
    </cx:title>
    <cx:plotArea>
      <cx:plotAreaRegion>
        <cx:series layoutId="regionMap" uniqueId="{B4D090D9-F919-450D-918E-D2073A505783}">
          <cx:tx>
            <cx:txData>
              <cx:f>MOINS!$B$1</cx:f>
              <cx:v>Disponibilité alimentaire (Kcal/personne/jour)</cx:v>
            </cx:txData>
          </cx:tx>
          <cx:dataId val="0"/>
          <cx:layoutPr>
            <cx:geography cultureLanguage="fr-FR" cultureRegion="FR" attribution="Avec Bing">
              <cx:geoCache provider="{E9337A44-BEBE-4D9F-B70C-5C5E7DAFC167}">
                <cx:binary>7H3Jcty41uarOLzqjmiqMBEAb9z6Iwokc9CYGizZ2jDSksx5nvkG/+Z/j1r1Q9SL9aElWSlWyqlb
pdv24ubCsogECZzhO985AKh/3nT/uInu1sW7Lo6S8h833a/vvarK/vHLL+WNdxevy73YvynSMv1S
7d2k8S/ply/+zd0vt8W69RP3F4Iw++XGWxfVXff+v/4Jd3Pv0sP0Zl35aXJa3xX92V1ZR1X5nbat
Te9u0jqpxu4u3OnX92d//J7VnyM/r+/e3dxBy/pL4d+s/eTu/Tv41a/6iz67+/X9s27v3/0yvfmf
BvIugrFW9S30FXuIEsoRkuj+g9+/i9LEfWjGxp5hSEwoFo/PPF7H0O+vje3ryNa3t8VdWb57+Pn9
ez2b2/e/6pepeS9AMx2nZs6+yuKX5wr6r39OLoB0Jlc2dDgV5a6mP6mwXSe360fR/X11aXjP4Ixz
iuhWfVG0hzhjVDdApeMH1HlvKg9q2zmeF1T00G+qjofLU9GfXf140V+v48/+G3qKhtmejqUBzkCe
+QgRe7ouDSn1iY/sHsF2YT/2mwj78fJU2NdHP17Yh+u0fLS0v2/lWO4xgzGEDWLcf54JHCO6J7hB
KZHG40PvzXvXMLbL+77XRNr3F6eyPvztx8tapVUJfveWqELoHuYSC6k/wcZGFCBg+QaRgun0ubxf
M5TtMn/qOZH7U8NU9uonABUTQmP6KIO/b+ga2YPoyijD6MHQwaA3BU/3JCGEU4G/OcIzON9gCLd/
/B6nNwVE9pEv3Nbvdo51u2Y2I/tL95zo7DVdpto0re2e9DxabzAVDe0JwhklxiNVGYPbhrCwvscZ
NrBOyfbYtymstxHPt7t8TyDfvvQnEcy3i2BCR/6tBOXajz+vP7dvGicBvXWdGboEtNjQDzH2BOOS
gb0/etA9ar9mDNtt9annRAFPDVOhX/8UKFL88ftXHz1Oi9tHYfx9OGFoDzNMdEnoN7jYUAAGpgIw
z4Uk4jGsbqKJmb52WNu1Me0/0cm0eaqZg9WPd4ffIK1y67V2V2lqXXyu35K7Y8i1hIAwyoEnbqhF
43gP9EEYNR5I/cQ//rVBbdfNtntM9LPtK1Md/fYTQNZi/cf/rfy38xrIcfHoL/rI3zf1Isge1QUy
qHyIzvrjQ+9xa/dAtuvisd9E/o+XpzJfXPx4vzha367ddXmzLh5F8PfRSgOaD1ZvcCA/zwTP+B5j
mDMintjoJk69bjDbZb/ZdyL/zaapDo5+Arv/7YvrrRO/rNbJ2ymBjqkUECqd8vuQ8NwHON8jVOoY
4YdMbOICrxzTdl086zxRxrO2qTZ++wkqOxdQAXzD0D2SVwx5AJX4G3ndwCLAKIR1jgUV35o3XWLn
aLZr4KHbRPYPV6dSv3iBsf//pKubmUaWZnW09gsgUs9TnztIfUYm83Ze8h9i9dV+tte5tzZNC6GH
/uc/fi/8Nyxa6JBNGIbA8sEjEHsWRDRjj3Jd6gRqoQ+fR3t4qBX5n+92DGi708BU7jtO3Obb9anj
HJ79+AB+UrtvW4nGezqlVId4sAFTlOwRzLkOXOoepiZM9hWj2C7zbx0nMv92fSrzDz9BwF4mt2+I
QWRko0SH8vOjQT8TvRjtnXKo4D0EkEmkhsF83/u2C/6h20TsD1enQl8e/3hDv/DjtNAO78rqDWWv
ScjQoBKnP+bVhnwmfMi59wwmDYJhaeBZXH7daLbL/tlUJhp41jbVw8Xhj9fDH/9deX6aveUKDEaA
LgAvkCs/kz6Ve1yHFjkS2fEDdcFNJbxqKNtVsNF1ooCNlqn47Z8gYYMY57/t8hesERAAfGbgp1r0
BvRDdQMWkjFG+oMSJp7wigFtV8G3jhMFfLs+Ff/xbz/e+i/Wt4EfvnWuBnZOYJWGyoc60fP6t0B7
EnIEHQoW94QHMGrTDV45pu1aeNZ5oolnbVNtXOz/eG388T/RXfnufB2lcfqGuTNQTA6LM5zo7B53
0POCN+ZQj+UIfILdc9QJLr1iQNuV8a3jRBHfrk+VcK5+vBI2UjftQ+JD1nb37mKdDFDSeMtIzfd0
wgQmyHjQyfO0gELaIIVksND5gpPsHtF2pTzNZaKVp4apWi6uf7xaDu6Sfv0IFH+/qIfH0p3BhfFI
Up+X9iBUMwrVVs4eViCg3LSJUTtHs132D90mgn+4OpX6gf3jpf4JKhZ3bwhFmO/R0erZ4zryc37K
xB5sXIHsgTwky5PgvHs42+X+2G8i+MfLU8l/+gkkr9LIbwB9/hcQuHX1Lovqwk++bt1bRwBJ//vR
Hl9yhUm1a9eGsPutgF+lN62eTEskR+kwblmC1ftdY3i+Rv697X0aFA4pIrBlSTzEqOecgbI9AzNm
AKd4fCjwKtg897rBbLeKzb4Ty9hsmlrH0U+AhvPaT6ByqCm/LNf1o0hesoXX6wGTvTEtBx99dNBn
Gcy4t2yMVwSPBZVNQHz9gLbrYtp/oo9p81Qn86sfj5XnKSzDviVWwm4myeCDQNYbGQzsT4DkBjaW
Cbm1YLh7HNtV8NhvIvrHy1ORn/8EZXYbNphVfvKGi6waAWLGCYOl1OckmeI9SFcwbDCeUIHXjGG7
wJ96TkT+1PAnof8E2PPHf+f1urqri0cE+PuwA9uFKTUElEwe90w9h3/ta9Xwa0Vl+56pV41puxY2
uk7UsNEy1YNt/gR487o88d9IBNYRnDR4SyuA0g2XgiDYN/7189wKYA0Ydp5gKGDCgsrXz+OzH7jA
zvFst4Cjh34T9T9enur+6GeINev03UUa//H7uANoBczwxs/ekI5BAZMaDAHg3evha6lyIwTxPY4I
IrrxGIH4c02c/6vD266YF24z0dML35qq7fwnqHae+3dFsX53eJe+5dkYKLcBaaYMstn7z/NSgobx
noQvgGtN1fTK4bygnWe9p0p51vgnXfwEhf/5GMRicP1H0/37YWzcHAEFBcT5RAMG+rpDC0j1Q016
ksW8aizbtbDRdaKCjZap/Oc/gS+s1m9ddwZiPFaUBZNPJGETtORYd6awc+UpumymMK8Z0HYdPPWc
qOCpYaqB1cGPJxDz4i5Z7176/fcRiIv0LQ8pwNonsEfYev9ClRt2JoFxjIHrG7nYVP+uwWxX/X2v
idrvL05VfjH/8SpX68SNQOel93aoBwtucOSGIuPbqvOzdBWwj0BGBcnqA1mYYN/rhrRd+pt9JzrY
bJpqQlk/XhPnf/wOFRx3Hb2dIqA4w4SOOGIQ5zeAb6zaMJ3AUUvjYfMkFLs3Tf9VY9mugY2uEwVs
tEzlf/4T7L/YWOaZ7Mt72q8Xrd/wDNV/DgtuHj2fFpVNKCmnt+4b5jBQyhQYw5IngUWEDW+AVU6o
JQsdjmhN3OA1Y9juBU89J07w1DD1gYPFj8eg3+CQ4Fvy36+ZhhA67NR+oliboocTyBwOJjPytDVj
E4d2j2e7+B/7TYT/eHkq+t9Ofrzoz+H1CJV24FdVOabwx3eNXz6C8kuJyL+PiL0Mhq85n/mvvcnh
P2dJJ3r803sd/q0HKZ9W+e897yVje/2akfafrQzf3qXyFZ92LaB+24D9Vhr4zxbzh1fZvEr8O3cY
/2t49vf3O3+X9GyPeDAH6DWJd/cXp9HubTY7TzBrYzvBt2V9a12t7a+v+3l166O+Jl0fkpOt0HTv
M8vbX9/DWtzXOH6PVOMtniU102O8k45367Ia74GgZCdgMRXDhkQKpbv371rYkw0t8DIJDKdgpQFV
OwYn+qElSYvK+/U9o3sIrsFJMwqn/xDsq3v/rkzrsYmKPS44vH2FwYY7JODfb29eWqVR76bJN3E9
/P4uqeNVCmSghBu/f5fdf2ucn0YwG2tZmMH9s5v1GbzUCb6E/0/b+H7Wup17pvVBu6g6yeat05T3
WdW9OLbcHSaw9e7jUzfuLriDUOnk2mmaFbOAykPZNfO4Kj3VR8NsQ+RbnjGOdNsMYC118xklriUi
NHbPQpR9ELwXJkFdbIrE//z9B7wkIuD4mw+gVVblMWmc0zJtUsUdHy+A7Db2X7s7GNqzuzdlpPsO
DF8Sv1FS9ke+U/P7NcEX5f+SbNDzmxv6wLJKi9wzpmHHrlstXcd1ndiN7Oh90vDiI2Bpepv4x0Rn
c/wtPEEbBnhEU3r1PNTbWHWELXpfN2ax15zqQbpjMi89CYo7m0+SmRF2biCd0xCnc49kixBHlifx
Z4N0K1cLa/V9jbxgtHR8/obRlk4TDL3vG6eiSZHKOFFuwAqzjvvIlB76a2ZLx6dvPKVKu25IOJOn
rsiGI5iZft7pfnXC9ZJc/rWJTHw7kpR2VRTL06Cuj1GGzCiKli33ziOH9TuE9YJz0ImH6wZNkkTn
4hS5/FqLmgiwUr/6/vjx6MJbXJtOXDuURVaLsm5OyxzbJPftdkiVdJakupTDh4gxM8wDO2w0W5S+
ycUZi/odxjYC7NZnT7w+T3HJBl42p7WTq6Gtllp81gZH3A0tnX7uZKg6bVANWTbyo2hDlXCqojzf
d9BhbITWw4+80cfvxDhQTtpZXRsstPQLdYwd4scvyX8CH0gWTtx5TXNKNW9J6efcv2ZdoxzaHRTJ
DLe9iuNQaYW0fJfui6gzGWuWLfWt7+uIjFCyTUcTiImMONAK0senKO5V1RqqBXnJuJpjDqIZTJh9
Kz862anjznDaqbjI7KAoTIc5SmSOchKm4KthOPPacofytgsF6ZMxJWkeh3HB4lXoRZlFSWPYvE/y
HYg94s2fZ4zYBPE8PZW8a0i4imT8ocJloTTmXta0OxIBPQx5eJMF5Y5nvTATNsG8LCVc43kdrISX
XviNAbv0vDDbYTwv3XwCdM7QStoOXbLqira3G28tqUh3wNtL957AW8gQYCjOwxUOjNJuWump2HDI
jqCz3TnRlLUMcQZwg/14xXJ2FQfJZ6ZHtkeSdIdksNhu1oiN89qAZ8fNwrDmib9CRJvnoj3M6qXO
L1uy1HO5RFGh/HhZdktosrqhsr3qioMQSU/M3h2sniHLiLXTfihMzA9pTedFHKu2vKXhBdwkGnJF
I/2QwI141SjK60XFa8Xiftm0V71WmiHVzVDLzFBYfPAVDZGqqkIVw2rwLngbzqi+TOtlg2ZtW6tS
tCpDwRyuDDU4fIuWsZjl1Fsm/Lrh+oEj2GEes/2iOoLvkJApQQqryaJIYQcrxk4aqh+Kaiad+rOP
zwT3LL2aaaA4mXIzDzw7qeGBucIem8MQclGd624O0X5ZxP2BXqyDeAkYLGKhnD5TfZ7OCkIV3BJ3
oaU5gITBEXxHImbDEHTcAU6IUY4od5RvXKGCzrMgs7KyNPNkxp3jwLnjem4LfEn5ZYOyfSdiVu0j
KxaOSop8v0Izw3Hh15lrAKkUWMVNdJLi+qDo8ivH8Mw6PArxGY56i+Twm04Vjn3bJfwKxuAaGoT0
0qwLqQj+WJRE8UT/lOJ2kbJ2HueJyZFnDy5WZXVE+GFZ6yoBrKrLyHQRtruBALjWi1GEuENmkC9r
NKudVA16oEA3Pr0eJ4na/iBBpQVD6frGzOPUIvVHGfIjzTAUGpAFE/4+Ir/keZOg6bVu2BpCD1Zl
4PqgW/3aLXfxydF7t0HfJCiGsecaXYLjVcOMy1gaPYg9olbaJzC1hKMd+P0Swk6CmkwLXgBFDVY+
5nNaJiozKjWgwcxLNG/qbIYcvANJXpLWJFTkYZ6FSV2GK157bClTRyjWiXbHRF7AqSk5zurO4K6T
pCs98M49N7e0Ol+EVXz/+soXufcLBAmNO9Y3USrvOk3XIZivEvAHr/NMXLT74HBerdvgE23Zzcrw
tEUzl9NZStEKV5fft7LtZBxNSXLUVUnUBU6wymvGPzlGmV1kLG4Bnpz8ggL5P5Z1H++C49F2t9jd
lCwXRqThouP+Suo+OmjhrP0pwoW0+6FO5yLlvekGeW0ypzYGxQtsLIciGOw4MrgSPc5sPzXkDot5
aeajrjcig+A0ioooTlYoSLMjSMujY80d0HkfMmEx1rt2HUS7mMwLDjel1zLUGB/6IFlRGd7GZXFZ
ynxeIN1EqbfDRl+azyjzjflEFR3iIg+DFXZDXWUATwoFTDfLtkQr0rbcgiPe6f0uqxctduRI2xQ5
ARDR4d6RXRitalR9Tll53BqdjePmpDAgtw4rX+mho2Kn/WtgOJZxNicnhU5iPeqjVdimn5IkW8eI
3O97fnEqL/n2BDmoV5SaZHW0ynB1YNQuxPnmWvJqh5mNLrxFUmTCMvtaC6uAkWBVYXbkxmwMoMsq
ck/0HM/pQK6NpK92+dcLbIdMcCQNyqJCKY5W/rBIh/04X3qBs4IfWX9E2hvEQzPKqx06Gd+XvXVq
4/UNi8OOTOvIYP4q0Dxxrg8lv+FBgr5oiYw7OwmSjAGBoT7UDwgzvRLryncBznzpZHMYCzmUbYGV
26TDrGnTxnJaWlVmWTF/+X10+wpj26Q/+uPGEIuyb1qcGd6q7hIV6hDwXXeRhFJ1ySlwnz4b7JGF
FWvGXGukZrq+dEUyD/TVSL8GqHBB8C+HVRb4Kug0FQXhHK6k+LzisR2K2HbTK69g9sgvUtcHDhWr
ODyry8aK+mxVNbeo/tjUOyLFC8b6NcvdmA+PBcr0AOYTRGaVqSAwcbnDeMY9oC8odEKWCyMtWpeX
wcqTcX5Eqjy0ZCp7s6jJglNNnDLeygXh4aeQlvUMNu8UdohjZOM2cuci0c8KJBBXniHpHEvUmrLq
StX5GgZSmxrLAJw4VXmH4suQeIZdaY17kQZpoLSkBiZY4tgavIAoEfTdzEO93Ge4SY/7vOxUoIf5
vEplrOAc/03a6+EBxRKrPNOrhZGWn70WOJskXbIftJzMi6KgBz3QArNj2rBf4YEeNzrYGhnKj2WQ
NDMvK8l+AK0fWNlFiyFMChXpnq6qAWpEIsoKlQ9eAZwirecaMgKr9Y3PEVQSbalrVAVNgWYJCtwZ
Illj9ox7KqSedsBFX1thE4ZmT5IQZBQUn/sGRWcpYvGRMEiQmYXXuKcoIsEZR86V65LYTGJOL4NY
gxwIV6XZDnyYdZpDVOlFGnCCrrSZU4GRDu1pm2iROWgDZN6MLqs49e2U0lPdcyFrqB1q6h6rLVS2
YlEabrLvZ5rIzdBtfJWkdB/qYu48zPO1hrzbMGv9JfEjbKcBwRd52kUnqK3ooSH7fD+MI3eJ4qDJ
VELb5iRBUTVvq65edDo+77gsLa93nGNPK/oZqzW+HzpDchBoWWBpkZNfQg4mEmXIjK8Dr8LzIRPN
zI8Nf86qmtm9dBPlBelgh32NT4IKGYetz1RAeWFKp6qsxHUHO2uDK03mn+EYqK9ECBWw0k9VGUdm
5CZHSNSemWuFBX9aYOnJZkEacd6LEE6JBddtl8V2HwIouW5XmV2Unwsa7Nd5sBg8wVVJGkAH6l+5
TWMbGUT+KD9AHq1VaKR27iQWj5rbUoR2JgqzMyBv8p0FjoUtfUcBtgaJPjMq56zJ+7nbGMdOXx3g
rtLM0BtuiyJm8x5I2+DMXLpGBbB5oXeK0Rml0awHgHRZbAKzc+DRRZvNuqS3gvw4EemiLLkqylLR
ZDD9ZFAefDML0zkyIoXqq87hZtJ9qmrdqhAAbVPYoghV1nyqBzHXIJVWBkqtmLCjoeVLlpYW8Kiz
luTHDKyY53yR03ZR09g5oFFzRmi34EbSWHDQtF+6TRZGqm9ZqSA3PXQ8rpm+PpisIwuYtcR5qmLq
7TNXN+t0zYLoEwFXzzNuDyDnoWuVnlygElueVgGr00x4v9K6aXyziHxl9KmtO2yUX4NBk36/GL8K
BjmP3MEsutoCmZRAYdzwBJBJRUZuQbSeZ0BI+4CbrOgUxuEyDz7FOFvGRTQb9PIozJdtU6z6iFhl
ROyS0kUGvYd8P4HUw6ihzuMWqvM0qxLnFQZt0Eb53SxzElW2jcnL4RRadO+8Kj8bBTE7KH3DPKr4
qpDeAYrvOq2roGzomTqdZeQudIPB0vkyKY15w8vDRIplU/X6OHy98IQ54MBVXngC2idE2Hl/hD0v
H3uTWqhy8AfbjZ1FrRlKgEF13Dmp/JyoDgQY5UsEVd6UVyt91BgnR1JrPEWZZoNdgxLCfc8PFRsi
NcSxiYZKQfSG+py4burisEh6tIiixMowO3CC0AyyBkr7vjzyGFgL8fIZAduiUTHzE91seXQiJK1n
Hhhb6tBFL1vLr/2jzpGAQHgRhIWSNYCoy2aBX1hRGn2pwnAfxpnh8KhwMrsrwPu7WeKSpccjZ+6M
ZgiTTssDg7QWzatT0FGYOvuQ1RITHLYjxnhJaOUx/HACfYGaLDtz/MyGBbZDjLLR3iKNK59FUJ0s
61FhkrmtJYL2tnKdLy5LrBZDBZ7e5l21ajxxYLjFQesDLICxuTX4j68tvdixs+ZyiBpHyS6zoipb
gOpGluIakHmg/lOVkzkuEhMT3/TDE89fjjbTdm0JxQARKm8Qd5yVczKEEPFjk7q92RFttIC2YKdZ
ddoOK5FkAOLtftYBevdLwv0ZBYm5IvigAY1AUWj3zrlPQ2UwCJh6Y42eDbZVDq6d9KFqkhs3r5et
HykXqkgZzKFKsTJKz0o6rGRcq9HXsu5TF+sHHWo/JBBKKppDsEDr0eDz4UOjd+eOAWUpQNgI3cLt
2XAVkg99kVnwQpEOyM0xiD8HexndbRzK+JAwB3KkWUkUQyjXFiEk053QTZHrizK+olJ8rMBPQMXV
wD8z4Vh13CyDGise3sJWUzVADhAM16PckwbKwllwVkcXHh9OY7CoKCHLVIoPo4pkJT5pdFgT7B+6
esbNth98q/SMUwpQEBjI9qXIIJkgvvKiblHz4FxzoKiWs0OfVr3NvORj0mpWi4ITQZKTAgezKOaX
2M3nDpedGZCwW7Y9zS3Mqn3WN8sqYfK47ErtLO/ARJMwWYiwBWTRB6txODrCTWNqvYNg0sAPJS4a
FXrNZTIMhtnGBlN5qNeqjgFoMc6jC92FipAH9kcGY6HFLrd8vyYz18PzFjcHQ8Qt2cgDwurzAnVX
TVqeDVRb4ryYZQOCNBPcN3S9Vdt24Os+5DjsAxSkPkVG/6H03P0Irtd905lNWdSHGZc3fdwfF64z
ixP8SbbxhQ+hzEyd2GxY1gPVimy9o57peI44zhNAac4130ZldqZn5SXEzeQCKq6L2q9mXWscBhEV
y6SF6NN3PJiFFLUHkWMMc+BN7g289YLNO1g7pSrNcG7mbRTbuSEik/CaKOkXparznswa7gamT4G+
RFXIldQzCFK0yFqTlE5qFYbezF0SVDauBmKWRStMRy/0/awViQsvN8i6GTMqtt+KdNkUDZhtnfaK
5lhV5KOeU9Mg3rIoWs+KO94ucl8M5xjqbqd95CX7iTHQTyXy6REeaiCJuDf8/SBI9dTkLU7O3SJ2
56iVZW4HlYgvcZPQQ11jxTz1GzbLedQLBbOid47HvCsRef7HNhbdvp5q/jyMq84xswRqvBVUDY49
zwidRYMTPsq7Cw8qWD8BvxbdsEQ01k8iJ6uorTHtJklqQ6UuJqGKEXI+VEWJyKwqU34Odt0tDByH
nkpzHyM1pLD8M3gEKn55EQ/nvTFws8vb4bbUhw4KrVHWc6vSO9TPgDdrNaw0x5gpLjVIVQjE91PK
M7dWqd9VN4EmnPFGen1ZG2G8QmHRfskKjfY2eGvnwqIOrU8lJG42c12jtf2cRXbN8lZTkJp1C6kn
UFcOWhSDA/vFsk/TPlVRWKSzXIItMlHGFk6T6sjRRWLhQfKlKHvPBOlocyMbknnTh1WkUokqOwh8
SJmqNrSMpK1PUVYXFu3iesHYkH5Avkw+uIVXqFCkd7JLoEQbtwDBdF1VzFNamug3nZeEyzIqo7Xr
0eowKGtiCQ3CQM+N1GSpZJbjZDhSTsNJAgE+rm/1XNNnJXHJmVOloVB00DmUg8c8oq6xHRON233W
EytmsrOiukUL1xOG6TeRZnUcxRYsVxswJcStzIPJSN/wCosFZcWPcZkSU4f/XldtVV+19dAexl2T
zzSa0xO/8MNgVshcO6eEsFvCCveIhflwEBekjBRDntsoTWt7M4HKkKlFEC40I6oU9jleQ95ErutI
d8xS7/Bh7KLacgop7RreGXfMRaErLFlsaRlCh10Hx/1U77Tt54YnzgzRgC+9oknmdZiS/b6g8kAr
3A5wh/bnsVfnZzoWzqIgUDpVMAVq9hgiYl9p9Nhx+v60gdcCmlHZ+r6q/Rp9xEKr7LLUmqWEPxF2
yTsHzZCX+idugK6xH9ygWJwkGJJCmGx5GKVsUAC4QHRw3cI3PU8NtArNmEWwQ6JMAG4NPbD0utQV
LyGE0KhKlFsaJ5oengWysRiwE72FpWE5XCDSAmNKOBT6tcGKY7xyC25YjoRIB17UG+GRwdJZPQC/
jnhyGugGcEgyd3JIpUpSnAc1O/K4Y8O76i/gPXxKj0pgRQNfYQS0ozMWJZB7REM7yI0zN+qOiqRO
Vea2p0BgrhOWNiaFrykPiTkhaO6J4lSy3lB6A3wPY9PNh+NGlPNAQ/PA62dOn0vVGt5Y9oFlHlkF
JkUFrKxjdOdm7FogLYVFkrZfEc2F0klzFQEQGCE6a6Q/Y8JzVR8b2lHdONVoRGdxNJhxHVIrynQ5
Q5WEWdMZHKK5NPII2Hppt7GvW00o7CYBXK8qDiLEuSpYcFQO2Yk2eEdSJAdVFl6UbToLiQGhvUmx
BX9FLZlLVonjPqHuPEh4d5K6SC4B+GHtijkUKYpCOid6DWyhcjS8nyQou6CwXBLP4qE+iQSkDL2R
tTeNpOy4phlkB8Q7zkLnmKfemeSQD3sE4ovXHjRQXFWJrh3xbuhVX/kHUBX/JKl/k4RpZus+LtSQ
xLd5rZ/0nX8UlvqM+1DeJ06nUlKFCrH0tI2zWg2iXmTSOe4qbhp5aHcQC6u+vuzhhkVT37RGI2w9
FYUKYigtuGmcqKGOv4RN7qoo6QKVOUD9k4B+aXIORtQe6ahfELdd1k1is9i/Iwj6+EVx4KNkWVMP
rDQX81HvMspDJYQDVClD8qI0cscMBmGlAW1mmiE+tgXMj0NIUY0h5vBHROahX8+g6n0WRImYOSmr
bCBKX0rmzUg6JKqoYwveQrU2QjkbZ41Idhon/aeBp/tVDPbrJag4Y5IH+0xk/ItAJFggLw4uMoBz
xd1k6dZau+S9zCwkqws3R4e6buxrVbHQQng7RtTMZVPv86jb772hsfMasjzg9P6sciJs1cw3O+ze
RnXtwx/ioQsn1QAQNE+B768lyWtV9YWVhl5/2edNeF0XkTzgodAtx8ioKrlURRtJExIbM8lGAtsF
B9r/o+jMluRGoSD6RYpAILS8aqm1u6p3u/2icHtsEFpBC4Kvn+yXmRh72q6S0CVv5rkI9wux6K4R
UY4iT3z4YEigcrH0n1u/nNtUX1PpbyqRp2bjX3svj0M0HJnhcz6L7obvdMhWpaoQbTGPfbUt4g9g
kjUPaR3kdA9+dXK8EiFcFXsZHfw0yHxNZxRT9m3nRJNAP8+jamlTngfx/jYha8DJp/gwydEP82UB
8KG37tpm/reAPzJLo+CWiHu6oKvi07jliUieU70+JNnw0Bl3Y2F9T8cZWhGrL6L7vafhRYTDo4vr
33vWnHq/I7vYsk81aWiiDmnpytF69uu1bes2x9P07GDs7HFYbiZ92ObomQp+IWk25kuQnrsg+5l4
f58seYjE/k+F8ZtNKKyAdr1Eq8ryeE8e+sm+j0I/sI0/DqybcvTpdd4l3bmh+3O0ZEfS6n/pCOuT
iOUJfs0vJ0W1R8l97tZPnkGL40o0LnvrE37iIz+3UJn57sINt0287YLcxdafmrY9bY2Z8h1Yz7GJ
NMeyZVWyOw0LxbzGJrkvEPF5o8LHdJu/uG33E88iXwxLNJ96WFUn5M2kkDuyD6n1wYXysiwQxnt9
xIpukBvM1TBHA0g3SJU4kG0R7/yL4TnuYxpgLcFsnXF3inSoxcM8Zuu5WfnwQMdIF/2izUuQ7bwK
Rje/1pvbuzyLp+mJrmp4bVIuKxep/1y7fax70z3yYWixAVB6xSsK+gLfEms92Bl9IGtGEZeHIZ4R
N9w6trPPYBndTxs26984c90FRl32oW1Iz4K6rpzjaf2V9JFyhY9xUl/u1lh+WWPbgvVYP1PU2SSH
xdUe9r7msMGi7aJnbJex3sc2F+G2PuGu6t8DKAFEKSRxSO5VqA+LG9o7N9Ax7QztqXpKEJwJUvpw
8Hcdz0uxRktT6SVODkqmXuQrTf1tAVL0XMfRZPN+jcRPyIbtNXXzACdzdTlFuSpYk/6GvEheVirM
T7J6UFA2DTudW0NrdZ4U18CnOKt9Hix9d0Gfgu63S2zVgYDDtmlWW0TxqI5NOFj03Ossr2yKyUUb
N12mRaVnOyKEsryTN8doWA2WpqWYt/am+2w9hNuEfL1JTNkrT25+nZKChBspsHl1L5nv0z+NJU+y
9s4VY6r2wgVN1lQtXzYGdUbNITMkWqBYQnlM0bFlMH6nisabQKtM3INMSXsKwxop45Ch0O6WVEGY
6MMo4hVNptqSk2jX5t0Ilh1727lcz01wMl7tVdoqXVL8ZzkmDlmXnlt4GjR8aMM9KKMl6s6s6Trw
YUIkP+Qsws9Yc/uw2p5+KGb1kgdqb5+DZKyLUfX65sz+xfQOEwvfYHrwhIlytlPzaVs9l8Fm12M/
1fPDwhd+2sH83owR/W3ZFL+otjMf68aidzMu08M+N1luRFfnPFrHSri+yVOJnYUsuiujdmAwh1Pc
wDRqYdan3RuMSxRoXcM9TSZoIbrSj9ROPu/SmDwMdh6qVLRD6RoAKbEzshDz2F2JXujdmqE96Ghe
qgiPcDkYqPNej9up5UYXyiUENmWC1iTe2Flmmo05dJ75C0QJgJ1b6iVfZoKmIx1F+hF0POjyeXAN
oJja+nvU1wQQzGxamlNphj03TZg1RcbG6Y8SdixCZtLCcWZKN/b6OLdivqgOtnBHor1KRrZVM3FU
F8Zu7W+2GluQIUAsYEB15aw3fi9rx/vXwXD1k8RJeMBWFN7NFCCPSvR39htsfYaH129H7bP/bC2b
qg8lVgkigBLvuxir2mwO606MzzDefe4X7uAHTFMZt7iig1rWAnbHtzZqpnxbE3TX0z4WWYweAKmJ
+XQ0aAqp5I6/zTalw3U8zM2UArfx9GDqhOOeivkx2ZKtzLhpblkHMyMgaVyxoDEXjbm63IwqhYXH
4l/c7ogWFWkrpqEUGUKcp2keZVUHnTv0s133nDknkBvNtSnrucEVCrHbpzoeDksYRoetdgY1eRjy
JJiSHwsNtmKdRrizm8A3lnL91TuxH8PIebS4fC0HCgG1mXjPCeLznMDokm4wZesNlH4X/w16NV+Y
CyBF6/rRztM/gRa2GfrHoTcvSRY+zpq+NYgDq963z5PaL2jhHtem/4cXGS9Fr8NP1kJJd60dSq0F
ZMQUqdx2aigDTqeytTrKx5m335cLm15E3tBIvboguM5SNkW3t19dqvtql/Obrym2jVSGeb2Pf1ro
5zEzB2/rChPpJ6JWmYcdP2L9/AkEr9qMHtuwufeZuw+awzmts8piC+6tPO1ThEwE3FG0+R8pMCaj
phOS8XNN4Hiab12eNG+mixVUffOR1vZb73SvEzQO6dDZN1uID73Ih9ovrvgO8NHAzeihuo9+Eu/B
Gt1EN310PP1nNTvztP3RWQK3qA5IIWIEx8ZrjR1q/6EGCGq9DTCm4vZx/a7BMBCmPKPO5CwYGjSN
yeu26qUkDKZrPH34MLyBhv5yrf01iv3n6vzZWHZaPGxJ7ZKXbVC3zDT/xB680I3DGW8Okxnj9+R7
44BydoVKm786HJacNdPBQ9XCjURiksKq8JAFc0rfqerBowU/F8SoiAJPfa0Poao/Mta8KYb4pc7o
CasKASubdDEB2y77qROPRNGfe5D8YLP6ESXCFhqqN5+wz8PXvzDDHuoNzkvjtXgA5teXydgfkiH5
csPisAw0L3djSP49M1E5DYhsCL5JVQWJ4eblqjZ0pH3Pi43Hn7MMboQQVWQyXM+72pYD9jmarwF/
sWytkQIg40ln3O/lEX/Om/Dy3qN+FPs8zBVXyZEl0b8hgz8/0XIfyW2fYBZkU3xv03SEbZy+L1Pz
rlNHKt1ma+mb/dc3gSgbe982dkTXAfqEiyrDr+TfMbQREEx0fQ1Ejc7Wpc9NqoY8tiAMl5FMKGXD
YwRTI48ZIyWep8sybJVtEbYEwa1TuEGIIo9pQMt4HH55Chs1tga++0RKGFATDG4EyJGVKPc6u3DM
E1SZEy9NvPz0mnQwROtvw72xx0xiz1zMmpTA6b93YPk2D9M5S9ZH3UBeTv01wWoXGrzdkPyLJ3kR
1L8jrbuR1fyXgQHL27Duqk1lz1EXvsyaw0Ls1l91EyV53DXP+F1TqE5dpjD9LSchiy1GgjOY/sVs
0T1uYWMPlNy6dJygxJf/4JTRHBbZpyciObOFSiCL3XLgsm6KKZlYEcDA61uoiGak2LE39KfXXYUZ
VoH4CIz/6KNdVfUOBl2O2mDHRS/UpYAQ43Zpb1Hbx4c9CeShn3DR4bwnlawRXugkrWzT/iM9/Qnd
NBdB1naV1675Y0c1nEYplxsGWuKSLdt8mMjcHoZ1DXLBsz+CWXOiDXtHQTJopux8FyHYjFEFCLv2
0Jcybny5CunfF45uQbbMVzbS8xsN1/+SWGcPNd7HlxuMCFeA6NhlTYKh7GIOsBi04y0NhvuIuybR
2zKeCwPvKoYrcpRMbBWUaIZNxtAL0v22CBeawOIe+XDwrc5K7E0dlknYvxHu9lwa/VdJgX15qwth
mblAue93bOHJf4ub+WvSBwB+TE1cPodooUyTTtdYa/xaG3SnOVgRlHa4RoLCDCKIB8/osuqCw9p/
Yn3wqS2CpF7I9q3hEPwjSeB4TZkrYXrYa1p3Ywl5Lg7zbpLH0XZRUVP937anfdnPokc/IgckFwpl
iNruMyDTfgvX8N9g+xHZ7Iik28q0SKNpApuht4pujMDMaa9ug1m5cawvJBpY3SjdbOG5ZBIahaMl
U1tkToBc4OZkYGatsl3OyZwW6xLyAgV9qMiI4BwWl6ykpCj1WzA3Oen74LDE9V7pMdkKkfakDKGZ
XsjiltIgxkO0HZE82dleGp8S7IxYAe22cIlHf7K3AcMGR8vBckXL/nOcAbBMociedRaghafwlg2y
RvAa/sywAk+p2eJiSxBxQseFCAFl9lRH7evedVFVq3XOu4mNZyrCtERIo+8N/gFUgF+A3uyorQNU
jwtFQZX81AFtiybU5IIEL0aXsm6VCLDrpqKJCrRvKKNs6PN16uyLbsV3SwN3J4q5qoYg2MspslG+
p+E/bYIeaC1lhVqAx/gEOnHxBHl3Rm4NhtwKbGYvgm8sJ2zEhQP5UexxcFPMuBxWHEDlnts8ayZy
6PEdsYuvH+gyfysLMiJam+wAWvspFa45urm5sGb80NL+FgL240TkVPTNhE45m0cEIhJG5Db7YkYr
XIRhsh/Fbv/DS1AQxA3w2xfj0FRurJKp2pCGtkG+TYhbTU/2e7Kj21423OOQ2TB3DBfEBVlUqKHe
0S+vc8XMaItZiB63jotSJ/tv1hBeJczNuSNBfVzmYK+ijry3WcovQDyGUvSrL/WML1C3wXOsKWyH
rV3GA1epLBzRf5oh3Y5TnVmobYfdK2uAckPalbBLPqGUf8Ihgm7aO/jlgv4JA7jbUqiw2kiL8B6O
ZE4ZauLSRMNpMcmPzS2yoPP6AEpGFYa3UzGP+DroemCh+wz0Sog/Zr4O1Kl8SZvHYJxfA/69S0/2
FI0StpVHFDPB5EdvsK2V6MhH242uGlIylJkW10RRciEu6M7oWcZn07MY4FX8kvFAVWxRXdVzcp/G
+M+yMAgm5UixUPgeMgaQUUcYzvHj3pfjuOFLhILBjlBIg1zWHfCqWJ7XfRfeKWmAlqtvC5EqVjW+
k/nea/HZZMEEN53B1JncX8WhWWTnfshs6mH+jkikgAmXsCfGcmB8ukZ1B7ttCyl2jSAqx2jHdhIA
jYe/sH/wyPwKehI+j3Utqmip++d+i7Db13R9DBM5H2MgpWUSx8tRWwkS0qY+b0GQHOzut1cY1ebe
SNzkYB7oewLrFsGHcWUcaXoORJb9tCpOK7EAnV/hdT6aRM/VEvbsPHVtX9lx8tdI4KENJe3hYilX
ipHggbXQgGJcX61u+stiB3VYW1IXdJdYzFEwV3DaWoR3IstF702ZTNiL53mOHtAf7nciaQsZqjdT
LLhab/sU6+fBkuUSZFtQRC0VgDcSfRb1kv2ky7YdeDtHZSfkcBz91r77pSeHVqTtYRsle65JGFcG
r2S/ZxNl5yyAtxbULislxi9v/YbPoZal/SdNHefUrfrXhhjhIMU8vRp4rlf0w6vKMbEFjMN1CKjZ
SlF3e2sOWrc7sqBtPpL+20gMgvSLZDIGHTKEb+PsAlTlJSqt3t0Dcgj1O6kVoDVNZbkPw/bUtuQK
JuJWywz2VrI/awZlyIMNlySt4RK4wf0RC8/urkeAPdZuPhs4qpBCa/eFTDwVl3imNv3hTNiirCXw
UydAhut5GBX/NCKLr/BG2Va0sKFNTkzMSjLG7Fkse1SESpsyzsDBNfsozjGaqCocG3RLW6r14xzW
GnRHgz5yrNMEKsZmt3in/3mBZ4yHGArLkPWV7cKago+qKUfTwn8LG4xtEezQzAA26YIG3u1uw/NW
h1HpbLrlOxlsUTNjypSCpElCMx3mCWSmDXZbJW2UHpxBRrHLukaFawf+4LfBH+MlRlHPllQAPDP7
40xB5Cki+dO8+/k4iHb5UCb7tqlqtp6G0fq3WKrhYUKT91/oyfiWoWP66TGd8bw0XlZQkR+dxR1u
adsf18GER9px/4BFlf1wysCycJE+7onZS5Tt+JzuGpxM5JrKkXY81LNen7cmpCVkNJz5Qa7Tq0Li
9tLrLC2JCMBFrhEDDMPDYxhH7LeLBnoAWigrEe6qiIMAve9AYdghePrNCSrZhlnXUolefqV6mE/o
2njZMTm9j5kylYUFh4lAtb2qvbGVdYH8JMnG7mLt45+umdfbmI0WGIsZ0VozLJI+DKq97/hTsm7J
MxtG8jbNMvmKemZ+1z5JHhjgg2c7sejTZWF7d00M1KwnyCd6kb3V4zJ/Rlz4I6DG8YS3eEFscLkc
QI9tb3oabMV7pIZ9D1Cy3KlvHkg3m9PSRWFp1nH+OWLG52BWjlnHWs1HHNHefVhC5jOr4bX2e0tv
PTLdKgGb8DcauvmME8FsXse6/9l7hK9k1XtJNsteTLvAKJNcFBOzERid0ZYikiiT7SSvoCVajDet
MD8MEz9VwmvUK8vCHEkhv/G5RSqBaYIrqYPlkiaxKJous2+WJOPRpbHAM20D8oH43T9QKof7N2z2
VCcUu50IwnHOdTpTDDWBf1I40uwwdE2KmHcJXdVOSXuKZ4wI2qUzyOvH4HHb+KRyhu/5SYcUk0b1
AD+HKr39GVS6FtKa7YyxSkQ5jDbkXGumb8giMAYG/cx+2KyXD4SPFu0jG9YCIX6QFA51qGTS2Sdn
mT/XUejSfButPdRI0R83pvydTAI9QjsEj97VP/F4b3ACvMeDP9XryW8N8MAJcxbF0MTTIfTT9m/2
AzzNzun1fV92dWZ8zP6mzLFSKCmvawz7C84NEn4drNuj41IelwaBQwvev4L5gkdcBlmPIruET3KJ
sndeQ+sU3I24SMSnGG9SSsy/hx44nYXKeYz00DzIaZiudT0mEF/zuv5nJXS+pu0UFR5RzZjTeAQY
KNn2QwUteVozlNfRh+kFQxzTV5Ra9iXQIVYTE/w1Ukn6n2d2qfiiwksyClnS7+ckFD16R2wSQyGn
Td8S2qSwbsL6OKdN99KhKP0a3JYee56yH/tq50cpo+nk5pVeydTET26xWJGp336JjeJogHni02Fi
sTtk0ezfBQ+HMiXCPycZSnCKTPEaek6WIuvDPc1VRutKAWkZEMy1XRljHLn0K/ykqZn3S0Ba/iPG
UNShixpk1tQtd3iMpOTGA8cYfXZo4f3c9RD0R+6nvaRdMILJi+TRUWyo484AmE7p3yUG0DNCFT/q
Zcq+ZJcdHYpm3jlC7w0bbR6wlhd0XccbglRSJgYCt+uDFUwL4sgJERa6EwJsZ9/bg6gRzc90ao+p
5AMITayDdp6/6i5hv2aNMHysZ0D2W5ycs74HZ8Fbf1BDCMMYjU4lFDTTGPSuyrZNI/228XMzNvY5
ntm6on3E5CM8icWfB78lr6oFToppfFZ4tu+l8J6+L9n+QyvQnOhggIIM+EtAtkKY9dt4jHCHYEGN
IFC75EX68aPpG/oSELZcA7zr67gLKctmtH257uasYJjnfQcXDL3Lf2zs3yQY52ILFA+KbIBPDVNO
Y7AR7yv8FcfwT/JwXu2fIEUDn9R1WLot7I6kyeLTFiT2jM6yS8p18CuANZCTWeMh5MOUbV9OwGbi
Tnb33fX0EuIwjstQoyblKZvjS+eHEw7IGAsjeJc3lCV5mG0+R8sNramzOczXjvVlk+6YVAyG8VnV
8foXF8f/UnhTZRUF8VZMXER51g2khHsyFjCNt3Mb6a9FL4jDdr79tj7jGIasf6yO/1cP/k+Gm4bO
JB1yHrfxy7plF8z5vbmRvtZx/y+D0ClkWx+cp48h8yqXG7JHansNBc8UVlIS3PopSl/aPpyBx7fd
l1hHZMOER8cs8f2CTqaGR028LgKqbWG1IQVQdwIPKzJQOc2jWPQJE5mIGcavjg7HCZR6qBuWr2Tt
iikjpyWhZ+xsARQw4G2IymPtVEE1Sr9kH7P02GLD/S+K+NkoMFXp4P/bvS5ZZo7tkD2EesUQ0Pc4
L1BBltRVg38nylwG8A623i8bqV9Hut6DOTbl0HJZGg0IUyB9wIzDJVE7K8wSADBjffIwxBIc4ExQ
TTMwf+dswZAw75JHTMJ9lzL8ll0Ktc22ijx+KF7Ro2do+i2i8y2qZZUpgg8xpJe+l3e2JPe27o+k
jt597B6TUGKBZ5doDk+NnMt1am7tgF/zLBcU+MGoxwKObVfsa3Ok+MR7R+8tn6D5mtM0mDPaAGCc
AWh2fegVg2suKvodZnqMEfuRYq50NTcwEAeLx83X9h7udZlmIPCpcrkBUoSn166w0TNxSx26spFF
V4kcEnaBfQduhcku+5jEmHHYcNGDOV/anuTCfUNyI3XHxKlPTeiHQTkCeOebDM+Cyg6W1Rsghc2p
iwVOXSoYn3mtkdEmTn8GI+pwtstrzCRuecD396mWKdR3/SBrcffc0JzJ9Jn1GgFHH/+YlylA4z3t
L4uKOVakuMwJB+Kr/QHb7At3AlbepHOwm8GJtBjibZbKhA4kgNdn5hpIRemfB9FUPojfFZ8R9+lf
irnfHZV3ivOKKqItRjaA4FLI5NyQ5TqN/mFlnahGvlQU9SqnUIrhTEq2RmWC7g0+vHiNlfzoBnwS
E6OJT977fu2R9Y1roYLtGuwwUJee7kVKkwuR3Q8cwBNAQWoCOr0liywh98jHYORjA1YbA+oGl2n1
OKnEPYQpYGu8OK/wNLg4n73xtPlyir6k2/YL+ccvbKKHKTTve4OEOuqGAZUUGU0foMBtZp/ujImX
xU+HTTefbfAV4WAVXMfBpyUS5mqCJAfq+hjCP/dhUFIhf8zoO42nMHT05+DdE8sCJL4tHrR/Ovr0
kyutMoB63bHFMHprOWw3zn/bqP2Ds1S+6taDEYw+jWaHRgVPVk7HHbd2Uf7F+fFXj/vEa1gds/un
Gc1HQqt27F5j/Az88JdVoAp75N7NKh+2VqEH4FW6cPQU5IUPCKvceJ2XGqGSCQ9+3m5cSFjrm82T
UCM9csPvEfYGkK4DGpUHmhAc4hAXk0/yYTC/eN+9fEd1ycqLCRCVNLaMxvVpZAB+GK9i7v8ms2gw
dID2GS3q7tivYPiZ0rWgmCmHdnxZEvWKof5mV8eEgNoJwgJTrYe+2S7R4A4KFA/Atxfv69cAuF6r
5PO6NVcNt7mPdwzz0vuwU0xwvO0YSloT5F26cWWd4FyapTsvuy8h6koeYmqDcQXku92wwveHHsQi
yKe9bz46RN2qzU5UYlBdmWeVJIfvW9U4d0TOd01xsomRK6S2L4mGq2RYrqPturT83Hf1uYeF2vD1
7LjAtgbpGoy/EJ1ePabcv5dDp7aKpzhloN/zhmBiwe0CUWeKVqYveuZBpL4aZR6/Z+XBPpQTltOI
D/19eyibn+UgSi7DHzg3QGAiP8P/Jvh4SzlsugkxE+6XZ+5rmxOEZr76vm5i1kda97dsCESuY13G
AzZNLIHZBn+/P2PbxUcRiKMTqiJD8p6gpLRRowqkZ6WR9onE/YX1838YALrSbTlmaXf6/sG522BW
uY/vcguf+IB6U2RiKj1pHxBT5Y6ipTbjsa3VMYvVaZgdWNu1WMkEPLW7wMD/4+votNse57BEPB9H
8sQ9SjSqcbvvR64gURQFfoejBBw2aUdkqXd9xdEvPVbW99UeV2i2dTtPDVI9gPLzVj9i5zT49KYM
kZF1wny0E3+e9vruV+xiEUOQO8FNnZ4xAL7AHnyTSfTi+PKOKRqCqqAO20I/rNKnvVEeHsv3VRrJ
w9asTwuJyLFrkqMD/JZDE3PAfN0fgE4irxtM6bhAl9wHGZLOGSA7oTj8ipXwyo6DxAzLkJ1s5iLU
+nEuYmVKn8hnJtKTauoPaLJ7LZBe4wt8ASK4CdUdOt00aJmkOfElCwsLTuo4tVAFMQDrVX2jlSpv
wrmp5rFJq6DnL4PZrj1ZHjVnHxPDaTPWTpVx9K/r1vfBD7hi+qHbmnfWd9dNu9+Idz/MNL6HomN5
7dePtFlOKOAP44KxgaANTj6qL+hL/smw/ofjq95IYJ939H46Wm6BX46dig9dRx9hS8LlM5u+Yv7s
kYYpRV7njyTxc15j5ONgwV18f2yY1KBAt+gWBxrYnYTQqL8XVWMwsrILdGTOYrxoDQ1I6fENYM3r
xP2TzgQI7h0zes2+HlUT3JCaBScoq9uOAodZOY70sfXLddvH897BX8mcf8LBwIXG8yaNedE2wy6H
EzWwKxdg2sHAajyJQYzUmYqj6eVhd8iO0g7DHDUNe1CK+FPS+ZDa7tKu9R3W8hu4z5PH9kZgbWFY
Bpmc0KEDnIEUl6w4NwyLM10zwKLtdonJ/qLDFUkyrFd0Fti9gcvqoWX4huwaBeS2eRiVygQfGeZB
u7W7ZK15R7CDc0dGgHQhCjg8oVdNzBGHUv3WmDFCSWI2bzpJMd7V/J6DANEL9ig6w15E0/hQd3jO
V0EeiaEvLBqwD9vo0Mzd3xqSiKHmyJSvhXeJK4fak3xt7SHAeR2rsB7mcczwA2YAxmWwffj5s+6X
U9/TX8hgwkoSzNp8P4cjzlWa6v7UTqBrloR9W9vivcHsRe3SJxbpfz2ypHoWUGVQ9jq0jxBhmFYJ
t4td9ROW6nPdtx9B0GH6Yv2j8JOcj1cca1CCNnrcJoljWqxDn2WCKmi2fyZECBar7Byq+eM7dNM8
WMCQdwV6g7+jTMETmuDaW3+hLvyGpf8CGj62cvqGh4//k3Zmy3ErSZp+lbZz3ajGvph1tdlkIlcy
SXCTSN3AtFDY98D6RvMc82LzQVXVQ0Ikc0Zzc45RSSISER4eHu7//7sq9H1u5DekuvawTWe7U/Jm
bXEgtlF/pDh+Z+D1dU7Ueb4zG+iJDa4J7H4p3ZnJo9Nx3AXbonHWDnbA7BNsAp3q+nXaUxj3lctZ
jGQOJ1EL3Gqjf+Nk+gmOwlEt2ntlCDeG5bgGWDJQMZBHLFeqy7WU924P32qYI96jJvmPPjhTkHR6
trc6cScbV3KfI3qSPYEI2Iw1eUPDpKdhTSRYP/KnnZTPijYzd7/JnilRltu8P4ZAVHwzOs5AGLBI
viAtnfp3JVdr+I+u4x9QdEnQV0mL+tOYKAetjb+gqLD3wTXlICtykV3m5Gsq68ZXDOiZ30R8Cg3k
5XIYtA1lwKGiOt0EF8norFGWMaElDZN93RNKEbJuEa9xIm1nWeLEp7OZFbPxM/m43H1HJjOrOPDB
aN228WWgNd9qYnK4cfl9xxEZdsWJ3w1kFf7cjAm9JEk+8zxcVSEZKB2KrpgNWrZW4DozN4jstTTU
giqocG0fWy4bED3BzsnLbpX6ORi+vFzp7ACDo5xHx1b2FKiw/Th/9LDdh+14CtDwAFz92QllL9B7
PiOB01sXAPtcS1T38/91OdtlOHbwIe5AIaKOk5+NoV4kDQB6Xg0IrXQxkBsVVrrrbPmi0vW9Oepu
YwFSL6S7VGU9Z2Ey83M7Y0LhX83XC/N+Hs0gxsq74khtHgxI76q1dhV19tEvYeUbvvxU5tlWax23
zI297Q+7aci8GHcdsoUsQmYTqK3sx3cpjmWwuWUj0UNdoAnETKS7qq2bQn/KuitAIeCs1NWkflYD
/yQl/q43gal0az//bAqSZtyyJf9QaSdL/KR2ss5J5vL1J1h95MHXIMHdPPyZEvhBQH8wqR6vprgh
D+1sasEF0s/XGjcvR6sOUyR+6aOY4qcor+dDvS99l8g4VICOkFJtENYqT+P4qCrNWpnyQ2OLCz9R
0BbAa4SlALaVOJsySPBbcypOGyl6U/gyE1u5JHtCuth64l0H8z4q8xNk8pFq7MqsqDXMO8pkhQc2
rcCN+TWBrTC0nQ/6zIV7VazGHOQu9SfgoE289tG4S9MdP6mWVm1Suf/ZzXhmpiOW9Tsds6JvGQdz
vA3YueTxgEjcGhqSa9wEw7kgQ7C2HiVL2/hdAMJE3qTAq32A0ymbDqbR2hTbaAS1DZzfAX26q5Oq
p35UyKt6xJlZEaVAmFJIFzggDyKgaURZuyguxLo0M4+r4acmM0ELwROYXZlTkQAe2HCqCWPH2BlB
/GlQtessV695kYFAyAxLb1apCdNkG7XScXZAbC6DKnbTRluZ2kVHBQjoizvfaFqV67/ZtjeBbNyb
3U2qQIhTf6QkgUHzHwNK/gmudbZSJRhItMgYH/d8OVqPM+2l728DsyMZR56gKMg61s+ZPiOzCbcr
aqCzw/OvmFOltKa1WYtsVryytDp3/UQDTQbo3JHF1zTNpr3axziFzILtUsFek/3gS1kLn5q77TkZ
SFj5c5GiAIU02WkMKh4xRI8yHnukCAh4EYxb3GkaHMf8wgiM20yGnW1at4kG+sCR2p9Wkt2qM8o7
kj+Pk35I84fafjTUH0mXYSzJptPcRuvig06YRh5a7u47Ur8bifrDfTTpQO8Ctf1uj2QiM2kC5TeW
1I9HkLepaTb3fpXHu7qHo62G4pMygpcbdFQ021T9TklLBxgpuh3ypunXqSqnhwJEKJT7ciTeCMj7
moP+xZwsuCVKIr4qVVB9kfQGYJWayEDJglYmseJ0lWfqPWmEsm6puggiFVBg1UYex/aiEkG/GufI
BANsKbXpmhuPabCf+Oa7ISkjELeVHV8HlLj3Iht8buNKS7G74BZmVBRIqK1ubGdSEWiY9KeA9Gi8
a4JC+z5p3ZS6dT6Q342tak9CTFzqcWvczygPzqARjIsSEIVOVhOu9bSG9ajZX7sI11n3GTAxmB4j
ENQgjzdCbb+gXPrd9gN0Fmri0lXbBu2qN8v+p6xOIVz52NR2oaTi040oX2WWAxkEi9V2WWHEh9QO
KDRrLSpZKzUItGqdO4l1V1m6cpGmBSe4ESR7gH8gKMMKmOo02jJ+LSouM/blDn4e9F+QBjuKwMZV
ZLfDNeckiUcrqm+acjLuqqGLqGTlBOy20R9spzb2WiJNhKWd0bj2IAUXfBK6ACjSrd73JAMGvwhP
o2QUuxYvFQzpI/embNUUg4cKzHEgWZGTM18bSQ3nU2VrlCT4pgu5Lj7pun8xM98Gv7zIiYAnMjRq
TSRsgT91lOvcVkJ0MKHWdFZ5Q4qDtIJtf7IGKKpdepj3p5Ibj1oFS1fqtlD/djRNdw3Z3tmDBemK
ooqjNBfcx/d9Z1z6ZnAhmfajXcsbJ4h3RqZeSEngmYW5UmCqhJV6V5vWJ9g3e01XrjSR7jVTOpiE
bFMnfZ3tbk4ROICZV6pKMh7gWp2L6zRECzUMvkDGgS3kcLA58XTVVCHRKdfGVTNYLYdSTbpeNk5q
14prtVevZF89Qo9IdyKotk1aX2DiMDSN6qmLpK0ClHVqA7J6oXOAuAGwyAoKtwn1u9QOUc9TSY4a
SA2Y/sFMpWuhxNxJletM176lFViHiL/tjFQc5cGsDpyV3EX09kc8IofS5feDNN4avGGe6DdJTC7f
Hi6GTjxk6XCvB4QzIKOvOgcOFOIma11udmHa3IBXAZgKOTdr4t1kd1tUcpx1NRr1CiLh5lcEpmmn
QOGsgmdxaALN+5VS4GTPBLyKtKYqE104efbgyOVTV6QsGPs9yhJEt8Zrez4nhqrd5pF96yft1RwI
1a0+ro1BuHGvFJvBkr/Ob51UyoM2IqWXGk/SkG5lPf9kNbP7C8Vl5sOsF5aE+pMiH52q+OEblddX
wbGPLY+kMMCU1AJChn2M+nVVAixTSCtw6ycy8czOeB6ZodSqP4dUs7lueuSpT53owOGr+2aswHTo
EuyK6JHZypGFUWHwip3fq66Y4oeYEx0lgn2GccxCghrKPhmoAu5XHcRO7YudjHexnR5aET34Uf4T
VF6Bu08PKYKAI7dB0GyHxOK2baWeIsD+w0eBGOpAG+FmpDrl96oaFNdo+P5hPJHTifM1BdEDao7r
qhZrK0wA0sbzgQ7mBlGOYy+npGW4STpRc2kB12htTmROhG+l3VKBH2YmFBzwldLjNZvxsRutS/DH
+65FjDDoN5otXctCfFbYqwE3TOJxykHS9zkFYyZo10hg1UR+qMd8I4RvA+xqH3sR3GY+8gTAb25K
CR0dbbS58LTantQQoPuq+JoDP0CZJrmIATEfc7XwRAkzdUgUCrhJAJIm9DRqZIolHkHdETZXxQ2T
vwXoEm7qxE48ipfbhnINKy6Vq3IKoVmXoGqhA0GfjIAbhlzMp/BZGLYnQpLPE8pudZ4fm175DGJ8
V9SZV5lfCTFmI03WA4CyYYyoo1jHXpF+wJJ7mNcTluithG8D4tbuawNkT5ZYN3qdXdlMfTsrC84r
nQNWvm2s4hTVw2er5houmaF6Y0jtQ6YhA5qb7uyHgghlXfI8CqT8rLafwnCCXe/Ee0UGAF/V9Y3a
B0+iTq4A0tynVfFo47nmn0umCQzbpYYUJW1t1mVbUHfIh0t/cFzIJRf+pMMA1h8LLUKjZM6AU45f
26X0HBTOzkpMLsaoGGTlhVQJDCFXrlF3eYJ+kG2cAl5UHdbHCBVkfwrZTpnQV0EuoYEkNTZ0jPYK
vCu1v3ojOeNNqI27smwuy2BYO1Mzi2r75doflO+0/XJmGBCSHT7YchMy33xxGW37Kzo5XzJIeiJq
D0LYx1QxbguFTQ3aemXEOH+9AQYnOZNHln/rKHnC9w/3wmGC9Unf1SICD61DhCYipqoNcNXYJnKI
pJ28L6GTzE81y/yWhO1WCki7ZDKIXgvlhgKyArKyVKYVFQKpjqBq39wiIQeY12ivqzB8Nvras9Ar
tcrEHZR+nYf+JZS6g+CmkdfmTh7jQ5dMPwLdfHLmq32rHaui5+AZ4m8KEXiWs/3UkJCNI2tyugOo
P2qhgINVLV/HfrS3E4sUckrFM3QurFEcAtL1LNxNHsakKiybQKKwf2p23n5J6ry7nxofvIjRwqSM
DpbadluzCkikFUdlrNJ1o4IrLJThOpr61QBaZWePU/JsK82lWgVbvNyzlnHXaSv1ugSvvgLAX4Fg
aHc9Ugt1od1OnQ3+HLLeMUfM4S5vCusGuCYlYGu8EQrEoSw3UEvJ/a+TiIN1ZgXEOb3P/bJVIJYQ
GRlWcatH3bf5OyBLs4sk6zJUQNlQsf4ewoQj8u6xo3oM3CgO11OjXql2o8D9hiTfhIM7BuHBNKf7
Bn9BWb2CywOWDOAKJCHnS2RIt2nWH1A8WmWFRbVTuwr4N1kabuuQAmJtEHaH+YMVR9DxuO+MGSIu
op4FWkmEGDg50O+RvgGzapFNVX9AS9kEUXTq6vbYRN9K8JRNAWm2RAZX06Wr2aNOuCMNmEWC37b6
disUZ2/2IJutXLpJVX+HggDZKDV+0KX0CXL1Q95luFWIv0q950Z0DTPiKGckmcz6ETWQUx+JJzOj
0DRBl9zZKXbV6+jPy/mXygf2GJvA2tsnOfXFJgorr60QOWxJcIggPtqBpnELTq1d3CTyVm1IkMem
7k1WclFZgNP7jtPUb4lI/HE+RyPnzteChxakMRVlmAz5dKpLzbN1u1zPBJSwnKStlI+P4Rh+kkIb
/Y3OHXrnApD+fdJOD71qk5iZOIY1vaz2fu63FMHUtYly3apIKo8tNgPIL+0ctTuZ7F1dg6kFipff
SV1dbTsK725nIOfTGtKw6woEsybR9Ti0Emkv3ynMbSBVxmryy+now7CduSMoawE7ha8rG/7WkjMk
i6SO9NSI3LdpMTeUwVMYwhxvE3fqNVxEiG7d9M2qSXt04AxuEcKYngLhAB/SDUSGh97iwPaNYw3s
7bkwtP6r0+aRq5t1/6nmpnKDTMG4N4ukOXZ1TwbNiq1pTgwe29SK92EzGXv4fOQDfaqgW9PIfFcJ
q+SoGqQKjKQF8tr5fbmPZJTIVkEgOhdWDrpgI8WKvI1hx3FTq54SQRTIDVknnmxQlDqWcIC4M3aw
9ZUo2jh9IO/sNpQvHIAHxANZB2CnDg4lebBHysw/OrNrLqypFOsikvyLOEFIplBIekxKEN2JvO0v
hxYedpkJsHcZxXgyxuA6esBUxCH9ZYSzOco5eXjK+U+mkzlXXJ/EZrIs6ZqqpHYM7CBFj1pRDmZV
39fGkIFlTsQToIJyPRWABWXijWsIiCbnnXwzaiVF5xY8YUVpZFX0iHPxzbn0+maxwcwA3sumvfYV
smZhgOhN1ZfxVZ9qSCEXWvpZluyYSFpo3wrFkll6uwlRdKijzdDEP2X27YqK2HDPzQh55JBMnu0M
YisbYAgK6AZrshANgJmQTGpmxxB1bdTb5vKO2hfBurVbitMydbihREg8BJIFFpzMr19qyNEotvkV
SB5bv4r7fYCOx3qY/OhoIO6xq6I+OeRzPj2anOGnWk5kK2XcJMFGaLvjzKIqnZItFdsw7YoahpTU
dAAYmhhdpSicmj2A5e5YGMH4mZjaWkuG/6goer3pqkQ7+LYt4GMOiHYpse5sdLP6YpCwcwHlxRsU
jLJwpTsm2PYxsyzIzKgdxrUcgk5Gh0MNgRHGfQRz3UCrHkRtu6piNduniXord4Z+4yhIekkTtwEr
utJ1R6xSJfiKFNY9lwzo4YHxqRlJxADoA6NS2vFW58e7VIrvkyR96uhUuI/rULiSqG6TXv9qdFmL
Z4RuBn0QTbmg/KQNaoyuhZzfJmqex6spkh/HksjMLq0ccx9AixWGbkKsrez1v9fcSKVGL1tPLZWb
cFJc29AOcw6HrOA+yMpTGsE7mUJvgiKh+zC3qZpxbw6rAFHzZP3vpdaUYZBAXFYU7TQnhqrBeG5J
vtZO9sUm1TqJhNo5Uek451+xAPhw/WbIYL+1Ul1dixhwHtzUT8msPKZZnzQozSuh140LJyN1A5X8
uVGWD2GJfsKcK3KaqzHLUCDMd3lU3htOgXwnIKU0XSP4vgH3+5CIdlYHgwMGtCSI3QTwNfII4osV
UhxEkuHmY5FRaxa9/V1kVFlKvGbIDJIFK6ObsOt/gNM69YP8aFd0tdDiciVSed3XBeiQEShGINxS
Qymr64fO8434k6Ua5SrQW9SZ7Os2nr6XpnkNau7UOtHj0AQPViJ9UVqTqtcAfEMlMhwvbEU6WW1N
dB42B9lv7wYnfgYM4k5OSAbUEJSgbDZmK43ryEfjxY6P4TRdmWK4o33RERmiXdtaF1IYrEPmkfw3
9+au3QUm50EbHqnTXUR5dTLb4rMTtDtNJRPT1bswSm8i08GsJXtrpJGbAzBaQbDcwIQL14IKhoqs
hNGJa1PDdyjC37OWt2mKquGsVZCLAtEI85wE7duCt8pS8FYh31MZgtMvnsybgXQOnGbE09oQsSoR
FBRlUjU7RZGTr8cR3HrQUZT8eNnfVhxX1IX6LdhnwzJG5HURUwNjm7l5le0+fvTbKq+KulCtjXs1
0p1MLT0d1GNrGp+h3B/Usnz6+PHzY96y14XytV5kiW2WWuVVFVmvFBATKe6dWgi4B+E/mpD/P6oq
0xmLsV8I1cKByuLS4uavyDYJ0sqStJu6SfXruOKQO7ME783TQvJay7XR0oOxAR6aXtVSeQHBBiGE
8A+XYd7vL97BqmGzNZVFaAXsdjWlxa2vwI8KRvWMPPF733+hag3UypZiLWi8ziHKASFDZpN4cpcI
QDgfr/V7QyzUrQfDdtAdUWpPSKM3wcxaabW4rAA+nVmDd7aBMmsJv5iklltH3gVT7YG4aSl/yPG2
r5NzS/De0xeC1gPNAxpbTxtPn6K7GfpimnND4P/4V5c47x/2/rJj2rxP39gFymL/Zg5UHDlsa8+J
/Z++2lEIpdqPZB7akcaP3pbP9E577xUWm9mypZQoGxeVwsRYs+98+ETd549f4r2Hz8v+YvZjiN0F
UUTlIUz1XZCFpXg/nXETymyGb83QPOiLh6dqPcY6qTWQK1vRCRfp7lh0B787wYF2JdX/FiSFW01o
KhAPf/uzN/ptT49NlYAh8VTH3wJandY9OX/3zx6+2NGBFilTAqnUiytlOLQxYV7foZr28dNnk39r
vhbbOesy2qZFjfCcVm/ByRXbLk3ugOjTMsQkrAZcl9njVZY3xj/aDb/rZd9b/sXuJuk2Usxjsuid
dTUpzV2vg9/4+G3eOSXkxcZ2CisgwBS11zj6jxYKhF5bP2rKBgVl6I+HeK/plLzY3gIeABVJqSQS
quPHxJaq77k8ZvuibfxNgv2t07xSr2zLqX0UCfxinRjKLRyS9FJ0Y4ErDvyN3CsV6P18OpTqzHhE
0Hud9IHGVS1Vb0wqkWes570ZWXgM0LYWjTpk4YEU2ZZSdeFr0/VcJG7ZHB/PyPzib5jQ3Fvy5Zbz
28yvHdJ9nkrYt4fWYM0Zjn1LSCzr3Ub41fDVjCJx/Hi4d+xHXriPiQoR4L5KeENKTadGWUIRYXjG
gN57+PzvL9wHnCI/r1up8bi0Z26TNEjT2iATPv7q7xxs8sJPKJpUTWk7Cs+wwxnLUsTMmRW7NBeM
th8P8d4LqK9foAWXjOBEUnuIllKO9kFU2DaUsY+f/t4LLLwFhKNSRIPdeJaAFQHJ6BG1GFROLPVM
j473zHXhHCgbIgMU1Rw8iKke7Vp3vlHDlveInySnRm/K2z95EdlZOIrCSpEkNOvaqybtPh3qnagF
mbD85s8ev/ARhQRnoc6E8GbQrSFxt3aGgEt/9+PM89+eJ9lZbGu4CMh7oGLrxcXQAvgaudJrOfqf
pTIzdHPtqQvQS6ZqE86lQOorEKRWBAwOQkTIeEtiateGYdZc45wU7qqSXSiot60r1CsoAtv+FjZZ
wQ0J8pTko9KrazSoKqRq3PUAfjZ5KTu7NDTuq85HTnXq6S+U2SoarbV1lVOt5A7ZNK4z9NoWlb16
G8D4u4xKf5b5gtCRlLJxWTZkFsrOSV2BrNxJU0ZrU4d+uHWK2LnSquSmKkioqloRbP2kH4+dEO1D
rUnxIdbtHNFIEaCMrUDZKqmalVBYgjNb9b0JXlg6aOF0HIeCHGqhXeaZTDUiyr71kbWZ7zUfr+K8
WL87TtlZGDuIFFvvkq70AJHGcKFs/SJHS+K55CZFEYpsWDCjFD4e7J0XshcW7+hpgAjwWJK+1a6g
gz3SNPJqBlpbrNXHQ7ztHWR7YfVROTWClD1XQNKvR9EC23EQFruoBTHeHw3hzG/3wj93dag3gWyW
HtCGZidIGABRrAK3n/VY/2yIxfmitmmamLZc0gCsuQp1m0MG7bHBNh4+fv47C+HMnvvFKwi6NtpN
r7MQnPXU/BH6gjNPZivywx2yiNP+43HeWQ1ncdgME5U62VIarymra8fXkQ+PZ4XHM8b73uPV168x
RAlxYdVT6a4N/0s4SIlHfhD6Xhrlf2iyCyfXampiyaMwPTWivQZMsq/W1OFnLDRUpEnv/+jMQYjs
9Zu0EPJG0OKmR9h2GPPoFn4iIpPjQ+z86RALm5oss4ooG5leZklgampQn/WJPiMnqr7rP1pue2FW
5OXbwAT/NnfZURt6k8BKObMj5ke84afshSVZxLijoScmHZq6i1jEAG0d78++9cKKSJFSIGhkE9Y0
0INeyncjJDTUu9E9+niEd5ysvXDktUO7mdF2DE9Ka8SQCthEinyfIVSC+tF+lvH8eJy3o2DZXjhz
jdwo2lCZ6VmBBInF3sCuRpVdOTo5RZ8c3v/o+H+2MX71QnrhQmgvCUasKVnrpBSnybFQh3TqaF/A
L3fbRov/zKashUOXNZuTqdMMotSWGls+fPPlWrnsR7XefTxr73gRa7HFEcJPVENXDG/GFRpSc8ph
Z0mq8/zx49+xXGuxtYOIr1rWI6oPo4KKchKip2co1ZlleO/LL3d1HOt9MLZz2y37Mq2My6ISd3Yh
n5kbZTadN/adNb/Vi2WmxC9XWmSSporRD0S0NtCBcPVbC9B23lBZEieJTDaaY2f2ijpvirdGXOx0
07DsMDZs0xti2KsPQTGrMdN/bUCs8Z40k9uUp3wui6NcnT2rgMe0z7I+XQD+JYRZzT9Vx2hKtpN/
xjm/c92WfxUwXkyCjm7XmMSZ5aFEiGowaJH+JyRGNGWQvir2sn9JB2e9vbaq+JB0V9DzwJgAltSB
qkw0yq629EUFJIVc5JlZUt45wa2FS4GAVEymmRbejBzsw3uppCFcgFBPRsNbOjdMAcpUT3lFJy7/
iezDbobbzIiAkjKoP5zZnHPg9tZaLRxOjmxuyW21AH52MzO9IF6vrYIm4OhihnHgqu2jUWbbjzeS
NjvkN0YzF+Fj6CdmT7eDzEPK1d/UQPWOBrJI4BVr/bGEeg94doZ5ROW30O/uewfl1iosx2tRg2Us
KvRsFaP4qabNbRagQ1ACnYf/rPhrUzaDTZVN9wOK8xTM8hiyI1fuAUKOW3XhD7MSqMFLiHvJDurC
KfrNlPloEjEgL0pJbyrPzOg73sJcuLuBHmlG69e5Rzunnwh6gMC2odd/PIPvGI258HRTVpiVrNC+
Vh3hziEESwgLqHiAe76eZdv/bJSFwxvUMpS5oaeeZlRXtIp4NuHM95/MyT5jCO/N0dLnWU2hVejM
ekFGixpduqSify4tr75nZAuHF4lwqsKJb9+quoAXNCl3ZjXV9FhK6rmbUMAlqaFS3kl2SqfCiTks
U+0yNhCR1Ac6noRlC6eXk/5mIllwMTY18itRyE01yqaLLhbVumtanUhjlnUOezqHfTzv703LwnEG
6QQmKu9SzwcvWcwl8uRcBu+9R8+T9cIBRtMM9qmDxAt6Za/n4h4g7uPH33o27Lc29cKRIXbVo50m
Eo+qPVQf2ogCQtMMcTsD3iAuIbbz9GcjLZyV3CNCKbfkuwB5/AgLKvwzAHOwgX+gXu6n5WMoNWfO
zXcmzFi4Klrk5qGu9ZFXNAht0FRJcaOKNlwfv4n2zqlvLLyElktGOSlDRCy/7Qz0tWmN1Rs3NCiH
1YI23GqW7wyiZ8dSdv5QHpJZGjOl113Yr+Cd2QgmGxSFZkCsj+AtXTklSCN09ETbAbjDZ1ooE8uv
Eg1xjY6+P9CJe36GHfKPIRRQlB+/ynsTtXBJPdn9WNHT1Bsm+VtSAIKRUbX+s2cvHFHMFKl+VCSe
Cfx07gVtAbf5+NHvxUXGwgchERGYUpIneFDIlECxm7Xse1VM26DJi02TJlrXZXvGo743SfO/v9h+
WtDHYTJlKXE9NJcgjnbloJ8phbxnSguvkWYRmmsGhCbasCHZkFSHqv3D+V94jSJLc6U3By7lTpJs
HGYffGttnVmC9yZl4ThI1uUZ9+bE04rqlCsREMTg+6/V/Y9X9aHmV83ze1HC3QxCsfjxv+5R0ymy
/5z/5r9/5/Vf/Nfuubj6Soe55S+9+hue+89x3a/i66sfgHGCGr5pn+vx9rlpU/GvKuz8m/+3H/7b
86+n0Hr3+e9/fS9aoKE8LaAl2V///Ojw4+9/MXn/XeOdn/7Pj+av//e//kca/K//WUfPiz94/tqI
v/+lKH9zHEvTHJXcvWHRb/Gvf+uf508k+2+maVu6Y8uOahqKNscVtBcU4d//0qy/yXS/08jv67qp
2g6r1CAZxEeK/TfHtBXdUWwYGbJp6n/96729fxwM/1iK4Ln4588vq9G/gBH/5/ywNEUlg24Zmmqp
qCTay2y0bzZmopf9D/tk7kj3boZ9vi1OYt/v4q1zW5z0A8ziAzrXsZtfVdfhUfFI6J7xYsprY7Rg
2diyrSqabViKLlu/+im/2KlqyWGGvly6kvb2TnHL606sgt1wrA60cHNpC3GuwK/M+/Pley9HXBwF
AYrFWiwYUbj9BmX0zXBBRKwf+m28r08OYhlnkCnnXnFxtImOJgzTwIBhdwEWODKjc5M479wPXklf
HNRK1GV5TQC5Sg+0u1tV63BruuPW3JY744xHPbdg+sKLDCFdGau6o6XYrj60tAr8hsoWAOtyLzbh
Pr8BiQwBoTlrKGeWTV/4xtIShZbM70iaz9XXqRvbK8RmNs1B3UsevXfO5U8WaIR/maatGhBMFEu3
5m/0wjRttckLEaCsDvHZtbap67vRjo5crnxxzijfNBHDsHQDYLKuLyEieeCkpRXDhnFUr8mezLg/
c6K8ZfWKLJuOamtwHcxlkT2sDXpHKdAs55eRViFaXSvf1VeQKi+Rsr1TvBeO8A33orw+Hn/NnqLJ
qq6qsqGoTOLr2Wv6XKQ0SoQL7YYeWhDIwu7QbV7RQY8O0CsQnW5+ys5sNWW2gsVOeDXqYnPTFqpD
Cg+sNWJkG5QQV2hCgyVd0Uh9m1zrZ5A28879YDRzYSEIssp03dLnvRDsaWew77f6FurY/sxcvmH7
iqaamKBNEcPWFuPkqFYicYHtA0otD2g67eUf+Wf5ur0UV+FG8iz34wEXqSQWTzUMjhlZpaUbjFF9
EaxVFtKU2YA4+7BVtu2XHOX11UQNcVN6+VbaKLf2HSzLvXRoaQvi5mvzqmjPRCm/bP7V5M7fQdUd
GRU9dKOWOWDHR7Ezb1EBDA/NJ3UDH9VL76QNInlud6Q19LbeqVAfgI2fefvfLFc1TN0xIMrzX8tY
Zk1ke0jouNqiPEgfyv6maPZqevp4gn+3U8YwdfaHDJPeohHg690htLEafCRV/2mnqZs9i33jzudt
fio+nxntt/MBjWoqLaidsg8Va5mwJQU0atAuklV6mXrZxvdQSllX92IHP2n98VhvTJ5ta8BFUC+w
cZuLbR+nXNTp4UjzYoOKgMZhXp8MLTgzylvG8WqYxT5vMt8ugAvTjXonDmPiBhut3Fib1lXWcHie
x72+l560Q78/62HmlVmY5auRF6c5mZrO70JGbjbTdvYx+Za+k7fJQdk0d5H7/zmfywqFb6HKVM3G
mEs0jrBPGX0SkAA/dzzMEcIHb7XcbNAiNQTzcdIKScl2THe62l5Ik+zG8nUOhcSMxMVIP6IO1sXH
BjMbxOuREVdjs5kaW83g7Hu9E8JuSNtSxjbpM0Keh/60xoam2CTbfnTqOYjZ78egymi2RvRtqIpM
9Pt6NJQ+J6MN8nnfMdohva6vOdXX1i6/JdP7oN9+/HK/n4LzeI6MJ6PhokUb09fjyYD+0DTNZjvt
DrSJldbDN/mp/owQwD67llDwJ/XwZG/ODDtf1JeTahK1wIR3NAWB+tfDSlHvp9CEEPffNp+20ooK
ilhRCtx169lzdju42Nk5L/NbEMO7vhx0/lIv4iVgCobRxbwrkjbb7tDsCOVD/eCs/7Er4ZNWcPjP
ma76u8d5PezC45RG5LcRKlK/Ihsm+Y5Shwpf91kcoZNB8V0r63pVXMtkFtfJnbajfyrBh3QYlY1y
Ljr+Lf7glFYsW1G4W+n2b4Gc0ERU1DYTb90pW3WDCsiB3twu4u2bwI13Z5b5jb3zarSFFwyMrKQ3
BoxuzdzV1mUwPsgyIuI1IC8vbfdW7193FJRHZgSR6cqaBQ7WlX1NWiqWz9Ww3zjTeHfOTYdqvC7/
FvGJoBsaJD7jlXxkGbbRMVuLFYTtQ7CWL7Qz8eUbxsZgNrVxW+Og+WUVL4wNcYIKcTaH8pVy1aOq
Y8Pt/Xh237CrVyMszDnM9R63xOTK4SmJ6CBOp0JVPRfavTGKoRHXzZGWLP8W5aRZJw0OrJlVeClc
bYu8yTbb2ffKrjhU23yN5pZ7zju8NaQuK5piEUxahHqLfZpnPRw37ryGhCIQ3QTHk1+es4Y3TNN4
Ochi9nKkd8wx572MkCZU7WXBjfB/k/ZlzY3jWLO/iBHcl1eukixZ3sq2/MKwXWXu+85ffxOqnlsS
yDCq+4uZ6H6YCR8BBA7OkidTqDurrB408eX7L7Xm1WFMB9YNFRNZUKk3pImjJg81BX0th7zIjRXa
mP83IVO2RRxgs87euj1y7gReEUmCeL2Do9CVLdcTezWyKXQm2idhk0KdDekUp4NGwWw9jeVaVnf0
wih12aEikXfJ2ajj39cgA3zXNoJZHNRtvvEfNY/bFaf+kBxVRpKzdq8V+cIw9YaBMgeKjinuGHkz
533jJZ5swp7Hm5HNKpZI5K9RT5eCoF9V0F/lwUlFvdBpHI4ZJOhQkbnX7MYJHsj3jF1/L5/KOwm6
eeds7lPYQH7hSDIuCKu7uCQW1KYszL45OGfb+bXbGFvFrlyEhrbqMM7byvOqKALSaOQlkoLy2fX3
L7UAtNuJiH4IqtfOZIFW6gZFFxsD4AfxrrMnDGia2bFhZbdrR0BHuVBCnUBYPutR2mUiVBUwcQ0F
X7t9rbeyVVmFpYMZCek1yHp2xZYTvcxlPjVrTkNHKs+rso7495wxXvhb9HalpMHMjdkLZvY+PvW6
Cfk40HTboCJ40jzBKb0MH4oRHa64eaQuf8yS9/bCrGyALw9q5/joMupKGLoek5RhYi1Gu7JBnTjQ
DvHgIMTSNBB2PoNvc7QxYJhYnJNvhC+gYCc7s8sDK82kkAgkyVav7JK1X6ytllIQiE+wm7+qXi9b
UGH1SjAe2+CREV3IX4ymYYMArPY61quzepAutpV6Auqag8DSSLYVhYvhEN0oL4aD2pCHMT3FQ4D4
Q4cGi41mOnPVq18Up1dEQopCNj3DOmc+yPTkjPjq8Mn3QlKjuf0E2eyXaEOqwvr3hUOyzX8MSlRx
tPEbDDaQI+T/IC9s5kAn4MdwamxtlzqcLcSMuIHqcP3zXZFk8Ch9CbxE1w9qzOjKfhn89pfCXtok
nuQ12+LIfBLWLqUBCVg0BfDoyXRRD6jUDGok8EPYy7v4lLu+/Tl8+u5sTbbk1IduIz197/rWvt6F
xfPaL85sLAhdDIp5POsZ9KvlxhRTZqlyWa1QlUsblHeFtFEtVjPuBbcpt6Dv2PmbZo9GGzz5v2u0
/f5Ul6Yo9zKKfMHpxJHH2Rsv/uJZPcKVOsX1WijfAlJaVYhyGCD1SHDZO8kb2E9Qn4cGI2i47xQk
BtOL/sC533+nZfEagRBvqDK6S6KqaecQ5uJDgc4kTMUOeBt+p7gQQwaTsJVsVRdCjRyzSLHiyq6t
Ua5savVJQRIWmflehVi3iea5BTYQC1K8R2j7vBIPGt4z66LLk3JtlnJjxlzpYcvDLHFj/LyL7lVb
8dJNmd6Ajpr1TpDDcB2ZkIRO5GVRw+OP3t21v85VsOx1GoRRwM0BoWkX/GQWeXCRySNK/w8v7pU5
+qphgg9YQsiLmtP97FYPgJEUrlbY4Ve1l93YKaGmeUw91oO7dCm6LKLuq6IviVoh/c7PYhZXYCbE
lmaYBhmejRKzKOGv70/nMn7SZQ1VEWwi6cbJ1E4qQg+1YxlG9GxXk1CpD0HO3blQAmN8tLXlXFhS
KOevdo2mlUTMphugHXfbRQ+qz4rKlrWzq9UolL9qDXABliJsDLtyy/8AE+sxv0XesWWdwKXzvTZE
eStIAsqhEoGdJ55ugMqZ5B/ff5b1vy8ZJHFDCfzszC58Rtl3o6Fy+Pt1/DC1IC46ff/319yEAqck
CYDRSKJOx8291iKrFgi9kMMdIXGuWrGNSWsQYqJbWd8Ox8hVttyWGQKsnIIru9TGKcogzFFz/kKQ
xbzLdlC1s/RHAwnbZPO2uOleWK0hlknK8afgWZebGCanOTcF/iFsW2h/sOK4FQd4tTDK74JSrxhA
GAo9+m11Wz8GDil36WZzlx2Z/mjldFzZIiu+OB1ioc7GhGDZ5L3JGmarvRPwqrSbTz2FwpiF6M0b
WINcK7mnfmWUKiMMGLGtfEJIle6NV+gOH/sNSqcPktX/CJDzfX8+Wd+MSushQtqlqkGOJ4pmLdRI
df2j4B++N7JSPAB8Q5RQelF4yVj01qRS9QVMUOCWoUwKHrVN5GQeiLmtDo3Y8sBsxK6dkUt71BbW
gggNpxSrIul7uxU2vt2aGdoVIOnffr82Cu9N4imsTeJVzUDggUyRcoVjpSTpGGBtAyajQBdl+5PD
vzdIUtGHDTwFrHzg4jPD+/Fegl7lvn0oPVaGQQFR//kRCH50oElWit+9j9osWL+AMv5EwI+JyXPr
XnNUs34GJ5X+1NhgKbdJ8C8iy7FqK/pPR4kE5P/7DdSmQyyrnwC+iUDAfch5hAxZAKJAw/x+v1ev
x6UZ6sSC4XgyIPxHQhJoHmHuHzoyLsoAVmd4rZV7ytP3Btd8wKU9qgalinFb9BzsicHTFP/QWF5z
9XKIvCpq0CpQeWASrp1Mg7xxxEgUBKMeeRSun8HwZKEx+gp6odmJ8cVY9aZ1iyIqKiiFAntBP3pq
F6p8IoIVDKS5XvIgWsZHcUgsCVkwRHhCh3U8SWxDRZEKct//b4/aQl/IMkREsCd7iittDIdgBmqP
GRuvxFgESgKYmAIs2aJALofgspN42GlfuU/Zqo+CD60yYFjU7fQ5f1U/1caOnfTXxPTZ5GmjVojg
QQH0Dd0gFUxc19/QaBLoWilEGcAcHOCRoF5jcRbUSTyodIzmcMOKWVe29Mog9QqC90Iue0XAIxG/
1eEbJMo7CL+USFIR8eHy6cCDfH8P1k6NCmgLjijybqRa5CddPIZxK2G8O8Qaf+NMJDt646xP/wgP
bg0vrDPDMkeHsXkrGWXew5z02NuzTQqi6km65zyobe5Si/UQrpQw0MLB6vAZdR1JAHUNdUjLQIQY
9khipdyADQPJY7z5L9AW8doSdR36Pm4qNGXJYeltcG90b6BItip4aA4hxl8AFFbKfbCooGxroICv
L5oF0KwshoibyNoEV/4ROZEXPyZWC2RSYOk38Q6IbmYESpZB3wkVHQoZxUxB1ui0SmmzMC/Au28m
z9qr/AzBTtd/Akv0iAZlj5sxv2vgPn+UH8I3podbyU9wDXUZRxWc5WhXXJ9VFXRwagUOIix4RPWe
xL6k/SzeMH3OSqhxZYl69Qo9ydNegaXBwnDjTeX5sKV4qhvvmLbWvMzlqqgjWgFinzXpiIGiI/hL
bWipE4Ce+DSTdq9mgTbaZtz5lfDwanXUUU11adAV8g1bGzSfcCuAR0EhD40IgmozZohsmfwTGhAO
wzBrW2lnU0JKfR6xVP2g7xor2v0uKKo37ILYiqcxkPuhqSXKmixI9AOMof++5CFzjogCos9uc/6E
0mEEaiBzDfs/gAZARg6+FNkQgfOCw7k+nLmP88oZPnjGdwcob8DgL3In8meQUVuczfyIy2NzbY9K
BUPOB8s8ZCf/cdwNuiecpTkjoM6tB+0N719/u2t71GPIFU00zFBGM/PGqQHd4xxIM0Ag3gHchBn6
rlT9rq1RL2GQY7YQwrW/vWl+16FV99nZ9e1ftCPJRl17tGtTlFcZhawYygILI45btEgdP7R9l9x2
sDq6/2Ub0YRU0YBC6YB+b8UWohXZgCtgPM62agmb0Fb3BIsbv7Ha48sY14ABsBmDUA5ldRoXD4E+
CK+pqJNG4olT8BawxqlWonZYAI6TNzAcgO7/wnUZPVf3GAAe0Gqae4LO2WhAyYi9GZulxWwTrJz5
K3uU4+p0qQDHJ5CS5FNB7IX7iFEN7q0RLLrmXwWfaxYllJB4PHmqsYBOh1oaScCXBiiJ+Z5qzRvQ
vmymO/WMw4VuHjNgYRmkDr7RY1am8mFQ9pp3sp9Q9HEBEHdBd/wXfQORZY86/cPUiQloRgKzf52c
3K7eQhcSOwAcNEjB5hsfGlsWRGifJjs2xQ9Ncwon3lW8yWxesn4I9eRCCKPWcx1AJ9nLHkCqKZgp
KFl/jugAQU4nKrdQv7EYl3Hl6kuXX5c6vyhrVKHEYfH5fnIQ+u4Mx/jR2bILKTFT+cmwtrpClYyp
aComYuiyexGJPF9N508bbIwEoS9g5I+/b4szfaQWxyroLh96Q8KtxFQMmjdk5Ob6TZLarEqKRCKn
V3qCFDEIlJ3YjQ7pTfU5QHnLBg0FsxW16hVQFUISCjXIZVF8KuQJWu9AzbZ28i46wiaxamjXPQsO
vxHuDMZo/pqXu7BGZxSjBLLvQYQ4kzxBpG6YzYqFcV7dRdQ/RFlB3Iux1OtdbMIKwE4OnPFaPXpt
Af4BPt+Oc2Mzzsci0VUMScGgAfkXOl00Vl2Sk1FUIMCHojJEYRxwQW+4W86SDtF2sJFxevGB24ys
Lu9i/2BOFYGwBGIVsE4apmIoDW8ECepHetk+BQWUeXqB9egtdvBswwB+FAB4TaJhTbXfjnxmwEb0
BaJpizObQ4ZMTLuPLBWnEC015t1eNSljGwl+z1ggWwL0fnilETD3bxzE8kFJHtOeMTe57AKQZeGL
ocwDDNoCX4+ucYpPiQ8GNUwz2kS79BiiFq8d/EdIS24xF2KBeoE1YrO6sj9WNaoTlE6+zOXlHJiB
/1iFm1I8gfj8+6N4zuKuYiLFAC4IeSXcBgbq6A8GanMOghaogvtvqaVAtsiMHpQNQXWkaM0rt4o3
OuFN70DCzystAEJZnnlRCcEPUAGH1VWACZd5O19CyAvIu6/GEdxKeWr3+V5yO49zytzkHLz4yFOA
DppejPAe2l7MHsEi1TzbR9tQxHk1Frjjwm+bvg2VL9mDOvK94SgeeQBLL2TNT6x8TSz0jyHq2QvG
3ugmWf76XX5prACAXkQ0kNxxww3KWl64ZxW3yatGf9xLk9Srxxkp1wqJ+qXVu7Z4KvwewnvQrhFF
k3GMlhUK7CIpFSD2hGsBdOXac9Zyn2dJo3314rMdAf+GyNr95YlHyAuTvIGd2i7r9pRFOivKpE7l
Y+2L30lubgsv+Kcb/UAkERZbgMtcKFPZgnKLDHA77SB1wExx1zb3cskkCLiop+kxX4S9oH1JRwA4
MY4K2fbs/kG3k71mpbe5UyTHEmV65oVZceOA5iOC4DWE43B613YhNxxlfvj7wpwfea912g0BSoC+
0om3/x55hZ2+NEgd3GKK6kkoVBxcjOFtSH208/pNghbQfF9tCX5x9NhufW17gUcHXFpDh2bhmGYh
NKDToX6NcgRd910U7JpTHQ1e7xeM53jNAxka/oMRKgkTFtSH9Nu2qOdI+YJo0rb5AVUcb9iy7//i
s6nILACaBhLS0Mm02vVni41UTVHB+OLSt7x714b77x358gaSv0+eJwX/xemgbmAeAM8CkSX4URAF
vZIZn/mDQ6Weu5es6nE+RDarQrj4QpRF6gZC8ysTIEb0BfQnQUWgcwjaswYIjIOUMUK/M+LtypOp
PHp0AqJMBcNnGIS53j0QtMcihuG/eI8HQ+ZB96D+/HGAZsFDfkcKPoVnWFCD7JDBcFbhcVbn8i5k
1g7Qd9nLm+SRe2Ls9yLGP/8izIETTAg+J+VbZ6OZg6BWf8mH0Q02HX6DdIsBbYfzMhtIHodhjizw
egNEAR1K0oPRcO/pakIWGZ1St/Kv3u33kBHdQGHoXP1tmW2Y5UEV8RaigK6SGfdFLwRTm1VaNPOv
uTo2uHuD8IOxlMWLi1OqiUCho6mEzIG+b63RjmJjtL/IfUuPELjbhxtkvC6zArNI+lAU1IFmxK4p
K525FBQ+IafoP9NtsJl+kB4yOrkYMSeTNMw4YuUDgd1PxwgmavTAilDnIZZCo4fi0E+sqjcbjzTk
8BLsusdwx6oIiudUhzoNV8ao8gg4Lvw6SxCGpn1ZP3dSZJQQj80Kke9VE/KMPvRG6pkrgtcsmNS4
3qhj3VeqXScgf4FMzyB2HKi7kikGkf2vCZ+qlTPQg3JQl7+DHCrE0G64tEoDFdriAQ/J06ybokF8
U0aj6vNTWEPxEaRnnDhCMK1qxz4Mto0SJuO+n7m52ggFtCwwTKM0uvQ8GVk0Q+JRUjJZM+dpNozB
yiY9hGxiOxQVMNJ6Oik9b8qFWPGNo0YK8nVblNoq+hDTKmwyqGT4fXcSm3bE8D6kwaXArqHHlzuz
XIn5jZpxoPA1k7iGdos5xkkXSmZQchJQ54EcCwrGERG2RKdODrmEd6ARx43RNqylWZyAeIFg7g3a
kmW9BUAWri2yGkzeQbl1VozAkM20SyHrdghEOU5rS48ELQQdzwgq4eMMklVFsaK4wViMGUVl2ghm
zakt/zPO9U2DD1ESrVc/ewHnsBZ6pVLySQY2a8DWIS+ii1CDSpV8EBVXC6YkSEzJCDTOLeeUn+9F
XSjE27HPazjYRu5D9JniQFCeJnwDeSND9b1+hE4RyGhqdQZDsqkUDYi+nVThZKU0k1aWAyj/xCL0
Ra0pj3n1mUcPa9zKxVSjyS/FAwcVwroKwG9bGUXvSe1siAV4Yiq9RKoddiBwdqRqgLxWp0wCKLM6
ohFmKiCMSjMz4Xw1/qnVeijcTQ1kNR5ANlMLlcnnSTUdpXxKNERmmpEf+z5IhOcu1+IZpL0t9KYg
JKgGuidH0wQF6jltm7aDJndpZJUJVRxoZpt47DKUFFQ+SLYtF9dpZYGpa2ojq1AmMQFfoaoEQu2p
haKEnxkot/EZQLpVHvmh7OPbuQCr263c+sKsOqIvtdzDFOGvbRVwgJecVXOCkaOJhi8nqZBy5ofE
jlIfynY32eBnPOR7xZjjGrNpCvDRhX48qI4UQrt5bwAz0d/oviT2Pyp0BmQ7z6BKiDpTHsyY2TSa
1C9jJ4MkUO/qZTUPX3qjKHLv6X7XSoPdQJIcBH6R0HVIXyFeD/WqcIju+6brfTufGihgcpUQSi8h
76fpY6oVAcAMsarPqtnPao5muJQIYvgqyOB8b+wack6TAYpEwwC+KdTq176Kk74weTXjVTyPTSFn
+05XU/j3IRIGH3X+toaqK3Sm1ds8hs5SgQIIjjk6DdmQaz+7qhXAsdwOY46hesx/gbdWD9WmfcwV
6Ivt1ARkdsqx4jlOju4hJyzzN0kIOhzOnPU6nsanHOyb0EsFxb0U3AaxLtWg6G7qdFfGUEw68KGa
q7dd32uxq1SpEXzlsZHVOQ5trGtbUY1j/quO8DFuh6iWatHMRl3LQwsDo40ogT6vjePwtsvnPJAt
kLbxs++C83ocnqUQkvNOG2q+6oxzbvSWrun+7HQK9ISzzRDzUdPbklAX+WQ3Gm4Ub/oyFLgVs4Xq
6+jmI5BPmoljMFWKA5cIAkjIPPRBPFpKDEccobsWCT2GZt1JF6cpN9xQr0vwpeNAdhG44VyDkzr8
X8yWD+NIQft0DqRm36I2pP6U/HAMXECCR+W2hbx1c1SqISTqcQ035gc5gabuIS74LoT6cZtxoiuL
Q18+lJClSh4LUOaAzCEUyqhEjNxEwq7D3fLv+WAw4ueYD5r8GNWYarstqkYrtW0ZYcghxTeXRfmH
D7n2GVOlWi5lpsZpVe5i+CBSBHOIIlyW71/+lcgCZRRJEzA6KMhAW1wHcTME3Es5xBNZBAcjnHcC
s06zCOVVtMgvLJBfcJGThVHV68KU4BFWXOEo72RL/AW2HDOyWgcy9rEpeJBrsUghg1liXgaE17ap
AJ+bRokrx+QnmmZ70aoeIkxtYILZ5CD0u/sLADv5e1QMgLKNhvoyZP/ArUSF31C3xlQk7MlemVn8
LXh0nOEHKOh2hgWYRWhB7T5hD1Utg36sEiNkYEGSZJRIqUA8L8EUX4nhz8pRvQ5illYOu9GOP2Wv
BMZZ3pBZHH7DDK9WYrkru9RqITcqCnka/CScS7JDeFlAnuCdKVmYE1zLch85RheLpA4qr9WdlEox
PiVaQe+8auaYcI0wrsd5ACWqG5WcIY9V7hMWiAvIvimGJqLzZej6IjCGfLgcxEnwk1SI9Gd1h7kf
V/H3HVqvmJ871xIkqJu+sHvoy3tDEJCI+mUJ1jWaebvOulGsOICuUMfIwdUiYVSSDfBanlgJRPAy
AEhoxwNRTW1rauQ+xob1T0OGPm+PwAaztgbc7vdehmWF8gEjKBMRoGufsn+XoxfKS/uofvy/maCu
epKAbQalH0idQ09vCMTObCAcbuad0ZvfWzrDlq5vOfYMHSQR+lQqnmzK1AhCyVJTtE/1jdTT5We8
ycNGxuCfNURmcSdv0BG1kxyhuMnkDVn6a0DCkNPwYGIG3wtdG04hNTty3fCpvwnjTbTRbmIXmjvE
p+mIRDNXf/FvWeNNy54SLsGlUeqic4kB6Zeo/8z3/V5GV5Qkbf2zCAgu+9gvoSMA9qNnJiPbBdEU
hkeu34spjHL0e7RPgjPmHcEcZ9RkjXfCjBLuDMVCo4nxPVf2FBUDlO4EGYiuBSpgyoSxi1rtM962
oLU1y6N2278ot4MruqnTY4bSjlqGzZXLTWYX8QFJzog61/Uii2xUBshKfPK7GgwXZP4YIDy2h16m
9RKKBWAJ5DVDAIyTMqP7ygztlhFmCLQiPWrOhEHn+sB8Cta28MIQ3Qc0EIKpMz8g0Ac2AIrtIMV2
gHzXDpgh7E2o5nrqBxO7xTJKnRSJH/gAza1P0qaofyZ42zEO9wqNea/19NvhhVVcW7sHkNYFUzOC
QHCi0HjGTpn5WZhGuGTDJPPkgN5FW3hlPAPMxa2ekAtbVDnBH1CliZQB2PPqWX6GLphHLPp3/r7B
WG/vzV6Lnm4NTgym6WU8gVNzYZo6NVGUdI2eC7iBujfvi7fQxohL90km9gd3dhS9wMsXuPqtsWHc
ROJIKM96afncYLiIFQuoEOdGIH7Wr81k9vsS7a4BJPcO4rVw8xfoo5V36coedYJAb4OiWz/gBOmg
ibahBw2EM4FykT2OXhUVR5d1V5Y2US1EJxsODg4A4PTrqx/3ozp3fP0u165fvOvRwywxqBaW94JY
wPFEL0JdMnMoVZSG7Vy/Z9xzhDIRBMdsxndaWsBkHwaT0VIG85hB8x8JbVOhspa+++ACe5rt8THa
6XYP/qMI6HCX3AdWfW3doiGoqE8KIEGizmRm1LNRcMn7rHpR8eSDRZ6xpGWqgCWJBinkGjL6ZdRn
CTsB2VuUvPMh3p1o0xxADPGomspOwmRHcmS2qpaB5bU96n5XkNYAJ1fyXjk98h7xnniU8oihcjTl
lV3k1c6MJh17cGDlfb02TO3krAmjmknJO4krfagVALoI2HK9B9mh3d2FO157+n5rlwcepxCKUKgx
IGRahCwBdK6gQB6+jwJESwYzmGpn4GvnXxvRMaagINMk3BI0t2HboRvgp82bVG+JbHZWn5KJ0fBY
tnM0njSKkAlgMAllcnrnQEsEYWzhBAA0wIM92CfPdB2yHePVq83RUZCBdKxW2JIqFWZx0TCRRAKi
xWUzsjjPUCg49a7kQkHNbTfohx16hyB6fIvbMLviCy9MGSR38cIL84i/pj5vTtpRAM9B4SnI6gSL
QODYRH9kz648vgaokoQ7jQAFIQp97RIphE5dnZI9RQ+Fczp32P+Fo1/cbsoMdduaXAG+rUlPJKgM
T5nTb2qn2gtWZvObv4hhV3bwalXUSWmyZCoUmJO96Zk0ZglRYnkr/tUOrh1LWQVMAycEsSQ4oq8/
lx6gNRfJ3OtvRtvG0kfsY2tK92QSAQ/1ozBYHStoXvluhCpCwYUDp+2y+ZeMTZwGPSJLkp3qoD1u
trXHeivXzv6VGbLRF0dxzoJWB1fEpzK60QcaHzj+4RG47o0+uiSU5Tesh2ZZaMAtE2QJyBv4Ecyt
UN8OEt0IfvLoUzJ5i0TNcJBglD7T9lpRb/qmCCTKxIQQLEL1a7O0IKDfCBAphtlwK7klShsN6Dd8
U2azwK6czcv1EWbwyy1NikIahTb+DN6VV82tPMgugn4K3kTETWD6kpWLhzEZDHCd+SMWIOV6nJJp
TCOEzGNv9neY4MRUjrKTf2OU2f5kOXOEfbw0SN30HGqAVRj4H8ShkLJJvxv2IhimONZrsIhI0PQG
sAbZGwhYJVyC632soT0D0jzjg/d0j39OwR0Kzcatbg57PAMoZrKyD5Y9amGYNSowoyl9FDLC7/ph
Krffv6DL7IZaEHXwwcfXjCgQfYie8IpSLQZSZk/xtB2BCv373jkxhhIGBn1Jo56uO42amvJiToyh
IoySgu9mWzJDy963RfgBSxBcJlQEiD0wynv9nXwIiIYCx38oYHj1H7RoJ8sMGNnalwF2UyPk/HjF
6DbzFBulrzQzvgwYoqUG6kUsKPGKBUx8ofcPSAyYCmmoRa3x85wZw4fx2AHwkz0IIGcXT9FWQnQ6
bf8CyUUOL/UswyCoxPGkYPaTdoK8hn7rnA4f46vkonBgjy/CDWFL9+8INUAEVjz0tFHAB4F7YOW7
aRNbqD7fak+Vwxo8W4LkETxe/BbaM7bzJBZZNXwMVr7vrNH1dx+q1TnRQ25Hjm+XN51dAY+Io5qa
uxE1UuYrRK7WN7tBu0xfClqFK4YP9S22VE8HRxv4/nUb4BYzfQjdT+UeSNAd+zMsY3UsHfVnlMIQ
HC2rfUY8gAaqqT5IESDapHZhTafRCh/O4Aybf/jeAyxPGYbugW014ELx7WnGKXlqSkOakw9BQw1Y
f1ECRol2ZTloUBjAIwL/YUgLoqkK7I1+MmrvrTu7vENcJrRPPNnkPEzRb5kemtzs688mSECpoRWN
LFsBlPT65odKD1xEqL/rh9mVQaKq7+NbEhERmr/vd47ynUDkKKjGAooMuBeYaBCEXZtSmnD256Z9
JXg81GlwPccNCZtzJ3JZ/H3XDu1sS0beDTJg5KoYQqUcWusrnDKI46vCjy4v3sRB75Tp3b9fEDgJ
JYwuwdsoIFm7XtBY+2JXp/yr8ahiVlC4IeimGXIaCJhvmJNF1yHJ7xVdGiMH8yLKi+Myq2UYi57r
rYoyJaKf12qbOskxtZjFbPLL/5yKpTHqU7V6LCRyxr/G2+JBAkhtkO+Mg7LLneGGe+osUWHhcFmr
o7CacjsN8ZTwr9JR3YGmYwc+q0eykeHuL8If1uqoqARDWoaSYHXaIxkTrA4cJpK5AwHA/ZU51tqo
oAR6o01f5/xrgtaYhLXptngcwFMMvB2bOoa1NipAiQqR43xsJDHWedEOlNv7yZVA1Z4c/2IrGWuj
5VCa2G86DlsZPROxhPhIeIizveGBPGvHvAKMtdGXuhjLVhxhLHivQXr825jiAcqLBJXNK0IlOf9c
AjKYj7AcLwvt6sdKLIw0E14zHSPWZDdzziIM5nFGkP12+mbYmxDMqQyvsrrKP2bp6Yl2qiAhqfOv
sse9+s8VRvTln6lZbFswAJrctmWN11yHMf9bJtrG4AFDkC5RxzNWCgjXwp7EuaL8GAM2txfGHJih
xoyrkKVTur6rCDdFQTAQItEPDkCySh4MiJ7NJLN1kFJWVhJgkZAFrLGvrZWhjpizKUCvH7rfyyQ5
D6IkNHtQY7v2n+1cRQBdyagAkIJN7Eqd21uDTRpmCUv8kUrJl8YoZw2MPVAOvPzaTWBJnpEYx5BG
83BwdFO06wN5XpnJ8dq5uVwg5bMLPY7HaJRfg9TUwXdCBjXQFdCPvsntCNj9Px3US4OUz9bVIow4
WX6dPD157G3eIcOgPARQf4wOedNZQe516HXeVBVdJQ1FXxwbDPNef0G9aJRcbaNT3Xf9llDa8Wo3
bBi3j/xo6uUjVAdIhST0r5BLXBtJkqYIoUpy0h7lQ/BOAhVyWNCPNzRLfQXnCGgAA5f14K6EK+g/
QsAMeQTkPOjcRQ77Pm8z5XXWNiPGoQPuva/eGCtbuedXNogrvwgguHRM5LZTzheAvOmKtJ36rb7P
trU5v5GschxMyKTonSuVJsP4yuG8Mk7dPmEI6ypSldfS7qApdeb89beEG0sB9tyaNjyTGmflZQKd
iiqi/obiw6JoOspp1IxjeJp8Z3IE1E3bDdpzIQij/4bsYPkBNZ6Q+ZHyM0b5aMiBPwl6xyfVSdVf
SsmWtfcoYL0LywXBBFiuzpwmKKhQ9ztOMFkztzXqpckteN4Jz2hvQmLBmd/+4nIv3eW1NepyZxMk
ssKuRjFYBy9N42EkF/XZ4S/ql8tzqQmEBRMvEOGnoUuzURhEstFi69p9Iey15KHMJlOGmhXfsg7F
yldC+RwzSCB3BCEyXVAZ+nCKw3Q46QWUR+/K0dFCRltxJcnBpNyFCcrzz1PQl0Ey4CsFmywzY5f0
/LjMAacHRgVEllry2oqgMgaCA6IHgWN+famTVuv9UYW55CUpHlQ0kGJWlrO8upgKIGw6Mvnngkky
VkehjnsMMYH6JQC7QOAEv4i6GOJlTDcqLHPXNV7i5c+ElYpKRlRQLKI8Rdrrkw5Q0ik1jklyG2Tg
lgNi6NiWUAvHWEetW+hHOwz3tHK3kMFJuLlkkmpxMEpYlGu/O7W2Wpuk4GugTBnf+maPCTHmw7ny
0a6sUWckbOMiSbnupCZmoCEGQsXeRlfnBPBsUZiEj7y2BlSLvl/k+RG5ftoQdEH/gqhSQcKBnrRS
uZSf5LY/YU4BHh8UXncAJCLyArZmLzrZLvMQg20ly78xdMtQUcFnrnzFq4Cpm/wC8DKig0yl5XUC
ehpkDPgJxiepaBpWD72YbYHJo/70/XLXNhkYUzQpUN4Adpc6R4qQFhUkL09K5gbxZ5HAubAASiwT
1HcUjCbLhXY4TfHWj4F0zLaBwRScJH+E/mqX6yA/4uLZnpohLKGheXYoPb5Y7BLkBaeY8S25gYbN
9ClUCep8BcHK8mfrKN9f9IVapzkxKblNjfOReEA7kmZ7klu15zuZYX//sZgmqdhO5LVWHyt8rX8Y
bngiktq5Y7KZwB45bNrc/T9apNKeTq8Cw2+Gc7cz2kCsnWBzR2vQt4IlwaKQM5ohqx8SU6FAtaAo
BQWV6w9ZAw7dDTAoxQ+Bj66qoTM2ce04giMBo7VEDwnDY9cGwkQLIZg2nrjpBsRr1lg91JhFZ2wb
+ZX0cbw0Qp2NoMcABh9MJ8GANkX9hCGPl8Lqbwi12iSBLIR3SQfXfxB59sj72g5e2qYOSa4NbQmK
tVOD+NHunhUo6ZJxNf7oP6LfA+EnNvXZ6p5CMw0vLGAFGLS93lNdAslTm08n/4fuER+J4vK4C0Mw
rUkWb/a/IKJg2BXLVZNNXGzyH6s0UlCRIoxiZdNJlyebq3ZlCZI3wIjmjBU+UMrEv686mNag7QSw
7BJolfNKPs6ciFsgvBK9Gc4poN4AcrBoJz0MLmYPrPStd2qUHkrLQE24+wrvC1brZm29l7+Cuhp5
FqGMKoqn9jVGG3KjbWJwGEm3ZFaU9G6q/YzGKxPCtxLYiJdWqW+bxDPKPgNZ+3iWaR0/SFijn0ln
IldgBTZrp/fCnEoCnwtHzuli1EC7GuZQEtg3lgQ5Omv2SAe7fyut+Aezf8hYIJ2URCApzBIV2wp+
Od5JnL7cBYcaoai8CUdTASaHEWKs3ZbLJZIw62KJZS7PaoclRsI9N7ih/xJLDLd9TvLpq3FpgnrW
awCPCuA+T7zAeaXaPkaAHc/xS1Lti6q2p7m0g2IEVYSH2TGzwBSi8RUMt0oGIrNucsX0DUPzZjpV
Tl5bfgP6EH1Xtt5c3sjGXSrIdhTs+QCcVqPbxM/Q09KSgyTeh/2JnxOX0xRn0ETGrlHglP9dQrA4
Q6IU7wONlefaXiniVkTNoUY02MzgtSKN8tQEcXP0lG5qJMis008O93If/9ik/HiS9n05Yx9jzBiD
/whQunDD7gpSbBf/LA1zAChtkBSFPoKC2tdzN4lIHpJb+V386rzAke96i3c7N7ivgTDiPPD3o7eV
KEyBBaZ16jwOmTZiIlg8BYMt70oXUymdi3HIDENqFnLnQ7EFadFBMuP9jJJOkJv5wPi2q5f+Yv3U
ceWEoCnRTTwNiWgq7XsUMoKK1c948feJ/YsbN2VdowgdYc+b3ibpQRZdowmcsowcHom0IFn69IsR
Aaxe8guT5H+/MNmHYqUW2NT288yPi8MaHSKHUDYgTyNA0MgWH763ydpF+rCixyuIWKUgW+B0x3ht
w/hM1LjK73N65jAHWgVzhDRYN87TtAjgKgl+kBT8OOn4/9j7tiVJcSzbX2mrd2oQd8am+wHw+y0y
IvIS8SKLzIgUEiCQQAj4o/Md58fOcs/qqcysnq7ux2M2VWae7s7NAyTtvdfee63yc5SRPERzGOBp
ENt1CA7T4s/Iwf4BVAyfEGVpkH6+XfmnJ1gFkaCs9TH5U2i5xNuruFmwu4It/aMAivqnifrroP9x
5uM64AgDlXKI0q2fXZoQOQ1t0gSutl0B2UGWvtrQrbuWq3n7p9H8HwdLcqVLQKE1Fuar6PqPg2Uy
SANUS/MMBd96HUXI+Yoivh/zDuScebMO9x4SRX/GcfHH4YKLQjrmJn0BEpifJl0z+pBgHtpnFaN7
WG/D6OGfD8d/EK38eIGfnhmZFo025/ZZt5mpQZ1+pTa94jwuuKeyK43GnxnWn1rsruMzBcs1PLSr
vDR67H6aAaQdjAz08oS6ozUg6b14/VaDj/Vso45XNb7mMv4LXCl/fH4/Xvcnlxsd6X4V2uVpKe/n
nmfUf9Pl4z+/m3+MKHCJm2Y2yinQRPjT05r9gM1T5T61sV0J1eVDbY528VdIyN1FibjvSygU/vNL
/gOL++M1f3qA0oSd35buU4iimMu8qp98SDVEj80RhHan+uwAfNxGf7KI/YNRkxIXHHYJKiBCTMCf
7iVQ6jTQzEUsEW3o5nrF4JEf0WiLMJ6t/2xh+QdPDpxAyJf4Ccgc/4D2pFrqeRzJ0zjspQK7fryu
kj95cte79ONKkoLZBoXrIAZC8Yj70+Rux8ph6Jh+8poHQjHVjPcnz+k6qv9wASCBqOIAc4wf/DTq
pRjKK0vGk4XoiRrf0Wgj2AnkHsW/PxxQBfP7dX56MhiBNbRjvCefgCgv1chPXJugv8ysqL8m354P
RGxW//yqfzTduHvfXfSnoKeNB6eMYdTa6iPhdyWnOfVAP+acA4V/mr2H4vnbFf/jy/Sf7K29+3bn
+r/9Fz5/abtZg05l+Onj3078i2779uvwX9fD/nu3Hw/626V7kw+DfnsbTi/dz3v+cCDO/9v1i5fh
5YcPKzmAK+GdedPz/Rv0XIbbRfBLr3v+qxv/8nY7y+Pcvf31ly+tkWBLun9jvJW//LZp9/rXXwBr
fnfzr+f/beP5pcFxZ87e9B/2f3vpBxwa/orAPkLBVZSCSg9q0r/8xb5dt7i/EhT1IewHncm1DREs
pb/8RbZ6KP/6i+f/inJ8FOSjC+ZaQBV4v/ylb811EyG/RihDQ+srMoioTUuTX/7+h//wiH5/ZH+R
prlruRz664mv69/vkwCOQXpdMNBLl167AP4wy7hWM2eqXVFWe+OhAcsFnCxEI3UOdg4VrXtDIcPg
y4SZD7wJNbg2wEEfDJkOAm9MVl6q/RGQTOxa9uzRRYDLZnbl1VaRxr3SFDY6XsJV6lYi3fkk0pBR
SuIp1usw1V51HqJGdMe+tx6YIpZujo8mkFUQ7lPZ+eVFhWDAeQP5UgoWBrcrhVQbMnOebgKyuHo9
CDrRZx5OVn+CO77IJRsmakqSY9KNesycculBW9ETbpYl6zrwpGzK0fTVg9JRQNdxZObBLaJBd9ru
ElJ6D41vRtdmPEE57s7XsdeDcJHHNgDhTxMS8NKUTVcLUMHMtqr5dmFR77/oUMXdgr8qpQT0tn3k
XqrYk/pdmHYjL6JuHkGZogfzxfqmijbzMqT+sa9d5G8WygzNelScvag0XGQRTLrbh0s5gQxK8+Hd
1M4lARGQITKDbgu6hmaQXwGdIrwdsq4ZY7oPjZBfA3AIX+o+LcssghhqnTWViU2mK+TufRlymykb
L08pEn4PmoLqKEe3n4sgBbpWB4ZGNQLZv7DpQdXT1CIfnbjna2Zp9dpqRpq87Vz11Tesb6EE7VXL
i61S2gHYoEkjt5YO0Nrdz5PqkWiIkBF4H6AbXKzF6KIZ1RKZ4BSx67RffOZJZ1VbZWkO8uOFfPDm
Ro9LFlo6VZ/dVANkXyfUizvUx7gzyN4PZd+CYT4nFjJI8WNiqsoe4z5lXBQSyWceoXu+aVO1xj31
TfvVIyZumx04dkwjVjHYcNBi2LHWhZQ7iom7XRupK8NMGUa9OQQuKJviFVhbpoRsJrdKa2+DvusK
2BFnflot56b2UCeQDf2ctB9Fh9siHuoJBOrR0etF2WB5RbbRDzIKPZ/2FawbkfOYukTq/iUAwUev
EAfWOo1XcTBGmn+Cb2LcAkw+tnYujpayQtXioLA6rwlvjIpXyh89PefpEkZ2uANJk+fQi5gX5dbH
DtQlyyu4aSIjJlDQdHEyAl9eZOhnEdd2OQRhQ4J+FRg6V3eqrYkDLG5AKeUpZiip3cdV5A8nFzd0
WKVgyhkenTrqGArO4WmIVZIwil6xqVpGtfZ4SOsN+gBHe+2zX2zZVBg3XSlBgsrqKSk0a2k9ZeCO
UvZ1tO7M72yVTMOnTralv0a0KpyDKvFMDrg8x7gUM8o5211UGd0/4XaVfRZ3YsRJ0AXCo6Kfu6lF
00eqgnM5TmWbDdLxxWVuva45eTNR7MQgysHrfIa/ssdUa8KMRdSyAlxMcQogamg+SzpaUWa122sU
HilQ+ygI14YtKecL2JRGsyZGRnbnx0IFVRYyRaIv3OOiWVdm6qujVSwC/csku24+Ih6xJJNhwPXK
bUynn6OusahxNSBcuvS+oyF5mqC1EGw1vBUXRckIAGAZ6g6pANt+jYNOwwuIJEOGzI/Hc9J2wwRy
khQSH6cu5kHDcrhEnvqkOapgnsrJ1MumXroKkirjxFD43bc2+OYz/K8F/+VazPcff7eTfzDgj1/K
l9fvDfh192/2G5Y4xX8IyFDsey2Ch/38Zr+J/2sAMkAkdcHMADqhH6w3RNOQzA5gvyHNdO1L+c16
x7/CQ0cLITp34RX4MLz/jvUGkP6j9QYDHVix4CYgPY//oWKP7d+hJS0AUfhz0b512nlKV4kY5zmG
OlQa0JPquRE5NnD7AS1cjr/yOcapzBYjJ/cgQPrfr4NoFuRcooENDGmyjBjfLIOyPoq7KIvTZoMz
ueCzcSM/XPytIIaAPUqqzqtWiTM4XppN2pHuGcRGhFpwWcEqPWLmu2OYOUvtjO6lo1HpA+eoHL++
fhkSB9CtIcH7ZnG76NQbryXPWkc08nMyxwMSIrH04gto6lrpZLwOA3N227iB7Jzq7Ww/NB6an782
C/Inb5Iz7bdFA6cBtT8RcafHerRT/46p2IPRBCgabjp/sq9IwxB/KTQEfJCfrv2SiVz6ExziLhTc
e7RGzcsZ4UAViqIcrDs+895PBc/KYJJod2tjAjHcKgmGRwFzP2gIQvLFX2ujav0U0jhpQC+E/KZ7
z4WtuidHzcax2TTGDfpuDRi0sLpgRktQI/iN67EczTEpliSUFZYtycIxqNulSE1MHFR7u3OVnpwY
q9kmkGUdPbOadPaT4HPMNiim6MI9qcMYRCep4wKLUNazQMa91MqjjmEId3GC6i8UdE9zVz+3NKqd
B9bGKr74dm6CJkO3AItBYga6leqr16sqois9eor2w06rhsORy6oRLQXjhczjskRQ/3NkPY3PrnGM
rD4rrgQC3kwz9MeUD/MCGnc/axiDpojFiGsFnO3MfjOmgKepP21mMhPhrEpi2fKMHn34fodwquvh
S8nRQeTnHXOEt6zopBeY79rhaTJ9rRo/qGegqIvuPLYx4EtMyq9dM00aRdaD0zUin/yyHvW+Xypl
AJpEagJfniXTAHEMqV3FMq10UOVWO8LA+rRMNqs5ItQlZ9/2ocXQomWCXGNYhrMG7mGJjTad8iW3
q5bVA4Q2pHftpTbJ6NM49xSextlfTFreI0VKypN0ujo5uQ0YZDajTib6GdKe0txFcIBNFvIpai9O
FSzLWU10kZ+8CoUEPqgUY9OVOchjNdM5kZjzU4H7Z22VGzGO6pW5rmRkReBClkMuKvxE6ARC5AQ3
RURLOIpcy0omkLsbgyrNmyhRDhhAQjXJna7CqR0LMS0NYWuMRukHRdL7BPBHELfOMJySaHYoOHg9
Pn5MPDDnnvoFjgtG/2AQYvxvtDjM12gxBFDxP9ua+//7fzrzuebKvP3lC6JP/QKKvi8vXL59b4Cu
5/jNAMFkQL3iGggCCkF5KmCS3wxQ8GsAWirElddqsysb0X/HjwgSUa4HiBLSb4geUQf93xbI+xX0
DVgE3WudDpAbVKn93S7+C/EjbM3PFgjICaYtcFAXRKA4848WKBlcDKm+3rQQT+ZFYJN2RHn1Elfw
Q30nXlZNp0d0CfuNqTZqaMtqA+drabs8RHjmbvqRpsmuSxze7MPeq8sdeHBBzEn9UFQn0fljc+gE
q+Z7sIpqWsSzJ9laI/WYvC6tU6ef+ZQu7bFuk77cB9yGqHVCvjfezbqM0OLkN5ad4ZkP82VoorLK
FR0qvo3iaoz31aT7r+7gRGswE7W7YBoWVFGHIuHrNFQj/wraLGc6VSoZu9dBzBTMZ53ukjtacQH8
d5JR0z8kY8XJanB9JjYKPUhqXUM8Nd3OxATdWaAdNr0o8LzyJvPa2jgvXbBwKLhjJbYr0DsOFk1t
MK0yJz0IMAtXcQF54yrkUBhACd74MHg9CjsiG3lVAm+4lf5dtVhenuqapWLA8q9lnInJ6YO8NQiZ
vpChm9vXttGlu6/KIaxFNsTwX1fN3Jfs3ldkKHdkISAdnH0RcjCdllN/oEHD53vWzQ2IZpUNYLQA
GMfvSTeOEK1wqXTvlqoP6rdFaIL4hbpNtRmTGhFjpByDLgKrQvRnsHZZLq5JruSqvoPoYUxBBbu1
re+VZxDV9unjAKa+dtVTlA4UjEvHzZaxM3rHfIfqPMJtsfliAE1vBl/7Ar9Wd/5zpdMp2U89ZTzX
cyq6fEoM5ScqBTW7ZC5dsN07wVT5xRIEcjypSbltMVC8rpKeTfOBjFoPhU2IIHu/hk3L0xYspcVU
IbQ+NoFWaWECkZRrg1Bt3GE6IRTmo2qWdTUwm9xDESV5nIitpqxzavySlM++t5eSCJ7zwQf/ha39
SeNuLP2YlZTAfHQcgqh3pZLhfGiAq1R5SnrYYHdsySlGgNc98oQG5SHoVHuKuMJFGZhjkwIMcW6U
03gYvriyLL0MbKnwFryWJ+MW+A60ZpKF9HHmWKZL4Ai+mg7x4hhoIVpLujwRHkp6F41gE6RQ8IXW
QFq6qPCkol/QOoeNJvChl+j0xMqMGz0Vc9N4SGPqBnws2unrz2NU809JtPjwwmTroZppGCzbV6n+
5C3umB6rasBvcyfpPCMyVqAFXuhnoUI4YdLAYZEdiFacwS/8XtO8YfHobgx6ntEh1TtMruJ5ou9K
IGn9XbjE8pUnVwGTkFp5Ln21lAU4hUOViSpQb7Z2k2fjVGV7tmXrxqsx7su4CFUb83di8HvzER0L
PoD+ILYdeuZawoc80MMkVjiLw76MHJTIVqq4aB05sVfTqS5ZDWqMDHw0NBSPGfS2qlPqOY25GEDU
Zs+GcvJWKpY1Hl6MDVssv1TlGr6JWDcY3DUyCxNolf1OIKDtxynOu0jUH5kzXoSqap1VYYxGfL/V
V2eX1aDD7n1f7hQAZL3T4VzSzO3SmqxZvDQO+FYp0DaMAwFKXlKlwyrxmaQoMTY8fXScqXbXibDJ
lAnpATDjWG+HlW2sHk+N8Me0oKT2nayEejRUWSLJp4wFxKqDbitH50up2wRg3xhg7vIES5FLY0MQ
90p3yCom2bTp2k7qta3oCAl023T0Iy1xv7Fm1CLeaRp4TiGXWJkNIBkJryno3DmvOxDRHixYYcIt
RZlhvWu6TtyHItTtXRoOw3QqG+NxyDNVM483pqcoW4OHVJX6PZOo6N54MDv+nYXrr7YSDt94BCic
kEPdBxO9W0zQ+1tASLALluhr1k/1cfw8oxsBxq4FuOXMpU2LnqAxfB9FFMTgeSp7E2/A6Bybg2Oj
gB/RpET6bcT8Ln6kdgB0NTqkPjnGTW2B3Efqb6RWcfR5wANA90vtzOElIUuvoQSGIPBdQ6SqPs9I
+wyvfYOBNpybPhUmzWdHYDXPsBzS5R5N5Lb5cK2b6b2COS55DFwGKSxZS2iclR2nz52HdfZdFEN+
4TB4I2UrayZHrhwVAlXJwzZ0Xz3Gwn5jfG7ni8KDXPamZFW37aaele+j3oWZAh7XI0YIexU463CE
nEySkbERT6PyGro3vrXOTlsxmmLB+l6KrFVuhCjKOvWYD7KCg9tjpdm35RRN8LmvgVoIEEmvBakb
B4FWq78uczyXG4CXfrtp2GLjjzIKgJlQOVkD/IWPIH1NhwjIn5oD9hB64wJuxrarm0foE8X+sR0H
IrZXxLremimZkX8c9OAjVUeT5MkRIZzVEOznmFB6RiA2tAEYjfFUhwuiHIPZNLEJkVcnoTStQFsO
nnd3woIzVPVSH01bO2Q9VH4HRdjWYe1jkE6eOIATO2kPg4oc/wNWaCJfGLHuYLdla930xJyYuiDN
G7AS553b+fMBrXoBNLlHwf0i0T2CurYpUT7uNAE7RVXM+8xngaTHGcAhzUXSACZ2Ro2urDZxBcvK
Gv1AWXsLsQ3s3Cu06dlUJNwrnRWZxdTngzLR13Zu6CV1RVVlFB1Qj+kclWrdJs1Ur5k/e/QgGn+u
DpNqK7M2hoXv4r5i/uoafHb7rm75mLdBUoGZ1Uub+hwpDI4wC0aq1TlNW3gvEyqCyHPSuovZNLxl
oK/85um3CvjW54BWDrp1RuARQG6RCEpXopyq5mIrCz5nTqKpfm2dZYA4vFQLgRkxLYYcj0XzLkgr
p9dgxqexX3RiDpuzCxXBuMwCBjH1j75GZApHZ3Gg8FNVTvfeG0wtd3VdduzkkVmJp3Zwm4d+VHTa
g8Wez3tN5fIVvO2cYxJBa+CzZHQadkjBzzqTiUqgUAT7bsDhHwQNGK6CiUfPLvVhRrI6mOz8yGpl
1RP+LhVtE6df7ArBUQlCf6dth2OViHiEkJVougrVEUsLlsGNn/IwWvLJmabu/RKRmqxEUJXjfQqP
ymZ61qF78tRoly16xxAajzb02pUXzeDcLylOgfajSsQg76hC4v7W9vRvwXX/v6XSUsQP/3NwtDEv
w1vzUr98HwtdD/kWCzlJ8qtHwP+VIPEFFgPQxP09GHLSa2CDYAe1/6AqR6cboLLfsmkk/jWBAiDq
llHkADktHyf8ezbN//WawUbxSJhcgTlUkPwb0RDE7X9Mp6HgDYk+/A6o5iAXD88Ycdz3gFxlG6Al
oLjfBApaA7ID3b9yh61f2nsn/dpQsHMChAq20GVosgaU8n1S7xwh3wMuSXZUhWfBzCWK9Jk/Syfl
uyFdLrQ+TzTeYmU4OlXzOaiTh8SRbaYMfxovlCUf4Xd6GfUksj3DByHlWVQSBYrxwFYOHcrCEHBW
uBjg5UCTVTz5+xaaeBnCtWKZDrT6UDPvDUvcCevLujTBqgHbftFOYFsaaz8v1RVbwLKdlXIa8il4
z1i7BfkUy1I+lcgFIivjj+Gmlu1jNId3C3mA9Ssz0FhCeIGQOKfD8iq7aeuw90EkvyBj8lxxagt3
M3ikzxynzr2B3icdA4HvIIDaNPVH8LQfVGRXJe3spvMWIPte+xkqBQDWAZ1NKYK1YL4Pu2vNnYsq
7UDFQDMUz5HqLAzM0orAc1onPtIOk3kzkdnRDg7oHJKtSoJXR/aQpYoWnWkR3iMZk8VEPfF2/Ait
EJapdL43s7tDk/05lWV4CRBk7GHf0eBCk7wc3a9I2R0YT9MccOFjcAaOsmQIB+uMmOTV+Gsvhu7k
JEqkFof2JF347nU0HYz+gCzWtnErcpQRboAStSigezoUbOQAJBdf3amwBs6TbMs+iL8SrMV1PKwi
MyGEdup2SwYgWV1UkcIoF1qhKHIx3ZhFfQBRS68FWUudqEL0slwPHQGmlNph5yQp6BUhQZ91xwiR
Wd4JrIEWYtfc7ws75ZAtqDJHpun70va2aKkMssabT1PtgWO1V5+GR1TpT0iopp/qoFzgCYwfp5Ed
sKYWgqMrbWx6+BwrppGDAb9nLsSwi3TpbSgE4tdwH++5252RRYNs08bK1wD9QAYgqfVzp5SbpS3L
I/DzFe3gcwqebq1a9+B9zZdYPJM67ototMc0LnclHSHtkIbHKoAdSCf/AUnAcRU0EMEQRJ8nmVz8
8m5xCkgyFd3cX7T1930QrqBtlStbQ6tjaSDHAObFqSnPzB0gbbJWH0Lq9lnrAKwdmAeKm2kxuYaK
BY0xOt2hyqGK+9poyAzp8p4a0BYjx7P3KejPr0khRcSTS0WSKVqd4GbfqYifH8KIH02I3NBgkg2I
maA5G4B2aSByH3TOGon2hwS9295woHp4Qm/aaQw06GWFdfeq2VZS4VDiXHgCel+4zzsR2TxCBei6
EkDbiQ/MD0Ub9XEU93xATzhOhdJCw/m2E/qJloig/Cg4OaUiG28eVBF0y8cGlYdXrLtAy7PjewP8
YAIHwu3uAUXWeaQhH+XrXrzThCX5WAccub/woEWJtCwN2SHyxnptHQH8oWfNmlu4e5PTWAw6zKvE
MxDOlfG0XQBTByHA4RiY6PFUDeMLWdoHSL/vYleuadx8qbtlE8Fb3XogiUom/xUaiBmG+pDNVWny
a+BzSDkov036sswD9BqqgO9AHwv5PpFMK09P44aRLuugRpKXIDu4gNxnAxery1AmQItex2YrGuiM
mPkSMfaBRumUeZhsRSQ6WiB1b9dualZIM6zZXN6DIbTNfQNfmfrBXldIHHB4Hci+s2Ob+uOKli26
NQJQQIGMD0mFIclkWr3NU/IF6xCU3hkrkZzGSp9UBAreMwR4kGy+F2E1FVNdQhnPMasgWIDMpIg4
F4pFzqKzRhp3z/EnmjZZTswvT0PvVifE0uMZbuEK9N32XcdbqPRINe4M7NG2muHmwvn3IS4KzwPL
uQnQsTPqhgBSZ84dBHb8zdxxuYYYy4MR6XKqEbRmbIruHTAYfODVgkXX6d6garLmnoNRkQaQ1DLq
qw5pddApTbIx3lKmxSfapvOhrbbw+KDdO3n9yWFViGeCYqN4iPyDTSx9VFoXJAUfqLMEbzIm5wmq
JhcXnmTGSmihhGEtP8JOetnku9V20nVdzAb1ciC7XjkGELc7eTmKFg0wiwgKKaLeYnbqQkK5+Rg1
c5mPfcPvme+Om1amkB8J9XZ0NerxQdmYdX44F4wM6cd+qh97oIVvk40LKPk8zzbp7hFsegXtq+Do
oIHixHmAxcDxPtDQ5cfGQ9EeimH2XSIfefe1RJED1gWRLxN4tybXDIUrvAMYNTBMS7mCNtJqlv0a
AifvAGax7JoqWPG62lNpN1Gj9lNTgVC9DlbWmXPlnmRU7Xw6yNzzhIbRU6DUKn3YrrJoNe6RGlSX
KRJeeJM+sBG5aWCfK2b8D2ZOluJChdyXTvMOfKH3/egFRSMgnFP6DE2YSYyBQBETVOEDfPn+MC1h
su5EU+U+sILD7JRs68fldFRIs4WUloWIquRDhXVzNTTuRxWVoiBQX3pOGawyaZFCchfgSwhW6JxA
ujll/nsvmeV2Ur4pOuM9B4uf3o9l9TCQYTmDwezFR5phhSoRfl76dN4C87B5DUnjrFHJ/FAn7AOR
zd2IeX4KlZ9s64pBgzpFd1AKtYUSZt1ZHLqfHMvX5cLO3GNHFNMMJzHoEyJQsU1n4WaoMaiLPk3n
DWxWXAgnRvOnTihoYhMLUtilAN/IZkQhwg4afR8mX6hVXWKEONEE1gcLd80sWBe7Cxjb2RnhJdlG
Yf+CzrfmkPBwyRLC3XULQfASIdWjnzrosO3H/lwPXgdCQD3uBoYIFHIF8CMQHx0c439xeDfdwRHD
H1HKuyiez9PCvyKa+BijeWHHE712xmQ8+YM4aGRvi9H1+CftAR4ciRwycER1a1S9COi8IoQIp2V6
kTOIDdzRse+oqtiRwKpgnQ/vtVOhmKO24Z3hH1CkYteRJWUuO10dyx4Gp9aMHzBBHzF3+h1r5nbL
hHqG1xgcW5b6W8CIr2mNto2qSvaDyOeYdBslDuEIA4t7naOLG+p3SBRtEPqfZeC+8K48a2NdhOLV
Y61RMkbqKnNTcReS2GaElqdrJnFVB8s+5iPW8mbYBCFQBh4d0opsurTEOEkKVk6bUHfvwW5y6YCm
Er+W67aKVzIN14J9gk/S552ETzXhd9spPHXKyedIfW5VsEKWNO/qqMxM1dlsqWif0QU4rkouU+Rd
eJlkQgSfG4JZ43idv3IXv/BGl2deFyZFqxSWTK9BQ7Z+MLR/BOqzrZawECPZNqjVyt35jOACdVwp
JnCseUYEZkXf9sXStk+1RD2Yh3KUTAzuIzftm0XzGxKrSm/MOLyD5Jc5ejY0m3SgHxYdlceINsdp
kMOGl48JuvoPt5e0JUxlFDExppioiu++vL0t2wAVUz+//XaUXvAbkTPafLfTty0/799SVP1lns/N
fkleb1u/fdU1gz18d/h33972AgoT71Cnk7ez6vfq+iLSst/fPt7eoQTv++9+2oWXADKy246/H3fb
53aGxXPhlf10zO+n/Zc2W9KqddWLOIdz3uzHnst9hVzRDJgZb2+ff99y+64EUrgwutMkiausd5Tc
/77H7d3tO1MH6a6RObg60irzUomiqVB8uZ3x9tKicAvNP9fLRI3FPliS2wIujgUmSkFSjRKTV6U7
taoSX+6HkbX7JDQg1XG8Z2ZZtxtRwvjtJ5rrr7idiqbRRxDpqcyZMflaS5p92kB17vYO4oR4R1mI
wgOfZqjzIPvbSyBTvraj/ni7VKMpSoAD42f6elEHaTowE+E3IH3RF6MDeTn3WnNY9vLqO8RdDec4
hXwWQz/O/vbutt1bAmy/fXn7HJvQbk0Cs3vd+btT3D5/d57ft0NGc9qBu5iuVISmwQ5Jsr2BrNxe
aLv3FiY3czSAKqa63gCgveUCKDmO81m56Cq5PlLNHGyX19t8+3x7px02Fqhh67/tc9sQIOOY+Vjl
i+b2OII2IQUwcQTKswcG6qi43YPbC7/ejd8/3m4TdP68epgyaO7Wxe1p3V5u237/eDso4F377YF2
y9Uy3D7fttx2FGROc0rOqHEpKPTRVrUzRTmqFNepDnneoD5mBmuCsP5DOvTHqGpOVtFLQF54SoB9
j0cV4RFJsvNicKb08xax5NalCGUqZw1210LCvs4SWGRyLi2YJVpyT0y/RbXLHfgtD5J/iCu3qNx0
EzvtvoM0ZRe0L+Kd63gHzectyp82UUJXpR62Q4jK2uD/MXdezXEj6Zr+RZiAN7cFX4ZVLBqRukG0
1Gp4JLz79fsUz+zZae3unD13G9HBpiiKLANk5vdaEeIACHsZScnB6EokFIwa7YyWV772eudZ6l9p
89ew5wEgaEzRrkdYtZcsy1NLd+GcVo83MtyyKehKJSCSkh2WSm/nqmr47nmyul8hbSSQJSmoiF3D
5ZCAeGdTetsa6WPsu0/dMZ7n9SOR0yBn5C0retAnK6BRNwRg8Jq5c029PgmnPUVmMZ7WYriNEwdB
rQ9LWY/R3fAkmGCab0uqH61pOC2aEe3JcARCisBJz+awRuaoRkmh/Fzr7XVK9E+o1TP1Ddq0xmWa
nRV0ymxo16nemQjW0zzAJtRWXCB81ZrFbyz9jIo4UjY16sXKQXUNprE8LutjJHiaZ7YSyV2V8i4v
Eh5BwTnAuie7/TbX4tmuK7/NumhifqQ0b37hHHwp6/36eAL6+j5iRDeraJed87RaMe2Dv8pKeTE1
7a135GuTyzc1Ud2+ZAIr6YLPxjtC91OjaX+uaRrLQ3qqyon/N9fWni7QkK4JdJtYym2yA/q643Xs
Qnnhmszp2tT8ETBG+FptR6hwAvuyztrRGKszvemIcdSwtTo36dJonhaP3sijNbbv6bSexF74kJGe
ruShah/sbX3qzOKUF2qkY5EddUJznfU5UdunUqbozq6Ou9RcnJXfru8n+5s9liGEQ9iY1lEyvmXQ
IoWk+rqdXKTaCEbZOmmD9lKaQyxEG5YJM266nZh4ILHfpLmMcls9jal868odYWfhr6nJk1V9ugiD
5o+MpmwQab+XDX+gnNjZPXPljZEHl2Oj40jRrkOOGNbZsJtLr1XnxlZjc8ovpW2chPW66ds1oWnV
TK1QK4EbhvxjqrJvKzIbmaVm3Kp40tVTqavHVvTnztYC2/pEsupxDxaUrXbLoTT3Y7+ABcB7JtZp
NobI0tO7UK24nN719Ye6aXE+jGcrT0P4xiBrWXyGyUs3N9USt+uGG0og1sz8p8i1p7lhu7PNeEze
SlJCEPNyG3DUhOk2HugeHp1FA6HQT/Ji3dE9+aU5x3uRfl/V+cngJwAfHPnJn4iw7kzUBwjicwIK
yOHFLbP9WRrsY6kXT1Zte2ORPs+dHCByiuiF/aINV8M3lO7J7sd3ubVPcmfd91Y/FlQLtkI/jlb/
LNnZy5RO0b40nLWiFlTFbFmtmjRkhWIopfhiK5/KZvnDyv7aR+VUdOJZEcNxQuU+ikji4jP39Dmb
5s+uHE6qVXlKJ2GcVPkJ8nuuq5+VukZyLl+WfXd7G1BPEfdKTt66bHsWhfHNqZvPohoZ+JNoFNs3
eS5DYEt3XmW3HUXcW+upbNKokkHoViDH1E/sEV02Uv90OVjJTwT573Y9vjE3REqbhGVuHxtypVQj
zmxxHpftMlvpPRmNmCqwXO/PDQyftpRBU2lxaewolFndC/21lMabSoRTsZ+RgT1LcvPWMhyUIDA4
AG4SL7FQuZIk5WYVRZgopCPB2G/cbygXo6p2Lrk0Pk9545cTSQYaksWufBpW82rO1p3j6y1R7Pc5
SV51uzlYaROJfYxSSYkSKbngrno14JhEV1+6BDeFCr0+AXqMUlzWjt9qcpAksDZaU162xDXvlpxF
YsyOQlpvHSTItClx1qT3vLGfzEalpDb3pmwI6wRA0oggx3x4L7fb16eC6yxX7KeHTgNdZFTZtMkj
hhNGflmW4rTp5lWSmjctK0DFKz2w1JMwKLtQWy9Dq/KeL503mAx6muHLeEt0NY2SpIrkXUSN5pwr
ckn6OVrq5y7Zj61qh8mM3VWVg69LXCvftzy7Vi1xM9CbU+pzScaqmFhlyCuaC69SSESWt4vCVZDM
WywXu2cMn4mdveY7nV3GGgOkH6q9ucOvxZqQw8UwPUMa4vGlqIyIhhBX3lk3hYSyofETX9TjaRle
6mk5EY58xzRzMc0FodQYlWJz20R+FEEj4GQun+tzhayppLxaXxq/GJMPcuf+1NPyw8ysYzI0sbyu
p9qquKZblu76vufirQBRRI0ayHZ3aarQUU9d8SobYb4nB2d5tn9Y/dtSoj8PbMk1Ft9oz3Ss+sr4
vXMCawmB01TrSUfjSXnAtXHuRkVpn6JcxWTeS0c8d0P1mq9pLJaakUT1lAKZJJXVbZTqGcf4B+I6
Z28tbgjRJq5SZ26SqWcj34+GLZ3UrbjYrCfbhjAIWPiiC8MVDe4HuQ4X2jjRFB8U7C6w40FmCK7k
2c1zFBb4cvT2u70317TDClHl4cMZsRMiaq5xwmkiCY1RnHPD8Me4sUwfH0A1dQfdnO4o39iWOGLq
89HU8quh33sVKZE9eK0o/arUQx0Vx4JWI5Mab8XkwzwWmTLMguF1Oshlxqo/1mc5uVUkB2zlEdVm
LOb2rqnpIa3JtrJfnN7+VThXfTSu0iAfdbkM7N728JiqZL8lFd4OlByZfHDqPrTppx7q9QQwvdUb
CzBpd+ZxpeN7TNS4mbZL2+vHbmk/h6T7g6m50o/rozkql8nbRI7rTt1jDd/8jR0N/3Fgzukxa5rT
1rHFd9IfTJN+bj2X1RB09hBPbQMOvgbVGlVKFSa5Dp4OXGmvriizED9VaCBZabD7bmk8ZSx29OYo
ahs5++A2zQ87bbxCyf0a9NxUDU/Tyouc9KFa4+myk0BU+00NNMsbW+MZ0cHJgqMRRhI3DQ80YXBO
RZDWYWKh5sngqwXkA81tFCnfTUnEGH6Ksj9iawrLaXvNzf1s2gCz4JhmYbpaIZ+oJD/2ugMQYMRV
2vmwucGCLhgEDJj5Kdn1sz5+a8b2bGkp61HJLLH4VU1SECPSBsqdSCQvsTX2FmtK/2w18qHpQLGR
H6W5AYszHtbxuuxKgPwvkLItgsXwEzmhRqsMVbP2dInlu3xZayVMpSSW0+ZSdRy+s94DcHqb9D40
kiZslvZaCe7+7G0X43XV249Vzl7sxALvzALYPY/2zUM7fR/U2Zv1hfLl7tixL/YUDybb0ch2f7ZJ
OpA5KbNyKIoS09zwRlG0SyLSwdpbfnESiQ+yCmI9SSNVt0JT+ws0z9Pk+kz24Ekrtns2tsGermd+
IFRKeqSgL2QpLZuS7XMJhxpKsA/TEqZhHoJMpOFqCW9B6TKucGamESD7cIFwfK4yet5bMDVUnIXj
bTZx1tOtAsuvy85tTMkztPWEgOtU2kswldjbRgkbEjVureyTg8BRnqIfPYeF694Em9G6+xRLh1Jq
HsyxCddm97Vi9Vqr5Eoyz0TMntQRuqoJ54Vy9nEIZlkO5N3i9Jq9rOjWegTutDeH1lJQQ9YeSAW5
SW9VwYxiK0e7loGtkSEZMFAaZ/whZvkG7E28pNE8aT2OAknVTHmfJvuN/bD0dN7EE2/2LVioEFfF
J3psX1sfgoqTgfq5kki3aVo/MZwQLmzODJ/1+AhSGazwa3rZ+iYPMKvao7KIOLXH4766uAADDREX
Cutzru/B42lXqw7xIOJKHo/1r3xBKDNcE6dzYcJQxYat1IW61UeZNL+gJP8QApi1la+dzbGBw62g
ld1gamxLye82zU9mzurDGlAmQ639wPOoAmV7XS0yBlW4IGQY8wCPVkjnqWbA6XkSs+VJkIyTVflb
V4W6c9n6MdY5Lyqsz4m+Xy25COeyD7XKOifbEFbGa9qsP5Jkfy8n5yj3/be2vk2P8UjWXioO8NMI
ru1Mx0TerouzuqvZg1PqV6EX1zQ3b2aGPKyTDlrBDVQUF0Q/PI/Wq4eMpX046Zr2XeqKmAAH8PNe
0UJaMzn5FqH0kF6t3KSI8bCZBjhUwnJ5LGOmB8IfkWR9kUwHTKPyTIlT0sjazgrYFKZXaLm/bVnA
GeXc6ye6zP25yy9GC+NL6/imKNACpi+6ORwcUgqxheZqNKt92Opj1A7lUdn6cKUvft9aknvSMK0Q
Maorg4t5B0SJ9EZhV8vdhqUZyeer3umBohA+U1XBJBtBMxBjtnxHCBOWKtI48zDBGqim9rSw/DbS
ZdofzWXfiS+IFzYs9GzBiMorb1AUmqAyqhbpFVKARgQFoStVv/qPN68eJU84i2vMS9C22cHhJ1sP
eGeejvkMRivd0laN9cxhQx39dpIDQ2pChZN+siBh/gJ/qp5gsXaAQhSjBgAFISWOeVMXsv/16deH
7PHFxmxsNE94glZRCmjYuub7v/4KKcKDfkik3Tdrs2Xvljt30oWAmktzNdwWK/yCP35DQ/7X1/5P
KEo+Z38MEw+EVKuHydZQvGQdSKUdyu+9qpaxsYAO/SeA1oHLk/LNQmnMQEkKvTwcadZwGHSEfJMV
/gfCpg8DsMwXdONMGeXxwmZs+p+Yz9fXSUpaA9NqeuSiFHgZ7QqtRAH9VnNf94PNsFEvHylW7kOF
1/eyzIX5hqLYdaRu/sgESvZFVLPXV3P9rBnjey0SCWCHI5HWygOO0RPHtuSMUs4+TFLenUSSyRg1
5v4jryUuzLSxjl9/RAx1KHEzvXfTWl+GDNcpuFX/kRUk+xldhZjy8a/GVA/NNQl1JJrumk1T0MtX
Bmvlui/jp6MzsEmVUsZDYhchFikWC1ioD4sSx62344xp8GolS/4maalntcYeWQMSpkrprHiY99hp
mS16TdLu5VBxXjFzDwF0Es+2XLr4ZvIzbk2SnqflRW6a6lal7Y+cBihP3x1uinrJQq3WV7a4J8MQ
ZFxVaRkqoBRVLk+Hjmf4rHT1S7kYmt8DEagmytN1lV61bfylLttwyRSherVRh72SJJ8VDlev6Iv3
pbLlCD/rfloxP8O4l16aMK6OSuuNKvXgus45lW4ak+fNwmcAcGYK0Gj5s9ze5351UweuijB6JClH
IR+69LzJh3wI5zyemxCkoGHeeSCl7ow9XoE8vdo2WgR/VAwI7mCjZqqpgK5SF/e9twB+tKgKhMTW
o7NgOGqYtk24CPVlN7eAtPqjI4/wlzzv2Yhlsd/KtgEq27AqXGYUGVVfnPYuIScKWU6x49od47wW
wYj6gNJuP7VQ97NctV13rIrnKhEQx4WnV0uMgs6rZq4FRwrEPLhmNcVYyCDodhdjhI85bGhVf1cH
f0NQ3+BQXxnXmsav4P/TPQtKSzsuQxZJIDe5Zfs75voZTgWwFihwi+p5CK1faKNduJUnsbwn3N/G
ONxsHQneLnyr7g8J5K0oncDMN6/pU6+QazIn8ngtM3dqB0+k3/VxjbROIAcc+qhUHHdoYILrYMhY
Id3me1cfxh7BwndNuwFyGJ918llCzysb2NhxY1eVY7PT3Gk7pQooYF57i9p56AgV9dRql8QhbNw5
SpuP2WHNWZ2yQK8B2dBQFoH8Wmxekb325o3HwsswlG+r86H2r2yIHQeWBRBNat1tehmJBWkUzHYP
BYvh2+TnVqYVjJs4JNufMKxuJWGS0P/gM+WNs3TV85WnRX+jwMRC6NWn3wzuq2Mu6Cbah9Mm2+dG
3TxNWKiDTImwfrJX3R03uF7rBxzu8drqP1DBHsGt/2Kg0g7g1WdVc96qp0Wzz4YuhWV7XdCwD8r4
wRkJfAWIsRsOA+qKIXkblWvLHjOio7b624YsaLSRRdXfW6wKVWQswtXFh+DFfBzzsxJFbU6npaQy
BWJF6Eq6PHolGosl2mGvUJr1Fr9FANVKFYaxYnoulR2GVbuY9QcWfu5s6aZb32XOKoKkzmFgMlgO
W4trjSlUy7NDk1uv9qbGddqf7H09Yst73hqMppkVoafFHrFNvgCVtfVYwL7LW80BTrs4JnJdoTFw
V74hd9if5edUXSJ5OAndCfdSjncu/6krY6d2vuFHAXSlkn0dL5nYyLVTbUK1Uidw0NtbiziYTMat
xzJT6lHBkc90+yzK0cjAodc703V+GPaXefrRquGuhmP/jntVSZ8ft7aihpVG9oKNLhYdgPyK2iMl
prR9sqSnRMf0Xj9VJhaSQ/7TxGD40q6utPh6GxlKPGonyTwIai6rt9z+tJFhl78K7o9BVn067EJK
Ca6NzT1DtXrOxLFVQDOLU8Yz5+9NmV83zujFWLnV9KbNyzEfuHHlJEDIFcyjCkuiozG/9ut+wa9z
rohX5oQxS0kw5Hn4gBoQz37UBC6UKsRJaT6hQPYNEooOSr+zhiFMklzMZng2xktCTK1siauTd38c
F11+Uyws7rIDPzo8kTjwpJXyWeh4iGvMkByrpv6l7wkUXKSQ8eOyao3XrZzt0gXJDFWDXfE0oWXA
BevC+3ttrkRW3gaTfa+Ky1SzkA+ED8PEz9Zbu6leqTmvkzmSipZufyZb79xt3JlHy5pXljBD/oN6
LHOw60iXpo0hT128qq+x7kxAy7W565wErOqnY51rO89/OK29sGnwDYvC6WkV+knCCuaxDAO2Vhdn
N9WfisTRZXEkBaq4T0+JKExEC1b2YZfO8es7zA45Tu/o7YtYuVfsFmPMolfWqZ4QY1lq2h6r2bL8
EZaOET0xOX0n1muHq/xJc7YXc8mfKlUz704/iLCjmB56vu1QOycxDXb9K2B5dcHlyboza91nWU2t
WzfE1u+Dmr5ZO37SzWo/s7F7IcNrom3N/tnkVXonyUF6Brg1/bqJSQqRuaKl6qUneO4lH04I4rv7
11dwU4z+Sn+W//V31Wza57ZKbzI7SqJY3XGzZufSqBVjweMzBjXnMpgYwDeJaBJz+jFxLB+Dai9I
TG++PspIlk4DaQ0htrlXpNUpWFFfLkf78eHrs1QqnzSjc6IJ5/PKbj7/1W8p7GRhakdTyQZXbx1E
Z5r41TaAcJuM1wUzzbl9fPj6bBMJZte0EgHuEZPZ30AUOPYSy1yPNiR3LlwXIAv6vB055LKU7eNc
u9ggOOVWNZmbgKDSsG53a0r1uIT4d2dMMq9Nks5sNDTWP/709SUOgPFcrP21KE5t0Q6vq2ZVAAbZ
Fn/9UZUUJ6hXx2L95m/bfHz975tjX0XNf7+nI/0tVen/LW0p/CUeOUXD7z/q/8egpUcy3f9dHh6P
f1T533yyyuMf/DNpyf6HIZOoRJwS3lfSF/4zqcH8h0kaAzFMtLqgHtcfIYn/lIbr1j8o1lBlouvR
0Rj6o4Xpn9JwzfgHkYkEuZnkNWgacOt/Rxr+W8QeEwG/HXk5qnAZpsd6xEX8qzBcGDUXJEF1h11o
Dh6wTyoVkwersB7kdGepaFCaWdqrLgdWg8CwrYeK8waFu5P+zZYXV+WI3etgOkv6a+iKzP2XV/Kf
zt5/TYL6/QGSm09Dk00RA2kWpm7qvEj/+gCLJaVrPte2gw0pDzWrFpHV2G1UyEp15BPVpfyLbUba
bH+GPs1E8XNoqukl7+otFnnZBVaSpV6dbPqx1ncQNn5ILNrhr3//SL8CFv8lsooHKFsOInuDMk7e
O/O3aDNCXIjKMrr9sDtr+4l7hfzAbb0IcxjCrJ+muEj7562Vdk+MtvltT+TH+lR3LnJ3EoVSAXWT
ybnPuB3ztjTPRlVF+rJXPvrp7XufLpHafibDqj5bCMDuo9a+psgIT0i60cEX9ZCHo7P96DSMXdWU
xNTdqoTuZUwBmjRMV3v4kDF1v64dS6UFmWvpm31KOPIFnZbirK2R9aqWZPh5o66ePFfiOKzWX9Jo
TzeD2fHhaTGRven78kJQAQLAag9GTrbP41RM/r9/PX/LCIUEeaQVIvx93DmqxhX693eegO6WnoF+
IxxLui4TWsaybDfPgehhQGarzRMnxpAVjxtUV94br1vWFGSBKEiUCnN7tuzp4794TH/3UTweE9l/
j7owUkhIfDB+y+bryl6Z82bbD1qnrzfiGqgS3vd3fGzj0zLK0qWhLgTr7n0u27/2rrRcZu7tey3k
b2RkyYd//3DUxyX190tOZ6lxiNwh6ISYxd9sHX2TDxPuOYpl0eD51phll9oEc1wYXmmSEZ/jqu83
Dc3kfEAALR1aNOhhvjZ6vCZd+6nas3LSykI51qURY+L7tJfF+SASCl5kEj+TVjdP4yorCLvqyqt3
7ByIDrJ4mnU8DDWhLks7VHD6ZR78++f2W3Dk46Um9cTm/ySasgBZv73UTderZYeU9TB07btuo4Zt
lW0C50x/iF0mUmOdo6aetjc7+UNfpPK0qJYaNNpoubVAePjvH84jDPHvrzT2F+qCVY1UPJaj3y5G
Z0tMYE+F3w9ZmxwysgNU7tHbVsr1TVeKm7Oyff/73/m/rX0KTh6LGAUMOxgLeKP/fgcQbFIULDYC
1WbzJqHMvgito1V31rkVx23aeRf1Mc7ynDR1MmdeQD85ASCfQ5XyYVQp9J3iWM+drnyoSpbEmbIX
B/I39P9ilf5q3PnXl4dHSgaRqWrsTbqlOb9lSTabkjeKbojDZmjfUmIHDt2qaBdFmT+HRmHYkltp
COGRtDddlN5KCwWxAWNyBOj5lGA13WbQl9O0q99sMgwgmKqS4g2bO2qotSP+EfEk1/3dnieaCGDf
+9Epr2u7vjurPJB0Tu3bhhD424bB6b+4y8xHMNLf3nyagORHSqtusE0+Nu2/vw850SP49scWJKR0
Ykm1wmXU+luFPRzmjHihbsOhW6vNyyCJ9GxLSerJTfuLiVF9fvzdiiL+JW1UCbGGyLxUQyn/aDjx
h37sbnKyMS1q2QsRPb/IDS/O1gw7kCmwj0TPHaV8tp/R0tq+I4mPhFCASDILvOzL8DrbFhMnagq0
AW+PRLegOPerPfi1tTmRPuE/NdGuce6XjWNnWc1LnQC3bpUVDYkqAk1d2Ddh3KNM7j6/dq7SxP9Z
l0hbEsL0SMw5kD2mxPPUaK+1cVEe2upqGdxZRv0v6kk+fK1xfWI9DLm0NeDVLwGql5mRGijSbcWE
+Dhr427tjRcy6jiNN05QySY+rc7Rvsly5894VQ8EDIx3Vs39WiRtvCpIoVoBxcNKIJ7Ai8WTpW5n
lH6sePMsB/s2WH7KkZi5eVUPtMYQu9ZMdKv1i3OQ+eWxSn4AYMJ1YueOpcVOL616d5RRu0wyC2Le
li3aaUxOrZboMfNL5k+YhRFHYZixc1kE8+PiWx8fjB2S2S6H11G15sOemPJ5S2tzCBRdao+c+hEU
Sfrm7mOynBgYPyRTS06Id6WT05hy0OkJOLvRozR7fECC4OCD40Czdg0adwfnRdvIvziUHRvjz7RM
vwt1FM81ErhTbSZ0QZXdMmKos9y5s5t3tZ+uw5TKMS0LCT9Y1S5ZksjcbKNXjvov8RjXJvsRJ7WP
GEPQaRcgyKe0rXbebz4T2+CWuGSfx+JzWJz6dVCXyf+PBcZ40OZODj/ZbFYXGY+EQYykXm53ykdq
Z+vBbPr9edRHnbcccxuwISN/DsBqzeoSWPhcMLpXf/aEOD/bONxbxADL40KvhF5fCQdBLKHF6t7N
n7rOqUVz4OlSeehOBVbkc5dvP5i0zD/rBkl8SVnt40awDTu9DymWaFGeBpn8uZVLGHzV9sj14HLT
rZyMrtQyAlVajEjMyluRGrWnrmnjCtOufaOQgyzFqM9biFa+zJdjKZgWy4VTBX447ksHyVsn5yEc
g3q2ZH2EkoaqVJHvRNDMu8thlVXtcYb7+qcdaeeIiRItUtLMjLvCMsFW2vfcmQExWsMMRJeYIdbm
jzTrEVrRfxCuFZdvLufpcaf8y9ec1ODbrM9W3gz8S7FIl/JcPz5gzymDtS/McwqrO4y68fL1u+XR
NHGDkGMi+jEPpQpfY07Q12HStj2gUvsXtY/tZ2nDzu+aNbqD3fRv7Cnoxo0BlunxrxqlN06FJszj
4oy/chVUIkkl4edLITyEI1D9YAHR14lBU3FzDrulv8w41Gpl2dHMm+Vlt6AbenVviW4TOYqLnBVF
GVQ47ew4alP9igG1flnza6qnzkErZ+P09QzSaXpxBviBxl4utfQwMpmydZsIsjnsRpK9N0lOnKNQ
Vl9Tp5/FjvZnmHvqmdhWUNrvp6kx+vOuNg0MD1azNK1wrFJZ7rekIpCz+qxZbY4Fp/6RCkP/5rTb
Z5fmMTjvdpuGojzvEgEgc4Y9ZXAyvxM7GEG2PzmJXD3topGDIhkLDw6JDqORs+fkiAin/R5p9Upt
2OhMUfKToEkzbvPWuu5mfUzaTj5VhfSdhCyaVhSr8Uh6XK8leESwyKhR19UOrHTJzgN2cOheo2Hq
Umhmenw24HN9N7b5Q8lhZa390o1286STwQFy8Nge7WYwozEdKHK1mjww93p+tVKndZFDvLVyPt+5
+z4tY9ugXEecYDmBBYWldoFOwkAkGxlQnJgTwjb4YCmCpivcj25imDXIHYduDKI3WVt/5Ia+QhhI
+ku2Jr4+ozTntjFOOeafk9aCPY5fG3yZHgkpko6MRgilG6MDmAU4x8bpXEBbq8Owgq0S/xOqGCFi
OS//IrcGHXexjQclV3KS9JLBK9PxXkrzu8zBKE6LRT2mJSD0YK/pXe8IlFkmrX9PrPIHPSaXdnww
G0bbBLPWtHE2ERKDPTN7USTLR5l0HEoxv5rrYAbGsd/xxDrIwIJM17bvuXRdJ9QaYrr1Q81NrgL1
W7q8HnBKIxpVMyjbx8yTScpw/pq4HDOdDnkquyWpu7cBtxRRPcOTKucL9tjSjubRjpx+Kj9LIlcX
kw240JqrzMwAia49GfLcP2fsqMRFWQI+dnPOugEAryQ+6uwWn99sB067GKcE4ydElrYSVOwgN0Vu
mE+33Gi2287BKbBlAcvcOCG9rrnXGU12bPOhCkY7OabWqN1b5iSvwjNJsI7AZ2RTmD62UWatrlHO
5fnrA5rj1W3GRCcAoiIxQwWQ0pwWZbEGUG4V4rTba3GpZJwzRpk7PknLy+XYFNkAwcYHg3w+17bW
NVAWe7gbqWMFYoxyQmcIbvIGpABv5CjjKNZIhy1GLl0H/Qs166s7T076RnDo7pCEVTRoSRThXBdi
T688QAsYrd1flCy/9tIczfAJMG7Oj4XDk2s/XiIkhZpvWjseos4pzz2kAX7E/dSldXk3kInmOlIX
Y5GIliRWJQY5nVyCRMagtVGxG+0E3rEvr3aHvrnG30eESCt5JCb1Zzkzi5hM23glbu8sd3Z/7lPj
Z9b09RNe18OuTfrLsACdt8vWP+/Yx7vGwgbk1Mq9JdHKL2uljGqzIYO6IQ8m2Kwedhb4+aU0EENr
pTipjx9rUhroFiC1IdmQ0pG239Jr66Tj6eWqC9dZw58m06ksELNxQwemmOp7ksuvTjfW1z5plYPQ
0DlVBQrYOte4DgrtzS4XBQ7tvq5m+bzL1gvOPdq7H9PAXE2GS1gLh/WlXW7LwK/gFLN7U4sMflq7
/b2GVihyJsWrgmDxT9gFB9f+kbMNB14MAcC/Leq4x1PXkFpuD8CDiEi2ATvh+NOZT3bhNNdkn1+V
bCZWHtd6RAL1cFO1ayqqQAJmejLNgf3O2Gq/Tcbc22eUeiAmZ6VLloBpNzlMxOrc9yGRuP8WgFx9
/7CL7k/bkppA7R2uphlTfjibCCkaIjTnrhp8+hazUJlN9W2v1gHDYP62rtOHtgLXL03zOjx2I0Jk
gGEONs6/ey9n6SnHjXdQ5ep/EHZmvXEjaRb9RQS4k/GazH1VpiRL8gshyzb3fQ3++jmkCzNd1cDU
i2BVNbrkFBnxLfeem0HmRfrWBfy6/v927h/BPMzybDokFVYdba1FnBMoiP8cZQmb+YWhwSHSouio
Tq6+y7qxfdDlhWtsF9+NZqwQl7nHqsLf2LtNsqFgbG7LlyBlgm+Zwb3p6h/LB44sxDhWpW0d9IEQ
o3T6l2HH3F3+raezAbwD2OTH1jm1/znP0odKTX130GnlUqhJpgguOnyBfZM5zaWI/Cuo6P6agEbY
FKYc/y057L/+88JixgkCQ0Bfd1Ch/f3TcksnFDrAoVVStq43lFG4jUSADlPrauA3bI7NEG+cU7jB
CTd+c3XwcxCtXpRbXRTi3DvahAPIblZMYAhckSC5VKcurn4cubv//1drzEDbv31Wcx4EsxgB5YMA
13/+sIGfmT0BpyRXaRnFeQKIgGzMaWT1iICsP01h8qh031hHbdC/jolAsqsbb3OVc0bZHXlOj91k
KSI5MheiGNirLBkPomWn6CqW65kgZo9D2f8coiZ7zpqGfqb38Z42qvVRO4JLkr1D2KBGdUPxF4T5
bykKfxvE/vdfUdD8ErSIt0Wfs23+/vsYlDHGJOxOq6WinEZuSrYvDJZcAS6vK/LWM+anVXGaamMC
CfEsWAP/Fpo3z1n+/kGTAc2DgcZwjjP+Z1AuHhyaCdOZVmGtaWhV4r4l7SZcRXid77VLyg8LMC6H
eBLs7ZhsI7mtq6OFMzhkwftzknrKoRHl//IE/Ne4Spsd5zZjKgJNGFct//4/kMeTkLqSc4qyXs/S
Myb3c6F3+TUYmoqSNHoutPSr08BHKHB8WQvG5qFrSWvL8FhcQE79W7wgQ/x/fFS6Sp6pBnfGhASt
mkuo3H/8REFY5HYDOGClx41Lxu7uz4xBeDAWyrU1+sOxwom1C8xG/Wjd8gtMTf/cdFl3yAUWV5mQ
GRYwgFPL+NjqaXpUwqbDR2xhlxiV9YBD/p4TUnURVe+lqQX2qkl18udU8S3M02OCuRksbzM92X7x
K2rs5FiN7nNT1Q3MyyC7LSNw+3sfjMU1xrW/SpYKwVJMKCgtJA6QTtc4TOL98mYsjZbbK7OTDirc
FIQ//gyX/tTEEXqrXRQp6Glb8cFn+0hbxrIF/Gd6zZMLin+l4qN/SWxxWyYNNejzu+6+q5s/0+0p
DwktUErtJRhUAnIgPR6WJmXUrB/1KBH7Wa3xGuXJU4Fy4uDnQj37LsKGCLY/0MQrzBjzWuh01X/1
oj22boo2a+XQaWzKsWWAXY/Q7OoGYEgX2f6qtJ3xy8SwRlf2a+j7GDudyGiGs+hUBEl7W7gmtlAP
6YRKU8ZW9saHbtJ/RYnaPpa/iqqIfU8qwdHWOS80i54iCi1rHWHTPrmtQCLe+79T+MkI2n0i4BS0
cINQq4eaqoz5e8vmsnHCbWpqPkvE+KOiLfrVGpqnJgTK4Y42PTNmqz66Q3apRf2wERx/mhKgB6Wp
eAN8xTKyzsaXgUXyWhvz9i6ztTHSExuM7zd4/+V7IGMAZljOUM/aiG/mZ0iOAaXbXJNrbv4iM0Yf
xlTtw0RlWsT7rVP4UzF09Sadi6DOgfMPovRsSNFezMY94aSsIPc/ugwPiNOm41kP1ZYdj6jPbdsB
SImSEYt44UGgzl8SnPMvLIL+PDaOom61Ojde5zk4bsa0XKn2iKQkFN+TIqIi075EqZW8rqZ6HmfL
wZQZKAii0WQ1YTsHU49WuT/xGttyOJh1fM2tpr5HDHtq0TueIS1zDZ2DR4W0AaG3mPsLBtqeWdVf
Fdbb1z6HH/C/37XYFol3bEpPgQH/1MieBhFi4ze36XgxZiEUoOr98h/BJUnm7ICInSniPWnUYTOk
xS8Acg6MhSgAYG08ls6dqABUR+ZEycmYeF1OnYIoD1OLid1S6LgdIujXO99AzJCE6nAIq8kFym5N
txo28/rP4ToViMEd1XhLDBORvxse+kEJzhmVz6oOh5QXUMvm95OgE4t8lZ6IgzerHK5jYtZPUCFi
b4j1nxl7v+cwpXMuWzPY0Dfs0ja1nrPe5/YS2s8qtl5o/M1rEPNFLaI3O7BQj2c8iezhHz4q8UOv
dWyttDrYREoZnQFiXPr5EagJ/9g6oqYA0GxM7EbbnJy8leVqwU1Evu0VfjIdR7NTz5PpfPz1JFRO
d50stF9FSCURocLPAdueyvl364OTMkoLusqAZ1FRLy0svSdunYwdAIggLe54eYIp2GFOxBahpu0j
BMPgKbYagHwd7mMXFJflS1MDUg1ol1kVpvpBtbPo2c69DOnk84iRnQY1Hj3ULcVVyZjgGk1p7UCV
/s46Z7ywQtQPGjhtmk9v6czdifXLci3bLcfEMOKY7ZWeuJG42S4/PUT7F4xr2X75DmdU4gsvnu9M
vz/E0CgwWjnjN1f3j+VkonSZx2HT4DcbNl7BYWJOd+xRXG0nm9mra1+hyEpqVVwBtVUjgZkXkpnD
pLVzG+/PaR1KfWXm8KJCAMerrsGgOX+QjesqO8Fve1UZxnTGI4AfADfmXJ9VoXtXrRgXq6kDshMt
DEZSS22FBaQKm5xjCw5NbtQXV40QVbZZtSPmBByMtOFrpHKjBiaZm03P6x5Yn9bU6q+4lrKrnJzP
yXHCU60ahNfpsXPReUcuhgZkWVexwEtZ+afUn/yTVXcQ9cbOWKd+WRxCs873rZUQXsuMZK03QXkO
E3TtLf6YfZqi0q9V1HxKg7qQ5zp+5IVDG7IUI0ulPk9zImCnT3FrgPKYJ3J4Va3tVKNiFeOYn9ww
2EFC502oWtmsWmpq9gPGMykPR9C71a5yLHBMGnCUrpDf4VugBRy7vRKPyJELOEK4TD9V5tubsclJ
Fi2TbwTW6BtUQliwnRjIdWCn2AlwVTNyvy1FUjjE2j7SK2KGh4b42Gk6m4MJJI47dhuUpXs3ujLG
VT98GXTr9wJeDXJYGm2TmALPd331rjMC3PZpVp3hcyAEmztMIgSStWD5mUo3/VJknUIIHSGKLm27
EXZrMd+ciHjfdXuYVo5V1hg4jf6tV9+DaryOCIvBUGU/3CSUv9LxRfb9S56N7acST9cuB9nGClCt
8nqjLIeEgWg8NqO8+WilpBjRmvypdpod/MPEs0p8KOmEQ8FAs/hud8YDiX41ktddZiUIokif9rKy
b8tP1fH3PmmEpIRAcLdY+mtwnXlxioFzeP6gfjmoy4+NMYgT0Tpr0oaYxnR9d+ojNTg5kFxp151N
Y9fBs2ytzOMOmD7yOHgJwpVW5aAopYETnKWJ58ItWjtu6GxEv4cRFv3IJEJC3pW75CLmmigbqN3z
PaanfbvLKpBScf/hw+B+U43mIFUWkfmgaSeFwIT9QEflwXQkECrGZQZeNuBTGj4njkIGq1q403NL
Tb2JMXkjUa5WWnNfFjrkOBxSNzpWTd/v1aFIJHwCG+VzXVBOiIqF0GD+Tvvk0urYCQPWjVuAuwG0
5xHPWDoUZ1vPiituyOwQ6WrQHXgdMthjtAR1aDI/oBLeMk+z8Swotre0YoEKsirsWG5SrKKDHsOb
TN36lrfmid/wbhim4g0QaHgeeDFXTaBj/LRl8uh88TamSf8hMyS8JkPhF90ZKs8oxldLZT5mViJ8
Rqpa3St7pyi/A03F2Z9TkLIsddZmaUAYUQsS71u0l8vIJE6/OTbAoUXMlpYNvOBcg/TQEKayybKC
KZsMn3I/YQlU4zdQOO8OfdaF+1w7DXh8mWSxGsuKcVw5XQqTYD5MuvlH60TLoC59U0Yzxcc9QBiO
gksN8OBFx2up9CBAMwbQy/5NM4jgsye7uAD9cxEN98MhD4lzWCdOgGWjYviBq+8DoEmwpUpDK1s7
CdHPVDXlzBhQu+pfAndNZ0kd/M/Gi26CTsJkS0bz5bj/HF7oZpbUptYS/072Q+xZOqkmcK8psMCu
H5RlxtXXkIoUTcqTrVmeTV7FgZNMni7NaHU/FIbi36YO/e7gDLlXZ5kJI3tUz4PzrsYmyBxMYJ+t
mm9C09NGDQNyX/fVOi8RDQe2DfgMAxpWqujAaNxd1a7drpdviYj761/QI2tU4u23rppAgHdadrBD
Xz+bXaVsW5GZNyejFI1aPWHrQAhHgZO0HJ1ZQB/mL0Ml4j3ySUWFiYu7wLmALHEujHWRbTtOshE2
Gyp6nuoqC9FjlC4L0K5++Wxn4XeCo375VjJLPahQzdSo7gaix1nfs50UMIv/9yXKYlRWEvVwP4+4
DDHh7uwEXnKBjiM/mJ10viA9ER0iu62RtMnBpz33GoJTXitA4E6Syl3Q585swGTKCT9xr8oJ/8kU
aeNKG09GVCeHZWqT8zeKAs7vSUz93keh6pWgtF8KzXV3mPyetLAwuEB4CMWgQmzomaKRIPCZJY1/
Xb4oRtjg6x5ITIEwpKbMrv7v42GL9elWQ71fTgCrCs8V5fkhI1kt6YX8brmxfcjmi8EGFUCgDK4H
9IkiTMYnE8LNl1Wr9crR/eJeIH096XksVkqH06RAr7JfRnlspZj0j5csq6NT2Rq/cOZPTzKMv5KB
Kwq4QXpzxBj+WQsxD7+y6Zsb7/FbkRWhFyApXmYE06jaV/wl9yKDzDcIGOy8ZfXZR7B5dGpizowz
NEHle9M70JvShMBSidTcr9oXJ3bEN8Lq3q3RLXFKsBxmpckcVfQAWUj8Iy6hegNS71zCweG5yUDt
qIy2DkoWTftYNOyolv3nz0DYGGHnw5EgPFwYoVTBgcfkIDOTvaDPHVdFJwOMkKr5LOIS3Fwtkqvb
qVAF2JTRUa9tE6uy30m2+KGqv+ZWoXvTnDbAKuHHOAL6CPWhuYGoxHado443lWYDWju5M32fJPNd
pdflW1kDf4qLaqMR4UUfjoVSy6yvniMS1M5ftbEUavenoQoH0wCoYoIMLVInusXzfyNKe+XIgXgh
OPWXsNPhTbWjQ14khz+75GSYkJ679vsUjYi5Qu13Whvq2Q5q9BRqtldUIZxVjhll145iOCWBquzr
+U8sucBfNLD7mOsGXqBm7qmXYb/lzE6umJ33nVYlG13ByaCCA8NS1lrPVLP4jsC3S3B11l1Go/Fm
tfVr2kKUUQfN2lmK/5xgEnhTR//dSZRnEWbT99oyTmOURK/+kGjHCB/3uk7UfcWq5QXbIJsEqoyb
36j5E7D1tWjq1wnp1C+V9Xafg8ReaWw0lDZyf2m2guPav+iFHT2NI8ESSr0WDsj/qcbMO7RBN+Mp
2dswsmNpG4cPvGXu3opzcy0nQimFypwaxd5GsQJro9dSrIQhtKMtZuSMaw7e4PoQdG3Zrg0GiGsC
oCPM+r3N5D9zt01cYfhvRkZ2KQDatOsNBET7RYWR9QY1Y46m3zQbgrpax94RHIchYb7F03qb5j/S
DFqqqsj3JMOySQ4dzuhZHVoPo7qipHwiRsPeLOP0zqm0/ZSxSPLL+WVL5BPBEeMTY4kWgIl/UqL4
sxzr9mGreXMmCfABuqjbNUnnrDoVwjJwa73b/rlsm6ppudRokhrescvyp0jXL5VpzjRTXhrSsfRr
YRwC7g+MP5DAMcOFuD+d4CkFJ7gt9IyF1/xtZGAEKou8P2hJ0aGLkAyJh/bFnJ8TVRlzXD6mv0Y/
ikEOCu2eorV6kiUDgkSVh7B22hdcID9kBQzWdhv/rjYtnhyl2qgtjoIWjN2hzpHKFg3SC5VRhM++
2RLjnjlOfI26DtVmnbwXdhtcWOlH7Dw6wqQg8n9ryaLCg/imw1LXk85F/+7DScoiZz2yeH3x2YcT
TvC6XO7LFxdeU1A5F36IEKZH07+EQQbSPcpYGenijYYmPcilgLMNs/X8GuWDSX6a7JD3JcO46Sq2
6pj4cYw5kc8MKtLgyvTK2jHBraZEL8F5UzgNAahSvIrciywNsYIyNnfi/gqPizzfLmqcoHjWG6W8
UKp6A1bTRy6DGGsTfNo5DYV0edp1M8RyIoLgocm32tfBlRIHssYEE93sOCA5wZebXHXTjTsmUGii
0d+7yZTeNOy5WgPjh47DXFt2wavuYtYiUorlYJPC1YNh+3AUzSECq0pwcWWoOSypXGE8gRYxkZXF
ZahfmZu1Z5NAHy9RWO+67fRJ/Y7nUjQftY3fYbLd32NhJZvAUstTjNTFR3Jg/9R0w+Lac7oNBoXi
BZEbOMGLSiTCO5dwvtbozY6QyeJ309K3RAw8Z2rtn5YB0xgsUmAYJarqYrExw+ypGvrOi2lAlbFz
SHbOqg+dsccmqB5VMWbrUI1d3gkCMPsk95broctwVEfkaHkxJAWpaO5rQsjrJk+UybOz5kejTeg9
dBtuvcGoaDXMelwzUX/rpD0d23E4CisZrtxK7c1FdFKJwL4oegePm4+mjZrCmwZNv2WWncNa42zx
1DGT6yG1os1IVOqqQbi8/dOfkzOKCqpt1uaAAbm3BnGUevjcL2/wQD1D/EAXrbl3612RJRBi5z+h
sOEVrFvrFIbtyaZjexszeBBdKLdO48db9ieknU623x5aCwfF6OCyQ8ezI1Gtv+hEUF0F7JzUCvSr
FMn7wvekKJsOTh6+Gbl/L2Pdbrgi6o0WmfE9mothR4GIHAjrtR9wJhNgGz+WL2T0rAxT1Z6W79rK
Njnzm3dg1WSuaHW4GWTc0pizKPLkYGnbP99DUpxujd59L4aaJBPRvHEZ+A5Lw1awIkYgT998Q6+k
3JY/VZWvrMc8HFis1uHOn2gc5qzj58GlLBgyMZ3qWRAn06lZ54PyDvsu8GBEK/4Kmp282GPJ6xB5
6kIzDfLiEYjwz13Pe8SSYQTf6WA5L8vB5fnmXFy+LDeyLbH/FdxQLDiX8qDykTWNGE2wtmdPukwR
FRVPg+Eb56TT/TtObedJq5673In2wSgQ0c2nC9EiguE10dwp19ZeDbAGtjwkR93vcLPMH2o+2NlO
K234Ie5GaoX/qyUbD+gX8GypyIdTTMlVU4LtH7Fca8FJT2X83NgdkoepV9dmM7l7Ldd8z2gcdRvU
kXV3RGvdR51xrDMKkw5IE9hjymCLWGOFgTncjVFV7ScEKlczK7dNGovNoFbp2iR/B24piF4xxe+s
iJp7OzqWZxEquVKd3HomhPeo+i6nGDRcenP5PZ63/suXMDdOcdsx+ZoMDKpBYO8a3fB64VR3TGcT
kC3LvPRvmlaU3zTXX1dtPtyCJt3ZRhc+D3NDaMko5vaZ0PiZwr1VQsFEAYxQb3wy3WctjzVfswmj
V8q8liRj0Wmn5YsOn2tv6PJop5M8duO1aIKKemgqkdv7LUyBZa6Eo6xeR69oWdsjiX74zsqKYyBp
c3NT8+9gW1tX01Hk/s/Yep509q3TnsPfY0PCDLT2/mRXiov0wfrRoTw91Zpl4hlzV6WeqfdeS4Ey
PfRIil2kCVZFg3VavjSx/mmBKOa01DN5LMA1LE/c8uwZGbIKnXiZQ2i7nCTEHu2Rd4cbrbFwN3bc
oaViVQ8McPre6bG2GontRXErr5NGYuHyJyxs4DIKm2nYWAE15TBYvmg2gzn2JgBhnP6TIKzqMnT9
cO2b7kO0U/pccVlR3rQPJ+F4qZzkNoNfnTLxj/i6fv7RWYIRVmCwUp2gd8k2yZhN66Yt2J82jtxC
2WCoUQM1rHMdUFsvhk3cBP0Lu/vw1OlQF1WIbXlsvs+llddhAvAMNlXrIWb+o7tAsWTtc4Ln47vR
qu6a4OLp5kAe34UYz5Es8i8j6YP3CmnM/Nqh4Z1K0P6KpnpQtfXj8i2Sp1MAx53xD5NIHC3jg18l
i032xhOhpUxZJhAr1czY7c3uVKUwZ8JUvvShP+6H0Ch3jpUZ3zBqnFvgu9sYlNOl8CoNaeuqJvwa
gWn4yx7i17IQznfRsypvIyMGZR40yz16aq14XJH6ZrzO1yrfopFYvk06TLJGxVTRoN41iaz6EDUE
abyqkLTTvL9PQ//Db21APfR621hP8qeyzsKtINDLW751DeM5Mq3yUqkIv2RHM6xRD7/0ccBT1Wsk
psM32ZpGGG6yWTijx9GJ8e50xbIXPpeVme8Stlh93MEjiaT5GNPMfLCAfwfok5+Xf9RMgbXu0W6u
oo4E5uWHry1SptK8+uvbwrUAHjjKRooc+3dk0QabLfqkSUGJPaFgCtVxE2SCqW0N88BHJ1YwLIEb
MmYvJCLZdy5XyEB8F2VT8sIAXIxy1TlmuwvxM99Mpkm3II++BMoE5BQ8oE3pd8dh0mFjTifYBvbP
OLM3dhv9UrS8f9guC+usavwTUXlHaRThc6XGe5A3JDXLXzKpY6Yv85Qu0gbbE5QdnIst/HyVc2E5
uIOJ6yfnsIGPzM2+XJlRZVlQIxHtLYvMdOqt8xij0ZmPa+Dg71ValZtiCM09Iz35PprDjvio+joE
wYs1ZkQK0YB7tOvKR2YDQJGd7G8FiTM08vBXm5iWtWAhtI+qMNukkhujnbnRQTDeUqkke20YWiAi
iTiTaM8PTiD9J2j9c5Xl8rVrunxlhWCiwJ14SyHDoK++U3nnN4z+XtUQL1K6sgWgxVmLkYGu1SIj
HOB55mQMK/73izEjtkvt0+pahQscfyrv727S1Oy1TrvhjE2y9kYrUu6ANQqgyeZ20RoHlGPcbNto
yLUPssTn7F5nOKptY7+YQw9gQ9vUPFrhygHXir2m/G2E9Ysa280z8OonuwuRUfZleI8qs9+XWUU8
MQa2pyoaHzUb5k0TT8mfNyCd34om6KqLyQKnMwJoL0Z/mYhoBk6TmU+oNkP02Q7O/jA7mNyx78XI
0zVVhz93aYT/LfFlcekGWqFVIwl9043mqx3dAFVZqBJrrzGcULQQPlnwFs1KObutkvMYuu6mKKpq
Je1UO2eSNU9l+O8jbfKqjmBmWNFQbAe/vbXzft6O0ktKuvc9K+1qjWPtHhLRALO1qk9WpdBezgKh
VPbBWnIox17FPLONbf+UawhaKKGMw7IccBBtrA0dI8qUl/JAwOAWD1i+qiwQ+KQJSOz8fV1t7dhx
zqp6cwY9fkDR87JO61+ovdUH0XD7IHD1y3IwS8dXvCFPs72BwA//knpeitWyyUkEGNw7w0ec/3qU
Xcy51+LzYvNawIDUWvHEo9itwfUnpz+TCrVxk/swnz4j9xGu5bmMtHjURL2vB+bPMs5OQeacTVNW
F1p3/64HWv5kDARVo0tjaqFE3rKTNxx8iuS63LMCGg4fZ/2ZxtGhAIpxJwO79HKzf5VJ2d2NCcW2
0qGWtqGEMQ00AbyBs4IhcIl7kImG3mytHmQhYt73vHOHkzJOGHsgyt9z2G++5ZMUl+NPEvM/720G
DyyQDsv/avlHsUwIIQvYuXNtdUiSR7rfUTMfrbgFvmDTbjKxDtLqWrNX36FMDkjRQri/1E+Rjf9C
i3M0/gQe6PO6fFCpt4o5quVP0z6P35dljCk78zofiyuKT44pEGHrKZPqm6NbH1NcsJDRkvpqBR0I
+KkuLhn6xc2E2HyzTFu7GK+Bz/Sb14xwmM7e+liJmtnkR6gwO+CcJ65XY8kisLI8BrT9euiTdZZS
lS6S+bBvw308xN/9xqgPUtqR14aGf6iYd3l+yuDFaiGCmHb0JU0lfvi54p7x9T2BX9SOY10Nl3pA
LskUeMsn+5mnaI3iJp3Wy4C+Lcvbon1U1JoQChBtaBsphnGQyauK9JnbKAuOlD0YIezuTnf0O0zY
o/iIOHe6Xn5NCTBDIlF+1AqDGafUwh9mDgsUEQRgU/VbTu3pkeqCDyTBUUhgDgGHFrkuYcSIl8md
mFbAQ5ULU23fZvDyWXR9f80RzHkZAL7MkszMLaIxJYj6RHuYePzjImS/09rs/mR4ZkK09aXf74WA
nYl1Cm+nOsKERyOeB1O8dovwHTFkIswbqVfAxdFXQieLcRqQtscE/0kY/CqZwduc2mVTb/RicPYZ
3b3XW6W1mZQp2gCvXUUmN4U/gBro5RBS/2EVsHQYNFMGPSryW/6/s91oJSlmh4iJVEgSg1Rh/EIL
oEmLPsOSBTiq83tt1xNuIMdeyZ6dh66y/y9C/YOSFOEMmWhWWEOWlQjh3Yd7aDMgxW2rvLPPQOfg
6jNWQz0EhBgQngkNmNzKNb7oLXyaNQvmAEaVwkdLTTkOPTtcqKbEVxWbIYqPTVozU8zTnxp5UcOU
vNYk6q0NBsAbhDcj66uvcKiQv+r63hqt+aGs/E0CsYtVSLfpoOdUKqELjJs8fWpfWbW+12P+PRq9
TCF3HI5Hg89SY3zYfzX+r3xmEkfdV2AM2dxkVDSTIOw0GIJBc7NVv9j6KRggvxP5oZ1mn4GviC0N
9K8QxIfN77CS4b5G/sacJL9mkQv1+Z0IFX/bRgxIgih2kOUnFkNWXMaTIn8nilmehO+AzHbJx4kT
2phaHU+28phiB1Oohqcnr3JIIoNbrWqFcPNGAFZpoyQgSa97uLrTXZyQThDdUOGNNUuWUUIjE0jv
T40lih27CqC1VfQ6z9mJSknKdceWIGAM5Br2KVdCli8EFa5KwZy3F6qEiEg+UTdM2U7nOUsjf2NX
ghlhzymjDrrYYUYmaEg/oEsa3UysDSO893Bud6P6BU37K1dquUa2Y1N1FxEEDZK5JqBzEet/R61B
Qzg4iY1xk2eKzfqX2ET3UTdxs1Zq5RNe0AZdHN2573wWdmaumbeR/lLRIHYUXEMjf4rGtja4rrRV
gJ4BfxrzqrCJ23VsogF34EsFkTrrUF3naMMMtcSpbgWqEkKpD4EzvqZp3u5JvBlTmFk5WopSYCLJ
dV8gdYt2QTaclUnTdmkqf/mJv5Ip80Y8FF6gWww3YZ0xswQo13EZ25Y5XPJDoBBqIBSStnhs4O1Y
fffkW93BDWfVeIafr8eu5oRBuWKPKAiNYXUMFUNsmX4942hJzyIm51jpKkonNjM6dqFuKuYg2lz1
NEoZuFvArCwSmZLykkA8kW2O0Fw2yYFEYY5OpBVapTzLsjwPBMdFJDM0AcdTWVnlCnf7o+UvjKCX
k0Gv6mDFPHKvmN1NLUD3GdkBPQpDdGyrMT76prXxL5A84v4kjyJjNjdyBqlZtZkqPrHBNuVWm9F4
qvXTcsNmi3uqWUnGmZxUBiNGuzc8lcj7jaJU+8R3nqkAq1Woll+FbaPLHBCz6Hb9pHXffJWMkjBB
cNIq6RXR4HdXHWYrTfTUZRqpaLnPr1Nhk6KlTxM6Q2GuhBPM+Ge5wpHzU1TutDXdR16GcPenMNt3
g7UeSUX1WJQ0XXXCGOYBb/JkHlaHbDSwpmV05L2poumPLWCUwbOC4wthZPxNNkgi+8BMD7UNfLZm
xbHpaucNZbxzs/idw+g6DZ2VnPmN5zu7jH+XY59uHDtCPFyBfu9jcRDEZaxiUhs2qEqwkMY7M1Y5
v0cUqEbnQPg3nkOflDZTY0qBcmLNRr8jWgJgSduRMop8w8BC/oOhz2VKi2LrhDYa06ALTiolBhdD
uVdc1POWTw2aQ17OJa/rJB5hyMBOHY4yUusLBl+CPtr0xpml7kx+Qbo+aSt1Gn7qmC7o2ZpkDQ/3
V8pSeh2TbLkiD3mmqbQHhtLlagxhIwcF4eW2P9qbtvrhO+BM6X2Y4kHEXxXsXVemK2EJSZF6Q8jC
htYUpBdQZGS6w05NmXKRVmGtM4yaq9JRsGf2LP5hr/QroTlgos262/iQ6Ha+S4iKrjKNDXIiWpyy
JWCHl8A3c47SYuuuu4ntga1kPVcJTb0cGm2bknpUBvG+dsn+6X2LfXSykVHRr/0M8RIKGkKOo8i+
YHKrgt9KgzbAl5TtAQfSuhr0emuU7MND391mKey1StirIH5XI27jWtd23IAdWVvss6O6/cCed3MM
+92ygm/IqMubcDMgEzw41MtrLYR8YY931EofKovfFbvAH4ZCzkMTUL6aVnIIA9u6x/1nz2G1rov6
M9MgSmWEDoZ4FMkK77/yQUd8ZIzcsd289tCmlyhgnBGLaAOf/pFJCPI1zl8m1mTygCo1fWSuY1Tr
e7tuvjkO9hlQzfHo36bUlGs7Zads2pO+tok6WjGCj4BKtfCmzZ9GT4FBjeyvwwn6rAFWzUi4ZLlI
ADt1KFq6QPll1S6OTmIsUCfm20C51rTBe8xKM+/xG3/tk6mr47aMaV0mhqJM7bqJFm7I65xfUaSv
GdsJT9M+bF5R9GAaNzQSABJ+PxJqDoyeowU4hFhiNWGNgGnYWvlGmHlVxf0mGyYhAZy0DCCG18bx
DyRZqH2VCIa6ILFYR7UH0TIWoj4CiT9nPQdqkwYoVz6tiCLOtR2Sw6ov16nfePKf2e6nGw1NCcJS
oM/doJpPddqu9Yg6LcOeh0IQN6lsvw9UWDuXTpK5JNcosihAXD76xugJbnEPqLUE5Bpk+YZVvLHK
JXFLoZ9pVxTySIKql3IKGAqR5Twa1pOWDCfCfNOXPG+KLWUqYnH3E4nT/xB1Hktyw1oS/aHHCDrQ
bMvb9n7D6JahdyABmq+fw9KbmY1CXq2qInBN5sltAmbSMfvfSZ/wqaaLMSRpfyJ8xhbrQ4vG+jc2
nrvKq/RieQUJzWQ1gX+DXWwq5a2TjtDIoCuzlZFR7ougYZ5P+FVWjvmFoHOmPRlLbAmDrmiaYzD5
v7WsP81hBKvasCGWMJRtE83kECj7MDBZxHnYEyp4hMRFj0AYTa+4yN0JEnQQqqvOBjRMrfEu9Jvt
kocUOuYjonVr5fLYBx6fB5+iIKmpIXA7vgFU8HBBknGnW/yesEnoUxNYplACPywu3DSrT9NEreVi
kaZ639p59gTWDmqkIAgkwZjWRAafSEMyVTWL5s6YjmlHiqZbF1jLI85Far8kbfFL2DVXZh8gP52C
Q8rKdHkQXG7zMnX5jHfho0viTNcXNkTy7GuZCRXR8KuB0BnhHx21HTM1nlm4igzL/UAtbsKqX6Id
2XAN7VWWMckuBcDksch+FSYazNqCss/KfDcMprdh32WvMi95dJ0xvij7jpVEupsrRn595DDIL7sT
HVNI3aVxfTf+d1R1EOVNDlNBwNLGABGaVvJR2vFbUXnt0TZ+Jc3W0JuWgMSt2UFQTMZ+g2fi0Gv9
3rSS1JNgKb0K8gE7TNVIDhpYKvJ5Cu1il2KESSXXtxsmULGc5cMSeCdvWCrqIuzO1MCGa7E8qbjV
SaRlGtnDVy3NFhN91GzcrH+ZKm3uLd86YIswdkiM/dXIxwEFxEHOI1FemKhwjzg7lm2wp/u9mNPf
vZj8Q2v5e7fV1iaxNSaimWfJyk3v0Pb9Ecep2kwZR0E9e6BerG2dhlRI2ZnAoizyIx57KEPcwUQd
gBDzMrEL4SfvxmqqNz3ZG2wSGHzmKZgxBlHSVGtFpNFhxM00R/1vMwmfzBogZ1Hb2GDlQPxe+wFI
gEGYg1XAt31rHRL+PGMA97PuFBi+2Fgh8WEMI3J0Vkj0Zf/cCw5Tp3IEIT79VxFWxtPIDi2Fm+H5
PxX575+mj4ipT0kJV6Knd+nVOiql2LtF7K9tIeEeeCB0fGZqKeuXOAIZV4pI0gVZZBJia16NJKmv
usrM97lx9nrSZ3MnDdeVgVyLKDiUuXAnPCjakdev0tGKiYGNkm2BBs+eKibMSJRc8i4H3mIHRta2
kkGy8xR5vfjeTgq24iqQsBuB1jzUPjKTFi59GrozJVpNdjk2ND2+xwlRqGGZaEIq5SkBN7Itm/E7
7GwSCkHX7dPwD4VWsi9H/4GRP+RIzdqknoYVgE5YGYH10HEo7wM26QyHjW0j9ImX+0q6HiBjFT0G
IwrEQpobSCuCRNLtjPpkFURDAn1qRiDUbvCdgA1Qzm9ibLLDRKLzmpXXekTCxHANRicwXbIS2ayI
WIIOt7H7zpKYBkgsRAEQr5Kbb7JID1gKqlVWLbBLD/4AXH8VrYoOEQoiwHyTWgS8umjNB9y/mz6X
X06CwYmF6L2LYWuPuLRFI4x6g/G9HfA8oqCN2+69wui5o1FBYZMx8MOIv+1QGRtTnx7cSK01MbFb
FZRsDPkOvr/xOxGb3mKCIxGyFuARyZ8gKCxZj4N1xzs4H/TUolMIXwWV31E60E796Mfv1LGBxbNl
YyzWA1roRbPJyqcArOoUhkANxQ8D5gnnnq0guozf2nHcDRPweAcg3R4qey89e2NbiH3qeaTZxzyD
j39i9HvtyAxqy6nfmoZbPbTTpTXwmXVuQrfZ5zFHGgCC2KycS9/BkHVk86fuq8caMxDnA8sTv/pE
25ftm3T+rDlbeM1AvoP7Q8zM22Z33BlxzEdWPhnCnjcp7RxXIWega06MPpM9MCb6fd9xt9jzoMO7
B4U8+NprwJILgmudltZ5mgeO9DP6w+DgKRLeap94P2klxbobJXPs79wmL8PrGc1yQPRMTby7dO6H
dd9Uwzme9S4zh+fIDsJLkk5vziymrTQeLSP5mnzn0ScomSFkkkNqz+Tam3mNUqe08BnYSK051OwA
zVfr/sptMTw2hkcK0QDtc9bPpvxIXQzXPoIrFp5IPKRmhQ6TM6AO27RpwhWrwhUiLb1yTSKsEWfC
mfVcFvakRCqjvBOVyUR0ak/KIs4OkU6yDV2HGVn2LhH7bql8E7DydG0tspAdOdwUeOS0AGG7K8Zk
wJRL9+vHNuCDG14gFXvL5q1UBWtQkKhGaXYE75gIvsq6XgmbpNIEnnJYkuYcduMX4TzPIV/5akhR
Ommk0FIIsUo+ipQci/hQr7uOwA7V9y8mdIE7fMUHtpUp8r7kNW2QYAi3d3aVZQJeQTPaus5WNc6u
hdEzNe24Rnf1VDON3rbDz4wkdpuUODRLki26Vh0GpeZ7O+OJDgW1sCufWP/gfgu6lUB0vNIygLUZ
DK+pbLytb4wL3hJPHbiZjWmVXCy+s9S1qB6whW6YmqMVL51z0X9nTe5fLLmyqkju5mg8dij610jT
2y2zgLs5Ma1NI+KTp2yUVlW3Mb0mPqXEmRTUtKshaz8b1b25sthNBbh9Si61Czp578dkDLTRdORM
bfZdqj4inViH2sh/WOTGJ2bMzsqJkVnqwUU2ZxvbWaj0WfneEmAAYyyE2zv7oB8+FUleJ+XqX6LI
/qjC4YkJFQ3DqGAt41tPu5ewqsWWaIFiGxbmn2KwnxjzVhu6uZFeykfjnf14yKd3ZRv3633hMk+a
Ef9veuBjMk6WIGwmGaB09Umo/LXOmAjVRd1urJw5fyaNaJPOikcAWZWZFvvGS/uz306HyVIxJ70t
Dn0VPpBxvlbL2MoD07qzY6JZsrEXa8wgjBIylAsuNPhEOPmGEBemhGq+mqU6OIFwVipkFh5pRk00
oKx7TJVtZOPX+2gkeFRnDHraRu2lnuuj3dsfyOoU85/W3FrOr1SnxsFJnyc/Z1uUjW/I+343bsKf
EWiWXOYkJCnTv9pPgJKujY/gv50JRZ76GfnnFE53k8S2c+d0vLEKJcs6KXiPRGozpSYqF7Ltzzh3
gOBRXOUDboTeoPyrENViN4PQhK1+5RXToWe5u5JWTy5rsaF8BtWeFQ2B2XcNfoCz6VfftiwupCuS
cmKTz6zF3y4piHrlbvFUGzLUXFUJ07gqKkiPmQTjOjZx0Bm+xvLSdqgQ6Sm1pL9NOgZfPk1HkhMa
PPXRjtFbv49nNpoirS7CLwDUvzRVioV0MJqDjtiviZKQC66ET48E76soEXxYRI1WBs8nLAG8itsm
yMiVKBGQKWn8mRz7TSeGvaP/xuWFQzFoWPBa2BFWDv868porPWSEkJjPCB/rrySSh7jgyS9RmtfH
zGa417aGOmXNMphdsRdiNhQQKGda07cyG/OkguqbYYwJuIFpcWVN4DuqOyR1ryI0nUMtsy/bqWHD
qPFHC6KWmP/yFHTqTVWGd4Ft7/AYZvBjttWoAqbH8znsehvdSfLOpNEG1AgahRQcVJWM5/cA7/4m
U/sws4ZtrTE/kzCIzTn3G95H4+ybrX43CnkwGzdaD4autp6b8rjgv+OQfEJnZawNFX8P5uAe7CrG
ocj9uq5AaLDdA6/rEN3bFuZjLjQQ5pzU83AqvlIoGzZUCNJ0mT45WH4iAIKZz2exrayHTFXFtmsr
tZ2c7mr0yb0y6l8uonz6OKrIQKARLKffQ2RiLCy5QidWWu+J32f37apiGRPb0iY9A1trM2bDOscS
SxiX3sluXDlS62PpoB3DYPlc+OW0MwbnHXLnBLKEwO+WUjmny6XRYUiihndpdJ9GUeUrZ3ZIzJgY
AQ5F+RwbPKbaGq+VdWo6ODuzwAiibbR8nvO7m8Gg4Td9DCJUQ9JJN6MkaE87dr4R+PMh+1GdIrbw
cBSWaiurCuqKmb5rJz1PeaEPwk4p+DLD4oxbpt2krj8EKYRrH0VSz3b8HElSGXxl8qopTT8vc2Y+
7WLnlzHNL4GPcx19J1mk18CosMdFRnoaZ+9pqDNjV7o+8J0GE01mzU92nT7I0tzwgc8eCbJ57n3m
cGp6m7RqnvGd7upJfeJkqC9oSt88HFSjFV3HKrqWcnyOa7RFXhs9s96g8bO/05H5ey6ot/V32xEK
PkVWdVEf2jJp5nGRFklKN0BK4bYLpnHlp11+qXWLllPn2QYEDNcr3S7n9fSnJUzNtDPnolBni1F+
EaXO7LzjN5YZIDdtRb8rCeN5yHilwhkaSy7ZGqRmVVysIsr/fcNLvOpZ+WzjKZr3qox/AcNfar7k
t4MHfe+mSbdSdrgz3MBH6kCNTAZJjmKddo5V5iDkYW463vm83OcOPT9SQKCwP9JBuycFl7yFEDQy
HzzbrNZVbX9lipx1YqqH2LSuHWFxpPwkYoXY+Gd09N+0pOFxJkSn1e8p7hAGDAw+C9f7yEIa7txq
V4ND+6AL56tKHLIG6+hotayZRAVgWjKHbSaqwDzb10Zn7fEp2jxNcPOQbGzTwU0ONmILHEtkUuau
Wgez9yK1jQo6oB2PK3OjY0bAsc52jho75sCDeWgKSqkZE66JKmA1D4wQeUgHl3sOPY2xwRJvB/TF
iLKDQ45cqJl7d9tJ50/PtgGm6c9Ia7mazW5LAV/cK2akrCs0Nf4cH3VjMupCDETL5SQkVw9M6Ucu
DOmIVTAKROjVm+PEb67BoZa17/BBsT/ZGj+9Ll9JWeHCNxy6PUWMANEANPeNOhHY86dPouJU1tU3
nd1bMPvpEcks0APdPXVh0O4lg+zUtNy1MwbMJ10GQ/p7csmTBw4OBHJ8HSY0SvafRPS/ec2tjZ8x
Ds9Iif5q0DLbI/kyXHVyg1NuH46ZeCzcamMkJBspYCFzs2elBLWzC8hMNOYv4bO8cET4HnJcyXRp
t5Fo2cbfbESD0zcnnDuKc2BZKXidPDJ9+wwahszCpi9WBJ1pgrPWJk2YyTQwEWTj+B41EkdlAeUr
b92rIygL3AK75cxwaEeP+xVNPZy4/iut4nGLOpARiAA6Fo3015R3gPXiLNix/+WmAQIE6WML37Te
dKLm6tARy0TDveTZwEvb2ukm7ZKNGzAk0ROdVZi4z3Ooi1Ngje8qSNJtTD4O87Ri05aIOFrN9Nwn
AT2avKtkuXVm1LPRiLW2lmWhlOv2pjk0V0hcbMfUZiaxceMXKMjabpbkvXPWiKR4TTWTE3BJJ8QW
K88E52+OFYgggSErSg4zTfzapN61R0W3msFoCHWAZmCGzYYt42hIPvVdzYVkpAwJQsdjEMYid00K
wp3lMCqgJhrXvZ1cc3w+W0f/2E7oLgq6EsfTkqVSM4T3molOyEqeWs/es9mNdgQo6VVPyZiapUVX
3+3duiR52s7Z/Iv3JhmA6aHzdhyEzVgmj+w98E3MixPVe66kW69FUBzhWmGJXEP2a9cgA/8oNPHh
8BnRXYSmXx6t0nu2kzpEimExVKX46CLs2SwLmp+WFn9KP3pTDts2mIgx6/kgxhwnpqY41QFyDmOY
1mAut2XicgFASVhFFvr+CEt9JJjP+wF1qaqZrA+zBVRiqCeaL4pPICH8c5wGbNI0gfaMZ8AaMRbo
E/7GgI6tm5xHJiMo7byYxlm9l8gnib3Ln2RdHAbRq60hIyqfJjiODABo5ENKNWBYHGn5XhVfDRFA
qyyyP2PhEOS9zAaXMYonJ5wdQ1sj7gqIziEKrWlsk4FeTRKGjyUCHuxmiSen2SV7GQ7Yhtf9GFRG
is1Sp+tkLi+6E/aaTfhKScihPa3Uui6ZtDEHTMa8WAdwXbZTzd/k+7wGGEhIwbPEk4HXN5TcscF4
V3kx0iCTQXmPsiXNZpyk/firjMgSDEsyCdyabX7nviO8QLPpq/zK8AbShkMe21i29bpnMVf2zMkH
T1abUFS/MhzoZhuYUAwm8FJoWpfE73WwbI1QCFRXdOSb1plafndeMbXDy08jHfOL4lGF6fuw6JPd
4HG2jRoT3B511GMYu9GjVzhssot5Cb6+dKOxrk1Rnz1hLECw9m8RDvMadzIPlD+XZHzMK+I5GQmH
xncM6HTfAldahdiCcUUyeia//Szi6Mm0QfNZAMvGaUkuG/yUaVC0oBItCgiyLicZUkSY/om9Zr1C
Ob6aw1wdB2guImGGJuMAMfNMYpxf/ozwArYRtHcaIbODrpuuSiNironlpETqvp+ogQV1MrwJidcS
Xk2vCfJQUcPugtiMUcgXBDhny4u9zTyDCQN46B9qEGF8boLTpLoF1EKsS1Y/Nm3ibYyKUjvu7S/P
xkKePQWKYCJKHLHjlFtJDQFXOeZmHBuiN5HABVPwyn1cH7FJQWBoHdZ0oTzPnAhOTxFsxWI8pmm+
19P0h1auWM0en1q6E8PoxktYTWdsvARx6mnrSnoQrclWLbmDe1xRp0lbd2HXkFSsqxen9a6OE8x3
coDiFIdDTtxDdywzsvVSYyrXFCbghph7xL3zpJIWUkYj8h3KAJLj/HPrJtMKheHWqxz3hHeRR2HM
o20wjAdXDz+mKhFiNnWNhsm7Z+RIvcnMgOgPa7Nlnz1fZhZtc146O8pgtBMQVXovcw7za1GZXwOO
oOdosYiM+U8SFuU94LM7mf8ai+GBUYW+NB4jJCD3mKTGAosNQx3ENydydWBjCd9lZp58ZGBv2Bh+
DiAxkdh22MCx2G6RY/5loSYYeCT3riC8yyOADVqN9Wpk4TXPyqtFEjgKTtPYoGt+jDH+pFkqz27J
rLQwrTc9mOtgArVS9fqPSrtyhzTE4JLgP9V9wp1BkeKgp9byq8rZ9HSc0bPHRzgtaNJD8M0xz9Kh
XVSN3uwgWGBYrbp6a7fTSxeYHr0EdUle0QdETbFOMDHYpUCNoztGiRi44ljUsAbnF7LsgfOCVIQ/
m/QmuNuGiWSAZceNGc+g2NsNGOG5gVLa5xgHQfHHrUJ/jZLry6jrfhORvinAWNEQxy84Z1GWF0QN
MRhtUlNvcXlJIPmDIJkyRp4aJCwaLL8z9yLFMBAFJxZvu2IR708sOvpkIDXawB9oOghH4tA/OfWT
BBHj9/vcR4SG9uIrzLWxCubWxbtokiKPMt10rEUJnF0yKqrAc3bO+LfImf/a6tmMJQthPs5jK2mq
TCd+zD2T+cN9YWTTnlHcxUT4srJCg+AvBLG7sntqgmpi+pemKyvyTliZieuBoxYpiyRmS+zwpHgH
d463LGjcjVOaDACcaSuWu9tTpb4EJt3+6BnbOgPP7cPnR084QJOZSqPc2oafb5LRX9U0vWzOkHjo
HxiHi0G2r7fhhK+FgnOPC26I4dFP6SktejA1bJADPRc7/wSRpzu3wnyzGDNCtoyR+FANarxjF5xs
b6FHZcQRsgtD/PzSYt4sdf049vo6SBs5O+VDwxAKCXByLaMk3MR07fAbGGOM930FMNVYTCQM9Enm
HX3jYGjrS89rK30eGL7H/GEm38z069ICNkuz0lFlFaOh72JmjqfRbJ4cMmQ1TlIOPBkuKbIPltXT
njpNj5Xa/6ScblGfXNocz4ZX5PARQBRfW6StKznpO6NRhJuTBpfGXn9t8L7t/OzBNh4skUB7JFv0
7HTBwaF2Ws2NEdMwBiYWN2DAYmwm/o4g3N04F7U5INWSSfyAyVeskGSg8iO8i4glYhEmqqYEVRzS
JPg6Ix84Z5xB9SagyGoR9/c3HFeVa+6ugt0nE7ywxbMPBdk7+4ZjMIgxaIAQ9zqt7x0Cp4xXlfBJ
p1SoyzIfKWfJsp+hy8tNF2pVHF2QhNw9+HN0KUl4TlDSr2MU4izwGendfhvVYX5GBRysbv7uZXa1
8JZJ+FoCwTscdSnSZ7Rqr8iTlsS65thhnmIoCEOeV5HKLM22mKoyzucwfqllsFQu+mcEMeQawd6k
zn3k3uoe0WDbDNkS7svSIjl+eSEcMTBynZECIn2FE4lgnTS3wVPjlez07YxA6ihRvL52FTa7uXFX
o4BaUUfYLOMEukGClPcVgAr9wGw+aV09hQqkmU0m0e1ftkSNy0J2+kJkU8DNkWPL1En1osNv1MwU
nmPd7W/UAermdAPwhJg3/oiF/4eqmfVMGzrvso4lWkcby3VGysntHfPSmrBP238Q4zBdbpJUWCUk
Ji8ouQEJBCEeDqndxlgCSyLXDt4W4AOrde+xs8tNBJUFq9CUonQkZmuj7cxe26349Q+/Vrq9++JR
Mi+jXCodqnmcxZjLGJYq0Cqhj1esRVIGqnZx0dy+qWaGPEnv7C0lH2Z2Kc9juO9Gls4DCU8HqNtH
kxCSp5ol8JqgCnaYBrZgr/KJueIvUQUSgdDx38SIZzFGh+QYxd6nxtGM2Lc3cow/wTQa6hFWO8Ci
2/9WizmCaVLzz9gj5sNJZ6+YOSGFJTki0xu/19QYMUFx4MfloqYmLQiBZvx1oJ76U9XUEDA9uMpq
Pe1jg1yLOBDZZdDFy9A1AybWkIBuHHy73Mfkx8PjcIF1mOZk+8IZ+el2pnkUIyIqZCDhC5nocrHZ
KeDZt2yUkmgXAk/jiAIJFDtDmmbVlP6EeDq/WmY3blzMD2e39sHTEs69TnvOxwE9nKFr8XssHJxu
zHcVKKup5FYqMApvLKv6sxBAzs1iwcOAAzdinjI0osl4BSy+T7omvUOliPo0gcfvzUX+NLjBbsos
OEez/2wttsK+K9v7ih91ElVuHVUQfex57ZtC/qiIGTFqheSxskYHmRVvXeaxbhnTfv4YMyq+cnio
Et28TtCpeJHG+JpXH4yFh+uwAPMLu4qQwaqHcfA/Tcelg1FjU67VP4ZIZ5WXJpqmh6ylzJbEQ6/B
YJ6xu3eP0qVYvNGTrMRTSPVqlLVFGe/cCrEVR493LuffBj+/nXBLYtDl04WE49mHBLBJkrB+s+t6
E0W6frDtvIYrX3Ih9dqHLJMtFnd8qmjsWGO7TXAwjBjJ7LLptkXv4BgdpgdY/Kwz8NXf8DCpRk7l
JdnVKjJtrcsbkYXbNz0jV5MXm83COgU/tpG9+c20iaTvxBkJX2leb4B1f0pBPhaOeyejdubu8h8M
UXEOOFZxnjq5jiqGN9OUIH/sMhdj2EBQOEJ3puGfUo30j5n6vLGABpSJqxTs2K4oADHjgzvlPrEO
dRgWO9cCCB27iVy7cZidREVJ3HMAPzjsixcP9O1FRZqwbZps5j/oI/nE13CzJcoExoHDvHld8wAe
gmnQB5S4JW3yohR0y+nSMatKFlhXDCnLcvz7YfHngSZPdpGD23kgtXFrFgmN9vKWREmHYT1nKs/v
wxvC4vbOMJJwVy14TKwg1ug11wqn+E7JiE3yNJxqV1irG6uXwi4kd3SonoxM+ruqQ5f3/386Ns0f
cAf+vVSsPWiei0PhJN9IzY85tvd0rOXeZQq5HWsLHDww8Dt+YpeH7fmGq26XuIkqZWBDPl1qirc6
6Xc3PJd0UdjfiHRjWaKM6Ofl3Eiex8qWqxAKzu1AxFAJ+qIqdl5XIB1oaH+IpaBJrgNmVhg8hzH+
h1Kry21bavNyu2zr1P0lVKIheWTDpV++IZZZX6BxW4esu2c1cuGSXs73//2mDD59uzbvm6F+Gpgl
UC/xS64X/WoGkEK3H81OVlG8D2qnDnQE04cTBRK3dY8coeFDICbXeTKqbtv2Un9VPTUuYkLnGtdl
ekHDwC9oBhoC0Rp1z1tvIUEIxulD2GdPJ+Gx8lW0nuMy+yiUz6rWI7a8lp7FUGKJaCn0Lx0Fzmfq
txdtfoxtlP6BaIOOw2JE/Y8a1NUCnlr0JzYTzBYeDgDSbd4MA4Y4UpRPZrzab3HVtGO8s3JUAC5S
wxtDpkcgsLKYrDteqxa8o/0qJustL0vnKtO320EbRWEBSa378GVmrjlTwvuxifgiqvgBmqJ4ssFY
DLm7hbDLpT+01RVR2SNMemPjOjH/uYXeaVjR14AF5ITjMTpUIP2IphXmp46Hh3ExuWUZSc6T4Sev
1RQ+TUDY76bWSl9VajFl8zOA7ssvOosfTnCj92NLqT5zcPfCyM4BavNrPRLPblm4+ucOeLOhwY02
kYWi1ic2pS/kuB+yIX/sGg7jzmWiO3HTHbNJPP1jo2UDBIA4XvAqxR6JCDTuiBFB2ur7VGKVNyz0
Bot9Z67M878Lvw10iLKdZRVGP6PnSxkdE1e0tfv35uCXqmmKea/XOZCJovJxbYOG7Cr1mjF0ROU2
GmcyGwl9AjxwiV1Ykml+vZ0nRlyN0Oh8F8cKCEKDKmRV8qAcboD2eQrnI3MKGgfFitHP2/QHnMGj
z4l1aTENrsye2GfTzNvtMPjQUbCdb+Najte2+HurcEruNdpXuE/20Pu7nPTo87/7vc796aEOmjft
ipD5LadR4mIMRPDRbp3MempI37kL7Mx9yti9zl5DFInpTpSlsc2wRh29ULKt6R1ShcPJZ/Y4RUc+
lHKtwqhYk5OLMtXXJxNF1X0fEcF9+4rYJQWP/74ERIUGeh/dHBw/bt4nxIGL2A6sS9c0JyNbMlVQ
uZ68xH2LjKgg85y9I9oAmHhwhRqU9oewk9mBK5bBEzAjXsvlDxG18kByzBKyUD96Bka0Mo8QlnD8
4yNGSyXLXy40gr5T9UsszSsSQI8ZkMePKODXBs74l2qgtzIyF5tb010yr2rvcb3RM/A4cJZMH3i8
4bAtEHcfV5XSBs0advcd0wKLrEuPJGNTXm7cGCWa/yJ9/iHJHDszV+4Ql+tiQMXMhp/1jWiZ7DVE
0yTur46VAI/V9gb5zdkIOb3jPuq4AVtQiiMyn7usSJr1DSNj6cx9iDXZvBFKP7TufwGK8HTwnUEk
e1zTYCqkuL99KRZD9mav8a1xrEbGNlEYcxknoT7rzOlTJexuy667x4UjnsPhFdLBfi6y5Ju0Tk3W
rsV8MvXCXW6yT4Ffs79hUpVOy53KnYdaEbrnL7EDFv7IFgM2MNRsscv/t2XBPqMxgNbszf3RP94A
xrdTXyTUym3sHy2USHgpU1A8LcxjcIEAHjvKyVvf1mjbXiOWQDi+dGqIqeJtV6T1fgmOwPyQ/jVB
+tXo/3djSUmLxs854EJG2b6A93U0uMds0PihfPKw+7Yft9pjGa1v3AErK45DDkURzVm67dwwoy+h
RPYWrzGkARYa7fjTmYhaqtxeE5pEFE4VQTn5910DZwjzF7mx6la8OQGhMGGWigMKB/Gmg4S9q119
VZ2fXyoQVpxGql6pynM21oLAFBiWzlHa/hpdvE832uQk0bGYUw//tw7856nrw42Uf8llxJJqF3zT
2KwJQdSuGT0OLHE0WlqMfrugdLOjEUUvAuLQveTsaRcGFnJUfqtm7lIPZvgvhYrXhxIdMUiKaT3z
hbubqBCRa1HpDBFKoltL0AS+eSRyxJh7JKbDaD1VEeG4Q97+NO1ksIaHyyHAaa4kV87trLydmpye
TaVsVsJnMGr1mkaQ9LcBylRQMzi4fVWFlZwR9cabvgGULXxYSYPhhLCu7INpxX81Y+NdMZUsV2/J
PsMFIUp5CJHz7KfQu6RNn76U/YWKvvno3ZL6R3rpC0AQ/9+54/IBWP5kv1g90jnudkEdumseW38n
g646NUbF4+Q5zy44lLYnF8tP5C9cmRfLZFeeYuS+H6LgL6Yzm0Gc97eCVPjQefp9Tl21g8LIaCBy
o5eamE+dePsZIcsaZbS6r3vjMILRAwDOJpTdEU7PIoV7HdOQlUmEVFuBklsKeKMnjuR2qMRmwG0h
+g2P7nwX2zOLRE6ywefTrZNpX7UUVZOH6VkkTHyryiNf2sJhG45fMYF3Z1/MwZkzMocAw86r4Ix9
bjjPonIeXjqbJjUo3DeOrex3WqhHtywDtCHxic3atGmY6h+mxpJ3AR/bVS5ZnY218je3235ZcjNm
my63r3nqn6tgbB4sSZL7LQ3klnLiwL4/zj0B70vaiFjs09I1eYxJLbOJafm/n53a+JO0GA3eMRx4
QcirT2P5VFuDzbschCdRDI9uYR/aJdaqbezHbjAwAXj6lNp4wYP5ArJEbVGfli9TNM2AIqigCto/
sRjeIRw5bBY1lHuIi08WdNYTDwy6qFlRozvkrghTy8f//4W8iMSBRDXGkm3yEC0jhamI/iIXEzsM
178Yrzo7OdSiINcEJqXAqbv2yyA40VJ+a+Q2rMY5uwwnJ6qqiVD7LVVFUgUnLwW7MFjgXqvsGT9c
D28mDhazGMdJR451pWAFUO9PDJC1XFdmcUzGjkw5VURXFSIvaoO8eehjVrI2l0a/HpvO2eD+/EBb
CWIay/ZaOO3fGQHCsUAbyL0VB3RyyeYWh1KGBttfsqqOc4Y1kvsx3gviAa5NpSlz2GZgSYCU3kQJ
crlxZ9bjdDBaIt4WVtt9Isv7f0hi4YY7leSErAGCXRroXDIahPODkmkhG0PbSRa3Ao01qCu2KhkZ
Sm376uVTxhCOiYhhZSdeGGgUCi/r7aemSL0K6DRrUVrkc/l0yF2YfrW62hdl8a5Ycd4ZnfjKPeaC
Tca5X1nPaAOHV6EBxNVqIYreDhJG1ndlz1TYrIX3kmfmNU3g+veVgAJeDuXxP5SwdjyMSDA96zmI
npKRndOdJ37mgGHNOkdy1+Ii29ut5PJ5yKO7MHi1jFfffpPOW+e+oFBZSdtb+TjvXQdRNTWP7Rgb
zltSZNanyjoQEuyAWOn3fXUgwV51LZ71r6l77NTjMuj9j2knlc+oSVBZuPe1wOVuFCeLUAnmvPHb
/7B3JstxI1nWfpW2XBdkjhkw66pFIBADySApkaKY3MAokcI8z3ijfo5+sf8DpaoMQvwZnZWbXnQt
Mi2zUnQCcDjc7z3nO4OvU/eY1iU7rgEfY0jwA+Lt8juUoXAK9whrdhS7H4Q9C2YrMgDqEdhmaa0C
lTJHT8hSqdZ3ZE3SBw0wDyJOv64b7Qbdpos7iy9PpNz0g/21UAw3y+EKTXkhObGvX9dFc6EAEqGG
z2+hRbsEr6ifd6DxTD1d0bn8hkLpM9mEPN05D8nK9L1qRtjyFQ29btx/CtpmZQs++ZFHrDyiKzKF
6BZoV42d39Y4LsCRxfhHGoouo0vifIjcufdiXO0BOUWQUmWLzmap0sGayEXQUtn1ZUTtKDclVZAy
ZvH4SBHdZdWJLFVlGVurCF2VBfnpBDwbsryMrc2qsrCbISqpaufrnnLX5Tj/Jbau45rtfqmNBc0r
/mLKBX8xzJ//+PLv/IbkS2Ejg6nQwR+o3p6pfgnkQMoSEh1UgfVI19WPP/5SsLvNe449v82J2nPY
t/+cX/8gzdb/+M/jIPHFP/7jr0SP/y9MFZ9Dvf//oeLbNsz++7+e/+O//6tsH5u8Ch+TVxHj85/+
mTAuf9BkWdVt2j82ynNBEEj/XDd//00nYdzAUGPJAHuF0C0ydH8mjKsfTIskW0JLFFWRTdNkysz5
1MHff5P4eZY5x5jYgtgQQxPyn4oYfx3ZopvkOhkMZBEfMv/DrzkklWkk3ROe/D7b+vl2ota0VT91
jgK6SuwRlj7g9zuVSPs6rubHqKpQFU03VULU55tyHLZkWXim4+JJvcI9Hn4iScsxz33XdrUr9pPr
wcFGtdI/oyBa5Tfm/uhJ/Zyrx1k5r6OLfh17EV08Utku/PJJ2zZ7cgq3/UbaKrt69/4gyhwX9QeR
+ddRlgFJRjK0U/EkzsJdcgt/8TB7t11vTQNik7myAwNsR3qpO7JPKbaZ85dv8SIWt+kwVyX1k1XZ
NQGWbfdRH0odgpIsf+6j4aYIaAkS9qtG9hZDFeGlmsRmG5dURNhlSK+Ffkso3Ydt9Ux7aSXnqKqK
/LaowEi8f69OPZD5/z+KwplUixjZ6mk8mx9Is/vxQKITEUDzU/3lebDKyqyPNvFk8yJ8NEg3mGSG
BE+IIr2sYfPzRFQH6pgTE/sFtP3eMIskahiBBqLop2jf7DX8dZvYadx5KotVuDl1SfLrDCHdNFg1
TCEMVeM7KExr8RZlXYhV3PrWO3QdLrxt+9F3rTUuSdemjtrfSGvv1OUtV4vliIt3B/OEMHPzm/aQ
PhKQ4pQP8XOzQot4l3xCiHB6vPmpHN9OliZgCIowdR3MEAXr109Ntm3f0vRvo1NcqBuywtbBeryW
DuTIu6CsTsVXze/kL6PptoLJEMKkqi9GCwxsMon2jZI79H2sgo56nn821uqWoNKttiLR+M53iq3n
vj//X67i1bgsgCz1OOnIplJVYxHeBWbZ06WaSeP163A37eYVcPjuPyFWd6STi69svH6KpjJnt8m0
Y5k6fETYvL++qyM6eLItoISw49ZXdRhYaEJEf5E3hXYDw0bHgy6PsbpHXJR152i+yvgjVdCOXYSS
Eh8+VaNA5QpQgt5oVHdlTi+zovwNq8GPLmZDFAI5kwDUOBpTwCTxDHfk6OpBdoiVJw2h2ccaIeUO
Q1CxbtKKbVZoZtlhoPX9xezBpq3UoLFvB5iR9AZq6bEpe/8Crz86+WQYvgXkah+awk73lGyeVVHZ
pHRn/Rma9EbfWEVnEJoiIewtco2vW1LmyHP5/vWfRtOi4qup/X1XNP5VNAn5wdL8IYHvVMjfowYs
4xCqyUWhadMNk/MhHWhW0I0N5HM97BqYXnp+DahT2kBqje/rRO+cDMbr2gD1GYNEnBqMZR0bM1KQ
M7gzQfmQUCU6h4oFlqwxcY84duIF1Lg4rRAPH4dCo94VIiOJtK5Bep8W6W1ESDxkQ8WH61BL7aGK
gI0VPXpaqQ76lahzSC2jietSzgsiJuO+XEeZIn+SVFW1Wa1h7Lq60dl0RbBEh6uynHqdEnmTx2cG
6XRr4nvVezBPFQQTDfi2CnrlEmOK/0QiR/9tAgXt1l0FOAJVD6iYJn9qha9Qt2gyNJsZkqGWkNKe
Aidy7zj9OE6gayj56uclob8XdWjiKvQydMtEZK+pW37riIJchYoRIQoO24tYTr/CUQQyAxQwU1tt
VeJ1iSswnwNk+DzTwZlQh1izY29R6uLgTmo4dkqZS9tO72DyB920FTGCfSA44b6KUZfl80FikuhW
hBwoHWqP4kDFxgfAb+qk9o0+iTVl9q31mFmVn6sYyMrxCmeDievNx5TmtJYPr94zAAChxc3c3gfe
jwHX7EwQRGShmpFvQ85OVkFjchTWYp36tWIHdX1ifXi9LPG6sk9kY2ZyFFPYFuqLrUTX2Vmc02kz
PHEVtfphytE7mNJlk/Y7H1/D+6vR6w/ly2jm/C2x2LQasqotFofKynU7JJJOzn+XpKvE+Jiohyw8
8cmX5yXtjyVvHkUxVNZTXTOoOPL9er0EYe6e5Ayj/7w/wpC6SZ1v+jbaBR9PLa7zr/t6INPgQoTA
bG0ZwlqsrbLepjWxQxzOJ1duzrUCKxF6z/fv2RuXw7Ft/lgJ7hpzZLGFKTJDaWYXiVQ1+4j2AnMQ
9FkLujp5JHaaGmm8nQDJ0yF1auPh/dF/Wc5ZzA0KcMwTYSuw+F/fyzEIcOGZkLxERHRsROYxzYXs
8P4gv97HeRCwCoqwVOyVi2kRgYKE/OVT8yC+BkWahmNjzO/fH2Tek75+WPNMZwBNszgIK4uHVXEG
D8GYroQhirOEtvGt76nFWUuS2QUEIH/TIzNMkP/35omR9V9vIqcsWxCpymlNs7TFTQSqWo5tNpKx
HSowiUySBEjr9Ep12wtjfIqmvihRUcFWl2OiRpraxylReXn9paq5aaSuG3B0DfJPlA0aTbRQPqrc
x8ywJLEqOH2tVb7EVFLjNPhupxlySYA85vUIxg70nCffp6UKkSsGUBdr5AHpIJy/eoI2LBhPicaM
jjfBbNtzYg8QXhpt8zUroqg69BlV4F2u2Qb2Ds03bmlOkMs38K0j6CLozuUq0W7ptyIN06ymuh8a
qyPPp/UtlOm2ZaNZTqzWcNX0WtdKuMIuWYXSviA+vL+EPut/L5WaGML3n7X81h03yQRQsflAUFnu
tmBfgCDDUFCsh82wJv7pq30JpGAlO8M2v8kc69RL+saAzCrLQPQJNp6/v35Pgljr8YCjrlt3a8UJ
HHk3nKfOvH+lQ7CpDtKJXJ5fZzOneE0osixMxaCy9nq8DqvAIFU2ott9Z0QbvlBrK/6UBVc6xarW
Hzbv39BfL88SzFyDjSulBsNeLKkdtc8CibCTxwZIk9tsPLEC/Ho5/HzDViBlUTCwl2f2LNBh81ec
XClEak3tdtheDfNZDr6Y2m01je77l7PYFc+fCEvMu3COa4bFNS1uH/QIGwK14pRudUGI8Bpe9b7j
5AzLyOWUemp2vD6wMxwzUFaI6ZFVqiHGXHI5PiCWNMtMG41Tf2ZtNTffGmttpZ6x33f+Vf/4U/Wy
Q/gNeXr+vXkps33Li7EK0eC9LrL946p4zm6a6vm5OTwWy//yf2HZjBX66DGvH5vH/3jOCEkaLx/T
57//dv1YYZB4HKmOvfzb/dPff3v5Iz+KZZKufYDNjCnFlmnycVjnKf2olkmG8oFiF9+5eTtk2PZc
cflZLpNk+4NiAaqxgaDzIRRzKe2f9TLF/GBwRJ4PV0R72xwj/0y9bJ50f3yhDE2nM2fpTBO2FLKq
yosD8BjnIDIMPyYvNbnJZAWcOtxABxS3vT66Mdc/fuZxmerESMr8Oh4VLAB1hINVMZKdBFeRBY1B
wnKjRtbH98eB9PD6mrjXvNJCsVipMEpRkns9kpfWpWTX4PQzpDQ6xq8hAdlrSOT3kYQ1P9BclV1j
8PxHK4woDHVpWOCjGku0p9FgmdUjDtzK37SisFWEKOrAl9BIkDClrZ17BLx21rjywYRuVEP3kqtq
AFe2UzM5HM4l1pFko5fjBEEbKVhB/lOOar7yzE58EtlY91vMYw12BX9I0XZ1OeUqv4Np6tA4DuDZ
wdWX6SRrfrWzPdyaABogu2yKITYMt+NYKc9fzmK8qIZW1/a0dOSGqFYfqlCvdFAnZQEvi4SQil+2
gHDQ3kx1O5QOrgz4VxZoimk9ENE47EFdjtMG5R2IkZKjUL3HKJ58H3tNA2KHr7lBzo73ch+btqif
ByUknEyZer9YR0ldmp/oLReTq/R2mN1YxBdW14kR2vHaIJuPpnMsoBWs8JNkqDElhE7ZWRCpg4ZZ
qsCS2ORtLn3NqqaVXCUflXFrc6k+jFkTgUALKC/7BKTa0q4VkG3ALsdEPBlZnhvwBTtMNgXqKmSj
aTZoSN7bCCKXlertWUAyCh9eZTLR8cUpxG5YBVpPG7GAvWP41rVo0h1Ch8JzkV2MmKh9K/KJMiLm
Ct6CDfyIA1aLMrDwFQPL2djehl0OXZO+rpSAEIrCT9R963SVjFranwUkYOZnctgYD3biI3APfLVt
DxaZmC3UExlvGJunCGUICSr+5yKMcxkuWAyQtkv6BoyIp5J6xSwV0kPEHgzla2QGZx7KMFquRT4B
Dy+KovlE93Msz0ESy9Az1LLUztHiimwfQ58fHbI9jPRMM2lunwNBT7NrPfHs/lCRn9JtfAsxLMfk
Fh2DHSoBQluSsu9MRdCGyiKqqzhE87LeVG1Vfjcn+FcXfsffdnQQGxW7SGykLn0jzoYjvt9hTdBx
OrimLUm0mqB8Ehs3JQRRKqpVwtECpkNX3XLgrG26PDXVfZQlEDUMKgn5rsfuEm1rM0luJ1WZbsGD
GPedEHW30qMxrLC9h1h3IqxU6daqSw3I2uxkcpBxy/dJFeDi9EIRUBbI2wkEh8e+hdBGoDQuTCLk
GVljl9/l0CNaelTH2N/LxWTJblrjOnUskUzBWRInpri1e43cbi22/GSXD8YYXKpxIeQbfHopqTp5
DZ2lr9BF8+OnnmphrcMuN5MWWO+YzCGTJG/mJGCin1+DT/aEM9JZRaKah/0BBXbh74mz06WN0VQJ
fDi4AngKYTAUN0S8IPz1ZJEH+5ZNJG+/bOXAFQZ8MJgiSRFZUaKnasC2vMEMD6dkuKYBLRWu3zcp
gJVIgX+BvrznEFoNosnNOwQpUJGvEwEof7wQqcJu63tWj6oFU0jXJP3aDJRxbA9CK0O5Bz9H33Df
BioUn3IlcgU9A2EaeAh9u2xrOEQ9UJCYbX6wqivd0yBYD6CHmJThlSh4yqtOy/1PcDCU61oZtJ4+
tNwEbpxqFp5+tRIqfcweSUlgyvlzVtChviyp+jaXdhwBEwIrLF3K04S1c+jJDLnA9ISGuE3dKUs6
fL/Qr/cmMsrnZiasE4lOdcixA6QFrCBttm7B0wDxNVXMdKWMkAWsxzCjadK5Id1Fo7aZmrClAqcq
91lfoDms9PaTJDQPvV/boPKT4AtRERPEY1hxyKs3UTYj2AtHzIBFMvGyLzirchV3cBqW21Cg7Ya3
MZThuTYNI7asBtPjWuu02aHfDT7OHgkZoFvCg6LDzA8rz5iO8ROa3fJ7hTCZR5yYYPVNgJbqtZxn
oh6vQHFI4bmFIxaPsAxrcWNknW7sIrIdkbn2PdxKKoSFeablKuYySxDIRS5ERAaD2hZJXGN2Re3t
1rZPtNbUdBMh3pn9JbIjIoZbwmjHA0GBEdHMsZTe8iySPZL3wbjsLDnobjqyH4QLNRs3kh5LHMEI
fR66laVTYaXAqkBaJ1iJhJ6Y7jKEyiSFjJVGmY3vDSWIcSZ7LfksCajhRx/H0EUlAg3Dmhp89eyi
e6gDIjSwgqWDj9kySmKV+mPg05sh4uHOlqwYZUTlEW8d+HIJy6fycUpbHghkM0uTYW2KlpQ6Aq+U
fmNOISJquwknezNqkVRtujHUr4UmRzgAuraysGx7Mdz0apaCNRAKdnBT2ftHeqRPj3LZFr2DD4Wf
nmqy+GJCH0XmncimttVay8w3wsdu5aZe0xtbwxDIuyHmK+uiD4DHQvdlfqSd7s8oA2bRCvsDvLgg
NwdO3lGFgGEqfB2huFaMyp7KANidMEBQAT1oQPLEnoUQScPvuxlwHarhamx0mvt5K7BQtTZZplsV
E2K5SjA86VD/NVb1Mu/PAePgH/NTj9pzCu5a385CG9S+EAGqXdh5kTdf8BRe9EGQlISL9pM4T2wz
BIeIASzcdaK2sZKRNz+ZHxV5lO19UaX9TJacUgvMVEoy20OWi0I6SHw3WnpBtRTdA77O9LXeGdZw
+Btqe5z5ikykVanAfwdhKcxo3dSyml0UbIKhfkCrzB71SEqCVSR4W9dsOrr47G/k3PIsizTClSQI
cEf7aF8BaZejLxmiTn/7tziNo9pQCcyK8G7Kq76p/HA9BuCWyasXkIqUMlKbU8eoxbaVI6IQNlVD
vhuKxpZ7PmYdbVttWy/rHP2qO4VQGCBN7OCvWL+zLtmrVCkOSdReylpynuUJSpQSdVg370LGoN8a
uVQ4lcCd6JVa/ee20/PvRffPFApnC5MZPp+ej34voBWGLGFycylOj5cFkv7rNJYHwO9YuN7fUc/7
5aMzwo9bgPh97rDwibAWO3cScjRSzsIYQaAmrvCGV5BOCkKvtILNVT5nzoWV8WPQ/ztS/kah+Oj+
/3KkfHhMv4bPxwfKlz/w40CpoqQQNvMQAYbMuVCnrPfjPKkoHwQCCp1TnKZQ+tOYEP88TlofFFOj
Dsn/6MzRW+UJ/vM4KVsfhAlli74ZyjGFUtKfOU5qL+/DH5NFnysb+nyqNBUWSZUJ+npeNsUotQDV
41kgq9W7QFXDBLVbPxEDJAeWPvmwQSTxJCtspoXTyo3WQXTg6OmdkXvKt5F4ITHIOFVNhfW+SiEP
0howsBxmVexZn0NizOtk3bHip99DO9WLC02t7XxXpexzdl0fecW2ykMlxKNYJvV5Q8QY4J1ONQkG
UwO/3tVWnmCU99kWQEIwNMMuHU5A0rD2C1tUhLOIINoIj18aj2SW2+lNnQBmROsV5PxwA1UwWad2
lx36pgj5qsd++GVoVaWbo6Ukekm1ltP1aj08ZEpXWT0s4NQkzKjtRwt3JCs+vsJINCtFgtrTgRig
G0a/CRIeuSqIMdPqIyfGuOZbn9lGSfpU0uMKgTkWWFi8bRZM7LUNDamvlBmUflfF1LEvM51sRtcy
Wg42g2HWAX7SOcuVI7NOygyJoeKK+Mpq3IxKAXITn/SI00HzMADyA8s1xQL10JdRgjV+Ksjb8cy8
fYioZHycgI+baPuJN9l3k8AdgfSRDX4KfPl3JWhzeYMhU6SXBiDG6QI3eh6eKTXxiBcoQGV7F0SF
VZ11AKJYS6c0/92cAg3bGy7Lul8l6cTS4rGJ3arFaIHk63rUndWYJOrOzGUY4cx+kEyDQWW9J8m1
7TnLBKb4fSQptcavTBzXvh4j4X80gsIC0CV3eXWW5UAVPo9W4UWXrZGyJ1crqYBA1GOWVzaNpPmF
I3tRil6Yfutdr4YdrACZIw/6EoIzv3mhJ7XrPBXEQiWkrsnXoaZQT4D1YsQ7W0oL1TFjUBy33FWr
cJuKyuNqwB4VncmFljWXkWe39aGyAfM6aSzZz+irZjBsRpKs08UJuNS8Ssxir6tFPLjQcpphD+E1
ByRVZei1V4XMFmdFknNDiHSgFfnBKGoC+eJATxQIMoRpItzFmRq54Pas85yKB/hfW/9EQnggryOs
UYoL/yoBFmkgQV81nMrbvawHvBgI9iKo0tRL6Qv0aTeQD99NPscPOUCSvlK80fbcDvPVTLKuR/1z
Zo7+dD0HopIUaifDuK/VBBR36vVk19h9L1f3iqf44zbv4mlmLwxCf6wD2ZCgp+fBgGw+g//T4llA
u6hLKocqusouMtdeJVujMQbc22xoaDEZpbmuqFuoWFVoPvTsk8qi+sr+q4cZaiZyW152U5jpHfuT
vhIOKHocxwGfxAb7HFwPN7D7Th23Iuja8lrnnUjgKVSqDVUjj/Nr04cTjOO4kQe+aFMcGNOXiLLq
gCUsSpqvQegzUzOQuIVjJVJRuz6XS5c70NoBbWrLQwBaafb8znI0AVrrphpcUUoDCwQE9nrYOVBe
sd4aBB7o1ghHa8Il2B2IYcFr7Ou06tcyCPvWpecfkTcABQS5qDEo9W4kywTUcq4rz03oe2LFdjXx
tziqA5gLE9k6wYFEdwwEZZpL7CbpYWsrXPxe9kBRQ5BCGsWiK7Y6Bi+AEha4HzxhtfhKhCQGjTwc
4L/HkiQ/iYYCx4ECU5ZexXh0YleOyXdxhG3pUJgaiFWgbag5ETcCv2H4CiDYaG/nID5ijgrVjnzw
bkUndpatp1fk/OJNA92qnHlJM0XuWAEvPGd3OX2cTGNkPSjt3QhYOXSjHCziDr0tO12sPgZC4zmu
t25p0ok0a6+kxqzr9Pewxiy9KmtSsdaezY/6hNCZ3Wrt2ZwXEMBPzFjyfs21rwfDbUwDC2JSrkww
OQE4Z3AJAkWvN+Si6L8T6ScZ7H1DvPyqbxKdoEtFLnbyhPDECboo9pyBolL4KbD98ZmYeh3bqqA5
T1NLs9RvQVnkJkzCGTPVxEOUkyY7aU3l1DGnMmdgS6sR8SanxWG2caGDDbQqXiUU+OalXprI7h57
8lORzo7JrtTHCW0CQvXwKYirIEY7bvbXZoTgxOnTKL1DfTM8JLC3tXPZb3XotpboyJWV02G6kApz
uM1LEvM27B/UiXxms0m21ojkyhnqSVGo/Slyfg5rWbup0okwCs2ec3E8iGv1HHFjeShtCxLp+8YI
VLAyCtF85Hxg5B8RDoMHaJDQsSxYhSNRfHrw46S8qlSN5aIRqNz3WtUzmQcPGDD9aR7TSqGi1e1F
pxZ8UkQIuInzGDA+pdBV1TXTorwgYobmPN96+Bs5pTn1EV+QXl1OVk+xQRprQbUtA6uFoDkdC/vM
UKgIrKNxMNKNPBEGfADfVxv7UKrBF/Q9mIYDD6iqzqSmlPv7ho/jsx17ibwvIj8EkBgY6XCRGgIf
ScURN0IzA2psVYYTZQ/a0yBNQ75CVEryGsZ0PxtaC4x1xFfkYfWVTE5cREoMC7SABHgge4WkjjxC
Pu7YXqsat8x1bAAeinEgL23ecqprLWXkK4JD1iWQqwFQCgOwJIw24QRrIZtVgMpQXDpI+kiBeJwV
POTDlZoFPYnA4T2yF3tyYrlIFbfT8wZGKq5/dQWTJTLBoYwxEK3J9s1N2GUUCWGHKbnjWxSCLzDD
sHgkWVbcw6CDBjxNhT4+SmMRDVsp1rDRtJo9V7PJkPa3WqBGxV1ia5L21OJkM782o1erhE6XM3lI
l4kA1MKyylcp9R+IbeMcC7bOEAJDzus4N/Ga44c3tY5fB7xaN8Pqhjq5jXmyQ8zinOYtvGnYz91Q
b/jlO8DXIAV10BtOaaITugCHWT/HMSe9SymJBvJNGpkb6Y2AfEC8Iwon5FdK0qxDBurHmOIJ4p6+
eJXQ8a8ZQE/NVZUL+N7MpJTCssV/oF5FY9f6OJR8vpbbdmz54MplaSFMybUwNz7JFXx+AOpKolDx
JIP1ThUDsaWhD//is18HGkEVpVk9eZUKaT31pBzfKtsU6asv++o96P0i2rQ59G1MNQVYdvYAlXlO
/HAd7FA6Jt513HdddQnYgSdIxoc6ftGtuK/vU02jQ8DptlDOpom8mtoMezCZideWm16bP0VVMQz9
LVyNAMxDW9TlzRj2Xf6dunOPFbWc2nb/chD5vzPZb3Rk3zuTHfJpPpWV7atz2csf+nEu08QHSyVP
VRiy9dKT4/T141ymig8KbVghsEIgc38RL/7zXCaLDxpndxQutImovqpH5zLF+GAZ7MjQ+XDmljW6
7S+t1KV/4Y9/Pm6+vRZBETaFKF+x5xIGtg7LNhctMRnVma73kkRM0rRLCqJSoIVSR3SiRtsd3Zk3
+nxz4eH4ALgcims6LkwoCirFUWIo+hMJsQxtvbKG6YSo60VPtRyFCoipKrS5eTkWyhovaDPUnYiE
imi8MZLmCV4Jbn3bMZXhozT2e0qAN2hKfu+EfZ6Q4SDlI84XDRuK1OyUUN4UrXpg1/T4569+PmMb
lqlwBF7KbryaLUvoUZKykuYiaZSr2Oi37w+x1GS/PMyjMfTFEbtu44CjAGOQJuggllxHm2ZXb+xt
vvE36vX7o731OI8HW9xoslIBXcy5iindrxXO4kPunRIryQv7xM8rQurB64B8Tl6IlfIxqIiA54r4
JDkV/TI/MFnQz2qwNFoEbQCSTKNsE+np37m4f42rLO6k7Se0P2TGxXz22e7t69RIT8zU1/XDH2/e
3MD/eWlLCRh1RaTHc42SkHAn48gY1+muGMwTYpmldn55C2c1wfFrRxuhRs3KOPEdO+Y11WYKdlnB
jhqLRr8mXnWLn1gLr7z6RHlQnt/oX95FlAqmgRgBZftCaRJbZRuVicXT25BYM6zrFQw5qvg7by1f
dsSgpKt4j87G6cBAEqxYuO8/xbev/egXmOfwUS1U70mcFAG/QP8xuzC2w0VxhTFlZV2JaxoDZ40T
Xp30Kpy66Pm5H43ZdFUj5RljwntZj5feWeBAQbrJrmYF1gC5aFV9CghvWxGbeFLb8+ZLeXTBC9VG
L9dFTOglsMMt1sg7zTGeoZ1GG8mRt/VeIXFyc0p3upC3/ZzIR2MuPiEJtDc/tllxZ3uGfw5ixpGc
cDubM8pNsUV4fqL0/vJqvDevFl+SckLdBh5NWgX79C7pVkVxpbjxx9QxnQ6RLYEMDvqp0hGNC3xZ
dWdzgbk+MbfeXJpUWwfEQ22UL/niOXMAhZhrMLlH+YsM9rTNuv2kUYHI1WljVqSOppr9hdCn9aAb
JyRqbz5nnW+cohpiFuO+HjzOeMhxoXIH/HRHbdQxAXa9f4GnhliuG3AyyyhgCDnNNwqe2FbevT/C
6/bBj4mjqbP7Dz+eIpYyRbWJhjQh3n41eY8mfAC5uTCsj1a7m6hJvD/UW4utblEGRzSFCNNaPKxO
VpquzRhKtwZC/W4agMDGcOKLuBDy/bigo1HsxVcjlSiL2QmjaFviKRR32sGv+W5uyec8Szf/A4PL
/JiXL8LxgItpQGSUFHkxAzZrhKV3UO8d/8Lckpr29eS6Nt+i98ZazIcR6FUtcfpdFWg0Rrd2zZW4
Kx8UNO3Wut/MdcjQye5yiBy4eTCBnZiPJx6hvfyYCE6AdsX4svoMidIxs5uWfeSfnydI6FG4aybS
lqW0FHirHJC9weItXYfIgZuzhrbz+2O89WIdj7FYvYiGnCzTbgnBIYXHMz5DlTgxwlsv1vEIi9lu
Nt7UmAYjVCj1ddI75G2XAsU27b3QT2w637wajL2c2zWU+UtbrVGYwNqamjmfXvbG5860T1zMWycU
Tkj/GmBxuxCFdZKa8EikQnzOrQZ2bVOcT0nnktX7+f1H8+aO5XiwxZ0DKg2GumAw43NxEZEpkqyQ
IAh3/qj4WwoXwV0KLmRvbbKDeu1/eX/4E/dSW6wfE1H0FulEvGIlrEM4OMFfHGCxXtDon7GCDDCX
nhX7M6K3E0/r1CUorz9MHggyC9o2u02FAnVz4eNRev8mvbnKHj2jpcE1h89TDTpDJPtwx4byIbjy
LsyH/AKU4BY7gvz7+wPOE2y58B2PN1/y0YaupMKXpjbj2YG1stJx29kUx+gedDWxuxKNOta+94d8
c+NK71UxZxsKVo3FJpLoZtJnLcbsNhBOnOJm+ooKw7qt3MlN11nvJg6R5Zfvj/pyFPjlSo9GXewe
Y7nJDBI1mR770WXb6uiwJjbquU8MFII56Zz4j3YzuOWGHEkYNusZv03uQ+SmzYk78OYe7/gOzGvc
0V3XjbpF2cLvMu8qrbv2GeKOdcbmkoJxi/c33ksO3v0NR1v/ojsY4eZ/IJV/65s3fwqoj6Bg+EUq
n2m+QjhPxXJQOP6u3XqI8xyZ0IlbrH2Cm+G74JodssXIU0bFs8qzHejz9x/LWx++419iMf/mcijg
Sn6JSCKeaXjqVcMxEY/9tVEWM46qRWCBJWYU6FwSIaZd7a0848S79ObyQAaMLhTc6WisXj9V3J90
ZjpGkdgnWMZXUZ9Y4d6+WX8MoLwewJN8PxIy04a+H03tzcR5c9JOOHrmuffre/LHIIutiNSqU05+
MrWciuiGz9pwxU7kIhoPZWafGOrUDVs8fF1Q6Ujnocjj2A9tu5rpl//Ok//jahZPXtJqmhI6z6Tv
P0f5fWt+9lEsvT/Gm2U54+jBL5aWXi56QS+fB5+tkAHg3VnFsdvtQFXO22O3/1LeKJvEPb1JPnUH
FwtJhAO+qecpZ0IgDSmm5+2JdfOtOWdTq6WUi8UcjMnrOZfocmKM9CNQOeurkr4Wae+rHALaiXv4
1pUcj7PYCZXdEI7+/CHqHeEQTeCYX701XOVVfGtsqi05VX/xwha7Ib+FkhlhHEZoTGoTcRAWsXU0
/U9MwDe/dkcXtqy2dWArReOz6/IfSYFdizs92Shu6EquthrLQ3nrO/HJQs1bL/HxoIulqJUhw/nz
SlErYDlN6HxGQtCQcIOgXCfYvt5/eice3rIMFxVh5fUKw4W0tvrxsrGzU7fxrYoE4i+4CpQEfvWR
WcGg9xYZe3y+vW22GXbyttwTebhuT7zNb17L0UCLl5kUXQIwKwbqfEFSJewaYsDev11vPB0suBq6
Nb6+FFeW71QQhPgbcg/G4H1npCuh3BBDsirhEIbN9/fHeuP9fTXW4r3SjVbLgLczVvpFyR614tb0
Tj6c+Z4svhmvBlm8S1SBlYEoHI+j+rTJ3Wmjsb9KrlBWOIggiFx7Mfv9G2v70agI/V4vTUaCaLgL
GNUkGamx0LTxWeyISXj/Dr4xIV4Ns3iX5KmcaGkyzKBcm/F9QT33/QHev3sYiF9fhw/YMYXRTALR
YAKUSMiy1V0A+1DVlO37Q70/G2A3vR6KzEGMADVDVdVHEaqr0cI7dWp7+9ZB08Yya9P6oxwl1MUo
9C3SssjIBbUOvYsoapOsU1jKiH228ln1mK/BVIkVnYFxlzz8Ob/uS53q1eDz4zzaW8u+pMuVzeCD
epf6N6ADVqZ8BZc2qw9t0p94dm/e0BnDouINRo+8mBxQcwsjD0iPwnHr5BZswuBe+tmBfsVlO+5j
vvgRf3m/jkZZzJBOj/MiTRgluyAdXSXH45o9hreeK/0G+YmI3u+qs/Lm9Cnh5fP0y9CmjrhW1k3Z
fDmwHt1O3/I0lOfQTWTa+cHa2wJyIU+tOsjr2E236jY0PpGlDm7DTR5R8K3Dk9VoZLvzjDn+LTQM
7KjQwYxxXCREaX4MR7+FHkbR1Jm9z+sR+NnjgB/ffnFY9TdJXqNVXKlkXdjuCMxZhamOY57k+TIG
mWp3pmaC1SNLgKDWrDAc3atHxVW01J9Qh8WEHKVy49XbCi247GBfI3c5kUxjukU97N1LaV5zDh6L
IL2VeHkIyCVmQBAmVffZsCrNqFYqAIStZ5S7AOtqCIsRdE2lrjtDj5RHGuOtfCbUqdH/H2fntdw6
tmXZHypEwJtXWBqJlCivF4TcAbDhvfn6GsyuiLqlW50Z3a+ZOoIIAtusveYYF2dDL2H77dyVE7h4
pVnrr1hPgRWYJKOi3pznOdC2BPFqVwjJuVsaWiAaUmtpk4bTZmq516iDZQUWeh2+laFik87aaT1I
ceXAOTBsay/RMJp487Lcb5Ly2uLB8ZzaONNEPUWrEuP6rAobbxehyanMvyEPDMFY5nJYox8P6ZVJ
UAqZtJQt0+tQWK2bdNKLA5xHaWtks6r6g9t232zVU6GoERtM2inlO4CN59SgxcsQ87tlW+iQzCi3
1yetq4/rmPplLaI4tuASOV6u5cfGUG8qHuRVf+kczIeC7adyU+aDl0iTb6FKhKH9MTa1W0lVdHXB
z0hTIVD3xkOO2brF1k4IvxHPqVVAb1eAnU0t7mZI48tEzoRvDqC0dOzUx6pRb0tz2M90k459GWRj
S+iLxp0Tvj9+J3CqnH48Ak7N4k4KxtnlI3buW+eC65FduedIzwpxKVpeNOOkyOFASlJRgGsfMVpp
iHV5J9t7ybpp5y8cS1DYAnKlm/U4DO+6OrnVEi25r3e3VRkt4ycQXeSDUOD/DC2Owkbx142sKD5L
+jALoi/rlaSr5Hu9ui26py5PPZrxQOtTF5A7F3kAQhUvsZ7yq076JqNFt9dvZvtDz+62fvA24xAv
x22LJLGH85tBzbmiNk3l6Og7Y6tciE44B7G2xJdWbAjk3mQjdueCfp3uQKY2H1NwmcfYuW3Maqcp
52FsQmnDX2i0iG08OT06S2RQGiicGE+cL8lnoJT7vH+b4ouQG29BedrF43GJb+xujGTgs+b0Gi9/
zIY9pdeSDSUsibm4tPdjTQWEdi1z8gYbLjP9mbcSVFUNIv2ihUv/SQAsyGr0yDBX4yroTMtds6Oq
Urq5s6XWM+qvJj1ynBMryIk/rf4gcxqi7+YiSphsisPK+nRAoNHvJXHuF1JXx2rk/6h3XXlTxxfo
P6W4W6f3qfwjdPxi4SYUX02/Z/GebK/m9LCs30rnzTatwvEz3VSkZEG59x+GjhHvegi9kcjsH5Gy
8vLeWsRyhPmk1Pt62ve8RGuONyyeuOONmyL7JqpFE/lOdKAsGFNbm/oKrC36FRvpXsOVzmvtwUZy
AX34m4WrTe77mzWLMlz1zZNKB35ZeH31ucQBICZtoZpkWF6Kq3d4mzV/ZiAy0jBRGW5OVv9edT+y
cShXG8OES284tMA7WT3p6lHBhsudjzPmlr+Erpb6tDgYdqH5tcdqnfCYgb01am+s8NQ/EqJcYskz
84as32WWbL8xNa/XVo7aP9TqfpxOnf6ClxU6WJixAKRBuZ1QMUOwVnEjqW7e7ObsXBfnQoXKch6K
QEc+zE0Z0hpoJfqSkBdGjR83+c8iJ14yflosx/vPGTl2+iR1jyodjCJE3KsZN7TOSXVky57SZq7V
7tT0NssiabhJ60fNpoeXwFud31wX2M4saKZ8X6qjOXv2EFl9SMhNVNFANh8qOGujWpyQf2YImzTz
Ph20S6dck4QRqsF23A3A9Bu+ANDmsRyOsa65Tn+ak32mv5jthWGlICI4dVE7fC6gYuLyk3aSH5St
Fgc7m30a6ChxWjrMr91z+NKa5J0+NpLa2yEhNSWVdybp4IZjqK7/LMxvo869clOxYpeRgcrdgUKo
vmtr5WnyU77x3YApSkqCItjQlP7W6lTXFs9yep/GD3MBxqi3oODeNipG5vh2NY2o0jp0U7Tkdw1/
UU3DoeWvovB7h0EzL72OtHNl3szLbcOQl+XkDf5KX8q0wuxXu/T1ZXHX4iQ5UNwsr0gpPhTbeTPM
UyKfRF8+lAhu3EHL76r4WUnEUUK9WnK/5pxMmal6FLICXYHubr5yAHLfEVKX1pVIu8MwRWLE0ozL
vD1rTJL6gN59jk8LfeqowQAtv47y6iUMlxMjmq7t7eWl2xgO1OJ5ky5ieakc27VorDatkxp/gAMk
eK2+Osl3j9+jHV6s+rgUyb1BzrVLb+WVVlLlbsSJUJoUHoq31JYxa2jjiy26eMfosgT64qg5g/pS
7HtDojAsgU527VijP3I22NWPW3q0JXWoXH3NL6P0MJflIWvle7O2XKObvkbceTU6gn4Y3NSgyz+W
q/Zg5u1h2pQHDAknO7bP3dQ+ScQz7KndtUPyLmnJ9+AwTi1IE/ytLWjWlza+Z8XybGlmki2aEw3P
R/6hRBi7+9DmLUrnBI9SdRCgh3xieLDk6wMlgEnVPXseXBz1d2V9nelWLIRVvTE0L+KGFlu3G52j
7vTf8wjou2J8Eyrl0jpo4+5j477OWBqlRXvZ1OagaOJmkg6TVkXtdlaVY17GTwrRGtsqdoiQOeTR
+YaW5Jsm3aMwGxYPW3LoepByp6HlFoiTjKs0bz/6isxL9lapT0MT5FJYtKUPl2O0d7T3eOp0qC20
oF3vdRYehDAefxpthnX9yajnGHeb9lL9SOne1lMOT39U5SY2n5sUw/qnY/Gxn2FGuDpCYRM5sidX
H9sUOmOYGuyBRtt1Vl8y7vVXqxeuKGZvNS6S/cCE12Cx0A71/ARsP7uXmgclO+drpH5VqEIxcocZ
esTUeGJi2crIMY+pFQJRKMuweF5L32bcobSZ+ap1V2zhyFdPJJd/GVcXxcCh4uegxN04f6+sow6F
m0aw5djYEOIOtenlOz2SrADadwcqPCdkGaq0vDQE7ruYd9NNuwPEpzzKwXi9qmjYOxfom4kp1X5I
2tuYavdzFrsFiWbGUCyk7JAzsSvrg2UGG2FbBV0DDMk671wg/gGrauyklXoxChxvbNlSL2vx1Q5o
GO5j/TsdXVMLCp/3T5X5Ux9U5YCUfupKTxg+K3pPr+h+/JHoQwfprbylzX1lfdTdsU0aV8xvTfc0
L6U/VJ8Nz3l80cu96AMh2cE0M2Izx230OG8xIQPGRHUe3vrWCKVsR6u32wAvRGpKCPZt4E4q6pPA
DA6fnd8dd4F8ywhCQMJCfjR+zLE3rjc5mY2ao9X1g5wZdXPP6h/UIbzq0vBO0pCWrQ/q9u6Mu1k6
Fv1rO8heZf3UaeYVZoVEjYkRfQeUQL8WpOsF7zIhACuBjaJurpRcdcwspqZjj9d0vFf1w1wleFUo
BiM/YzHM0q8XEdE+JEAtMPZjbITzrfk+9Q35mahFtJb7Rh3Mz5i64823NUToigk0Ha3RCuxroapr
M62xXR9Gw4cA5kq26qql5eac1Oj6o91d+9xbgP1UW9IR5+TFLmVGd50BlbXZGFbjp8xKmSk1LVHD
s7rptoAy21628PEBGFN27TmZQh13l0LU+Lhs0fKCz1hJTw1dZdtNrvug4/goNtXfADi/Oy0+X4Ju
R+qkeal9N0jftjiwP81tL8Y5HZlHvduZnS9mH0X3sLAr8pHzEg8XF+09fdCLO5xfluyllu80z7a1
a7/l7YvYvjK5/E52nCnyUAxsTyw5K95zqsMdJMtQtoKWUglxoIVR7W4jTx/f0nNnJXhPvHq5t8o/
TUVO7X5uzqWzy898HzFvw0zaRHomTD7RQTaFaQbO+YY5pmMkjEkqcGe9FK8BSy1ScbzzaC4DCT+D
9ixLp3LmUBAk++vAVIE/Vyp5FSPlHYoEDuj8of6DoI3vsw717TS+pamLJjmOd1AMJvNo3kzGhYca
dqhc7ZLCVf8khjuhatn2zut8yp9i5YcshGkFdh7o6Aeb89DfJpjUt51xA/6G3IihPhZgA1I3fbkK
K9iF4saoca0etCwSuUuuHpZIWn4YLOTNGF1dgBtG4D/0y3uew6y56eaoLXZk/wbrVleOKqlG5wbJ
ZVH5RRUIGRnTnjqJkO94Ueb2smDKxcyK3fZPOrzaDFgWL07EbWe+oV3mFteDzs2TH2vxYmT8CSdk
YBmql0uFrW08xW/qQIr+YL2DT0kfiv4UZ0fRHLqaqdRdnTddj0b1jGNtK8DX5WGqcb3tJB+tG87c
2Ub1zDrw91IdGd+jImGd80gR8pNt84gsoZdH39huGR27b20+1hcrv1XrMCPJ5iX1QcA7rO+m+4YQ
RnWE4mDlR7nzCryA66E9luJFZWZ7JGigpJGi+p0c9sn+Sovgn9/2P+ufsd4r0h53Zdmh7H3MR2q1
t8RhcuOA/1rPH1L1QUuI83hq9sMvVw+tzpDtkSISkcPRAtxc3ngqlXqgxbtcJmTqcshsbGc93sny
nXKK6xvAaFen+6tlhlMZ2OrJWoL+5jqpJSuhqkcxISftTG9oPsw2KpgHqTdtJi+47Cr9nxLqxLCc
N+dcWDf9n2ujT7m4wEcQctuAhmiIBcfRBhgf8K4cu25vUqigCDfvcp6xEtKSi9iuJZgJ6aetdoSM
CBp5G04cXoiuLF1alglECbf8sBMKJVEy+3V6m5q8DWJk8tpv9bu6HNoZPzKqeHQk4cDm5ls0e5nW
0OGoIpR5lhS/7tziDlffoD+R4xlYrUGPUYjsPKqsygtfyp9s6WdM99v8px6exvFLH8+Ms8o7hBUs
e+cO2jovkg171Lpkbbg2d8US2ca7JPv99DHJp0L/0buwS3g2ve0pYTStMx87HGJ0r/2sUGyg0FVC
ssiJ/N3yu0wKrjhO82C59D+FuOk3vz/Mz/h6kxMD7DCcteJiFwdpPGulFtUIspu+ZOu/s+IdWhgv
iV/GPlzbCyEmEEP5+qgkbVitz2bzZMw/Wf+Uj29T+iihpa/FsShvNemtNX3RP2bJi5Aip3gX9g4i
FCfIj8oU5O2DxQgKU6Kyv/vbZv5GDleXF51QVXLAJePOrAFGp/RWppA2GqmgIGSHx+E78p3Di9G7
i/3jQGmOT6BgRLHTH6zVn4xIqgMinC6wSyPxivyrLzlra1+qtYNoD6iHhdeXqT1vOA3L7UgqbHXC
zIhG0+cRVpzPxtqZ6bmTb+pANthQB4s6u/WzvAFNOanlk8ZkrDyQ3TS7N/MKzKx3eX8kY8mv8yVY
mey/Nn9YMbSH2rJP1nsxPUPNdXWKG6t6088PxH/9XIXSS1ZJ+OsKz9M8YFMGp+HxbbYJOrCdAI0k
/RAr5ULHvDk6WxA7rm7eGM3zdBI2e6gzxhkG1XubbepK1SBr9l3nDaQhk3x29VvntbV4osv8hI6d
LXh9KRneuRGE2M2LDtd53k3j/cYGN7+N9dCx0M1w8pSkHnNttnkCJA1bjoBNd84s/83mYMwCdJdK
528Pgunkc2CZdROXAbxnnEqEuU17x45ZE7Ci3BGNoMPIzxwn+2oVbPOxSb5aMvCNfBTDdQYwGoa/
fj9Mkfbd8QshwpRnzpeCcvOqZKdMZ5pUCK4BDzINVKM0CMOW8SfZYyNqnPTiZhwjkfIQu4X0eF1x
l++j+ROP3ijCpT1VH3N/qPvHguXbvNxN1KYcP8tZbJ9sI1i68NoSQpkMEI6qUY2bvEmJ6mFnjbw3
iZt9tMljX9yWyx3lqFrbqdPKz7+uth1BAnfWu35ERl5jBkzw3pj7uguYz2ltHrdIN4/S8JrmF0OE
18pVljOxOQiA9b1BU5pdfRbLnc4Mdi2Y6t8CiWRF4qxsac4BXq9GvC/qGIrse16DNT5pw65TgxEE
i8FE91VNjER+Tnpc9av35XnbqJdBTA1zI6R4pe/Sl5aWda7EEjnVD5L0UgBwn3bcOXmJnBF5WzuE
HXfUbL3E9NEtbImvOvd6c5buWAh1tIaCEmRb1B2yiozle/JQYnvtpx2SvlXa5+rRnjwj9biFlvYI
sSl5x4KzR0o+UgrVmucMqx4beIeg4rErlGO5xPupe+oP6gx6oN3beBgZJ9xU5Ta/J/iHtNXtknMb
M6NSIeqlWy0lEB2fgLyzowmwFhGf0/rL6kSiuDMdX8iCL9ugR4EZLjnk/cO1Dnxt/HI7wze7qI4j
2HSzPYLrvn6mmhYp+Me2Z6jh8hwn/pLugN5lX9NIxBqbvXrfJ7eFSQRwr/FogZJSQyLghXFf5Th5
PZoLWfNSqjOOUxEoY1Dq+z7zY/6O0p2sfS0epw/9DuQeQdY+cycZb8m+L441lVfCfZ7JcjbbIVyu
LUqWrjlDoqIjytMIzlM6xVxHTb+FZpUw2Z626pUiqDN9b3LktM+z7qmSr9a+mV3fSz5QBgPIPGW9
v3aeWnqx8jyzq6JYtxJkLb8lRyGu8rz20bwdS3Ko6HtBpz+M1Nms2HYRCsUMQt36ZlDEozrPMPNn
mN7FtkvbO8i7Pa9d/Ifmw8wIhh+jCphYJBbUemBX0XV7m55mFnzIpTi7QcQFnbzUgxRYUMx6qx9d
mYl0LB8VSmD2eGRDpZD5zQjPqLv5hcdnaULYVzc2XEXxOtU7bFd8YioOFvmkkqJSNL93k7u1kBJc
kpywa2BOfknxY0Zykuq7m/+pYS9+YVlmbBrzCPIFA6rR3U7NUZr9JX8G8SFP0UR3woMuAjxuXeFz
OpAgPGOvNe+J5lrsBu/pBAG/xejVQp6q/bbb6zyDVjCr59WILBZoCd9CyCYUiltrfJvLZVW+8pai
U2OxRcAPzugL9NrLhtzbqOheWSlTXvmC8mYjziq79569YYLVqlZ5fEt3QehLzb16RDu20xoWj+oK
2srqwk0agkoXJ0Usn3oHvXFc7mb+uy1vpd9m7UdyPfLpoNXu9N44OLn1yRnO7ME+U3cGTJHIyKen
zBZWoFqyGRr1SCgaiDTwDdAZoNEgne8zjMfRKjpxqZOCXcFE6LthEX5NAItKLs+Y5NZDNQj+lcPx
STWyRSkkXT503ZzeboZIzn2sszXTc33d+Ouzqt9rcP+oCol4Dg1D5Ad9rveGPFGqTzDwrfaJIPBO
Tcq7YWimqFZM9ajLVOxjmDQM6NKjUbV+7Uye0GvJH2YZKuCKHboN8TVAQHFOnQGgTa/tJ4v3Bdvg
YSmzB8lSAZ91fq4xHahU8/uS57LL//Kb0uxHab5PTCRekxoCoXoslXy4KTfzTHjzbdT0J9H3h0pD
J1079+NGkTLfWPeKeZ+a9jGTrZ9Bu64m0LyFZbpAR7Novhs06WtMpj+Z1DJcJRklekc+OIAcfSWG
Tbks3dfodEVYOoghOyc5W/3Yv1hOW7zqrVndYCrv/Hmq7JBImbj0JRNRJ2J2XfMKJo4ffEoBSLhm
Ns9nbWgkUtVjOz7ama5c5wmOD/1ylXEu2H1diK8aQmtyMyfbbB1KzSTuTJqini4LWAHqydTtGZhU
nLHUO2dVecDBucQR1JFkPNaS3ChPtJgVo+YVOnnwu7xb2Z/Ec74mxFbs6ZMjgpFJX1KA2NDEkh86
i4S2Bze7Q53XSaXjgdHXP6dCqOxTsD3WviMpxmdtadJ4TOQ6y0K4jVRWJ8toOCTZsv5myKbiNYPL
uuxwJlagqTFEgXcwKvon9drI5T9dUQnOU7otYb8k5/V86E1VGgNULfz3tQWPcp4T9I08jNdxtFJm
il0ofxuFmWUaG45C4tmOMof7xJortij2Z4tmHK7h1OIIcWvTy2Bc0U6U/lgPgFW9TZPr6149bmb1
TsNVNz+nVVWy27KcpXTOXbFM8R6X46bCoVvji92mavZJmG4pOLObLUAbHNeCSUM7yNxfLqPe0Bxf
pejgU9CYS1A4Wn1dhsQx3wSTVJNTZEkbmS48arKLVrYUN4qtVPZW7FRSEpQg9dhPSVpppG8K9JXl
Mmdq3L0klh4XHXsjzCR2UMV99113uRJHKbRQ0vzZMLcI4af+C6Jcv6AS17OfSRETNr2ME0J6e9aK
l2yRIRyWCJ7FXgMIKqBBSLZTU2zUhqn/VrZUm/bxoMTat6XmhuRjAZbMsJHTRkQJ/u5wWDQL19uU
6aM3q/pse7A5rZkVd2dlob5IojkCQdFx50xSbew7U2l2AOETuGREkELLHuhqNGdWYTJaGDm0exAW
GIYzh4LCyhMN8J4U4wbsv5liqK/cIOrUJO39QudJCCo4BGm0DfNaHZ1hU8WjsViOHkKXAp+jANrM
QjMT8TviGM3y29WI3215VL7b2WDmL7NKXcKi7DmDbxSYFxGWGIGqeZBb9VxVvX3QBubvZa1VD3Jq
dhjLzBHYa4EwBmpbzBwFlMOQeZs0WazzYmh7QWPGMU0j88wCXoDTaIKpht1AMT17bSst+Wy0tVhc
R46z2puSwlS/58oe2o8G9lULG9KsYxBBA22yMjy3IXAmiJr3zijW4gtGCMtrkKKM6YA5pY+6Yqim
wCDJl17kme4VnWZkuzIrUsMv2xkh6JjMGQc3Zdu+9OtYTMfKXKiomku/rFHNB+qDmgewvhu1ahPc
2jFP/GobSzoWCvI8rTJQvk34M4iHFwpbkDFWigGmSAOd0UgKCi0dqMslTNvM/AKl0etu2c846+da
jlMqrDXjojZY06uMWrPxm0LEB3OpNfabXYeUN0mNkg/U1WRIOLgb4CRP3e2SrsqJE65Z97taa8Zg
aTcKu0bZ8lzjmZjnqC/XFQhkp2yNV0zZqkXd5lDHUxhAtLtC70Wys1TQHz4Ij+zRkEBKcHY+UVWW
xq5qmXV0o3SzXjaEF8tlJ3kMW83qq315PfJunOy1kDjDprhO6/mjisp7jAYlP6h1Ou21sRm3Xb7Q
ifHcba1KSahfC070rWF9rCbFN/NcundEDHZFpNuJNqoh/rEhoJV+uWiaEllJnsqesUDp81d9UqCF
VUztO73SR/Xe7Jequjdqe2lb3yyMrQUXvK2G9JagQVr+9AmzwXnINUCbLodrvE95aRozZ4uO+blA
j11uSPq11814sg0KFp6RZWytd3ZLr5tuLWxFDX7KvIPp05aog6RsfIdT0hgXs9XAeBkl2s0AipAx
vVrJ2GfHKenzLuwdLa55crcZwvUII9YvTCEe1Sm3KJdwO01X1QfWCFvjlEzWRVyzoy4XKVkCWXXw
5sbqMk7XMT3+GQZE4zt85qsCYKueaq8DQg0MNJYLB6/IwmEEhG8cQ3zJEEJamHurWwwDOGNJUYs1
ENjlqTdpsaXtNHum6IplXVSU3xxN2dVmKy+7ZIg1m2p4Od/nid7nh1XLkixYamurQ9o/FHj7dsmw
uGpoaFxJrDTZVuNcJusRNrRhUw8rr30aa0KD5Dfs2CtmuV35OUoWIxodCrMqmugb0urXh5igNVig
tkyGDxvC0fTdwc6xdpVw4MnS+FfF688MkYRdJS6lvLqvjXiRt7CUMlvf1+3G/ISdFDjqVzcXlKOr
Um2txDfyTiQthzSp3b9VRjutNF3QATS/p9CQvpPclLd7AUaWkx8YR4CHh6Gz/EWrhsFzgBzLz7rQ
xHKfIOKeOciyNRHWVcdReGupo/PGwSQaWSOhgUkgkpJKivEFlGe37GJUH33Sj4K9Uamt4aDopqD3
YernVzODWSuPCyU6R84d/E08ZjLnj0VTPcy203ByJOd0NGFDONZVtqwokvsmCSvSw8RG+AtS37QA
IHpOonHwpcxaAdCptc0qGA2r+Ww2MJtuOWPy5gQChTGYuXVakQkbA1vIoXPy/ZzOUx/p8UY1elhb
Ifyq0vrhqKn2Wl2GFtHUvtAwEmOj4r2/qWyxYspLIZB7JoRfx6vXfLJ9BDqiCHgaOawDmCOlAU1F
9nZIe3l2AmlJR1pGnY1Dlyktl+mG7tjKgN2UAlmjeR+9tzwMS0dJraXsA/CsMc+tVIt2N9t1Kz00
W67bnl3Ntk1jgwLulV2Fo4xs1M3uoMYzTz5Nlpa32lPKoZSopKcRvzqfQZ6c8bPqpToJt4J6LoC8
jlN3eev9RKj0d8SDuC4AGPPOWddpyZ9eGeOZtZBFY7Af53mF6lAZpQogUmrVwHaMOQs7p+6T8QYk
8wjGSK5yOZmDPlsGRQ36BO7ftyVvktHfO+sWL8oNGV4wV9OGgteX4EEk50xNZs5A/qIomqKR46d6
WGybg+HZVHhiEnl4GIdq0S49OMQmkGGBcBSXJ4K9nG2amMdsJAtTwJqkdC65Xsz2i7r11r1oDOlk
lbHesWZYFXELS6dpvhqndToOVslX+qSl3ELjDb40GE6p3a4Ni6kkTOrOsIJxaPQ8GBdJY7Mo6/Lk
CzRh+h4t3tofkgS4BEDvaY2PK64Ih6ZzAOwFZYU1LvZKvi5oVJgE+mhrRKycGzkfpPNoLROAKl2T
Guxoin5pErv5XtmTrTQX6H+EOj9sqzC8NBvo+laperDwCovRkI0dWSol98Y2SazdKOrx0SnqWaH7
JWuHP2nOWjKs4R5xBp7HrRmMSZqy0UwXSX+dGWGQl+O5r2/ZbVldtI0yAoA66XhsDPx18I4k3AX7
2jY6c1euCiXh0cyGil2epd2tklZ1Rxw5nPsuW8NySeJr1o+ZXZhIDOwhpx1otnSAHiCpW99hravt
RznnJBWV4AKQTrU6ClgAjaElZ5XeeI5gOU0ZTu++ZqsRHDf3gja0rDfUbi+DsWcTwwva+cDR8pEv
vTfeEPjpaqTOkmG/q2XRaPS+rXlFWXjoiyGiUVp2fOT1S8NyQCmqA0soJ9s5pQCuTk+MyNtgLTMs
00terMYnq38+umSgdDtuvH5szfO8qFaUBmuhA5Ie9XJhARsPUjZE4LTQjXs5wjjK+9uWdl9N0Yvy
faHrprv0SbONiduKOhsegfi2lKPZI5jS6zhJw/Sg2Rq/xsu7WZqeIH82VBWVThspdyJPMvd2qlSx
N1UxgvfcQS4A2dShtCiEU2/nVVLlMayLEdhHna1iuqw9tu8HHrymjWQAzvmjXFtiYXsRp2rj9wbk
K+wYIKluZVVe2Pn8R8OyLM6vpwrXAX0N+MxrvLfX1gbhzY9GtqSv6v1/MMfHXUcZwuWhbh3O4E1e
WojWBU4DvUTZl2WNObkZY6vk/33/9l/ttv+zEZZOWAhlJkOsohq/G2GzWRvnHJ60O73aEVXw3kuC
a1YwU93sUfXzkDLJ/88lQTVZYJnUq57lf/begrgkuHtNaRV0GocmYM5I8uJw82CM3HNi8fNPYfjf
DfeAfu0rG+q/Lvib9MOAyk6l4YL0lCa5BRD1H01vv9Mkf10CxZuB1AkG7G9kgqIovWZeGwKFZVHL
10nzUZuuinFlUZNJD2SeRoBqmOhPuLgTqoyV2r2NRplv4d/f3t/N/+AtdDxpDpwNB4KS8atdfaAn
pignlvkbfVdSvL61g8k2bbU18HbGP1Jrft/bvy5nQvQwdfShILj+55e5NjIv+/Vy9GdeCxDE0zy6
86OJ4jUXjFafAnz4T0mN//WqFuJsRFAGnIpf7duAVfNpWGquSpF6Vo6x+f33d/HfOC1/fa5/ucL1
Nv9Lg3jPAtKY5UZ3FwPdTfOpyCnpOzDpbgIccCtLRlYxfnRxekrU/mbrtb0m7Qc6iuf/0qj/37v1
rz3///aO/vfD9ZuUMRZb70DHh1ODFrF+p1vfNSLnAEMiMi9//7l/x7evbHZkP1coumGCS/n1bgp0
zlXLmIkCIKobHHtKcXLSKkJLsp/b+KDa/8Qg+51d+j9XZDbDKinLlvYruzQ3i5BYJgOPKgY8GYAd
ZVSWQas9m1v7D+/G/zba8fH++2K/wkv0wsMeVLgYZ0WokdWFzEFMK8Pot7RpcooVWv7f39DfT+rv
j/frhm46DbrUqOjeaaabaqDvc/5/Dcsh7KXR3iAZY1+/MuXXHczEenVzCtqFcZXttTwvb5i0u38I
VP7+nq5XAd6DlFPWyS38nijmRVvGohohtWwKwtWPTH5N1Zz9IolKzqv//q79TsH8vtivt0+tFQoQ
DhebaT3IqF0n1DxnDob//jL/Rkz7fZ1ft24YbMouK9eZVMnrVdrDZYo1s7GvaFzhLEI2L1D3onSY
/+lJ/KdP+PtJbGpltTgnQAARSGfK9Z7wr9wpmmvsB8VLPA6EkZf8w9z7b9ACPrCKx46ZENqf+W9u
8LhqunZsaRy5Qu+uV6XVY9vRX5x2yO10H2bD9T2IH69CetU39f2192z/T2/F9fv71xHt95/x6/vV
rBwucT7HHOP3RM4rO/6WrUGO/pO08+qRG1my8C8iQG9ei+Xbt9RyL4RGhp5F7379ftn3YlXFIoqr
WWBmXjRQVCYjIyMjTpyjZ7Gy9j3F2i186JnthufQpnVC0mHDrXsZzmUeh4aUsO5qo30xAwa3Vta2
IO+A+52moLGJzC0ZD+ia24anp0ZcI6qm6raMUJPFBXlpl2pUWPJ/gOyx0w994n2U2/KXBf8wQsmV
9nbb2NVo8Ls1Bqt0y3b4usZklSkJgVdWsr6K7u2NuQshYQg33s/2OGyDfenKd8vzXNP4NjUp/vzs
npR0uwv8EJNe1bslxUg1V9zby5o1YTOjZdi0gmxjckgHR8+NJBp1+GWADY2mDvTw9OG2jem9937d
n2VNk52D1F+PpbyGzJ0jQtadOMdOTbdxS1OfhK93vS57hQV+YWnTc/Bu9izLmCythZ9cs0Uew1g1
2M/nov7qGEwn2Quao9o0hXg3hEvgjOTcbOPlZ6ryENLchjTNT9fdJn1UqUM8pHfWB2/HIM2x/Agu
iVbomiL3QXqoCzevVil1Jzf4PqwpNHvKut8wWL7O3KVc7l2y8DwY8NsQnHcUGQlFQX44+W1xwvu3
lDxtlf7WftjH4Zv52/pSbRDI2wy/gh/Kno7bpv8NIjJ5BW6eP1KG2QATJrMMNt5mWDiy01DBz7Fk
LjhOkcGw6XSYuh6HPqhbcNxZVf7jobjVoOwIxFVf4Au4unymhiZXwAk2a8WKMVQXzO/H0fGkOU9R
pn2wg/IuNZ09jV/gT4VjrmzFXrI+c6ouljmJTL5oI54YRF4Nx24DNdAORJD/C6K3lSDNAb3lrK2P
tw/ZbZOUCi+d0OOVROcIk6X6HBqfK2lcuN6uo63KowflSkfTIIGZRvkhNHVP4sUAVyaVRZAJLdOZ
qDoxWgnjG4M1t9dz7SkqhKSEdZ3nswGXxeV6Rj9QIpuRTEjm5T3iHXujjlYGtfG/N8PhsJDZpubD
GPSlmbQseTHSZQVZs7PSauup/8hBsL5tZObBI2oAQnEG90cVerIYHpRB46itsRpLRqpAG3xtzOqu
oHsppWOGop+arBVGn5xW/Rx2DtX+5Md4Cp/zMPp9cvrvt3/OdWC8/DXq5ZrrWo9jzWbEogcHGVs9
GtvVVm0Z8GD467apq2Fokxz1fOWT2N+HhllSy2N/wZ7thAS04OREIsPV16dD9F1z07W/XdKdvj4M
qmnSdGX8GI3VK0bMIpaypjByVtjGPjMk5UdLtZeoBma2EXQJuZ5JZYeMb/JRGUim21pzIOLYuFNb
iwEBwP998CQNSzQ/c6ZUG4FerFAHnmY6eo+Ee2kAuBR6RFXWu9rpR93eK+Hz7c91fcZJp1CzVilz
cJddnQZkEY3EN+A6YV6orSlZeYpKa7QBTh+SMI8pCOXbJhWxTZc3FDYdVMItha+lTjOQ2qDB7rca
NvUvg/Qptz9FGQAr6b7XNjZN9CHweXydtlr39bblayfRSNep5Si6ovG+m3y/yERZJ4t1tDg9GrKM
xGUr1ZD6hfWpM3v6nhaIChl0KFN2Vkuq9VPlDPpqjTbvY3aA7IARXH9vbEsgLyv7oO2Mo/2FVnVz
b7jDQb8rntN1vvOgiv25wPQsotlkr6GRkPEWSIL4z+Q0lpHcdaPKb+lzBlrUjMnFBlgsvfQTwnGA
yrsm2ndWwcinb/4tIR9+hWM59LHQp3AouVyGncr30cG1C9J1xjal+rtXf7j9Qa+oLN4tCFllCxU4
kL3iTjnLl/vayFMG5XQBOoYogAlsNXDBCbuCGJQJsWJdfCnKtbzVYHpepj54LwZMt5d48L/2xTE+
s9+FWharMSvUGrpfLq2B7GBtBfV5FmzjxFV/ODuw9Jtw7RyKhVf9nHECkZBcg8ubl9jkJqtRRLTN
ICHnoLtYrsJ9sg629Z3d7fq7+IH5iLXiMgzwQZL2DCrd3vnry5q7TXkXcFNRBJjeb3RC0XuIDHWl
DbCuPFnNm73EM3wdAgl7wPl4q7xzlU+W1yVVbsVgA1aZDkzXwYVNdLvKY61HC7f1rCWYK1RB+mNe
CRHUTRQUiowloQgVOfkBGBKMGd8KU1vgTp7JCzSxbTC8vpMLyROHVS0vb0t/ZN8+yG6/BswVrQM4
o5nBgjlgBWXAeokxaeZTQdWsQjys8GymonXpowXnsm9bLnrZZ9hTkfYh7+Zk6Vk5s4cXVtRLK3ZH
mm3mWAFA8dWSh23BVFNrJmuHlthf+96FqUlMg2ikT20fUwYScm2D8KP6XZXS3W0r15ETJBunijTa
4XhNi+Lwkeip5KQqk3zHAYFw+b6L+4PR83qLnrT8YSj/fguFRW58aFRsg/fM5RZS/FbjdExU7mJ4
qU3robSinT6+AphYcPgr2hiTqjSJvaEgS69qV4WUTI2RCCUJpXIbfEwYF/jivTlP9aFyT67SPNtr
hju3gwR+eUUb6bHeLVVyrq/iix9gTR4vCYqAoiUHwmHUdgnk8DLMJbc/4EyecWljsp8qWnByIhZZ
bVqAtVtBiU2vyNrRpN4ssoZd1zwQx4NRyXQ42RQFJ+GqpNAbmgpjfXH62yyfiR1unL0BAl0rgIJo
oi4t7/rEiS9o88K3DeRdpi/rTJIrG6QTOGVYTACl7StIIOSOxCa8y+D0CEVS92ia2S/LeLESRoWb
8KMFEUELZrNxlIXzctUNwKcI1zQh4QKiuDQtPAAiaqt6BAuIUiJKkC5iV8HWcUV5wQSeD1HBIv//
3BZo6DtQhiW6WVMFGXynhQpOTNlap39GSk1+U/5E4m4luvEL3nQdRvmqAAbQJdVIHt9v4/Or3mmr
ITbAa3pv+hHWLMml4LlRn6QHxOS/9juKOcVq8Y5fsjqpaiDOLTWKhVV1169pue4NqAZ4Sw3Pxk7U
tfXPETO4i03l6421eYojpMo9BUX+NK+qjKTLKx+z+s48Ou1KZt6Eadqndl9u+g1g2Bpm6mAl3y9/
0+u4e2la/LSzfU4yG8HVDro4fVcflL15ENVWtOSXsidxS1ymbrYMFSwdZhMRIsOe3MQQIiqhogjf
2fl7MvNo7bjmE6ZcN3tYCndzizo3NlkUFBd6RpXsv4u6C3f1xtzK+yUzM/mwWBRu6lD7g795EvKQ
HPGroMXO4I7b7F79nX89vQRbcw1j+breNaB8DrULgAX+2M3tAzK/xD+mJwlARSMr7WDRet/P+Bju
ui1sOVvrcNvM9cVxucLJ5d+YkFtkOmZsKHva011cLSlLz+RolybETzjzwLyMO4YLMNFutW3gDm/k
9+aBS3Kjufa2fej+UZfS6ZkL+dLmxBsZb0i0ZsBmsVG27XPM0N5wEAEG0L6rrpPHhI5D/KF/o8dV
Pacflvi3Z7dVo1utUarVzGmtr8+7NIxGsWZGLwblOe5/3/5u14GMBZ4ZmGxqYlVKH4sF9pX0UvYZ
cnnwxQDsv21m/uOd2ZlspJlpQReZ2Ik/9WvmDHf+EYIENpEeoKtvGbpdCCRLOzc52lFcMiT4vjCN
HJ7WN7ORC2u6Lihc7t3kHV1kaVeNGmsSoUp+CF+MEnouJhRW/3HKaCN99RiSrdzOWlE0vW1+9mCf
7ejkCjJPPnA1D+vNkDEhENyn2SeVJ9mJ2UhFe9FqvPXbbZMze2ob6IWapkA0XcOogE5rStCPK8d6
COH0UBmSuW1hxh0vLEy+WtwjJwE6k/m92G/XCTj9bRnp9l2mduZCkUL8VZOLBqUtSjA0LKl7Td9f
ClR6siVVyIPqDATaCIAXDzVTBa2ydG3Pbdu5pUkITsqxi5DoZRY4/xlrHxx7oVg40xHlIXS2lGnw
7UiR7AAD5Vr64O+zNaoE8iHapm6x7taMu/UrSK7NBf+f30DCEt+EyDStcxiD7UHwyQZ6xU81oa4D
yWKj/VLCfMEpZjzdNhU6KXSqdJY5iR0C3sBEkCBZ6k3mnLW3XvZeLIZMmao23tSmpXwX1GuzSz/e
9kZNfJkrH1Es20J0AZm+6dNP9vQGFHuOw8MhyHyNg+7H8NYesoNQ16GRyE0AcuqBQsG2W2uf7Dt1
L+30p+wu+MQDQ0hrvVpr+W4pnM5EHttCYkrVKXxzGic7kozhYMImPq66KJb2MmqyH1J4wn4MRp09
BQEQUyhZstG9vR1zHxyyVpmuk5CunNZpfQpqwDoD7grHrF8cRSoex6prH3IhXAzPNGO6tw2KEDbd
fhifNZ23FF42zQXb2sk7X4ZvNDQc2DQYfHUgErIYrTC3oI0fmcvY3rY4t7E823h6yzxe0PC6zDF8
U+4DX8an02gAmj4G1l3dy/Vjleny70DTu/tSpV/8L4zSkWKFDvWF6SXfphq9UbMZV0oLLRVsiKV+
18DuozP5GVP+um1tNlrYZ+ZEuDrLoyAZk+T2hDnBGT+uTbdX3/XRYIAQ5djoW/IWPCwFi7nAbrOz
tobGgwO4/NIo44pGoTA+Be9BB5lfYa38rml3egtRwO31zXrpmSXx52fLq0dD7XIVS4IKKlf7zUhP
r0m+Jd3LbUPvWfvUPVFxBfxG+HOuSH5RojfyJiE62A/Fp3BfbOLHU0hjLdo6G9FLkI4ONY3Q1RiN
eq9zL4EK5i6W8x8w+ZIluPnQFOEpgjTOt/dhZy5s5kwxmwLl2Ron303XOs5fignrA2wc2pf4FYIy
V9rAxKivIVDe1C+8eDflYiVq1k3PLU++Izpmgfe+uwIkAdx2296pX+vVCoocnmjSmrHIpZRqzknP
TU4SuiAem5OUs9gESgEJJrka8faw/3nbbxZXNsncnFzzx6TATIeyAXQ5bnwEsyJtWtdeeatonx/z
h0VA+twlKpQAaO7RF6DFfnks4ozpp0SsrVSLrw1Vbd+qPhVW+oO5vK0H33Fip9CWLrG0z4VwRzTc
OfMafcVJauI3gMM74aJ5IG3801sbRi9G9ilK1TsfZHy4JHh7hf0zKQqfG5yciTwbx7QZMNhuC1AE
gWseTdt1fhgA4YJ1sW6+eE/O79qkgNp9kV7Sn7QXFvGwczHo/EdMTo0WjkMd9/yIYDD2Zh2sg+EA
e1dhLfQtZj/q2e5Ozkjrg6joxGIppd5n23TXCAnTxbfU3OuNTWUymxoq8Pdp/aIdo7BKsnc7CkRt
mwJ4duwy5rLTvhtvHhR57t+OM/znO/4xqV76a9iUuTdI0EQ6OuyPwz6K1YVrd/4cnq1q4ptKn9a2
VrEqcRFqwab82D5rd/TqVgkkyTAHwULr5rslWOjibk5clKFTSEnFvSGQ7vLJTT44r/6OMbtt/hjd
BRuoworT+nbQUedd5c9+TlzSb4ywjEqM6rsBdirHrV71TQuv4C8D/gLasnC0nVb1I3yPoqAi2rKJ
O+zyB/NOvZdeio/9Nxgalj6BWOrVFXr2CSYOrFaD51AgFr+qeBQN8Hcfrj/lj9onqAPQeFlCQ88f
zT/7MInx9OKiPrbwq0b6nFkPqtXex027icJyYcdnCu8iEv2xNAnzzcAUcyc82Hswj/FdeHQ26kF7
Ub+Uq9pNHiil3v7EytInnoR42+xOWsJgF0qF3jd4lnfxfjyAyoVibwMb6732cLpXfktHKKD8tfPz
tvVZ4zRrDUWn0knp9vK8AvCAxSXFeNuegm2mGeqekcOPfje+hm35T+cwCVZVT0VQL8RAVRzTKx8S
zwNwn5QmpriVQOspPALfIghCQuHmT8ETLJB7eBMgKUq/BI/yOl5LayaDYHzaA4B6Mj5C2rdUcJpB
OvK9z37H5HuPyCuoqsXv0HcQfyJkRaNnCxfELlhY8dwj5dzQ5DtD+6A2sYyhMejgnvHH174BExQr
KBWNsrRXiyV1kPlQ+Wdt5qQviCx5E6Rij9svp+/1z2QNf4RbboxvytE4RnfxNnmQl7CbIsLf+K5X
bzFbzZpQxWbJW1tI1/sb81BtpV2y6fba4bb7zp/WsxVO7ptRPak2KZDo6PjUgkhzT65+gBq2W3sr
4y1czBHmLaIRIpq9IOSsyfVjjqnXhQkWYbdaiymFwj09pGD1hVpv/rZUM5jpu5LJ8/ail81k3hVu
vo210LTyZGQqQtnmz9oeAjD5aTyaW8oUw1L0m4nsDpBnggH1NetqVnCIKrB/MNZwKvu1d4TZQQQi
ye0RR+w+pvBeHv9adpycgUq5zGgiCBW4oiYxKG+UKq5FvaDdxq/K6p8eLbkeQciNQW+FsYeF22vm
uXBhbuIyBkPRWZpRD8nT8sXxu33j/RqlJbFbZeYcXJiZ+IkOmjhAd4AHbaOsUg9eURMhkNNDb29l
+THov1rWlwQtBQXTsbMkNTlzX4ruAzPvhFbnqsrnBVXCxDReoyBkkiGzZBSlaypAVqDMXDiDsysV
0yu0JAyFlv3lHZKfYsXKhL6MuqO4s1H21ia9hyWYbMRfzD1mv94fY1OoQ6VEXM8EzxVHxWPjqBZE
FYB7w/h6e1mzJ+HM0MQrVbULLbDNhOsq2qANASnUwmFbWsrEEce2tLoqxgIMTRCAdBA8343+h//f
MiZu2Pn6kMHTNKw66MZNBT7whRA8V09hdkdc4uzWNS7RCZOT5icsI/ytIuHhb6DDTeL7QXo2fxv7
dAcJAKmTtU54z0H+PLiRepRPaIsnx2Z/e7HvNbfJ5XPxWyaX+dDrgWGILbWAgqnrHD7etd6t2y1E
bUcLBGmUP+nGVshAix82/j4hxoKMldv+rj/5jLEjFQHT6WPyvWlJ9+Lt8kjJ/Ff/s12T02K2gz+U
4oMEBcooFJkq+p+MKi+cynn3/V8z+uTqh9srRt2PnSig+w9Ov5zh++29njVgkTLSGKc28Z57nBXs
AtUCl5yGIzwvDB6Hafg56E8LycRsFDuzMXlnCI6/KI+xMSjdPVxjm1pJ36l8a3upaL1kavLAsE5Q
kNkVpiQj/WyajOKl8c63f3tl9+P/t3ETH42aYkhsFUtwyj2cwvix7peSWvFXXB2Ds32b+Bgc9YPZ
FJjoaAvrcrWp4Q0y4mrbwqJYqJC1KQsnb+51DCLSUSFI4eJhCvfyErATq4Y1DLc2UI1Y9WBNUje7
U5/MlXGE4+nFel5CYs5ltxcmJ94BWLnXeaoN5A0q8y3bZMu49Mp8Sh5VYC7yWnsLNotVgDk/OV/n
xE+y2mlDWRhlmOATQDgv3gMVpmdHwfilSV0mNiEXYCxjEasxV9S9WO/Ecdo6aUqnFevVN+Uh27b7
8B5um0chjJc/5p9AxZMwRW/l4oyBCBZTfzpf9MSfeMSFqZJgOQ7Tb4zKQYAdQRlH+3VzqhL4f8pf
EHl/kUy6auO/6F8JXKVpQGGng86a3GBaFTpwE2Lcr0q3oc0bjsg9SU/SUmdgNtU+tyRC3llIsxQo
e+wQGjgDUZ6gye7LEQi8fy/D5tshCg7BNzzorTKuU8VaOkBz98K58ckBGgskx1Ib4168ko2t/rt4
RQhrn31Wf6j+LvuubGDZ+ReTPkD9zjZ3coaCMesGRxzbPhQ0xS8tvMC3w93cg8nBArwNjuEYfMfL
XbV75DdCHxOm2n2TTvVWq9KDKcOfn9BurfU1BDLHPLZ3URh/SCLWCFGWC6HD3w9QsFYDtKHDfIOI
U5c/JLPLDoo32NNH3/iahe1hlKO3f7NYEH5UVMi6cddLG5wTWW50Fgtr86a/bw8Cks77l4a+9Und
LwX6eZc9szeJCeaoVsz+YC86NN/zLUTagHPGT5AfL46Lz8yivcNCHR36DR6+075uqsFQ5FjYEm/D
5vX00j7Fmwg4HEICa+WT8pB8y9+WAu5svLUYY/yv0YmD9nIwgsTAaB+fkGRI1kX25Pn/2N0SJFXs
1FWMOzM0+XIwaHlR6ZMwQcN5VEFpemG3HvNjpH5M1cw1hgXOitkHIijb/13Z5NM5sV0ySYZByco+
lhDpDvDLO8pxREfFSHYlTFpO871QBriZnb1TPS246lwCd25/chzSUg4TVXzO/omEnF5d+IKm6DNZ
sRvto022W0LFzV/Yf1Y85YoJoprJo+jdgbwdMidv/stKcuvV14zpaXubPSwO1syfDxuWViZEGOM2
JsEn1yU7gc5peAd7nY6i/yEan/p+eTJkrpLIiKGONaqpokJ0efYtOPZa9DUhXt7BLs/1XG2Lg7AU
/6uQemZp8nIsSsXx4dxBeuwBdQRt2+ziN1SEXOvFfz49/7uu7sXSJnewVDBkOIgvp++6je5GX0RN
CEWNVf4oMq0YIVz1dcE/Zw/k2SInt3Fn66Ec5dgMh5XVrPJDvvU39s/62B+9+96FvXAjaEAGgqq5
FMZno86Z7YnbKHJtFKn4lDKvwZ8Bo/w7be+tu6/Bo/kFhnQer5v6Md4uVvvERl5FoTPDk3DHcr26
CjFci5erm6GUyLxvz0ST4ba/qs/B7vYui6h2y94k6g21XjuBWGgDNKCxPmcpLE5Wuirh90zbJcSb
OAG3rE1CXhZoCqAnrEWH9DXdeIcfzTp5hU1mcUxryXkmwQ20TGAkGZaq8lVParjSkYuyik2kD7sO
pvbOiw+3d3I+utkgraBYEzMkk+OfKScnSgwSOBndCX2DoOY9EW6jMq6Cxgc+E66MT9DJfe2W8M6z
pqEUYPoXYCQTd5OvmMRj1kJQgkrGGgVRpo14um64wRhaLHQGZ6jE1SdIE5z97TXP7bLOW4/XP9PT
THddRjzgfQoyARDv2yX3JnoZWmaseyd47EGdhGhymN7CBK44eFMPsiB4YgRXZVhnCu2zpTjpo9Yg
v6qzDHmylD76KioaJiYb1bLXt9c3d0XC6wKzFLXw6xmy1G8VJ4dudjWqEgobvncXxCjV3DYymyDb
GtRfVGoZ+5mCrDy1SkIz5OvJR1RLkdqAF+cdZG38bg7e5+X+7dwmguhi1MfQNcYnJ58NbYzGylUU
AuzC2+gjaU6CdGO4ROwyF0Q5CeImhNaMfPjSO9qgUiVkNzntDpLp+sfW/jjEFZTFC5nU3HJAGWqM
iikg5KYPjEpKdN90YK/NM7TRDTs9pHn+QRuWkvvr9dCIkZkk5DXD1Om08wP8LocMFjuRZyKk1uQf
vcxvn3ut079bp2y74BbXwRJz8DDQi5bBb0xxm4PnMbHoIUoK/bkLTm2nPTovgu8h2Pw93wOmoA+j
XcDYHQwbl19K8bVYgQsUU4G8HxINbUPpn9vLuT5Kjko1Esyxrav43eRGrU5G6/UjkrtBOR6CYTzW
ZbsQjWa+DyZwbNhCTRPU1OUqVAYuzLaFgcBTqTj7FgzVMhpAlQnNNczUifv3KzJF45yhasA101AU
odyR2ika7WHRHOzOfIZLs16IDdfXM1AEAhAdeodVTY9QGad11kD6A//SP3L7Eifo9Zj2Wm7fxuxf
fCAxj4ezmSreMNm9BmpaxyxgMdH0387wu+iXnGymRMhizixMErpcLQclzbAg3o8Z/AHbEW1kYl0F
tZuMuJyzWR6Am8nKL61OHO9kKE2eCXYWOl8vJ3WfNvmdECVKariEYu8oZ0CIyg/oDN52j8XlCnc9
qybFVlp7PAkQ22Twyda2HnPAu3gncjnE+VBsMn7BRLJYEbiOhpfrneQCqlY3lRb9d5cHhkpUcEL/
MQs0SvuEcC50xMsZ16yrnn1dkSucLTfLBwPlFXQlT35637Ytsrkp4pbD5oSwgZabC6xhM89n1ikI
H01dYz52evxKyQp8+GOQcXzHQ8NRaK9iyIEdgAaDvDiQN1P9uLSnXq7PHMfeKvymh5PP1Y+qkC0d
zWNpgztDv5aBKGDfwek+t6CUXSqCvFfPL9OeS+OTw1nFoR07JsYhwd529h0qfC319Z8yUnZIU22Q
YREdLTFO6iT7Hmwzs+DocVbcvW5Fn8liSHvpV817+NknmBxoPbErqbf4BMLDS6S77OfSPCjvA5nK
ZrSfQ/P7/8GsWOytzZic6AxSc+i32QwBMVYQk4/dcCOG7PsNdOcWmNzFrvNMHeHyA0wOc1bmuVfb
LDU5hHtEyPwNaJNDse1/LdMWzt1joC9EiVKxVGaxLz0t0pVaVcsTHztWw3WMslSzcuxK3dVFk9z7
LUpAC6FK+O5kRzWYtcgGFThQrs5SEUJVpKQIqJZbwbqXUUcMPiPGsGt3y848d3Kxxtnl3aDxzzRC
deoIPRpaNpHt/2p9+yWMSlfJNDQbbZR7Edxs8/inT+q9VqXcWMeS/HFAI/D2omfiJNOZBo8lhoSu
UQunE0wwRh+BiJLQcM/LQF7nKawzqPjUC/s7Z4oJKLA7OjTm8hTqpjXGUGmotTFIf7JRVEnfTCV4
A/GzVOGeicGQrvwxNInBFfmv7XkYMmB3sSrfrezmvkWPtzI6V7Wyhexk5t3piCkfkm+Zf68zYqXt
qqH1mVP75jgrFCPL5/hu3MvP3gc6/EitxD95Mh3119ufbi7waKSSxvsgFVRMk3CYJ02Wn6KQXIUq
u7SCpCh+Draicgno69dgHZevt5lDqQGKgp6HB4B+xerdjjETcqrUrVqpfVJjGJpjGyVwY3jLq15f
yGRnkmWxOKjSxaQYfngZAbJTKAn9MhLYTIZxEeHKqOrCf+GVPDiZXAIZrl4lfKWmFGWmoLBkZMZH
rUmPWqutqnQB9Tjn+5gQfJWmzfTbJJhloWIn8E10q7wuV2rLTE+HIKyZvNx2iQUzU1jQSJMpCUsW
08RI3MurUu7dAqHz21bE+ZnGybPFWJOHcx/mcKKGWOnLL3H1Sar0Ryeswe68+uHnbrGuM+dzpkZ8
ovRg4Q6TvUO80fNPjdGtpACiwVJa9SgStslpx+Ww4AxzHkeXjmkoHjRMCU5MGWmVaGVJ1ujZNhw9
KChqzvr25s19ojMT0+o/OlJmZ8qYcCR0aOMHXhsrWHq2t60sLGRaheuQPmusmuQgsIGJK/muMaSl
zP66He5o5ysR1+lZquvzBE3KlpWg37XTm/bbKGdPTBju8src2jFx16yrH1aXH+r8tGB8zifObU9C
39iYZeMgUwKz4DHG0SWtdEty+kxrF3ZyNro7kJG9FzQZq5zc02WRlUUNdTIcLUbiKlvdTffKneR2
VIp/mD+qj8WTv3U+/pvv98fo5AozSyOTopREy+sdhIr3EMUsBNe5TJ5iHlRUTIq+31+Xn6/pjD61
EGdcyS/1WvuSPFeoda3KAHbIlf0zvu83jOiaKJ4o7iIXzIx7XtieuE4Dj9DYZ8I2ejZZ//00LCE/
5z7bhYmJh6iwbJXtCRMCjtmvkXMWOgKO633of9uA3V6AZX74+/kM58KoWPfZkVCaQFLMVOR0SBMF
Oh2b6tWskGmTF+7+2Q0kGFIUgUjsqo6khh7SgDYpDqqD6868B/+6EOTnN/DMhDiCZ2tBqBa8goGJ
eg3ty3N4F/wQ0KJs322HdfpD+dXd/ZunFLnon2VNzlpsQIJdBTFVCuMLsnjfa7/81UvqwzCe7gYT
IAoNoAApAK167E/Z7mS+dWqJ9Le0+evjx++Av8fkXX1dQ4skq0yHE2tXnB8O+WnSfr1tQFwkkyv0
wsDEUaR6zFtzEAaQwYIQeRW3YL3T8HCSq7VWI3db/7b1JazYnNcgyCUwqnCJXdEUe3GdxHWDNl0X
QAuIHLT391OoPGksOncapMuiXju5QfOgiu02h6P45CFS0NE6oJ/m/zMaWbDgoFeLwRLlboPnms5A
+PvM2Jl/NigC0tqqUZpuUnQS1Ry1b8/+ePs7XdfNIFCguslrBeYAWPQmYcRyKD2b9gkcS6x/iAzJ
VYvfrazmrokadt9pm27oaFbwyA+09YJt8XdfOAm2ablQxYVNSjan2YiSWxmqpQiVd/pWP+ob+r7r
clh3P+xVucqO/vb0+bbFq8QOXBm4NYiqNYFfnBqUfdTB/KgwVkH0PTS+WdJDEfwafEvII64KeyFZ
vToD2LAN2MBIiZkImhaqdb2EIegUwy2HFt029Dsd0rFqnZneW+Nbx6xFgHIIc2aDDDDCt1d6PW4G
RBMOMni6LCrLV92mcUTLL80HG4rg7llBtKsfAzR1m32a+EepVVkus4ymtbHiepdBUgPx31rzXmvr
tLNy1Merch3W7Sb17xRvybWvHrDvP45CN1Nhgi194nTSYBt+lfb2qgi04CjnOQofEvLJhV56W7v3
251iWs1CzLtKqVQ0MKChE00DODKmHz/WotHXjZjyYX36qcreEVG6Y+8jW9snTuHe3v+rLFgY46Vs
2gbFj6tmVV5qeUubxFqVjZJt9Ur2EAeNtX2KIOrCEZ7ZTEGywl5qGsWEK0iunfoxVBjInhZBHxzp
kg6bUE+SYOXkbVO7jcnwFDOlur0ELVKn55eJOR0hF6QTVIaPp5bbCInmHCJFqIqj0Xlz4tw5HWjc
Fq8OvFwwJzvSiKJDmrY5QpYpEKeqR4zEDU0pzl1jNE5w1aOKIi+ktOpV5i7kuiE0F/FMveamBT8r
pOZSbdU6EKrqUrs3UuWjF0S9G+ahvNKMCgoB2hKFDraXuZYn0BHHLmLOKz8ds8BZK4Vl7oLY+taG
khsk/hcrjtd+O/YLWeq1U17+0kkeXJtOFBojv7RSP0aJjk6hwfsCMZzaDBd2Zd4U9z1tJgLgtDWH
gieCCxGmfFXqN3007gwPzQAhHDsYxUKz9jr28QmY8RIFAfLvabNWT4ZUgiEYtnc1JL8OEpoEw3DU
Ck9fZVK7jQIZ5Ekv7U7daWFLr01DCEs32jQIEtxpk9c7LdYqUHvQGUoaPHVmgAycUdxnqrFt5ehz
cSruhqJ8Asbx4faRv35wUKdiMgbqHbTLtCsy08Y0VDxsMFZZEVGTb74ppvZqdP1j4pVru5HdMnLu
mopWpfUzs6uPLR16RlEKlFj754bApFgL3ZPrTy4Ia+FAIQxRMZzCVNEkTGSbUWeoeb61DAZpOiSU
fuICp1i4b66SFaEvJB6RzDAy5jsNrmNPqS7rSsRX48+59CXMvtze3Ou/X5C2knFpTDCLzu9lsq5p
QdxqXgru39MUolmhNc1BUaJ/cUtcGhIx7yzrGoGdeMrAE5G0PFg7zfDY9N2bejKijdbLC1fS9S2B
McQD+UigpvlOl8a6eEjaDHHUVaoYyd2omN5zDUXPzsr0JYqB62IqCpuIFpAT0EyjHj7ZwSYonSHs
ICyKDt0nhYFd+DbevPUPg3lWQzRTlgYwr+8lFEmo8EMMZgp+rsklXxptjsRvrq4kU3eLOg9Weh+c
VlQ4D7oEhYLu9UukESJaXiSU73EfMmhKjaiVTDOu1Eyz8NSQceWh82jk7XMOHAIkf35vZOavAE2/
tCqX0G7Xh4wQDjRKgemL9+p0nW1om8CXiavWkHcrvS42elauAx8a6HxUD0ERw0cdvEaxvsl19JuT
NNvopAJtlrmtzFOodcwnSa8Xct1r37IMGIXJqzWODR/80reG0Ct7ocGNbFAETEKWtqfUy7eK6lUL
sf76Jc22C6lGlJ2AiVEhuDRlN5o/oM2srdYEXcwctXW/j2HM8H/KwaZ25VX+a5G1dXZ9Z0bFZzk7
qEU4cHUlGPW+KV/Uo78X5Y/QlZ1V9Ki48FZK68Xn+3XCc7nQyZ4aY3IKexWb9dpayZ+ogfibGHY5
fVsJIagle3OeJeYL0DaFN+eqMmcZPaofwrPkSn3V/axwiwypezvtNXfIzWF7O8Zej3iK73hmb5KM
dINfoMKBvWoTPINY78ftKXe9fq+Fm2QrbaBf3ET+qj9tnHhtQNIzusq4yV6W2zAz0Ur8FOYPOFAC
HDVxKSW0lbwOkWkQtBG1oB4RjA32qv3ePBfPyYu0qAd4fcNcWpz4k9mmat0lWJRzprWJVkX59wnC
pYmJ+yRR5Ut1iglF2tqPNHoPOYWRjeCWAqVnDG79e9wU2+C4iDee96Q/2zn5sqGaN2VZYFmQWgXe
rqxfhN3QVY7ab03b5tqxdodV9rZ0CSzt6uSGU3VjaFWPiKynKKrTOqFgsr7ttnMmIASE/l8WV+i0
S+hVeRdJIhA0YRussqCPV4Eil5vbVq7b2RyOczPiZ5zFm6SIZe0kDiOw/xfE0o7muj92a3n9f9FI
EZ4wvcgE3SC5DNNwQF8ujQUUWqtxZNv8hnmtzkAb8yEfg5Xh3ZujsTB+OxdJz41NViYXraHHA8ZO
7fd4eI7DX0Lp6/b2XTkgJXgqTBR8BFPyVTnCahIDIUr6gx2v4sc6ir0fntFrBwMG7KM/Wp69YPBq
Ue8GiZw6opd0dCc76POs1IYMg7bV7m1g7lGVuPJfvzUmViZbpwSpk1Y5VvRdeRCwL20nOGUWLzvx
ay/8YWJnEg5T2RjCAg5PgakLVxoDg7FLHfWobv8jiLgE4rs6UxN7k2DY6F2MBDP2FLu+k9C9LPxF
DpKrZE3YUElnKRwIHOdkTSSMftsG2PA/NZvTa5C6ylpAoqVPRu4OP0/38lrde67ys1xMHmadQ3Bm
AIHU0UKYRCW6u4NzgpFpZWvS+Bb+D2Xf1Rw5jnX5Vyb6nfPRm41v5oEurbwr6YUhlSQ6ECAIR+LX
78nZ2d1pE927D91RKlUqlSQI3HvuMVk3ndpQzUMRzKTtij9f+n94LRMPckQUY5cYtF8/y61qNr31
IZY+7XPEr3bg5/35O/xeMoxLiWA+GHOgy4Nl8m8WewyfATogtQpnVj7onL9bhJLoE/kIaR0jyhf8
8tM8gg0YvDbvf/7ef/RgA9yE3BIUA7Tbv2krKB1X48bAiDcV+v0hkktbOGmyiHqcgI7m8Bvt2f//
FUWfCWA8BKMHMUe/uX2qgTnP6OOZNuHSln5Ewl2GXK7Dn3+yP1gkALdQfoAse6nrf/PJhEsdO/bw
63Bn5wia0n3c24PN6NOfv80fLI8QGMnFxhjmj7+jM1vr987aI8sNPI13baYb9Bp/5c7/B48a3gO7
NnggYBn8dr0jhAP3j6E7oSKeVdF6w5QHRsPGcgbnsodJOegNS8r0jUdnkGb//BP+0YVE73lx/sF/
vzOpgUCnX52WmJxxSCysXB6FlYh+jcbhr2CI32MwSJJBx3MxQgYC+Lv4zb4lXQuStoYwFzpuW4bV
RV29vOBYg1dN9g0/ybK5Xv8Kbv+Djwj5g4chCvjbv5+h6wwejAucA/Nes8rlvFqTqAj0X3HRf1cW
4NP50B6C/o5i5HelDqPeFvgcb5N6UMnC9qdzPgY/yPHupf2rlMM/vJb/+W6/OdyAkWrAoXg3XS9n
vxj36m46enunUj88xCt4V/Ruuvn3UfdfP9f/0X6x2/91qIl//je+/snmbenbTv7my39e9T8XJti3
/O/Ly/7PP/v1i/55M3/RB7l8fcmr9/m3//JXL8TP//f7l+/y/VdfVFT2crtTX8t2/yUUkf96E/ym
l3/5//rNv33966c8bvPXP375yRSVl5/W9oz+8u9vHT7/8Yt/8cb7r//8+f/+5vX7hNc9qF6Ir9+9
4OtdyH/84rl/R2YdJrUBbFgumX3Yhs3X5TvR3+EZhiFKhi4JYWyAeH75G2WL7P7xS5j8/RKBANsG
Dy/C0Nn/5W+CqX99K/r7BZaF8TwEXQEwAv+X//2L/eoW/d9b9jeqplvWUynwSQAh/apASQD9AWmF
euECL10wh8v3/6M6DnrRcq/3/dxqSG/bnuSpZF0ZWfyJKHVtnQ8pFz+XKQgtJAUFbQq7uLAN9FDa
ve7Dx7Zl9po3PoQWdPEKb438PIvNVeLfD5JA8EOncom8pOJhBxq0m0K9sj5bxLjnYf+w6bjZr+xn
Z7lbUR2oPJD+D6EtOyyz2pkBUKuzQhGIfDy2I64dSpcYmqu0hffDEmc7qKjQmE1qH4XKXin47mK7
RptLwmTnLXTnLNNaaLZFxUQdGGCs/lr7DkxWdGyKmTpIoW2ivfVUC73VtudxL0+Cw/SV9Fe89cZa
O6NTRlujCsYlrP8d1uWePz1RLfSRC/Da6UZsMScidyDQKLsO0XMn3x9l0Q9S1badPjDsuDFts+7a
eKUY6YX3a+N/zbwhVadUVG3ho4oxLQ5GnceziwpqjUFcJ8OXDvXPaTTy2Ievznj2Yul1AKLd3Jfp
Ucdx/2C81KlmbcIyhLVTIhGK1flTe5yd8UPx2dun2vxYY2feLc12SFvm5JlYbpBzjN+N+FkRLaTm
SjxjAPTatQGcIHDRBd/aoxlluQGKL+TcH93ORQ6Gj114HJbKDQ1gMGkP68W4ptN5AGLXOUree18H
p832Dy33m3IdsyuUH7JM+94tYjGUxiMobpxVVt0yx1WWmie1ICginBuORC9H5DZY89iM4h4PVgFz
o9ywyN6Mvt5jJHZqp2nLNyDn1dZ9hKBDVKMX3vOIgFHYNRB++XU2BVVvvHry3K4kGB7X3RwQcOa6
p8bj8IOZDG54711LKR8X0fsVhf111LZb1f7gQOdyFYgD7GTTOgXrDoIM9pCK9S2dBLKwOp1UoT8e
HcJY3m5uWzSTK24dDaNX4p1cH1EhDuujnV7DdceTFplsU3aaV2oq0mzXgdthYNrACtcEyM2EV0vO
lrTbBYbCO9a8zAruWG4TAYEDTl5E6caPmfAfvGCm13x2r0UX194QRhWLZ/wGJtR5OMLjiYwTeEsG
Wm/qNDVf9Eu/BaToE4wzu7C9FtGPJFwfbBgFJ8mypxGEoLuoTX5O1sklklJ3W4gI42BCBIP0I+RA
UHCRLB3rQIX2tCbBnet0b9y58220VVK4z76emnPvmgdn07XAJOHUWWkKssTXhm5yH0k95bh0oCX8
cAlFcWsQlkaT1JaRcrYi1TLdm8NqQZ/tJkgTJtEXQq+wC1aMwkc23HsTnKShOa1wtLKq6dpdAzHL
3URFhk/l5Q1aUbTZ9w5WjieGy3Qq84o4aoLC5TGGVmm8Y719bdxg2Dkzf9U2RiS1AC4l57tkEF9w
LKZVy9fgPEcWSKsc21KGXVrBBwx+nNvZc0J6i5Um8ZnbkxWUXZE0D0YMaGYLrw0/bgsaBWUTK4AM
3g5Vd1svNAtLL/icZx+OMU3HTkKgc7FOH+cc3l+5vHjKrW6KTbFd4PtknLFKhTqsSfMRXLIkdSgP
WRo/wWfreoqcbY/8u+uoGboilOwggF3jmlWREyHJoVy5u77PCiFtKW+LxDdNFWHLAq0TgohN5EtI
oaOSPE9nmeS2D+YaoPbLNMwfHV5y6BoBadBN52gMVEf4ysbRdGPdPis7T76xNmYlth7gl2jHu0xj
g0VQSalw27blPhIcu/8YFLxfae7oYY+A0Wc+HqeVmKOTNnE5tGlTZdsq6ngFu0H5iHaLh6jyJgyc
g8veYHDbIK0Y9okKPhMPicEx4eWU2ippTHfECutygvgIxqJyC4lbJit7CVVz147JhT4vrjy+Hvup
rccEH2bJsmUHOPK27ydad2Dy5YLopcxslJM1uV0Wr9t12dc84N+tXsRzP7HvID3oimTLMZ06XTlt
CCtYvb7QZt9tcir53Nhy69MjTZL+RsfObYKKqGhmQnIr1TE2fY+L30OWQUaId+G11SENcRfheGzI
fIrwFxkWQ7WJsM2HBSbfSQxdNv6aRastmMNLAgoztvGhORLnJKk77ja6gmRMBidnrvbLJgmXqmsa
LO6eQL6eSGSukyKIoPFBvnUC2fUS7VyxqWLCnK1rUVEjBx0sdR5nrzH/CU/h49bqqymjzn1DzRvU
WjDzDFSPsWYgH0Ym2pxm6TmyGejASVSmgziGtqG7ZtuhJ4LZaNMirAVUrWIQ8kcarQdsi6J0G5y/
gjj32jOfl+fdx+Gy11IXTdB0u3HsS+eStL164eOUwptqa/urxBlNGSL0th405vutww592Ot8E16S
Nyx4Zg3FI7QJOEx4ZqhiS0kpgvQwsFJuwZUGO7okXGJVTaA2SrZ5ufDwNLPNLfwxLf1hFkUY9/pH
sNgdzKPUmLz4i0Uo7SBxg2ckTC1Ber3BuzVaLx9MuFkRwvDl4NgIWkQavdvF1DSkdtcZ92skU5GM
cQkFIdSCI6lo482gRKT+zu1hqmk9dBS+eYaexD9uPpDN1F++Ip6YvZkGWNdE3wOg3CjZ9hpfZzMF
WRJ/YJG0JWbzFuFCAXCVKB6KDIdU0bVqhqRs+BiGcL8wCzviJWiuWdqeXBKgHgl4W7YrvVu9AR6J
GPGDwCd3M4LiH5EDDjtO6/A62aCNS7Be1XqU89RcYe6NliScqtG08U5l0x6qBl1jrxEwo4wOE3P0
zvT2YWvXV43LxcVYBVu45DiJz3jnoYBtMm5ew6MCeIK38zvURCPIb0PybrD3lAGqA+PkiEc5TqlZ
IDtzn4ROVCFNf4QEXcGYnRGce4gQRc5yt5uId2ujK9eBracX8jOPPEQ4zP5VOqW32dZhVJWdApGm
O4PccbwPa7BFhUGlt2SvbJfm8eWAnCTkqtiZhsmceNa/e45lBT5vVyY+WCXuB0mbtVgszmGyMFQI
yXtEbZubeQSxTQXX/equRz/dzrG/rvt0m/dut/FDYCY8zX2hk6D2/VmcPNMt5dSuXmEnpxjoul7F
DjtzZ2917MJ2IV4wkFnxkzX2e3j6drt0khrbAIjabTvrfMWU097iWcQWO+shR2kV3li57sQky7EX
QNX8LM7JhFRKWAId4kT29wtxH6Gm/lBNaA7SOrbYEFxWRJQgIlOL29kGGTa8GBeff8NQIL1PZiet
N9v6JUWUcKg7cocar8+XYBP10uFRurD+x3Pnpd2hZwyleGA+u97eksT73BIrim1NX1RD6M6lqh5n
8yD6WRx8BJ43LXkJZ0tfekc/hHQXdDvv8pSSzjm6etvFTezgfsqfXiRyBGQc5yx65WlKcj0gSi7w
r8GnSSGIgqpmigNdjRQgema9cwxbkA1PAwxDMZ6Nwd7cJfGRMVPRsH2KDGXgGeNVQayh+qPBfia9
ly84KsPmDRYVOIR9sZZofaA7taQYV96Dv+YPpSNVUJgQf6ctbDjibTyl4aRQt0UHt20FUEXc0W2o
ZvCcdyhGpx2jTOdtk74L1s2F57n0lHnUrxg0SfUcZQzoRdudw54hg28y8T62cPxKQI6MMvD2LHbW
ez5H9wIaqdOkcIVinbrVukTtVWDsSbokvXOuZTQdZh6Np3DzUDIxtVsjc9d5W9mSJDmts8QhO7kV
guq2/TgEP10UijqhP9LY+coSsoumZcZWxN49zflxEfRGuGQ7hc125h39SHisdoOb3S6g8+3tyt9T
FesaFA65W9X2KCNnLJkqOmPdSiplj7x39nRKj3Zq21vOuQ+rFnaHMOk3C4ZwDsQA5xKkQ808XM/E
e4AMpgyTLiqa1kPnZeDPZVGCp4MnDtkar/ms2naPE61Pws9Lu6gWduJhmW7U3IXJ5KJJUuhovAZJ
XN525cxS4KkMPjl1yDX0eUXY+LeetMlpIH1Sml7KsjcGJZHvvU5Y5nnSMbdKtZMUUwrapJdhF1b4
sGTfOXNybkFoTtqgRYOD3930cAsi3M2VGW8X5u5ZtggIhhc4zHqrLeHw/bRgGbXajdH4us+dR0gJ
gwmEreBwUmia8yCdEKiVFOB36qNuTTFunO85ad6WaPEroZHoEekPYCtx7cwLehyq0f51thwDHxUB
wc/RDZZ9mCG+2AQ7T9uubKMqEqDqKzp8dxJvMpwCPZ51whnqmFTmUlOdw9OhQhIky7sWbV2fcISj
bGK3LOYIfhNCvX+0wwSWWr+KnCTri3LNMbF3PsG2t4Slu0IgiEd0Rt9c9h6YtQHz2lpM7GaKk+nQ
BPIEEA2/Ba56pFRTgx8m84nGy7nbkmeGldwbgSklzpliHg3PhwjrwrfNKw9bfpYKNjQaG4XiiwJ8
gF1czjdg5nSHtYlqzNLvU7d76SeDJipM6nlRaclWeXRTivLwAfigt4vS1SkIGZA9YxIo/dKfq+PC
ocwAUbMUK2Emnw6GE3ka8aGQizxsCxb6QtI9xlsnnNxPbYIKQeNE1YuYEc8ZNLkxW1eMuDgz1B9F
CmupcsAjW8E4N8u5g3m6u4w/xdINNRsOW/TlOQNMkuUNxQzHobCz2NZdFJmuDBxYCaECWnHcDSe1
hDeMg6KT9u6PZVKPSy/GwusS1FQq/nYA2+YZiXmFXKQfThMVC2VuHUeYTpL2dqM4pd34KqZZVyq+
FqH2IpQqZUY2hBkhfBZL+kQCIk4ZS95GeOtnXzSGf4cwh1go7Hg9Oo1ZWnjFMfuJMRo4nqDHlxFA
qFwBd0bTrw/Kfcp08CnS4HvCxu5bCG0Wd/zGZBGK3wDHcwfbVIHSCLvBWsyLOaezW1OjbZ0tce46
K3zu4Z1uZPaIyw1pTuwhSy7lotQJucJwYa1YM0CGtwZJ6dnhJk3WPZvbe7PuhiySVz4PQap2PrfQ
ew2c9FFFdsu9BXQxA7wnR5rJEXBkPU/y5+ZO7xlI7gsepUF6eLLnNxKFt8wb+l3aljzyb9nslMhF
qn2xnDaFQJDYcQFOZd/opPtcyjYuaNNnud1gVqzmBzyX31Igm8rtYYvgpLKml8SNNomnoumnL+HG
P01Ph4KOL2TBHdZbcJ2gzaCtz2tnudSmOKyDyMra2Obba7afYhreuFFlyuJHGokGHah/GOPugDoR
1nNmgRfUgGrJQbpj2zZQ418jMgedYIzTQCly021kT8CJAudWoBJ2OrL3TXceEWhOVjS9tH+C6yvN
Ewwh8mAiz7rLumo1+jNGDFZpw0ahDnoLRGBK4vPzOqmx3NqoXoQac+CETjU4Z67i+Aw8jAFyxHe9
J+3wtyVMb1tJrzKYOxdDkAyFLxO/HBpRCIqHhoD1UY/hT4RXz/UUqDNmZ7eauexqoxe1ZeYvdQjd
CAlvuP9JtvkRlLyxHjtWxXILz9u8lZYJAC1tVsXYEsAwpkXfqUdRIX/juBB0RUHrVDBH320b8JeQ
dDhOFxDgjEsKP11ym/JHSyaRj6NGus1MbkmcvOHY/SLLCn2fCBEPG7U3s/ThgN15SQFdHsTHHCE9
h643qGRHtNyOc0bZ5ZY9iwrVBqROtDisLStXt3DixisGlzyrcEGTpex71EBePAXeGXjUzhFjHszg
/ME5xz+STB83t5mPY+SQam6HUxJxeZQmdHJqp4ol8q0Ll22XwB0XYkDc/wRJqfnqNx+2a27VBq7Z
rB6WCbOHYA1hHhHBYUCOJN6PfRAUGpkZIDiawvZJ7vghQ0vQfq84/hF6dEzG/r4TKt2tYZiTFO1B
eLHxwZlfdmOPHUgDUvLd5Z6vzW3jqaZKNGAnHrFvTE693fDBiW+PgP2YDEp3VE05etAW+JxlcDTI
cZGym8nqc0bUa7KFY907CfbcxNvF9HHg0h4zbPYJpVfjcIolHatubEyB9LIf0NPBz20lSONeKOKY
jPmWTvJmaXzfuSkAPvVAgbeWwHW83r5MEC2MMBXPQz7VLpI18Cul91nDd5C8mtsLNoTE0iAq/XTd
IblaX40Uh49xRVI6OixApV9QL4O/vuFxm2GNXqxkQ8jCyitsdEs+Zw4pA9I+EkdMBSD49kiN+9Cl
KVBLVOgNLIbLpmcDmk3wYp3B9/bSCe9689IFc8nkTGpA4Lp4RdfPijRBhvRlXSElg5dyFCAiBXEB
jhuAgK279kg8nClPgBIPBqeLYgWDoiFnKTuprFtvWghSwT4MoabpZppP1mWVN9AZPV2iy6iZ3YIk
zgSPM0X3Eq4Ulb4AhH5oqsW0fT1BPJWruRJzQ+rZjZo6W2F0xJBbHzXi3s7do5f1J5/DFqOn8Enz
WjbBaL8v25HeeoEW2DgN+sxh2QkzotRp5+e04T+nLn6xnqnXDRGkEL+ZcmPTHqOEq4QDvPd7RIi1
OrxiU90v6Q/APxgZ8HvV0NyjSVZwDi8ucLpfYwBq0JYjsshb0Dleip30BrUK5pdBWHfGe4s9QFWW
wosPlUOJENoV1bO2xdQhG5HfocO9ojYYH5NIAwxGuWM0wrRo8r2u2Qzjt/SH8pqHTSRBSTCUzS0m
pKxJYXqSVPO8uqWj4IWp3Npm4ki9qxby/Ru7TueW9bh7GmKZSUTXDUDRWXpsL4fke9y80oX1Rh6n
skFP5rzYFtF3kYcwQdP1+2n5Mdn0LRT0fd4wa9Mc7n6OfuUqqyHyHOrVpDiOPS7RHSbHFURWJiMY
ZS4QoWm3M3XfPyWzRX2mrtG2M0Ad3RGIJ9LRIsTiOlYOpbXiaD0uKovzGOLDbqoDF8i2MTMpCDNA
bLHzaC9dIdTIZxLSou0yv3AIuRcr0adWp/cjS6DbUyhVTNhgr1nxu4XWxe2cH7zWP4I098OTyTng
IdTf7BjQE2caCxZONs4WbD/cWFaaDJ98SZMHxDurXFFj8gXo0dhmcYl7C/gLKoyol+YDAJoKSQV5
U9mQgZ912LV54yzAAugw7hKTPPea40e0OPtSbGnUvg3r0gNbMjctnzGx9NQzNG9gAG9rj4MDj3zQ
xkvBBiBKrqNIfhFf3Oj5mZPZ7IzfPYthwvJOxHiPfIknQZeP9dvtknoBMWTv9k9zFkxnmixYG97c
oldOWb1hQwQVXdwtWdzVEfzjcHjJU6bUyyKD/uigGURaLRKfY+O8bP16alcZVWHLwpo6XVcEIjRX
84KdLYh02URm2ierjapR+8BfHEDoIRyJfkygXIZ9/86oszch+bICkRJYHeJGNw7mv/xtYl4J6Gs6
z8Krez3vZ3eKdtxr5BW5hoIHJitc6LtmMqwibeNckVYWAcMlASErLcbAxPkCGAt5kJbvNQmeFw01
bMSvhIVXzMS+xmxt0JhhXZkMTlfT4rnoXERQXQzzD8lw3SSyxfzKxEe6SCA9/ViRjjeA6Ul4EHSy
BX1P3DW8mU0PCOh9ZY2p4Yr3AVIOti7tlN6QTRgbBaoY+egVywLa/RDD/dWAU4IOKwRaM0OCUTJv
+wZ24+QmYscGrXiB9DhRuy7fioQAY+49Fdcw2NgDPOFXSssH0gHmS1A4BFu3FsDLn0O2/BxnGpaK
sSCHHLiFMg6RCnxEnTKuMNxvsOeu8fjckO0h0DQ6RAMgxthgD+ob+EA1090c6ptkhr0zHsc8axha
TEbnY4CB6k3oUkQH+h5KMOk/jWQPS4Gm3CbrFdGc4HbhDIZjKrQGc/OqHSDxjm5owfTEqwjzJIqH
aUWV1nsiF2742V+e4GAI4IEBaXSWDrZUE/ewuR861SDuZAge/WmLi2m1L0EygzT8PQbzfRdxxAci
IGJEQVN4Y/Jh5k9Y85yw2WBb7scycel9gpDjqKHX7oDSxj/7jNzP6/SlY1FTyTD/Uc2rx0IP0yCM
PoMejm6x8fItmB9VBopHb6E4wxT7nEqgJ1mrnwXSAnhCr+JXNCC+u1+a9EvBsMFFo7zRe82jnzxm
KNab2s3WQxZvhyQe97Jr1pwu4c9gqvoAfESJ8GUUByKc3nsV/sCS3jaGC4sUhiC6lq6nKpAv3ps0
k+XC0mtvrsLMKfG8XytpP7ytK2d3uAaHQuXTZL6JXSOc7berpbciRgLAnGH7Deh4SJ3WuzYJ2mVM
Z8Sou5roud+P0eLcNpcPKVO1C5wIRwdoldiNZvucNMdVQ8rpTToChI2p9zq727Ed5aue4Vgz6OEo
G4BrgCqvQFRlO3caDhggHrYp6a7CVLy62UKOHVoMYbasdmKo0CRmQ+jse1abTpdtaBDsxFqx11mD
Ml5EgEZwlVzgZadlSekJMUMhIP+GFQ6s2I6BZnOZCOGhdUnEMR5ipKZF4VIKzh2gXw9dy95TL7U1
D/jjkHSVG9vwOtpcUYdhj/YTsFw++qPYuZBcHzAIOrExvEK5GufDEDg7W2U9CqIuclXepuNx2dYb
GEvehS5qYxe1+IFn6hZ8nFebFp2MoffrBExI5xUVUIAHQ0R7bS8K48hDS4WAZmaSBkVNOILXZTCo
b6/D1SL80rEVbIUx6YvggLG4aD2XiV1TN/TObODgFbeJOm6OgJ8DFFYO8IP9zNy4cDsc8yK+Zx4d
S+lJr2pbDL2zQR6HQD65XXNEMeXWrkNBqVxTmIot637SiQMaA/FRI3awm9vUCcSHDZsRnqcNR8MJ
xSDLoXryS+IGxWCwwscZ88+ma5I8GfwntcIljo1LjgIWgY4+Gki+rmWf+uO59TXmC+OK12Loyo3E
xAZGcxP6anQxzMX82g6Fbll7nSns+qsP9UY6PfQuWfIlRo8/L15bQXQDyUPkfqwRZTDlxYwUY/tk
j0WxD4iDI89prhrHh+AXGwmq7H24TV59IRcktpsrj/EmF4o/ky15uORBWidRZRR1H/0LnySmrEEK
b4cVVsOti56bjB+hj+FQMiNFIuv810gsB4t9qnFBwriIJ4+gRcSfnvM9Mjct9dJveMg//Sh7wbxg
xAzIvimRIvIyiBXSkHadajHS6WzdeayMRh3dhavcBWpdSl8ODlbDWvV9y99iWKTmigQexpnmc5u+
GR+/YrI+eTjUbajHXDbvM+oLUPayMuaQHGk11Cg3lx3R4t5tcKGRKjYcMAN6nuL5HapLCFXE9BXH
+gj7Hfi5Kx8ZSk5g8XnwaUD3fmp8Dfh6AArb8xfAMuhyg/Z5cenzGCWPzphgCxm9GC4m6yFZkCnl
t0OXQ8iZ5KCqtAd3cHCgL2kpSTvdUF/inuH4arzgQ6XJcRzjryy0YTUiH8PpRLqHugbQjwDCGDol
PESQGYXrRldSudEc5uhaymyMBjRCobuHchbDVjvWA4Kxcwdgp0xHQJTaxxK08WM0hqoIbDJUntPn
W9si0HYZkay0Yi7CJx9DbYGmbdixDeNyHsEOCK5lucvlCNSqOaBsTve46NAO4hF1Bg/T2Qxj0RBD
eCOGgk/gKgT+p8FI/zhARyrX7dvJ+AcDYpsvCpWvbl3vypiI5L36mpj/BgEoBW4CzDULIToHMhYM
8NhL5w9FmzsARVdOM067bRbA6jD4nxESPfqQ51tVDB7p94nbYkCXNXWLJinHqpp2TTx8mmleyynp
f7YJcTGHpS2Q5SHvXErO//of6i5yFnoZixWKPEBJE6BdtYjTILsvv8P8xi7zgEYpXCvZqzc/ag+e
PwTnPvNLiFi/YK9FarehUR6BKlyGGiM/x3jjeZSYyroGODrmZLIyFuMaO/oHxLyiWD7ziWJk3ryj
msm3VDenlkXvroJejDcPHQsZjrkVlUl7PQd4Xvu1NNH4PEgf+8emXnkMA1UNfElvzyqZVEFS80D9
cLgTuOHofm7l4Nl7M7PrZuqhNSfcqUmQ3oea4czxuZ8TCP+KAC4VECMqdM6g6CrUS6XlZiy5sbpc
FYaYiibXkdbtKTN40QgIgI1xf+u3QKd1hPC6LGS26lNQHhY+nnxnfAGraDiuXKhqji2G8wmascyO
Yz6ECXCiJbOluwR9ib57ryNyJ60F2BkHn0bFQEynVtXSDDVm1ADY1yt2sUDcVmx0nBRLn2hs8rhq
WqEdircXD0dR3tix3cdb4ffBWnNPYVPOohfYsOIwCd0HEriYwKPGOnBYGsn/ydyZ7baNpWv7hjY3
OA+nIilKsuQpjp34hHCcFOd5cbz6/TBd6HJkw+rGf/KjG2ig0pUlrvEb3sGAamyU6PjTT3ILFeFo
SWlVyifR7iUHM33TFk8SgrHUi4dQhrZXzD9DmTpS3tFKR0bR75viNZ2l60ZqTnKLC/KgxLlPY+YW
6iaCoHgibhZ6rv1MeUfpDTeOkxsOef7cQqno7Crc1rl812il2NSa7BetNOyrgVoMe5QTLY/6Luyj
FwCkeC2o902hYaalJ90qQVf6S62Hbpi3OxOexpOxtvIzq6brFylEwVMGmbn2o7m5JT39q6niJHAS
HYuoPKZEVUgq90P8ZHdC3Y7lclVMvQ2aLBS+CljLSgNRcqexfo9DM8teD8gOR6TpR6GRNI5W/gwG
DkeEpfoqpmsI/O1d1vRJ0OuyTBRUvvRilkks55cFKYBjGs6aW8v1Jqm9upH6Q6KmyHV2FIxdaU3r
lbnZWcP4TEsl2/aipGbnLCeVN1VWUTO1alqmcdjHm1AUu7TW1W0i5Md+tn9NrdAPChJ3Pg47qcO3
SWCyCqWnE13oe6NN41NXLd/1wqAcEFrjYRileleVieQNw4O+VpCT8igBHHHDdqY9JbhBsqakVdq4
UVdx0bV0y0LKDBb16dy5qpQ4eSZJo8BrPKdREoLMMPstZgONnIPnidObziH3FIPxF6jdk5QLUEZt
flyskhzNkK+G5FpP85oYxLY9p8HURhF3nTOwvvmMH6kAu7W20f+nMopmEQ7tJdEAy5F052dJs1Pr
xy+0d8E5mU8xzkl5NVC9G6XK1eRtY2kPqVMel2ihej6w2ae1gZq136UGuMX/9Fa6pAsWsJvIBMUx
5aTB5LNs88TtCf/SkVq6JEffe0o4xkhTyZSSH52cfins/BYA8owaKWupJcXByiOAOmSIPV119Dwt
sp44oiA83alyLg5Z+V3Opr/Rzn9Dcf/Amf4b43sOBX6oCv57ju79AxX8n6GFg1/VirPtzv+q/w+B
wiixfQYUPr38fIleuteX9i1Y+Pe/9C+wsLGChcGGoR/nAIU3LXC//wIL69r/gh4n1rSB4sPUXdWL
/gYLS4oCkhhBcJBgCC2bugqQ+G+0MBWG/8WpC3L/yt1CfN/4b9DCKzvjDZeJ8qoFU4Rfwf/SN5fP
eBW8fpJWOJHtpnttq+2yYMQ1+j/gTNEkfj8SeihwbnQdX6B3vORObWRj5LrEwg41rY2ekikZ7qgU
iVl4Jtq0FMPX4myfe3U6OqCDq0gvpesxpBQYoENj0CyORz2iIpVr2nNbmtaLbkvilzR1abq1EgEa
KimHqAwyR7UAWJSRdZV3oYDm3SIMvu0nB5SxJFqQabnaL+LrUE4x4LZsmENUtJusHujD6GK2cVAY
irlJiB/rLkMbiG6FvjTkpSBr4GtQOQWAVZepXN0Cj8uzpyhrARlHaidsuOYoTaCnlxvdKA8bK2tT
/mFKvYL3UJj8Ed9qFCLF25nuOU90Yy1gN2illzxtm0FXZ2cgXpI7QshQj0HqNjS5p91MoEMMahSj
3o1cz5lD9J/ocj8426KJJvMXpSdbQJ6K6wZ7maUYLcOf6nbOt5owhbFLWqWcmw0BW1afpl5q7YND
4Sw+DGqpyXsqfiHvuVprzqtk0AKHxxRXaXuIh7Iim6nHPHuuKy1rSDrsEChxWo2E1fMcoi5DK/JO
VJWzr0bTpLXbz49OD66QonqNF3mvAryKlXYm+8t0BI1SVV0K0rQJpESWA+DNnPlQW6KlhNRRH8/p
C15XjeVcydHYAwiM+/RpHoX8EFFxdU1QG4HTYXoypoMcuuOkRD/o+ibbWsTqUSrlEjgOQG6m1GzL
5zJXRzKjkc5mh5btd72aueb1RrNDNEnEchoRSfimWWVybRGY5YiHFCWP16TSP0zsCfCNaprPSgOq
Rc6X8V7Sw/E0aBk2RYVjbJWZ/yPBnKZu+q4DEidJRjQH1bKEMbHXUhCkYmPzoigDDS1rjI09veTh
h2JSK0yVVHk0aBVf90OtP85qPhY0420MukY4oU9ttR6YaqbK55H42NQmgFGVmwFk4/ec4q7lJWZf
fu1Wmgftw5rwL2/FcB21vcpr10lboGfNQQKYc5dPa/g2KeFQeWo/LteLTcLkyF3/JW3a+ZZCCPS1
fgbuWQ2KBkzNVmjyWXTPl3R29tqA5CEnVCl9g0rC7RIb6sk2UyB01QhOthCG6epRQp+P1Gujqn2E
glUF2psC5nNoSYoH0ra2fUfpWp+gfJqvgITEjVcnprkronrZMdf8hmmm+GiYkeE6+VKfBOHfs10u
9CkII51r5P6T0FVnwhBqemPytci7hbL7UGvfswRAhCnZdCyY79uyqPF5nMUsXYXcPs7O1gwaIFFi
p9+FEjrUOGN1fDbMuDvYLSJwAFeaIQykwmzu41kjGQ6HnhDYVMfoJFd6DJ5sCm8iq8jRk6H4abpx
JsC8VZ2x/EqdyKR1IahXoSrOgd3M0AJDUB1SX94CzBrJqHsLOJCFGLbUxlH2MmcGVWY0b7VtVDXJ
T90hB9jUlUWckDWJsdOsvrkqrBxo6PqsEKu1gqSM9wIdQwE6QaJuEqcPjlENX2ozpz1aJHT5y0o/
1lmcPIJ7M27pflTr6obJKYnbptqqIcXZUjSquDP1bHq1hBgZtw/T0UunDLQ0Rp2eqJQsSE0ZXBvl
v2ClK7lTLFU7VNvS+0WatJ9ZGAG8FWaluwuSqb4exvo+NXLz2oxrCWU+R93AL7aOFJzSX/GY5L4j
D46PZUR8beR4flsaDW3Drklvw24B3pxau9qeaEbkUt9uKzxTrvNh6a/Bx9FIjBM1IcNBeBRJfKtd
SlcaQbfCLpbCIHJKxTM0Ia5LRSJMTYCrLkIjD9Jps0hJBzpZ7ZTppzNGzr5HyvsYi0j5GecW1AFV
6wItmce/yGmMkyO3ZJGmlVyF3NVfgUjWAPf5I4ZdhhvHjupNpTaOC5BruYrYL1d2rVAxtflJwEcO
VhSr6HSOvQ6OuADLQ1NwP4wLuICU4lsBJMOP4kW9s5qZHZtn1sGc1PYbjq/SpqhCEPvzokO1KCt6
Mo6006pU+yLHuvma6DWaBbkowJOqkQBkTcF8X0utvDfjdKDQgO7c0KWASqdJSr6B8I+2RUVRU49s
Cuo9m7NX1XCbRhX3oaJmd/qsl19BvMi3BqyFh3C0MNEwnejrMLfyVicPh78ISRcZXrJsVE22HEl8
lMKuUJ6MuYok3h7ANFOXVdus19prNSYJ0e18eCjiovDzrKFIMc4A5OtY63yVsYIFnIGy4UiDQg9n
icLSHLpWPLGRpAgAlQF8bMhV47tpxqhJFnPb3jPz9lUTOSPgCFrtd0VujL6qT01B6WDOv/EyCD+t
xyZxnRXeLpYIgfacLoOjx84+UnTbCwdDQnqsTm4mwxwAwdqgy51W/UIsUG172UpAuFdAB6YZUUYi
gCDjKTmKKqvAcIoyfWjqBBpRU6rUg43ct8FGctLj7jme7exHkgKKlCALB1LUSX5XacJF+18EYqEE
PToVvulzTel+NEE+9F15b1d6uyumSqzC3dFVFM5ktqGpbSWtk0lrM3EDEb260samckdJTgPbBqpX
znYeYLFCgUNPSS7l67wWlZcC7N8qQ42zXt1at3FqzN/M0dYfOrmmpD+o8jaaR80ThFmBLIFOQQ2y
BwUd255ZAaZUc/BBbddOt+AtVV/oABDGOsXozTRSZLhHeefkqfJMrcf+gSNZcUuHkIrQMhp+yzyc
dDE1tNS09lWXVQWE/UQNvU3HR7i+pleZy0rPmMh10PK/Qi4Si40wPfRRH98IkKB3vBOc8L6TEq9J
mmUvWWpIR3Oq7yso2FtmMNk2KJLvs8aqXohCU3/MdfrhI0uuVxPQb2EOtxUooF+OiLttirfUdjIm
Yprcpsmu6SCyNQHo3OyNn7VeOLhlcgeTN5tj0Mildiy12lZ81ZnFUR3wuUc7Vrkl5IB8sPSQnokc
62Ht0LHZTbmKORxVe+ih3fzIRrm/k51GOaaipHXa6lG919vcfJ1HSf2i0pcCBTLF3zA9swA4Tmjs
O1rrZenY3MpLx+WS0NqMqPAh+U9jp/GaSrNfbRn2UqNMY5DOZn8lyyJ5EV02+kvkdHcUuPpNkpW9
r4wTzFQzSXaxLctXTm0p277qVHB20cK/6yjf7DJrTpWi6NvGXKTjuGj1WlDti+fU6IzGHfO5u1ek
YgZySR+m34UgRptb3UhnQE+6OYEvsTQcHcjVK7cxozQC3qHQE8oLG6cHTdDYWBGm4TP8gfSkz1K4
i0JN+xEXywLktNavKKK0tIoLZ3qsKzO7Smaw3aqjGreEXOVVzrkMLL1MYFEhKjKWtbqtQ8O+c+Ye
kZgcYQbXWUpKfPEIqk4NY5wqYb8FeTeM/ggQ8UkhBNoYbMZNaZuZ20S1spXFWAaik+VA09sUNP8g
B3OT6l8zRHjYHlFIEXvM7kRGUyqRa2whu8J0R5gXXl45Gk2vwbif1dnke4S+seyEJIYu3i0PTu+a
FkAXSDcKIOjUOnRJFa1khOFKzH3ys+EUmprUeQhCjb4spNyNUg20VdqjNptS/dI7RfHzbkIPtJiV
XSQbXTA1QvNNIypPsdkUN10SWRSlBygk1WR5wGwwCy1WrEJjDvGV7kQLMB+12yL9YdqbeeqLHXeQ
7ZdJrOyLolD2dk69yU+ikoJYXltB1irTbpiEGDyMf42IKKTnWlApBma9ne8Wbrggb+X61JV2jxdF
iz2wri3dS7so6qskd822S6b+O/Wc5KqEyncVmnO0Mxp5ua+xrvexFcT0UoOSUxom/WparX+laah9
GTQ4iBt8xKh4DIrVfi2msPbKhZLQUCn5tWwNdYDKDJoD0ZQGRTulXihlGUD4RQ3o9XTMflfvNUVE
N2leASlrkTZxc/T+XMi7gzfmfYFoEtivThLywRqSfl+W6fIQWjH3JniQoSSosqZt2pT1SxZlCtWo
tAmMfEHKCoGwQLWGBjAkJbwKnPFTIaf6YbGr6KkYR9u3nWrBE89QjQMzyluTSinwDaVKQEGFrRM/
wcA0kJxtQO7A0ilVcBHV8pRlculpi6btUOuVnwAvfR+bWLniKZWConEQ3XP6rr8F7MfT0MjDAoBk
/pkQTd3YTF6Q0iCC/UJ79CuV9uUOdiut/F4qmIQce0LFrcMxfaYRqd/adTw8NqpGBLA4yG5TbAgM
CkrP1hKKq7KMumav/s5SDWU2/aIo8+dQB7JJWTmfBh8lvfpGxKLwLQWxUaU25B148dmdeif5xaNQ
0/NerOt+icxsOyWa9QTxRb2l3wV7plEd5a8wsVkYnhPVaxtysZilAGpR1dt6dPInunHI4ButZtdB
DX+ohg/Ttc4G8S97O8kOGHYjXnYxVLagSbiBrUS1ig2go5mgpO4BNs5zcnCahTpmBYjuOmwgAi4w
awpXcvQ0dPVk1PfJRLMi1+iRqGaS3TSzTYfLmWkJbYjWAZevYRLl0eQp53I7jM2YkN3GRHuiSuvv
MQS+nR062i1lSnNXNpO0nXL8RyW7T66qjgx4iNruryLVMe6N4QGCc65ezWlIjk7chqkbCVi7JAFs
CUWb84cpTynqV8iP90ZkXCHZbIO30TMa76M1H7VZjXB6EdjZuFARndOY1e1dLaDANa1Q5zsTzI20
TUw4UlLTjTdAgTjntYFHaMfWAZpLTkihlGJDP4URLdvUya6zSsyBSDqUSixZM6SburMVcRhQ/yIb
yJvuClRSuJGMWIcnJtW+FPaTH5t6uW+xHPNRUA29pVt6f5658cNlWGNDPToOYRt+W/rZ0gHCmxOY
gEX+IjkymMYO2D/lWKozts3O6RS4v6kOraGu7RtIxmInCYtyPYyA+daO6HC6ubC6gAdgAstu4u4j
29mkbQsnpoarQfiLD06dGLcDx/2REH38JoGmfmhXzHsyGPZrm0etF6nR5HdEiEHagKkee9JEfU6s
L9FoIH4M4eI2UmbnDjmJlRqX2vQesx5TNyuy9mxlndRTWVyjqx0v6nr66FOCYwNZCfQBMmFPWS8a
YeXj7TxmYOMrcwBN1aJE/aLTefHJ58RBMjt2tm4q1xaOqJM7ma3ucI1qUbbVKTtrdN6H8c4YEpSp
B5TBlQzVGsD/5S6l/nJfQusKcqXBbhG89nKCuxb/DBMa8dDYGkSkhvs2gWfj5FXrQv/eTfOC0rNF
DxoDW93rKqoceWWe5F4+OlUReaPTp14ppIfImKFXLxHk2RH056btwJg1tQGZD8OPI3EyXT1RUgRX
oOTGiBwfsw4T9a6bsG6vIMpaRie9zLRPfKWJBghGuhrXwKdBIhRq3B4M6AL0OYYaYTv4Z4iSqZWO
c5IwaaBB0bQnfykXe8erV5bQUAELy6K27YMl4biW1ZN6l0ZZuriyXA24ZPNASbuIehppt67nlOz1
8GDRjwb+QOURelq6KF/z3lBenFaSqME7s3WcqQIdlawDD6FCozU3M9aFLSUDkEHGEPVA1Bbw4JiC
gS8xqLY8kDKGd6CNpq+JtDrQqKmJvrLIVHIcK9lHuiNQ8LSs+dtcJHPlwmVJMy9PUzgJymBNxx6Y
+606h/k3SZtYWRDQcccpKKpmpxblstxEpjV/dSrkU3wYN9OPNk0g/RXyknm6OopH3lkwhWBx8vs5
NaZHFYnnBZyfAaZo1hci4qTOlOUWsh0ZygBKwmRv1flBpLRKnG7qHoQ2huwJsxl0orJ8eI4NR78t
uma80iSzfdXiUfItSU33qDeXwWhFRIJpG63sxvykWPzoDReM1O+NGvcJV5opJMx9F/pYplmvRPTZ
Tmon5A2qKH1aJM4abWtz/NkvpvKYAvZYiGmT5EHuuZKnIl+EK+yqBP9O5+wnZFHzmFEAdyVRyUey
MajIoGZAcdM5pGItFrNqfC1X529QunNxCrsKVn0/GB30c2s0ZF6D2WY9ELJIgjqqQPdljRDdVkLl
E3SvrIlKkKXhGPkNaXjNebSExF62ccuZKYuB2w5kcvP0vtOVYvoywXfRn4ooJwChMT9XXMHAwnmP
5qQY7FMWx8018F1Z3+UTwI59L6I5O2RtodNK5VulV6vu5TwCVeRI0fdEixvYsFAVEdBEEUOzzBtZ
L1RAgdrUA9wZZDu8K3oekS9L08nKMZTJopEzbacKYzM7oWQFxo+emWSI4jY1DBlgqj2RJVcqW/Mg
ZaEK59RRrG7Veg6nvPqao1kTX9sSOcdtKFrb9Cu1jsEJw9fnr4UVrPJKqFpozw9pgZr5ZoKZYHLf
qKV9iEY7jPd0lbklujAbFRSGMwLppdDCb5IeN8WDGDrBmJEooqd8IAHw56Q1d12jco2LCYYUPcms
0x+TUbCJ1UyG0Dz0LWKE6WDEcbAG0YVX5A2dXMp5yOsoFFXEE9nwlBzK1G41fu0U8RfJWUHtz3Xi
ysi+RAiQpzd91RfxHfUSyTqorSaXe/ZONyPHoTcPiQwMx6v0xmyDXlEUkMNmOOSnsCzBpTUlFaPv
gyPWNYqMqZcLD5Lt2ACmbLvQLXuECbYjf3N8tCkSmCd1IlO80WqNGqlat8DGNg2MMRxWVSi2VCwU
og4wJsaiyF8cERblfUNVBzcFSRPf3nSe/u7Q/aH8siqL/dnMsZVVH4tODtJSoK348ze6L2ZOgGLE
Ay3qk7LFZfVrrgFbcdPbVevFA2e0jQ5cr5AX3eohrG+snCdtozX/gd6wcibCRGPpz99C2+vtb5lL
J48z5Jtd2A1bJblXXdNNb6BKBXDfJAjWt1AwT5ckAM/0u96Neqa9RgeuBi3Wh+6SIxrN+RzkS5N8
Jvv0bogzIaaRXLZeRoZomVHdJVD18j0VhwDhzm0TxN6aVLpFQEXNi3co3nd77KMRZ9J3knfJY0W5
9MHrMrxZcj1Vq95KmObO7x7J71R/2Tlu79UsMcADN/Ul75Ie4cdLixUQ9mgyfci1p/hmzD7RZzsW
zADYJcLj3bKA83MePt/M54JXf8/zv0f5LXL0ZhQd5ZDEXpey8xU8bTfGLr0B8r0rvq2WQJVngCzZ
hdeivKBnd27W8W7gs1NUlMJu+oWBjS/ygUriYx8sO+PH8pScxq0TtPfiUfVQ0D9gdn1JofXC1P7W
PX3z0YlDPU5tGFuTUVSBsB87MJqGCyrZl0Y5OyVWNcMdDxklAhFpDT+d7hUAxebzBXzfWV4vgH/W
7+ycWJAUCCAYhGpvYDbObZxQ4LTD+qrludAaGBFzvRXgkD8f9+LGOTsSPa+3o643jxyEp/mvdg+x
zU986xoSkvAJLLaIYF/pF3RbtfVCe3/54nEB65SuunWmJ1xLc6jZFd8rvO4xDkZXHOstytu72be2
q8B7FBAl3y8+dquBup8wTZYOSPF4pq+9Vl6zr7x5J13wHFDOxAb/3sz//Kr1z99sKPrHdLCgfnEN
j/6wh6boLV53B0/eJSvz5aO+G4+FVwf6/efL8PHF9M/AZ5dEFc6RLjreTIrjrp091o1+6aCu2/ST
GbfPZM7I6QA7CYZI99GO4nC6pVi9gW11i2RGcPneuzSZ9tnNEGuJUegACbiSEOO+NrZ08yMfKKtH
+dxtXeMACt0l0r+sOXum7Hm+jvbZc6o3Mw+bxjqmezCpnd/uh5vcg6nmQRWl6ndtHSovRH3m/3WS
z+6KhNBZm20mufNrooiHzgXp5QKVowPuqTxp4YURtQtb1j6/OChg0fLgU1F6OMiB8OLb2M092UW7
yWuPIUfL2kQ7DJNRmKcDKN2BDj+lHPKq2aCY4CvB7HW3rUsW+ivb4j3mNk+fb+6Pd4KFJ9gqaIyY
ytlhDwWQMnPdCfodTDxoiZQroQZeJT704i1OvNv2GllPNd4k2uY/gNN8eNm8Gf/sWGdkcXUcM/56
rM3HFbizCrJ3D4WXbS+aN34Y8rwZ7ews1/2k9jqJnasGyMalt6qfHULUxa4AxB7La1CWvgNz7Ll0
L22/D2+Rf0Y2zo44WCIqbyPfOVBll7LDEDqbz5dSvTTE2aGeBqMc6ZExlYf4llyJMPX3JTn9XA0I
8ThhVodA3SXcLRVpzaH0M+/y5fLhm4w5mQ7UydCxrfnzos6zvhmU9b6UakrWJ8CdRvJ44VM/vDDx
xFFNcFgg0c7GMC18OlqnIbLZwJnTKNcTLZp7+aYPwu9iowTNUQrWiwxbA5jWm/4BovL2kv79h1/6
5lecXWUzTRzqrvyKpYJ+Pz+qRY/Iwq8L3/rhhflmlLN7a8HuCOVHRhlxUZVa7i3jCYUvRK0dzmlz
KoLOyx60oL5vXSDiykl50X+Ix/a++mLtP/8tH0YkCNGi8KkAGsD+48+1nZylFQs6GS6a00uymdCy
aNwMhz3Kxz6A++j7UniqF/uRFwcXxl7X9PyRfDv22U2RGtQBlZyxO5/C6m9fDvMh2etbiNiXTuvv
DfTZYGcXhdzA42xrBhu2UeIiO+gy3X7qUW/+Yt8ilrBP71VPfjLvx4fUd24v/QDtPcgQhtQ/M32u
fBrKwtDsjh8AKoNAh8vqxtyjYnKwHpAH8CCXuVBAURHZkJVtLb/1swcisl0ZNDv5UPnVjXkhLvww
EcY3QNGATZiKrZ6Fo5MEiQU43boAMtjxjfzrXw+ogl48EgABAjHI0Vx4RD+61GxkpwzNlGmj2GeD
drWpo9m4zkNnu5N9KuRme2FjXRpiPYBvIkukFc10bH9PdfIy+vVPhViIgseeyH69Q1BMu/BR6+55
t7vefNTZMQpzE88rq+TR7e8Bb1J8pNZZ35cNUqb2lVNQXmwveXR/FIy8nciz4+MMgC4LjTH7EiaS
/sWUbhTlq6WcUvFoGs+fz+mlKT07Pm2ItKe67l4tUV8BKtCwUS4kBB9dvkQsKlxIy7QM4+xa7Aao
AUnK95T211a9tpaT1F14Zj66ed8OsX7lm43RRKKp2pghZgRttYpyreY1kBxsuOqfz5f6wXHX1xCM
+qWxFr3OtnmlqpDHQF66MpZDuZd+EV+IA4nAcNF1fJQAblGvJFPnoWl+WN8vvWQfXewGkG7dMFRZ
QWv87EG1kE6jxTytZzu7tlBdu0HDU3LN42pGEu+0r+UzCrZ07qqrz7/8g52ChLyNTz068ja6+3/O
cY4c75yVRAu2eVXPP2f55+d//7nByppvGA5y1dDQdSxLz7+smB0nS6uWs0Zdaz7BYYVa0ZM/L766
SwOQLJfWcv3JZ6cb/sMqp24xlxgn/PlJckWbFGb9mrbrgfFqHpZj6Rk/5GyDLIoHIQKNmg1e0GTJ
rRu+mtv6Lg8u1tPW4OPdryAygnzFzKKQ8+evQLmPnwb5Gwm5rR3ofsOHV69ILA6+Smh9cQd9sINx
0vv3eNZZgFtZpWNg77GmyQVC0cWmmX7EIFJklD95urRKO2KAt/98dT+4BBjUMFVcrGQN448/P9KU
kCUaaj4y0e7m+JcD3xqF4QsL+sE1gB8pZhQ0HUwNfsGfg5Qo5/RNEYf0GWUU1u5zdIcHVB7i7L88
C6uJAt5qgHWN9aY+91VUAL85wukQE+q2My3YvJMufMr5fJ2PcPYI2AhEgBmscth6SJBosHIVXrfw
kmHeu+tkHQcDaBOnYkgZinx+nZXGRH3MpoDs69i2kWSlHvIL9Y/BNTeaK1wVhaxTJ29AYHy+I96d
938NjSUKFLL1yJ9dKKYxlyZqkGiUkmjLeOL5E3XkAXHfTVxsYv+/NdEhzVm/9Z8Bz16JEWh3n9Ty
QhldHIe9cZXdgR/Dpk7xC2WzJiCff+FHa/h2vLO5tbK+Bn6GTjW7BEmHTR3difjCrXlpjLOQyMAR
IgHphqpG/kK1c6PCTLcufci5v8y7mTs7WHo5DZKJaD5LhS493XLKDy9R5UNZDwbXCqD2ycuWBlZ/
Axk5+Hwa3zUcsBZADWh98kjL+c/ZRpnKHmrIgDwK9aA9/nfQ86oAl4EAsZ9+n3mL7Y+7S9fy+4ld
vaN4ZCGnY258fmEtspbjDY3kfziXuwKlPoGIiZUv/ucft87c28ufb+Pg2RZpI87UXIx/XlmYyQOs
GAoM4GRBY5U0DZa3Mzd+vzxGhXJhR77Lln4Pp+BEsfqKwb86ix4y1DmhheUI4T4n99/aY/IyedIm
9wij/eqQbtfsMJmviKYzz7l4ID64bfhaUlJNISsljjgbPiFFzswUwPzoogN23wfStblHYnO6EpvJ
BZRF5X6DfkL19Pksv4va1u/GyocYA+YZOnJnxyTMkhInk4IKuWcH2oOK2Xxy90P+Kzz0QXXCUyLZ
pOYm+YniyZXkdReei9879GyVHRNxeVvDepxq/dn5afu01M064b1gvmM3Qo8vOkSBcQd/GFpY56KE
cPr8k/XzeA3bz9UEx8A0RCVO1M52liQ6axqGip5ONn8Lpfoh7g1U/lU0ZWATnAznphwrCLEtqMfJ
H4071GkGzdrMA4ifSNvK0F80W9rAQXdxhgA713PJ/NXW0W6RvnT9DaJ3lfwzjMm222Sry0dUIfwR
uqrSDrsaUTAkIY6LPCLeC6+sj91BEGt08pWt3heIqjjUKQu1P6Bsc2G+z+OA359O5muqFqEqhnJ/
HirAu0VRL0DcwEuCn0dWN5mPM9psZXfh+H44yf+M9K5YGLXI36SO7ALAhlWyb1PT+3wd358ZgxTT
wVVF5qV8H6TWaaKndEQHXq3iBY5tcu3AtKLOQUPFR5hDO06P+hYU5IVPe3cBno17FoFMIl6pPWhm
m+gOahCzM1zDMX6+cLu/WyuGIZORDQUULBHV2TYF7yZw7ODz4t7ZCAkeyYzfiUnJSuiXIo4PPgnr
aNplCJdTQD/PRC2j7DENR0k5PxbXTrc3jqmHUpm7HFQkmgDhYN1XnqxL5lDrdvvj9CP18XbYdRO9
yU6lqOknTZ4HSlRiX27FbjWMVXeXAvt3e/FsmPXr3wxTGtECuYhhRMF+rG4VYL8X9qJ64UvOrtEI
NmutZUzgsMWSdXCR0QhML74uHnj7L6cq6rr4n83c2b1Z9sMs5GVdsH3WbQq//1pSUCs9RBwfu1/m
A235Y0ozoA1g3v2sPE3frPTZC1v00vqdnYRCSFMWG/wKPQgPqxFttle3iGVeSJHeP85nC3h2bSVQ
sCdNmwZex/Cu3bde70e733aPa5sx2s+euY32EiXz8cgDfTkzvLC856XMUenHeiRP+13KJNob75sT
bl9bFfcJa4Ne+qW7bV2/T9b3PB7IJiBUbfp7P6l/rWDk1/CvjouNch61ctRmX/RXkbC8l5b0zK+K
R/HPucb/6o/DMpfVKGeJXbkFYm1j3np1DeM0joHI7nskJBIdy50aIX2MHj4/RBeOqXl24RVNCBth
3dOLanDl6CYyNLZ6YWY/uFUt4kndJubgZj1P61qIPI2odOI8VG7k3t4CoNwQhWDuI10Y6qNLlUIz
EawGO0E+h+bk4wwO0OF7svqvQU4Awn+flsL9fNLUj3YKzB3cHk11rdmcrZfUmqYtrWcQV4lvs+3R
SXKuVpPx7tvgo/DmNV61n3YWODMpmK7XLCQ/RpRPxqu1ePT5r/loCd/+mLMlDM1szEXDTZvbwoUB
AzfugqX6h3fB2yHWn/DmMlfMUdjqzBAwdjeILNm77JqY1Y89hKLuaLwezY3iwlb0YAeOm90lp8H3
ISsH5O0POHtNxAC5y16v+nSf3Rf+Tbh/nVya3HsRXO65vgNArcfx7WhnD0sjzHgp+vXt8uojvMX0
pG1mN6d3Urntj8yVnuNr2Sv9gZW9FOhcWs11672ZakDa6f+Rdl47kjO5tn4iAfLmNpW2TJdrfyO0
lfdeT3++6AH2n6kUUug++2KwMY0pZoQYDAa5uJbViJVOydd6vHPGb7e95fr9Olvc7P5oO5M5q4HF
iQ5ReIQY3aO4KD0yl40aJYTZ96uBdelQnu/n7Cpp1CpvqpE1NVvvELj1oTtlwSZ1GxCC3g/1oXpE
NeN4e50L+0ghiTcW7H8mFfKZxyRBVEST0+du3L22VIwqGPxvW1iIapTdTXQORYmPUZHLL6UzgFkW
oPqhBO5fpCx877dwvRUy0jJKv7lta+kA8HDSeTU6vKDMeXkq8aCCHIeCHh7vZHVXHuxttdMOw05z
U5rxa52mq6YdR+DC3uzEIy8IZWmUiLdxB8gTkRQdssuNd2LGdzs+MBJcuzTu1rLGpT0FTqJB7IKS
Lo/yyz21dDD0KdNDblY+DvJDjmhdPKBHhqDL7Q1dMuRQLXXEuwLq6pkh2CIS2yiKwU1jmMEsSEk8
j7SieID5fnvb1IL3O2em5hVuP2F6AOKAzh0cb6NZd5UTua258sAWp3aWuziOIzviUhL37DxsIDEI
F3CLvIL3oKWgsChaGtYL9au7KXnOkB3620XxTNJVrNGEwSNn++eQOPhMSaNOGEn5oVSL4tAWVvpi
TYW28qmu9+/C1J+W91lE1LI8lIc27tzaGFzLR928A7jBlMTtFV17BOfL5v+QcdZVdX7CvFZk1ogR
uhE8Is0w7ZGh2TK96wLjWzG1cLoubc1OV+7nY6rqIHfNR8Zb3PEx/RpsQbI9DjvFhZ7PLR6DD7eX
txD36XbIjo6bGNRi5gGxt3JZI5/uQWyl75Qt2LmD/oyU+kN5Et1qabsGYF74bhcGxYaffbfWRwSb
gcIG1vjxpPAk0wpxxOq/Pl4UlBTRrzIFbOiqBao4E6OmPpHKfIMwFFqajEm0+O+taLSLaBjrVK+u
qr6xUZTqGFMMUM1uk4e/tP6b3366/YkWPBAblFeo9OrXEt+MUzG44XSouAxw4ZUNRAZ0SuqnpjHC
Q5Io0t8iM0zAOMxJEJwU7khlfoi7PGlVR+rJGjf9rn2X7UsXfJcrPQLbvwvuEvevy9h/DFo6FV9I
DvR5Syw3QrNTem4VtYY7b/BCykUxhHlT6K+Vsq8Qiv9b3H+2ZnlOr+S9l1mByFkzqL2YC9hOe26y
Q3oIX+wtZB5btJD8z/HTWr4jYt9lLBbb+p/lWWwMDGMsq55hrgRqqsnqTjIqXbrzOuW/Peqdhpk8
9KW5ElOuLwCM8j6TNR49jEfOLwAm95TCYWsVj7qmWW4gWuwAtkE6PWgRbM3TyqNgKaDQ3lQoZrNa
yNrE+T8738xMVkGeNA0bTMdsBxPflmHb4pMiuzQQXG0n0R55vn1Ertt0BmXkM6OzoGJ63uRwnTYu
dCt7Yy8QiurPGDRXRT1gWrEmwvDsQ14Ym+2p71FlZuyqcXXnozPpsDzmu9vr0dZMzLx0GpMxkQum
xSybLoQ8mpu0lQ7MfL4b5fLN1sddondQE/gHCAS2ihW8y33NhfU6GClQwM1MRuBWju4KikylbU9j
aD4rEBDLJKNIecCumN3rPUcZ6B06j/DSvTrxCV7yfQhDjZDiRZZ6A/HGij8u3XE4I/Vug4YS0WW2
Mi2TfHu06C3UO++Q7pR75N3AJ/NG3ipu/lMGlexv1WB/e0MXYuiF1dnZA6M79YoOjXPUasjSKqAN
o3r60naCG5lhvpU3wEJeDpbUULgYKOIQ3WaPbygKLGNi1MMdfnRQXe24WKmO0YWETpDMPNyvIfyW
FnhuUDjU+alLgrbToLuD8QsFQeiGW8jwU8nbSfoaImXhAud1Y9O5oEsFiGF2wDVmaYdE59nW+i92
9pokn2L1w+3PdW1C9MAN1SKJpAI+bzgi4wVMzwAwN2Q4BOz+49fWWku3rs+YySNQo2n7B1wzL7Sr
wZA7SYyucJiXr6iFvjLf/HJ7HSISXEYKJKx0x3bgeZAVik+XX4W+jwabEAxshh9BGpLJaGEweBo8
RonnPNaVp9wj+rd2x13vnqWR0Okm9JgW9KczZ0fTkwcOnK10g6E0yvPX1GecMRumv8TMmcaFnfkk
Wmx1catGlCc95hZhHIDLw0MSotnd3sTF5UDvJpMaKMBYZuE2gFYI3laWo6keE9vM1E0fKDutBKZr
b2AxVAYBq6FkKc/RMnEzRnzDvnWlaS8YWxp4kf9hHWcWZpEvRlDVC2XWEUYQZuXNrq4fGSNZaSsu
3L+XC5l9fcau9apJMUPTFDVWD+6rLXfAK1Ne2gEU3h38KOFqWX5h++COomcPNkwxgEFcero8Qnuj
BHHuTu2nzERFwlnZvSUDxFR0oGzy0ivYlOZ5CbzdlFW60PwR28nHQHu7/X0WgjbJ2ZmJ2QfyQzNW
0U2nmLdVSAzTXRBsJLdltjHbyZ/a+7W0VxGloMvwQEEawmQZuhuKUnMwoYQ6a5/kvM7lu/AofRdT
SwJgUD9HL+3x9uIWtk/EOp1HOWVwde7eGaw4nCyhaZmPXwwfFkEz1t/ftvEHsj1fz7mR2QaaJUIG
kq2K6lAFoftJBnsDTdUXOFGpE6WP5ntYe/bTDnD3r+pX+iXdwxm0HZ5t9G5XbmBh6uqn8JLQdZiC
VW1ehdP0gYYuQhvM37fdneOlBbRwXbhXamXa1JWG+kZqfWt7p14Jin/+8pVlQ2BX6ODK9JovT0LV
QhxcZlB9iAFvJIiKlOo0ZJmb+gBfynAk9dpKv3sVZV1gm/m2eOw/rdXLFvrxlkM7F9kpHo462LnL
H5FXXVp2PnWYykqc8Kk2k1j/ihKFAQNqJg1pAEN+1gZbxUisBKVcFc3u8jBFxrfY+ZlAp2l+hrD/
V2rGzvRO4d/VlcLUQlB3eNCK7g9fCOjU5Q/EtuTpNe+Sog6fg4BXApqyctB9v+2Sy2Ysi2RTlDnm
QwZGqZlKH6s8ZavOLRGKBRFcFGs4yIVHpQUwQFQbREZxla+MnRUOSDc0JLXh67RnwPbQPJ14T570
N+flW/NN1ND9J/v19uquDzUzHSLk8mZeGK01fcmEYttLYXFhCqxGUE3SV+LG9QaKsRE2TwZeRuV8
Vs0uiqn2WhkT0Ay7TUuFLUyRKFi7GxdanZd21Et/QJcLuY0K1gula8KHEMbTfRpZuGWttC+6MdDh
RXrkCCW9cQQp/VNCXON0ezfXljpL1rqya+OkYqlV9OoTKTW69Kny4R+M/PF8pk+YkZwZsWBIr1tF
Td0RCWfat6bfb6dgDY+ztBRNcSxDoOd0mCIvd9OIulBqIuEYMAGlgKiBi7SVvHIlr1mZfTPNy+Gj
SlnLUDy2GrxfnyJj7U6+zqCpq9loncDfqGvyfL+M1qtK5LYhJQvIZvb6bygnXS1y0e957Y7awf5s
PrUnIBUWepMrd8ji+s5si+N39qYqu1BRzIxdLOH2owb3VWtpOEjlSr1tzYz49zMzclDgKT3lhKA6
Kdb4aiq/FNX4cNvvRDy9vJV4iFARZSYEuJkyvw8dPbEHQ05SBkaZbpfsTTT1CELpbqMG72rYq5F2
gYG8W7kNlyLUudmZiwwBQuQOUjmuVSXxjp5BcArQAlrJea+tcNsxLEaQ17h558+suBxCJ0xoBQTB
hzxH38xOtre3byE+YQLiaOC9+OEVi0EoqaaXoBLrosYNzxusTrLy5nfpbpziYxjpn+O2+15kyUus
hSv+sZTRX9iepVUweI5IO5P6Tj+ah+a98wlZVW9bHaVHm2t7A2Xn2GzWGs7XXnm54NkF3UWSHTD1
Qd8jRBG0laZnLSs/BZ5trESRP6nnpWteWJrTFeijlpQZuu6Um6d9+q5+F97XrnIU6GnqJ7v+afpW
Pq23869PhHgbyyge8JwA2TeLxEGeoWJV0X+roXOrnLdekZnBUDaaXGzDOELn+2noV+oBS5t6bnMW
USQk5Zxx8nt3zH9J8o8UmRZ9reW39IyhdC86tYrG7Nf8+Q8XsS5JKV0k+U7LN9LGug/eEO3ZTK7z
u/m63hReXBSARUcBu0ybUfz7Wfyy9DxBt4zTp6ivsnQau4O3OjSz6CTn+eKsCNAbperBdc7zDxrY
Vx3eA5ShGON8F/1uW7xEJFjBL3s3/KDEcvvsX5fWSO7OUtXZ8esmw0f3CRg/hKF7p72LQ5RAIt3N
JHWlSnntksyuUakH9UlL7gr4HkiBP7RjDW6WVtM2jdXRTbP46Hke4BpvQLoOmnwpslHfTHT7cHuZ
C0nspfVZrI6zJpx8aMr/VGZpN2nfEX5s7stt/YDq8fQY3QlwHbqe1nvg/6tkCtdudGl+dh6loSiR
2MC8bbn2S/0NAfbDhG7rL7TLGWEVPPcMuIVAxaOV4H59fVxanp1KA7mAOgwptqfZD3u4t/ovt3d2
bWXzAxIZZRgr4u97yCzBaGwhShlbyd+n6niPqTPwRR/3qm0H16ZWqjkbWGkPsfJZNV9L4+n2Shay
MVFPdIB6M4p11agLShA7kspKDCnWkQxW/LtCkax9P33qky9NPmrfbhtc/jT/GZydPURghgHlLchD
VO1dHE9oFkcr27a4JiZoEJvmkWPOizBJXtaBobeYGBErOHXIiqT6r9Z+hAT89mLEj7286PCzP61V
XogOgJ3LQFkNMDrIYp4xsdqHBKG8mvAc9Ac7eHjr27WwtXyexXgQgVmg12chk15q1mshCxsP+ov0
RBl4Vz9m9Ffv0QXbWQckMNyYQf+n/rhWfVn0+DPTs8/WaiYiaXKeupP9HYIeaIm/OlQebm/nQiuJ
/cTfaTJyqV5huXRPaUJKLaK+0n6UNsHn8UO4k1gb10/xWnyV733KS7eNXnsLaBroKgAUWCb4ndlZ
LgwLeSVgUOh4K2/o66Ee3CNaObpOkR1tyBNvm1NF0L30mUt74nI6u1wBGHhFXHKoBaHNtFU2lozg
4VbxtqnxPDT3QphKDP9OkGUXe39r/IR/OogP+Toc+fosXv6UmT919eAP6gQ/NE711ucKDJXttLa/
155zaWTmObGZMs7TWXRM2q7bSqpdPIwN9MCJ42srYXlxPSJTMnV4hK8IKGBBsWHepP8D5zmCxlYU
1C8IJUmn259woTfNks7szD6hJiFJi6wkAcZrmjuDx5mLhtNgPiRS1Ql2d0FsUCK7LAVy99KPWf0A
bNp8jMrW+jAmZbHSoV/YYgFtY8wZN74uQeiFncl2wOHMk08hgoVybbqlWq0Eu2UroIqA7anAmmYl
CKlR1ARlLJwkeFR5vA/JUe9+rWytyAlmp4OhHDilid8Wg5eznKGW4OuL2j+nQ9n/SQqf4kc0rLZw
wgOq1ldj6nUuSDA9Myh86uw4pkpqU0Xk+P8P/6hskieK27rBOMsGtXnIasbjFG3K7LTWLLi+PEQY
F3wplHUgmJxdHnHrmwio00qUJ+UpkUc3oli1VbIw3NSJ89mH+nbX1b23EmSXPiPvauhSKIRcw99s
5sdDv0dVSQ5OcQYvRsPMeroSVBfK1cgAKsDzqTQy+Dh3lj7LNdixsVLv+h1kxDsgzh3K9odmJx3q
twohoxfYIiDmWcMDL20r54AOgXiEXg0G9LFT5xai8ODD7stWvwu1R9VC8Q4Riljftq2yEg2WHIjj
oJDji1Hh+WNJ1vrIb9BccgeIkTd93+0dP3ww6VdQ+dRXTvqasVnkoZ+JNgpU2G4LE6k3nHo0FFq5
fdOq4q/rPHzAs2XN7gZkEOQwi9XEnRTFdSB9j+E5WTnsy6sBaQcFAE2sq8NupnklW3+cxKFe9V7d
1QeGRRwLxueNtROjBjZCHPomAn761xUmsb7/bM/OvS1pQeg32PaDxzz/pgwrd9FCfQkDoMP+jMMy
Qjk73urkSIYN7MdFBobwnx8bA9ZCyUINN87uofLxNw1c0Y0+vfoFJa7be7t0yukMMoVDokgrcma9
hiY+iStndK1Sezbz+sUKzV+N/dc8AKSifD04NiCc5nk785Ia4W+6AMzIB9KjExobD2RrtQbYXah/
XFqZpxCerfkOEkLusIchW/osPwL9LP07dK0O2jdiSV/crb5exQ7NbyKdXBt4PIVWqpCXF0OfGVqW
DoWIYBAxkmB/0e7Tx5EhuSPDDBuwYsfB2BYf5GN25+/XKtULJULWLMab6CTT/piXd03JKAGGYt58
UfYZqoNAuJ4kdzrI+/gLmXBz72zTlTOxFDrPbYrU9ewuTHIf+JQD+0f6O1Ge/cRHNeJJL/K9wgTz
Gm3qUhZ1scLZBkcwHtMigM2EKuFnZT+cpqN/QHtCMIzGe+fnXx8IyH0EQ4vg/uOle7m2mIStC7oU
MUHGYjcAUw4wttyl3vDXBUHn3M7VaHYNqb0VsYcy9P3olG+M/osnr3bXFkLnhZlZMoawK9iwhOUI
sjd5l2yn717E26G5QzfFhb70sfrV+HdrUfOKQ5K+7oXdmYu0xVBGTpUhk761Nv23cnJ1VzRwEP18
Dp6UT2Bu6YaDRoQ7cq8+CIbYlNbE41ryJMLz7HTyOxB+FIC866dwnuR2nnus3wzMx64xX1NF+nzb
Y5aO4IWNWdhpENYY1TiBEWk/ksPUB//FYt7YHZj1S/e8fq0va8taCNsXJmdeKjQ3jdaPMalliCC+
opK5GT1r5eJd2bw/tBVn59yIGgRbWhbWJkhJKqBUlHZ/e/MWF0LoFOeNNH4evsIQxbjUlGAocwhd
ZdhGm7wejhqZ7fa2paU4osK7JLqvNM6vhk7LukBNIvJgZgHcjuYts3sp3Br5KQOYvMpvseB3Gqsi
v9SFJPUsaFl6Y9ZGBrmOp97RfQOMVa3c3Esf59yC+PezjzMx02EB1o/dtHMOYTLeGaX5+/aWLZrg
RoMxURCjWDMvo2ENm2EN+1INS1U6vHOG020D4g/MTyc1SxK7P+iueVrgTzmqoHUTM7ruH7VjczQO
+j7er42uLwVBDakWuj02g3nzK7osDcSze7488oqI/0F6bjwyoLRB+WR3e0GLO3ZmafZRYDUZwFxj
qR0/yN4xiH/e/vuLTny+FHGezr760CYdQkyClYpCyca+q5h81R4RHh52aCrs1ooyi+sxTdUWvGU0
kWcekIVxoZWBYKeXI/RaTtY668WyCTBLsiyDmppTwaqKKXV2wkmpIG3woWOtINR+EtFz2EGdEG+S
x2EFxr8Yscl6/8/mLGInFRU+ScKxnTfr8/AmJvq9o/5kb8Jn+H23zmnt8bcU5s4NzvaRwnnSoCs4
Ma6GOHk2IAqr7nV7JZiubOWcIKGwpUShLkKE64OTnMq/a9G3vu2Bi0f2v62bw4KyNhqkuMLDRxsy
vrjYG055knMK2ppZfmpTVI9Dpmi8JF4piC5uoUWPH9wkaqdzQBc0W7YVGbhiPsjK0UBQ6sGQDAWV
2F5b2cdrPiayF+3MlggoZ6fM1MfERzQhds2vUIox1M5tEW11tBE/5I/+oSnErNA7MFFiUM57raTV
OvoCQlT8BNIowOO8muZAeJj9Sj9pxv+FRqlGmOLZgU9HZBRd/XWNMmChou5QqRPc7SazO1RFL1ec
l4XcFgbjECJPrN7HR1Hgao6CQj1+1nb2dwrM29uetOStVEIYb+MK4AU6exPmQd1Io6zzQVMgciUS
voz53jaxFPjPTczOeYCe5BS3E/SBEDqazmcdodIpg7+8HP7hNtYpYhkUWHHO+X3fxojWmqECFUCI
DPDwzlqbzVv0yXMLYjvPfFILm7hozBhoxF6wdpeH9hVCtHd/iJbcZqONEDjn++Kgpht/Wz2uecjS
8TMYdFT5VAs8Ghy1vtIaHESr4/sc/Vj0lb3p7ydMSAWZm7GAZdBmmU/PRNMwNqCvyDit7JgVExKI
8cNYOSsP2MXNpKDKHAuwu2uUbEnFre6SSrh7vzP22Xa4F9Ik9eMr2hXAvnMYq5wvye5YrHK7LLn9
uelZbJlaX+smteY75g76wy9K3e5ue/1SHQQ0O2OcKjeqY89vbcnUAib/WJ1gdJIU14Af80Oxg1mS
8ca82Pbf1/KEZZNikFhjgh7Lwn3OvBOBt7qRTa6FaktJNTwqR8ktmV+O34sSyPrUkyqO7jx1/LM4
agOmwwvv0iBN9TqpFPxx4NE1wmAPCdB7/xgQo79G2+a+OaW7jh9Rb0eIOYoDagw1SdL0MS82WQqF
HD9qDTklItaN3+TMqGtVpWwq1M3YBIaX7DrY6M2+ixXent/SVarnxS23aCqrAN+oUM5Ddq0FRjW2
7IDg7ZCqrbb9U+lCMXQn+BFDVANXIvZSDDi3OHvUj0FuR4qPxW5yoPL81aQ63bpiJWgvHBDeTSDD
FS4+ncnVyy8rB2pfyJXK2cycN0QIn7vEWDkhCwsxZCqukErAt3rVddBsCJaQFeVhA/a80KlQqBVi
oj9vn8OrhQApYKyE+CKDxCWkXS5kMCUtA3mPFXHlIFw6BeHKXv15IV24HDZE7VagC+j1z+8d6OaV
ovVL0gRoETl7zinI9vmLf9egwdN9TPkPxvrrk9BScLbSSqJ0db9infYpvH+UzEA2zD5V1pv6JA8k
nGUkPxjdXYJDeFW+KVDpvb2XV0eLNygT4lwJsHNArTJLFrLWMdKQy8CNRk6vmsr2TgmH7dRZn6Ze
fqiTdA17KX77bGcvLM5yB0QZFarxEi/4UXW9Wt5aefKQmNoGedKHpK32fdeTU/D4glXK0D9KQkvc
WaNEvfJU1s0DnKyMioVyVZ/PRt1ryiwjr0iko9Jl+9H6CURsZXcXviMc44D8oT2F6HDeBfDTckhU
iTypLklfIAEINrFpf2Z0Vt605ur85ZI5SnKKjLoL5Zh50y8qbTtsAvTcYi3fW2P+0nW0b+TxOVP7
lZUt7R/FP1qMNDFtZ+6hoT5apBKc9LCEVllCWpRShm8Uu9vuuXDUVaZWaQLoQgJwzmPgeL2XexZm
AuhiUZPeNKtcntcpuhCu4PVD/YKb/Yraf0IhFI4QbAjW+a2271BwCeODJZP9mT+mnTJwpcnoMqxs
4dLXYliNwhnZHw3h2SFPUExVHI+rHYnmH5qZfY5KC7Y2v3kjDTjd3sdFW9QbyPzEEMPcEfMevOWU
UgwAe3lURi5t0zx1bUo/bG2scNkUvg5XDRWVOT+CLTeKV+Y4YREh1dT46kuAdIY5Vt+mUlqbE1oz
NgsmdmW0UqkSKEMvC+wNeHK/xfM9w7sr8zq03SA1UvlwezMXnRJ8lExXiHfJ/JipTtjXgHepcsTF
cZyQnpHVFd9YPF5nJtTLK66s/axOZUwUjnaXoxedWPJ2QIjy9koWzfCJDDGhS6tt5oJMIalaEuCC
Ug0fWdVvjfZVW9Mxva6tCa4M0YGlzSxgZTMrheP5njYS8eW75uF/T37rHQKXd+WTv11jsFvwCA12
JjGYCf/alR5NBkm/1EPD5Mayp+xDKXizk3TaqLWeb3Skmrd/vYMMJjK5b0BPSL44e9+DLcnV2PcT
tzTbnSJF74ZEe19l2sr5XbimhQCqGMYA50id5tIffHMch9qJ0AzThyfdqndobp1K8o8pjk7qtEbu
eA2SM0mt4FwDAKRo1xPihlXosHSCsNIPEVxaKNHAy9fvyldnn+2rbm+5+hPKzp9tAIm7jo6X+Wl9
nuC62TX7FbPTrfV21PQSsy71zj5M22yr8eCC6/Wrn9MNin4W+7BHOwD93V2+TaWtSTnnR5+dpOf4
bbUfvZC3XGzJ7BNoAbgyO2RLqq3ADYo2hwTyU/TAs1349teNjsu1z2c4gigKA1N8ASVsNwPl2s5/
u+26C2HsfEHzkTakhYdBcthdRw7cqh83rXO8beGP989yvQsTszAGyj6PQhsTvVt+dI7tTtunx/qD
/5VsCFDGYfrYQmmbb5kTuUs/RXdrU7sLwYBXrCFIDuAbu9KWCRTEm0ZFAx7hVD8VS0o2hoZ8J0nN
ye7KtRLukjUSBUHhwavkKpFoeavXUgn8USrqclNkzsdJUl7aksmGPIFc9vbmLoUEFdwOuicMT11p
I+te4vNG9BK3UD92crRrumFbDp+s2Nwr0UpdZ8lVaPRSaSeoGlezWr2uxZYXYctMu299SEO00avG
/ZcF8Zn4BnyyOZBr6Jq6rzJhJH9mdHSTMoM1xj/Izu6rcE0zeOHmo3X9nzHxLc/qKlFZW0U3UlKJ
7JOHMnA3Pob/8E7VeUBS/1VJhq5u17YLByMbQN6Oyovv3PPwWXGBxUWcGRCf7WwRnh8bDfhJutVp
t6f0Zew6B4ZFM4eM5/a3WbMk/v3MUu9oo68w+e6a2YTouL4JkmP+120WQt75fs2+SeFIlaWlfBN1
LNwmeF9X/xDxzg3MHrul16nyOLKKSHBQTlCLh+NKPrAYA84+yezKGsBDNo1AW0vtQY3SndrmGzkZ
Xe71leOyZml2H2WlnScaXAOE7k9D/ZIUzPGoL1a6VgpZijOaAW8QbW/4x+apRxVKaVT2BuAvXq9l
E2+GIN9mTNwlwylkhOrvHY1SxP/64ozDzD9RB9uzXQELNFIeD0m+nYQvrNbClvz53MzsM2lGpclV
i5lETDmbz57UbFR5BcK5ZmT2hZClspmAx4hny2hooNCrPMfRygDRUmg+W8k8TwjjuuszFSOSNzzI
jXePBMb+9jcRv3N+i5+bmOW4DNgUiirhAVCQxRtPkz6HVvTFyfwfXlI/+Gnm7R0FAhxlTfx4ycXP
Dc/SB8dMlCwQrudQ9+28l6bNj6oNmjleG1latiQKiiLlvZq4rPLE76eCXayl7uCHw65KtQd4uKZk
jSNrzZL497NI6md5mfc1a2pG/aGxOsRx35JEQ9tjrb6w7H7/rWl2lNTJtKtCfDZL32l66Er5cyvn
/3Re0aUGYy7eW9rlclLkRpUsJwr5TpC7spmGjMP2mhq4UGHW9j9EV6pwdLDobgI/m3mirhUWXA98
piCR0w2Ot/OSHzAoj5tYLVdsXZOTcx2dG5t5nyqFfZt3wtiD/qL9gMDITdECRw5UjUBHiy7Tb31v
HpOX/pOGgMnu9qlbPNhna53trGlIIaNm7Kyl/R6bxzD4l+h09veF/TNHdPzUGaSMv4/iHPMVXfG7
zFPfbUN15RWwthDhp2eG1DqiLS5Q5lMfbUs/29rZ6fZWLV5RMNJA4gBY+GqSwy8qu/cTLGRoKTZR
9os7xN60XrJXmuyHX9Vfb9tbPFn/2ZtjTNMUArVWxx5ozE2JRB5zonDhrFhZ3rf/W5Uxc3anCMAj
iX3TMgbiVM3VvWJl467HRP74+H82Zj7uDMoYcOsTjSDomh6mU/FmKG6wBz+6UVxl592DTgTYtdb1
XlvbzLmZuk6phmOXgEzRqd6M2ZpTLJoQ7z44ful6zzunpazFdhmIQCtXz14INLHQ97f9YNkEzxX+
PuWmOf5NmjzV8GJhQgpdpfzZ+eNK3r14W0A3zkAdxe8rcI46GHVm1LyJhuFTH97FUbLpqndR/u32
QkS6M7/huflI8uB1vubw1/ogqFEAxqF7Y9xHqQTgwgkm6ZtfSONTrerlh6gIg4pRKc8LVq6QxUDL
jB73B9yeUM7O8iQp6OLUyBl16V3/XfdQfjTvoi/2R+XofXGAq4WC1cvsNvJ7/X69yHTd7uUIUPkX
XTbYxa6GYHotyBwvYu2CXdc7hMf8DugfMH/NRexslfB/KXYYgjaYaiHsDvMrjMFTLuFyBIlhdtG0
GcsyalwprR0apVmpWCsOtBAamRqmugsvGCgXWbjwWfC1MkmfzNbniai0h7LK3nqn9zfdBG9bqj+M
qP6sGFyq9iLUIrhxcFhawbNw30VcI7bWirmNYRsf0135i2aK6xxKlCLdtUCyuJ1n1mbplBV4jWUW
WFO5o5vfVfRYxN9vH45lDzmzMUukQJXIdW5go9t7B4EQ8rbaa4jkjCBDLr//9QCdcMgzc7O3SZcy
v5YPHYdRik8tg1m11J+s8l1klltT++DLa8OCa3s4O39mk4E/1zFYkbbZ9n1nMjlRrqQbi1cNCF6m
akRrkjbApSfmRtQbRvDHL5L3+uTmzT5RNvELRVQkrGlwM2rWJbvybV2jftkn4UJirB2xDcpYl7bl
tMsja6h57j20HxEQYl5/3OfvtV3hrltb2k4Y7EVXHTylM69j9eXUS+gtcQD6+l3hRfu07d/7ZbC9
7ZZLV8O5mZnn13FcWanK1aA51Xs19o5ZpH41quJdC23dbVNLK4L5jIYyLUSBILncPn9ioDprCZEh
c3J9om+HCcHI9PP/n5X5glKls/sKK1VjbP3+e+vou7ZdI5JebG3YDmqcgs33enKlnKJwVAKG2Uwq
4HBq5l3ZH6rEFMSS0uh9lg2Ii225AuwhC2pr3eibapObSqYBoW7Nb4anFfzP0viznAZVui1zv+gP
+kT83dCO7PJj2Spw3Va5459qmxLNfkqlYsfkgrOmMbjwZWiuUa9WaF1fT9xrQZL3ocQkyaR9jGXK
6OP3qbF2tz/MQnYgqL5lkG8CTzoHRCVOrgTWgBEjK45yQE8iHVtpo/IKZ0ga+TTpJIfh4bbRhdwK
NB8PPSH9q1zxfbeNkUmyR9PQKl/a9Ic1rI1wXWMVxez32dU4y6/jKp4SVRFX4746pd1WA1HnbXzU
jA+CB69832/7ffjQbhnSNvnvt2m2QVXg9jKXPuD5j1AvjxZz/DlezzKdSN9FygdDTl3oBFasXKOe
Z2udBV+m7IfUrlmr3MQ4c14/5ZDylFb+Ka70Hae+dXMbTkCzCZ+tUv+BAOM/uCoQRmZyKRbQNZ/X
EdXM6LWqZqASQdyX0B8+xFX/JCvZ/vaGXs8gcH2e2ZlzaPt9rHVehR3rybzT3XQX7YMtz/UHIaYU
wo+7Rs2y2OU6tzhzJGWYmlLp/0yqjrbb5JuqBCIo0p/81Tqmd/5LcW8+9J+dAFYKlH+FBszaj1i8
Xs9/xMyRrLa17DTgRwgVjuih26rIdGYoPIcH88069A8lA0Br/bWlzebxCOIICIvgjZmlRkPDm6XO
I86QQ4M4rTe1W8Kk98NsIUezfotB0n/I+IAxKmCOeKgAApxdRp01IDIcA41g2ORuNOBis6M7LfJW
/EjcNrMnkSGYl6ENY7r6atCsGMMiTTvxJKo0v92NQwDrjqY08nfTqulOjTEK3ivHdCnmwWAgawYP
A+0KLiYnVdqFGm+vuKoh2C2Sr0VerNSLRaozWxezQJYYnoNegHfILOAEWtz03QgSyFQCd9Lp55ha
nB2NsTkMaX2y+3hjjPk7ParW2JoWtpT+gTicFPgp1MzOCfNohuHzLHcZf0ND8efEMHmd1Uho/UN3
78LS7DAoUdxGo4C6em3oImpdh+jSDfbmdqgRWzXfSlg8NJBjQPevRpqdStKTLGM9U9B+rorpIHm8
EErzbTLzY2ik72+bW7gqGJ2BToDaJ6y287mOoqL+NUmAdeLa25rQwfeBvhmntabighNemJk9P/Js
qrI64EbKHOtbl4zPuQLi+vZSrskZTIhnuQiIGOCorip2Yy6XcSzm38J0+h6o6XGYip8RJA1+IB20
ttgHnX6fSubPcVBWDvbSNgIbprWkA0i6wtYym6hWnsVXS4MBlaxvdtwi2vNhZYFLu0jfV7A3Uhi/
Ih7s/FqHAxYrcDIYG6H/XNo76dtwp+5Ru7c3bKm/X5uGWzhgDF4QPERoFF3ny7OdolY3NChTuKNW
9Ru/D2JXVbovchh8VvJ69aZd8H/UOzXQk9AIQ4w8O89NYXaAizll0nGCzve+ARgTuM53SP6NdFMc
jRfipPYxf0se1667xe3V4OIUwNprESaDiQkEPwDWNkZ/xE82Zmm+3P6Ei34CuFUW2pNwFsw2M4s6
QMo6OMbRqfa0bTZ186VKpcPfW+ESQ9wJYCZgjlk4prAg+X1lMELL24BG5GiPm4gc9P/PyuxMm7lk
dv6EFSvPN3TXNwnp9BT8+HsrVNC4vuBdISLOkkwzKhtvKAHSyn7gyuN7H0m6AIGs21aWnJw+HRcY
T2z+n5nXBbkFoEZ4nYbwUu3XmwRZpbwtCPB/H3CZnhPYXMDB1/iNKO78oR44TnWchoLRdoi2Qa17
nzVr0lcQNguZlAKPCzSTgnJEJ/W4PLujHI2qNIRickp2lQfQNfUhP4j6J5IGX9ontVktwl97uIB9
Ch4qQIUMbc12MnYary3sALqRgEqdI50AILva2G5vf7DrMMH7jVkQkGAaFGnziaKuzMsSDWoyDriF
fOcTTQdUJW23lEAWtivpzXVgoIKLMJBIoShnz8/TmGmp1wXMhrRNuG0ylBf+2ikwoAJHR43NFtHn
8juVGc2G2OQ7Tc60bfLPdV1vA1hVb+/ZwoMNM+C0hUQmJav5VG6seb6eQXLqls67yi/9jdOHIDAH
/xD5xU5Tij0K3BKo+/hFTiK3z9dS+8WNPPsB4hieFY4L5FmdTGIAZkr6LZcA/YC1TH5hyOZykbPg
V8NkHgdhB8r58zjuqpO2hchkr59CSMues08MfG6Do3wc9K36urK/Kj//MnfDtEDNcUtSjZyXtCqu
Z6X+f6R92XbcOrLsr/Ta7+zDeTjrdD+QrEGlWbJk2S9csixzBEiC4AD+0f2O+2M3oB5cRfIUt/o+
epVVWZgSiczIiAKm+UsFEVc0tUFNKvb1Yevs9FDdIwV63uLcbcGgbFlC6IY1nTpHJG/aTHNk0xJ5
7zw8JZr30mR+t8ptLh3FdGQoo6BBChSM8l45XbhYHZrcrnHczJ2qbBiaGZLQDrWDYm3BThquV1CW
RoZOanQooowCrz9ZRUFdYYLMAqGOJ/wUetcD2VfiRtj/wdE2QS0ue1gBQ5y2fY1jh3Ir9GkDlexF
rEOLa63Bc8khIihEihoBonT9p1PH9Z5qNh6XgErglR5boZ1fWa25drYXV0ji06Vq3/wFi+B3sApe
IsJO/RTM2+iBvzUesmctADv00zp3rL64Qgh4IdyDViQguk/HpbDM0xOOcfGwC7sv6m4EimGTH6Bf
kd12YH0aDukdgY6eudc2bIekp/BV3zroYf64duiX/IqsN8u3J3igpv6TdEanVAl+i2MjU6CBU31Y
AysuFBSREQUjGoCqiNtm0FinGJOEUxzueuM9wrOMCHqCNPalFC9IB0LregxofoGS259LxiztoyP7
0xSUo5CBeS7O+lCg+96EbJyJm89Zy2Aum8EUopiIgzHdrinJkt5MM7xyOfUb71YZ9gV5Pe+2Fn20
VB0FWSVyEjOAT5yqrlAiuBMRGG828+sHemsqfvXVfhQv3rUIdR/d6vlt8sTXXvELOS3IgUCfHOSO
2C8zuE+bpag/oxtC7tvUlyxQWpgfyJOzofsRsl75i4lG8rVu3IVqkTSLZxt6mJCvmFKVJUNX1ZYd
oQj2wi5s4PydhxE6b5LWiwarctFLqyhFBZFbB18gei1ODycKqZHRlJhgw0H2WXEfy7HcJBB4bauH
zgGfEhfg6vX2CevCmnQIBArIcWQhG7PAY2s5jcVfg7gJYZoEP01REw5i+9FFbSPI9QsCgTuaXdvd
28qeWnKA6C3/YNrCpThtmkH9xVRLCBIFmriMaHcQwgqsDMwLrLwy4vfYxJ6KIUqTOMAlPYztvomq
lXhbX/sNMkA4im8iwyCAZmOgfWDvFAHuByQdQr5vXnCevuW7+MrZdJcMbKnaNYQQnlrAvkCgvz8/
FYvTfTQTE89cAQuYUwUzoSN3mjjviomGmtWa/JoV6ZOPxjpW8IVEarIW6PyrGxe+KAWtWb75/xuM
/BlHZtq4YXYaySoryR979GS3rR1wO7s/b2bpqQSQyO/tMwlNu7wQKEhi0tT79BW3R/FN++rdjPfd
L/ZcPQw7sSdfV0zKqH4aVIGcB3gGpPvmZEogcMkRWEUZQA3em4lYkYM81C8vSgjPdt/OG1vcmkiL
oVgtNQdmoB+1qiI7qbFcfNsyn9RB/wv8yM62vVaCeJdemLfRFduMG/vSCDKQT9zwoPoTJYV52U9D
rPX7Z0ym2R2U3q0SPEGgdLR1qtKPaeEboEGpVTtoTOH33hpkdfHmPrY5cYZo2C4Th2Lo2ZVbBUMb
mL+6C0gebkE8UQXscgjyO435yi59yw7tfq3NbgHqgTEDiSR7/iEXMpUu8EjlGsyDM6435NlC29mh
2CJAuqDaTtnZe7pLducXeyk0Q84OLxEpamtOsxmQmiuRDZADNqHWJ771tbctwXdtaGt5k8UnJYiu
cY2DsBGguMnx7EkXZXErWTSQN2O0Dhr3rk13WgUixWqA6BGm+KnQ3yGOtBLxLvmfY8uTnaSPoxiE
hoA3asAVa3UBGGgCUBQF5+dywQyydQgUgPRAUnIaDxW90nGHIjNUWcZLU9s3Q9t/H91mbZcuhLCI
SAAhkE3OQHBNNmnndjYK4LL3XfRXg9Y/CnWNWW+hKV3Sd6NZxUIAhA7TyWIV7qiMRoXso3Gb2755
32/EpglAuwttuAeD+dkDxD5Xg/P/xSz6xDUUvUAJNrmPilEv4prCLEKfq+ynDlouJbBDY0dfobC7
ty/J7ecbHeVIf5ucXE5ZrzZxYoOI3Ez6Q2kaB6vcnt8XC2dMBz7CAW0kGDFnqhYtRUO44aI/pnZF
qBT31Ct2Y/I4pnp43tC8toZ3DfgeELMhlMN7//QC7JlupyjC4jBfxKj78n2/Tfb6fu0JtbTPkXgC
tFWm7WacHVbTmG4RwTFrtfYFsNTHJCsaH5m3L+eHs2ZnkjXOojRtelKDQbtuLryheYlBrudWw1qc
v3Se0PIHZAle9ggKJym1wqhVDq1jAH8GUO4oYLxj6srKLDk/3USoCX1U15EIhNOlydI6jRUZZWcX
3VW7I7s3eZVkfrUa0i2FJyemJt6u0/umLgvsAskfJBuFhewUToP8C7oYk43sJ/gPwkgpYAClC+mX
oF16OroRshcKUJ54VI/kmTrkstS0t8wuVjB80rFNoiB5NyL3CR4htKFPJjEF7xuxZUmkTfrxgVRF
dqDMSL9DSqREolK1fT4i5//5XQjFHeTgwSIACN/kUCVRVliFgbGl7kuZvHPxKtZ6qJbO7bEJuUGP
AlcDHCYUCo5Z4KCR0ndqXvtt4YByPK++Jk55XVMIGCh0eMJhXDljS74JyTNJQQKnO5NMKUEHo40c
Z5lx86EdyCPg5JuoFC+R1n8axaehhxdVJuhi21JU93SUmlly7rmIYQWJfDX+xXAZ6+L586vloP0Z
kuISzD1FWlq95uZ4PGeBZRXb3tO3RZXuUWHbnjez5DIc70PrGMVHxE6nYwGUHaDtShIkWYAzM4Vs
oxb9nOeNLPm/IyPTNg8z7lyDFl0WQCXziRjisQTKjTC6cqoWzBio6QP8Do4M2WV9OhajtJOkk1RT
rASpWo1mCwBLdNdeGc1SNsVAYQypIgtByyy2Zej3iT0DS6PvvFv9F/vi/EMR8lAaQXRrBfq+eG8v
14j05xtc0osguEUpGNtiWkZ1Y2ZFSoERQVoZWIUOb4oxaNoOJNH24F04TpXEK4/qRZOQ6kb1HQH1
rETTqZXXd1L5WFVUwGPrqNgLnt8gMlC+oyGzH1dmds2efrqAtWV25jhiiKICLwUq0/7QpeMWiT+I
VxfWGsJ+0Rw8DVYQ+gQz2Empj2argVM0yCtveO55bPp6W0RbCIujh6dM1h4Oy/ZAkITeX/C3TMNd
vMg8t6oNUPkaif1rUC1+XVuBNogQRABeu+LuF62B7AlOSpZLpqdBjVKnLXRAEUFB5j2noEQCkNqh
MXjYi4hcl8xeo3BZtCi1suVGhdlJ+KHwTiCgB+6yoJVvEm8fKUYOjKSrhr3erVFkzk87ek3w+ML6
gUZ8xq8oettJRiujwWWbGc8gOX9eCXXmz/YTA1OyREVh6EqCxElQRYBxtZAXDFtgyl6dYuBhZgjw
OgJQ8QuiG1m9snYLz2cUeSEeByItnD3gUE5PQpR7LSinMZV9kADNH6rP1mWGgl4BsSq/GH11v5as
nY8WEBug8+A4EeDOHrW16OsBgnEkaKHGY4KrRkl+KvmT6ZSHLmsuLLIGYlvIDmNoaGRwALhGlW1a
yCs16nIN2tWBNt5p0b3n3DbZ4Ls03ajqO4Wcxhjtnf6hgC9g+lotfb57YBypCdQQ4d9mBIsFtbzI
rDHceviul49uZKK7d42hb365nhqZ+LMsx1sqLWHEeWRX0a9831+Xu/S6OyhAYkNYgl0jQXH+ql3a
OScDm1yConZp1uodoOW/zF9mwB7J03gzBG2HEk33pIRrTTbzUPZ0jHIOjkI+4rUcKWjYS4E764zA
U8xgJNWWUgq1ldeV0c3Th6fW5LIeWdOtoSjzHtZsYM4aQgPPAI0rOEFa87FRwWwHJ+dYA5q0oi2x
389bX15OD9U/7FcgjCbpiroHAyFzIDFqcuXgES0o0ON33sTyoUCC9F82pk/F1M5a04IN97rfONt6
F++MXR/K8hoN1s78qrWJmynNxBiyEdYgU/kqaeaVgAMr4KCD47AOrV7Ix8rV+/fgphQLUGis3ELA
nHXbPg9bkOft4m0G48kdHNy2+ABZQ2DDDNMLJCf7K3FR3LefDmrwI0CqCv/qACI0fXuRCp2DOsOP
aMrU98RLF6u+421AV7xyfyxulyND8ro82qt55FZG5UIBUAzEd4u71F570S2cPeRjULEEQgH46im2
pbGRjuEabol4zL6NwEKkqR5UWrPpbO8CNLUrqgQLV4QsHiLzCSw37qTJ/meNHSfmMCBeSq37hhxQ
CdnEg9j0FgkbpLW7UuzOH4cFL41eGaBKwETnoMg92Z8KUZrUpBU2TOH6egQG5eGh6C7OG1lgR0OY
9EFRALJYRPUTl0ls1tuiglirsh+27k4HDy2oyZwQPYrbeKN/03bWgTa+7kOqPBwOA1ja/kznwcJ+
ATbOwaMP+UJtJkHGtD4HvTgKFLEmtoPShqP2+a2vQ6ARs4k68DwD4FkdNeIYVw9nxWGEyHtDN5YR
BUO3qoi3OBigdXHagWOcof5BOZFBtA2moAFyX77me4DwAmB2gBAO0KAbpuuNG3IznCZV8CY7Mil/
0tF5w30+VmYFk95eP3RXxR29inaAd912P6wH9SK/6F7ru+pQ3q6L6Sw8CU9tT+4lE2406hhsZ1f0
AhVIqE5clu/Kpt3qL/2Vve2+SwEpb+XBu3TZA50ELTBEiugemRY9Wtpo1ehBg9q8B1OVvC68jQUR
BtlRG12u84cvrSoAqVKmRkLbp2Ep6GnxQi1xHmMFSRiUtnNd2wJ9Zdcr9+D8KYH8IiBlUkcDQKVp
lhEtVO2Ypnh0Vn3eP9R6Yu7rRtUvyzqz/ba3P8+YhVAd9AOyB8EEPGPiAoCA9qJ0AGNWLkZn33N9
3EILs18J6xccqHz9ofAJzK03I8fpO6sSBd4UQVlZl52BVYrVfZU1vjHuxqbzxzXtxrn/BE4Uz00k
twHxRSXn9EjYeR9DEQEvzjhSwAVdgOx+GL8h473WkzbfGADawqdAXgI8ETNmUq8YGqe1obusNpra
BWOtxi9K5MYP51310niQ4sGbHXUODGnywoxI1vcjwZtWaypA4vPeAaFB6ZrvfIj5CrBheUi/bU2C
90434sLMMKTGiuwyhN53+RN5NE9dccqLdmQ/MN6weDhP0XgkivtScIFbFVrMPCR5BmViXKv15vzc
zY8UlshA9ylEyRc2X2WKrufjKFsTxw0VygDBLOpdiqjvL8Y4SVbMLQ7ryNwk+gFxbMpcimGh0qPd
tVRRHtLIKtf6FxZ3xJGZyQ6nAwJOpsJM19oK2r365EAzkW9rWq9VixZHhFgEqTdVgr0nm08T6Eh2
HLzmSsorJ+w6RR19EMfVK2HWsh0HpPVoXkPSbTKkOO8qjxAslOib8YXHLkt8kqnZEJ7fEPJ7Tu9L
bAgkhv5lR3qro/uyGNSujxtMXUkOegyK+LzakRFjamiPSrbhrjzeFscF76qbCLtRYpn42NrKmJVW
mL8eK3aNXpNhmxur1O2LowLLHvqiEHvMIFHIp6dFb+Im7jtQ0UHcQvUr1PA3WmPsbCeGErZdZ58u
CGAmwUsP2iQXku1TN8v4wDpNPtpGJpKNQRCsmoUS+zGqOysX48J+l41eiKhcNFTMMMJla/VjKblm
bVvsvYxf53192SdolD2/ORbsIAx10RGPrT7PpUMYk2Ql78GuEvfOTlOc1k84GLqHqP113tJC7CQj
3t+m5L452ocs0yAhoEjWjNC7jQuQ26b7eocg1QdMBkz14Jsmd7pf7daQ+YuWEVu44GIAoncGocVZ
ZpnpQKiOl3Tn1EPiFwb5agzuZsyKyi+99rFOhtsuvmei3jUgdFJc+pSb3U86lDeSnSWso5VrZ2H/
ukiIYUsiSJ9jUR0gvzxSAPvV0duiKsI0fcOTyzfMLmjzFSD4QoXVcmXvHvpWwEYxA3pA3qooocUD
YsVrl/nVHTlAsQmyp1r9odHyZ0g9tHkQBJsYGqgjUP2cBUFJIVLLZiloI8Zs51px6KkNnvwqv+Uu
27uEgaigCT1FDbuI+pl+m6TatjGhaj/0m9jCbneci9quoDqtNCvxxQLA28UvMyXIAeT+szhGgMHW
RlsXmr9N0x8FCA0K1ff04ToerMuaG1vFRXDfD9esZhuPp/dx2hzwCvrieW8q9fZu/LNqMoAimhRh
arJ16vpLZIJ13kNpKO/DlpQh3tiK3yXVihNa2M2ySwEBC+IwGV9O7g0KIKhld4AkFalv/LTiDTLH
6NgN4o0SKOal8gSs9g2Q6LfWyoW1anlykyipzlwvheXoe/kcg9qPoMq7geiDz27ULd+IsDikj2vZ
q4mLwkCBQJEgBAAdQHP88Tg68huGlirMYKCDFcZ4kyOXD4nWbLhgGbbyeRc1ubmkJdAOI4LGzkBz
/rTHBZSIpIcunR4Uphcmfb0ZTLaSK56cCpjAK86TJxFnHm/myeU4CHtkjAwiaPTyEhonX9uYbEwy
vJY6fY5GJFiYtUZOP4kIP2wCMoQ+K2ThEWlMsit6Aa7OmFYiyLX+pmiG0a9UPCNRZIa0pWmXK7M4
Xy9pR5aiJCZ6pnTCOzM13NocgqyrfbfELCZJ0IEE53OLBZwXTpAFoQTglIC1n4RpUZ8Qis42FiRG
F/ug9b/SjG5ltaZDmdrQT68s8Mi53VDDBggALnV0WWdt+kXrvLVbeLrxPuxgiSR7i4HU0ORIp6Wh
tKbQWMCIcxlDvxxi7iurMt140gR8MZCMOr5/VszuQEMDeeiRBXVaXDNHu7AcZaeUotkQyncaQ5gB
AZwVo0vjOjY6mb/RTQT6UmEUdEsPqZXtjWJ4OL8NpkAl6EicDmxyojSIN5J6hA031y5qwZ8dI75X
OzXMKagM0DleNFvDuyzFeK+n+eN562sDlJ8f+aYuaspS9+Ss5nvTFQFL1/hiFy14UIiVekjAyskt
emQhzVgCFJZggH+mNAuSMip3WsSatY7nSVbtYxplUhTEJEC7QIbm1A7ITeuiGCoWtGXhl8l1VPND
xc0LbqO3wBRhy5pQ69ea/JYOGPysLMyjaQWRyalVE3yqOSRbWdCloEinL7hPN8RdK0EuzeGxlcm9
FVlaK3gPK1xVDwXIrPwOfAb/wV4/NjLxssK0BNUSGMmadl8V3ZuTk5U4buEMSw5Ez0avLsLZaR2g
TjOdEdWqQWhR3plufDG0nO2SvlS3pW7c6wNaFw3U5M/v8SnGXG4NE3kLFPyRN5exx+kiOaBmM1qr
AO8IuuHs4mALv4p83fY9RB3D/g0se29Eu0tGP//WPiaHT4L1pH00SgKBjRclkghT75gQo+CZ5rLA
HF00rXdhmdzEhO3PD3N6S0orKFODPAuXJKQjJ1tR9AVRWIk2oqqzblLKD60T3/SuARZyp7o+b2vh
sAFSJKXUwKeBSGNyd1WlWho6WEMCqJaYQR0xn5N4C4m+jdE517lNbhRbeWK8W4twFs4b7koD6U8k
NsBQPzGccwrIW50CYqnHrQ/c2XM3sNQvSfHt/AiXZlP20wKhjzt6BrBko4hFl3pwjCY5pHH5XHHx
BQW5HaPmy+dNeVg3AAyAxpo1oQI3h+xGpLMAibxwwKQ2qbJ31UdHuThvSO6Ao0QK9qFMCWlym0h+
2WlW3DQHzSmqpg1i0QZFk+yp/spt4yJW4o2Wr/UAzGfQRcsuMDbIV+MdNcWBJRYS8I1TtMFY2ngT
Zlp9qPuSQwXQSEJLMYrd+dHNt8aJvWkPJsiTRmHyvA0ouRLZzajvkvTneRPTB4ScweMxfdzlR5cZ
BM4UjSWwEVq36QO7M8IClTcHItaJF2QoF8XhJ3sP/mES0A/UFbE7ZjteGz3KbGgvB+Cmuiyyfh+7
8WZlWNIBTjYGYMR4XyNnDVc5DbDjtI+duExb0NIiAVVoO7RvbGk77M2BXrb6EKYxdPLwHIArya5V
p7pnufKclc3K/M7vOUyv5EaBs0ToOyU8UjJDUVQla4MMrCXemPhobw7Pj3VxlxyZmFylLI7GCLQe
baDZ3TeduD8UXu8dna4RHs095OlQ5OdHO2Uwxx6ZL0wpWnwyYQKZCNms7rax+zDPvwHM0+VrzL9L
s4d8hSQ4gGwHcuenJrMe1x/VFB5o+XdoNewdr1k5YisWjIksr92WTqrxGHuROUlILOe2G90uOL9C
8yABnQ6/h2FMXDwbirZ2GhgxBr5xoyRMwLXv6MV1q37vxQVJs5Xtv7RU4EUxcGtCE29GadeytI0E
8XgwNBree6Nf0688/cp7N0ClG6yXUILk9kr6bJrS+jjXx1YnG7ExFKspiogjKNG2EGvwIPaKzrMu
cHZo9flZtv661vPS5kfuFy1T0FxyZzCFOhoYVWyM1GpI6YsM7QldMR4odCNWYq4l539kyZnslCjJ
h7xTXB7ko/F1yK19EXsH3LWXZdtfnN8vK4OaklKVUWKhFIFBpVT3a/aU27ZvDWsY3OX1+j13jn56
urQqH10IbHCAqZF7iC9BLQCcgHVdX7m+sQGU+nrN8/8vJiXnDFIteFhPIrqEloboFIws1nYmSA1C
CHF/BY3Zi9tCum2ng7JhHfy0eMdBBFCSIFoLrBvCtgdLQNQoML97t0M4fKnvs3DYu1fQs33N7+Jg
eEpvPyn4/Y/TcGRU7qcjdyksYXFHLiL3vGdNT4PEaW+iWo+g/h0fCp1tP79p4Ckl1ywACTO2tixy
E4c3LQ/avnwC6n9D3Q40ng75ed7O0jnwNOiogVAMPYrTIMjKB5L0CufgFLMUn1t5SPqG+jzrX7rG
XXleLblnqcAKjhFQfszaxAa1bk00Y8CRtY88uVaylfzp2vdPXFYL4vVWAF8ckOjGbW/z+Pn8ZC2d
ZLDyA+kq+8JmiLfWhrQR9gAPRu3N7oG3Q3o2K9YUZJdH8dvKZKv1HugOaAMrSSU2xILPwDY4P5CF
QBuEVL9NTA6urvTczEZ8bddwSrZtm2QqXJMCYYOKGsl9ovHkm2sJY43YfW1skxVK1MH0dIGxeQ17
SnX3PmO8X3HtUzDPx1nF+xLIBks2i0+jNNdNMk77CmdH+Np2uMi/g2Kl8h0RgN4LntDL/PHn+Qmd
Mu7ObE4GpmnQotB02OSheVDRGCsAhNyV92XgBWkQPcZ3kd//5O98F91KNqc19PC0GvSPHwAXDIox
8PjMRA6IPfI6qbD3uy25Kd64GeSb6IJ/QFHpXnK2Wa91FyDn7oVrMeuiE0F7laTQQZvV9B4oUVhK
0ZUJ2z2UM9N75hmbklW+YqzFXotXDmpK/zY1mWdd7bhNka4I4tchBB5HXIOgK4yvTV+556Mfvynh
Z8sj8k11bHIStkLzq66QvIAmhsUDVNeY+p0i7Dq/gZbX7/fAzElAMtpdpEQQ9wrs6y5sniM3INUu
azdq7ZNrDu5izw1GaLoYO8UNhp2+tx/O/4KVRZym++OuR59Gjh+gmeRHy/I60FjGfWJ7FPhsam3P
m5sSrsoNi65N2ZzhWuh1meba0r4Y+6rBjdpopeUDio6eoZ7CI1U/ScfSoBnrODTEWG2rKLET38yq
tUrfgj/Xke9DvkYCmJEFOL3UoWHsEBoDTZzV9yMffIqsrP7j/DgXPB5sgNQVIucGItqJq0VfhtYz
dCiBFwMvEvoUmWt50aVRoOyAzB3ylvM6jTAVsPyilSZwuKw62PYtpx5Yr7tWCz8/Fg/SWKg7Y0Az
FqtBZF2c044jN+PGO72o6KHOqzVw39KMAdcCwCJcmY186OmqsGoYlQQILnAyaP6gKb4SrXjrha2u
H1vQTy2otHA5lRa8NPsSR6g26Zp+h0IH9xNjTZt9cXmOhjNJ7ia6iJlp4K6lzAlVYQKMEfs46Zvz
azNtQfg4T8jBgAcCBXc4LPk7jiJUKHzknBBcrd0W+WNnO0KHug5BgAfK8z+R9lkoC7ky5/Nve3KS
j+zlo2hss4O9vgCHXwHMfAllJFCSD1XnDypIY8fvEZAgVcF8CDauRDCLm+TI+uRY1VoKXKEF6639
bTS+uPmX89O5uGrgW8E8ynzT1DW4lTZWdQzO0wF9Xls9fcbxRdnfKdjKui0Ygkg7ImIL+DGwa062
R0lLZeQaRczaEwFqNuOp1+prorHX8wNamDAAGqCBhEynMe/TIuVQDDaBXwDU+EDq6tYZ14q5C3kK
gI3RVYs6uKwYT3ZgXqlCKUeY8PhX2j3b7FnhKBzTNxZ3ITL/fh6RldlbGBVMSjkOhHoAsk58Re+K
PFUymET25NoUzs6O10KOhQUyDaAioEKGGtoMRejmPE+JGSMvXEKUsPYCNWkhN7NWyV02gxZT8I5I
LOFkH1iGW6hdo6Deo7bkqkM9fJfWlXsLUrI0/PRWQIioyVoPgB8zZB9Fx5WVobIKErcflf5lqFau
9sWhHH3/xL0WIi9sW+4DEMIiamJ5AsW0UgXFc/FyfiQLjhxdJug8x9WKOve0raVhvUP7ElW5ytWj
C3QJXVRFwbfUzn8Vtff5AMlEL65UQsB+QxLz1OGZwotHm8oSYLcj9IqiTOg4ahhpKyd1afqO7EyT
mLEbVRYFz3MQg0t33/bmox0NYGHQ8v352Zs/lNBSggwD5HoAWpFjOx2RCvoRd4z6GsCfKBSFg3dR
qYqAxs3o60R/LQvaboB7d/CaVq+8OLs3k2rfg+wodKN2BQoyO8r4ISiYIbJHggB1oIlHj2omkORv
IEfi1O21UbU/eMLM3fkhzzYMXAXCecncCK72GXRG6/qMApVbBXYKLfdkcPcCHCFJC4pRdbWuO/OH
H8aAE0eTDgi1phuGWAbjkLqrgrbwdkwfLnWnA6deJn4NtXXnVcggDKmJJ2Nc6P75cc72EDjCTXB4
gMsVTbmo2Z2ubGZ0amsbBQ1SpfIHEFIoxhdnlUVLfstJWcaRPf8OyELQZ4W2GfkrjkKA0R4tr2/Q
OZ4S6Mm04w0woj8gX7hJ8qoC4jATn731pUETzlFHBgkdexMnWdqRqZI6QndEB55JAL2Aa9XKlWOx
MHcwAhAA3ieAg0xJyDO1RFdJAyNj7+a+Rodryq2XpmNfz6/RfMMjA4ZGByQqQGMwk32gEWAb7uCg
1UnTdzzLfhiZ8fh5EyjzoOquongG/uDTBSKuVTVJDAR81RCU2SvvkVZKsXKdzM+U1PlyANwGdA8s
PBMjDSlGgyV4iytk1DYtaQ96x54Kr3goWm0Fm7mwNmDpReyOKgjgGdMj5doJiXmVYgOQ5rJW0D+Y
Z4mvc/ppO3Jh0Ncuufd0JJJOJ85V4P5KBVJ2bWE+JlTdjM4300Wf62fXxwDiUvoHZBQxe5MrpSeO
y2PLAJ+ERn118DYQHlm5jOe7DNkg8Pd/dCtK3OXpSMq2KYROwXSXVOqTM4D1wOnWnjhzAAvAo/IR
DxZlVANmb/kcDYON4oLIhQ3qt74nF1bSvJsWPJ9GnkWXXebgU81G7aspRrYpaHznaNlWOPHWswbf
MuqrkdS3GS3Sez2jrwBirezR2SxAxACdynI9wZ8zw57omsg7IngWEGQBKb8S8Zr44cwXwgKqvRJE
g9QjZuJ0ntvRsbiagGOLGinZGQoanVoeqpl2GDQjBZHi8OnAFLeknGtUXmR7xvQsKFlm231VZyhJ
xPu0icBO2wer4jRTAj5AoQBXw2mQzdHWvA+EVE6bj3GaBe5TdcWuBARVirC7rC5BGpBeJHtyWzw5
P8+fi9kxl+dBA68XIDyoBE4BSV1eNaPuZWkweJGfdqZvt3Wo4px8mPmvt+G/4/fy7h9XVfP3/8G/
38pKsDRO+OSff79O38BiVP7i/yP/7N//7fSP/n5bvdNHzt7f+fVrNf2fJ3+I7/+n/fCVv578Y0N5
ysV9+87Ew3vTFvzDCH6p/J9/9sO/vH98yxdRvf/tj7eypVx+G/RX6R///Oji59/+MHEz/tfx1//z
s5tXgj97+L//B+FTkdbt+19+tn9Bn1VcTv/6/bXhf/tDc/8qJccgawaIjGRRwbbu3z8+0f6KRxda
FAEcR0ckMDt//IWWjCd/+8P4K2DX6kfKA608SMPjj5qylR8p1l9xDCWtNJYWgTu+4o9//cyT9fq9
fn+hLbkrgQdrMCxVviWOQhAEFEh4w3/iuYH4FTv09NixjNGyYNVWgI0gMMaRkt7Pk8x1rsrUVC8T
1ek2DkCx29KNQbVOqAUxsUhk8aM5MGZtUq1ugLsra2RXRS+ykEeiLkOj0sjoj8pgeaGSoxvwyrV5
02wJqmVPaoZ+opuk8p5iZexf9Z6TQw2fY267dGh+KAOkB2rka8Ep/5iJMs03iutEsQ+eBHy7H4Fr
IL7uSV6myPE2lrmnblFYQWcNdhoA1qVkmywBAjFMiAIGdd4UxsYc+sbc4Oobv+lRy+l2VOMq9UdN
jIrfx6wChXKtQIhDpoe80GizLH/QW1Or92XsqnSX2VFGdlA5TEHrCiGbUQVopslvC0OLrrLWGAoW
WADNKWHPRlaGY2Zb/dbqqqi/AKC+T3dVWmaoajQuppQWNTHRzBNbYl/3zugdshFVpdhPNFqltl/j
Msge0M3F7Qe96NI6DiKVGeQuzqihPMWjYMYWEMy8uBQtus0f01Rx9Pcsc6DNAlRNk/c/XWh+6Rq0
hmmiglBqcProxlDrkYVOp9RIhbe6IZQgwv4rCt8aOxDz+RaHItJLh+xNdcnBC6RIEuueaSLA1ugy
3U/gxNHPQbTK6Aef6ZGbb+rIbOHgKjK6oMW3+0bUg28AdZEnG6rWHbJY7gi8QOkXJhvQX8y7zipv
LIDJ3VtX9E7+otqIRPZUpbTfGG0dj1+ylJT8LTc0nBlfJXnhaT4sxNV9nLuaAiSH3Xk6sImgfXkz
7ZqRNxcMCvzVG1DV2jpp4tVvZmc0RLamVeOjPRZpDtobDrKKXY4cj3uw4qxot3WlKuxbZ9tFtjGz
Nqe+V7gKiPsqSFLtGBOmGpjC1i9aPZY3hdpDDdLJO+dQI+xM99E4NICbugCv74GFphRCRmDNvhpZ
YqsbYmjCuRBDCXEL7rWZfahtKsorooyN8ROsX3ry1idunO+sTsGdwBMvEQ9GkbfkUjGsLL8eEkXJ
A7vRi+SiaLqEHFSjdV0I+6UV3Qmk9yG7p5bM7TdR5mrRjjWq0WwRU/RsqxuKM26gB59rWHGHx+pd
TROlDmqjTl9AuyJAAQ0y1W7nIQmORVRSBR383KUsNMxWdXq/d1DJvDBZrIFpsNCgopESi7WBI7KG
bPOiivQvqYtscwGyLSEyxU/cws5+jJXNtDs0p4EnqlEU0m24Adilj2cd1zdD1NCrvhuVzk+U3g6H
ykaCiPX5+MwahFybDj2u6sY0ajfEktXgiI5GjtaeMuOq35dl/pPoDo6MK9zK3JG2G18iqmk/0lbt
vsRKbaAMX4/RAczbXNsZxqhztM5RJbT0Xm9e0UeNztxstEFD7TmJ5YJthscV/RK3hW3s4tbt/h97
X5IkOY5leZWS2jMEBOdlU0kdTW10Mzf3DcRHEBwxkATAG/RR+hx1sX4aGVnlkdlVKbnrRYrkwjPc
zNScSgX/f+NwiTlV81uh2c2qnBKWlUT5cX1Ml3jIjxxIDU6cEDL0faa7UX+AWlZ1+yJWExRhncWN
j6f0rQc2WClaB1ybylOEihxEk4VtPCNkikUPKCzobGmQz4n8Psb6sBoZIm6voUWP98ksTii0FbcZ
RAzRkMOE2JAxfR91l2AFT3k7IecIF2VHZ1TB7heEseSnwTXk48SW5KfK0sHtm00Yd5cTvcZI2hB6
KjeRT+HHcCiS7ThZb+MSApjcVuOwCF4vTaKGa5RudkGvpFIIMRzEHLErXjVCpUhAGgSmw2dDy3WQ
XfMYDwBzBPzB4WZ3cL46MZVM9M6+4E3ywykovNZlhuPaHMCW9xL9ABRHzSCd6C9NzFGRm/O40YjC
WRt0gFE6nzdlKDu2E+HqjNK2xMKHZ0F1gd7zI2xJyzQVZYZ+7vYkRr7le3ycrQFsOsxROS/ZFNSh
Vp3ab8G4FtAoDTK98pWytFoYgFg0jQbth9jhMVHbZsFv7jdmxClB5U67UyJBkIywcb/+gNCjwBNI
px2/iHZK5uMY53jBKLCd/IJHXmYfhpam/i6OcFPv0kHEeeXwLocl5Z6GNRAT/KMDGoMizOWY/ozD
2aZ1uonCVpLCXS1xUzhIqNycZj2SPEEOTG9ptNB818B9s7ytOmjJY8Bmd7NhuWK+QoPfdAeiIjZf
443K6BJiO3jXSjpc/p7Z4dLiYApPTZuY7RwFYadRoQk59IelMF28Q2sNLl6UCNgdNW2D5YADgYfn
xCjS1C5ve2Tm4ViaEUA7adxBG6Rfxa7AdfBnZAPM033rUImOYKFALgWMaWHIS4JMYXxeY7luZVjo
Vpw7ONYmhNV11J/UWmh5ZVPj9P3qRa6uCwbnqUoQFGiuYR9LnZVz1GavyzALJGhalvy0gWt4PSgd
RjWP8DJ1aAIpPrAw0OJk040spWNR25xMKBLzI1yQPVutWVDw2sYhDlyLFJjgnUKbIa+45oxjMuj0
dOBGpB22x222Z827DDYSQln4Vpg2EHXoEtfFZYI6YHWNggEeGkUQbdzgIbHSvsKYyrmqPJGqa6px
EQRMToGnYmW9jNOr3wZ8LSfFeu070sgQFiqLfM5/TeKzv03iOB//p1H8+qX/YsWvw/fv3/CX6TtK
fkO+JXwTWLxuPV0EU/1fpu+I/gZXVgq9AAZtCOYz6CD+mL6D4jc4sJHzVEApfWsjvM3Mfx2/wwxT
+w0+QSoSYDQAlP/M+P13HH4KuyiKAqA4iW8z+O23+BUAlMW6sQ6tbNDWhAg+aDyfaN35SH0O4AaC
ithmKWSPHtM4mfKvuSJY+S284f+Q/cSV+HUPwOAPZiu6YSlwmMLB8ze/iRBgIwfwaGVik+guVQtG
whnY9rPXQ/+9H8bueeEJItHCdpJP/TKZF0bn6GSjEaqKYVrXl6FR6vTLe/nHvvLrfgKzyd/8XnA/
w1qTw0wEbV1Y/C0nNrC2xWS8ubJweYZE+SIbtrs46aejRwDLx0RYo9EXObtjk8d6320MnHpu9ZNt
i6Ea0YB+we43PIRpsuyXqXNnw+e09ksO91jco5+HGFn1SYw6SD9JXfqkmGoksorTwsOo6tgqqjDs
8RhsbttK2ebT/OBJkzwKLFRXm45kPyJj+9CQjb9EfcD2jRLoMFliPr7OLHEvtgvEuYh8d+ctjrgS
D+t+L+PAVH0YQP5M0WmOt6YUI/6Zfgru28jEWCYauk9lOJ6IMc0nwlN0f8+Du2ypyo6L6qNTJCwG
opYMQu3gns/uUGqJ/6rnqN83TChbkqLLVOUmv3xG26ADHkcZeQ4Jy7NdZ8NwR2Vgh9K2fntf+Nqf
xyleLnHRuctKwxFj8ryc9NTlu7gT6V0PVd9uMYn7TBSzhw0fkCeVqOxO+gWDWEP6iqGq627dJtqf
9Nqke+DbSPSgY/ZxNKsF5rytcKFvpDgnVo8vk0wVqqNt0X8n4HEPcdrSxynRoXyMnFG30Z+j6PaK
NRUjv8osOsBI6jqG9NEpWZquZLIx0cOqNwQlRBE8/d822H6JqheCc9iWYyDy+FQwR5rPpB1T5H7k
PuvGJ5KaeHzIQjmoT/jk6QVHulYhhNOF3Fh+SLrR4nzH0NNdQDmqBNAfpsHoGkP30t5H27Amu7nF
YwnRspAO1HPIrC8d9qnkIyecCHRytFtUm3Zd7SVpN3xzmaL7sUDyiDX8YUasHDx/uKXD/bwEPXrt
J5Px3RKI9FkqCWlFiYbt4B5FCrCXJzy0zU46Z6pcYXeIw1E8zbmd5aeGJKLCHEze01FMr2TKUCUJ
o3gDB3ynfyYNA2dj0hDKZvhofHu0C4dHQqG57Z43Y35ehEV3HQIG4KJro3AbygTlwz+pzuJzb1PO
MXX2RTUq2l1jk87fWcE71CCvI8t26J2Q71GERydyK4K+RkJgGKLwaYzvFXEeIiwTLZiDRsezMs94
fkShCa2GvCuqcMr6QxgN63eOD907LO6GHb3L8LGb0sydWwLbcdmtrcS8kZDuR0NM8Tph+LF16sLh
MG+ODLCKzbMO8VmyiArRmTdY6/NhHcWDGdHhbSAGzrB9xo4fV+wzRZn0fvsuWJQekrRrayMcf936
lO3TIeh+BhGDoApuU1JnkynOJG2DN541qFhZqLoffK4q7FdJmcUqLMcpM3XfJRCJF0l/cmmzmFvu
MPYuJK8uZYD+K0C6bXFnplg+xWbN7gEW6Qea8fi0ykw8rW0YnFAql583Iwt0qYhMXdXWIVtlWueP
fSJ67EkzK+Cm3JI6jbs0xBLebvfhwpCV0bTLqYXTF7Dp3G5VQSH2asgc7OjqPKmi1Pk9G+J27/oZ
R3sWbBgQ23TKkVLUbi9WROM36Ov1d6dG/rXlJL1IN/K1bvnmZJUjKiTHNcPSUGJvlDBYGu91FU8R
jjqNqbDORSofAWg0p3ZUAxSjabx97doAVdF+MJ9lO2DpGPKgqIRnUPKvW9x+6jSnVY/dnoM15fLk
8o28MkO3aqEjOZqY6gPW7egzx4805VhEc14LUfTqYZgGxHU0IZM4iQf5bXBL/o5saXCvM402vgsw
dj8HYhW2zIAcbZV3Y3QKs4m85zN6idBem9ya2KC/eQKNNHzV1GRd2WZJs5Qo790eTayye6165U6F
z3ocqj7CJrJg5c3KkRZjBHtFR/cRil3O2KPyPWKL1keaLexHxhPgOJJbvxOp3ZBa0wF0qUYtyYEz
NJQ7WvTzPeuG+Si5WT9h6Q2/D9HITjrWyMYA/P+IQvr1tPk+Om7CQygmqW8fsU4tdMdWE725eY4P
yLTRB0CUHHaqUcBhMksUUwg9XxKp2I9+lSM+6Xj65zWeAQxPxUkkCR5kg30jOjHNzoYS8TbCqeHd
FxDCHh0qdvYAusK3rsDLiKYbzl3Cg29A1/JdMjKBM3oUPzHBwxlHHTvHSruHImPiHq0cYLE2tj34
PLEpMjqj7SM6w/RDajS0s3OCVFfsyssFhtb5K0ceGNAn2I4CgATp2JX4/507OGPTR2LTJStjmQcp
PBIwr+1bOAncgRh9I9tV67pylrqPyhGCNIX7Y2AHP26TL7VvCX+aRBihSzqb8nwXjno74YM8LuWc
cojIUKchRQUF/yLKLjbk7Fi+XPnczU+5crk7egp8o/WQWiKZoht+orRveWMGk1yZYV+oZzWZuCK8
2+ZykRHK9USM51MwJ+bamS582xIPTgoTw88IT7tnnxP+tcO4esyxTQJYHUap3nVvlpfV+/zr1vH4
efZNfOJ+snicIQEmQ0ILT56SpR9OxZAi2wlNQvqAnKyFlWGTu6ubB79vg6n76PshvVsErn8cAf8q
XZCkwJ8oLqpYZ3XuUqceUrReo4RIjvI7UnfZ/WStAsgVhbeVjPgDpTod6hGlqZ8iy3Jc5qVHKuDG
Fnz02RLuO/QOfOXCRzWZRgkEGLVPmxr1a2Ag9MVTRxdnxnVbA5Ls77YsXo8LOiS+WyrzeilWd59a
OyclB8BeTfCXncaexK9h0E6fjAnE3Yyp2e9akBhXx2KzX8Cc3wEcw/aPux5Qjh1xqZNwCx9gY5lP
kzZFKaBYOAWOCkjHeQckk+KRTErTxBhZrAvMJ+m7ZCshdpo+p0LTd2yLxJQDYS02d50hlxoFn0dK
m1Xt5DLxM4ak8HeWfH1KRDvctxAyfQFxjmhnP2vk7wAwAOrSE/NJycI7qJsGfeq95/s8XpGS3Obj
58ROw1fl++1zhGHvGFIAi0ZgAwdGPjdAvAd713u5nQGNFBUkHP3r1IbFISOS4Xk74V8MAcK8nBPg
TJ857eYfAcIbT4vvcLTQVKIiVHXBh3VJV7qDRK49UboEb2HY6BaK5wz6PuqK1wGM8H0EvPK8oPWu
gtax3/FOekiEXXxAgDRFhBxQu9KqATNqIDIOH1ROLsBIm6ckkwyFiST/XkCj9tJhSd8Dn+cvRTaF
EbBJfNzxAZ2rgCzxIQzVLeURkOy+nyJztX2KHNt5IuRBtGPwGgRBw8/zION77uccVdid79+Q3mnQ
zRngxg3CfK2wSqdHzmlyKgBHXkdsaxrP9GZzX0fli/sE+3ftshD1ukXjGASAYfZuzRqdmbTqB8Do
5UVi98KxN0J2t2tysj67MVP3gZkzsBN+2r7wLA0uwkmU3Iyrj48B4+4iVtnskWJk98Xqkf05KDxu
S3x4siOkN1BrrnasQ+R0kbJpFnTPEp/VxlEApx4n06VTAvDoMKEGsqTNkH+0iAO8165pEWoS+8Pk
HK1wgoCybVt+LQjbKpYEAd8lOnNHNmTsNMQyO3hAnTUZccoxH9NvyUpinNBtfs8zLapojcirj6FK
LDWGWUTlzSx9nAOiq4Hr8YEx1R2o6mVbgswZnjCfBteIBOtO9nlyj6Bh+FUApG3P6KvTcRm1svkR
LYt5nIIE/StEywc5TwE+GFl76eMl+9ROW7pPtmY6DfAfnoCKNB96vgEfLxZ5DaQx92ns5YcpkvzU
5k38uKRNEAGuzYGCYJKb8DxVy0s+2WnP4WQ5tiR2CZC8QCFZDVDOYcqn5hR2uQ5KwKhdFVFx0yey
fL6O7SQ+AE6hWGxWl8pSb6l7w9NMHsmctxeArDgjgq5fPmxyiy8zHEcfY7HdYv19goOMmHudqaUr
B2DT2y6PFMoPKWsg8sEBGpSCdcSVngf5lbKWXiSdxW2TopBhssX9CFazfFt6MyOBBBHG7xnYlPec
RzGKj1v0D+eZSWuRxMN1WwD5AU3qatwK9G2Z5+Ko+3i709wOH5lfl5Now/R75kZxjTF0Qbbl00No
U1SWkiW5b8ZseujiW+pXQxEIMqF5et82vjsgNrM7b4lqngLMtgDbwY3XGfEUmad9d5wL3NZdJ1Dp
CzXpWDGYlL+tm+6Po87TSypT+S4btn3kvliRZZbM9ZoIWiJ6JLnvZNpCZuWHx0zx7o8Il3/xxf9O
I4BE/z1h/GH6M0H8+5f/wRD/BoEbRfUWEiIg/0DJ9F8xqoD8hlr5BKk6yKjMwBPT/wKpQrDHkPHg
O5CIA9nuLxRx+hvUlRBeQU8GvASu0vyfgqhuuov/IogzpFdB9Ax/KlwLqOMAi/1niAqp3H2St7y0
u6zc7pJLfrL7eL9d+T/Ozf5HL3Xjqn+Rw0Wern7DS8WH+VRcbmlxDpXQ8317/kcJqn8jvv/7f9UN
DvvlpUCoWdr9/lK/p8QdPOAfXdP9fOgPElr8X97s/weM9WcQ6+9f7aau+eXVFsfNfPs0uf18MgcQ
fYd4rw//KIXmLynbf/teoQkPHUI3USFunT+/jsozjZP6J6Fbwo9Rg+XVo/qsmgSEVwMJfLUNwm1X
37QBVvVumsLj6EiyExqK1fsNjU87wBM3tfGQgDI0QR0EU3GHx0yMRotYmwtKY+fvePJNVSea7A0j
71KJNemORbYulcLYs0v7m1K9J/lDsSngMwqsxZ57z+rATFivVaPOM9JS9i526aW1mCQCRB5gPkhg
WsqbtGQmVHtvwqJq5dpjAGHbHp+StlLcdjURyXqMoWfYb3SVT2sQ6T04hPQwbkX0Q/gg/Nnbcf2u
xpgdbmL+cmCjqOKAq/t1waTeMEQ15K6lOw2G4kMqqXjErv4jTcei7MN4PhO5pWfQAeouMJ0/oFl6
u0MOlMNDgTYX62aKLWWGTAt/oAIXuRcPEQfkFHfanfmSQJQF0I48UKWJrEH++0+9HuT2RC0yv18R
pycW0LCkxboezv183UDboBuFm2L40qLCIKqTtRCxAXQQpq+IJdE/C5AeENBTPvP9ivIRV+tIT8iR
hVJmsPU4STAjkVzMBFYRbTknmYRrd0yxtmW7ZXPB+I4rt7ZVMd9YsxBErz8A1hg/LngA+hpAuV5q
TPh4XLvG6K9B6za1j2HS/hmjQSYqcfm5eAqWwHNWF8IjVx8ZZq45mCVUy90Ag5WtNFNsvXPgOqJH
D36a7bBELx/6MOnEjiBMndfYM8VhU57AKE2nYTXfQ07BoPdNnz/0hU93blq7vS+ADCZNJtN4r3iW
iJKFyYLeeJTVjKx/CuLZ/OQdNtXbLhTuYjMidGoe+WXBSPQzWYQ6R00IXz1D6TwYVDqkuySauiu1
N5RPjTR6baHAeEuxJDhQqd34YQr8hBNo7cVbShXPdy01Eyq2J5085h2ogUNv2o7g7dXNfTFajE1y
TJKXwQXrQ7eE03QCc+n9ThaQoYQtsa/LmqQXtXbsfYb0tkJ1S3JMp9DtTVRI7AwqqmefdG8Z0Eks
Hkt2kVsf/kB7jv2K3CP2KsliLxCBAGiMuqXAfa/6wzLy+cRlpGoAz1LUjc8MfNVg9kuXj/SytbR5
FcqQDFoF2xl0Oye0LQ3et69tk6ynbMTJX27IPIVkw0DvUAoLRnwH3YX7NCOlvsLw238arNPPqRHs
tqpNwMep8mHFQUpAvjYmru7TgByKWPoj4Na4TocFqmILsuOTDvoCvbbhhh6QOMjvocKIjxZqgAm7
gWsrLCd2j69EXY6NeH4htKUSkPUgX0nQyHdsWuRJp/n26sPABfhJwrwoSPJFKRpUXfEtWHaWe4Lt
myX93Ti6G4YLhP47iARpq57YbiqDdfFH20/ZAzLk0k8+LIKPA+Xxe5/2GSmnjot7UEXJniTxUmMm
jI/I45lO3nt6yFAz+oZ9K3ihNhO2jlmz/TDIGd25oAtqAsCU14TNXlUNsSTaZYY5CkXRhEEyF/N6
GAPavBC5ym8oFi6+tW2z7Sc8vNdKGqq/uDm0jwOkfIAkk0RfNRtdZVcxVRK12Y99OsVPKT7Ulwmr
w3GEVGcnOCFP263d0kiApXahzcGq0NUuit1FD4m5oEOg+YqBkl9oJPXXpFfx04pa+uVnNiTrI7IY
LGhsk9xbifpo3DoIVKYDvweSF9Vt4ucf3czUE0jpuFpWz/amaez3DSPCYVGdOQBzjA9dqOlLukbF
iRor9mCr0CKVhSbcUwVtVQJq98U0U/Nxm7LleeCewyoA9da5mRf9smii3oNoiD+LMBa1g+HlbNaJ
3pM1ZmcvKEoWXIG9r1mLakAB/VEOdH0eonW4+sjJT3BpfovxQd5NWQDzqeWDw8rBNHK2W8QWx3qN
6gJC5G43+WzJ6xl9C5A9JGv6QRP8ybdFVkU6ju4Fkjg+RG3MyK5YG3VtxbTgkFDFN49CqQ3Kh4BM
VQjm/oJ6Bjy5x2i1VdzdMJZVt91hwAtUtkEucExy8ZGP+YjWUaayfYyPyNEhgAIgJOuHmwThLmYs
qZkb2TXWEvG0iimMOphHTknHeV2QFrkj26wlrMoku0BlgQRqbEF3STiMtS1ai1VpnZcvrDEdymC6
Qr2POWelVmn0JdEojcDHNPEShKJwTwHEOq92y4GvzQ3CYDyKc0ss6+YjttL0iLpNcwyTYXmKV1AW
WTMu+3xO+3sXku3AVAOh2xTdhHXZ98SEwRHRlcUnDblCU3YybA8ePDwQZUAAd2Cxmr3MXP+c6xkN
ww2nFGxKNKqSD1ju2zEf8PekeTaENTsIjsU5cjx9NVzzS9Mz9bBNuUt3cTIi1nEIx+ASryz5YYWN
TBnyNb2bQhzsyHSAbKQGeYe3R/ajNscO4eP4jTbwbjtlZvqmzIaiUm0YUNowNd8bMRTBMeBNVvxl
vvvXXvPv0GL/MuredLZ/EsL+x/+ev8z/9v3Hv/Vf/m0n5v/4Pzc57NuXWXz78ic57e8/5o99h/4G
MhfWoQKmnt/NNX/dd0L8TZzA5gO5PTBQCoX4H5R8HP6GifaW3AQNNYKcbovQH4z8738FpzO+HtZC
7MD/1LYT31ICfpmgwczdnOC3DHjk2sGac/Nq/DKpzzKg3LooLAvSlHp5EvETm78ASAG2UpkRbqdD
5l5geWqL48N+kM+FeEA/R80aWiVI7AxQOBfhmAvgic71h1G9RfIt8a831et236jHZVZVeygUhEzu
kLKdz5/S6Vue3XN3l7HnJHz5/f34p27ND9OA//2t6vpPau3/VsV9e6H/FHX//6HN/h/vyP/1kzdf
RmHmP9+A+J6/3H5Z/Bu4qpt7E0VbMPznuJX+IglJyW83JQgir/8qrv7P+y/Kf4uxnSfQaYO5RAsm
Frg/7j8KtUiGb8HCAjc38vuif2bbRur8n25A6LqBAEDrgB8HE0SGoLw/34BtQjAWpwGrR603sxsc
BGZgukk31hjaAoGw6mXbbA8a0BKxfZPURBDUsinM2TcEthVyR5WS8kOLmNz+UwoVl4cifuMKZagD
Bj6tHUtLj0Jdc3S8a1d0DkD4CBoncJAJB0UwuZ9FDm/Es8bJ2zzCDoKBa8xZRj5HLk7SZ+ggFcaq
YgyHmoEDGcH6jmF89kGcm4dhznPodcOfxbLxBJlLGJE7RNXp120dGlReAWrPSwyFEa0XG4wEAJzR
CjiV6wHjJ2SSyE/XkESPHiW8DyOeLiO6EIqYf5FENHh4bSNf3DUzwrpzLwMg2bqH8vi+i23aPqYq
JrYmQXYTqkBc4kv09lr8GdBxc5YNslaqPIJGZN8HdCnqPmHYogRBEFU9JqDhQIOvfBe1fLCHoYll
UqFtVedP0DeG9GqbhkPmRpqgSseGd5/AorL5MK0uGH5sEaq/70BapOIhHfIBpGNmHfgAm4/pw4rv
bV/WvMEak+OKdvsGqwo2j1WE39Wik7DCzlaQfc+xwu4EHpT9Ab2I+gtKcpv4CTrILrgjU4OU4Gke
Ic3oCeECRTqIZCghpu7BKWmLlgZQXfNaa1xwCOcMYwCEJVqpSypo+rnxiFivzNJEsywFnCLbriNr
qOoVSRhNhfd7jHbQHaTkwrVwmK6DyPNK2GUcHrwfZ0AKuPvMMetUaqAYwiB4COJQNV+7xC8m28GT
laFCATF1FhQMqvPWKlLRln1BkhZCr/u2M9gEKJ1eu3Hu+KHXFvSbxmLtdmnQhM85nP5rSRWu3Q42
DBjJUrVRaKF6KlBsgiBje8A1kmm54frqCvQ26L9wRe7U0wpRN8F+GqM1oh/XdS+R0L72yGfiSI8W
KWMfTWJ9Wk8bxNo1kg635YBLpz8P49ZgY/ZTeEExBDJUNCkW8lyMMBM8DTPxrIoZUqFOuoPHeQ+R
aaMPbCUY/hQjLL2Sgk0GuLZtYfKZFyEfJbYs8CO6WSUylDis3LcM68ebQNZUYHzgBy6khixdq82/
rMZigs+lxucGZHscHGRyo2ZhzXHihFWV3EG6GaDwe1Tzh5ABjS8DsAyqUqrP8wveKNL9VE30vDVh
3u9wcRAukSyWgdemVrMDCp4hfjDLSuNPbhJtUQbA2/WZ0B7ZQ3j6RvIwu3RZdnNO4K0NSTPyD3z2
2Y8NylvxilrNCELvBsgjPoi6gy1LjRun+4FkTVYyl2UA7sMRZgPSKewVnd7itUxGqJgfep2vtt5k
CFYvyiMG2YsRprvPN4+Aj3TLww6uUV18lr0ZIRNSJgcsMM7EHQaW0bU2uM7bhcyp1XWOmqpxv87R
0tVZNk0Qa5kxuU9iuK1K3Vg6nEYBbrWcRbC0lUadJB7SJgXphww8EKswzUAMFCyeJdikODQuaYI2
cwSZA2av87HD1w+c9RwqKZ/FFxtipr6KzpuplgXc7M9zkRv9UepN1IlRy40i5PYr+pjEa+hbO4OX
4XFWahdnp1EF2bdYxuN30M78OzWh/KZaiKeqDmd4UbfkJqlWzZIDdFmd8XdUx6OqYQPi7Q4rvPoU
tTDOgbZGacmdTkdc3NgxGGPoBGXbQcCm48soNwnUWhKGjBLnlf6sJtjESiT1xP0Bcrhl3FkbmqFE
e3QK7sk6yZ9bJNDOz0uzTHdrETm7g//brVc6RDN+liUQOjCbm7kS3dKsLzMOPAAolhc2omjxpgrJ
UQ1PFbTtHJQ/SX0LbzYOtPVn5IKNux1Hn+zob/SYTV9axnN6v2KdCfeejx1QQrcM8YCDfQ7D4zwD
NnlQm3Xd02IRB3/UhS7omWyRmWup+oRWLhZie260jZBJNiAnYy+MJe6MuIeQHWnhbCHKYBxmVo3Q
ECChBtU+I97hLhiKU6t7iOOoGCVouhRWuTLYVvu+JcYNZ5njEH8YDLyIWQMUAesWj8pCLFMIEBTE
bevTecajohdtBavL1OyisXMoz0PvYg+h4iT4ngYR0tNatSThHidXFkDfAqNvBQ0WFOFZ00sFYQva
fbEEjY2osiDZssr0iSwOMg2V/AKQH3YhFQWjreCECV+DsLUTku8HPxxiYB0o5F2sXi8JPmzqbuDg
4k5GYG6ARknHb2zg01fns1yVYlgs9k9htP66ShugXggyZboLGi0hg5mTXO4mOkyi1n3bRNeWoYjg
nIRGRGj7Ddou/DqxcLiNtYCxgVsR/JRys3KBpGemEmWIJfguNh47wYTegwCDrjqxs4tLSwFu1bhz
t7xK2Byz/aL88tFJqZ+jWUALlwwc+EMJzBUUusxvOWjNrdr8oCLXjCc80we7b1chDYQcSoRf+Uxt
/0DNXHSnJKDZerplwtuzCaDD+lzgSzDs6CLrTvDtkv6HGFXfHlH4O6HgPitGcbYr7GOVAttmT4Qs
UXFcQAnwK6R7vniIBHCPKigQZn9W28Igv9qmSJ3l4mBpxjugzHQcO06aioL6y1Cf2GXTOxZ639xn
wBHmI4VByb8s/P+ydx47kmPben4VQXM26A0gaEATwYj0pjKrekJUlqH3ni+lh9CL6WN163YmM27G
rZ4JEHB6cLrQtWNvbrvW/39LEZhnXSt1oltZYM9JYHfxYlEap9Q14C5YXof6C6XVamZLLg569zBZ
iUbJJ1Amwm4m3IPIyaykIHqI4cNgDZEw7hzDTiWZ3QrWaPlJrTyGcdo2hy4zCSLUejpwJFpFtdRe
IVcpBwhO+aa9C8hZQqbocTewdfepdjW01Vh6gx7J1lNsUb4O6X5YkDkcl/beMCNruUGRmM5Hs5Hy
GY+1qjICtTFrxW4uwCjdtC0iJPQ8glDYxSihpytji85k1E1UiKcvDTwDQSWWemRX7awbqUvr6FDg
95I42tVI8Ns+zDS/jvirD4Wmh8U3Ux7qklRCoyRU82WhqX5VLn3vlXq9GsciQcf2P4p55g+JCX2i
VphDMD5n6sUXOHokF+ycSQNZLj+XetuiRsmswrxqW3wfBIiKoNmx/sr+2gqK3tyr/L0zif4xN11R
LkLlOV8LURwW8sDZvjSQ2j2UJWCFyK6zqKq/Y1iIrWdxaUfEJwgOTYHsCl6BSxPZCKoxyCpBZVeE
VE2nIDk/HUctbHsX1YsStThDqK13DSR9KG+SMOPW6PZw1AOy+migmvteavoEwfKAMpbDNp+kA6Ix
bSrsphzy7FNcxZTTvMeEYs5XpZCH9R4qfx/diRmSmB3mSSs4WgSBx31RzFStLyT8mtaFUozmUD9R
wyea8p/40xYhuSTkXuvBV97giaHsxFq20r9c9L/1DP1P35ivn5j/zzmF0c19FCF5iH80zdf/dvmj
LH68din8+s/+epIKkvgH9DlRBpKI4QDtPY/Cv96kgqT8oVDjEds45R65U66IkL+DItYfxFBwAlMw
Cek+Tob/eJPqf2BnhzGHqRdmO/bj3/IIb3jBa0UB8s/8RRgoqGAgbstAJtwcFpEU3+iMnuRSwUC2
nGbYLfetG90HNqdiA7WsnC+xTy1niLRrvOWfeMz7tje2hMRSuaOpqb/qaTKMtzBf7KrreSS4r77K
iRTt6nP+qKHNuzvW0lpko/M1lV2O3bbbU1SNKg2xad593NIGCPCuT/KGVMn7W8gbmXD2t05x5NxV
HcVPr7KLbHS1ZmfaiT/7vGjPYV3PDOWqGHgd2qozmUSRkvrIskmf3FlkGNq+8pSmOUM+PzOU8iaN
r00xau0u9fNa+3PCf++Aoi7tsDWVM2n1t8iIvweSoD2AEYolG1vkV1SlqhqWmY/9NBk50TT12SpN
ZPDzjbAkZz7b28DM+8bWP38VGSQWYpXcI3ytyp/IqVJwXjFj5+OpcXLkXnVo/fNXbUQhlV/kKPNT
M3Pn2vDMISZ4MRXnSjada2cT5STekUPiy3xSNXhvuVPWV1yiPu7LhjT794DpyJRN2GuqtcUALUaD
Q2LJfIUH2OXiVg+T5Fje4Jj2QDk+uzgWVJ0+MyNOfqRXbW6m3oJLvEM+7E/a+AJk/AF9zG9Rtt73
is3/9SdqlqgnHJj5IVaOCq9N+fPjYTu5Sl/1YDPN8qWLJolRg+B5EVOqIGS1dpLodum/2VlfNbSZ
a7HeDkUyZL7cUmxcjLtbNI+pl0i/mKH/avEYkIeQElGEcos40qpQLZs894WRx3SpTtdLJj78/sAR
nSADSSQWe8nmw4yyhFS2Kv1UrIjxBbe5Yv0U4vBA8eenj1s6tXrITijUo6Ui0zuKOdhM6DVD6ctp
da0V+GXmGmFBbVRnvtDJdshCIPTCr/SuaAvBmanu5tLPZ0G7bLqs3c9dJrh9ayW/xZX/a1Kv+Y6/
W7I2J5KZamq6qKXfJzXptebamrrnfzFmKkpwbizUF9+CtIB4hBpJYYw9FryiiAqSelsCXsDE8nFD
p3YAkHyE4g3ZUJVt/HyOCMlywvl6iAHZqo3HOazP1MY61QSwf3BFlEknmbA5SPsqR97cVX5jmJei
1KDNFYTlTDdOffvXbWw2MrVHoWuJlT918V5PyfbP2tGgJMvHg3Wulc2aSWtjAAlR+YNE5G7O82Oe
hYNtasXnj9s5tam97s1mUxOSMK7GvvKjsH3uSt79wnBR5v2Dmndn7h4nW7J4WZINZB94VwELKh2i
qNonkvtiFNOzoRAGT5TsJ6IMy/m4VydH75+2tM2qYR8qQH7XPs6cnyTM8dv3klOLaXPmK52ab/DB
1oIPmqG/q+q1ED/pm6jwm3q4j5f5hzlWwZmunGli2xVcF3JAhNBPlXhyyo6oSxFG45l1I0krRWlz
y+aFQ/qMDK/K2bNqXV+fnobRd6HaZPtCXWIkBIn83bIK9ZioJTodZRoGL81yw4fklu24jscu67z6
HNaaehkYpeb1yO3tSh1eZtR1h4UXsx2kVNIBlkOINGkbFuVoOZK6HJoVCijg35nwo0ZDcLtg9wUJ
2lh2VY+Z18tAI0OLIN+QhYWbZZTVkJWh8kimZK4WAfZQ4uElLHOcAzm6Q4g9z1Jpab5aDl95LL3g
EbRYNUXjiKUmA1ep95M5Y5ScItVOAu1Tj/fVlsz2LkziO/EXxmEACsEthUSxJl4gmqO8QSL7YkDs
mfK4WDZr6QkU2UPaqwdQIJo3iaX8PIhisIeBhz6slykGTRxOzL2llgUe8qm5X3CvxTuYRRiZYgmH
A4rOGeeKmWl2bcnRTacJkm9EYUIsiQjj11CJkw5vjKxea6nR9LcAG9SfS5lKNkHZ+UjWEFlNbkWE
WuTqmdotnVeHFhbTbu6+QBKWMIcTKLLNNOhhJMg6FbKlqLN2RimPN1Iyy98MtDlJZWvpEH2tWysC
qRItRCOSSaltIj4iJASjLR9nytHc62q3vNR49VCmmN08uyqBiWOpoSQZc72+yFf6D8YmSbabQCgf
1XrKKO8YqtV13s+kgcaY5CgMilRwun6kfPvSZUcclxHcM1noLBRmxPTLcJTcrieiU8Tcq+1cw8aK
I3XBSpONZohEJg8GDIZS9T0JlQEZajHix5XzyuvaMLvXlRlrUS4N8oEcXX5Qranx6rTvbrUQwIld
E27ivaw8jFWKLMqItS88rwmSN0In3SeZoT2Ncb1cCeJYXWk9adQ4KOqDlebGD9QInafWQ+A0UDq9
Wg0tX61Jwtjq1Ar3QitGV2UWGjtCY/FNk6PW1boAX14ZPBdRZVy0BW5y3MTDI9CzogUiBUB0ltrw
fia5Q6a0R4xTz6ZnEmz+lJMoIetkjkcwF4jfpBmDvDprIzXgBPW5DhZC/0r2LTamfKcmCgDMxRTj
wSnQ4rwg8B1+dKVFzAz5z3cJla/icBhSQc5EAzRXiUawPTPG2FEzxHYIG0W5dQiKoSMNwnGl+wy7
yaSccF8TIiv1ErGb2PvxkOqXCmE7UhkNKaNmMQl3T7OwFwOtvmuzEIP3qJBxG0RhD32MBADG/Hmn
KVV8zDKytTH4qgegSExXOIUYENN415CJ8St++vcoq8NL8rfNRYBP6BIRpOJRjky+0ZGaPqtzKDlG
bGjIveTpquU9gZVMWUpHTybztk3MUbMrYzZ+Vn2ByUhSZ0eKgn6nm/3oLhKGC8K34Qs6MeoG1jF6
1cYqjxOsqu+YkMaaOrWptCN7O++RzzUXiWqFd2mJcMoeefNhe5MND44XQIGwmamMpA17Re+n+yGJ
H7myf0kNosewoO5TMzU9ot/DZWmNlR/qLXVTSuL/fpLIygXWlOExmY3yPoJBBoioxx+s+G2aSOTU
ykLdB4T94gnroxTfodX7rtbRYuxznGR33AZL5WqhtBHVlxNLhK9aZ3yRgXJHyIuNwK3J9+1DS06f
I/SwRGQWIz6iy7Nu48KcXkpFRBFZT5U3srcP9khGWkVXq077StLzh9rC/UkJwOFnJKYillq4yfxA
FW5YVyhoqIfcjVAAX+ZZJz6Tx1HvTNS2iEALWedNmeduLEyqu4hyfSzNaj5gehtvhTq33JKkb4TH
c0S5p0vlbatrAnSHKZ6uLa0l/aIttfFZNNno2kySX+qiTy4UC21doSjxLo4xxFGlVnajqqT0Y6AE
B2UcyNNjugDXIKj6oVkU6abO+dcYcwLrJbPa/nZc5JBVTJLOS7K4u1HMHB5eLTReXAHBH8s6vDUM
awavVVpQxrQKlBfzZF6ccLCqRyhO0jX8nKiyAxSErSubtRU7JEYSmGG5eo+TtzAcqsrJBidUFB6K
YFk1m40+7SMl0+46QBSyg5fbjL3ejJrQa5pqHLwB/JroxAP0oAn1yUuYWjjBsjy+KJIq+1qXVZg5
I4eyi1A1FewBqs0FFmID4oQUX8hZEV3GySq8BWBWHagH20IKT372eHvdQF01htJxQKIpgJEq4sLP
gbvo4nRDQvslGgpSp+Oxih9KsT7mQ3fssPchXf/ZIxiNpqs+JMtWVhfaol8FFLgtymdr1FHmxvtB
ru+XfqAWDibWSol/6AWairZz6jF6woPpBiAi2vrLmGsAd/AfYpNPCrItSl8if8Tl20jKVz2l1OAc
IMyEHzZyxSF1OheJG3ehdUFywLfiHK5hqvDxNfJ7JikXSpp2zWW3jJ4hVM7Y1i5lGV0j6o7FCKUU
RXmNRFEr+VnSn4HQu1XG6tVSb27KY69RJAD7acrH1rLnwIL6gQ995lKySPjWesEmbEtIs2aqiI7U
tvt4qZwK5lLWtLvVsSshIW2i9JAun8iqeTVQKeoAOCRG0Dz/GC1mntk6CGi8SjAvLZkKCGq1417k
AtvwAzWnTurkNPGnpCkR/CjKd7aKQ4boBLqE08F+KrOc/HayxyKJ6310qLzoZ5JohzPljvqfqRiQ
mn408YObRXKUyFeTKnxAIHuXx2FltzG5aPVrb0xOi+kgrSZcgPAWEm5xwJjl+SJuuCfMt1BK7FYS
D21k2arxJ3kwDzDjVVjrOzj3Hvk0fA1mdqhFKoIK7WzsDIuTbJmMA54CmOo9puVMskWOFIpT2Ylm
XJp9/1PAU1Lk+tEgv4ys2W0ii/1Ae2lqPEPGeMXb/NDrzP6ijZ0yLByZq5OGlaJX1oRwzLXKTaGE
wIYrLX8AmPIyCWXsxnLVeVZdJVcWkuNvBR74y5x7lCf1TX6rmV1vkVoP9Msheoz35LYT0a8MLPnG
slPaBTV76+fZ7LDbHdg1V2ZZtVO14LaJHg2lv2BJeqVkOT36P56xsFwUW1wsJy1mi0stFLxQlsCm
GU4VCH6DZdoWhYw4wOyIyn3YNl4hFHcTM3NuZFvXw6+N8bVSWxQ6aeiKBWeDnKkw2h7WPUKqEq9o
ZzdqNX9kHhbtZ63UwW+2HtptYJ8AP/N6RW1dYHnEia8/DX37ZHbtrq1z06lYmUQJw/uirVU3NwqP
5NxO6H7ggkXzTLlTFpMYxM6oZa6cW8fZhN5V/Sym7CCn4DCNuzHI+cCN25jPdaLatZbbobr6Tbkc
9NXRWIydLjxigNzluskyM232ck8KalcKBS/JjV03wEJG0IOU5Lbhae8IVfldMKHO6YjIxKtaVe7V
KN8JBWm2yAmbGi3B97jifiVxPF5K5XXQp9zRO1vPOQCi1I35UENwX7frsrw3tcblMe+WjBDK9x2p
zCOCGQsXcnPR8NEoonAzAf88aK31UJXysZLuhjJ7hgvm5lREE7v0kmS/S/KVfF3q5YDrAMxQexBg
ch64pNqfak1wkvBS7kc7VA5oSijK1GEjN8nH1tNLumABwlMT9/GuNYcrfPh3ocyDR2k8NXyOUm1v
KpNDmu5GHsOjFil+KKi3Xfg0qPCGFGzZV5nyMCcpXoTOG6XsLlXoofZFULCdVf1jEFsXBh4UiWfK
oCefx2Lci9pqIZ3oT+Mpec1lQ9ilquxUhuJqvK0mVXCz7jGyqIgWAo9YFMcke1E32bNYthcJxiDs
OjY7wu2QF7zOEFPE2UOs05sGbZxt8DYTpicktxeiXkGUyK7NWdoNSesKdccNO/iskH4u4S4VUXlJ
1vn72OfIczLrgpwvoFJZg3enC6on49xGtddAchUl7FxqqcFwyfEmjw6TdgRzqABSLzXzU1tP/jLU
oq20Go4AqTyYWA06KqFekM7iTt8YqO2maIVdpIk7VtG0I/j5OQp7+Zpqlfe1mRKr5Di0ZzTpdtYG
OG8k2FHwpFgVo3W7yK2GWHC0HqAkqjt54jFZGsEtofUATKWC2WBKjJuRQ/kqBmJPvRDqZC0I2/hE
wqG1am2f5CjAKENuXgxjjfPMDLKdHA2Pkz5aLBIuzjHvGQRgsrKbpHrfJyrbTkP2O5NJt6mW+SDX
0mzLErlluWPe8+DMeUbHf1aWdG0CyuqM+Qq+Z7dbJrny6jGRqYuW70qz9tG/eAqOBreVhkdpTB+R
bAHamL+ZgR7tlgRXpIIDOU4zRyLQSZlDZ1J9KBbHjoeACmK3TQVf0yKX24HTS/eCXONXVm0DTSqz
PXO0lQG1RFTSLsVby4rx0Yhz5JuGcN9oKD0wBh2BgWALCufPFnZn8jdqHN3HjaYfZEo5H/tgKB80
HDjuMMD80ZiPDoESLmsatNQknEpnmEQ8TFHACSfxs8mmQ17SfoQCPj3ZbDRbFoufkjI/G6n+dbDq
r6Mm/MyWVDuyRf/QCK/wIh31yR1qlhuamtjOeI9qHa9gMeRsY15Oqzjsnk13dMxcuZkbDvx8uVan
XsAQXz6PrCVIj9UeiBA+rVB1ERuPO8EsrroFM08afWnHkcuZmjR2XigNy557BpU2O2xZ/ZJ+Chvj
mkACTKlSe+zk5jIolCcemDxrV5liou8EYiPGou8VbebiVu4t/FT4s1wl0fZtfLMUpTcVDXV8eMfO
5QUog6uApdNVKkLRlymQPC0sEJd+KYfes8zikESRVynL8FgJGqmAavyWztMRzir8lIGXjAWBzMBe
FU/zoTcFXkYKFXWIa/COFBDNrY+EBjepI6MQqpILAFhPTTb6MHecGpmRNuo7Ufg24XYfGgo4dnTM
+hyUZmcLNQeANiLaGxcnaNLU7QF8IZFwElMHJDtA2pfjRr9XCmF0tGl6RA6s2NEQXWZWP7ltLiZ4
QY2DtkxXlQwEM8sf5cU4CAqV7kvqg8mCZuvDT7iNF1lsQfZYKRiyFrjQ4qjTqX7lmevI5f2iRXeE
UnZdDDZAWC6lWYf6W/dPRlMCakk/4zg7TA0Cxa7slp0896goaycV+JlTiilPRtBhBzBEPLHTLote
vo9U/Uqpnxvo623zeU4WzSmH6gGBUu2OGqOnKPasJn6dVKLdpeJolyqbdqsYLHeUlhpCoToH7ttD
0yjBZAwq2qixWwBOsFDsui6/x2Z2myXip3mpv2rMEBuP+VelSJ6rDD5zDwvBNnvhFnHnc1j1+wZy
jCGXl6qMpWaJ7oJA3IXhF0y9ux41cAmbtJSMvQHBJc2lSzStTzkSsqupMTyDy2IBVQIUiG6BFVWU
IxQ3Y2fqhn7XxeHyEKkwitqgYTMI0X8meNdcgK2uHAbDoc0K63MScuRzse3N6mBCKyt7D0JJu14V
VLW4i8l2iLupSGWi0JUuYJEYrG9KriW7EPENCzLu1H+ViidBCaAdpR32uk08EhfmgIIm8TV7cNHm
OWR1svGH5YSHwavugV2DpVoqWz6TRFxVC1uxwetmN/Fwwn15BYrFV6PkJZHy1pYzC99mWunfsrxP
PvVVawmgkKdzvvdT4fHXDa8h7VcJZt6XXSAw79I4E/c4Z7tdaw36PpmMxY9HAL9n0hin4soUAVFQ
oZD8Q5Xytj1zCYcQMJGvycJll0vONAd//n4QXkMAsxo0OUe3JXQIRcVgPHO/FPEl1ABcjf5HasVn
PtipUP/rVtZxfTVuyMd7mOSFr+YXmh45hXUhEiv8uCenvg3oZHEt3gQIYptWCoiXL6WV+6JeNF5g
zY/E5H04bZW/VPOZNMmp/rxKKWxBAbhFClHNCx9Q/XHsgz+VcDgIffH94x6d+vqvW9kksVIdm8g0
FT5pvobtkhecoQz7j9s415PNCgbvNTSmlvvEEL8gkroshO4bMcDdx62c7AkcNUpfKRIyrFWJ8ur7
t2C6JjksUZroV0ZQHhDo/lbBnL9SsOQSVcKNlC1/txNpRVkTSoZqOhd+qROUxtQ7Yp08V/Ht10/d
7j1Iw3DTiQjLAOO+7UrWh0itrQLww/VU6l7lF8udmF9VhEihSY54C6wKDxFi25GQZG1I3PoLUGvt
nclhbkxnvt9Jddnr37NReKlVZGrCUPh4xF12wlD80yzwvfqyeVG40c5w5t3MAzCGKbE7tx1iznq/
Eb9ufKP64owMppwZiowzv5vUFmwDfu8HNVB+UOzGtK1WNlu7mmSR0qNxilHdgIdQ20NXDBLPfB6I
dp8qS0N8cyoX4jgLsC+pG2qbLPGsuyna9tLpEEHf90rCfbUOEsUDiik6Rhgmj9RBKD41qO9MD86u
4cV9BTGjBgh/zeNy0H+uCm08h3OnK3aZK+1Rrrm2fjy73x1H0lpEiU2apDamuO2UUPBw6MT5/AhX
RjtxwvN/AVs1Xq4CRkqnYM9tzP24zU25VSY8jWoqJlBOB0V5l6ldAj3NE1P0tRShy5zdD2JmJ3rn
TqG6a7XBCYrQsazsQjHnfRIoDsjYc1NvPX3eLIX1J+hrMRWqoilYTzdLwWwpfSnJfoLM13o0R9wr
s+wOZupMzXHQeyiZDW8Q1avn+cxm/27bWpvG4qesjB7IPuufv9pQiiLQcBNJvt7PxoVWmCNhydR6
DnUp//TxQL87Vn61xDqnuosqviv5piy8mbVa9hWNcP14k5ahA1beGc7piX4JbN6NpqUYFBLle/LP
2y6ZKqaqUuUW6KW6PRwgHjvxpbEHspPuTO/jTr3fxdZeYdU0dfZLkX69bQwO2mItkeoPO+MzTNvm
sSPD9F31Jh8/g4cvYCq8/2Ld3jWt/76f/zS9OdWWSqQejqH4MQ4fRzIqj0AJUOnwEfaHu8wHrJAS
4Brillrkf9ztdUJumkZxZHLLYb5ysm5mTUaMb1i4aOOFBAGbBl9g6dQIcJXeIRH7KUSle26g3518
1B8ycMlq0PLR8ZmbHbKe0cuHfFWTZEqk8aoruZ0+9pBbEvFB6W542czVU0F1jmT4LiyHWFrOLNMT
E1g3kHShd6GaxLvdKQgtMm0mBFSSuK3omPFtAYUq+/1lgsqaXWAtI0cdzc3sbaZqJv+r+ZqVzAfT
yo3rWWiT5wRqjOgM4tSdEUOslvW33xJVNSW6JZPC5qombncABXpjWeclyyUA5unUzXUzONltsVs5
DXY4ufX9eJU9RA8Kr8SrRr5Gs5DtcKtSyn48cIJfiKYtnIdwnftd6+d4vTMpIiasmqiRKzpKe6if
qs/K59AHNnzMr3hCfsKD1KmP2DftcyqU91vIZkw2GzKehKUjsPtLaW4aF+tyjlnOAtaYwdE+4ZI6
cwqtC+bNglobVLh0G4ZC2kHZNDhUXWdQl8JPGuFLYJizW0W8zht5VM5cIM81tI76q1EN2hn9yoAC
Sk5BVY/9/TjBx1WDxPl4hzjdDk8FyOtAEba4/IncMrqAyi+T/FGdxafWBCVdlGf2oROtsEZYlJSr
pBzsVs5ZaEbTLnrtB90LBqrWeBnGLx/34922Q40zXkLQObmYUHZ7s79LAWoo/IQ+3rD5qCdWdaRq
1//lEeInOV3+7FQ/1qK5mPawAGPw33wVSEMGlFnAjNkxlNoXHKn7OtO9j/tyrpXNikpCVQ9MndJQ
zeRbS3BHZc7n3KjOPOnebZOMGIFwjYqGBOFWz8ebGVY0A7l+MChB0HX7qKSMlT1Rp80J5rCv7BF9
05m1c7JBBVQGlwqN8ducDAiVVbHKOqwZDVyX+i7KCTlX6m2lj5/+xQDiNmZg6N+7vRlbnLZYUe9P
+O0xH+a6L1Mw64ceC8LvfipOOxOZ6nrWURdy+84zkzxTAWT6aGjK3TwIX4S+aV3NGs5Ie9/vdJuG
NvuBYJKVUzvdF/fm3tiV+6J0pzvdlhz4Pj6pZfFMAOO9Gh85pEVheaTJKH0VY7PThYocCHD82VrJ
vN+nF/0+2aUOhQRsMbATO3br352PkgSciNW1Qiw0ZSv/l/Igs6Ii8BV1+FL10mpmHm0NSreti9Hd
xxPk3VTctLW5kkWocBYw+H6W/NksD0b3s5EJXnfm71/aeSngVpFZazzVNzOefzMJs2r5bf4jzjp7
xgmpAV3/uC+nrra0AqOENcVFb3vJi7uur6ku70PsEJ3psvte32Wu4IGnpkBM7kI3tjO/uyI1MZ3Z
dE9NkjdNb3YqCkbXktQE/upAPy4H6SLdE+ZSSLs6xlFmkpCv/n6muye+nUVtXZ5BqPYN/vd23+p1
qMi9wrcrSSPalFbw66v4qN4Ox/7z6BpHkH7P2Q/zzDl54vm5olwwyGEfQiW+rYS9jHpDGIZIDjxD
Z4i5WuVXgd88BTbuXQoPnFkNmwq/63P3bXvrgffqAhBHgRpPtJc+JY/Rd8Qlip/sxC9CalNTIgb3
fSw860DAPHLka3BZv33TWdvXdIWID5waSoi+bR9EOFkxuTrEaFarWseX+0gN2TNHwtqJN9cpGlGI
K+m4Dw3zXWxJEyAhNhmMU5L7UQsFMLw8M1vWa/i2BVXiHMB+sb78NqcchBqKpg/NwXjQ9+gxfMHJ
LlqXwIsHgcTVzvTnxDYti6+b2yyIFsI4+rvmsO6aqrM6Pez0z+CApnQ37ZvRO4dwXX/+tnsavmJN
p0o7hKxN9+Swn5tpKg8AZAJSSgmSPlsRpy/LkhjnVsCpoeQ4sBRdYx3wBnk7I2oDNkAbUXLjW3hv
7OZP8O53Se5O3rAnO8Qs/PjTnZobr5vbDKUqaYOUUuED/312SZ4UAZTQBU8fN/J+M5HXI+4/+rTZ
TIpS17uYPhl9W9lZXr/IWnszkeSxx9F6/ritU9/KkBRQUoChRGpivx2/vKQQZVu0h0mFqDHfBsLX
cA7OHAan+sP5aXCTl3nwb/MnXFOGmkfKoaeo3KIXdk/VCyM61upv+01Yua8b2pygNSAaTrz2oMuP
UzPZZOzsXD3z5D1xstGIbIiWyvVUeRf0Eslnz13dHYadvqcQrgOuD9+Uk+/BS7qzi3jlmP1JSv/c
TD85iq/aXf/89d5bc/1eRzG4qq+F5/Suhf/+qfG/5ZeL4M0HSLJuy93B+3h+/Po428UMeEJVRN5J
UJk3CwzOvo7JaTpQ7+Uadob5E/j7F+zTduqoD8Hj4Ii76h6dRPA5uRB98zp++fgHvJ+g4L4g9pB8
YytnVWy6PRVy2CbjYbLE/s+6l0S/D1XrJoCd++njlt4PMC2xI3OcKti71M2yCwhsW+kyHgJS/3k6
A0dOxhsk6F+ksjk3iU70imehRFbR5IB+VydeVin2Z2UTR2XigPTfUSitcikMyV12dKlEglrF1Q6/
3T+eHzTGStRJam+WOnwgQ6mL6QAkU7WzIPhGzeIXbWxvJwExz8dtnewfLklVXvmDnD5vv1oRTO1U
V9OhmxW3a5Kd3kS7SMl3H7dy4ovRo39a2az3QZVG6vdMh0iQVupMcTSFufIGiGV2D8/m48ZOdonR
Yxsjyv7u7lHAyG3KZToMOnFZIbiBh3wpasvTv2hl9TCKGvMQ+MHbgVuqaSyyYT4sCPDk5EdUUICU
Si0fN3JiDyP+Stl1cokiXdm2ssI7FEFXWNTxV6out9flkUj3ffbc7kCwISi6bP4srsxr4cwHe398
EvzUVJ23lGGo7xZzNSldrvXmIRKbe2tBiSM05vT7U482TM4zRpBA62YZl13DI2oxD4pAmTRbUgDM
2Q2arC9Bqs9/reP/DwT575LI9vCfl4Lwv/7v/9XFr1Egv/6Dv1EghvTHamBeq3BqGgtmfbf8jQIx
tD9AhOhkygjv6H9BKP9GgcjiH2BDVJ4xPEzXMDZbfVv2XUT5VJP/ipc4BwCYhF+FTv/n/3gTIAPq
+eb/v67HuX02qRQq1XDXgv+yZJ4S21d9HYs6tW8SCgscG6T7t6pX7mfy1NTP3ZWu+HwuQ7tdbzRI
RItecUsV16Dmdk42aQNvbZY8gCM78yjzUCuvFDTgrun2ijO6hM5xpCBn/XTuMv4LVPHqAF/bViwi
kIQv2IjfvfelxrDixhpxcxxinMtOnNqpn7kRheT2gz05Su7OIEmcbF970ugg6YKIvv6WczeYzeJf
f4ghEaBUYLGsMbDN+YM6FAsCpRe9Sn4S42+9eOZZtb2q/NUA/HAuCpgYVojpmxvSkrZkrzuKsmP0
ueyva4fyfbf1586fbyuvvKTCqTdeCL5+r+5x+tyf29xOTCs6yE1pDcQb4jvXdk2pQIo1MtLV58EV
+cYI3Tpf20te/O2/kOPYHEh/dRdZEOlDzol3NtRFjLMkSXvZaz3j27JD93mT7QI3dnqXorGhUzmh
25/ZXKVN3vBXo7pFKFtlA39v5+9VPQEAjjdo+pzczlfd80BYBfVgtzfOXFdOde9VS1s7fyeUUjtN
tNTqitNPnyNqfyrBz1e71u1fy+DNVnCmP9vCMIs8a+WIy9YT/MEV7H4f3Pa79JZ0+v5MS+sa36xD
wM/gRokSmdzv2N1e399VkzKwMyRxPtfkQkBz8WP5wRfTXXNhosuBu9dc8eJskvnUOL5q11hH4NW7
YVbGHiwWmNrxLr1en//KRcS20+KKsamc68a7wLHOpFZOLXUu7DxhgT5ILPm3bepRFw4RdXhgnF5g
03R7MfA+Hs6Ti/11E+tPeNUtUatNNZxoAuqdB8UUO6gd7sk6OslDQO+sPWyWq8AZHVbCcfb/zb6K
ze2fPq7j/uoHTI2Yi13DD1iJUvLXhIzYZHcPXee0n6Kb6kLalwfFa5zZl0rH+FGTKPPPL8h11ryb
Va9+xXpFfvUrEsBS2BX5FWu5IclP92tdI/lsb9e/5qNmNgfYCMvSLC0D1nEcPou1lNvUezkOcwpg
UPjNtMKvPeb1yG7SCrWhlWiL6FPjmvvYb/fhEWH0AazzPt/14tmo4onOgX9mpqLYhUC2TWIXaHjM
RS5UL2quzOinEI72YPCP9ePjOfvrrbwZxV/nEkFx6hq9kyHMzSj3Q/J/2DuvJrmtJVv/l3nHCXjz
WgAKVdWObdg0LwiRFOG9x6+/H8iJYTWqbuNK83pPhE5IaqoT2+XOnblyrUplsWQbwdJqV9wJ9nyf
gTBR7NoOHoQfSrnlsq8cxnOra0da0yU/jF2huulxerX2HBBHsBcGo9GND81DQD58Y5xXXN0bi6vX
H20GUIWOJf0tDjy5TuKGS3fjLvs7oc9sCXb0b+Wd9YV+qq0E8dWxLnAs0EjKZZFtSrENH4fqikp2
mmLVCaRh4166vooWDpz6E5X3tSMXaO1WKrNXXe05JaT6nb4N7vIbOjI58dOBdtAth3rpxCGa5Kqn
v4ZkDGnVt8e80LS+mOpccQXjhxUojmzcTb7pbKzb5UEg70EsAZIcwTawzm+tVLWhj7oe/1634kn9
qziF7BWatR7LnUn4ZH4TNnfLFaNL8VVGBW5Jqa1TBclYqFjFqKT8JLTzarRy49h0dGOrKHVlEt9Y
4lVy7it99Ig0iEhVN6rKvdbUuzAH3VVsYLmvhIE6rEoLLM6knQ5kxlsz8yQKQ7SYaVyYb2HS+Aqf
wS450kGEnPNxK6yWFnf41qtgj9CCF5dGXXSNYyjLpg9mLVlWzX8MnkZHdeGIsNubRSFzR2OEo9it
XXqI5H765xsGMRRTWezy5F7f86MyjmGpKIrbnaaTfKLK5iifUAz6QS9o64aH9JHG6Tt1Iwl/ZR0B
GIPcEJld9urqMpr8ckbdqVNdoR93NXwogrYPTMt7f3CXrgSk4ZmV1S3EQUisMsaKWn6wYHUW2TD/
wgJwbJ60sGKQIH+7UdJEUMygH1R36PNnhH48rZA2OLGuHC5ghX9MrAaRxgK05jImfP1mbCrb7Om+
1e/y4eX9oVzbhOg3Uv6kLKfKZK/ejoXtCcYF+VWuNmW5YvbzMYsPukdXOB0pmadQnBlu1D3Nrf3h
n3t9XYU0DQwqhPrWRbax98WplVWMJ3LgaGVBD/MGuPj6+HhSkqAg5X+RlzOyogyLalJpVt4FT3Ql
jbf1j/yhv6mNneIt+o6BtJteLI9m7E2E97UNL3PIFQhWlcuKpCLLUaUt96mAiBS67nTmCZNntvXG
blGuGjJJtTBEWO7WrqQZNCOqQyYynTvxAxdde5dJhrhT8zh4LXXUXF1EBES65lVIizu6+V109OTh
0CaRoDghyHGvaoRAdWe0ySRHHiDrPMRGkY87PzIXvXiQ43dpJaT0JNIc2diyMBq0fAvjyTJT5UOR
xaHvlLU0wBjo19pdMtA05khlNnS7bggS0VGRskUTGtUomJzLQL5JIc6wZUvo6Eirha1gZrkVVu6V
i3fpMuDqvaz30Oyi0U+Xa7hzaQ8gY49u48vyZqMp8GD+wxIWsa/+xtpyoM/i+VZr/B4Zac1FXeyQ
+qVDM6IzbBGMSUsEdjkoQhgWmwLtOgPWREGtFmmlkZBS9toB8iO6uHfWo74vvWYzHtyytrp4g0TV
kD3HGpT8dn+MST4B7jvST+pVh/cd0TWvjSv9n4GtLl/L6HR000vNleqjRk+mYuYbG2LLwvLzsxVq
GkiRhQYLZgjiSIs8i2bV9wexxln89y74M4qVN4UAajaKlglDOOH0K49zgkLehYfl0O0Fb5lA1end
BS+wmS9YZmi1NfBvgHYWVKR0Aemd4IfPczXWf+13E+GSg3KwXLjrn7Iv5rfpZst5/woS3jO42vJh
IPplZGBw6V8MvyQ3sZPZEDE4dMu03nYl9coCvhng6tqlIqDPOdJA9N0On2vF/NhStPjnV/sbG6t7
d07aqoTJTHfbWbW79MGyfr6/Ra5c7EvsY+hkd4kd5FU2Kc1peW0MWp/CbvwRaTuELD/TH3MSRlp6
3je1BlQtu/HclrLKIBVwPQldW+rsxsGtml1KpTL9Rvqoegns0A0c+a7YQBotMmnrXUhEKeNcRZB+
F1SbepnluTBWi00gOOYp/V55ppPvq3vi6o+W+z14iV5gwPprdNVb9RA5qPrexh/bu+mwibK6MtcG
NIBksogHKfytNkxcCZGfjsJv91UfVRuyHt/RHfhlnHhXA9sp7elmK8N1eRdTjKbuTamWl6a+Bg8D
sS7Gfo41l5okwoSp5Qqa8JrW5UY0fTm6t3ZWzhl6ILPUi8UO+iPQ9VHrhyYG0h/aFdxRHbYqnFec
22KQr6YOiEzPxfuZbIRIeV1zy9QeP5uhXdxnbvyQ3cHNYN6qD+aD/hn+lWP1vOytrccDwuHrnbWY
p2gsEjTSMr1aTXXMBxphGe+NtqtvO5Kxwk4/jS+pw5qe4iN8dNFuPOZOYaMCeYDo5Tifkg86WKls
H/2gB/4IycAufhw2KySXm/7tp628RtHrCrSCfNoQZ14pvXa66kRKYuuTdhDqv98/1lvGVh7ESEKp
40gS1wiWdWrGaLZbs2rsNvB95GT8/AN1FuUfX55vRvhLufDs8hSFINNhNyO80Wp3nlD2gB36/XFd
PTcIESwiixp4mdXd2eLd9QYqOtfv0dUtb4Uq2QXdp/+dkeVQnY3DmCGdl0KMqEqyVyXTSw3IUsp8
K9d0eRkzX2eDWW3Wfij7cVg4Q2vH92CZOBmxDXHezvJayB121nEL5n95Ob41uNqCY5NUapWzQEn+
2s4oW5PUfn/qtiys9l3fmxHkE1jQi59RDy3guJWa39gBv2pYZ4sjtqUZqTWTZlUv2gTWrH6d6uf3
R7FlY5XiNKM0Ha0cG0NsfYrb6hMEN49G6P8b5/xn/X/lms6GUiOumPkaZsLOU8eXIThwenYbh/Kq
RzwzsmzCMyNGWE8BeE3NnYPgrp2iO7Oe3RmZlTQJYTluYTOc5Y1i7bLKb4O+N/vsV8xxZrOvOLsl
9DYu7bUf4cB8LKzmvjP8Uy+RzAnQZqZxhhatZsPu1dvubKwr76DUSpkFOnZ5Vu4z8KhiMMExhsRP
+r90RL96xs+GONcQl6gzG11JStuiC61BRl4xQ/df7EQiJRM0IsiuNUCup+bepAYjGmdIyeH/NQEW
jFq1cWyvZEBYsT921qcKvc0uKyXs4LRvDbKNt2m56x6br+k+dCy7uNX9B8k1D+NdfNp6lFzxGUuF
GxAgIYN68VytTFGI1YE315SqXlSn32Ntszhz5T58Y2MVB8Xp0KqodmqkUUV7pj47QsJL8vsTzUG3
xS0Swnb+CKY9Kk+bD+St8a1OoAlNUD0k2O7q3ejQje8hni3C+QeG1ZZ+BtSG4HxLx42s1pbZ5edn
OxQNpkKXFrPIftoGV4tftRu7c8vE6rxJuQzMt+QlWxb5B+qFj0otbYxi+RUrVwKgRCYYoTACGnBl
YtDqQs1mngooAcKTBkYVMR+IpP7xMQOpSUMAJQRatddWDDU3pCaddRcN0qOYow6vhGhcBhsO/wpU
aFHhXQrndG8Bn1xtBQgexckghHG1B/k02PlxKetmNox/XPrCR6RCXejrNp/9v2o761k8t7vaC0JZ
yo0oY3fJ0RT3uh2cFGdJNNQUYKu/BVd9tlxYIj3DW1p3hluAU67pIrt1G9vhV9NOb1Hg2M4OXOSO
qJXSNE1vlMUCI9z0do9mfVbPQ2Xq7mztlD34DActOoU0a+pOm0Cti926MrbyAaLcBk0OsBM2zxBF
yNs52qptL7/hzTTTD4UuuEilWbaWJpa3w4ka6FGqIjbdjGf1c6yjouTqsziGr35Yk04djLQsPJoC
49sxDMxnqPRMViST6tZWeROakKsJSbYRAaz5S1R47Gl0AatHi49mmOuaFcR0KMFBwMbqj87wuvCW
HsGI7a376AhQONrJt/6n4WarNeXi6C5ml3Z4AGFkm9dZDNXK4dDtcEBCPkGxLDqhRRayqNz3z+5l
SQ47dOICYqepmHLIKuY0lbKMhikgZ3fne3m5kyCGTOyw3RmPQr2TkFKVCUQ2JvXa4Eja88xlaBKQ
sLdLDdE5zgryelcK/JtGze+SXoPmINm4mK+aMem9X6DJDHM1NgVGeHL2HXM4PUfjqRFh89sImi5L
3jotq1T5oG2mSHuBbKPeU49iRS2sceWTbHf3C37QsMN7iRSIvBN3ubd1J17iFhebJCEXbhM4sdbT
p/a0P2Ylpav4Vj71cG//hC5vJ31e3kGp039TRJIwyPbeJqHXqaB88sfhsFlcvXA/y1foMg27ZH+g
TVq5YzjRqZjnM8V+UPrVfXLSj3SEOeFN7W0hxC6cz8rUygNPoxBIKfzibifdhRQWgsLa2CoXQfcv
C6RcVC5Lmj9XvpQCVkHuQwTuapD36D/F6SeokNDCdRBosLugc9JxS97sMm5cGV35VKigVGgIMVp/
N57LaJf9pf4kidjdN57g1m7QugZy0rNdHTWK1JvZ5euz+mfMqwVslG7qxxLzlVveKvsFeAfq9qgD
EZNs5VU+hFvJ++U3vnHxqwGv1lEs6xh3jUXzrntNZtKl8T6yySHR5EEgt40EvYhcMUhlcmlbvNaZ
EDVBm+ipDOglav29kbbyB7kwo32gAb+Lu6Kwq1Zq9+/71GvzurSdguID00ivwlvvpudC0sa5xl5q
hfuqhlc+TyA0/98ZWU2lVAyo9g666irFw+y/mOG393//Vcd2PorFuZ5FwHSJdHBGYWCpPfTHqbCj
X0DCu9pdwGbTIQa8+G1rU15x2cR2f+ZulT1CbdnPaGeEGSSEjGvw84fSCB+LADD6xviW1Px6L55b
Wt1BQl4jU1BhSY0ku++HnVrMt0nwGkL5L01faNOx/cBL6n4jWr4s6ix7kr5vwA0wXRPLvp1YMxoh
wUUHCCx09Zexzx9QGT5m0a53NTtxkuct57lpcDWncVDrbRJjcIlfteRWceYbNACEer+AXKG3Tr1x
I5i7yJusxria3LRMuXuzZXcSE2efpu4LLUhR+7XTftag7DeW8uqBW0A+vxq+LxAIgl7kfgvOH6Sy
7mn7xus/GfchtXlK0UshkNSt8eN9m1dNoj9FMzSxGc0ZbxdxkKwibMHZukUkPjeihUS49g+lApfI
kwqWZoFsU5e3/WoSh4CQJqDS5Yp1aptDu+cxvBsN1IGMrShmuWkuDsOZqVVuM26HKCozfwFCQj29
8PKQWt9Z4MBuqOTut075ZZGd2IWGC1qh6Wi57IMe5Cr0KTZy9SBEfqwkOGvjSh5M2PvT0qnjwMp2
NMBI+Z4JSj2cuPqhmBPjkzYHUeu8v5ZXLglmegHZwUhjXQQyauaLteGHS1pcSXdp3Hu6KHwZNP2h
l8VkN8zBRgnv2onE4lJIXvplL6ONEXiYjAw4GIOl7zx3WlgY7QXFC7XL1/huqzfhilflDbNw4Fnw
0WnrNuMJEkRNXwo7A8xwtIDVTqt3N33Uq1tH8UpQyEsUThCQ7QTc67svyWXDVwKeLdPJ98r9eABk
d1vvEmcb331t2ZYOUZhnF+IDeTmiZxdUGzUAZPKBJOL4SYczWZEkd8gtegNzO6027vSrz0Ca52gJ
pAMVaaCV14b4oMw1a2YKT+rJKF/Kl8z1j+OToN2Uf8HPvgAJoz0pqeP7m/Pa0lmE2IAYaZMi+/F2
lAgjpZ2lkFs01AZs0bMCQ23z8X0bV7w1fTKkMHmJ0Ue85j1BfXzKEAonT2pltAdks9sqwcdYqW5A
WnjoBTQ7E3Xhjb1CPf7C64CjoB8JWlSe+xfUICkyYobWYNc36xCMeeWrNk3ygufLSjsddC1msrsi
mhHYqKoerZY4uTWaVtxbWqQ+Nuaoe23h4+BxoEd98qdTJkB6YQKBvtf0Hqp7tTC9xFDhWE+tIb6v
1H54godcO9VVY942uikfBV8zb8vJ8A9dhCxdYZnNbZzNijP2Pm0o1dB/g3hnOglzpniW2Prf/FRT
b6w2849aFUSgzQzlYZjb+tSWwd+K0PEoM0bajYwocNHebCBot14iESG5cRZqZ+jS/EFrLOswRR2+
ttVjOxrS8ADbUuOVxgghvTQo848MkZFTNJAB8po01B+VZkjM/YAk/ZeqyeoPQ1SWFnogA/svksLo
zkgUI3PKTuvKfahbxTEeB+tFMKr0tWvT8imQpukjtD3spEKUT1UXGjdzPsXFzkT5gmSnHyiTF0h9
dC/3efUgBhoSA3IcHvBY9PNDY/1FqQPz79n3FfKWg07vgdFnEGfInXonSZX5aMWjJdmSGCfjvVEI
+WumhqhTqWUyvehyGHpIPIwfFbXUNaeSxMarrckX7Xjq6tYx5rq7hTh1ebfmvuqJYZp/tfxRHHeR
DuVZAODjTqoQEaiasHXMbKYxyJTab342NE6c1tpRGVP/W16P0MsO0uhJCsnqZDQb3VZKVX8VzKzJ
7SYb9GeKeIPshQ2iLM3USB/1IbTSHbzJoUin9Dz9pU1j9S3tI99pu1KokElqRrtkpAgGyG2b2l0U
I0cE5bz+lPviWNnFGAcvjRJk3Q7BofAkpbryMZTm+TGCBM1paf2GaK/K/NsgqYJ9bKJnhkxPjjBR
3Fl66eiBOZEAEwvXaioj3VVNPWQ2pBjBaQ4YnTmzDl3cwk6UGtFeMgpkn7KhcJVShmkAxlVHLkbB
AcYoOJbYy26RhIYboqpl03Vq3QhFCyKkNPonoUMkQCsN6WiWIjIXsirchtEYeHFVRt+qOapvgzos
96a/MJkb7WDHQ1fe6pGmOIWB1E9HSgQ+7jZylToUv2ISxlzjC8HfQ0HAaU8zAkNTEETHWutVb64G
85gsHyIrRQHlRVrvZVkgXyDHpCeqoj3IIUIHWTXUB65kwbY6odoj61A6KAEZx14Li+euLWtHGDpz
J1WBeYrjNnCSjHCBTMzwLHHTyXY76WW904V59mTYEI4JLbWnGj1Ax0zajF0+qjtfhAU5TwZAqW2N
Zh3d1pq1T7s8ccZ5Ch5DzU9DpE3CobareNJxgUol/JxQFbPzrgFRA6fgTqZ55FGZMkAhxpwG865O
5/kuKMLEUwBcfgFWD8TXCD8rETjpxGTww2CiriYUveGAatAfcqRZhdYthuakRBFLaNl0+RyMISxe
W6WVd4LaIEEXoQWFJJEK63427+MK5Ya47bvHHqYxRJjGCWJSa54cqyvyE0x0iMwHoY8Iwc2EUMNX
0UymfYs+IHJlkKn3vrTnx/3N3E9j5rVVOD3KlS/ciCISSsjARPaEK/3Qp1Z8MopCP5al2dwHXWai
FVG3eyThino3hXNzo9XIohJ76Ef4UQD191GiPGd1Gv5sgyi46QsIJdW4mJ+yGtB9UYXF3hxn675V
8BuCrAVPySRYvW0kc3HoDSH09LLN9r0xd5/rXonvkW80bzK0Fp46dBdsKdBGTx/gspebYvpgIqVm
I3uhvDZ+2X1UpgHME31f36aybjs7QvX6xhfz+DE0fJ2ehrz7rAlyYUNkkDtyw3JaQ5jv+8mavqoK
SHaUTgbXL6LxZhZGy5UgVkLootRpE1Bb0R40VUYvZEqtvYp8TrJD+lJ8augKnZ9mI01oHhrl5KZB
KvEYT735RRf7CW4tIR6+pZIZMviifpxwLZ9rKw8+ZZM6O20b9nd9NPeti/prCFVWxWhOVizK4605
5NorTUMSNN0ClKy61Mn7UY7iH6CFzYeMTRzYQ5IM3zpDmrxeyOIG5RhZyh30HNTaIQCPJSeEdoyr
FcTxV2pP1qmffe2QBZHq6rGGogQoYQO6lqZZKImS4ZDq8nzqSr2FyWcIrM7uRGm00a1RvTRTJ1eC
xvyhbTN1N84IXEhy0XxIh7qVHmJlaKnnTqGA1Ca0mJ8EAU0lq9NkRDyUjxEUPoeyLKtdEHYor6HL
9aG3LOHjwIndzYC9H2eue69pcrRY2iY6BIFRueNY+j+5G837OAm6XZDG2pOvhL6XdFwoQT4GH3HS
s6OiTeNqs9zvBejpj3Pfx1wpfXeQlD73hpYKfifVkx2qgbgXfQh+QwJJp4yRngX+3R3NHE1BQG3+
Ux6raLlk8/cqp4dS01rNxquj1zJOw9eQdNJeTkJ5j/Sh9WG05vpoBobi9lHY3pml8GQOgm/HVgcU
sZZBbYdII1GI1nL/NYvQ0dileq/f+jTc01U+qyL59lHvqNJZoXGsEksiIohMBJ36Cum1qspQvDYL
lkrIxUEC+BABHtd8VUZwsK/DR7PT6en0uQVQPxH60DaFVP8mqHkf26VR+3auaP1HaVJwVDTjJiYq
cXLf2qGgtS9gocu7QS1THb/bV44/gBTb0bGreng6tBGlbpGAjXUnHurmg5nIyS35acUVRUH08mQe
vyODpT8VY94qrjyliLgKEzxD6EOKqIBMYp86k+KP037Wu+JZRwgNKtZhaH5ytOuPmdYKn0mp9V99
X6/yXQ3eHj2mDneaJoYDO42Fem4W9gcxG/zJMZG7gTM4JxaJ/F2fKYjsVLH0GFArovcFPKQGaXGh
VjcaOqA7KW7VyWkDMwidTEMVBIUuhC93lViYwv2YoyaVhxU6UHIrdvvBr5pDArncz5CrDonRJiyO
AXKPj0kekttP2vFrwqWG3mk3eXB6IUJdw6skBqWOQmv/rTfi8kTNlJpKKHMzxzH16zgS64Ok5WiE
+kH0TVEnfR+USXHM5w40ccrRt6WEGFcNi+QzgWSc2d1soFwYDcEi5IkC27MArfxehAqlc7tUAaqb
CfGrRs3MDkwz+lLm1myXGaJ0xtRUPoFkMNlaYVW7ojCnfaeVnZ1R7zkYEM2TWUiE57bIrf3QLZdM
cvQnZPSEn7mmHySZEEUw5C/09L1MlpcG6oCrJWiW7E5AKcFvhlna65GBcJsqVv6eUB2hMkPx60+W
LwIZHCT0e4dFJgdJ2PS+mxF81ZROdUK9RgEPL+dxF6X7XkcSGGF3XUUtB2W9Rm1Gl3es6vWRbJVk
PerWLcsh3UPM2BPKAUd1QxNlxUg2muPQq8ZNhBvXdkmf6zRQ9ErnAj5rj3R0ZB8zs6wsRKUSTXdq
yWISB8XyQk1pnrU4ab+2Y6TZc1UWgccimAfiaumBpE/7MOT9+GHS265DNaeEk44L8RZX058MRhTs
GpTW/s6s3voZVS1XdBqGzc/3X2dXkiVLVWJ5TeuA9qCzffsELPw4hwydMpZ/RwebLR3oX9st3Ant
3RazgHyZFYWHw+IxRjiK0XURNifHVtQ8IFzZK2+716WVBxZMfBJhkwckyNqZdCg0e+MU2OIu/Wgc
k0/vD/cys6YvXFZLMZK/iOffjlYow673e0h6ueG+BugN2kEeKN77Rn49198mvLACNtygqZnK+bq8
GgeAqwURccHip/wTWYrqpMHuIXynsL83gS83t5NT7Xt7Uuz5SburbkUndg1hh8L4t/c/5coj+PxL
1hDybMyg7Nf4El5YKHP+ZbUfUdraqBZsGVlNai31SEv1GImyn11/mzQSWgwbC3clRfJmTpUlyXiW
kPHntuEqw4jsSd/1n7y1PkWudd/sh8/BB+tn/1W+gWRkIzFzdbv8Wchf4I0zo7ESmHUf5rqbi61t
6S9ButW0uqTH39kqyirPpM1KgadnWObHyY5f/J+5g7cW7hO7ddvXgf+zeVF92srZXfYW6G+nc1nT
s5HlxphCIb9sjL3vSXDg6LvGaw/zqX5tXhCPHKmXbZWWr5QkF6O/egaRrbhoc8vCua5qkeYJ6YGq
DwjobNHN2g1/ByCukHHlPBDsV5TrrM7Zrtdt2l8lotUqzstgZjl9CCpqBwYuqFSXuiSqjmTz4yfV
aV19j/g5hATuvzmJf8a+yukbitymhC209/jPUvaygAWjccOZXz2I1HwgVf+lN7VaVCWqiOBExqeL
Xyz5Q9yZTr2FpLm6Yc9sLD8/2zjVKLVJMWEDmIArDo8hGuladDPWWzDO61v0zNKSoj2zJPlUJKQK
S/13+Wd0SB5/SYKksKfKznSAY9Tb6qtefuPFYTyzuNofgRp2st4s85cQ5oQ36hijJv3ByL41RrOR
oLzu0M6MrTbElMn9nHW/hqfsqdflu+Jr+KA7HbTF9SvioU7i5H8Tnry/D6+UBziEf+yur4TUUAU1
0bC7QI4CkHuHzFN3CHC7sxu74eMWKnzT4Op6mPVSE+E61d30tvorPy7Euwk8GBnJB2/pj986aZcJ
57cDXN0UQi2J6I7g2qzRtIvhZ0L0ln0vipey8F2/3iq3bByI9R1hwTA2xPqyjiiM3CzUKcae5M54
YzFIMjDcu1BCRdtaG8s4LnartYRSsKktjcNvz4dQyEoZxbSHqZ554sp1Ek99KKkVsG/srcawq0eD
uIk2LKiTIbd/a0whv5xpSAy6Y82RZ17R1EiSL2Kt7LJxK3l/LSgldf/H2moJIYzIRFnEWn6b0XhW
eKpjfl8KPbm9dSldu+J1LiNoPlTRoCb6dmCJUqviII+6GzeKfCcI8bQfgmbrvr3mmc+trK550/cl
s8gnHlRWhhD7rd5pu2Z6ff9oXx0KDCwaIgQQQK8Lcb0qtnwDUFIjSY9qF3j+ID3/CxMLCzjMCap6
0eQTJpIxmcSSLtrynzM9OvJg/Ot9E1dvaaKT/7GxumHQTFbDqcXGwC5zqCtG+g6tSTNzQKEeLQKj
fHQQEM6KnYKUsnTYhoRdO9Pnn7C6eoSpIWsS8QlS/LUyP+f6nd5JuzT4tDHUqytGPZO6KRzaFwXN
TNDKKpx1gtqv/qPkGJ9Cez7ojvpgTDtQWXZ42sJrXCuL8diDnGIhNCAWW107lerPcswBZ3ZND3hf
+gO94uh+wfgt4MLIk27E1yKym9keKadEO2lXJLv+JjgOt1qwFzNaKez+rxEk2UOX2cLJPIQ3/4a2
jfk/+05teUue3f6KIJrxQhPvtnvo0yI79XfFU74PF92Jz+Lz8Nny9EM8e8JxEz9wzbGem175urSU
xKRPmKKxVGy1pfylIjUNqalVjruifmgmzVEQt87Tl9o4FMVWp/v1E/BnjbSV+8u0RhjYLlwp++bV
XNius5P6d4iD723pxI3yKw+yPyGpcP+vPNWZ7ZU/nLLQ6slMEyNn4aMWofE4+j/CQD9sbP2rHvHM
zsojhjXtT2Jq4HePQ7qTHObU/EmG+M50llh8SYPrTvG8lYPYMrsKkeEXq4WAYhiFUZjGaPBNqoc4
3ooJlkO0vprPd9DKhXHbaG1fMbiFiEu1q8fypXdAWsONSblvhwd7lfdRbtd3ASyA78/s1ghXvktB
PiFOya66nfqijz7FUx5UYbdh5VqQdT7CVaistcmc+TPzCNBt3olaemrj+NiNxokWs5tyqG5rNd+4
366NDBgReZWlIYGn1FuXUJbhaND9aQAZD+1ISOxSfUEcfmNk13z/uZXV4SvTrPYHNTLc/HsdppTy
XufkmCA/+8+X6dzM6pyVEE7PqLMbrllNqN+9anlA5j3bsHJtmVAnA0AOjw0o8pWVOaGwMy1TJlLo
BLgtJ81TqWpQtAamnpGunNp5V8px8EEaQrl03h+jvPz69Tk4N7865JJStw3FegOySNmL7ieX4q7X
2N2TcbOchPwQDg4KrTDTJQ4VG64S13Kib+9/xbVLdqFEJvcoo2K0zsYVaRKbSBUb9ANqdqyLuz78
h4KcgOl08tIQY5mwty14mrc7s9bJVfc1WucLLnPfsv3t2TArtxeVrejocnsSLli0jCzQeMAZqxVF
VzZVhKg0uL9FO1Vt/dQ/oIJgQ4twam4T+uSD79F+K8V35UoyoISglYONJJuIGL8dIeU4MbV0RqhT
kzylx+CGspJut8cKWkNrhu4sOuqfZUcUSBz983YVjEPabwLOhTt6HaPncgP7rd8brjTeBzHEBdZT
aZkbR+UKJvmtldVmpZA9D2YzsE+ejWf9I0CsPaRDuynfa3fD94U2B3GtrWaVK2mAt1ZXFxLvqkJQ
RcZWO8Ajb43PRkCjReUtT+RAdgQ83ZdinzxsRjmX3hTDYFqB7tEURcro7YrS7VNndT6xZ7/6k+1L
XoRM1DHfI2rxI2oOQX0XHmpoRrYMX8mOL4a5Ayn6wWK3Po9pkE9SZDDi8Cie9BMDdEn80+ISEXXe
J+58MOkvGV3rp+FBqvyZOqqz7Omti/LaSTr7jnUiJIPZuTCl0XBl6dGXbwoKnW14tLrH993P9RWG
Lob+RWoBcPu8nehRT+TUbETsePNe2pcf2h/ZSXDFHx2yJf1Xfa/fTDebWReZ3/rW9TLLZ1aXn5/F
z0aTt1apzAaE0dDkMqmJ7e8zej1Sdzuze3UvnRlbOaVZ9gFMahhDrWHXBwGQ99QGHLYxk1tmVicU
4jW5mltmMjwuvNsLrfqu8CKv2fdu+TR61XPuhd77RrdsLj8/m8fI7JOsahiaP6nOOP3Qet9Ryi2v
vmVl2atnVixQ+4IeYWWwITtTHHW2g9rO3PGmQpjEGj9W+/Euet4a3NUjcLZu63ur63slmzCrW6kT
Rc8UdXegF3ZRsrF0W+NbhYt9OM6+MnHWwvG5SP5O4baLp42DtmVj5dC0eoprC31lt/W/Ku2jFFcA
lDZiiasTptJ4w0UPKeC6G7mYJF8YZmwMeuF1Su11AvDFVgDGJB7f33jXTMEDhiFeC+T3VmtTGHWd
xD5rY0kgDYbH3rB9swFJ9487n+FMRRd64ToisL4wlAGJG/s6svBPMaXffXKCpXyfeEurVvm6tDik
tnL8fyjHXHFRMH1qC2EMTcaoS7zd9K3cosxplJY7IZBWfpAOgZvYS+n5/4kcecvaaguCeokBiFYW
F+3o1D+6u/YA4tYb/4L/2dl0Vcu3r9wvXa8Ln+PSUk5789uxxYpfdNaAtUWh2SAz/FrcLwzQCQxr
iyTiY0+hST0A6NpKf1+5XwlyF3JT8NwkeC5CNVS+Ce4l30WI+UHtnzpROSp+dWfIvRNL+QcRnCno
mA+C8GJOxmka/VeRmvjOVJ/qefZ3gyI5fglwSSwgWxSEz4Nf3hSl5LTZaZTQHO3kr3Vl/e4S+f+S
Lv9lsNP+74ouUFfF0bmgy/LH/1vPBSmX/4AshX2ZVwWQOpMf/dZzAbrwH06MZoGnkHlhqVyF/y3n
Ikjyf6CyBM0PqoMXDwrI/6PnIsjSf8Rfv2hpkKHn3PyvlX7Le3ou2hK5/NnkZGhRSkIAm/8t1Niw
tL7d5HM5ZC2cYvIns9f9AZkVeg0KT2g7c7KzQSLKMei7v/n1t/CSgo2zIn/ZRFqWHc7+7Tt/9vef
inJL/f77b5dfm/35Z1BJBoJsv4z9sfvb2O//4I/doEGN8ffX/PqO3//8+5MUwrTfvwY6l7p9vv6h
6z97Zv23SaPaSti+vdWWOYYWgPwwb0w402jZejvHIVjXJkni4VNrzI5faU9dHO5rWd6fbboPvxft
XJDjl7N9u5YGLMI0gdDNSk1pzffwf0i7sua2eSX7i1hFElznkYs2y5YXWbL9wvIWgiS47/z1c+h7
ayLBGuG7My9JKqm4ia3R6D59Dgsk3QZ8tzsaKlCx6JFY1BlFE63cbqYxsxyqq/6YdcCZNaR25RGx
VhtuWKM8pcOA3oNIW1QdCJ+yChR2jbwkrQLfNhkQu8jSZ5kM+zboN1RpDiWhvYt+jpVE5C1JokWb
VxtbAtMlQO9TmByBCdfctKojV23NB0XpltWgfKiJ8hSG7VsWmKnDaPVW99YnKDvQTFCs0L79yQJE
FWEqHXWlWvbj2LhSEJmOkfevlSovFTt9LpJhzUi6LSTltQ/YC55exBNM5K8zYSKXj3cVAE5oDuCr
cpkydXkXosm7Ru9jAnnWqgYeHy0i183MXoE7exZexGirQdMQ2GR5aaMiHvDCGuPm2OXouAhDhPW2
+R73ceBKSf2dxs0XkLdfkinXjpQyXLAGXWtZpXmqDbx8amp/kkzunG6c4fkG4Agptj3aFbap0eWO
ASLhTZAinI9GpYUuQ964iEZAOKzZDmjjB08txhH/Ow58W+rQTWuzXRJmuZ9Qajn4w01UVF+90d72
aY0UqKK9qbUZr6eSvmTjcB8PaegMTQ3JXIkA8peUytLuKzBeBKzxIFBTO4ZZPUxK/oleLIeo7KaQ
jNeAQvyGVehQkIcFbjpANeRoO2jBvWF3gFQ0xocu2Xe5bDxMafk0tN2mJOOuo0HvTEm6o6H6h3Xv
etnumqH+HAIQYJRl8mLnLaj2p+gQW/Q509s/15eLY1XA54IGA1GO8pMlsqFBcX6M47RSwZ8cp8eQ
OYOKzEm0YYtmbWzQGL+ji5nUcvhTvavbdJdtkEL6By35nCf59QlcfJxk2A/gmUuPprIlwdrK9xMR
Jb7Pw55fw+Q1L7BVY2AcMUx1iVfnIVskydJ8jH50NuQ90LZoxIfKI5hrltcnmHtl/8sy7iHcMLiK
EHNxd5FstVVRdVF2RNcjGh3+5CHqWWULEYzU7RxrF91HBPv8R2PLF9i+NOpT29y7tE/kadT0KD3O
NbWZd50uyJ35Efo2NByS++ENNFKreqM+CuzOK3bis39W9NTuvOInr8bRstOMJjQ91r4BevQ/WYRM
slu+o4yynLUPptGdltZTHLlww9bNPwjh55Fd+4L5EXPyBWEphfbU6Olx5kmM0ECzTFGj6r2A+gag
0F4/pwOFycjzp9HvtebuRPQzSCULMO7eVTfJIxzYjxyID16ZJXQULSdDMkDMaXHpAJ1ON3eG5X60
ocMVpsckWavdLFJ9UPtvwZqKZpQ7pZAiKUygzxn2sYXcmL6a5dQgN9tiUzuAzLyae4HF84cRP5t4
kZ2vIaPgKEhzgx3ZGlDcenLyTbqcRaoVY6FCoE6Umro+QlSiz+0lSjaQtsBJrXUCeVloSLNgdX1M
IhPzkE+2ZVawLDTRy3QcVUlx9Kl9L2NZQH/GkRv9njfO44R4UJstbivswt6nrxRixNQz9sHOWFDQ
7guczPXNBzar8yEprGNZjJ6MY1bukYFwcXk7YPAWhBXXT5bGk7jWYVoGvQpPFlvPYfWICpWXjWgX
zEVE3Rwq7PfscZ6DFRFarzuc4XymmTaAe0gh5aMsJ1ddtDv6IIvSHKJtzjmNuG8saoBQ+ihv2vdm
N0NOP1uve693/8BDXffMUHo9Xy0agDd61LFaPVjIHQwxvkf/n9c1TrkEaCL5oVAyl8BRLIvEsUxH
lNzmCja/55fzI2pkSFmtY3413MTRiu6Tu/wRPaQoFJlvkWsu0WD3RG/EXlK0sjxhJWuaIBwyxACN
13lkq6/AK49E/riAyMHbP6B7EBz2HzDZyWGXYzsfixFzLW+iVfkwy+zZrvzSb9GPuJxz3aKM2fXr
HhWx88VFs0TSNLLEjhmax0Ej4eTtTiV/YjlybV3AdcJVpX6tI1/va80w7kOVZsfRJZ/VmmQO+Whu
Cn/wyUHeZ6BAb2+Em2d2Xf/7tQ402fkISRbYWqhgStFP7hOULPrbbqXf5vtxXS1DTwTK4KC+vwc5
O7+TJQQ7X1qgTSY7Gg8B6sMdehFXRgbyxWkz85yZiY9s1uv/6474CShPbFa9VKB3K8yOeCe8SlG8
Q1e2wOf8IO6uzSPnc5SBWRTNfeyI5uXRAbsfQkOP3AWH6AE1rg1At4fKQUNZ4QLIs545qkSXLQel
/D21nCcyjQaNYeq8WcM7UB44GjJ96LRy0tuyWmfGfWl8VWjIbUQKn6JTyfkfkzSZmaK97GiZmqMr
G1n+ur5+opPx0210soBjViomnSN+9YHusz2aDCGABKjoOt9Sy4tRvPwHzk1w9nmMZVtTU8P7PjtC
59xYDoFjrmw07KOHIFrKCvQ9G2fWB5EG0OKJjoloO/08Mk9GHKMRXh1raY57cauwNdrjXKa6E24T
HBWXPapPs6eVHkYPb45v08t6QXwgnHQu6BkylIwKBndU+2QWVDUXDQqL3mB72R9lo2908Nij+RWh
icCyIDLhCVlstEr2OnI2R3lMUSkG4KF5qbWld31TCXbtT279ZIYnQlVwOiPEZzqSCTRBF/h/pj72
60CqXOBj1kqhTwzXY1+ETo68iyk9Xh+EIFT80fg4GUQft0Yrq9ijfXkzBn/UZg01MsFyiFy2yvmV
xMwkljVJdmTboIJQlQ/acF120mV/PwvfsWI5JU4l5BX8+blXXCqPHjBrNJmmaMY8xmubOhU6y9H/
uq/WiK6mo7VWlr0HIdZF4aATeCnfD5BJNhZsg6XsljMMX3RXCiabRxGoIOoKRxuTXafRLc2zrZaT
jRlKy+trKjp4hHs16ZM80ijDuAE8NT8VhFUI5m7jo7IMntK96gQfuJcFLlZwGvieuwkd5EFu4jTY
2TzPYAG1dME+uniskRaa1bfQL2lyp6EAV4TSjSQ9KlayLdCtNFrAf0SSY0a2iCDy4lKd2OJu47wx
TSAV5ik89O9oQ3HCh5ngWbrVXgKnAQStPop2x+Vg+MQmd0zA01CWYQyXbT5Zy/h1vv+VR+Np8EO3
BlpB1LB4+bo/scddu3SMImYMGONMrBje1MtZmbhes41Yz+myC/hry+ISB1WkdDSmGFvxkq2HvdLh
Hgx9dV3mDrhAiIuX1atIFEiwhnxxs8kiqQ2JhoRTrLt99zTzGgSN8HWqXgqAT4Y2//uJC2WxUVck
xDSOm2adPgAXD6J9FemQxOsdUW8NB5P895VwYo27VM24aQ1jApWhcYsofwEcFCj+yW5azLLa9W2+
JBX429CguNKO0Ut+P74gWBTy4IqmdvYGJ2NulJDGFjInR6V8iPX3Kl2nkqip72L4dDLS+RtObLSg
YyJGCRtmemuDDay9z8MDyR4bEYz9cnbmxBLnWAbU0kxpxAr+C4INZv9ds+pcFPzvsqWo3C/wYhbn
WfokJHKjwFgxxv7UHwzzy4BgZcGYwF1e9Mgno+LcSQdsZkcm5Fuzok/AJIrnoCQlj9fvmouLhBZ1
U0WP/Cyle75ITG6isbMtJIHQyW0o42IoNpQqC5vhDdPvrxu77CFPrHEL1YHuQtMq5Op6oECGzsFj
xF4E94Vv647iSpGbiBkiZy/IBxFzJ9usKoYuGD6KV0qWj7QiwWH2kqADsmsfzOSLbA5lCx8CZ6AI
W4NPaG5QROhke8bz9VFfOmunH8D5l7KjUp5pWnCIq/FuKqzGyY1qCzoKUbR5MW44tcT5liSpWByR
rMNT3lqi5Aac1+AwxQcf5O24Dd34Daxv8kpUtr74Vjm1y3mTLhoIeExJfrQnu3f0jD3lmoUSm5SH
C70d5BXE2j9lkhxkaJ351lBLblwqCfjhkshB99UA7jRduQHvTedX4AbyOhUKe3Ko9kvJpCCLIfVn
m+bW6vrCXNr7p5/N7f0wY7IZDSYyEVYIohfKdsTWmROBRcyxM9Szeip8U3EwCpRxFEhI66jkAlMG
MkHOZl6H5TiiRvuTSG7v9JtmpYHrvHqslrWgQPfbf5yb4g6bOqmVXPXgHx+tHmhX24PCrcDET37v
/HCd2+CcYYAO8dQMEnYEdMEl5necvKKpw+0rxZXZc5XeaNNnKh+vr9uF+t+5Vc4zVhLRgEBh7KiE
+X4oMxT+R3k1xj2QKPWjCZ47rR02Uw5N24CtjAY0e62EsmtOXqKaPakTOOUkUCpe/yzRfHPhmBoO
6chCfFVg3yV4qneZqBHHnKOs39ONrhigN2Twy3MHPKgCI8+RyTrESrwy7Yp6eVCAT4rkgJGX0mcc
FR7Mgow8kpGzaO7bdkZfylrjJUP/kBL0gDfFVLploX32NPmCtNoXqUoTh5YagA006CTSkLGO28IH
ejBz2tz4llR7j85Z1Qdw6b412wY63fl2HNX7oNBqNxurZRE2a5LK3/ZYFA5r0q2l9bELCr1P0iFV
OinRfWCpvVPL2RfuG3DygqHIirUXWWpmBpFpcLvCQqaqymM0y9a7VinvAA3ZglxoBWjCewhmu1al
9aKe2MMoRZ0TTcGu01vZVWnXe0mmMCAU0K9odXQrI1J1qiLDugea7mha/ZY3IpXD3+utqgBDoaFT
g2wDKC7Or86y7aLaUAg9NtS6tVMJinHVv5Fyn8N/hd/5/b+W9hSq8zvYgHCHBdpmFJjQBcXXz2St
I7QyWHQcmHQcBuOhb9BVn0wPdT1417fvb1Pzofq7t+bhnoRrSjzlhdnAM0Vj/Eoiz6iMvTxZt5FR
ikiiRduYc4J2m1KA8eE14nW4yje5K7lkSVfZRpRFuxBwnA+K84FBk3edosFScGstQzQiobHSrT31
BeKSwMaLqtW/Y41zc5w7nGF64P2wkiNrotjvQpOuuql/NyQwek0xnCJkkz70KHxGwUjYSD/HEdec
A+cVB8DyizjA7W+2Tu+HN/HO9Gsbl4viJwsx7HX+cb/MGTYkeBWcA8innu8XuQq1YmDYLxpRZDBC
KisjJlstBHedrQF1qkT72JbW1zfpRddvASkNwnscOcLjiCUwZIKNjeCxRt0QqkkgwHyPd4HXvs7l
RNkDwFcCb4CQ5f8n58gP99QwN7vqSMAcqqt4zRSlJw0tqMP64TtmOtj45BS0e8CkgwjMjj1TLUAL
Fnth52d95A1GAPYZ45EG+o2S9AtdzmxvoBO4gGs/wa2xCaBZA5rBxqvG14QwVzBl82m69uWcn7JY
pLcVOOqOWb0BJ+wsuwbRIZdCgchtiZMB2eVnPt2Iqti//SMEpUBwDcJwawbQc3b1NFPwwuzYMcyo
U0zo4UZ7lWBsl5zWiQ0+IxclWQm2tIod0X/nqS50oJHZAdOsB4RXNwJF0YBn0i06P4DwmmBif4oO
vyf2fwbIp+ns0GqHBgt27D6Vhf4C3RXo3CIxQh1gA9b2bY2/8FVPKaGQgBTJKvZFkbclGj/3toiG
yNYge8iOeSknLonk50BBs0JcO+CFX2pkpWf6smvyR9WIbipbXYIR8mmYLDzz9KcKPNI2a9AvKq8C
vXc1Iq1BrHxQ+sAZ2Dd03t1pFpMx8lUcJusG/QlyXHipGTuBTTyLpB4xTdCulK/yEK0Le0ScGQcP
OZl2farc2l2C8lPgk1BxsyF3ZGYcO9A+2gPEWvR2F7J60QygE05AWV+bqEsBuJm9J0HrTa3sFOnB
ALIrgdyilh5IDPJuK9qUWr9pVPOmlRtgFu+n8F6zR7eYpEWmxLfDaG0ZBZ2pvbDawCHmsc6qd9NK
HFsJnJiqbpBUywnkU721J+BcNdPCg5tZ9b30YOT3RlT8x1Hh+Q3OrdCQF6xGc7V9wBl0MvktaAWF
xx/05/k2PLfABYXDYKO7L8ujY9eCurqWlHjd4VUPOu8QZJ+qte4iSMyHpL0vmBytIq1WNtNUEzeP
TGkpt/Zw09R14shUB0ukob5KjUjI5sJRQRgDcTl8Ka4KNKudXxYScKZtpefhsd+0QJg4gHJSZ7qB
8O2MXQMlkVvdjWttofxB264f7sCIfN1TXABlgsdEA4ZeB0s8+Da5mCOViiiJYmIdzCkjjsbonlY9
XLf9LNWlE0yaB8DwFwidI8eIjZcm0jZBCzzfSLa9Cu2RHny7EX3VuvJ2CMxDBXIscPnGsdvU+YEg
7r7+vZciiVPHxk3YqBbYL8mAUu5WX5CbObOrobTRrq6buZAyOHPSPCddXudlUoFOGTnkBifUn7O6
yKN9gInlnhxSz173G2kvMDp//PmOPTfKrUWIbThpDRynVFkrtcFmwKyjVXQx9MNSlcFyWzTQ40Ot
lfVulXxMeumP4DK+/hmC+4lwsSHTrV4Fmyo7Tjlw71Z+04i4IUQWuBDJCgjTiNbgBqTFTRvfWGUl
AqZdyiec7hMuLAlj1pj6VM4QQgNiksG6XuibGcknrgGIRsPd503SQfpPxXwZzHZtGXXfUrQbZ2d4
ZWPw0uVNJzW9ZiJkGBbhKvHDTaH4ndv5xB9XSuyLJDEEI9K4OptEG7BRDzDXhpBRADEibrzre+xi
guRkfTTO/Te4crQuxfpoy2YNNTaos8y0g8j2iOZOEAponMfQqKI2AWYbcOwZK1AuLRzl5N/dZ/LK
9Nj2P+YKmMsZZ0d57k06fTWWZBpAKosAhKIeuwD2H+QODbSsPWsP+mlnuEMRBapYCQC0YDmCwIZo
2IIDwPv1ICqQwM6xK3/Su3tINiGhNrn5vboSvSYvvwFmnURiygRBLXcCDEpBxR/iyTNzWuIWU/9Q
V3GGFbkzEDA5dKffxV6OMiOYzP1+nS/6lbmV0Qq4FOyqi+fk74fwYW8zUD3PA6SampfOm3WqwmeC
54+GXgIx6O7SxrKRF0Dddm5Q+vXkIojRSkPH+yGl35DNDZ1YbT5BtLGEAsbLfz4yNCWhORX9Zmg4
40Gp6dh0KbJL8U+FQNmCsXou246ggQR2MnNFpaMLHuDMHHcHVFHfDLaUxUdw+KdgJ2aJ00ajqPB9
oXo6Cwf+HRV3EcRZzKLcTudRWctpCzmZh2g5a1yWi1mQUSSPKBqVdX4oFWiDqOGESYRs4cJisRdj
EwoW6sIdfjYk7iwUU2OQLMPMzdSSynb8jp9M31z26+pbuxFfPpcClVN7PNK0RVKeFD3GBG0XZ2aS
rXoQhJmAfMC9vKGoIt+IlaEuue8zq/wNgdaqaIphFTH1Wj+mcN/6kvjaUXikL/ixM0vcRSFNJbEr
BZZmPxatZluf6TpexQ//b1PcTVHF8UBkCCQD1wXGqufpRvJnkDDxc+R7Bf75QvIBw9IUUOZAOlc1
uVBPqyu7m+Zt0uJxITWB39K7svkWbMbLG/6vFe4YmxOekpKSJcegkF/KLiqcxizvIql4VBl1O7vy
prh0jTjfoPV2NcmZ5gYUeuxxri+klogeG6JBc8cdb92Q5bRMkPmY3EDrFqNWO6aZL64P+8KbBm4F
zb3IDcM9Q530/JyjMdyWqMRwBqFasAvRm+nEU7RPqxKALJY7Uct8qnWeMcYvkdFAbltZVEZ/p6O4
q1vT4LV6/1FM8SdaDz+ZWeAB0Ei4Rkr2LAVsN5HGFLiN3wulotQMuk8Dr7GZ2+j8i9s2sXI7yq2D
naYPBuCDaWoIalI/t/B5EDnbMAhYG3CFgB/z3EbU5JrRlol1aLxZSJm6/W35TeIFSIwizTFvYuq0
t6EMykPwqFqeoSBcAOFg69h0E76EXvmB6CxYFOhTEJb/Lo//77dxp7yo2z5WCnwbJI7SRwVQUijH
QobjkKPLyEFSehN6nUihlGMJmIO08xnhDjxTpWLM2WQcOjCp9DUUsJzbZt37kM3IU0xCAJ3pGcta
3qMEY7qtV6K88qU6FfQiPBGq50JOHl8DRjcLBF1gg+DJiAal6jRKQ/swgwBoukhX0WY2KunzZQhc
tOiS/x3AnBnkGxUhM1WMNaH2wQ7MLwuVM1rYbtwgMyd9Xj+RF5f379Bsbuuxwcj6IGikQ2+91P1N
bAhyPb8dC0aC7MX8C9rD+QDUjhRo16iVeZj0ryT7TLCfU2Ff0G8jM4Ec1gXJEqTu+Yi67M3IGNIh
OZZacSRGUDq9Uh2iQnm6Plk/SZ/zgwrECVh4jbkcjhTx/CEnFae4Hw1wtDf0mA3tClXx51LS7i0k
BDXtWKn3qdRtkuRJkg5BfpRa+cYE1VqqovGv1/dG9pWNow99rc4oHiS5aJ1umHy0aG1UG6SBD3lL
fT1pF9VA1jGaDOpUhiLQLkpSJyPdimq7rEDeh6DVbjomzZ0JiSIoomnm4AfGBJSrlSxT0j3Dqy7t
aV9D/KSB+I9DbRWSwi9RC5rUXlqWVPcaScRP9nvHzjODpnLoCwKTwze4jkC6D4Ck0WPbpk4APR4o
ENo5PlUkCXLRkAnsjw4JWlnm4QhBP8VmNenkUBQx9O8gysJAfYrrUcsVgeu/tK3AegvcpwZyrF9U
JRGI3YJJotFxbOLXzLRdS2+NZQpSa0HIcWlMp4Y4HzuXOkwjQc3UhqCPlxWymw4ZSh2lPTpTDQLS
69tY+20PFw368+fFAmkDfyhHliotNNowMNrYmzSPUQxAm6wj191NV5eYykL2cmhkOZkVrJDX2zZg
fWoo+pUDG63gCXlhTbXSB2PfmPWqAZ2aY2Ygjmn6cqcGKTho7W1ooc2wRg5yLiAWaeHGWXkz2PQZ
GSx6Oxj5c25KslNCqWYRSVSHVqUF+tiGmdtIgkZVPXT3AK11S9At74zQUDakifCNQNhvxrCNXcPo
XnOZfQeVsbg+Qb8X/jw/PTvNk2Mum6Zah1IUHCSJPFomXYAnxAdpmGAd/pc8uK2Z4AydYyLuRWJO
gdrgmRAhrA2gsOaMhoOeWhkZZlRGbjs/1FziT3ieG27g54JNd6EHT0VIgwQ3aJVsS+WjDi0yGMvL
0jrUPkILD8Zn0drOZQcf1WY8zBMvvgVRmiO63ZR5XOduFNsPNEAQSQRd6i/WEC3rEc9biCmqlwTS
M+w+9emiuLFiJ3mbx649ofzyWDzkqJI6orTTBScOvhodBQxwlqDUx0NSKtO2UeEMrANKQ/d6n3tF
kHoypZupUm4TDajIvKCP+pgt82n0gz5ZUSgMYqE8YzKeaGQ/BAyLZTfSItCzh8iUfZJmblZmT4YK
ZQQIdMBpLCXIMKFJbcHU+K7ql+Ay3djQ7hqmaFWoxCXZsDYSAGkVAgpxC/qkH62O6CLsVwEZ/HhK
HtsU9JmJ6mfMhr5o4XbqIZkSTxmBFBkfwF3la33oZRN5TwPRGs1hLbdEp/c2n6/Jq8AuJIJ7u9Ej
h2raGkgPj2mg1Zc+ukEk+3BhQ4AbwVbgk2yZ4II9P3CWUkM+tZSB1TZKFTJbiuFN4dQ58jzeMJge
ZQU1bIjgLXqgkb3rp/0CGBBnQNUggQ3aagBXOOuDWaJNQtUpMp7lXe7kq8bLwevf3w4NcjkRCAOI
a92wd1zWjnYUk/zPyQ1urs/sc+6mHgvV1ArYnyppjVcPSr/3lny0cbGZdMPMQeR35vvkmkEujFEi
yCFpAwzOL/f2DrhBaGzoy3ErI3qWRNiZS970dHrn2+jEm5ZpZ5ACxCXH9M/ogi38AKL8GD5OQ3kV
qRDozqZetKhN0Sgv3nIny8q93DpI7ZVgZqJHWSu2CUAQkLeEwF9DD6EFInkCCVkFrbhKAdhLtiFx
e5uZkN2TtUVJiduF7S6Ph6/re+3CRj9b6nkrnMxFVo4T00zMfLdAt+xqLpIBty/Et14AnZxvae5m
mYLOiKwSdqw38gk2HL/coHIJsfB1Cda8dgtaT8kdV2R9fXiCpearIUhbNFbbyfQYhKi0VzdK14JP
TuSbRFa4N0sDFtM+17Gw+fBmlfcK8CBGLAgBBJuHr4KM/TiriE6wAWVYavYb3cbvde+PbS3wP5eH
Y6HAizzDHEGf7wkSNHIXhSNFe3FuKtDVfbJU0V0vsjF7hJN91xpNEyZF/68T36zpp/Ih+Zon70Cd
UN7P569dBbYgfr7s1/4OjPOrchDE0jQM9Dh2k6PVwD2y1E+aPcMNWZeJi2BQcOZnT/nbsf21yHnS
vunzYgphcRold6qRIQB44/+yxf+amGf6ZCbTeKhZTzCTCUYB0Sy3tmaR7e/rVi7k3+cD/NcM5zQr
QO9aPGnx0owcVOtRHks2EtpsRujJzbh/MfPxhXz1uUnOXxaVVbTyvEfMJ8iaTN5MGdLhN69z5YUJ
4IvLNv1KFI6JlozziEZHxqpQMFDInUMh+SFiu+tTeWHrI8xDthEkV0gv6tyC1XUcd50aSgdqJi6I
RJ2p/axp5v/nVvBKNPBWRPHUNLi9nrWWAQ3s0T4MRXsLbMYmrsi+U1XBZXqhoKcSDWJAKDaZhqXK
3EG24hZi6XkdHGrZespGQJENKVongbKd5BiEIaAzczSdmejdNe6yMXH7UAmWHe3WEN3aEtouyKR8
d2a2Mltj0ZfxbQA0ElqWGdJ4+li4Qz0M3qRpqFQU3SCYpUuZNIIWAkTdyPCB5pO7lzKLDnLM0gCZ
tFl6AmT7mlPhzaFv8oUKUU1XhEq5sL10lD3xzoFBSA9xBu3OZHKut/YhVF4hBe3E6Pe/vvKXzg1+
MMG4bP2H1PTcIwyGRivcSNbBsIvvrsu30GN+sMJxlRulZzN0+OoA9NX9AozXB70JHxSCPrrZ089C
XFSAr/jZz5wPRB4GlwmoxiArwHd7DWkNZJieSwd0EywjS1nREG9rNdpFLVmYQZl7CtoKHECt9plF
Hgmegei1UF9k9Y/a7ae4/jMF5k1vMoeAzD4FoV4dtpNT5t8a050w3+gK9RPruQCQDmfLqTOQ8IbM
rTLkuWQwNIO+IbO+ux4tZmVZLUomLTWbLmjdbNDydosE6zbKYq/XQ1w5aKqqybMut3tmyGvk7hZj
rn6Reox8QKLQoz2oSO8kcepIxUCQy0pfwfMfCm6qCz7ibM44J5Rk4TgwbVAOTTu8T409OHbYQeBa
5CUu3IhndrjdWBD0xEVhpxyiof8ThukWbJOxp0fTcgJZqdP3ICavY00U8F8IZk7N8unkti/TOIhh
tuxDfyR7E6WlJtxJRPSOu3Da4GTnYH++usAmeH4UGJgsuwLNeQeolvmpes/KUHD9XnqXnlrgVqq3
KWF5BVCcyr4jQGRx9tzEZAtNfUy6b8HJnp02d5TOhsMt1wg2dW20kSmY1Swk5GbK0umcxpkFEFMv
Ww6v1w1qgtHxpCFJVDQVI7F9iNRVpW6L8aGcyLYK/hTAa0ta6nQEfZXJy2QobtnGoIP8agP0xiCu
siSwfdAdBcWeocczm6RbtflCT3qklZBlscO7AX0wgBC6Q5NChM1eyuleCh77AAxMGnPwWnBzKntd
0rtTth2UVTv7J5siz9ctiQHqPq1y9X5njN2eKcBnSrZPgEy8PgeXkmKnk853P9qFXeusVq0DqARG
V3UjKE27Ur6aE0PFHxDNWVD9umUPsQZaKlXQhS/YwD/1y5PoDvrpY5LrkX0gSEZVFXWJcAeLTHCR
glHWUB/PFeuQahAqrz/y8ev6DP4waFzZtjwZSa8k1b+rR6OdP1AT8vBjPD72yoCsLmatVByFWTd1
m66MoX+NQBnrpLRXPKXvjqQYVn1iPKD0HDtqByDnFN6AFvXZLNRNGVbv5RQ8RWZ0J2cBxMe7rziw
fGvMRNLDommaXfbJSgzKEEW0QgmsW8hvjZcaDvGUVbeqX7VPOXIqsGcJYQZz8PR74iCWo6NTjIAQ
9dxmG8dlCyF0+8C23Vbzh1Xhp1sFgr+JZ4urivNPu2KN98qxmgSVasHazE4JEnbk+Yt9DcHh5XQD
MfZDvs339b2MRMki9otbMQ7t8hT/z3D52l9RSOZU9tjsBSpGUSWBUwYimoc0Ha17Lalv4iBpXS3S
+9tiypgXVO22yft1FCmAuU5vWmbgxleVoxwFwK7Ld0CeRLvU7J7qYqAe6vnIpMbyfWAECdQJWexk
GmFezaLYKYz2I6e94YJzY29T+5aVxhp1BcMBJfBzrQLWOAy4B0FdstDAqOqZdrdCKYSgEzlZa1X2
QUFM7WTKcNu3xcswxN/Yoz2aGUYUyvQPOYEaTs5WhdYv2nQovMiQHxO92qkFoGdhtjJYif0USCnI
gbTXzEqR5rbkZzLgvVVUIOEH2Ms1aHDo9PojjsdbvI6I00WT18nam1LBTxJ7bXQ2zoe+AjbY721w
q5rFuzTlC0spET10O9kq0F3MCCTk5MaTDOA30PbnjXiqOLWuf5aJtqxLsmjC0FzVlJQrVS+fzVTd
Z5XyQtP4o++ZXxGIcJG2zRy5kneRkTyNQ/OOV4Lyomtm7hZN8Y7WBojihRBjGA303ltWAH6lUod0
jt0e2rBa4oF0kOvhmPTG+3V/c2kfz8oxkJ0glimb3FNVk9OuRkdFeCTx24Bg0gZrEDUr17K+p5kG
QH1Fzvb/8JAwTo1ykcYojwSXcxSC4KdYE+DTApBgDHhHKEjSihGFF0gw1DN7XNwRdqmkQn8ZCRSa
ulbZeFEfLcpsOoJaF1wA1XOYx5tsGvyxoJ1jQCDWNezyburlbVpLq7JO0M9gvjUkXJZN44QRuM4o
fQMRot9X4S0JBc+ASxnAsw/mfJnF1EzpWRUCcInt3PvAXKKkBkEaa9+56ouGhvuFdrTvRT1GP5UB
3q2drAzPuwLnagXoMgqPadECoWJkf2IGthXSPNcMyBE7/R6hwdcHuofuhzdwHfjMBgew2TcbE80e
QLivhrJd5HRYFwhNrB5Ck3XuhkO1pTqoS4d07hO2/NAsPkxKPooo3Zg1NEGTwNqwSXq6vrsvUHXM
UJS/ACDuvi6LvmU2QbHqBwmJrMiMn9XW4wJA72dRNuTisp1am332ybWXTzJ6KOp0tjYtcrSIQVp8
MwNKU2RuJ3fyK+BlRU2gF3f3qVXusjVL2SrDmlmHGMWePQErPipxxmt5i/4mj83NaQsEXsohuNHf
UP8FUrhZBne0E5zqC++Us6nmPEkS61IQWhi8hu7q9r85+64mOXWwzV9EFQgkwS2p06Se0BNuVDMe
D0ECkRH8+n3aW1vr03Z59tvLE2w1IL16wxP6MmwBieDmgxX0uyzz4qqnBKNvjPTPHSHgOOAscPGe
m6C2CmftIct5BlytZ/Ciu3chWBl8b9l6ESH/92IwS/A8eMRBHPdiMczuWr7kdg8ukSKhHc1QNHxY
t812SaGH9zbhfaIFe3eeuAav3zmaXW7gy9UvvWpBaYUIv3Z6EHNAed/6O7O307PUeRF/32+5nO3+
Ws2F+zIGygHjzuVM20wgn0upzi92fnev3C2A/dHwPGTo8xQ7Pxx33kFtyr3AcOuO3f/7sP4a1f0W
fC5X/yVH8NvxsRk0aAAhwJvGRNtOmh0DfLm9HzfDtkhEPAHn7r20V2dcPzLI7bo/kw762IBOumxp
bNL6Ot8M8bcwOv/P/QY3WbginslkYLBdboE8F9huolaAJ01DSOkkn9yxJ9FSlPWmym0bI93pdh3b
JwXbYBiWtCHAFCdLc+QjmT1GYvKRkEGUbz2fhpVUH3VrQWsQFHzUfdMGOjJvHeex9JxtXQUnMtlk
X5PKAp5SqmS22X3JF1AX8xyp5uySaIQ+XsyNHNLZNmZPTM6R4MzwpVqdBnKR6mHJOU3XOtORLlsr
qq2lCNvKfGKr/yR5u2ms6dgRvKzB4nNcNWbvSZ+iZ4SvPdgyqX1ys1YNyo/Of18xs4moBfhS0+XX
TZaJcOnX+7YvYtprGdnWAhOfhvmRrJZXq5qWVLMBrUk1ezHtgIH0y/rectuYU++e8/EBvLm3zl+H
Q7n6a9zlxIps0uLLduNjXznnwtdln0KQYvfvbXbZxsQ2A3rBBmwDuEhAkNjFyKYUTu71apS/gBtQ
7U+6g4I1YfB0VteEtoQX/3vBX4Oz/+5roEQIfGV9GOPAuOkigmQ+zWRmc4CS12ALA/IiVDBC3rSe
FBEEL78yXoIdaYlHUZorKvUU+aI7DNTm6Syrh3ziA147dD9lGYhrlRsA+id523QiUaspkgy5Jgim
AcDOzgtxm6+iAjZhcvpDxYOTXNY6NF3/wSg8Z/myxqwtj+vUvMNqYz+207LpKenhKroepayefKv5
nGomo3+/hYvrgSJMA+cHX1G082GNeDko64XT56B1iJNfl695UT3V3PBYFDWNfNcc/73Yn2ETq8G7
CIwOztHOugT+qmnm6zhCuWQNQjTV3Vg9BPfYfJt5Cs1bvfkucbroDf56On72nUQObft/Wtx4vBlI
40D1aTIkVBXgRqPrPAHCU8SDS5781tqKefiu3/K3l/r7sufA9VvEJFnlVyOxxUnR7sS6KtLDWkEb
QLwCp2m++YIXFeevc+OD0Ap8PUQYgKz772ItWTI8IXD8UwcaKt5qY5pvlvjjeXA0f1/iIlEXgDQF
EwNxBca6kb9WV+tqdgAwx3AUDv+9RX4NgS9OJZqdCAOEAMPFLtudYMnNplBj/lxIFwoudpn4/uru
JqcsbjLIwR4ql7wS3lbhgJ5bqDOMWCfVyO6F9Q5acjwiwoyHpXSLRFe6uZkt9NOCmegwM/h3mR5E
JPPGPNUO3WeLeuiL3OwhxWASoOXY7SR7QEWBoEC46uK+n46Y8iCAV9mdK2eYXTrMDRnC8Xbk0o27
AeykTFksgkxhEZVgHu+LQJpIGPKdOMuvG+3i5XCYGiO7gkjLGef132/dtJ0cGw8Eahjpqa1q1iZR
uVyh/5PtewtWOtbZRafhZkkCArodmFXw7M26t9p2srDQnknbloFNC+dE+On4YyjLHN5OJVBhkxqu
LTmIeHE6FQd2fqUZmpOCWlPqdTNmfKsEaBwz+9jATSqdSfvpBUID5LZqjBPOTOh2QG2qFE70qhN7
GJekkd7OVAHmnLLcEcYQZB3AwoZ16qLSIzcz6rudZc8ggjcLNL886q07ac7iRa6T/ntvXQ6Az+GA
oIyyUcX/8hM/7/PfzqXXj7Yl4dhzUjvPR/PZPBRJ9RNHE1IDX0gDJECT39P0/jigoL7Ac/dc6yJb
+QPpXvWZXbEebIe8Namr+ltAtiBS6znXFVSoOnnvcDullo1pjn8YLO9zyKGpaz/n2fbfz8/++CVO
EMAjFgHRo4B0X+J8KQyB8LEAJcmoSO1CIXF5rt0utFwdu5olFMLEsuHPawBbmaEH+QFfBYZaQetu
GuQv8POKx2WG4gJ44pMbWhMYxtU7yshj61c7lJjYgNOdmTfGK7dOVmZQeBBvxeSHlvxq9YBHV1Gh
0DAtz70bA92fmqbLkv+wcn+Py2HnG3kb+PrU8/wkPP7Tn0iCNgGmXCoRIEThmgqFEcfermKqZSx6
s1/EZ8BeakukLusOszVHwsqSns1pZ+m47ro9rcUG0KWHf7/Pv+0nRF0PNydjaG1eFjyuUt5IF9sC
2lPkaKuj0Yh9nKcOEGBxv0M2bEJpfWunws+p0H/CADbSb+tesuDgtWAHTYF1eSDQ3Bv2qhaR1414
M02oHREZDgMgp7nTgkXUgY6jbNOKTEA/gyoHSgs6wTdrcX43mKKa+lr1ftSjK5/jMcrKjTMw7kmp
7/oC6updEPUDBBmcPqyRWxIRYxx6XOD751G6I359bTUt3L3W1GeoL60pOHocg5MKaChRXzdeF9ql
BAAMn44Knqwr32Pov7N7skadyvbCNm95Du0J6E/sMzNfW4X95mLw0jgkRd4Tw5ogckYVcQ3ZdQoT
5YE9m6yGY1wbkVqi9W4w6l4XzEpBIHGgSV2qb8roc7V+8cqBrOX8LFkM5eLLTz0Ip/YYEmwcHUQ2
SZNqOVBZfMNa+uOiRX7keBRpMEWd9wdmU+Q+5DF6fNiAShQ0RehWQ9RBfUWR/4+VcIm4DJalgF5f
ksb6Zsp6MnpYScuDyfpYynybVXYyTOqbRPtvr+73pS6yoXHOA0u2WMqbSaT1QwObPLZ+/vss/nUR
enaLBx8m+AN+73RQrFOBhUxvNRjCUdQ57t5HxPj3Mn8Ww+cM1j/7bzIOrPOvo/nbFTJYo2RCEXHC
XNHbLNby2E66OY+15rhYi2OwtNmjIOhKIx4FGx/K5XA8ZIfc87dz1p1sVdihTddHM7qJr0ExEVrR
GEqBG9Z4KBXMRvZT3FGooCiC0KwmtJ9XNOlzzmKHTzc+a9/pVF7xBjVDQTIw3SEl+c03++OmwGP6
aKpgM569SC+3+zIUbcPoArS+Ge9gZbehhf6fjQV/5eaovSCaR+FtSi/z1mx1qubccD6N3OzgHngL
sczvLvy/nSdwpNCMwmXnAvb93wu/hYY6/JSB7MGw6305/XKIO9PcpmR8NO9ndef/F4mMv1UdPoUp
nedQJOSXhaXORmtmcPQ6LTDWLuc+WtwR8A21Gda3et13+fBN0vy3iwjKqjAbhPYYMI+XtTPGNZOt
mjOCKXFSvlWxM6XNx3gWi9mCcUBScfNdf/PbNS+OdQDy2CiH7rzmmWDJ018eLnB/k2C027H704pB
tvr38ePnD3YZhn9/0IsPWgRUjN6KTaPAhQ1XX4md7fHU0xhuITKAsDWRPHSpZYXLbKB90UzP4GoE
4dDOr35rRvy89sZuy/o2K/27tjVHzrJ3wMJBFsFUalTooam1uMmd4pQTcsi8ciczmk49+7A88aEx
APM8SIw67KSBcQkd3T+sVNNtISzI5hirDO1WfLU+EnHarD9au3nJGMDZSgUH2KmmAExDJMKarisG
MQP0HR6mvr8bs+alquQVGgAisWDIFcKg5tRo7oeCtUFcSuiI4TjlkaqCu7n1oQ/eDjuhs4fSL4+o
1XcDKEdZ139lIvuEoWe2EwF9N8MEGPokUyAfYYpYtQc9rqd/f5W/xd7fP8o5mPwWE6E71dWuGsTJ
tV7dqYeAwk5Av/zfi/y1d4D0FaEdFHIQyS/aNWZRyrHcFZ0TAOyXBFSunyL+cfaYYh/fjgz+kmH9
p1I4P/Jvj5QvEpK2BQAT0mqRvuRtDtHG7AoTzzZsKNtNFqo+0+MwS3rovfEGmn715t9P/JfX6sLQ
GVU9kGcBEoP//gaI+sDX1G3ZaWiP83Is/A+7+iYG/7IeuThP/1nj4hCPo8fblQ7sZKzqJguCreng
+jq0kb2+BGWeVIENUdg2rFHBCVc/ZnTd4FoIW2mFYoK7UZ/HOdc/KIdrYEDClatDX4BHZkk0Cmow
Aeatwii6dao2+ffruTQ+OF8g+O247AGKwr64vEBYX+OXNCM7eZuzqaoD+gO9Oe8HffvdfriU3P21
VnDGImK6ceYtXmw+FM6OCAgLTn17Mw/q0aNN2PpF0tsrJvDQo4VUlfQkdKvNvrHLG3t6WylLuv6l
mx9tYIQobNYtakKU71EH+J0QJmTjDwIoEu+fA7cKC6mTee6vK/sd6tDhDEdtDsDgrCCKKrxUFm7o
Ik+DEQ5m0k+TRlbvlxHRdjgMXsTdNaL5emBQkcz13dCSsK6XOyGRGFNInKrqzl8eMlrcWVTdBPl4
P0O1jPVV5A6ADlT5RiNyDQ2Ke7ZE0hlTVcGDq6VXXsWiqm6BsjSvpOkSDaxQ0X3nYX+psfG/3zCk
UX1IiRLkcReRPdCO5aNnAeRG5xbYSzlMhSZIVquxvMoa+kgX+lm6UDNo+QZK+N/kdX87a2f/9P+z
+kUI64SCyJgLqDGZsjveQRpuzKNAOt9MkM/9mYvjBhAp8MzIqnCg/YuwUhnMsD3C+Smo1RWd17Oi
YpTTLJo9FhHzHR3xL1kcmkUBt1FJIJ277KVpv8+05Rh6YkBwAOCz2t+16/7y3lA/gvCIPOcv5O2+
rnyfyJ6epu5aEezW/ji0/0PY0nlroMsJdXh0TyBBdNm2qIIJqkQr907A99p7ExtIaJ0dUn1ArHZ8
P22s3XeuKn9J4ThBBeb9MnBml402tcJ4M6NQDIZJ/EYAnEOXhxXyvRyAFS9QKXHkN6nNX94k9DUg
08lsAEz+0KtYO+bXljXL50o+N20f0UIktPr4d8z86yIBhqYuxiwkuCT1F+tS9Lio5HMQ3K7seiCP
cvrOvvAvOTc6/P93jfN//+3qZBkEWoYOa0Busz0VB34wz/ymPvTxHNMIqEeASeTtdzizvzwZ5sBg
+nAMkTBauLgspSS9ZfuifPY6dyfBSmisYEdM8D+/k/+zzMV96a1q0Y1nlaCQNECL1qECoo+Xyzeb
4W/R8AyYY8C+Mwh/X55cBe9XvEg8jkFej4BeBRDpbXloafUxs6CE0Bj6ttKdd7gFT8Kt8uTfO+WS
yXw+dKhhXBDnMDjBrXd+4b99RkerbjWWliBwyvPYN4/MM6TboQr5SyhluEf3aKOOwa54+G66/gsR
ehEmgWjBmuATB3/Kf2WZ7S6m98tn4c9XmuaPzM/XcGD0qiznGfm1uxlq/WnZ07MzNNeLQLrfk2qX
152PjHqA1LwvX6oaOYluYku1t6M9AfJKZniv6X47++7TN6/rL6EWdwf/hdBGGeZddOYrOM0GPuze
n430wgLiLbr7copdBwycqd9rOHgq6ABLcmTKuptqueW5iIGZ++ZnABTw5xWDqAUNAsQSEBUupdOo
OrPSS+GdyoFXUd8VEAKcR4j8CMxuSktsg0FbIKpg+pi3QK+vpg1VR30Ir9QHT3/SBmPJxrrFZZlO
dp2MHWbRkAZt0MrvPrWeo6z2YWNXryiKVuv9rGqLwmTlIe6vEe3gHG0/R+9Wbp9RsJ+kWMk2W/kj
IWaOyn7deaW7piUqkQkEvaQlmPRSUsGoAcNNgA+9WIwtLv8aUF6LW2nr8pSB6L3kJRDispxw3vKP
PCgP8CB4sSFIGbVkfTCZ+bBr5DRrhdmGpaCAMEwoCHPK9rMCki2gPVLWvgDqCdip1eHQPVDNaztX
SWnxbeMUXqQDxeKF9BgpkQniwsippnqDEj9tJKznsmYN8wX5j/GQ5bpZ7M3s2NkUjr6CAyLe30zC
j7nfPnWj2TJIfjc+VBjtER1D1SLfo1My8YInLTgLUFqdX3HKti1prgYCti71ZCrd4VZpwLEqM36U
gA5Eo68NpvpUg0F0zjaX9rUfVIW0vPooBRkhdq3GhKn6Y3BBsugxs4+KaaZJZnlnVEQT9+caGAlr
7viprBqATAFJ4qZ/nTv+4Z57UDUz4IR3Bmoo88lhZLOUJC5roJHdeTjkrRUTDshB2/ttOOKqBw4i
MQD7gILTJJk7/GjKDjqtFHpKmSwfnD5Dqkmcqw6a46GPFgwav2sEMAJGLXnxpugI7z5VfFWlj2kZ
UBopBmqvE3c+bOEfpnLWadP6HzOnS+h49WEN/BsPNe2my2ZzIMHymmm0mqeVxnXWN6GtDYRIB9gS
WlVfR15DVFRPBAKMOQ0wffWDQwZkRorxAb/vRtI+qgJSGrNrX4MZ8MKdQQNF6r37HKSYmnXX/eql
ptM36/mxgxH6SNouUt3pzZwvOxcGHCFX/mPgjpBTGOBhl3lZChLt9VTDLkPNFvRj4BBY5+4J7wlC
E+MUdTZO0gKRUV/3H3YJ4TWHvtqTQm/bnQb02/HLWd6zTTtP/EqKCVMPv0ZHh4AjxDo4qZSZHcuW
wlml8F4XCKkkENgGonwEeiyboXswA1Fmr+umrur3dinPUJcPBWI2DvRh0MPWYuMhp/09JFh+Ku53
N7XTx12/pBBKi3oIuloMUoHVspsLtBvUwMbQneanXNo6RLMLwtBdh587ZI/U1m/MMccVfbeIBvMT
0cFVo/s7r4flUMFh6VPNTpL1AlDbfiuYv+dmSACL39S6BoCeY9xmApxPRp6zojnlpkDR4+qk1Ghr
kJphZktVlHNxCDx51QXdiLFt/tXY2QNflvfFhYQclHgc7Ll8aR6CDDdDW3pJrvxrPTcb3Xftrq31
llnqqWEzRB06TGjE0VPduSUHZWfDH7lX79c5z0PiygDCEfWjWwRpaefrBj1YZ0Nqj+ynHgfSA5Q4
FaJ70HP1jl/zpafqqhvjsf3hzCwkJItF2z1wZfYQ80EJhYk/dECE7sIxO2Yu/Es9vcm0ixGsuZkZ
K0PP7pNp5Ct2GASNqPyoshy6mlqcGqt7xug56WF46q80aYcG6LIAFnCNm6gG+l0lh/Ku2IxrETmy
j2ZWxib7UdiPq/jJCIlbUj16Fo2M7UE0COMhMoYFULILIk+9gIA6Zq/uepOX4mfjQ/1cwCRY85Qr
aOgzCMY5HIU9oi/MNhtxzcE09rKXoRt3s4ZiGgHNwrM3bkvRnP4sULGBC/Wjq0CSqeg9iqcuVhIu
tZaAVpO5xeD3ilo/AqCR/BFOvTpPGG0iV8NEAZJrjV0fEeohJkDQXcPZsvJmXwVooJl20y3mMVPX
dFA/cmnu/anbL6bdZ663MTYMzh12BUnWWBv5OeCP0mUK56C8qu0v0XwKuV6PVHy0U3mYBsQqQp5K
9HCCwt9OzW3R31AHJL7uVudvUOnd9Bk8Qx1o5LPUJu7VMPpbhKddkFXR1C97q15OdWAlEogrPra3
pkFoLrpIi8+GT9tsBISlkA9CeYmPeTgv9Y3R8CUqXwanTjRaSehUgyZYxBzg2tzwPR2W2KXZwzRe
k9xL17mLEVhwiulyAEhhY+XvHYNmsNawkeg3mt+tjR+p3N7YmbjDMCoefaDrLLpzi3Yf+IAtgLzk
SpmMQblDMEx1AU9W6qSr6ENAoe6MfLcIujKTjD0/P/SLxBB+CGtCpxAajUlgQXcdCIgqFlOT8imI
AUHa6lEkJQSHOBV3uWxuVc2TAsQpNaiNAsBi4kuUdXUkAbrvvB/Q5Ykh6pSQJd+ViBuzDBK/r/cU
8OWqhiTGKnZybPc+/5FnYJBWZVLBrQNyuzdrjQTKJjFnXaiaOmZdsJ/8ISTdp997x258HoIn26jb
nImEEASM2tph9hMtA6CehdjnRXtXYwSLeJu4wRoaTFAqy7ldvCqhMDrItB2vGt61iE3gKKiQjisu
P28rRBCP0IRxl4+sK0HAXI7cezEap87D/DMwuwUtLif/uTCIlmCovQTvfvnuYq4JCt22NFB00R+z
D4MNs59pHQ+9v5US3DY72HA93TaVjAqvTHO73YzdcmUk+BvNp091xJ0uLfzhBV8xNjPOuks2YgFc
ad4ADxbzLrgZiYh0A+3GzKQ5KyN3+ikCG6/ARNxqbjg6Pw22sB5wYqslT8ue7S38NXpwU5BE7hR2
ZFcBP8+tl6aUGxiW3Ju52+TKjWWfJ+g8h3Y9pIqNSV+0iTASIQut85HfT7kTtth4zeBAtcagPdIk
uSlvq7L66DW9dhoNtxVQe4rioYBmPNR/nHY8kMJ/lUhapJdfC2fZloylgqnDOPkPtMyum7qPLWsJ
qwzB3QUMvMDPFDZcpTS2CajX1pXOAG5sHOTUUM6yX5Hy3uWBiESnI2bueaETNpxspHxln0VQkLMc
YObKQ9AcswWhkW0tdbIrjk/owMpQv8x2HUr/KhvgbRTYcW7jtsxumgmNdac+NJl+dlBQCQA4z107
YidyOVXy2gH/z+g+6iZ7bwX3GmhBatXpUIzg88NQCEfWd1HceuOW6eoAH6gr+FHeYLj24bG7EhkA
xKdaBmjAl6UBfsP0usQDeqCnIKuEAOaX3VppHrRp600rSGJd5LTQ6coVhvQgm+GUHD1vfCdc45b7
LAu5mRyx9W10DiXDqcIf28MVK2LFF8vHqKlS6JiHbGYbWXRV2Cp1xGxRLcF+9gS0LzNnUwWFFw6A
R4DPHlt9uQ0KG5hXNFggwJ9zoNdwrfGjV4JoYarXWT8MVRaBz5Ta1XI7NC8dAy2lqacnn81Pws7f
lLYTai/vyqmehhV+E4juWTTxysEJ6StcDvDfKEh1bfUw/GVq+Omx7n4N5E/FAEYV45yFc+a/F211
3agAAvMS6AExgvEDVxNETAuQrGIe55iNM8e4f84+V40MD/tottVHrcwdIJ3v5ejvBR0ONqYrfGi3
AKUnHHORUDrZZ9a4R+XwEtiD8cNIk6iqAwC/4FcNqoPZxV4juY1sHZgJn6VTQw8lUk/ZQPvPPWKg
m7bS3vDZ3PGApjAChbgUlnLMwWXLBhCLI+qNvWvXMXxhwhFIrbiHZuG4kg3ht52nDtZydsou/aSV
8xgH1IvNIreswfluWTQ3dTKY9UPMZTKUn/XQ3Jie3I+KpC1GR34HHTGyPHmze6gnaK2PZsNbdm+N
U1wKqI4NUDx1P4vRDzuA3mDFts1nyME5OQoiD5MnGi+q21Gr2wmAlad5vuIWsv0Og1G5HrTJPosa
6b2/hm79oNgdhONCx1WHyVj7Rg1XBLJROb1Wa56nmQbFscvXZ+zedgMfngF34TBGTmXL1OoJchwq
UOqsBMC5hrxV0r9WqIKnHrx5O2ixRHYQE4Sh2uK0ELVsiAiypMQVGPkZoEN8OPgzPziEA81WOffC
z94KR75a/fSqXHOdqbwN9ex+VIDLhWeBIQdajHnV3nK/vpdWmQg768MJQObN7GXjrrCd52qBbwGx
zY/K9o/rAhDj5K3bVhQfXFENmDV4BOPy0tr2ETcnUjQaE+l36YJhSYSm9IiixPeirHI/hMuBA5+Q
z7jZqTL2lJbI0oIBZYcn7OLKDio7Wml93xfOAPZY8dWaJUYP6zYPiuvJr7JYt/M7hwd2sYzPpptu
UIkeYYm5c8fuXtcyaXr9ZizrpQ78e7ugx3VWuzIvjxArP7puflXXztUMMkLUcw6EJg5c4aub0Rb3
3AXxreEfq89/wurnBrS6Bwi1bSCqEHU99NSUvaRqALVPU0j+zYi0hH8wO7/ptThDogFZ8F87md1X
qIHDbD5rYJDis22mJSpEfx3k9rAJVP4gB9RJlWduraz+9BZwAwLvmpZw8FuAIavHL2DPT62H88B8
vYNf/X3G/KOzmh9Bj/FCz78Wn75DshBGgkxAmzgQm8UOsnB0sudhxsCPNV00jOC+laMc4znAdcBZ
ZTb1UjmJPYl70/m4Cyx1b+XTaXXy8Yl53A490dkhqck+h+pBRCWYUAyF0Fr1cdU2J4LivKpQOFae
z3FYpjrNgQCPGuZ9saU/FEH9JA29I9CtC6u2ENcASSOuleq2BMxyO7QAvXXAzE2wAEQr/N2gwYT0
crnTVfngC3oP7pq9JS7+9lY414PXIuUUoAPXVy2MsUIH+K1IBtMcDbTDnQRieEga9ywmoK/qFgZh
FYkz6d5nGpigACoPITq749Zzxp8dKipvbVEIl3RXuiadwJgLRzW/uf68LdgCdLOzIrfr5UZyVBEK
1S9VJ9zuAFEtAfi/dkVQb8ovP9ddUpv5c6LT3UDr3SLFpuy6aqShngqAnSy8ca/FIHtZmQ2Owwod
FG6zuEPoDoGWQV+wgvgQd0WAzhLtEvxv2Mph4eCr9dvCEDQ3cEarzPiI5k4ezl0VZw5/aQc0J0q/
v+fZcoIs+UtV1Meu65LWH4+kMz88JKSBPcPJCmrNttXuS+37u8L3pySYkZmUwdhGqmDvAiqabLC2
mqKpka3mEcSnw7jamIlVg9nVk7NTK32ZlR372v3JXWAgcfFsadXsXacBo8YFnbSSm8EmJ4iKXUFr
3goDHwriwEmFTm9v1g4FmGNvBjKnGbpZEhF7CJDPFdkRsLr3dRqfoCOz79vxZmmBwSVFjSpXOzSU
mTh4FUKchTCOWHRghnshQMU15qvTZm6br8wZP1mhb2ApNGKmJ6ZYTebLL9G7mqVKSw2Qn10XK7JQ
fo1/6sOKQFiST1dM55DsWt1jX/ZPhbGu8ooesra+dn1c/yDDPAdzDZlzc5yd9mhqdTAUH65mzV7C
JGCrXB56M5C/VolCzGi7iQgbU4k8v6/FHtOsGzlC1d9Ces7mCcyR1oJQDrTE59XZNHpEbTANLJST
5eGOqlO7q9IG/anNUiABJ519b9vFm13jiq+QXyCQ36xGfMiJb+rA2Yolb4EX7DWwbkAbAm1Xxq0j
dxV6fxjABzBkd30ErOZdluudGMCtWIEUCDXSvqpy9zk0bMPcLXcjRzEIG9OReNeZBXYOqTVw3AUw
q9r0LeQB2hsIgz9mU/vCxsCPymxF8pfpu2qpHxwowkd+4eAhOboCfQGqvN1viqIhoeBTLIi87o14
tqdliAWtnlTrAQSisgeAmEVEBebcGuE/Vj3qehcGanMnWVhXKPvtDj/GNW+GFA/BJH4wNJJDqGrd
TNmw6fvqx6oguT1lQkNPCY21lTPguHuk4Y7dPtYtu2sZBPUmkE2IunUMkmaMSMEhFHYfi9oFNr+g
dug44h1txFRw60msPrabgkA0RPtgsgwRdKt6IL2PpgT8mmOxiDsnqK6sNX8IcvncuZDHzL07p2jq
yBVwSLO1zNC4dsFcQQ80AvI+NVUNX9u8f/Pdoozdity0voGo6KKe3KYAVJ72dBP4M5R6mNWk/egl
fTufVhfl+dhVVeisIFWt7nLgtNlNi5Mw1h4rr+8Pmur9Crve1AKgpR6852aamoRm85eNyWxIAvGx
sO5WBt5XAJubqJFyTLJOvih5ti1YOYDJvLl31xYdqhm2f4ULRrsRJKS5tS9WfhssEGkbrGsgfhCb
quyBTMsLxB3AHa4n5NLecCVGdUvN/JMJ5FCtIC5qC22fW5Rgi/nRSJYaLYv5rUOnwOEEPsPdakXO
+eiW8s4a9f8i7byW21bWNn1FqEIOpyDBJFJUpCyfoGTZbuScr34eeGpqSxRHnH/P8fJSsxsdvvCG
alGAWKVQMt2BwxlwPLAhULep8Bh9ofLcLGMrh1k9SOvK0YgZ8vJXLhvtzghi5FDSEiV6oZhbdPh/
JSr94RI00dD3OPoa/dLvW2BEHAm3zgVpXO2lRqIeh0pDwjr7VRcG8HFnnycZcVWbJTxwbPNJqRBQ
dbQDj2W+8oFGuxKZ5dRON3Ft9Q+Tot0GU5FyowSgjyT1qcmIH+m+9oi3tluzHVPU5vQFD/AuGSvt
YdICUjakAheE6qSqIlmnk3JrVuG931tkdoH20OnOylEiEJJd/E5KsKgLbAdEyF8uR/pntW5srSE4
xGJqFoKymquU4W2ZyqDJ1ck1ZbHhmRVLgLHbPtNvqHC+5Gn7UzjG5MoDd0PQcA9JGDC6PT0Lj56V
4wqtO4RxzUuqBM9tWpMZ61PkTZmKi1QVvWdd96OLtJNf4z0v163itlnrLMw2zFeQN6Rl1fPY5vTY
tnzsB72e/paF9lO2B6rH6Q+sEW+dQjHBWmf3SVP/oOD3OpJrjjZ+CzpS0NRK9KfEAk8TxG9OVK5C
ebqLuvpHOBgHPdEflIhWhVGwacfRltf4wT/5RXBMndRxrU6TFnYNxb3HgMgLVScFgSEmN49rL5/C
dJHw1K4CihORqUTrCCzv0lRwrfG1znK5qp9LxxG7OHA21iQ/dFmzKTTSJ5OKrFX0xrJEZhqapHlr
SRF9TEk5tMI48BZ0nOLoKTLEc+tjJi2RO8T+IfT7h7AeTkYgSjcIw7+5GW1zO88OCFWhMFfMB1vz
C0/rgFAglGJ6ClUyw873cV5uldJ6bDv1Rz9a913uvJUp5zWMdnlmLvsMEk45PftleZQM9bbT0zep
kW8yO76hek1trBXwSuQn2+r8RZBm96WZc/cRzPTTDaIqtxrHcCMEJchszN6tyXLWnW+9hEl6kNN2
J8zBsy1xM9aWJ7XJYWoonQ/TftBQzp67MugswAS3QMH4YXQ/yM7v0ppWRZfbXmHF+r4z1NdgFuK2
TFDuxVgRjYlpKesZHRVpeBY+7/uYNd06T1JkX8NeW4mJW84mPnfCZBPUib/oR/yE+hyisFrB5hzb
W73LoQf2/UPRmcsipSCVluqfUQWs409vQV4+zlQOarbl3jE4aGULLhh8Ok9sZh3qYASJNjM4nYE/
b9nC2icqYgQtdM+F0o37JjVPQMz5sv6bJjpnIWyxyqOWd6xLx4XR9IwkSrhRlfZjLEzPHpv7Eg0B
2jxiI4nqOfJF4U55zrVgeYGA49r449pKuCsNMW3DWrrVhHxXYC5atsrWMEZBS6a6rZ3iVS7xk6yk
H8GEt0ZpI/RkDDeVKf9NQFO6YqxXXWxSai4426EkHjV/ily7US0KYuOzFmovYYdSe9a3JCJ5mC0E
KORNjg6IWWHhYRJL0FSL1aUUF9EikVH0BjTJS6XjEaVn03JyqNhwyQpXqylyhQxCNSJwVlJJJKBp
LeU5U1wDpV2AIQAWAcJh4HUDGf4MJyayWoOg0CcvbUHaA0gkpr0qd3+/b/NeGeWcfW4BQtXJwZKX
UdWXSR6vyzzxDBKR74e5BPH91NSeUTIfMACI4UG3mWZQxcE5Zk+zeOXsfRSGEKakdY7C6bXW/7lW
w/+GHXzoo58t4JhLNJUHWv90g4In+GAej80xfuZ0/5UMV1kEN/LGuBuuoFYugFZQTlTA91lA3mEr
fJ6pVclpUIcOHjrgVpI7TQNsV8DmQULoyppe+HaMBKJTNk0oz+c4N63oo6ooFbANB3UHbu9mNl6R
6a2iRFG53Tp9BKt1BeZ5ARPACwQoRp4xVOa5GLdDEq53KMe+9HWyUGtAddfoMf+Q9OeQjY9DzD/h
w1aRLaWthnmrdLNn4waXodnPPSbGWJs3/m3xfA2hNW+ErwOa6kzC0JnWGeAnyyY5EZrG3lyHG+Um
XKdbdRmvjO2V73UBsgcI1zQMWMSGo5zjKRwjjEKcMwB2rNIJc2JX2w+PlJsW5tIAUrKMHpJ00/ws
1lyu19AcF3flh7HPoFRjUcdh68NQzz3/0IUu/Ev5zXgB5/qQ/J0W8ZPyZr2lx2uKD9eGPTsMPSnt
JFrOYBbb4C/zZUqNuDDucS26choubkwL8Qa+owYv8ewjhnYnO6gbRC9BY2yTsvGA81yBXF7emSgK
ANylSmjaZ8DSxO6TXHLwHqu9+lSs8rWz6Ff0bpbA0Jb/D2ZxFzcMwhTU8Ng4X56AqRodKu5j9KL+
tO/FRruxVqEnpa5+V6+se3GXbLqDfGPcXdMJP9dM/Xd1grb5PwOfvwomMfkgmiF6qZbFdugW1iY7
UrZezFIctBSmg74p1tcubOpUFw4i/j0GysqGCRh7vvA+nHyjzaqYstk/m0GxgHb93Ir6LjHrW0pv
dxYlKXe0mtprLMsAilEri2KWsKD75+qR/jOXtOckLQ+Nkv+Iu6leq604BZGOcwa1zak33+uxe9H1
qqQXIRJe/sihz9VoGzmRnhOZijOsALKWuFJcu/aXse1nbt9NrZchvzHnhDniUkG+qCcbHyt6QyLM
loHeHXQ5WSmafaRAtLQMcZeiVb/W/GhdO3FMCi6NXjz1yNj37MpuKE10VR0JvG6/Iyt4Lk3/OSsQ
WqWCIRuDsghrH+fNLAs9fOhSr/axssoAyqeRtgcftmsL8ddS7OMQj7cthA53iHJgUVayGPu56iBP
txJVsDpw7mmG/VDT/FG1hqOoUnrDA8CkGIxHQNpBXxnBJFi+budrf0sEXN1eUimm97S2rVwmDIqK
ldYPy0pNf4tIUl0kjl98Sd2jqEyvPhuOwRg9+EO6NuesN7GkQ1PTWQP/bWKHTKLdP7Ztf1PG6Z2s
17dhOaHuX3lSZ9+GQ5p6ZjlBwE3xhx/qdTu2VH+r7AdKPWRo0VrUJg0Oi1ab32OJii/dTdjbv6xS
EWhMxe9BYHj9aD9OmuEFZnBsgrh1rYkIc4irrTP1TzV00txIKPbIlTuVk6BCg1KoNDVvUtbvOz88
mSkon6iguNTGwR6Ro2DZhlGDJetc8OLeZp71k2LE91aZrBJFe5ebCYxBkd5iVA9RVvb3XUIHSwGU
sWiowCcRxrVKORwMiQbNUDlvgU5NVu/bFWp9HoGv4akxUCOnpsg7FPaeMJxKqX5Lyv67Bw/jBcVk
UuQwbYLZ9n5SQa4AfJASWElx06+tmMSgrotTBPYnTeJwCQbpFkNZMO76OrULY2Po/lNilAfdHI5V
D+++C4N7HZ3jVeJLh6hD82+QraNetutBgYOr2DP1SbpxGvKQaqBxFsrvapK92zERjOxI22Zo98Nk
3VXxCEG74m02Ov1ONaZ9hf4FbeBxWYzJa6DmtIxqLHqH0UH8TZ4eVSm67y3zJgvAzmhh9zzV7bo3
OYZNnKTLaG41j1lBdR68RCLdmE18T2b3EhswnzPaam4oObeONvV0OkW49Zv8qSxqlrygoCQQPc6c
RKZw2Dqo7sx1x9R5KSRpnY7akRrGPQpar9Wk0Ft/iKd6k2X1wa6puM4u8q76r+lgar+1wmdBp1fJ
yY9ZJu0xRfHkpAO/GOxy0byZaf1umrgnDNVfQ3U2eFDdaIAXxijQXFUH4ZDYOKFwM+kJGXCN0RIQ
X3NSV5WteNjGHYVl+V6R0XQuhHQrobXgwp0ZmV78aE/BxjbHu0mKcb2YTX+kjd6EzzlXm5vr0yop
pHXW2K9ZJZaKoCqVdWLrFNThx+xXmcR3lHhWZat6SoRG15RK/VLJi0PXTz+qEalaG9MSw0rXfheR
6aJATZJ632rZ2sp8vMGcCRMt549s9k+ar+9MK9o0pnJPLfwxQmhoheInCm84RUEIwywtm2FoU2v7
C2RTwTM6hnJjm/FvDeGG3K3LpnaRt/yjOuVdLXq0HEdzthbogYtYTraNO2oAXVYlno2SKZoqiY2l
DI0YON/xspIAMCklMFwtnB6GFNTT5IgXRRfv8DNfHH02pyzAlThdyWqVstjlhZNvpBmQ06gG4Ac5
EDtdLhHoLEOq/T4wct68W7iUPzQhPVcdI8zSPG5K+XEllA5YEY0i1LjvJEkcJ7qn7VRY2xT8GSXb
YPQkmvBWLNtuW6dPY1w9GWbbXYlkLuGlHc3g+kaIxcLl9CzMQAUgy2NLjl+CvXhDjuyNFgqg6fze
lLj/3PpHdDu89Y/ySy2jsft9kHohp/g09lnw3WqdwhdQ4hcy2l+NILpQ7XjRVuIKafziOLRlUe5B
jxq7uM9P/QT004iUKn4p1doTZfOb8uu6LsZr2tqXx9GxmiZuw8LobC2HqQmKOEUKShX+RqHoNtUA
vJV+9f2yXYg+oS2SFc0GIaZ2zsZR0lxSR1QkXyT9vYDhl1Hw/36ES6RFmHuEtjCcCXPPdwVYRt9y
iInwjOmWs/V7vB6PqI2gjXY9eb60bAqGSyCuiT2/MKqjRgmUXKZASqn5qBrVTdDka3QWr/glXMi8
HD4K85qnJJ9TLZoS5LPw2en6xF4eknaXQSkNav9uImIJJbnx+gYZ8dKkM/L9el78Ygr0sJnup7IN
P29AI6vTUo8CHM+zfJfm9nvdyy/fD3GpAsHuxiuVbEE1rHMudQGStk3VNCGTLbb2n9CL19MD8nY7
sYBTt9a2/iJbX2NT/wvOz9JZYmeZ9FyB9IFl7eeZRSbeeKLwY4glEdCghltYj/NfTgxlq04soAXa
U2S2yHVSrE57YFVl8ma3wzEJqvso6WECGrhE4gcfg2I13/Va24AEj8B/+pKrN9nvFPEt3JoM7NJs
9adWxID1JonIUr6rhwK8ix/9KB298uDC3Ws5CMdkgDasKfd2Yx18w+L1BlGBnvNCmnzoGJ1Q+Ova
I+Xdl0yVfpZo43qtjcGAo4mH2oKmLCkrFSBFnEu/vv9Kl/YgdB/TgiZicVGcbYS4pidQ2WX8EtXR
rWjG91DCv0Wu7vyo2pU8HkEDwkqJrhH4Lh0xEq1ZCsRmf2hnqfEgD0oJ/YGbCTbyPrNNUKSVtmsq
/cf3E5xLa+f7AQIQVDCLWuKXsoNp8Lo5VRi/0M0M4996aSwUkGrZcx/so+71+8EuHauPg53VGSBs
KV1QMKsaIbWZl5DR9mqf/5tBbMcGKmKjvHe2w2kuFGFiUGLzUWGrQdQ72TV7sstf5z9DnL2DkyGH
Q5FThLLtYjEBhOmhv4bNtPwvZsKdbsDPooh3Lo6BB3czWZEavUhW91oNzsug5W/fD3GpaoGCgjo/
f1S3kJH4fB+k1ODpOeg86StlBT5zZ0SLemW65RPyIRvpd32lTHJpC5gahKtZRMK2z6skOaBSsza0
+KVHTbVX9lp6pcL6f5kRkcPMqcRn9uzItnIPIUtQX22W3VLbp55yEyzpuVHT7Y/N8/+cEMhTSL5J
xQdyOJTizwsY00CnsNRGL22pL4LpIKjW4QF95UH6uuPQE+MqoJBL7IdoyudResuaCsS//BP3920z
hHfTUOyCMrlyG3ytyH0eRv08jKjMOOZfoDozIV5SSPvMzD08HF16zVdm9O99+3zz8JeQHMAfEZ0F
7bzg2Qup0UN7QjNliGEdGjMaNUcK1DYPQ2EdkxhdJi38YaTtJlWd7ViRGiJvSO3a0Xa0r2immfCQ
EmD7Smf/0aQSE5Zcf+RF8ZwsRRIuy4ujLIKDNDrvTiHvzWgsllVoQi/oQRaGQHDa8gW966fOIvof
abNjt+GJdHpqZiKa3dHV6Yt+a6l0V8IU5bY8gMEGlRDzwy56twcrXmZR+aKqEwi09E7x1XyljCRs
lhLi9GmZD5SQXjO1kZbOVI6kZdAYtfAt6MZdG3RHXsS3UK+w/oifvj/ZXw+awvtBJdlALmB2dfn8
KYsI2nfuI5syyb8LZ6kl17bkpb1C3Dy7JsHxZfd/HoBrrwhSdPxOEPndKH6IkEQM/JfB0hbfz+TC
iUY6VEGW2EZ0Bg3es5GUnrkkRu+cMi3bQplZq0qxmnL7ALFmU6WKQis8f8kn6AE6u6VKEhk83zC4
kUDP/fsfo34tQ/Jj5kMIQxy/0S99FbvKEcrPnZN/qPbksW/J7/h2WvoLaZPtgePiC9ktspO+cjzl
/s5/LPfNm3IoforltVjuQiqIDg8GWTI6war+hTqr+qMzUh9Db3xX7PUdHJWHclc8Dpt3kPqj66xR
QRxuKT6vrvpPzBfB2eH9NPTZS57mgHLzmKFxW1gOTzUazZTfvGBTPkrLa5T1f6Yn3412Fg1ZsXBU
Mx/tUztKEF+MnZbadETy1D8Mejgurbl0IAM0XfQptU0tU35XTji9FlaPJWzW/NXMqNvbmkArWhHP
YyAQCNPL6WhVEBsAOdg7BTsuxBGFtDEDDbSKLV15zC+UzTknSIggLYA2p2ycTaKqrcRp2ViYokCn
Wqfr5EX+ne7VVb7sN9pjuRnXwfr7zXohx/g85hz9faiZ11SnQ39gzGoFgXSbrQDfycZivEu3UD9A
l7rJWn6IDqb3/cDntrxz6PppsmdH1u56uVYS00IzRVulu/Lg3Op3UCc98YxCtgfcyx1vANEcpSWk
g/Hm6tm4tEE/rLYpf565AwR1iEkmTrNNrrVKjs5tDkV64azV5bjJoisTvvA+f5zveTIXJVMRUxSz
TpO4nfH/gPLWolC2V5Z1jsbOD4Klwk5SQLACyziL1qo41MMwn+Y9FNyJN7CCFpsp9fqTc1OuLQ/X
luyt13A9NhbNQXWDTYNTrHEtxJqjje9+xvz2fNhWmZJUECT4Gc1SxhUYOaqdvLXW5WrcXLtpLiys
g+ClDtVdn3vL5xupdcxWiwPx0ttwgjHr+yOqdgeE5Pb7pf2aBykfxzn3zK7iINdjddZdxHZw0Y7T
Y2sBOzK6h1HV/hhY2WAqe+Vhu/CCoqRMO4vyhkq0enYjkJwjuwQT8yXN6xvAk54spC3I1JVcXnNn
uLiMqBehYW/NNaizjaNEUjdUsSWdEtL6gHZMUD0PyXTlcbwQczCh/4xyti8cxG0GuZKkE3Sto5ja
DSnsle90bYh5oh+2npmpKJJmTEQjc3TrSb0fennzX+wFTZY1DhlVkvNucawLXaGyJJ2MjKMkkHht
xNLUTiM0YAS5Fm17bVIXzjX56n9GnG+zD7PqnN5osp5ZyTbIiQaVZCDuvy30emUfFFcbgQgwsy1m
SL/Mdm65oVRrhogqTSIJF7oxQdyIN7mmbacqhQanqc1SgcTkJlL8R+2MwNWlYGGUzXsisnAZAirz
1DLplsJONmQ2tDBD+UYPzPtepvaDGJeMk0FA52YU8irUla00wENUTEo/aIfiCKx26L8V92YY9Mil
iit5yIWHaw6uuOXAyWiKcl7/KMH5G1VZIrPpQt9Y5ZObLIUHGG8L182135tFerTg4l05kV+PCZmw
A9aDkpxOdf1sd3WlFlqZTaSJwdexFOahVFUMmcZu+f0Om0/25wv08zhn4VMRo4uhFoNzspB3mcVw
E/mX5txNEwTp+Jod9nxFfh6Mq+3D5jo7+zIiApOCauBJ3kEj24X4ltNFu+5bfnET6wgGk9chA3V+
bIAiBVFVmtKpqz1zh4Luyu8Xktctpn8+8dH/g7XTxRtUp0ZLP8SSv1RIqqE2g6hU8EttgRygC5VC
96gyazHk5n9zKeDjwNQwy/pS9DZUnJBqu5dOFfzRWC43Ri8tusZyW3LDvJW26vTr+01y8aoDvoU6
KiqwX0SUHIEmwZC10qnhwXUj3zlUpXMtorg2yNlOrJuQ1jM/n6e8wz5yn91F5oO/m8Qarl7rzY97
RCrTOnQGgdK/SvFWsxfYZwsMb/qrHaZLH9SR/6FoZgmu8zqHpLS9zIZFwzd+BGC6q9Em9nMsd/Vr
LkKXJv5xpLMrNyg1hB5NlVPhNw/kc8fcSK+E39r8N85PnqOQewPsgoV7Xj32+7yeuortaWIZg4Yr
lHxVPNtA+psuxosPgKjQ6M23o6/uWzl6DpPRM3r5Nh+HVRyoL2Ntwyl0Evjrw66a4ucUBZm6FZ5t
B3tnMK1FPjU7A9Yn9A6Q7pkOrUWzH2gVe5bcgYjpUhhZ0rPuZH//57vzw9z+KRl+eLK0MlOVrGb9
gjYtUMtD56cH+Pv9IF/v4znNVlEIpgqKldfZ1dWA7PA1u0OAPHHKJXwGbNuH7jE3ro70D3n55VvN
+DAwtcDvzm+vojFGDRVs6SRFKEb4oJ4NNUWjp4Twrh9MFnwp0DodZRlzaAMZjUlHImioERSK5CPi
Nu8TZEvSgJup1R6/X4avxkwgOCn3AizjPuC2O4uCTUULRCPF0ikGEZG7muqq62k123tpwjX3kOyW
iTf9TbfKIn29bi9/8VT+Z/hzW7g2aOrWqhLpNPZvoZ0uRuukTdG6j0r3+4l+HQjnBErRpuFQU6Ud
8TkO6iMtSdWspSbIJWuoD0D/3SjKVv4wLb4f6evO+jzSWUHVHrW+QkwTM3OUb2WwSoH1OBTP3w/y
9Y5hEJSnSfo1Urbz4npXlYmsVcglG8CAbGMTRVcCx4vr9WGA+Qd8OISm04lAMSjyQfuj5HMDmw5b
FgPllit9gksDaWg+02OGcvzlIAZqKlCpRDBG75KDZsWVq6SDmyaQllPjig7j11RsDo6QYER01aYx
dXbop6ACauK0EDz6eI3UFIzJaTupyb0Yuhp1mG5RwM24svMuRpyzyOssuA5L9vz8C/prXdKWzmkm
Jb3j2bGl3EQJcSWe4XA7xL5ueZye4XBcgzZeDgb/M/LZS2SaBQ5cXeWciu5llEFOlYMLSHylSyB/
i+X3W/LSvv84zbPFHVUjE4rKNNP8T5P+yFhZcC7fj3FpsxCNkZ6YRNJforKkQcHNyBPn1FUdggdt
tKT95GWjbiyJra8cZHW+Ez5f3NgYkCvPLAFC93NIfVFyMzkqvtsAp2+No7LSFxgfj2tzCyIU8la9
mrV6g52okb5a1C/Rz2uw94vz/fAL5g394RTGcSFFsEBY07ZakKFCuov3frlrLW31/cpe2iof53r2
Dti9Wo+tEyMPLCQEMh6F1XmVueuDX6aUe9+PdaHs/mlh/y38h2nJAxA308DFebaznI0WtU24Y9jF
8Ndcxcfp9fvxrqziuXd400x+V0oMF+d/RAoXd3ZDb54UObpyBC4e9Q+r+E8W8sPEFBH4bdcwEhjO
Y125VCg9bPLyfeJO1arzjEV5HDcqnePwytCXTt/Hkc9On+bTfZIhGZ/yCkmjznTNuFiY4v9zJc9e
BVFWvchQwz5hm7Qo+19h8CfQxNb8n3cLZ/gPGqw4ghlQPs7eUAHkqZtCxz45043aHLrE2Wmh2AE5
vXKhXFo2Ui6MB3QCLTSdPh8wqn4tqExUziy1ewZfcm+mqUTofE37/dLxojiPOC7eTQbomM/jOHHl
2H7Z2XyelZ7cTm10k0CvLCVsHK/ZAl6ak4No8iwzb+IqeTan0BgqhTKmfWoaa9k3404Y9lsNz/2/
WLsP4zhnIRVKnH2V5xXjUO137KceuEI0XqvXXJgNHD+beg0BwleChar7iFf0jnNqF+Hb+Fds0l16
KA92Qcl98PSUE+U/XKvWXIjZ6XB+GPXs5QwyAd99HtX+KS8QetlMm+5utpPGruyU3CYPCd7r4lhe
gSdeQNt9Hvdsn8RCMn309JyTVC6rbeoJT9+Ge/GU/6MGXZMsvxAPfZrl2XFOKQLoAs2wkwMKHJR2
tpG7WQXFbtbyNBst5f1dZvhXIr4LX5TTbXHgZh+zL8AQbLmUMjHx81ViA8sYsQTFuBWIKnx/6184
cngDzVhPjVCZ9tjnIwfUGM2+EW3hQpGWk/JLUw/4Bqdd4fbO0/dDXbr3ycI1WuL4ss3uPZ/H0iar
SY1AM074bfbj0lyDhv65pVnT3zuetUbMECdf4i+aud+PfOEL6roJGMVEzA8j0LNJxrqkKblkqqce
KFI6SD/loL0HRekNhQ+RwjYfrLZcfz/mvCvOwiIyZgPQGgDKuYT0ebKSJotSzjTtFMm3JvoCfnnN
0vNC/1n9NMTZxswjpyj7UtFO4YTqXUaVuTRTmAatdFtnuQdCukQvFgmTPtvmav0IZGqCklttqgGn
lNZsUVbPf1pZM7m9oZ5Gu3/8fg0uWDfwCwGXoJiss4fPYwpJ6wErwpUlhJEX6incWbfGWvHwZFzY
V77xpUvh01hnl9HUDEMwFIxlPBYE1S5ibUt92XmicBFlWLab7+d24eDQRQZ/gHcluMTzjqMNmxsZ
zE7Db3uj2Rr42MYblPu+vUnENdDWhfoDjSNia3CCYNG+GEOHqCrJDvp+p8hB7FrKy2ypJggiK6X4
bUvSplKs+0xWdzHiYUvLjC3EANPflipepUju0KRrHvq4vY+RkRgb/29Q5A/0qPJrn2A+R+d7XgMA
PZNrVfAJZ28qa2IY+O7Mn7v39EW2VDb6Nt3aq+D+WtJ2KTqml0ZNb67QfoW//GvPggPUTqIPHsxG
ufEH577p0akqVH9D5522Nh6Ii3KQKlTtQiw7y8krmjRdYrsTX4HVXbitmfYs5I7qAoah8275ENJO
8RTAgOLXtO2+bTK3qy03RqDs+z13AcMwm2DTlCFEouR63o3tg2hSy1DiIsMBaVc8Wat6ES3tpbKu
qL0/YWNMC/jaUl+cG448c+xHBcyc//uHuQUKumiZaqs0x27+VcIF8iPXWtqXrktjfusg31LWPO/F
Sugb49o5qrj+9N6EyUtG4wd7zNfKU1cpMN/MFUvt2qiXpoY62HyAAQ8Co/o8NccaWwU7KNaT+6nb
IjGV7oIVaLglwizLzINGdn09L02VbTsjhohzv7wM6lCVU8iHPI3K+NoKeoeRdeUkXsjlDCoAc70S
pjsdjM/zGsdUBVfKEAi3HVNreNEj+W9uODtA4o73/aa8dBECiYQhYMgUHc4xEVLS9wLPKfWkqP0C
0y0pUtyCUntYvIr+9/djXfpe8AEAFuszHPMcwyPVxaDocotm15j+SeX616Q070NS/P1+GIq7Fz6S
CcxDxriO5+tLI2RQGMWiMHSKbURX6N6/x9qgL3RueafW3pEA2Yam/+Zk5nOFmqZj9EcUpDdVM/2I
2+YP2jwN+h3KrOT4okuoNeJSX1rai9SoexTLb0BQrUwUBBMFpSeiSBeW402h95u+Un6avoV3cd8e
01i+06T03kZ7HJmJ8gbprRVN4F/IL3mmA0ii6A59rnl+LNayHb+ObZGgqqv4HlfeG2qwNIqs0kv9
xnaHEAvBGsXmzKmf2Dy5lyDAvggBd7l1Wj2Kojx1bZQ8RGiweIYWKJRxDN9rTYyXWv6Aatj2OtZS
FKN7bIYjpVnDSNoaRd8zePGEtWTqml03uLT1f+khbZFOndaz8ijSKHf0SG9VzA492SjV/TDWOkrx
9R+VeEw3jGnlB8nKqsQ6sY3bwUITPEKzte1mHbFofKlF8GQXWA6P6Bd1bZnQTtdv9N5ZaU22HdDB
8dQ5yV4jvqV7Q+6MiGyKdTjhVWA5O3XSuEH8Fi2lalwZFm35QHqeovDZ6Ot3JRaHQMv2kC2Yl4W8
NfD/h0TD98s38MwKKtfMixdfiw92mm7NLn3COOxBSM5j1Fu3vE+YNI2w2AJ1l2rJgxHYD9JYvqV+
h+KgVQ6LkQY+GmCt5JY9l/dY2ndsO7QTpuCF7PC5AE1PgwUE3QSJ0q4bMo0AdLscKMCmUtNe5m0O
dKvFWkVOny2coD3dwaFraMQJaaGVPUTw5sRRE4hnCmlYYqT9K6v8cVZUjWjKql7TxE+a1bwNKjxY
fdJfM4yz3Uk0P3p0AjNtGPBdCF7NNthVSKnlvqZ6dplgG1DB+4GeuhhlBb8oBTds4r1VKCLULAo7
9hJR/RriYNk4Wbyso8ZrFPOxbKL9SPVoZMMi+YQWpVIbSzPKnWVlTuNNaBLBJFWzUaBwhsMAoVeO
XTmUxcIP4F4jo42Tg/CtbVAXxOqlAg0czrOmpIhLhwZS+vXAgdELZPND2LGqMOCYcgs5RoE2dmOc
aj1AgNnfYyILh6WV3hG4fzVqFMcR1L9X7TLyikL8HuNyWtrl9M+b6VbKZst6mT+R8f/DR1bEAoq5
sdJk4MY14BRP6yhNCZRoke/S13lp30foY6GNPtluVo63eGz8jFvrKVBlipLSOpKcHgFd3HkTBYm/
1BTQX3Vjx/vDV9SCpTSYYiGUkTFh3K6TSXseRx3R7zQblxKO7K2B8xrUn78JrGcacFnuqqJ8jGps
G4r6qGkd9F+BVaKRKuSo0zGKJrTApRyvNsGdkEsBOo5mho47hgoBWsVOV++bIf3V5uvSkEHVdAE0
7hDV91K2bhKzDFys19ZlauMDbD6UDno+ShWcsqLd5eS+hek3KDaP6mYsjB1NQmKtRr2pYumANHW6
UPL4Pe7sV75wsOAq3QQIN7hal3PI8WdhDV4sEcoLp4WvNAoLuvsM7gmKghQwGRddPG0lKzpCmPqN
2yPyd6Nxq47yo4zEF5xg1V7qo1iXFgSgxmlA/Xe95OEC6lJRX6gkmEAC40Vlx+tWd/ZYFWwQwLpr
Y2WLqNi2C7v9oNSP7ZAsdaP5iWfXKid7XFSBeSfpYwG4yRqX/YTkdKXJO1Xo1rKM2mNsWKtWVvZs
AazdzOoxcgTycLbv8rWPuor3ZKbVHYq307NkIwmYkYxIpjwuUijTiO+HN+BF/sTWLPA//TSH9Cg3
SosyOT/fCI1gmaQyBhcTJpGjcFA5AuCgjKG6kCxgtsokV3u5bEOv9dvHUIfyLtltspGq4gUvocRF
w29YaqK58ydzPUlqt3TU9tW2p7ti0JWlZiJrOunhQf9fpJ3XbuvIloafiABzuBUpKlrOcrgh7G2b
OWc+/XxsYM6xtQVr0HPdu12qYoUV/kAujrjjBCE/lFGkq9BeHwSuCj83n9s4SxeCOMi2V9ePxmi9
W1F6kBv6gUB/kRn3diV2M0szie8MY/xjRhCR+2gNhRnlXX/DfD8kwfpQouJRj4q70Qpeqra5aYzO
cNCR31oTnOJKeUZ18E4oIzsPOIJhBmVZ7KVdB1qmm8iqEO5Kl5nWr0ovXVqDeIVWInKLWnDk4Tz4
pnpMOFSeSdE/kNRwJU3mQ8oFvszCEeKEtqlUuBqpgVy+Wr2ZgfoxzHphhoZUNP4VeGQUy3wQr6Mi
PEKddoZ8/MpmLp7scz80ULaNBg34IHnGPIGHSMUpw+u4yqbQHBdwz26lML4Wmjx0qBDdqY3gr0e0
sJaBXAqrtjGui8JCzpICzB5O9EtZdm8Q8JoFav23lox7RtNo2ODBDl8IAKjxSx/TRWROO8rvOFpY
jsePSVDCJB/Y4znynOj9ZvKsbaGMdhCsuqpdeV571XfsrcgYn0VPvNGwADC77oDpkg6fFnGedosR
wcpXfBceB2X2QMDLsOvurLbaDR0HuUaMYdGVt41AxJCb75GhPRhG8NZ5BZIiXbHiKD5rUyIskam3
XFmqj2hO2qmfIJzvrQPBdDx00CrV33Mp47+QuoZFBN8gs29OW3DQt5LluxqkcgF9EBl8vFq/5kh/
w1TclWS1vADb3gw2U4QXjjIeIl/4g0MPil7lXhmedOQCNUXfGbViBzomC124NtLHWooczp2jtJWL
i8PBs9RFAROiQKA9kUqMdwYnEonocSr3cDzUUUWyxn3VIXqHTnNMSFcIvIzXQX7oyi9TuU7756FE
lb3YgCF3MPpxYZksR36wQcbciQ8xmiSlP64TfVrqOfol3YAwF8pnumy3kUoP466NKtdXqxeLgkBw
0MISS/WuxA62eyxzKiHqh161VxHQRhxvEK9sFkiJuhMWwlnRrFvhtqDaqBJ/ZcIaE51Nj6a4FkXr
2EBwFBsQhB0SW+kiTHG1tdK8NtzaFezzyOzdUAaEUMOXsaq7JNhUNSCVLFijuLOQsJ8ZjWRvGhBS
qgdB2CXhtWbRmCsFW/RRj9kKIrUwOKmWt5YtBElLJDEAeiYI0FVDZachN6pvwlF8iTjE/b4Z/RvC
n0U0vKWojlfImTcqsdS4HpN+Gda124wh6zsb61gLL5gVZiNsMevnNntuhIAugrcozHy2XVkYuCSq
Cl40kuiEEFwl9CsTt2gfDdGRtOfWc4f8qSYEaudQFthkI77jau+DxyittTBLZkaF06SSjVglatT7
LJBsK/oYNemgxzsDDwkcNwsNgfraUcwnH4uHWVUd6WoD86XOw/2jAdqI4KqqAkApcbyKW7scNXeQ
h6+mLq4gRWOusLfar9pInYa0u0dn0UxGXJumpVcU1wMYIBnbXj/Rjmmm2VN3bC0w8KZhC6jwmWGw
43Z20AZbx1ZvZ2ZzHTWVjYHGNGk3EnqcalXtyLOWuLLdd7r1pEpc+2q6TwRxHXN/L0YvXUnZhF6q
uG8jiL5quLMA6OD7spqljpOSaCdlpkW2VpPWGZCMN1RsRwuUZLkO5mzBCFcGeBloSSqxhIloOeIu
y8a41WbDlqS1RfGj1K6UDMBds5oL3hN1wla6sbiqyjkVQohGGB6myZaLu8S4LWfd6AglBN6yqjkI
+W4YcEh3ogi3DbFYC9J2mN6a4FVptrp64HS3MkZB+Woc0C1SPLvJ7vUCjDnXfq0oy4qfVFU95xPh
X/+5DDa+96lgXlDcxJ1bDVdN/iXVH0RXbbtVtJ08pIuhXPfhc1QjZ5hJjioFaxwZJoM2SBQa/qLq
3QLFt6Dyl0FlfFlj6CSNsey6B609KqPuwh4o/A4dLGvZIf6qkspUlXlb6ne++SXryk3WatcW54Yv
aHvoi5fqcGwM7yCZ5bob1UVe3sk9pnXeOzHrNvXiaykd3Sr/rMx3pRHcrK22Xp4u2yTclqDNs6py
xo7QL6DgECUolgTLZlpX+qGM4cr5/ULwn+sJl4qhZtURwyA68jCiVwVj5UF7Fkd2OKdfpZmZ5p2r
TaUr8W/VDqZekKEOEbQEFDphFqGB9+jjGCM25c5MtoH+6o03rfFcJdMqHe6p/HBLRQutiXZ5Mbg9
2KZayB2xDPZ11i4s6z6dusUoTBtDzx8hqK+KrLipJtlJEkIJ2RWkxM7NN5kv5g0t6jsrocqe6iZe
WhUOFNi3SMEhVaw3TAhui2XkKyQHKGeTpEQjxnJ5Zof64yB8CdKjNFKrlqjcUkpgLRf99DhGf4xm
n3DmNGCm1NWVaVg39UC/n4AQ5AZ2ALOJUaAjhV49KREq4OGfWviTi/pyyj8MiUs625WVK8WiXUSP
YhO6sZYtRCNycKJdVuhIDdrXhEFPG9ZLzesXMvFK1+2F6EUaXpWgXVWExN4fOL2gvNmsib7Ls21h
7YQwVRajhJC50t30ItkuwrKW8CbjG4G+GxGgqxNg92jlKPohEQ459ioDYiW5+qR29yg8XmVicki1
zVCjn2V6y1Cd7BLCUFPPFlq3qtrZQ4UdCycukt6l6SoeDGQxnVS57pvtkN21+nXe1U5rEaDpqi2Z
/bLlVq1rTM+a26Fzk4xbHCHZxrNb/IRzTNsGwg0RfxMZhDtavRJWw50e7qoZg9fNfsIstJfcqjG/
Y8JXZvowy8+mMJd4ny1AytlBjKUP+A5S0bQSbVMFhtgup+6QWKvW+yQnX0X6bIXzGcrCohI6By6r
jbvmHzWaKM4jtMeD1YVcmqW69WeReWGoVnmI2lBj2eaARq7KKVa4ICup3FYVL0JW2zrGE2IaOxpB
YZewSzFY0kwu8iR9CXMPq/hyNUzl0kKgczQFF3XgB6S0t2iSu8S1oCg8nufMnsyMeJJ+l4AclmTK
S4qdrpa0MYLDiIOp6UJRMoBA09WkS6u+RVVJsbxF1SpbFS1aeoIY6Dx22D7LmK4uvKZxiclXU+Qh
0J/c17GIG7t/FXsBkpq94VAMwFVGR7nsC7OnBYrvGyWO9pSo1tKIBvtADVLU1kMoLauccxH2+BXh
so0n9II+87XsV/uqyFfmOCx1CetpdLZQHi3RQ882KODbfoOcF5WLVpLssTO5AW/6/K5Qccyc+A7a
S6V6jpRZO7mvrtImemxUcV9WGkmGah61aHosY33v41DTszxFgllQGOM4kN5WiIUvoqRdSbV+lSqK
M1UdnmZK8VSINarx41JJVTyr8DRIkhtvEJcmQj1GOB1HPbuZjH5Zk4DEXnVsggZNKnweR9VAAtl8
FHJyFnN8knAAU6JxFuUC/iwFTmmiqCc8J6hvz64rhpTgZovOkTlajqRgqyZWyGOJjsiT1iYPsl5i
E0oJTEaBWo2vMyPaDLmwb6q9HiZOTExSINMeSTDR4uTKnMB4jdoyQ2xr9mfT0dFv2xFBMQrQGe5r
6ruceythgADRFmTiTWIXE8eELkKBH4OivalIgmtYRCpI2oqiSjXqM+0OjfyWjfKMH9tVQvQZEFKN
VB1M+VoLnumQ2IP1UjYPdfSuJ9gSxH80EHWF0Hz43oBwrxhcg1sEL2VuzFZZdWO+6lScAAox3Y5h
8So0wXNoYts44duw9Tx9OzWorIfjBv+CYCNXRbMMcm/RjM07JmqcKMpJrQoOjKsESyFdv7IqbakN
r7mekGkHnIb8IPv4N4bth9S23sbwq2Uakb5a839E3FfACKU7DCOBb7oTynhRG5KtxiwIsET2kB13
8lIQfWcEQwHXC235jaK+BcWRMrdIthJLyUvSf6TBHk26rdZMKyuQ3IGTllbPgT7MnkuLLuHy3Ibt
bRmYBPIajl4iVQOdsI5IXrXa1VQmD01g7HE26HGgwt8n0sE2qKrTe2+CsinZNZV0zEGnjGQjUi4t
Vc9bZmhqA88GsOuahbwJgaNlCiL7j5Hx4M9GS8amRl6/T16NRLCbrl+nZm+T1NlSUDwC6XGCYLyV
s2Kt1DCSzNhpDXzaMHMftW4V9lgIasXa0uEExV9CH+0Vwbzuw+S69HZSdJfxj+WqWtdFjqCcv86H
yFYBM7b+Lpd3MS58decvsqTjbr+akuyFmue6zkG/9NdotG9EX9zmteW2xMSFPjoYnLqdchuL3hfe
WKsswohv2vwD+mvw6ig/TWqePCARtbcB6a5Y+pQpQQuhudC563XvvhFeJOM9BX/VBbcjemiS6G11
wRE4PmNzX/u3HguRhdlCw1lS68qdJmor7DFbMOCo5Au8gsLRa9WNjH6AaSa4kVKlltJkRxZ412ua
46EUn4xUrEsY9mGPKvVj2htupdzErY555A63HaevXgtjDrDxM8w5g+3YrAKP0opBtY5Prgd7vemW
jao+U22gFBflttSKNq5Vjo5ZRymFrhaXmzrUnVq7LTACjKeDnombpr4qCjKaK+giyNY3PD+czqpQ
VmNg8qQLKyF/jeLuqhr1tdb5j42YLju5vI7LfIteueeVL76uIKGISUaZVhrmAsjayeTWio2qNxWi
lZ5/WKMMSJpIrTtorex48yWJHayRoVyXmWiobQMEs5MqvFHTeJ2QHvS43bV83QDlun4fBLpNSf6u
V5p1PQKURLnAyPBFgk/jDd6tVW26dNu0iJK3NyWkApEqY4WEe1ELbiRjIRqiCigw3/EaXNvODLtV
TCXVUnFIS54sIdril7zKs+davMcmCj9J0cVa0w1jbemxmgURlUL3NBjGD7N6aMPHGEB23GiLEP3G
0EIaqUDLX6rsUH7AaROxzcS6CQN9obVXXh8QgArohwduHRQrHWc/7uy+0OyEODSOyzvLM7n5b2kT
kCow+7r6wBg5qJ5av3dqFOrR/V7Qn1vCQiAs4yGaiDx9guRDUY3LMnsrVCQPLXxsdR6xdTE84M+w
TNHFLFviB993yvIjNz78GLxTuK/lVxq8OBc7o/8w4W+lVjwkaCIWWFUiT+gm3f1kcdfpwVviG7tx
zgGCwUmQ/aOujpUfrYmaMhvtbDvpsnU2xYcONaz53Xgxc0h49Kc+fHX+V+Idh93uknAn9MUnnsPI
0uvyY+aF17GMCZr1ElIuSulXIFtgl6qI32m2akb1jlLYex4Zm3hS0e/UqcVdNclNiNGbQZgdpvoi
kfX7MRIOUoOrajOR9obb0MDDrWkp1RGqTOra1zMnxkjQjB6L9Io+px1HCMIT6RlZ6yKEuU49GMlD
DzkBKfqFH6TvDZchww2fSYq/HfRFwMGPqb8up6dAvVbSxwrCE0A1AGt5YysRyX8aZ29io62M7rOM
X5P2daAuij4ZNm5PstCu5UJ/mHLJGb37odGXgy6+SQi4KgiY9qa26cfqdtCKh1K5kXgikv7oZdFN
igsI3CugRsdYIZ4S06u5oYOuto3w6rKN/5RYng6qdi1Qzq2UGGeHaSFklMkGvL/zO6E4jqW+TMo/
ZvCp9Egw0o/Su/tarnAMuvZhFU0A7+QrbWqxb5LCpabd19TwfKu/0pEhlTsZUc1mKSD22fkVYkIK
v4ZURFDXavTsUSedhQkjKnMq9adsssWE2hNSW5KYrGo0/yCjDum9TlgvjQU+WujcmH9ahHGxXumL
3NG8hCCxXhd0FwQUkaA+LpBVsydsMHM5WargM/AJd1C/a5IlVml2WJl2jNaeIisLDXc5NSLA047w
s1GepXeS5Eu5o1+Dq1qblu/dFC8NXCUreh0mikvdHAvf6CY01lsi6auyq/Yl5ghpE/NL+8cecRZC
uukoB3MbKGrGvdhRIB2CETCB1YRLXyvuUZnHcr5xfXxu8d7BcxcQyeAOVoMr8dTUSE5WCcuFOmka
YJSGJMdLGrf8QZlWvUVBc6Go4b0oWeEWvVQnbfM9ScmDVfeYYvGumWL40eVKj+cNJmbo0Cwarbbx
2n1CF9Qjk6og+7bZpxi3Dz7XqGxGe82nM0eXB42sJuV/QE9mq8ixjz0d4aIeRlelmm5lJXmrAKrq
mhfbk6Eehn68UupsDT9SXGAIzbZOce1sydoCDYumXMKfqy0L2rip9Og3xVvU++hXyrPnY1HYbaHv
zKx9KnFVWqi93NzR6Hn0lRbZ4OQGiZ0bOdIMUld8pHgKg4D7D1ofb2RQWHMB/UquMZkkXqttMcPs
s+qyB0iwz2UOy7WFbmAU1UfcYnRct7EdZ/Tq8PTq7AZ9F644CdViOVxbChs3ImG2O6sMiVszkKQY
A5G+qvBzW5wtqBnSBi3o3+n0QUQ896JaXOpBifBGp5AtpiQ+ZIHVqrV6WjSlfo+1ebzTquFdBn+n
qB1GM4p8g8EBw4TQnUb64E6jY4+eCeLDgMKOEw4ltthE6LO4Kfq/UvRGLufkcdstk0GbsVC0PdWi
x/L8kurNOQgM3GA4MKo5U2FOAYtNPzSRmob6US1ITmx9ZbhwxcJX78Xb6/fZW86yvdKKu4CoOIM8
+DHsCVJEmvSssgyGNdFDRNSsLR8S75Im0z/8qhMA1Qz5RKJSgciPw8RP3AbGsOaYo4kLKNlydMo+
Ic49Qzbh0UfTSaELXSOXzHxl3b8A47g49gyi/AbzST0vrdVBUY7IMDhm3F/h0IZrTRgc2kEhVjZ3
Kv7kTYytVB7eXQBczMt3MvFZygiyv6nD+z+FhgpxxlmvASEOtYx5r3SP2+dWRG22KjEVSHF38Zde
8GJOT3LJm0P/8PcfcAYhikiTAvXtHwzLKVBRE1E3H9IIIJCirKb4mNAS6foDz+iO5iiqHuYlwtMZ
gMksSgrWibBZ1/6B/H1bbmWAayFpvnSE8Q9S7b1ILnDTzn1QylAoe8HoQ8XzVL5OnNLRG0KZDnR1
dxXpXxM1Ky3mSuZQU1ALhH2tXgBFnkPlkdqhfMVlhBK/MR+jb7PyetXEMzsVj/USY8fGVdbCslpK
+Fk52FHuLkN7zy0juDtw79RmLBRDfw7YT5FM/8WbjgKKAZ6Ag+igvf2+N87hbC1zVkJA8QUlwFOG
k4cg+iDo5nQsFFuC9Rm53a7CkAfQjqMv/BvdLakhPvmI6lAxu3DxnAPZ/xj99FyC2FBDwZjgV0nA
/TCEJTCslpFrOhrwmAUxL6LQC0KIfvcvbr0fY5/gyEpTCYxWYubWxEuhaHf4Od50kKV/X+EzEDIU
EmASzMRf/szpMIE50JUOxaM+rrEKlcoHY0JQrgfzMTq/D3V2v/x3qFNdIhl0TW74vngMJXEz0vE1
KT7//4Y42ZJK3ZhagaPb0aDRNDb4PWnypU1x7r76tmKnwEWNjv/UG0yjcxV3PGCXmmBaQOjvmKTn
WxSelsFWPGDqWGjO5U15/oNZkHREwwSOdzLFeIQOOCZ8sGwQQH3kTx3Gkv2dqJgQk7tLk53/2unj
QEIFgl/UZFScT7aHUhrUC0MW1EdGi/fe3yqHUgLajWb7RaOL+Y/9MtgpX0eLhlHFW1c8eiUwcgLG
SdBX8hAvFRwCfJIvETJqzx36+6aRzm7M/07SOllSRR96bYyZJNZvb8EHtm2f3qZ0egAbC2uL06B9
CcEunVtXwMQKLy6XNlo7P+/OIpNaLTFU8TgK8ssQ4/+oljPIQaafbZhXMiJCHpoHRlm8ZZPyR0rM
P79P+gxMFXmB//6AOSr49lrIFAgKK+MHBFMiLeQBET9h/LAsAT+KdvX7WOe+6/exlJ9jqU3aGj1C
fsemQ+4/bq4o6oDIK1G6r7uXwZS+6HftQvUSsvlM4AjTRSK2URBJgRDyc9w4VaKOWp54rKZwlXuB
G6v5q69dGubv6SlUl1HpojFMHnUqMGW0RWV1ljUdc/GWoJF2mbrQaF4UOFQ0JVr96UHvPn9f0r8/
3zwm2bilogxJuPpzaknUDpKf8jLJZUXXneYWGXRFuz+KLt2pZ/YqY/H2QjU2FDD2J5+viTVdhOEx
gdTGYPkQb2fBw8kO1vLukqLsmRTj51jzUf22LeuMZpaqMVbj9Eth0a8mbWU64kZDWdJcCFtxjbnN
0Fx4mc7ETvOwuMDD9ND/pmL1YZDJRT+I6AQ1kNoSJ3BiO1kYK9WllH15mme3zLfxTk9fqtVJZjKe
ujJxKMuuKWvbwHzDHin02hHd3O3Vdf0u7wEzuBe5DH9feEyXiJ+dI3EDnZI9pXYCcSsF4hFbTzan
TZb8OHukqY5xGwHigwiwri8wB8+Q1X8OevJp/bKPRISjRbZR51Q3+TZcFm55ldom9lrX+QNKoSvg
CnYULqpnubK1j9+PzLlJz+5UM5eCsP/0mFpCWUetJU9Hc8DbWXlrPPHCQ3J2BAAyBKzaGb+0vhzK
UsCi7WgV1sHL1U9x7C5M4uwBoS6HMDujkDWdHHw9l7xyErhsZtqEv4u3NeFHt7ZQmpJsfV3e9+uL
YfD5ef1nTOMvHm1rELzNY25nymfgJm4jLZGBsceZNpgtTF6up3/xtbjbqMnJZ2zLGu6jXJi66Rh6
T6kQLor+gmHf2WsN4SGENkj2oVCcrCRV1bzp82ZCzVZyC3dY125yqP5PhmVnF/C/Q/2TLn671fox
BLmRMlRgPdLCwuv4gm7I3y8dFzMi9rOCx0w8OXnpOkMqA8moiWCQp5pU0F/+HrvVC9Hg/Fd+xmeM
Ys3xijIL053y7hJpCiapk0j4yIPC9ChJj6byJ7Dw8wHj/fv3PzeWDMmM0XhR1dOvU3TdWCJ8wkNA
3dWUr6C9w+rKFkP7HlxSeDk71rx4EmUBbofTBy7XjSnKYs4tGUMEgnk0S0eHZqEDmxQBKfw+tTPx
JoWBb+PN2+XbdiiMKKwGg7lptBkWkht4q4A72F/q+wG4+0qgA+ReolKfixi+D3pSHujiyBvbIJiO
E+hZpbw2psZJqVTmOLb9Pr9zy0nApYuwp2GTnW6TaGqHEdK/dCy71i6yxNE9gBsaeTKITRE5oN+H
OzcxyNMa+QmsJIiJP1fT76O6b41cOtYiuIWiXtYTHSuoE3p8yVn03FDIFEsqe/+MlOgwYmnrA/06
6om8sybS/6SoYJko0U0TU/79fWJn73qdsgd7EoG0v2TiMw00ta9r84s5czppx4SugNeg6KY3xRbj
kF3y/G+2CVoGcJBwgCHkOzkLaVLSFxsb8Sgr/c1YFXvK3/eGHm2tUFn9Pr9z+2RWgIByqP5zEf/8
cJVQejUnjUQ6bHeWIX7UgrYfUm+P190+mvDs+328vxN3ZaY4SthwzKZHp7lsWmiF1jWieMSq8NWM
vDe/lm6Uyqrcuh92FLk0qA1fv495hhoNhsqAoDdrYKnaaXU1S3CNzkN9OmbatE7jGi/oMbGAi+uz
T+JdbrSHwIOwRgaKlbovuWJMY9a4VLU48wL9+BknV06qTxiYKwoPBKZuNfrwAm3+fzFVDr2mzle2
+NdUPdzgtTw0hmP3x1vN2onGnb6f7NnFeFxLF/ij5yaEeQcEUtxpNJRLfm6eQVYEP+jD8ZjqdQDZ
RhttH6W269/ndCZOx0IA8yqF+jRdgZM0PZT0sCGMH8BaGAu0mB0fckrpPSrel67TFdrJtX5pGc+8
5cSPyDmhtYnz0+mOMXu1SgXP64/SH3C6B20XWa6ULvy9ddXu9bVEUQt6kGeLd7/P9cxx5KGdM2Vk
IuaRf66oqaRFow9+dzSNArYF+ATzCxuotO5smsO/j3VmjoxFTZebVNPVU5KshBvj2ECiOdbRWtOO
WQ0+X3r+f42hnUStcmX0YaWa7THqpIWfYXKB/rMPPvX3Yf6Jfk+iInYHpTGCVZGaysm6ZYGBjXou
tMdWBkRoREW/AMOxw0WjpdGf3lQ1zMc0T19Nsd2JcnyT+uo6HoJNqQsrqymup6h1MTOEkdmu+Tsk
nJKyJCXdjHq6DcPxC4rmTqOJa1YRgAoLsGRalHAqovwzlc2tR69hPYX1U51b2SIosV5Fmc6JlB4/
0zq+neKQKxbo3TDRw22q7LqosmBJefEFLsiuDv3bMfXpN8nBRgyND0VR9oNHr8nQWris05PodZvO
BIdH/+xhEhm/gWClYgPlB+YNwe3z6I33Uz8doNjBldI1dMi8CDNAHeJMAra5HVrYRZaE06HwAkrx
wqc+45LAj5pLLyo2GSRGJ7G8iVUlTWu+gflabEBGgHlS4I/Z4xuBFX4DsW29to7q+n9o+jx3b5IO
uPsfFVfhQj39TIjw/Zec1jCVOhHMVGRnt2VOO/kYi5DrMtSuotvf992ZC/DHQCfbjk51nNcGAwXC
u2/se/rj/2IAsglMnenyQC//eR9IsdHQxzLaY4MmbueBT7/UhzsXCCtcOP8ZYn6xvwXCqVRMVd0z
hHKvPxYbxcG+hrr9x2RrW9nBJ+GiUvPZz8M2hcM+lwBOL9feKrFwlUQmJbxmUrQc5I06WDi2Xupq
nhuIqFRCuguxiL90b8iSIm6BEgJKAzUN33mczdMWKUzp7ffPdO4q/T6Q/HMNEQ3FurdloEQegAt+
ELfahXwpyFbm2/L0lsPaAh0ycdYmP23EhUaq0fWAUANZ5cvbBlc44q6AQS2DFUQaqAkUsLAkTe1m
of6RVvi8Hsp9+wCNadUgXT6sLqtu/5OX/fWbCMURNJKRGf7r1E8S5rlG0cEfaXH8bAmjOhkGUpyB
AvGMpGc99CdJC97yIX2YVVxXlimgf5Nn1E6iEW0zKQ2wAoFpQYHgtm56RCeGcVUp/YNe4gAm0evI
+moZ9srKE/xbvRofIqO1lWz4QLN+J+XQf5LOUB01ia4Fy4PwUVsfU4fSvKByAyKmv+0syRVQFUD8
+C1sowdxCN5L3EOBNYV7WcVeClrflwB1EVgNsnW1V93HoQUQCx9KO6r1awm/KNBo/aM3QQjrpmYv
eQD88qS8FzNtX8Ke4sVWXxCQ3g3KJAI+ViCZmo2tJeJHJvg39aCuGtBkgF7lTwlKQhYKrx451YKl
+Wyn/toymj91Ul1DkgIMK3irJkpgIJfXadjscP++byuIhr/v3XOHROMwquJcc8VO6efe9eBBT0JX
samGBK/Jr0h+DzzvDgTW8veBzoT+yveBTsJfmM+FEct1d6zbdymE2GveFWB+YyS2ZW1vdtm/eAW+
jzcf2m8XW6HAke9NxitBb4L6BqRYLEs9d3z/kqTjufP/fah5jb8NlSmyFooaQ+nNHu/LRd7NdPeL
PbJLK3jyGihTnKhV38znf67eJo705DmeWz7OJ751R8fHdQUbMku4KIx+RoJJ4evhi6ibSKpi4fFz
ign6WogpcMWpq2pDG75cYEJ5K9vDvb80DpFHpd5a4R0eO1a/Fpz2wkN4dpeShqv8AItb5mTquEwR
d0gMLyIcQoKzkAA/GeG9p16Iii8NdPIcDp7nS+LAQJi/Lbrq2ktEp5wOVRBeOA5n9wxt3Tn4pjF8
KviriKXQZQLEu84/RPKjH90Z3ufvJ+6M4hzhyZzW019Ag007+Wh6mvVj2pJOZHTnFlYMqieO8qUg
TBhil/Vz1TX3SJQ9INkZuIU/mk42qQHkMfPWkmpczIQJFH2IE6yZ3134bedSne+/7eQ6KKcYhZ4q
7I7RRnFDCEGYUSxwv1uC4N0EX2Fq1zcV9CqKwRc7XPO8Tx8tIirNAvBkAh48iduUri+tYIq4ipZU
/mzoRu/TbXDn02UGtLcOLuypc2Hi9+FOwgMaybAZC4aL1Yc0fywu+i+fHYBjqczaQKjQnITecV81
dZ0SeoNM3KZRcY1S44Vc/1x7jvz7P2OcBtW1YIaKnjFGBOkZPd5w3a5EgVRmYSFhe+RTbS916OVz
h/H7mCffKTAqLQw90kcqJ/h3lPK20xOYeWmJN3uRG44azLTetIMGAQMH5Ow1qddKKoCsSQM8j9rE
VkaMlkpCipZneFO3bOsYtJg9RspnNBFsGGKyq8uAmAncDFmV/KR6CKP8vt2V+af+teXo8iFTa1FJ
P31mgTVWAUon3TFIa5Q7BFgEWPxs+i568WP5pajiVz7gG9LnbkoIuCxV9UOTja3qhW4K7QunhfBd
Ufsry4/fYk29VkcSSYSZHrWRrLBqidODvZIPJYZywSFGphPNlmqZAI1z+t5CnKfRJSYrXpjZ+UsG
jvs/ATDZ98nVPEx5jZK+0h7DI+DMuxgRD7dbx3aODaDsNqsYWZU7/b18/31F/2mQ/rWi38Y9ualV
c4CC7U1syI23Um0Q4zJUCuwG+421HLbCbX0zfBbQql6Tq+g1dWdQbPhlvVzqyJy7yGcJvv+d/8nh
GyetDHgd26NgQS8ram/TVFyptX57YcLnwn+MPOBZo04PrvFkoQ0PhY80HOdMbUD3tdymMaRU8PGL
9go19XW1FFbmDgR1Na7wA0ZGdLhwCZy9s7/9gpMlZ+dOjQ/J9xgVZueacEwXRTq5apfdVQg0rz0T
uanfZ32m+qfMqoKg4tCL+8sXIxeGoVKHgVweSPpk3EUQTzwMWYCsTw2yT6i1Bu2FiuPZL4plgjFj
OcGmnjybflrHRij07RFrFnN4bqS1KK9/n9ZfQ1CcRVtNpZypoKJ5+jJXgVTlTUEjvtFw+JCMNZ7B
btsJ7r8YBpwa3XaDluHpw6DIfle3M3gSgMwirlrCJvy62gvb4u82LrOhsj6bAysG7YSTBfNUuLTp
jBiZ31OFqrOZ2eP16CrLca1bzu9z+rsl889oc4XUwJ8cwOTPUHTQB3OaAjq5c/s9XCeO+DjQfEdZ
1dbd+nr2BbIu5BJ/v34nY55EK5FPH7Tyae4a19UGyma+ogn0XJHybSB+O+I6G1YXpjlHBT/ut5Mh
5y30LangZivDvmealRPcqAQp6VXy1LoYdrrVp3whHPsrgjgZbH6Jvw0mDhEdm7kR31fHOHyVhK/f
ZyOf2/ASQrD/+9FOLq9By8qp1quJhqQEi3KoluTvz/DuJ3KGvnVRcwFbVIqKDSRvG8bDmzwAcWgi
iLVS8j+kneeS3MqVrZ8IEfDmL4CybchmN0HzB0ELX/D26ecDNSNVo3AbOryjmZFCJ6J3ZSJz5zZr
r+UVmf6HYIrhuEz4YIHqji7qXoRGorcGWo19RUnBjO6GpD2P8TBAElFtqcP8qa+89UUW7s9gqCQw
gnYGRjEvyoBOSCPia34Qv/wgDGoju3w//VI/Re8CdxMudBMKzR9IpQpIAgZSeNmLT8qe4aUELIZx
qbNTnAe/rOASuEEYn6yLfDYVGF86BWKdS/veCI0nKZE/+MRDTZJ8bNLyg17WL7E8bnjntWNDKQr9
ZUTQqOctArRGzFMxhYfPSzLZbi3YPjZQ/DcvDssGPSjqAFBWQBVDV/hGmCqjF0Jc1Oa7CkyxJn4x
zPfBlhdbNYXsH1BsSq2WurhvF2FkuifVWIuRIJAdva/M9ntazxmIaqrOYGxFTmtXgi7vvw0u7lzT
M400+mxeoJW7qnn2lckNsnDDXa5+IoOSocUjgLnFJ0IKs49KBoq90M8e4gRtktr48fblvh214CvN
nOak5mA8TXOxdZSQdD1gtMurDMCsgaLtGkn5FJQqj41cHccxoq0LgxiUQv7HSZiUjTWu/wCeUoNP
B7HsElcWBUMbEXkPXl+E7xMUlO0w73424nAUhgmSsbBkUCAFB6olELV13Zbg8Hzzl54B6CnPkaQa
BhMtr90nfDAGXcl68FLdvM8yRLmm9NnQGAxEfkZzA6l3Sg2H8fa+r31aok5r/rga2OnFp600X4hK
Yxy8wByPjTa+q81i69POj+nNytBAo/cPTIs6+uuVBeIYUiAs5+Oj4JZHnPRQvLQCg5oJ1VAbjp69
XwTMMWrmu0btvUCyvoQ+XptxwL9YrgV3qmkBILxpjkoEMgK0dYNnWs9R87U0f779928zmfkYXxmY
X+SrR3BKSlFQEgzMgUXKm5u61n4W/owOyUmobM2pDoxnbyUQq4fnyuz8Ca7M+lk7hFqeDN7Q+LAC
Fv5Lkivfuzw7QGP/NUszk2nwevf2Ytfek+u1zmfryuhUhkrX6infNbt8S9UU8ii5+Z6k4h49oa3q
3erO0r7ScXaUum56zUmuD2EyRfPO9juJFlPEfH5gT7FDkjhk0E2nu/6YjM6gOW+vc+2OXFledqDD
rtBU5YLlRnxsrC9pEm9cwrXQ0CCuYdqLuw+wdZH/aQK8lABMeqICqLtf+gN0ps7giPv2JT2nh62Z
pJUPd21uWYcZxCbxAwtzQvo1ZzS6Hx/LBmLjLQzEfLEXFx/Qkw7lPp/sVrK5iZRB8PUOae8eoeaw
636QyQxOmxTJ1g7O92ppygKvApW9JiJQsfRjTRvkdXzpweL9S+mpfEgOkYMkhit+2gJX3dYNyJyv
rS1ueRHJXTblf6zByPOoPYvO5NZPw6f6a7BLHFoyP9LfvVvZs2wCkl3pV+FkuP/4VM550rzBM3P4
EnsRNZHVynLWe7QOYT+rA8Y/NHULbLUS0VxbWZ59yKt9uRawEkXTj4q6PMCgxzBooVWuL5+Zbtsa
VVq5bIYF67qMehEApD8B9JVTUbqgtdQ+oZRb9S/Mgf1EtHwjIFzLNRkmIQymFqkBcFpct0q7FBLS
HpzLtn4Jp+rIPruVNnwSgXR0o/FrhD332BZKbIPAgC9Sp7n39tdbSwSuf4M6V2qu1pnEdVkVUjQf
2M6Njv1HdXBm3vwB/DdVufRRBm2Vfd8ew76phsxn9z+LX7744PdDg+oE5+bUnC775CAdwmN6rjeq
E1tmFlckrQwG3mXWN56jo3Ss7sZ9eCwOW2bW95F5FmILGaDjcjn6JAi5pWKnZm4W/hzrh271e3nM
TnkplU4mqhDHlcl51Ar6EOMD7AvwMOqQHbcBOqDx0DZOGEOWLAotbYIo/r3xoW+dLeEcDXdSLxWJ
sWVcOaod3V45Mzxd3aNPDI/3XbIrfxkQhtgd/6vtRbdgICZ15C0x+1vUIuAswLTzGAM4NP799SHL
9Eo3C7iL+Nbp+wsl1eY8e6XKEY/BX4zZztZwvSRaDBretBB0v5ea0Y9Mb6Yl3cPxBZnrB+1T7ugn
mH7w+5WrjHb+nsLifssb3mJQZuOGqaLZwIAx2quvlwrvuZgVSWL+CQ8Eu7brj8EOFiqmGxSneIr2
Wx2ZW88IQJIBFM4dHMAUrV8bNHMfkO3lYniVIt0nkMGJcX3q9fFXLogwocBw+/ZBWnlMKb+RHiCy
sYInbCPmxIyu7bxI/DoYL3n1MG7JliqrNpBqsGhoabyli000FS4GBdrOk7roW1yU8DYXgeBCVvWu
v4DNoIHQu0MR71CZg6kzat/FQ3Iq9PHdlMfwQArwBenDB3GKvlSmEDtQbQUwEUPBYVF8cEat6ndp
3am7IINCUkT5zBb4445aW+MegEIOE0bu5enlaYR/C2Tat7CO1V3f0xMes7LY06vc6hCtPDgm/S6J
dF0FFrOs1A5lFkBJCHjBFx4L7cGEvvvtD7cW3b2yMP+CK1dPXYmpBIN+cM/E0jRBJKur0AHCFG6b
Sv5TaIK7sMq+tvX4O+qEd2UvfErkGUwY6BsaO7e+CLVDmrgqqTZOaRkltX04yc3cmW5m7qERXTon
z5jeHnT41xL56e2FrzwBWKM2Ic2CZTcSKoYmiCkQms7T8nfwhz605uV7Ko4nqJVPemzs+yJVoDXY
wjitPe/YpR1u0BgnZZ9v7tV+wzUzdgJ6KkwS5D/Mmpc8VE95Ux8Hy/yYhPWvsKDeZ0E1GXXPYhm9
vL3sNfusd4bCzOIn4rJcYuRt0+ti0PzJAevH+tAdcX5ue0rP2ultWyt53ytTi1fWN3G5venXXj2+
U4oj2BjoRTTb758Lc3S0RvyLs/zK4CLRRHcHevBL0ngFkgpO1fYIp8RxBiHuhX4q8wUNhZEeTV5D
gaJR9FVI/S56BLO39WROSrZ/e/2be724W1qrauixCLWX3utni7n2xtbtxpPt/2LYe+X2UDnAL9JD
4qFZTqgkKtT4pC789YO0Z9rywEm62C/JQ7Xrwc3AYAEd58XZ1Gpc8VCUvImIZ7J5EsTFnkupIbey
FTW84vrvjGZF7MKyzaQgCC/ZrZxtcoI/QckincIkNSHdwineDtW1UeVbk1nTGFXP3QtUg8lRuWve
Z0wnv5RfVcZMTRcy3Z2+T8/K7vItnOzyiwhDyTfpPLrSRwgFXSDu2yielZgGgPF/ftpyCC8eOstM
cn7aHDgX77Vjd1QO+Slw5qhmK7xceRAB0dNtZ0ZbY1pusfW66QdVE3C8yirZ+eWIQlGpIObRb8G/
VuIXlsV0PRg6vOVNApu1lyY0o/9dVnSM99kh3vsupFjaAS/t9kd5Sx559VxdmVw4DzEsrV5NWVxj
oNECxbEUb3T1bi2oOo8Io7SMzZDRLTyxlWVxSy4neANs9YFUPNe+vDGPvG4CP69CbUGNfxGyBGmC
jIHQCl4JD2QrKDDIXnZvO5k1E2gazx1QhvVv0AlGWgtWGAwCjVaaQkwhlNWnty2sfH2VEJJBCmS0
mNlYJgk8oqMQ+JngMfc2i7dd9tE5fGcxJIaAgug2TuRuFTHWVmWoDI6DujWYFlls3KRUcFcAEEVd
U0OCCCicvtXtUm6fJ7IOnavD0niPl2J78MEHIQA13+vyQaY62Cm2jviFI5hi9liL0tcmiN+HkhzC
Bdi/pCpaIL3wAyq6r4FqQvgZ+lDlBfynLjDvu06BNiQFhiKVxUchGKCQTvsnOQdXZ1byIexHYw/m
lKhqUHVHbZRvmQhlexhY2a5JQmTVeIjV8ajhTO0ytZifHOGEpSmNnpCovYtqRfnHpUM2gM7JDLZg
pmT5XSdllLqubHxGyR/go7YlYUt9dqWVTcGQngyAbkomN1FWJodWpuope7wfTSc4QnSdI4q1q13w
b5cPKD4Fjnq8OFsF2dvXUJ2VIw369XTXbubwJaQqW1qlPrRRHuktFNOwMfZIQFCU3bgdK8fIoCFD
tYZ/M3EprwO6GZ3fZWPgAxwNJvuCSgskB/Xn7F47zPQuosv6PtZ3hXs5bBXW5z/9+iEko7wyPe/C
VSxZQnObTkPoexNYzkR+16D9MCQ/Nxa4spcGTUpzjle5LkvOL2m6VEWYoQItP2XfYMf6DC/r8B0d
nnvJMX53HwpAjHBT/cUnfGV2sbhCztUAKQaL0ap4p5W10xrMHqgyNNCbpYi1b0h9hlFUqsFzk+/1
RkLNnDWDT7oM4Xhkj8adsZ+OrWJLT2HkoKVr0hpJXJQ5zGO4S51ky8OubTHzm0yoMq/GpMriDLUX
XU/wG8Z8ho4kWE/qF/MeiN8ZapBD/V18VO+CTcjxSnVqLv78x+pih8smJhmZWHV87x+i0Y1/QLec
fUwc+bmG6NmxfsH5Ej90mntxto7u2qNyXaFYRkpdr8VVqmC8Z37AkR15h5gsSl+URPIXzRl+seAN
f7cSnb2qivyJ16/uizklMPWM2FQACv5g2L9UbfEn3OmSI76gmjbYW0jcOYZY3FAgVkC76DDOzdNF
iJZbqdiHacgqDfkhUpX7qM1++eEhyVpXkLe06FcSDhYIRpbkji71TRuKmf+wyulgs6mdG9yVTn6w
doRou+bhr1bGILw4S9VS9VlcmUAvkV9SB93zKxAuqA1pIzJRpfY57KSdNaUbueTKDTHBR8zskYSg
6rIJVVBDRK6r1z1VnSQnTaDWDsTHUclrF3RZsXFSVhwrlUJ2kvoZ/DVLAhStMFs5UgXN08WHegCp
jYJQF0RbT8f89ZenA0IBHQs01dVleCgLelyF02jxuaY9nNDtQXhEIdLN3sfHy/m/uHS3RQ8GF68M
Lm58DJE0AiUYrHfFqTcdPXTmYQdCFGW+C6bbnE1bcTRERzpHtpO9sfEZ1zb2+gcsYu4QAU2pRNsB
1cT4JAv9l4uMpE+7ZWbVu1zbmR3+1U1P4LSShHayiDvUM6zgzC/9kQvP7xtvPKGrt13jXTuhkAzM
54V4R1vyHQV1l/Vp3Fie9g5iuZfLBSwiOqUuqnsON2TXfidUbMBKuMNfFPH4rle253D6arlCU0xF
1GIb7a+D7vQPCOVYj53T7dpT/3x5QFVzIyhYO7oQtYDLwAGQ2Cw+ZJ4qwGBmOQKVcsPkVpBLoWFy
GHaUGp7/i7dq7eBc21t8UEuc0MUQEsubfugf9UMeoDLp6k4MVwUzVkp8aqe9KaIhvflQbVme79TV
3pZ1ZWUWAbmn+mQ/8c8ZNYEyZHBQNBvRCMshuT/4j1tt8LWrerXgJZHlZWilzswwO4+PKNQR+r1w
kP/5rCqjzPOkJVkw84030WuC/EnTX9hXv/2eQOuWCKUjdvSLrb+I515ZWvgeyTdUeD+wJMA12hb+
Ht6DIxQFH2W0ODZO5+o3u1rV4nSmUWMGVhVxH07Fi4iyljOALAV8UuxQLXovf1J+9Uez3roUq99s
Jv2dCUeQO55/1tVREaM6VQXFn9s8kA0In6FTeWp/BV/F98m99VSiVuWIbrxLTLu3U6fZ2uFVrwcz
57/tL7a4NLJhvIwhWxy4vac6vP8PXeygjABrPee0+Fr8Sr5v7PWa37s2utjrLhZL/RJjFDXjdoem
xXQqD8lHVGhHyU3voCql+NWgF85cyqe3ba9+ZlWjVY6+Jo5oEYOEkt/344DpQUhRGUig6x2F1i6t
aGPAaX1nYfGSVA0o6A1FsDXUE7A82fSGd8M+7hz1PL1M3yMHZQH5POcG8EdtxCBruTMYfbqFKvMQ
dEUWG5tfUiWPyoyviarjaPffjLvyV/EuYCudCVGOA4JhNXA1dwuvslJ8oT/AJAaJM7W+ZWGEGrqJ
6rSFNjpzR72s2fj63dtfbu2maEwFwHPE5MNNONczUV0Pk0rqcdL27cGEe7E+bU9vr0b8V3aWYKLS
by1BpTnLMxUd5V/zIyWdk59zBR5psI2C4vxBluEccBcuPwE/xdLFS6EFtZh2sW56IjUORYAoqoWk
k5Jz8u0Syu7bO/hnhu/WGphMme6VdDMsf5FMXyihbcfZCO8QYNjJT9IPaZ/tkid0lvx7LTtEnT3s
TIANviN/pUO61ddeu3/zWNBcGAYctoxfJbUQRMEYuRWoIxd5cShTZnajrbxt7Txem1m4tZ4vqLXN
ZKJC5V3Elyr6+fZWrv59WmJwqctzJX3hRpIk7+lmViYsF2dzRCpwkxlJlteOxpWJ+Z9fvQzBkMsI
ONf/AgDgFpGg/JqcjWPxE0FNItO5MUTJz7ybiYzkT0Z3GnN3s86xUuZgff9Z6BzUXf0KkLpCMg2t
6aEXhpyXaqNldMgFlKAbWqzBEy3YjSdx9YRcWZy3/soiGqkBspel6dWT8thehEMRW441bPHS3zJH
EMaA5VOgxcRpoWT52k5c6nWCdKbptSHQVlwK9PQ0X8htgnNyl31FeXtX3wcQvEqOb5vvsvcwgTrp
YW57ou122q7NrR6qq1+0OLQTzOpmEommVw3oquuf43aDjnGtfPNqzYv3QW8GISlT1pyepvtmbx4Q
qzkMd0Ngm8/9/cw8Ex+QdHK1DTe36lR1mlzMFcPAd9NqHJHbtqYgNkmuJujylWNw1h6ppOwvu+xZ
2bC2uo9XxhaBP8LxWaaVhenBzyipn0cCjLdv/+oRvTKw8Npxpk7wDuQmOFAdqTyk5WXEktUtTN2a
Gbi2TQugOQNky3pJyWgNFNxAgLT0ckg1yxmL9nPsC1/eXs3aG3RtZuFoNDmoqzzDTKuhqypmL0X9
KOrfQq27T+INW2ufxmBUB3IyopSbyYsoT2JlSAXDKyh8Cw2CW5b39mrmvV++cebMDcRcB955OUU4
hEITG8pgeEaY3I0itdj4cupK7ZA06i8gtbtLIL/rlOj0ttm1b3VtduG1mCM2haSeQMVNgp0ZXCWZ
Lk9ZuG+bWUGNI3BztbyF16IaOSQo68zRSfIB7HH1ojvKp/AZWaMnZJdzpl9tVXJC1ZY3UKarDxJ9
TxCm0CfgNuedv3LMhSLVNE9qCpPnfneBjj56Ys6W+OgMUdfH6Dw30MW94kGMC2PMoTiYvrMVPqx6
sKsfsYzORllpTbXnRwjH2ZGAAUQh6jyqdvJQ3LEd32am3NLaI3e9ldavnF3qluAAKYCLvBwL55mE
Yyp1FxPZLfRju0zfBc0WI/1KYvTKxMJz6YUolIROmlfWSHXPa5DOhVwjoLpV/1m59JYCKE4E+0HE
vnz9LC1rQn0aNa+JMqRTL8H7i3lBMXi6S8vpW91fst3bJ3d19/6AkwEwUepaBBJpbApyAfuVZ8Av
IMdfI2Mj4doyMP/zq+NpNf4kX/JJ81Ce/lYU/aFK5Je317B2+ti1GWH9r0Usbp+JgGoQ0b4jgC5o
gKQ/uxOEkm64Dw7DuYGY/Twc0jMB0qf/T8OL0CCMswvq7hguobaqTqqT7PKDf7IcmGv3064hXw53
/8WI5ez7F96UBVuKMc/FwCa4iHNVxJkFLWFTxXN30u5KBjkiZ9zr++7XNpJ7LX21/hBagtNB/mhZ
Q6en3de1MGheq6rv6yF9TM0B1G3RfRsGKqBJJ3pmIFRuBQFEoGpfEh/6hrhovvRm7sJtFRyCFIz7
23t/y7hBwxzpIgDH83encfH6YMki/K+Tmmt/ADrdi3xW4EdBIrOx62/FfgYOCQ+CN8NyGcAiiBKZ
kWjvgndKvzkWtRZHvfotCwfRlHkfNX3DDp3Ng3SPkN7LgAABmpTnaL/l8Na8EQOs8+gCLT/+/+uF
Vwr0HJJ50TwCBBfd1rF6N427qt6K+G+JlNjha0OL012NUuRPATuMup5rBAdmJJE62Dd26Ikn6wFU
p3HuT+oxPgd74UXbutVrhxxUGMUY8LJIVC3WGczTuprPOmOoLG1tLx1Nt3TTki8a77ZlDla3lbHl
uT2ugNFdeMKhkJAnHVPN83kgq5pCYzXsigCVQP+yURBayd5AAcOJghXgscvraxa1lfZyonkQYY72
PInK8PzzJSi9SUBC1m88rS7NjQuz9rRgU1KhpoX/YHlf9FzwizoMNS8kxe+U+87cl0nnGJfnotxK
aNacPnbA/9ICVylqvD6iUTAmF82PNM98AJBz+TIrZBjUaxCSfhJxHW54nrb0Btds6jOzHzvLE2ot
7mAaT4NhQDfj6VnjGormZNnT2y5nBWH9L0wB8Cy0TXR94XIGSbr4Wqqq8BxwzZkN9N3xy9znnpv7
1mmLw2StCfwHw/B/9hZLQidGaeVMV/8IioU/onNxnJkqGGvb9vLr28e5QFkH4IIy//Ord/qiypeu
Z3YXTgX4IorCLiAGfHv/bnlXcSgMTljMqTB5jJ3XNjQQvHRKB9UzsrQ56Bf9W1paH4c2/5B26lOo
qdVRgkHIvaTl90vZ3HdT7OZIpkvM9e3UoWvAGnWZXSeR4ZhWKdpMiMSA22XktPsPoZQxBIBYZnVR
PKndauPM7ub1m0t1UyPEnPXrNALN1z9euYiRZaaZ4nVF9VQr8e9RK09qx0v49i6t2rFU/MKspHXT
+c+KmdClSBTPDJuz2lYnYFGxXULw+7ad2w8+V2v/bWc5chfSK2rEPlVg+Af0VkM4VRcbY9Ar76I2
dxUpy7JfoNQXuUlbNGnY5aHsMfw2uchWKUdrV0v3rUtKNHsBQTi8vaotk0s0StxdqkuRCBJ3JhNP
tL9QXqUdXn6G/kTbbbfdVoLPV2tcQlF6PZsq2CERxNz74868wGwagFN30cPO4DMPnO5r4cQf4RhN
v25BN1bYBDDO3kKuDJnxTaG6lLs4MRWM+2IR2/BufqGJ86uf9N9dLz9L7IU96kbt6iFQr7Grn9/e
7duz+vpCz0/4ldNolaCAOYALLfaGIyJgX1RUd7a6GGsvM8kdZNDcB/5vcfMmXxEvURQT6UFWKXb9
U5IZe72S6Tl6f7GeWUBmxlaIN8NWA7SRiMcLqjdqwTnVIXGrwkNXtru3zay9/8wSwgwAzn9m/H29
bcmlTHxZClhQwCTFJc2+XWr1nmnfD61Ez63tPl3KcUsiZeWg8rG4iaqIdydCXFgFaVNHaWypnmo4
euHQDTIP6i524ZoNfhmO4O/Su+wUfcncAqo59+0lz3/8tfd8bXwRS3ZSIyhGj/Gy/DFBiRtJ74Pq
LypzjJSB/QNGDVnissiUaX3T0mBhheh5yL7uZMOnVBeOby9ldlrLpfAQGMDoeQ5u4u/ImDIx7+lg
dLUJfkk+KqIOvZlC3ncJoW2uSqfWys+zPuHGJt6GcLNkHE80USNI2GXlMQmzUoOI2PDKoHE6JmEU
iDTQV0KAvio/vr3KlWDntbHF3Y7JqdUqwtiMZCz2c3EF0bG70pX344lkI8wd9cPbNm93dl7bvDje
vVu6bXMcQ7kSY93TS0/S/F2sk7IlHy+MtsepYgvGSR5+vm1y5RWE1huQD0A7bW4Kv76KvpJ2ZSpg
suvbx0k3IauX5C142EqNDuqGP4RIVHRBFCwCR027RN0YEMjBOpbbIdKwfXCeq4Ng1A/R59CdB7J9
u36fuO2xcmPBNuNNYey1L/rqVyzCyWSYphydMZUyySyOG+2a7s8kuHBoDhD61+JmYrzCYPB64YsA
YBzzWssuLFz9mnuyc/mS7czT9JQ/ZtCnqic0FqHaN90BqBwS6WdLdwLEfza+8VpMwMJ1smV6m4zs
LT5yVkyT1I0Kv4KjbLFMt2Y42BE/6/viUOT3Wxn6yjlmBhvVJiRX5/hn8bnLIWpiudMUr7BOUj24
KeM1ZlvdyXj7ou9dP7O+WGDI/vFRfmV18XmryFeNEmZCr6m1xy713102eaBWbssrE4vPqWV5JFi8
aJ6Z+p8DU3QT5D83lrHi5LBB1gg/n2nelECZ8C39GcPuxfXoNLpnFIMNZ+VOkt7pVb+Rid+GFsAx
4Juil4Nc5U35s28JfgfUYbxaKQZX6dqDIVWu0UuxrTXqp7c/0NqxQHkKCgHcG1xIi2MYqEYiKBnJ
SQ/e7i7MGiYMsuxB4rzAjZK2bpEQxNWlUNqlIffu29bXlspQAwg/mceRYfLXno4nIwMoO+cvwVTY
QdMd1fFyEqzkY2Hk+39sS9MZ+ZmprmFqX+JO5MLQETQZifsTWh9maKtDelD6e1UfNlKMec9eP8Ya
liwe43lu42ZoqpPTS9oFg+z11bdJetK1Y6hu9C1XTYAFhd6eAZsbYF0Q57GZq5jI0mfJCG3DgM+h
3FjHys3SIDT4t5FFfFQrUjpFQS97lZa7ilU7AtPs//yjIE4EkychkHKTjDWXYsrqKJPnA/C7KLq7
KIqetUa8x29srGaldEg5/j+2brKwIfIRwMGWD9/x7zDcKfuEUDNxyh/xp2qXn7L3kzND+GQ73Okb
LbGVSBfrgPQNwGR0pYyF/23iRpf9NJZ5btG2f0ThRTnOyIzsvrXsGaAx4y+DxFENe8t7rX1HJpdl
OnGcSWMZT7Qdta+2jVh4+FnXT+QtG19x7RX/o0r2fxaWJ8UQQVyNWChhMJVRl5diR3/RDvNbxlyL
drI24t2188/QAyP9oKFn9M5rx0GYLYaCmHDFdNW25O99qyFqNW2sa8U9zQ2cmZyY/wHI+toKFE7l
ZGQmunxTsJNBVAIvP0n6szRsDe6vfiJ+NF5wHt5f8lsLRgFJi29JnsI0caMZ9lQnf+H/KKX928T8
E67yYkvJaJcAyPMipTkMxXTUg+gjydcxVrWNqybPz/rSA9K250mZO/g3omMJ/GhazkIh7DBVNKvj
k+5PUOjrjDtqQXIw1Vi09VolR/Dz0anE4tTF3UlK9HtUfZ3sQrV7zNwgz/eDYL3LfQRSGOqv8mlP
x/7kRw00J2WY261oAHtPhHOjFsjIKkypanUR/eNBW+4uSQBwFFhPbuQToqYci5AH2EuNbgeVpmP2
/cZRW3mHMcH4GxQuRP7LSl4NvLRBAFXymr1+plV91wLIbg5bxZnVe8OIC/OSaEEwNvz6EKihVdRa
yEUN0rs2Tm1d/p36W3ySq9fGpBhtUh1h5mzRtSg1P0wGDVcXNKkjDL+BVNnV9EX+m3fWwqOLFCT1
Ww2ISO4tPSm5NJecNn6RDhVjO4ZuK50sbsRkK/tG/k7vYJ5QN26G4c0oaSbam5iKP8bFqR6e42iD
oGQFBTwz6lDPZWIHwYllQtbXfh2mnSx5GcCEbxBUubOalKo5vcKIxyzncDlMX95+f1f8zqxuAfyF
AjIQy8WrNKZxoQbRIHkWQYSpf6+VrRf+VjRbYVnAfdGtZIiV/vDrI2cih9MJfSp5oeKYH4dgV0BX
IXpzM5whXcPOfxiGk9+HH3zKryBnhW2s89oqqfRSfQE7izda/ARprONCnDrZM54ZipadXNxBaUD3
J85cZkp6m3LoQTu9vbUrtwCJVWJq2P+IbJeRNcA2ifkrQjREUWx5eAhJFALrCPXQ7p8b4gsSRJmQ
CN+ATQaz0AbE8YgFA92+WEdaHWdLYIwEb/m2pT8Y44VfJ2P9j6lFOmcYjeAnJoXsOilOaE5+Gvr8
vpikB1TWajv2zZe8eIdQ0a4Yre+9nHlJdVAaC6EJzVZHw23gxixlNCgVwoSOrFq9R9FKTFGVFhgR
e6qzZmdarSNN1SlXfyOgemraD8l0hs7OrmPDKRuUVvJqJ4e13Q2GSwUDYcJkLyou2nm7TmL8W1V2
4mjYJlJZUfdLSCpXrBvHNLJwIwhZubEwVnJzmLGTwYEva3uDnpVNFNUI8qEkpjrd+/qQH4KHmsFs
xMUdVbS3JOhv/RDVUiYw8EEIBd+MDkaZJYy60EpeTrmi+i11LQiy6h87O4yQVpgWCC6G6xePRArX
lpT4JTc2N50+6p1B/KbrxeHtw7QClkCP6I92HoAR+Sa68gtOWiYKItl0dR8pwSmylNTO89BpZAAz
XYA0ZB7tL0avf9BrwGpBYPq7Vh0+Nab4vjfK2EVA8DmTrXMQ9f4OpfkUsSEjOiWtdZbF8c4SgxjN
Mn9whUmke5gM7/I03PDbf7ANry8F66ADN3fN+deysgIumKLroNAwBxwc3Bl36XP04F+YdbZ2Ko1Y
g0W9z1zBNVzhaO46d3DVg/zY34UbO/rHWy9+CSTKVLfwBPNw6SKdBr1aS2PCL9Gmy0viG5+EqHrK
xvLTmPVQAyGX7JhIj6vI9tpqKfmIrJmKm4TRewVtzlY1d3VrPQi18pSm1l7Nysyhct/ZhdHvNal5
gEhq1+eqLbXyxeYvvQSaZcsd34PSmZSAmxQexVR+MPU0d/zL+L7W9F1KXcWeqiTkv7HuSzF5qGXp
MZqJpQUj9/RK/Ile8+fp0kAt7b9L9e6DUplAPnVCYSrLnZMXdJe1Wgx3vVQfpq4q3KJDsl2sGjI5
4CCOUikb3nulPMr9mhF8RKhk2Muv6leNYLSJBCF3ZFf3g2vcWXeyh/QwolanP2O0X2ZNxHN8fmwe
A+e52AYw3j5b/AQmPhF6Jsm5qTplUdEqkSCK3gjWRUaGWLZnrEu7n3mGKstJj9szLes2NR4Snupb
7J2k1/4U+wgE6H3kKtndpd6aY5sP4c0hVWFeARbBZNUyOgyGyjLScBA95hMdc4L0W9NSe4izYxZW
P6S2PqmFeoFwwnp+2+GsQBfYR0qtNJghYrhpNvUSPZK0GTtvjE9NVuxSJJCUrngWisTxfR1um/7k
l+xp5u87qd1IIlYga2i/UdkzRXiBaCgsbueUoogYC2LrWc/qaPu/556sgPAbygcGusgaVCXbVLkr
b9Qrq39mG67SPuDiyoiPb/FO/a56adC9y53ggUE6R/j9B7WxVWn+f5iE9RP6Y/zQ8uo0pBhBG0ot
SEDZqZmc24kKY8r5iQaYLcM0axtfyo23+E8u/vpYmTKpOg0NruutJMwYDVEVZe28TmmvzkPn8aEl
Guj2yQPIboZpczd6bhz5E13M9Gt0sfNt3O/t8/z6R8y362qzqSRYg642radrwq6rvw9IYpXt1g1a
qSXNZmbZCJVn80av2Wzp1kpG3XqFzjh260l+6zQwvqYywLcQqRP6CSpi7K3yVISCK8QohKaNGw5Q
oY/le7k3H5mP2whD5yD69gOADYIyDHKDJebbDyFLlqSs9ZRL4NSh7xbiFzXmwyeDPVrSxlu3klaQ
sBDU40BmoMGyYmJUCuUSLUU8+BR8aHfKST7Pg+IqRB9ghdwx/8NvUt5Lu/np3RQUkVdWe21+8aWL
ukizOma1Fc95ReCXHPR3AhMxPFLHrQKedFtPeb3YRUSmB1WvDxXWus/Zt4HJ9GiXHSwovjs7ehKc
H8ZBhAxPB1eysc0rRdPXlucs5+pEJ4KY1WGP5XrXnILH6FgO9syd3HyaRYNmibJaonRZ7uNz+rA1
nbN60K93eT5zV9aFaILcO8d648IDcDLPISsXHi1HBUg77GbtoHBH6rDFfbcyO4GLhrl0hnlSM12G
wJMkaCOchK0XfJv2TWHjq9ln9afyRFPwC+/wE4I5+LGXt5+oFf+BWXr46CpKtOoWlZPQmmPvyUQ6
q/QfVC06ycij2QBiN13I/JcWt/WVpcX5Bdua1Zll4Kke9HP3fmaV4kH8NrqyPdrj3da48drCEBbh
sQF1BUR8cYAvllbEmob4WjxItpjc6dFHMdkqoq54IAQC0VCnxj3TBS92T1ZqBl4CnVuSW3YqHjT/
vq3OApOd/iYOeeVGvrK12L9CKNNcDrHlfw0f5MO4C534NO6gxnzojuWPTsQHCYdsb6mE/W8fkpXW
Mbk+XQRGaKSZnnFRlibhl+GJw7b1DAvAbjrOJCB1Z8ewW/8NCBNrZBMzBJkcd1nHQPu0lcqE17yJ
W3tKngUkmP9mQVcmFk5GlqpEa4z/jVHkeWDhI4h5dx75E1z9w9vWVo8iXKKSxttJUW+xe41SUmVo
uNoGtDtNy3lXdEcKtsaKVw/IlZn5AblyXWHTS2Np/g9p17XcOJJsvwgR8OYVjlaUKEN29wuipZ5G
wRZMFdzX3wPN7jZV5BK7e18mNKEZJcplZWWePAcHjKptHAw8XhFVfmNGt6Z9WntGauERIQ8LZaZ5
24nHGgTk/xqccARks0htZZj9FqMg2gFFRL7QO3PrRgDgB2lKvC/x1LSE+bPUNilRZ4Vg5U9pTU/J
OtvCM77WqwjVLA4tknGTvQIQ7MX+uLB0N+pM2IsXtoVJ1Xqu12SA7Zkqsj8ouP26d9wGEE/Og44v
St3ens4/YxWmkxalLo9U5yedAgkzUb/i3/+X3WireLADKH7V7Zr0GW9THLGTxWpoem8b5PBk+dd9
IzcdI5gS/2lk3qsXe5FGvAO2CdOmKHsGjZzpd4e+uxrcPbIW3Dd1Ky7DEv2xJbxyslwisZHAFqB8
I54cVliVrhywPRykLwXg9m4/tMY1w2xuvEPnoyq7i7TB12/MeZ/86yNEhQmrrrVo1NU5bmgSd94s
asAIMDZgn3u0DvF+5g2RiTvLmvL1ElMDuK5vHUMwgyGrpWv4tXDd8dFikz6Lq2qpMVMjR2BHqRCe
1ab9BNW351ytD1HuoNpr1MN6KvIVUhDMRb4vTPn4wqrmpdPy2m9I993WwdBhUenBiUjtNaRtPKNC
9cas3h1IPbCqfzTq3GeZuWWSnLi4HAFYUlxNrQG8LcE/rSRv1kD2+cB3jTG92Rl/zKgT5Hq/08tW
81qm6WiElJFkSdTIc/pyM5EkpI79Iiv9lkvmW9u3qmuaoEaKlEduakE2ReOu6SK0wCTZOratPATO
/bdMhmPrWN8cVu61KDmolf6uZfYBwhsfNI2AEAThJNJ2MXdjUu16Iz+PWpt4BikepcoiQRtPhs8m
/gv1vlcnsambDgnaY1sHDfUERJQ05bFHHbrmlDzqRUGhRzxOIDGNP3janpDye1a5vVGVsfCkpq9C
p0o3w1BstKl67nNbceNxnJGKzoQ+7ASzP/a+mWps7SjYkArngH9V9DU1IYNYjXVYt/JvSrgRZHVi
B6ltrjuHhnSUKBAX1uDdPz+3XdzF1hHuQpD6jlxhuG7bAA1U35WdueE+Dgr2KvR8dosB/s17Cnkm
VGewva6KdZrksIaoeETOpH42BEugTPZjVsOVw+/lYSafKeHJj8oCgOXfjPOP3dn1XvgkDRy8UWfi
iMir4ZsWGmu7h7wcnunAQYAaTvLVwv2fphb8+HNSe66zCyZRAUDKi8ErfDIL9A9gpGVuE8z9eN1D
/tdSImReqqvLGMoj/7Qn3FbYmxxJWNgz8843WPubjzl1qWlJbqUtppdu3lUX1oS7CmRezJRkWJNX
9tEI+4cJshxu52Hne80RLC2HpaD+9hqCgBcuDti4K6p0KPOWjtwhD6GvJhIku3iLLtNHsHsOgQE6
qDnjfX8Jb45xZqCCRYjqic8IhdeNwWpsGp5Ufqdv9XpJt+tqzQComrvRAHoC87QsFkRLoqmp3rT8
jU6bEtgF5AbRwpAFOluydJ0P/DSFxC6ykai8ihmMKaWqOdOKvCEz8xrHrv7WPhQr4yF+Vbzku7nW
z47vLCAzrjMJs1EUsFUIgqIHToRr92NvsmqI2Fsb6FtDnetWeECMhmeWnqujQ3QImme2KiEb60UL
scGVqxFsC+dhmMo0pYrD3uJpcn8M07NOH01jb2QrBwIC93fKzdkFWByv97lsf6X/Mzgd6GcgDvhm
Hps96bz08xEfVDsQbZYuWn2Un80xPUoLE3xr/1yaFdw3Veopl0qYtfThRcpIMEbS2cnivcrLhcLT
ZzfUF/+C+by0JWRHcM1B+3dI+Vve4LrWa2k/SkCK9oP5IPNoP+WgHFFJ+jiZpu7rqpavsqTby7Rh
ntbaCcTophd7yLWgTRrDc2zQ++tt1bvMqnAVtB0o+CXnuYymnymtqJc4zbGUJdD4yi/qGLceynW2
X7A+xh09NF4BlEQAOb/BJ5OFbthJPTps2LZpdrZ09rtsxn3UZB9qSh9innhNoZogX4dSgmYnuVeY
Fur/dn7ECd81o2SugQtFSNzQn/d3xpUPmWcNPbUoQTjANn4mki8unnFwEs2oYv4WGcNz2USPir50
qV49MWEC7hC1I6BFtKvSf2anEnoDsNGp8p05ZDWNWZCjen1/INfuF2YAR8ZtBlQDer2F+6wDCTnY
q/X2beSFC3gS6N7By6vbELZBsIYtbmXPRnqsdXScpT/roQfTyH8tkjcjymaqC0s1lOteBZXorM5t
p30jpf6sNt1maJOnNjaea9VAYVf/6/6YrxcP5gAnmVs1AWMXk8zFMHVRWxjtm2X8JuXvkj7f//vX
x/fL3xc5Q5xsKPWmw983u3qtQPoui7qgLBDy/b5vSCyS4GoxkSVH5VtHygr1b2Hx0FFZtiM26bmB
CndrTIDwMj+Nbc+IX6Up8wet+9U0kkd7iJZNNLAm58is4YNV2svCp8ymLvzI358CmmW0B4Bu54ou
r6AqzwpmK2fFaMMkLr2y0sNhZP5gkFXf7Vhl7NJIdzWHvnZWuVowL1wLn+YxAdjEeLHN9YOvYVkj
x2WCivF0VjL+oNnljwauwkvtFG822yldEEAiIkyT2M/BO8Iz/VtP5d4r+i7xnIIwvxx0oEcYBe+n
TgNW2eDo0qIlb3tjkv58JcpmX78Ssf84pKk0nm0cb69KwfE1WG8T6ZZWY47TxNX4FBdAUQMVeTHG
6eMGL7cyGs/oywmBkgr1YTVYYIS1wLRdroCcGdhCWHVzBWY9g3+YFC4tfIZWq3I2nasOekUgAHhI
onw3GZS6ciQ9VKmy1qJ8YUKFpMTfy35hVLi9OmNEowFm9Zxpxs9INdAqWkPrTGK9Gkht3XlOVhYL
NVgRc/IPozMoC2gQ+SpFPOZ5lOlFN56Hb/1v/XfzmKyndb2dCfmrcBYJRFn0EH2jfrPCi+BgvGlb
1VeB2ri/54X8xNVnzG7u4g6Ssg47oMJnyNtoxSGSxcN+/x/0AQsX0d92TMAjHRU/X7E4QlWE5qrF
x7O+GvbNY32YK0dSoD862+hR9tvSdfylORaTH1dG5912MThr7EqAptl4TjfVZh7cnBZUQ7Za5OG+
uW8vhid4jkyGwk7CMLzei450bYJl0AXLCxq45nXMnrQfIxQmszB6/i+fduIYP7NgF2Ok6AKMomGe
2CHaDyT2SUpOiY7O/7Ge/pfT+WeU4k3BITpIajqO58ogJ6ScfiSQfx5kZ90PepB17KVf0sq7eTQv
LIqBOnPYlCRYQabgbZxD2XBs3NIGJMh8aJFHu38YxHrG1WTOHvFiMuPGMfNR7WHOl6HV0HoTWFWg
sbgp4e+WQFKL1oSzl0GCl3dSO2/PwQdZZijpKKV2gRKAaLtwk8Ue54VD+IkfuxheoZFEJzr2yuiZ
q8kHKb7kzbnyPgQAYa08ZH50WEpBLtkUPHqSaUlu8flkWCDYHcrQ4sDGaUsXhxiCXi2d4MS1QuU0
p8O8dJ3PDyBYgySE+qF4jZuidqMuhGcihAf2LHQL4qJC8QY0LiJ5A2BLNZ4gWnWObYVuOO+H/WRZ
78w0PqoZDQaOnM4tZW76nYMmgjKh3AUeZ+GOvp5dfAXelIB9ghwWEJevG1ZH6jHuR0gblfG7AhFH
BrxSzRdKOWLxG5Los9rbXGJBhgA/C3PbmEiQodZRnOOTCho90+MPVjgLDRiB+QICP7Q8m+COWnJt
Yn/slV3Bf8tmU5Wl0hdnjSqtiyTJCzd11RtT/s5yJLDq+m001+gliQMjU3eWBIXbtiAHVSKbrkE6
LSq2wGv4VDN8I0tf7LZZ9aA5zAu2l9Op8SfZXEybzi7pS9QkTJZwFWio/LKKYbJmEGb6qwiGde2b
7vAz/U/kEK82wGwN6sKgzUaCAZXLrxtAwfsxHUldIEbTvk2+ExYAItZu4WUQuwSlouyRH9Fh0XUJ
r5O/V+bCrOCX0diLfFHbFuf6t+W4qfErXhs74uuVK0NFqPFrvjIadwoarwNbwmbBTS8NWnDT4O2A
VBpyGxj04LNNHg7v5Xu8TT51u1U3kl2nchejiavHiTDVgrue+iadclIV5+hB9QD/2GYr5mpbOyRb
M/h/jnCegQtPLaW8LKoY8zsvq7GBhggs5i/oVyJzZfNj1iVfUmQXgWtXiyq46hEJCZvNi2q40zdA
g73+jZ3NUwtJ9AzowN63jsa2eZZBxU535bCIdZkn8OrkXGwqwc0g/zM6qYG93AAVl+RuS5ZwGSKa
5mqIgkepmcYnSYUJ9oH+C2XD/GhVhXRVvmt6WG8oAFqRt0xKt7RhBZ9glarD7IQVZ479YkGHbjeq
j/+/LfMZDF9sGd2cOkNOmwIPiiLxFH8cIAdBfLX0PgbPAOd2SKHj976kTXB98X49Fp8X5YVddD5N
XdfCbr+F2niDND8aWsrzAAZq+bUGMGpRXOc6rhdMCt4nAa6xKiEZgEeLEWZbtpYe9HDelkvY64V1
+xz7xdjKph5HVYahXG3cKF630k+eLSzcbRtw4ujIhbqDyB9ZSBFwLBnFUa/neur3AnISvF+6whes
WEKgkCmR3s7v3M/IFmd6pZznyG8M+Z4d8oAE1mYp8rtOLH0u079GJuIzdNAzm1mXF+cujNfQ6jmS
ytchEaICTVNCG/IMmsLX/+kU/LEpbA27TrjjVHDS+sre8kNUu3kYPSVe9ILWJ7c6atCedpce0deR
vDBS4UKyO6dPCyeb3fWMvFLW1Tlac59AkiBfJe8LY7x9Ef0Zo3ARGSwe65n9Gts/WZcvxP8oNum6
mv3W6r6p2S9de+Q/luZddbH/TTwhxxyA+LMdo/dGitxhIB5am1yZoKPEOua95sZLh04smPzDSf+x
KtxDcV9ZesQwvpxLtts48W+rZd94TY+xTEuvN8maDv1GlqM9Swfbr6oairNmBM0prq4TPj6bEWu9
+1Nxc43BKgRgtwmWFBDwfJ2LJG9R5Gii/Fzui4OOqM7ez2ozqVtuk8Xy4s05uLQmrHGdqeVA0rg8
k333rQ/kgHxM62Y3t3ukz8UvpIMXF/umJ7+0Kaw2Keu0Yhopz+pK+5btpvXMwFNs+n0DdCtQpksz
euu+v7QnrHNNoamBuHY+Ne2JvBbICfVv0xq51AfjdzO5qBQH9xfxZohzaVIIMRJiMeAtMMR+W+du
2vhQSOTAExtnkkNLvIH6lGGD39Tl1E1WObRt3QiSo+Gix7gVQF9+iBCIoFQoG1Iu5Rh7EwO0aRmB
/rMMi790f+j9UXWdKeBP7C33FmPLeYziob40LQQjFdNjySJJebYfKnA/EF95VUr088xvBqz3a5e7
2qnZIqe9nAcUQVmfZ/vCuIiHMkndRUmHBZgD22xyyZPit6sod/Mngi6UCdEXeumB3TM7N0N1MHPV
d7IAHFyYexF9kSN/LpepUZynmuNaT2MU1m0tgG7Brz4nxcI2X7p5hS1XWqS32IBbEIkEV6PfCrzJ
rP77/Y1tzveauKjQSP9nFGEJ+yk25dZWzaI8gyYiXdvggA07HvVeY1ZhqXUHkCKjdKFL67IgMWpJ
+b7I9e2oAr2kNIFFUh9dDAEoKDyDxi9KnB/NQV5pk/KS6f1bnNRr8GP5kzaEVp9t9a7Kg1pCMbGr
offJSOFmU0kB5HJ2nd4+tsxaO8O0Ab35FhT0updKbbvnWvQYF9NJ1QrIMNb1K4iGT+ksdzB09XEc
ItkrHChHd13auHmqfKtTI/MM/N02MV6LISnW6VSBHc80oTlMusYvHVC99VNabbsK2UDHaF4MO8r8
sUVx2EYj1f1Zvp0IuZhl4ehIMhiCsSzFWT1OoYpId1hHqxK98cijhWDj8OqnErFUsdS6/m/eLf9a
XlsI33LJIGOTw/AsfAj84kcRI7avU8CtZ6G3xuNIbe+kpyWYy8LmFQHehgY+/you5s2rbZ0KBLRz
LW4xZzLfnXd2ry1Ebd1ksb6wED/NrWH9oWJwBejp2Pa+DjcQxvZiyCZ2VYpBhi1c55XBTUo6hDZz
cUs+TZvch+kAOGU3O0abJkBgfCQu1hSFqPoRJb8Fv/BvXjF/1lS44i1WoCYFekuEqg36WLp1spFW
KXjYl3pIbt2zF77hCjcf045Ak6U4lzp61JNDny88YZYMCBe5Jo2DWRbz7rQ+8vKQ50/3z90nvfK9
/SH40CiR+0if4+tKzhxPTRLwjqaK4kYW3IHFGkgnFPi3sc1cSqLaK2m5NzkwqglgBnoZ/1LBwlpq
CvebIllxg9lrIBYKNzKtJ8bY2XCAWomVg9lo32rLCaBeDIF7BWLqbBjWzJmO4Fr5MCdjY6BG4BZR
tlV4vpITa6EseGsmL69H4SAYrLGA9kTYl5EjAXTWjMeFbbdkQdj3XZ1qSQV0/tlWyRMbUHXUl5rE
bt6v6LEBEg8kT5Yp3EUtownQfxJOM8A1wF36kS2/WvZPJX+/vy9ueSf0n/zLkOiOc9ooeo9Lb+BD
6JTfcNN6ef37vpHbgf8fK+LTmbUST8wIa1IHo/fZWLOinvykbOU92S4l4W56hYsxiY9mu0Q3pQ24
/1mJCp81QIUDJ29271ZeBpoWhYCTr/WYug5Y/xcGOk+XeMouTQubr7eklkFHEEndwF5lO/IRg373
CX2MLig4A3DVcR9XuerKu96Gm1p8D9wMTC8mWtiaUxlVRSdFs0uuJ49t0FpYuxP5VDVNVmCodoGk
ll/bzFsbS/z4N6/2y8HP5+biqUu6QalGilUeQvKkQ56nenEO9VzFHfAiSTZQq05dyYa0wuKSL5wX
a97mF6YrqtVlbsO09DLrwxugbSDcpSvIfLqjD4i8rw1etVh/vPEYUmc+nJkcCayU6N79aheN5Uba
2VCP1V6cRxb2QbRF+LZR/6pX8V9tWJ1mAHS6ReUVrEmrJFy6l67XW515aSDlDqzNdYe/BnW+Hrrr
9kkfzU0/FljeMWSqsgI+cz3xJbjdNeQCfcqgPwYNzvx8v9KFyQ1C6WhV1qnWrYAW45spfzdiOazS
/RDjlrdN4keS8Vtp80M91DutfcElHZhW+qPLbAi3DA9ST6GiZHttcXSkMswT7M6JPmh9sok6vBqd
H3n3unAs59ju67H8+tnCMuXlqLYN2vlPWt+uuBK/NVxaF1yibkUyr+qhfyaFpl49qFK+vm/72iN8
NS2cSMB3uVJEFTkb0o9UR8Z/+A6OTtckFdq5wImbfgc1/oIbur0r/qyScBCjOEcSG++wc6JRV0OL
hZQ4fhyDctRMt7rebu4P8frwfR2icPimpCWFPLXx2TEmvzPSg2RpqzGFjFyxJGxyI4qHLdBbqWBp
ATGK2IwzNZHTNHEan+UVD2SvekVD/kz/hH4buLfyoP0EM0C4lPS4kdf5anaeggv/QqNKVtIM4pTF
CcQLT5/uHB5NOsYeWyWLrWo3cldf7QnRWpyo7SArkDLMwdwamL/7Ve05lst2/DswAKPfPaPnKwrM
pVbim0t5Mb1C3DEmOdAhbR6fx870ifxXbUOMR6q8Jjv9D3vmwpAQdzhRFk1DS6B5mea+Wqs7M86+
ydGRsIXAemkqP6OFi6WT5dZRSIKpnBwXYjgG9ybgRGa2TjULIZ/wK/b6l3y19Da5DqywgujCMUFS
in0q3kiWNgLJmFbYqMoDj180/k6NhSTM7aH9sSE+LVka87EZ6hjRRueP0IWovQhyWX9Fr9ZDvadP
nyI4g7TgXW7EV1+GJj41yzEvjNjBjEaMexz0FD0FdwDNISKpIeuX+lwOh8kJ+tH5ryPvr5YFZ2pa
aH+zepz+3AR5u1K4zHGWRnfTeV5MquA8ZUeiVmYl8dkG7n+q3ZRNYWtXP5JB/8uy0dGZo9HNHarf
SU7DDDzfem0HdpGGFA8NK2lNlxfajjb5UnB368NQ3oIwF6J1+6rX2aCKAoQcfFBifYMg3QspXgkH
XF+hu9joFnz6re0LMAQMgVkA2t7C+eR6wXXJgnAr1b7n9Juc7nUkEu/7gM98v3gtXxgRnwUpqLCT
sRqgCpoWnlVULtGzR7SVuHqrvxRy6cvxiyOngZpCQqKdRt+gktdVJd6r4KFVx5VC2doeEw9yV2Ed
v+fGR07WQEd5ZfREx+/o1R57vlWNvIJcnOZGSpV76LHwUMnzKvpSEmtpSPO83BuSACYpwH9ksrKE
XzPRs23UoF2irqnsbPLcRqe6brc1K9YMeenuTSnZYynr4LzjIFJ9goS7C+Dcw9CiUGDWfpb7El+X
8rPiPI7dY1uXq1hr/ax/mloniEpoQ4yvOT8MzYn31YPcvxlGtCWp6k/GUTfRIpMvSfos7ApL/XoN
Vo42xSo3rFOj1mEsG66M931P64VjfqPsCebUP7tPpM7Ab+S2jiC0yx260rraZ9HoJiQFpg/SVDra
YmxySmUNz7gDLRVfldXA7oyg05WFBZ1P+731FLxBp5YyhGPh61IwOydm49p9eP8ULM3p/PuL+4mN
UaPnLAexRfVKNLQwsvdWfr9v4/aEoskOFOAzLak4oaRE+pepmFAaqNsx0KDEDCXDM3Mt0Dqb52VN
65uBmnVhUZi4WjOKlM7DklfmMV6DZGY3vKPe96StZqQkdGI9FXyhC8mfm4HapVlhNuVkHPkwmy33
7U9jX3sSWMDzQ7EfAgp6mWJhYm8+AC/tCYFha8atbGQ471DWJkGaBIhHTTC+eICiPndAojYHdBuj
nKC6feJ+sqIquhsvgim1OTK72qgX8y1EjOoQa+owR6gmKP5jQ3JpZnpS/ZBO7aM5cD9B30Xp4Blu
R2EfnTo18/ruYWSgo7Uq1+oYGBXfm2LyKJg0GiL7vROju/rI6ONgWmtr5B5KGL41biSkLnIJ/SWx
H1c/TPMDamr7DISwGTx2OVZeBek9u+sXHlKLe1iITdM21a28nV0rYp3hNYfcl9ftHITh9WZ8TQPI
izi/7p+bG7U2OKKLWRWuwbbIpoLONkEyt0FVxGFu5H8M22JjHIZdFQwg84125Y+0dpVfCZjngvsf
cPPO/2NfLFoYWkn0aXaECt+CRACt8/s6+QUiyLbTV/dNXcNx4RsuxipGk0qrVBYuJ/sUH5qNse7W
HzPsfoZcLqEPb70yLi0J14hZQSagGXBI2+nBHNZ92/uO8y0bxgXnfSPv+HVIQrzYE6nNkQREeuQ4
88iB3OSAbR/qYfuCR9vCrXXTkV+sleDxopHEcmPiScOr3yPouOVmW5Dv9xdpyYbg3khZGTRDaHmi
lhU0HWT72spNpoW+15sPi8sFErzapCRq3SGhBh4BUG7kr9AgBHJrJXmJp40eOA6dLfgNF6ssS97b
FpyYlciIzKC1fTIeo9W0GQCfMN0ukFbQVQd8YmnFlvah4FEGKCpVIHs1T0w3nzqdgAXMCOVG3jHw
hN5fuBv1l69bUfQkTS1rjGJK9YfkMIH1DUwqdEUP6kragRDUkyAhoUBguNiSEPH2R++3m+RJObb7
WcbQPtSgokPvLhAdSznEeV/euTnENskCDcdSr8TwMdFmqj6GeMGJLuxZRwiJU570rEhl80RklJNQ
ZLKqyePKwk28tHfEVGxM2sHQM0zwTLovufIDBHbP5h7K9EGFDJi/9Hq5NW3oxFKgdwsKA8MQjjt1
YrWmUWOdUlDbKvKK5UtUWp+IA3FlZgIDcCOAd+KKFnFoOkACTIqnqJM2Cg6iTuJw6Nm6q0B4IrWZ
iRqGjKeQZv9gY/vINTX2S72HIDgB6S6N9JdEt0aXT1rnMpJviINmfWukj5oW762SzIgE/TxoTeHy
nr0C/vqdDvy1wae4CUM3Ny/kn63T7oYC5QI5xrvCLktfUZq/9LGI/J4iP0URvoLbt3vl8qyEOUXO
ehhB7hJHxqE3xx9KoSFS6HvLlVPlzEx8C23KA2nNtwkSTG5s03VRYCwSA1aIMt6+tVJJIQKCUOZR
acZhrRktaIfjHOyMrFupUQLAPAcPXGKZe2ophjtQtLLWY/aaqspWivonqcm+x/l0nMrmsVGlwtO4
9UDkIgLxTB1SO8vWbZzEqu3qjZma+AudWhXjwtb/LDXdW0FhkxAQbLV6rpKzPumyR6cIumh6mj/3
rWa4FqF5mOaTGehmyp54a8luY/SS3/BqbQ/gkMrQt4IOGOON9qixk+TUJDHSnlqb+22zi0DOZXJl
xUBI5qHmtda6uEIUZkZemikowGj4E3mkl7sqy55ybTrlsf5o5NZhJMi657F6BkOcERS0g5fVnAhL
KfFtJvVoCchkJbShMOjCa8VuP/THqkvh+KVhXzqdX8SQ6RghB8PA/wO+icHxUfntvUTj596UupVp
R1DXKiYW6mrqrHrG4vWU4TWLmn286xnYyNk0IoJDN9XK0dN+1Rp0PFSZYrk5tc8jlCICMO7znaOB
Ir6p3c7s8ubbfbd85Zsg4aOo4JhF/+ispCFcOB3jNnY1NU59UoYU4GvLlnYyW0S9XOFNZztoAUZP
NOSCwPf39ZGnx10TMdQBZg4pHlgdeVNnYTNJTX+qfXpQC/rUNvJT4gD7UnSlizAsX7iBRHFksOR8
+QYxEdp3hs2nBJfrYHanNBpCyrR15YAmieiPhUFfbZTMEh09w43hd7Hlt6oTNKzx1KF3S175cXtU
syO0F4Ik610tpw8WYm5QYLolNHTGivr3F+eTzvjL6Zm/2AKPGqT1gBc1hfCt1eO07CEMdFYUhTwU
0dSyl8Eamim4/084Nf7P//Ly//p3P//91y5/Wxdyu2TlH9+ANG8RZElUd6MS3J+A6yfPPAGgoVd0
AwJySMV93TYZG7WBqgq2J3piZSR4qQcW91fdRfIfoFmg9RdgItePAMGi4LBMdaK0rJPoFD0Uz/UW
EcGqPIybBrRR/6Xe9d/78WJwQixbJxDq7rvRPlUKQatF5TrsQ8uWMnLXcYEwIiGWbUqwlA0xCCy0
Fx7ov9uZbtdjrjSCKKrwl58B148OwaDgU3qtbPNmwqLpD/ZxZlRM3sBChoYg9KTGaPu5v0dmz3F1
Ri5mUYhhORg0eNbDmmnpYDWERg9v/bwFq62i+uYo+ZwepHIp2FJvWUXsA0kg5KMdEf+ZqJ1WRDSy
wBsJNn10/1iB/dL7M8OY4y8hfdV5xq7GeGFt/pqLFFlrxQWPa4aCgxUfTdxC0CVwc/4rVYHe6yA+
XU7BGDc/6FS4NFlrLUCVjRkQBi2aKV7FBfgrizIYiBICZOWBnMZTpS6YMEvtFFad8xDlhVcQ0OXl
5vr++ty8YeYADrIDM8um4Pl50YxG7UCKOQIznmbmroU+ACNbCDTuWwHtydcZkrMWDMdoEj6rIw3Q
KOvP70J7WIpI59N/vRD/HIwmtkoOY1mwKsGyl1F9APcO2H+j0/35uu5YxfEBRy3USjQIWaLY8XUo
UdlXHVEjfiab/gQdlpnpsXvPYx9kf7E3I8qLDUVaoi9d8qwFSYggZMgAppGXnoc37x+IGcooNoOA
8oqblwIOnExSGZ2IEWU7p8o3vK0Do53ARligeD/lIwSqUscvTRNhSvxh5OWOGgUSZ10zrNKhRLUI
T9ott8iOOWWotcbW7tkP0DsVbqnlmUts+tPM5+tzAmJd06vJVya8/VRtW7XJXo4JQT/uf0ls9el6
LwcmHCjH7Fu5GAckC5VXRiNP5YmPlH6gtkt6RtcgUSynDl4c1EHR4w1+o6/LOeYEjVlQHz+1hVUH
uk2PXZG1/lAaw/uYYdUIQf4xApxdKnnv9o5WhiQ3GhdiyscycpgHWpWd1s3+OiHVJicOEK61mj9B
PGctx92vqjSHA1RRl+RubwVMKLOhIVgF/6gFOMXXT0/qPjIjTbdOY2xsSy75ChsPbRWFoAHz8kh6
qyj1ajLnRDofnACu0hVrNR8CvepDKv0FBr8tcPph3Ntr06QvfQFxSLVaIxR04/6XtoR8vHXVfflg
YVnTsc6I1abRyUEKV/PMrbGmq2hfGeBfBvjqV7pd6m66zhRZ1heTwmlFfs3Uei1B8kBLjk0Hvef0
oSt1r0zZfPsEif3GVTCy6Hh35iD3TcpAtjtPlZtVnaXhfd9xwwviYwzAoaCCBuJk4S6sh0LHkqBo
yXUHCuLrKm/xYBkXwtKrrNE8ZOwn1FJ0XH4iUxe3rL4YJ07OkQT8OFLrVgs9DLB2aTjG9wd0KxwD
1gUMN9iAEA8WZUYi1SRULir1xDs6qyEmb3me+jXas82kfQSi/Nzn7ark5EkuzQBY6IUPuOHwYR+t
DrNeMkBfQiyTmNNU2hNxTiNFU3jyhMvMuz/EG3f7FwvCmiELWZrWKGsnHYe7s5tHUMi6tLOO0WB7
kfLzvrUbE2rLJmQs51OtYgGFMw3qFakznUZCfWjOMILF2GvRtRzt5q7l+7b068n7aks4jkCeJqSu
TedUJDXx+JQhf4q7QYbKg5Osk84A5Oypt82HaQRqTpPDOWnTDIVvKJhtOYpWdi5vFEo2SqFnQYnk
j6xmK72Oehdqaih30MqH8perm6Dfr1DTtqxo2zVPzKr9mTkYMleeLH1XSLWd9CMb5VAHIMy2ILmk
dyGNWNhE9RvToEv/MgxsV/B84URer+7XKRDcAx8IBF6GVjpBgWinQQ2s6n+TNEJe6a1uFtG38175
Gp4gEAYRJggiDUhDi+QsJmtqzYLY9Rm9j6nfVz14kVWbbArAJXxQ/DRBWTtsY0vTsZONZIuGl/jB
aFogYydJ2vaaIrug+xu8jDavMk0AHp8qMLYlkFm/vzeuE0MWWEmhlOxougHhE7HYIrdDl6pW151B
r322tO65YkrujoksQ94M6bj/Y+5LtuPGsW1/pVbOkZd989atGjAiFAqGrNaWbU243LIn0RAEyU96
v3F/7G6qsjJDKDP4KkZvaMkCQODgADhnn73hWIsNt0SCXFyurjMIYkakHnEZgkhqnHoduPQFv1Jj
+5157bEUQxPlaXEsGfli1uNdPmao+UmAVEmL+pvXmR/LmtMIbiTYW2bVbmsbdeYo/UyQfhG3LPGA
iyrGm8DvHzgULSMvUS9JX7tRk1T3Q5M/eE7/wMx+PyXpR8cuXqCZ8CxaxBMT2JZLFS41qPBOafEo
DD9OpfucUXUUPvvcVC4+qKIm8FeZtZMpqpR8SyEUh5hHRPvpXSVF7DD3c++4nwxqq22Xg9nTItMx
cOtnxkHJwuH2t5lIjS1rneex8v75jvqvb8P/SX+09/80E/GP/8a/v7V0RKAs67R//uOO/mieOv7j
R/fuC/3v+U///K9v//Af7/JvvBXtz07/X2/+CO3/0f/2S/flzT92TQfOpQf5g4+PP4SsutcOMNL5
f/6//vJvP15beT/SH3//7Vsrm25uLc3b5rc/fnX4/vffAOI5Mc65/T9+efulxt+95PXXL1/Vj3/7
kx9fRPf332z7d1zbcMuBfiDkWcEP/Nvf1I/5N5b7u/Uay5plOME0OGMxG/CNZn//jZju76jnBv0f
dFWQ93Dn0LZo5evvLOt3Z1b7gdyzi18buOH/6+PfLNNfy/a3Rtb3bd50Yu717anv4maGEomZXSeA
0AnIfrUThAVNMIa9MqK8LYPxuk8KcPuxqAGnpym2qHfOgnvU8XXdLvWU231BLJXhnWgDz7kzCckN
yGeFg1ncKDuop4M52a14cIwUUpdQlRi7/ThComlvlHA8iE9bTW38TFtX0Kue1iXoZ4eslLva8CqQ
tozBWG79yhyMA+2Ie98jEpt8c0MUZ6FMsks9RKaJgygtorksGnDplldQMh+AySCt0+/gkiw4prQH
YXw+1hP4JpKRIy6Xokzkpssa3m0nkkzkXQCmuHHPFPb10cqYOniFDMKtRRvw79LA5bgd93Vu7POg
MLO9Y4Esa1vWCiXofVKGfO/21HWOPEgYP5CMZO6nkCheb/t6aGbRz162MRtIY+wwDhP02hUKDRGh
Tq38gyy7zL/OkJ4A2SvvMO2QwY1dKOtiFcI6Sge3PLbEjCWKjCJmAM66YWlAv4ddBjpRxyZIW/LB
Mg4Ba6363jIMNdwBeucivF+CnPEq7VVWHEk/shrOYxINfai90kiOlHU91OyG0FUIBva0P4Bd0jW2
Y18O1hZHn+yvHIMhLZIKhiTbBCnuJr1iuIUYXgQoBKH3Q5HjOjOYW9PLhARdPgv5FeVOl3yVBfRm
iEIJLXXosRiQ/4RwVycdcOJUJSqZ68rP+N3Q+ygvdm14rPcuVoseWZlY47ATruzp+xoIQgC9u6ku
96jZHNyDzViFogwra+neT0kWfMWCh82TwayZ17/tjQzskHj/8eNgO2TYqrSpSrrxOpt5RlSCThGQ
R8bFuC8qIwetIivqdI5ziP6gsgRCq5z5Ad0HaeHSa6/1C2jYFINNb0g62uZLbashh2dNJjd7T5gj
+63d1WV2a1LDyL2otMOaoiglB83/sTGsNr2CgpHq9lNbyQqqW8IVkKVVgWg/eXjafB/MFHCwCFJt
eAxHnrS4GSFqmuAZaxS2uHbA7S0PzIMK35abmdlk0SipYE9TPmXFpp9Yr973TmqA1atKJLuqpcc6
3HvKdhNmJSmOjeN09ZUXlEp86qntf68RNKhgiKrv+a0CO4Y4NkGCq7chUF7wbhz7fIgL1CVPB4tO
OT0wGD2LO1YrMOraOIsFhEwcNxu2ApJf8mOu+hpU9ZT09LPtAPJySIEl9I9uqAykhEuvNvvIRBLJ
+lxRwYOvMJjupyPaDkXmUPkGox4N7OEwgsPc+lQ4Y1bGUI0b/V3RhKTbdoZtdizySq7Q9MAH8lhm
fALh6cAC8TiVrUlv8PSv+R483pxdGxX+bO/kYBlHYYKV5pj4wZ/qfTM03XjMiS3AZdt0ZnhPexSH
7XwepO2+8tOUf08VLo4oBW6yxt5x300/OU3SfekcAQVT0nbBhym3Wb8NnbxW1wlPHrtpqqctIs/u
jSpVnsfe6IQFdDHL1BgOwqAuDSPaMZSX4s7GFUpJa1a6N0E71uHeLZImfWjNampugMaF7GtUQNJh
gOvLgekw/Cl/9nmuwGrl5Q60Ukeu8GS2mQ2gROR7bicPgvpdeO2hADr5mU1E0AcVompw09SDz55J
TjkQtcNUmc2+QuE1pIG5LexIOFOBy1rd5H8UCv9HF4HF4/3NleDsdeH/x4vAHHz5r3+dtf92EXjO
/+f/dn/DpeDNTWD+m3/eBEwj/B257lmSFkxppjFD/v55E0CE7Pc5xOOAemc+iOdn4h83Acv+HUKO
s4TXLOuOTA7in39cBILfHRM/heAZYisg8Tas/+Qe8PaxRSyAGhGgA4302yAN+hzbCayFMffDDUUg
kIz29ck0/HHlOL1ivL1g/Nn0q4D2Sdh5yD2TV7RSsemxd0gfbu2y/EZY+nJZ89q9hRZgg2lJM8Rd
4U9RzsxHFpR3OfLFKw/RpfFrj/cQ97NqqAoVG6O9q0xpb4a2vsM5Yq+88t5GRP6aoPnnJxMUUlIG
yspU7PryJjQrULXC7/cpe8qHYaWPpY+Yf37SR+AJlKhKfIR0U2C4OovsbG4HqOdsyMo8LZjQ6zv+
pAs4VhunsOjjdqz8qCi9MGJ5uVY2sfQB2hO47akxMrfu47x16C4QXoCUjG9ckUGF2/OWtPQBWqAB
HM+orp08GY8GiSvoNzsk3J9v+u1D/q8l1uIlKDjoh6Qc+7iyWsO67ptczBV0EPK892uVgxm09iQo
TzKrKS/7Glv7mkD2HExQmYxtZnT7sGvZ3pRZuxLZWlgOW/sga+y41SECGzPXetcQ+663AEip5FqU
UAvG/jljr0mFE2vyqsSsxsTpYslGvCBApb/tJZCHprvjI9+D2fTe5vSLqOSm8cmHSeEO3NJrUpQr
O2bJGjSPOEAQfGjGQcb1pHb26Nyz0Pp53hpm1/RXoOWvb9OSWZZVI6Ra2zI2wyz9TvCu3QQFD/eN
B2HRGFK06TYvBL8nMlwFJc7O5Bd9vkb0TubTSdMUEhQjwJT0e2M1VxOCutP0YWTDir0tdaDNV1cI
yynJwGNpiB1J0l1DYOh9fZM2zUrYZ2FJdPgHNM9bBMnxDXg03LkIhblsusyeDe0UcTNajolrdnGL
JAVV7L72whhqGysE7wsjf4Wdn8w+9KQSv+iojJuOvBOGFUnIu583pqWdqB1PpjRlA/iHjJnvI4/W
KYM9WFkHtLwHXND5PpaGP6/5yfBHmg/9KJiMOTX8h8Ick+ugcoyVuV+wHFs7m9LK6TKDtDL2hfeU
UHbD4ObbENwr9eSv3BKWttz8ZSdfQOmUelOKL/BTp2y3AR0g0TuArrgP8BiVKUi3qALoHvIo5ZfL
Jk07sTIfhJTUgIs0+8ltNqxRvNlCMaRYgS4sfJKe1KClDKBN18BB+eE7hUPkGpJtV8QN7otJ/eSI
JW7lKphoqbP55yfzl3de2ySl0cWOIeiOWkpsHcO+4U19kyg+K3ofgItf08GYHeEvnNUrkuGkt8GY
bB/v5C62RsoQKpExyni/jVl4DAP6RRHzMArryaFgXr5orV4L9k86zINu8lJld3GJt3+9t92wvh9y
f2q2l7WvmbgagwS5Ykxf7jXurlWogPIK5KTPt77gAl4zsCejr0jol9KoOziskB3dzvS2JR3JZ4BR
g6vLutCMuQuBWhxLGPNE/YeWdt8ZUCIbZrpP59tf8DCv+e+TT7AqNlKV+iJO82Ts9w3gt9lV0ptr
CI+F9g3NS4LWqSSyynlslu4GQe0obf8zhqo/T3NDc455aCST6TU8Rk3BXd3Wzwih7XvXWfFcSyPX
TIcCuEvalPIYSSB/p9qS7WUmy935eV/wva+FWSfzrjzKRODgYPJp85Gm6mMDWqMhKJGGrdhKHwtf
oFPDczA+9YTiKkdr9T5oaFyMKI46P/4F039V5j0dv1QFpzTo4rDPbjI5bZlFNmOdrtzbl5rX3B5i
8w3ah/9xRkwJrueflSxuUZS6xjWx1IFml5kfzi8bOJ6wzMU7BaanK2Y09jG1ujXNjIXpfy0xPJki
aSbVgBp3ESNYPSYQl23LlWvB0uDnn5+07FrFgCPB4jETN1X5WCJYleRr22rBMl9BnSeNN6ZvW1lD
sK2Y2INP4WA5dDtxyAKSeuU+uTR+zakNiNGQAqHiuK39AhAj53NHUVGZ2B/PG+fSJ1hv58fILI6Q
ZIetK8ldXrQ3RVDvCw8wBF59ON/FwuIa889PZokiO58hVctjOzA3rTFtZWFdn296YfRzxuq06R5S
wrxuSh5PmX2XFeYVL8wAKKqwgJ7u9PN8J0vj16YIaamqsz2YkGnbL9nYPhQtvzrf9MLq6ii7ViWt
VwYpXgsN6p76YiO9x5ysXL6WGtdeO9QOXBHM806m2xxClSmoOxH72J0f+q9nxdTRjgGgmk1KYTgY
+nfW5D50o91vl7WtubRRDbyQdsvjopvrsAfvq6DZ9nzbv54V5BPfmkzgpH7OqkLE/mjtO9/cjUNz
nKZ+xd/Mzfz7tdAMZ0s9MXZPUAB8nArT4tuPSYpguw+5dTo8ZYAJeiZdIQZZ+or55yfd0ICYA/Xx
Fhxky5AzUkZlguegD5FZKgK+Qoi+tMbzz096IRbNAXB2eZxI82dvQJam+nx+FX69cYGNeNtymJZg
gxBYBUG9EQIUKDyRXvGYN/1dzsuVDbA0fG3jpqI1uqEzsQGa7Gi41dPYi4tuPEBtvR2/mlDHEtbw
/F5m/uQDqpkAzqYrNjSb+a9sSNu4bTFM9ZAQFufkvoaycwca6/7DUD2z4aUEb8D5JViYnX/TZASG
OUWRCDx/OkFQrC9ZRAA/u6xxbQfjyiCFJ+HYIJ28s4Jrl69F3ZaGre1fEU4EKW207ClAosBLXbkP
58es1WL865ZsBtrepawZZTsmLA4aELi7OWhtgvt0KpGzzYKIorQs8a9mzVP7iUr7iqkJtO5+hJKe
leNsYVfr3KNGbxupNygRV5ChRSVUn8oXKjGZzwmoOD6c/8yFrRdomzrkrPO9AhM4zSihmdLbM1Hw
BynGINme72LpO7TdXQsjGGiIdCwHj4DL5abHtQsggxXLXWpe29dg4kG42ApYbLAfXRu76kOf/jg/
8qXJ0fa1MXnCaCeM3BH1DXPKazsge6cct0F1WQgfNT9vXYcjix4szT5HrtpBqnUE0QAAcrvz41/Y
Hf4crTjx2HiSqlYgkxob4VAfoNdrQVMo7/fnW1+YeJ03G6HeEMyy88QbPWBjPwrzpYTm6fnGl4au
bWxi9YPKWky94UIuAYxLHRlW9tVS09rGLgu/Q8kcNnbXuPvMbG/dclyJmi5Nyfzzkwkvhe2pgXoM
FLdm1E6fXcGR0L6/bErm7zlp3FQpygkY5lsoa9vbfN9Y1soZs2DoOk2M5dupbaCULc77D4wdqcM3
7RBGhi9XOliaGG2TGhIei9ouCsuSdBMyE0j+dyNQVZfNjLZPmQPETDfCWEIGBYK0vBmEXHlxLRmL
tj/zQrGm8GwMnDX2o18DktNQIB3OD3xhWnS2LbMEi6cVOHCNjnk7FsFutEHSGqoVc1y4fupswj6I
9qZUIsxmA7YUbKRBrK/jYNo0cgY//G5MvCk3JQMAamUhFr5Hr1ts+ryyCZ9Y7Bmo0vFeiuZnBYzQ
+claWAo9Pygo6C1LHzYkmhrqwWLnoOLhoqY9zdvwKQGUr6nhEjxzGzjiK7O6tWHPzvYX9zdPdzcJ
G4E+V7g2p/Zz09U8QuTwQ8X697ZKXsxcvNgzQhywwN1lHzMvzomfYNIkHg9yFrecxmmfx9Xq+i74
iRlgetr0WMwJYAdNm6mxz8CZakzG0eHGVZh7K1wkCyak1/7WPIe0Z2nCFVnvOt+59lBvldTk6vzc
LLWu+SGECaVfpHjDdKoKh8gDodydhaxKZBYWcS5zdnqhiGq5SoZOMOiAEKBTw/4BYi1Pbtmyy3aC
pzslPiughCWWYSqcTZijrsqvIdR40Ry52q2Bmz5L7JpiE5uoyh2NYIuzGMyntVxZhAUrcrXngCOn
YfAz7DYW9jHINA5+a94WAMlGhFUrH7HgLFxtRyPMVFo9QPxAstaGtVVJyvI9tA+VtbIGC5bkzh93
sstkjcLLosYi42G56ZSIWOVEuXg6vwZLw9f2MEmE700FNtoUllsvN+8AxVs5c5Zmf+7yZOCJpEUK
sUCcaIO9T9LYb28DBA0sc43Damlm7LcdIFkMSa8O1imIAfRosAPpxZYX7e781Cw1r23hgZjcSo2a
x8oVIHz0HaiSWZTnOzaK/Mf5PpamX7tQFKAcdJNqpPE4Vul72oz9UUyBe2Hr2vYNrASK9wVjMS29
b8QVDwQFSytmuTByHbs2Tp1nSbOC+/TCrzQPbnperdFrLbWt7ds8q0irXBilGrwfZZcApyrXKt+W
2tb2q9FDU8TxsKqU1R7EYVSe5DvLNsW08p5fMHsd/xPKppqIqXAqArZrB1AG8Gs3BvT2aRrlZabp
aD4BleoKcpXwnNbQXMuAfhyrYN8K8vEiq3TmHXGyc4EBrkazxc5F3uJ2ct249aaV4NjC7OhQONDo
V2lmpgh21PXRHa1ta0HwI4UOYL/2optX8hf3IEdzC5ldeiShnMegZCnZ7WQBrH+tzIYm0WQ1qFeo
0jSwtumAQqyVr5on5hdd6iCWfhIoKmQSj8gSOkp4mQF7DMqC3r7MS+ssMglqglnZdCweRXZPGP/i
84tvu5otGUWVZQ1tsSKBd22V6Xs/s1euWAt7TYeveAA+sg5ZGOipsl3XOgdL2I8XmegrG9qJiXYE
4HsUh7DYTSEAgX/ehmrtcb0wbEdz/DKldhVUmJFcsZ8qbMW2mJmHzg98wVT0+lDoiIJhSsyZQd/d
wAdBtRcTY9tFsD3fwdIO050+amxCi8NWajY+AyZ0pFDDCTz1te27ywL0tnZxK0AEWvcUkWJUDhVF
VE95d8i8gN2f/4KF+dcBjpUDZH6BOpu4tdL7vFF3TVOuJDC0Mt0/g606NKhyhGj7HDtVimRLrBGE
CxlME3L3efaB5MOTMmehMvNJuQniEvYaysqaz65fuIjXn58YLC4STjPNoQOw0hx66uyaPguAnkzU
LiuaYush+H7dWLXceENwC5A8Ct0TUL1O4cYWw3Fyi12dhy+8EqiqmW5JjlRSAyKWqflutuLGsKfP
weiDHUBt2jDbNFSgrGw6Qv3n6vyqLH2AdnA6w+j6qkFUqMhllJo+PuTGVJ8tX4A2juxUsXJ+LvWj
+aOcWSY35xtp6FcbN7G3oiGozAjelZx0UVl4aZQTb2WzLHWmnXSOmaDqFAJqSDW5KE1iwVVOyXbq
cex13UE4xkcZFiv34QWz1rFIjKSdtLnBYsKyI8/YXR+Sz+fXZsGp6JQmcurMJvXRNOrntk3tbwfT
uO9Eepmz1SFIVcB7D2F6GgelfA4r8wHsPCtNL3grHWVD1GirLkGsJUQJBM/5+7pwPhAZbEm4Fvle
6kJziIOoyt6W84UsMbJIZeGhUMZWhtZ9V60FExbWVgfbCKsszZDDZUGtaw+w6aGSbH9+bZeank33
xHG0uQj8oUOo15vKnVG2t73LVq4VC2Zjalt6AN1ZUZglXh+9m0V2mN+pZthC0nZlKy8NXdvKXYBs
Vjhh6A7e31B22wXpWsJ7aejaxiVdl9EgwMbljN9zQTYhVbftUK4ENJdGPv/8ZNIDOtrWZOOYsKXx
IXOMm8krVw7PBXN8hfWfNN2GPXx1X9O4SoKXvmqvoVd5Cyal9y3Kzs+bzNLkaBeYbgDlXzk/QXqR
7O2cs8ihMxWnv2I3S5+gvVpdt2V1UXKEhXAcXbnt0L0kQnVRgMrlh6A01rhtl1ZB27lm4qImi+PI
yURzUL28hYLSZTd2HTBf22zqUEdE45bZN0HKNiBw+2Anzoo4zMLIddB87w6gu5xwiHkuTcF85CZR
mfru1fn1XXjh6JBNhw5eBworeDQq3/ctxFm6bNfnbD8QkJqWzrhyYi3YkY7fxD0JpDso9o092TyN
QXpXUntf1cYKmmGpeW0PZ1K1GZAeDJiY8ntdi5t0sDfChcbL+WlaMFMdAeZLq4AmOszUz+UxlcOj
6tUzXlA7r+5257tYWmf7rZ/wSdW3zRwCJ0O2E6W1rQNzZZHny/QvLowoXnzjggrU1o2EI+7HCcrz
3X64KVzrGXX0Dxw4bLM1r1Oab7v0Mkgeqi/f9qeSTnWlO+LRjxhyw+VDW5NrCBbvoCmyhulcuG7p
LHKNkK5IUrjVwnWvK49cF33+4icS7L0TyAEmDzfufHt+aX5tXYaOFPNQZj4ZEqtPGrGnXv4YGtV7
5mUrx/Kv96ARasdyX5ZNH+a4uAgz3Rpl+qnDhXFi3bvUJg9m2l+0RwwdN5aCHspzJRJdhQpVZKaD
jMqx/qZmMZvz8/RrEwZu9+265xXJkr4VNEa5dqRS98VV0D26rG1thysjAftwBizgxNvejYjhld02
tKDivbLIC4PXUSX2KAnYC2BQaQu3QUIB2T9kOi96q0Nn6+3UVGEz9SXyZTHLht1ggB5hSB573/1w
0ewE2g4X4DWzLY/g+qXGD2aS7gGZeL6saW0zcwusV0BI8hiRnai0IJ3Rr5FmLk25digXAdI2k4Oo
e4n46a0P9ogI37GG9fi1zzbCudeT21E4WE6SgRgjFg6JSoCheGc/Bk4BVXG+cvT/2gkZOghQ1Vnn
4bRBVFzle4g+gfzKByG/TLeBCsF1ZZU3LDMvCoFBXOvt94Bo0J8S3DZio7LfOXKIfc9esc6lqdLX
mHU2qaoAU5WBJN3Optiqyl3IKaQu7WzlgFvyotpqJ4MjvM4faOzzaue708ZMxdWYrgUVFprX0YCN
UzCnc4AGRDXYlS/r73i8BsiRTk+X7QPNS09+35GgxRzJxj2Sur7Ni/r6fNNLQ9ceT8irEBdsX4jB
5+YnOw1/Wll/M3pgtjrf/tI+0/xy6o0S9Rs4j6HLmm3AkjdGnGbeivEstT5/1ck+48bkVqNR8Lg3
hxhZOhDkkC8XDVwHg4WEgtukUphzi+xRBfGjI/7H800vzLmOBBt47eFWAmssOjMSTb6xKrIr7ZWB
L2woX1vRqmNgG+pSrKg5Poumug9y44gU4B2yQ8+XfYC2qKbRlkNn4bxCdvF7aWfXqstuSsu7Ot/8
wqrqmpAcOfRkJIhch3aNbG76mAbuyotYY5/+V+TU8DXPbLGCWQBUzo+xsvwatF2xAymWDfIaDqQJ
CJg2fdlLgKr5bVL05rYaC9QlsuHKlSDgP/99C+FbYEDemq2JZ2aIyk4WN32z54p88aT5iGThsWDF
niP+WbXGC3PadzN0amqdT+f7XbIMzYuDvsFyajBmxan1kCXv29TfBDUo/taiGbOF/ftd33gl8zvZ
jb4jQ7Po4UvSpv8yNXZ3Bf3SR88RV5NdfPOZv+ZUljaQ5s7D1BxLTmF/oSf3PUR7xeBtBnMtVrXQ
vA4z81PU9YQe7M9NrjxkVxMaPCqTrez+hVXQUWbQmONAawKxYxAoQrTGfWGXe/A6HT3rsnCkoeOz
giBLmAkPhuC2IbeWtO09shF0U6kU5ImjU69s1KWJmj/xZMFT16Lg5kJmDJGaGyHUTpb5gRK5kuZY
8APe3O1J83mYVdJmAL7kebcZ/Ppq9JyVY2+pac0NJEZf+KnADpSDtRlFsfFRIH5+ly1Nira5cY9v
rGmA9VT+dO03NZRmwPfurryklgau7eHactOGknlpQ3CvGTVRmyp3LuMBADfw2xkPTThECp26GAWv
G+5ZRwCbVjzvktlrexYx1ArFfshnTyz0nJfa76eXmf6wfwYhu/thNBybr6zAwhzpuIKB0KGaeuQR
emvKjo3FoGpU52sa0Avrq+O9EntIQCmAFQhpcd8p/xBO/Kq0kxXL1Cij/zyhdLhXFnqAuCYhwlUW
aNuD4uCC0bB2khtwC+/6bHywDHtbJuodSyDQkE1PmZsfnSm9TQSOqyJ4OG/GC5OoI8ISqBVZk4ls
iW/0u9KVN+AHWGl6wRR0LBiOP5m0Al9Ye2IHrdRjZlrxYJrPfsm3l41ecx1+l0uQo2ORAj+ELI89
PnVIja7caZcsYJ6yE78ErvlQqcxpY2pkm6rx+GNvF97HZFQrF4SFg9TVXAjKrmorHHwaE7uxI2sU
2zBIbxKj2bvIsiMRtDs/SwEG/IsD29WcCYIy0AEFaxcYJqwmUobZPZhZO4I50AQDYRTYHi82wsnq
T5w7a7zPS6uv+Zg84QC39TNYTLGdnxXXuGcD5+6/82V3Udza0MnOOtnQNJSI+EI3BbAKEOJHHsvd
leVf2Bk6ZqzNeZ4IgSxZozz7Z2YYEpBhcAxe2Py8WCfWZdqoiPORl4iLPqg/CAeldy3wqysbQ1Nk
/dO9OLPNnTSPqn+P+4ARxYMLIjijqiNO8oeOkCnKoCk12smuhB6Wkrh2h8bWYQaI+fM4N/N3bCx2
feJdocjqRrbDA/il9yNN9oZjHqQxrRU/LFi/jtsy7UxZ0PfCCBG6JTQ7QOFZeWB47kaUi5UXZQUM
HcKFMGqhPBORT+l37IOgdrllUGdIIzcEO+v5/WW+5pZ/scN0FFfj2tBmysM25lM/7StJq+cJuIBt
U7Jikya5s/OrATY6oJ7zBghTuiOgAv9KiJ8gYh2CcUt4zsZPQrGjWQsaTdevN6WFVeuaAQ+WOrR2
amjt7WDYbOv0/Y/aycp91TfpgQN2AC3mST4j8pHu6moAHz7JumGLfPUQDVmSgdKyya95SKrjJC3I
LYJGbDumRroZ6rzehGPeHogAxIeYcogsi8urgldQDKz6ELIefIw6F7pmrAvJAQR03fXotHUEWpUQ
fNyi3Ig+QQlynn5LgwnCMrnf7X1Oso1PuLUN+tqIWpnl22mSzSYd6ScOhuNr16n5rZVVxS6DRvEG
VdfZZqBtFiGTM0Y4Ga1dbSfVQ8PVeLRcX2wFYe1u8EJ5VYbZcyEyuuGWY2NBLQiiF/SpqVFyaAiH
XxkOunIsWW2dRAwRPHn7PQgce+NmHKpD7dhsROP6+7Hovxp9MD0mVtKD65eCd8V37Z3NnO9pECDL
z8P8dqCmeKyFk3+iTUj3Q9pa75hriOumQs++MZCY5Xl5RGluuC8C57019j8TVvhggqOQbHNA3z0w
QiGDgeoe0KtWGxN0wBHQ8Ml74jJoZHj2FBXESaK8MLpIWLncjrKftpOB0srzZrrg0HQUmplCKhWS
eOGhy78IAb3NdI35aeGk1AtckkLR0Eva8NCInbKOIMWOwEd44bCtt57MykBzPYi5cYttkTzHzdJZ
uawujVs7o6BN5TLZomkTNeG2mLahTaJxledswcPp0LCM5g4qvPrwAGrnTw41H0bwVESp7+9B3P7s
kkKtTNFCRzpOzAXEO7UsFh5yUPnaXfWjrIovidfeEVd+ksx/PG9AC9OlQw0bqCg5Neh/Y4VSu4b4
SJEYN5BXWnkHvoIKfuVFteUQamp8ZFjLuC2JeILhG3FgE+vgQHwXm46Hx7oFRNCUvvWZV5Z9LFJ/
/GyC4vrLmEHGgWPXrszowl5xtGeMxWqE1XJUCjGEjj453jSCOhvOfOX2/+t0qaFjEvNB9Y6Ccz2M
fbsRWR1Prbm1wGWWDcVmzOuI2eEGSfOVl9JSOEyH/FZh2/CwRH+yishHeQs5xebJejLaiH0mse1E
xgpeZMFEdOwvCDFBR87REQWxOnfvhJ1tkD69bFVsLRDRJ2buIf4QHiCtGjzUbmM9Is7nfj5v3gs3
Vh0ADI3VMQQnfnhQ8gvvPxn1ly6EkEj+/XzzCyalYyqLREK91scmdQiPgK7wwjV5moVJt7S7nmk4
OVDqcGNE7isYjhuwyC0uW1GdUs2dgAcB3XR4aD0amfkWhD5RqFamfGlO5i86uaUWxaCCXrTewcf9
dzN1iNCY4Ke7zFx0DCP460nl14V/wO1WbAMJorYpG6rLbpY6jDGXfZKSkHsHkkPENM2S9BGqESbE
SdpyJR+3YJE6lHFwfeJVPvUONSmyg0u6+rohYE0tWD5tvMS5jEDJ0HGNISOWg9iqeyiSJApcspOQ
9GL9hXFcnTgsbFhBM6gpHzhUmaz2xYOUD13jg1gwIR3MmIdBoITZeYdJ0Cj1vnrq5/n9urCrdCEN
J5Fgq08q79DBDWxLr7x3qFttfVes7KyF1dUBjT5B9LAhjgsDSvZ1D5nigh6FEk9yTbpvaW7mnk+2
12hPBTNT1z1IS+DF46AMQ7VgsrhsgrTNmzZgsXcn5R4Spa5oQo8uCnC4cB/PN780PfNHnQzeDFBa
ZpRoXkI/ruiPzgwShx6zuCyzrkMbVV/QAHgo95D9L2fX0WSnzm1/EVWIIMQUOKmj3U5tTyiHawQS
AgEi6Ne/de6b+PKZpuoMXOXqgdCR9lbaKywQJRYLbj4siH61UFSIp/wYjzpPcsn3CM9b4eT99+d0
XlQRZWLM9jyZDAS95uhOPTRUBmePYrg1Yuvz0wKfibFGnrne+yH4JAtxIfoFdg23rXj/Y5k8Af8c
KhNelP9La57kTpyWwae3p3sjVtcYxyLQFbHlEl4WAsluVhn3AB+4vSv6Vuur15Y2clCjMmhd2Gg6
DNZjqYvb0E4mbLW+2oAdlBl6b0Kozjx8aEz1pbHBzphvNb1K4SHgAe9rLBJXI+LvzlKMYzr1ldMf
bxv2VRKLYdIw3yLhpQTS9xhKGH9PKtrbgbeO9GtUo+WMli53sLOIbw23yCqSlLjqlliKfPEFDi4J
TIN+shgWW513MVSkWuz5e26N3ep9lckRqBMPH/dIGcAalzYp3FPiGyd9ldAxjMYqQlh4mYqK8aQO
xgBaxAC9/b5tZlbZDDp4BD54F1wUQ3kcqKhiV99tY6FYIxtlQ8BtbuCm10zFAYeWZIYXp7ZR1sny
lrgCnjH+73K3gN8xgfXmIq4w6rjVzLBPv2Fg0PQ6l4mYpcIN+qLz6pPV7ge96wj710UaTa8SuVYc
JkN8tJfStFg7J3CobZzVsdpbh7Y+cJ2RPzY16o/tEFm2XPjI0imGHshSm299yXbOFFvtX//+R/tw
v4KRUM3tZbiiHUpVFviCZuwI3H719bbxv6bbH99Qopo9v4rmCzX0EQ7Shz52d5r+a2Bi/FcZu/A2
RNHczhe82qVDEPzrJwseV8J0e7qt96u0tbkjgi6f0XtIHyfTEn+k800oK3R/lbIKb76swBPqZQ5b
fuBadUceoLYiJodlt3V/9TABLnXMHVga4CUewliDhA9mvpOyG4O/hrfReCI9Nt/pgmflgzcF36u4
OFk3esoX9XpT79kqdRugfAq3jPEJ0j0wOZ8ac5OGCRDOq9TNPXjF2d4xFxSe4EHLLyy0WWHsTths
JNZa9w4v+qYvRz5eyPxFyecg8BInfPf2qGy1vUraBiKkc0Ryc7EQtXaBnydmOtrbHlAxMqt8hQ0X
agqANSFkpulFgy58gnfXsPO29NdNFq2vUlY2fj373DWXqYuizGNCHPxpT7d5q/FVskqD/busRvhi
heLo6Poenl47B6utQV/lKq2CuWRNMV6AoTmBXHPhEcWqPOwk01bzqzwdfV0EoW7Gi657mQT1T5Qo
72qiP78dMhsDs4Yt6mnWcjHUXHCROA2wX4um4uXtpjeWgTVskcUja/MS0TgHDVDqnC54Dvgsuo9A
orCdwd/q/ipZw7kiQ+cSc6nDsIUYuizSCraP2du/YKv16y/7Y4OqdQV7EXc2l1I5L7aajqWgP25r
epWqEcRb5tCtzGW0cOpooztm5c6UbkTMGrK4BOBlllcPOMWjdxC/ysq5ehnzPS+GreZXeRq2ajS4
qJjLgLvDHBbH3oD8KfcU4baaX2VqX/Flnhz0PuhgJxo5+gyxmO8zSoxvD/xW+6t0JbLKwVptzSUO
S8gqstQfs04Vh7db34r5VbaqQQ4hQ2Hx4tAzUEoqJqdSoNpU7bG7Nrq/xhp6SgZwpJqwxJfe2MGj
pJ0R8qWPOiSqlyP98Pbv2Ij8NehwhmuM28TGXCoLwebOP0q1V67fanqVshVM5Lmt8+ESw4YTNdWj
2+29D241vcrX3Prt4jXBcOkiqj7DMoTeBzOOr7eNyXVK/lgNKNURtihnuCxwM8pcFkDoZm6WnXPB
Vt+vf/+j9YiPlanCEptrRVLJ/KMoyve3dXyVsb4bsMmfMCzTQE9+DDBGvwe93grHVbY28AqFxZPT
X1xhUw23L3i6Hlqz52a/NSirZLUClRp/4sOFfmPjwW921oCtZldZGuEaGbcS8h1kdNIwqi6zyT+9
PdbXA+j/lB7deI32i6MqKileVS4ierU1kMb98FzBlaotbZbDchM2Jjs/YmPo17g/P5jhbSsxNsUQ
tlk+w5bVHR1ybsdb1+I1pq+eKTyQZNRfuir8FOjuceDTN0ig7F1i443BWuUrTCA1lMKX4QI+7FmP
I2xQWZjFBFAKR3xwUa5Pl0mctOvfVOHC9Kxy2OsnP4bMYn+Za+8ijHiK/O4YNXsecX9H6qP9VRZz
HlXlWNTDRbMwVboDTeMjbbwUbt0piT/AEjiRc5eFUiSuq45vx9y/76Z/C7pVgjuzD6ccXg2XwORZ
XwBxpWGCXXfn3g4HHvoXU8JPnukHleudb25F3yrx6cA6VsmhvxRsTFq/TF2orizLbUvt1Sz1z8Uw
hI6Elw+YphwYpk7QA6S4Dm8P1lbHV7k/LQvU7GjVA+LgBWfXkXmmu3rIIqH2DFauO9lfpmMN+Isd
BWQBJHcgvFj5d/Ddrb6rnkmOa/aovYNf5SNNfI1qwc5wbSw6weo27C7NBJJKi+Gy7AvU7EVSx0Oq
afVec31iTvcwB+4tWEkwFVfbdw0hbYeNsr8ox7ZHow1N3aq6SVEEra9WBOEMc007hBWsENwkpGw6
sNLYnTLo1jitsp9DOoN7fddd2OwkITCsBz/oU7nIjzYMyqwmLGNiT8/p2uW/RcFqKQCmAIYgHkzg
4/wuxLvu1BRQLvgIfaOXtyN56wOrrC9mPQQgAXcXX4xJMyxfmuBd7vHMDaIdIM3WF1ZJPvBy7hSe
1i/1EmSaRCoRkAVr2/ZXOe2l+sYesFYGA8htGaqIdRcJWx+niS4Qgj9y2qmk8qdfVYwtwJIondrc
7GTLxu6/huRMkjSlhQb3hdHu3mmrh2XcewvYaHoNx/GZzyDY0aDphWUSjppeuydKu7FurZE3eOLF
xguk48WfXokN0hyWWZbvKUJtdXyV1e7M4B/hMn0ZSZzlFD7uXGdvh+lWx1cpTXFR4Q5UAi+dUImB
KnDefwzmn283vtXvVUYvdXN1Y7H6UjdF8eq5kkPeSLo/3m59q+vXr/5xJo/hRJHDs1FfQv93UYuk
0S0quXtgu62+r/KX9rTPywqtj1HXZEMOZtHA3L0a61brq9xtTONAWx2ta1IB3yvPxbxHOdlqerU7
Vx0viriQsDyovSELmmI+EAjWZW8P+tYZao12bK9UWt8CkNwAwzv7IF9HIEwECZDjeXwnYcWsf8yk
PAZLf9sr0hr2WE51WObuXAE9RFBXzJWcPte9rfecsP9evQQdfrVBY8HJ8x6QvEukX6vBuXiFdy/b
9tx7QOnV9YdJszNsB16hOPYYGpMYlNF8Nu8seBthvIZ1BZz5sJ5xwnMgP+CB8n5YoM6ae4e352sj
Gta4Ll7WthuDMjqPjYGvVpObs5879cttra8THJpRBl6B9Bz6NJnLOKnK37e1fP09fyS3O5SBBth6
PPeLjI8QvCMZmL1qZ1Q2trU1qAvwxS4qwmI8z8GAd2yogJA8CehDTmVCaH9Xyudhj/e4Nb/rVGc9
gccnxl0qyFGFujqCbfLeC6uPb4/UVvurfJfT1HsAZI7nsls+1p5/bKfopXXi4sb4XB3JYwceNm2P
sQpzE8M7QTyZFvRKCAudb/oBa2iXD8vGYJpjBKY1Y9Y4/Ysn4QTTafn+7Q9sHJTWEK8656Mj58ic
hyF8Kr1n0CzvA6LTfNo5uW5MwRri1dWt6hflj2dHtimpeHatZYIXnN7W/9UeTbheHLBozDkG0cOV
FxA7EyMf2min+xtrxL/cxT9yzXSkHgO6jGcXxWPZV5fGnXbQV1tNr9I4lFBj5c2ERGP6nihygDhI
9vaobN2r18iuFkVSj3M9nv1avdNh/0mL/tDX12wuGp02gfd9JjXP2iu+V8sbK8v/gq//GK04AOOn
N8145nY+MtI+a2J3ltOtOFql8lgLvE0B545AJY9eUciUB0D2h93r20O2seytkV24K4x4KR7HM6XL
cR7b1CzfxhAPHo5zN9HhAHAxAovv0C425n4N9YqUWzaai/E89TYtcOwedH4b/mEtZdd3LmR4BKZe
FebAGx9aZNoedEdvogW78VrNzhmrvNWuHM9BOTmHparvFmHpAfYxv96eio2pXsvYweJphAZFPZ4t
d7LZeR3VT597O6mxNfLXj/4Roi4bGlQi0LhxKtgzCEBbyOHtfm+8nqyRXnlHFh0JNO22v6D+nVjQ
rq5UJh3/jPu90/HGgu2uzt6d0bBWgTrXucKzWVI76jEHBKJzw+8dcXd2na0xWm3LGpzSsJsVQqhy
U9PqzOPLznp9PTf+5W1hrVpXhW4xEvw7xz4H7bb70ARjOjoPHvPORaAOdtx7WtqKotXeXAYxKkAD
Usy3wbFx4XMsw+JLO+wV5v8+EWwN71L10kNMmyNKC++pp1PS6/cm8nE+2uN6bH3hOoZ/hKpWTez1
zXUaliircJ0QYZ9EsZsUeg+68PdBYmu0l2v8qqkmTEeN1+Rl9s9k6O/NvAfH3Wp+tTs3AZ7HCSAA
59kRIHzYZOx/UrJXDNlq/fr3P8anI/HoiLrClmCfFIiCgdslM0iSb2fzVuvX5PijdemNjTc6jjk7
lKbW9xMazsk41TuJ8PfFgq1xXq7uFthjYxVtdTin2ok+gIh5XIh9z+v2ogj7+fbP2PrOKpfjoqKC
FPgZcdz9iJjzEk/20Yv1AwyP0tC0O+ekrVhdbc+RhIVYI/EZmBEQ9j7yxkRHjzP75+1fsdX8Kpkl
4Za6kNs7B36TjOGzDF/L8U5VO0exjble476GgtNwmBFJrM6TvuyuGixp0e9l2d/XU7bGfLkt5V2v
mDnnV+cbJpc+rUWwd43d6vzqBYwzQSGWijtCQWkDlkbzMbLxcx/E5U6obnV/lcXXp4Vo6tB9kPNP
s3VOE46Qb8/rVt+vf/8jyUjkeXNEKa4fnv7aBTwbDJ8BJN5T/dxqf5XEvvEHKJj45tw6Eej9rPUe
YXupwd4mew4pf5cxcdka/hUPlgEIDSq07s11FnKr22fexiZPQzLK/IOsSMXOregmfqLM02CLNw7U
BnjkFvyYQwJlzmraiuFOOCLiQGPGc54Mggd7R7aNGVyXQ3MN+YsIqmhnVpQlppHDosfoW1tfxQfv
/AbkTR9ccOPAuMVmddvddBJha8nNfAzpqNTcn6nSh0KIBUO667yxMSpstWax0WVdFff9mcRw/5pC
5yIgcZK9Hdlbja9WrLIuQri8Tf1ZuOYwMVTMbNGxnbT5+2UFyi7/TRta+IbXeYeQU/xkVY41kaqH
DgSPtCryB2bDBlpewZN03ZtkZ122xsRBtsStgVn79zgFQ4myaYbvuhI3sWbR/GoRq6qaC+Kq/lxg
vi9lpflDsSAjmnycLm/PyMZaEK3C1MQT1Hghz496/aeSF0lctCdhbtxC1lJ+ocRRc5xkj+Om/Glm
8sJ7PDPBf/jHbb2/xtkfK+UonDCvYSV+tm391Qb+Q6ggpmBvKy6ztVDf2PgBjzzRnyst8VLd/oDw
4ePEysNtvV+dQqyttWCg8ZwrygZ4OhQ/RVAdgsndOwtupNtaka9xi3K28Mw8zyNsyoPAtqhgFXuH
ta3WV8lsRt30g8bgT9SbwdpRYWJIeBN3ygXI7r9Ta1BVh+Mn+p6H/NUdpovfOae3x32j42s03OiV
lo9B3p2NV2QBzvcwadlJp62mVxkb4w5KyICIGZ33ZWVkCkjRvLO+/f2WyNbWqO7UyrDEWnwOifdd
mg8q7C94WD0WYjyy0gdkY4+etbEorJX3RkwoRE6kOVdxoO5jGDf+A1seNiWK9HteQlsjdf37H6lL
8LbjDm6I3VdBLHdS/c98bPdIldfh/t8LNVvbovolNYVsPWy+VZ2G9HM1QdhWZpCY4c33t4Noa4zW
ycu0o6zGJ/I4+sw9+gsueZ+jQO/9hK32V/twMbSkVRbtk3m+Cxtzgp7wnWduQ/qxtSkqnUXThBAI
ORcEq35rHFh4FeKHgqvHbeG6hs7VNPA6d8IBqJxEnQRh9dMD/yjw9ElUfRqpuAGlnN42G2v03OBP
tivboId1FMAm12PR6GQEsOO3J3sjWNc4M9o4Faj2OCrGpTzlVEE4le48em7M8xpi5jZzSZfB9udg
+ibAdBzGhJe3lWLYWkkunIFTgjJLf5bQEKnVA1SNonmn41tjskqAyuWipRHa1i4NnxTYUjide3sL
6UYGryFjVWyY63umP3fUEW0iZTNCB6LtH6JqqS6k5PkjiJD8NhAJCOT/XY086MGzth/6c+9XJ1Z4
j76/x1ffmOD/gY+FrV5KjdO6lXWTBkPzlLPlXQ2dmuSm4FzDxXQXwRl1wIldBMNpGMesUN5tO+Ua
HeYQCVaiRNPwQLiTpZ/Vc70DRtoInzU0LIesih39ESPuxPwxd2l59KVDdzp+PSX8ZQNYi8hdSQEQ
kXYVLhrOU1HoV/gNfykM3lFHRu68hn7plXit2cBuy4a1npytg7gjWqsztNZcLzHMiDCpQyr2InQr
jPz/RmjoLKoKZavOnlfdqd57jbrpyKvl49tBtJFvaw2nevA6nQvdn5f6EGgnARrwnix1iq8mbNx7
+vy3RPu3eVntarzq416TWp8LB6p+8tfMu5eiha1yO6TNEj8W5F4GLjBvnwr2URB1gPBylkuTRe2P
pRYPzAmyCrj0Zdf8ZmtcV5m/4LV06OBufu5bctK8PLYFeU+r4bYwX0PIrO+EnWjtfC5zxjKPkPY4
N+7efXrjBXCNIgM0vQe2bpnPHkhqJRmfzFxloPN8VuGeK+xGnq6Vm3IBMyDi6eXMe18dXY1SgXbY
nr/NVuur6ydk+jrUwfP5XEfLUCfEUZ5MGQ/or7fDeqv966z/ccrkqilHiZejsyP81EzVgeo9FNDG
cXwtm9cIYkrcq+Yz7retSBx/qJysEjaElUjQ1TZtek6Gj92SA4M0wMrkn7d/0kbArkX17Oy2C+od
MxBg38MlT5zu8zzv3bq2Gl9t6lbVRQD08Xxucmy65ddOV9B4vA30yNau0s4SwLGBYciG0b0nU3OG
09f7AOagb4/M1mSvUjlarFMPJZnP8OAoceynIpm6eGfYNxpfg8qKIG88gI3ns9u31SeGh0gA5RWM
EHZ2cfZ3c1X3///+R6xWtQb/XMTtWUELIPjYkYjfsVmGwwPeB/L2wxQRr/rYF6Is/cT1ukVWiQKW
R5IkDClCLsGhpe+GJIfdg7oEXLpYu33WRC81z6f4anRnyrt+ma/Yx16O1Tfoahh2koz47ADNyhA0
PVIP7KHptRqOwoWnxoFM2tW/UUCHjK4bDFUDu1asCZnVcA5JRwmFRxDZ+3g88bmV/nPRt05/ir3Z
qsvQWkEfp5YFqQ2XeT6gGnw31l7wuW2s+RFxFjzyF2w6g7skswvk+3FplPuz5E4zoxBjfHr2YasF
qa6uNgVi3YBF2MydX2S2RW0I3rNN0HwglTf+tjPk7JJyqiyIhm5vlrsp6HXzy3dJMaAZfn0ANH7Z
lvfg3Ul2X8O3ZflgxqloPsDqYzFnqIAw9WAWLceUjhI3YK7hyfSuFW1evMtt1YuDaEBQTUURK5rW
fpy7R7DIlvDO5lzwbO4FswkuoK09wRa3fRdEYMT8A7nCyE9jrHRFGgihv/Q1yfNXOKCPX0sYMrkX
b2A6z0qOJ4RT2VaSJkNDR/Nbj2ADvqtA+mreTbArZpc6HyEJLQalZBqZhrnpPIWWJXSgSh1VRSmc
JLp8sJnMdRBCy8DBW2gL8qs+2qUMVFp6swN8/DxUmDrrwxrAnQZCcL2fInZmkrrdqa5VEZ44iXua
xRjaPOF4K18OlcyrPAsNtU3qAtL51IwjUwcD7COWjLGQVXHXg2jEjmYZcuCOWp+pDAyQbky1XoaH
MJxCL9FD2UZJ0ZHyhwu9fODEqsg+VA3gH1nuQWXxg2ekI8/5VDYmCWIlW/AtHCClSxNG5Es0N5GL
YW3HMnUqFePH9lEVHBfVcZbgNAlB5nC2Nk8b1YALHYqo9w5hWFIvVTXzkQF0mvN0HDu7pLPlBU+G
KAR3sVMxYqz3haAZc0U8flxsxKOknAEwBEMzjDtodYY8OLTUDPbcuov20rr2ePVOGTDREth56PEU
qQn7TSw6oz46VMtBJsCJuvJsiSubZ7LEfIaALkglzT9RGXdxNgDjuxxKTCDYRTOY+dCY55wApV+Y
D4QpQVOmmznK6oXS6gjlKOsmQ1cs4XPIJ7hwpgLOPfYAqfbJNIns1CQvqvBZdHQgXcXuVO1AOyOP
XQqlHVXi/4sEo/LSL1S4R1eo9ov0nQ9Uk4PN/RjPAm6g7yM51vzTwGTxkUwB/2HdoRWvQ8tq2R6q
YZaNOEz9GMj3Jc2l+o2yJKEHyCp5zCTgjPv0bh58yHQmaixCrlIB45sWwuaDO8VQr6kMeWipG4wn
MdEwfGD1ICTMmQVIQpAoN/ZTL516fC6gHF6cylrU+W+vMPApwHD4dfGrh8WZziyexeZU8H4EGLcm
wCBIYMnHu3wIYR8NzZkxPNYIdv7Vik7oB+zUrEqDEKH6oekEdiVU5ovl1YlpUb5QoXJ1WDj4po91
VMXiVJvOE8dwGMUk0mHwJRhAS9gHqOyEAlLG0Cuc/KzEQUafwEGpa1i7EEiW1C2PpsSPOiUf8I5c
QEGPRYV/8OCpRTNtw5g+Vo4zfaeKKX1phM18eJGXyQSJtiUt5xcPQtALElyhRBUkPF8S63fPtoAo
dNm/F04X20MF6+evJVRXwpQqSod3s9+Evybq9pADWSwXEC9TQ3UuvAVGAlkYVKkPUtNnEYxul1JC
vURpOAtHcQkXgRwn7SZiAvbVZe2fwB6O5SU0UQlzZln9MHP5GE+07C/cBvHFC3SI5J5rv09iVquv
0BaX8lgGgiBJKke+wstd2GQZ3fI5rPpf6IP4QRaf//Rat1XvG8EoJEcthekdpN3c6OBYSKzfDSUz
NsXlmSzZ0FazeC994bZPS1FCbnwglHRJnksNa5OG0eKxnkP/CKveKzHBfYSvB05h0Uzt+BDAZ7fD
urr0iidicIbpCFe/Qj+qpiMYvQmbZWorGCImuiHaT2LIT5mEiz6PU2Xb0oVBPIimiaJNn6e6WAAh
64wp6rs2WLrl3hfD2CaujQyszsH8jY+T3wh1imvpLKkXlpBb5w4DnyfCY8N85zY+eVx8MQOhAWEh
mk64nYZwwiTecNBQ8sJja+lSc9/PBVTmvWBq0AqH0ZLtYsOTwrdLnVRR7nuXuhBYHeMc9aFM933B
UgoUP3ssa0cjVuyCAQloZYOEFg3tvrbW6PI1WngTJljswurYkq4OsthMXpP1VhKRKj+W3YssrKsf
bEGBAHBgJeyBwQ+O9EPl2vzq45yz6qCdpq0SX0ZFmRkrjH8pQfGD6TvoCs+Oy3OShoHnLSfHK1me
8lY51UnDo4MkDSgw7peA0fFriJW8hfZ2q+e0mRQJsiXEAvJu5HXTHEqrGnLXhHUenqwnW0Acp2BK
8f5ESMY9FpGEDd4i05m3Tn0GiHSpdALlY1M/ustkxrQ2I0D4Ywe/d4imT8Nr2YKR/eAMRRk+kpbF
BlYUmGAAHCAI+n2M+tDhGSBxo/++oHgGSWCdFPunebbhuTc4JH0dpN/nCQSWaxcGPjUtIbah1Gnu
8mB+gnMhRAmZao2fKUY6nJSgwje9W3IYPSXFEGNEwxzKju8dNavq2bcQtEao1dIsKSfTJNOx7ebh
1ED8lN91ESTeMoo9H3tv1S5zhvWsXF4lYNtO6hIgTFNEUw0rkmIEN1lpKvMzfCSwBKNyLv0MoKwi
vNRd3U2JZgHyLSqHKX8MR5wXrjxmcLY65BKuXzBeHL6Ldmb2XQ0NOJohS3kHAYR6WCBGb9r2Hnd2
xzt0XgcIE7JcfgZTFoJeIQ6C4hLEQ24eZOAv9TuLXdn57Q49kFphHVZXwysJJobWdaASMgSoplnH
Gcld0JM+BtyqBy8cvbG/jfJRGyZl7pWY44jZI217WR6IhZnfc1RDuPwoGkQM3rBJW6SlA8cPqDY6
U5WVIH2EyZiH4zdArSs3q4hbRkdZjnR5gcaLH2SQbhZjSsYZ+iIKAtJlWsawTDyaqCtlwu3UOwcZ
CRPezyDOeWmYB3GYiSbWcbJwryHpZIw3Z5OOMaM4aNX0iuZquqNxwuC9qRd/ftRN0RcnGVTKnNp2
sIh5teTDgWAbrxPrlW6YtAUqaSdRzzLIcjEsxSueJDx4MTQDLLMiW7tfQsBwh2MZhVNzgMMQB1wh
ElrBQHcamvuogElAUFfhPSoovX+KgaIqLkul6uCTtxRzNvr2eR4wII0Hz3iTB8PTVAIEhe3V1r98
+GzCFVSVLYwjx9lr+vsBhjLBMccS8eRT2ejEEum5ZyeAs+URNSBh7soRemtZJd0hzLCTiQ+2J2N8
71FvqpPYG2KSDUtlq8PsjZqkOBJwuBvgPFUf/BIXhSdY8sjoxIYQFeGqDZryVC65XL5JOAZDXtkO
TvgM7+ZlhA9APBdwEB4m76KnSHVweK2b4ch8vwqeHY9OLHP6aflHq9GHcGBp6RkXlR4r7kwi7HlV
7DRd4im/fPDDwkUHXBIc69FCOQ/W8SwHVaSt6UFA+yRPsdMM+WFosQsnMHBi3nHqOcMCa4PoH49H
hMPnecjdA2+xSiQ9wGR16kZ8cA/hUkE1r+7j4KusO+dHrnF2TJYqapx0jqGce5+LMI+zKTTdA46i
7gl2H4hxa8QA340IMu1RLoBVYkMJ4zFXuySJCY/mJOg4PARaM8/encpN9JH38Mh7ZDOvRUqY1PFT
gSOXJCeO7cR5yVvc8+BIrMd3NIj4Fd1O/C+lERJISVGr51A6wfDT2GguEiYCSrMaq7R7RlUugOgf
KBs4JEhSHtp8rCp441ksDR3ef7ArI2V4AnC4p1MHJV/cC2slsRSOqMZfrKl8mYoYJ6WE4Xj0UjHZ
ePCbEOJ7iIP0K+Niis8qrDuZStlOwSlfvOmxN2P3rplE45ywuvcwM4+ucTbKcYpORURdXK5YxYsT
a5p2wppU6PBJFO7YP4G4H0dHMplleR93nQi+q4L3v2bkyG888MHUYkIUwgVmmYsp1YvP2qzPoa11
ajsgPR+0iag4+eh+/By6S/gUzK2PRbE0/ovb5NP3wZazOo19FMxJyPGKCWJxy0mm8O6ujqI1qjhK
OuMuEloLTUm3dCKSLiy200Xbjqk0KsuWfFJdacmjb2Z4CuDeBLQvj9uwTYtqQoRj31RXJQEKHZKs
kRCZTVwYsahjIOqgz7qujuUx8lVfPjVFk4sMoni0PVBSkfzswqSyfuwHct22IA/p39ed5y8ffTB7
lgswXwv56BVa97/40i/6UylFHx1gJkWnE+4RHn3GMUbFv7syRC9B2yH+klTLbOkz9QxeHCbJbfuh
ckX7g8A01/s2azr49w7XUfy1WYZmwjkRF9o0lJUbH+Ki4cFdNLnYWWUDH9C0cdwJAuTKEugnOqog
wTsndtzvuFDiaq+0FvGh6pWr76FKb9xTBUCmOM4VVPav6spGn11Dyg7+xbBbwsVfkS51wMavoItm
afBINEh5Z+vNTf/Uzrjh404Z1u1xsWIyeN6g0QBfXGpEBltS4VzqobBQXB84/2Kt1nPW+jEIJ2YA
uDv1aE/aJ4ZV0styP4jCl1m5Tpti7xgm+LvXyryLTKUP+A+U2Uaf1uKYs5LEv3FTC6eDimSoz47L
AN3T00jky4wb6oQrw/x/7H3JctxIguWvtOUd2b4BDox11QFLRDC4LyIpXWCURGJxwOEAHOsfzXf0
j/WDpOwSmVniVM9lDlOWZZkyigEEFl/emuYnY0WlqwDYLI7dcSTQBo8cA2qhQqBLWKj5sqtZmFcL
fzboM+9O2sZh60mNgQjpKY4OiiWUou7Hs9XTZjOMq3aZnsuJIlaQz6W5sWhKedJ05QBD8jlfw94V
+dcxL/36ILyMfFClCFjkjCRF1hBdsC9uBowjoAnlCk0HDlXFzUxGmfSodfHvTYeg4pPKuEhyJpbn
/l4qh2HNlmZa3PsoeGehwe6/jMuF5LLYykpE0GNY0bP45NhcuZ/9tQV4sIztgJ2xXUE6D4rNRQIg
hjbhXNXu8k6uwT9BZ9+aJHF+qizSBp5MlK0epKzbuAVAHvWSuQiIYuZKN6u3hwT5vSbjfwYQvoWy
qaENqTtzmLHripGujYyO2f6QE/77l/l/Zc/N1XeOpP/7f+DPXxqzdEWW2zd//PtdU+Of/9h+57//
zuvf+Pv+ubl4qp/7t3/p1e/gc38cN36yT6/+kGhb2OV6eO6Wm+d+qOy3z8cZbn/z//SH//b87VPu
FvP8t9++NIO226dlRaN/+/Gjk69/+w0P+k/w7vb5P364fYG//XZRZP/5v7sCOoDvn/bfv/L81Fv8
tvjdk1KywCPe1oy3efWm5+0nDD/wAhYELpFUULrZvbCbszl+if/uQ1vAAwqoQ/JvUGvfDNuPxO9M
EuYGPkAkfC4HkffHV391c/5xs/4NpURXTaFt/7ffXsPo21nhEMjgxX8FHDVCb0i7JsM0nK5VXGKE
RvfNWEExD1en7jC5QRz3DnT8F0djhOJbMW/711u2P6dlW9fwnkvf+8zgk7hG/UuXUCed3gHYX9NN
374WJgbh4nrjf9hmv2ZVMpAqXgVUj1Mtdgaa6v0oHBpD6Wdi2MPekyG9sY7jeNKTJPB8yiAkpuJt
fipWs1mwIKSrXwr/gy/FEnl8MlEhTXA+dm2DeJ6cH/uynGICmi1ZCuZdEMne416/jRr/oC2/nwjf
HhBO0ZZL35LW2+ABIZTCRs9zTpY1LZNmqB5qSoZ9STg6VGrNwrodX+wgyr028kNde18NjHlhqvRV
XnVt6LRrjQ6ndt3LCdo/2Fexj6c8u8UGzZ7U+XxhmiUPC0zEqEiZgX/kuKIkHy+6VTTxT+/Sjwf2
5wf0Nd374wu5lEiB6Bdckbd3Euihzr0y7uUSIHF7kgnC9BRWSqaTMQ0Cdu5upVa/PugbA+aPo0rg
cXhDOV7R7ax+Yjq8xVnaBeuXvp/5DiXIwVFy0p3aTDWXiFFEms6swH30db4vrVInjmHm5tfn8Kd3
BY8UDs0xanCOsWGbN346BTsVW9CEgpPOjvuxFvwqa5dh2342yb9+JA/RNtLzkPot3irhyZLJYlzK
GFk1qENYyIzutcYMH/Kgfi9j4bXa4ft1lYS6SJmVvkD32esvFcB5NTFbxl0ghpAMdbZrsHLB40pU
vcNiGIhRwFp2btZVVGG3rON7QVyvJ78/zgDDsMcwCP0pqNmKPK2bGSssXkGlk7XFMRtk+elfv6IS
gXx/HGQ7iZ/u3RCkjZ+PKs599tUdqA0henkx2zb1f3Ac7gZEEOoh7vzN5ZzLaSWCl7HPUI62et3L
ulAXSGwa7P/vDvT2YYTCpgJAFxNmquOgsgZbMqACEbQSxLzzxv/lHfrpS23P0E8XTxeqpg6OlfXM
nIphVqfcsX7zP7p0WDwh4R37FbK9fj8dhQW9AyZIxaRTE4oD8aQDIOFY+aFm/dfX7i+feTzvEji5
EHipXx9JYKPXMLxei2WnBqDMCHH/LB85SSPkMsCXo7v1nUP+afrD2CGFB7EGJnXELb4ZNB28ZwMg
ndhbVXOV00pFbEJrB3CDc2dg+p3J9q9umM8o5G7cY5K+fQoHNbnZhC9YEEgzWc9A0/XoZfz1Vfzz
QTBueFj0cBFwJt66Pkw3cGDXZZyvwOmBzKyPi+XD7a8P8kb1s40OOIrE8IR/EJvyNvagUYw5nVvG
Nh5jEfURPTR+AsA3jS2J3D2PuiM5IEPFGZPr9r2p7s8j/nZw+MywGMSo5795JLsSobMCX7FZkkY6
CXGeYUt+R/21jQiv1wd4CAPqegHB//GFXz+MoJrAJpkSD6EbuwVMvG5BI0IgEpiKFo2QzPv460v6
50dxOyCWYZQQ4Ym3Su2WjUPaKvSXrwQdrRQmAolSeT+Ek+udaQyL37dfzsf189ztEuKgGN1ffzlX
5RxFmilAdKq9U3w9kCUj9zN7y0RjyC6QjQXNpP3qztMBXLkr1+S8TvUwIRVH1zcw/LQSSNZKxUFN
GT9xSGM/2CL3qt0MGvEagt3grIKp92Gw0iKLiM3jfT7wPPY684Hoef3UtqIAkRRcqtH5oB0NZmwa
HtrUgqmf7qiDstC85WArSnUNP9B4VcPAe+nq+aZt2UM/F8cNc4DAjIiEKgBwbp6RuHacKizT6lb6
y6M3CYHNdUtpZIwud0hezDm2uR6r4zRQFw0a+j61gJC3ms/hnK7leuabakoKWMQjp9BuvChaVWjK
qtgB24z5W2E3OmtGZy5Bkde3ftvtMON8HuzS9yjdBWoiWHPPeZUmhLbdDVqGjIr9uTw6vLkcbSFD
DmD1BpY6M18sAKexvx5KP5Rwae4afyIXRKNQNfI5xFn7vg5mGtO+SJMOcZixU5ByVwTyys9ZAjvn
brXTBRMqKfQSs45fwzJ/FaBldob8KnCA4jG32VV9kHhjG1w6pUFRhL4DemJB29b+aSapu4N7sAA8
6Y3hDEIJYAFrztPWnGUrpMYG9chh2+kdov2nSOj+XORDlaymmT/l0vCdHao7matH3nlfa1PdsMH4
iTC0inMAthGTbtKMcrwtqnJBKUzV6i96ntWlVn573OacOkrdGjhaw9cd7cxuDPBvdLs++s6gl8RH
kVM0YP15CNA8G44KUha21Lt2NFpHPJ3w1uQIdQkQeZTU0vKkwy4jnMHAoRNGxxgk69j47KrCMh5K
eXYxOmzYzYFvL9jsQawtUXOEbKQ7XzXLcagYvVx5AbaUi+fATAp5bs0QcxJMl20h+d5UwWmLaq8w
kO5tr1MWFQs9c53q2oO6VnrDVTHNJEFTBCp63fFDVysvdKrhfHXyCysB8mT+eqj7stkVDnheObEj
Ud6DSPkd5Cw0XDeglK0fdJl+Lpf1Eqta52Ka9IQpA+UKNx2poa4svNj0PbiwsRgTCKXuc489ja0A
pwjzVwj+C2ye04B/LgyYN0Sm7zetAJAfiqdhvkuNuUF4cnACAYOPWlpzQGLUSSWbGbRICp+q7gk4
6IqFownwrjbNw0K8Y127McrMjiCIshgQWcyIbhJauS+u6j6jP3eDwaH/6dP6sRjqkyrtdn3bN7tG
VrGezK4ae7EbOOp4MUpc+6KbQ7Nk5cWMvL89UHATs7qoItHXB8Z9Z+dnfpBgR5OHQUmA0BX9bUEd
/1LSoI5BqrIuaVj3OR+9l40PuwQcMCerbxCx6usnKtFAIVs1ADGi2HkSeHkM0PPQeA6L/DJ7Tjfi
YgpUsqLWWPD6bmyAqi7ubk6nLnSWVIfcSgdvaPCwBnkWDd0k4gHMSpRRgPa+YhcSQg2MLP4QK/A3
IVHsCgsaFipkPlpd35vWBvsB680JRt1xlHBYpeUJ8AaAiWw3V2sTrs7wpc68ZzlbGc0c9HbmF1f9
wAz0Am4dTu2ynKyl/7DaEYl0ff7JN6uTQMd5j4LCD2vJLsEAQiiW1eBqpnaK1wp+jTajqMKq+7iZ
5j6e0yKLlzxLbzNW+cjkt+cdgt1jI+kYcqC1F5NDXxBR4l31sEUnk3IezTTRBLRucSVbo6O1Web9
sICPbNE5j+FuewRdUt27kkxHP3eGcJ6waQCuIR5XBh+NWxafi4xWEck6GaqsPMVlO3WcDgQ50isg
PCtjuYjP3M2/IL/2tLIBIicnl567Kzyxqx1YMvsYJhjDG5BDWBYStyWHNQCNBu65RXFlNVXtpwnj
1U7DfgkqsycPuDEjCvGcvjhCkZE9BW1hHtfJmntd+lg4V8xezhQ0ZTggqRf9S+AK0cpts2Z7cUif
R64V7fkMZPrJ83P/0E5WvwxB079A89XdQsQFABhMXayytr6bxNIcJfCNi9mmFKhG4WQhijNws6nL
+nNv8Mud0CTnYYNKOntQVk0vQk0QNwzrjHikqS0bJ5zgkn5C2XaOBmEPNIKWet0hfCDjx1xV2sGc
56Tpuc6nwESmzTG/osQ2P3BVfsyxc33knBf5njhuATgZgD4UUUiTmDH4lojbqs/hEgW/HwJd6rLj
MjVldYsiQc9CibdOyMGFGGBBQFDTLmConGqj4TWH1JC3+Ix90NQyYLsc2hvUYc3atZHO8OTv+mUL
qwqrTWh3Bv50ST+WmXWKiM3YE0VBAwfmvTuQvHjAhQ7QB2+FdncgXRkeYdeZ6HnZgQOMHIxt/oWD
IPA7qCPsF7euqxIPz8h0mLNUXxbVXPeR7zLoJ1Q5Qe+NYc7caQ+8XyxreBxiQzEqCLADkenR0HHs
ptl4N6LykcI2Ayv5nKZ+s8TB3Og8zqSf9jFnym0OBTfTHK6ENjIiOVUygqUEUQx8Qh1o3PQg5yK0
zgRip9DKjOMvrkWvVg/+NrFlrt0LjtVPFa9j6vX7Cco156GdfKRQhaqlA4u6TOrhBBKE3DlPyybz
PrUuN240IpZ2TiD41Nezz4L8MUXCOokXmvkI0Ox7Fo+GygIVJg1rTyeLAPCrjJlGxlAqdjqpFkXm
p2rKO/Jg6oVOiemhz7rKCu2nh1YpWyZOz4H5Qdc2qeFLE2Q1xDcYUhAgW9a+xnsQYARJ+sJv16hq
ma4xzM2AukifQXSB8OTha4BReoQUAQ2lYdCy2dyOoKnpCYc2tDnzICO6xTm5PMSMgLc17QJSxtVs
dHFSQb8JKlFbH8s6VQbT0c5bV1xWgV7ceZpPZ6x2x/pysCRnF/Bg9zOEIP0IrSXP2nVGPrcst0GD
B+RlGHNomoeuy27wYgUY4AVWtZWPimWGKOGKaWg9YLse6RUcTnQ9cieF9syRHegQdPk152KUfh7x
BuR25AddXWx/HX1aqa7T7MTVKULXsErIKNIuWWkRsGDLe8M7Olx7GbjAPsT8lnbR2E1Ftu9H/Dwp
hRi6c9bLwQBMRaa4AnPXrv4gwpqju/FpZSCWpUSUWJhljnjKgqmEbsdAmjst4B0woNbt18E0oK6h
4VpVNHV13YcQ/GQ0KfC2n2K+IjzsU7XgvGFSv9VauR/XugkmTONCfLSkS/vQBbRahYOGpCLE4tK7
bG2pX6StZnIsoeJFdBNkkch2z7qmimpvhgkL3L6zhKor7DXlRuA59UFyQZNFQpp3bhtnJaNPqCCz
aTjb0foQuko3O/dbMKr73h0gZZZmgQAKwAFRceVBivUsJG+bJyfzp0WFgQGneopd0NxdYwXX8qc+
dXxVwLxbFmWDQrZ+wZlg7nKHT1nlUT7EpeSOnKO8VwM1R9+DIpXE3TAtWKBU4Gk/2aJU7X71Aqda
oZ8lOIOwBizWjeHgWjfNIl93aV1tQOzUPaJIakw/DUL0PCGTDsQBuay+RNBAUI3CR6BsFbR617nu
SJ7nxtL8chRaCYiDoVaWZ0Fh0+WFMwNXKkSDZk16t/e63erQBgbtlODpPskDPHVuUmNsnDEZE02q
3VJiU9eHUPpVXQYK0cmcbVIeBMd6C2sZ8XWYMXocYQVe1JV0Bt+PusGz8173rSXHFNe2jQjYXHmo
Wqf1duDzFej3cm14xFevoPc9gRxlbx0xjC9YOyOQEOsHbFvDkrWt/IgyKvIIC0hG99JbSxGW6+ih
Ap3n07AXWWlAJk9VUBwMMqDJBliLll9at2Cw9Diu8a7ytDTTSbfC+BWnRC88ZsXIq6SFNLo705Uk
HbQllq1xUHblGjnEy4MH5FVhGbys1ZgnDSHFsHMx5GGdSvymi1W9Qg0Uyrnr+R00P01+4kHjCR1K
imcHOwROPXi8tc00ugdK1EkOAGQFnN+D+MKlnacnJEnOFloXuegd1VvV1jDR8gHFLIrvob6bsZ2t
mjIvwiaVq76cSjtl6OOF9u4jynmgutUOPBnHCrJLvAN6o28HqF3OFg0lFTB6v2WnKmigTsvgYc+T
Ab3ZLB4K8M+PPFscjNuBk+9QXJGBTc3GAMFTQT+DCkZlDpyzGYzMe+yOEDUqHdZhgWeKKsCWhRhY
J0jQ1jINPVldlxgxVJTiNlwQrD4q8AedqJClRzy8eF8omxDcHHrjstj5MLZ1INA40+UG873tBZlD
CscXRm1piz7yasOnPTZ7i37A/SwEnrtZVli/Td7qmOe2axcsJOqqydqdgeoKgnKIuiKRz+OhQdus
91naoHxG0EzePE4o69pXYN2SLLVBugPkqM9RIVW9g26+pYrAygCu9bEwksCyQBq9gQPVLCD41OjQ
OckOWFUgLj/GZJCMa8gO5Tuw7Z9AM2BywEKgipHwVwGfew2IQKNbNgD8w24GEsKm9CN09d9Rl3+J
7j0vvnRN37zYt2TuK/730jzrW9s9P9vzJ/P2b/4/SPuyLaj93//gVv9E+14O2ZP++or1/fYb31lf
7v5O0BeCWjniA7H8hkX9YH2D3zcQkwXgtDwPPCgQsx+sL6hdLohEFZ2UQKXlFuL7g/V16O/CB6kH
spgSVwK7of8S7fvNyfQPIHBjewBzEpdBywsoyX/bRTpVS9kzL7jJkRosD/3cB9jGLAOeyA7Q6Lnn
RmwsbrGwI5duRrNI0t470J4Wp+iD4teAStpLSN/rawZRxM2Cce3jLPzhCpsodpcOcIGMWP4mzmKD
uIM4HsYarwDuUw3sRvgqTxylYPgpOreIIGfGcQsl7T1oakTBQmM6XMNfDYWSWtcjZP9ib3jV3DQu
Tc8LOUA5OYhJHUYq+yoeZT6JCBps6exy29UntRywNyg7qh7yZbAWKxKxtkg4E6ZuktXtFcmvAfJV
CiOLrOwqTlI5zu3dOjZjWkLBbgyjUVPZdrm1GCDN6biILL2mFJ0NUDt1a1zOXXUJpkVEQzMbOC4E
spynrOK7DDq6Jcyc0b3hqIu74Ng7WSxB4Y9B9dQCbb5DyRPxHazm2VpmiZ2I2AWu210vgzmWLqcY
icz6EcUaC3QuAQJfkfZ7wKLGwf5Yw8zAZvtx2nTA4TQ4EmtSiBGfurlbvlqGvlSstRznYawgySbw
XEdNbZwwKIB1uB0E7lK4501r++NMgpmEfOl9FXo0laguzSH8jXWR15u2ZsIeqDIOlP1L53lumArA
KnEOC4kbupAsxiSjwZdRu0MZq2HEOqPJIG8LAY8NCBhBpno4IeeS7rbiz88a/MOJcnPMIWzSu9GH
7SHuNul20kCkDGxYGETHE2EMHAi9CU77BljSXnH4ez8OLFVfaG3aRGFrCQcNZFrrbcEqVuehy2Z5
tnkajnONxSIAAreEOWQkSdtMD0u2+kW05GN14ilL7U4uE7AbFmQHDsnj5i0qr+VMW3GP1H2NLdk4
ORDuZ4zfL0yry6zu4U/yXDxUstZrGqqaq7NOUpRBK1gzKEZYwwDsjszVceYLNKJMEON2IDoDN4/R
WYUPqMWynmGGKx6X3tObX6VCjFhernvOZwERbEux+lz6GgiAWfOLElLbj7JM1wNQIVhr5klMH8Fo
wW7kzzXsAFPj2a8GZKMbOdrxUiCCuflIeuE0mC/X4pPCvgEi3kZmNK61B/UsdqbNxQzkeI/A8GCJ
+gDF1SU6le+xySdIeR6b06IAysjkWIQWAASlgISXTsIK1GWrNmEDg9oRPiL/8wTVObwHgLWxKUEq
weSsWz4TNNZhP03+BWTaECpPgRN08VzlLS6TWvsXjeaY62IQ1UHzEjYLo+kV1uhVva/g+vrq95DR
YsGq8yIZe2+802ZkNxQAFuExEkcg8ksCPRWDjUZJfW6gQlMtljpwvFUvWd1WroPJzluHk6zIyFSG
ZQ6MDe4yGSsgrVDydTq/8CB07KE5G3t1DqtCut/k9iE3qClHIhxqutiANMTM1BYbr7VNtEGdy8GD
b39AQ1C/PNoAwslL7HlNC6icYWeZUTLvkfjtns+DkvXerTSqRVyyYnCr1t6/QX1kpfdTsRTHSaE9
fID/FudTBCr19mZah+Lg9XN3LDQIjF3R5c5eLFn1dRhqDqmsI5J8LSYbrX1dXTu4/fcDWkw/UYxF
h9TO7YWPdxbB/hkUo1B+As5keMmXbjoZBbScUeEznSfC5vUOFieb9IS3CdLOyG2awZUYUj77Gurg
nj4RoPSR7wkKvoCqO0YeMice8oaE2rktvQdQS1/nzqwhNIbZXTA2U5y2UJhGyKEv7+quSC8WRy2X
ebBicWxY8OLySp0OeWt3FIF7pxKmnxu8ypQlFql7iEAkGygEkfmah0Z4OY26xoVlgaDMJmKFk94H
wCaTYvbGL6XI7SmVmVaxgbpzjy7hAF5T2BGvaqhJI9QWC/jecnMGvFF8mdqsPBsKgFlRjbqOpKkH
PIz5rIdPFMoDmiCcH9088Pnt12zFW94WEAJCJMs3dCNfuheC+3xTUtN/GuamPYDtGvEWIhTiqsDo
9HntXS9q/GU95gW0daJ2sgdMJTD6Yhv5tNo89nGTQgsjYNTVYro3jjeMp5bpASLqfHnugq46BpUL
f6T14eUxuWsvar34NyOZG4GU2rFT4HMdf4qoAZi8p9YuL4VXdFOPkU/lw0Pq9NkCAWEXKIHeEA02
ZpM5tnA4qukJrlB1Nc95ednK9t7XDBQSnpGrDDpStNuX8h5xF+q2cOUYI5cSQHIqen07M2c8eKA5
cNcwf7Ohgx2Ccajd5zJD5SGjx4zX5ee1Ns1DtjnuYCKE71MZkZ6UXtBGlKOMErbO+ZTnOgDY7TRe
UqMLbWeGoEvSYa33tVt1IdTIeYT9oQaSnvXxtueO7DAPSeZJte88FxuZqnRCZOV5e0DsQOizwEMV
yOAng1N7cQHlFZyYgffBo8uaKAywsQ+nQFKIdEqs9ecImUU2XrxOnPKF9CHxFUVUg6t3QW+GmA2B
i53XtByaDO1caw++qGyL/KRfmXM5eSUBhdZ+UcrRkdOMSLZyagVKKkdT9mCGIyk8+shA3t6gxwVt
PDOEpp+6NbdX64xMwRQy+wEjawO2ZzGeuE4HANbUohfMw2t+Z+dRpU9I/5tOU6t89Tzgfo5hjVka
Us2JDju6BhXscjnTn+BZxnbXNvkBW5v02sXzcN32mISwXJt3Ffajlzan/c4fTHqFh3J5ybHDA6qj
oNAHFzbV1dOC8SFC2oNBZsdAHgooUve2EbAHTml+NnqYugLt289TPmNsXGWQkxPTTTAcdCWZnmea
YlrrXaankKoJuqGBVl40DrL+AskvUAEw3R+HhWtsU8Vm81PFTvZiTLw57XRU5cqjSQnI+9PCUnjB
FRCLs1zCMwxLwtCcc0PJzunn6drHB2NeL7DQSeaFO9mO9SIH5F+X6jSFzwHqX0u/1jp1L7Dko6cu
VmUfekqAfk+FPF19zq5hQZcxL1TehRBGO5ecjualG5cgEjAoeCG0kj39LsX4//uj37bdyT/fHoVw
MFRPX5/7/Gdd7PY73zdIwaZ+5dj/QAjGodWk7A9ZrO//TpiPJAAIXJkPcQ5+8mODxLzfPeyBhC8k
JR6WOtg7/dggMYJtFd5tyGZdCKJ89q9sj97q/4QHVRBnnovjeKDWtpP7WR1UZ2zxcgdY0eKBwrZt
ATG6F9ZQZfBlyhI4GcVOQyiHgmksLWZwKN8fm1ci6p9lj2+ae6SQhECUJCBmkFu4QfDmDDSnqkem
ZnZYUgxbWGYnNdYD17bvQu6B2Vn0MkdYFzoJzMU13hw7xhyG2XDuXRv21Pn80937Cx3mpvD6x37x
+/ngmlMsqIAowIrz+oqgW24axkZkB+abZgcsrEPFaIBwc9qeYK/5Gat2FQ4DMkZ/fdxvkps3BxaQ
s7rb1hg3/G0Woh6hAjQeKw6oTASxnMIeeAKjkxPnqPMLg6m+4/A7pJOHdFNeo410euxSD5Nb4wMI
Hp1bNy9Pl2EYP9z++szeqE2glMQz6rEADx0n9E9R4APkSJMjrT7UIhtC+K2cM46xNqkx6EHiAk0B
wK33RC7fml1+uhzfjupRIXyop6HxensfOIxQfZuvNYiPCS7idPDiPnBkYoPlsXSf16zVF0vuQzDQ
eqBVMR+N1nx0K1I8zARB03xIq6M2E0xKa39kvCwiVdfyvbv25nHx8aT4UKkTXBiI0PAOvX5cXCXW
qXL97kCn8QPicqA8xoYognG9CTvE0ZyA8PvST4cMNF1UZ2twYfmnTbmQQIssL1Q8eTn2Tdr450ac
wiDv73599+gbbOz7hXQhhQKdLj2c4+szhMamlTORsF6kxj2X9SdPtMOpqpYctkkxRMRx4lFgd+EG
Ru3arLlrjJ5vUZ9+R8TgnNMseEfi9ten5KGE0sU1g377TTzMCmQyxxRdH7SlD6gnpEcetNeQyrjY
o+sq9Ek7oj7cKQ5iTT/Off7og+Q5CNfsRNHcYry8+vVF+qZNfPu04e7xbcgFf7NhVT+Pg5nrYYu7
es0BDiO4Uhpqk3Vu9Y2EWybuaWDOgcOUYZHyMRTwL32xbYbdiX+osGj+qgOYRsmtmjt7Zjm26Yt0
2REbVn4AhlyiRry7sFmaHSpegQPz+ybKuYTGZk1tJMbqMcXo+AHECEy02JyQIMVC33YnuQsb/kql
iZtCzUllBTzB6yIOFYU0BO3HW5QdLaM8H/rEGZTYYcUDXBkZ3pAObinaeaFOCasfKGucK6jky8iz
znh0WhPPWk1HQPrTMUi7Cmiw24SgKunp3Ox7RDRDquU6u9lDsBFSBbyo64W/W9yawZ5WHBc6P/na
W7C20DqGEAmBD3q+cLXAHgwO1WhGXdZhyeuHAlB39Ovb9S2r6+fbhbmSUxfiQSElTJNvmybVBIPg
4NEWhP747MmhjTGgVoipqecTgPTITFqLU2eZ4pkv3iFwDb+SKSrAe1D09T1zmge1DHLfKmDpQXc9
ZY49YKpUCK3wpjMHZQ2TX8iYIfYgBMswJ7ZV+Qkm5EforJDOoKLRx9OJrGMbIpLygIwCbE6IwMxg
xubCM9iljqDYISCLiZLktrQgVH99Ed7O3Rh6GAzBBMsE5nIG2eHrZ7ZoXDiHKoKL4INuS1unjoti
t7RPLkIgdlhsR341zknqm49ttYp3BJbfMPU39wBEEwB+4Lg+gQXl9eEh/vDBHyIXMjem3FF/nC+t
x/arGcpjl/X7vCvNhRkQ1LDIKtEAi268VZ5mvUaOSp6Lw0R6aEOw2dgBhsNawzdHhwzLycjVBzMt
n2VQoqtMPwI8cfc+dfrHArEv3LqRbdrso0ugUxVDgKDRdS8QhpRr294w3tN3mIxvYv2fv+k2AWLd
RiFWgv4ca7bX37RxSVm0Qd0cghwz8SrIByigE9ZMy2UFP8nSMecR7ceRgTj0cZymdm/SDoCRsI/t
Yub7uQGnWXRf52qAdTUw2YVCGhI8iir7nPO83Yl1RX3n3LMDYq6P0NQXZwgvPsomL89rkmU7LXzE
Hkyt3LsOeJ/AZiN8r7BIZkyxmwaKnLisg8/FJqqoKNIlRoBkvirVrtqeDdUX8oRDYFet5Mhyje2h
gv5BzChq0UVxrsS0yROJn1TwcLIzsfb7xbTOSSMN8Npga+UCC1j6xeHXz/BfLS1wUaHPA1nkgSh6
fWXXSbSKQTt6gFzqvyg7jx3LjS3KfhEBejOluz69q5oQpaoUPRkMen59L6onrVThFXry8CAIyszL
y4hj9l7bjPl/eqhpjcWCkCF8Ubf4YZvyD1/cf5w0Xx+nyVASDbdnUEt/fZwZUKltFe0Rxez6l1yZ
CScJVK9ON/u4wxiKgEg7GBwYuOEZClQpVPMidYJNWO/joK0ngEmWr/fcAEtWvSlmLsO+mCaA4SOe
805vr5n7p+CSXdP75bdmx4WsnlJIw3n15XUjDqWVypiURzk0DHYgtJyQObG3rlD3ITJp9ctsyuEM
QWBD9GDW4ZSsaSyGzDmuRdqE2qr6Et7QyVkVPLjkALaeml+dpCcGLY09aZTRYH0rAYqZkJ+MVL3k
xnrOVxEmc7o+SLPWfG3vLCuKqrGUsSm87bbU4qPK5MWbhXH1HC4/XTfWQ+32ryKzy9Pa2knsFkmH
8bq1z8Jo/1rWsYonlGUx6+sj5Ul1dWFKLGVnPrCVyKK0ET0PwOjCckvgvdSDeXGNWfVVVZgRktvU
r4qZebZl3Bt4Di9u1iS+V3WUxWsepfVUfkNcVfvJ1CY3vtP9CZjanwJNnP0j//pIPN3UOIT3uv1r
xS6IesONmNfH0jPeJ5ytsWXX6lUk5quRO0jruQQOnYH4dU7FGExYNK5Wwrls1MlLtskuqiRTaZWl
RwhVZDm7+bwRZ82eo0ltJtf97uKzzTRUFIiGncmfbG/9bVSH5mJnzwRzNBdzt4wUBsjG3s6qyExy
mz1SNGkWFz5IqOdcXavIJo6dbc+oBis8uKCsYIlYFvt4r8/JDx5mvxgRlEE88dr2PCXSfZxtVz2A
UlD9sSvcU9lbzNqkYb8ZIo3LTMt93fCcH4R9XQ1HuuzIK3nnNF3Gmms276gzjgI0ykPBE7SbtrpT
cvdZKgqrnRytZboKLy70sgtYul9Na1GPJdIT2fd/KBb20u0/T8mBMajRUqto5v99xijTnJSukpHT
K3N+AMo4ezT51F3e9Cm3/3Ci/eY11bgjsCQaFLj01//+aS50s3Hh9zsiryKCFtYNC0DYEU4y4Uq3
GUZuhqfc+E2TsOjpp/6/D1TWptgz6UioYr+6CJ1l75lQAx0NcptvS/c2r2bE78qJb7rB6P6xFPsS
K+Ps7QXtMo5anVeB8f8XM0e96HDNcE0dJ0RXFy3/DjjvAVemek/RiLy3kcUhr/JDZjvuod+ohrOk
P3tzy93UOgOMu+lpc6s/mM2/oBv/76+l4Y3gwsbeghbh38/B8Bi4VAh3QY9NxXUDUYS4eQ42Vr+n
dGLIhyZtvlplZ/tZhroo49uJR499CE0LZYTiHbfwYOPiPzNUjhFXDVedLFgfHNlDQWJSpCubHa7e
Ir7VWmE9tXtinK6i2mBVuvitOf/hm/XbT5qGiWkSEI3/NnLKbDvFBPThOKL2Ig91pxAZiIKw+JyT
OgsQBMuTUvQNmAFOlDa1vLAbudkbrYLpsSpxKg0ReM3Y/cGR8lXr8c+XgDdsd9zwbcAQ+O9PW6/t
0tYhsxyNzHg0FOXKxOBqItX2ifVC1eXWF/9YrdYcKww4//TTf9PhMr3C6YM5y8Lp/eWnN27eIRHV
xXGA23kbxwVJINQNngK7teFQM9lSAUBD+AgUvXPPKchCeJ1SRFJ4ZajlQ/aH1/Cfb/2XQ4dwqN1W
y/iCz+XLr9S5ZbVZM31A03jQsYw+LugYKCWQg1nTh7uO7jVP70e5ODfOk4ZEryq5ZcVjOlRXeIUi
rDrigBPtvKVzQtrAnB+62VuvrBMgXgr1MrDLuzI23ouO11Emf3iBfteja2QuWfiz8Af/p0qit03A
SVriaGaqzXBOBUEypDdwxuz4xK0dLQbO+/igkO3ZhLBI27mmV132S5jIMvEBEj3+78Ptt7+TZ6Pl
QG9iq7AG/v01Q05iqF3PGwCEy4Hz62h+3g94nxqlPbbD6PLRVFDzVLLFZkFuHU0DYCl1YajmQUWU
sxrorJbC//177TfI14eNARuNk+viR/w6PBAavgE29e3RaXJOdeYVrG/xTewb91q+NyMN/ux0fxjs
/Oan6vvsFCfdjqjVv7R/tWdIa6szwWhJvK52pV1B59ShAYiMlLWCqm6ZKdz7PzIAflO06yoHEa57
E53O16eAjG1ShDJzDs1/KWACrqqgC7KrzjzDSdz8bJRlTJt3EJoO+q1E45n1IycijTL6FJ0BBybD
lCufoJTuUyrFnw6E31zC1B60pibyIsYEXz4aCbtoWpZBQrTvH5JebCFeegUhpOoF86R6x3oa8xez
7y+e2gyHUeE81YfttEzTZa4a41qSo1C2mntqG+a/ji4nVqlQ9WblTzEZv6lOdBMTMN2qprHF/3JP
KZzexsAleaxKWwlXlL0Z7p61LQ/z5Dp/KIX+Ged/+aZSGaCEokHVUWZ9GXNNRoH8GLnwUbrZgENg
lcdmBlOkjHdZ47zkpXLvto8zg/cYBQTETBw2XTVOf3pAxn/fGDRZqmvtJzaEr/27/f+Ykg1b7RFo
qC3D3UWPPGmfTcs8S4Odqzuo+4adJZmDEBqG3kNGYevrizGc02o0ojSrtD98Lr95lfZzjkGzzkCS
Wca/fx04kMJd9bI66g3uGlDibx1aVCZvLN48+65ISchVy/IPL/BvvqUWo0oOjF2jxvLj3z91Vbuh
WUElHhvAcv7obo/2avy1muJe2t79MPTIzBVtDtSF1+t/n1j/pLD8+4tg0rQwRONstxHbf3kAdZ4q
s8puEq8m0QIIQRGDeHO4rlkRd9X6DcqdGaNd/2HibQzlZvmeVRjnpZo99q70h5noy1gFKRWyHFaz
+nvlqR4bG6cCuDizuxZqf9i9Lb6Z2OqPVNNT9LNL87SW0AHQ6iZ+bffT22afZ+On1eWBLZitpbOT
HpU+sZhuGknkabKMkAS5lK+FjUg9ebcKWR/ZWfkVc4WHcqkfEAtUcYWqAjV/4z6aRRWVQsXupVvd
tc9n8U5VZwzoPdSWfwcz0HHWFRMK3anBrxkChvz1vz/ef76/Xz5ejh9KNZSRHJL/MQOba2+tTP+O
ymS/y3WU1OAFEVGecuT6Iqe1B1qlaiKsGb5gmHicGrM9tHCAQ7fVWTXDp4pkA20EOol1ztSOhrd3
L9hmHhrK3VOpJQoJJhb6oWV0Yn2lxSCKN42NRFzpP7gY3f77YpS3rRnv07xGL0AwdlCT+OhXHgO1
DPxTYuBLaHm/QzuvTiNSGD+jA/PTXTKgZat3lNZwwOXwrTNN5Qp/7Za4/XYAOPunxgUO+n+PQseC
RIJc04J1xkjx3++Dt+lDkqZae9RyigxAzOKhGpj1bd65nutnb7Hyp1ZrlPt8q5lGd+Ksjh6CaTZn
rx6yKM/DqNY7b9Dj5stAZCobf3Db6ZglR3PW+rt0vrdqQ+V0Z0Cxzsu3wj1ntlExoqUh9WbrrfTy
C5L+6pLmH90wGQ/tZ0uFf4/lFQNuqk5RKqtfJBKjfMEX5wiHggLDm3AS3A+aE5kGB1fVemGFMCvC
I3V0J5QvdXar8mW9jGr93ZjdAHQr3VjBinOZsNx7xU1kO++T5O9DoqWRs/YvsIS3aNTKV8LMX5bW
eGA2/YSMkdYZbaApOv3JbZwghUV3X7gGFj4v6BUL5q3yngg3vSZi/humzAYd14uHZjYPrlmqwMNp
H1AxDHgbWyxN26cgGcM3sGdhTu1mxPUCCK49gJdeYJYnTQg0Oz/2xdozDLefehczGKog6ItEOiph
usi/10r5mcgkIgXwUGbV38LJ/gaiI4OZ3YKvdX3YSDJ3dEUvw7KQnBqwAINcq6+dQIfZ/RBlk0ZV
7X4WifacOHU0LOUc6HPyuOP+EUHipkFFgVBGNZ5Hy8SZUs0PtZDMVXr7FbY+GrZ5yyIAy0GBZC2a
xs3xnU/D5D5lhdBGPFsXgwBBl9hi88F6hsZ2Smr3DjnvWykA5W7e6FK3MhB0TeR0O/gv7AAv5nZ7
mDjBgrnKcyYH80fqYMYjPjhjZ3TNW/2VQWaEy+QyJZsS9i62aTRTRmhPTG8AZv3KpxpXyh6gZJcY
AHGesasx9GBWqfOlQujqyhQ4ElozhxIeVZq5YFS1nmN5G8N5B7rXJTCSWh5geVq3cmiBRQMR1ZTu
Z48d8Ay97VLCZg0cpr2B1vi9Y8wBis8OkAnaY8jHvkj1qK3SOd4MrX+YqwdPlvK6pNNwSgf7Ohf5
FFT2lsN3kie3svSH1fKgDtcNYQVwjBU8CKjPkLLVNhq+NVPOmL5F1BjtMc20v4H8eFedXKhoMTrL
r5RiuiyUe0djQgNdLMbBbbp3RWnsyEVx4KNR3cLewOreTNpLN6hNxKQ4xOE+hNoy/zRa8TEiEfOt
AR4yK8Mt0Fa3DsSqIB2rRy9Ed3ZcxepjBUIH22ekDuxOchxYpoTxmTe2r6aP86IqxzoFzVsBPolg
ZoIC6u4897teJzkzRPeOb3caWHQJ9Ihi5WuGx82YnAN6mUPiNr9Sg11dsXHTzA2E0Blfa95gNnDs
O0PwNMmwbtj7dcBJkR+bL5XtgfdPE52vUXHwMITgt5LWYVqmSKyZedd2/UMhGc8YEsVOOn46bnet
+uWuQw2rZd6doskhHtO0jdP5jT1jPHTFq2MImwyuq9JrfAFhUh6wFE5xkuJkrHu0AfUxS/UfTFHz
E9p39E4f6PqM07TS/+oFqGwyyWl5s5/1OiJqNAbk3/wZZQ5E2E3uPWfjn+6WyhVxUin609oDKu0J
aTAdcoPdJmY3iAGqc6Adm+1JjgkKxd4ODAfos9P0F426zjKFzpQRrdGmWM9WmTs3WuUrI948tDXe
HW9wsPO7VqzW+f14sxe9CEmlm0ElqC9DMQjfdJQ0BDzsc8ECJu2xW1lqctqQld3Kdn7QccUE89Zf
bXu6y3v5gabzWCd9sOFPMirEjX03/tTsRfisCy9iUa6UXNAz7ZnmdH9K2/SQGNuH6u4k8qb46Sps
YWazOHWZ+kj+UAZsYkCB5Th5E2TNFDtAgSxduWrmX97C1cKZ/ZfUOZELAFm4woc8KKjjA6cFZ5lU
/bfV0K+6yhrLbv/RGVr+IHViwZKlCntqo8nXYE4jPXaOKY0WdUt7A1+ZR1yEaVj2JhiWbPpYCVGp
Sv1gmTytXGs/0dD/XDQP2Ej+wNX0gKWiDtizv+JMEunrtvLUsUMB5bvrN/Zt7NjrUMnkyybnC+p6
wre28ldhYO014UN2cMMDzZpOoFnr07BRD8jO8TXP/Tab1XNp2C+GjUehw4yKvC8bKdzXKfFxnkuf
6TqEKyvIEPr7LTubrv65qXkXzK66BVnbvrD6hqg0WbyhJTUINFE7VGf7FaLndJws8g5dwBzO/s0T
TnPeWcBV3ddXyBtcCat3goMRtqYwuHWkhloVnUBf4uyfjM/VNn925vhOBfuidAWf/X7OQZhtlW2J
ZpUbQ7WgixfKethKnEdGfemH5US6yAdg1CeTNscf88ds19BjuLY4Yh32JGAB2jF7WWUbKJjkMVEa
wf5JtwmA89p4R9I/+M2GdrxCFi7G+o3mBYBIXlxyoftmo7y2CyoGJsw/bS0/cggkuznuxbJ4horR
fCfyOpbCubHi+j57xUF6bKZrfnPIZBdSZvy5W/KwSEZsgRe5IhXPlv47WtX3VXFPSo8NuPf2CAVu
meKhQFTgG6J83q37vinUEy62Owujr7PfsQrbxa6J2KV73ARL1HX20RRLPOf6r86x48moA0fgCx7y
XZuqGS8FQQXY7/i3Es7wGeTd5l4Nk5+WJhQCEwr4WqPYMdwqO+RGeWw0LbuaTLnJAjgpyBqPZq+D
3V7eRm1+5T3s+MuywySXq1I2YOBVtJzbsTdVyLI5kTlp+7ferFyyFHJC46Z0MN6pxe5wNsl1x9e7
GvKWmQbS0hTSU52NMeQNojMS5ONY0zNYvD6TKjvoYH4IU4EXPxzcoX5epux9ZEC7a5Anf7Z0xMVq
9+Q1i4pHQ3d9V5t/maVz6TYvtJb0tbDT6rBWOP0ZFYCmzoggSOwVuzLRNRTJBWM8j/simwo4JUaB
KTbDcTfnv9SFDVSZOHRPxN40LBFLbZgPAlCa784npbLP+iA0/t1y8IU7UAwszrmU1WHU0WtaOmcm
sdmQCDGVNMMYjE7jBi3wvLh23e+m9yowSQSOCe+dYno4JBtM6QTFvJaRZyjfsSp3QbfwGPP1nSb7
adtIVwEN2R2mgWUwKaZpUCYcwZq3+cOwk+r76r639+yUsr2Q/nKG2PFQrkOMM99kfrr+NVSiOmVN
mQUu+lMf960M3aL1glGnBO+4Iwh7rk54Tz8RTlfBuAfOWPMSzI1KsVUSuZPlyamdvB3C7xQB8SMI
jrbBX9hQxqPLCdt7+Rxaba7dUrdQr6v1yv77zrXnG0kcZqRyv2TZyrOym/lAuGKep0202YguSOg1
Tipce41AHyoEpNSKpgJBWeDq9EobLDYodNtJHuY6yQL0P/nJno2A0Grpd1qP16OGvqNWrMqXJQnT
tHiQjWhZ1Amw3y5wvoU6K6CcuIka1fJeXA0t5lBt5SSaWF1S4lCMGW4nHkEgDGzbOx6mxANmW3OI
XC6NdNFTA3TewQYM2AlK6naFnYl38mT3+BZJiWGKWTmXVky+RZLkWRTqnYIMU5uwCiRrMtJWo3Ux
6bbt9GEgpsMH4oEO4YAeRl7wR187Xtsmnb5bbNUvW7tP4IlkhV/HZlFNDqaNVn829F9gpDHtQ9Sb
AeMutvNeZnvTNUHNhKRxB3fhV7ck0ZYaf6Xt93ZqY6nmiS+G5rmvBs3XlQZ6fx2jiKKqtt4IuK6D
ZnydzPlxyNcs6sirH4fqmzf9KEYKJQVuVKZD1eFsjbPtjGKc93iAmyJ4PdQ8uy+S5eR4bdQvNS+l
CXGnFJ9mFatGLS8ZioAofdCzH4spvQtDMkgttvrCMzUzLpZ0+5Wg5aYHGMO+IV+IbmtXk1dzR/lc
DJQRM7Wr3PTb5GUoUFygDM7AA7lIkZ1B5l6GUSrh1haUHukajg6ue0/lBFMMvxPqCwpJqsvC+D5W
XWx08wfO+qfCsH7BXW8CochQl1xMi2n9ylWDSgSiw1hfVBvC2dZiEi6PbdHdpwj+8Cw034DidEFv
3i3Kno5mlodmy38mWvPKx0kowD4K6UO7bIc7hONPU7txlncNkJqtAVw09iYkpuKWV67ub8nkBtmg
sRY3mOShAHeV5hPfRO0LL1sj3UOwRWzW1HOWMZ4hAGaOuj75ZFTNutzGcl6Yj2qqHHRBHWkr47MK
h+rgTv0cgcJ2ubhVZnHu2avp/CW1iA/Ril+PgcaEn19RXtf2sCTOfadPeBkwspAvR76TuJ8aFvjm
9stdkrO65idvGoxwaq09V6iNKQpumDkUX2uV961UA8Vp21Ba5V/ZbD0DM6FdcxBpeOLXWk4n8k+M
wMZz7ijet8QiVKlLJJa8zFNDfvOaP+5pI2UpHF382nQXcwRtyolsapwGCItYtjGyvYNrc8DyQpc2
/1DzMgAUpeIPGd3CMNifrkNwB8z6uy0zYUM528WbsG/mna0Qj7X2ij+iZGbA5N5vNl7gsT/ZY/+Z
aGwTKy27gdL4ezSHPFwKZMT3sIkFU5TODIGhnyUg4qskPicAsWaVGO4Ver1yso+6qLer2XaRx54o
XjmV+dkYqAkxuCBahExWFEyy6iW72IsVG731TjiETaAY997ciVNDpFTVHNncgwYY6EEVf5r7T3M0
fxiVZUTCas4ECby4Hv/pdk3fm6Q0w3nkveGsk89DMqVRj6EmsHA+aQ2ItsF6KfWphRIPy06bVgRD
0v6pbNYvWWdm2KzlnpzlfBZCC9tCxTq1dZAd8pEiqve+NZnwB9W3bCUH+aP38UlRhpqJe4fKUiin
dE0Z9VXET1ic6HMqKQYdF3hZYeBN6Yt3qFGSL9w3rst429rn3XY4L1YgcsCqZkEBovXjANsqnsT2
xoLbCpmi0bxymhCykV89AK+TBs7dc+lrh2J6Lc0Rq5C5/mCumx/Sco2VBoRVPZZqtNqBmg9PAPtv
tWXOUZV4JJOV23jsLOvJq8dQa8ok5IQfDiVlRyaWoCitqCm9Hx1tZJh2gxZyOD2KlDGCw8hJLDRp
a54ST76YuGWJI1CXOdJSls7Sdn3ASu/5YKexfW361aFipL12yuynnXWf6F4l+2pBfSe5ngdgba76
sjYknwwmfEYipNZQJI0eJ963uZuvs6BrmnadGsObPmboUnMPQqrCdBQqlbUB0CDmoOuL56XNlqjP
Fuk3C3+TNeGblWnx5LD0vtv05oMQG2dHpHUB4SgXLtmE84WwlbxuT+BEWXJ1KcMl/XMz7DL06J3R
qhv33HPIbSrsoVUZDwjW9kKdisClLMim7CDxBqMW6WVIjJaPq4YSSGPoj/zXihNF7y9uf5ek1nxn
uZy9WUWcTcFcmB1A9Z4n4986aBxtaZaDkutKlOYFvq5ZRQY3C79maxObzNxS6A8XrHCUqQ7sUSm3
B+IwmGNvwE+H7UZmD5FplcnYlHcMq9kvrcgQa4w0g0VO6IWBtOdQLle6IEG0VPdQbSKN0p5+zXP1
9s7I6mcdXMBT3v6chsYAp5iQ89Hk5J9Z9TlT5iOoKD0wSdAKjJ1/2FTNKQHFFjS9/dzM9DyqMocZ
6tPAzq3E5xCuCEzjj0hoCAvHfs4YHTGB0vuw79FGWcbECIY+sAxqDO0NEDO4iBjK8RsnacaETOU7
602u+7wO40EFjrdHvwTzvDBUa8iSSlzlGaoVWSu4JEs246gxKB8RB2GhPBdQvwNk16m/1Novws//
6jbtkZSgOta0trhXCQpUsiY7DG7f+d+rXD+t1vYulaPbnrWytUGCD2uU0u/FVTbuYVsb+RUtlW+h
Pa6V/O5yFsFdovAcAaAFbbrEDgeXmA1mJ9p67nuqnsz5lnT5S5Z3ESQfPL+z44XFjA+EVDjgLLJx
fLczrAj/QbN5dTCRn8h8zL6bVJ4D6qVPVxFnrZk8n3gGrilJfKFimVfIxHzW2ZxFTl3KR7vHkOaq
6VmnuruSLDRNI7E+yZgEqkxNxrrGh6Lq0apX9ZXrmFXhWHzzFKMP2m29EIHCXI3mmBdvuZurlwl+
Cewdlt9L5r1ujspA2TvV0NDP22A/MruuYvTSYIoYzxxWLXnN5u4NOMfqJwMDRxBhUwDTEzlt8b3V
OOzxko5BN5iBg64oUlqMo66cb8imtKNIRH4T+d3UlMMha4oXlF5LtEhKCVdohwVj/wqiPiidvIiz
lWGs2bdL2OPcF2aKucTsn6vcQ1Xn6FOcpQb9TEMnTHw2IRaU55O5Ij/rsaup2YPrkfxWQ6DDG9sE
CEPxqqq0CEbiSWaX4kmsbhKNBCuGkozToFoGO9aL7j1T47JOAAbC/9FHStzcgBOj7spJq0jOcpiY
YbCVSFFX91jertmIHoIh9S4i1Owj8Gdq1X7znjiCo0JN2GrT0J6WEzMj6wphtF209lXRm3v4BCTw
TN8SauVnt8GMQRICMLfxkpolTSXDW2BE13bCnGHpK4mnlXrx0oXImG44QdLvwxkMKEMchSPBq1yS
8+7zOv+gBejiBd1knfa4RoX4oSwDh7merKz5Ce9gisHGResoHWvSV2yBIJrcy1lb32a9utNcm5Kz
WpyArXJsoTs9c2Kc2asZ0VJqL9u2HdmPv6jDfZv154JZ0CGlbykdAkSdNJpS+5GqDB8M8IWLK6sb
HBj4dHS3vN5eCV8HtaSBkTO/NOhRmdEufIkIpPTh5fTXISPnrgxXwYxJ9lRYAnFyWOj2R90W67Ne
4BwtmDV1zZsnB05nizp9q96EPplXc0RnrO1A5watU+/6zuAYZ8etPvRuiQms9PeEykrkdjQ1GIur
sToSVp9QT0kE+qZzP9LhErwUJ6qaEBx+YFOlYYBeCbdRrEOOQyfQWzB12kpeEfSBluHf+l1qWUYY
VkccCc58XWdqb+X1HFEIPncjlfCyDm9TO4hoURl02sZDp11QN35fqgliZDXdJ9+I6yliidoXV+9W
PORKOZ7syvzs0KSzo6mo7lyjOU+Mq4g+Y9faRzXzqUg1+FbrWiUOa2cdUwbq3ZSlxBnzbntquofm
pn4/CThJ3TAchQuig5C8m1fMxFbZ68aJTvIXRi3uNvbVdGIpbYiZnAsSl7qUH+Fu8zezt/ML5LbY
zgrmkaCTfBgOfVzrHSFS8m0d4VLl42PeOu8i48Ekc3uv28lEBpfg2HNe8YVCBAEOEGZtnp/6rgtx
jgiWMLoWwawLpYJxz9g5hwlBWQ5Q/QZnt294BeM+fOqlAylOyx7HZCN3RhmvqtkhkayV8kI/fvDg
Fobc5jj7re07+/MIfhK67ES/pbrDbDSjWHQHEXZzy8WXbfHUuCTRstDWm36HE1KHT3pynHts05pV
X5oaqTzrSkVKETQluTUu5vBcpjK2eiJxZyU52RRNIbm+DcrRTX0gLpyKFF7Khr3kAghPO6mJwiwC
FUNsLa4Nx59LVt8W22/z5Yda1Z8st91YlZt92nfIRN95N8gf07Vii7JJBFnbVP0YnRVGpY7JsVO5
WaAWlpxDtnqw2YPVg9bfcpIhbrIm1k14ayR5OmyzYttS8oOE7HSQuSQrvU8jmXfM9WgoO1fUBOxR
UOsVsI3ualUwe5l0OhrJUpO378KA9AWsXuZzzh9zyEzrAat2e8DqmwcOX0SGJZ59Ghq7j6acwCkD
o/li05oN49bcEfSEyHbkJqWIefNuWzYtJNwUTWTNwCt2kDFSXxHNVvMwJmKMySqTEclYYTMxQdx4
lUsESmRkGC993fyQDuFwrk5m6poUtMPsTd3pfpbuvTUOZmQp7cnR7Yz4JkKJqvw+zcR6wpr8gZEM
Am7B5NGtDBkvmbqEEu0awVV/J1m+hw0XjJpnxsCZvl632rnhJExQAqMVUGA4RCppuddNUIEhaL1C
tsnRomT+NnTDg2twm85jva+AtXgwJyXI7QzsTEGJtkmHMVTj2NEAF/XG+m65NY31rPYObaO1Rppt
N/f//M+qVpBNDmDzsgjxfMfxvoW8fdpT6jrdfTduH2w+6pvlMXHrstqKievuQ5OJ/SAN9ZArQxPY
Gh5xw8YOgI2M1WBKGU9fwJpxc1+qcWDN03ZqMPZeqBaDwm5BW0nQZmdO32TBajgXBFhzASrkIHMZ
YSb42e1BbtuiUBGR/ITY60DjVkVzA18GBHQaSJ2hodHW2omVZahA2vBaYZwopIIuW+xYmiKHVSe7
mGdu+CXjOXLcX6Ff1KyplOd0SOO6lcaZHZH+Kn+ZvWwj01405qtKGuGK6nX3DP2HNXhJRGKxXSoo
n75qZg7X3aY/qGv2va7ngJLNiVenHy87+mRL+vksnH2RPVt9qNrvfNe5m1x51MeOedWGiQ8NQVCF
ZK8+Laq7+prECK+1XIpJh96yJmMsVBvlYFTe3+oeEFiR/tGORKX21jUxHieGf4clZ/zremYeYv2X
B9MomXh1Jp1Ts36nVrtuPeWyIeVP/oAknJTiOK9CnqBjvhUM2s9F0cCrxKE2zci6QMICbTQXiPcg
8c6IwM6lEHe5pQzwMw2dkqeJE93jRsM+Qg3YXUbDE1EPLz9oCn4so59c0a8FKwGRb49F3fwNwRMC
Zp/pIUgPuurqwkztyeyyNhj68epi5cfQaH5nTxCkarGGVk3D6s72G8BGiJ0AT4HiPadEA5LC3ZJx
KNezbSozseNDRBeKZ815y2vIizPhPrR8nKibAc6o0F5mkehRanof6IWjLvUWQqsh0MqNP2YAgBeT
ncpJBbgvmvU4F4PGf972oqEfsHuzB1IqZzu6o3FPMD2IyGEsGOQjPDIh/uAHTjmFjV/ppEW4a6Fx
up0T1q39ofGt81dqUsjd4+rTqPk98E4glPlJzXU2pZ345jgv1WpSPCjNhq9AOWeZ9+hU43IoyGlm
e5KEJIjcoEbuA3h1BTfDlyulagcf8txiR+oBjGu694TgBLaT59z146fRer/chBXut0riyCzcWy0o
Dagdbk5e36ltxgClYUVRcbLQMEReYV6lsr3z8DYS2eYPfcufJKjYoGBkCKCCeL2Zyi9jJFPP21kd
uqdGsNev2efJ3ZEJffpNGjCXgKGe16mIS6P9oN19KXKCF1cTTjSZbDd8RU+qnU6PlWAtqwPAwYbj
K06/7vZtgCiAWiP2YCPAVLp5gnRpByFwwrDlqm7ep039LJbqru+gW5R6hni9ZNJttJFQSNftF36f
fGrzqxwcj+iEe357sYGXNqqj4/wfks5jSVbkCsNPRAQuMdsqypv2dkP0bYNNIDGJeXp9NVpIIY00
07erIPOc3yb0DtwOaDjCM3xUuunc2ScSqH3zRkyQgZuROIF6q2NyVAY6rnoRL21iEyEUmCfNgF4v
8qozcSLmQz85fXYfjw95O1GaHGZ4h5rlRZPGutJqfui4ttoUwRcBPesmVvm6zs8V3C1hx4PBDxoJ
XcQkhVEcrLjbeB4/0OmJ4+Y2/Bgb+y32cpAqP/hp53ijieU4uvbYbnoAOV2p8Thn5uvoUL7bxOIe
OW5CGnB8SgbmidiPnyUmtl7H/qoqiQtJ22xXOn///fF495tVzsHEvRzeDxXSioXA92dYJAzYno2O
p92Ghhj57LInlWRi2/sPM3E9hg54gnPQgmDMvxZnYSmpjJNpEGuv6B9Za7cxd0Xhf8CUQTB58V7F
5BnmzwmWkk0a23Al9c5bbG+DIoNdGZ9TUn6bU/4V411/N0tCisDJZyzimG14qyy2ZrQIAZ7nxc8i
jf6vtz+42v115+u/uAz7kyMsBrjgYTaB8RySg0deHqqtiIXiy50mxf7VvGiJTEaaVb6KhaDbt7Ff
CihKiHkKVS9On3zEgcQNaufHdBGHyhhAjBWYSPllaXWSXvVrZ4U4tWMaVfgrjyWNoCujCb7AMZee
INrcfa+0EW47OZbcv9kj2FEHpMAL0rjZT1X24sT/dIMEEPm4FZrZAIsPYNd6AH8zxQiCOHgAPbnN
sFsc82xqt5VX/jq+2+4kNZUgFXTC3vjFxfpuAqh7Idx7PmOxauXTSPyvqytgG0TN5SLJYLf9nddY
b/WUvSxJdonb/jclMzkKzPIXQuueGkP4PgWyVdcMyuUc3+oTnoycbNNZeBtZO7+TscH/VNWx3rqh
YlOo9aFqzIey1Kck8Fou+/YZBd0LBjzsbq1geVVALZO3Bnj9kuRlbxy7egbZXA1jtypiuohtAtLo
bB82aLTeM/k88ZpCur1zon2Sf4a1UHrLimydnaDPYGh4XwkM/7OsT9Ni3b91Xq9Aq1uUT8zS2jAx
xNPMjORptvFqdZtaXSizUtHYuRBZ4/ROA8elFN1OxeVfnt9kfo1J/HttE2ufvOXBUpMR5DHapzPB
z0QWlgrBfNIS1+SpaSMDOphVRW6PEop31oShzR8COTz5Itt6zhfhpsVpGnBMBwhwwrBcEZn97o6M
8o1XNBwABMppDaQEEc4E65Hi7t4AYyhstoel2BftpKPO4rMeu4YIWdIWO3hISWsKzR0fmZ9GMWPe
/cIkWxqpjggPuFc09l2FbR3S2t5PJJSzDJPlj8BFHYU6YcwM14HCG1hQwAIiPJK4ndQUe1fxkwxj
yCj3XWuj2NZPmtwrJh/F03XLEEEqQv7wriaZeiVF9+jY0NN52ZMojaduLVOVEY+uVuMtJnUhVnxt
suoVRgot7RdQeLiqJmzd2B4yXjKUaIOSCGdM4yJ0vHVFnrJ92W5E+cB6GRkRCbU4UwSuoXOXR0+V
PBx8myxWr9pFT1SGUp+bhgRsJ4BzWfqY4zJFMZdUCIIIzPVTEknQvWzIl1p7BRyekRneCkEuhwht
HDTGa9BD3MorcplQFqgPEIQd16qzgZnnbSKWLloW+RXH3l7cZDx1+Jo3R18SnG49z/TNR13vEFeb
pqg6atqt85Z6vNx+qmrzBEJLoc701Zg2sqWu+CTICTBrYhS/9Raz6BlPzUL4QDjQuF6XX/XUMnB4
8kWo4bniMNmo3OHPYru/pWs+iZYAcDJuP0lcjzIiUXYWrYlIP+2d65JWFHTJA1WNr21DwcCUqGlV
eBkSwGA40wK5mxMD5A6BV9oGUevNL+atTD3wKMFwRfdNvQWxNSD8DZ0TU3gvYk7YkIbjk61tPlDd
R02TPfdpt7WL9gL6wzOv842Dq7b2AxckTwwbQAy5dYL84HLLkSqi71TeX7nYTzi9AWiIXu8Wk5di
zNt1OKjf2SWhrbPlpbcQw4je6bdKkfSYTgRyiYKR2As/FY1pq8zPCkRk00s7hlkUiKshHLFD+s47
URIoWHUh2REcEyRCthsiKMWWBkJOA5O5Pi2TtdEOlM2T7bnuc0lpSGvxBr+VYt94iCTmoRcMWdW2
q9y/ETlePusnt+fmWeYCxrh/cZx540h6imwwAgwlQMc3QaGzvv0Lhqtd2SLUx4ojIg6tb/pTgEE6
1IEeGpucKwEFpf8kFOXJjpcfk7n9Cfr4pDzSxbqJp0eefcZx7jt1r7H90QnJbYn8hioZ68pdGVU9
6lsfDDtlp5IyJ6EweE9H681AF8IoWDIiNP/sib2yh3RUHbUHse+ds7HNtlx/TKsXFDD1GuvsqR2K
6WhNR15YGttyvk7KhPCjaE52K/Y+7RjVs0uhjntN2I6z+MH2ewRhPoBnYxiAGv6raxD5GXbpQynA
lGc7YdZ8btRybXLjRJhH1OThlaSvRzeP0W8oApTT2701+Oe0LDD0Sm4H+PGyw806uNyNtlmgA6HN
3KYm3rXbnxI54SrGsbZuKs6SAZPs1mhSFu3Q7ze+R12ak/xiCsHU7/TdhlTWF3IAad4BRl0HdZ/s
MpBvm0+Fy6zhNffStYyLHbiQs7HL9Bt5uccsr9Q2MMiHr4zghyaKC41EfjRl/HRe6uxg2/RuUerR
VIO9+sqK3jkovQsTr11nMQ0/43vQUk4gTY+ywoqA0YCSYlcYG0LTo0Z3oHzIjU1cafS6EP04gJHq
EGjfrIpTb3T8FWOAvVK9BAjgT+SW5ZObCFCmkl4BU7rRXJmUoxjdyezbcUPXdlUo6Pf0qprbdRpv
q3iEYTa7q7ukN8Xn9Kmd+S6s3X3mE58XDxdbJz+Y5j34chPzdAI1kIEbYRP4JMzv0+0gcXz5UjKe
3D6SMSpKd9Mt7vPc1ciY/MJZUdeNrC7x79vOR2hnQP547sDhaF7cnA28ijVWYUtvnTz8UcT2Jcpm
qETbRzkHr7/rQWzJlejEe9pgMVNNvJs781gm7g40LFmZuotsJN0M15spbD5FWtz7DqtpOYff+cjj
T7/LtLHRtiOoJmdLzne3+iC0tfMqreTzjKRTDUYk/KlEegEQYZHV0FZA600ZuS59LsKu1x2wqm+o
iHH5XTOMA0KOfKfWChGKtx2EWa0roPOt0AWxSYTV9cXZ8tpLPQVElg7Ju4nFvzGcH6uD+bNyKEoz
TIIIEripxydnmLgsND0NaBx6rT+VyXXTWCfPcHGTh2egGGIxWxBy+gMW236NXSJMWYvIQ00eytQz
aEEgNr3STke6P+9XCWi4AOdUYnaJZW6Xfe7xO/vIOrukuBtygJG+759nImL5TgGLmdb7oI0MmzBY
mt8Hbj/x4sYbEvaKjZLi287hmochBcOc7+mkaIiFwTBQ5j23YkGXtzslD0aONAgNzh0TmMHl1byq
wQNRHqa3NnW+nbJ/UwUmCNtoxlUahqxxHQVdMwwcTk6gRju7JEVaQ1It1448fXZXso9vqa8tvRtw
UOMBAQcDCR7RrW+WZyE9EheRA+eQzef4xrrhgSFK/gDhw3nB/XWY7fStglWlrYt6KzRsykGU79be
TxGCfhk9f8mgFjBIW+uahxrzRj+9d8sZ8xZlFW3/MC6WTQCBz6kEcjcrB0+PaC791P3LCKdYt9s0
Ew6ehbhZ24nP2VuQtgmqIeYAAI/rdYNR4J30m41si3xrDlUTMQ/ySaQWzTzmtO0bgD7P3Y2LetOt
XUUSzVV6w98KHcw77JtrHcNPzK9835SlxbZ3C67GRZRU324unJ3jEaE2IxXfBhb1ZMZwcr3YY47K
j2jPr1OGJjd2WTjx69NlE2zFSqGo2+ESYmnrzZMZzkTqomPu9XyG4a544Nonx7JvMlmLmXmR90Nd
0O0MqoQSpdtYbWltpoRsRmfhh3MyWsUw7Se+h7Wx8LFSbR9EBe+2nQTkFXRKb+ZZ+1Eqlm1avdFq
PO3qGVEJwdyMjejtzKL6tKvQj2qGV/6wqFQsnW0GeVOeoCskHfN2beoXQ/7lNA9sTd98k7W7Kesm
XMV1nmyTWR36vDCAe42r7pyn1oxf5PKfKYcyRt3ov3lwX2sF6knc9B9RbOvK5/thrV57LXk/Dgvp
BKKwn2e1B5DnAyuQklVAIqtFNX9DgnTCzk+FvbiQB4A+1iwsOGfaqAnxPBBGyUOYhE1kjel8LJfy
n6dLupJtQj1og2pf6mdD49AwcgJjqhtskzREac9tvGY3JrPBR+iXJRp5OEnGaz1Oj3bdNud8+igJ
vqWjCdGbWqyP3iZLnNWuWIsl+KcrcHPK7DjARAyvE+c4UJY2X3ctmZujfbekfMeqd39ds4PgRaW7
dSZii5W8oijvMdZOuDrr5QnlZompKwJUuzHoBFL7MV0cLgyQB3CpMvG3GEy0yVzYTEI1ik47Kgpv
iJoh3nZ6+JPwPPuCfBeEJG+9w0SLo/eoOw5Ki/yYtW/mRwcS55ER+BtzRbKiRKPeI+kgraQzkNCV
JGJzxmHx28jQOy0y/CD1/bvgAxkmQx4Sy+EfmIEZjgPxXBR67ueEO6c1E4qOh/AFzuFojk/5OFqc
iawTRvVe966xSs2lXcuswMM/3lPI4RCagMi5Azfa1tjibOFVm2xIyPXq6t9h9ucob9wDEw08a0Uv
Val9zhZ5MJcQJHtsXzKZgpFmvDseHJ9iycyMT2neSk1JdvHbeWeUfWQ4UE92sxzaXrisueY7rXfv
7L7oc1QsaQQh32Ch4xgDSwvsoA5xueCzQQgfMdV/pnn1QSmrWpF5JNY0YLwNZuNFnrz12hECwizD
ZTA66mBMwxuVUKjnKo9/rrUjC4nJ30urqHIeqLa8fWDuaznN/1gbEb52TbDlIz8bQF4n03H/2OS2
XogeroeUGt2zbmVL6neNwEpssn4+e+nyN3q4NkIh38oKCBb30QvRCNN6GQic8qULNmeRVJI/9Zp4
1ArZG3EVzMRkOog+AUMhcmoz8A+NPJNOi5JORY4M+72CG3UdFt/BbF/ienhf0vTsC3qXsfHtUFK9
x1b9IeKOwqSRKit0iA5W0/WCx3FTdd0YZfSQpM4XzbzzPl3sz3EQjyTMFjcFKD/fYracfHSJ07yP
U/MxC3pxaKYJHK8/j/CCKywuJgk9aWQ23Z1Zzwb5K/BDYuENS2q/QIdV5MfGnJ7pVElXVmy9+lm7
7np+/cnDNgUD8Qx6ums6aGtDq3iVaXFIG7nL5kESwY70xkna9ug79QsNXXviL8rNVIaIDk7asS9Y
XNWOl2OOlsqDKXWKY2upTTfCZXgW3TIABjmKThwIB9EsP2V5e6tuPZVlxpwaD/2+t8fPMnkmi+nb
DTqMM7qnGkk4R9cEL0sRD50HU8a3eyDBK9RdjeCaonmlcBNp6q0PgATBHkEuZ9Rwah1xMXOjxAoD
UmSl5FblFtsyVvRsoxw+dTgkj8jf+lcTefdMtHsbLQpUwHc1lG7mI00dl53yefuGmal4aj+nocPR
WgMDDrEx3hIn53UjLG68gEeUAMeXKhguYTSYjLBjPAQHlzydk4TXKuIlPjkDfk8qYglvMlfKDcu9
NdXd2lX9cnZoYqwJbdrgF/7xgzHYL0V60QmcfVuHYjMAE5ONM0ElGRXUJW4ynEfLyGYcfI9O62y8
wrwEcCerlJTXtZgACNSYcKly/e5EkogoHiShk32M8UwStKr8i5mmt8ozk+Et1eYJ5djeLJAFzKE8
zIb4tWJGptLlfM4cNumeiPsRDg2UtIWbQNddyMRdh6okdADHUNoYLFhJu178utnFtkNJRUYDDxq6
+9IRHyK7YXvy2jfolv3GfUdE+ZfATMM2cWprif0JOnXXkbICzoyijOKBbZMgyAA3Moal3dfTsiW8
Q5zxaD6q23CIiuNzrBvyfEgxhE6Wp+ZxGLrkIG+PiyjMa9Fz4RUWQ6E7GnJTmhNCytCKRpIJyGiU
l9jluskWUKTMXd/8uvX8VlDrtB50CSc7Z+91SbLzMk1ovJR5aUzdkv7v862FD0wQ+GhJGxla7mN/
ojKZ6B1I8m6PGYpM66I6MImzIXTTV+XSdJojRQd/PMadeMbx5G7cUj4k/vjeS7gsoLRqZbg996yk
VaEKKQ5EAkSAPVNb1wGmPDfiSqjO62A0rHBBgnsbmtepriXR2vCXlBJoA5p6IuJsxfnxnto2UR3Q
kBXy/8gMtkuRfXQjJp9p4hlH/hHfFX37kjbhgy48EQ2OxG92UX5w6Yp/usFFIlA09J28o/zhiosX
c3VgmpHSVJsgHODoyA+y5wPPSv/bRuUPpDBDYo5pu64bF6SXUGtGMw1gRktPQ+b/tOuJA0cDRTCY
N99VCXt3uoT/OgtYkNCADFCGOPg0fap4IaIqtyXAULLvxtqNkFxKptvbLGHixMj8x7mf30OEsGuS
TMv1aFNR0qsLsnKMzFnI5L/YgJB2fEKAb266yjEhy3n9TR8baoNEuUz/xYPB/cLrhC2brw6BLGXm
fnvHqPhbOWl5yPq3wcbHOTkgLez0Nyb2Q2bYrlNSk/N++NboaQtjZEL2P8pp+g6bhoRaae3nqvk2
M3Bo5Ew0m9nl7xRaBJfcNEo16f44/U+TrXf2Em96NyfDFuy347UEFdT33d5MDbnK1PBCtj85iOxZ
jr4zWO3E5N/ZSXcY2RFvwvUHLq8HGVPzOqaUxPQo4JmKWY09yVasCOoVdrKrKuzy/fJBNBAPB78c
y8jzKLJr2dhEOXnGm2cf6gZeNnaRvNSO/CuyBWnLMF90F7Yny5m+tVUcOrRXIM3971TmzEQOuNNS
fmMNkZuCBXJdSUh815K0vQweGUyh3gwDn+10MZCv86NDbx1m3ESs15UMADwNGUeV/8Ti4UFxklDh
LfjBwuQ+F5ZYI8wAF7qZAziys0nshYKBKmV1F6vqvpyEufe7H1y2Mb9uPuIEMakh7k2EMCa3H2c/
4jz+T6avzmOXPhkmM3PLEecXYxYlA64QB+BKz0SuuwPQgfGvnOW7IYEPsmx6ViFhw6b4zFz/sUIj
D6GIvl7Ov3JghRblyYuPt37dgt5ibN88eBjxV8pMP1x4xRW1AniMbgXUqXNKqMRh5/3wQu9+uNXO
2OFh9pKfZWY9BokVlWzXcZGfKDhfU2316NRpv7GVx/JdJitvvPc8dYzx96xujw6I2UifDtI1h+cY
3DSajN7fTDhBVt0w3ZbFWCGXnn9cZZuos1DfptmpT5o2gjRO1t70D4R7pYbiFUVZAc2Q/Q1pBd+x
IDIW6aFNENbO2R3eVhhvYL8kJlNJDlw7aGxnhOhusDOl/0hpqL11bKID1U0BggDUThZ6b+ZxZWv5
M8a0tTSygn520xZdwRbXhzW+c2+s+rAH58enkLqj2poo5oHV//Bv/1nGrnFMpLDeTUInLjECSJrQ
qk98Rg+TB04eI4kZ62cVe946dW68FPUcK2X4BZpUvMGhgVTIrrvfuh0tehf6vcmYGNmkEZMz3lVR
m8+P6oATTxMtuiDiCq0nJ2leyi/tNcm6pqCRwYtjTLcCzzGQVDn7VysZjc3sxA/zXL2rJb7jKdIR
66vcNCyhA02E69Bm3tWJwmVA7WRjw+eOS38oTHQGIJu0/mZII6ab9CO16oNn+r8F9cWrRnOCeiOa
lCHY3nJBMNUqluchRc2ffmX9gp8pmPW6Gh/GsKWfPRiuqjY+JuX9hhntp0ltUYDtD1Fvmw+tt2Dm
pQFCee62Tfk4qJ3KE2WBJo3DZuxQhS/2KqAgaXAf0AQ8xDUfoeZVnVOOUUvVh6CfrhMmRb6qsLqw
AmqoDwKZsABPA5w0+6frjz+xUCwUQxvwa1+M1nieKLzcUjGD/a+5N0UKR2MABuXhe5bV7WlCjZ53
EJB9y55ofvVe8ZsGEF6TuzUtciWXrxmH1WBfOOv9rSaTgM1VpPiSW24inkF6alIU6mNIJhpFzpY3
EyvwnQMdrmaVvmJuBZ+Egb/9aN+zX5vKP4+i8zczp8F6SsL7kXRApFcHP2UlSEPCUK0uPHGzpZiu
0n80L1YR8SKU2qoNJ8KpK2SzFSVsrj32G9FW+74zr4PnYHWrXugoLJCvd3heAMGhCEGxOzSivtn/
y9k5cZm8+Ca5fK2wX0n83Bc2VcBlT2gvX8iC83Lb9vyWrHd7fMUrfu9xIwp9QWOj/p+I0ol9O0D/
u0FBxJ96abSlohoPC3Pl9EasLp9FsFhIDNZSMSvosX+gcSrduLfEEHnDmOyK9SXoM0qRPOQXhYvP
L8HhLunsBuGKyCR9qJ1JRHXaUFpq9QkDTfhOJbq1CkSe4KnYQd9nO7SpxHXgM0UYRTE3wsv5Vopp
oJy3K0w9FUkQXn2xm+yPmvZfZPtX6WLySahjTOLu2uvhsezyu6DyGLRwzYW8zyvHtmhexM+NXOn2
uiNcHrNt45espU6vNvx6mE4EgjSnhrOfL5QhHgNTNjsAHVK6V3GwbOI6+Z1jeGE/mV7dLI3qFv8i
5T27cc53HEf3pUsoaqCvqOojtI93mdG+FYIW91qWO/wp0HEOf/6OgZb1JduZDsE9utg7RoP0vKvF
pvOxiqiiQiQsvmB1epKTbMi3sWw3PlKkbM7peZ7rcK9thhayIPGBUUPNGYxDhgoStZXSiEI4bWJX
qlVTOWR+2iLfpOpHe8tXAGfdVvmv5djtirUHgZAgYixQvBskkzHsUYyGjD5dt2OfbkgNCX2+DAu5
bsT2LgnmYg1ohPtr9QUS4Nx7p42FGco0252JhfFao3X3Sl9z3Qb5ZiYUm36f8OAkFRxxiSxo7pb4
UA7FVWGBjWDNzh1HV2IZdFI3NiIuWraPY+vqx7TEimtANbANhhtDmd2O7JBDo8guCBvK1eaOnCMx
GK9UdgNtKvnWS728OAh7ODJk5jAGN/a4MYDRtnbXv2V5fjQyGb+Hp4B8h10xxO5xPgZlVDy1jtN+
lXlwT1Fffor/adIucCxjDUUuYx1GAd3sGncTUcaNNBATVXG5wdizRaWVnAcVrnsiDI5uJyzkIam1
qUR+rQdZkqEAJZfitSWO5i0dyFHmg3cY02lVESDdVl3dJQ7xcwF1xmuy3OUOSGkpWlivjBuoXNBI
pJOJktVzSOJNUIdbVnPAnf4PzX7In0m8sKuTKAPVXCiTwndncA+5oINPNOcEc1g0kEhOYFqQn4RH
e45gRZ/Q7cu6uCMun/8yTY9tVY3PdCZ4a8KNqaBxC6T6mded/NS7mGw+Z4RX61okxqWkqBeudnZO
reqjqRn+UU+2nWIsaIEE0W+1NOk0YwC9tdeA22LMx8NQrJEZLxfbZKUwlvllGB9uETZF7r4txAE/
ARFgUR7Ds1SSp901djhMs6j1sUUZfTHtUhjoybaX9dzL/lxb7ncySndvOIWFxjN2zzUKoJUM3Hun
JTXlLfWS7gEyJd0ou9QbmhTIeBnM8ilFMk9jMqaELKweJ9ZiVRJtISyPutkJLtVXEx9B16Wn2pKc
pONzxhZzVy6+e8XEcDSGkApE2zwtQG2lFe9LmGzShdFEDzE6Y9yVw32LvxhrGMQVxqSvPJ/uXKEn
QnVHGY0Sic8t6JL0oTjyOwAT5N+QLa5z9UpHMYaAbaEBuiKpiEGg4u9g+BSK08EI+yPVQ+aqpvnv
YAZEaKGeTDZFfauJ9brxWnniOWur+Cwt6l/9JP1oc+ghQvnZ2RZisWbqzs+YVwDVOiSbXStobgaY
SMnAh4Wc34knuQ+zoTyFfb92YoAc4zriDq4La9xZMdJLt8y/tVweBqmWc15zzveZ9Nbx7GwypNTt
RMxTGvBI2oY/HxKP0g+IW8LX/gjQUkevAtsdmBR3Vj1JlPjTe1vH+Z3Ar7adRNWRi0Cd5MYJqn6P
exbNs+2rR/ZWcFeXBMbOrKjVYx6Mqey8bhfD/EdyTnWqSHLK3cpZkyjU7ST9aeFIULBu7Hdyo15j
GxWINt3zyHdxH8sYuCK1qoiue9wPASdsnCXuJlFnXntzZLkr5sm4DysMWWbXnnSRXpnC4msZnzPi
BM5khBUnit8ivl9vjwU2ssz0Mx7Lp2TAUETcNQkXgooMqZ0/s2QTyczh1TFbfUqt9362aFqzxuGt
cIhXKMwYay+IvB+zk5h2fyGgdUMXGFph2+4PXpizn9W0CtZiuOjenR5ElTLPEO2VTozjbciWiXMW
rr4ZSWhwoSgr09Vn3fh7rkP7Yo1B94gF/YB26miDcTqLVX/SrLb2P/zgG++Re2capBKQHGft9ZgX
dwCMOemUG5G1Iaz3xJtaiR/CotU+pPQZU6N8jClkO4+IbsiQUGsJtPkaGg0RcJ2xRH5dzDsxLv5d
YPJAkgFjEThDm7tuu1/tWm8Q7sFBlG0dWQEoeyZuwvgcodeCIrtB4hLMTXKH3OynjytrZ3vFpemX
5M6ff1rbMB+M2oqqIXXYfsEZ0ppaq9ag50cyAq8WefN01fUD4ODPLJ3ycTIStrRw1hiLRsTN9tYo
EvxSff7chKS0qLBDEG4QG8DdyY1zrIpfuRT5nsEvxw5oVNdiOSU3R2sgeoQwzL+ryknGa5g3p8LQ
r9BZep8F7s7MZXi0bx7GEIk4G1u+dsoFyQFBjT1DneKR2/0V/bSqWgcEMP9punE8ebRjr/0+8Hd1
DLSXOsZ4J1X6Z3ptfxmFYz6T8ID/ZHFAwxN7f2tJOQiSjlZAl8yLXgvF6Mj5YBnkd83mYl0TtiUt
SgyC8KWRFyOXdRHArAtA/UjnrnPnNdEw6/Rx9qtH/DEIR1EzM5IXO0pqGK//D2oC9t0EqVaXYNNt
45Vlw3kDTl0xH8ptEJDdSbjASGGD8ZLdqNQlUC06OO6yvnfNcx/cdT5RLiRNkS6aPfS+Du/+e1Ys
AlsP/zk5xSBQYhkvdsd/IFLjixtpS2JKsK48w9lCf/+zHc4qq7eGg53549F00FGm6QgyX6MsnVPk
sfRgXsOkPCD6pt7OXW7c1TQf6QXZJmid0Pk4rzX2p8W8CVBI2HwaEFVr7Twms29/Mxo1dqOPbkPX
iUmWGBFxPNuLGy5fxGPeWhGSAW5f/tINygevCRjyWqt9oDH4VVECXy8mOWUw82uvGT5yZ3rLhxgn
ZO0/jUF6a5JHmuCN3ygR/xEHZe4sOJYVCvdik5dWd1jGfL9YUhzxK1u7fnQ+przF0ufXNAnyWsWN
+TQOmPwsJeqzHwC9WqPdbwI3ebMnunicGgDJltBWEquUT3QIVq+xWzNtdqueHlreDS/f5akRkLPS
PKe6QZFaxz1wlGzRj83h6b9/w5S6GWvSl2mCdV7aAUCvKHV2lnF9bEobz6CBDkMucbvRE80BptnR
XVs33qEw4OPinGpd3dtIG/twOmrrYKNO2cdeBn13y0Oht89hPXAdNMQgtOT/yxVI8YtX5mgyp+x+
6HqLtiYDOMSq3qdyDHZu8NN7XC2oV4jNs8P7cGwFpgL6rhQ46Fz1HnFImGUUf9++qLKnvjQa+i+K
j7kdjHvVcHjGU3wedPXkxctNmDu51NFk9Jia9xnRaUm6FCe7r76DYDIPlZUQoQLuqju970LCB3JN
Jp6TgMhXLYQeNU+7EHT5One2QpUXTCevh8JyNSXzKdpr1VvlUdvqjzN7KHXx4g51uq0m9pPeDY9T
Yv26IUp7KCaxjsOm37j9BNxKEW0c6PsCfSjO7J0Kc5jpGc8uGYWIWpD7J/QU7FMlPuM+kYDVpnlJ
kV/TT7O1SnyvgUBwgmA7LQn9x6IVziT7tcNNO1SdEEcFfOF3hRlG9F5+9pb/RldyQVhDjUcxYajv
k0DdSa3fCOxjQxBbetj0Pz9Eh4OmpXyWWD1ZfK3k6Jn1OR9YJpJOeg9uf4RdxmDX5mc56G9vHL+q
kqBQkOTxHrX3pHv9PDLPzqqdRkyV1vPQVB7FZcI5D6M+5R26eQqDRkJmBue51EcFTI1WoUNmZY3L
XRxw52LbtzbCzYgotFo78mMypTFIosufTO+uwlu1nnCb5LpwgH1tA12qF5xYSP9ZRI2M9RAeqkmx
kw/GrVzGSL+6AKUMOjXe99S/dMiyiNj5TGX8WvV9u3OHQB9KARVo+R7a/4Dg8NLh5PFC6osmfzeh
A0VLpSQevmLVOw/mvBDtLgC6g9bzdt1cbfq5F5EGsLyOhXMvx8x9IvweOnZczjXFnn63HKTy/Shc
rOm+F0G9tQlGROCAhMsvPh1mhetCEwtTnRheBTnKuCjIJeq4hFcInu5GE+luPd/Oca3HY4AfjFkq
OYZWuiUc5n4cUwQl+XyFEAYVanG2GLHXniHXjq1n0BTaCHUMFGmitpDyf5ydV3PbWJqG/8pU32MW
5yBX7cyFxCxSImXZsn2DcmrknPHr94FmdtcCWeT2VrVlqxUOwglfeMN9hL3rIhgIVOGMFPsmDLK1
JhhWzwVV16qI98h6eHcIOyVr1BMA0fRafkQsrTj2Eexay5MfBE7cbO8wH5rADR5Qv+P0HAYNNEKk
PoBpbBDXFMe2zZKdlp6idMgePHWicRXN1MCv16qe9He4ZtcAl18sH4+7OgKHZcXmVyML4XyF1Q5j
uMVAsX1rwoEYkzB5IBVmuqjxq2qhEWBE0QZJ/xQ4PE2BKXgwx3RHKq9uccLSVnqTfEuEEe9NbMa3
SifWbUeHE8klGpBmjz9RDv8MZmd/F6cgZDRn3zToyxm1+4hPMYXEARazCz/uQEJlL0rHa2g3iHGR
a5gRkkjBFCxILmrrW6MFHygNNSscUO9L2k8HKK0nbOmzF8JK2LRiDzQGEEWeArrCSHnT1/nHtMFw
yhwcdjzh+g9+lv8MIMWjxoOCRttDqIg060TBwNslpvqFLgKVVNXfh0NcvJgS2gCw+GxQu02sJLuk
LUiFvPxxcMWjXdXmjyHaxyBZZTTSUPYOelJXD+1YHyFmow7RyVdqgZuUQlcEx5P6P4K+pWlse6t7
wgTmISvC7Tg4xdoj4r2He2iRQeAmW7RMlEbuVNFuQimaU0KQWlviQxW3xk4M0VZrSGJEp0F49719
EhnI97VEGUmfVCcT6AE89gaYhgt5L3fQRFCcZcMegayUMxzePmgyUhYkffVGjzZmgmBbb6L2hJCx
vzMSj7WaUHYJ/e7FdEtkLqptFmK5ppZiOJieGsJeDgpyQVoHRQEsytWGPdTxtYyAq9mmNzzGmtpu
BQ9YB7cIb8lgKcssOLx9cMty7WLEuiUQSfZhOoKECqHEw7HEayG0tkkC3z4ZkuHebrye0nt8hN7g
PjRh81E1K23vBu1hwEdvo1Oq3eAH9aeqVxbG38jjjwqUzloNi08UbjkIrYfGy52vTVMMdx4/EVgJ
vrgTsJgO7GryP0SBGdXiHFXwviCy7KZiMwIFSzCgVOZ1W+wrA3/BIc53Mk9KSsPoo+rQw+FkIYio
EGzCke7uA/qGfjnsXaAWbedlC3DOGjo5mbN2UjR0XM950dFa/RApeEUX6WdgA0iQwrzalTYyJ9j5
okD7KBSqO51ty7thxMfDBRDK5kPebk6k+FbftbEbPYte85CSbCsKXggf6IgYDgbfTkTuUWnWsEIp
lHAFt8Ff9JH+YmbmywAv+94fdG8XTMm/2mUPTikChAlUscJP2tnIJPcWdl8+OGaXeXcorgX+Lkxw
K73D+H1txajbBValbglbi8WEBDXScTka+svodMMHeyBPppdsHq0K8r1bNlsXpPK6sfvhc6VGL6ij
i5MpH6D0VDu3QHuU6l+xiUw2KD/v23u9BD3G2dQDQRPQmU3H31Ec9qBaIdbtwHv4rAqwLT3nJngY
nE8oThzrBBbSIreDx6To/Q9V13RIwCH1W2kDyGMHmC7V0p9k/GLjqFB6KqPB97kIP1L8B3GXxM2n
HLTRgV+xkUb2Jwy3aIWg2wQ4yPrHOH2iwFwsUORmIYXtWC4aUwWCa04sEAOPZq1DYwA40m4oAkiR
+sQJgDy+UgfaM+3ovnbx5Pha+Aj7JzBJZcUH1bL6VxJdfmG29Fu9XsuwT150Wkqdz9TKVB5u1NDt
iXMLBKcXosXTCLRaJwevDCaWZ9f4Gyc7wOzrMqvBZCC4AsC9Hb+2gw5lrX0ZBQ57PvW9fT1MEjkD
WJYQcLNLH3uJhQ6+mEMdLVLf8O4bNCd3buzhC9qjjQCVdje6EA+BnOPP5pZwaZ3T4GviS56vqtYs
vzpjV8JgUHFl07Lqa4nQlg3j3hKo04SItt37IbJFntb38FqF8RUSOzKIrX1SR1SY5IiMUt8ElKmM
TGKqYvqAwXLzM/yzIiqLLwjhNlvDQjelx3ZJI+XgqLVGkoECaLlNW6IRLL9a6YnKcveXxETMQped
ikBvbmMfkS81jo9DmuRPSParJ8/TV5RRVo7h5i9eV5N1T7izAtxtWFjhswJlIpVuiCYX3dr6BcCf
/IKC/QMtd+tFJMonvVFfHalURyBMqKfA+UkraW3rDGSpwD/+Ia8Q7/QMDGaNvjiMsaZ8nEBw97Vu
/yoHSz04TtsswtTA6UwIxAm75kMCx4R4lFNvCJXHIPDZJKpw33chTFPA4I+2yrEo7BI03widTIct
P/4wpBT3As2kL10J3zrgHAqiDJ0ljBmXJXID9xAtQFqE7vBJojACKqpShP/09sEZnE+uABNMB1Zd
SBUvJQ7XjQKilUjGXiAtSGcL6MIuooHw5CLtjSOuu+06HAtgN4UgHkBDKLSBl3kbdVsMbLc2Hahn
VgUVEpIn2kU03DMHACEt/HWtoXeoNKyPlkxwa+KYfi/bXyCUqg85nuAm/aadpwdyoXd58QUXA3p2
toUsXS2JEOE5FV1j76pgVBCi/tVYRvw98AM8PyepI6vRuo2J3cMqz0LYm5VSLAMl/0mZo9p1kZ0v
we61Rw+ZoqUBaWsNDgTKfySzj0x/9HiNl0FLlGVvshj7pulZ5360FXGmnwQMortQ6s4awJE8SMSW
Wj1zHlR7p+mDdqDPmu9HOWycwACWZXOGeop28LX6m4EPxAv9M9gtxbAfxtRZaINwtqSV0Gp78/sQ
WtpK9bpnq+OxSbOgWJhArLXa5rs5FXTKFAEIO8QWwBiQjbPQArmvi6Q/VtZBk0nx0IKSBs1K5OBT
ZQPu85FA+kcCk2ZdJkSJKC4IOrFPQaEj5IZ00EKW6pNeUJYmaKBLi0Vg/a3+FRgdgHKSvZPV9FuT
5vShRZjoTq2OmS/RUlJMsBcCvauqCk4oSQwbmadggWADk6g+isFDFawqyEYMnOQEQlOZ7/wy9NR8
btmEAYzRfQTSc6eWLtJNhJ2rUa3bx0BW3YNo/WOahT9jD931QbeJUMiYoQgOAAdKdRkCB10YWrBN
spzKfVhxCIMK0AqdDmpvr8FLdqBJYxz7xsRbZUGzwboSBJ4WxsPqTYcfPlexr9Emog8HlRPMwi63
sRsdXBJA+JLPaRN+NNTeeXGAh1KaL3XC5aqhmy9VABQC8BrKl+BDeiprCwhjEz4NGrdV+vIIEmbD
7uovKj6jEJ7/iexL+FADR7kzG+m/UEsScOuRT1RF9Ghbhkve5Scr+O7Lhj7cW4xjSwQEsNej7aaO
2oNSFqCfpn8h3vvadFW4WY0WO3onELdWFM4rNUYSo4ESuVMJ2wkaXLpEcBfbADyLNGhLRC5Stw7a
daLMDjBKqp2jSV6nukU1IXmWWoYth14/SSRCIdjBax21YNOoxWP+Z5uH3+sevWRL9wEYifJBaQeo
5VzKLjXbFdXbjZcr1WejBUqnjBqq/wa7ae416a5J0qXMmvbod4ECxz+EPA4aJ9DQwFTG3SjRoHH8
zLoX+ejuMpd6bqUjR4MV2LjzGguS60jVt7ZDapYl1eAQOp0kRviWlkBN6j77Rgsh3YNQKVYKhdF9
wLJ5CFXVWMm2zJ+hoG/tpPheI8/yo0gOEVv+i6qaJyRXg6deuF9dkKBbjC5elSyvYS7V1TZEun/R
tugiBGVpUZNAF8Eo1eqxEU5xsqT2EwS7eFHdaou5SLbS0sJcBlltv7S/htEwN5YfB3dCST9maTN+
BHYAcyyrD6MSZSuzGr0bBivi3OvEMki0TFzENWySnJnXCQ9PUVXbTjeGhB5Y6JMWXE7xPiplsSjq
4dUePdSjde8Zpj5R41h9DomH75spSHUgAuxJmumC57GFaBhkwAbUTSvQVWFvfzPv+I93lvTVP/+T
z39kOWmF59ezT/95CH6UWZX9Wf/n9GP/823vf+if61/Z4zfKg1e/6SVL+G/+Le9+LaP/++oW3+pv
7z5ZpnVQD6eGY/f5V9XE9dsleL+y6Tv/r1/826+33/Iy5L/+8ccPpEzr6bfhQJ7+8e8vbX/+4w8h
sdP6j99//7+/ON3jP/7YfcsvfP+vb1XNjxra3x1b1yyMc7pfb/9Hyr87uNhblmlhnssX//hbmpW1
/48/dOPvhsQu01ENaWn/+qEqa6YvSf3vmO/YlqOZuir4afnHf1/P8V/2Kv96Udz/vz//W9okR0w2
64qfFhiG/ObCYvFbqDkLUzMNXZqWOn39N5ehOLIRXe5zIv/KouoRbDTxw0PCUTOCjRlYZAZ7o3jI
9S98DMKXuv7IP9r6awaI1G7RcPskLQx1aX7f9P6ZeZ1Ml6YRklo2jk9U2K2Z8W2kyqoNWsd+Geqv
JC8AB1JcgDdJrSY3zMkm76LZQ2AkRwrLNg0h9JnBlJ0mHlKTjOTzVu5xS91Edr0JdJqNv02HS497
5gs23RM3ReFexXnLFNZsjZeDA2g2H7SXsQbmxtkFkEARuN4ZcQa8tpaClZ07XbpnUy0P1Fi0o5fR
I9EQN18iCCeXeROhd1CHYDA8ym2Jrqh/poajmlgg6OM95vTdunfGCF47kK0yRa49azoKvgUkI9/L
ol3mxTDFkEXp5Ob6/c1Morg9w8ahy9Ac0zSYVbPZxC0VRk8mC5UfIAozBVnNjZkeqmpv9Afcmm6M
N5siNqtGVy0bgzWTbZOc4f3s7axcsaTaiRMl+UMpoWqkiD6bAMHVLL3hrHfh1dHyYFHS2NPYqGdj
eWVRxr6nai9lnmzs3n5I2/g5TwX3d2fq+Q33KW3y6ZvNSbisaKhND1Jqzsxvq9CA5wAN1l4cvSQ0
Hw1U6zIP2fQYmxADm4tD3kyF1iwBaa3BU7sfzbbE8yQa8UGBUbcf0BXfZUWrvNqtpTx5yFx9Z5UF
CBM0A0mb32ztyq6RKUVAIxPU+WHfOksd4v2CqjeyddAxFoh9+8EdNdLuuaCs/UK70dxO3lQP1LW0
G77Ts4U4vU8CJjY3XZW2qc+XR25FueYrcjyWIBh0U9kKWX4lQHu4Pk0nl6Tfnu3bMLZtMGFUxEGB
D8ymTVcMZoHy30mMLc2qWgF0H6IKen2UM8fP6W4cVRMquDRnsu9+P0zfd0XhZpZ3QitKrLOi/lnZ
ybBM/Mw5gqQsV6qWafd56/6IGrXZjAHqEja8qZtuhJOX3/x+MbKzdcpNhtDFzMmM0rob+L30TyG6
/f1dTjEROXca2anjLBPw+IaBOF7kW/mjA5t47wRlc8Ob+8xW7+1h/HYNs4fhkarXItXdYw+j5WPc
qsWDGZs/BSxQOBJajGhqGO/haoIXbsaqPmpY6uC2E0OwG0CvXH83FzYODpX/eSJzD2Av1vW6KIP8
hFzNgTNO9b/HikTKuL8x0OX71jATlOxE1ClnOz7mcuiBBBqSwU4JcrcSBzPd+Q6IOVamcndMLeQG
LeSBXs2wNyhYT2xzXNBuXMf0eM+mgPa2rAgvpT7bmQd3QIkvCZ1jUvlrs+z2WoqTg9KDujDyT36v
l/dwyekl3/K9vbTWWM4O4fibE+Zs2wxMGsKyb+0j9GbYDlo2ZaM31vPs2Hlbzw4HKy6yAgzP/NjJ
cT3r/GJQTxrgvgQrGTvXYUIDnoW6yqYyRQ7X58/lu/rfEafd+7ewCfOYEUEK0LBlXr06ffLcmuj1
XB/j0mb4+13NTgDZ8r6sLkiP1UAlenjqwwPcwxuDXFwIOMqptsHZptqz6WnLoVGqSlVPruXtGsMC
AoSOZRWp1GTGG2NduKFpyxWaLVkHWPa+f2h1A8q7A/x76v3kHqz3km7UJ7dHQur6gzub67rKlmtx
dFrTtLNn4wSFUgU1vLxjqXf0juPBfIhT+mpKZH/s9EZZma08MV0QAUdi70Yseb7rMzpwUFuTlqk5
XMj7u+w0RcSWgsE39kr0DbrkwabVrYDfM8J6OyrOSTj5NydLX9rBOWkJ4OXrt3+2GgwSBsvCLZW6
oCnPbt9PQE3lRXpS7OaIxfqXVIEFTbfhDh0vKjDq8DI2RPvXRz3f6BiW48VUHQ4YcpbZTIoJj0JD
Lxk2RmzJw9rDq6sjjZnJGg5kSbPxEuNRmMHBAZARZ9m3OHZvXMTZDJuuYUqiNTHNMX22ZHAiauIg
LLITzBigN9pYY0AQbTwiqOt3e2EgHLUIIVSHP6Ae3r/kvPJy4GINTXbAuvekKe5dCmuDxgcwqL88
FLOIscj1yB7mQ3UkCrVW5u5xRFAAiZIH0Kynio78/2scHhsRpyrJL9/fEhQ0iTJ47Z2yGD5JpwZy
UycwJ1yitRtP72z3NHTyEWIj/tY0VZ0NFVcWQs4IRhxTJ/sciOJRGvWNSHIWrdsaNplTpuUIRJVs
4pf3d2PGCUifMJcTZGZToCChBvlD2uEKSlV3qvhdf0niLMSaxkMiBL1H7JzJfmbj2WgEgYpLjkYQ
HkSFbRWw2arxlnYpnvIGSY1GmCcNULfs7BuPc/rd78722djTHv/bYVTUSSoG2wDq0NAW0hpQ8iZ5
GP0a/DVv3OeFsZCLEuwqjm4yI2Z7awvSTSh0Go916FYPhSb7VQVOAlMWr3jt8knbp9Z8Y9HVSARa
WmctuiD0cOiJ/GUvR3MXQibbU4hQXxqv1l+uX96lq6OUotqqyV5kqtPXf38SXtSHdddGOEvENHZB
O4HwkvaqE0lxY6u5MMEoz6gqpRMpNP68H8oJPexraakAgVaLfesq0UZYLtpaGvhFJNcKEB9dX+nf
r9/h+dJhzegWmxzOKYRUs9MlsdyEdtdYHv0gch9MJF0xnqiN1+ujnEUFhmGo5PGY2tvI5DjTzf/+
HCMUNBoQVsfCGsB0GdXGg9EfucMWGk5xY+O58CQN3aL+YppT1XOeJqFCiYJuZmnHykD8JNV/VgNr
1RxdyhUdJB+RIs98/f7OIgTu77chtZn5uRNZ1qCnQXZS9FBdjGp/ALD9q5LxOuuC17JuN3aIrLTl
H/76uIYhDdsmpdf0+aQxsbiUTErtWJrFo4AjA/WpP4RZh32IiR4w2pFfCrxh72xrvDFfL92yAX+C
bq2wTXue8xZjVdn0CqJTkmc/wYh8JpJejraPtl8P1cf+rLX5F8Mbhhtv98KStE1tEk+iwojR/Gwq
pbiJ2X6gZyezg8/QgVINjD1qaZ+uP9kL4ceUz2tCY2MycCqfjeOWNF9tJ1OPI0qdHlINIQ3hXLnv
3fqpqD4MTX4X9881asom+hq60t64zwtLhq3fEhrJviFxj3+/ZOAHeQkHTnSKM2w1k0oe8OV79rIa
ZOpfLpMgFEWUaVvk86pBye39WAb9I1h/oTyhKAiaLen3RWErqDDkP68/1fNQkoEkBVEOUWRc7NlN
UYHBKSP05MlXocPpk1FMV37VBnrKGMFBESrVryhHfb4+qrz0LHU5HaOmgIV0tkyiwk4N8GcndRe2
yScX7Bd9MDQ+Tb//gincFySI2ztgDjWkPANEmfU9GR2SJNc9Wg6os9C3vmKI96c+KhkiBjBlKF1C
1VPXWoJgUhNmtBLb56IwHuk8P1oDPeTr93DxFpiR1H+Yi7Y2m44d61y1KbaefGHvaaB/SmN8U33g
56ry/fpQ5yt7irk1k4zK0jiYZ6GOZ1jYLdW9/9yPx96N4DB8SYdN4b82zlOVHTwazNcHPN+wTTEd
sI4qWGjEce+nHyFxS1dZaic4D7BFCoiQmo8OwaQvk/vVgMVF9nh9yPNdhJlAsZeqOZGHZc8eJ/1r
qw0bxTx6SfajhwKITyCiYxDvro8jzt+bSRxnMPnYTHRj/t5sO7ZyLNWqkzJoyrNSlbsJMN9r3VJF
GGMAKFRlPi5gKp6nbbQvRugJhqcubeReLBfTRlm2+8YJb5TPLrxjtjYmktRsOG3z4LyEIdvaSqIc
IycDhJNFDoK8qAkAGMVoKtLjFhur2HhlNY2bVo3G9Y3nch7fcnRQIODkoFfkzJ9LnDqd0A2ykCbk
RM5SDq34R2oOWH5SMoJvoS6T2lqDxlyT5t+o75wHPYxJkGVLS9d1ax7MYxTRBFrl2Me0cHvABvT5
0VcoV9fv8cKrfzfKdBW/BT19NRjYsmjdyamyJxx+7vsIwHtrrszeuXEYXxrKMVWdSFoVDsSV90OV
bY97N0YOJ00NnpMcOpc/PnqmuTfDWy2ZCwcjZQgLvC/FP17g/ACOrcirWtFEp2qwwTYJ/U9VRWGs
ULzdYFVrJc+3Qkd+MEB+DUrFxkMnOqxvdb4u3LEupplrQzKxz45HsPNW3Deud+rD9gST5VFLjJ8K
SulVEG6uv0dxYboQ3E31QKrutjoPKIWZ2agd5wDGrHSjh8my80Bl2y+J/7mcNJ+hWCTtY9x8G4uV
b+BRrnrAFm+V/y8sWertOmuFMJ3652yXFBgNG3bXD8e6rDAbJ0E46GPHfgwu7FhlAn/nHO5A5yo2
ugHoTV9/CudHtwn8m4YzLVROh3n3lDoIchKhGI+A+8GN+DU8mwFLZxQPcDGryvaH0rX3f31MHHFp
WvPUaVLPbjnHgc6iO9sc/VoNMHQQz1kl7y3NWhS6/mQh/T+64a3K9qUbpS83VddpzHG779dS2mBd
YnN0HE3V95ZynOBoozNux0A4+KiX5lpWeC9pcJaX12/3wqFEHkFrGlaWDf1mdihJJcPXC6OpU6C6
A4wUVI4aDX2ntBPVjaEuLJ8pqNXY/qenO+8iRI0dNzmp7HEStGgMYJOjX71OaibLsaubG3Pnwo3Z
7E0U0PgwpbfvH6mWVJHUtdo5qoCA13aBn7eipph2ZEhbXH+Gl7YnyjP6FLjTf6cc9H6s0lEqP001
7dgLQI4ScfY2rrdOkMEdM166wvuBNuX3suiPMcoxtuw+VCFkx+tXcSGisakWQBGyMAnV51k1x04E
ydcYj05s1zZUP9VeW/AEcZvMjEeNEtwi1kLrxnI5LxUbxO+gLkiNNHLCec5ijrDnertvWSZJ9UEx
MT0t5NhtMZzSniqn0JcjqLCXJkHFNA/pZbRRZtwB9O1uHO9nL9zkfUp0NCg0EkTO96oAknEsUO6E
eYA0h2pBVn6yGu/1+lM+m8SMAsiEKUVNnp79bL0oGrJF+tQKSnkqe1VFUbPsMRQZ0MU5OHUfra6P
dx7MmehUc+yxAxKungVzJgp5OZ5o4jjoqnLSU6dfBRySaL/0ycoIZfxshzZq3rGZvqhRdkpUI30A
Sv8d8aRuA59tgOjtJ5+SMZN7x5TFX38ggEAoTqoUKvk427rCUR1QFolpVJjhV7OA6d6UeMbmK5yN
nm88iwuvmHSEc3EKotitZg+/y2iLyMKejMK6x0Srno2q+5XZwwo9mQAWmPzeIc8SV/HRURVsUj0o
rMDs8+FJqs73LsPM48YVSVb2u7Ilb8eRrACk7G1aNbOVLwrMBIuuT44uznAWIqxg2D717rg3ne5Z
A+RuYF+btS62azY6kP0W55sbYfVb5Hh2DZrggJZAK8W8bNs3YWJVsSqOWj24J09Pq4m7by71ompW
VVCNy7YY2mXql9FLwy5279DDXhXeYD92BiIKoCjQCZS58tnqveEjt4lfmRXVOCP0IKejuJYPQ+rg
22z17Up2ifZUZrheDJmcvFmE2bOch/5VDVJ8XSm7bj0UdI/hkNdkvG7xOYIe+RSC8Luve1GcckA3
K2vA9zHvgc6iIOKsctrl6NkBFD/ZnUCTux2tcFWNIkBYBRX7AMemp6JVh21HW+ohH5Go7GMNFzEZ
fhrg1u2HyYwSK01xY3OfB2JspCBYTIdSIm6MZ33Z2svUfiImHfTmu5s8jxCkrs+hCwOQ79JYnoAN
KgfI+8OjlT7OX0HSHlB7BGVcaNayaHXrRkB5cemQC3ImTvXQ+REVBO5Yon2cHX3XfIh6LAZgZSLW
I6LkxolweaSpqqM6ghr4bElI8Bg4y7ba0VG6b2PY/mwaFydbeWOY826FSXGcygQOXdNuP6/ia7ll
exIm46n108d+dB4yI9uxOUCnUsV3RbifhBNvEyfYh+OtZv1ZeK6bCDFSKSMypmKGLtv7l5aOmdN6
tu8+yVbbTh5aNlqJA9WkuseKc4SKD+nELFDpgkfb34lkE9aw7W61SeU8cJyugwNvKtiZADTmKW1b
IzurKbrzFGvmnRs9Rs3JQpk/RYyNMcs8XSI3KyN7afXdvqn8TWnm0LFWCms4eeW7uc7G/VGmK8ot
QbRy3v7/2KYf+UKeNZtA3NjE5TwLf7tkSmKSqU5GNw8Dg8AbvUZRnach+8GGyGUOqN7oWYla86oK
u0c7se7jyUuzWIHFW/FXFwOq56/mkxX/aAt0jbFH12+UZ7Rpof2+j75dGC91wnkInet7/05B7sPs
yEr3CXXpu3SqsyF6Ba6GAUPeXI/JUTrgtZup9y1KTmnqfKWBhGTupxFHmgngEJfelkeJN+gqKF5c
dZ86yGi0+ICBQuXTiDkQrbwSzQHzJ04UyzbzbmTl08Q7u4mp3Mm2RZF+fiDpeV/XdSpcLBG9h2DE
FrhEdmc7ZL23UFBbghh04/yZDvhrI077228lB1q+WlGYnftkuhZ8fg9dAB/JxhjvnrR6glS3jsb+
W+SlNzbmi+OaABRIxYkH5ksw9pSOQl3rPvW1jzPBuI8KAx5c7S/wFXsx2mGjVOiNmrisXN+w5yHg
NE8ANBPfWQY4EHO29kULhDLL8XCwDZDr6PmV96aHKEeZ2/FaN/xheX28iysGLASrnByYmvJsYsaD
bQXB0ClPCZI+a3xs4YL61S/4Ap9y3elxmRvrH5ZQ3R2yKw0acRipm0S+eY2mEVpv2qoCEPlBr+Pu
e2XBmSq9psViRpiPcQKT00gxdLx+zRdeDkH4JA5LxU89ayX3Wib8TG3wubDkKXWVQ4HaUlDCgcma
7CvuYB87I1mEZnOjrHtpXAozZJd0MJga09d/m4x5YXg53oTKU1BazlG3ExhWro5wnQVXN+fIgiY8
pognBajJuzE6itfv+9LBQBw2HU3kYbTTp9PxtwtA51VQ5PeVJ2yEvspm/N7iDNsP7nZaDC37WO5B
LIJh2LK1+aO1bOpwmWA2jRPTjQ3tLLCgOEfegKooYYV21rXqTRtQFMoCT3oXfklsZa9gL3D9di9N
TZ2TECk6SppEMLPbhXE3dJQGERb2zW6ZBVIsamQHFiKIinVlR/nCwlxmlXeCKQl+aOWm4aR6L5wf
NlzaTeN4xl1OvQ2TpFZdlbJF1LeR4Ub2LoFz3jpLSkC3sBsXVvDbocmlvzVsZ1dd1RT3oQe5rGAI
vLgC0UG95zD09fgvQjjYK3SQVNQF3havnAVDTZB5g4OYHpJi2rp0vZUyRH/So904trJSmubGVnGW
jf9rPHYJe0IPnaGC+7h08dvmfaiIvfaJtTA995ulO69pna1GF+UlJ1yOafvByOxdATzm+nyYHtzs
LCCOZa8SVJJsfY7QVNFpmHothEUhIjJ697VXMHOo4vDGvLtwylFtme5RIzY/wxOFSSOFFzXeEXer
raxtvLCCA1JSL0pj/qo79cZjvTgcvSINvBT9vHnwrNl1qYZe6x2z1PmQY3gYh+YRcvEWm8Rfmsyf
rj/FtyLC/DFywGhQWeiNEke/30SaYpTIowzekVi9VrLMWGVYxyJR0tGYsrpS3fhC4J7jxuEC9el4
UxmRuKt0zXvw29TcCadrDgliLysw9PE3r/A6nN4U96nQ83SDbkv6KarH4Fh1o9wmJIYrG6vKO5Zw
jNgJ1Du0NIEVKwHiALFt3BseHohx2ttUkFK0/UqtfBgqU0FmwQ7X9VjIHW1CuR4SdNmzZqL2dx4x
aUgW6uhj84OuLqrVvY5/j5pgFKKK2EaLnbZPymb91RN+tM+NxrpXIUPsPLSpVzSG5EKZEsTGrpAh
1uthXVame2cS1VAwdLV7V2vwzK1Hue5yvXhJLfhlmRUODwiXdLtEAIbWKjEsYMUpd/pkBGs4Ub5F
aBbCXsbGE/S5skhj2Szh42J/CnlvxaMLV06sVT+vv9S3guPspVLCJWugSKXDgZttOpYGR9QeBvup
wYkoKbADL/DtbBu6cTbmNEq2DJLxQ4ftAxXRJ4iGBBTphz4Pfl2/kAspw7vrmDbH306owi/cHNE1
72gPpruvyzi413x2hkA18GKPcUQUvikOiWUpP66PfGHbZeSpbsZpwZ/ZE2hwHUT4rrOfcsMt4MMi
0N61AfqpvsKbVxTreH28C8vWBCkigVNArVHnsXAk7dFE57w65gnc2wwzAw9lMrlJ9WbREjddH+3C
cct7tQDG0OEkHZtFaYXi6x01T4V+tSUOQWFHKKj28fb6KNMzOptFAIIF9XpwufMd1rCQ3c7z3n1q
oYEtyygQew1kysI31fBGLHNxKJChdNzo2vIg30+UMkxzFIIrGj2mtytL6Fahb66b1vp6/ZYuxGxA
Hf93HPl+HKfxfKYe+0XGHkH6pNFS9D7J8XWoJ7Gvlea46+sjXlwCKD+/5c6gG2ancuaPjR2VivPk
68VxbFJsdmW1sUoF5xv92YnAwnnZjTEvPk2LGi59Z5oSZ9iaODE7aZUtLQAErGpyl10oEhTxwri6
cQpz2F6YJSCI5IQiRMpgnht1upkEslbtp5L4e2uJpNmx62V3OMOp+ywx6o9+GA0LG5n+R9PE7xL+
lg2Zo7GWne+C8h5w8g7LulmkHhIWvCLcjrJBoDcw5Pe1E7KPl3m91lyEUkovbP/0Axd5w8BIV8hM
hB+xDMBSJrPc8KP0EIE3tahFc8TDWdAonXUYOUiD+dsOrSpOBchfYRDci0BfyXiAlh2r3qaOsXSz
NcSsSx8M9KBKlFRKVOjiEOCMXrY2QtnVQGFgtPfuoERrhFmDbYoC8j73gvS+0Jtxm1U4jI0RVsWo
KAuLUSF8BbUen2RXent0L6FZdI3CCYPD0QorKW2JDk6H7280Ljvqgp88fGE3oWX4902ctbt26IOl
0rnpw6AMDaLhUXLMfbPcoWKd3JWVh+6G9IJjHmTxAk3+8S5DAeJO9l110F29XOpIcm6Q2sJjAA07
VUUpMQZ4uxGTKrHfYOSpD2OIDnWE6mcTjIj3eMXeq3PKIh4OI1U8KndhrMaLDL8ZtPqGfKnRkl4J
T6arAM+khaO62qKKnOYgkF3bNALjh14V7XrkVa50jJfXRYPZQAdtfxvVkOXUAqnFoKkzDJJRT27C
XNl74HFXQ2IWq6izrUmGWLkLkhBHMB+ZEQ1DAoRbDag4WjXi4YCqLgbVAOdxK8MlAxzrjWD6bIcl
UFWpw1pvdEJatO83CpEVkabKIHtC1siD9J51rzh1ptmNyuJspYLvA9ZIS4Muw9TOM2bRF5FeTvNn
yE9KnT11kX7ENvFb5fMOr+9Cs0X6X5yd2Y7bSLKGn4gA9+WW2qtKKkm1uOwbwna7ue87n/58rL44
JUoQ4QEGPdPTDacymRkZGfEv03GmF0ZvcpvgwUPLJvFgzaKpi0WA/Bwaxcqy/sDmKuWZxHJaM/0c
EuAz+TmUQWDek8DnhAiT1a6Znqx6zJvfE+1DBcmY/NGbF/5W7Q9hMIcTmXawGJTPZkkUuSWY0IBk
Lz8bYgx4SLmi++w3DWQOtwm2ndrJS5cF2FaVke0qqBirPmk17DTxA+MMhLZuxji2dCVsUSS5ViLi
lIsMUx9SVaX6u5uOXzjS1PmJJAsj3WRy0yWxUYOfbYeDUW6qzDbLjTLbKZokI/+NgbDPJ4QF8Mhk
FUwCQSqTjZ/SBDPLqBl2XRs1OKrWR2REtv5QbmMUKRC5XuedvspM87FX/ZUy6O+i3v7yIFkbOWI9
0Rzq9Hq7M/n//2Gfe+ZLPpjFFul3EfaHOhzSk5ZHxZLsjU6OBj/3/o6fHODpGny+Xr8M5WhDpRU8
ZE7Q58Drqie3k0//wxAAhD8htPxl/AxfhmjgUgeCI0RgdNzxNKEsuro/wvWxZb2QLRB5EMrXZ0gO
NThCmRefyvjbUB1iEfyP/Eze4pUYJWOsrMkv90ecvur/W7exd0NFDVrSNPCFXVXHHQz/UwpCMpJQ
gpf8fBf0wbNYQ9nTNKexHUfZ04DcuthtWk4+8+CepO7jLxjJbqBwPuHXyphRfVlW9oLWBjy7D0oU
ZW99K6JvCEh5q7Rxjq1GiLXr/TnfWOWvA6oTdHsr+1HjdmwVFxz6uhUy9HXihFpC4vyrZhryKei1
BOJPeFi7+yNfrzbHED0JQIIyiIIrREPfmiayPSo+gXDeailbqNGm4onGfxm9sBUFSllugVMAkKsi
nKsuf2LZvmT4FlJZF8NPlrr0o0KUBqYI8wS+n+iGa0MT0NdPsJYKs6AjW4sjc2sMBqrGqA6Z1iKR
sBGFeisgrIXJRS/xliqUgPdVr5a7TPWzj/uLdHWS+ZEqACmNtxyF8GnfKcVSj5dILmPLTEMUC563
MjCzmbBM/ZBtdbkWijYy1EiaVWr80ytSRAwm8oSg2ceK8b2N5BQRVB0HzqL86TryOvSA/WO+2Sr4
CtXGTkDxIpW6b5mR7wwnPAZ58+SkKvJ2boayaghVAQCHzQ+H0ZMJGFBkW7XI9sUg/ktz9KWpJS4A
jda5023NhNQNef8VMuUfHSVuO5Sbtaml/2Cn/BMDxHPRBGfUxHZGpS7lOlqXVvoIBW0xdEq9rkxk
GKPhUTDEf6TI3cR5tI/oCCJCUNu+Wn8bfOVH20uBnZt+Y0ceUqkkTt+s2nrQfWSvAx6rsVqeLazT
yMd8NJVRu466dFv75mnckDDbXuouOadqlCzMxtwGSF9hTLlO6vKlsrL9ULU9YncYZxlu+UNudUSO
S/XMDPn3M41st3roezqCgiR+iEXwTWlLAPGtfvZaghkCnGtXcl57lfxQb/WFW/ovcVzzfve+DYiB
2Y2gvJehoNoAZsRl7/jVWhQMFfPx4J8h7Y5aJR51FzviMkenEnRxGu1cM/td5uFHEyKUl0Teahiq
jZ+kqz5SHwcx2JaUk7KqxoyyEnatqlhLJIJwEgywEANqg252+B25CRQi4gZsC3LE9GuSbZo6KeLZ
/qNe4Pcg6SL6U6q0VBt1mZbqJvW62gY2SKuWd4VhZaU9/mFKouFmmw9I1Pr4JuBdiKhAe67KhRip
6FWa/PGOqW6GKlDRYisq9AaQpfJd8Rkxd/DTH/JzIyHwVsW+i5Y7wmy+grGhJ1fOUvOr+hmLkfwM
FAObUfS/WxvPF2/lB2MGTT9krRq9uRFSsdgOtM6Xgp6jnaC2uvzH9KPu2RCI/YjHIy8bsYIPbZeg
VplbdohHh40RlLgZmijfh/hbRWHwb4Qeaaii946zS31OI1WbCczTdAFo+ScZkdwfFRGuhcubQJAt
AQ/prt0Prhc+W1qY/TBoOe9dq+tmIvFlykT2B6EbPBulB40mn6pN7gALEkpfJT1K+lKC0isCbJu+
qL23bjCtDxwPhjW4fffP/cg2jb+UIvQRHzFes/SDFGu8mb5cdXGIJbzr+fWRFuIhThyKgcJCldJV
7brYcnvRUhfydarieJn6T4YbPKHmt8wRn9Sa5hD2gouHDImaE3y7/8smMfe/HwYjmrIFmcdVzB20
SghbpMWOuZL1BAERbx9NmaPQTq+//4aBdmwQ2Fn2aaKq0rqJg64ajnSw+k0Z1t6H7nnmXhgE5Ity
t0R+Vq1eLdHtl7QaMyoBpfbi66Tr9+c7Cf6fPwTQDboxlLKAv012ms/BwEq7r08W0n51lP+L5llu
Cwmi5VnpP5VmvXG1/nx/0BuLzFCaOj5WaLhOX0iB4/NKCF3lqMiR8oh1nrKXClOeSYRvLTK4boDV
8PvBqE5hhDkl7VLkbB9D1P9Sr9wJ+lsBhS+of1a0wSrhIQPBCCx70ZjizAme5HLjulI7pK3A05b6
ybQQLYl5GuVDJB7lqP6FWcg5M4Nfjt5tmrqaOUw3h6JjPbYIkQ+ZriZRNk3Qj1WP8aA9KwFPnABr
5VxNt0GQ/g/7xRqJ8+oYMMjQJ/tlaKB+u0IRnJlfdazrwN2UoLc+Bq0ECau3xgsuNfEmUvWinVnS
q7bv55pCESTm80xHnuYyaAh8ZyR3G/XYF3lzyOve/yVj0WzziK03AU+dRYM5w36oJe1YyugHe30+
bLgzopXgA23peh2InOMUMynUZQiFs8W3Bp9o0JJmZf4rFH4JZkkvGI5atspRtdyFWODT1uvc99Tn
f/q4T9vy4M7wXG6OCBYJHDtUpysml+G1Q2Vi73LUffmhitR9Vnjf8Cb8hmXN2eu1YGbpb20xetwk
iHTMAGGP99WXGbYA64aiSeWjT14FMX6XDeEvsck2Xue83Y8NN6dGLgqdmP1FX+FyqBG9FyJnWWO5
1FfYKNQ1jBOr+S1F6rBW4updVPAHuD/m+PO/ZMB8wBFCB32QdiqTUya3keD4lokvZACAtHuzxOLZ
FOSjiP/1/WHGP2YyDEwLbnTTJB5d4cgoBxl1opfFqcfj3vd3EYCnSOmXOjLyzkuQvDfSzD65ju40
qb+MOP7zL98tCGoER2VGpJ9qxwWuM0j4doVvt8OxVOgg5jOR/cZKXgw4WUlMAcSkiyL9rOTl2ast
9UVyi36J33U2M7XrO8SAUkFfgQY89JUpIBdhrrQSpDA7Ua5WV4XRCKtW88SZo/2JM5p8Mw1pFGI4
zzC4QpOYkyD+7remm5/wgAsfu1L/juRxvPT6unosPN3fShnye30iRFh96yi5U4Xrt1Er92+t78Hr
RXBtLZRt+FhJXbEDyTyAzOg8CsxahDFVnZ55Cks/9bStP3KsIva4RzbnWGqtRavGlHg9StKDifUY
JSRx4QRYw4aVWBLrImWd+wF/EbBTjRLfA7OXNruhVsy1nqSWTVZLP67N/1FKXEo9sQrfrchP/nge
9fkmB7UiNo2/CTFIffMFTC9FMTZXtC6MVZxgWG32HS4bPmjmQpYIaEmuHlC61napJ8kfZhv6W+Su
Rc82oyo75QIJvhq46oNXuDle7Ur/gj2DgnmXhi5s69fLoTbmGPrXoQnaLGQ0EmY4LxRvLrc4gqxY
s4VldvIbWD1FjSxirgTHqM1+RrRR7p/gqdjeGCnQjSJdpjyukbZNolPetFmbGDAAvD6tVjrQ2AV4
cJ8OjvnHimp9g/O6vgzjrtgGoGk32uCIz3JFI9r0dPVRL9Gxr1PYqEOdh0ccIw0sIir5Z+4E8vgJ
5UWZ+cZz4hvmLupV9bEzS+8AHr1eKIqXLZK6NuzCrep1Xwjhq6eaw6ItcaU320TeaG1szOCbrpcX
hIuucgYIW4A2J8sb124eWpZbsrxqaQcK1ohAaoKNZvW/76/t9YHmDoVcMrYDyAyn9WFU34JByiBb
60HuoPhutBggNeVMDFauhyEjIyscxRUUiYL55X7RjKbQHRUrFRgosrbAl1zH1VOvRueXcGFpZbrg
qjPxYXAwDyIr3ngO7iyILnQbB9eDfRca1QGGVfKmdBbWfEJXtG8pnkqRnZa1/wSRAUOlNPzWiqDO
HOrO/NGO9lrrSfgrRt4OTWQp3bY5BYm8xLu1L1B1kDAf/kUiZdkg5bMtrijpNyFq2zkw8/X0ybsR
DaYCTxtH/tQW/nIj+FrpYU3YDadKEr+7vDiwFJiJmTeGGOEXZEMoxupXyiNSWOI000sIuaEni7YS
YFyjn2lnXwE96GWj5vbJ5CMbvCKr4ssQ9n2Mgr/XPYbYa2uVhONYv03FaG8W50gExcxjXc6oYARb
YirOBnOEwuuzQXtbRhtQHlMj5HkvtxLwsKjVFV87qymifG219YYfmdfiByV+u382rjMHcjxz7DOP
+cnVSL6V9vgGFuIJfXAXV/dqlcrVT6Lwe2rVG9UtnvrAxEeF3uj9ga++pY5sBBJMYzPL1PUpPCHK
dDfIPXBKOABovJ+G5FxoxbC6P8pV1sAo3DEmuh+UhGHVXy6kFlE/6nBOJLF3Vq4srioP5+I6m3kQ
3poMfSd2zqgqB2/icpi+G1/jWuCdnCAV136RB8cmDK25ZFLmj7lIGcbZAHEfEQgUEKbFGxcAh2di
F3hEaN2uQFlhnWoHrfWKuCAeI08lNmjYvlVCtVeMd+o8wIAKCk8d1NNqLbvvFEgh6X+TUOserbqJ
uCJ6EIDkdTM4AtnI6y3/XyRvedOM8jMjwLIRTvwLMA7g/1NDxYS6yyAdxD9V4z3V30Q3pZKPNyFy
BGNJPfGSLX9SKG+xYnkoojN/A4kB5P/ff1lA0TwcqDGMqgyXS15XMblTI1rHps+Nld/hd2QaoQMs
q85mNtGtr0tFBVqmNXJEp2XsxqlEXAfS4ojXigtBLve2kYxl+/0JXYFxUWTm4qB/CfZ51NGYZgAl
d7gTlv45DUryjaHDuCBQ6CHIsYuSOh4b6rrCF2XMBT3sWnZ4oTRL300xYaTmhxd2536UneA/CXrm
2MUwUJB1RcyAKkldOW5czazLVZQafzB40DFLRiVyWmoKEqGSFR9fDa+RK7tKxLMzYBuRA8kQCu6v
++szbURD2WQ4Hm/oPzAs2hiXX1zDd6Dn9nOOUTLKwKQYnG0xITHPTev9i7WfZ6ep1e0LvYgeNMSE
nxUval+AlqpLR6SSjod8+qArVdzaMXiXxxRb+I/7v/HWTmE1QA1zT1FencSBQHeycCg78RRBatIt
6RUC4+7+ELcWneUecyZY67wfLlfBKl0rKUI8tFHA2Pj4fplKesTtthxtZ2Y+8I3pwNECoEtWg4zd
VMXAoQIfRakChCIu2q0ql9WiTlV95r01xuBJVNNF8GlglD4V0yYneWjSIBXSxDwaoRYu1ByBcbx/
9YUhDd3MUDcnBPuDB5c46nhMhork3BqMiKGkXNgV6NM0hfL3cWkEjROiQUpeS+GkuWf5sdqpR6NE
+bMQtT/OEG8Tf666fmvVRnEiWhIjLmO6D5B8iwY3QusSiqj8KPR+8xjVIIYSN22W97fcjaGgTlrs
ASTZroV7sfNKu0ASFGQkuj9ukXaUGMS1Kc9JPV3lItzUHGvq91zUOjpWl1u7MvRMDK1CPdZZu8kc
t1poo2p8HFfrnlR44WURhgDCLqT58tczZDzu1FGmkTg/ObcYxVRJhCXrsTf1eGU2+UeVg+CoYT/M
jDTF8IxRDN08dEg+keFXCVcgqimO1oFxdA38c4FIR54t8AlPpRpwVw+m+6PDndUuFOx3Mv7pthKy
OX2ScT7TI0eiAtifpwgv28l8mwg7EagcoOCb9ilMSrQcLG9foIMiFM2j2sSn/2F9gdXysEVr80qm
oq4y7GOdwjyqmp/yrsnfQcA/16n5z/1xbs0LoSsq1SBsmd24k7+8QfAw7sDbZ9kJ1QhE9EJT++06
pd0mWKVzPjR1Tlr6RjQmS4f/y9R4903vpF6TY8F0LGxxC2qKiej7y6wIjG+JMHSrJtfmUsCrshu7
hz4xW5RzDxF4Ev2BdguJawTJSZa/yzVWZMYuT6rnDnS0XtYVZmPa6v6S3pwhyhTcNSrQumnIjIWB
tDx2dNQe0/zcxSnqrJ1fnLqS4pgWd3/b3hg7ZChRWKjwjw3EqdasltKYsmTPp5yuH4esxAHNIsGt
dEiC2sy2vOrjjINRVaS2bowst2kGA6i3bpte8J613FpTJHihed3YXOO/zDh76mohxEEpeEtABaQg
WsBzenMuC9PgOv4EdBcgQCqgzjEAudyyXhDIQon33HOOj4MQ9S+1QTU1lKzF/e84Da7/jUOI42zo
Yy57Oc5g4hqP0Z/3jEhg/dRhPLxPHN/B07d1tg71hoWSgSIFS1BUr2WPF9798aUbE+WVR2UEXWoD
kY/JRANTGQpp0IoTr9GlJIFuOKgRpSkHMybQEWWjLtx2KacHs/ds339r19EPCWPz+z/j5q+gO0pd
Fz8XEvrLZWj8Dsl0lujgtM84ZffFszenZ65MjwxLDd3z8yFIWszD73KMrFBjcKdaekpKtkyUw1dE
g5a+ZxX9HLA514znLk9xMR8OQZqtWmDEZfvLKoSnLNuMCgXUHJ0BSwT4XgmcWO85rLaJ+R17VYQy
VkK042fH2U7BGlGyQE1ENQ64mJ3ILyOeKlLURz/XZxZuGlqhgSoSaB4qaeS3V1cGD8RIz1wzOmUy
kBUHG7tECl4TT25WXdafu97/25tyHBFq/mg9QjHk6mQ4XoWnSeMWB+Aj8ar2ENZ3iuZlUAI8CiA1
2EatvNFdUdauKYh2ScPwb/cKj+2xLEIT2wB1O9krozdKbMpqfqhS3bddpaIU0/9sBk2dWdsrBaJx
ql9HGvPWL/cWPeu0MdDrOOBA0eE6PBptBgZpauR4b0Uby1scXA0MUzZR6GunXAcUVUe0A1o/j2cI
4de7l98CA1axQBmjoDXZveBs+r4xs/zQQP32HwKjfiP7s90ajZb763uF1ficNsVqKl3WaNkzWeCQ
gp6U6m53aLt6UagC0iYvHp6hKrwuJmwrRWFn1iHC0pd+3hpS9CKNnw3vpBr5kwPKOC3+NtcdfxIo
dbqR0NKvuYIU5CAYF2Z+GJp6WHR0IIA9P0HTnhO4urXM9Ji45UauM3r9l5/crPUuDPwkP5hYyQaJ
v01EvN29cKlrUHXuL/TNsciHeJRII/R1MhYSqn3QhX15AINvnD0XxVYzT/vHTAiDA6zPYqYcdtVP
ZxWRVUckAvbyqL8y+bCxBv+gt5TyECIUc8wbpcBnM1WW40sCJ4w8XRCoilfL66VNntPIySKpWUaF
FS0ci+TXlbFALDwzWd1fiPEcfc17+V1kF1R4kYBCA2D6Phd9J6syoyyx5+st9MtI751Gc9f3R5km
aYyCcRCtBrqIHKSplJcbY23pCcJwIFpntq8ZmBel/mMwdHs9TkAV4DpgDxDgZz7zjRD9ddwp4Eo0
Wlnturg/DKq/0J3fLXBiFzPyoFxL+twtdyN3upjlNDpmVhC5g55g0a37Ei7qvoGYwt5wkMa0JS0d
nnzsWt+zPNWetdgqtj0AUc1uGzyJ/365RwoAxUBgZrS/L0+SQ7qMjnU0HFq4ShuQ9+q7gc/Pc+JG
3s4RNWcv5kKzZJ9qMy2s65wKkgn1c/RGxtqUKl+O3PmgjUre+QfZCL+Z1dptYjsyPOgBxQvMtyIY
Vt0clHuczWQLUy3nVuJONOkjTY5WzQNBiv1wOPQIhNmI7i/Q+D1YXWHNLOutgXjVkPQTmNnLk4H0
yFRQeR/6Q2I6ttzue15ueTuXVtw4kfRzxpKMOMoHTwv0ulEElSQn3cEN3Ke6F78PirC9vz9uTITb
20DtTeLteSVDWUiebAaxXB+CxvJsx/C18V4tT2ls/L4/0q3J8MilN0XY42U9SXHZ2kYn12V1UBDX
fItQybFTx0m+3x/lRjRHZJkIhpKaKF2VoxFPH2pUtOpDM2TxytJ/Q0kM4ILlR/bc/aFuTYh6CDUZ
rilqTGPE+ZKXFFpvyGVMpu4LdW6norriQTbHrbkRLil2oxM6lr4pD0xWDSfWXKBBVR6CxNxR6Q/t
2AWoW7epZGuOv6qUol6bXTKT59ycG9RYqsmUaq/a+1Xmg3Qq8vJQRVXzIAd5vygpxMys4K2PBc+X
nigHiYfmZHKKl/Bil6r24JSi+1BVXrOSlT7cFoWIspYXru5/sE8ftUl4GIWDyCvwyLj2+lKGxlBz
o8gPfi23/9Smr/wuiz5FSSDU9sFQybYApfInzdp6AVUwSJchhaqdoOX1WuiS5HslOvFHMKCyUkoD
nreRGVcjjaHP7BKTq7lrZLI+4/em4Ef6w3U5djonUUYoojqX+tB4oUGF0/HvqH1XusbOunjmbE4L
b+NII6gNhAU+aEDrJiNpLmLZRVPpL0Vr2b2zNZK9UifrVFnrjjyKahWN+iz5p/sf5NYuY5NRH5Ko
S10JTsoW3be2K+oDtNqtaCCT5Se9v7w/yK0Ih1wOWQ3PETDPk2OaBaonp7lbHSq3OOFpgi/7WY2b
8/8wCgU8Hs6UnrisL4OBksqaF1UR+EijtXmpRshQuDOx7eZM2LuKSsNtbNpejiGDKoM64JYHZTyP
o+X5Sg3wb3I6Q5+5vCc7DwA82F3EOaiioedAwL4cKgs7Nct6zn9ZSfWybLUfkYvipJxyo/rmnN7d
rX3w2SHGRomX1bRd2cjyoMFIaQ4WrGEMajQn/SM1syDaG5NCnJ0wOnaIqbZOwk0aiVXF6W8PAher
HTkPtHNdMcrnrXFvTIiRLKiQkKgJOJMv5QAqz5MWFe04eY+Qjv5ftsJnasUzDM3DK3xc7UPuVt22
PnhK8W18iIFeeQcrO5Md3FyxUWtqFOAcXY0vtwFI0QIprQDH7lGdpG7zZuE05Z8hxQ9SQgXt/hm6
NdrXjHHyfVByEbWiM9tDpaUOHoy2CXW99ivxocgzfQYvcNUxZYvTKiXtGRWeSFAnJ5b+YZeYbVMe
TDdRDqqRhSvHqtMTbJh2h8pMtPKsP7kEHYWrUFt6meTvw2wofkVN7IMt7NyFV4jKKpF4tQCYDT7+
fjUMen5QxCj64bJ8ufZdq8dNWPIupVJe2y38fjPH+LWAw+/5m/tjjd/x8mIEncW9SP0R/wLoEZdj
BYnhmFXJc8UYfFvsmo3jqsvQcJB8U781ZjOTXVwHMoZj/0KKk8kwpn6nSiwLOAVQ4WvcRtvFhps9
WIjxrzwZQv/9mU1vNiLZxVjTNm3Xl2WF61t36AL/DeG2yg41BYfD7ig1LjqW4AXELFtRaXv0e2Hm
VvjcRJOFhZMO3gtACs35aQ2991Hrrz6Fm5H4t5s2fcFgT14rtVYsnVxKbEo8sV0jVGMPmIQthkpa
Jmb4SFXvSdaTQzG+Ywo5QG/I2wiOh6CYl//TVH66ElgrF2CZ7eBVuBBL9AirLF3BtYMJZwA4FlLj
We3T77XUIcpTx+ek1DaK1vwpk6CHYGZ+B3H6aCTG+0jQ7mVhURnOE6R9OzSHdxzaqLbn76IwFpc8
9xRV+lLrg8yOBeGjydVHOUlfcWZBXSyrIhvf9x1qGelSC4UPRRceVRmJ0Ep+E+vq4IT1NqqUfNEY
3cZv4r2A0L4suG86Yhh9pPNCzpWF55SvOptP9dQNgIlH0zR7W9OjBzIjbAEyF7it0T3ydAUXBevQ
9N8Qsl+rfvmnCrN9bwiPUqfOdMWv9yrm1aPoDc89MM/TLwgj2gHJodV7E0YBwl+4msyledc5PqkP
3WP2qgKXYXpbxFqnJFBdGcICp+p79ffBEj4qo8qWVSi+gIN8j3tBX8ycjDGAXO5NrvexRY4pOCnL
tNofVQhu6zyV9ty9R0hgWD+1MI9TIzpjFLVkN+1yES5wMXYgmkGpNpWIy9jMr7iePNcXb1v+Q6XA
mJ5Pra58xBGk6GSUzbF3q22Gi9mQI1zi6rvOrFY+NghpUVV20bv/hhll/lp7dbruCfLFSS/i2B7q
DGNxxd9EujeTGF9f5OOvG+WvR0TZVXEwzJOYzNmCLAcH0fDjI725l/srcH3rXQ4x/vMvz8gM/4ey
VEQ0CsyDou2M5gfpttb+pb4IYZDqHn8Z++to50xuExwWupqCYnew+mQhQLvU5vQSrw8KfY8R3Eo2
TzH16gnRecVQ1XJzUOkSis2vsSTS04i4v1o34jkcNiTqR6Fn4JHTa7tJkyIbG9xHTflnRODBXM+D
Ax3txejSptS/2grtWUWaGfe6mnU57OQrSWHTwbaupKOQhq1hkxZUe08OtHUiduF+cJr6sc5q5cMU
OvmoOM1skNBHRujkuIKzp+r+eVGDhbvcJ84g1a2B8MxejkPr3DsK0a6v/LVVRgIIzkJZSOOR6WWH
Qpsld/UmjWr3AM1BeZCCzF+SSfUbxxJQbY9kzdm1mVsVdlPIxbbUFXwE4yZTzn1b/ypMs3oxEqAV
i86Uwsehc4RXIcm6pVI1HeqWvfOhJFXyKwraeOEkDIT1lyG8DkkwPCPdVx9yybNWIXpIJE6qsPYr
aq0SRWtiOb1MZ6ibX4KK8IGrttFDz1tmaXQhzSoQA4XdJdJAVa2UzjIiOM+d4uVvWjWUD/xO9VkR
0AsB/R+vvTqp1k5VkSNZZrNtJEKa7Y1O8UOkuwu1zfPXme1n3PgMXONA+jQCA3jHSdrYEcpTCiPa
3iqhnZWdtMma+E9cSQvX4vcW1kmqi2zZpfJG8cu3sEn/gZPXUKwpto1frsQyIJCYAgKxurXQm+Yj
0PiDcqGol7HRPIhGXzzq1LHsohECUNS4SHaublPV3EeZ+Jyq3VnsgSu6HdKBkVr+iGVYb0ZD45gb
edN4A59aZLktwMNUi3xh4WnZY9ahVhm5IfTtKF9KbfhvEtFAlvP+h9UM0roIFZTynRAkEZnnRlWE
0SuLGy+rDHeVdyIsdx1CrJkvkCji9zYnYPKB7XmKY2t52dmmWxlLJZAoNdf7oh21+LWHyNB+KU4k
7dRedpelpXprA4ysrQjuq9GE/wiR+Mtq1LNiDg+90y0dH1Vbo3hzrcbbVWXTLMoeGXejrVGJYIO0
Q/pchOWPxC+ouUThaymWkPfFYBgzkGARVIGxdAdrU/rpDjXIg5nJO0euF6bWx3bGry7kFqmnYNjg
WzJsUErbdWr0KOrCz8BUT22V/DZyZ+vn6j4RGsgsKUoJirkXzcFZVAgyeZaJ8nN2NHPj0AjDB4B8
iF1x+GI43THHY6vrjS2lpcfUU/EIQCs7aQ6aGZ1TbVhYSfIkatGmZkgXjO4CnOTGFIMVOsVrsJ2v
jaLslNZ/wenxt+VouOSYO9WQFkpovQXC0Kx0yfI3phsOdqOgEoG8DtTKgwnFtY3dVdzor1kErSIR
0f8Vg2BnOtkT5OrvrUETnA1WL50AdnFOsWeR1RUKXn7fbbRWwCCHTmZmIdSDVeO+TvqF4jvFzEvj
RhzlbgABAAUeFMC0sMBWF33XgM/RamuTLq1diU9Gqi96pKwbodzog/W9hSI3c2xvnFoqtDL9rZHh
eCVgqDqWm+Rd2O6jWs4QE9PiXV+7ySLOHecxloxgIyWJw1su6h47ufA+TDgi6/s/4jrT4c1jjAAP
eqeA+yeRA1W6pOcxKu2LyApOZV94e09T/Pe0wpKuAUn0JJht+lC7uK7fH3m8nK6uDgqfgOPB4cvT
ntsI+k19f/R5iDZjzcNbgmCZvaGuH5GUqf9/lGmHzSAnR/apbPe1kZ74H6dRqkN1auwVzQ2eIR/3
JzXNN0asIJWpsXQM1POKvYAakk7cCuOTwhNOkkDnDE2wox4yk59Np/XfOGOqTIY6krEu710PAdHQ
C+X2pErV2Qqayo505aHtmycxc/eDFskzqcatAanCjn1/dgM0u8sBEQDPykIIrGOtZk9+7ZAYYntg
1WqyUD0yt9KoZt7j0/0xTpESMMAjhOdAHEx3JpXwwLU88+ioPeR86VsZYVNiCeIuimZlnKdH8b/B
mBblF+Y4LfoL8Ecx0VDNY50ewd0/NvqvzDCWETKO0nvcvlY9jj9xPyMPd3OK+DKPVEWK6dPDZ6RC
lMaN1ByHdNhBJdskkrosOu4JMd3+9caEGUkhixY3iNbparqiIziJ01bHqAwWXkJFJdbqo6AY0fL+
QDfmhIYEWuwj95cuyiSnR2+gpFeXAgmO6NMvCnrNMN/zZNc5o+uNr6Wr+wNeNVD4dggQ4MBAAj4W
OCdbMzKqtHXMVj1SXPP3ueFqJyuo4nUml+WiFQ33SR1E/6HWMvcpG3hpVJ2ggd8q0scuzMgxksWg
NuIidsJoM5Bi/RCVyF3GYZvMPapvnCIq5cAWgS/e6PVIQxQ2Hk6Dx9rED8aTN1mU7YwQXQCvAzoW
FLM4pRsbm+crXFWVdyLP+cnnMLoOuc+RG1daXfbmNhVyTLmn5GcwqY4AXicbMlssE2SYChdChoww
wntWFM5fVizGj4RfCk1QEbw2Pd3L+BFHfqmVLoh01Mx/Ip79Mw39n8qs1vKt3Uf7c2wXjWDUKSA9
1No2lMoSiceqolaYb4RYWTZSoNiGNFsmuDkYbRXybsrpV3dnzndDu1qXj3GdO/gs1O2mzCwwQRGC
RR3CQDMxePruH9dwrEcACIWHi7Xf5Rp2ehqbaqErx7pMoBkHpbPRxWrO0WFulDFj+PL0D1vYUzWF
/CNiSYusOMfa+/0DO822ptOY3F1G4+AaaoT1UfPLZ8NoEeSCHCsr8kLKMJvMrJ8QmLd0nufyrVvf
ix4/F4oETpF21eXM0Mp1atiAw7GucsRzolqMV2FHqE3Ftvit916wSTzH2qHj6kMcb/pVmFr5NgKk
YDuN2a+CRu9WVpwUu8KCo6Q7XvH3lx6/a+ysm5DLr8pfami41CuT4qhk7kuZBcvY7Z7xaX4xlOb4
95+BoggoRvpbo5Xi5WrgPMaFlojxsTSdP75crDXe4KkUboeqwJuh/rer0Errc3mGrnsrBmoaYYCI
DWt3Gq77uhCaJtLFY1d0ayfvUBsqUQzGnMIeBuvchG06c25ujjh6RsFehVI6nanj0r7vpAGjRs+M
fVuRu/SXKkYKL1LDWYZmWawarQtmLvdb2xyDOmNUx2Gm0/w2RTy0z3IrPFEKbu1SpVpsoOBUIMiA
svP33tB2jmo+dXk8M/CNHNQYNUwgdUOYugoTWViaKaVZ5Wg6SvZDqrrgW+Z1CEcIPJPv76FbJ2o0
BiTXJRUFjnW5h+IMMwRXqsWjHBj/tvDonvJgMBfGIEnbMsmkmZndCk2U1+hejmVD0ZgEQLCIKt4T
rXx0Uu5rDSdMBK3ddiZVujkp1HvUUdmIi3MSn1qHsjI8Z+nY41r9f6Sd147cSrKuX2gToDe3ZLn2
VdVqtaQbQkuG3ns+/fmoOdjTxSKK0NqDwawFDNBZmcyMjIz4jZl5b2Hi5Zhr5IUT1VKwsoSLc5rQ
u7wCoWzMQVudFAzjaGLfp3bu9zrQXqOi+377K6GlyXf4+NaaQu4ffInE6xaHmmnKH2N60UpubPrx
kbJXOJXULKojyB1qSiPuhV79ZiSmtSlztDkSTU0cyH/uJhmHfzJZ77F9MJMHuUWfM/NbjNdE7wEy
a+fkWWg5RZjKFE6a2i6i7CtsqGYjNoq8qfoJrG8gl9CqWeTEg/BmyNEPr5cDp4pycPCYpiPrN8a2
irXmVmzlN7LDdNfnjY/cSTVuAtOK73mSJvbgo5wQ1QnVBnirBsqXWzUpvEc57E3b8lMk0vXCt6Nc
1ydHBd/JNUGlPuOCSCiBsqLbktpp4us2aU+yoZOR2oMQa7QV4xS6NU2gKvC+dHqXOpbf/qyF5kHo
NMpSedVvRjE3MYCWa6fVk+9mDEsQbbYUZCT/5uvmfRgH+SYBE+X0I5LdSWqdQ707Bn36pSvCcx5Q
1mg14JZqO95rVvtrINW8M3JDQBJh+Km32bd44EbClfdnnEpf/Uw6wHALnL61LCdQyy9mgx9zppV8
slqLMFIS3wcfZTh49E+0+B5MHZBXXnXoSwyy7IRZ8WLmpmD3Y6/bvOBLu9DLYt9q4mueeTFKja6/
K3lF2mOfDXuB0uwmcj0UOsX0E4YhlPY6I3NCSUVF3k3le4R8wPCDmLFznU/AvnguS+N72PkIJYVv
SWxpTyAGB3sINQonbvgJY463LLVEJ+6g1AZpSY04CHfRGBYIMfbppmzcEeZeX90VffoNguKb1+jj
p1EskLsZgldVGx4FoHlhPwZnjZ7enddj+ZpT9ZXlhy5LnqDXVzZ9isxRqkF/y5Pgq5Qk1clFx3Yv
iVGyTUovPlP1jQ5JZx7bMAy3FI9RkdKCexRAf/SVce92wilAAICmzsRj6ZiEgSjAnesr6cayalTb
s1La3z6TCycSOjBSNWie03Ce34J+Ergeki/q0esRQbFp9Gd3bp7XsAgoPBllWW1aTVqTcFi4Gnj8
gXTksUl2Mc+AXM33pMwKy6NmtkgOFZ6UeHaE1P5eC41oBa7zp0s2izoTm4aUFSwnpJBZIJXM2vXA
5ptHpYjKZz8s8uOITOfnKKv8H0OtSs961vR3mR5q22rQ4tKuilJ5THt1Ktf09UasDf++cJNhW8pZ
6fTCGG3y2hTuOz3PDzFcAjupKSm2nRY+Bbilb4RUTvYjvk8Y/tWuw22hQ9EZ2k2VBIMdp5q0u/0d
l8L3x8g6y5aTUESQnwbTqW4n9dj+Hy8AxnN7jCtw/hS+WUllIlxTnJijLmSURSwj97SjVWUvtWfc
K71xrlAN07PgHTaMZyc5xjyGuIUAHm7SSH6piUHS4G8FFCNXfs7SJgKWC5MdxJLIXrq8TCqtjeEU
Jtox0Guie4QPkaXBmZKi2P37yxHNY8DME6uFUtcsv3AVXiNFiOVoWCOJUUWKgvBUtDLI4nwm9ulE
c+VlNZsPyUaft6mlHEe52gFd5cqxaBrJn1a+4vR3ZsfBBOr9v+NMW+nDJWy4WBY3QkheFiXfdBca
rzCeIjf87RreLyWXNxHMoG6SreUs7gTJ+PutCpBtciHgViCBUi7HH4cMmrIgR6dW8X97FfsiGP7F
cQAAYbEtLEjuiJVdjqF2mua3gpdSZhocqrpVI2z+xTIyAkSnCSNwVTfWGwkbkNKTTkYm4wsWnpDw
HLky0ECR6s9ihWwzys7t8ALCamWnTId5/gUnrQgMlbBVurItaJHvkF1TEI6Sn56oLhT20CESqCCC
XSa/ZKX7XFWWuXLcFiLMJNs3NVh5nGINdLmkQlRYRRR54wlJT/hTlvRTCoLt7UVdHANIP7RoSCyg
mi7HACNUjKKS+afSb4NdSM3o1Kpe/+n/Nop8OUqB40NMZpDSis434AnAxqys1cJRpljMCw9oBJqR
V6k7hXKZfrR3IuMynDyIuy0FecRXhFFbOU2LQ/HoASpG7Yc7+nIyegBltisj4ahDBTtReDXvjTKJ
77pUFVeGWvg6k1mGhZADT3VezpdDDSlCilZfpce+pTdejzwplX4lH1nY2hdj6JdjdIhgh6MVuEfc
/z5XTfoqc9dm3fBeyFrrpELvZJaxQjpbmhdVSUC91B+gc8/mVdC9FEs10o9FXsobKx+NjYQn1Mrq
XYEzWDFreoDzDke/iorH5dRgM5Z50fCRcjN6dHt/H6r9TimbYyAYd67pPRcl1rIIjdqopf6+veUB
DPHXZzED8LAKpW4q8V8xJr1CLnQLcZljJon1k157ymd8vmSH5AwvQTd6AqtWmjgVF89aEDabTJWK
bWyOX7xO/SWPo3I0yM92qcZzTa+xNm4HzYSLNj6m2W9kmlTr65i3HY3ul6z7PMoRTi5p+pAKZMa4
U3Spfoga6aH3TXSkVVSG4k5KNsjMxYCmq00eeKWtKjmY+i4f9pFWwDdowbsnwK2ciWnvaPLzIDXJ
m9wgNtX70Xc56J69QbceUJnK2xA3XjlSIYjnIk2MxNv7aV09Na0cbFvehnUmyp9cqRMf60SM99ZB
Q/F9oGGlijR8rZ/ySzJssjxBdkoceaF8SV2lsP0a3W9UIysH7ZAGZ+xKtotiE+0H0zbGk+F4o+Dw
JNHSTVuhQ4trGTYFeNW0IbbcYrE180bfomDfOSbCl0QzewgeOjNxN1QssLsfnvzG24KT2YzVd1V4
CqE0tpYUb5oUo4JYb/R3oRcU3k0KPG3YF/cBguubPDE0Zxgray8zwb3sZ8Y2T2UXyIqSvQdyZ23F
oIgcBNpiZ5AtsIJiljjog4SbDLOdnaCbxYOHWYBThiK2iHE5OGisfBuowT8CU0y2Ii+gzZi7soNJ
TvDJKkvpXlDUdl+ARaA5bEnPhTh0d5kpthsZvfZtb42DQ96pb5lB8gkOdL0pxFR/EuMwPo9oam/F
wY93ZhGikW90446aTYf1TWvRDOgHJJEzFjqr6xep8eJdR3ZgI1ZdPY5yJ+6qLg03Ea+r13qgemWo
nmSbNUjrXAlGx+NVxqaKNEcZ/eC+S0L1aFaAkFBTAqRpYhKQQqWHdIgZmSkYxcarCnSJ8AiIN+in
ut97WQGbElqVXZtDee+jtL+VB6DMUpGgIuqjrVWkZXoHDIcOsW+5mzxDu6zOjRA2veLfeU1iOm2C
9oPIO2EjgwvZhQnqSrYWFeN7gSvDplcFd9sN+vAVKH7iWPTDgKaYpWOViJGC+DMQxIXUHCqyB4wl
wt+gMKnxYpRmy0INEBTUjJ2QeTjgcwNQpK6xETFcs8NerDeNlvi7wfOKuwaOBJYGyqOJ6yNa7Rme
EVqBaXQgqxhUCN6+c7Xmvgqkf1wrUd8kLdUfDUqFNrrUSLkGKcdTgktNLce1g6ZVHIHCzD5AInij
R2J1DuCQbzKEBpwUWYM7E/yrg3/mYGODpm9MNH2dpu0HJ4uFfiv3avqzoYS9wfUq3KLPENhGVsd7
z0xjBzR0u82VkeKPmeVvYhZJTiiPyVZq6t7GIQAjhtwcNlFTRU8NolyH3uv955Awa49CYW7HgM3Q
empg5wVuCjzJvK0PBWFT9O3ItgD10Q2G76DXUx9q6Pl2AU1s6/tlv08CXz3gd4HFFOaNezMrTdvt
3GqDwoZ6x4PQO+ujWh3SNPjlV3im6TCU7bgMYjI9PgaQp2fJanNHBOPn6GNUbEdxMLZqreAPAHh2
C3St3hZFy8ZQYsxJzUzcZpk4bPDDizF4gZug1PUEICozR07QXdWqCLRW5Csv/0N5onW7SEmPgWHr
9e9UXMmHlu5c7iTkByFtUiie3X9aFSYjrijGscalg/6CLYJ0Fn+h1LexTKDSuHDdvo2uFD2mq/Dj
iLNbPktqBZDVOJxKpX7FrR1H2/LoJuZRU10nModPnuc/aFa3L+LwaGgNEZ73uVs9FK6JM9aa4eWf
JGl+OcroGaFURdaGku7l1exnQ4BXjmYcgwKVMlsVqVvJlF+P6mj2NCMtVdhS+BEKmIyi/2D0Rsmr
ook3YGXGO0+EZqjHfehYVSESMrP4Nch6484yMewDhwhEC3lTVDcwgabM4dWn2+u5UOK3/qATppQT
1f3ZBwz0sNFzISVpqnXN7s3hrg48NB+6bSJ7P7xY+F147r7sw5Vxp797tWyk6vRPuIXpZ10um2wC
VbSsVjvWY/LLF9IXzGyftdhc2Z9XhPE/2wXTBBLpCRc1R5nIeo1qeFomPAukcWcGWgPvJE+Q8lOs
rqBWiO99YyQTCafttz2ohSel7+qdX05SD7fXenHOkE5gjE/P1yvaYZ2ZqZj77tGvLMGum1I5uLlJ
40gEpHZ7KH16iMzXFydPYFnwHCct0sv1HQS3yyACpCeL6p1oY+54jHFQe85UCoObPq4L7UkOIuFn
GWj1FysTim+j39afRkEPsaoJhgwNZgxkuhh4o2G65gsSCd0mBp26VUH42XlitvusCzs7DZsRnU6K
A7ZV+J4IrVEmX0HU4iAI7r6XzAg9taJOd8MQ4KckZhJ0vkocy50ftIJr4z+lbhBdEe7CJP8SR15G
29JXKXLHBfJERZZ6dh+ilbbptCQHNkjHJnQIxOCtfDXYVVS3T60fKic37w2T3MbvNonUaIei8SU7
TT3hQVe7/KwIangMKAy9BImPjjlgi104ZN1GcQcL14xBPwmS1/7mMmaswRNWHt9TbJp/lKlniKwh
5UT0By8/itcFSTvEPTCP1lLv/EGsD7oXtF/zyirv9SJQVlqxCxVaYCz/HW9K7D+Ua7q6VKtwELUj
AfMHEn0P4HgNGgKS4gx99avs1jQ4lnY4ql0TIhB1ESAFlwPqQoOFXmIoxwxFY/hd6mfcZ3J7wFrh
9v5eHohSF1gnigrz96Svt3SgK8E8RsP4Tx56L10vfkbaZa3veqUWM8UPSpf/O9DsuukSTc6g05rH
0JfjeC8NRXGyIi04mIUsTZQ1UFaC1f3KFbF68JO2eggwOn3qSeBttIaRhiCQPHPG+k3fAlxRk1i9
78N6WKlUL73RkHHFgAbHDjQaZitf49SuylkuHAErkd8KsnAY09WwsrShEDIhvURski7c7LITkqxK
6YV0JysTH+QBen4d+WiGG8JeU+vCJhlYafEvzovvq7GZeF7P47eWJMlIVkP8lryfhRieJ2Hh23tp
6QqEomdRoZqqE/MbXEikWLR6WT/Sa4tsJHd/iqX4mGD4SzyDBayZB4jAePlht3575MXlBNiO0gWV
RhCXl8elbkj9e9zhTulYfKVUGNujGYKs1lJbVoUfo94f/n5AwJbAEicNbIqAlwNGQBSlyB+G0xhX
n3B83uRyYvtW/To0OBSKgrzS7V5aWj7cRNSjSnKlG5sYXZeZfkP7RIx/umVy1r3xPkQZOxlE1Nea
+mmCM5I0BSt1maWVVVVAVAoqHPCSZwWTTO2kCGSBdZRbz0V4PwmRIXJhYkEJfIyU8rvb8Z65vbhL
MenjmLNoW8vSiJaIrh71PPvs58ZdkImfhNFdYRwtpjST3D38ZJnJzXcNkkttCzjFO2lR5z24JDN3
QmdSicgLF+5M3myLhsfvwP9rW3Wf7mWhrR9iU1yb8GJZ6uMvmQXHHg+IQBfBAspDHtpaVv0OpeGx
LMR3qZfPiZX/KF2oMV6xTV0u/tvLvXSZAhsGLDmJ0f4HMPDxcuv00hKQbTymw2ghs6krj1KnW79y
U/O/NUNlrVymS58XW2LAKNC85Ct8rSjSJlJwKjzCNjHu4Sp/aT1r3BI98t3tmS09qugLTF2yPwS+
WZSNGsD01STsDrf1cTCzd0pA/xR5/S1Hqr4s9c9lXa4gmpbCLNq3GFbQ5ISPOQsMhVa6GS/W4AT6
G4NY5aEglP+LDzYp2gE3JPJcpb899g9lninBqWi8t1Kv74Ey3fmx9e6Z+pfbK7i0N2gF0HebyKVX
zYCiKDuhy93wpHaChfU3ruhJSqcvh8W1jTXXXXnNLIUbQg08Ug1oCiX1y7iaJKAzujaivO19x7ga
L8vS9sXvrjJuvTVh+MW58VhDGBGTp6uGoplU/hBbqU9DkY4xTD1eV1C7BvM+MeL32+u4tBMnBi2Y
Hh4SV92iqNU7o44H7+SKADh8c7S1trqPjPETs3XGdEAeb00bYWkrsvXR5UHChOrG7GXYkNjlQ0er
IFOre9U37rqJg3B7Xitj/CGjfYwdhZV1eo+R1Jiro1PEXH6uuBIvlr4TG4LHLeTja2BZXjeN6Cpi
cGrdxrVdxUofekyMErmu7qJQ/hctYDIYFo1+InfmvEXgedZQEQi9k0jdbFfmwTCBDbSDzqdbWb2l
SDjJvoDkBY3IPXS52yEMym7TG9FJFiAamVW9q5L8mxWFn29/paVTRadXmuIRKcS8P9VhPQ/rNorO
WZ1te804SS6VLVEJd2UpAxgoxpVkc2m78714vTAvGi2ziQlDDUQh7P1TnJZv8ghhwmvT904sz240
OHJg3vtJs6bFuzhLkHqTwSKO8vP9nsmlN05S90cjE4vHQMvxmjIq+dkqzRrumTjCrINzd3tplzan
RbSyUAkyCPqzmTaFnNa8fLQjxjxPfqp+9lXxrjDSrdRKb387FJVZSf8Ds0BCbr6oZtmisaCVlCA9
/94QhWOI3nCbSDRpXGMlN7remZdjTR/4w7nuOzDNiYqoQqKE+kbETeuMpFkLnF1bUzP/k2ZdPuYZ
CxQnNWzKn3QCLsdKYQVTU9BoBRs10Lv31m9s38Q0I/I2XND2kJu7JO+OuJHklB6Mz5UsnbH0xRJl
qiAfSqjVZSU7qvY49hGtncaJPZk+zSONf1rLgAGS9lmqfhGZgDDbYvA1Du4l7YTlL1ylHAqMYXsY
/wr5s96XU/+Iv6qbn+LwrZSwoKbwfftLXkdNZgwpkvmSc9F0vJyxLGhhqlWieNJjdU9uemcJ0tfb
QyyklIxBtxHmwyQPMK9b5fJQDwFR+WjGBWd8EjpRNkWIWXc4pMrnJmjFo9COzffMivp/ELMvD01R
Fu+3f8b1mcS4Hto9GxeIG/3xy5lyB8VpwiyPEiYs922Bq5wkNNhOu7WHmsNIc0ukT3F70OszyaC0
eTE1wbX8CiXRFxUOb4XYHmkyfhXNYd+27kkq1T1YhjXH+OuH2ZQc4Z3FHFEnm9dPskQFo6dBvgPg
klg/W3GXpM3WqHcjPbEm/TLZ7tyenXpN45Emmh+PeKqfSNrO1lRrJ69TmiFHarA62n40peJKEmlP
DtIA4DaQ0OALS6xPhXyws0KE1UtPTFdeGjWgG9NbbQMdPkoUJ8s9KNb4j2hbWYvSZyXt+ketEGmi
mtWw7Sqj20ZY1f2qmkr/WrlZ9Q1crggPVJLxxMb27NUUhWCfyxE4XQ2Xh8Cr5c9tB8gyVLh17HJ4
BdkY/BbDoD1BM0u+QSQXaVC23tGVMvX77cVZiltwd3EPplILjmC2NmofyxZ4oPYENuYezuBd6Wc/
ozL5/S+G0dEB04hZ12ro0aBGrFcE1r3Pf/V5+E8gttsyHVY28sJsJOwELVC7qGtSX748PUOsRJLv
YakRReG9O2a73PUPmEQe/no2FLzgRMD8ndwXZomiENFPc0tzPE7lMGxCihpBhbrFTIoM/PZQC0dz
evdJBmWMSaBgNiOQzSiDaVShuiprzqacIQ/hKd07h0zY+H3qrxyWhRUkIUBLcbJAYFPOxkNBDh6s
1wSnzKcLUfWqZeeDf9aNZIXTthRvGYlSEDnWpN04W8RY9iSu/TQ6pdlAq7iUH9qKJrQ+arANdafq
vL2sxD9o5qq2Jq1RtxfmCfKI8qoBLhSB/FmZhmsylIrR0E6R2r8JuX+Qc+lHAerh9udb4FciJcsz
kDfhH0utWboDM9HygAGk0KfxiZI7ZHCs3kyfNHw7HKFSvGdkdfG41IEvRpUo70Z627tGqCFRJX2H
39UQbtpYlB3B447W3SC601R/sMuoHFdymIVblt/KG5kGtIXM7+yLlKGg1U03pifCc2SbUf4SmMHK
c3/hfqNnO+1lkl0erLP1SE2rGQXBME5+LtpqV+4UK0MhBwagZdBwLFa28+KUJqA4un3obqqzzzxG
Yh1nbVKfFCu0p/THLPYrX3jhdtFQPeBwsoknc7bLmKPCN6i03qXfZbXnKGr2ATE7taS9Yn0dqGew
2uCS9PtQSXa3h57+8iwP1AD3Tncb3HJUCS9HbkH4tgSD6BT4TtsCOLCBI4WGHVYoipPorazlQvkP
VCDZ1eSPNYmrzxbTR6lnsIJYPuVJIx16GbRMiLICgKsWLFhrDJThEfjbDGaLcr+oho+ih45MFATy
SlRcCh6EReCKU3H3WuTYUxvdKwM5p5x7aDvP4R/epC1/RFcVLZ0RIGltrnXcl2LG9MiFHctyk4he
rneQqq4fB3R0g1gcN2asgsDxJ8PgNUvmP0/mD192AiuCNJgWWeH1yWG5HMksekMJEB89dbW0z6rw
oWlKPFTF10Hm4ypCtIsEeVtCwG5H4xlJha0eufeKsKa1N9thf0CTHBomK1E/u0L/VfQTVT2TEFHR
hG5vyfHnLIkygMOxAw7sOWRAriC8MXrNub2351/4P0ObQDbJgaFzzo9VQxFqrCNZPCYxuuKmGXhQ
mvIe0FhUbKDOI5rbSuXBV4vhLRdBYFQakLTbP2L2wf/8BtiuiHvIkzP9XE+tMTwTP/oRcUEQy5gp
QfnZlsOaBdDSKIh4qChWgstGOPfyY8OvhEdep0jmWeWLl7lPEWmiPcThSriYpRLTbEi3RbCc9LMm
uaPLcWJfNNK2FApqDH66raza/1LkWeFQs1d2pW5UKy2YhXldjDf9ng9PYlf11Cr2LeM0CN2WjuSW
kj2t2UZVVgLTLMj/mRit0qkZC3KZy/xyoA6oZqH2A6/Dpt5gA3mkw7JybS3MBcQILiG0lk3+MftG
uUbFOFFT7SjnyvOgPY9K9qBIK62jhdPGRps0ZulvqmBGLufhyqBufC1LT0NUTXCmyc20GBKn8yLb
yEcH1cdtAtTt9iZfGnUSUoZgRi5LQjQbNfcizUypWFeYjSSRACqkVH/krfAzKtrHqhGf4Iq+GNEa
H2D6u7MYB3iZvG/S3Of2nEXTSpNy7KdwfTEy7Xcf5Ht2LNJjefMbPNKPOpPGlax9fn9N+4SEA/Ir
OnNT7jFbXyBpllTWQnJEretOaSRnKpj4Y3NvJsZ+qPJ7P++CjZUYMBHDnWyW29srvXAAqdAj2UdU
pxsnzw7EaAY+EH5eDJFbI0SeyspBUbp6b1R1gMR01NWvtwecG+38Z8YfRpx921oTCzFxY+3YK5Xd
eABWAvSZwsLOM3BHwgiC5gFbyAw52lZ9H+U1r4qlY/NxxrNvDM8V0SqLk9kDsal1aSME0WcuFef2
PBcCAAtL6JzuIyRhpp/xIdKU6AlRM2rFUxSP7lPte0DUgaje3R5lVqP9/4v531Fmn88tOz8POyYj
GeNB058ok/H8t2Xzu9HCiAXbenu8xe2CFxPdD5X7YX4vWEnVoK0Q98e6AwlNFvAoimDV2cVvcvuX
vO0/k+M1C6ASMALxZ/al5E4RExVfgmOijM9CL32P5bag5qE4ehW/3Z7Ywsk34J/zrKWGDyNjtisL
NW07IQm1o58L2HkFgLQiI/vRjnCCQtQJN9m4Fr+nnz8LNuh0UeDjDcB/5qmyJgaYstSBz0asDlNR
vx7jz2iAJLahADMLcu9ljLtPuaD+9cXBLCmt8aQmQb8SbOBlkwvSWJYnXQsdARByIP7O2jV41/X0
qOFMjoX/0fuf90XKiByNZe3OVWveR731CKXioRLc11pRXshbQXFKD1Sn93/7IS+HnRW9/RSUW9I0
7UlLIUOI1lsXC1sKyPQreGjJu9ujLU+S6g620ZOI1mzbJJWXBVqXdGeusfs2Hkq7jL0J2XcvZunO
kDtHbArcpJuVe+N6u06zpMxDRZa+hTo7931elZmkDPIpKvwvXaf/KmT50bSiO8XXXuRgzbnh+tgz
nIk7EFVgynLzY19VgdX26Fqdvbb8FjZuvbXG/C6pyvs089Zc564jJ90mKiA0x3lsUHS+jJxp36ia
W/NwlQLgqSqi7DaW0SsZxkIufznK9Cs+xOc2aiP4iG57rsz4S2viQmEpP0alOShF2tiWXj56cXdX
BNqbNowrd+B11GZsXsiA00zIsPMCZ1FaKGBin34Sh9gBTbwrqmQn91/KLH8nzux6a7XosLRRGZPQ
DV6DvsVsuparJhFQjviUadquFdr3QVV/Zrr45ArtmVR/FwT+A8zEr7fPx1z/nhjOVPkvIRy8MU3s
y2WuhF7sBTdJTkLxSRx4EgHMC5AFL3/Ije5vtfFd00rF5p4cTZF2j+hU2VOgH2ol+t42xTfqTWsv
qIXNPCVbdFPQVKEVN7uZtcIF5Yom0jnx2/QrBHPpLBjNsw7szIYyGa5cmQtHVQckSBzk/GAwOlt5
jEfKPpY88SR07jYQfnW8DDde0zkStEzq+Nrm9pJf5zdoMH8YbzY9EW1RtEE78YRcB4UXqFGevzKl
pRUEM0f0ASNIC2P2USU16Klk9NR+45LETWrlTelWEAqx+7KhXv39hKj/EXxAN02ZwOUWclvAWnGY
N+eoD008ID3VFpNAh6C1Koq4tHZ/6vTcjtO2nYVzcvG2wDu8Oeetn/g2jBXtQTNcdJTCEH3V2/Na
iAK0uamhAzPkk81tL9IoyhtVFepzmbqlIwtWAi+IorKWpPm2tkTfqXG/PQ15u0ZiXJomadX0oOPj
EREuV1RAp0RQOqk+h1XzLIX6IdetYyUZf/3Y5puxihDk0RZAp+lyGGhpWiVhZnmuvSDRbep4+WNV
6Ol3A97//vZiLm1JXm0MM+F+r6QpRiVPXLXu63OgjGDulRgF/TQ5WjWaNWP+4/ZgS0f6zwlD5QfY
4fzlLfchw5VSeS5N/R8xo7oYw6os1K9dr/ZOGI9rYp0LH2xKTBluqsZc8UMC2JZxTrf5rDVVZne6
mNrwET9zP5or9+L1SNOzm9IavWQEGrRZtMqjQtFGn+6K1vsKzAfBw50KhR0jDsaVoa73/+VQ0yf9
cANHZZVoJVqyp94MEHBxD2r1lHjfkQF/5BkTrHZ5r78aOG1s3zFPon5mWNPUP4xnwMI0cgmxKR3O
aBzC8AyfBDRP1eZLFzQreKelwWiNgS6mPiNSw7gcLCSY1ZLoZefMd79XPd6ieftP21uIDDUuSAWx
XInJCx9u6skBvQDtBFZldqYLhBnq0SJ0oSdku0X43RTCQxV3Ky2y64/GNcatLqKXYMlXmHcp1T21
xsvpWOaG8knRIv0rdQ205uo4elBBWx2syoeJog/l38GRGBOhWop3tKxIRa9qMyFMa8xBoJZleu/j
We39QKT8uW3qrzn2oa5m7GFQ/vVLCcgayii8k5ARV+ZfUY8GJIEVuTqjtd9sykE2bNGqYEapQFtu
x5TpYF2+BidzRHpcFAZ4fs5fEkUjYpCBuvGxFpNfQ5adhzx6vT3EnLo+LSGtbqr3FHYpc83r12mV
Yr2Ri+IRwB26wr8gLW+jQdkOFadcPrhi4CDIuvXk9uxL2b6Wh7c/TuBSfX/7lyxNFqwVoBISCNKw
2c3Q+wOE8ayhz6pGyicUAsvH2CSg3R7lOudlulN5FDw03er5/aPLXSf2WRadiionL0mHL3mZYVqs
OLg7bL0gQpN73KtlUq1EtuuzaEGcgIuDxToiDPPaT4OoiBvTSDxree1u69QdN1JjHRO3sVaO49W1
R049NYwnYeWpFjwLMzGezHkdjsLRGneFVDGpzDHS8G7szP3txbyaEwNQsiIN4+jh4DeLL2NYt11e
WO5RN3z/3OClt1eUKDhJQSf//VCI2066NnQ5gGHPAnVVJVKCVbF6lD0rPSmNEtNmUaUvqifK29uz
Wli/SdibbI83CgnItIU+3AlIquW0vPToJAT6e+zKB72wdvh17amfvN8e6rrwybv5j4ot/BY+2tUJ
143RB4gnvUZSsBVDae918T6zxrscH4re6J5czD2Jrk9ZqL0D1XmCo7aSkV2dCH4CGDGA4AbXBDTl
y+nS/BAii7rLK065nWcAKbLuK1XbTyN28h2guVwSV5b4unE4he1Jq4MS8yRFM9s5potqS6YV3evQ
obFaV2LhZGokOrqZtNs4Rq0Z8AjGKnmc7jNh8I6TFdB7DXDlYBlut/EMMHArJ/TqGqNwAueQ7Jf/
QTdoFoBgZ8pZ55XVa9gB2I3zfuIdw4j3LNP9GrSph7qZMdhy4Q7aytBXsW8qFFk8m3g9KbCBZltO
ivAniXElwfeqfdVRp0JS77Cy1aYlvbhMLsdQZk+mEHkZrRn1/DXxhzuvVrfY6N3Fqr8FnX2QjXJX
uHh95/yzQXZTqQ6dq27LMv3n9u+4Pl08bOjVcrFRAr96aQdwBM1K86rX3MNEwsr+kTPXB8QRnlCn
WblSpq07nzJFaYwXUFWimzHb2pEqugOVq/x1aEdH1P0XQw4O7rjWBp8C6tUwbB4IKeDxr7IQYkiH
ZTtfr5gMrXEYV3e1lsoHI+alAVFYtpMy9lcC4tIRImdlr1A0As0xz0OCCiiOmcn5qx5hYt6mD0Ij
voDZD7ZpXHtbct4XMUzfc6M+JKW561x3n4Rj54DVW7lTl3bvlD2DyaHieXVwRt/tpL4w89cQexi7
wwLZLIqVT7m8xv8dQ76MUm2jC1rkWznbpjp7Qrot3Bxaenlso/E7HcmVALW4Sz9MaRaf/Bb9sx5l
3VfXiB9MK/hUyeJ+Ohx4iK88+RdXj11DSgkd/QrdrnZhrSWyyLnU2/pp6PFX0ZCqO98+dsvb5b/D
zAkdDQAcHpGSevaHyClFidznU+W/p/IvNSgd9HA3ARIdbeoY8NCEKATplm1u/4bF4/jhJ8wCrAnT
DqOVIn815fah0JQXtdAcPxxWtsqf4s/sPPJSpWej0dPDMGkWTZOh65Le8IvXpKZBPQaj/2i5sfLQ
aJSiPMWsNobXhxu37VE1ErDBqXIjR3fUyu+HpKofeiNQHSHAfMjtU1ratHpssdFyOwsHd1eppbIx
zdhb+dnXmTghhHwfab0JE8p7abbFg4BARrcZ6H/uFJWtuj9195nuq439sZ/cSfFWto1yqyfPLeds
KP66hPfnB6DcD6iSd+rc1YHUPvt/nJ3XbtxI166viABzOGXooNRqyZZsnxBOw1jM+er/h56NDYtq
qDHfHMzAY1vFIqtWrVrrDUIrWuJYlL8i6HS72MrObrrIG3L108dr4cKqd1YzNaQV6HORd7ydbD4Z
M703BEpCMzI9TSr3RaReK5G838W0CAnwrIG157oFQiEiklqlXXbPyWLZbqKWuWuWTYC46G1eXhNw
e58+cAEGdAbqAmNDOABvZyTXvRq18NZZdVobhFLdIEBjl25vZgj0OGAkutiM73U1Xv7zvgJ6hfyY
hhzeel9cY+dfCWtGWsM1V7TPCY3xQf9sABk38nn38Re7EEFWhBe4uj/Xbkq8b4dRQqrWCBd1z3Ki
uhziLgtxTO/BVPlK9KKxZ5Qe7cL+KJU/bOVliK91D/9M5O3G5gnYHJCduN28s1FuigxawMT3LHv1
qZ+i85LUx0ktglkYezNpMUKrg6SQgqwuv4fLcivFk9t1mZdm+iFv80NZSJ6hNFcuXO/jGgoSClyM
tSSwmry8fTECDVyT2hH7Js2/GWV3Y/Twoub8mrDv+/4U2wUNIa7syO2+v2+FpVnVCR5HzzoyN/6M
RhOiJWvaXo+fUnt+bS3nplGNHa3Nj7/9+93KPY+GDTeq1WZkezcv0ZFA2LdpnouiR8dnkI1PSD5c
45S830FcWqECkhRqtC+3cdtqYn0Av9M8q005o/przqimKGq6N+ckPcThXB4HMNq7KIeU8PEELwRf
xib0kcFQgaQx9fYbZi1uBaXG9bzW8fRDprqctIMdRj7V8t+9pn7HJ+GbU6mPeUhoTm3tYVkaFN/C
/VyGzx8/zPuwtT4DgHMYRCSV27RVwMzv+3HMn1Vlv6BJh5rmoZg5E/rkSlawyarQmXyLlF2/+1+R
ozH1Lgn1Kjsr5fzF1rBvRGglchs7P9VZBGsk3388tc1W+XdAbpsrjYO8dXuNj8PcrBf0ZR5pVS8B
Fhz2LVpy2YOeNtfumJu3+G6o9ff/mhtUXaOgmMzRSTfRtyrxUMyHTjTWrr1G4Lv4GoG/IIC9YiO3
54xc9ekYySJ/spT611r3V0T9EknRAXXz34g7XJMVuDLe1u9MSw04732inrlLeXE93cw6JITR6QBn
TXjvNVdKBJdfJbkJJR4KrVvAfWrUqdyEfXWmOuE51h5hdQRUQg9fhivrYxNo/v1oa00XOjCBflsP
GRNrbqk+tmdgSjKWjIj4sUivxOuL01l1hWEBy2yATaJVR2k6mD01QImQ4zZ9fOqkKaTc0u7zUDt+
vOIvzYhqJlyytbAAcXazDGVbF71Nzy7J6v44DEp1nB299T8eZYsZ/PPi/h5ms9rT1imnwSzlR9zh
/Vrc1G2MuhC6eHl713aj29uIMdJgrp1vpnNNpWUTuP8dnPfI9CDlgWF4O0cLuwc5abL8nKm1fRxb
ewnUyc5vhEwqYOlJ5aUgHn+kyNJdebuXPiVEKkChoJfWWuTbkemvjUPspNk5Hqd7OYpejGK4nSvl
Nl6ka5Sji2PZtOyJy7Rotwle3WpY1dqROMdtcSsqDQnqem8Nxm131XLl0gulTQpVneQVQsgmo8hQ
E+vjaCwf59630z2urnTtqcR1oASumXZdHAsKGrVcoKbvIGctNuyaFgr1PHfKIa+171rVvwhMbDtL
3FRLfK9G17SpLr1JoLz/f8jNYp3bvq81ZcrPlQrH0ZIrh+vWTD+9+YznxJXgdenIgcIJqY9qI4Y5
m8WZTAhCmkmdnDV5useo9wbjrqdWb//7SiT5JKiwAywuUJtPFkmx2jp9ZUAT62+6TjzYPYK/Sr4r
ERj9eLNfCCnkKojyr0AaDtPNUEKTqqHU4nq1aqm9GWkNtyidK621C2cMls+0hSgJswC2J7UTWUXH
MVPj/GE1N1IWOftIqXXPsemSal3mHCwlDA8fz2ybhq2RhCYJLdk1B+OesZlaU1uOJBK7Pdtaa7yg
kjffSktu+0YbIiVObuijFbWc6kEzdokcyYGWJCEyy3UDqM5UT8Yih2DPq/EK3uTS2wC2gEOBbq6K
G9vLnYUzrBPH5bm36kDV5qdQU5560xAunfBH+3+Q2IdJKZNLoG+DQsu2FtCoopWtyinPzjj+1uMx
aJv2y8fv+tKU/hrC2dSDO21SM6zZy3Oad4VnGGbhDTV3/cIqKn9W6uJp4vS8cvReHBTqK1VC1tY7
uRQnH3t1ivPubMo9EqzhrS7h7kyb0apwDQqvbP0/mfJfF8Y/ywnGBVufwwHIyWbvk9nKzqwX3Vnv
stcofJCd7KEYlqdhrH85hbiri51til03IdRczun6r2Pfaqc2E46PKZE3NT9CKT8sAC1cLS28JhPf
kV88dVP5TM312MXYOYV3mjHcJHSK8F55MATvEGK83NoPc6SdCtXaJY1JDy7vqiuRYHsj/n8TZNes
RBn6cJvzrxJDY2R6Xp7R+JFvtTSVPT00Ox+pkXmPBuB0AA7+WsySErQSLtAZ9hBBn8MN6tt2cZV+
trysmrFc1efZ1ZxOvc2t+H8gpIFpJi+G6oz03hZC1UkoTJip0M4ibiTfjHHURr6a+kgEJe7jVb2t
UqxvZK39GRRCIIlQUHubEUTqqmWEvPJZT6dgMIqHqa+9opsDGz1n4jF1zbl0U9xn/tDTlvxmsbr7
REuDjx9kffObpbfKONHh+AOa2bKY7ESOY7xTirOlKV5dxEfVRkJbqcToqXaSkZDFnmNGh/lq//fC
HqPboVD/5Bxa79Jv34AdTxHNiLQ528Nns2nuw/g3cFVvqnf2XP/+eJaXx6Jdj8wMpZlt6alH3Gho
O1GcQ6kzfHZ3g0io1e9DgfNeY5Syrw/JVYLnGpq275bS4bqcLAOVnc0MS2mJDKupuvOYDMqu1rFq
lBcopXJ/p2qli4VHgS951Lp5/1marsTNCx+W8gCjqtTcaElvBrdAfIwNFi/nbjRvllL2yqL4itzy
TW3FfqLLX5NeQfJVuwZRvfCqST15x2uzh+LAJpYNk103giPwnMZR99qJedo1dSjh3lhEqZ/OeulO
kW5d2U8XUjUHmZFVZQ1kMh3qt4tpKAWCvNMSPiLR1By0WJpcjDvVfdhMXM0A3u0+XlAXx+P2R40S
GgKs4bfjxTNpaj/jvgICsZuHwJDuW+ckd9c4TuvP2SwhWmYrawVAG3FiM06jqy2WY6u+lcInNNvF
+NJBmfw6ieoaiufS3QzzWLbHWrIEvb4Zq0Sp0iohpD5xdaLj4ajQGrGidO7L0pEwTLCSoOyqLnOH
YVk+xVkpfLlo2odJXpxrul6XH4ZOHf/QaoaZ/PYFq9pgpQ7N4Me8lkcg+xmqBXM7uk1ta4GiFws4
tExztbqyPDNso3ulywtvrqNrfL4L9w6HzculDbwkdb/NytJtbJLrXI05FErjtICCc5byAX48fgdR
Xj3IrZ7tlqEurqRyl748QuRU18gzqdpuUsy6Xbpw6DCoSVr1ZNfiCBj/GJXOy8cL+dJ2pTYIvIMt
y7VgczLbXULBMUKkrdIid2jTc1OeNPPeGm28Ka4lOsba/twuZzzNQbtSMwTYtAlKoseeDGn9/Gw1
CFHnal14apMh6jfhffKThCz1siyOglEzkuNIYH7Bfa4KWJCma0Ow8wY5Nr+YbakFYTTYuSvGNtw1
qpVAdcoz+ShrdeeXw9L5eWn1kVtjgBHoVp3vzMnqfsfDqN1OVSO8ibz11kI5lc7bkpU/23ZMsBLM
HbEfIrlu3L4WnESjkXjSHBpuL+f9s0lR1dPzDEunccLjY3aq0jNREr7JChjUiIYOewoMExkqholR
NwpXccZmXxuReTQ6XB400Vp7ijDdTZeY13BOl4LS30t1Xcp/lRJtSxriRTOis5rDD1zDxi4z1OaJ
JsjPtpDL/cdL5+LOsFg0SACByN4icjDyNgpIfNLjHFavSxkeO6N7KKsdSe7sUu74Dook+HjIS5ti
BQCClbZB8b/bFFCGFK2ckrOsNRXGnCN8DF1aWezGtZLN5aFIjdCvWu1yNvs+nKY6d+RqeRSF/iMN
hUHH2XlMK+fX/zAl6jTgbUG8vcNHxKpKdaGgtp1Wah20YYKliypBftCV8VoavsaM7fZbMb3gJyky
vEu5MKBALn2slXPVFY9WK3txjD2ZWMzHXMy7SC+OUa6cYEoeVSPcRwJTs48ne0m/Beg+UrerR4Gu
bS+o9jjSPq4a57GbNERpjG4+lbqQ8dis5p/GgHvZIBnzQ6wWprukwvlHHQ0s/bjPBI1cY3o7F/o5
kaTkBcknaa+2sjjKEVrvXq3l3ZUQfKGAQaUc6gZwSHA521tLOCWdmjea9bhIkzhEYdXemrTqDx+/
k/cRGMWeVb5PA0CLJ98mJhZarilgmppzN8+I1aflbizDW4fyxTKJu6sCK+/zwrfDrZP+K0hYvZBa
c5Cbc+600m06dsdk1vdhikqsOc3fY9u6U8ryqzmjQ/rxRLd9Qe4869Cr8gPbF1WpzVkDqcKOlzRS
IXIJz4QBM2a/QPR5cofS/68UZw0zqlZo+8fjvv+Ma3sdaROqr+t1ft3pf814UjBRUnIHDaYeZ44w
GTXPqa7yb94HX0ZBPJD2I11BxDTfjmJEXWtWaJufc7kIqta6V0ZpL2fmjRSbV1bMxaEgM65NSCC6
29yI5Nau+3DARKy3ZfxtDU+O4tLFxOtLpSRXBnsfB0kJ6aKTGpLRv4uDkVQWo1IOKYeKegpl67aT
KBooiMX/96+EYN6a7VBLesfsTdRGTdMkXR71FMSzvZi3Mp5WH49xae2T7MgEPxKqd2pJ6HrDT9Jg
D4Pc/D524nch5PZRl6eASlbvlUo0eroW7wfp/PHAF9LZtbFiwZcyKF3Df327OjJSzLywS+vRVqRP
RTuilRB6INJSVx7rL3U7lEFN83hKzJ1ed19ULbyyCS5EGQ0+B4UGKpYUNzZ7b7HUkGir2o/FVHt9
99NU8HiadtgN5+Ja8n7hNf891rZkR0sls7JQmI9lYdy24RK7UjNgF6V5YzHdTIpzKu36qbKd3cdv
+cK+YFyqwPCoWLLbhpkzCMSPlXE8JwpsOxPW2zKNx2jovs3WtbLkhaDCiQ2skbV0gbSVFVmUJLAG
z/1UIzGYNMUp7Zze/3hGl0ImXkT2Sl5GJwro3dt1U9J+V2Ydu2jumaJZXP6TT7uyeYqp1InVmkLK
vEK9Zpd84QtSNVhLkqgz0d7ZhExp1S5QG8xYevPVWFJ9beqo7W/qkEIXK9Y6ya/RAf6QSd8mJysL
wFjrBoA+KRS+nWoe2UpbSKnzaPeWfQyTlKL1skAyBub+EGpt6yMsOfqyLsRnWZ7l45DXyEbRHfDw
k4vvsqpBZaTNBtzPy/hg9KV5HDiuA5xyokBVJ9OX5lQLpgKJVU3JvXEEnpYP9n+30yYsU9VjTwOV
ZLe9nQjQOGOU9FZ55JJ4Q4S5KdP0c5TLgdlWQW1GL1fWyDZCU7CkBU3lY+VrrYXFzXimqJU4U/WH
Iiruu7Vep8McdKKbOXs2IgAqURQQ53zgtjctdTC3n0a3NZXY15X8IHfZlUX7h5D995fkgSyZTQgP
HoIhvIu3DzSaYJuwY2ruhRjviqy6KZfhn9Zog6JMD6ibBXqhf9LHDqe4aIiQvlUVL0EOFCtBOqQZ
JoRaGJb+ihaw0vCLHmvx97SyX6CUPlMj/oWg573igBOuZbSzhIZOG2d6p1aKb0n4HU22VgObrM9O
Iye7ysi+Z4aFlLuBsfvkkW9HLuTuoKxCr0lw/5uRd8fGPv6cptbgtZXyPc2ta6goZ3P3RfBghcsg
0wokinLnNvvpSvLeEZXyp6xKlDuAJXpgoYi1IktxrINvdzLaCPMHJdf/iShAJ0fs3wvBKWGWXyUa
Pruom/WHpbeSn+OCgJGrr5WXXZZb404q2mXfmPLs7J3JTJCus/Rmt4SWtXd6hVtpvOR+AWzAM+xZ
BPnSo3/EZdQdddoFeo+LJiDumS5dXb5qptRmt2VXZ1bQdfgOuZPWmPuqaobdRKpwMnKt3g8l9uaK
iQlVG+Ea7TaWnn0va0n/VTt0gvuwnr8wD23xqVoggvzZmsugwTSty5fFW9Icd8wy1jLY65HwEkz1
nmuwey9j3DauEccduKI68Q0xK8dR7ttgVhGNmBqr/WVlaXwjKUn1mmf9uEMVa/IwgmyeO1rw7qAg
gyJFKOVFhSjdxLITtp6dHkStmndSMVqpa6q9ilmnFn+uYHM9C0eeMzC3krSbLac7mgVpaTXGXQLV
XXM+YeJunBc9jY/06xe3MdJhR/wUrhOL7NvH+3mznSljQvjijgYDay0sGpvYi+uFGisgkJ7Q8jV7
2k8VHmO5GK9hyTYx/s84NJpBgFKrRYhjc7RUojbNeF7Mp9p6TRwsRoy6SF0KtkG5HjQyHsJym4O0
Gq7Jzm/bQevQK8YEyjNkTw6ZTcTKrDzrRGoV58TusOpsTXNXyl19aExga9R0JutBsSaFuFHlO30c
laOa9pEv2QMWpmmJ6+XSzjujlBpf75rB60z9B66q+pWU9MKX4Hjn9YAnBLhhbb6EVY2DsYy99tTo
8V2DKUSlGL9Fcu1SvEklkFjiYrJKhlHSAAu+DQxjJmw1T/v8MRrV+c5AgXJHGl5ficrbyayjgP1a
GyDrBXyL1hsktkFbqPkjR3rbH1CIDucfH6/cdzSxP2PQ8YCfhELrO3XdLOdih/B+ea6NW/CeqJgb
/ZdMwb2muF8MlYtedDBQJFAxm0uGa/2WTT2KAEuDB29roD2rKMGW2q7n+LC1ZdM+Eb48vJis4UvY
/MA+CAX35rNUvH48201G/W649bP+da1cSitu9UoKnzDxOOuTUrmN/NDnHUGhs2/7xvY+Hu/dfiWr
Xe/PqAgjSECT8u14VgPLti10PHT1ye8agXD6qZd33Rg+dCldJXEkPfsfhtTAChOPVq2MzUFu5ko1
VesUTa3wEcuxhe5ZdnyM+9Gtne849d3FUnKlG769K60vdm0HsuPWDPRddOgyKdUkNZaeQGf2u6Ec
sEhdpB6iQXYvxaWHnqjfp8kr+HbIh9wZd2VRXgOvbLfLvw9hrqV/ytUkc2/fNgLbNC4xY3tycP3w
0r4/OGp2tpLhGqdum+L/O10qBiuMiqv2tjwB/nt0OJ7CJ0lrglb/BG0vsJ3lLpqSnUY910VY2bO1
2L1ubHIp8lBIpcNi43/87k039CXRYDXyxzqPen/B/cbLNDU/aW1FbXCyhtvWTlI3yhpksp3cPFXD
QGWyMP4hz3Fca0QUt2q06TmslWk/5JoREN/KO9HVzlNBg9dHwJccXaj5KwCYnqwnMXbKPOi3WM6o
OyXq8bfSa8TDnLHHj7ptTH/mTKLlLgk3BIX41YqFeSzEHJ9Ga+o8p7NGV+j2LznXh0ecExKvxSfl
GMvD6nbdD0Emdfj2LGtBRJ+rg6Yi8RgPRKCpBEjkqn04u/UY40E8OmEQianbY+hqorUL7gF56c8L
Dg57+vO6r0v4HcJaMH0r1WsvdMroMFZN5C+jJsF/LYf/GFMIoOxtItiaLFKt2pw4fR9WTSFyqMlG
ax3Q05fcrJzVg05eBqSOhkZcxOaVXX5hFawAbjDWjPse7FLGhaPClZcfRVd9163KciVlujKxLWJq
PeSQiwEkaK24fMrPb/cT7jqm1jtFdc5nSXVDp4m9OksUrxiIZvi1iGPbLzppeGKVLpr+8sEwooKN
Z2OtnlT9IWknzUPPwLpyLl6a/d8PthYV/grj0LKKlU6bPS4hx0YmlswXKlSsjyPpNpysJ5OBuxlt
YSrJ74BSYpAqTCEK6WySTu3kbFLugFck93OUXdOl3aKJkGuiuL56QUD0hrq0TezkptdVdRTJoz5U
kzcnlMjLuqspquVt62YQH29lrato883/YLf9E8eYwgv7ojip+BztRJzpd52hJA9JW9e7uIwgnc0q
gthIqnxGa3w8yOTEh2xYpF3Y6xrnfP9NKyzdb6yx8dpeOJ+kYRAn2xq7T+lCcd7mbu4Wip4T4PLM
r2pl3MHhyT3ooVcdc/lgf90+1+lTs7dpqKyg6Xfl3hq1mT6Wo/qx0EZPq9snKRUPitBeBhFe4USu
a+PNUH+kJPGa/OOp9Y4Kxx2iNozCMU96pUsPUmUv3/BFTD+1uSjuSRzbK7C07VoF2kCXgF6EDIOH
ysYmBZhzvGqELKwHCSX0b3WOkYWgpvHy8VrdJjbrKKvw0VqHQUBgyxMyWtuOI2dqz6k5enlc77Ke
UkEy+SBgSXR66z+m2f+OR/+ZPbJq5m0uIk5YyY2SDO254NZpj2I3GcO9kpRXPpa2/Vp/xoEetGJi
qJdsEbZGWlmJnCXhA9fdChlg7BKwkI4d566J85bb8VwULqZsqKVIOjXYJDafikltPZRUBp8lnLh2
GXPoWD0OPUnsgFWTw0PWl84RLW8TF60mvhsLjjzXtAvnZqxicVoMQ322mqG4D6Osva1E/o/aZcuj
vNQInioietWihMDemGH1wq1df+2MxZw9xHM5jXvcnc1Yn54//sTbPhw8wzXBUf50i3kZxppL/xX1
JmtqVNw9qjPwr+w2zPRyl81ZEZRaNx6RCe+8KVKt+zoTOoRfI/R7tVUOcE27+xDX6JuqWDHe1M5u
WnNW72ERDm49yNmNzSuZryyQC8sesfQVpraiid+pMIzp0FLVZYG0lp2d5iXCsU4Z7CuNji0kj3ei
UrHiHKJZxHjbGr2ZJnmDJ25zbhpjX2i6cFFBfOrG5hkvZM+atKNWZf4gg2JCQh2sQu7WUvK0LNaV
bX7p66x4E1SNV4QgW+Lt11G0UZijE5kPczMAGe5mOwScZzoIaBW5oJCWL2C3VH0qDnBTxxn5VTVi
69TJXapkfDszGn0YYtULEpc25Yp8rfnLxbfFycuvTh1O17zP3n8iOKUrtZDvs0oYbPawORkirTKn
OptD/CWy+kcl1oKP1+z2/sOSJSGCiEsHZXUh27yUVElx2c1m2D1aqv8IR6MOHKqGfpVKxa4uLIyx
a+SYFUyJ/E7txivXr3eX2z/jU4JHgwjS8btVCJKvr02KlueRQGBoe2k8dNlNkzaBwMl4cuy96pxt
9L4tUmbNmnb/ffpr2QQKLcc7W+HtmjAdgdpPQQLV2V3sVYtBv7af9vKiPijZ8C1u8A2Y8BsuEtn/
eOSLM6dksFonkFjAV387tBSZdpXKY3Vu5aa9B++UBmWtRLczudNBsjPsntS8dMFxwRzC0+Oukaw5
6JsCwy/ZXv7bi6DQCeCctWBTs3JAMmyehhNExUYvtU5jU5MYj48Wcqju2IEJr5f5jLX0Ky6YXxNT
XPPaWn/yX8f9vyOjnIEkE+kyRaG370FtW8IzxMzT1PY3cRi/Ttr4XI55e2WpXRyHuyDhbgWcbbsv
1Ifj1pgz+xQ77r9KmPG1EtwfqZZ3cwFXCOQE36V3+ONm6ZDehR9+GupD34XSvRml1a0R9ZKbgrag
8oiuTaKETrA0euV1emM8dGUhn3NuxgdE3fsXE02oH3OSzV9q3RmCMQ6XHgxUM71GtRr7NiLUNxAA
rYdiMlMKyaLBLs+MJZCgkvUwaIN8LKuqOhYRt3f8uK41Rjbn/b+f668pbs44MywjnsYeH+tekoOI
7MUb+ib0J6kafah1V1L8bd3iz3h0eAlNa6L/zt6iMTq9iygmnsIuCTS9eWmyZd+30Y5RT6JSd3AX
9nbSPRtydMzwePl4m15aNZxf3NXQCoSVsqlYWGMU9V0aWv9h1Wwyw39niF+1bIPbXok9bzfAQDl/
0tPaPCUYiUyqlbkop3+ybfEqRZ4+KP/RyuPf8dgEHMiry9H2RNZpaNkT/fDHcogV2p2DdAiRF3Cd
PromdYuGxPr02y3B2UWYozwKFWOd/V85EZ1AAOnhvDwOI6gYR5YTFEamXvkp9SNttMmSk4e+rnKa
TCb63G3V/XKqsLpp+0K6l8u+8hYoSne5BRRwFKL7hASfelsnreaqi6Q+6HXyc4jS1zJUhnuHPe42
+uzca3KBnInkqO7QmZ2rZFO9z9KSATtBoa/qKoRweyVx466ZvoStJd32utIETWmofgS5yHDLSP9t
1zp/RaxKrHqbBLVUKl9kBNbohFHd/pzGSXaH84R2KPW52Q8yxxd9kzmIJ1W+GfiDnFmzGVBArm/n
Nk0CqbZpns1S/oB5TvdZzub8bh6nYY+MTbIDbVkce6x397C7hF/USRgUllR5lRlHO6TM58IFkhXt
NbahH3OsPkRVqj1N7Z8O5TDnOwCQCUgZ4/vcNfXRyrXqDmKI2OdGk57ww0RXq8xDf9HSiKKOmgZJ
LVI3jvraxQRQCWREBtxsSDsvSmX5ZiYTOknL4uNAG8DG1e5m3dB8LcZHqZrFctScpDl2TnZbjD0l
tjFMn8TsCF9rl8YXxUD3OFKTcxRp+o3V1soJ2Jdx04zG4GpzXwXDElZ7syoGt5uS3DdQUHVjQJD3
iTyKu5QamBsVWuOT5ye7JWrnJyA86RFdsZkHrqdDK1TTtcLIDqJxdnxHqy23qMflEJqLoDFXtl4x
FeUnMx3mfW8URqBRH8h9SZAX+Iseiu9tKnkZIVRUo9d0vjHfURqRmmxQjkqV689p2k07Ke+/KGqs
fs3KbqLCMjv0qWrNa5fW3qWpGBB6XYb4KCp6/26ZzF96yUTHt0nkeh8WVuiHspH/qEtjjv2mC2NP
gnzp9ukyn/q8mnehisvtNOjjLlZmo/QWfXQ+LTDIv8m9hLBHoVVLkETZNDzLbRod+kzR+ZBsrkAz
JhmEYx9qT3kFm6UzxurWhGHjAV2SKbFFLZ9Br3dFGvO2U4HC78C6bHNdT12c25XXRizgTWUcV6Na
smhnF2n6RThoZ/R1pK9qiYl8TMcl2U+pKnlh67T7cKjm0tfbufxUCKrOFFVb4QuIVm7rhJOrtUp+
UzbsXGxKEd7BaesWfeh9YWYsntgPx+QON3c3HSa3kkn36tLtSiAY9K8E3U56KzuaAaiA3xX2Pp4r
F5M0XLQAayhOflNIimeQia+/MSlHzlwTP2xcQbPshxa98Otp/qVPiKsmlhvqM/msEsT16A9hGkjz
d36SahztNUbUB4vvOWBjl8uDR5clzdD+1ldW3AHES6f8EmTg0s+8D4yw2IHVKADWWQnao59F9kNJ
RUC105MX3R2kctcrn4X52ZiqgzJ81WvLUyo5qKoiMJ2ZiPujG8qbvE3vHYGdrf0TvwcvQt6WcXkm
RzupWek5yWdVPyvisGiqbwDhW+IfYU9bfjbdrHvpnO9jlroOMVsA67Raze80/ECFAgAwdXvluza0
/kqk0J1dWOdeaVCIy3ZQiMdaKd0GqkM+dx4WJPjZZEGRSvvFoVMeRThj4yV95yTWjuknKbJ3bb5v
2umWDNGdkWVXJurI5ewbiuKWjYKdQr5aKhh2GmQhLeBQk+6KJLxVzZuRq77CXzcj+Xef9TuEJtAq
RpAhRNuDRXAwRhCojZ49K0onP0Zpcl9FRcktce6DsLMpaxIpXQcooBv2I6svOgkk8SV1vRTUuUzi
09wNWfVQa8o9hS9o/M4v2ardJsxTv57ayoVX+qDiikqtrjokan/PqXQombAiNZ/HUgTxqLzmU36X
UAl109F5ypQyyGxxrBwAtSPRurZRyVeMZ7CQBfyI+EEaNDxVUUwME0/W+ruVy2hW2W2nt7fObP1E
437Hrckn/Qe+XQTrK9Qs6ZM1Cl/Vop9ape/lFDE+HGVNs5Y9gCQn5Jbu7KV4kGsioZI8FjwC+/Zb
mJnPmal4o5EGs9LCelJ3c71zeFpD+5Hh7RYO2WeoX66BIVAPENRyjjQKWVByXN51kM8MeKQg8Pg/
fNOy6/x1ATe1fEgoh6/dS+ck6if+mlxFQar1Oxr1O1afurz2yi+6JBr650ZdEkJNxEiwEd1N82k2
JsTYUINu5gNFeJdw400zm0BOj6b93ZjGh5KN3Sx5EGfdrixn14pmXzGOTWJ6HaDBMRf7LhncVW6q
MH+N/UvL4tKwASlmi28p9iiNYiI6e9HwWVHu2YoNpnmCq2gxajcGCNsFs4T1tshTrYsVpY91jabZ
DytjzbD0p9l2rcHe9xVcF3R1v6yBRxvNE29jwn1+HRuA5GdF2uta7U194llAtx15eLQwWqJoFCTK
U4/09cxvAfX4JhmjZ7WtR5gptMnn52SwLogUmvrVobXGNk6L7gClBmLLWR5/Z+g7A8EImJ8+6P6c
3tvLmbjGS+JldHZ/SBcUqujaeDZftcmI1blSeCK0a7YcMsOjWP+I38NBzkes0fDHXmOGKMDdpLfy
iL0eNtcG+mRto301avl2Kht3/WNDS29mib2ojVwpZskYd1r3q7LDA0tBNrq9WaQDbozhC4HVJqB0
tFyxKnJRUjrynYvU+Urbfl1NLTS3oahXHWmvitVdk4zOCmMrJd0vRHdsSTf4peqkv6SeMhZfSkdW
WPnFoblTbZIMqVP9VIPKwE9Z8iqQiMtzWlp0ipTQVcJqt8ZJWZq58BY7vG58bW7PxF3JUN1W7s6y
3AbpEO5NxBe4TcJWVoPIMfbr0ltXgzT/WCedcLDNvbEWku6ssNyzXYQ95O7/cXZey20j2xp+IlQh
h1sEUkyiJEuy7BuU5YCMRk5Pf77W7Ko9ll127TMXQ8kiCaC7V/7Xv3jEeFFvNormXuoG7I7CCxZj
HPqI8z6qTlD1a9DPr4XuHC3mKacssxhfiOuCOqWxUMxvElPrdWjFG+0wI/irzOfDdUeBjV/nhEGp
BekUl4MK+7ZyqKwkk2LDFK+3F9v5EAMW5W5ySvas7KAkT52w98YEEqb6yMQTv+MW4sKnw2UXN6k8
U4Ajg0Wr6PBVsE63jYrjaT/17semz/0yVvx5/SaGwwJeBytDfMt52jNh3t/is6PUwdaRWS12M0ym
FfhDWrD5TT4tylsxrvxCvgnOu8cOiUxz656v6LJnb7031ZNdfC7mEyPf0mo6KTlOj6uQjc3DHnQc
cJq9PkJFj+0BpCbPGLaHNy8JAaL7lZPmGSKEUpjFkYboVcyPJTLT2sv9Wo5XaW02zrlcFe6DpeKe
WFJ+XnliPvC2JHX9AoWa1H0MrJbWFAkk7b4zrEO50NA97BD/xVGQ+euWwOO+J+V3GeN7p/1GKd43
t4+waTRaLrdLqV8m7Qs36ZllWCVm6OrHTCxvdpGr12jZUntW0+ym8/SQ921KfLMyTqDpyGyjP0Uh
2Uu/S/9kWSMH0XGX3m+Tj3DoucZV3tjYlX7Oc8rzWCVZKFdWAcw+MdWbuxXVGjIUtNCeUUQHfQGd
BKjQsOaDojt7Hp6cso8geEq+mzLhcwiq+lmqRP6xNElDTt+bFAKEVLlOpJonI76R57F+lsewqgKv
+J4JlSOoHRSLZjT+LvWEAH9WjPfo9UQC1HAxhsV+gTWNCsZFz+17fIDUwZW/UfLEdwrrgXtJCvVC
MHfL8xbZtlNU63FMxM2aNqBDB3yxG8eCM1F+/xonqCbjIvDR+KTIaU8AC2YWQYvjwdpv5ESwR4YL
y/gHeiOCJXuU/p9Rdp8skR5pxk+VXW3sPFrqDfx1R0vI0Ka8nZmD4bT2V2VeAw6ZfBQD/ItUF+gA
zgaNsTu79c6DaPZiNL6MHEjkRIpfcYtw8YNUEX3rPsjzqrGrqbX4prGcOBJSjkXLiD0VVVfIYzix
Z9IcZroexCX8Nqtx70FM4QnmLvD3rSgkACg1h38Uge2FafEtLr7bilTzPD8atcKNtF8Xo4AeEATg
pu+koUPNsMYcYunr8lWL+t1sjatbn7bYehQbINOVyuB64EHfPFtrx3Nq1r28l7EqHjlDGq4EbsCk
G6HprdKFdJiYOQzjTlj5ARYDCU2VYtHmQW3ute1ZrqmUVr4KGDajI4pbKY4osRQPU7qA5RJtzk46
4jB1vClE6VnWqn3OAE3kMVEZzFZcHKw7/38TeeO1abH19S5GPak226CHDp8iW7SDiuhJST68+VR4
18Aj+dQyPjMJR55klPZmm8yVtoSUfilJtKwbbAi/qYJgkVc7Li9yLdkN+VtjlPJoWcr2Q7p9/1kn
XgbCl7XVffmEMrwA4CYd4QTfgL+6yptb2y0NtqK3XhtT7HNzpOyU+UPr7GgT+yA/ycYZZhGma/5o
g5ixtfg6DQBH2x0OInY8frtRBEPuQjqMk69Nw93sFqTnlpM29R8954n2ew1Z5urS12mFela28ZY/
TAORR9Z/tpd4R6S+X7wRYpVvHF7+L3exTRVUcC8+l067L5f8KJW2h7M+4Y2imv3elZ25Ox3iKqmT
OXu8yCOMdEqZZlUTXY0GVcgfY7s7Sld1K83vLBoDL4+wYEHceAakcpvbxUNJwIZsuVgSlDWrv3av
nF9khfezbiD+I5RCgf1smx2yc1At6eNNOPjtkN302Ud5AlGYRqUyszF7dayOc1RByfQwl9uR7xCK
95UXJ9Nfddqw0sHasxadVT+ifT7yF8rqEZPdP/DjFLvRkEyBVqc3/7EoWbkyDaR4O2Jr9dQM7YMc
PSr1D4/InbIC0n6gIYdECznomA15ArVpO3l9KOVe3PEm3Tm03Wfehi2wSQUV3jetkeoXz8s6SZtm
Os8sLo+HhVYqI+L780yhEPRQx9qNp35dy83fIBLqCbp4j66eaKcOOdGIOuIZi1dbfcHAolAQe3mS
cAFPkoNCLsAw7qVhsN1HyVTBG3L0D3+I1SaUogxqs97xzyscP5P2xC/oSuk28W8TWp0ngd36hXYy
0L4mPsEh8eaL3VsRadTQS7/zXcV4lCYzJsyxDii1tZojp5Ae6oTSG/Qk5FnZW74St+GfyFqachCM
yCZfII9VukaoKLxWkIUBLzFqzyk+83i0S2yoBqbn+vMs3y7mT2Kjjby64RNu99ndRhqCv0uDR4L/
LW7kUlLJ8CzSX3fsTYajXIZPc0lUK3Oq5Z4YbEQ6PcFqKh0gno66qO6W+2ndDtL7wsfhGYetCEpS
CWv8wdRcubvyWnLV8PVQA+qtjYtO2msmJJdOnGcPgdQe8pyyRyTrv4ywvxBwZ5pO9gE1jbBYJz4v
9cYolwktakKswr+CofcHxjfLACjDEx+MhdabdCePi7TfFLBS4mOnksqG55BdQDwl69EOOESi2+OD
cCKkAl2xdDWBcz5r0TTnvvR55eljUeUzcPdI8ao/sjwyPhM51TfujUWSrp/VHKXBa91E7p88nmgl
vLaapbHzt4CJOrjUTwP5HGmgEJq5VchAndG0rKesLI3ioqZVYJBk+OdIyM0f8SG4euJBtoQZH6xs
rxePw/AEwMVXpmHPfbHQDS0ALWG5PMgYGO6rYAVtsR0yrSVoMYNKTeQN8PRyx/kIt6EK9cjnxz4P
EKQxy85DCs4QF2FcSfhuEeb+n43LcS/40r5I7lh5diY38a3erI10Z/k0udU9YmFA+YHALOZ+NJmP
xeNCGlFsnTzpbDHvkEFyaRl+6r0uljiV04MzTYds0b8W022eN28WfLTw5lpNO7M/9TY80V/1MOYP
LnaSomU4t4Ry92tc4pMziXeib7bemaSeEiv/jG+DAEinZyKWlavCc+cQbctY0pK0vMsIqZLiXIhz
dvKp1ZZwftlZsxXZmX3L43FWjO0jMYAOZOEjPhsOu+U+znq5Y8Gkk8gFF8C+SfphA+KPxvnH8Kqo
f1aDRRJxFUDUxaw8BVd7YDY3gQSuglJFnOc016X/4DSNLxWY9EhZCcXGiSH84eN8sTISS5eNzzcj
k+b0dVnsW3ne8JrQh7EV03bp7LFptA9LF14qJEUK7bKTEi7lJaaBX8a6VvF5bhO5TOTlfa20bnLD
/WESTcXaeJHBh3QSWOJyupXa3eZd8jvAGEkhsJf62zTZu0IYB6rHD3lmkFWiT+GVbywSsQV2kz/L
A4vi1ScvdLDxut7hmS9v2TnEX94N16jASg6Dd+3MD2r8uqR5JCV16oxd0rWXhNheZjZYov8cMZKF
waCTwUSxy9SG6zzJGLVz8QqGM4pvMt4GXzfk08jwPSgkz1gAGTjVmR2Zpoq+fTt4cJwTj6LsXJYY
CWAnp7Q4yIyk/LAzpr6UDfCJ8vJMRXyVTpoATYZ2kVuINeHMd2RvYJaWL3OhT35f2E9Gd23xqvrl
0NiJ9KMmHVatG4ZyRltNlx56LxabzC6sc7u3qDXyRfJEsM3ycRejeiAKIRH0gcPGNiz68iQtYbPW
YVYkEXdSgkMVpCDU2mFrY1JK7nGYACqNKAVGo+S+fBLiLNF9SXU3GCfjRubx5dkaUWJcsdy6PVYW
eNo3WigDIfWgQ6MBswFNwhwNVGJBDnLNKqm9bVJUVlxGcIM8ZkkGW8SQvVqK9ZWdtzGuMmrj1Dm1
hVpm1gB6F6+7WUi8dJNv1fZN7OnkXr/1QjnFsf0oR5Tj9yuxdmYXnJiRODAp1IuGvu3OYtGDCa+s
79bH2n7SB9fXK/GscYqQgElciOxU0UdUYCNXKN8VMz4sbk1+Zzg6dfpFeuV1le88JGBiAjmEF6GW
vsqthUbjjjD3pvaK+/nN07sbUFtYQ6mv4vqlQYWI5IdcAAWJkbEkupmHQyd5+VvWLZuyA1pArmSu
JLvZQIcrAnYlDJ93lTqYiETKRa1i5FX3YKtjKNf+n5ACPnkZHK0Wbg+NeX615IFmxRGVB+kfAakI
emyfhlOQbul9H78O2UcKX77M1+VzxwznxXlQl7ed8dL5LP3DdWn9hWwbsUng5ctdpYMgn6ciGEep
cEjLKWYE+jlK0q9JXpNvze5XMPxJ+0I/WhgX28EcTN/EJZtQIQoZAZevZkrZ2dySC1kvqcxHHBKH
xrtuizS9vkw4OcM67wbUxIZjXsrylWVF0oKjAIYtZhidGcZQGshAj63cmtl3kZ+ejF0LA7ggQHaa
Ig9i0nZq6VzJByTE+fV6KEpEXcpaPej7ipyrjzF0us+p5u3lSHt0c+o5ck0TkmEChegs6cHglNIU
Rdg9MEWALASg+rekglRlWDCB3cdTChgcETT6EE36tNcm/fXt/qwtGteEKTaOdLE3PAFnLcB+Tb5H
lmfyMukwump/kbEguM627m+lapS6QirTPs5l6WKC9S4wBoVYu6ftevZnR4OVNHl7Wkh+LkAOWQZC
4UpRwsVKoqGhi6L4jlxKhdDSyxFnX+VxlYp7nu9WFRuY/CBxilLODf0opmWXFcteabWjfJWPwtnR
kBQMhJRossaWXtyUVO5YU50c5aA9mUYjr5O76nep0Aj03eGO3cLhgP3zuJk02KYfUploeUtTqO5w
UGuIKwYXHph0DgYrPfU9ISaAFFCuA4YG/pnuYajbQ5P3F2ei4y4m1lgA0i4hFHig6csTR4d1iZ0+
NMfHWfT3DueKnaup47n6Gm0p5qDotCdblKe4tUIyertUMTV/ncFWKabUhXZi3RBoRsDrz/y6lLmU
taTOcKG/IlCVl/ubd4cZqjgxQ2xeHbzuFGH1hKCo0ZykC2vLTENuiWOBO4R6Hgd4Osu2O8Sp4+uN
FeapTrKzC5RVm32p0epklCkjdSRTwgEyfsh3lbZ1LLLjhITJDLiWxZ9iyz4zFzyabWHJVUaZUNoi
tzvcxJW3Wwr3hxGfGwP7QiRkUOFfnRrUro4N3XYzSI1imFLa32AA7NuNh1lcmXWQRtFJvlQAARy9
vqkm8ZamlTaBxqAX2XEgNOtOlotKHLYJR9hyl71ksuuzZypVUqDNIpVhmOwBrR2MSX4tnHUvrWnh
dH46D2fpHtWjdtH6KVTbTT6BVDr0wJwW4hq567Fuh3NBGytdrFXSHtPJ+cHd7XTjlY6ugK7BCL1Y
G+4u8dLjUHahhk7RSzQEEqA36dlCv0iLRYM6ldcX1GqtPtvltm/T4RZleKGOUKI1tUW/6st0B7Lv
6MyfRXbHDLrLOip7j9vrSbeZ2Vmq1kVN/bY3jpx6KQMkMgBWEHdYQQy5LHZK1uR4wqIcjuw9s5U/
NKnBqEf3arg1nVnueZscmq4bWqiUQDo5o2lCruQFmpOhBjKK3GUAsR9txisA1Xlv5NNV9bq7bhru
k7E45hpyWtXh4Lo/pvoz0gDI3lc4b1mLr6lSanKwkUmJ4aY2Ij0TqEVx4ImP0dqJTR1gYvOL10Zd
HxsS8zWVg0aZ9xi7fO0/i/RFSrSNxnE3dS9TYOYwPMau4lFEGZkGVUUFiUtIQ40Bu590oRKPoTrP
EEv2e+n71HAxuer6pGXtk6POqZ9Sv8rxBmsR+4NRUREvP5EKYO66s6Okedem62vd2uAEnuXn5T4A
1PNrUoRGXSX+uqZBpid76XKVeXubO+aNro57e8OTKIzxtnfwsIqy7/xSo1RJBjhOm5vZoPDn4tRI
y7S6t4bV7PI+CxmpGyZpdj+2MKVLbyPO9BvX3KiRlk/Dqtn0tI13m91+bDDcaYuz5Wrpx9ybkshY
8tdRc8IiUQ8As8KFzuoZN8u2JlJVScQU6x9zbu9TFNlIYJoV39y2iNSmOmW1dduy9WVPOQDiLWmW
5pK6Qkaf8VxcoUE6jxxdjcpGrYFa9vrkMBhT2CJp9PmooUHsW5fmZWPoMCnm1MQoUAporO2YsbxQ
Qx3irTzI66ZFGiW2ck46/SBnFmmDcpsu2009WqSORVtA9Pmpxj65TDF3LSrBW6ne9NPw1Njdt2L1
8Keh+JNFgdwkjEsZ6VGsHD0P2jrxpTU6J+zTjvbm1nnc+gFwSPHk5JRd1+pIr5Pcs2jzOi6O/imr
7YH2jYN0cuLNxgRByNkZyeKXTfstyS3dpw2AlOOs+ctsI3iQqdoQEkjlBUtgaGHZYZLiJtPANZVv
RW5+kUawtDQlSDbvnDP6Qu/GO8sQtK8ngUd5Ufo6g8XIWLIt7Mfb0XXVYd87fAh+K/A5eEdQDTNg
J3+q4l7ytUbsrhXApc6XU7pbXC850cb0GVhTsNAdsDVtgV4qa9/ScKCbiuNOBVWWo1sGhbuWeGDg
zFM1TlcmngaF86We6SCUWcdEQTixEjNYP58ZT9+Wsj80OLcOak/DWm46M0N6C5Ot7nS6z7n42yGS
skE33Z7e4aixqxXXMfm2GOOjYcdHDU6VpIVwpJnbED28t1wJFBpe++rjBFreWQh10MJWoYNlol2k
yFEzbn3QuhRshpa/Dum8l2d6UN2Plp5FJoFUX8X7zFU/pXb2IV2y24oSh1pan/S0eGnc4VxJFYBP
Wmg0mjAv/lEePGUwd/KNaKVSK+KwnrILOlp6hnn97EAxJ+2EQ4q70siso+JG3OHCJBLRmnk3ps80
rpPsx2GpJ4GSlOtCIDXiN9lU6zx3OKnddit/ht5vv9Vv8zs3quaI/diOUFkQm2MZvBVqdnejGL0+
ofTr2X2Umt4mVudpv+fK8gwUieM9BR47Il0iZUkJofHLYbSApGbbzx1cBtAC7OFGPGQw+G7kJexE
maBaAL2WqoX4XJlTf8yU0grNojaCzUi8O1MBx0vQuqTiiwzjtKb5kUzeS+HQ54kIykCvdEEgrMlp
BuGkb3po4vopSRutqrKfCSBo5iKyIQhHUa8YxDi2jn1Vf+jU5TEvu0uein2Bv1Sjy0GugEoSTzZD
yXPufYGMbjStHRSPbqhwUrjbg/xStkLFcXb65ZOtVBd4nSKpWa1hjtYm+TBtqYZN06+rqPcKNsAb
S8oDxkk6TYW5nGvK5qpen2Kg2WbCFKpZgQKgpcJLFDA8ADJDevMkdEbgwjiNR6T1AbyCHgy10ZJ5
sr94dfmcVeYZu3nEL4oEFd3WMA/u1ux7azxKVa2JeJfkVBEkjU5caAFJ3AjYJBn1cXKZ4e3BI6EK
HzDsiYmqXaTMchq1NtY3UzOW+9YcOFj6qJ0TTatpbAdsu9F8sGNaUOUj5hzDehSHdYmVwDGX9oKI
NEetVJyvEHgZJ80hLNs8cPya3Rqf1z5dl6Cw7OJlbGo77BW9CilRaGDSAdc6jB+gVDba+9GZl8DQ
YEosCqZXqulk+mwyBWibecutMbgh3Jq0HNT6ECgTTZ5pLl3qrH5tckKS0TbaSwWqEBoN88lLapUa
Xfw9V70v29yPn9SuKy+ltYwnF6a5+xhozI1ZV91xAch4HnR8xmEgE2XbaxEqeb6E2qhSs+0MRmkW
Uwzuwhj27UDDPRwXLrDubOYPpR7lwrSjKauSSKVdj/IgoXgAEFvcFllfleGyIo3j0NHz5WT4+TA8
H1pX/dio0E2E81I2e91qNqDMU83Mbq0jdSCMZTuXKQKdF8l4NZLcObbLnB9TYL6Hrui7sF7iEpkz
3ZM5xHjOKzOcbrxhsr/YnCo/teMC5qbU/NgtbUfNzcriJ7depwcVBOa9a9OrYjHO6SETqcOOGHao
V9Zy1uIlP7hlPYZltqZPnIImWuM19zOtUm5WvDPy+jYk1HGTg8AmXp71IWZGTNue3WWKI7VOHbol
FXV5GF1hMe9NAUUETMltHmx1oYephtzCAv8qCIqylHpFUt12RKfiYJsbeQljyO/YiyacCuY/9lqs
79TOdbCla32EQbe9zUoCYy1j7l7qNppPdOeF8FclEd33FjlBcBFx5ajR7Iwj7IhywvRiGUExC/1g
Tnn+APP+FMbEtS85ByoAB0VBTWmLu1Vo+rnPHC9S0nUO6LhlbN24zs+NRXshWDxaP+3KW8iVLAtU
bUlvdshLoa+k67z5rmgTFCo9V7S963k4AIcOx7Hcwo5+pnvyaf1d7ADu0c1x2zVttZyT0XWf1ik1
ScZUmTh4GwQY0IDE2ve5ycr7shbNnUZq7FSmZh0pufaS9WV7bzSxFTXb/FzQMrlngLASaRDIRIm2
uWAsyEGNjGE6dMPUcnQayjtOIXZVPVQQDCXm+om+FUjXCxwDw0qpqHqC/E5rd7vcybpQXeh5xfBb
j8aqp7clXZTAq6z8rs117VhZ6RLCtVx+YLwURY2qZhBhZjZhbTkLYLpYPRpjQnEmJ6OcjRkQ2VV0
52RQ1/PmtU1EJXu4ePaYwwukeS9glJddIggyhm052Q1OfDPS02Syg8EyLeoeTtXh2KvtclI3bMCm
imnfp6AyKcPrWQ9gYq4u2eoNAYM0Td9opuSy9G25twqECv0DLBIW0nDbEuPYp5TXGkDcQAPc8oUx
VaSru37cJZtF3Tk1CdAcdQ3nZLChj2msfUdr5w7brjwshuJdMzWuoHNhgiC+vsf7lDbKmdESTNVE
BNaWXxrTGA+ZpQxR6kwb9NKqQzzcT7u5ZCDJILYW+idVDd1x/T7qyhyKxNBpYSvHh7FIOC8G6Mxp
6bWvMeb8O9WLZNdAX3NUCzrTmW9ShNqUPamp91S0SLFdMeMqb+zIScvx0qxNs2OcDQUYs0XuTHcN
pjidwL5uLVEZuZO2TqAH7mvKOcxavTD/JQtj+mh2hT1awZSwBpuOhzYknHDYZok+uso9a9ZYRu3W
uCejjAcqvANj68QkEelmTpJl9uZwUzLvJlEN58Y2OcvTSkrVGoQZxDl0+QMnnFKuYSO3aAqrFEPo
xmS1k35E0geb/MOkKNGWERYBwVcjsXkSwhTXoda24oetkoypyr72hQK4GyoiF4RsClawqmy8GUEy
q2AYga5URbiK3j2RFy78rbYywrGtPQ36QjHLBf1sEz5GlRzcW7gLyjjXknCsluSQ9ArlfwaX7soS
EHwya0OYGE36YKn1FkGxW58gLVqCxNKbQ7ku4L8ZJkuV2Rrpi0zqFbYEwDBejbQmS76bc5eWN5vm
TcfOn1BGwMrUFJiOleqy4XMJRMXBVL2pZ9CeTqCz5Hgn0AuEmOXFV1zgbSlpNB963iEqwJaRGoSs
/TrCEhHENoH+BE7+OFrdGm4NQ2tTZ5gYoev212qoURzNtt00NuE+eKwvea5P98g92Oqy8x7jslTx
0BP1g5F13Q67u+zXtZngt8AGZe62fsxQtZ82fDBgoGYSNhLQPHsTKJc27e6STFHv09ykuI/Zgg7V
aHAwOvGdNsE6dMvpw7ZBq5dDGeHHgwVupeg8Xx1EFmkC1JgoMuZWj1BwWd2iBGtZlYmfL0b3UTg5
CHlTL6KOMn6g2IaOc+WNh5oWQmgHihmATpPSJUCTWlhlAznxFTB6bLVMf2un/jFfyFUVrWHfNxVE
Z1WXOMHUlN5DojHOEPAkHeD4kccptUvgQuPRUMofSqyQ1FR0ces4eROK1jEPIpnGcInxuMfZ6HZ0
no77GUTUGaoMMCNLPT4Mua1GeoXFGUpdnNVkXj6klk7e2l4pVyp6ScCMm5HoXvrETMDi2KoT2OvZ
Gj6lo8hDtR+A4qS1SnW9sQ/KCNFcXWnm3cBQld1QjP3R2DYKqluq3GTptIIsotsrKM1svQIgJ5E/
riIQzgSD2qhRrGuzjBqpUd7X0ELAaWYR4M3AGZdG3fxM0McL6eh0sbap+PDnxp/3DCL/tMn8q3Hl
XaOTkbSQ1Mo29C2zFwp93Um6xY1XXuzSfRSu88VMq2NiaKjRYfpbd+Bv22Zg05Ts+45N6+zPbTMa
IyVHl96da+85KW6aku+LjHoi1IXf9M7Mjt7sVM9CnTvoy5nZUpKsYCgOXSFNMcjWYdt4+vOC6L/r
U6KBRzJbqXD7v28VpfVlZG5a5Vxh/fMwBXm6o4UCKq1lmMGR9yXZzVgv99vikI+EavBBcdfyNsmr
NDK8tdv1iDKJRxLeTWbEofQhSXktlIZr196vo5PvlapSIj1ryOMMWeMblVc+d73rHUitfIHlGPzo
xkyCv7RC/66nzYUEQLNg5bEY7fDzYjukWVwFEvQ7BAtEiu6VPI4GErx31/2c9+rHPy/lu6bbt6MF
SZcqB4bDzvh+pJ7QWmMtVnW8K7rV/dwYQhwYfGRQv2+La7VApM6yuv4y1fOnaqvTv1AG/3Yj/3v5
t5P/r5asdirXacpH70pnXeKX83qipQmQEMVUM3s0ir/xXr5rY357XHDyNDkRs9Po9v4sLy4PV4j0
bhzG4jwbKYFL0v2N8ECTu/S+04wOQUgSaWrTfmHooJ0syYxkjK+pCiqY3FGJmW6KhxoCUUb/zGRB
YZqX2EPq83/e0N8/4X8vLf/+rxWtTbtYk9IY7yqKjH7vuJ81uHv+H6fUo3OVWXsQYHrveSqSUejw
8nMRnPVHRSg0ABUPhaF8pVvtL7y2v+l6pBOPzBvcPazn+8EfW68LT8OiXVN8wNZpPqvruGeW9t+a
O9/PcjE5+1DBw5xiebQ/mvI+/rVucAdtsWvEDC0AEAB3DwUsk7ya10vuZVC5+iNmPveXrb3tAHr9
edN+I/X0fTMK0pQDhbX36+lacc6cSSu56+u9WPGa1/I+b5dHQfXgf7+SxqgRSCqh9Hfek7DSPkY0
XGzJXblqAdC7UwcgJMvpiSDR+OdL/U5LQxNn098Mban7y7UYdrQ0c68nd4bdpIPviA3HESKDvd54
tq9T5w9qesIipaTBqqPJK/IaXBE1dpTIIEoLCl3rQba6/UujzmMwFPNIxaYybsbKqU/ETf21zHJo
AuARpN2AWkO9KAUNmvQp92Q5wTLMtLWpVv+XVfzlUNJgzn9MG0JTM0vqnZaGbKrJOhLWd4uhkgrn
Xd9ms4ofoaGa/sIV8culOJf/WsT3XMs40fxZ75X/oev3d6fPQMYgi7Qho3jP7bAVc+20cKHR40Mp
pzTPnRpfoca6Gnr7lzPxG32Pxvjvpd5ppyqJ7XFQPOUKwsUvnSWMY2bQeBKpBzriz+dP+93SMWEG
ojnGBsGwLB2bf4m0MLPU6aye57K/ZVUbbTm58WG3eU2oZjMIHglZo0aoAWCrgCytYAqtGPQdHHR/
vhVT/9Ug8Nz/vZV3z22SJ2vdfnOvbmyV98yRLmU7qBJUUw6IiKZ1Wnm2ZO92pBuTuO6BKYC59RTK
/p2n1pecrKIPZYYSdZMdX0yQwwBnEnp/PaHRxAsxQ12bVPhjfQaFTlVmshIvcKyc0SVNQ4BJ5+Qp
KUb4GevU2ilmp9935uK+xm1N54vuJTtgKmvo5TO+eeYtO6/tWrg3SKG3q3CibhNiJ3qT0a2FoFml
pG/wL4v0uzVipyDAwP2B6/Hn7VqrvOfuDefaNV3r1wCK7Nb5izX5jbvjMXGHFn4qNfAIvrtGn1vD
KiTDbVvv54ZUQtPut6YGe3KjUkRYp+q0JW745wf7nf/+01Xf+e95TxKLvJV1ZeJSexgmijX0eNYg
7sEqtWrchY2j5mFKU/6hhlYXkpOK2uaf7+J3ogcBqQW/Dll1uvt/Xt5mXPW4UdL8bhL1qVOmJ+ro
kVXpL8OUpyTh1dc/X+93ThBjT3QcdMaewgP7TvwqZRRx72r5nWImANwr00rp82jc/aB1y6Xv9IIC
OqWYoYAjuZtBJTNjJ7QnBj795U5+Z9s9qKqxrFITvKe5TAu1asresq4x6H0AzU3zkM8kHsawpQ5F
NZOypQrpQPmXC/9OAcEIAHs311ZJbf285MySWnSsbXKX1F5CsXOIo9yxBmiotb8O1Pr1ZMPY4NLY
yN4ys/OND+Rfyo4i7FzU40KMCK5FySBlVjvKC9ZlMYxbolwosrOLs3XtX57xV+Mhr+tIugVm4Onv
SRXMOE8qdVzyO1es13muD7pDeGW3p870Hv68j1JJ/uxVayq+C8cJDnl4698dKFMTcIwXZLXpwhp8
a3aFb0/1XxxB69eF1CXJh00eAELDXzhR1drTuk6z46shCjdqQSrAXT2UR9cZ6VtK4iGYZhSlXacj
dUN3029ES6y7xEByy1YCqCvXvq2r2dwnc+sGuvjUz482kC+SZuZpaMxp54yU6u3V2KK2KCBjtjqP
WqGos8vk9tBGuDm1Dd2sAUbQJdOtoxmsvdrsZz0zbxQ1Bx0EF3o1M+bQnfv87Ez9pbPc+Gvq1l9F
DBAro5/2TOTukWRsi91YTYGpPCtuQlPnCH5HVSxsnwqWLTOmPMI8eUFjgFSunA08rmqCPne87lOa
tHVJs1RsA9tsRFg09Ov+r9vKaEq4KRFO/GrYWH+WEurwpC1Te7ua1mJS3CONU3vL1z9fRKrYn86O
5ESWFLcebGg4bu8Uf9lCXdlT8LlmtdYcs1qIj90KzgM+l+IyeFO3n9PO9gUcV3/xFX/V/vLSEDWa
MHG75FHePZ+I1WJwja65VllJwDSHfeGGIwA3CYm2jrO6hSlVpEWIvxi7X+TFgV4c91vS25qaab2T
F9F5Yy76url2Rk9lD97mEH68v82D/FXPy4kj0mwTFEHo+z5lMZcpp6XLyysDug/VGu821fFpWUPj
MZbNFMqVsauPzQxniTXcOJQc/7y12i8qyLE05ji5lgP9KMxN79SskY76MChtfe2bHIoa4dm04i+o
Y+CkmxmlYkheKF55tNBv1pFZU467nwqvRHCtCmCoCs3H/xF2Hsttq9GWfiJUIYOYMlNUlo8ke4Jy
BIicQeDp+1u0e3JvVffgHFmBwB92DmuTKKVyvW5P1jB7p+hqJf8f9fu/LwP8XxB1QGD1fNJV/2OR
rKnw7T5uX8YoOwwX96Wrm/f/90EIqOx/qTqCRugA8N5x7zAI/8edT/6SU0HlVC95Em9N6uDGcbWp
yGGGQXxfhskpo5u8YEp3EPRnUqRb26q2Xj39ahf3yavmH5e2uC8t8qvhr4ovA3gnftoC0hI/JkX3
hzj9ob5EVBym79jXp84GVbSi7q2OSgLN7b0FLmlHOn0dhlfKEOrfYda8Zn247pJ8n7XTKSop/8qr
+0sxAH9S7m4LYsKedXH3jJv/WC7DZqa5eQ161WtMgVjc+Rty9jtO7zindrHGYOg3BR8pqeGK2/pX
1dTPjnd9C5LyPVts2nmo5qXVL3swxzw4+G1bUfHXvM1xcbi681tnhvsxWX1i3P7nLtO2phwxTbpt
0bmncu53K5t0J+GGrI6OHUjJRlO9QuA/cir0GVyQbwxqgatx+jba7UduMVMX27HO66eEEsOusHZT
blDmaT5e6NZbyqbeJnn1FGTFVyBWn9MVDQSFG6xJ9JGCLaeNhYnAjMxzaF7f6qj4Qo3aubWpvuLP
UUPBK4nUu3FxDy4VRf7UfjhC2XIvKJEx9zYGSGIM6tx7dfiYG1QFUVCw83xmlbrF8pWSx/t+qt4C
x9BvvHt+c5WTDfjg9BYD8e2V4zH2Her3p/8mq76/BB1FyC718pf+GC/jt5Tqi/VirVaHLrU2Nj1I
K2d+vC7jrq+6d0Y8O+sLNxwzdZoq7f10aXfLUEMO4UdGz+G2W8aXLvQ3SZi82JH3aSbWne0zLIIe
2W5VPRjUBUxmfPCq68fSV+eLRkdEtbv1qJo0exBOOuoNsvlXVxt7m6rAZBxObTo8ANJ1dovu+VrG
+4I+oLZsdynlYllN+jqaXyh72enSDD+/Z4bFeUyGM4Tt9vYuqK4J1zKDfplHm2EKziumyl+BIKgq
YJfqhGDyil6zoKdEzXoISCMGQb1j4kG7XpU0sxWJs59Wl6dpHn7Obv2r8+JvPuU1TWR/Xpvij0XD
bjIFvxZiV7MSe9ewPKU91SNtfzmNtvtQUzTsUTXQpdGX0LsSgvV3lnP9b2h7BfU3+TIppwwpNPd5
FR/aqT5VgBcE3eqz4Tirnhq3cWqx5KPd9UIJLzUlyHlAOhfsTXCYn8aKiqiJE279Z/C94y2Tq+im
mL7S+BQw39Kt9366wjRZMbrbXdEKXtxXjf+lcJfH8ZK+zB5+Ye0cUj8ft8zVoE6xaYARMIzYeqtS
SmMtSg+cKvwGJEZc+et+pAAtD+f0LaCM/CHD1bHn5NmYzfFoXkINfyjuquEKSgbFJHb1oE22BYq4
po+H303pgzrCHGqbk+XHZFyZc+nXQCmQyIpt8o3NY0Nrb6BZ40FEgwaQ5E24pb51m9JNMeX9TsCA
jJRZO9F0ajoVyAU7b/hMYsqWfefseC8dGOPQQc3sb7v+PZPp72nsaGnWBXrigbRzl9HdQIMiGAp2
sXrkn5KlDmxujwvFPsSnr83uart43N1Zi42DcRtQBOD57zjOgAKNpx5qFUX0fnz2wq+d5W79IP3J
DqvIvdEPbe+ObR9YCsjmiBmCjbNNSnlP9IWC2PrnbMz3/YqB4V62C/r0i1leSFRRaGoC0FZZl4fG
z3aFHxB8jbcFiBV55+6T6JN6qM82KY/4tXOTHsEYf6FccT3E1z2zITTlNK2we6gWsNtfpWc9LPOv
Jb/crSgXmZzmmE/qlLo1QOtUbe/FyE8lZcWgqYBwRZ8VUUpnAaNopEUjbZ9HykMr4w9jOhn1t9qw
x4zGXwCmd741bBz4haCxOo/8LqALulz7GkA7e7pkcelojAezBBKF1uLAif/ry/6h8KMz9Z2bfkh2
lsWMzoTKfo8SymR/5R0tTSsg1gHFY33Kj+MU9QWn8zznyDwbaMV45j8kkE/DpBGMr1WZHi4oIQ+I
B8FSsFyzAz6+/8B7Ar9vAqbsp8VPIsATfHBzSjve4Km+pfRs+nQR8Zn+A+yPHR422UGempIADSIA
FION3b9jjW/i4JXxWgA6vehWxxBoVzC8DLAyZn/HyTCLZNNfuy1zLV88I3qUDG9GpFcIthn9Wtgs
MYADsTe/jDOzbIzEOtS9RUEgtRqGLwJmHhRjVX4XPoAEprPOKdr0UWRd/trzMA9LL8p/5jCfgdr3
nXojmiEH9hqXb8RGmDufU8tDhWxAL2VZtg/o9m3QtO+xFW3j5YdxqZEOmftz6sorbV7XbddNz2nS
nNw0owXhDTag43JvZxivy49UM3Nm51xfg3NFJoDewaUIaHrJNzFdB3Zf/4Qpt4UHoJvUed9aa2ey
7/2m+QAoayvuDIZ2bWaruxbezPLitOr4IMVyS4Cq8+5zY3zJDePOAlAE129bXT2KbivgeKgeTKf9
jTclOIx3FnST8GxZamnAAhrmfiuxYkoh2McWqQAwlp0xv5eTdAkAspmqo5Z0GL80JMCdmuqfYVjP
6UsMs3Lv4uTOcWkADyh3Sc6i1hQaRw+caxqSGgyFnDp2ihi+GE1/LgbrYNEObuExOtqHQAS8U0qP
ZjbmN2FJo8V2CpGhrCpYUq3MDJhrQKYoTH5OMx3hJX3r9lHcbVHCQ3sUITlqSOlH9YA3I09GUdqB
45HM6+PhQGRwb3GxVHH9ZCX7cX4KJ5UEfF/BAlqLQc7aYj06EidzfvYdA8yQnkX4q7BU0Zmfcv9X
4K9Oerx/bY4hY2JH/hrbfmNZMWBE6Z3NapiZdC+OC/L6p8Vp4HVtRZF+NO2sS/udd1vxuw9T6a/K
2b93pt9dmhx8Y0g5L/9s5asXFt/TjVKHFdUy32fXOsTDiysKXoA38VPq67J6beICxzXFM2PwRAof
c+2GwY0ufTAhEEoGD20xbdn+mzanlwLJ+ASrTPRFXUh2wHhLPzNoiLFZaUl7aZmc5gLM50v218TV
VtsuAIflv4YSSztpqNJ5sRqaKNv46brEP2x2w3py61UE6vgP3VTv0v7jgsmht9dB/ly44U4yzhnr
u9SkOajvzjocGH3T2Max4Cp1HL6VPjD9fUMMdm1QXgf+3Y22xbRdJTgeW2hqXzgeo4lPC93JYPT3
jGW5PCUVQWsv/JKGTJOsKLI3DYbTXKz1Ja1+m8sHgoUjL+jZuWyKuVi7q+9ijwsaQOcGQVkUIRM7
AYPGI8C8bAMP8wZgt57mLdMYqGZ5zbv8mIFgXkz/aT8enVYUcf7RX9ar+Q+V5+ehcmhiopdiaO4b
igUbNZJk+eE6F+cUve7R8BsP4UNDk+DFekoGZnEXCc1R0bPH8O4tYDvPNqWV5TJa27yLHuZwICVQ
eY9xH/6pRwLkzRh/1tX0IT1u9NPHsPhQRuW+iY8uEcBNDigRDtdec6gYq3uTUs9Nmk6PMzRB6eNj
EVtnMwgOFq0Yhh/shq46Ou2QblFwBcp53qWr+BG4pKfBCDfThXaIka7ernRem2j4fgnpGGm6DJBP
sNbCcHrqw/R9ysfnKnR2Y9Hc6e2rgjJOmpWoNXz0umXH7DRsmASDxLnQBEAxL4Y9fQORq3qc+Ffk
G4+Uxr02SXK7TnPBrLBa1PF01JFJ9/jD8CO5el/jagbciA8OYfylDOen3rw+eAEu02JekEHDcfCa
SbUqL2arpi6j+9JU+Qsk+Fq2wak3l/+6qRl3o399Zn7HUYJuhVTwfGcfORnDdvJzXF8f2jH6mAIG
Q4fLL9rJDpU1BaDM4BgtxbKezPlrQmUqauLYhYxfG+sZfILyyYz7kzskh7IT3gJFiVGw78v8bTXV
PygNuaO0al/UyWMUNQerc14AAd36TvLZIa+o3dhPDXN+OERwnwKw6cOfzEd+inE250tCzZ1/Ipl+
6NwIzCe6BUIrOzcZ3G/SLy+SwgwCqL0h/jCNFAldf+dx8VI51oF8b8XS242V5G9j2shOxRzox3er
XgHFZ9uPxZSdJS5pFv1ape6bHzevbZk93k5nvpzp1ALxh8CZN57txTE2DNB4pLAWQKbqM6tomjed
Qx8AetNRxzwU/n3okC1mo4vDzLNleTRb745m13VoNjQxJJtyFf5p4ubM4LEtSEpbN+lfUxct31qA
bzptTHVf/FWklM/mjhE7v65xdecX6flavlDaQDpz3rqXer8gbTvwhhqABkJ05apa7cQDbvaNsMZG
Ju7IhdT+/BYvL4hWot52Ym0Zv1wMPxs6quHu4Yqwv2x8MrP+7NNB5e0kcBzsWQeI0sXl8znQZ4mC
VXH/keeA/ozWfYUTnZeb1qBzrWfOIXAIGX1RyJpypi6K5UhQYkvRWLfxyzMPlRyW6u0fJEqkS6jQ
AMMh32Xz6nvqWPuAmzVH/yEqQMAdpsdwCA7pBCYJFpSZBLvLKl5TobftwNSS6aW/AaL8fKEbtUcz
Y0VIOdLvH0JQkYmVSy4SrDuKNqHqYbFAFEwOoQE6C+FOZAzDd7ydTskL3iWUjT591NcMEBnqNLRA
PZwCGR1LdHn2cZ+i5Kd1xcdXqJfWEVNt1PYPQr1fMNznJf2UrJVVKS2dv5rxu+jBqNI3to97IIOm
ia8PwF9oR9yCS6xBJtFiG7smtw9iOX4MJu06AHO0pTwGDc+BXnGOrHoredzGNtHh9sFzx80QA+N6
PXk4DVb/XvigpoyXtY3W4bQB2qXImu4w2La4/MeiCOmepU+LKwHPDKIA6AXzYbG/8tKbycVhx7S4
Dd+z5NOC/DBsDWfcme2vevqSFt0G0HG899XJAN2p5sZRgm74VZqX7NXNT2KvOuTIZVABJ8oMjDuD
Xmb3j2i0jr51nZoyiXPkLTrq6GTfzLZcT/P3m2nf63TKINswI7F0rTPQmQcWFy6XNUdKFwBIKebG
Q/TLJyxif2MjP2R8mFh5OFuy8KgpFvzf+opPyA5Y0WJFdKG999Fy31xLSPhVbKKGm2kiI8v5LZlF
S/JAn1FIvybgiwHuOBDm+cAbONPud1u/ijNTRnlC9u3s3+XE2xv3+gKLDKChxd6FLqRxG7u9+nXn
dD66q3IXRiaDLD8v/W1YJ0L6kNJbYySM7dQ9cGwym8Vq7vApEZmv3H2fGqDNGPvWbB4meoos0S1Q
efwlFyk+9X1PXT63xY+cC0FtktkAs7AZXscWoZ12yTYrD/6epzuMAReDSjKJ5IlRP7In/t/hCzpQ
gWGvTis/fWL41SbPaIwf/oOIODsfA1U8H1kaqDotQMdFW+wriL6urge7uW4kd+TbZeRHyDY0wCbN
9HPL7gDSD4YSccjn6ih+dmLw1niWA5mO7Y9mTA5iGpsdyoPs+J7Tu7mKaXDUGUnY6/vw2my19XR5
i12aZB3nOF54I14BBrYeIp6UsIVk9Lq6FG5sLROwaSKwCHBpVvHm0n/ISsHWBNkaaQXyYWIeJ887
IyP1CG8yNw7BBWZdUy/8btvJvl2Shxy7WL4wfh7TEP/zPVrXuHcOQlwl+m7ZHy78HmyeUzRc75wp
fY7Kd/yfB6zxTUMkwJPSGi80U3t7lnmpjaNedaMlYH8EzFkkDw5+KoMINhI2Rv/S9sn2Wqf7mx3v
v3o0G9Nusa4R5oXxY1gRbH10QH/p0EgyShdJTU6/om1yRbpTq5785E6/63CLwMz8LmHD0qMs3GSh
dUiBFiQsrOt3cKvmMH8ZwxVILbRpYpjBw0xBxLTGV4MleTn9LXvoRzzBl5Q7klyhr/VsY39IQuqv
dMv6KhZtwLYmGm9PhLvIvbN76bEcsAcZNSZAdk5YaU2+X+8hPoxRiJ3dDYH/2sbRBjkkqVbhn5U0
cU/+B0QtN4eC5g3ScqysR57qmEzSRn3xE89GFEEyI33JU4K0kMzz36G72sgO0fAfUloHxw54G173
WizGrLSdHwgG7Hs8vcIDzHlOglxM46PDkJ0uFhXeMGxApGxzjZGbaBXJQQNgC/PTNLrHwaU4gzAC
qxYP+mZ3ogpF4RF7AKGQ5yeOd6zpRCBAt/Frg45pQpj2kdcgftoK4c6aEP3d7wzXg1PUxdcTkNDm
XuQuASsBMtQO9bnfa267qbG1icujE1m3w5ROPsaRGmH7dCGik+ARSalAhXYT0+WIIuNJF0aPtGHw
KTmDG80HbKIFmRVshjA/396VXbZm8MlanGI++Bx4gnnKPFAnGAFxCnY2yqy4vvJRXswr9CYYzwWw
KW6yw4zhqPWKbpHTxDTARcn3CtQ0FzwXvBV+RIfKg4NXjPiqTXsnpz83aBJFCPQfZmq/1ch3Kftr
6b0wlXSXZf4xzINztBqPl+7P4Pd4HdHbaCSPKcq8nUDhvVIGQ8nRtf4vASTCwnFqrf6kOwFLaNME
C3F7Z1P23fHC2A8OURKOgMxst0Dpf0rkTO50uLjhxsFiWWEKMayzqnaRwKxMBmswCdUor7sL3uHs
00aFfgCP2UHAiJFlN9bCE0/6+1VBDHMYHismEK6rAlBof74zqfF1yb+kbKZy6+c+GWhuT4p1bXo3
ztLBcS1DmH4Vv+n3NBSCO4uK99lOD5zA8qS4nOFDmw5wkOaOm+B6GvOyYy8sqXM5qoXYCBcTd99a
IlFe9xsO0+H7PTHIDnE3P9Vlfm/7N0HIoS8x3SwdY3Ix+YoI2H/V4ZfzNjCSQ0bYI8mqk530zzm+
RclU60tkUxDf3zQh189JNdaynmXX2sdp9WkT0A4vzwBhbGgyOncTpF+wnfxnhQZzHPOuvL5y6rKR
iThvUIqy+SQppNpAyj2LNGnFPapRqQb1RZsKsJIk2QxvAWhYPb+Eh8T8Vn+ekGN29Cn1wZCTk7iP
AN1dhtVKI+2WEjhF50RVuvxifmNS23qMfNBK/W2OjXEFvcNZgT2N/WW34V1MEZtejGEIe4pIe7CP
V5dn8+Lv/a7cRmDSd5wvJmNdB3uaqVCEf1Zimmy+08lf3OwF2UIsz7fvSs4uBChaerT1v/+V5Bhx
+au2IK0qs106q8Piy/FcuVFZOOVAl9GlPCBiGvBLLdaI8DD6ZxhfMr9Ic2JTIzE6gJtWnx5RpcwF
aji6bxmczquKgTcaOWUDq632UOFUiDWvTFTgSfM0PRBXuLrDi2kOstdQ7zH0I7He0rh/CUAA4aZo
0dhAbwFIEyIUf6m/OF1175hMcyjqk9m/d9itFXIui32SiygFAhJhGspSrQkfhFN5jDgCirfx6cB5
09EbPyKj/I86huerl+wl1g2B/RvvYUOdSf1qEMuGVJysA0hoOug5WKP8xF591z1FxJzC/Kc8JIR+
TQhJZt9cX/alD6oWJoVFTgOde5A5RlniboXvIBHPXhS5JyjtWP4r0shcWTttsqdFhwkbZdbvKgKf
ClpSWMQrY7p2iqR7UMRZR88qub80+SwxkmSclng+WNbsF1Nnm7pXCVr0dgndwZ12sjzI4jOhJpEi
ThfUg+HP//HyD6jBxTd2FJ8yA+MHH5jaH8X0x+ytY7+CiyFx6Fr2iFysPIrebmZ4DMw1DW/4gFlR
HFwgk+UjycipuzdZ9KbGbKC7biIGJQ4+0W7AeWdxIjhqeRX7O8paEJ/Ncc/gBGPed/Z3mQ6ctwLQ
MgpWffIawJKZFe7B39m4/rvnPyyk7UQxstmx6xLw6hsmS1RssaH6YR6AazUfCXuKuRb3BXurUHeq
9YNL5BBkC8KOsq5k02LB2pxrtXrm13gfXXWR8cfpuPYDaIR0uQLzQGUXvm874EP/0PaXhLRKXqxT
UE1HdqVFyeIy6UVSXNTIMJoBSud+1EncphicHBMvFPu3mMidE2GMrG62jGKuqfUO0yHSLthxY1Yd
UH1yvNjIzdvHPOkvNLlBZ0se7Nxe4z1wU8ng1MGdWEwx4nnwDhn2D+oS6dE37jGNWEaEd4U7r/fB
fSKXLv7TDquzlbr3FxhHugt/hmq+A/QEws62u5lLsfIa2KLylKFfOZJ+fXmJk35NhGM9XN5dMENK
0KS0yHBeZAvICuWZMPdIh6NEBiSHAZIyJkDXj4agwXdjTu4DE5aOAycupTe4k9wDK6KBuPaRTN9G
Z7W+QEKK//oDUwS/+LT4IuJCoC24ZG6sG/x7+g+3FZMlINebMWCudpy7Mb+kqJNspDqgSr50jvc8
kfledeZGy7LwYBpZ11iIMULbA1O0NP7IG9QunT4/dFnwKHNC5mtOtcPCGJPxGuwYNs1YlOnmDnr9
HpuNXAGrMpgOQ9/j3mjqu4BkhCxy6Ij5NFsTQrICYMXz1yzJHqr6a+FU4EaCgxaFh7oxd/6CyVwD
PITO4a9UCKCzqkZhKuFl0Y/ZGu1jkluKgXDEUrJl7O0GxzphQOb1R04r5hwyC4c5K4R/JI5gOg93
y3XyMz2IdxmgL3j1u5tXgF1hMixYjAPT6cfB0px02/SQ7ohE1DgJBujWSiWKPwhCg3C9a+l2IdK8
ujeL8il3ydpiJlwpJrj6oPRyXrXxU1LFKAmPAIWcmx2oDf/N5DgVBUPSyJfnC5XKqiVDPUMRqHC4
z2q9o5zPbMLxJAEaT6R5Antz5eao+Nz7S/k+suHSiA8DYSvMWSxXlpu4f0TdWjnenIlP6vga1vLb
9AGI7ogXosqsDPuJ+/5Hug7hRkir6AnM4JYCOs3vZQahg6P+mXXxD8DGtgpy81SIs5zfcjDQ+Bds
crHe+/SJ8mI+Lf3FT1FxLIh/DEAjzR2IaMCN+VhUTUWjNqlFTBYoyCNWV2NUiI+iydnLsLtFkSwQ
kLDs+72MXeIo9gUPNaiOssLNIdtlHgZx+iQK5VH83ZwyduLmVjfkDaQnpMZhDH2rx0ohwdn8JJCt
jxclh52PyFJn4SgmxbV4VNW98UbQHAGAmegPJrCv7NCw7q30MOSvRl/hTFDd1D/01L8ELroST4bq
Cuzaf5uvs/LsAQgRwJKGppsQAcVIKch0Ta3KZXNiMP2E/vANCjO+cOssAFGHXuP/CprwTNiJm5XK
RITTEQQuBxVuXIKIhvOxMPlk2mYDspqDx+3SJSLpjfHVLf29yRnI6NGRo8xuMRn2M8D3MCSGix7P
74qAbHh4knkGtjf+sawdJHGLcYhSkPmdhO1mqZ5YOn63Typm+O4h+bAusIU5IDkZykizhpWP3wM2
BnYElB1Tk9Ig6IPmS8YZhQEAsfWHQjLD98ENnxwausfykyz6cKMYqF9Sk++Vorj5ULhXmF5Y9ncy
HFzYDIJ0x68FdQGKYyzxI4vgUOqyO8TVR48ey14Ln5xc9ZNG4/WElNIBBWweuiQYpC+Mp9J1yYyW
4enE93HsblbWCIDwLSUIWYgq7eB6RMre3mt/yeKL4BmPPODihMcBc1Yy/zrYjGoGHLha0d27bIp2
2MmAi/kdZ93b0T3hEeU1pc1WClakxpF9yI9EkknUh3P+wNplUxBnMfNdmRM0AN0FGd6EoGGEbw0k
iTCTjsIJp7xTwkmqmU+woki4QZfyjpsyjIPoUfTLLZerZwyLePm2QrDLPFFAMxle5CXb04MYRpJB
4Q7kSROaAMa5a89Uxgqikx6ntJVvzOV64NAmn6Hng3FzH7Ak+BMpFPFcNTabcvrje0TGJ1A2wNuR
ckBXxMRdfHJiCmmAtsjnX5CuLQE6xgnJioYT+cKZwAJwF5Rn8UAdEN/pXqBhfsvP/xGcqF2JU76F
KgMYzrU6mX/8vXtz7uWUykLKA/BpIBzukbW6fr0Founvg7QcHqxEHu/1aK9mfzLkMK61OJGAy5hv
H2RTZzlcE5ItaDU/eJ+oIhuy1wZnIaVgAMq94o6JaUyy+TUhCqgYXuE9Q5LQ9/buO/79XxZnFSGm
nxm+dAkFg+bRdMtDSN4yLcHtI436z4Z3WmftZ9gr/Ts9aDtRsUJuIlqWKSWSPVIyCD/N1rKZqCSp
oRTOVQzJYckS0NFxKAp0Icxll0nLYDITCYEt5VQtaCWeh2mJhBOEmoX+s2nP54cyrgg3ispRE7rF
m7Ah7jbaX6BEnimZyi4T6tvG+S69Xk5ZQK7ZMABK+o0C4ylejU8PGTW04P2TYaRwHkf/wyE1h19M
iARS/J2NWA+AiHFALJGFyuaiZevQVohL+GcpGJxXAloHK3Bhcg0jQgdpPN/Jf+/TM3bOgUgU/NCQ
PRMHsvvRJy6ENoHXLjYARaRf0N8MtoR4dIC+pPhor7bSneLLm16R3a+nUsG+NkKHlKHffeXU5Vzk
WHSJ9d7gsC4IDAUEYDrFNn3Onh3RmrXVJScr4K5wMOWbSwSFPXeKbqMcCw3LkBekmm5FahBDoLoy
A4PCotWcEBkY9rwuJk+VLwSc8OCWqrhfgNZOsI/Nve4piL6Y9YP6HFFvqMe13EN0DULcRXqwVQxP
/o8cMq0fJpgTvF2hY9nzOKs2tRmSbiUlIHg/vI+jiEPuMlnt7LB/dm3jRL0SP0VA6FlQn8pkjOJN
6pqnQQNyGGVcsKC0mDZTv2BKD8fCvgCl/iIKWBX3fOECALpUOFLyMRpwMjhkAnHKdmNuYy/Dvhw/
ZQs6dv6QT3Ejoc0AIQ5bjwK7V8pfHwnJYMF6iiYp1IkdwrQYHLXin1qXYXeLixsiw2v+LCa5GaHl
5SgTiGKutcxNDLu1iAyaaylkI4oQINP+Ui9bhBpv4ohDgJ8i52mZwecm6ignlM37PrzHoUpl9VeG
tBLrt5mn0X+I7DAC6+aUJ4cOADs5PpKV+r1Cz23vn9kw1ykJRLNlbYHoazJ2BcAeGanIJ+SIYi6S
5xHIzQDHPLlNdFLqGTuBnUkWYFAqGBmgXpTTiSqMGPMR+TuQEODAEf4lsQItEy1D0E1RLsik+meF
s81gJuIAxzd/k0XwEa4Sy0I0lNQN8hazdKlOuIkvvuhZwDXvVT909ft7HiHS5MtU3kPcXPdk/Scv
ZPjOBjFFFWoUsf5T8X83Lu9R9omLqQNI4FGRZ/aF3OFDOmFoiMGWB/3dX3LwHFRKbu9v/j/dTtI0
UIkWjDlPIE4nLA1BtQRcVVO/cTF/yqdTcEE+mtzBKzFd9qQQGLrnCmg+F46TRnIYECgVmnGBegJz
gCCkwZ8VpKRUpbwsoD0iQdgNC+KYVRuTPiS0pPNAdiUzoEzcLRuXFQrfyCsgyMBVssp/Z6dcimJH
tW+ey/RTHku4UMIMx0vMynqUycGnWQIf4/+8TjEbtsiFbySrMAL5Qgps8MutNEjCm2T9qvLxfc6T
G+OwJnQQcPi3yCQsi/DmWZLvc/AlBY2LH0D9yAk+qHtB2dbexjLClzilwtJ/X5FBrpQMn4EffTCp
CgmRUuL5EnS91MrFq4qMEQWZYQQNghdDcDC8L7YFH848HDIScX0YQkuSWWYjtMCfECbOLJmC/3wE
aW4mSUis6TLFd7ooKELS6+/qxZN6PytW/MDpMFflF0LVI003BnaOO9ZH6mRukbq/H5ceA+S8r34h
0HSc/gN75R/iHtDS7pBAkR9t/PY7+efWO4lsdGFwAIxA3P3oAuxKTuJW5EPsio9rn0DNMLKN34yv
HjiNPJ218zBMsFSFSjDVtNj07qX7ILTOg+0geQ9O1zyp4sq8LM+3dEbQP5U9k1ao0Yud8UMqrGc8
HZT3V0BqmdIsYigcOfKOKjKas+qI5pe4UTCKQ3AJKisLBkEqgjSjkLGPb1KV5u6UOH9EfI/P9APA
U/jspCF4WNp7e2pikIq/5T1nQQ0S5YcMV3ha3vpwdd4xscM8veMtHAwCiv+b+NLEY+MeQMP+w0eS
IAbENiISwqFACmLPYVVnj8P8xHGzfjE0zCObXwvGEiZsjMSSYQuj8EfcM79BHCuj1QB9ii3Hy0bb
fALMShevBEDI/vhnbF5PMt+d1RUzdnyUn8TuFVKTrct6JOYl9hBr2Iiy1qAG/uUAp+5gPnIEYZrc
D5EA046qleDtjHc9BCv3obJjAC6Mk6SeAgy88ZZb885/dZZHfQQqFCAq6lSJ7qHoFNhvmQ5B1HUZ
QXdEMSkOmRRYcSiFkLLS5bBE1XMed4dlCdceQHyyLcT+ih/LnLKxkTBrduInroIYrW5ZEVnvhZoT
vC4OHCmdDidRQcUIBCjSZUCiupO1BH5JYg2HCLCXdZKMJLufFBvwsIWXlpAR2SHoqxwBbUyPiL/M
YuwQwZX/60A6w3Tn/avEEAeGTxym1L/8e7E8pyXL8R/7Mk3gtSHPAL2JZ/nbFcIqwiTBG2+c1VZJ
PSlsyo51sUOZn8NV+hDkxTGu4vVCwKIPemDOZuL3ANdCfJfkjp2CcXSOS+OcDz8XwKh4Le8QlcmD
IcAAr8nxldv2z6xdUfQxXMjlYQzn1fi01Nn9UHq/GSf92dhUrFzzu853DvIQOEGRZBjM3+i/OmSt
tVe4yKPiwKdeUskUl3B/EvyScyBBBXmAiodc6B5VT6RPr2bjd5SaZ/E8rutqAd4dO4/cQGUmN6Oj
A32G4EN0VHj0ZkHv5ehom2yIy5Q0kVnNIB0H9EjtjeuxyQsoRdvTGcYUBSAjn+CVgLxu7f2WxPGI
DEqnWYSfhWIf2QxYXX3B99T1kCBRYCMzfvAduYwO6W74vSw7rpSmrcfKppmm/ZGazOwwqYymsI3F
yyiADQNKLvDsuUs+IOGsA0XGoeFm9JZC7ArB3R5GBhm2luaO6Z5hKTvOCXbRR27BTOskS4c/5sGo
MjwYCfXGGX6JCfRBVFeCqS5zR0qHP63SXyV1cTAyy0WAvoUYs6q5YjkkIvj8zUHi61+5LnpELfPH
tLlSaybn8zsjr0+cuIOv49iMgnU5P0xrvRxBRtwrxZqQvqFuO6qJNd8OWMLlr6fLPrSkZvqiDDh2
NjQp6cS2W2czYDPHl5/8TOFMu5nuVMmhGCYSQqqZCiQMZOQDdMLCaDPeqi5CDoIS/XLFoWAFTblv
C2v+JmdMdzt04YYxRzsyL1fffe9nitGcnw5VGiJII7P3qKspekN9k/tCjN+q2XQWKAN5QpI1XbOd
yLopvCcSUXShCfJjRyRLXOKTRrUoYa9D/L2fw9wqqIdJfWXq8fDThN14uhHePKrYwtEFjZH7k6jn
fFwvvVehEAu/yXOump/yBPoH6Mq5xf0Q/NIpVzp5J7ogOEGlIa8GowGo0uXpitSJKuRLEMrn6Zl5
ywuU2WtVgTZo/GQDSn3wbP7w0gN7XP/mLTJk9Gry0/IKlZPkzO0+uIdHrvaHvSLGMn3KYlOgXRGU
uX/WdZoNM5klOFbWdDA8bKeRhjM63eo72eg8xQxOZjuzVoeZrVjkvLumVMnpR5U0JZC44q6Sj+Cr
7HTPOjxR5F/7katpirt/CSzRvzwOPqnwFA3o8kdvh0ivlDK5yqFG7bQVvy8hCPQ3b5Tdsuj+FidT
MK0FKPfKxG5UC4/Krj9UZAHlx6vxzSWpptibjhJaZp41BhZqmk+Lm1t/2Efho6yCnlofpS0xMaU1
S4NQN9wHJ9NyHfblAT6AvseewhhiGubibyVtEbp8gsfJbR3s6JtqtDqHcDB2eKkqiTYATxrDYLGO
+MkGU8Gle6PxlcQSv8be1keyoD+kKACdhLYM15Ms58j5k4oA2LUCZmCRH1UTaIFmpJAU9tMHOBc5
o9qRVGNjPkrIcpiqLWy/B1kplc8ibu0NSGeeHubGZnTce65bmbf0+q24HFbJr6sRHhQxH0BczOM3
Xs9zCrr9ZONJTWJS8rCAwCpffMtb11cgIv0fVV4+e1iKQNCDGH2PQkO82NCvHgFN/luSHvP3EcrZ
AlwA/FJ+XOG+IrsqTt1W6E0zeSMahE6uzcY5D+AUKEIpAEc1HjkynkmoFvHSEQsIaYJB0CJG9A7x
+U3QMJaaYhaZvCIrnEEaOkjTpBuZCjRCWE/A077M1/7NoU0AHBQ4X06b7S+fQdHft234GLnMLMpi
cofUK66G/JnM//MSgI+ezwYxPZrgxt7/lnVwrlOnb/Yl+ggIb8kzubrTgxRn5YQnd14+KXbaS+Sl
TO67TvRhVnTreeHEOLPLqcpTntvu82h6c7P5qWnmaV0T41J1QHM1X/DXbQxJ763HpV0VwCxxZC7z
+QA8ZoSu628rnl+Ew6HuVj/yIPtosvyzpt7NGEHxs65fIyv6YhsM5Sty1KFjdk9OuRzN0XwcQcVf
XxmnwuSj7BtVATQYtIA/tuBx7qYK6Zitkh3VRidsVgWqlDPjCrq+eIGZrPbX1Rzv3fn/sHReW5Fr
SRD9Iq0lb14p76AKDy9aNN3I2yP/9bOTOy/DcBsK6djMyMiILqfLyjmpJtmRFEwzx1o391ssElFN
bKxNDUNtGF7DRE6u9A+Lmd8OU/NBrsNfharpsXMNmKg+BwlJGwASu5YWst1UYG+CUoAkOVpW6iQP
8T6X5A2jSGbd1+lD1SPvMOr2dUCQ7/eyJgUWNFHwnzQkYQP6Wd44PHQO96WA44V1UWX+NFp9lPTQ
H+maK8CRE81/pAw2OuPNr+ePwCb00KGtTfh9lu17QtdGaw5P1E1l3joK2iQ4I31nbpF8Aez7o/OR
VSYwJi0ToDdDD3VhphOS04dxa53K28m9xCkjpd0GM1J5WY0LlS27NAEy4fFzFNNDyd4e5vYo7ylV
wWQ0PmSHqFEjdvyRBL4AY4qyL0VPW6GEic39zsnLdB2JFBzVHnGwpE5/EgwXQv6zlQSEXXSHkhVG
tAFX1kuxDCf2n9DEIEixFpZbQ3uzROwSSwg2JSdXMzn7Sto72Wv6OAjMEWfLVuqbQ5s8FtRFK8KS
0dfzE3HPYnhn00x/3FIdPKP+EmLygoQQKGG2SemmbYi8/AIelOd+R8IsRH9C+LVhn2vPnEwZkzzE
8YuWuPDa8OrklJMyUJd6RyjwkprLQenmFkqKWr0tYA0KT6OvYWTxcEU9X3hUhLUPiNjfmSBxfCuk
NsHMBKQX1gUvjnkcSgTgtPUm1tKYRkRa+PUBU2NMFcGT5LYk7pE5y6ibSMuaEGUkHeVq5kml5i4b
UNpDZDWPVETGaT5hHHTf4QDQ5g6PZT9lzXTVwVYFwpOwTnLYhbqoHHcaLSEcTNyQKFbvOzgBDUas
gstw2MpG8GC0UJXTRwwEiDtZc1KRlcOOcnwHHBosw5EXRO9Rck60gU5dDquDO9klIh5V86aH41oQ
Jm8p/poGStlLXv7x3XAQ+g28jmPErfz/UkplBxspB3ILEQwbbCaZL8onnte+5iMt4T0Vgi1aJnfp
8FhD7uGq3ba4X7PLKEUMkNBio3t0l3Et9dqwc9ehizRuFBK8z6WbsB9+3cW5NygErRuIRAJbJUso
MKadrMKhXguzShbhLL2x9OgzRDxRN9TfAmHJwMlXmVQEGh/kHh7thGUKItdVX3Ay96qNTyR6rNh9
i7I10RGZnfAU/A6VBq9MOtlmvYpeXM8/9vQ6Mhj40m9sVT0zkDr2x37X/2gYXCVM3NQMWyhfgsH3
Ibu8Dx4Z9QU9YsiZZU4OEe4XjtM1XxH6PVA/ljHgbzgwNQTMUsVRUGz5G7jCvxlVefbb8J/dFGuv
wCABavVBAhZZlGHr0G4Q7keWWOzuhWzAJwl/ly/ynfwVfTnwRb6Tkc6K/nGxJqkJszZlOOQSJgLh
N2T2+aK3hr4uDWf3+2cKczOPz5HDSuJByTTzoKXppO6PdmqveqM+8II6tAMH9gwfKf2gyH8cVIiJ
Db2qUNtOKrW3lXNEKkBw67orr0nYH/CteBQ4M/Tnk/yGptOrProDrZl/Of3tzt3JUg2XS+Sp335L
+S2woJ30IqQF7LlklleUfCirdRhU1auQj2RoBuRVjlakZJLi0N1bICEcsUhSrf8LneTl8Bz53Q16
R69qAZDDUNi6UNfjSzbSDkp2AbGGXmU34uyUkWaI+oSoJO6/WQn/H3EXn1JQBxlTiwuuvieOkNBD
2Bkypy6GFi2G1ym0a/yDEidGq3bpnjjZt3LQMwVwStfSKy9ElbRWj6rB5sNzxusIVUeSR3g6PLhg
8SOVmqJaLrK+Zevx1Mbg3RxVX2g9u0j1UlZQPtUbO1NbDSN4LhiTZMrtN7Xjvmk+IH89HCKMDLdV
m53CAZ1pCiwJY6nUoeNMd2DHyH1EEYnTzfFQPCcIkuKT3Gf+O48jF49OtV1CR+7bAv1YrRzeHHfa
QWLcWBN/TQWbyOkfJFkJa+B74GZ/0mC1IXPvxluZBB6fFdQ5OCrTC8ynQ/6UNUk6yTRLJsljcZQK
60WAPr4b+kzWNL/G6cyoCB2RwJeyINYxYBPCzCYOGpril5Zl49WkwKnQBnuSKH0kBf09JPT7Uv0Q
unOu+o33KSHYf9NINmNpmuCJ0LkWDjlwOGhvPL0UaM0iwcR8FMyGx9Wr9IGH4ZswQ0Abc9df7NrQ
bZ1E/hAw/96ytTM4xwON9f1I+SDaZMoN7/T0IgUWlljmqo2qKaqwzxgQ+a8yhwT6jIZyq9++17Fp
PEmJeRR59cz9zTWSdNkEFMMT/B0ZNN0Nv7m2eKKknR+lY9JQwSGpiwlzCwWrr6RfEGIxkKhjSLw+
MkrViH0KS7vlphDJrjL1D+QK/z9THCf6mPQ33ovRsBHbIXNgFqQdAhi9qb8HfjWsLQbWuKkmhASO
YV7wXWI10fbghxxP/DJzKDtTytjMGWnYf5ELYHBIAgfsl7rFl82WkUqqjK8c7aV0CoPWZbjtFin6
teYeomwdJVh1vkPEZ+GNdQV8t6hjY4jjHMhcTXsKVQqVPU0ETLIJlppMyYQDmObeDa5y5sWvfeap
Y1D2J64NF4SDt5KWTUknhTgrdPCkgI4RJIx6QNtsXUewywN8V0brsY7qKxewbgzvVm7QrFCTGg7l
M2YOUItG7BMjCFRJ8rdGnAKO10hGqCUbWih5WAcDMVoYtINX1dyJY1ST62g50SC3XmU7rN8ZB0qa
PcFLkMaoLXsr2bvNgaA1mrbPOw23anQ9ZJ+iyX6KClwj1Q8crFucewfm/dXldJMtgVr7qWOSBao1
xuAsFQO7AHRph+oQ2erYewF1uMo6Rthh+InxHRW82xIirmJdVYeAUtI5AHVRQCkm9Y1jOToXH3h9
jufqGZsb+G/J+Ec2c+tMUMeidLjII4vUjkOKSVMdHdUszHK2kJWMyCqLEBee3GySdWcvF0RyaEPy
g4l+eOulqRDLjqwRqAWye6f3NzxDNvaMe+4Yxf9SRAe/gCOdvR1CBcbfZU0ZCW5E6B5bKkWOMj5d
bglJnE0z0XbobHcrYwK6WZrpguzvg4BaY44vYZpwg0ZuMK6CViwJFoiixCbTEj7hNfzT9942QVSK
gxjJ0Hk3TdrfPqi8O4+jWn7D45rEmWJL0YKaWKEjXFQ6r46pHmcdU4OOJqaVEWB+gfPmWPgQnPX8
2dL8A6kYRB8gqjTOMPKrqJjqEZ1UY/CTmvX5FydnV/lTts1KE1b6AOu92Y+0ryIAiLOB5gdkTvFR
XzAuSrDja0psouf4FuHAsarj4SmIOXpKx9ySzO/QaYfrbUYZcPl8QaEQGoeRvZQc2rNTbG0Yd+lg
sxcJlC/0lh66NrVWSeLRSE/NFdieM5kOeQEmVAPq4gFScfqhY3rXZEMAPg7xnSow6hQErhC3G1R6
iAd0mphAtn/RNAnsZy5rQGgJ5tyhB7QOvHPTUZDObGkWSPiY2jXfOL+EPyW/0eJnkAzz1hvMe6nu
UTLsw2i7QEGRU0Kn7V7o48I78wjMBdRH9RfFza0AYz0GHG5w8H1/LRoivd28tSlyQNBiNOJ1/mSq
DNy+Xc7zgWY3zp6Mrl86g+Q0RULvJOmOaU1XigptWJ0XYWw0v2C6sI8Xd9vTxQESZuCMoBYDX87h
N/ArHWcnhU198s5p0a8XIDnh/asx+I1aBR+XejpWEswFzYFMAeRrouPy3JOnEgORxTAQv1Cfq8nQ
C3AvXwhM7Pqjha+ZTTPwEFR7kkkgz5VdR3tApwl2vhSteIcwJJTQ/QC+O2OLrwTvHC4Yfw0m3ri1
c1PpqeKfhC0blK+2MjZQ5GqohIpAgEfgzC0d6C4oBRokmHy6HUxY/wA7SxEs+ZOQ1ggySnSYwqNN
6ugTE2MpZrBCau4xxowjX/JqAaUkC1posLT+C8YQRNqCs24jkF6wW/7aL5oNE6dPN1VjXVKRO0lh
Af3HPRKmMEXGUGg+8Y3oJCTVyZlqg2xJeLyyhkgfyHl/hMIjd6qsWlpTk2+woRgTEELMAAzC5V0F
RvHc4W8MocOwdd7r4nnDP8KnkySNctmj3rdyuQDccNrJpcSFIaB1Scy2ZAXCLby7ZBeSpLJbyG+1
qLhmWnWM5xYfIk6RrP8OcdNz6V7hWeSo5AchLfENI1wbSELEGnk9zRic81R9m2p8GuD/qh+JLiUF
lhRXdpngezxBno6/GAB5m9Rz52W5LC6Eh3ne1LH9wH/KgnIf5z1qS24Dqkvk0s/aKYgi6cZ9wzji
mDnmOmitT1HE3vp9f5oL87W1e9x38KtzkRvQo+dUj/5wLL8KDtGpfo1jLM4yJpZZiWZFW4cu/rXF
+TbozVtizp8Oe0bBXESGn92v/3CfQZp3f9eOEvB2NMynjoMap5iXsOuOfZRcqoIebnluTeUvSTbe
DI9GXaMs76O+7R875Z1ggL2yd9AjUsWHl+MG6VkoWyZ/Jc4bku7qhQWdRqG5G/Nkq4UA+miBR476
iacK8bZh5Ik5MJSX6Bh3NAfHwtYHCcWrEMBUQZu0a7KaamQgzMrhSgcVMekXJ3K9TH74joR5cZc0
014CEs1EpqU2zO1kYSMYe2XXwVXRHzjP/ZdMNiTZ1lwp1oDvZrsBwOQRq6DXVEPbDPFU/Q67Im/T
SQnBXx5JN9HzgcbrZ8Y/TyH6VUUOrFaed9ZS+w5/hLNXesW6zFgGnZ+BG2hcPxZaJD6cpMW8l3N3
Tod17TtH3AZWVts8oVzx9gsJYuhlLS5NGQXE9Hl+9txE3Xmahn3iYnLgi85byhFmncem2sVOukW4
xL6LnXlCFMaejuFY6MeRgxdAFXorFXDbTA8DLWsrC4+lqo540gq2tx6yu/G17MqIzgu/2vhgE5VF
ZbvrI0SVgp2rtKOZmWc/qC6Vyt9N0uPGc2l8dvCMN5wDMNcKlfBrm/mAyMUE41Vd4t4+yNey6oAn
yXT98OxX08nqymBljiWNSqDAwwTZ1QyPUwB3P7EOGdu4LdG2cMl0iVgHVFZqolw3p9bIrbGAevS5
e0LUcu/NDTXyfniZuxm4xt87AE70bV98P3pzBx3hnLYpNlba7EIv/kuN9b41woMqu/PsLXvDMil6
BZula49x1zNOEQY4y70G7EyA8oCJ/F7F5gBfRION1nLoeigUW/OpcNEpcoynyDdPHuJvsd80GxUj
WmMP+Gj5WPbIqSwTGQfwynWMpjh3ZlAE7U9F5cpuoXX29nSI1bKdwOg1tpVBsQIL3kuI3lxHClHQ
Hk29jDYVYOiqx5MN8W+PNntlR7dlCF/q/AyPUxXgBh7potU+gihfGrunDjAckryiFoX8C0ZA/dEx
nUfSbSPC9tDGNsdqLvgafhs6a3UYmxNmhvQJxv2nihvciGjoJayyazgabVwjEBkejPRhkISkCfdt
NK2WqHuHcVjdDcyGMcPXHHJ8k9V8DHDM0cb83nHTHy52qqq0xEphxsj1XUGbm17N59BY8JLvyn/t
GC27kJHyilSggfClt81mbdp0tVox/vQNvkvl0P/LiuEqS7OesltQu9GnsKClUDVRY11lSfNk1AmH
DqzLzvxGP+uYhukOGT9aOV0CVdIvWUT5lBj7wqV/S0W6zQVv/OsL/aXh8rf6/HmhwNlV/rPi4ExC
FDU6OlTFaKmuwWXMIjvhuPcc4XEjQKLkYIYFGwe6qYRmKHnjBU2Jd042c4Hffd9RM8epXTN6PFjx
0JOIJ9csta4j412Af6wKcA2M3WFlWvnfUbfyrfztYjCiVWm58mbY5Jq8WphArh+hFVRebq5UHw1v
dUvXrNUVyEsUaj94ztlwK/iJnt1u3QoR7QycuAHFCgi+gJTRZ1usfhdntdr0rnOS4zVb3KvUmn4n
l/oMSl+rfGxhnpBUOWF+nLB+2bRJGG8DMIfQbo89ynUbi1T/bjJR8pm7/WJ7zmkakB3x5vBbcgl/
yo1NqMx+W5nDS4RrMTLf0N5aDcBwZEKq0ebeATKIZ1xrx+gwkJnaC5Iv0/id9P61quDctlkJbouR
zkqulEr3LzLtre7QdB++JdnyB/FXlvAw7xM/gwPUu+MqGQy6wRqzg2ASLn/DFqdwqVH2ZvEiu370
yiu5E8oPg/8QeEawCaz+J52rBuEQc/Qo6mNymCCb+E9iOdf0p0OB0xYilOnJSZqt3w2HYRDosmMC
caGG+TkpthrOLcDhAB+mR6Evean1imgFHHBj5h2QlGqDSV8FWjg7e98bDBQlW7uRQiQmPHg/NtGD
t6ChknMh6a17oIoOxsHobltNbQPXh4jqG1j/zZ25ztLipWv9Yk2CJUthm2h8yOL3yR/HtLQPcEi9
3WD/miKL4NO8w/HVGD7UCnC4tkGIF3NqJnSgU4K/ybLblRxOOq88UhL25ti/s2cuXoSlgK6a5HmK
A2EVTHdxYt3n7XAzBgzk2vpKz8+LFi7rKUKnuhlem96CtmptYqfU7jTXJwEa0n9RCkQu5fCCRrz3
Sv3AHUd2edvBQKKePVOl5RC4M2hXTlT25XoICBG9ZqMPBZVuAC1LpJrE6iyl90R5KdICUM9MNn2q
rB+j5pYmJKsK5CP6+AlKjLxMnrzkKaBAX8Z30QQWMkqWZPfb3qEMVVYIE5mHpGguWoTXSWwdqW49
uCG6Wcgy0ZoYV7CPDAS/g7dxrO4xG4SQDjHGsfaLXx3TFq685q5CtnYVAjsQ2VcsUOqyNyfQ2PdI
F/IYFuFw3epH/EZWMcomZd/ED51mWy+lsuBkJ9O2yS0acZH0DNpKpw9/q9p+y5dlpC4jY51ReGzL
alX4TbIdKh+bz9yINui3Prc4QD+pAD69Au1QPlVSrZ7RfRjtjZFa8cbVLmGbk78QJbX2QaH6mVtP
mZVxilI0bEj9cyTCpvGJn0AVnP57C5ZXeZ2Md3fpv3mOCstYNtHKTvoHl6Gki6d4MAyAKD1D5sTC
MSbc1DW6+S708IakPbK+PetaxcZqrutroYJdCR+a+SzNjHyTo3Ew87OjkfmQm5jqmtfzrgjIQcv3
gb/kLG8KPy74Cyjf9Myyd1lQFXVbnADQoCxsY1+O+INiVcgK2FW9uVsUSlYagoMpMo1Lsarbx6VI
957kH/OlCYikPTTGtmP9LS/Pl8m5D1L9ocMOOMQAOhvRXAGa6sg5C+c10Md96uQnXyvpPSjwSnV0
MXy3/80NMSTuyRFnIr6qJwsDxr7yVq3xMnFSKac9z8HM4RZvI3fYaPSzRpqBzg1Cu+ZySqxli/EN
pjTznVN3uFqKDCzqgtY+Sw7T0B4zNYOT1N8qSOyNrlUbypnXQLk7DuffoeEJW+hOohPaGJzUORxe
7aXmUneSa1iMT6m776qL09qbjlDQyDCzi6Rbar7rAdDjkfAI3IZbEEaWuw5qgxWAE7OP73VYey/6
oFHeSP/2cPYGvbzVRrPtkei7y63HOZzwF+y9v3lF/dMjntORdCPE99Ayd/BJDXlfnR4sbtu7JoxW
c4ManbmxOdFNytGyTrpl3jEptUjMx5QWcDQvezZg17/hiL6tzRRpWTwue/J3dwUKSMy/0NiSIfYK
HRm1crRmW+PbHCSx+Sx8gpagAMKJ7V09tC8E3Z9kPXTlLZsMQ9sgfC5TD13D8isaIiBXEYtsV6xJ
LRi2S5iz5ymqpMgsg3hrFXoRaOtNHmftkw+IiT3H0NA7RGGDYW2yeNd14Diu9ZDXU8lCUvU+TKng
d8aNisTnNI/5BveL907CNK90TrFGY90S0gkd3aYspsnbAxvnzjKrgx3btyLNPirP22QI+jnWeMTo
Y6NK+7qM5a7u8bLHdzJzguMYZs8mhvFzm6yyuQZabjatR4BR6U9xp++iWh1yQ2iRw87p+0umR4/4
GSsa+03KwUMSbTPfYpGLKEVDJgpDceKKUaBsCrUlTTeoCc1rM00zOHPwNbz2sOj+qfANpM5ocqOs
x7KlQZw8fjXF5SFv5rMV2gXZ70Kr8Pjmx/4WW8SDk8FOElUdZNq1fQv+65PGYtULjNOoU0SXShf4
zq423Ld6RugGwf1NMOiXjrLdJhqb76Jxq61R4rdgZfdjZJJnZzuVRLBK+4pCKXCkWUC/S4cluPPA
wXtmiZavteW27xOAGarbX3PTomWgr1HofIua4qYiY1w5A12wNs/XNfvUdb4Rdv6yeStK85vUaI5B
n2x01oWmjC8Usj8R09+McbTV2Tt3s69dCizCJyYhoNpuZ9rOzop7lXooMoJDBQXbPouoCCWrxai2
fWfefL9DcLSkt5ipT6bspdCMf63jHhORRW9c4wp0zKYKd22Y3muK483J5/eoMVMMSBFxLTCQr3I6
R4v4p/W+YkOnRcebsYSAEWuX49n0o/MScilOXUzLhGoxGkaks7lCIKnAtgCjPHiMYUksZgYTB1o+
RC+9Jm5ajq/tzAmFBQOvZp9sC8JIujYn/9lWME46XZ1aiAieLWAJM2ibBYTWwaWLs9HzNyPLRnJh
9IE//H5xsItS6bFz9AbqQnDrmvLeilt/l1vmvWktX0s0o6Mcr1kkSWZT3t9zDy1BB7BKg7R6KDTt
HdVzeJOvy6DRqv1NHW7LT8tLxNkfk4KGbzwanDLyX5bJRdOo+5MxcVNO+JH9YZsamujxsaxbg6gX
MjMMqvo79R47D7yemyK1Hvkx+eWIhEaDF8ehk0t7m7dZdCC7LWUOqK6UJFCnmbMvWdBcp8GUySWt
oTVkKWPXoZdBW/ZhQDCQz+PeGft829nZvuA24deKqRGqJJKiF526VljTCVhxifIIbk+lDfEe63Fo
THDcQ6G/Ri00YoK3dNpy/HBf9+hlBj54lveiYUbTVyD97l6O3BqIm34QRpEYL4GASNkCOR1qwc49
D/rf0wzcti45JENMT/vK+AWYjgwF/zwSq4wwlcOUQp9/0Ccej79STCx+2OfhuaGw51ItDNr10ITX
ZCq5oSgdLdZmZuD4iFx5q6VJAbui9MUL7b8lOUGg6YcJv9cOV9u+149z2N5s8dBOjKfWKR9a0zoA
HL+6hc7nh/OnQYlwctkulEzO8lfcSL8t9XKpMnUL7OLF66EHcE0ZJNTYXpoP7cA4KgIQrUm/Kdgm
Kx/r9ZWr9+UhXhijaFhossi71zkBQQ6aeB+XEMIMDXoFqpkdBoV3njE9l1jG0kM21evGSul01AiW
/HJazzhr0zZJixBjLzuaFziHofpsloK3DZPd0iJJgO01GtujtBpkP5pR+Ke6tnB1T8KfAmE1usbY
GVmlPzsW4slGnjzQRsCR1TaP04IBsjat0lg7BmHyYUxy10fJszfmVzzjv6hOb0lFmT/cQCKRENIq
aAXOLa3I1YNKIR9vUQ1SfXwvR5wTqa9ElecB7qhLjmYt/b8cf905TCkww1oG7F+6iarWAsmw3vZx
eLJqcy33vvx+ktiopKGrPS7hxvUgEI6ULBLIBXEXvqCMcmvnehM49tHU2z2oAubRHiL0NEm6xa5o
YdMEAcTWaV4njQHLU/uR0zcEduhs996jioNs5q5ZpiNjuEZf8nMZC4v+aKgvDVWIGTzdjs6h5m7K
VLR0vWfM4dZIdh6iArAM6y8EL/sPv+5vVR2fBiqyJCugloX52LThVZYMWqVHKxGps+4AjLGWbZiE
/q72HEJCFjJe3FGkrWzitryA5WSmr/+NZVnuzUTBd5sJYWFaR/o5WtodpmZ/5bjyIFkteryaSSJ0
Yglgu2e/Hw1USLN0m460YljqZuSOfxdr/Xu4JF9u3H/gcHhrOpeC/Xju+vCO9YEaQ0NiYW7TfESk
LYJfGxlbxcOSRmGsYzU33MZvdY/UiDXN+3JJKAZbBadxTWJC9LRgPmtYHUrBLpxLJ7R2blp/ZJjE
mw4W3VU6Hb3GePErfWPpHMgBRLXZPGk1QYmu3cYCYw6GHUtldfPYza5CJTWsfuA8rcO6uHhJcsTv
Hby7P4dsgIrARCa6hbFoLdqqVnyA1YOuMlFwnRTlIyheSYgs0rAJy+qJaAuWA6nGbJ8czh8zg1Vs
aechU4/LqG2SITxkNZ2qg/k30sNHnY4ROlmLewrwF6hLUJzm9zlTO611j1pkXRMQhziuBfMTSICG
aac4G1zSdc0GNUPUlqDNmXOEhJJ/ybkMWlu7hZ32TzObW2/lz7Fhfcqn9NxgHAr3FjIGM6qvd3D4
RXFA9J1UjGzfsAcN3qdzQIbgv8C4h05AvftOVsdcUi5dvPc4R1DDbW71zGEj15xWd8d87g+wViGp
08dXThVWaoiGGVRJku556NvXIKXh1QJI07WLTFA9+w4gWLdr4+oLR736bkmH2xSOF9zNP8O4I+Na
jkPo3I3YTScBjh9+vNJAoojQ9tpET+q00I7pv4UEqqr0WcHNvschI80wDPSTMd5k+fyok/DmXn8s
sNF22tZbGWlzy3SQcA7bOUQL1aRC2bVoBcBHd719VGj/nGgkoPG+Ewq1K8PUWW3VcvwdLJv8QRa1
59igtOaLiWGHMTovHW7aaO/W56YRFSGqoHQ9+J8DJhMBIVI1T7u+1cXxYtnJWBe69mLl+YiZe/Ph
ws3E63OXTQnhLawuLmRHuxAfpFQmeih/uMZEnCwz6Vdrkyn4NGextnTjfSQrI9VwYOSTxa3lxnJ4
gnaZ1txyuf46zQ+B8bjM1TEikiNoizZ8MB+IPq9kP3oOayU5SLDCn80o58S0CNx5NFc7NPnws/DK
L1gtwCgJN0tEKv3QkHiTsi4sQCKCgJVfDY+uX2yTMD0GS4Q0oElRCf0z/Ud2EZbGPCrlABgsPiya
Zy55Rb6L5UdOlGBryR8dQso0seFa5A64gPB/GbonLlrZQx1eFGNn3fOiRR7ecc0PFicE4ZCbTGuS
UNynjZXsB/l1/ZX/Tch/sj+EUPwO74UJ0apDp7EkB+7IB5vM3XLP8/kdBw8vyY/VVfnAF74BB1px
M2vCukK5iqBhUeVlQg6871959oY4RpF+SKDrkQ2BU1iPpPf7KvsZ7AflfEzLlc/xCxzopmLNA/Sd
gaVJcaBO9pfhdsD4ZBTlV5G3A1V1OM5b+BYEP4FtrDtsEWYD00fjaJN/yKMkg7tOawS6yfAy65QR
is/EtHwEDxg33cZCMsKf/8QQFDrjJe1RcPThow3GZjD7A+jciuCuQNa77eC0TNvQ+MqNhz4HPVj+
ksbLoqi/ywyjDqt5arDNY/6mAp4Sz0+DfvLGu7Oq5NXr7KeBmsy/0HG5TmrzTjEogk702HRG8RM/
wGAOVFH54hJCMiMDSVTPaV9r1gdpxir2w1XcoUtY0AnxjFYAxxjyEtpnYUHQ7dkQVOTbXTjxZ5nw
Aqhi6F+ZNBY1tuAQJv/Zw1tWvlKtWvVMpAsQlDXepuxuxL78IJMwcaW5YuDyjMzc2u+Qk3L3c/jE
SS8hJCfr7/SXK9V+EJFSIcIgQMFooaki+laAx4SdeniG3HvAX/dTC0wJRPnwvJkk9I08+wnewkrW
4O8r65eFRlgNAhpBpwExpOmFltvtvAwBJOOFIsIx8iokii/p7J7iZnzUJoj1PEdtO88AI5QAxw9t
+M4I82UIR9SC2sf/Fidz4PRsUNc4Ku2n8HfEwp1J96p/YobsOEYLJ8AKKdnzk5P9zf9mFq3Osme5
qyR7UFA1azdct8hep7LJkl9ILPCn1zanlE2mnXDbBmTkdensVRWeA+GjsFLVtPLpI8HNEpeZd5ZL
ZoNVquWNVcnzSaBk0xTnjLBsyQUasz/JWRSg54IaPOxHe20u5rpvRFC0QhlVqH/MJDupdv8yb7hj
4Fn2OnjWKewDKB80mWQ6YJlaLWN7aDpdzjuJ+uVABZmRX+ctem6XIDjM1YW5UoN3n0+k4CpYF0V9
Y6JjvTzxxdZzZCEvTODvmsUmSQua7yYLbn5I4UkPvwbSXG2az742btww28sLmriWa31xk8eUrUuq
xUNQVoT1RCBpLQUwCRmBHahTGekviB/b6msJkRS9sognVMICZIltmOuBCfxB3iInBkvIL3eCHEHX
ZH/I/2tnKL39K/82EXOxkFgVFSdbS+elHJD8F4nu+NTfMeNf5CT9BTShQE5bGoHXvwdX/AMviirz
b76pAet1ZLQ8texFPl1yJZocHbpz5MdluQe0KqribUG8nF3p1tWBj5UtxXcMnYdbH2CD4C6lE12a
Lrv0ZUZ7Q0tg7y1eT5nQ7i0d8HGk3kqtx3Ppp21qAMvstCDeroUBzVImIXFUfuRjPD9kVfGcZ0hl
eN59QHANk/injrJrguzTDhn5sxzqdVGyeoqW48EZL5qbtpSPUJ7KmqDbTdrUHGKXwVW2SQsT4gtE
mNfRCm5DhAghIMJd2aKvbUIp8GO0GwyNn4vy5Ly0dNfkLh9u6sm3O4+4HnsVLZiDAIgI6gcWpmlF
+tF23QOllDVCMNJ5R78+Kq/ppN8IRPbZUO5Q5d5p9rxNu3kTmfSTdNFymWnJLuBnNRXOxCXE4yak
Uj+eWosIcYqANeMj5mbcYVdWCtWpYz1pr2FukoWee867GRZaFU/wlaDIhGdcW3eN0r46C2jfNoKd
kyfrnmXBrJsVhUqXe8UIjxpNhSOL0dJxQluCraS+LTCAHfuAfueJBlGLaj+SJc390vlAI+25zujh
AeDLwCW4+Rwg7FH/p0N7rdi80dPUU9/jcO845GFYrOu+plLvILL7XRow/G3KgfaPUQVrLYwuhhp2
hvdqxPKX4uXLp55rD/6B73Ir3ZTQhbrU3XVsWaz74I7Qpma3G5v1WAbpWaP5pq2te8OFtt+QKYMD
zREuAixMyG+bgr/Y4bXD6lRAG9yDJcgqzP51HujkZwST4ZnHz4f7eHZ3sk/s5a0n9CQn4uiBC/M7
DE6SXbAelqCBaIatsRDh5ziQol9BI1l/BLqnBn/25oR4emSFmbeugnUEBBATF+AJCkGQzvxG0jhI
AeHBSZNVFbxNBFW8LL+rqqs8rkKy2vLMc7/k28UXBBl7kYCOkOpqkSCU2U/MFcrZfGQ1OPR8JHlN
2uDtZq3/A+CGNoEJByYg40ygicF9CIo9/uoru/ABaDFrbrjOKUVTSCi1o8PUVMW0w3F3VXCH5ITk
XJNoMNBwQBGesGHk2AzmPypB2Tv+1hnqKqdOGbxFmGiJFTinikfRYfq9elh+MlP8FZu5DTpkyecL
ryeDydj64zmpuNzzqB93fRcoKMSRjcpIiKhrb8xXXMfqVWzZ2a4Eo90nZtxvhzrbpdO9XerrrC4f
IVD9j6Tz2o4U18LwE7EWQYC4deXscrZvWO12m5yDgKc/n+bcjKdtF64CaWuHP2za+TKRaeZdvfaz
L1INa5arMQNtSxN03tMmahwH9Of4HTTzb+wFGxYgn1lnS1ELWHSIL2Syd7Yo+AGaZgYjPEOpA05m
ZOExUMtq9gHtsl78qPvh8+g1a4kXPC8ePNGgt2Up5yGuFZrF+UVfTx81XeswLQz2pLr6xK/plXvp
tDEm5+gs7lqgF2aKeqc3FeuOq/o+h0cUoeFhPwWd/wz48qhxm22BzJTc+GV2xtEWsEC/IQ/poOOz
lxU8s4Ylh9s349EsY4binytXfHD2L+DyTK1wmH1GFAViyI4dW8AOxyMEExI9uco5j8C0+C86dvSU
S4VjrufqlcfEBYYFeINcdph9rRKXWQZD2bhtzznZNgjW4zLDy5vA//NxbYfuLo9FP9nEXBcEaAfG
lr5mq1DNc5AXxsFHr7ukz7jVfyPh66jVAtcp4L0kvTwXgXjpokVuClV/sKB4mtw6ky1GLeBzUKZO
8sJpr52mjeC0sFR1rtlX0cn3QUhQfHIEwS4DYFc5BlD98M9EusDYZj/Ur2ONxBr3xfrgLB/J43Xe
4PI+aQfaMzMYMg4H4R4Ql4fR6a/2jBuO6ejgg567i1Z2yd91EMdTv3GrEyAfHwPzdwjbXT/X+zg5
MlY+L31yztlBPQQ+i1tCcYtQvHir+gYd0FHnhvpQ8QlRgES3LR5vAE4/bfiaafOUU3JY4thZOiNo
PZ0kxRQB9Ti+J7k62MVf4Xzwownmso6jOproiO6n/UE/RZ6LfhaYB/K/CK+QVJMm8LFZYoRpmYVH
Rl9zwlYt/MMIPTA3i40Jtrpu1Y3f5lbLcUAYFD+Wyn+pepomLt4yFl5JHZ5ZzryGQfiflgU/+u/C
7n8tDR0MTA4HkhDk/KYzkfOoCyg7l4gsegdRvet3Fk8nNmWPMNt/SpzGdZw5zboAo0/aBVLzrqtL
Wg3XBHvhcB6/co96qGkUBDQ3/LAL/3sgS8+xLsrMY0zo8Vr1zYgysfvTUKf1qgjQnaE/AvQN2FrZ
66wqZlxQdeFZ9P2OVackBShDVSFggnLXYrZhwORygiYZWM7RbslS4uUaqJl2Liho09zRzb/D9Fzz
8rjxdvqz9KAPhHzJoJMIBugmgcHv3/E+E6ClWmDpTXWYG3BGjqQJlBXyfR6bl26Q97RJ1w5/XIbL
Vi7+jrgJDirM1wxeLl7iQCP769jwkTs0gcxng3ScpvpONRDsarCMDAQFAz6dxUQ4JEXpcMaH60GH
FbgBq57WrAnZOpwyjhTvMRozWsvPFtjQpPsrF5CbzMmohAZSM2YWB9fPtvpGkOaldnzNxmvtyWlF
uQqkynqkQjYZqXqRiDYQ/dZ+1O5k+6W3N7toaq2Vjks2i48TNsoQEHCvfYxNQeb/VvX41VJAZ2UK
GmqZTiVbM6DyYSDJoszn9knQQ4r65wb4/Dj9A/IBOn7EWIPRXPulyxB+zyGxJqQRWUlMqLqSBXfB
utvpqGdK+5hqhGMcPpNUCDJUXbCAvKHu8KbPbDh6pQeoNgQxmeHFiOslSJNnEQKYoHTRB9VCA7fl
RRntgrx8S6hyFBGrbsFOGKbJg/HuAkaMjuBC+b9d623bpv1hR8Ik1OVejFu4GQeXIQGD35pnjpR8
6naKySM/texoHZe4XsTPuIuudCtCheO+rNKFbLnc6Mc7Y2ygq/8iHi8UNj77sJwPY4disJqKnaMB
djw0nR4E1RuVEJr59l4tyc5iAJP4/88DaximQI7AU5aD/9dgoKqrgdG1XzlO9wspIgej3qWk5tac
vnjGP2X9BLl4T5wnnxEzEUrPl2aeg8609aaOzB4eF1EckzfoUqQcNrSxPC/oV2Oi0TyZxs5lXEo8
aB3j6PXk40843t+MPICl0YLUqUBjZ4ey+l1qY+Xb0Y4uLrN91h9VPJ/WEN3Jz3BjxSKEUoMHUIPp
4UvA3AchQEWoDxHutIq/+ohxY7VxnA9yRZI2A8nksUQ7lg+tq19j7D/5FDqpiosPxqSbyo/Wnfet
gz98yQE9Ya/WrUL0uvjQnB48LW+y9iQ4cKoYs7dPHZHZEOiFFcOGzVMYlIQsRLytHkzONr0hIvlh
BdmqMFL4re6LRy4XQoRwKfPZZ3yaHUi8DU+VXWKbYApB2EPZvXXmdJuXMyyG54D+jA5DbCerc6/6
0KUjExjRNupsuv/LbkDAzoveQ0NgYpzsIpo6E53UjCG/3oCsABI1vYR1XwebFsOct/qMxmP20sEl
UpgB4p9ArkiaS6A3Jm+nV3FT+NFG1P8Sw/gckcLJc/tntJxXZymPvb08N07x2lDEcyu48gL2rehr
wER0iAG9MwkcUAMxoudFa2aEdGaTTBPcYCfZOGMyHy7Gpz7ylgdb4UZBr69wls9k+QJWuxm4/mCN
1yF5cfRWH5c/YErrB0WwdeheyQLdmojolrQmipNMFp35kEIU0cl26NoPCJu+qFS9m5P7LwR3SQB7
5l36xZ++Gp6jKEF+oGrfdcK7uMlNJyRzNrzo1a9yawfw8xkwQrcxgmnDotAp7FgjDzTgOoBQvk6u
zMp+0WF4iG6c8ohdrvIGjgPHJ10D1xBXpegwcR52nOolDgABN1WnVbZrP/pVdaclOWA+ymyMLnOr
BkaLdU+Qrv+NCT6Jy2OVlIcQP0/J0eMPH8tQfYESQqkf+x0fmlU3IoVdAQeXgXOUQUl/CfxPxIxu
KVeVFDBGoIMoeyKeFN7JnJMreUGxW3oTeN50aIrhaFZaJcv9DgRU2ng8+HQTSEeAe1FeVwg8rBfw
3D3bsymrcxyBPWoitnWy3M1AvZMp4FqG17Ez+8NGlgV1QEGMw2T2QSdUOjr3cTqtfTS7jxXHFzP6
OseolYHbxrLYZG3C+A3yBvkNwHwajTMTH26Gm1BHW4V1tc3lwzAT/vAM/lzRjFat+moz1FiUy6A1
7ZuVLk9FBu6p71gMSQDlihIakfJwyzwElWl8GIJ23IUJvZtQmehwF5pmD8dVZg05nDdvzCqn2mwj
UHB98atmTMjJWewJSoaattYyWOu4Ll5Csn8rnb6VV7/qQqrGW2gMgO874QCplA49qaLaMc5AWQph
BhcYXJOKk10vr5VvgwEHs50jFRLVwRVrxmoNniy+GMkyPegsX88f2tHd6/RR9QKo63j3XXAUk+Dw
E92XVU7fmCP+rezqMWrDdVJxE7MMMY0xAtvuHLNwpA3qIu2YD1SGArq5rgk7OvxMldBucCqwWPOc
HFWTapHmHFELgmnfBpjcuWyjqTE+G0M9t21LKyAoyUPd7oqZNEK2xhLuRCvZ34BU0FSH7CT/I/NA
oWZ+iyhRtqmAQyunrB7mBERYnLePfjBte79+GjJsQtppGU6OkaybbkKyoXxehJmC1IuDx7DRmhwL
xN/S6sRqLpBMMPrmtWNcS5PO3iROfDGj9MQSuzgtultLfJ6T8bc1568gmU96uYLH2Q4qBPQVc4Co
REJBmoKbNYW/cQiFEHyp/5ALZ+1NIxAdLO2ZhaGvgVO4CZa6T3FYGVIUtgHObd2kWh5QYGUI5NmA
KObysx09Jniz3KDHAC5pMb8ajwxfGcsfx8wBUgggRbly5dqTjLCbMr75MvxT5/ikm8aTy0Fik9NU
AeYItR9c5oLj1sd9PpjxK/bBJcIV3CkOhjHkcr0UkF6ZRZemc8JEZy3ZiqapzkMCeyiiF2yJJdhY
BvP0SFb1vnIBWsRkPkziP3T48Zf2uaJJEhkjz9VG9BKg5kPuAuuqLG6pd4uQqgbqjiabYqd5qsdR
EKhV5D3q7oJs24PdZWcrNc4ep6HeU1nlA1qiho1k+uqa880tUGZxoik5ZZXXnYBp+48IWaOWRmW7
pHZ0DzwXCjsI8kjN0KKbDjxBqrGbuU7EwBTSsGNQCkh2RF3AHWaLXiSgtDYaV/VIN2lkQjYs2HIu
MnyiMjhDblkvy4DpuvUUafRiL7f0ZT5MHw+6OnmJ5uTdEflvRaR9yOuu/lmMMkCb3X+cQmFtap+P
rO9KmRDqSKCcI9jRM0xuIED5OhBMvUgswBy9CH2i5ulHoNgzeFSjhda/GGOXAZjuGPwSg43eQ8ak
+2EYd7TS5Tsz1NuEWsB+jkyksjIkA6oKNAqYsDxqjr42zPAYdvXUf106aORKvjYVSbpW+zd5IJzP
i6hPOcvYwBSwqvv3YPLeco+C20sYs8d5vmGade9KMJwyQ2C+999SB/1xfUOLrGFXG8cyDDFVyK2z
OQzv+Hd5V3Muwcxb0P2N+mMyxi83dd9D2TyFCu+boPoTkNYIkqh2LNl4JvpzqrWuTTf+xsKWcH3G
8r+om2bjBwfOTM5G6PXcEN+Kdqq3Lt3KlR/Mf42sy3e6+SMBHVsYTjqyhhDQbjsPJ5jC6fZxUJ89
uWC/3uwcSpSqVDcIKDuEhG5zYJ4HOguTRZKoZz+5e8AE6nOiVRCk0RF2wRmUyrpl+GjmYDJqx+bI
6WkrF+bJsxF2ksOlCuyj3+Mt19efro9VkLTVUUeLUrqYiQH5bmjS+xKs/9C8GsgjPAxcIlj67y5d
/FWByQWaBsUDUxXs5hQJjRrQiIXbp7vqgFcKwI5LlGw6KV88DJ83JTIO4Pom9NgqOEyCOJjgcd1Y
IxU56kRdEeiZBChIdNdNoMJuT68nwR1oSVoUF+cMd2k9WglGVH9NiGCy5TiKkvQ9z/AeWEiTTKrI
h6Xh1Gw7qCyts7EHY2WByWNI9OxJeF5QU+l53CektvIo3EdR+Vhmjn8N6TR/e1N6UsK6j0q2ULzL
8QBCNV7ZoIwwvv5ISYWzJn2Zxzndwyu0T3hWd8fch7DUTf5N5wqzCQ0pH8HTz84MbnysX7qUqYQs
AdDVTnWaHfNk9NFxAJ5/GtLpwrm57RkmRdPCHCI8wXRm3phv8q7YiKUkEo3bObd6OAd0KKlFcxGe
wXySZOcr22RDAnWmxYyGbqTsszW1jAZs61PBFkbbHwACiWd0dtz5uYSv+ODFaDo2QZzs+s7VxXYb
qlszCnApNsyCUkFIbWI9gpoyeR90I2yZpqtdkL5O8di9d07X7uJB/rpV/lkWDq0CiXYC8ofxq7Q6
kDOWCRRmYGOuXTg2gJshF//OdYRZ+DBOu9nxqos3iu4V+DNtfA7euZ9arhBEW2AmKYaY5vLPAMOy
i/2ouCZzmNxaS7ZkmWKy+o2fz8s1TKA0wFsjPEvIUqW9oHhWG/PaatS8H0OJIHyPMUNgpy+Tn6Sr
uRdg5eMIabbQiTaDiod9nUv/VPBEjz4NMZBMWX0PKvhSogY2LorkJ3FS+y/Rttp6Kfz8qe3QfW8c
49GJSntr9KVcR1iZg1fN82NUXpNGtA8JcPF1PDKntiDzuPZAky+CmV1CdFpVUwQ2P0DkUABqyGPm
qlXm4LHWuA9jYz8PgaqIXfMrZo6vCiYewAfrq8jYhb5sDqpLD4w3vAevKj+Gqn8n3d37CH8wfO+2
gKM+SjdFewEMEA7jwjsZAaungGh7BMTylIqAzDZd1wE2Pi2pdNjWp3j07j7d7ymuNwD7XvoE6IYF
5ROZq32bN4Ar6PF7dMPM7Lke/PV/ZWEM/VsHHt27NMYUOx42cj5396JcUOKsDd0u6l8m1/liFZ9c
iDSIbknbfmntdvhWajpUE8YfbeysmyGtSmax006CXzI7A2nHGmh752cvgcOA3tK9gSy9Vt6oEA3G
F6Xyr6jzoYvop2W/9wux7ab8ZBXGGKyMFs7LiCzpwKGDfnp39PwhhtYYUH5DXbaaah2E/tnnj80E
iME3B+CqCGaTBCRRBxwRVswWFLDx6AYLgdgTIOqA4+78YMjKjSoAuVkpBZOfWqBn4yzcqjqKmbYq
VICKLvrHwoPgMMrlWNiVf7EKONNmSFdwikUK27kuev9vEfsMC+o0N9HAqusMyo2fuBclpxi0FaZf
npnGQLfamb2aaYiHo1zjlHVjws2fgpDV2Jv7KUGNdRmJ04PcirQDCw//TVJZWxLhmTbdjH4CMj7/
FkQpGZMCpkiFZS5E8XaCaoh6eMfYhYQBMD/X0P8Ya0jLk3LXZcBUeUDkKh1jjpZ2PTMa+0vrQDGV
NwpF42Pa9ZW2MjfO2ZR/pWDLHTQx4iq5+6ZzdxEjCFV7ShqjuzlGk+xjaNHVYmwmF3vgAHalk1Jl
2UVxLWfLfNC+D1EWHcfAPKm6//QhNvd0nUlqaDsXVYiofuOthQNW2/Sru8x8UoSeut0vkrcMFlzA
odvI4NKE6b9FtM+hKYC3kUuYrveg8gb+d5PG+6WPv8fIelGEIXTXXEzAvO5Q0F0VyO8ZPuL7UNic
0QV+WHS7wewfUS+4qT54S+rwKaowklHLbkTWaB7b97lffLL8JqDVXFzhH32kEwySeuxXST4D84Vo
FKY/vXJWfIh1jm6K0ZRvJuIyAGGB0gZOgaggEB+VhH+Uih4tA8BmBfcmVe3fpndvgztdpSgQ6Cku
riPeabgQcAprPKZ2/upIVC+H6U+Ftlmdai3g7NmjU2fSiYyNXdgXSL/wR7kb5OC7PLQ2+msxYnNV
zuarZwORkjiSzU5wAVKK76OjSCrtLGQeSGXbmyO8a/QYF/FgNpDL+qh8EHH1XERihz7MJh7qXaCs
v52TljsPd+4TFNu9sRCbqgT+rSf3RhbC184OQqUOkpwzyJU8oE1SMFlmsIm5KTMlnuuUwI7BhTND
phrNt4eK4hHlqZRhxSSX1UJJaLvDOma1LcmyGtt639rdGkg5ODPEMTuTzH58CDskMDiirC79k6cY
5AR9+CDh1EYeRe3g3lvK5URFG0DsOxsfikTYB+FnT1Yzb2Lz10KboMxB/cwTpCxKEZ42csz49cwd
jXQo9r752C4ed5Y3Y6kzg8ynosw/ipwyaoYXhD5hH8ElQgdrTptNkWAEFjCjaPOLYU/fuQteOXdG
GC/5QmYyLZu8AoioDHMzNQtcaXdLF/3Fxiu6AkTHaJ82THuVDYcLwGftCwlratyGqWCAJoav0bCu
akqe2mg+0Aw65WO394qZ1CAcYWiHzHD1RYuA9qDejWl1Ss3MgnaWfMwlo6gpCh9shk4ySmEm5DQr
GuvZNVM0tRsqUsO8MPp9qZP6o5Yx4A95jFjfbofkcuzuqB62+gmI0npsTRcIv7gI035yONmyJfuM
42W/TPLWogJsyGk/BN4mz9MD1o84ZCIOYNOjq6y/Cz6OIDxnhl+Zw+GdtBDOkU/IE5pS8/QoO3yU
/LFbgXXd5iNLZOyXrRrjqwjjH+WEpIIMdtamM33mbbr2E4UYinmKI2+dRGrPjARtl0q90bY/TeZS
bJYFUeMWQcMV4YdmYNFsRpqOdw87kEPsGmfHguA9uNdwyR+XajhjdIamUkdilYz5Ttg2yiiCtkaD
W3rtMssr1z3gc7NWe0EInpMKnRErwV+kA5/bDZCgYXHe3A49HysgLnil82rEHB2m6PPNYEI674f8
j5inu+W475F016YZvTa+/3d2zV2AnN6R3sdTVDtPRpnJbZQcZler8hwcKkXkAw0g4CXJUPheSqY2
iPRqVwGTosZ6c1NnbQMWBha5Ewkersm8cVtnnTnLv26Ol5UrbjjKW6uqqVd2Kg5TNRyyODgUAzJm
tvsnCp7cLkbKxczvbS8Yh4FOLj/RUfipeuPEu1hGrM0bD+0fli//LoCOTxb6MoyRlmlYG5ZCZBg7
z9rc2xNYZYq5LKV/E2e4ifz3DvUmkxGEY6le6upRkpo3TbtyC7Ex0K523BJb458opZxG8eI/5ba5
4GSzH3ujgNs6FogEDBuyJhJViWKL7ICbRPXv4mNEbuj92Wxtwzg1U38Qmf2cocQ3y7e5x3A9fe9T
WuN2+VMv1qkCm4NwSpPjt2PvTAPE3ziXaz5XUimmCx4I2fYkUUOP0H2lKWql8FSHsd3wWQY3xf0h
7bQT6i7C6RcBtm0xCxDxKKpiDRhYamX3/wZWcV2Xm6aguHeZR2ezgwqcGUNQg26rb2biAGZKG6R6
2ne+mCm1Udjv8iyF915cLUXPT4U9Sz5qVlFKRzdJZpj4mrvK1kOXrtVXY4q7tB6wvQomCHrhbow9
vIONyU9pfLchgzgVotpvOgc0hyrCadIdEi/aybTu107cNBfRw+5Lln/J0p8iBD71U+4X57nq/ae4
aMQpTudLyljNr8J0VbCMZFK9ui19vb5sHrNc0rGZUgZJWUrr2q0Fporjc1I53wIcYtl5GLoXeCPW
avLvAqNlhsaAGOxGIOy2rFFgWo/oDtpNt2Myu1Yi+ukMkKAOyBfyxLGmT9xgchcuENr9tUjlObJS
jklrxtJ5LIJ1giqAyzBfjAFNpN4Eop8fZWk9GXXMRJMRYdN393py162KX/OkfYtS8dMYI1moZWNP
AlbanMLHzjVvYxjkPG9xHkfd0R3+LBKgAZ0ICHJQF3yOYAqEqXAZfIwT9a68pHTu49A/9CF4qc41
9n0ET9moaF6I59z34ck7pAUiGKeHSUFSdEXFbkLRK3FoT3gGRL9AQNZzXmVTX5uiXHNcF9zrauMV
vKgAbEhhSE7mGVCmGvhwrk8ClBoJFPve2bQx8N0RD7EF5GQ9UE7kDLwSQ5ztrLzbuPA2rQk8HY9s
Q6B+IvPN3CHxV5TZ1kVCtMfPGu6/bb3TVo5foqyt3sKg+R2M/qWycsCTHm8jJWR0nnuJo05uUS28
tN1oMV1SHMl9eVSoB4Ng+YCrc5LR8gnYDX3gRP1QcByqZb7nXaRW5pC+i3T5V/nc5yCWj+1QaVV6
K33JisQEa2s13achZPiGLMiLO+GzW+fPjpE/SjsBGNbuMgRpzim1l127m8pkABzLHZCemzcs1CBL
h1A8w7wAoRAGPf4y3Fu/GwD5drSfJo/tUHcLQEK5G4BVMQaHwuQu/W8ChKVBPgU1olzEkMY7PCeq
YNOlzW/YDs7OJYfIQ4Q/jdZYO427yshKeNi73PQhdygJJ2URpyJLj6Yb3XuK9EV4f2VfrJ0QQKeJ
3K4K15EPdk5OEzOFNt+C+IAGzWg9bbjPc+psIKy+WlRuKDrPmLPYa2G1pzEo7plTbF0Q6Drrc+Fs
pjLbBZl50bgaJ5hW/x2eDpikMX63DER9HNixy4JSlUpv5dK82zaQttnpyc9CJOQxs5pzlgfTN+bJ
wGLfy6E7unH4KFDo6YIKUems/23ksJdT91i54KIlPYsV52vDqsz3sbQ/tdkHxR8HniLnadIDgI3G
f6bdS1ReabWkuLljet7Y1JNTttZQD8bS9g+gFyKf65757cL4ltbbgm4Xkc72qk1say0v9EmyiCjL
GGx0N5zTN16hry8VFU2GydRPMUPtKw5FAQANKYzYc6i+EP6fD2qWa5PDwfTOE98BWjgTX+LF3ySW
gRgL4mnXxrzqu9e7Pjfpu3YxDMfg1Pnvqk1218EQFIDqLvpHfIjIfeS/xXDQ20ZaWnn5V7+J7CQa
jVTpKsYUo/bh4z1xKWXdC8htJYCPH9uTp7D6tgq0MxGodt75dmaj8eiiZuqePRWtJ5hriieI+cng
Qqutbwl3N5M1Pp94FDGn5rK8AcZN1L1ojjWHynt1wh9MtajunsF68S1urMFBlQmM2+aDx6CGAyeL
f5HS51HoISb9Be34MG3c4YM3HkbZpjc+vPCaeNWxnzAuKbfVhAJPtu1tEI49jVzkw7FCpoeRavyb
3nf80v//2pyDZOVu13xTP5ZeXBB5a5bLf3/lMirMRVX9pge5vH+gMsCWdxVZh24E8JY4Hpjw6lum
Hx3vlMvqM4EvCFk95Py47MZXN6PZWP0fsscHm3Kk6/3mH+Zxj/rADsb5u5chlr8TVruvvFi/kC/a
/lCvH70ks2RVhLcqWBhw/Rh0hHrgHyPq5BO4fp4CzaNTUwZQuc2jXo5kHA2Jtd7XnhsxrdzGCeRa
ED2zfhBcXcDbYnHwUVVH8mUfubCWdU7p5OkcKWmo70iA0ojWIpLWvCTmn43/f09JfZ3yQ98B/SJj
BA0z/Rs5tN2F/BIJ8RiPo5TrsOjqoDnqjcHfWqjO+Ps6CukvbnIHhVyj1VdQebDiLXFXDDRZI00k
WcMQ2bOt4LfTihhATqPvjTHTMgBtwrcH5irxooGbP2M+A9YaVlb4qO8hbzlK2Vyh1DeE72i1Wf0Z
edD8C4CEXgvamt0Qj778KgbEnXvkZZxQi3YFZIPZthwOmruQc86RkHHLeNYwkzmliv+upzgN2rld
kfFeHYIPLynYGhnmHyG5FU+O+ySGjzx9Gw0HQD+NUwtzkcClxZas/YCeuR4/EeL1Ush4+2mb0gZx
j7WrXnhxMbgnvsA4vlexCd8UsxDe+qDDCRxMvSF4Lx1Gh334pyrsp874+P8DjrGhq2NSbl4e8ZE0
fkovD14+iA/Tnk/tPDIqepusDJt04nld99CdeBgsqHaGIdZiYFK3wJSAekTxi19KpLxbhfwi23DW
gYKZlIOGmnVRA3B+Pr7Dae0Ff5rkcQzvmWR6M9t/TUG6Y5nVY090iNTTBBipzp33FOqqWQFg94z5
MNcDniI83hFUVon6JZqBBcKdK8c6JwEqkvbIQHdUn31ogVQiWNg/+ik34w8MjG+JMGFhxyS5yr9Z
9iAfsh7od+5VYF9g7jPdbkzQQ3RGY9V+iiQM1kFHNTq0k6LQ84IHNBbhUjKVRdvmrxsOL2lQX40C
0m1BYuK36a/VdQzlLfkV5AviXjX9wqA1/kwiR6afk7udKsAC8b+mqp7pndFZLeZbUzOrLZtX1TFo
n2K72jVV/l5PzldPatnFw8330tOIxxZjCQR96vbgzvaqqAscFKPDLNuDvnezNUP1CayPpqG77dnj
ySaZ8QzgoUXZPmYewhkJ8kR6zJ7J7oJaw1oqtasK/1Vv6MEJL7bIkAOuUZyNpv2UmodEib9D6H71
dFI1EmCdjs1Za473RKMkNtWqq9VbVERP5pR+NW1+kHDpSFkTHNPyXEdrd2WWDn2TCTx75qhTHFjX
xLSPpPHPge29ZItx0wvJosUxyBYnEyM80uc+6NqoDMebTp/rcFzTQF7rWBml5rFvJOpI3Ykxx/Ng
pE+iRm6C30NG6QkNtUsUNvtO1Qc/Tl8izawqbDQMbTe+a62YxVSvXm2+dIqJWV6qC+IQR51uy5A4
WhZvtZfcqOJ7htzdvgii9xLmAMAbr1slQ/xES9QGmUbpJ532uxfxj4jpwtEroD3M1uyxAKnkJQvm
1yZC278YX0I6XlaO0h3D1j9qssiUeTN9NZ6NTmwUg5wyanATcm6uMN4te/lOkxywBlQDlyMU9bRA
q9vd4PygI9Ty1Oynuc4eY8JvL5NLzowN8STI/o35x3KX38BtrsqTIBpVd585WLNO7G123zxnH8jQ
rVwE3oI2Ort+vZF+e1z8ZSUR26tKit3ZuZSdeNNxO5yAUtX0d9oRqkWW0FxmLnUcUvUc1+LQtuMd
9hRg7UR8O5Y6etF8BmTzzxryNzO0IANgAD00ON6Jc9RQaE0x7dF4MW82XSWzLM+DVx897D1gjot9
HRFTzBDxSBLIpD8A8fooY/MeliYaZC3iGdORAobs0dnldfYeLvXfoR5uYWdAylbEZ7sBYYTe8Agq
mbvUCzQjXZqKUmlIxJPCoAIPgVOT46yZ1ht9T8wG0/Ylv7jKeVc2hnKNsa+m8BiM5HhkCWO0vC9G
sHOC8J6L5mak/ambcShDMKvoSTbzFlUVayfD8TRx8rezgdsfN3FxAngmQUSdFIcMMOLdwp8S9fAR
JA2c4mTBmD2iFzls9HPAKYu2xoqIu578CZvsDklYvpqNA8RB+8ote8/rUIbJInpe7Ch9iyzX+MPE
aMDcEMiw2ydf9aIOUz2892aASKpf/mG8dp7N+aCT2bqwjh74rIStiR3HDoG8jSDvxqWDKthfNqp0
D31AQ70DPRGN9TsC/y+WiLeJW30Hs7HVWUcb59vKo0s5cluE9T4TLaKAuYcO0WZSQWTLLpoKqYb5
5CH5iV6gsWZwfZRZ91KI6Vm67lMr7Ld6Co4wxVBSwwyzbrCYM6pLJwTGWtyaxBvpCgzZfjJgYpq+
OE6Rv6orByerxQGRy7IOmv5AcEa0yShfXdRVpjQ+eGb26KvkFfDVnuD/y3QWPhFqdv5Cs6BMtvFY
nug07IK4Mx6ceOanNAg8d9qZWXwDgIxwgc4mIAWtDdtBJ6vwDpHDYyLuIfqCggoI1d8oQ3sga/Gq
pz3vqGGrF5RvJUdt/F108pp7Ag0JZkDcwZC/B1OIneciXRLCcA1CIkcKWFXUZzW0t2AQv4C2d2LM
L0JOJyfqt0HA46/jTU0rWT+9qqVTNwXR3asYf7iultrBW4cb3ccBdW407TItzJ4b5rdguomIn3Hy
Jgev+9q+mkGya0RCOI/BgNvALttWHakLP3RCpJPdjEN85Q7dZ7csN8Qu4QXU7V3WwTZvy1uH0rvj
Dzs5mPt2mnC1zpNJL5pr6gu4kWxGt+w3XgZAJ/wfTee1FLmyrOEnUoS8uaW9gaahcXOjgIGR9yX7
9PtL1jk3a2LNQLdUJisr8zdoC44EH4R0Dw016tQpjmnTPVf+soVA5t35Tv6K+MIebsaXr4ew2FoD
fbVehx7Pk6ReTAG+LN5LzfuaYir9tWUQVpo/SGMdTMM/GmO6SU1Q/iTyZHob1/JQokqQtBMI4syt
Y57SzwowGs9x8XSUxAwqyhycYatLN2+rArxCyEiTis5hnKEgIqeHUU2002vO9QmVIsM4BOibQVMH
Wpui0c7vAnAHY6qrL5UmfzS2RTeFu3AotoavvoHtHayawjwpOcxyiAXxi+0PcGAwd4vD9zFEBdKD
tJ4D+PC8/qckr2rsAUXEUX3BD+fmineRHASebdKUTXfyk22Vv4YcBWXN0gdO8Rj2WA1boNKaltoJ
FzuIU3b4SQEHpJR+y9CYlxUjwWXhXBV3vdhGFYRqJqWxHUCex65VG2wun2qT6NFm2bGPkB5JQYgX
0WUY4zOIo4d55GqW1XcBp4bvgxe20drKKLkZCa47UfinbCcszdODyrK9xGjN7k+l1m8jSg0xd4a6
J2EvVPrqO+m1NotHT+s+G98SvVKEkKx1ZYyfXqT+GYOFGr3zNcSY7sH/jH21Tgty6qArUK5ZvH2a
5TucsjCQH37KLDwNPiFIxJ4IBYCssBcLN5qnf+XBsk16uKAJpqQVdMe07DYLEbBrtKNGXTwuvI8h
iN+BK+KaW2LAPT+1TGJk24+zZ7hkv8kzSm2HOqzf6XK+MKubaZw3U1cfFwI+PMJlPWPBRTnyGs+w
eaeBXLgO3rzFT2iKkhEkJLnjhLRpot2TAWxpgATwg4eNzxrSDPQNSu/QobRZc3Vy5/TgEc2mhdWW
LMbf2oUSwD0Aimv7tXhILrrtroniA2aY2zFVR09gaY1TPdkSKDSKbGwKBDyfZUWyXLZtTcVR9y5K
qw9uNp8rYctlqG8htNzyQQHnfj/ah7BSeLzoVFCwibkrg5HidbGXQ+J3htL6Y5nAernJsovShvv+
QNWuNkjYC2Y5JaOp8+TgJ+6n1iOol6sfjAkooS0Ibhmvdd9rd2FfgKmjNtgtG4r9f0vNqBDNG7C8
RtrR6kLum473VMZy04VLnM6IcBhx94rK8Un3C7CIBiYtpfFsNNNpSX080BZMl5Cq96fx1bWpd/sG
JuOtF1Es78A+0eWKveZvrjmPJq4YDM6bnyIuVY8ZWiWoYeS+vZ1NfdtLtapwK7YrXQ4ZWc3iKpiV
2jsAnqMbls+OGAZpcCHDMTthL7sPiCKazt3BnQu8EfWSAgW8gcl5g6fypI/5P9McvjVL4xKhvuxU
xDkKWaJYD/DrzWCcbMv+k03ZpkO7rHWQTk7FsogdWXM/wDqqidBx936oA71WdXrSPW2XVGrVd6TU
Y1c8yS5ZRv9p6fJ/STC9hmN34/4LZHC+lo151Ge0F6ncuZTGrNC5yEPKrjLgr1oUlruy3lIKp+xF
wsyNAGD/2iBQ+BHPp6d/9Sb4HDAQJXnA4NteR7azGbmqzmQkkjFzfLB4W3heI1RhtnqAN+2MZwMr
0fbL+i4vyocqxLNxMZ7mtsEuxqVADhc/K/eznlHNCy8ldS/ZAbOZH12tR9/X5XSJnxrP3niAi50S
PLRmgaxroV+np67L3gZ9okfV3X4jNz6TEhSmvOfILy6BnX2MzQziHjXDkPK9Lhh6T7XwQ7mZ5pDL
jeiBsgKXzXxnsimtOHlKaRH3iI57ZDcVdw2/KZ9rIIpoWO4cYzpobn0/GcMlY30i7uDtimZcy9Us
y8vvInJXRAkK9t1J3j8bkdLhtmNy628s514FFts42nudwvVkifGfxMe18M/TMnwUtvUx2GiDQN0O
k+F+8JrvOoWxnevdu96iiWQFfbm3Te3VJosNu+ZCs+UbwOML99ddF9GSQ3P9gVbMso6DeMMiuqHy
940w001mJkaruPTSl6anOkOcIDjDnpx3tle/thwJet+8ddiUwduG1kuaQ13uOmvjN0LS9yTV2yAz
Tg3Lo0qs+6HT8TNx3yqL19FIpqscDjti7f54LLvuFE7xvcsKzsx0r/f2bo7HhxG13iiDh9eCMmV4
EE+j8QzAOja1bzTsK1J2dYGUvQvaZmdX49YZl1NslQcQyteiN97biROvIdn0lIMqUTGdchqAQLmB
GrFW0XvYqAjSX6idDa/cZUa2CYL5zCXyUJbtUb4Y1ZfNwGiI+nSN02hKvUrJujXssw28H24gKV2k
H2T9Vci9yVVZbpXyRnJiTqH/kBiJcxflNVZvzk115jZf/C1H831PjJ8s496aUNJzIWvnWiyUX+dv
hkdbinSPrIEUSWAQ797FivIW48zwc5m9f8sYH0payUnk/huEG1IHuDXhvkLac5Pb0JJZj3WMetRg
IliVhPeURHsqUnKez/a8FvPUQaFuno/Jv2FMqo1E1FqbNoHZfkPXvEl1Xc7hmE2Lpstdoz3PwAgL
Kd1xTg4uC9Wt5c7FKWAiJ1CradeFohUXwfROaPHTXVAw+eeD2JgMZOEmoP7O4jzC80QtODyYFJC/
HCpVcTleq0R7S73pIuFk6WI0zb29rUIY5d1ZLXD/WBdyp5dt44/Comy3BqeDckB2FT8WYuLUzxce
Ege7vZNV3zVZmm8CEm6A+VMsl0LuTMCSCXWt6pjlGb4b/UeGlGqtjPvZVleA9bgYwm6lDs0A7rRC
/5PrywVCJFelFvIqfPmZCmwZ/9676gYGjqlxHc429EdXbReQrKdbekDQ7g1EHj0EdW+/txwPJh9P
otcpGDE8ofGfKZbszoxee6AzElYFbEXxGWbaYyKUEIk5AwU27dwMKJQLKcI8yNfVlP5M9SpPuXhc
olgucgpkcfJQTOnOHUf0ea/YhfmZwjanWdvod1XZspo4uxrmuh/1FykDy7aeKlCa9OZIeo5oexFT
qNMgMoUBI1LU1F3ziY5CvNIT/Z4a5DTWd1bGPiJmWxRYqv6n8L9dmDHoX4MzTu/qyVhF4Y9WX7Pp
Bo5vjaYjsOCFxm4PJQ8CsRM+MCpyIsiAORRmB8vEOuevvImN0ALRYAV87F7KASaJMVVJcY/4DYN5
jKgWtSLQgmMG+JNBm1uTV8Egi4URxdq2aKebRU4kP9c2H71qTi4X4rnGJSCaj/Q67+QEMaMQP2xK
LqDymQJ+sjOxuuEgJxVadbBIFC61eY5aSnaQsupYAPG2yzXmmqtuaX8TMycKcDNDhgczrdz+kF2j
+/O6ombfhuWpRxRcVgm242HUncq0PdgBwiikJtQ9ZW9pOb9LG2p5Rur0NVs+h8G6FKm18np1QFQI
JDCyhgGc6CE5qTFaoZRHBfxHVkpdfNR1t5YF1KbzpqIyJggC0GB3MnTsPpHBzgyDd0Unj2cT0WXV
zXsZVYMlieK0G8GEw0aGXgeLSsZMtjUR6w59kx85eiXJke5KgKCMPSMhVaE4Qc+KBFd1mJmE3/Jt
dVn/5Z0kZ6PaakbDvmGQ5cuj+kvCBrJbG5P9HZTjobZNgnOIwgHi/rV3zy8Wc7sxcNytyK2m9D40
v8vWwIMuXtMNGSNjP/QaurcjOeKkHiRTzYPioLiomiHwccoggbopVm6Sq99ENlQ32Qo9h2WfTwAl
8J8uw0O/kAGyHHkD1j2xIEYTpN2Z1NCBjVsGvfy+hfPXYufH7dVR5S1Sz31bQeka8cZ6llmrGA4A
lFvp4FAERVIWGgBQQVkWxKOeHV6kwzbXOv7f16SptJJpkqKhrBHO1IXLkIfLc6IofyKay+aWaGjR
weM+KCvAGj5jW937rXHpAFw7mMaExYYFE9toFgNFaCQ992g7dgD+iuIpBhuuPtpwIh+xNpmOyKrS
1gCJHyTk+MpbMTOynjLDOsjukRBCM6xmJmvIPZjsriQw9d4AFONT5rDlAjwCo4XIfE9EgWJx64of
me+RhMwrOanCT5qZ/Nf36fejLuG/s44iao2yR0X5ndeJsJZqGJu5+hQbnMaleZHeBy1AzAV5iQR6
EzmOLF6dECIHjU7VgK5QSH7KLMgGpfUyJ4ruOB1yNijdCo8biJ10UKG/IbPdpc4EtJJ7JeEnj7Q7
I7ilWgTM1gV+QO+U7ouMQZYcfRv5U7GS4BYrFyXZ9BxIDZZSufWJ6ttJvpA7wtpiWeBzI0u+4p4s
QWsZLYmEcojIrnAjFO103TsSt6lG3fD4gmdEfYfXdigwyDZT9WXk7Kn1ZT/OwYEIAf+BE7hjt/GS
cRTtJEpYIDH0fHxoKvtMF+o3fFd03rj4yWrM05m0p7tn5SYVK0BPQCQAuQupMBOqssV/lKsC60+m
O+0UdC8o2By+cuzLEBjGO6EjKoH58xIFqqdjDFoShVjrM2HwmwJPBolfbCV2XcUNRw6puJ/Z/RQb
PYQRBxrFEvkp2W/FbK5rfPi/W/brBN1OYoe0FZk5dZNoI3ssHiCLs075W4kHi1x7cQBUzxJtTD4r
hvvAZzTksiwfoHvHgKOrmL4G0XXHg9yBBUFsGFizslByDuAcdExUQkvTKhqSGeaN73CeLhnJtT1c
7YKfZg6VZR98enyCUPm/VSPxj33gUkuX+TMcJCLDBwkmIQjpNo4vzgBPE0yTT6lBSgqu395BFj7r
hGMgDke3sz4yejrO8tn2si2MvHslZhWzd+b5QwuI7QKjrbyEhf/gj9X374li1LDr3jXXXQUO6psO
tDoo8n5s3v+GBOcMenRv/xdcLRWLmMO0znC4Q6x4RZWH0hLbzZ8esuwiyRxnrxG9BoDBULA6yVaP
5/FNhenJUK8Efx4MKZWNi2Z3Hvc73C9/v1h2txzj/LOMkOzHocr2rKrFqnceGF6kEn7jAHknIrQG
6vCIiGsAGfkZWYz8kUGYk9Qg0GPw9iCuKEd7afpIW5hAxkfHASRFzBjmLr+0GNm7jCXmg0fZZilF
tfoqW1QgAGZ8JtjwK2wg+ChIAuPKSESCy4epskU16GfAmcAFWC355nzldyWsSEhml7BU86S82iWw
CVZySeBEB2CjFQgrRvU+CCgh8f0OcxgO7kFua/IAzlKt2A5UNaCaM3VUnIah2vFXMii8oWm8h7xr
TUwUe2cJaJ79LwAQQ4reLe6jnAETwYO4LCvMCd5tOHh81u+qVq9iAzx36iRRPZrah57Du+K4dggp
RDzuj8FGgnDLJtCCH2140vPuZuP2ArnzwWeJyDeEurbidJQ4JOepfJO8osae16m75Ym3a7R5GwZv
s4PYT2sAz7qlYJUcrqYsc3HMSXzMw4jAzjz+WrAlmEvNkAmiOXqYZ+QVHeRCJxR5RWqM3UjQXAby
Kzy9vWA764NcIQqNruysRQ+pbGE2PgFidtqj2BbJtyPyx5rzzfgvynV0qjIE7/msVP/L52Q2AyUR
RpIQ+Q1bGefOji+AMjFwCUr0abCYpTbF1Vt4qxvwrJuJJe1D/WmnESwlgYpFZ8DrqFW3tmb7pSMJ
UJy2TJisQweYQN8VDxJGtRJdzOpbDnvP4RoUL7uKu7ys+yTyLkWIQjDrH3wYeWc/gUYsO/LiiPa7
frCy7OylSHyyHySUJr1z5NSQXWvnEUANMhk/UAL4uJMYGTjYWGOGxodKqAN7JacbfMTfZGZs7Ysc
MHpRbRXhPCYfloiSGjHpi5DO7mWpSBysSSfkbJVwQUySL5SYw/z8Jq92RrMaoKxksURFmpZ76UbF
VA3znlpNmW4bpDsst13LRqqxR5moccpqkGicDqDZ27WyYV1nzkFWmkYzzk/M09JD142K38QIxeVV
xO4NODAy/dZANPHJO8D0kG9K9iqxtQDKVPEvMi3seQlg8rUodMBiR92AJ5eQy4qQwsoEwp4B0tvl
ljvVNtDtbdOgFcyik9oqoX+o2TeBfvTSGnO1AARRQ5aCZFZpr+qezlnVXopEAxldoTtAcpNOf7oQ
aFKIpCfbJAuXN254nH1LAF6/+JETW86fpS62Ndm44eGiwqkpuQUh43cthj8T9QXBTJXUU7F8dbJ3
z3uSpwXicq48/zElO6PTd5Q0xac4F2OK4VneuvGuslhtEsxmweSx0KBcqGujoe7D6oiN4oXPE2Co
pN4aFi+S2ESEOFlQINC2Mkxs7I7biUQFSRktDndZg6xpSUs9GiBqrq6yBBpCmGcVO8lz5NSjQ7nG
4kpCA5fF639zNjwvNcwO0jSO78YHkwyZ2VMvEovZwfKSevT6+zDjRI8WPirRJYq/VG8dfr/F7O8l
dekj50CKk1fZR0E+6A603Vmp/x+bJOd0YntnKG8vwWjixq5YcD3uYDLdoYb3/BSuYf3isWGJ2D66
ec4Lqu7c2AZ10jVGUIaqQcwzdn6HrfLm7aTXQJxDMkAORzkHgnJZyze0ZKN8aSv01+LnNxBSeOYs
kIRuaeyXMKqQn8S7D70YPBKm8EVylCBIjtkS7COTmN06ZCHRa2tpBwnopkpx2J5PXEWBMzxBZjlI
5iwLO5qopnDeoqLLLtLNTZiO16xTIrV5pfkiqMdHL3s3rW4jcbXQ/ZNkl3nzFnraP9/XkRHWhn3H
V82i0epHJ0m/pBQ0tYrdgi4XoGaIkLQFRU3rOWmJI62OB1CeIIvjV9pt0Ry6ikV/6YPoFb2sCwST
YrUAQlkhdQgZJII+2jpRDVRCncNO/UXDjBgyc7734ejc9VgQwbLI+HBY/np5bpJ8QdBvRuI7zLS3
wGCexnpG7jVQ7kPfLoDzy5q82gMRnbtod0clOnGLZRRcrP0vyk86N1WfGDZDGSujIiORrN9Go70W
cXTOHYuifojwrlgKFfg1IFAWF1iKpp81/n1oUi7tQ9IW3Tl2IFulfn1K/MnDuRaJr3nnwPKjvVgm
fKeuMXt4IAaBua+rxTnksmHKCa3Nzgu4Pnjdcp0FYbZ0TrvSUxP1/ZEobaLSz/1KrIDFr6b+UxRa
DjS/2tr+P07zPS3xwjoVxJ/RhHQ+REcV/oWGplakGTrIveaj0srTRMCpwHBpKCWs6nR5qjU0uscK
SHzzr8W2GugXKXxNJRDpBYVWrcsFaHarL8uG8uNpMzBRO3bdndPlO+Da2Dg1Gp+VZvNT3jK3IN4f
gxBIce+ADMybaxMBy5GMtfcw/kQR8BVrcECXpvvaGuDom5FzonLNf84IuaVucelrisDducY0boNF
+0xr9J+1sVNI1aLOakM2Ae58Xny2XDx/jYqy0pRMGHG4Kai5pNq5PjAIOlMR6g8ojfg0wpscINui
L9Ne0xHwGTVCeqduRd2+9EH5suDTsUbO8TyGTLLT6lzEVfAUCekpo6KO4pzzDlHoZmTuZ1FVH+UY
FmunLT30XKmVVvOuUvEbYke422aTQbUstXY+xDaIYi9JXxwyK/0zW/5nIpKyeUB1xE3S4ZggQMdd
EhFxnA5vUY9mV2Roj72JvmqWFGo7c4jBdaV6aMIFsJGkWRt1/dEs2SuaOn9oWTzgHUhFRa8/Nb94
1afIhEk0XbMmf6wymhdF9xnMCB0aOkVNJ0hexhz1j1hPuEWbZnyNtYI2dMlMZoOt7hRY+ggYLPqa
031W6Nd84NRIjJqjcUTYHZ0aewpy1tmE3liLNlenPw0LaUJd5c9hHZyx2EKwRi+edIVHXtzW9dE0
jWtrpxE5Ilieoa/ao3JwTSya7pIPxnOVQB/OzIwLEfLdS2+tFt/OSPX8+9AwHwutiE+LBRouVUjL
onu7KETSXQr1baxwSwTN/zY3pfEaTlRox4zaHoWjr9J3T2bU4RY2oW+g1fY/hD24bZlDD0NH0csM
HeOYlPTDssYBieIj4ZX6a2zc6FsulkUwRfkgZv68WA/vygUU1IBqPUXxp1ajku1p022y/JEsb7lW
/fI2FxqlY5iFd07JHaBTmG02Ub0dgvm7CLxTMpeQXQKw4zEQDN9fzkHvGFCzdMqCA9pwQfwVZepq
ju616RdwpuKeVlnNgOINcP7FwHJ6ilMwgWUeUTgo9GNZu/TK+j4oLqON55tXQQ8qbM5pHIEoo42I
O9dNgPERnOjnKa50IrnvHfu5uGhAd9ChnbmWANd6xPK8XU0oQYAUMZw1dBacuevE2cULVIOyCPNt
DhQMqDjrNgt0GHCO9123+DZoJh4pwTyDKwWzue6bMNnqtTeJeoZ7snqEiRhWZN2QTSOT+8kaerYt
CoIqch4MTX/HaTFDREsDaT9+m2X0AhP+GFsxyr803ptY546u4wbfWcEB4ZoAVfTy2FQdNieedd9F
U0kpnUs9Mg4I8/Tmn9ZFYSSFRn4Hswa3mxxogxZTll3yhVo6LnI6knzrtumQyw+MDHj/kh7n2rGl
jLBAzTF6euGoOMEDCe4sY+73Rao9ehNqcsATc6NiMU86vqA65yiniVbdod8C7T12TgJULWx8Jacq
5LCHh+96ZOqFPlKbtBaPo3QoLAtOc6DeWw+DJDMZ8FZXlNeCFDGVuLfna0GXfUswUV8aBOd112dc
DatKM7aRN4yv7RL0ZFw62nbJeDMbK9l5NgGPKwUC4CPiA7u5c8uSgNGTUWLCpZ9nGBx0eiHqDP4k
rL4qPmjalNFM8qx5NSdWdim6CmMLO3RDZF5geYPJtzhaMbWbbgt+QojFDqi1GQj62EvTQ/cAkABN
wGfAtRQAQ9fiy5xYydEp02nvOk4A/DUBKIO+H64Dq8CPaE3bc1dQsWvS9BwgBo7aAaySdW0bf7LW
RO4Z/OmuReWXol6/UPTT9KPdJxPtOTO+Kb1Sh0TXrZ0RVwt6OqmzzkucXRNKo4elllQ91YKz2Ztj
uHK6kr0QFGRSVLTaszemdQ0SYoxPcZhhu94U1Z5GJM213CxRjXWr8BZ7Rsq5lptQJnB6OLaZ1QAH
afSvwqvdp9rpovfBdpevwNLd9ZIjlFWaDrfCbEj25jyALapLV/9K3Cz6rBG72buQKvEu0ErzCwlv
xIvSGQlqN4d4NGGDg76TpeOBBGrY6kyFYKONu1O4gLbaNvC2yZWiIHssnBnBjXEQ2p+T1yNuhLMF
BLQsqijET9Wnwx4V5r/KRM6sSIvm0XZGZm0K8eFpWNL3cKiap0HZ0EjsIJ2uA3hQEEqJ+zr1Wvc+
Uy2+VGZCxb/XrE81cLQ2FpR3fwIzYkSImY8uKC0yoWEbmF1x9ed++VupCHGtsAtdslInOmAKSGbZ
zz1HgE1LkAEDpoeqSLy3DBSL3Kn8biaDFsdsoaOUgwi2Zwtl93ZIn4wOtQANbZ1VEoNIH8blAS+b
7h9eWhky3o4W9Ss1arDXlAuT24n90dxMienhaZrNZHyOwWLHSQsx3bHS92Vh9Bt6xWBd3IF7vwuy
GmX0Zgbd3fTErazRMGALQyjsauizyzyZPyZWmCvsBpOnoXYhnkyl9YMt6UTfrackPRX52vRNb2OO
yR8bdRxRIEMkJhOVFfASZNU65gt+rjzqSUNPflCDbKSBGw64T+Osk8e73sPMkkGr77wsNdeTXWlo
lAbzw9h9jK37Zqh/TAosxKd+BDrTjaJQ6cC941g+Nd3PnCO7OMZPXt9GF5N7F065XCixIqcGO03Y
ogumCLYhToi4fkETuE9T54pM13pqC3VnajSyyfFqI3sz3B451SmguvbO90I8f+sMKmiB/VhysG8M
Wz8oeiaob6cIarEEvwvnuYG5v59jd81NfRoI8jwny+XO58hPzfmg5drWBjpmIMrCp1IlQBf2JWpL
VADno01vunXqg64wbhu8cz3/WMAoOqoVARKMA5udEuW71y6vUT9vfBsHCeRxi/J1IG+kezGIEAvm
Nw2j5ziYAXe4oyA9EKGqQHn3bkhgtlVY9yyZYMvv8JP4VQBDxLXicpi+moh7+yHwIBuhY2+l2ZRh
K5pGHvTCjwS+JvKrU4LlDZfuHqXfzLKQx6R27DabGRVJcvhoW6QiGl95L2l2MaL5lUnyUDECROlv
dXPYmLZ+nDx8kllq+IHt5MkMK3mOMWOwoxeRl+EZfA3HMjvzrhVKg46G2UqFiIGl/pkl7ana+xTq
EJfS19KYN9irnxc34bIdrvgIEAj0H4bNELnvrts+YX6EUql1Bhq3EhVMI1eA1xNUssZvnm6iXMgf
rYmDk0Pkwl8FLa67JY43nZtuZATl/3/h17Ac0FVt+V+LYpEef8lnhmhUlDC0HMSlW7rY2vDW9cu2
DylwItTSAyXjsstxa22KyHovUcdMGblBvUwW9EsLfYlg3mpQW+wExQxS9JFHitEYMgooSYuOHFBw
1bJmjXvx2o7odRQQ8fTXPI9OQYxWsmNjpAxScz4iH0tHFplILirWzeaAzMcZwxvy0brZz2NyMyvn
UDj+rdCHmwdWtMyD9zmiHIo4OKQHv0VyuGuQto6eUxO5EDuoqUvabN92bI5RjLJXM/01q+WFJCDf
Jm0arNCy2XlGuA3QtcjTI0o3GBQg6dYPAO2gZvQXDbWQYfDP8FnuEUah+kulFD09u38tMZqvFDsa
mUTO/ldYwHsEO7/suH9Qy4z1w9DgOYIaRR+G64LpkZ9OsstITCRKn7D83djY9mRgw6c42nRj8637
KbpZE1joBTEBEzSLYuReyGJWMZnw4Pp/lXvDxPjR6/Nr6vQ3E2Mfhtrs7Y3hZLemKr658K46Y7mS
aqNCbaCghnKxTIlZ7YJEGiDNV5XUoDlmQI8oGkLpK9JjaddPWIruHBcqke6Dayp3k0+7yD1MrfVX
pihlM5mUJUNQ6aPu7XsLbOjCHUhdqShw/nfvgB1X5Bz3Nt4wZvbe1ghLZjWeHyZNJDLEscKaFJ9d
xkU0aUVjkpU6euqRlVFjKsPqXKiUDVIyTawX3q9Cj85AeTxqvgoHHQXyMG4rd06NSIqmaPshickz
t4O1d1g5AcMh/y/esTW2SSNCCFjywlZBk4ZtGvQoczYZ06FAAoByVl+6VX/AulPW/ICQ/7uWzSgA
wSUMD5HRvXNEsNMyDBgmOs1qixDvifGSCOBWyIpDOfjdT1V5zuInCuhbZVibSGU7Ht4FzswfrE0q
hEduo92DPRj38iL89azaDX94rYfd4MJKRe+xBluscCfXnp2kpazeRahvjKC4WusFuWVUa9sLgkiI
uaC+hYTlxuuRggns/M0KP+SlLYtrgNcnYsWDAcU0YkXJl2gkhVf+HJUm39mFDiqtVH69lGI3f2ED
+XgrQ/29tBpkAUyaT0aBMOoJAHd9caEA/BRR+zfFb8TL/9nLtGNltmmXw2R7yZB75Vdmr3jN9ZtQ
VwF+PAXpchwzbZ969Sf/CiPqwL8KbStHItZSgIbM4cpeu6eQjNw5malenPkRIfHaeASWLTpwzmNu
OeuOo1G2SdJNRxfSmc7SR9ub3ykdPPWyYJU585845jMpuy5GMp+Hqdt0M/IY2B8ByeaPgZv2qhro
0qbldEau1c+mlYfwk/gQy2ep9MPhmsoCWjaqUAeTsxcCOL3Y8N6tv2JYwrZ3z1pp9QIsY/foIXS7
DqvxEVbQQzL0OCw12zEKXhy7RmsY50jVmhMAsVZsGfRQQjf30qM5jS/xnB1b2hDUvt/AxwQhP5hp
mHoL0Vh29QzOoU0/huJHzN6Qp135/G07o/HUvYwZcbMYX/T2PWG8GRAxS5sMHVEZ1JKQtxTVWtau
29ySBtokmATy9dTRN62FWQQ/zKy3rBC94DrY//jwRhRnBBsxm+HxhfoeuW67xVp24CjO/xEQZVIG
vZa5Tk1z5ef/OFjkMXNKf1CnN1g2cQ4Ymywi1qdHiS1hD/SeUtnCsWEGNfzaHyv/CtCKCzkcnLRb
yfN0M+VOtF95pj5KtwPwkVJ99K4nfFiz89YxL2k3BXYb58pAoohCrFZc3e4HqTcOSCRjbOwGbf/B
m8Y/AUp1xBd6p48M4MQDjX52yNDaDa1uLTPeGwqzWegDvDEDhrTOXeC9xwNDiFcPsIxmpCnYASYm
fLJKnRahGOfHjV7GxsXEA7QUjQ3jH//VQSuJ8UmUaUhxHuUnA3NBzQyhXNKFqTA2CHrDVDWXNw85
b5opMl2/M8x0yZ5lqCbjKse8mX/xAF7wY6f4ETV/x0y81bMNP0Hyy4fIVpPpxaGJK/6vpYjDrHQ6
e/XK+TJwgBfuix/pe994Mk3azOXW541b5IUcS90vLsYLjBfpHgQGtL7f5Y3D+hFi/zGn6OKhuJYh
+WvKUks6DXErMAjzsgdmfmfqkNpsg7Y0RmIQrrEA3Uqw79NhJetQHo1xGmK8EbJoyyMkOF0xSrxA
gVZKjuipvLEM7cCqdpEsXWI63oh+Jg5JQmjsjeTnd00xHJzxdJypCrN0eUxrWegyAdrvcReM1JoM
z8Buna3FyDAESwjqM9jxR+m+KEdbs+r54kAyfShP8ituQIF7AMUTNN3GYBXFZLJAI3hEJuW/icqp
9HN6TSjJwgTb9Clt41jAsEgreuFDYb0Bao9xMq1gsFrKP7LpHdyPQz06LA1AUh/YJae+fiuIsH1+
qwyHPYnyhSm+7jDQbTPexYZ/trNhA+LtleAkr2xpRE51LcjOuyy5OYBv4a2eAOajGp086qj7j5YF
+pSuLbmDhKfQLDCwozrbuPfJgoAHEYUB5Fgz6DMGdvUbDOpRhxzHrBP0JAyMaqEw3SHwJGVXjE6W
7DFqMKWcK5jznKg97P90uU8Jt3oaatuZVAD6YU8TEwYThot4uMTrxmpPndbeWwN6bti0iZRGx/JW
CS2sNHwU4XdGlaWmZw703WduTheZCe5DDlsBiBqKytwrfCUrnA0de4BCM+8cUtmXiOwr6zrUI0fV
tm4KeJMhiASdX9qOAI6XOX2MXVkTX/SsTghtrKja7dj6AZF9YGADI6xWQYEojmUjhDz+IZwM7rIP
QteSSNmF0Vs7z4yXg8VuPV/qPgnWeqmtBsM7ljFsPWTrXsMBG8t6jKtXVTfJQz9P1eeCphkG5F5H
Tw0tCorp4dtI8Qgy9i5a4lNgJU+hPXxLQBggh3Bne6EUD3xs3sK5+ggij3Jja1K4LxSeV6PCQTg+
ullMGLFppcTDeRAn4GVCyq6z63sz637swGo3vl7hkUnzirqbSXnH8Td+pcAkeAjVFQOTrmkz8jUN
+EmbNEJF2ckALp67KUKgnUdHwcMVA+DmnekPB/rWrwhzflLu4ZIEhI3qZEppQixbizcPRLM2J8gW
o8OxsnFF/yaHoznucVnyKXjmiA9p5ZlS7JskfKAq3izNOpQ0j+X3pxQSfgWtD/l3ilj7lgL8YbLI
5I2o/zKN4Gi41r0em49VoO4pzO9MpF8NcqOsjS94zYWrPA3wWtbh8uuWcTd1hY+IiHXAyh1rYQIs
EE6fBphzMcPvPoCA5npP8yxVORpa4N6QEl6XUhqAxmb56C8Z/2PpvLYbVbYo+kWMQSyKVytLlmQ5
2y8Mh25yKIr89XfS5z6d4CSgqLD3WnPBsSoE6bWgRggUkeWzVSXrvIpv/AaTP50EHQ8pXS/3ySKs
twep1Q6nQZqvHekPPBfEUvlWsgvEzgAyBKq5PeLmi9Z9M+FkTRYjBqfvhNLWoyoAf+WG8QKx50cV
FroDXZ6o5WAvLRJ6+uOeGtYu78iXyGv13In4TagUvkFwom3/mZcKJFF3iOu+IzSgeAly/oU6w0fp
U0Cy+uYc+gC5tH4gHexFOfNDihml7q1r2cF8AGLvc4QHj7NqmHQZzFeKPQ+CclZQufHMgMqKtbKd
qz/m66ZzCcTxHACfs+CcRvj7YULFf7dM8AQUkfXkEqkE+sPPKOC16IgqVL1J5a1r9EV5T0LTKGjz
MuqBMHS/o9/WzPjFR98FN7ONEcaAblyUtgCPu8F7hKUZY2pMMxeQXlSHfzFZhfeA+F8c0ChDK+iz
BKT8hTeMf8fMbM9DW2887HPSmUAidIcAt7v0vfBk2t7z0sWpQ6b3KtrXYYpovHYfK+5W2vUVtht9
DRoGFOp3Sp4xQYmVQ6nV/yr98F2K4msyiwdKfdsFpJrU2NAQnTHZmeHb2E2PrV5kMFl3CSu2QpUK
SJwWdot8nUgcG8e/ssStN6nFRHOLNMXVnPn11Rjx1WaWEbE+xuzkwFu15cEq65vgpGhpBT2n5BUt
81MXD+MpNJLHXPl/RdbvimDBGIQjlVY4/2YSvsxed0hyf5cSX0VLLDjaufkSOSMJ4/7nFBRvgO3v
/bYAJILE34j3g8Yh27sm59644LMZkmQetESNYcGJxs3VFUcaXRvRyEtA+BPLUz7cWbN7lrizZ1r9
XQXEjE4Cp5bXEJEaDaSt1yT75etWL09RRXCN4VsI6NE05X2ZgrmeDpbZnXRsf2Pi/yMdr7lxRjwU
NgrToOne3MI9C4tbXJk4hEakHQp6sgnLmIfc+dYOW9M1Ed4x4RVOashzE5yHInOuSas5MJCQcxmp
eFy8xq/ZhcgefzGyJ8e0XlxSBe5GZzAQrrHNNLX40RmBJr60fwJZPHSRTwpOb1Gzb7rXGDUWBEu9
8z334jsAsT2dmDcUKsMJjYBPdcm6gar50lP9EJICaEiGqEdkS+7TY6qCM0Wus+NPr7KKppaKOaWv
2JF/C9fNxg1FSuNzdCKfkPEwk28xpCTDnlehECcF2SqhbpKyaSLqhWoRr1jWM7aox4nEZ/ZEhzPG
u4GxTOzA1XeXpBpeZK96ndpg4/bzeuiUjfiT4KCFNli6a5zuu4C7WZhgk8uYAB4LDV7dHVI5I1dl
s93a8CCVZ/Pp2uCJ8uuL5TpElnTBuyMWyiMPeQEyRKp6mG37TAl9W+Frcl3C43IbSqBk23GCskW0
gl7UyGNPynarNOYhHb2UNIDgfnSXUYUt4bRBlgMLi38zp+RoMSE/oN9kymQ7Tq0Nqj0ENQlFPkHI
2RBJGMUBUtiJTS0hJ5aDhogTXWlSn3SVRNXPGcvhftAa6u9wCXoS2bPGwMK69t06JjWWcUmHMEsL
BTVysVVgOIT/1nRHCE6AVwGFEWlCNLSHcvJxHob1tJNVH4qVmiNz1csiy3Z5Q1f/OdJqQk5bfzRG
B2zbQ/nXGdPIpiDtZ2LLC6OmUeT7uDe0kOIW5rl5xmA1j2fC6iEsGzMqV9VzKPBQhMSYUU22ikbi
KbUJ6tS0OOvDvCgwVtfb2u3GYhtmaYugttH7oSudnQ8X5w0Fef1lLS2bdeLO7JraydpQwNgErIJI
DSzgDuD8X4QlseBox0VRTXoCbxvuRDQMXT39ULzz72M7HLYa+esBGtt8F7WxONux/qNz77tzaajp
CWdMb8ClgUG3tKLYZA4VAk9hja9O0YhzHSAEon/QrwfIfdBIZcWgjTPCEzc4npq1CTTzEMpoQDMw
J/Z30AWWBhwqgi3qGXn1pYOA1bTIY5J9iJHPT/p10ZDswxtN4FvfsEdDFw3tjdkxlhkmxQxrWRjI
EJybiO9TDm4bd6iKtQAlujZRh96mPgUQkEU0Tkh3fp2mjjesSu2HklYpC378B2g/6ajDpKDLRgXq
m7jcNMCw4SGwH6MECxd3QHQ90qU3otBbzyogAzleWwWesNazY2o2BCL5krSZKUnatWc4qEyHyL0q
H4J4ElJAsGRExS9N5Mc0CjQDjpHeo5hBFx50IYtav+T4os0OEyJwOZuwqZeJwdhTkb0GD6vu+jr+
Q+g1XRdXYrUcwO40Q2n92n1RP1WLuGakRnsyIgPHCbolB/siycS5aJkrfaIBRcKr0QYiWNVe7Pxx
5zxA3MMaCGudrrwZNIdISeR3wC1WZQlNnzWrI7Mkt9xXPv7M+sKMX81p8VCHBCOR9yGfSVeT60E5
NlCsAYeZ0SaXyvVTyjhlrNC42FCffTv4VJnqnxjR2FznVO87mfsMpsonJs6fNaVNp/h1AvhSDbnK
d1Q+EXnSZfLj7YzQYWk29QpxvduCf4z75t1Gr/WQu43dAXBv5ydnssZN2V9m80b/jjKO72YgElqS
jaZBfhpg1GwAld1qcMiAz7m+nWMW2ImLyn5Ia0EfpALCQx1AvMkw4t3xRh3SY2gUbYM+YUWyEAbc
ZdEvch7OfgoJCLF0WJeQ1qq1z129m9w8ffLmafy0YbP/BHnM+xoT1Qdlp8XHZxAbamcjxqLRSg66
r/JDmiTjXnluubGSAU24EeqvTFGgbBwkR9nAsT5pkuQaaTqCDUsc/BivvZ+nOEMjWqWT+2SJqIWt
OkKrHpaii6nS5Mk0rPZUMbChQMzzuU5ywWYZjpOS+scGteuPRU1aWx9XA5Y2sfiGqKOyJ7QfG4+e
+uj5QX8Jkjjud3kq6nIV1RqK9NiYNEO45r9GZSXhOvQluUojMMutjofg0bAa+afSafFiTu0+tGfK
53NMhd5uN2GRQ52PjbRam6o3QV+otAN+Y1J44Fh/1iOSLfZMC8qQJBTctF0TvHR4P2xUjdqmHD10
HZEZLNI/Rj9Mn13bhUCxLRtoXkYcIh2WTVX0NWJCLJxeZHk7pq3xSt6Xc7G0TzuEzCdOFR2lHHeG
ziCazyYOh/3kzBaetZqWZOJFp9yyTOpI1kiaEAavVa7H/j6OS7QHU7AsC/3khptSIVMGle/vaYDD
Ba8lz7bI6N5PKTZ1EfkmZ8EUGcXgc3aPBVr4BvSNNwfjKabjdB2HDt9PU7brFtjBzvNpzrmdqnEI
YIDtutG7lpAftn054j3yLBJhPYK1qqxrfkgLod1c5SiRCzKFEtKzKLosHP0+KHdDa1Oz4WS2Hgbh
sjsWv2hlW4zqjYvNQ7kYWIp/W0B5y42MXk9GycEy3YFOSSQU/tO6Pv37GwTPo9Cu4QsLIyhPVVok
HBNyh8q3hnmBxm5rxPwNIjCSm+NO6W/Kc4HIXfb1u/KKfm82SX/0g2X+JOX3Yg7JV+v6FX1CgZd+
jqurwUxC7cxOOG/68XSgR5Bc6nb2z4mlp8e0san/zBxtNzPVC6gCtbZekc7RYCxKODqdN7wAr05P
UF6nIyDIGGz1aNA8RcAunH6+2oEXU3cp2F8FDs1TixRUOneudfZnMD5G64hdlk7yIaiM9GxX2trZ
tPnXNu/XitAlzLwzKskoYbMjzAhNqSTAPOgQhkaurckQRqnHBimkf1rkxiHLHXzeCt9pbyAtGmc4
dv/IQQRzV9SrFtmuibqH8Q1FxmVFzlTdkhCT05/9xw9atkq+w/m/d3OxtRK32IqiBkmdxH4BUZYm
fQDgg4YG/TRLeKhJMhiFsRUlJL6RwxeYkdw3xCTS35vmk+4Iv6k0AiyKBd26HSgWINyDQKQh06cc
8fax50E8dllZZ9clKIOEBgRCHsSM0Ylhv1vNXpsWOT6h+CJunWpfDRFBpvBypQ2Tjh0QUOm8L8hr
Q9WggqzfKoeqeMPDPw3KH886iywqgnJ6ZONbbH3ZR1ui2dG3L18IF8nULMzqHbWjt/f6BicRL9Jq
8Gb7nVdWrE07SA6GGs1LNSR6G5MTvR5sV5KNieTMqSo6FT75dEgxeqQ8U5o333Gms+fM7qOPUJP/
5kXYnWUaO0wZVnCKm0S9Cg95o5HasOMo2QGOsY19hvN3FdD6xSA8eSB9lpIWw3N8Mnu/P7V+I7EZ
MVntLWuC50UFkPZ/lyWbzncNuNWyKp8QWKESKit2rHXe75JOfCygYaQnu4gmaULWsVPLi/Db94lt
7N0MA6ZyG7z0LvilsboFpb8Xi5bPMb76RlAzS1hoqtFNLkHaxZs4dT/MMPusFJgZqyvfpQWeD8Ha
szFDX8paiv1pDkXFvKee/5h72Vur/E8I6UftlufWSq7kq7+WnJMb/jkI1m8va9eWPTzxVPmhinwZ
Moq6pDj5DiLBsM8eSlvsudQj53easjFtq0Tv5t4k7CCod6MbPRQpK7d0Fdb17kUHKSe2CdxQHIcv
2UQYRgN7Po3GV7eKv0Uun625/V4A1dYc79reQYzp4yrrDkhormIoH0vawACa4ERmL7MZ3S+FkjCC
tI7aDDXDLZyD91wPZ3jf97MKGczjnejUZTGLV265iNy7LWIkUnb76C2LmuOSQdDAvsCsS7gCFDbR
NE9lqi5RWN1LLe+nMMQIq3H3kxATVLCr0B3f2T6bC48M4jY+TDaidn4Nmqx1a9HoIMUz7ON9EuGq
Q4exSk2qwsb0pLz6T+ZVz2wmMCgF471ROje7qenrh+flLo1R8WAxX+BV7iBPtCdBnsWk1Zk25D7s
ml8tofb1WX1MQhsaNu4bCJ0FucgdBe8x9dB+1t2Z1/KKcOlrZCKKa5M1JX5k0opo98bfaV+dulry
TrksIMG8X7D6eWo/5to4WK178OwZRR55BG76BOVnNw5EsnZiQOTTPZlgCFoXG/qCzCRXFigldO4J
zINGjWh0wbWo/SMRK7dwohgDtwmfOy92TGHLsjFfk3MOKmi8mWn049mLTVK9t3V0CNJ2b7XAvyuJ
Pa8E9tfw/iY1p1NPxA8tWYxeG161J1aGSlHDyG2j4uNYWSYcYRgWifcSVw7A7v4Ntg5p2f0ZeCF0
Y3GtHPsJ1TR0RWrkzDgZhfv8Jkl7WfJPvJLdJ+rQpQnsYMIAZWqufOKu6D0/OHH62pbDZ7pEj1XR
bSziz6Ftr47wP7AKHZsGg2FlvbRZtzVs7wgkk81i/Zyq4lwTZc6qRxxlt1kuhkll1xGsgADwG438
JmrSnYzwY5vGuUWVP0TDba6cjVM1O4kacXS6fdhal6bxODv0VBcLUH6ryRYfo8ofGXpvGRsl+H28
mqR12GI3c1yKGu88JPlOTtMh7oOrGdI6joaHUEwPQwVkiu937YLcG9QXkOMNlCLuyFUSgwfbmEVc
u3+knT5PAYnJQ+w85MiiWUmRCZR8iJRcPHeC1LTks5nK3avSoDGP0ny5CUwv+VpV8ZOFxhTopbNZ
snctE9heXPya+Jt8XESi+lR9zH6/+2gq6y8yjb+uarnL05UkI8RqFTWlAnQzjEznSdYcK8slHjE1
aUkZ+84mlo6M2rJh2Cr1RuPu2iY1a4+7scvhG2/NlqVE33E7h6eUd/ygivJ75oZWmblLGv/fp+qt
gsh58tEEQx4/F+KvzMf3Tz3Yr4zPzsByR05pT2wP3fptLKZ963MQtkoyfCz7pfEtrBnAv8v5O0Fr
eIf7djNJEzew37JIWBc6q+j/sj+MwAG59ALCcMg+8fMncwm61GonxEBwIg+Dz+WWI8B9sSvshnAQ
bCBVR3KF4/oSbgIU4tbE54KCqz70DfQtgVCGCA1JN4bBsZ719BqmiXWzmkHiZ6T+sAC18/oqHX83
1WP/EubVW2Jbr3Zp4qrCjtAgV7RqXiVgEGJKbtkiYJAKlbrM5X1b0qALNYXZoejeJbo97duls3eq
ovp1xeTfZokCgQOhTdSxpW6xNvWzbVBw2rhhKEZEF8nwpyDea8ufLNDPoN2InQDrteCsUzbR8FzR
fYGonEL+bJQt7ovWrzZD5cCbUOa8IZiyJqZosva+nOyDT8YTZRA6ikGDzjNxpdqrxFG7yq3tnWgi
qD3a8w/UUqI9KdTRfkKBsItCX6Ab9Oj3mll6IHar2KZCLKv9kKE1rGgCocN+jaQedm3Cdn/sVAER
ZiRlXdti49MCfoqbQK+CIMuWrlSxtZM23E2Zi+QmVc2SGf4jBW0CN/PwQwFr2S0VwSc3MPpN2rUp
c3Hyyz4UO13cp8+WR0rCncIdAATMQXPdsEP7NBuKWYanurXvO+y+BR3jxCdsjrNtT1iIKwtnTcMg
QrNeRvabFjlkKNaJne0vN27iaake11xm9QbcCGNaxYvaTefkIkb14B8xopOtGNkcZMbCaE5tAVdg
lTUhSPwwiHNvnxjS3U85nubWlvo4ZrgZhnC2t520F46z0R4nN8uf4SU1qPAbFE7+0FivDpQqoswx
2tGr8ym31tlLyuWZ2I/icLwzuzeCkG3WU+2qJTe7czJ8k/u6dlfltE/pe/K+qOmchB1lwAD+OWXq
+gclxkxCFt1SHAPlLDE9GPugDf+J3sBY6fSjGxBvpPSZ1CEU2RHZIcJ/YvkEyNXmsYnfUmO+YKNi
iHxOctx5BLuy0VzV0xmh/91SKix8Ssm06aMnUY5rA9NP05HRjVIkBtxm2Cs+MP/lO+hpx01bPYwt
nnuxl3B0Cu/VIr97pCreFm9uQmDmiUTENORA55JWSCByOoBPI/S5+NHT0+z+DFy7ID+OSIgVXIeN
iU9zwDBpkMrKn0nFviAwQvER+IyEJXXQS1uCDblLnfgO4puyiBE6c1zHbc66T8A3ecGG+hUJIpl/
/8Ob3xpuj+L22jPQ3viNu5ybrxStiXs6BurdUTGFpZ/luqcZ+Re1f27XZEGS+5e/rvjxsnha6sNu
8kBne/l9XFhjW7uxde+WiyiT/KKofEs72DZRBlLC23IT+bUIIJYrpLMq2gdLBwd80Adi3JHnvBbm
X25aUNfg5x9R3d1VGCYrfc9PAqhbJYPYco2SIEMueBkLJsx/VA/COHMRhYH6sI/WVrdcErecZ9Nw
8FFVvwyKJDnwfcK5cle4l3wxWLSJuAhgyk/IMbhsLKMRhVaTKKXpaXnSDC9unQcOzLAozna7UVEE
sd4Zc4uwhZG5aBXi7JszxppvK9jo8w+TdKOlG+LWzYohxIAApcezgd2/4rHp8c8UY2hA+778Cm5t
kn2nbEG6nL0yuxoKNswpJG6lyBGvxsxn7Hh1+D6xXz4M2zZr/piJKDUluS8Aj6wXlBQuMZSkP5tE
oxJhaA/olcxgzyNeHhkT9G55ggWWMYGYNWCOmOGg8gNpxCsXQpafAYJz7onZa3BmbuoAcw2/hMyp
/+6oiKf35TG7E5xhH6SC+Zf7XMYTykCP7cgllEzPxjwyMqEn4jhKeMUZInxurpLJaik+r/8bvLb/
EzJ58SWeJiOMIbTcXZ7N8ke5WEYX38m7xdDILMFjwEoqRlAqAEH4KVwcffc628ggtuwyERIiMute
jbG45237/6/DynDX2AFV5Bvmi+My7nlVrOZvGmY3Bxyurq5tVlBPYS9HbWlKN8u80nXucbkdDShW
r2aNUbta9udlVpJsfohc5P+kY/YCnXrXuxzvpm8+edRT6uHHdCP3on+jAcjx7NELnd1/o265tcv7
wUVz+aX9yTeZodwsFx5ZFoJDbEOEE5LCavVqs4z/2Txlhr8wkbduaf9GzX4qG3UzqIXuXebFqSeq
1TDC9WSFaLE5HJLL131384xbxmv/0tE8lDrY5UZ1WGYOs8b5tGQzItixaAhCDWmOS39o+UYzbb84
KW8xxW744sZPAvQbMwTZ7j5P8EYr9dDlMe8yXdauoode3tdt9xZG7KyZ0ILWID0IKYkkGjKN9E7V
xqeftLepDl4DX5+asN24bfAyu+pUhsbFIJQ3nYe/I2NgLgu8a1XwKDUD3HTafcPtnrturUlSQapM
vUr3F92OBEF3Xx3iHtr9JP429VdY2u+eQUe2r16x9/zoICD81WnXyzC35oGC50T0TrYnmnHTaM76
XLHltVjQivtI2A+9U18MjBCEpJ0dDmtDPT80bvCQKXujexeSt3kddX0LOZ/ekSx5Igx0g0IZLxjN
5H8jgMwB1xmOy/2ziS6uCCBSTfdSuTQrwQjsoHD4S+EVU0xYrZNEiLuonwta/XTxyM+hBQ5qwyDj
TpGoR63iSybONYr970TqT8xrm5r5A7/cOYrQH7ugVe50gd+PGt1j7MZUZOujQ+fNylP0MMW9neeE
jeitieODt5O+wxw6LpppntQAtNjTYkd2685L450ZOwvKBamc9p/9NiIXisFiVfU9/a1rn8qjbrwN
icp00nBGOZU+daqiDBLQZ+bpF0OwxSqJ+RnEbi13ToG9FXBWRnYBhezXQDuHQtL+aYOIVGfYMaH9
HAYIqVTGYQSVFotH/FBnDh3HunkOGyCQbg5x1Bd5RWysx42cngJt/EkxK60J72a+VkvRMiZzmj1k
ko6nemx2U4peuXTlV5iTBzsMxY+Bb2j5tokMD/Zgm8RQFJmLreb814IeiQb7Alln30oEf1Nu3lL2
GpQWjHUzGfdA6gmSct5KCCbKcJ9TjW56oKFGG9LE54Y26WD1KH286d0ntvnflYt+ndbmA0LtXbu8
nyq6j8gxxYLbr5c/H1qAycFfqTx98RMkoZN+tuIU0i+jIxE0e9P0GiIO7pTxS0wWyQ5oWzvn3enD
bdXpA9gzDG8EoJqNwCaE60OxwAHk1RAdHa94nqTxFhbFJpbLxwiOE7YtoEXxzgvVbtRsCEJet+WC
Mtu4um16sfxoh/Dt4tPl9AIYn375MKfVHqPU2ZH+ZfbGgwfhUXbynvPTQy2rBUjzqWPjaMLz9cka
jTl615G3MWnnzHG97+pynwvny82NF1QGv8r01jTmlrPskS7dXmTd2RWvM7y7CItAKei2QdvwerEd
82Rbj3mBHa1b2Q7o7mo+1H7zl+3upmaz2LSIUzXg7HqJqmCshy37NFmel87M6t8DjwcwD4naVzTC
wYN530NQHu2e3KWa0rPXJh+DjdwYZiEVR3NtsM/OJWt4r/FHU8b/FgbTBQpCK4XvF2BfhNLsmj2d
s8HeeaZ5ARVDsS40T2Mh6CBB+I77+mQHHCf9JTMNeeDy2SX7wnAwVl0pOYcQ7gbU8B7cJ3WSHmGU
da1QDNyZel677nTzAtRkkRoQhvgpXAVVPxcGlbfCJXWZGEmKhpPRPZRuvK+b4GJnNZMLpTOFrh3S
SY+dEUNBHFBr9MbgSglrP1KYDEggIR6ofq8EAFFceLvMbZErQESNKeb2RbTxDeehMhDvMHK8BPGd
1jtqp+D7xos3pR91mT8nFuVKnV29vCJewsnJdZXOP995s+rMap8nM1147lNHeNKE3rjO0c+e87JF
468+x5R+yOyhI/SCD2xhVCExk/XFY9TdmsCiIgWTPJ2A+hfuQbr6kOOcLHu1aupHnULV5M873Xth
2Otc1wcpn8kXxsl1p5k9q+lhajCBorkTprrUcYomtt4to6QxPdoc6QmE3MROQgefy8MIoYspU98v
w8Ug9Kbl9THAtEqcQGkl3uaCJ+FgjxfxxpT4yPzunrhubH0kCvC69S29hyFAlPxXp8Y1r4YnPREf
Jl78sN4ut7Ei3KKbOTW4LV7oDEun5xHbGW1yvOfVnNNpJ+IIvXkvzGvKSl1b0dEV56LqLjXBDoqS
kNNSK1k4PwENgbwhDYGPaKbNG+q8TVeZUAzA5lgo3sM4X5eC6k/fnqmG3/v1cArrC+7RU0jz02mG
+yVHjv3shDiGsrnkPOUZemPG9NfaMy/cRYLWzP1kY4wgD5iskhlmF5lTd6ZNE4vFIgrai2SKqxU8
jQjddU3lCvlCkz8WsQQYU3zWJeLehaoZzk8LBDNhjrV1dW9ZxZFm+Ifdzw9yHh4jdDRjvdB6rO+C
TVI4eUe6WifWtVWWduhlOngZAdk7GXq585K6PZn5mfDe+0jbl9jGN0sLJakNFilWoaWBQbyYSxZb
rZ7SdnwHy/nWt+Y7RSBUDGhDjNcpInN9QlsDcc5jQjXAeQ3oqpygfejb4hIurwM9oE2VZ7dyfPQy
WoFa3Tk1+UqpB/dB3hEzQhUbk0sRb/Cyoxj5k3acabFMzZ28TSNWGrUM576QL7qn8ITRMkb1igKW
clCAxUrRX01JUfPCcBMhb3WnKkEOD00D2eJy4xv2JxSoIf7Y1FoYbVmY0nH/amOA1E4M7NW9BH25
EWRw9wMYGcN8Ipt3p+sldntm542nNByOTey+VvBFp96FDvzo2zbIuWrb5Y8OHMAAYopNpb6AhUuu
4zO03YcEZ1lgG9sqKLcoP6iEk4Ga+BAwllMJbnkeT4h3Ao7nU+/YVN0SjtFfjLpD2Tbx3fLaxCAO
xnS6ZDWMLBbNsHwd7TcYZBw7DnNLQtk078ipeu5aY2uO6AcLi1xGFIVc97LTMNh3dayeDUEA47+2
rP+FAOkuHJ2dponrMgsUAY264syaum6bb0n6BqQ4QFr46vmI8fxdFzhmeI1Ktga5HeyXKzG98G6Y
XqPM2ylkP8gC2afA/xPV3nYotYTOnnXkH7mPFPZHb5yPaV+g87aOPSBq9uTDeRFjLfd5YC9jtdmm
Z9gFCIru6F4TX1WgycHDlPjbnMvH4katk99Y2RQp6VcohBU4SEd2p4zHkmtm9IJOPvy7uX28q0Gd
VEjsPY4bmBTNdTR/Fyr4BDMhUYXRiMehWrnPiW9t06J6r1ECdEh9bGY79CEEopGsUcNvnZHLyq8p
U+wTY41urH1jRGvWYWrSx2U9tsnPsGNrvUw2OXNutlhzJzb1NjQZSXnVqvBgCTNjkwnhGGWWxWQZ
j9HNQdnBFmJ4oXO4OHzvlqfjkMFqD+code8EUPEKjVai5IMIMXKQx52LcQnNI9AgwxSLzB/xc0HX
H9cLVBQTBXk+mz9+KbbYFiRQJ9p/pSGIqRgW82O+RGOUO0425Ok6dKWNkJ0sAUIvNk0GSrP72DBe
oYH/6rH8m7plQv6H0Dvg55tpznm1KLanAa9uANlOHgbwWbmT/+la0JYyL2B3Dw+OK/6Q1MeR0pRo
KNTGKEGvck5LZP/NU3qMYkhBfcHhNnJxto05FTLL0lShnOqArPCMH3kjsfrBWTGQwwFlim0EWMOo
KSri5Aii36hEMpFwl8A6HHKj+HYFrArphXtf0/XmvD7tQAohWA+vAeFGazuovtWMR90lrALqhUk5
uX3Mg+EaQorfqKXlpLxHMsz3fj6cspT8cs9IQsLIURHlEQcc7e9xNb95UXqf4Q8CRUih0pvqHdX3
D9h/r4PZuExbpmIxmX6zfrgZg4/cRz+T+w4iBxQ1jS9/j9txXWnzRYWIGJs+Pw1GRvhFchau+bxM
p3QWPsou2ljK3aK15Gb0JyeL3jB1HWsyiP2oOLcDQJiWTrOVkExdNR9Ooz/o1O+SNNtrqxOrnNZi
LVqCKtggs9cITwsnzecY5DZsaavyVqtwZSsbYiUd8EpziOpb54IjEsrQbEEuCk5zwuSPHwv5MkS/
cF9n6kClm56Gxb4i2QorIyZd7nsZXexSfPSLy6dCCnun4EKvTc/qsWTAFsltAgEWlV7gbHqZwbDj
gGmHnUTK1cxwHjwAq1F5EVgv+rCH5yUHsWo4GcUKOFXH83A9iIjsJ43C/kgSE0m5CGiXa/E0Q7nO
rJZpwyLDPvC6exVLmDoBkERnlU/+s4272hrk35Jo2DboSH30fupuPhiTffFQIaVW9O7Z+WOWByUY
EucnjyHnNKY6O2G88TjTuYNcA3N/jZVmizKWLnS2/BeWgb63svlbhhyzsyZAC5gqEnv98sQeeGUH
xasnDSJcId3lGYGSSIc5ZFP4Ssy/pokrEn0IFxH9MclBGoJOrcBKPNb0r3QCMx1MQCAYgqTOvJEh
+zF7zriPS9LvksH7dsxxG0fUNamT92tVA6BXbIzpC+i11WTybtDuo0Qwsp5Hn75edGKMgmCzb3Rz
gCwn9clsFbMItfH70gQK1NftT2IruYs54M4+ZfiWTpwP94uSuRqNLWiYTTCq/jQLY72UEOj3r4aF
+WK33iUo9XEo5nPXTE8uM7sXqKus0T30HJCQKK7iBg1uANFiMKunIZLLsqg9TFwZ4exe8tkF3Sf8
2b0L0MRgcYUVBJ+2zy6da5882FxUGEnmS/Snl2Fx7Mh/IASqI4xV6vbXbol344iVs9YHlr9rg3Qf
YfBMkgJwE7joNnLk2rHAEczwlKTx0uJRQAkRV7t2EZOPxD7c6bIBniD1fcnuucOMHFTiYlJXRWV7
zMLklDLfVZIw1SAc3kKyW/OuPTVN8bfyMOGmlNnZIlvXoaJ5yW66TuuXouGtGnC71/TUpqrah1Sa
NyRJpiR1jkBYeLmmZCLWKWkeytzDLI45WMRfWZ3fEh4qBW+OYBYOJG9o6WuZ45vrg/KNeElZYNly
EaYu3AjqDzFscxPfD/Qg7iublp4T/xpsYNM8O9sjbn0Oo2bO+oac6Egrk8TiumOr6mrAxZYmT0G0
DpqT8UmM+S3ErOhmGtmDDcfZndGiE9W43N2+zH9bN/oTO+I1YcvEjkGxShkFs35txD4nGJpyZXu1
+vYZezJQuQ5D3PRsZ/k1qcT/aDqL5cqVbYt+kSLE0PVmBrM7CqM4BSn++jeyzn2dctneFiYsmHCK
XJiSBL61cLBxsp+UBuqYei/qDhxK2QYyYlYNMx3FPSUDC5aLErm9wbHj4KL8RaK/hGNAvBceEqf5
VCFM5Ob7CvHMAvSAVbjg4LKtCi45NUznDdyOVdGFq7gyFyo5VvMiVNUdcIFx6W6x+1jZCCobSbcY
IQdyPfkBP7NDH/snG5C1wv1C3tOQNu/7AiES4BdyxB5Zx5U1owPlt7GxyEzW0Ilp7gp0Y1kI4o58
iZxhhtEAW+quxSba7vSLZfymQmRLs6FNu2x1E0j0HOgCpCfUj9V1mAMCcK0DVg93zspFJovmm4rx
ZXq2tJcywm4P/uC2QNJKMSp8UZxq1JMOQ+ne9ToXJMc14pXjhejFHwZqR6DYTesnJbaAYvSEONSR
uNGJylU4WGvU3Rcm0tNOYW8F5RyTJHbO6uEnIAsfUMuaBvYXv062XUzwX7UrvfmJuxr1r46+crAN
k2Bn2MMacYrcBz43WBCNXdKNSurkn/aiNqr95CNJ3r6qCJfgHW0uFVXF6OdlN2OI3t3QWlv8XKB/
aYXtYiZBG3RyVtokrobelEgjVjJ4HyofjHJ/Zaf9Tpj6Sgz1e2BCNCNTaYPpUnZoe3D0xhGE7WCk
5x50jrUwgurHTlC1U3lU4xOXqTpEQrCawzJguEc/o5/c2uBDxZgm4VkNwYC6O3IUrxCN+AR3Qm41
kqHSib178GeiBlxvWR+DUf/jd1gFmAy2vq4QTbYQQdFZOXIXxaYQORYmMJJTxF5mm6yq0lkWnEgd
kUVmP7Gi95QEUp1On0HWUrDq9FVxlnrAuOovgHCKRSJBlyjljNAMaWaPwoPtYb8EOJ09aEpD1Z8R
Cy0J73wN5m+FvRZwvcqy12I2tq0mj1M0LLMIkjzZGblKsp3Hiq6xIhr78W5skxN1zic4ROgdyn9Z
uUrZIIGfJ9KlqGIvr1L+erbOjt4fsRVZogVxptz/4abwAsgVG+N1RvfC85BaNbK1GtfFeDcZ2k3p
g7/Rd3Iaqe84NyMLrx0qI9S1dKNaurGxSc0xe0AP6SyhT3h9f3Z6pBFiULAxdaIBZLcaUfTkH3SE
LhGxIDDWWcgJTjrspgxkCIqAPgB9hIIAphNfTmodK995ccZkA9Fsl5vejbooQXHi3tM2OyG994w4
0Mqpi5cWYcIiljuJgJhaR/ow36KD91OU8qZn4pG5xKYeYgM2aOtUr7/R9/pyTeYFt4W+y4KNdsnv
FoAtVgKAOQK3AB1/h8RaSensU7AO5L1eC4mm5YYwVJEEFx3+PdhN75kSFPdbAEKRTUEabrhaVXoA
uuvO+eeA2t1nn5nVMLJS3bpAHaUYxwRUFZnZrDYtK0Pkascyti/UVYgE5NYuhve27d+HpDuyqb6p
Co3GE5S2XOUEt7Yb7C1vOIA/+ItzRr6hZQfhoAmCJO16lqmL0We2aGZo89x758NPLTznNxkrcI5N
8R2b9MCdGC/1cO4QJrXNZEV/GHZcfQt9jYQeGdE6SX66jgpaoLNEYfgCxglvAVbFkogl503OLL56
jmckKnzYvK6kYOggmvXlERdBLob/Wa6Mzl42RvkLRY05ifhuL5OjbxVH4Ekp4SAtOLId8rJwRPbD
k7+pTThjK3wlknPQmKKuX3aOS/EJiVrxGukV3FxaH5SNe96SJ/Gw8fxgIaQi1fQ4vibEFLHXrw0y
Xp+NzkmTTVgEu4a7MlgVXNEcPAOhH9tHmDlEIIvRM0hUE4XVnPIk/Y5diPleb/5AItlELI1mR/1x
iL7ADWyHzDoRlC94BTRZsJJg6dbq6k3KDrAjNA4i73zsKXCHa9du1xTkd+qxBaCMH0RorHXD/u1F
QEDg2FgvwY20+yvNtYsqc6ltLyP5FKy8iQxXYQ46wKUxlcDo0bl69Rz0ATJd6+BzYwNkrVylsZKv
g3q6B3F5yCsHUje10qjdOFlwNRSH1E9Qj7W6Y2xJhIYnl7BRnAa9Q09P28RWD6rGXhRGGS4BopJ8
pvOiEnSThh5zBlR+EWgMdedVs5tPVaXPEo9c11iYxXjyY4xyByv9buoESh4KRCyUZdh8uUXxhPG8
9zC3SM+bw2oy/LeMgqAVAnnzwOnSYkBfi2vvtX7R1um32mW1znln3C+BWTzMAl4k81S1D6ze3nSd
ByClR2ioBQYXYP5rqQ1mnA96r72lWIN5cXYkfkTUE7lfI3YpPqMaONQId2FwuFE+HKICREn0qFO2
y0lrRiPc2yOIALZXQ+UBVNfh2njwB9B3+0JBm+oyRUvZmltvcikR9IjVteYA4ZyAOxEOQti0Cmo/
W1ld/ecBkGGXvMPqWanLs8MJuJQGtgth6EVdil03JT9aCW6LbVLW2WdvUQ0zRp6K2ehvmnTPkT8f
8qai9geMNPPPNbOfKgQNX8u0NxUUCFXhcKhu5BgYPMjBeNfJ+FMKQQB5Dni80fIVtzEGtALzYhmP
yOlWMYJiEnFqE+/cdenDxjLSGsOgcS3T4RHS2LsqJlqVqak9oLX1va7p10h467KpCTPA7UhVrRuy
5ZAHm8Aa7gbc+rSdPv02/Q7K/lP121DUuLnTsPe9/hFZtV0Kl7sM8g3MrxGBj2oL9lpB0xHCCCBa
+KtyRhUtZjsNuoOVZgc55GuYPgmah/Bu/V2jN6+Ax7YY3EHUNHH+sRrtJkR7TRvnrhafgG2FGXHo
rWCVtz5K5To2Rzl5YmaPf2SkT15hohpHI5EVU81Jl8XFi/SLPVTQ/gXSGrnpJkttnvZ1+zlbCOuN
9wFTXB4u8bVrPg8+q1P6mUYIO8QD/UitDiBdAtdgBTRcFWsMyBXrqKGiVDxVN8NTViZDDNzCGsEs
wo2BB3aoNfOmnoDZtrtBjo9qFNQKfFdBbSHcd56z4O550S5lOUnLP9m7TzhcrpCGowkehKuZcMEN
051siqsd5K+1Lrxl6wf3ae73bVtdJhwgSakGqqnTaUya3dibBllIsLRCYld8kKYHPKDPjSzfDOPb
l/MpHvL3mZqGQFYqoyNu+kieG2/VDA3CjfaiJDMKvXdYxUhJC0Iw17JBfxi4snZoY6oONLFKCF3Y
zcctBBJ6w+KE+P9zn/XbqQO3RzsgrKfbUPnHsOpvoARmjAvkPOy6PnCWyIs9NB3hk1eANTLKczpl
pzhCBLb5Mtks6uYeRi5wul4/lVhshH6yymvj4Hbh49Q4m9ENSZjkqg+dzaAPVzKJHQ8Tkkh3tczx
tW6yTV/hBm7m2wryveMM774zr2ClXk19/LMm/WZDoq5m4hfbiv6wghPAIXBitIPzONBta0J8NoNl
lHoHrmbANBu0w8RgBxrhJ9TOAc3I1t700H8iVsJAjJ+6UQvw7OV7TVux1YdXqWu/2cji1ufxsQW+
U0FeeJioZwGnPwuT1Yaq2LOeFse0lRcHWQSIIejEIVnhW8Ze56GJCsBYn5xzrz6Fc7lucv8+xdYT
YDtgFNPPVOa3KEIhMax3TRoQ1dm/cOzRWbBJnWxhrLB1JLx1rFPQlntwpbfImZ5TC+4Z8WLQoWpl
VS+TjbYcyT5YJFumI/YCSbxSgKsG7BHWTRR/eQkWgJxM0/bC7I9OEVANkNF96jLl1SGLi8xcc593
+CRIEGoNgaVTNk8SLHUR4jruef+sP051iPkgKJDOzl78VEOhbJ6WnhYXi9IfD96ED9xcgN9VB2Bl
PZRuoZQG6iMl3Ym/qrfVBDDYdwDO7RN92NZNgnNDHq5SrUP1E9iAHC9+2KIU0wKPQ4azNtFlhLY8
QLUfk2XZWIqjHjw75viZRd3TPHVnr0leuk5eC8u/IhYdPFT2dBRDcx4VmyNGdzzON0Nco5FIvVhk
qDUO8QdcW5P6Ssjqkrz6yXivWv+3qrplLFX5OINVbUY2VVHe6rLMgN+PuA1UraCll7LD5Kn/IcZp
HecgZBGxlkVysPOZKiR8tmq+pCHWXcry3fc+bHSkLLtaE61tyhmJcVPXlFWC2GLTsRlp2S70Yj4z
uLAbAbwFOGhkuKWkS0IVjF0bfGG01UZxMLR5b+RUELROrvsotVb5FJSY03Ybko+1NzorBs/wUOrW
UQ5mdGR1e/MMAbV9JFfThkuEqLEWNQfIz0uj1vcN2LJUUwl5mBGOFNHZmJlR6sFBiV+o2QVbQAmK
vUjfOhYxfE4OPtigq3v52LjBky/k1ZL2Pkq8Z3Kx6GoX6YwwYbV2QvfRgFEIS/3Qd9H31LTf8+C4
AC38R2FAsTOtL3vEt8LVfuiNHlIEZnk8yWmOw0MxOMiTIsKiltQWhMO5DlGLTQy44Q6ubBDN6/d2
nvfWlHXLuZWYnfnyjDLM2tSNHfIN1WYW7tZgY+pmUOM94kk5gjsVy3xnHX1wM3OZJOu6mV7zMX0e
7AzPzWne26G2CJEOfyqo+i3mlmo/gp8GWsz2JrJkQOMDsSNUhX9GImT2OuIqQICxNX9MwvtNc5SU
Y1v/aZC8cCrvEmj2pWVlCzJUF8P0HWT3vSzApFQAzpAigIrQ49tLLwxsS/giZ3kKzGSf5hZWm0N1
LWpMlGutfUmTbt+ATVITtXOcQ5I5f22FBn3kxEhZph1kAmcvJ4D+EN5hB6NAXjDI7F5l7dhxBQkB
lwJdRZ0CM9roTPmNtnWB9YjGOUxusDElwJRG7xZGaW0FIj7GwKqDgME2bWfCbajZCzhv+47yk4jy
F0/gZ2gbtIcAnbVue2x7T3l3dU9VWr7kVola7/SYWv0tDfIjCi4tKMssgIRn6LsJsWeou7CpNbB+
ef6We+66k/IpTAGwuN1j1E7FVgE+RjM/SoblQ+e6v0M0f4dtcS19Y+sY7dPAQuCG6FxKfQVx9MXv
hoMbaE+y8PBHG47ScTCbsT79NAMrAem4QUAg8jbSbbFRcJ91WJ5KeeyIWTQeRXRmWhDwUfUy6t6L
ZniIJRc/USy2PTxOux9XLC4LydSZUHikEuz+jQybuo33RoYXIaIvy6LqJzC2LiqMNhrkwLqcRVkn
4JHAPBUxrV0TKSVQMZFCoAvykoHleoz1v86NlkJzcII20fMoNaRXEg3VhLr6srrOQZXVuNLfReck
txf2YNhEEvaT8Eg3ggrrNuh8hZ0YqOpaz8INVllG5QWKDBggEzUecUtKmwYQK1SMb5w7IXUfG/I6
6b69CExrA69wN02KnBvqJJKI5eABehSx90rvAX+VFMaR1b7UrbutIwqzYVyCRvWvshlMcKXOepIN
2sFDRYvCfeyngJq67BGI7FDkFkf4o/PKohTTdCNwHGM9GjrYyfF16vOn2QyChx40uDSxH1GDwai1
nWamN4LG3zbI92OVfngGAsx6AJXNuORFcuwFlTF/usiQztVc3wrNW/nNcBxN5x15511T1TfLJXvp
HIQNss8h1Dqq/tYjaAYGg9t/maX7F/nBGXApnvNZevCNfGnBlt5QW75VgTh3GI6yhYhro2D0uUnR
Bk4F8wQNhzw5JSMkUaIn4vJp7Q1gmCsZgVeueuTIfH8dQx2moPBdwInwLesuh95boi6+ZnDcm3rc
eBmYB2zqosz4QFXjgLivRBJV7LyguGX+8GqA+3P7dGdlwOEgZiFQM+2NoF5XTo2yeh3fk2rkthIQ
cyaNmsokjK/2gwn/SCE5yvZJywDHTuQovUsXMw3IsT0pz0giHOMgvzlFuU+7fJckYq/uRz36EjwP
sM4fWGJnI4sew6Z9xpKdghu+iFwdaLhtPPg/YGsM4ADlCX7An0eolWjiggHwlzoAVZu9URX7sZM/
cACxM6DYhagW0bSVi1sWmJupEBcFV6XF/gwO9qnG04KmMF6z3Hbd1qT1mObRmy8qH0UXoZ6/STFH
opww6S2Pm/Oo51lXHv41I12zzs0D1IbYisZpawPFrLP82GMxgejENUuLPcSzQ2K4TzNpklm4Oz+o
rk6evUUjpTfD8o0lSAKkDMbORvG2UZCpvTbTHKMEzxwI53CDYce2gAoD/nekCJd4MArQ5BPU0Ar5
MaMPRHH1i/mw6qA944NL2DNmmzidj5VjHdT/2TZ/J7fDdrVaZblcQA77AbF2CQCF9kFzzlLrL8ox
cbF0L3muRS83LGt31OumZRsZrxWKg++GXzmYvjn9Msr6tzlIFKPjgrcJbFgvlDhQA2pEtM0PtX0B
bCHj9WaDPA2EU9Di7Z8cGx9V/EiSautlWDDDubW0YjNWRMths8liLmDST1lPvizR0tKzg5mg0G32
J1sUV9PKoc6XGw68DtoZSni88fv6qunGVldia/Abl60HkxXhfkRQR9DpSXboBW14JzLfCGr+MHxA
HQKl19q9IO+AS8EIxQBsKtWK6cuSBPGsRp+moE6GL4sFFCC7aIb/DuLxz67YdCM6OIU2LkxGKjDX
4zj4myKOP2ZN2xqUFcM02vtZfhrT8hBBw6RntFZnTYGtG46z6iQgd1/s0mg6+6N3Sofxq0XXAG3Y
dKUOUHjZtTIGuh35t8nwt+oEJdECk2Fh3ujKKmIo3Vu9gBcknseOuRaKBjQD0KSHHveYB6joD04T
rMcuuU3SP+TsB4ndKWVfiml+95cNjnwXRnfVOnPXUkmFCo1UnAkgEo0Omh65/21kAo7mtNfymqEX
I/lmu+k9G+ZgrV5eAR2lwwetzzK2/Nh8tCgsFDHa1fW4RwQl2Qyu+K1SRFUQh+2M/NZOs751x/Rr
ZJpROF4w/9dzZq+7pEtOmisdDMqqT0JYTMlaBA0aj+aTWSIgmH6MEVI8XtruwI7sdMjL7DZlep9A
cfAGiyUs/mXqOQhRsRUAyrsHifM5R+T7hmf8lM28jcDo0WOhODhXdgEHFhEuQWPBhwGIuARSE4AU
B4GiWEsN4EEA0tOjYGvmKCJ0kbaPaLMDqB+OpVU+kQEam7xM8V9W96+OU8FLX9A0vFII5ByRfApi
7zjSEMfKOWhWQ43qjqzwNG/mswsZGdPzX9S8wo0W0xOiRpyubdRUF3mBu4ypl9/5aKHj3DSnJsGL
L3MW7UwZN0Nohboe8LUm8ULgPn2NfQRaZKEGWXhW3eIigN9FLA/qF9UOyJOANKtikvtSYDeWEzux
oTbxGoAdWlUZdeik6eln633a4G0YIcLfFIQzdZvinz2ZX6GH3wOKQN1jF9o4spcuuT0BonxNslrJ
v6f0KBvQ30tfN0fMiNhagdXJqriB681XRmC9QeUlkfRm6106OjUTU0eKTp+aq6SKtfGtbIAPngYr
LJ3YzsJ0RBGjTh5xK2kOYhbsYk4QrO0I7TGv7YCi9xFuZGQqm16HztjpenQg3R+OYtZC4FMltR8H
+mc5UHVGVyXd9oOwDjESggRHpbkOY5u2lSA+oyKd2fa9GLyiwNR2qJ9a02sXoYH2dGZEH2Wrmaum
pPIS1NnZh4xwd4uYQrZw3AwmPzCrwRmv3qh1G31okIs3vHxNNodoxBQBvBgQZJzpLWHrNElc0nVn
5WY9YhA8XOAPfrpkQGDxTdPz0kQmk46ADugvMDmcKhALEH52cms3XAhlKk3pz1omEbrM85x12wRr
pGUeB8i661ANgtiis0q54CaFwCfRMEgC0iG9u3nsoT04lntk2xJUCYphO9sthFYjtB+blq51ViT1
Hac9C6UVUBL6DGO2DWnoW/PQX9tM+AvKCtVi0hF5YNuh2W2a1Tod2/DqWV2zTo2peGyNPrg7WvGH
9MtvaPIYChHwfCNZ4UYN0CBCm2jdlWYBH7FFPMJMQrqDGFihiguFoC0GWgl922/NIrEPZtVF2znI
3IPszfQ4FHoAy8lNF1EnjGWBqeS6HYfkmPiQCstJxC8tdN5tIzzoAm4H0rqCb2ZPBLljn3bf1Hyn
Y2o75o4QlijSGpCVM2y6Q/aYrpBNQMPWT4atB7rxIZ+m5lTI/s0JqXuAARQ72lLk6ZWAaSjwEdHZ
W5aWXgMQhiS7wywn3dRD1CL2K+HfVviTtFato9UR5TDmpH5wutB8DJw5eyFrg7pBlw+BCr2nIyKA
9RsS+kpZAqIOoBCjC9kgK9zFDsD6GZmBlk7zqGnaoYwkcaAY00sLx/QhKvEc1xGrfknD2nrOS71O
QUkGKQp9LKesG2KPOhYpSQc59lYPuPEsLACOb1KP5YIs6EE6M5h7wNTkFTVmZ6OQctuP0x4m4SUu
SzD+OD5lNoKMbb22AUTmRQpewWQnzWyUkqnHvJrGeM2LGm52SunYmDcTprBaRWum151zhHoZ6pje
t1t4Gy0C7IUza0bA09sN5oiCQBobZBt74iFJt2wTt7YO3uY2f697VB3mkjpC64G+AWmBaGAjvoO2
+kvcGagjBsiZP0KBAL9F+YoeB9uu5uNIVevvVh5yKw7mvjMFAFn1JyyNNjY1Y7K1e9pN7x4kVJfV
NIiau2+UK9PJ930N7d/hQXZeuG7BQPkxZFCsJv2q+2uT+JY22VEfsmcEut7a0HtD4A/mihdukOuF
tmTfDIkl8WAXOCROKyS6jmY13dCOerYdqll5tm6Cej/q7tM0tlu3iF5jEP+eWS9Lo3upR2S/ByqB
ntDvMc0uHnOsrUpDNX2Q5ewd8yakR+Y+siUKKokPkE/xyavh4CVp/Z5MxDo6yMag01aFUwOwQOHk
F209wPw5zF7DNzBVymCORV0MUAMdZ1OCOnJoXIS1dm9r9zGoyhc/Dw61gC+p6/3HVMOlGaKP3qA1
adNvH2F1Y9aJlahwDnMU0lbMgRg26AY9jINDDN7WC7NsEOVWePvgNan7ux9pzzI1nqeyxxExPVlt
c3VbBNW6ilIn+liQD/EYnQxoEtBD8ZcIaOSAB2kG1P6wgMGmU1/586eVzTu3mdnZzMc8NtcImYDf
YbspYqpcWXHCXQvLT2CGTmA9c6PfBGzPs2rGxRrcOL+6ujwx+kjGk6BxtEKVKUdbN9zPGjSERhVw
4CXjxpRjF8wFkbIm5opiNwVD9zmn0ut6eGTokkTY+iL7MbdlazyFnSNZd9InkaHwPUJGXtrjuJyE
SJfUW5DWqKxLRec2KSfqfBSX6MrB0+3Nu4ACg3JX2GB/gmruSJVGQ/EIq7G/ZirWfkh6bRQm4DlO
npeJ/iBrJIFVCm5mPrUE6luSsKIex6NSUVCKHpvOBZNcAFmtYliU8XOZse4oN0b2q0XtYX9uClgu
5XOclFdkPbMH0zPeXZu9CGULmPNNZC2V2nlV0e7LRkabqKtr6xfPfYywcu5Cw8lKtCtDz4Eu4X4a
usCAoYYwoEMLU3IrHnADIKOrxAD7TIWD4sZ59DSSS0igobkbvGDBAHxThfF4ss/OYBMNjfHBBG7R
JuBw83HuIXuh6aNZcbXJHA2Qe8QKJnSMyRDXH31uxbJhxhbm5yw/u3QaDvpgy9eMjNJyho1SO1Ol
V6Kq86CP4FCL+Z5HWbKY4OmtYpbCxIVo3KJ4mpguzFMNNbPWzJfkegZlscRdFaPsUMc1Sd6y4d31
JYyyDHzf4LYfs0RJNrNhFvfKGiyjVtbI7rFmJQdxScpnc7Tw7ncRsULYQNBjjTIBUAFP/zC0wAZD
RmMOBt3ZjCeaSr5TrApwJnM6oqEI9gAkNqJ+TNBo5/U+vDI13O0hfKc2QWTfXkEe7gsKF7soQ/tY
PWHbmBYWnQuhNwe0ly61aDE5ztaynVajYR29vHsHjcbiMcB4CRsXGaSfGCkXmWAWZQ1fWdzRbSwO
vJpXqUXIpxMWmcDNWx/ZRFmoPkH3HibTH8ZxMbupf2G1vDqTvsXs+K/OELhp4eDiOfMjgBeLTkOi
uRtn+lbgxFLSl1oLXiMt+priahnr5mPWTPiiaBf6Fo/e0O5Tc+qo/ifDsrIREKHmuLQLaxFQgi3r
/MmOhzv1SrB/5UuoyBplfp5kdHB89wtZv6UJ2Az4X/3m5vohRf/FLyYqSGg9zf4jGgMnSc/Ay4IN
IsH3TmIITk1iqfaGHv6amTeUNbyi2dYtgWLYGO+dA9+b+H1HXAY4B7bZylPAo3jWz1HVFDgj8+km
3VZxJZfqHRGav4CwvmvWtDSM+UWj2T926JCNlnNJFI7aMeQxCsVTNNf3wIvfut56csbuILziWFBm
8+eMpR1aDeuFwOwUeuiW2PgaO/7BbLXFnM1QHtgOa7hIzOpV2IbcrNq82+Cq5h+LHoAMNskpfqOl
c28iR6kXBzdQSa+2hecyhV00yvR124OWavsr5K3futtmrvZVs+1EjqCxytQQaOJ8Iu3P7/Bd8lFV
bkE7cY3/fWkDRJnKFziS93Ke7lNF13QOm24h3BRIAMnfwQFpoOYbRygLLKjJlgXIY8v/rhHNy3WM
a2lATUCMGqZSZ9BKZPdGDSZ+VD9M0urQa7cxx1qdO8OBd2y+MMHwYLZjxpk45xZ5w+xXOZZwCh+1
Vr4gkaG+s4b2qEbaCEy7Be3GVUMiXWfQo/rmKyq6pZKxsUV0sEXwUEygq+9G8Jlo2SqYbty5CNnx
/M//HZzn4FDVITGhvAhy+et/D4PuPNgBQsbszjFwJNDEC8w8pZ2NQvRazc24fTVV7zCjRHBriG44
akb9ny8jqoep+OFXNgJiskpXuTE8cn8zMgPQLBpqdXzMZ13nCwVlBsiaGL+awHh3Wz7Fa7HATjCb
U14YP1NHFhSaC4G44ReXTSxKKZfrDvPgxGWW1fROqR6Fx/McXK0MTyJz2/olqMWtergjQuShfuQ7
XQa/XgiEq9IQhrh6Nmov3AjvQbMu7FS0F2/D9FOX5f+PC37gIgLEtQorWobNR+S3JNhIaviQ3d44
kUsc9r+r5JC8FBlcsDjNjBevwh7WJ0RHYuK/FwptoHB/+LT6/r9Xz4OPvWmjvjDOOd0IJYkRU0z1
wyTuPM95QL40fVLvhfM3kAiNl85J39Rz4YMjq7FF24I7peexcvpn3pJHXZAnZXFzastXBCahnspY
QkNlK+mni/pzXnBUqzH335NSc4E38N83jFOtOvP/zq0P6q0bEEIa/7F1zA0/1SjQW92n2/UKNr3N
2oszP6vTOm6650xDeBuQEuGTHJ5b5TLUcFOTUP2sfebcnIsHy7/cfee+8pEJqANvXgPlyacGakmd
Nz7yCbpfGX3IpqSynq3dcXzkhuIo2BjpoG49QYe+RP2en4rZ3amb4wBq90+o6fLXNIrVjaHhtVGn
ZdlQJ2mkSaq7znJz3be3CsXXAHsEqEBq3qrHxi97K1m6GMLyUhn4Xmoj2cyLF9AfAYDl3zWrMiOo
qIdX3j7nYKy1wNxt7cTVVN2PRA3ER7bkZCVHM1CylbgRD/j98KZ5owmHwTJtIVk5HOfoZWcx0ifm
AubygtjxMptDRO6dzb8LifprBFWkTD5kmuwNVtBkeIxqhMMJD6F+ht/TsLa8Fw8LOh4ug4CHS22b
cyOpD0cKvx7vxaRemUk1KJK5WfVK6tB7Tlhn1BvkcXIX/CXjmfunCLpX+xe4OAaL2kH5s8DPthYD
wnMIFlh21OnV+sIfcgP8y9MamCbWwJbfroWT7fLgpx9PWvfMMdVr4ChG8d+76WipIcTB028+Svez
nYJtD07Xe4lprahho95nTL6cGvcIcDYEJgy8ExQZ+bm6Ja3pd6pB+r8r0MKFJTLQ2HgCYgPlTIsy
RGtEPIIOHyN0Eo0XF0SKOiK/B+S0DKbkoD6uViTUlEZCZ7Y7xiiatWr0gnvJBFj4O1fdDtau05n5
M9VeyHPdYF088EBWPWPfheDWWtg02EsiRx/mXHYmrxrS8t+C3b1QwnhgsyaXReKDIWiBK3b9Jzyz
H7AYT7hWSOeA6kFBKHEZGhnMAF5Jl2NZXzJymkNi0v43iiXmeUuZbuEeojqbUi//avVzWtqYQFON
Z/rzgtQXU2yzsNi4Y/PAmOFS1dzoin9vK6AzJEf5b9L/N2nUrsObZ3XjU9E04E7nr9WypxaOAkd1
n3CEuZolNFaRR+F1qrmMelNdoSZNnSfvMPdCYzGuVcg9brLhqJ4kL0cNe9+6MENUIBSSuPNfBijH
cOSekRvnwcLWD3pKP3h6nEjDuQjmghpSLBoYA6hZwzThe3a1nMCsxxGzskCRWRduNuBfsje4m+rW
tZkmdH1ObFQyGdW2vI4KoFWfuR5+MEzWa46MpE4uhJL2xldeizJbOOLTcX6zCsIFggCsfXxW7d8j
SA62ZyxOl5Nrq9s27ZvnPcvhq0GhkxPqNZB9/ZurY6B4MzxDsWZvkrSu+JngdXokrixxfU7nBOAo
U68HbKjO4/y3FiUoHYKClu05Me6+133zO6ycH0IL4HkiMWZe68NM8IR+MzCSyNiSkm5bCDUWP7L1
FgnfR3WbXMdMDYsnDAOGvyrYiLTyq6wBv2SAJSiMYVgNMv40GjtQj1TUG/gmBLFFs8rNaB9om6I1
tkH39N8xEqNGaV2/ovt3DJTiKfGWGuMBI0btEGb7oiajUcbZSt2irWFJ1j2qQ1dd+hnU7lPNKVnQ
4mHV2PTmBmGeGWvqcjT0glgOuFl2DyME54ijk8zJ67EXrXvqMVR2LDQNh7p9SRRpO0VoUDMxiXB3
PKlUtOq58XpGn4Uk/nXMklaRjaGL/4wAwlIM+EKzxA1hdk7RR5x7ea56j3owHr5xMx3+vU5mDN6Y
rD7cAAOsGwhFYAHRbZmGFa/Qtr4YmAQ0YL3WlpmjYfPa5ai4BpcpPYEbXKkw0pEwFAux7YIWm6G1
jyNRLnEaINLKuhu68QeOo9YEjj3SueskgRCDj285B5PL8CRit/THeK15DYFC/vK7iSEC9ZpLs4ly
uCipb6tgH2rv0n8lsmD1CUoT1s0zLij/1uWWAgRLnArg1ADOwg/Mt/6PtPPajVzJ1vSrHPT1IYY2
SA7mzEV6IylTtqp0Q0hl6L3n088XOjNoKSuRie7pDTSwS7sUZDBixYq1fjPjaOJlpSNKGr/LiKb9
4indkh7Z1k/YonDkyNfFhJoyxwTbDbi3XKONkAc1TKSZX7y7FrFBf5P3xDoJ6Ik/ErH5MTQDSCag
G8W7rEP832nFK2TTVVLbF4UfUhz3IEOeBVGFatHrlMtjgb9RJc06IQ9B7w3NGwp9H4STCepgtOO9
dD3sdzblixDnph79HNu4DwcagBYxo6eEgntQx37jGzCCHBqVLfdgCfwH2QUsi44NwzzJ7VONISy7
9l4eUpkBOh7gmMX0MP8FGn0sPHmsyZDHVMvP2vEAhYo679pX8HzABgbZK7dDI6yKENEZbuVyGTMo
o+BMZjmgtaGejsxunwKYbDdwVWXap6LQaTK3gZouQ71axQLN/KJqXjt1xUNO/Ni1nyGAL6GzgO80
UEqn5Q1QRYYLXBaeJrPd5lp+mFpwr/IC0vs77MHkZeq/szkAk9gl1PPARxvMfrG4ETAwb0SGyec0
4FT5zbdhAFgBQoKpMsgkHEHfIgnXclmDQcYm5UbOQQW6gySTOdAcZzY2lDp4j4bUSU6zMUKkbkjJ
uEexoPj9UhxAnoghBJLqIwAiyaqhdu+05S2rWOYf4X3PGVUi7kZOwQ2jpNUzOBruAjHF5OYRRVsZ
slhNTBsPYQ44D3RAXou43jeYs7Na5EvLBABRX9T2KECBquXvDChTyD8mgfWGesaa5L+1lWyPYTWM
5T1LjSUvrzgGMGGWSBXoSxuKEQi+EKkFzmQVLTL+On+Pz8EKYnfV9DodJB4+KmvEOvklNP2HH5pL
NrUsEEjaDBoytK6QEze2zDKpSmA/yL0hczLr3kc7QhtqiNe4qn1EZTmCcl81w7MKMdTmVsTr8ody
E4bkPvLpSJM+vhkLlXnm54b/IgVJCZO4AOCUYS81iBj1sC1oSKmFFOTgCItfa6yqpvZF138YjbyR
yfxRzjoLRebR3GCs/7678GtlqkB2+/GVGlCC0yYDS8OTEJ3ZUDuGxXV8Yw3NSguh4JDylcPHx9G5
qACkIjVIxNbTcqit5R6N7PdmbBajUe+HHrExeYiGOtIvRuD8rKcC+rcj2XhU8cpoxCETfSgqA1FZ
7pouRugpaWjfVy46IlG/adx8r5bmSx9FT0Vj/HGm/pvfwEqVX6XAo0IW0bnx3cQIF32cnIGDkDSb
0aXeC74Yb3q7/ePXxg1d5pqPx0nmaCotVkjo6JqSgel7c8yWjReQXvVPVKMh/dnQwGOj2HNnTGY6
EaipxnUBzRUcfylNT3CjDSAsxdIfdqGo8ZPW6ZukMB+pKh+yjs6/1/2gjbOtWqWZf9ygIJ7mQfXc
FznXxmGFMdYRwWXK5mjpopf9DRFX0pZqayTVPlV4ChBAW7k95OpQbXXTRt5emAN1ZcrE8sjM+6eR
hL41H2ViyH0bEJZ9bA26RUqcQk8wsDJv0mdZikk7YFzcbyogxTRjN0JV6GHgHqBFXDgAaz506iQp
vUs02Q+ZVXRzty+/ozN7X+D358obc8WVO/WZHs0+yg8AuJvqZq0vRB7salZJ79Y3Ci03qPSwcjB1
FaM3s43ohmN7pibRa2OiDpv12zpDeB1sCKFQx8oiSolBLOmu7m061OFcJjTozT0MtkCLRRw12aSB
U5Z6/o9KWssiZyzpLCEXgQ4AOrKS45j8wtUIt5riOxqksD7t4qVXxM8qh7lBS+V+qp0ndxBrudbk
42sZ/P2PI3n0f4bkn6MKsp3z5w8iErDvxMLjZM4qpHDA6LhA9q3W/wb++lnmr3kJLhASX1RWNZq9
Yt9i2wD+98ZUYDVaToRwDsozQ/YcTtpT7o7HRrYuXBf+hASaddCC/K49Yr5Fz6E2wdR7CHgUDgTb
mvZdMHYc+wMkwWSpomODdxCWVp1xM1GTnpUJrhJqF9xiazcc6Wm061JYj/JKOklLZSOmaZxOpfSU
XSHNgIRKzLU6PViGf2wliY64aRFHm8RZF6hacJvynzAp4Y5isElFOa2tISjmBcWMPrC+2W7406au
uySdmTtOtc4okmlx8+4pfkpxUp+1sIlCnMcNQyOWTv5iGNlxFF1BhRFjanIHJfKeobS8pjUqSPGo
rT7ubeg6Zt2wsvVuJU+vvun3KYm1ayLdqxbdMccxb+NNKjKNWbBx7GkzGemr6QV8fb0HpNY3UL1o
wqyztHUWpUGP064pKCSVh3ax8aMDfgwwajNMCBREjbkbK2xe/OHN11zYxa6CRHZY4htrFPeI8v+y
uuZHzh7uungP0HZDLkUFiIhUtgcUWsCwYEct/OROj94Q2dk1nCO1sI7yVHTUmhqC/yQb5ZpC1bXo
dhkafrNBdW9cj/QSXmbto8gA6jmUzp3oc8182+cQTpc1paiC2Oc19V7GAps4XSFUIqsHJcjHSFee
nTb+o0GkEohxYC13CFBh61N6Ok6xDWx7iVPDKnDUPyHlylRz0TlKdp6PZoVqv8bG+JAo9asXjZT1
1XdAKVTlMPgpBixCvX0DYgh4wB+5QuK4fjLU5pBk5r2RQaAshhv6+Ae1Rtpfp/ICsDJW0r2AHOjo
4SaIfS4jzlq19RedUyWRIq8WqrpQohFUOHIWTWq57umaGVh6B0Bf5zR778wq+z1YMAY0mFUlslI4
1y2Vj7touxtqZ1uQP8vlqsJVwTBz37v2xmZ9Dnn2cV4Cgz30U3Tf1vTcBEL4JB9ZBYe7ZGXZ4L4m
8osmixBDbjbyF0aF/7PusOQK/NtIAmndQoLP0F5R5ByiFV/0ozcfe5Xum/ZNbcloEmgxBsu/Zoc5
aXeThtOKq+BWrm090m/CxHqIHPsp489pad3KClRJJBNFQNgIfmZh+X1winVghSsaVGuZLHKlUuaj
SZWP4ourTUg2V5zzysMAmcK2aPcWqES7KUrsA1CCei0XsZ1gsSiMo9/nN0BN9gng+xmVcXBHhn0P
iBEkN9fP0IFk6pfqQX6WOnIXiqWuLN9Yd6ACerTzJjX/piPCZRrI7jaU3ytvhQsAZCNQpkm5NLzh
o1sZpNM6qOqt/GZycQ+c7Inon7ven9vsxdwECd5le5uIF4HklVm4w9fBQ3DZsvnrVpHEr1la9dsB
x6wg03cfE2PGa5lgaKXzE12ThRIFrzK26GCn01hbQvNaaGLaxoF14+IHGbEqnNjYUZ3/ERC6gaEI
CjnWqmmSYxgHiD62t7pt7TMBB8wKbnuIY6OSoomMGDCrgGzcEf0T9k7UnbOVDryrhR/qodjDFtja
Bs13q1jYHIHyZzLzbSfjzuBCpjo18VgSwaodHmrs0dj7LV9U7f09Kg+3vd08Cj+8yWv8Lbnjcoba
iyIcn2Ql08V0tPPztQjMm7HGhFe+ilVQzrEiih3ZThTTe+a5d6EfbJPRP+JgOetcfVsEnH5T82LE
Lp643kbu+GrkzqEiPQw4hIYpPWCx6wLSlSFGAESWl1EY8GckEHuMknYGpI1YNZE44l8iP125xsDB
qS/kM6hhSZ8UIygtRlmqW1eIQYAI+VEhGB9l5VoDEjy0xhvmCM9pjefg5P9OOuXgj0DeajP4huPA
BgWJxwZVTl04KVem7pB0/vcYsEtXxU/oz++IF5vIMaHZYDSG18AwZU/wsG8129rmNIZk9Cy85D01
wu9Wat0UxbiLIKf0HJCyViWkjFfIrbScKjqE6FQUrJBcdiHbPc12MKjuAkDusZ0w/qr0dWJkBe5V
9tIskBORa1QeT7rfHrUBVAbB3I3o8BKyQqCaQVrcCimLXWCSVPNDm0WeG+HPHkMLhDcXyOKjPl3u
0dSC6EGnHo8tu4Qqjt4igjJAlarfshcSkLoP4bCeUgm/GG76tpcX+gAYvJOgpln3u4QDufaUgwyj
aA9QA62sl6byjvIrtFTbqs5d+9iifHxIg51owlgDzPNgW3RBclvfdb27SxF3qBq04lD5C4nSGZb3
MvIXtgeehkJUYgQ3daL+jPhYeWCvdY3eMWoPqWM850HwPaJw6Jt2R9IU7CD7bQyr/yky+0HVOuy3
h33iVHuDUGty/oS8l58a+xohIN0EpkNsHyz9AUK6tQwSbxtjMECrzLuTtdCg0eHtZ7uA8OWb9UGe
DlaGq7yp8fM3BDafhR2s/7Me+9RuOTEfw8IlOk9bqNaoa4zz/wyiRI8hzEyP5VjQV/0V0P//x3/8
j//9v34O/9P/nR9zNkme/UfWQnsIs6b+r3+If/wHWaH80+2v//qH7Zi2pXPPMFxNNQzVsF1+/vPt
Icx8/mPtPxHZiMIB5sqRD4lXTlIo1l0l2pGH0Ak5lpbPLw/onA4odFs1cd02dFhKqnoyIK7WRhcm
Hsxpq17FxbSOQx+4NApIE0TuqD1EevV6eci/3vFjSKxyXV2ouuFYX9+xNMsUuEqgHnCm4J5a/BAI
4GljiHxD+Ov/byj5KJ+m03RhbERVph7yKa5vwskv9kmYIUE0oawSTKF5vDyeeTqbUPBd/qe6tmMg
aGZ8Ha/2rbCbRBnCWUvRfkAsMFhcHkFOzukCUVVhOxpx39HEyfciNyK6aE2IKChapH0CnFkHwaxZ
ZnBlKdrnRtJQMXOFpRu6ffIuZRyhVKfZwLerwVmCvMUoXijpJjD9bSEsSKBGXz1cfru/lgbL37RN
1TY1W+fBta/z19l5IGLwO0dyHYnIRRupLdEFxkwTOLl4vDzama+lm47qmkLTVcy85Ax8Wh0dN38v
L8L8HmosoJJp7VXWlSH+2l68kKVZhmo5gCTE6RB52NR9m5sJtynab+HMD6XWw3tDzUV3NpD6wn/j
q30eUD7Qp3dKMqerLMVKjlR7QnQD5JENjBJB33lH7nx5As99rs+DnSzGPDVRxUUY72h74lj3xdYz
w22PZhxma0Fy5c3OrfxPgwn165vVQD8ru/GKY1Wh255XY7lUlRZHg4aE7vJ7aTq/63SXWRo4J424
aqnqyTp0Bo1P2dTJMRYRWEUtpD7Z3xiYlMuDVkBQkYmEvBBpUhQXIdw+Vq5M7vmHsDARsy3TtFXr
ZAMqXOo9gpV6FPHYPNReMWyTGL60K556lKIzBS24vLpr2+ZPFHJexpNeHrAGqK6EnDOBwCDkCEsF
x2bo4mQyKNqZWuZiNeXX/Y2ZIBPW4TAX5/5P1e3eAaYersz+mWVlqK5r6pqpqS7g9q9f2omSKc7K
CEp5U5Z7b6ww4UaWZkXNPKd3qwdvqqdQaZqC5i3IyEdDZyJ5rLpxm3MNJnkomjfHJQPzu6j5oalt
/6/HeYpVBqvAUIXO1Hx9QoijbWHqfnTEwGWlJvoT9s2/r8zCmfVuEJdIAnTLcM3TNejbigZW1M/v
KZwKWrQdFzqF+kZjansa2BJJYRbhXJoo0TNRuXiz5fvqXXZorzyK3Fon24HiiGvoNC8E8fnkdS14
4gC6veTom7G7xIvquylisRORO9LTaTN6MgMWJL7LOauuA61yrsy3dm4NGror5JTbrnO6F0AFoz2h
pOnRGJ1bty6P+EItEwXh2cp5EsJ4FUa7Gy1/ZdJFl7bIfuXDuACTZHm3NujDNuXWFg7bKzMj1/7p
zFhIbpuaq1r8cxIBzTTlhhB5kKtof6ESsXQSoLWwUAdyfr2CaTR10492CO9Vg1pzPlxNCM4cYoZQ
TYa2BBmVc/IEXYYcS9nYNk72SNNR25i5jSjml9/z3I5k7l3XNixL6Kd5TUFKYzh6mhy9CGFMhRIg
4s1xccibAa8izbLvL4+nnVtxgmBD/cjU2F8nIQCnotHU0Ks+mnq5SUFAxhZFVgBPA5cv04dm5vXu
1gHmff2jntt4tqramiD4G5Z7khaEZIi26YeUqJFTcZrpey3q15Fu8OV3PJMasJ00km6QdEhAnQzT
2UM/RmmgkhqM3yeIPE5tgzBrkPiCDdaLHUJEVz7juV1E4kg4IbjSTTjZxwWSAFkZdP59KvqlJusM
anCXEy/0IQM1BWXx8ivKtXe6OxyWpm5DcLJU82RtOkobCeTjk2PeVI8Yx9+HMX06BEie4rB/UXz9
3jGLR1nUuTyudm5buqphGmwIh0T59EUzX8ENACJgp6cv+A1vazR33TRaIop08GS7gFalAbdUwwRv
vH50y+V58uImb63xBKZwrNO0L0Kqve9DNzhOFU2TkewaHnxa3Y6TqT/mBf5jHKo0iExR3hkT7LhW
TQUVdUd9j806o2zpONe21JllbTrwnqCQ2cKFM8czf8oMEacDfkoz9UgDex5n1rsPhMylqQ0294CY
C2Ki1EOV7nlwyK8S+LCR2uxiFDEUt36aUB69/JHOrH/TcYhahk1Ed09zfW2KnZRjbzqqwO0Cc5ZY
L7ClCzQ1gsYGjnZlTZyJk6ZrMXEkdAJ9OrlkPr1+XaYxqhhlfJQMFE1vn2sHjbDLr3RuDM5rAP0U
lYy/sv0iifPJs3PrmOrlY+C5b15ah1f28LnPqLMs+YYG93b9ZGkL9GqdLFSCY1cXa0QebocOs+kh
f7r8KmdCBW/BSSsclTB8muFYcZLlWob3Fdrl2aywsz++Tz/OtlHUBpnwXA1xtL485LkFwS1MM1WS
Kt5QHkKfvlCF3XmLPsF0bEukHmzl1gCroVAylvZb1ZS/44B0ecQz8Qm5r3+OeHJZ8jsLcTvEWY8V
Za546BBWETvkX2+yOE5BDwZ76fmk9v3t5XHPHKcm2QwXC9U0Tdc4Cf1QtJrcg954rLAnbV19MUXx
YXDabVIFV4Y6FwqpQ+guSQKXGUM7OUmdxvGQAi/Do9fT2xoBCWRts845SmUBW6ZMGZR4WUA36W1S
Hv435vjz+HLPfPqqatuEsSI9ZfJhuoUAiTptviWhWRQNkRFR2SRsURWjF3R5js99W8MguJC16Bq5
xNdxRzuuHAxcwuPohPtqGJecxfMs6XZ13oBYz3DuK629rFxfHvfcKjYs0iTNEZphnYbZuk19L4E4
cpT9JBurs7qVFBDYbyTqQvoTT/bN5SHPvuo/hzRkMvVpiiMzqLoWwuMxw+CD0lEC+yZfgyR7kYVZ
tI/2WWbuQ1v5fnncK69qnIRUXWCBoeEpfgwiTrWwvgcMuNeowso2iusnmxCs8OUhz72qRd3LVoVD
tfL0q4pCgQGN6+wRSB2KaOm2RSNYriI7c1Y4kC0zzq06St8uD3tuwwrN0XTNMZnA03TUSOiooeYW
HLWCe1ZQkv9Gfamue0yJ9BleKjT1Lo94LswLbhZka5bD8XgSIjRkepO0JcyXQtxNo/7qIlvGEXat
4Hwu0zYFvD3WDyXgv8p8UMGrAjIb63Vo32Q7Nhhwb+T4fzSollPieEG38NDa2hGFoytf8/xL/nPs
k9jgVi1GHLlPbOr8rWWkf0Bfvsv2yr8xl5z5ukW17+9qDr5+rhh65hJYya055Q+yv4QD3d3lYc5t
B4Ekv9BMi5B7WppN0I/hRyHuWZgJVsZ0DF0TbYki+zaOFofmgKNPfaVWcnZh2tyPyAVQzDqNNj1l
EX8o+XrAfLAkztDWw7nJ7hYkO9dOEp0wcprUknb8v7FOt3tdoZ8fG3wttYKVBnM7jJyVwS1CNqBk
S7uF7ufE9Zskc3qw8aqqvBJxzp5mn59BPuOnUNdnWNg3BnMMf/1Wz7V9mjaLybbBfYqAXjV4OIkE
K2p8jmuEV1r9WhnyXFmOGPDPaThZtIMRTMKuYjQlJge+gCRuAYrj/31gswKPD/lnlbhBVAK72H+n
FsOVguhHx4bj5bTioHVtht+syWKedGcxJUG0RBUCXgtabHAq6gILTTVbjGZbbrtyTO77EIfTyyv9
3L7lhkxNm4DIs5wE/sxNNa+Gvop0D3obGJDgSEI7t6fAfXmgc8vbNhnBYSiLd/76ufXUHxo0KthS
SrarG22dFj2vG98PkXFlqLNL6/NYJ0sLh4YxQP2NRKVy0FK3bzPX28sELcvru8qv//Rtt1KHBAn9
Yc8JdyV6nJlTi2SUGqvAY0mcBnwRUka0/YnDFAIHsk8LNc63Bs5Pl2f03GvSidBc06SuzDEqT9hP
O0g4JTqOiZPd+/h7j/eAPSWsExoKmEuu1OgejTDgkLIcrkyw3Bcn4UNQ1VW5S9BxpOfydeDJwOMu
LYycOzmSApOJ/22leN6V9ztzb5F3B3J6Q2hcJeQ0f3q9ykj7PrbS+IgIBmoWWbrH73HPwbDGBx00
eX3lCDuzQrlKQ5DS6WQS/U/O6URBjsBNBrCVgfhmO8gBsWKUML3Fxbu8MoNn3o2zkhIffWGDm/NJ
SqtXJmBZFEOPMUggibQqUf4AkSuWTVw8UTe4crh83A1OPhm3IxpkjsWnd073OYpWrd2jtXrflk7w
GrsjirCDm6NOkNnKIz7AvQe1RuHuYuL0UvsGEiGdW2bfpnawnruwwXozDtv2ykl0ZiW5RB7u8ZZG
3fX0SkOTsIjiqYHfQHh8V0K8ybLAtLaXd8qZDflllJOVNMRdhu5HoxwwCFfXdquJO3wanHWUaP7+
8lBnstovQ8lF9mnRIsyRgbxX/aOZhhskudbQol+81O7wDHDeQlROsB8YVtCbHy4PfC77+zKyzGk+
jZxraZWWjh4cUaJFpBkplEKdQxxcOApMhfy5T6N7qlmrski/XR763EcUOnmSZYNAUE/rGBpakJ1T
qM7BRItrk6uxDYPOja58xHPhjv615nBWapRMTi8MYW1mqu8kzsGOo2PvYXzD665SpV7pnnPXZeUT
khi7YUDyVisX2B796/GIjJCiOb1Eg7B3smc9NQZT7WXDcTQELLjkJkmUR9sWh0DK5ZbFtSh7Lka4
clIN+kYGneevHxQNKRVxC8s5NF2BgrZZPZnUWecKKK0J4FhQmVfW7rUB5Xf+tIIGtNgDD+bnsYEx
OqnW0bTEXZZ3+7ipV1Yz6VeC4JklKysZKr0gyoey5/F1wChP/FoF5HX0jAJzJRNr42fYUZmjvw6O
2JAcHiRB2AqrK1nP32/6ZWDr5JrthmrmGnKXQsGQIEO6b2tR7NAzlxyxf3V3CBUACUuHZI8Kxsln
DCwjU/ok9Y9qoRvwL5zmBpG9bP6vjyKQdgOGw+VWnKZXHop3ZhY7WPyGYMWRUQsXqtS7vTzKmT0o
0E1ydK6zYJqEexJkEIZIB2H2ziFRUfuOlFWYhase4524KZ9aD7fvulswHw+W3q+ENT1dHv/vQP55
eGLN1wXjgyCsPXzujqGV35EBQnkGtCsqq7ryon+HcSEhORQKeFu230mG0/d9nQxW6ByQ3ZrlBeUe
Vsh/02qq9JsTSv7Q5VeTB8PXA5qUyrQ19oEFZOY028He0Jvw4R5osPi73IDkAJJer/JVL7T15aFO
Z5EGI6U0ujmEa1KC03hdVG6mdIkywpeedcg4I7d2bf5OjwQ5BIuQKA3mSDVOF70KoFv3pyDEmjUZ
1kbVtOiMIzJ8+UVOr+mMAsyOnjAJlMM/J+d6WGdTiFtff4tO2GvaRDfcKBXw3aidQRn7XQdYNISJ
83p51DPv9mVUGVw+hcnYiawhF053W/T9r3bUn5B1Ga5s59MA9fFmMlGj7URr8RQxkAOUtBtH6W/x
3FsmLShJO3lQUDZX7btUzd4uv9HpapejcZGQl1FWPR3or29kKx2gVIzpsEOeQfZBBQb5SAMucwXx
YXY1+T2z/rg74BbNvZeYdXpvKQpUKzUI7bSLUP7rx0FbFZ7arHp0E68kDWe+FW1nm6uYRnIEmO/r
m5VWMSUm/IjbqtacxwgKxqaOI/3K1zrdu8yfxAwA7WHFa7RIv46S64qW+0j9IZoDsakKwHSURMpf
iQYQ3S3c6Pfl7/XXwUkmD+6eXhuIFVqTp6lQplUJgOtU3HZFcOh8wL2Yg8yjAu8VPbfdhTuUT9mI
yxYXNKlSUQ5XUoW/5pXPRvins26aGqn7yRu3QxSFlpPrt0MF62hSsIEuEiX6eeU9dSbuc1DkPQVo
BIfkx6D5eoovDd18RAA1tG47BWHs1Pf/9FOz7qxuR8Fo1VO2ngltQIY37bexC6CqUeDOFT1s5MtP
8tf7giqkt+9afGK6PKfnAcqDeTskHjrBY/jCbei+cvQrVQP3r8OVugi7wuEUoCBjmqeLtWpGX408
pbnTPO0xQZMpjLAGxsO0hyPcUwbDiN7FrS9S4d1ZaGIoZo76lfc9bOu9VQeHagJHrWctrBHtoLUd
phfa0XL+GJCbCk1/q2opTVboN3lWhzOhB2stQ8Og+RYE8SKw4nWd2z+mWkMZpro1Uxe+UHcXTt7D
OL7UELWSfDzoffscBNVP00bDr+OjOBxRsb5SkIdujeJhtNLHDLZkrXpLo7A2qndTi/4YtSGVrEya
cd9Y/nPFzVOU2j1m84CNsNGr/H3nvTdehGFJs9Eyfx7y7rFAy4xCtoit+0jHdI7GHo4E80755eKI
hhgARDH08lP0j7EM+YlyxsIsfFxQjY3tpDguNsEcE9U1SpkohiFxS7rAXxYTXiBwS5pgW3nmIkXr
ymkRS65f9D7cWhifuqb2rdfN7zACbxSIhKGjzRLPuu+Qn/JCZZNmL9gjbJSq2oPRXE5oCljjT8uG
YEW6OvMsYy0EplXtD7uql3VQz3Gi1nrENCChzEqc+4QHH9PBGDAcV0wq9uhiWTLJEpYI2/M3hLwH
d2p2baqtujxcItO5KRWIgiPm2uVLAcnSg48f+IiNMWVqp2wG3lAzC+qmLoYP5WKsDr1hbBptWI/2
BDu/gywXad+a5jfa6luo8usmyVaW8atA1QznwRtlQIUBg4bMe+3LGjO7VJllQf1U2SUuqvbCwdVU
fpSQZYgSNgaw8dKvGzj61cJ1UZN0PbEPzXTrB5M957e0gUDcD/MF2a704KN7RoAZAT27UkeBQnXv
07bY+al36ycYREBGzNIDEz9v0dHW81e3tPF1VZ/1PIFrlNt/sKpEijT7URb1aiotgHM5Z5Wl3w11
etSmaAKUYv4KBrFSoWM5LSpxAtubMdd2lNGgHyGV6XRz9PnWCoxRCxeUxumeJqhFAEO3vWcBz7Oe
g0TcAWg8us70oDTGvOigBtnjIo7bZ6syD33pfUfp/7tpZgsVrm+Ar2mMWeI4ZIAeCnxvirmloNni
NjsnLB81z54PerDkkwRy2L5adFZxp4bpKmp0HD+Kfd6OC6XK7vKoRl/7429ETr3yIx0hpXxlJcrW
jSEMOcyEOkjjct1+bSsf2YMMTRtMlj3bQxxRwdHJCO5iWwBaT7KFPcXg8q25GkQb1FImVLoT2Djm
iE6bXcK51dVfILQOlY7r3sgJYqk3YmiQdvRMBQ4XGosFtalpWmYarW1/0xnlAZHmJ0+zbyIluCs0
BFhgttlqgE4J2mMKZt5V7cw1wtGIM/aEtGhfi/u4T5eGWT8VzgTzOFjWYXTI+Yt065BIRvimAgQJ
SLx1yrmArug1GjoGvpzUBZoQQrG3TmHftLEP2gWNbJZVXHZswmAX2vWyTDAbNRMMXtV7hAXudJRi
sV7Uv8tdrxr4ZWscFa02G9tXSx/nlrjtccOzckOszU515g32U5UXbTAiX6WOeGm67g61heeWyI0O
dYrOqwNCoyrUhVrpPwQyM1ExLvPAmxehNQ9cGdsUZ9G2Fg6dZZFv3aJGZ9yKULaL22bhC4G2Owa2
lmu9I+Gwggi50YSxa6FsDZB0Uz1e2NgNTcKd6Yp94yeVPROJ4S2GIboTmNfI8CeasF3ECa7lDWLs
0Hy1o4cKvJVNyC3oqH1TClYTSAVpg9GbWZMI4PX1S4C2XPhWXuzUsfwe2CrQO+IUTNmNlIdOICBx
HuMwh2Gbo2450LN5mBaYG1TbGv7V0khhPVkpnptIIk0Gss+9AWG/ccs3PG/Z37HyGwewt5BuESDv
93DKj1WLfXghDo0+bjwXznRm4XATKagYYefbIDo+jU8+2hqzzqIXyydXMW214r2rTgoCBI2+G+y+
n7A6TvN9R3lmrePc1swGkdazcERWtRFs3oZG3pMaGdZCzbOIaMnSJ+g0xaq0Ee5Q3Pa2Np1HPw9w
z1Wc6XukVWhWjZRnEWqqJxXhMsgJf3LUE6UIUviEJHK9ai0E3tS68Od9Yhe4b6sWxi4sjAoh2S56
5lxrl400v4mgcexjtRbomSDLSRWrurEq1JeQIPGqeT2oA34QjVq+ALyOQLIq02JCuH+HtETzLOK6
/5XT39RmoRXHO7JUbwZOEyH1KVNBP2sjFoO5JL5bU/vmUuraKPAqV0bXjvvAa9q1ZoGjROVUmWGl
joxHBwCxwzEW45iR8l8VELprM8RzSvmjDrZ+WyWaAizHVwWGDmiqPuCH4uzH0HBhyas2GsT+uJw6
y5xmYVsW+2AgaKItgOZxpBcPObx0T11HHfJoGKOnP7lrhsvB1tbSkqAPrVU0xPtIM9EJT/EXKMdH
sjwcxPMwRZy+x7mkuBt099jjA8gW2xWlvu80BB0gzSxGjP0aq76L3fq3YoO+ddQRBRBN/1M47Uvt
5gDLdBj2+M3uKmG+T+HEMaTl36C4/MkgdsozN86itYpFsdCq+3ao8biAdVWWAn0KmPeZ+Wa4zjp0
3UfF97ELB7Cm6DpebWmHgy6CUyDat3rVIIOaPCQFfvewPN4bAzPTIGp/mAPiQ2Eq4Ov106FtO9T+
WvchDAOwwnH1Cup8qar5IefWL7W1/QXiMpDYXQwQ85a6XhCup2lSZmobvcSu2CWclZjVzYcKNawA
VyVUe/c91gKVLk2iaBdkXXHkbTc9dkCKXh/9yUPOZ0IPXHHxsprCjebncOlC76lqQSGFTYKKdkqx
Risc8jQ0nES2HLMC73GMumVH4MZVinkzaDdlqN8HI3QAggtnAlY95hwZdlwnieiUl+aZFCAqK/Re
YdVL95Myt9daaqKLqW2iosQeS1nXPa6rxpgsCqz1grHH7YF3wYop84xZk5frqM2fjQnOLGe977Nd
R4x9eveb6yP4Dukz7HnYGki4ia22/I1TWn2vVHETd94aFN0yx6NoiKw1RlUr+edcMGXqko7dtvOb
eez/KNBNqGIT6RL3zQRxFpsISXioGuTor9W4XuToSXrdK1rZK/l5c8eDx4y+t4NLcPfb19X9aOFE
Fz7JZKzmNFLabF03gxTYnyuNfwvxdCZPLhzG+FU9PjUqxgIRmlsK7PScXKd3qm+TbSEf8Dstgk2d
tjtuc7Tn3P570lZ/AD2vtST6bWfac2p0R55P5vW9riyswp4hoKPwX6Qucm0+rReOOaSu0aToF65x
35UeIgXjImt/qy7u2m4GOVKbuwVnauBCwePmrqrlOxeEXWG7913nrbDfJiVYZKWU8zZf9JHzTsv/
mPmAqIB/lElRqEx7rwdN22z1/rU1kXoZMA3H0GZmER+p1a6pVqwA7gNTRPvYQIMv1ZqFrYXoJcbY
Z6XeHlIg4rriT5bhJzthhsJvKFAqwFsDKY76BR+sldb5q/9D2HntRm50XfuKCDCH085JoaVWmhNC
0oyKmVVkMV799/D9T37bgA3YkMejGXWzyapda6+9ns5nbLmO7pYPIW/1rSmGcxi2X2pqPlpRHdrK
BphyK3QkyOqKmEbtzwXBrlHjcBK6LGW+NLKv3ARR4QRTsCJql2hUjgns0O5esSkvYQlzC4MucLbR
4B1G2T17PfDu+BJH5dEjzWT05mfbax6MqDo5dPyXiz6CX3SsfkX07LZtrxI6mwJ6uZSOnllvGmrd
EhDcqicqdzTa8zyxg3XiD2NN0zqbbWcV2QFhGvmDr+TeZvlOA3c9DgnFBDkKcC6LjrQGD6rPJkfa
H0LG84d5kxoeiQbQTme9bgdr7QFGW0qiKDBxNn9asb8PDG7N7C6U8SYJnZ0RB09mo5g+I6qZiP7a
73/gje1qIwaS3G2CcKTu09W1EB9hne0N7hm0wbNpjffL0U9QRWFPwpYpCWfjLvIdmyy9X/083Nds
RcspUwv9AJziVJEnXeTA+JQ+LafQ1Oj3o1IxXKWHqM7JYq3XkkfCZR2uOXyAbtwx9XSvq+JAHDns
kvGadLIlwX98mEDQ/fsJ3f6bCIM9HJc/ii3CCP1EWkR/FWECw7P9WVbO80Tji3K4Tr/Ai1KjxLah
zBUfKOkIJlWmUABNJjU85rNXHmLPhVgsHXIRI1CAZ6qa9tJ4Q74v57hM+KSFPjaKiEsmePO73k+b
h0woLGqpThhqDmxOfV0Kg8StrWteEi7+72/sn+/Ldz1gx5jvqYM5d/71fSWuWwIKlOYtaAd1nCzj
M/Q4Jvp+1yfr3rHr9j+0jn+ogQwp2dgt8VvitvyHZjakg+20lUMCcVCx84f6y3dU9qTHmVo0qZtm
g8Gh2DG33W66AIzpv7/f5XP6i+azCJ54u5EiGaRx/v5+bZWONMSN/i6Yks+AyHhh6j+6buCHDsW9
Lqb2P9S7v71fnkU68HQUPaahzIja4q8XeBlZoRE+5Ld0gqjEytTr6bE3T13bXV1z3Jf2Tx/+h/vp
nz+TkTj2/+WfCBn0bx+qISprMoCsPZtBvDab77DOOQNyVPWAMIw7qVBTBuO/TAB/E155p3/9qYvc
9v8r19KvTE2V+6wg9egalpp8KOuDrF6XVOQgvlcccpOf3mVKntQLr32yUvsGHuM/PuK/65f/eCHO
X18IWcBDkscE/uYDipKgnDk5DUGE7pPXtye8bwbsoqT7+Pc76x9vP8TixIAOPB0GIP8xCjqnQmXM
/E8s+LDqYMfp+ARkT/zJXWu4/fvP+udTy/RzaPt4Vxyep7/PcgGRTwj+jMxnWzjmAVsz4figG3aV
T/hSKOf0Py6pQ5Porw8OCyB3MiKlzYAhToq/i6UkbmkX3KfzjFnvOAfWfaTHc14MnINzwjqafKMo
qFemJd/8rnhzTNJdc3WKWkKMDS8jeKLjBKdOi9stFDRV8u401AFFdPzbq5f0rIgcBrE3BUd0CaeY
wZy9tqyLIf1zBM0OVOiGLKgViUEn4BPE/S/AxzH5wE3ysPyGNbprnkB8Lh5wsPHAGek+8tIfxM3/
nfMT0O6ytdZJbFTvmL0vQ1we9RJiNXNiCBZtMANTNK0r48vv5C0d02zBWm8H4Ao7uBd3riScqXZu
pWaqVE/Z1cnlprQ+zPJ7ytldAbibmYS5ZxKWCjI+YU7LSMh8k5fagEbG1Qp8BeSAKPaRwOoxevI7
f094zyGW6S4GE6LCJeba2bQBDA/nVwuHNnH0NpvNU1F+CuSK2CEnY/ywaKX4YH9NaLgREU0peSKo
CkfT+vGERomKDpaejzARToPpPtcsAeQdkcDXvNolaU/yEyLwrbPcg+6n9RQGO/IJbySPnHVuQV8r
y4d6UHjoiKKaX0RuvNihuLNA0+VFuWsT4hPFK9gi/KqBuV4wwOTebHTXo0Oa91I/E6SwRnOGawcL
xqAG5sFrkuYO0thmbm11MSs+L1691SFoNUSPULDw6iMiaXZRFcZnrwGHZHDK8ZNxhXaw1t1NkDrk
AWEv0SzDaJ7XTuFCleViLzGBEbVkNHF4W/5HNblnAsC2rDxtIHe2XyHZRsbaprSI0/4hS3uCMhsI
6u6aLUGTFBadhn4iIq+5m0d9jjgftQvVZvR/BWZ0cqxvhhTWy+RwbwXbpCl3adntzJqzCrE1rt2S
8GrcywkeiM7MfRw1Zz+3T36rX/TYEKM2ksVXIvJkla+o4W1GmDh2KB6JwTM3VRSt47rbI4jtNAUO
KY0MWEVt/2hPT8tVCkqB0Sd6G0G38WKKut9VJEG5KQjDHHSStuS2Ct0dBmybdJfj1HAglGb6YyBY
bIbeSA+TksFj0Kn2Wgp3SU0IwuYuKJ23YW4VqUNcWmTB7QDUlRCmkw1xJ3QG97EvGnUhhSnacQSU
vFz1pb3KPo7mgo/t6vjktV7/lmh3vDQpExT9EJuvvYjKmOhWc8qfF3LTGZZ4/GQYLgmofiLe3F56
W/SrbK/bydl2ftzsuihDbkf+XbmpabznBSMRorD7bZ06zjYZmumxNJtErtzCMJ+KsRs3fVLVe8MX
HP+V0MGdOZlWsKeLyrAihOcx2Xhj0N/8FvwFmaj8dJeY5veqDxCXm2qU7EhV+eITuLTSqck1kM4c
HU0PQEHqNs6FdB0+dPjWJpB5LwieY0AWL41vI2Knss3PU55qlGAQX5zRV/0UPzvgiWbZb9ult9Qw
utaVDa0EEA0I6q4mLdPC/B1lz3YkTiIR90qpggCc7DuwZX3IfPO3N5VvLtzGSuYnQNRbRbqk0XGs
F7ZG6vZcaNHomGMTPHVW/lFHME+dhV+o7beQyZULDz03ICM0zlzXm6C2MYgQJBpfGGECag8uJL6v
hIMmTFb3UKzb7uZT8DEfv/NKtF7PxbDCA1pQHRFTPPqfgUW+anypBLbTpSkBM4aCwtTtmtwKj98s
iLRRfXtxm5MYniowI13av8s5e0D3Rnb/k3fOnt803epB5xrtQW8Ywly5XHTsxxUKkrL46MVr03sr
Ixo26OQbLyUCf/xwmpNlBA9G1mz5cUK6J3O0NvxnMnXfXT3+sYk92vgx2dDKNx5V0W8iQLwuvY2E
M43A3zQRyJ+EL3hYa2/83XPZPF9zd9+KQvFwkBbePOLb/e4zaVOyB2jh1kbLh+Ut0rLc86ZKgwNc
IL/bqVlTyNWjfjTUd66CR94XV6MzTwO52JVPMupTVFb75WfPVrO3xRhtGp8kYd4pDrOtV4EIde9m
5T41VXryhpgSGE/q2p0SMsZLxfmoOvGqqGDSSb6IsD0AhYZEZWe71hUh3odTKe3+JEXAMn+yrO+p
bdtNpdUmnE3qrIBUw2JjOaQaFvPB457jj4RO1q/4dg/s9/J1UcGXv4lKrTnNZcXIl/URlMWRX5JU
lj7xPXFg5mtRTrsaLcLHvLnCa3Kpi4D/iYEl5FzWsHwWwYE/VEFnrRyfGFK956+y3eaZk39uEMbE
1SF4ZM8XWw+7gQE+a3pavrfgLuDn+KV85TeFkkd+Be3ml+1wHNRkOY9nLnBXJbcsTIDNE1jl5esq
+1UrVa/5Zjm7yytNUvOBL2JYcHHcaWP2oYDqUH7zxWnjfVGhNE2U/J0p4SPSFRitVyPzACqLrdE2
J0OEMFbAagGYDDkIKwfcjKeWn0EK5IUvRt98VbRMXGx0j7KxEgCCqYwf+wZPeBzAriMpj3QkEtJm
GLOjfZZx/ypK69Pr3HBle+WFQayPNkW+ivP+ZlFEWV0LJ2S23VUm53U3iM9CRRpi1+xs7A7bRGHk
ZIh66Sob2fzlDEwhjfU3whAp4GaLm9hc+/n80bMTr0TECmp56Crh/MypNr7zlTctOsPc7sdSPahU
cG7t226tFoPDaswYRqMOGu3tzMGL2SyCsAORnDo3t1dRMXEdlEfBZhT5vrcbn5xqnRtnug7VyTWm
nlRivWQmFaE72nxamphYr57STRjTGUgnskBE2cTrfozvoSM3T2NquDd/xlbABKsDIpbNOOvaaxrm
vEe3uHe99qtM08+KBtbatjO1hi/2SXjYBx4PImskUxNDGZurTNgvRWV2m2EcHmj0V7/SKH8LJ2Pc
a0lXoF5GlRwxkOae2/U+qSA9+L0p17ODCtUZfnecgtTa49tD5u1Z1S2vind5OpXk/RDlzw7rxVuw
U89W4nkE0jc5WEQgrTfVjB9h6t6YqM4Qsi2C46mZxHM+ssi7ifpFM/634VZfg5WSYk2gJ2hiHT6M
jlNOW2sOQ7GOGsOuVkQ5STp4XrVxbHJH+8J4I2oz3FT+TABh3ZA1W/bNe91GH21bhO9dDEneNwUV
pU8PbD9N+i70s6OJanisPVoi62Juncd4tPXZSs3s5DbJK71+lBlDvpRpSTI2e8plaKOITtyiapuI
F242Bx/NIAKIvgLBQeaJ85CFcKw50ReryjKzVSJM5zg5RvdqmfKCtD28R24SfSqvI4TazzwIzAjx
hwJ02JYxhrvERgNu4Swv7dRuJuwv5Bt7L+PAnQnRznTA8hoMNfuy25HzFSUNSGk3QCZYueRPQhk0
OdyMgYcMJywkgkRVpAJrQlurnrzFldFZ+M20SKOOhOkgYZBUkyNe2/H4q4ijsQHRleo9Nl9z57bj
eCdE4Y8bEv2aSzYbt8Ar4LrT9kteoyzz6SKRD5rquXoVQSPfZNj0d72avU2jTPWnK7N53JYFuENK
ra7K2UwNAumA/dlke5MNcZc6WfdW13HrrwHTpt9MTBQH3P7ZOZmTz2FIfoiO/F3bNPzQ+dVbPJeh
JiiQO8BGvvudFuDNVo6vYIL4xJOkk0HiejLLX+YQj/uibIMvXk+5rXoPaE7OvmnbBTmro8OGCsoa
cT03030xB+jKZQKBI9DmNU1aCDgi08xOL0jDOAnYhyBUz1bK3mS44rsXKf0STpauTYuNkEYvFnQT
VAD31yLLJepZpeJIO6tYq6eAPt05XHR+a9qFoWFubOVOq74UAAXDhlyp3NiPU7Mr7QUZ3bIhV/va
JK6xNiEsm8Yf0NxrLB/7Qdfb3KM4ssvV5E2UA4xlQdDdOnAi8GCtHafdxWN3j5v4LJPs3IM6LCES
JrmifiePtS+7+0Q7yZ8ITJ/sZnYAd9+FObu+cU1gaivLJ0O18GgQ2snKLKtuJVGXOYeWZ3hscDms
iG+yfvl19hU7dPw7HwraxJlQDNgl+vtBRQddF6fMq/dBWJEH3KHiBPd26tLVNgjxNer7OUy+FAN3
K62y5zEaYM3o6Ks1fXIpy18gWff8/UAkfRdMn+oli40hbZAgjntJQuvdc5DkKgpXOnE0VbeZB+lq
nm+y9t6yKD4Kfs0QI4NjEplufoXBunWwi8jKJxHTuA4DceZFeGRmew19eCeU90JEA6M0tTRB6EDu
g31Bl6shz6MYEFcDhN2+/ZKNE64sTeaEmj4yErNXy/ukmt+nbf6d9t2lk+LYkfG4dshH3gdO21/4
OOjseOGw1kN07ztJvDJGGNK8OMJJPrtkZDBB1XAUgk5O73XY//iRoseYu/VnyZ65ChgaPPvS2Umm
RVbSNeCSDtwEE5vl3KxNKTdNQGEj6kOfppDJ0Pxzs3goRX6afDAHdtnTAAicCRhIQhurIg7bGTz3
2ZjSN8/vn0jPCFfC0XV/bWhXfvGmwWnF4b6ey1tvWcewGC9hE26jrDyW5PQnzEWtzdZ4ESWnxV71
pDnHPT6SYMF4OXCi++zPBGPTMGPCPU0te29r9OW00gSR02rGJ+rampY2cnnT36uBxydTclcQG/ad
EQW9irqcXKb299LSdNj9gnw6mGBoGmM8MbB5T67d3mdAEs/0iwn1vsa54czN1QyCW8oMhE7UrW/b
bQL0UbXBT9zLOw/jBTz5rYzIjp+b/7loHhx/xm+vKOjEIc/EA13rS55AitTdnSxoj0h5X5nlS+o0
v2ePuPFCzvihpkseD8dkLo9uHZyaGmdE0nEoN+lZ0QHYKh3SBusPbQ/bK6g3sAB3sZ3+whIIfpNH
jXkCy1wjBAP5xpu+Gie5B1Dx6QgS/lNCoB7muYx3hWqSo52l9O9n2iMqA2w1Q1GxBviOwsQbEVcy
Wc8DPXwyDd86Uf50ehj28TwFh8muyFXuRL6LlGQVqgRAmSQ0jpCOd3mWL76ZAfzJ+OCW7nTXxqB6
ZWfuHOUxljQQJ+zbnN2TBtgkryhfbGxeOnOMA5reNt07TaVbVYZkhJLHd4K5yOxk5e5kY2/acHiK
yzBa+4MuToNBOsIo31LCQp/SurNfEsW0aTbH1naoaY3ZRGXnum8u+O5QHZpKkmNfSEK6WB3DJYad
YtctJGttDtjS25I9uEPL3AVDeNM2286MR6vMSD9nK+4aOvad4hCmtKLhC2SzxMuQOQb9FkkssBQ1
x0PrkPj2FfFXrNoxv4ilgywsdTSLYIMz8ZwFNNFUBxw7Ku8dInvZvcBuKSgIfRXUOzOoprVvktE6
zlptG69/bK3+lIErY7td2oozRgK8Jf2kvtPG/IiC+proZfcM3UsKBKqri2MD+wqAQ3sJYE1D+MjW
YeJsK0JsitQ/udK/T5Ppt1/U74GB/8QZznMu72WbvNdNh/aD5V8tz8zQODhYOu/Z1d5ubItXI5bn
UNvhKu7Cb7sBjOKmXL22yu6j3tn2On5gvO9NZ+JlSORPl5XxS1wpQh4GFsCpY5FmFbRWShnbnGdA
EvfDUc9ZWb65DfS4GyQ7khMfnCD/NdHNyy13Wy1B77EeTipvKFYIoYyshBOjH94xRX+i6LxEfqrW
tXEth5gdmroyz2nCdvdpE381bXLBM/0+NfS8xoJWi/D2Ea8/CMQ5QkzqtFjVZKhTAtypZNHP22El
rZjKJr0ac71LHXlbrnmYjqss8HcxFiUvQG7vvde6j3AbGlh3qqPTVduSh3lKDHZPTBpp9jxDjaZZ
9TVXMBhQBTf0CPlL5s1gTiuGgv6QR79a/oAw5xY/0DOpXq+zz2RQ0KNOjruyA9UzNRBYSALildse
Vs0FSUMpd+a0PIrhlz2MnF4hG5mvo++DKnnLpUXTul4nHPJNJ98OdB+ximJvStKLqu8EzuZRICka
U7QbZvvO6vU5sSTUnwSzzOQEpy5yb50DXHAyjsjU9xJvYhqYqxB4fQhVOC1mxgspPpZbUC0VEPsr
rsp75kqOhuMdi4kiKe7Wem53y2cLTOUQsmqFE+1db87w54HWtppua7OGxnjuSsj3aVI/iNp5VGZ/
6Ajbr0uQGIV5JYp5OznIfcsnsXwqvD7gXuE5E+lXl47PcL0fJrp4+577PZbJ++h+kZPIUzln9XaY
LVxEQ3rwJ0wXtvHL7YzTXDeEnxu0TW21noR1nY1hPS2chkHxnJdrjTBiJW9BF+zLMP9MbJsuK2eX
irCzcZzNNZ2AgOw1LFOdKnYE8DymfGZdZT9ntvomk2DhWzSfZkN1CZJ661fy3hESINQYPuI6weZV
3ynx/+6tqa5A7FnD1gBCH8t4GwfzEWtPvvHb4eZVuFXgeB+EQ/fSpdarc0DlWUHTOSxJS7VAJq8t
YOvz0OGMyjfEnqxryn1MJPSjrJWcwML0fE9nn4LeuutS82oYSLi9F4eYAuS5KYPvVFfGnoGhVRhd
mxFHejROe9/LLkzvHuw+307ETrVw7rLMXFO832oMnFlMTzoPvzoG7cnGJtZZcC+RWy9XOC+YhOdx
Kp2Fhgi3gceKhPu9svNrzT1hRYjR448W2JwBK86NjRxnfTtGj2fCqnzoQHF2ZZDiVYt4F4dq77Nq
D5jEjcC9xFwr4lVYU/S4bfkxnrK3wphetOXdQzb+aGiPtUZ9npJ+C/AqXs0mPV4CCRxEwDgcP6Rx
9bg9UyKi16EOkjW9hKFLz0XJDtqngkj7uimPOe77DcoqmBurN9aBb7TbxsZCi5fzgzv0Hf8LbC7z
tXEV4UFAmyzjKlNyvXSEDBW3vA/fvEWSNzSE8uZy4zMnvGnZHgeUlsVeEFfefYxJWcF2hIN8r+xg
L5vh0FA/l9UEaKv3N4ZOd+4c/3iGs1b+tBn0L7XU13GIscffZiUfRwqBellY7PICs+WchuGJEb17
q9CnzigfrCICzzRCzq6+0shCT+dkWZifOY2YlWkYlxnGNlg1YhvDteQJHEi1DBOX4BzupYAGDrAV
vQ7QmXd+/juJMBybZGO7aX7ySoo/08wrbgyZoHoXm7GsjjnG1UWGslXwUWbLWcIrvuakO/gAZkRT
UoAY23gsH4DpwrUtamoWmkv5H0P0z3GX/3J4jZFfH+OU5UWEx7LIT07UPUf+cI4tnhpvGiEOYLmo
R7GLXZ645RVnbrnxQBq4qUcAeHGmL7kzmmBTYt+pnO4+xHWnOaf7ONMaLE+DlxwQkNZtFYtVEiJI
ROkQ7kDCi20wSpgLIyAcs68oMDOqY2sU4LmiZcU9gMc6siw/IPTvh4YIJfos43oyPfpF5qvFfgMA
gaYXDQ5S/njivB3Kz+tyI7oslFMW0ygb7vI4O8ohvuuacmtl6Q/Op1sRT8dudDcdyvrKb+pNK/0n
T6l95Fu7WhLIaJYXKfpd2ibYtYOVm1v7jnxyy503URGcMofluC2duzSn1zRPi2Nyfs6r15p2TKIR
I028faYnX12KLqwsBgbX8lTjtO1V+SSAioyJ9yFjLFe5Krd9kVJv+HgP6fq2+V3dgPPIXOO342eb
sLcP4eDcOfN1avVzRjBppKMdDoyfLp/fPeghLN9AECtzV+n5TJF5GZEJltusyo3PerC+lzeSei72
jOG7pAyb24YpQTyFyVsajjSVWQcCWnVZexwzwj0NdeKMs8kseaX2QPuo5TZRyAQZnBmU2kMJ8JPC
ADdOh5Wm/5i9Zs8eWUNQrTcJi5mnjN3c61dc7Vi8GRMQLN++rH9ZLddS5d0xb6of2Yw/jUIXMj6C
lE5/oZz7sZe7xI/YZsUjgy5rnHy7xGGjEfnN7DgxuLJ9CFvjeRzIz7fVwZwq/D6BWOWNOWxd+Ooj
u/SkLWYZTBZNzp1/evy0wO04pi1H2qAYViGvZRycF5CKBt1R2v6xPmuWqmUNienqdnJAoQNBrjKx
Z3AAb1I+35VR+drKgc2e6Yp44APk4j13KjuUtLWGVtUo1QNCK2lVLRAmEbmvsdGwJdunztM8ad5t
YFO1zPS7Ca1sJeZo4BLGb7NJW9CXAuAb12vxHTV9eNLL4YX5+fWy2vtj/ika6zjMCtikQEzSbn7o
ERA2eVY/K+GklILWW8QTzO5Brp2pUOQUcJBOnhgsxpI/m6/aBzQWpCRk5EilYVmso65Zdbz3cnKv
ql6GJzjZgE13L2aSX9uYpC/WqWU1DYYEjTUPr1XCfu7q7FEWCZzOZmzWowMmdphJbKmzOgeyU4iH
uKSTZrfuceyrBQyEPG30yLsZn7BX4FkP0o6zptbGjgtPcePCXxx7QGJ0Rft17etTGciXxKzT9bRU
FDlVks2k6EbnUbpJSVDeeG37vqx6IsHm2/Zi2/eUwTIhDMPlfhmYinIZuYSCVAH0GxlEKGO81PiT
kY89TW3oh9NeVKBw3I73aQRdTe1UXIjBOZe1sxui/iOLW7FtamY0OuUcFmuIVEiyhjyXLujLPi1x
BcO7sZuCCo4ZS7aqX21VUc4W6tzarPWTMzrHOmW796RzNYL6xdSRuVVBc0yq+MEQI70sOz0HPouk
taCYOWPWYci/2n+1oWuclDdsgNRvwmLxj0Uc77O1J6tzP4KzLxsHQBXjQpxyjWKjy+pjiBAgpLpG
JZZ7Al7YkcLBp/ouABzPTwBGaHuVP2XtPeegJzg20wbM2+/UphPLEf7oJvkDzvC7RBos99VrPsX3
hojvkWLP/oCnwZ0r9liOlTPzCE5ZPy4bQiVLAlhVxUW33bnkzFRa3W2SQt1U4GAxxVI6yZPNltOW
3smfaBUMxSYy3KPdj28jc3y7lIoPp9WQMKPit/HNrasPR05P7M2kIVlUmdjeKQaKObozMrOisziM
fELpLWpGj4mZ9DGu1dFN21NedZh2pmIPx2bv9nZynxA+I4mRGnkUMzeEIdI/Ec98gLGxR6BjsIL2
bOV+6GzY4jA5ZByptd3OlNBEGiQA4Zg+uevt7js3ky3zBu8gyd4x492Rh0UErAr7jRWMoAqTFGa1
yG4uRrb9mJseJ0Gwbas6KvCrgUYjNF+0X46pvaeux+7uLt56c9QfhV/hDZ/JqpiMT+Wn3OfdQYmk
fsHS152SfD5VpaLHQcwYAEE0cjtmuVxEeLrLV9P/392CE4FlqdnSNrlfSG4tfoJtETMS0BVYmoo4
5smz8uxgOKBzyFsK1r0KwGg3uDohuzzVfh2+yTRVoByL9IHZcFyvMgQM6DqYwRDH4+NyEL2jt1zA
d7VgkIATWXDoJlk7vUNz4eJWks0jHllW7fZxZFwdJwB9oxiLZwsOuy2HVYwVuMaBNad7mKTjZqYp
9B4JjylpOy+vnLj8HSNV7n7sQjpc/jiHf3Q69/7KD+rspUoT6mbL4QldnHSb1POzneFa8oMrX5+h
2k0nlE36YQ3DH9DgOW6fyRxztk6UF08KBZE5EKGe54CuRMJw60GHbfPRmWm7MWJknbhp4hffMZp9
JgxOFXE5HkYzqnd1Mpj7Ii/Ga2RWzi+EHaTKqOeJj0S1SROIUFUXf8HFBZRlYH/KJn3sRwOmRdnU
TPCFyCfROFirOenTW8bNUNHSQptmpQpInZrtggaxcjkY2un8QI00nNsALkzYO4+hLN2NaQfzU223
8lJZ2W9IpjhckrS4BtFsbkmTYFeh8EXn7F+bwUCALvwNCsxPVhs5i/ycoeFMwXH2sS6K1sxusRQG
D1C0HGPLtGC56xxNVlQ67ITlFpi/7el3nWkSKYjId1eOSzLANuUZvBL4AEnIBPT2zKS21vcItE68
qxjSWA+GRVmdoUd1bLAbHwMs+3H9Qz+ivKuFNT+HtG6Z0xo7DmFj+9TOSfBTFI1mxi9ov4a5S1yG
rWYJ1XSOHtKSHRlfAxgKpnBM3JD22o9sXWwZLSnP04jxuA+T9OybzbCp43H8vaQ4WLtiToxkk0fC
OSp/jPqdG01vneNk9KzDWZ9n2y6RcwSHKKfJwWdxkwqKMZ85kD54n5zKX8WG3d2NzoBKt0wawPFW
9CUCUb2MhRkfPXdQUIbjzrhqPY+riPIQwUP7/dGrMkZQuK+n2xKou6JRoV9KJdytS5/nyRP0LrPI
iod1VcFzJHXuuWBx9ddZM4+nFBfVtTTqbu1p6WFa9oJ0nanee65KbX/NoawYchDdpuWdPTuxcBNk
wSJuirMavOncd/2HV+NdIohSdGvDixsq0qlW+XOKhgv52cHBEywDVYiSxgq7lZ62Oeznr3q22q88
wyy7ygWdDRWY1Uvu9X+sIHF3tIs86pHc33Q6wh2epBpnbOPo/n0em+/ZlTRMSkkTLNY+41HI9KYx
0Ewt55UkX39d1pQkUGcXbx4CxjAE5SG3i/rBcJdEg16ML5ZN42M1JjkpZcwMzKuCbOmDjmMPwmrt
kURt0gHuoXGupNYAWI02ORSEqk07K/b6a5bnrrFJ49lJkKecJeaNG804tCSyr4XbyKc4md3pPCBK
RBtZlinNHSeuf4yh6h85qyFgUGRY1IOiY8incuW6TXvnXWB+AQBZ8zqsZRKgr+hJ57Uk3UjmeXb0
kCi2mVOP36YyoxUjxK9ej+dzqwnWb2keGRwvQhFiuxijtH3xul5tMXP1u1K3zBDZzXzslFHuwCEK
OueKmVY30nwu2jy6Mi+/KmY2/L1tps42sJoR8bHNt3UQS8By2NoGEkc3kYqDK2lI3cfUDs4XEVjR
RMGfCX+VWyCxgOBUrbufQCJA4mNCczXUVcw4x9RjDq1vRti2r8Kxu7dSz8XZ70p1dRUH2NL1y1eD
zi+GhCROnk07bm/K9fvtZCEhDrGNCSNju4Syx6KOdSlHTgnzD55OjvPlzISAR3S3P3LgGHRkrGgz
flYMArIIWjhic/f/ODuv5baRrW1fEaoQGmjglJkSJVKikn2Csq0xcs64+v+B93dgQiqx/J/sKXtm
s9F59VpveKy8uFn3NuZgSuXge54bPytowQ9V2hcqyZCmIshAZRl3WZH86l09p3Zic/H3eRhvM5K7
yyIcDoEFLzjOa4uKEfTcOBxBDroh/qBcwMANvkWO8xvJAAqgEfQny0szbJRHcWiN8pdq1wM8u7Bf
xCJ8IMv/XyICbzv2DYqQPc87haMYQuno7jjc3SN4hwnuERgrJVejW1UZHQRhHCAzfp+vVYAN1DvJ
cEodonJgl8kKLRdAWG7lfBfUBx/92qopXxv2iqvA3SBzXG9SW8OrTEnVW6rypNU5qEAyEmFnYmxB
C9lUdOsBSF1H2bNTqFd6QR2u0840wRIo0JQyJbX34fQCNYQ9gTo1a6ULQI7Cg72JvUOFYyc9DfPi
dxO7zz2rCIXYjVbr5z4A6mYpa0UHowXSywyjO4sUTCk0iqPVrSe6FwzZhwUw/QcKupi7YljHCpW3
YQobV1P9FeZyKzJGr2TCVgWO3sRCwc++CY+aC2DW7PdDO57BVU31DPteqn1BVKNSmbXCQ4Q+41Iv
9QPyBI8SkopZNy9U/p9CfTJW9HmAp9atWodvFg9oSjDqyk7TU5eH6+kvoDjeZ6r+y++Mg49is4mh
oOwA8iUTH4mknh+Pt3UY3xul8dLZbKGifmvqfseupEYu9m1LyVOkGSFu8SRLqyGTptc3RjpWC0n8
Aig///MJeNckixED9VrJNyWF7qKLD56WP4ZVACh1sCC5+y1FR1ChWvw/+HlRGcc+UQ6JhWVc97NG
aIe0sPlbaSpC3gCRf8S7gWWAnBDm2UtRJBiKUCeSCNI16CHKc1TLJiwOKtyP1mD+AvG5wMdoYQwO
sgPBziSYSIA6ka09sWi+hy5JSF3vJszNMlRIytXDm5GqLyPKILUyPsAsfY6L7gGvVorS2hr13h+N
KN+bQHn1qn7cxk68tsdk2ZXFDQFOutAb9Z1DZofZ22OSK7siHMEYSvD7MJ8nVLuPHacCIaejFBf0
PQao44PawOyejr+calGPPs56+qBoJCvceG9EOf+NPnYxohO7ppffp//KHtVVYwTxqlVSoF2G/wB5
nLIs+YooxWgxBLeTKg/oC6yditRr4txHZroJRxJThYv3evukiB78NUZ9SU4RpCluuD4ULjf/uS7q
Q++U99ZkkxlU7mveejcp/C5b4aVgc3qQ3s88e0k+8jVJ6zshJVa43K+2871vePnZ8mdF3nEhSkIR
u6MykWc3uj3c5Gn/MmXzgo4nWc77qhiqdJeW6oYDYVlV2VrJeOFRcRCm6y5YqQ9ontxqZf3qmNDD
fALGSAByNny50uJxP0b1sSwxbOVa07ey7E/jlPvQDfWohfVa74tvpYNIU70Rmc9TOM9fEDfNKTRE
b1WA/4iV3WPIxPbWjp6R3hTTN1XjFv2C2xqQb+FYGyeiyD9Buat4/SdNn1mbtkGZI0kyhtx9VVXt
DALgzdEaZdl7Bik2n5M+d614Q97AuasFeA2Mfh67CHflNrVfPahsK1JMLxJfwrUjFPjgQjnCQioW
ozL+9I3gp9T7ctfBtqrrFjn1coUXB6oI9rGrWo7oOGz3QHm/+00Hqd3XD6FugfW04mDRsNPNUv72
cgLqOnHfdGPwAGZnmyiTq8LF0FpHgWzhG+57DBxqp/ndjmLvLgvcFw9c3aJvB8qbHOR3ovWTbS/y
eBeJOoV/ZmEPY91npnMA+Od0QbksSr2ZEIm2r9ymRcDJk29VahmW+xonxgqL8o3HAaWZGE7qzdoE
V+gAFU3TctXoMM4EZO5pc8iqX+mIUyzMktPShqgJxlFA+es4dL3Q+Jk100WuUwYI9tzna0Di2z5E
WyA6w0Rju+CRqwKb9Y2baXkrFHMDHD575AB5LWKwW6+HCDP3ksq1NNeh9m3g1A0zDRKhQgHXuB05
nmEETlIAeFUuw6SDBDryUoTwDjrTBp9qadFy0N0z6VgnxjXdfczAoAB9B6n4QmZxYMYU21xOI6EX
3l1VaYtUNZ4cih7gU6N9jdGlpjiHtIXJCJyyM4995L2WcB5NJ14RUG7HwNkiv/HYG+QWAYvwYCNR
37+aobtRjBqm4jHTjaPszJ8NnRF1RllFRwTHfe1swOpqQGBfolpK3t0jSQ/pamFSp627ap869WYi
PUos5xm0qWtJVXBDvXgEGB7WtHCAJjCx4RcrtcVOs37p7bcygCWtNbs6QR1aaxfuYK4wxvjpxm7H
I6vAPBz0Ezjk6QfpVQR2325KKnQApAY/Pam6caMFvsC03L/x7WTPa23tIN/TIDoKUXFFnutW5Uci
e9z3fno29fCQqEfukiUI3AAUaSW+8W11djd9vGgVtF7KNZKT6Nx2cNXHfZsfddjKmZ/dFq22Ci1w
4BMgq1S+Kb1P6TrcFML5blT6c53kP4bKvAe5ycOWmWNhMKy0NK2wCS7NVWKMhUagkCsbG2D6Lg5Y
HnAtsoWhujA9/MeROvdEzyT9H6Mr0n1TM/e3VNVNRTUzJnu4nIYEyfeYumZVruxEh5zcnwsF+6jE
eDCGZNvxlAfJQBq4bI4hcJZMtcYVplCYqLbK3YAOKpciLu+rLBy2kW0fSiVfi5E9OzbqzueGivVw
K0EKwCx397hdPCK1yAzJAURHR+YYXDHbBKHenUKJ2K7MdeEAbjVwlSpyD0GEcOVE1beB1VlA5mmC
aF23zp1bEXkw4ihMZWtjSDdTTqA1k+XQc9unZfZDdYpoQdV7n7B5+t7eqGSQuJJRF+0fG9PSKIsH
5NRy41afUld8SRu0u751HlC0hOE1rsCIw55FHIT/p+mTj/NXGnWoIn1JeJ5oxnjTdelNSkEGW7W1
YkUbt0g2mnhwHVjGZl4cYscBkIxzmIR62rcqwkKuHexxheZL2cUe9JXO9zdho2x43G1ZQHEBhFPv
5e3Eh6pK/5DzKiYYvOVlct8SvTQVDrks9dowkP2O7zp+JyqQIaHt6bumv+s97Tv+P2S7qRhpBojN
5mik4d5lfA0/WmbDSDYyXPHXpuusKcuTT1ZX07DrDCYC25RdIEP3+aOnypOVFuNahb+B8zASViI6
xpx3ACDuQj3cNyyogA4oavzo2RSmIk7ykF9iWBNA3mOubeoO+QdjfMPP804S0HVM1ei/5+G4nsZh
GmlHiW808UhWukJ8tjuCKoMcRQEXdC/H3UC2Pni0cDJSSMJafKmm41/f+GswcxBpo/8aFJRSQAhR
ZL5IBpjXGwVoQngffQgn2E8UhCnymtqefldSrVILmPGTVasWlksB0opw7ZDASkgScHA6eQASHoS7
UfJu9NmPOOgBd487QnkUbEBw+b8RBZl4/S7+zlHdwYTmjrez+6jfKJ3/I+r8PTQVgBFvhbTX0388
sZNr/its1gm2EiJQ7xhzJOEQMuk1BdJbd0wvD/q1y87SeJTVfr1WEYDHGZ3yFyA+iF2QgcBgCM7e
YGGC5fbinDw5+bf7IgbUr3O2JzKJFnmZAD5nSkSHW7Pi3/JUvJFRnaDxxLEtghvFJeJ3K38/BvlT
HkCMzzPlthz1V6Ri1pKDXa2HHaBEUoXqIU6DluFDG4fOsM3jAyANsWBbw2IvgOaMTQf1A02MZvSf
IyM+tQE4XYVcTWdqJ4UudEP0G0GSbRh6N3HtDbyWomEfwrLPSFysQ7IlyyExDllvnikE7RAp5/YN
0/sG++0CeZZF2Xff3Fhzc85B+6EAgJZYyg8rLx+K1gVUSRXRY4glvUMABm2AVuzDRqVon4utEeNk
WDfegzHCLiuDtQE3LCzbLREjWi0U1No0eXNlIRa+0j0iy/xgdt491hkjmbEIJaW0enVks2hywi5H
79YutJ2laiJLTyI53rVZ9TI641sCFaSpEP9KDP2u7bJvBQIZOQ/DXB9fAy9FBNKmeGNV2fDNDKtz
LkEqwg4l64hVTSvzo3SVbd3rzzyesaEfboldqLWU7xibI8AQQGejUHJMzO5WJ0oBHfXueNHOEsWb
CMQ9cf4Js1JrUfhQOiLv2RujVagYRyet92FYbwk41wIdJazDdlYaUWDqIU/bbnE/xS6eB161pAoM
AptnlKyQ13WM8ohE/YHa+3s7xC9uGt/VenBEQ3CjWd5TrDT7LgB6k7gIXimKfjfJIE06ICLnhug4
te2m2eSNVmykU5IuFGwB1Me1g8pmoqSzn5KICj+XDM0pHJphX9ddCpcuzle11W0ndbIu4rQOEaxC
e8aksk2eZxEpVbEIYy8G7wkEB0WgNzPlKhekIWvYjx0wpNYCeZ16TwiUnfW0A6wboQ2Hu3G65T1U
LMdEQx4IwdYAv3Q0KNRzDPfP7rAel1ZGuiVuJlyJu8ycaO+b8hV25a1XJwjVDA95z2PTnN7WDdV/
kr2aDdQGrE1Xl0c59oc6yJc4QwJwdUAT6LXFOeeWxQLP3rsYmdJFNujOkrraOijTu1xVd5UpeZNp
d7x/NkjZ1mCjmpMhkGajYn1oEv2UK+0pR4JCHR2ymcYuCc2VLh1/IVsc7bVsI3x1j2cuxFUSWrG9
ppq+VdCzJIxodYlKy5SIDpOHGji1ZqV3g+TacTg9p6UWyHiXIgHDadqgKcRHR/k61/zfclQXhfXs
VNlrVGlEX+1NUkcvIiqfMxR1KCdt+ii684P+NkcfKVNCFFhc4kWkodQKPFfurHjgvFDEPQwN/ImS
MFAT+r5jhlKHetyU/0S8Go4gFGin2jZWDoY54ZxiGYC0X6hOeu5C630kb66oXbAkUb/3wYxbebRN
Q3PnYN668XW0oAR0Fd0DU1zphyAEFv41ifoDS554XydTZ0iV3Bci2DCe/+Kra15nFa3vDOfQh0a4
qYtfng9CdazOU698FxRgec0f87M2LVUiJfE/8YPp3//VZkGVxYfn0p17gGtDwqL3oMCH35rAuk18
zgbIP2Nzhb09dyKBu22qhj1JKyMhCkpqoq7/1WrftRP2emzOuEQ42mNhvtFfUtpAt8TvHlMW/ojq
c75qXHLJL18P80eu+tQ4VTmB2sNkHnTZuI1uVOwlRnPuTe8sYJpgYdal5lMTDuuvWxL80l/aDn+6
KVRMHQQC0mgQz1qKRWX7plM3Z0KQ+sQLYbyt6uqKzMHHGURGEw9VVGws1fygClxFnemZpC/P0PK0
lKgawuBE50MWX445WjQFKOFrnoQftQVMA1F4y9IR67A1czaBrh9Rze/a8pwqgbIyMtDxvFhBMlbG
eG2xTKM0G0UTZUTWiiFtGwHWy/mqFb9JpHT/dNC0GgiJzfPg7kR/p1t7elorCDWqglNnn7diUebD
lS/4pLMXHzAtqL9WawgqvK38gG0ImwjiWX6OrOjc1fzh6/XyyVReNDST5jDAQ/QQssppWwBb3I4h
spOaAqkHqG1zp4ZinRGHft3oR3UKG6MuCmOTWyIC4MZslSalnsZjrZTniGfpojEBc0KeUPwEISH1
MBQ3KbTsmr+OIA5/3fanHRYY5WJ4MumgzDosVXTUTJsO+84WlBrpi+5U59EhyQ7gQ+57/mgCuP//
aNRU2Y/TAWSLWX+dJoArkv2v0bD1924Tf0/BKuot0BcDjFnwXUurK24KHw8dDlhNQ98X9W72zqyn
KSlcmcfF+ITXl/9zMDQYmWrX7dsstZSFWcjsytB+0qChTxaNKIZrk/Pb5aK1nDEOfb01nwrKC17d
vyB4hXAHT3D35evx/HjKofnxV0uz7YERWl8VVmc++W1W7MIiuVdCLbniFPjJlcGtaAjVIrEp8OCZ
XVRkFUcVXMfwBJGNGPJRTc3bRA02hWmHQJ3UZUDfomGZWxVFHDd6hbW//LqjH88BicC7rnNbGlS6
5z5AnmHjVIUP9nOtbpi8bBFFx2IkUPy6mY8zZzuoN9rMmWqbnK+XM2f3kB6tosifNOTi4KU6gFYf
Md3slpVornRpJinPDYVBH1sAuwaJ/tFcg9kdNC5/MhxPEGRt2O9uU+zgNvKm/26EMbmTaP115z7u
+KlBiZct9A7HlLN9UFCcR7PGL5/An9h2DjDxOzDmRQcU0PbuBaTzLNt93eTH9UmTDrcwMY6Qzlzu
PRFZ46IlUT7p/rsXZq9Axa95EX5swiFyQ/yJDJ9Ekmu22Yo+sYCvINGSy/jdnQQm9eHxX3uBlyJn
NCAhW3LvznaZMMa0KkVePGk9yGbSIN62BpP6dSMfV/hlI9Ny+eumq4dWqIWVFE95nx5GKxSbVsSQ
xXR5/rqhzwYMMAYVDdVQkSiaLQNpqjxbIxrqQj/mfgtiUD/d+9eNfOiNo1tIIKFnhTYRAhuzjWQ1
+FWjERk/q0n1Dh0PBoPdq1CFo6d/bQjmnTm55Eym0JgoXg5bUVeAIe20fHaKaquM6k0Zjq8klL9u
5cO5gO0uD1hT2Bo+9mLuY2FpY6y1TacBd1XOirih8rPJLGsxmlek2T+O22VDs1WQo8LQ6+2gPQ3t
H7RN9CMjLVGX4TVbsOmHLiI7x6QvOrRQQ+O5I2f+JqmQrtGIHLVW+3VwjXNbLlGi2+hg5sG5UvL4
5wG8aE6/nKbQsLyxzdHjzOBQ+nDa110QGmt9jCnwqHZ45Rz/cNRNvQOvanPjs9K12apwe8sDTujn
z3kVojZQ3XsQY9raWCPOkY/PrcsFgojg1338eE/SKm98gzViWaRRZos+rVA6lXWZPotJxEe+Bu5v
r+gZ0PgZYZeFUqc/lbxHc+p3K189ypBfty8/WTw2+0443JB4REjjcpAzFNgHrZTpcxFXMHkRaYDO
TYocs0vXWGsT4UtT/KUbB4+56vK6f6+VIFsK2aLgImzKW5BCci/viOeRBEbAdKM7SE34FcU8pHc1
q39XYEEhCJ/g+2WN+yDpEAapBURcj4xsChPEymOK5K18j9R3pXsp4X9M/MpeHQ6d3m11BFMA+5Ax
9VG/ba03jSq8BCy21DyPCk4G5z29hZY6ZRp4E9e697vShzOb7xdMpEhYu4k9NEkkTeDtqfIXxuSB
Sf0pcXXj2sa31oXsGkOy84Jq7VKlpkCELkTtat+iooGrUhnxFnDmd7hYZILzX0XuPgyoa6SR+4/b
2SCjwIVhS86oKXs6W4e9QPIpGSN5tqoYzHsJBRMAD6q5E0D669n/cKxzoHMQ4rVDOG8QE15Ofqm7
IZ5dpGv9yKsPjkwRNo5180os+FkrFrc5Fhlo2H+Iw4IMlJxZ2+Fz3obpnTso8PSj9PfXXZluoMuz
ydIwRzRV/Y/Apj27oUbXBIeV1cVzII3Xkgy/UaJRXpGTEzdmmX37ujX941FoYYdBHKbbqj75vV2O
XKcVpaOioPI8LabUtHchsojhz7wnHTehnhy5yiNQUhknJBQ9Sng+eXn12KIrg+El/5hKCY4r7z0A
t4SQVExeAFwuwFeTyueqMDskQDZff/bHzc5XGxRshGTDc8pdfnVh9A6c4yp7xrRc7MvBnCqrYbSN
B3S5vm7q4+0naYjDTQcDwPtpfq7pI0zi0nLOau7BNqy/q50EXk7BIgZf8e9t4VVpEc7ptsZ9e9kt
oFpKGjiDc25cc5En/rEKxwNGscveLK7cSR/nHRlOgmFUMS1tSk9fNqULrYTQLZxzh14HtDtE0pCP
Kic5KwT8FIT4/rlrZFIIVDCY4VU436Go8XuUzmr3HDTtfe2bCxBw69FsVpaIfn7d1MfFQTtTPISX
zCQMOetaFo2+yfPbPJslIOMiqY9olxwNNMWvXLSfNSQ1Eqf2pBeLvd7lGDooeMmh0I0z2MwR7cHo
6OjqGXrHtfyMNn3y5aFgkzeQQgheE6zCWZc0PSqVKDeNM/OJPX2MVtsmL5UV5PhbDwEeR6kQLanf
wQhCorqWqfmkn//LWvKQISH2YQt4rZGmqWGfLVjQWEJQqVFKWHOgA68l3ean33RnsEyo1U4L5UNH
kZ9NyRW5Fjtg2CInMq3JmrIBQVIkxJWYZd6vP43xtiG7R7DEzXE5f3E1WCi50tg4Rr9afR+r1QGb
wu2/Lcc/16CJ4a1mSsuA837ZSlVKmeSpj1Se4lL/xh01s5elZlxbjfN82mSWpk0R0JQjkJY510Jl
g5WxKPTupIRuiqcMXFZg3mq/Hr2o/q/vhLGNkAbataW0z7qwym0dZNdC6z/R5V9L9f++wrGl4OHD
u2Q2qJiD5KoWVtXJTc4CwFSrbjAzXFI/1qtwmdmniSLWRMPBE0g/DXeU0IiQWmrRXw/77ID733dM
u590P9jcuc87shraWAdhdZIZHlJ6IsR9OADeNeoIeMJgZ6t4ZA7yOMuvTLimze6MqW3EbyfXNa4O
7Bhmd3gTJTGoG8BHTq/lD96I2TgQ6H4pqPB1QihoB5nZk98gyKEkLU4qSgvODkyoDj8R+iXGF56x
7BAK3Nsejm0wxepV5I3aUlUbdBNd1XmH3QO3K6+jVVwMGdogLWpKmH/D/gcLC6DzEe+DYaW3VbzP
wPUuSz9hxuNS22LDiaRbxA8FTV69WUPKMex65UnrB/tHk5nxg+34yUOeDKiyGCAm4V3hdhlE+BC0
RX4noZNuMugfK3S9CB0DxLkk1pj4Z+naYx4n8BYhFIkFlYN8ZaGFuRugei3NKjDuMqflgaAmxj2c
l+SGvFl7gNDmfq87v17pgOyWtgnRrS7GVdVG71FcVKwSheohDCz1lqPKAvFahedglOBzECg7pCGs
NbQtxCqCCbNvIjKcnCPhTh+LF61xg3Xi4VvIILm7VonQfReW8dBLM3/GZdu9AfGFBGszFOBNdMIY
xfP3TiOyn0ooQTQqVX2fQzpfIRRQbnkfgCyhvvNQ6ugldQE6CEj+GGtguFAGESrCJKsIbvtUY74t
ahZopQUWzm0q5nFdg4FUArI7cHDfSvPe3dpmM5w9i0Q0piRKsgKIaDyj1qH+Wy54WpYmu5IMnwUg
8EN4ocexdAGVywdeRvEGyEazNEzF/qX4tgmI1RT7r7fg/E34v32AsxwpPszrSLtcHn0D8nxSwYnq
ZPGYyVCM8kPqRBVCaPUGS9i0eTPtH4kWrGKqpUBTrrQ/u0z+NI9ov8MhLkj2zwOBpDFHwFSufcxV
yJUAKgxsfeJ46RWDuko8Rt4VcXUl0Jk9Ev4MsinxlSOEYtVo07//K5VFc6mSh2F4qi2Y9igZIndR
ZOevR3Z2c/1fI/aUz0QcRc4fu+gjIGYK6/AEAeAGZPShAGKXxsbLPzdDrZLXgSRKRPd6Nn8GpKe+
had5rGrpHXI9AMvgWGJdmFpzJcz+ZK6I5anE4JUqAR7PbknN6rAKt8rw5DXZEv0S1ALuosxE0mDH
S/bKHH0yfIIpYlWQqvj4XOxQBYgRDgxOsWmyYw0fZW7Hv0v1a4XYzxpypkYI/FRdNWcXQSfR4YqG
0jqWQ4lEd3tUEstBLdL89fVEadOtOrt1Bescb1FYhGTOZwFi6g/SxUM3POky2hSuwqD1uxLFhTGa
/E9eywLkH+ffbd8+OWF145ju9utP+LMYPn6C5KHEEpDG/CUJi6OEr8cnDBViLims27Wfg/2KOJIX
JV4Gy1D3g43do5jXYWmEOiimbnZWVi+dcIsVjDuUfUMYUYZr5jdlwqzYgSfuIpTS14ADg51bTDLa
aW6jJ2laCwzKsy1SAN192vnZvV1pmBTX6Cih/4kEvCaLKyXvT6bTNIisiFCnmH/exaYr7CK1Bh+b
RXQ4I3/YBrF5UBNvuPKy+GQ3/N3QPEGpxD4oKy6NUxvq93Ec3/mjcvAc787Hxws5prC+0uBnp9Zf
PZuH+JDeNbUNFB+4VXHrowwnMgCKX6+QP6Wy2QoxBTkhkifsBcw3L49Gy4xSh4DUP7E4T2Wzw/xq
Of0jq1fDDzVWD4Z1ZyQ7CXela9bB5DivfI8DueMfWv2S99/FtZTOdIJ9+CRNJUlKkMgDa7ZvoFlF
reHa3gmg6ikDhws4GOmjfoj3sZNs4PJv2xDJ1DyNr+yXT2LEKVdJYgzrM8znZ0eD3nltE4y5f+pV
u1hljPckT8jzm1u5b5XySjj8yQTTnCBBRkVKEJNejn3tjG7kq0pwAgXt7tU8Tg9BCaX+6yn+ZIPQ
CmbUKkbH5Ndnw+nGVe0YkR6c9Gx4BOGzT6LhHGjXAotrzeiXnQGoPDQJBLyT1TkN6MDGz88Ojman
qkjzf7ShnoImnQepY1BHJ0c2GzjQ+oD1zcI/wR6rAW1Fd0Ix/xEa8Oc+54YlYuD5K9DlveyQU1o2
esNecJJJFj4gVuMtyxSJ9VE43Zol2q+kPiAtV/Tduqq8fPX1tFmfrI6LyHA2oDyUrE5wPJ8mQAAo
+hBx/x44ZdbZ7c40RlQHhhSZvUL37njz9UDZ0WsSSSH3bQWJQ6JuC8oykYtKt2MsFnmNwIrAnknX
y0RfYo/RrLLEs7aF7cDFtuJmGyM4eKcoNvDGAHWrRa7l+abNneFQaQXg6yIBAuYhhWsEYPKtRu1R
Ku7LreVpA+DHQMV2MMxWTmsPt6D20RBlJ02+FRlMWfac8VaZWfHLBX2pLtQY7UxTheWq91WyLcvR
Xdl4e9ogey2dSwZDWhDxplpvlSYC9Gk1xnOpD/e11uCn6cbbsYzLSeADHuYAui/r0GkB+rmWbVfx
TYl8/HpO5jmfP2tC6NwzBk95XrCzvRRGWeYlTsNpiUSphypQU7n/2UZ1q2u85jmYvA6p/QSvOemr
76VI/y19/78Yk5PC1i1JBDj3zklaaKay8i1e6foPOMPWWiWJt2yFEf977GdOZUxQcQAQQLxerv4M
2VzHy1oyI6L4LSXyRk2/G9Vt4BrHqyf+J+euCTliAv/xP8486ZOjuzPZT5jHsCShi2T3pCOXvjlx
9hPRo2uZu882FpUUFcQPpzyZu8uuQQHWAI8k1jGGsINKgaavZKnaVwbws/DP/PvRMW+mtP26gOJ9
suLuDF5l6UL0Hv0C5bMI+RVT3iOBsAsKC66eAHMcbtuiPtqDfsWv/LPrFLSAyYkJwhGu7GV3HXOI
u0q6waloAN338SmuV0nX3nSFB6dQ/pYiOZKxv2Yb/kmzhL2c1GTZLBSYZlslAL/mghaNT7WO9IRh
I5eS+PlCEQFEE9SOff1OGOH9GGXrrzfpx4uI56VuW2xQ4hky6pf9FbJzEUsT8SnohlWr/VCBmBPR
fN3Ix97RiMMWNDQQl3KOG+syr1TbpOhPhoXYs6VV/c2gN8nPOEKLwPFV8Efod7u3UKJgXvhteOUg
+KR9neQDSXWyWkS+s0nVyQIJtQESV7XDN1gV3cJHsTgrhqUWtlteN85uCBCl4yi5ErR8Mrw8B8FR
WCT0dcK0y+EtPdFi9wnzVERAzScuyLALr2bXP54IVHhU8LKUJQCAaLNIzNLAITpt0J0Mz/jP0rxN
Zcf1svEg2CFyF13p06etMRQTNgj3vPmTcHB06GCl152wx3xo2Bv43SXLtjQppF2LXT4ZP5IulFsc
bQr55m0lmUygqljtqfJVGBYt4hIoyEJzyfrsSgjx8cUiJfuPRAGQ4wlUeTlVOXLQnuGN3gmc1Vsu
9RuMiyYO+77P+nXtX6stf5JakiQ/QElLkHnYkc6WxliPJtrO2Gnz6h2p9MiV0X4rLIHTdV5029IK
41UVo2qyKHGDKQYHhSFFJfFXWe6Vrv9ZIJePiOlbQLMZOOnZRIqXfY8zCA3gBJyjUfugOkDKZqaL
Twh+BqO9KzV5BycXW4wlcvwYXGvIk9aOfywc+GFoaI5bE4Gnr8+MT1aZTdWSE5iSNIfTfE33vivK
LnCR89pNNRSIMN3KL6+08vF2o99TA2TYALTPz10rCluICro8JqN81vDBBSl89+8doaSva2TTbYru
s7ENnSjw6hZmNFI/G600ficCYYA+3JhD9u8RF935q62pu3+l7hIlhygeB/WpcMKfmhrtIwSRFnqu
HvwIdjzp5jtI7DddVL5rpbVvbePaRfbpgE6nEKiJSTRodtTKsFF1kerVSXjxrhdyGdfXykSfnOas
CwLLiXwxlScuO2mAfM5r5DJPrtcqHhpRuVjnCUp0BGbw+tAe31fYZm10D7Y4T57mShL6k+LIVG6m
vsR6AfY9r4c5Xuh4VhuFJwRIvWViDTsUqB6VpFwVfrnTDWS/0AAf8PTxWgTHSOfUrmwXg1DuW615
VELUV/EbvbKJPzm/JtiQTXWVEEKfZ1QtRNwdO3Zh4A9BhuQIRhGuQo0TUleBv1qDO006RlfySZ/E
+Ai4kcJlNrjhwQrOJsOrTIBa5pRgLXo0nVFuaUatXea2It4ozig7fBXaTZ3E9cEeAU3lJZ+Tt3p8
5Vb6eFNMxBQQpOApJCMwW3iEi5ru5oZypGhm7EDnepg18fZrebn9e1NQaMhDcGyDUpu/azQeTVhC
9u4xaNR7DF9uAAbteiO4ss4+6dFkVDvB+ziXP4B1pMabMk5oxo3uEy98xhUPKv3r16fTJzVXJvCv
VvTLCVQGtG1b3XGPfYXdhp58g5aCWCa+9EO0Hhtjj4HDrQnM0LKuWV9+PCtoGlgm0E8K5oSgl013
ljtYVVW5x8JERhs4OsdVdy0v+PEemRqR4CQpHUHzmd0jBvugsXFuOcYqhHNVQyc+6CusrOKXtsmN
K0vjs9YmzCzwbAJ53DovuySKeIBx2dFa4R/0okIZPtyXJUI3uv3w9cx9tjzATgN5EpyCFGovm5KN
7UQoe7jHZOiQF0AEqtHVnyD991+3Q1GBX7qMDqjHcxPDkyKKlepsCAcRs53chkjFKcyNETXdltI8
Ij4NLEctA61h9byQBvXW84b3wM/jmwqhIeTK6v+SsPqRhzAurSZ9C3P3yeogN+IviA9J9xp55l1J
4SfoKpeScr61ZfkQNw6OaJhZ9nJlQcf0R3mvus2zxoIkNlmWVY5Lwgiplt+91SKV/EEVPqJ7cgwb
ZM1i4+yHLfKCvrlvDYjYmAY6ofqr1SqKxvyhx8CsrYMXzMdfPVeFwmqh+do1yUIdzP+k1cKiKY6t
Zr6VSnVbO/rr2Ga7JoXYb1ePwOW3PaOtdBRWUV1MF0RkVCnyA3buECjsxF5Ww7Bp9W5vVmBHbXst
A4c7KXpstfGhj5UDIeVO0bz7cGwfEzdZOmjMl8mAZPOQHG03fRkR7Bi0+mT0uJ+WUSpWMXxNy3VW
g6GjpNes7cHb5MI4V7ULCknBF9WLDwVJ0RZ6V4tgO5VRnFZinPMQ7tG7pXCs206a29iM1qEjv2cQ
Wf1UvxnQ7hBFeD+M5fd0lPsEk4lxKI9GCQUfsaPWi28ZTpB0YYkKuoKJauCv0b200Kkzf9tmgiBv
+aNRzDUeVUf0hlYZqntSgzJu+P+PsvPajVtJ2/UVEWAOp012ltQtWck6ISzLZpHFnMmr3w892D/s
liBhzQCzDtbY1VWs8IU3dPBq5cFtzW09keZhB+IrYR3tdb3ctzr6ZjqeYY6s7pa56VG791Dm8dCP
bPFKUYsWea4eYwPbsFe16dSrfFyEI2nzr5G12Kk4HK36Tu5tJXrq4gFhre61j1sNvWBsIJqqnBYH
mklZg1bMce5ro6Cpq35lIBKLmnLubkcXrH5e83jDZp+CToUnB8cxPpAm6CDklGc01pt1aVtIlgCA
+Z4NS9UNoMoKRzT9bIa9+gsrAnw6nMwwfA33+iAJFewBxxk6spsq8T6foNYAkTD7VePKblzN6Atd
6Q5yFm0+YGq2/J1VjP+UcJ35BgPtF1Re3Jt4CgXYeysyN9JaAAzglxHkQCckivtowpclba4L4s47
tZmztZIqI/JGhnpvWAmm7331nNMVRG722Ijh0ZbOPrXVoJ8wNJ3CbSTmR8sudzDIT62WXw+62HWZ
2Oql4k+1dsQ/YIMy4CauFymIclsk46GUrYNdVPSsjwqeZPhNsBlEY5/rSr9yjOZXFY3XAlO02Ggf
xsw5xTwt0TRcR4AsJZS4okl+Lt+27TRcHGHq681jnvc/RCHPVapvKw9Vm8aZ3+Ti6OFCW0fNskDJ
cblDIhN3kwpHkwY+M0FNv9VceUomG4b4iFSFqd/GaXbuTBrXzkicbdYk2/aixOeJH9EogG14v+hn
ItyiRvvS6ql7tDWH1rtCI+PgQhlMMIzK1flxCjsOle1tcKzcxrF+tLTikERaoOfmeUA+rXXUe2Fo
23aIfGsyTpMpH/DKvsEJiG1tJmu1wfCsbabvWoWYXh2V150uHu3UvRki9MAMFNVhxlwD7fqN/y2t
Grmj+dmvxlY/mE7yjObilRm2P6d2wvQb0AG48TMapDA+cJwYdfuA1e0ZptoxROtIc2LXt3u0MxCT
XC0/MMIYZeyQISmN3ZBiARbVL0NibdAjXxsZPhKKkwCPmVT7niot6CZUcav+FWUDJGoy23c899hV
9suiyeQIpGqMangQUxLIyUUmv9waXb0ZyvqnZJN0cXMvNO1Wld2TyLV90obHWtq/cXe6wbLtMdKj
m461yELc2vLsrszGGPwd6rytiuZCRzsXk6vrEUBNKOzBt8N574T9MYv1P3+mK3EvMux7A5VnKJl3
9E0o8TfOCRPlvc5X9OsekE4DybzHnMI3OzSg2Hhrw0xRXVeOqTmfTEVsccfYF1l321H+UTFCyfs0
4qKKnlyCnmXZ6mGxzZjmfRhBwDc4IK0mnhFTy1l3jnmfd1gTN+K2a8xqFbcIbymk1xiHaANiTtRC
0NvdW4Z0vgguPnjxjYX7DfaTAJdU8t8Xv20LTHiS2j1hl300ZP6Cu85azb0vSqAfDkMPHmIbZWbz
MizTBKWQvHGdE6WHygD3tQLl9XlM8UGYBJvz/4bwLugrjprQeaC+dALkijRBeSVs5Dpzd6d+yZT5
gyy9iF4AZBJDL9jdBdP376oVEnePvujYKGz5tyrNaKzjEHqcS9P2+zGnfWs28a4Xhdjoar6oqclx
b0lLfpdFpW6RprCxNKl5kDG5Q02gi+Y3HfHTb2nYyLeMKthxSux8p9oUjAQCg9dtnCrbbkJoqowL
LxirPt5pky7PEeo/ICclGC57QlU7L6svkoYP0Iv/5EGXjffCzJidmkTnOInb04TE5cGiaL1RocC9
0FOo6QTbi5cbUj1DYTdbR1egNeCv+Yo4GDGGW3SbWmrNUThq+0W6+MHW+jtJu2zSO6i9yrFKIwqV
2YoziAiLnn1RbP5wDFq4YIpIzfV32zcB5i57Rzk5TkoT0k5fmkrZe2bzn/NtSi10vamduzaAkYtQ
33XHMpb9PJ8A7UngeHkYxCrP/OyhGdDgn7oy3bbafn5wPkAg0EfTITHS8Hd03vJ/d7PlgPwRGECe
cdNCSDzEus9JnvBifRvbNtnS0UDJI6k8bHF6Ey93dAxynsVVVKDgXtqehVD7gOlxg35qbWQ5JB7d
OdI6hhFXq1987g8SB8PSCSzJyK2lMvXvjzWUZgxDNMdPAhfbnlvek19U9pfDe3m4LXidJjksatqX
WX8Um7i70/te7qoWwgHqUiseXeOL++oP5u1yHIrdUC5BH5BHXly9thePqtGG0dkxhvmmd0briC1R
Vvi5h3kcSLZ1HiILjHSTvAPrYVqDvbe8wltlpRMevNngBUVu9eHz3fDB7KF1k21CuCBDu6QEZ1qK
F2zJcSpd+xy76hZPTeT4zfgsu3k9xvrjfx9PA2RDtwEmMrXrf7/nFAlXrUohznElnktVPSKjeZWU
ZiBAZqPm88Wqf7B9oOP933DWxSthlN5QyxqwUhpbUTD2FmZx2PJ+daSWg3rxbYGdLagFFew5m+Xf
WdVjBi6pZVbJhFntrHNsyETjKN6hOITHOtFSrXXdKkwnqqc6rUl9+PH5wn40U7i2tIqAYsMwufgJ
yejORoW+5mmJLZem8dfVpI8qddxWaMYwRw7LOyxpFQ2NbkXOSVUjbW1X7hDEUja32Bd2QVhg2YqY
/XCddL2zSVP5YEw2acYIXuPzuX6waRdyBN1rrk2arBdzHZxRbefQVk7UKzeFrh3snjRQ1sgGoUqr
TahSfj7gR4eXei1CGTSSuOEue5xVTcY015OGhDCFScDWJrkoSYx8UQ3xRE31LZbWzpmdjYVLj1rK
PYniFb46wRIpf/5jPvjSCEtAJ4RvQ3/5EoyjyS7vRZ6Ks0m3YYUaI+JXqbP9fJD3T6CncU2BqyV+
AsR0cU7jIUrNcq6BIwzmt6SItr3Qbqn0fXH5fjAMnpI0Nuga8XO9i2GiIcTOdrLj8yQ19UbDUnsf
NYZ5CGfb/fX5jMylDPnvIaWYRvXpz+7Vnct1GzoZhjKv0OBsjSxAORaPdK9Fg93s5mtDMUZ8lzvM
MCu9xdNDlt6PHpWro0jxTXTws1r1iw4hXDJJ1uJpL0s7LEbodgh3mkrREeOckepg+ysx8+R6rkf4
nuCz4CchKU+hEi9CbwbXlrvpVp9wDcXYPNsh+Yl1PbTEqy5VKfG4bXId14lCo6qZcZZypnUU2fNv
WaQJ8PA4uTH0Mr7XSi/e1H1S7T9fpffRAS0zEHnkP0t3xLu8oMukEEYlrfnch2I/kJ3BW8ySbz0V
j0aSilGp078vbWitfrWMDTTUQFb3Dka70t4BPl1cPvEh/qID9j4mhXOFwybHni3/nhWIpkg49AO+
SIVXfHe6yjo3kDD3kYELEDYT4Joie1gTEidXhSu1X/NYZFR/Qse5qjSj28QdHMk5dOpNk3T6F5zY
y11sgWwBmOBR21w0tS4PyxBmei7NYbyhZ8QoNM5FqsgtdpTaF5/n/c3nQecBWkgtmsT+kliUYxnh
eEqmnURYeZsuHdB6m7rjHLmbyI23XTUU/xX6B9xvSeK4aqClgb3492nLFJ6Dqhq8U1oa3W7Mw2Ez
jsX58123/CX/HM1lkAW8AjrIBWV1EeUlThEng1qGpxzW/kpxtpaN7w1l0bh8AQNV5Zv/HuMzJAeU
mJL2yHuCJEZdminSIj7H4NZX1uSN5OnGjm32/Pnc3n0yumlga20Q6cwOnsK/C9jWWZpHWESdw0QG
aJIHRauBnTa3ok2+DzMGEZ+P575fS2JtriECdRXKybJZ/2rgRoOAGwcW64we10Pi3MkFlSiUU44L
JWc5wYno8wHfvUfLdWEt1X3gI8uj8e+AdTNRIYssyB5YjWP6V5XbsQiLL16KD0dBwIkuBbtEv+yB
e4My562SJudF1hmPbRE4Ekb951N5V1RYpvLXIMuP+GvtWr2zsnxQwnM9VL47ARIJKS6YHij7L6bz
4UgOijV8Jh1xpctdYReTmsPtOGeqcm8p12Xq3LfW0Sy/SObfnywQQ3TGSPQgPL1DWIOqxHzEMaZz
hUA55trfir7zi7i41ahUt57LcopvQ9h9EeZ/9LUA9oCXWmiYZBcXCxn2HdKk00x/Owow+3Wy/xru
8qX+HuDiS+Gqp4epwgBROqBAB+PhWFpV/UUd6/3ZZRSeG42lA3d2CUXItWKQY8bW1nFZKSXi6WiU
5iEui/JriNtHWwIRMOITcFgOWeLFmtWoz1nOOJ8nXHRtmW1VXNEdKCNxrQWf7/OPPg8oJZp+IIe4
Di52X2ci71h2DOXg6tCG3auY8F78fIz39xCkYqJUNMMWqMVl5t5DdkxSGY481MaOIvpmjrqtdMSi
3hzM0wktj88HfB+ksydACjuI60IBp43/7wLC/cn0olXGs2tUv9O8lWvTK7KgTj392MlUOZI+tadk
iHDU8NCqxv4mDHo4F7uij4ptW8buccb/7Yvo4HIhWAIAQnAruBzRULhc7NlyBkXoenWDS2bqz3p1
x4880pbdd2k6riI73+Cmt/l8MS6/8J9BMWQD8gan453Opm0rMZ8nr26mEYLj6EyrrjD0//iJ/zeI
rROVQf0nHPl3wdVcmY1UMYabWm22aUOPZazz/RhD72qj8k6OkJ6whviKiv/RnUapBmgXMQNQ14uy
mTDH3mjqeDp3mfaierQ4LSPQTApEmZgBZkb4I2rUSbe1mrx+vqyX3xI2B+84JAVyIuA7lzPOFHOY
iMrYYiqkvFb2m9oM18TnZ1WlnaeK5AGl0V+fD7os47/R0R/cIpkY/wUwebGvTRSh89wbprPWD09C
JNfdnCc4CKGE/flA75Ecy/QAHvz/kZbp//X+2bNbJ1BQp7Plzk7gmUN4O0Lc3LXUBBFv1tXtjPtT
gKL8Cr84Xy+7rxh0H86VA0zh1baovV5826bHdnYop+k8ztXeyszrCZuYldGUX9QVP/iQBEEEStRs
ECS4LCN7ToXrjGjmc+JNOcZs1kNZpsGshvh3ueZqdiro1VD2P1/gD2aHIMciumYswPvLgm+GNPVg
Kup8jqFVXAEmrG4jdJ4PU+uYXzxdHxwSbsMlHWC/AjNafspfn5K2Z68tOkhnbxpxvXadc2eZ3wwr
/mlKw7fc4laxk1vRN+vPp3h58XBC/hl3eeX+GrdWBSCLupvOc96/1Y22a5fN+vkYH7yUUCtRvyHq
XKL3i03S2ajL0STLiC4cLA1srnF71t1A0TBMKSNsWj4f74M5oY/m8R9Qg+o7FogJ0twS2WyfJ6f0
/LCrEcAUvz4f46Oz988g+r8Ll+XeSMNSlrfCNY4I4N92srzH+BF5geyAgfEbdnZrGLvHoQ6/OAwf
zA8UmkcbArzAIoL779Aldgf4jWozYI7IT/ubAhG4z2f3wcb/e4Q/k/9rVww43ifAuGZI8GIVynil
9cam+ypc+3AeSy2Ji5ldcVliNxPqIXg6JWdgx0id6+jAE6h9PpMPxkA30eMUc7aIbS7OlUdJHCWE
YQQhILXrAtv3s5aJ/yggy/1L/II+wR/xuvck26QtQxHnpTzr1MWov8SBHGBIlkl5M9T27edTeo8j
XwCYZN2o+MBtgGRx8f09ZZIGbpenXOLMbN2bXvZsN+3GMbqTaS6ei0DC8Hu+tnEoSSLrPsqN4PPf
8MEGsRcuOuIty8peRotmNBS1wAb0hD85DdI5fFaH7qruvlI//2AcAgaUj1B9onZ8OVW1lRMZmeGc
hrTE8KfTp22j9S6y9e6w/c9TAjOoU6OmgqDT8fh3VQ38WDDTKa2TOXfum67I4a6tY/xMMWb74kL8
YFaEXzqFacI96kIXF6Kmd1GKTP9w7mLE0uKm3oaR+uIimffFZ/rgluLWpdK1SD2xQS9FmEg04yp0
2Zi83zgQWc4VPeLrShxSJ+hnc2ta4zd9UHzZdF+p5b8/eQwNJhK+iLVAZi926VQCSEaSzTtPqber
k3itFQ+ff7H3byYjoFLpUvZ09XfC6i6qkBPQTO9cUgzG1BQHyWpnRBTzkXwzzjlyith9fD7m+7eM
Mf9kK/8LoS9mlcUt3c02D8n6iEPyFwhUSgzSC93G/zyQTV6HMiDAUrDdy/L+dQXHna3Ygy3Ks62O
pk+UZWFIMqibcBr0XZ501heLebknl+TAXLClJJiQby5D5RG+i5t4+NilzoRRIjBIC//slRFZX9zI
79tSsDPBlKKnhvwY19hF1Dpb8azW1hjdFjUWMA1GklGDfYuGw+mEWlA53WZxvJepfUSMeGt+LRq9
fKN/A/TlB5gYK9B3o9yyLMVfS1souJbQsknPmrDFLU6i07GcumQjUgeo6JhWyGECHP38e5I9qu+P
xOLi4Fq6/uc6u3zwQLEC4Y1r59TApsKGOVP9tsqn7ay20baUZhjUSVQF86wY10OG4Zcwk3JbTgDm
BNshaBQjxVprUlal2i8O4PVjmQ8GqEnlphLxqeowY4ucJ8eegRWa6MLX/SrHQX3lNO6vwakDvS27
IDHb3zXSOQdrbvL1YMh2Y4ha4B7cNwgTlt9yeOlrRdiYDw78T0NHA/gtxEQyeT/rtTYo5r7CMGpC
cREXsYTg726KSpyXXFTyEDZa1ZTLfKSs0nWLfutYRz+WH9cN1l2khci+tO61JltsJaQksUf9VHTz
zijigxnp34vEvm77qdv3bT6DHu36Vd1gHmXp9Nc7EVmohabdqklaeWVX3h5H6de0bnZGXqqrWiwY
ZRsWJy+UuXLc6FsbmneV02ImrXtIeNhbu++eRlv8aCpcrES/KbP6Lu6c3h+6/nbOOzwuQIC2yBqu
o1ae4qk7RAq/ggz5wZL2S0g3vGmsjdVg06mae3AhyIBnOA/2N3gnnxCr2mLIXMGv9B6mwXJ8rbWA
aw9DvSpU87XLvBONS99Qwm/mTHzVxdX9GCfPnarhCdwWTyWg3ZVZjDEIJfsIJyZBfTBb6+YwB8aI
XahaJT/iRDpvQqt8s2xPIfXpxjBehDrv1UhsnT7fSEy8N+M0AlLLR78PaWFhc1SoN47ZyDt4LB2G
Htphqut9ruIm25aoZ03p+EDweRTIo/h2hserXe7Hbnp2InI7/mo/iXGR0bQfcKneBvTQhtDYzpV5
7Gvxrczhe+LRLL10mwvZY9szOL5dCQy0x6leycH71vZyl4vMz/SQRjv1bsW5WlwTkdTeY0B3FbeY
j+Fakw4CS7TsVJfyvu6rzawW+15/wlDP73K0gYt6H/VJ0DkYwGFskeniCRfjm2GWa08rj2oZH6Wa
HaNQgGz0/FJJ9xWYWjsiRQXCmRSv3EMBMh1anayXwZR4WNXYWqq9sTbyYV8hChp3e/y012oaHYW5
FGbdtezsfZRgmDMoN44sgwkrNzM3iLfKn4lVfEe7bl0XYidEhldYDvY0qx0cd/Xfc2ytvdHYttJc
/OXWdVlcIXKxGhz7Tqtzk6Zdmq9muz5i3bN2MvulMJUHhLt85LjpXtp5jVHzsAMLeWfp3M+iQA6v
V5q7aoifY8wIV9S1ND+EsbR26Tfzjuw9ge26NeFg5UHYMfG8VtJnW9aQjcPHMS2+1WybbjQA1Rsr
JO4EMOjFCQE8u1+p0bAaMF/1ksSfR3SAcVbGnGkTEUG0osRGLpveUvE8gPCdK+3ObbpHYEYMWI+v
cVI3qymECQvIe2+LSAFRWv1qUscvbGufOA3WIPOhxT0WmFgwGsg3sCe9UF+ZlXUbKdVt69qBSPF9
BEc+cYOpmR0klRGCH2gOKgEnmmsbEHtYUNYxQNfcl1m7071bam3HIkmuNJy1UG0z/TCut17fECZX
+1qVp4l6EwZiYNQTHW9HmZ4MhGRdKBzjKJ4S9mDo6E+TtpDtJRZgHaaQIkQiAoA2jjxp4KF1Z42T
bxW0Wfvkegx/DojOJsNxAEsLp3PdNu6+NttjLxGgYoJe+1Yuvm8m+GIPuHDS+orrscg1+7xa69x/
eYS3aOM+28PIemvfYhAxWFYlONFP1lXSubvF0rXQrDtdZ6MVq0kMV3Lk/nF/1kl3cNJ4XTZwJtD3
9HMdJ8QJQoWjtZAWsqtShKhCJGure56bgYMMwlV5XP4aqwHi6nEDVvZOuuwFVskZ4vtUa/2Rbps6
P4UkaEzTjG+XW8GgK29H1Qp5xJFv3yGu0arJrozyB6sz1m6XBmqhro3ucWnWpVq6wZPu0OeTXyTW
lZGor5Q7tj3uyr4yuKuyUN0VHe4zsST8BdwqNADqnmcdbH6ZjU6oXe9yoMid3QYmY+esZ1ulB/wz
vo81ltVafWxF/4q/80pPzW9hZr3l9hgUCpje1s6uwyq+EkiVuE5+jBNvW/VZIAXa15zWpHJwpYz8
ErptpqrXg4u9YlSuPKs/qkZ1WyL2hlDpTWYhmirLxzz6ViYREWcaHpVWqVbY+W2i4S7TS/b7z8qs
diEP45yM13DfXejZCe5ZC+wltBR4BElhrCiG3FkeEiBp+zzFZRboWnQVNo4/gedaWbAkOtt51DPt
2A09hphUo02ruAHV8CxbY1XP5TZzmr2auU+F4RJE5Ojj4XoM6XCu6nXXtrvM7XFex2c67rdmY530
lA08DtmpL+I7+shbE7qHERu3hq6kq6yRAa/uCNgidzFzqzejuFG1HxPnZNmWdQNsqEpxRZRYe/Ur
K76NiqekkAc7NH7IuN/Prb418IiN5+mYoPrUe9pzn3ibaEyWQGQ61xo0mCnhHZO3PGoP6VBtZIfq
dxa/Zoq6lVjhCW0MqgkKWppSEi7XE0wUdJTmWKwMwMJxWG8LWwGgqx56aWxz1DCsyfaXTRuzn5fL
ZODG7yvQ8tDWV2aDGms0Nwe8V8+dm99kZhfAtIPWLHCvc3DzVpS7pEDAvLt1ZvzhPexM8UE8stOX
Xz+a8srLu6NR8qAn7tY2oFt2CoBWexx/Nlp58lrl2tVTtJ/aI8iRQAhxVCjEDnyz5TcnKsozxXTy
sv57NznQFjzEzsuN4mq7iS0Et2MLVGuveFi+jupr3YftumcPZnW0zSuTMKaWvpP30yqLxb5i8fX2
R66GR5eYbJMC+4e48xTaxXh0uhi/bLc/zGV1ndCLVyxcRZfjrfFLMoJ7RzTXTVqtFV0YiChrgRdO
QajG/tx4yM/HrrbFV6/zm3w+TFjhJBpMi2LUX0rATPu2d1Hj5M2yhuTUGrxHSr5pjbLZiXQ8hPEw
XqW9UaIBjYxHQpY0MP5ah8DUGnpgM4+iu13+AZnj1lFSv26jmzBTfJUXT1V+TVGW+pZBqMHNNEPy
jYVMViMwarynv1dWufFIiJb3ScFKUlZ05u3uebSyuyl2Hw1hb2YzvJ4N3R9YZYwoN7nXnKqwPzsq
rWjd4vKcVyl/zlajNdbBgXD6qyW4GlSs+3KboKdUdQyg7fJkaN29xquQ6fKBBOmEPV6prWp+ROJx
oq3BaVeJMr01nQnnCgM24nWpy6ehgsuSjfDXWC6/tfXkPhbRwTT46YOL+WqvU8XwkFM9EYfuRrsT
2sqBVGesinq+V0PtSm/FT28wTk6qTquoAzCnl9CfeH3D+Icbum+jqj4pWcy6cBs3tYKn5mJkJsZ4
O2DYR7Eq9sOsM2/pwN3ETXxDjeCYhtNBT+MrcCK+xn7u4OZiJ3GTFyictIKbjA7CjZZbWeDkWUH1
r66SBzQBU19IbWO6qGjEYjvGCCgVSKoPwBWETlDVT6jm1g52wlO71WOtRUjSTkpfB8yw3FUQJQAW
ejK85/VbqV6dLVjlHzHS61Vk7+uiu1K94ZuJ8UHbYXA3Nms3cXDoTS17k2LZi7jPShZ54KFxwc7I
UgWrxIS3+beiVr7g4sBbOJhy89h6+T42ezbUFBjds8ezJSpt1Wnp2bRuQ32RoyMxqaDCZK1xVWtP
dtn6YYtRO9JNXAIW9opFnu4UV1x7tbLPJuPgzNXj8rpXms1tVO2l+hPTvBdhREfSvSdgyfci7HGO
NCVmuYQjM2cghOKmgIVaAXVDShBNttl7M2394Kr5zgijVSPMVa8vgV33w42ooDmKH7XZpg7l1uF8
NEASAbdv4lEcZtU+8Pwuy5dJCwreSGDUBVkb7ZevuGw0PTN6hAqtdZE0m6hqf/YJiieeHizvTCIA
W6LWZvXVzZyg46oU2wFb3xGVB3Uet7md+JHVBKpA1k3m28Kb4edJqFIOtJ2YA5vq3xxiZyrfAdgv
OANcTKHbBG6DpiGPxLKiy9++jGZp2FpEuN5aleVXU+in3e2ylob2RMPBL703QyPDATVUtt5+eWIa
NQ8Qtg2ka20UvlnH/Vd5b7Lqg8mzAf8Ra9rlcQI0tSpFK32tn67FYkVts1rhrG7iamQ5k+7bULSb
1nuR2K/idHmoG+tWoIW15bq5Z+mZe27ubbywVdPYGbK4ibCNynjirNyOgj408hWl6dexsin/TTu4
Jg92DPEQzZpxlUjM7LJs3hVueMMDuGhEL+vZoKwl3elGznHkj1F4qGYS4c7tj4lq8gx2dxMykm04
B5VeB0iXrT0iHULFtSxMAP3DTk/rlQDYneXNJuttH+LbYfmn05Akc3G10oAzFu0cbGTRMd/gSvoU
i4Wb4hItgfFjV4PM3MSTe5pj8255OSNT3MyIqAzWbRpZ++UdAfdDgkyZ2Km3k1G+5tjDQ9RixYi+
XOQEB28bDs5dXVtIcIyBy46beH3d5L5W2MswF9WpDRxgs8iSnkWRPeHJsFZssIXMvwy1TaFAtk3T
O72c2azNaWR9hGQLRfmpEzYMBbnVCus35zGy5UMipjvREuNQj+i1iZEK8tTHUNPXxPwblyMf5k/0
jG+Bu4NI0HZIHAXLe9Knd6o77SmzXmG9EDShvef/EliK8ZQo+V0+Ntw1CX8Ez/Ow/WF2zg9vcWUF
gTcTxuT0NSKUCepy2vBE4Vc8XJWwkGNXv63ba3ap5sb4Sut+bleHWeibqDdfJfJwWkjRym1RR4G9
as/fQ2VRZA3Vzodih073dIgwe1ipfJK0szdKHh60btw7eUwFO9obsbxTKyoA2lMY9lczBM2kas75
nEW+qReoi2etOLRZRQBP9tko4qYCyxyh7bOs47JIrQePtLR0ILgcnMnjYMbiPDjdnpL17zRMHF+N
9Z3wWrScUWgEDRn6ZWggyw1VZZa4DY/jdLdcaDDDnkYrjAGLEqYnEwIsbrnV6Bv4SVhueJ12ppsG
ZaY9yETaG1R6DksOMLLkLJOXZzeRnax7ZaDu1OynVAZFWe84LUFdhs16+UtStlcAzfIwIfdaW9Vj
b04viacgAQCgpfF2Hjga6nVk4lr44OYV4V5H6F6l4uDW8YsYx5e6sjGZEPLczdFtyq0cN+VGzwvu
KvPNi9X18p05+FMpX1VoyoOTPCxK7hmfmesUd3KiqAo2oG4EESxjmzh1HsadBtXSYj5sRyWtNthe
bwrVwHino5Ccba0GOpE2B6pW783BJd9vrhNOfSVfSy0ny/SQ6MNgea7OhZsc+rC6c6bi1QNZWhso
j89BOTXXUxaty1Ic+m569WQR8DLyWDcRRzPaLd8ww/DHsB+1RFn3XGCD9WM50FqDz65uyJ3n9OvZ
/ePqAxs5TugSg3CqJTS0bj+bhe/Ocj/+KfJNa0ksHw/UFwkHV0bdXLXCXZt2dItj3b6ULqT96cEi
VBe1uV7CU9gmvkLcOygUVRAxlma9dwdOFubbvoBPvaRLCsa+k9cf1FE7LE8VCwDh+i6egU1zwgf+
lVaQ6EScwL7/zuVYZfM2jNNNB8JwsOVaGjhTC/EcQn13zPFhmagad6flPpLZcDMgy55D/OSPumTI
Eb2RTqtW9IeC2Bhv6ST7qmzB0cuF5125380RD1O3gwDD7abge9zEZCidFwxYv2lpwkSqsxbqte91
7i3F5F1TwgIofKd1No2tBb2N5KcxruHD+fClV6YqNw21sFovnqVO0yR+jqJsa0xiLSP7EDtbMVV+
p4SHth1RVhx3rdmewUakSP+6v60pHvywCQ9xT/5lRvdzIx9phnxDcv2mMNOnychevC76YUbWtLKn
6jeq8/s8jW1I6Nlvrc2AayfElxwZrdI3Bh7PFFm5R9NWuxKl/a3v+pPT5Uetau6AWF7rTDIz552t
hDi6NuZ1byYvXacTnHd3y+u5PFDsk2c7924sd3g1cvUx8xQRJHGS+pRyz5yRG3Mefky5s5fj+Nik
xrabx+/JlO2mwbip+ZuGyD1WCPb5U4IVCnv1ClP7OwpXOzGXu3jsrpVheinmLFguqArid946j3My
vWkCklwqKS3qcXltIFJUTOOZmCDDMoqUsp+pApanOSv2plWdIkOyFkZCacLSfepF+0YbD3C7N8sR
7W3lBl+PraziO7ss9ZVEXGdlOYtlAH+r2fNQmSqBiFER4roo5PCSJPusr7ZJ3e9qxWAfolovQe37
XpFeTUgCKOyfin+jOTXpQ1nfjn3cnDPCB6SHiHE0osimLtAWnSto11wylK4Oduo8tta0Lob2RVfK
c4wmYxNPAWfvLZmN73o7rd1BHjsvOaejdj3b6u3/QiTlR1kSaveCKC9r9nOHnscIw3HVKSX6Ft3W
yqa9UpM9DFUeiCp/SEP9ZHn9zaC137yo+55b4Q622V2Vhddpm/7s2LFo8W7I8bZCpNDQquixNZUr
ndexUIX4fyyd15bbuhJEv4hrMYdXBSprZqTJL1wTbGaQYCa//m743CcfH9sjCgQa3dXVVZvEwTgw
q0zS/CG+lLK9+nbyCU6/qVx9X6bjxdVnNCBwHTfBnlo/NSBnmL99MOBwm5tf/dy9sZHfoam4qyTh
pw3Z+KcYODOo1jMtFbXfTuNFwDneTSWPpez3EADvywhittjJU7kU19SQlDKtvfejaKdidGY0fyd/
eBYEXEkOKzWyHaHroRsHb11qhlNE08PqbnLBFqTooFXNF7cu91YjyRQqC0Te/AgccdXqwCF91y/L
PB3bxT7GGGcAKGqwTHwGQvQM0QELJwfuRxQYdLfkrmAEoknErskjZLrkxmvju5PZ785UnQ1uCkSB
1joLzER0ioiEn2xHIyNWFH+NvGAujEskGV1r00XuTs8RPJishySgYus14I/K2BdJs6684UkRYLhf
oucioJ/cd+YBVeOjLZtjkTZ3xmratRXrz3ocPc+FfBlAqVZeZ2Nbk7snDx5Q6vkhQlS/Zh4jmSnD
3rUTIm30LAGamCS4NJgwmXIa+OjknmXpLpJmvrGV6RrWEH4xxFT/S5hRhK4QCbtXSX+qGYkvbAq3
0dpOVRESbHZtyxfVWqYzNMAme0vZvGccL0BMrL30eX5TL6ZVKMDU3AsGAVczhWTse9zVvbmb5xaB
RdJip31B8Odkl2US4rALvtQ5dGaQXTQzb79MwW4pSc1qKY6N1NxV70E9dGTxxjA8BnGiQQ1zMg+c
MkBGkX+q/EczuufKQpWhInX2CuoPc/T/uG1sU7cuIZ4MrG1rx1uth6vpyXneBiIR68DGoBVR0zfJ
rWWWzGoXDvSZRV9Rje8yKtrI8LDGHTcj5A07nW+OKF7GvnqYjGDnu/02Hoa9p3Pldf4jxJx3O/c+
0IK4VkED1bg6AXlfpplyxhLuS23Ym9TtX4K6fqzsjkqABlGjjzVliic2Y2+EKs9gjOKu62C1iwMA
g5dEz35AqYQXkKU+ocG/0Kq8DyjUdb24UHeQsrRIEHhtepFZeeln69C2FlqMLLSJCvDKNEjwUwK+
idTFqubWAqNEucIKjlFpkVdsPUdYK40AOVQw6Dz5ITpjh4+Lg3NJvbL7+JC7yS7TqB2WdpYb5p+A
tKtoHeXjfsCLdJXUQbASi/OtOsarpW59WoqApykZvHpJMqix6QtuIPDnLHbXbcPtGhV76VnZWks9
zl4+fAz2MK5jUzB/ZXy6eX9c/PKQgHr6OhhK2j2ZLVAVKi3DpBE5gvNkdpLZZ5avxr1dN8Oy99+n
WHxmdbbnAJ1FUD0MbfvZd6gll8VdZN0roZCRAOTuwZb9dabxthAJe2pUnTAVD8lgHht93htl/at2
JM24fRnEHxTYwAfuFwMFFyTnnuHnnYwi/ogH/VVr2m2LfA4945d6pGPEiT53ro6eSPaEUOJVj6kL
Mns52n55dbWu4SLH1atvm+eWeJaW2qVvxKPXkipVfbxdqAPGrDq3/TRuDNfEbCFK17VZHbrZ+jub
2l6DKo92CxeR+OObzdaKqdKyFhwO7NehAzEloZ/Lv5qMWlS4AfsxjN2jyL6RRb5L8xIh6+EkI55R
M/e64jTrwVclsmTv285LG2GaPmj2dhLmnSv+FKs7VdbLt+ka++jfG8v6bxJQ4OaeViOsT2SoyXik
I0LLox89RfQl4pdCen8mM0eCOjjE9ngYxcjtUIrfvC0xpZlcscZeZdVN/VOUzg+eU/1RiWPnUacV
o3GqvRGc0qfDPFiyXZPh/gT5ssn84TB4xpPoQck1ToHM2mOb9rj7ud5D3XYAUlGYcJOkQf9oLCMG
DOnJmfGV0sqtq2nnsisu6DFcFzJqmvOh2pcGQEcprL3Rc8PFZQSgpHEEyrjYwJa4qeKo9xD9nupf
9uBjnRkXORV/60E/ZVLqW3Kbet0uhDq3UXizeMvm5KSWwqzzYylLrhZHhtRqiCeRzC/+eq4TelBi
Y5p9ttHakonB5TtvEMCJ3ebeefT66uw4TSKcSm2TdcVjzu9j3T8Jg6E5Rs91b7joCDgxT7Hzs/Jk
Fqp7IV6WIdkblrFWtXLDGGMsq9e+7X7KIXlmmHM/yealzeJTVsMb9AJzjZzh1xjXTDha+knXgr91
apzHempWxIFpM8fRg6MZ2kozq3s9kEE19d9SZqSe43en8zY7D/yMa342uRk14HMTGUL8GC0F9bn3
JHX+NoH7k3TlV13WQA61Fko7RsiqDZyN34lTudjPvqZbq6CLQ9+jed9n5lrrsBfK2t88qN+7rL1g
EfK05HTOZeftvGm866m+6zPjJfLd76UtR8TEoVFVpvnulWnxD2LO9fymzulCg2E9ZA6zM/WzDWyO
HtdE213+TpHqX/Xpj3oQmfsnvDgVqJ+te1wcMIvLt1Sev2lsQlIw7i6sm6QaN9ls4g0/dsCws/No
u6+JhGPB3/4tI31llfW9o8NVV+09yuV7TEnayfGpt0HQBzCSSmuOlayOczIcYac/cUY+66iqz+rS
tdMJHoRXh2QsG6M2qk2LJ9bat6rfcWi+l8m+wkE8+d20jrMZT6CqXjUjV03W/wQ6ZX8R+QCheOXa
3O2bpIuPMSFZZc0JHuyIniXlRmYOG6SPyLH66DvXCoSB5j+oXv20cYbovCDhmZd07zfNsczMg+Ok
N9FWTwNXjcZtUjnGc9qVz5kfhcJMioMZDM+p9WOMKHNmWfyGda2zNZvsdaT5P9bJk1sbz62+LF+5
GC6G39Dtbn/Vs+eSvFBxnhtEBZw0P9pZdewy5yEp6q2CwUlmQPCdgewRPXnI4TtRD/PWjlWyP5SP
ris/raBB2MfcYzi/EzpaLrrTrEXiDqs4bg6ZPz7mRvmjnliv3JNm42g25+dBM48q7DZDfdG78W/q
lGhC1UXx2gl+bhC9kZLz9DLkebZ+bf36QqdrWNK9R6+ps8gpYlwF6ezQ30zbq0HKjD+3dShblCHS
bBvF/krZxgGWMoVc6DdEu46pMZwq1O+yTuzKAXexbtaubjt8muj/Iqz5mZvFzfMXMAIDMN3vVhaX
rkY6pBOaVypUolG6icXsb8yJxhfj7+d5QYgO+KHS063QUL4CBW1p+Pi/0gkesesA9szvI+hDmi/r
lFq/FdWaqwQQ1iJq04Meqq+4XgAjvexeFPpjXtDfWQLS/MgKVTRpLI6cHfwWsVtu/JhELZX2hz8E
/BvCG/nIdjEjOpwN9oe8/kQLCx3WDtWFNvfvPji1BaqyFr5rrWM/+REDi9dirqCN5rlfOIbsLZE0
j1rpP+RJfWIIFL2YLFv5cZltPMd6kJrc4rMSdh1sBWOkfMrbL4qDfdoA4qb6RzFWKpslq4HqA5CS
e/5uJGzCeOPy/TV7hN2MbYFqBXrnJY+HEsVG1SR9cVPrrPakgmB12lgAReCWgAjlLnWBu6FITfJZ
AWcqjAPD+/QeCi/e50gbkiixE/oXL/gwIkTxjHmXtIzYQHcw/S9acMOEdhSCYXxQNQ6rgK7nMlqb
qu/Qm8uuehJ8yAH8gKxsRl10qR66tDmhU8yocL/LujeL+JGgwA075aIQFgW+FeZeg7ppoVRocAnQ
fkmjdF+UsELySMqV04WGq21cQz8UBRENpkJQB+emvqEoeFTfKrb713hqARCTdRyNx6i+llI7TbN1
UVsNwxV2QT+sh5YGonthq2OQ6Jv+ajQBqjUZmhZuSIaCVDYTnSk+0ee+jToqZbdWXAGWY2NP5qY0
bn3jHZD4pQ3x3nBzOAVjvHjnkA3kif9g05srbXPfGMvVXIazkYIx5LdA5M/0I29xNVSrybO3izjD
EWc2V31YUNurfnRZZIOmbL+G9bF0Ht1YOuy1R/MCUgjPMurNpqBrSq1jmZdONBu83EQvuDe1JzdL
DgueoMNErZBF+ybualp6JSbuEIFKE5T/0UrtT2HJjU6CLSxkdPq9wqu4uj0P3tiXLI8IPHWUUT2X
BBEbB5QaRTIBwpECeNX1gT+xp/lhTORNpC+KJqD1wbr0Qi8xNnYXxi41Ob8by13LRmnHZ0LYTS2U
B0cYEXl9W6fOrvTFfmZLsHKmU+75FzobTj0XTyqcP4qtwkepjeVRoM+ldx+L7gr/bp2BGPTtuPP1
Yjc2ZnYQVr7x8FxQiaXa+t1YPHm1tZWLtyr0H2FyRvIL58jzpo0NINHRkGnFuGnkd2x6CBr/W4Wq
/YuU3ZD4K3U6Ak0dq9eZ/oDC4Tuwfsvt9zwTj8yOJWVnqdyue8RG8JdxyS1/RL/9hV8S+8HUjBzW
QUn5srD1uAYs/8hXU33mvH5TuzJj43IK+PQerDAioJviQR1//g8jUP/9S+2T9kHOdtKvOHWqnDrI
7sIt1pJ71pVNSIgPEdlbqyJDLYBR/vsyAkJTodbFyUI5QhYEF4qXo9C0Z3W/VwKqr4hOOXQRkZWb
APiZj1X3YlfcBpgpPEsV/MSZvSojd0vYYBkVjMzOomnJ+UfZPFXjYMtddWwUqcFr/9Sls2pBVTjD
Kr6r37rtfCrLgybFwbL+sgln1Dk1/9lqs3CEbzb48Y7SGOTsLVm+VWpbtO4T2DfP4/MF4+mdT2dV
1Uqqci8N4JOyOVlNO/0R2peW2Gs3MzcJfxCQTnRKrokulGoRLcSYCOqnWXvbBeM8djgvL9fkJiiN
q1tHaJjcRH2Q8/gUpz8y0Le+W/8d2lPavUEJ3TLafEHTY8PX54xIuJLq/6pTI6Zbw6Gk/3XgCHOx
PI7KV5F4wQJJrwE1oU+qxa+MPm9xGl3ZHovDIos3/gL/Ual4yhBmOe8Vyp0tAO0ybCWEUHYk33bW
Pmn78ht+vgqc1myv1T3BN2f2ecuoxpY9yIN6bFZBf83xXhiH2QRjeuJEtXNMo3FaNfz636blZKvn
MyZ353OtE8HcLD/lVfJdLLu0fxGq7W4/2P27FiwriW+Q+vVfUKbGtocPlTk67nTpece+uPNovOnB
/8PVoFrPurFrTCOcW4lbd0KT/Ys+yKbREOBf7H0yIcLKukAkQcp1Xi/za4EkKkFjplPAj1APXHrV
W1DHexWGB1Bcp21U7LFfFbafi3ilufRxWA+8yoJDms47flOSkrCalvMkAILNtId1Oa8971WDDIJv
+L8j3BKDVAvNIZrOvRfmXihFv5WWOs4s1+DOK16x2h55iDoliGeIau7KDT44E0b6lPcvag+qf6QC
FadS3b06OpBlB5Q2ZvyKdFr/rphdKhCNLfRPwqbMftU/UOFAbXHtMyF9Yu1UTFffkyignHiLGz3Q
lVbEexH8WNmFsxIPL1xzBIz/3h/P6pKJ41+8CTiq8zKuTL5RhPO7AkFqkvXZ2Di9va4iXijrXdRv
ld/v1N/yOUP0n3kVkFb5SfFoPw8Rp7dnW5q08GFF8XiyirbWABCYXJNlWavGNmud8bNQhM/BPDQY
nlzT/4WuyJI7VcVpWQApcFnpGGKzAj5IeiyfnSI+uhPkjOLGB2oBzG9eggmHkbfNQjt9t1HLaSpd
SpL1x26BFaNTYhFSWCCiHqeCMzBmCH2WJ3RMtyXw3ExAlYZ9nGP9kKQ7XGJWtvZqakhAsZ+4kAs6
WTlbgFPL9siIU50O6sBmbl3rwnGaYvmpav6RTh9r280Pav/9d9KcpxxyUdZ/GaTitrbLkm/CZz9p
YV7KrayxtRB0jeGFJ7DuUAip4ABor3yfjBoun/Qj1gzQsa9p3m5Vb1StbjYDDPA3+mM+5htWI+LO
L7EC6Uzr0k4U8PWHivpqx6LnQRS9oe9ybWcdwc5023b+oYy/gjiMiXItpZk6STz5vASwd9ipsb+R
w4IwY791tFflEENyMJXTzmm+HIu+Vv3nv9X471t2dXcNSP2IAerj8vGEABBnH6rDWUvw73CCnYo5
Ks1ThVfu5io74kdQKzrtn0alvEhAz3svugJdJmhBO90vq/3vgEbXLFteCA7qZ5iYRuqE+9y9QZ5o
5YfjPPXRuRY2I+J8REnJSNqUsp2XbNhggagyIEH4ieNgo85s7v5mpntGOVDlB5zPQAF282s93cj1
VF2xMOCH1/EpVhu18o+mBL/W/Hu3BFtepQ9jQx01tbnYnzlXo2r/qwPM5tT17MRQ605zX7T6WrOy
7hKSrl166BxR58PQT9HiUIZn3mURT+qpexOFNVav4uyrD+U6MDtzG9kBiSBhAxPqDz9maZKTFZs7
AnVBKLCxuWH7GX1OZ1j/l64Yiwt1O3o3zHesLbcOBDf1My1L3K1WojyuP1q8v7o8YnN6KqGkGFVw
KgA5hBafNel+08iCfTlNBMoBYQVNaK8IU9xz7dkbG2yN3YdmdF/YqOXE1Zy+6jRszSAJZ5BE9qS6
Jxkw4TUtK3U9dGDotgIAqBzZYSrTkPpVJUUqspCGqNjGl3BRKZ9aiVwOAj29xsQCo+lJvyoq4432
1G00LxPu2wN5G64WoSUeeO8RoFFbGj9sjRa+kF6U6mx2+4wb3V4i+s4U22V/Jbz8exadjOMUD/EH
iAMwev7GLE6okLPaE9teQvXXw9l8swZk9kCLMYL5d4I4w3J+S4UFfdHet155VKGvlRPhW0UezgZn
GmN09oYkP05ie1eOM/xR6Hreq9ct3rpmLdTxjZzg7+ClDyY9VmoTqJm1Oa3xLg9lBiRSo8tFGpyY
45PKgT3g6thy9royzbx1jn2VOcxXme3UZeKzmUgrjV6e1c/q5k+nf1chQI+dXTYgbX5XF4rDZdog
DM7Dmh0VPWk0/0plHurqKPqvgE5kLfYEzm9zvOiNuEJtexVgKJQ120BGh15RGozkadatL9aI/ccT
cWdJRRokO+xwZOZi4t3xILHd7qL6GdKQyrr5VK5S3nAW3Fo99KDNWOQR/yDwfq9C5jBOT0t1nPz3
uk8euOfT6s3pUbjmh/MTC0D/VJonfpbuVbvIiS88AkP2YmUw70P6M5FXO1ji2kT0ekrOYznQJrI9
sGP18SC9F9TlV6qwnyv/nGOPwvOoLJ8IY0zzQYVofjy/+xdC2Bz/AiKvNcAynRGWFN11FTq6/ted
dEY7v3u/oRA2dIJYu4piovl8RmWNS0sDtzBVhmul3Y9akUyl5TP5SUT3c6JlxOfQsgMpjenrdRu1
xxgQuNNIVwumIX/OL1zYBVVV5sovNq16d0pL9yty2aVIdf9/GVS4ndpqn8TiXeINzLorNgwxlUhd
VlWovgjbH/o9yXVsP6jqK/e6HUYAESBDpiJtxs2vmWSIdCrqIsw7fMV/uC5VncLe1qlGCXMUA6RF
Vf7NRo9ZD7JqFGzWtVDfldcupk9ae49jWe/5vhnE5pU/V68kQyL/5o1FNeBcU76nfIOWvLHca7b5
goPNuoaiyBjfOqqdfcVUBl824y+p52KPQSL8bev5pfSriyPE1oBiPPVs8OCqviom7pu0/WzcYAuF
UEzYMwcEJwLMAkzf6/l5pi5nNbC8VFjCvqZcIRIBlvyoiMzi/kvmCjYcePa/B7UxqTHDgBuet6k+
s3XxetfJ7KlfVbJUZjrXrr9R+XUKWqjCGj2PhDaxTo0EWzZlzkklHv/WX78KpZgs7nb/1LugP6Z7
qM3hDwzxGGRXbvNl7GEQygrmcf/om9m3XkLeL8rjAsDizJBWO4ZhEqq8WhrKDPAYoMDJWMaagXQo
Vvpsr5AWh8+p+AIQCmQKzKYD46ohq2vWeVzhph3vW7eh26D3d1PzrsPEnLQlNGpB5zGzGZBYaujn
NcSmBHrVjKlDxSlGX7VnBUlRICE6pf4thHxpBE14vfLpzTggQiQyjJ+1xIUaYk5qJ1vIxXtYhU+z
X2+6uTpbHecu8TLkAsU8bZa0rA+zbA5LnvxBHkTbQh6zT61Oo1uZ3DLtEHwnY/m4pBOswY75HS/x
n9KanlwB3xuKp2YwvQVymkT6J+70jOOBeW872Cd3hlL+CL9SXLbA2+L+NjyaAIRr2D/YFKXtH5yX
21XFF7vXBRC7A4yDtcS8yiYag8itRavYj+aTT9dpjbwxwBHEBbwXTNKbcsDueHL2/RI9LamPZef4
IBl8gB1TfjjtMh0RqQJ6wrJGpOnWW6y/goHjsBTxRxJXM21/Zr6ciWxYR+wPwpn2ZEaMiwBzHyHd
GYDAqP3M4hikEYNUffTpzCWEYbuf1hlit2u30Z2tPS+fVWRQWhfNupcxpH6dsRhtFjU/yeW7j9l8
Hk2Me73pVZcTBU2WHBMHCyzgdUbqquajikDqJ8s5YvfKREEsH4dZ9qcyimvGX+ju7VOt8x7zRBzx
8M52E4x9mHELoxOGmxIBM6aj9MmnImC2H9A+Xc1mXa91LXorfWac4jr+6xYEL2tEbVS1w6RNRy9P
Hfqqwbjrm/yaphqOSEt+9Uf9teN7O3XwaNpYV9Sy8h9Qs38SICNXzRbPQMiHfm4OI/zN0OnHo11a
V5u2yMZ37IMhp6vOoNoVONXcdnyV9ejOod0RS4AVvA044aPsXJXNj/GdscDluMzGfG4cID2jwomC
eX08HjiajHIyL9CmzWqeKotCtIOTPsfuNki88dybgziZjEVuaHzEgCxSnvQ2oFPWjrheeYYRlvEQ
rNNefmlp/aM8qTa16b2k9gCEkhO4raD6NRbu/hWq6DG+7kP0Z2YAZKOnXt6tDJQMv3K7qN551Doc
rIG0dGzKdjc0Ij7NJU0k5h/tJBQQ9Xdm4tPd9VzrGlSZfkh5H4fI9ayQg2orlDvbTzj13rWOKKIc
D+ba2MgIhl7vnvHIdjEdWKxDF7R72aFe6gV7HVS3KovrLEisoAIddRP+Iq2a0Or7Dj9f/RutzTcJ
cdDFMkLPuGycKWvZdIDAtE/yJ9OBV+vbjQMs64eTNfcbCClMTnkD59ghbGQiOOcWveiMtkOX66Ru
UDS2uNNkzyaU2lAa5XORD9CQhdj7OgNjRfxZyRYHozy/lzn3c9QT73NztnYtp65xyo+hbpU/RA5F
sxVrO6Lwr5m1Lf35sR88kB4I2ImE0rs4pMhO/zgb2aOr2c4qA9PMqwigmdI/SoZzkbh/UyYqbZoC
Nln5PHn3xdW2yJpfEO2FfwpJBFqmAxBY9VcglIwGvRQWM4YNc4PwvuDzAR5t6M/fZOq+ZnH36KTD
xmkJV+Z4Bkol1QCrZO7bL7NtXjthVvkc01y/uLMBx3qeLuU0wTCIuFdpnh7UkzQ0RLwhutrQ69ks
a4wCXytbh9CaTU9q0jY26ZuNzp7FenfwEBI90VOfKm3tBfKrZxQATa/QqMoHM1005nh0GMlx/Ni5
7WOe45Uc2Pk2rgD1rNRnfC2q0SNTrHsRHJolYUDdPAG5PjAJsfWX4jFz7b/OEKgxMYygF1E8mkjL
bqo8cyGbZSiDI0iv6Sivm5UJWR+rLc8Ie/pYNSUiYErMXK3zAT3+ao4VE81l8pZm/r2RCRO+4DB7
8t9L7ntyY3neLpqKEFemrcH62aK5zX75VBnpsc28OxbFGn8hoIdvVt+aXhYAE+j/o3eFWYRFoUtL
xzCikMsqdPAqjrnDLSgFA3Qrc3SfytT4QKDF23iFx52eOEHYWTA+mL6atk2QlyvfKv+it/Nk6nKX
NoPOmJ8LKK+561irP1JhfAy6+1348ClRxfnT0mCoxxZPkeVD1tpDlxtvVgOq6YtuD6kEemxPSVV5
12LsgKBgaQZAY0UXM/Rr9gxAliESv/AfjO8h77iSIrgEpXvO3G6LfsebmU1b1yreFk3QxNPiezTM
J08OsSroaQq4E/WIpEltddZ1jqYzrdVXLo5v6eH9oc85003O8ANNO4zGhN2kvYxFBtWMLGJILMlc
rUxIWaHcpov7bEzj2bCYwXaj7mYkmOYu8mLZ+SXCamI11BVijWAMQ+vfPOG/DdrUrqaYXe0U7bCf
lqDYYB2xNZx0V6TeRzZZC005xoDcXG9W/WR/WlW7d9JuDaPRWNll/pzX9NG7Ruj7dlL8wSxItj1l
Qp+KLzcySsrFaWOV7ePgkEbYhd1DYp/2xRzdpzkFPKhad1VqKP/a5sjIHn36Fq6oFig7m/hm+tGj
Z86vXNbPMvdOoqO4tZ3lwdEr6tYme6GDhfM4ZlTMHLEAJUeeNEdMJSBLgNs46iGGtWxbAwyaGc5C
z244Oh8dlSDmMSKtjLEDVLTu3RTBEZOjL7jt+bqe2nbl1ZQhQ6If/aR40gkwTVKE8GEvU7acpe//
TBiqUJVP+9jQDvBi2nMzJoeunvKtocUvfTe+zpVRbjPUcaCAjWxM3V7JITvSg0UjQ9tDNEhplFob
T+kzelMNPUSSwudbZb9VMGO0YmL0PDnekywFvIVlHNcLWdgKMeCVPlOWmH1I3n5oII9rQ/3Rj7h8
dxQqPQPdzbDQ4DLacHG9XzmSgRo6M0ZGl95KWZ9T3QK4FNqlsphDl/qjb9BV6TJ4Nt6cLWvHlBsn
815RwFsNnTxIDOSQHEiZXiSTG/gkTRi3nFaR3Rt4Fif1ugQZYbAxgmlHlGusm8kHbRls5V170XZG
5m6VDN4L89i7QEzK2IrJBGawmAAubzBUzrXbvBI39oyNbGF2PtrAxx4WOImRHcvJFOs+byjdqmOE
HgP6ELQm9HpTMVuU5O1VOMG38KbvQNYQ6jmkEMywp/ZfmiQDKAELKNxdXXsQ/wRTKP6LVpnrpZM3
3C9t+BQx6KS5FQYEK83a4wtyKwamxJ2MnLXGB802TpqDrCM0bIb1b8kMvKPiuWAGp1UJqTqjHjt7
Lkj93Fl/8/P5F2OiW1KPGDIaj45Z7yQFatw4r4ZIDrk/3KpiPEfL9Nz6/D4PznYwsL3HsdpES3NJ
pwbTOYxCbOHRX0ynk3LvY2P+lHimiWy8Np551IrhLuEXoXWzkaNJ+kUKHGYz4phxJOjIlGGi+0ch
0m/winXvsXcHPaa1TWQhc0cZjAlcTZGGIMlA80NIdgcjdQOr7EDz80e9EBP6om+m5ooZZ8aJpwLS
+PjpW+2DYw0hJ/4cmEUEkQPRS02nk9BtHUNC04hPdGPJ4enJpJYHqch/sJiaJJWmYWGcrCTHfMrf
JVl0HUC3daP+8frpIkjAJ4HZVpprH53hHQNqH2bks+0yRMd2TE7G6AERBQf1h0PvYcblJbsa0IKJ
s3Bx4tCDTN/EGVQhhhuqmldnHdWmMzLvUSZzOC/JpfTNT4NxCuzQntVi4cgDzMwJlIkLZ0pMB2vE
FMuetkUOrAHwYHbRAT56wpxV8I5s/9MCjpIhrMb42crPkTLyQIoX42iSZnjSOQIKvADlE5EMGJvJ
Xq9r4p3zPDnmLYMwy5QOA3Z0fgeF6AMJFkXzYhVlqASQOrcI1YC5IJoOEB3AYpu8D/E3ozXIuKya
bAdscEhBUKXemt2rV9u71OT2xdVmtRiMG1JIdlMHDxCuHZTufQHUTD2yVzcLwpObKIJHpI+gM8QO
PqPI809PmgeTTN3j6jdRqWtS986Aw0CtPf2mXnDEP7gNp2HZo3G8mZqEBDc/Fnp7K2BaBUOlpvHB
EozyisAEU3agp814IH0+zb671X32nWyZWRbGjgp3oz7XMFQNnZwmqjMmIgdM+hjIcNO11Vs76cp4
ZVXMYQXp3uyTeyfjiKkz+qpWdKgzNURf9A3+aqNYiWyApBOEyO8BP+k0EFBRGCLkpBXxNSmpN33c
Gm2GWiYRhwZvZObNeMyXYFz+LPrqwHj6i4ogkgPWWzRzWWU5x2evXRgWzje49O0cgLulSO8zCKVF
AeW61qezsGr6KK4DU92RPuwaikTDr9dKb6+tIdwAyXq4gNlU54WAHMA2UadlHMi2zH4XNBFnV6dJ
Qg8XzfEVYkjctPF4bmufaSlBeu0BkZh8YAtfNidVXcnIeard+TB33StiF47NeK+Kc521XF1CqHoI
r1G90OKAEM55qZLXtEMdJytefNJfH1IgAlbryUuBcJoPKblyfBz5ss6xGDFBQAKwGnDKYraSseEJ
3QTeWqkVuGBnVrry64aG1ThzDfD+HTRAGDAdfqfG8OGs5Fc77Rt1Eb7QDtqqZQnwgymS5YG64pjY
wj2iJwkrhpuCo/xqUYcPdfFSK4B+hs9KdZL0+lsNpwjt/Rfdo/nba+UDFexbsbA+hOWx4os4zh8E
7Vd635wKJ9KJYdkO8ysSpuGpibUYAiLLACE6kw1gDKxxjdHpxH5h2HlAtqUKE/y4elQiFmYQeDv6
lvmftQoJCyHLY+48G5qLrLQ9g+yoVvCaGLIQoYEiBToODjNALq/IMc4xO7A1rZN0XAp4Htiygxji
E7IB83juWEm9JataXuIgeRqYkRyL6uzQf8KEqqUajNBb8TOs/5p1zNBq98vpZmTB9Jsts3AJIljw
BZG2QczqSIt6sFSpA/kANLybSLZdJ2wxNfCt/nPy01PGzK3SjfCXJxcGSvc/ns5ru21tadZPxDGI
DNyKpChSWbIk2zcYkmUj54ynP19xr//cLC0rgMDEnB2qq6vtv6G7nL0p/7J6ypjL4p5nu//o8/UM
t6+C+ea+yUxWc0/ziQE3Zb4zM2a0MFvIwev7jXObEgJtk2YvNzLXv6rB+MmApSt3SmhggqrZDt7B
YrPG8et2Ns8O2ZGPNYF08tSTxQwCAvtrO2rPPeP2BkjTdpu8Tm7xlMH8dguINhAfMLA8d8UsRnLq
p7mmf7Ma7l0uNrkfAdaxHihhEcDq1WmcXx+gIDFTc1nObRpedRsCibE+C0bsyLT0lazn1TOTmyQ3
n/rEpd7wYPXfVWXukzq4ZhzGIYaevabZY5lw41Z1MsxfCiPoaFfcShd3/TYzMxMppx0BNWWFz4Tm
Esu9H5fHHi4p76xjWbxpPOjVVOlEAXjYD0P7UwaUtvx91P2W+dSPM7TEOrSyJhyUHHk2PCfb6Ke1
tP+i/oPSAJHzLgNZM9R3SoAHok05yWT2qzvZt4NRExLNr32efK7oR66d/2rF6WtSFDda6YzZIi1w
a0OnMl0hEHnGAw+RElpp5O0MQTSqgNOxG5paOHPgYaAe5zSFK8OcUaoh62Z9xrZQ0s6gj/TuR8w8
RSN5kG+bt8WJjqjrxmne6tb6Zfk0V6CWs22WAyIU+6KDQRZF+2VCdMQ3DvYG4s59P+e39mDdhHN9
Y1NhjqCAhUPxPLbd08oBTpfxGomu2wVn3pJdRUn1Gnj8u/DQQSuu59Q+u+vbZHyC7u34Etg9jPXi
kNfLDaWOjtdiRrARqlNphu+BP9LvFMy7IKRt0SwCdeTfukwtDfP1hvrtedmOpDggzB6x4bzEZ8MP
7/yqKK+UkhptcLaDYaQg+ZGESJghR8sga4D5DHMYfWQN9PiqPa59QcEKAZUwO+jYl4l1b9F6qLdf
e8gVLY/5GuEDibhpE95APszK8JpI65QRclo4BBdPpJdtGwtAx3dHgdQUO8i5zYE/cn5ikUXHiElE
YF/zqhP2J13SByNh7gwUT8t+7pl1P9XVvoDNFxEvaOSnEz+zLvgQHG14nBGuUBWIIWgjBQa4PDdy
hx33uKixnoIAey/xEQwaux8G5i9h07IXbT48ZN5kOPDE0B9G1KosDtTEsJlgPupW43A60B+ofYKs
DEkkjV2O7R/ynv5eWu37gGSqATTDfPKaLP7ESp6btX3s0s1RZjbg4jkx3xrH98x7BvuldwZAj8e7
KoJvvTc53dJbXgzDhzPnXOuRg4LHRn2NF68oKQCcionGkKyAph9dcff8RK+PL5mf3SBKbYiswUNv
UTwY7L/joF69/MfIO3RXpjYMG5TVqCmYNAbbyQEV3V2R0nps3ujFTHnLo9x3nCziITRePFz2aUzD
veBHufEBY94EzDp0/9btssO5nJulv/IbG5zzbQm8S5mGJiiMXb0mu2WZdz4ZWNozRY5gG2ImIXpN
hSOf/uTQ7qJ//UiyWHz0WLea0F9HHCrLbHwqH+vGBI3J5VBgMlqLGcc8m1vbj3C7YptaRBzB7q33
JuWKEOEHHZMYIHAecgYdxw8IFMPZgagnThHbgw2o+C2ebDKAL3uGLMEFN0FzPbBC1WrttFNs5y6m
lqcQp4PeV4Jqh06GSkmyu0RfDcSeCgiC1p/1w/U/K5BNoEpa3e09jo1H91d1Oqv54FdYkbHzzjfg
RcB6xvI0lggPct79zL6xHcZIB98DcKPpPA/+n66qLrGUjfMc/T94uJKrO1Z4sAFDL2JJ1fJsZOm+
QHfMJBqbiFyX9gsM6tpKmbZq2NeTRX2nzm6ZCsK834hhtAIUfSQ8+nsttwW0zsd1A4nRGBzH5cw+
tmz/aOXU3J3+uOGgIBF5VICvENYIxlOHMU29Eeuf6Hxd9dTbgpgcjh0K3wGXs9bj3xyVCG3QsoFa
3dxohw/zAj0hhFW13c2pQMbvfNw8rjqXGxeoD2VEEKGJqHLbbyDr90f+MsbHs5hBlhzbcEkp2iIh
Uy+vm036qYCz9enYrcpzYoM5bCjHRNY5IwiiDr5v0XzawqTd4j7YlhHNGghT7DDVJRJ/UTkixmDe
yjIxJ5O3XZJ4k2ge6pV5y2x6Rc/r6kDK69/7aXuoSKX1Vkvvhppnny/M73yrZ1Shii39PtOuT0Ds
W1q5N8emjZ59ejSjJD0xRkH6X9ipohh/2m5/dPxP5SqFvCfjFQjn9nVL2ZiqjXKG2i3aXY8D9MsW
soF7X5H0eTTUxqjSTIxgpGngYj0sqv2TSVOWV9/Q5vmak5HorntiAt8jFG/Wm4ZQwmGKbRIFN2SW
B/T9PjbWo+m2d92GMnxjHeKyvtWf6Y25SGFs4y948Y9MTKaLmASZdXHtVWOGIuSFZGRzQqYWqqD+
QhBPGQXXRslUO0ypc+dP3c6Mp4NDRC1/Qdr7QLV1wKiWtDwstAhfLLY/P+LtdCpDmH4BYXHauH9b
SrZyBE623A3htTYWZqB0v+m13DEsm8IZ6aOzPCc+GgZEDlZQPOqdD3a1qwndS4QFDfs5QTpM6WSl
jlCa/Z7igBkvG+qa2pEI7lx1U/YHvaJjhhkt6+LUVfORSRQ7mU9atxKOSkHPqkzkFsFs7TF9Tjuf
cE6Z6x2G4oyN71iItWbWNt0QlftmEc4mdUZAA42m/xYowfmdieVlqlExrIz05ELqkRVh50W8VKra
RvSOC7tyeA+j+xUDwHBrl88jRqmJu2Q5Gc4IHXHeDcYnYVOEwA2lhCu2k+nQ+oXwUEmKdqdFyePL
p7MOND4eFGKWIQzqwX4KUNySu9DHc+Cr4Y8C7IL2aMoCl+2DcvdeDzxTgHOZTB0ActnDg0KGqHqn
VZXA9qEmgZfv20S0L2j1seh6q4T1Skz7rDpiXPBJfIMNZYJJEVFCFBzxKf/n/mSJNzRS50gB8OCo
eu8SOmVcc7pGU1hW0Jz+tuzgzHgJ8+BRIR3XUw47EldWMJXwVNxUBS15gUMrVyA/q9vWacGv4sO1
pSoGZeFqSloysmx7rDlSpvExYhax3XKs2p4cDGul6Qirg1INlKRpt4XiooPpo1koq7nw/bmA/sfp
CDuUTWqUVCC+gf4GBFlF9iUXg71Rkt/BGdDJiitqVsYLIvZvK5V7+TT2tJytgiJFwiAxBzv+pU/S
3uDtrkQTHqEmt4eIyQ7L45EXKUYmhmHbKUZhR/F4hhvv4XTwrIIDTNITfUjEO57IqDyOC2vm28u1
u7XvaWz/GNHdjcfh1DG2d0ZuwvB+kj16V2wh8pIE+v9qHOZsfSjHzY9womUaeg1kvqsNQCVijTC6
vqImh1qyHioK951JNJ7RpMp+wrlM8p7BdteyXJ0JqzXqv8Ecg13QbN88Z7gNWDfmUR8SnLeDfCBd
Y/TM08iwlrz3AJXOkoG58SWPIKemCj8dPNY/IOxGZ8CCOr09zCNUX+vL8vgQ8h2D0udC1O674zVE
Jezl+CjarhFkx3LcHnRYcrZ8auYfmo2sYG0WJyt7Rib1adhWUE+Lza2iQit6X8fkPuoiXP5847Te
ObVo/ubF6gQqnPFCHAKUgICBzhtiDvJpqG3uycSV2+UjETVlWsKb/rWq3VsdEI5o2QyX7EHJjcFM
aKdpDhgja8iOPZbKI0RiW1hJfKM7dYhoJ2qhYWjvRiBwACPaJ6mWOt/QE5UAySQkxXdpwtI3vePM
W69ECS2Wa2wCCpI61V2SHj2r2vur88om0pllS9GGckRp4l6Jht0ft85z20Kkoeq1jenFSaKVVjFk
15xtcztWNTOxqNbAyWk518iBUrEgFi5L8zGGHzp57U3VWHfoB8FW6OAelAtHsL2Roy2cBK2+9Lhs
kGAGHU46oK3OmndbT1UcOsjwL77jvnQ4gij0HsF0RE2rd8PY31VZ/tR0yaNiOjfwb4ethQiS+1Aj
XzsF9a/ZbF/aZQO0mjyS9fyKOQ9+Z9y6zebNheKmBFir4Fn9ZxhWxy4l8muW7GEDucqq/wS999HX
9Mm7U/MJ1uwh9ZNRn3db5xDXRrQvUZJpW1y67XaQHIdHJ8tvITxeGdMEJmndlVN3x+Y9l8igGvb2
OQUdZ17AnZclZ5zhGiIfOgBTaw+oFBmAeGvDmsjyKE+zAd/yNPnIhobkb3OHVBaqcZsbOp3P2yq6
pO8KfBcSVUX6nJmELDeKt0BICHfTALf3vOUhTvyn0nZ+Dkvwo2rpZqe6hVDcO+PA98rbu2U9DVXw
p8vxafaCrmmYmlfu6CC16tMaHpZbDawOT6VfPofb9Y9F7GiWyX5LmiiXSEPEyRids+KBFEytA4vb
sGEcQlKa2B7RiuFKM7kg8NXawLig8w0TR13nQK5z3qAroxvu4+WfkZs/eIJf+bKFEtrmr70RnFEy
sC/BppYAUQW27LMRJEdmEgCYNA7xzXLtLRwNDk1JEVMBzEDB2i+QkZk7SkJ4F7rFkFPic3EucMfg
u/EWFEXAfUaKaj9h8iE1PwZmecStFNDBBvCK2fJhhKPrSLOBGLfxT1OhQQb5flSx4Mdmefb+81Od
EbxW1BM40vD1lB0ioaPOAD95IgKoyJP5TPkjxVDch2A/eWUEEI7Q3rhBynrKjoyYweZwFZW81saZ
cICrwOoBtCC5hWuoi3AT3oYi3pYi5PA80UUDgEkwV4PcZS8dEAUfUabfGxQSN2UJINztuagMv4Ir
rli5NJJw0jNSEAw0IfCl4UQ3h03beNF+qOSM6NmlLFmCq8tl8gxBU94BaAmkuITTGEc6Ju7NFV1y
uIwh6yl+3kjZOqaHkJqK08Mc3bzziCo2wGz8DRVqR0Y+YbNDRDrqKEQ8rdv1TfgnrHzUSyCFHFHa
z/i9Knmr+lOLMUynO70tQbC4+GD9qRgG/xJ27QfrzvX1QHrVZCR1+g3DW6sMITDXzsBNVvO0E8GB
BU/C237NcO/zD7kNvQr9Mn+tl8cW2UbUNxFgkBYVCWptwHP4zoMHg/SkbpY9OfxeC88vJGTNE8Xn
Qe0ihKSG8YMVwm4Lk+irZ3ZOy6crruH6+Gr9F1b9CDaolL8YPrkK32QUtu0NZ8FS7ATekpIVZaAT
Llne1ube8Jv058PshrzIskLZQVdRQXaMP0Me5coBZzIIwxWAmLB4+FGTvF1KIQVPynZoBapn15kF
aAuZ2MjaMyRFl0iD746I58I0XihhAErZVvTbdO8T0i0S6JMRDrc0Fv0ibsqJm6bFIQJgQUiS7O0t
UYPIGnKYAhsqnROyOBsVbFRF9jakkL50HrSYg88cIn5PQR3SG4ZjHian+LHxGF7KYeE+XDLdtG2O
MjisGV0iUBMRr6jeVEpOQvJTG3iuZrsnh9n0H2FWPsu6KG5M2e0JZoGRMK8pOiQspwJoeUk6Dtj7
TnQqw+rUziixI/RlCDLhye2yvNpsKESWz5cgE93H6dZ111OXhTulEQygu4+2NmhUHXywrLSpnfPh
jX7Dvaragxv8zMfgVPgGvVWCs9lK1PkMxtaDTWCicHRP3Fzm5+pIZJ+QB/Hfwh3v6ZxoY09tQfwp
98lNC6ChW4jfFJ/ELO2zjaNBYgQ2vEt3Y0fvoA/see2S4s+T/xo2IB8U4JM8/+hS8lsHj87mViHI
nf1H5T+sgoKCOi7vLigcNJ1yrZ8JyA8eQ+V5+4lFmYmpfyyNCxDmTM1dYqPGRiEJ/GZKjokH58Bx
d3ns73QH7AfmIdHwTkRIM00K6ccYVJ5/g5JrttGLS1fodkAX2H907Yc6e+FCpW0DluXXU/hnoGiH
4ubBxcBFrvlQUfyNx83dDNMW2TqKwsHeTUIdi9GleuT1v6oJiBhjViT1Gamfn/pcl3q6GJ6b+20W
7WFN0wdN/yalQ16oILOgA1Si2sCZ4JQqeXBt83X2ELjp2hqVj4UJCdmK3vqfpplOIG1XtU2ktn6Y
aEnkrr3nnW8MzAmHqyFjaA2sq/fSo8ZKe/UrZrddkIloA+ZZI6gLsWLcBsek/uLOB+NkVm/CHr1h
vdhygnbevWUiu7JJsGroFBPJ84aN9aOnoIUokFJFZGt2gliIZLAVCe1BMcGQOmyU93ek28JL2Te0
b98IYpct7yB36Iq8TvW6cLg3YYMmbQ8AT9x/26UvGVkNOglyC3AnjqNx0h90qqyA2fOHMhbjBMhh
P5PtgEjZOkna1ZOpvC6nD6zfeJcQxA/thySUubxPvLeoW85KlmbCVTfY/BvD6FaBe2CNNw2G1jP/
0PiUJsF5W1hfqAftiTsA5Tf0lCX7gf4OLi/SYAuMaM80PKO7pzKxApcF5DGJw5N4IgwRP9epe7bo
xhzBCFGKR+7LvbY9aEFZc6WERwUbFWJkmARxNjPNYGgqzWkA8v5sDSC05iedOXuASB3jILAu6VyE
RL+29yTdZPMhRfh6NX6s9vOIpLcMhJs6/wqoxnPfUmFETprG4QicMXBe7TRBuIZBHVlCDP8WcTRg
HiMABTmRsoHxA4Iz1PFHiLF7HSXsPxJlZDZKR8FNZKmsDSmw9hOWcwjVeuIN9l5+fjLeDAojMUus
NFUVKH5/wCgIDPETel3v06LbJyEtuCwZP/yfucHU6WkW0F4hH2xYgbR4KWX/guN05v8X7nBH7Lie
nc7/YWP4XW3ecrpT1je2DZEovA/iEjaF/IuSTK0xkUcMKJ1VXySPOMaaAabs84bTSqxB09cF8RHI
gCHgtrg5spOJ6eRbolQ+nM9znDvsahf9UwWz8qKTQSLPb3XzqRlRD09ftrQKtNtQZjOu3nWOkmdS
6oHmHCovFB115xz0lF0CxEUSQUNpqzSbn4l1wyeHEAJa6KBRwcQOmoFRhMq+BGiDVOB04hE5Ri+Q
xVQO7wAbWzPgd93e+tufoI7YCVXhW3ozZh9tfhz7VOzritDDIHNFmSJ8rSIU+1huhezRil/RqioX
V36cjj5d4+ktf6ljkUe1VsNGLZcf6rwJRuf3//uCizLom1uM/GiGTBVgU7H2LCpYIismLEOHZczP
9DxaDuBsdSDzlHngIuQsnWEd1uX7f3tha3xMQG+4I1U7ddLUleI8X6wJ20gWc8tR4qqceR1nlz1u
h/0OI8sd96upc3Rg+a1J32imr5qhpkPybtUk3fyYb2qfi/nlAvyN9JoCznAv/IC4aPLdm6bqHnTo
+A7fD5InXmVXPQXkbCZpOWLbuyq7vFYvy/bg5dw87Z9B9WWQeis0VhmZrJeQkgAtBpFkTVhFBAVI
a8AgNghBvDaUCbqV/Q1EQVR9KTZSpVmeC+vfSlkECACZcONjDvWKuIdiTuULBfwq0kfq02QLZolx
hGF4LW6VGBNcmcAFqhcYaAQ7lG3CnxOYzYgRC4BMnPigLabwshmy/WT+4EYFGLUUbXWKVkOrMcwe
8Bm+JnrnoCku5KgqWOTqfCGMJRRup68QCSXMu2Hc+4S7K8iKk9D2lDxbUHci3pHuLJnCawWN1Hwn
5T+8yMgxrxjr85ICqUXgUzKm4BJ6UBpGo3dsVL75GknTYiM5ckNynTrykHHY5rXv3fvMwBDmOvtM
6eDPFSBH9Ze+VVAZVJqXUpkzgNf7uDsP7qVGxaXEyWFVUujJCti3dzE8G71mSA88GC0Ye0bcXU0s
hu4HFHzBlMDfhHACSKP9F73zUjvECqH/Yd4K0HVtNU4mm4YdPDMwAQLVTla4MP4WI8VTgjhM39o9
MzycrYc+GruCG6abZlcP0W4A/OfCrCu7ittU1Xcwc7rWvzMC6ZXZG+53njl7Y35cMAOcKXAuPkzG
XCdSlhzEbWzpnk5beQ+O4kShUWtH73WW0uRBzSRnlwUflMsjilADFVGPWEZVUI4oksRwhvi/ux6D
6GTtKYmQP6AV6hJGNxdMzHZGyGzLLiMgFrSu0K6g3B5Bs4GRpUdN5+wf/yf4ED9R5KgmDu8At7L7
vUMFv8iYV4U3JjnH7JqGDVOb7KB8N0zhdMMlb2PP28hvmMi+ELw54FCADNq62k2CYHgF6wDQ07oH
Bp3c5PRjOaDDBeXdmNZWbL5IJFlv7teZOiiV39b9lP9rHnj1mJGw+Aw8S+glxga9YuAo9+ZSnxRq
DiSkra/AY8B5CoiXGd/2SArhRVgWk2CIP764K6gil33B+WgAs0sveYlG5DHIX9gzfFFaSm30MPNO
MPz2UP5SkAB+pMcjP1MRHaJB4a6orBEirUiRgkpwzhSHaNy0C+ksrLZHPSXrtsTvm3pCYxFxESph
cnsOQ1QRvTnN8bsOFRtJvMqcE1GCNXGEYnBynQKqeWK7ZT1VQkC+iqkbaU0W3+0V6WwBNlglFTwb
sg25dBwpI0+YBXbBi7Zp8UBuXCccidWjPaR9ulSzaDkT9qxErJqGW0FLHCrV4TkdG2ifNNCiNXYV
0TyGnFu2UtRZacYFP+YLNkALxTJQ5VJkpUyZUwgwv5aX3KHFZ+iDlKNv3UWgsP7Ju2Tv42r1PJht
nU9CR7mS/x/f/q/mrbMzzUS1hZAXAtqW0FVptZf/8UD2dfbtFbJ6Qq0N81RSwkwRkfKqv6DnfI7O
JhVuPzxjr1V+Vjqmv5q34LywDISB8XtYQarbBATM3GXgzQuw5kL8R1SWM0JhGF7lZ/QJ7CNV9XV+
EXUBZGww6NIU7vcInt7EzYMSJXnP/6KjS+hJZNdQoiZKYNdc+CjsCY6XqwoBphurfylsZ80Ld6xY
CdMqw5RjWMouuhT5WWzs10zmLAA+ye0jV1C5gZeVJ80RI+KCAmsXil7lmu6NN/xsmchA8U47n3dj
LaZ8pVITvLuiIkIWffTGc25wGEzMgOIs4tNa11DFCgBJuCkROgajG5w29ubkzul1ggxfGJYQYTpE
9Vrn2kvuReHgE/C6dAfQZzd8ckxFruMLA8avGc4UbulAGo7rVD5BBHk0s+rJ9Azyt829B3U08wLK
Lkb+ErXIXrLf17y+Kg14U5Cq6+36FlfjnxipyXQ0qXk53S97IZEP1ogpFZun3G4f2zmFix8eQ/Sv
LyFSBwkuBcSqh/qlGPANIQYCMvs9lOxXFeW1/HFh3SZ+SFNqcp110R+gcXRQIep3bXMNglTs+yl5
dGPvXLbN4zK2NwxAuG9q977t2mtRpPIuJLOeo3dKmO9R3L2oQN6X8+000BnL50+e9a5aRJ+jShV2
P7w8+FQGwhyuW6Ze3frBchdJEQDllLbFCoSOOMqDRcvm0J+qvnhIW/OOzf6KEDBzqMaIs21hx4LN
Z4r411U6bJ/HMFat7+i1/c3cw2dLkEjMcGXONiZ2joEf/CGiBmZmZ+WF/Rh84v3J3ouDQBebWn8J
dqZagZ+vVPty4wB5iQk4qFExh4V507fiQIRN85YRNsR2AmmaJDjZNMfAiMgaOSSB69OV01TPTAC4
sczgFr8oFq3lbohNQJb8FhJV5NTOLmCXmvZ6W8L6CYYPJiG9ItN+2Ez0s7HOcsNxQpvhaN/RT/N0
Ics2VDBW2/wn2xdbPswdNBHgsHW9c9pm1clBPL3NA+YL1qdpSm9nb7hzIX5cNcjkAoGc87V7Gwzn
qum+xaAcSR4vZRXIDx0sgEE6UkLNjNR+sijaje6HYlx618VsPpK80uf8G+nYr8Vm1klkMUGxfKbA
/Y4C52MdoVua47+6znxMJhceZ37eUEks4plpDL5xjuEAK7LpMZgx3BYX3CFdV5XiaIRBvwA/LrhX
tVVDgoue+01jYnqM14pO1Op0Yf1OxDy2g8gU428wPy6rYNDIufotGQiAXbr2n91mSxK07X6UfRHv
QSjfVRC1M7TgiSNrWjK7Zr7YaAfeY+CsXw5xkzLLbJ2vL26bKM5LvQNIhnIM1TIJTl56ElAR7Ef7
bwOEna91zxyiWXPfPoLQPtB9eprXHFLA+D4mqGGDxW7nzU5YI87QCPxDMb9k8BkW84fXPbUYUXaJ
bKM4KIlbHfEjssEYOQVFQ97fqQbq09cgSEXE+9jGadbEipQ4ScKEywqt59YSSloWhQY8q0mSzuye
K33NAZpV98KK90TN2FqxqYQfkpJZ6fii2AwjlmdfcoxK2xz3PUzqYweTSLbSqKKnKsl+Ej74RabE
uu+mnU0BJuVmovKz1ya0plciKhw41+L+xYuh+kz8p5Sb2+OvcS1e1twJXsGwKzhYqCtwFpch+cd1
FHXGbXeSqYYzFXfxD0x4G1U3WFYcCYQRhBbkpIUcV0BTW7P/UugXMKyHFkjEd+gi8myVjMjxsUdU
4x5aRFM8MLEleNazUrXApwCoKIHAxZJjkDzwXe6VN76Un+32TkOfwBFYLalpuCNVzc1y3VJ38yWy
z5rK34kMg8rgcFKuwtMnHLiZqED+MFR8zYISHV1eUv2SJ4SZxTt80LakBdJEayEMz9sheBCS5ATo
DjCllGoFn9BMP+jz3yB5I4idk8frk5US6+gygaf6ZWTTyaZQX2TQrIfnUSqcxn0KXbWk3sxbyPD9
AsXwlVzVJDDC0xGiIc+oiISwMD+NwfyHLsOrLT/tk+qF/QiEumj3DiWTDfM7x0fMheKXQ/3Uojer
BFRTvXpz5I16yLoqr9YNgthPKDSpu4fbUX5JeR3lghbrKCZWjmgTbUVPc1Gch+2X0fhXEfLIgugb
oAbaJ997St7sDKFICgPDOIZVQhtz+KAA0ZbSV07RBfjee8vKnwKSVJhWbcUAasCWwC6J/B8kTTlv
k6dmJxbutzYUxD72X12/wD7auvDbifNIRbRjtDrgiJfopUPlCF1tIwRR+VRICyrTQsIjOrLr+Lad
f6umQjJwI3qqvCl/rfoVd8Ul5VV89vdCByvRRutnJ5afTxX4JAhVR3GFGeKAQfNqCcpUJeM2wQ4G
j3gJA6+zbvI87D5ylTp5+9+R8ol05LphObcJ6m7A0gNw/kRoS2ZM3QtOL7xocO7Bekq8AfnWf1yC
uUppuWU0zhekhYOb1QcVcKSSxA972uBW9Gq3UNugvJSPJkBZgFIliYhyCXCmjiiupn9Y6T24tqwa
iRt3lZsXc6IMFk0qeQu2jogEeRgeFNWTRGyr6hB5b6D6Pl6PdJx3FGLOaBUD+1QVhffEWez6+h5M
RnV8YeGos9+aJv1CCcwsat18qze+SbyV6kKY1b2QomvrA7daC4qFQP78Nioau9RZrwUxMCrhykMW
DKhWNqgngU3Zg6or2BQFeFu8M71/UXN0+zL0bGruiPZADvjZ2v5oQC04AFA9FEXpQLPX9SIvxCvU
h5rLKVXRkAuW4JdeCzmzftEpxWY19vRC2M8NsxqwX8nrhHegeCJ8TSQbz/bPzOWOUZcRP1qbaBvS
3bHduct6oUYnzxXCZeV8F4/IdcJA6HDqLaRDImZzNm4mjN3Wz6hXQG9Y0C5Li/+eTtWMyYHo735w
2xPE4Nr5u3bGNW+Qx0w5yHzhNnkzHXuqzSfQUo5tv9+6qGtspnuVlQxoGUMx7hSpOXHxe5vX+84y
TsJ5evq6maLjX+hLIfQRmjWiHw6aki3TKVDthRQ2vxQB0iiFB++GTqPJy04DNdu1bV91aa3sFAwP
fQMsOMT9bWNsf7We/xiZ9G70SEINaCup1BEAv045NafB2363DjzRDhxFNbIOka15+d5mDQNA2zK5
Llbnz2Jny36qqvsEnl7fTi+RvyVTsNGU9BrKvWaE9nvbMQ8mKbleFjFDtaOGbCIR2zLXqnwM6uVn
WVActz15FMJtu/QRdRpPAnGqakR5qOPsWM9DF6EzhqIaE1Mhjt+b3vAuyLcOA2COqAmPEWxpwwRg
DSfr15rZwI9wQ9ETXX4hnfI8eOu3val+VKuLNuh2cyMLPDJGQYgPfJ5rK6STsDTSCHgyRhoOefrA
re7MGiH4Jnwc3fzbsM27DGGQfFn3k9X9Qf0D9ZQ1g4CFYeLs28cxYaD3gHQKg6l/1XZG4Jk69GCY
xVXBhHNYY8oghZdsPZTt+2drXI6ICjFfVJluDV8i9l7M5stxTgXWCDXNqvqD1R6pUPNFmPaFQSQM
cDs8+uUtBk7eENziOqKY0xJXiHdES5UsITZLxQ4R+WQUZUBC2LmY561qjQJ+u6k+lZuc4jHV5eUZ
YRCGBni44a8QTgHp+MLG0QWwWroN5dCCE6l0s711rBUjCamtaR5eN8H/cZCFTTFOGq1NlR8FPDNI
kyQGKwQfU+shW8yNcJMTGV6VmOdLhJT9VlQnOjAnm/XiwS+217vWW+M2sI8i2Syo5gk+r0v3AsFl
FSpRVsus+OqkE8SpnOPmlyxXfQpk0iLorinM5PElpS0E1zeBRtgmylDrDbw2xRLMjSDy+TVvOIFg
KLDl2uIdPskr99LAf8escTMLf6cah1LrDZSxhDEfgcowhBdaknUznIkq6MSkkoVa3rf8+fCTYn+I
bppeo1uf5Xe7OTsLp9PFgo52l3mPg0FCDUCOJ1WlghXCvC2wNO0Eng5z3+AX8k2rsyEf/uQpBVOI
7R6bMU2T8JbG5BYS970Vwp2xhKqEzczg5dp4s02aT7FMdCoCmbVPzHZ4IIEnqFBbADc647fzoT/K
DPOxTBk69D5RJPCuW9Ot3FCUNNFhGT0GkOIQTFrZFq+8IThl90zwsPSpDljVYtR03nTXqL6dWyLt
sMveewz3jMAZAzIPZvudO3Bd+6j/Fw18rLYCnkJhsWIfF1QCJSK0icbUlFwDY2Xsna6EgU3jiDHd
tAIj30MN7Fb959wCbwfkKqnT+sDypwE6NgWsOrKlCC63zTA6woBQfVEp3CMH6MEnf9lE6IqHXoKK
sJszpyK4KcjS4fGgk5BtTj0MbZqosNHUa1TVKf3+RhQOMpV9B7hKapMwn7I2re+e9ENtmXoQdYqO
UX/j+e5JvIK0of6w2bwqR7DJUVX1nOt6r/CFkE5lF4GAZPncz1HEDFkmRI52+rBtEv5yhvK7WnN4
5iUtzMNvp/foNYkP1pam84rJQOB6BBYNOUOY+yfxExr3E0+GF9KdqKDkEXozfXAHWMMSbXqUgWha
YZomZN5umj7sBYmSLr+JlZli7hiWdkx6lpAHDSzAHH+TIQoMjgCpuFjoPW7th3V+n1CRUXRnk8bP
UOI481uGDTI2+QoM+KASErLmV8okcnc5qEquFEUIHHaEulgFkYhDRqsUwlN3m7bRWSNQ5MFU9k1u
Mvi3LJAiCuU8aLFtjgL5qGSyxVWGcnLnD8UcfQ6bWnV8xn7tQpKagNDMhfoxwJgB4XYISfnCv2Rj
sIcVEH46Dic3pjuBcg0pi3BByX6ICNVm+EZCntgrX7Oihl7epDcenmoK1ttghHoHd68o3aet1/3k
q64aOD0sJ2Aiz9872W8ztGkd+CI/vkq97479EQRYijROzyEC9ow1Ji1L6agBU3tSVR+hy5lcsCfL
WBiZ2xbUj5NbXpZsBQRJ0tUnA52nDC4kRuYSgom5yule0mducpfRwr2JfRj0tPhAjYWOgTm9gOjL
I4tbVR/2PP9UpTEDK2bbDvmltDPSUOuhPg4SfJ+Gm0Pn0GMIEMdTTSA4E6NIHWBSf8VOUEhQR5NO
tuwCMje0R6bCYVM0YUhAovLVnL9VxwTO8WyqsjPEYuI+k4E+nPrcUYoFqucg25cxl4R2M2Ke28Wr
7ifq7+6I3hzp2X+HDyK+1GsTAzV0ZzpP9KoZ6DL13yqw5/0jPzMJ38qOiZBNAoXK6+QGeaFsobp9
cny0CbUO4qQlFEnHcUTsEVI/uqv12QUC2cRNwvKDiP3H2VNniOP7SFG6NyWbOSUXxToXca2CWc2J
FIzKp9DTjgrVm/TmSlT1sfcJzfgNQ4XEOxK4Gq1feHoQILlUb4iOPfMbISGYpE1ZwJMDJcAQ0Fp0
lgRfrxnf/ilKs2pUGScHLdkk+Zv2qGdFF5KLSlNplR+VLJRF/CjiFLEmlQfqCADLLZAntrVh2B4T
yX976/UU5+8E/KXGFsBWp1vkxaCaoWYiGancju43+SmhXiFKIrNCDg30ksEhP5v3QnHYCDxtyySt
GDUfpZkCz+QN9Qy4L4IL1rSsaDThoGLdqAE5jOKLwlu+P6hH2n3XHrpYvaIE3kPs+91goeWBQ7p0
Uu+t7dEaQjQdBozqwyPHwaOIy7ho3u/2mr9RslaTCIIBWVxlU1tHXrOTZXduixueIUvROYDmqDyp
HB1hfDqc5tJ4Z9bZbguwGAuOoB/Te5E/GKkVy/MYW3iPGrFYPUIootD9KfcE9mLlJwnniLfsQFov
hj9waSY8YGcg2T0QxDvOmc7zO4hRT3PHCI6MBg4GoKa2exuaX9nyWxKHInrLSZiIpnVeuT1MhoW1
e24j561zKxINQH72mNnC+ZUFE7yy9MAvvUSxaXFw4Bgt9SIwFF1DD0OoP+Ew82bZlZCaHxRozKX1
SG2sn5EedN9K0JVyiUkJQAgw+ixJPy8HHRKx4yQd0TgxUJs0VzjwhHZh2Z15/dfoc7ykhHl8ggyA
6Jy8H63rBilNn7EVHn3HXtXc8rrFM9SNTnQYFmv/6NPRauOlsGQns9u8t+P4lST+ra7ikng00Iq1
jdzFuikIP7Qt9JD9ZJ42PVOq0CuVByu7Gfk1FE6x2VrCsnSfu359WElipKQSbc07WDcPuk4/d3t9
X4ZB9l9AlxwfoFg8jf+PsjNZbhxb0vSrXLvrhjWmg6GsqxciKZIiKYqapQ1MigHzPOPp+3P2pjKz
LdpqUXUtI0IiARyc4/77P5yDST1yZIMnaFfzRo9SsmVsBeVJlB5S/TKnmK5J8nIflqK7r4AhaxwD
4vGImzZYDsWIiUsoJ434O/eoAeXUD8lqFyNHfJdLTitWfNxQgRh0EwNEMiMJvvpYPywEflGuZLl2
B4yMNsq4cgUnnwEaXEeXpR8a+Uu9IIStRDGZUjzL/i7PNcQVxeaN0jBzi9PoIC1mkoy/nbZcD4z8
xbB6YdU6b7Ik6DFojkTJKkAYZdedy103tfAcMxxReAJFPdHsyDVCEuSlxmhwYO4r9azIFImATweF
l00buteZoKitWJkrOZKFBGBqw9lEHtHbk1S7UjzSGDH48RBCtHD4LEzaexKwWkwa7JvK+JGbNaAS
wCYi7f1Cx8g0r185sBbAOzrSjqlBvqltO2mFNXUQqijztB4SgqfN9zVXK6J8b2CMqLa1n5FCCuuc
+YHN6zag7agNby98JTAYmdFCkgcRgoBVZkSesOwmXT/ik/gxaMvZYO8Q2sIwJOHet8JfFAcC+gkk
VGv2Lq0iwgy7sN0x2v0h8i6hPfJcNaja6ITh/rgvdknfFGeptlK5jQYAbgnzx7XM3UCLZFSm/I9Q
Y5dghxCKlcCPcEffrCL6iPLioZ8lkRF9DG9hkVtrXKTBGzgiuWgSEG7ywb4IZEC1Y4/B98z5S9rS
eOh5HfueAbX3I6rYr1BSc7rLey2lgprrkzcsVzaDLE6ZHOb0WuxceEXeysklax1CQYp6OjODJ1Qx
e0EWNcPEeZGMLtykzDIHzUK62GsYYZfXQUkKZCGKz4F9Uk4+qY0n4mcsXGJNGpUIy4LJDu7jpkUJ
BXo8HmWb8uLmtszmfed2kNPKU0vutVfqP/PRQPnLjEI4u/I7K5wf0gQqNcwR6geZK9uMT+SfCGzv
0O9ev7066hEZX5Bh6KVtNnEahKtGCRyEq93r7igcIDzdXh0X6I9fnZW4sUGMk64XchyOJlRclI4s
Xrnj162IJrvS/beJI7DiBPfM4RjSRcq4VzpZR2fv5STAyFIArxqxDUcUup2o3zeecXA5RWSZWko9
yNZHhsp9pkoRIGvY3Zn4O8tHiaEnp5eHQ7gTw7DNmLnJDLqCZcDRKZu0oHUuEB/gCvm7CIdoJtKA
yDoY/knHzIvfQPPJgnMTfTNkBYJ6k/kRsrC2v5OUITvw1wDqckD3qX8SDFquPuJdn4oakt9LH+Ac
WUa7MZufzawFUMmOxmidrmIHxPBNoF9w4QK4qYxNXkX3yjQeWr95ckrv0pXGfdLPbDhaYuEXEL6a
nonEje3KxHcjXdp95uYU/mydU1JtQZcSLPe0cas18UtB9NQt6R542wfqYgX5qSrN7yRD50JvDQTd
hBREduYfUlXknwlFbm5amz7IoYzO01aP6vfZwaz+JvYKKOKR98o7rd3w7X6MzvQdzlR62C5A+tSx
b+2LytrPadVvsNla5ybpmiEXpkXps93ZH25qPit0u4Q19qxq2905kZ/gv7346wk3ka0V2B4YtEYk
ro4HupFfA5KKlHKAAEJs4JuamtjVGpNRKw+xaDBLqhn4ptx2fPXaeWVpmo60g8VTlZTApKICGOcU
93BmTwxqE9huztH2BhqRcKSwmvBsw0L4XJuc3f1kggEDHsRp+djhzov3nL5LjP6gVWb0XdiEjDtd
zwQHgJQGo31aCkhBVROQoNpWb42fYReUJcEeHJCbbvXjSeuKj4xy1ijiYm0sw31l5adm7N77Mtsn
0/yDTv7nHCRkP8If2C7gfj76Yy93wLKy+jLhvnWjNKdmNaYwNPAWS0Zl3HupOX3pWJkR5aAuBkWi
o+fPjOXEg4DalCV1V7pzvrHcHDKH3mzGYvp2KNhSazBWTpThxlsFX9NC9dvptAL2WGLdpQJydHFj
Yw/46C2Sk0VDqlF2oaaMMsoP9VKqjpd01PaYD0sGOjOP2u1fGIBE1GrGLz2A4RViIoFk74X443OX
68lROfmF1OXsrGzESG3E42mtyMQJV9EXu/1Jl2JV4RCnIt0St7DXZeyOtQ97uw3XeaNwA8Wtn/2u
5SirfrT6hBQC5nmcWbRkebPTOljYvGKe50CJSfM3i6fKVC37VdfV51IsR9MIvuG7o4Rs8dDqxwvG
tR8Y/m6GroRVsDwmeQjQiCFgm+dbbbbeFGm4he18EhP0bFWs92q0gqOqq/sOdKR20mOJdEYNdgNT
T2Wb3LNwJXfjVW70H2FGg2gIbi8es3ZZfw/1xGTAn56MIoUVTK7X6E1v2DvbpCfYr6okQxXrGIKI
ItRn+gGbaQx82gViQQ83P8suUVo6+8Aa7Jd08PdLGRxTBhw9B3s5EupgZbG59wVRCt3B2pRtl8Pq
7uA5NGu99ct93eA505vjviG+EnMmrBr99tODM6YlVEJ5GdIhC17r9Pl+MtDRhTZ5o6M0dUtnrWsd
vbXmxKSPaMmrnE5xLDP/9GtU/inVncfGdx8UiwkG7LNBok4DYVsLIDsZQ7pLuuk7NYSpyfSRhNhV
Qsx2EbgkYTQPDg89nGDsuBYQJyVlBDcdOytoNrb+FNI24GEXnKkNHid4A1qAYlH+2dyCWtnINxOf
1kCRgW4UmnczYXa1mTzy/cYJkoaRcypkaQghy6COsoIBFgSVJVQL3hpgIAa40J4Xp4b7TIYGwoCB
2EbMdI8FSfaHpSvBw+VHYQ4wW7Ntc1XAb2/JPhTUxe3gtZCXlPfRm0GsXVMzywUZ2pLxtVJ8u7z0
4ItYzoc9ZP6HO9r43i0RVi+zeonLcJtYFj4DSzSvZytMPwkhPHDyg3cl+kKA3Aws7xSsZyclULIK
UOMxGCixdZzZv7FGMx4aBe8xqh+CmV0zNe+8ZLlXOV1EY5FgGztect8t80mvFL7eCbwoz5jMVemb
M2S+/Oy0y3mO9Xpl2q1LSxm9GLAkraifodlowMawZ/04gpM/8DbmEV+pMOhTqqIYYWlhEdWOiwYF
wA7vk7F7HF0TzUF2rJ1s0y9ADliyHghsP2l9SA+EffNaD6Cj4p9DI76uK2Jug9Hp7xh5ID/ICSRz
Dadcu2XC96gA1OuZRHel4brouNgVh7CzdB86KI+3A5AxtYDYkohhtpHt9Zxqq3F/G5zyQMGEFjHl
sNsIBUF5DzIy1CnKjgjGdIZ21CV5Xdsbur+TZwpj0O6ZHYBAUStTLvSglBXTEo/dAzAkJIZmYU6c
Oe3F99NDwiBMkDjasBvBe/QBIjnAGecsasx+W43LqUigsEw6vlqkLY0TCe8RVUUNdCjrKa7M2zDo
3tLc/pyoLgVm7WQAllT2msZsp+lUxVH1UGU9VjMNGsEZxJ2lFcB+WPg8I7i6kJgsPYFfDPxbDQs3
quKsG+GubIazMaUSxHA1n9TNCG1gcm0Swcp2aRjjI/OjltBp7VVGHiFmgBpWPdwqae/6XH0IYayj
X54ojOmp5c66ASOVxtz1hYaBb3Zr8bbKfFL2NhPxCoiGbcZwPlkxobJfJkDAlgY2Nwjw5fll2DJl
WkpexEh16DFw6TH2j84pA5iBXMeq81dh6jwryT8v857wgvpBeAEphb5MVmlgXktjggxevtYKEAk4
RVr4KUQ5ClDrUqLJjU75oJrwndrN933QXenaJvoQyjfC20nu7U+xNT9RaArMOdU4Iyt+NLTqOwNL
0BzIVu60AzgJpphSnJhBtJe12AqVipPGZRzBVWh5s16YxPSLv5HlFoPVewv6zCnehPG0c4pqm0XT
Q8auo8Ie29VqjxG6uJR4zJJU5q4Lo35L5xpKawcbfunCTWtDHPc4xZGw6fXxqgvoyk1MszpVnNBF
tDVB5W5k+7zCONTOYR7tmY/0HRYAWnXsswRjXXrLyL0lp/inSkoOL0hkLSZnLW3xCBmsRcJIwXT1
guA7Zci0DD6noSSIaGipsQXRLYflIGoycYWW9dBNe3+wDjIlKL6MEQ9c4X5UAM/CVc1th6E8S2eM
QUHYhMeSZZwCQ5sbc0pX2FGT2Os/iXbLxjcsw1cvVt19Xib7FEin8aJBJtiCOZiuu4bHBER8iih4
+zy5tIQJZymDS7byatIvQQ7lIl2+DEvUYeNGpqxy3aq3NrGB5ThWzglGqmaW4cYdHuXn44qy1i7u
eQY55X07dKeIV4Ax51Y57wkikgDipdb0txnzjZ4u2GF6V9bhO9b4t5k7HYq4/ykTe+6QP/uKTB42
HD2CzQLbCjL1Lu7JfYOTneLq4izlLyZ7TC/pNjIHuIJWt7dxUPQhbzCUGClyRFJY8hhdck8F1pb4
TgGuZY3hBRau8YWBKGAmR1CI1Gr3jRTWiJi1TxvERnEp0LYy13voajBRo9JnBjGUa41b/kyy7lvQ
b1i3T35GWjb7GxDK3irTd+qye8uMbin29qWpIVmC1q9pKaaV3MYIoounS8/PdyFWUOqDC6X5O3OO
zo7OJQ32kNq4rrrX2efikmdOdATuHE55mHX/VztFpA2lDZ630UM7lp/ighREy/v/ZTggpFzi25rF
E5XGZ6NDUaqLB/lf1lcBKE+7fGPW6ijTGXwtLiFtQTyZQhWXy4AJxqyD7vEunout7DFF6bPebJkA
lrW4wPAyCTwurBhcZB8Zk+8GPEqEHiGcnM7S2cD4R1JcBHUiCxs7wb0WxWchyoxcuWGzodngOoNl
rJUCXHDnbUCgkJMTdKy9lXWzC9myKhCPyJ0YC5CHFwJC8yQNFrHuWC9M8GB1tKtZpbt8wZCzs0yw
o7G/algi+2dqxC+RN9xBQr9T8cVo4p/+OGs3rocJp+t+QIt32KMEK5BNK3XVawyCVHD2CgtW5gWu
gP+gSVCn6kpfWZwOV+rI8OO6ndhwDexp2+EYzezpu/YK1Lvxg6n1rz6ePthz39QcOKypvutA+i4y
umITiseEdCLn4CTxC/2xbIHcft5+2SVK9LeiFREZXjZ468WHhRvU7HTfKVhkLfyu7iwUb+ZNPvQL
I18ODlwsXX+RV0XRVZl9c+dr+lq39HNXZ/dBnO9nN7jyHYOWapQ0XWbmGrFT5BiV3ixX6Gpsg+ZH
lNm/51Y7Wy0RZdkPcZmQbz9E4qWZb8HxZQSNC8OJfCoC4tK11Zts37fD0JKUi6iJENfFYvpRaDeS
1xfVz1gIfnnjkK5l0OY0+Um2lDgMn6a0u28Ar2VrDNjcmsX67gJcuPX4qKbpg7HClUXGt0OYhKk7
wHjxJNuDrqZbKwtPMQWCNyPsM6or6QfhKrC4UAY5eoXRx/2m01t1hssUvNTenI7YiIoaAcMUoEjB
62pueRGTJ550W0/XLqUDngsCUfkOxNI2x4eBUNYAH2bhBs7WrxHSpwhOIj241XQCPHHdc6J67eb5
DJ09W9kxdkv0UUt5ncfywPgaSx5v4HG/plIXTGTAD9omiaa9ONn5nloL4U62fKwSEHalvKsILBnc
6C2JKDjFJr1xRko88ySQXI1GeCRLR+42b1isDV9O9CGbga4lW6PF/Nf1XQprr35Scb+FhoPQyT1Z
nfU42GF2Uw5YA6v+cWiHn7LG+9K6maPgVjFN9B3cgJvsXJcR7snGhwOkS+sCnXo6T6q6W1LE+Cqh
Gwvit74rHyvN28lAVSClcgIJswq4KrVCLNfs9dhnb+ZOTuAj5nSwGmNrTeF6Ge/kiGnYrARco3QE
KoXeiKmDt3zw1pjQX2XNyy12+2wVJAmb+5uLPRc3+GoAGOgPkfvhud29ahGYE17i4JxkVeGFpUx2
9KlFPCqnkWyPU0PEZRHd9a5i+OoWv9J8wPKYNcvQVj56Cq4vdlQMOzm85zQ6s3MI0GFpxTYkRGxA
hNFKCiGszW58htT0nvj5gzme2hDDGu0bCskurW0Ow9citX8vOhU8d1HvkKRkKFzlalWUYc9g4SKI
EzNV91Fq2Enzvoh2fWpt573lXYQIwLSfxy/ZRbLuZP7pOAmjeem5U9QmOkpXrjZU1mG0SBzpxok6
XZznclQQS/USGebW9aJjE7ebOCkfw67ZhEQeQ2w+ppl3tcqw8ohGqDT2TIUtz9v0Ovoda2sSrdCG
MdTc9KD7F8sxDqMO3ycxV3aefNuzeIwGBAFl7/qkJEYP3FOC4glI0kbQTr3kPuB3C21PyL2kgeq8
RI6XPrFXxDDaxSRZrwxo1bQEdnYwpn6Vhoh/Rlonpf+02YBCUKPWIVogDghInQzvgrv6Bw9/yaEr
OOMDM+ZJIY1y0voyt1jFsftpBtWF7t2zAsKgvJXHJqddTiziiNAdtV7yk4wKLGBLvs+ybXUSqIGF
4jYhDEcjH7p5lqE4T8oZw2M0J/pjbrkbIjagIlqYpo3uwUvwV0idqru4CZSrbjLxt8p6FleynKyw
f85mCPBVnn93GrqQCr8OO3kcmvSjLsbD4oIVpnqQuJhTZr/tYXgzZuMx6awjdKY3nLFeip7RXaQ5
eJgPrE4VYBcr9WkI5Mr4BlUcQ/nmmW0efJ+12zp4zCW0xYXjPfUDliULmYJ4fQe3Ttq3WxIyj2Zc
L4fOCb6gTz+2qXmihZWfDpCxNtmDPrLuM0zg/SZ8GKr63eh8krXC5Jd86tyJIY0fEHK/vDi99zh1
HuKk7M2f3fo2rfyvdsE/wPPfqqg/F5EPqWUyYRRYKZmSTfltAWslFEATnkjyC/OufFVNTQucqDen
LX7lUcPprbe44Fb1ZZjHH06eMOMySkAMDYl9CidhrOP33K1wQVsE1YLvJ5XK1KjHMR1eLR2RVUma
ANru+aN1ux2KOBILCseHZOKwTv3QhueUPYW2u2/0fhtoVMNB+pnhGyx7yEKWcBE3W70ZT2NFDTAN
yJnTX0NhYm/gP+LWvo/qidlNNh2qznsay/gr0YgbGttgG7fexW2G3RDSpGdtuGs6RqVS6qPL4aoz
zMU079M1tAfDcjiQ46diihPweJPDtCgfSsz8AzbO0VdfLnk3a/nZuHLe+jb5JtXngt35Rc9GDjP+
QvNgHAnTp4y3BJhAqCSqYJihgCwzdkZNRbQJrLC4dA4aPOGrw8PcuXu9qd7wFcQ8rRqPUfs7Tj6t
OsGy/oOjym1EU28+GFCVs17tUpvJEMRoymO55Tr7kRiXlILQiBKhBWQlBJLJm/yrpofMElJK8E9C
d7odOWCt2t5LDKWLgYVU530i3b++joqvqzwOFkdlAsXrMyPExTpFZrKWyaccZ7zsRksf0wzkccIb
YLZGt93q3apV3X7CakAuXnOtVSH0f0TQUmXF/AZot1Itm1yG6UMjkaOVsynClCRiT6CgshNCJSLU
Z/wk3cv1JMoXDmXCwjkSR/SXHuJQ3frF8MYiOUtqWoajJYhlC5shXsI7GbIsmru2OMr0kLErLN+E
b2Tz37H/oOjJrq3dYaZDaFsMw9ALDJTawiNVIDJ+wzCF11D2JxHtmjDIpCOOKn+DgpXRTHocsfgy
KbMyVJgjrSVVI8xRZmzLgQi3x2wIn6S38lW0lgMvqamRm+mY1sibesrTjnZ6dlF2sOeWhfcx+DzI
ZBwe8Gd/VOA3Tk3ai+HCYayHpzLFBkhul9wbH58QSPDyKlCNBb37ENs15utQ32pAq9waX2TeRUs6
e9l9yAiMBPRfVzqfNx/VEP2QYoziVjqNlqJ21ItbcTSB5frFMXa2O+MzR96EgQrG5gVNfKo1oMw4
aibGRkUkomB1gEJHGOxTgDYE3CaJ7ceekibmTBGa7Rxra2Xi+g/CCCfHyX4RzrHq6F4T9kamqzuF
PEYCvvD6kurh+gWpCwN3+I17x0m+kclm5vkTpTKmpPxY2i9bjwZS/m5uAnhy6LL5b3v6KeevmySP
UKw20pXLw9PYFJbug6ddI1uSN6cbhm2r3I3tnNoBsIyrH/B9DBFHhAjAqC3stD9CoBp8Zl4YvcTf
AZwt+TGhsVhavRptVBbJKTAV0ybyPZyvskVFyLw9g3hI83JsQdbcoCeWcKtc/aVZpseGD0KisOUD
NAuNXosXs9sRM0aoDMX7gmCI/2xrY1daVIIB86DZfcBHIO0ehmBCLzCgs4C4Y+Gw4jpQcBVgAzNf
X38kjX7FxEt4K3IvljQ9awZA5xI+OhNzi/ibJJZ1ZkKd6eH2xIbJFB26aTPeVAA5eNX07FDWit7C
MOZfkzsh94p1937JZJ2wSDo/24x6qu/H0sUsT0/P0i4sfHnHam8bLrdr/VMQJkRNWsepEHcKii3t
GREh4lMqk+xq0WUT1MT4vJv15zbI0Kt0B84yoho6cxsJbEIrHNH5UY90tb0ZXXaozipo+RrEd00e
3C6deaTcpi4prbukxYVG7oruVPcJPzdm8e3Ay0UGGBSmHz0XSb4ATOyN8HXsIVnNXXVwsuqyhP5n
0Z0H0VBE6lXB/bnxY7LeE3YZ4U4kDQE6vJdt7P4mAumY+zMeFebTYHSflale83KRgOLG6u5sazqG
joYmWZ3YkfXYu2idfZRd2NagL/vDS+TXZ/hfu5jILeGi2slwp80kTVfq0LnNtrFJSRsK3UAflD7T
j22iKNp55XKIOGRzwz/X7OsEOZnXlvoTRk3FW0M6H6wfE+3e5GGTzophK5RiS+S/FTXvAIzJ/swM
Pwcaqsu32BnABqujGdZvHljPMsVvhc8pXC3dk5dYYOi0OCMluXT7XjW/Ir1m5MIYXXvtDYcRFWkI
7fSrdSaMpC5EcmKvgMxtyV/7adpaVok+/QTwA9A/qnGXaml56+CYNo74OqpgXXdk+bSkPZjOJklD
glPMjWV2u6WwIZ9wKXmmmO/bpPKU0W3Vxr8aNfwSzMZSLc5JxjMd/AQpgkc9eLgKqm5rNoLAFkAy
gPkcvgQo6ryzmrsPlFk8ax4y9JzwSlBVGCym/lzBLMPCCuMhAlxifV/p9t7p1UeTeRSOAAbF8K3S
YSDhBWvA2jvK9q+G4Ulrcc9p7PwCkX+dCH7UEUYTGudWhReb3aGxk7t6CVepqQ6eMe5DszvkkOYm
5gVT2b+FwbSTXcwlEcHAa2bJybew82eC0E748bPUoa1UofcZaN1XSakDHT2/KwG4bojkeio0QOhp
sPcdu9bQG08FqsAo0u9lOxIDCk+4vsZwrMXGpxoe6sS6m+t42ppJGK3rMGu2fRC0twlqAIwyD1lS
J3DRsk2WXPUK92xitMl+92qHyAo6TPJRHTAmRBSU/IawAnO0N8CSjaOeOSSCoVV0IbnO/mPo6G/R
TAhU3BIK0qcLdg9MSqk0Okpj2WHy1N/Rd57s0u9uImqHIiv5l3qyi0BcagA/eaxJoyt0wOFtDsbt
zg601RpC0BDrUHvaU1mED2MHkEqkxaFx8fpsKXCMqrxDJ76Oau1gGlCl+UEovdEPwjqOWcawZsp2
nTWf8nY4dJH5wJD42xyjbZgyJwwnjA+4s7L5BByvOV6ypm9uyBtF8zzFO2I214lVgAwUUM8HbFmT
ztw5qbGdgGJMKzihTRa5qHdszGgrG5EBwb1etENYYozVzrsu9PAENI4ZwYt9WZ8Gc8A3OSYos233
JqUMKhh8swIN/2wvpWHPnnNMQG9ybDktArstA/3OsLh4gERZtlqGvGU8wYwpLOCWhRm9Eronf4do
/BUJAgD7MPwm94MEqUJ7dOr4WOPC0RUNpN26QhM7ehmDm+EJG0t63JhoWt2uDrWFyj3s8x9JOb/j
T0yht6TDrixx30MljH12HjTrzmK5uIYFIuPXpG34n42fv8RxwP9lN7QvMwNkHyvsZKarwMhrQvql
YeF204TTIxGvzib0hj0z6QgTKus8NhlKvf55WapwUxQwnJJJkU3ZNr/ZCb1Vr1r6xtokfQuNJGNz
cYwtclyRsx5rXDrVrRmPP0l9Jw04ws+pnzGqXAYQ0Ci+r7RhJ8BVuBykZ8eiGgijpP9gbA9Os/YZ
J/P3guQRFvc52O2ld6OvmKc1aeO9/O8QqC+tRcsbvUdVlssRFRWHue3fB7UcxWW8ryMULIikuJ05
XUjHsqa0vguHCjZx+1D1EPcBu/kg0bxkY3tfd+MmC9nZu0m7dQilCslSRC5mccjC0gFJGBwwcTe/
JWFyRe0giDWlEpJESRSn4tY4MRdymDE7SJetbPvAKZB1KJdB+R3KAdFZCIF6rMM7QTdA2Cy4fzKc
GnJnJRnGADugJ6A8rCFKE7B6MnZk9kfgoAAxciRAbV8XsLEnLDy170kQL6bLpN3hi7+XxpzxXl60
uxgLOsJ8cGTpVrVHtAK4M9fS9wjzHoXay38sWr4v83R3PaVAwBV3pWHGW4lYAujAg+REpg12jfSd
yYmTnP/PmbRqqetm/rCH6SW/GLEj94FviL7QiSFf688Dg8iBo0ZAXQpR+vKGO1qzumc73HKCWmrv
Rh8V0ZJGUgN9fvEbspGQGbLBwGjQPGHYJ3l2rrqUkC7kH2ExRh+qkQc0DfTlGOLxJzrKjE8dqRN/
zqzMoMOS1xyqkvgP2Vp3LZ14aAxDKjYKwQdkq9OwR77hZ1DebmXRwQFlp2WX2LYDZL8pFfuo3Hns
KazDtviqecwxRbTeJBtpv2QaUKOiN1sxyOLKr2yzIjxKhAm/UNq4Th/f7QZCGm+8ywS+6aB9p9zQ
c5nW+8hmHnkLAUqeDDJrdBuGTkGyVOsppm38QrKGXAYvaLy6hAuGPrEl5hCNhrRbsgC5hJ46GBxK
WjRuUJ791oJojfckUeXY5AcFnOcX0J2s+ZQtP+ywT4/u+MbkLSj90MG5pi6X1lUmQTmFix5xQiAj
HX6ouLrthmfusrRjsuaAACBqi6iYdVtDRxJFqcCElG28Aob2iYXojUssKMwDqd/k9/MxMq+NL9KX
4OMq0yTzQ8YLCV1bBPKtlZ8601DqfVQVUnlTiPOtuO5o6aGVZVQF79xTgQNzvAJKPplDW/NAsWeX
Ysg+6YV5kKmEzwFs9caPuQ023I8xhfFj5+tWXIKwp2YZybdI41OKYY5B2J+86SwNL95de3aMS4h/
qOJ2ldk4giEoG79N/QWlQ95beP7aG1Kr0DVx9+g6JNWmxtQQduoGjFMuDs4Spbpu2pBRmGkzepMG
H+hdTFa5Bp51wpJriQTllgjRkpshu4S8LtRsJYR6qKEhjn0Z4XHFIgZLiNNv8vp1qPA9clGkPGQs
OVCwnOYQlpX8uFxH7vSbsF4ex8i6q2hR+t5jW+G1lpdJlS+yXkYcuWTQW9KKSY0qLRjdLJ98rSt5
90YD+T7yTWaRI6+xIIcZIkgnHPf5daWzCd07/rjiahz92q2BKPCG8cIM9pMK8xv5484IseH1HmMM
1/mX1BjElRD8EyMrvbXKF5YOtCMkq/e4MWzkteSR5nCcGwYjefGO1P5uJNUCapV4BT9SPLotKgys
puJqb3SUQ/kbC5keh4EPv5PlwkJvk+kOeIFFO1TeAQwKH2LKpzzE08DrcX9AfxEUzQRBvcQUodx3
WkC+kUkwFr2dfYa2cwP5jhP6LTSvinhpbWS1Go3CZrJs2T5upYziIwIjXmN3HYPNpz9LNjNZfpMT
/zJlodH+WLG5hmkFgQ8nBh6YEFh1iZoEf+O55Jq3lvfO6n2qP8xo0ZQahX/q8nAj39hg+5Y1m/XF
rgZb0Rk0WRREiFE1N0LAEO15T1wGd6bOXAOClvQIghYx7z3Ju9glV9prQb47RBdwSDZrEzZW7ftb
dnT5cN5a7uHcY+XlxXdOJNEKzwaQpwMdr2sUNlNYa2XTfgRqtmUmw0WiJpT1y23X4GqEhATaBunw
LCw5H/1LogGECeuitp+TAYfzWIfaHl9m1Z4j33g1YnU3ePBjXJtyyiMRVW/0c+m4qCiLu2wMEZ9F
7bcau2zlana8nlMiPubugeS/5Qu78LfIcbeh57KRK3pggkqaHB1xicecj5SxXt6SuQLoBSWiO20Z
WjdhBoI/Os7zHIVYVVeLPZzHtMECW0VDs6XCCY6DTbZWNATePjH9RUj6JL79+1//83//rx/Tf4S/
BIecYfn+q+hzrECKrv3Pf6t//wtiqPzp/ud//tv1bM+B8qhDXsa/wnR8l7//8fUYFyH/2Pgf+uK7
IfHs8NjL4rEMg/0wkLmY5cPuv/05jm47roLhZZu4LP31c6okb1InLZazlcyIT6cRuCWzaamT858/
yPvnBXkUmbrj666hHPW3CwI/C73e9e3zkIUabiS6cdYq+A92z3w+oT5cdb3HtAk0X/1/7qXzz4/2
Lce0Hc8wHdc0rL9eo55pYVQEoXlOVcKKJGCe6jy1RDhKGZ0dndRbXv98tf98fK5uGa7jeB53Vhl/
u9qQoWHU9wOOYiGAqWbVeA6lk3NZKl7cP3+UPKG/rhTXVKZumJ7uma6tG3+9Ogh4GoiZNp6ZMpmH
1itCa2UPJN7ac5FtBuyXcXCPq7PdUr6MoUld/+cvYOv//AYg7JZtmbZt6XS/f/0GXulU7WxEJiE+
KZRzP2y2WCBiADDMBeZKgxobSj5sCBY7mvfMVbtD4uakciydgfOzbuPcuUQ10ggMLZcfDTyku2bM
bNhPhobgrVPeZjTjF7su80vose2hiFFIqFvs+junf5zHqKYlpVTtltw4pDimE+qg2kakTR5j7wDF
x6pUJoOJoTHOE+HNzyrIu7vQz5fbxdBYFi2FA1iynuAkbcPt/vNNui6yvz0mG8Itq9/lVTP+/pgg
rOlxO7vDOdezcGsaQ35o2ry/bUabCUbXWNFF1ToGFF1Iy/45OXX1bsZhsK2GNocElNnO3Z+/kqzB
//qN2F08ZQIZGsp1PEy2/vrYxtbpqihp2vsZaOXFa5vs2Y21/D6AHgljNsPKrscm5M8f+o/7oHQf
xy7Ldl1lu/o/Nhyv66y4caLuNHnMLDyxWLVtmInjgwfnYu5d8piCGqC5RdqlHbwQkyVfP2iaWv/5
m/z9FVWGzg9CePHItnd1R/7+v+ywZtAYrtJ79ZB7kS7cUO/ZjA3owLWz3P/3Psr2XNt2bI+wWde2
nL9vsraOh0GWEEgXunG7m4cacggv0i6vjeb454/6517nws7mgbKZGw7Syb9elYHopXPGtj+jRONQ
JMfoBscn9zlvJa7T7o3Nnz9P/T+2H8cyHM/1Dde0dftvH5iaXdt4oUs+3jwjVqyKKPuuXLN6iuoa
nUFAUVh7Lfkf+T4XwXveoJKxLCv8jUdttHFd9HmqyZr7nLHaSUWAU0sXOfsoBNMIlqj/WadFshlL
Y1lzzWlPI9RMW9hU9nYxmZcGKrN2aKYsfV27cXQOFTaD4YDML/BKRX0x9VA9+/wpcKz0Hv29uQ7D
sYdWY5dfbm2MJz/PAvQfDQFPRVCXrIARwU3Tjd4HZDc4OdMESWge0ASY/4ezM2ty3Ei29F9p63f0
YF/M5t4HEtwys7KYmbWk6gVWK/Z9x6+fDym1RAY5RKvvYjKZpHJGIMLdw/34OXbzBdbmb7KvVw8j
1HHNQzOO6qyLEv/WG8m7YETl1Cer2xF2DBSOYWH+USv6+C3r7WbhCKv6xRXWLQ6KogBGli2i6vnX
LtoYKneng/oqHZ1jZsT1cTQy4x4IGCJZ+ojOHtp4vXFEcfe7kbW0reqkuYuLZuaQM33jQ2n6+Utj
DcadP1jJA90gqHxkn16DpA/jO4n3LpPpoHFGv56Ym5CDDbNK5sJCBFfEYZc1kyRHd3SHM2sJEaSJ
JS0drcB6Kcf0Ic/yO7vzPtQ1RUzToocwdgsha96XU9fHhSQj0A3+Yhr8VQjPTjyZBQHLeg8OyO2T
WkFUdwKVJ2fr29fjyu1w6BtxJzXHIBUQDOVKpdqRbMCkFaDvbmmJHa/iFHC6GqtQExhTee8lkfKk
2R0MqRy2Bc+jXKZdnA7bkR1ZhgYCZ39+QpAUNMqoJeZFOfA2OyrqQ6sShYq2qxgOtRK02TTTep6o
ve2LTkcxB30DmPUYJBnUrNqAT4OZvhuLCCRRA+feFGW0ZCz7PnAC5dvt7bo8z4bGqCT7pREd8CjC
r+UlXqv6UD/Fg17daSW9ahDYydfbVi73xCFVUUmxqQvrtizsSdCVVSwxJP/ezh0FVEpYUMSSUr0H
m2prrzxw4ngVyPYETwi9kdvGhaNuo0WmafhmxzJ4rCmGkIzGhuHUCdEAaKFKN6WIaaX5SfkzjqfS
zaspvTNKKV8I9cp8gU4PPHPrJL62ZSu2TgB2BKsoAbad503ao5nExd4ZOueoV478QeEXHqBaZBow
5TvreuIxyg/Xnhl4444JZeXX31o+N11RiP4aUdBQWKvwQzwj9p2a0v1LadVAcsZ3PE0dP4Y770BL
YCE4Ker5smdrJN+yhk8xueaq4Ff6tkhzr0zVF76oGzag3dUDr9Eu+DCXF7qnTj3E0jej+wr37+11
Cif5D8uaDRhXl1Ui//lJzjyTp10+qODKRrJQMkzmfOSF1F9wY46mqBbDLWBdHFtjSFXYTPR57JZk
IoEWLNFoJfkRWm5NvLdSVVrfXo+YV8wHSOMEmWRN/L8mRJrIiDTamhNSjFn/uS9R2Jk0a6tZ02ME
BG7huwnrst+MaQYPU8dgA2XBDSAfPEVWH8uPegrPlqnHHyskNT2fUfXbqxIv4++GHJk7wRvKtoQN
pI1YjYiuym9MPWH7W+L537sQaabQ/hBa/kLu++btxVvI4cfH8eDGoHAcZWYGc8jo5EfNN2YMfxGA
QpO/t83wkTv4HNr1tk0Y68yNDzqbAAQKDGrXexHTyvajkhYoKevrTLYo3VhI5Tl2uprM4SHTpZU6
i5sZFsR9igIyKfDf28r4xUqiO2XKf8iaTjPAHMEHeFa/meLxWzEZIJGV7LWCaQSSkG5mNSIBCne3
91i8hPPXnI8NF5H3Id5P+Jo93TGJWaPgfaMzhNvnqMF1VeXsWtuzoVbRonn3oVKWjch+MPl7JhqS
ChI7x3nU+rxdyDWEwzVfGttWeYaYhsyj5yIiJmgEyjAHvIzdCMDSlHyqfJ3rxZK6cGeE0zVbIuHn
haEpMqWVN6d88sIgjk1tOHrFM7jIuykFzilTzpMNg3Er5naiYuGNKSQb2NOIajxluKiWxU6d+5we
fJwSW2b2LNcre55oh5adZ+1KRbCODkewsLzLjcSPOzZ1Fdk0jYvUgvpn5UWakj63GSiVzrTBsidP
StIvuFLFEhbGCQIxZxCqOUMKdJvCwswyD+msEzML3882Xmc8V6Mhf2KAQVlJkd599+KWBt5cXQD3
2rhK5eVfjcRUXuEBG5no0fX95IXe4yCjXcDQS77ta5gETNOEqDquis04ler71Dc7F7S9P6zLsUec
kfneecZE/+x5ssSIfxuCARijj8kYdL/5bZZQdx8cJsbQ0oKIZ4iHefJC6picL4cXDwrwdWHY6NOC
DT36aBm/62KGMJy+MN5lnda7gQJuAnUY/75mGn+rVDlUzwPgv9VkS+Y26EOTYa92sjdq7gG7b+IQ
jv986nkP9RPkvLxZqB/L+g8tCpmV0qXsIa8p+JITgtnTpvyuMJSMckvZHCg5aBCvy5Or6uHEABNV
4N7poyNj+SjqxCX6XMlQbckiYV+LvOIJoFQEM1Ldf2rgll5DEu+8tIM+ze0n2KN9jwZ7KcOXAbbw
p8TkbtBApiAP7xUVTWlPVpGknjlCo+k4OcgfNLlOH40M72BOI9uiOeAPHWQnS7+N70uKQk9515cv
Sdrbn+nfTK9aYc9SUSFKd6EG5YTCJ0jM1vpFISt6bpJW2hhNGtJuJp2oIBi8i4ETBsyzDNmx7yoo
92rKmaZRVDsloRMCWha98aSJtmOdAOurGkh2jJqmUg6ADoVQJgoozuwLUKJAJpvhvT816TrXNQvl
2I7a9gh1nVNp+V5nxpuJGn0an6D1kJ8DRRle7bIJ78ck99/ZhWUfmpRJCObTaRRS1tp4oG1XGS3w
O8PWg/vCjnq3ZYJ5N5axhMpm3qwZM2pWU1nO/PjwreQVQQJVSKhwx069M/Uq+mwGMQP10A6+z/q0
cyPmqe+R1pY3jlWhn8bclNszkrZ2KjN19YgiU0HxelfqICfqXOoPcWtDQd3yqxglB/We6xIsyEm1
abwJBUQnHUFFNBAaSzM41JwUQMHG8XZYsATv+PuldmTVclRVJykUguFUF2Ob9DQxe2WcXhO/kmCE
o/bLw3565wSJCuaySECBNv7OHhL7B1G8ve8rpblHspxuSOWOacWki6LLCHrsmqRcy5ApMYJUbOKq
BzCb7lNNg7ul0YptXw7ad9MuQBGUaQljSYFsr98UD0UZWxtl4mE7xjAsmDQ91p0zpe+cXnoB9qs9
FLHd7OKAidbOz3y6wP5wFw+ORx0BBE1b6d4W8ghtHRUpY20eY1EjWece+tnxY11F1tYZ4Rwci948
1BU0+XUFV0/RND00ETDEe/5gupMFFpeXYQk/upTtI6gYfusanUaF5csrCZ/gKtJI3bqJFTCOM2gD
eDzCfM4wvo68BTa1nRef5BCvL0mqBGKYdqPuKPBbB1JxSFrorUOtKD7W+uQtRALhU74FHkL7nGVb
uqKJRaeU6bA2r4L+uQqtb4pGH7933nuS9srDZpVY2kJAuBJ4KHHp2OGtyAtOCAf6NCSdEfTec+Sn
3wIG9knufjIPsJAcCinvvCqTtMt0TI0n/EULRi+Ghp00nGd4l+aBp68QubXNjIIHunH7Mog5ErZ0
27Flg/qw6pCZCDnSpHKSoFMpXpqpWuXtwTAeJPWHCndSqrzMnjVUJEZViOgKqj0s+bZ94UWMeUPH
LGUCUnz6TcJrJYeUTtPIul40GbKitOq7d2lvOPcOHZpVZ0nKrplkREnzIFywfGXlvIMNzeANw0iV
qQtuwDFHyE9geXnRzIMp0wQPDx0MpZn8qRzRZt126U/6/ZNS7gzqc7eXffFIw+tQg6bqpFiadfEq
7grmOypLYpKulY6WP8842Qtu7vKsziYsqluKqvAGF3cWtFA+GZ7/EkE7PDGSXx5Cy/pyex2K0IHh
+2HF5ONpJLVspnh8MinUcz3ynpMxT6CdtQL9XaZn8tzJMFqQCKXnEkgBgD1MZvMhkvPn27/g8gAR
FW1qCypFNVptwjIrR+kbWzeClzH9GWef+JZGR0AeD2H8fjTthSL3pb8x4X1xbMcwHR5vb6HlJLEe
IWHx6dYytFVMu6FQwdF8mWqZ8wnOyFYPt9emqWIVgUaAPVfwWMFsT1icUUAhWhZe+qxKTvdZ9TX6
W9Gofddkouo4yaioTCoIxq6CzKIIq5dh8BBmB8SJnlVn30dTNB0ySgYEocohJMD530TZsOGFUz0z
Vwhz2RgNu9AsGMhyspjZfsjzc2/UNg2b/ewwx46kG6Sz9mCA2Kjt+N6TQ5BXUpaCn8r9ceEpcXFs
VV4RFIu4kzqNGlM4UL1p9cokmeOTHZsIbOfGQ0t6vtIK48ftzb1qiE2lDUO7gh07f7NYQTaNVl21
z4kXo19WoWpW5QAggipw/rarUecauWZzC3UapeItKfwUooHQ7p6DTnkoa+eBYanNDH2k0w5Il7zY
hw210kGJgYaB82pV2uFCQXY+KyclAG6qhSu16LVTuSFciuv187yxVSV/zrLmNYDgKguVj4xlTtzQ
zgj3GmFtSJ2FAH0Ryuhjq3MVjHRL02yxUGR1npl4ZS8/UZN4qCX7c2EwSKTZQNT81Px2+5Ne+AKM
2Qa+nOImQAaxI2T0cD5JVgYXWlJ81OzchVbwqLbJa5npH8cs/QwlyYLJK+szZBhS6D/bPNrE9UVS
kMmZbvFl4Wh00zA1d0PfORsI+s2tSttpYT8vHJDKK52enq7LlPUpj56f2pHnRMG8nfLU9yFC63Zx
1/D+rMI7DWiY/eH2fl65IrbN9zPAg+BZxSuSF1MONY7WPpudHG6NckQDmkiMrnxhbW6bulwXJX/K
IoZMZ5gKieDpci2SvNFjLoBxkuxxmOQUGoxZiTHp9G1RNPUXMuxUXriYl19vtspZManLOBQVzndT
0XKZGT21flLMvnLr8DNhX04Cx4UN9vb6rlqiXEHjh5BMSebckg15lK1Ug/6kQHs1tYj6aGCrKtuV
k3Yh8F9cdJVFnZiac4+TGBXxxNZy3SmODW+yWTuczG2NOsoMpCXfmQfoDKg/bq9PvUgE3qyymXR7
qHOpwsH0bK0p69JuoNSGIKQpfxoZCpm/jI8IeW7mUTJnVKINSjDr+SfNSKzRUw/gwN2EHl9IgqlY
HgST7UD10UuCH0pdaAuXR2xG0HyZt+avHzl/pZOtSQHe6PHAYz+LW+tBS0Av63qWHPIikXdRMc9B
65BJqnTtN4PHhO4QFeqa2qns3t6uy5t1/kOEKCcBFZR80u6nHrExfszOq6HIjI2FUyc24X5fsE0v
YG420pMQ7ERyNgyB2mTPTdt3a4JTAZOMN9IRiAg4UJ0Bzp41godoGn7lowRtSZx4WbfmsMSPWVQM
H2gCZDtTl8z3id9RIVWc6ilLeSk3ZYY80t/dF15xPEa4ItQTCUfnHyiLrKCiHqc+DTYTAnZv/Eac
/qKo3dJ5vXZJePVoKtuizUHj3JDf19DLgPZDNB7QNC9UK3vHHTEgvpjZ/2ak+7i/vbbL6KQyquzw
zAH8QSle+BYgA/U4D8riydZfE9hNDQnCuvJR9aGxM9HW+bstGhXIhyKTbNj0F0zxQk6+HJha3zdP
6kzyyTAur6vn2ysSITXz8SLO8lLlYzk0MYTPZUljWZUwLR5jOPMkipte+zFIi3XWITsoQ5djjncK
w2h++N10DknZuWocL1zq2Z2d5TWqxpaSWsnzX3Cv518SdlI1pQ+WMhMLC2A8Pk0zFfbthV5+Omw4
sGDMzUProluTDDC7dIyTPrVT733okslBCLdLGfVUSwli10BdVWWlPletMy148/nnXyzvxLTgsnxm
Ohzgi9WTVqi2K/kZFNAO0pJDlnQPagufEp/ZX4jGl3sKYmyuPWj8r2HLQly02zqthgg67Khsfimp
95Wm5e0dvbx/GhUH2Z7TYppSb47rxBOXkaqCcI5r6AL8/SgjvAStPoj8BJ1SykzEqMAxdrdtXq7q
zKaqnp+U1vdUqSok/8nuvW6VGf6XgimI2zYuHfu5DWHnTKiWBilR4yf4f+4YQn+sk+iDbLcL23d9
KbpG9ZJ461ykE5LpeUqdxU9DMux9VM18ANb/zUr+MiHsFvSx1gQjaoWagvmlKe27GlVCu1z4Jtdu
1vwG461Hm0oTX7g5FW/DK+zqyZjPdIiqStd68AihuKDWvekqIdJhBVKg/83i/jRrzNnMyfGTGX03
tU6pnlp5DNe1SQWXLGlcj2HwNzu9+EhOBEUYwyGqaaTS56Y6nRHTtojiJy3M7zzQPytT8V5UGNJn
/a1KcuqFD3flbKiKQnECd0VKLeI86j7z+pqBeyZNm2JXkG8zIVSOn27v4JVcimYf1TkKIkSui8KL
LId61Gm9c7S77r4NIV0fp+Ju1LrH2ggeSyd+CdJZMVO1N4HsMKCULzj+2fMJnpHww0+QbdniJwgb
m5dMWGag1Y9dnT3HGQRNKpQ4kk/7utOZX7y93isXW9VksDMm7xNZE+EjZaGNXhip+ZPjhcxGNk6+
ikZAQrQI/74lQM2qaYALgE9VBOBbVmAMuSFZx1Zp25UTqDvFCzy4rLIft5d05aDAF27JCq87miFi
5Iwl9APtWGmOEoOT+1aGKdcDInR/28qVjSNoGnOZV6YUKdY+IkuWEBOVrWOl1gn0V4X+WPWhz7iv
Ba/S37WlKzPaBjwfQeXiTIZGbralo5hPsQEaO4cv6+DYTJG28DMfbptSruyeOSc+VB/J5S5KuAPI
yrrrFPPYU61nRjZtviUOOmOpbSP/KNdBDwdHELj2TNIUQ7r7oJRV9KRaDPJWlpNBEhVKay2GSXfh
l81Zl3AxQPoSVsHLUHERQSyDHJlZ4uXmUWFM90sclvrdJKstlBAxMI8WdmL4SEOlK+41R/ePJqyF
O8czooX7eSXEU9eXQQQAgSIPFUIh7ci2BJfcA6kjA5yewv4l9B7MBrEQtGsU69BxvG8v/dpZOzU5
f7MTtw4FQgXouvOOkgMmxSx6x63qGNQQ7dLbli4L3yqeT9Eck7fVDPUSvM8kxTCwATY7Onn+3kL2
oZqgeza76CBn2R6Pt0tk7SEtoD5oS/3jbetXkkLqMmAguFkU3sUqkKUVnRpM/nSkZEKWraOTHKUy
nGhSB0NK/q5lBnvhVImzFnMc48HEUxKMJHss3mPFVKuqVgLj6NC0fzVSedhb5QBVjJnrm0FBBs3W
GN9GnBVZlLQvHYaXBxrPw1iiBePkwY45btSvVBj/8k5rdknYxdDwaQi2lAmAbaeGOCcewgMfz4RU
QIs3cdvRvza06bujh/29SnN6ZygVkG8fMHUkjw5zOwNV7FJrPFdrZOshpv6C9EufQt+SWIgOKSMD
oGaWfcxw7OuEpiaD4VH3t70cnRymYAjxlMwu6ldNVSLxFTv5E6155jEjq32mA1LcS3aQLjzsLuMe
wxy8dihj6MwziQA/OsQVyowAXiJ4SbIc7OYMozIaB/GC+vX2Qbt0ctgCx+g4Cs6buHd+oQpgulkK
J8mTXKP6qwTv0snf3zZxeWdnE4Qf8H1zeVp4Q9bG0KfpUCXPkh8GR2DvFnSxw3Dnx1a+4LMvrw2m
KPXhA0DB2aIp1JyluC/t9MlT601dI5GmQ6Fl/6RwKi213y4TW2xR96a0CC+3I2YnWVtocV3n8dPo
VNB69V9UuUYCpnyvD9qLSuUnrqFJuL2VV23OXVSew3RRRLRSQ0AdZVb5nCC0lUNoihDT8C4b90O5
7bxgc9vapX9nhYzUzJV9XiCif6el4clyw1MnZxwyAF0GQ7A2qcyhjybDVqWaNtCBjAgg6cbrjP9e
aGhc3gMcEo9xMrL5R4gjCExgJPXQ28ZRVmrKi1rwm1k7e6mQXxOd2vjtxV6eUlI+MNlU3Okv2GKl
uOzNKCp1T3uy7e5lyEuGBkczX8tK9Hzb0OU3JOiq8/8wOKgCVD6/cb0FFYM3OTqUzjqKPfnRCb4P
qd1CDFuWx7bxLdgQc3khVl+p5GCWvcTDm0DdxOPK/aTu3ZrmsaAiO+XdQwj0QJPbOzv+0jSIv0Cc
YnwYZIbimE5vna/FuODWLl2NRtqGD9ZAIjC2JCy8cECWlOpkHyuLmqgT979GyHJvb+5lz59BIT6j
wsgH198Rm+I95JlWWJbGsZmyQ+OXsDrmX/2pfOqyFLXPEt5uCUFWKPxL5RNZMc1kCEjffsT/OZuw
rd8mbr/nxViFftAIf/u/78LvFYDbX83/nf+zP/+18//ofz/kKf8n/itn/wV/8B+G3a/N17O/2WRN
2IxP7c9qfP5Zt0nz7yHg+d/8T//hP36+/SkfxuLn//zze95mzfyn+WGe/fOPfzRPDXMvTj7E/Of/
8Q8fv6b8d/c/s5EH+u9/1J///s+vdfM//9SVfxHOSSmYJSWeEQf++Y/+5/xPNO1fRB2DuqLBAJvK
CO0//5HlVRMws/wvin1ktrzHwMkA8iUu1Xk7/yNJ/xcxhIQToCHQ39k5/fPfCz/+niX//jGuT0Of
OxkSV/qmNj2D+XYA2hWHJ+WsjiVPpnMyoACtdNMBLLob6ME7YJML0encxfxhyprb3ozS2hcNaTWS
oSTtqmhltuZ+yIN1kqL6EkefTrb+jxX+/+e7L83MKz7Jkdve0Pp0xAyFf+j6pPWY17vStre3zQgN
oUs7czA+sePpaj9Ysx3vy+CCBt507uQWx3oduc2+dMsH+9XbdxtIC9b9N2shW31Lv/96A11an93s
iXW/tdsmnq03bvg4uGSIkLivYK9ep4dsI9+r99l66cEjeJdLo3PEPDGKHPSk1wNG4aDcIJTizkvV
3RyL2S5fyDjPw+8fxmwwbzT1+TsRcx10ZpeXsH/CpWqX2zEz/ceO4eS9pNT2AaZnRBcm9VPfe4Pr
oX+3YP3aYeVJAIKSARDqQEJi6EixXfUtApgOtK8+ijVKUhwKaWmK7TwovC0S6D7Xn1lDXh2qcFhx
4SgXMKe2kowYDrkkOJpV/9vtk3rts50ZEU5qYqN8WaoYqTd9skLa7Q62MFf5BT+b+x+ckisf7syc
cDRVLxx8zcHc8B0B1PsSkzzH7+Mv1qZFQW+VPOrb6quy4ZiuJHfxZsxfRrgZZ+aFQxo3w2hmKHat
um3+dXhAStr1N026giUZErAVEs5Lvba3wrpgknoEuEloCVSQjcJh6SJmO5n2hF5q7T1Fx/p5fGd9
TrSN9nl4yXcwv230bfYFqrrOjX9LIbpEgMmtF06s8GKfzxJFIaIIMxFkOhQNz2+nBkR5HOuMxtsK
yr5DvYt36QOyGHfBQiYjJFOzJdrgOikGCRyQBjEzljwt4GaCWKSDzec1KldfJ1tgNuu5VnCnrord
4me9vCnnNud/fuJ7vNijVFVhE3IhxIw2+iZ+8jfWOjwkj8kz7XUmnhec7Hmq+scymbEh0L4lU8LL
TbLVeBjbcO5kwo/1GqC3WzcxMhfoj7ByhQn7hZs6X/fzg8QiTyySEZwuspoUqukdFofvYP/1Tx1s
qGvPLTbZVwe5qHHdu/kRQLK8WsocL/3duWXhCM+FRcvMsQx11CqSJBhIfyg5Sc8t6pXrGzqjixWa
bjxgzpcXaD28ih7fcJz2Jcy0OiiJoPyp6B1Co8nKScP1bYNCEfPfn/BPi45wJ/qgMaPaxKK+GzfG
ftrna/NgvZs2iHG75uY/OKeX7oeK1TyJplErwbMLh0a3YiZCdSzCofjUPOibfGdsxtdprbqxK7n2
5vYKr52YU3PCiWE4ncOrYc7s4k3fuQ17iaJe6H+6befa9Tu1I5yPccgoAvTYKcPJzaaDjyrnbQtX
vOj5zgk3HJ23rosZll5VVjVuTRORGl3NvwEg3epeBhEtOJo2+QxdIAwkkP/6waZ0OkayLN6RdbxF
CAO90hi8sxMw35h9Surgc5goD56nbXsGtm7/3qUdmW/UiUMK1QGox7wjYfSr1p8DewlVeRlHz/dD
yA1SuAxDf/Z4+s7ft7tm32+DvbpfOkEChub3O3L6aYX0QIUhvKtnb14j68EoPbNFj6hcH7MtbOf4
dCrrEDO/UgDNvvjuUkn7Stg6X6aQLtgD+EplXmb24O3aXbpTduXBXxdr63D7gy1aEtyPE6olrOFv
Gyq9gn/ft9v4WNzBabrkdhacgOh2cscYfe9tS6G92hlbZZ+uvxvwkzEAu0Hz3f1v3PfJN3QEryOh
mqIimzQLnr/CEofYRwGh6+39WziPjuBqxtaTbUA3sEIf/P28fdpO3za7aHfbzBtmSwyCp2sRXA1D
tZPZzX5A37Vf1V86/Psbcx1uum/VvtvrK1BFIfyD62XnfeVNd3YWHcEFxXHdpuWE6XqjbdFt6z+S
Oq66NSW3aRUe5wxnftHFW/ourr2rllCiVzOr07ULTsW3Ybumwo4PdL0dRHN36bq47+66TbSvdgjX
fb691/Mfd7HVQGGYPCfDoUl67sP8wpGczMEcHFQUvr6OMEHX9tIMxXwwBCuME6gUpmWTrFEs28ZV
VhTIlgXs6rihzDBnpvoqPSCgTLlt8S5cC/osB+IWZoQJ/WIIjoEmF7ED3+OcCKvrYC376/RLsA3X
rYuKApNv75dSRQEt8OZEz2wKl8MIIH2IInZSvpstZu+lNROcD8H9uNcW/NiVwHNmSrgfWoesemWz
vJJqZZH+kLsFSNZVAxbHgb4IlHIikC+nuQBtHwN4wMqPU5bs43rJF181MU+1gPJm2kRszXdwWDmD
72DCfi3y7ykwr9sn+6oBsIgzfINMTKy22rmWZVXFGuCxhAxeWun2tPDgum7CAPTILhlke+eXp5Kj
wMo1TETw0uZ9zs1ZmnNXrqR39Ff+siFcUBnKUGSpsJG1644qExNIkBffS2tkSbcF9BdH1eXhczSX
krE5YAh39sywEJWVPKUxJmPYfgdxWEf68QAiBPW/DcISbvIItCFL7vxDqLjqj2E9usVdf28uDQhd
22KqIgp5NGgRBiHPtxiR+zbvyN8Z2jbvBw8RrtpfiNXzDooLPTEhIqWcenAcvWahutLsPPROchDR
TgbbE33bYVq4u9ciDG4JWBHAXBD5YqkgkQJzaJmxpFSgIKS2sj60OMV6Hd9176OX+F0Tr1HpWQ8b
e9qWxSrcLnqqK7nJXCmgVsEzDJI6IcTgMSvqXlw9aKQbY8Nwu7XPd6Zr7WT901wSWs6H3mDNF5v8
xhIJkIAKheCyGKCDu7mVg5X5RdkqblPsW8Mtd+Fd8+LfURZyZVf7ae7beG3l6+jL8FNazjOvnWjq
FrhOkDOwUwlnqdd9mkvVFKySQ/Cj2A7sMpSrX5vdf1UCI+D9ZcsSnp3g05Ku4xlCdbZzNWeH1Luq
HLJtuqNE8uD5u2TPdHiXuv1DeZw+ZuulfPDqqT75AUI+GMWa1sHJjH6t58HL462M1kLY86EOkYRQ
ffe2s72Wss0cYzPZ2AyhEPEa3lRm0YhQKDU3puaNX+pm2puu/X4MNj4CqN8ZyFtHGytayZ+XzvOV
FObMtOCFrdgbbTvFRbRIdYQa/H+8YTT4pheWePXanCxR8MQZXMEounNxu210LLYQBK+DaD2sGd3b
jPsRLvyFUcyrKQWvd8j/5s6R85bmnDwwR8MzvSrHYr3xnoCg7NUDr95VdRcuPliuvb0Z+GRUeoZd
zJimc0dbx+gJwKoxu6V+0z4mbhqvksJNfYjWkdxA/XPtsNhhAwsFRDg/K+oouVv4B/W+3d/e6fke
XvgK2OoYvJ3r4uJZGv0JUTmF9Ebf5Y8170FtVzyi0La7beZqlohr/9OOcHBAINYTeD5mdUBlU79E
9JZXjfUoH+Xv0eBSseVluPTavVIBA7YKkmbG0My0Pef7jNao2fWxxL3UYFpIygaKIiS54zL7Zvij
vApi431V1wtbeqUDAAzyxKzg86UCkNKA1Mjbu0aFZHwf72p32ATarlpDn/15YW+vZPyWTBuaZwO4
KVBywjJbJQfDT8Y/Z+CoZu8mHsANKYu20T8vre5KkoCxmbCAzjoNVSFV6apgqmsJD0B1EfVAY22U
xcJdvHImz0wIsaPyisHywzlJoBQzP1/6LT2MxTN5xZeRboNFUGRmPKEFO9+2oCi10EAMBF3KdFtK
LyNk9COyJgtf55oZENQaQ2zg3DgZ52ZQh4un3mTD5tXI8aroH9XgRbmfA7GyCZJN1rmm8XU597gS
lRieoybK6wxwn/iw0JIisGlGw3meOx8U+DQSlIugUp56GRmhfHN7ndfOxUy6AAeRboNtFg59hiZL
Bd84SkWQLQbIO3dltwDRueZEZva/P20ITmSolKmN5Pnskc4pbrQdtHxtu/1WdlMXIVqzRQr0finm
La1MiEWOGU+EDKymUbFNamctp/1CvLv+qf5amHipcr5ilfCpfFx9gyiQjAZFZNvQdbzpI97+VEvW
hPtllhJospYFhf77urNXfbGykrukO8BSurCwa7nK6Sd7qxKehNV2qJHeNLDVbatDTDPUQkRYRmjR
nUs7KPtK92F3pEk4FQiFrsqFV+PSkXkL+yf2KUi3pjK8HZnBTfQHzZ32zSqBvHTd0C9dm/f+Yknk
yjPybM2zvz6xiXZqaRQWNuEmfa17eLDrJtmNGkIS9lStb3/M6zusEt1malZYHQQ3lljI5SZzSoYG
GZXkDLERN3Hz3XeEmbfJ1+yx/zDFq+bdUlFBueamSZb+NDzfm5NltqrWSsSJOcwZr2hx7Cn8yPqq
3DEiWNVuvZM21QYx1mndo0La3sfbpWL61Y1WoR+Y0dPgXISDDMVWqacegSJRGtew+2TXjUheN5ne
rq1FksXrZ4nxGzAK8zibWEYBqewDV8NcbyOcio22K54kqXFzD+0FKTSY2Cfp90iL+65A0UyX7wCQ
HhXDf+eEygIX6tXFn/wawWdALi+ZGkz0qzaovqSD/MsulRen1B6nRtvdPmNXPSCNAZnsgpF6scSX
VpAmtzym0SFHDqavV1JRbW+buJo0MWIxw55hA4UG5vw0eZJsNnr4loimjyn5d7ttXW2truRVsk6W
Ls21lOnUmrB5ElTcceaQMnXb5oAu+8/ApeGSrKSdft8iYvW8sLorz2EQabA9QWbOFRV7+Cr68Y2h
owZsZY6R3dk84Tq0SGrrXa83dokOe9R/LeShTtw+mGLLjRHb+6YDdJdXrRcNHxd+z+wUhLSf+VpF
ZoCGhjvUh+e73SWl5ngDL5B6M7jNh/4xL7flbg6l+nas7oqdt5AeXOt7nVkUvi+9NQOZOULc0K60
hHePgaTRqlxHL9ln6+OAWIGLVOu77rHbhdsltMa1u3K6XOFzh4pCOaQl1Quy9l6NhveRZX6w841d
/T1G7rfK9NkyBZfkARdFJ4d3DjJ+K0uRHmrV21kw+93+gHM2dfn9qK3AmI5R0fONdRjF0+z0m/x9
ahqrXP80Imt128gV2BuFVsqBf1gRg3evwvIIrPj31BVGZS++T3dzXR9F3p/gsREWmlpATUv1lGuP
8TPDwgM50OMalsC340lvdG5UzmU6mKe6XbNbDGQLm/nmmk4CmZEw0iZ5LHPOUaLXKVu1wyp7P33r
VrSjNtpGVp7/g8bJNR8EhAh/9zu3snBU4kmxR/hZfs9mZ+BU1dE0MXbpUd1TvOmXcrGry/zLnvhM
lJywUqq5vGsa94oJNQMkg6nx8faZuXrTZpbTmRmIcqdw01LLSoO45qYV1rcB6IctrcYa6tZoqV9/
rbZrzZON/7YkbB+i8GpntGxfkK8GV96075TPirJOPlvxSvo6rGkgrkqejdka2REYcqF7UQ63F3st
LgLIoukBxtbCmZ57UaQlu4jOF5LIquI63ZEpvc1tC9dalFC6mcyKUpC3Lmq5el0YXmRxNuuNfmdT
th72TJ8hcf7cH2QK1nG9FBqvvQ5OLQppHV0q1WrBnM0ABRAuiP/lK6T/YpBR89VndPS+DDaTuWI0
Y7tEo7VkXNhRKWuGVENDBuWz6lOKkpNkP1up/n1AW6WaPtze3PkPu3CiJ3srBMHUk0tiNnsbFp8S
gBixv++c0b1t5OqFODEixD0kXzMjCecLUfYfVBmVPn06aEH0ver1v0V29kfsOTEl3D1zStsIVZK5
zSevhgymTUt2E8Qxb69o8UwKN29qwLh3No6k3ijb4cesq+vGOC5lEzKOvg+3S/Fg4UO9DROeOGj4
iFG/nQve5FH3foAAZ72uDWXhSy1ZEYJO12gzeyUZaF7a6nBfRWFHnpIh6ATCI++KpYs2XyTx+FGa
nDGscNTQnD33HrkZ9Bm9KbzHVtuiirrTnhV9V7o9z9L4/5F2Xb1xK0n3FxFgDq8MkzRKI1nBL4Qt
W8w589d/p+S7FtXiTt9Puw8XCxhQTTWrq6ornOOCs3xEH3XmfLw1cwRSLTJ5LDsRttlHoWIMuME5
weShotY7hTBWgs7tfGEjVKfzZkLW9km9hSQKf4uP5s9lbeQRJDW1Ul/PZnYxxOOuLOODJQMkwZQA
jtUMnCuw+kZb6keJ70JqFeeaUrSQCiLFEovSDlgLQifeCB7s1bjNTVc+yjteFZ0rlr71Qqw1iIHR
0SiLupVTG8vagJW+oxkydYM7ET3DuXBfv6v2szhgxleKWG4BGxJkxkOzNYpfptF+xUQBZUa49wBl
QGvko1q+kLWZQnlz606Of8CTOt3QkBrQntFaw4il5Zo8mWvXEJMkeG0Cv/XzeHcRxV2HTTZKi/xb
/xYVjU2a2yBxx8UA5VFpt1uB35JZfaAtpDIfEAQp8eRTnSjdpzfmg/gtR1jQnRuAM2xbR70QbnK0
3RM0u7zwkDqmY/7/gDb+eG88fPE/9PVo2f7jWdeG+k+vGhR/m35+BkgS5+6vV2wWIpjPiQpjD+Do
fxy3PrqN0wogSHeTbwCJ92RX3AUvw2NpOBhy2KsXvCbQmu9ZasjcTUUto7nOKWPzJxstMDufjmHd
uvP4fN71rNfEgHiMVVK88rHO8vEsWzUG/GiExybA2GbPwKrAQze6VPszEKdC1Kcegt6BLWE9gN9Y
WA2QREj3H/FMIFZHANW+lWbQSwQJsj2piJCWMzvaATzJjgkac04mSiGXdbZLiUxItsDQAoYyfNkZ
jOmzCSZjC8Wa61A3sfMFOvDYBZm6yznlte+5fFUzFqsB7MMoKVmjSTM1upyuDNOW0OyiQ65/DPsc
cFLqv6j7rbrbpWTGkOM0ncRKwsn2m3zvv8bDNvEyhE702NK9esQCE39wdzU1XZRMGOsF9vk8BpQt
omR0nAApUGzlB1Bfu+HGQKU1DGzf/xZe5Bhz5/pEnmzGO8VGU8tDi5OuMeFQnATf9kGiih2Q2lOn
Tf8gHMZtfdn9DL/xxt9W63LLo2aiTGUpsxKPUJt61WjcuoDw7+0Rj/HUQ6WM12xZtSmsbWJ1l3Bl
2Q1JWYuz3C+hKVbSnQoEbakybU0Be0wFp8u4FmeAtPJXEmNDfSz1IKCApCmNdhl4HY7YAMfSwGi0
3lcuykIUYzqz2YANgUzHvKz3INu+0zYpMhLlUvgG6nIbTPeXJkjF7zli6c+yTmGpIWM1IIIJgnKG
huq2Pxq9DVzCeEPdVDhAlMkx/PMvqhqUtZ4TythLA3zeyc8hVNZLe7IwTWvVA9B5byysoGBPOrHr
DiNfSXs7pLzkb/WaLM6ZjGuRhRWCIIVthncCZdRt6/j16IR3Ccb3jO2wVxOnGm7aU6fuhsrjTxus
GhRge4nEEB0JhfH6mVwG7UAP53IQSiD4mcDi7FLD8xveS2VtUBFhHOOWKDoA4vYtAC0UBZJ9KhiU
W6dHQ3JzzRM9GBTWUctXjAqaL8hTaKafP2u1dsI6EJ8J3R8TZmwnoFW1NNd61LH74lkdwYwrArtQ
vMWuO7gdJt69oSvI2tJSGnNFwQff6Dk9VqZDcJK9CJuU6l18RX1DyxU2nOuy9v2W0phbWgzgNtdH
dDnky/QINl1X/J1fB150qdrii44i0zbZJDzkH7qD51Rk7miGsNLnE4S2ALpMrMRWhxuOXmsisNiO
vXgdKCVg7ft4K+JyNktrwDcL9/5tfU8r04nz0sBObMWhZJrnw1cFApEWeCVADgae/0eBFgj6pBlc
zXYDOtN5m5ltk9p+WwS8fd7VRMuwAAYGLCFa6WckyZo2zho9gaiNEWV2h2GRfLIlcqpOeAAbMnfZ
ZFW5d5EK82qnzWKpe9v9QCjGIrqjFHsadked2Jl/m5IT3vLOc80wF1qyuKha7QNynt60UkKQQ88D
QCRi9MvP2wlPMeayyWmS0k4LxlTjDpyrga3yoIZ4ejCGGBh6opUNJPTmt0oGXE5hC9P2vBarqeHy
sEjNhWustTALLHKN4tbcSi52gbCHWD9GyL5nb4BzvjR5Yyk8vejfFyJjoxeLN72a1xa+yssCW7KL
AgXTZpNmbuXbkBu5eDXyqjk8yUzAw1sqjwF0hA3WrrJr87uJGeeQVybl3TJ2kAijQ6MMv0irSOpr
e5O6tG2BtFO3Y7t0+IGUZ4lMIC3TZIwTshPLN73MxCRM+8KxkrU0c2kljOOw2lHt+jdT3PjYw+ud
5AGUaT/IN+quXrnRvMlPmVt/UzjeeE03RE8FA4IgbPk0D56puMNA2ops0y/tNH0VfR5s0+oNgC+E
/wWRCrHhfDRHJW2UwI8hot1kP4orFUvNIGd7Hh3JafA4+uJ7F3wMxNkCzfDfjxKrQcilgMxwqm1/
a6o29haQdMUPOSKMmtvhodpxPuCq5S9EMpavhv4cjRlEAnrrQXZUb/htXfVYc8I4tI2dIzfY8Ji+
VjtOSzUpOVrcc3BTCyLiKA7WzffFjobQwMJXOCM6S4/Fbei2eBflV9PR3JnFnl+kWr+IC6WZi1Ek
uuA3FFg1e1acaCdd0GrXfJgiTCpnbsSN5FyVGVvqqlwRg7eg4Haefxgh6CBeZrfNbXsTHLSrxgVV
DFgaW0+/kHfWnjfhs2rMaICJpg5MH9AdMDEDEO6xJlMKSM9Pwc5dPJ5+WleArXLRnvo+/RR+nbes
dcN6F8jED9A16F1HFzTGOko034+1dugBIfW/SWFuTDeEnV+TWhiJdvz5kHWSLamcCSHu4TGXZBSx
CaJThwGQEQf/YOyixM1wMamL156q6witIs7FXHWsi+/F3JG669u+Ieej+zc4PayL2WqzlyvdOX+A
aw+RpV0wV0EJFFlraHWzClDj76xbVdYPrTC5Y/wa8WCl1w8Se5tg+DMkoBMzlS5w+5Sm/sfblICS
/oH5Oqe3VTuR7eaIatstf3p3LVBgpO2vSCYdC4GlK04kcs6MTTMKbhZyCiBrG9pASHwXwdytsjW0
LCEjHMP+CGg+u2ikbQf4d109ZbP2UGrK3vRjtBM35z/e6mDJUjJzyUSADYnhn1s9P8GpYIPlCPaM
+QKjV5iFQqvXVn6AspOXHJJG7GtrKZe5diFGcxSR5GqAVKp/dd/CDd6vXn7V3ZTOtFM5meHaJhZO
GHOZRB+EPh+j5wBWDg37BxgO3M0bjChslYsY/cVbA9SYj4KTYrsaAfLYXMcXyBMFR78qOPdx1Z0t
fgGjcTwZdVVVdB8lBGQ0phJgM6t7zvdcPVdMRCKxUUUgaDNSrDZvB6z6UytzdFHccqvL0C13tVft
wZT8yCtKriq1EMf4tToPgCpLTmbW91J+2Y/fOunneZVW/dhCBOPHADfm+42OR3NdGreBjuSpkjep
gKbFbATueVmr407Yaf17fIwzq1Cmj7MRZqJuy73qKDtzT4v34rHd8tY3eEfHBPRolsRaJlCYUbwy
zdrOlBtfvz2vD0cGO2hkqvE0StQMVaZHpTwoBWZUG85g96p7fD8yFoIhLYO6fLtZLWZucpQaweLL
idEyx6otxgUX0iBEHd3ewRGuJ8MRMPF2nF3Qks8X+j7ai0/ii/S9+208Uu9hwFRcU3vxLRcAij7/
J6+10JXx03qYJ+lIw6PRQ3Q1u9GFssu2SWL3u8RJjrmOJLs+yBeRa55GznNltWW4MM1PGA2WWMjh
W2qPjejwOb1B7yHy/kAzgHUGs2rXxpa8WAa4nZ6HUrMeeBeqM44lGLFSUxBQkngoWwoSyF9MV70G
49VVfaqBDfGlYstCIuNbUiH9x5WBfEbV7usSa5Q6x1+uXhCddoJouvLTonWXGWKREQhLaIG7utbj
u0jpwGOX8JhX1s/vXRK7bw3ihrZDJxTu/3vn9UfglOGFS2+zKkQO+G+eDKsX8+9Uy6eV61pqK02r
IRGjj6dETa4bjbcdyhNB/754h6VguRp6Ugo+2imkY4H5gPMebD1BWWjB2B0IQ/55preueasU9jAT
/uImcyo3/BHdF/fon/yLh/SqYSzEMsYXKGEBKBZohukVNBlfxdpOToDuxCfD7B2GUxvU9eUdLy/i
iWWCnT6V6oRheCDMaV2yEVX/ovYrFzPSkcs5V6qOfnJlCwWZSBf2KaAlKdIlD6CA2baPjQusrmO2
4cU5no0wcU5oQeFhkEpzL9lzc5Vl3ziqrElYlFnYvb6g1NIkpxcI1Z4lN/JA7WthQJLGt+QL/6Rj
5PTxvEyeSOYZEutga4wp78n6zvGjgzyl3nkJq+3epVZMzBtm8MpIJGJo5vZpCE2viMbnJotuZW1w
gNB3CDG2X2LHD5TSpwgA/5vejHkdUzI41kyWv4KJeH45S2k+4GxBpgpupW549AOAafo+HrKZMti1
+KVe01Iknf3CqQR6Oc8KJS1/yjqRp8f4nIg5AK+zYtf6df6gFTLAcyrSnVzI64P/VOkGUBJs8vvp
qsLWR/FKo4Cdk++7yNFRTdPd7GHOUMKTgMZkOP6d2TkalkSAO4dfB3ekWoAS2mm1XYYwvkrzEiyW
OOEOb4oDrxqz5iew9muKAEmhRw3zm9FI6jGkBOOI2shV9bsWvZYBVHDnj2bNypdSGCeYtkYexgNJ
AQjsIN+Jo7U5L4GnB+PvWt0KkqlBQiVhVlzTt934ZPHAnlaLdUs1GFen6lit7yqsGKlbCW8/ZQeG
i0vsZOOroRew5fG00Kmw9rQUxzq8vBX9YMKpNbXe2lGj2hj1d7CYdquKd//T8bH5fSWPOXBHoJme
Hgqlfo7mFwChns4LWe1xLxRiM3y/9o0e7KN0IVMMnDwFp7lHu43SF/GmgXWozgg8EX77YTVpAmYL
IeDIKKKzy1q6DM4bLL6HtnKN8S23OMTIOkGH4mJhAmir2EbjARWs5htLkYz3adpOstSQJvNem4fm
iiCtwmukumhGvzT35SG7bi4STjThCmWusx7L2pzSRYv3oJ46qYARgZYbydE3BCFSwk557dNVK10c
LXO3O90AUBTBTWTVQ20pdio81WDYqpqR40TWr5+KIQmgakkAAGJiZa6pkW4QuCtmBwSM4QHr0Ekc
s0UfcHKrX/9iw41C46cbiGUQEys9yOvZbRAxjX3wU8OrDI7oyE5jVyPGVltbOcQXcWJ/yRljmRAl
SfR4DBbbaOqjSghoKVMvrzLtKvTvsuzp/B1c9ZMLEYxVjgohgZq46FlwKyYPRTfgjfLzvIzVFgNY
1/7qwVihD9DxIfHxoQi9JwjsBu9LhDoR/wco65vWzo7RveL4F6EXJ155yXvwrT5xQcGL4V8MtqgY
iv8YidMSyGLJjIOs3dZNGrv9VXxvvtW+i76OikJMsW9uRFv+CXPFADu/ybK6Grn8AUykENq8lxNw
f+MHBKcSGN6NbW1yTPdB932voaMLKJgIS/rAZXS1gYtGvFoIxiCcBAYySwZWFvMJRKFXE8WH5QJr
8oIAN8B5BxDtesur2qzfyoUk5v6XvlAEEUlqXdF560wmjgCoG0qax9/p1uLUuFdziYU85tvOvTCC
RglHK/bfaiwyDf4zx3zpL3y69eCGQN0TKxyAffloPZ2Ponkhw3zVS+UlvK/34xPNDskH8dW4Vg/a
9QwEI9pfFH6YnZ0/mIqDEmy1n4H+VXIxTVb1BeYjENzAEYm9ko+/Rp46oWrfnEISXefatDEF3jdc
dQoLEcwn9PvZVGsRCpd9WUsOvHmj2/kwwbWmiaXzEOPe3OanA17IYz5hE6p+plHSaV5qTzFGtk/J
rvDyY3js3dE1eke5CDflTrqdHeMQ1iinz6YzHVPMHnMxytftd/FjmKvaB6DCCzX8GGpH9vehE9wC
JtURbtMdgFy2xv156+J9Tiap88OsnQsD4dIfrcxuy7LArlq3PS9k/YOCHxsw2oC+Ylusc1ToWiVC
SKQIQEraCend3PAynNVrQhD2WIEHUCTbQTOsyK8snJ09jc9dCGS22usKwRWxswKceee8Rv/lM71L
o1C9eFwp8lBnBWU22cPgGZsCsb9xk73kaMhq+Gh36yf4Lo55rtZFBh6kGCfYo+vp+/6mK+rOHqLQ
Pa/XihwTHobY10FhIbNb300taH5H2Evg5/7d1cVvs/Jf8zjjzNGuWB0NeKI0iT0c7Jcz6lSyYI1C
DDw9EHbbgTwCS6PZn9fkLf1ibjUYcIAjhRGVtyXej1+oKgWl9Hs45vho7fQtobgqj9bVvMVYDJpj
2GgHcDxVtlNv2FnHOnAFTmhYS/NBewiSbxPYtfDejJE0DXqfwPymZmDx0N4nXgOiCMyuONML0MWn
ezAg+g6A/M5rvhZsP4hlTjcAAl0+lbgJszE4lXKdZv2mywSgVRdOEF8EfWWL2FwJefPuq191oS79
+/JONEGoxSPkWjlmxcrXWn7kaEa//NM3XUgg811ICAO16MYWEqiE0p0kwP+bruHITzSNKV5Isc0R
SF/onEAmFA2loiHWQaB+qQP3W7vw9+A/hjvGbgIov79xxNGf+yROI/5lvCk0ANF+1E8c26FM6AT/
rEKgJgPwIv/B8lpPAlCJ/OibGIpz5IYLQbXm0DDi+lc0O3XqG3Kr6/ObaNHp90G4JxBRQvIURVrD
Ay+Sx9F2xWN/EMkmNmI5lnUMZ6OA3XWrH1RP+SkAendr7kvNBkzBvXhMXtIDrgmveLv2Jvggm7ma
fT+XVk0ZsXAhH+Z75SI6GFfaz/mneqMSIoMTdHb23F1Hru/VL1zxqx8aa3h4PAK2TWXXxxo9AVrz
DH8OFDO3vk9qp8++Saoj/86IBeU04hGZ7qIMxZzxt4p1/NsYfKWbULOVh2TTovSyO/8xeD+ISTsS
ZHG1RgEGD128AI6Z9Gummery7rycVR9hENE3oKTAA8VYeFgZRh508Px5eNWrxi6dIo7X5Uhgq+aD
EJaa1cK/GWO+bWblR6IJ/1DifWDEW3KS8WQwlquHRpmhMIBBiwbfRtBQEvvfzslg7DPJRhBmEHRH
1EXuoMDn6BwJ6zf+/VOwWVlZ910xEu548Kpcm1swmzgYMAR4GvqtgA08NLzSzFrpHwyYfz++wQQI
XezLCMHyj/uWjpgavUsv0Cncw5m23PIFVxwTLZIJ3HFtBlujSza7wIbz2ovSo70yweUBMNEF+eS6
F7oxkaIJFL3tCAm0n/P8cWhy/WhKfuCEmQFs76wMH9WqkD0x0iseis7q3V2IJj+7iIqjrnWAmoTF
l+NgR2Ls6HBeCpoYPg/6n27nJyVNeC2QBtP8L8XnhaQJ1GamQjvMcjB7XfKQK4E96I85oHprai93
P/tR5cTg1bu2kMkYTQbATK3uYTSq1dsTFhNamTPpQXZwTivGTmYBiFpmBgmt8dMcLvv5suRBFfBE
MNYxaOAMrhV8ot74marfBu0UcoEJ6PDPqcGYgaXpddT7kEErnDQihQGpR0IiFABplG7V03lPvlbc
RZ/m3RiYkJFPfq8ZI66XfKtv2336Iu3ai9qbneymv8Kq99fI4EA0tZDJhI8EEG5VIUFHLPydMCzy
TI3rBG0pUcY8X+jxSqDrrwg8JkHbqaHawb4q63RuwZgKJec7Ibuu4r0ubZWNAqbExAn21uQZmi13
QLf0aLPqJbmXkYnyt+LWSohQ/P13MPFgANiXLtO+ubr1D3KCIeXqm++qGGYEFjh2rPIr4mxU9vm3
9PCl3GAhm7n1etiOoUjwpLJleJVWO2jnA24RiO8xrxaz6soWopjLXqX4wMMMUXmS23mNfXrZ38QY
f8or57z5rmeAC1HMrbdMxL6WMDT7zfAQgozyJsaNEe86N9yZj9Ev6dW6pCYFct/nesszrPXouxDP
eITWEgJB6N5i4Z9afo0XGVb4gWH/QAgQ3F7Muh99tyDGPXR5YMZD/xYNpU2/n/d9bgceCZSc4dcM
iH5uvF/1SBaRseO1DzRLRiToRa1SoyRbvmzdek9kUAIaysLlBIyCaMNbYqc/98kBLsQxDgk427Uw
0ntCQh07FQt3xOpLXA2boJPcqeZEjVVTXUhjXJEpBUMTBHQr8pdKGIHO+auMMU3T/T5vqOt+FtTs
Oi2+qJ9WcUehUbuQuFXUrfoaK3Yxb0dtpyc35mDrrnLIvVm+mEoJVJhfmLWnwjNQ0NB0Aro5o2Og
jIA9J94rv1CznZlYAYimhfoyaavuUHSiyKkLraZsC4HsNFmi+1rz51kmAb6dGgXKpXQivs1sk17K
nBC2lrMtpTFpvBRXptbnePOK87TNqvZRlvrRUwvAWigouyoJesARZh/Of9C1i0jNO3TwwLYJn/kx
iVK7JOpU0CZi2fIZPTUl/HX+76/1tTEV8y6AuQcgCvEDKYOAbnImZ3Tndld8B6gCWq9P1tY0be3H
nGLMiz8Ttf79VIt2gBGoP20Cg5V2iiZMc9qDqAKIXGyA+GwdAQYdO8MQPlqhfp0KNbipalxRTUm+
1wJab+24P38Ea55AWvwMJoxkYz8IhUR3s9ZP2JnfioG+AyTrPtY6z6iL6gs5KjY3sLEOcFmwsDD3
ZJRnIJZTlhBFNVbEpDqxseAbb85rteZxFlLYEo1ay8bQU/LjR78TRcMu3LOY34wlr5K+LscE/Qce
6NCKNdDR7MWS0P5bRTm1BRIdwJEHIbgxRB7n0qqtyqACAjI58Dgh8ONlADg+AFNlhEFtGFDQTtTR
Tvwu3PpBdec34tUYCxs1E7eTaDrqXOxCTd8pmFMMC/1UD9rLYEVX6DjwhpJXIhdWG4EtjZ+G5t5b
9F48dNpClOSUqmG1m1zFz9IuvLOc6Sm/Au/JrXXDG61ZeR58EMfY6zBMxZRQXVNqckcXXtP5ezj3
2/Pms7YE8EEKc9Z+jjb/QL0eqp4SA1/yW/1FoHribm7d/1EYGdniBHVBrcKqgbAoxEy7tQkOQJUc
XogyApGfswZD58NE/g+aMRZrlfqg+yWqJUVn2GYYuOgccvJF7ukxXrX1aUeeZnY0ASCuxP2j388A
DNu06Pd8YV4WChnInFAHxBUk+1ycXtPOqVmTsCYvbzqje+oj8arSsvvzX2nd7t7FMHbXWJne64SX
pSXfi/B+1Ew7BMzQeSFrbZAPyjB2J3RFPuUUZjH+cKQ+TOyOPwXnxdjK7kjU2byCyKpasgkEEYRB
fBPGHWvlHIPsnQSGjVtqhxLUsxagojh6rUQZ8Mn/FcNOqbWF1o5ti4/Uun/uk/p8MmM7wUyn4sQX
RPCo2MnPkHOPV419IZbJWoJOnkaTPlpaPqtiaQfc+ci1x8kHzeSP5pdOSiFmATQDu8ADbQHTQH90
L1x+eaL/gzjG2lW574JGw/cqCARF+hmMXxnW+iCCsfRhAo1JSNCbNVr6QXGBesUmdNNHrd5YE5qA
8UH/ik9afCbG6n0B0JiKAImaj2xAeIoNXtaxauaKBjQgdIsw8sZ8pSCQrRKNQEgQlVMQB0+SlFxV
gfDCsXOeHPbziI1W9G9np+8Gea9uI2CS+W4WuwZIJwK3OE4uwU/y5qZWDX2hH/PNpMLwQTyOfEeI
chsJsyNHGu8O0xl9ihwLGexXQtW2qMnSCWkWqH3XgKxy9Dt5U2zi37wH8VrNAeNP71+MCYrBEA5i
Lbx5QtFRNuhI7+aL+lG56vND80QTUbmXbEDYt80uerhHLpUHfapz6jKBsqwrKc6nt/qZONkaEPlp
7lT4TtNRBXiMeRrzPiETNEcp8DUB9Ol2UjaXrWnsW8vkwcqsTbd9OFXG3Sex3DYTVg7xQA5GN9E3
6X0JtfbYakZHQ7ny7yTjYkYfERw+6SWv6rAe3t4/KpuWx4bVxkKGM+032pMYOsZTdaUjxpl7gEml
TqxvVO4+DU9nFrGn1zNwnSWw2wEPPIqpWXQXb6hRPHuTvxHvrQMiEbgfreOXcpOFvozbmYNMrYQK
ogUl32f5uK+E5DiF6ua82yHTOGOqLKiU2A7omxIQGAivegWT4GqbuINmDOkuMIGWfJjEWbHAZ6fp
z0qcy5fnxa89ZS3ZxMgmQNFBqcz2OvSsD4ASAzUpYkhAMg0Cx/DwdEX7KACxpXte3qqTxYwmkK0x
iI2xlY8hF9y/QtgjRtny9DxH93j6JBkPzWr1Ni5kMO5naGVBTWhhQMuAmyJ/Cy3FOa8FTwLjX4y4
7As5xn0fS7yDh0utm77ksRdKMC4lr+qumhLUpKZDEjnGhqy+eyIs/vHyX4zO0pl8MsOFOMa5SFUF
FowRGsX74krpnepAswICpr3UBsvnAcaH8sFrLnhr9Wu7wSCW/WsQbCmsSwoxAD49ZZcF/FZyrLsD
yprYEASdbG0bwEXq0TptHUx+w/Vt2szVnwKnBlzSF9DRP/wUJuM0Z7WRwhp13HDEjqxahsFOnw0g
szQDrzi2Vu38IIvxLtKk55FE503ItvOxvZm+db/HHb4xuL7Fe70C8g7Xha9mAYuzZjKcIpmtLiOb
Ui9FcCCg7nj50r5SVsOHmudcEY3+ffG08wfwVGrEZG2md/3w6ou/zl/BtfEvC9DWoPwAg6KisLUL
0AFUckZ03+0UAz0kkw0M8PtX0ly4sqAYbqdogT1m82XaWsdc8d3z8tcc2VI8o58WYi+yp6J/LooX
mvwj0LGFPGqc6LB2LbE/o2GqToLPZB/IZi1g3J444a1ECuxgziXbVAIAQdXFQYnn3+d1WnvpIRJY
YKgCviFKVR+/WYLyTBjSkY5N6PWltrOmozAM23bUPFnjFcFXdcN3M0xwgAG9nwkF8ixHpSTjgadc
96556LYhIMMywA8XsU2l8BidvqYBQvh5JenDsJ6OzOU/YulnLQwzxzyLn01UDOgrN5srJ/M5H22t
iwmTfBfBnCMmucdwmCGi34gOSKFEDH0Mh/lJ2uRAzh4A1P0YYNc/uemxJLHlYeiTqz6nIBM5hlBT
jamCdCwh7AgCg8Dz0wMvP+KdIxMxLEtpmnaAGHUevMSUMSCUcD7VWm60OEc25RzHORw7ohL25fhl
0gIP9uLNUbbPK6uy+zLbxHLCec/Ka5cAhVrUVNALx9Ya8/GMvh/6jMg/anfysFtxyDI3vpc0TzlK
O9ONX2mVpdp317OnHRrZti4xG+WBCdTLUTxweR3UtWOWiZgKmwhAYGfzw1Yam7mhmrthbkfF9zSR
R42zKgFDmLTiBe5DdpKsq6ygUnWkS2kwuU2Eheiu4d2ItbsO2oO/MpjQGmE5SdMreBb/mwGSoRpU
DkC2iwDck9yEVzT0mbjRHS/Z5GnGBNk4nAozyeE9Z0WxzfLeF7/20jRAZGiia4nKPuPEBKWpM3GA
YkRKq4MBRHfMfY+xRnrjFtdywX0TrSv1LpHxX2mOmICRJRTRhezUj919O0T78y5y/VGw0Iq5A0qk
d7NPB0cLjT1G5zwsUQPmNnmOD91O4eS6axotrzljHIkeN6hO4GWJcf0e4FFDmwAiWB/mkONPVgt+
S0mMQYxFJqsh9kPxnBSdHNtEgqfemZgtEWF/6SWvLLDW9lkGAvbySkomqJJAkwGY+xV25V4An0n2
2z8ShmR/NQF6T+QD7K9dtqWWdN6LCNcoKga9qJClXpbYLjpizec23rQX0012LDC4A8Kp7C5weZNS
62LR4RIV0DMrn3g38MQMZwPeWtBOdQuS+aQCXFHohukXcEtwrO+SmM+YRoAW1ExcAbP13Vn8Mcbc
QirZ3Ocg+i6CSZUF3coqlV541t2fxZd6R+P3MeDOuRya9LfOyWK+lyzF4IYhOtTIcP1tSQVb0Y4f
S6/8IYG5ftol4pdu3Lt2jNfqBzOMBQ0HCPpObBCj/z+XHseHrN5qzHHIYJbD1jDLyiQEYlCgkwRz
QGQpgGLjKUh/3uqOkIuFuhcCzeYNca1fuYVYxpmUwPYssJhJ70n5Vb81UcUFdDHq+uLL8GJeSyg8
6oHNSyrpwD59Qg0gsaosgtdVYT4h9vh6xaBp7D4ByVs9u2GkA7mRt/OyeqaAxBfRLZM/M5FXqhAF
eQi6DgxvOAkO0ciaW853o8vzSZWFDCZ9rKo+1qQOMshHzigIZaPT7yqX5olb3eF9sLW1REtZyGPy
SGkEriIg7ylZHt1+X207Z9xYux5MhInXmZhlHg/hDlvMCWUJG8PTbSrjtpdfSmjff4hKkDsLt9n7
05QO2oz3iHQiIHlVTFzO2a5/P4wAYJmeJDH3LmtTX5NmnG3rEgdI4kXhwcA+IuBuZy9z28oOA0fj
NqlXrVMHJbCKsXRKDj5qJud1mlegdECxgZaFc7clHiiCnlY8jDn+5BOPrn9VgxjZ0LJB24a5hoXc
B1MKDKa3DCLFpmC4S0xvhj2BoK13u861HrPvf+DeAqcfbQtWFuyHCzl67hqnL5yk5LabVyPU4kcx
cWNMBUVMexn+SPDvAgOIOKj4nJIOC+mTpPEK9qvvsIU05tRVLe/T2IBhp/t232wBMrfXMd/FYyzi
KcW4HtAg92bb46RTESRMKCo9+AN2T2MRk1BJ/3TeglcNeKETY8B6Z5lNSLMVrRBsTPnUB4VzXsK6
A1+IIH0X17DLM7lJJJHuCJDE4UUd7UIXTtSanR1AFd9OlYd478cOzwGsTUFbYOwUkR9JBOjKuKJo
LIemKeABqEs2H+MQhR1UXhzjsdgGAIg2ttU9nuxh6fiyi/T+rkPM5pI0rnZaFj/jrfK1OIEyUXIE
MPwMGmCpZruJAMs97loN70zJaW+VEQvvvAi2nhu/K/82GLKQ2o1xrOcWzBUzrEcDA0GA+zfd1hub
DZVb+U0zrp7MdWyUMZSFHhLppT0gZwRKBda/kJBrjk7Wi9F6bkq+6gsXajK30s/HNJI0CKXdwwJc
U7WtPlCfV/keXw3H/hR1Nv90/4s//Gtab2exON0ySrtSa/BNxUN0Up3iNrmV7ufWA2X5HxzB2UGD
PgUCeOdkT4AsxWJB5EbRBsWjf4GPtxrkF6fA3OOx1dFf6PFzJuwMyYgIUoOGMMr+e32HMgbvZvEO
nbnT9Sh39SxCHBYSd/N0GygPQ6p75z3HuiN8P2Lm0SpWtRrNNEwkW8Jh8DGLNcobcZg2usrbH5fW
ikQqYCdVLBkj6WMrpU0+glq7ovM7JKfm5Fd24RSOcunfEIVZfQU2PB0sJv/isbDmgZeSmfQsF+MJ
sQr2S8jLPa7nfqaBeo82UrCshO38zVe+3lIk4xYlpQLzFC2YWRMAIrH1fG3IvqOVYmGf/4KrdYeF
JJ1Jwcba7NR0hO+nakrqKo9YI0+AatLsQXaKVvMXLGYpjklS1DnQm6JDPmAk0UGM0GfSf+fxrZFw
ZuhXh+qWghhPV5ol8kETJxgjFchdwPG4va1s1U1xzav+rt2CpSjGv2H5ithikb4K6mkSDadR0TpX
n7WCNxe2bogGLTxg1RFvyY9xOmvFfLJMGGIrVk6eYaXW2nHMgSeCcRvxrA7BGMMciBdRcbWLN/5S
ygN8uz+JjzG/YsMTyTiRAtmNVQ7QqpaP4uzoD9KOdjnC2etNR36Z3H4bbXhBaVUodd8tHfzFnxhL
h6KtRzHB65FqiXsQqqDHqdW8WuVaPgpSNUBqmSqa7ywahSlOkYlNf6Qs+YUIekvTKHed8QqyZhBv
JHalPch67XI+4WfPb2gKQRwiqcIwhcKcZ5hqTVVbGG9QtxgZ1yxbQhWdIg1QpsUX5UC4FP4Vr5O7
ksx8FMt4ScVouqIwITYuEOJGABTSpQMGVj2A25K2cqz/VVPGS0bqbPo9aRrvk6vuivYSCYRfOWD0
GFCFIZjWSp7Mz2H8g5rsk9WUfVPKSKZ/GZ0IniVBRb2LsPTwb/rjvFNlH3XA+bDGiMQNB+G6OpGK
gM/0pFcJz0g+BSLHdlhcEaPsmmkmcal+GsWTMGX2lPN8DE8I4y+NzGiKkoSA8cm4JiKayhkfkwNR
kaG180P79i/Qjz5f+I/fjf59kQ3GZtVaFpln6/q3oQoGmmpruso2vvI7hz4ev/m/JtJSVTCQmmB/
sUTmImbYrCwy2qqYmp9CWNmJ9Xz+qq8KICxTCWCBILlm4oEYjWY2E2ekUdxH2H3peCB6PAFMNDAj
rZwimn6v/GNYJNtIG/7/PC8AbFjowBxSIhZzh+UM5B/Yj7qNrugNlD8CpSN8kF+A44aVVx6P1cok
yEeZjKsShlLLw7c2uLFPp1OqFU4aGk4ZvOhCsB2lmxFGr1gX5nhXdaXTTVcj+CLHiEeguHYRlrqz
/iuaRYxcQ/cAywVtUnpp8aqNqfsVK8HEmaGqeGSzAw1FGFRNUiEI/R97X7YcOY4l+ytt9c4aAtzN
ptvscotVEVpTmXqhaUuuIEESJEH+0XzH/Nh1KrO7JGaMoqvmdepNpVScIIjlwI8f97ZT3Dplbike
Po/wxgf+CGDOA/pHiHkevVtcvGZ1J2av9TlDprZvW357QFPmq3FfXUDzdMP2s87+cGNDcKVzyWP6
dVxXZ1K+06P5x5dYrAZaizqtE3wJmT3EMK7TxzKwm9Xnj/prrvfxSRcrYkrGutIU5K8SnROJ6ib5
OkO3ZKKdIQmei7NYFmncOIMGgyUXLU6+xhy3go9wqr4q05/HzHApheUr7MbBd4Rm1sd3N4xGOsQa
wCy9F7d2UlwNJfYqrcp9ovFvcRE/FSMLGtXuzszLN4R+MWsQGV5vcF5TYY+1eEaFKLlWUOSaM2cD
+L03rQ3YM1RXNbSXeg9Ov60v7rW1+Voc55PdWGme9QV5aICXu9NgVm35NfewoQflOQD3xM734bst
tgh1hNFBGmP8SxhxcmRSrDuDup2MAEM0uDLBbFRf9qdBmtzQkHziDcNLMtdwBEVnOejzt1yOMAim
qoZDyCBw9/34btWoNoYpx1O0gXK0sQThsP6FHVgwPZnfaj+/tSuXvRgSyMf4F6rm6EN4F3wxhBTb
7ETn4OVorJOs3ADsP3N6nFjyH0IsNlDovzVZ2iIEI/UaUP/G7lu/Edr6Ty96KFKiW1mF4hqyhMXO
YufM0dsRS6Qr7FCqutepxHP0bzL/8r8LtNhdLFq3rclnYNmEsqi4TaZnjq5a0p4z3zyxveCJUCUw
KYx1IZ34cWL0qYRwTImBayBXFzmNO1R1GOd0LVN6ZpmfnIPvQs3r4N3ZELVSdBHFMw1CKm6sjDvI
4M8ygHaBPlMatBloaJl1/flIzjP7l5n/LurilSVKrTbJXLZTsuiWm/wiivocCLYTJKqzVee+jM8D
noBWMd1nR3YUXpGSLWvxBSF9r8+AWxVkmyFI1zoPp7XjNUG7H25zFRaH5y6xJ4f2XcgFxuHwvjd1
CP+7fbqX3a6zv0ECyGcK5EOt+yZiZ3asU3nTh0dczBpuk8KwJsRT1h2MI+LdcKivspv5ti6/Vy/t
Tfn65/lE86hCyBzyTpCK1haPWKkg0JbdHFI4ISvMfZTYf2V1vwuxeCo5ZjLj84vDmespU72NVce1
RxOaaOeaf0+/sD+eZrEWjJZWajSHMo6zWRbb1nfwT/BnsYxpNWvD6fv0mXuOf87N7eRG+e4ZF8tB
AJpAvzMCa9mjDnlZpVrJvj+zBM4FWexeutPkU/UGOQ+lp2Yw7jHa0JRnVNjORVmcaWDMFpGccXTe
bUfjcoAreP4nky8LQtLozNbQb4/jBfDQxy2LTKyrC73JXKkUTzRpoL3a299LCKV6dl2d04tZJgJv
0XRAepAzgRjH8hYna4gnmhIMXJV2yh4zXmyRgzZnsuOTUUDcBniOvvNftid1qBqWUHBPpFarXiVZ
d4xTuztD5Vy+nPlZqArTJtiXG6BlLJLJKq0i0Q4pfBez/qKbmB83h4FMwed77fL0WkZZbAp6zSJb
LRElqtK1gwRNEdTXSeKX8c3nkeYE4v0xsoy02BsgpIOrt0CkliouSQsoa+xjS1lHAJYLaa5tviIv
n4c8N4SLPQJM5lrIFiFV3rqm1biUf82HL58HOTUb3r+nxQx3tJGZNUeQLGWeZoD/kZ5rzj75kgik
aZE3AWNdJk0op2pCSxAiTi6EcLZWHrmOXfoDKf7kBv72kt5FWuw7mdKzVGOIFHFzJXNrK8gUu31r
POZEnrnqnnw772Itdh/Grc4u51gFMzZ6Vjw4ivEVxL8zM/zk+9ExcpSCdocj8OMOxFin8bbLMwgO
WXnQTCS9y4xJvfp8FqDH4NT8togGWVhjRqgW8zu1q9TQaYJ5QDNl9OhI2JabRnHNuZrd61VT3zZZ
nH1XJkV5UNs0OoJgBqKhoUcyDpLBLF+IPiRfG2f0CqYEcsqrVydvS+I3bECBLIX8qwu5xJx7ZZOM
EPUz2kS8CiODdUaJ0exgoKEZKdqOWBcpEB2Di3GsQTagzdTChed41HduXJVKB5/EscmQptYTLb6R
auqNMIui4bEt7Ym6skyp4lnEmaxroxHTdJyqirOvcT5kxmOcOSls90pLaQaPVWn7VDiqHXsjHdLW
tyPDCMpCR0/ZxGWse1PTjTIcUd4c3ZajKOmlo5RoXjCT8ZjDJfiL08aAhkq4S5m7qVPizHV4pkOC
gk/GoW5nMflBsWN37CW6qbhJ84sow9VBts7kbGhkDinaKYnVIdbUcT9toGrqDTQX6WYq8iIPJIcc
eaia0wDrNgtZXUBZLGAygWtps2tZXt1acWK9NrLpMo/FzFTc0VRqsCUiDSfBShZW0nlpWTMZxW4a
81gBaF3FxBbXuuzqzIm9OmuggbiR1dBCJBboUdo4bpMrMmHeGFt4nXCpi8xinedRqxwhwphjq1WY
JIdhbDuoy2roxjlCeqg2XTlJ2aydToF0HW9xH7uMyNBK7o9Mb/WHmaRVfAFm30XxTnY8NkwP3Z6N
gTGWWSODiDhF07qRFvNpozhTdGy6YUpXttam+kZVchPglRKTl74XRIPiYTpUa+hT5eWVbjC7C7sS
ZBJ/Lpw6vrCKMarcWG1gW1BUnH632qQIzMLQq5XKHdb7ilkl5YUFaAWlkcamNhqK5DSM8mte94zR
gChO49SQwJL1dKmodg9YULWs6arPdabEF2YmbfpiV21b4mSQekeEmw9dofsmJdBK2nat2d+OFLYR
+4QP6QsuITUAjU4xFI+1vL3SrGhg4dRUhX6RwIrevEBmUhcQCbaUMVSJxP6Z6s8KHLchBQh53jId
s8cimgCYJ610ggqi6ubOVhxhB1Y1Kv0+spXR8DLZWXpomZnOA1Wxc6iyQNJicO1UKyzAmkOar7mT
JYav6VVrue1EquwGN9AKrb7gZ9VrLc2tPtTVTs8DAT+ocS2UOsK7zqO+9Uw+aI0L1wRruNX5NPbr
SUEP08sUa4N4nXQln3wwavQy94jBim5VNZWhbePSAl1KFTpcwPpIFCS0rMG2vcbsUukit+i7gymn
adzXVm4aLuPKBOkQzkdl1xbDQG/7UW/LdcKjyctmE+j10HYTOihsWWrYBMYydbFx1ulBYY3F3ZoT
td7kUSRzj9dKwTwaRToOPRGpClqAq2TsvgzOgEbushD1eJM3zJhI0JXCsTq/zRu1CSxm2jj/HZBE
PWqlgHOqIO4rRchQyTS71g3PqZKmvyV9QxK0v49N3EIZ3e67ywydSZYvosKxXEIaXoW1ZivqxsT8
lrti7GPVdJN0wAawYiPhGcQB65GLaPP5Zn/yPLYJwCAY7oBEsTi5Eht2HzCExXyCmuO4pyhFGlkR
Gq12JoH5hU72dh6/izQfOu9u/BbDsQFYDxnMFk5wzXgzm6VMa1Dwt+pX+5mUARb5cDxf5Dl5ar4L
vICDKqKgsjqfZmqbA6ANxXj3+RieDoAeJQPuWvCCmH//7slkRWUnHez1avq1B3sR3kbe5xFO5hf2
HxHm37+LYNO+zTUdEXrzSbd3RvtasufPQ5yeCH+EWKRLGmmaqbQRom3hBtZCLqL5YrE9s87copYQ
zNs0cKgKhVNcbaBX8vFRcILCrK5DnImBoO2grTpD21af+5lDADab4eePdXLkoH0GoTQ01pvGMpxG
0UgpsaTLXA3LulolZe8PKj1zj/oYxgILHBqPpgEdOrRWAUJbLCMaWxWP8u5FJiapAk2Z9xKRkSLy
silh5xrFFvXfOdzsbGI4SDl1GBwtdRKjRElHVpInQ5YRoV8lySQOqaK3q3s+dVZ2lYNqbFw7kRiU
TdJWJkxk8L/Kq14zx9E34rE3olUjq1YZXI7zwfnpZPAfHyTL23/8J35+rjgkaeNELH78x0X63FRt
9V385/xn//pnH//oH0f+Wt6I5vVVXDzy5b/88If4/J/x/Ufx+OEHQPmpGK+612a8fm27QrwFiV+r
+V/+u7/82+vbp9yO/PXvvz1X2MvnT4vTqvzt5682L3//DTPoP95/+s9fHR4Z/ur/4RPi7lF5FYr7
2Dx1L4+LP319bMXff1NM8rtpAOLHVkB0vEkdE2Z4/fEr+jvMjqDzNDdU246tYzspq0Ykf/+NWL/j
ok7Q1wAVSbRGzrR18KLefmX+DhiMOjY6FCk6aulv//yOlz9urj9eDkbk58/v5eY/zma00IFIR2D5
hkZEas5cmI9rVMLlOZ8yDWJjwwMyflezb5zm7t24nIhBP14yfgTRAAzg0DFAw1/O4SGquD5ZCKJY
T07dozWwP6YFSKAkX8lWBBYp3Mnk0lVrgvbOfTx9yWdZR9wn1LTyK4IqfVe6aXUkpPPz3vStEfVh
J14L9lTm0i1SzbWau0SD5bU8syF/3MV++fJLsQSFapGgFb68XcZuhuobkgTXiRSvjGGYbjd/ahf7
Ndzi4pcNHBXnQR988ApWXdm5Sa0FrTDdz9/JQuXln3FMFN9AJ0On+2Ibq1mXTMwxBh97sfOczOoT
5B5AfKi+gCPheHLLYDlUBmgB6eEuc+bGfjq8hqMBva+oES3BAdL1VRmPJqYEkGTqkX0RKtfiOFuk
52h7TG/NsER3wr/jkHnqheqQnMVkN+AUtMyDeArBaYgHD34biH2ChhB27dhuDf3gBrQa7Ut/UV/2
q2FNzuRfGGMspj/ApB9jrmMnV3FGQbd4CY6NlWL24D9isalNaGWTW1jXToauwOGOJ4XH+UMMfM6G
aZHDjhwnSgoD91owN62lb2bNSqIOTOgx179YFWZ96bgQOvUc8kS0Q5bFrq4V3qDiJluWvlao0CSt
AkblpipBiyriPeure5VTLB+yMTu2iaY6qIvcS0Tpy1wGfVP6ZnSTiRsrLvyCXmr5lZUNfuHYAVf6
jZN2+4rj1OupN4kDxPdWIqs9iIevB2MMwHXxWk6uGZu2XW8e0jIOsqRfGbHt6kO55Y4S2m33BW4w
za7XE0BbWvdkTNFlqsEc0M1yuZWG3LVN4VVNCVfgHg/30oKl3qd8rU57tWpcu039vIR+RgtzyjLx
xyn1Wx6HJqT4WFy5lhAbe0DLmRGFluJ4qa2vLXgHNF0M+BvKrQbeQGPzDcynwI4TABcE0pP6AF1O
1wQjNS1Sj/fCM0pokduPNjw+nPa2p98N49EsbhQsxsZG0Tm6lg4Mn/rQUg0/z9kmKwB301dCnkAX
DrieBVKDYj7RQodTt5MECnRkRZKLyrlliRpGpbJSlHGbdRMMFZKwNm23dBoP4IiX5M4q5QxwRO9a
yq5SLH/AxQBKQVlWuqpxVaRF0NWDO05lUOR492bt9dDEiCLQjQx/TLsL+Ol5oA6thPpNsnbVsRrD
+ZrVNDRbpXWJuXLGyqMUzR2N4on4iad3fWq5DtoeDNVaAUsOUrW50fPS08eHwkbDlLrT69jD8nUL
R/o2kp+G9EHJv0E3+JAxGXBmY27orlZCoMqIgZhcWSXsFeSxgp2fRSjoJ+sqMbGPPzARXUBiyxvx
ulR6U9EaLUiKq5RfzORmlJ3XxC8lfk8yxe3IA7NVr1ahUkOBEZjodK2e+/KqUBO/il56tC8oEXF7
DW3GZRS0/c1kwvVSV330t7j1YPm9fLXQapAN1ddx5H7fHK3G9InZowpaecCNbqG15dvFIcY92eFi
HUXtKtErn9i2n+DF2ASctWYEItJ7+QB2I9bLyFo/diafWzIg/TczuYuM17EqoYzyLVIhqANBZMnb
S7UlbtImKBvjItl9p6UJGGXjyOl+GHCoTGgKHSG7P9ghyfhB8nuNoWfBqF0GjFnB7VMrrZVNLjDP
jD7yCEWD10BxzW/cKs09LWo9adk+YzZoYCiCm/gGDlzk+jae874CEEu37ptoKyCeUgCIMvLBz6w+
4GqxhQvGtTPN+DldJ/GlSnaclH4/0GAcqJ/WezRSeBGnAXeMrQZra2bmO8o0D5oXOz2DnEBzA2gN
IqmA59ilYaUYbAVXe+oKMEH1/h6A9mpMbwR7mNJ9YoKpP0XfKnv0y+SyzGx4fXSu4/QboINQkKmh
TgrIrdLcBNysXmVBVhQh5fmqh0NdIyxXs/KQiSyw1OOQ7pAhUEvsaguiH7TyzeQwxfU+LeC2zjXP
mLkPZMMAEnbGsxl9LYr7ApU3jWzhIYzGIuFSG8eOtlccHsIfB60w/R2jxHcwgascM66M14oQXmmE
I1pAe3EVM4atWN0lEXkulDzQI/PAbOwUjY2Na6qPbfwiotBQyMFEJSyWK7sfNqjNHNV2dAUWraoM
QVPaHrO/tqQNHOzDWrLX2Y3ONhJixUV1zCcoXSvHpo2CSS29Nsq9KVrZQDDrDte3sXNFPB307hCh
oG5zDZO2XHU9nLx0uWIAPIZCHAF8hjQft2nebiF76DeYhEV80OuHKYK/9lUtN2Iy/ObbMMGmoJ9W
Yii2iTpgo5lCkQL4Q4EyaQa3LqOwyNXtCHhLrw3XUQtPMbmnd6WXAhhxqmqtT/dZEbltNQQikW5b
176q0FVlT5dq0wYZxpfL0qVpuZ7Mb3KwwArIgozHwGluWwK1zPjewh+ysvVTI/GNiftlTrw6TjdW
NVw5AJRdsIyfMihXKUDOhhovj+/UzPZIzfyqrl0CfG+Y+smrLB4o2UtTAmmWoEDbDbTJIYOsxya2
Sx17CCS7Y0rcJs08XU6hIVXfsXZJO27GafRMBz5VLLloip2ZmEFkgLtt++OsOVLmm9omOKBRApLa
Toj0WmjcY85O00NKrdAuHowqd1UH1ru2a8hrR0i/ynQ3BpbMCFozzTGIndcUALNaOhcquy7UMSw1
Hmq9sh9gxlWPniKHNdri1zG1VqqOmoYRryWwxkjvtplZ+EIrcLIS3xqui6m4rqEhZFQozJtZaFWd
G5UXOs1CqjfYir9R7KRtu2o1AGTlRemgA1RxkiBh85lqbNCusOG2cjnW2Ow0ukr4uLd7AOISnWKi
PkbYYtxcmhdwHvfiNlsNkVhLO1vRGBMZ8qq6vom/2919oz7EBYR47SjkprkBJOxBCnhtdLo/WMnN
YPTHqG0fVdF6pei8XKqekdZurV3oOUxXcPg5A9jjdFuWT2oDOxSi+QqoI5UNWDS/jctdAumbpPxG
4I1SDFlYWcp1bhS7Wr+k4FBNfNwym4RaKqEPAycDWgVjTILC2sOBMkiNCtJVeZAp15nao+h61Y23
lXymfQGsSl2rWbHp0x6vXFur+W07Ho3yCU2l+B69NzYMkv5HSY9woHBJ6XhZeYBEzmpKvykGjpoY
O5uxNaqbgWlulDzXfLxUxYpL9cIg7JbNklJ67UZKAXXYO3zFdd5lO7MqnmqtPXL+bPTdS9fAaHdS
ArT6bqsWGQn2SGG7IimudWytTa1uBEsPvBifYkcgXR+pZylghSfVSmuKQEM1hgydP0wR6ErQoNC+
UfsqN676YZfXqquycq9L9UB6J8iARBNu+TIp1zgOVllmuUadXesMlP243DQS9nk58U3knpReNgSd
kN2DYqAZpE/x0nJ/FAUKR0YwWjjtWQxzlZmJTPxs0N0E1EGOjHOqHVgHQ0oO37STvS/05w78lIbX
oGuJzaBNeygP+aY2XmcmdaN8QEIg3JTBtd6qj0VCLkyEy9ihiHdRy44UGWNO661QhI8+n00Dae5m
tvu2nCTEO+upvpr4hDzoFQxpl8TquuHwrcIxCRJJ3Alfyfowqzu/Vuugw8JP0ZDRdjdM25qN6RbR
MVOH66m8H7UpIODBN1bmVfp0VxpGGKnsSlMn12HZvooV6BH2fgvX7U5GG7UwvCh/zXFSdvQhqqPH
hkB7RydBRHvsfrhF8q+d3QZmpromFleZaJ7iXJCuXlW96kfYP53oRWOXVnWJ7Uvtow0XYZ9BQzba
o7IVNsndJOtVWT5PKMC04EqjRdi3hz2xnsb8qwU+hN3TczfGuRS4vL0YoGlCvR9tusA/P0IFzOjS
bsqjAYn63L+YePUrQ+uDRGMQ36ZhcgY9XCBfP25L7+MtUOROdZqyyt7ipYe5gz4OopfZY00LoD4a
svvPb8QfK/0/wpkELFTcCjWQMRYXb60o0kk6ufTnfjFt90PCS9+dax1f9KX9jAMdCTTm6CZKrgvE
hWjt1GSFMvjD2F+k+s5oph2vDzgNI55fplKiiGVADc6Zj5Ez1JlFD+WvwRfQ76BEmagUjOmwhUhv
8qJgD/Nbt7rrIYjgrGQCz55B98xd7J+zfjh1+TXfPfdi+sCpfix4iucehe1T7PljZPl5sY+gLlmb
qPsaZ7ihizLErw+7mEATaDUjR3nN19wumLUfZulc5zArRZG3Zt8kKM9K3Z0C1N4/5qIEYeW0QlEK
jynqq2na67iz8evPZ+qiZfPng0F+HpMVHA74HH9ciQPkCIFgZNIX0I9N1zhGbbfZSXTBlkEPobQz
K+PkI+km1E+QniIvWq4MpelMIqB/3MHipIFwAxvERo1uzzzVyQX4LgzQ1w+VDy2Zaq1MJBKs4pKa
/NIZ1W0u0S2QPwroBrbs2hzKnUBdcZyIOwn01eA0lnod8Cb1MlzzY1F6sar5mvm/HILFiDsC/AmR
pNLX4wu1fmSwELPOLc5zw7yoLcF/fBj0FM9PzGun/9KhRK78tZkD5MuhcFpEVebjGCtx64xOhU1O
3bLD5JN1dIlLQpism4fzgiSnH+hfwZaaCrXD2nSCrpgvUXQ1JBosKysU/Mye9nbuLM+lN+j6xzO9
bbjvKmaFTCth6lgNADrC3i8vsxfTA3qU+LPRUwE/PXMDjZsr5XqWVlBxxUazOOMuUnA/PdIzQ/zG
1vvs6yymMTegq4PyIwC7i/jADvqKhAIH+o6AYcDd8mU8sG2/Y1/Hr+DeJ403Ms/5km35NUAKdX3u
FKXzrPns6yxmriEt1QbEJ/1Ze6HZACTKLjFIt9N+DMDR2bCgWjmwlQAmBNKr60CbM/Xr4/nZcPI8
f/+eFvM76yonylC+wq41BOU3lrvMM33pJdfGIxSHfePlzIZyKmExUdjQHKDMur0sOzSJYHXUFD8f
HcpzaTA3T5KtswXIcP6Ee2uO/GWs/wi4LBV0cAzqKgtPmCYkjIC70JH69Ujv8irbiT4JCmTGkQUf
aiSv6QhIUns1WiSnGhTl0QhiV2Ivmu4AZ/CgqruAZa1fobTB9HjFp8gvZR2I1rjUYIoaWdLNjdpr
cA8m6J1Wh32BT+leOxvsKYs1uLNbXpxMV+WgrwyOTzf1VaVmQdHHqzMjPZ/dvzw4+ncIClYG+cUV
xbJ4ViWcSUDqhbPqpqB1xztyDz6SdjGGY+QKqKdoXyyoUJ61OzwT21noF5gcEAGJ8JaFKXZW0YC8
AgQph4BHus3as149Jzc1C6U8gLpoBVk2TtSSGUml445Nbizw0hKv3NBgFhcYDM/uvR6YdlgE6VH7
dmaM533j1zH+I/Bi+cgGkFsuynmM0cCDq8dOriFSvipKn7r8rEbYop3hZ5KBSjoUUFF9BDvw41HR
97RSbBMbR7dNqC82qJOs2nAIo3V0tLbUPa9uezIBeBdxka9J55+HE7qtIN70IwOnZ9uSTqdP7+Is
DsE4HwtF9pgxfWhv+yM2IjgGzV6V/VWRn9VhOZ2G/hFuKbChlVElZYYX14eoN3EXcv9QWevXXYir
jEfu1Pn9ndcWmrOyX+bLu7CLrI1SXhI64v2pEKQkg7GC/RKA9irMI/j2IskXfHSZGYfQpHEhQu3+
lfn6Lv7iHFQap5V1j/izANpskZ0k7jNZKSsWpjfa5vNop5OAd9EWx5wzlbnI8vlpr8yg3PON5rcr
siPufFFt9vG6DOOgBxIOBreHlXofubO4qgpg4t85Cc6M/WKttiCPqCrFt2FsN6GGF/dfPn9ecmob
wskNbTkU7w2IK35cnapkdpXPUN8sm5WvtV1+UezQLkk8bEC7YfednGtdmffR5Xx6H3FxdezA5FPz
HBEb/blu1L0KNMXOlVUVNX6nYDjVJ6jkukZ25lHp/MGfBV5sRNYIPgqqGUA1Jx42EZSMRiABskTx
f58b1jbSm21d9Ou+y8Ea5iE6lGBRPl+qgbQQWJZH5g5wcACmg8dRQSpNWJfEut/qjtdqG3WwDnEK
4bOoOJOZLuTyf2yh2LAhUIkDg6pLSKHri8TmNoYMAlTrfJuu5kybz6oNwefT4c0F8pcxckDsU4k5
39EW08GKu0pP625OdawjaNM4ll6GFUNFPdr0LliM+ynQVvmlvQcr0X87j70oqNdVWK4q6NKea0xb
NIT/eHT4VUI9H/R11NgXL60pI6NM2+lHsgfF9csZwKlfI3+8rC/EWj2aWIdgSMMB0ieX6U16VK8/
HxNinpg4oMjARM0AAGiZy3K7OQraVFyMcLiID8nUraF9fykkFPumyfhegSGmonJAdebm9VrRHFer
s7s8Ni+nPLmACoYHmlwAhMZSdD9tkXJRwy27e6sAVj0OV3prA2g0by09CnILjF+d3yu8Bx4oW7cY
4qPTDc9FaW1V2tygHBGiMgnlSQOlKyhjO+ZFbY0BCsJhw/SwjezURTv0VsTarmvY1jHhaGwIT7ei
OyCkKLJpGzDxgcDjnVIFNOPCclDoZIc0U26LbvASrQtVtfPRGwW8Ei1sNdV3Zd8NbmeWVTB10zcl
svY0VTd9Dv84K/5eOfSGN1pQRbh1i9s4fehEPzvyYjln1J/ra4rRua2i7METd53ktqZ01RcVGARH
wo8iRoEx6vRt3mjPTR21h9iRO3uEI2ysaTsjHbb2hNBSwGBLWwsdbuK9BTK26VpJ5NL8OVf0oBAc
1VOKRdmsoEN9wVvTn6C5Dud11JEHXXsoSr1AzUjPNqyNrpy8uquYGWhtJ90xglqflvNtlqI8AIuY
b4LmoBMV1ZXNskAXxt04oXpqkg6Kk04OpTlWX6sihdyHmZY+nMC/oGdpq0U0RDUbrNEWqnC5F5nM
8gwTVs8JRYGksIddl7UPMzMnr9qQd3fEvO9jwyNIt2nJV1PZbBRdP3YZaipco/uGFbs4qS+zTPet
dnwFln1pNfprpRnPJZw4I96ikJ46t0WhBU4SP56Z//Mh835PAFkQDWkQAyUQIAFTbHEk2lI1qzTh
0nduzNUYVNv6IvFr31qxlzlh/Dec5JcpByJCxZFC64gYYLOZi8QqiW2HRrRFnQvyxiMutqPpHOvh
FtPHBJsFEBK0MkHYiEjQFue66H5JWN+izya2FMya2Vb645GYs84YetpL37hpH9FmpLtS4Ir5nBWw
DhhvUQKDz8u5U3F5+1gEtRa3D0ASTGnLQfoFco62gfCRAjFBqA1Caz+Yp77lx7fTF7ru7qNzPdy/
3KiXwRcpnui6JrHn4MLvvteH2ehC3PeeQH63ajy6O3sHOTGlwDn81xBbi5yuQzca1AQxxALetVYB
fzArJG712qIdqnCtwa/D9Ihi4+cz+XRUQFa4h0Dvecm4RXsH6FQ5omYk91rrkYr7vxIAisgwYHGQ
mi1mjpoIg03tiJc47SyANbI7J8HyC/D+9qo0PAH+QxvJcjF2nTlC5xMhZssvcJTTILqM9rPxkLaS
QeWj53dDL0DpOJeGL0GQt8CGiWu5TRzYjS2ezRmaiU09RWawzQ+zLnfuPZtHiVbjWT7qnKLpyVf1
R7QlAjL2hepMNaJl2uvMj+fn+ph/uU3heXCUA/aGmA2Y0W9r4h3apyDlUBu0afhj3+8AhPuob0KW
G2Il2dcWV4x+pGGSxUcLjKu83scgarbqdI3K/o2Tay7Mu3+M8P/Rn3+b6cj/M//5+r//i3dPBbLK
17+9/Pd/seq5eRQ/fur+5oG9Wb3nQ8+f9YMQrZHfZ68CMNphF0CxnpGr/uBDE/o7hdExeqC1eZeB
Vd2/6NDG7wDxYN4FtQoUIFCBBDbwkw6tEO133cCyRZJn46DDbejPEKIhkffh3DRMkFEtE3RtWMyr
0NFeniO9XfaKItHfC98Kha/aLh159T2Rff3/2TuPJcmRrDu/C/cYgxZbiNCpVWVuYCkqobVwB57+
/6JnSFZlFzv5c83FmE1bdxUiAoD79XvP+Q5Rj3mnKAdHmbP3dJRd825qnVUfmqzyXgnLmVFYOcLK
aEAxrnUQXdpapQ6+6ohOs4KsizMTB2A5tO3JHU2zvrLUZChOiFo88dIbTZ+/yjHTMDPm1qB8popS
IDfTSqHOJ1gZa7HDKHfOUaatvjJqt/SxQCzFYbABkpwniqNex4PREBDZzK6CiGjBDEBuD+Y+GVhd
0hrNthKu1RIgqWujMftNMmTkdeuj6K6l003105TqwlJYpWZCm8cZFY34yRs296i0ILDmtt/Og1uR
WajVNrurqio1hh7F6qAIBaJL7K4OFUWdkjbq5KQWGkKJdUKoxqcw8VDnQzJSn9al7iWvk7QqZIxK
Z2cIG+2yEjr6KM8pzJ+p0Gv3mg2uQLnlaamidX6N7MVesP7VQ40OUkohLuepTeUHSbKZwgd2kzq5
TTPVq0+iRUZqBrqSYOZslNoklNyejQbXp9qu73NnG3YWjVNRuS/OrI7tu1TcdeJM3VVU9WM6Os0j
zb5xvSqsbPZOnA4a8TSLPIWh0PZyNd6reMqU9xifq/WO+TAmuiWzz1LHdWRqdhNPYqLvEGtEVcMi
xRa4Rh5UOO3ZWVGBUTFUS+88klzlDaekNovxR9YPA8nVXVNtPUO42jXCKod8V6yPBMufgKkv06kt
lsrZCnelxMMhqNvch6nIlt3qJo1xNEvq/Z0lWs37IWIlTXXfbI3q3OvK8NVuIScWTcm5xR2SXc7E
gidryvt24witIItS40S1o2R2lW03Jl58s2DbHo+JVrb6UUO/25BOAMS9itzCG+vr0UAmtIvrXpRb
jlp8/3D22iF9KFqK5CslMzPN5iZ3TbNP0tpgxL12iEdeYI32w2Gtym7+7D01d35UvJXDsTVEqXFW
ppfiIdvT+rU7pbhAuelJkln1fYN5uos03VmnG0ZNU74Tq81RClF1bPv6EKv8wio6OGW25h73OYKM
l3EsXbmpgHJ6ZYhf0NYjCE2u8jSmonSuFc9ykrvGnRQUr+k0FDESzBmdh1VJQhBqOtydWWFcnM1Y
u7IWUVrHpEo+dFWh09PVeJb3EuG3FdYECpt7j7IijWKXZ2AMXH2taVGoo+J5V1ovx+Zm1jOZP6hG
LESAq6hvTl2GguhaI8YD03Ce6GN8SEuRyYNtxk49BWZcuUYEm6LzEL3OY33KrNHjmIrAyROBkQxK
HKhiKeq7JYvPKa6eTgCP5+ddp1ToAXtDbVBsycTZprMap2PQVKrF8XvQY7Fra2uaI71UBhmYGGiL
z2lcbTWyKj1PGKfNbu+8DWLmnBXlvJxwLwVMYmcOiNwx3L27kiuERlZr6VYT+K7w2CMXwmv4Xult
1UROybxm8h1znpzjuCJ5QERdqgLyScIE4X5N63GlytOWbjBZgtTFjXjwUpshGofu13xaekMESsPi
TQ88rnlwfJcIif7SW4dymPmHsTXQB48LDjrOpP30WbRNV7yQKavkaSC1MiuabSYKL3sYwP5lp2ao
PbT0pWYl1hDag7GqT92w2ia+7bExtYYbbnNdX0fA25xhU5Vuv6XG2YLOV2lBGgfLfB4L+JWe2QAf
a623mTGJBUk8WIK1qgRcnslWUXAa56Wi32lJ3pdz4Nart0q/TdoqR4TR8rR5gTYTm5WEiZYty2Ne
GDZIVYSCrTwTqNq6cLc9h3Sr3GliFQOclaQaUVVK3ev7x3wt3Pm5VmnAHjx9mWZEsCUZ5dupd5Zc
DTS17ZjM1NqEXZe8T1qVqC/zdvEOdkvy7Y6/akyfTP6/tVXUdvB+VqtXWeGAedm9VvRhLPtgFW18
kxFlW3j+KFTpMNCDSrxzWqMtbpg9Tc7NNKLiJU8kXvTIknG2wxmR6rtBX9oilE2i5w/umCfuzajN
bCkhK/w6YnjJ+mkzZHIcNJp3s6aU4eT2hsL6ILz0dvAa26ZjUvKhSp/9O8ZDos3M2SBmKcoUQgPo
ezBPIKCsIO16pQd2byp6ztEoQ+DkHDCIj+60j10TYzcH4XRUhoM7SVs7Zp3Obu4r2ggji31zEg20
r8QpPj2hpMRAFoYhi3fZOamx0YWRt4cakIa6tcqhF4fOzWp0jU3riHnrWHNro8pOWCnR4RkZr9Ay
JmayW/TVlVcrxnW72GgDnnsAlIs1blMSvtmf+sXCXFiTGIRYExW3luzNmoIKC8i8qv3ropBhfEps
lU6VjbxdXI1OMSvXKjNWc/VtA8JB7oMOz5f1KHV1YMBQViotEA0GgB4hFi3i1p9mx50iuifCnd65
b1p+XTaTNb4bjp7gPeqS3Ohes77VVQudaYWN3HfYRaeXLPPYI3EHFbX6vnizSD9GPct1umTQvoAG
WJbu8U+eIgujClzFqNjA+FMdclpLp5HBp3Nzfd/INLHJzMpkdUdmiiYrQg27dQz82QMbDMV7eaDu
aT+geeUQWzu2Yx74TvWCuDPBKCsEYPmtZRUe42QxNNmlKpS8pBFediayvarPOvWlVxXedcSBWnzT
57not8vsDc5OLZO5wJG22M76EDdJ0fNX2q6JPrJ3VQ2jRV85yIfLtMjfeLp69MV1O63iZWn6tsEn
YfQ50kTiyEGpwDlkfM7K/7qyJMXBMhnkEZl2ZogfUtorB7+pUArMAd1cVs2+W6CUvfAqyXRPk3/Q
npoGP2mCUqCg1A6qRZju5dwOokLdL7R5n/ZqWz81iSWY/6pyJq6YIeSkufsq7ml2V7IaRY4Hxm32
Use3g+dcz4c8zKWTE3HFXx/Pd5a64h/wO1edEaC1dWId1VQpnGMvdNkwNc7PVVptdel124qaRTFP
s867kVVv1ZeOorvKpdUv7XrNxt07XSDMehLXsVuhiGdGabTUNeIcL7dUMqvvEq9FJ0rSYjXtWIMm
3u/OqPruwpqrUr4PjZLnd38dRv7/sex/nA/V/+djGdt10/8cfj17nf/Av89epvkvjMtn25tBH8Ww
PE5l/z57mca/dACxDjlanqZpdCr+19lL0Tix4ZUD52Ri5UZ09svZS/+XqcPI8mguIAzjD/53zl5f
WngWsiSGzQCV8MfhFMVo/XsLz9WTUhOGizp/6x4Uv900gcNZh7mWCKc9Y/VN8R2C98s0+H9ek6JM
dfDmAe77/ZqK6aGA7rjm2Q5ICnY47rQbVCm7fhsH1TfmcbDMX06Xf33F88QOSBaZZcaXnh3LpuoV
K5fr+4OlgzylePO86WR5JKRhSvKKaheX7YFAGt9VhpvZlr5RzTf4A7x2z4YTZbN50FYv1CzzZDeX
0r3JpBPoowzArSX+BH7Cw+StA/T0XtLxR6d0u6k8QN/Zm/qyYf8Kxulh6BDJp2Y4D8qbpefXxYAV
cE6ixjx608fovVgw3KaJHp9+FZMD0Y3aj1lPdrPU95wpL6Z0eqXQv7FicdHFzqZfC8XPx/mUz9lW
FXR4HeWhL43XvNfvenzxqXehyBhQbs//PvO0DRurClD7R52LKFTc98t0209VuMbdNmWEMtv4b/qr
Comz1fQR3Dyf0y0IIl/aJH5YTLMKEaysg8Kw/ILjhcVuC3jnMs0SaESaF7JtbyDaBGY23Di9dyhd
N2zONrrmuQH+g294CdKW83NZX6WI+NPW5eSODbQnXdaLD6tS+GN1ZSeI5OS8XfIZCU/NcMMeTlgj
x/aTfjbaC9GPfm1JvvN0NIw0GhEBIeGdbwqFlrvjvnHu3TCbjJrltTRvO88IsvE2wa2WcFTOi3QD
V+I4D9VZ4rMpmE3kOQ+i5uxq7Et2cg/AB89dG1HUhgM8FKs59GhPWq/2Z21+mwWehvzsLeg9GyeR
9ihj5dZMmtY34/xGL8YqSMiUU8zyscoQXhUgva2qoqZBkDOVml+ay6Y33evYdD6m0ctOWX4+BdPG
z4Z7AfAqmKwGmNuuluauyMgKTdJP1cyCrrlozevYdk48QQxDxM3ZFlIv+v26eBExi1gf3hKMfVml
7EwU76lj7J0Vi2vfXTWN6qOouZAO7fESku9cRaXcDdVHpTgUa4zqW3mz9q8qA2YLGw8YmluMUgic
SCauEnuvGD9sl0onO82m4ZfTm6HzUNXxxZI/L/nZS7YwvFu0y4apq+tF85lK6BGBmz97yRqWdub5
hbuG+Ri/tln6Upn1frQWjvivi07lzGho30/d5+y622IydpbKtqn9XNU3tXJ3vB97u4mRGsW0RjQf
StZLVQ4h5BlMlzKoKVVGaE/U1aGRcv71bLRhy72Z8px5SlTiUyxRuMIEuvMMjpnespPpsD8TYXR1
OloAu0Ux7zyo5DhSwzqOw8rwokXZagsu+EoLeHjClpnDqomgJevNc5iuLo2/xmu4OvOhQmmdmNiI
mQOaCs4vtGOJ8lHiZNSTj1zNIvpEUe+WWLqK25j/sil5s9ryqq/Wx0YFJDHpqMuewGvdxrGzT7Um
yMX6mMOfQsMNNpoOlTXPAHMom03CQQfccMt0Z+jzrlJsFpt3036QPaQmTKe0DgA3Sn/EHLVqk6/a
43nuyleG7axiJSDfq68/4+RFEUmQ4OCca4Tp1IvulPhO/7F24yYzjQveEKyrVRrl9rxJG+NMGH7W
3JWssqHyWXijYig3ZmtvtF6ZoxWjiJ+ayWU8Zy+9qW9Irbwd6mHjKuWFkRebTNF+ZIt+RQUJdYgy
3W+la/mdal4iLtxXLNL8YnmUmulRRzyfW/mZkJWSBaxG8zJWfu7pURqPARVtZFq1n+d4XZiprrUK
9C7DhthQxSmkTllLUInLtYMcMng/ylk+KYr7CtMycBi7ktu066W4SZvhHQHNbTvMB72nPE3SV2Wy
Nqm0H7WyuRhlHq7FzIV7DoZ2Z2A2FV5E0wtI1Hshs5cuUf2YEBVP6y9amxBalwsTl9ylr12Bv825
rdN3Ttw8GQUntH2qPxkYCznYbkRqRopCJWnrGyG9XZeUHNyycCniJ6An21FqgcAjh/ouYs/j+rC8
QzcxL2TVdOw+8kXTkm02Sf5Bn/dj3gSx9J6NZr0c6NIAag/0db6BjcVbprEJ1fmrUDmgJ6W0/Mwr
IkIV/DX5WRZ4W6xvMH5nLdn/Ho6ed30avYwpyd82/pAhPfKbC3vkVBOzd2pFwS/2qvFWLtg6Ob+E
UGe/m8T8Phv5zyXp7yGOcKCtf51czCUrVDeBWz4rcc9EpHIjj0xjupO7IdHu9jsNxnfXO//7XyYl
g1NoWSq4njtjDHUvVefql8Ly+t+/1q/skC+qk79/oy+lU1/V+WQPXCHdx1s7qO/gEbybF2NobOQ+
OZghQLbTvtqWT/ObGTZ7d1dvnX0dyEv7qbj7LlnKtM7X+9tNpXFvWe45/PbrrIvdul2TGTSIXb43
axV5+Q9w3hy5fpbtGHXtGglX+FAvgmJ6sQvddxOEqqtzOXoLrnTzEdLIpmkJgcA2DQ2vgRqQmp+1
7gWt9aPjKfESO1prCov8kenrtk6McCGOsUnjndLV2CWHo20+mcocGjFeRCVczYWFa9zIsz+1Z/SH
SZcGAP3rhN6l+qGmbkj2ezAWyVXlZdt5lD7MnuAMNW3gFTQ6PKP6vlVfDeUuLS4S+byYt6vx1kxu
EA/PdvtgCAE95aXxhie5iKAwxsDINRp+MsJ/DSMtOeXtk7OA00ifFmGFY5kedNHdYcL16W7iEkWl
vFakjF23urZRzB8V8nnVALWSkxzvfHrZ1bjcqYoWMMKENa1RcZWh2iQBhTO9YgrEg8mn4FSB7oMl
dikuCuTOLMQsr3hsNPueJtDGk+QAWY8y29ON2ZSm4y/6JQZv39HHUFXzMME+TlrrxeDJiLWCfrZv
WICVyjLqreyHNWJh5zS9p0Chl5CxZJWPQyp35xLAyIajJrpTORi+YoiNNX3awwMQH3yJKMG8uIMU
KAOnr19s/miylvvcoH7RytOoydumwk+y6gejW7GYUHlWH1rF0+IIasApQS7PxpUvF1n6wKZ3Vff1
xWyAZ5iYapTLZrBv54YqkZzj1cgPRg2GiTrdoRrRHGXrzUAT9TfBL06XJCyq5mDLy7LEUlkMYD20
QJsmdtM6qLUaeVLhJ9aH2u6aLA6cTAnapbwVtneMZR6NQmzXJQnV7nmeIUMKbMizE5Z54Tfqc2M+
YuT1V0+EdBixo6vhuHCQooNoyCwy+3XTatbWOjtbG7qXaR825kuDdKGgP6YyRO3ET1tbdxmJWDQu
ORjQpKQnudCgIwiCdwafAIX8PHi7fraiBstAqqmhhbinx+Gpl+Mp63/aiKEpr32SRx7dWPi5O2wW
cQsOZKfGuZ8qvAv24+g9uu3zyCsUl5+CxleCHjNmNA7I5PynV8f0qxhvgMORpAgmR/kRrz0MUqgF
DyOqJlqV/BCH1ULNSd2hJ91GxM5tBeZBTj+95KJTasgJ/Numg2EhiNMoN3k27zXMqqVxZ1SPGsX7
ar4QcxNp2rJ1xBQVfROMPO5ytYJFHhuNWzaCyJnzTWc+Zc6Vhbm2lg5jFOunUJIbwQ+UxLS6EZwP
YxeaFuq6GtwGsTGlpW8SZd4l8QJEBZlEQWFo383EYqXniIsGGa4bHwxK8j5pdwiP/NFxdz3YvKUM
+5i1xH6YFWu7KluTdLnEsx9qAgFstz0CkzlZMUo6Q2yzGW1Bh+/FWrfDeJnUVqjn4tEGW1DKF1l8
FJ67GbWx9RnAHuz8Ma7HrZeq2xbvN6HuNjQSmVCM4levmArFXrIlI+BU910IKjRse7yyy0vvoXVv
qwuvqD/SnrGndsMQyVcmNWJu6ENS3CrNHAy9pL90LHgWla6P3FrxR1v16yrfJeWbSedOXTPu13SS
DT3pcbq0RBNW6rZWgaCkmBrybDNRQ6sugmG4tDhy28hIO1+st3mWPZTji1Y6zzELbMbCSr8zatfX
ZdLuphq5MQ/OXHr3wtOfJG+wO9nbJquDkh6YIsgbqer9bFDfMB75mFrOJ+ugP5XWu8IxNk6eKw4z
vVBA2OxSVwFzIMNafYqHOBSqBoH24wzIbOvbcSg2srHv9bw+efmyheSFzonsc8ijcHEDZqzX5spd
Vqq9ypggnt4mQGyWyINMeQKUekn490epYjtfILJgBjE1dd8i4/vnvVr7097o2q7tnSMfdLhyv1cD
MUcQRVid9Vf8Vfe6hlWUHc45jzPHft8mZ0kJv2P3/6G3AvkM6BnTdNh15I/8ftEsTSc+S2vRWzE2
wwuEi3MMHQSRqA8KmEv/LR3PX/XIb5f7Ik9SdFn3ScF3XOOePdDzvUbu//l3NM8f+UuN4UBwcqgc
of7+TdNbm9PaJCZfyUhWn3Eau4sVMWIIUrU+OPajnIdtlbe3nvds9WqUFcBAV8hKXrXtGUJrGbig
aZ8tnwMMqMK5F5zH3Oze8zZF2exts35MLe8pXZfdYkjftPpIqdqD3mpQGtmmR2ffVvFmal3ODojZ
yROgqbD4Wjftzws4Hzv452/8t4RmSuXfvvGXX1Ui+WOQwq8qsC+s6R5eTqQlUzRnSUCNxlrenNsC
yqaeY7i4yO/j6UgZvHMxGRQlYsgznZhj6TB0l1XTbssiC5v2m3v/hSj2n5v/y42hS/lruXv2gGW9
zccs98NldTxbxocgv+PAvYfHwIOOcT3Io+z7p/wPhTZ8P021yfDx6N99KYO9vlxZSphon7VdamRG
xV+ZGOckwiWUF6b6rafkuyuem4y/lPY2U1qTh92iIcZJulYDNSm/edD/sF7wpUyavhxWHPPc9P31
Em1r5S56C6Bc6k/mNExcnaBa3/752fqiYPzPTUOtSfY4fV/9q/JuQSo2Jgpvk+PwXGlRWpqMMed4
Zw+HnjbYwH4pU+oq/Cm6UT7IlFk0rcN//hh/+jmZYMFZpP2MrfrLDVRyZhUKYw5UNacFstU09t8d
/s4yuy/LBrIFArtU9dzl/uqmam2BZqSnR6ndxTcsvof4s77C+RnUdPE+eaFDNaS3AADORyj7/M/f
70+L/29X/+Ksaqwly4t4PauuoQb5RI9Eclc+Te+8yQdi93bfmyH/0MsHEWYjA2ZwgMjr64Zjr2ox
SV1A0jgp73AFtvI4Aos4x4+6G9g94bcBpH9vrVuAeV2SFi3ofqi4fn9kYyJ/82KymMl55mmZRnjN
B3rMUcb5xmSiONkfZ1Bajhsj/fCWR2UFGTK/0M0I2lT95v3502/+l4rsP4fR8xDm1xdomBfDnicO
o4bm13tAWJDm8k0RMFQ8O48Ap8Gwibzn7zbdP/wKv133y57bTxrhRh4tlA5FgDOdMWphbpnUlMt3
O8Mf3pvfLvVlZ4jnvqsGwVccouSWGrAPrR96UDFHMe7pRu5haT1UwbCRB8yRVRmMj/lRs/4vbv0f
FqvfPsiXxcqY7dZQmZ9z8H9aVUgW5T5NP/75JdL/cBH0s5BXgXyrpmt8uUjR0E8uz4tulz8NRcre
d7NYz/2ghSDEd2bSHSyF/NJsvfLW/lFay4m19VMUbogOLMo15cGtjR+Aiwl6i7eGPpyakV2856zr
leudTIgyyb+DIv/pNXR0CMI6q6zm/U08PTpmMjRjwWNoyAtaUGQOgNhUXyZjICjqRcd/YdUNYdII
xtXmys4sX1PoIFji/2EJ/O2TfFmExnmwexfFlI/3Yl/NYlNVMRUv59LJvMmrZqPGWOW8CT6HVz2Y
kkKiHunl1xuzKw9tnpkcxl8FLQ57UbDbPvzz/f3jXkRCks7cUQfk/vWFnapFV8TAL2W2wbo5+waH
n1ARaZoS8g76jbDBb674pyfKU6GxU5yYcIC/LFjZuLKeoUrn/UFSf51FxK2H7/IvOgkFMt6s72Ll
//g4eFilKFewZwGw/n1VKrXYaKeOw1GZ+ek97JBt9rDekjfAIrHLb/KLLnK+eXG8PxwDAM6fdbsG
hwH3b0b8MrXjai1xPS1oTs66V39SckwDMV2BHGhit3c9ayMdsWV46EvyuC2lv25Ft3FpDiPkISzb
3Njk1YHAi6ma2x0GJ6Z7Zjga9d5wug3qlxuZrv7M3CxliIET3wc2EzU9VKT1Tld+VswPddkh0H30
GAXMrbpbCpOzNf0WqKGDbsMcjQMd/mTb4QyFt2Wmd7392c9PqOnWud+ZNFMmfjs7bg5GtjIC0A98
8lAZ0VHB/hzOfn0Vhi1KuxKeoSrmHZImeJwAmcTbXJ9zUx5WsHmNhVW8tqNBTY9a2b+eG3cKe4QZ
/6zj/GIuywIiM10RhhzFXG6VVPGZtG5FOsKHZaqXOnyDxrfrh1p7V7OHJtMDkQ/BPK5bY1oCET+q
AosSpB2LGR3yQvOymt4y7STTkyfYHnNYp5c2IjqBsGUqN6RfhIXMgyJzwXku15YcaHbMQVXdrUsc
ZXx3Gmm+Zd1mVC61feptvhm9KUD5O2x2Gze5M9gEyhU3QzuFDp/GNtLr1H3vk+bKhKO35vlLIx3C
hD2/ZYw0CWT8rnWWWvZXwu2PwqvfyIQhh4axRzYxJDNrGGFqGqTruimR0kn7ZZibwBjsyASZWy01
iZZafIl1iyPY4l3mw7BBjQSssCDTELafAqoPes0lUtCgK+tdDLAShe/o3vdmerMikGloW8TUnXo/
RGZDv2zl5RuxBp8bS7KJtJrmMdJPM4PcgeIReK61vC/nvw/+DAOEJxbToIynM5E3aptmU/WTb4Ce
nbrbNblV4oEG0AKX/Wy8ZjBMOE5ZMOdth4iAzCD1PoC631TpfJ6b/Eg7ekazG+WyOLbuum0V7zHJ
+jBOJvqANmo75ILr4ivOGpUVQRa9eM5keZFX5VYdRl/wfOT2GvZ0sNGUnsBERnMLSnuVYDuVrTCP
Un1z8ypU6xbSX35ZeNeJeBu7FYbC+5zokavRHMufk7EJsuKo2GlgeAMKJbmptGGH3IC5aH2RSTcE
Fg9McOdOt0uNIhLJQJ77Y7dPmreZz7Caa1C1sV/JmTb27VjcessaLDVPsnzzlOyiMm/aROVzTqSE
aGHGA9eZ2ZFE5h3i0Iuxuyti5dOZiNuwnlaa4r1aBON4Y9BwU1IQGcm5f/6gtq+rdatnlxlE3qR9
IEYEKB4xsuvBouNjMr/uRrS3kOgSE8XpvSi9u9mhs+sQhJepuym/EE27Ef1lDqlS3JRDtjUFfXsh
SZO61XXoXK+Je9eR+eMYt0KLaQ6ifDQfGmdmRgu0N76Yq4vzDVkYG8i+vrRHcBixHVXgjHv30YxL
BrgP/I2hm/4olJkxarJbYe0KJtuiue7Gl+a8Bc7c3JRpMaDETSJ7Ju+Mbqd3lLk33Sz3RptcLdVT
2wyfbl1EmjzrHNRIw6hJJMles3br/J4QaCOJXjEdgSXmbi76SMprWd1LA3Te5yDo1CPUrbjDmGi2
Aoi6Bh6Sk34QVz0d0uWqxsg3kApmJ84+r68t7S2buG88TWaTwNVzI2Oaw369S1rYbMveor1mTip1
kXJXL49i0k9afYmGFaH8u5eANpkZLkOZUReoiwyGFQ3qb8rFCEMCcZhtRjO/6hPp27L/WeUWuCdE
EC0+XA3wqH2PIpNsIScwqnUjrGKfmbjtbnsui8/30CRNlGpyv1pgTm07tGoC7pLHQYujJlsipbYD
PddRuoLPJO1ok0PQbiEU+SsocIV1DOrdmSP9btWkVCE1DyVdbhMsSx0Xm3J1n7zY2py/TmMxwrbw
yQ5nkPLK+AJM6KyV94qAO9gkdKzzWxXOaKzH+3IFA0mTeKZrKppDblQvmpRXVhwHpvJuUAI5nbc1
nX5rgJfE9IEY5Qej7iMqwi2fMYLr+MNssFBYzuXUZjeeWmDKffIWJvcOVHybVnlKI9QFZSiVfaZs
rU67XiYbXwYUSo29kNC1zrpylp2STY8j0TVjwzY7PsZXCiFelncac/2o2odMXfdVbndgibzrAQHv
6GDYLdp7GfcbZZzeXPSuZM0LmLDmheE1h8HqNp1yAgiZWAQ45wrwSzKlpPvXeL6Cje0WNyDBL+yx
v3bjG9cghkh9tEDMt7IM6kyjlVVHSvue4iFsrUuvNnfarEXGefMzUEKvxma0rrXhAdJwIBd3EzvP
s1KeUk5tOiIRb3qT+aOzZJtV59HQ7yXczZSbMEPZbKYfKgVdrG7dxQ306tgyH8+Hk4T6KzvMvlq2
W8trtbjILcmmQ5PbWjYiyUPHulmr94KZj9Qn8rfvckw3zXC/9HeFxDs32LvBgCzBt1XlXVox3vSy
naJcJ9g8tfbaaZcjXX1/zUeYpW0kMggqqhcONkHvto4H9rVGetLOWYTqy69JGjJKxpT5eyHuyuGj
5ZHS1HxbT1o08o16a9nWjLFaYqjJjTh5Uousot80CzPX8SWeOioP4k6SHmYmrPIrCiXoHnPUsxee
Q2Flg9IH04ohkmgswRbnnERTBgaYbRYYAV0nrlAl7zILkO/0UJaX6YxF2lU2XXpppfpxsaTvukMH
ZLvYeEUWTe28wYgB23wJpwYF2/yWAXKetXy/InuqiDtikBWhPbpgYnYqBDFgJhG8xibryNGUV0Zl
RaJeweb8xBaFa4ZRwdK8T8W81VnjCuEdde9N8vOghvcVVB1uRhQU25t0Lm0XMo1yb+TLxh5vVrYK
QowtRFroMygA0N4W4B7mlwGN+zmAsLwkG4zmR+HPjbxF8ezbM5EH4oj6jw6lsYuL+BofAFaT7mGI
9UNfgqSfIexMu2KYwqogOswywXcj8WXcaMYmspzLUdm6Thy1SJI04707u3Cyq4mfqsmuZPNpttvF
3SfG61odJiO76Ksztl8PBxXU56Fojqq3G/U7Rbk0U6ZaiFwYj1AedKzVZBcvkMtUFv/yysM9VTYO
4OExGI0bQ7KJr6+aR8yRDdKl2CdORrk1BSUKyc7LT3a6LZU6WmjFxtdrq+Inmp7t/NmQR1FP23nY
cejEZtZvcLFV9hVjOlXoR+W/2DuvJMexa13P5b5DAW/uIz2ZSTB9ZeULorIMvPeY0RnHndj9UN2K
zgR5CHWf16NQhBRqVS3ujW3WXus31GoLshe/7W+KStxkdMbTjrwrqg+YmC0L0WWftBu0fo383pR5
HhXiiwILLEzazRDaobLt1VdTf3PkI0nmz4GcOuufkgb1/9hu4vI2oY9upjcFKGgNMYPBr+1Qk08u
TdCyB50VpKsSkrr8lTt6kXp8PtwPhrDaDqa3y1r8cinRVUrL9fM+KOYJMULJfYjahwp9hpqFxvyN
JrSFJG5rrACE29iqlzmSZ32zdcpjQaoMwBkZ352bYWUoercFOGd5L8NJd4HLY1WZPzjBQRhzG9d2
dZj/xVMl24ZEooOmcAOVL73R85MgfcmiYvNaG1gLsjUAN65L+siiONykjgQ/IN2ZxdGKsDeMO3Nd
e/59wJSHSvvowdldOP5e5KRuUzvX94VzFMzkqCPs7yJCGu10PO6MyA4AaceYjYhmu+7Rzk3N18Tq
bSGPd6aGorXurmcepueFHR5shqGKgCkg809fiWLaDkKMP+6i2tTr8gUfvJ2wxHruxdhyqlDAmX0K
n1etxqqdRm1Fh9t7VggeRL3OHKnDwG2T7XsbejQ43GrxFct6UL/k46t29ze50WP1mae3qVkKrFGY
pb8rPh/K6J3VFBpuSiAyvvEWze6aOx6PlOgq3hb4OKLKNDfO8xc/QGPdtAydUjDinZOKGfLsnmrW
8Dvz7pTLR0t587sZB96J6sw4Kko90FhMEUC9Ctf28xPfz9yh9SNUKcSDc0g2za47jHIAdFN3M8vk
HET1OdKkDdF3ERjKmEjpr1FI0H9zb0I+HF2+N/cWN8g16v8/6dj2uz+bUv+L7v8/4Og/fIXR0+qT
69S29pP/918/BdxNym/1R5T/7z/4B8x/pETz6U3zd7MBz86Rw/yn55Sk/4u+DvBzONb8F2Ns7Pzb
c0r+Fw1iWYFiL2sYm0kUh/7tOSX+C3lAFD3GOiI9EqQP/4bp1OfNzrqUMVBToA0AgTdxiZtUUs0G
6nHgp8e2Sbd5y8tQvDdTal+ovn+Ym7tzhNrnc+zPQERipyk0s343cz9scAk2T1S76TFJczikVvFd
04UZleGxRvdXY+ffIUaZSXHEnZ11sAL8eYo4PZaV+p5a9ZMOvttPhS9ukKwqs9zODOi32MU0ni6b
qH6NHt5n9nMhHWDoqemxz8f6Tw+71l3XTim+SmoobEpNEzaaUrXPfVZbX4MMwJRsqOCcdKlEwL1Q
LeQCMzH8UpZZfV/6DSutrxH9tAqcOHPZWrRmA0pf9LsNpLDioLuwjXkrIklJmxNMSg0cLZf7BCiP
HzwKnZrL96rUJAkIhqEy3sOgEkM4cU2LGrxlQD4fHM+qAdC6Q8j965rKc6lGWXRryFn0ENW+RiNE
zWBnSWoei4uqzHqQUiWv4FizyneRe3lPDTFYi2qk0sbBTow+ksTrEJxunIIpllPNxp9W+woqA3Ou
oVb3VeLHq7hXELevEnxrnCRb93EhbzMnRfiepRdAhTasrYMez4tRav73mCekrYmpevCxZl36BlCQ
yslSTs589MsRDP5k0w3Sa6fyklpXgjoSKGL0XzBTSa1d3Gu8gJLYhQPe+558l9P6XlWx2H+v2gpP
prAS8D9pZViYDTRrNJgszIT8ILZww5DbU6blJMESNDlzmYXxmAto2JgodbuOZcc6Blmkv+QD3lnL
UWTpIY3c9jbQJXkTxKp/tAxN/AUruD9YRTW8lnKl42BSJvFGsqjqsJ6qp7pxk/ug9pvvQqGplOvc
JP4a+rpiA7lXv3qxAMFVKx3/jT2KA1Vu4EUQ+/hWLbvAwq3Z6pRR5aDOq2IZgRvXQ1ttBr/FwJkL
vtzVqiEYN3KLXNNBd7yh2wCfFptHX3XhqgGIk7wNuU8AkUFNMvWkNK5n4l6g1CYMbiV6jLH36HZe
o8kqgk0dC1FP+zjbhUEEUdZKGnOLE0VEI6/tvBbOQA0OL5a6EG9gyMr+yq1UMulmCJOB7+e2+SJL
VJg2Ti8+xKHoL+OwGNP2pLiLNBPKakltIDND6SW3ovxRHijZhvgJLOGgylunoVqwrmNlkwyh9UPr
8uIxEyrxAJ7UXIShbz1TbJGaZyEo9jUuiz1QxMrfCkV60+dRu0pUKaL2l51wt7M7tAy2BvO2TAKR
/euTMea1TgEywBCv8OujNqCjI3eluDL0GjOTIioenKEvT2lftMc6MoatZQlZssALN1vCg26euszI
73IHdBsQk3hTQMzei0EGt0VWXCBHvKE9kshbVp7zJRnLkaLmtWsHPt7GFLv+OUpcb60A9l+2Webg
02Pq34sI1o/cKzlUmwrMG3oSqzQKkvvWyLJjJpjyr0pN1E2bAopvgfB9iXoJYE/f5Gt5kK21QKIT
AOVK5HtJzCzQmJBKSXUbCENmWxy9ilK5gbf0e6HAxfGUkIeQrFU3klr+6B2N0qqGAPgAgqtvVEA2
bfmuD7K80qtceBTUGNB7TvEGpwuH35dDeFUHsKn6WCf2ta5eJyoUjcKRV5zcJ/zWlLUYSe9DGkCt
Z6WAaZdvKyvwEa0V44XslMOqKcpbMjcyexQAOtXkVopbdZHiX45UWCPA/4fb5BaJslQMALBDbcar
ihI4z2LlS6jF3xuvBXCvg/HN27p76rE42RdFxza3Qn3XY+j4guCDAAg8LH7RZQiPEgWHg+SU6b5w
i+ENQXxvSSNEfaW7jmREIitrryv6fVTCWOnQuj1YtaO9C+0g07sI3V8gUGTYp0OzTOTSWntV8d7m
+rdYdGrsroV67bl9fJfhLM6fd9wcXmqkfxkUuT7FsVE+07NUDhib9i+9mwsLfiePnCwztoqFDEqj
xtZLNdTxrZAM0bbsk/iN+ZCefCOwdqEo0/3lOXanyg7Pf4LjKxM1bG7eoRmwZ0XneAHDmyewHwAx
sR19T6EL4OsD/9QVXGeZhFBawrTieV5W5vAgNVr6HOmpdKv1jcIXkeViLceN/KjLFnUTHN/jdpH1
avMABjg6KVFPHS7oVFgxPrqnb26sS90aL+ryi4XH06uglq2+LqoU+xruGqTdGkQCkpK8ALQXIF1V
87dlIw0HTwISLfHLl1IZiuvYw5SoCCCTZXJy8IbA2bqACQBxmyfcx9HTaJV9JcNxLupK2eoq1CbR
DB47T8XpDM/Uw1A51M/9aut0LcXqwORFG8B8SUV5AejQO0moKPqLsAQz6hZNuyzyUn8KqWEgRuuP
lf+hDcjg6RbjXC8Zr6WL2Upp+Cgf4A2GfzccKUNK4zu11KJ9XOs3TsjxgUyKTpndNQ+xUvV3glHC
cRdybVvkrnMKAzf8Ubltf9TMWNlS6i82iW684mUTv2U+W48+aG096bEl3ZhhEd7UsF+GRYnS5cMo
sYG3eRXmT2rfhyfU3dpH3m/xKVaC5BDIcX7HBosy4LawV1h/cQFNxK/YBm7hsWw5qNIbc8CzRhX9
YY1oQ/iiZ2iuXM+XJqiw3+kZbzz6uRpvWUWfpppqjgW8qjRHqzHd73FVbIUy6FGEEoWD58PGEsbe
Vmmxid0UdmPk05MpVT341leoBihqgile2wTODY1aPO06h6qM5qn5V732qFpf/7UTqN34a02D16/G
Ew7lGXH6a6vE8YuoN45dLaCG+FMXRDpcqHZwOnHaLzXnOzvwkSRu10P1Cs1oA7sH7/B7Ny85Sp8N
90tHO8ITLAhHzq73gs31X3ieucNdGckVGg9LXgmTjrUUyp4cGNYR3LF66kq1eOg1B1JPJrp2MZjN
XIf8M2zqjwlRLI2WMVJRsBXGf/4hgbf6xFWFQDgmtxUbFQPFRHyM19Al93CCFt03tdpFmBhYW7nc
Yy60/Q9k6z8/cv/4CRQHxBEGKYP5nD6nUTuU/cg4NhsFcEsJyfNNY/uvsUgFUmi8tNUaPsmqfQd6
PSe4d2m6P8Ye//mH4aOKYEU0TI+lWn+RZAdKWVypdBUpZhuFOyyvf9zz1xIqqR9GOvm4XVpn+oAL
eFx/d7lClez5+t8/AR+cT+UEAZIqNdl6xXDW/ZrCOwk/XaiDtUSbetfj8fmcbLUZGNalBaTjW6KM
tSVgYRO8g9oHuSUM5pEz4Fevy+Q7RmmsdKtzdn7Jd6SjkmB6J7hPKZT0meDj0vj8VmNCPwSfVHuE
Qi1VuTaPfi0vE/oCPpRR18xm9uSk4PPntCqotCsqKMoz3BttQiVH6gH3tL2UNqc8FLhg7hTK3bxb
lkL0TXTzG9d8uv41L62WUW5YwwsKXJQ5mdm0VRsevsJx8OB5Bkzzysoy/e56kPPXNWg+wEtEQL8Q
FfrPG6CsYzA5aWQjzrxB53cfC/UOQDKCr8m295yZaBe2G5oeeG5T65DRdp0MCbNHBEOq2HYodFfC
e1ql3MpQGYyZmsGFRzy1mQ+BJgtDNSPfbf3Y1vIGB1iv19+TRBQee0PN9zwwzYUOsWrrCI4OYCTH
oi/1tEcj8Iyl47WCuAjpfA7AlKJMZ5s20s5KPMBviWfuNSX+WgwyfG1Jbmh7WdLWDHP/64Dwwwbr
xRKSSlSjqoDhNv9vs9YOYkXXN1PBKveU9yGOycrWFOkOSGmp3icJzeYB8tvWk4Zi5oA/W0SoNbJi
0fYDTD9WLD9/X5FmZuFLpV2r/S7RaNj08sP1FTQWrT5vwt8hWESA4EyditfnEG3k6qogirZ40DYm
JXrqu8NB35Ckzl8WZwtojIVIIWK7XOOguiax1J7WJOwwNaBrp5DbCIizK++1PmfGJp9NnEyoUYVN
ZH/oZzSE3i0oBOexDbKvuRnode4q8nLYdsXwoOBU56IyjS2f7iryxvDHTj5N9RtPHbz7KKh0ut4G
rW8hiYZTGWesKx/OP0mgS7fdLT2YS6VY3bXw1g6WokJgE8v82GEptGw9LYu21z/SpdFI4IQRf1RA
V6qTbS6JvmC5bWn7JhAZ1xefUWubQ6vOxZjcpSXaUWKkZHZqpu+d178gCD1zEF847kEPkghSfpfP
jcWBUkZ64xZ2Zta3RtCvYjd7jFrz/vpcgTWdrmi+PVB1TARA8FnGdJWVSisKTZ3bgtziBRJVa0sO
T6nX0PVP+gc/grEdJP2dHiV7r6vu86LbxRr8vzptjn0cLOs0vxdrGchXCxNDKrGkKPFfy4UbgSxL
cbSTL0b7SIoa+CdJiX9jS2lFriloxsAvWjN5DXv/Jg9QnvQ5kJUYVek8OVlC9BQ3GnaY7iaU5S/N
QPHPM2D7Aeg8Uu1TOE6VvYDcyBqYLaUkJYdz6bQ/Wnd4CA1tIykm3c12P0TCF8NVd1QJDyLWio5g
xvDd8EhOk/beb+nYqVjG9yCvNMEuu+wemAXm3u6zP3ZwwVa0UfsmDz6+wYDMqHSI5gk9uGpUoBiW
udPR7y0FoE1FCxpWaQ309VyezxB+5IVheg9N2N5ngrhJMdeNzN5Gd27n9WCbZOQH8s4tMI8FBobV
gCoXu1DqmmUqh7x3RO17DQoF+XvMNoKbAigg3rEHqwrfvEJ9pd9NIVEMntXcn8k2Lh8+lk7GweVC
nf7z4WMOsS9hjmbHurj3h6+omGGF0y5deY5o/VuG51Ne8/uY+yvS5PqSEGXLkl60hxN9ealGImah
Ipxj7vVHyYZsp5/iPSqXL/FpjuE1gZJyQUxCT05Yb1DVxhpEG/zGSrpFrg1PBX003Fn9B3rmZxt6
EmzciB/Sb7cCnCW0ou3t6xf/RvmCRI/zBFn0MFr8OMYiPiWzdkZnm3sSc3IURhYcVJRU7Sb8mgm2
MGcyN/fXT05BM0gLjcODku0taqeQtBczp9PZc4nfT7dlNAjVEM+dcvApQ6RKl2BKvRX6TeUhBZDd
IXGzQshD/+rDNiQt5XYyd7hCqTdzLcmzPTAejaT5lJrpsULn+fzFqhoWQA6ID39WzEmMRSTcZR76
u/kcoedsaXwONAWLYzNtJqlYwN50cIdXNq3xAP98Zi7PPhZBkMKSePqK9POm/elQ8ENR4kJJNVfR
VjxCvW0VAZ5D0RPUsxko94Xk57tAa5VjCLJu5VtGfYhCq79JXGAURW95N2Hjzz3kzusUnz/ydPSR
kQBmwT/YffG/OQCInvwbY5edzDt1pW2xtWs3EhIssN/kFdo65andzTXSz9+Sk58wOe1k0VPLupTs
kXOnLiExfMHESdtK6+aIlsusocnleDTsUQhEPA2V8c8rSyuzyI05C+ol9PCHbg/KeznSZ4VigdD4
f3L6jASh6Sk7kk3+jDg1NjNbAfMQIgpDsOmqUwLSOZJf/VAFOyUurUTaZslNjCDA311148x+iDuZ
Wc1APdavVLuopIy7KsrbjYCa6sb1om9dFlQ7wQ1gm6emulY60ug2B+IoZD3yPLrnAgCt3My9wdN8
LvO5uB14A9I35oIjVfz8CSr+RzUcwpNaCeKDF3cA1spcnTHtubSx0ZUnrwLNxfN2MnrQ4gHeSrDR
01OhgaGQ7goaC9eneC7G5P6sU19HpqmyE9k8NmW0VOC4IH89U86RxiX5aQGNxwddfAoXYwd8+pzt
VDkpRO5KdesVx8jcGeGtXN+K+mK0UtZX/SaLdomMbsC2SNaUJjp/iWveTGp/6UQevRfJ6nnonfFI
o9gfYseTbIS2RyUnQLPxSDbCvqaYW7gXp/VDqHH9fLiuQyELC4kNU66bFUzjNQpJN/otORzyOjK+
S5TwV9c/5KXSi6Vh4wykB1sCqDyfQzaZ0iAbXtmBEK7ySN8rYvbmKSMiOSoOXSS+5l37DL/qBebi
TOxLE0uNgsuOAiRqRpMDKRO80rSS5OTX3tb3H63sZ5Sum9jfXB/ipUn9EGZqcBKrZoKoZ2UXUrbu
/K9JP4Dq/HY9xsWhoN2PMQa1ADApn2dRTujDSKpoK9Y3BfUaIMRr6AlAwr/+kzjgJjDIGnUmx7F+
WCC0yBsaUulJ82nuFNFmsIK95jqrEknt65Em0ki/a3KUrcGEcHErujZ9o4WGnAhIr9nGo37Q0Ul7
K+0Oxuey3KL6doP1372ytE1IsFyT5m1DJVlZphskG5fyUdl7b3Or5UIjBEspOkkwGBm6Oc0lKC1J
KAbmNmI/fr5UWo8+VindqYpRrIp0uI9M5I49twp3heAI68Ax3xW6a+bYstENBL4zKma0mnzpIKg+
ziFJdFs3lTuzqsc9Oj2zPv7Mcal8+ERuKJmd1ua2OPB4UO8R732+/mXmAkzXWiFYaBDkdi5VeMkj
jL/symwGgjcXY1LnHjIvi8AF2QbWD2XwTQ6fro/h0p6kSwSuCxCQyX34eZKaICyHKqrsVv0KbdId
4ILM3ILjLJx9hg8RJjeU2YsVzcDKxkDqzUVTY4H3FthiELVD0O5SK5v1Mpob0+RyB1CfwgWJTu2h
usWta9n/RHNnCZz2ll+xEnfu5u/po/2xRT/O4vgVPyw133AT4K+lLVkO6qHuwnfur3+mS/fvxwDj
kD8ECGOEmAyqgb0GmUNZ4gW4VL0Xp3h2CjrMFeJb5Zy+7KWT9GPIyfYpuY9KNS7t3mlQkDI2bv1F
dr65nrz9J0Oj2kUuDLpw2pcr4Whm/lDamRuly86K1xlTuUz6LFsMfoGhhLTOgmGXmOaX64Evbi2U
w/8MrExY9QWFwlxoKzvuv8pKjp5BuL4e4PI6/CvAZG8hZ+1bAuvQ1TYqHbZa+5EVwkz+d16TJjOj
wUtpT8YKCjDk55XR1yriUFpph3prbDW9/uHQdIVXOELiRW2d5/paLsyfaTfsRbxDfRFfk+vDvDiP
5A00/GirkOh+/gUiurt8QcO2zANCcSvc+DbXA4yC0edHiI7GNCUvUyQ3+hwBoFeKdHhlVyiBbYMo
RMirRtAWJxJxiT5btveCGkw77YyDm2tHMc38PbYsMFGsIli1Tkm50QP1L4ZDvBXFDtwPCtZI3rrF
qnJ7Yd/Reds4kWasBX8kHsaCtKVrD5kmb/11m5Y18EgwkgMEyJfrgzt/DY4fkOYedOZRNXraFM4i
y/MFXp8llurhOjjRTwnes3Wz1rnDEd30fv6T0wr7VZn8aHz6TB8/I1fcRZrM7lFFC+OveO2tZsZ0
aeV/jDA5DwFuVJoUoZ0j5OUpkLDRWZRYrJyUOm/ustj1V42ZeyunSuEFUN/dd2qKKXRGSXdwu9Y2
2/y77jjDIfXMuY7ZpeX68bdNNkxndIJoeLUtIOmIdP3Rsuaqp3Ojn5ycDq3/IfVbu3KbbZZW60FD
dalw9tcnefxbpvcqLzJw1LrFu2x6c7McRZygK9upi01VNXfcD89N1ePGEc9lUhcHBGcWIKxOijA9
olEdrIJM6Owq9r8FqK61nvcYqc3MRXAxCm1gkRawwRNzTCQ+3HGmHCidJ/dIuj4KFX1n9z3V/6b/
34iK4VGgADmhLHGOwOi6utLruLFLxOeqO0n5R0P466+ffPke34Om7SS7aiwKGL/yQl7X3ffr3/3i
NI0/XULlCGT+9DCsZFfTyx66mDNaiyxK/YdRqzNn+sUH/9gQxMVwPHan10oeqQKSyuqIUTaRDAuc
O6WXjVUNXPVg6lANq7wBDvoLtuspCszwJAWKtypzD6088Mqv9dAkJ9PzUElXFHyzfMFFVaCWlZWQ
mMXz9Sm5tBU+/tjJtKOQzjuCKgvCj55xAuq+rQ1j4UH6vx7HupSG8diDzoT0HU+yyblW0B7KwI3b
YBi8LeY/r3EEjpIumrkTkkxHDpWalhuGOvW0QV1Ice1BO6WZCsmx2xk4Vq29Hl49QDikOSLtF5Lz
0aHxpGRpgHFbO5X+M69MGINDrC4FvF5s+mrp2pGiaOmIGbrxTtbAfVR+ytqASFzjCig9WhHOZoZz
73SSCLYV0MYAo2uFZIH/JtUBvOMB5yykKKFhVoUlLVLDxDge/6ej2oJFG4Y2WWkxl6vRQ0zTOwOR
M931H6iS9duInG2la772bMkCipeQKVcObeF9KuqIeOqN+cPsSm0rO0a/iTME14sofFKqerxcwfqL
pRtvk2FAshL4M8IJEqI+Te3shz6QjyMWcZVj9LFLJZytqtY1104RdVDoYtc2NbS+dR0+dmY01lpx
Q8vW2cHLXmh0BF5Q4xThGgrLNil06MMYK8VlYK6GyEpHIbt+IcshlAQHYXnQOiaUgEpMcAIOWnFU
cuRUNh0I8ZLQVwtfcfDoc8L2Nm/l/GggE+POrKDzywcHb+pKVHmoT5xVWowoa0XD7Oys6w6Gn91Z
oC+ur9ELdSRCkEfA2ZFg4ExxLnEYN2agNvQtjrXYriHIoHTSLxPeW5WBxCANttxcFWE9E/jS0CgI
gG3jPhp1bz4f375bGNguSAwtR5KiXHSDODN559ucFsZfEaYJe6c0gtw4na0G2g8J3wZAqQhzJhug
NjORZsYyddbAFgiNS6OzG5RcdH2fCdlMgPOMlqGAe/x9o4qsh8+Tlfp5Vsguhzjg7xYMJpvlkBXR
Qu+9tVx2hw6d7evrYvwbP6cLY0TKVcDIRlTSeK18uF0FF42GwersolPX9No2ovlLbZBwlzXgoXOt
uwsZ++dokxNZ7KGKiFpvN3wiQYarE74iw2P68g1rB333UbkB0rwRIPTvqeFSAw5s+gP4IX0bVMFT
2EYPveLvikjYG8F7oVtLddDXFafkMpClX4bOZPXOyHKOjPfOIUsX82QGWzXRXRuf9Z9HMflKvjDo
VqsqdrOp9touvPEpdSO6u5U30jpe9TtrP5ea/zchUVblSYe06hS2axZdk8bj7V4vtdfiSexW8jdE
kVf6qlmH8Zu2HN22Zyt65/faONC/ok7utd6TNHDecGVfmnJtIklRrdGVWTkrfymBryxWvrIcRumq
bX2DdO1a2FxfnL9rmOer868fMFmdSmRCBuNcbJfNynC3xmbYIXmDCMUaxsPSW8+O+OJZ8mHEkwWa
h0HGQc12eE2/6QOOJtQ4FqjhBKtmpxzLW3V4bE/RvbuSvs4M9Tx/+zzXk0VV1FbQWEUPA3zR/4pQ
Bt/80UOp4Enc+Jir/HZTnltYF0+0D+Od1BHFCEhJwYmGdeqySO/MWJs5X+YCTI7/JsyzQAk02xdS
QI8SSlrNzCKZiaBO6jVqq+EexvGfCJCOsOHQxYf/2aeZcjy1MMosH2aVc6xfsh+AeTeIe0HdWgjH
bi2vML57mFv5F1cD9Rv0XkfbqOltjY9bj5Ope7LaL0GcwC4rFq2RzlzNl4Pw6OW5IFmosH4++2WB
9EofertHs0ySUHVpbjX5y8zkXdpRlH8A2UoW9l1TeLQIqYG0uLODPcZL8rCv9sqN9UCmsa4sO3kZ
1gBhn50HfX097uWwyMFpXPnW2XMoUlQpblF70YU7vAuxGkDbAJ2jmRmUxymaHlC0cmUFAg3DmBa5
NLxLO6/GvGAF33KPrWiMRP7WVBbmXXgvgGl7z1cJKAUFFVTsYvDIWwgBFe5VpK6uD/jC08xS6WtA
fMaYFPr1+LU/3OSpHAtV3KugUMtkPKz7NeLEq2xYORv31nm0+vXwIi/8jfuevyc/507OS7vwY/TJ
wSkgcd+GiWDrQYzwDgIrWAcOf5tsDXcFLrGqYb0hQs6cHCYxKHQPKIptRSCLEmXk13lusZ2ZyLOh
fI4yhZ50OeC5QW1t5TF8qW61XbPDiHhYFGvjkK7AYRzT3fWIZ/twDIhkIpIKdOXF6dO9wWLVpSVl
62kd3xuNFh+qLIf5l9VN8aeX/Pfu/7o/07s/luZHR5VLg/udvWgmPnvitGbqdH5ctGlul1av/3Q1
z3+12l6a2xbjZfVpW5BKgk+GDo8sOw3kycnS4YeKEGhuF6b+paEr8WpUovmqdl78lnOajoih5gRk
M137Spq9RqpyV+So8A9GkN4mZSA+5jpWEkqgpC/Qp2DjVHg1rFosin/pjoLtW+lLN6o0qFvVbeOf
KEgJv8LW8X7V7MjlEDfVt9jo++/XP9T55DEszhOVPqdBxWtyR6taLJSylNs4fEMlSzF5i+aeGOdr
gRDyiFgHsk4fdbKLkxaHddUCeathrZEbyQtWuNioqMfrI7kUBltrGCug/cBFTz8QxINK1xNbagI7
LaVT6ojRou6Uuavz7EHDQvgYZ5zRD4dS26MzILUJQOJlsu+/abvy6K3ATDwpw0I+Scv4rtvGj+2N
dufPXDxnF8Ak8mQi8zjHXbtK7L7Vb12nSTZBJoorsU2QtQwwSbk+n+eZ6hhOYUOxqXhkT19ucWbq
pZZmY6q80jblFhrmBm+i1bAO1piL7GfCXfx+H8JN8rawLE2/IZyYBT/SHo02J1C1pWwWmKXF+U1s
qEcUx2/jaLgdhuqlyBy7KapHi35IUBTvPPq81T/4SbSOYLBJ6JufcYTCoJCE3MvsqLOeYzwH89j5
hrbBSiz7Z72W31rd2jVK9yuQ5Ze0Dl+lFH3sOjtIBS5OyjDzSLt0AsEbkrAM5aKQp2CEQIbaEDeZ
LaEXGuCnXtJiqzIaGwYaUMrz9bFf+hrAQVVDJokiEZjcS6reupIH8qHL77v60YqBg5aP10NcHI9M
N16FvYCz52Q5a3TzCiT87C76ipVUtC7N6rlHmsEXvPBgWenmeriLIxrFWKCJqjpkk8/7VrJwUYGl
gWYUyh1V7/4CoX7jNfXcdTQXZ3I+pPWADKZe2GX+PepI0yoqACgRXh/MOTKFzQn3Y6R5QgJiSXwe
TRhbXY42iy30jrDxhkzdaVFSr7wucddBbFrv+PihNhe76iruJH07ZBEuUUaTI2suDretaSZ4ZKtd
saNTjS63H+GLV6iphokm2oTXf+2lgws4lCHC8wAjOIUQYX3tFX0FaAB127h996pRHGRXR6/Xw1xa
UNQSAOsoOui96YLynVjXnaiwaylCsgKOWOY8SYP+UKoIxpvhzHq6eD7qCrY/3DboUE/zjlbsHKtX
S3tM625DUJ2LPK7yrdFEw1uht/KdjEiKuaiCRsywAemklVkKPLgieOk+GmSPAs6J/+CypZMBWgs0
Ko+E6SGBJ7SCtnxnA72T1q0ikavnHU2JDCLb9dm+kDnQjaPsiio22IJp5hrGXp/1hWTjYr/Uu69q
3K+vB7jwOQkw/hseOrt2cj40aivUOgGEJr8JzFE6xy0Xmo8yiZ6FpzCut9fjXdi4POhovpv8h3EG
9vI1J3WGSLa1qPjhYsO48o1O3tRK+PfPcariHKkqHwl052RcmYumQOg2NoDdoV06rdH+xIvUoIUQ
l7AUO9f95TRlOXO/XprNj1HHPfohbYkLqdGDurG10tukUOAcyo/ikxauh2AO4HlhuzN/osqzhuvj
jPxdGM7QoTiD8Oqdmn4DYYCIqIUBQD5zCF76YCYtSOxWxif39ESnD0aynhMn7hE1EoMWwFX/mkTi
r+sLQ7m01MHiKhDqMQM4g+PySKz9HlyiEjVKtjE9ybzJtah8yCpNv0/EXIRKGqgYICfRXsRBcl1m
Oe5jvTWgnwmGOHbr4hUBhOabE1ZWt6w9w2wWSpEJKIw2kV0EoI54CFbIAMfmEk+2aJObZvENrKC1
rhWqwKE7/JJUNF7rQS32Mlyz9eCYyUERE9nuRF7gfqMXv+Kgq5bXR39plrkDgHcjrTDqLHxeOAJq
DjVmv/ZgCZtOJAEsrQ3A9ZlNcXGKeYkQia7RGSY4liLRDRvJ9su83/m5l6wVIf12fSTnMayx2U4z
in8BmB23yIctICDC5emDZHupuZei0XYpvf+fRZjksNpQmfin0RVXfiooWmJafP3vP+82QDOAKQRP
SEdn8gyMW6cWpz5fXLxHHql49YuFTgl5FH50nsQ79U54QArqaD6Nebq11ZbJOjogIIVP2W8xw79d
a/39c1Tqx/wWahiTnCov8iFMNdluJP2gDekh5Dn8tzf5OGKDnA1k8Pi0+vzRejHFtlGUbRXhJx2V
LbVg5cszpKHzNU6QkYEKT4KG3vQu83LTVZxGsWMElKXu+29JzWxOOfP8BCYIqBIkSkab1WlKnSgi
ZCRJts3cr05i4kH9SPNa2ITsiaXnNd1WYBfOJNncyEzQ58IFYS0dORCCkxpMJtBVHT+VuNYy7NmW
Je7kS7GQHmIcIZGc99/CyLKF2EBv2r0XDOtBgGrmmKKdN6AYgNbhg7KqSqgzYUOSg004BqSJou9L
X0NgKVvVdQtg8isO52snx+nR7+4FF3FtvAdNdIyCotzJZX6q8/hYByjVIiWzwVto2Ucp6qEtMG+1
bWDnOOity1h4+nr+XazgxObWo5s6G1bEOvn/nJ3XjuTclaVfpfHfU0NvgFZfkAybYdJnVt0QZenJ
Q2/eYB5lnqNfbD5Wq6ezogKZIwGSoEJVJiPIw2P2Xmt983inF9N5ssjJTcIbEvIkN5NMN6+bo0QF
NoQnr1ETTchx6Y3Un5XoZrY/iUR4uRTeE0tFwg/jpzVfskH9HNTFWdKKmxSkdGtx8kCv7xpE2LYq
LrtK6fzQcW6qiaTkNruXycHvZ7AJQXkvSZSuk4IImaijJjgQrW4+Jdx+8kWqY6XDo0coPkXD89DT
VaqS2wHIgFErD10l+VpZQ8NV4yM3fxvNWbK2J/AbdlQ9tAN0bTMuukOXdSeg6/tRTqBdpFt21BVc
BOkBiw2888ZFDuPJqbpJwmJrpP2d4ziF1yDDIDcbUEE0rjJrOAwSdbDK2OP+If9X853McuVwWGVC
86FD/miU8dgHgtBh0y9z2VNhb6dwetSEWyjGb/HcDbQc+8e44f/kQfDSxOohk2Co/kqHKwL7ZZwq
OFEOYLqCQ7K6GORN7aac9VM7NGsWS78kjCdmcavG+lB1QLqCyqOmu+VOAWGP1wRZeYBmV4oI1qyh
7pD3e/7dTWiQUybJpH9I6t4atBVtVo6gdvxRw+DaXoXNK8d7jY08sb2/Ty/0kUNLEEQ8hNzlsJR3
JL0/FQYZ4nn2wSSj/TKfXb6Kb2yexvKqvlmAKl0vIki2Z2MswPTYrqXYB7W09zVKzGbKtuR+gmsl
+8mncrgKgRQyaCOyv5zoK5FaSBgfp/gxDRovNWpPwdumZt8yBYbwRAyecmuBbR2zcQvP8ADwYi+k
dNMuBNqWRymm+7zsvtdR70qlcE2dilERtrjDQRn0lrXphoTep8VQaY2dGVcvJtFKSA+EAs9d+EHZ
rcte4VTVJ96kWT/FEAN3EOUaheUeIwSkEwjDmKUC45ZcBIO5oX+KZOOR8JYy3ZIcshlbGuSwjYmZ
PPZdugLU7racjoriWU4kX+/2hpKQxt0TKY2oUPKqqfMGpXJHyKJas+tseWXlT1oKvDk62WCeY82v
BUhUCT85k0CQaf4Q7+pp39ZbK3tUiic5u5fCBy33u8bGSDX5Sp+tDBReZdj5k6DXHWEH6MQGb7pH
u+cQDI2rZc1T0r82fUNa5peuu5WzwA0HYuPTuyn4Gi/wk57MgmhtQvJF6eJXg7Krehj0ogcQ8ZgL
vO3GxBG74OkdlIa0zIpUOMDRzZMaHIPhViONMYu3Qnm2h9u8IJPpaFh70QYwrL+MxkMik+Updb4Z
PgbFd+G0MHpGH5cgR63Nohaq8bdOnfXQw6HNE5ArpXGT1Yew1jekvm1A3R5i+Cq48t1G0W7k6Ieq
xevSRgCct65QaTUUEFEm5SYLSpiwdLESM3LDiUhDGzaNVSmeZcxPAkpsN6swbUfSEMVehMMxzdV1
3YPckKX7pIhpmzNuhDg02iHotO+pLXABJrucmPsJubktlQSySWvN+JbJ4+OgOpvcyb3SMZjDM08a
4QIlFS4agiBnAvjT8KXrnjUDPCx5ky3F/SJ6SR31howLINfpKasnRmS/ZJeTuiTnBCMgqHnt0oGV
AdWgO9QN/mlL2lLe40IJbG5b8+ckNL2hTuNNCTJokVR8G4zxIYums2bPh6bO+dxN6mXyTrEeu7Tk
TcsPRG8j0S/EpiPZP3Ww7TtjRuaDvCYwFvZw/JyD7Rjnb31tHvSm2JWlAx2s1HaWdlsRASnakoPB
9AK/DAVY7muxjCR4GbrykXfwUxA6Wzt9MsAOReUhh2atJYgBeHh69TjEKYcnkuUiMs+1Y2KbflS3
N6TELugR0y8U8xjm2l4nC1S2oZtqALiJZYtSkInGd0eMu9FQfUv0N4jtbkyt9+PZ3s6d5qoh2Ldm
JKk2AcmTrxozZNGfoSEHvh315Co/U8Mi1gSSTJH6cnof26HXE/dWVrpnEGSQwGBt0RUr4UAaRO0F
VXsbQ8gpjGenfwnbYLfk6+TVz4wgwCZFIyMqP3CkhTaxT+JbQ2k9s0vdKIlWpYNcLSUUXlUO0pDf
Oh107mCWN4kqdngmVnLAN2zYlIykwVLbzz6xxuxSK3vQ6+JRLUD2sPakcr/u7fxB7ZUXlqpVUol4
jT57b0RQ42rFrtdWZi8tzWo/MVKS/GTDxk5n0H8O0vhDGpARGHWUmSuZgkO3g5fFJwvNL1Uw+HP1
aojQhjKezog97UdH4jnzEd2p1N3QsjjtNsD0Ct8sv/dogfic2/ePAde2q2/XkYttN1iDsjHG/FyW
w0/ZyL+EcuQ7ZB/9K1dZslJo3iClujj4zcKwEyuNz7bWcHSHJAKMWa90mIVq9cHS+Kc14Jcx/X+u
dVGdsHHZWVItn4AR6Avrzl1EORGinEpfDa/Vrt2k648SOdRrXnEAtEu5B5UYrrDfl+N50IdOdjTa
y9Yryhg4FdpheqL2fDKO877amWvrWXvqU948tz1+nN9/7Ty6pC6gg0R7/EfHivpurHLOwwd7rAOx
juyPSt5XSpREK725wvIJ3mw4JCWQ7WDUT4bLluJ+ibW3H6C0+QTb++Ha8N8fMEtP4HJ7A5WWyDGS
JDhsXJyvrQpgqiHxfXbxFovtJjopK3n70VhRr52j3l7m4pBNRrUQVEw4A89QWQ4LsTjYTWfpFD3Q
iHP1c+zpt/lxIQmb7JDIGQj96NhtnUPyufngTbz6WZa+qaJT0ftD1BKlqjBigWnRUr42fe922YM9
fspnPXEb4/z+7b0a46KyJ1SIk6SYfllwzptec8SgnKZ9sBHrcSvvZi/gCyKU23x0sr/6cry52C/x
7Zuh48S1pMwpHoUVmTHNozWhGICtXQSu5od7sUof7fouyvc1k7cjfgJ+6E8VLcnVv3KL336Qix06
DCihyhK+/29hM95lAl8jMUFI72/MafygUfGnx2yZh4jqXLL2VVW5LGhQUA9rVZJPEFzq/ZRRjDNL
vVrLVTs8W1qcAArLRiZ2Q8Eq2EzSE5vgYCuIaR8/qHtcmRxoYy/BaEtA4R8ynG5E2J6E8mk0JWrE
tasDc35/PC3vycXrinjJ0hY3G+23P44+ZV3YJnbEQAB768foxmqS71oV7EKFea8kb1bI7LDfv+i1
mZ7bKtvIpmxUkJeD2OimROn1+RTWbXyjSNG8NadCPDZqzxkljgYOJ31+M0yZswnBgT1nGtnfQTWM
dI40WFVkHh4ycvc++FzXXmSqS7/IJg5974t+58wHDkxmyibNb3TrEHOgascvAV5kCQ/v+/fg2vK9
FJvQkC3Ki8uKKrS6NIkc+UQLzyXf3U3q+yH89P41rgwfki3xp8tIIRhHF2ubGCmLBL1+ElF53/bV
uTU/Ein++pgX4+e3S1ys2WmVOWmIBQh9eg/BHYFA4nOodVbFT2OVH4NDRVqGvm7O4ql8maDCpP5C
wTFuP/LvfvRdL9YdtbLTIh74rsYCEXpNqGS8fzOVP6sEyJTf3M2LJaczW2ngAHZq/WFF2J/+3J7D
fe5ZXrqrn0kjIO+bytX6IwXanxpppiMaHMuMtNRAL19RySwqNa8NZNn6XvVs3N2Sx9S7K3fEa3vF
sd7801lQF1dUf98x2JVWZVmgnehl1H61sAtDs3d8+AT52kwV8+lfubNLdOhSe0HXcDG7m1LYCKOV
2aGAKgW9+X3RYlONKw+TDzzh2OwWiHD59f3LXhsx4ORRnkM4oZN+cdWmiu24bkBoTZ/jaRt0/7RE
mLv49vdf3MVJoXinyNE5B3jIMuOK6sv7X+DaFELbyUbtRFUcU+Tvj0kfUzOtZ+00mM3JzoI1pvit
Joa7f+EqtmVYCukfzh/YFIkk5VSk9qkmVWGbO1SWrLwATxQ7sv/+la5tHZHZkMarInHhUr9/H2IU
5ThszF9bx+7Ybpd8OvXDoLNrd40HgwzhF835crDVYV5lMyeaOTcerdo4VHAQQge05ftf5tpa4ixi
QUItr/mcKz0pKW6ek6SJd2knN55NcMaKKCzbD4dynZA1+f4Vr4xnJnq0dUiekUJeSrWQaWUmlZFz
y45tI5eOsrB47an5YOG6Nh+9XbwvN4WhREwipAjmo2AD/eNMpD9xewRO9Ct9XZ1F5SZPH+nGr9xN
romNTOd/jT/EIzZJUhTS5FMMb7s3VTeQ7rDLBANBtP+8ahVPztJPXqKZZZI8fh+Fmh07gwiScyfv
83xvODe49t5/UNe+jGqiLeDAoLFXudhm2AKondaQtmSiFgkMt073SvVF65/q9qOZ9eqliF9fdNy0
fv7ojqdZoQxmdF5CH2n6pNt8m/jzV9tv/MGH09EdqBl7ROZ/sIe+8ipjifuf6y5j9c3BgR5ymwc4
4oPyROChZ4GEGetvmt6BrR9WoroJTPWDcXnlvWY7ZcpslDlG/9HYHVHtYumkeqB32P9GNm1tkSrg
YrOPtm7XXjTu5tJKQwvAFP/7lwO+khEr2Jw02kAsIWtTOP90IxyRLAUBGWUN/t3LjVuRlbPj0AIq
Kck1xWEkueD9IXj1K7y5wMW2bTJze8yC/Fyb38gZgz90+/7vv/YwMPzpCCZJov5jLtISPddHAsXq
1lmX6rSdqavaEJ3ev8qVHRkd5/+5ysWOTLTDDIKrOwEf8ilNgooVRMcCCIp+vH+hK6ckYlM06GHs
FBBVLV/3zXDOc+I1CP041xSvi/ELgi9yOC0KkyPA86YEpGXX6Qeb96vXpOG9CDB/QeV+v6Y0JLpo
zeQ86UlrLbHE3c6QoSMJS4W7oXTOq2wXdeAOs/n6/re9MjiwTlHyW0oMjMOL8R2QWw7LBB+gEbtN
9dmUHt///VcGx2+//+KxhSEJ7lo0nJTg3Iaf6mz3cf7nslW4OJZwsCJjBG0eco/LtAiltYNBwzw1
fgsBr3jFWXxVz9UheLW36TpYzR8M92tnA4OhsUyzOAP+0EA4jRpjcJVYE6dVf1us09ELfJ3ik+YZ
X4q92Ejr6eaj8sy1WhCjgy/Ilpk4nMutTBrXgRVy1WlD0Rse2x7Kqm8dzW9iXunbj2owV942cAJL
9gZx4wgrL4YFbQorHAacfKPlh5CVAsjlrdTtSpjd7w+QK0OfXdOCU0Rthazk4nXTakMIlbKTNMMe
y20aYD9UFH+xGHyRPfcgc9+/3tXHR0QG5TT++1/Qx7fvd6VK/TBXNVv1Rphu0znxXZEMwV1ldKWv
TCJnXunp9x370kj2RZuVXxaRVIz0Wup1dvayfGONdvpNDZV8Z85AwIsmHT8YZQzfK8P67TBb3tw3
81A7BsVgKtJJGwsvm6t1P5H3ZvTHBjcweeHpxhr6T0AtwPfNHnKaW0OH+za2+2moIPR8pXvvtXWy
q4S2iUoZXlWwaUTqG2W0U0uBVTLZJXPgJul92SIahpDYZ9XKSl+CIPPmavSYxDfgiF1FGV3Svze5
cFAMUHyNyYTIXuSiWZvytJmQm6LYoafUbBSlPslDdOrgVuZy50FmOQ4pDc4i3FtadUwscSf1ykMe
f9NK7a5KTSQPxcYMbCgnYqMUX0OabA4d47jbW3Prx6N9qIhPVaTyUEmdq1r9faeWfmjjX1TYbdgC
XrDmCkrDUktj05o8MEk+TAxf179CVNhEarmbFd3PotRvy2gfSGKXa+NqVCUgguo+d3Q/Nvp9G1JB
jtrbUfqZG9EjkzUQavle7sNdbNo3oRywrR/XEiT5MHgdk/7AaeBAUatuvxVquEmn+snufnYzQlLl
C7KZdWenqNoyN7blTRW9ks8D6D04QvFzIVZ9ccj/KrR+40iJp9Hr6wBZVHK+VdP45xRSW67MdaLS
MW+GYJWbUkTdFZEETSc9ET8Cw4LM/t3uzfuiCT2pfOXk4c1q5cVt5g4QEYX8U1WTjaRG6xCuuUUK
Xl+RDiTVL730NavSvW6BpZVqaQ+eip0H4vVZeCGaGrlRPSn9Ugajqw5sGfEIQYDczPjZy+K7nPK4
qm6XxNE2GB2vskxvDHJ++/1kEVifEMAkazttagQZSM7eKdOzNH5XhuhWSez9WCeHGU+ylEy3o7Np
DOm1h/8yttq+l9pVHRCSrxpeKw/b1KwBa8ssfJZrFMEmAYuoxq1L2tXWDL+UzeBngKDH5m6MLbeT
buvgqzF+dZAcjZNbxK+6/mOgx5TIK7YoHqRjX+2bm8qGTx+7WpNvxjDy9ASsPRu8eHpWrXQl6gKQ
OSQladyYUu0PRuxNCfqBWb3rxmGvlM6qwRgoVfKaPR3KBLGNpK8NcSMxIPp4oJ9c2uThFoWxqyzy
0BV7emJR/0SJsHZhhjyKJvbKlL2EtPDrIoIk2Zkb4TlKbaDZ+cJ+29gVWvJAO2aKtULs409QCnNr
WBPT70bRrVwo7pzJvhJHR5XnMxKArLUCBYW9apbC2IwGyvrZRZ9Ckbptm6guzhcPRcY6s81jUvfb
tJy9ZLBXWXvXVs22zzrfmvipmEBG/UtjfxO6tkENuo7SbjM60RZW2dZJyyfDBKeg0EGTnqwi3xpl
t8pqedU5jT+l3dlAI5IPpwYnc0K9GY+uH6vjOqLNGqZ8hEpbd0rrG/hZKn3wI2joYVjtaAHvmqB/
ttpvqf0pGMFoNsBTnWBXmdVqIr1bkHpohd+BtqS+Sv6mCGgQpNOntv+O3XFnAFqMrQnJYEta8MOg
vSjKc7c8dwo+Rn1eOKlEI7vIGLmVCyGPjGaSRZG5uTZsLkGWjGvlGRtxpbiZwIjiX9T9MZFOVite
Bno+jkXcXTyCrdXqYh/k02FUOAWn7O9dZwle0aPuoY+srRV0foVYS8lnb3KCT0qWHKIe+qbeW9/H
XLlTw2bbxtqhbsUT5gWihkB5Z+KuVOi/1+3BnvAPOLk/qPZnmY2TGuUeifeQvtYSwr4JiwmnE7bz
464EV0HodbmABU1zW467kLaNwmG9baXPcWv4i0V+0WX5av7aCzZFbbZRh895tiuwgZii9ouw2ggT
cVAVbZNA+gQ2aB53mhP4s/Sc13fseXzRj/5YK9sCARcSjS4A4ErIBo3xc9mXWyWyPlisf2VCXOzt
KNlhLV3MJMofCXLw06zJttRTrM/Sa0QG5Y08m8FhUPVgLaUkw7YpLuS0749By+yPZBmdQFjUM0An
YvCgwVYHlE31QW1FvtHi3GR6iNE06Um0Dior9bXclu7apmY2GNPJl9S88xB4mOs5NfRdkUXVXa41
6Y0RpSCEi6G/53nnJ7xr+gY8yLQa+mr6CFxzfbf3Zo95sSuyjEZJhkgilLrdyU8EGnmNnz5G2yVC
PX/5YEd0bQO9cKY58yB/o0rx+05jCmdbqXFdN/9orpaetAKd6C+Z0JIfPX1wuaXWevFMf2Gt//ty
F0cCgeaolDTpV20dMdbepodrbZKtePooVfv6Xo8yweIBQ4N7aXZFHTpNWhCcjLw4aQ3jRho+kZlM
pFTFbKT6cFm+qMYAapLMlTwiDhRm6DlVkwmZUQapg33MyrSCD4pC13bXS9oPx0zaYn9AwYzaVMJo
ns9F0gFOfVaUdiu4ZER44Pv3+srpy3h7IfX3JyvrZaSLwjklDVk8qYwy62unfRS/c+3bGDrOQd1Y
nH2XZ4VIgk9JY+icSPtafxIyoPvkU4+I8Z//Lm8vczFsQnXINboHZzPZdkntG84pMJwP6krX9txv
rmEuApI3e+4IqZbQivCc2zZiscEc25cuGcVnuoXqy6DL853Clvkp7cLhgytffeMxKtD7pYJs4jr5
/dIBYgoldMIzAreV9Npt8s28iR9xF5PNYX6QvHxtWLy91sXRYtb6uhJEVyRjlb+MQOnYWSahtZlH
Q1m//9T+jHQgAlQlOZVzK82LP8opmAS6RJqisxkN40E3peYuM8dq0zYWxwODLKUfTiCl0JEC4zGQ
+0L2gDOrXipCFjcTzbTpOUzMAhGfnLw6gG7PRmEaeyPX+89QWOddMVvlR/2cZcq7mKP41CQZ4Hdb
Qkwv+kVyE7dTrY1nMwyVlT0HqtsHU7gKy+SLkuTqrXDM3fs36sozWSwPnICJT3D+MKNpSO50q2vP
SVt/bXTlmV3gdwTWH0wIV76X7aDV+cXuo5p5MdXHUOcJvmvPmTafnQLtpaKxyyr6bJvNyo3V/yOR
9H/9ltXQ/Me/8+dvJe6/OIzaiz/+xzH+hjyt/Nn++/Jj/++f/f5D/3EWP4qHtv7xoz1+EZf/8rcf
5Pf/4/r+l/bLb39YFS0P5q77UU/3P5oua39dhFSJ5V/+//7lv/349VseJ/Hj7399K7uiXX5bGJfF
X//4q933v/9lMST+19tf/4+/O33J+bH//N/4W6P6P//Pj8uf+fGlaf/+l679bdnWYCOlaIpDZGn0
Dj+Wv9HMv9Eo0JYQvcVkw+j769+Ksm6jv/+l2H/DCkT4HQZtanUUgf76t6bsfv2V+jfaxiTgLEA1
7JNoqP77s93+17j+r6dyPWCD09Rv45/qEpEzcLMVCrqoFvjP77PRmBd539Sp5maNEkNR1prXJrCi
56EQ8jqjJeROYVL5UW5x5DRLi4ypSFAoDfRBPNlppHzNevocsJ7Nh3nKktvCrKKvCbzoc4oHxp8K
uffyIiI1oZDnI8fQ/haHbPIQqE1xjPREvVdDHYllMFqt9ViWhDoZscYRRg84yk3D3nY4GKtd5Lij
Xj1q5HnHbiJMezsoUr0JjEwcByk/Dh0S1H6W43WQFuVqmNi6jm1XIVCfVqbWGU+FPUCZnrqfpFEq
fmEKmSOvHbuFCi5cjg17Y+cIa1v25JRXnPu6GuPdPJIZW+OyOWjjfErZ5O/7zhm5kvGtDjXl3paL
aZUTs4jztwQxH+fW3oEc6aHzJUzUoqwyG6hip8w0fGnSHBeRXe2FZZy58iBXXsep0xW93qzjtnhW
I3TW2MOd1h3YJnjdLEYvLYZo5VTxo1knkI0aZnG7r9DaGzAVsZquyCDGSqC1pqsXg+ORXKxv57Yw
vMQUpJ/TQ9pBp/uqW2J4JDg4s101soTXKfWLqGs0yfUAsd2mpz2NJI/21Ki9JdVlZXXxz9pOXjQt
/ty1xEi3Axc3pdGtGtGvlTkO3brL9RWH0MCd8qpb57M6I0XX4+OcF8mOIpG5zVLtc1d052S0Z681
8k1NroPRmH6SAZJDa6I9ZOOc73MJgzP0b+0h7sLHOdOTjRXYiNP6Wo42U2Fv9Cg5IgNhkEzAxkur
KzwhqSXFCrTgpixwLwnFp+9PWacrN5qST55QnPtOWIov8g6hdv15UOMTaUif0AUHnwyJpWhwCucg
OhnPUq18a0IjWHNj823dpt+sqi99zUqBZNjxQ2hMyTGrEsXXkkremfVsPiTNjEg+0RfhedVGql+H
I0F/5TBtcpNqShsEmICnrHZHq7T9NLHg0PYaSg92jfeR0KtjJAt5NxKS4EVSWK4b1Rpeu1HNXrLE
bLEWmPCrUBVpW6PthZfEnXhRdEG5rMo4IeeL3UnCQYT+4Ws2ZMdqEuZD2bDyBm3UU22wHsklpwqa
tp+452TxRSS6y0FZ7gg0JS6up1gQpCuzmot1odb1PlZZBvkF5Z6YUskte0va9LpSdt405Yqbx3DE
AvDuPHTzqDUaPrF+o2f4VCy17A9WWWxiNT0B0lTQtofazwRFu6vKY77D/72qlkAZkspL+edsKtXW
QiRzrpQiJzJPNI3fREUUuZWgEEdVjV0BSVL2Jm+l+JOs5M6Z2Uo6VkWWrqOoc9axsIsbncPBiog1
dKN2Zqxr0YgbCOLqLlBq7QYypHwbOEnwHTZTdWgLODLujOsONXinbqqgpFojYsy+sJq2WZklW8uZ
489TGwfNOtcM8WNqgaVH0UTGLD6vmVe8HztqgC1FtDYrxLgpMimZfSepNHoSJqFlK3yjqQVuNJUe
uOcFJcVe67Ei6HLEEw0ju1o1adenXiHsHldL2RZUX4weIFFpR53XL0W0GF/eCyzTYFtHcn6XZmW7
cQYz/N5Kk+PbdWNteibyzag4Xe6WEj6LpsHirrHNPWej1K3iqkMWHCu4Hzpj9Og5pa7Q5HNUqoAi
+8jZ6KXaPKcornp3IE52rUVKsK54GA9GXAzfy4BqCdoHkzmN8/+up9z1tQSmRiR/3T87g9TX3mQm
9ZMq8tkNshYFld4m9+wZ++2kOD+qKjYtF4PKsKO+Q6UK5CQFG0fzcXowKRfTV9Lvg9J18P08NMU8
nBtn5CsS99eSj3JbVDgMOYOEh1SZyp2eicRvnBzRcymNZ72hGDSWc0c2RmScDa1IPF3OnVVEwZ8z
S1buiyqCICwp9l08M5cMcyPf0wdo74JqtnZNNZs7prGJEktKkazK1HOkaeG2VvhV0xRpnBTitL4T
amH4mFqzw8jWwCtLFii5t5AztXO5KWSheEmfJDu1Da0V+iqqrgqjzw31JMAiodW1sVaLlmJtYySn
wi6MR2c2eMeGErdhR5xuU87GndzF4QrcZ7hjBbT82VCjpUyD2i4yJbejKUG5MQ39tFF55lU/LJRV
3B5FZZ54duHJifHGaDnrujrl3yRRa+uG+MHMm/RC+kE4t9jKeS8ftDmmpqUlNkwCu6xXQ5iEfiej
f0tr1iGSVOrbaux5PPXQPSUlYdh+YCTTiu1k+7Udp/Hb1OpfzTiSfgZ6Pa4Ey/WxD0cKtioNlNNU
IheY2YHf1JTX/KS3my1AvuwY2hElqi6ENgIEehcEWkbCtOHbenAnO+mxEjdGIsEoTibUyrToX7Wx
FNvlJLMuy0LGBaWIB8tRGfUS2PJvaZJQAgpVZ283YbIiVUs+ZlGul16PeGbT9yXVXEceXGiFnyKp
m7fSZKU7qdMjr5EUHE9KT+NDDWPlx+CMyP/qJLVOll4Yp6kKip9dKDs7W58rt46ayGvN8CUZzWgt
KYK9Eu9lFEPsVbBkxl1v1NsqTuozseLtwAdutVt1UPKtlGTqvMe7l5fYIMNu9pqsYYgRgwFlWk7z
+wqBcu1ZVmI/9/2Y5ZtQm4vNXFHKYLY6EEqe+Z2KfVMxInlV5IbuD5ke+bbGDKVKielzZ0Zfm+gg
tvZQ7piKFMZbbW4yfY59s4rFShnNek2pD840muDYRSHIlNiaNqnsOEPSfa6CTjSKIt62iJT1TaWF
A5VwkUQvI3wa8rY7y3h1wkrbDdwreWN3YwOMJChsjFklhVjJbtVXfdBG0806W3ly0Cc8VyoNJDaZ
1g1biqxdd4yUU4UQ00v0BkuRpA8HkgoLN8uxzNVR3G4AitV3Wt7TG4rU6CGxYeyWY1STuiuDwIuW
wig27OjLVKiCFm1bD1AQQ0PfhMNYt36dOQFiPV0LT6hbJWXbxLGt3NiDNd2EtSUpj2rPxsVjjay+
s92zJYy5gqnJTGMH+6xUFFSToQApJH4PdDA5I+H/CwgPH/007LCvq4mReWiN2c3lKO+wzBaSmpXb
XsrnyEW3Ju2kNs7xozRW5aq2Jd1SgTY/F1U8vWTNVJWZW6SUdj8PAZEuiRXnxkGXulpf94yatdGG
/E4wZ/2nVlXKXcpdPUValXxSqkZ+kaKq/hmOUnZMjYXxqVoVRtuiFeqDwPylu1Ztits60rPnkrSa
eC+VClHuQhlIDc9JhMdapilj49ZM/o85+Sw/TWWoXwEcMQ0OYXETpIlzzKMmvGXgmME9Iy9XtmxF
imV90l6cJi39vk2sZzzV+meDEfKaNEr6EGIswXwtjxkbZbk6GFKabIxmUnZZnbc4ggmYqeapH/yq
ntNP5miXd6zbHZVayawc4r/HiDB3x4qYQ52hPUvE/ederoVAZwc9TDrXQML4HNk2oFhN62W3yGJr
myhjGa5HnNSQT3VmNTftW+1rIsowdlOnzY9TMqVPipxUwQrjapWt9IYFEPNcUh1I8EnPjpzL2sZJ
8/kIkbCtcSyPxj0BTVxThw9OeSqKxHetjMNbqS4WXrNRqNsxIkSlwUY+93Xnjq3o1F2vIm15kXll
zAOvr/xILba5C5UlflJLZTpocZfM9bEQSlSsA/iBn3FgtP2+U4xR+7Kkj7DANYlW9BWeX1xV5yQv
4++NmXzt27ry5MaRV5K5EK1bxzprZsEpJ1ribmyy5QKv05yspt9lpcbKzBffYNsrj5aT5OuwH+lc
qqyb5K2bU8kn17UYz0tZhe5UpcMpx26UuOSm00tt4UzuqzyT6lUVClrnYaE/Z4bAGVSOLJL5aFCB
VZLpVDtzP/tmxkY4BWi+d2gmbs3OtHFBNqOn1W1Su45UYcbM4gH62mTvgyiQvP9L2nntyI0s3fqJ
CNCbW7JYTt0tdcvrhpAbeu/59Odjz2CrikUUz8x/MQIGAhSVycjIyIgVa6XdaL7kmemdE7Gbzppc
1v4+CRnwE1ShPqmTFtIX1dPArpU4OiaROrmV4o0P8ThUYf7Z9/wAOlEvdUqodumRtb75ZPhV9dAa
xK0qDJB5S8JHXR8eylgMH8pwUv8KsgxZxATGHi7RmCPIWIJVlsOZd9NEHioITNUGSV5/E4VQfRFb
rX4jDZbCLGObkhipaXaKmrT/LjDyus/UNP1herFl2pqSRE86RDdvfK9ITwknJbdL9C5PZIqChp8P
2QH+gtBNtZ7MPjYZrqUFyJNEEE5jEGSI2rfyL8b1+rPWBdAW9HH+WeWj7CE2Gs5dF0CWN0wayXUe
7btBYqwaAaX6r1IrjIe01BNUqNSerI7hUpdEWfgmWHnwEZ79orIVsMCf46BSbIQtirPXJNoRjV2G
cIVE9QvwGmr6lBlF8c0aR5IwX5C1p9Js42/N5Ak7ivzMsQiDRsW2lvzHlnr4qVDS+DscCdIh4155
jMXEf+KsjpZLmaT4ESlSdhjbBshBkZnxp2xSgo4uD6J8jlJK0VFq5OHFCDQj5f9TBCc6NegyG5eS
eBgko+gWqmABkEjDh76lwcU8UQspmwCbYW0Uh8bqKldQ8t7V+xi/zix6poOmR6fCS4e97tHTLmtZ
fKvUgvyhyA3N9uKwxYBW0PjzvdDWolh8nJjWPoR93n7uxkA/jaaEhFkoedCtCd13nlGwB06KvM/G
rN8ZnmF947HmvfNHn/S5V2OSlxQ57gmdE0AM3D2O6nGI8sb6jNxV96Hps2SHmrxFk1elqxuk5Xte
H/ITqBDKEV5ao0rfx7ryHjoNhq+H1CDdzFPrRYzL8gn+oPF9yav00A1D91lI+v4YabXcOmVe6+8S
saTXl0p5cc4oC+Q/JSUIPF655PlPam6gO9WQ353rIc69t7LUBi0D24IlWA/tUJjiW8lH1MZNY0ar
Neav01IoHFkPItktJpTcX0K15joMdb0d9yj9+eq+yWG+P9TgGUZXbYW2PMhV0qDnFbUBvXvL6jX5
IMReIJ+iRMjbUzChKbGvOz2x3glW0n8H5dXUb+mnGPnOFL0JDfUhDVSTpFHRj8zgVYzyKF7kwRvJ
hNbhooD3T5HsknV2gYWea2JQI3LZUX0z6HQsMddxQv7SSQboC5pyemmDUsqd8KN6ilFP1fdUVc5C
d9oaCZlr8X8q0bdWlwBi3itIncuqHXUzDQMdil3dyN/ur+223DcvDaIay1oDYUVGG5g9TN62VJ3g
2yRhdZViw8b6Qv7YWJSewVFOY5WDkYhovtftUap/3l/EazdvuVUoo8JfqciUR61Fh2gqTWpSMatQ
n7Wf9ScIaO30TL6Ip8MLeNB/AsXRP6tkCzvrw33ba4v7Yxps2XW9VMs6uUIhCb0ZUkcnGiSCe1Ja
Gz2CNReENprK8OuY4M3wjCe0ndWErHA8G1B37JRd6ZQH4UXdmW9J7tQH0S4etf9iVQIlrxuiISk3
Y9NdH2mWzzyhHTxADXSCC2fnPTAz7aYPCLK62YHH2paKyGJs8NXvGQ/6Y3TuOl604urcsloevozh
O72rOgB+/eP0w3Itlmn3SKYXB9X8ev8rrhyDK5sLF40NHbH0Yl5o8iD3qOwgwgcoZmM/t6ws3bQQ
YZDzsRI2D2Jw1vSvPI7/VbP0791jklyDSx2WeEYvr3dPGoyMNB5/zPpCcKvWM0AwaeOujvQtJXTr
NkAxVEpZDs5g8IrL9i+STh5QhUG1cxPxQcn7SKWSAon+fSzNt9YI4ccQhW87OdigEFg5cld2F9to
Ij8ekyKwjX0C9CiM2kch8PMtWaPr7vY/O4lMGNMG3CyMAVzvZBJMJaBF4m8M8DyekWF6lpN6hGhO
kVPcd8DVAw635v+sLbyeNjr5nD/OXm8epl3sZrJrRU5jg+jbNY4Gl8kP4520ATZ9dYdF5GSeQmZG
FY5K2MHnb3xx2LxEVCc/wCXHQ7NT9qo7U1tBb+Gkh3I3OeKu+2S+Hdx5BhHKnRfh179Ur/t7my9+
wVJAO2usvIPohIXrIXryRX6KVL/8L9tLc00G504PVDUXTXY5Nnn1JxwLBFHcaSdBTnIWIE05dGjA
aH8lx+bREl62eCcWPfB/Fndhdnbli+0tJkkgG8Ks+RGKHwsmrK/SEUHtnfQXr7zqqPfO+NVAFEbf
Q4Md5E6/BR+fI9fNB5678DMvHG34hV+FuV8LWaKpYBYfEYg5+KOx7+lqM7wBi5OxAWZYO5qKOhN1
wpEAverCWimaEGTP2yxWPkWEAYKnfCMbWwuilyYWoXpU4zLI5wu3n3iWsqtR9TuAsXvjPG6tZBFk
RL9FrALsi13t6k+iq+y4/E7KCwp3jvQYucXjJmRpLZwCAqH3ymSddDMY2Rp+IgYjB6HZdTuzdHiw
VZQT9uUhPIC2BMqa2NNLw1lMd1NwZCjuP328Pz9g4axd4htthIyW3crPUqo7vM02LKw74x8Li5Da
xqo/FOBgbE0dB582A6LILRP+50gN62MrjIM7CjqVj/sfcy2SX+7swivh2vOkFFZ5myFrV7XOo/oQ
Jd+8ZvO4rzvNn/UtfDNPi3IgP50/4bCbHh5rZ5a5Gt8ah3xX/f5vHjNTCxhgCZinXdz1GgDX3Gjw
0eZn/1fwy/wd7FLH+hh4r7QdxkFym0flo/xGPBpfpa/393TBT/pPaNPgClKgswGzsLw5pkEfwxrj
4hn1M/VTlzrTg1zbxhsKOTQQD8Y53QXP8a49eW9F+ADGHx+1s0xt66xAi2sLu61Qt7r7f37RKyff
RbBFI5Hi2cQvKrUINkoZKPb+/qJXY8+FhcWGq2lAnYkisl2Wb0yB8wkyefA2vHXtNSPB9M5w40xT
CCzn+tLIE4Z86wkvmp+bgmi300HxPqTJzxx8N7j7XbmblZt049yYwTHc/YeHJ+kA0k3AFC1LEhfH
paH7FgDmY5Vt/0QKdAZkcH8fVw/khYXFOfFHJcin+TWDrOhOqkR7KFAXTVDxsv66b2n1i11YWoRx
Tc2FBqAFR7/+UU5nL8ntztwYg10g+P45ChdGFkeBbguN+grHq90WUjZXOtJBcc2fihPDgpFsBNH5
J9/c6H+sLSezPVrbRTBiTejeM2JPN9KAf9iy7FTzXTWu3CEZD/d3cQGnvVnhK5nOxdEK5AnS9gKb
KpS8LUzE4XFmIh6Fg+8dB6ff5bvx2Ke28nVLCeWVh+fecoE+XaZQfZH8c6rVg7KnNRW97Y4dL0Hr
kLjMQxQftybgVsPIxf4q1wbroFcnXtt8zQHWv/ABDdzj/3E7FzctfXvJK3pMVDtprzvJrvlhZScL
qPfgipCnhBBk2CZSkluI3a21LS7g0osRIJoNF2qzk0DU0Bq5v7a1A4dqCZh9kLEW74rr3ZvGvNOz
+R2TjPsePp3WOsrdFp/RWvxQmQyYQWpoPL5G0At37MSGwJXyNJsKv/5pjYK59wo/pPEgFgA54mor
g1g94ijQzoKSDFTz2L1eVldrUy/JxJGZX432NL3Qg+X4HyQ3e0bNc3d/E9eO+KW1RQT2a4VeVquq
4LC0UzQTdCYx806V/pILMbGsq79IVfxy3+jql7tY4iIoQ8vQxKbOl6voNcEVGpY/5Swa6C2b5cbk
+/r3+7Obi6isTI0gCNZEOCnNvdq2borwtjLx/Jt+3l/UlqVFaA6hu2wqirp2pfzlF6AkJtOZKPCM
1pYUwmqMVJXXR7SMYPAyG4usjsn0hHLI/MTMOkf83r2rQN7DI8QUh0Y25usnJYHecDMRnA/VMkaC
9kcJBVorWG4Wqyx6phshKpurg95hJn9IuX+ip78Z42j3Ofc3VV4LIxf2lpmWZgoKiEDs1a6yp/AS
cxfov4K34aPvam9813IGZ9x1T/1bGPn206/2WP/I328te/Xb/lm1tciTIhNBKH3ecLVLba3V3g8m
fIRqxVxq+V/OhqqDDCcvQ1JocfwrOe4RwONAttKjDrE1aHArnjZC53qQubCyOPZZw2CTluOs8Sdp
P8vFdjZ4zi+zeKq/mS0vdIX+vtN5p6P4xNG2bghKxhQmrdCbH9LUWduzftDP2dfxI8RTT/rOisnT
wVqcp9/N760b9jU+3/jrH9NL0esQkjchmf1nfM5gkGyf52cSVLx28DLuwxPjRxR5PafeCDurRbaL
JS8lsLt6onU+UjmclzxN+/Z5eEPr1M1eJBoEe3MPmc7brWC+YBq82WhFvr47gD8KrThgteBhD6Wg
459hdtwrbnEotzKL1ZNpgN9F90KdpfiubaVyEWpVhKOaQiY9mrJgucmkii6ob3CIjWLGbzVhEnem
EWQn08ylPfztuWHn+SCc2jaqjyH4XzdDtWSjart6Wk1uTriSlPnRev3LzKkFDT4nBvSCnCbMTor3
eYJHbmDS+H54mi+qpXdpEiyvbIAK4esiGmrT4MmW1wNeK9sPnWAwjtmae0mpzb1eM5TpJer+vsWV
XZ+VOmY8qUHtfUkvC3hS0aaJLxw236L8Zxhs6dOtbN6VgUVkEJqm6VLG7WGBpyjrQ0WenyurRT17
i4Npy9IiC6gSxWrNlqVI1qGKCzeBUMjQgx3A+I0kZ63RI/O6VHjl8p1gXbn2iHhgSgIuKHatyN2g
jfZiWgHcaZ4NXzwXHtz3o+a9MzrvSaYg3UsANKPM7Wr/mzSBDbv/CVecBnkFfgd9k3mgYuE0gkb3
OGxaFf75ZyuQj12TAI8T6XBHn1N/iz93LVm4NLe8QVWtUlsrx5x8QC7he/GhessazVPn8AJInfpX
vg/cZJPrdcVRr8wutjzR/ay2WsyKwwiJt/qNwYBwYyc317aId4xcB31eYQSw3XF8bD+a9DQiZObn
pAAO8B/x+7qxgWqlP/71N+TSgAhmnnOCW2ROky6eBeheaUNcd9TDJMZmITgf0mZnCfpBEf2DB1Ty
vrmVhBlzCmoGPHWY21lspjSCsoKXg6ahdcrkjzC4TuGn/5uJxVaOIhCXcA5lURtmbjGkELePgHOH
Ikjd+6bkuVO9CJssZ1buA9QI+H/RyQ6ytmCejuXIB//FexTPCiLu4fNgG54TVAfJsOv94ObwhTzA
Zhq+b4/5xhWx4p0zDxaqW6+6Oa9pw8X30/2hryZz/n6FZrgq/GmnUIrbjSxg9bOBraLZJVPLWx49
bYhSpQq4iAwRQGSax/BEmILDc+twf0dXQikquzjHPLd1K6elipEnlyLnoDY1OytFqhYtxDOpauxG
bdyijF55M15ZW1wR0ZSMDG5hDfysm3yAxeNzN73Jn7ujaneuFPK+onPBoHO+F98EG0td3VMDTh1O
AiiM5dRkW+dSBRe+ipKrJu/rRCg/QkOb7bJMyDc+31o6hXuS2iAoasDNtrihAiWXIuB95OKBJp9l
cLdvJLPxjg1F0x3yw9Ex7zxvb8Rp9QixvQbmqIO1NrCmjWRrvhKWB2Ym5TSB9qNBuaTdE7yEGXNQ
E/QSi8YVvMydWUbUMHwbB9b3shKRPvLlHx44rI0M57Vrd2Ma7iSOKUrLN8kUQwehVYsaVRbE4uSS
WTgwlbtYat9lk08hvtWpEvTVV+isEtfKgje0rZ/DUfUOjSp9VZOEMAwQ0Q7FHJEo33tCGaU9A84s
bBk9WIgdoGdO6/YxLHw3CzSFyZuwdiUPQoX7h2TtLQArNTzy5IVUH5Ys0fQvTFOYqOVU5MYWqLBH
ms9OA6uWNdrlg+I0MBd6Tu9szUKvPYAuLS8LqXItEm6GfywDLJd2+XPoO+FBtyVHcaI3+j540vez
aDohd2PZ8+Vw+wX/t+xlRVWu5aHDxXnrUS3wzu2hOXZnWtGOfNRf7ttaSW10Gr/gdEhNb6Xb0HYQ
syoXiQww5yWhYMMZtdMK4LwN7JTNf7gVZVghqcxBZnxDuOtxLQv6RKo6JdqpaIc3RdJ/Q4bqP0Qc
/B8mtllT+EbHrWBMQkoborglR8IeELPkMKZWv60sT90Yml895/Nbgv+o7ywZa3ET+MAyAo54Lp/i
cwVlLRD8x81X8VoQlS/szNfjxfVXwmiFwD12hDfDXtozQLj3PsS/VXAY8bt8H0LIoZzuu8ZadZ2i
xp+1zb/p0maUG+Ewr612RQcho7Zy0m9ezyFoqESLwUN01rd0/lb98cLm4qayUsWakgKbkzc8hJr6
W5cBfYP2j6zqsZabjQtjfVt1HUpHBIl5jl8vUdBkvwgSiUe/l5x8S3mnCOO5Zlb+Px1pDbIaJKcB
1SyfEJNiBlUolwTlU3PyGEGlQtzuUOwu7OrjFjZvLVcifdGAdHCk6ZlfryrIOBneiDGwsfQCi/oX
kPRyyz3WUphLKwv30HzkXMeoAuLltq7sdCfpQ3wufyvIpnjGIT1RKTg0gp0N/+WbXaxu4SIxhHO+
ILG6cpB3eTSeJ5HHg17s77v/1iYuUolx7DQ50jFjCN+h53e9LtmwsOZ8vG/RrjXAkNE9uP5MbTIM
PEYIU72V0Bps1WemjU5FDfrh/lJWDcGyYTCgij1psRQmt1O/7AnyBVxQyNS28qeAIaT7Rtb2CwbF
/xlZ1O0zz5jkngQe5riv4M3lPNt4O67526WBxXb1hk96qc0hkBHDQObkjGV3DBhBsTWz3EqZZTZ/
eQdfWHt9EV0Ev8REyZvMnTYLTZ3RrUH527HDsD9wDWhfN+Eh6/bojRlo00O8ujhNadcMDAvzmuv2
8ZPqDsfCHffMhkLOzHzlxrdaTW/gWP+ftcUZqsu6gT3y1Vo0fpZFptM02z8ySoTYUv+lMJ1afNci
CFg8zRXmcLPCvO4tf37AwiWBGIRGDZGXnbVeb1dS+N4y8s/3PXKtiATU7I+RhUsqYi5BCoORuZU6
PcS+rT0ox/wgOP1eOKihG7ieu2Fz6zsuvHSUkAsXUmxGJzV/M/f7EYpAK9QNf40P1WGrz7G6j3OZ
AfEhQ6bFcx1DyICMqMh4FntBqUO6Qfux86SNw7BqZFY2Ir+ZaUYWtROh7yLN6zCSS8IhVqZ9kBw2
tm3+J26OG/1TmmO0So3lI5FUwwOEjYkit/0X/ygdw4+U3W3zi7j37OawmVCtfqcLg/PfX5zvGiHN
jGFzOnL+rjple5SiKPenD/kpf7f9mdawtAD0DWWuAs/K8vMWX5hT9NjI/Zx6JrKzj+bztAuc9Bk6
w4fmTf5R30GxeG7+Uhy4Rd6Eb4XC3iqfrPWPdGumECKfM8h1FvHFlOncQutLDRPSftF35r4jE8US
r4rmt3XaPHtr+3tpbxFhFOgiQYVjD6ZMV6NaNBy9h86ZkRnCu62EZ+VqMGQN2ncGSTSYshYO6leM
Y8YTVwMCGG9DNX1Ih/ZNOPq/gm3xg5XDYMgzpzmUDzM78SJlTBOvgeiRA97DqD+rjhXD745oLRyg
t6w/W7vicetyWLm/Z30gGV7a2aK6CJaNUHulFPJsmhUt/eab16KnI4QbJYu1hV1aWUTLlBG4NIqx
Mta1aXeKlxz6zPA34F1rV8/VYhYRq9A6q5L/boV3O2MPoYz1WfUdjkb5GB4gAeJlYbcfqufROG93
NjcWuSxkmnXQmikq1Xbfeb8p+Pu7DPD3f9pJWKthy34dO7o+7J6hTxBgYASyDbeHmLmqts7zukv8
MbEIXwFaYF0xz1cUbWWbnnlSQqDjurR1nW3ZWZwsKElzCDPw9tfxtpbxdcfzz/Gh3sn7hvvG6ZjB
YfLnaStFWTvSpMSkk1TtlRvExOjloZIhxWUP5bPRVfYk/qzll7rtnPs3z9oCqZORuFJYRrFicbZU
oykzfQo0KtkT/NAIgMvPjPzt/4MVKNwkFNxocS6jbxN2iSJ3rKZsaxgvPo5NYfdStmFl7cXODfrH
zLypF7eMGPuh0szla/E8zzFEFHqZa6O7kp+SI2y522Saa5/p0uJi+7rB772e4iFSG9WLHhRMPysQ
dsv2oJkbWciWqUV8Kq260XxoNmCIrlsm/MfpnVn64ZMvmLWdW1uwjjVAwNVmLgKVwmiioCXz0rjB
sq/yxxm9Ijj5g3+SHN9RYnc8buEBVsLT3AZnpAV+RBqci8sF9F2qV3XDGtNkZ0qoSnT//jKB81Qh
NlmgdG7hKnld5hYz91R1qo8l0tQSU3pG/+W+v9+uAyPzqALJHHnjEmowJBPjw0IBbWVSfmgT80iO
unGRzJ51nTFem1hEQAaqR70vK8RzQsENhGe/at3cOFHA2bXelpbTbZTAGAyM0qx+AGns/PcXBwu2
lAhumZCpNXHaGZFk6yFo+s69v2trVuD2A58BSsOEte/aiuA1ljcqtQZjwy9jfPBhDYBD776NlUxU
kcj/VBX3YgpwOe3UJL5oqCO5Uu9Me2keFYVQgZHl5/Ib40cny23p5M38ojTy9IYo5dBj3/oVK0+z
2Sss6mHM68g4+/VSx7LnVhFID+eBlgpODKDR4dnPHesVDdcp+20dvRWnvLK5uMuITJ3RpRLwBdgF
n6bC018iHy6f+xu84pcywAVk+jhmDH4vXKUewDTUHu0X2ZioGqnaaUyFY2Ianwd1eIpjbwt/uuI1
FD6YQeTttDK+ZtVprLU1+VMW5Cdfj740BsWKzUH32fmuzhtk27OiE4UqOjL8cf3FADDOk2TsXnAq
TqNuM8fvCk/A2ZV9efZdkzcMWuyp079NLBeuja2WzE34X9hfeEyVqK2fz0WsCUr7+aKG/sZp5uIB
LEr3P+HtaN7C1sJTSkugNVxjS2tl8KfNYZL/GiOebNFzAh2RjzhIGLgShHYdxDSwSrgNYCpf1emc
Ve4UMfMPp7uoI4RrJhvX4O29NP+413YYDWrNfE2wL2KRmiZ9Xs+txdqlUsSgyYPsBODE/d/mg3aA
rByheYav72/J6u5fGF2EpjQ0tTgbMRon7/2idfRJQv/h52RWG3u/6maQcwP5oShvLBsqpidYYavi
ZjNApD7Eh7mhIh+3bsGbUzpvIm1ZJmhktPKWdZO+1XJ0ZImC8Fc5YvQ+nb4P+jd0NfaTr+zv793N
AcWWoajzzCMSrJAQXJ8cKIqHpAaSZxuttQtE9LepJbbh1hzrlpk5/F34xSjrsK92sxmR8bkQ4tt3
mfjt/7aU+Tdc2FAHKUsa3yQrh3U1zGUnMmtHm5LdfTO3iSxbRqGE7UK4DrdbpJVRhh5HSxfRnn62
3+vnHC2lxtaeJYZxq4O/22p13dwMMzYBRh3wTwokyMtu/RC0etICGrSB0vXfkjGRPxnB+PP+olaN
IFrA8BZhlHLd9d7JYimbqo9nt0XWn3ke+m/Eso03rp8VLwBwgHgheIJZF22B1KmSoEjilp3ro6M2
fvKVTyiI3V/InGgvbgKkwXSY8gwJC8sbzqyaNJTyOTEu4KbUhTODFUoy7QruIMYpz30UH+5bvI0+
87nh2gEEQA1NWWxdqgZlIYY1dVSJQmob732tA9GgIMKx0c+9/UivjPWiBdmyypjFYvukDo1OSWVt
1dxkaIMvcCNtLGbNBDhxyJR52aJTuAgHkaiFeVhQeUSUBOa97MCw30bEmffj+gvhZBcm5p9wcUyl
vK/FRMfEEGqO2n5XBSauITwpYfaSc/f+x7nF9FFkvrS2CApWX47M4mCtRwb+kH2YMwPYBT9En+MH
FNfsuLD1z/5+ayT51tOvzc5Oc7HIAbLjfJzNIslhm37iSCMM8eZWIeL2c5FYIa5Lh476rW4sVteW
kdUOXsHq4mxww7oKzhXKfxubeGuF44TXASGA9pt6x/ViiqSwCgV6U0ajlB3ESaTk6UZkWEkcNJ5k
JvJmXEe8Lpcr6RQtTjqmx/KEoUAI9nrIXUuBh2YoUShI9n2e7VSxCkit8r0qRG/N/ldP18S0oIKD
N/m+39wumZ8zq5nQ8aIkbS2cNIM/XzD0kI6X+ABeeSeZycamvqJ0rs/BtYnFiv2+yooSyLutCsCY
cJNRGI+17FO1Mj7BZXeQrAj6tubRbD/93xa3cM6iApsJqSheU/i2AA+2J2/NAt+GYRZHrNcYu+dS
WYKjusJUjKEPCIqmsIcg2FE86xHyQR7EI/OfoFw3RT3m/brZTy7I+fpipsVcRMdoyNvKn/czFB/H
GlZD721Qfb+/c6vLmiUN5zhvysvG64Bkq2HBBgACpFXc1C9+GmAV9Sa3Bf8x8qAJs9otEfvbpFMz
eYbOIJA5JdQW90vFayfshnJuLSNGBXFcPxRv/WJmSzYfKR6eQlitxWFTBmPer8V+YldTkVJEtJap
xetTnwnGEMJtzydUtKcJWF03+jD/vhTN+wbId8lLKsvkXS9VG3fQ/A/fGJ6VHhSwL0SbxdmjX+7V
VpVSPoYu+1BaeWZTRtN2ldI1bmBI3UZWfwsghmEEfNn/DC5O4jQgzUfImR8tyrhPrIPUHmb6CsuN
H+ITJJKJ6Qx/6V+Sl/SX4iJ7Bqzvvl+t+O7VL1js9TTVdVkF/AIAaE4vv2/19zpKsfeN3LbZFutc
eBJs5lPdMURCdQUNhB3tmrPlzqgBeZcdttpet3DX2ZpONjmfFe0GWttEtR92GtJ/eftRMH4manym
LOoMimlPMDlnUmGX3S+xf/KmZuOL3noQFSoKVQjT0nW7kYeSIPvXEkvR7DARM9fjWXPSB314SZFJ
2Ed+GmyU+xbKlwBX8NS5tE3iBOwC5ML1WZHFmXWwU6E6Oc37St1KdyT9LKo7Vd3l5+B9Buehzc02
HAVXPfmP8F4Dd/Hehd8AcO9H2sjpDhH2MXmW4WOEqa92pnxv7KhV+PtIeT9u6ZStfB5arhRFCNIz
5nGZ8aehIoYe4g+Ek7GBodmyMidDbOVnIwkiToH4nkXeAiF7ID7Kyvc+kre0i1ZeUteJhXK9bWUa
MK0ykViohwEKeziqVWfmait39QNEyyMKYpszp7e+gc35XY1jkmws65iJb0Y4HMDgYXxnRkivaaCJ
G9325X+drV8ZWs4KsusFz0hVsRkreZH85l3ZZRsY5NuwMZvQebyTr89t3+v9K/JRMQrCmj2pofjW
BKVzGA01ea+1WejeDx63CdG1u8w340VCq8aQYaY97qI1xk5NfdhlN6Bz8pxGXsd9TNCzZgwY0mhI
K69NZIOpR1mua4RhaS99yApb/aieVSfbm6fEHpz2lO66xGb4nxgcnEfmLhEuvr/M28uW3zBnoiKZ
HwRxi6ugmhq1bAYOspfrzSGvSEDLdoSrQvBl6meheYpFzqSQebQ/ZCk43jd/65yYJ/9VKXPz+lq+
XrWqqRHfYOpCYXTtFPhDu291EJmSL7W7thCGrSth3tPlnsPdprDdBkF66UEiopZVAHk3J7D+3lkn
ZTcdId7bZ8g2/n9N7675ERVhoLtEZ6boFi5b8zyfKch1SgA6shEZk2oc09P9bbw1QhkD6WlFpSpM
i2fxYOFaiEJjIhUUleokKsrbrB03Qv5a7ALTxN3Cq0Vn9nlRcgYr3kxmMSfR5+ZBdiegVPXOO457
eRe5niNtLOnWMVmSzAOJ+dh5yGj++4vz1xRD1QoSSZFRkACpuTTRda6VwyCoezWTz2Icn4q4eYjG
Id64TefL69pHMI2HSIyLQJi4LBFCV9GEcpaRgHqM3daxlB0n5FeIMm1/GIYqP4xlsAWkXV2vBUjh
VUzzxjEjtTVS6MPnqle5h3zYxYNfQp2XgxAD3O3k+J2ZhL/zcFNbctV5LiwvPixlxAFuJHZafUSB
wOkP4fPfYx3mF9kunMzZon9aqVGwwRcWF+7qGVFFwxWL3kertYtTsQ92CsQ0CE8R7WYyhAi4cv4j
/HH/mNzCXfTZ8Cx3RzET8NwibTH8Wq5ozODDfnrQItjlGbeIPmemksBuLPG0aAOZCbD+x6R5PQzx
5bkfaR4IzEnbij48IoQHCDRIB6ca2i9BZb6jSl1tXAwrtYH55aPREeQPRlwXXwRyD8ZfFXwhE/ZS
f0hO2p7WzsdOPvatS5N1hMt4PI7oU/Ubrr/mC5eWF19GC0UUtjosm0P7KnhdZ1/uf4OVx8f14ha3
3tjFXV2KmIB7PT14B9B+B8MJGrtyoeJ2kaPm6its3xHtcNcet9g/VlKIq72dd+Airkh6UXijiu91
bV3w0ElLRMpLYV8jNXx/pSvPD1ZqmaDgZsgMA+7XptrYGgSxnN38Udrj43ukPkARy/YsEbt5qNai
1oW15VO9zaTQN3OsNV8Me4Y0Sm+K/fCBkgrppVHZcshAoXy03m1RGaz5DMkDE27GzAZsznf8xY5C
W1mHiUmNwAf6D1rPrqeNtG8tNl5aWBxbD3mFok55x0XMa8xtKOSuj+neON3/YFtmFikfHOgtqmGv
ZmbM69/drm346etLY3m/XC5n4RdDEg9tU2KndKe97Cb7UACO2ZB5RfbMGpnDRaa963pgPPtmC7i/
0k4FNPHncy0zoFwP1MBvsV6fW3fu6kW1A3+t8aTSNFb3SWpH5wCO2WHX7MvPxof7e7y1+CViU2qU
wnv9ltL7NnDm2O+d0NMaXorPjT05c6pbPAonEYqyjc+78gK8XvkiuFVJVHeTz8rVg/pXfzBP0iE/
KY7+ZhtRvxZlLjd5EeSSMLBqBN44+uUnKf4rSQ5itnVLzD/3jhstS7ZT5dNhDLHR7OqZzG6mHzUe
OxyoOwi7LTDU6t15uaTFS0HPlVgL6tfdC4/JbvqR7aJdfNAO/inNnZka1zqneyC+Y77TP973mttn
wvzlKK1Kr0ic13LERYhpI9lvio7cc5Arw23qNt+jdvI11xDrq3Ukwu+bW72AGQV6JdxnDHKZtFtI
SCSeiL3wU4XcR+n0pSPtgFi4nSPMylOQy8KZ6W5u8mosvTC8uPmzzJJRKsLwLCWm7bUvM5ZgHgOB
ozuTDtGL5I5vtt6Aq85Kj83U5gKWuqSRFFolLI2ML4tgi02LzG2FjyNKofc3dc2KxSekPwX11Q1k
ZeDib2ufCrnZS4c2F3YqIqORtdVmWHEVmkOwrKq8KcEyzTt84So1M9SZMHAbGQO6eaHW8+iShP4h
7gTvsQpTeYMKYdUeIEEqSlAB37xTxmHUkrxjWaOuvitLceeXwwFNHrsM/I3H65ophGHQXOJJBPfw
wjnMicl1BaI5uyurc4TSkhqflDKAVev3/U81X3SLyEJ1ljo4GTKDtNpiDyFtpl0pRZqt1ows+plw
pJMR2GakHYg3j2i81cyca5s9sZUFIqwNSpGXLKPyN6MtbTpmo9XSd3tgCuQkurEb7LM3msGwV783
v0Q8R9ra2WIjWfFMijASEAcWjNss9tVTLbNpDcx26KtYFhqL9Ycgend/T1dONj1Fxp9ZIIdg+Z4V
y1EIKlCgdiWLn1qhR1ZLJrbcN7KWcoKeVkBqQHHEw2GRKRXDkIgtKHhbf56YSyZUUW2tH+bSxjaN
79rnwj2QG5x5eHjQXR+1KKrrymh0xOTl9AsE/Dbhe58nojMUm4xrt3UbKn+majFQYs4oh8XC2tEU
07bDFgw1z96htpOd9VTvO2af0cfZZNhe3UgFbkoeQ7PS+7Jq2gltE8Vtr9hGWFgPHRIDZ1/IEWlk
MrT9ofsKTRMe8UdF9MTn3hyDlwAmYDhkZVSEy1kqauPLrm0As6m8W0EKU/xcbHaHYpsAmHwuHYfH
AazPzoSdfnD70/he/ZE4/77TDmSFGpnMSxyU1BKZasFfVWshG55YiAQK0ljvoSTSf9xf1trRUyix
QHtAY99YTt0W4eilKKkqtqZO5pdSr8wzIYAHut+X+cYW3p5Ak9IXSByAejOcZFGJszrTihCGx1Y/
6m4KQ8ZOAC218Va5fYZhhfIYLWBCGO2R60Mh50o16nOJX1Szzof73goeGb/tvw9SWz21SHrva3OM
N6yu7SOBiyyJqTIq/QvvMASr7BKPIr/iT89iV59HOaGcrMVf//33oijBa5bLFSzYnJNe3K76aDVj
C92JPTYITKZSUe2atokfRr3aqBOsrQhhYF7PUEcQlhcrMks4UOSshs9kyoDF/wzBeMfiVqlvy8oc
4i7WMxC5JnTnOObodIcRV4CYuoawNY69aoYJNQpPYFYAjF6bQag9D8KioTWiZkiJR/Y4vtORDfj3
Hwf0wf+sLK7tSTGaXrHYMiaaH/4faee1K7fRROsnIsAcbsmJO0ra2gq+IZTMnDOf/nwt4/zewyGG
xzq+MAwIck03q6urq1atxcTODy3Vn1KUDf/AjAl7qahOqWQJl4uxi9SyKoKCy3yll9v6iQLAeQi2
JAjWbhcqzQ5dCZV0cSkVZaNa2EBnzXHV/Hdt4XuS3X9DPvghKbvj7RWtmnJkwj0KOStYHJMutOlg
Cpm2z5WGYGhiBq2n+MPD0Iz728bWHhe0TkHNUudfadZSTx6RoOKORpCuTpi5btR9rvUlQAdUAt05
DkoUh/TxUaPO+AB7criLu+rbnAf6a4n4hIM8SeO3Lu2GYCePqrYRS35742X6RwYNvZgJmAXSCnlx
yIMhSG2ZmfvfbfP+PL0Kyk+Tx3l8r562sQDX2aZI2HWET5hBNegQXvpTrNczE+jEFBA6XtubbuzY
u0hXqVgx2qF+MLTPG19AHLerBb6xuIgtgRLIStlgUb6rM++fXsZ4NzBqYR7y98yhb5yYlWyCJYoB
XJqWVPiXyV9XI2CZhrIGYUy7C07d0TzL5waIPvO3my/162BzYWzJliRZU2ZrJd5cDO3XOjOhnGq1
p0TpdxvbeH1sWI04MHSVKawvoxqA07n1Sy6df/S/0F1KSKHd7EgF1/bgpPXCfXNvDJvZ2bphGGKY
WRadS/Hnb6K2P9ZZhjS0Rh/bf8yk5n09Tk/iXLtN67/cXuW1LZrmUFkInJ44FQtfkZA40kYaim6d
WD8ZsfpL66YfQ1T8PYLPu23q+sNhhFe4AFutIBTGQJrH3ODDdcPwVzT7r1XV+e7sKFsjFdc5CkkQ
VzhKgrwSrhpceS2XYTWNrElR6LI+qcWHvn5o8gIA/kaCt2qKhovNXa5BOedcfqo4VqI5mwLGfCLp
ndQOX+nh/TDl4Mkkrh3CojXc25u4ZhAFJVWkQszXL79XZMGv1ikSR03LdmnBYzlUKDnA06Tdm5vA
m+vRKZDXrA7nBx4Hm68INW9cUYrrpC2BSXMGpr8z07UKt/Hig71r9216V4NyiTZZvdf8hCOnCMIE
tBT1RXzOCq2YpIwlhrmNzNlEq9A4ZEO7v72T12Yoaoj3nQDCQsYsdvrN0tR0UpIM8XAUPOunFrJh
3nc+GZKEYvFtSyLCL+Mx2lvc87KAIdiLwrsWGWYnGZxnW2q/RxniGP2wBZFaW41gHKX+RJ2L6/dy
NcqAJKffcLgyJ5jBwmi/0JFGlwrapo1jfO2BxF8CI0MMkB5e8eTlPlmrpotjHIReHB0j4ynqKy+d
M+SdN6oKq7ZE4UlUu5j3Eqt+842q0e8GRRGxvg1eO6e+qw0l3KHxfcwGlKkipx42VreCWmF5kJzA
k6kCF16ydPFkLBBJ7jXKzsoh9JzPU+oCS5729nv07HfhQdpbXnJE3WRfRLuISxYx86P5B84pRmZh
BxWBeTkypDuNVOsIorp66ZzspmDEOdhl87BRZF/1GnHORHVPUD5c7i+diqGSKxEpg17xJnmsH8x6
Zt6uzMePtw+BiITLQ6DDhcuL53fVYeGgddRokRpPmiAahgLFP0dnpvqPW02uVY95Y2YRPKqqyQM7
4T7LQlneq7HNYOlkoV0Yj9QsdfUFUeWts7dqk5et6lC80fGey13M6yyCCZiMN4J08AScOfb8KKjc
pDZ7Ztjsxh2V4sPt7VyLKW+T2MV2JinEccRHHKSa2gOBq/BGdVA3pm9WoAyUv3SQl8wKQI29LGBU
xdRLiclXExiuDOH4w0iTnlxZsEWhqfAS7mV3i2doxSvfGjUWlYw5kXoQf3hlNGZu1vdM4jzb+sbS
VvzxwshiA6WSBkk0sLI6QzfZvgvlEbns9GwG9fdZq45U4J9gxtywujIlcLGhy9mLWKr8eLJZW3qu
njp6vT9mj+tnm3NoaxMXTjk4Y57ZOoYAlf/wUVLfyb/ABwuRgRlHBYTy/0L2dZ1OsjzSO4cmD9D5
qzJeQqXEV4hbfl/DdSQVLwbK4542qCVKs+mP24dg3T2hvQW5z1PzanQvVJ1Bp1KDp/ydP6B0tzOg
ctJqr5c91YI3hGbzIT1Szte3Tsbq9tKzozMirt3lfIvtV22s98SZKRsDyEzb+FzXc3RGQnyrL7Jy
1Dl7jEODfKb0tdxTJ+mHOfI56lE0PKVG+qnWio2NXDsMHHIdWhKQp+joXUYwtXFGImcmqq//DsJu
QwNUcXIXlwCJ1r92xFLf3Odt5M/wJWBHMFNG+7515V82QDTj1PQ7tXLjQ+QJvs+ufWxTNMTgO6J5
75obwXPNSwUNokpFEUT5MqrRXoD1U0k0Nw46hu/iXaxMO3pFexza23DRta/3xtYymE3hYOpJgy0h
UROrT4mDgqe9oxt5mCOvGo6Ftt+mH1hpZ1Nt+HeJxiK8JUh90BbEbH/QDhIUS9lrTvNuX9+PXsbN
q2eHWvZ8RP0+Z+IHbOJ1hIHlp377AxYXsaqU2pTV/AAhVNWfRahjzMYbzttutbbFsGXwQOGm4v5d
PMKKsNXAY5e8iQLjce5qdLGC3cZnXFuOA5+ZKK1zDy47T346J3aQUBX8ZznNsT+hggqGWT1t0cWt
hRZmXkUOSseA/szlIfHD0G+MSgQ133xsovmp0OR7YKIbh2A1eAoRMTGLxP2+fEo6o5qEWiZyTA49
fP4J8IN9+b0ksx2Ptb0zT8Mp/yLH3laFda1eRA9UBDXY6Xipix14EwYmJ8+iXFRy05REuyB7AuAB
LamkjcnnuG3av7g0IL+2KmvXMDfrjnX8K2kD/0WFKXWjw71SsLQvfs2i3GIUst0oAHfc/EHgyqI7
Mbwa79UzOModucG+kt2m2GkfN1xq5Tuz6yijM4bJiKQj0so3u+AUJk0anqiw1k17ddzFgxtBbQH3
8UPtNi+l41XP0iYd58phEaSfVCQZpblutAUWZ9KWEV7ujZ9aXu2GyD7eXthKdBXgcxUSR1HbXt5X
TTAr6jT0hltGo/S5kSzlhzQA5ZS0WT8rYb3FRbCyIozwSuLQcGp+f983+1jVUdc1zQSnaAy9TDPW
5n3WVOZG5rZqBby2whwB4wzL0zIxnGFJTJ25YdvUH6tZr09JFw6n23u3UiwWOCDK0mIokVfZpU/k
aSiNZjgCTYjGwgsUVAtiv9ce2qayXdUJ6xPDg3RAfGuLhHbtq4EBFgB7KrlXqs+zVQ9+p0qEt274
ESp9dlBihoe0GfCTPUkbh27F98Uzmxo+eGWDAtLlOq2xifQU5VV6eLGnU0iQ7OyQ2htW1kr9F2bE
R33jGhnypLXUYmb80e+AdR0E8rveS48TOsD/D5feipNc2FsENhm1mdrvsNf7d9Gn8iy4df1DYJ3i
byjlAu/YptddSd3+KVMzl0vJYlmBHJoU7mg/MF2u2/YVLYEMFrup3sllnz6Fvmm/wjCT7cag1U7y
0GwlpytuQ3+bIoVIpWiZLj4kHEEOInyUpm1rTF2ltL4ga1a6ceN/Dw1lY0hjzWuAz1Dvo/98fWOp
StZFPUfTrdJRcashfjWK6TUzkx+3T+HaZwTeQH0LMQjqL4sbmKa2NJeA4t2MF+JrpfnFufel5HDb
yupqKBsIlgkx3Lg863pZW73GlzOV3NhTd9EeO53+duxMykYWurYg7kkxu42yDvWey3NgpUZbyk5u
uEC53jlD/0Ll/Xx7NWvpBCCZf20IT3lz1mSnDwM7g4YtfOh/6I9J7OVnQUlsPdn+YfqqHNVDeSed
t0QR1hxQzM/QVqCOy7DVpdmS0ZXSKiriFsMNu66ujqaRa66jN5+CUNvdXuTaJxMyYRbtPJmC/2If
O9+xR10FOdb4McShVfzZzs3vDM9sOPrqorigeUI7JuYWqYE9N1CDCAVxY7inmXenmdRc5Mjzm3Dj
s62tiJQZFAIzh9e9knAc41JHIYMTW6R7K8redRL76GjNxtatLYmHOmUwwD1cMoutk1Q/qwqfgcNJ
qf4OLP1L3lQ+05r6Piq3fHFtUXS0VPxdoXi6HDAZ7KBP7RFuu7qHNkozOlrPzqsJwtf97/5A7mjT
SQCveFWmNYe4rOhiG67a5M4u02ZIh4u5uM/KYuvGXEGWC7QI2yf+RWxa+ETqlGUe+8M/45TarjjO
4UEeXH9kvGQ6GEh8T6jEmZ7KVH/rZpsDxmsXDaOpSCnTw6Czv/iAWdA10xBjf/D6nf6pZFPhL0Aj
zzWLg+QJwbhipzceLEOZ7UaJF/2BgiXNk7e/YRFj0BxGcCniNwiNHvOTGGIwjtJd87x9r67561tT
i+32q7CoJLHcPvkoS/U7jfl2y07BN5YbOd9Kk41VCc4uAd6CZ2ZR70xA3s2V+LLWs3QYvH8UV6JX
JXBTZqG0fVu53YbN1dW9Mbm4e5o8LvLaxGQ7F5rLU73YgctWHqDhKM6SMfx1+5yslT0vlrioBlRp
Xmutgb34XHzoeDyLWkDxbrvuuXLTkb4CUCOigURYHn17UqckhnzcLSepfR6zPHvQMsf/78EMtSsK
nb/xI1c41LmO57a2SZaVQGtOfl7NO0cPi33ly+2pTiCAub1/K58LonEabtQEgL0u4ZrGIBdGm2Kv
cOrJtRFNdCsze4T//6GQyCBuW1sJn2B5FQU5apuRp2XzqexRno8YUndh4TMfYknvD13TGic1g+fh
tqmVcR3giqCSKcIBGKIecHl9J/BjpwAThNgfQ+IPykk1HyQUgBChCp/Kb4JHIYK32wsfja/R30q3
YX9tqZBK4NZoTTHNtsgeYPLNLKo6eOP8bi7NvcycJgD7P9jQt1aE075JjTJ90rpgxkpffynHxp3L
2PWHn7e3cs3z3xoRS31jpK6GtgaYSc5QQTpR7sEsbHj91mYtou8AKqsgY2XEgYZ8kD4V7dfOmDeM
rFwzZN20fCHAEqW2hUP0UDVlELSxVwx8e72ZSM9+XaffkJ7VH8vJ7z29SuOHTGnlfVD3WyTka2uE
LoBxP+5YlUN3uYtWX5pDIUO+W6nZ86xlRwZxPFvbylDWDrRQDWSFhg3x0OJjlcko1qPwsSj5WHtj
cDwEBw5GE3++7RWr66FJT+FCI+laOnhuKymgVrZTqsqXpua1nUqlF+ewnN82pPyugCwqvo4AkzMC
wBAHD7/LrWtrJ2+LzqBqNg5T7EkFsXEHxkJWdkHcTp4TTep5UorgqQpV6aVpW9kLMqu7j+sxfLJb
S0Z1V+b+GZ0C6AIcfIq6Bzs7/qzb0X4Hclz9Yk++VLihMZTPsa2iIVk05sku5fRL5JRUMLnS0Jg2
dWncJ/GkfFBnxY7doqqyb5WeqPTzs9TaK13V3ZVJFDzZsaTsx3aU9oEC+buZTfZn32ysX3Y8ao+V
kkWWJ0Va+g76w4gkZ0joqIXxPH6yEzPpXK0Y/XdxreanDMHiL6khU4fyR9t/N5X9vJcgGE3dLA3n
Bp6zXNf2emxGH8BlJwetSOO7oSyix1YNpQ/jWDpnI41bV0k761j6cc4LI0nbn4Wd5x+JklHrDvII
qx41Ivud3srONyftlHOs6k3udvEQvCIyYj0qzcwlxCoeqjGK7qfAKPjTCt4jyLijOxXNs7Pkd/bf
fmXO7tRNxXc/Dae7uBsQ5LQI+WWnqV5h8vmMSpZ2eefk93oiN/dhnTNEWfpD5pWNQ0LEtNXeLOwX
bRoQbOsQVIGxs/8iMYzySTYHyHpU2o1dIUYNKFJk1U7J281ZwTUnp6ZJ/g1mjgL9wvPsPh7LKOJ5
q82d/hBb8vyrc/rUC4J23Eic1kwB4aHkIbA2V+WWOTdTZ+oxpZfNfa6HD61l7dVefbl9mn4HgOVh
IhdkMgEN3Gty9naaamVOgY8FqVtM+/Kc7ePDWO7DF5E7waWzS0/9HmUESG/cyBOTpe1RpSv/mnwv
Nta8Fqze/pZF8oYjR9Fc8Vt4Ij5SPd6n4ecu+FmOW8xdq4YM+qkywsm0BxaJMPVbJSrEuy3MUAEN
C0u6D2Z5OENwDImgM/y9sckimF9t8ht7iyyYtN6EvBJ7A8TGLcDjZ/uufB5d8yy9ltAPvEdbDsKw
nWgixzEDw+qxuYuPW6K1a6UTUQX937oXGwz1Wq9KGr9DoCxCT7vn6I+f7XO97/fRz4AWRJDTaHa3
yALWUgYaZ0LtVFmZDAP0BzlUzeO/aqS7WhB6adJG5n9tgkI25Tqa85S6aHZcXgpxNBDOFIgzkUqH
sbtwB/377a8oHmKXHxFUu0YXSwwOaTz4Ly2YSQy1c4sFVfrcJT+4DCCMjlwdmndf3YL6rPRVhTVE
owR+nLt7cXGHCiynqjxwyYlXMFzYQ7erRpiN1F/+2fLkQ3gvMVfbuWmys75uIa2vow/Woe5jueCS
WezlWpUk9K18Yq1+6jLCSNfoZx9qWze5vbajb6ws3FH2LWuAlUbw5wG02yNEMbtqfhj6R6GGq3jm
wXlUD+JQVNA+R1tF+2uQgMPjjUhON4fXx/IJF41RUxQhKQvPjyj2MlUOP8eZHdz1lTZ/aNTBOgeK
Gh7lqVZfMijpNc/3g6264sqrnJEJU+Vx8hvbay/8Kk/QNtNzS4zTByctd9Vf+df04BBz06d+dk3J
C543u+bX2e+lUfFp3iTxUWkoc9Zj1HrpH5zvSugOH6bH8KA92c4nx4PGBeWnOHjJJM8a9tEmuH6l
GcoPYPYJcSZAPNS+L39AniY9rzR+QIh2DJeO/zVCKUl0QpW9/TztRBNjC7O3aXSxal2tmmqsMCoc
DtaEl6zbpfpJj5kMHz1ByR4oiRs8bx2n6/vmcrGLvKECIjFmTOe4jVNUx3C0GMmNKo2pH6v6HPpy
nW4crbVoyCMTFhFRcb2acszkqZX6GoOz7TMZc1LDLfzqlgWx5DcOlIZhDP2nCZdIY+S0oQJYN8Kv
tyPulo2FjxjpOKSVhQ1HD6iHJa7KRONtE6tf5s1GLTwiizJU1sRGhXn36BjTuSzPiolupJIm/7m2
ghO8MbVwgkhp04wkDPFNPXudHfkuUu7rqbFwCvmPTIE4p9TBoNwSZqWH6pSFQFjcwu8fNfMbh9C1
Jwd28XF3e/9WIBZiVf+aEt/wjR8krakCAseUqCfSOSgP/an3inP2U3ndHpVe8wghQSLwYzIctYt7
qdSGujFb9pCXwfMchO8mKzjcXtGWicWlVE2mNtshJppS2VdRfTdH1f4PTPBVWAGyNYyaXu4ZirJ+
Pw4UKXMzmj+WNCjOdhqTet42s5Lu0a1SIVWwaBlAVbP4NlMdaH4wDyLcaRDk9Ko3faM1fQzuhOT7
sNNey+i0jQlbQd8heKkIMR7013nDLM6tMqrFPDk9pZXxIHpzxvfiGO6svZXuswfr2Dq77kt1pg9/
VH6GD8bXZGvmcXXlXOrUbwT7sbwsezh2klqF4DcPH0Zwadm+eOX9Hd2J9oG4YZoWdhx0lX5u7Pha
3gQB4//9ssuHhZ82waA1fFn5rj8HpSc/Vkcxw5I+1U/x/fgon4LnaiOPWbMJFwJwDhaqgd9ceJPs
m46dUw6wDCd47LoOkqw80fe0oZqNduHa2aA3BIwfXgsoLRaOq1eFWac5rVfVSSzXbKRnOx028C8r
/SdkKP81oi8eZ8UsFbT1mDgaU096MR/9yZuy/fA3BLkojOu7rHqfWCfxFcujtdv4gBsrXI631E0K
WCZmhYSz8XMNSxbj0l74zU69MkeHpvWiwxZMbe0OItMRGpjEtivETwpVVpxXNHvBwHzJivh5RvJQ
kyUsj/MfXKm2eAOirMQgwTLn9TM+nyTxElOCyjyWsROeARirG+dgzSV5QICU5ChwQS/8RM0iNUkK
3pljlYxnp+2SXVFO3Xkemy1+hVVTNLTAF1JGZZz60vvzokrTWaJOUutxd0rnsv/clEl+H+V2vlEr
WTVFTsMQi4AfLCEoYzSEcyxKJYocQPk1ml/jrEr2tWVtDRauWgKpQXcJsAF0TZeLAu2WmeoQcKQp
6B06g0Kb6/RlcmjHqviDXBGQgYGuHWQnVIAWH8uxQyeXcx6TcdAa5yw0rL2cbcsWrKxJkQFigTTl
RcuYx+WaGh8omWbyoQSJOEI7ffORYrRxyo7VTj7E9a+mh9IPYprT7SOtic1avNsp8rCVXAh0Ipe3
bT2EkdTNGSCbIOkfpMhR73QYojUbWvwRdVE3LMwqcrNJZ+ywCuVno2ykUwGb53c1j+AclMug5BXM
SK7uxAimW0PzJZsrYJOhVXlF0NjvtLgLnjsjCT/Kc52f1AilQ6mplN0cZaYtpuNop0nzEHjjmMi9
F/R6dC4LbfI69rrxbi95JaC8XfHyFuozPxoVm62mzDu4EyLNO9UOvin1+K4ZrWHDmvCP5f5SE6d5
hgy0wEVefthCD+xpnjgWFcCPb3VlqzsQWTk0iamTHeNEBthq0e5qzdy6M/Re2kQMXJfXYHIRYlS0
91ZG6Qoj69NgJMftD8GJMdXiV33fe81DcQgSrz5CEnm8vcFrdxRYNLAYRAEu+6s1W02kDHMn2szS
87wzo8fqCeZ1nDmiNBNEewedb0ppH5PDlsjX2iNW4OB0Ejq6iVezKKUN2tbQfhcThz2857vxIT8k
nCLj2JxrL32/nXavZfkXNhfPpKi0IqmMWO90l378Z9DffEGYDzDIcNq6DzetLSKSokZyqARYYxYx
fBd6lRceWjcfGPQ3uH83L/210PTvjl7R1I2jo9NEwh5z97v2LP3Q98XRoSJgHY07qJgO2wx1qtix
5akhW7OFzD1AAmtxb6WaUWhjT9YmwmF0yt47T+U++ah8N57ohtzF3zOSHQlq6PI0wwFA3rFT4e/y
PQjlRjLnTZT4SuYD4cy/P2jxif3Qn2kV8oOEMqwg6UvsPdiz+l47wiXrta+Ovpu3GtYrwFlqtZxZ
9HuAJlLxuQweeaqGxZCSMNftpH0v4jl4TMwoOMZ5kjw1dUH9UcmtkOIMYkZfqlaqn4eyK3+ZNNQO
qH1Mn2wgHxtPQLH3i2+DIjmNHrpHojGy+DZWzzM9TYA7TKbZeWomvTKaKCI9j0E5Ovet1mw81dYs
om4GPIdbnzH/RQyVpcAKpRSL5VQEj0peTu8tP828Wm2LfUKOwB2S68mn22Fs5ZODCBV1XiIJz7WF
Vc034z404FRPdDbdLTQNLlFb3tKZXfvIF3YWLxR5iNpZlrHTH6J5LxRSBOdWQ+28cMVo/3bAWrkB
OVj09kGaw5amiZW/qUo0hZOrYy/QwmllHKS+ONhRel+U9aceXZzd7W1cCR+wucORoEBQD8OF+DFv
jMWkulI02QYUE9Y3S/Irt6mbj3EXxRtesva9YGOAt5CKC6nuwi8lqcriIGxNt4bSx/Wt8clOjdN/
XwwIFRWhC4OOzTLJlaO+8w0Iy1w9Mb5lTfQs6eW3sN4aCF+resNKJUYp6PhBWLBIB+GTtBJ7KE2Q
hKb9NEgUSBnCk+0PI2pMd3rMQB7aRR39qci0vSofZa8uzOJk5k7Qu5Y6KXfjrOvHGaqSjQf12mHk
CQoqG+QEQxKL66dI/IR+OCQUMXJhXm7R5Jmb6IvRmI9xWDHnjUjfxpddcSHoFDQhWsRs5BWkIQ11
SSmNCBlFvx3PzQh5PZTq4LAmqayHPzFGsUDMeQqFqMWx71slbNOGUmpsPdaykGr5azC23mVrlzgF
oH+tLA79oCmAyVKsCGldQaFoP8ye7RqQ2eTe5hUu/m+LkH1hTaSIb86gGqWpaZVY04/teXgsvN5N
P9lElxrifenj7TOyFtAurC3CS+y3tj3kWBsPwYfqQ+MhFfxRMDuZB+XXdjRb9Y43W7k4K5AmjoU2
YC5oH/K6/DohoK1Z+UbReK1sRxeMS5irlFm5JSIKmbBwVmLM3IMFsJ5VgDQIIsc7qJ3OYgqRBe71
hwgZFfUUH/97EAUASNUQTBfzHct3vD+aeTwlGE+7L1P400eFMzOijafK6ka+MbLINgqhH5kLI2Vj
3iN6/JcZwivStFvv95VAfbGYRQSxFL/jsYmd3n8NVZpp1EJvu+DtldD6vvT3Xm8Vv5axUCBq0eXN
rou/BPK0YWXd0f+3YZR0Ls2YzLcFjRB66LzoqaZNB/n+O/8A5fo53QdQ2e7//5a1CBrtmMaIRWAv
K7jgFB7KHeIC8X/Pe/g8jGUDhPg97X65qrrMwywykE6g+XtwJt1w08LaAreu3CLM1mEHQn9miJbT
tVXeIf061xiZnoC0n5Rhwg8yN5TCHRivw+2NW/1S8KtyYUHIBnh/EQDhTq7rEREgJt6zD9qJK7Td
+R81eMzNQ/8IeVK9cUuueSAASp05ASHvsiwbNXomIRnqALeK9WNuOp/DoDj16n/HFcKuxUVFixya
RNrkl98K/ve6ZioHJl67uVN84105tK+9r2/AR9b2D5gFI1+C0IvS9mL/2qCTssKqBAs8qOB3Y+im
z9FxhH+k+qrfh++3tMc3DS7uECWrxrx0MJiexwf7m/pLCJhZr9YR2vf6uN1xX4lJFwtcbGStRU4o
q/hjjeMreQCh11bDacUlDDG2ytgIMp1ATi+/lS2hQZUGdF14b6SfQ7tyvhj+rMdowszz8bbDry6H
CTOAoILtcFnV09KpnPOO7ZOlxtOyk8FU4B9YAPvyu0vHIP4i21bVejYCR2yWT8fKUv3kZKS99d+P
kcGj+39WFldSXnax0oi7PQtj9dxRiTwjMpe5QSQXG7ff2gWPLVFPRqCMSuzCBfSo7XS94vuUX6Rn
5zl8l56BQXwV0sb2rt43qhs+pZ+Sj82Z/9pvevzKo+zC/OKdNHcB5AJMgbnJpxKxKyhpSS5M1DLi
Ec2Ddi+Sw+QQbWoqrwhW8JZ5s+7FlyzAV4yRjuFa0+7baHi2mafmb3xocuVQQQHaTuG7uEkkz5cm
txiDDU9aGT64/AGLjxzN9ljoDj9Afq8+ZjWMkrvgiTEElB/CHdxD44fuh2mdYTvaJwdntznSJYLX
IjvmMUdvSag/8CxeBLeYoY5otDugB8GufUDSxvXPbeD6L+nf6Fzsp1OVbSx57XiqQqYN9CrgpmU4
VSYrqWOlhc5/iryUJ2sz9fvb53Ol7sxU978mFgG0DbtGGSRM9Id/1GyGg0DwbKUkqx/vrZ3FqVHy
1GoDDTvxWTtEwMvBFj5VHsHai5/6zxZ1QnknVW47usywB5sar6tbSRGD9ozw4eVWjnpS6qlBBqlH
ybwvdL3fpVpvbsTTtQc5r89/zSy208/o3OjZb7DAuPPvqjutPoYHixqofsh2RnKkYb67/QXX7gtm
jdB1gsgfDpnFfaGpve3bE8SnMNY2UA8gdR6OQXPqA/+/DzaJQQ9IOgXgwr4qdbXTCFWwBMHfPNTO
gzU4XztbjsCjKoqb21G8sbK1UKcplgpSHKb5q6dUYCiSb2RkY9NQney58xwNSr8Jn5ne397DVUsM
FkFJI1hjlrdU1xR2NKUsrMzkZ0X6IplovyXdzlc3hZ3F51hGEU2wWHKiYZpflkWj2PTLGMg+GQsf
iqo8y9mLucHo0GzciqveSJuTeVeKIixtcejMmmzM1wDzN/tpr3xsjoXnfLCAn/tu95y9OO82EZFr
MRK4FMw+gpTiim7SsctShw/uH7Zm1WsQjYOE0cH/1R3iyvL9VmARt85yO98YXHbpBqetU33AoKZ/
nxPjtbN/9ciUUiu/M/Vvt71kNdtEW4IWKI3/awLGSS3o//okMxC4HnQ0jsSjvt4rtDfCu86NPt+2
97uGdLW4N/YW0cTS51C1MtIaSBQai46C6iX7pHKLO0olD/P7SaHp+091xt8TMxk5ud/6pGvh5e2a
Fz6USEqk+wG/IfXv2vkBwgIv87dm1dbqXEK14387u8hq5C4QAyPs7D+Y+mjv75QPyVk/yCdnN767
va9i225t6yKTqXxLHhvxGdss3tVmuRubjYfQ2qaJDB7MKNP6V8wDljn3iR0LEaPCCXeh1d41hnSK
+02W5jX3NyHSof1AMLm61qw6bhlWFA9WRf5k1OpnR88/WKnzo0miv6smOd7eudXvRGkLTCyobyGB
wta+qRA6GWNcQ8xQ4XBn/YhOFc01TsPkami6bGN6Vg8c/CGIDIG8o6K2+FLMvA5txyzE7550MAIX
OYlokp1zeBHvrAKbf+Lvb00usswE0EGj8w+s4bHpge1pPDm3/qqmeCM6r2VeYMBEZ0Wg/Ja1Okmp
a5hrQYxI6jh8iU2zuKd2qN1lSRPu63lUjqEPK+Ok52D8unSL33vtygPUR6cFcgIwfosTNzu0k5QC
80NcH4qSwmT71ZlKb3a2hrDWLME1osBUhPL3FbQhkEImvnxyoqKzO5d6/LG0AL6N/niopnDjebZ2
8myGQXnSCijDkvcgbJyBnIFxBLtTM0+JIuecKX0NMfv0B9VDQKGcbxlooGD4vjwLlIB9xxgsYLRJ
XJ9UrasPKInlT7NTb8bHtZDFRc4wOS9OcZ1f2lIF/ZgmAeeT75onqdxVvzvrw86mwb1DwfOYHjcB
BGt3OcUwlbgMLxhDR5c2s1Jl5lUGUSfmrbjLyVUyLwIiIaor5eN/J9KD/53PJkZsRQ97cdFI5ghp
X0ITWwP9+TT6cfY65TE1t8lPtgaDVs6emM0nNJus7GpsGebkLGtl0DZR7JS8RZJwlynJPo20XZzJ
Lz4zk27iZN/60Nk49SuHAawC5TEOHrDy5aZO9ZBPTRFRLFXK1o0y5yeYrhlYhjTuStXf+ojqygUB
uQJtOAEZu+4QOqUcj5XgwIHxNPOG8Ev1gVK6GDbQySXCw4/obB3j0/CQ7/tv08fwVPRe8jX9kP0c
zjndwuNWAWPlgPJMIXli9Fig5RYhnfJk36udLUQFbdcKVDZagshdLqKtgsHqVsN9Ap7K5sWiLiJc
Ug2mmXZA1uYcwGSR+n85Svy9dNqvzdRsYQ9Wl4VGslA7A9y4nNzmzVcXcc4B9TOgWsxEJftSKbJD
QxZwuH0Jr8QCITMh2oJkF5R1F+cyMQypySpwoXjwOwthz1NsDNGG8Mqa45BWiJkuiIYodV1aAQ8i
ST1EFsALeDWkMtwj4bkYDIiklaFzmy2Zv7VVcRcyymSSNl1lFtMMZ55VyFT6rdYDLOaa46fb+7bm
D3TGLLpytOWvhgGVuZmNWFwDnZocGsWcaA77X+y0+VDl1vEPbMHvgMyHSh182R1OcqnNu4Ryh5FL
L70VfrbUoXAtKYhgctT8jTrR6sposqNqQUy7SiV88K2x0GZAqyO+M4Lsq11OP2ujhki2SjcC2Jqj
UwYUUwHwD5LkXvpF1RvxLI/YatvgafLtc2rVL0bdvN7eQJFmLXJ0nuIAEgWCglrrIkykzZxBYqJg
pqx/ZmNGrMz7XYHg4hgAqJqGrHRzufh82+oaLBBQLXTYdLbolSxX10HebJuJTz5duNHT9Ek80KW9
/BIdh4NxxyjLy59I5PDl3tgUJ+NNTl2GLTyPgUPBPx1gbNfkD6YRfnK0WNrfXt2amzAtSCUFxgeG
WhZHuu/tSs8awQiiBnezqu+ztHUlO90Nw7TRBl87zW9NiZ/yZk1jpMpNJbLoUM16N+ql+zLf1P5a
NyKGTm1Omb0kk6u7rqTeYFBTnBRX0v8yoPK/vWNrzg6UBL4bXcMHl4iyQlLLYI4CMJRG3++kQEcW
q+xBsjAauHGGV00JqlehdEhavjhXfByjaXzOldbFj3UMT1hnPENvvxHW18zQoIMrEQw+sLxFUleM
A0Je/CFhPTyC7+L+0D71/n8XUUGnSAiLUXiy6ZgtVmMmo9IrUQqfvTE+S0n44NThFjhmxZ1/My4D
5ILeiFvq0sekUBtysOS00SM9O5lyVcquLuVN5E2JMZ5qKZm/33aHNYvM2cLIa2gC47/I+M1QarVJ
RuvGqYZz1kw/C985M7pue00ebRQpVj4U/sZom/hIgizjcnUFuA2lj5EONq05fJZhtBZge+WsFIP8
f5j7su26cWTLX6mV78xLgvNdt+qBw5k1S5bsFy6VLZMESJAECU5/1N/RP9YbyqwqiTotlqtf2pnL
mV6SHAdTIBCxY++Vy+qsKUD8gBFDuP+h0yzvq6k1C1xWYI4FTyeySJTc1QbZfD57Z44rwnuQjiK8
R3ZwKQs5t8WUVnWLUiDoUoLJ9A6u18y/fmLVU0yxxaOz/0PmJSUl+MVfwSnpJYF8PPEOtvvl1weC
oqmiMIeyxQc6IE9oadJLDKTsp6/l7D+1nKzFk+cmC3BSwNkQwH7Esrp6KkilMCN21Qe2WYBko1iZ
qrMmQI6AX5AAwsv8/Q6juWClpWIUR/QvzOa3hiFWWt3OJXBc740N9Rne3AMatworo8rGzUwCdzPv
WGhsp019KfeqC+w/KIaAXRrITkX68BGM24+0ATgJ9kC0C/G3ebrQB+0GEcbKFlDhxyI8QR0EfZH4
R6lSLXwPGYuZaErYyzTGO5u2t7TG0Pzi79483Lf2tNbOd2at8GZEJgzkHwDELDP5mm43f+iVg4PU
/eEVk7gUpiW9uDQn43HKFW/PTEdn5wA8EhVgwg0c2pYzWny1dE+mVI5oyxHFN+I6afz5cTjjPpAh
wOeCzBnO9xKj47e904455qLyvS1aNy94Ws3B0PCVq+tcP6qnGnHRK62aRpaTjtCz492MvO0ENg88
lcmXjIfyAu0iJ3tr5YH2c/hhNMF6Q+MZv49oUKHqXAQDH8pD4F+nE5FobQBBFTrHSmS08EQhUGaV
NWqWRVPsPp/Sc+VSxDQOgnm0MyKxu9hfvtvnHStgkUJ6o+OBf5yHyzwuw/kWVSm0xGS79moicccC
qELw7Wrgc2aDv/sA5P3BLYYEPckcH4DJ5koYOdu1GdVCPVUCW7w241bvflCfPU3Q38JbAASjdSme
aO9jI2YWQTGi+F5QupcpoCssqR4FODFyndCgHZwsliTjQdEXIpJTBkkPy+PgJ/WtS2Pqv+Q+j4rO
fNalfKBTGsOBPTNzvjRZ+jgCjhbYNcxAMk0DuR05JD39iif5c+fpES+qo95Wt74s9ty1Q2lBSSpt
yHdiFF8srhtbPhc5xDwsP0glnmMdMx7MEieHjNYXFT0E3Miu5LxGEvzhlEBODlhtMGGDwAe5UDXh
bzyhrEtoKLh4tbdJ/6Tn461VDVcmLQ+f75wP6wYzSmzdAR4cdTF3kb7OSZU6DXh6EdfnBQX9PdV3
Vlp5+9luRRkUZkmAA2drLSjnRgevC4pNgKHB6rXYrx2xwNioUK9z3YbJVEQAIYad/ss9eRidcgGQ
ZwW0Fo1b7yfRHmWfeQmeZxMjgT8cRr8NDAQt4ABfCcfPvQSRhQCtjQchRXRBLEyldTVmdYIDMIXz
pmij7IcV0wgcdjQ2L/xtf+k74fBY6mt2PywgXCjIV4E+BGfpR9b0JLfriajUpOogUo1p2WZOg9bG
qoUM4O8kUFQ+kx52PLTWlO0/LOOrcTSWqvI+iriLkKDyc6eugKEPdHBaIa8R9HUWaOPT53v0rCPH
ScBOhTeHR13sFtJljSUsNN+ZV1kSGJG7yw/phQWoINsPUXfZfRt2TbxG3HXOi7+1unBpzKZG4Rew
2ozGlc90ECXdUYLQqnVXruuz06jAe+BuN5WY3PttKpph7PICz0Y+N3vNKu8lafbUtleiq3NBAYIQ
1I+Qr1A0z+/NTFNHC66KAhDR8J6N3JnCHI26t5+v1rnBIDOP96+BwBon4b0V4XG/pDrIuEEDiYtI
GPre0nN20KaijD43dXZAYPNU2Vqkx5fQuixtZEFTmLLtNhDgsWqLYcXEuU2ABnf0oyjZDHTavh9N
N4HVkOlo3fenFvcSRzWloi+ZadywKnv4D4bjIgOoGnvRk7KYOZkp1kcbw2mym0K+JMjC/z8ZWKpV
sQIPxEHxpBfWSbRjAALM8HMLZxYfWT4AooHqxbWyjDsdmdsWmQE/sFgwZeRKpN2OMLL93MqZZB9Y
aIByQ7M+wlxvsSiT2l6Fi14hz042iIcAEPuqTSyqu+Iip8UWu3IlP6Wm/m38ToCpw1PXM8GYrMJJ
Ne43t7FjgVFbQtQ28LWbsur3cwUqdv4wV1OgD2ST0Ze2XsOyf0BQKqMQfAViHq8TtLkt3B5kZbXa
AZHsKzo6PapyWr1T0J8s9lbGt5zRpamlrzNxddUpTElfD8EaGNomOxQDGk/M5iBFfzuna0jC5VZZ
mlwsIsILvc41vIptJw10RFZ1f2vUa4HGh8h4aUb5kDcrJ5qGd3mFkU0HOUQtZKiKDVgEpm/GzgFH
DOBoNA3YdXlPEC8ClbAuEf+aBF5unrfruNg8s077PuvxEZQUlGry1eI+5Jvywvrq/citSN9Dk+cZ
3Cown8VFKDb60Y8Avr9xjUC/TeLiybrEY2JVi+zcrn77wZTzezM3U+0K0qvXtlaMu9kku2byAM/L
ALuaqqu8SkI/HW9nMa041TW7i1hpZK4BJjbYVa8VgIN3w8aIrd0a89zyelgu/SK2taAan8wZzLSI
0p2EBauCTq9lhc+WduGyM6NNsIeViUO/GWIojBkgQlAyXwAbh86O3qZYVB4av5jtU0NDZgzssVAR
/qiLIjIIU1YZagAa6wFe1qQTM9B9BtRPs/hzZ/shJ/NqCzefKk4hOFnWpvwGUimeqnEM4RixW9A6
hVpYHNsIbIVRkga/mpOBPeRIXrtCFAnmsiOOWg3zfbVsoLH+XlbpU6uVDTK1dL8ysOXd/moIlQC0
T9igVVrGQ5g5yOvWE7bhKb/Vw2EOFDLcirLbLEWv1eGhxsqtvZTPOSSkAP9pdakHgSpZQy0Gq4pj
VMsD9gwu0xQhO/oZGTggbfBkz4A318+K6GE6rk3vGVf/zv7iVmkb2nuUw77+TUseOO+3ruhCUR+9
do64363c1WcnGQlDMOIpTcBl/b7XHeCG3BEnxKdhXqHtffzqJQ+5Rzcry6kujMVZRIINzMK48QFt
XpYAwUo9olyFgQGBEutOwEGKh00UTEoMV1z8h0uJhDsKCopw6UNiF1X3Rm8MtYH26W5APMUD9zFD
5c/epuBN1ILu0OytXa/XAdtoLGqywN+vQTbOnU9V+fznp1h48YEC95zrmOFib28sGRltqDr93W22
k9fFYXg0uxX//QqFWE71W5MLB64bgxirBANvYuS3nG2yNSP3OO+Sbb8v0Du4yaIO8ib0tv1xqNBc
As3DIhhjCcXDNZbPD5Lu6hS//SwLLw9YWlFqo9pgU9x8AVglqwP7yUF7TRIhjxwkwfhTc8P85Jz8
myTQ752jOwRrGNFzwdq7j7G4CZKkJqJjs9oL+Y68/HGWAbjKA/24yl577gy/GbO5KCxVddMBOg1j
48Y5tD8LElSX7au+JN9NTyV08GIjtEM9WO9o+wDpXMz3K/PTm6DBkVlX1wVsg/kH0q+48BRPjL0l
J/DUr7dhr02suQhN8Zj15zqDPWtbXPNo3NWxvjHAWgV+mJUbYW1aFyEpa103I8qDdBzq8q0LAioH
jDtT/9Pv/Ju+gCD02K8yA3xIHS1ndBmiiqKyGxdmre0U8zTKjy30dMeQPmc7RIQHYwzExSqbktqQ
n5zhJTWY6DUjeV3H/CclQQuKEBKkx6tmm8B5kCcTrSgb46f9k0T5v3PLf2g2WI564bakyJw2r7Cu
1c/s3kIXv+rnh2nPDOciUGHT+mZaG/PCb3UpWoZN5besrWIZZFv03/0HksV/DA2YZ8X1h/8s9pFT
s1kUBobGWxiYG0jdr9X7zrye4G7+ZWKxZ6qJsSalClYz3kmaxmP6lM16+PmVSpQfebdHcKngZgOj
LUpJzodCRtO7rlUP4JARkbFBTxkCzGhE4xceL6+cW96Gbcp9MWO52Gb9gv0QwC/ML1x7mQnqaT7M
u91jxnnY991a0HDOBPq70GWFYjbg1Yu3md92zlwMhRrhGBkQ7072/mV/ZCGUMDbkaAzhGgzh43HH
qN6aXGz8iVmim/tXkxIdGg76MZOv6XYOwb8NOaQETB1rl+THGGFhc7Hxa9YOrdPApnPBnkGt8voK
DbtAFzsHa5iEq/fh2sQu1k6z88SwDazdEDpZmJHAO0i4FijADxG2zKUesc2aT1Mzt9yub2d2cQdr
DRhoUUcCvY1JA5eZ0DaBkkZDoZe3topnTQFHBMS4Ugdc1hZtIOCnqkc4W/lsxxqox7ipPQV53m/s
dI26+GOMg+VDUcEFaxk4fj/0XZdubhChYWD8lG2HEOFtLCJnS0Ik/K9UrJWKyLyscsRYJNL2kOfZ
rXGYfvTX7z/DsnPKAnlakXmv25bvnZ9mpFrRpvpVw67e8m/rIn3nthCq8hCq8AkaH5ZPBwnmW+IX
mGMI9UVW8ZWjevnq4P7r+/jf6Ut1/cfeaP/2P/jzd3CdihxETYs//u2qfuF3nXh56S6e6/9RP/rP
b33/g3+7yL+Lqq1+dsvvevdD+Pv/tB89d8/v/hAj1dRNN/JFTLcvrSy6VwP4pOo7/90v/uXl9W+5
n+qXv/72vZK8U39bmlf8tz+/tP/x199AUeiDvuGNv1c2/vyGy+cSP3ufl5XQTi9t93L2J1+e2+6v
v6EF43eVy0cyH0B7RVL1218G/Iz6ivU7QJ2QmIchwFocnBFeiS7762+a9zte7oC8oFdYoY7RkPPb
X9pKvn7N/x0pVPRAqK5GECEB0/3bP+bh3Yr9awX/wmV5XeW8a1+tvjv1wA+AbR2tG0BxIBsM5PYi
QBxdtGZ1NYCraVcOBx9F6C2FfgMHe+Itt7sQGln9o+vVadA1+hQmZT6i3bzcG31AZ6u5numzDRrU
eqL51ZBpPuCN9cuctkPIG4cfPTNrIyEPZmGfRulvXEbLo+b5aZgl5Dop3FPtDumRd9ldU9ExLKFs
FbK+m476cDtDcexqSujfFZI+F35o1PVGt4vyIN2eARXdD0i5piTWKn5w5F4MOZibKpnFeWKxsPep
QMHeCA3BzYd+3jU9zbcmSZXSlhcWsxNNg1Md2lQkoa4LL/J4DRngcb5oNeOuQw9srhfFLfJDIKzJ
IBxtQ18t0niCLN8AOUqpIgiZi502edd6gnBlbiDcatH8i8znn0btedvOt48jGumDMR05hLWQDmSY
GSjRAeWt9491wZ41zOS+n8S+K66ZKLONtEDa6lgTCAY64xlAsSbm2459rzm4BXWS3NiTdZUmenWh
g+91g+kKx77H47XPTk2rF+Bmz6BLAvb0hOTsiObYXaubRjTO4FVtfEhnZJnebCuG8lLtuUcmAayQ
A2surKJ/0ETVbEZDDxPdfmzapIw7L7lHi8UY0/7rm0Pz54Z8uwFRmfm4AXHYHAhSKvw7mEzw9Tcv
ospI2NwDWXrUEtpsJJubHVSVEPXNot1URT8fprmKNb3uwsQsxqPtNV+0rre2YAd5mLNp2BGRX+IS
kbiPmypurc6OjDlNb90+/W50wz2HwlY4pUKPoEgWZf1sR6B5u+kl/5nXThvU1GNxa/igMlSPP9BY
oCteZI/aVTs60Ux7434yumkPtNu26DwtSnnsG5p+NxXdDnW5Pba7fqNrzkMx6GSrjVUdZbSuI38u
CcSRUOYAzDSWhWc+ZdwlUBCeI9fJaOyRCg3Jc0PC0mn8bT47A9iRaLbjY1JusTfn3ZSlqE3zeohc
7ZuNjdoSiv1HkQ8C6qLcekSym1k0qK10fFd09ELTybznDsbsJOaj1Fz72CQFSth1jVY3iGtQt4kU
KjXCZb8r3EkLvbRC6yf1UN43tGtT70IoHZOQ6gCLKD7JabZagD90NxjAYRB00FOLNEsvNs5k6qE+
5t9HXrEdtAP5VTqmp7YVUIZhpI94MloRmOLYUcvsLyLXb4FnJzezL7cG3MiupLw+MtuRm8kmoAgb
hz6c0Qh1nxZ5HnIDiUw3K6c9G/p5X1U/5zYhOyGt4UpDEBgaTrtxjWa6Note7KVlb7J2fBlF5l8U
bXMsaDEfU24iT2ik7YYmtX7K1G9NZbxUBEpz7dBf1LJtT24/6bfSye+oYD1WyIAeHnchX1xlpkCZ
qkDn0oj+mXSe8j10ob4lZn5hCDkePWe+0wV2D6s5OcxC23n+4IaOVUKuD2FHqNcEaSzwGoMaSkQw
n/ydzXMwyqF4IgMa7Wctj4bM0G5ENkJSjp5EmVZR66gdyysSSlqWJ2MjEJ1ME/nS+a4Z940+xBB7
9PDTh9TB3nPG7kR9cwwRWZFw1kCilE703qwdFukQoovS5i6hsrwcmGVvjRHRh2zH6kYXWhJ1uqvw
z17cG6Te1JU/xaYv8yAdAR+yKJs26GwKB9enO6uFaDk3vBNaVsyrYW7imRISFzx5mDozPw2pxSCO
V4L7jRj9xpvhimy3K6NMK+c9S9rQEbzZz8wZT6nlQ5I5t/pA8xt+V/aIdilP8lNSICfFCh28Dp1F
DoZbll/yId80duPFXSvr/UCyNG4BED6gweWbaxpdzFsNcOR2aGJn1HA/sAY5HkXjLNx+S5hpnfy6
rEIgvU5pmupRneLge1PuB1nibDp8eFCsdPN2Er53GmzrIBoQbbGZdCcDJzUEdoXG80yTjRQuCRxZ
JYFIPOsWe8rcFJCRhJh2qm9T5C+hc2jfycT71hVTEmj5SOKSOyKwxsTeW065o3VjHAv1m5/Nm2og
zoWcBuC9hHcFvZ/yyE3zgbu8P9mJMYd2IeKuzKpjDta5o95EmgOiR9QBb2zmbUCtJ/aY7u8NQ2Wa
1rq761k9RZkHB1NoSJBzCdkWW2YFxB+Tap+bLRREZR72CUt3ngU32tt2h8Ha0FJrKdtmZbfzDHay
QHK37bLxpyTTpTWPqLSl1kZUnRGJujNCPnfDlW00MeQjcaMxN9v3Se/HBcgzIknSfkON+lAwfwy1
DkuTAw0TY4ZxjH35XPv9BZvrOR7BVL/xdG24JPatyz0vaKxHG23dF0lWlMjMpn9vc8eF9hI/GbyX
iA/MZ+ALukvz1pOcnRKt2bhmioPctvu679MYQHm25/S+po9NY4Kcze/sG3fWutCZOrRYzjpm22V3
cDfT0cvdjVM5Rei25Te0T7T7XG9uOn8wjx6nkcTlLOb2sbCs69KlczQbbRH32oBQIJseCuLB81gA
wCqKqk5DHCI9ce/nTD/wcsLjW+na5pY5h62gF4lrfkss86qnI5Ci3vCkky8Ns7eOgSyElgE1Rgjf
j4T0MQWfU5QxrYDPh4T6nOGKmMmInQG8v9FzMP5Odrs1swzvGC296AFQlDiAeHxpsZHM4pj1HsfV
2G/7jhRRb89JgPj3jpHUB7+8C1k2BnWRViQHqn/tyjENNZs1UQKdoSPQGwAOV1q7ARF+DLC3Fzu+
oMHgT13IpJNEojL7wJqNH0DduGGru2Yk21luapARx0mVlcEgpj4UJijjSftUV92JVeN+km4d9pWG
G0IifHRFIM2UXWiDezvk0NqUGQgjJ5p5gU+TK1lsGMXGrm03rJnRbbRWbgdLh6Qm1jjSEP0GTVFa
cZp3fJty6YRQ48X+BKG8rAQJsXZfEcBAMgzhLD7HEFk9ecSFOB9YOaDa4CKU1MoyDwCWIXBxX71C
OofOMe8zYmsQTCgPPbjjAm6JJ8cbUPdmzYbP0wQ3TrdJ5nQRHwoWzmYeVsM0XIz1GOVwdHu31h6Q
b0J1CE3noddVVwmFVmTN0TAGHVMr1nIjBsUjC83kkrcD9NTIEDkZ25CmOrWe1uxdwAsCkpP54Pep
FeHJJwMKWpPjTBstEgbiPAb94VAvoPiqJX4LYPDIInQs5kdpoaTgy3LEZZEmhxR8rohlpXZM5Ci3
+uiR0DZA+1sZU7IFfS0q2IZWhZ1baWA0bPoTMun6bpTkyAYJIUHhIMw0szTi9TjcmuCeIgMiXGFe
DvAGgTkl1kXrInqxlUty+gpP7dy/rQw67Qi59hvCYrtrCVyWdVejlS1q+i1HtBlVGeIeI9k4WXbV
lBMEjclDgs4wXfJQN1+4z4DrgSKO4dzpU3Nht6UetpMbsc5m4WQJCZ5CZwcNDTtw9EFua5HHo0iM
sJXdsfHT6WDlPLI5QLF1X/QbXEAnh3ZzyErnOCfyYuyld2X7GWbAuIa8xA9tti4cCp+FjNRhNqXE
ozApwgFl10AAPL5nfbqvM0R6c0rueGIDQ+UkOD6Gwu0AlJEXyQ/O7WFbyi6YE4OfUGHpnAaCbdmN
lj+bgKXGfeb+MAay6zIaGmw+1bYO4u62feqGaq+XzAikhxuU8jFKU9nHWROYgzNDwTXvI9S4wYxV
8vuO8fEAfdnxQCb/AA1lE34AQE1I+fony94PaQX2lAbSnf3cnnxeppuxrG+zeTqULYDtoUSSiSBq
ztBRD5leMZ2skYd57wfc7Nst+L0D2Zdp5CUZP5lcg7YNfXDJhEcPmCmDJk03eJVdWkazxRXiu/UG
fHc8BhcVKDGdlh6LvA+L9LSHcMxh7Pw7PDofDDLRsI61xg0gdMwiOBJ1pU6HSjNkyCf4ENfotgmU
dlMKcSKHWiIG2SYJxoFAe6/2D2Y7UsyJuSWIDtIck161Gl5WmIWqYaChpyimOdmPcij4RtMNuLJS
+17a6Qn7LW8MeNHW2XNBviSkZoGlR71IQCVfl89QN45BUhYTLj2IATc8Hmz3G0tTCC82VugM2vdh
zPZFxX5OiQ19Dojr6tQ8+kh/plkJsQ1uI4ZVPFhzNDB8AVxn8MCWXEs1q1f6v3J3eMUDLI9EAfib
0FkETPbiEQXMmCiE3fTHlNI76u0AfY7ycVbY7eIkhPzGerMNpgaurE3vMkSFqaVvxr7oQq6CgLYL
JsNjUTmVYCAOTYAVclQCqxHPo7TGdfLrmaP7qsS/y2TQuwTS/zVl9O67ti+VSsm0y7/q/8O8ksqu
/Nc/0jUfUkqB+N//q82Lt+kk9QN/ZJI04v+OdBGylzo6/KBZ8q9Ukuaav6PTS0cWB9zkSlULqds/
c0n278C/ociHHBKSn+hKRlLrH6kk0/wd6A2FA8SDAfkfpJn+8dn+jVTS+5wuQOggdwcQREe7Izop
0Lj3/h0vOq/L3WZGl4aXNY/eaIgIJND2QYIwNPbQM72CrHlfw0H3NRpzwMKOFBmQ22CsXSSuJCEV
BxIDV/pIM+DTSQsasQk4CijVsD83LPbR+TzZ+9qmAkQorQeUOEDuoBhiF4PjmsmNofR7IO55fiGT
1P3ij1124bBuuhZA12wL1lrXnoUk1ZstcCZBshjmq2VkrtHxA8Q/mm8XwxSF1pF0Rk0vR+fPj0Gm
6d43ipwhdPPX3MiiWvw6TKgRo1yFnaKsLUoAtZiEJ9JshKfwOUYrh9wwoxzdXd6Fgujnl04/P6R+
AV0hp/3iM2CiAzfpBytihca9/S+NXUkNokCAkUOTC/Gqq1JHb1JDKRvLuai6MsjrZtwNlTFH0plF
wDyo13xuaoGSVxwSBjoyfQen6xwa2igGj1WTjpvLF1oNAlVdxFNWIxqYGk2/SO3ZjWnr29fZqIM2
BaSnHY2Zn5A40yb6w8Ex1A6u21lfcMSbo5iIeYUDka+t0ft0GZYIEDJ8VhD947ChXXVZixIOc32p
9YGhOdC3l6N38vPKvf98Os5YMT1w0YDLQ3exGdSufDPzNhKCLK2yAcCxGnWKzm0v+pynt59bWaAh
1GAUnw92HPq8fB9cn+/NtJPZGrIs8IiaBnnynNTtArxYERPOjn1LkkqF9R74Plu92YCQ1IhdvPUu
c1574ezl1cp+W+5/qHPCiaERzAHhHFylvdhwaG1WnciIkQYBfLSQTRHgmKSHDiSkLaebUgPkrHLD
pObjxrPGaQddNWf3+ay8d6TYiYsPsZh7mhozAyRsCO3B769y3YAEpUybMDfdLNQt0a6M+oOHAeGB
rkoNoAFRbEeLQadDMoxznvRBnwIpCA6XHqViy4kbbxziXxoa1htISA8yfqht4P+XhA/MgZps4+hZ
kENzJIJWjo/3VlPvOvzacknrX6LPUPtLNT+/Bke4IQx/gdZL7dZmJUsHpMKn+ZsPPbc99bU20pN+
de/gIn0Tgqk9o4o1aHYAbzo2ydJRe5rsBO9wMAc0f20IdH7iAa/1bWbp6ab0szJ2QBJ63VRAM1BP
OpEmQW4MLiKZ7PBG5aHvtHzz+Xy/lhX/FRcCnaxIUdCfhgKgjY29bCfJPanPfoMJ10xyU43T19e8
Te1mp0qb4c86F227CZJ+OZ4fZMWnLi9NGEdLjmehxqQ7cN9qxt44Edag9ajErRHM6MDaJAm7H7Py
u1Zme/ABiqhjuCznwrteGbNa1MWYEe6A8Mi0sLFReHtvthF+VYjeQqXEp/4+k51eh2MHdUAb9BWB
MTf1xcCJE9eOnu4hvqeFHYFEkqeP/cpJXnhRJfYLz4bOGhAzgAd3icVtZm1gI3RHg56X9VWjm8ON
ZBOI4VdG/B5oojwGIjw0JinWN1QOl6s8p4wW04QEiz71ddRZXn8Qtg6SstqSYEkbsuepRydWO/cd
7m1MBF4GN59/BhUZvJl05bSAUIUzBwsFukqWD5Da1ytJCwlkPqj3kdgZtKhkWhYj0VYcJ7DvRVlZ
6jdaara3ss21FfPqovjM/CJKYqkBNr2mg/mGal3QU9AiAH5Wia/tXPEfttNxZz9ofrkmN7Fw1mCF
BwuQraSdFTnUBzIg6LdwAnwSbgyvNb6mtEBjBLzDHan67O+JDnLUz+d54azVPCtCL4DGwfeqyC7f
b+6aorF3KhIZWh3qI9QkYle6vXsJYIf4dVPg8kLs+araB1rI96aaUW+BqoD8Q1dRcdBrpyxBsCRU
t7mV1Cth7mIe1bhUOzuuX/Uawal7b6ybGgr0x6uxtGKBKcAXFHQ10WtwxDnlbQmG3zX2wjObBtbw
bkKtC4do6Sj0wqrsKjHKwGOtfyFEfqB04N/z3mUXSEBZ35hvizWetA8LuIgz1US8cYogCB4cE12K
QVHnqOxgbC8U5Pc7tL+usc98mFOkAwyMDFEtnhHEXxyKLtfzpkHeKIDn0B5LVhf3uW977bajovtm
9XhLbj7fnR8cnrKIJ6qFF5L1sSdAEpMJU0fUhqg9u1Jtr7eCCvLwuZUzU+hC7wdUmupVhmfv+yls
yjZDF3/NA6S00o2ZD3WMdpgscopiDRb/YYtgQG9NLVarGwwqDI1z1EXEXTdqTpAxHYkdwZO4GcR3
EEUkd5+PbnFrqofIO5OLmLi2SiwZa8bQE6PzMlcFi7rZNU9uyRm4wCtT7jW05aNw06xxlHxw4so0
7k3ECVg8RITvJzZLbK8YNXcM88L2tDw2yKgloWNzv/pROLWJZ1CtJTyaQJMy7qZphC5MmdVVs+J5
zm0jsImCyQ2NtnB4C8/DODga0nwcw6ZLUcfL84HcGZYmtr880x56SZD8AFc+WubVPntzFAsfmdiE
AHeNwAnJ46FPAd3oD6abnDKI50VVVT6CsGBNZ+DMAoMzFX3YYNgFTaS+2FPYAJUsXYbahSPAVd8Q
vsGZ0WLTK15QNEtu06rR4irDQ/fXxwssEggq4dN9bLL3423AUaCB9IxDsc3wZeDbo5NHjdX1FUg1
2vHbmEkwAQ5eUj8OSDWuaSouji34poEzwi/MuYMH1vLqmpDbtVmfoBZlTDx2a/S5+lM1AR1E+crK
vmpwvokH/rCFLBkEQ2D1A9sOZ6QCX4zLAzoi+Z9R3bw0C0tsCjaNAapy4xaldhnO8/TkghEu9AVa
d2yfoiHVnhCVOsKKRnMGbASwz8NgTT/zLPWOuV87KzwrZ2cFdzq2oItCo704c7XpMWvwfGzCvhu3
w1R3eGkO400mAeX+fP0Xx+p1UpAlRgoLvBH4jzr+b/b7POhtUtvYeLpo+71VlXI7tw5d8V+LW+fV
CkiB8O4CuSRSkYsB+WjYrJqhrFAK8cZQJF0S+7PMjq0FF91LK1t5ZZwb1Vt7C2ch/QQs/y1F7s/0
OUT0eJmXoZXBT0afT98yW/E6MhAQgRMD0QqCuMX8Af/eGtZUV8gAiAkFicrWvQukk2ojnGWDXlwB
BAAKmo7bii2r52JECDqiupklOdBJNW0KHlvc0f/++Qc7MwPAeOKVp4M3h0DS+v26+pISi3YcwqST
BpXwrKDGGJKpk2uZgjOGgFcEigeAUkROyxZ7lvZge64kqDW5PxfhZPtcA77DGouVqVZ7ZHF84SXw
fAPCEQLvy0Z4UrQo2Dbg8ESvXb9B6M3vaN4BulYS/8pFXjD0gXJaIXNZ9BY6an09gqcy0Jgq7bp8
rlG/aLqxRlG56uccpVxtBEtunbYduCtKVL9NUl6OEAGN3AwQLSbH+rp1WHM/gwNrW1e2qjrlVAuS
2aE3NDWLW7Aay1OCX26gIvrroqpXXyCvHuLDZCkaLhCxKd27Rehs4F0CVeaugmobYCZB4U9P6Kl9
akcGJAehyIejUPXYlr4WanV5OzKI4OXF6Mc2EpWBcAAnA7JNjxLTGw8i742NlH4fS1tDz5lXeZvK
7r0wtYsG+KWk26AnfIrcxv02z6iDtnVrhkmFaF3S4cnocxCB6ZByGw07LBDFo3r4fyg7r+W4kWyL
fhEi4M0rTFWx6ClSFPmCkNRq2ETCu6+/C+obccUiLysUMQ89I/WgACTSnLP32hUMFQLpkbBoF0wC
eKvU9LJQhkPSGb9qL77MEvd6aL1/UaCr4WDNyWWtC/eyjOtv9QgfOcmI004LJ0zUxQpmVRfXVd+T
HW4WR29p4M6pbRKoq0XyWXc2UfD9hEYNeiP1gQa03lNKkbeUhnS2CJ1iVb1Q9YZV2/BeSBuqMmsm
362t1f3rLwDuIeOflQG8HnzUt9+0aS/uOia07nNLnfIw0+MhnNMxvYiB5xg3cdGu2tdm8qynz+eS
98vR2+uezHGZkrWEoCnMpg391LLs5hCNZRXmjlIfPr/U+9mE5QGBNBC03yE3xttbVFpAX2UCWVbq
2XLFRs9DAtCcA/9/eBW6ZRvZdkurPrkhYxmFpm69TDFO81VaZeiXvPHvCBDb1MG9QA9k87Ztrk6n
Dqte86xCN+ELPvGL1pvzg9PPWlhDdv6+pCX47zYfY38iV/rMSGGP/m623C7ubECoDVd/Olbof9lx
3nLxzrrM5ijGCEfAHN3ykZSUOXKdgI1sVX8TRhNNPTmlOB3GFMBq7zdOaHrB4Hm+si5BWdyWbIIV
BDODCEf3WFKa3+z/hvLYZrW/rn3I4tokr4hpmZvVgLr0rigfhvXOlYSjzGOoVkUUu5F0otKk4nZh
rFCcoCeV461eUcQetN3U7dTsUMwxqtebXpt3iMqDtrOu3C6LEu9KUXeG9x1Ea1ilbTDZMypEES54
8wkwKNajm3V+uukEREMRj+7+jPYpdsuracibo0jnF4WdX6K8ut5FmbWBFiO+dV/hciEtmA/ZKg/J
YD1b8mnqdw4Q9mWzzWlaEmjNVdGjDr/dgsfKmPR4fQntXA9k1vtGeW8uj7F7reZPqXZIVTQB1ldt
mKJEPJkj7qD+0In7aX4s1V2eJkGtPwDNDQznOBUgDRrS49ZbW72NB5zO2k0h/zVl7g/zU6sw8ttj
ryRRBczNSVEpe8nOjX/SNvUN+9/W3a/GTaEe1hZcCmKgYsIKZO3X+qc1F37Rfy+GB9uNiGPwBZE1
o5UGvYqKpHruveZoIiFbi+K2QR2huYO/FtcjUodB7Co30odgNJ0I1btPtxbbD0FTneX6vNqLuYL5
1rFuDKj99YNuxMdB2ZuosQYtcPMrFF92tUvjmzTubuZyP00p+sXrqQnVnCKOLEKZPFm8/PhWW28n
9cvUXJqoebwfEul6sdclrvZxOKYFiqPxUq/vId4M4xho8mE23cAe7+Jxn3h9lAwYdZQ7c9B3EgWy
qbzo6271vuocodTiSzZ9n+1IiV/U8qA5ezH9StYnpGa6RxPaX9hY90e7eEjyyCrvAZKPlePXLJZ4
KHddw8lHBm3+o23pN/V2sGZZZCkX49z4lXMh2sNad77jXVZ4/EltDvLxpjYvHOReqdWHLuenCplv
3i5+3b9aw00x+aJCXOIhU1leVu+XHNm/fCkLGEgFur4cYd6tW75apRXRTz66dh1YlgJOAKE7YR2t
5flWgZJnLg/A/7YsuphGK8N7V9vH0btPGx7BGCODk769mKgCVygkwyFT0eqbVtQOKs6tMeztOwR8
/ihc9Gg5f8Q6Wpm7fOQt2ZEX3+oyROdFjwC//Q89nu8aBEZaiw6L7zOFaqnsPp/0389VILGZ77cw
W+I2TztAU6KDr6R4w7ZAAgxc51l9meDUP6nuTPVvTiSOJdFiTzhz+P1g9/52ljxZCCy9XFQZx3JT
4P5T5fPP2Na0iC31g6coXyiJXy2uuDZmA8BTqgEnqm5M+1xJ7sRK+N9CQSOGbRqCjS0M5u2iN1t5
0rUtv0KbrSszLQN6B4FpdtfSNDBMO30R2XhX/kE9jECpQ7M7xekj8rLFH4tmPHMifL/aU8dA0bgZ
kcjIOAVHd4Y5kjogaz+LJz5tK1YOkBOzUMTduS39B5cCqbpRsCkxcio/We11YwKEZDB1DbLUo2Lu
83stBmOht/G5ot37DRsArS2mzKSn/EHeSGumTlywsTCHjKywwZy+rLlh380ziugOodyZMf1+i+EQ
e0GXcQNj0/87uTWLqsY0FhYWHzetDoRc06Zu0Wl8/uV8cFeQCjcuGGVyi5H0duTUuBVsO4PbiTZI
faUjPRzaLHdAMq5GXgXNMmr/a/D7f1Uvp/1wtjWA3rdPFUWjrb07h3FukGo6MA3Wdu2Akvb0ykAm
G6t3ZiyaB6vV+h+SgNSclDKBuF2WVXFZ9LQK/IxqyjlM5LbpfXvS2bRNdNR4AGBKTj+eUWbe0GFW
81ev7J/Sko7laAHscGLb2w9zNe1SK013VsV27/OHv00On135ZPLI19r2alZE37HE0zyIa6XsnofG
qsJWRSOoOC+cVp2wNs0zcMMzt2yfHu4MxcjthFs2rKbbt2JOb5o41y7j2jMOeWorN3mVOYe4o6D3
+S1/MGFy3tHwdTu0mWivbMP+j3LRJFYll06PJKBw9BsjW5LA05r02LVdF851KlFDltmrAZc72MyF
QZ6YfWDMThfKqa+iz3/OycKxlcWBzoPJNDyPFsNpsbaRi9CkbVJRaiWElF65lutNJinGT+1k0tIo
lzPnk5N3/t8VdbDjDlVoiHzbq/nj/vPCKjw4AZXPcOy3w7IZoO5t98YgMDd2gxp1s8gPasutl5ZS
Pnx+wycTJpfnUMF5xURV4CLO2P78j8uPmN3AWmJI9Nra/anV84AjsJdPdb/8pZTu3aW2qeePS+FM
mudRxb2CJSL39W6onjuvcK9AZA1nFBkn43m7FPVHnKsUBz9Y/4UNVVi3oREbjWXvVpmL3peuVaKQ
6OsykCpbtGTIiPJRm8fPH+i5S5+M56HN+mlWEzArTuxsvgJa84FYdf1Vi5f5VU89/ICu1tw3uoXy
6fOLvx++GwCRxjhzJP2G3wXrPx4xK90y94JGkgnz6Fuf1s7XSRN1H/VLCyllLl2wga2IkZZ9fuHT
z5jY061PjMGXr5ln7p683LWsSiyxFs1iTQnYBwTx5lGt+ulJYkNdq/VhxWfhO/lyn9rWrkjVxrft
+d/Pf8aHD/+P+z+ZQMfahvWWYtOgHrxglVNLDjPYnXYYo7S9Cqra13odK4dj5X83hf435P7v0qet
5WKd+naqC85ci1P9q/cmYDKvSL/mUnIy0TieZBokB6vKrfDzm95G1B+rxnZlNlfU9TfMJkVF/e13
VRmrVFwWZx9ApPiesqrbocUpoDtznQ8GF9dx0RhCOKWHfvJwXTWvXNjBFWa3YW6jskzRhw5JvTR+
bvJnvmZL4fljt9R/30Pb8pYorkAn23JaT9anrVzoqQu3yKlav2plcZfEenxHPY0zUJ2TAlbW1q1b
N/Lw+bM92Q79frZ/XvikmdUpq9SmOtW30/28qxeZhZ3Vi8CdizkcnaE806c53Qv9d0FUPNt+iCbp
KQ07LfEHFqIkk2ZRjaCQffxaYfZ6yCc/t4sx6uI8fiaALKEuAdrGr9Uaqw5uqs/v+4MPibbo//2M
k3dd6atZDYYiMEcuOlsyy0hu4ibNvhjuSq2nt/mmNV/GybL//MIfrEeGtUFeKDABGD9Vc3lO2ehS
b6HtTfXKVDIZfTF+w8AExiAcXLUVL59f8LSu9fuJU0ojoxDGIAqqk7HlAD52mDPWIHWczuDztbPY
txMF4JJhbk0ATWhtR3GCqqU/pS3mvQmnag4vpVhwzMQ60B3VFEZxWUrdTfapMhTf2NDWy5XiNErO
VGj/rab13a8++ei1dJqL1dVx5K+au2c/mhMEOGcXVSO0QLaDtvcUOwW3oCihuhbqbY4E8nEcbfN6
zC37zLbpoymIiX+bgNDZspF4OwU1Kb+lrWbpW15pVVGdqsN8EZukApx5Wx9faEONsGNEAbKN2z8W
uHKtHbXqJE2obFD7O5kbZReM2qL+XX7OJtRGC09gpUELGpHCqaazTyokZjXZUEY+GWFNfkBkyRSG
yoRl8swI/GDMY2XYsoUxUWxZOm9vym4ziWqGiTUfVr0Jh8Tmm05HfLphXlor4sK5O/aJ2i3BVCfx
8wwS7HpMB7kCefCGB/RZc46RdQGfOwhxD+eu6f9+QiC4wqGpvmXSgdp++xuT1ehHvHbsExHmGDBl
ylnsE4Ft+rbpM7eO2OKu8s5ymgWvtREn1rktxgevHi06vgjCztinnsYRFIaV2qPL2t4tY2btlgIa
+04zUN6d2ct88DosBBtI9NlEbbuat7fajoWt5R2bqMpLh4uinYYopuR5LwaRnOkqb0/tzdJNGR8s
xpYA85E2RJqOUomWxLY4x2C6VGK4yMzVy31rcu2AKu16mNSlu42NNcbLqYy7z4feya3aKAEQzm61
Mmjgzru5T2jV2k5q8pI2VT7u2CO5DzSLLHGElD2eWdpOllKb+RXlqMk3hYuMhe3ksdLbFLPDlOnX
Crz2u8azFm0/Ma7M60XBdvdTy0Rmnxm2J3uW/y5KTw0qLhpDXGtv3yWaQ8tJ4nLx3QxPOuut+k2u
6bB3rRSvixV3h1kf7TNr2PvNMLfK+IGkimaTSsrJkmJRGvK8oloIhyTHV09/WUNxBNzy1GTaMcuH
66zJn0fcJr7qjFGhEXlj9m1z5me8e7n8CtZSnrmxCZVPa2EAT2JwAg2/YljcQNEbK0JXoER0+dcz
4+jk2+Qx42hxtkGkogNnq/b2MdeZWtjDiq5lRvx769W9uFwBT/z1Ddl08Zj6OZ1zWD41paCvRFJo
zpPPIofZUc7tY51xxqpcY/67dWa7IS5FWg6YfKxfv308f6wz+ZqtM7PaQmVeaHoEWWetIzNJFu/M
DPDuJQGkYT9rEOWJYvedWoq0iX6erTgLSCU0u8ixpyoOnLwhkDCulmw8s9acvijYu6T0sq2isscn
aJ98D4Ms+pGtPWrbabF2VRuD0pOE1/zdtMJV0IeTLLAdFUhaOVksnGxsxsTGn7tKOjhymIvd0MxF
EM/DuVSl0w/8v0v9Vxn9gOtj6ZlStIOHMhrhVxaYSpy9QHLBziySseb83UlgHysf/jm646nrgU0B
olDGB+4DCGjQhd4Oei2Vol4GgdDN9dqXUR3NUFdGLRyJoo7ittL8udK6i1TByuMt81NeZNM5Mcnp
8Pn9G9guU7NCEosm/u1v0Bd2Q1oSc/tgUp5UtawPNjvmvaMJF3HQNAWZHXMgb2eAkNZE4sNsU2Gr
0JsFxLfbaOjHOCIjBIXr1HvR5+Pgg9GGsIYzI4kp+LtONSM15YJxEJyJURNU98OY2zcUFJ0zc/yH
z4BQFmYfEs3JfXv7DLLGa2xtpOJieKMRTEIzLiZOEVHb07v6/Ibezezb86a6gfEU9ynHy5Nr6cmm
d0kN4WNi0kjQ6Ey548kzJWmd7puNs0ad08I0EEoH5ldZ1erbjFLNt0zZ78axE+c2Zh/+JGqH2LFd
EG8w59/efr8aTpGAKPF1L19vh9Zsvi5l5exGURlhL0b1MjPTZae2Vv68Oou8XtXrGUCAgffwLyfo
7enwbDiLM5OhzT75KU7LONM0tmiKSvpHyIpjkla3ZC3tSxLS/y4XcnO6vL3cyamjVKUtlYUXj6GU
Tl4mE1zy/ezxNhbiqj5/9R9MNLiOOdtshVobW8Tbx0w8Gl0Mha9dZ7P+NXNgfOH2aMlnGfC5Z/Yg
fLE07tPnV/1okuEc8l95h/CoU9ON0+jeoPHs/MQayyJyAByTwoF4+3udOtQPJ3J8aO9VVLV8mm/l
d6ys6WMHouPcQPvgAZBzYrInNrEaIT95+wBEU3sKLX7OeO4ED0b0w/xj9TryeXOp1D9EXKdfeuBu
54Kw33/eLCWutq3I22R72j20a4RuOG3WYMLduQdbI16ySqE2nkjYUp8/7pP9+HbOI+x9W7LQX1IT
P1kei1qBYdLxkuuxr8I6xaK7bW1IlMtW0hmx9hwZ+4j0VtPYZ+KsCGybrv84D2zXR4u15XBvciwc
uG+f8Zjketb9rnO5Zvq1rBMiP3KnPIwKAJFOmfLH2p7zCzEt8uGv7xz3HvPHJgezDPNkYuvH0WlT
SpX0/cB+ibwodgWr+KFYCNXqUNruFYV+12jYVaSKYT2TbfN+cGm/LdhsWDeT6Kl+Sk5VCV+NI3Bf
F/OV3ssFVJOW3xeGpO2jEHjTu7P618sTtWoWTZPlm/+cVsvtVDJZWRS5JmewLyk7JQ91PyqHz5/s
CZR1m6bY4VGN3/QI7BJOVVuTzPMm013hK+kEn8VQtIMe9z9cCxEjGnk30sr5tc30y9ic9nVn4kUq
8vZQGnOG8sPjc4d3+flver8wb58TBTZ2nrz002+Z/K/Jzi22gUzUYwo2CSl95CBNTc/sNz96r9Rr
uXsq0yQlnawIHY9G1utmfnCEE7jpjCykijH8wyqsXPnUD8mMdslWpXNmY/3BurhVieD+4iuno+2e
zFf5LHoAboigCmVUQakY7bVlpqQt5A1QGaF8AzCRRF5Hzni1Qn4ZALSEi5vru6pxp5fPH/jJJEZn
m9I5tt0txgTry2nzHvBhXCUMlGDg2LeT9SiPRuFlVE3yc6vi+znkt26a4zwScutdD2iqmzaza/wX
edwNETgpcu5HB6nP1BWXFTmSu0bNrIfZGuszi9Vv587b6evtIz+ZRCqvllle8UHpY3ZY7Q1eM+ZX
haE/pkY6+g7ZZgG4VNVPVbJOR/lP7A7fdFFflxVUjdLVftRd+1MK/StZoPDIRmTOWQYDzBtUKzIk
AmddeEvAGbQDMKRp4aLYerAs461IlTP1ivffCEGRvwvCBp8tpae3c7FejRYVN8pA5aDmX9K1KCOl
mqYffzUwmBzeXuVkxSmZoJSm5wOJWwu2XmH1VxgXzX3W2cv955fanv4fbwc2CxZEFfUmZiCsc6fY
gUHNOrV3wC51rbG6AXtp1MY5LA5CQOBVLXBb0/TMvH7yEE+vedoW7POlU6BCzv6gFq0VEeVT/+ya
zJ3PLNwQI34Hanxyf6dVF69t+zplAxLVvXObdY7eDJykc5POlJwHnEI7fJgjWyl3hkc3BcjaRg6O
7aAsbODHNoFHEUylLt29M+Tw5oo2RuEZV04jR98rJld8W4akg6EWwwFHzUgIa5ohYV1ZJXuKxJ1C
Ss8kW3W+05HOWE+EEmro96plHm3Oon0N4CNw46STZIe55ZqnwbAask4DqxvoMwRI72VtBGNbVc02
us3KSPfDhIj5rrLNbvSxQE8Sfd7UxSgOV7cAi5dM6rxLzWQG8lbnFzmGr8ul1lOq5LaSH6tmNY6N
1dtXlZp4gamTlDjMmXhYKmi+uPBMxC3FsKrRLLz1Qa/qLIjbBjpmgvKknCbvpm29ZrdWuhrUGrUk
t6k4UzO1H9uyMR5cLD9XZTZAymd7sE/4EUFey/iiGVWxS/ENBPEai8Au9fZo1vpymIWjXHTUKUAo
t9WV0ickFmhG62MksC4tDo1Iw5XJ/qXoVrGTlLJumenEMRkMmyfWyUibU+2lM9T8moqH+zLPU3G9
OjNZK46nPK1UbSZ0qZgFQvzF9YMyKtnj3Djaa171ZahSrIoUSDNUkboh8ctNyri66nQNqhAccmeJ
L9NoZz8UhNYHe87mxxR9xC5bsTdMzoQ40yKJNxt79SmDfhjamlKu4BfzCqWIkPK7YzTJcUk4f3eX
m28eIeg09vCvlmL8bkxln/oe3MS9V/WGT+M4Dcbm2C6DX0hExMYyAK1w1CYJS/ZLYYvuGm2u214n
nadejJpZ3ApRN1+tmU8phkF3RflfQ2za9zcDLI+WlGBN/KvUav7VTjdSaDt1/WVeKojTbAXOh624
c6gqm7CZ4pZvFKW4KktHBlZOodDSZv0VHkp9bcdDu/OK2IFDjAq2TjVtn8zms5hjZL6qlR69oq3G
yBGbzFAq1iFdV/Nl1ZIBTXgF7i32Wo6CThoO84ykCUtBAHmEQWa0Y7pTrAR18OQCl84psO1lb933
feVFat7bgGlTkueoVR09L99NqRUhkk06vyOTnUANp5qJgy60+bmqevunmHOac6saR1nlOmHcaBMg
HT3TqLM2zU7MOrHbvZaO9R4rovYQLyMQorm408ycHuPwr9CKJyrDEc6cn2vpHRrZHfKhvKzy+qku
m19Yn/7BDGgFiNfbA+Bl6seI/QNzmVGV6mRHKUbzqFj9k4SmGMBGmyIm8vZoN4Z+DQHdBymZ+a1W
4lPpvK9KCm5PdYsLaU7XuWJ8UdN6iozaaaLZw161NKp5l8fitiwz0sY6EWGZ3EocHbUlroYZBUJy
+00O2ZOd6d9GmqrIv5MCCKqShHrcXRAoeqVB0/Rlsb4y1z2Zg0j9REsWMFY2/cu0MC4attq9CsAD
IOi9Z+e/VlHdZm6W7AgYlGzAReJTxVh8MxUo2b01QWiuMiTxkVZWtdcV29hR3+qCpcp+uCZ7upSO
FvxB0M50NWA8NV6YLwLHaayYz7GG8XEeiyOYW2iwgzVd1eN4x4i+7gydC7Z6EsR0nEJj7lc+V+3Y
r4Cb10E8GJZ46FNt7/K8/YYiJ5MGPArFEuYunuwkGu1V97Mp56AsFsiP3mBzUDRKxK2Llyp+4xLW
U7hV4ZeqAnRS1/4p0sL1u8YliEyrdkNSpDt4dNldbLtpmKNN9zO4i+zEy5wkepJAMXoYMYErRtWS
bm7MdyJv2GNRBljv5jHxbhtC/3KfTL48dNxfi5JeesK7nVFkw0j7xjTC2EZl4duu+jAl7sF1MOKW
zXRNh/muo2eEx6iVe5xidkC1eg9zA+uTeQB8GelqcZt4xrG24jCOuwi5IrDNjYQ82RzgUAT4dibx
V1dkVjbw5deu2IOPesyT/GWw5+NqprClrOLKWdx9jkMZMdR61a7zk9F21zUCeUAfMsxU/u9KFEPN
rKCSF+VluRiXDaLdEQdvBoEtmpUEvCwZz0n8a27i1KeBl7O7lolPRybyxuVOtL0TolqCWKoUu0lw
6hl10Qajra5+OupRJZXrZrW+iUm8lisfEwGgsOHvZY1cv66GQCnA6iZIuMp++ea18lDl+CZKNdQc
dBB1Oj+Bf+FtJluKiL3+SmpbhmbuRWOt/hrVOBjhoQY0VYMYXkcyLFfWKPTrJrW/aFn5TdrrFEob
NNHsZQ+dKFp/arKdB6e5bIsDs70fa+nBqjvykQ2QaB5jGeer8CnKfneq7GpR4JP3bAz8VU1/quka
6c7I7VIgWVVjL2dliIqhuPFq83oYunzwraXTlr1qZbkXkiEb59g6jPpW7Tz5sxyy5J/E9sSlPm4w
7lR/btuVrsDatqQVeTJg7F31HRTtUTmuBBkFXTaPr6UJJbOYUhjq2bLLLL6ulvQkBkieuA899vPD
sNZtmChYY9rBzkNPAWcq3U4guSS7lvmM/5bcaPylQpN7o49vRWGII/uXwJbpPveKqM51hrFkiOmI
FM3lIAtBv5KeKatPeTP1+s6rx2tCEgLQrA+LOSIH0G5KVdw5ld2wFUvKkJ11G3h9nARDZ3T8BWPk
/DVuho50r0DGoG7vhV6n32kS9FmZ5TdpAosepsuxQ8Y3NJea1xw6mR1j3AxFlvDx5DLQ5djhm8B5
sGTlcfWSK7NwIXw7TubrZfasCoQczUhVRzF3bOn9sWy/dYO9Azm+82zw9XVp/UyqLshYJ53VeK6y
jnmeiHZXfQHgvCun9MlQug5hXx7lVktFbt0NcRW40/Lag+v1k0a5X2x7Jzr70ZM6K0GClTXTD4me
7DsZRwugS3OYdqZi3lRbZmcZN/9ocfojsfSvljrjzNDaLExrzafShmZudu/iwXnWjPWmz63RtzJz
Z/Tdl2LSHqBUUJlhpBrJkyOXF6EDzzMDR+nu3NK7WnFpQ96tL3K3vmps7DLYaV+7YryfzDQaejNM
ZjcsVkLTcN64eh+VdX7J1muhqIqJNFOTL7NavqjZBl+N9edxoc0hS8KQlupu1dYLJbGIf5juhWfc
pclM/vs0B+mkv+a5e2OV8tXrOGCsRjX6SZXdkS3wC+AaG69Ff3U1sjia1AuzVrmr3NY31DYDkQR2
rtG+84f7CnFZNb9YyRQ2sWnCmxZXlrGSyNBeKBs2r5fzjUxm2ubFrTL8k0wjw1e7rh02eXAjcp3n
vDBLDLECkpxLwLWp2e1qxzFto0RHKinNu6qRO09YB8+M/6UBuU9pi4eoa5CkK8UvoWY/GvDpdE6H
p1KtnpMYIrMt9Fu4Gb8svVuDHPtOAfzek0PotjxOSzSKX3Q5b12zg3al4F4pmuKXWrafpwHO9pSG
ncL+yjRzLFHmUc/1fFeY6nWbL5d6brqHVvFulkIgKKouczFsj/mLso57Y7SOs94RIqlHlr3up8b1
OAuMl4hwfqmdFTOtpjszk18sqd6VSSsOXpn9Uyvs2pvExP0jvC+T0xylkT9YRv6vsU73xCIGZZ3u
GqW+jNkhcCaGl/cDpBXbLAL2JuU1gbA+s8GPq5qggfaiTbNw6bLDkJACVwxhkQPi7fCSDdJ5wJ4b
GixeJbYoGDDklQibVol10U92ZDRDZDrNq4jtwnewTC2WEc2lBkXcjKzYu5nKFh9YEtZgK4B00LAg
acVcmcKrvAccbEw7sPK4ipZnd9muBN3RV7EtVLEdEKkTNet0YQ04oWb7n76JIyzDh74eYE0+eaxb
fUmUxmo8zLOnh3pVOPtF1s8eYE8Wi/a5t/kYuvUockEmpiUDlF5fiPotkIH399CYrgdYdj7Mq9m3
Rhuih0FyhmYwbfAIQCaV8hFQ+0NjOD6VH5/sl2+F4UL/KMN0wQaJb2+p2r1VWY9YlEKDv8NiXQ9u
OBRJmHgtQVHGhVnhVHS7G9Tu4bJk4Rzj7xe/+ACi0YDSgmcx1ZurXHF524avZvnezeod0qB7ORZ3
CufuNL2erfWYiuKLJcpIVli4FAowXn0NX8Cv20c7YZk11sfZ/KZM36X2pS6nPRX9r32PKZvd15Bx
gPa+WvWr2v2A2c/DswJwOIxH8ykbLgQ3WdqbCfQlLq6yufxKeeHYZzX2bcyLuL81eSOnG0U+eqnL
iFnCqSfiYqyge/9krtsbxnqhTmCElydlTA6xUtzSgCh9oWhXbHT8dYrBJYNM7n6Z2EGdIvMr0k8M
404hqqZVyxuTrPfcvkrV7wOdP/aLAUq8L8M033RaHBXNELYdKj2aJOk4+m7zrSzjyEj0YyPQsHq/
Elxhk91FSf2Qtc7VpNe3Sv81ju9KjH2ii2+ysovc6qtM0TiIPnISBJBmtpstwsvMlvADnTNBDiuo
hEr0YnTFNZJr3wXIXWn3JmtyobKJFOKiIxeoH9gcKJeQXnfJ8HNl/SxWDiZk9OGvuVRVFjov3s1x
sV/439zKDWaMmik9W5eTW15UETWGY27cmzDqaUYayRga2oNULrT8acheSsCVriejvEnRSd1pkMAX
e6exnVaSf8RSh9Y67hTzQtY3Wnm92dtd/gVgJKVRgSZtJMkkSjC7r6OZ+p0a+0vRwbTXdnXylJi3
iu4+VP1zL/YxPtKi3S31S8sZsiMHwm9N92JRWQcGE0dP2v207XvBubazFMwzBrtsedNiXbUw2tpZ
c8TlqNIXbwzOPcK5bE3nSqmIe5/nORxk/+gASlns5zjJfZJ6GGPj0N/EZfe1c38YxkSJI4uyPDb8
JR2OxBWExiKiQjx5zXIR29m9VZlflkTdxXn1rOlsd7wmQu0ZTWwZFPLGbXcIhl45mhvXd8FjaQ24
F1k1yuKwQfUKF6PpBXEOkRTLbp2WC2pl4FoJTZj1x7HDhZU8utOvxagiYX6prW+raoZGcSftu2Q4
ru4aegU87Ni+VrK9bRIcipukrZlC5cT7qDYUKXRbSk9WujPc+gjXZI+skdOJe3Ss9lLnJcQpTPTM
/GK549NAKJUtJmSBSZSUPypx6wwLVaXsymAwF41xr0yHFMma39S/bJ1ajJHvLPbfWdmGXkuyYDJd
2qn22NXDcWrErhm7K1k6gaAsb3mRZbr/sOPXMILg1KzxSNtWHlDQuMu0+jtd14e2mTng0zeoaxID
FKVE35A/ZK71nbngMJWKQC/d35v0fdvFYKsPesHvJBvSIvs3XSQTuE7FA+LvIwAdEagxLtLFsK/1
2D64WKz5Z/ZMpXKdVkpQqNcUnA4dzZOKo0Ej5F1Lvd7klDcQ1eFlN80cTZqD3Q/9LmtZ0FrWQRvm
m3hJwEpoT3mbscI4e5PMJcceo77KA1nmxyyrr1qOy1RQNqAKnPv6fzg6j+XWkSsMPxGqkMOWADOV
qHw3XZJGauTQaMSn90cvbc/IEgl0n/PHz6J+FDJ7GerxexZT3IfpITKpyWr7Ldcr6/Kfg4dZmR+j
WJjc8m3b+XaC1/Q8CCZcHsjJZWBWR7et7srIvujFuxbhtKtL+lEweG3MjkygqoRU9D97yz+na8ZU
TUZT6XMRDH82lSup8Wv469WIym3JDW8tGO4n1orJ2crR2bOebUo3v7QNd6nB1tW9WMV/1BBtlI52
Fv/GQnYeLWtXreaTYVDEG/50ZPg7a3YXTY/+GGxY49qKsovJIuT3idyvPnYHvnU7HBKRt1vV0BCG
uiqvuSdgDPczNaajDE61Hb7MgToxfT97zhvtXnFXyFMwRnRBUOMTPa9szXZtbf364PCNri3wEIea
0Ux3zdi9gTLtytpBefSaefyjlu4eXWc4DzSS1EuEL9T9kr794negRxZDaEH3WQ5bRXfHOciiO2aL
g2O3H56pMCNQB++ED7Z8UYUZ00p/rEYHO1O0waIMSkiLyBS3AfWZEULOQLId1VsCVXYIaDd1/WO3
3t4I+ciJYeEwiXXwrEwKvixoSPtYN81/Vr11xKEwm2QQ33lWBnyM+hBN1hE177Zc7YQ9btMb6kDG
7aYm3lZTWRIYQ1J5F9jkEtJjYlasDw2Pvp+/u8PAo6M3A+eNu1Lx7iRiqi51S2sJRUjku26Y1Teh
d1R8Z13WcHtooKW3KNtnuaST4ZDyX5Ltt1mlt1mJde3t/xCnbUzOKoeNn537JOz6g3BSIILlg3iy
vQxfUWAiezR/jFSfOjvdBQMvjHgzO87QdT13Bkmx83yk6Oaj4f0GRdtMuTMcrDnkQLdZebPa/0Ac
fU8lyAWn8MzOTNZDnx7nWzGdihYr6Qf72i39HykbhDqbxT1R7lAMbMZQsf/Rh/vmuO0VpduzFPyl
SzA9tDDbpOxeHae6D9vo22ita9ETLNHPr0O6q+iUjYJ7aQ7Pg391aUGR9YMdfJTcIar/pAiDDb1K
hFUepeRacyIW8SKJ3HO03veYkXRq3Jnzkni9ux/TaCer8rCov0FESUfrXhNksUc+LZikP0wcPD9k
82yrqdkG/EfXQ2bBZRAam9T9plBwJ73PYZyI4CQQM09WbjNKozB8/Wk+y4LNAcHPrX7DT7skLLrY
rMW+ks6pUBxZ3QEygA6e4RT5xr7pFHkBD96YfgmX79mgFNXgqWnzgybZyVZDdfD9ZblHegRkBBLF
GRXNjzzEx3ZdEy8ydsV0mLQBffOZFbcPetiN63tEVlXq0dzWV0e/iw6+/AgicVrK4ZynOVLzbkOE
YryEwT4vvskMhiuhiy0NDhVrtzG3UNXe/Fyl68tqFacRgZGTn1K7fnTJ5vTSF0NYZ99/zAj3VePv
Kh6imXuMcQkePZbLTnb6kOccKmaZ+KpM1mk4hDlQrPNkMzsXNnqp+q6fnwNpMGh/CUWHMGnw1fiW
dlRLj88Zi3rDB5tlJycHoyieeJyxAIUbTPYkCnNWde+VrWMVXjxNI9DAukLUSHoojcNNE1jTtmov
v6VDd/VE1dB8BrTYaJsfoH5rs93461/dzHvQ3Eu9Vl/aIw67CpLchQ7WcltSWNIWDt7BSB1n0zuM
zmNd0sz0MpXNvh7BMdWmgz/oo/vae/Ua8IwGJF/sAyP6NwVtMpTWdgUJb5W3yTuWWMClyjuH45td
dffLCK4VlklVCfBe1DxBczDtaW/0y7ZnYs4QBGSZPhlkVYg8H4Bnp53uwquYerJDuUaasNmLMt3V
fnFEuvRcau9g5/Wh8I2r8Js9SVYZQ9h0p6r6OlVVRU8rUikb1ECZPWed5aIxACpcLcoPIaDq1j2j
7qI3rC64vKk4Qu2W3aVqKpKxlj9F15G2K99z3V3Rkp79xd/aRrRtbXlYZnmaTetrbIPHFSjmUKXh
Cz2aUB1mmQFSEaBSF0u2KT3vrxwVcF0T6p/RnEb6IZmR8zGl7ymXJyRm+7liOY+MoUU9qNQ+NPoH
y2GmtkGlp6yVu0IBSCvVXUml1RsdZevBpLA8rigjYijzDu6cHlYSWTeCNE3kceJAcOjLqFt7M07R
a+uSIxLUaxdHXUlNTbcnM+GjsvwHl47DvvcfGsGetqZ8I43DC2n4xXcdZrAFNf8HFmRTU5LY4tLL
CIbtWzvoOO49Umb0dAmdcm+vthcDFrDJi6O4PZEFvBjjZX1vL/MUVzmUl5qWr7KwP9sIl30Y9dkD
9TxdQkMewSfLrhucI32aenfr6kjGvEJcqO32aEVpthuc8V/rk5U5NZ4+T6r5j6UtjPuW77aBbooj
0eMW6+5FMF9NFXhPqVmf0DI9R17O3OtNxOx6BvshtD1ThCJ1MytpYyxD+r+EjkDGHA+2xKl8rEa1
SJuenJ3Jeg7MpX5VUVtQ3BNNw5srwBJfCz5pHnLbVkcehgIdUaujG1WRnxklpuhFeXOgySTXJkSP
ArH2pHmcItl+R55Apl+FaXsw0tx7q4LKNS4r0TbVIzjvmn1ns6PCn8ZoVL5ztU/pjss7cZm93rnr
6NfbLKqJ7kx/Qt9oQk6kWpsfPUGTia1DFlPWii38SnqC4Ww+7cEVh2xUI21enrj6Q0ZcRk8hIH7k
prorMqdL2BHWTVlN/ZORWv5RGqt3dkROeVaV9zvQjeZirsga7bzKtl0+uGCeTpfvsClVSTgN14Gt
9phJlsWoLp1HSzVE8ZjAbVvDsjsCINsgXsrRYAkopt8p6qgpmiDoCQIj6KUWZx+M57IqzoFSQEoM
5ZJtS1V6066yQ30EVqrRuVbjGaIZ720Vli/BDJfJO0WUx0gNIbtX+kRUnxlsDcqD1yQM5vQypU7E
gY9pi9GOn7Y0uU9oBgVhRyeaIUpGaT657dhv3cLung0x1Q88v3Zijs7AyODB9aVEGRWLC7nTWNW0
n2Ykh0FdjyziQX8ohK+2zRqJSyT8IHb9lD0uFFUeL0La78vtEZ1KVmm3oMyqJt3hMSpv5xydiklh
4ySuHWM8tV3QIRYqcxZ9aS3LubX69L4q1sHcqDTqfcY5jhu3s6qjCSC4rdo03Qub9kuBEhqKTHn9
q6wXfYqy1EpudtXtQuIyI9UMALGYNqyRGR7WVFcXNdTWnrQSbxMuETZhL6LuLvWjU22A6NIewYUS
0jtGeFXTnRvDde6kTQ7/IiMLTrImyi7Pgu0ih+o8FbeVBLB5166kVTkjE3CNuvLN86p/XjEF9Ict
4773BuMGHVovnjeq2BYKMLMYizdbD5o885rIc9gsGJxVNRUSlLG8uljR/rJgrOlN7mXcY73eme1U
xXYHZEkV1XhZmoGLXkvruaxqZHzOWLVqTwHMxDU72F1pvS81JCD63BAd6evaWw9klngnPu4ivYsM
WRAXhG+5KCDL0tZJ68RO5zG6tMoscEI6IPOk7ZXQfOXZKR1Tf0WmQdTDK3ERuYTiwBJOYaxpVGP5
3tWV6X6hnF7nfue6q9bdUXrLWsIaBXX3vhqraB7b3FDBC81gPv8icl5dMu7wRYzvQVA53p9ra2+G
aSkMCwovXHW4nPAVhMVToWk2OuXR5EZMI8Krd0vA/XgZaGS/UUMZCQvWRq9RZoRJW6BagE5Dt1Z+
Wi2Ja7/SRdn43RgymP8jkMJmTXBoJ4Vz8qfZZAwWzthnctu2hau/ADsGdTf2qxJdYnkz09pmCbWx
PmaNW0UnyyengxjzqJnbd7NofSk2t5A6D5DHjZTkIVJTTiBOV7sR2B4QnKg+C/ySAB8cPOnwawTw
Zmzqqdmb//GwBaDE6Er4lTZtkOnucyi7enjy3XGOjoZLYdm7EFZPFFkgbfEX8OgvD0sj5uUDJVDv
nHK/ETrudUAN/eoOtXeQ9ah83sY2yyi8KWrzrYkg7M6+y3KxDWkJ0njtevJs4Tl4axxzCppPr+/s
/loG49wyCMxI6KoBEwKucD+QB3TIlnvfd50i4atDj7zN+kE4aFBCGextuRifi92En70bBmwvntlR
gpbba5/Cg6cuTqa4ImW/Mo8hnTDAh9ptaCvci9YIGSGs0iyGP/7kzt9iAiJVzSNJ4G8wh2H8VXNk
5FlMoOGoPitkBgyT7hyYdI31YtXZq2EOI3UZoBZ8HWbb+h9hxIEPTJdla3fUejYZwXPfW52XxmnS
//rQnrvzXLvzlYzlwdkvra/zh8hXdrWtGnBwUD/HMdQSt0gAK4obs8WCZ7Z7OcLnGgudzYn0Tbv9
dMeVY7UDguZRBZphGd40bUs5KBFO9GXPuJAtNnAZLGfRSDt4ptnYq5JejeYv2fiLvtL2Qxud7iKn
I+sNYu5voUyIHOG87Jq485Gyik1PMyltn7koM5Y0ezTiVg6Ws3ODnuFbjVThncOltTo+nKExuu+2
Cin3bkwqmc5G5ykvUfOq7L9ubII5cRT13G+RNFfx49BZfBcouJHxlpbtBLA4UopmvxBlBuaFI6tm
ynCLJk26rGyNX2x2Yfjmm/NMGqg0QPa/G92u5jM8zUqemzkO6aXkpUoPlswH0qnXDCHasJaj/lr5
X42PoM45PjflOgqFCdusvNiinKD7E70XFc8IutbsEProSBECIgYliU+sZVsDl02lOTz0pcfwlzZB
nr0PLUTwh5wpXN4LoZ3gEpLRMb54zeK3W2/JDJJEFQWz7T8ro1x5qmmpIkxQd30885X8V1ppL/f8
WM/dLFOR54krQGxWYc4/bhGlt/Yo66PuVTTteju1D3OZTu4xUmFIi6bsT7ZTCrXJZIccKu+puX0s
RYNvWog6vE+hRu85KBFnNp39EWWQ09S83Nq4izF9G2el975kVi3DwSMXp19wU1p9BwBUpgZG83Bo
6Dguxiy8R6zGOBMJ80z1Aoo2F79s9ZCTV/Wd96HzQYYCfITRB8FvS1jfruZVfPJyt7gSFd38Swuc
RMpQALZFOBbMKyO7sjtysevWdMW9RRhsf8RxATS/DOH83JrYA9hHQkEDYAQLEA+IW5AIpQWYdZ3J
/sfGHjBtnLCZI9QEwtkRI2HHmVj6+64bMsT9RRk++Zpi9hddqobQg7T+RetOmqUe3dzbZGGz9sm0
WM6pmvv0gZqm7iG1DEUon/hw5fDJ+PXWBn0X972D8K5rJWWqWIStabrItd9b/vDmVSt6PzyZTCUR
rZTaCePKM97NGZLNl/57FgXDRdVLtZM2ArtmDB5LsnPYJ+f6RJNxAdWELL5ZB/kmPK1+wJzlY230
YquW5oA12o89ezyWVW/sGKqMTRA0hNEu+brnNqzpWnbUP5aLlIG/OwkUeHGft0bi5QKcauzWzZo3
dJsLi/hVrfqDaifjMec2oAc9pyb8PiiEdYd+iQ+xxMaVL2nGOG/AlI3jkQjw8skDq/tejGp667ql
6q6OWbhkKYnROoaad4sMpa66Q0qAtqfiqSQ0ZO6i62LYzkn7gzPElo+IeoPEhbRnGlXe0ZPoDdW6
v5luaKzvW8iccR32/Pp/Y90auzyKVgB14hYx3TEv1EW/q6krj3s+3uPs927SheqSAmz5lcKL1rEk
GSQpygWDLBZY2AenJ8HSIiMubtqwivVCybMl3HdPKcj22vHuSDJCOM9l+kg6VB1PTvdmd0CcZtCs
Z2ULedXdmt2mwXFT286dLu2zGZUsKsjU47ZyqnhOfXfTdtHTShYnow0SARFwjkXz+jYMIXKQfCHE
UFi7ZlAyCeZgIvSB2AHhssRZM5/4YKeP6worXtC0GUeVenBVQY+7X3GE3JQac4niFFWdj9ot6Kh2
I2m0HQL7PA7eI+PIl1EyJUk4Rx7Oao2RlpL/VLTMgAED/Yijd+N5K4ufafGp5oxvzuTTtpOHOI9q
eepG5zTc4kb9vqhjZUaxGMsKlBqhBq/3xgrJMo5q0zzNzervvFYhYxiHmbsH5IDqPWLFuEDiiZf1
nrhfyrzLIo0rriGElU8z4dt8RrzCRnE74+GMjlT9Fjt/xkuJnv4MRZnGNl2qXILVuiWagdrRMPuI
tAa1ZHzdhiFZ6WXa/UwwBy1F9xejcF/cnvAu8mneBp/s+95MvZiQkXmL/6k4zphfE+4bnRSy1fus
WLwzbRDGHlnA9Bq4N2G7od0tOolzO07MHTWhlV3BSZr2LUnwdRu33WRvGsc+0ujY7AflHboU6mNu
kA/mFeExaQY/qYckk2wIesz5no3R2a6+9U/1lLFgZ4C7qvmA6WqkutctyyPouoVYoIDbkAwmVVHu
UXLAHWTjhSQ56C/wa/hYdXFFD89YeA419IER0xgtt0Wav9sjygb3dmHL9SWdizZxS31uKuM5sGHS
2+Ajd4DAIcgPJIDRWxCkj2i8XgcXjGKd2qto3I+UCf6mVbBj6Xbjk2w6tG+koz3mUT7tysF2ElNZ
iZirOZ6i+p0j19k2Gcd0VhDNESFlJFIdWsWUWh7lYt/Kc/MWmx5RvllWuOAnbEfVjR0ul+J3sEw/
KUiZjMl/cJJUBz/CHh6sbPlEefvRtt2nGtSDrcL7LB0eQDF2NSPxRlN049eG8ZZJ66EKagjEsF62
Th+CEQ1vlhLXVJnOLlitB2skcnfM+vmvmfCtOl4G+jhXZs6PYVYhdqUoTTaoPj+6isDowaaYGNqp
Os4VKO2mIe/yLnALjQrH5LEIaR0btENIhM7Nrca1B9rQZ1dQsh52wSnPOVbuRwCH8WoiVH6ro359
Va47XkkycnZjNNZ3bUhZQ4Pd6jKPdhpAnTfIoOC2vHBbT3m3PJltz0vpT1Y2J5Ffd0jEglcLdQ71
ggtuTLZEXzeJWGsLgKitOKI7s7/rPWcvHdPcrGOBMMFy9X0xd8abNv1lF2Zmn/BB/kjTgwIMFNsk
BW+kxFKRPKTTetJmt8RFxhLaAPFsG9aBxPcGwpQ9Hlp/ydKYOhkoQx2SpUx15CGK5HkWzQfdk0Wc
oSt9rxRcCCXl3ZGluN0Opq/ORcV6XxRpQsYSgVlDBSej7gtvdhNPr+rGFSyPZI26W2FY0w5k5yDX
FpzX0sdMSFQg4AZ5WCM9ZqPYL3VAR7xT6QM6bptdqPqCl1rvh0FyrrU9EgmK5s2V9OQFtPREBbW8
6ws+Fj5Vi+42epo5aLxXqYg5qnNIU9tOH9JiuAejRNZt5Lx3o0L2QMu1u871PpJuecsd4wf6F3R/
7NsmaNjcTSjqye9BlD47Sc3X9VsOPdD4Oj+vkTOA7gUKBYurjlZJ53irzW1wgz4bC6BaNW3OPVfc
M4iDO00sYF60bMTUHrwZj7fQx8IcVwwC4b9ejz9tv8DvMjbv0WWgBkrlr87SW+TDsS1J7S7VzjHq
4kKYwcNawcd4HZl/xKauAPIIecDAWXvMWW71dDs9UTR560TOcRTFyimudiRPnNHJkNo/ed++lyPQ
dtmvjwPO/7j1BlaBrvkMqtbdFY33a81ZsV0C96dOeYSokDDjdOaA9obuaJcONj+opvEmIxHTixQp
RdRzh1HcU9aEfCR997QtYomCEw17Xb61nvVshSRQM/AiWFyWSzAW78XUHyqbrXwZzJ/JLLZhQ/l5
5Hfyjdjw/0s58sSTEfCELg96Ls9Y1I2TOXIw4JCf8e+X6hLmsCfE2zxxxZ61nJa4LvSF1LpT7TDr
1gulmZGCgLN7cSozwKww/McTHY9BeWcvS7zM4YOZizdrmR6Hcj7YLnT3klpfTrkA408FlBK5ZTus
+GkStJTZ5flcImvO6VyaFL9nU0dIY4ecKPGUJ79G25RZo4/gxQG689OASCz0G16gg9c5kFYHCS3c
E9M1/Y8RgoFBdXddERLlnJIWVtSoQlM7uFSBtZ9TI0tU6xis8vwmRVG8gU+iSQt72JZqdVGntAhC
cVHFK/e2lVcsT+sZiKlFmbw8kM3/l9k3OWKD3hJfwUg9OCuUaJcHweQa25P1RNkhYaGllXRAw+gx
5i8lyyHJqWtASjz8iqgNHuigpZtHjF9Lrf8VFZSNjXg/lpqFVHX2Uzk6T7JU+5QedljF6DkzcxAN
L/zFTIY+JdBlnKFCiIdhyvlONWNL1n/MLJRZT1Ft6jqJhC06doShczXa3Q4y29gMPanMNEJsx6D1
dlNUnUgO0afQQFLtCGvdmth2zrq1IGNL94/IJaRoof3aklzMXweXltZ/tZ3vrdy7a+HVMVgAagqZ
HoYlPbGNPrSzfOglg1APup4H078wFVfF0rhdu+y/mlkdeLM+qnUk3bsUm7WLKo44a9hYSj4ZCMZC
o77vx+Di2tbfjLceC5jxhcruyDmIaMBzd2UOyJwW0ZbsjiAeFlIVCYeSnfqWIZL4sWUSXB11DVZi
8sPox0mzKIaLx6TduO/UpT06ZXE3R6M895n+zLJZUglsfeTAZRAlrPN+s37iphj5VMKDQDr/NC7T
vBtIIYrNkDyoKrtM7BJP2H2cu5AlGMzXi21/PuuG6gye46SSYICRLOlCCnYEmuzV4JQJRxOfS+38
Z9pIZ83S2KeAmFYMzeiey9n8j7jfT7nWCCbbilDo9LFxlg+TkvnBNBX0mqGfDP652ByyfW6Xx2DO
z3qtz4SL9DFWAPNRVtGxNrQNy5eh1RqZOdopAjMePQkiO+XbsUOyU7T5KZ80JUGWnZQVyZx0AV5T
0XD72+GvKKZnFvc9R+ODsIwZq8P8R1vurV7Sdg4E8X0p/h5/QsbAXbV1ivGXa/i+hgvaRiWz4SSj
eyK3kGgZV19aQ1I29VOga830M+3489C+iH/BzdY/8EAyWTacoNPRGtGBGl1+oK2boPa0OaySLgJ6
acK4M4SdVKv+TbtMJtbc/dPGtMXs+IYXDPWY/WCI4Y055y7o/G/aZtmKp6LZKgOxClCZcaknAjvc
Lt1rUcG+tjg0YYuwq0B4j4Q7bzMcgXdTv0aMW/ldYTonT9rIiKYfa3Y+ZM3qLHoBO8Dvgv4mp3sF
3hiJqx0rdnMOTmCssdFJABiEch7BSrGAJrZ28ZKn7tMorCdbtP2mdYWNJJXHN1jIc29yZ5MymN2E
0FXtZcc0DzUMMqePW7H2Sf2WusEBTg6lmyyPhIy8RkZzNpR7CDSCAGUfPSGSogoZfVNvr9pbGH0V
cjU0iV1qfA6r/wm58BEtPWXmOa9kelwyYHbaykY0FOsOOMRPkLE8h36eJnBOMlGKecOcDlljQ1FH
xlkyCsSNg1xhQBKhlXeZfe/mKFlAEfOfprH8DXXpx1pVakPjqnnESLAvBvJQuGLyu7A0fl1/wK4z
9C8AO91mJr5DGP6Zqp3N2DmYBFHTOT3yjunCK7D1HHOr/G+Rtk+2bpNIzz+l052NUPPK2fe9XV1H
4N1Ij3sytD+ySG4ByLZzvUKW98tzPRiJU3Kq5fbwz7NFGgdTRuXXkESVa+5ZqJ9Ij8BZFey7JkdI
IWIoVXL67c2K3HOCEc+Is+n8gCgNjlYnO5XLb0QfPCo2TGdcvS9NOH9YYtLxOHvP2hv2vUlmcNbd
5ABDv9w1urunLTaAzuax6ypcCvMf5hLMjTDRsczX1zpf3pfQfvZa5AMeTR8upY77qamvC09RTAbi
oaEkW4P7YeDwHvwsgBur7nqJdiJM8QZp919YB9+e9j4W2wcHcXlYcB9uI9c/kO+WbhrgYaBjszro
rDqqCjhcK7WzW/9vsSpe6f5UQYLlrnmo12DTqfE1LOtDPrlnYPU7qF8e0uo+o26i0v6emtcCga1/
6lKyJyzLQPsmw9gz6kdrcOutkGg4omx6iBZx1lZ9zIV3cW6WToQxiIt89c9D6IUY81RLgP5ypsQN
EMtZ+13OE2toRDJ12lzrWr21Dl0RlpbkbtzMS4JOyIlY0sHJ99UwI/hrGFvCVw/xQGvfB+t4KENU
SE2J+BwVemZ0R9/JLsocjyLDpdmFUOvBk6Mp34mM7TDLRwZn8kXT8Clth71ht7EM0T7SP11uWAKa
jVF7b8Z8M5BlGAs8Zr6mmu/naN4ts9gB45acZSgRVuKREw7+h0LitTSjCugj/wl6HqqbsARdYNQj
sGfSI4afrmLrLIvxv7Yw/5EQdHHc6s0wx6u3zst2DAMjsWRzXIPp2fGGXX9z1LvVh1F0CZj+FgcU
M7qmMsOx2KgtxzlU1OSq9ubGGreL7yLOwelghuLR6bBBri3VLJV/P4rpa42mFxBdNuLq3NrVCYrn
pDQ+yyX8M9niNvbqupiWBXqp8V5TwhPXVXBvBubWd3yOTfnPsN2/edTPPp6hjTP672CWXuyY2d+a
cUSq0IL1tsmEkagLiQ8bt03vnFWPult5wcnRXretHPfYzfauDYrdsnowlEWMWY0GFhwG7vgpPXHM
dHZKOWSqDtjQCwCwQS3CBZWUmr/M1qFLQ8Q8H7vMWP+sqk/Y9C8WE4Uq7GTKnAdpsz9M/rgbs/GU
m8sfvKK3CcL8jkxoqB8UgvJ7uqnJqga1q9ZHUU3XxX6mdfTdNU3G6jDx8UTeROc26n6vX724n8S/
tjOhrKazzLKdTf4i52j/QqzKEzgdBGI+nNy13KYVeM50wyeFRCQMFxLEyCgQyAm0XGIa+mQU1RH4
6zsXxVYpwrOiJn92bYEVop92gVgfo9F6m1JKe+q1PcjZ+M/Ka6LsZH2NTHEJzdJOdCdfvYINsFrK
nU7bxF99BrnRvwuX9WvxvceoACQBoEDcxdvXokPazNOKys2yACNq9xRY4xFtIXtKvbdrinGQF412
WYHzAU3UfgteXjPSdwmj4ZV0aSrp4LyzicPcu0tX+6uV1rdsUJZGeidnfXuC95mPspbaN+Bp090X
UFN9aG3DOdqX8Lh51TyUPqk+vJyXICjDbQmBo/PxJ6XTDGvqfY47DhMBpTW2SAiuT/q5f2vs6kiq
oOIFTU0kZHSFQSYd5qH7Vo17swQ5BwxXJtosTKt2f28O9SXEYe3o69hTzy5X+5j6yznKvSejyv5N
qGq6CKY0Dx88+TFX9JiL9lxhxnBuf6jv7uTUnvvKPTRdiA+OahEMT0Y7H0jCusMNTasKJuB2dK92
YCapqxh6Q+PIONzF0xRpXHbocqzKLHY98mC9vmkoUasS51BSBjNV5V9WhC8++ZVJjXUjCcZ82dkh
blDWgjpuGhAxr/0lObfYoKiB8amZ33yoF9BbFc856KEtlmf8zhi/cQ1kdYHVyYVR6ETxG7bh/RrB
mqwBKnbOmLKwniYRnYO1/R2C/NOpi5Np1byDsK9OiGmwezcHkke78bEbCLHlD0KOPmX2Zz70EBgj
8eLlWG2DENMx/ng4w5t1DIEw6wB6sdxYnw2rf+ytJkERi5xgEH/mhFhs7uidRg+KIZr65lde/G2V
vrfS3Jd2eMhcnqaQbSqb9iCSMT5PNJ+lRWanBjBjka3yb9tBcdbaSe+E+Ov8CXpC0PCizTqRk6sT
p57S+34NCN+gvmOPzMCHumRhs9yRh9YS88OYYumJfM0cVgfNXSczDbZvL+du0c4+9Pt+1zV1/tS3
mCvxMP+M0m8RW9a3QikAwtI0668AeyWxrNpKSmXniYnK5860FdEVJuiTaCB+UolsoJJbIov/SqM5
MegdOJy3wfQ9txNBNP5+rNdflVtxAJohqz2cMWVjCZ2Sm+F/HJ3HkqtGFIafiCpoQsNWQjmMRpPu
zIaaSM5NfHp/eGeXXbauBN3n/BHbBLoJ3Iqc34ak/GskgTsRx4kWpqKG+gbJAzO/RIoM6zLs1u0o
9gjCDhUOizRlACoy5FJB0+7srNp6hrqSckhTGFsylkO7Lze2nHhg9VtB5kfA+x7k1WWxwxM/6XeM
2qbb3fT/18/+oqgkai2iQtLCT3EuFeQ1S2NofS3JDiiDVomJeilUn5Ue7Ia++s1sTJq4bXLh0GUU
PxcD66CKkrOdtP+8wrnwcuDnM1cBySSyxCCD/8MMj6GKTyGaapeFS/vuB51D11proXHhyzrHudhX
S5MUqwFq+71Lx1Xsmm95aH17Rn0pkprKsZox3ykTHxQn/S6GsltDPif0mbWbVHjbpBdI1hp+L8Mn
oWrLYku3YY5QNz6PcDBYoB6L8Man2hYj/MU0WH9aYhwQSq2V6i4WgsYg5INpwWsdQqwB98g29Qfs
vPa4SzPwI8AfzwleE81ByPhSDs/l8O0lyOElOGGb3VKAIWghAs3Gf6nTr7vit43lc1g7e0xdD8ao
XpxEbYOZ6ivVb0105HYfb/oOzzGM+QehAFCymEuAGfrFkBDfnbLYdUa+N1VG3BD61IIGmbrhIa66
9zi8FHq867hZ2rH7dkp1wRvqZyGzAnQ2Sv6S+qZC30lUXcQTrWaXhcKTR3iSQ5d2u9594c/tl+l0
7/HmLpEOU/fZyWmjeJDrLj65TXWVZX4qQza0PH4q5vDideNRDebJ091zOU8XvLKeGTEqAnWDYqp0
OllSP+dhyc85mEcmvgc9jDej6/p6BdURjU9YXjG3JcfK477U+ofImkh6sC+odgz0pfIyWkDd2nwK
ZvcrC51VSKq5h1VTw8jajvpzG1GwYvzpc3YQs3PqmKtdpTOcg6z09U9NmgW9l5yCsv/gPfj1bI05
lHIuQR7AdOicG6TmU0RNZVC3FyJc1lUx3fBbQDUfPbATd8ansnCMgdjF0ASTBxA3VCa0rbZrZHsz
G/NFSFalBSt1B/lVqPi7ygJMcLZTAAgUh9w2zmmXf2Vu9czZ5I9Zty1JeJ64LZc8Iyq8N22sfy6M
aRdkJyOJnqZ4wgUFausM2T+nzN5E6pJ8lMSXLEBKqrQnLyYcNOa3meZt1XGJkcK9XagVVEvtiqEE
jWNIyyD65tm5xk7J+lHuDNiSNC1P9Gsd7Cr13bYDr4NKIvy8xYbNL3TjCTpn4/SXOZkF0YU1odZf
CwL0pdH8hcghqCBsSViIPgSzTpx1TwMQvZByr0LkpIOcnwObqysShL86wVu9IHp2+0zIJkwfNu66
3VOT2aDUELvKJgEux3kXA8kjmLl3rfZo1uMNBniTWMaj9D56a8bhXq51Zb86sbuYzBHFpCwOps0B
iyeQLkT+oe+x+KuBXuYEV8DQRq/sM4cc40je3IMu/aTmYC2rx0E3eT2yowGI0pogqM3ka0GzqVDe
55j2c4hXJxi2ThWdTBTbnXvsEoMNpg6uY41Uq2/30ixe0sQ8Trgipph7xeu2GsLUYMb2RiaECSXc
2C91MDw0NHKiVFDuqg/0LRxpbWg/WGXWICNYxuLf0bJuYzKc9fqt77lU05AfMb7pbXbEK7lnqbxq
+ryf+/za4xPzJhMvMgV4Fm1zbYZuBo6HvcHLaDsImX8TsOC+BXlOs++e8DCQ8frQQSN0ZvvNpHfM
LUaMulqcINabafS7RiiU9dqjLuZDHRWvjhqJM8FLh5BXKzYjIifiRx5lM+4xdqEFO+DUsTksQ44U
8gea+W/OcsJb5m2jRqryHPy/zLPZqRxfuSuO3BN/AXEjoqKnUH+JXQ/hKGLBiTUCT5pXey8udxe7
s594k9pQ5fiajv0uot8uMdXB6VI69NK1MXJRQGm7DCAG1ifChKPY9tPefbRAQEYLIr75TCrq/wKP
J9q9MMIc7DZYhUG/sfL4k3FsZdGUSHbYykJZW4Gb1QyDaaH5xZhu7MrYRmindTS8xsSmV41yTZfr
i9L0XyQiuyxnRnZoVlhRMXoSmbeNQtDzerghbzsrG1zHRm1DaNO+MK0NZ5/fxBILek+AyKydS8t7
U6hsu6jEIeL8jCUW+272QagPiUY4JP5QoGSa5Wf7mKZQjY2+ibybNlj/zBgVsNvh9sSDIrWtFM16
IgiiDL0tdIePFQyg+JfFgCu82Bmt+dd3wakB9dS0F5ecEV9Uw83Kp6OFQqIEbSvQia6Qjl4H2Z+V
Uz02ibWJVHpOSlT5pfmzsCHxKG6DZbyNRrEnx586SJNG8g6+njQy4qKcsT1kg4dpsNgkaKxnOzyS
RX5sg89gTK/ccTB9xFJUBXOj/egZBlpsKra7+c204ju45TvJjM0qlGBp2GDA/C3aFMNNPeZbGbYE
7b5MOPNGm5QDe0aEMSQYFawN+ZUnUdMoAm/cBr3FzNGEyOzI4EFnmqKpC2cLXrgjCf7DhQzNYWTi
xHwdyd1fwQPDH/PYBe9VgXe7e1iETg3OnknwCjvPBEAhutLFGpXxxgMrEPmusJudx1DaAbf5lIwK
iIFWXczpEqefdctJVBdr0/0zSUGyOJjMoPykH9JFbGT4s5Ecsdd9RIN3IFwWDiwZHvLW/FdqFDBn
qBoof8BeNJ3LxF1L55RrYmu3tw6LhqX/EIJ0balr7Sf5V+J+cFJJvAx0GgEWRaPOg/VlJTju03GT
EM0wBcHKjP66akIsreBD/9jjsO4233GCrTWQZ4dIaa1Vft7WgGDRJWMgd1GAs/pHhcn0S9AVTq0z
weV7cF5CCDnzVNoeaYL9cCXt6QlFxzR+ssLENW+WLU5T+081ua81+PMy0T1D7Vl+Go/XPjO/nIYE
rrkrr4zC7yHS64mzgCMB76trMcU6dfeZ2c3N0hbvZb22XUmQRvDlFKjW7KhmNHLKdUfolmej+8v4
qvUop+86wb/YPY4qfcmpB+qaBbFOCYhA8mLE5Ei10VvN/9q2xcOUV+eQL3QQiLExuCNqAdbgNGuk
i8n5HgZfVfzOzUTfIySe7cL7W6idOFy6mc81d9POzqPlS53extj4iEDfV47h/dq1jnhWLukY2N+j
kIlKVZ+FjsVeiFtt1++x4X7Y3SvQtb4RU7ALEn2b29EbwNtH5D6MRfqnpumlyHctFzteCzJU3skl
2wqWoSp+IiLsXR+Ks2e0flAanyr2ftqg4hg7UYOwbrLgV9PNfUHwli0bsdMVKUUOaTxrL/QyH087
V1tOfkR6DgMmskKbrnjP4rs7TsFHszySaa5e4th00RPCFaIdm4CIRbxxM7d8VJWW+zAbk0/3QIRM
R+g4L1v3ZFeudRCVIpiDEKqNSs0TyqZA8CpEvL+kZe4LrIR+bSmiNCT7PbpxEiZM8j5SqZZa1Do8
TbpdI/RX9Xo0TFwlmjUh4HU/UcZ/zlMKjeNVH1Lw4+XGgmqL8p7XZboN5PQ52AaGPw8yUBtxNRcj
RYh04b10tcPfaV2/ULSXeXS6XW2BgrYJLUSDOZ6iTusOtoYCCJSBMOol00nVxBaC3N0GA+qblqJs
HRZwFA4TZW/HW8QD/GdyyCyUkA/95N7dPpYgqbnJKFZvAoHtMOqMeJVMhdi50Xx2AA85afHpdmW/
61vnEwl+y8RJCYsMcxZ7RHStDIEHiy+qSckxMPgTUOKbY3XO4ZxWIjRuIvUeexv82nb2KXVNa+rR
IuySMOtu9+QW3b7S+V+Aq1ax2Dpu44+qOJDq9OmClUggkaQNbpoGezotzp/OPHtNt3BX2nPGQDlT
NQ0F3gISqS/UjPBI/TrKBMgO7iqruPKfRs7OdxoGZrzqKhunipq/0pEXppmjcTPnrLeDQYZK5OYQ
fmODNZAmSuEe+Hl+SKdy8GBqh8LJHgfSoHo5PQKVFZtGknVl2gQAIPQAYE2rLW2wZ1mCjcFsPg/I
HO10fItbMIcEDeJ6tDKUcm53yOPZg4ytGAg956vpZ+eW5yXQV9CUhIbLcE2yjD9zHMVkhXlmeXJ1
ptY2an+ChIM9Yo1ez1b2bKj0l+aCS5K1mBTVvRP6k+6WP9Y8LdcQ0BgBxNjI+urbMTUk9EV0wGDg
V431Ebj4MCwbJ7yXQFTFtYVaOP81YsdAKohdoS2ZDMoCVNlCTlg0Do5F7ByONx9ENKEhIHv7MMb1
Q+VEF9TtP7NliCOb6Rff6zc1dPp6zjBhG+KGVO5jwbfKZSwpkgWCatZRTUSDYWHBnaRB5Cd0x9C4
wYpYWnqtoyFaR8nwYaj5rcWRNs7zZ7p4wOug29bCIi4oCK5lmV5EzDHHFhOv+jwmK6ibU4SV4ZbE
REWkBEmGlTFSCZsQRGFwKq8tXq1VospPFYinmZe74MXmVySLSglexsg0jUNnggcPaPehA9G/FRZZ
HKOj/+ZI1zdTi+2Fu/LVq1q5QkqGUjAhUoadd6ME6HVKfLQxYUVDYf8bFyht6kHWpLTh9pI1gVo5
GgvKfvZtPv4CAgz7phU4spL+MXWdPWQ361F60BAokqw2+O0Cc1qZBj6PNISsmSPc12dmuZuKv8Dk
h3plGBk/LQ2uIpsukczxvhvElAS9zui90PqDMM422Uv+XPQDh4LA6MvyLBMOXDPVthA826jXuZ0z
+5TYodoFU/Vcjtmn6+FwzStjl1GnuEpGBsw+vJo1GxyNi6uBdJR1xR5bmXW/dYLgZZ6cB1U430Xn
cUmVfpYVt76pPmqF/LHUYCJpLfTjhB1HiKcKVRlROoXlD61N/nMUaCj5y1OdB1d0+OdmFKekMfam
1UnQ5Xc6CPRtNjlPJM+99C7aC9Q/92LqvtMuepg6ug8SeUkSUJ4c3fvi4LIi49bEwCFCZLu46h6U
YX20efg2D/2rUYs3oH3mUN08QZZudaUBM3s/AsHtIRra0Z8ESG+cGN1+dhHFZ/POjPRfWC2yVJdU
R6zbmJ4xcdqrqQxrjP1ED45tSERAwlzDYRlY3aGtKGNAMvjOFmZiN8IB6Jj1Z5XCP+kJ5yTE2HUc
8nuSLOPhjAJVF8T0JQ0PR2I3D0Xq5lsPEjIWhe6nkhtHQ2Sgu8kVmXK4kjmxy0JRZT/ZlrfcAv+I
2KHtfWreRYj3fibLw1ZtjkJZ4SSSvdyGTZ2vp9KsN000HHhOrTUk/VMtXLQP4Kk2xqENZcQ4fYOJ
V5ruVh0XdjiFNw6iY5uIL7dNz2OKJ4AwImKQMq/fBHURbKMK7bMu0O+I8RQL88Fwq79ZB5+fJIMq
IZ3I10luOVAsd2n5530L9dGah6Bypr3WKz6nTcSXWRN+uhBqc0KkVZ0ArWuFOk1EWfqx3T4Mjjqa
pELNvPHocXaEYcSQkP0pN518Q3wZtp2kIdAdZtzW3HtSih+qpCLf6Txu70RjDA0W+Am6YK8c7uiy
55ydUsXhVBADBPYabzpb3qOIc4YIiX3i8Uy2sD4Boh9kU8yGY7+JWu+91ew3SZpNEAcXbEx7GeuP
Xh4fbQ2iodQyGF0qUnCDGXfaK08DeaWrfmJTrZzMz1RJNoMA0qlBg3AaIZSKP2okGDMbtxaGX3pP
3tAoOLFAuNFiigNTOGTs2MVPyiVfJJPFvyIHGMWltun4o+eLTnfqesCaDCiW9TBxJsztU59s6Vwz
11HYqn3rEeiJWac5h3rPCl4hzuklWjF7COQNfbjcN0G1pBU/UkppbI3CefESV8coTXbarBxCCQXG
ljImrbIvat1XuZUgAGe5l/pckXES/HkdaT3M5msUt+k2MYCBsXoibayXaASA0MrmpBkajZNM3Ztq
YHsOXxNgnCpxPqoRzN9CiU8N2tZCsLA2s/xSZOkrWip+mqVuMyL6Qjt2BuuRiVQg4sxHCj5Paq+k
9jy74tZL65V+mJUN9e/O+r+JBKu0jMkRFvKiTyTRq2I7NOlm7jt/yumEc5JFwS5TuEbyHeuyemlJ
yasaDJF2pH+oajjQCXMwa/mvHqZ3Cpd0wlQ6iHnNeslT8kitRBj7mLpQFCnhEhk7QYsYZr9xB0F+
iVede1KznVDWq6Yp3+Ebrj348CqE6iP2T39KIwbEyrFpkG+fWqYCq2gPmiTdo533y/KZlPGzFmlX
TNsvUeRcAk9jv1cnKzLPonmQEwgUW86SMLA2qvJkaERB9PYOd+m8qgBu1y35RuT0ba1mvDgF9rk4
Hz/D8slLmheaRveQuccum+9F2bLpkLOR0n3jaIC+wHG5ArdkzOoi+cIz1awH1KgCDxp4V3Cb7emf
2xYD9kH7z65Jow3ZwXRwV6gJkpQThxXfWvNohyd0jvUi1H7ps/BhSoNTBFXYEclC7PeKS8mXnXih
2/cnnaJtoOdXBY6gus9UTReLtKgkdd+AhB5U5qFchXZR7b7rPiGBV3GlM8exLVrzOcjKfgmK/CoB
c31NaA8AdUhmkzekH+us+JgkyVeT8WJDvcf6cC5rdWwkFh9SwFZFh6ADeTU2sXPZ6l+BjlTG5RK2
TPXclQ5ZysQ1Ek4QDgykXvsHEN309gGR5Srw7K2Q1FnPSNDGTJ40DtMKPzM6rmvYZ6dpiM+5V+wi
GkGbsnU4bi2iXIL8Nai6N1NzjhkSm6jX3gjVI2rTfhgYWMBzXd5Vl/Eg75AtFS2Bj00T+YGlc/d3
k71TNutsoXaRCSLQJG8BSgeK746Rp3wQE4DYaq0F1W4eXKIIP2i8ueM02+My/QgW2RFS+UMCBiBJ
/fW08dlC5WcVnzpomlEhJEak0xozSRqOidEBJXMe7rOeJ2UK+fcH30JQrs0hoEjxT5Y3jxs3DEPf
sghLUN8lJlVG4Aox+xy/9cr6BKEBGR7VF1PDE4ZSnzDkHX69eyvdTSnlrc7kDwYMsj2mY9Vrv4yt
my4AVjPc+0CcYN+pbe54/OCFbwfjOucYxs47b5zZOjjgh6yWzE3IncL0T6SYtacYfSkwxpwOR+nU
cGjF8FKzR3GXbw2n3xlucgwszFtSu1mIhzMNXjjt0W3qT31hLpAwJwSREwbdHtsEPILkM5uih2A4
K4ths5zci4LV70v9kcBO7K1WCnU8nyUnPfx56tcJTzwfYtdnhIqUJumBM4PY3A4fqnZ2ljYzKWrz
P1whQLVirzXaGSv044AYIsRKBiE7RT7JnnvExKdJqvWUNG/hiIBMz1k++j+TeWDtjEgI6jrfR1Vw
MRCUYRY7lV55ajySWoNcsYsbtoS76BJfpeQYpxQIrqSQezsw9q6J99jzCKqpdbU2mmytjbjRoEOI
5Wp4mgtsppXQCDAqTiMBlb6Y1L+wbN6irOPIGZlwaJjcaRnXopN350gkh5rJnF5pQE6y9UjKX0kT
tbsB0Ehcc7oBXH/NaWhZOdJeDx55D3k6iU0WCXFia322DQt3Pho0bh5MTek6wue/9mYE9GX/YRXl
bZATeu5m1bniilS1XYmC0L2obh6r2PuYcm9c90nwHDvk6VSsAl50qZZ0cmzve47vF1BpP5D2ypDT
se2tO2MDy7vGsaqtvHy4loQC4qeTBsGzCDAHbThZ6MbY1f0Szmygj690vmwyRqqcNBA0MDPTXYm0
LyUsw33S8xfSIHjLXOz7zaloWPahMHVUXlH6hgGHiCQQbSLZCDUq2ZZyvdz3c3tyHfXkoYgjNkgA
Zk/NDWgnIS8oYmMjsGtkngKMdTxuWy8v7yCe5UohA52i5FREE1pMfiIQA1yClf0WaMTglgSFKUOS
mRW9MKyuDWVuKF99N5h1UV9yspke7p2+1qYD8sNdjNh9lTsRbhmbMJ1IeY8hLhMn1d6qJL8TnDww
aIpHmrEJfXC+JyM+9A2cmyQZFrJ7YBRDARINTrZz3WbTVd2S1gjxMlIdmWrxOpe/xJtzenHKWNym
VZoeu4JpQXzAT27aJgEd/CFZ3+eCWQeZfh5r0vPowaMZY4nVlpfATsCvG+1hJrRo5aFR8YNoLH1d
dG+2NB/mDoVOIK2bV3ks4o7GdJYERxuSuUOy6yvD3XpDzfk7sxU6T7qInnKqRaCOW/JFHCIMJ71i
QhutL2fkZkaX7BMKwoM960zCVhMzK5Z3Gm9RZRvfDTC96Q4b7KkwpFiXRkzoTY1TO7WuFT3bOy1w
79lUhBtG0VuUuTu9Q34Fb/AT1ljQiNR/brTUJYehSWl7j8inoQB46OPHwLavmpHskihmekALBrrW
7qyUmaZT7G1xRQKMonuwy6eXUni/NF6zCwA6teiNyggWN7T5ZCUpX4jV7RBbMQF1pf3oANuuyxTs
RFod0ovoGa/Yd5Rl24YsMVVZTyKXL7QdIlsyIxKgmj05tQ9yIW1ZMTmds3dPM54naX51unudtJHR
MjjNOMtARfC7Dxg1nIpmhQBYW9kECCeCmtuhH25xZz/D88EeRDgGcufXGa+YL0gRbvBuVDICZA6S
f85oP9aleQni5ID30i8clIYQRVY/IN3nM+jGWx8b+4yDOlQLq9E2LG58OYJhOWg58Gxtk7nWVh8c
Ag5IB5qmmXMJNUrhz7nxXM1YDmTQ7nDnM98HfmSzTpAvrA/NO2qQkUfr3bCCtdu6e4hPaycEgFEf
hudoNrgQQyBt2Ji3gqswNiLi+aZjFuTA9+IurZIHSGfpaZhdRne+ROUSyOo8tJY6dzVqK49GgRJW
POvG34Z3uZgTtFWGzu2pv7UmVwHYwz97puhCKO3KLukHuoZ8PlPrERP2pN/zQawBOMpFy7TWht4f
uNQStMJB1F/c2Dxbg7dHDeEbFtlHQt4CS+PNdjiaUxh0YPe+B7NBYhiDfsfgAiwWxj5AdxaV3dY1
7xGi/7AnK0QIZtlAmq8Ycx+AyZIzjrLy5LXejz2ae3z1R3yA+A+DFNsEKjzn26yn3RgQS04j2GGo
E0aC9EYyyi/iD655LfjXW6glsaXMaxU3b13Q3ufgXx1PlzQZ38JsuBtNUmylIDKDOrdb0o4bEaK1
S03mZmjwQddPTjPm4GkpYTKlu7ZIFBU5anX8BH4wFbM/zbindO+xmYsNZpnNaEl+uyHe5FP/ZDqY
+aqigVCyKL0x2/zPdLp7GxrBrg5GJgkEsdixcmTTSPOBuWqUx7PDzOrcw6n+1mNuA3A6tnQvclao
r7e2WZxDt/0KBaoyzy3XbShz1hD+/HDfXq/e687ISI4UGxb3vW4YVDuhcqzy/AMbGMNizTzJE/oI
+n3nm1iTmnLslunDhDhz1V4a3mlR4g6F2FoOihXP3giv+NCQyOqqOwxtffZU/AlqdojLBkQEtota
ysg3tWE3tdWVeOuDR+Z7E9l3JJjGWscEDAWv6Vuwh98aOYbmmiUTbLXrTGNvoaEs4Dq1Bta39EaD
ZJH2sxsPhcC7Ysy8tCGVJuFAwk9/cOzyLZuiJSgEPf1ER0oK4w9ojEaFcOFENtu6dvd6tbVCLLbi
2wjQDPInsveAQtTfNja5VuS/ToOGgIHsys56Ggf04iq/hgEJaknzDNWHvo7IXty1RpA99uP0OJv2
E2rbnSbTgwxB+tFTdzwrXjadp4HBzI7NXyy9iIaHhy5gIeWk3yY8qnqDOnCZ8BK789Zi4tblF8dF
YWsl02q00YuZy4CaFrfpaWlPEj4QdQhA4g7uRhe/+Vx/eobI1/RELMnALRdcVfDNwVILpltCXVYe
zCmsACFsOcd5XLS/NucyNIR4FwZZGW1w91T4wv62V7P9MEfmRcOxRH6+xg3PqKXh11kbRf+vWRZT
VDdvToEKCKvVOzIUbEfZU+XxSzolHI7sVwjJmFV+TbaWNgntXRzifhq1dZBjSTI1+VZOVKMQe/fV
lmozxIOfBQF3bx/TXqGVeN+R8BAouBlGYsN6HL9RjUQr+soFUsNEI3wfFlBxFxtSX4fSYOarNtJM
NnYMDTLNCn4a5Z+tPKKCG1iwlMtWr5LzEGIWqpLpnE3ZZrYCtjJu4CblRx7ERXXWwSIqRkQ08sQp
4Y9BnZ6UhlpwshgNTRpUwMXczxqnUGf1J2RGFfKRjlT6aFF7F0W3iohXdgf7Ke+9u1FxDIcRsmA6
CbQbBSUec0JzJobqbOMBLIfm2JnYCvQa6c0PWPZa00G4U+ODRR1tloaVhyDm+yjUd9GUDcZiQifs
UPvnjs5TXg2MPq29mfpsi+sX+VyBiD1xdh5D5wrvOYtUL39wAb+Uc/CaG+33FICJgbAcRffdmADB
VhrtZij6AJ+k6NFZxLFDs4YY/oriXZsxJ7juU8EGUnjpLp/tkzk85ZJ7ykBB3sesxNIzzvwL90Ax
w6NbuTn68NFl7iveTyRFxJDs7HjkOYz1f0lqPPSjvLht/xdRg8Mp7ZZHO7CfK7f6HnVM6dVCf5l8
u2FA6EIUnfIBs6Xj7V2WjY4I/7qBmymVuY0K8UoSxy9O22NqXm2s/oV3IjroXwGuIJT8CWLtWvAl
N+N4dBLrbaw4tZv0QO312ZZARISdtqF+kyE4hJZf4gHClTF2dlufyGQeQACuuPH1+cWBWacecWcp
4HvtNEUPVFX5BqrHhBmK9ncE0ntCkJYjDy+kXJvIMZOy5qNfM8IoJ6jHEmFqjjJ2zvZYdrCVjdsW
y/0Q9Qfaef2wZUtD29wbHFlzvRF69uwtKhkOOYPNbcYdlwEqFy2cJVTw2mzUugutRx0Iv8iSDYKt
IfzsF/NW+SIYT0gq4T237zVFKoo4RR6YV31MjvMiJtTyXeqgxTfH8NzFn3YCM8xrVdNWAPbaVdpe
jjk3nrsr7eJizdbFtX4wZPDLJ6sMg+tkssFIylXlawJ34NhI58Ifd/bWhFc9T5nzCRXvhtmipydQ
kuqVfd/KrWpwmrsKSE58wUL7yah2KSiHHn4VS7y5N/hRDs2tnnvQp4kbsNTkPo1tgJqU1STYpSbP
e8FcpYtPh1uG/h0+WoTrECIDVOmVDItLUVTbKfqkGXVrS7kdyaddpN6I3UkeyDctuF9uwWRKb0km
XY1g4W4v1qLD3lvnRw2CImuaQw3NXy55vqENvqQdelq3GiC2zj0nKNcNNH7KAy0hu2uAbIfDQ7LC
bsBsVBVfhYm+IcSRCWAUBlvkeBhSw12jdUehv9sFAoHZXJUkKMUm+sj2XTPPjoFfcCYHoH+eMMP0
HIaYyBk/D+VEYCwuUZLyCNXmdOaKb412VxO9SbDqtStfaRVeZ25Q+VF0bhsLda35U09ce1wrVQ4g
r7FwQ+ROT6I7Z8NTMex1vG3esJ+7QzLWvk1xKg3joDlcOzLbJX26KcNvF3wiJXrEnu90W2x1jb1h
yU13juSQXF2r2DqIFbwo/HD18DwV5p9FGPnkEeKsGcW6E50fdiGJpcaznZegyI1H94JE8tT1Pxbn
ZoggSe+zjWFanOtq2uY1wP0ocOc2lCSwhIY4BKsjmSVn03Vvdj6xQKWYSsufppke2vGikblj98FJ
ONpmjOm0Jn0shsMdp2bXcvdawxP7QmJ+uWMEtbUfweaqwWIKMzYD4Xbs2KTOMM8ONZZMQO6cFxsy
d15woJYSi6o7AEdCf9DIiVBSzNWZMEtlDas0JKZRM3wXy1E5U/Qbyv2sPpUH8Gl7h2F4jBWxbsia
UgzqDEzg63O9NXiL3DY/t9hErWsYEexXs+MbSj5iuqYd4UHVx15/FryLRuxb2pYDB5T+MwkJPDbe
mvKgRdTwDI8D40V4G9uXIr0qiz56ufAW3yiYVhV0kGtswoU0cK2NoVC42a8J7AyuSHvM9mKAps+J
Bk50P+6s1SiXpZNWiVJt29DaUGwIMFshHtRXOoFnIQQGMUW8Lt9WT55Yilt5CZaOpp3Z6XeroO1A
nnW5ZUtaYuuN6Gtu3ioWonAGqmOGHCO+3YRMLMxrGlqr+uByQZjo+Adzu+CfRv6Bui6rz9X0WSCl
rrB5zeGf+xFUuD3ja8F2ChTsIls0uARJDSBFaG2TT+Fs5PgR62RtP8CuOOMWdhrkDDPdbmh2JDqG
9UUu2eEkgyUEl5Fv6LAk2tU2d2lFfnYav0eD7JDLgwWcPeFsh78W3j+TVrJ29nsNCYx3dcW8UeF4
tFHEaBY++bQ4ltwUKvfoL2jAHMdNQ0FPY3qcEzh58CWGJjYfyFgAzU0dcdczf9LWxxB3oMPGC34c
m9K89Co8cze62joHw3Dhryd7kfnS7DfnZ8s78M4BPBMAUAME4g8QzpsXkckq0j0y32MbE/zspL9l
oq1V2fx2mk0EoY4GYKwVIj485Hlu3BfMmnaPiGUsishqmIcvKyTRviSilNawcUt+09H1whdPIECy
ZXKDzydWgCQbojRirCDlKPcUy/k5cAFjn2/G7G7ullK0aHpUwUDK8rNVIcvDjNAXq1k8Zf9xdF7N
rWJpFP1FVJHDqwQoJ8uS7ftCOZJzOMCv70U/TdfMnbavBOd8Ye+14VU2cuKBrsb4D26yN/dRq63l
prtaVJJsId5Kg6KAnWgRxbtcvtgyUMfXzriGw4mp1EqlLZZmEmvmfyMbqV6XTmn5MSi4IdAGYszK
jfitnTjbK6htZnUwhruUSJ6NDhL0oNvF1t5E0wi4jLbJFca7jJkAIQooo1VOk8asRS+3ufkOE9wK
MCQ3bsGksyg/OumtRS+ixK1nSTNiGiyEAHxDcqjk5S3jvgjvVfQ05HfZPDTBeRAh88rzBMi5w7lX
sQVzE/h9yrSnXjUt9ndMh/XvFK32suIAkskC7zWvJpYC6a4dHF9NeXfJwsmxvhpk8WT6az9vdOel
JP0I0CjSyHKnYuIe9G+lHvG/nvUEPNCGRJuTM38ITK1IkDwQYm4Mx7qnAWfgWRjnCalj/LDsXabc
7fIdlqlBbLUA92ja2yS4mzyARrKbFR+5DmMIRB228k4oJrML9CXsVfeL/nAR+YpwO4wgcQnCesTO
2WShjqHF6TN37H3Gbkbiawh6NVaeMX7e7iUgfslASepkx6gmXcJryYzhCRVYaANh+ViQjhUXKtiI
5a5eZRAXCNdjZmf4SjK9OGUvAXuGN2ZqXF52aL8zRhBkKvD+MI4MYtzL6HIx1zqPWRtuMlxMZWBI
J3X7vkn3tcCzUl3KvKRvv7Op38PQv+ZwbKJSXo/xvIbnw0ChWkXsP5XU+ZejyLSogOE/MsC3XH06
sQiEvKuQlMD30ALNjBvfIMCPUYHWPGuYVe2uJTlrlq5CP4b1q2gvI47IbFNkhW+r2Xcc8aBKXXkY
JWxZMP/Y7K41xJdBpm0A5f6bSMIhRc30UzndFAjsLXTzzoBYMVGOXZ7+2TglWkPcKOz2Eik3DQ52
rnm2Ucq2YE8mmI6H2bGpxH5oiVORGMwtQdP61AEkrrFMjWv+PbtO/tFt2ZVjEyoWRVA1/cya/DIU
w3O245PSzhtTYqA21Jy6pfYVWriBYX3NubHSJRjXrNmxqQAMDjhfLIJxRDAjT0tUrHS/oVRd+8lT
GFN0HyO7XtNZxSooAJIWWaRMu6zGT/IIKuqlye2m+qKNI0S429Isw7DZBlPikeRDPuR2zsUnOYjI
ThA9t4UnWcM+JZkg7PI3W57WQiGLcpu0A8erWDVFf20TqNW8rSfQf0zScpnJn+y2qD1ZmL7nEoJ/
zdj0MihV/XeoDjNVtpWf5lndmAx17OkoKZU31JcQboyQyMLC3MDuekhkpKztOcPgRH5BoMKP3UuB
X9IUppN2RMm6FdUFqzwnCoFTHeKoGXlAbIg7UnJ3IC+q7hjFpfJVMcVm6OoHqLOjgQpMaVH6Ww88
ktkSWEmLq6LAMDTpVjnSU+9ZalGQBWq0TUGCFeKKOeVHl5xrWY2UiDlsEtL0xnCtWYC8Jh5W8C1U
TABGELEFLsXxC3tU0AALFSjaaDGoqUbfMcP3iCIiCvKvZygZte8yFcSIzQmtmBPtdem9YHfTSN9i
LHaq/GNCCc4EyQ1MJJrqNFRPUPm83JT5erAXsXlUWRRjr91MAkI6E/fB5sxkfhmLtWMRpb3A36Fl
F/yxaE6gZEx+rSN267ttPuK6bqIdAVWviR68xN2pr2ZfDX84gZCA47kQyABnuiqTyjvjnpGOhq7v
chA6/XDruCTke9FYO9592f6WKQbz7r1tnqXBd5ft0uYR4Y+PqT+TADdPHb4GqH8zNLhIJLzUEIjH
+79iwSOIiBIKpC/VLYKnDM54k+lgUT2HvtysKuatA4ELpltruK3EBybOSN03ocJVJO2wLY0VY1LE
3nr1NkXPOSQfKKQXiegL8yspYvwIzav5miFvXvoONcKMrN7et3QwMc62WMPbmL7gnePrybwAD+Uw
8EmJkchIopMU52U03Cl5dOpuKCYa9ZtU0p4q0gbeqYeWypK6Ux6h5c1p3Q3tLeCjRgdaFF+2dbPh
+dVoGIryMrIWdLJnW3+0KknoJk/2+C6SfYuiqiINjmUDv830i4wcY4HBCWJtlzvXTpotAcpLz0XV
onB3t2PjTgJpsxArA2waK9m17ECdwpEVT61fQR7uJrZ9mEjJcMSlNxP2o26X8JNAKv0ElTmtPq0U
LAK7PKR2takac0NA/ErW5BNCyFduCQhyEnviCd1XvBO95qVpsO5rpi1Rsy6wZC2rK0wlLn0oet6T
1Ru3GAK3gvrHNsZtzgtecgLNwO5mSSUnRt/jWNtCXzkiMNzJAWVXlT4xIN1jEgJB9a7HeXDryQEJ
w+AXWFZEeFbUdCsSVr04w43B21apTDBNnK289uXwI1PucrmgL2qDHZR6t0P8k8yYC1JlC8R4N+TO
TXb+GUl8ichLCIW0rQyw4g0lrga6gBt+0nN6Txm4rOzmGAy1JIYuFeBInNw6tO+JxdkYQ2YJkg2u
8SMG1Z2J4XptIb+6zAHbYKVA1ULZZcbJ+2BajDgsuoV6IhSDdVW46uwMQmGW/tYQaIse1uEQn1J1
fMwIq1KrIG6zvqj4LfM+2+i99iklGH6KZ2PMr1n22xQhYi3xNgpiiRXtHOIQr7XkIEfhRYh21xnO
Xzg6bxE72qaS+U6W6+MKUs0L05c257g05B/2J7+dMri2qXj9JMj5q/Zg9UEW1UgPa2QAz6JEXugs
01Gboq2d4X1b86ZJew8Fhmvr+WEY+nPZ1c9mahg7HVMdvjGSAQdqlmH6MOclaQDcUuxt5kpROd0j
JmmarmwsS7715IPOFK6tPDD31V6w1WzAsDHCfq/y62Cy9nf2HNjonSbFg1num0J4OmUz58lXGvM7
cvBCj/uFZ3BJI/yY+Ot1jSed2UPC72FTomRDse1t/ZQqi7PwpAhnwOakUiPDupO+ImxRvFfWx4yk
vVM/qYAywhes/GdCcJslkhuN2aPjMImU5ANIJ4cgphI5tFYxfDmTf2WiviEXYsDx2xmsjK2MRjKm
FzPMfT8/Yer93/BMI/5DJT1HgYfe9zfkoxe9vDa4xHC4wxChtraMZNNgtCpBqZSFAk3+e8heR9LN
BrP2VSxtIjCRLJI9oLPRss3TOJWXpszcpDbxEmK6LZv93LbwMnVYleRnjN1zwD9WyMFZzJWnMEvl
TjpCH3athvlaFV1VRhp2Lv0yynwa6SNxfuL6kUgQTgODiDMQ2Iqg1m1dfb5MlYGRrYNaBJROlz8r
jfssRatuKLgHeNtnUJ8G44MCcYY1NW5pFX5tEaXiJFtuEFfM5AamwzGO1X3aYa0TN8QMOz16LNkd
hE3y0cbUZ6mHIOkSZwjKe5JmmvdYhirQj+S/daAbluFPeJTi3qtTBx2PegvTeqsyml9QRMFAZzRB
rMAnrEp7YVM99NreiFnEZhGsK4eOmgpNj1sCbygFaPph/BoKZVNh+yY3nURoIhlyf/DxeckqL8tM
kkzmGPf4Pu2RuJMvVJehZ4SYZGClnfrMwC2fek6lgeAMfQQzbW8AvmBmS1z1mN+YfL2kQYdfwHo1
s+UQYufJT6wRsLXG3mCupzrmRpnlDzlYQDMGG0A4LVJHl5+g5Uv5FToJLXPeKzfZyPZy3/+mcwvi
aPhK8fVRTYMzikZkDWMOXDjVUnM19NM3QMGbM/ZnwW+5zucM8QbGz0UhT0EvzQs6Ah5Onht+YzUT
H0KavaKIay/FNAWXqC4ftk56t6J7BH5z1ef1PQOGReZR96/XYDAQT8cRUQRI9VLtdYrCH4xvTylK
fwGCPBlD/I5zRO2tcHrWAkpMTPKcZ9XUr0mlfIl+pC3QWA6Vk+g9rRYYmMXcQjNPjQ18tcMEFTvg
q66aHkm00VR07mW2cQzsB/F4MaOkxRsi/WhaeiXrJt7M8chyK3jJ6V7clg92LfSywuARglxJ9Ycq
OHwngXkVtqeycSYCH4xFNa0VAVE5/J1JhSbiUXF6DEYcEHWr/lUpprYw01CvDOJs4axnbmlh6ZBN
aT2UioM+vbrLTKyXqdBVBdK2BjbJo2IYH2E8bew0uPZF5odzue8aeRupnL6F+mpTUiqFtlFH64yz
33IVBZaNmaIV118ajfE9sVwrXdR/pQyXPFSfIZhXLPURiGl8o4Ys7aOmeG0pele5BjoCw54mxJuc
pAB80umhyfEjb3TTLXqTqxw8YQzAIVX6A2ZRAKcdOkZrUyw546kVXgwbdZFjwbdlYVrK7ASNXGIo
buH4SI8D4bbxJI5mM+xZ2GyhWpebJJ/f4hKHOOR7rG+WO4TSGr2hb9vDi8gYPQYV+mPj0xb1FUOZ
pyXOVR4ZGo0IQiCqB+n4gSLlWJUtExjEvIwktcgix615EpFwyrrmZig0pJgu8aHL1lEdZ5aOqj8S
oN0saCmOOOYhD8HIHefLS6l3EBNkZVs35lbobBuYUXCf1RWfcJ/f7TC8DTFSk0a1D2WbfUUxg+OW
UKaeEUA0/7EL+afXRCyL3u206m0wSL6KNGZpqXEvtfk+jazKYG4QSGGmRyngxCEc1zE1hforeCOi
7KYpE0Pp9GLm+XPIopPows8Fr6SJ8dgw/iRvYxeWc+Vrfe8HKqOAmm1vIXstMWJarJwrNfxj7gqS
a9wZsr5rkY7iBc1dMWrVqu0oKXIKnaiXGAXK51SxOYXULXwZrAtozyruV0Jvm8beJWxqc2ncQ7Xa
NlHrwlBBGNhRo7JFQMJ0lCSQAJn5qG2WD2qKqWlpYyqauHyyLpOa0nrFmxbAACmC5G+YrGmLXTAp
e0I6fLvKAK4DT3JAOrL8Yesjpy+zGvhFBRVj+K5j4urEFk2CN1Z4/rj9yCFcZXa2hvwwNNS+qBGZ
X5yQmm9IS9qVtnoxje4V/tNuHPIbAc+uQZUZ9rnfK9I1q39j5GWDgQocb85mQQxHQXGzp+zCybRV
4/4wylA3WMdIpfXsU2nblHdrfjcwi8j9qyxLPnkE/2xpiSq0XoR6BVp8DjWgBENyEGz6RIK7kpYA
Ef56nqxbraVeZOYA9siKNJE9zCiEErvaW9OE9LdcO85xIVmRF+3i+3E7C7MBdWDhxBtVsigMSYOo
e+53HRmfeQzjL3UZ00n1XsM8hgindb6KifiiDuQay4co0jxrosDiZSzAHSYOOzOH34dhif4yh/RJ
bPZK501mPdwwM2AIzfNMBrms77sgOBW2RtYXdBRu0d6sNrKKvSH4zXvHHzPdrzVpQ2jTlkQLr7Bw
a+sqQyN86g5z8JTJ3dIbldyS1Pt8aX9aVX5mEjqsfrKR4J5ki2QRPIIwo4I53YYBs+l04sWu/qgd
d43yUPNiS2zFqjURP0RenaXHBta7nH6mxbNqlbU06R/aeJxwYoYYnwxi2VNU/8QirQtBCV0ziERb
xNXiQ6/DUfMaAw0v0MvGMun2rF66FltCAjek1OgDGRtDZKxUeF1Z07+oiKtkBQR6Nu6dKcI9Ma4V
KadraxASIHgG4mRrRzv/sJmoE//DBLTwQC+E2U2Zs41MW6ctxLIlOyQTzElKajRAiCV4jJEqt2hV
f5HaNIIDHA/FBHyl+zaHh8Kstzfvy6ipt8lxJBwuNJwjCRtbTZbWsxMdGur+EhtJSOJX0H/XyiEV
htsi3TPmb0Ip16Gs/KjE1q+SmZEh27U6YLPcQRoxc3dSwi8ljV4UQ3hFnBzjuT7lM8C8kbu+CXaF
k3t2iNM7/kNylYjqZg7NtxSSIyUcqoGEVS4+FUZTBEYcbJuEY/xa+AR3dqVtBpR7o3XXIQ4BMCCo
w0KSPvoBii2HxB9k9L7FW2yloIeqzz56y23ic5ivKIh6VRgR0VK1TAtSgDH4QImq48+DjIMK4Cjp
8j6MMHwPHKvT9I8jzOUGP+KDPsqsqPv5EmrvjuxJ4g3oKas+ELZy6I+t9ayT8bMwLcIrKwzX2lOZ
zD9Oxz0kZQgO8knkQJXYWKn5TRF/JnqVkFYGUCb+6kXb4LQnB+OCNd1lKq1y+VrLcltMgYcE1MuM
VxKX1uKllkJit045w3CTl6urYNwCkUNEpyqPUSqeQSN/KV2NkRoPDFpK/qY9PlFZeSugWIjeAfDB
hwU3ZzuqzZ+Q1G8oGlMyspqKGKaS38BhwVQtSQlvmvctnmnmMZl0sZbEWETKAm1YzfCxlXCjcF7n
MpKqNtvO87LxGQ8FxPpJgwTCZrzDoZ1o+UlGdmYjkhrqBgtS45JqiW5YIbsW1Aww/b9Ed1CF13ub
XQhPescjmJMx3WNwItuGR/2ZzviC+WpjltyijhcX0JM0G15Lptu49kj6JtGyBueQbQboBI7+aLMX
jPBCnKgNbRTL0qEKt3F3TND7ArCYnW1Kl4MGlgT4ejpViO7CxOvkLaPLtttxUQs4HRdzWNXOu1o/
zPk9HxDVod2d9fdc+zVYjdh707hapeIxLeH8irN1xywU35fQrkAhZwlwF4yvTwXPneljI2VJCIoE
drbCzW7BAch4/ZAAoKihnGuXnK7RbzgVNTyExlc+vWdMT9pf0DRzsmEOoFzT/qgNJJZ4vEsLib79
1sG0w8RkdTfRE5rTA44A2QP32YBxBcg2OwQ6djZqzU3Oti42o40In+NACRKdLBheBtDvu619jQkK
B1dxzkj9tq31D6UDBlwVSFru9LtQnQ3Pyt7t4tFxYRI+5cUQydigGdgAxk0YHrR800t7hudkgHtl
UtEMbnTwgIM9ESj1SuW11iMkcxLaGFbc/6TmZsZ/5XirDUiX8NjgxJ3rfqXnqzoDQ7qq2h8JS3v7
ZuYbSz5RFubzt50tOkrwS9BCBuLojqJgcFm9knWf5DcUAomEjUU8RYUo2SuMnzimJzoaIF3IfUO6
l27iNwgotg3SaZEL1QfA+o2xI3Mms1198NX6g+5VBuYY1EAWwXoQEt2UTwgLVvliSQkMbfqWHSBT
UAiIs3JUanDEgLx7BQbH8c9SvPFa0VNZ9TmDlKPcC/tzEbNb1mlq2P++Z6hBZeGppd/bl0x9dkv0
5AO2y4yZBxHOLE5gGKv8U16SMiYvZsOvAuDGMhHSJIDKlrHsb7LYPuVDuDOl65D7pYKRJdSvjFG5
a9YBDO8V6UuZc+1HQM2EHmLwJK8rprLaFOa/USfOMATaVu4jphQZf6hjNiSx0Ek6Y+1oIUnU7Cdu
yviOOKhrd310J9eDVwtTXvNVCHfASDls+hpPGywMmOvDxSwfGPa5LkuUy5goQlb8JPGixObt6RjZ
v1dvBXE9BifrN00O9qnzhLokQH2nkfiOm5Wpy2ubXnlSLBw1jnZh6JxUMNCWWBQ/o9ExqNsEKD+s
siVBRAzQI09tDnL+pvLbpdEtLX97oAdUG9LVqADFI2OJcj9Sd4nYde1NjFf8eXs8XbW+YZEycIlH
AwL+H2CfsbXVoBUD7mcGfcQB9gqgXl0Mj6M4aHzpDsV/2i7uWvycMbEESKlyoCuA9GQ+qwQPlat9
gxWSwj2EHWU+j/ZDGgiAcFEYRRcJBVgG4JwXB9dsTSZcD51mKySbGMpTO900pl8KPUOTzs9R8oLl
WMP2XOUnfJDIMDcGnhGnd4fPcP4hKyWO/lid2NLgyXgrCFrEdx4SGXSd2m3OlBeI+vJkoRZwxXLu
VU8HbVujUBeqf60autGEuA3NSEitL49sHV7xGAzTP016EyhpSv1Xm3dIOZrYLyyvIKN8sl2bKqwN
T0q/gxCTogYk5VbjAUntqxIelPKeY4bqwDZN30lxbNQjLDyahRO8xcr6npi2W7zQ0T0TPi5Wfnpk
XmznGWa+hAGTMan4S3n/CQ3r7w4IVHlrstDujzlyKAotRzsjom4tsaA8APPDfKBUQjE7nSbrGRN9
rnAS+sUAbgKmyL4wPrP2w6r8IbykyYeh+XFAww1m7o6BDP9hk39OPJn6hv+pnF2CJW8BLnt7FxUs
WnI31fdJdBxw30n6dkSuMCvvEBg6h0UuSCZCcOwdpHerx2DNTE1WJ19alK+EJ6oYiNBHzc8CgGEn
f8uYAdvDZJyIWSdfdJp+RPTVEW3A3Qm5oHQ2k7pGeBYJqnN8mqQYLG70f8zDzWyNabikV6KU5Pwz
LjZWCyJTaPrvQ3yo+y1BgXpCV8QYg2kVYYIWx9+cXRlpDfOx191oWSl/J13HKHU9f4w1+rItL2c4
rHPNY2QFUhWRtRmyKEca2EuXPHzm1XsVMVdmWzPk8xlbe93iqmVmyAHthP8i9Ut2XosMuMFyGx1S
9qTOw9FeZyCVlrfAnqQIPGbsZ/lLM7+HLKUsaTiqceSGyW2JH4pLrpvhq6U1C900203JyQy3draB
xu8P/TtWWhTTHxnwefkn1j7zGj0HnVobvnXVB/5kjCUA1LOCyS66H28Md2q7GcN3uX2T1Hhvq/Ia
5x+PncPCf9QeKTLORudvMfCBlK/RDwvy9iUZxd4e8HpOq3Y45uUXJZBrGJ9z+q6zWEVclH8nUeAy
KoHveWmgG6qQwWs4I8DWA+MymqrPJtEEII5UtHuNINwo4+J3+wiHD2MYvHEe3S7DIRYxOkHmbWA/
AKvUza8FBxeeTPiKnMokKdWor9gNCrLXLAoI1Quh+pdoOS2aqKZAn2jAZz9D+ZrRrWTlVrxkpnph
bVFKl8LwJQX1lfYw42ll6Sc2Ftq7JX8nPIcZbrxCAyiE+hYO8yOyPWyxK1v6spAAgX9Rk1cz37bp
rs+uTvLQgwteIpQZGfgf5WG2rt0dUJo7rIQGjksORfb7MsIlL+TkjaEvNYZfOC99D+hG+1P4ahjo
wA09qO1dRupYGHf4jehtN/PorGox6qvO+OPDi5KLTuyRbnokClBRffBz42NP3CTiHyc4B/ktcB6y
duuMnaKchXltqrdcgPX1w/xdn08NcHyVLHOiQ0KOQ7gLaBlo0KvyKIFuaMgQIDhY5nLeqpNbWY+i
+lAoOkNHdm34lhLzRrbHKsnNyFA67mAwWqvI2g8dweTNLun+pOFzDG/ALBBXuRC9wfX3sHa8wfBQ
+6RYJfFnkfO75sdM2U2PPdk5xsab3hOKRJh5TKlE2ia6tL+WZTDwLx4n9Fc132Kzk6iky9Y6pxPD
XAh65VpakquGhyzd2P84xWURuQaMtZeFw62AdRbLxkmzdYjLGIE2iUIJ9isj3sv+9RYAKPZy85ci
Ph0235GhbczuYFdvJiMU2SMlr8ZYRgNGQYg/jxGMDnEzGaFGSpsCO06JKwcrSoPwOrkECSHbrKCh
1wCW0jcRt8bMrPneRe/qG8wR3WRTQeCFoQLbxAb5WrXs5LvfOb+Dp+iyfYM0jnlPRFBLApq/wgn8
MyUb0Z1s88vgUmqvYvpiob6Opnd92tmBlzmUodwTrFCl6RlHrHJoONdCAtzBWMmGNka04NZSd/14
kFHoJ9oBFYIz/hUQDRDWt6RNsEYLJPkUE6zBpBoRmUuvA5l2ciCObGvm/jFbdQXdPXrMsDlLCJon
GVvYtO61J2qyONouERUj8+mSDO9y2fE0Fb0BFlexnRQ/MB+h8pHTv6Kh6NHfiPQvb75m7J+KBYoG
lAhLXubIvQTLeGDSdNKrqwJFOTKpFngsZuYmbqf+jHAijRxkTfJPMFep1U3N6QRK2YDLm2yT+tXu
sYRVB6Xi1hRUMPrO4nwSbzgIJpKx5jfGAuBV9zx7rDwL7RYxrau3Zv3PhMbnMOcFKfShKJhXln8C
fpJuu2Qfy7wYBcOiatPUn2lCyNN50v1ZYGcfPvAnLNIyfKwe+OCQQKi2O5J6wWR7XNeAvwKq+K4A
X/pTotPvk2PP9LPxEWmsJh6DFmhgmp7L4C+h7lPSzLd036quGroo6NkcGyb/Z8MTIWc7IG1sgOzQ
37oE8uiD6NWpR06rPe3iQ6WpRa4X1a+W8qdW19YBBl+tlrTqssbZsm6RkatvAfMObAhs+Ah4yW8m
kS4O/8RCt+BfU50FFOIF0IU+ecanyRn6QeK0Hpcuq8tYhi2JoaHisMziaZ1BHScQobG2hf0kRJ55
oclHHzcPbfzOwUtaX+gJMGDd7A94Zmbo19m5mX/DmkqAzHl7HRf/MgStVfcMI65vfguafmcW1I+h
K3GFu0p0bwfmGxhe/OGl4glo3BoBSG9ghtyHBjKGGDqda7Z/ekvU105R31v8xIaDgrA9F5Y7nrEl
rhf1pgKKH3pmyFUPOKw3DiNHY0CLwMgizA8xeIVZ/CgzEdKuNB0T4o3ocOBegs4X8W8S8cj+lcV3
hYSFiK5dqv/a87/o20AdoUq7TPuHjcs38oQco43ga2uWx/oNuactvUgV3l6LG4UlcndPhn8DYiLd
Qd2FXfo0TRcCs8hTNvAkWQERb76M1Bm8MseKIv+xOsmkUyDta4ksxDttyMCWupnPfYLjLCMVHayv
EW37uto4CfGxUEhMfB10B4rya5IExp/BoMbuGtXuxcSahqnZnjZmiB/sqTGELizdMznu+VGco6DW
nPlfhi2rqX706DAoR9EHrkxVEmdujC85j4YTweQyf6E0PaTg9OYThL1eHJzqKoeHgGVG8DReUM51
4t2UmLc9Mqh0xuQXEU0XW9pPHUWUjTTOJIOqS+/1D/lzMCyi4afER8i8BwbgKUTgCipVfdKP9EAT
zK0dMBddwzvMh4WNshrlf4r5m1Q0wqxo1sbwtKqfxnjVkh30wLXZ7yteSxUs4N2Yz5DinYQJ70lh
JRDolCHLV6xx996t4TOJP8naiLAFa4NvlD6SMzBEvPIska3xKTL4BDs54lj3FHtdWb7IT8a4Zpfc
Mugzdlzis4nfBNoIQsCUw5SnYyp39Kv4/ybH7dsXw55W9fhv5n7i05M5qNMTrOgWdWzKMta80+KR
tpIyWFcHxmp7gll9GI8o51ZOREbLDWEqE10zP8zxOZDeovJDGnwmaXp6j3JMUsW/IWP9cJdldI4b
0gkARlooVxvdD/SrrZ8HxYPKFGe3dnphJTbE+Mm73xRx3YD5clp8TRyQyRCTqrKlEjfUc9oep+5X
qdJtw+0O2sudyRYtP5cDMM0x08cM9OpnuVjTGWFq9TL0pLHN/1nRV6Wke7P6shmxYm1j/UQpUVrX
guYFExiZimzUuaCQYjS+ZB/rnnnfNhenpCcqnDQHottIZkRl3H9CX0BVtkvy3/+Ltodiv0Z4BnXG
126OKbPlzHU4mkzU0yC4ei7uoaRXT566hpHpvEDnBV9PFOGoXUVLPsY3geCoik6E/mr51imvrXQZ
OKZJVRk4aKajSn4wIQK2wXG/V02i4/axsScUU/xA7umr31kFKgMrD+gGmkYw4SgRUACnz4mtRPQz
Tz8WooCeYjKvj6qGIHUknIl9Z88ilVeWp3LTlleLDjMxfkJm1XKCXfA5pde0vYti2yrIIbeBdisc
VBCYxkttJSWQlLgFU3SuYBzQ/5TuMKI0JVOxQ9iA1azBaPnbh/hb70Y48NuDIlhaPKYaEpQruZXJ
ZghP8FZixu+4wJx5OClPtkspL1+/X/CzKFjofHCnmih2WSoUua//LvsKzY79Bag5zGiBQKG8piYG
ybWeHlgkCEjlnM79u9GeANpH844wu8p+Zv0ezjXqJSBVNZ1yPgJS11byFecXz4V9ZU/Zd0cQVBMp
WVp/HqQ/SzvHTynAUYPNqUEWwyo0AaSQsTKvWu6aM3wushI83Gc0VnbLdbda8Im2BvRwVb62DMu7
JF6nCrucpcMj5hSFAZlHcFGyvd1sWaTizkSgsvyBVn1W+b2UF1cf7gavkz7MkfigTWTTZ8CMn3ho
ZpdMsAJxAfckdDcpRLj9WxteOB7CNkKJO3LPeIpJ1Afm73uQ2jiQwGp/6tq9GjcTewJMgTqDa+xK
KKdQCcpkVZS8F6iSVtMpsV9JLaGGcAle1esH6h2yPdrsX4klCp5QC6s/9eeMDgRO+UZzUHVrdAjn
npb1HKZ+N9xAhFDNnIiSrXiBihf2dNJowNumDWEnrfhxtKt4faLpGFn/Eu0z0t/a+XuUXhzxpVZb
5rg9amy2mk4Pf1y32LNyRjT/FPUedQEDpjVrAAZ+CG/9tj6YhoELA1LdRWdLZsT7AicvRh+DzGAb
37Kl3h3233G1Y4BB8CqEGP6Lb8oreckGQLOMlX+Txnt51u496khFWUjuzQqDzUpVDjk8m+ynxJAr
+5TaCtrxvXW3EP4IfdpG3/JwqrtzyQYwqH81rL8DA1KacJntsYZIeBPqTxGsKFtz/YePa9PzOpn2
N8yJZMYCLCqU4zcuEaz7s3IQ/SPpccXzBaDrgzTSfbSfaXON8/OYXor5S0fcoLHpqrCr7COGK9bB
qG+Tg1mU2zhhJ4TSZTi0aFQYfWhYDK+V/mLblGbNVjX2VesFMEQ6trnDNqyuQ/Q1QAuuZ+CW/eBB
z9rYENgL8WOkW1wbg00+t3xM0GPBAyPMiwkGPOwifu3I8M3yP3081PIxyvi0nI962nWxjZ4eT/9F
rt7bsvIAcKCgl21ujF3MO1eKLZnukFWuabIZEY1kCngL8j/5FZzsLIEVpPPRdzYZyrRj2cukYJ4x
LvpPopSoN2/ysB9mAhTzQ06aV1Dxxh1TNhTyLp+JwuE6GtWbUK70c1V6jXFxMUZfm3RQ6llDi5B6
VqqRHiXWkvOKmRubFlS8kiqcO3n2JI7ECmMHKYVUTBGQkLx7lpwyyDLz+k8VHsI0lQ584pDv29aT
+c8O909Cuo8erVFQd6Ru5fzd6BCIQK/QBKdvFE0ye9vg/1ve4/3rNTZ9CtcFt1i7TP8r1mStccsN
t5PtQzR+5vAeBsjDJbVkj8qvRdn9GMZXkB2+Q8CLLq9TwwOWCvbwRx6+DOM1t24mqlVkb9RLzMaa
N8CVWn1lRTIsbLQ1++ieYFLiNmYzdol93+Qpgwq0Fm0AgzI64WfapqQFm3H+H0fnsRs5kkXRLyJA
E3RbJcn0XpkyG6Lk6L3n1/dhA7MYzFR3SZlkxDP3nvvPrw96ek9BTzFmrjn/qBY/0K5gJY8g0WAh
s0irox5qNky7eyjTXBfBn4Hz0g5xQweMz46E1ZCsYs5fDcOK1N8r/Z/4MaezYniG6jYZ/gU+lV/Y
txMgyzRZxyiOpyvFn8awRbwa9aFJeNrXRs8a/2zUG0UbcEy7ba5uAZHQcnpBjKEPCXdRJxsbRmQz
169okkAWTJHmcCOOhAHGDddfHeGm5SyfVnH+r433SyESZtTrg/KSq7sh/ozzdUwbyOlDAM4knuRp
6ovSbceP11C26WIro4LbEsPZQAHQrMP4TkaQrq1s/cB+yO+/rPQCwEY3wT7F98Q6K+WT5R1CWWGc
Bxl4F3oxegy+gr2dXer+phbE3Xmsj8pUc63+woBbs/Z8xH50s/Rbjeg1xPg6tztTvkjyqefWR/jD
7sZiWqcm34OCmQKlGMrxoDwOAUTtGOhqdzaaU8KQXWnOUXecAHz1DBrIoJKXM4nsVoZoyx370kZb
xsyGRTWD4AN2nUIQmf6h6iVDNyAe7D3q5E0BgZoY3ywq0YuRT7gl89DDTsHikOQqYnH3hQVn49l2
R/z2cKxYwryXgLQhT70Ina/2KmkX28SXxgiqEBejv+rpNaBKUNW7eK/0xzz8I+dIJZySHqa4henr
spj1sWWKHxGs/dYNi69I8Te5DgC5fKvGZ5jfBgLzSDo0aCC3bXWffJ5wt7TJphuwI7/MIcYGsn5p
hllSS6iHUUANF5+Bdu7OHYtMtAXp1mf6al0TZS9Nx8HmQHs0QngLmLIGCplS9P/EFmMXxUvz31TW
jq3O3IvxP2r4Q6wt0TWDq8zA+nFY+oLW2SrQQBZeQ3lYCSiQf8tYRZ027IWxPKV8Dpwd6cUcbrHi
TPIlEudSOYAKo5iLifFluZJpyBmJhmhXsfaBKtrXnKoH8PObWV7G0JeSpkMZLhjplDz6SvlGRCdE
1m0THnJq6xBsQd1EL8J/NXTXmlcNGsgmerc5dabpquc/+NP1wZuRurEdRVGvlmfW/lURIix/ZgWJ
Q2ufGonzueHaWJw7p1z5gs+A7zLoIBEd+59ZmV5sY96JknDyxff75H/ZNFAQGsgPBrqJHLUEfm/8
7xaT7OgDfQrPP6BOy3+E9l7mC+K2CGFwxH/lckTxltfxb1Z88qGyF86Dz5YxHGQVa9ESlAAKs4P6
OxVsZLmJ0I5q6Dplls0Pg27UV9l2sWLAtcTkYWfyhgmmaVcIoubEcYUXSvrHk5mMa4JKTHzG1cY2
bhIDy1rdV9Va5qVr8KwW6gYPX4L5MSYwI1lGoYfZ/6UQASXNkGilFZsqQdPooMSeJG4/Bs8BgISu
rzbaQPv0MMtvrTFIFPiRmW+MjCKGf7xtEC008cfOocr2Vo7UAZEGb+qewZUdg3X9QDdCvwYnN2fu
VxAVsbNZh+BLS1SU2gxXiY8hvVu+mfwiAIMV+9x1DKd7Yri4CXuX3YP6DJt2b9ufSvpYyGapAurX
ilfTKQzPJf22lNnMyipQy51by+eo7pyx/O0QDCiOZm5jGMgzSgZUhaQcr6T5GRvPeLxAdLFrLwcj
0zzbmPKxuIYtQ9hkFwkArOWnzHoiJ5PDaNtDi90w1g+1uSvLiLXSvU4I09VoWOS7ye44fmrhKz5q
S2bJfmqkxDHlczmjn7ohDbBrHK8XX/e6pc9QL1BFqXgPcvQ6cjRZBv3H6IpyWrMTtOCLFXRFyG5p
ed8i86kyjZsAJ5I0MA2uGb/JwcnGclNVvzXBMHwCzAn8PWwB/inD4uCBYdlRfzKEK1YQ8DdRfAvx
yGX9u8l+xkfuYjwtdIpIiLFScsEmFDvJpxRc1eokqqc1XpPJK63tcIqzIw0MeJAh8mbup+IvR0tV
JFu8jEw5h8xR52vWUpZ3rox7B5RysmO9lTYb9YHuTDM2s7Fui5sY3Uyh2XdHjVVBw+AZmWXR/8tQ
pAT5nZxUHO3X3DizpmJU2bPi2OUjMFwnGK/QFNRxK7rXoftUgZSH/9Tk5Kcbjcl1UD0G3WZaPK+4
KFxdNFtDXEbjVQYCIdv/igRTwi3JKCZGV58YX+N3WQnCQynX6r+J4ra0Hml5Skh9GLfa+JP5m8WY
ok+Go0Sbafy18d1liEH5G/Da6Kd8BHfG2UyujopPOgm+UF6QvzAaCIzWlL+Sjeh7uGkpcndCJ3H+
aM02D79QwUbmLVnamzWwAl+cRgprPuA4/qv7L/RVSb5d5pxBdhyBizA1Ck2vHOm/8ZfiFe3Tc269
ysPV57PNEPELpPguOla2O2x4+i2JtPhffKJr9WPLai5mplxDvscE/9nSmobYHnqiayVQIGF6iVD5
Q1YVxbsFxThzQfxZwxq1fRffzGCP7S8qvyTzW2eJjWCQVb/guG6idUgMfbQS8UYV92mmcGzRD7yK
CLuv132URDeolxENcYuyRF5uto5gJG8IrhUMbUxy2o+W4K9CycoAHP0IDWKX3pvw2HccIbYj+3dm
GMKsyFC9ZahzSqxfXhZtcDqOzaVvfcfOT5OhYdv/Qwu1boYSFVez6oS9gcHu9Iz65+RmLRL15lMs
XqlPrVrGtgTIJYyvfcEd/lN3z9ICDG3x89PKsqx5mSjANQqYhCoq46dpZflObu14yGtyBhmWfQTJ
x0DJUUUXyWSLSt5jATCQwWNI71wqH/VNDVgKP5t7GqNHJjuCl5Sek8tPdJ4kH7rxU5KKDVcAxbzM
odKuaZohjNT+r8oUyVy12smYeb43tQGPwpu+onmjhpT48yc8FYm9/TB+CeMRglYitoAIrxfLPEvS
wRqfS1rKtI56V9K9CSY3ThFxn4s9M9JJbBp+Ee07Gr57cCVLDHg67AfxkcVbZXr3YY804hgoJH1f
aIQkPFIDliCUY9azQEhZnRcTdvbXfFT5uKpRgLHAUru7hjqk5BGk6UojdzaOwjhN2i4x3zOynYsN
em7kCtqDGa2fQ/F2cG5QxAJuejHRlM+8l9aSt/rM2ZKa3Paz5c48r0YO/YqdFfwTycRYwFTgLalf
hckQ7t+cgn/w/7TsIOt7gTABO3SPijB84AnTxqeq7fOUWpRHgPAGmum6htl91HkxEsOzlq/zRysO
zTKPa/a4KNPwpmEDUylcRiqchMXiFNzG6l4mOgXsPys7KwVJtsuYdZ10OyQmmH8z+MhdsBu1T2WA
Z5g5xpeMqBnGSjudY8yLRfoe5l+xfdWLnXgP2pUNr5IJMnw2gZOWcYCSISVHZKjyeVJY1mP4AjIh
MG5yu1Cz0GmlXNB0xr66H/pw14OSizlrSaZRECQuyvrFr9gGndPJm0nzJIhmxbNAbzmJq44nIEbx
r+Zulu8l3FlQG8RK/VLVjUIbl/rnBPlvLp3pGzNU2tICKvuuOoed95RTFyDiY9VwtkGQDUSeEqBK
Jvg7/CXzsw2v6SwTBQZwEx0XiCXyp7oh86ypXwXzfpYPSv9TSTcSiSP1wMeKArub1jg+Xup/0rL/
6NHOMvhjtNnxIFhY1vTIsarvzHeNgQon+JVGdxA/DI9T39MBOGgKPRcdTqh8l5X9YiC56RhAiPdE
XVUhc4VHyhWB9NzDQKAcRQ4Q7DFpaGjKpym99SAW0uBmNRdsYgwi9f4VPnETPBPTZMBJA9FtRpQN
ygClARdcYDsB/2ZkgssZ6Eo4uXvtn9nc844fPT32yRE02IBzPPV3WvWHo9OQv6zJEaTp4vBSO0+R
COKefb7Jn7E7g2rs+2cPlna0X0fKMkn9jNRybaTXCaNdiyo35EchKGKVMNpSFgLfIldkj2nHuHkc
OVgXce7K6qP1NwsbynTF/D4xy2zQLXZUr8UhHz1bx96RnVWYMuZG1DtSzzjB92ayD8WJvREevq+K
HLFZY01MzMusXOgADXEsuuNAcHa2S0pHMtwA76+8x2sois+GQWZiPUL9bnV/QB1K8zIWd+SJHAZV
duBKrmNeY3eqKZ8vXcU/w6YVug+Zt7Bfnaba5OGh4j1vsswJ1ZtAWw5jcLmIynAztfe8vaNXB9J5
qKpt+49rlXNI0j6L9hqEdDUvqQKB2UEbkpm3frwyxLdmwPW3TD1yRQ0fhopq7w0E1aq6s2JmpcEK
M+IOK8jL4LQhNAG7ebtB9CQIZFFvfXFXPrPk1nb9qn3L2XTKfKokgXwoFndrR/KhnLgKmV0cx6js
o+iOgqjg92WUw34cfa911+nNlryHBqF2gptVRV2eQj3KbW2P9Y4H+8M4yPY6r84dsvkouPvd1lec
3NynbXsBWeZETIyiAB4iTGFCwDp03CqL4TVW7UowkJq9RZc/PWszQGp9w8ssp5Q9XlK7XEhl50aP
3urvcFMdRjP5zHYtPoHAhTvn979wH5qaZJQI3SABW9pRmq96B1wsu8nddYS76e/19CsBeJKOv4V+
SUruaEZJtWchoAHIS6hpzUK0vyThhz+9t0jYOZDeo/C3FohMrT1gu5LEYnt0qtJeS5R+0gclgrVc
lVh8IaZmFC4yix1KQfz0BRIbzLBsvLP+NRi26TOM0MQKAaDsivqI5lhCMos+bIT5itqm1t8muB09
yl7b/h3z3cwWw/J/BvldVSc3gA5vdB80ylMJYtNCXgIdKkSLIRhCpRHnaryTdLd/GDBJ8XGHOxxC
DG3L1OFyLyHYofhVmOZbxO66w/zFuF7vfxQUFSP520xaD4myy41DRXk46o8h2U/SZuQLUifIYAob
kELfcszMenJNcsbgyop3D1S8xm8Xtm8DcX9tS0FrQoG6C+1Ysq6qr9J8BGe0oqnGWMIpmIeeAboF
nhJx377s9nwGi1hauDGo4qY88sjl7A0Z+xTmb0aZxRQBslFjcIUMX415HtOTIKmri0uObtJzAByr
/yYTBgrj9xbFXHZUyxeTymtCDYs0oVrzgIv4pMvbgN6fbEqacugJ1Qszn8b4VB5R/I2uW5LdWF/J
wbtWf1TxrwCGLJNLOy8LQLV9ltXOhudavqrcyJj7270YL3zJEBWEfVpIJwP7ehLHafgrRnAZ0+H6
p9Rgde5VBCOAzO2N0aDnRCy46UFhwTyU975O0B5qNLwoqKE47ZkvLJILdP+cLyXvQToiPeifWFSc
OrknxuwZPUkhY/tQjS+MbN6s40YCCxusJHET6KBF0b5MEkD+ESkbfzZXBdt//jrm5VHmI6ou3k3E
DGQnXSqrXBUwrHvy0Um96XR5LdR7Vr/HUr3V2yfe7Dr68HOdOwu1qXntzY8uwsHJTErr7xPz2JQy
uvOV9YxcQIlPXfNHsqHbIKpTKQxQCY7BtNFigRY7vFQEmNd8/DaDQ9CkYbOSgFSUCBMF5VmifybZ
tisudX0MsB5EkIm1OH+kWP9tzHeV4kn+JUX/qGVuRAFuw9iZSOtOVYO50iJvZtQiniN4dWIuVwNA
OSLvnbBVXwRcla4nBtGr2LvJBMaiI+0hIWEJ82b/byJbLfxnQ4NjVcjGtjm0hGqlzT0jXiLgVLR0
bwy8mJktMOCXgXUjjgd4SUTooF+x2EPPscEei8UQxr+BRFygnvQPGyKltv1MQpXvWgQpVEww4pYz
jB4Hb9NKDOgoGLNoZGHZVbKexE9kGJQdKvoXdIuTV0+sSowZ5wsTFwdnZc6WT0wRqkUc/linGKGO
MBQMPLA21Y8KiRTwOo/QERuZGyPvysc3QmM2c3wbI/aqXBwJ+h8MBoirsY6p+kpVsOWThybM7hU2
6BmZ2U5oNgLMFH1r86X48A7qJnlhXRHH24wAlMn2msWU/wim3866YrDCXXn1a85BNrewyUR+taUP
yf+XWQc4i6txevT+NVU+RPVRA82jO5hPeX4K409VvZakVwa8cDW33jSygmS5QjkCoWCCjxVy/jAz
rNSMK/cNz/QqVl7l9C7azzl+V+xjwxptsp4yah1WnjGrbr3yVwGIzxeVObXK+RhybxEYyf6Qkcs8
W6dsrNYhU6+oOS7++1JGxVX/JrF1nxaVbEgsYxZ92yU1I3zCnK4aWsJLrZxlwmes65B2L8Ow3GBg
PcBzJu05tMo9maN2+B4jllc1dIcS8Uwh/wZqgz6LNykzwx6fGHlwq4xBo4q6z8B+UeoaYJHlCx2e
Mp5+u+eeUQt3lCSXvQKIblbRRssEk76lEhsCHbgwFOTi333NiqxpA05s7VAMFYvb6q8FMmfyVIAp
46IGqK5F4Ksqt+rqDQRvN0KoOPYUNZGPNHOj18chFoS2JXel/o6JdUxJI6rrt6oNiAG6ERWit5th
3Pl5eY5EglfHepFZTlUazWs/uYRRM875LJYfffkwms6dbIO7IGcXbtgoVpe2CmhLxABD3ZWqzhfR
AoRt+79Mi0+NrvxKqJnC4X+ByqpjdilZr5pxJrsAFA0XDLwQXWsRno74qDsnRY3A1NSwsdF5XHth
i/uOxUcMNEqNfnBGANWkZgrRp2+FvlfZHCBJ9cXVN9+t/iBijtthLZp0X72r1DYzi+QC02tr6qsg
+TT7/81axHlLYHuOxHZXSAj7RgNiTFJLEnsRldsghS8+Tc8MGMBuMCUO9yzhgthkTNMMi33hTASS
oPhjrXlolKU3vArjEg02O2PAeFD0hrWNhqbPVpn4LoqfWU5w/s/wB72azXJTfqFmPEnxe4j6XPqw
KOmoz2rL69D4ov+MAoRFLEW3Ss1jti9bcEDaTm7JTVKPcvBPZl9dolKRVwzpLqWmnyc9e+as6mhE
RL7rQN+nyPFmhSDR5KCHYslEWMloAi1sO2bxbZaT141/IGYSzBE1AjXGMez1F8i8dpLEupd3lqHt
k9zEcDVQuWt82QsZDGgANZlVQ6scb4rxTUTbjLwHnj3+l6b90tDdkGzLqn4HtEVjdDgO91hdEKwv
rcbwTSfUdxOwuAvx/ji8BAT8hN/mdKFAVqW32MJIxAjEQhWT9o+ygvQgP4okBjRGrQUnd0l3YgLg
Z4dseLXVBGMepTlCFNUpeJoavgQleq8srhMSz4ccoawFKdSL0y/Ez0F368urqAD38TunKws5ABa5
l9bECo9WW7AxZx7paAqYfWew35ETxLnmaGxE14H/sCSAgaojc35LVu/B2X6JGW7BUAlZVnBkJZaT
Q6EKt4myDXUD5PFz9BGfQehka8U65kfwrFf4EQqz8XQskiR08jdNAPyZ/I3J3TboPgc+rTvq15r/
VvkbIV/kaZ/Vu/EvA9dnTdKqQi6y9LJs2ZTmQn4l6g+irw5Fjgb9Ms9IOtir+UhqTjRNcb9RMAz1
DP7GiKlBe0qGH6FXgIgxDuxNlRBphZ/2uyjZSy/MspSKdfBqhloiG0HEOeAjMUOZuvkSYJ5K5dk1
rX6dKNRT5AhnMAZRUzbuBFrfxx6wUER6fYP8LUMaGMjF1lQfEdL9MS2c5d+SMUwpWnxM8b2FEBis
q/Y4dTvJYp60zR659NYFX4vHgP9UCLo0t/Z3GbysBizM/CpFHlLOgN2PxiNwxadjlTczQjsJ07wm
0lFZVoAgtTQgVypWjgk5Ejl8V8ydRx+1SsH+Y2IcndDx5kF1mpNloQvLtJlkDzWUF2K5T/EeEGf3
b6IJaPtu29opLnVmTUp5ysJ0G2IomhAjYuq6BEW3RnSZ8mgExOvtmeJOYr3kEwCPI5VqAKBzxrQU
al5OdofsEe5lJ9t0dI30kpKgGBxoIAh5WITIGMUDwj175u24GwlhtdBkMsMcHZ3BfQtU87Ur1/Be
9GQNrQnbyMQCptxMqqdq6DaeEi73u1qdC3VV4u3JSZTx4wRmz50rtJtRRXzx9/RN/CGzfQ1kb2TR
wg4Y3wvKDJsI6Eb7KnCRlu3Z6LZ1fm/RBIy/DbV2XXEZNW+Eub3QLRI9kOpLesZ3z4R9rGduC1I7
2uKYsshvOLBl83+06KR9zPK5adhTqGs1sA9000zoBGfFHK6FiJyqntfo1XE3aKOEQuap0gIl8dsU
915RX4OULVKwLcnYStjOQurNZH896lQO50DFsj9wlYxMdfC6tjeZtbMgs5gPUOUDE+R2shnPGBc/
yv5vBm/bwAfH8U5Ezqkf3Va/V4j8W+tpyTXl9yUJDm10NKkDVcmmwD6E2tluL7rJekXe2/lzNFNn
opM2yg9NgbAqk7iNuRUnZFWAVkwDb4GujOkx06619heylpCUZ7mg7IedjeVRz/6JLmMGlyPgPpLZ
TP51rNGJ8ScaUrDKf1lJaBtMBsqlkyVfUxLasG9Hb0WyIcmIKQxC3s0UlzumdIp/KdBDpNipJPPH
5pCYaCbr5l53ngZWGAcIIHMUN1DFwDe+xqbXNYGTh8m9IMdNuYzRMZw/EA1E9jJRb/WabDLhBCap
pfZ7N10D/VRRhcOQ9+Z8A4sFM5Om49BDqroo9Hx86xnB8m8zM46OF4+ZOl7qgGzVxJWM1kO92UMi
iJiC+znFMd4tVGaKiuQDjrX6p4CmiQcL9+ZaKbdRyHY+CHZydAmH7wTVv1qqlBTx2tLZIEhvLQe5
gqXVCBYvJ1KAhT/N5qOLz3JK4evhNNv20Wn2b1Z9N4mDMHJUP2BBizMDM6jJKDxpZ1tW3F+BWOZI
MNORePxGqpMSk+S/GcOxz5EOIQjSbYBiKNVjcZPebdtw7OAjJsaz4l0R0gqdFvFshsC2uapY+OVs
KcJNZu5MqLuFou4DiQW2TmPBux1fLeU1AdkARcdrpZmg59ZLG6BdtcIMGcAkAjyTwayi1esqrlmx
/Vg0Qrj0X0xEC3zXSYsHlQ+8xlWCmYE7Cc2tC2jHQKNqfAjwPdG49Y1d5b+N415U0i/783ve5Kyi
DXz2XCLEPsjkogYcBYSrbQzL53yB/lUgg5f4pVX82vI2TH6U6KNjhTaa07Ybdnk90IT2HmGb615l
L0EtH+G7GBgMliROFBlE7i5rPmMpwvxkO2l0KW0L2qBuIk1nQqUY/cZS7e3y9JafDbMBYsvRKpdM
x+aHbNF4yz2R1dnbzG5YTf51CGtKLDwZKhiRU28gxUh9FG+l/Wv1x3js2BJiYlNCVji2i7jzX8QY
zlfCQ6uhKwsY8PmQf+v+OLcTyhKA/EzEO4wVgU5+GWAa3+am0sZmPxj/d6tkAdKLBb7hmPSDHZla
Ul4jrsdH04zNukJ/Yqj41Ll5e/a8lF2JaN5zmEn4A8atRSyaqgiwBDg6Rn6M2XhJRb0u56fBnJdy
OXidkcXYpAMpKpxrSkTkjTFzfE3FBceTlmrNDgGMYzbGJprhIUG2q1oTvfQyG3lEM5ju0HQDnThR
/N9q79TyXR9Dl4BCWvnnyOOvMh3siYkjDK01fiEwAOuIjnlCIHrMtibLhz9McIzTGv8e+plTjoY3
FSn2E3PyAkP71HG0pmyirLtUMJNN1wNW04zDI0Fx7wewMXH6tCPzR/DGGoL/yOLVNre0Y1TnrF0x
rvh8zJjhVmbLUdTU7xKatBpreOfvzO6LeytA/FJgYEhz0ttM+Rmx/wKKhqvCdGdS4NGa++TYSqK8
5rNGsHT1hrM2m9rvyoDsPxbQDArsSWQMIopMIt+R2n+TDGhDaIeAtzO3FvVwsE05aAo9ozPE9MAj
W1WDF7bM59lVxJTIPQ9NUeMRD7YtM/Sh/Zd1F4KDzqSKr4jEfjExfdvIrPR6OuXGc4EsyPYhRUcw
zD6m3W5lpQjd2gTWk024hEDqEdjhyWC7YVbf/MFrV2hbef7sCwydzKfqzGtJprOL6YHRgLVOvpCM
3Qihka8wssSJnNT23sr2Mvgyo7LXXRqdq55ZWyZ9WvWkvvQAa81/IevRAC9mxgAr1lYayFopRlSf
F16CKd3uN0Z+6FFUjNlWizvH4lWW502AbnsqjhLSEZvhnQrGOR++Szr3CY2N0uP0Bg7OZc7vLtxO
PcPe8+Yagy8pDCa05zoFfV3cWzjv/vLxjvwVCcp0fULAMXXIx08lgnRizF9iW97FckaKTLzK1WyX
zkxX0Iqinyq6Bx/Dlqw7GFdcJqgLNCVYS9mB0BvGa3DMy2rGErMQOTsnSpVDVYfnesL9g02mg9Jp
GO1GGZj+6jklb30hIHKjLnZeNb1l5rgpMYgIRI0Fi1u1vRlcj7ZCs9vT3VdhSdyYREr9Xzal00vd
9ecoJA0Thpwt27Rwa5hFjt1kDp3FWtKokuhEffZF1FZ9x3ospJLUHz7WQr/hFI2s3lEq7UD//5qE
TOstyA7HDjI1RZRjI37Iu3Kl0aZKWAoysm+mDnItTDdDAwnbWo6kwWzHcAV0qYNvrWnSVqLz7ThA
ntqw7lT7a6BJ9XmWY6H8zezGuDvYtoqVpeoOO3PMNysZC3eh0R5oyXusl8+QJlNhsdtmKjOL3mux
4qC8fOn7XxN+31xROIcVtAjm+oFxVobYGZF9pwh1IDh7izObOZ6nBQO7T+oHZd1mu64wXD1+NRnr
SyQwptOPHkHm1b6nCt3HP90CR9NBvNbio42qWTLTx2iMH5N0RNg3qmgfrZRkNwiS/TqXyyeJIsja
hwEnowi+iynZ94G96GOdvCxfDfO1LXTIOA1g7CKAhAHjp73a9cO0jqZWIN/6tGvisEY8hwGc7ta6
lu1w1RF7+1zZDfewhtauezZorAhDSWBdZ4/BNPdRYG8yrUEWwKmWTedQsn+mKoKchzR5RBJThzgX
752NWbOg7gXuRDCwqiOXVBcr1b3oJWbb+i5qzc0Q+2zSUTZUoONIecC8izK/xakX0faIH1itqyKm
dV1EDVyPcKiFHtPhvqvae8J0Sk2+OpNRe6z/ki1L96QAtmHZGWDqi5pNMpGl14bEscb0D2eF577r
gC/g7iiCfzNiXj/oJjY0Nf5y0EhheVNzLDeS7qAYwc+f59/MyseKrMjsp7atbztaJFwEtiiDI1gm
sipgX2u7BcO1CQvb0KCoxoFmdBIhI+fOrPmuNxJqX42XR2NMUQz5LV2yPn3KNXL2+uFZclRWPWfw
mTWmzPot1O4g5Sv7UOpULvXDxh0U072Ee61DGEMYQCGYP3/E2MO1wCd+hD6Y7XfUBazDjra5bLUX
fdGA6vl3qr5qAVI1uGQJYuABKzDn9RKLUUxgqjvwIAQBKUzqRtODc0+7H9P5AtGoIssdVO0uwceY
EVDB6HZ6trUZfjWDe9nPQHr60WZmmx0uy18ejIbvrAbpJ0fyw8cU0KkyVPUBYa/YxMSOSZV5mKN4
B6+QULHl5SbbG+zrOWsI/vA5KmM09QLHXmCDOOMqsYPeUxaJLaIc9uzab6N1LzhGK7t258L66JMx
Y5xlrqn8CIJLWLJC7iQCzYAzjUbV1q9jyLCAwe9sogriYVQxyo7hrWG7zj/Ic/lF8tQ2auGA81wz
kcUwv7MgENUtgHP5XdAXNqozoPbWK7Kzc9g595ockgarYYkRqWp7uJfmS5l/zTquVsa7jWbjdiMV
rWw8A++CmUHXt3YxDkSF9dCYVV6NJ1rO6u2kx7SskSux2C7VfTpd/aDdN8QpZ7V81LBniCJdZfrR
T7NNREQ6ZL5PrW93maUBweiIRt0lSw6dfitllVUgulQGNGqf/UlsFRNZ4uaBhp4tycL7hves0hF5
IUdSccQMjB2jRGyGIN/WPfp5bVpnSCbJjHET6j0DSaNqReuygaxVV59Tb76lxoRI67tgAqkArjV9
dRW3H1mhHWOd9TOHVWq3N+LKHY2td1errD3nE0C3l4gBRSXDQhiK06KKTwDsFQwcwNXdIH4QgvNq
6TTJLdvEVnG4TAkN1vaq1XlgBeriMqrdkjnys2Qnj9SztXwb4+6iUPPks0lR165r29iSxv0i0urR
hgN9xRvePdCrqWtStRRV5Sqi304UJ3brQ057LlIziarQIm5Rpbrrsa0lZbAdjGkvZGtd9vm6Wroe
mHWU8yTEkB9g8XawIyedOAaxnifyO90WqhTZixEWykP0GgXPIFPOuo0MmJleO5GwdE3RAlTUh9l0
82VicvBQ4XPd2hK4M86uiQMtxvWX++pTxWbLfiLqyP5kX6YSBUu4n5cnhef/zwvVXYpeXvR+LUoU
Fj7xuXNxjhlsidq1eMVK6V+XXYQRA41mS0W+6RABBsEZOMmnqmEcWGd/YzJ7Jc1Sq/h7O4zWVpqf
hzrfVcAZLD7ugAOiBHOU1+8oTukG2hsffoxGSiCa67v5JopDLyhBrIjdNUWVBIXMaqgVc/vUBv7R
N5Oz2VlOOtK3kYhYYXZl2xMn9XqsNC8msTBVY08gWrUT2VMVcxdEYNRog2UGAgo3CSZ4U1aPwGaL
5lVQSNiPOMI+6htIiMhxKGl6an7MH5Y5lhqtBnz4DbItVoirsSrOA07NACBP7pPWwNbQF6wGKIpN
thtbg+VBWY5oBfHv067LpkxcSbHOm52FnjXFZFXCzNJxuwP5gHK89uHSGCY8lvwtpEGN6oSrnlER
91NeJnuLVCqzDo4Ukijq/FOE2UX0uRtG7KukYKNM5qZpS7ekLge0j1y3ubW+9Khx37ZsBUYM0DOj
kinjLPY7l0X/0DMLkUM4c4rrw0+R84F3mK2sq/H/EAm2MrV0EwrmKoO/K8k6MgxITfxQhsBK9jRa
8huQfvIZJArvCL67Eh25hRlVfPvVJ/mBfvymMHHIA9mxQTHkwKXsYkNltI78+c02yLYKB+7OzAmw
euvaVw0oLGSbP8ivWe4kMjo/+IS9qFbDTHHoG5dZlxgREEujA/9BwbFoRcyJIVcOjksDRGwPXsfg
1e+Dj5akzSRD15jVvApInWFD+MA/aoQVyA02YkbInlKK4dcRcbrXDftHE19JQVUdSHdbM46DMq4H
bcScrrgTpf8YSq+STShF2x5b/6+bfrLIabkc42Cpj5S9aUsw0D4b/RHPthvIv4PxK+n+Taa/WOb1
TfWnGcMqQCYxpjLzWG1XWfQ5/3F0HkuSIlsQ/SLM0GJbqXWlKLnBSjWaAAII4OvnMLt5NvOqqzMh
4gr343mzAsG3tHCa6MwJCv6qpnU14ZIPBZtj2smMIwIbr8YOF6obkL0OXZyEPsy+D+uPXQPVRJrU
TFuaoYcbBxjCsO4yJZZBTicfLjMJtMJX07uH3KnHNNoZyWnECVPFwybWGGzW9t6w2l2VxweHverQ
vNjy3A1sfnTGgGFo48hmjYrdwYU0hMfqjANva+ga0o3gCisQxjbmSkpxFA3bwu6PEbtjP8OzkGCc
NX3MRCX5KOHOQ+th6EhGu5L/Uy5XTd58TeOw85is+H29cSc0aV7HdcGnPZKrAAgBGPpx7OtXz8/3
qT9dI5MZmpfsbGzgAgJzrzOvnJJDj25aH4ladUEyuNkGDvNmGN4if3xQ9DEh1VdZAK3WQgphCzgQ
iVOiX8hxoPv7ANaMjvk9woLZhWRniAbM4sAgKEKVynIWQbKZGUDv5W10zx09c05Krx6W/yTU9CeR
WteIJV9HcIlk0plP9aas9OcMiUMXmESi/iTRC1vyjadhl4DsKOsG9e+8e4A107vQ5KxDw3+tSayj
4MRYcx5aVi42Z4RC5KsGKCuxgaQ8O8sqefDSn8cpfvOdjHvCdMvFYLwaTOXN+pVh09YTgFcRRFXs
qArEWlr9Kwj8Icx5C7j3b6w28LfXMSK/uP2gE6R6jZ4o9DEWITO9qJhS23JRxJSgjPDU4jLKod2n
3kEYP3W0a7gbeeYOzug/DNLYG+DQxcAnMEcZ0iWE03Tog+G3zRjYY2/LyGaJyaQ0Ik5J8L0jdYvv
fLZVshFshkeBs3VgsWQ8zXE40uM2Qs8Xp/VvOZDd6dJ05TJfj/gOdIbUfUw9wvHjA5Mz3H+K8ZE2
RqcQLkID6aBKjLtuzBRPWmqgcY59R5aLpzRbmGDm247uFC2Bgz441X8dBF+RrmO1rLF2wF+1redB
bzbzFLY03W5D3u3sxgJbF8G+eAztm463NoEHFI57o6be1bnsK9gtbDaPMW9qXTuvJIO8IOK8hi3e
HLeYD+0Eml5ypNF59lJYeCz+WmvpUahqhPawInsydOZWJiODkuFmGFsbXTNOA+dxMoKJVN6/pJxX
uPwwBwuEzdoZWMZHxExgQNjXOOjbIe+M2nooxK0OmC/F4y5l/Rpg4i3Sch/ZbObahl1zsWiJBpM4
DjS33hUGyXx4TEdFbx17P2apXhuOm0IzKbhs9G+W95rXCBypr0UWzawXFmD1wYpuJZyTMuqf88le
+TJ+j4A6+iI/DIW89WwM9DHfaQ1P25z/UKOXsbIXfsxdel/1NJzixmMgVC0A7K+E4lVtiZyCx2cO
40qx/Tdng5Dnv9kxjetQ7UtAEXWOPMUK/trcSdCsdsB2vBsRhAmeNiMsXhuOG6IIEJQn09HOwPrx
GYpIJ/irXFUqOHV4xfSpf8QU3tOIbyoD/1MByRNrXpmdN0T4FtppQ3Q9BTvTb8PV17r12tpUcEaE
/yDngXAlejmz0d/S5orRLMjcXaUEenVKwtzIL6Q4PNvqu8pfVT8dapvzsXaOgaVz93zPYS4OUL7K
XhoDlj+wznobHKZh3HlVDUwuMFaqZawUY9mP+oCsAHSKeguVqDi3UBaCPMD2QNlc13ezRNBSJhud
iD2ZIY3wmZ+23cHyXK6QiCSTjkKNpsFBsRr25aMa3a2rI/h1ARDVzj4uXvUQKcqcIkIUQucFdwEu
qVYjHoJ50ddgQWQihYIrspx1Zp7U5L5GTbuVlnXuE39jsXN0ynhh6NW+9oa13bSHohXIgJCYMbL8
V4fFQdU8h/MlqCTe4XxtE2pljSxEPHetquZVZV9R8T21wE1qsQbwzTHElqns19YU7Qtd7ZJseg6r
ahWge2YLxOQ7W9gTti+czdZ0tJiBhZ234mJG31TANiLm0vhsA7LVg6UPnbTWvbMp2ZNk+rZDrlLk
pyTkMol68nt/eSgw9JCeB8V4mGihoDOS7s4d7JyjFEwlJPc+cnYqgKXIEkZADKkND20OY8MxMzlj
1c1n56/IZomTZGOStYRZwvbmrmF2ucKaLi9FXLESYQEYk2arC4W7LDiBpGl7cQ0RD3LX3kfZLVWJ
ncCJ2I1Q+jYAgybtu6ArNZFh2lF9zGN/k6buT6TQbOhya9gTB+LKT+9zD5Lq8p1+izVCzrKtQ0ny
WaGMGxB7T7raV0mDxPgvalHke3g1ZylCi/bFqPpLoWNPMfSL5fkbp6lwcg37wQG5n8UkQbD91jzj
1AThLrS8ldPLm2a4GOcgdzBR9cYIQ9rZJRl88jedAdbuozT6VV5xmKJUzJkY9gaWWrGNJEpYSm6n
br4L9dkgkS6DL4fRdiemRzCx3vbEhvA4Upzz/DPjRo6TEVPOEB9ixYA2bb9dN75XrN+Xudth8QlZ
wNuGmm1IGQZo3Xn1+otflacoyBZDcfdmSz2mRD856nW+L3AI92yAgCAwYeNdU4rz0b3PpJMSzl+W
bkX9nk/pwWuvNgSZJBtPmD02NZ6GwB0ueTph6cQJgGjcshWmb7lIB8q/GSyg/I8KyYDVqcc4FgdP
mXeTmC09ql7tmBnZ4K5a9EBPow5PEKirq1BDUliGTjE7/qdbHE/ANIqb4dVoGas/rQ5Z9inmROmP
IQXln+Kh6zoHbE46vKOyIw0pYi4kE59hh92ExFCFmzQhSIk0Sw94haiyjY4WZarP9VheLYOMK9Qn
ZVo8ByYcAu+URQn4KlkQf5dpFCP2sUp+o9Kjm0XUF7OlqZ18zQRvP+CQ7AUgl9p4iwummKOc1cZA
MCDe2llBCAZS/uG3s5mmQ6tb6WG310eX6U+1ycYIQzwg8NY81RK/UCCWoYpMdDRUaVNwisv+ZiMB
TjnaNL09R757rbLk7Onj2sycrSo77s8Oh4VHfM3FES9T+KyNlDODd2l9A+s/LoKiuqbCOoyx3Pm4
tyY0xtLUnjXfwyrJYJioS6vvLhnE6SaGyR9MwW6MkDVagK3nmTPZC5mGBZNuSmu6UwRZOZlpgUDy
IEZzUReHbNAXTf8e5O0mcrgioccpr1m0pCImHEP8eSyZEHHH+WE2oteVDtnX3FCfo3CgwuJ422Rd
sXM056xxWaso4qkn6hyMVFIAlCQjyBnoDGe9Opd8aqHn1RlMopUYJgq82FnIYtaSo52zUsaLLWZ2
DnAj2tX670hohMleLU/1XQAFJQNYDH+G9G5r15njttb4kYWJyQL9mQP/IvQA9o4x6C91jT0/ugrZ
/UOEt5WJ8xLXiWS6QC+GKRd9qkLhCLW3M8WrP8d6p4g1O2RU6dwH415qA3Wh8kNrgbnMCTi7+Fi/
cvo0ObtdNPYauWF/mlp77MPwoQn5x1FyGRvnPKbin+2hCirRZur0iu4EQSpjbyrIiO/9wGTQYzKs
7OgbC24IUKqgbb2Je9tPLF7o7lvMAmxZYH80Q/fQZRWAXR/nYlzHLwySl5GI8GYBC37iTnvqKoxD
yWdvvDfjva6mTR9m7OkISlViN0c30VM+WVa89rzxr40aTj1K1bqpifSEim6UVMfcJz0kdEjkaGAk
PeCUEDaTFjujyh+N92ZaPDENxYNlewCV4SOFUJk8JCKDJKFW0blqPtvwpPFvmQYoz0z3PWfVCNvB
U9HBzq1zQeAOmCYbNTu/eQKIr4/qj7EyX+2AOGzafa3wdnlrgyCBXRkazqbwtS0DzAU19taBSpX6
+kajEGa8t1ameqSlOa/3cDBg6OLE1XK5T9KRBYbLsKlcthH7zLy9SxZ865g3v1RqPXKURkgPRmmf
JUD81hNfXav2hkurXTjLKa9OBdw8i+Vvqf0LxSMjCo/xLD5tTDpmSczvhMCH2COaLwaGuPlt1J5a
C7YRN2eZ4uis0kdHjo8jBGGt5T6L1davvxV1fienRd/fXWobuhWc5Qjf2uxW4d/CkwqI5tUXw7uY
0AIpIs+dO13vh8DTlxjmxsKarOUV0x4J9xh3TwRXkvtam4EKdFh9coxapGTpLPxYKkCdoU0emNse
ZVTdslTd3dK4aSXU4ckCSgLuUXcfQ66+nKjbVuPWxx5ZN9qy6qgBHdI3tPCjku5iYjfrM3DQFWZP
xlTpaCBLGPmmW4NpQ/6baD6xSLNPQE9+CSK/9SP+887wX1TVf0q4ZU+xnAHpxgEWJ61SBNdoKq0b
wtmblyKJ1wYcfQ4lioFerbJc8FU+7i39s8YhnfMBFvhhhTHAfJvw4NTVs3SzvUG6kemFPxDgjyzi
4f5GtwBzSGfzbZbqWlvec20Rt0KmkYmoGoXIlYthYJLFREtD+ZoUl8IRN4O5XjpKjUl5uLEbcXBK
0j4r2kOBNBqZiaMFn42FtlrXH1prnHwLB5uKWgKOko2FJmay7LNd+psoTjcyQEqEXMdRVFqp+QDi
D8kINhkTm/OgM9ksXQ6HLmb3oSfUEDBvTNnc09peG7r/ImoamzYb1k0XUSPaBDWQtVI4nwGKALxd
fwnlCfEjV7eLXUy0I+5nmOtFajjUCkhYIo2w9xBAdTTnDnWJPidvQxuxU7YWTdS8GDJ6toP+rmhC
GWiCXjQBww0CGTvkND77jQTS1DK4oxe+FAhB9CxmiimPAV91pRXT0xAQiOdHgu4w3xhtu3KpaWWq
XZlaEBHYwxbGCjiqNyHpmTGG9zT4idkDWaLsyxwOxTaN6VnUG73mHx0qPiEUZnXFcKyGmI9Cnskj
M3rPfq1ZV+T4LvNB/po9u0+THJV6Wgw5SvJoOJrsOjX4xXw4NMvFboyHtVsGK9128Bh6qzjwCaYG
VgFl1qBdQSS9nCAAaJ25dPH+eFBebaQqLuOuLvHuqs/7ZeHPsWBoVargXVjgAik7XCnZPzVf3LDu
ooj9XWfU9Bc4xZMhSPGvz0hq2uIZpC0j/d7naHYr94wTj/DbED+ZAIzxT3Ywssr3sq0o2axjY48H
WbmHSk7nqsivRZ9twgLumNnYu8R6xLCArBYhrMvgAgm6zTZ2MTYmAgXPdLdMRp5lbC3EPGcMqhML
77+8AoPrgd0SCclwxdSdUHKisS/Scx2DUC8JAMg1nz0VwlfB2bmapH33OGfjUCCrrPCMYknGcFek
EKoEaujUaw5a0157Ic8E3a0rSgmgUdZ7lSOXqNKODb2WLUTj48d14WuYK9HX9KlWeXcV01ZVXZiK
nfG7YBQwXhuz09Fkcax7Hb2TSF16yeKrtdyKjAuffa1e7x2tfxNj+R2kajmV7qG1khsjbmZK4FlI
mATuG61xv//0AWv7tiaMUfIaYtbmHzyICI4n3s1q2kdd9ldGBWFm2iFDm+5ULo9CcrV7pP/8S5YX
TKRaGa4Nj1FRER0cSqLUR5ZYaywgYobvEl8iByQxIyZUt4msYJmxcNKxpEUxJa1PKSZwZRt1+N0V
5RF9/7YhxyCykMOa8Z+eqefKBPwrtGljZCiYg9F+xL751TvgM1PkXCNlWtx7qBSppEGNjw3zGHKk
vMkNnoaOSWcJK6Z0unTp69NOWYoIakxljmTREMAnxs8TYlWr2/JshtXJHYp/mdeT9Q0+VkTVKjNb
gv2cel0q4sW0dF8QS8x1I/bUqbgakH4Y/q6kp3GbjxxtoJyiS6PDt/YgYTHfMnJS6/NgYXvpo870
DUG/FPjQnm3SumvZPFgdrkwY3oQr4UqK9eeCXeJkd0vNQB5kuGdTp74UI5YSs97x4SEi01ZqdkZl
nVwzXjqoyTyHCXIZCtam7E+mbt1FwoFflKc4C9ZFqf/LNHQ9NWog3yVk3ZQRrvBqHUAzRHKDV9Rg
t0aNonx0RB4aVaZZJiK2/OogLHsa2YcWHos2pnkIEPHeT9Nj8CAHykjDiK/764nqekAoZaTJwfNY
R2Vs/nSjRlA83JOmPafB3TDzXaT3hySxf8gLWwk3PVQ6F3Ktn8yW1bdFkJWHPg44ZVSFi8GvPuIg
ftTRiCrNOWYBe/qRhTqxt2hOABQgDrfL98KbHvNHJRTwN12seQ2wx2LtYW2VMbqMogGjbfSvCQEt
VJq4dFp/iTFZagFXRGqdHCjOaT9t0jiggzExvcT/egFu27QtC4PfQM2GFicW50FzHpI9ltaxLDFx
Fg4+5BE0FE8iz5l1+/RJvYkegUIL9Jp5GA19Y3UohkYC4Gxukrh1rt2YcU0BSxn0GyG9T2XvLNmb
b92clDbq5KeSqM7S6ACmU8WgIO874y0MEOizTyaiOsBrh1sJ0nDhNmfdYbAhMLuFDv3tQJ2O6Zoo
xdZZxhVmlDEpjlLHCN06qPPaHiNkOQtgZbyffO+lSAm0w6I5e5wQqewkDp9GN95rY3h07qxcEeFG
D6ZVr/pPz9X4s+ON58XnHN4uukVj2eDqgtdz0zqW79K172VYb9sJ/pYR7d1OXic+d+GgSimAQcd2
jETjx3dAXyXj3bF86i6zZLGXv3QVI1c3oGRTlzyQnIDltaNXcwHDWWF576L0obvxfuyml2LSWETh
v6myewE2QdjAL1hds4VhpAy2Tgd4T9wcdk4ADFhHVLQjmJAGF5YM+qz+5mD3p+ta+9FMdRdbP3VW
lspPDqHRZgA0T++CT58eROOQjzsngACHSnNQP9J/48x4N8LubvgMiAkIcYy7PbmLRNCFK+3WAUUa
KU0dt7n6OJjc0nx3x+A5ZuRWEApe06WgANiZzRXMLPaJZmXZLxn4FK4eOFWsi9AGmqN2ngbEFD1P
TFV4LwnLIxdrimvXf0i03mIvxbf54ijzikvnz+IkFsmdbfW5Tp2dM8D1Tz6cnPcTOYhwuHlryMG2
OhoF+peklAfDGk6EGOIufbGNnA1ngr4sc7tj6s0xL6jEo4Q8AdLLAp1hu40IVIzfdcgGCG+rBa1F
wxTIBvh5GHmoPHcxiFfNkbjucnppcHG1uevNcBdpvwI+YNuK7egCRTc7SbEKBWKSfLstrLbef6nF
+5DxEUXja9KjjmZKagBiETkJyphLB5vBlojJGSG4aeQW7yYcdUEBnQheSFYCwgAVPe8apo8kRe4R
un+OwVlZArDKQAUSKAgY3bdxg+lfDd2wwuOeqZHY6e4oMlDjbXDC8HgOlftpcS1Uynz36/KpgeOg
/PRlNGzS2n9UI168CMC1amFlIgdmV2SU/UabfU7yODpsxEysZFaAAiLLBTPTfC8MjRFVMNPFVhXB
WH5OIIhLOMyQnlIdZITW6FvN7UAtsspICAodQkhQE5UqXOpL2qBGc/zkqiJ5diIkpEbnkI7cEc3J
Dp4dDKqWjZnIQ4K71rN/pnnZ4roXfBvUZ9/14P5mfnuZxDymRmGQx05AR4TXqWaeotTPiLh58og4
TzT7WvkN2/RxGUKGsFiTwJiW7F4tvEFtnfzKqkQqyVcedOOZ1I31gFyNaf9uRHrdJiQn8Ijorf8G
Kv5da8jFwhcmkHcWTrAIepCqpeS+KEb3OPVobduSPX1bblBP6ctmZHWSsokuEXE/NZYo8W+Amc6K
hPOwBHkDu13TvvNoRHoYhFtv7LZ60h4CnYPZ1EiPLqbhog05uCNJpVb8aL6rH8uKjZmrMAOLEr1o
FpEf2AeSzMEK64Yup/dWt25NLndVh4PWpMBt5D9MG7e4Ys3KzJ2gpwAtT970xDCIADlLv8ESimcq
N//sEcPa6GmfDYp4SkC3eJofDp8+B8UDsoUBmEjZM9w0LOYHHJO3qZTEBnpHRCX4D+Lk0sxIMaNm
A6ars91XN6tj1M5YALRDe1AD5BBVmHtuG/qUERG1ctkzKDM7Ax3zAEiAbp+K6VsT1cUs/VuVMpiv
a35n1H/XtKiOZlRu7Ypwa09ebSfea2SpO232KkEyKKxEBVFrSAOCD4dpWEPJLpUG8CuhT/ZtyMC5
62I1w3lPtt8c1WDAfLNaPve0hg4w6tVuyhGha55Alm+dEr24B1H9FaCSV56OKcLCUweGywXgRZyW
a5EdnCc0GUb+C4Z4OWX/fMlXqvl7AGW3QZVfTA+eCYLYpjmXc5/+wESy1p1nIzcD7McOidE290nA
oiLJnV3K5f2kgi8bSLMDqaDBpOU51a9rG+9dNu2ZRF6dodpEbfyo/GkdmAOJqhrzrqj3sadF+yzX
qYg0nOogqggTWYRp+3Bqebec4lILIJRUq6hSCC1GOZZORLFjChjQewRcn5lpf6Z9tKxz5542KJ9H
KoURLFSaKZR1KFMHg+w8n+xDA4uob9YPMwlechM6tV8FD1u3Xoh4+FOMOgbpQ06FFuHFOyAeR3fs
4Zj53b5x9N3Ayx/lxTGqmhOrqZWv43P1tLMK/YVv4D7X222YwL1LOb8prLGk0ka79ntuAztpR2yu
o1qGCc1c72DkRnNnuAlEvBTbtAUBMazIY9fCbSbig6lnl9E03rKSeDhprIk/gEg14xDBuFoeU2AX
mUHVN+egw6gKPjAx0qXyLgY8xIH5j2POQQx6c+0CseHKX8eDu2usvXIcA9BIbp9cA2JbGT8THT0u
erKq2rJbm0NOphZTTZSpxogGzUGBq4aGTIkxXY+WQwCNXA15fbQy1t78NUlojZ+7HJZlaOkrzJ8Z
EV4wLs2BziFSILSnbsZ2EYJWMGOeFBiYWmfwSb0yIjgfhfawUPiMRnpsJNjiMkJsoVELVmQjO3SA
S3OE3pdp075vjJuTTrvSIHlnNFDbyKwhJtP56Tv/3DbdYzBAsMpS/zCl9e4X9IH1DAlXKEtdgecr
kBlHaoXie0jEVpbTuhEsbM2k2IaYCYcisteqcadlEccvrW/ieOOYN+E0hMNLOuYvliRPhF09h5Cv
zbQZTikpup0TW58qpScD+XtJqMrXhgrWEweRq9lUARCdmEuIlcBf8CSN7FtE7s//U35zek8sMmOj
SfsXBe6j0gO5EhrWUmIwd34+HIjpO2XJ9OXrISKXyX/xC7zqbRPvyVfdDJBJufkwQQ1QzkTsvXX+
+FlN0ZUZ3yYnNbJW3TamV0NY2d0hHYVgTMNlV5YDLHqYRzqmZWFVN9stXrSi50Yfh0+j9fLtnDTf
N0pHdaV2UcNhqvy5t06RdrQDMy3IxWxeGOUWWYFJUa/QzM30unJaVGa4am31EEWKeTyFFdG37J3s
EkNhXFg3auI5Z666F67D3hY5k7QOifLf+hGLY5hlao5W42xrjXsjW77AGJZYFZUnN/PPdq6cBQUF
UR2DYlkx4pMBranrbGi9ni4inU2wtWXc4qBsjsoHMs6f/KMsdru17766PftJQ1G/tnT6T1ogXgsY
FIGCKCAHPgRd05q1QTprkOWEIav2VyuwYyscMAB6ANn4Xf2NSuSR6KO91OoBiqN503r1WaYVGjCD
ftuO4m2kMoZJ5aGJkV0kqNwnMgqLSxfWP7ZNCZOZOL8DoU7ScD54UL+pciWLnxo0Er8aLQVf6+CP
OBAcIINVwvQPEsIjsTvv7CCFxz+Va1z/OTg0Lw1RlSVAnczcg+Dc6b2uLoURU7sPYczukDF6UoBL
KctNybQ3SbJ/Pag5jTyvouvIYiA3CFCmXrFg8iA++2RxnyLxSvLjyvGDvey/G6YXIYNb7LRJyNOS
fgKxZ9uUsqT8BDFzjcjlDkr614mjV6N77zrJEqfkMYmidVlhYc7FSe/GL48EtMyrAMx37OkugaGf
B6nWeicuWop7Bf1RxBfGz7kHsn3Wa+cJUn4lx4Xsjes49gfXU1CmvyBnLfVZusESezK9LzsqjsQH
bypM8T3ZAgrh7dIhbWIvY6PY1GjpSB1tvxtZ/1EU4/CzyGTp8ZOtugRWpYxluR9ql/UoQCY/6OrD
gJvzuTcQmNgSPBkzJQQQwMWbyh33Xpunt9qtKwzEAk1WTn5p9JxN4HHB+bcV01pCCVzCY7sZ3jFw
wLS4VlwazlgPbnoZ4gEW5r9iYueVwfZoIKMAucJzNN4sJGcotVit8pEeB7oZ/1zNkvtPTh+92BQA
Z5p3Vy27+txOZ6Od5Sc0Ec42Jfg8Q6W0AKvXpxsv11aQTBdpfwfpH7NJN9mm1C+Tt3Pku+XvakHs
QiFWflMuQ/ElIvij2toEoD2QBOVFW2CTSyMrVqGEDxAsEQ4rrMAk/HTes6+uHSoF+Ykrk10JW5+n
Sr1iSmUAmbRr+GhVdwJpZQkQ79uJddwcnTGz/3mGELxuTTwCrE7j8m6NLFBRqc4pCeei39C04/nN
UIWU0VsEDTt00WPfBrnyOzhosHsmQAvwfESOZxYZZ3KmYMzp9y3nNFZfCd6qOAxoN/9pwCcJFGAc
9BfhJer7YpGir3Ot5MJok1eWrp/T1GPPF/D4WlG6SBvW5BrXRMu7q7XnHNmfi+Mw4c9MsAmAREHN
xtAX7OZXz26LdML2aDXQisWuDvg8oE9/xta+1d7Y1BMJpoUH64pxdMn2mvk72aus7hemtykgntox
VGBMgdFOgDSHgZO8ja67HRqEaE/mJ1+PUROA7K8EgktaOLTwh4HJuM0lyoqPTkskl3n5X9evFckB
MZtptoyCyF5BfUhYBqB3dm27vFwlNuok6hUab9wtXDr9PHhelKh89eIVprPBu0Bkmd98xPGex7hr
N0xOSD5z+v3Qr9H8PDVs0OInjVqprP7mz1YeqvLoGDNMS1QfZbqz2mcJJaTDvpEw4VrUA+uRauGV
pz5/jo1hgQbL+GsY6II+MK0LIRd69z1MaD7OUl0za22bGyfSSSjb0GQ8Gb8eTbzLUNjwtqJZ9+h4
0nnLg0Q5O3vlDZ9bAFCQljaG+1oSeCH50W8ZeoY22c97esyryGdL57Vub2P9V2WYSYa/itQDn8Yi
YN5DtFjDV5hVuzY905k12BLCAOEBKH3Ql2X5ZDN/od9BdlIc0lHdDDiMItH2Lk0BDhmuQcwJB5/f
aLrX+aEMkJLSMgAPqvl7wCfw8Au7b5jpJ/vW+DAOXiU2SG1VBTut2zXtT5dfJnmbrAP2D+ShvBUR
1dsN2BNxCgUzN61eGiNncAh7dIKZmD9MAihAfbBAZHqE8ccDbvGFuUHGr1TE8xx82ip7lUTLQSD4
3k7tZoioZHrU2U+q0p8wqdClonffzMIsth65y93A01cmzJWRL5pLUzLLv8GAsKCX919hene9Q2GY
+BXtbTkjM+wSF0y38tlcynOffmh5vplmKL/RPRHUgVbGlP/bWudYXrrvQjtVcKDq4NTMjx/zFHdp
iH+Wfk3ETR8+8EgWOFZRIgBj23CoE/KRxV9Zva2tF+aCDgfJYPMsgQjInvlfS9fD/yIQOtLAYe3I
TnoCIbY5FiH560udtVJFp+z2/jqQqFFWBgpT7cvpw3thbjqHH4DFb7QBXFN14Lpj8fSUjOeRpRRt
2ErGiOh6cOnVHb/tstZxYNgskRKypjwyHDfO8AGJZA0wYOHjfoscChiXXvK5ca4iWUXBJgXCMJlX
a9j1TD2mOalNvoSoZNup4f7cutq89Pjg4o2zr9hf1wN8wepV2q8CgZf2KLKZJoHHYVH41VMdubTB
39DQkn6dAv5024PLHTMTzYiVRe9gbSF8kF9jaisTPpgJJILecUzArMDn97etOCfmW8I8wYQtk+Vn
1mIoTPbaBMtUv3RcyENH0pW97NsfcKF2exjiEwvsTKBSWnUKAXzCcmbR8oQW1xjdNdejGfw2wzEe
f6X1BTK1RpsrmLRkwzEXN6VMlLXbdHbCDvt6BLYXn4euuUbVsVLTgkS3TZYC04fFGJ7a5C2KfwM8
DUP6EfFacWz1wCb06tiZG2ADffyCnse+pM4zKTcBf3MgQIFYG/gLIz6fxnqzjH86lcy0DKx3Wlgb
arZ50IcLZEk0B8WwHnM8Ms8KRaDiOOIVI9pyzN7MiHEhyW/Ds1dS0/KJZLuatopUkVxCsHlr5guD
yS+z0aeM51uEa2q8nUPUULytkOiM51q9GIzjnW8Ng1bckVt6h4D/ZDUzvCAH2FAF10g+l+PaoWIP
AdfBD7beJfFNLMgbE6UnInJnj8ulaI4NCkANACAw0q7d5liTiyngWN/HxqF1fhrt09N2PXEYKfl2
js3mZWV8SpwxOupGuTOSXwOMTFdcNfnqaRYdL+Aah8sDtwu715K3wiY4M253knxYTQvespGwDWCZ
6bT1XLDRDGkpneNoadivqYBDsG98uVLWa66ZiMt2pfveyueKrBL9vURiE9KeN4SvoUnridIZZx7E
cUAEiVu+NElwuTlJtrSgW7rhXuPlhRVEo7a0uGDy7hyaaKIYdnG0FGszaDayBGTPE5fcZmkFj6cZ
WRgTtjNLqoPjyBgQe3qlkDTjdQB0XOxrenIz/iBeTeR7DyBnmt7S4KUyUHHpL2Y/j6yY3sYBkStX
HcQDa3T4BVv2SBy8n46eA9OyUPGfmuQxFO9e8No1rIW2Fks5n4PMUdy76tNhkl6A3sfaQbdTUVSe
3LxCgNQtCYVbt36zQIzIyQDVcjx2Y882ptq0GdvQtR5EO2mN65HJLV0prf674Dlshi3I9s0ki40q
z7aNedg6+6WzlRoQcGvb2gh3gM2nW9t7n3n7KfQ69GON925kyQr54kKihsWNOxGm6At2lt2P4Z8d
LDDI0xk4oZrH4sv9h0OqAXoABq3z71r01Zo4tjBiBgkEjgEHcAOgEOf1LIZy1asHx0nF3tYU9U0Y
8Wf4H2nnthw3kl7rV5noa2MMJDKRmQ6PL0QWi2dSFCV16wYhURTO5zPeyM/hF9sf1GNvscggd293
xExENyWiUEjk4f/X+haJOaYRDJ7NaIa2CR2Bh2TcGEKQ6AWHVYU/XrzrBntFl5N4i/ncaZwP/Uih
3OLmyDe/RhIkZ3Av9jHJc16CshhICkTeP1DscvQr4IO6JXjbKlTM3epY0dtwiYGPWXryKd+1wWZK
I/pqDtz6qmorAZ0yRM9is3v0IYB4gUEVrjhKtD3tN3lRGccf0CzTN0Xr4Sc4YK3eL3Aa8J13F64C
Sjdv3AOHhvFRE/p7Fep9bkICzcL0EX3XXV0xgEyfR2eDau6XBqmbpSp8O6guPBMxXOAlsgTa13Nx
7CRD/TntGwxbC3R2xK0Ley07JN9m+7MCAn2kWezlZPXZ7Ncb/3DFYK14A3zJG12TH9GpNYYGP6iz
qHRutY6y07AYmvNBI1pbuhIhqXKvqib4bDxvBlnEkJuKmhJbFHjM4vDLIQ5014aP+y6bgs9EJdNk
1JM8CWYVfkLmQGPB70GozvRkISBSv9HnawHVH50k+7l1vrYOhp2i9vX2bd5OlRwuXCdqjrQkfkpP
2OgD4V1T5OU8tV7leB2s37LbmJaLhI1eXgjMMubGtxQSY7ZWR6LFT01j8bTGStyn7lffx0U5sH4g
HOCEWh+5rQiOi4ZGTUX3o5C8siIZJgr50EUGoH8B4SlgBrJqOS8NmM5FPRgHnTqwTJbZHq941/j7
WSj/FNnJ6Zxs0UTpuVIaEJGdsVZI7qcpxuvZzz4nFE/w+pqzlcPOgkB/8Rp6eDjDlo16yFLb0SGv
DODJdtiyDDKaVDWURjcIyLEglwCDlMG0sgCND+P0B2pcUoFJcR3UnSCJ00khMSc9CLOSlLUFQbka
KJ5UfyTS3I1o/2IsCMfdOO77Wj+Wa/YQNfRH+Gx0dGboJ53zdY6x90maBGXvfu37zR7ufBdp9Bj7
zsdKgUOxbO195yon92tAK9CJFuBddZXK5KyPeeJOcV2YGLRGTBolc9zqn/Vs7HNpPiHeQfpoyyv6
W4IOO46evjjDcXgyao7lJjpNwQMnKX5qktlk0GHq7M593e191/1UTGglkf8gPkuO0xawY4+BYg3w
lgTlNYdjiHBB+r5oSTDP+vuk47zUWRgrEAedjgOM+JKHTg8axcON3ofaJzHY09AKxH40y+Q+wqSZ
MWiorlTTN9dPZPA1ypClfvfGoRnorYH+912SsXKX4McJQwMkT9/JM1oRZTWWbLqqoCozcRK1smIl
6Z1mBbPE8kxrNvbrnAZXZ0EpUcwgaIW8RM32Ea9fFNeOuIkro4AC90UIuvDIL0sryZfsIGuwnuq2
RgtL3nxLOYslrcopfq3FJsJuBY/tHcC7lshj7LKtpKW50pv+tiQcdH64KC8JcdBrJwiQks4Yjr+H
/N2tNGC9aNB3zagLWF1FmtOzQvsbDmwanGKpzR9xGCBkoAim4+aGs+4IR7QyXcbcoIFQbU2egUcl
jzPp9Bz4gYtyaOjpSVATWVePchBVJcG6Uo00KC+mrBjL/LjRhZrYekRs9K86n+hvUG169OujLohI
qZhiK89VNqUFq9BEj+K4M34Biw4HXUxmMeLakiNphpwx/9JZSszLUenGFeWxDPlS+C1U9COKHWY6
SS0/IWuYlakYknzQx1E+hx1hRCpEngvsIyIsoIrDVTUIBcfJPwU7WXEe0GFNvsaRNnQFCwYe8k6Y
Cr0FBFsvc/VjbYQnvlQ+lA/0cm4aZwtqynaE0i3z1WrvEoHZnPxhwIcRnejMVYwRsLRxFDkAjCNJ
S9AN4zl/bIcmgNnfuWk0X7nZmIkbuQzhduhOG8PGM+c3IV7OVrWFlERz0NZfshQhH+qUIEJaXS4a
SX+1OhNtbzIeqJi+k8Izip7bVKSbpD3R6YfMx0mHd8KAiRh2+Nvswik+WYoFnopnJBDBSDQpsFw2
OfG1tnUIMnq0bkYLdGbyoPpnkvbHHKQ5OahOWy3A5eLIWxCpqn7xicswGbPftIM4b4J77QtcSPQG
TCIJhvUXY/2jfuwLNgulzaWzojQo6vlGa/aXyA48T2GuR/+a5yd5vKw8PXzwOpzvZVnnW91XzSb8
vR/TBMMdBLcl+Z5ok2JF7VhZh4cARSVGM+aO/mwZnWXzsna29WiodRF7w52OsXPEE2H3NCc1fklq
hGIcsw65Bt3SRJz2JXby6VwLpyJFa4lTTTd5cIIEAGMBjSUT0ON965ML43bCc04GW1fzJ4WdAytt
KtMsQIfk11qztZlRnjoowC0xbGiBEmZ5sbbhHEenTZmHI/ihqB9RT3c0adAnBrUX7/iIrTkVzdrQ
bukDZ9PyFJhQoxGkyYbjjxBYAeYZypZDKcafim1j37cjZL0WLT59IS3s8qkwXdQ5F2U3pOW865wp
Mt2V66u8CI6HOGo77Dq5v2FBwyWX9dfRDNGaAHzqGvmHyMYOqavnuoVLhRjEYCaPeeMiCiGIC/rR
7ETSJuJDJ8IwH3ZN2FWu/z6HLI6G08EeMPzwqO4PxYcyoONYPsrOidDbpoyQFai+m5TUFPo4MflX
GcrMu4qyWDbUeStVog+bGlzQMHC8SmL1Xxxd2C3RtwuGT2E2ZWLZZ+0k7IxcpIlRH7NtGKmZ1Zj+
JDOzUwc3oW2lOHeLpiRJUfAo72d/rDjS4j3jpjXSW3qJURcxGIokjZrfUQkx0o4aBILjVYj6Bf1Z
n52AetH3kauISJolfdD3sRsTZLGsuoS6PwooycyhKJfsYrctZjxQ/0M9VlyUg0H1jszOjI9C5oqs
T03a7Px56eaapF7bL4JD0rA2rfeDdnq0XnFvDIV0jbLkPZTHSl76ytuqBtBHWMBTN12zfZwnnn+p
5pZlvWEax2eYBpyHmp4z1o76okmvHGm2SmDbWudypCu7noE47qEZ8peXD2uf5Hc84iS9SGyrxm/a
E/N65lZJDqEr9jAsQToPwvcLhQWNHqL3ylN/HQoLWKQv7bCXUe5CTcsdDrh6LRKIi3UfB9Rb59Q0
d5jJHCiHpirdhGLY2jbjKcJI28OmTTEOYZWn0fGp68sOX6mD7tHuKJjK+Fj27WpcFhLscV/sWlM9
ZQj71BiEj9qbisSypj+0KooJB1QSJe0HdMEFlcQldEiPikRmmt+nTibspnlGDrWQNlon/JJ5GKJi
icpoSugboVM4LWbyzbGQVytjhzrmpq/TfcWGhjg3ladcIVyrfDzPoNOEHpmuIxUy4M5RF9Kjz91g
vtKWWvY5L0Ud0LsYW1y8bLHR9bG7WtTy4DQjKfCRdT61KPcQ6aXpsOoLR5aZpPuQlXkKOsnOEZrm
eV4A3cNkgN+2i5IQhUpdwwBiSC87SQcPmmUE4s/kK6fGyi51EqMaMZEFNtIQS1HNWoYdyerSAdpa
tMmQIBKpxhwcUR7E2X72DP3vQjGZnfgkcem9wc7hfJuHLKIKN9E63/clKYGXTlxhxfeLhegRViIU
nKasAVlqIBbhpWMlfXPXNUP8YHGJD7Rf4jHcN04klgtEWWP3kSiRDHNXm5WQ9bAyzuikfBEyeTgs
z7dLVkjQSx5BoBSvqqxklqtFRth13H/3GdBXomsq73tcdi07rVaJguKNrwZ3ANpkquKkkS5mMCdF
ZUJbjmPY1WrBDtx2Y2e8i3pyJuYLxmxzVvpNIy+aaA1rqhyR1y+PYdjSpEz8daEkU7I4Hgvj8Ea1
Yd+hMsx62RIT0rOXdeRaph/jtij7j7yqVXo0dQ6JbSbxhumaGXtJzxFShMzVs5rXy77nHfdmXUfH
Xa+xvWJTGe7LVkL2yUw2CwJ5DECy2QQJAYR0gMjFHeKKsecAd1X1+TRPhL8W9KPiS5qjQ49hsIJe
jmoRcU6QqWQ69xU7xXezkjq+csuGNs1EyXLctSNd/RMZuu53TwbrtraNRt56YZihra9HtDzw1IKI
w17tEVA0lVQ0e7do9dc1ERmuj1JP43uKsLndF1JrlKxa98xNbWZQtVWOnfIzCG6D3CleFnmUqZpp
cZr9SjEMK8CJjWgF3Psly9i42V48xEE7fh9t1fNxYp9MAG8ZLUyXcvKuuZn0RgoZN8RBMckfO/1E
32TRaO2IYGudFH3GlFFMz2APUS9cHcpzsodBvCDcJy4otqT3ClRb7/S0YpHNXY0YcKFEuryzQaWQ
b/R+g8WsqiezFUiD9FrqYlZHNVBoojz7oP+WdVLS6gMQtWVzmCKnGOSldm+aAU2aQ2/cuxOJmNEp
BJmVd2uy0mX1PKRTNxkQlhtRh+kf+EWAq/h9GkGmb4oFRYcgRkahHf/SBO3yXocG05XXZdG5DjXV
7ogJBcka2nzqvH5TkaoUaVLXmwocd4i39lvViSw/mkVV8v/LuHxHGs8Go0N6n52kGPP+cEWovlpv
xrhPY5m83ayZEqwlERMVWAIxfANKZgBpFDGC0oVC0u8LbdU76IjNQ5LXhOyouozx1LVJhcyMrSWA
fZkOcHVQfBLYK4OYpE3Essmp70m4nI7VAtYkJIUPLVxOout6XHVQkSDObXt2RoGjfJlTnTQAGZ12
cpbjhVmGX9xNBagcP+uL07KzFYVG5vFlNw8e8SQ9ZvYSo48mTzhqXcGC5BgcjFy8jHal58ExSIRV
gOYxU7g7/J0wVpc4oS/TTSmB9AFECJyO2i1H6nhtfz87SKZ2RaHhUuPyUc4Js3lgLlP2t9NRqqLS
nsWR6r8D7B9LYr/xmmE7XBRHI8aVw0ot0aM6MaoFQFXleV0YDSQauC7cuCkL4js2LxKWTT768IEr
QeRyJBWgFhRPmqjKLIZDiDORvY1yqZGeLGPuNh/hK5X9Sc8xLPudAVl2N3iMyuTYSsdF/RvPRXtq
nMlpvwbVRIaqWbop/tIOA8ZZD5B48j2PAP6dVIOHbgfe2SJK8jLAdWW3FnAaY35FtysN25URJ4uX
BY05hbm65J8sIqyMdasOxsue1tV0NodulT6wfOYMknUBU4P0bYxpmLIjcMLLMQlQEnDg0dXItrAF
nUZVB93fSJVsQ3N7y3o7SwJ4ySlclxkUbpdWJ2OgRP3etFr7xAzYGX27bQbE6RnqufmoAn5Eb6Yt
Ypc9tgYpzUCPu9MQYE/yvfa6kg1CkziEB8Q1aV9WJujns8Ig/e/LlWNpOjr53TTWDsKypfIQrgkz
qxsSJvS8B39W3GVjIPSd9HsUsjCvo69sCNd2N9LakKf5KIPoYwQulGCb3nVrmjtxUzIvzHOYhpDF
ZDUl+xF1HWjIoQ1ANth8ulLVOCQ7WcdVcY20lcpogkvyrM1nr+Y111TN1aCA6o5NkWUXzdTqfp+g
SplO3bnMYlS/UYEvLdomrnWoSphmq97SEvI5q+xR3vpTuKtZ5OLPGmGgxccnCxq0mWPr4SNilI59
e4TBgz7M3C49klKpIR8DlIGXK306nP8SJgmOy5pJH/vWMTMo7d2HRn+Q3YaQHI5GDC4RGEZZY8jK
8Fe12x5foc6Ic8QKfU85v230Ox4PiJwZJDSVmzX71PAeD4i48hjRHJIHK+ej3/72r//x7w/zv0WP
1W2VL1FV/q0cilu8On33j9/kb3+r//yvZ9//8VugjRLGCO0HQvquhxaFnz98vUvKiD/s/QsojCGv
Y4zROVxMMC3Ki5PjIgt7/93rF9JvXEg8vVABPqZyNNWVmXCZ9KJ187AgrAqe0RGQuBJwH8Er01oC
Wv/fXdh/euHUi5cIkVuFHjNjl9x7OaFDnTtTBKyyqiU3ljMR61jRVenl65cO1Es3LbXV21fsaXPw
7Rq2ZlFrWc69YOooPDrOSe2EUCJKQypuTFYKB5ENL5IRIUWxkVaBONKz9c9yOWYnsa7JtGRMUsmR
nwzv6C1DlzPAhMvZeio9H5DxRWWldwsHWHTGBBQGA4hDR+sb9usXtIc+Nr384NScZ2FsIoYFFe3o
6MdSEioTazRFZeZwusjGjRD4qUgC2OqUDbys9Dip46pbk2g8ryWdf4r5zLJz9i0d6g9pNX3zNAhP
TgHo9qGg+/g089kn9TxG9xVghu1vE7947HJ7kpUZApSGBECFiTtJ3fdD3N5mnfrMrEjKm9/dvf7d
e+4b3/3BgKPC4QTL9qlTU1mAkmE0kXMZIy3iVSqBMiC7+hGzV/Xoj2SpRC0EQn1POZc3/fXPEjz7
KLxbvuXQLn1lPLkNk19esqKfITfl1HNrNwn3Qx97V63vpnsSTMoLIIjj2V++nnKNFNrVJrCBtU+v
N86Rdh12+ogrxvaRKhKEjo4zTDmGLsXxJrp//XrPh7n/y/W0ezDMLf0VSh00mrwGMh25EPfOTKDG
lGp18vqVvO1XPZ2vfO2pwAv4RqmsHl4q6pSkY05zugti2IOcdNChI8c79X1fnCG0T04Bi1K29/ye
5StOKJQLQersgGr4+PUP88Jta6m2GVS7xrP2YITNizdl1VaEco1OLzkascGkGXmistl/676333V4
3wGFRa2U4X7cg0fatEnTORDDmT7HZXkHpOAbYnUgQu2AJSnivyiJF4bj4TsCted7DJcsHZDkjiJv
bf7689aBj7yf//lGq4MptZaogOMapeOgA2KkpybGO+vhFk+R1ATB9etf8wtvD5sWX9KJ8ZQnxcHb
swqaiSXNbvi77bL35SwI54ZR64TDcAPmx+5ev94LM4f/5ILbB/rldXUGYYq+x6GJ3c17NNpUSMxY
q+tRuTuFFWDfRXN2PKNP32pNojzL0DO+8SleGlwGWCNvr9FCqG09/eVDjOgg0bnyDouCBk81pvWF
xULx2eU/f3n9hrexczi2UAFoG7BI+VYcPE7bdimmYuQUyRB3F34RozuNoxo5aoWRayDGwcYYRcYU
hwRUBHH7+uWf7wx842lcEhw1KWVY8/RO46wM6tRnOe5ab3hIp9a756To7wEOI3eT1XdLC+TzX7+m
YEFGvCoCADfbtuiXb1f6udLByIwcDsqRSP+G4Su0sVXhf68ttl0bbJwJV4fBG9uRl2YwGk1S2EAy
pNkXPL20qTqWdp/YSTFkuArC/kfl5zieapAR7MYfWixhP0IXtnQZee5p2gGry40c3vgcL33riuWB
uZQvwaqDbyCQMO3LYuFjeKH84mZReNqOA5IqYZY/RDqL95nFHvPXV0IT0E9gsFlmTv9gykxVk5dT
LTzYbDHkxNiZkpuRGuYlHfL8Es3+8vD6g37hNeKCHLKsZe1F6v/02044D1vI5oQWZ0V2UUZQXxY9
1mcRDZ03loMX5inDhlpwJQGJUByM43FpFNUpoAnS6cwfeTdDcuil9ilvQo0lBsnxbfjGuvDC7XFf
OpAwf1mC1PbzX8bxIvDJ0fBi5Q1LuELNnDQ7sJ8zKRhZFH/4q98l76cgr0t7XEyog2Xe0Ur4RCrg
dppy9XtENAnK8XY4SsopvvvLl5JaBkJYAXCOWf/pfZXhPOcY64FLuJN/06+F93mg//Iu1sF8//ql
tsfydPZTgdw2E0Ly2Zn4n16qtYz6ASkm4oCOJmbTYLxYCurVKbtj+EbLcFKw4bhpB9Tzr1/ae76q
M80wEVAidAOr3IPH51eBQOrhQuwAmmyNeB9PnPm9LrjQG9pzJl00W7+tTRPuVIUknmJ/g7DkjU/x
fCpQWrvBtspA82Y6fPoNrKotpjJaa+iES3SeDM16NusSatXcwgZWyu5U3nV7Uihb4FMSRpobZnee
cokhWm1Eck6Avy9UNK3XsWbyXPAhB9CO/upgD0CJGUxbgo8rmbyefs68rp0GlwrnUzg60J2dEElx
CGCFRsDR69/Js/eKS7GlDaTh64Cze/BghjFEGQTvHz1a4wUXdsng7aaRgV6KxS0KLl6/3ItPwOP8
bZTLmD+8s+10rshOwWleeJdrTBOLpm+9ErGGVA6qU3lZEaf7xly8vUMHA19blxu1jP7nK4BJwm5e
K4wIuF7oncTLbC+xjdm3VrznN8cSo1jwmBuMoPD39LFxELHsvbcKTeeRsFKv8raYiTIgRGW+aHTH
ljWPUYj91a80YEtOOIXPd8r3dzBZtRgR2DO7DV7hbDp2wybf9Y07HzsUaVjd7qMhaN54kZ7vo55e
8uBGaTWVaa9wEXbePeag5oIPgKOYf7AklfhJDDplESOxZgWp37jfFy4uGLNMy5q7fjaEFtQDOJq5
37YNiMDz9oXziQUPcUlL+/w66u3yDqe388be8YWHyxqj2Alrjz3kYYVjQEafUGDinpMeBXMzu8wT
+FqWqN+7uJi643TukVa8/nB/jpmnY9f4QgaEoblK+892L3Sk6ok9I636Upz7kC6O1xmtUj0ScAIe
CGElnfCLXjj61jp6upQ0smmdKjRnjoHCQzn0/bB5sHpT6zemqecLys85iq1d4Ak+3vaV/bImQ9FQ
NfHoDWBTrGY0CawG8hIjQhse+kZDyhzLMI6OiFCT9RfcRJi2X/96nu1EttmLaxtOp2zp1cFhMZAV
+hrQCsfxTOmBRNwRH3FPF78Bzp0vyWnR44d446LPbnu7KFMzc7Tv+kxZB7c9TJSmIrL3MqRuNwIZ
CfeMfg0WnntRjML+AEYWXTp6SL+9frvPxiBXxtzsBdvuy0UA+PTKcTCtTjMRhi6zSezpI3YfBgPp
Roc9qbKqpumoRj298bY/mz7Zx7oBWxOIprwAh6d/amkA2/q+AMzagUltZHGNRQyF1Os3t00aT0Y6
l2GHju+NkxFlj4PFeZC1n/cj3bm223Jw9DIN5xj9aiBqaIJev9YLtyQD629HMRlQxjm4Vi3iFrQ4
14rS3r2k76dPRz7UG1/cC3dEgZzByVZDGSMPRqeNO4Hz2fC4PF1AcN1cYyrvz3VTLm+sqy9cio2V
cVl9KLuJwxsKoTIAmxlg8CcFSaJeGyJsjQUu23D9/vp39/xchzPfZxhYT/PyIU96OgoJFWBrIrGo
N143oUAk9CVpSyxM6yyRQMALT7GJHoWdh9t+3TAmmMyhFzichl7/KM8fo8+BQLusfMb1UKE9/SQt
vmDIttDZWNdDLJg+yUPslOqhuXr9Qs+/Xh9xHqcBVnWPKsXBGiv0ggKlpHw7tSOU1CHDAZ8OpULX
zIr+xrB5PqnRQmOK4XEapV17cDECcsBGtgmJUG0Lp9j38+Vqgf9wKYYeNH4yQrt9/faeF4J4pIrS
xHZcp0ZwWHmK6BmZYMJInbphd9ItVQtRbsweqsBPL7IA08agEqw9ywLwMMDDNpUYFf5/PoTcCl+M
X+MHB68Lu0bRmbIgOKIPfDiqqwPQmyYytAZ/V41oWbEvA0qCOn/KWik/FbOb7V//EC989xQKrGdB
LXBQkdvPf1nSEt8dGAcRESd038czv/LL+YvLgYKYISjsvoAdJdhmvX7V5yvK9sQ1ZRLWE259G+e/
XNVRKlqEQAgec9V3VPFhZS09ssQ1nLL3BUSos6HJ2HtMfaz0Gy/RS7fMrpXO2FYgMYcvUd0HI+Q/
lrMcvxPx6G5qwGNVRbHB6lArdYqc5wp/3uv3/NJlzbaXYu9K8qfauhq/3PPkRVFGqz2GyOyL5kq6
aRX/QTrYGl3nQ1Kk+3astHijwvrShGE9oa3HSdRn7n960TVSiJtBsBwXo8LdiD5gOvOwzWZvvFDP
F2qfI4ChOOKabYdyMEWOXjXPkI2j4x4yJfugaUbCh/twJZ7vyGtKgpGPko4CINv0kS7+G4/0hcsz
d1DtYuVhOIuDN6la4qlCt8n5cRqJBdy4EXGRIm8cl+BqjtWDWAkRev15vvDVUqz3fJ/ej8s7crA3
cQrPs343JscNRYxP+EmGExrm1RuNxhcnYsM7wvmKPv/hqNF1kqMTTysUAV38vqgIlUecE5y2sXQ+
v35DP0svv2xIuILv8QCp+2vO4YE9uKMJF73w4hl9E0mFQRzS7wng+3pq5prdhZ4xl3veMZg9gdHD
HsO2BH1sZhIH4/HCM3+10ffzA0mOlSy7TNXGHDzWjByKJOo2tjcc+32Ohv+9MA0BNSmgqTHv6r1O
Rue07nllkR+X5F+m618bWj8/Q6DUVkPyrOt6B1+KbFAcsAehpexzIFn9+XfRVncBDqudRQnO0hnu
X38OBwNru+JWQqYPpilUCHHwzjpd4eCBLxCKFAPm9SyzQ0U/14dQ+vqFDmYkLiRZdOm5GcsANnr7
IL/MSGvIBgV1DVgNoB64sALE+rzI60iIYYUOOAEX9/oVD0bzzysGdPk4z7KlZyvz9IptNNcpOnz/
KHSXxLlPZg3nuUUDWX+bImmXx9cv98INeoxp1jb6iSQOHmwslJwhiamYTosHmuxdBh24O8ppRfXo
56T3yNpLn+f1a75wi0Ywu7PTpfRn/YNp3hAaN6wBTvY0VuFZPDFt4sRDq9skKfCX1y92sI7yfXJw
EByYOR1tu+DDiw02dpItvaVfQ/fCbMbBsL02Dj7ewHOHm7kjYLjwdb57/bo/5/OnUwUXJtGbqU/y
z+Fb0dTDsIbs9QknE59UM6eXXS26u/ZiqJeJ5ORjn8bZkc5Eu8Oh4+ErdEm5i5cC7uubTerD3Rzv
CL1HKpxeYFnq+FhPhxW7b6fTdQCLARs+uab+dJeV40eZrvEdZVdzG9ULjVQqxPl7Qy7fygBHb3z6
+pfy9Mmzf/tZvlRUnIOAw2pwsDlHeeWGle+TuWRMmnxjhA31Yz55Jv8gYvBvbwzuw0rJn3fNtu9n
0RQtwMHMFBZmXZIK7+BUtCkOwkDVV1A4sTXLrLqclO/Q+IJzixB5vgLk4t7JpatvhgA7f5biQ8Qb
IlGVF/YK6XN59/q38WwW45nQ+hMurTBaw4enWz1EqLFbDk0tiqxoN+RBejfk5Zj/pdny57fOzoal
Fv4Ne/bDNpAN4lZhsQIB7iFKyXrXu7eop/93z1YePFsk8zDD/IW8nET716h95DFtNrnDdtSfvP7F
bY/t/75aP29o2xNTumWzSJfk4J2uMdCMq1dsfJpiuMRrFeC/QyXscL4Ef08eQZa8KXh4OlM+v+jB
/QEGneM4cDZ7gEq/Rn7iQ2sr3XU4bpBYXKVhPlVvzCEvvC6/3ufhRFlJQM5V1FC7rBm6+8WkjXse
CFIrzhUvZ//nE/zXJ3q47qc+7qGqlzaBrXzwr/9xlTy0VVf96P99+2v/88ee/qX/uKkfyw99+/jY
X32tD//kk7/I7//n9Y+/9l+f/MuuRJGyvB8e2+XusRvy/r+Ve9uf/H/94d8ef/6W+6V+/MdvD9VQ
9ttvi5AQ//bPH21Sv5/T/v8oA7ff/88fXn8t+Hsf/us/y//6z+hr/uzvPH7t+n/8xpbt775U9KjY
/FEfstuqPD3++SP9d07ILC9sEZRWtCF/+1uJci5GQRj8fTs28gMOUey6GTGg1n7+RPydIzVdARYm
FiUELf9977d/jvM/H8vLKkb9cx/9y/vgWvDKkrOapaDEluFwqfFSpVz8h5cK39p0kitH/95zZQox
jYDiSg73mev93InSnV3fhaKGzVMID3R7Ft0HQtUuFC1NKrR0ZqymsvE9DBCu2/xIbeeeJwSyfgja
NjtZlmY86xrlHCV9cJx25rvT5jHuOPJvkTHDL0BrdbL2aVMdYwUD2tglt0XajWdZVANVHz0yF8so
bI4MCtIY0l6Jo1E3NnoYgrHpgVkQ1tXX/nqNKj95lEPaYVUz+FkDQlDux8ZJPmdJQQSULPAqR2Nw
2YuUX7wI/wzCtsI2XAc7QhbkRxXCc8ydzm7QRH0RQDLcV55azqYqzG4GPuSJF2ORnafUXqE5cM6S
DYmrLODsUBAvCt53gccVNp91PNbf/ZGg2VKp8WwuCrnbzu9nLilIp84ATGhthvl9nXaWqHiReZ/8
BrObrn33i80MTuUkAhEnIhib2AGv/LxIL1ePfqYtDOZqO9u7OF4gL+nNr7rmHjFuPtp9Ak3M8eyR
YFOT1sD6bVpsHeMi16PYipQcosVehAiDdm4dmdMSvfOxnJphHyOIvCQlhTBD6UDrbQd1GhnwUFid
e/EHx15DnFMtfs9LzA4Jqswzlh6+zp5ssqLo6+NFrPnXJVckf5AY/rAaDyd6mzUXTiWCBIuHS9QO
bLK7ejH6slIQ/95hEjHF0dzVEQxQd7DX9BmbnYxLIAnRkNRHHPCdmxnz4/UobXNpB8DxdRJWDzqN
l/ulF+JLMIzux8b1q9sNTn0RtqFJTxosgafTTL3NFi4h1Ar3ISE7ZNCfTe0E76SAeHtRNKJ5lE0b
7sHJ1XvriDgHhZCD1gn6wEw7Xp62O6mWnhSotivG48bcAPTWt62ZQSxkOKC6HQ6onpg/pywvIeXr
izgZ5p2PiP+BpzvusqGx56PXKIKHDGUok+cX4TqEZxTi08eU7AagHkkh7jKyPW+9vpDueRigsCWQ
F3QdO7TussJXfYm0JzzqAyZ4vDfE6tXEVwGzCU8iP/VPo55g6Yoop30vyfNUBiJukhALtmjTg8eM
wvftvLanqSOg0K0uFJdg9K7msKy+BJ033aZB435G7i72XRoSaOQNpO+mbr8fc689RwFaQQ6i/nFG
s5/QzLRoIYeN/VkfsqC9i8l0/o7WtcDcSD33I/SA6i7m1fyU2az235U4k0kQgI1JGGGz0p0vyP0T
RxGIaziJFRGmdiiTryQfym+JyBuQV1M9gTbqOLRB8Fr0lcfn/xIOXZrsh7xN8GHKyT8ro6bOMdGR
xuAMZoNuQc/D9jHV34ouRDI+wQW6UHrKwIgSPo33HTezbaPpIUJnBXepBy+0proU6BrINMOdu6ak
ZpZL8JFML3ORC1fDnXHb8tMawO2LSEXCwi01mCp3GdV1QHTHB36tBAU1yf4eU3GQkYoTpWwTgYB6
mV82R7QRhnQHu5g4hsCOtxg2p309g0I+8qbO3bU9qMyYHejtxBfyu8Fd6t4s4FFvMDaM1y3eVtK7
uwpedOakhFnnkpTrxqs8nMtOnAfvNK88DCF8lBf9asf3RTTBM86KlqpjrZryMZFkE0ENh4HcEaOF
M7/d82KpfYsNAuw+OaA3fhLDFtI2k/2Ry1Q67WqvWD90vHAfOzwyHbCJiI2aSCUpCTlQC4m1mRvR
7OawbsLZntdoxU9Y0Fw0vsIo0ay18Y8zAK3/h7336JEcydp0/8rgruYu+IFabCldhcvQGyIiM4PS
qZ3q18/j2T0zkV6BDHx9txcFdBW6stxIo9mxY+e8AmEJNRvpQ8opJmlnFKc1vX4xzCp36YAkgQWf
Hlu3us0ObVcPH0UuC+8aR8dDnBHrhbZWNmFeIfJXpDpqhaOqHMxLJT9M0bkAClBj6EDdSm6ZUyPc
D43YPGsYy+6bdE42F7PTnptMgawu0BRaDXFZvITd3B5YZePrIMcZmqR9jXdQNUpXpiAGJuckWVyi
MH8/U1qAZyzXR8G66lBBj5cNlxaG8DhLQhM7xWgNp8qC/8RESUQLnAZ/SkKRcaAmyq+4Qr0QY6jc
RZQi35Uou68tfcJ9zAgvS1hWfe2aZpHjRoZ6hoxyrQvUrYVlkRvrzsAeVsBFay1dBQ7spBlBwVti
rN3P6jy8mZOq/rgMZ4QX4/z8Y6jAotR5XQXqbF7Vc/Ske6MCnB5ydGrQK2iTYpNBnIls/LpwwRxi
EFKOLI79ji6aAEh1RNpON0LUorNLPzy0NURdG0qlXDlJNJurJOZugHf50CAR1Y5CjDZAZ0Yg1luV
TkOElsls6Rm65Hp8movazJ1BAoxaVFQS3WIuNQ+mt7iVZghMUnU2PlCTMFSP20bptek8H/JBaC++
pmUo0cp9i1Y2HxZn8rQTUN8zM8k6dWkqHfOWKjPUNDBXBAIV7+7s3KKmleF4tSiQuxD9Tsji+yuX
GRG+UHg3UzBn7gAjD7uiEbNydhj4fUlp45epLiu8N5pk3FlyLKL0fq0s4ys7tEcxHrFoQJ8d2I5C
E+cNVY85BtzbTPuoSfrtJa1hjZuhOp7IaPS9EIl9YIRJjI0frOJ9byAjIyp6qTtiJfcja0RF3ltJ
quSYyHGnrKYMBAHsJM7AH+aU6XTEykgSLnY1tWgbSuEkIlUDKN5CTVOIDMGuqTqZqaMMdPdXM/ZN
p6YoL0+YEcg7ct/GFfAPX8RalJ6QejB89q/1aCVIPzaVlruDhW8cUnRw9cqkyry+nuR93YYl35P8
ixxSsS+9Gi1QzZB92gjoFSFBcVV0qXFb07kwlzCIO5yy5lkPgDn08uJi6MMY5BNSQmFaq6gkKXmr
YvOsYieQpj1q/2qiN6YLtxCUMqVIhPIa/SIs4IJiMH2+TOGLOIqDX3UKOk9qhNFWlRQWN/JIlH35
kkQmgAEDe8BxTOuNlvTiemRVz0jqhSY8WpgyhXmWXECiGGxl5XmT6dLlpU7TyR37LLnLWzFCcBAK
buU2xdzs8JRXkeZQ+PzE8elj0GTso2kpWR+5crVcQIXbZ7dZaHD0vfFiZMiJRlpcLEZhKI7h1OKe
ahWj+AsSVP2OhWi6KikIni5jFQdKH4Wo5adUBCkFKkNDeGUruEqHrheaa/gu2m1DeRGmnyC4+gzX
aA2MSjLGO3jHWbkup1l8TOeB7MgcIT/5fRNqqg9p7HLCAqiKbemiCE9C3EwjCVcTYvRMkwFecn+Z
sOjNc9Oj25zEWCJE2QO0y3hnJGb8q0cJBiECWMGRD/O9ILBMCmxUkJmRgQ54ESFU2HaYShZ4KJcB
Tj9x7cRGDF1MzzCtdwdTl59C0UTtJzKqgnK3Ac7GJiwm2jLRR3TWFC1Gp8GAzC57BSjpn2kqoH4k
n818NdRWJfp4VglPVoSgjX05X89j0YQk6iT0V2pHrJUa8/RUlRBk7PLqlKsckI56uWDZQ+aGmFIq
F+UjStoipLrwakctASvCP7xMJcMzlQwH4SrBH9hW8riSAZ00OY5/M6U0G8GZgZ0uKCnGwoQ/dKJk
ubMHSrbcPrIRxiLkqAENVALiTlRaBTptVZHBzKEh9wiyIaK80qSo/100R99YGYdfyFAAUrR6I/bG
qcKtU7vAfFqK5wjej8K6QmRQCmHxZdCoq2WNAMwLjQRzmVBcRjgMzONTTSXyfULiSHflnkTRNQq8
idxCCBvrPhNRyBp3WRebv2JESA9wDnkNBZIqtyx2F3T5BaFdWkBi4tCgUUETgrSqkoG/lrMVPsyd
hXS1HAlIy05ihP5S20bojitWFjdX/zzLABEsoD2aZ8lmVDqU0JVCLHZYcyibKJLnDdx/UiigBXjL
dMmFPyAlMwaEEvjh1mY/w3YYW9atjcsYG1RoVZ2ECveCxNU1oUTSJCWBxw3lYkAWkGQz4D9qDKfi
cxWPUU8zwb7kZTIuBlxfT6iQXEw0moz4KrXSzAjjkl5OdNORBhHZFji9RgHiVfUuHIbYXA9T09V+
qJk1gg1ZY+Z6tlXx6kGkDmp2ouDghrO5zLkLnF1573tpcskLewDCavPSdm3qXkSsLgrjrY8bcru0
RBFJjLR8OeWX9rWhL27XQBbhMnP/x2qy7PDlwVkYcWyIKENfHHX1As6pKESkr5FS/NUlKHVqBXom
iqD3W2WoB9eaDGvVZCIWRemkpHd6JKTbrA/NPSYBkT9A+1TwZFXVd9Qw1ACkGfXGpArfiniOjupZ
x/lvlLA0h2SaBAlOwp4RnVXcSEmKMfoI9ScAqaXfkYPtqySSH84DCE2LS8hDPM4odHI5zS3Eh8zi
pxX1nLWyVBRLrbEqpDChuNgt8KHdeeJ7wXAvEC8yiwIxEdo6CIVFxoNKn//ildYl/wagclPGA3Yp
Ub2jGQlUTJdAK/5Zk85wHR+QYtn3VwbvdCVSDwFJ7uyIs8DR0M3fNApvKnjX8VQZNTOa6ddSzi0T
TeSd0RLQD/o53HTmtGxGAy+f2gpQ37W+aTv8Wdul68lYOu1WQwYPJom3CMxWBAM4XcTDSGGxxpBi
GNZ1ZpnfzOBNP/JfwxjX0j5YF02hgfPnFEptjzuFJh5y1G+xxDxSUXFiv3bPDWImdrtBtCv4Frh9
rXT+UW7i3QygPteOGP94CzlrGwkj00Y6TKv54ohoXi3a4HxHudceP+KPuHTRTF9KHheRcvPt4F99
xM+D35RhZStWqeJLBzXQnqn7DHfzOrmLNuquXE4bNMNXKUZndvwN2Oc34uEf76wAqAWXIF+RtX9O
tI4XFF5o8qFBldiWa6faJAvEJF6iu8rTbY75pfTWrOaHwkm/6a5++cKKZhka4DRoDje4AYrOEjp2
8mEyFEetP6xyBfPcHlLtm1bnTbH594o1Po1z0+pMtFLkMgcKXzI4mtPzuzAm92RSH3+v3X+1MT4P
czOREbGwyYerRVUZrpBsydBb0NJvPteXg8CgMK8oMFrFN32fTpotQP0KfpDvZ/3din79/R2+nKpP
P3+zBqnFX1SsxQ6VoazytmYAE28hY/n3UW4IEv/e3JquUT4G1kzT7M81Nw1Yt9dnbg53kq964wJn
WL9ckkPZgnv5Jl79rhH/Y4F/Gkz+czAjrmoLZ9kD1d5FvpNLh+qBfk1lbcuh2+1gXeBzcVEewqNw
//cX/XKFfxr6ZoWj2sPdpFIO80xV5+JV5ipNgSkTXP4+zk1L9p8TerPES2rQxsCETocUh9pF4Ycu
GVTrXVzkef3Qmb5p8H33YjdrXZgpleiZcrgU+yjiSt1hraBfZduE/+jNOAWuNAMJPvLNSIiFKCaS
LYcOcX4nWkgLusjLfD35HACHxDfc/2QmP413ffNPuAj8yIwQL23CofHDPFxDYbe4vFyjfvcae98N
9+V2/jTazXYWWyMZBQtDghT9YgV+8/DNhpa+/FKfRrjZ0dy/47yI1EPymC8R8/faAB0Kz3CmZ+gT
LgazDoqi3x3e1y31jy0HUpWqAY0jwOp/TuIw14i+zCqQJTp82t4CT9ihKxnm/V06Gm6CBqBp/MDA
zENW5h5tim9WzTU5+Nv4N9sBq6YxR2bokJntPo6mVZhHODIi7JpZdt/PEJ8Gf6DV8/e18+VUf3rr
m6U66NR0M966QlM8zc4LAep8mYiuMHQPfx/pi/wSxAPQeO5AKkn6TfzEWfMKE9cPchOKT/QdivtU
riYfvMBI9VtFnVccquKbrXF9/JtJ1RQGg4Igg968berrep2GON8clHDE6XxCo3oWcqoxsjR+E7K/
SMP+GOnm8+EQgF+rodMEEPJ38HFo26NohIAtN/pfahIWL018NtxzRLHw7xP7xSfUFJBX1LfhotFw
/HPhihEaX0pjHqwKznB+jlo77xFJPlueOaBD+98fjLQdKDsMB4AjN4P1iRKpk2YdslrxUuNHrD1Q
Ilpp3xHtv5pNKOCkd7R3QSfdxBgkNym6FNZB7HG7Ps8YepT4yBu6C3XwqYim+3jQ4uDvrwYv9qvV
ck3qLBGcEsz7P2eSalQL2dM8xEXvYHKK7j2he8od2WxXxTwHVSgHlUyvou4o3aoS7iDWuh/NeyzV
DqHZBhnGHxMSu8TFaIMo59VSAoEUH5kq1CJ/NpKyhsdhF6piS3npFOWvCm1K1UpWA4bH7aVE4BAh
Kes5yV9K4YfVPFZn5J3RpUZFwzGlxGMysFGygtgSnR5Ls6xqfUjzuK51jtyjV16p93qXPENlt60q
w6LgLew7B1EoR8TtWL8MC2usdjWGZVMjHKEU+t1IBssn8ME3O1Wq26Io2NqI5nIuLmr0n9L4p1ht
a3kLwGNVW5KTFQZih1IUSJGMSQvgXDNDscdoiidKOSjdlk/GHC7r9FWNnkPwGS36mWMV3aFMhCsE
5XF82Vwa6ZGtoiw+ZoYzUB/QmkeJ+tY5zje9xiS35ntpjQqaRFh8qWj2xjJu2HlFdVA6qekDlvEL
oxj2UoZYPNIAIr0v4VIvdL1bniNjZ5wRdhIoLxVGUBvGPhJDBxF2dPbO0r4Mf4b0VooY7w1Bunq7
wtsCItpiZ9f8NCYIv1g3HsOspNoAXk2dPbE3cHar7y6DtZO5j0fjfS1/oEyJYg8jSzyppi3kaDEi
qmK8lDGvR9G1fNFDw4+RPW8g/DXNxujflPjDkk5CuKtbuqTVosWXB7kzx4xfzOoHF0n0zfjgYrWv
FcFLCsVB1zO3Kzo08yKrr651JrBzOLi5eqSJaPeltkM99Kp75yOi6crp5TUvJZTpdIx8osQMkEAM
KHAj/hsM4rMQLsUCIwzMEpKqweGxJbesiqPcvBjlvE0i3GWlk1UNQTxcll0eLkwp9S9U2/gIzxBX
sOQZgsKgU8J6WsoqflXSu4rcWXT1AG/TQzuezOztQr0LHBymSBeaV6pLNchpEFEDbL/UO0pSHKsV
HmnqQEeEsyc2E4xMIe5eNjJF1pbmLVJA9E69GJvTc9Iu4mv7R6DKg68Kgl1o3ea625nSosEcmN6b
O6fpQtJD+hz1xtCMJW2Aqwzl6PVV2gdTIkbOpJilm+HfyYzOV1P0tPNDMXeiWg9y/TtI9FcnH5EZ
ZBSKKUhb3JQFUjgv6iUXDoXIgIPWXx4uWY6kQ4PKIU0uHUx/l8T6f3D0fRrVuIFlxRI1v6oPD2Fq
vRm1tBG68ZDPxKa/R82v7kXo3GsaRJ9r1LwNmiCba6GJoiOSla7snL36Lgl+YIHniU/flhu+nMlP
Y90khuGAXPc4CYfsA1/i650/slEyXVhOdE+cyrd4Jx7pnu3qb5LDr9KIz+948wX1HlV7s4iOFyFZ
iunC0hLnXCSHb2bym1HMmy829U1DgzQ6iivZaZ0J51TTzlbX+ew90U3aIF1N38/pV+nDp3e7pc1q
gjAnFIkp4UweRfM1FqsPmTM6pi26tZ+uIp9u4TfzeQMF/X33gwCEjypYLdSQbgc1AC3Fihgd8yVa
fV64j+5Cny6ur/tVEDrqXX73XeHm2yGvh/+nS1IVmvWsStHROGW1I8Hu0H2CogtZbCGtcgycibHO
97elL6f305veXCvCc4zdchodaSUqzqQLErZQpUnPhVa9XJWnv6+h70a7yUJlGfFeREGP09C4sSBR
MOD6mWavUQ4O6O9DfXV/vxKeZUg0EO/+gY1Ph7huMSQ4Ni53NBYOoIiF4ei2EHRBLdr/wQckxkjI
XBFEQXHfrpmuLTv08i5HzUaZOMfHxzb8axmGPgiMNLc66uvMN72/v+VXEYd3BBpPVgiA/CbfVXLg
H8poHFK5xB9Gl5bIcu/7eNwXRf3cW99x2OUvU1ALLDYVXQXJ7ptIE3dz3uaieRicWXFwMG2WhX8O
5m14X7zTFhX3+brcSI5sN04CkdIT9vHhuzB7XSS3lyaVJhC0cZgBlDH+3Cmm2lnm0JoH5O/FlwZV
sfsIIOD0zcHxzSjWTbTTujozYZMdLrLUVc65PSd34G3Cb0QBvh7lWiQ2qGlBy/nzXULj2n0LrQPV
pgcV54v6Cj36+xK5QfNfg9mfC/MmsgiRTn9H6o75vBcl4C8t/lvbaDhllfAoNkYgYqh8wc3vm2H/
uVT4NkiQAD6gHPkPsogiF3qE4vJ9vGyWGNI9oTcALtNW/bOvVt532+8mskgifQ0w3hC60DmAXnwT
x864KktTLZ/iTrorxuSYCaIrdyUmOPBxvnmz66b6tACvYxlwzNGWo1p8ZZH9+dHESA2nNFJOKW92
Xf5kTb4Q0Er26sU3Q92sj99DgfglK4Nuh0nGzfpAdDE3zr16UoN0L3q1Q2a63wSmXe7zAxWDb97s
u9Fu8hdDu/QtqrMny3iPyMGt57+/zXVj3s4brDuWBVQ+kw7Fn/M2zhNYD1k9XavGxa5ZnJdc0lft
N3P25Ut8GuX67z8dpL0+pdCl1JOUFyhnSg/6/C0n6XcD529vck2VPo1xiU0pnyT11D1Xy9GPFs0l
kB3Jzbz5CZVoXIcW6m5iTRRnW130x4yQCNt9VzjhN6fcTU72r/Xx6WWv2+LTg8hJl1YND3K9q2bF
psPlGkXxv3+225P0X4PI1KlEijgIV9wEXE3o6gp63an1FN9UD5fgHBgPeGLbc7M/u4mLw8D/txH/
wWWQZmT1NIVlP3lGe3cdcdijDYsL0d11xOzpPxiQSriO2gKiZL8h+5/n8apJjRCndeKqPvvno/yA
Z6TxlAWNh39fTMbw3SF2m+/9ntRPI94SUfHMwyjQAMHmVkttp6/6U30XuxSRfeogqY0mqP3dYvmt
q3a7bD+PeZstzGrXohdwsk7N0npiKp1Y5PJt6/f0Jj3BkU9GgOZsf1fd0Sx1REf04nv0vdonMajc
4f2/War/9xzAHYfzS4pm3gQE62IiiX4OT3hUoU3a4LulWe//yZc1aEFfQzW6djfvjJ+5mJlSeJLA
7Nbdo04nX8MTtNWDSRGCPF5T9PmRYYsdFyOVSWSHkuG75fxVSAKL8X+eQf5zl45xbU4xzwCqc4U9
WLOvndBt/XA3uNN97mXftly+OA3pPGOThNAQjNTbSGul8lwjJnWiCQ36JKaq854Yxy78d1X5/ycB
/T/A6kRm9S80oDdkwoW7t6ZLiv/xP/3mrfjx6//9TAn69y/8mxSky/9Ftw2IBzcDBSiEyhr5NylI
V/4LOAasQ0slq1A1hSX6v0lB5n9d1QPhIhJ8aVCzcP43Kcj8L4rpcLhNmPKANhBC+2+wgm6jEVcI
zYJ8D1UXki0qPTd5htFkSRQVk+IOzuDRfax8ZRG7aEEHwsH6OLvTIvSk5af52v8r7nwWVFeuP/op
HP1j0Jt0A0+iBgsfBk036kra6VthIezm537Zbyo/9qOgX+k7kHv7/N06Jlzd8HdeYfLqN7UzlPbs
AQh2tb0YiMfk7fr38pvg8VsU8m9PeHPyzXEz6mgeKK4xbilympVTPpofxu68br3J053U79ZnbN1d
ZSG5VAZdqrlc2hGPoh1YbqZ9EoxPlifg5H28liwohC4w7703VuaCirePw8pKeaCYXPoh2F48P11k
cHzsDtBJOvx9un9Xuv75MlehK+qcGgnYn1FIbbErqwpRcfNNsURe3EOj0Ckfzp7QLekmYnpQbgeM
cG1QkeBWYsT3V/g9cyl5M3ZIGEvP1o/87FOBfWoP16qWGblzYyfLdmM0Pmbtg6/gpulquGUGeD05
1bbd4Ngh+pel+Swczj/NZ9kdHYXrIZF3Md7J69yLCgcYjmf68kJw46D5JRs4t7vmNvGHtfUNqAvU
0Zdr7v9Owk3CNOhSmwqFfF3o+ryUxUCzdtbzeN++xqch6LDnjT3pGTQBXuSFDOx7XlqgNzsHJzOB
w3Jxbfd2p96d3cqP1rkbu9gmeuZP5FJ1fKvd6Fe0nFdWIP/AWtTBCQRKhpo7iTMJdrVWLwst3iFj
BjlqnXnXQtr4lD8176E/+XgnLoo3ycu3wkFOyPFxwHkgecVZeHYzxKv3/aMhr2TWiIGejh19KJqT
/loU2VZcD6g6PAyu8VH7MlwhaGV29pKyQfKH7+5a8s159nvjEh8hKpLFX4WI/1xJ8C/KeYBD5yKW
lidvIg4Nva2YdrTS3cYr7GI7US6v9mlk84kX6UFYyevB7ZzKmRbf9cV+I/Fu1zVSEoRPA50xEHR/
Po2ICVY1lZritl77qK9AmQfZ6nyHIUbrjidw7NoTtmcaTuk/ke4X9xjAG5ho7qQVl9PWRvx7o8u2
FViH873ud0FzN4h2TZkPWOnFvyxM9LC2A5l87bdPBlvz/u8bk+P45rz+14R+eoXrhH9K4w1p1CKL
SiSlKtzapuY9Krmr38vaWk4XSrGLc7+wdoORB8DZHAOW03RGXLYaHoXcwbI20M3zSdZMaBLvSRlk
cgBsubsEZmMLuwjs9bNIGapdVJjoYext5/eSLzqIGwS7eWksZiQr7tAeCEY+W2xnxwpH2025nXKA
1Pzh5ux0m25j7OIlhcnOLi8+bohKsjW9uly1Iaw7h+5QnTpnww5/8XhcSmwZf7nq+fxRfozPxUZ6
buFABaPfevprupyfwzsQ/Nh7ds/hAyIz834628Y9P1Cu6/VgTwu4LJf1ZXbpjE2b+Jc6bgT2gPUi
l+6Mpwr/IvVwnawxm3TVdi3XjW0ZnpFu62v/Mv5Ze1K0ENWdkCQOEUXFYtg0gCk5gz36c3iHh1ao
8DRB163Omuknnfw6NLodp5BomvHN0hMoqcHl8nN6hF9Svkk/9JW1639cPM29/i8Iaq9YtuvH0lNe
8Drz8Kpamh4choP2knzoHhY9burUXnGnbgcHm2Pv4rWrzMc5ZZ+uBK4xvd8EEX+mZUdH9Nlie+JQ
wJkQ+xow5A7JoRs6aE3jKhp7w4rnMJ4HaPO5J0O/eqjf25Y4q/3qnPSoeN3sjB+wI9zYmz0UXl7z
u+ZBL10dB3evx1HDrj3Bpw95XmuSzY/hUmHt9MnOl9XyWmwu9jS3RtmecYmHTwZ40bZM/DfsbN3R
sfWT1+YF0Al9WzsLaJpCsrSFk+TrTnWKDu1dijjHydrWD2hGAy49URMMK7twk9ffh2W7TuEeBcqa
e/LodOt5IcEPXc5rbVMetPfpATAZZsSMeLrcQcYUMRt2qvvrpaxfWs/TSnQymG8yPstO/wMaV+iJ
Wwh2PmSmo+qVQfVCM9jT35o9BCXaz8fLsd6Wq2hRHsrRMdalo472+NSt61dpjeG9m702dOY4lo2H
6eJoOnDUedv2HrwS+XqwYwa9gTwb2fqpe2y88QPO0zl2aaqGAqfk9SV95Xou6I4h2mDHT9PbsM0Q
jpR9zHmpBlTY2z3gNqi6cev0C+wmeZLsIWam3PKOrgnzeiyZ53IxZeswW0OlEUcnHB1YpflihpB8
dcDBiRNNMWq7HjcIvtDIweoIz+rKgPP8oeW+Fd5BYI49pVnGvR1DBMyd6sf8U0u24tb6KSyroHiV
HkJix327hKq06V8n+pZ43e3jJSB/XiVxMUpgBWRHqbeh78n1Vkwcs1xfe969HX50m+aeKPUsf0Q9
jaAKA1phNeJiKNKhMHye4qiBNP8YgPDHjrYiDUBrO3YHsp1dK9hSsosyr8EHLdH5XV+47KV2Xc1H
1di01qOIXRyu76a6PcercXYFTMNybXe5uInm0i62cyD1/VYc7pqdJeLb6SrzJsdR8Pyj4li2Xjtk
S0tn3ljEOKC3bJTe7V2soL30RDCl+X8nesQVb3bDu+ExWYwnuGh7aKCcxeJbHVhevyxfc75JZOe7
AftjlxfPvNQ31vKjQmH7TIPYZlbQwWaG5ckufuIzX92zLlbpjl2ivLM0ogfp/VLDnLATLwmkVdWQ
B4bL8peyCPeZgxk9IewQuz1ZYC4AfgDn757P9nkh3pmzN71lR6P15s1lq10d4XFls5vueWzciVSr
W4WVgzgu33WZOhrhDCqq8TNy8cx60Bcjjcazay27390qRJ3cgryqCGDi0JJ+Ia7iwiYfpZ/jxU4e
x2fEderHTvPAEFg/Wt1uHwmes1Ns+F1cme6kZ8we2TZLbVGdWK4YllR+tRyCfpOtmxPVoIXsSQvL
81TbOM4Lw+sXoa/asxPe67Zpq3vDgRPiKGAnRc5PT0WTmhlVBydMg4GrN12nVbkqX5H/fTMfO1hf
hInIGSv38oqfQnXd3NdTfdgmV8RnAQDsKf/R4wtcPUuJK1SLDruW156CbCQHNUqj7XLeqAHXCVey
Uy4y2iJ/SR6z7bUFLG2UU7QNV9WuiG2ONhvYBjlcxs1COFxT9NbncT2OCyxRjuppejZdKTA34U95
Oa4kZcHHjKDHiRy3WA7aertLeHM1sMZNyLrpadQVa/HHaCJXjm6neWeNNIGIdzFVz35xBnLuZ44U
KKv2nnx/J6l24bFzHydXw3mHjlXlSLpr4EHa2tOv1DXd+V5ZCN68ju7au4xCcBKcl4kTLgtX4v+H
KEx/eZ3ATzoVb6nBDiw32WZiuOjhvIHORJjqFnB3N8WJT6C6RpAFcBZ/yUtektI8nIbkvthi+fMD
SsVL84RNu+Tkbuhqd70needdwVlv10vO3IWMdXv3CHzzLd5qQf1snlS/9BsI4h48zEXsJ062nKAE
uZlbcIiDXyGAkp24vRxgizcyxD32l2mFx6kzPoyqXSF8EECvi9wiWsSjjf6tMgUiP/hQVm70u78c
v14WmIXmd9fbaJY5FswjmxPypd0BIhE3FHCk2sYmmkxZXV+MJbevVbPQT3Vqh7ige/2qaXwLC6fc
6ZaSH36cEQJzuLeVLsE7Kz3jsircdhs+suxUeEpO/RAuTZfPB+5JOuovEgFvD9FuZn6MwHi83Gd7
XjRk3fWs98YEu+Gk1ha4eh150mux7g073uU74wjtLxXd/ETcypJVT1ZAwpz8VPzCTd0zFzF+8Zg+
Go7hnZcVqy+EKYDeT7yda2f++H2/ytdm+YCC/Czx1PN7troE1T4j7Jwdtpt9hdZy0rAorqu59U23
ddWltr3+fusO7vgkXP+cky64ibyA2Wbp29J2Lt3YNxzBC1+Su/Nr+xp52jHityMvvL+4FdvWcM6B
QG7nc4ZVDauMj32uD/XS0u3hVFiO1fABpBx7O9y0nejFWGkOXhVEnv4h9yyayWR080sPY93P9vMq
2XN18ayX4gA8C75yR17ppGvM5B8V4sYPHnHeSc5lnyLSIbhdbZflQl8Lq9jwz9Ee5GK21y9OKduw
O35oq8uSjiNHhGP8jJfqytpEp2ldHPpXhcriW9KvcIEdSYs1T1tp8ehlIHUEoiG2f1p+uoDWEp4S
2S04rfDaVX2MG22xdlvlaJy3kbBsLPes7rtmbWzrZAsqict+5sWnbtGAgDtpfh3o+3FhMNes49fo
4fpVBcegRED2NC8GY1OFbqki4G6XB/MX1u3ix2VbO/0TsC4VQacfOTgYJ4R7+ZEXXmo6ylY+KQf9
hf3iyFytSSUqGLS28Zj1DjS6ejdCHoOMRuxvKMwfo4k9uOCUBSBnClwxs2W1va6MdKvvMLogr1gU
F9fa6KLdLoRFTgqqcSsT2F+2prnhujr2d5PLp1qfn9pdux+d2bvWos/73Lvc84EWLQs+Wk4+/7SR
+avw+ODs5ghvsMX8YLxJbyjFhDtwf7jUxeGphTT6IWtOgxX6Al9VOC8f6RNF50pepY/wBklXuWWj
H+IpbxdyXJwsAjnyuo+mCERwNB/C5SG6z7fWCnvO4X5+S57bn5XllJ13UTaJFQDRg41fLls3uyN6
c6COThSQMjidZznJsnvvHfUHYdL5QcS1tpVHlRu/nNVmk/oCYRi/VHTYWcAXx2IXJtfQVVGvge45
bawgb202CAl6EQggQPT1QCpVL2S72yKX7GP4+lA9lKfIEe3iV79N9tP9ecdVRVgRlX6XqEIvt7bj
NTTAnaT6kfmXdbqJiuB8yh0CC3cfRl+PZPzt67Wt12ABEC37X53mJjuTFYeQlOzpW2TJ4gP/vSv8
LE85bYnkuf4p/YKpar4Xdx3JRmp3d9bsKdIOmQSugBW6jqtBdinCxF6vUWMoXQS/C9j6Z1fpsWBs
lt2qy23EG5zhHZuKj+hnthQCXi/QHmlgoWOSYbxng1RzxSeuN5U9CovuvMr0owYiBfHBtbgJMX3A
rznb8P0qW3vsqy003hCpDXAlxYe5azfWatiJC1ByCKxvo025aTcTeDyvJ7dWspX1SrBLUfzYCXyD
2CXCwLYI+zXHjgxyIgJp66nL3jF30IalFSbKB+zT81X6UK4Td77jUQbHSt3wbKd32IDYEkwYIJPa
XrjXwAgc0XaInfCXGZDucW3Zzmsu2p5peABbr5cfcLFu5yIeEgHyERZ98DvuFA5iJW7xy3wfLL8a
vPTu4qgBCB25AdLJab+5ZsH+uJZ8Y6kGSb5QOTfZfwPrhVSdREyxSWO7Z9Er+PVCd9pF61UxGSfk
YJCZwwmpGa7OINSSBSIg0bq/BMJwjzvB5F9hP4Jrck2d1tc7nRIk7RKsZb28NsK0oCWpAxskBCO2
92zxfFsdWR+uaGNnvIj28v+i7jyWJEeXK/1EoEGLLVRokZEqMjewFJXQWuPp+aF7ZtisuWQZl9x0
lw4B4Hf340ccmy2SYLd+4kh9GLzzeqFnekRxq8qMmcneuD5HLxBUbATbqbtOo4P/EyS+fICOuA2d
+L7eszmrPuxoneYcmfzbpLzU59C8KcPR6HzR2gnYG5lbYXH66MBlAYfqyPsl08CWYHqTaX9feJNa
5pFnUf/Sd3RbLuQY8LPlHD4HbnUwvxVqJYNffuLkeByfq5R9NzXshAHHBt5X6ATKY/NKtDvPa5v5
6mOxOPmbQB802OohvxYe0pxr5/D61BB7PbkkTz+IKIs9RmvZVbexn6E1XGVR47Y7pYDO4H3Jpt0C
a4ibwCOZrj4Ih/yHdVF8yV+ZnMeHdXofPZLlrdptYlvYli8wXbflFi3lZrlaODO+9fvA0T1rlwMR
8RXKidM7xjp4J4gMmw3PzZu4jVI6oug9e+6ibe7Tywybysk2wp/4a+tS63dITBbJeoZEvu5tf1t6
LUkRhnGog6wD9K4yTyqTp+wVb97+kaKwLq/+u9f6bbk1xmmOGIXX6tzF10ACaqc86TtjE79F++j5
v8fKficg/YWUrX4W7D4klh9/5Yj+AykbhUiZUtTHgH3K3WSQmx9QPjuSPW01L9zQzrCzMO2R0lXv
St+6/vHz/isE+Z/v4DcEOUnRhVT6sr4DEfXU33U+ZnawIJWG/p+kBr/Td/6/T/zbasbKBaFYIj7x
4OfndRMe7ox9B2r0J/bHH1/pt31MhEd5pJDx7hbHmSEZ75SDxmeaD39ircEv/Fc3DXcmtyfrSdH4
DbOFk992E2bmbqV6DeFIeXgysK+4l1ueRY+5fWjc6tq3vuzhxdb4GsajyY4lBFhVx7h5al/q3Ku+
lLfRwEGOPAuSYg9hcC1HXLDYcJTiJtQOsM8NtAD9yFLCNQS/+2r3+ac8r+DRm0UatksIyr1zcbbp
Q7swvcptf76Ft+VEhf/EMH+znszGobjGZ9mLvcCNKW+XahcfWkx1dstXcwQyA7Jy+336MnpMz/2m
O+g/0mVwo34PsDkwEHx3R3zvNuMtvlVuNTrmuzlDALclPwe0wr8gARVyoqvqrDJD3UXU0Zd28IX/
6ynyRyJsfXlv7oVPVFB+96nxhgo/pBrm7/o1gILUA6CC6rFmkF53JZIC2zpz9W6z/tcRaxwyH7wi
eJDPi7+44Xlg0EqpSsA+H5GT7qetnfnBpjw3ruRrT/lL9iR+zACa4D5HcRM9lR5drweB36f2PY4H
aTfPtuKn1O/qdf2r8ovwGvkWp3r1gWnHHGxDD8TDr5/DBx3EY3LOXIXNwGxuG89IOhiYgkt6VPYd
/Zg57yN/wJHpa3la2+o5sfVL/GTQvDIE7OInEHwo/BtUWH9Vf+g08mH6adst4vWKzNLO1elAQ2++
BiQrONje5aoN4O9UM4tC60VDe4JFAeXamTzNKR+RV7KPwOnqQfeb5+Q59vGJEPH3sJEApPOhynBw
tkHLuIP53xMRbozzoO9QBNZFjaAdYsMT8kOk3Ztkm41u7ybZFtuLdEc5GtfWL/KsaZ/2Nk16Vnra
4pnSdXwq38qeds5hu0S7XLFxcwrBw9FLnX3ZL6nqZBzeNL4VmZmtOlOsIK7GpwWeNR97Xelssn1w
+9Na5y+O3O8nOVlBhDDD0MK68reqkbRxCVeQk3xFVFkT+s1ThHXbkWfAy88Wy67yV3rimN2Lu/q4
YkzUUHoJ0Za86TnaDux5KLPC7k/Eld+VT3+dgf98Z7/XmDCM2qU21hozeuM53I4ePka8y/wWHwA0
9+tbBEy+sVplWlX4tmJ67f7ITMAEBqGGRa3ETKCyf/wKn83jxKpqxPsAR1gHiB3q6sFiGBruJbA+
x8KDemvu8hnt9GPq/5n5Yhr/auWjYgOmY4xAROZf29p/FLI2MRKrTizFdQX8N23wUihxk09agq2C
PRjQbrrCr4vXwlhwvtwnipu/RFfJHU+Wr1kbc5OSFA861wyeogCZ+qOxbmC0AvXpHNrdV9gd2/k9
HD8wzuqfwSQJyux1jip6XreM7fFXvvWJApGdwg2uU8dUW98UTiTtK7yop1UK3L6OHBER3uX0Ur5x
7QHiTSd/GR800Oe4td+Xu3ZXcNX9Mfc9mMwusF6l+qFNdiKLYwaCj8aNuV7qptst0FyYEkCyyST2
gr10yG8NR6xwNaHUS1/93nQ4Gjcc9JUMHcgVzE2PXzsGl70TIR4GyTtKO2vwys+wcksAdI725FKF
oHiGYbcEa4sZ41Hk4Ud6q7czsE7iasxlJIHTQ6/Nn4OFyWf3Vh8w2AS9PW0FBFV+/5l4Je4XqoE7
oR36aEMca1t+NqOjio52tY71Z/Jeb+H9A39JYFpbkTk5tKeBjRiUOI9xQHT6igJiPAXncauHdv8q
XBO69mQTeeVFzZmlxeAkI7NGw3qcWl/bLBugt79PJCTlN13boLerTsY1fcVlhhUvslCZkJjRlejB
5X242BSOcXTHfC2SHMovvNDA1DbajlA4ZeDIn4EjbmhAP9e33XqT2+2qI3DX+qXX2+SEGss8z1uL
0pftoueIRfMWpt1izww9b+kr392BKw3+5JRbOYUJhoEEqPjiByfjyJHGX5x8BUSgO02bxqlO4yHw
1hEn2LQtNzKR7EfJH7ni5Va66/QP8jbbTJfJ16GwMsioPxX9cPgy3JvIlTcmT5rCrSXvgWR34l93
geSvOx/EFh40tP38s7gF3eXEHozd2+SXNELZbp29V2za8ovdCFBJhwRQ7bSn+nn0WF+x7fpsgP+V
I8u1S8AiTt5HHE6Nu7aM/UbBlvTBwjzmWhsHjAzccG8x8y8mB8YMRLzvTGgoRfM4fEaXFa8d3fM6
7UY309zk2NcRG2465mM2e1XgxfFzzMamsGPzokqvE7VFzm5isMXZtja8yHiQlF1Teemz9DoAwLE0
Yd7B8k85Wx4/mSW//GU5o6/v+ljGdOpzoezXGyLjwQ8xrlxcyy/5KYDtgP3kq6JgDXer4jfVPLa6
MzHLR1tB3bWpu2i7NCMW2NFfZN3GzUlenHHhXuh/6KEGjtHg1+wsSMi5APhD9/Z3+Vm5sGh6u85s
5cv6Mu7ZlW6+86Ov+GF8joI3rYV1Q3CqPZh2hmbTxtfXGd34bfiwNuVu+JG/AKD1I8FefMpf9UY7
qF5W2RKzR5NupxwTLLuefZY/EaZOtnpBDLcPLsp5xSRH1mzVYcXFQf8Pldd54Nmb+MA0ATLZv+nX
wRlqcGXVh2HryW7qs5Vb9kpOw6F+zXfD03fKBiD6sfwOVZ4WAEkdBSWKD9qQ7CO+hs76kFn7vnHH
I5CRsSdn3uMycc1v0h6ffXs5Cydt/yrvepCJq3KS7xJB90fjobwbp9U2pviZ74l2qLYCzU/nztee
NYmBsVVh5yyKisprJlYczII0pcYxHt7M+CWRHFbSwdssHaLmUao3UfTG0iefNmwB02flLEwYZ5hX
fKZwnGR2wpLYESxXvAYgij17Hc7FYwtV1Jt9Zl+Qrc9qa5y0W/fT+vUu3XUHFZ7N6lABHusazwoX
pPXT55WFtHYiI/F/drVNHcZooODFy36Q67sIU3z5UXxTTp0HJhrb0UcOzQl6jrI3e7v1lVv08rVg
ENEBn//VPcFmwpf3amggbqFjHqAryHa4AgSP+OqxLRVu65sAntiZMFeiQ7KneGSn+DNA3vrUb+FS
7LONknq0QHlDa1Ze5eZJjTxh/Gg+dMXJrxbd4Xc9wZbZcFYqe3JFad7i9Fhrt+KngTXJOhEIQLoK
8t4SsSZ7rc7zbpqc6IGhvbAF2kf2d889dnSSh0GYU843/T1iFdab/lQ4KRcoxyPPCUJ8E6hVhdMC
hoe28bbAOGsc61q+CoeYboYNGcE3RKHYrWFj415vY2YjYCz52Xrjo3FSllzdCmj3GfE3JmfpBqRI
ML0RFMav15uQaitz3I9u8TMUnoq/3eDUj8K1306/qK7SNf8Ucd98EHZ/MupZqTi/93REHmukHhtQ
f9XfBi1DbrSmtHBfVTfNjhUa+JGwaTb9H0j3/3J2/Ofr/MZgMedZWaSYdmat9ApSKxVGjeSJW+UP
rEHzXzdO//GJfqOxDdEwVtjo/T0P59t4fzc9dpuu+R628ACsu3InfOyYfZOJzpF5x4rb71+QYjY7
Wp+tcah2wspIgChU+fkp3oe/xCvrr2WfnbMfy5cOJltZtkvv2Y9uJ7e1z41deoxm09hg2zu6IZZv
sptfGhu6m+SVENwapwCB6xx9Wz+iPDks78JKXGnB7rqXfgcs//c3/j+i3v6vc9ZfGen/NaX26eMb
z/m47T7+sx//+rf+ptEa2kqVRQyDkhc9L2bz/5dFqxv/RvoBJhqmKinE3lncgP+HRKtKUGVJ/rFQ
0ODXgCjp/7FoFf3foPyjRlnNcFTie/T/CYv2N349jvpQcVEFqXT7a3SK9BtUo+SRNIcY+aP7UEfO
knTudmo9ZEdsNMUvsS00lopWarnmUFOM0o5KONbFtVmk+qXsy8kLDQT+1pQjK8GuXHIDo0522RjT
lVZdil0GStDpPvdy8sofHy+GEC7bBevut6EIhR88Q5UdSqjOGcKxoasI/5hUs+re/uNA+esz8j3h
UA1pn5gc+Tf4q07SpRONPsbtoPsZBaxmd3EiN2y3CS71JX7Fy2ccC+Q+C44mUUThahRI3sA/7ozr
3y/4T/Iw1+w/vw0T1QD0TjxFkGwQpcrv/2N8imMpxEt81Dcs8xRH02A+Dd24nXXj25jYK0u99VGF
f8rYWIHG3194zYdBUaeieMEw7HeHkUCuRWPBZXFTYzXhJ5iyv65GS/0Bk6OAnbK4FF6gGRq6kUDv
Bl/RQrD5Zc6+2sYs3LIXsXgyl3FjTpbxYmHc+ChGta6BGCvzlVQUEzeROHxYfdWP4pg1JzO1KGm9
pjWSm5RJ0nv6hC1mLvRoBY05n7b9WCmZE0WD5cDvrhxUvc2nrk4dTVeo+JKsmh9TJuPLsHQNxtCK
Cr0R00qtc/spH5N9KokVjLNOZ+vRBcqhTy1GjTqbzRwzyAbb9KUeS0Ibc6N1WyJuHtSOsMfGsLJj
NQbhKcHblXtZg/EZaFN3EwQTZpjZ9ctw6qU6+ipkMXst8PPxgo6lbSJlHbwDHpid2oVaZZs57r5O
uejjnkCrQQIY1IxnYRzau4oDXOKn2VLBpyrknlE0qA3XGOYWX1G5X27F3I9OM8vs6fPV6L0pkcra
Acar+6IYcFlvZmGblmlynU0MM4I+RJyaTdGrlHZ0AdUoePhLiJcQUuu6jmvElyoy0jMWmcNm6lt1
J/aG9pwSwbOZtB4WI6Yk+wH/nOeI3/7GobbcJJECajWWQo9daw6GGIRMuLk0nBo1nnzYmeExIMeC
PrE3ccMdwueOoMaNMii4oZajmO7iIjD3zTiGr6YsNlBTOym5cYcMkMhCCFbqRLCkXFQrlIeTzmM4
zNC18Y5uP0iV+5EVVsxhkTZb0gjkLd6tiZ9nRen2Rl5cUjUTXW0RuvewbONLMRXyOSrE7lAIueq3
k2rsWHpHvS1we7mZVFdfeMAbDy3ethAlLCyvC4EpRsaQlPtMjnPHsLD+raQZHtBYT/UeA1vj3Ui7
xR6MQMeJPcb721Z4OIEogtxv5S7a5aMgOR2rx2MTVthciGK4MyU5OxSVUJ7CMAlfOjWm9oZdVLul
PGh0Z1r8hbkUW9JwXmYIGKQYOLkwM2+WC07r+TAxnuuT+SlEufmACoM9raCXF70wy0ukqjMrgrZi
7y01KuaaiQTJN5ex0ko0ZXZyJJ3HZORHQqV3pywU1XcyLiSWqVFSf8mcuQ96k6izHQqttidgrz4N
qanfVasfn6ysEbxOMI2PabYiZwozvXZmKY/voQajT1WS5YhUOfiOCD3CE7mlNdS6KT4sxZBCS81r
et0Ggm6m5Pk+0GZpL9RaeWmlMb+T6gHVB4Px7TShkVewctxXc1WeJu6NA9oEGKSFEcKSM9i1VmbM
eJ80inkU0lG8VUr0OgU1PH1E4gdutO7UzTO7+jwv+gNP7/Tdp6VyK8oOCjwh1F+qlvSnphenLbcF
vT6ZAi/KTHaJ1onKvlDTRrHrKQNayhLxgtxKrbZDWoePKj7QLEWTMv2elf4oSun0ZWWDXpxGzIA+
sVM23w0jj3F9Mnp3zKbgiC8xfouqKDhNkkBobcXRM/lFeJdWBgdISML63VKF+kLmVf6WTX0ZuUHE
jRnMDckz3ST8Be7P5tvqxuSpUlpvcysGlynlfIKEPlpOFoyBN+VL+WNYZcUkPMKds9KJk0qdMGXF
Gr9gDVGSy2sPKivXAeX3oSOXd9dGqnAQW0ne5oaMC26cKK8cKnCScL7GoniZLnOuqJuCgnjODVIW
GuC+HpP8nGS6DlPmxG6tQHisBViS0SwKW0uv6l3X670fTVn9MImWds8nbbo1JLeQXdHgVmzNVuW1
RRx/LXgYHPWqtPZKVUP7bwTt2qqwlehlLL+xhvaxEmWYxlO5vAhF3x8KMRq83pLnE2kmwSMRoflH
Amc8tWGYd47UKD3/SZv3FvclTyn4QwxCDH6hunJdlqV6kfR48cmCjlSvqLrxWTSHZCuIIC+LVRT3
MZ2GTc9B8RSo+JYLjSFDLso0pXPx+EufNPzPGYDx/IZTYeTtziCC+17SHOwKbdAf6poUjDhNJI6T
MuNknYNiJ0ZG7stxHG66dlF+VZ0mv5plNEMDrxNxG1jBRljns6AwXo3RqnxpEoNLX2bmZNPUQaib
WlHYD9VE8LdljN2DSBIF4TVLm35MeqzeJykhOTWxisqX0yxmj6AmiFtg3revXZVBvQhJS0nssmsY
xJYRQm6apM3PqPfdiQd3VGxqs8SyvQs8EgDB/rW6ES7BXBf3oZKiJ76sHKe4GP/2RqxvY7f023rp
hLPR6yqkyaWXYa9RUOgrFD8wJsZAK1SFvTY2hIyMYghbNRJNmP6t4RPbUn8P5Au71ODZLcUEe+vE
jMerPNRMnfISzHsyCto9DUexC1tRe0/7oDvJQj/GDlaSpTt3JRxDonueZnHuobxDrCybBSb1QJ5Q
ZKnQ9q0WHyhnEBWs92Mxj4lSsWpIUHk5/ShU4ncliNUPQe0lglv0Wt4PeqN/B706XeMg7Vf/qEg9
BxXkS0FUXyRZkC5TGgMnRHN7GrAjc4VFEEEgakH6KBWoG6EmFF9LsXQ88SnsqXoKz2YqgOn0QbEv
cVqATquRtYF773hqtVzZLEuQH3qMWs4x4bwvWbFIz5zEzVOpYJjgVL0IxkYXDS06Vs2HbkxmAQ4m
puY+N1UOopXM0aM+qAaclE7X9mk8xA9VCHk+1mAo6fzoOWwwtJjEft7qWZr8KIT4PTVt3R/UsTdQ
YWhgEXLT1yRfZNGbEaRa4mWlPN4koxdNp9REbEW03Mpf83mqv+o8zoGusOtGGSWGwWtpLNaB0BeU
XjpDjoMONTu0cgRFNlIj0ibpWTLsDvcVre95mRdAXVMS9J85JzCcpieETtIqU/0QTwO4RxoqBz3v
pntIEDX/Jq7im0moUp+EBFolkXL3kDSRcg0JU3AFtVOogTSAzhpXf2omM/P0LJnwJx8MAwlAoU0H
4t5ZT4lZcrWMRGZDZyoIYopsgg0qSbBrkNOYusjhaQxm8VgYtfk9NPHsV/LI44Sldpa4MlYo3jwW
0IcNo3/VhjKsEKwspSeVsrGPzLre54PljX1lHUVKiBd3g7qZEk3etkEQnyVFqK+dPou8tSk5CLkR
3Oma2oMiVtJnPeXkbtVtRpRNZh2qCplHw7Ry7ktx+SBThM1kXubdse9TssrGRIy8WApiCWWHAM2r
b6vqURRawlhqdntRPSvnSZmjq1ab+ibkKl5mvLC8cMjlFzlqzF8zZ3nu5NWc7XB6l/0lDuCQSwWE
5FZu9pZR6RcCkUVfLsPFMRdRfpJzubjWooa+hFjfbZ6n/a0wjDa3O1GqPoRhpvQnAmR0LKvckCwh
pyu7wMkGYDIOIVa3dd2dLRIwHUkTgoOkhpGj18aakTMgZTCDgnt3mH8KvMkISRCy8puDULlGlSI8
lmFqPfXC1J1wcR8vdScZm0wbOtuwlna0G32WnspuWVRbq7VBsOVZM66CKNQPDHTZES12eo+UnhWv
1JPKO5ohIh9jfsmwapOP2dimuxKPoIhQELJgLqJR5o5oyuGhKMsecVySWOXDXGZLbtO5dgpNYBmT
2RJZyk2Ps/AeB+SB2LNlZRc8yWBhEhoGNL3ULZHWPe1KY3czNdIuCcR8GhBXu1GiDgcji7RL1s4q
sN1YIqyr5H5KeGK74TntNBhg0lJJO0JwYOPOckl6mGh4jLHmPrSG6KHEP96tS7pVeiAVBZRYySdL
myL1qA5JcpZIUPfTYSnQAnbtXc4F5UuIRX1TcpfvJKHuPqc0D76WoczIZBnxTdpoeDDcQmuJMmiX
Fiw2nYOz8gnMmV4MK48HV8vS5hyqTAz0H5JJ/qM6fA1yo3f2opoQ3IqgFy5kLGWfKlPXQVsGARTK
CulQm0UIjppaZIErIUnepFWgy2dyDqzIJjRIl91l1FiSmWoNPbANFdSmak9Wnp1qEs6NWhyiOirx
byj6aKbVstjVJrL5BDxBiayVvj8yn8v+kHbVY90kEsi0xEq7GciJ0evU8LpMYdTtiM+xMaxJEbcu
i3EP9UEnKYW0u5dFEXrDsZak2w64ex7GxaRh7bPJyeZi3JRyrf2ioymeVQFqW5aTV6cuPO4ODnAQ
bQN9zr9DqW93E655l7FK1BeBCn7RWolmdSGTxYnKxNoS5YGqR6oqhTwiLUZuQm7eU5VJiLiqjAI6
yAhFlipiYWWSeSIVkrorapXt4FxpzWOdZQNdDQ6v+JeHb81SCaeYPKyvQhqy77iqByeeqtJ0symU
z321ujfiwxl4c1hAgRz6qj4E5Ji8KYjbniSzTq8SGTpnee6EXVZ3fWNj9kpaCUZ/DHV6Ww0HK4WO
uyQnQcAiJBlIksAvO08NmLNrNJyW96W3GOZ8mIss+xjJXNsq4tAfgz4Qz6leGQd1EhGkTIM2n0qx
EfZkoImbrJz7s5Dm1YNYTxgXJivvtw0g+gc1pzW2UCdFm5qntqqr51mqRQDZYsk/li5ImdyUmjV5
lAQ+GV8QRSUq6MYMMaC208joZUg0Tf1I5CDCK1NKn/W4Dg4DMcyHuFYbXy64VUZLkPZ0scQRF3og
u0xWEtmKqTodiFCD16fg3OkKUTFTd3Iuu8J+DOdw4zEsAxjHhRD3T1Wp6K9NKeibno/woo1ase3G
ycmzuUdolITRR7Dm4ZzKUTPyUxISm2GT+RJuxiK5Z82McMKqcRPLQGH48mMLCjAXhuW5vnDk66Ex
XhJx0ZvTLGtIVgMKa+pVlgZVRw24/XZVPoIpJFUwEkpiydh/ZipVr2uM6dCWWvJVk13FxSyi6KCr
TI02h8bs9+S72WSm08skVfGTyy0kULXvn8e84r7PLPWtKegUXRJaMrwnQmmFZ5JUOBVymF1quYRf
0jJuOVmsRpfAFBRyL+H6N+IAxTcTq8swMtkxG8JNSrN5HP2ZvMQf3ZiiTRoOwzMTGicnYZFwRgtS
wFt8sXaKxdg8htK071WBiZfr/90WunFRgyDaYLcIOtNZ3dPSDsiZulFIX0wCmTQOTnocHHqj4sG0
GM8jXewerDYvvqVZytycHupO2sn0qmXS7Am9kJbOnMzDlbA4ZZsKE8sjMQ7cOY7Uh1rAulWLSLCc
YX+1LEqVzDMsqX0i/I+clMEssX6rMm1XClL7rXVh+KmNpgw7E59gr9fHaF/WXfM1iYhfB+LVfupi
hEo/dENMIGBswA9WjRa+JvEs3VYeSwmpapRAUmlwps+NCiKDoHeTHVUipsakTNZ+WGrLc7YGTpNe
NI4wcyYcj1wJ1yg69MEUdhxs6VZoJQ7b0qxujYmko2yMxs3MsHjPY7N9n3N5PKr6vJzEBKwsp1ea
6afjQkWtPSK8k4oAbiLBQi8Et+vOCJ71OUfBdGx56j8qatVRVoeBDMEh6mtbXYr4mAiJeF3qEBa4
IcAqzsVqfMzSkhMlHNp6J7TVdI2imn18PaJjG5S87JyojyCP5cSmP8ZWs0Ah0puZ9VxRdJ5uCdUX
SSrtjnCufGvE/eCbeWr5XV+UF+6nzLTpcNj/L6nSoGqb5nirUBJ8HpwktdXBGuGc16mwE9Uiv/PP
D15CLg+aprbYz1kL7Uwfq7MAguUTPDEBNwz9Z2tG8WoLK5DWRA/5LZfQsqJ0jM6m1nEnEBduvSyh
WTyPZCQ9iVGT/YSCMvkd6P5DROW44Vk7b5HgouYYJATbRQeqDWPw1uSNBWk5MCdmADXYJLVS7PJC
MTaaGli+0Yz6Y9RCtbCI2PzoVORGhD/x9KULvbgeZCy3h3YKzuR/irthXrR3kyAx8BhdXS69koqP
4jiJr0GCK6Kj1vKwJeVO3i9jAbolqdDtlKbisAjkvOL2W58gQdAjbLRVzW9VjVGjTIZ1yJzSeT8J
sFiiRbP20ZL2omsV87zO7uyeOeLrx67vMvTbkkgEWtWmkABa4A30QbIKJ2Mh+zQdimUDETZ/N4NE
cMpikrYmEaGkoM6wQLO52tbES2E8sDSTHaiS9jpFDM8D+5BLrerLrQ/Wx68hHmmj4jBLP8b64rPL
Olybui5Mdu0Y6x9VZ4WHTtJ4JMJwYDLtitpyg6wb33v8hQFssGbtt20swuAeLQ2Ckag2tWdaDd/T
mEsbadID+sowx2OxDWdUozSNvi6rBYewVTUv2Eh1EJkM8TCkQryVeo3iE648k6xpEdMkZvBLygI6
uJwtynuaYvGXh3JH5J28xh7mWrxP1KWS2W30w2mKpHZyxF6NDyOn12zTjaqd3Q4JvE5JXCbsrmdF
iV2r04S3mZPGDWWcPMbCyuAId4L4RZ5bcSu4yG8V8FFwa2Tis9DShC1KHS0pHrCKN551IrDItKyN
7t3qJZQdRpaNnk5PdKlNYcYy2cAgWF6IOI5rKXoYOxJfNOKQj3PQF5zZaV+ZQLkJYlJLICgwA1DZ
m4uhngxzRFsT8oQJ/ClHNSbpJqhxfVBLLruSBsa9LUQ6nlENQQbFuMqcMo3jnSoO3TbpiDp24kQE
rjKL+ayFQ/dRyTlzmFBE5Uu26FDXKizK51BW7tKE/YvdyzVb6Q6x4myV6k7SZgGENixhGVml2BH1
vGgimtm0jL8ZZqaTwIbgrjArGLusj5QfOVWCXwIZqJt4Jve26snAm8CJ0FGRQnWkBbFUIKXJvNHt
ovZRKyLO/Klpcr/X2/SWDyMeALqEzEJP6y8mQiBugbdSZ8t8C9O69JXRUG8TAMKzaGgl8NoaSAdg
7i3EOp9FKai2SRYW2z4vBV/M9eAo5UO+JSvGesXRNXpU6zp3U/Jz0QPLiManIN9rrYFkMBVJXqwq
K7uyiVyeGGx7wAtcOoD1GflEHiiR85BFOpP81ABlFtCg5byMvToasa0rUv3KJCxCfMW962uMyQCL
mpSswVkQfaEWhZ9w0HJ/NMvxZIzhsgnJKN0VZcEhuIRU8hyUEnaZmJge+5NhX/W5ueuS3qJnGTTt
KM5Ct9dE0JNSis0txwUPF2M/SKZY5nYVTCbNxNz5SaOKd5K5AvYfSfGmVHV7WG9OiMXZfDLzOLkA
fphPE0TrW2T2/QPOeNIp4eLtyz5GYg+Ygq+sYNToTyk1tW91JCAoEeOtvcyh5rSqmCeoFBvlliq1
5EZyoH6UZQl1rOykZzLNLKoLIHM6C5bPONuTtfbv7J3ZjtxIl99fpTFXM8DHBtcgCXgMODOZWbuk
WrTdECWpxH3f+QZ+Gb/EvJh/VPdMZ7GLSX8J+MKA71pVXUEyIk4s5/yXDjB2JBr1Ws9Vd4d9MOiW
OGd3LvzA+0aJkuxBoOE7uEntegItNQLl53h4N/RCe8awTHHCOMFzWXNz815pVMijseIZl3UHflb3
ouR9UVvAzoY4u0XmlRVjjKPxUm9r0wn4y20ZcariFcRTVVXJ10YyYHTJZknmxZRB7aRlisIb24Zj
IKG11ZI4+ukNg7gh59Jucdg0noIOV0wcH6pvlp7lU+EGFmpCGcHz6vJK5zhzlzVjiTV3NwJFDOA0
jm76vvWwG1ErdXwslCjdmpGroVOhtRnmlWW+l0XBUcRTY8kxdAPAVZRV90nop9te8lDsGA1wfaRr
Lw0pL4xN0uvytZGSat+EePVd66z0h96PrPd5VauXNWlIIO5tfC3aetg1WhA6uZH3l6FncpYsh+yL
b5TqV8p40V3byuKqG3wEF70iegrRn7voXKxaA/CTaFearvRJH1r1M39GzVbH4fayVyAs6iaoQqnU
VPCYWfClzoL4bmQUrlMMLd/VY2846ZCPN0neAaUqpeZxqDIJIqgLJihus/fkM8ESmTgEB7ueyuN1
G5vuxzDo/dvKNyIQpm0pHmQRt+9Gn0IEJXI/e0a2MX+SFLl7ULQCyo9GfkvbSJN5+SbVIjjrXtlp
Lgm/OoVO7gfBTRFETD0vwihgciOEbK52wpGzHDhWSAEvd6RogCrayskdRrYUA7wYuhY2gAWgPywe
OWa63/rUtrmQo8r1CcVW/VFuyFvvRJpXJJFjuI/WkO6RGlXRyNSymzIc4kcLw7xPTWuNJPwDC+Sb
JIXUgEhtP1i9VKQbvydjvS2TzECPwUdtzhjD8U5rWxd0ZyL17zi1w+twSy5T3HkMtPonQ99qLF2w
hdgibn6Vz/8p9Mht8L3Mquxn/d+mP/ueUcgNPL/+JSP217/+X8OY6CchJtvse/bbv16/vMSYlv7b
b//6H/8rfqn+7Vi2bfr7P8Amtvm7Mpn/oRpoW+IPFfA/JNtsYCNslvhsTdaAgAFAyv8JNpEU5XeU
9wwB4AqBZM2yAIH8qdkmKervrNbks0jv6uBR9H8KbiJe66cJG+S4oqPua6J5xIHCmuH1017zZTKw
xoGNf7wqfA/yQtvYFTTTOg0/DEI0j1laKJ/zJg7KrdKyF289W4aC7HFRu+2kWLpucnKNpd56Lce9
0voyaF1ww5E4VzDaLscr4htudi+rz5Iso9Ugetm7MjPD/cSRloNiYuA/bkZ9/zHsJC52XTJZWChx
P34K3BERkIY1geKtLD7ZRlvkyIo09lPvqhTHNKT5n/RWwSOTg5wP9DlVS7JaYdm+IGE4MUCtDpCM
kerIYEm6J77bUmQcBrnPPpZxDqzbSvP2hq1X+Rp5bn/dWFKOpE1t1e/lpAzGQ+k17o82T4AUSiSc
is0Qj9mzrA7SjwA/ldusTyxlQ3CmcBZ12/3iVWSUaBAxAdMqsaeWe2MqjbZ/khr+L4Tg/2iqunxG
SCv9bdOUL8/Nb9nP3x7q5xqoVPC9mofvq2iu/vuvX3sv2e65fn71DyclhTl8aF7K4f6lauI/Iv/P
//P/9Je/vfxq5XHIX/79X75nTVpPrWEr/QrCNfG7lnFf//E/az/I8uDlOA6nP/kjDnXzdzwUOU0h
Oa5p8iR1+Kd0oqb+DrQGUUXdRHUdQWF+82ccKvrvFv8GpiTLsoqdEzieP8NQ+10j9Agc5ML0SRpb
+2dAX5r+mgCJqCcSm5OwqIDMgdfjHBEUxkMv16L3qd6plf1oe0PBnK07NEYfyD107g2URXMot2rR
j4GEqE0XqoVjp5lSf9E8LYqgLZQWGjOxh2U00j2WlD6Rt7YA3o99j4ZHIAqIZVoqy+90vDlKPGOT
XsG/W4spC0duJb3rWrUIb4PRqoy7VipU79PQkAACTpt4An691+YxxdGy4XSiIKGk4pN2ADXi9uW1
UaiSr78zyZbiSE4dJt/ImTno8kNot5r/aFtAScarNEp64aNNZUQhLrdpL9Vy86E1Kz8GXN9KPsIX
RqJLZQ6fm8t89SNFmz+G/ZTXjVXlSPO4jRgghqe2j4aNSw7zszfKZrVPRKHl111ZVNmF6WMpvzW0
uLWbTS26sH5vczUbN40osxKEe6kn70GAZDSc1EAMSO70IS6AG8XDVX43YjDDXa23NXfYZlhLQ6r2
yZRiFoSi/EXJMgBdyMPQdd94hiuR0Egz8OgxsBHYbGoV7ww3DKSDHJAgvNaU1k/2g67mP0xOmPKF
jFKmjAAMN7hNrrQJJJk8D8etKvoRMS25D/tLP6sM6ypRjTJ+wJATA2g9DDSyV66Vqk5XNRSxN11X
cerZlorkk/FRR6XrnMAObETzMa7rM0cqQzk5kKLpqGOOZpyDgpKy5pKcuay8SGqudV/rThmBfFl1
NmYwq0fhi3tNkOB3oqwW+XDAWMUd7sa0KJDZ6QpTCLqobzvt1mDStXd+kXjuNjVQqAWRZYBS2Mql
QLAgrqu8uoiABEYvqpRYKDeO5AWh54fu+ySss6/mKPQX0SdYt6rsQ3wkG4n9RW/pCBRlRhpkWW9x
RyoSyvda7mf5RRN5Pjh+4DPpro+N9EvRT0XzWvKGBPpToEARt/1EXMdhK8yNbnCS3nPNAhPp64Eu
UvjaXgnjxu8wPdiKUBk4L5dmhVoJrthUOHKuiTfAI22y1Xaltw/ymLh+9imjHhVv0iaJ2k0W5eGL
lNeKdNkz4hRLEn2ML7hdxSC1rXAMf1h121oQYfAD2tRlLeEeToFddbKALPSdFReF93PIh8o6jCpn
3z3AGqw0th4VKRggtdJxcQ/cYKTijbMWtS1R2XUGTnIo+q+a13VZhDgk1mkHOU6obwWalstoe6TD
C2FvtdsMR61qFw6l17dbgU0PumOhh5OVFQ4B6WvRBr4KpMns7W6nu1FcQ+qyLTIwSYD5+0U5GEH2
KKuaku8S0hLVIWeODneen5hceTUrEehwmFE+7rpoELgAc5uJd4Wa+tGwqbgWt45UCI7dMnnI6raS
gzY/AAxFkyVgvbGo+MQGf+CSM7qgcFV6z0EcGOrntHLLGpqZsNsPluCKj+KE1yoKcBjFBORhUNn6
ymfV4lk0XYVwViWH0MI4a5e+k+h6P4yOJATOrDvXEN/jyLw15Uxzv9taTlrQC3Kp3WdRJsJ91cY+
BlugbfZh3Hi+E/oNPcsNugeSn6moXRit7UcOZToLFzDy/+2N7/uqctcYkS7eg9EAz2Vym5Sh3lXl
U4uRdr0fK31EWA5cvbu1qLFU+8ALIvTFLDzPccMqeoSxkwGSTa/gKr8drXj4yKVGRUcjtcZ417VA
mS6LKi2SDQbcVDHxFDB2TVNmLtkXvcxvjVivo3d5iY77ph8ikv81FX8EM4bCHg6qqBJojmbDFytF
K3PYadBdjEp1TDiilKW3T7Iylt/ZtT/K7/J2uhXVY1mhczSMnns/Vn5nOXVrK+6l3meDfqNwoOxu
cBLJvI9drukIR3D7hL2b5NIPljTDAz/TIskThZjgXFqd0XE58kRlxmTopJ/p6AE4MLw8H3Dc0jzD
AU+mor1VmX1/ETaDmR3Ir/pxAJqtqOVt5RpGapL0CAE+6Vkxdo4KkLkkw+Fr9TWnsSG4ruvwcz/I
taMkankrQFMYh0RkVvg9MsvaPOT2WIy70KOez5kximDVGa1GWc22RzBmm6qmBHHIKrkKH6QqI1d3
Y+qu6N/HaWy5F6RaLWqNaZs3NkRevencr4WFwQigiUwiajn5eWF6O+Z2wilYcGTe+aAKnjqRUs0l
TsNnNe75TzYdYoQsuxXYuzqtqmynJ5XdkAHjuv8hjSTFd0gQIJAZZrn3LI8qNBMSsIF+mWk5mS+r
17r3//8uVw+XP/79X1AGOHVufP/8d7LArz/5kyxg/m5RnAWLj/8IgNnplvbH/U3Iv+NJosqWoOJk
A9SHNfPnuVEzf+eAiWU54hKKxc3vr3Ojqv1uypoquHGRFRIyv/onJLcnmspfOHoJVAunVgu/gdfA
dSUc/UiMqXDaoCUN2Hi4uhH9GaaAR33xBkL+NVD9vx4g823HyHjqzk0fuTxAkZKPoDuvslFfAd8v
Nc1x+7jpOtP0KLRhPsZBhzWcV9obOxzF4fSLL/SMPGNPRK4SdJAgBNtG/y7X7etAK+4sdVxp/jV/
6K9+mREXhsESlt96wjGAJtjue9Vodm4x3ASFuT/vA6YPO+Ik+F1YReA4DDQsi+s+ByfaR89V16w0
v9T708+PmgcqWOhjnwjQFwE6qJ1r7DqORX9khsjwcLN7Y9os9f6MKKa1ldTpePY4bs5m5pnZJYWR
JysTxcoDXmct/ur/6Rp19PpabpgDNu5kC12csKLiUxSQQyz4nFq7ySJlzbB4moxvBJg8y4oItVc6
C6Ss0+sCXU3ALGn3uR3rg0XFy5NUBDth5Jwe8aVvmgUz7LqmsGpXd2rFVq6ylLIY6dlDE7fkHhPj
Uk8aroKnn6VMH/D3D2MZet2BleeL1uobjFjRh29j2Oj9Xo6Qmc1u2+yuym6b0NpH/d6U1JWQeXvG
cdB//cSs4yyR5DzR65AjKMr+NtGLlWXq14L31udMfXo0H+KSzXlUK8MpVJTMdM7hdn7QU4TK9Iks
nD4Ubn0B6eWyLOuX01249D2zJYCqbu+Wbsb3KOmPMC5ugqT4YzNeDJ+lpmexz70MrYdpaay1fscl
mDueu6Lq9HZkktF43VGjnotKldFNGPSqJVneDAfDLbvLUfG8lUe8HTMkM14/oklNCq9+ChBzfO4y
YOAUyy2YPta4DSw0ccjsnx6Bt79FM2bBCZkhNsKe7vGl9Ktu1cAP88vSa/8pW7X/XGNIir7+Ds2W
4R5IKhITNbIrdgzzHbLNyru/PcRkhl83Dvi6QrYII+QyI4M69RGEJ/nMxmehNoyKInUgDHCtlr4l
lVLvFC/WL073+tKbz0Kt0fM+0QzE9qqeSzdZpvITuCVxdV7rs6hqh8ZUmp7JAzjXJ1+a7G0x5isz
c+nVZ3EFmLXpkihjwrjwdsxuI1neh9PvvTDpJ0eW4wWo6UfZDQQCVAp4Gl8vDwXuvIp515FQKpD1
1fo10uLb2wS3qtdPIjdT5JJS0ENJDIatREQKq7V+q2QG1S6BdkDeDOnKSjR1+9/X1T/SlUfrajPZ
yYy+bzghZtfbNFW+AL0HMcAGm3T63em+WxqWWRwbnYzjH5xBJ9ZM7D461MiE3K7EwsIioc+iuPV6
1xxT7pZaboMDLZEERt3RNlZ2noV312ZxnPSBCRFAQi4+6LZS0L7TvWKlWxbefMpHH0+plqKla1q8
OZkbkAnAGCP9Xgqr72f1ujaLY+za4fIIhraM9X4rdYmH9EGm7s5rfRbH1qCoiueyhYFFqJwmRgqM
dOL+dOMLIaDN4thAoEDxqX47cddkyD5rruFeldRxEtKCqS2uSZ1F+QWZl94763swSH09GL7mS+QG
A8NRFSQiUI3LVrext6cQVO/XTY96aY+dzEDYZn2bx+2n3KsPpztqqelZZLWtD0QgZgrZidxd2kkY
QSjwou15rc9CC4ZT4cay2zu6j6Wkbe0b7bzL4d9sWceOzRAGAzvYUOwtzqCR3K3sX28vab8I/Mdh
pbhNIKuSBSy0U7SdBVx145lS9RMdxglQH2u3Z/XOVLo9fo5uqK2chzynCocvSYpQsqE7p5te+oRZ
cJEGgoQjB4NTeHD/DOtO54i7kUOO63G9EmMLU2du8ETSFgpP4/EMYMwHt23iXa4C/jv9BUutTz8/
2ldSKxcFUNTeydz+XgnRbUzKz6ebnpm1/+e57W9GgFJaj4VGvtYxO+5s0icpCx1X+zDRgFLjY1lZ
ux7Z8LTambJ0bRXBebFmzcI41oFcNkHTO0FhXOsxhbOoXTkUvb0ToKf3ureSUTQSWZLBiXI0k/II
Bfo6vIs7+8fpLlsajVkgD1pit+gfwNEE07Gx2vZgaM3zWW2bsw0SzDKCBEHfOyhdjFsjHKONlIwr
HfP2qUtMxdzjaVSVXZZn1ECcbkShDaohtM+dncGVtMsvzN4P3HN3p79jIebmEnuJ3iujHTIGpYJy
atbcQYHHyELcF0WzcthaGGZzFtZKqOm5HZW9A6pdODBIKZJZVvwp7mPrvKg2ZzsngG5JjfK8dzrN
+h4b+kMC6e10B729KQtzFtJlZhRD1DUDmDPcydoekg+z1dD1D2ho7LtSfjz9nIXJOpX2j8e8RRmI
KiryJm7TgWVU76u0XxnjaU7+/bQrzFkIR6AhpcbOMeNDqC8axk3PpVIDW6gY6USW3CRhu0eh+vSH
ABF4+3GzsI5dYyxKr+hhlEmPTYnIXHVQ7Q+inUQ+/RtNGe8ASGxERCnJQAlN7HDBPm/vNmchT9HT
BRpYIjYXRJ9TEQOJDlZ2p4UBErOI9yzbi61pjkWpFINQL3rqjd7a3XYhDsUs5F0rdyuXeezgDN0g
/YFWTKehEx6PmzBcu/ovzOVfYKmj7UkDpGsBHiYSI8kJUpy5jM9SgmuFByl4zFYmwMLqJaZPPHqK
J0WtLilETKUMF1ljXoWBegNj/qvkJk7i19JGi6OVtWVpUGaBH0ZGWkha3aOhV39OVNTa9TJYuags
tT39/Og74gJrS92c1q1BJZPv2pcjnPzd6ShZGu9ZuPutKqVywbbatua7EhlmAWu4iYSD/uPpJ/yy
nn4j7H8Jxh69P3Oodf0y5REJJOHK3ymaemGkNV4CQ/7chve2Fn9p5T2TQEbEbWBRSP0aS7/yKiPN
mHQFHEmwMdxZJTe7zsioTv9P0Rl3DYuG5BtXlg37VQWyCl+qRKE5LldW3aW+n60hhaZFZL6SgZRG
+miwHUEcXVkilpKqYrZG9GFmViCoOdGo0pMp/wRPbrWQK4yPagalYh+zvrMwnR6FhbXXmK0aetqL
uqpiFkMLaX6Bh032raWomkms9AMpMk2GL7oSecrCrPolKX405L4mLLlRo94ZpE+2LF3WZYupCPKD
Uvtr7KSCUm14a3VXcg2zXS12vY/OYXxZpHsV95zT37wweMbsiuBFBpmcgA4GtY2RCCI3cZwlK9+4
1Pj06UefyPFaB+UWDU5Tmj9DFF7Q2WzTMxufLSddDR/D04Le0VSoZ8JLn4t0+HBer0wfdPTivgo5
opAZm15vH1XTPCD0dH+66ZlF8X/dDYzZamI3shajpPLHuKP7VLvf2HRTEP3TyE9jzBzLRm1b4385
DB8BhAML+yApD6dfYGmWz04YfgZzxNerwYl1+8lvcqDoWrpX7O6DIcGvscydWreOUIaVqFqa57Pl
oQXOVBvc5Rw4PcjHyo+lHWxDHKZsMB6nP2lpns1WiTJOkDRS2Ct9Udr7CNWZq27s1pb/hdbneXJT
rku4XIRI7cs2pSOuoYOUBuftihNc+3iqmaBQtDwsgAfBBfvSBUjfFXDsL073zMJg67PwDkWvJCAo
ewSakIUagp1Al7MrP0saOT2DTGd1WF3RFgYaMPirL6k1pQl7D3s/Xar3HcZact7fIz/ilJq0VjRc
GotZ0FdlXMgl4BlHQ3E/0NLbJgkeT3fVUtPTz49iXlKB5wVyMTiA1O7luvuWKN15eZh5vjy3+qpW
ADQ6ne8fFANDbLRvz3vrWTSDDARyIfHWnorHIGBxWKhnZsDm+vler3pmPmaDYza55OjRCE3XkF5O
v/jCyXOeFIfcNogI9R4usO4O6t/OEB+nq8Z0Y2uM0snDlaPhwrScp8dB7/tqq2rsE138QwzenW0V
l2XUHcaiWFniFqbOPE2OyJFRhv1IgiHJvkCEuVAicyWAl5qeBfCANKNso43kNMCGqzD9BOlu7XC1
MAS/XJyPZnwsl0GBhELvCIQPPO1b5kKHKM27IbytUCTXklutu+26A6LZWvjQwYflqGWO7UWd/eAE
NsC4Oj0Xpuh94/Q7T6ZroxYPYUdUj8Hw4MnhrVAqSJ1rNi1LfTj9/Og7Tb+wWjOXBpQykgs9FQ+V
nu9Pv7my1Iez3VxPcmGxJGGmEmFbZSDXjfpMjxqL7uKwhKZPWU9dKMcfObrrGY7SHCYRY7sKbf9W
QceMLtXHcWVIl750thq0tSS5kFLImE7KVpqLiovYnf7SpaZn27g/AgkpAaFi+9F+4rpyJWp95a2X
InS2fWexbHW2nI9O7mnPFTNLCqVvfqc4uh7Zm9OvvzDFfl28juaACEjHIt/IRiipH0ZXXKUdaG6U
HZ5Ot7/QPb+kdI/a98ZQjyK0dxz4ite9JX8Y7ea83UOdLwEQLQNZZ/qaHsd+jh6SM5giP29c5/q3
YeZBBe1VvHGy4BbdygvJq+9P98lSn08/P+oTUVtBJic0raTq50DvHyq/fWwTe2XVWOry6edHzQcI
vkUQElSnn7Q7Belo02o+nffqs7Bu5UoT6G5RHAiG73E+fsli87PZVj9ON78w49VZnGKgMmEvqGyU
bvNBiwzUWCgIKIr/xRK1c/oZS90zC1hUQfRUdTPVUZFarAVGUTDbTzc9zbw31mt1FrDCitIRy7DB
kcNY+xZAJUtLXBG8jOuxTr7VWouqhRk04VqPh1gthxj8MxlvqU0+6jHMfxW/p2wtd7/wHb8W9aMZ
BPkhkkcy3Q6aLNu8th668b5Lkp0qX1qDfTjdWQvjMBfRNuWqH0ydzoKreh+h1S9l9ufzmp6m19H7
ewKKrm2RLEYe7Ca2FfDhxUrTCxeHX7fXo6bRkkSMNuCtOSVsjCF+lhJcYozq4OJCoSCHX4wXeZJd
nv6QhXiYyG3HHwImvqr8KBydIMx7bKeG/rJpjGCPzpN2aXRhuhITS181C+u48lorRmnHMVNN30pN
Mhw0vcKms4cOklsVevcGGqu92n1V4mLNu2Dp62bR3g+WAUuEG3cqlO9Wa92MFo4XKuYerXg+rwNn
wa4n8Brq6RpgwHAPLHvvispJ3OJ7o7rfTz9iKRZnQd/rttkLm1K75SFbZJAvgtmN6CmZitMPWDhK
zYHeVY1kUMZ661j1Hj+EvSUnGE0c3AqoJsJ4cVitzIKFL5GnFzia23AMXeGndFaHpPvQCuzoAAfW
TO7zPmRabo7a72Ixdo3tc2bHiXn4jLg2DrM5JjYUC3rlqchXnrOwsiD2/+o5HDkqxHC80UkjU3nv
+eg1ybEVn5dUkafeO/oKVe9SWUOWx6kDH16I58f9O6PgmLPy9lNvvLGJyLOYR/M5NWuL+ruth+/j
LrlK6vCmVsXlgLBTMwQrC9nSYM9CvkZNNy46qg6qXB9CxdpPR+IEgt7psV5qfhbbqW/Iypixk/e1
hJ18GPu3sNmqfeUq2nm3yzkAvMlgLwYIk+EzFj2Uen3fklPdnH79pSk0C2rMJHtFR9HOod7jXtud
JPZJmp+FXjXmAO9GdnUvjykMxH71gghHzCFtUM56cxQNXk9PvYsrybW5TMlI8G3cMX2aLo6ne2Wh
7GDYswiuQksb4oG5iVjIHQpkG7X+mGRXIRJjcvluLPYGclyribO35xDIsdefglRKmg2C9UiL+pdS
6fbIj37pRLLGIHg70gx7HsmhGpuWwddUFtxVN/pZJZ88CuJWXP6gmHC6z97e5H7xjI6Xi7ppMgWZ
rNEpkuijbHtXYYQkMHq1RYVz5elnvD1b4ce/7igYo3XrR0woFQdxypM2olIKMvHnta6+bj3szKFq
DZZTwyquZav5EGlrB82lzpltz6B+Sw6ypPbDKrtC/uujVEp3vmccCrSpTr/90iSaRXIFxDprBetc
J0NlDMudyOStXq3taQvNW7OTeCeHxZCYzFFVzreF3Vwh9bSRtWFls1nooMnS5nj2oJUDbKblAIif
g7/N5OHWCMoKw20suvX+4nQXLT1kFtV1pHU9ImS9UzYwTXIEkLrko4LFt095/fQjFmboL7Ono03T
Q803RqwQ73IRfptqOXZUrACNlkZg+vlR03AmIGkWvH1aATLK2ouegY6ReDzvzacvOmoeuueQZWZH
DaWRvwSaBNtaOvPNZ2ErRNubYapw/kV+1cbEYxIwakJ7f96bz+I2c6ugQcOIupmkpZiCatetGa+8
+tJ4zgJXwmtMUwKD7R0p3ar1HxLXezr92gursjULWBdSBCB2pkhWJwjYFsqtzx0IE4cm3OXD4F94
uA6dftTC1JkD4LJBMuvctinyGtJBDc2tYrUXheSd2fwseIscaYLSZ+nv9D6/Q8e4vYQgfIEkfbey
NC9E7hz55o9aqOiwnZwwEld021NOqlrPww/kXj+d7qOFkZ4j37jbSIWPbLEzjYRcptduVq70z1LT
07AchVbvU+cvSo2LjdbXG7tsLu1aX1k4l9qefn7UthVqguIJEzQH6oHAzjXeeSud/itD8fcTOrJM
x22r/8ijodJLlGAcw3wX4DLSyobzjxFWv5+qlBTdpr73Rox2NrXtIqpgFCP0D8w6cCv0dRV6S+NV
xaaxvLDZewipxYeCIli5tYzIuyuZHslKiWdpfs9CKc/JsUg6Hdz60ntdda9j+UJq2pXWl06DczSZ
6uIRAcyzdbz4ZymedR8nTwXVptbeDBQpqMxzIsyt8byVeA4vG/w8zbHOQR7S/pYX4kM9Ro9nzfE5
pqxTKMFzTcmdrqhvulbfm4hJnNf0FLlH8zDuy66JlB4ISRrd4ENAHlx8PN30wuiKWfhILYrmbk/+
W/alj6hK/+D0F2wis3s43f5CCIlZCPlmLUtZNeaOa1bAqFwLua8AJ7bzWn8VRMo/Ar/z6qimYwo5
SfAs8XayFZ1HaDXmaFE8GXIMKigs91Cwuhadd2MN8L3QK+Zs5wP/kqN3wcKCQkn5vUNuCTMZ3Rr6
ldVlYVTn1EbP1LHpsGDntAkKShj8GE2wNwPrvEGdgzYKfdLVsFDe9iSp2uRJmG4KEHMrL7+wH83h
eirSpYqbEEg9/JN7O2s/WeAr0IjCn6y0z7r3/02HqzLdAlUfaPdjVweyk2qB+hCHSSStzMyFEZhj
69zBDtJKLXJHkdOfcZcNe28QGPcihrw7a+7PAXWZHVZ6ZEwe0QWGDg0eNll8HlwDubTXCw62aYai
Rrx9q+l4WlNfDYuVvMXC6M4xcWPbKUFfoO+FGAtKr/IhCn/0+UteVmsr/LQxvbGzGrPVMpG8QCki
nN8tqunqoO566QfQxsh6mGrwdoA+KpdDK5O2QD/Zb/eujyOOp8m7ULOvyJVv+iy9L7kdeWZzaSS3
wisv6/o28JUnm7+yo3obK+W+NbRHu9F3Ob4taXZFabVwlR+1m2NoJX2V0YEmsWGlKWjQ8RosGN4D
788b+tmi7ZaGlNGFsGpSU0e+H7BqIqna/nTrS1uyMVuzi8ATSPtCF5ExCTJBSMPRsqsDCgKhJS4Q
DSjgVGlStbK7LYTKHLPHmSfF3oXFapTLGyD6z8iqXLZ69vP05yxNOHU2l73csFIrMhyRCBtFIO8O
hUh5i4PaPu6NlVm9sKDPqeq6HBVDXUL39g0wrXUw3pbGWv1moX/+BmJDRKgMKlbbQI0cYWKjFqJk
ZnQrw73U/HSFOjpcZAhvmmgxwSH02/dtU2/Nsr1Wm7VM9ELPzIFrSmWave4i1OLbTYW0lf3imog2
nx7bpcanbzp69xB9BsVCucyRG+8S4fgLtBdXDqYL02ZO+C5dBY39CImTSgu/FeNTr/gVKegEL4jE
2p1+/QWVDmOOXdMnF5ikzQX2UREq2sFTwD6tdibrS/vUuP0dDpTfTP6JrFjfuJ9PP3ZpxGcREY1q
D2InRDvHUN5FqX2ByvAjUvcr1/qlnpsdbtpCDfMuB6qoxuptEvkbGWE6nfuJtAYMWnrC7EoSBKKV
tYA5ldfiIQ6Cn1oW7BCCn3Jb+copZNrq3thF5sg2fTSFmlTQO0m3GpAejEtMBxzUKO8szvVamt82
yPSvLIEL83iOcTPg7HrCNXmYJ99Vbn8IgzPDe04D71jMDS6PTDEjUK7rCL1db3SzvWwXxY/T82lh
OOZQN8ZbbnWPt+/d9qM0ypfClS5GNb4r5LVAX3rELNB97IwQU0WrA3+lL82o7kz0K818MryyP5z+
ioWo0KaxOVpLIOLl/QAMwhmtaJfH6kEeiuu4MJ3TzS8N8eyq0g1WGFYhEuMIYHhOW0Yf6hht1fMa
n0W0F/Vx02Z0j/CrW6Us242qrWHql/plFs6+bMDaaHhx1fB2btaP28gU7wJ9VUxqqWdm0WziuaiP
QY9kTd9s0bdAFjY776A0B6bVjSESL2gNR+qyG3eUnMgM7k93+UK3zDFpaMRiWgz43sFqxdhUCElt
hsa/8eQyWZkxCyvQHJpWe3GMqSz9Ul1hxkzd3g2N9+pY7bLkXi2T86b9HKImEBMZdK0zyJRiD63e
1tK2b/NsZWIu9dL086OgwutSjbqWXrKGXP8AtiHeq0MwXKGSm5+3m6mzuHU7PIRikzEu+xgylhw/
ep52aIv68byBngUuEpspGpfoWkmFhQZndBWN5s5mLp3X/Cx0ZYi6WZK0wsHa7dCrOlYU1oU8Riub
8dIRQ52FrxTAgociQHRF+aVdImCsYst0gLP9kgzKVyxG72KCIpKV3SQGA7M981eePZ0g39hC50g2
z/ObOpxCZNDrvYEvHcSC8EuTim+acO/SCDeq03041cneeNAcydZLilllA9+oSx+z5B0XFSVzUfH4
1I9fNOmjUqf+ypMWPmkOalMgkyDfWpL50JtkO2JTuC2DOndqbDK2pa5jWhTCwDn9WQub3hzcZli1
3NnTzGukbnzs3DJ9NxQBds9e/4wR+nkgVQb5dYyyq/aygUGukyTSfWyaTiQlZ7EXjTnQTemB6hCg
ApFm7R3E2q1b5xenO2dh15ij2qpCzjiZN8LROWW2qucAjNyd1/Qs4idzkcAaGeQGG9qLUTH0bR7j
fHS69aVRnQV81quIK48+kpujv53uW36f3GeBhQNVvNI3S4+YxbyB64iL0a5wfkEGzPbQkqIIEPhG
lg/v1dPfsbC0/8oeHC3tykSgdlPOS8Lznnq4iFsLBkU5BMp5D5hD1trM7FEtZxjw3Iy3SehKlDvC
4fsQSPb3s75hDlbzM9RC8G2fNr8cI9pBSm71unK3+KbL502muVBpnik95HjGQgkHY++S3HyHzqrx
7fQHLETBHKXmNq3eNWglOZgypls5uUmMbDiz/2d7tzv0fl81tB1l7nf9f3P2ZT2S4lyUf2iQDAYD
r0BsuUUutfaLVV1VbcBgbLMZfv2c6NFI3XwdGVKq3lIqAmzf67uce068nl1V3rXzx8Ypoi1ETQdK
dZVAFhp0s4PotVQgdImmGyZwbWHov52aC72Y2BK+s6Rh5Re106BWR+NU7N9f+Cunn2ys2OjQ4PUx
pg7JiYMWdeHA7+C34Y3y8bXX31gwqyXECizWHneNn7cgPcxniEh+LOYgm4g7CKB9vWqcSQOa0Byi
42NhrLHHbuG3uKP+e32gn/Hv9dcKvzD4DD60Iw9lspwNJ3cQN73xBf+9PuEWoCZbAY2M6HLuaWnO
ad+QzwNUI9/e39xrT9+UxGoMKKZQdUcqSOefHRT3koZ+6EYEM/S/16X2GkRECsTCgx27vKnAJhiB
qe3G3XLtxS+78Q+fHDsdC2jagbYY5E64bMFrObP1+/ur8t9RVrilFgWR5TS4DltKK2iA6QWiHEnz
aWHJaUXiE7HltZrJa60Uv7HJ187QxoY9CK/FlYdCEg/cqavbuyQeDx4di/e/59pibUy4mStvpg2+
B/QcUKCsB7KPx2m88fLXnr6x4NkJ26caVW3GABoP1wDwZJDHf+zVNwYcNiuXChrou1SEojBS/I5S
72OHfwtGq6HasjKHWgJfpnsf1M58UTcSgisbugWilV40/r8TNKbt3uPxazIGh5byl/dX5drjN2bb
uFR4PMCb22l49D0dgh3M/GYW2nLv/8CVPd0C0IygeooaTHdHw3pKq9Jl/s02xd9p/f8mMYiX/m27
kbe0LaDzyDOpe7TL/NaFXsZHcpi0eUHSkaUmeeGQaMKZuhhd5U9r5kOh0gJvjQzrcZ7Ib6kNahzk
pIP2GYZ4GCycVxfCXLmrMoSdcRY1gy6GOnyu5v5WpnJtYS5//4ffcYERDFo1MKUQqtCBjIe71A72
Q3c5dNL+/fQkdaxSCvgYOXLQcpmTw+e/v6PXjszGB0AiGYWyFY9GxHfg4JNmVXeo2+kG1vnaumyc
gB8Dd1nFWJeoJ48Ta77GXN+6Ya89e+MDSKilgtwu3PFSywdExjyPpLpF8vTfKUS4RbWVIBMqQdqK
plwiT32igDxOjzj6v+sqvkXyfmXxt+xuIG1tIwy6YXW6eCzKKJSFg3JzBsS2uLG/VxZpi21zEOSb
6YwNgPzbLyFnu6vmUn7sXG5RbXNYQuNywMPLZCiqgd4nsrvhhK8tzcYZ6GoUAuISIXooFYVSJksu
IimkmYCW5yX6vR86/ltOt8VxwyFDFu5ARC+AIO0AwffrOfd7TC28/xP/XTEJ/41z8/9P19XWQJ4P
XOet/cW8+RyauMvqsGkywubfIohu1HqvLdnGlEUKLeSmh3MmfFKvS/kzrlmhLQs/+PyNLTexRpeD
40P8sdkJw04MIjU4Xzeiq2sndWPOYci9Vkyow86TnDO6zE+m83+8vwdXlmaLsbPC58sAUdxdz+Tj
WgaFGadDSZOP3btbTF1No1Y7hldPDeSw+jXMxgrKb6iX3sBhXjlDW2id6QCvXRQq4Z6nIIHG2Dla
+lM8VcUw2ajwm/Rj/nrL2Fb7ZhhmCBvtVkXvO+49Q9rsFrHdtY/YmDTkBScoV4NJWo7zw5zGp9An
+4mIv+/6Nr1F1nZtry/n6x9X8dr0KxkIPkFDGlyy9m4EgiVR/18U9qp2wbXnby5jsD4nfRii3O5N
7tHV8VuVxi9uGT+YwmzRXw5KVeDlwDJN8/IGhYcCJcS/3jeDazuwseAohE4yaKBQJm4OzFTA5fgP
oHDvUnNXzb/e/40rZrzFfUEyCyw9MzxqrIILZnvdeyB3veGurzx8C/miIYcwWszCXZTWKl+CZBej
ePix4HaL+fJL4xKucHAsL18iKL7Gk/v6/qJcWfgt5gu1gLCL7KXDJyD3nrIT9A6nQqTVZ5+URyXL
G5iNK2dzi/ySsgXGBKAeFMyDr6kqaiiztXa9cd1f+4qNAWOioJysBckz6XzUI8uyPcUDpph4DeZI
iiIWGD37W5HjtR/bmPFgzKT5gK0eGhcWvWBxrsjY74cF0u+YgWUQBYi64v39uXauNjbtMaIkuaxb
K81rL8Wjl9wq01/7js2t7Kl+NpLD5iiq3auA+BtmbbIGUIo2CI7jbd7Qa9+wMe4USt4U0pfY+1I/
Yor6aS1vQRavfcPmavYcAPcyxcYzI79e+Ldard9MMz2sKkTTzLtxvq58wRZVq6DNbn17iVVnrwCY
/37BJfShDd5CyJjXIXWNERtxAiKrdrAs85bx1mzflfXZ8qA1NY9JSvHiLjp6q3cS5lsoyD0ffscf
C+O3IDIJuYi1vuSXpGtPFHS22VRX6w3HdyXVCTd2TRLqxT6qNDsMwhdTb4pWfbHecF75DazxFbe0
hZLBYxMWxzTc6ZT9GS3rwUfTdYxvkdxde/zGeie/CWcLbukdJjjTLMBoBry3zKe+uhGaXvuBjQ03
CR2p6ELIFIn4FS29PfXb3dqIP94/nNfWf2O54zQxKOAG8KvQ6y5azXcjidYMk37HZGQftICNDZfp
NDkG/QLAoDC5qYazGtnH7HaLFBuCyopggRoPIQBir+Ny7t1wo2J2xSdsgWGkLC1NKJa+VfUhrTzw
WNKbHbwrdruFhoXJKKHXffFr0tgXCgXbNzb6yVOAkeZDApL9nNv+Y2on4RYk5k3SBzT6olnU0rwU
7VEB09imt1oaCcLb/6iebVnO7CTG1geSBRFR3b0SzEnfQb6In5pS82KZHM95ZPk5GPubkeoVaEW4
RYz1qQe6ypCEO4CjLVkgYqogoQMtiC+h+LXUIBiVPxDcZDqYbgSAV0yFbkwdaNBVJtQiSRzIW1C2
T8lcPZhVnuHbbxhKemUhN8a+Rql1hmKf2sgcrejvaF/+WKBDnYzVT9UijyCQsSvkgLP4vv1fO+Mb
+5+MT1Li8FEji59AR3xfd+7GvXHthG+sPmp4QOwIJPsEGVmS9QpzyYMZMDdX8ugw16NfYDnNnx/6
kC3aDB0QETEOxKCcot9gGHdFDE2/j63SFm+2MsDk2xKYV8eTnaHiic8fo6IMt0Az64SnIMgMOK2Z
gjs2cpL7YXurjXxle7cAs8Fjcpi1hZ4YOAygARpG4IaDCHG5+9iqX26tfyS8JYj1JRE9RL+6Ocku
ql+TF3c3DO7ay1/+/o+Hk3JZkToDwEIaEz52HljoMXL2seHqMNiYc5csoBYasTRqAo3DhL4aivyg
gnp/Ya44iy0PWu+zuqp6tKib0P5JweuaEZmcVCePtSo/2InawssImtRt2iDsXnpWzIBdZaVf2Rtn
/oov2gLIokrYpCSYc+n69ACdskc/WXsQ22NyCNa191pb3Wmv1H+Gobg1fXZlx7dYsrbvp9YEkF8L
AcWPgKIN3S07uxJHbcFjeoJqH4i4gJgBBbot/S+iaruML+sN133t1S9e8B+HVbaNgCY2ur+0AhFx
Yjs/H4n6YPHhf2BijrhpjiHZxGKRMwikxOwWN/yVk/o/MDGDSrqUPlCiZiiGVDxEfVt4usoM1Kxu
nKVrv7Gx5NbMUooZUJ+2RgYdVilkuNovUgaP3kRuzaNe2+GNQS+CmdQlMQ4PGc5TOx5GFR1Ey29l
Wtd2OPj3DitI2y/CJ2wHA1ZPoRLjzmI67YbDuPb0zUXsB/1II+fj6cFgMbUxPXXGvr7vjK49e3MT
r8rVGvz0ULJuF3cHAVGd8SC8Fd1fuee3UDETlbSmUL3YMfsTrC97wh/ClBbI4MqP9sW3WDHjIM5i
DHDwSTP9iMcIVRlX9vv3l+fKwdmixJA/t2btGshL4oWPS7TEX+NqsQ8ec+nnj/3ExTD+4R1S7bXS
ouG2mznEDyjtHuM5uCsr/bFUZUtpphnEvhWHaF9bx0eIohfjzUnsK3IOCKn//e5cJ6pBRxJ9qkk9
TKAzCyAc2mK9Mi+dvraa7nmb7mPJskaFP2qiPocOMmCld4in+sBssrMt+dhwdUg2Rj4gnpH+iAiZ
08llvGrIniI7LpJJzB+zxP9Bl029GLiV4W4c02pXM1MDzPNBXDF4UP69mtI4adMET1dtX6QkPFgw
m7uu2/FwePnYYduYezCU3YJ/GEBf/eHvuANCsq9Vequk8t/uhG7hZV03ypTBBjEBRu7LhX5N9a1x
y2uPvmSY/7ATf05cGl0qrz7nz5dHx8ktjqRrj95c0KlIFRkMrofBpUWi60cR6g9lOnSLK0Pqybxo
TlAE6tZj32BIZNbfwJyx2G9Cm/HGufxvP0u3ZGdd345mNQOqKMtyr/jj6E4pJpDLsdrNy5f3j861
Rbr8/R/rL0QPReB6RQJaxuyPKBrFd9Kw5dZEyrXHb6x36TjxPFcDVUzofTuSJqtUc+PV/ztepVul
T4/MrZZteTHb8Zwu0s97jlFprWm29snJzc1v6IB2B0DpVPH+al3bkY0tq9ZEFLiVEOzuc/i98QVp
c6c7s0DQOogf0rodyszItn9+//f++6KCRva/d2do+VSbSaCMk4hzk9ow68vu0wQ40fvP/+86Dt2i
zyyjEDWtcJNjwJ18ckM5k8LqGBzUqQWnws7MLvIyZde+y6VS3sfk/+iWMIogWIv6yqM7VgNj4ej4
E+zOedT6L1jM3fvfduXobeFv3dKmfQWOlV3ElM1GnGwokyYf45CnWz1SUmGEHgJXcIkB+9rZQea+
z29N3F579U3wQEeICKeC052xU50phreefXWL5/Papl8O2z9MHrgKrwIpF0ye0AcQdp/9VJ28BlnS
zDC8QM0OGJVbkKArJzi5fOI/fgxc+I6nw+VTFnsqQw1dryWvuH/82CZv/IuDtrnyLoqnQwPOUoiR
u1e0g8UNgMIVD7MVIWVplKS67hOwXQncTsNlI1S1mgiwvmaes5jVnsmq1IMmPKhx2LMb28TeaK9e
OwQbX0P6zvEmQX0LrBcR5KZCL33gvuo/NipBt5izNe0HEvMm3lHdBp/GKNJnB1nyjw1Z0y3cDEmx
kF6FjY9ZmfciWbNe+8mN9PLK2myBZoEeglkI2DZ2oS6Wkt5pUd7SOL/28I31MealTbLg4X5amz3x
2h/Dutyq4FxR2aBbzVDkfJ6dPDzd4q7iw5qLdT0j8XghLXmJe7S1K/Hb4+bONM3LgCF+WqH3pj2Q
qdiBZBHKARYSebL0fo5Kf3/fjK64hC0yDeObRpeAC+y60e7/njy2w6nmhuzndulxxU0nHzOLN8zq
2gJvjLafwWZSiQZq5mRaAJlP/rhMlL3/JdeevcnZXecvjSQpZow6Dvk7AT2bqvBD7d9Yqcsh+N/O
B91ySfVSl5J4WCki7B8T548lC4peJ2df+R9K3ulWTJT0GIlbJvhn53iVe85U4NpSt2qsVz5gi05j
pE0718Njjl5dJLX/7K/Tm9NyKGzQ1h/bhS1GDXQRIgw85Dz19EZpcAi4vNHdhYTg5Zj8xxZs8Wki
TVYiJtTmvTBxMq+SUDeZR5kPoB0h99KCsGWYiS28UqjTAtgomI/C5VQ7o/fBaJYjdKuSu8Zb1s9V
GMujWEkPhpp4fcagd1lUIg52gk3sc6f77wtZ7aHvh+q8Lm64FzPF/Hk1TfcDTdi5CdLuRdYgu6xF
4mchZO3PUV8C7pSGZLmLZdI8RpNuv4W2rQ9+UopzN064P4YqyIekdQf06bpHjzfrHdDKumCu7l+s
k6hLqxpSDmie3q/TCn4uFPXr+WHEW4PpCNMsSdO6vGNSffX7VT0JqDNksk+RpU8xxuoygQC4zBMR
QPhUkvKb6i5TlZS1EqqcGELOwhg0rFCC5D94NXb3MoLyaxz33rkJKw8socN0nPkAUXeW2ruo7mVW
BfYvnwBLOi7yJ1doLc618wrXe2QHNJM86NqPcu2Zn8xb128rmLh2Wvc2T8vVnmhk1yz1Vy8tSqOb
3DfzefB1e/JS5T/Uvr/s7QCpHOPJ6tkP0n6XAihTBDPmfC2Na2S30QlCF2cXQLsH02Z13k1znTnR
3aWR8g9LwtY9Qevpj3DW44Ea1mVTo+t8UED12ovyL1kZOTugGVBBJ/c1RrWLYOniApXb56D23iIX
go1zEn+Wsf7Tyrp7cJGc8kBN6yFOF7VjLhFHUHgthVl40GRzO0DIdkSGyUmkILcZ86Mx/oS2ruyL
oJ/qXeI6kUXTolVhVtvsm3r5y1/W9DlokZyCJ2lFRSMNoLhN9QNIoOS5BaEh7LONTjY2QU4igtdH
hSob+gUoxhQDQdRvvKIsE3sI2KiLsOvWTEaY8aa6R8t9LMvCrfWXNYQi5h+mmrqzUk4X5Uxf/GgZ
gGerE0joQYU7p4076HUdXWaDwdyvo+ILCi0dy8puEqDKlGNB+qrZ66WzUG9G9L7XU0J3Kq4kpqqm
bkiy0quQBQF2Ib8gElrFwxqxIbmXnirFs1yknQvaESxbslQsyOJZDutdHat0KpKkWobPcm0Gh8lE
WqV9sbaEkAcd+RX2HwDsAymDgBTSDA3HGoNWP5c6DmjRzFK1+8Yf0KAQojI/k16YzI0UJJ7BbNqv
KAHUbt/AsD8Jf6jn/RQ2td3JZVbt3SzX9Q+sYfKo1jFpwUS2BCKDmGPw2JdNWN9P1id+NgWJeV5o
w79qMMWcYV6jzcISqiJZv4AeIhJz/RnKV2tahGSMoVcbMN/fDX1rv/tzWn+F6KI6qtr6NJ/80SbZ
qscZ9B5zEJxkU0KefIJQ+bJPQ38kR8F1AKeUdjXaO6C6iiAJ6odTspsEn8tnjGjZOBPWJjRfnDe3
GHMt6aVbE9iDpoEKcx6wPt0tqGGdIQ4yP6Pf6/dZOzJXQnA77vVThfBSHsZubmwuIj75mQcYRQta
dUjSFCk1VL65Oq1lIeu5k/sxHIV+bEKd0n3Fe4lkbdWNX0Cfw34O6iFo92yN/LmwsKT+hMRIJFnr
uqT/UttmWfdiVlH6FHYp775Gax9XOwAEmh4oDhAT15m0EP+7c4m/qBNm7YM/Oh4l86eQ0QBrDYSt
5p+alln5WJayx+dT2c9dBpr2/hdHiWT+JOrVxA+CekCDNumUfMagK48fTcorkYedgTypbqJZnanU
VYDMlk7iqUcRHtrNK7pa9+Mws4c6mSQfoUxFu+mRKZ3or9CG64cM/CPL2mQ1xsZTLxvYqNzXJSaJ
OqULlAthgWZenQbay++Gh6Gah/Z5SsZI7cderrw8Ssy96eOAa8B7Tv25Y3MWVNg+Waxxp9HxH4yi
3R9mntCGy2ILVXZ4IrkstgBFXON/anhJg0JUyGR33tr68qLRRiJQ7NGY4jg2Ii4q3oVfTRyYJ1YG
Elx46F78DJae0iPeIbIvtQgHsuu5sGseGq/GBeNGjMzNQ6Mfhzjx02Lxq0YUPdjFm6wH9hFFS5+Q
M41DOKUyNnrObK9GWyQVo2XRDOAEO9DegWcH2AjlMjn6bb/z/WlQGQk6DXL1qcHDXMu7GPyVPc4c
QJBzfNfp1VaPVs/022zZEmGjo6DPFvgMfmyFLv3Dhcu4LuqxdPZnXfV6POp6XVU2VXidB1ZOHfnh
OqJtrnhQeugXo/T8DFuV1cliPmF4UdDU6nM7LDIqMAKTxJkXsfFbKZklT4OCJvMhCYP0S18TksCA
HfUy6Vz0Vpplosd6DmJIhowLuV9iiEgWjsazRTdULYgmSFrGeegF8ZJHcTCI09o0I31dh6F1mWjH
SmfdyMf5xMQ6BEeKQA5L09Glf+TaKQwxr6LrDlB0H8tMMN3EmfTAlHlvmnTxd0J3rf9K9OCAzhJ1
H+0hx9iJvPFc0jwvodJyp5ms41PkYtzhxiwz4AS1EfqkQfTHP/E0JeOOSBqOr7HGbE4GV56C+acb
TfMpXVlDcod6XwLGODd1Le6AS7cRtbVxhq8OkxYmVKI5FfESYpPl6OsoGyG10ZxnESWX0G4a9Av1
I/dnF+F6KcC+PkYFGe36GkZh7OE6TbX8PqYDuu4EBR9aVKqcH3k5lGGeJoNrUM4M6JJTMmtoSk0Y
itw7laaLyUrJQfeRpt5fIQf9BwhnIhy6zC6wi2cwPJEOZyxuvf6JgtW4fQHB5NgfDenTbxUjfvC1
TjxwouTSUDv/kYyobUM2AshSfp+sa9tWO0jN2PGxrnXU7qe6R6cshcsOjlZCgg1cjKU/v6iL7uaZ
RnVHcymEcGAkW0y9lxgNjZcCl4mv5+JSLgDnoZkrQDoWw60poCMb13kz93P0C7ec4fu4tp64QxCe
thkH4YIPUFHX1t+jsLOPM1fQ5uasbZM/m3S2+sAwwtC9AvZUrnvuBhMc14RxmzGVEPuy+BYjhnTG
RPAOVTtMJSaOkjGPPN0nmJPHBMTrLEzsI1vpwXGmy5C3hRWJAnQ0GUNzCRIRTFQ6WX63aP6v97SN
geugxIKZJCrrKryj1eTrMbfOLgNMn8CbnB3Gv9lDKhvxwtqgiQqNscExW8Hh36IKy2ZdjIml1aNX
p/GYewH+wyOJoSBwXKMBY5XhoP3qjXWz/9lWCJAOEuJ6/iHV1LRPrQKVa9baUCDXjRB5FnCJ0Ssz
aEPkTIsEvC9e38a4hKE1jcAsqSOzr2gdLFlSz5zBtflDrDN/Mh4Y4lOdeo9z4+sX7toeNxVoKdXe
xmOrXpaV+ckdhYSVyien+/GRcIlDqxvALzNtSsjICFu1/YUocORttgLuYl8nYpC6qhWkVDsNoTvz
RKdyHHPYPRXHbpUeypoVnMPdEOPSyYzR0/iXDdlC82aEeGMxNX0zFz2fk6YwRgRQF1m92dRZDzhY
eGf8hI9FJ6B6jLdw/SciO13lK/jjHzATMtBDG/g4Q/OYKG8/Uz6EWTeES/uw0mA9q0lPuvCZH/yq
dBh0EMM2XQKliGr2MycDjpZFEMBXKDEs7TOoA6Y6X3E593sX0Z49AoQNlr8eTFvxgXou9veUIzw5
QUi3SQtUdIV41cNsxM9W+R7MZbZuPkSBh49NAoJjVs4zx3bhOJV5084y7rOmQrpyXFYg949pVLX0
KR4rb9nj3dx0zwRCvR3Y8wKwJIASrs3BJeah/Lz6KJXEgZ+ca7eQoSBTHMV3NUlZuaMJX6CtBXqL
6uQFng4u96EXfDcj9XmO0B6TrAiWemaPDHsp49zGfir+HNsBojdrhT4t2Pc9uhysmxwBM60CqXXB
2zKSD3WILmseCpxHLEUCVXvQPIcPlVBuOumoAp10BuKUeC3qWLsfaaDAW5nZumPd0RddQNAbGiDI
kaxy0Nk00VrsNUqGrCCUW3eMVBwND/At0r2BXbMqi2kA9DdfF4TTGTyQ0kfSxJAQtjEE3wru/DWB
ZZXRWKzg+qneTKJ0d58OwzIcu9GPU1i0mMxbaaEneR/GtrW/tVJTcOgwrSF+DKRZRSF5FJXPDW+X
5pVOHrwHqKN4UqgajV4Wxv63LvCHJyaDZPy1mqTygWoyHIGh6kbcwL2rkRaGtfJOaQkI3gtNWzrm
l1qL/TwP9aAfoZ8TpjBA5R46E7bspPg6L5kzHdWfsS1yfAIVzFJ/4aWnxHfQirXk7IMGgkPsNaI6
l1Wjz6kToj5SF+BG4XZk7Y70AeD06EiCgrSCYoD7DLUAMwJjslLkH+Eyeg9ezPhwF2qU/+F6PDcW
s4FPzRLntfHz2NfYMIS5U5/HgWqD3HI2ImGnnS+fQfXbxM9Qh5vmDBw4OO6Z0XXJmp1KsS1IMhLi
8hW4n2FX2hnuKqO11eFX7lZdPvYpB93q2HgR/zlI7q+/0sm1Q/9XEMCgyI4na0yfa+5m4JFQTwZw
qGSt+bwCEU+QaCzxCmHqCKmZmJZRDIeuYSX1/7yQS8zunoez6ZZnhFZeueTpRCWsfADICXxiq4fE
CKy1JmnyoO5JjZI0UrEz2JnBMofoTaPEUyFVeJ0kRvdRj8WAZRsXmHKlAxLl0sTaz5KpWcJviCOF
oVkF+Lb4bahD6jqn2Pb9BAUycVQq6E9TLUuWJQvute9R6mz6PS1t0L+OZaXiV9XFSPHDeUH2LL3Y
/261GKtihlr7N4CGLebt0/WLgj86rQonIKu7kPyph2kuRhfUJ1MGFUPPibWHqNe4FT2LLp7wa3oW
ml3uMr1MeD4i4ZxPXntWUBxBfI4tSTF06aVvQw2nlvn9QkEcMNHJnD241qAAm/qU5h314wDnyMxv
gRnr7wmSEYRGHfg6e1nDl1YKEZqHtBWA+VAdFmubsw6G5jg1qCANvY4IYB2+d4+B8OSQyq76GbCB
PDttolOZNvoeQklwOn6XPkCTT/0yI+MFptWaJyRnct/5k3/GPHP6eok4/1L1So9RemGJQVDxSzRI
suegC14t7q0TsGwQK4TDI3ltNMHAih6ah1YuyZj386KODazu10Tm4ag84z9BldkrFhr3Z4aij8hp
iZAVssTqD9pHacZaxQ5MjvLVZ7hUFFuTrxDfSL7oWU0FuI38MzBJMz6wx7w4r4fyjmAP38yilhOB
nNgrCmAMJFHQTvYG579BcyA4WIj4oTygkF1x3HT3mKmafolxQEzX2E79dhUrT2XJpp1SUr4qm7L2
Po25euAtCgMLEgOEn940HC5sHnsUprB9g17ucArNlNVTJ9cKG+qk3M8NQWCFwbbMY5i6bCx3uCcM
/pfUmWrUNOzA4Kubok4pTgi7eNF8QUulhzJZFTePg6MXGQBpxk620L4AvCUL/Q7ZYBR5zUudcPh2
ZCN/VUHPRDYGM0qNQWSCZxvq2O1Gh0Z2pieIAoOJ0khcMo2KcB14DZ5R2h4XOgSJkS4HBnTJOxZW
tEJ2gWriSwtKTwiNCNxFQegVyG3Kh9IjwTmSbMogghJ+9arB1lDSDQ2KBcscMnCXVfWuirQvMgKV
EJS9oiY607BmbR71CqQTXqsHxH56SVCUiUZyN0Fu/fMY6ihfYSZNscyePKJW0oi9QUT1gHiuP8CB
u99DP/xAUbQ6hlNX70xMNE7b8Dk10XnoG76vwfh3pyqIrdVN7SOngUxOxkVl8wHJQ5yREoz+BdKd
+EzVgF1KAdpRJ9QeLGjnS8r68zoF6MB6iYSGQSlpneuZo7jkzDeke88Ot+4pCILxk1jd8uavzVvJ
lgGVlLB8ZiUqnTLoW/Hdxe1whzLfmOS9bSpcQlX/Squo/QwoQBvsUNgeewi3RN6fxE5tPpbyiROU
VtomJge/12vewoAgbG4G4edLugQn8PiIJotRGHp1i991GQHTQ9HVfvwDvERzgWG36BVbY5+8jjuM
XHf0bVRT+QvtZJ1ZBXE7BqRptqDW+OaPqqIQpku+Q42TZLKdWkATgxJywkiH/XIycLFtDb7bckwK
CP4hj07L7qmhHFmrG78I1+oilSHPpQWl/l2Hq/1r1WGctqigccLzSwkhn1cZF24I0a0xKGumEPph
47zjonnzwJV6nFoJLRtIdMBIO3ANuOkvREoGxfLprkyiF9ehfalKgmS46z+1qrsnTXtP2PpNUAMB
4YBCoKiv7hiKibhYfjsxmhwH82Bj8Tak7pXE5RlGdxdG8Cw1B0m/P3VvtWkeEcN/DvlyFqr8zgdg
YyjD7/6dVYzIL+Gp3kYX/bj8Z6/uknxR6SvmwJoX3Bh3cYQkbw3mb00EelqED13BFgvmvsYeZtA1
5x3kXkyPTN4b6oK27WXstGT/l7Pz6JEcS5LwH1oCj5q8kgwtMjJS54VIUUWt1SN//X7s02CAmQX2
1I3uqswICn/uZuZmR2C/+ZQ4wj7I1HCxFzLND90pwOpbs5eBEta7rFJPeGS+6nH0lBDj7dE4v9JE
HqrO/K2cWkUoMlZBxzHvk37eeeWoklSB/kH20TnR8wgGsy8Cp5r2Wc+bVg/2OZmXC+P/Y1iMIGVh
7BuxfnCnMKDuegpZmqMeJpteVX/tOXll+v9JZEJeTTd4Gu0CcPd76CjHReX2snb6t69gymN9r+jC
t5L8E5j4BMb+KlT9pMyQgmX3HEdQ9UpR0FYmjyCDKNasfZiJv3Vc+4QqhH7bKjfRzbEPQ3KNhLuX
3fLESHgBdnoPLfd7SPpPXRQvqSleQLcwc3fe+gR4Xun1fWau2rT0Vo31s9vJ0detnGkmtFsyO2iq
Q6PYlA64kowTP8mr3dQrnzhq656b1ir9oxbtpTJ6hp6cjAJyM21pS4kqxUJltdO11rB6ZcsZwTSV
ipdKm7HXadjRqw8Vtt/4GVi3xek3VWZsW8zSq9w9DUW8KSp4cDdVDqDxG1Om+yIOd/VAyA240EDR
VUKvclofKZ/uSaNStxIjqHJaOqpH+1HEXJHcao7pFO/Drnkyl2Jvgt/Dp7iWJ+eq8zu7Oy5mtJ2H
ajOq/VeNK7WwJ8oHaSKkXQk5md5IipGRG08q8AFV5BKRblYDX4ZD/Qad82nrFYNJL74SQys8BpF9
VDavzMCW18zDtuJnCQg41bFxuV12RT0E63XHFfRUQsYpk+FF9fRMRuFJIotPIX/ShWwqh6itybF3
XZikezPOn9oue6ZVbX22MkpPy/MvlRzJwWL5wKqtnVSaq60lLADP4TGJ1MeuGz4cR39DOnUsneRF
d2HO1hQ7BrydYU37eArPUZNkXuwUpywqgsgudtUUbac4+cGDbGPp6gac++S6fQqBlFD66NXNsNwX
obzTajpkJYRBXDmBVjPEm8AjU6J+JqJpvLKwGLYQznmV2aUeBkwpON5UBaLuXtQyzSjXeRy0i/nO
IXA39XELaF54EdLDg5yXhygyf2mWdoQoHGLpXN15+Oum9JZJcpRJdzWkfLCrZfHseN6FBTM+DYkj
xqfRLPlv8V6Z5DWNxHmwq1/ZxQE+HUHEIcX0ML5lRoTjPG1XFD2QfvikWOUuycvXerGOaboEuUvO
aGuTWTspXhpzEJut9Sqqfq9Y7hnbj+c1ezklFJuV2ZNKrKHQMY0SpfW3UdN9oih7LY/24N3nSomf
C204unMaWFr1tOjWNofVh5PdyM5+JKv4x3Z73jxUDRUKCk8K/aZyNnpzzBCSj47fK83fyl0OTb08
5vGo+Zxr92workrUXMXc7u3Vsn9YMrY3lIPWgkhQzO6WIbdgbpfEclJvMsRHpk63IavfwzF6MpZw
w0i8T9LivWqWwFYSF1SnOMnaeAY2u9hR23tpOv5ped6dSfETQz7JuH4r5+iYR9V2sLNDntqbyKmP
2oJ7udYfJkccGle/DBrVI9bcEBi92GpaEphatVsycqSU6YbG/jXNOjgXcdbUmq2HUol4n/UthxB5
u4NK4F/dP05KmIB5gYKjqjZ8hv3H9a4hSj/giL8Jl/bSFMDNqTm890I+tpH+NdW0hbOcwC/FURB0
JpN8p0LBFGaGMim/4/TwXlEgpdsfRqUNjDbk/S9vds+Dapfz3Y7Hk5mxQCKWOKX6OvtchicW3gKY
jn0Z2U9zZO/sLvxshulB0YrR69rmrDTjJWrzozBUhln3yrB8Xeb2a31iu1LztXaMN+WS75QeEK3R
jk6vv5RpD4qmqIe8Sp9QgF3mKc49s9RIZVaZIQco3UbVDqVbvupS/+gdZfIyYd7iKub4TV5dO3ol
1vfqcipJqQepNl5DLXpuEDWXvUagWbdxxnGf0Yita3pOkNCIkCpVPphR/5s4/Sd35IlGBx/bfksu
1+9UxbE/FeNDLYZ9qOePU+HulsHYL5jKdUA8c1Weid/5kY3jS9vA2ogXw62MkzZHnT8N7DgQuf5s
TqEImKEfxt7+Ais7tHGYbRBS7tmB28eh81FZ3HpHMTwbTHFTwR97FRdILdvvWYs/1r87F5gmjPNJ
s42/mIUTZ8mlJEHiNmvqvkiLG7DPHrOaeze3ftwvr02lXIZ6dfEQxYG0Sg/rU92b26QOTIG8a5if
NTsFKaHS6tbZjgBFNaN+tV3rhOG85bkKYX8RmSByVC6mO74o1vzS2eVfzLOujaN8GC70HQdEkaff
ZlnuW0des7Y+RUtztLR2a5bRfcyrP7M+3bu4+I4r+WwDi1hm8vbPg14k9W4JreOoWtd+tB+yiYdN
NaLbZGnWDk/q2NeK5RX5QeTlVbRrSPgN4Do4/LircaufOhKKeV53bpddGy06mGYYeo3QPtli2U4i
tLyldC9WO7ZeBdZquvAwWRwFcVa9UQAuiql9T6V96hX1u+zyw1rBBpl+uqFrelbbPYjBeS1KjCVC
pAYW180lW7XrnbO+mAxdlW8O8T2OabHdtcYPWcYvAiax3KDmpLZsdZeAhtmq5ok5qzwe61c3lrOH
Vmzfz+ML/j88hZn642S5BgiNosPOUq+pCBvJGliuVGkfE8ncNJGHxHR2x9X2NDcNs6hVb7gYgrLo
fipdSuXI1avKwdIPwg5QL9yUEtAwmgcPTV9EC8KshRX3KaYl7i3rJ+vNs5Ka/aFQaBMc/QipvOna
SniLoTnItFT34rTLMzKAv4NRntbLVXbmTiTZlzJprpdxXnf95GylGn5NvSF9dRJfg8If8MrBKN7i
Jiq+h2p5ieAFuBkNjaFNE6t8AYzrX7TjJMjj4c/VZoqG9c2SZDtWanesnLDYZTUiXED1YzFy11TX
fs5Agfb6pFoOUGlXfitJPcbeCNrl964Js15X27I3Yq/sis/ING1fUeqzRYrWzDUJHc3F/rBwdrO+
fKwFyCrmP42tcGLU6UdfzEc9hS7pa+upjK2XlgR0X5M0F1A8Luep+94jGRnrcj0OiR7Wy8ucyotR
UrE4L5IaCYcdq/lGZsZBn5JsHUYLLxWNz0aJsp1Ne/pZEDY6/qi44g8WidZWt8pyF/Keno2xDD17
5u3D+VRhFV+x93T3PA4oyj34a20D2aE8pPE4fE7OFPqQS5DFSQ4dWlsoZ42U6dXThmF+j2w7DcbS
dra9BvCnmm5xERUUwjJXKhB72s2B4qLRiZBfEb5ZO0/1kG1Yz2Y3rhmS6jzKMnXBJyZQWry4X6Sc
bR3UIrECE+faxcvdhFFbcQrH9aYlja7ZVFVMNCLdwVMob11STdueHvmg5zZ6kdSaGIEMO9pmZDZg
AOQ0G3dhBS+dF3LPcj39dCDin+m3SblqDLOCCI3h7RBkG8WEr1IjJj/BSsj0TSlalDOG0VQvSjoP
C1yWdEoQvN65I80hqoHQjzIgbHk58rlq5EAFXETTSus8h42O1KDSJ0Q5uH+YfmNE2icG3Wnt5dIK
P3OeuDMzVXcCqjEPHRbh0FfW8hpZ6njMO+BZN01hlrT+MotWPMZjFmmXdCoj3DT1so682uzajzgF
TD+nRdMpm6Lvo2OCRmFjRjQMYzNSQIwyvKpx0g5eMTr1dk2Jdt7LTupWYCNiSoKc9WnnamRjsUlT
3bjRF+m5n4ezdci4zw8Y6babqRNagyNaNdyzWdePw9BYz7jspBcJ438JzZI+YXKVo9lk8ZYnPwsa
Vzg7nXQjz055I1KN7SI9My20EIW90aZYO7oq80PiAjtGlsMP6MGhmgaxkLfKK7bqbMxbUpeUj2rU
rI++E+WjmavpEaCmnbeh1laMO3J8SO3B2TWR2Q9evaSDP+d69LYMim17aji4u76v633RGQNoBjKw
qZDORlvS/tDrRToFDQATrix2AqvCUIXZ2POQd7NfALjG52WcTTLFZL51Z0bXRZeWZ/DGe9aQgoZn
vKfs8GbHRHNq30KOtHcqK4CpToEXmr1oBxiY6TAZpS9XOsQlP5hWqqmCLDNrbyi0V4aFxudDRV7m
qKdkUPYYWm50aT8C6ao8Fs4bCUIvtsjeimqgQWtuUQtnie3Ljebyip1W5uUdkYH6ALDjOJhg1Q3/
qbV/1Nr+nY1u9OveLvwp7+9KNr12hav6paOkvkQOpTjiAuu4qwv3PFhJ6seJfBimEYvDVP7V7eVS
mG3iiUbsuL9XRRX1BXLlnFJDZRZeAHl36qxkPjFQWjC4g73V6vlglfpHnmqYtUa7vhbb2dLPGjbd
oVpfQYC/E6U6yMLYhlX5ULaI2KLcflRiebb61vSwnU/3oZH7TgboYC/qbtIj3YvzvN2S8IDiSYMg
BWy0mRZqBr1VqKeaA81EV24QNGUB2gy6yyYo9bLy7IyjoYz01ypc/qzfepzErm6nb4FJWz1wKvOc
Bq4z8QyRmtaXu6Ub9kqnbiZt3sWqccQunVrZF8KfUEUujTjOxfI3F+I5pUIHucD6YWkK6FHB8SR/
JsVpvLkbXjMeGdZeq1uP/rAqmh6IedhKCwJPXbNqhogDeiLfvqeQzmVUeVqkXMbRvFqz3NqKtssz
crtUhxJpP9T9TPNjPiNd/xSx9TnrxD9WtgBRAWRs9O362V1F7srG4rYn+iHX9KtiMyXMMWCQrNLa
x2j4jIJ90yFXc8z0UnO1d4pjl1vNEUeWgAFbi+4+usvDEsXnDul0mDIxV4ZqeZOWORdu83OC20qL
eaI3dB23B9etZQxJWuzd28TfNHP3aYnM50iHl3TEPSzTcxP3gZGEB87BDIWJ3IH53RSuuh6VnqLg
VNA5Jyyrtr2Iv7RCucVJSGCjPK7faLSxXCvc98wYHrpG/dA1ZTsI9wUZJdBxjKoqHwMrVpmEBaxw
lgY2aIsRtjuCC7xSyjdQrggpAVLR2tjR5D6sV1Tr65tjZfs6bK5Gkv1CU6FfWwK17R57axHegCoE
b/lfHJSD1k3e7HHcVWmyFwY6wnGItqVIj1ksfebn/RA+SiN6qyKkLUIRP7bq3I3JCETbemVSv663
KiOyMEByFRgOpHLxoyfKVYvKk6ppN8MOBROS+mOoY7D+jxJcVbqArU7moV/fI6LdYllJwwW3xeFw
Rl0f9KHcQyhyONvN7IdQBoXgjNA7vw4/+YiPBa5cqvKq2PFhEEhjJAAyYX36N8KqQC91P6ICCIXH
vBwf189RWu0FVRRsfP7ApHRrBM8d7mGZS0RoZ0JmoOX4nrHz6J000ASiYGn66TCcIuQmmav4Udc9
KbYT0jZ1y06WmD1rQh553DeaNm7VfnjgMPfbkeHeBVgFeqNBV3Zu9U0MOD8fFNMrUt1v3fJaJ8Vf
eMu7mg++4cogTsuvNUlSmUvKLhhnPB4aLfyp+vRiyeZYap+9kt6MdthnQuyz5cuwp0NV2VxHll0R
grfmu0IKjt2rW6E6+9BiYnOa+sl1ij1edcS/EZcembm/XoX1+UgmGSyxDkGZqZ9tuezqafWxCzmv
quJ3HPIXpSkehnANWVWrPSPrn3++AlZ7W53AS0sMTHvRsZ2yXTI7HxSvExtp3040MDgoAw9ang5e
n+ae42S/aKjqk6nKdLek1l4awztavOGcdMr8q2hxNB5BZYrGq/sEBVNo6DlvHWqMwVLno5Dh8I6S
wEAjQIlRXfQyloK2BwvwbdcWCDKQXm6NPl1OND/ugxib4tWRkXVw6jn5E6J4DcxuVG/aSBkRNrSU
N4zx5A/ULuQ5LhV6dm+GLkowbNS8qoV6YBGqfBMRc1IWZQ9D3s/0g3XsZxMMTdrgAjUz7nuxm4UL
ThiCi6LRihpWa12WUMYXxJzLtuwc/dC1cenXUndgqLqWgbdNdpNWsl4TxyYqshRNB0Pfx6xara8u
y3iYhzDduE7SHZwkbibGoeHLrO1uL0SbLPuqCKN7HI7PpQPzPkSZPXimroDYrUlSJkj+Ju7Qec+5
cez1yjqkS/ZWqRpMWLhUrzGoKqmAnMdp+Oa09YuoWEwtx2yrkRLqzYZ6i9Mh85w8bbzGnTK/GDJj
r8YVAhE3Ep7l9JFnJw1sO0KZfc5vPBPl+tBPsdj0vd7sXLnovqYjwY5M7U+T4vSjjwAfFHLzUC66
wuMns5tbLgJgFRezaJDFpS+d51RXz4OJuNchYwBEAKqzVT2dT+jJtDp1uvKnN5cJLLFQ9rJSKg7Z
rHwamy7eDiONN0rozvq26P4CJ+8fLb3tP9ohdX0UoavcF8+6vOv+giR/hqK8Dn2xQknwvmI23mxb
fLqrPoalZhDsum53+LQwdWnN+0TMEXpx55nn0z5B3SdHIzFvcp72allwFaajyKadY48HUxGvjh0N
Xole9tQZINd2N5S+jY1al5pPkVXk+3mgda1cq6ZojXkgJg7lpOGPiqL5zUVnc3At/a4pzfAe2eY7
7B1yhS5f6TxFPxRZtexiSpBnWcuXro7gvPqcTTxfaE4Zk5NTMXHGlRrb+NKKjhKliFcPKqfnArjT
gE37ixSlr+WSL83wFs0GGgOpV6z1zOLFsPIHhmdihkX0hRty7g8wMpsWjZSHss/doGN/7KRMt30E
e6p2lcsWssOcNff32jZzDnAUOLZtnJdZe4I6azxsmT4jDUuA1aiWWcfcJqZ+VOLkAwH3o1ZY33Ff
1iwvqL6JGwnYETPnMi9g+PF4m8vmO4m1HwRaT2XeK1BsjCS8MlZguDVWdZPzHuvNNUvm3O8NlxtQ
Ir+by0k9Y9mh+IJ0caJWAJdt6DarKQZUFsX3miQ6txw3aPKysx3Sj8fZ+K4ykNnrU1/bxXUMxxuN
63MK3Yt4tXsv8BlA/b7cMK6/um30gWt0hjrWeVfXjbOF3kFL56NaLRcU1KOXZO0z2twMsGvN3xVo
GKMyilmqlva7Vk7lMZ2BIQrHAo/Mj/mcnEQ5bue4ObCXc8+a5dFUSraKp9ZAbVda585V/+AI2Hph
p7tYa6FszwEIA3vtl3o9BPWU+zaetY00INHi0OW+DUCzuL1yW2shi+Vm2snieFNeIJCa2kXeQaLj
d9WZ40sdZdeJIlnpWeQ57tAzvFY+9fOUafG1ghpmTc0y2QOILubSv9n5cugQJXh1kf+YerorXa5k
mlFGrEm8G/M8sg3gwK/Zy1sYob6pDNvcCuZLb/X6n5xU94BuD5rKio6hHC1Dd0D/6r3Wl4dQzueu
Tfe14Zy1ONstAvn20kXn3IzupWp9o+nb5c6A9aItWx4umyKuvFLRL6WDDoPupnOLQ9cpLDIbj3E3
yS2JdSNPDaDB2CIebcJ839sQfAhSYHxiN9Ai+8Za1wuX9FNLKPh1vQRFgV6wGTa1abAToCIfmXQu
1spIDuNRKpYdIKkKN6uZdBTOrwuCBk8q9O4y1QYEJOY9cmzBDKuzhpOUQEij/FNEyjcRrldEL69F
HCXUX/rvDnDT0cAhyhTYAtHfr211x5l9kLRUT0qLXGbiRVv3/qxot3pB94u7H3L92woF6t6JdnbK
aUqnj0pWb25VXZ1B0B+I/DWrl0+3h7KA0+g8GxuhWvY3U+Y8XiwUVqWgDbZ90lhB5e5tY+8beMty
/ho52Kk4HCDGOSULwsAmyJ0fi0awMnAuurd1g5EWfSuLP31mXFE6+g4/vgJkmRbujdwmNW3qQAcy
u2dauIh4dky9fATZwfqnV98S00rJVA/9BDdznKINNNz8I09HsJcm8hFbolACex3ZIaDYtG67jaz0
HBXTVhkQ9s5TEPcz8ogUyR0tLPtSuqY+CgMk0nmO5muYpRR5PiZKsNP64XlVglBpN938Trp6rkmo
Xh7n0bzn5HksWgn8g+8512bRy+2C73NuvmbGdCCPEGlB9Nu1b3xlh+5fzcrttEaBYfU19d13JPOg
LZzrkDk8663PpxBl6DurBUzSHkPcIgzTYKqeH+XAuB9/8m+aQe+udjAccC26TfNytUjCdqtsY6fJ
RQdLRxj3DTkNCqTKp4wmbPBR1DoPJfqK57qzLI2xCA4eivGjH8z7wLpLypVpe/B3KCHVCr1Rjffs
H1HnyGyEakkgjbXvJP8LuvS+Rm1nE9iTyx5+D4/cgarIXkcb3MJSFiV86rJty61aZldzmRFd0/wu
Rchiff4pRfFrDtpZcEryA5Eyb9Yd1XWnvzPfC/G6tCHnXOuHdbydpuIEvOytbwH7N3dO8p3VwXXF
ovfawa2pHoXXm73vLNPjGIltJhVEJB1ofL3n2RBGsUcqG1QmYnHYx7xMH9BsXUbDugt+EbCMzNUd
vO+ZXcDAtcVNK5V9lI67NMu3iw2DS0Kfomc3Q0vvtpzAJNlI58TnnFqCyhkA82oZbUMlr4NUUYLS
GG6Wkb+xCnAw2/bMhUAPv2aG01E1LH/YM9FbnB5dkImdM6Bbnt9VXF+8AjGGYGADT2IhwJpP3PDZ
Ku9RPm2myQ0Wtb6Z+W5wu8/1IVLUZJOBF0c6GG37nqwRT7HGQtP4Z7VzESV+e4uA2uufuY0pCpdQ
nEWmBjbWlNJuH4kJXC2N6+Kf/c4IuMWFEgZco7R3j0n3KnTnNnbt1RpLtlqMs7C004T2G9l79c+r
pxrOt6v2z+sTkEtctSw5srJTf9aUII04g9WRLNeUe9nxys13ZI47G2cVg8LM6v2+r0kjGJv5y0jH
h8wc9vn8lrs0IBPe+zxoSGyZouDULgWvWzFyTqpuj8dQvMfL01LY5KiWB4MOQ2v7IOPbM8T4OfCi
rLqN0cTegiOdqhlbJ+nZ6KjQ6c0HWRf7CvfPxmTVsvZjpskivJTTdUEIE6+bioyB64PE0uU905MD
P/Q4oRvMMvsl6uY9XYcn+tDr2FpFtHOsLHEapfFgW4r0Dad7XtE//Ou59alm3rI4DJRx8LK52xcD
LYKmElt+Bo766sflXPBxAfhpacNDh0miES+bsluFU/NzuI7WvVCf/3nhVoPW1szebV75wngUMguU
qNg6FCnC9P45mhxgWAXSZGQToEBO5LIXwKI4xWtI5F9EQYBOwpsyhH0oQ2iX9w1Q3txs17+U9tlu
dNxTNeubTGoXvkJN38WNG9p5N3GfVmoJKcdN7Xnl3N/QHZkOOrYWpsPabCQpSKgKBELkCgo635zH
LfZIPouG7+FUbxutOPZKtlsLuog/m8hgJ+R3vU9Uxst6T4im9W2gcUsmzMJ6wJO7lo/1FpuV3CfL
lwqyvv5e22IiWf+KQciENMNNF8uty5kim+1aUbjCyAuDjI34inS7ssjOSdNv6pnUvvI1psxO2CGu
ZTspkiu6xRe+rt0JGGGMdlvNl0nyEA3qlhpRFAg+2ZA1OSBQ40GEmu+OG6LvKphbKqQwk9857iFy
bd9t7O1CDJImnW3a2gGiJyYyPUAGdODbDOjC/PW4TJf0xZzYPHALSgA+4J5V6ZcceJxpai9t62mt
rzV+okPa/DaLempt5FRQkeFdxPD/1TXlwaKGAlbs2pmV2+41K8OHLCUoepDBeuEreCC3qDbrB8iM
OuCR1wbVpzKa/GNp361yuet1ckhhVPmv6+3m8FVLROO8OS3KxLWOLVhQzfEEFKN7rEWd+JOsHwDX
VD7G6JfK1u4GQ2KfjgBa5Xnhyi085HH+gwIQeiH36BHy6ohVwpaPMORtAITIyNgK0KeTo9Mqujfi
9lB7NNwy68FFU+rXZXicalfSe2MYXEAbeqwU6QC+LQBQmX8l+fRFKsWL07l/qX1oNBUj89OlR/3f
Qk24IRGlFi+zEeLTNViQT2rogAaau2pMYxxyOjC79fnJ7K9BC981YT03PYs96wWEuQnycBT7EiIt
X39gHDPiMmY9t6vdrhK6j4a+XLUceGVhijONvPeXZuYlW9V3awVe/z9pqS9iLP+04VT+iFzc7ErC
8Bifhd0yJ7RPo7pu9o33apofcKC5VYb2Y43q0VI6ngqdVB6lHE75MLE2JX/XxwT+9m9mLl+Y53Jt
Y+d7LMXjWBpgdybYtl094f9ZbdWlJJZIZ2JKXeVxfRohch/7IjmPRfmRpctHYrR0BvVDBMIKqLDl
Ih4iZdqYhXuwJ/XDarQrWzjn1k2fhJldbKt/VqC+DXgRBGTKc1aNrIfXyaMauvOpJuVwy3rvsa+b
9yjVX6dM+4wM/W7mNAKJ6e6EhlNrYahxoBkTJcdtHsOxuRWTcV2s7mzTGjBP4HndaPyS8R+b5tTu
N1nBpo1TdHT4+czYqhW/5RB+IqY7M66kqH8LGz85c1WMwtZmOYPR+t73lSU9nf0AiWHNgsq5Bhgg
sEl7RJyHAM39A/JB/A6AdgzjyMqHCxZZGF+qSDqvrWZwnbq/IsbSvcioPintzxqxDBtux3tnzw0c
g/beafoLDfzNMs375FTfUTXjI5SX22KxN3zlDV6pbF/bz2msP1hs13ROshkd2ttJ+2yESYWhmnGC
guXW+W/L5hPin04PVI30s6kHBiI0YZH531Eg1Gi60D3hkrN+wJwtEotd6zLpF9Z+oWrMzpk2KkOD
7NONYjfdOZflV83FyLr+XrHdR4pm6KPTvK1vsG1B20xj4+eN/jbRMdQZY81aiNYCDGnnhQVvzmRO
la8byo9eMxi10I5Zk3/VCAraqf9MTFn5SdF9SjP5BtkpOblNCIiBZRjzpywRpfQOS2Stoe46K3xx
7fYV5n9bGTDbgqpqyvK9mhqsTjrFU+fqWLXuIyWepbSOequ4935JLzRnr1YdfrFaoXu2shwdZ0SI
bD6BrZxknr93qILQdO/13j5hGcJH56OE4OZiTo6O+BjgreLXLHa3ocheqhw9F1LR1McXht3M/JCI
ha23hQaj1uK7qlOkMDt7Qrhf+kuP/sBIKWzLmG1EX773vQZXmD7N+fLHScatlS7zXonHacs6HGId
1IWNtzh1Q/IeJ3waM+oqnRMeevYaeL8GG2uG6MESldgtrLxv+27Jg1Alstkco8RHxlxA8A93jAGz
G0AGquiR+SONymnvgvDsWX1O7naeIAVr/mis8HgIycY3/vKlMa3oV2/t4tghf4DGXpatbJCiWbV4
sIxiOGfhjHB81tGNReboaVM5eLnDkOumasZaO1urapUlO5Faf6Teb0ez+W5q564m8tCk5j2MB3OX
Auqy3tIViaelVN/IstiwkbmFrzsWgE7jiG3RR4pvmmPylzVZF3FwWF7+x7IGlrtDA0rP1So/qnc/
9TKBFVmtFzXKeSniR/a+dzLPDnUDF1hcNaP98//yfvn3PCk2x9a1jARvlqRwjrAzjCmaO/0fnib/
yTjFxI7kX5ysctEXFnecn44h++qRIzg89ZFmfRLZ93//Bv/BX85aXW3+5XdECTFSY4o2lJW3vWpB
t2vWteZ9Xm1/Vsuf//5r/oNJjvVvBjys7OqQZxKjdqn68CMXUeT/hz/Lf/rR/+a/Y6ukqlT6+g1A
btjFizTMazo7+P998H/zxOqNrrKrHFfkHMWF52DZqs7h/7J3ZrtxY9mafpWDvKcP500CJwvoIGPU
ZA22bN8QYUviPM98g/Nc/WL90c6qlCiV4mRedQMNFFDlkhQ7uLnHtdb//X+PSmQuWHv5JENgiqAH
SE19V6vWVU714+pvfe+llVQ6kZ0q21RfW/gbb+MhaFZmo5xCbSlz575BxFmaSU0U6UVhx6SL04ps
kF2pBSfMToDCCEajzNaoTrJ7SU/VjipWlftu30x96rZmD0scknWqbvqCCoW/95qWDlRlp4d5PQI3
oYSAwryiUNchBQ4nwNvzhHvraRd8LkXLx8ATMV6/ZZU2RL+88Tbs1eFcpWAx2rz/xv7NbDcWs71p
y4goGlzS1LrNuH0QTEUaIN9p0uf3G/g3bDljnkDPpvo4RoTtggmAoD7ncL5yfyEO4Bff5eBhnu0J
YYf3W5o/8a3+Wsz2MuPSg6MrGFHf+1706Velsv4AYv7nC4O6+h//xb9/5AWFkX7QLP75j7s85T//
Nf/Nv37n5V/8Y/uYXx7Tx3r5Sy/+hs/9o1332Bxf/GONQ0qD6e5jNd481uTjfn6+/5jPv/k//eF/
PP78lLuxePz9tx95mzXzp/lhnv32x4/2D7//ps7Y4/98/vl//HB+gN9/u+mP2cPx1R88Huvm9980
+YNlC9u2kORZqLUNurx/nH+iWh8sUxHQawxhW5o2W6ln4CGD33+TlA+yLrAhlBVFtRVD1hgqdd7+
/Jn6wdJsYdiWapqmrBim+ts/v9rHX+/419ugK/74939kLXWuYdbUtPpzhf9zLBimJUzdoATDgIEg
K7a6GH15F+BRaYvbiFjLQ9MGwlWQMB2i/I4IYfRJVaHOQoZNLgPTyq+zaUQ7MiMeCK+SCYg8zRVB
GoPF0OrL2KM8WwL5fE6sPr8bVVm908XUfxR9Sva511uqv+9QQEoUsH+i6noON9T+tZe005kO8mMd
jBKpE4As42YMjepCKPnIAT8MrIOtamHJiU8Q2kl0bChrYVBlGxTGlZgqYoOTn97HVkn0OgqCAgQK
mupvEGZ6x59hGFTJCaQKgsK5eyqwrLOopGp/pVOy/NnK9OZaj5sscjIVDAoXyWiAhCMy7h7+LM3w
4E3EK70nmzD6Urjjfkp8sjdzylNTRSUol4pIo/ijbT+PvmWctXaU7ieclXxk4Jr0gH2Fd4EgXNu2
lVe6FI9Pe8IgkrECjThSOdglRELkKPjiGSpHiq7a2GUX5iujE0PtkD+SLzwxxXszKcPrihKhihsQ
+CqKN+sfZZWLPdJEsbWSSfqekAr/QhqepK6viscqzgmz1qIlB6WUlZ3SGiK4ycurjQ4qs3DCoaJy
drTRwei1nE67vjTk5jJWRcclPY2mBOFVYrYPiZHFxbpO0eHmo1WrazMtg/MiD2yu4EFFYYfW1jmQ
Kksgiev9kNQp8ZIrQu7ezgop74IjTlkH/R4o53XnUziTt/lhChLzqxbkQlkJeQy+mgGlVOQOvItS
S/IbS8pDNBtafoBURAVY0rbXqpWBkQxi0XyOUOKiYqvbOERrKayDj2KADw7Vmy6fgnBbS2m3FlJm
u30PYTANQhw5xkG9U+Sh/TgkefC1NY3kJvVVNBRUElK3muU3RVOHZ4qnRtWqqES/jq2huggbk4K9
WZ+EdDHvJ2knbIVKckOxElKvcnX0E9pbpYnkXVGWE1QUnAzCxfBMvfZTwzyTpU5zLKXVPoMgKs8w
DDcuoYtI3/xKy76NqRmdSY0XhW6cyLm3jr1ZetC1w0cZyPFtnSrBJg2pM66EmYZ3hRpq3hqsgn4f
6Lb9UW7qAQmm6fMB+qQQ0FUbQ9rjpjfdpgUlzzel2SYWekDFIIpiygOSmHhqtLl4rGjXJbIXhLoq
iIEtIK542neGGqHOHqmidQZPVu8VTML2iSxlI4JDjsNOAwWVe0bCxQ9Fop9uFSMMd7GZJZ+gu9gb
IuoySZCuIlihSDbcr6Ibql2Fl6JjNSVZgrCuzoyCOxoQrAJdSh9tcjZ09L1VfFGgpdzmhqwiKKZG
Y5O0wfhJsSRBbaPVbajWb1d+TlnIONTdRSTr00eIFMrRkHxxl3Q+iRxb5IfKiJRvEk7Ue7P07H2v
RMGuj/LgEKu2dJmgit0UBdw6UZCOYreUPhmeSimsPAxJ6ba1KLfZXFuDXqu4bioJnYPqj99E2Fn3
bSmmG6QWVDSh/HPr0As2hZQpt2lYwbk1oNvVsN5+ndv/0m57Ef6o8jp/apZ76Yvt96p4zG6b6vGx
uTgWy9/8v3HXnc9B/37XZe8Nv4ePL7bd+S9+bbuq8QGwmkAXAFzRBnbBterXtqsoH+adVdiaJuu6
rmkc8/617ZofbFMzVLZkWdYta/Z6+te2a/EzW2f+zP9lqfpf23Z/8rqfbbtC1nSyPqqhm5ZtC1Nb
HMWKeEg7FUzdqhoyhL6rzFMq6YKAgFqv474CFTB4vccciA0RXzQjScizAKl67PZx35KHCBO0VB62
9ulmaKsohtcT9dIZwlpFpsa0q8mTNbewENJEWQuSzYl8awcgk6gYy9Mw90xXDawo0Q6TOkq0VJiG
L/qD3gUSYfg+yYcNbImCGTKyb64VbWzFThFT8T3gOuFtARZ4KYlL3UJ1k+Y+QkwKyCzQ0X2B9jcQ
yIIEmldzk0lyNv0IsiF76LzGGFawNbPoOoQWc8tqUnorr/fl7FYp9YrCd8AgoMOEQW0SyMJEOSDu
NVkhZBMlgM6tj4cMiF0lTMpwLyKqgIOfWvlIWbVlqW2pFfI6NwzxHEZS3bAAGmWRafvcAr4U+0la
kuEL8agt8rHvzgqFGNFKlXRCPxnAETqdnMsXs1fF19K2MipXVCBP9SYsRfUQ1IHerAmmNfrnKumh
Z45+FvG/AfSpa7XSy24DRBOW1a4A0SbDpmNEjUX9mEk6+7xJXQaFdx7kFS8nFIk5wYHDW7A1Iy3+
4skSyEUZZql2145pnzrQ0cp051WKbJLA9truU03ta7JLxUgcMIqUEnErOcTgCRkQugGOHF7gsjdF
+iYHHpAeZI1aURDVNhVRP8pMNCR3w0lTjeNQdr10W6KL0X8g8NAekGIhqW2+S3KUDxRg+gF6HgoX
RyGaVYMuj1vr2gy10biap129swpi1OQdVGJwPuX+hQvnP7Qnt+wwHbuW7D6zgEqlqv2pKycq7uqW
4qxDSvaC5J1albvOMpGUwhHNkK+6+iiZ/q6sRA59FfhbcjdJc/Eq4U0/vh3mHfxQ9HHKzhaWWb6N
tEJ4j/D6hvazShAVHYNkRP1lMAWK/K2g3oxw8ERmkSxgXWiKfMcjSdO+7QiHjUBCIik8T+o4q47U
RIMkoO44KJRHgYq8Josy1PqtBYGtuQ7ktFdvZNZ7hYRxQmWKE/R5bwokMk1UkXWTUiLsUMWkMFtB
R8yI1oHqpAyTQpW4fpyUhOLIlcwE7EKnqLQIbqBsVhaabygHZHLwWh3vxDjZOhPbq/ovmWmhYdCp
ty3JG9Vhhv9x33XeeAk5qc5uZaGF8rmlTVZ4VrW+lTPGRFzuMynvqW4toSRuRZHFu7wCBuRQPRVJ
HNt85BY4ASviRg+MGj2kIJAVXA/UYwKIq1CQ7WTObOaZOXHgwE0xb6VVrVETUxGbJPT1TfU9Q94N
FJB5LuaSRerKPga9KHlzE7ggmRQ0Pod58zSgS6EYK53OHBG5DEQ8xMFITGqG8w7vjPPSBGhNLoTE
6llKMbCY9UdNvCYT6yk3fZgn0UZRyjTakOjoq/VcWCl2kxis/sySmnByw1KJi42kN8p0QP2i6Y8s
bH04rCYzRV/BPXKqXE0K9M7Fol2x7qaorwWXGur9kSDBOtxpg11OTlakUv/oxXVXXHVjPXjnqaYj
NXHGPjE5hlEtOLhVpgoVDAEOJTEFMVFbbpDKDWO2yqQpim9UQqCETyzPMnF5acta9TeC0rEvwzig
v0qxhCAfUlg5qqOgsnjQNJGnzXxHrFZhwsHcbYE1Fhe2CKiW5FApEWvlyOe7USYhaCrY0+yZO+kh
76+7oHHAfXT9emgywsnjBE94r4IpVr+RUsv6dZVMPXyroJ7qswQ3QxM+RcHN44qB4A/nHr/bIzCL
8y+GkhvNQVGwqfuE3L99VH2AnU7oF0WJkkTx/HNpRInaQEgC20SpBcCoTz1ypZQS9Lgu72zftFMy
j2NieU9t6iMZtSCDwWH1obmewOEvwOmGkC1dtmTTJm3Hdi2WAOs8tRKtTaiFGQ/ZR4ooDuaBC6Xk
ePsfKBxLZ/yBTngFQCl2jP2zw8Yb92Zlji++2L/nthVZM0xDWEJZerhiq5VhTEpUnALMdfK13kpr
f1/vlU+SezKYN1/BF20RBNB1VVPpWF0szgoSojx2KI80Om3pziZeJ1RPrSlu3mTr+HY8i7bvP93L
SNTPjn3R4CImEGToVDKPBqN9s8821l7bBjt1d6qZtzpRMXRVRVgiG7ahLoK4ZLJAW9V/tJMfAjd2
+s20Hi5895R9p/IyRvjHMz1raxGOVlOZwjsgnSsO7QcNAeCKgqB1891Y29tkPZ75quNvrPX7Hfnm
m3vW6OLNiRKsVaXSqGajALeIbIT2Cb8LZf6MV6PjWRuLl9XknhSZgjbm0WEdTMe/5sK0mxzNaa/G
XX7//iO9DIP+sx8Z9jpxLWEtjWK8uk/rIeRMZQ5XcbEtY8H+Sv31iWDo2+/LMi2LMJdhaUtbMzjJ
BuWSBrlIVz6Qsd7Ad3GHM3Nfb1o3/Qh4+sI44X3zM9a17ErA1JzG4eVaxN7o6ueR2NgMRDirZMs1
EOl65X0rzodze1N/Qq1A+YjDWdQB1O50a+u2vmscpFqfYMKfeqUvo/e/+vjZ99AWCYhODajir/ge
1kVD89TfOgSqvvhO4WSO57z/Qhe5grk1k7uQwqVIkxFJzXel508NBlBRGKnBqtkoG3UdbRJ5FTrz
6hLtZAqITmQ+lNeT4mV73LKetycPAuzy3J60s7bKeen4a/9iujFvSaKtx129IwV64hFfT/6XTS5e
bObZhRFUNBntq322zy/FJt/q++KpdylV2g3bYG2d6NafJqkvB5M53/Fkk4Vbtwyx6FbIsUER64Ar
hg1+N19gq6DBovG5aXGj7pVrrl5rCpDjlUHh3f2pzNgbM4gvMO8Y6jykTWuxumpZabFrctfoNoD6
Nt6eXJOUuYOjbgi/ONblSPZbWp1s9/Xofdnu/PNns4ii6zoJY9pFg7opPio7y9Xd7Mj50wFhc6Kb
lXkuvOpmjXFL9EwmVL94tVXXe4CKbVhoh3DXBKtgEzrpftyr39tT0/L10seD/dmUsZiWSTy2+iBo
Kjm3z/WDjlJvNTE3qfa6kS4orXKAqbgn+/P1Av+y2cV7RDcadW1Fs/Wawg+33Sr33a50831xiK6T
i5M75VvtGYicIfggfbKXAxfdcF7YnNBX+nZcI8O7kjyHmjPH3uabCPjR179xDmB8kuwQHKhAwi5H
KuQ9eyhicBZyehum8TrrwB9wrgMsj3RrI1SwPBTK+AFI2hNr/lvvlB2GWmvj1xL4crDaaipEjaBh
VVLQJyGWzkS+zdp9oPXu31iEnje12KjjMjBDG8vsVeOa2+IjiP0t4GgH5LqLzPo8OvS7k7PjjXcJ
kkKhlIcVyMLj++XjTaEXJT0BUA4HVLxdznsoMF3H389HR+nrqfPOW2sO7em2ynWF+NvPw8qzuV/0
NeGfEblY43au4iZu+mi6pSttrU3s2u5uOPH6lHkVXUx/XTM0Krk0rgPm8mw8F4IR6iCfEE7mVvjS
lqqVR6Gle78rv3DdGZwmDfZZqndOILXk7OaSHRO8nJIf07h7SCkuJD/UXqRjdqLw4a2N7sV3W7xw
jC3GhHALE+mCejE4cTDKNv7adoAI29/s62gXXUsnGn1jp9M1usFmNdR48YsXXlUYv3Q+hYUW8rJ0
RONAVkkdThmkvnH3MnVThQZtUNcmtOUikRL8HkndzYuStwV1jOOdmX0PAES68afhJt8nu1K6q+Gl
mVsks/bJA/1bD/r8CyxOEVoL4MRM+QIMF2we7mobsU46bt6ftK/PKkKXhcwBVFMsttLF7mIimcDM
RX+Sx6+R9SU1TlSYLIx157PXi89f2h8GcUoVZKk/dRtrO5yXN1SbX0gOIUxgEC71747Y+1enVvi5
a17OmTkEzg2P5jkaLI/w4djZmdqpTyI4GpTmkGsh1nalWt8y70mG0fp+F76xJszNWXSezI6iq/MS
/GxNGIIpB5KggZ2EflN5h2GQzoUCEr8kbJRJt1qyxkLRKaK9Oc8VEGcSaobB1hxFyU+8zzc7XFEU
i6fnrEAa4OWXGSEeB6qnPg3qE1KITZnLt14NnCwMLhMJxQUywdlJoEnw91NRB3XWPo8o+BjDrTQi
XW9PXKfeWMDoHa7Aqmqrpk6xwOILFXbWy6bylH3Rr/0bzhQgKtlug/v6S/5FOXgr0mbfpQeC4Sde
y+uVUxiqYdg2Z0SVK8+i4TbwCJ4ayhPxflj+nF7A4mjy15zQmERqO4vOKug9A/KxLx1BbCN9zIv9
qF2owZkhmSe+zevZ/PLLLGZzqlppWwUwdpN7oPsOmfnV0J2abG9MZp7YRtlN7YTOrH7Z1ZosD7mV
Kk9oxFz/TH+MD/NiDJzJaR+idfVJ7N/v4rceimySAecSSsSrvUlEUapDxn0KopvKuNCLK005Ufj0
1nA2VYNslMnjcElevEQgHWkw9OFT72R79TN+SVgehOSI0DGs5ssqBETJWhvWut+pp8Jvr49Ogrbn
rd401NdTqZiKukYUT9vWNtGdAQWSscHh0Wm+i3V8jkf78JlUS7E9eSJ+40W+aHmxscpdXsf+EDwh
33InF0sX1QkPYk2F+GYYVvmV5J66JL/1rAZ2AEIluqtwono5dKjcjiS/oppcoiAf6jZMemey5X1K
zuL9QTPvKIvFGXcQBdYNxxqFc83LloaskGvO3w9t0SDB76C9fPKJu8oHk1PcoH6t8bx4v8U3bqoI
r/9scnmv6aQmCYLEflC/GStva2/KLawbAKwr8vorSEZ32WWyC12EWxene/bVJKHkiIC1Jes4w1gM
pJfPa7dZTB7e/q5SDGToO2K6SGCmE8vL6+MKB2DVpilVpUrglfW6Bn91SvX4OPwwt/K6PFCR7O2L
XbE2b6keXKmbZF19i69w7PLv3+/d19vfounFdZispcKpMz56hYMdm5O5wVXOIHVip3YhjVExQq+e
2uJfB3UWrS72OUuXUqX34mPjEtP5RPaOfJqDgQeFvg72ESeGkPJq1C6aW8zIJhZaAKHvCE2SUhnU
8PkqvZnusGdCceUEBABQ7+pgr47R6HrfTwfJT32BxdoORbNMrDo+UmbyeZrKj+BCVp26AyW0FyUc
BzCEodd8ef/dvlqHFk+9PNnUKPJNJT6qgEfhRsIOf//zXx8OFg0slvdGMwdf9pMjOrvtdIcww0SG
QT3cWeCSj13LboDrV+5AOAm+nbrLvY6G0vi8VQpLZca8Sq9QGKyOZTYPIdih59mDgj/GHi36zyRE
4ma39Xhodsa23RuPagy9a1U+6Nkq3pyKD7xeoF5+E7EIvGBoBpaxjY6Il3bmmtqbmhPrjb1JL5Kz
uLxmaFkrzbHXxhYFpfM/CMG8XqRedIVYLP+Uavn5lM/D29vq1pn3GTsBV7lRDtWlpcNhd/Jb7/LU
5f1Uo4uFA74fBPYoPkaxNOuuL0L1sU7qU8vTq51t0beLhSKxGrURdnSk2m7tn8mf4D5e2A4yPRWF
EzHg3EU62G5Onj/fmjvPRpdYrBgdg+7niiwEyrGZ1081xN+YPc+bWKwJI5gfGXnJEZqIDdy03frS
GqxbAdntDq9WsPgrcdGjuceLcjeenTqmnHp/i9UBkHlnqk18VFD7Gh0hV4SwKpaC7z/lycmxWCOo
ggAYNkRHJK+ghwkQ1teJO6fS6o29Tj+p+35T7otLMMXXEEpu3m/99QF0MXwWB/dGo6JPS+PjnHwa
PyOjgq9NPSGs2/g63I4bGfjGdw5l8W196uw7j/8XJ6VF08uTA0BoLwS5alwpG91Bae/tdTfdRzts
y05vMCfe5vKmXgHo7uUgPhYAig0FfnBRHWqrPvE2T7WyWGgo3TSAALHmBpDfxeUA3DLovr7/zuYB
8U6/WXO/Pr+P521toJc+WjEmBXAdTJ8aD6V34pwwIQyd91s7Mc9/ejc/ay1NJVPNmIQG6CrZGuEK
KicOH6f6bLGSyBGoO+iaxzB/UHB1De+H5NRQmxfB97ps/grPHmIA5RpqbPTlmgfZQJYmamvdgm4i
RvM3hxrZR/QBuoEN5WJJLlvKq/siOk5gSuVZm56fw+r+9P57eRUEmmcP9wtCDxRJqvpipEl9MfmT
Hx7lEfAm0jUtDw9qGH01Nemcsv4LirnW77f45kig6NEgx6ghol3MVy4B/hCyiaqlCmHEcoR2+34D
6puvaa6SAF8oSGQulkIL1x4r5JxgzsaUu1H6SHm8mO2mQ8BtW4BHcx5MWpcuRS0wtSvsWSVcgO5F
8aA50H1PnovffORnX2ixOhYUHUyJiI5EpJxeQ7xcbN9/5DfP+dqzFhadKkbSuuC1j5XrbUEDZptm
l6wmRz6n6jzcnNrS3lw6/mxtuQhaVWfFuRQd07pZ6a1OZWPjiN5ySwTAWX488Wxvvk6qmajipQzg
VVoIrnMpU5PG3qJx8DzWDiAZt1iH7Xb4bG5O593ffFvP2lssjKFR4nimhcd8gDGMD0jHUe/9R3pz
qXrWwmJmywFGnFIYHrHxPGjA6Ch0NeLx76y4GhXGfEeVGufFkBgxB5sNaI5VeZeIb2H4/e88w78+
fhktMCcMN3s7OJYcD3F+X+UU8xuGcuIh3u6pP1tZLE9ZigMhVSbHOso2hXqD+mY9VKcG2JvD+c+e
MpYvXCptY+JRgv30pfxcmivlPKZ4RpAf69awb2sU5is8vNb6idjZW4du3RBEzeQ5Z7UMesBqMyEe
h2SgDJC9pthoTYBgRLTJKtAqdfNX39gcf1dJB5HIoFJu2ZeFXpmj2X4LBWjS+lM52KvIOpWIe/1I
5E+VuaqekzuStvmFPtsiZyj+hKr0W73GK5dT6LjW3GmHHOdzt6bgwC22/ib4tfr9f/XDb8QZLUWT
URowiRWV18cs/vdqiP/1fXwMn2sh3vz7P7QRfNIfEkSBlnCO3FI4oRI/ltme/tBCKPIHcv9k/635
BMK44XX+IYWwP1AEAe1CMVXUEpYp/pISYnGBoDaFlJBCkBzBIxl4Y1nEOeA532PM/G3MhsJc6x22
TJVTV76sTdjTCgHOJjezYh/UsFkrbawOWqnoSejEaVFZNzVlAyCSNVi8RfUNmUyVe6B/YmAoxAO7
0XfBj5rix8/e/UsD7/81QY3JjP33I+h//3fZHpvHtno+iuY/+TVoJGF8mMWhBMANqpoYlP8aRZKt
fEDIwiBSyKixvsw/+ucw+qAbKsPYRqrKOVaf6wH+qagxPpCCJHvAGENXg1zA+itC1sV+geJKyBTi
CoF6x8Q8cbGzdnnl4cMNXsAb4u5cG5GPFegYt8Dg0xNb0ywDen4boC0ymRpxZKGYmm0Y81L4bKnT
caXLAz1R8FAo27Oxa4yDmsQVxOd8WuETdj4FUInsPrgZFI7vrSmeigE7m5IQR2T2d3aSIAEEG954
cJgjoK4ryQYdams123X8w6shkYCtGjhbVd51YGm1G9hqrKxkFaMsKZUfI0QZN8/e98dft5nnUuDF
Zjg/FRoSCi5tw56vBIsgW+iZwSxUESgkZWMXjljuyKUxw4UUdD7NJDWPFOwGf61egTwHSxu7Etkr
MnMsBC/7MvcRmoom4701SryZchLBfaWpaxT3pwKay7My+61OId681BgMVSEWp/ERl4xgqHB0JDBe
cVFU27UUj9Ou7lLzfBxtfHJBYQCsrtv7EAzRpm6q4tDnnBDUKBSnxtGiww1B2YoyW8HP6VcKahen
D2D0IQa3EndITSh7tcfFh1xi+bUMK2SuSptcDVycN3/pLduGKUyGLSksjapERVs0ig4alFWAGhXZ
jfmIxLs5z/W8BD4/chAdIqK4FZCYE2952fW/mjWR3SFcZ4FYvmbRjL1Fqb6KBVAGvLurOSaYinUW
1Gq5a0eDUiije+oiWdmnBa57Nm7NW8xxKVaU6/5UOmjR8/O3Eep8Nra4AFMIsxwIAUVmioZvJvfU
fFsnmNpj6v0QoLnZe5O3DWAbvt/tLIHPl4yfLQp2WYNt3bDFssVG0rvegrvjxu2IHN72tc3U1kgT
bBtcYiV9ByDUfW/nIpYGPtHn91tfLI6/Wmej51rMDDd/ihGfLViJ0IZEayLL9dp0hkKXAP0E0TN1
XWXWEJx41jd6l9ppTi5QClgpf1ZsPmtNxhoiAvMvXHTu01UVBxoQRBbGrMbPM0+/U45walS/Nb7Q
ZFLjppqGSc5iccQd4zDHw5E3KslK+Kgbo3JIjSw6SK3e/ciKydp1dlqe4Q1S7ateTc4Espd12RXV
3aT55slKgzd6/MX3WUyzJCRbMCmm7FIuv5qU7DzPoxoDFPC8HRYAeYZ4u65xr1Nvw0zFlgZeYTqu
e/sKWl82fs6o8oy/FIV8mVoZlVXBPsKUEvOx4EsDKjisQB4i2+mZPbEkr0U9Pem4XITFcUhu24Z0
Hx4MiXLUMZ73FCeX83UNZSb30h9m6KFtti9y29+G2l0m4yLYeuSZgQvpIp0BV67vdxs9KrFDUw5h
lew7PXekqb4xMRIs+W7o2c5kpT4DmfYDr6ppBXUavLB31MJmH2RJty4qrOmMKrjSwEoMAxYTtaxi
GKhjLlVTsuvkqO3Wnjw6mY8OL7HOYv4PNwieUg0m/RRtI0puGt27Ys/fRlF+UNJ8L5PpQte9BW8d
4YGXSe06GtI1ajCHUOmGC86mxGqqCe5bHEAN5a4tRmeoBjfrYNx0oMUhbBOJXCGGcr0yv2L8Omke
n1dJ6uJIsy7w2fZ8iD9Rct7JngOZm1RIEiFWw/EKlZ/KeF6Vk1hneISCunC7ON9VsdiCtVlTn2Gt
RlE4lV/hz6Z8ND0PTf+PbPik+Y819UPV6F+3sXYFO+te4hd4sK+Iw2JHJCkup+1XPEJRt48rrKYD
dJXSiU2ei8PrlQh0CJsPaxHFKfa8Uj2bnXqQ5X0oYSlTl/m2VO1dFqQPY62eTW0GhYK0KR4uD5Eq
n4kM7acdbBtPxxVQX3kjWLyZ99c4UGRWogzBmGWOzgvouxv8Sc68nOrr7q5p73MN5T7DP+zUQ4Ms
zWx+RPYZ9m9RjzG1Lbt5cO4BLgXFQBVWAbu7Ks8s/cLEy9vsvlUjxhNyCe8aurceOlqI7BTn+eIz
hPMcPIZfYDtfxFsjjDdda29QyT7htaJOKtUS2GKFln4WegaV9iO4CtlKH8de+RErAXuc1d51RvDD
zzGaHW03z78Glb9vpXFVQaCusgxndU49VnuFpA0kpX5ewbsdW8qkhI1ZCEhMRMLIShEITvmI/Vm7
jfR8zaQ/JLDuUsabVffnuKfmqzgyHzhVA9Utms3Q37cDqAbGrFMEGWaROZYfA/R5+IRp6H3EBf66
lJNHCrB2QyRt/8o2YHKqm88+nHtQ1AB8WcpKxlgC2dEntjsqbcm1SrQ30Tx9iKC3+/eb0qw3xpmt
sgOo2MhqFLctxllE7WHLyLZ4VSZY0VKp3VABsG0WPefj7AJQ7D5s8H0IqdnVCjw36x+9J249DUlN
nEnrAHpGrsFHycndi54zaFF4WAY0DLdSVgBfspBKJnaQ+l3QgeaWrWRN6Px64rVPSb9tta5nZVFv
UKGuanlC1CrfgHBlMVuP5V3hm3PQexU2F0qPP1LlTnXsjmBfKjCpFZ6rEVYAqXVW4LmmqJIj9JJa
gkOgUYpuyDM8/rZQmpuofNTEVQInMwJWz9KbsYnHyceKqI53iDAwM5rrybzXY8Vp4uI2HM0vefrk
CfSCbI2eVTFhwt1oYIihgADAI8EHY2LFrDHpyMoVOLYRulAEqMljGU6RbJi1m4ytyyT/aGagkSf/
4KvGuOoM8xC3hH8H7zLBFltozWVo14z1/kLVm63stQDTwnv8qLEg8PGKhtFYgzZPg12cNzch2+Po
48yHRv0HH8R3V/rrpE1udKS5m0CK0Tnbyvceh0QAA+csqbd20/Qr1Is3Vmuup6Hs3SgMEdPi7+n4
un8rjfFnczqTol1jo6/2sukpmG2iDbI1+yC9t6FPkvA4z1sCRkTk2/FMsXiexlhpJXNSgk6jVjtT
jj4acfmNI9tmgvw6GuNB9erzikql4bMeXBn0JZjOrLnEPxjnjLBQVqP0WfXWEe7eqXGJnn9N4O2+
wBQFAixQTW1ovkxZ7URVSYaWgG+BfWk5GTeoeRg5xg7lxXbQAfCxxNRevQsRt+YDbJUtTp0bX28/
E2QFgHo++gMI3eQu9PARwBTFuEKHfzniVhEo4762KKwqsMJJaq4d+Dckx3jWxSeAZT3OKNcBjkXi
SU3wxgq2ug4MACabwV8AC0a+inNEi9REa/Z6qF/2Yfkl01pcfiW8QC45TEbwaVPC/v6TEbL7yXxp
0CUwbqvCAqAMiQBnaL8AmWDZO0hjq04aACEhZBnREHv+Pq8SB3uegzLdc3PaevUDtr/02aqUetTX
37LS2KglnEtCsVDkqHZRLrADdIPC3gBbcHyr5Tx/ZyjlZsAWDpBCPrtr6OrWt2/SonYHH5lXIp+B
nFkPUv6xLmvXVrxzI8ahMY2dQUG3GMT7wDA/1gyICRsxYMgtanDzIcT6OsbkpidW2s/SZ9VVWmpf
VOobMfvpfaN3kqR+zKevKSZLrX9XjRc1aw3VZoSMKARqJge+3ddUDC4eDYYhbaaMEykWmdgFbQvK
ji3Tv7WN2gWDDRhvujTxr9ZaTht405oyrGMTrLKAccDQGR4mJb73oYiGvsHiAUkjjS+10FtZQb/G
gHCFqcq6raodpkk3ngyzd4rT9aiRYIU5v+X4fTC99Itk4EkAJSCKEPO2BhTD0B1GSl9LiQu/nqw1
hZo/SS0e9aje6REkmrDL1/0YYJGHd1pbWxtVbwFFm4/YhZ8P9EM0XhhdvTOa4ADK4hNKciDbFYZP
goFr4hNkXjEhH5PSgz7lbzHfY0YDYXXqwvhG0rFxPET5Ge82UoSjtwB/MF/xQF7BxhjuxhANTlVt
2Wc+d/BKFTYva0rP6qkM3KyXdDc28en+P6Sd147kyJJtv4gAtXilCpkZkVq8EFmZVdTKKZzk198V
83Kn6w76YHAfDtDA6erKjCDdzbZt26vqvejfLxTzn10FG1AWzQsjDRfVhSy1v03rZBy40oGQEfWi
L/EI2iR8cjqn0G5qQiWaQw4K+5x2bh0WmyTgmvf13JmVe6UbxMLEefLZKlb9NhMqcrL7XPvqbpA1
Dyg9HXgyUCUMoCS7rf4AtDrm8NEyyBgThywgI1OXUWapsBnKUo2MXkFWguTCKqi2ZfuGsN7juKoL
4FtVgCvT9OdK7UAB2GyjmWVMdpZ82xBTSUGrivZKGmn71ChWUuxtSVs4Vfmyd5SM5UC9Er85QKcy
6M3bgsW/f47a/9CZMFimGMDyfXNc/iVeTWO/yLJCKCPOe76k+qrvDXPJLr1hg1/vt343g4+KJJkU
/ti61j7F2R9X1rhEderhAbNHArxLstTCcTLN4N9/vL/dLLdW9eZIZzfBoUa1/y4bFmSi3JkLWvNU
nU7TMJgx59AW6akgMqtJoOY4oCKNdjQeJ10nfW4zclLo599Zpoq7davs2LEU1ibysuaoTPXjtunT
rpQEhZLXMAGzrsftPzR8/0N7/99+akL9/llUd846kuxHy5vUS3IcZ0vgh+tHyCkrzFa/y83iUBDI
w8S0JEAjEiL/36VHsj1vu6pmsHl1WyTA0n97f/5bXZ/1vAqVdMGUFlNHNAMhNZmVtqGRMmt0NL16
0EhSe1eKZdjpkK6O//7F/bPc4/UkqpBh1k2BJVRJ/Vti8KqOnAqQU+ivpL+Mo+o+ZiYAL/JmVpAF
f9S0SAINsOT+f/33mi5TCM0x0Zbs/zKm/rdfuyY8xExbxQ4rOKbwt63502Eb1p8wN/jb4JrHjgj/
YN4s+f7/9Tf/LWm5eW4qkK2dkEjE9mDrShNpm60dZ8Xrd/aI2EnvILNvw8nLt//wV9+ep//rR/mv
T9tip+Bm3mCPAU3+n182aU6KtEE9QAkm+d/OI6V7rgw+6HSMK8c+Wnqyb8btoLfrhfVR0iFLMvu8
6zrA0+p9dR0vC4FGE62S1vVBbpd3hpOEApL3mGjs0LW7RNwbUxOXzTFhq8uujxtH2TKkEe3rDU9+
dkFK2dSYBBm+DbMZe/kQG5Zy8hSIKhpAieWnyB9aBRk11wHQrwevsMmv9u5XjAo19c+mDWdtkFFu
FCc5k97fiDgz/lgkrpAPdBpb2JyTGWSWFtNFFW1/0HvYVcYtszoZfQK1RW7tygJ0SX+2IWlWeX0s
xXR2cufTJtRY7bU3cvKOt/H0pnbBODlP//5N/LV+/P98E3/rqcaEjLymNc99bwwD0ffGsl+9VT+y
fNX/2Ebq7ayFHCpLcJQOFdw05Mby5d9/in+e6f/1Q2B3QfXiTNc9lvj/+TiU4OObAqh5WILYDWi8
cCVluo6w2lnRv/9V/8MvbGDTZ/mPZVLLtp2/Hj1bMaQxa44TklYrrkXTMIrj8h71oJ91cF2SfFm+
beMPutSwHAlAd/SA/ND1P1nlbhfVP94Bk6nhbbWdO0ylJvjrwCPcfTKJm0FjwJt1V6zj+DqQTunP
t2gdrSAl/j/85rdP8a+/UNdQi5k5Yi3iH//5KVeMtxMKYZ06VOpRNXbkgepqSV5yn/wewC9kNDdq
eZcVhc6y8lTAn1PK2Yws4tHe1TGy0zvh9HiT6u1RJ2zHX0g1M6b+P1zx7Gnfpl3//FENaiWmajrz
DkTuv+RQyDa90wKjiRajWg4WWWWqr5ZjCc1vmZon8nm2H4p1d9cu4GlakCwXYZpsfGyyJUxezSUZ
EG21zc9qPsNq6UmkA1zVes1rrSYrC1RdMrwNQi8iGw7lj0v6Icg+sIudzyVF1SqWGm6vRwxWQXtl
gCcb0/K5MavkOx82i2S4UX90yUx8KcDEnpo2yZsAFCHgDa/lwcrXVL6VaZ0fjckBMJYQcybZsgLu
oMn2W+kksTFTbpqshvek6wbjKDjZRjJlZ5rWQpD22TVPrtcxYrO4+X5MVszJQki17QQKsd3j50zu
B9KrfpmDAiYX3OOXS/Dji15YsIyIWTqtpks6Q9EL73E1zPLFVpMmIo4M/rJpa4c5z5e3tgedBEy2
vQya2e2mJEsj2+jdP/26eEGS8AH4asPnHJCFllxGmKfvWYedW3CKn2UJRa4ptSJmP4dMSdNrTRgC
ZFVQ1UI8KTZnfBjhtZt7h02Zs9ZIh4gc/nY1oIN1n9J2UXd1l2iw+RZV/ekrQ6gn0+qGaNHVKk69
DAKyDuZpMrPp12BZhOhNZXPomtq5c5SyP7UKffNULbyhnTOssSR2JeT3z8FDkFOVPShSHwIsHxqh
n07Wb0Mw6ebQlXfNJDRcnWU2gFeqRi1ZPkpjm4HaWusywhXRE8P+YiKVGu96arGmHlE3ItLWIKzk
oWFnJAtqrVV+slZlV0Qp2kkLAdak3542dZ9QiBVAioMhV8Qf2/o9Tlv/JWbbLAIBFOi+FUv+alTm
TYF2AWZX5WjyHHqzt8dggwVAtGk8qoN2SqpWJQpLlvuqnuDcDQbLTHWnHDfLGQ4V1UKU6WZ6zDqR
Ed4lymesk8OXljVsGA+KoIQC42oR3b6fVyONCOmdjwlbCQ/e3DlQrhzxnky6dsocL6/JDB7gB21W
8WAANhHz+m2yNAmcir3UT8sdBrDpfUci+rxYFIXSoAXOPX7NKS+dj0kftDglV+u0OGl7tHvFNcKe
ipZ1IWWOG73SAZi5w548ijFmVCvPRkUQcUdFzbi5oxKpKIm23Ks/jUy0OyJrgdV54/o0FHoDS0gZ
OxZ/JVdqPcku3JZtjB0omiFXv31QRT09F0srr+QCZ3yqefIKvkwnMrllw6KT4tzoLiJpJqbteZIe
Fm8ldbHTOybAkpWSpQynzVhP63TDJKqdCh9mHVB1WTNx9720SD5Y9foRDKVBI9tpcFwVxwSkoxnv
Yh3cc1+63a+hdBKmRuRQGr6ad85pE0J7ngf+BQjqc/tM6J22qx17ejGoRc6O0J1jxcvx2M7q8Eg6
nNXCQqzWq2xabW9tvXOfZR6Ymcp0lyeTL/pck87HsuJWH3mreIDNm/6l2vP41K3jcKl0LYmcDG03
z0h486F1A6CBuTqAMxKZ8jkLvbrMt7/dnt0qnJx5DCVZhEGSDigk+aKBtFTMN1kW6QeDk/mOPMzV
8puRAYsuJ3ncerv+ELOD2N2DW57PSWYQEpyQ+8hXC7G7GbNQI4g9rtq6DrB7kiqjTU11ko6iLb6W
Jsj2g8pWJEVR0j6WpceowiMM78PaDOOcqW5zzmrFeq6SIj2Ad2t+BPpEGRDjsJ1J6K8f26EuXpMS
pEvauFUZlkmmkjrc9c2vyqol33XSOrHYGJH220LJlasAHo0cmWXMUuvXbG75s7RW7pxl6O6wTwxX
QSbfsWBCwjxDnedXJGnlALZeP/WlDSoWnDGOt7xurGMJle26OM1ycfp2eqBL8mTgqYLp/Ga3rziA
LokLy65OLZhOkyceh9o1WChjoMzFWqWxYlH9n7pqtOugrq3pzuoX7dnovD73nVQCiqFKKf8A7yam
WzSwoGedWKecZyK21GQ2Qxiwkh6RyOxIzYrutJLFmPmLrRcPqWxsLjVjM4FwqOOrwT+uPvNi7dgV
YnsdNX7ywtoqxiSIQRJBbk3uwcSz6gfRt/heHX1j7ptsyxlRfDTghZOQya7upqDvJhaigV0Q9cQ3
9USucn91Fzle+qzbXgeYmZ7fDhpSeKPJ6+RmgF10aiw+wa6m2Ug1hbPTZICXTjPo0xy+C0Gi0Mvc
tD8UEAe5400nEPmU7UqMUqg9njsg08BWtdNWC0qvsc7zmLu7fNCcB3fTxLHsb2sO1HZRbiX2zwaB
+tFxOVDnufOOnroWgbrp5Utmt91LuTTlRSuXPkrGdkVrHZc3Xm1GdQVc0skozWCbXbhpk+0Ea7OZ
75boukddFSw/5nNzL00Sk4NEM29CW6q/uvw+gT7afDJCdObnNPAS6M5AO511+YTMvqAdVnwD0SLV
u2VAtbKqL7t2LynAX9k3V1NVIg2KqqrnCKWPswl8mkGB9Pa00bFbNKfM4j/BCT9yS5WftwEdyk1o
WtCIGSn2+VGd7rr2spl60IyPThGr3ateTsGsnI3iohqHxjx7wxXNU62edTUalitqoLr+lP3TosY2
S7PTqUmPHQOgBPhwquxN86Mz4Az+7uFVojKl6yWZrmZ1VJpHEK6+o50tbQwNKws2mfqpdta236X1
3W6n3jkU2S+qx0AOy2HCRj/YaqRBlK5Spkr28JaaVBQXaYwBcs5uVAi5y0CELXtSUvzbtR82njNA
TZvdezkYD0puglstosyoHlRnDTImnbl6X6afJcH+PNihU49BZYCDHC9bxaue1MHQBGlxHNI5ahs9
VJcjzKTIhWXaG1qg60w6hODjfNerl4ohbXWbgpt76UG6s/gCCGMkM25cJn8l3Q3z3/dGWe0Tupph
h+Zy/a2bRVhgv53WJEr1B5n9SspnjvOZko7/nBsZShM7ivXqKTT6JPjiHbrmduuDMkaYf+8yG6zf
dGeM4m5pHDDWAMTAmsoumqaO34HNr+xOleVT7eZhZm++zncj1PptTdZA16rzqqinWoh7a6gePXwL
oxweCpTSLZEXA3hsOSTc+dviQyvtKeDXfiID3/HL+rPOh+e6Fm+FC33ZbHYmLNMteQV8BdtvEed0
YyKd/ak20njGmWeTQ3Ypdqp6ryfo3qXxVHnTzgOqx1K2v2xtaJEBizlpp6t6qLR93NW/CnFN61eN
eqEa8riZflGdRq79M5WQmRn1WxT1ozyg7v02y+uqXrKWYdDq+Q4mZ7MSR3ilRLmia0tmN5p9SOA5
ox7cpy3E3Z4rpRniuiqhJrNn2jf3dpE9a3UKo5z3DA7Dde2MgDzSe3U71bS3m1LHTd5CYrXCLlGg
OlmSxIPZr1IjMofyO+vreFLGOC2IYOMTY1sXOD3HGEdh7l01b9glHiq01jMLeHdY8WygyTFasJCi
3RYku9FEhaoGLAUEpnDut0n1jcX1bcs4jUxHuu6L4Bu/BNpOwpxPtxxM86VVoSXl8/WGjlD6t7z4
cdSfJa92qLZ8AGS3uuTELtV1JoO7WuSOoS4RykQ13IYDw5r6enbJTMGCrWLu8qW7q8WIGDnT1Q+B
mbI3Y65QGiffICPDSF8QJh7GjYlIS+C/usLhnPdkLAvwBEOpBtQAjCHTaGieqZ2YOrShbPfKOO7h
MVQl0dioyW2yBZrYdoYcuZ5MPnMvdBKND/lYZuQI349euy9dhvJg7V8d51gzEJj44vRTBw85TQOz
fK9X2uEXQybxAEG44fT7INowbpk14EnjMmQWyr3gujVAPHXipVnPjqLGVQO9MdWfR6eOCe700+Wk
wx+/EU67BEprOweNvQDS47RQwUL3r5580Hm0sqIKaqOIUvHQz8/1+LrkTlhZXuSRkSwTpvdmdc50
jXRnkBnlEOgzK3uVGUtqfhqNaIDJ7esKIm6NPc8jqpeTyyWXnL0Zr/H74ZqKBgT0hCPxdwpXzcnD
9pYQVlvxSpdFZRmsQIwBw7vqSahvmvsAHdO3pobUZJ7WH1c9J9OXZcR2eyfTk9JPvubunKKObTH7
XRElOnBo7Ubf2Gda7nNzefq7W0cKYqKoaAVbwradK+XrfqrfZyPSkmOyvDKjjbTmYck/+/bQlDOP
Wh7WPZsq70AEQErOviwuvXcqvX3KeUBPXlqnohjuSYJyC6J43UthP+vjeu7VR7X6aBk5q9kpbZ5W
LvkUOrAE3prSv5YOSV5DClBSjwzsCUoyRrf8bMH522rcdRa/CPxMl2mUo9dR7gGYckWY0fNMMzHp
Hw2Wak/hf8z/dOCkdnpfVe0JWZ/hdxfU5FQ5oDrHvg+IwwyS/MnJntPq0dEegVu2FVJHj3mE1EI+
ngUjSLLJoPXuHeVVGdfI1sQp055lUxE2qFLB/EjjN1iNgFGT326cIOOzppIElL708x9Rnx0m5+Td
+2oPSN57nqz8xKzZd4z3Srwm+hQX3p1qKEcz7cO5xx5aS58MH9iLbjCmxqG7obTxdXjiYTWzyHay
J5PQuC63Ip3sEy/9burT4lkHSFH+Uj1X0++pIEgvz0EznBde26Vj3D6QTZ4Ox1mSCANPJXWDRa6R
IohgphIdlp+sk3ReX5vgPM/Opn6vMh+V63et7lO2elsKzIXQw4Yp3aR+bXRiHUdEqzqBk3iBxSqa
ab1UUE0w/Qe1V+4MXFCuTtqRe+2ZmpPCGQ+NvmsaY1eT8Aze1ndb81oPR8NgrR5rItOXie+aiVHk
Or8XD0fFuypdXCd90OqHxaywVRkQYf7kgqDv9mXs3k33t0x+tSTJ04f7WmmF1QZP4Iu8u5dZ+8xA
/UoV+fX2PRr7vHDwFz9b7ZvBSpfdraGFaDu37Y6MjrCjq8iXKUxoKeTPZP+5zblRPfXka6l5XJzH
Xv/TJe/INMHqMAGu64cJ6KXjpBe9WtncLznrLB+QS0AVfMzy18L9JQwvHCYQho4baJiKSKMPtHni
iyZHPYFdzGfGvJLTFVDp8ifNrXhWnrMajzT1k6n8wO1Misd6fihLMktI1KCc2bs6yembEqraFjfi
B19vkWk7hvuhZuwVXLZMNIvlZRyBnNC02MMWFZONFeU0A6Kl1ZnwzrUeR5X1rTqfZn7eFtLOBAYi
L41KjbKIHycLpgVsJampnNeb+uFY366gofU8OI8gEzmW8syO2umx2l6VgbH7VHShLag0l8HGnkIn
c6tNNEAmKzl0j4WK9CNqm7z5Ap/Zeuzta60UsWkrxPwv4ZY+V0MTkod5329zWHQOi4VtiD/lxSgX
Hogq0tsPZ/gtqv6hqgi7M+qgUMRho0KB+mq7fKgmlr+UDcHHAWsmklY1/ur0lEElCYTFo1elgbOt
cak5rNJ+ppbLDsWTNenwpkeC/ameUDiK2YvbmnbJxvmkb5HHQBr31rFhxlRvd2nDFSNfp/5CNxLj
2Y86Ncq6n6Y33rJWvK/dYeKjb4C7bwOJeEMNtmUKW+W8ZE8Ljvg6Y9D9DPAnpcJoK9/bGK46gEe5
dJji+aNWnNJ8vkvzp6la+cgd72x531ayhDdA/ZR4vuwQoh+Uzdpb7XbIiqsYDmaaIOgx0NTVV28p
7uexjVtLu++r9qotJFzYzossINoPuIOA2qvTQBk/+bpYYm1lg7QmbKKBQJOlu9rFZrKODzTWccqQ
WObjiQ3CyMN1UeY9sNQlzlXTCmc1f7XL5Fvr31bwy7eyd/xemqNsfhzsxtJVQlPPeR5n51PDFtXK
rxoQOmyhHZqi32323ZqMh2LTTq20KOjzZDeJOkYd2Cu2fUZy96XKnVk5YZ/P+BHG7Ygsdeyz+eCl
10YMsVW6ZwPajp6398CDb4U3Bbb7jI9xV9nF3tXIi7ohkc31IGsVE8QaK0O7V7WzM8z835C7bwHW
ivQt/NJVhlWO6ISKq3IQv/oy4dst96lxh1ofzeq9uME+S95qMO4qJliH0xQL8LEfsH3OFGjatrey
KrSsc7WidlHstiZVb+mdqvoxRSprvWNlOtFkcoVVqopz5WZbI4ojJqA+9VuuIekRcLVNH2P3A025
CTzIJtit1DJIcPaNOt1KCthKbc39VvAq6ldF+x7GHXaFeCuaaJ37uFltzlxSwJxtBxsswIcaAEGJ
dFYRSsPZYcLceahQom1j5p4o2zo7j3OUO0TCFVt0W51fpunC5XdfWx2LDEacefw53T6MMAfofc+T
I9/MdLv2bmLgCNLObF2/rtpvvDleUJpgqbxuunPc/h4ZE2Tvp1HxBtRcIbN7mcf0B+rVrpLqI7QM
TgW+hmWKu+LNrmDJprLA58oNmI8Dm7nd6Bur8nujTfT4ghLhvMy1paMSAZO2oCqjz7lvaZs9K9uP
cF6LFb/keMm1YidHJ9KT71qoL7o2u35VtwQrmIkWUUd+scdjXdzG5rvsnWXP5sSfQsH0o5AcPXyA
T4mE/V3RD+IpqIIethPlmHquBwLWW+ehq8iOHUrMbcahVE/Wra3qvGvGI5os/BpihO6MNfi0Nvkz
mubOGzSwoQ4iVYUr3m5jCXODIcyH1Ri/ZENqm4kUNIwjI+/0WmfW0dNKda9on4blXBXqiGXLD4O9
xKoY80giwPTZdi1x9VSpHbSp56954c9ad0zm4t3u8g9zpGjDHw1gpfZLi+wTbkJNIi+n+RAQ3ur3
+X6YjJ98xJqWpyOP14Ybe4qyTd6Br8LMs/3klE3W6B2boWVqmePr/bSdhYfI3vepGpKBeG8u/Z3A
KiDldWiMh0Lp971xXjjwxGlZJMIq/dRqxrZbB2Vv34/pL3eqI73/wVR1tp050NvBN7FdFZa7V+XX
gkeioVbcOLi5VB4y6mhHuZhNf2xHrucCUlq+Hfp0+qmTbr/SIumLOBVJfpf39r6rMvDt7tlbWkEV
P3bHpp2oP+YJAHS74TeS9qGSeUzBEie8maxmzzDbWXOqEO8cBcayssXC0S5wENMY85k4t5mR7RxX
npsCrAw/r27NUWOuJ5dZQ6yk9numNvtxZMrtL0C0CljnIw913fxSif58MmqP9WLDPPYIcx1qa9+H
eLVWaixxgUBB3sMyGkGeeV/YQov7bW2rH7AY9r5wMSkrsJSw64w/raVw5WbiYbDHQ63XRlAueSdf
9MY2YhzPvGaAPhAzOQ1UMEc7wEwKfzzLXqa5eOGlnn8Dvm4n+nurPQPbMe5NnNtPTZp416lU3A+9
7NrdbbVmxB/pfPWJ/jrZfex09SVZ1TiZNN4SeEkSgUM5sO+I9b+acZ9mt1kAE/771awafvVCPKX2
bFwGxypOWufCmff6q54vq58WphdoTfuUmYhDvC495pf8XqTJR+npvNymymg+FcUIkdD5mkFZIU4U
EMzZGFBKpJixVJfIWJ0WWSczz4buJIFtNs/EPEXSHLn1yu2UNTZh4Sst44qLxM+xVVuGvJS2exry
yYxKZj6/Ou+mLaXlMZ+dV3tmDbxMO6b5jTs/ValnvMiUykTPpiFI+tkLhoKrVvaIvcgjnV4N57yq
1t2EVTRmOHa23enJWMRnU28/wzbbwVaM+9JJ79KiveSOHUId6R/MbSKReslQhje1DK3MJBLfLg5r
ldVhj+T6fls9ATaSEe5QJiXvNmabGbJSbHsd4YCQfqKSRiPWKjN0jQnkOSdZYm9xoQn7JBdBrwd/
DmvX/Nhb2V3JzSlk8lSb9pts7Xu4h9FSmAdR6B+aUblxnXKX9gPBcaPhHiovebGb4QZZX2h/qt8z
8HOkQ6YrYqP9V+31ZVL0G+dSH8NlosUWw2m2c44uKF2Tc9+53VUFVR6tncLytNsJH8oN98OyaDsp
py0sR/FTjsTk5bmYw66of8ZeBU+fiAiXZReCHnqpi9TZuz2O39Yz34kIOnsZ/7KXV04MlerBydy7
iqMoV5FixpIwTIfBgpJXRjg1hcR3BSUGlVl9ckWxnGoX26MqZh0GYN1dFDzcwUiXGRJegsjctJgS
m9ujUzIN9hUx7FM6QaYWQKE6nN/IWpz8DPLAFvmFvuZthPIMstPU8tDtGgS8FnQNjn9fnZvx25i2
JrJUGPAVneBSFT+L1Jt2n62q+Wp5CRSkDjvSQ5tJrw/6ds4/RdN3KUWGqVfhIjZ3jQ34OwhckIbW
UJtturTaLH4LdbEQNbKqfyK4wmzOGkChvSk170ET2dzR+6acNU3lSvfL6+gSqLS81Ikq1iMQfkGW
XAaxTWGTMvwujLn5kLln/bBVwGbC1rWxjgytxo6YNU5NlS4o3LgCUbnG0TwPrcv7O9tGfnKL2613
mxkWn7NVm0zLmYjtF/fWU0tpanhGHBrIxKjCmxUxZBh2Ks1qoiTrQY91x1W32OQpnzRLSJ53ezx1
JWzPPoEJM09/7MYMtdWK69I+bP0SLSWXGvjfe1M0Zxrbe6VcrqU9nZmcfHWyu1qpcq8s7YlRGijz
KYuYJe9yOHB8zX8KLI1TTms09um7Wy0WKhxZ5p5AjKi9+SN1t/2sVG9kqd8e1tgCZGeqPxmjJtvK
ThCnmVGk2WEkpNvPVL2O1RIfNketF0IlimFs03DWZcpp2By7obq2aU0HY0RWCkAzwYc8zyd3/aNZ
NTtP2rUsDFow0tdSe3wtJkue515f94B2v4vR+spZAgJ+zQUyIAII/cTkyDcXyq98+BhL82sZp+My
lPcsEU1fZZFX15SdV813nVmnfahnv6FPKsXyjhVLiGhwXP5riiVWnu7R3ReIw0dlnXW2sForwLh7
MtY1zremQthnYJa32tM6dCDFlua7XbHuawhBje1swDU9L3bT6dIgeOJFH7HMcEzd93Wvd75rbt1T
gfyAPFx4ynHw3LutFyymln/cAmQr25GxkuRntRjsJ3SQNtb6yQ6nhNKlsmwOdUQqnCxTxGFRXRTJ
RorRrTvh6p/OSBy74UQuzYWDQ6RTXWqnjJ9yUn95jsz8Mqk/KKuuheusPlvHK1sP7v1oLjux/i4E
WtLNqi9Fd26Ed2+28/24ZgcTx2noELsY1oMWJgmT8DK59yTP9bg6T71SXAaJeVjvPt28oV7TCgu/
dyIYqqjDl2KrfYGc3mVsu6VP3ai9piJp2ARLZ5hygp2qbpj8oUqX2x/aPo1iHXDX56iWbFC/QaXd
Z5Mkd9wqRZTUicU6tsGw2isvygwBo635INx6iXXbDFUXaZpRD27JxCw+1HxAP4elOpgnw8tqGeil
uGSJ3F6NWp9+hNHBVMxgo9LQgxE07pIEr5qtq2E6O/tkNJl2Vy+SwqdetpPUH7TpIUFIMxT1UaYL
qpxBEFFxRXHc9477pPbY1OdLQ5ZYwyaas02npeG+qrQUfUeZb9U/05vYkqb1lEFOiEocBdx6WFwW
EGuhZFQdAaZDisqf8CKzVGVpuDbKlI5U+QJa6LyUbvowW81jl2PU9swlnrSEocwU24sWsXoSzXoF
+JXLTk6XUWk/aSk5f+tDxmC4WT7ZcseiJ2mJUT+n4qC09YPZvHA0BkBT79MZq0pm5d5BLZK9Zzaq
P+flBcLvKSdt31zsg7e4OyrOhwaZca3mUNbLOVeV462FYhMzUOyEWwwNpRCXIfEQrtpX4EIx0dRs
UZ0qwaBi1B+nrDst9Uat2SWnfKl8dRhjddjOw2JyxC57m+U8xbU+pmSGxncmQm3X9EpQF2ZosQep
s9ld5BtLKnq4dmks251if6pu+c5pjLWQsRDObad8keVwbzLfbl7G9lRDJW5aNy7wea3Fip1m39A/
W6MbavLLVT8KD5b9WyU+Rv3ZM/b9xl7H0eOulushlTqekP1EXWyypiHsEg5BEQzm7Gt14BbM4MSv
FgIh+QlB3+Bhg6bUvswcdbX327SxNdLlgXLEpHGQ5NDkdKjFTfrwPudOj1UqH8O7uECJzPMkdtn0
qOkHhYkmh4aszuQNsNx8Ylzloddl4r13P8T2MLOGMc7oX3PHusr7AADLEjuDIoPdWt/tf/R+5nV9
aNWXhYZSlQNttnU0W3FU+KzFwMb8+uRtz27eh6K4LU8dypECUXyZ3rMlm8BAOxlLK9AyXtaaerWC
Z8pSTf1kGS+qQUeXhB7yTPVkOUd7uuuXg3tbd+yvWNbDVOZ+ZcRcmvSeS6CYrNs0DnP3jDqVN+oJ
rG7QjsJXmSmXb1K/jK2MYZjONaOT/0PReWw3ikRh+Ik4hxy2AgkUbcty3HAc2sQiQwFP3592PTNu
jy2Jqnv/iHc9zd/jQgnK4bdkHDCg+tX+3FAdDRov4B3qjjczrqJl/fLURwiaUJnZovcJgJybHmzo
PfOv9vYeEHo//Tl9iKw7osVro/GqFNhLmSdLHzfKRqgqUQnVtgHKcS95Qv1xVwRusi9Kn9K7gATe
cw5mxoTFm1vL33pGdOZ+pPn3ZDPSw/WWxUmUmGgVgEKIAKxE0zNg9KZ0gboh20wJGopCopJakCE6
csQILtNvHXiwgd8ENGEj2nPdfnT4MHAcBQ04r5GBFoG+TWyD90WhKk9YZjYTtY2Te8gqKgeXOejv
OLa3QvBHnX3JrFdDidp8CBSIXrpmZHHrbeqpLyVSMfvVXcJq5SPGGDNXLN68dFgYPbkx127Tj9lf
C6Q/8LgP6V4W79XyvXKIaDV5kG1o5IeR8hj7K1PsA2lfPAaRhkVDN15S8zgS+D+k6kYZHwvF24EN
A58WmyLNuVMfUoMA1C70KH60xavVnhl6dppQ/aoot9mkgjPnzMq7ojc4BrRNq6B7H7416hyXVQdb
JNjN7vBfnOOl2I/uKy0P6Ex2sfqMRMDPbfPgWR9NcjMa7UnVia9MgmbVL/00bTWBaUb/UWvhO04V
5WoeDo5v6O3GQPamo4EMqmE+Y0in62jhUK1KIOt6ms5qi+11nUg7uMOx/d5gQkf6eGajCZZURqWE
O545Otq1Pk7mcDBlJfeia5915CAWJ05b3x9yWkPSTwYnbzEIwKEqG7ZSL0J9Yf93fnJJujpZlwsj
IQ3hBbXyBaKRLNX6rZe7HYMHUjymk93dY5dC3y9F9yja+kB17kbi426wNVKlveVR3iL5oP6gC0ig
ZCv9vkPfWv/mcop3/TnBUOGqkay/ACQPpnvQOckKZiTdeiyzsMK4MqhfzvypyerZcJYAxGnX3aVf
XRKambPTYrKuGeE18eHx4URh5pfZRKzJEGouVRcFSAEvboc/U5R8MssXq3/zvPmx4VjgxXkokGHp
IxVwAtkD/ELfwEPg5CQiBXZx8WNQ5FiB/ymtx3H57vBy1nO8Sfs+0jJjF88QhHN/SZsHyIxOPg7O
k1V+uKbYVnjRSpcN6rleQOM4ZDvwbW32NgJNYi2rHXBFkIjKr0tt0+gnfWAfeZXqUxG7G7bRjWLu
ix5Vo2nwYyDp/epz1CMLwkzJpaj+9GOkFB/2epphzqpnnkQxTPtaYO5a3sbidaDx3OsVP8nOA1RS
DNzdSt/xvifl27s/33DS9ZtSuTtLwdmUP0mI79l6ceatiYzKMHIMdZ+aLvwU9yh0DiXIM0D4YKRb
dSYh37mayYgQaZd2+3bsgqrc1XUChPkptbe27C45p2zMSbA8rgLlmPKJodqX2i1Vfo3ur0MR12eh
sz6VLFblZEfVDDChd0HS1kFTj4ce3XXtHhByBKrzayV7lkNo/rCFTq+hQAcEfwa58iO0oXdJs53a
XlsQb2v+yVC1dG9VSe3EDB/d/care+yAby0sRmhtWMg2tbKrcoDwBu59hXy5gQAjCEwDh/NOIzrN
iM9T6QYO3GvDQq7ZxX4aq8clM8DMTL9DzmyOHy0Mg61Yh0o9avxQsXW1U1h3SN6/KkUQISK9fyuK
p1i7pAMg1vDtYtMHZItX71EIMCuRxJGw5UGwZNdq/27I4pEwGTbv2C8ZDzaLwKRX6zxplGUb9rPt
Sg3Sduehgh/r4lql+W6BAnJLJZSLJIqGMgGaGsfnrrq4xmvai03X7arpccoOQks2dvvRry+OcS2t
16H8Rr5gpmftfuoOn3M5X5LiB0dUKOoPuyVRCPcttSWqYW9s1htuaFmc6iGcYtBJbSPnF1kh1BFp
SEISr+eDtz5zk/jdeGlafYO/5mYk/QaZ6aEY8PZTFLUm/uT4KRd0t814L3odaTi5ExiVISwuBe4S
82clm9wSvmVg5+QtWVPDT1QbTISbud5aOXUerh7cZ4qmR0iOq9WUHOq/lfo6DY/Cvkzjw6T8iCLK
un+mt/hN9zA57ladPlfzXDdXd71KeF6QYBMCCtzdz3/Y7nzbXSIATTYqTiaiTSyOniFYydvMhyfb
OcTs+RaPzNHs8FA30yPhUUHvqr62XBgUtPxUOqGr7aqy9XNxborDbD9NOhKrtWCd2Y3Fr9O8tOpB
l6CEMR3B3atYPktl3On6E8CHDYvXt8eqy4OxBsGMf5X2XKjOpk8Pfaw8N92xHj0+azrhE1HdFDv3
vkRzVfVWifUOppRaKl1s5mx4W+EPhHHC+bsxvYfOmP2piIO09YIZUKLPa468Y5yJsBKfrq5se+Ou
xqDqg4EZJ2e4EsJQOyqfgXwXr9lWt293RZAW9lQ0LRizBINsSdyEVIMFBE2kYJRTf0gFWQ7Wo5uf
Z/u370tuVSpoKuSWo86G2DEi/Hr6vJuRIk3NHhUu0+1zC3o+puDzGv2U6PMrRjc3v5rGq+kAUdk7
HFmo+jkGshZS2Aixw/rSTcNBZVV+y7xkn2cTBuSjA2lRNQdgWCzjD9W8BFw67CGMoO2hY2hV08qf
JA9yT1QG2uyEhBNi39bmUmQXVJLRZFeRnsy+SQZ8VmL0S+FFuCyHSw/Kanv7UcEi/xaXu9Y9Zfz1
Tv28+31H/aVlu1o/mcO7mp/uhRM2Z8m0598x3U1eEqXJAacjWOKz4xAP5E9Q5jrSnm79cAr8sQhB
lXqL2W0n3LMOwZ5MzNN6AcU9b5I2snPak1E582hHZjMDGj0rNitmHNQq3qvmfSwtX8Txg93p70V9
XlWxHTRjN7Y4lzJ7p+rboftUWk5caR2tie+ioHC0Ykui2ED2jTAZam9a/aFC09F11RFDwC7V+yhV
GC/K8SsX87Ht1yqs1Hr0K9xgwsSlDsZqoSS0wZJKw9irrvxtY5QdSx6HZYrxn+wLiacNBXbsBVWW
V8id6g9ZmTozqay5onC95Z4lmQX7FytO+QIv3bfdEseB2Qmmiqz9cVXH9L15vQraxDEU/OWmdpnt
qn5C3qZEa+WeYqe82gL4RGCgnxEEzHq1U+2yusvyrmulnOmH59qqr5Lkpj1lb5Fnd7RjU0zCM5DW
IuhX71Uu3gnU1e053zJUVnaFZ3R4UFJ0rRORHYi20Futu2QWBwU1IkQZ5KAMZ4kfFm9pNZDpLI5l
SRhIq8U7h8Z1RjDvn9P1IcWWu7gczp3Ji9y3F6rJI0Cofc9zktXmGz6lq1Xy7PTi0dMYzbzuDJ1M
UkFyiXtElm3T+8lscMGvDduWsQSj5dxExjmp86qjekFj5f0z+vowqDT6NOvnUMirNikCQJIAAPd7
xTo3QCu7PIUGv4DXEJkjNtYUiopr+mEoPiyBeLPxc96HeByRd9JulRPmPxmwf/sh3S3zgULzQKxJ
KFM7MGvzS80FUqZsO9hHk7LF7L7LE5QBCcKU1+WgBz4nDO6u3KwCd4oDAL6S0hQVbw/I9wpbv5lh
aO4ehP62gobLGa6sIOYnxrQw/HEzQtAo82OtY3egCgRpm+F+ooCfUOVxay2DBb3vN81jh8+mDmco
XFyBxoZymk2qbXUqwVpOZHKA1lPSf6JnVJcLehTL/bIqP03++vYg5Gs2cJ5eeutMMk2dnuW6R5bZ
FrcGiHMJvQlEuG/DEoQJeUU3PpTDe9zviuFONO1AwYbqkJbM59eK4yu5jlOkx68TwkbxYBOKTV/g
tl+epL5DUCjtKHNPfX9MEdCQGNHnBCEEnC+99eQSLMSP5i4kUW8SmBVEp+tyQhcCs7faB8CFWOyS
8ok4CNke+2K/TFdVfrftJSECp9mxFHo/pRJkaP1tEiCy9bfRUBAX18l44iMLbarrN4fcBUahgidz
qANdC5pP/hXBOCNGfjbv/HOWL5VxUNNQ2mHBBky8Jko3PtQM+rfO2+tAaSPFXzs0q8r0bIxfhvgZ
08tKQ07PojNs1zwwUwJd/6R107yXdQpXmwGV837UQaP2Nqonz/vTzaiuo8p4ZkUXgiVqJxxrO3A9
JB+9fmnEv64HRPuoPFS+quLrJqKafRV/jehv818sH6X5vDzFZbxVM8Si8lFBqliCdn4ZVViQzMGP
NKnrxkLiaRGlkM1/brYgR0YUQDupYW0ytHWGcTVZbbVWh+zUmB63usFVvc0l+hZ0c0vlZ9WPKXho
yrNmHfCgxnnQvyLG8maUBV810VcDOTVDBHKi15clj1Zlb5X8XfarmRt4kyPwn4ajN2r+kuyQ67KT
kp6XIPuoflmhpNoEWheVyi6dtmr7RjQUYTEpuIFkMasDaAa1+HQc3xsustaDSXzmBPFr+ZObRBqN
OXJTNL9pRoLWHPXuL78WHgQlD5pyb9d7r/00+suoXtQ+sEr+V/m2bx6d5pyRv6Dbn6A07vCOCaNG
J6YAVJ87LlQ4A5x8KUcBiSfcESgPptVFkneycpIm2L8f7OqJCwM+BqEuEbB+651jBvB/0BhHA8p1
rLYuueKr6gE43+gzRbXNib7uTXEYc45M/RMcgjiY1YmQkaz3W7p5srRA06ENopbsCeBgUnGEUxN5
+dLbHwa4QWcd5mQrR8Qy15w8iQ6hTrdJ2ErkSRfvCUff4h5ciGd5XNXP1bqtw0OOigNQrogGEZZI
MzO496E8l95zaSDSYJrjn8FIcv1c5AAxXUAuFyRXMkZeD9pHzJYdWeYOOlYtT1pxYMpx4pNAkFfn
pxhkxt1UWpDOIa2IDdxog9gdKapn/0wuSnBW9PijXkRI1pc/lD4hJ7gVg3x4r5uPHDndGp+06VuR
JjKbU4GiyZo+hLYtm52Dc+5+1Hi+vfytxCJX5wre2PjNWVPmZl+rblB2W8PdYamJs2ED+Onr7ZO6
PKcLH+2s9jF3glH/47GfO0wQvyaDedrdZtShQzmh+j8WwMvZRwb1CzzQl58tnWwztzbL6tY6qRWA
3WvtNvgRsCKB6xQexupI0auNjjIbY4zbNiEd7xJ2LI4QdGjVlpwzoMxLl70304PzSahQPlxHItoI
4eiaY0at7cojwH7QPRfGNoeidTaOOCNvq+X2LhTsdpqBGubS9GecXkFR6Cwj0SD/Rj417Xli+Szw
F7qUEDbLz9Ir3DZ1IJQ66JKFOJJIH5hMzn0DeFaSZvJpllYA/GLZjIoL5xTPJVfCm5cf4Fqs6SRM
nkubvJJHdmET4+oaukhHJNI0a19bvCLaOdWiGSCVTdqx3lLmo6WJrBypMRpnOTwWy3eMrOheUFOM
2IZmLyxasqfE5PODIUAkzsaVQSusp86VbysAWZOX3AO4bdERTQPA9QQHWlkYhhUHMbOxdWPzwR7u
RnfLiNyyPTh5iWN+3CZzGRhddcDyAwPbqj9OK4+l1Zw9kQbWeMSQIpvfHC4Z8QLpUltUK4iJbnja
IkrxAvOeyM5nzmij0lb2hefEm3Gla1iMuzSJbz3KKV1DtsdFrpFCOI9dJDACq6UBjc28Ck3eZBSV
zZ0/jUQYdParblj/YqFv8uWUWnhyMmIHCEbJtecyT7crLmy4W9DcXAZDyf04Yg3wKJNIfVrXt2pi
7warghl5c9w4yDj/7k0jrl2cHUceIB53VaWFVTFel/wjVt8RfD3kIC0FCnyZN4wsPSF16tkGtNbK
vSElggSw9/qqxn1QuHBisd/E0meWRSf/rsZhsh4UclikPsMvXBKbGC3D3SY99AlpoLG/Gv9YA4te
HDPOT8FzbltlkKifqvhdVQoTARcXdLizcpMZzWHjithvPXY8TaODJDQvQlXB02Ln36koQrM5JurP
yvDoOTb3DZk7hLnZ96Qu1UJu6aBhPUiNo08nw8D5N+XNi1uKXV5YewafrU4OmiE/9E7brsBmikTC
CA9asPNkVI2AMhGcGTUmkh4VVqk0smcrlz/4V6OVCBZPBXb0WppDddR5STuwwyDk8vRrY7pXd27e
KKo5zAQLVaN67pM1mBxM+9VJ9mjzSK9qEfZ4eB8KGVpJEuFO3i0NFaykPrWYSVUMIL1R/JvhkPKB
4VSqYc1uqmhXqyl3WXxq26esuQoNPf1SQ+1UD2k6kpuYkhrxlbqjv2afZm+fioqaGQwH+MvDtlow
Max7wTbikXYzedM2Lu5DqxoZzeq7sRfOaCqKwjiWsmPxKXHxktBPqFOmJncT9GbEnFa3d4MIwB/h
Uwq7v5pVIfwf1ZfxxZjYzOiG+VayCfm1CPmCh8J67VMrGnsYw0Fu0WWgCKWaSTJ9yxufLqf5h8jQ
BqF2WWi0rkCGpV688erqP1odow5gtfbSeL+kPEBkS0AQM+AlPqLvGOtvtjMNkxYk3u963jREUqlM
z7ODbSLV9O8U0Xrb4uDoCLqsYLiAKStsFXDag3eLaR9wbhXvObr6cKySY5lWT3bRcy+ifCJmSSvT
YGYc0uWHJGtf3a9Nsy3b0HVhGhxvt7iJr8RMaA3TQH5ZCFBThEPUUxMlEgmg8WJ2x8WKZg48k52w
MMETVOiLOQdeg4Ep4EAkaq4EzghzcJ+rkarCsALoNO672caPqSgjnPXIdwFktWFnjrBC9nSJ71J5
Ihk8DxYUQ9aUqK9WbfsumFIRfynttS5fnbHb6XF9yDUzMHo++U231a1227KtpabxUVXOs+7BeUlO
ucT5sjN27ZpJPzHBHItQcjQXSOtTypFkm4SFmoWlkp5NA6okZ3mmaf21Uc3DfU21y7Oh3zBr8nAM
oalDqMUYUZePbB2CDIzXBHiaqEaMT5XM9+NENME9y6CNh8hAhe+kNh0dmdzavJV50QQTQ+wwauGq
v7gZ/42G7FvRsAyAOpArvScpJ0JBDtABlF3je1ha41HWxrtqAkQgzgnnYYrKlJMF44OC5r1rP/Ul
PTQcig4TBDA+E2wSOakazJV1S+4hPuS1pnm2czOCwegT8xUZYbtmIvbOpCr7lkRlhPQjl93Cf1vg
NYq9PWrbhf+XKFUQcdg72waHGMjXXHamGMAW0o+1cFCxOc+a7US2whnueDNfMBFyBuw3j7jSNb+q
mydpxSh1FDTQ/AQxAVxp+mGW6nsi4xfyafysy/aeljyuLrv+2iZYEfuH3hpPJfSFCzmWtOLcNfZJ
4/jpM2YOC+Ek7+qSJmdFzfcS5MiO17NmDM8pmCNunlAnckaN01BPtYexjsMeNZvZ6/s8kcT0pcep
gflMmSn67KN0ecTET0yWm0wJsba7c1Z1l9jp7orem+rygOXjRpKoZY0fHoYlJIGRpUH/ucmugbqb
hbOxTHPjjI85vshaLOcl7w62nb5kVXbq7N7XehmCq0FOlfds3CBR8LUU60lwo4ox6gYuy+xqLC3x
OQTO4oW3lnCF5l06ni85bF3sXLFcQmeioW1KH62KQsFhOFm42+bqI1kpdjTo/OrFXtVRX3hpMEGL
VPA1dr5c+PITXaI3zdUpj3E2tWdxG6g7LZ23/aow1heAnMnBqS7dmG9SO95VDRG+a882aSIPNSXc
wpDle7NwvkkLOkvJfFlPw83UxnBtlavZgqdIq3/XLQ6OpapABk18vHrJn8DBECk0VFD2y/TTDO0U
KGbDxGxUf2MxEeBejgDzJjoI123Q9CB3dioz+2fUU3MATNQOGI2VZ7VYtKfeuV90dDNZJCSdHQPQ
rEaJqjtnQ1HWLSXgY6Bky1dloKNhcW+Mn16921FV67UsyodM7ZAQe+To6wpEoxxZAmtslSW1Ln5T
GRiLx+7Dtd17zOsELMjQ4TU/Xr2gfZ085E2r+ufEiurjdcGetkBwKTMogZIWzmGANCrricLWCYzW
XhHGkNXu3mPTXNit+Nua25/etSMjVx5LJqguHQ9L59mbpHff8ry4AOn56YDR2Mk+klILU4jy3lZu
Lg7xTexoxXaQ+XVpemggLJROX56kETrx6zA027j6NVo4/j5Q8dAbSRJMSke6tcfnjqwIJANWy3ix
5GfprDgV0s/7x3eZCXSq6bNF8NPiHp5zJDaVtxX5v2nWAzF3kUdRadM+asX41LdfqXMrtJltAw0E
ZkbHzp5X/n4zYRBwD1Z7WHIgGPtP0yMVdayXRqb1KQgZmurxpiPv1axbry0Mt9t0/qPsiiEx3g5N
qOcTz+qctv7YMx+uK/kxzKiPRUYqYiO3Yqob5r/lD/U7kMyXdLNnoZ1N8yBUNJ5McjUiztUYjusE
YVzmW82zSSJ59jzcwNk2wceyuKR01m9jh0a5e6m7p3gi2PVdSU0MH4i4y2OpY18laKdR/WwhY6Dy
cfdPO3sA2XIMlIO/nvgqs5vKw1AkeyW/c4vtddLSB6ijs07CrzH0b/N8JLQPY0EZmlq1y/j9Fesh
zjge+bUs8z112u3cd6GjAsZX8mYyGIyZB/vAfQu+karZGSMV1tanhqpGneOjxOczFzD/jGbSAQr1
4B1hcHICghZMY+v8bDNjIXXGqQdbCaEX9vY74tRgnvikL59OsluIO7a/3PZo6blfdMqGWglUKK+k
W8J57LWVyYttOI7rIB2cV6XswtzG3gyqORJFiICWf8/RNtl4UTsDAeNzItcAoCaaK+iWOL6NAr0B
57UolaPlgUxjfmmShMTl6rRm9iHDHNNNqKc4wZZVeRAsEBoW7emoMC2n+nOpvMfm23R3Bj1lqw4a
DBKS+aXAH00Y/YhJ/35ga3PDDHx3G38tsnrvEEaQYQxR/FHU6Qdg9jHpofYbtQpdWht4DOzn2ZLb
AWMViURfQzH/zd6AQ8zYs0Rt+SaPMarrnVg6YLMmflsm+7vgrt+MxvAn2d6cUuVGrIxi29zJcStf
31Kdt/UyjDpBH0vn33UUWq+eJ1IHZN4/LOgouk45eCsUnoJbdmIadFWU+FjvsBNv7mLTSpyI+zwP
tfmsAErMVCqmQMdyas9DVV/E1J/yePJHRvtF+VCIlG4LqLxHqf4rOZ2n6V+BWV2sryYo/+icrcJ6
Gqwk6HWFlx8gdJOaGStVce7JBdb6FEzpR0ddJCUTnZ2WcM+duBlgj5WLdXya9yqmIZ6+gDFr5zC8
TAz+IzhPDpy51POBcIidl+hcsEiDajygfJ/s0bHmh2ronivDgL8E23XtamMTpjAS+9Zq1qmrgdEZ
khbgBj62ZjceECcdkslDXVXt2gGZAs9oJvOjYarvBCm9J/DZE84LPW22NFUcWzcLJbYAJyXtJU/C
mOG2rXnSkXfVecpTE0lWnFqoYSLUvQrAUOsAgE0hSUtKwHWVG77m99kG1NRXeC+ktJR3Wet77eRv
tdc+xR2/UmuPr63DLQLLkMLGuTc0tZcmu68oxhjvYqvNw55d9b5qXgiOxaLuFT/zKt7HWGc4W2+z
R6fqastg7IvaX4rROBPioV6k6K724L6uinGRTptEI7FE276QH9gb7oqcnVtV/5KqB35ewRwVxtyS
DHo1lbAN5BQ9aJSEhFoLumTMzXcxesNm6ljitbW4qt78JqR5ne17TkFnhArxq6Motoaiz5dmFo/x
gBE2NbzXUVO9R6eyX8xC/BQ5sAhJJD2sMlS/QRGPr8mXGuSbE06bMcSAv4/feTFfhh7z2FA6EdpJ
HMfpITbx7KHPJ8Ub4j/DfPeCxvWkwUoNKsC+ySd+Odb8Msi6RTddTYVacUg0EFfVynwNfqMfIuzg
BNWsHG5KCdpQ+95Yf/RDdaHSWgKwDkt+mD1lw7EocgpwhIxDSt+4cJxtq9jdhkk+ymaB6MkKOxPQ
0C0EhggCO7TeX9B+s+xtPMg5T0/2TVNsWz0LtcY79p16rcDKmlS+x161672vYiKbLB6wv9b7roJy
B5sy9JlvwdjCn7uZLCoZ/63d8pOp4bKK872aYGJLM1oKfB4WPndYDys8bayNvbiJiexdBTlQR373
1P+iV25LTmRRBNLpdlllQqEg9lXkg0ajJwk6ysk1vdPaE9aoIfsrmf3zHW2br0WfRWTs+xJbhcOH
ZKju8Rgu64x6TLH7VmgOFtfFeZX6JakEWVaDEyTHSX24Z9pLYsVBanvejXt0mA2JhBxx5v4Qabcd
OY9FksJtYNsECxL0sFhIAwir44MNa09KVW/cRA2Eqf2r1TKAVQ9N8dNaY1jHw2fnvRO3sBuHcwkt
NN95mvh1tYlWANAUEEE6fx6ARC3jqcmTA5n+94oKDNXpQ+GMuwnomzxXpkmUgJa672s0nxkjRzow
Z/0IpB1I54MhJaU6491u1DM4fzvF0XSPksY5qhNuSV4SoDE3R+P5irHLEALlfMg0zXqU8FGagh6c
l76Z430l1AP4wZXyoYeuQEmPg6sgjld01p57vmgI81mZswcUrz3x2XjKH2A+UU/yk6XDg6WedQid
Nfb+ecCnlcGTycOaK0o4DPljjrW5qN8lF++sH81RPCQq1LehH5dsxptLSG4LUmwN20Xckuaq0PSS
zsOmpWdDRbfkjs4h1d3AXeLIAvODMiiT5TgDHOWgBfNCRI5rMt+Av5Xk5wFceEz4DMSnaXSPzvCn
zf9S1pdacpcS347mXtA95aYJdzYURTX5g5KfVAOamQaqpKOpfLDe9IwZz3RwHLOS3BurdO/aZRAj
iYNXuYXVcddZxX+o7Oeu3ZPg2aefMQFmtTk993z81KF/TmioaPl6W7/UBDDFJcR5P72l92+HzS/H
Z+IIixBmVo5Ee5g99SGpEISOjV/EhI55w3byoCQsIkljLdIIHXORlCRVHBi4lx3F3lA/tmuUIoox
LNhg9p4mCcgGtIQIJVx8Rzvuxozlc+d6BDrQotO+OckXsUCQGK8FNvdB9dcCZhqFVceLqd+3L/xq
BOQy4ia+SzJfL3mnSMewXH3rAJl3vCwlk75irDgT4h3UMC8vo3l67fWWQRzwIV38gTyIvt3FE0Ex
6r8ZpQJhz1vNaTYxouQSSEJHl7FKnSMAKhJSZM2uDqxH2108heKKdgnLVR4kTh0bPqayOxiME57H
76TrT0k9YY0xSFwq962bvmPjS3wdufDqkv+vZ3B9EuzeYocgy/61ZKK11CYaaLxNVgRwvUZXauGn
gBszAQ5rQdK5ibMncf8UU/03KOJiW/qNgreLKrNr6cYvhE77BriVo2O/N7UXJas+Sm0Mho76k8Xc
q8pPg9UWMw/rB0RkZ84nC+0I2boEf2aUcoxIyPNl16YAEQnIcJ5bTyuRLFjdB3ZzBhZcCyT8EPWa
mPPVBslPYefFVOylepej2+dyuaemee0tM3htLAy/EJRxYW/zbDgUi3omz8txiZoiFB1Bofsmxhl3
4udQIeNSHEqyoxgTuGz+Rve5kzdIXiR0PQYi9MxE52TaCegwucsjgFubLIjrSOqPd6Ftj7QxHzEM
f3h17c+CgR6ncvageh64fQo0pzFUcRmzS5QaRRHZK39rmL5N4tTdjGxTVDrah+YqCIRYMdHKpeMO
ewP6yBNFHpCzn2RcBK2O/LgudrnIzpIogTl/racWjQKztEs1UwoShDDZ5CPqkZX/krpPzshhiO4Q
1U2LwMoDEKZKZ0MZtU+NVoSKuAEEzVyukKNKagLHC4MErW1b24Q7td/K8qu3LybvIPKpZLjGPIQt
URqMJctPKik1ude9qC84a69r+1MhV6cE17cV3LpFuJDwRdb6PeI8VHhK3F0hrpnLs9kQ5OumlPxk
j7r4Aksxyr2aMFHX5VFhO1tIYE7dBWneQcfQqv7LKLzgxTHuwRAFn08QptWAV3bEUUrFZwfdmtrN
ouJxSq+DHaXxv2r6wOaystVr5oWDplpfcxgjGhTEh+YAXFBKN9zs7rUlcyy7WvKKR2Pqr1RNDQoW
3+4FM5ZncmUjkOCmm1hIxR+lN9DdmRs5FdIdYCgw66W5ifQ1nxC8gtgg/TCtr5Uw4yUanRMQU1Pl
W6Kw7hFJ2npWdZMI/BdC9JLNVCLOnmI2CdBwDh2Vmww7QYNur+sf6Nb01Urn22HPT252+awkVz2+
ZCSu9N8WbnnxYnFoTXYSOOOL4QQG788CRISn2hfsDYVJDRStA8whBsn3qEk9+yawkpooXSGjgll5
xBwTFYxF2pKHHd9tGRBdfHBcRqJ4TzqoRNISmumNcc7OcTMwxo8X+z9n57Fbu7Ft0S8iQLKKqaud
c1LYUodQZM6ZX/8GfTu+8oUP8Ay443OssFmsWrXWnGPmM8HEpGquUf8mh0932LQCrfd6CJ4cHwly
vUxQISfDdbJl+cqGRPAYx393iNgD+3Uy4mt/IDkC2tTocN+9RsFOdO+QNMRwFc5LxguZ720230S5
xlA31ZNN+82Bgx5sVPQbHtNPeFfxvBvpJvRcb/K3oHH2JrrAEGGcoMNhKysVATcAAKZIu5oKPwiX
pnkpMiSsHGUjE/pqUmIpDylySwPk07ApjBW5eQ8xQ/aB4jc7qgN0JHg3JrLB59rRUC3iuxvB3+VX
y/vGD1WihI54w9GusW2p3JpxvbKKtsq0hSObrG9ae3UxwGI+AqhG2x3Kz4bhDiSdDm7gC7kqiGus
8VN2h0LuRlRgek7DRRBvtXRDdak29Hxo6xBgNYnoYT8NqFstaLfquuF6bXdyMwxrQ382tP2Q3+L4
KDENhgnXgeWQfKPMd4LnpDvn5dGzbYgiWzFQ6lLiw2ocr4391sPltihS9E1SbFORLZV+m6GMc+7W
MPFRYae1V0GLpPlq2h+kYUtBl9hGepdgK+VRIaScVBHxg66HN1EZc1FUT20pF6Zv7Xs6LaCft5O2
hPWQJeO9NI1TCg+DEfVLKQzSbfS3KRdAKtFusCfES33uA8hGLq/PNeGBmSgqdIzvQMxQ/TMZxh82
UxSFt35fCG8+BGzj98HHItNQAl5GuoMeKrqyvsQ04EaQgAmvXRbtxnSqUy7C6fCZnvvoUaFyngKX
NC74fhLyij6I8UnS9Gt9wLDawuu6TeDtFcZH6Xiv849Ww3EU3jLMjlH56rfvlbIJGJwZBVNCY2LS
nMb2rth4JTTYE/lBpxaDuIr4uV+oVjWvsn2bfaUogZzRnJf+ixMXXO1f2vFh0PNjlrIeDQza9hmH
kMXIWo2APuxTDmd/JAyG1BKe12A+J+mm93FKJ5uwf6zF3WyUS0g4TIIMopFv6cjpzusW6R4RZxZe
biBTW4EYVX6b3asgn4sGGYCrCA33Pq3fPY8PF2NX0FYH3YSTphxwp3rdWpQmo0nQsufA05B50RC2
Tz5K18iRHHR3T+c4CXSuAVyvCCGxVDoQRn0rZL6QTIN1ktFqNBTBsBNTWznmQP+c0lVSugOE2xtk
llbuq22/leEqiG4CBnRG21k1rgWS4JQnQcds7kXIXuh0KDuc21w0uZ8hbbKcJzFEs0xsGwaRyXQD
p6yRkN5lkWDEaO6MMeeVh2uDzzLLnNkgLwJVTILHCNL9Vo/QMeJesOLvMiExuHD3ANe3kX5UlB9V
HCsmjya3Ey1b0tmwXI//4mBo2qZIVLuJ08yIXx1axIfs9gN+/pfCWbq5tyitc18jnqmXdr+JBbKn
cMlcEKn/k+fcu6qYJzl7OL8p0ZczvW9pszlLf2LlpQhp9fo1FNZMC9gNu25m4sKvc4oWQAwVO2mJ
Yjo2k7kZnHK72bVU75CsVmNI7SIJmM0zhmlgO6ix+sx/0PIb3KudV6+EzVMv0Zg7mMSxamHYc+IB
bJfYwIna9YD8FL9eMF5hr5303sgqMJQu6jo6k8E1G4J3TYN44dAAsmc+HihHuXj4MA29OPT0j/Lm
ksPuo7koFGOWEVYOFjMlmSpE6JYHziLC6qUw8i2QKHfjjkHBvLHL1VT2JDQ3R7ZsiUVAY05iTh4b
4oKMH4o+sFIFZs745pJsGIPRCcPtULCH6/7eb+Kl0JStLciDJhNQThSqQpvjul7jimWkN8LtRjoW
IaVv9GVVKge4UYsC/YHfuHOXzNoSQSeZUJoWIPZF8dSoe7W+p3QK1PAp0DZKzOQ2ZpuhmVIZHx0e
PVkVxMEeMosPTGCYBnXFWFwbw0WGv7PjK3VWuMqKbNcUnOeD/lUU3QkcN4JDSuWgvySDDU4G7xpZ
ADsvVhaWyGcV4EOvO8UsLekpGyqjbQDohO1q7Wr2Vrp7aLzrwdvgumUooEF0rGdSGS56py7r1JmV
PLgi4ZamelG2cE1rZbrUc86HHvXfY0gfC+lOnDHgC4QF72lESBSkrnKFxspMRZg6GmDXpZTzyJbs
UuYOnnCUndIEuNrzgW5m5JWvMTe/XZnZ7rG1RHptoiwkbkG6z0Dh2g81KyygqKrlMwPgLc7VkGBu
mIinZAxiKi7Jg3EIA2UvzBimxAPdgME34IKm+bKMhy+NnfMxbeED1Op4AHn0ZVsjQFZbbtqIla60
xGGG/jTYD8MgetAUhVyoQHHMI/4yBHRGIJn5Khi9KKwpKpJyMNDkIuupR6TpYVB2qJhb99FO1WRV
NxN/Kw1DdomuzA6WJgImbb47awhDRfHvBtuhLoDySxg/psop6mB1WIokgNQXTtxoPa3KZa7r3kml
9frgBoXiTlZ1Z+5bnlxJzIqv5IumKFV6gx5MHxbXQLGXWREfc62AJQ6QBC9rkZ+hne808qIcH9GR
Z+LciH6skG1tWdm1OcsTvf2wkxqiqyK84WjnecsUII2rtQgYbaHDxoqde4MHIYcLAwDRMSLfUrgG
in7hrRkkJHCn6mq49s7Qr/BAJteiappdhr/2pCTaNGbLOfLDqlCP1E44LCCMLJQ6HdHNZP62LOLg
oJkDtAYMxulS9/ms0tD25oCR8luRCp6RUSImTl3jwm8M9C8CLIV/zJlmrK3szm7fT4dhhtwSuwex
V0ObMbkMm9H8pKNqtQ+WLekht1CoJV2CqGGE1TIM5IDvg22oqJBkMy/zHkOD5ivLgkHjf6hpueC2
Wdj5C/YWfy6Txl31dsbINXDUoyfJXhgHmVx9pbYZZVS5w9bfGgfhKwrYyJZ2azyEHIWNWwNgrZ2q
hnNje36Lota3XnIai85DZSfhhsfgPapuTo1V+QlmxMwB9OeolVUvB9VR2oXnJPREISqbe+nrmJza
NFqVZPOcIzq+fwjW0f+R9SLJcnA0+hCWrvLPrywHqWH6i0bCPWTv3lOLhVmF1dfQNBuPiG4nLpeW
aBYC72VVJ8uk8oH74JFCUALd9mBRO6gVdTQ513Wf34BsPvfo4v49G+OfWRxSRQVmSssydSn0Xz9j
krqjlbUA992aboTbOTjR2KVIKkdpCezmD1Ec/8g7MVRsosIRKtHxmtB+ZVi5Y+KNNjvQHMmVf4nZ
hzepOs2v0XYs//030+TvKI3pewlN01TLFEIzfuWdpOpgJTg0STMOmsnqgxF7mY34BlKo2LyIILYI
lIyWiT6lSKct1jdDIbzGD5KFtKaec9bYM1PLvD98CP/4zNltVdO2OJoBDejOr89cQz6g1haZU0kG
8pEpMQyb+hrFHpZOZCx/CObSpsTi/4oU+fXtpj//W9CSmHLJooBeKix4G2hT2oFzYz/CJ7UI7OLC
FoVHu7tGZOwJYbN9SomYOWVk8O9P5FcQ3JRiKnVDkjfhUIUbv9caUSSlbwypjYcg97ghkWu9DEMs
hAUm7oOe+eU1r3he//5d/woe+9vv/9e3Ja9ddeAoSCLbf+eZjolthF7lzEc8syPGa1NbeYW6SQ0X
Sj8kBLPYGGb3ocRg2m1jU7rise/r7eiNJ6/37toUYhg0AAKaZQEah8vompQOWs8X7nOPtpoupTtu
i7x5NfqbRjxhENJvMJaVPiHi4ODSGoSkTCop2QqENrFNzguqD/KHlryWDFOZCwGAmoLbzF6ZA+nq
HeDD8iFB+l9lNyAoS6u+1ejOI7r+hZ4vDJooWXyxnLndZac2fqzZ3mi7zZOE+Yl2LZozt+qt6q6r
yeE55kwyTz0NWOKUQ1y7IUyhkGFLfG7SnUbCBmDNtjsHNPL7LF/0ij0382Yj3J3KexLgkQMReWiy
jW/uGInQhG6yy8hEpVd5UVD0aDoiKctQrw4qkVa0+4y97N+f5O+V/NeTlKrBTmVrbFh/vfF/W8kq
dHmbFQs9NdXpxauocOEuhIs+T+OFImFhya4Id63VD4gIdYRBVY9kUTiIkuK2/sPW+ddm9Xth/f3H
+bXBsDa0OAlRxqLds+jzynZZDszuXCbxH2UcKAvHpiNYNpDudRo8e7DG5KglX0keaji3EfQXCjZq
oFEcb77l/uHz+rXP/OfjIu6JvCeVLKHfC7+JaM3KJmdaoRo0H4OCK0hdxcgVFEHOa96K8A9vuPjv
OL3/BBULkos00v6oE5wp3uhvTyhWAq2SCVTEvrTLm+4Dm2jdXtlnJmzr2jWck1s4NTmqGUqSQCFV
dnRCE/6Pq18i4hbwEjIHtIraQv0ScqPP+mGphG2NVNYeqfTLYdVKUdCzhKPoRyENU8XuTqmv0yCw
ZbWrurZbj36Ep6+2FBBXUHBFPlULFpWZ3o3I91JZvOXcx8nPKL6rwsSo2U/b/zAMtJiT+A8L5X99
KFLjwyBkUSeXfHpOf/tQmrCnvBMuoTZO4oWEhIfxqzSAXrZxT36oZ03Rw64s4EpL4DVtU/7hCJgW
4q+FakjssVK3DNPgBfrvH2AoFQb8xWRbNFNtB0oEwodC6q4sI3Xz7+/or6itac0ZvJqWbZoGKo/f
a063TZx8VeTMHbxRmgInXxvVwyji97omHMEzEE2E4fj+//iuf/uEf72JSjSaRp2YFkM4A5u7NnFZ
ajdaSFhDK5FWU8CcCo9fYIT79+8stf9xqv39Nxa/lnzY676UyMqQeWV49rJZqSH/vxQDy00DU5fS
jOlonPf3uHFo15zRvD30eDfgeczMUlmGMDnYOxO/nqUVrd06Ci9qpl1kLip6sqSrl8BNG/sv7ZY7
EzWB9/pXg6sjSDK6TEdTZwsOH/XgI6St4IJH7q0tOdrzrr8YTfUQVupMMWg2TCiR52JISRLO4dGQ
ka0CLLMkN33yZ2irM7UQNf9/MOQnr1QvuqzW4cBfjvN8VXObNPx27gkfAt9TW3TLCFMtmSsmvRjo
R0yAUf0Ajfjo/O9KAzgoXiS5GuWjp7x6dOdjcRb2qvFuGWrm1Do5FalTh4DRb4YDnMm+y+yUbAWw
SvBn6GwrlPb2JL9w+k1f/cCFXFc+rsBi3FtG8ZjY/NhD+Vkm4SFJaXyDApZdiUaXIZ+wqlfaiqB1
3tGPb9TM2PWVv48Et/KMlIjMZ4ps3SK4VfEQX9UoeWgJia56ODGetgh6HTUrjryadkKUvUaT1Nhp
tm5W06do5hpUYwnIW8/s1UjWgusYW722n8pGe03beFPTabNERd4a99iWC5Z5zc0K+nA415MXK7dJ
kKEPnr0NwyQlezH1L9d2mUFsHPCrYcp1qlsp2btRPcdFtWt6fF+UrYTrrAbg1WbEIJSZ1lAF51Il
f7st6FYRWRPo4G+uSd1vOokCvF625AwBFS5hbwtgFuQhpEjbs2FHOuRM8+4EPaF071cxFUuiTXhm
gqloNcXRo8Etz88ZSCJgsdtyR3YlHckOAlmzYpbYqwNa5zWtRZu/0MmJjhbOA+ukwvCqrb9IUDb8
/7o2wcFuMvO7I7B6RAdRv1jDh8bDVcunENT10G1DYA2OhoFu5TOGsskvSJPPvAUST/9jBDEARH1R
DF8OlWuGx9Ya3y0I2wrxaTFtyME48XMrxi7Bak47FZMlyU1DtHeGT4DQ0bDKVd4xzOVstBRoc+ng
C7sJUgiEf8GsO4tDNAwYfboEeQMutAyzloXbAlRkPgkZ/Z+BXB7R8cQfLTXZR6gfZh05MaS7F1uT
+Y1WQaInuEh+B8pxtK8j3AVn0q1Dp2GUyixEqXZ4C3xvU9OujMq5Ebw25C5gS650kOQnmc3U/how
QZEgRfOfXP4MhnYKcNPWrnmqQS94yqJHVjXEm1GhoU+5nqufXUjjrIg+aJrPNcAdTpveA5DM44jE
D1wR0RRiGtIU1JYVHs76cYxD4hOCWe6f20LcB2UfuSQvPObaSnEhgdZ733rtB6Qr5cw032G1zJIJ
pt19ktOFJ6EYdgUOVueCE6nILqUZw0BfWnz1EX8E2pmBbQTk4UNTGjMzLBAnofwmOsR0MTzfrX7V
xONykFRG43WkILbtGL/M6yDLeV1hx2T27ZsI5Gp3pmR4ynAUVMM0H6to0xkkQ5Fqn1Y35XuwcCiI
uZaghg4+RnTVPZM/zd7x1k2LpQ7ujFN8EpPNp6q4DPkxrA8RUmlZ0yLvQSK8YCdau+F4UZxxH1qY
yOdlnZLL4bCoGUMMTrlKAMX4f6iW/kc9K4UmdUdwUqo2N6P/PpfbfCTpmxpxbmlGQ3h4SJc8LCdv
igiCYmFHDKoVyhPkForcDiYFMPZfz7/jnfMQVtSZ9odK4X8eZo5NT0A60rbEr0pB9oUc2oAKW7fV
7pBiLnkyurjbCTvA9ljlLE4vktd/P0P/WafqQtPJAuZ2qBEG/Os+3FKaONT79lwFQ7pypzjDrtY+
QlUYm8BvP//9u3Hj/OdvyTc0SR7mIooV5HeViu5hSGghuQQgMq4IxuXok++A01iC6ud+F/GqNxsJ
MRrpWUFa+z7XjVdK+61JCZ0MqJbdTY1VAD6aHuJHpbPoJZsJZu+l/Tq3YZ/jxDPxJ/U4MTJ81S46
hGJcEP6IqYOMD+SM2b4OzjEieA2FQA5dyUO+pWULX2KxDvSdOZmhKRywRwzyRmoqexC7N2yVgmG3
ysjCDr815dCB6QZVDG/BQeaPawepTkT/UJUEC7kIi1FXiGkkg1OYY1bqd9+H1o7K2DF/ItgKdcx8
t1WfCpc3i5PZiSnU3GtGYdIJMavVVVGU26oOl4Xqz82sntnZ5LuEHrF34yezBLjF2Nsiq5HdjgxB
PsGMTwLdOICBEAxAyDSZAbBHh0/HhCF7rkD3SU6pk0SHY7cgw0AwzownrVuOj/8JUoGqOGy+nECD
RjM1XQJpmRHm4JCV4PBBbjUkO5qqLVsOObThUC6qWUwQVZmqi7SyN4IZcMg8KPe3qrEPsm+biIoE
e6JnYqkBMNPvc+9di580vOjkiHVRzcjyBR5N0R1is+DRCnxH3eS7MqF0FWa377VrX/8QA2aHHWKM
CBCPRqQoItRhliLzl+HnBGyJOMkdBmtWioIlRKnGYEOYzK4n2vrJpjdpwBW0IQw3KUj4ANkIw03P
Qwbe3VOOakNZCoxipNAtbIsNVC5Tu1+jUwbi8j6g1Sa2Dyz+QEXZ6Mc0wZmurkxvosQuyROeFdrV
9+6Bc6hVHFG40kM0MB1/u81/xuRMwPzM5jXT+88ivUSlPyF/cW296ZZABKyTMbCkTmR+D7hn6Ymv
2P9OvXfZscIiMCgrA/tjuDPDCko9MjgMdyq/MqmAD3X/PthPbg+xnTiMFmnNIB4ytCAGP0EkQZgO
J8kIWRCJM6bfOgNpd/J7f9TqS2xuabPn5iVoTway88icMTkDbk7b7iFxC0BFHwHF8fCp0XpPb5X2
2iMY8S005e/CfHLwTyWUsjgfRnzPYQ0/I6cZPFdC/LVlSeHwhGMSaM1JxXOBMwTJtwbOYdVki7B9
ttyVat9i1FmIj+wIjF9wSKq3Mn9C/VKafDlGl9MYujJySJroo1Eh2gl6TTh32c9QrHXjCLBWRYQa
DJueN70qP9zu2cZWEf/43jHDeW/5C2QAHo4FXFdJ+awYIdQbAREGuaHxQE7QQ4hMd4zvw6ii0SDi
BFZzRKFgGz3/mYW7rLJ3BBihvRZ0OWAcWSAt9didE92M+nmfMVcMjYMV34aYEToD6a57abIMQv8J
adfcbNpZ1rWLVuyqhMQ11Cm+S8sKyypK/fioNwXZllcOoIfOOeRUiEWfLHPkcuad4Wuq2MTU4cA2
thkilzx8DDQT6/lMo6QdZIrP9EPqbz4DFj1DoYo8Z4pWIFe9rIdNp+/04FCBi2ljukR45Kgx4kTD
arUuxEdGleUq5kzPsfSnuDp0lAPoYIZbpS5U40OKozWJ6cIFNUmM8ro2zrxND2oGrTPHDaS8wKY3
EN4wvjeqNxXFjOU/V7jKkTnQQlgNzU/kM/We8HlsjG4CyfA1rEZ2EDgq7kNU/7ism4bkmnx89pBJ
TjLO6FB7ewHXM0ZHIlKIsCtIg6p9tPgaGQpL5V01N6K/u+ULqeIIKB2SnQhAZX7RrtLhXNh3Gi6h
iDGakmWjNHg+2wcXQadQNJ7lJtDkNqjOBOAtW4Y0TeXsDOZIjra0dNI9eF0pdjuY8cprG/4IqPYF
3mrEnXl/6/sjInbMlSBLrLnZnpEP4xFl24XFgX99phlcDDImenid1dzZ5i0T/QARAy5pWY7Luq03
rYpIEFZuH0hKJ7jJcMabq44qIlR3YfxhwKdgDP4tbYE24zJ23XFEVO6DZG8mqQ46MTlRZVQYy85H
xSi5gFkm1UfJNm47ypNm6k8Nlzi/bh4syMCudWfF6/5AYiOtRPlYAospHWT2CpP6lkXMOzNqP4Dt
D6XAH9iX01gWqZ5xUGvIDjp3RYokzY92YmSeqLU8NtRuETR4Zq5BGT9qfbLGFUeU/D7jq6uYW3kM
akvCAEoQ8iorOrYWNzi9PjTT3eYd8A0SDZnSscqgrEy4uAdpArX0tsOkX4At7fDnPEh+NFyMhE5Y
/EtjVpnXympMPqz2RUOy0FYsasRg7PWi+xH93jM+gx427UVzZ3W4sSlqDZ/4In0lcDRKTng0S1mp
oS+CqsjQwkv2aou03jrJBJpsMJPctPo6XDjKZ1rfNZLW6AP4BtQfFORh+6P2AhYrw2NOIS4DMZdz
84PQuVKclakwwGcyRqCyOSsH5UvRVo2OHPIaVfBkA2R1FxJdxnFt5s+RdjJ4Y4W5bglcm8qi4rFX
X6yWQ8Q7GgONing8ud6Xy2EvjAovEG0GtzoLjTxokIGti4guwh/UwPBit9Dh4LDVR5268carJznH
kGw1L7VZYQHHQouwxNDEeRDDUwf/RX0bPCxq1Utu1mcL1Veuj1svfNPyfMOZTn8Dcy/R1tgxmx9f
Y+eyS2RQuYx2uhsd2inXy02b7xBjSp2LuQFVvXDwVbWPiuaem+RWxymXL9hQqLFAWzTcKojBfQix
c3erUj0PmCBjMRtRh2NSTs6yWlbGNmTfKALscQqqdARQ3Avcd/QoiJt/yBoidhk6So1XxQ4iNIEb
X12mgO2cRYfwKVq0/gsQfg75lY9ciW1Xeq9OfsGVsux0yC1IyX04L37MpuG+d8CjK4k7vwq2tfcU
Z0iU2VaMzN4k2qOVlngzs1mI7aFM3UdZAktqlXWeIafiDCPtknvmS2AdDQTRNT6J3FpH+ob+jOve
e/kh4kMJDHrsOJAItWUU7YdgDadmDu6uFGFniwpPClJEqzUjfRpcZCbetWEr/Y/J34pdfTeIuTTa
jWqthXLvmCL5kHY0+q5RRjkosQiki5qpZk6ti0xhO6Q/re/A9CjQtAC/5OKnokv05iFjehxhWPIj
glXoNbTUqMSvGfHOEYCoBySjMUIymidmT85PtKw98F/OPBuKediypyhnaX92jQ1gdlpwx7Ff+B2Q
izSjs8JdlbDl+NULXgPlR4H0FxIc6pzI7DXqb7d8CrxzM71RnIdatUomGQiUatyHn62zqZyjGOlc
IaMhhiNFY2Pjn1X7fRj8lAWuqk1W7N2+4I3aDGzsBqFCGEQDyh994Oa/GkIfWeHGDd1Fi1oraox3
RBPkTX0LhILIKcXK1dM1mFt4Iugie28thu9aeLuxTi+hBypHC7tnLeuQWHTLJCIIs6QVRrBqRXbj
Gisx5l4si/JrzNcmsXODV+91zko1xCGF7gdYFtPOaA+5siQ3Ggl05X818VMSP7r+l5tPTG+Cww9d
aDzTyN2lRfwcUWc4kx+nRSBqvnjDLSye0vLm14S2vQ16RubKuIhVil7DXdITHJF96Q5GEyxuJcx5
TX1LBqLa2GUNoS+aCS2l87Wy9zzBexuri5wNhxEXsDCQGxOaS8lyWkKTwjK400d9sHVUuRPeACF2
idDMaAAUoIsI/G4PpnoXVxvCrHB6C+fidmAcx41G4lA52EeT6kz10ajG1SnyU37Vaw97OGF+p/af
sX3Ug/faZ5k1jyCXUXy/t+p75efLokH6ivhbmP515FZWF+VMaA7dzathv3WkOigqj5pW7FUz2AuW
kX4Oc1oY84yexJFdoE+RMyw17IbOCt1UaTBnOxOjZFjAdRAHvUf5o7BnCgRZMccBZdHGJeM7hzXG
5mEAHIKSYM7iD794rqwvBtcBoh2irfSd0x1JfCjcG3pwj2BLNKaJuQ8mttI+ZFXm4xq1GofazIhn
or2r5l6nNem+x+oujfboIXiF/BYOdfXSmNu6vo/WFbikTI8TXZRIMJG9BkAI1Fe7pWtyxj+VWx9D
eoujkwHIgo2NvVB5DrIVJ6cxhSiedfloanAntrwaZD8F+tKNVjkJvqOOyG9vF2tpb1Q0LEm/iOWr
zzuiPqLoI+ETvzpQmMD6KIdN5WXoNFbETBC8oIotjl8P+Z3vLzOm19TpPhJJOBnxC2DI2LjHcANK
6zLg1dRXbk15OS9wYWpsIxlrKB+MeVc9i5J8tU2OTZfEns59Ec3KLY6teBLdOaJxOJ4rf1kl6D5V
6Lmr1PzWxWscb2wYTtzDjG9WtmDeKEjzYiuruwKV0RyhPmElXHNuPdZ7JLIVl/yDAjufvGZ5wvaf
PfItYTHlw4OGDragoUmIQM76Nhayh+21kClUbEyhBxsWEBtsf0Cg5SJN4qSuj+AoXI5z0DXUXGSq
Q1vuJPDRl0ZfD9o8JQ+w29T9jx8sCEgNba6/Wji3nVfTtPDXvdbu1ksoI/G3rWpJSuRKNBxKRNo+
mwARz1Z+4EUa8n3FeV5uFZ3vMPcryhSikrfcwoUC/njDBq28hKBMMuXL7RbGeHTLN3V45Y7HtagR
JJHszP6Gp9Y1jm20tuh0R9sqnHvjpVLBPnzQxedQ79+68aaJRxFsJ4JESur7G6LaOF653w0rCfAf
RhFcbiDvtfaV2nSwN3bFrPJShVtbU5DvcR4CKON2t3Qd+ul3ouoqkoSoOoTBxR/E00L7QjTjRi9e
+5TF0+xwp0NIauNn2IKxz0G8ZsY2GDcobnm9Lof92DyX3K39pZ3B3v6re8yTwrnXzUfUo8gzhQk/
/O7AunP3EnSkXBbQn+YG+k7CG0gxktEIXhymPmSDF17wroYF5+3IKzMbsEbTlOQCOLDH2YcAzN+b
2t1CPUqrLVqF9qNX3OxgCVNQ1db5gLdioSBmT7eqfgFJVllU11DA9RU0YjkiQn1onqScE28zBPBA
o7UOtlSLGOcQWGReko4MAlpJMXgUfWajymdXidEV97OIcq3Nj/Gwwc/XJjt3IFNpoQ2o7WZDuQFM
ZthHkYA3Yj40nsrpZhe92LgckVv3/U0dV1yech3T8l+RnR0YUwzh8ZObFQtDuzrZnNLMxBUY1xc9
XQXGxbTJNl4kyjbt6AF4u0p+mdTA7TvxyXxaH7V4DokArHYUrZnz2md/SVn1mEhw8hF4XIDeuFq0
ew3GdhKAh8GQ+GyFT2VLQcId80QPuCB7XIXBw/Wg7Xfs5SguplJUVS7c823zkBdPWXoQ3kmJj64f
c6P7iimx6V6F1rrIp8vCQ0o4p3KmQPeDb+munJh4gHXIO6Q8IluvzXCudXSGvX1oL0L09nX3wnwK
i8ecrZ5QOXiuJNiazcSHGUFAikpZFMZLy41uWIDUEvbWk7z/aDdmAROSCPdJt6NDR68vKTfJJJjn
FPC/1eLmI5lOngGv2cPcBr0CFZkmdAQ6YMEbQGlBemBo8i+Lo6i3djP3Gm72a78Dm5E/MKYDD0Jo
CTfIpZKvcqB5VHkovZJ14b4YHktpIbm9o6mkx67uPW0lEJBzW5Yrx37QgeB/luKYqcMDKBlwyuVr
BzYECcHZ4TJkLZH3d/Gut9eM30q6lPgI421XLfryOY2/HGSlXAp61IxL39lyjs/pg8JCMIeLlI8+
gJPhTkWp2Qiy7gCxSE0hFVMVm8B56jGO6nuje8eAY9LlRoTFKpwh7WXDSqJDx90yyLam/mg6j0OG
JnqLJrJV3jS5N4Inmd04OZJgHfILcXaUB6f9EERYwbbqm3WunKrgZBSXIt+h3gde29ezqVYrZyVF
kdXM/OYWIHu3zW0oaSDNEutgldvcOthO+aBbuzS5G9FS4wTDOU57EnepvSYP+qFRT9hnKcpktDU4
xkcE2BI9Ofm+gKWcszQ/65Cd+zzlB9v49oZjJx8tuegnb3DyUYLCNXYj1LJk5XKxkPe2v9n0IvvL
EGO8W9tIyrsFadYaS6ZM32xjXtGKrFc8fFmQDMWlufvM6GxRe/cfcUJI56uWvufBVzC8UYkXyTGb
Fu8eZ1UJlTshVRnop1y76karIEmyOxnLodzK4qUb5qr+keSEI8bLqnoOgi0TpczchPYOyNfkmXTX
o8ZAiO4lwV14GKlscNC23HbMN9eDszwX493Qbi5WEo33ZR3A68av6msfrr6a8uK6Vafg890y4uuV
N7hhAKz4iZz8Xpm71rxayuvgf1bRfhKSkgJVr0rtaOlLMolcc4uCYWTMpmwN/rQ5jmKu9yuuIuVH
6WMbXEmDD3iOOX484ekHddIwN8InpXa32rgm1hJzFyN8dNhLJ3tvm03obIaE3vYbYxiKn9o6lto9
Mw96dVRp4MM2CbxHljqxLjq7TMoYPU2vJJmrPVbciTAd5A9ts86KZzHBvVkLmveGBMH3jx19nzib
14mgbbHqK6zGCeZMTW4c1r9ZzdNecv9flRnD5Xw1svZik/HxzHRfTXnq1G3HN7HGbYxuzeleyVhL
+qfIWcr22TN2qfXRqE+i31nZO7Hjc8/pwIbORnPV9ifpeoD3nzLzh/2Asl20tJVwZwy3hru1pZ5M
k9LirrbF1ui7hQsbJqVmJjKof9KVve5MHK6Z8uJ1VCQbT3uq6o/Eu/lU/oB2i/+j7MyW22aybP0q
Ff/1QTUSQCKBE111Ic6kSM2DfYPQiHme8fTng7u6y5Id1umoiz9cskUSBDJz773Wt9KbOIW+cN8A
kSJDDE2aC0vfBIFP4IokuJFYX2LTWf0RJtPG8Yq7mtp8hKi9jQvK8G0DeSynAdmQJQqWYOX2Bwus
+fQ44bLIrXVrULujIihsXArbRnKamGci3Esji49JIdLt6Xt3xrc8At0E44lgSVrzYCuyZVnDjEHa
yDdSyh2Nu3mMXaM9RsLsKIitYB4OtRPSBt60zVsSXaPOQKuigjPM897EiHVb2DtD30TJzmuI+ryb
4kucoAmuvSI6+cWLNW1TzO9t8NwO72KCp1AuCnFelLfUHxOdzMYkXOBsmrt7OyTuCbG+4SElyQq8
h7Eh4MoWKyAbLsTxwqO6vgBByL7YyxNJqR1G5OK8T66sDqj5ckbQMV3VOfwa1bXDYDoiHQmFw3KI
UY0vGLvH/VqjA1HkF024DxCQQ8yDIamhl+O+ok6pNyFZtFAmg21GCoO9YnICoA8Mwl61J99kB9p4
/tZGkAX3YLjkIykconT4qvoxkq9hyhaybPWlIN5NfKv9q757ImdwZVHok1aVl1dpus6xIQ7Fe8Sk
XWkbH+ZvT3MZg1v0jbqBQnhisB0c6vzSaS99f5/7GxemnSTmsVvO4eHZfU6HdZYhKtwn8I0sC+Yg
i3n8UHLzq3VpHyoH1AOY203UrWhxTLV1RsQlbuGKE1C614tN5qxgBsKKAg6MnRLL0PdSggzZp9Wt
y73oOWfz1WpGtJfDGU3nQhzb9oEMsBsQSMhHVmZ5i/2GeCMGxPeG8SRp7pm3jb1ny5yJGxqjLryE
nO24RS9o+QfhBukMX4av78z6IO2tJt8mFAPc7v6Zn+xxFmbjwSYSLtum2QFMWUUOk3rGU4cpiM6+
wzF1qEfczBx4Vi6QNChavbwyCVrJe8Yii8a/LCBsCLQ+W8x30iEoZGvlh8bcZYwcc25IMJ2K6Y5T
nSykoPMYJHaOCIUsEEdZcmd0a0Jaz2r7PSQneSDqF5SMdm5Z5SIz9oZzrMRW0vPr13p2QYOmYKNs
WZky84B0tKrNbxG4IB2drHdt0WvPwjtoB2m+9U25NiYK5ovQvwroSAMLzoNDjIVPY5HGX0TLkpCs
PN8T1os5aAma3anhzpGXvhTIVvDEd9RSxaXHGZTI9HafKLx8WB2tHdG6ZAKe+fKmBeWvij34wNnt
Th+mj0gyBftDV7RwjnpKpf7Wtfy9bw51bNbcZdDVc0QXpX5IPZYNNhvcUT4DscwvaRu0Szd418Wd
N50s/TEmB0QRzZ04Adg4Z5mHwUr4LQ74mza8ES0xcoD+q+itLTEm+4R0t90poEVRZc6GW2KK4cYD
ilAlmO+jSUhJiYVkWY13o3lR+de5saFKi8p7bmvdefLbvZxLeOb7VMX+M7GLC99mhWsLTt7owzS2
Le/Bry9143qQj6Zx1TY+47AJS3S01GoWy+kC/z5Y5iz87tOD87TDVPK0Nz5+a/PYh49NeSR5uWpu
YnEow/dGXTegjB2mLgQS2280Tn5sdNjV4cOw05ARbgOuhfeo57d+dUzq19J9YokYSYQBoImR1WII
e0f/yJx4wWxdwCs1b4n5IcEjHN8KSJ7iPKqw8hSUOwrEnmTTpy10EVKpFyaj1TcOGtgflsp4J5cu
g9sN1OMMGgWMNKxJq9i6EMi3g5asTfmWdx6Z2e6VMu2bfNzpdnCKc2tTNPvegNCQsI/oPpajktNM
6KbdXUpWKLsHX+NL6gmMxkUHfWNs2ufR9lCQVMgzz0XgQ1Y1eg6N9jyWdWpwU3meE0onha9Dxitt
UmOSPu4uHa1DLzUKN99XXWcfWuqMdvaqJxvTvSRJiqjHxOR2tAhryRjMSPrq5oIUQrpbFPiqLN8A
IrZ77F9sYg26c/BCFmkMsGIgmd2SrMwYPxyXQ2Ra7F25QqzTrAd7PFkFXdLsojY2enCnMaDLspm5
snDcZCWp6FVob/WE0YR8T5KXAM19gq0kOnMS+B8gs8yQQRtJWm5L66lBn5TQKMNYtLRrwHYaihoT
2c7zoA4ja6Wo3IPZOjr1EWY1bONaK1ewuFqaZL6g2cgMmsGwHNHaAixM+JSO8+DhnJCRu43Cl1Cr
t9ylq3Qikp0Pi/mL4ptkvnydm/K5CTk++SeVM9oxm23j3TNoyxb/BwMyej2Fdl9AlgiASshVdzXV
T662db+SS4tZqflRJvtRFvJJjhMQx6UnHv1vJ9KGVWaMDX47+HBBbAIIGeHxFGFtPSqNJyYZAiqv
qAI6YdRFvcXkPFv9G1Ed/yxX+VW7y5tybAVISrfxEX2Sl7quyhySAJ1lVyO560y3Jh8mKzZMjOUX
OuVPhhm0u7yUa9IZUtLCozNre3/SKVvEXcSFlWtLP3Q4K7iNRihK0X//8wcSs5zn82VG7aPrpq6Q
ReufLjMYlwlxeKEtOxuv+botM81fVFraxpvBEsF1xYjuSiGYPrd1Bs1EY2dLPU38Z1eFxhfy3d9c
XUu3XMOQhukqqWYL108fOcDTHJYF0iP0Oi4MyWmCnkJGXWJZ+tkXn9v9jezow4t90jnpgMVcp5mz
iwb6/qJziZ/xTWLeBqIYXxRm2KhNiWWCZZM3zVs9VmSa+uddYq9sKCxeZ3GyGphwMjNVldrCtzwR
mjr7HVkn24hQga4HJpL5BC81yVL6cu+knD059U1AX9MXQV9qki0s3xfbprvsSeKnfOJJ4+7F5ngX
NuFG+vnGpvfgptW613Owr1DEYMcKiHiaeUuUJa3dUxXxxlHV1+3chMLy4tN5rSjgDYgikL3sEvTy
bSxLDuj9phO7ht14to1G1SN0JJ58nG7EKekpYE4GhyG8v5ognMy1N5lx7Ko51vNBR6sZUWIGdbge
0keFQcAa6kVMhWkzY5okWhSOlQUKk+jFKuQqJTxOiOigMfuzyU4wh8vQDY6OTpOLo7zt0kGQFrYc
OCj40pfw+gCqUKUxZHVQf4WOtmq9N9PTV0OKXpQ2Lz1VKBfMkHI4QqCiGxaIgdZNUX23gmE+WtHX
GChaD5IZlSGR4jQXBjDhlV5jM0T23yuAHBVyRwP2VzqjLhnfwYakBVLFJe0lhkCmufI5/w1h+oqy
a2Woc53Yd32q7nPAyGeaDsQXIN+cRmACV/GpVERvnyq2L4rO9CorhwtDjHxF8ZyGkwIJIA75dgpJ
UnvKOncrqx6mSnpe6zTSaVx6Vc/HVJcpipcmaZ6SVszT+mXVRSvIBUEL6ofv2OCM1qTtSW9OTd+g
GEMPyJMbYKvJHvH7Lo02XCGZXQsulekY64iudMKZASAd7EYSacR1Um01bsGYMWJecLKfzfyER3zx
eP1m9UI/6KAMxvjr6OKTdJETVueEBQtlVXgO1XdEdm6F0RKuGgCNZhIN53DYyKUc9es4g6nQNUAh
pYXuHtdQvHZHv94Wyorv//zOlPO7VQYPqLRNiVoDD9rHVUajPs2Z1pFuGsld6zEO6Mxze0Ctc48E
FAYFiqUrg9YDAXiahcZjwGZuFqR8otIHnZLAWQYvTTRDKbaK0W89T1VMPMAlmtcHzbjXjZ1XAKsY
F261C8J6axBikVUABJ51DoXT+OySQI0SSmTphhAw8pNgHs/hl958kYirwISMuF7b0/n1sYpzHqOw
JtFXZqecSAkUhzX/7bpdBxkiI96hyfS1z28iV53j27PWUF4ky6az16piVEH3W9YXmlBrjhoe2FKT
RkiMoGdmcagZlNXqe5rQzQDICIZ1hjxR6uuZg1/MPugQRTbDjxLAWC7bRR/QRQsR+5TDJZrzLnmu
vHn6mi27ivlveznm+AsSZCb+lTOemx057xPkAf5SMidMYMGL8IfkxUHAacA7VAzBXgHF6i1z0dco
FWa8sgeX/SzIIbabcFNdemg7MW6I3TTlNXZxOu83Cp9QQLnmfysGd1WWN6W6qElcCft3GzB2zrjV
9L47aXHQEP4VgXUXWYpZKywa29y2NICH7AjMMDCZTpMVkFrPkUFVAncpy93DPKqFpu7jY6fxQIrO
0ejX+XClDWpbtPcOfFRfDstM35JAkjLoVgIwlNp15bHCUYQwhuOBw2SUgdEElH3p2wdNEkqHXzAw
5z7y6NpLU7wGLhXv5F9mDFTy9i7IfKpWC2U1BTBq8hZ+Mlasq6D8HlMxJuqUawcRb9vguwUUR+Wc
YZ3vNe0uSxe7WqrrILsuxhEaVobR1NsV9UVRVHd8I176qCWrzLnq3ebguOuKK+50yITsSw9dkMsU
S527bwkwxzwG7BWsSJXeFgj0WIV9ifUcy0A7XM+RwgW6GgQZFix5FGUO6pKGISG1GeMB9zoyKMPH
CxedZ42zyrHvGqKG8dianEER4ZX7wqZH2Q8l5D4CevOB/EktlgxbyQsZ+I7t4NDqAqWzv7ORyNg9
WDtzHgwl75ihF6l9ndhoQnHYVAj5hFhbdLC95JuhdpaBK4amzrYRRJOR+5KMkieZ5yW6gIbO/XaW
mjcYZnT/3WEKzLJjdibKo2t3+kaTbGJo1VKuOPpSx5xKJJUpX03rlUzsnQ3cnJoXmv0ZyJKzEGid
YEzq9N6jW9dLywzXUUVQJn25VrL3w1qqWAOwhdiHOsFKB9+2r3ah2oZkleucH5wSOaFDHBndFgdU
tcea8tDRJogQBCfiosheCZhekClRjSsfXST6kSAaiGBF9no5ELwqMd9kMcoQd1adUvUUt0N5k1Jm
DMa3NsX41+ICEN5FBX48o1ssuVsl/DJItj66SRk/TfqlRf6YZ4JEb/EgQABc1/0TtpKuvhAd0iFG
UOOyIocgp32U1TTKM3apxxwhn+BIpKG1SXEvOwflXfT19RzJLmhhzOon34Kp0lEFA9EO7WUs9Y1R
PFdOTIihWM7eGdfjvmIEHKTf4vjSQHaGmhEPS7MNSlhyFUFcDD4AmBI8qqfM1s1zjC995zAJ/Kay
FwBRmrUjpCMGsOUjZyuZYlTQFkAksNvK9uAb8RxWf1ZpTxaKg2o4sCEBhcO3qtP7D+5MLCKaWATp
xsKU3JxGBOm5QgeuP43iWSAwdttjHJ5n2V4M+G2RNxrcuGKfaMm2Sku6wrApJmsXDAgPy3EdC3UX
DtUpEbczRBQG5oqsFaS/dHhGACYWCkT4PIYPBt+oEPi+1zSAIBwjQV0X8UkiDsPdSfOk5/FDMoJK
ho/j6yfThvtS3QbAizuOcskm6w+GzYxyIh5qHdCk9xUaLpQBXbKK2tcxYraC6XQPUZbMpMGn0UBr
lamRswmyzQCs3LJsVOu7VNtZ/kmb7go04qF1TVChhwKKzjl2MXMXtBC0RkRU+XlV7iqaY6MdHBM0
IR0aA63wET5/i4Zki+Glbs8IPKZfB4uDqPu1NHyM2cZKlEB+YelYdwXapiBjrg/nFr9a1h8n8qn8
ZKuwjfJV2MWJ1B3Kb9TrTLfLjhS8lixoB/Fc9JISERRyprA8RO1Mu5PoVQ8OOd2mFLcq9qFl4YfM
CHHJ0clvogsPKocGUcXwX7qu2YfVY8Qoy5nPosi1ZuJV8uIExtbilJzQS4kEjqOJlF0EcTEeJSAC
PLPXnEwGCB65TQewQEp9hdN6QWbEep4hTJaLvtSYGYdsQwufumLM2dVgboqI3RURjk6XlNTtfO+3
1zXDCx1jX9G8leVdYJA3ErwZvrt1porewDeRPoBn1vT3vrjs7csmfhRgX9qW5DvgsHiDGBf4M2IT
WV1IXI/XLTrvFAQ7QRKg3+/Z4lATDemqq29oHI80YqDzhHxflm5etW6xUeZLXDG6EMhnAJ5F+5CD
WFUQEBA/dCAxAg8REHeAXVV3owgWWfnQdXcm13syXcQEJGGU29Z/t5xD6L0TwpAmTwGg2AmmcCvY
6KI7n4NyMzvouScxYsaKQXmLaEpcBYaA+Hmd57j8EZMlKbmjs8GHdK1ck2y+T4IpPJ6fVeJdCtru
NU31pDjVfCMGUgTYvV44nzXOg5xMpZAOVUjOJkijzgwpc5gTECii6cmuEjcJtHEP49oA47mHAo1P
vBkINk9J0JlrG8vYE1J+FuuHmvMPjkRrEPsgwr5u37ooVeegBXPk/GpwE8t0WE7aQ6q3RMNUs0GS
G4JZYLG3ZQ5pIADsRLMuuweQTegEcNDxum11fETnrXxxI5Jl8VwSNCHiZ+i3dd3xTB2m8RYhLNDn
k55EmCyaA1Kt3Rg44L1IEBHhroy1Z68LWav7pz7vXo3+PHOAY1mv6N5SpPk+R22HdqI4hmwIw7gD
+IT5C/1TUJH9rJznnhEPbs3V9Prns/WvdmM8zaZuYxtydY79n6zVaddNpdJLDnZ2TEsoEs5l7Sc1
FzWLzsNqIuDNF/k2LzTzC7rLr6YlvFvG3DDSdeWY5qdyo/PaErYTtIqx6hFw6Gx4MkCfJis32eaR
aa///El/LW94PQRytCmUYdrW5xoCT51fp8AzMnYSvEG6Tdc4YzH788sY+m9fiErFUjYtICU/NZxo
0UdWR6oMQdcc9O1pXxBxqQf4h5VzQFWFOVdu49B7aZJga0fjve1fuUn3zbeZW0lNnEy9XFr+HNze
YYXyX01DAv6r6UvQv+zb5qqTznURdhjr6L9a1ojkEcSjWSlYjuVzjUw3rvPjQBCt3yYXGhqFjvKk
BqDg+sUq02aSa7rIZPMSBjzAfrsJyGxxFAE62UQ7uSPiGAW0xkRdAPLUUu0WEei26vlv1Q8EkzId
8ucp1nWTozXuHpuWeUvq2c9ZzHiKXWaywy1wZxugHAmV0xC+BIzbuRKYHQP2tWRbD9a9GXLEt8kE
TC7hom6Maab9qsusaC7S5kRDu/K9fexEO7axbd31uxZBeG5ZYNbHeK3w+k5RghLUYJzRnjpjuIEZ
+1DXEPgml5PsCFwf2UAztQdlR/QT4lenxHPWzYiAxJ02pZ6cUk51JVnTscxxPVI1SWae0Mfq6s0z
kmVCM9gA5dSxeHvuZQS/1SCMR+namVbfS4xZhp6AK1vH5X1QqmdvYo6fxEubQfdIpZ5620Jo3y0R
bYmZug0wsXkxotseokjvnlfVo9c+KzTMIEU2un/MNbxT0M5wcU/4dzz2Tpv0SdKI1nYc37QM1Vll
gvcktQ+pz5UgxbsPXnSHCZ27JUHqPKTALIjx0fKHKYpfwqRCT7vNtfLQixcvYphS61sjC680hqiF
6laVu2v4rtv6bSQ+t5/PfUgQK3XHDGk70fuoTQPvhA0s5DEFeWxm7UIWd37z0MeKkSw6Ehu0HCoc
t1XfWoVzpwBRm6CvzYziEQvVoeQmc2mpxSmMOO3xz8/cr31BHu2fnrj5ifypCRn6XafqsEZHNqeV
Ceq4S10v7fuuG5BT9Bg1TyEsj3H155e1flk8FSBSUq5+LCkzrePj62ZdDkCgD00oG41/pSeYkv0w
r3ectSPweIxfuyjngg7U5J6LysK0KqBjedIamzZrVbQYA63b0cslQzE2ra07OPnjFLbykBtNdK+M
IHuQYWK/ZXme0C2wdNgFY0/ZtWiULa4LZyQsz9KHw2D2zbWW0nzI2wxzVd427C1aG4BRVmRWtbHV
HYqinQ5OXhZ3QZC3x6RtqJMKWV02MNveWAsmb0krgXG6k5XoqcxU3zpaA5IOEEpxVbeFixI2yV69
sUq/aNOTwcfV+tjWtsBnCbAXJpgN93NbO6+1oS1b+nQt7WxItLPLZtEyD7a0djfmITP2gYjNq4Hi
CkTl2BDYwgxUcaJA39OWLxGaNA9dh4YlsMGinDKlQUEktOcRvRVnWqe6QGOyiImaL9DPt4x/Z2c6
Ce99QlV2ilBIOVjIBaZwk1RIl6hctqQn2Vb35jgdSDRdsLQDg3uXPBzjeWUh9X7TfAxpNYlHHmI4
0psD7bpEgiSpo4q+WaTkWg4B46qoXmRjvcqyQ2nYsx7XGZ/c7sGEj1hZrCYDKEXz0iQomcxixeQt
J0m56pikxNee0QGrY65q8n8Dz8VZE7wbOKtqeoyuHdIeIJzPWTmUieQoglUWJJT4IyKldeOdF5p2
UCWDQFRA1tQt8wn2XYfFJHyLG9xFOKG018hgrcWsCB//SteOQ/AQlu35JOFFYodzDH6ArBayRRLs
mrY6VAr7Be1yZbob5UIlEC+D9phxlNLolHiZdksTZmnRmY8A0iMTTLJ82YKeLWjThUa3CRLSRjnl
dAWtU7riXfU61cZ1ntJ0dUGpVosp6Ldeay8Q8WNrCg4pPPS6RKyBImUOG8jqOyW+l81rQduss7lf
jJuMDlIeY4iw72qYhFMuV1S8JjePGODYoZ+Q5Nk6BqrKkH73DYLtRVCfcveO3kpSXkZzbwdH00jX
+2gH+9YocaFVS4MOe+f1x3o81epdo7ts6uSobkNyO/Vypdzv+DJSrAqBQ73HAqrRpnfZAk1yalIa
jt4M48jv3RK8cOYT0P1kmtamI+49a4ZlJ8EHw5O1EY8jMbMRR7rtuGMJOOHB5uwfX40IFSUgzvrY
RRtsREF+RezVwim/yxa32aSxNojjHGVdfa9wzFbOhmmHZq9lf6OX+5DqI9x7GRLz06heaEH2FgbD
6dLTtrolvjNTPIqqWNes212JpmYWTaOXN1pcBndqIv2zaxiMlqRYUJW5vnkEkrhvJ/dkje8Zfci+
yC5a63GsbrSJ+mmQ+Iujo43iplbfpE8KdIYZag76Y7CKy5apCB2ptgEkQvaBXQg0BOjk4G5lDsyt
rWVCUaesqVVybEPUbkECgAv7NB21P6/lxu9ObaCeQBWyopu/DNUyPzWqNu0g4NDVsVDAsnIEVlSd
j73X3woYK1ukZO4xzmaMlzHTgWOjXbe20PCyGP3CShXPe+H26zoW5TEf7eiJ5ZlT5uhFF9aot+yh
TTwCQB4lBdhYdAQvdZazL4ZOfrU1/WYtlYZStu4a4IrsT5OyScsng3kr6D451Kt86qgbfQxbf75o
v5lEWnTkmas6oAd0x5779j9tvMopIsMdATTa3CfMbJR5N6Ap27phDtUiNR3I7k2yKhsL7I6L63uI
qvayNCt59ed38rtigrGBJR3GvCawuo9vJGq6ugUIpUimitKrvkxa4m1T0GG27rEX5u0XxYTx66jb
Mn9+wU9HjoHC03HjSS1jTlp87VJuEmvSFgmTiaPuNZzNUmRVeol8XY29xNqoI1NJIa62MyIgI3IT
SRpcoqJw4BYVNRLySiNwpZ6DFWu9WUahaGZvd34OzFa7L61JfPEpfnfVHMfhGxTKZCD76aoxFi80
tBLu0tYUZ95O8Q7nygVeT5agpIbz+sUr/jrIsUF1EDwoTPYxeFofvycuhMxReDDBJQuRXgOJEIus
qWm3NpX+8L+9JxzTMgw+HrxM2/7xFf50c+pEmfi0amYaMuGlhTRDRPPFPN6sEFqWtvnVXP6XywmP
0jAsIlosji+68+nDdR2xPb3JdlNrSY9nPijl0Sgi/bIfg/ibWXmWgzIYyQ0mEM0HSGAOdNvG0NiH
SdwBN9ORtSZu73wjhppzj5BJCVGRKcIXjLFfzstKCly9ts07FYor9PFbMDPX7KyI+Vfteek1Jadx
7fnjeC3tAt8yHd6jNmja65+/DvGJ5uoKXhVopQP5RM0qiU+v6kq9DBtuxVWTBuQTV7H2kmdAW1ep
obvYFEkzNShSNm2ugS3IDe/F9KU4ffEu5C8LvZLAZC3TJmONk7/7SbEQNaoXvEl7NXRViOqMhBG9
rJ1TYcpsBW+iWZSRG67yMSZ/pk8A7mMQRaxTVyk0kjSi6ZsIM6k5m2CeErFjojoD53s3FXVxP9r2
8OrJRifq3dTWauixOxB9a5/KtESkhywDR4erOGRSl100ozIPoukMlL/UpY5OZRhg/ViTB9GfuJ7t
N9SULnP0vN47Pp1mK47EttQwlaSxESP8oxokNkusHSGjtQEpu0AmD1crHnXMKB0rTKQaTgFTE+HL
Ky3uf6gFNF2YGCUQreD9ug95NUGHtzP/3tGM4p6mRnRHB7XcyKyf+DVVVdSnUGBe1Uqh7cx0aA+T
qKph67rOzEaX1aCj+PQczNSjp6CTj+OlXZbNFlhIFGyjyh4ZW+hutumyYniMfbPe+hGqwQRLOINB
w7MOQ1ZFzibRyUIIQ4WQTahe6zbxAKZtqluTUOeWfvrOGif/mHgBdio6VDGnlUg+VsOLGRjVDrNy
CJPaqBiUY62tDJRifaZSXFBGZSy8yMjvSUWl06krg3ixUuD4SI1Z15APDLWGNpXIQj3CizHGkIiX
d65OMZwmq97xmNfhoecYVOsDkQy+CcMSybM/kaQVlfGhjExqsyQc1w0ndLLH4n4L7KrdlUbgXFcJ
p97cZ2wjnUHua2ccibRyydVL/Nm8pdkciisANfRK01fis/XvnhGBWtcUZPwkj3pmqYHcqIF0vkVg
CroW8QyRLqamvSBrCxhz74OFGrMKOQkRYoicB82GaVN6d36SoD7rx9FoEAWKvGGdt5wHAwa6WkRT
IMqNVrveQxqFxk045OoLrdCv6+PHJ+9TY0xLZVPnBeWyYXvaEVikgbpTu4axSeZomYsv1Fi/fznl
6POBjh7Zp5crilKh6ZzEymryTekl4b63w2FFO5Ioa6Gt/ryw/OhXfihf53VFOOCSJfuAaX9aV5KZ
6U03z0B2P3SUJNU8TRGqepQO3JCur23kMPlAjRgaGiJsNTQ9FdU4dS0PTmbsssitXqSb0Ulg6sTU
w+6Q6GRlES58vNZrIJzuNY9RqkEECJqL0WSOX1Upz0OH78iebAkywNMZYaXh81QRkhpEfYIfC1IR
J+dsRSj1tDJ8h9+gQBaRPpunJoC+qbsb+sa9x1XdxIs/X5eP34JjWRwNLSmhWTJjZdP/9C1oetn6
TsXJzJf4gbSpXKdj3mziykMmqtFu//PLfVzdf325T+eyIqiGlggAotUJfr8WqW7vm9QLv/3vX0W6
SAdtjpyWIz8dnGDgu1TT0D203MHJzfSP4UijvrilPgG4/+vDKGCgiJ1oM9vq07UbEsfpuhjOdeEk
3VZT4bObIXwyU0Y6fe6V27TgXubVT0hzKSYkqqLS19JNBZsVgg4tjCTBf/fnD/+bb1RaKA9nNjvZ
AZ8JpcIXRCKUHaoDYoDv7AREEFnEkSDShcRESmVXfdEbEvPJ6d/P1o8LgaASzYglbLhj1qfrnbdo
dsBOomINvOk5nZvRQaCebU3WN5GFiKEYMoQxdWNtomGKlrFwoyU5K2jYta66+/Pn//27kbT9GLfp
juV8ejd2GNJ3NbD2MoXKVmSwWQu/wVeoJ/hCGhHnw9mgu+JCRDq4vtKpzZUgsrokqhT6Scl04Itn
7GMf8l+Xx+VAI5WgFPuhm/zppDuovvaqQvKN0C1gIhh9p0DtH0adc29oOt4qUa1cNo4fH764FPNH
/fmLmYccusWYWXddaXKe+niSDNuxy3DwItUDb9AxUFUj258WyQLYRt/A2fMYwtmjNN57y7PuUcgo
hNwD8Q65Isbwz2/nU1Xm8Cx+fDufjpg1gfVICXx7FU4pCuSmZDRNG3M0X3vHr69Ez/NzVo7IW6pU
YkSEy8Apo4aX4tZjWSOU6j30Pf6wsDuDFraIk/LZ6mabVB7ls+VDIwCX7niT7P1cpFeiMAuicZvA
MoiT4ob74gKbn+98VhedagLYvQl6+JcloI80Gfql5q4yzwFc4u61kGeMcGU8wimSKv1qiodNPLYg
ANQmdwm/BnbqKZJ8fshG85UbYixNUDbhNi0iwJjESxCrgJ+UXpBtHwqUhOSfcvYkvwJDSJeTk5iS
/TAtFAoRtuwvqo+5K/75nnFsV3ct7lZDGJ82yjQGXBRXqIpiHxJoF6VdcSbBR1vM7cdpzzUoLyqI
8xd93+J5qxMPg/qPG+U/Xob/67/ll//1avU//5M/v+TFWIV+0Hz64z8virfspqne3prjU/Gf8z/9
n7/68R/+8xi+VHmdvzef/9aHf8Tv/9frL5+apw9/AP4WNuNV+1aN1291mzQ/XoB3Ov/N/98f/u3t
x2+5HYu3f/z1Qhe/mX8b84Tsr3/9aPf6j79sbqD/+PnX/+tnp6eUf0bP4JnOf/j5X7w91c0//rLM
v1sApx0KI9IlHBbcv/7Wv/34ifi7YqknjNGF/y/VvORledUE//hLGH/nJ2jrCaOQCNLnN1DzGvOP
9L8j1nT5n0DJNWtL//rvd/bhK/r3V/a3rE0v85CK/x9/GWJ+ev994yDdd3l9y0YGatmOCSP742LD
O+vNDO8GSi9wu6XmYOb1Lctdu7Di74okNR4oGGj81hlY5jFW1jKrBxfIS+JHO79oYPaDE50df65w
3sJpxmwV0DOysQ9teL15CZXYlADwPd8w94bKM2A/rn09ahax6JbRFDwjyka71zhwSUYnn05hlofd
UloJ9Dk3TI9ao7vhcpDIUa2IrJ3tRFbfhiQZC+SJZ8WJAqxXJxmauzRMHwYtMi+xJlRztgkUe10g
Zq1M705VNZWcYzPfTHoO6C1QDgSqRbkRLWgjnUn3up9CrLs6quVEQx7liwzBRqAhM00UttLJqJpj
kBIvP8AEu+pCM7kk8xJKSxuix/YAHGS2NS66HnBdXHRkTrqZ+aK5EaZnwcLdBlBisHRbA/ucVcmj
hJ20E9HV0LrxtjTNeJupmCOvzMURiMrwNAgvvxsDlEOZSccLCeRU01Rqm1OU50QBawB/E4QTx9Ec
jOMQzzG0Qkd0IQmHyEDwEq/pehpursi/KZxADYcoLuKdcvppO1YDVvqGGGFYW9GVU6eEEXtTsB4V
GWRxNtrnicy057aQmOfLTg9uS8tBpBYm/nBVMTZ5MzgmL/AARcg2EJ9HGUTbItf9VebPXBSYkahb
6lIjwWfqx/IkmsSEgul7NTm6gUksvWvrBLMz9z84MiST2abeXQ9TNyz1yaxWfZcT7miGpv4urZSS
18slqYedXdPRQdSC8J3+ekN6US6rh0CSBoZLfkhuOyBaARZv1wY5zL0eAsrw7XbFjFHT9tWUdxel
5JQB6LK9DgcB7IaG6LAx+gTnmJtn9FW16FCFADQqFymNdtaaOVpho6Vt0HCZosfUSvhnjfp/1J3n
ruNI0qaviAN685cSZY7359T5Q5Sl955Xvw+re9ESpU/c6sECu40BBuhCVyiTaSIjXqNIT40epLd9
neePeWmJj7Lh5bckdmh8o1m7ijycyQIrD+/HUBp/IuI6QmUp9WfNTYqvRgT5vMqt/jWld/lLkYrx
W1b0P73EQLR1CDWbl3z/ULvIBoqIb39ElUSrZfQh/g21WmlPo6CP1o1UtN1KSkXZ3IEzUztQajok
W3kcW/xye6MIsXDs6GqpQwaUTlBDuAtNS0KC3DMldy1TE9xXQ7wSwNslNZoGlJFYSE1SDx9hOqJ/
XFRpLG3jIECXsMv9+GmgLgn422sseSUiXVfvRBalt03yDP8YQ27xTJUbwwLRr6QYgxZ99zPDWsq7
U5qxeDw4fv8+5A4PteO70OCMo3ZOKU5VDXHKoWYZvlIVWOuUcD7ULWJVO8FRttUeX7aFlH1+cs7D
zNK0tM2heSi6DLYPG4nYRac2irr2sUaZ7OnyiJTjF9jfQ6LYRJ5ORshSOj6le4XPoDSabHerdl3d
xWvPUVcQM3bxRnAAMb1qd+N7cxtuolWzCbbdBl72A7TpTbwF6uVE9+FtqK29jfWSLSRT0tnZPvhp
U7J1kCebAEMjM+WnmbdQhAA/eNfSLn2Pw530iB2ojTTUunlna26EtfHiLdSjj7P0vybG4malamfQ
NVFnH8EAjY95ON/aQsK/qVBM+ZaDKxHdjSG1G/AXlz+EfO6jH8abJcNYUfkJXVfZRqxqr6+qW4pF
q5/CnQ8v/0na4UC6qh3XhpBzK15rD+J18w1Hxh8Lk/77OXh4a09r7/BnTM/Jg0l3PRcfK6tHPNMR
V961/2VAo2nXPijXyRbMPrXmVbrrV8M63uXbYiesgfLdc4T4j/oO6P06XHgszZ5vp99hlkZoHAWm
OVkeG/fyClPmbAVwxPbvMHd+xRBof/kzzB7x/zvc9Ii3pmR3bm+hCawFUaf5V69xSXawfMc+4TZa
9atpwWXPdMt+LIQ8ru//DgmmD48sTaXdoivTPjiY8iYxrRBu7DTl0oZXDbn+tvmJjAOFYxs9GFvd
lFvI7a78usgBPa4OnMRWZ9l9JSNGq2TElrf6ttyXa5C8O1Ybcr82xtJX6ma8HXb+UoXgzGKnvSDK
lJuxxhLnpZIuyyqta/iogUufOhKUh3pSckmHETV7LtEaCV8qnMgrD3gcDhtVfSq8dO+CEh1v9Kj/
uPwJzh6CokauLKNOj3va8ReQOWiAdvOa6uI3AW/DBoT35QjymYmmjYYdjiEZBjXO2UfWJJMa+dSi
Rx/V34OHWZGBcKwKDirBD9UKEbM92mvkmna2BuW3ek132b744jtLBmG/mWHzLY4AP8MlQZfJ9o9H
27vUB+AtTLcYQiW8H1fZp7tvv6nAnm6MreKgPAacCIvH9VLs39fJpdjTqXuw1iOtjGs5IDYS37q2
CR/hSa+0+8K4xgAAocB74Xt5E7yR+QPS2UKtXvc7RFthfmd2t/7elxsJhoy6EXfxSly4C88sSm53
Nj2vd1nm4XL821IwPCL2A+wFnXd3h2ib6wS1vHDQS9Nimk3B0dqfXSxl3uYl+u1M/y2OEogDrXho
rMELJQ7i8/8Hky6ducpoAVHDgvDLF59XwJIk7MnIONMmP/ZH/wVxrVVyK34p3xVxVXxoW3lDXfk2
+gZuJfp2eeGfWffEBndAqUum5DU7YFBCVgJdYLQWZjRmav0oxvo5MLnM6nLh7jp3jh6GmqUy4uhK
vGTYYqNnaTsNw4NVo4Ijj3A/cCLS5ruEquTC5zwf1DB4hlPwOaFhmupYajG9BiACoKTEZBUk4t7X
rgJqh7Wkv1yezXO3IWT1CYitKxMAfLZG41YYSXGZzu5q3EBy2ForkrQ9cCsWztLdeyYBMzQNdwxg
NhYd+VkwMZT9zLAAk4oy9VpNpMeFKifqoG9AdDdD2D1Z6A3XnuJcHqU8fan5FqFyTO7HnXhasu2G
HkJfRBKyzj+AEa0pk72Qbq/id3/d2vq9d9OslZX2Vm69DTZpl6OfFC6ICsyCooWliqIOLOf4HGhR
FzYVa1DtBulqG3DTBmJEYkPp3DrZvrzyr66b3ULMM4fCUczZuVj3pRpCI1bIAYT7fo1DKHdwswnv
XBu9pe1SmjN9udkET36kJrcdtoJUaY6H6Gu1a3YS/McItR2AB4jNIcYjiwsf8txytVSuGMUgkijO
d39h9rrfVsSpIIjFGXwbBIPp4doJvkVyt8Vg2ML6QwggB7Jv0A9Z+gVnzh+uXB0oA3ntafujjYuB
JcYvSLv2voUN2KIIMjb6JsT7KEHbCUv1K2VU9iFQViA9dgvIzkWDJpaba6s0UDI2twsf+9zsg6mA
ewmkxiLdPp59YAIxbok8i1EL3tT7xNmDHEeN1gY76gRr+r3pdmkvnzmnLEPm/CXnEmGMz1KcrhfH
Np9iqn6zMYubItpU4o2L0UNXLjURz46PcjGGv4C7Tvo/2HOkOmsZC3P0ejNF3BSScZ8iYXd5Hs8N
iRWsgeIBNKfOk8iwwjRJ9+XJ3ASBcW8SqivwjkCsE26RQDfpcrjTJFGSNfpaVMIBrUFdOv5qzYRe
CoYM33NrB4tsJSnh+nKE03kjAtVS4F3GZEo0u8By06gnJBfYYxlx105Y5ehS+gjMXA5zdiAHYeTj
gai93nuCTxjfREnRHJ00+P4vInCwoN0NNpxa8nGEKM7HdkwmHSkD4a+hB7mg/Ju54okmgo0SufWn
uTxIJOVaApapIuLQeuGaOidiOuOzAvb38kjO5E6SrIvTETZhMylPH8dJo7BxB5046HyupTWCeabt
2dQMg0fL0bbDGn9ZNIvdVbiNt81S9NOL8Cj6/PwUG89qZYPo4pVg+6vqJ44lNo2jdfgZbhdGem71
HYxUm60+OdHdxneJpdlIl+6U6yBat8/4EoX2d92WN0jbtQ9LUc8G1QzFRPKHLPE3TOPgM8aVYsW4
8nLkIn3Xee4mb5GIxb7m8uDOZBRMJJg2sgmOpZM0LRFCocnEEjz8Y/uhb6WNYE+MWxuSEBetom3T
99wRHoeb6keJ/vG+2i31Bmfo2+mpLcnctCKHPso78m+k28FQqbe7VDvL6dlV78Vbz4EkTFGhesAN
eSGdOE34udtxuaXJiw3r6eboVMwvjMn6Kbrq9fZLIVmYzqmoGwZ7V8O/ORhfL0/wmVfNcchZRoGc
K+10CzZ1vcZpiAcGNBSBxQqP2fEfvY27uhzwzMJhiKSmQFMVGlaz+0yvhjyLXIaYW9GeCac4pV8B
H1xAJf1ubx5nSowLDiIpPMhL0LDH+7/tyjTBlgrGg9M5ohM5PmVvqI/3uripnWn7B+Agr5JrRbL7
B+NFezCrv06BP2p//o9NzaNG6MUm6f+D7U+JzQCsk5v0f26CPn9NvcMG6D//zV9tUMP6D6bUQFxA
yNLy1CZQw19tUMP8D5cPdXpTBOfL//Mnf7dBFek/JH0i/2CUzttUY7n+3QbljygA4JLHYpGAnVKW
/oM2qETX9DDVFmRJNUBSwZM6Xjidi9OKXgfu1isjGRpFXWzr0pW2kefTlQwLZBZwVdhGnUlHs+xr
p/GCcssgwJcB/bsJW8SKg1F4q2muO5Huf6ZK+pnT5XwZayl8z1pZhpuv6WhJobMuaSP6chw9dKMq
fderDZLxQgwWUvQHAHWxUW7wE4ft33YJdneVeyVpvfJLgY+9Gno32ORFxPVplHr3behq8apJQ3Sq
OGYckPP+tqRct+qon10VRveCxA+ijzH+ZrUZWwiyqia18QzAAikom7IrlXVlJIDhjUx/w+2owUkN
w6ve6CHea7q1yaFrrfR07PcWjVhbVEZkn0Krfs58Fc9QuRjeUB6gexz4w084Sw19Y9LywUxJ9kRk
gg0KdivIftgdlfDzhbbIwYgiT2yR1ULlG7JfmdFuWxXpB7A1cNMwX4gGwQAs3LQ716/BvujS5A5b
jFjDGkGzktGnjFWEy30lhfHTWJXdF1IC+b6Ld4KMShcWf96PuM6TT5ArxpOZusNWz7rxNlUscd1b
WnqDMR9WwUYmbACEVVeAV1H7kT9AcSCkWWH+pKkNEv+1SP/LxW9uUNUMgYuyn5y/Bn/T9MaH1PVw
T8Ot2dMtTrKIB4Fu3SQ1OitaiWsgLSqMirCz4XP2eGiocDfF6Jam5Kb0sttGdceN2mAyJgQoCQKG
pjs8UlRtWKkrTYuH5yToypumTqNHvUTIQKiQ04HyaX1WSk1VMG9wxutRy1W5OHatK+ZvrdHlz22b
tGvfa4zrIqKWbdNvxUlthA8Wd323DvugfKNd0myNEWl0VdCTnZXI8fvvI+D/wpH4kiX87/8DKAgN
h0vH4MvXdPyaBj8Pj8Lf/8nfYBDxP+A2uRGpx/A+UaaX+F+noGz9R5luLsuc2Jqca/zJ36egAOID
IBj/TpNxP+W/OzgHBQkUiS7JGJTysKHcJP8RHgQg1NFBOEFKJcqAJNE8DHQgG7MbGyiIB/aMnMsE
vh7uhSLW4w1UnKLatUlXqu+6EbAQxyRvJlds3YJg12bGm2AA1lxbleENjgXbu/8xgkgrEdXp0/46
EftGeFcTEQtnHyWkDkelsQ6erdZI8k+3iLwcnm426g9D2Y4lVLFCrdHitwpX++WObd2ikCZO/jjo
nBrqteWWxrfRsITsRkyNgvcX53KBzpw11sNdNlCoQZJON1PZGbws6e+KtqQ/m/gqzsClkrjqeypY
CJPpnVTn26Ys63dM6vOXPA985NujFA1QpIqDu9iQI0xU01r0VpBsw1dBG4erqhsyvHZcM0Yjp8KZ
x+6lEgEa0xPd5wLyabmrQZ+/a1LtNuDeXGVdlDDYEHLpoU9KvoQHaQDgYG+g/Ga7g99tkxjbxTBJ
lCcTH7PnMEvcL70Z40JSSkGIFwIELz8tG0zeJBMSLe/oTNzAYuzpwgj0aewa6ZCrRAvTr02hqj/M
QRceRCPzGzzYMqjxiPYiGQq2AnF0rLtXKKAjoDTUPZLZCdh3SRcmxIeJ+aGXmtdKO+J5LPpFvM86
b7iu0kpfAzgsX7wc2tSgjlaPsokVfEWTo3pSRTMsnrFyrr8VRRqhHaWbWWj3GcRQPev7t84P/bsA
5PT3RDOaG062fCcOXZGsO7AVNXJuVfwJbA9t6h60MQaDXgMPpIHB9WBEQqLacVkiP9zKoDdxIdHV
b7FLvViBm+0i8JEiZhWUbnBfiEH+qzOslKPbl8USCaoepaYBSOdg91U42V570fCgYCJ21XdhlK1S
nePczKEXDoUl3Jed4X8oUQxsQSgMpA/zvO+uJIb5YPScq6tWENsrtWOL2K0cpPtUr/Prpujgm8Rx
glJ0kXXpg9uilF6MIWZ6DYaJqeEjPtFKY4tqbG89Ff4Q7tMkH/ZGJokYr6AIngBDx4+o875oo47l
DkDXjdDldLfbkXaqYHRXeYYOAwxiFGsFAfN3CTbl5B7upd+H2OtaGHE63Fy5wVtcKHnSAfcz0ett
VSwrIVSPGEjkZiPkYHLK8iYp+uDVUsqJQqA2yCyAtMfTphVWZRTI/taSPe9bE/ZQRpFVxFhcaKNq
pwqmfzW6LrhcHnPwW9veC25lavfIswiNoq2bzlX8vWH1xbsMUKvcjmPYgNrp/OyHKLXI8gXAqMyN
0rbeM2LDAm/aMWDbwPeu0/iqFD2hujJMH39RqY6sHGar0FmO0mWIf/ZJFFtvg1o13osopemwISvo
iyvDTbzxHkwL1xy2BBCUufWwpQ/gR6HhlJvKzaiYvfGlDUZZ3E2+0hBrQk8MnEDWe5zixxQ7PlCt
RWdzt0fVNk4jV3f4oCLVGDKbLMSJMVatdTlowxPVOnlcmXXbti8+OYO6jasmyu9MA4g+qUMimw/+
UAgByv8m0gF2WChth5p6RIbZVKP51vp6mjil5Ok/KPcK+VcjHfGraRMgO5tKSnqFVYhBhY52kISH
ipgGWCVDT5A0xN1EVNs1PRa9vYXqmAxJqNBQkXIT3wcM14vRWgtUWXDaPrHMl04uJWhhom+tYVN0
1lYS/dqocQkpAzx7g6ALSuRXh9YTdVQfpcBwukLVPE6EIQ42DWJGAEzEpkOM2ex9fFvy2O3RyyiN
8U1uS8kfwIiVJmiPoFcFUiN4XjK2d3qUtsbw6aYc36lTtnWkRzu3S9sxeuujEBmpJucYsZMY4hZg
Lb1UiijbmGnYmg+DPGbSq4yVPYR0IIff/HpUjACrV70LnnV0sxVY92qA73Ac682PojUNee9FbdZ8
SX2zyVFvywTz2TDGRNsbYe+ma7drpWLToq7rbzQhCwfsGLsQhJvZqrupSFCu9aTT6tI2BSrO27gJ
8n6n8IxIn3D2BPhrJGiW1aJZoLHlBU301HSFlN+WtWqZb9JQoXEOpaUzVzlEGXGvpYNfXLGnAgFe
SYGf9uCPKHbBJ5J/mY2FVLrg1dh4B5WnKZwLHrA27ukseQVKWVTOkOk5zQ43lYsXfRzzbIN6GO4u
qtgKw2s75EhJlZamIbhrlcirQUaMgnsrREqTMzLU8Q80uwr7BiksRJoyqSjCXtfKpgnXmIUP+CW1
CQyyQhn7CDyLooziq6u74DxLSNzxteQKrYGHo2qNXFqqVpRYKqSVlrBVark0v1S+aknXYo23nWOW
6OS8Zm3dS9dy4QFftJPcINGsAdBIj2YoGvVW76xwfO/LJhaQh2wVM34w9UBGKp1kv9N8zDSClD3T
+HHWTcpU0BRQ0+z7oDEm3QWz5ijn6Gk/eg5ktEzzWjXTO4jnGuJ6QBNQahbiArMTTipxD22tdYJO
C9VVZlYWTgQATbEnKopwXLVhLtVXotjops0JhipY2kYjaBI9HPN9IuMf8dKENBARuUka6448BTaQ
0peesfNLX3efmsRNspcGjna/Karcu0tE0Q1vhnacPiUpOTd1mOs94PFqcLVreHagWhHbaAa7o3lZ
/Qy7FqcKawT0fhOb0ogTdhlluMKVNYeSG4oFZTA1RKunEXxpcEwh8tnsY9ZHtk/bHl9tsw0M8yqN
fQVdCKW1lD3nR1f/FFDH7ORVgcVfgkNgzKWiFCsxVZJx6wpKinEzFZzhSg+rHjdMmcbbrtYFFJ1B
/1vGBkMCzEwVpfG1z1KXyf7qvEqFGzPpVW9nsZSZPAmI710aFCl4UJyKocRlxsBRYXXxtLqhK2H5
A93wMxhdU+7XZZJMV7JiIaKqJU2vP0aVhy6nWWZNdBWMfYdZhx9OFvSujFiAbyn4PkgxlmKy2Vl4
K6MWrCDLFlnDBKlNBieq66R3CguyoR21QYxHWVNhKyyFrBoAoh0MdivkHlgpMaJ0+6oecKLti8z9
ack9FtQH+f8ZMOKMPkFCPSXzUweJRh0ZtTgrTQ9d3oRagBEgdpg7ZU0yFpfbCAU7imGo/iBR2dvu
F0Rb19gF3sSOj+vM3qPGgBZdjDbl/vLvoZpy0FM8+Tm/CcUH9U0w2plgSD0nbNluSoys0HlZqIcf
N/P+DsErRabmJ8IRn9VUSi3LDCPsWIputFPlj6q+Ly28Y/FTvDyWc4F0NAWhHlMSp1F3XLwRhoGH
Mc1tW2kk7l7QxYmxk6Hm+Mm3y5Gmn/xPffGvIR1G4nV22MdQQnDdhUikAhkdLHO2ZvgaYsx9OcoM
1vZ3GJ56PMCAmtOWOw7DW8nM8xZnDpx11sUTLDjQhdVH73BuON23dLvUuji3GlifPPZMuAgnOv5x
VAxmYQUNJBYeCeDER2kB7jHr0zMmGj8SHSBQEEBbThSIJApjwIjVGi8re/yOvPRoo5ryGNwiuqWr
TvEQA2qJt+Pz5bk8+WKENaeeuTa1g2hBHU8lkPtRNEYD068WZ1r9doxrxMiChRU4K6j/NbrDMLOF
gQcQz1uBMBMQcVyjbHbfXk9N4uqm3XrPwsvlUZ2seEOaFEj4B+rtaT097nu1y5oRSxgJaWxD2zUo
ohvShznIC+cE1d3jFU8kRZoUFyhVgLGcHVtCJoaDUHVIMEKJGFNtPVrRpokLOvR0DrBwvDywqfJx
Eo/qBkAHCHfIns2+F5J3ehNAz4Ab5SR3ys5HdgdYJb7Gd9LXZLPUe1mMN/tw7GYtj0fi+VRy9/kG
F+QVAvGYfV+h/7lZOnZnHcppoUggGP4Z32xrp3WSI2JcV8BV9G2+D67TDQKvr6ApPjFTYIODTboN
X4vr/uHyzJ5s8Vng6c8PDny3AD3buwy0nESWJR1/v9S+HOLMLjge3OzEj0ahiXCFwgxdBTAIFldM
KG629gDwWHzUq60g/ewVNPpqhSKltQ/UhdU608E4nd5p4xyM0tK8NgoSplcZy9/Kn0r8iJqAbVhP
nXnrorDPi0dATO/yyE9PGUmjUg49neuOc3v2VQVL5YGlIs2eyF805Hla7UOh/Hw5yHFv4q+xHQaZ
fUEq00NaIWaDrRRas265M42QKlbuITetaveNl21kv9pcDnpu2XB0anRdePaLc5RD4qkVLxtGltfU
AotPpX+9HOD81P0TYLYB9Uz0AyUigIvPtvWiW5Ht1Qtr/8whxsazJkI5ukKmNv35wargOqJHg2qz
7aVoGoe8VsMa8zq2Wk/Fzv+r3H3EfzzknZwZ0VG06TseRBPGbADTgkAefN33qvQ3yD+gEhw9Xp64
6eQ9ykU4IoEnqxNIiE7JXNLPdcN4UAXckvREgknHQxQJkfxKiLUrTeABK+mTq7LbXqddtr0c+syi
AACANJVOPxdVhtlyL/A6iP2QXN3CM9JI8dEAOfKHIUhH4DVOSRDV7hNUUpvrJUViiYwkUHCP1oJ6
I0Woyl+OcrIwZlFmi68WctHXQ+oMNHV8mx2wEYt8ZTbuWsD/sW26hW92soWneJQu6QWYdBrnKXEm
eUZu4ORkq3lnXHfQUHceuIA1vTljY/iGi9gykvEd/IOFTzbTYPt9ekwBgcfQKT1NGerK8lKQvahr
X2kb7T25ap8DByPU7+5+3Cl3/S77TLYttgN29OCt0ivqKeoWaTEE/C7P+ZnFc/RDZsdYpjaZpZUS
RfrhVzM+V+H9v/n7IUEDD9fIW2YZRN/JraAjCGpTZoWf/l1Xl5KU8yP4J8Js1eA/VAyySz05j54C
4zXB5efyEM5lJb91TgxZZQMAOjw+QoKuVzEBYgyl2/RrRW9ucbrbjQEEFxf1IS14bDPvFvFp/DFD
49qLvOeyHr9e/hVnkkxwFLR/TMC9p2BpaWh6VJT5EUGXOOn4ZuKaMlnFxdYCbONkF3KMHQaaHZiB
W/oZdlusiPCz8uhqt79iSMa6SSXt1+UxLYWaTaynFYFBuY3WavoLXVl0mO/jDkWi6L0WPy6HOtnr
x6P6jVU5uAaMAgEB1A/Qeo5cFJIpZxtYVhS3UGzxqJW3WbEg+n1uWSJHCH4B6Vwec9O9dBBQyzyv
EFUCFu1TIv8UlPfLAzpzr03SsTwR0WAD/DXN7cHfr+eW7uXQpYEf75L6vvC+1sjwXI5xLoUkCHRJ
dAYnBNhsEFY41EmHuDUeL+vhjoYjNrS4gKBGpeDEGKJaa4rXOOTAH6bo460Wnqln5/Ag/Cx/1Mwh
oefe0EkDTCDLYBKWgKlnHsKs9oMQs2m0fI0yoEGI5A0To+rRePceA05e76V+k5wITex1t/s3h+5h
0NkWwz2wF1OVoL75o0i/VO5S7n9u4jgnrOmrgQiZA2ii0k9rIZ72cNw+wmPeupm+sL7Prb/DELNv
U9d+1Iq0dG3X/xDFa9m7q9Ony8vvNAQ1JG5m4EnQCkgXj5e4ZOFu0GAOZuPJuWqKmxBLBbn4M8T1
dBUfR5kNJEqDuM0VooStshqA3nmodIjSt8tjkaa/5jhBnMKYkgotAvXVeZaG72sbdUbIfN2GL/E+
eiv31RYrhhW9Ge2xdfwdXuQ7ZeEJdnrCHkedFsrBKdHTV6XBNw0OUxIl1R3ZT1Z5fC0LeIkZ1fry
IE8P2eNosw/mq3WuixVj7Nx4XY66k0fJbZC/VMV9GE6OoOHC8E7X+QSJ0C2oluAGkOs4Hl7teyKt
2aaw8+Zd6Z9GpKMvj+jcEmR9UPozgdudVE0RibOKEJqDrakFIhfo0aCbp8TuwsSdCTNx5yjfi0BG
WCXH4xh7qQ1FjzqOZkrBWqyMH1UdPxfdEpXyzAfi5QgQjpRTBdU5u3DTKtLjrqPFWUi3mu469dBj
9H3vDgDacQcyS31h/s6segJyBxqTcC5Qs+OB4SSom5jHFTT7TaSPo7B4ysq42MqxiJaPVSnJwkxO
f+Fsmx0GnJNypQbX8LpghKH3phXYFd6jWGx3Fs41+KBEPc7bOLhdXiSnq3AiNRgiksoa9/0JzhVI
gEbjEm2f6NVQPusuW7qHz0aYNH/BFE2i8bNprDArMRCNByyywRrSKbbBT3HfrFWA5SjYr4z9H5eg
DYb0T0BlRj3Mhdqwcm9qaw/52qobbKUXHganS/44wmzJd1aAMWVOhKSf/AvxqeAh1uTxUDiZaaBZ
+S++EZDWiZ8PN26+EJGkVQIfFWAbv967SjeufC1cOOJPNxcj+ifEfOnlfe77rkoI36++St24TsO0
2BVV9OF23r5o0QTLq++Xh3Umf5lIhhwclDHZYdYslbAarQHw1LD2bPNRTdY46n2215aDtZoTIf7x
Vd1566XVcXqrHAedLUdJi7ognYImoW631O84tZwYvQ2tx+CwWGK8yyd7+jAcr8jjQ6TMBs/EDZRv
F2HfYzXSXtTzJ7dB7z8SbITWtllq4QmXvHSFXmBnlAC8SZPN5ak+t2AR5UPtGiMtOHHTHj24SlMd
OxWp4lcE5c+yfTCVXwlc0ssxzi2hwxjTbziIkYOy0sm3KSji8mqDXMC/hjMbhgegX7y36ZqOuV3o
1vbP41IyBWsN4Rh0yiwH0hMlGyopzhF+ArAWifeCbmxRMV1JmRuv6uoNB9c/jzhxVKGT0MngmXQ8
0kGBT+hpem43SEp54bOcwKbLlZ2eNldjO6wtM9ldjnjmGQ+CcuIhkQ+Tp+izZKHUxqywPAmAlTM4
4ffo01xjcYwcx3grivYSO+fMHoEuTn8ZHCi6N/IsWovU7Nj37JEyvR+jL4lu7mX1p+L/kjAwvzyy
M7cDyxEOHYa2MoObhXIR3lD7loMHmE78y0Nz9t2vov7pv4syO2lc1Vc8dyAKWOZVzcBUq1z6ROcm
TRdppk3dJuS6Z5dCIckF8lEl106L+qBj6WBQ0DeWMLxRq1LDSGysRuSwXC+yXgwhCrOXurCycDt0
8lCRZHjDa20iyb/NUCv+QdEmw0XNzNT0qlTULnS0UcFJ5PLEnOY4ECFEkV+LrNFEfT5eymMgpYYk
CMgtjvnaNO7AzO1GpGyHYeGwPxNIlhGfg+CoT41b5ThQUnYJVVewPgLKXj1wXaBxu7HqtjIOdpfH
dJpG6cg4sEFJaMjf5h8iRCa6jDqMP0pD30ApX8dBs0s06a1Vh42Ah1tTN4/DMCyEPdMxAt6Mbjrl
bDpg4rwkC2EvEKQ4yCB6CR/5JtnWdrMe3+pFFve5uWQaKcpBUEKVZzaXvWegvYXJNq89E2E2hLuB
hOq+bYRujRQXztSXJ/T09oBhgxgAxyuJNyCM42+ngUVTpQIjALeKsdz9UGUdU/SFesmZQSmw/hHX
muIgdnAcBOmuOBtMPbWDpG+/coX0uLljj2WOuJhpi8zAc+HQ3ZmKT5BvT0pQ7RAaKHITblCR3fEj
qXrmco4gdcbiewbTZnV5Dk/Pucn5iu/FW0+nrDa7HeWuQ/POQFU1ibO3UepQ+Kv8hRinJxAxmDr8
UZBzhxEwm8I+DAfgiLh5hqm0a6JKXle6CLbc8iamDXfi19xVquc/HxmYJHoR9MVO37GF1nqKWyjo
xQr5C+jip1YWH/+7ELPjW+6BDXctISItvFJD/UYzogXHgdM1Dm99yo2g54ss8dk9lCat6WcSjWxe
fKvSza8rNQJ99vqnA5k0xSik0LiZ2BezO6KSzbw3JSqBras9q0OEZx316YXterrUEL3m3ANjgWsI
UhrHyyBKzJC3COZYKcZgKSarwrDwPab5Pn6owqHjPQIgCwo+WJzjCIqapaOWe7kdoQ/bSnwYWUz7
fV9n39xy3NTmqNwN0rC/PHlntizvHy4rBNxhZM5xb6nltrlhImMteNptlL3r/mtjPgnaUmHmdCnQ
2ZJQTwUTQ29ynpLUdJViSSJOHnROEeOImjpF/+tPB8NKmDquiPOgxjoP0qEVZeUDK8Hqwlum+NEL
hjt8ID4r0JOXQymnE0cOh8KRNaVYp2cPjjH1UJgNQslxLJt4HuWoUtmD1brZPhCK2l03ieIiypVi
+kDmLnQ1rYYM00cpK3Mg7QpW9Ts/Ctq3qrEM4W2sZH+4Lq1sFB1K5wbmzr2Bg3LtG4K8LvrM7O3M
0Id+M4hB3d6LvokkJJV6fPD6ShIifBnDQrpr27hEvqYUEiws5ab52aeW4N1xikWruBBi/Jabui92
IgcPBLgM0C+e19iu7FyArvnCW+10VQO1ph7H2cnFCgHqeFWXeW/osBET2+1lNPDR+UUlU74po/BK
F+lWQSnSMW9DcPXy9znzDuYSAvFBcVWeKKuz7aTVHfTBdohJHJSNduNmq+w1f6eDuqYD8xB9hFxL
K2lhN51eFmC+qLCbbGJayfNTomi9LOw77MsGUVxncbl222SvyS5vKJxJYWH86an0+6U0QSZQIJZP
FjxqHmaNEi00gwj5GRnuzkLv72SVEwDKGiIn/F2IMs1mMa9GF+tdPImLxtyq6zZ4rvObEHD6wtc6
mbgpDro2iJygdQIAa7ZMRLevwAbFdvnhP8hfy+fx2t8U4Vrats7oZOv6FgDA8M3a687lyGcHeBB4
OvcPHtgRiHnfGwkshQNy1fVt2YlrrYocWUgWFocs83cdnfCzQc7ukKzXO03uiKU+6v5K21S34m3x
U+63HfhewIjDB8atO3U3XMNXwrwLOnxno1e0sGhOm3i/fweFi8l0cpLjOB6zNMZDFeg0B93PEiHQ
XbVNkGxId7VT7b0PfMQXzsqTs38Wb5qXgznuo6xrffAwQAq4X4I1HDFcv/2FYZ2cNLMosyWUqANo
dzxxEQ7b9rlo68ptAfJm2hxTRSH7Y/z0FI9GoUh+A7b5t6fnwajqGvB0j+Y+jy+Ib715PVqNU4nW
Cuva3eVFenYCD0LNhiZARbOMgaHJWIOq/jPcp1UWvfx3QWY7IfcHRJynIMHwxRC/UkNcgSi4HOPs
0sNwm2yD1xwiELProKmyuvIbgsT7fC87iePujVtsyleiLaN/utRXXYo3d7zqYXKZHnZTtoGv9Nbd
8oK8FR/EZ9qUwlbfeRtpAct27lMdDNCa7S2RqqxXpAxQL3+VprQ1YZRBjltY64vjmm0pNfSswjcZ
V+Wg8S07LPSV9dW6hWkKThtn7KeFDzf9hfOz63BcsyXYRtTR8pZxdavut6ixvymvc6fYy0ziolrx
uVP5MNpsLdZdpDRlT7RJGzpystv8xboON5bTr/wnwVxNEn3eplUWluf0154OchIfnBRkT+pmyqgO
RhVOq8XdY5KBh/Ufv/otZElxi4S8jYQaD5bjo7AZ/NjLYhWIb9itEvN9zFE3gDO08LWmVTYbyFGY
2dcKgwgPOQT3ISRWiWJDUhGpIMvptV4pAgzT1npUulawC8pXqz6UJafvSsBnOVzBhbbOmU9J6W4C
qNILg2Uz+5SjFqRjRo5iFxxa+v+i7jxyLLe2NT2Vwu1ToDdAvWqQPD4iw2SYzOwQaem954zeOGpi
9TF0S4rgORV8KaAaryNASknr7M1t1l7rNyDSffWef89uunRl1OccnnlyX4Va3K9oSwQiLoQxKH/v
zjcdU7MLFIIcFpAjOChETFjJurXLJnma7ibHs8eHdJv8XD11Lo5Z05FRo7tvnKWBFQpdQQtQwVa/
RLLt7TjmbvvGlT5gZhI85YfGAbqeOVPmxMbKEl4I0oJeYBIUrCyo0wGuU5cPOhUCepJRhrElydZR
3NjOQs8mwiabYY8370E6qv7Od/BvW+0CXdg+hAYQB4uEvpo5T8urG1EdmlQsK+Zfz4pDIKl4qlQr
3/icezMPD0AtSGu68ACG38aI1X4Sx4jhjcfqkLnxl2HvXUVPfzY+FXyG7bV06cKJzksPMO8skYSw
w+LKMsrY6jqvg7k3+naNdbjyyQse3t+wlxaMxqDQysVHxDIWmwTZD0WurCa28Xh1Ki10lf4LVj6B
Iq5kEpc+0etAiy0SGDEmjH3LYCrtIONvYI9Srq+swUsz9jrIYh2Y0HozC79ftA+ikxFNj7j8bNVe
+/j+pF0MI1Fpn4l7c9Hx7VJo6qRUPUyJ7NYSyNmV4E43R3CJQa2uDOji56F4AZaah92ZwjbPearD
LZGU+L7Ou73YPOjdD2O1cXBe7WZ1o8H3V6DFOhA8NezhKcS2zL2n7ePdcBR2KBe5a0SXWYvk7IZA
G3GGYlgKgo+LhSBhlzLWMS/VMAqj5IOhRsbotpE17SOzM66KDKrljUxBfNx6+lBcNR7mLbbQWtV1
KkMQPVVC713Bm9Y/F2NnfQwwNOJFo+AC06S5ZbpNh0JQlevIxGG1l33BwEm8qz1tRFw3Cz3/A64e
CMGOphf2/BMzyenZpMq+UbOidxS/TpE3UOqBWnKAL0lb1KK8wWa4eTbxbNTRMGmhl+qaH9/JgQ5p
0SrzCryM5hupg5mK+B3iNM8sDwIGNjJDBP/bHP1JhYBqErJPmnygKJkNk1NFUX3f6Lp3nTHYyBX0
MD5J7SwaRfMlRwxzTGl9jFGddnYrIti7ssAuLWUdOT36KkA6EOB8u5QtdFBQz0IuIDRhHYu+Hu2n
pr8L0kZYeYReOgAQj+Eoo2+EnOziu/d9pVidRqRKLsQflRIO4qEZ5FRdKf1ePKhNcjgYHTNYavmi
byLPF6yGO3DYejuz2daP4WNjS0d9q57kb77vrouxX5rFWYSdUvNLJXUBC2gireHSMGKEWnqcfawo
O5ooqmzkuJ++v3/2XNypM1cY/ehZYfSsMAI3WfdGhle0qDmq0m3XGte5Fx2zNv+Ig+mzacS7Qg9P
9K7WkshL3xCEmwJZYOZNLsVThTASKROS3Uldd5vr8Q7y/0rd50IILjvYI+i90SBftvu4DqNWFLhm
Z73MNtDdOjL/wVVOjJfuxlxKXZYGwwmDQgNhCZ4UwYPcuw34R9K0Q35VlY6ww5Fka25WPtuFJUIg
4DGzeiU19sVGa7K0hC7JuLTEqb92OHEIH8B9axs48076WXqM7tpT/Px+1IuTyfOdRpVMfX8JB0M9
A4kUkYG2inVXFh4yPvnd+yHm371I+Kk5osZJok1ZYsmxzoIpMZSxnxMIlOC0MRFsDMNIewPllOFC
ujOL6f79kJemkusDG7uZAHTuvBhKyLnGKBrQg/7KQY97nYw6RIaMw/uBLo6NGAb9X/Q3lydJL1A1
NqeRdMKokbWZMoi7k/VVyJN7qclaZODGlTfLxaHRekO5UOEduDwkSytoNSVhNkH4OGo2XUUWvk5c
/O8P7MIdTNP+7zCLPEmuUcUZdTLLsK6vJ61D8cDDh60CCukilhRv3w93jjgGf6KLCh/rBXq5PLOm
mZNTtiR/fuqKvyj9Da7+NO+570nvGhipwcBzumucK1a2+qX5fB1Yfnu9ieKkj01HYGPW1PMbM3I7
M7wJ5GBlRi/ttNeBlLeBLL8q66kiUKAJW7k3THuq9dx9fx7PuVqLeZx/xat3DiAmOQTuECM5Hn8w
RxR+LVex/Q+DqzqITCc/ZuMn3c2v8HVU1U3vSl9z18d6bv08uzxgIIw48dIFWOJAtUqTiinlp0wd
GKkpzRQHycFT02Ls0cr5c6VWP2I5Qu1nMnG8yxRbR36mi5tpI+WhTys7W1ll83NoeRLpVE/+/YuW
QNGuHnS5yPhF0QHd432z13bSRt6v1ZQvHQrkMSSwJDMgUuY/f/UNZExlo0Rl7yBZZ+dRs+uUm7Q1
kYHBoDBYue0vzvKrYObbYH7cqH0jEkxGKq+iM5vzRHt/UV3cIrRYaFsiw07H/22IklPWL4f5iTE+
e1btJoG3mTDr+f0o2CPRo5pxaNxHb6O0YT4gilRw4kz7LpjseMycflyjW8/n1nIJvI6ymC5Bi73K
aonSq0WJxpUAXD5IR/2uV4LgWuQEWjlfLgfkka6hM0u6uUj8zNhocqnKSYiC/DBq9ZXiU2JphY3R
jissl4uh5l4YxkMzUHFR30VwaDSFnu8kjnG5aaQUWcA6j/WtNOX0f2lnNmun5zxdb6cTbwPAvIBP
4EzyXnv70YCHRlVgxtztoCMr1rgujNuiHdDAqjZJJh/TYC03exnGWUxcagFUkOSe6Tx4fd6pYpSQ
J33sQjvpULV14+oD/mUtKLzn9FrbmDfpg1+7VgZUc5sCcuaKfAw/rqVsy9EbdPORC8JtZ2blni1Z
XBsFlP1mkGYR2TpuHtaxkwc71QVEK48WVka/t0WW8RaLV27GKA06ioXxJLtKjRrmZ1yuV4IsV9Ey
yOKT5nE84l/KoDzLu5dHTPjU/hg22Ycy0lcyw5X5e1ESfXVQNmopRbBMQGla+q1pCgj8SjuMhbd9
XW5B+32cen3l7bc8LtF0weZvVqtB4vLcTgDtY8wxlJgl0ZdbYKLfPbP4/LtfiUcX6nC8K7loziR4
eHHCl840YAXBeCNHTcuCML5p6PG9H+d8KASYEcKzxjwI4UVCUY9iU1DNTe0clETFpWpaw28eXvM5
8jrE/BNefaCw7ce01uQUFLexMap+r1K0bnz5iBj7p/dHc5YBLmMtbhlMZnWxRUvsBRSRfrWwQciP
/hGB0PABxoCD+mH2X+k4n6/3t2Oc//zVGD0MSiPA3CjEVS9+CMVNuvOuuhNNWcvR7pDtO5pYE+Pc
tlsZ8eUPiP4C3Ub+uux1o+w6+HHL7M7KP+V95kY3iWgr181mNgJMrqm3rhWMz5pzf87y3zEX6a4Z
DgZipcSs3JFeWbsj3d1rG3ouTmQLB+PH+2O8OLkyhEhcNV7ILG8nN5QbTcPZM7XNpnHHSduqWCj3
vrKvsjVliWXW9XLn8R6ifwsEDtL521C4Oyd4LAN6KlQtuzX89Jp+gDNOyY8wypArbXvLfX9wy7yI
iHDs54YCVBbpTLoFYVgpN9MKHV0DWdui4hJQk+wuDfR6836kC9MIyAXENt4ZPKSXK6WKVUxvEyKl
A1KsumYjE+8Gme9GY78yqBdy+evrdR7VrH8wo2RpZCxLH52VjF1sggWbu6ndobrJgWBEW207WyLE
jviRUusOxS1AS4Hdn8r9+0O9sCleh1/mS3kDLD4zCO/7ybQJ8lZxe7MOV26eS5+OhsbsEIJAFU/3
t4tFaj09V0WfGq9o/bCKQYOIk1wharomE3Lpy1FBmmmSFOjxx3obqMlryahMNDrzsN3qCPaLs25z
WwZPZqytAeEv7W4sMMDVzZQRKpyLZFMZGhOVQ6IJe/3oxW54DNxqn+3TA00oyRafpTVbvDMs27xc
XodcbLsCmYIaFYq5+T64/Ycaq5XMBh/l1lc5wmyQ0vEGOa1lXhc2+5uoi2MszgLQ9yIDNUJuJEGZ
HgZVPKlT8GQl2Ab0k7GSW5/VjP8cpzXL86Bec5brSWE7iKX6Ms5pqx9TWpadXbu9O23wzbPXO5bK
PIblRoTu/1fERbandr7HNyYinkCf0q90MBx/Ez5mH62NdW1t8l17bR6Cp+RJOXo25qpu4hRu8KDY
yHy49Dceg584jK3N/MWd8+pXLdJD/Fi0vsTMB+3OO6v4VCnFtm/ylUPg4ucFYg5QEXrFmemLMYV+
rjcECXo6xaGy0Wl09NHnsX+u4jVkxcURAXhgrmeo8bKe7CtJO1mCSdsBc4Uhxfc9foysaiWtvrhR
TN6BGNlQEjhDM6c96shR8PI5te1UbsIjmukb4Jjb0c02DZQEt37+3eYNqxYsnT73BlEPOmtJC4rc
VKI+ESXASGOynE7VbN9sVi6NC4c27QbwZhizgGcVF9uxFHB0QmOMUy4xPxtT/C0P08f374ULXwlA
8wzUZxRwYhdHm1fXVViiUm0XGtWq4JeApZ8yPLwf5FISamCCwIxBXoKnurgXBMvPa6+V5z0X7rGv
13OnuVI3yU24azbN1+pDsjH6Q39a+06rgecZfpWFTm2SoXtP4BdIMMLp2ScDEKYaIMAOPxaH4C1K
9bba3Xr3+beVUc8nyeKkMehLociFPAFZ0WJPh1WVxlklJdTFtK3xLT2296rvwCgZj4ITOuJWdrvc
KYIDcvIBldLfXz0wOcEr0mUkU1zWLTwEMPOGLoHd51rrJGKfkS5OT+8P8sISZYMjgYw8DG/1ZVM5
ZvaATzXcGLVmI0/kAAdZ2eLzNC2n8XWIORd49Q39Us+D2oIy9YIMO6KQtZ0NjNfeDZd2ApU4iv8S
bvVnwOrSiMDQdLgRWKlROviJbuqA3mWRrvkHXlyUJC9oBcgghc58Cj3sd6I2YED9sbqagXzeg3Q/
eE7n4L5hV072M3gMrvs1nZtL88gu58iSae/R6Hg7j0idhXmgVIkdF6f5PEbszSl0ZP6DU5gjFx6G
G22of/z++ngV1FicL3U/ZLWvlrS560cpuvOUfOUtfWkBzpgGJNTwHz9j6Zgp/8tQ4LOp0XhiO9z2
QiqurMAL9yYg//koBnkyY6zezlyNyHmdizkbufZuvfqLbPlspc7pJkRckn/w/uHpM5OwJS7ps7pw
gXJ+2RpogoK6kN0gtR7ypCy2Zjrevv9tztDpXGOgDwzYiAAQWBaLFYEovszFJcR2djVdKXvzNvlG
K109eNwBe0qpTnior8ptvE0elcZVfvRH4ypYuYAuZPI88mYGwPwT0CR+O7eD5VmSKjFaKwn8Gw1G
P8Ycgi6HdjkE2degxl1+ZclcyhlgJSH7xxtlNnNdfE+MWcI4jNG11O/gFkc/AqeaLz+cDGOHvOHK
GA6xKxyC3fvzfXGor8IurvMs97CbyQmL8wbCoHt0UZ1e++X/LpPw5bPONHckE/CPXeIBx15Uc9Hz
QcGLsHC6RmydIGjDlWTywnlJ20LDG4k4bI7F4sFiAX6PyWh6Qby1Gv2oTtKVr0gf35+0S2EQO0Ed
AJDcuexJLw6q6hkaHcwaMJ5qhj+DpDFsiu4rxNkLBwmVb3TOKDDSVFg2SiY/VYJu7mKl8hFdfVs3
1rra5xF4F8/kfHQ0YcoueaVpMGiFGEaAVaaHRrkDN/X+VF14TBGAe5hdRDJ83p8fMDQQzRCTZmyR
edYc1cGOttVeu7ZAvkvxxt+urWns/Ja3MzHpGqBwp1FUXuaoMv6xepIxKDQbvs/n/H1Mn4na7Ifk
pnrut8WH6gtKLvmNeWr90zqJ+wz9Sv3rzQ9Y5JZV0Vd9U/ADtJt+E+6nA02h/NG8pdy9tXbtQ7dL
b8Ib835NI/F8N7+NO3/tV2nJ1Jm1VKTEDWHdReZPtJRczB2cVl5FwJ7fP29DzXvkVagYH3lJnYeo
35k7XAR3GS+qb9Z98G1wtGP7UNyFN/k34WFcObDO997buIvMq2kyHAlw2rF7PXWy/FMdio44reCO
LlRX3kaZR/9qdKi5IZpWEaWu7IG83AaI96393H+XP0UnwDnf1lpd5wnYTEPhyJq169iHy8w49LPE
UmNaXVzpEn373u2E6+kKXMSm2qQPonZf5adx9iZ1fzspX4Re3AGiMKZ+ptHZq+TcHVTTtoSn90+B
s4+GhyQ3JmmKOkvULKFHFIbl3ISpRKVvcM3+xuuxY5x+t9BHEKjXPGwwRSeBWNygNZTbpFfgrCUB
NnAKThmjGj3gZrSW/J/tMgLxwKDfQ12RJuxi6ddRHobIVES2UUzax1buZQVquSx8MpLI+6XV/Zpx
wKXpI9kTUUZDl4bD+u1qhHGO/1SjYI+GUZ2E0mCArH4ardIf5w/95lXDwEjwXm5QyhbLnBLCbq4P
E3Ey5SmjKSKkzaao8hujKly9Em7aFoKsGekPse8dwwqRz1zELOX9tXLW9OVV/uZXLJajNPqKAEuX
6VXuywjzsRv5bvbpLnemm41OaBx4/rS9LfxUEX7mlZe4w6Zxgs1a/ev8Hln8kuUx7oVCX+n8EqFx
oisreMxw9tzoTrnT3WY6SIWDRyY6if0n9ZMPd+y/wBw7u58XP2FxogtTLHqpyE8Y7xrX32dbRKeF
T51j7eYyYPDTulK1lfrnpdUGR96CHj9rhmuLUUulFySazj7KEs8p01/GRBtnXPnKl8b1OshiXKEk
Yd3tEQQBcgiS2SYT13bNxRAMAgkiWEhojr7dNb0heUju9JFt9oG+SQXDB53vFytXxaXDwKLmz4YH
W0nJ720UTwRMniZjZHuFsDOM7VR7tqI8YYD0T2bsVaDFtgDcMWqFNTBjhmIb/p0Aav79nXfpDpqV
K2bgD6whFAPfjiUuBc2PGmZMw6lMcsPn5EqtbGmrUxCyydzcUp+2w0Zz1tnAZ3UponL9AZrhjpif
tG9DJ5IpkEx0fCyrqjjkam3ccwoIW4rQwtFSMGSARNzvO636XZ7IXA8TKdOa9C5m5Ooio5hyLcol
SIV260clFdNgm+NPzOlT36/M71leSiRYDoBn5m7UmfpEoGNvagg4XszuKE+Cnbj5teBIO//BuCY5
/KFtRqZXxs/Ubk/DWvH7PBWfm0UgcyG+4kBx9jrKTSDAXVVG9G+83YRF9bbbyzfJk3czbYBi7rXI
zp/fH/L5HnwTctnia3NfS/OGkKaPMETxw29XnmKXAswKqFQmsHQid3q7buC4yT6SwhzRYjB026Lu
RswQvUJck8C7FAhWDJ4nUCMoGS+2X5q2IUJCPqtESR6KXgrsfASI8f50nWnBsRYBCPwdZXH2YtSA
kJJAlBJyh+ZPdo6j9dR0m1z7jkaqrSm/Gu+Xn7R2FsDQmLYr8efT6m0G8Db+PAuv8l68eSMqAvMo
nWmb/UhUp3ZSmAWYK5B1bNaqHudXzdtwi8QmUzrNanNGEmqnSd9r2dFbU/5YC7HY3X0fy0bhE8Ko
d9PB+BKlm/fn7NLCUFTaIfPJRY958clw9h4tL6ZFEQv5U2IhsMZl8fMfxAD5A+qOe/ksAcSsFeID
qi02HaxTCg9prOR/MoxXIRbzlPsIjCUtuAasEXYdUjC2gl3qyvq+9DGQxvlrHItnlZgkcepFjGOs
yr1U907cC2671lK89EVoTFEB4D4mi11EaS3FqzpE+Ox6QEgtNjvLbixlpVB54SynwKvNYrF0ZjnM
3+4UxQqkWEOVy0b68louxC8jUkyGhIiAjiMVZMbGVDapnu7eXwnnpQVOCA1hfQWy4QxoWBx4kWdN
WLoSVwPCpAob3YR3H3I3R191ZaPe9K7oynuj2xQ//92N+P/g0H5T/Mw+NtXPn8311+K/gVE7N+Kr
z+B+bb7+j59oAOH+/TX9+R//ugq//azCr6992l/+iz992gXjD1hxc8cJBySYSi95059G7bPhOgz7
+UAHpPFC2/zLqd38g6uY+jZMkrnx8UKWqfO2Cf7jX+ofKIlZYIBo0ZGMKeq//tf/fGMsVC/+/rXR
kK6/3Q8mKTzvYmp84GfBZ3GBvF2qKhtiyhs8Sz0167Zw+1rdSXG42FtCxOPYK8OhwZJVxNWl5P45
xYoeP3XISe30XO/2STwYv8wsKR+8XKh3XiN3P/xaLu5BRUWP/lhGt8rkSXvamkG5KXheHrx2Ejtb
RWnmAFpG2UeZmT4NoYxecyOJd13SDsdhCtO9r4Tah840u51ijOJt7yN66Fdi/WEUE+UgjFP+q64i
5bucN83nOh2kOxmUMg5appF2TtR4xrWFZfbHAoOozZAmdeR4U1/e95UwuuLQyc+WkE0/R6xeDmFU
qVtB88ZNgMz8jgdutVeTAV8fWRW866LVvG0TVsoxxUbXbUxR/iS0knWQfag3RVhZ7PWi925aWZl6
2/da0a1ENnyNmMw2DPwSCoaWKrJj9nGECbqAVXApylusoBP8WVv5qWrV6tQrkXwws0zcZOiH3hn+
EB9ZivDw5SH/2hrW9DHB5fu6i3LxFA6meJs0UnQKPal1kZOCzBHhab1RzTRGQrRCw7zJxP6Gaa4e
osZQfuhRj2BP3MVY+OoJrtJKZzgjKlt3RpbIxy4uQs8WihrL5wFDqI3QBPRTzDz8llRmvzdj1UCy
NJVGp1fl5tRZxuDBb+jDrdfEnotSl76r8XpF5jPC/Nys60OaoopqigLejIbcXQ+mJNzFoyFuw7ib
Hk3TwLt96lXplFZydDDVcPxoWiXrRORlPSVieAJMXj+PreH32OmG4wkq+ugKo07jR5ObfTQIPRDh
rDmppAxb2fOb/eQnyAfM7UNHSJXqPoCV/z2QimYvYTztqM2UVE7YyC3/VhkWn4WoxSu+LyrYMFX4
oYsk8ZSYcfWMObhw1UQNDXech09R3sjflboSaLvGYb2T1cLf9JGpXXcy53kKGflkcl1+G0PJxKAD
fWLdHvQxvAqNMuWhVKvFL6NSAZVGkJPbQJyJv3XtJEUdbeROU67iwGqOkKRCFrKHNfUQDtlJ9qRg
Vxe9sk2tTPyYWdUAXSepn5q6Ekk306lvaUOlsdvomnBfp3kB5KuugnuEXs1rRSi779UYyx/rephw
5ZbrHZKcwheAhppiF/gEPxfU+h8DbLTRMpfag1Jo8rUW+9KHorOCA8bT6ZUpddnOnyJpFw8hKnzG
IF7L1qhcR0adbhth6pCaC6YN6ugfdX3MdnFY6ocU5Cta7KZnJ60PbtEKhp2czz3WRs7lQ0/25OYo
hG3K6R618fok0khzglJtb3IDsGM0GN51Z0nNxhCrbDe/o9xBL72tKaj+BrhEZavaSJcKgQInStNi
N0QjiiJxHj/pVtodEUnNvtdl2W1Gpe03Q16a8Kdlw7HytHoQR0nZ9KGp3SlIuqAmPaqunhkZHWZN
8Q5ePBUOpsnSJgzMzB0EqbqqJQ+4mYLncAR9sR3QyGjGQ+rnJhtmQgMvjZDukeXaNaMsKTaR3iZP
WqzFB4Rdenqxgpnf1im6BgDX0mwbhwM6bFJVP2h4KHR2UXXtDyVjSoyZq2HJoYzPtDz6hdsLciDa
Xi9aV2Fa5Z/C0TIDTJVG69QmKXD5VFIPRSCUyEAmUq5ujDxISM4xzPJx2B7zH4HQ9N4BErJx3Xpl
OTkS+/VDFcnDYycVhoWHEj6LddaUH2NtCq7iDpfrvWYWmi3neb1PW11wGisXsDsL4/4DJE7RznPN
O3I3dOpGyAr5usB2aj+ocrELJQRVsiprbM2r5JuiGqcHbUqBEfRGv/eiznr0DC/blxZr1O57QT0l
ieK5vdyHt9IQ0Osc9NatDcuDpzOTdVBUxeskzZ5HE0a/A/2i3Ytt17hTULRuEY04fjZV+hyJ0wc5
kP3HpsTrGQf60Wl1qXR0aUxuoeBMhykbc8fv435jll14kHm5HUrRyp7RP8jqrSEWkeJwKgmI0ptZ
gARanY9XzaRlGyMxxY9S50Ubsx/jrT/06F1FNQbuSCHeq1rqb1IEp/e6Lng3eleUbhT2ypXZJIJD
e1z4mfniJDqFUTuSSSMGuZ+tUust37JK1Y3u5dVj1grt57zy/McwFEc7TGqRp8oo9cm2V+os3Pqj
4X0qylrdISBdfmFnJZsmnaa7Nu2r1uU06nu3hNW40xJrOGR933ZbS/Qr6WgGTfwDt00JixVPD9Cn
FZVkq09tGjpdGAmh03smLdkwDYrbpiryfe9V+q+kU/PHKobfmvFZTobnFS78t36wJ1XA+9SfTOzi
mwFTrKIs75syjT/7vYAXjlo1kQOPZnL6IU/p9WKmgPhN1RXPvZGmu3KIxG+ebOXbIFX6Y+SVwO1T
Wd9Ung7oOG6nbaEm9L1TWSngZQrinS7o2XUZVs2VPCndbTqJ+mBrQandhHkyfSmKFLG6rNGeI/xZ
fXtoq89mnvRHscAzBMXDgBImhrShI5S9csix2gJKZmYwwYo+d2lIy1tTw3xDlZyolPeKNU1HK2nC
H0Wcd89mmTSRWxShqiDrmoaf06SD5NGKkOnVwffuK6ACX0JRjlxYyOW9KHJawGiTHdnQ2emJIP60
ukzee4msfu5kyXPlztTvBGnUJYLG4RUIbcC0hWps5FBQNtOkpFd9Z+FmJUnVQQmMnkXWt3dt3cw0
Tp40yK91KBeZvlp86FUDGX6hn/KHoqsM0bY67K66VC9POM63d1KbDKd86obRrcIu9JFa8sZvkz5o
97VR5w+eXk6SM02eTOVLr/pdaE2+srNkP/jaNGbbfm/zvCUdIGlA5VPS+l2dB01qx4bVhJvAK2Fq
TLzFUGaMm8+jqKeuiQH2hmO/eB4HzTvk5dBtcLocj2MeSwgKzjWM3Cza2yaQ1Q+50oWNXZNGfoZ0
Haf24LGTw7IObkSTUyCoRrB5upQhthWGnA2oYiThttRic5eFhfBUxV26SVN/BKMbJBFMQlH0dk1i
SM91paT3Q2fkcy5alE4TZRG9UIxmK0/QbaUo1V3UStzZVtJxPsomMiNtTzoZ5DQ3mkpKPzVV6H0C
rUdtv6gS15BS7aox1epGC9Tso8rJeF1Hlr8VhbzfKRxDbjvp/mE0hCizIYKYR6XrvZ9TkHrPBu2v
g4feu4jejaH/lPEyAeGLSXK8SUrffw6zQPsBFgAWxdBP3T2ZRIvSiaF74efMUyK/sQFx1cUhN+Ji
4PoRBpDAZZBfl3IYHHo/H67ERO2vDHb3h87PegcvrMfSirQnpeMA3KaZqjUgyXQ0xYeWE/JWlCcu
dFtDnVV2lLKK46c8KaLrqkkljow48g56E6qDQwG986/qODC+DH5rfOo9bRCPTRf4+X2cKCiGhEpX
eLjojrMLtJmQQPHu8QcdN1W1eCrQ9rse8nBod+YYW4VDgiDf4E7qTU5E0Uu1JTXr5a2nRZI7dtVg
Xk2eX2wTpY6vhlSOW+yhMjDfqSdiORmqSedmXpdtQBSpyKiOnZjjG97Ju8hIPRJkUAdfdbOrOrtC
f9LN03oyOd7ZzrandOW4KYOu/2wMfdTZchuhZgePK2+6k9/DrxWqprB9MfKKPXg7TER6M/efBTMt
b6VUx5/cRGZcey7DMh+OFfftNelHLRwSMagM25RV/0YXGp+fW7cqxw3MAQcFMmxklNLc1B4XgS1H
E6YCaT/EK12JBbWDNx+dQpRY6bUi43IurGOOwVjkleJgsdUNJ9npHmpn2lffzCv5U7Lvb9vWEa7V
bb4dv91592vSY2/rPH9GR1FjFnYBhskr9u2LU+MKCQpFc2TzQ6X/lJKf0/j51QP89s+S5OtX7dmb
FgAyqrr0YWfR7TNF2EmQE3ItIKsDQHk+hl+vBFhAAF7GQKEK24R5DKCJFmOgpFcoEtz04FAdyiPc
KbvdGrsZCxlRB12rjJ2Ph8IeWGeqY7jKnTlMYAHkcUOR2jfXanvwEeR/f77e9lfm0RiI6NHdASJO
teqsOa5HptdMmYswxkZVjp386CNDOVx7ZNZa0KxEk97Wkf8MB4CPJSABkzpD8YWC7KtVmbk8qw+Y
yJ5muwRhlx3XuROLkvlZqCVaPJBGzj5Clb94UUODSR0yqLlBmpNMrAKYV8Mt+n289Ub8JjLX+Dg6
ZT23cByzsGf4b96ikLWGzViNR6HqdUVey6JatdrMrVxpqzoJFD75wFm8k/eWu1Y4/X8EA2lAjwi6
9RJo0MbVpGAG4fpPncujn8b6ibWh25MDmaFT7XoFr7dAPf7fj/d3wEXVWWr7QJ783BULJzmIGx4C
po3wleWoNjYiV91Tt0t202onbN67f7c5zsMuKsSZNlDpMDJXPNJiIZdKaKvLh9rl5eB/Su4Ed408
L13af6j9/DWz85+/aqxoyRiYppe5ycH8FZYOr+gm2oY/vat5oKpsR5viUUEy8ut4iLer0zwvkuV4
Lb6oZNK9OrcLLPsOAba4cKPDcNXC8aPch2YqvnPb3l47+xdtxnlyZ7EmGBwwo5GkWi4iPx/7rkTo
tnGzQ3JLqfGOLeKCTN6kP+C+bMzf4nmfx1usISHp9VHRS1dKvoQ8WONmDe9z4SrgwJxl9pGJmjt0
i+XSj12g1fLodlsR5lvmat+8z6o7WzTVN2Ska6j/BQKGEcHnw1AECUaU0+lLL+IZnSXkGRaI8hfx
OMG0i/csnI/dc/9Z7SFpaLverey4RYnc25j3yRfj8P5lcekHYMSAnwDNSBhwSwiIn0Yd+fO0mbWK
lW29EZEJT9xgK3DqSE7fItFnKzvJke0Mzvb32M3yr2vs0BcY1ZtFO8+1DkvLUi3aHUtkRU+5usJ9
ZBsd/H3EowuliV3ghhwN/okjipZHs4nuy61wkGHmpe64r0U7+NKf1lb0WTaz+CGLI7ij2tF7Bqwc
s3EM/JQy85RGqwf93LhZDhekymy1OZ8TS01qxJo1tBCrLSm7I9N2HapdIX+raztzg5tmj+Pa1bSx
IHr2W214qNRVut/56c8450MCNtQlBlnba0qqNtVW3fWlo8I6NDaUmMQtL6+dePon3aT/bn0iyGKv
dtJZn+jz//7P9Gf2uk308h/82SbS1D9mEQrcqyBaA8IwWEZ/dolU6Q8oD+Bf0CcE+UnX568m0QxJ
+3dTSJL/IKHiTMDQAbQKHNJFE+i9ptDikOYaQgJ5pjfgzsbOOstu9aiAymDpg4Ny953HI+EWG6Fk
G2y9/cxz1eRds1s7197uo5eYuDHB20chwETvc3GsyWUrS2HdDRTRBhzpn0qcJ7Nvryb8wrtAnk/7
v7cRQeY4iAJgxgQ5Bm29txetLzdD/X84O6/luJGkbV8RIuDNKUyjHb0RpROERFHw3uPqvweajfgp
kKGe+Q9292B2mA2gKisr8zXLVOGUrYjZFHlNlI3JyRSXEvVA+r7dQ0yDztzJNa94N9FfTyK3F1ta
QoGUmy+1LDbIdcpRGzPuUQZ9j4qCOZ9VoVO1fZMbjUKnph2/9ZIe0+MfIekkB0j64/LVQH/ftMe6
ZTBR6n3Q76a8tcAIakYUyzurX4LlwvNuMFvr80qcSCuhjlkwpJU1rbwrLMCHTB0senhajuk3L63X
PCr732nSsmuXwQSZ8TJc6+NbxtYEhisM0FXtekuqX4pwKvJJ75xc63Q7kReAqSnsC7Spot44GAz5
LzEVNlqX65OuzKAVncaj0ubYjDGzUBxFPTN6R/UHmEGCNx3lXeeHu0t3sT9rtX8CrYRkjWXKO92e
frPaJDWN3N4R+6duuC4tw8PSqcbDp5P8CYj235fsh23Bc5HwgYUR7CO4Q7UwnIyLqnMG9gYGX1NV
jrYe5kbsj+uPPPw93CcrxlgvtahGgcmGBr3ZhrEeKsPUd52j3Azn6WB9CT0sebigFacJ30lEue+q
J+nrhahkt82+RIlkHT9T2nzCA8E4As3LMQdIewh88bflQrFfxc+Xp/iy4cK66v/MArg6c5YiA76K
aeibmrBTpLZH7Ya7+nlA/ST3tNaJ3MC14FJZqxKczVDwJjlahHYvPOnHvfFn7M37LYJOSSknG2d5
nVwMVvbxt/q47C3EPVHv7e7rws4cxb6kpfzJdyUuVlCwwJHoAmj4ZyZoTGtpGAA3SANwy/B1ZzVl
Nnbxne4ux652GHOgrHPpZvNJwv0z7OZVK1EmduJM2BZpokP4Pb6eveYs7Ac3vwYq7Qyn7LSmoVH1
Os1mArMrvMopHOXrv7jofPru372DzbvXk7Iqk4EfM+3Ka8HOvdDryBT/FOuMHY6Ge1n+8GO+QD9z
rdRRYSYNb8t1K4UKL7SIzPdzKcxepUr90ziMFW6R05wL/lCGg1zR0W0W+aC0c3epV/Vn82hNWEif
gtpfGckruXrz1FGfRmHTM9iO9FdV/aJplzbvJ6/1jwCb26vRj0tkygQAsfVdAQ8c36VPNSemq5I3
RLe7q77NXy5BrDbdgY/Pte7yd2dblfVmls7rwN6vHhkNdEwCBEa2NiXEIzcgV1Pd3LSNr5cW9YXn
VTcE0EASLGoVAk/NlVEDUUheVPVJy8JLuWL9Q5s8Bddz9QtEWgXc82bPChFdP/AFjSMeGfsfU9+4
ag+r0vpFIexPMiKRsBZdsUYwvDd1USW3QdPm67u8M+xV4SetbRSGGLYlD7o7ORKJH9n66ckAN3dU
r9sLVMZ1DW6elIqBApaMzDn++4797lvWigxfXtOJH7eHsuxsmCOOFuj7kfkAhqDOhSz88VQlDVBm
U6XQWYV4+ufaqTmD9KogE8xd5QaI6DUKiLniKzNZ1AtvA0W3Q/jt6HfuhhVNNzzV0ddKXGxFuL/w
Uz5sz5VIARGR/1nLtW09sSSRZrS9sTj63YqlH5+mfYWofksHIXTCV8GVL6oDfQy5+tWynjgCYUFu
iaNdHjdVUbczpy3b1V9hvFzpbq2r5H41OYo86QIc8sOFAg0NjXcN1Aw1cC6QmxyUSolhxTlD4Dz7
NWnqTom/BUZ5NRgR49LaR29p36sgopL+cVJ6exkVv2q1XZDkl37JNh3//iUmHosUjFQ66uZASiJ1
roNazB3kP+/qkS7XrMKqU/jPfA4zgwnjU9Is7kKxtaitF0uqJ0f1QUdGMs0bf9ZFYEW9L/5H7ZRV
bZHWPvMKLidYfn+QC4y0MszhLudOySCqkMidy3/Tvf0YYl0Y77aZXlZTLiiEqBKTWrxzyhYi9EQ3
F7UmPXSWiBO5uTRd+FB7bJ9sk8dkBRQsSS53+sy1FEd3xLcckyS6NQBnVAdw0D9K6jraexfK509j
Q/KxJNQCVtGAzeGUD1VlVOrCymsUgC3IJZXABINyN/QvRtXYIs1lBA2P1YRmqDju8HRyZYjU/bzs
Y/x5tOii+81nS/D9T9ocXEEqCm0gswSth/yXelRc5cfjfL0637Rn6bm5Lh//EZK61Kn6cGIiJQ/K
Ez0I+Dvr5G+zC9mW8FfUoXM0uzYdi9vgoYdBOiCBcrX2K3NXcO9+Xshv29OSoKAUEHCis4Et93bD
aS3uYvFi1U5wJbzIz8lo44ieT1c4ZdGrlDwte54QFX++rI+yPdTAkqyOK0Axf7dPtuyPBXBCGIgo
94COQbafC9O/kmHZdMZ+y6S+j7MVhCi6QilCyI/UP4MrIFdJJ3IX+oZf76Bxexfe55/Tif9FWzvN
5HAaRh9omHUd6Lh/l050iK+1XXxkWGBDBua0AOp4+bK0LULWt0g+Wt01cZfmjPozZ3RlUALx1SuK
EMyMIAX1u9ENnXx3qa+8Aa//82TvI62XxHfZKVYKoYgsreJYWtzWVk4R/51xL1uVhxRv3jMIORbO
pW3x2TJhQ6DFxU3wowSgXBtTVGrQNde7JxTKQ7+rD/+C9r89ddcX+T7OJvmamTVy0MuVMx+tl/A+
ghUfHmO8Xo2c91nx7S4mv22Zw4yfXsiq3kjuY1aw+XZzp5hLO+EPkJx1f1V+T17Yh7zP3h1zFkzq
XtbR/5hx16DMqlkqHGJ46v75GU19AtNurqYE+APlnljDtLabhj1R42omBvZ4s141peHqYpf84/NS
vpLsdWuNDab+z9DgKedRboWQXGO8SGcGvh4H/Vm96d3ZTU7qaTxJh7/vxw2WglXLyPx9zM2qheXR
NnCjQ3ql2kt8HX9Xv8lXsq+8rPNY4bqhzXffeOIOZznrOd5deuaPj2ysor9cE3C5gFywedu6tKh6
3uqmHQrCU6r3J2lWX9W0vwAZ2czs18ckDhMX+olw6FlYf77aIektuUgUE43a0UPe0cfR5aY9dFfj
/tKG3Mx2/hcLCgsqeb873pvPWDdxH/dQ0TGO1L3lhl7b5Ha3zFbya5aya4Bj3Zdn7RhdJ/fg6I70
XHc0c46XW0Wfvl0VK1B4QioveQPzoEjO1KrTTGgQCUicO1X9tRgXXu2lGJu8kIsxitcDMaz6KpUq
u86e8v8msPO/N/ruOTZfrwsYIFVrjFgt7LHHvwNBqL9vhI81PisESBEjIlTQWYybGCaaJllAD4qv
luWiF/j/1BZR29lpeo7anYgcpXC4tFo+XZnv424q+nhRh7GlDLBD5vN7ab/a8/SAuGzUMHYXo63b
+d1NFd7YelPj/KWlsyqHb2ooYx4SNBBkUAHn0ZO9bNftg13yvNpHBI74n4bXGPFsgm2K1zjug6wq
CWZOulvsh2RwL32030qG2wey6FBJ9LMZv2wHqUFTCUmsgRPtVGV+LYHscCrMlRLfJMV9Fd1DuT5F
s+nPajAc8iHbG7Fw6mPtoVyUewihXJOsUncKNY9tY8iu1UH60eXpEVR07pgDwi9jIt/V3K0NAIox
whB2oHYnS8P+Ku0NLh5BciONwW7uNWeoRbfv81Ob1Hd5G3/LIDB4CIpJbmRa10obfJ2VEuxHHe51
jDJjC6g35IpbQ5xDL6jE/GDKqBEkQvEWtAM8mMB4qs0qciQ0RhytKO5NbNKA+Ld3hR6APyr1hzoW
NMgcVtsmOz00smthUqPupq16fOWqvpQtNHtL4THEfE32CkHQElftkD+cZwtOcWYsXrqY8k6e43Hg
ZUxgFQGLjom9gjrOepNFPyyzUB7yMOi8cZosbxim6pjpRXmUcYP2dLFA8n7WDRfJUNMJ0MLaK7M4
vCZFix+nWrc3cT+MN4KYyauPVjLYUCW1NyVSgRXJ86zpK5bS9PQeR24GxfqNkT5Lvdjfp90s4WPT
VfephmOPPiOkUBXnCgeSpEl0D+ZU5+qJEjxgtphd90IoTU42jPrZCvKbhKI215byue7Xf1EqazD3
TS6+1oJkgJVuIrXHaLK1pmMdqWnHOFqLw4UU05WCaZDREsxfgN/pocz0QMil5mecCiig2lJR11oE
vScfasHuSmxRsbCLtTjRd30ml8NVPuVaha5GnSoPRR8F2bd6KVXebVta0S0cKaCbVjmVVPXlksQ4
0imD27Zpiyhvmpt0mRchpgzJjGhOnaDX6vJbaOlt5NWdBOMnXOqG+x1KUZIrGQIm2YvEyXMI8LFv
Js+kWNPAeGpi2z0vozZBp9GiKrcjfV76xybQgHO7YReoKqqqSdom02kM6lyoXVMfxfHcD7XW2pVe
aKUjRrE2vHU9PC38WaJIwPm0LEY64FW2SH6EbkH4ZSqqOduVtdEX1yOwdT5zqS10Ahx6OYFcHU10
T6tfmOZWYuh0U15Vqp+D+2+Bqld5iOuLXMt578LPmfFssq1ZStR5sQPDKBdwbzJQ7mr4JUh9Vet2
ZUidfiuNFbphrlRUUfSEXSLgcJ+eVGcBnx1SGCXPWV2mxmAPit4KP0bglGbljOsr3OPZ0MS/lG4w
AfPGbWbRKuwVVpUwmM1bZMnJaZrnJj6UHZrlV3UijopLS6ZR9r1QICWkz+wyhNLqPEtu5ZT+BMPW
YBieS6g1r7IZmvSllF4tbfiHzYs2LNP4rEmdUj2yFGgnCf1S124ZWfG0E9Ia9UGkfbTATbOkLb1M
E+SHpJiryl2yQEi9IePFOGloGkfIZKZdGu3sxlpBLVybJqQR6Xs7iPJ9JwmN37DEzhW0j2OlIHET
su6cAB1ipwn7L0aios0wLq3bJXVgR0as7vUsbZ2qopsoCHp717aGbHP6XUezErJqhcxpEJ+3M2mV
FpaMyq17JXqbrZxSmRLEtnorRFa1XY4T9bVt6A1NQPY1QNlau1KXZrKrYZTtvFOtHXZjmeTUcqDs
2IaPs5UVJ762fAsPJjkbc6nZYyaKTjmN2T5qktZpE9Vy+WymLaXt5ARGekpEM11wQI0DFRD/lJJ7
Y91yDBnbGADa8o9c0qn3NAnoYhSlpa1pc3XsGlWDnRXUDk7pupM0oeIUjD/sPE4Uv5SbwNEXjGL8
UuCfGFahnkIpBYOZcu1X60HEQRIYFtD7YyDpuzAPTtATW6eAqVVGg+CGqfpcC/GV0ipHwdLAzMNN
aIeBtWCwq3UnnF8NrfdmjKHTavipJMrOSAOm9rELB+uAB5Wf94lXV8PRKDU34ySp4+9SUnGgxd9Q
mRVsGSpcHvT+pEDuaha/q0K3CUtvmQLw94N8ysVUP8dRBRwPSno5dk7WcNEOl0ejEyEK5M0X2EgM
f0M0ZBO19kNoZU4iJYd8Hjy6MDDtJIvcB4NPqgBRzGMmHMploaU4/FiK3g6w5YrB8kJve6Tl5Aiq
uB/m+GAOyuKSOGPHmOTHrvweGICpKgUbVOXUsYVaLYfBWIRPZWMeB/PNSIfRCXtMcEyjvtMH9GYS
S0cDKZAHBktYWpjRMmL7JQ+7XgmMb6lgvJUKpKphkYMzhoMWGSTlEhrH18qIvOY6KrQ7faSE4jRx
k6HAxrg1YD30yqFG31lAmtUpm6x3cFct97rRC6eojALSQPG91vNHxLR9sv/oa0WD+rtUPcy96XXz
vBM7eF1pOCZ+rGogiMLsIYcwb9dR8ijkRfoCx0rzSBZEGZfilrpEOM16ZF0tCL04YzvlfpORdKET
5KdAM+8TRX/hgj8DNYBmNOl+py93Rl34xlLdKoP0lqAOYselyEleVDS41TlASDZ7ysr+MS7T+Rg1
3Q+jwGRqHopxJwz1bVGP13E5vPatKHq63gLuynPLSWLpq1ZHXmKUj8D+d43RmgetFLlPg1pRpq+S
VjyW0INtueBTC3l9r3cF9gXWfavJd0nUOJgwxTvc5gYOPwFwWhthDiarj00fWWD+89SJGVM6i5yU
t6KqxXaoZpIrB51gz4Vs3GniPCPuUVy38IucJS9bt2+l7D4taVknXZbuLAFFCwFxSD5o+KtO28jF
iTPzTAltLBi6uY0lkeKnofItmHUqsLC6Z4c+mNUqqtukTisgEt5zLutCfjWoo+w0UfgoJdEPuQBq
rIg+1aRmZ0J+VBNzb0Jza9P8ysjDo0CR4+CRmzpIaCteHOqvAKKfpBZhsqEIJUebNPpk4GNu0taS
d+Mstns9FM5NND1RQsAyz3m/upw3J2Vq61slSY65qT3OReDjb0yxBDEWOsytEorf4m547frMm82F
7Dcdslo+9Unld1br8Be8Um2/LxRomO5QK+A7Vwy/ujo+jJHKyCeabLNA/yFsrNulDU/9MIU2RJZX
ScBzrOJOj7fwU4JNb9+RAwQI7JOu3xSZclep1ddilq66Kj1NYnPTZGyOTKc3Zoi1k8+KP8hwktv+
MTCFG6XKbgECPQfJ/KVBfcJNOjNyh1D/NumNq+oVlxfdCnYcil+VTPSzkuJ20kXBFmiT5AkmmU1Z
w6uqs4d+Eq6mSjw0HZDHJNoHFtp8QsFgfwY6nC7pvi8zPBdClRzRh+KhNleasix97RXjBV5r52rT
ch1lw1vWp7fBNMMRr8aXEJiQbaqLZjccdbt0zm/VQDqXS32LqMGpWEGcsAgcsRy1c7JYLx0cXaXP
r9WiBjEsVIEbxcZT3My3nUi6a40ZVAHaMFZIApoQ4HEmVV/2EzbVTiSPlTcVcrerJBEh8Vj5miQz
xjdCeCsKwtXYsUhrq2h2/KzcpxWa3eTRqNtD264QfnnaIeQqgqbCW3PsG7iWevaoWtUjmcTcjcVY
ubk+4t1MYTmuBNoK9rFc4GJVBoXuC0MXXmeRwiyHRe92q6qUWgrElGJuFFr1JatHzJRFQXfzCYxl
rttt8SOPspmyf73pxOrRmpunOTNdLRkgBAvPqYCzYR8pgjeWEtzmECTwyNWCXtnPqOhgHUzKvO/a
EutFWd+NaFTaspYeo8iqvvYj00ggOZZdUVv5DTKBggntdOjL+amyzMxNVOoGuZwqfDfn1o66+iSW
Qgyrdi73QikV8AilVxjaB7GTn6Y+eTCHaj5PLegrWQi+aLnxdZpwqRiEL3o+Qc0srnSoWk4gMfZK
Y8UHeHyWte4tNhKHqg+JxDb8nsHVYi+NoVetczFlZjoVi9I5ndtvaleoblYKsAAaVJZKq4ldUSno
3YYZl4AyPKht9qs3AV5DrPqFVdYeqmnq1BrI4CpS7oNBfckgrPtqUntyltwYlTXbWoM9tlbS6jWE
7jha1Q4BmtoP4hZi1yx9rVq9PbWiVLtLYX1Lljj2LUu5MdNa3oVC0zi6WlwZ43K3DIsFs7c7J4nx
s9aLs9FJT7D5bhIDArQ0n5q8e1MyJl5hV4p22lY3KB7v0eH0FCWG9aoclc74YY36jVhjq10p2f0s
l6kTtkFygGwcaDaywl2MKarK5bYZRnsYkuoljOdvPVKkUA9hRfNQu0DuBbftuz0pVUHFIJt3odT0
TpxO+7DpTuMSHlm7D5kc3CttBF+3iNxQTR80DjJWvHptCe21YE2NB0J3uRMikA6DJnztJ1qqQpwt
fjtJyn0He/jY6QWTiBgA10AiUQsYgBOe5mMe454q536WAZoOrMNaEdgK1oQOF6OfUZ3tmpw7UWFa
sVeCM/1ex3PrisMI9bSXsGJM496bxpyEY6IHNsAeFIYc/Heu32cMem5avMn33WJwEFXVAYr497pW
v8MFdGfNeOqH9Epu5eqUDtNoN/USu/KsObiDHignMUWE+V03T4nUYH4gto8ZnHx3qkFQxgrwHBmj
dS2CBy3pBTZLKn7deXyIY9N6LlKRDD9aKhxGo2lW1nzn9IYmuGUyDk+6OmkuTNIe9T1BHB/iuNWu
J1GMbkJzkk+tWrSnqZeouJTaaJkDGhXzYXX+0i9Juk+T2HqtgkJ4aLJ60u25ytsdZwXurfnsaEn7
qqnT4MqFbDmFFjzFGmDPPKRL2Wf7POLGEQjzuMuFQbdVXfieNtZRymMFumiCv8N4FSh9h7gK9Ogs
kK/zvv1Vd7gmxqs1eFDaU0eHSWwdq4AaOgnNnZgXB7gx9hQ2y8nKu0dxgYM2qXbcsZSzqHEHQ3qm
F3eP0rwj1W+GPO84rKF7tkh/jI6knAb4kQp1Vh5rriBi2lgUUQ3goz5bFgUwEeccevnoNc1NqDQP
lWkBgT2OnWyj1u2o0GTz31oOB133JiNyDfm5U6hNRW67JY8iVlYJ3T6dmO8ab1LR4UVjAXILxVMZ
4WItscQU8CWwyaX90sfnIK3dQUJarOwrewFaW/a6J09oemazEzWBrRnzVQmdtFiaY11CZDZBpAAm
kPprJJVvp2pxRfnnoEGilAD0iYYr99Wdqr+gHNbX8IeUzGuLX1F1rHTr0CnBOUrqfW6NVxpaIL0o
uEMen1ot/N40gj9xOObaczdJODhbDkIDolNEsnGm16g0djVbi2uksnQqUGd3+iHhJhSLgSd3kumi
ZaXa0Nb159mqhD004fLQCiAbFEPgX0vmZ3MybhlD31TICthavpw4mePHPA1bW1OTwZlEFdLKyJKc
ZP1eDOa7flIsu8mHW9MYj1gUiLyk4DkussUurNHO127DIMzHqe3aR5Ey3hcl4YcVqac64owXVO1F
yoP7QJ49Y2hckXqJcj6762cY+7CHe0cpE+NUZHN3VffG7Eh9+bWv+1M0GHtVkFgJJkwDsCzwV+XZ
NsviMWyMwtHDGtFHXYY5rJT7uG19LnC3da04QZslTiFWsxcIVbgTsu5lDsUZmFvidrTTk17jShUo
KoVmSzVRqMsuEOkJtglZfJLkx0kyp9tJyKZrWidN5wWBmEi2JgutRS1gwjRJ6ZlpHBnzRN0sfTdB
yHLB7e4lxepcNCFIxbYZcO0GZKdoMzhaw9PqgxVwekhXc3zTWnsjMtAy5SKIzeSkMN/IpHMkAgRQ
rqW4PnAfYXvsB2QXgtxwhyRM7TSZrqDI7PM5wsnBHP25lW/1ggTbj5I7YbG8xINLL+w4QgIqkOjI
6tkx1Chxx4y9my3LCemY+7Lhb6XFWZTr41g2tpCptyn506LEy8XEU2XUwpJGMr0kMEhA412pRYhj
VH7at7skLt/mUnG74Vmb39L4W65IT+HUOml9X7UojKSHVhN/RDLYyjTZj+MMuipC5qO55jiE2I7X
srEThEe99DD63mclYkDZr7H1Deut1r8z1+JKknjFNN/kxT5LTG9KrOMSRzbVFe1gvBnHc51rtjGV
i7OQL9iGSDQMAvAt5VatAiwbs+IngkcO3Vm2et2Pp2q6nrJvLGxXSrC1D0aGgvLbPFnXamZ960Q/
7woA6tMuG6ud1AG2Z/MAkRX9FiEMu0r26YxTm+GDPMycpMxRBsRiWTOv2EWu3NwvkeYJcg4EUOAm
t6ul0O4lfGC7xOcnLuqrLO+Etj5OkXhNHw8E9+TRbeBP6rZWf6+F5kdNZadmX4wqO8ui7GQsb7Eu
oRPLmOly056ofJBb0NMvWvCqd0DVqrx0WonNFJaGm1gW+iuRI1ANJRKmSyjOH2UBmQfUX7JHtCN2
UdDfyVLvcdqchrb25yW+jYV0LyWhWzQ9DRLRzrTHmv9LOv6s8/gxpokX4+lLdBmAml9IqLeYUUrS
Oseh18+zh0cHBQJnb0rilPqbMNM8eolubZ6H4V6quXn6Rn2aYPg3ofAmGL8K3KBa4aqoDoO5OPkS
ehamuZWwqkH4XSvsaN+TrGqO7M7kEpIPxXIY0Yuwgx4/lhFlhal8UOZuR5vJznpus4Xu0Gdyx7S+
RoHCF1COmRvBmQLTm6fsKs6pyDhPqr6wU1l8TvrXpufsjY7tJNBjoh8WME81Yk/i12ft6OG0wDc1
dk1j7aKocqUcItR4a6acPUCZyvaEGomTCL/ULPdj1Lw4C6iqOLHk+4hKpWgzX+XeqI81TARa4NOP
ORO9LgUDYzEYnzLcFBGxGeh3z/EJ7w+HFtV+4UKc8meUcLBjSbCnJQ9pJS41JvFco2gXBVZ3nSnp
gUurHaQnCMDxdY7aya0WG/CiGIRTMQ+Zu3SjfqizSXV00UTWMO118acaMLbfG/o83dIxzUJfCX7K
YfKDgw8BkL5twh8DlYs/VEZ98/fBzwaMwGTJAm3JjBxkFJreW6HATulRKCwYCIZoPHSZ25Ta7u8R
tmijf0KgRogPBsMlccs9CbslnZJpXOeBzXSixWxLTALxDFJBAh0bP/CGXXgRcb6BG22jahtkZ5UN
QjUmRJXrn0H4VpWxi/2vbbSXLHY+fYMMqJm7I+AHD/PPgTgtpjKZMTy1xfKXxHZUYukCSvXTCCCL
EBoAo/oBOb7Icl2HUW+yT74IjJPWZvWFb7RO0v8c/rEMGA9LYLPEjxbFWWYkUVu2dOKv0It0xiv1
9nVxxPNletcWJfXPh3kXan3ad+iewaiUPMgBaRcIDu2K3fRlBC/uwDE7YMlNJff178+2oakavwOu
3BlWOuhacQtcAspg1YXF60sOopPuZ0eFbSF7KNeew/0qr4xK1OjoP+edvlOU02Voxuc7AKsPuDT4
kwPh/vORw1mmq8TR/dvXNzii8UaqUqDRNXu6l57mcCsoZe8SofvTdcOawTJCgSS89a5bLeHRNQSq
sci/xuKpbP2/v9lPt9i7L7kZ9A8DNa0mwMWvUVDDL9FrWhSWrOwkFOXd30NtMWG/PyIZCuQgPjTY
gG12GRa0VYQCy5pEqoMOoiacjy1S/6UvlG78JPnqTt5nTyUV1X8kJK6hiakpqgW4BnXODfZjJqvp
Fuw+W9I6T5HLPTRkN6jVC3lyA//4HQZVSrDfELxoU2wABRlmFZXESIq+0qGOXkars5fp/+M1Su+D
bIAE4yIVEFEIEp210O1occE9IusLJ7wKbOkXNc0P5VdEsXfRpW7LzPvwgJtPaHHPT2aV2KmIlVsc
tppTTHCd6ji9SqTiPCWjX8UzjXjhmE+XkC/rX99kuPdPviVr0FnMJHF9cu0Gway9eUB96fwvwIsX
PuOWQQHGlX2hEwf+oWzT4QSolJrAz1TUFCRHeULj7V/om3wICw1Rhxqo4NOM19Tv/fMuqzY4AGbi
jBJWaArzTmLgva/H7LapVPMt7truR6/cYtyi/sxkK7kWW7nx2zbIHCHAlr4S5n1TpaIbo2l/4Wj5
8N419IeB/kqohTDs2h6PhURUyeg1sm+4V/bdfgXfXl5dH3LRGobdqVI2wRzZwnHCbhBDGheavQIO
Ry3dDXPuFy0tZSu44Hwhb5C3MvRS6bd7M36gZIat5k8YymM3tnSCg2/x94Jm+R0+nIB9BY+WZuDO
X2vX8oy7+JaeDc1QpAeSu+jtIgD4AwLpN8sVfBXulVDGt5I29NajzqgqHaH+9cxWXNpxucMuPuq7
bLqYBrf4qvWxYYv8v3gbNJ5i1KOVNb/jrdoDES5dxcnwMeXwL6k6bJDxaygLAUw84ORVd9TapIrI
kPh0RUKDoTKetNIUaDEKfhCKzy0jCexkjulsXVioa379I0EQkwIY2JqpgTjcYkYjS+2LJoL+Uy3q
TLcgQuaOS8xe6XBlBF5ivUZyo10o7T4u2zUo/W7lNzp9u22zREiDSRE0e0kTdIJrWjnXAk0K7Dcv
PN6HYmB9PEVcBVdWA40tPhQOCWO7yqRP3XwPly/acOlo+WQ5/hFgfdR3GSjScTRSOgIIe9NP9+Ex
dVYpLA1w8eV89zHd/fk028MysIypIBMw8EJD9JdgeUVxycthI+hC4bh5ZZvDso4HVW5bgqwAZuAQ
2Y4dbuDwHTps64Je2WWU/bqJPqzCd59ps/KZ8gwLYH+sVUJXPYpXoQfiBn1aP9tX3JT+XlV9ts1I
YTTwkUhDtWYTLCjbkblERDfaGG+jTL1Rll0faSPjP0gLjEZyMXv7e8hPlyG295gKY4JgWOuHfbdK
hBryHBwJDeFa646h2T6jv/X3EJ9u5HchNgsxy0poZEgc2eGQQcpcta/TZXoAdz87Qmf5mhX7f4+4
hbz+s1LehdwsRzr1eVsUtB9XUHQZ2uV1scv9wcEiOnYKPO8L/6J94edvEv46bqAc+PqmLF3Q5p7l
kZUywFVyZq/3aYAInvjQK060pw5OuVMjGH7hUT/d5tx0+XTcZBD++fMDpqXSxYiz0mm1Rw9gAKcA
dGUM5+FQ7i+B6j9/se+ibc4cKv7YVGeiBVf19fSQuFDWvOAB9ACqQpXTf7nE6f3tHPthA76LuD7/
+wWKJC9uWkRsvdHTbpad6qXfONRvpwMAOrfaG9fBnv6zLboZQnWpPb32p94OHXnfHBE/v/C+PyY6
WBsUdiJO5+CNt6eSPPQUb6DwUZLX2xCbeDEZr3JLT4zDBDhZ31/4vOuW//PxFcQX4BqDjcKNYAve
/j/OzqPLbiTJ0n+lTu5RAy3mTPUCT4YOBkWS3OBQREJrjV8/nzOrk/HwEA+Z7Fp0sYIMgytzc7Nr
90pmY8C8zCUPY6J9KPbD0e6vQQSlm7Db6VC8aZvhIB8D2o6iA63kO6CRK58gNu6lT5id34rqqUP9
yXSrbzTHe4d0RwS9kbN9vRVMHna02vmzsM0YNZ3kpHWZNDICp4tuVwUCpC0Jdnx9sBmnh0o0bSRv
JRgvBtihKQfeN4e19/nS2r60OttqadBUfgzjjBsYPLhIYNvlFQStu8vzee4n6KDgQSBzWJGItWdW
JJjOi7aAf0U8oDe6SkJZrs0VI+c3iTCCR0B2RCaJNLtJHIqgWWe2BGxU3SpT3WRd4ubV77H/sUif
Mltf2STncdOJvXl2L6khXm5j6qjtBKYTPvD2kHsPxfjl8twtbowX4zJmGyPp6zDtfOwEt/q1vuke
0jeiT5KO4Xcabt27X+0rWBvZbLmq2tED3cQiJOsVsJD9hITfDWmOnRdu621yX9O95bvF4PqrTQ1r
tmdXimT1ndMVrGKr2q0rqXXqJoUP6LZAxVuLwzUhq0V7OsyzqJhoPN1msys5ij/FKg8p2ZT3qI5c
mfZYbOwk/V7IQb6yZZZOG9ymor+BLIuMXMqJYy9tuVWnkP6GKTWuiuxjXdaHZnp3ecOoYnnmzoss
Lc8ki+aQMwXr1IeHtvVxXobb7kIaFnf9IX+mUrl3Puo7uLC34aHYSXcWHa+lummbzXq+cXFaf37D
j0TMiytMV3IaYUx8ONAQ+XbKpa5yIRTxDyDA8rfoIugrrA1LU8t9YfPQxwfQ9Hc6tYU2lKQQ2LNx
WNEs/6WgRCJ1KxrRa0bEqF+MKin1NGmBA6D6l9/K8XPceFSkv11ev/PsNO9oKApgBaAHn4LxbCit
bvltEGAFrMlxMq5ExDG8EddeXhLF+dN2xaDY4/MNYyLVJPKLPM7kmUGvDVBI1XDPVhbK/cZCJCfa
9Z7sg8caABFufRDXMgzGet9tjHDU0DPm2NB3FGfdVw2S6ZUQYGn30ISPLwfewjGZfVBq8LRWohq+
eCV61EPtm920d1ppAB731zIpC2sKyQgE2HCw6bxJZ3EzQJZJtZORB8ihujKCQwr0Td/4MkV0sBD0
n4Di3YpeY0EgI9V7hQumO/ioPHgHP9tQ1fyWvl3L9y5cmCcfJe66FxutCx3VqywwhhIoQdIQWwNU
zuVVPx83RDk0GQuQBEHaPKqr9GCKgNORhm2v7Tqjq/CTGa5U9mZksuL5ihHbhFqVnIYQrjwdxyTH
sV2OORWwZDtCJRXdJvUuu9J3tDdtw3pnv01u9Jb6g7KL92tPy8UR/jTuzJ4J3SgcBS0iQC0IFlsa
iqSvtKXsL88jdIbz00MzJlTVgnUVgaw5j5+CiADSBOTm0XnYoAfittDEO7VKGpCmGWrXqtO+i4vm
sUiNjYOwAOz8G4mkdwAehWUNq/yqU7+GVorEwntFvtKL1i0N5+gYoO7yAHxnva9NEz2M6A7UxH0i
w/FuFv0Xp0+urKZeCffP366mTvMC6ScVhpQzbWXQL3UARJpiom3dOH59K1dXOtCblACnUd9enj31
fKfTzC+YHXk9UlWZs+1MUmAM3L+U4swJHYX0oVP6FIBQfkMV64GOrekNylflQaHrZqe3xj6QtRvo
e2LgCEgKoGgAKLDOPsW1973M9MdgsK78wUcNBQS9YvY5WPlRO7IJw8fAdJ4vf/5MeFlscGYJuQfT
sLjPyS+fbvCBNh2qJomHvDM6lDI9mDnk0++dr4JJmFINIAByzdHO2cpP9v3weNn8wuydmhd784Wf
yJ3J7PUw9bgq5OygbOOdvWm2XnNr7EXzKS6LXjQQ9+9ECizmz8DZyyt6lI+rqeDz8Pv0U2aBG6/E
iVwOMxF+oP3iqk7c8ov8oXtHp9ORmLHem4D23gr627/BPS5++ekNRgYTWgGHTDhN8PMnYyZPI4hK
AMsiDw1hAwWP7oiWBpywyVG6klbO/Pn9JDpueQ/r9BdQV5+5tS6Sq7Gs6KhBeCRN3UIKh8+lqcdH
utMkuihKZLAvr/S5LxMxAR7G0SljqPPybRa2kZaC7HEV+fcwv03tb7Ly/rKJ8xIxcQe7WJQw2M2c
xdPNZA9yKWhHQZfvRI979di+D6EHhVy32U3IRm2t/G+Qepy7G6yS6lZ1aBfxOjOrQ6sO9P5xq0YA
lpsW9Y/0MKq3SvY8yGs8bUuzSALagH2CZ+hZ1aRp/CiAtJJAB84SVKrc3vtiNv+QBgGfgJbnCyvC
5b04lFyqA02/WDFb44bmgns5id4bjfLm8nqdb0LYaSFBYU9AgwDPxKkZ5L6QISoJkurqttOajdNG
W8dOry3j42VD51VTBvTC0jzfJoWTAdUolsDuHQMj2Idt/h4QR+Cqg36US+vBLO0vcZl+bcNghZFg
+X7QIJ0TdF1nySfbTLzGtLnE0TvZSUO1b+p25emwEHBzB3Hn4ciJhs7qg+owqVKUZH9iI5St4A+v
btq9dEj3QLVW+ujPlw1jPFO48WRkR+aVO7tUQb5qPTAX/w1KKzeKejWiM5O1K9tj4TifGpptQ6sK
a8QvMSSqntmDdRNtAdm65oN/xdbcwy6ZutOnla1yfsJOjYqfv9j7g2zQeShGV++UPUSIwqp0TwsP
WSzrkG/9aL/OmrNQJTm1Kub8hdUx0pN68rAag3CkQ2BjKbemUbqy+qYawsfIfHKyayWo3Bbvlko0
hoz9Sqi7uE+5EEyLs68CsTn9BK8OimyYBttFO4tGUCCMa6QWP9gPTi85RvnCxOyyD3k0Gx0IaXfY
A4Y0d8i41fcgF7ns6XqRv/QdAmBX4Q6wIzEHNCx6e1Nd1++6N9Z1AJueT6f7XfOGlg/9Zi2PuHyG
Xnzc7PpvzWgyUpmPoxSwz4uNYwlWLWTiwcSPn6gbbS7vtHNIFU+Ll7Mx297JZNWJKSa82cblRoE/
troqtubB2pcHHTZVEX4lT33oOha8n6IAuPYJC37x9BNmm720+qaQGsasH8p7UP57pO3Iqeg3q3RU
i8fqxezONrg/hiaUAgyWJ1MA7b61R4b86MCdlNzLwG//VoFzYUsjiETSnzBXgLdmw+ukvCwGixYr
tftCchrk+hob35ywSLwPT0zMxoV2q53Ayf2n55V35SZTganEm6n/A0GXCTzQsNH36b5WNmn/R3KX
jYe1p/aSn0RuyKKRihKkTEh3enKDkS69suS4gA296pOdTufMVjsKaqrpWrqW5Vv7q79eZV14Np6Y
nZ1m+CfgHZhAvYp6XQDtZUiNcMOL/9AdrE9ryfGFW0eg5AjvSHEQ/syyHHpft6mSq+DkdG/j0YuU
UfAvS1jMhpVIdc65JdYUUyRSVJoJyV7NPEGVQw3T+LaYT/qXQhIrfwQbWi931S7tSGjstOtpJ1i3
1uKuhf16YnjmEXInruEEYCG1evhi1TE4e16428t+Z2m7nFiZnYoskYLGBpDHoQ/sYwGRvJ9DYS2c
HQ7Hf5PakWsi84UUxdpWXRwg6FtABQI4Oc80wEgXmlXKzNKDciN3+g56hZXVW3A0JNwIhnQRkpNO
PT0MeVJ1vgMblpub6d60gJpXaEYVw35lFkXuZXaXWQxEs4T2G9zws00S2vCF2L4kghMeq8cBJr/0
nSinrl5M4vhesjTbFbAQVJoseeJiyt61ML8VuxhLv4YIIY0mnqGIYxgoss22RtXUQ6b0NnnR+uNU
0lWavvX8lQhrYYFObMw8pic5YMxGWkPk8ls23dXIots0XV5eHrHKszk7MTLzFsiKjunYMBCnUe5i
C8dUPk/ZldwYxyK9b0P+q6GvXOhrNmcpT/qFex+3weTp32nU3I6ErHUASW9OJ+CwNczKVetud3mg
C4AyVE5QmgKxaLIX52TAgROOUw2DmJtEn6tE3phqtykFR2A5Hemo3DmwShTkmRT9bZBIK9O8ELeS
bifJr1JJpFN2bl2BfFVOtUikLRietZ+O5g+e8vDRgPv4bxBoimN1urCUSGyuObjsQBbN5Q5z4JFB
rvaOKx+mvZ2g2COKCzTrOQfaIDbjV3PltbOQAbYENygPVEHzelaV9ZsRjWBpcjjo9LLJ5rbMsr22
jVG/U57sb7GW7XrrKbeemvb2z1Npr2yshQLqySfMC7WFTT2jr/kEIQ+lVh98pD/13XQUgP8pcRUp
oof6bp1l8/yows5EKgBlKBOIzNxdjyLvKVodXFOO35eO/VAnIBWigI69lV2sni8rRIhgIxHKIWM7
by+wW6efGqj73CwtTfW9YXmQd3ddqrieqvm/ayHNPOYwVZ/GZvCbnc+9Hd2Yll+H295Rq8lVIRtb
S4wvDV+TRYmB4ipKGrO4CqF4JWm6ynEV/8mUHNdS3hXZmkDe+ZVoAXX/aUTMzIuXn1wDlEEK1oEv
6zaA5QuW7pXJXYDaChOUUckXaTRJza7EMbKVJB/o8bTv1OvuNrxxbjqa9HfSZkJhTfz//4UTy9vh
zt5TF0v3//zqxziOAnCIjMznD8jQi3Emct/DWBKLjBUAivRTMb25vIcWV0tIb1IUUimFzS5kpFYE
RwCdjl0iv/Nr+QP6tNfEUyu5lvM4lHG8MDO7jZ1GS3LNxkyL3i49zNHnMDQnyNnSj1xra31R5znp
U2ti0C9mjaa4xPO6HGh0rd1DD3iHXBXClKUPuT8UWi7pwF1b2B9+YSpFStMEvnQORPEa3O+UMMYa
vU06VJv02Wk/X7axcHExNBvZKFLQlE7mAVRGJtdWPYxAGPSYAnWt97x1G7h7198qC2UGjKFmhOQb
NRouzNN5VOuprn0JSiDBXl29RV2CvvzyOY9dXd/aW2A2V/kePlvdjd9GJN2PHtK95k0cb6LDGjrl
PF8MfRKdVAyQtCTly9NvMfRJjdMgdFwtlXYxJMKQBk1StFViBP5yZ6U8vJDXsEUR3oYHnyfi2Y1p
japZDKLbXb4Oj9bvAcI8oN232i7dZ4f2eHlVz70Zxixy7xxz1aDAcDq2llJOniWUMSYvSd2OTn03
Sbx4d9nKj+U6jQJOSjVzM70VGF3iUTWy3nqDi7w9bbPwlRIFfFQ61xRhAew9UJRP06Zwmw/RPW3k
2YQ42A9y6GyzlklZGvfLKtqsUoukdV/Au+dBfRJu+uZbb08rD47z6FLI3hgGoApSr2cqcjqQX1OX
6INO7BBmAoijJvvYwR6oZ7CJO8HGguok/OPyRC8Ny4brkuwCiP4zbYsIBXnd8TyMBpD4K7dyu/bY
PnenDItNCZSZB/cZUGJs/FEdflCdwarh187BdO4t501hdmsPwzVL4ucvXClEjymcQiHMFxALCmkS
/IGrDDQp1NvLs3Z+EyHGzJ1uEDbibuaAjChHHn10IjYDTIBd9keSwWZlGIfLVs7dCCUa7nNgUvTV
gT0/HY+UVsi9B5zrDAaMXTjBYGNqA/ykfU79KYxIXLQrKeKFgRHnk4WRTcLCMwLnMC9MOazZg7aW
04Vuw0xyl9kKOtpGW6wFvQvrhVoiISbSMnADz6MWJcmMXpY0yAw2/S5B1yHYwooUE61YMNi39jE4
JkfyQeF+Ld5ewJ/hLbEsOHxx0vNYRaocM3N0mCgFPBvuKEgoG6LA3i22ojhbXgsefdjNxmFPhTw+
6sjeU1jUpHWF36VZIAVF6UiI2tC/PFtlf4h0CJrELPwpSh1sTWMzaFfDuFXf5lc8Po6jDDHCfsx/
4eYQ6a+/bAvv8OLEKFlS9CFiRq7p7Qwk+sAGeFtrU497Gg4hADuuZYmX9hceDhAstwdw7VnA7aRV
BActBpX+DzvVQEtLbqx9uXxuli5EhvXTyiziVnLN8qYeK8lVcyU/B8AKhOx2+Z0Og02+Ei7+yEvO
riqg0CQtBbU9T+XZmIwmoKnQQuFb9NwCRtX25TVdNmQVw2N5+NFqRu60PsLvLK9O6EKuD1aCF9bn
Y4WWT6s8YT3dBVAsoY8iNAvS3pWH/QRt6O5PsYS1GGdxkl8anu3bfOjKVglHEP5EHWgS3RXaQ7HL
rxL2a9Ad01+4gKl+otkq89AxzzJXidf7shV1nltaYJTMeuNna0XkJYf70sTsAkmLIfSMFBPpHyOt
e9339jk9WBshEN0+lrcQZZP9WyfwX7iDIZZQDMZFddeee4AyK+gXTCB10abm7RjlX/JaXXk6nb8y
2CVkb4C7gihDyun0oNv1ZEVQJyEQKeX2RjS8k1mHAaSA176LLRQuzOhRKZtfuE5MS+SuLJI6Zy+2
xM7jsqMRxjXy6D6rItUtpeR5DOzvl0/8klvBDP0YtL6LLs/T4VWFPZk1VK1uljvvPVVQHIeQ5a7h
ERf3PCMhsy0uybMShaRHqlObFo7l1kYHLN7518Wu+SBO2LqYwkJSCLAeWT9eEEtNLaU+TYlTQ8Q4
mF8VKE2RL1dcEvnbLL7OlDfyXt3CrHr451NJZyfxBk27gu/kdCrlzPcKj/+D4MV/E/r+x8A0dmEQ
7S+bWUi6icFBREPDDtmns2pP6I/oL5q4jze1vTEpipfFs43G5LE+SJsGWhs3K+093JEUSzZCamnN
gy1tGtsSGk+s5AKkwjcGHcJEz80n6G+U1LFgXQxu6mpNRG3p8Nk0nJP8otR0Bt/VqjHLTJnzHdjx
VeY8jeU+BmkmlbCowVxrSR8uz+2SPwHAL9RzQIwQnp4uYVsIHh01EUGcdt+0/m3q+CuQl4W6MuAy
VE44c7xU9DlEpFK8AgZlkj3p1IVbWmZ8IdKc7a0oS7ZFp38Zkip5oyLW8b0Pjfox6OBDvDzMBW/N
IeTJApQe+dn5DoILYZhkn7CN95Jo9iirY1w0zhYAPPjCMPhk9fI/f/zCLoNgMp50IV+YRGPXmAF5
trGNvo5x/IQDXTGxsFl4VKM7RlcEI9Nn0cQUKEGDzIvtJjxbKDTkMgeBvurHKO2gGs+l4EZJG2C8
ZlDoysqULuwcTj3Pep74CxmbsKQMJskUokJHh1d0ah60IVzbOmIEs3iJhBDXAYtHO8v88WSiMJd7
PXW1BNBP9Taggp6QrkiO1d2aM1tyoSe2xGy/CHAbtAHhkcSWfjD2UOfnn8f2wXkqdv1WAJ130Mkk
AFJ3l3fmgmehlcyGSgchNyBhs9vW15DPiGTBZl51N/ZQ3xkDRF2yF61N5dJmURF/B7tOTz7X7Onw
AsWIslClbFCiH5MUbvdo/Z4xo3CHEbWkn+JuY++rQ3Kn3xvbXxjjC9OzWMnJoRduweTRaYAQR22h
B1FIPJOKGtLxXzAFRh9qIKJ6Ul2no3RSNZEnnYpQJwUJ+ihqmMU3QVzBmtwHubkm8rJ0CHieQHNF
cxKeZXYDxuUYj2FCSsQwh62gwpusj5cHJOZmfgJwm7RZAWNlWLP9kaN+EfL8Zu4ys3FHw3O2SZOq
Gzv2Gle1m5Vn3tKAYECDiBTQF9ne2YCKNNSn2KSEZ+nKAMtk7AXfvEr2x1/wHjxhxdEmU3aW9lSN
0JBSUk3Q9erIwxXJk54p7y5P3dLRgsFFPO8A3J5FlKNamUOXGKQfdcBzXdzvylipXQsF1MuGFtaI
UuCPBw4BwlnTf2M41ZSg5ufqMMlvsjrIt1lT28Cam3u1iP/5EtHZpP6oxZHpmRc9q2GAS11hi+tS
dG0Y2dZGdvLygBYquSQXycVpdJ8JebLZMeoUyy+0iDdAppPSiEBpvWmagxP6GyeCAzS6s4Kvk+zc
eObO0xF6p3dvZYMsuCv4DET7FnvxXB5MGUKedyJBh5OQN01Twg2jQ/MZjP11qGmfi7a+1r1wvzLw
hT1DUpU1hFKMN9a8jSjvEzO3YBHkEvCPfXjsAleqN9NX/wA58bb7DFp3lP5Gg+FCAQQt8xeG1VPH
ZfexlCMsQdKILrnys0jMi4ZG8/d1po+lPAC20JsjahDQmNkhr4YyistggqjtFuott7gin6Z8lXZ/
ikH68jbQ9tIqvnBxauG7QSyWShKUMKcjlPXcKoJsRMWztL6OY/kQRtkbpU4/X17ChcPIm5+HAo+8
BUCyHHlcpxqDswxfv28rqXx0pI9oWzVPlZME3y5bW+qYIfgS+CWDOAhSgdNR+SoC7VmMOcRJhvfx
vfkmSX40bShuuYEGz9hod9abAfpOISK6XsxacNjUVmjfMEkKnBc6+9xoZD+oJLeI/bsxix/VrFwB
PYghzK6gExPiE14ERrrfRP7IRHImvIN27I7VDnXC1d79pYXTBEUR+5KHz7x1Wa+Qjm4tyePq9h+i
QoKdlOZerQLYLa/5N3Ga5kMCAyoeBGjnnl1zgx14UQtVEPSmt52pbPP4TWx+yfW9PH5SkDML08jV
Rm3fyQcpytesL63ZC+tzmqmxGiMqxFj/CHnrDqWqQ75pOloIpTshdmd1xzUs4cLZgzH5r/HOleiG
Lvckuw9RA7P9m8yI7h2v/mSn6spFuDQwna5bBF9FbmwerJRImZmZgppKFb5HL4Q79+vKcVtauJcW
ZkF6rGbGZBdYsO+0b3++/78RHAmB5YBmscvWFobDU5x3FRAFiFnmGegxVyWjkAzPHbV4F7efOt1f
mbAl93FiYub2Pdr/KjUhtVETldfanRd/1/p7AyrerXmVXuWPXnuT5bsqPBoJYiHH7g7S1ZVhLmyO
k2/QTs+3XQDBSTy+oZONrRlD7et/6dEyuTyZC+Bokdggt0ctRTxEZpHsUE1eEDnMpkAIC77JYRrd
VJF20bfp2OTX3abbqdv0QZk+jv2HgUdC0m79/sNqg/jysv78kNkeAssARV/Hh0BPnT2UsD9v0MUp
ny6Pd+k9eTLe2c0ABrtO5ZZpRXFhH+/Kuyzcq5+goNzIW7BpUB9Tz1iDiCyOzYDehqqJjA+dTfKo
+mXnDw5paad58HJnl/rJykIuBYfIkf60MZu/0vSMsnGwIfZsBl9oqexD41FIEAPYOOjNvdFeXZ5M
8dkzf31icjaXoVcJrWUyjbF0O8XZfR5W10mFUkUib43w+2Vjy4fSoBFSRm0VLsBZpFIrpTE2Ianb
9rq5TXfK79ZTFEADuYPNexsczSP9IJoLIPq9dpU/rNW9Fu5BC0gU66cAKD5Dp/QOtC+ewj049com
oxWmjtR3IZTawaivPCWWok5s0aasyoIu4OzOTWDwgZoIlRN1Y1IOyuF/7UYqqs0mXtVTXoo7CcpU
ivuUw1Woe08dDe+JMhpsUu9ROgyQjedG7HZtkuzJ8uSHPo6dqyjWrBtJQ8UyQHFz2w2Zv0ffStn3
dfKtz1L1eSqkfpPGZrcyF0tekOQydSOL9rwzdENrxNZkmhDf9MbHsgERF0k7Y7UbfWlxUYIVVzGk
omfVB9/OlEBPKcHJyrvOfhoUHKFc7TPj0+U9vGgH5lK6AEWxeO4HJp+Xr9mj7FEmsXX00hxJP0b0
Adyu9DQV0NBftrdU7mCvCngoJHTnxHcIeMV6klCACAO02SRvW7fZ26HPnrQgUXa+Nz5krfwN2nxl
A8GA0HFU33u+417+jKVFBKtOZwiZSdG0errDPD3Vp84nfd5Ksf87O75GaEqmHCcX8srVvWgKFDDE
AkSrZ03TPUIbvmZ0olW+cxFX28Dq1enj/vKAlvy589PKnPSB1sNIzkqsxIpfyW5t5SEsWoPZVCsz
t7BhCNiA9upsGvvsbFbeGEOWCfTeqYPsVh+rN21cWbuwVHd52awQzywZUwD0EVMRCpxl6STfrrUs
BlIxaO207ZJKvnao+D1NulO3qCVXycpiLUwj9LK4OI3GYuesubiwYgk271aUTe8lpdpmVrm9vFBL
4Q0tJrZNU7tgtp4n4wu9SHW9AIvdbwwiU9/cjs/D2xKHGgtaZIXuTbeiT0Pa2hAotL+vlaiWruWT
D5iFknolt71d8wHKg33IHkta3aFIeJteiYfneLNGR7KQoLG5N/iPrTkAtWfO3AgkO0DwivAmsv3b
yCi8TYumJALlmnk7RkV91NmlV3GiDrvLU73ka2xBSwwMHQ961kRdB9zZfcZIpeO0h0SQzkHtYB1E
2+B6N+7iXiVJaRloClENm7mUIJVMRdK5tBrL3gXm89jFm5iUVEXV8fK4FoIcm3yXBfoV3DK1gFPn
ZaHErOXSSBye59ZB9uV7Rynu/Lxo4O/JLdTo1niXxRqdhFXUbIGmOaCwDfB2P7bUi5e9pE1OmsaD
5dq2JG8jzdWSydxFtWx9jOlQ2Xd+qj0g9FghYTuWayXyMw/6wzoMtygILOSA/WhK1MBpLbdvo2zf
S+jVlFWR7RUrd64uT+15CVnYAqcGUy996sacXSCMhjiGhsly9c8Iy43pVpCLxAdUkDbGdfWH8744
tlud+kf/VV6D3C+O86ftOd8ASiRJ5+TYLjWJ0jw1M6QRATR16rima3G2WcUwKceRvdVE8/bsKRfa
A89uqbeAAajHOoyuVDX5XhYqTFNrz4Cz3SpMsV9/EGUTLomfv9g7/tRHclkzqjhmRmV1+iwh2uva
xnBfN+mbqK+/r6yhcGBnu5WaDuk7cUfNc7NNUCeBQ7MYQDx5o+1BAWyGG4uebG0XvVlrtFs8Gi+M
zbypqofswpajkWgfQki0SFXvxiDdaHbuIr8CPYXsRuG08hQ/c6piUl9Yna2fRbpBGiSs9iZUJbp8
VRjNVd9Ch2403+NCf4961+7ytC7tTke0Q6twzVFhmvnxMYIv0Cony9XM5ibywo/NKD+Xvb5yAy+a
EQgALkhSfPPt0k62r8s4FrBn8XYowndQ5O9iNfynkQUTiEf5y8zsbeqnTuFLI6OBtmQP7eN3NEO/
IzP62ORoxV+euaUTwPanumQRUZxdQyYXvhkjG+w2SgV0P0SAx4sf+ybfI9h1Wymr3aznKQVYdPHU
P6AaULjPw9sCmvwsdtgeOhe89dDdCqWJ5ndo9D5MOz0A/bqWODx/C89MCo/z4phHzmRok4lJP3Ht
Q2XuKIF3wG790AU3WO3gdd9Uz521o837Ot/KzTpL/vk8Q4BKRE+UwaP8DIBrWjU5OrIdrnRTw7qm
wcycyHuRX5d2NRpQgA+OY7Al57EtDmuv8XPjeG4HxB1HxNLPXhRh42dIUJqWmxZa9+DLBdKGo2ft
Qc74X7rWSPY18o8rweT5YTGBU4mUI8gHgknx8xeT7uSw0+S9aJzgQryFPhFdVzlIbpAMrP409X++
Df/Xf84f//Sf9f/8P/78LS/GKvSDZvbH/7kLv1V5nf/R/D/xz/76a6f/6H8eiufsbVM9Pzd3X4r5
3zz5h/z+/9rffmm+nPxhlzVhg6DiczU+Pddt0vwwwpeKv/l3f/iv5x+/5d1YPP/nt295mzXityGL
nv323x9dff/Pb7yvX5xn8fv/+8P7Lyn/7ir7/nz215+/1M1/fnOsf1P75r2An6LNk9r7b//qn8VP
TPvfpAh0eod00PaC5+23f2V51QT/+U0z/s02ddiHPLp/tIj+9q86b8WPzH/D9sP/CJseZXMeIOpv
/zvskwX6uWD/ytr0MQ+pEv/nN/3kGpQQfSEZzR0/3xRq2Jl1MkBfZQhowzSN4++Bag4r1Z7TDf/z
1wuzL/ZcZEnx2A+ZheRQltB/lUSG4lpyVX/uqmmgUK/0XrVplMYKVvzo6W7/aXF22TnpFNttTAk5
rTolegC5Ieq7mrCrJYZVrcSAr83b7CZHfM6Mej8zyZ8BNnOLcIKJN5jUfKXw+NrEzVBYllPKReSM
5q5VCv3OdCTLfmqkTBlvR7vJhoNEXqly07Esnl7s1/9ujL+zEWbtRYUtF50lDHYJmg3XedB67Uav
2yDcXTZwGk3+tTDGLCSww6mXm1YzdhCJ5tF78HFa07myQ6CHtHtpj5Bg1EYyvL1sbnkfgJk73XmJ
PXpp2Y3VodKsb3JnKyhfqc0bxe/X8GSvWNBmA1ItKhtdaFSHtocGtUyUG78sACFFa4i81wzMwg4S
elIz1AFD0H1Q/ab6QGXnIaic7780RfPaSVPpLXSASXXQRvkGJtCbOMgOtqduL//65QUnB3q6Ak7v
J21EG+khi8MP8Gk8ce28NTv/oSj/Gc34/+4pfsfMREOSZ1BjhBuNaGPEyUFTytvBTm/76p9B6n6a
mHmwKjQaDwRFeahN+3fTJwtRZIckLj9enqTX1njmrrxBR0IYofaDyVzR4uv3rm/Y/qbV1yhLX7Mw
81SNFpVUm53yQIz3Hj35N5Uav2kl5/3lASw7wh9310sPTx40GKGvJiVlJ2bootDMSRvydOUYz9Iz
P+d/do6jyImmjuTuIS6L95OVPlZ2eRdK9VetlPqdnJvvQ0ttN1mJIlAUW62oUSlo90a/Nr55eaGL
DNNLba08TE6lbpRav+96fw1J/MrkqbMTDrmRnQsyuINvTEEDi61W5oDQne6fwbv+mj1VXC8v7l99
zGXHHzK0aou6KQ6KUpa16wnM0+7y8r+yu+Yc5prujRyGpDgkZvSZwsoDXPHXnhX+2vGYvyMRhhmG
RNXyg9FSyXaSa97Ph8le05R6bf5nLmqM29auUq84GIYvIxIyWNAKt47V/7NE+M/5F9P2Yv6VFHaL
3pGKQ+T13yVVuiXJXm9KBWm3Si72v7QG6sxFWdYw2HInFwctrt5DPU4mw6wrkgpO7f6ahZmXahJT
GUmu8xCapuy5m4bxWqHF/Es8Ukr7RRszPzWElVn1A1OVBxHZELPaFrH6NCTKSkvQa2s9i6gSNe9T
yWqLQ5XZxXGsZcgAkjw4Xp6h1377zE11WqeNtFCJhTam3+Xc84/I7BZrLCav/PofD+oX+0jjjjBU
6k0Hh3JnvbdaW9NJ3eb09V/+/lcu6x+pzhcGnKiO86zoioNtZREnrTlUlf0+z7IvAN607WUjrzmL
mTey4lQtSd+zjfTmLcKSb4Jm+t2x1/ROX5uk2WmmHNhrSeKXBytzPmd5r7gB7SkrE/TaL5+d5DKF
zkxq0+LQ6FL1mfS9etXGafdr2+dHjubF9BdNE0Sk8PODJxubQgKAUCXmGr/da58+O73VKFVNkfDL
6aZuXFIPV3GWrJ0qEe3+zKP+5eF+3NsvvrwMh84obDU/RNEYSu99a1LQHI/yytOeTLnVqhsp8Ex5
03qWPT7WlmcVVyVozgK6qNawr9pSjRVKSo7XjwcbgHC/7fsxqr4MtplGMCooCtd83GRAIXvPr679
QamigzRFgfGo1dRI75DdMrvPchPH4VvHA7t4NI3asrdhacrjvh8cJdxRXYMAfaBhyXtsdFOKvsq+
Gbffk8wK6BeKmzK9N9tCVUCZRdZ402hNRmN2UdEEXcBibTw5Q6qOW2/0ymqvZNrYHuGQmsDzOl2a
HVKrMOWrPvMi5yoH1+k9tcMQKDdy6cne6OothC67y6foteWcObJ00Fu+nDsRZbHBzXuED+xxLQ35
yhGVZxGJ0VXaqKRRcQByO7gwqSGcNUTfSUKsbJjXDMx8AKh/zYwVpTj4aoQ6H05A66XPZlS9uzw7
r/3+mROIeMR2iKyyH4HVHqRYSvZNP4RH9NDSXzus84RpYIZym6lmfbCMqb+a0B3m9VfpT5cHsPzy
p/XyNGSoUr/ruqLjtILv3ej9FN0Q8k67cqhgQdbC8rZV5JUE92uTNfMMZRY2Vj45TBYPb1gryg9V
Viru6LUrg3nNgHo6GDmsRONjkR+qpkTI2BmN/EqdovZTYIRwT16esdeMzA6EkoXKJGnsWdNPjYEm
9LB4Ltpg+G5JDGl72cgrp06eXfBNWvYerJYsi5780Rf6tSHBB3P5dy9evgJKcDpLRdtXXTlaOS/l
3HyXFWn7EfB3/j3Vx/7TmGv5H5ftLG4t7MwOd2eUk9a1KsF66cAnq/mhBQJNMtXbMp40ullCyRjd
gfPy5bLBxUnD4Oyw90WGmPPgc+Hb+ec2b5FqRXf5V44hv3x20gsLmq/J51rTxgY9mhbUEyiuNUTO
a58uNtuLe62Xx7E2wow1yZPkWsDxb5oYyq9fmxhh9cVvryN4yrwcfJqRtRBPZ5r8mUfuuHKsX/v2
2bG2hrSc0ppgLvaS5KrN7OhgyasU/q/t1tmZVrWkdULx5LNT+1pPinvCoM9aOH5oG3Qefm1+5ke6
UoZ24HF8kMZMew48+/9zdmU9cuLs+hchgTHbLVUU1fuWpDu5QUkmwQYDZjFgfv15avSdUcfTFJq6
i0ppGy/v6+1Zll9LpaotStJaBxnBDLXJumBFiXMf5FutqzKqnZ2dTdOWkpvBUv7frghqYEZEaxta
QL4I65R3aigfea11uMuCmsj91DcWxOOqeysMRnLwB6wn16EP/P41szyv2ZgDHyZFfIHRxCnAw0Zd
dfgCjXfD3IYM0TJExScasv8mYvhPIwOjkX1B6wYEuyrFmnUfjAuIWyRlaut+dWWQAiNb5bDaoH7X
1GlUWPToZozDhFZedBaBtJGZmkqfh2PpViltep5qunSfmoKORxao+qK3CNRhZCgazY3r1zYkPLy6
2EHd8pg55KXVy+eLosT0cwOsJc+ziKOHKJtuQ2jq7RGL5PGi0kOj/zuII9iqwM5+0i0Ld1ZV4Ba6
YhALOVxWgTEEwEUtOBBi2cvcrqhuy7kPcc02t8MWS2BlBoVG/y+26mg/kjqFNwjHRnYqJopLQjr+
N4ToPxFgwrj8fkGEEVTQ5/ytH8ojW9Qrnm5/XtZBp3a9WyVAydVDBEfwVHZ1v5tz9/cCWuhlKTY0
Fokcflx9XwawP7bpQZDympB+Y4+/skKYVqaVZdn5hGeqdJmGKubDlNaMPPksv7Nyctnc/zduR3Tg
q46Y+4DsJtSBMY7Kuy0b5ZXsaVoJRVOpx8nB6l+4LCNXMETxlis2FHCcn4TVBL8vGmATWYU3ryz0
XWijT75lyXiuAUHclZYdNfvzFay1w1irYePRt2PEq5QI9SwaZ68G+zl3tmCbBuT/nwAIjHW6Gdsh
tDs0wBP9PrSio1OPj3CATOALumub+dB49E672W+7aWPCt2401pplLG51AWhhOcws6RfXObrlkB9G
bcmXmnn1RnJaqcLE9gleO8omvUi5yuTB6blIZeV66cC98LLB8Y0EKxersrOqFum4iJ9NK26I1XAc
vpb/REL4Z3B8I78qPdRaQUkgxaYfjhj+JOU3HnjdA1R9mi2P2LV+MnIsmfMskwOw1UsX/PBEedUw
9iILvSFytpLCTXwCHW3CvKESqZU1WQHJcZd9CtTgbXTRqSv+dXvlg9f/Z4aF9Fxds+w0BG6R7amS
7bVmw1sxuQ10OSzQw+uKbsyoU498VJeRcBtSKMhLoylO59wV3OaxgsBiDPlaABzLeeswudZjRshH
/hJor8eW35kGR++5GnIQG33S9lcX5RST3hOOUyaxfUY7mK8hKevSh16SbgflGHnhqBvxrX2Ou/qp
tfa5k8/NNbjX9j0hcpMBZtgF/RMaJhgB0gBk9n2FaQX/sepB9i1Yigz+nE5KM8cbDycLtH6P93e7
TIsuC727qghZ8+p4VZFKkctdFVDrOcjnEI9F2nfVkAQsssSbbIgzHSY5sXanvGL+6QLCfzPKYrjW
nMH5J1NTHC0R4yy2T8oYn5jT6+Kpy9iiH5hdqPy+kMxa9hDvZf2d27gdoOgka7ZMdFdC1jOStp1F
QU5kWyb97JZgFIh5CH/3VC7DkU88IxuDaMCk/7+TYef1Z3B5zZSxzq3pvpbhLyIm76/OD9W1gtrr
c9OPb+5UfFWyu/e7RaczG9WxrYfyuezkkqiK2fGsmyZ2hBp3wqVPYGHAiiUqq/T8PP74kBYApvrn
98mg6kuv116i8nxsd1CuSN1q7najjoT1VSl/LvaaTjOJlQ6sW1LC1QqupHlIqg0dnQ9TAr7AyNAi
1xW0RCYvmUBw27ld85uN+qq1R7Gf5nzjJPhhQkAlRoZuAOeaQj14CW40gre8AwFHu7Y4nu/FtSac
Jtn7PWpYcL93Oy8pXc5/2UAE3vY9DWKANeDwQrEEHc5XtDpcRq5urMmTLfO8xMozFmez/4V4Q7DL
/ajaLRGSqMpVvhe+GmNSTZ/L4b/p8vxvHqMDjcTdiamQkrReMjTWAlsevD/ke+lFbr4/37S1ETJS
NtZQJ9Si8BMYWOEetizLKt/NXsWzCyswIp4UGl6LvbRwmQVbFMCWw8V6CSxq57vzLfhwHUUXGaHe
h7ayp9lDAAUZTSfOBgFncVaCi11AZc6aZnZkxeJuVLfSYabWSNSAFqiIztLGCpfqMHWOHJMZwuDj
Rm74MEVCz8RIDS5tsnCSVpAOgyLDsfab2k4WmDXMicR5Zt4InrVqjPhvsX/O3LkKU0nK5VPZafbQ
YjP12BcN2ziLrVVhRP9UzqEz2V6UEmvmOCe1rLyJJvDNnksPu44LB8TIAgwPd2UYSGC5BdVXVrXY
D1HudOKSsyqG4zQP3iWZJuO4USsXP1VBS+bYLmb61V8amZyfvWt9ZAS4GgPI84Dxmo4CwzCXU58A
e1mLGMzSLdHptSlrxLjibq0FfDJS3EiUPBE6hCJbb2u+hSVaa4QR42VkeW00n4ag7dzo0DJV2Ak8
pNRwjUewur2wr4xID4h2e8ea/TTT1XJHogWufjpy7/ToictAwyawsorGycMuCMFHnUrtvRwnl6eu
76zyxm2XyL4eYLMQPOkct2sbe9qV0XGNeA80ugwkiSAdOwxTyjztDPt6Fpa7Eekry6SJtZy5BvKB
dFBfsnI3iBuifG8vI5U14K6QER5fikKP4/x8XsnGJvISnOzcribMNWgJy+BgK2VNt4KQcdw3ecCd
+9IbA1j2OYMzfz1f5enO91+Hm8AxkZgCx0C8JE5ZCpw6c+6bnC79zx46RjKxlq7xn8qCiBx5TrDh
1i6IJG8arCXv6Xz1a+NnJAid+QBIl1aGd3hLYSMvyG7yA7k/X/ra1sMUAPTGYQZnuY1S10ZjksXJ
xiEJ80LoNO+1yl+hPDhVR7qEtXc/A+P/t4tKWLyFJRRZL0uCrpFBwhp02GbiNJVB1rs7f4l+wXVj
2jo3rs1QI3+IDkxHPRdBSl0+pbmeiqQLRf1shc2SzlW25c6yNlRGAlEODgFFkUMKzV6Kb0XYWo/Z
KPKN9LRSugnXbN28LiwriHAhNdnFTjlhBVsJ3uktKt9KbJmQzZ632iNzF6aDnnAzSIOBkC+tdKk+
woBcVjFZfJn/lNXSk43FdSWzmyBOd6oF5lHnp36YVQpqkJEj46XM21+jRmrcmF5rtRgbhQUSja3y
cThgORRJ/aFiOLflUHh25IXbNtMix88iuy7aeUl7lQ8prgPHvZBecDgfpWtDf/r93SYBFF1mzVgg
0oLwakcGpwBaB/qql5Vu7BFwimpChyMUSN/Wsc2c1zqn3cYIr326EdqOL2s6i3xJeWAtT7jVJu5+
zC26tT1fK9+IbVaoQUIFesEtWhVdWbbbHnAeoBd2jRHRrgQCbChR+pARCuMtrGbaLrf8FteSr4l9
DGt4344gk6ZOCWLepI6uNd9VVf5Go/JlDi2AfPxDIOcdqf4bT++fE5+Jhixsq4Ncdo/BlsVX24LE
Wa5mDTFk2cbZkre7aBAbO4+VsDM1VerMY8viWFM6Wd4vHG/L8UCHEhyDYYKB5UVz92832neR4Y7B
WBdlNqUuAvw5GpoicWhTbpwwTnukD5b+vwV63pU+1Eh+0+JPqUPbNkEAfrPK8hYQGajd0eytb4SK
o6zYmGwr+ddESjq4CwYaoFApfNegtNe53j5fCIS3VbXPmg72qPMmtnGlYUbIY8XPytJxh7RtisyB
NgPpdwGDZNT+/LCsDb0R9V6W96W14P4JyinyevB9WPlUjbiJ6rLe2AmuBP7f7zbvxgbUPmt0VDEc
OpVP/Uvm5GV+K1Utfl3WBCP0S4fDKG6EGMecq2Un9PIpCCQE0bNgC9y10gKTAeAVVgnWfjYmrWCg
8PUKFg5RpDYiY2XTY8IdXVlQkhXgHsva+gqiBIvHPsJ1cHE9SFCKznfSWhOMU34pl86yev9/TaCk
JbE3+ltNWCvdWLdhy5bhdccZk2iC4Rw5lQ7/pK3S1zroNHffTaDSHmUmepTeLj3eKqR+zKV/r8JS
xRBkLTaGYa0Np9/f1cKoFzY2sXGHQ8mvxq1DCABbWzIIa4UbYVzOFfT5cxQe9rB3WCjTST757JIX
JGi1GkE8D7jxErrEp5PuSKPuZR5oFfd0OYySvvaBvUUBWEl8pm5kxSSpG9dWCbis6dTb95DbffTm
4gdz3aPPq43b4rXl1gQ69gvA4tBWV0nOHTxWzLdhGR0t0e780jpCLiphI32quLdvYT12PkA+bhq0
mf8cfljAAXXMrCGZlcb+oUjDgkIIcObfaem8BNGWs/bHM8E28Y9tH82Qq1cqKfyIxX7BRay6TZHp
j9O5bYIdA7ewcm5FQ9JQyz8AVjnE9dIHD8iFYmOyrTXAiPVZUVLTIFLp4oB7H1tLVYrdMrNgS6Fh
bSSMcCftHFVK5mMKWRv5HHWef5AV9Ncwn53Y7iI8g+lw6wFmrTWn399FvYOnpq6ZK5XmWS+uQUFx
9n0Jo7nzk2ptOIywV10m3Vx7Kh0i91tvzTdzDy+XOrT2l5VvBj7e7CqtrSHlzLpH1v3qZvlTKauN
G42PEy8MOf7snIjzClazwZCCHF/FDN5TUHBiz2OYX0clRJUua4SxftclvNGjUKkUPNe7trObGJdR
D4M/v15UvomDJLY7gaQQWgnpeFL32QvXzivxqq0nxtN3/nvvaZsYtZBPuYUtgsar7WKn7gwxgTKD
2OziNCLJm4KnQda5MLIFTWTmS44n/m4Lo7oyQuEpht5N3zH3IKGBklOB7eG91qKG6VlEjpYOg4MM
xZZc6Vo9RtCrVhAo6TYqpbx4KKtyjClBWyXxY7+Nfp8fqLVKjMDPQt4GI8Cq6TRKaPF3y0NVSR4H
RD4Kxi/aCNmhEfBR7VMurWpIQ6f4hYd3fo2EEzyeb8FKvJt4NjKQoRs6jmwyTvdOnz+4y3gj1fx8
WfFGuC+0gd0mK1Vqd7KJSdMk2dR8E2144ecb8U4nOk/cRfmhNT2WdXaYiuYazsYbK8fa+BqBjqf4
LB9c+JoXvvU02u0cq3DGSROAo9526410srJ8mIhg0HpksIDmit3ieDNUNM7H5nMWOPu8be8VaTf2
KCtDbSKDLYYjR9egr0qFDV22JMTtD1nFkvNDvbIumdBgKiftznjkSJoFsvQTuaFbcKO1DzdCWWpv
8BuJw6vrDFeyb44gq2NHqjbS4dqHn6p9l5E42NJMKXw4aV5siSfk6NdlPWIErogKYDJKjKvThN9J
1t6XUXDRCRU6hX9+s2rHctaTP6S6L5xPix5IWih3yy93bUIaUQsJW1rYAmxWJ3soGU2bQdyEIMAE
tv1EenLhtDdiNyeAWElqWwny8RMIizvL9r+3/QK9X7uFK5G4cGIaQYxZ37bCxp4AvDMJPDkwY3QM
po3s/PeV0weLqQl5DPsxGKg3Wsl8CNP5ir1RGuNEnH/r4BH0MCZ10lh78dR9zpr91k3bSkSYGEiW
s5ZCQWJIWZvfDTb/5uU9rNKt7Mf5mbtWvrFIT3hH1LrO+sRh8sjxxrHPrOKZs3DLe2itAiOkO6Vs
PK+iglB4j6GsfwC2cQdm6GXLgol/hCSUtlsQ+ZOuch8hdfJDEHHXB95G8SsZw8Q/OhOHqf3swIVn
cum933j9sYUw2f58568sOr4R26yno8AO3ErcRQ1xpdSPYGl2UW19drh7oTaBb4T4HCk6lRESCITP
YKRsl8A6gREL86S9bJt+a7e3Ns5GjMupohlex4Y0p/K7NY2vk9e82Zl4Ot9Va8UboT26rt0BRGgl
NeV4FTktyWCBNzGkjLfYECtVmJjHjo0Bbv9nnCgIu+2W4FvBp7usDj+fb8HKVDLRdEUV2DRgbp/q
1r3rCosnnIY8PV/42rcbYQxkPxTQ1IjDlqf31O6uIBaeiGnZwOGtfbsZxJ5V69yt+hQC4GRHOvdb
NDtb0gpr3376/d2qrJlT4OJp6FOqxxsm3Otmah7accvkcyXIvFOb3hVP8MwJTTmrS8spe2ahfy0K
+1ODz9+1GWjD5/t/rRIjkhtvqqMRwgdpG3EYuEXyGIb5V7+p/rLq8nC+DkNz+v9fXaDJ+GdLwL7v
S+ZM0EJymrTqIQ8HbDS485UH+xLnFoLl0b7O2RUeZ8rdxJjcc1u+UGuAyXVmbx1S1obLCPTJghpW
SxWGi5GHfvCeLRp86iP3y/lWrhVvBPoAiXcm/aZPM8sFB967m6W8squt67uVDY+JjBuzEEZ7gkJy
eOBJQOC2N2b9U+52Cr5+/K73/if1+IfS47ZenG0i5PhCs76byz6NmNyVVN9X4YW7ZGoE+2TBvAa4
lS5lMFRRcRf4xV3ryzmeCoILwovGgZ5m+ruw8cp6Btsa6m2THh4tJFnB6Ksly0/ni1/JKKbY5gwg
rIBPc4eMMvbHStvDDjjVi8iLyKtGzOfgRGAvQ2CsSZ3XqSieiUMTasmNObr28Ua0s7mV0O1nfeoR
TqeElE0EtXA8IZf7871z6uQPdprUiHTK8jxUIZTnltl64hX5JFr5OINuNddqI2OtxJmpnC847GQI
9OHSPhvv2jC/a9R8HPjWw9qHxfvgmBnTZ/Fbcnq7hQkFxJzGqIxuJ7+ojhO1i9fznbRWhREGzCrc
cRnHMh0K70uf2XtwOJ5KS1/y8IwWGAEAQriGCv1Upu7Sy1gQetUuw1vUbhGQP8xEKP/UrHcBBsxZ
lS8w2AHlvxYEl2S6G5JIQ89wv1SttVwHeJgMr/rIKi5SHESVRlg4LVpJR6+EMorlJ7ScxCFvq4Pv
Q5huwD3gJXcpqMYMD8hjOG7nlmkrIVi8LBYexoi+lnV98Kd+SzpsbfiNGHHsnMMsQ5WpLxR/wcGM
PsAbYf4+F461cfb+MAzREGMtghAgLLR9YK9yDvGcg/JmBzkWx1VeLSHcYMdNfaOPX5X8yFyXcgZR
gqwTZWpXv7PwDZv0ZFjc37Jw93Mnr0onTCBweT90W+oQHwISUaERoNYsHfDt6zJdausIT+s9kGCx
Pdi7BZYDs1MlRLSHObxwtMw1K3CzMlxEEO0BywqGq0j03qEJI+js+fko7I2ZtzIn/rVooWyfAyO0
nxslb+cGtuOtaupHAfroRmr+MPej34ywBZa35VxDYSkIvOHgcyffccveYsSvlW5E6MihBuIqh6W+
dmEMzTXfFSL/fT5hrhVuxKXtS0eIQGR7Z+TXdubGtPE3On6taCMYT3yZHndH2X5ZKC7sQDd12vT8
V6+NqbHf1MCx8x4quPuSk5uODceofeyKn5cVbkQ4VnEb5hXgkchiaq9xO14cZm4956I4XFSBidXO
vACMJdeK9rOCGHJYyx4OdLaXCIv9Ol/DWuowsdlQCO4yDyCstK67X4S3b7gdv8eD/lM3u4fM8h/m
kY0x7pB+VXJrnq5kRhOunftBbo1E8VRoIg4wupyvnRbZsXdzZweVoXAjA69kKROpbekZ+khVx8Ez
cW86l95lY3Y7uVPiuS7eKuUt5t0S1+oinoYPfPWfi/IMdw3Vu020B1Xemg716d4ETIdw2Z8frJU4
cU+/v1v0GTaKraB1BOSlf5uP3kF77dfLijaiW7N5zqscOy4xKLzjqhqpXHjP5wtfGwcjvkecz5cm
b7J9JYMv2RTsrPEt7L9VIOK7NXketYJ769aFwFonGRG/ACvZj4PkOHrAFnlgWv3Oujq6iAiCMTZi
PsJhgwalF+1D2iwEPhKsPViN81uNGRyFz/fXShNMmLXy6wxuV26EF88lnssnp9nCe30s+HtywPhz
ClF/gZ0Rjvmpoy13vKnKonK/B/4MDUHI63XXTHvY1VuQWgfRbJnt6GkauqZNAjwLDd/ZMnU0HbBz
7jYem9aaamzDZ6t1gE0aTlzkbsivyrGu+KEIhLR2l/XlKQe9i5ma8wFeeyzYq2ixvOuwrPV8gMo7
3kjPV7CyEzdh191QqmXMpEpUAzpGmY2PPKvuy6z75dnTQbVbDwgrSdPUocWW0XOlW6EeCWfLGSp1
ZZHXca+sY0WDjau6tUqMNCCDkfbZgEpGNZWxVTn3ZOFXenFeI6ffWDXX6jCyAWUK2CCFo2hBlkNd
L499Pr7BZPoXlAJ+nB+TtVll5ICmDE/+VdmQjIRVcWhZwFPN1D5cVrqRAvJQlza1XECR8DwUN2WX
34vAHb6cL31lx2ICsil0JFzHb4dksPs65nBu3ckhcnYspFuXcCvdYwKweTc5DYTXhiTDm/tnyTvg
SX17CTb2XKdc8q/7Bz8yQdeLx6Z2UCNofh0mqOrBjba9O8LDYy3psc7DVxZsXV2vNeU0yd6FNx4f
3QUGcH3CI6c6eHZd7yBesoWOX4ltE3ztTsRdRDn0Sdvkied499SFjnjUt7+Vg9vSQv91fszX6jm1
7l0r1NQCrhxomPM64pn7+WMVsBsh2wfa65fTddTGwrJWjxHeXql8y20xMpPjPHTQR4O+2LOYrDIO
6myv+Zby5dqoGCFuLbJqM+EC5YibtH2E2+QdkvwW4nctQozoXuCrkPGx65NAkh9c0CcALX43Mt/Y
Na59vBHerGJV00iqEi9iMDAiFML0S9Yk54d6JfuZiGvhlJDkbXA8azKlWKI7pcECUhWvDtonojvQ
TpItovXKeJsA7Gx0M+oUaArkAn6CO34HMYy3kXg5bh/CKzlvyfivNepU/7v5K1kWDIOPeqwKt12t
N93PclbwXAyPcC9LL+s5I9TLAoklXEiXhHLu4qEYsUB17RiHA3nsq2yDb7EyuUz52QhIg6HyvC4Z
SzUeKhaSmFuBuM21M10WhaYGrYbbpr90U5c4uAuIoV//c6HFbZWzh8kffzhts4XNXht+I9wXBmvd
BlokSRSJFj7c8roq7QIWGPlDMIjfMKndOMCvjb8R73WgA1htZjLh5chiSb08LhZZx50/dnE32xux
sxKZJkg7o1R0TuGjmqGFjVpeOhD5KdTu/PwyLNv+X1EFjOQ/Z7Fy9JKpLsfNCSSngxJSXhou8Hkz
7UBPu50mvFmW1vwKb7ErPKbdR5y2B9Bvuhjm44fBm7eM4T8ettAEbGcuqlLAiSesHX77bsgBppYv
eevcSQDU/faiN2U/NAHb0OOB6o2OogO1vDgarZ+NqD+d78uPtwChidYuHeJkpdsGh9ZX1Y62Ux1H
k5cds75SN+OSqy8QFCdpWWXscL7Gj+dGaOrVOgJCvgsw1Iclm4W36x1naG58R9ThRmJYq+CUMN7n
uD5UOKvI6BCyMGn6Nhb2ZRvKMDpV+a5oAKnbQRMUPRKSLnzYR8EWRGvtq40UAGkSnrGgRbecAKdh
DueKqlXBRib7OFmCSPXnhwP8BY8B3dD9DDF5ry5v604+wgN4IyLXPt5Y6G0PGpZuVdE90CGH2SMP
tOZP56fLxxkrNKHTtXTaQqgmwJtCXbyJVkBUanEWyFs77TU8BbuXy+oxztvcggNoOGX+oZJWf4Qn
lK5/EQXjhGNeLRO7G7Cz2Dzc+3+jTf699YZv558DEmiS1WPRioT1MHKfd47ggsik8eBr0ced8BzM
AtbCOWXHOhIFNHbLRWOXbkuaEciQDi00ExohfVYdpJMXJdg2bdY7x15wv/3muhN0fXGILoYy1l0+
dTCU5Nx1biIGNaL7sc8mx7+a8arfQhLUm6T4TOHt0HxqnLqb45FAGwdoNBusE7eo7FbuRmdoZ3nQ
i3SCfK/bcYJlHY0abOQz3ljxHITFtVu6ww5icvKzB6e9WIil+9o1C/0NMjrswYKltYIb8C/hbV3g
KLnEUT07zTXApuxaTr59p+togI+R5jMOVVVUWX1aexnl36bQkdZ1XRc0V3HQdPwa2rV+OtVUpMpm
3QPpNZ7RSg7h9iVkJSQJKhd8pCbQ1QG3pyrfFfOUHzxroTGn/AqGt8sbg4r8a+10u3DOD8Kvr5qw
805TOHJ3gk/zvM8yt9r5hR3GobJ3wqeJSyJ+BVjjmIZ1Tw7QNN6X0vtLdvqWwaABdrbznTu1B68B
8CQbp1SPIm1J1O7tsXN2PAx2vV3gLU6LZ+aTXdf+RfqbopnauJn7HQU1Dh5wN+D9gPN+iFqW9q24
nvUzcEu72ilgRXBTNVjRwDdkZcwV6ApTg5VBgZhZfqOLSEti9zsFv/e+/5Ejp1cd/qodHjq6/PDV
X71TwLnY/eFaP+C5cbe05H4OZSzLeqcn+zAI9BVgoQqClvLbOP6FE5s/P0/kpdPdNdBycdfxK07Q
Y7KLff25j+SeLf1tOH6ZcnaPPr8DGvDKm6sfXdl7cdVjae40jz2+PML6oI1Pmuu7AcjNWTT8GSLR
wG9mfnOcI7hYzdbY3zvDQHehmzX3jORZCvVuV8R+KborKj1X7zE3YYCVF9j14ZKvG3SEju/lXi9t
dI+uteHz64DZ1OBdsmnoT1eTq76eX4pC+XE3eddVJ24zTXdB4d6PTBxsHd6RbPzajfnngo2/XN8T
IETKPQxbStghTfBEstgr0fknNfSP3oIp17ZuHOIRKqkF+9Es3nentl5pRH/0S3QnAr5r9HSj7HnP
LPJ5cn0w+yq9s21mJ0HL3kLAoeCntS/JcC94iXlRjT+tqehj6GollLf7TL1UYY792SGXQPWNHozR
tHu0ef+ljJwXl7t7Krsg1o18hpfsQUbznUdeHT84gKmfzIV3CxddPNTQ6PM4ibvIFs85BCd0Md8K
mK57coSGQru3qhIX+leuHx0sx7kXrJLgT/b3PcBlrO/2ObOvGrs4Aq6QcBUeJ2dOgUW5yVkdt4Vz
0+bDA1wm8n3Dm0Sx/ApGijte8q8It3gR2UOe69fM7vdQSdstztdIR4/lOB8suL9CjHWnsZ4iDTLo
pdb4dxFF9xJFy2mKnfqBNs1xWGCTWMoEAtiPqrcOypf3OaYUl3UCSZdkggyB00fFvlPiIefdUYlf
gf+TuOUXeGykNQ/h7IBdWeldk6zf+R19JZzhxMhit7qSEX8hIbmyJbRMchxbQHlPCe2KPYxibuGb
fYDH+Ri3HGMadpO47SePxYqEP7RTHMKxeXQVDF/k6P4AERKXWOEPIuX9clJKmMfr3KlvdcQPHejn
cWXX0yljfILM0mM9Lcc8Iy/VDKU/puEBA2sgbJdJlCfUDh6xGgHxM3lu3LiePPjKzo4Bg5MojOd3
UvYVqOZiwaRQ+xFn0/3sjzzOB6CHlUXp16XM6hcIgkUyrod5yRKlSP1JFXjPiaHDGDwOJKQvxTxH
YRxMtXqpHa73LWsw/GUndgOHR5fO/vJ01+1qgEn8Hf6val7GSluP1FFgxfEWbqtpYTmI68ruYa3G
wjJIOXXZK60gFrEjXtSAks5E0Ma+h875Ek3wOo2haA+WKC9oUMGOTWZDHLqD+kTHsf5SRTkYTA5F
St0vAMs28chklfi9zQWEB7pluOlwyf+YgfjkJjqDGOW11/jie4hH57cwwC1W03XuPaWDdUfmhu6y
SWCLMrZzXh/6WXVWUjkR1Ba9xSnTyvKG764FIehAU/4VJC2S76DV3Lw1NVMnyzi6Y+NS32YTD3e6
quorRlDinszCrq9c0SpvX2Xgr1z5hR6jW1llTvnLt7xePTtFRV/mPAIAgwhLuPEgLfm9n9n8PctI
/SUsBxtpQtKrGe+Sd4Br6zmRWPV/aSFHZ9/2MrqDIcpbWUXWzRBA4i0Z+tZDiI1WpPaiD2HfAyFP
95o6jXfIBlV3h0IMEXK5Il84CYuvS8YahI3Agvky9H1zNQQOf+kWz/6Z53AvhJ4Pm93bsYra33nV
u3YCwR/1FTYi8y9eFd0+m/Jyv4javeosn96XfCZ/uWSkEuPoNsfcsfU9xyh+K4HXASh46O5HqET+
zOxpoI9LLaK0x8L0CGvv9hmGj/WLrtr2SFXUIQapH9a7ofFxh5bN3f9x9mXbkdtalr9Sy++8BRAE
QKxVvg8gY9Y8pVIvXFKmkgM4TwD5R/Ud/WO9w+XucuraVnd5+UUZUgSDA3DOPnsg+6Rx4WHNUqrn
oAq/5HgrPKWyR90QDOvjAF5DcQx9IQ9d0eUxXE9eehoM9cY4lou7RvX517OBlg8PxpB/Gz1/2g6T
GvzDOECtfz1BR+bicsZG3C1Bg+crUDU2piUor4Vrho0Hj6rbzHL7XIXUPQYIWH9oRlodgbDzbV7X
dteOWb6FvtLfKy6XKyyY86uYvX6A0YAtYjOO4T5IcUzLAvPTcyByhDgS75Yv8JNfRAE3aImziPXD
85YI29z82DtaF3FTLHzGqEUqdrFmc8UjuQbmhyW0uuHFsED5Omen2lr5LFlaRV6W0QgevSyynNb4
lA47GDqsLIQXpGHgQr5zpLZPWQSxqUSMo+26vr/Kw4C6aK17LL2LK1l7h4hJ50WIXuneJjeHhGnU
juFzr1TwpcwTkl12CCtOke4E5663GqrDPIbFHZVRSFI6H4zLfb5xNQqcRLsVthF7h2CsZbMi4sPT
6+zaGw7z6EFTJx0ixwUHD3QLESymmZkhaaplm9nkR4kb1XqalGvZpVAVyGmeNkvVAvI7lIEdp37T
+ojyrEoL9pHKsEDc5CCUVpERRm0FQlyjRjhb9RFszLxhjrrWyyYdBNz3UfDW7C4vCv+lZOk9R8Rs
NKadl6Ch65J7uBbNs+YsEVj7rKwenPPTGgVgmKbdIU1g77yKjKOASbycbiRfRi8iKLHLE6tZ38YT
VsG7uk+T/MIWhkfKra7fVotrlwgRw8R7RcEzLZekSpW/UyGXfhEhXqAOLkJp1fQ+TfDEu7fGQ3KF
pcOojrVvaR+AugOB3BrNfqXyU15ORt42ASxZG9024zRc2NlfLrHGhMvWzwtabmxeeerYTZZ7MbwD
GbmzXWbBU8XJ/toCqgtRI/ozgZHWyB4hCy/mKDXMAj0vq+I1dWenWSv9UO2CqqsbnYMRuWpS+/UX
YlBaxC5LkC1dlW7l8RCgYKwICnl4+9a5ulJgJC9xnbR8vSx6uCndzEXgpk2wIBR7E+JmdDjnLnUb
U4WLjDPLerOvEyi44qWp83fkd0zFvq1o0X3BtVkQPAq3wClieUamKMEDP0eks6DJpmRAgUVBDYQJ
M2wFDWaIs0i2yIqSQ4Tcq4adAn8My32NxI4phvnWGlzBuU++lUONxaddiqzZ1K3wKj23yDDbWjvP
HHwRY8bXzh9IS3RqGVWwQuGi/Jb3HWJx4ZVRLfU94rya5RKBI0MYdX7jBfB9y6g65IbS/sGsCEWP
zsqS+m2iddcfUuOvV8iqSIFcBYl5IGHeZneqRWbADbH1CtuuZHJ8DOIBdy89pl1fsO8G5J7sVIiO
LbtWVLO3J8zZ5bEIWOB/hb91oL5Ta5Ir2szeERyj9ZsqKZLoLHKnUhIkIE0hpNseYdI2r3soRthz
CYAMI2wYOYnbWrpyvUrztpv2eQLm0I1PyKqeinQZKD87QUo/aiQ1TuiCqMFoVYlhPlIY6jVYxVuB
RhLTpEBd1U2O1STy2oWEqNZxS6G8bWAKvUpEzF0UzbL695kj/RCBWBqsmxqbZ4gHCZ86n3IzqCTG
FplkEWJDINcsvKqlR3KOWd23RdEuT1mmijZKa8TfFdosfSt3ZdEG7WEoq2GM50mEKBDLkMlshSUI
HEC/caxSzzJ0WB3QPICl6LNOuBNIphIc9LFcvc2SV8FDCkE1AzC+gBmSYAWSaHVT4qIUJ3h6graD
Y58C5FHmYPqYFbNXOyK482FBVnifoHMfpas1XVsL72Yrknw1usAb4QGy08z4EzzrenS4MOs15q4g
00Dh3Nqel7XJ60Yybbnyk/GVeKNfOD3aoDMn64Y0K7WD8avaI08PuJZD7mx6xbFmlncqnay4tAFU
m7dDifv6MI+rVbupgpAs7qyfLBcMxpE30JCkw0PTtglA5gVDS4bARWzA37I8qMRpnZuQXAES6JNt
HXh+d+zSKShDtFHlaAttHQtxd+dpXl7DAtEbDg6EvP6ygX4xR3wWHA1RyapFd7ZX9ECZGsZrPnRe
/ernLiwvRMkGoA51VpXZ99b2fXMxYWJewvZ7SdenxKPFeFuaimdXSBQp2AGmCKK8hEkFHG43ZiKl
gILdY8n7CocOh36jn6e3Gda7OcqDkAbFMSvG5XybVMxPNZzIZ7IZWmQo6nlcav++9lR4ZH7FugMG
hLN/SdocxrlRTz2D3Rc+6DbuKpmuGt4G9h0tY4UVERaAY6srBGAxrKu5X34zftXY26AN4bmYhnlJ
7zmgafIDj0zmH7gXoD8be6wMb2kIv/FCS9OY/G0Gd9bD5sY642w0dDLoD9SbyfoG1Vk2HpI2G/3r
erUD3cHB1N3IZqwPAxDm+QLlm8he2NyI5AvpORu/ELeAvQoHaG/CSbcsXYF1tGsLoYjOBF17oru6
9qrrUI6r++7Be46Bj0BrJCHFiapzXkbSppM45UntL2+ml216HFkI53mAb9C86BTXymzrMk/Ddz5O
CX1Ad5O47YwyaL4h1Au9BzL4YXLsqrLoL1XOzRrLOSP1bYmQNdT3oHPBtUEPAl7y4WWxTpJYDUFG
ucaNJavjUTgomM07mnjkMCYDqUoMpkgI/+wQO+yMThf2XagHGSCrYJ9yK+q9A7k0iEWWeSauSdgm
b6VoLXpQ5kjVoYfsMl9piPhdC6KcGIUBE6ho6YnTPJivaU2g6lzbLFQPrvWRRRxSk40PHmtC3HaS
eOCi5SIrICvibAWgZeSwntqyaTwH1IX3JcYoqSnwCzwY+ssx73EsZ/KfSS87eKm2Dyga/LTVQSEH
dUSIdjFiOl2fV4K0B04lItjcCbbpSeK3EZwGJvOlMJiNVxf1lPSL0vB7aNanFg8ae+qLfmEAWwj2
BBbJkjXkCwJ2l5LF6Sg5kCMp5hLW+oS0AJy8ua/mnXF4Gr5y0tt560tT0gi77OCOXpOOxYYD5b9Q
KGXsqBmtq/kYljbMm6gSFeZpFiykMWYhpdPeG5aVnzB6k/yRMNVORE9lQuc7iJKKsYrsgNjJi8Dr
zq5nmDCK5YuxqIJsVCVlgQkdW2BZvcPOjQ2nHjEAuO58kbDLjKXK3lA4dBcgavAhK0F0YFhQBz3X
rUm3qsiwuiM8Ih1fkqocxmLLqzovap0g1xRNaNhUNW90mRVLDaftQZhQizGwHYmCQXgD1dUKOBc9
u5mo/JKsFQuP2N0rcgVXlGHcVg2fDK6JD47VvWRE+m+TN6GA1MHSk/q7mrOwqKOiQC+baF45ZCtG
NYRM/LUHMSOwOmEeA0aFwwhMppHGMpUHuZIs/w6nzDMjPhtDzmtdDqgDMH1lRb1uM7pyuoXFaF7c
Wi9UJWzDRK9IxIZ5GZ/Q/q7TFeIZGI2pclwdaIFt8keOHJDq2i9UIxC7aYbAPdetl7T9Fs9uuZ4Y
gNkRNWHI+x8iQaAO8s5HPKf7rJaWXjaFF5In13hKPhlu1CFophq2YpWVXzN04vOr6etcxoVrOJIZ
XL8WqKZlAug0mWYDb61+cgAccAd/ERbas6fQ4lF9DltQRsvYAwI8wltBlbO9BZfTNE/rDCGQHqE/
qCKVsNK/WoDukgZVHsSM27BweXqXVgBUT6OTojq4imQd8FtRoZMJ/Cr1H4VNlzbQyixJwLUbytIq
lCStSXa9z9oQgRHFMNFonVtcghjxOM47tTUvumiZ2/PmQHM/Y49chE2Z7xBGkQSpnnledrErKiMO
vB8ztumyVdk+7gB4V6lmSCuDxrXwU3Bs26YZtguRot7W6GW/JS7wjlgSiuRbXZks26zdkrhQ17Kv
yyclJK0OS9MlF03qo+vCS3e9v2BMic4G6PLtUpal7uFOrmcCYBtoIql6f9On6JGOXetg4wtQw8eI
dpxGO9z6DEhidlpaxXIYC+ICJschVH0hI5jMyGELZwWXveX4eAKNsT9NyZ3NYH+HYbItuiPSLdpl
b9OVPbIa6USXAW/K9GXqSFs99Sws1q1TxExxqgJJDsQHuAqr1YzmV/nQd5BUEpiyX/aSJv418kgo
QpVIg0UPvjxrAf2ENlMWpGyD25f7B5f4RDxzUsAWMxVkma6ICZz33NBx7vLISYCbPyxtywVuK3MZ
ZDtpZ549Ozt364XJGjPG1LVgYuhK5FM+RGlubHDEY2HFpkP6URnNjXTYWJuE5nEHF4ngxflNNUW2
6eFFgEUZ2Wo6wyKePcxrF05PCeJRw/dmzKzB26JaIG8ea5EJEKkG3dcCdBguymBGnBncqnC9dwnV
zAAQuO2btnoO14Zl1wkm9OpR1o1Lcij14Yq4xM6OWD/3yMKdql1TZjARWtp0tbcFI766hdPT2uwx
SJLya5iptMo3nuhMcrKrJ5psY5bUVvPGg9pZXIwWWopwi8VmWfuI8LLqD0WBQBa9wOzufgk55Pa6
tmKSj14xD3abJghVubXhVJuvPtKRVZTkWWmuO/iRho/AK1PcRtyuIWrRBL2VuxXF6PX37cBY/YPX
A9wsHE1LEoHiXw2FRtmU1N9XkNDERb3Kwv/Rl+uEhCsCY5OnwLipuVh8W9HHeRaGHNd2dOO+bcCl
xP3dBl17QscJ/SgryZQ++WtSD5s6IfB1nAB5+DcBmsFGauArTJ6QAbW0W8uk7bdZA9OiDtkJYV0f
MN0RqBX4jJGU1EGZmPxQDKNYvs2zQuyGbuTg6IM3pM20zwIrQTdAby9wK9dZmuyXoJYF9jYPodyP
yARVNTBuHphjkzE3A3/Ck/WI6MiyaiNPIXyiPmBgUSXArxc1HpOcSabZypFtkyWAnW85aVpU911Y
JQyIAvdlDifZwBS1vxnA8xz4VYkgCGUvF5ViwLcdMgTLB1su89J98aoFCTk6oyNrpu1ZUYwNuVkF
NS9ZNpQFZuJzysxlsSRper1UdLALQG3EEMLyyKCglRhHNWoRG9WvaYmhCkoGsHkA3DYtAPasLRCi
hlpqCq9LpQorDxjZtY2IVlbIfojTWU1k0QD2wqnYWBlM4QNid+Alu1V9MJmn1sPU5AbFQd/dFn2R
hO90FGq+5yZn/DGjvCYP7TIZeheSEYEKuyZDcuRbCJ9T5xBXU2GDgz0lnjIWEy7G8GTb2aV4nk0o
Lmiw5t0taScEvZZYrOymLIeyQ/NISEIiU7fTcFrycCkupQ+o+zbhrXVflqnNCmBNQwA4bapCoFfD
CKVRxYmcH9YSRM/oTMbgF1kWrOR7SM/cs30G3q8EmJgsPQDk0sNMKfSndt+xnAdbHxZP9k0NNii2
Y62S4NQlZgbA3LKB2/kAWDxV+X4RhCd6hIaYohcAANZHfTukLurLBVII3ByYXR0B8gbT5QL5dp1e
16CNmQsIjafwqeuRmKEDVy3NppvG0W4QplvXm9os5ALYK7krsFaUWvUYMsU5cgVeKm9E6+os2kn0
xcJ/T7w1vWdA9yA1XyrgUiq/89KgmtFS+L7FHK2mTPuYU9anNOczpmSqWxBuPAVmZ3Gfd5izgIx8
RGnHytPih2Y4YhFmWBtF4o+xWCwGmc5vPXR4Zcp5bM7V3k3vY825Uuhj1U1bkTyZUVAp9AvXK09l
X10gwFIsEKG3ZFlJBKm68B59m7q3tsR9JqJsxDZ05XESllGIMqCJMYuxifZk3sJl4HyfYhGHYPsi
bDJko2DxCVFiI7cBcLeYVxfBZND4sISoxfe5VCm5Re0eZNsSw6MvqoSo7joF1NVsOcYcNgZSXGOu
2C91oKE69v1RY8ACuFk3YP63QAp4TlG1l87KF8Uzsz4CEEEzMywgdAaLsvNDSll79mBpblSqcEzB
UEh7VayyDvcMnNz8ChNsaaK5xuHsVjYkw84UsuMXRuD7aGZR5N1lNfUWncADnewx1IVrcpsPtdRp
ae0zvPKT8tJ0Cf3Sl1KgfysGr9OFn0z+NW1GUl50fRbUNw1hsthBgdYD9q2Ai14lKmNJ1A950343
YcPRGTmk5+ybLjdQUnSdt1wC12rLnRxTLm48h1Ij4p20mKIwtKBt3PCiUBEIdBX0mwmjWIQNF/dB
K8lXwIlVgQqvFYkuLcrlePJA6dOzMQRb7LyqIkK+2nIfhE3XRKtkq4mSAfWRXnCXksOiEv4FMD2S
CbPAQw2P8pt6W24EijPS0fm5lgPqw6zFYENqMSwZduKhKri/mxrX2HuDONFU52UJw7qgQ7O1zSB6
kbe8DjNvJ5nC85q7An64a87yt3V1rt2gTUuI5hBKkX1dju36DctWkUQiwDfeoLJT8wnp0tTfpAb2
bpcJUpqQy7B01VexjIPZJBzPTUkqwLCgOBCMXaXnYS6aDXD1Jagf1QbbhpNxX4cTyupuDC5x1UwW
VdiZvwclFX2MOSWcsQvBDcIX+nmpIyxvCWhVFer6yPdlXxwXxSf5w9nOP00ik9hX6hwQAGgfi7gN
Z6yGcRdYP4uRsdXMJ+6ES+OhQeG7aZY8OAUwZwBqZpp1uuy6AT4QEyOiAQbvmy6MynqtLA4YLelB
0lI4LVGeDw/YePwiznpRBtdtj5lHVCqwXImu8AcE4PzAHtahD2RUIToq3fPGI29h2QxfsRcwug1K
zIUjpNlPZsPGtD1NDhyDuBk9V0bAItQ1hnWVpy1di/eplU2lTdZi0rtibPodRhK2iqUYjMKgB2Un
QfAbSokdUkwUv2vmgWBk58mO3LEKciPwVniH+T7tCWyeSotowovJFwsBywjL3yZYEZgQs3GkQYyw
l/FlzBJTbBnDqriTwvO/Zw7WHxg/20EUu2lEbxkhiU6Vpx4ZD1AUW9CU4jSdPH9TWbuiQUOrd4JS
dm4ONPWWt74OUAYsS1dgQo0xa3aNNb5Mjw3NsLVZCqv12GMYMmkRunLE/SJrd+3ZHDHXlWcwk4NT
1XypetigVnGfFf36kkkT3DJE272L1IEOoDuQcquIgow5vk4A/8JzACoMHxy0++B6TzOmYwkalf5h
NoqIY2LWBvjPWnlRXwxyBuoeMnEPHjcwtQYOsjVsQbpwbd1Xz2Ff0h5qyGHRqciH5MK1Q9c+uQ5c
71AD6Fd2QyuO1lL3oVhh8S5GwCuF5tiMx1UDMB6qWoO3MoFjbcnUdGpTu0BkXwc+LeBUNrSheQfn
SSzPa9ynGK4lMA2Rs0fjnmVmXuK/Z2j9Jn36M87UB16xQB1XNfVQbsZtugfhc6+2/hPZ+CIKNv4O
NZ8ONLi6OxPPUXLyT+EeDd8m+NZGuMMROP4J2e0vuHQf0455yWY3DDiMJH0mIU5Adpoxgvr7L/kX
3NYw/EAxbFzpqySXckvxnG0EZqXwLmlyjCfhuqQzTwxfMKalh5B20wZVA5qSGjR0i6jORktM0vej
AREWqd6fH9OZV/tnJ/4DN7Grc1i7LSCJoiv2h205hkF202CDQEfro4TXVnUr3/usRIb4PKZyigD5
ZioCSNb8jyy4BYq0nxlzqVuRPuP1cttgNS7jPBPuUibgKWA/DvYYiorw8PfX4K8u8Ac2Y98NyxAw
JrZrmnXyHvGhRRXTCjDu3uRNbz+RcP0FafJjND1AyE5V1udbESJfZETO8qbL2/x/9iU+elC2PZ8H
JHHy7SwrILr0KezSSst2+UQP+Bcn6aP55NjBUqJNE0hb4XyjQe46JKq4QtDuZ1YCf3F6PtpPjuAF
Y0on+DYMug3owaAFgHH/yWP2V2/+YSlJ3JwjQjwHqwpAqg77OdFY0udPVoi/evfzOfsDTdg3LcPI
GefGXyuh5ajgLro2nxBV/4J0/jGTW/S0shCE4LbJpPK/D3V+3uvFguhZinIBLL4JeoI91IG8/SSJ
7K++z4fnH7F2ViJ4mG/hkcy/BF0/XBVUfOaWSs9v8yfLi/zwZMtiYWJe0mA7FUknNwPpVBOlcuXm
u6hqbLRJF6ajNqod/Gsvy9fiKx1WksAJpmDpKQuKNn0IcFh5HGSN9X6Pi/n3n8ydhn/+B37+1rRL
n6fZ+OHHfz40Ff7/j/Pf/N/f+fkv/rl7b65eq/fh4y/99Dd4398/N34dX3/6YVOP+bjcTu/9cvc+
TOX42/un7835N/9fX/y399/e5WFp33/95RtA2/H8bimm5L/8/tLh+6+/+Oforn//4/v//uL5C/z6
y/1r82/4tv/rP7330bvp8/pb3r7/y9+/vw7jr7/IfwQC5A8lfd+HEoOdHbrt+/kVgVcIxqH4VxiM
hpLilbpBmf3rL/QfEpQvXynJOUHc9FnwPzTT+SWP/INQFkqF/zgNUcnDROT/HOnNf90u/3VxcGZ+
//mPxly/Sf/++67iUhBAa0QG4vyJCCb48DBO4AfKSn4dY4z01u/APdgWROTqOO4xHvEf8hsS97ti
94fz9Sef+psFyb98KsUuEXCm4C3xYQ8xVTZSJ76267RPoLQRoFmgr9Qee28G8P7eWsqOyGfbODTI
xr1NBpS0GnwG1l8Bw9ALSOCEXsv0zitemewRgzpGM9t3/vgijdIGcqqO+zorwFGrNjAxiCfrtp0T
0TK6XRY8zN1rAAF1RYJoXoPYT6otU/VtLdgB+dFjeuvS96laI+jnPllTPzzHEmx0ohglkvg+Wn+l
PiwXo1VesvbnajrV5XyLGXzUuTsOj5vWq+IJ2V0FhA0lZvZCHRnGFKqVm78//z8vjr8fgh8EuANx
/wUf/UKFP6w5zJH1mJdxavKoBFyXOalndYnwg+jvP+y34KD/vtj/+mkfdhMkM5WepL0OdnS7GCSC
aH7KYqB1Os1gQqyB6F2DqG3elrtPPvnnJfP8ySCN4Q4ThCoIeD96MFVdT/rcTXqegR63493UTZhv
5nGVzjdjdRQzEOJ51xF6KLJvKvtB3RT//SH8Jmf/+cv/fAjnTeMPm52dK5aP86RtZDfTsT4sGz5H
9jLfgzQZ50cQD+J50wMauChO44bE5X59z+/D/+8LjqMIEYGDc0Fx2T885RT+/apvJ00l1BOAfFcb
w1urSKsYRMu//8Z4x582qt/P+h8+7MP17qcM7AqQ650HOvmQ7UlNrkDMOfEywKP4bBN+OdQEBAIH
nbAPRJYjOaKNhHtELFRMly8EnRrID/CCLXQTljGYe9qwh2y+9MplgyHMBgNBPcxvoZdf1AL2anCV
6QDBjEkRV012kM1XC91/Ml4lMgQFOo/97uQXx2IBjJq8CtgV0fG2TiaNOicapT0ay3RegU7Qe7uq
b7eyZtESQpIAWjXyA6Du6GJZ8p1rs3iFhmOhRIetp0t2AarYkVG0/4ZtEuX2wrhHsF4jROVtlAf+
mwT/fWTANuo9zfKNqYXuZIsN+0Finep98PMKtfGC78P0vtRG+/ASUc2sFUkwu3Q3tcwOHVY1SCo0
5d5+9uZY9u6wTIMOUlBBQFIHipBn6ylnL16e7U1/AttFO/EaANnqEozXKYFKzT+ti4lVDQB3HhDp
/jYm3xaDNnZVGvQI3VEHlwF1VQalNol6AzVqnyXDxazCLV/kFWXgfaAGSf2X1NGIeeJZmD5avDZa
zBtGlBFoXNqEoORWDQQ1QeSxSi/JK86LTgBBLv4XjHogQhAakeAHuAE9gTITp1MeKSiHaeNDN7Fq
+P1Hc99GyLm/IRkYEFO391p6GdD5cp38CwQvx33TbLPkR9o2kaQ3TV6ekEqiQZCJbYmJcVdlOpir
zbySvd/Y93yNc6GZH3EJfnLn67BUkUy+UhhLazIzKKZe1rbZOgh2+jSNCVhulXQnpO5FQcPv6DIe
oWJ4Kot0i4minmBegVJMD5D2zHSGOHzV0Gpc0gog0Qxn0hAI8QitDKZJflWAfrJoX9BYtfA4Tpft
kj/TodzCby0O8kflBYB9A2gH4F8i540xAS7Z/ZAescE1Nt2t5jlzftSNQ9QEzVZ06tJk3a7Gv1VD
tuHyK0/V1ngZNjgONAi7BmX3M7Qv5fytYvLab2FOBJa3YuCLBxj+CxVLl2zVMl9mGaLeWrYFCW9b
jxThOp4eh+pwxoGTiWsJ4gdEPTFCzaIVIDbYhtuyvxL0hxqeMKc+Zqy9npL6zrkH+FfGTuFvAh45
cVOFhw4n2tBReyJHqGAbIXnjlIwmapP0mNsZFzq74bI6NkEFv1hISep9Fp48yFCRLxG2VLfV3byc
WS6TBoAXI6v4rk/mi0HNsNSz8mlixdUgpi1wcQ3RBJjW8Favsaom43app0uvTg6tsbu+rZ/novk6
8eIRk7+IcSip+GtCyTUA8Md1LQ6yXqMOboccRN4SRk6AeIYcoJk1+6Uyx5Q77fHnFAChh5vM9tXr
XLjrDsAdQlBBlK4vBO+fAgVarwSkTNp4JYAmYSpXQKcE4uw91GfHIWOxAeMVoxns9/mmYEir9svI
766KiV8xyh9n8GfG5GIssSPQ+cpl31IsJeDobnvY6i7Nu8LiNJAjrBm1BUrWqDzK8pNRSZQ1VId2
0YNHIiTsRnZa4aB5BcslMO1QbiTXYFdB1uNFbrgo+lflAyTCrZU81vS5p8nNGQdTocG5Ebpl+c4R
sDFGYJqYujVViEmNFwVzul94u4FuebMWn+kwfzMH+bBrQsuIXVv6gghUiD/vmiRb0qRuLHZNF/vR
AE5dhAW36i6A9q663bhNE/ePhdvXuFlBTd9Pn5gm0HNX9fMR+KgcUH8Dcg44Coifj6BYB1ua9g08
92v3gH36Ac01TL2iYrPs188Szf61HvMDBKEJxoBDc/+j00iQrZhi2G8OdE2BqWT90Hlw1G+GqP4U
lvM/+6wPSk43FwU4Lt/A6182IIJvxI5puLdGoJ9u2Lbd0lMV5RFStjaQZ12AngHZ9lbu0qi//Cwd
99zifDzJHFSb0A8R6RCiDfr5JKNym0F7++6XGDsON3VKtjKfMZUqLrp2PYh6gJ/Wmb/MD934mWmb
/69lis+xymE6LaAUIh+9X6HgZiAuvnANJcEpeVm3LUSXVucbhclGE4uLKW6vkrc0Zpoc++f+Mf9O
nu0FSoh0+2mN/Gdn4o8H86HJhztOF6z894PBfCSG79dWbP3TZxEKv5nifLixf/raH9qPoSrlmvOX
YGeu0PvAEyTXNK6vvc20LfII/VWUHWE2VOj+MvsEDPv0lH8ohnukHlPFX0Y4U2qs5s1pWjR/brfN
rt/Xyya5kFfdYxWdW4NlC9LaKdtAgrVbDvn2s+yyP2nDfr78H0piXsk6XQTOA9sOUXWLyU8eCY3q
DzrXaDp9eoX/9HaDCQJk8WBUo/H/+V4vbW4ET16SS6gxY0wVoEdCVarTjYnYrtgrFw03iBz5rP/4
GZQ+F+M+R07JWQNNuI8F7eePpbL538ydx3LkSLKunwhj0GJzFxCpqEVVsbiBsVhVCZ1QCfX05wN7
TncmEkZ099lcGxsbG+sZekYghIf7LxSoD2/UwJzBrZz8KY+dLbmN6Za9Yzz890i7qkS7izxlWyyd
o5dPMOLLOJMpoGiY8ck5CubZN4wD8c11c52v0nXooCh4S5vZFdzFSZ6NppmGiHAC79qpKg0wyg5x
g9fK61xs4tZH3TFdWCGrzNNru/22NLuTNsR/Z1fXNNRfqOJQzTif3eDQia36xxkSbiCownV0Sazd
6t6/Un9A/XY+f1yNf2+6eeF9/xlv8rQqWiwOBO0V2mrRUD1J+Wg/Po8wKQhdDmlyJscZJGhDfy1d
OC+JrX4NvcCtbf2J6vV17SQPra0v1E0XQ06uJEmA4npgK8a2+lB8FeyK8y91jpoDKo76U/6wfODK
l/f7+Yt4MswhTzCHoPui2dlWfquqlepU6/a2cAL3XX7ynwwQQLEt7WClbGqQCa8+3Ep7Ya7H8+78
c44/woQSYymabI5lx9PiQFGFDTQbiNO7o9d+HbbSRhdsy9HW5ovmgDhtbfXx85BzEUEGizpigaKs
a5Nhg2Ir0rjgllOf2+qu7L7/iz/PPWaJo34BNZfzAaVFpEu05oE9165aFm6+VMiYycskg8vagKvD
NhenKYNeH6M4TlpbFh8C5N6Ox7dMBR8W45Il0/El4+72lX3sLbfnAYOp9OcDxNjm4ptxoJkyhVPD
MBRp2t/Uh1gcJON7H7ROj+Jqj9ViVCeY1wgw7hQ3Kbt1nNUODDRKTTIcFwlH8BCwL/ea/C0Kf8TZ
Vo3fTci6sPVYZND2G/7d+XYZWavWf7UKNCJk3oWHcEU325NK6NtGBDdc/AXmcl2V8ZZM0inU3oaS
c723fsIgWAdC76apZufRY0wdJdJ/xlJDDeD9QAWsb1oejtAWIukO2LMNpd42DB+Yz3133DT0sM00
2smNvt4X0pUfWN9EOHe+pmzziLosP1SxEFVVpa0MdckkBypLN+KxHynpOjF78FT1gxbJXn40ec8A
ZWbMiVTZchu8lsI267RnX0u2JiQB4wBGSmxeUIB1aulFU4MtqTbU2W9WBUNevKn4cQM/6ZhRrTo+
98PPPK0ASgFeMkLcrymaGaELtsiO4asGRnaTQgKCt2DzzlEypB6GimIqxb2+dcUQjFW208uE8uYq
tZ7aTHFLP1tpiPdgYIj0YaRDK8JdSgEG3rFkUkGFwb+zaEz5h9rxo29teivr6bowc2eIj07RvOXw
n5Ww8tJob9e98VgNR0eKwCkXACN5sKmlLarpdezrm6NReHVIImM99PltGuJeqyLpM9jH4r0Q08ew
vYsHxPVFoket21OnoHxCHaBd5Xm5s4pknQhfTB1C4B6LZd2khCc/ZELi6LB7gkje5jnvUYH3cgfF
/iULv7Yq6ie6sJMgTI1gcEuh4NG9GZBpUyDiUlgjNhL4yItkW0OLnbSGP6Rq9wAuHszkScthh3bN
ujYh+UWNK4X3Pa94RQ/cKLhW9Xg1VA2uuMl9k3Y7HRlc9O0dCD9SRRFOFl2zfTnkzU6ro03Qmpvq
6MOkEeyiAm0NbH4PbDt9BoC4CZPbKLG8vvWvQ3RVSqgKKWggX7iXIjia6Mtb1l1eQAYCfFbLt0r0
Fqg3JhzxSvmudKHd5s+sXi/UWPhVBWui47cdvcPR2mo9Ih/yLg3BgFpHGNavqKysh16/Oxjlqii0
K0UJbUHIHCP8UVvUGjtKT6q+7sN8m2aCowy/2v3B0XvgSTgpN52rVe17LyVrqkPw5U23FwgLvqhq
EGNIvgchBaPwuqkRojGec0D0tYxiQfQ70+5RcKaLbbhhVlIYKm2/vcuK8I3j2NtjOJb02bbunsED
OQp7P86/lKnkRebDgYcvfTxbGnt8mhiMJS5IcCZqD4oN5+Axxr1KUiSaI/1zBR/yGDzU0dGV0OBL
/NcCNA0Lvq73toWkQE09rtYlJy2v4Nja8t5a75MXWYGnigTOMY/dKlJWhQxdQ7wVDh3lUhPIe+BE
1LEa8ybXqlUYHCGDosIU57e1vweN/DNphpXfjfxgNAkGdaUE3WgM4DT6wRWKDvAoQEwLmLD0aKn1
Zp91XyhLgELMbgureZH0GJxc6aimtQWDnth1/Co0t2n0DezxChDvquU/9Y4ZUMEAhvuVnmmryAT2
oSEV0gM/08obNIrWFh0sJG28BupnULRvBuVBOX3TQv0+EIMvYVhFToG5K0hXO7IeAHi6XMvXulle
7fvDlRjeH+qXhmOuSsWNwMrxq4DWk2bLmuQYxnGrNOazkbdXhYXpnd90d2kaPfUIA1SF7GpSvQuF
g6sp7XVZ1btWNO8UKdhBpr8OuY8iKrmgoul5751E1mFDpCtE2mBY7a8OvrhGEfIGuYh7jJluSw5Y
M3mvuv06AQEdmaJdJdRnA8RkarHeWQl7HG+MJ8MsXXTrcNLSAuRe5OMN94pbJAmc9cMKItNrImp3
iab99Hvup9Zy6D+95cdfvqUCvrNAyBwoFKXYlcI4o2yKbOD1UVMcLfyWZspalarHwehdxNAQ+VPW
FWdJpF2FcCqQCl4lSPJFQvOqDi+NGdlWfSuqHC5lb0cH2WmOwTPJzxrvAehEPQ6L1nt0eO/KA2jk
w6oWVTtN+9vB6neWdvgZj2TsvH33j7CzqM/c7TX/6KQW7HfypFc0oVQ0MCCG7iM4Y34Wbgelfwdf
/NhSpyypeNXVY5wVgVe2QKD0w+9m/OexfFdTfnQaVdacsCv4lXs7DVoXHuHB9iEE2o1erlAIYls1
xoMcCt+TYnD2B8gZHu9lmg7cdVZwfJTLZJvuzZcK9pRtImeUNeKtyFDymi5HIUNmupbaL+DE1w1t
xxy9pawku0NOA11MB5EJOyDtVEsJGYHESfsnqC8AOHxP6HJX7mVbVcprQGros1GVBfhaUsSVkq+H
VFxLyJ7p6EaFXFR7wJnDB/BSXwVRtI3jV6VSuR1rEO+qa/ZU66+gk9iS+Ga0xZ21R9hF32QhRk+l
7vVK4kVC5XR1tmm6JPIiqLpmVm4auo1waldxOTxYSuT2vW4f2sCrVREbG/U2MpDGAOycKKZTGTJF
8gHpSvoH6UvShZ7CyRSX35qaxLpYydhoDIjAdRqnR8ViPkI12dvF4TtodVgIX47dXVTdJ8ebrv0i
taaNLZnX5cp2D85fHSLKo+gKBADXkDfIoBl3akOJ/kcp3YdRQXH60S9QZgy+CFaGh882zzpyiYQL
br/R95ZnsEiL7glfnF0dJxuEndyy/ZFVP5Rme+wLN4byS9XV7Iednr76AKPTvoVBHLuinHnBHpW5
Y0YS9qTVKAulpifv23UWdd/Vg/yih+U1kFq3E1DiLytkP7q1RmVDbUlojvV14R+/NrAS4E47Rn2X
cKgcWQ0VJmxp6vRl4mnHTZbehgpZBeo40f6wKcGzlYkPbLChX/HAs34tyJVXa4WtZDqNknt4Fm6s
SZwBe66jeAfi2ZYk+ucS50hfr4aGKh7Ya6OtrlGjf2ir4ifMkk0E3TXvZUeNnsvynjQNtTEeG/1z
3Go0U/auicusom/66lkS3vKGpdQptma+ZX66Ecnk6v4lHL7VS7Yy868/k8KPbmiSpE2btA1E4ZCE
GvPNlWAbV5Er3BqesR4rUeEqWAvuUg7/8UY4f3aNKfxfESdlqGOqlmpvEtFfdy/SCglOd3geX36s
Uop+9D7szBN/LKIe5l4Olq5RmKCsffH2Is9KFFn43uAQIUnfjfwfP+1kjcoS5UwITgYF1fO3V3dI
y/JYvepA+I3kl64uIOVm6le0jhVNQdVEBCo1KXUc4ceVfc2flzycj2FLIL3RbnSeAp+/sGZKHMSh
5q+KokoHYDKMNNOhdLavOBPbkrzTim8Zol6fh5gr25zFmCyA2ETUYOhe1Rt1nd4GDioMnnndrhqv
d3l6rX3n/xhvMndtDRUp6l6jbXpVu8I7166rtzacq7XyW9jJm6WVNgO5oJd4MomTOlGnHzk0O8rJ
refvAkf/rbgStf1uc3hRX3oXPZe/UVGVL9f3WdBJbUGQcyy8utfjTnnRVtUaqYqt9QCJyP4bsca/
NdnCOngOU9WAQeH/MCk05HlmlX1HJTm8NV6G7VjD3Xv6PVfyE7lCf61uxG++k/4jy+yP2thp1Klp
xmDJB8NsRgKlW5ahVzb50kqZXf1/jUuZlEuTJghlqXuF/Y6R77u5VtzQazYUbHgUye909leZo/1c
WJ6zH+4k6PjPTzAqEDBgo3avI0Sluk2p96Hu8yqvDqv902I9eD6WgZqIJWsa99d5LOko5aIgviJJ
fQvJ76PQ194fthCdF6uz8kztW1dQV5VNRIM0tHrPYw3G0Tha6qu4y467vXkVXg0b3dWfimt/E1Aj
apx8p17Hq9optvrqb6DcZtaoIpoqGZmBvsxUmxUOkJIn+qsZlLzK36vsZeGzXdby6Bj+9fetic4z
mhM5Xiev0XXv9J7OVPqRjVzhenAgRO5gKP6x+v8LuLz/Y3tNkJ2T//r/bsL3Et7P73oK4zxDft7l
v7Knuvz1q755y6f/y/8fAZ9jA/oTwOfh+PPtHCE6/h/+QHgq5n/4xBpwTMNEiUodK81/IDxl6T+m
BEUBP0FFs0y6u38iPGX5PzI4TrCPMlqTFnj9PxGe1n+oCNP8xlVNBulJqvB/wHcCO5V0bmxZYr9x
oV5cp/sBpl2cHfQPAJrkwgzYWeRX9NOd0i6ekvXBW+qKfOyr08N5GnNyvSp6OqA8RcyaRpcCiGmN
2IcTe/k96JU1QqQ7dUWONXjhs77qN9QFADuefKD/LtUzXOs0XZn+hsmV28vo2CB4ptvx1zR195uM
1pNyU3uSF26B0zjJLcfbylogK1x0Ff8IS/mbdrZxeS+VB5NirklYngDbzlW96K62E3v4vXdQYHEW
G17T+2ISb3oj+UKpNHGe6zbKi7v6WvW6TX9/rwNVkG7SVbt5WLgrxnv18tP+Ob7p/WTs08BKAsaH
fdIWUuea+sBK3iwiA6bXxMe4JFqG7Bvp8ppASAnR/4I4lZekjuyFu5qijd269EUCW3AXU7TZgJzS
EgaStEemncMeUISQRASMttUbkBMnu2s2IDXx+rLrRQD0RRf+Y3xoNnI4jC3hKcAFFUKrznmP0/pR
7jJWSrypXgEYeYanPCjobj1Za4jcP8zb+MfnO2N6a3xEHu9ETTPAPkxblr5UxU17LMDCJSaF1P4K
2efXz0PMLMrxrBmHJ3PJX/ji0Q2GWgi3I5BKKmf7aBshxA1cMF/oLi8FmjQO0RVLkqPPWI56clt1
h0cxtZ71qliwg5iZsvExAlIasKvC4j/PI9J4wOeiIoxvPQnR4MLtcT+fMWmaqvBVzkJMEva9IlQq
4kjjek9vxzY59qOOsVOXd9YUaTJGklTNoNyKcNIF/Fzf57nWtkQaIQHHj4ZnuUHa2JM3S3iPcfon
h4XK5tVJvQwkKqZJ+pBXhilCsKWpEtxZhwLa3Tow7zP/STILL8kXDt/pm+BjZH+Fm56FVRPDrj0S
rkeI9RC8hEm9ilPsm5LYxYhqoWs9tygkgGEmWA4NgMMkkY3iYo+4FwdGn4RurD+iHrz0GFgKMVne
vlEcVTT0xjMJkQXVDlZi5qBFgBHVSnRj91jTQqLMuHB3zu2q05FN3lYIRBkYPRtcIrQdEjmiypw6
KKEshJm5Slgd/zuB0tSmBF94OU0rRoeawLaCt4wumVP273oJP7XoQKc/WEs+vxcv/481YugGNQw4
kjwOzrdykwfiQSjicfWbD73XrqOV4FjO0R2+ooRr7xeLTXOjlEnmdFB99Aim7eIM1TuURtlu+EZe
G2nwAyj476xUVvtIvWlR5s1Q1qettHAEz209BEEUCzk/ss9pUa3VEGZtovEIPkRupecrS7624JBV
dWPHB9Gr5YWnsTR3rpxGHBfzySOyiro6Dg0ykTHp656rdb1pV+R5D/ggLmyMuX1xGmryEa06aY+1
T6h9NIioPKE9iLJOvLA+Z89kBfVjkgKSddhR5yMKDhXN/Ry0vrqubrNVvFbtwRF2mMVvPj/95zbc
aSD5PJCAhgiYeRPd/apw2uZ7L9LljhdBtTw3Lo7j0zDjPz/5Qr4ENr2l9GUfvGGlraQNMqI3tS2+
qCtxU12JCwekPB8PERpR5O2BBO55vDSyOqPO2ODyQ4fisG2+livpjoLNKn44fCkBFW2xRNma1Dp2
PkicHaVvZxkUNj+7f/6M6TNZzyStbgo+o2w0dAxuoPjbseR9/gkvasrjwfLB6iJ5pLY8BdYMJP0w
bFiT+NVHnp5oKMpYBWLg0D0Q3O3SYhUWfbixQkNdaxHwIqlEaiw1B3WNcqf/VUnk/Q2S5PQ9kq56
Rr5DeQjSvv/1+Q+dO49UXp28ORElRDn2/KN09DSOypjAi7v9plqb25jaR+QtwkznLuPTOJOP3yec
/Dip/JFmIJqMHmwqOvlKu0JSiip73DgMEhnEyK4XgcUXlZ/xa6i4wkoyOCf+y2TrZuWhPaRoOtmQ
OOx8q71k95mbdqAtG9t7N+3jFsgNcJlV9Cps/zFGaRp9sp+1QxsrpcHYK68H6Bl6YuvQB3M4DZ3Q
BYnz+SedOw5PBzvZ10EOe0IbwwHf2Rz393DxV59HmNtCKleYysLWgJFOPibKNiykMdfx9dbrkwjR
7eaxS6XHz8PMD4SVCRt1LIFMUiogHo2sHMe12Rd3eoYIklWD4fg8yEVtfPw60Gqtsf5Ih2GK7Dez
VhaacTDjRYV9h5M8+Vu6TnwiY614am1Hu+WX+twUnkadrAnDCkarHaKaQ7ozfXODs4ytFsXS6Ma/
M825T+NMFkPUYbwSDeOnutF3/U13BS/mrnexl3Cs7b+5iDVgrzwmZXV8TZwfJsM+PQ7I1ZHg+wmE
JVP4URykhax+rqSiKlCTEUI2QetP93LVd0Ef56Qy/c5fD1uaNQ7YI7f7OmKIAW/9mxkErMz5wWNP
lqaLvS+yo6wlDEp/qLdWbR+c2OnGQsDPcm3cLzYj5w7kk3DTV4uaycA1Gi4OeW3uEAyvORjXpiut
/RVDds1V8Djei+mTcJ/cFEtZ29wxrSiAsyVLIiOeEkPjUI3DaDymx80AqxpymB24uWduDWesI9dO
vU6frPulGuHcVof9bYxFU66JKfI186XW6GNyg0yvnoS0QQY6XFo4sznweMlhYGFy3UwugWHoNePj
PYhsFs3l+hk5MA+zhMwe62O1k69Tt7hnFdFlXjhjZpPhk9CT3S5AJTVDi2dGtB3LZM3VgPola4g2
x6ZfsgqcHSdHGix5UWcqJ8emkBuClPXMZSKUv/CA+Ikwy0sTaPeqBGilEGQcBrJ8wT7wgqI1HqNU
j/6MOkkkUAQVxTZjW9Zu/xs3Nv2mu+sdf52vQJmKduyo9mG/NnbYEDnxarHDObttTsJPjp5WkkQB
vXhyZtdcH2/jqyZ2wof6LlhBJX3ovloQx6DoOur6a7/5pzD8jwteQvPdUj6YDZPgcVoK6AAy4wGa
5WRrqLq+GO33zxfR3BaBlvu/QaYHQ4PtToRoPxXsGEL4vtnbeScO9r8IIvMR2YMiH3RyXTRdrcWt
yTTSSbIPteIi1Op+HkKau/rUkxjjQE/eHbRBjCFpx3fAOttic+Cvj2s4BRvlxno17zoPl7/dUulp
9pbH3xC4BRUoOsWTTWGUcqM0IffgiPKgxb+GTIYEWb7RRiqbs7+T4Q4O3wFS/ZvR6vR9TEsCZT/l
+RyUxBAUmRkVd/4uWxk/9h685Gg1bghrDSkWC6+Ds7QfZheLTstBNPmKHHfnc0wDCBUzYUxqNNMz
qr3tA+7+fGRzVwUl3T9DTEqUXb6vswqtW7vJczuERd30r1Dz0N6gdKOm28+jzVZqTsNNPyBmX6Dg
CCcUbnk9fsP4Nf5iwdESV9LOKJzlhu3cQXr6ZplsBqBrg5hirwHWlidKy5WPF45SXFnd3knVx2bp
o83vjJPH2GRnJFHsD+HYdMA9al09Spv6SnpEi3d8LNDDdfof/u1xsaw4ux9Pok7WSqM2dayiN/5R
AR6udTwpAhao5dUehoyIc1PisNzFV9HcnXg6u5P1s9cT1g8gNi6Mxh2x+lfZN42EeyjszFka5NIY
J6snavXjvh+T/L3W5LjSWMe7uEDs20DgfIlJOv7wi5T7ryzYmPTh0cpHS2C87OUqp4wO0c9B3LpH
uDxBM7gBkvz1872xFHCS2AiWqkmo/eng/YrbpI6v9lKLmnkDhSqB/PJ5sLmT5STHn8pPHYoi9yOZ
e95XUObMuk0QLGz18bb8bP4m2w5ZiywwIYCRLCFcuBnrhsFmeXdfSLF8PPxOvtNktw1BqXXD+DRq
3vMtDPwH4WVkmqm5rV/jKLDf7p9l9DicwPOd4U7KwftCfcZ2cLFDPvumOZ3UyRbcy+VRjMYytLDJ
t/GmoJEq3stPnGzchdVG+fn5N1yMN9l7DcZcCPoydOMuug+vgLk6wbfO8W3ZHWmK/2L3aToEMC4L
aGbGtPqsH6KuwiGY3Ye2/CF7y4MHv19s8c+sGw19DFWEO6dy00+2QTeqKxV+RN67DQe7vj6+ae/6
rryXrnRXWwu9J9xAdMhtmbJLv1HuF+Z05jwja6KsCbkCrps4+Yaov2bJQRq3vYDWCsnVDwG7Iwcp
u8zOQuz2qgq/TOMrMjMvtRJtJT1c6EvO1dw1gzSDOUbdiEbb+a2vILTT9EyR3QYw6IfDd0NNr7IM
+YtcAXbe2w0Eb3MvuFLTbIIucT+fgrkyG28Ono7Il1FZnr7/0yDll6FyaA93/U57bznytvsr42os
LWuP2kP7HbYajJ7vzQ2Ohd5/AUlAiebFy2bOQc2kw8wzhOcdLc3z4R/Esm0bmFWogOT+jgVurqHa
lZtwPwyO3hrd6vPxzuQHZ/EmT57KlLK27hB6zUMMSgQzuM5i/37AoE/shi+6zN2535dvnwedWeUj
nxlzGt7KNJKmg1SEvVHFmIMk8WsndvSKgk0Y17Ych+sqwbFGy+5q1H0+jzpz6p9FHX/VSc5+UJSy
Hegik+xxPNRbs12ScJ2NgOjcWPswLxP0WJSxEQHIDBVxmyUvh1RauLhmVgfnj8EzlTOfSvfkWpFQ
ENcQ+jFsqcWUl3eUEqbbAj0ZJFoWNsL4DSY32FmoyT40Dl3fYPMBMS8wVrqAAE8e40v0I5cwXE6e
P/804x+7CAaiEFY9EA6W/fmnwYciLxCvNGHTHZwqxXCX40eTlupgs9OHrYPJqqPHPT1bfDhnmmkR
JmUFugdUrwsoqQZIrlrIF+ZvZmOh/oGcIY6daHFMH2t1mWHlF2JJNBytFbRLxxTKXdEcXFWJnYiU
pi4W6xcziAvqXfqoPGJoo/zh+TSSBJc+ph1s2RiTayFeh3GxO2TIgGUiJg4HD4kbR4h1OELiPz9H
LFWXeHHzPBxvkPPQSZk3XTuSZKVB92pe5hjBi2v0oTHxgOBn6Dp2MVWzsKUvqNPkP2NtnTtTopAP
ZOE8rG7KUcaf5fg6Cm4Lbc0Kyge/+CXm3RbfK7s5+DeKmr8NBfpZybtqLNU6L1euwVUNFHJcUuAS
JzuyDYKkkwcakBEu17kWoDxS5Fv9EC40v2fQVcjJwKdHwIcj5IIkjrewklaIi/HUOHxVd23n9rfy
l/ZmVJ8QIVZ51XN1jwu9B8Ha+6e7k9CsYxPUJ/Xj6UMcU+ZKSrD2QjXusDaV21i5t4Rq6VNeHp6G
CniCpIPuFooik8Xbx2nrj74zwMeG93I7ghvRLcu+wXH22q24aQ1bWFi0M5c9QkgwP0T0Aw1gBZOY
MV6DTTRCGylsmNhd2aHlNNvMDVajXkteOLjb++i29HfiSgPtiGX9P68aG2higaRg83D+TRdQXmR5
3Y55pUgp6TigLb5IDbk8isYQQL04GGTgXpNNErcHqUzLj6XTeioNyw5ngasenRoa5vs1OVUfPNKf
Vzy8YRDDdz5fPjMf9jT89C05iAJmYjpJpZHRsKlq/N2ShXtxKcQkbaa7p0KMZIRxXK7V5HsMHfj/
Ngj5/KBRkG8Qh4ICQ3PAsi//mUC4/TzCTHUIshhlS0pdYOBJwc9DyLqA5HLDPI19C5l/jfr2zUZZ
529/oAikhXR/5uwiIJK83FLges3JrIWDHyHlx5j03toa5sGBsL1JEG/7fGCXt+44rr/CTKZOLcIj
lqIqbxqrfwgr+bd/hERqHq58UVyaxMushVjAQOly6WMRdpJIBJWhJ2YyPkLD4ErTIme07m2V66AS
UGYNFu74ceOcpy3n0SbJc683x300vlWS9uCmOrxUxXLgR6DSj8BA84inLpa5S/qrc/OpGirDFJE9
ubhqhXQfRCKgCvuoAnxKPFTYvGp/r8FN//zDzR2PGtNJJ5Rzgz08WZFlhQ/yUBoabUqh8oJ7HwLb
ERNA1Yk3+90IMcMwrgRrId0JpgOa7g+82T9P2xCNPvkZ4+4/Sdz1SDqUZsP5X8EiBZDiiNaAixCW
hPrS+pmbWw1da9IoCyDxVEANOyJ9OOQS5dIc9QfzKOlYjyf7h2Qvy0it4vH9+RTPrFedt65iWCZb
nvr6+dD6qMlipJE1MCPfkg6JSWQV4+zxmOSOki2lpDOD+zhYZLCCGrt+8jkjPxKUduCt1xvivVpL
V8EheaY/fZUm+83n45q5cnQ0HcGBc56NuJXzccl5YJTJ3mRnoB9T9yATw/uhU90cpZHU+F2JXz6P
Nzc0Hss0fSGhyuoHlOlkiZhFvC8MkYdRo2mb8JB6R/G4EQvwSv1ShWAm5wRnPD5SLKTKL3uw1dCX
pe+jNNG9DytMqu5K0D/mu+KksCGW0oPLM3ok4ZAeyyNv5qIiQx/9EBSYK9k5vlKVeS223/RWXrh6
5oKQHqimNqq6X8yeECr4R5UKuHYDF1IxseX8uyws9eUvvxHEgJMok9MyigZc12qUW/wvxp20Qolr
5Mplom142K9qtuJEtvojuUm/fb42ZloS54Eni9HM2zTIVQJLd2PXpdiF3nDVXMGKR4hxdXAPFLef
ltBilynJWdCPs/VkRRp4zxbHgqAQ9YTjrw67q8+HtfDRplBOo0oteSClRfHcFQDjRodHRVmYuqUY
06sbZ8SoTIhhJqBt9oGbqQ9NaCzcM5eH4PlUTc4leZBrpRkXxhHpmfawVtQQqv9m39+b/vPnk/Yx
K+dX9nmsyV3Sy6mY1FSBEDa2McEesWzql+TOvM+/HQU7u8o2Y6Z/eDqs1Kv+W4F173rpGL48G89/
wjjpJytDBLEa5xW7TY+fDv7XPtwa/TXwPkduV7G2UE+dQayeRxt35Uk0SaktP+2INlJh2dr1M9IH
Xlo41kt7G3oHB/+e3eDgtHwf/uSNJ72FLwh1eJ/P+0xZ9/xnjGvg5GdkSiHvkWli3q+hkDljNdVy
euRA1SttuxBr4aD5cJM6iZVKGJWXSD/RJ1d35fY1xf3Njm/U+8ax1qiafEGi/9tS1I/iymcra3LK
QJmwrKZnokf1VZT3UF31UacsHPM+vBEo5u+OLhL1v0e1XcSQ3vwb+ab6ltAa+Xz4swfPWL2nQjiW
WCdZPTRlTNtIHu0hxP8Q2Ar+ZQtHz0xiyNeECAUQFRz0hfb+sEeW0xxnOLoeXnoP3fYbXNE7wCnU
6JGHB1ymrtKVkNtHek2dzXOsXZYfnR3pya+YLO26BCSBM8D4ndG73dvtuvoSjKBHNA+OT83tv+Lw
nQ98soyxkUla0p1xN0krxY1cCeUa8mDJK9fa/dLNNb+mTkY4uTIlswsytRrnedtdY/pxd9gl3483
iOJ/0ajmuSPoS7brL81j5PkebgHROlkj7dgvb6rZU+vkp0yWt35o5L3W81PGVvcou1p8MXG9R2Lp
HtEeB8GenXW/B2/6Pbz7F0kQ4h+UvcYERZWn75DID/0SG1zSY+X6KCCre8Th7p+KdAAnOQsyuRmQ
p/fxSZWZa+VnrXux9avRnz7fmjMInvMYk6NfzeKs0fcMJLnOUZ566bbxQ+Aat1ZMY90OHlFrvhKv
Dj+M588Dz9ywZ2Ob7BS5V8owHyfQxBUFx/Fu42fXhQ4NaukYnMkYziJNNsgB7wS9yZnFqg6dtHjL
kPLpygUaxszGPwsy2RbV3keMc7xBY7nDDYdLuv/nh+hZhMlqj3rRbMqQCHVCDSF8Pui/Pv8ic0fo
aYSpFxxHV2X5SNKgDxvdDyv9C7bn5FgrNHvAVSGZF71Ft4gcbwF1Ont3yUdm5o48Cz+5JeRSaMpi
XIlhxZGt4Er+oMjfi+NC0j+7HIBvQYzgwQlp5vzaV4Kqj/VBRMdMxeDgQUR0M8tXn0/lQowPztPJ
da8icdZlzKddaphYxnfV4TkfHj6PMbvi/hrHR3pzEqOVK3Wfl4yDvvGNHOzXYaQsZMEz70qmiAoR
mtImVNZpc0/McFC2ul4DQAGisNyiWsJK8AuyBtn9G3ozY1o9SVjo9aMGq6n0Ky/YnoWYhEpaEG+s
N476PWhtmPcWd/eoGO4jKriwGOZOodOAk20bS2IuQxjS7ELfu4bie3vUbSrNxdDZOyjGElZ6fJxc
jA9w/YclF44PkyUe6rEVCDHh2vibHNeeIMdrGrPUPJ+FkN5QffzC31sdJB+kQ74FmLcI5xhDTH8C
1sSyhSwM/Psp7h4pgKPu9yzNLn/OtyMH2t+YORCOwz3Ae/fzNTq7gE6iTdG1dVWnZlcSbdQdAy2B
8a8rPxlr2fUlZ5n+sRhvMsFCHfPAHTeeWI72rJsAufn8NxfZiLH/GwijuQ96Or7Ja7TIcEww6nGj
Y5zM9uAJf7SVx8qVVxQmlwHZc5se8RMUkeFN8PEmd5lgpYKfpGx6BWdqEQjMsVpICGaOLhprcOyo
lY3ktfGfnxwrEnYvqApQSspCrOok9asxWAXleHXpbJk57ilpwmmBgUQTaNr5boyjKWQmgbhlVmBd
BRkbJlgRjY2QoXe8Q/FX+5Lt/sYpc7Hp5VE2ASzPqCutXxCghEQRc/pSPIueRrl+eLppCoKR1xHS
1t7Hl8N+Quvc7u1vaFJcnHGT6JMjB13wQKpploOnoull14g8eyPeVnIQCVwdr5bawZeotEnAyYWX
GlqlN6gCfhyqyrX88SDBB+FaXZmopjjJ0pcdR3B2xJwFxHnxfAk1xzTuUkgpH89O62W4Vjs7tbz/
Ve0fsJZ5bNbZq/Fr+eN+/m3xtjmPjRpzn+15g4I30NdW82sguxTa3j1g1YPO08Kr8/K8GYcKxQ0A
x4iOmvarfFX2KxAO/y1leNkId/RGhtuI+Ft0y5lbOrRjeeJqisThPdn9cXDshTbC4R4j9hFbud91
e1t+jkOAzPoqXyeO/7ZwgC+FnKxW2B9CnwSELN1KW9Vo54++NbJlR7cZlJNyvViWmfuCp4OcLFek
vAvNDIkoJU5wD4K5luzofb/LfjRO59HyXuXpbpTdQZ7YWxjtxXHO56TlzZdUZZpk07Z0FqK7aCoo
g1MJWwffy+8jYTEkbNU4y0/3i6OWaLRYQFYS6lI0SjwAmlaiUdtaLa9JSm+DEJMWab+QjF5yiCZx
xkvl5EjPzMjErJtFqj6M9rl7r7zWHclGy/6b9So/tbjbr1HExfgKj3WUQJeaZUvjnFwpuaW2ctiP
8cNqKwWkkHp9pRbWQl1x9qA7nc/xxjkZJzZDad4EzGd2TVVR9Q7r2Ens4loegc7c/kv8pMv2+GRi
J/vRRNu9KgYGJt0NOILjqLH3UggoaeBi28dK3buL0ldzh+vpICcbMtfbJGnHyRyvTeUau2Flg3Sh
S44zPFx/95FR+p38on+w1D24uK8ZLKUOIFUaRFFAAeezm4UQXlFXh+xNCuL4fpw64rHvHamSHyUx
Wjh4LhIdooEXA0El0eW9YNrISrc38xIQE0pfuy4C/dLW3/+HvS9ZkhxHsvyVkbqzhfty6AtXW333
8OVCcQ/3IAiQ4L7+VH/E/Ng8ePZUudFsnJV9nkOWlEhmhBoBhUKh+vS9n0/7momFuygUIK1ygIk2
ye4BpqohpZnJKzfEpVVDhQj4M2BpAJMS8fWbT9qlDhYSCUZyOu+Unvxx5uwXpgpy1+DluHbzXoid
wLvhyYasBljMpTWWx4U1YO++aoG6V+z6Ypsbfv4JhQpEsWmrlj6onifIrUCbaM36hW89sb6IM8TU
COoTsC5YyxRUDGhIql0vphQFYkrz4ifSvvaGn6yGmEtnH1Ihto5Rc8icnXmnjg5kDcUQ+Mux3goC
vnkjRs1nL/2gGC1YezcqF2IahsAUGEQCYJ9N9MVxUxQ5+uhfo6c22c3ZrbkVRGZKMD9CU4a8UjWc
oMcQ/Oy0lzIO8WwT+StuybOJO5XZFq8bVUzcFW8gvgtB9HdrYeINU9r71S29cP2fWFtEm9EiTlPP
sNZidIo809C60v1qywN+zHaZZ/grXycu90XqCHJbGRQ+AnQLLz49Ls0U61KOEOTGr1CdyD6mI78v
HtOjeoMC/o7b4FNsMaTdRuR2aDHkv3JaL64uAo6BVoIFmsklLbKijVOVMekvwFPfewLyJ3g08o/q
ZT1ZvXBgBNEtSC3BbaWf8WeYtLFZE4ORRm5+S8OO8IdBIiFg9Zufl/WSs363I9Keb0GoG9KUdTPs
FOSWSR+FdkO1lfrneeQRjG1g2BQoMeAGFxtXcnVqOwAegP4pR5er5jXamviuJrIcPHHkbg0gcO4p
OHSoYdhoKQEVs8yFcxUyd3HaOe6g5dcsjt9GHbz/5bgZ6nQ7VpBp6d9r4Ip/XsnzHYNV4BFAI4fy
ydkQOIJ5ElsarGZxeTQgkzPpzl2jWlt96N9/NnW+aVCkh3I8hBsx3YN/TjdNSSfZoZBScRX22vD3
MW/cDGrNPxs5vwNhBIMtYnQfIOklKKadVD52neG4RQdJEZ66LFmreZ17BkxAfwvFCvAhAlZ6+h1j
zGK5aqHlWyi5W6dG2BvxphyLjQppvCT5qIWMBvsEEMlNNMcFEYWf4f+r9l0z6FE1f/KeraAML0Rv
/CYIYcrAagMLvwT3F4BkE2NIAN8K7AgyJlsLvJBieFiL8hsD6GU39dfGaM77zeqp0UUszRpHBwQI
Rmvf+q0GMyhE823iocSxfh2ewe4XthbHcchyRe9G2NIjKCJbIAuwD/ytB0vY2hDaxc/CzqKqBpU1
sain+zuZetewprQgaGJBB3r2GWu2ZYGd7ChEYWgEunK3qiBomyferGYre3kOn8CnOgqmo0C9C+D0
EkIWQ++Kt0BZfiXEQOCh5RpVnygl5Z51hbebZ+ymgwVp8+f+mPqZRw/s6edDdOmk4k4C+yIKZsDN
LXK82kbSpXWt5UIySK05ENsg212xoVyIPIK6EhYE7AqZ+Okyx22LK8TCWEEfQjLFCLOw3Yi64yb9
BHwZyRVeOMwtZHf1xXEhRny3bCzKOUUuaMsLYB3zX3Y0H7ivvDOANCQoTOqhlOBh9fcntkX1/18f
ayxiRuzIOYA3+Fih4WmFoEtpQA8DbUkfSfqRhdLW2a7VyS5/JuZjkFzB/NKPIaw9zlI8Wq4MySEV
2vUaNMv+tqPgs/5lYhEB8hKjWEYCExkeTwXI0R0ohYxrAM4L7nhiZeEpeL21lpZNQAFoNJJrHbfx
C8J78PO3XMi4xR7982OWaDLa5VBV0/AxTWA8z89WWAk+nVsT9PliEHS1lbDyWct7pB7TXi4H2NPu
KUQIonQjmgkVDZKHeDPBFf8dBYRLToEeP7CwADri2C3WMjdSMlUW1PT62fIZ8tKOvfy8juddVzgb
HoYAwGKkRQxZnh5sReO6zhhMgHjpFuxEd53XAs1gv3XH/FOjnhL1uS8/Q1LOL4/O+hTxpQB+8gNE
5PmWHU6ZTM3ehr8MXu9DmWAnGJkVr0I/aPVgi4N7mt+ffuzisrAHaoxaDVsTbFlhAxni1iVXWlBG
1VrEvLh33xZ2cdpiqs9yKxZWUPAKrmlocfniSWg+wx4a2NrDz1t5Ka04WcmFt2iTaieGhq/LthoE
ijzu0/t63zwLEniE59v++D96+QLtpGOuAP+oyOAWS1rJjpQh8RYXgxI6YThvoClfu/lWBQsSht1+
/sZLp1BMK+KiFSOfy2lwhzskbh0J020mHvjM8Qr1qnZW+dXEj176CYwYqP/ohniKnfpkriWSnc0Y
Vawmdw7ZRn0EAJM8CyXnnYgyyUOle3EdyRAEXC1BX3AcATkWgGqMoOB/T43r4NDInRHSTROtDtPU
bo3q7edVvHSbwwSmn0yohIuTf2qiI5VlahOUuIRvWgCxfmSY8EJfHXqjNdpfPEiu55vsYK88086x
l2KiC5pMf/HXnE30SLGsgAN7st0xBNAUU5DbDprRauAoHiNfJZM+kP0JFZvX3G+2qsvuy9v/AYYc
P+PLX0EgJfqMiwu+6i2pmCgmueX4SpehUKc8O/aaF13wVczvAUaAUSi8bZY3et31msmZY0NTq/UU
SO9JubIZ9DWKrvMaCb7lm5lFnKFpaxLMM2EvS4/VIYSOA3EV0jjogOYF14S8fhleclGheIJ3IUqL
Z2O1+ZByXe1gEzjDQ/Xrqw4UoFxxpe1UMNqk/mol6MKLApNFAl4pZkshynvqsW1RFunEsZg6bt7u
aG6hG4orF3F7BZJxKbE4sbRYz7hIjdLKYSm5EgLu1S7e/t9CntDlWetOXEis0eyFEJYN4KjABJ1+
mNKCqbrooCOcdUjefX0C3BIkqga7RY0b9CTVjFmUYOX8X/AZmEPdAtMhFt5NixCT15YkWSN1oN5n
QdLTAgehA+HBotmmw2epso1Z7TtZ2ZbpvZWAOjtpPF1de/xfqHbpNnpPKHRBuwT8HosoNGlFItcJ
PpdszZ3ol7Q7qNsFYmRqfZ3F5bcI6ajVwGcxfIMK2/LmSBobdUTWYJ2/yPoE/4wStNFam+LCobch
7WKqjoy7/2wUDcpOmTqj2Ybsl2+k7rlJxn0OttGfN/DC+RND5QjfMhRkzniIgSkAY7UyOJB3mLeZ
pXoQXFrzkUuOCeEKvGmhiKChJnrqmODc1aphHFHh8oY/5aEH4gqajrdFVG4ayFtmuxrMnAnIc57W
0rRLa4gtwj3voANzVsyTpoY6RT1BbVLBu7lK3ZIofu6sUWWfm8F8FNbOQO9cVLkW6dJQUwukew4U
vNMhsCXJH/PBkzLd/3mvznMJmBGj8Kg+oVS/bFwNeQnGNqjIuCbdlcXRgPykMilvYzVFzMwffjZ2
4UzBmqDbAI8vLrbl8DRWjBpdhbKdo0K8k0Cb91Np49vGih+VHkLKIMgzCYTMG8fD/Pyj1ufhz79A
hMfTcybYPtFPBiGQAwH1xarSuTUl0uNQty05zIblS6UzeIlm3sjKdNsOdKt1/UrMvrSTaEfYGHYD
vP2sBqQNxAAICtKXefnmVGjdQztWTquVQ3dpI3GXm7ahOCDiWYYrjdWEyDP8ZXTM26bItwB7RaUc
H4e+8ilbDdLqhZUUfQBxyLGRy7pOMsdmI7XYyiYYfdFTIn7yqEQCitg8rZGZXto2iOxB9FGU0s74
d/MizrMJ6DwXHCAB1IsfE+0m12037a6a5C2Ji+BnNzmPYGhvfLMnPv7bq69pTLPDvBa2zCn2HNLH
Uh+vHLwLWe6pjcX9gpWtoLUsDjgyyk3feYILXQrUhynz7Os0dpuHWqAAH1dxOefZyqll8fXfvk5p
q4y0BA6ZpvSdS5i10YyDARFbdczcNH+RmBLKXenm7Pjzsp4H7VPD4qR8N6x19QxYGwwPaEHg4BXT
DsIHbh8b3s+WLp4GA2dNBWEzLqNF3jIUXJL6Cd5ZWDhpU0t8c4L68cQ9aYaSd/fnZ3MXj/g3c4us
LEXxKkYpBO2IlgQpOmR2CbrGdsXKheRPrN+/vmoRvZJKqmQ9+zpzcwvufFB7Xs0RXGUoXGen/hss
cRcOAq44QCrEdDUaAounSDaoWlLJsGD3hpc4ydEa27Xnnvg7FjEZsRF/Pa47gbtdeAW4wslMJtgQ
uU99LdTZhDRcvKers1ZfnbafbAkP/eaBoEQEY1ELW33I7jRfgGDmq/QRIjP5oXh1ABu9gZQxKhIZ
8AA1yHcgxgJ231fp3tjy43yfhGuV1QslLuzot89fuKqRQAArrvCT6jCfQJmS4YkkF16ys+7yR3ur
3ojFKB0v25Ag+4y9NVKVC757Yn/huySLq1kT9ju2nWLHJ+q1nK1xipzT4QAGiFYEXhGaEONYPjfZ
pCRfQQf5mgpSWlsHUyVE+Wxfvh5CwTmYYyAJF6NSobu09or5miBcbjsm64TmsYNS5bI/ULZmnA+M
xa7+2gX1djhqRmQoqHm1DHNRzA4EMy5Gi0MTomvM5UfrpY4ABzHealDWS5tEqJNsfo4ZFwBSeFz8
60ctWwc0llJlzPCjxKSnCm3CFEh+/A5Iwm8gkh7FV9p2xeSFsIhmJgiQZDELiNfGqfsPagW29SrB
OkT1Nq7d8mCE05GGQJx9FKBJhPo2UIvx1ZC4q2zIl445qNYwLAF4NhLbhZ/beeXUcUMA3t/lV4DY
bZw7IfwC4ronba3tdSlsfbe18Om+lLQGlIhY2l2xMSMtBeDNzsAsD7wNEH0A2Xs2ACnQfA0l37jJ
InUDffW3NFytDAhLC89DnilbApKO18pyxfXG6XiRFmKTe/yGyMTcBgi/YnDbq7/LQL4R2GYUYHQ3
e5RWustfAwRnxgXTlagUgnJrsd1tasSxXpdIJUAG0qaIZGAkD9ju3UndMPNzz/wAqJu7+VGEXDGE
mb68gWEV1F9RhRJpfr3q9BfSRiDzEe9kAZ+HL5x6oGbnI1YLP0nU07Mb0Jbv9BvRoGjuE/Qff/b3
C+5+YmyRxo1s1GWqwlglPWUGBO1G4hEC5ui+xtjrGp3bhUiO1qMp5ldsBzu+pJAj9jARxYE5SJN7
xnVOEOoklwWx5HZQG2JevzMC1J7pHtTR5vva2p47PXR/oGfggJsNZJjLt81EZWIRFVyXY/ImJ3+s
6u+nH4KOBPv2lVGdvbkhGu9YEBWIoWca12ENUQGhS0GArbT8yQfBYbjW10K3enF+0NBFqUKUg4EF
ttEEOvUXHUwhLR5tzwBadeYDqfoKrN9JRalcH2yeJ9ZnIuOtDC53Pjdl/aq3A8QGglEuJuuYD4mp
0qDKc1shHoRz877axqWmteqVhicuV8Mh05teiwpidUWQ1LGmsHs6Yhap9Dsp5QMug5hCu9YbbS0D
MV4yNrb5nsSETpi6LybetOGAiMusjZrNJPUKR6L6WyzHyeACHw7oS5QTmmoB7tYOdHOWMRUV9UHf
ERuPczLiWnIlRq0dM8HhmgVtPKm1LzFBeuyPEJBLmIds0pKPUjaaXegMY2fUnm2xEfrHWYkc3qWs
zcfaLUBykm7yhrLyjwYEXuF3XdkRB9KUYO0EvW9eNrmHyRKz7Dzoj8YyrhorLvmfXK7t8kVqU4hA
jZi1ct6nCj/zurHSVtu3CpM7gJdMO6m2kE2cUGph7WDLlWuo3Nbe8mzUis5vOrPHfHWt2eM8uQwK
FJDRM6qC0aBuxjqFFBEbHbB+NVjmh2yWVGP0yzitHdNzZjvtC8gmDkr3kEqJNmJyGMvaugyI9O4B
x2qajY1S24b02jq9ZtzwQSvYb5bOubnvK6lMKP4WvVe3SZlqbRVCEKYhB9LqWq55PdAlNpRaOk7j
V8MCxUI4avM4Qvc30wf7jlRSzB+54mTscWj0tKDeRBUuRVIvz/nezjSOQGmj9tPtQVw2GgGqsFp8
6EogIH8ZtdpjTYcG1jLX7uwsvs0taqI4OVjKeFWNtY5Ms2Cx7jOL6kKxwW74jkFgqIs4QfXAy8ZU
oXt1kEz7VW9KVoZWXUK7zKMNk+PC5xqQ6mB65RXckJFEb7bWTM3rsa5bP5HkWHsy525A28JIuAT6
xoqotb3BKHamHdnEnLlw+6Sp2y2pSJYlXjKg13/PZmDXdPwbK0uPWt3zDrRY6VDzCJybJfy+iBXI
o8UyEqgjVznB7Do6tfyAwSVRs5mBnRsA8u75OHrUTGLVU9ShGqKpMTLJHUemmZvYynitelQvy/Zt
mlWkPhPEN+u0F9TF4zQ0LtGtUnl3UNib2ZZTKRF831lKatDdVcpUpt5QyAmaQrNU9KmZPxtK2bRb
qebDKENcwSJ6TR7MhBIkonutAbM1JuxbS2d/VE1PLBUCQf04Pld1Rav33pxV+XYYKgDhGLFy3fCg
lzCgdddQLitHkio6w3AMr3J92wxmY0eSpmvJU2tnzbyrTEOSEDvkbvByiUuQU1Mw1eOVfT+BwCiT
WqWinh3Lszq5OtNk+PGAH91g1WOVF88oXmT6Z1FpqayhIAS2LHxlHOflS9M5rXxXDnMay56MIyX9
Tu0mTUItQw2pdrtmkPoHSlHlrGZJ4/cqqzU1IFMdA6HWYmgse620wjBzUduS2mM90iz7ZTVdA3Kz
MbONFiB1fZo2bdeR6Q5SmybLfJ6NsOtqfcNJtq8sZred64DCPr/prbZnsddMljR3LrVGnhx7Z64A
IVbYkG4gwSSZQcKpKr0XbE4H0LQrxGhczDWoyg5uZpGboexTeshBEs/+QEqpydrAzLNNjLOk+kUz
N811oZVE22t2D2iJ1uZD7baymhQv/dw3Wud1XZc1nRvbdC4J2Fkraf5v2Mb/V5f/h3hv/b/F5d03
Un/+7//i0JPnbdpO24///PoTf6nLG/J/YFRMRSUFTwdc/eIO/ktdHv9GQ3UAEvI2qse6rSMl4UXd
kv/8h2pCQx7dDCDAZUAo8eT4p7q8avwHZJ9Blw4sOgg/gH/8O+ryX2qB35JcWZDJIj1wwLkFqne0
3U8zBGakCe3bovKdlu+haN1CnRvFEeeQ6XdzuYsd5tc2OD84eXW6eZurckhS42mE+nurdaESJ8Cu
dIc41nw75pHJZpcCTto7nZ/U2Tbrp21qYl7FdN71sYpAeO42BsZomvehqCId3VNZ5V6DajaQ5wiX
dlAzaP9qzT0g8NsqkdwsweTSwJ9RrQr6DI0Jg29BM4j/dnYnNd52ihKOfNpaebclbApaggPG6h1w
StDXHQNqC1KYdmUi6Ct1Ol84tJ1QcpHxJl9Uk3DHUhnDVZVv0Mde/S0ZeI7MybbV0F0fMWqKXGlQ
0VcxrCtUga91OUEPjmxn+TfTG7BLmft4zDxwoPosLry2gsIMphenzPJxDfjUGXynyYMU+AdqPJC6
31cT8SxnXyfWNgPNBKFHEyG2n/zZ1m6Mjv+WaRZ88+Obv77mf3EEoSLlbfOf/1jkxP/tHP/8xiXX
gDywLO81fGM531TAPTPjb9J6nVlYuB9uXINpAyxkyo1s3pj2Y9wn7s9fscTOnBlZPGQqVanRf21g
ZAs1Az0YN4KyB01gcOcIRhkSrAvroV93mnt/WUWPDe1PnC3HkBe5NzDqrVlJSeU3o7VLq0bbW6kO
Tipseg/yN1NoT7FDrlECov80SosqKIoimEhy6HLrserq+2RSf2kjJhYKBu1LcyMZLwSkudRyPAia
75wexS2bb6AAFyFr3MIiXktZkJlvTg9RlnLS/8xM+s0tSJip+UFOeMjHZ5rEEQqJ3sDskHJwWw6/
BguALEhTx06yIxUaco2+H2wkGZUcYMAXiuzZ3mx7MGur+IEt6E4kVyamr6vpZiRl0OT9cbTKPasP
g/msF6rPlSqcFepagI0qeXGgEDoB5DyypiGoB+VKF7exlYOSbnpvGzVIGuwInz2l4L7ZTWENEVa3
b4Ecz5lLneuyeC2a1OOWdos+x3tWdT4q1G9Tthu0JCIJDU2U5NHI3tVjHKhKH/UtuHN4GfHe3vX4
m23rbgSXIEDprqUjz57qm3HGhmivk164qakgoHFvMovSRX1/b9HuiPQiYG11XUwaEvLsQGt762g8
bIsB9K58y+f2HoU41pgbNCQCUg4hJ8mmjhMvHl+I8ghePK9LSMhtibjD5ITIbcOZThGdNTevQXqb
YpQKmUNbmXv0tfeABj0M2SMYQDdOrEWzJG+ZPB718cas612vggYgH1RPG8GCD4Ybf6QFKHxyO5zJ
E2nsYI7fZfLJTctjhvjkl7JNP0msCDLrh7jFYMvkoJQx5Rr6FtiOwqKvREmCCjzIkjn6Rbwvy/y+
UZ7wZxvlo4srVxpfuvG916e3qjT3iD17apBXo4I+jl7RMO1HP9aVrZTZ+9ZoX8oMYkQMD0c2aDLG
QvKwsNT7aZQOSpIS15Gpz5zhnvH5pdDtP5rZHjNJAohu0FcQSecnEEk06AxQ9gcU4mzQj8Z4sDpq
hfBVNH5XCY3pftvLR6BYV26DRakEZ11YQgsN2T6QXcv2oWTUc2oXXeXPle1hKbvpgcpuU+uBJZG/
HZRPbYmg/a0IX+CJ7hROW/lEaqE3/YdUK4Wvy8v2r49ZdBTQTjCabIQBnFGEpCDpXjS9Ryf9+ee4
LALg6Q2KD8F0Ep54GGE8k0FIFKPt9HSofI7nRZb+goyQywYZIeB+nhOf22t6EkuE2l/bhGoeEI1f
xGaLImrL5KEi7SgcwpWv6CG5Qy/d5eH41BxT3aXXeHEepSh5bo9Ayd2IgfA1/MPl34BODUbsMbOh
WIsbT6v0OsG1V/lKrHCkB0Cfz861QmhQAJc0GughltbTCDntVE1dMnz28ZOKwJTrxO1VZ6Okmi9j
ak5XxiON8dqc+0jvPxSa7wqtXrk6zxMAbNG3H7u4OfPUGuS6x48tCbo5GnKqVaDQxaPzzcSiysrz
vlSyEV32NL+ahQxPUe06TDsMHTT+AFwyBh0ER6Bh61U350YEGu3ULWjmVy1eTewwSlVoZf3Kgb54
BpAZg84XBbszoQNatTNFbK38Qpp2bHpUZrqztBdnuP35DCzaR3955Dc7i8Ocd87Ua5TjrNn3KW46
c7wv10D7X92hs4PmoGiMWUDI3yxTVRTxppnp2EX0LXCHJ/D4wiufzIfquQ3YTRt1Gwtl7JdynaRn
UYD8+j5oKeAZg6fK+TTUkCMEJygn+aJLI1iXCPiDRe6FJso+CZWVFs0lf/1ubpFzSQSaTmYFc73d
7qt83Iz55ucNW4JwxBeJASghLWwBsLjsCtCqVquRpI0vmAGxltpGsHJgOPeXuRf9zp/NLaviZ+YW
DpKOksQtk4D1BxQcaKldK894/AvEiBSkXv2rBYPaWxrVEP5r0W9dKyEvO49QUQBIGVzMhpCaBfZs
ETKRLcioSMJBCTzT+V0hOegkIDW5EikgJdQlJII19cCu7xrah42qUzFCzmIadpaaXlO9CBrFDPNG
fvp5Yc53GuC4b9n14vnVm6nhsJRUvmpezZC30SUt/NnC+dFE1o5cEghYGZwoS5w4qqfZ1M8ZAlOC
GnD+FjfUt2y20mS59B3frYhA9O02Z23MKEp9CDSwokqvNFmTNvp6pZ0e/9MPWWwhyl9p06owIQDh
yiHdpdEAKlp1v4aPvHC3wRLm5C3gjCBGs0TdxRlPRjbleBNjCGOavWTf3zfevKlfyutkp90NYfJR
PAxbfV8e+8/+ddj8GyHnPHSf/AhnMVOmAUdW2zo8FjTsURt2AR4/YN6WPOVOO06h7KO0B+q3lazs
4iPz27c7i3u9mJkz5QO+nfDpKlP4tdTnoBqMJueurt5ojXw/Hv021yIrfqjMW90Ce6m1BVxwBTC3
7IwjZIgFQCaKSWIZBPGL/e5ZhnQcz0ksgAJanRwDdcDc75EqAJmBOZHVqHvZIqogFsalL6DZqEyB
TGpEEWmAFGmDtg8jQCK0Q9AakGTS1XDEwF2nSj6BPjpNnYhO2ynnXjrajz+f2sv78O23LAImVYap
Yya2v9uZUdhcVd4D+i34/nwr+8jrVqUSV79eBJJvR1iaeyfjEyw6GzsqbxpPEI2ZB9Gaho7Ybp30
Zgl++2uHwY+PyxxQTBTgTy3a9WTItUJRWgB6UAVRgwCzKxt9C1xIyAMUojH0tHa6L8cRNGYdaLGh
7rjkv2rzei5zaGz5gHmKMsq8MQ/51nhb575TRV55FrK+mVrknWXX4xafYAq00Z7uab8hruvRUA6y
UNDuiXHq3gNVzAsAkz7ZgXdkrR18eVe//YRFXhqrNlWmGGvcP5tB7edXXSRd8afWxaDeob36N9ip
1j56sauWyccKkuHi3PaAGhAvu+43DrjKUeK/XgWUXAyT375v4bWJhdmYVHxfE2QPI0JkcWyfbqBy
gtkLyLtwN7n+s5pNnKeDCE3fjC5uu8lSSOoIF1Ijdgcwx/W4MbfyVnBw6nt+LNaw9EvM318n5ZvB
RSws5i6G0gMMCpry4koDd0v5BH35yNm1Ho/y95Xos/aBiwQ0ATrZSAvYo1sODj4h+UD8eq/7xVY/
lNHq4P/lXbShA4JzKWtL0MSoN7OmmdhFcbePeKQfFJBVQ0uMYhwxP1TbNmLXaemvPWMv2UWfEnzj
WOLzkR1usJQ76GL5AOChiZl4VUs9Yj6pKPf9vKT4S8+CAVjc0ZwAfFlVxZP5NNopOSqstBtrfzIJ
mNUxS+OxHvyUpj3Mn4y1viNf1Um1V50OdbxuPnSqcXD4GIA2YsscFLU0si9lqbgqqpANpRvHvctp
4SrOsBmKPPOGkrxa4GXMiYY6VCeB1mCsnnOUTQcquQbtXQMkg2P+nNkpirWS19sfuGS8LgUXn0pe
FV40oK4N8rRPgikD16scx2Gh89hF/Q1jKZzckJSHsV4dTbt5y2y6tdM9mbMisPkvnBnXzO7y/Aa1
8Bue2kFav8cVkFbdpwSOKmAJINeefrCMomaKqiGud7ABpC+KNF2rknZrkjtSskDuedSidNzM8oOs
Nb+o9NiXt8ygO7n7GNXBLyzlLm6bLZXq16SYro3kTbObqFXmMGHkdmSlazjjrdM90xGckaJrbOpe
3l3Pyk054bwyx7eYEpS9HnUD99rGDKep8UvOg6pwItu8UhPQbNsQW1NpBG2/gNuNL2t/nJp47Xh0
4szXa9XVCyWau9Lj5bvVgDmhfzGZdZPwOSy5EjZTEWJFQwq4Py9QE64bV656DykWAa+tsWmQSY19
7+fFgEr2o64U0Yz6UdE8MGkUSgC/MJ8XdDNeuWYwVvfcgq5tbXtW/NEqN/nQu3Jy7WiKnyi3RV46
bglKqbpSdhKALsSYNqn8EQPRXebUm7XfVQcxGo37ran4E2hz1amBQ/DAgbNXFBcUhYhr61zxMlBL
6arIjWAA7qRURnekIInIxmBoNZBWMDcxB7cp2NU8Av0xZod2pJ5lVS6bKn9kvx3yOFP5unZeuVEd
Eof8Vop5k7f6NctYOEnqJpu7/SibAc32Xc9D0sxuVtceRQhwEhIVqbydpFsLzjOm9z06crLZ7PUB
L0da+nZTuqDZ2VtdfKiLTabRkGZ3JYKyK0/xB0hhIqmYH22ZbKDN6EtTHJqJHIEM/96eSZTa6r7k
TcTrB5VcK5m8HYzUz1sINNsAAk4lwP6F72j5fiCqPwyG38/YOq3RBze3y63VFntaQ7MA3e3JeM37
JqqxX3LnbMEpHIA1zevnqJ056OGRQmaGBxqASJkaD/gab6DzQUarkTXZgZVvuTSFw6TdV7W+V9Ts
qawZDnSR7eNSz8MBaIBjOUcynB1jbxid3sfTcyZDHEMz3gu5uooTXqJ8+qAnj8P8RBM4gxUWceqm
lerVDPoO5LVVHzXzQY3nMEOYkbn1NAPj4aZ559VyFk5p58Wa/mjhD3N0Jq128KeZHxpePKhcfx2q
4mmEv6T6Ey3YgRZOIJtZYLPRjXMJN28cv1TpO+i8fZq3Yd+/aDTZjKMUgVvWjQnITEWNV+7YR9UW
90ldRmwCQKDp70nLd2Z8nSjJoZB/y2NzzcoaQL3iOJTwhhTIoSZ/Tw3zA6TkIS/3RdrhjBwbLm2H
rtonXRMyFSXxDlzQPRxTbW8gm3d0uu4qmZWA5rLP5u5GNz5j4vgFWPLiXOT21KOseJzy9CGNb3v1
j8mP07DvpjszJzfWQIN2gC5GizlVbQp7HTWLJInKeC+Zn+DDCyVLc4Fh8qQBc+SSlNw7dhJoaFUM
su7PyDqoytwOfS0j1Z/1YXY1W9oqVid7jpVsa8EdnO8LG60hKGBY5avVGR6Rr7vM3M96vpspwIOF
7TK5/Mhax7XYFQGWxxrx6kqdrUZfax19Wh4jbE97uwVdznSYTerpcXw/91lY4unodmV1xSjkAyiA
zejn0AYAOXp0yBP6MX4CPGwKfGd5r2VRlb5KKIcYUu1Z9kGUYvmIeYJX4LEOJruTlXsnh4drqBA5
upfwWw1OEFt/2qaIJjruJI2EJf2cLe6Vbb7r6leb9Zjkgi8LjZyhTa5qMu9kprizk9wzoj2UpFBC
q3tVUtBwGJ/1wNA+f8zT5jCABUdlmTdDqT3La5+l77mk7ib7bdCGXWLn+xmjapyxwAYLspO+Ftgf
A6zSBRBEDvqjssGfezW7spJ0b8XZQSn7DXMaHAXwDgzGi2o1viNKlO29jXPcJo+Zclc0GLShw/8h
7bp6I9fR7C8SIEpUelUqVbLLZbvc9ovQtruVA0UFSr9+jzzAXFuusXZnHy5w0Wg0ixTDF06AJ4ie
+5zAxjzqXaV/G3Sj2ERVXDnw78tniabIbnWYo2nmgCqRHrYub4Wdt8ZFSpLCo1P6JxzM2svAM+ny
0sNUdmqGxhkjBbJnXjyl0ktUg6cvpyudoitZI7guc2yqzD5u3/lfEoM1JM+hROuFm6Y4zCo08om7
k5eVMHeRA2wHoBvWigZXWiBfhl2E/NFI+oiG2Tzs6A34/n+FmwVin2zM1vlXClm50labduV/VZv9
MvgiA4CiYqnJFQavUcnUgbXN3eylhbsb6gTn6n4tZJz/ua853dclXsT++KttKVoMl3ayF2tZ0DWQ
5ZLSlRIwUHYrAy3ixZijmVpGGCgP34xw7iArTl+iTaoQW5ouorwtmZeQoGr/sOZJYrmLM691mQsv
ZwnSD/x3jEsIsQeo1HaKmkX+VxsvkXzMq9itWkD/yZOmX8ru0vd/G9hqDWOF+9NPmyBrL5bxErbS
HnRCz6x3xLgdaO/V7V1e33XjcUxLdCIjb5rwauaVgsdhQl+n6ey2lwESiw4U4DGniPqbdPQm09UH
vbazvoapE/yVsqcS77X5isghQaCXls2rKvNLM1d7QkYzm+qvSTVu9PJebuUa6IAMPgf00APfqk7l
Fk/9JaNBCdMcpXQjnEgJGE3jNS2Ppr4HFBIXP5y5tOJRRJkri5NV3BQGhFiLNFDUnTmgnpJ5MLeC
y4DX47WrXRKrptdKTkZp6cSR24rwOcvSwmYgccVS+Vrz10QNX2ruJIQ9m0LxQ/aUdNtCPGXDRp8s
RNiJcBP1ohuX1NyP5NygZDi9l5Q5xfhiVtNOYjBWRNQX8NwhlB3KqpPdJNkmgGW6JDMju5qA+9Xz
oQ2KMgKYt8ZfGNnB7B8M4H1xrXtyZpvG4Ddx5nWa1OMJ9lCsdM3eGyfTEcYcBJXpEahVV7ZCyDLv
JzU8q1Wg5cVrU+SuQPTE2CNE8u24QXTUXYBGnpyin9SNjC4/3J/aXav1ENDfiyFEusIOkvnbwodD
XoBYo7NjcpBBoGmY0ySTq4a1Iwp0+NuAq7AtHwbctBAXGyv05TvHCjtvRPjXRb+iStwoljjVCHyV
FMgKJT+Xqb5V8CHr5pAOW1MOVAvaGhM0c+2prg8mgKGO0b6G9W4MXwlHc+nnxOxDFenbgTZUCDWh
0osW+6LiKRLBCGMlCF5QZaxs1efnwYRXagYnj9ZOGlfrfcmb/QoKV59cInnYeasaC+Raegh+3b9/
xnwdfC6/xU1tpBGeu3Qm/99FUNqf1cPAxnBXBenmrsL3KcPyCvXtK2a0cRiXXIRN45aHEe2s6i6O
1F3sWrNqOfVzD9QZ9NFS4ImkgO95FDlrdamrLwY0owArUj808b7OFprejUoYx143x4devpdNhuCU
eKWyrWvYXHftSoPi6rWNoi76IBDA+0ZbiDTCE/RooZZmIeRKqiFImPVYdcOK1smVceANAXq7hjKG
pcuLelsKro8QTde4FnuARaLdRRsjGlf27LW3AUULU6GzSQnU2Bdvg1mSDmnTgD17lFFYRFHxVvLU
DfXF/6IyfOVbYdlmQRyYF5v4v6/fqjdYU1rIGNw+jW+rOL6Jo8GZamQ6HRowYYkkeS2O+V5/gn/H
pyEXh8EYeS0rI50DCgJtO4jqVjs9QV/ZnXV8G2hengvl988XwZUi29dBF5+u6cNalxIMqkBgqJmi
IJfCY9SwjVT8IWEfSMkO3EZPGwEgCFOvrlE16S//zx+xCKXCAWFll2Cx564HbUzfgFyV7o7+pIVo
+mRu4q5KCn+vgmHiKL4BbwFqHlAlXz8wl+BHQQGQdJtYdiTjhXeFY5r72HwcLd0dir9N98Tj+qAA
Yk5jNAOSCqRt0ClwknSauCtLcOUmxM/B0TFnMK+xlDbU5KEt4gI/p7jgdvIE7D2rrenLtrR+E84b
aXETYixIGEAqCDDkJV0qE6IjIp3f3GN2U3z4Y6ub6BRBK3qdgXqlGD8v9L9HMxY9PagamIiT5cZl
MBiYzXAqpwRwFtrfwosATsYMgTX8eTnnDfNlhh+db1x84PdCTGuJmqjSKevHDHUVJY9sEr72RFn7
YPP++DIE8g0LEChLBz8cal2LCNwiPNZi00T1dlcf2gNy/23p5/ezlByMOEAuBS0suuX7xv95aldR
BfDukmc2MXTGl0oiNY8mdVDDuWyswDO0uS029RYShOp+5nQDd3iZhF2jVRa+KS7qRSsTv/qMfhp+
XvpPT3YVSnrWUwslL78/8A1qPBvogQWrHasrb8p8zyM+ocDn4gr+Oo7RSFNTSniuuTdLZ+WuoUxe
7L6Zt+CL280x3ZhRui4xeuVsILFCRR58QjyaS+TApCQm4xICo6H6w9X7Rv/LoRatFif8VqdvfjXS
31a/Z8l5ZPc/f9hve3beUJ9GXuRYOo17i3cVzglHwfdZN+9+/ve/fbj5TIDOAJQjlJ2+CUoadQ7R
OQnJRmmkdsHUbTNSVFhUpOTEpXUG0eX4MAp9JTZY2oz8C4XyadzFvAoCln1R16hQkDs5PMTTmw6j
Kp5Rt2hQVQDicoYSF1DeScVj0QEgxt9iXfpttMnNkJc3tQBCVpKCyVrFAy3kQL79tMUbAPPdkkYl
QKZUQOBS/VU01iFJpUDOe6chhWcIIK0rug3pSqL7PfBdfIxFr6mwJFXSKBZFFSgxicek5CdtQqVC
nCqRe1xpHAipnrr8PjPWTKxXB593yqcjPILIIvU5dkIKN88h77dtKR2nCUUz2noxYyArXRTjOcpz
T9LWeOHfU4+vU1+S/1ldquA+YdGNtNwXHfpb8Q2tITYBzEWiCneKVFdTeleDPRRXKaCUQLvIjT1m
AHJHf/q2d6Go4RQq22NL+4yXKxja/7BjkSNgI360PL+uTzbEI49zgAJqDbKrce7nGvGb2vSMWrGN
TnfDBEy3afDDBmId9T3pNRtMdyfR4L8kTSgFlL6CPNGo21MFdPTP5/hbZPqxfnBBgDQbJrq8GGXS
tVqiAawCTRFfwLOjNsEovYdG8Vlpg7xaWY3/8L3+GW8RlhadMVX4YswtJIg1QJ+KJY2TM+E2beeg
5+fAcsSj2S7VKIj+4AmrgMHmph1H90P4ZBnvrIaT0PQr5twuBnCl2Qre80MV78tTDLqVokKP14Jp
kgwfvK/fyzDUSpomZJG99j6oqaujNo7yjJsS4VEpmxtRFBGsAkA3bDEzsPdChAWF+cgzUFaBA0xh
4mRWfoTvB4C2TVPUrvk7Fwx9oKAee19PJBRw0HqaQmcY0hu52sat6audcHJ4Clnt6LKQ7Zs236Rh
btd54YAP6/H4fmzPGsTPm7a0rVBzocDlQuJvRfXhe2o0r4BFgXgDrg6vyOKxLKJGiWgCDPvcKh9/
cxgq6luw053kWQnWjHO/g0kWoy3WW0tMPY4hsuUKOGrD3GiXPoGNgFiDr8GhvgXpHyPhAyJUBW5l
aR+Rs6HrjBGgb/0oXMk2noYXtsk20477/ID3eDPb3jvk+ecT9r2i/HXYpT0lLQZB8wqg2/ZXdJY9
cCKKOzAfgFuhb81v+VDupG329POgV55noHwhlg/1x7m0u3gRRGvUXVLPyP3N7FCZAecH7erg/1zJ
xdSgQIHO/wfIbBk9qiHYVKRE8z813pLoXRRP5Zrnx/ecch6DzIJv0HSEmO1iNzaN3tLWxBjlIQJd
7pS7M4qNv6k7sLZe4t1aSHp1Q34ecLEhxyShVjQjGlK4bc7eLNGWbVGedVej0m9B2jw1kHmoBUM4
XDmLqF8K9a5tDMLccde7gDThEXNAqUKdDG1veGtBdXjlur/2GmFI4MWgo2LCvWmRoRdx2w9traDl
uJN35MPK3TonnrVnm3aveeqOb/OAQsUlul2TUfkWg3/M9p+hF7F+Z/QKEigMLSftwdAnT63VQ5xn
3s9bf22YxaKaLfjfFcGiNuIp1TfwZfRDlPR/HuTaVQKLXRinABENScJF0DMVoaFNcy1MRQd2uue6
4oWgkhAUbX8e6PpuRMN1thIB/Hgp4sqBSMn1CikElNs3aiCCzh9caHzt1s7y1XsKxxgFKgM2E9gl
Xx8+VDWsEvIdePj83jX/6riKw3fD6dzypvRmXfh0ve01n6XlY/t5zEU4r8KGiEXzmINDd1Zldxux
x8ErXGsD5bAg5CvLeSXcmWnWSOPhyg3m9OK7ybUVtURGHpjUb1ZeO1PYObUEBEbS2EjfbLTPV77f
1Zv4nxGXt/9gIIKJU45CsWhep7wJyo49jjUNSI6utGY+lbTbJp3sZ2mMfva5bE07By+6mhBZQF3T
5hLbDPyeyQ99shLrXIvGPvTiIOWpAsr5UR34FLvneQaFjRjbOLd6TySKbyGBqruxtMee7sYY+Ica
8tIR+E/c8AdjsvU48g0p2xTWS4ROTKUxP+EQ+7Lg1QHceqqRQK+kFb3Db9UR3BxQ1gbTAv1YJNKL
SytSEKUqEUqKUGt3VHar1o2XIg4c0Urqh2LtjiQfFZ3FtgTbHvbgyG8hRP2xbp/WJZJrAxdVAsin
9siZ8lzoKDTl3dlqtItMGNinKdo0uQ44SF2jiqdKtxJIDmYsA1kFWH2rX0xAvmRRodJ3kmm4VWLp
mKvJTmjifiJvml7dcZG62mQEGmYTA8IahftiaB2kNM4ITE4KFWNgcc5D+qcbjN9JIYEvz92yqO0p
DEr9IYXmZSNzZDwauMF/gdd6jMHa10fAYivpToljO2f0fii4MyY3SIt9hbZnOf5rNsMDSC3blh7R
6t7mKfqc1ktH8ncdCApWnE1evBCZ2RWLz7yKtpUqO+nYbEet2Me0wwQuZCA2BQcCImW/zDB7SPoM
YrQgo2kEiAw0+VUgn00AutrmNE70XUu5C0SRDTSTI/T0IIS81Y3xpEeJC/l2tw+loyJDX6tCqy8T
TgN5GDr4MZ5hfCi7AUTMQndSvBZm4vH0qUleLQDBevSSQHq1ab7vgUCygI+rosQu+kMBwDC6apPx
UioXNFptNuQbs4ZUukQOEiIjEW1L1dpmIbpEfetVaDUm5EGnD+NgeVqmOSkzARqsPKFknpUzzwLt
HkJzXpa/sayyh763lUq3p6GzKbo9LZwfutoTFBrXjXWkQ+eFeeWoneSOYro3YjT9Bhi9ahTQIHQc
Fb4BmmJXaIzaBnKESGWBCdxiBmScarQONG0eajJ/Ga18lnUonqChyGBNEuonhhusRBJFdOkWUuK/
NLw9Jsdj2m57VRxNUKtVq96yQrGrTBz6EIKIEvGkHscnv6vpRYwgTsMg62YcO1B2pIdQKp9Uc/Ig
hWLDaNNWwvsKN1GUgZCZ9k49tG453JD8EKUTtD8ZSN8nk3X2QFkA4mBsE8Y2cVzYLXRipJvQSJAs
ecAXqWTwVXKG3MkxJ38Yuu0lm+C4C/BNZTkQeQoUutdVfiTGs1ZvNdFcGJ+9jYSvkdPEZuaAdFvU
rZ+0qS3VPOAQ3sjr8KHABpeZsaPTXWVrDwJiVKT1BghCDIZ8HhppY/D0DuJWt+g12MWUnerp3ooe
MWVAd3BSp0epSQJd+suTO1lDC5wnI+jx6LJb6JVEfp8/Zcq7MF5m9XJCD0VHQZoO92C8QKFGOk3a
sM/SYMjfm/pU9oorcIqgYMAS6FcJM31I+XArJhXQoh1hhluAyDhWuLlcY0KalxSPURt689Y2IMHC
G2CZZO1parZAInR+MYm9NssQgWvstHEPo2l5D1Gbc1iecqrZnQpomjXdyOE+UqS/o6pciLaV087t
9NiXRbqrpmijyo+aiiOXQoBLfRuZtKnCC4k6NI6nPUceWWlHot5LpQXgQ7itNePcZfneZORWVN2p
hPscNy9NSm4yforYG0//FtkT/GQOPLICNvJAlW+MLoL27E2SJgfRPTbTHWqPQWHS3aSzjRyD1F6/
AwLrK0WzU6Rn0dduo3aowdzGydnEbqutJyu6G/PhLolVn3XMVilm8zpMv9r6tjHv0uaOqLe9DvOp
8KaL/6RD6fXqI6QMoDBlZ8WDDC2b0DhO6qWE928aw2zd6H4D+oA1TWwBprs1vRcZNEr6M/B0sR1C
VUDEAmZxta0Owm9M+b1WYcdhAtymK7vaiO0YoEGlAJoXpy/Go2iFM7dNhU7btB8VCf/GCaVPP+un
+4REv2jTHKLpQVefk7byJhL7FfSGrLT1eXwrZBPXEkRLxnxPtEeordl5fKCF6tcQOiiF8lZqvael
iP91iGWOqQsRmY1adH7VXyCFZhcR/xVKBvMy8qrxJ9YlPpyeDqY2bswJJ6kBTGN0SZJvUORrHL2D
BmdUWjXAsxxACwA2DXbDjNFNIA8aDvsiHtweB7YC7hdqR0GcQuNIflJCVKFGQOCS+0H6rdPprTFw
W4E91OjufN81uEEkdpDZXWq86PRV7oVfcgiyZRA1gthsOnlU7Gj+LlDigO09oAF2VhoOFz4D1GXi
EJOX/mb0rpc3FFALDSGEARwYySn+OrC9wABC7NFLamAjSpg/6LptwVmKqIcqP2rTfrC4IwRUT0fz
TOhc5rOCAXJirXnfa3ij+l2bQpCCBFl6F5qmI5l4msg5G/5kyoMB0+I0/m3QrT4Wl67gOy2CLkWS
Bml1SXC7D5YOqTT0BCxxFO3NNKm+EcXOKOHIGKbfCyBxiLynfeyNIraTDJXO3AAiR9L9ltwaYxkI
YPRwjwEA42cktENLAywifCCWcJj1K4WWjskveV7CE7gJOtXYhfSk9r9znmHrJ04OZWUySraJWycH
XhnWln4nXSLpXUl1aOG96u1rg1fdBnTKRC1s2AgTtTQlDoi5U/XwSFkfyCzyKxEoDEJ18qnP3qD9
ZIf1Q93/0UOOC2ef0pcm38ThUx4+xELC+XgdtclVoneteJKqpygEEAVKIHGGznhZ3mvZtGvAy+Dy
RdGfzEi1IUNtM85dBpR9O3Ox8SQYMFQsgcypHxvaPUPsD9W7acSFxys84PwE2UVbBzrREqkdKdk2
aepdnoT3TQ9EVf8G/vatZIa3GYGG6tQSeAsaer7B8/uiyuVkx2X/QqBH2kgsMOLCwMeluyi6L8b+
sdIi1HBhWq11J8FlGeT4MNCGHC0JQLCbeDvw36wid1MYPmEVAV2MRrDYORldKQTWVILVCIDfDfdA
VQ5yRd7J+Y3ZlQ8cvuUsPYSicDhthK01LJjQQQfOmLP8F1PfsfYpXKDsqRLO0D22URx0E4E+3m86
YS8MO0uHhlvYEsB4/vBmD7ElHxp5Tlcp26wsIOg2iyMBUspSgCT1wqah8icy3xIL3A18Azi22oZ0
W1Xn0EDhqDZ9azyroriF4tttZ/yFjGKQ6lVgAUAMsZFBhvZ/c+j5vWGSXZN7QiiuXvpdEVgVfL6w
9UwCJ3F24DXfDBVcd/vcVaCqpqsFCLTJGZJmUEPUtsa44Wp0Hwr+Kzf6c1EHUqacZWNssPtwJ3VA
/MSJYpsAg2gmogbliSqKrdGg09BtbuO/JD/CzMk3hfZs9AXiSOg0ZmUI4HbQ6dZObWQ3HG9q9nuU
EFtYboM/nGKEYuQwDKfY6oO4P5GEOXKSvYgMb0J5bOPMjzPZzyUAgVtb0fbwkQIfIHyGGZeTGOO+
ykC2KbRtC6BtBCh3NMA9GQorY9LfSdLgi+qkAYMu9AL6OZCAKJ61hPkhOjVoH8KyqAB+ZttowlFb
XCWRYusZVN/IRkFG2nbyXSwX0HF8SfGKGfwFSH2vyx4IB+RozG4QxWZvijmcKmXcDgUFB6DzNDjH
ctHuewmi2ByxPHuQqvgYQtqBEvbY43wYebaxpsTreO9JabzR8tlM95mF5yLahzJ8QGTh4ELalGyX
Z0+TkPZdBZ0E9lBN3DegeKOngN613ZaxbdWWMWgYt3C2hX+02VR2a8LMmEgugK/uIOsOzjW0B221
AF1cui876E/IB6BvnKp/gjoGMLnUSWCvnfQF8IPQ/ZCydyVPbLif2D0kOaLEtHsJxCYtO8KOAjuU
q3jAYlutCvh0AvqrVF5dyI9yM+wNsoNtrt49VPpxhGieiavGjDqX5NsJBBwjw/ZDviO5piHOVvSX
tALWW5DAq+pZ11M+jdmjAjBmWz7KSrpPqOTEVgXJUKjrxUc1SzfGBMgBGkB6flcB/sZCv8dlmrT7
ojq10S+5e0yqOchJQZgRyG8lSNycsvHCYF9mgqAxwPoGplz2FO0q+dirKNMKYNnSg8W4144C6PKX
Str33R2L70b8qiG/BT/FHcwXC2DR2uzRB8Wfxh2Ah++pFgEA8qhOhQ+SAIIowJhNM0VUJx2MZLSH
5qxVkM2h0m1WlH8G64EndB82+77ElRlCy9tqNtBkDAhrnAkhYhK/ytXDnFJBENMOQZoridNn8rYe
H9M0iAqoFtHMmwR6DEOgcbCeBiDc0Rd0x7a5SOrG0m9oZvgKSjv9Bbu87d7BrfQMLd0w467N0YOB
gQJTzYCm5WNsAvLYT+8JDXTw3euqPSXSyJwuM3Yy9ItiM3U67cYq9vWMawd2s2mYF0HQiiQ6MH/R
PsNKQLByQsIy7HhD/XIMHR0yBbV+UADeFqLakk4/THHhKN2NqO+KHKWYopDD+YzZHClzVZ5k0Hti
UzxNA3EKmJqUgMiK0XCSrtypxVOWIIQWvZsh4ovyp6g8c0TyeWV4XUJuuvaxlFKcyuRPMsM1JVL2
LjRO3ZqDQwJ5eAauDVzCXAvoy8KCOFA1zT/O09CXgaJqZYtGT21e0wjpK7pA0VAbkDYvYFDVyDgf
rfbUEGSdjFQ7NQG/Zxzx+jMp6YAUQcSCBW7j6pKLZo/yyV7Ea9rM1+rjkMMGXE4HVu67XDE3qDzx
EM3fnoOaIfdHUwXHAhgK8xyl83aON8aQIIt7z7XxgYkL6aq1ismVItfn37BE5bSGDBXaDKkPaCpY
AepC2fVIksmuYAxcd/UJAkw4DgCz4w1NIfOHcMqNQL6jsOxN0QnMiOYWaPllGahCQ75dKcJda81/
WqOl1A41ClOoEn4f5LccePVA0lO4ERDDkqU5Rvy3o0feRZ4ANu3nka9V2L6szKKZUORWRzog4GD5
pW5lYThN/ruDeF4CEFgLpde8BYEtUx3ZAMdJyo4a3w7qcyYeUCK0W9LvGCFOmRcbNPBBUgMHj2cr
VcBrhV/88xreSPhnA9CxKIoOsO1JaYS+mHavuR0k9BuQdbbDBikI4CM72Vfc7H5VJmHu2yxrbNDY
hk6ABqIFVRbl5iZOYSLYyuhEgGiB8ho0EOzZoqFE3RcaCT9/h+tz/DTaotCcZOZIkaKjCQeKQx/a
ULp1KofWgFcRRNz2bEcWuXjVV8adS5M/zXIBCkFfC/RxGePOMEzA0VN0r2aaM3HMQD6MwVq38UpL
CT5z/6zqovGHZirUFwysag8/GrNUHVC71k772hiL/aKMMiXo5UBF8RCfkIY40756m9dRsXfNBjnF
5r9YRADvgCiCnSN0whYDpg0KZqWJAdEF8dp3RCgO0ppn4PUP3b20XbNYvVJuhg0v0dVZkAyal4tv
NkEqXKEC562qTnOAlZcl0hB8Ozp6Ufz88+SuLebnwRYfLO1AeYgIBqu1zhdK6JFGf/x5iGsNfai+
yzqOGRSYzCXIo4vCLOwKQFBmRCzeybmt2QdiJy6Y3bra/FVI0OfxFpdeN5KBCQhsf4w3OzUYZ+1O
2jQby5VWmvrzp1+eL2icUKBXyNxDnc/fp0o9foWqNkkzN7rbbbJD5XYD/tn6Fpx/8k/jzJ/x0zgV
E1NepBgHIQEU+8Hmj/5QGwHw72ZTbtaMVq5sClUhmoK3GyH4N9ulnjZymMYgoZXF6GjSvVjFv6+N
sNh2TVq1isJBjUIZO+g1aDd1a/fE2hCLU6szysYxwiRUMKSpDIX0cOV2vTqCohCqyxSPxbJjKckx
hdp4Crh59yIZNwyww5WTc+WRUhXlQysN7b9vXASFkbQMdcxB3qHc322y4+wSCto4fMDdVYDK1flA
0RloCl2HHvTio6hjlxTm/FFal/i6k3gxDfrX8NB6o9s6aHOolW+9/zzFa53sz721+Td92tgylUxJ
4eitVUm8YfVZaEkgR6qjqk8/D/Qdur3o4i0e/DDOLfReMJJpNNsYgB86IGnXIX3P0qMsBhfqucjg
yGM4pQ/QbEa+TTZp+S6n9cqDMo+0OMxf+omLYIBUaTbG6jxnCC1b5duI/lyy1vi9OogCfAAoH+gw
LpGJ9ZiM4RABgTuDO6KggEqO5Bnwz81/wxzIGQL9ZhXdcW0DoWv57zEXWJlc6TTe5Rhz2EF2yyvd
bIek2+V+56oOLJY3LPj5o65NcnHT92qRWCLGgKV0m6bAw5VP4RqUeW2MxRUvQ193gKYqur+Ai+hH
kx1TcwWWeO3FQmP5n4VbnIJJ6hJDLjAGAT8yQo03kyD+mz6Di+QmTHZGylAguIgKfhVy7///FnFe
gE9HUIkLZsqA0boa+dvLHUqJiUfkNaDu2jIuNr1qSdwqKEYpSuqCh43/4i01VsKZq9cJhBehBgPB
QOhZfp2LqZUNvCAmcPAECObohw/guZY08Zi1NqHv4le4UDR5lp2BPOcs9PV1rFAtpTIpcDlb941P
d3NIz45whPI6H1GAkwbtZgjWgtFry/h50MUdndcUGJIJeJw27+0JpQodBIl0XAUhzLt6eUdhTghr
MMuZWvR1cqDaVbS35gcazhieuUO3eCZRCkfhHt8WvpRu1hBAV6eG1wewQQqo7VJMrCWCk2GC7CAf
4aGXwBGIuFm8gi79zjjBfIDjkA0Tbtjkm3gY1CmaXIQI5uUXDiMvyIh7BXiiFK4ncNIC3Q8NAnt0
tczV96gTej+ftWv78/Poi/0pZwC+1mi1u7/4dEyru8TYmub55zGAJLry8XTg+WANp8BGdsmJIloB
hEENJZes+21BvcQsMx9GrwCJRO9xS5wsIo7Kx22voduuJA6KwhtZAsyXpQFACf6UozuYxHPHEV17
YIBlhTvyEJ+iNt4MJiwkTe3Y6WQXFjuWdTuG9i5KaXtI1WxJWR6ypEjtGFq5pXUfg6VqE5W2dmjo
sCsq0cu0QFJLT2W27bM7cDgtAcMXaKcXhrZNGBi8yjS9aAKd+vjdMCGHxKQ0P3TkUBr3XQweM8yN
IXJUt2cFCQRrm10EhdUJGhI9etJwQjzOwufmuO+ti0Uv4IqDOmpD0/7QdcC8hGA3N+A9isFWetMz
GylQYHQkqWjZwRlJZgWIDCEquK9DPkKNB6RorXSaVn8YhtxXSuanxNzr07tV/SYTBGIKazqO3RA0
KNrRLtqSZHgoSQqr5wogHcNtLPSdZ0FluVoLcj8grstz+ulTL0tfEFqBhS/A3YjZBg92fPYErS/T
YR67iK0agAAdgJxwN1s0vqHddZdsDAfGN9sZUie5+rm9KfzILcjKPr+W86ng/yDugJgFWLuLe6pr
JQ6KEOAz4TE+sV20Sxzd1v6mNsSUV8Vp/8No2sw3RBkS1KCvtxVOObWKiQKRQuxwQ71wW0A03xGe
7MYem7Xm3Z/PmHol8YPjCQQucf2DWbUsWoFDn5v1DPMkKTre1Xs7geDetk4TohbMT4wIp4Rk1Vjt
UIasUdcnqMsK6VGCd4BAAbgyH/X4z4f3Vjw6CkXzwXyErpEHEA0QSLVjVr+qZt9g4zImXpQ6MOmm
NIKJ3FgMWiiGo6V/Uv5GAIKJJLpqa3ztMv40vw9c6KeggEVmWZYjLqp4K4OYh8j4LnusNro7F1q6
d9S0t6v5x7wnvu1lFI9woSEa+mYuWssQwIHS9py3967hJ177pECtSmzy1ygKANbC0K0TeyoQG8lF
blZy+Y837afxF3vWTJih8gjfdCYeJAHbGDfdYFNkXLOUJqARY/1RIpy5peYNOZkc9odwkXAiH0IU
8so1fv2l+rQciwTWmMIyB0tirt3NR5tt0BEPHyqyV7akQhzoDeBlAqDgpEez3ij8Jq38VcTqHMT8
sCYfP/LTPqBRg9Z5hzUBDhDOeRAgRpYrqocxy95qac1f9qPq+tNwywzCnO3Y5uEQCn+koCa6Q8cZ
RkMc3YVA/uu/SixK0D1prmxnPoeoxX0KLY/zWhXk2hE35Dn4AcLahNP810uFZBweez3WX4IWv5DO
QtF2yTB6MXzFZAnPj+Yqg/n354vlWqVYNZDrQ94befg3UH4ydQYcVyBDr/XxAYihIKK7dORbNU/9
hgOGyO9lrdqVXeapaJZKRukW8PmFupQHgfOVa+5auILKp6KjRK5DWmOxBCjO0LrhQCsWNWCPUgSk
IXqHCmyUCsNfmfjVsQiKrHBsN2H6sAinG5EbZgEJOrf+RX4lQaW5oVs9WtDtYIe5LE/38E8Kz2vC
5lfDeASC/x53eerhwcJQ95233OCNvynSVuaYp8yZS3nyzLuAoeza3rpKhPg86uJwW6TJhj7V57qr
5GiQLWzTwqGA2lXsnGd3SgIhrCR2B+2Pmt2ogEFG/T40b4rsVlUrj1rP6dhC4XwtPr0WOf4Pe+fR
XKmWrun/0nNu4E1Hxx0A28p7ZU4IpcN7z6/vB526VdpotzhV4z6DjDhptGCxzGdeY8qzSr5qIQaw
JIKbg9/XYmay5uPI0YUUB/T9f/KdkQpWqZvNVe7FmtKMUAu8+WbRHprLeN/czHF3THQwbOKDcYR6
hWny6nyfy2fYyP8cdX7xD+cYcvG4OwFFpByiHuP9dKHDbaf/78Di2f0nsgSkGR/HW0QknlCLVm8w
nnHzrqDr5lfhbq7YypfV1RqJ7dxlTYpmGgaVaP5bnJqjYHRSarCYwvglqSmjPerTWoniTA+TF/rX
GIvMBUvRzFJ8tkl08HYcxNTv5S3YR3dNWOZsMQQPOnxY8IzlKFi8TdbnBqrd76GHfiy28ZW0047z
PYcbmfP1Yjy33IkXZ+lqeDTip3JBFJrdpHHES3J0VcTBzkfB6eshzlygqkQsM1MHiBaXb9PVqQzg
Hd8EdYZdkJ9o2pMBSkyXeqfW774e7Nzcqfijo7wBwwqPv8XmCrKyGvO5/pEl062gTk4weGCHm3uI
53bbXI+AI/CkJeNDfXYMV971TABHLReyBFMq0QxZHOHhZHqFGAI95BjZINUIwjDaIIfopLLh6k3g
WP5/QCA+GXJxehtFbo6K31WYEHFYJZAeQl5aCLeDLtribFeD+en7JP9/e8n/Jc/ecP9vf8mH3+PP
4HeS/K4/Oky+/6N/WEzq/0X9Ym6SIuZB7UHnjv/LYlLlT2iFzRQarhd6ZRxhlBRni0lB+S/IUGw+
C/clfsG14Z8ek4Ik/pdMG4oSGxAB6nrkkf/9f34O/9v/nd/+FTfWi///aCP4XkL6V3g5u84Qxmhs
R8RpyKmW1OIGiLiqpDOeTHxRpfQm89Jpmw7BowShSBc744pE8gmnYG6jqNTdoLW+i0bg26jqXxoD
BNAeyGQr9LOT8J1opup1Vs/lhtqRintjNEw7F6h9JEr6PTTHg1fmW6gmD5MqfJeG9gWS1b4w0ptA
5meiMPpcjcXKkbY4AjQVoh7ccQtoJQ1kPsfi5hmjyk9aIYMbQ4jYiNFtOzT7UfZ3pWxc+H5ygHUE
lUf9Jukq2Nk1xqByGsfN46tkxDC3DWhnOqn/6U0bTZVepH3oO1rTVLj15g+IdB9yVK9jyz/4iXxs
+mjbadqlGlpOrkRHBaAYUpy7Ite+lYl8YYHnHylRBWn96PvFhZwcgqzdJWn8FmH/WekoWRdtfeUZ
45+6hqg3+s5gla+cv9vSG679Elw56l4bPRi/lx00peDPh3X/j4V1spDml/i4kHTTNA2oWdioWyzY
ZYUNgL06dgN8FhkwLgLDb0jQQeDQC88t4dy9BgHS07U3G41PyMkGu2nIN20H/FB0J/SIk3LXgiEk
5N7LwwiqXYBPlswYvgkTw0DFA1tD0zkrgEki/Gnk16Eyvva4I5aFsfXMu6J8TcJfMgS9r9/sNOmZ
vx6m92wN2ZyxISQip18vxs0hBKSGolHPjThaT7oV7mJTQ7u8ceQEiDCWrMqqzdXpzfHXsOT9CLsB
xZnp/6fD6kUS0ZFsCAOjY6c9y4gYDtG0Lc2n1qJlYKkric17+2vxAdHV/ueAyhzufIgH88z3Rb1i
wKoljdObn5nc7hTzR1MGv8e0O8gx3LkBY2zJ1/Zqe9WlpeGUmX8n4fOFuztSpankahpkWA3Cl2i5
MqcC1Jt9YuS/4gCaHDV0gITNtoS8ZMSRDQ7J9kt6q0jLpuBJxVnHDiLK7TS+RnlxNK1+W5T9bSlQ
3EmR5hzELTSPEMw9xtSd9pZE7Q90dW4KZMZF0K9qWbuAdF1PGFYOkc97GFbPh9lZhGCGNdSaaTI7
6HvK3Te5TeArAHFo1wKw08j103dXFlFl5ntejPdu7IjpD6wTXWtCC1sPVr72aZj31yg6S1uxSK0N
fj392EZi5k2kJrHjSYA3MwQ1rLXA68yBwN2GAYCGR7JmLG+W0c9zuoQpygAArYruaBUuJel7GFuu
CbvP/DvuK2dfCxcLldB13rOLcKvygD1aMWPOngsorE8uVEvkUAHJ4wOmN5sQaHVhr32z04j2r9nk
7Ju13Tj4kF86nc1JMdV6hDjvhN2EBLnyzTcNtxGrbZNauypeUxKcl8DpTuUym0GMdNhkTqfFcHFh
WVRdRDzG8CLRtrMigowciLXLt8KhXKkBLvLy+eVOR1vEk1PVFX6XM5o0vJgDi9EoNn13p+vXYeVd
6caTYEGDVH9V0IU6ud1GmnGVqtqFYY37ckZah7rkTJVwkQXZ/uuj+fNeOX20xRlpmYEwKi2PJhRX
hDZOKxUo/99/Pcjnnf9xENCYpx/Xx6y27Id5tmsubx1iJeoymgyLVVu5aRZF++VUI6q1GCr2a0IJ
hkLNBmR9TV8GizmE7qfN0P8yhu+jj/h36ZpYdWt99dCEyfbrl119hMXxMyv5NZM8v20S44IhPqnU
2xtQGaFwEOILxcqfi+BO1I9j09tVsTLXZ0I1JltCx8GcM8NPeTsFRi1QJoZPDuFeu4i2s+DeuFU2
3e+1rHpRTf7HbH8Ya/GqvpkntWFAzjavpJ8oJd4jGVGitB24ypViYEwFdciVL5vYNn6re3FVaOfz
qXH6roszGJ2lXo+1mRyO1B1fG6NAOGTAKp+MDrWpZM1jdVFI/ccLo3o3l5moxCxDtM5r1NKYGLDe
qEctt4tbHArdbI9G8hZ+1EHf/w3o4acjmR1D+fJdbAvFimXwjSmFkclqiLFPH++ydIAsp94mWfHa
+Dh6oOf0NOYCjhjWQ2tiL9GNXOPk84MTC/1VgnDYygL/dGYQzJFbiQR1mLsDYT3dY30gyYNnTJBT
8wQSNHbtJkQLhT7mBCVJgOevo9srSsUuCHHNyNJdnYv7tID/CBQ+SLuV03xR4OerIPNAdRsdRC5k
hK4Wy6BOez3Ma/qgBh7hKgYHtqJJrk51IjAKp/OUfY0XtqcUdpOmbhhm20q8F2QO20Tbd4LgjCZO
VKlIfB/ZSocVdVJhqSAdvKG/SdoQJiwEL9HafT2Rn1Yvjz33+fi0MrWNd5z9h3BxNGMJGYoArHGm
2mr3DSakB5XJf1Kyf/tQsGRgl5bC0TejR99diD4MVQqaXtYGis3d0F5P8GmbUXBoCNxq1jfca24H
A4JXlO+0Wr0V02rz9Ytqn1eMzEdiYB0TQRnPydMVE5ZBIktlP7tpahdNmG4NhfwkSWkdW43TCOp1
XmiIboh4UOaIiDX5ljjakTAr6WN1Qw6PIpnwBI/HzZS3JPlWD4o9kiDjO4GVigFLF2mHJjNsqaKx
7t+ak4bRuoAjSOuqKrJqyWskfveMJ8lIMTd/kaOfId3U3KcqD8GpqXYdVD80hradsjGaJ2GWaYt3
kW/sy+EGhUPopFdURO16HNxk5O+KprKiCLIAE87LWFYJvCizKQRg9CpPZ6nyPTHMxRZSpTe6KhKw
pvYqt/jOj3ikDQj5D7etnLthVF0YAy5Ouo5/g3bZZqvSv58Cz8WTLM71GLW0Nm15kt5hY3fA4VuY
E7O817AxdLvZ/fs3yWLExRa2hk7265oR54AsA4eK7AYiraqjPxfbZOsdsr16I9wNz9FFCzQj+xvm
1Z/DtPkZ5oWKVBDiMcuG/+TLSZZgb4CSPt4oGFS7Et2pWEhcS+NGE2+96EbynlBAvY5S9dES+11S
pxsFQZJU/B0Y3raRJ6QF0p0umCvZxqcUenZrljjj0GGeQbuLL6KUXtaJHYy0xhcO09ReR0Zjo7z9
pOnGRiz6G61Aa7AZVnbup8iNYQHYU1wTYdJoSzgahDi/44pFWC5XnIAeedqMDnIwtuWvMHbOHBEz
skO2Zu014xP2oe5gJHQpIwXjA14BroqYAIZhK6MsmGXvewx3Y1D1hIZzI2BxEo157udqZfmAKMTa
MWPvzZvujO41D00kLWAqe3XzFlsmlIUC6ZrpRmmS1yoV1xBjn+907k2eAhDLfGUt851AM8e0EOYo
bbAewwypDOWYWVhc6TC38SEa0dUQ1GJbxYar5rndTfdl8Xusn9owDOysxRYyxDNLlkA+6aAJJsWW
lfQxaZOdOkwsQP/p6zP8zMydPvEiiYlHoHQDJ9R7YthdwhM0sKrEFeQQ7HsBXexV0bpP9RsQ4x/n
aJGbdFo1hWUj/TUia65/luzipsPrVf4p7ECrb5udjgB4uF0FHX8+AE+G1hcZS6q1gBRGhoYTuacO
S1tvl++qfeeUh2Sje66ysiAWVtTzwmREncgS4+0ZSbg4AEvDCPIQnT6nQZkqmSmDReogsmOXwaOv
HCL5RxhnW6NDQKVub61kuG7C7s0LAZRo1mtmVdeqCVatVleivQUo6X8eDFMGIj1wC0tQ0lgUQRMa
XkAchcIkhOZ6VC4HPUYBCBk1ETXNqNxrwXgbC93WC2R0t5BB6HEUCeutPpp3mnKjG54tW8+5GjgK
7gdq/TgJO8jqjm7s+gghcAOAq++9REaOgoK09TSAb4F4SALP1ZXxplJ8J43uB9Rx9Cx36+o+7P98
vb4/nz806zACBx6BLiMY3NPL15hEoSjSKSQWbA+Clrg6tlChF66c4+e20Xy5KKrxrv21DOaVWKWW
XSpQzEPb3ElucTPt5zyp0G0fCP3fwLG9nyUnxQ66kcQUoH50IuRPmBOELnTFmxhyTGR7kKt9Moi7
tBrtQRou6WJeFHUPOHzceH7g6l1rK6VoD4awHRSPEDn3EdmAR4jycDgQC2SpSxvjiCyBHQjfUDbb
5Pl1p90MxvMAFbXS7ww1uorqdqdJ4UtTmFdFlByTBmp5bxwyTdt44miHfPYchGSnXpAxHPJ02mHY
mtrQ4uyqkTj7w4sOUdmki91ERrBSQPcprL+pYv2zz00EZ//U7Te90fcyyIJJHt0OCS7dr3/lpmdn
wogLW7itJwunZuUiCqrMLkPxrlKl36AibnNqqBXSNyQOOwNntjQQ73Kh49r5qasW2taqW3G/yxai
ZfPZqiJpMEmPqZzfN+hoqZHqGqhreVDix/qmSOXbyRReUwq8QWtuAv8ZfcV7Q1e2sjAdOpJiTwJn
V9zqNcr+9IVDvXd0ctY4ySEYgATtfib8rUFjVor6Mqkm4DHFTar9sjptM6EDLsKujXFSKwd5k+Na
B6XPzaQfA3wSCMie9jp0/QZc7FtvyTfjJPxQ/fi6MAmAE310UqtvHSNrNyVKVo0u3Oo59bwQrrln
PorTFRoPeyuWj7Kf90S+zVVXj24LxNBIa3Q3yovZdiMtEEOI8zevHdxO9a8CnWZEJWg7f1B3E0RT
UUpWjp/PcQ9hBzVBmSsbjxZ9vkc/JC6yEZeI6XP6JAd/D5YW0ddgX63Gn+e25ck4i7jAoJWE1JEV
kNj3mzncjVVsRUihH2eQQP9j+Pb1cXPuvCeekiRUSyXw/kv6NpgIDLcEYx5wrkDWTpEhvLOJkcVy
mGrZrgD6o8c306j/hsXFmbuV4fFIEMk1KBct4slCVtu+FTTGQoFtkNXL3NMLZ+SWVVDzpwgb2gg8
rmQ48plr9WTUxSVnaF1RthYvPbxKqMJdj8/trrsQuFybF8LZDRsX5GPmKLiQ2Xi0QoXNdms+R/Ln
vHsOZf/17os1FXKbTdHEU8g7bwd/WT62+5LPHu5nukVzER67lxLjM3e8TDtq7c3MhtwhZPSDmMwV
VuqFZyLBk6dZrLx8qNLc93gaHRvQuBKQcVi7wz+XrazTN57D/A+7SCwkA/EgxpglSWVWd4iPFGbR
eyoOdnGsnpLdWpXovQq0uHVMDalEogYSF7B3p2OWejUOvcDOTXXN6eltJW290xPZyVFI17qHxI/c
MbuoGtD8qTtiExalPwJc3oTcPFg+FkbWpjFlRzZeysza1eMPpPyCLnVENUc4DLw93o2JZuzzUnNa
WcSPp7KgiHtuYHQvMR4VaLG/Kkqwi4cHBGFsNajvR+WnOmJ40ot2IvbbiBjfetYoFBXTd5X+oBT9
0mg6FJG6U6RHOT304mVfmSj1tNJDkLdOrOu2XFhHzCX3cgAUP8yvumSw2/4PWueP5mTcrxwUZwKT
j/NoLQITtY06yQrRpGlc5WcD/B5bVWPzU7fnc5DCUfqjWHdPnEsNX3w8a1GKMP247ir1fcEgb/Sr
AJoV4rfd3a2H+fJ81CzHIqHFaA2ODvj9RWLRW97Y43FCgLlVtsJLu5lc8QmKX2Gj87adiw4aZA+n
QnL+N+KbjnplPa4dx+euGV1EL4IFi2WMttggddN3JZZahEjpPq+C11nzvkioIUr6MTAfS1NyjV7Z
r3zac4cwKNi5sjsnpe+h94dtKagZ2kUFszzASqp131XQbyScsStT3qOE9kvD9yzt7UBFmKxuERn1
tpKHpFdIA1Bo2QXpXW/kbhynLyuPdu5U+vBo6mLVNSk6tMj2/nU9TZ3D1XtlzeX8nBMDQ/TMDhCP
clZGnaf501L414QscW3xZA5inbDWg0t9N13Wd8NeuzYjF1EVAPOaM/2OBpttuppqnl2DdB4h31km
cKH5yvjwJcpAModcJkSehTtEdEm/qweVdmD7iLxl7VhrwMdzFyH16hk8xAGpv++JD+OxDD0Zj6n5
QBYdWqxUnu25TzNzWv2fxS5fa0GeO0WIKdBH12TI9+ri5q0Nve+GhgHFkRHFZ/IP1/AcmlR/Jsez
45/ZEXG9tQW+Nuripk2bQSyiIac/c1CAHHgot6IVkuFIbPuP08Z4Q2ErZNVvh5V0Wj67fi10WMAN
AoleUgzgg2KnnNCj0O+y23LTuTOFSblAI1HecPlt5vUEyN+ZnAk/+k39CAcktoMd98TKmj63tCAP
STgmmTMsdDHzkjbk8HpYWpgOUdXu9gkQjiS7mbRjmnrbkcJPMkDloXKjh8POFNLD109w7mz7+ACL
jyCEitjhGRsis/OD2oMba/UGMNsukXM0rTjYkRBrc8v9etRzn/7jqPOff1jhQedZTTXJXP/q0Quu
awNxqZVFrZ37yGh/aDMmjIx9qQHSGLHg+/4QODmtGvIZ0xccwUMW8srqfhdevosqed/IjVvNS280
9rFSPKbtn2bQ3EkdnTjwNujTu4acoTH8s5YPUHUOQlvbcvnYKSitaZeIayJZLdzOMl719GI2JpHB
z0lSbEEXHiePkjiYnSC/s+JXrUbaUC5Jg659P3RodiDk1h2mQrbHMNhkkbZp9cyWjB5776zCzL3b
IG1DRNQc0fv6j1YefQT6PQr42eVpWqpGlkY6GhjzoVbb7VXudLZ0NzsxcNV8+/p7n/0WlDKp32I8
+amZRYOrluSWDTdNf+TyKqT7/vUAZ1M0ihfwB3AHVWDanq6osgvyCFAHbcfvZCcWXYHAben6bmjc
QNK0g83atXDmfqZpJZEr0DaTqM+djgjgtBjCgvWle7eJh9B3r2F0eyEV6YHO6uAXK3vmc+8eJCkJ
GcxCk/yED3c6oDA0lizrHaGQ+nvMfGQNbydvnDWvnVKD9tjnN4WV3VWjuO0wGf56gs98wZPBF/Or
d4MeFgrLRY8fgp5bnlbZ1yN8hkbM76dBH8ZZ0ZhJ4KfvJ6p4h5kzZnsGNNW2cVE+CQ6uJ9Wx+v3v
Mb/f65bge3X6OfCeYO7Px+KHA6jJUi/sNZSizLy29f5bhHJirlXOyiudOedog4ONnTn7GH0uIuXa
TITKTzNmrSNwQ1mF4u0csVGSCeujgsKynuJBqBmboWuOxlQigxBvevRQA4iZo1Q+fv1An5/HACQr
cu+BtqTTuohk6iIUPU+jkCFWz35z0yIP3q6l8XPwdxqmnY4x75sPUzsUYC11C0FwcYcc8DVMsXAD
0chNrm+7C8PpIBEOm24n7oXH9EZbudo/b8p5cAwvcDHgKy97yfkg53JbUrmQ9MHuininRMjqWv7G
1AbXint0TLOnr+d0Qeea19I8Jgh0IjULPPli3WZ+4KnjmBIt0Z0cHstr3ckezG+RKzgpbbetd1ED
uRBsaWVLnvuY9MR4UwII/BOX49aplXcx7zqC5DX9Px0cD89PNl+/3ueNP/sqWnNcCLQF5sPp54zH
pmuxQQidgvKPL/0Glbu28T8H9qdDLFZMYbW9HJisypnbKglXszlxAGiV9G5wMAcpLnxH3Nfhdq3Y
c+bWYGQK7iYqzDiCviPLP6zVAEJcU8nzyEdzF++1lwZx3YeZ9QsY4jfOAGuFj4W7zftiARwjAkl5
L10u28iF13qF5JPVzbJ8wwHt0otxq2+DO2/lu52ZVPywuAnBTdKfNRYnXABqW4kLklYZvfg8va6x
QsZMAJHtlQ0/L4DFfmcgAKEmO87EWfp0gegTWOapZ6AwaVyLZp/hoeZC+hBJOqIo9dqZOj/4V+Mt
VouecxXXFcteaKJtVgx7wZBmgvvWDzMnq6cnhI0xkK+ddLzF6QXBJazAaJpGsYqkKs7TUYtdiHYf
K92LbCr/0bT/azYW067XXZwXMk/XI2ieCY8lcCsZzwrj7uttSWjzeR5ky0ABVWcpzdSL03kfWj8M
xnzemKO8F6TGbbGjyfv4LQUckiKVMXglAe+VlGS/8NU5NDDLk+ahnJptrAq2Kv4hejlg+2UrxuRa
ZmZXcbJp0RxPLXZBZ9qzaUOXtLc+QsO1nztDfemN5q6M08uoVxzD2BXalVV4jmSVF2YmO2MEECNI
bxIzuuFWvOyk3Knb7lho6S6UtGOm3bBYdmlKGylM0+/BoG8i1MBDY0YQPzWzckWpOzVq17rWbQtP
uKk7WjFxnjiRVV5qYvBkFdkdAu4lZTWjDH7Ichbbcob1h2Ldmd3PEM9PNX0cuXYmy9jFwTTreROG
Z5hcJLsc0OzECVag2F8avV0IlAtpCUWhTlc93UOEjePGhu6G3ciBuHUnYAyI4rRv+1qNV4JmHWQ9
u4/CYicoIxj1wu7yHnGaYeNN04b6zFaQ5O+ilSD/jMBwv2uC28kvjiilP0++7prqY9fQb0rQfEdF
f8pQDEoxPYKJUSE8UoDSyMAXWb54UISjZvrPGSGKxL/QvOtc0A6ZdJuADdViYzdKt0bfuZXauJ4u
XYpNi1MMhsp08uow32QZsgWmQbyh7v1I2OiSv2/D0vYB1uMNfLBEVL9lz+msh67x7nzzrTUtO5B3
COb/CLsKO4B7Tb5t+p84NT9XymWfgQlLvuHrvrEsDxcY8FlJSjgPMEPQ9xk9rwJxan5LBy/GI+rO
JI12Y4nXsV7souJBguI0+pWjJU8yWmiabpuB6iQtUnNkVIN1M4omEtmlLdSGHZEJifE1RBzzTUYM
Qckjpws1O/AewlS7avxw1/Qc1Xp/WShvXqfYQVE4qnRhNaYT9M37RDbKranfdRnnQXpoizcBhLFY
0bFMvG2cX3rA/zPvB1h9moqYgyT6QZxk9DBe/QofyOnJyp+UAmljmEUInNmB8ltja5hxcaumVPwj
KNNJJL/m8lZvpKMMxscIWVdFiPoM4u6NcNn6FDQ4eHLhe6+/hYm8zfz+whe8XYL7kTQi/jwBpmov
hKE+lOxfrNTxHtjISLqLJcsCS4da/xXkbCbEGNvqRVSzY96jmhP7dxZIxLa8s3B/6bqEltD31DO3
sodxiIUwd2/ZvRY6yL/9Sc38xo/ie5KDe62ZrpLAfxni7LuiePee10pOLXVOYOiw+9HeoZZule22
UJpdbqIlX7819L2NUbvJG8HJyuc6eTSlioX2hPP6pp8ZAP1cWScfwgBGgyueak/z935/rAEaBH3K
XDcQD5FdzQS872VXoljtvAmvosy/QjvuWh71TWcEu4L+ccwSKob0ojP8g9lcGZz0g/gHJaVDovf3
Bco/ER0YuekOlQXghAgrMUqnz3x6pldtl27HrLGrqbqWpRDAxICfEH4KfrwRJLAKCFh1U7cNJHHb
lOhtKCDXIn1jqj/6CkNCfDmivjp0smoX/bdkp+VXIAEHWt+tcdT88nuEUY1Bc7kvnoMGj1TqA/je
2ln8lI7WQbGQu5GzY+YLF2bT71PP36Rw57HkxAXm0UdzO/uWpMXlJEWOLyZPvuZdZWZ2p3X3SnPj
QbWvMyoNYJHysrInFascha4GAiBGr24qBbY+B7obKnjlGn8yYIpBLrq1RWvQwpumEO00fhg53YAD
XxYqDPRScQbPtCvKSklb7rCVuspUfM8M+Rjo32ZDiDS2jj4/MBCPdYEaXBf+niSZKQsPpf/oU91V
jBvObhhirKrpJh5UR8nDb11s3ppecBmOgTvh4TJOEiLxP6WGzRg3F7UY2JOFvJGJwrxX3ksZ1WIj
uaTW6or8uUe6rGjpplRwLBb0287wqAihS5P9UszmR9/rcN7e+oZuRnknVVgFEO82QAJGvplcs39H
DV+l3p2Eet8oyjZExq6TDpOWbrtG2pmNODtxsFdnTIJ37DAiQhjH2EbeH3w23Smgv9ojuyLIG7Pz
IDLXu1FsN2RkrcKbCfUVL+zWw3iwNDrNWrKx6llxXdqkwo9cTtDtl97SLpfJ8FS3nzRMop7TsWIF
QNIah02KgVoyPBqehUv4iJVSfD1UMHZGFrZOMyEIHnthXhjTvi/EK6XyUDLOXbPocY2YXAPLHMwK
fLh4dezRzppWgpYzpQUiFhkOkQ6zcCamn8YSk6jhZ61Q0K/8N0V80LNnGVrCrCsvWpcIlbgC4vc6
NsBVtJKwfWYJUJ8TqT9BHweFTLx6OrSuI/CRtjP+pNymQfRgZAVE1ZijrCsTVBa1B6VQD8A3CKlU
BJ04uuUhO6id+CSUIo4T4VNiXat67KDHZIuFv4mk169jrTOVifkZjXdkIGCZ93b9hzQhBN+oABSh
WhDtvV1BaQkGFEiYHaVZrKrWAQdncuiTARdRZCABNgg9okjzCmuSnXDfbrtndS+s61idjaZVSUHp
lUY/qmin0z/lmYAWI9G7X0E/TO+V+hFIliAfjUCDiYhpTa29FPVjK/V2mv+UR3iirXWhD9eVHG59
0PRZ7AOKTdaEBd75a5/i/A9Ppp0+WT7WcaTOCUydvQDdd8TisgHFrxU4g2v3Khf2IEv2bI4Aatot
2tQujKvBwlgE+tCgb0PtZyC/dphcgKS0gwbTIw83Ie92zO+jqsBi6drIA4S67mt+XwJWAcLO6bAn
aYQJ+s+4Q0CS8NV0lQBoqwAiqofoX90bnu4M4eB6zVsdsR0DuGgAdXLte4jCX/Cr8C903+CJdjp1
Tku+Kw3JZoptmfgoEW6j9mZMv8vQ2VaW6dlVAwseLBeto099o9SKm7wuaOMEUXfZDt0uKK3nKY0v
m/GHFZX3ptc/DnHr0Ar/tjL0mSqBMksS/8/QiwMEqXk/AIkeONn4kOb5BtkJR2iH18a4C9U/gorw
3TA6XVQRYGSuieAdCgpM9OocnH0QWrXiDGYTSY1OV01kTEpk9lSam1y8kCLh1uyLg27dBspeC60t
fA57xGWl0/AUMbFE0UDTJw2EnahfKWucaV1zanx4lMXJVppTLmkJn0OCxpdRA6rjfCP2+X1oIPdF
cx7m+L5V652qxqDvyrsGU0AY/u9+aGpg7TTkTkZt07ey7QXNpYW5hTE2l+p0//XXO5vBm2C5ZRRQ
KKIvHhT1cn/A/Io5w3fRelW9yhYz2MQEGyDQ3K8Hey8YfdrXsxoCGBtEnpY6fRMOFGrSMS2N21Su
WtHZHze1rZg28Jo9lmAce5JT3GM0Q9tz5aY70/pDXJRSD54BYFo+0aXMEbQEqp+BUwT3I0qKlq/c
1sC7ywI2CZq3w/gSFhMGPIc8eCoB9Jkm9zOXcAdDPkZBJRPFTaWK7hhcS338mOJER0p9HdZXwapm
+XzELadKwgYA1gcO7qB/TxdzPIWB1YhzU0MQwX0JtqCJbqxYawfH/HM+jYN8ytxcl0FTLK4bMxsD
fSpGSjjByzBmW9Re93U2HnOj/9b3Fa5ozSH2MVQqmxtFxNMOLT3wgdLK0ji3d+eOFKpCIB5oSp2+
rhIWqZZmfJukPeQSsjHyakH+7JvOmDpFh171SV6srTnDK6zsnGEb1AeQdbu6d1Delv6MbuVU5Ajb
NQjXuSKjQuH0n2MuXquVg1DLIhpFc8lPchMXZTmQ3BtQK3b39Dc8OM6V/qBoE5fBBdHxZzydx4Jn
aaNyHrBTNwkIW6ug6yg4pbjadjuzQk8KqItLGmctDXgnBdRZykzbBr8wUXkoGtzjcHUfNjKe5OhK
OKtYkDPjgvg0Z4IcuiPUpk9fsZGmKJF62tY9Zq6OtTd3c9G4pEaV2mRuiJs5+ovvWr9WDq8z/QUF
EJLGsQ5JxFg2dHwjTEdPaOdvaSB8SoZGWWATb8I77NKka5LvA6joa9wopY25wmTUz5zTbCzZmJkw
PMKydlwJZiWRAPhOkqCMH13IafsYIYSLEEluCBdpCg5ZLEpwzsGdYFAHarJrK9dfLO93PUpHHytd
aiV2lDx1in4Q9Mkec9Vpa1Al4zG0CkcISKhm7LOCEkaWDEhOJL+VEnlQxbcFbNN80djqsnWMAv8i
VYerOhkcMVbs2DfBcKAVmJXJHyMU7gMphc8NWkvsN2VqYTB4Sw26aL6ZWfCU5OOL0Omt3WE+BReb
v9YadocboAVLICJNS/OrXsrsukBWdXhKgYPKtXeTYT7WkMwNyfPXn/VcLXXOPjgA+XUWzjpdTmY8
Zd6oy/AIBhHwqbEd46MhlOBfRdtIElfTcZLb8M0R3hjvtMJ0a4A/YDUoJymYeMIoD9CdsjLbKJCe
JTHHjnbTKtI2Nt9Uqd2aOam9Je4S0fzpATvPSwnTXtP9+j3OtaJoZaBbIL5jeZbKBUY/talYVr4D
sOZCs8IEyZ/xUo9uO386CKlkK1WyxYXPEWvtWhf7lzFSXI+cPJKpjfbCQx9mm5Vn+owW5JjF00Om
d2TxXIvoQo/NqZYLjtxaPQ45Ij2Fhmlu7FCGdYNYIs3vv3M32YmaHAr8aleG/3ziI+0oMSxVcmLC
Tx3BsMRxu8GMUm+Sx9ya4PGmT4pBNJyYF1DYbib5sWp7cKDWtRCZF6UC94J97qw8x7Jcz0cBWTWz
oulOgkhZLLEkqaxpKig1d8ET8GJcaFVinjvTmtxB3OT4IxCN+Pq94P+hm7ISiy6PLQYHF0Eo8d7p
4u47Xd+xn8mViVYadnC/VHlwytSw0/5Bm968UUXf0fo3I8rlePNkfEiYB7lIFLQWqKtbSLcDly7T
twQhOI2i6/8l7byWI8eSNP0qbXWPHmgxNt0XECFIBrXMGxiTAlprPP1+4NZ2kcEwRvdsWV1kGpPh
cYAj/Lj/gkV/ZHTLAfo5fdmPtvdoC0mAeNsTzYixOobeGx8J8G1/2I+wfINP4/HL3GxbiQhBorCx
afH1MFmPIsQl6jSXoW7daFnvmUr5WFriKhgv46Lxatrb2JzPWvdrktRzP3yQOnFRPl/JbbTOA7QQ
+mdtfBnEq4kmhq9nblN1rqWkq6lePLo6Ozduy6w+Mpr99GB/MHtntl7rOuUVBqNIZ7F5PQ1Xc/FG
zeznCX8wykJbQ5YLFcx9qIEFGabHqJ4odAu4rNq6eQfXxC3lI74jB+f2p0DLzz+9mwDa0WjRb6QQ
kYIUv63KYJv1km1GA4U3QNj+kdNiyS2+TbdPAfdyD7NVh4lB+3ZHfwUjQkfRSq8PsfilLhnLHZyM
eSUV85HXdmicJJHwUkGtoAqw99oEHAXHtNWB5NcXhiCeifC0KuneQqopzy2aZebm5zf4rSq4TBT2
jEUQmmsa/MOvTzYR/CIrShV0HKJhlV6sq+JVlVKwiuGmsO4jzMnb4j22Jifo6pcjwQ895c/B5a/B
m2LIh0CAY6auY9WRT7A1bp5pFbnxReaU3rqioL5VnG5J9Mr1sVzrW9L+MXa0lRZcANDYfS0PpQ4n
udZkjJfL+JrMprKnqn5U2/syir0W+81Q0U5qsVbsLJ5xRw2fIpxXsSQ+wkk+9BhMnr+2VGXJ/vYm
mz4XPtYRsU9jB/UKPK6DWoVgNm2GpHeKKL6qB8mzkmT18+M/sHqJSj14eQSLPtrXp5/2bZz4DRrx
xiR7cT+6unip9xTh5OTIAW0uL/LLcqJw9EE/tMhsmWh7+UHel22jgbKzez3b9VmMI2T7KMXKWxD3
cC46qgB1YL4iXmfTMbqYO/+mGDtMQqDZYxtfYKExlzs5fZ5VKktBfK5IjbJe3MToGWvAbors14iU
QyGPtOCo8rEn9aX2q8VqPZvwJDDkc0lZ+mRShtbdjD10ag/TXZH0J9kc30VTfDaD38LyGZSfkeKN
7SOFns6ZQ/8EnTVszUP0qeV5N6hRgoByvrFw/0S7HEcHgbx28BrL2LQdFa+6/uXLndeVlMdido/Z
93JLdgPJco3yHkG3XVbXr3poXSfyvRZFdhlQarbmzVQXdFOQNaz76qQ1aLKY0NAT6xRwziaDcGsJ
4zpCyMifwpUFSP3n+fBNfoKqCT7WcNHVj//2YUC1DnEXAjA3CLBNLZ3wObgzdYqlhVheDP6bno9M
zVu1koEMgGjBBj7umtSe4Ev+/FX2r37732Rvv9dzy28BCsK/Ld/SBO1CS6ERd2SP/7737Y13b90B
4kATkf6/HSOUJPwOPMvRLzC834Unx+QtDsdSFA5BJFC42+3ts8GMka2U0xldCgTDOZTfNSpuiDLV
d8dwj9/3tWVcn2Ltbatql9SSCdACKY15JTuKm3gZLLvIMdbppr0Lj4CDDr6sT+H29hEzBVweZ4RT
03yDqWthvorFMVGtj6Pv6xYiUXvmsAL9a8Jj3n9ZollOCYUCO8aNV+uGwFX94nc2BfFm0jUPIR9b
jBtPq6nvL0tW1y5HgXrqOxP+FIGgRR1Boumk3KdhodnEWs+KvukyyB1tswsogYW56XTWMdXD/Rv9
MpehFC3ayYvX3r7gBPYiTQzlkS/e0cowX8aUGmggr6Oh3anHjhL5UDSqBhBKF9dbSq9fN3XKKIPZ
9ryMOWprTx1xi7Lo6kx3faasRmzAEZClQYnMIxB4P89P8YyzDfl2aNL1WC99g1sJ+HuZQC9DELUS
Qi+T7uNxoD75K7IyW2qVTa53J7PU/6ecmOVJgYEChAie9nuN2owj4ASA1u3GS2anfF1kxHQ32XYr
mJic0utjuvTfTkACwhsArc75BAdz71giixSmqZkNfCKfLQVBHWJ3KqBS0p2fNzT1WKi9Hc0Kh1Gy
kPKFg26cGam4qinJqNFrGv8S4X2h3qsqXBribDcIsKtiXlQA8EYXVigp2Gp8aYTCZZUtzkoiveRf
vqpssUJ3ApADopHhpo4zXrsRfO1UKi5jszlNJcMLEIUN0vx0rlRn+XOVX4fF72oU3FhV7Q64YEH1
BQJC2cUvUEQe5tl6FpsaaM7TkQfwLQNQgbWD1sUamSW8X+bupkFX2w7756I/A9rBLWg48ogPbUOf
X+beBtEbrTEaOk94DJ+z8coEflM8/jyIbzTaZYZ+imEu3blP95C8sfQq04gRbzvQpAhTnS59YtXO
n0cPACs87WNl0MPDWhoZiybRN+HlORvTHDFTwy6lD99eKUUU4/XIuL7drj/G9VeQZfZ+GpcC2Kzp
FIIsHp2F5SzeZWK/XfwTwHbNXmx5w8bovCNhl0m/v6dDGPnX2PbW3yRko5ImrL/xpX2hXhI8oD/g
RSfU24CwobLQe+oquATUcnfcNO0bKuHjZaoanDgoFVwA9o5kilmKMmUfgzbXjUchLXumS+WwKpK7
+ZwKyja6xTpjpThgUXbG9ufRH3rm3EDQM6cYiePO8uI/PfOgEYexCuD2D9WZNcFdmtT/xYr4HGHv
reZG26SiyuPVBgt1PnkNGHCdW9l/ejln8hjs3NTfFpmofZaRL/WBqcjLolDlTVIrt7ituUPoow4o
OvI83CbG7c+P7uO+8HXikN9QbyANWBSl9wsPcVfIfhpOKB8H3Md7oCV2ZIqpq7QWJZr6ORey+yZW
7iKD3qOqUU+ux5zOqiWeJfKrnI+bJpsB96EJ2FOiGf0W4Gu6AQ44OEZfXZjGfRSC7TVvMgV8lRRk
a0m3dokRP+r1YzTEl5NQnUp+4y6N2zIT7kw5XPeC6pm+caQl8E0zAeFqiprc1OCYfJxVXyeKWllW
qidoPGk3+tqQbWUTrwDu1U6DbgJmTQUyBYtGhbBVr0Ee4NJ2CkDb/fmRf2uqfnwLg7wC7g5faD//
kue8nAOcQritqHakXhUj2WsImV+tV2GceiEgy3i+lEHWNhOo0eQ6pZsYRKU7JPlardHEzg1HFt/0
vr7gwY2wcSz8EeXRcJdy7M9f98BOzUP76+vuq/nMyNPXC5KdHW2ZhE79JN4tXrXdKn/uzsrr7gab
o2NL+kPfe29eknfRj0OjDX+j/XmpqMncNC0PSQXY54fxWhqah1Yt3ADXWl1jSwvWY3dZav1aFS7k
HHMJiH8d1ofpnYjUOyAxHDyAJiOUON7LOa2I/nGYXmTESEwldeb0ISOty63E7hftmOnt58d2IMtm
10N9TSE/5hq431yIdXMCmskAjG7cKUJtc+UTyzeIBQBtdxNCOLF4HY03tfGqZ9PKNNHYxuxYiFIv
AbmFHszKCCQ7KmBExrRcpxFdy/MMpOdQMU8B9v78hQ++589feC+vAquO1HekqOSMI43XyAvufHbr
DxMecJLOdNo8yEdW5IGgX5OZZWv/tHWTJNWxaRYq6ojSagnabszLxY9YXcUnvlNs/lNPGRgXyteQ
e6dFrbSD3yBDaSe66LQaIKhjicY32sp+iL3jwirmcFZDUrQQL55F8MHfAI9fvHiO0Ha/n3xfx7J3
7EdCFChCRCCZpvU0pW6td8e2qw8gwf5S5FL6Uc3QuYHtne7VNPemFIsgcGgXS+NjUb1LMj45wl1u
0M81f1UN9XiEQ+cOPQEt8n91k/KkcN8xgxFsjGX72VsObLkwTXsAKJdEqlMh3mQ14RkfvEZSy7Fm
bSMpl8UCrAUHNoTVCVLaW7kVN4lUrLqpuhp6X1wp/uTNWJiCIhY3fljftWnraSV3Tr0atsB2N20V
bTpgx2Xd3cVB4RoG1uHxrdrUZ3kacRNS25U/5J4eQFjiKE8sjOpG6WwYo63QLK4Cr0hceb3/UC8i
8fUAp5y5ifp1klwGSQFPpdk1oV7bQ99znwvP/Sx2pEanlDOcIztqF9a20U5F0fUr0euSyRlHUMDU
s4YmX2mBD+Z7sLv+zRc3olI6egPzITnTB9aAf2H4b2J6G1iXLTi6QD9ti9Kt6hep60DU32KjYSt0
XifKZHTqMH+1VoW4S4JfrUaFC0i6XLwV5e+hA5QXFo4wP8TxaV1uIozheu3GLHd5fj9gwVrpmqt0
W1kK3L5i0Wuao1UjCD7ZCXrwus1jKFO30y7ncO2rGbdgrwUohpy80mSrmvYLoPCV1OlORtHNKkVX
KwANhv5KBQgoovIbmBA3aYNn+Y3cv7fxczVgtdnHjgIAf46Baid2gwWSIZ4K0S/MVhRBd3ydAcY8
FFAJH6wI7VzQZFuqf/XwbDJjB414Ncw+Z8LDIkCbIZWlQlFZpuIYFyd1W5+qkIn84bWYL0QwHLp0
Wc0vgV/sQI5xHQdqb9ymKrRx/tir7L6/MlXycomK8eS7gTguGYzbLFDi4kmcriVgiyZaP/oiLwaO
Nas80Y+dfCjtpH+Lkqe2e1TC91EVtkrPccQsn5MLbTgtFMM20NnrmENtGgMYgEEE1tmUNiYI/4H7
Z9Y80KC2hf6i5+FIw7HM+IO49nXxqkDVDI20B0eUb73M3uwr0NojGg3S0O2kPD4Xon6Vo5pIFqE1
l9qc6reR3IXg6mokesoTyTTPa7PMPH3sb8SovfRl87KPpV1rVa9CqN0LY3jairpnaZ1pR0o02miN
JBhPDpWjt/jS9aUOtkFEZSUgqb5WxflZ2iZpRPavQL7KmuflS9mmWssrU0crQgiKLdSQlaGhgilk
65licBr8MvqTUbozE3RKIsWT6+kEVMUITbQvL6Eetnl0WeYlNM4R80ngE5FiOlFurmkde37c5VzY
ozdEQXN7UATyTxnuiunkyORpfGZu3uVksmjLjc3dnNyFye+ZwneUBCC3MvpjvPXgvNNhQGQAl9vH
bgGPhEw5AxE7blWqrzK/LbyHfhXROspPlFpBmKBY++LVED1DbbdnozsbBfpcybQeusLrtYbqtYYO
CmkyeD6gI/aoocojn9SUH7QR00gWo9FaG72oN7UleqUxOV2M6U78WkEVDIv3DpGJzNwpaFxTePUG
85pMWm8g8GgnhhK4TXCmmCP61xcNqu2G0rmtUm5a3zptJSTQRrDYvbKre+FR6oITpCFHJM/DlulX
ss6VgmSjEFiV8VbtsJiWMlyJTmJpY1SzmxtPYqp5o3hrJCBkR/Zyug51fSGbxi5dmFU85a6IN/EE
GybcJWqBFyVKjBZ7XAk2zlScErXoQDYdn8Jh1sI0G3hCWRmsm1S+6RS0FRSU4MtprejcHmnYpFX8
mg/6uuqV09YQ3TgOXRMKAt6ndg30nduNK8LM0hvLi9XkClrTqOm3czOzv8ZuYCSPVkriakSrGVH3
RG/tSHoUEdxTKd+JMVQJHmkFmIOzAvMIxe5r7GB4zUZ+r/hcD+TzsOBvGVnknNzm6LwVoungLuoZ
euTG5g00Vbat2jaXi0yAZRI6gFMjX/nyQ2MU13LWuHkIS87vPLmNnYi1APrEzYwJHZdzGdWuFhnq
Qt9hhOLque7p0dmkvae4rtBraaL3WrwtcJls23llItqlVpPrN2spPR3GtZbtavk90MW1nMlbv99K
4XVp8n1D3x7LcG1N11oXeWpeOd2iyxjWTtq8U1zOWtNOcqiMaKNKnFNq/bjYINflvZRequPD7L/m
oje1F+AgWYMCU//JD64Xka7MOAvFBpjTuYrU+ezDJ6WVq6HuVV80VD6hocXVq1I8ZPp9Pl8zFotK
2gQuvG1VO42vhOEOP0Noh6Wt5DV7ZGnLPgyaS6l+qNnAhw65ebPzynZ2elrHciQ7IndSXzDcNERW
UMTAm19uUzpX5Xmvdk6voTkM9kpd6H8pyHRYgmmAXGrSrMbUXI1Vukp9Nt0W9ggvSx9E5MmyU0A3
bEY3HV4szfAUVZSj8qecDN2g4FvXbwpfJ0wuUD2BcBitNNkruSa3SnY9iFACr6cgAwI7O1wvySbW
tfXgGyaAbuyFcP4Rs6s6b91MXQdYasUct6JpC+ZTycyNhotBlYDZ95yWv2sq75Z5XtUXun8v4wE+
v1XqmRmeKl3mZiZNPAXQQ3Y9GQ+4kt6pEmq6JDv5mLlaBGNPvZkUXob+W8SwvX4NpMK1jBPTXHdl
55oGWlhB4pb9Y53I5AOQ4aoXCfOqQDyHd6X3jzOPWeTsrfGl6Y1oIyWKK+vBqdqh217ewQB1mhZK
nW6iW41SSH6VCYIb6tK6j4KnWhNwrocoVmCXpOrrVnwyQFUaUrhW1PfcetKCziuwVIKHh0o88kyZ
v5nmZBNF84060dHs4VAgxaVRNw6qfJM17apVetaV6CjTfRFTKEQyWzMtGp7tay+MFgQDf8W5AyK8
0n9Po3ItZtmz3HWkdh1yRS346IG2W52wGY9pchm1PvsTpnLlnFwHQnzG3ncMyr6UR/eOXOjdnLYi
/CAFsd+vdxopy5Uoq8iXY3Q2m3WPo8WiL3esOXUo9+cspgBMLJAje7k/3Qllrrqe1K3SyWyD7Wwc
ayMs33R/JJ9D7F0Jxzakf1wSQt116N4kXrFWrpO7F9WWHNFFbRaHhWPX0H1axnJ3+hxzr/gcV5I4
KTUxw227bdbhYj6LLPbx5/dNNnQvkr5Xgg4FuZKVikitO73LXn6RrMN3LXZeFuWwwu13OHdTzbRI
fv43g4Q+oNO/p1f/rTiQTXjTm2JDIaoNV20jnpT+eCUFlRvI+bo1YkoBsNEjf1UU1pEr48Er9+fY
ey9V0KV6riRip/NN2cOxqUO3LaZVAQ8aUJ5jqLCX5+BMDwH25zU753gv0HlXR1JmRfR+Ljt87+ZQ
A1sKYZRJAG7sI0cMtRqGMKt5EtyV1Ghbhz2wu5YsOj1Swz14K18A+2TB1LPQcfq6LmO9nidjIlR+
xt628Wk3aFhI09Pc/DymA21jBvUp0t4jluTUCGaZSI31iO/3OMONbs9qY2eEgx2iS1wK71X7rA2l
I+unJP9H4ssH1u3n+HtrSAyyOC3o/1HKUR5J2hCKy3bxu7jKvbw6qvh38BX+Ndp9fUOtk7kNLq8Q
Sy3bUu/iQXX6/ncYHHuDH/KV+/vRp3HtVyLMaJ6NqiKSfBXf5rfCqj6rNiiwOdEm87jsOtzOTfdl
WkEyi9Y9XfrsMT4HkbUaoIo6jXFkHR/aHz9/n+U9fKpehWVutYs7ua0nUHKa21rWHGDkR6J8I1Qu
G9XnMMrXMHKFSHdkMmx13T13a6BcMCJmJ3qSN/lxssDyad8esopNEg43yETvt3JjM8IrIiLa4oyd
U5IDvr1bIlprxUt/mdc/T9YDzaOlCk4zEyWrxdd877gEQ0BXC5wWo1PL890MzsgLPN3V1kpmV664
6ujWAY11zFXoWU/CkUNOPXSOfo6/V6xrDKOK1ICXmKUWrnJvM9x8Xbojk4FbfxEC25vT0jGV2tVg
7FXTvWU8p8lLk75byRoakkfuLXa+24m93WYUDirfybvriUtjTobSU3TOYQo1FavDH7mydMWu7Omj
JKMz+bmtIHrRXumNYo+F4RmxsMYvfNNRT0uh3s1UgVRSFN8wjuyHx8a9tx0GBco7mUbtEM+BOHga
1WMV5YOr49OL3dsFuRCIE5qsrA7lJOmaTaP/1trpCGTm8F67+P1QZEcVcr8d3kvQO8ycKNx8DUqN
76lb7QSPGvJ4ilaEc1zK7gACaZmxf4VcnuynZa+boh9UFhXkpcfbIL3Wn85IAaZedHHMy+LwS/or
1N7iiKNkQt2c0aGo7JRaSWJwBDK5vOb95Y5KHmA0aj5I9u5HSJKY+cbyy62LCJR9myGCy82CDp5T
yv3659V+KDf+DF7YmxPDnGp6XC2T7iM3bjeoDa2O53aHB/UXRmLvAJSVIBbbZVJUxb1IMWcWdjX3
66rsbY1ix89jOjgFPw3qY4f7NB+EoYrzAMdhLtu7cqu4wYl0HRBpaVzZ8iNFoTXlrp+DHlpcn2Pu
FeWHqZvNSiVmKeH+FZwWCHZb0urnIAdPns9R5K8zvQ5HiMeAmu1+1bvBxlhlV/6tcuWjEllwx778
OdyhROJztL1zrtflcIp8xqQIV8FUujL6LbGJYoX+/9l2+mjRfnpj4ihPWb5Esm7i2/lsWI8bo7GL
neZVW+zBF918Y6u9/jy8gwno5/HtLbVwEnpTnpfFvE7QKTC34wkyNLt/w6fkaKi9Q02X2z9BQqn/
SxMfmlI70XLqjEhBy1jFyOazpK8b+bb1ySMw4PApXyCK4/T1kyAHq6noTwqEdSzrOYpupPzOMF8i
QaXVjMl0Td1RpJVfDYBKW0RKz9VcQkPM3IzQ9rE2cq1wchMgjGKsrFL6t2N0Ycw5ijkzdbPiplQe
Cqo6rXqjyIVnBTeafydGt9FEzUh4TsbYpiPqLeyfVGi9TLwCowg0QPEk+ktCcSkVZ4b6pEyFPSar
osZ175cgRA9lMqCIosBKgxYyI1rTVpeSVl0DBt72ZUoNYdjp5SsF6+2Qz84Utd7Sc4kt6EV0EhAB
WtH92MWdbpd64Kll+orsMeUilMNs36KykUhC4fpjsx6k6rJLgje0BFddAf4RJlZggoEslKdEeZjR
cNF4mtF8V1Q3E62Xmv7IpMgnCNpt8rI4zabq7cjsWtbi9438X3uevHeel2Jj+OPSdIQu77a32G6s
a085wf7uNF0fa3EeADF86TzuK833RldJ1swKQrgfLAVqEHQCz60L2WnseUMRrg2dZG09o/cycJ3O
tu1Gl3A9Llzagt7PQz90SGqSpEKFx/MM1OPXXao0WyWSer6LMLVOl9Bk6o4kiQePrb8i7GMgDBPL
B1UjgrqusQ1AKPPfKukczIU/jUTb29WVYJIRDyTOgm2OLxV3sUStriLPdzVPW09u7pU7dbW0kvOj
wuZHHqO2t9nLtNyQ7SR4gidQ4heuBmP45zd18Fz+9Bz3dviyFlpVXk7KrjkLa9HWAxmHwpugewdM
+XOow6fywqO0DvJxUM/JmgQrGrt96V3zRNmU0Yrmo7QW1vWJ2gIwzGP3SMyDa/BTzL1HqIODlsaC
mIsor46nWzy7pAWOTo6j4fx3ZFoeAJmwCj/F23uemW9pAS5CSzqV3iKR+xT81tcamnrOhxowlB98
YMyz1qtcddu5mI6vsot8d1QZ9Ni4l6n16Tztsiioy2Xv0a/8de4uctK6K2Hkq3jRzZ+Fz/96Gf87
eCsu/++e1vzzf/j7S1FOdRSE7d5f/7mLXmpsaN/b/1l+7V//7Osv/fOifMtv2vrtrd09l/v/8ssv
8vl/xnef2+cvfwHsG7XTVfdWT9dvyMu3H0H4psu//Hd/+Le3j0+5ncq3f/zxUnR5u3xaEBX5H3/+
aPv6jz8Wtu9/ff74P392/pzxa+vn39//+dtz0/7jD0n9O0IkqmUtJAu2QfaN4W35gfl3DViozg2a
n2OPRL6dF3Ub/uMP+e+U29AEALIJ5HABAf7xtwarLn4kKH+3PpYNmiP6snhU84//962+vJ6/Xtff
8g6jL8wVG76M/OFK/ulsoshpodfP/wqcJQ1h86/zI59wjzSTxGurXHz1xXGu1gGEkdLxZ3XM17Vk
FQ9yYKBAN9eR/oZ7K3bmha4I0MhrpTBc4FH9cNINmnTKXT256KqpeDDiHhOvTmujZJ3QMx3PxblP
LvqmCck5Rr0jtwobGjeaKOQbvxHNxq27zMwdLUqDc6EwigcLSRvyHJ1ldDIbPb9II6yqXbPWWnwF
pOIBtXptWwmWXq+UotfeozkSDPhKy+cYtZ/0K7UVjdqRIujCk+7HGg0mouqpYN4HRkEiMgygK1ol
Ds6xox9K6FYGHfKgwc3gWi0x11x1ujI/1Ek4ukWRtWcp+ilvWUlbEJkPfzyHXsP3C+cRIalBR8J8
aJFe8syu48+FVPtvVZAZdwHVU8nxRTVZutQJg2nzUbv1Veq8do1w6UPcyPVjMIrtxphrZVuKGo25
pGwe21Ae76MmLl4bsTZ1+t2Z/mypHXXoKjGkV7HHzGctpNMY2j7CvcmKI9csKwhhubJNm3DYClLY
SCtLaMerKZMDlMLbIs3XeTxVEzXdZDpHa3UogM9P8sWMvBaAQrPuXtLeLB5yGadeD3eieDULxUQn
darTazEX4aC1jUlCUVDTxfwcqYbnbGDDWZPCG6E3FUNwrrcdQoZdUCAWqPOONBxBRD7Cak9lwaAS
U6rIzNq10RUPQz35v2JFzJ56QY7d0l+GFKWduJH9drwfaHE9GLU4XqRaX7euXKTieYxtzItm5ASp
q0l/1Uu/RVmzCMieZUCZdax0iefLYpV6sPaDjZ9rMTp+cwVljmWjPNZDl+1ks+cTSlMbuFFZDfAH
wSiNF6SW5gdkF43zOTXHe9GKjfOp9HlRCJaEXhukw7ZrspHSbYtJkt2Js/+mCPgnXauBYt1lpH53
mKCU4kofQ3SY82kOW0oGMx07I0Bs1JnLCE1FKzXCZ22OLNT/EllyM0HW3ktdKS99iMHoq9B5gbsR
6lHjClLHpE0FPYWox0aGWHYVImCZF8V9qzaGG5dNu8nTNEOZvRBc3YijbR436VM+5hXiom2XPZpT
q8Hfm2c+PAyG5kzs5vYiZV3fW7lVXkIBxKzRT2lHDzWCuRhGMvdEHHp/aRhYPgi1FrwUde+/WXmr
bCMh6ZON2En1Y91ChKAa5/d3bb8sWw3ZvBH9QARr8KKtrEuERYv7pIsbUClGM2FNWEYgiLoYJYVG
LJt3P+W7ALFgnrMhBYiCDxb6tmIinRUQ2t7HFmNZpymU4S3Jx+m8nVKI2VbUBJdakQTnZsArivRY
fEjUZLxQ5PHRagZWUUIxnGuFGm6HRgzOSyuJsDk0kmly5SYUFUdAQohvnAQysiSF0pxZXYvR7CL3
DxxECU07j1XwF408FA8lgnrboWute6UUksIV24CBZhooG+qJDd8+SoatlONwK46K8KAaYHo2ca9L
r5JWthdmxZzK47oxvVGpxQcFWTsEdYRBvlAzPdxWzWS89G0I9CQOM3zTxgRwwJzEmjNKWdqv5FQT
HnI1tS67Tut1h9lQPoKHk3SnDFAaBJCWtRd5KpWXyGsHIBJUEApTHYsbfeYRZ9XUxydhY+WZF8WZ
dKZLhfgbJVb5yizS6qSI+Hy/nFmm/mgEtPTDjKfNPAXWFSUiO2U3TnTji0jcjPijIUM0SoCNhIDr
HhoieR/ZhtF8eJrVQcdi7+jy9uo0X446bFD8KMx7pRoToIfZMolDyAqcELIk5DgCpxL9TKFh9paT
8GBEfjidqPo8dE7aCsV2xN4ExItgTBfx3HWvdKb09ymrjNLR4jrYiMNs3rezXr/naiy81XJS++4w
THV+woY+T66lgti1Kx4o4B8RoJpDlq/dSug0o4Jv6NkIHb0D7DGGTCXJD7e1ogFoLHpUFG1/QhrN
G42+OUlAZOWUjwExmV2onUOuVk6FQsTtSAEPEmdZta2FcjiR6wrobmIB3bTjKbPeZ6Urd02WRbtI
qZQzPW2NdRO3+olaJqnDPjeuWqFdp/Hi/q6wXbblnRRFCS2TcjiFSJ3v2knXF8HycTcrfbsJwNiv
fAtj765NqBsgC7oyy75XaN8nQ2LnoDhPR79P1xNqJzadmxTS3KSfd9Ugukop5ttcSYFYZdYs2E0T
9Jcs6/B3FMGFRZQwOpfzSgBjZqWnYG5Ex8f7B8zVZE1eEFqZB1BIOx8SIB/zpOm/Yl+dH9N2iiHZ
Ac0RCh0Za2UUV6FfjPY0tMPpoCmR1yAMfFM3rXTZaEbgSkmmnilBhKZL1E1bKeh6wH1qvRkaYhZB
ZwE3F3pqJmpRqbsyiCJvVH1YGeJQ47CKERu88kyGaBOjFAuQ44Q9SXQraEC3tS8UpyCywnVsyokj
VAUkeENNtpI5i8+ZJQqrwkSJFfUpe+6fS0N1Fb1PdjSA8zN8DIuLXqrqjaTVg2vVebqeZ1/wEr0D
Co5w4TrIVW3VxVQ+TMRORSGt1nocaOcgMUZPFKE5V4NSXqdVytpuM9AbaAm5VWBKtk5p3gWJh6WG
1SGNrSvhKgLZBeB2GFZd7utr0ULSuW4tAB1a05+CC/sViFKzqqMw1THUNgOo3LGRbfNazFeJHsF1
K+BuTMgxgB1kQ/XZi6m4AECzpqFaj0U63zd54F8UTS84RRtFT52odW4FkRN/IUzEm6TKruZMDS7K
GKkXdU6DTUvKcteFcfUcVZae2mblAxKuG4SWqgASR9RJ2VZMgsypUrQm9VzBZ06XcnbZ2t8ge4W/
LnZkqzpsyssiL36BKAq9aBD7Z8DEAUA/IfPEONQdNF+kNRZP4Ql533SWR0teEvfV2RTO6bPS1No2
HDoQCZWAL4dFihDPVXgqZHPrtImenM4zBfTSj/3rIsnFrSAXCEdp1uAF05g67IPIputzuwa1GHm6
QRbgC1K1qGZmUNFk9UIOamVxQcIR0UfUeRsFMjWH3pc8sS6tbZ3Fwa1RdzOQHKX0jKkDESaUykaf
xBj1WV7jak7ZZ1Dkpv6i+El8kwGBu0FXXNwFxf9h70yW40ayLv0qbbVHGtwBx7CNeeIYFAdtYKRE
YXLMM56+v1BmdSlZaqmqe/sv0izNKNIDCMCHe8/5jrZWKnKtO8cMsp006uzgTIV1nNsm2yW2wPgS
arWLmiqpYFWI+ux2MfWkMoabLytX783AyF9tO3KuStl0u8BvyMqFwfFa+BXEgZkFg1Z3RwIly60K
i7XOIutK1ZF/Knhtjmbv8yZnafTSToPxOUkain12OfcotecUe/zYJDdOXczriXAbsF0VzNFCh+03
v5zy56hug7WjGj5OLpxyH4rG3VFUYHfCoPVmDsZ8mUlCBHTs6i0yk/Y42y7HX292nqi/Njs4CMUp
DyS10LGK1j291VUZtgrhgYSRjAtqExfUPiK7jG+h9YsnN8jnnVfqeaU6ZRyjxk6uOyggny3lgq3P
kviWTU650XPh7GRRsJtEmOwc2GfKg2LBXNlhosCNd+JuyGzzlZ1N+z646LWdEY5jO1fe0h7hZuUV
Wr/Yy+uTX6qXxoFkT2Swuagk+A5tsYjJdkw2dpHV18U8nMexWgZ8n5sgaPWRL764kiZ9gNpv3qOM
t0JMDoiEcfwChhoxN07R8GQPKjiHKUVQtw39B2cQg7MYuPonWKM5i0QNFy2Ns5JNUkpsLuLlO3cS
4mvaCblWVqfBZLGoADXABr6Ws5rQsZlhcpp4dlHHt2wR8QmorKvjVa7GOV0jT85iAdbd7O9yzebp
TlRQLY+NqKrUApetbLRapX1OEPGfmGC4Icod1cLyowYnOrEtyWJAwneo58zY1XVvbW3YrPzJuewo
sMy6L1aVG5QJ76UHYGyeYqaGorScpeY8s0/zrDEgJRZqm3dW9WRHHI43Y81ZaVFhVZhWrskdPjaO
017NjUPHl71P+GDGtrknoDRd+904PNSJaK/zqQvvMphNemm4Zn0Ci2Egp2cGWXRjmO9LVMaI5Z1U
EI0AKt64cEFRKkajHd6SP2qv8wIZA8aEKoN+ls43yWQnhCGUSKGbnkV0VVm8aJtBJPZwnF0RfJFS
XA62It+GfQ5Dx7Sbah8MyJduQVGrfDXpS85wP4RYiCynXVu4A4AIDUW9ojCToX0Pu6sJvfCy9gay
H8DNUnnLHbk0jOC+zQwLeaCRGU/Qco1HHF/NqXGZh91eWjvLZepdpkQVHZrKp5YbDtimdXSyzDL/
FOipfuusYd4lbvpOUoWFBNk7lSIOL8vkV7Zk4z4gG91PvUeFkXJRwgbX3AdsfhPO7BjoIhfBuYZJ
HBXt5yaxox0YUdiEJj1wy3eyo8oBT7aD+kLa+bmz/U8s2M5iDoprt47xRNGN6GuxIg1iGzbZOXBo
t1uzgUi5kessMPZYmivQdC7g+8Ksl/BannMSxZecLD4lwQXOftlk1nJc21YEISSavWWi9dptR/uQ
aWNnRIgXx6Q6JFZ/VSTFbRNZT6Fb98g4EUiHyt+5fQBiESVsGFT1xq9nTl5p0XEY4i8ig6q2kGvm
zZBlL03f3bki/uLKHuWrJAFBzxX64qSmFT997ei0dH1/K7z8axC257nOv1QR6tIkbS72j3gxT59z
pa87Mwtw3d/Fgkl7pOK58GFgqbTcN+PLmAZ3qAevIFzea4+UHgeuhEXzzv3iFdBZh/QAOvFEjAnG
BPvclupOTLQ+eoMmTbObLOIadPktT2u1xAbB46lJ0Watw6FNXsMsbRpYGOUjXw4wivV+iCJYqP5n
UYfTerLyo+n0E/Gv81E3470ayESgekQmRflARPynaoJX46bVfW+1G8o5V8Ai+YMVASvkXjXtbYWs
nLPRJztUq8nw7xqgFIO44dyz8GZr4QeEFGiNyHyqa0TR0aqPyLOLentpTPEmh9+nEoGKIjH4EcH2
fkLYhYjK2z4rn4KQ3Vo0v+cT0Ng5cG5kYOzGSK2n2bxL4pH1RL1BuHslGfEhi7qrHh+i01fbyn7I
QnZcubvwGnVv5BZoJW/sN24qzul0jhoOIc19nk3briEeocq/am3ek/gRL+yWWTQFlmhczoREmXSc
RMijB3TzbHT9G/q8TZC+WUnyuSjItUhSrGNp+c0TRY1S2t5Ehnc/Vv2nIflSD/UXCkSLoPgsy+PQ
3pq9XkqK3HMbP2URZoZEkk/BUQBRfx+VCxyjy9wnZsvlqEwlg/YqviylopMnkydxaWM5xDbH7OwQ
ivGEOX7NNm5YF7q5acZXyDtE248b34X8ympq5ZcclnKdmwMnSuc8WsMZvzJnlPyZ8/YyVU+WvPY7
hNUuKTUNGune7ZdGHeznNt94nFK84UnLNCHGM98JaW3aNjjZI9DBNl7ZLe5W4goK11lG+ELStltJ
6jhWZWwyFW0i7+wP7sKpk53vkEFZ3s0tvKGhP3QgH9gA72IcDTh5NqpB0SAEDufY/OQ79Kggl/S2
i4XM2uoJ6Uh1DUxjVyCvJzJjwhAsp+izk/pL0yCTiEXM7GKYQgEFx6m+s3p3R/jt14QTZCgsJPve
lU9TtBAoY8ObKbc2le5uWnZ3AZUwIwxuW7jqc01quIsWz8aTprDWoGc2HP8pavsnqtDH0DHWs8qf
pzSmhUnAgmfiU/lmGMUudun+JATq3pRQ3n1ii4s5x7xkrmYv2hpDgJz9KUzyO6Oxn/qLrmdugitp
Z6jlCouvnAQkXiF8o32IOH/SdU1JMstWfM44WI6+X3kkeZp5tKrDxH8t3Lg9sLhmt5agiWzOlDNi
W4N1eRoivc7qOD46BjUYMwBPWTmYuNr53KR+sUpcc2KDnT21KQRLjv32ri3nc0B5qVkMBGLr69Cj
obqeI5I+s0k1n/uByWXum53I2n6BqUIemsh7rgHYLANBeA667nBZF5ZeG37Eg5WlzXpKHN5+QdKL
Fct2H4ZZjMWiv7z8uhsA1VTewC4gEEk64mEL1GtcJtLc2HFRXlOgm/GwxeOEyTavxuLBMcYQ6aI1
sc6uG6MK5nWT0uXmjbM8EiTzVsSvTl9oesY1QYWXJ6R4iItC1u9Bx1Kjc6rI00pI6j1nU3Geixaj
M+QT7Ls8eE7ZzQYP5Wyybk1YBw2mjOvKSjFI5tZkshSxpej7TyqN++h20KN70gRc7IrAZJtoaplU
jz/0D/6q1P9Ymf8gImGLCWLUQjMFyBrcpvuhLN8lyiznGM4lMRc4LrQS11E9eNvey3CD/HqsD+KO
fxvrQ4uopyRBXIm/IDzD2fRWH66J85Urp5rKbesHoCJ+Pd5Pr+3ifLPNS+fhI5Mi85s5EQQ09SRm
1ZWCs28vavt3+qyLXulvjY3LHUSfCRwbSKlQH+4gqdS2a5Q+ls/inleCymu0cKhTuH2Li4xnoWh+
I5K53KcPI0LdBRt8CaaUzkfEXeLrAs8VIsmwe1NJ22CXzX4XLvqzMRRibI+jOiyKj1fFDc3Kkamn
C3xO8QY8qs44//rr+cmNkz8O8eFx8CIvnkYfZH1MmAZA2dYCcWC8tR4BJnKZl59+PdxH1fvl8bMc
n+ecGir//1HVKtnRO0NvLsyD2kzAt8Uyr7ct1oxhxcx5bOVmmlfO70EGHyVUl4GpL0LARuCOlfN7
C/eH1qgS1ZSkCEguwcHubt7N5VO9Hlb1oVwOiyF9/s11XhQCHx6Pvw33QfhT+2PaV6D1Lw1odqob
u7sC47VOjtHBj38no/rQ9v1+bZfsWZPNIW3oj/OHTX2nzEPA2Ftkb6cEyFS+61bkf139nt7zsZ//
fTD/kt9Hmq9j/xv3yDByulX0sZITdP8lMlm9ofB5oN9Fhtgu3fzOX/PzAYl5uCT9oIf+yCD2nLYa
+5kBNfx7ayNpDWIaQJ1Wgwrpbv4DYelP5khELP8a8cNLEU2BG9K7WRhHmkvtGvNUucLltkBFvC44
TD9C7zrHm9+KeS6z1MeH5sdxL3PpD8+oHYbWaOMBNI7tKszO9tLx4cOH69t9lCxPT94iOaabYD3c
ldYDLvZz/FsoivigsPnz2/3h0j88t0EfUL3mI5jbeUN8xO1mBtFCBXAtdsaSyJx0j4Dq3N/9B9/z
T6aiv931D8IpWoxGH/w1tL0c7tsO+Q2ok7VXLOODWvN9874uWneZbn4nXRIfFDH/dt2XD/fDrRfO
X4NzUlhPeGyAfJ/spTrFh35h7mkYOPeYkcIVTeP1b6aK333rH2RTTut26eVpQ1msFs7BJNP8+61m
w7iZ9iWirt8M+LPp4ofH7KNRJM5E3Ze8UJfpIj1epE3mnh7W/8d08a8H6qNXxB0omPZ8q39dnX9M
cJLxONNe3HhMF7+9up++vKBqoJqBT7fND9otP6zjbrjMT5q4A+KT/Z1ehevLFQrwdGv5YB0u8+Jv
tTc//Rp/GPdy1394gproAt/Dvd0deGZhLi31xlsFu5l50ZT/ifz9J18jXERAW5AMBGSvD+/LHKrR
yQA2m1ty8ritMD6+X+R89fup6WeT8N8G+/B+dDLxjY6ImR++xvQyHyDd3Y7b/7eHlM0V0S5cGnQ9
78NcmIjans1x/A6kGa4vD82fD2l9MPb/ZdjJJcdZEIZNkoIjv+9SP7yCqYSS4CVQb1lfSBLcJAQn
nNRnj0dGw4mb882vX8HLh//XRP/neJh6wIyxr4PU9mG8jqynMfehNFJuMpKbZMxIOHz79Rh/3zz+
2xjuB1tlJu0m9zRjiKk+a4MzXRAM7qdfD/KTC7Gpl/EA4oziBn54LJyIQu13hGk/LWcsgy4ycYN+
5a9H+UCh+n4t2KBM0/S+pzLID/crVXGiZ5De0QmP6Bplf3rMkSBTBgwQBizpLBZLdW/d0UFbtcvp
qbmJVxmKYVZIisM7Dwd4iJY8E0tgAr/+bH9fOL5/NEy/oOIcF1XVvxknVUc2yJTRIkFa4cyQaahE
LWTVYOHOwWc0sf346wF/8r06LlowzCI2iSrmh3mmMKW2OxuCT3U0zPBExNtvbIu/G+Ay0f0wkTlp
KugsU2xJqdN0btEuwMnufn0RHzI//rxtP17F5UP8MEiQFoE/Jt5iWg7TQj0TKfp9j9HvnJN9JsWx
uO3OyN1Xvxn2J8/r327e5ec/DOsYSHzGBtrCY/VY75uF3vS7akvfnJ2d+629y7d/rQv/o5L8h7x4
lP7vMklQEWmcv/6vzWtT/Ciu/P5rf8ol5R82XFyOg64v0AUh8fmnXtJQf3Cy4NQLypIDPRZtfvSX
YlKoPyg3gQ7kBy7nfoc34C/FpP8HKVEX+yK+f2VSEXD/G8Ek8W5/n6dp33DmwBKN+NJChKk+PKU6
pX3XVazm0NVJiteZSSBGq5xF7NvZddxZFgiabCS/VqvO8JeW7DuEW8nYfvM8Hb12je8cPRQm8zpT
LpyOqbebdeYP1h5pXEOWlsiic6KmnuJqlvk3w+zIZ4FGjuQiGsr8rbGCU2KoWu5r1VVoIeSlzT1P
o7qziJbeW/aQAbcYLNYQQh4UeUOiH+hhJsyQdphdvCS2fGnaJt56ug5hrkRd0q0cXdBBTNPKJGpy
7qs36nWuWGEQdO5Eb2kaEmPf0IxJ5TFtLtQMIyqf/bGipG6ZBM5S5iPnwC+z8KXwGgAEVpm79yCc
wlu0HnhAsi43t9lQQsyrTSt4rTMMGCp0Lahc3lDdTo5ftAR0V0mBlq7qjXZjWyWtBJKwPIeEpz6G
UQVwBlpKh/xQRbH47EZeMD2iOjJPiFWCldFU5g130RgRKTngKoM6cBo6Y6OB9WMqX0YZ0umq9Zgd
zCFFMiaq8RC28XyDAJ5SfGXl47X2+CKNKpsOECEf3SGX6QHNHxw3rCbLshrEBagT7+2mIdWJlIzq
ONLY3QaF53+q09l5IS1cvinHSPUiEmT1oRxzp43M8/gE6kTFC0vRqeoMjXhzaMN9cmkk6tLwiK3L
5TGpbSJ+U8ohbtxUT+Gsqmwphyl4Q4LUPbqjiPZR2VKT1a0n9+Ooql05SZ8/oYGaqCiXK7sqE4RW
YfRtoF09pYSJd6RN02t9tCO3dOxN6ZE1Jvs43YyCjmwaae9GCboASDb9sfmKQNREimLks38/jaPv
rMdBymfZ42jLYiOnUm9EN6kxJc2C4CsPblfUKbnqfdAXYqZFPhbINBCGDCcR1+ORrryH9j4yV1rW
2dqWcf9c9QI8jBAd4deZ2phSBveDkcOKDMvZfU+GNL5y+qy/I9yy3HQu/PU69tMjXfPxS1IPGcV+
G+cF8iZAN6R6B1ZKlzgBLTWUcXFqzQCCAVAtOEx9uylQ3r42ygoEoamt+1rXnfGi0JWeksEP93py
5cokLHqbauW9wELLQV/RbB6z+pILWrTbXqZyYzYh+VT1lK5VE/dvteJ1K6zMfGtzb7qWlZM9Jaol
pjWtzVVX2NXBTwPrfc4acT+Tub4qHE/TS5XGiMg1yE6AdqqTNxviqva5F0EhHThTSbGeKmBVniG/
WcAnFgTaW291BPbGLtVwCCZlnnnbbHRFCPKcRKVr2qDxseQS1l4KhhPdi9hW5izIkvX8ByOlWelq
3GCJMyRrZAo5+qi2e8gE+gwZ2gkhiaX6ZvAgrVoz7PaxLv2No0WzMl3C0do5Ka+SfKbiPxA5yX0o
b82uGK4KbYNLK0FSOGZUPaGOMnYZyt6V7ZbF3tJxDaqsGw5R0djWMqJ98BIWjglxrh/EeOWXTjFs
Qisp9FrapK+rUcVfpZd1a68hZDupnXw7kXu5H1qr/hLmCJHaJHTfyYtNHofWnK7sOYg3wkyKG6NH
1b3I+ypB5lmTrKe6hIenSpX2lj16Ol8QFJ5b17T7oHk0aXPt4yS71q1scJu1+jDaQ4rTRoH2cfQ0
LYt6SD7HlSrWc9GKkyH9+UuPAg74xmh2V1U2Q7mypKexVRmdCTyIlD2wqKZtLMdQFk89/X42xEk+
XKfIkm/sVNgQEesCdX3YdGG1CBHaxSvRBUOxbmJZXvSuqYlCCykUcLFdQmKIR3/Qi8KnecxouJXk
TFPa88vxlWCwS78iDe/9wcveyqFHbD7lg7uMuiC+pmIN+i8ZyKcOS796zytf7T2yfMNlq8MIkQE6
nxZNUeW2S4OweqBoLHY92qGLlHSMJp0tfMKX6bUhPt5JK4jkIRQjowR+fhHXhDZC2kjbzmZIs3I/
CJMuoU4wmCWgMJHplmOxdB0ncVaG0v2932n/ochkc09svZGvU7cgjcSsQtSOZqfjBmUG+QVBi0Ik
dnwjWmh+uOtCFh+0KGpL0J96VYSxfza6i6Ztx/xV7on3rJ/QnJD9sigaFNNWmWmY14ND5uDki3g/
hkliLdVMT39R5UVkbRw7eKz6GjOin8hq3ESRn7yExP4loMcCt6Jb5ruG+EI3NjX3rVskHH0LV9Wp
tTN6IzqZiSl9EEmiEuUVD18eAk0lqRiBRe7nmrllNMe1Xwu0E2YyCzJhKmDu9bWeWviYenad8Zx0
BO2+R7T63HcVdNZ8MocsNz6R5IxyLJ6HE4wu2GnCyZggRhILxtoj1yM3EXMV85yYmx4k8XEyayQV
gdcEhCq1iQ62qvVoglTYTb64cd+9QOPreA+T5MpLC/nJ84vqFk1l/9wmg/EoTW78mg5QsQ6ikoZa
2aaQHYHllddzWMuvfmrMJN6mqXorOKeFRPk0pXHfOtWsF2Y718catXSw1FLO0za0UFMuUJwnAsUN
0dNlPrZ6hZojfpzG2n8Y1Rxe8R9SEeW2F90QuOttI4Q8lGZfvJRCwAlGJiznPbKmlk36GI4bSHjh
JmWTqLe5nPGTxoA7pwAZShIEASi6agbc64xhvXHiUe7zicdAVVH8HOukOfajnu46XBVr2xzgvUVh
W/ULMRvW9WBW8l7rKtg2lSp35hyNB+0P4blCenhlRLp6pv/YPevU1XezySywEk2v39ohUXdVDtnq
ItFuiNMBUdouUte36QdNyXQAyFL2S6/pcQCEBXTuMSjbk1kYPs3SLkbmSENOrXQ2DHdFWfkwpVvf
zcE5RvkZm09Gda6AK0bbHkljBstw78zTTCWcLRVsPB3Kc0pI3zMtlxI4YBGeg7ZGK2oPje8BN/XF
XrlNez03NoHkSXjBJPYQ0bI4SHwyKMbw1W8mvP9SWOuE7c0XrpGUcuVFSKNbB3GAINBq4flRcJ97
pvOlyLGJsVZ7KllgtUHQM8x9sfWtudRbt/YRGCVh2d0nVYbiw2pC+6V1nfacjrZzUkCGqqeWG8fs
nAmYijNGxHJRdNCCFhUqNbaubTR8omGcvmddFpyFX4OSq+xoDXo++hbbgXdvdZ3esBOejnKo5VKy
CK/71O0eTFVAQW1TNDZyYpFxSah5DIas21W8RQdEP9YmtaZ639VO9kkpbV3NYvTeR0GSuutfxGqe
4UVodpIJA3NQHkgWsc+eZSAA4B8uHM1j0Qx996Bl492bc9rcpLiClhABkbul9nSN1zlYWiVAzBRx
5Ub1LipSRLxPoxlUT3MSG3i6w4jMEUVZyzfEInJVsAwjQAVJb/pv7EH0dZRF1Ngnp9yIBJ2lMkgq
iQxlH8rY0OvJE94iHIdDFli7qYmvoWkCFcrCx5L6fbeglkLxMY9RIqeJcwIsWB3telLXqtf6HYON
+TRjjtObBP3/MzIUkIqTV9VvXmd4V8ik63evkmxbO1R7x6qU6TOa5emdKO4+W3ojYN46D9jkY9ty
axj5nbkeRNvSbwJmeOrI6ILQKmfnXedj0q8sUWfR3jJC681ufDtZFMUwHEwjdL6GeREweFmxIhjS
fkicIPvsINS7thrTCpdD0hivYc2uCI8AJFgxQ0/lW/L7G98Ku2IZ9R7zjWe2DqugGvaZU5s7tnD+
rp3G+X3C7HRy5mjqVskQD8hpuspZV8Ml0B42xYpcZSKkNbKOZJiHQ2IXxc2UlPWVYCN/jWY0e8ZQ
VPJy2O3GNCfyzLMycm6ILEWNqErj5PrG9MaJ0HtHdgKqLBXTKcuI2HMagRg7ackqMHq8VCwX8Ymd
aP6FQKXmNuN9X9sYdm4S6USLAWMhek3BqcNIrK1DN+zGKUrgiaQGRBvRCG+r8sx9zLFNfOL0lHxr
mRxWRFbGWxvuMFYjP1VnF7n7lZUK845uSnGdTfBIpzoCXKyivqFKXE3dJ2Jp+q0bWu1LH9TVxi2C
/tH3Sx/VVtX5O2V08a3odP8ow7HvES7VyDksu4YvyD4UQlhDTjJ60Q1AXY1Ay582AYLPTxBO/IXb
JuYDmBMm7mmwUV3X3qfCkPhFWE5PXlMzgcXsjDZNPzeEmoT+VtvWAF9VhBsTFxOpwI148f1G7KfQ
DNehrZlhKpTJ0dCe2VchXRNyvCNGLP+Kwci7aXrP+BywsSQ3SZZbxaVsLaLw1kprfSxcjZUub6eV
k9bGqhvVhZ8qzWIltXDCRRY57busjeGzMWbms8zc4ezJuHkmBCF7NCa/3JsctkPS3uLoOZdRfWcE
znzoY+Gf51ygbrJN1Vyxh4vPmt7vJuV5IOyLjvRL5sbWOUlqde/mTf3ZAj50G7W5vSrYgOCGLpyX
qu749iYo24vIQjS/bAJveKYxPx0C26z3edHVvHUGjGM9U4820CepyGqW9dxGN4XsmnWYdR2iOdk8
jhzPnoYgRKOfapkjqUtdghd9l1YEnplzlEfdtArLEutcrmZnZcmEJM84sqpzWUHIH9kmvqSGEb15
g5Xep3FdvLE3AkGaMwmsvQkA7nLufR2uDDqlQOMR6nHcTnNjD86jRbfsjf6jQ4AuNMkKBTmysyF5
bA3XuLEmL38x3Kh/kR6v5oIqIHRb/posF15pQmu4TLY9b1boX6nSRJoHcykH/H3B8Nu5RtPXxZaz
tYKmv5G0qVcIds0rQT4oB4Q6uRCBM4RiK96IGjOBFmF4lFFf8FlEUO9kVKqHqIkp7ixaDlDr2Gx4
Q7+Xuv6n6vePS8f4F0W/om2G1/z1x4Lf5Tf+qvf5f9CU4yuhkkYmFrr/f9b7hP8HBT3SvaiikxRq
XiJD/ir3GcL9g/AJgT6KVpBLr4Gf/dMhLZ0/0CJQ6eOXXKU85f83BT8SSP5W8EN1rNjYY8NG/ito
WlofCn4kjYVm3WZA/N3Am9llkZ4EQyMmfTmoWAE45k1mgXyK+dvrbocyieOVqgxcPIUIEzqNlumb
V9kkC48I4W4wVmaXpcGxi0rXfZBhHAXPwhmq+YBfZmx2JZ2C/FSowftKNqJ0n4IBaPro2a8MPMEe
0wn4+Fg5s1oSCG09OrUw66uIggNcKKunhF6znae25Vpq6w0xojyJnFweg9YN1VLWOqg3KmPR2/jW
dypvlI7s53CKsyCSj9qjRFU460KRAXkVc0dYq22mxqcuLB1334sxdDYYBOC7DM30LlwdvYyqyLCm
dAj7lr7bmvkz4s5BXidmNxprd6RbSbFHmRNHWacYqaDl6bTJ5gnda1ci+ANnzSWvGqsrqPWL3HTx
69JCAfA+t5wpkkqcG/TqOC7dpHDWRVr35FAWFs5PshStB5dqZP8km8rbAfQmRkC7FUPgTTa/NUHS
PrkElaiLezmQ2PJaz9+hWjW997ottfsa60zlJ1cNQ/864yY3Dx4zUPReR1Qtp2XSGz4fEkfd0L01
Io36bdYMGN4XmeElnDIqJLI9FblxAPBdiKCv9ipqk3oTZpyN73Tj5t0LcjUO2BPVVz/vZ0X6pCHU
uitNUe5kH6bzLs6lJ1FRBw3iYIvJuHnkYDl/CThP9Si+OtB7Tlum1DDsNH6somZC3N+6xAR5ExXP
gEpks/SGUCDIheFNIFA+tfIq8+PZuByYmk1EFNADroSLXcTS02d+nH8bpTt9STHlx7s2ToZsneC1
aG7CjqVtGdKazBcEAKa3vUudeYmhPJGLsZU2J1AXIRXKfQeklm5U8KJ1agZPFYjfah17s5teW1Qf
51VqFdKjOBNNn4TZ+sOSOmaJqc+unPqdZnIE+HT0yvKR02yJr49uQsCWu5M08wLfGtuVnw8F5R2D
rKId5aesOFDPbPvHrMcsTHCMTLxD3CoKHKZJCXQc35IEGtfXUug5x7rf6PQG77HK9x6GWnXKeVtA
gZGP1buL3I7x+wCrS3jGgzmzwm9ZFdfqSrTk+1JLncIUtwpHfixInMnZu8MIVKxur1abRyQmhZax
lJQi2eepMHK6rxzsgwuJMPaTNUrW2L4V7Vj1O7ux1HisBtXkFOIGqv4GJ6a4XpqTGbTb2rE5yJcX
V/PGgLgb3ZRuWjQPnJznYRmN9WjcY8ciOwJWhA3gEqGqAeB9dCZ3LftRlPvRwcT32YY1Pu4nsOoz
Ur68s1ddlDefx7H0LgamLK5XaZ+E0d6151netgIZKMDtBMrDbYHMMD/GAR/r4JRGX75UfRbI69jl
pVwUc6fG0xzKpqbGGKfOvsWLNj03Y+Y2YlFIA9H0sosi2zh6qJb7o4yjQh5GnNKf2R6l0YEvg3oU
qWyeuSqgb+H28kJUY53IFWWCqOHQzQkEN+M+om7frFgQgnIrzRnIu52xp18X7FKGg8B56hOZ2aSX
TKYsKtYm7YTqbJiyCqg6zPI8UA/wb2fmEOIDtJhiqK9wwb8koantjU/QCG4J6VINwSJu+RCoBj2t
s443YRmbDLbodJqGuyyvquKq6MtArzvmm2gnB12MnOgiY3718eQ5eHyViPN4nfe8NNWpzHCtOaux
oYYkPBrPoaHNc9ZEmRZrwyvHqeOpQZ+MoNOY2LQ+yiqa3OPoaGavqVMxZLfZEe92Bt0dT4525afR
qrJ+4U8hBD0TxYeHNt0zvlEecO+HLKkeWNDYgbqJ7qBERDaCf6uvopH9fheaVxfDv0EFIbY+AwTD
oxHHibLOLbXDB7uuyk+t1RAPOWqj7o/aLCHpt25UUtfEBRbgKNUx21tdF0QFtInt7XpSpstN7buU
OPAnjnG3ZVWcxXpu62neuuQGIyQ1qj4660QmDlKcvOr/1AT8zw7rHxc4zC92WK/12+vX979tsPiF
PzdYmFj/IG4b8ou0IHGya6I3OrxfCDSXHznK9ITruZBMAF7/nx2WsP6wLLQvl2arwAN4wcL8tcHi
RybS6YuuweF/kET+N/urDyoiz/Jwo9O1RXyGV4ww+g86DvxWeuZfGcvoRDU7vO/3lHFSDASL4Ex7
ql/Fm98mmFkXQcS/xDZ/DUrMro/hHJbqZfv4Y8+f8HnRJbPivYsx9gmn2FGeo8tV/G/2zmQ3ciTr
0u/SexZIM9JIbn2e5ZqV2hAKScF5No5P359n9V8VGQVUoXbdQAO5ycxQuIuDmd17z/kOjqhxoOMW
4f5x3XVmngxPrxPROdsRHfzADBQ71Ow1CytjobwJD+cH0X625r320m1RdwfkH0s6wDb6RLqHJsvx
ouq7nWobYl3Oo7zSlv9gfVkENfYiIA6j661bP3jIQ9aa4hAWX+Uw/2BdJxKHTmFIBlE3eivZX7Ep
rklmX/ldsFXtyHGgqPbTXK9rJz6GuJbm5M/4i9XctlumB6toNvaMlzE5aPwzzIB6d+k15okCiN1c
MUv2xc7qwC5g2ZZ1vSyCes9+xLEKOBwZMnhPtmQsLGehD66Rb6oG+ZVtbkR0SeJgnUbmc+heQv8O
YsBuMvYzOa6zORPX8xEq2HLwC6uGABrpLMYmAWcw0BB9TXqsP+qauvExjvpNJXFWKze7I4PJq9+a
m9cu95Z5c8OOO3vOWLtUjE9MT56dCkL4jRUUASWsCVgKjBUMCwJfSFNInXUQIssNaEZwUodisupD
dfBxZ9E5Jkq53bJlVjl/DcEwiV3dj4X9ZAzV0RGusdDC+IrG/Oec1itlTR+6t2sSpYazgExxz1OU
bqe22TPY+8kMGPsC8AdcOszp4iWztnyRuM0qyElEyjA8RTnPMDzHm/OuFCvL+RoFDqYuI+Aj27Sl
u7BYJE3RLXw6ScN8r6eZNvfTOBMSgrU8Vq+acAsNnFHxKI0/9PxF32xRRYxNBvURzu7mFvCeujvf
vzeDcjGEZD6N71YXLYMJ6kJB5NNII/HekeHH3P6s5uhwM0D4Zv1Q5i5ImXkB4Gsh0fljxV4aEjga
wQ6infeWvFOcq8OuWpeRv475sCgY9yI8RVO75+B/K2CmgY0+ljvd/Aib8Jxq52l2y4XBYJQLDjXf
yU9GIKy1bq1r5Zgbs2831PPnSA/3rUeMmEqRC5T1A9X2u6Fof8hg7RXmXaexyYp39pGtxKiPpvMu
Hoc73+TbuQrjXbVymnGPCu2IBGuZ+eHV7ucHJvUPdINOc6dvqVkr3JB7p0gJO8s/jFg+Z5z1mugx
kOqjF2obxAk0CGiM0v1hz/l15PtKp9y3pfgEfb2vhHWoA2/TTiXlmH2xY4gTTfuTE8WLmNo325x3
ylZXGisbTgdHxWCjMQ+Zfsit6awmut4mLNa5KpdajoRzu9Y67MWKYTuiajZn64GC+CXIoVQyQ12Y
fbHN4nnt5IqUjRSJSbPOQzqunO5XWeefMFMjtfA+oibfjPA7qq65YKregM/YDBVBJNGF09I6GdN3
P1Yr7QN0NMKUHPDy2ypG8FPVD9sxL7PDmyWuVD1rv2rvm9RkSO1t60Ce0xQH3i+b0fXvy+qvVqbb
Cv77YovsxqGUZhgAnPmvi203TYKqxQxX5gEY/AEg2J4e4fk/mQJ+IzSyqFP0owpyPJsNDQ3Rb0Iu
ZhxdV9M5XNlbDS7kZAO8gwqOlvkz3s+kYiRrUMoL41BQaf9HmfytDfCX35JPJ86LCTwqY6Hgsv1l
S8FJrekaC7glEjxj84Nj9d+v4/8/3vwvJs+/PFI3eN9f6Hpr+keaE/OvB5w/f+TvJxwp/gYXiVYR
LG78csr9xwFHmn9DRiZ4MjwbLS9ysn8ccMBn/c29kbVh3inXpu3DDf1HC8mFwMepBzmlxVDcQU72
30D2zNtx4p/PBo/kTXeGO58vYwlcab/pbmXYS1GNgUGfAnZ8jcwr2c3Yodyb/7PYc8jGEIk8Z0GF
BTfEC23c6eQ0wU0zrOBHoGv/p+kk/dYxhoSRVeGrVTzM6X5AcsAfF8VaO8zenB4MWzfrH2mH+FZV
LP9d54lTG6bMOAJfLxWzRAAxU3jFSvkIWkIscVizxNaoOv0X6E9V+pTkIvhqYnpRy9jWWfmoyigW
p5KC5+xkMzJWwwkpzJmRXsLCzZdj3Oir2cxespgBahR3fVjdQpGMkAxAts/Oi79K6ZVkALLhFEtp
+Aa+EZvhFWeq3g+a1aQH61xGVn3icGZ0KzOVsfxj0mESbuNUEMhUVRCa1nmSehH1tzOc58TtoAJU
cghW0plLYzdj4+8uIp5bue7bobgyYhvQn6lkE3ReeGpa4mlxj2IrAxXGeusS2WpilnansmNZmDfl
mJHpWFRXA2r3Htd6AxDVFXCnRQ7Uw3Tuh9q1j1Jy1FH6Q3eRWLs4kbZhnEUbinAYJfzrvSx9ROO2
hFg9Ul0SlZorgZhmspHo1FPUWK9ew/zu2fY0LZmFMLikF6OwJev+n+/Kf7Vs/L9G2+Q1/ncLwumj
bH9dDP78439fDCzT/RtvmgK+CuqQ9/t/ih3LNNGI2h5Gv7+/1f9UjwrxN95QEgpMn9WCSuifSwHF
zq3HfCuOPLwAeIL+q5XgT43qL0uBgXWBkB7x50r0a8WRRmExIDPL9jXiPtLSSnLAAIww4Cit+j3U
Irv0WiSfaSSGSzwY3VkKw85WqKzqHkf+iKKTQBCHxMEpHN/j0hzjRSWK8jtJSq9cmF6ZymVNsw4q
2uysDLiI+7izWR9snTtP1ZRZzyqOoQ2geSqJ7kprMS3CfMyKZQN/6MKIx301KwIxTebDK+ln/QXa
kNoRBDq8KEemeNsrn2IhVo5+9BovfPL7lElyrLp1rZggL0ygm59BXTCy6yYmWaE1iJ8Gc3y5LFw4
R10TGpfMyL2HeXRwspW9dl7UnGgQFbS9X+wpQhbjdPBmJLI0a1umLprVKvb6xyqrSV8X2m0XZlq0
p8Sr5b0MQGSuPZB8O2Bt/smUo/c6ecPoLyJPGeBzksC4qsTqHjPZ0i4dkQoh6xqOmV8jAEFZd+yk
ywAppvP7WMiidZZdXLPeBPlg+ORnIqLrYZZBaOwFGI98js5x2ZU/ZMqvvB5YUbf2YPpE3eWt2jj1
ZNOa7qe73rPyBzeY/a2Pl3sj/KK8GIjO1ui8GHLNQnEkpICz3uKxEQ+l19gvxO3htfUNMuymsa+e
Z88Yv7OmLY+RbYJEqkRCZWFVBzCbA8F2qdmt2wA6F61z/84JMhSJNU36h6wq7JPt5PmOITuZglZv
n4sSJLqdkGjiZ+RUe1lub2XlzkcZh1RVOX03uGM2tVjcFf5D04ryou2IhR64XbyEZ0Cz20AIy5DM
s6wNqSrjtqVKZBIH0flQZT7BTWGWn6LKqIEs2Nm6NqS4hmPbkpve9A6hlApYVjek9lYBdnmJaape
y07E77Kz9aWueeh66ma4DG0S7dPaCNZ+kdTzwhu1BWQpT7+4OQI42pTYVFgjsjP6x8EusBANdoWH
oBidSJtspBzV1S7j4ejkvrtsVR59ZlECuYkecnBy3S7cRW5mbW+vwHtsz/IUqyxfuYaPtgL18oXz
P1wG32OennUOeREqusVhNl2wmWuHELR4NH6ayrK+awQ4+8j1ka05fqOXfp7ZFxVn83q2lN74YA0Y
5qs4OYLUQQc6QRWzK7LGIDYiT1mV7TQuB9/hgZBOtZrmeHif4jl8yyurX8+MwL5QzRuP5PLVTx2s
k1Pd9OYzxMX+ZQCwf0iHbP6O4s4zd8k8DGsphw7+YHubIBvUIbjFHoypMj88epeaXEGEeVlTpxvE
wv5hSN1khy7SukNAVqxmZg8XraP4OGT94EKuG0JALa0XPbdzlO+muOp3GrU6aaXOAMSTK4iN2vIn
8JhMboZVrAf3TIk0nCfaUmjgYYe5k5PsXV9XGOGaCb384FcfpZM3UA5TT1+TUYiN7lTUrxSOmd0U
xe11iNL0g/9dv3bJhEubqd9zPpEO3zBiWuYZ4zRGYwSzo0mxtpPJDfN5Me8EOJZ1FXrJW1rm0R8i
9ZJdy1Qjw1SVZae+6px1MqFnpVlqHSdLm5s89dIV3wy/CfKoOy9AxGsJoi6ZCDEtHoioBGqDqnkW
yfA9jUkAyqgQ7l7mcn5qyzS/zmi06LEgZZvNBoNwNIxo7W/ItqKouvexVfKC6rpmCGW649X3DHUU
AHuXFrwaRlLBdCWxiwUvkA34u6GNItBmkdVutYU2d+Hy4G84R0XzAqWYvzdpRD3QwilAZKHq5COz
U2Vb8rUQbX9oGS9uIVXG39EAjKqtpuQ5rdDW0vtGXkPnZTYe+tyy6MdrVL2lg35nWmcd8d1ZW6pk
6VPSraKJMIFFNdTWuz9GOVKquoj2ioXuTuczT3xV1NU3DK94g56rowKdtN6iqlHHRIX6ZLMfShpd
SXM/+2Ozb1CuP1ZzOJAersk8dqbhrkJ0/MqIszEW2J2LJyjDhNd2QT7upsYimRv5E5aumbZcH45k
aPfhfCIi2L/vDRvOjctb0pbhm1BB+ehmHaeu0U7uCM8Bphdk3juCI+qxDEn5uZkL51MzcFjXQusF
nKT6bIUNcqshY1mq+ib5rCqgyYWhASwGoGPGYNKbwqDjl6Ne2SGE9Z8tK6DKdCNtrum9ek9ObHkP
deanJJzHcmPUk3+yQQttGp2al0ql4dYqO2aDVVmXaNU5bh/LaHS3sTtECHZ6QoTD8Uam8uJXuvc+
ALymfvTozHyXYsZEF7aB8ZwHCQIhUzYfWaTGjVWl7crpreLE8Av0VRg7m3YQ9qGPxgFPU+apcwjc
heUXbNt2YCv/I5Jptg7mCVJFFgvzRx15xCiyysbZokud6a7IhbgMQYOevU3JwJ1K296EY2cRHuE1
tLTkKnUhdCI/px85h+luGKuI0ZaRfevSd5ExAxXlca0lemS3axWiEjqPqQ5QLMbhND0h7egPvtlV
56hV/Z62VHSPuIqZK+K9PZTJ6NqIWjwqcnQOPR9E4BF22oV2yLRl605OtKxDBhaRta3MCJ2dPROo
zuSlf215iR/k4PLUTlgdEPj2hnUf2pGDWjr2opekqMWBMr35iHlHIETrmVmHnQeAwqemWrmFCMtl
0hABvUIBKg5GZNSXqOiDPbCq7pSmQX20PKO4q3vlwyMD7nvx/JD8ZEf3NNjS3AJwU+YnW4zBwUlI
2S5lPO+zDlIB02/5LmUoNqFKh7c6iZ1rTs7iPg+D6TBWQwxQmzIE0ajqYRahQeoOndinyHez+Ssb
iU0+zgtdlQmVhGuvYwqoVWK4JPYy3AGhBSUuzBP3M6qxGS0yKb2LEyApcNEkrI3RnfeySDtnRbtk
rDANDu1rZHvGqbYDhYDaIO8XMlLRLEOb1PqwKQPmc1CEAt3l0ImEsSOeVZ5Q7jufbedx7sPI0l7r
scmPnpebeDym5I9Yi+lJTz4HlbavvUMZTuE5y9xgh5p0WmGIkefB6sNDExYoFhPyn7l0o+8e57SI
1spmhE59THQJ4bfpCS1f8+SR7PJEQFC/12bUvfXBNO0Hjguv7GXF3pkdSuZ6SNGJQ+kLxiVK9hoq
qVGlBMePGuS2F9igsZL4mRNT8pL7WbpBW8zoLQvVcG10QfK3AeZkEJ4BCDTzCrmAuChWQWXremVN
1LhR05A6nrbvURb0q4wZ4slJJcnFZU7YXMh4neZpSa5cXk6vtXTHJ3Pu5RONq3gvzDQg0FrGivDn
TH4EXp/uRrt9RTexnitG6DE3bIUgAu2wFqX15Jkpy20lsw2g/484avPbJJ7zhQ7hbDXApU+z4U3k
Ac+y37UZf0WkeJIGgeh6qfui+Mzwf927o5c9yzLNtqWw4c61OcF66ZwGpzI0vTtpdmIFznv8kY1G
/BInMcRIs4SFR6E+GffU/MlZa8fHx9Qy+rUThzNNPbsOHiAjToiBpoewhaXNWa/om3gTh5a5DsUN
OKVSkH/acaNzqSa4iNIKTlXfs546HUYgBsPrQDJNQYs/KIzPUY8hC2f2BRcCxAN7BFNmw3reowSS
i2FQiu5D17rLAaLiMp8y536yYKWhBeQgFhRRsq/CNFwPVVhfUYllR1VE/TVJTOtScvFKks75TMZf
xCPlkgjj3kndYzzaxmkyeMuKbvLhrWXhumiS8oiTJFtnoPPvc69JPwSd2kcC75gPSAb6m0JpjSQI
FaOxjlLLurfLkQ130moJcFPsAJsHL2OvAOHNXWY8Kw0W3O0s64ycb36b6KHQoDfY5suZlFv8M3oH
BrLE65P0PEx+53zMvh52uA2Me6b04xeDPjSifdJ9eYPXr5mwlycva82tZ+jwQJ6qb0NzDfz1EDj9
+1AGcB2U0E89LZKFJbLmSunlXgyUszHR6DZuRM7aWwc3YIq6bix2SGAcqjx3/BzagCgCYUX3XWOV
TxqHwFcHjHApfSM8YVgbGZiV1gfofblz8sl/nUJe7vZWTS2ssQyWiW24m8DO5zuzQzy6MDCcDGvl
hPlVYL7dFKEbPff0bu8ZVvrb2evKi5WE6YftGBAe7da+63VFesko0pVXuvN9bXn1Zxfa9gtm9uid
GCrjy6matl+ojpNhCZxx2RAMQSNdVGs/naA+pSzmnLLwGBAy5gErjEk3l4yjN4p86vM0GYRDjVNt
H4fI1Vd0/zzAXBv7MiM5+ZCmlSxDzws/mfZA1etbATQ494wz58f+QjPLSTeWXcIahSmAE63L/ZVj
pjYHaiE+6067qzHC8bNwXWEeFAaRtXYNgxB41T+xOgHoBqq6jMM6O9k4U+qlU4KYs8sq+prDGVkm
aGgHzbAqvZVpNtmLq6ryMmm/uMMs5q5awrenm7yx2IwKoXUajBp0sjkGyPpvqs54cEf4gSK7C+C2
x8jn2+AYuBZ+TCsszRPIWC6yz4ZUNWxnWRx7cBTHXL/AM1XHvuZLnim52oxPqczdUEXFZpIyuYsp
Yq9lhGdlkd36fYvGNKo1V6tBhqXjexwLBgFlKdVyaRruz4n8inMIvP8gKBEOk4hgKYYS5WZeWrxl
hvihG6nfCEcI1ni21EPgdcnKHVk0V4iiykNZ4TXTxHnv8Fl2h3mM7XMZu7T04mlmlGVPCPg3Oh1R
D3Wg2C/VaFobr5zljyHtTZehqELUNDWk1iud5weAwIQd2aF2L30dIHoVbr7jQ+gYCm9XEgCQJfuc
PNEO9XWbvk+pRBA2t3OIVYL13Yhoji5sBEd3blrVYHGwlZ8JBoC57hdGLhd1JsXDXPS3kDGqENLD
Bbx4noH9qBFwLyqj7f07GzPZxo99+SKMyX4dJmO+IesiCjhXPZtpPRwGhvoNRzqbA3PK0OO9nk1C
hCkafsR2p9lJqNgo0I3bhlBBB6wN8w3NVv4Qt9OEpC6o5Av+uPbBS0c6jtTGjH0cxGiPRuG2/Ac9
kYecZGSxL2ote2+pRif9iS2ZC1eWbfXaS6v9hrFof0UpePuFJ5z0i5iP6a6qZr0x/Lp5nEuU5gs0
OvQzUK9Ux0JF7uc0KeNMYsdA0kajWI4md84+A1bTY6RFxIxZD6/RXHLzakU+WtJ1555t9BsJW9At
5UDDmjBjJyyWcT5IrNhdRQB23iSYWIJCmeEyksb8h8qi/E9Jyx9RWurDWOt+5XRu8ZD11NM4vKlw
UP5GJ8INe9JDqij+4c1Tu/TbSJ8EOrxXw7KqLxwXtNUNHFePQ9HdVGu00ZZ9XmOqCGgmxxsnuEkR
R7eef6T01dQGInb/3NWxI2jSVN20DhAjvGicq8NaoN356qKc1aALh+FGqg/pT7i9Iw+8H8W4LV2O
IIBYsSvkVDpviWmMD7m6zRKzkq7YQrSVeW8Azlyn/Y0GmrShFW/sqPPe6toMjj5g/emgffTzTWXm
MKoMyUyxzUTpLAe4ySccznhfcBBaP6uYiTwSy7DexmFq6EUTB+23csfQ4yeq+nyjO19l18YWyxcl
3xdNrela2sFQb8iOUezaQc70AXdh9R60tFSWcR2bR3zr3laVnYn6Ou5rsQrdOXgG11i+J9ghgdH2
6jkMEojURMccHYD/h6oGB69j00+RJKj5MhlDelKytd+9rKFxOnf9+NoIGwM+DBzzipUkuisag7qV
sipYF3WAdswaZPKUjUUwr4YotI2DCK3MWNneWJxsCAO7tBfjslND+xWIwdjWI+7EpY+abasQ/K0t
PM7PJT6wpYtr/S2Yq/SjDyJvRywzGRnYvFNkZRh+Btmqreib6NK0VX3liI6/LKzkuMRJOt9Xlt3f
Z6D3N2jfUFh4ois2Zq4mQPWtNh6crJwPI7kbS/yENcxxN0XLOqTBxk57lyCRtowOBd6xRdzO1VNr
OGWCIkHcSlm3QoeIXU2uPT1X5GGI/ImOKPFwZe39zArD+Om4sXlnMH9g1BGUzKiFqb/ylF4pBX+8
itUYvBupLbcQWvURVJHaeqMznRro1Xs2TLY7D/nmB96e6pozlwFs0BlfWKqpts0OnK+W1biPRsN5
tAAfvBG/VH+D8Yj+kHRddmGYbKdAxJ/Kz6c9mqL5rW4K4ggrf7TYIOxQESuQTmc9D8GDWyr1PjSG
xHDZ5fLQN07/o8hNf9UXVr8KbgEoFB8ZzRNfZ0BgaQSsdZcUP1OY7Lt2QB7L2Vu8p9IbLfS6Xv0U
o2/6ctBZYwQm++GBTlq+MoOBmXhcdTRLhzRLT3lm2ssQZPy6KtIIc29LPnRe/SgN/KQWvcjMy8kt
MCl7BlDT806MNA8ZCSl/G8qsYD7GbyuH8GaVIXcTSlfMz6EHGUC82podYeFLSsfFiOXgzRq18Y3e
0vgoo16D32Zn1ixOOGPR0G5zmdtUyXEZn9p6UtHSakb1R9PzGQuvd1xyMlICUMKk8s6WG7Q/DKuk
+1Z4rVwltNf2EpHOqbOwrE2JIUh6jEJUjFGBPCbv4LoigHSC9WzrwVwaJg1fVMBxvbOYoR5AhUNa
ocPmHQkcQAgUmKHeVLbI3gjGaq6h2ZHBnUdBdp7K0eG58qzTVCtjX47JuA8Lr9h2iSiwFPmj/nJS
fJAQJkRMS8AR4HCMmfPPmKHiZaTrHYJwMh74DtUuoI48eKornqd5xlnnIAEJ6AttLY1GWKEnvaZB
ZXAqC4td0RT0Cp3QoMcXDfcsrMOaZg9Sm9CWm7zBuNgh/jy0EDzOmQVAWbRt0XEO1f7Owl62lEhO
nqpYFM/uTHUZTvRk2Kr7j2oooTxzkNgxsgPg3DGC/fDorO1s6QfYTgvzbXLmZM20hnz7tEC44aCH
PPlo89eyRdFid0lNd7XHRm8RwOK4dvuYV0l3UZziIAZACR/sLD97bdXu/AzTeOm68dl0TRRftmBv
JehmPSaSrB6Nh3uLBjc81INQd1mpeXsNbZxp4TELyuWEM8gtrYVUY/NU2wU84dDxQo7bYJgPWeL2
myG2yqOPuuOxtDpSyGbMNMPK89sCyzjF9IKRVe6sgtBvv/LQThWVTxcfWx8JzVgXjK2n1LX3ycQA
a+FlTlzjHwrcp0yHJLiVrrULB+IXlIriAYHMYFT3A0/mgw292F02Azk+25RKM9kGkyF/JHGr7uq5
St7y1pHkq4yBulK6lGs9Bq7aOWkjAR7Gc/cST0b3UnuTeppu0g6Isa39EEgbfzYbYRqsvHjUb670
UFC7TnsTjGFpfpbDTQc+MeteuYjMYEYTVMFObIIaH2lBf3K6m+elbWnkY1lZoB6OWyP4gJ7GLag1
J+b12A/s8mJy+ofZ7937yCeQZ+EaJMWVsoGrDMU88FajnQm9s6NqjAm/yaDkq4hm5UoHE460NCNF
5BTSOx5v4bQook1Cy+gRmNX0SaaQPRHeUUm69HWJ85i/sefU3dbFuGNaGGzLjNnxEYtE4Lz5OjJ/
AgX2/MdBjJ5aceeS57adYsTMqI9xTTQiG6g7aUjHn/hH9LyzeFSNdZF4+TeCAdlcrHAOgPXTBR8+
yUwr3K3lTJwThiwZv80RJ/Wqg+1UrTNuZAMEhPPhyg9undeblJdjSWm5n6NpDPkGV4+RrOuxYwmp
vU7tQsJZmrUqjZRq34xUwti7EDGHaNcuFgXOGIFF16sOpcb2uQxn4R5qezCuEir6hqQ6lG5942nr
R1Dq/MFMXfTVbMaPVuhX5z7Tvb+u+hsvnD87HWQvnXcMc8nX3HS0BZO5uXpzwCkwnLHXlnW9cEOv
pmrq2QLhSeg92x3UVccUHFhVB9OtZUOC7JYb0VtrJP53y4n2e7B7L1l3mvCJRUYrjPDMpK+/wyHs
k62Rw1pY+KImCI8O3aInhHgxwU7+SOZ+YgzIoOACntc7lpkHSKEusp/oU/RdOYvqTPk7byOzUfsC
d4O7sQNUIK0xp2/8YvZazo1cDTN5MyjqnCN2je511uSnJGI2MXN6hnHAAp0yqB354bHsPjSDU8T8
cAm2BSXNB11XjttMPLKfHWhuSDzBdNd5FoJ0S7afk467TVUpo1ykyRCdG2a2q0gN6r5zuh7QSctR
Trf1yAQU09yxH0r5kAvZPepRyW1r37ABlSJp2i69+E2JtGTmQKRLaU3tXR4N3jEgr3YbDCnTLiab
GCcQuKJOr1gTrfF5QpV3mtypOXSDVvs2CuHFFnGzIWTaXjbuhPwT/850EQlM+YHyDUi3l8CVqHwc
uVwX+ZDyVj/2rpXw9xJjLJuETBRLLv26Hq+hW9W7OC2GF6pDPJRCt+QCpwbCONGJdw7//hURqNiS
MRbu/KAFJ8Tg0dLLNpYIgFPDvO1sLbkOi1RL9RxAHChXqanhO8Wle4erMIK9T0rXVRtMFk6MkT2S
JFhlsHdiLsrRy8CDctVKgC2/WUCNVcWAJAX5M9p/lPmtb+iOnfPpmx4XLeCOU4C33sGqo5DCLu8A
FOX5WFTcudF21sLCMsHTnPXG+r+Xh4DY4J/fU1j/kt66/S5vUaft73/oJkP5R8br/x1Rrfa/FZMt
P/If5Vf4/at+5PYTv8hHhOsi+1K27ch/iuUtk1jW3xBj/8eOSMQrPG7+nw3zj6JdAQT8H7G8Cc8M
OyJbJWJ6nIz/FX3M/itCGlWjxbSMYFjwZ9jW5O8SR+GyxiVjr3d5TapOzFmDLu7T6I4J8CC7ZLDu
AqgMenPlRVm7R5NoIgMbxbI3yx1UCW+HnoyJqYe/q4tLssvQnW6qMb8ip2VoppERB8S57bsZoXDm
Zf027lrIN8X8Vo6pfu7osR9JdV7Tk/WPwLMgDHhEQJQF/bU6IZIUa95euhX281s2QJE42dZug3zt
R/oV0s2uoEDb/CL+uf6rwNS56ef+qa/787KgIUFUQ5OBq+P8hj0FaUHMMU64nTadS2MrXn9+aGWi
mVhIJqVkZZJD2NIuWdWD5xz/vFalOTlHy+rBPMX1Wz9FB3blO9eKDMxNIZlghI3GQ48kOoMIHoND
sS2xHJkxX3RPUCXO1XgTWJG5HlPrPtJBfg49Gd1kIPFW1FSopaYnl3MfF5I+2TovB+TM/fQD7/u4
CQfjrfeN7OSb/Wl0jL3nyH2I3n3lC8ziOvyejZhImbnc5zJ6Vu6cnvTo/v3t56UM/5HX/Ks2V/zG
qrw9UQgdsd3SJCOg3bk5JX6hH3JHahgq8Brg6DtH6lPi6ZDMZpohA7dxKUNbLZSny/1UTP1m7vJV
lQ23IvQDnJO5iYueKgQeXRP2zz6V1cVTu7GdiJjlIV4oxe9M2Eq2AhIOxNiAymEwgwB0ZFsrTe7c
6t8/C38VG98eBcdmBsB0CEMxeL6bm/eX3ycjTkfQZEXSd/tkNca7WmHv59gVb5vcesmJxjNyJ9vl
TW/9J+j6TeP71+fQQeUMzp5r5VgIyf764Vp09HiNSlOMUgqa8JkOuc6eituN//PBodnfJ3JeMaAY
KRIT+xpqBohU5/VuKKafihuwx+uwMWBPnwvYa6uim63dv79G1r8uI3xNGIY3OzNl3e+K7CAZKaJm
vicXilHXYCBe6YwVHReOO3NAG87zOFFM3GeivjdWnj8iXPxPifPSkv/6RXxbmgLJLn196fxOqVdV
ZsPwyobdGGYHs7igQxgXRkMbuBvNZM1TeA3UTXXVjQdlYWSJ5uYbHRFgDstBOqCJSyPjLFG2OKvZ
UjR2glXNUYkDW/NWuPvEzjbSnd6pCvKlVVfuYmiGTe6SHGb0b8Yg726nkd5waQh49Y1titpJiEN2
a382jR2dxuKZTF/nWFVZv28rUtpLjdsuk6iqRsvdR377qhAXrJDrIEwNk+c69jmvoWk7BA3uxP/N
0Xkst25EQfSLUDUY5C0CwSiJytIGpaeAnDO+3ofe2X62FYhwp2/36eT2V7fiMYS+lsY0DMBl0FCm
HaB6NXcMcwDUmD2I8R1auIJ0tJjqAZdH62tlrrHTXnd1jC0O9h0wW0nDS7txCO81Wd1zrjHYqKPY
RijXp9kQxGlWMDGAXlya4E4MO9mVjsf4tSYWk/Pq262OWXvOaF+mbfjTdPmkmwnWlbE/5EK/rmaM
2LeVgRxJOWWi+Sjh4lBItrwXIjZ2xr856XJsUewntbgAsMW16iHYry5bksTPoHrgLTF0kDtquk8y
U/OjsT7ljd7uNr2aPDCHwXJzQ4NHuthJc9hW+ncyPMuubBTDZSchONE4aMZ9SQbFsJ/KTv7phda6
tRNfu2H45MWWhcttu5uOHLgLWBMYvf9ldZhQxhxMsyQDYyzcWco15afTrac1cq6KI58sbaVOVdQz
ID2NWW3iUa7fRCi+vlIQfIl7xO5KBvUElo3x8G3Nqmifzd2vaMev3nIWfyrGA66+1pM3pk/SKcIb
CELCA+J0KOgDaE39DdKOJlfnDvQRSUyHtZMqOzZuDbJVqTzpQ+1VSCLxujk8a9UXqfYvW2Oc2f1D
PPsXSYMiUnyFo9pgEEnkSUbTXedQNZncl8a6nyAA0GcOPM/EYoHkr0OOKU5rsqSXbKm+iP5aYSTM
T2XaeHoPfjesIBk1IC7rJVG6j83BES5uY+k0V0Sr5jHM4kCpknNDCzs1yYV1KPpPnJzPcZ1izWkc
8Om5DuVrzDwOQ2VgNnDJ4tZKdhUI0nraIsKxG9WqVYLVUPkUbGA588qB67NPHiZcqSEWN8IvWtG4
DjS0Y5TMn/PU1/dZwksaNBzrswqtLVVpdO5JpzOU75S45peUYHSVmfHQjuuJ4nOOiuhMpbJxQ1iX
OYH00ta3Cq0WDPSoFsUu11VIREUceTqH7BuHmXPVDCspsfxKae3QTtQ71Bv4WwMd260Y8WWq9DDJ
9XUx6Hlb4OZEJd+XU8YFXVN4H8HjvekTchGPHlAH07C4fEvsrac7s3ROYiniS2sXfjJZ9xGcLGqZ
IJhAQTiA+funOKjmfdaAnoyp1kKjG+NDifuPSk7Yiyk0kpFl3GK8JjRN7fSp+Yb28Ntn8fKE1n4u
EmAQndjejaV+09OhDAsWTF5jsuVV8NHU+7yPRkBnIMSoLM0xoasfiyqWW679NXeKPyOxV9gBItuP
uOzMdVOPJOJHvinOOzZuYMhp3VsuuvckI6y0SA7QhK1DnIMXBfuPlgjKom0gqANi552zbR/IBgGc
t/lnaBNQSLW4mnSRQ66i6pUD99vUzCTcASV6cCovROu93DbyvZV15w5cjTe8FxV9dumg6DtaZ9DA
dSn5BPHSWEosiC6Dh8rq/JM81b4aZXLFLu1gajhpVRUsFVit7XpbiLLEjlo6nMkXrmBwXFqeqYpT
oz29vRTRQZxA+Jt+MHVx5wgRsk75XMpDmWnv/QqYY6UozDcMFh8cHfdNfE21CmFaebHU9K5Pf+PC
9HMMMuGUauAxcNay+MtdKbrrurKIWY1oe5hrOl5d2aWk8FOj3tlYHHfPNVsnKjnpDhnoW0aCVfm1
fjN6EiOt6ztzSDV3HLoKS8N1qJTNlSRP/SlT951CJ90Sg99WOutSYMdDnyT2bawN0RGtC8Fdnmj3
2vxI6tylznhHQTslTpDDgJPdbuTZ8JNsN5k2TSW5oft4t98WDsu8Otp3mhCmbjnellRpHSpThyxM
sD3fuvwY0ag1mMwqIn7Be401u3gVlvVkNdFT6URfbXdHRVC2Z7v8yZ7iQHV88cC7IeiRaXw1tlr4
O6XhWYruJ/dphww3NusPna0Dyf/yo1jTrx7Zz1snqppGw8IZl9jjTq2cX5ENdIwoIxa9MQ+x99HO
3Gz+qBXncrHbPbCsUbs6NhfbdDRm/JGroOIm11+x4ad7Jy7uMc5WXtvc1B5leDbM4ZLgn3PFHL23
JBXtim02iuqJHlrEmaAtKiMseALslEoe1NZ4HjBE+wWt7h4E4ANQzCddW2eAAfVDvn4PjWK9bzge
iHcqe8mSxk+Quvst/aEkUGJE3hofDuGFVUu3s63kscYkdSdtn+ZhoAF4rPymUm+Uq2TcGdxhXmes
PcYIgdsf8GbjfIKA60K9EhTUmzY+0Lk7YhKsNXmOWbSxi99epp72RCN7s0h4urphdgcVIfJSO4vl
O0x3rAXm4VBDzXNxQYfdUkMXbh18u7DWeIiG80T0us5uXFR1vCxbFp/nSYH4N5p8tDpeHhY/BlLQ
pp9HorMp1WTnxJyic9H0YZPPZTiuSuSnGfaMctQOPNe/ncT4HBGfQlY4Gw4P2zw5UFs9vILfIAxg
faKbifzIYv2PpQqNnkofuZ1uHVZ0yEtnjy/2DGHMttoiMLZbnBU8AewcY/Twvu0xBXA9biAPrQwn
0KL/wdhezzlbJC0rDnjKycFiQ0XcY1HqFNXVKkA3NrTocQdyQm7mv7VVH2yKgV2wnzh2P9VlvCsV
5YSFfg278VbPqHHJtmocFmpuHAH79q/ggj5RrVwGLuWcZsr2UNuEMVGzwmLRd7jsn3AFfjkxGW+T
YzLSfPKCQwCIjyN+MOU+zYYcMXs9KvEqwNxVnx38PqdcBGttuW+Wk0Ulpb70GH4i/O2GEX84i3Z0
EGcHET2TmCcOCryu67glHYRwr7zhsS21JD5O1jFZDb+yoPTjrH+NOQJ4NuYdGyOE1Nf3jEGFfR+r
oj970t46k8DwPFpnAlydd1svl6b60Ir2PrHlZzY7H1gZn+v0J3fGX1WP4FprEPVuntJNYGZvG/Gz
Ae9IWoi+RUXNcE8V5tK9R4jpnowy27uVaQR4y/6UsvsW4/CRJ+j+/78j1gTiRzbP7pBgPTaMJYjM
9aSOG0vjZb5jAa8HuJdXunEZVtvkHr7Hb7TdK+p8X1bjv5I4l69AKAzUOhOusVSqa8y0+2klttoq
e22dUzJVL0NGhble0d9TF9+c+VfbuAJOu4HfgH7BJHVbkwurR95hVsOai/1DVcQhihdaUI2Q0PSt
D7LHZTgB+1kq0iPGlt+Ltqj9W5WvrLsQRODjoCLEG/kIKDTnkpY/28QyCE6zY44vYo3el00XhPEM
XHIqWbp+UfEPsISZMPiHebw8GPa2EwBG3JI0E9YV9QQ8muem3d+lsUNNMW4Lo7xpjYUBV307TdQR
wun+RxlhkC7iqdDnf8JSj9M2p57jLMe2jDhsmMZR5Qjs1hhX3CJhBZSuBSPOomUY0IVFBzNz5ph9
DOWyG4kbs1e5ANF+MAGwY/rgNco98MdMiol5bC+5qT8oZj74m8KiqsrPo5PZLBfn+xhbgF/a1oex
cuxhUdkHMjUsr5YQTQYsBgD9+FKTfBl1iIm9wH8pY0iR5UTOZzObkV8wlaikl7ykr577YoC5zGH1
cdTni9NPKuWN5A6mIeE4MfPZDRLfVK8le2fO97euOLzcOzvHoFcDo0TL0X1VL1L4CjcfBNHKwHG+
8aBp++pnjdLT1E30H4rst4G2HOSzGZbcO+jtU3WzDwuAA/bBkMOppSz3sjoAGaslB4dCjoHXHlJw
zpaMcow5lqdaioKHmH0c+DOAnSQkJ0AOm7EFYM+hxpCYjG07sI3I3BFGMrxOU7EjrKemLftdqVt/
oKtO0ZTb3ARF5suKJSm2mn3H8QDA5dMat295A4OB56uLo+F+sKp37LZ6V7U7uxiOEttnIOrshzh5
Tm9sG02G2xmJwDecSg8/TGgbRhsoeGscteiPjqGHAB+LcwH9ZmzSxue/Puq6fnRiQkfkw2I82y6I
aJWRDhw0sOF/NV8A3TSkKvgpHlmUb+p84tEYqDZQCiU3DbAO/RBUhn0ZK0rsZ5Ejyq+tm6sR/aC2
waLdnA7rPMPpktmDvWxvZIsoiV9F488TK6BmeyiPJioYDO/Ui624wRHR8L4xWQequD4066CyInHt
wWBcnmy/4fG1ETmQNWa4alzulLZWjtPKFK+bJfYwdQDC0LKrLKviBEjnJ4vA3fIRHkwtDuN8PitG
CwmWp7/zBBCgYdl+saTZ+2U8HXjm8QcJ4ulUXUQnrKPa86jV5geO2o+ACTco60ZQ4EV/0pQmdiMZ
j/500x5S1iqPsP2XR33zgI3ckIlVETqyWFigGf3BqW2kv2Khlx13txPzXGE/w2qkNJuTCnqdA3BH
A4OuVPum6JsHFkB+38XRUbdZ2GrKcW5mJSCGT0AYrJKmG8lDjsPbx09s+2W++HQzY7BdG8lWcDlG
VrlhabC+4lnUu2zhnOVOVLJ2ZkTRwka+VuM1fR513m+jZl4ineG4nZZmb4/ad1fw3CTF0UAE7i6l
GPp9MpaXmcK4cE7SySuj/LGk3XhHdSmPcTfWuu1oISxw8pXyHrTzc1G/14CEr2WpVlAcs/m4lcuT
3kV3CLfCNzUagHOU0HmxSRzIyXrUVNCV9k1lG4owXY2LZPftjSl2jsqa9+PM4Z8niuNZiBzB1k07
hBqiDTOjcLOqb+bC82/hBTQiDdJPGz3ICI17cNQQrXyFhwF7REkPSslHZqQy5uMn6BchJjsNeAu9
+wFOF/nl0O06TTmXahtSjfBtVfQnKEQJ8Yjb/rO5CmLDmB95F9bjzpYwi7vtT+9MEpN96U6saV2N
V4q7rhqZ7KYLYo2JHevOpxTtFUUatmmD1bzsM0rLtrXyuLcABu7neu05CSYos9sxQilzyZ0/yXKK
dulYHsBCAI6gkBfza/OSSKsKuzYBqNOUTyywJW+Z6LNDDJ/xHx5lanltn35wRxIriszR12ZiRqXV
peHNQJikxksHjNrfBC45dJ7nwSK2tCU8TQeUsp7Bu43gH2JKc6hQVtgAwzp3y4JfMQ97xliEYndp
9V1fDQOHuVwjhWC8OpMu3cQhpDlUYx0kI+uMRJmfiJBjfcoveMbQlCbGK45rvE60QyFyqPzJgDFd
2y5kXxD7Ckv39Lm9ryolmOzbu9fGBR3VkeqZanGXd7+lKo29jaYkE76FFXt2kj5kPepNPFsWHdrN
l/atC66OIpsPm1MdlxTa2Har9iUcNDJFUOWcdCbJma07qnH+Oclmdi0MMJ6FNpNw6DkwqireWLXD
YVyqmOCMHUguBrDv2bhP4pZVczIFCr5QV2+iMw7TMhx05s6qTo9WWip81h/Qf3OvFtC+6+PYCPxs
FapAQTLFEnR1F+xkJAOv7LavccB40uIi5AXeE0Qi6rfo1nO5KP4QTzeaYR6wOID9oxUOtxtu/hHM
n1QygxtYu+LhoRW0xIzdlM53OxDmM0DeshsSlQcfDtc9oJXlcVK791gXozfM62sCK5t/Vq7EiCcQ
C37cpgedKhywLvJFHYBhqqv+XQr5BJVVD2RU/Rn1qSbYFq/LZdbABtAGQ3BFKfeQfqU7MeUBKXHu
WnN9GgpzCEnCHzWB2buWKHG8fwXej0CQU7yZ+Y7cvXdgAqzzUIt/djdzILhBZ2N+PtPgTeUwZPhr
ptXerbc64SDYDrZ+l6/yoOfbTVNll5uQ/s9INqSzmgRtWX4XU0nBhRLhb6gGgHDMEu7W7bCfMcIW
XluY/X5prYuyDb6ZDs+EuFMXSjWvP3rKbQbshtdI1SAKQ3XeGaQsfWlAV1nmcG2vQ2IIZAmuwUaR
z60RPclWv1+2/HdYIbhNCn+sPkZihPZMJBYTjRyZYdJAHa1nXc+Rg0saaucktGX/r6+NnSmddwu7
9V7IXdlzPgbyjzA8b6OLCGy4mwkxCtIlCQ37RaepHoYjLlOZyLtN42MGGOjcT2v2b7YQX3vT0XG1
1TfmzPqRLwmoHszTuV5ei624LihBLu7m09Lc5SbW9nqwSA2QinIjvmrF4zcasZWoi7Og89CpQNTj
2dAM5pA1u7PLSdmDPMDVVW+oUtVesTVKGQjAMwPwuSmclGgnzz3aWFbuEwUT+yA+uHYM1pxRzBMG
VW5vE1zbU6FxJ3PqjVQ8oppR8HKuYESoleZrw3rotb7225jXjJJrnJIQ7GrTYgy0MutaWFSUGPp2
t63kRvuW02VZjOT7uFg9EvqP06yUgUUt8K7vqTXsC435pJ98sFZfcVJuHn0uZ1QAzK61jiXXeJGc
2gIGDXT9BG8yDX6kV49YPplHTczv8dowifQWI4wg0dmZnBLSKGwUBd2UIx4phH6fGhml6tXwWKmA
Rk3td1XzO3uZzsqShCUxTX9QrtpW5261TU9DhW8SuyW/7zb/XuPjXKYnY5+OBGDnTAmGJLsjof+L
skAFnrqOnCj75nGUp+Z2lN90pi68uWBH7YwTD0Otw7cEoXvIz8hXRKApKGEPUpTDMR+BYixS/yGr
4WpDz9c0LPy906T7hjWdV1V7seL028FmRoD2HDXLXrcPVDoQvtsclAvKXXAtR3CpIzr38G+PTDSI
+sUv8XmXyuzflMks7MgUuLD0O/0RWxxOF4ISLpAD6RtHJxuuU92pXtMz1qgmMd3RRhjQqrApRc1L
t+F8KK61XCfoB6agyT7bfFKNFjNMc+hHKonNjiAn14AarY8K6VKfihWMLvm47FuuyHWewg50qD+z
XPTHmaM4Sc9Yp/5xxMkzpmHMFSgdRZwyeIbtsl5GYfPJiZfaIE3fgP4Ibo1CVpyjuHUg2+PtKdYR
lRTga70yTb5dZVkg2V5s7AkDnqULmZigbwj03UJTILtxmWTTXpjdlahG4krZrAdZPSLbslvI2ylY
uJom3IjsHLjyqRAwsWWR2CcI9Nx1jnakGYaeU6QJxlxjj4snJdySXfFUGjRXmVc1teDdyvsaiyCP
P/Mj65aA7Nq0JzJ+BBeLsB/RqEukyhesttSW5IWevkU3KvBin/DCZaelWznWDeNhNRu5t5f2MYvx
uPZo7Gmt9Hc9sO6sbns/JZXv211RB1KU1J40/tj1hKBmzm3cGcQEtjhlP0D1RaagaYKq9WtrKk9J
ljNbUR5jIIqgZrEjW1LHw3P/UgC2dTKspRQCTbOGq8jBfE9qC/LWWmLJF/wM05wqOLEMtkBrtItJ
hB327Bc+J4duELrZLeSf/ZQVS9A1tNAXnTxRcqgFXbe+agKUgqU2rtHxbDbNKffGgg0pwXFX7cGi
D9w4XtFkBN8seeH1YDaWs29Uxkqdp2CUEAspsJE7ZiQOm23tgIzDQsU0zEDOFQzcLqikebAd+SAS
+5cpZN3Za+740VCt7AZ71VfwivtjzvCrmpY3LPzCGyXlwWoDZ96Klm8pe9Y4yvgpJwWtJVhAWiVl
pbXLZwBq6mvVsXpJWYd7VaYSQcrGozNOuLF0BBcuBMus3ofl5xYWKmoleSMS+tCM5d+ydOJtqGbD
W6L4datbglTVUmOkmMOi7Noj2NYn6XTXrHqP9OW5KmsnKHrzONqTOArUbwtLH76R+LlWMxIX7S+j
MGg5KwCdUz+kGgswJeX/iO6Dyj+uiByzdiz5bPxVL83AWpN3a96OOZSgvZhRAgYjz3az1Q4Usdhk
L83lUNJq4SrwuLykzf2O84tXpfZLpx20aJy8OXmyb3DFKa8tfuYiXNT5CauDXzn9Fd9tmJogDTAQ
YEdAJVC3+mp2rBskOz8V1il7JVrM1m3Bup8/k9OWDN/oZpYx7+gZQHm1uZhV5UFvOBV3Ygr77c5Y
uh7EX66cSZ0hM7forxGpRMJZQV5mD3HHQaJTQ00M0Sta0qnnB/dSzSSnqe9LMbNnUtb8IDP5RawN
i3XxTvjhbZroUZP0xVimZDHQwB+HjDR5EQRkvn++73wZW9pFq/rtNtFJ+orw0HWX6AFg4uAmKeyQ
onqZcyKbVfkMBDYK27R9wgi/4y1uu85oTrjDneeinzuPG+S0pVXAPceNUuM2rwbzNGi61wjeIBS1
5cG8kLJnX/VZlRX1fAqaTSXQb6e1/lCSD6coIc84dITkGfetRb1zM1YXx4kNeE58Gw1VPoxEBUYk
vJd2s31j+US/Iwal2Ty0GvW1dEZsyreSufV9Hm12KnP3Q0EI2Zxe7OjgIopUTjtma+U0SY3FDzsQ
0znEt5N1OjMWS7HsSgT4naZIjAX2Znoi3or9ED01tvqH2NkA47hXVfTmqtEvkbaFW2xqIEHj2ddJ
E2IF1S5J+U7DypHguuoX2xCF04ZCOGn/JHjtKJXIHGx7vMae92nhdKxQY+nZmXPgTY0pXzofZm//
MzQSev3wpiOQCLylbmtMYZ1FxL3V5dWBsgmgg5MpFjPaEgB6IkGuEebMqXsjnL7D/HepB509phwk
xF7UjRla5H7pkd2UkWt23CQRGbbMIX752CN7E6xqJO7JF55jc64veUXcWaz3YDdQBLqdYuGEwVqI
ODU8ttI5DpO5cqHraGBG/UjEx9wTgdF3pp2/pyO9kLd86N4ZHod5zsORwe0GvH5qLcXD/kn3i9rY
AfsSINUxt0+5GEG7sg0jtnOvaiWWfvHu5CBRe7z26Fr0cRGz/8gBdx8wPZrsaXvOlxlOCKj1FG+1
rtky3mkIJkmiHbeegW6UpMoqCEesn9n+BzobshO63RREzlc5WzzZgS4HunJLSiPuL1Fp+1bf54i0
le1Gak++hjLFONKRKKz0iGZLyEGdNDpTFpPaHZ32plj8JogmeOznWyZqxU8WtR9LdNcRbm+wufai
f7Rs1GPZYjyZZ4ig9AMyBlb+aFDYUUe5Z3D6Qi9rIbJAJXMzh7/dYOdg/vzaQK2MpJaIgSWZf2PV
UmpS5V5bu0mCPqrCDg0Sg+4tZbmapukcN3NiO16mH1wFtJdZM12VxeprU9WF22i/2fz++ZFlX1xj
lF6ObKT0abPQuyvBljcTAM6QK4eE5ICmlM+ZXb8nkXmMmx3sAR+mIY9WmTts+xReoentGLuJFzy9
/K82ez6L5M4h/xDma73jLN6fYOMw18VfxFomN9VX6Vvm+jgmWrhExnWBeuMvJPmXi+6AXXicCOo9
JssLBNfRM0EDhAWvX4D4kjJEbjSPlPbZAd3vqdbySvodFt5UMiSQiJqzmrYr1HavL3u8wEx54CAL
t9aSr6366QueFfPAVZ/aTMYk4KjkcfOekiaRVpUbKzoRgVIDnFM9g6Z3AhOHNJ/rtht0Ge0NJoTe
VD8qlIdgqTM75Ayh7pUS29OsTK9VUlNJR5jaj/T2jqDTxuNdv3eWNDoUHacJm0qcnnjCIaVx1Fi7
kJ453n6teIsXFdHddHY0VmcB4RhgRtOghGqkPuAV/I2ygoVCyUIvdZLdNKs/BkbnoCgJE0QQh9gg
Iixta3yqtOVBsetrPsDLrRsWdLdsWQ+WNKFhBbILN74W/8uNmDslsV43Rl5tWsa9YC/D7EiNQlNo
k6+m4l8txlAtM3NvV/URExQHegwajRhg5U0ZRQHOciDLxyuxsneVznunk/0Qkjf4rG8lrGIezyWS
Xh2zs9EQGMfhR4wkjRsopQhdukdLGxxYJrlg2ZozAXUew6Vx4ohSBLX60JuwhFNbqf1aiKPxv8MJ
ACBpfqLbEb5tSrM+S2z+dsVklBrLfiQej6ukPo/k8V25INDG+szKgasph5oVJg4SYGVeFHOYTjkJ
3YxHRje2m9dmlgg5NfidRXJSz86FgkAk5ynxKQ2tDphGOft0QbWMv9pEt0w/VoFqakA6LKo4VWtk
4wWP6EabSZke1tFEvqyKS1F1zqlPm/2Sz6FYUH1oRexPGj60ZclA72vD3sG0yKc9PTkm9u12LsW5
3u50bRPeCKTQxHAWWNSTOSyUdr3m/BXsgOkR+uU2dKn1ZadPMJOAHkr64ISTjrsSK8BHDDTfa0vI
BEX8WnHKMBOxeoL0AEE5uEVj9m1T2MFKmDdKZdGuABCM6FF7F5G6401GcWOdteGcguOw+++C6z7U
N0I+DpWx+814wqVQULpQIb+1aBeUyOHk+LTaVA15IzmcsyoUFTP+1IbG57VLDiSaAlAWwOVV40Os
lDzYCUVgOlwDjA9OdNXwfcxd7FdRB8kBZL8vF+clNTEwST3zG2di/0h0PIorNE9uOq69F2dYQe9W
LSDqqGNCNi2WWg7HN9uumNlE+aH2yafIy58tmvt9313tqrrr5nLwqr5gvu+1Q5vUz11p1V5hQFJx
ktI4wE8DFKT+Vet9LyoT8y9qq6Xiso2SFV9wN1BkpJbduZr4Og5Tf583pj8rDsaPob5HKyN5MTrE
jD7JLdoexR6rS7jqmfH9wkJBcz8YYomWcjZ3FqPylKx9XCnvy9vxlssDZoDgyQVnkjrgwVulOefo
WBsp0zMDAink9CuUCn5hHkF1hy0oPqixi/j9MCdu1qRC052L9IX3/X7opXbJBDu9mseClXS8Cqp+
rwxrzbg6HZsGIpvWSwpce+tznUGlkc/mhaN/T1lO7rlMFi/vD6y6v6J1yY/2Fn9oRVvSpGGd0yrf
M4uhhm/Va1NgD+BUECSrhtPVXN5nRA480eV3PHBGpQac1j6wrpYK3stiwBDIUkGJhTPuD5kN2mWc
OjaneFtcWGtfe2HoH6BSigMssntkaNbZ00CoQul2rGrI2OnZd02/QcjV7AusiHDhnOLWM1XRrKXM
cJWYgJzSYaDM2DqQUmM5YGOFKC2fZdXgdU0+8eOxAU2q4ouj5sHIkmjfFelJmUgsZiYmJ23F3cC2
ALXnJTHj/goOXrCJwRmmK6S+RB09OXkasOnefBas8Pb4svpcPDHJ2Rfa2zQ703bbqh6Z3j+irM78
GTBEwGNkPHJQjAMsQWL6K0DTeZUQVxLw7A4N54OVp29NcfaklaC98u4x7SDx1Fb71m9mEaDoHfSu
4d0/BaxBR6KBqf7MmOtjQAlpZdXwCi8ZPYDppaKla8fvB7CVgnh0G2p0m9QSCNgZMGKXe3NLImxa
vxyHPh0sEJ5itX9OHblbnYSE4UAtmgKskJa/Ux6HdQHPPFsvnue/SK1P3Rx94Qm5lJXWhzih8eWt
22sKKCuk7+wjEerRhOyPgIqbzVIkJcOU7Ep65RgTkherab8WrVn9cuv+geN7FXpahKWTLCDAlftN
hoBgPqS5nfSmfBvX9rwsNWpAglCjGT/sDfGrN2FnqWxzBafNwkw4+dMXSqzLeLX3fT/q3Bfdnagw
YMnyFQROvAM+I7is1KMqbzSHXt11+TCEVomkWPMo0Kk8jKde3dv40/wlHcJ5xdNTG8b3qoM+79SF
BpANJcxIx0DnndtTx93aiwy3znlvKkO4Ley/16g6RPRF7saUdBfla2/OxDDAQW8KigjyCDq3pxHA
dDeaGAuFPxs1SjdTjGV1+6mm/xad522So8Jt7VErSi1IEv7DKbVcIGrKHURL15r6l4FgBzzDstpZ
hRmS2uBepY7FL6X9MsQW1yv9BDqrO56lLDwSrF89IIIOBlIflhREg0LhWGt2bzNZ2GBc2eeRcNhx
G2cmtTAUCvGI4BhUSSguZDzihs0H3VP8DkARB+0QZprId2M71vtEDqFpNsHYys6D4Ygyp0LcykBs
qsnOaHJ5ML7kaglcSTxL5yX9Wi0k3VZZ2KxKOkY2bDWRwTGyAYKVFQ79j9PNMJ2EyGoGgZfFAqUB
UURKyqBxfiwp2rySHSeNpBR7QzpJk3MpVuZi8IWZ2tlepBT7mRVZI+bEo6OqCpom+k23dA0E7k/H
6LLdRoyYJxRlXRErGHcSlc2jaZWeExX3W8NL33RY2QGoCTVr8jIpmEwBl7nAPFS3SjAjKRdElOlE
LQSiOM0AOUBghDhkMUsy9mExRtyoIBEU31TGQMXot5sGFkErQoGzNvG1lIlnTipQ1jj+ENqgwkJp
YQababwviKbiyFs5AguHqYeDhr5XDDJrGjWfnmPxvI9umbw2fexEsp+YGPDSKmyTRvNr1cZXfH0n
bX7WOpmdbWPGG6ljdjczesixDICWwrnRmQF20SNtnIlvjYAZ2GxMXq0nN8dG+SZw0/us+kp3jrQj
z2j8V5rSnfk0+Sm7ogrwVGETQxiMNhgB5OfzHcZLHk56/FSTQvYiXnJpAeSka3Eqt3BRdaKcvj6j
0uDxAkYj478twhx0i2847XK/ECG6L3SglQq2s4B1/ewnEXnOqh6yUxcDZklCRRjyOlwoPFTvrPSv
2Iz6brZogJrks1JrxilbxtsjcMQQkMoUM+GhSRzDHQpZXjqteW5Ta3KrWbbhENccrvPBeB47CTjo
yMf8Zmy8mGIb75PUiH0Cs6rGpL78/+/+/51GLDRpFMTHNOns0VLuDAxL9Cfk9YGtyIxb08iJWU6e
Oi54KRIcAwPNEj2O8HZZ5sPkxI8J197ZXkaKxUDCKHQ2/Z9Rgn6F7D6u4uQQ6K7G4VFMXMm3OJaF
tcFrtyQ7wrr8j7ozWW4cy7bsv7w5wtBdNIMqs2JPSpREqnG5JjDJXULf9/j6WlBkVoiQUnxes2c5
STP3cBDAxW3O2XttJiSv3BZK/9vlJLEbHbqSbibLIkEYha2VvIjRr9V5LCa26v4wxtq3X5MpQm4R
9qSQqhaaZDblvVlexm6+wHON0MZAxIXUIQX3C6Zx7SF4ZI8TDLdFnOwfQ0wqVxBJE7og5INXhIeN
kjBu26Xc2rlrhOHBQY78I2lK3ZpaJ41Kao9I99jKlLGjX6JtA4lMiyDtyTlJkXwuAoqki9Crb5RK
ubcN/d4M4mgtdRda1xn7nkzqZdcGxbJUimGukt2y6gCyLOjfq/OseVT4cG5QV4pV2Qa/Osu6rAGL
3Ebh8CRx/rrAGbGV4+AWVoW4ACkuDn48xIu8im6yovLXmVllu5Asj7nsy1cYqOxdqmf6muDRra2V
UJwTx6b5qW9FnulXTjfMa6lW2d4BiuFMskxkPBPvvrdER6HBX98nkbXAWQ0LiMT1R2hr6BkxSFfM
QYBmL9OE2zYKoskgp6+ktI/hvSn5wtXtYK0irrtIVBl1bmqvEzmbxQoijZS2YY26H/1QIq28nlYa
cVqwnuiM8PDsmz4unjsK/61N0a+QeR9seCqdgI9iEHypZbVgPdKulKraCF82dpLwR71iRKxtRz1d
sU02QHhRQ090INfGuV9zgpUUOGSwQBAuOFC6F3CPOIhX2ius6hgtYptuxej5I4r12FSqvsUjjhgF
Vtuyt7vsZyHQ8foRPc6c6RPEXIpgHREwny9HP7GEbx8vq/GB1uOf9SLTVonfPL17uuzRn4gNf1dC
gYLo4LhHguLWSOz8ba4F2BzwZi7MvM62gXzDfIkoRjD7pkqJhUCB/Tn+w11B8SQ1Umg7StYtKyxs
sIPsfu0nLJJVG/0KDbaSfcASGWcIwOKhLegJ8UUQNx0voAtvIoyXM6/3UlqqZORyHq+lwbiELrxo
fLqPClWjLYpLc5YZTbcUmbJLIbjs9dEeOQQZGrkep3wiYmvrdiSfNPGxCdg35/4z1sXwKNR0IXUc
N12nipZlXnQ3iWldspSj+dWLo53S7X+3MDq0lilEupuiYD62KvJBxm/dKSvG93VKSX/Zd2k+B4WR
bqQ8u5RZh+dCy5uL2NZzinA27kJXbBT0yUFMv0wCYjEv/K6/dIx2NeDMN4YoPBqSHs+F18mjWKiH
jtcoVzr10dRV4VvUtO/9UL+i1LtUIsM8MI537ljF6xskVh3ZAEtCM38Poaks4nF0DTbueq8hIE3K
4nprRvZzFbU3cSD7V65Cbg2ZvDO8Q9rqfTDmnY4wGuj+b4lBd1Fj++/TgZNzZx9Jj+T05j+kRCRt
JQligQRUAVZAfWOWQr3UATO7CdIYqUWCCCBL7KI2vwCx568RpZVz3WaEOCWQlyLwZI5F3bWvobKo
rFgnmKi/0/ryJQ0TToDOz5Cu9P8Hqf+/YcXe+79w3aVv1dSL/dGK/b//Bxm2sUn+53Cz/wMPKjoJ
j+Wvv2IK+F//peoQ/U0DSa6AFSO/+xjb92QzRcGRrWK71hShIGTUsb3+OztW/wuntkFtUMUqjCnb
xvL6L7e2pFh/4SLGFQDy0zI1mf/uD4I/NPnU34hbAS+yYpo6tm1TBpE6MYRKbiVRo2xeFEV46Tqt
61JiE19lDiFCjj1aLvXWz8tXUvq6OH1EtKPK7I9cX3qrMjmJce0M9KHcRY+RxI8XBYASEc37TtUG
DFhKHyXbctAIbRK56Qh3DgccJohR1vSpxlCMXGoo7mWd6JfEa0Z00pkmRILfMKtA11AkDXBOGGxp
EHVRL3CqLr+l/K0jHquacuRmALe0sOXg78nupKzBJCbjUuufC3ZZiPJVpZAaJK8NDEsDoxDHnBxA
96YfLNXdxRaIPw5VRGUOPytoOCz8SisFWBekTh60n7rb2NkB+08Z7HxYKNyqA/GD/pBeFvq6L/KC
I0lTtt26MwDtrmomA5qsfoyygNKBUHHo0tnx0pjCsNIKIDsg16jSxRKsHuRAfUIOgW7Sbxy6QqNY
15n4tuRaz+4MiMXaRoNg464LlBy2w3GoyU3OHhTqmTd9uecB6kJtc3vuBQom9BknFSV6xtPswH8r
DEmCPefnsouDcCSu1r983GzVXqUURNosfTAZFaXrDoCLtTQJ1YE97lBZczMsev3gEBsbHKVEboZH
tKOVu9GxFUgcD6rQ3vS6FLyBYNGjPdJ5CbdgooN9g9gaqFZBgJWvuFvO6BZFmLyHvgIINPK9XVD6
JXFzcRvoj4jXBmrLaLK8mYlS1aIfHML2mvV6Y9UbiU6/d0HzZnRKwZnuruOOSNF5Z1Qe0kWRIa2F
0lOj2bM8zkBUQfpHtSrsJzPLzEeiX5DoZDa9Xyo7Kfq70iALclbWPseLWvOzbsHeIaTA30p1tXHL
kiVUMal7LSQihEFv2HbozFVL0/uZ56qaz87OdPS7BEsYp8Yw0gukdoAoL1p0k8VMIjdLX6iehKMO
HRoedEVWxpxAOjlvSlJRviwMxcvnfkrBcIGmamhQD0QA0LCn0EzuqeLrC1yZCci1NNXv3ALf9Rxr
DTUE+FQOqhm8TwTdmVrzo1dJ8Z0NQ4flZSR7k32bU/xec6DIs7nkxOBi4oJDH10o+k1lGoRvhd16
NiuwGCiMdiGR8rRFlbUQ0pDhD1H1lN6E5jpmoPPFsquifNKCf18lniTUuQefyVpZjmL51+RxEcSp
ACOgdmWZgFoWtAvk5lp6D8c1G7henNDYD92lZIbZe1FGsrFt0HpKO97bYK6rcIiqO9Ub3BweoCYg
jkLAkqSrlj3imLMOxnWgD2+G/bCsVdzBxlib9JD5F4avxRckEVsOSWqtnAj1Cm2L7y69prdfUt4T
EonYYxYEZFUASFcpP4XLIOBsR5nPS/tFUqWpPAcJraG30dpodJ3hoWVWsJOMLmvNcc/lwyNwde94
WNUeQz1kKyqAkDWzvA46UqlL34n9HUL8SF8HKEDxYmqBaLYwWhOQ+KFV2Crw4MH3NlRDEX+zqckB
5nS53+EiVMog6ldRLoBRrYLI9Gl69TJNVgjaDnpAQ0TUfhGvOIS3YX4dzBdK010WzKDkZn6OhiYE
MoWpRI6Ey7nIxwLdITaXNqbTtAFOAC0LpbdCQoAB8krreVLzTi7paYFuL4N7A6i6/Fx3oAqXSdmH
4SoMs9Qiby4xYCMhz3XiN38waIBTz3HTGp8Mua0GU1ub2lTWPHdAQV3iwJWGIsrhdoet8N/ygDNi
NrehNRERbWQBPoK0s9dmT6bmLlHondxoilLYPxEee/1vBGoyx9gis41nmVmNBo5vtdnCN8OYY20r
MjN78kkPVjcqzrTiARpXk7zhWCodCGkRma+3zH80bwsZh0A064IhsjN0FqXAKtMnch7vCCswqqtA
CZzhNjZ1uzlIgVHiTzZklvIXD/uacZU2ueElxQXthcb2gEBnLVhwJnlJk65UhU9+LzuBWa8kwITd
qNGhjsVtI4vV+mXelIl092Fj8QVHhJifD/gG6AMG1gIhVFXWFUMg4jjFNxhBCUVYV68FISfGGwK0
kmxFNx3s6z+9DqQN8iJlg8Q4hHYTXEml910r4IiFgTdXmZVF9fT9Bd5/6T8givFOTq8wCaOzx2wA
03ev8CC61iK/Ij/FeC3vrZ/Golgiu1g06+DJeCng+0UrXuucMf13Wt1/JIso495m+huEMoaeQdJh
D0QS00cSR1e7VhBTh3HfnLW24Kvvjfnwo3mRt80SwcguOXgX1i8cS1y6tc9gQJRP79JUhKqB4KaS
S5LpdOc1IGSzfS/ZB1jKd2gwFu6yukDYtwh/V3N/4S6Cvzfv//l+R1LKyf2eXlGZhLxhyMslU4r3
Y/pgeZ/u7SX84ztYsGvvPvzx/QtWRozJ6cU0RYd4Y7LptcYd6+nDTVXC2Czq7xir+lm/k+esGvPg
VprnC5qh7QJjzKq/8NbfX/arq5oMXFu1kBtARz+9qm9njUww+z5BWe33dynRlHV1lXoX319mHBnT
mzMR9LK5J5HLlicjJ3BwBhRZutfs55J5VitxwdDw/f4iyuf3pZE4TAawzSeoq9MRUlVaQNBVtk8u
i23w6C+lOcW3GXKsRzLZzwzH6WjUNR32E9Zb0DAqOp/Jg4MRmpu1Y26hWc/zrkG8J87czvTVvF/B
tgxV4U40WBenrwYwldf3lrEFLXcThsoelchiKIIdXpzt9w/uq3uBRSSgWQG2svTxuX4g7JQlZxjO
71vUGWyRbHNAAmCdmSGV6cFpvJ0RqcUJjF4MYK3Ti3QI7+m+4+zCb4r5CAxnAwElw2Pc+jIngeTa
NGPArf6hz7urqPPOIHKmQ/D9+qZsmgadN5t14fT6g9pgg2DPE+Cfv9GQDt3GTUrTBlNYdObNfRqI
f19L582BROIYOzkkdq3eNZFtbNt5t0BlCKFg7iwQP2+p+COzPfMNT4hPwEZ11YBOJPNpaYIDy+TW
YmJzct1H09GyfQEF3tIpIRk1jA0b5qsWhVAH7ZGY61ZDT0c+tq2ClAQaMIV9SMARaXQclaSBTu/A
lb6q5cCqVqUARXrZ2HlZv8mjJVMVEeE9aQRyfiarkgyvJM+1Ta6XHbL/Mi5EcIWR0MDfD6+dShTE
T6Wtj7qbyeIipyGhvnw/cD+tCbowDZOP3pZZ6WXWptOXalM7A/6prorHbAtWd9a80MBYN3N7Xc3D
Faz+v7/6P0pe/O8Va/6n5TNq3yL2bp+jNE6Tj4S98T/4u2ijmPJfiq3y+TL0xt3Pf/0rjZ58jr/Y
dOmyYPoSzCwMzH/XbMRfsgrSy2ZGEJapkxn2oWYDl09G+MqfCNUwFF7rH9RsJisrFiEKQoZqUbtR
UdyxDJ0OkqKuBBDa2LwV1A4VFLkN8GmPiafAzhZAdbaNY0zNEpvRXNDYCbX7KtxpcXqTug7OOn35
R6P2Xz+IGpclM0OAs5xMhZoSE1rXhuYtRYv3ZV5BjTPHmoiLYx5sgieB9kH6s0nJENSyVNVQcLWa
zL4w4k4fQ1Dr8HNzSb3NjWxG+h1ok2CdC/1CRqOWgQ8s7Se0b8vKtma1bG47tKZnbnx80v9sA95/
gkn1jinYRHr46XONsraPCkuTbyGSSpxx02wGFNHkGA1QH0v7E+DmfBajtyAILXCQuGfXxFSkZx7F
ZDNtsDdgk6Cbmq6pDFqgcqePIm+JbdCcLLxNYiu68yPLXwYRnb6eAAJgsMZGLakqhDZqHzlMH8qh
e63oJC0If4OY7tv5KgswKQqRuSuSeZqFFmUvNikYKLB8fQYv7prYgXMr6Lil+Pj03n81E57gg0Bf
Nt1EdYarShHpebdk3sF/3Gar5DZd23Mq3wuKbzvwvati3m+s+fev7XTb/6+n9eG6EwAfSAMOuiHX
bVbWDmnOGqnYCt3gmQV6rNJ+vr9xHhlLwOMwOX0rnsAwCPwyvO08AXCsF/7Cocppgh4gxSyHjMkm
kqqCFpM7oP8IdSldokC4shMU1E1vJJd4ORBHAT2Y61Xr0IAU3Z0daMUyNdp+E6XpGLvkaEuqV9j1
qje41r/cMKRd4Wb1vHEKUoQ63Hd1dZsZ1SbLi7uyxYZoFZ5KwSm+drBAYyJhx2DbNcYWRSEfxtOr
hYc+Zm3l7Y1iEfDlq/JG74JiawayRmoixZLavm3L4BA41RXlg4U8xA+hi3k/KMVOEAaLLhVbhibH
12Zm0kXL9aNNygaTUbL3smFXoq6f1Z10KQWMsLTxfhqevSMfgnaIV7Ny61jYhrp12MCx8va1WFNf
uatNUBAeAZF4u2Qxr1zpUZJkbNmGXGxaXXvz2vDO5HnA+xQlumVS+Qj8TJBDKtrWAyyyrB3jejBd
3JKlh+BHIENxhvLM1PBpjLFQaxrAQDZLqk2V//Tdc6tpH8iBdtDXxbZc411aexuMdee2SqdcUcby
eB3TYtIldUj+dETolAbQu6shLaChhxCGo2S9ptCJrvdHvC6Jep7l2+zIAXqtLIMlPfu77z+m9y3J
yVfML+CMp2oKTQnAU5NRjssw0Vq+goOsd8gr2ureGyBL46PRCIpt4n4HzL1dA0O3wf01+OZkRGp5
EEtLYJzGk9J27uP3v+n0pMFDsQzWb1WGHWBw9JzCIwkSyvjRHhQ4+sLwzeeWTKkzWbnJ4Y8vRFi6
olqmoiiWNd0Xl8Rt9TG7hSNhqhvfja8T6u6BYmzwrr394aVUtg50acY9MX6q6XHaRWVATTgPbv0B
XTZSsMFvVzkmugrmxfeXYhn9PHMxoHQhbJ3/GdpkaSX6r89pehD/AZee+QGcjBfFyqLwxV0RQAQi
0XmXIk6LjVEyHJE605p7QvOWOmkZszxn2nLRB61NGSwaaJhjHipLpa5efa1Ypa11AOR5q1butVWV
T36QXAsf9I6RXuolpYg4fB1M7yUXZjzTFPM6CeMlcvRrj6ZTX0v03Im9FAN9GvpUa+Twx7LXli7p
ZIh4L7D/oSQ3E2dFwfa1dWx7FvDP0dTB5CdnRLo1mXjBOEJFt2u2o0NpDsb9ISBRE/MaIo/GTXp0
JtKaAGfERaX+CE8b2EuQbHJskvhDjXvLL35HVXaV2dkIPXDwpLQyFmQvvqs66Qkt1tEDC9l7yWuR
Fk+hme1HI2EZguhybqn1K2ikCPYokufBDFZ5kqwdyt+zfASh4eleEAq670rnTRHFXeaA9nEH+dJS
ciTNZfXTV1H7YK2fJVp+o3n9RiNQbdlmys8hdXG81MVlplaXYF3tuaPS7ZBhReCaAEkSBMaTpZnP
hBboC46QMCCrZsNw+IHGSgMw2b64FiSHrtDfzEr93VXFBTHeWzOTyr+PH/+5IvU+bE9nD/JwTZX1
n10ceUaTkSZlcC0tmLmHdGBdalDm0wxozctCMnCjRo23soIMNZ6B7bhpc1hSeuevAl11Lxu38mDc
IET36FoQJWeoD2ndpRvZgVZBP8wH81Fol2aT13OpqcsVIaiRsQqMyr6xsMWiZc6I1QwMuMiFUbmX
PcDFhWwkV6Dfs3UOBQKJko7is/Gs9gU2anuENBoeODzCFJJCpdl3fl5s5c61lyJuXHCwEAo7J7Su
QQJEl5UIxM6H2/ba66jWZ7mkmde63OQPRoTVyqmgsADBqq/bzvyFMenZbNtk5jQDmq7Wt5a9FKMm
9MoDbpofSRzn6zKUoyUtfx+QFyVJcveyeSnlDR0mSV7TNW5mVt1dSiiygC35FwVpKDORthVklRTR
L8N2q7UxBbgKgKquFvdW0F47FR4FWnHlIvN18MpyAEKHo8faK8GgmYa0sC1yIx0Pq4nBr15lg/lI
fJa+EiZChVDLn3W/9lYBS/fa7+rkUioKA4VLt/N6dzgkJSr7KA2zdZIHOOfbSILGaAe73rOLbYRO
cTboylPRjwy5MCN+brSNOqgV90p+KKUeRpFSJbDf0uIuIfNwlQ7IiwuXUEDaVupKioko7nXllQi3
dOkLzZ87vLRlq+AC54Dv7vpEh1DiGOLS1p1mJcuOfUu6AsszGXizitb1QVK9kRybb9VBq3dxHDcH
wqayM7vP0+LUuDhxpKRsSGHUNGR9umZQ+MiNIPTMI9poOn3wwhxfuf1+Bv/qGhoRmRrgNEuFi326
+0jAuyhybxpH4D7snTLlyPHpXD3v3EUmFfycGPUwrzhr4qeMOHzFzw5VsO9vZFIQ+ftpsYzzmGRI
92zpTu+kjELVcmOy9TKL5MeFclmuoXBiql8C9w1vYFqBo9ycK4aO/+rJrMQ70oQwqYYKlWP+5ITd
xIMKsbI2jmhq55AnYdi2szg89wQ/n9u4ztjGoZYgqxRfJ+8JtodtEZVjHDWpU2f0NdFj5gOk5CLH
dqH+kA32xjadSz8s9evQF/5S6+KlK8zL0uco4CEjI2lqb1fdmBbrsmEGr0leK5iaGFEXUSrP37+Q
r57Mx188eem9iTcKWbNxbOV9bymYF392nO6/v8ik3vj3WzdMhRK+GCti01Uh1UJyQxSXq8zbZb+k
NzMHzbnuV9oyearPnNM+1VPGL/Lj1SbnQTMZOo+Sn3EU1/FV8BO/TDXDXVhd/HLvqmcy0eQZRJvg
cO7Cn5+loTDGZDaQHBGtaZmzQ3SN6MMi9j6RthzqcY5Hv8Ms/PX90/x0FGE3TKmIhCRal5TfJ59Q
1iHYUzVHPxIxRxyRUewLnxN3PBi7pJJ/5aqyYHQh2dGU5fdX/uoGKc/AbydpABnT5BCE+hmqZ84N
JoSztq+OQ9+yODNWPs9C493RIJFJKaBYPPlUw9JDVcnW/Kj7GPMCfVZB5Pv+NsYxfTobnF5i3C1/
aCdEtTwMLQqjYxMi2slxf7c3wYCXjuhqRZGW8rky8NfP7Z97mjw3T9fqvvMNcqRqDegxC3hNopl1
5vDy+eT2PjD+ucz4aD/eV46K2uDQwcF85t31z/HBubHuhgNbLetXsPF2TnpmQChfPkqT8FiwgyZF
q/HOP1wy19qGwGpPHGvEspdeX6sbvep0qHxdCRt4qEdb2y8rN4h0bqT+Ug1xXZth64AOUdNZbuhX
xB+yx8nUR7kI1gh/V70femfe+FcvgCX6/fAjW5/WaKiHjlPmpn7U9NF7hh0Lcymg0zNjd5zeJwNL
JZR4zLVAHsg3cvo0+OpKN+p67VhmGnmXMvKO0nqJTWwZUOAOmtQe/3gk67KlUT3mvEqbZTKwAKmX
ruFW2hGMIi5ALYbS4Ii1RnYW5NB6xca2h0jdJmfe+xcf6cl1JyNNdzKVw1CuHX0CncOUakif/Pr+
1t6b15OHeXKNydCiC+aECmb2I1HgwzbnvIiTznvi4FwsqBPAMciBNPnCeqKw725gc+zO/IIvRg2/
gLbzONEKa9qurRnI0EsTnu4THCZ5qSwAKC1JSKEqc41d4Xe0hNfz48xVv5jeP1512tRXMx3ySMOz
VZuB7CmrBA2e1smDr+SPJUvPrO3AKQaN1BGGYBEVbxdiQ4i8eWdn5R4V4atWknQmUEVhLzNx1WXl
rgH5bqB2+/63fq4rWBSn/3lC031VqMYwEq1YY11vFvIyudMWw8ZYOIvwIn+N5/7cXI+1Kix4mMTm
IRoI48wX8PVI/H/v6H3n8XECsspYNEmmHWE2gKraw937/h7PDIJpBw/BoIDfxC36QKP1qB1AfkPs
VInI+P5CXw54mlH6KAY2KQFONo+dXbn0nQNmD8x315lozNGs56g7I4IzGbT+VSPH1VMymNEGPZ+7
7IdGvvn+R3wxg6FL0ATzCYJlug+nM5iFGrdt9FY9WpRFEvOVeLwrpsDVeCUf++n3V/vyllns1bHd
ocmftjJA9UoXBqR6LNVmg6j3xau0N6fyX0P8eb5Bhc9QL6pSPOHZP9etGOfG6fyCaklmu63L/J/J
raYhnsEoadT3sdtttRdnAYZ2AU9m5y/ai3NHkK/vVbAvVZHPmMgTTx+tWQ5KrJK2e2xH47pnbiIV
qpeIcZJR7lbtlWznVwlRtWl/5hv5aghTy9QRTphjBXsykw6d5hSYu5Wj4gDqDjaJznBqnDNr7Beb
fDqHbA5l2j+jimEyfg0Sc1p3yOVjpT0oKaSYWNCry7Z9d0WC+l0HFoqTPwsU7vI4XfRNs/3z4YSc
j3YqrUsO4+/6sA+TAbCLNsOHLFjmvXmYPRg5pmlg/kp0reQKZtEMIGmzlJvuzEBWv5i0KXbhwaQU
oCFXmizEsdpqltul4ugj1yalau3b4hnH+FxvxtxhWiN4YJ1wHSrwIFKUAHh82dvP0EgvY2+4CskN
xesy90x5BkNuDxNlBVl2JfU/y+ZNNV5TR5/jfp1FQ/kAoAwKS6ede4FffBHjxljTmAL0z/0tQZB1
lQS+wOx334G0LEE1Jjq6K/kidrY6iELfi+nx5LsieIM+t61688wk+OVz5OMwZfTYnNgnzxGlLpw2
g7MNQJ5Z6lwGZGtUHtEBHj4ajbQX5OjO6/fDRv1iDWHYsjEe9TCjR+P0y6R9IcpwsDly2DhrxwA1
7WiBo9YTUK1eCck+fU4ApJrxm+f8Iop9lTXOssFPrGgYglSa4bJ7TJqGswpM4h5mlQEKyR7IY24v
i2A4E/p15vfaYw/pwzC3wJMpZqTpx968UM0HTTrTmlDfN6onc6ONnJPiDM1w9pXWu6DnwxXc0KxE
ZAQ8EU3/DYiXAnSldqgOyp9gjoACeOigXfhThNlstQwUnQyFfB0OzR7TFe7NoCDGtISerfgDcUJJ
xxZfpRiou+++Nf+AdfI+duKdPJDgEQ2vlWK9uoG0x1rYYajPj5HIfhhD8QvvQ/wSV9b4BZkPQeQA
BJA5IHi+0V/LOP7cyNoWMZwVObNfo1FvrDmPNqlZbgUAUVagvXhJ/giI69oR9WtsdTe1AmovzcSi
ShJcyYF1U+U1pnuNwrIOBhKqjr3GR0s5xGoWsW9c8+M3yLb2IAm3pYrcPlJf2l65VlMMzUmFcy8q
+BfTaypoaxBTh4HKc9HUd0VevxJ2uHK1X21sXVaKt7YTf6f46sYshtEC/2oF1b5H+bst5Ki40PtQ
uQZDzfxQJ6Rv5FhfHdf8TTLCwq5tsIfqxZB7pFjhn7Zr7xgI900U+bWk9ksPO7wi6QebvHjyuGxC
TSDNkbKxwZW7sIEwgJ8gU6hZiYaccBZlYCc1xgXZFjuzkw+Rk/8iTuuycJMbEzMGyfG7rFZ+xUOA
SRS9uqsYi6Gqb3M1BarGg8EqNENZd6FGzk2VVtB47XYbefK1aiLuJsd01wfZjUdmHzvWVUdT207N
m0qU7N+T2wYY6hxo+31YlDelCxNUlHRmTLBWi9D3iD4bsbQiETjkQ+8+78mZDcBjbJUEcwUsYjrX
bmwAvrF+CF/XMcbHB2uwnk3QNeyBkzU5sRSWSWafFVhSKb7Xl4NBpoinP6I4ay+UDF+KEfvbgOLd
3G/Q1zRmfxF70oMsU8TTVAKqzMb5rfvpTZVouyC24kUzpjYHRbw3Qx+rf7dDtkPTyXrJAvVgK8R2
ZMNLk0MdS3V/F6TDjuytLYrMlSa6rYNDCUKfeyT8a9zPp+VcLmxrGThUyXGZ3XY6wSlF3/8kW/hO
qzPzkAbBRmprFeSSfOOIpp3ZIMR2+mBdhmbxEMnOLsyBZuV1TaqUz9zkp66x0NVYYmPBAbAurPa2
UdqdpDndogWs15ndEjruHR4jfZ3llrYTIu6WkhDHRiFD1yoORaQ8sU15kbX6tSnVn3pu3bth7i1L
X2TzWNGyua90z21YwfYhA2IjmxWSFIWUJUHg7D4cBu0AusfYmUMzhocU9Cjws5QOmpm6trRD6aU0
9K2KtLbCL+ZBX5+ZzD5tfsapbDTXMYSpmGmTFcWkQTGgutKObq6A7FXoQkQrg6n5+0Vkoj2nrsm2
fRR+cwKTKXR+WkQC9InMeurRCJ1uaeths7HsdNn3eNxsJjrF9tZJCws3KKAjSuqBOTy99GXc9Jpv
sMpF9IdC3cuXrmzC/iv8hZF70n7wzXOb/Okii9JKwwZAO8G0RsHZ5JEMDd0Rt/WNQ0yNYC4kbUdU
88wEv592QGcHaZ4l2b1QzunVjcmO+/26qJFV06AGQyX4dN0K3CApCG4zDo11L0ntvFSZ5OKHQpw5
xCifTjG8C96GGOuUMpHgk612l9i53JNXdLT2ybbZNtc1+VibcGkvpfv4srwk4nIJNMGV5mJ7Zhh8
2kOhhEasijOUVZW9/uTZNm4DptDQ2AQrytWg9hotc9Ic8pArgxifVW5moRrqSnprib8cSLloZHjQ
ie8+ZaI8Z4mYPnJ2/WMl2lS0UeeLUvH0kffj+ccBan9MvONQ3cI3mRksLeXQnimWfCoEciG+MgTS
CkOLkM/TC7ltVygaxsRjS0WI2BMSPMcG3sAyGoEvVzeSb//+/llP3zKdHIy4KLURF1Pxnx5rwgof
YYqE+JCA6RMWgJnK2+YtnNxS3FSece7VqtPhO7ne+Kw/bIr8AX+LDmXk6IFSxEl2Dfb3Tu0yWqtS
/yqM9GacGnYg0G8bzdpJvf5aqYZ/ph7x6ePlV9ic5HidFo7i6V1nUH0CcklshEjW7m8hEtDRzTmx
mzbdZI5P9+N1JnfrSp1EtldpHIZIJLPY8fWnACTwMkR/MXfSEPxgrdw49I1VtFHA8nSEDJ135/WE
INpSpuwVx/8Z18ad3hWwwvQ1OwT+WoAQAXERIgHmvKowR+7osBnYJA+o2JA1UGGRkXbPQTOli0Z1
7guLDL1cL0wObsCCIG/vGqc9p7z6NGlMb3hyfCU/qakCpuvDYFpLhvovKRxuvBZ+thhoW6XtjWy6
F41Lxn0tH2O1XBMWAC1JVmZDmSyyXlqig5sFeXJuaZlqwqa/bPz2Pgw8BD0AilLPHKXwuxapOiyc
fMGZXoJVRFcQi/d1aoC1KygZrWtH3H7/oZ0ZctNJJNBi4ksKMD/QSDbJytr+rX07N+TemwUfTx2T
+5zW8hSTmMcGPOUxjwpt0VltyZ7eCTZMi5Q56Xov24bYyswBlaTnBNm1fsBaCnZytBRXc0I3DZQG
8D1QnFTn3sKnD2JcNTFA4c2gLkZ68OlbUFyvq1S/1Q/lMn8othkaZQqd5rxfgUUmVWIvLc6WVMZ/
8+SJTK45Tkkf3nzQh7gVMCke3OduYcy1jbsEBWauaZuSxntmZvnyBiH94uShk6C91zg+XKwYMk3j
wYuDXewt7QfHnHOPcPy509vhydGLl2UO29Na6lAKOSsQ5R9GXXl6zK69VTgndnDeHIuzct3pxm/c
bSic2BEb6RQ1pitSPNi17qi1ODRauIiMqz5m+yrNv/80PhW93q9icVh+F9ex1Tx9Q35jFVqQ64Lp
uNpGYHdmcH/3BibD/qK8qH6eudxX74jd5b8vZ06O/gS0gnKwAN3at82CwIN4k6/Dvfy7RCt6A7Vk
kbzGL2eu+emtna4E07cml1pBEiWff7nsFtCoF92FsSUDZi6ti7Vqnhkkn+5wcrXxzz+MQj2AeBJ7
XK0O2hvD2iiR84flE8G3a6EmxVP4btWcTPR+0nEKT000i2E2Nwpv6XbBmZtgozcd6pOLTOZsOSD4
rKbxd1QliMR2qhebtG+eM8gHMzW2f+Jqvu8Di7xSee1S3pqR7vKgFfLDGJtYRCOjSBuROWpALkV7
mY8YgsYdiWFDKc/LLvuhKOqPrvYSQs9IvHNC0lccHQ9V7fvPSd9eRK51n8TVZlBlEtbC+7IDmaYT
eixnuM8JriW5dwWc7tbSg30LRTPxumThkE8wuHyPvvfU9vyMztV/epL1FqjplU1glGkHnM9NjU5j
ou+FYz03arFX7GZltPWmUoZNTKZfpeWARFC2w4RPb2w8WvO87X7YvrpuAv+ptZRrxFRkrg/KoSXb
bhl5ifN/STuv3ciVLIt+EQF680qmTxnKq+qFkFQSvff8+lmsme6WqBzlTPfDBS4goCIjGPacs9d2
qI654em6C4T8HSGgtCrwFuF6f0MPXUFWj6bI7UAHT7IRkiy1a7O+qKwGfmmSZzurVyk7iyvcOY36
BqDcNteiVyoQcxsHgtgeKlhSmaRhNVF1bixmr2kZ3NRtvcO+60BZNiDn2W0LrdpVZ1FxNojWdhzF
X5EiX48VxIo8f1NToNsSAjUb1MsO9w58kwYybSH+3LbeT/1lIeEoVwrVzPpt74Hmb0vFgHQKJgX3
quEGDe2hkq2rKjePUSO8NtwoPEO5Efx2xEfQ0HExh1eBMp2d0TQ/wGoj/JiENa6ZhQM0AJR8dk0J
yDGNm1tmymXRzg55JjgpWS9nqynOJwxGVrHKv0PFbwD6fASZJ92Zupc5hC52UolPM8VzL22DgkUg
+GVmvgvq1YnF/KU3LYRymJ+ROt4Eea7ZJuYJuApjTKbU8my2biR2NHrVujIGH55UQQTAxpD1qtUq
KIDxeB1Y3ZNnzs0pExnBLJ4u0zZubQnsADyy5qGl5pJibmkj45YDJasJdnltqnZZyG9p7B1Dn2LK
qU4hlJZSa7fEHJ+LQi8OeMfJuxJrmrU8DDdQZy7hxUNs4fqAj6b03qTyB7ymEtkUegnegqqT+f61
b5X88EG66sPpI7Ogto0NGbYkjIlSNm29VscysUV1vIOeaNkFzlIrTTCwa1OhqE7Kk1EhxBh6D1M7
T8DtORVwhdU8UDNpAFtjIMtZt3gLeaBLQGY2NyV0edvHA8QRMG/bclW7lWsgiV0aEFcC/jv13avf
Ez8Gix6uzHIqDgUm0mSAuosihyfeifF7XMK0VmHQ7XrDh1E2tgrucFStDGwFQPZkrLa0qFolDZhq
uZPhB/vhRwbSalMIuBZJetvtJStimoMqDPm8Vaetaxnz50Ls8hehjtuDF9evkgTiUWta/VEuCmxM
9OE9MvVwVRuEwWrF0B/7rg1tqRLfAWpxhON26EhTH1zgvOzjAYlhnzzUazTOMT/JvxLSXrN1ikel
KP0tVQ24DDV9FP3sIzRTwQmHmI9sPtOFdCeFUm0H0UiVaJROa4uM0bqTsSSaWTdEjR8QY4HhNypU
pGjDdjGL0VazFtbpFMuwqUvdlmTYIoNRPnJrkpDvJreeBTO4LjDLkg1vDq1Zkx2XwoWmKFcWWLIm
CB/wyrz26hiijxHegFB9Tolt4lBWHbB0/l0oxoM2JsqKsJW6KzyjOorpdFvo6dUwKTtLiMSN2ODl
BPt4cEhXgklUhctKQqNmNb9bgKi2WGXA5oIrXRRe+r6672rq3ys4MPj59sTJ/Y7C5hBn9tlmO8Ma
I5bGrZfIQM4lNnQrxitTai7iAuu22sI8US/vc0vcUxH6hFFc6USGRdLYeJtC870MxF+1XmzaXPrT
dAELNrZ+BWN5PY7DR9AKlKkD7jMVb1+PZgu6GwOiYgTpWtbNgaAwNHXB0hzcVjaW5j0JUw7ZFBcw
vtKlH3vU6o/UtUAzpMhnMFxhUl4VIfg9jdGLTPbPScgLtSaTePABnBLyeZcm4YFyIBdTnhVh/oPU
qnd6YUGPU4pbnHMmu1Q6rHItSgba/COJhd9epAJrZejQI+yrQdkgLwhWRRMOTpTUl9U0MmJogn3p
CDyvsfVG3UPwu4sq9gBR6RjuCA59pV9Feixv4na8xL4vwIK2cCS/ybdopVCkScZdNyjPPKcDDNHS
Y+mjv0iF/Eh4+tbXiLamWW1Qbm1Qhc+kHOEU9+UDmZ9fMjoHI8qIoSv9RxW1KSar/q2vQCXM4CXq
kXikQh4IdlNeJ830rMoW9mX6+FoO4ltYGY8Uxx7nOg2l7K+mSL4EqFTgAGO9x1mzicE1mmV+y0Nk
h/1rdD/vG06SDftQz9P1oA3H0CJ216fRsZPR/YnNQ6qOvtOE1RuUlmOT67odRvpsrMBPAkJFGmDy
fiVR/u4Xwl2SqW+BaLJPNdmbIJsCuw/XSVGnJrc0o8usLBiA6ErE3sDmAXpn1uIbsatdB4DUbvOI
bIeKH51Okp6FkxBhqxwmO0akHOlQRw3FGfVIp8Z/3OAQJ+A9Wd34TYFJTFq6cjpRRlOP4UrtuBgl
su5YElgfq5C5sxSPit9jpOdDrsTphNC5dghMb18lMHWzro9xe1TGVZ0DCK7rHqhrdaM08IHFVHqu
ccIEfQpeWcAzgHz8XVJR9MvCXeV5Ju0GpbvQOmkCsdd3ttpmla0H2Ab25bg2B0rReh17yKrHZ0BV
OzeRWTFS3b7AfnJMv3C9RLpLJIJN6fAw1MqNlFWX+L5Do43iK7Ecb6AkHWMuS3o6YSohiddpr/5G
YewImKlIuoQXe/Vb8MFOWsLwR5/CQ1lMx14CpIgDVVurTwGitk4RTUcLyZfnAvqPtNEu6jJ9acTx
NxJ2/Dij/nftBVh2jOGmVfRrRfP3XR7f+14FeWu4Eof8Ioj0vTCEiMUUTLL12sNWsIdc7GOPIofm
tQr40pSZQuI0HhtZxBusvc104z6Jsx2vdbhdXbJvhug217hXqNGTpWcrDYkn8sJhhyBfgJY0PVRG
6dYopCg0xn/UCPYWbii2YiQHLvEZGJ1qLzfJbgrxnMbF08f8Otl0VYeNbV3YglSnTpwK77gz7jRL
vDfD7s2X6gMaHRDDoyt1/S8kCYWtji0e6Hr6Brq2w/m7e5bBEzkkB2/xVaVyI5mUda2X24pzC7au
ptjoGR2xlD5ysVuRwtwImnUlCWODS5d6oWNpR2TH/PAS9SFN5EMqCc/kpi+RbCXMhgyXS61/aNLg
qI/w20dI/K0vTOtqSinpM7s13l6vKlKopqmfJAsXDtO671PqZsr6pjLabZl3H0o7fbSasSrH/EIb
p5s+lH5j8XcLq+gjHeXroAkMOM9smYhi9k1XPOI9DZl2El8tygPGSD8EM343bcFc1agg16BX843R
DFgFipwbP7/3/tb4fHmly2jFSL0jqRNVxVQXgY4hayYj80XeRxf6NtxJRzO6Khq7fSB9Vm6hVG/M
YDU9zESbrlmxon0RKZWTnHtaf3vAL37H/MT69BIELyV3c0nJ36Lx+gpPj538C5utFRa9O2FV8t+5
DMW3LA5vQ1mVZnG/QYBCXfa9SyYQamLJ+1pv2J7HPWgLxxMxBIinQ1hjPhBoO73TH9XMdEfFI4fd
/vbUaR+X9TZRo62nipf6MJKz7Vo0OtF48/PXOREk+/oLF6MSFGIgQsw1iKHMzmoO0LddjLu2ra11
27Ox4EZTtT8XGzr1nv0yMIv4ftw0UdlKCP2yi/LF2Ew7dJ9c423fgUh3nuR04vn8pblFFKDuARvV
WI3f9Idi31z7h3bj309rzHvXiXOuivnkjP/81ReJKR0oYGHquXAT7MUDgu5NbjcbfVuwWznZKrmz
1soWR7L2QtuKK+2lOAvr+VYctpx3i2i7NClyjTOYcCNvqeLnk2IMDRgIweX+zPz5FlJczPBF9KOm
EobCXVpSt+kVVwkmDxDjPf7iq7N5uHlSLHeSz+O6CIIoI8hfzYoFQqbSxjvoTrTpnoy1sZVXJuzG
s9Pm1I6B+sYAsAS78Vt8URt6HW9f37yJJwFcNVdwWGPWWYnCN4HJ/LU+t7OYnXkg45Es0U6w52Z/
j95iHd9YV+oqvSAyccBtauNv/gft8r9rK79Hxr62upilsVqVQ6hKHvsy1f3rxq2daBU7XEHnLbHa
JttzYIW/ob3lB/zc0cW0FEOLmC2OcDeaXVyYh+p6YN0jUfqYAW48W89t+fOEWLQH84J8Pea/MzBo
0UVsKJsSBbxxU7z1c7n1FpufnfSUHyi7dnAZv+JGDjCL8T3XtPw9ycKU+dT0oqvYfFWBJ1kCXTVv
8ID1Dv0Wu+61HaK6f4JEfj+9aI561He81M/0+8S8RdWuw3KFDkzt5GJN6rqXkA+z9JtQueH+xsvx
YcKy6+eVP3fgy9jO8XAS04wqwf1vgnPBQ/Av4jR4o2MUjUZ/C+3togi0jQd49+emvvWHpkAhc1eD
m4Pga9EfI7ZKRfNq7UbEi0KDuEfIZxQefm7k+649t8IFGoaVAYtnWU5A24DjEl29aTbJ3niLd/Ul
KcLE8S/jd8tJ7PKiTJx+AwVjQ2CyXOVYml+c+Q2nBlUjJaTp0K1EMkNf7yhqr4ohCgF1njXb+HFO
0iQrnGysdbXHHxk0v/Om2+NKvB93xn2ww5RrPXOf5OO5/OWp4dB0int1g7wwge1FJqLkNcqNcxJv
Cu3PZMHiyPJLHgb3MGKrXZHoBxn32DLAj82vMM4S72GxfmAbcY9xx8qXX5pAtasmd3ugmxkPx2q8
FPDG/XnAvu8oKro1Cc71TL4ky7SYGnodWb6u1bILYO8ivZVsaiCO8ybWres/8u7cqHw/WBftLY4g
3zIEvAloz7vk0fQQbwlbON3VeXLH94vZoqXF+DehIFKTO8lu+YGVJcFpp5HX8wadabZ3Pa0x44CP
RxT1zObxfeeaG+ZoAFphnsjbWWVfg86l4W4zbPpH76Nx+5d4zRXtKLvydfXoPZNJhRWysi7ao7n+
+Yt+O5VoHRoIhRgmaMNvnMGZmpcB7VDcqLoUCrjJRHV/buHbofC3Bcp5KGA/kTX0i6QTu1CXXaOz
HgjD4WySFPgkCfGK2j0TeowmrLVAn84M7Le1PbcLkIX6EmVWcy2mKh5KRT5qo+z64mXQSo6lPffq
K9UdP3fvm4ZubsKaJaugxiyVyqWve4iS6no71IXsjocWf8VNtqI0MxyIsmx4EsJOorois8UnMgPo
5NfqmXSYfLKfn9pf3Gb0NCF6OlSy26woIW3UdbE3P0g3FRfAxY7jo7ombrer35Sb6GUk01GvMAT8
wHd8ckIgVJuza/bb8bEYkPnvnx5+Hi5NXdi0shuNG1715U2wURU7JYLxJ37w98Pad8yS6Wye251O
NjzTMrkKQIBZXj8AecuROEiyC/va4SGIC0Rni83/V+L694NblIeB9xJnzNfX/okplDFZ9mUXh6tj
oU33UoIx0M+zap6cX077eQw/tbH4qJYUy1bGme82/K+d5CgQEhkKCvWWD1nNHUOR2+efmzw9ehYX
DA5jKJ2Lz1YrWUBkpaRbQ+kUWuXowRWll2c69v0l+rdn/2pmns6fZkeX5aVRJDQza8nFx/iIxdMK
N2EHtPB56NeJzQdBN6oOmWQxV5nFrp6nUpb27HtuXBLbao1nrdw0srWLvT+6+FRifvfzIH4TIzA5
PjdoLjL8/sAlEY9x9tM9VrOkB6L7cJdsml1HLuW+7Z35vWZosDrzlbiLqDdw5EtMtC4N95xk6cQc
+vJTFoGgEmPlUvBUxa2TQ6cTS8OGaxDvsUuv/ezMu/RcW/LXr6oPpWhWZSa7sZTt8Ji69D3Mq+Jm
O3baFeT4M7PoxJ73pWuLJQihJhck7HJdv7k1QNHjMbyJTAhW/rlw2rmOLRYitmmRTzW97Oo94TOC
u9DWQbqtsb90JCL2P0+fE2vwS78WaxBwjk6RnCC5RdbvKZ9ceQPMpWI6GyU819BiFXommg4xSGV3
Alsu9wdNrOHSnyMmnxu8+e+f1npljSPmCIbkQpNxkuSllSxSE+oOII/TSeLmPxu8xV2xBeAgpIKm
uF7/osWE1pRjignrz418Dx4sFvhiR7EUtYkSkABucvHf5TTIJOR9u0kesU9Zj7vI0S/7Xb77udkz
E36pGcKjS8gqHp+uFTxMqeig6VkForyiRuVMS2e+mbXYNRJZQ7A57xoS3kiAw2xzqHdJ99BVgi1T
KfGf9Wuxb/hUw1hQMWUXUpijYymu6Co+iVeT2G1/bunERffz0lrCL6Q2Arc5jyC5GNIB1q2k5k//
WROLvULoyygyhITH0fTeUa2Q4ET+cwsnpwHlT+hddWjXy6uHWk29IpMXcTsVJUs4QmNBaZOnAqb3
MtKNn1v7Hk6f5/qn5hYdMrIUB8aYw6zbeNvkD6KTdLKn+/x3ulVX4R5HRxQfqxiLhevu/Xw88Gz7
i+2wUXK+WEX7/wBdxyAxknJNcUh9mT4Y63olb5Ld8J4VFy0lSmeWwslNEnA5gYE5GLHMJlgVwtsh
bGS3oNIs9RSHRPEGz/Qzw3yyGbgTMFdNNB3LcAsf1EhDhEeuWRQ3JklBmzze1UCJx3/Y0GKD9AZL
L/tUYLFZVMJAI+Yau2rqc4fzqR0E5cQcqIKNTJ3e110/RyihKGWluFXjUfgrWqAAyamOQmHXOAH2
eNb9PE9PrArkA9S7Q3k+AXYNBXwoJSXktZy7QmHagmaw+f8Ss+LMHiL/JS0u7uVfmloMYTmppRcp
8z2nTjzHK8U/OiVQqhnc9JKxNpNxb7ZYTlVae2hb/WqqKjfiD2qcA3ilyIpEdvPipfExm6jqKXH8
q6O1xxA1g/gKAOV3OlcY1r5x0SfGL90KilWSsbAhyT4LvXfhW4gPR2+Dk8ov7BDv1GRWn4vyNs1I
bFGL0ecTokl5Jer+RRXE2wkxXDWRPp7U2UOcABaWtLYWoc/NOvg59WCVztDmeH7U8jHOiZGOlZOH
wlUjGpshUzfk8WI7D6YLM+0Au8H4a6NXOag2VVc8JJ56DCwxxx0a3FWcBZfAPn8rnnBdENC6UjXw
jlJXHCWML03LvPZ0LqBdxm9OC9wEsSvqhn49A+Fw4wTInCRPA/UPytjfZFOGqZVcvzDTfvOr3VDC
yjv1yfoLozNh4SzW/mqS69ouMGuyLQXT6EK1Nqokdysh1/Y6busrf9K2ZI6fRZCPJJ/bq97yj1JV
a05ripdlk7nVQCHDqCE+ifENqsrpiBjNt2VrOFayfDmo7XHyM8uxMnOwszgIQT8Wx6AUb0PR33ha
tGpiYdfm1kcM8FWRhO0wSfui1I5K0kf7LuxrW0uEndLHb8jlsLHEXKUy/V9WFIVORcWNnbeFtx71
wR07eStK+mSHjXEtW9TF6al6OUiqv+6M6NWaqcNa7/Z4atjoUidbqamc8vPu9yDIuyb277NQujeh
ythJGtFuM70GbQBRz6h+dXKqOKbWvEAZuREpsXE6UeLrV8lW6YTrOLJew6oYHIzh8rWi5vlKrTp/
r2IvEJv6QzBWFKXkhGmDcpuqWuO0dXps/HBv6hhbW3FfOEGrPXpquDZG9UD0MHLUWrxXBfNX3he/
ykm5mobBtbpp2vopxMBREQEJzOtEuNQbfOs9NaNgBVKmOEQvqTe9V17/mHtUAeCXptutAnNMxCot
VDdM5musNJ+lyvstpuauFKILQQkvgHvhO643v8u6/iPhlueE6ArMyq9X+EQfwjzdB4XW8AXMZjX4
ohOJeEPE5g4WKaWQlC37Q8vbnvepUO5FD5RlqK6VHkrhz9vWiX3yy16y2CcLNv60bRWOl0rD29YI
D6ovAZAGn25RGulIuXlOfXTq9f25zeU9UhByIyyVfg4WsUYIcobr3GkO9UUGC+fcpXXuwLfNUgfm
w9kGin9Zws8qKEZFqSQXNupOOTa7caNuzofOT47jp2YWt5RpkIQIL1jJ7YU7Vh3O46/GVDndJKNv
P8vCO9fa4k6SmoFQF9QuubUs/C5K4XUK8v001oljhmQphDxssCWU40OplO9WQoVjWPe4i2GdiHl3
8pKoSBfDQLzIW7Oe6wrvfp5VJ+655IAhuHP2qjrx1K+nbxEWQZYDDHVTST0Win/A9+5M2kT6loSe
6RxzzNogqsIVbDFzKUKdfE3uRLcXg8tU8whnCLm6mqLyUdOqX3VZHIidvfaTeRlK3R8lGKwzD+VT
vRQ/ffP5SvDpZTk0Wil2AvM4Kn3Oy4adSZxwgP95LE/czPTPrcxz4VMrHTXMchHzSi4p17PrnnNr
yqWNnrbbnxs6PakM8t7cAYm/LeIZPoZnUlQQMjWq9tBIA0c3rtqiOFB1REFD3uSrnxs83bN/NbhY
MwUxTF+sWDPChLlV8NT05VqK2zNf6WQrgECwLYNFjunU1/EzvVaNVMrOCZ74e0WLnRbmRNdLZ+7p
J/eZT80sOtP6qpp7KWGGWeDWbptdtbYO5xVJJ6+Zn5pZrCy114vAt+iNV5iHTn2ekocRzUSRuD9/
m1OpqNnWDukTFFK0aovl5Y3U8AEhEF3NxjTvXkCYsAtw8LBiG6WIHb9VDg7f5xIJ39iuhC4/N6ss
QpcEZLB5znWRRAZVvlRrD1R1krhXtuIm3zBBsn593gXt5Bz5V2eVRbyhmw0nczwYXEk31wDNUQC2
tkK51s+DeroZCIsqfE8u0osxFRpNjbwMLT7u43/CqdgpaFr0Mnv5uZmTc8T8RzMEHL7O+G40UYJT
fOKKVRivygzyjCm914oIQCX4h/3z/1pTcnIXJHtHd+Yc4pLLGrdyI/lCILkdSY64vFaT5/9/d8gH
KBqkAdJbS+jVlFFEHaQCUyJudiaukW2SHNJBt9VzT6tT34cXI84MlC3KVP98HThTCIZJgJ3iSu3I
00Qh15EMLShxCpR/7tPJloB4cS+hKetvivvTpq7XEw7GqcEVqNVWST8AJM+dGsnIf9bMYlOa+rDt
rb9pz/5J7y9187rtz2wUJ3sCsUIDA4Bh4d+Sgk89wd4oEXNcq1wvcxXtQuP1EfnnzsBTM5q9RoWN
q4AGW17i+iquKmXiw5Tqr5wHRzrNlq0YgrTx5c8j9vefWt4XPze1GLJ+Gku9jEMuco5wLRz1LUhC
9oKjf6NR1/+MnHgTP8tP3LScj8AOduiBzqbjpe+FGPPlxoCrQY0NNTXL3VcJsWwKShaV1CLMK/P+
YjRanioTapZiuJEKAie8BEXHAKQyChEau66D5O69An/f4dgL7FkbNn7bPiYG5cEjxj/Z4DuJjql9
Sl0FQHpq2sY061bcU5890bzugvaPWJjG2gqMDO6CBiU8iDehQrI0HaoVYfT7WVMxNcY2Noc/Wudt
W73tKODvARuFj73q3aYDqiJMHp/DLL7T9fq+T3CLGOSJZ441RbYpde+4IgbOKPt3mZjeS134pobA
3tuiPWQqzy+96QAvQWaP0upGKGMEeUZ7U+uVeNmkxm2UDs+mSe33KB1ETSMYzVeh/sTpWqr1sroM
7YYNQumadYLN8lUSRdVGMMfczo2ocdBI3iJLcggRHFCTPKuNt+6BdE1J98eMxe0UJ88V4JQIU4h9
IBu5XYf6q9eZl0qMlVM/76LTlFxrjbIZ2+y3HGSrVkGkJFctmBqPdPuEQapZSPee3iBBt0Q86cZG
WuH6jBAH+bINdqpyatMcd0JnWKtEkCsn9cXaTc1OcKQqvPNr1FBI/iBLJbG4mXSoPH5/VVXWn6Yd
utXPk/7UFs4RT4xR1BA7q4srptJjNi6YieRijbMZQc8M8Zm75ald4nMLi5BVXsD0kTpa6KcJhRtK
nfoe4Nm/cdUDncvLg3SrSY3Q1/2bwhkYsrEoEoPzOidSupUfh73jI6I8s7HOv3e5S1AexXmHqagC
OuRrS5CfckQ4jeiq/S2Sq1lHt5HU5954L3MCVSCSfv5CJ8cPOrLJa4ryrCWBKFRHk6c64yfnj1iA
E2yZ3SzOVaucbMUQDSw/qFvnjvK1V0ZWoBNW2GYnGYEq0iV2KLszz51KJ6eboWKjR6xZhmP5tZlG
nfwEvY7omuNsNHVVJmc28dP9+FcDi4eZNuJnN0k8P6eeHJ9wnHDk1oV/5wyHoP7PbixWDcYoUpdS
gOpOFYXIAUWDE3uxp59ZnCdv4lxINMp6sG/4xsfO1CrxkjqVyObXV3hMboejDzPMNi+IKNnKGhcn
Ny/PLNjvKBNOIJWQCSIGk/uQvPhIVRFOOTFmkRRjct9fNdelauu/vAtvJ26aq2GL0farf5c/nStR
/vsPL5cWJVp4O6gzJGP5XsunSa/8fN4q/hoHZlggg69jIpa40tvKTrmYjUYBAz3jcti8SC/l3bgD
J48wZn8ueHRqpn7+LfPfP11u8ixqK5+rvNuE43qSgxskh2cYsqeuNireH3xfgP/4gn1tglCkp9Zx
Kbpt8pS0JjG+CwOjARXI389byMmGFPBihGWAWViL6VroeQgwsee1bez0TDhG0oMuq+vATP6NvYrI
yj8bWuz1aO1xc/UK0Y01Y2MK2moWOQNe3P3cn1OLHMCoNMPHiI8sH1NDK/acKR7PghYnKCHFAEu7
SYTgzPI7NQU0TVZJvZHbkZbFO5oogOopR1a5aEUO3i37JjRff+7K6TbI2qNXAUO9fA1omCh1aheJ
LmqxLag7wcFBPvs3DkfMu/7ZyGIu10Ka52TVRbcc0L8TdSmmCNCjcGa85mm0XL68oLj3/ze8bHGG
DBjytm1IWK7xg2Or6o+Gme31WnnxG/Ml8sXfPw/dN3z4HDD43J78df10ng+BLuhFVwhssqLR/QRf
ZC66n26BKV1Tr2ytZzxM6aJhNTfV1nIN99zaOrlHf/4VyyBT2WV17imTq5rec+sJKrL/Drqjpzwo
kYV7mRnZuByUq7ENn4JsxNwyHkdHNJKNVlsvSQbQT9LC9zODc2piYeJD2PtvReIyC9pLNR7FqT+5
8pS4aTE+EW0DcFAr8l6rDemiEMM7MmNYVoTdpUbJHfyHFNZFagxHoREPluBF22RMzU0Yjb1DKWJh
mwkPMA/x+qqrVfwqJe9NS/ZRJMTrn3/9yUH99AhaxoJqzyKfVQ28+tbtWpJt1TFjVAcogHQEhFno
tCleoHOM8hw06dTeIhlYyFp0Cebd/PdP+/6k6LKeNq3kkpKBnw7uQ52y2ylvzpVYntqUP8+bxaIE
A6o0EBqBmZIVG4RpVdT+bpDH7RSMZ+zp/+4i31YmVdQW4XJAA8uimlgvej2EReCikOlsz0pm+6IU
rTtmGY6uD1j5xWqxBgmmOAUYM1tR8m1mWu/NBD1C6+LqzAc+2Xny5ahWTPwG5cWJ1JgRUoNAmyjK
jnaJPzi9CABFUK111xhnen9yW/rU1uJQ6vzeE8JsNNxRiLEhtNZRjCsbrOVNXltHnNF+/Tx5T8YR
sPLicoAQFN/RxT4oGfGkdlIxucNG2Ygv8aE6jr8M4PD1NuQmtWrW4srcyTDie2R00KUe0ID/+flH
nFr+n3/DYm9M6iEUFRB8bhKAFBnvRuXl5wZOrZPZo4/wD8qVb46mxH1GigXzycWL6jIVhLsOvzvY
lZufmzmZ65nTPLO2iaD08hBOzUobg9Kb3M7SD2MVvqZqfqiChtRETCAwhm4QwH61M9KvtWJeQsDQ
z7wpTmYtDYiJksIDTCai9XVPGOLS0nItFt168rDuKyyHCol7aZozbTWS9Sl8lisJLT01vkPVFnbb
Bmsw7mfuCqeGnEcHFg+g5GYC2tef0aeiQEbDFF3fqjjuErF1GjXVbcq/z5Wdnnrkfm5qMX16Bc7s
5HP7DcBFOpT/7adMvQhS72O0eH+CALgoui4/c308tVINlZc1U4pnz/LMkoo2Dw2zn9yxl51wMjZq
+xyG94JxLLzHn+fVKdkL75t/trXMROvYKxdjpE5ujWAhQ7OEDrN00st4jVv4unoMrtVVt1Y3wTED
KmV7ZzbAU+vzc/OLb0mlSggvqBJdBdTAEGGj+vFzB0+mUz63sPiEnSwLelHzuqgpDN2ka6gLZIDz
TbmKSFauKnTXnro9d3ye2tg/t7q4DQVDkMQwTSZXirubsTdGWwjnZLgRXmtysv25jycb+9cdZ/kN
BaIzuaA0k1tZ1yoQtByGDkfOOsfC8eeWTr6JkQny2qD4kYL+xVut7+DzeKk08RLPeN0QFY5W4UNz
UK+tbbLGZyzcDNvoIOzPDejJs/tTy8urUN402Fd7jGi0LzxbRXLd2WTGbvCltLPD/4EaeXLtwzIi
FIwKk4q2r9sMSoWhM2OOjrBDh5ZpICPbvO8OZhwN617PnhJRfff1Zj0IZm0rAhgglC8F5KUWa3FU
9hQfJAqcs1TR/piN9issg/3Pn+PkhzeIH8lc1KgCWHyNZqy0tGky0c3Ch8F6q/K3qnzvzgnQT4bi
uQIaCpoeIn5/z6bPd8EomvwqGZlfnKFb3cnu1HfhFsj+Kt5jTsTjYoApkN+Fd9mNv4rxQT7zcINu
yWAvb27ENEk+gqKmNnNxUZI0aqswd+d14XvrTNNfpGR4DzBvtTFxfbMyRd+oBZSqAAy3prWUAo53
uPdteaVDjNYOeSBdVP1wsOrOd+LJxKq1f8R6FWqgsQMG8acKlF1URJdmgjd4U4uPo9g06MfQjMV9
tRaq7jXsxwei24UzGuFVIBVPsdBdYSp0NXh+D6qs8lalTgZwGsTftWmNthU1r2JW3qmGRdhmaF+q
rL8bdWsVNNK1FKubFjzGFHH3TMTwufPymzQO15ZG2ZUiPwFF24ho8iS8D8aofKrrNnPMPBWPUdJe
1UL/GKt1YnvS7EM8bWrFWsuCAuNXRJekS4Vk6xXYJ7XCbETTr8IhurLk9KOqjKvCs/BYHdJdj+zR
lrKD2eGDavbCehiayBlr8ddgpRdekd9OIjY3eanei0PxLBId3UdyZ21jY/olFvGlFJbHVGl3htK8
yDVFkH0p78zGvFUFGA+ggJ1KV6HK5YZMxFa/93wq3fRcu7TK6c3PtPBiwNp+UDQSNQayx47iQW3G
t8dVIdiCLK+TNqnWfiPchpL0buIMald1eUdY9XUmKxn40o6YCNsmTE9yu+Z1VmpnZt+p49gkIszF
i50Ux8mvG0GTmsD6cmt04+jDY5yU7s3K78xJ2sRnbjYnt1cOfBOZOjF1SVks6IAib15k6kgJhfIm
WLZf25nb/OncWd0LOWm4C3blRint4HCuyvrUSTzHomXF0mZ7o8UKC/W+GwpLGF2h25rQl1sjPDOO
pzQbYOSxQ5nN2qmeX+yoVdZprdWao9setOtsL9jw1S79A8auu6Gyk6tyIx7rXX7m3XPyHUKWQkLH
B8ge+dnX76eRVccKzNQRn4Wh0xTQj8puelIaLo5R1ymO2GBpZEB3s71auayirsbxo7lqBPFZLobN
JFIWqyTuWJYPqajuaqmIcBDq3v6LtPPqjV1HtvAvEkCKiq+SOme30/aL4B2OEhVJUeHX36U9wIwt
93Vj7j3A4BxgALMlMRSrVn3LYEAr5Qm6HHFgvqSky5+/399vzDz8aMZw/FADncmzmadspxWh2fRn
1sY+DQErrt6i5JpRN4Ba9k4odiu8/zTaNEM+bPNwEG+NDjn4M5zSlj2HYV5f+QarhNezMohyBucU
WNGzdBmV5W5I26usIMX9/pFvHGn4EQhJmQ7i8JcbcZnUuHi3JjoFUaHNUGkktVyaYe4PSbr+fqjp
u8/OFNzbpoQm/KaQqpsttrQQYIJ1DhqV3KPttl7vvMru8fsxbmZwINrAoQUlIIjDs2UFIzMt6cDY
RwZHlp5zaDb5Ij+Ax/oolu6b2IAo+HLPPuHGO0Tc8p8xp8P0w4csSAGIXY91ZpJ9D3ZLxI/c7YIk
/a+9rqbU48eRZq/QCUFAqEaMZB2qDUgfcKGe9ilIm0E2SYK7nTCTbmf2yZCChjwPJVpnctf6/GS8
ozSTlGMpG4gyssJL8u2Y7x+TlgctElUGy+AvdY+4fWOifBp1doXIZc3tnArr7IYHEf2xrIc2u3w/
T27tvlAQTX6BMNfGP58fjMAeBge0PpwjeurjR3Qd31lXN+PnjyNMk+bDpBA1Q/BaJNa5z9NF1msQ
i1aILlwAHYHQU2s35zvVOScn03xluAG4or9ZT0TA4+hOxvrmMQcdMh4TylhYmcw+Y9HT1o4MNpzL
RfZc7ekyWcsrX6KnYR2BhniKzvpeX8NV6Mf3b5ndCiM/Djz7krCf74Y4iZANzl3AaKpw2cc2oN81
dnRYT3RLO6Wj31UtUhssvhqI6n1c41bDJDfNxM++Rt/fSPapmhCMgw2QtE0XzGzWY6sQqjTbboD6
orHkya6H2E8TdoQ417fT4ffA5Fml+u+qz5Y2yd5hSrFkg8rRMqaWPIW5iLJftMQ6WvrQLb9/8Gkd
flk38C6xGN44coCzXYikoOmJurcgrxBb0PQMnCb2KnblC1ygVmKIt6PjHGDPcw+XcwvLYOEE+/fI
s70oLUMbbQbSOqdclwthlumiMchDOVrJIudOfrJtgxxrE/xFJILfh6xYuY62i1n3bElHWzZDES5o
QnTP7Wr+E7zdty4V9sP37+fGCv9wFOBQ+Lw4Rj6UUhHAG9C6+sSSfkmM7FSx5k4GDdey+YeAfmEC
6kMsiJKEPVfy0TGK3RyMsgs8ot553gy/I9f55ZjRVka69gDU7NYu0VfXC21f6cMDnFKEr4jhpxRU
i7aA41pods66TeRjq6tjZ7HMN8P2uasVSj62tRaWgiCrAuhWj4ZFmJJXo1MrFzQdwWkBi+huSYY+
3ijRvZF+uHaWvhwkkKyjsZQZOaH355jV/WYUkEDrEghtqe+qFhf82n5AqnUbOdWxacNVrLMnVYqd
avNDFOVvTMCtss+KC6nSd7s1NyPpz6bZ77sMvYF1uLFqsimIsUxZvmM0unQRJr+mtSJo23rXEPFW
WXRtlmoJruMmt9E3k4X5xYzrc1uM71zBHM7gxa8xJMRzjWKbtHQZdc2mkXSfqeatH0ofKecmqBr1
aOr9UTXVe07QQGuPde2V+TD6bT/+MrTC8jXNEp5eWce+ZCcoRC2f1HUKAKfzW8j2laqYIfVfKQ9H
0Vpq3S4kFvBuadcucJC2G9rGQNEKcx8T+RMyAhU4PT1osXtJXBof7RL4XysDLZdIHEiIubHNch0b
notOKSrqyo+Mdj3Wxc94dAGwdcZTWeVQeI6HDG3arhFuOSxdmmo8pkOxJuBCo+IMOAOPkXFQ+7So
V2kIg728v1RKf4k1dH7h1YCoSQCVtDjSJNbDkKh1hfceN+GltXTAFQlZxxG4bsYK3+eYthfAW9cq
RjsVZH/wRYt3onN4QGs99PqsfwqtdlhVZSy8MHT+dB3UjYauHXhRxZCyQQWWix2r7ZVVa2tbkFd7
wFXPaGuI0eQjCuGVV9TjEUW/CZ1rDQE0F6+m5ixKYS3cYtiHncnBQ2j/gGn0QAsglEGivlaZu+Zj
DbkeAySXwjN3tMRRN7MrXCax62akRc0L9k8uEH8u3WQNQ/DmvguA2O2OAZ8dhu8RnT5R2UBuFloZ
hGscUHtXNsuxqt+qwr0aHZDFWaPHC1UBiguxHFjUGQjZSTTsAU5v1nXLC6/Kkj+6mUZeFY8rEmlr
rOCgSdQWcjvkRjH/B2k814L3HrUiEIuM/jfg02tmIXEEJKm143ozbuOmfCzRrSJNJKsLQRHTcrLW
eHaUboxzpoj1c8twpZc2zB+zmANFaze/9VaPcGAPaBEKSQ2P2/KZDWi9M9DfZRllD19D3LBhHQWK
jDWOW7Nxn2g8XtPUUHhcUGF7hVy8kWoJXF6sADLmF3ANbGgq440UzZvR9gc20J10iqfKto9uA5fO
Ii71XRKH+2nL8oTRLrGMl2i8fIarEF1STLs74fiNrRGdJOClUqiooZ2YXXaMRCubUBH74rR7Rf8R
K5zKPn54kgR29MTuKdG/ls112G5/GG923eG8ZrrRMPvS0rJZJEli+ZYO8Beo7HZglmTwAGC7wEcx
gS1EoS7Iw+2LAUtHNxAA9PlBaAD3UAVSUz5GNfYS0CB59k+sykvSEaCdRwWod3mn6+fLUTX9bLQd
wBsY/6Fbs9gpInVltUZlX8AyrouHGpzw4df3p+HXizrUOMCxwY0F8lE0jMyi0SZre0AjMvtivXF4
HU8WKTYSvfAL8jI9sC9k2T/3q2p1LwfxVfmEgSdoEHIfNvou5sonVGcbcHMxB2CliPxAubXX7cHZ
jC/OBggJtLr7OjL2YKWe4yfmAeHrlafmUPj3Eo5/HWA+BUyzHzKbHGWVENiucdjeJMW7q6H1tpLk
hzl1edYZB2Ib/ZQSh+pGIQFcRvyxaiJk3TSpQ7eU/GgKvsWhHhil/eJIdG4kxVI3+CmEIYbX5dm6
qFTicYaccsZrMKBiVEWjZMkteU20FOvWwiCpBVx5qNE1VEvPlVm+ypGh7wTmACQZnhFaPUKEeQQJ
HEdLS3Wf0GTf6NWy6ki0jmQ+4pCrNnYv3kMi7BVIx4VnATO/mLqNsbBKywHJWsCVt70OnfkMMP0L
Awy+lt2JqmEMOh1MZXvqRW2d7lUXkN01mi/S8cya5BcARddRDZZf4ZLr546ZLRCsyc33k/HLtjCV
GSixGITvUNSQ6f//cG/J0L9HpAIBOEX34r+c2uL1ffDclzvz52H+EvA+DBM1vQtjqmG4iDJ+SzMB
/xAQ84H8LldxY9y5jH3J6+jIcCCrA4d6HTbXcyFanGRDGKOx+xK1QKmHF13xQCWbseHrSH/6/v19
ebDZWLMAvM5J4XYR3GwdCxmAyAu73EcSdmMCovf9SF8TSAw9cyhEIH6eIE/zrUkjEdWiyf9WLOxX
FkRbuhoAjkTCfXmfSvHlHQJfgOov6Bvor0TfxWyPquu+yPWuxH5Noa3rTUD764ACcM1CbMP3Cl9f
CxCoeU8WkGgGM6Ymn9npFKGeXcgGiEptXf8TvdMlC9KlWKEEVvtT0kMu8nxJIMsB5/5RrDRfAuxG
fXFur82f7qd2L6/0JRMy/R68a8hDoZ3EVfrzsuBpjGtKid/DNyFQx9mKrmAk5ceLe6jjG+8ZeVOk
omFphvTpvBitDUUvGsnHi+rjZenCbyyNfrqp/afgkngVfJKD76fR9Ms/bb14MiBPYUmJ841hHn1+
sjBVw1DorXFpAei3kxhKQCCc0ztZ4RvbyqdRZssiy6tGa/J8vMheX6Hjyh9Rvyv7Bm6jh6GRvmaZ
6HrS7yyR6dj48mwM8nzcNgFYnnM7HZk3cGfSjUuUvjbaS3dPjQIDxVsjgEqDthkIHcl8nrqKu62o
zfHCwpwj5Wj/1FiPrEoLb44efpCw4pYL+BYj35O8V6VpgZ7R/yhxWHixUA9ZDhlemEWQ6OhkZWEv
xECdFzN3WJXuaKzomJypORoezyTEFyXqMYLlC+6QvZDjH16FJ1LqfuTWi7LUBJAKw6KIEgIviPqP
ESqYuMoBorVE7AxBjoPdrxJbPyiRXABmoB6m4hIE0B1cL44ySt80GR+VI3dVmT9pqbmzx+oaS1T7
XAkL8Pzs1mngkuI1G5GE1K1DC/8FS88DhEnHTBnLGqdwQenCTqODUOYBuYPzYOJp9U6/uoP7wyXk
QYXNDwklMGLCAn0ZebkEQAj8FziPl6L4baro0LrNL1XF6ySSdCkq98Xocyy3CubVXVWA49j2Hqfs
gLOw82r0ULYGP8TUyAIBL3SYKrJ/0kG8wiYhiAw4iEtCX1LUuVy4e22Vbp9NJveRoz3iCvSW5nJr
ddWvtCkeCQ1PQ1WvyyLbk7YA7iN5j4b2atTpqmvSBTWhnSLNEX7J1bos2bAauvKhM91TT/mWqB6m
vbq1yfpi045dDttxzYX9S6V8W6//9Im5xGkE9yUxEMgZ7WtnZu+x0N9blpyTjv3ADVVHoZLYgJ9k
F5EicW3iGhqS6sSQ0UrMYqHz8ZXQYZ+PsDZXJH92jdHn8bjVKncLc6/HqGyWqAgdq8GFM5XAsIVr
BKKj2zDsdkI0uFn0bR/ADWRcanQMkI/ZMwIL+QTKY5jUu0uRpw9d1ZyN0ECFVMAXQzOPSYPrT6no
JTUt5AaMdJ/bAIenzVkx88kt+KmPsshHN9Kax2JZsxhG7b1b+taUV+hbI0B54JcxNlUQQ24fQ43i
Scd9SZMwXsiM/pQ60CVobGZ+qZyrBpM0L4W0Y9sVLVQHBE2YkfZsKndLXLhVIZtnQh8dW34bjS9x
pa8iS9sZHbBJoXquiuTslvpyzLJrY0bSq4r6uTTEMXebH+VoXCNeuShgmwS1juzSCucPUTCuaGGL
lbbFwc47OHcqWKtkzsFxK+6xOHovk+RHFWVvaVT/YqSvPTp2LyTW20UUo29dEXMVivAPTpJiw+CW
MrQ26rPVBp5YK2fsR0+L9c3QIpFQ9egmSLjxBierH9ZAV43W1yd4ZwCULjO46vB2OxrjjhVRvMfv
BpCZWK1nR8Nbg4r8mhMao/gt4W/BKErVShQgqmRlDTv4RvftroTNiStWPWGApkjlwyXCWMhOwvCV
/Cwz5PmiCIyWGL80quWDnmbvrQGmzZAAa9KXZMN0ueNjhs65vChfinH4BenbU8Kra6GSB7B7V6ad
LzogAaVIjkT06zSVB17WQRLSx1iPl7XxICDbBaXyRM1hDyfiR5XQjahpEtQ5oDpCsjFI3e5BY7Xf
piMq8MBDNIb+otX2IQuLAzPL4yj1II6qRWtXOCTk1uXVj6hMn/sBXFU4yIZtvE6dHLZ3lcQt0nrE
lfoxa9yV3fJnSzi+5oDIStoU8MkIDJY+3xemjXpiD8OnNI0hJoh0pAFcA+a+9tsA9cIpgULDxxVZ
rQyZrC0yHIxMXkzWPuVaDx/V8qppEmYSpCfoQUZS22zMdVi5a7tm10xVGox7nEVCcubpNd6+nuFe
IbpfEauSkxNLO3CYSpeuk4olzO6AEuos4nUp3aWD+SPtkVPKwH7WkdLIeLbtRFke9VICQK1ZxbmV
hdp0JDPONqa55MWBO0z3Ol1nR2Uji4gWj9oXI7c3NHSekTjNQH7RnpNQUwsq831soi1TUnodCnoe
s+rqynaTWljWOazIuKiaFShIoxfV0UvToT+dZGmgXDinSApzObc6RE7keoWuCUgO0Iwoix7uxxRL
2xVw/FMxmrhY3kW4OyX2wmKg3Sj7kiMJj1vWk4sSz64e+hNJ6hQpz9z0erOwPHAGVl1ZPuCkLb1u
SqDavXmsu6ENIj59o7Rof7stbPsMasPrqxyRVDTVs+2O2yyfdk6pb0utQHEg5SeUBIxNpyXcj10e
5HYboN+t9uoeZE5okGG7q9wNBbgrQEJ1RI5IW4M4eEbHYhCiJ8KD0GgxgLDlqaTCTh5j8meGHqiB
P6dTz0QnJfVplkOLmfb7quH5OnIgAkuIOhW98hmG9RAhwG1xsNrA0KGVkKHR+YZdxpc6ln9wPJpI
ZCqvtbRrzYZDnwJ7ZcHfyytZtqEjrJ0KW288PYpgs5fVv9AXlK4Nh/UPJh2JV0RWtYgU/NWSMgIV
n9vlLsnBegK7qV+mmrbTouyXPuRXNaoXDmQM8opNuQxtJFOy0t2Gim/dMjMXgwjXcZXD+CzMFmkM
A7vIypivKSEXdtNEC8ETGkjYuMIQEpuaGuIlM8Jd0YLsYhcxD4q2fIcV5UNGkkfZlRI5RBDyROP4
NuQzSC2iej3G6S+rQwgE0yyKlA2BodBYr+smtpZI5WuLyCYSbtBdu+JODBJ93qHP24pWdg1T0WRA
mSBTGxWiuzdCtg7AKEMtleyfBezz8DM003cKl3m4XuYviZs0vsERMqAD0Ieh1lGX4VmLxv044Ore
iUvcdK8w7063TUigbkvaP8mQ15jClv6MGuXVxpmmEbAu2w4dsxQpda/qSwWLuy7bjGOJ6eEsRQjr
TTMOHDvlQZw45wQiJyLtQyTkwTXqhd1RP8/0va0jO6glyQF5Ce5LO9q0WhkwGPbUEb5qbbNdMdQr
IfVrbjvP2E0vg5tv4Li6iWs5sak0D8LNYtlG5tpU7TGnMqhZ8tJq0VOSyCsyiXAPwwpGvj79iXPg
RNoycGS6Rti9Dnu5kDSDJRM5qJZsFaNwbtR2ZppcdaeEhxTIsindl5VaCrPelxyUFPQ4P0N0tS8z
8hjpyEVxnE1GrsZA63EXqvRlKoptQWHTCvjtKy+yUy3Mym/g4OZnhe4gDY0MdROOTdCioOz1cbfN
JSzZ++KBlG0RlIifYRerI/eD9Z5ZxkOMHUNjYC8C0UWdYec4IZwrFdtZIQFVjg5+VLeh39T53sXE
OSTQDfsmurFgallgo05CsYA+7NArtBHYNHzsKPpxdapdysTsvUhmRtCh+haUsWzgKNgNO0qRkO4r
niwznXnwm/aGKtporbaDDE39EEZV+E0Ruu9urJ16K4Sxh8saz9TkVF2I4ExWkMyHs8NWDdlTk9GN
mxVQ8DWuQlIjblZxF+uB0YcbF+bOOY4g3267VdXhBEZVp323y+ENKFf0ypACDp1jiHi4tiO8LsiA
axe9MJXJ7d8t+Hv4w2SdoI11xL6v9c2KdMVvReUT4Da7qIIpKIHOYt9p7u/QjaNA2jHWrA7vQM61
x5jl8FxvixpCO+0NWbMV1CHwM9OGh4yhpkF6450jJUZC9LloOARgDp+vtQiwvXwyncV7kll3cTX0
PukRw6LsUMJ2Y/k7Sugh7bPHCsVVZjc/2hSFVhflE0lXSZuudEM9wcntT9/xFVYBXuEQvQoDt/Ww
XPKW1S9AsaglIGZQJiX0WnPtT1Zyhl/RnFKdbZPCPOoCdtESTZk0ReItOpcJTgp3Qo+yKF5krQEG
c3FxRrZtixaaQGi4AHA7GZUBDLUI4pQEaVtdUzR9eDJ2XmkK3aFqw6fatZ7QH7KMWXQoQn0tiuaU
YfVIDTceI1t3Y/nooHSRGKgMDtEkCWqPWPIboHHtyS92U1Ryk0QuGpoYgelv8pqSZCmaeGPkMYpJ
FMaxZHgfhQNzLkDCUDU03vRUPXEwCsvRfuJW+g/uKFs7h4cZgANebJOT7MudTtJDOJ1cWppt5aAO
wGYeisKCiQ4+y2A1cC8ulih0bXkXO15iVgsjRVwFz0GClZZn5s4IUX5DSPNqR9pbXyP0qi17NRmr
GBI9QKU6hla4EKnYFaoSPljeCLpd4pmkxXUICU+07lkR7JGbNPyVapiYSU4fCaLaJktir+YA2CE8
8V29KxZVpN5UBN9ZhK2lj6vGsnFgypnKLemzwK7oJS/il7FvlhXqYoNlKriIwk7WfCpKhatkQ9dI
EL5yquH+lysEZfkP17Ext6NlMQwBM6JDWbaPaRxvXdVe4aJAUfNnuGXmSbPLRpgRtPHOHLARdiJs
Ow+OpyhLWX1JYYrr/NdYKSQzwSGxwB4DysC1ZjlTOK92BsuVcenhgUDSs5NguxLX7/M0xpfM4udR
5i7qEAqHUaxbw0WV/NrZ8UGh8mxD8BwiD61lT5y/6nzwGjA3beepHpMgr38P6WuZ5qsCvNywi5Z6
WKwKaCmiBCa43Fhk6b52NVixpuha55chCZ/NBlpzC+Xff+TAj1YYB0nlbDLXPXcDArQuhNuh8lgo
Dkw2gATWGzd/R7gGdxZMpDq/Rr3mJYbC6ON/n6qCymoSqllIQaJV43OqSgnNrdFdYFzS5CHHzR6c
u4A0lv/9i775nj+MMktVkXGMXBBjhwuQnM9IlF+R+lkh0lmG6PK/M9ZXaQ4+KiYOMEPQZyK1OMsr
4jJllelIjb9mY6hU54vkrfRT3Eu27qpcTmaB0RWIj/tudTcycp9Gnl7Dhwy8pVWpnYthymhG62yb
rBBuLsj6rgffzXGQ1QG1AOQK/PvzODLPgc1z5ADrv25Rw7xtcpepD3JdriYHHQL5jgey15kcm8M9
U46vUvrp9X4YfCZAqhWuwk2iDRdTpefJX8iCmDengPZBHahl1ZpEj32RPNbuoawQTRubkTpAKmB7
S4lfhXBtycPH0FQLFRurcvyN/HhzZw7cSFJ+rLjM5f4ckciQ6vBgDXXwdvoXyX99P6G/9uTgLXyo
6fwtJHz41LDP7TVZZf/6BM2j5Y9r+yHx4T3tO2t+6UBv/37Em+/944js80eHmTYYn1ZtXAYDwAik
SVBV2olcrsK4XHMee26sHlKlYTt/g+2Xj9DCt6h4js34FTecZYX0A21/MF4uytoMjMj0XBwz3//K
G5lvvBawvhnuS5B5z9Ze2de9KZtquDDkDtrY9kPd2FDknP5/w8wWGoFxS2NZGAYeqDZ9SNwTYEt3
xvj7W2eZbrArkB2B6NUxcRh+fuF9pTRap8K66BbCA3gIp0xuRtM4DLCCHuziWqfg9ktYpVv8T9Op
x7bhu0TPNmXdbAAr9QsyBHHsblGMgWhpEymogapmQRVZE03skh5goK7a6TiO+6H183I/Qs+tZVmQ
sidJJ2+RbAvXqp8sNLcwjQvG1vbTmO8KJ0Xr1+A3MATRQflmg7NSNVR7lrrjCXTje2Ir1nFEoHRp
OWQ26UA46xOYxAwXw9ip8hDRfW3fYWd8lXVO4nBUE7BTE9f8wgCNq96Vws0H1KWMbbKugV2EqBGV
J4SVwATe2z2/iun/jvfXmQaN1NAGfP6uppknlpJO/9c4tcTuWa6MLXlHn8Zy8o+BqyHMPYsFHEfW
yJVsSXDf2ejG/gRNoO5SA8UhbKbzZULipINavkekyP1CQB6U0Dv7xdcvh9oMmxowgWzSjXmBdoAl
By9AGbq41Ym7j1b7aib/LTUOULPphEXkYMIEev4UHSvkQHRRXrpm8LrkH8PR/N64fr/Up9Dg8yrE
IOjSI/r0vjBTPn8te6R2ZWSsv6DiPwmFrHxhCITTmXQFGLlYFU5h10tDd+883e2BQWnCAYuWsTlH
kCnEu47A06Ws96QWr6R5yJvI78dHsF78+wYxX4Ok6Un/M+DsYM0zOmp6KDGg1geV+4uksA//o7F7
1g83ThKwKydkIYMv4oT4+PxK84KLNs+L/gIcnE+XxZkcxFu/sV//tQTIb3QI9c8R8mXnPBjW9ctw
7zD7q0WYfVVsKJg9E37UNMzZGmR5jYwaF81lCHFrQ9vBTmQdmhOvhjFAh+EciaoiD8oFXPHuRLxf
pUF/dRj/HtuaKWVBf8GdM4Uwqgm6BWpHkAXFS7rL/en4HoL2LJ+63d0nnr7e/IkRX+sQGOjYTL/g
2ZLCEVpd1hfrgOLAmq41n+/GLSzEfW1zz7CJ3lj9E3oQ0BDcakG9mX1i1WcjKQ3TuDCIDFWgb/XF
VORXqU9RrPHsFV+rw31Fw401AzcRPBwwAlPf92zYqsurnleRCaWZsYgM8GMYrF9sF5KG/gBLIl/y
ey1ZX2Nh0HY+DDkLBTrNMLIRpzIMk6fGFBSKN+7KWN/TENy4VVALLxInFFbo16p01zTwq68hQhkg
kOC+e7Jf+32+iBbQ2b8OrWfVARiJEP0G2ob9+H4PvPE1cQXG6YgDGN90fmJxBwwKR+AUrgTfalK9
JMpeRTK+07R/4+uBEwzUBbOACsam93lfUD0ZtbJG1JyCauM2r3p/kTa6UsgDVw9R98/3D/X1DKQf
R5t3QwsXlHPeF8Olds6x8ziU91hJtwagWGvoRSRgoLHZZNQb2+wb6kJbjAsRsA8eT56/f4SvYj82
QU/+M8Rs8pVabKG6iCHCp3Zh+PB8XbJdvZVJwJfaolmY2x4mbcKFkAbSunV6IcQbPGQff9+DF92Y
Ip9+ySxYjZrWiJFaRVDjEh+i+IM+uoGrJ5vvn/jmO4VoCSgte4oHZzdPJqWeRBkeeICfU2b95OyO
qOXmc6BfHeoyfQrOZs8hIb128woDcPbsKpiw/AKk9PtnuCHywlf7MMa0Dj7c3STKU2aphQp6PGgZ
2X7aGSeoi/OqLvcNpW89EbQFFljN0B8BXv55NIEzH1kmhLeyA16gbh7ztA1UGD59/1S3voyFlDr+
h95zpD4/D1MLTYdWA3GS0fFHwxquRZn895E6dSYHROyCkDHSuToOrZy54q2OJVvYR47N3ktt9Rom
5cpUzbLVIKhmkLGfcqDYPN6oXzQsj9AKbUTCynvg/mltzQ5UtORgU566zSaPgs8PzEUdKzaO/SWC
JqgAeKhUa9PKlry5I1e++WZNgEJR0sVhOp+SPFdweC/K4WI3aWCR3oMN+vff7uYU+TDCbEL2sQvW
mphuzWnom1oStCYEJNwKvh/m9oOAvgP5H0ox81BaB5HFJBFHzkLAmCcjyNas/g8jQKOEM2RyAp7H
zCJWsGztoXR1e4Rx4AeI9M5ReCt6c9BgCPghjn1gvmcbhJE5OqiBI5YTfKOzBxTstq3lK9jRNwu1
GAJ0buiL/HTv1njz3WHvgUwTnTBfEhuaEcJ+uKU4ghviMQ6OcHLn69yK2RxEMlPS20KEYcwmdKxZ
dVzUGGJyVKnQMc9BzUQno58eiwdrrb8Uq3sE3L+JsC+LCMk83BOxd+D7f15EYSzqvKpkd8mZ/Sjb
6BQbKOu50vzJC2PddvJQaeUzpHprNG5dWaPdy7LciqsclH3//QtmR6gTadBfgap8SZ7pK0rz2JHN
0DN36K1bIbQK0E0j6yNbxEgFWIvvp+vNdfdh7NlcykQ29J2k3aUZFTrqoSn2nFQHNKL/fz/mbInb
PdPBTeyHi3NAm9W2PWovo+aXh2qdbbqg3QxX9sf52e3qO+fpzXn74RFnkyqHZRNWuhgurXZtwjPs
4L5/hbf/vjWlb9DdDy3v5wlUgMQ9uANWPIUKyoSVlrLjOxmAm0seN1XkiNBSj3Bu9gw1OA6tgf7T
i1pa23FfbstD8zKutEO/oAtjB+esox2wzfcPdnNifhh1jiRCJ0KtLD0eLvEeAIUl7LhPfbqcMu18
l23aPcQVuzELsGT+D5voxG/GXoAAGXHD51eq4RKgo1UC+wAURllHvBA89e8fbnpj82VvUwNpAGSC
gQeaf7WQDLJuEJNUpHgASsXwYwu12VGY607Q51zQ36yAuh6dC/fcM29kzsHNQFsOGNiuDjLx7PGs
boRBAG/6S22yFe/gYDa69nAerPwcDulG5xWuqdWGD+GOVfxRigq+tTbTDnYDfWeEVsbv38XNfffj
D5rtQH0k2ka1dX8xT3IPE4dl+posQjQKtUEKG7xHPahWdy/oU9T35Qt8eAuzrQd6sk6jJFcXIdxL
ZWk/Ae609612YPm5L9MtrSXx84QFKneXlMuXIu0vpADj/vunvxVFfXz42b6k6UZVW9PfdgGjhquU
X4vO0/WnbrzXfzD9pe+eeLaKjbCzIB1ukXXqONDIap2Kf2w++nkHKVYLpS4hv79/tlt704dnc2aJ
HmeIedPWcFqAvNWj5aYFuOf7Ef6XuYOwCax6i5EvAY/RNVrFkUrr/HYxLCYfNAqHnczXDvoSStp1
dNdX4tahhYrBv4ecpQkzDKipGEOW5XPu7sPooaiXdx7r5v7wYYzZncXIHYhL0NF6Ga/s1AfF2VlN
YFEftQa0CRbrZANJyjtdRNRDDeole/l+/HuPOH3YDxc04lbQeydhdwlF4kF4E4jagfb/Xk7u9tz/
z5uc7UTGAEuKJMX8sHSxKNs3BV6LCaNEhn7I7x/o9mGCPsSJwQT3mzn7MnMgWuoiB09kA0XlZw92
69MAMY6vPCTPB2OhXZzX8oyY/O5JdvNt/mfs+TLIDLSi1BnGps5PK828/yHtvHYcV5Iw/UQE6M0t
KVOlclJVtb0hqh2993z6/dizOyNRhIhz9mYwQB9UKJOZkZkRv3Fx7CzaP7dHuLjX/tKLaJSZSP1c
fjJfw/PRAIOF7Wz8oMvN997yV7bz8snB5RhhaqRvkSC/jJEVda+IudFxQU4+InwpN+Gb+d4O9FwR
+NoFGwvewsr9aXHyzmLOdlvjl0FpVFZ3UpsfRfigjs+ltrLalxKjxZAgwnLxt+ayVWGqRDDpKHmg
mf+CdxFdDjE70niEgTWW4tb3ANPpqSSsCRIuBJ5oURgSI4TKu3aekVNR8zFPnfIjyLWyssvgWwPu
bhiEDVIfttf8vr1IltIlvCiFwZoSz8T5TU43YZUGkt6ddM0OXmVH/l1MWpbR3r3TY0dxil+lE38X
1zb6wke0uG/o2C9rqGjPq1bk6K7RE607ccyDoK1NuCLdK0IeH7fHt7AJaFFRHmGjSwvdb4D01eAF
3SmuqPI86NrK358uBbMj9OLvTwntLC8OWWHk/cAGiDleio9B8N/Av1BuLKENivlK0lqaNYk7GvQo
7Fi4jV5Gw8rHjc3RqE5W+1AN7x3M/UTJVk7Qaw779MfPosxyfan0kZIB+TwVE65Sqj1rlwcomIty
IGNMrqn3asCNv3yiUfQVq9wRTLBnbmgrPaht0e8KhB92oUdpBqm+9M7VqDy0SevbnWJ0gNPFY5jR
qh+lNbPta12Y2S+f5u/sa6ByJ6Cl0dYnzDWOGrqs2fem2fQTDuTRf1W2KNDlJ/2HsKke+m+3F9ra
p5ktBLos7QisvUZoACVLwIhbyYqQvijgv9yOtLikpYnoh5ckZNVZjpgsh4vG16uT0YE4aT+n8Jb+
RQRF4e9TkxURMbucRjR1ogK5+uGUiXda3m4TcdzejrC4bf4XYd7wM3zJS4WR1w4mi0hG7dXJLNnt
sXrpnDFYk9pauFUwkv+OZ/626swyA+HplicF7p5v4Ck9/B668CmyVto1i5/mLNDsaIprT6lTmae9
PHHT1PchWrNxWVxmZxFmGaAM/MrI0OI8xVrhwOBFal3ZpuZao2YtzCwFmACdQxTfBrojT030IGs/
yzUB2MUQIC5QcjcVnSr85SJruzZLRZlFNvQAiztAF153KNoVyMDipz+LMtuWyCJ1VaQzkFg4DIij
hJIKaJ+AXr+7vaQXv/1ZpGnJn+WeuDaUppQpieBqgiXal0775wBc8rKq6GAEkLu8KhGocl64de8B
ocOZBZWX7zBCH62qXLlfSdP2np9pFDshQoiTacq8jF/wzq+LgTjKkJQ8BOMPFac8h0uPBHxtwNRg
Iv82QrmRs7Z00Fn6mYvI5LYKqqtKE+n3taI3d7if3bsTF6TmkroJCuVPiarNSqpaqEQBbsP1nd3N
JReR0ctpT70CK7+c+0t4j7PdUYaxvy321jMY4SKzi/vgK8gQ9INX3w/T1fZylggMCA2BfopC9MUu
A1dujjR+FJa8M0UodDgooV1MVzH7Bap+5ZNcry0Zsc9JJ8BEoB673ctYghh5heUCTqrKJrTlynuW
CnN/e/1e78fLGLOdgug/Yn4RX73MqPtG/ia2lH3gdff/OAxKZfByGY8C0mo2bZI+yNzdgdS4KBQX
EUd0P27gfTm3wyzM2EWYWQLDODAV3QHRnFQQHD345YXy9naEa5F7VG2lqWuDDQXQsfnbx7f8km4Y
aKRqi3vkQXf61K724ZsAamU85B+5PW6VbfZyl+8V3BdXwi98LqJjKi2j0S6zKi6XhGK1bpV1RXay
5D8ZxCBFfxjHNVDnwutAVgDEIciJPyhQ1+lXnCW1Po1GD774hEsaoazYxgvygndQu3bhZ+tUvcNp
P6wKjU6n5GxnXQSdrcShqWNYjE12KgzhIcuQ08/T+06T0J1qt42H9s3XsDnioXZITPkR652N4WZf
2xI+iE/bxIQ2ZMqBLfuVurPSQtzqmfylhktnte3WKvG1gJIadOZrIaTpLjBa2LOJj6JY/eKXwkvz
V8ft1IntlxZqZDl0G93HZlLPH/I8t1sZpopqK9A/Iwi+MTqLyJjzE+rcLmWIYmEEy1veuIbwEbYF
fdjswSiMbaWgUlCZnzIr33TqAImjfa36n7GHGYKnbptY3me4495epNNU3ZrK2aFUupVgei27DcXt
bdGbNlUcp60+dHHtjrW0HtVJ9VidHGfA6F6ulEwua6OrKdn2Gup0+afG/zBXgyzt6vMgs5URTei5
tg36kxxap3Q0vudQhW7P2OI46CpOtXBgoOosP8klJ8rQU+hqM8lOqM34NUSP/uftKIsDQZRuKlLi
2jZHwydRj5jdVADScY4IGijlK02g6ws2GxeYPt7sqIyDc7j8HF028ODSjPIkqvx8y9+N2W+5LBxD
km1zXBnNddWCYLzhKSPo3ObmmbDUvTBNNbM86WP21Hfjsbbcl8CQvplobZpZcMwzWM+3Z3DxO53F
nJLIeWbC369PWqpAgvsp7TLg26Ed+mteWcsjw2WIc96crIMvo4j4eqdyqZSnpM1fkSr8kkcuV69i
m4QV5JzmbhDyzT8fGNBdi7nEGwGV08uQDTUQqZoGRmcPgvZviUooNzLndpQFiDdSuWdhZgdk0ws6
JICx5N7UfagTSirbhPFfeaGSq7gD828tGS2eJuAsEVrG7ANN4lmOCCwYpZnalLTRbOsnGnN7HM+g
Idt5SWcHGbbHeItI+FprbWkvnIedZQ2u+70sjHJ5GqVyW+VBb1el932wimdxMGunkOOVyV1aNecB
Z6tGd/NWFNS2PPXt10kbF0WMrdXHsBUSJzMNUFprqIGlfHIecfpFZ7uhEc2oBxiXniYLZgWWYkWY
2ytmbVCzCwduIXUrq7w8E+RHmpgsXyJVh3eE9KAa0T5M5AbxgH91kTsb2ZwPOOLhOChoIJ+6rt4b
ork1BPPt9shWJs+YFbEbnjtKY4B8bhozgIFN+Tq1vLW71FLCOh/ILGHRyJUBa7HhMuGYp6dK5XjR
1pDUa0FmyQPmpMoHScuTJ94VeGyYYotQjf4v7vDnQ5nlDqEcraytWG21gOBG91PyXhrz/fZHWRoJ
hwntcGAMEyDvckVbmmDoXlNSsxmDg1d3mzryHgVpzb9uWrXzCxKal3A+gEaBeplNWNEMlCFNsTyV
cLNaHStE70uuh4++7/j1z7g7NOGak+dCfRVaDfwFSmvU3WmHXg4ty5EDLn23OPn3rmYPW0TfNqie
xTvJt5tP5n35oG2De+skoUuZVPt0j5aMaK9hGhaARvwM3pOTACJ1vjmITkQISxwsQPeaPe5qhPbb
u5/NJn2t92tIrYW67GWoWXqS1cZyrdIsTvVP71l40f9Uz+U36c5yuLL/NA4AV/s/4ka+EzZrXf2F
vQ1Ie+qoAEqEXTFbRvhL5KMi1uXJytK9UlKHaFY2w9KpdhFitrFVwbLQB1Nz5rHdTF+z2o9/G866
3WFFmL150Ftvb46FEo2M06QyYS254V0RagctbIPMHIuTuI8+S5kNZ7m/x0iot43n+tB+dt+aR7wf
76qX4s0/qa+3wy9NKnxCHawIy/gK55kYstsEhlecrMDYIImDoM2av8rCwwUdXdxVJmC/ikfT5R5B
rE3OIe9FJ0HF+y/UH9DURSfFRD0oHhN3c3tASwsU8zGwq9OL/toJSjUDH903qCAtO4Ftucd76y4E
MA6zYD868o7L0fYvUXl/O/LiONHqRHyXCs9VkxbxVBTWTCs7CSWdo8p9CERz2LS55jtpUq7dhGYf
joQDmw9zZ275Brt+XiwTWw18/5AWxxJ57Lr/KLNP/2g4/wkAAQ1ODRRFc16VqONK7nxeUMdK15wU
t6hUaJ1ulFAg+/0vIjEES5vOCNDGlwtEKHRREAFeHHtTR6H83TU+W/pzjK7z7ThzaPrfIUHb4WkJ
5RSG8SyQUVR52HojQIB98tzt4zfrFWPBk3Iwd+Idlha3w01/7ew8mqLxYIPPolFwUflKl8OyOikD
IaPmRx+FNCscZEdQxD/IOqwAx2fr7j9xQO0C3wNGrcwxu2LK3vaHMcc84lNqHkSU4xBbjFabVVfj
oUPFWEAHEAsF7tlVWBT80kJ1ODv6roAvrJi+jCl6ed1YrVzilgKBeJzeaAAR5Hkf2wrDZJR7OT36
6u/BeuxiTNyMFYuRObmEiqUITp5SM/MGUmweJM3dpFFR4DoaL1znrZfiI0OT3y4f+6/qYeo3giPZ
R3gsnNyvdvKu/3RtbxKW3qzd969XJb9Ek4EIQ12jWDF/JepamPq1in+U/2i8BCgb6PeIXqG+hRO3
64wrXZSFycWbdSIxYK5CkWd2S1KRb8Bjq0yOwYDwVljtVbTqcTBdKVqshZnS19krpq6zrnFRyjwq
aXnI++KYVcldXLUrhhlLYYCsskZIhqSQ6d/PwmRZnySDW8VHRRtZk3LuOrHhfcnCVFg5p692GZIE
KmwKuC3sgisobieLWQsPJToaEtr7KmKObjdxZe16tce5MCjgFKRdYA6UlOZNm0DxOyMZx+gYa5+p
/PCCeYtcb/sPs9M0nv8FmRPE+gGaalqK0bHNXyTju9J/RNo/TUx/Q1jIy4jcaxjK7OMobWZZ5RAd
G/pbvYWq7A8z+cDu758dvNNWZij/izN9urNFgOQ4GpQBQxn71Gnk0BGbb8LobnxtJTEtroGzQLMM
qHi9Fbo1A/LlzzES0oJ8GpVjLq1cQ5e+PxcyEN8AQ2AKzuYtKU21SFQ9PBbZHykEXNk8lvla2lkY
iwFvT0cSQOOIn5ctgYJ7bmZ6LLKBjkb+Cd1E2/f7bawKKyttOZI5Fd0AYV2dT+DaIy1zrZBz0ABZ
kux7NJa0EuqsuPZmXgwFNESbLAqpTc0+UJUknuIpZngUc+2DohgiDqP5Jc26N0Md18qWa8FmL6E2
StPO0tzwWLfmV9cS/sAJ21iu+iYadFD/8W5FycDEaWFq4KD+cbnEoy5yR7nTwqPitUcLKx6UqrTn
Oq9+3o4zfwFNewmeASQ0XliocsyXRY0CGD12fG6iYMTvIpWajRAFX8JO+2KJ8Z1mYPaR5Ra1aPOl
TnQnc8vO8SIj2shK9SfKxnybRmul24UNwaAlNDclCuDMweXoEZhLYyXtwmMeVe+C6OJdUH//q5V3
e/TLcbgaQvaEGzCvIMj1WGB3XdN6HrKfzWD+qGKUjIDNrByOV3d3JpmP+N84s8OxH8xY1/ySr9lX
u7RUUS5Nv/2LodDypyyBzMqVg4DWpZGXmkl4FMLvufxTdWOE0NbgS0s7ALbYf4PMdkCiJGIv+Dnj
UIE3muXWT1SnS16ybO21M5c0+LsuIa1qkzUoT565YpkkSFmoDlF4jPN070kC3s6SITpVizBcm2WR
XQyJsNGDTreTTKB82RZrbdrFr8aDiOwCpA6ntMtVCONZ74WOKW3CAEkxcyP77efbX20pBOjziYUO
XPUKFhKPgpelQxwczfKPorfIh67t7+mxffEoYemdR5hVOAKZZ2NUEiFEJu1ustRzdzrCtw5y1asm
54vZZAJWqJQ2lOveWN96QhHVMkpWuMmFVfUyZG/ycIgyGuoy8vBy81NzzW2hYldl5I+0plJbLLNN
NEg7o7T++WUR2MX/fs1s7JniWVqHj9Ox8p6s5DRoPzvr/fYHXMggqN5QpDJNKgBc3i7XSCAHUh3X
rn+s08RpInknyb5d41R8O8z0Zy6/IohRgAqWMfkOUw67DNMKo9BagzIdPf6mdss7WfRsASHeVBdR
Kl9JV0vROFQBFE+91CsnjRoVxbCRB3IJnq8NCu3l8INXxEYKvqra6fbIrncAVx4eJmgkIAqjz4tF
BhhfTQlI9XJ57Jtjhmr+7QDT1MymjjRCUxvABVijOdanjtAqSHtyltb25Ubz1e+gjkBD+BHSdaNo
vsi8icLQ+pka3pod6vXq4PyCekZvY4Iwz8GYpWYOQqiQxDTLRTdVKzeZGu/SMPtxe4yLcYC8UxRA
RACvh8vlMep+aqERHB4trbkr2ujJz/19Ka+R4uelNpIy45m0BBBpoP89z4it0rly6hFHq/W3JtTy
Da7pD4ijOvoYPel9sc1VUMej+aLIxUOGyCO73nfMQuy3iWbVjpqP4y6MEp4IJnDOKF1Jd0sTQdWC
p6EOpIzi0uVEhKERBH7rBkcltgY0QtPvfdCNKLRVu9szPu/B/p0KhR4HnVCKudhiXUaKrcjvMpjm
x3KT3udHNHbv+rti029xcTysV43nMlv/iUfhQgJwSQd2fiHs9DBX5TgIj4k7mLaswy8IDMSDKU5+
i6L44IYalvOmAasIO0al0qoNSF2UZFNgECYvmFz/7ZY1cq7xo1ZaP0a8BG2p9L5KyLo7QSZHThRW
6qbnWL+7PVeLHwXZN1mCl0F5cfZRgsjLXIoy2ITEmCdGr4Kk2q65Ut+R1OnyMd/oCDHReYcNgSvP
LEeKZZSLmLRx0g1A+sY2OOmKF+4gJeGR6AlHYWh3XVbGW+yjTpnlpvZYImPSZsWrl3eYZeXZJHDt
2YkVfEOk2NsERnW01OEDv52NEIbYhmihjZhu5VRW/ikrlXe3UB8HpQNIWdZHAY9SOx+NH+HYPeWi
me/INKmN5tuzO+bIiOciMrTFxqWKbWspPXravlgghPSOaj/4CHpjBOQ6GBuj0hCcNIMvwYhvQpbl
2B82D12Ap4KvPiRtuk1Vc5MJSYJHC4YIVmtuCPMY9VHClb0/8Ju+9Ub7nsvtXYO/itMWwle/hoc6
OSB6kfTUoshli0q59co7o8TMMhiw7Ah/dGmAcYYkv4rRsONbfi9b79GVW+/Q6tWhBDZn05P52XqY
LBmZ9B6P0r3ro9c6tE6WdHtZHqD16O+e2T+44/BHjv3c6QzAWFabPTeqPn5vfO9rHyO37qpgB5r+
EEuet+25ByCYLR37fPztaaO1NXScgBVlZ43CEf7aexPXD5lQiI45dvgwuMOfqrMeo6a5K8FjBUpZ
b0Or97dCoMJ3TQ5u2XP1kMxoM8rKE+6rT8hjcdXXv0SuEm9yRf7TakjBqpH+OdbdEWZ88VwZ9VtU
o4NouKXtGeO3ZsCUokmq1okEkQ/YRR861CVRj6uPXHaR9tE860Gs5M9WwZPTSgB1R5HmrRxjC/VL
ZFZQtSDBU5LlFn6ZcHDRMOIA05OjEuhI+ReyvokLM7LN2n0USxnD0DTGkjhwHbnTf+JbaL7FRvWg
q1bu1FyvohCcHO6xB9ANB7dzn3ylOuhSsvNG6zSGmMTpWBPjJ4K9hqI4uYmu9u08sHDUMwKoJKSv
SftpljKVHnpsmXAagvDDrqfYKeFaeXApTV7EmF4wZ6WhGCtnlUcdaXJQf3hi8BOglrw1W4DEdaW/
DTiq/qroCTgZvipOGA3qIR/zzhZIHU6b+ukxUTvzIMVRsZXx8PlCPq4eQ0WNDtJQYwmPWYSduL1+
bHrfRCbf+7g9SQtnrEwvC4oIQnkSAnazWfK7UKHXE4fHztH32ku3lZ1057+ZOC0euMI7fmx7qCr/
MX9oxjb7cjv69Se6DD6bvtyEII94M5UoARUYrLZWFQ6uD4MpgoVVGTdMVZ3f9xDlcL3BFSAoZwMe
CKeUDZh7a7tlMQqVfh1xEUNiw1wuA8M3klSQzAB76+xZQLAx8sfclotm/y/m639x1BknuleN3Etq
IzgWQ2y7Pg3OMNveDnE9FPY9rStkt5CUhj12OZRR6PxMqjn4/fxFq5+1+rFTV+q211/9MsT072eb
xirSXIgMjzt4PyBIn+M0WbjKv9n9Z+OYxnkWpBUMP4PhxdKChaykMBFkd2Wq5pTW6ZJ0MVez5YvD
lq+2rT/tnXGHY8Fd/2Cg+IKC3U7Zkuk25krEOR7kKuLs5i2XmPhQ4KZSZdnDIb9vnqNtcBiiTYSs
hvGqfB+IHG2aL3VhYyHANXELxWDlgrXw7L4c96wuUwS1F2DNxtxu+138Xh4l29uq99Fjs5F3WF1t
UWBcWfnTVM5uWxdTPdthddSaQhGyLNtJDcB/7rnUjeUvo1l5wy/kw4uxXfGtZaWR63r6pgeV1sjX
HleER2kTbfsH+ZuJ5fSbVvIMtieN7kmM/PbuW9kaV/DYKkqLpmHV6kl8zLz2uQ/qfzGTNAHBg1Dp
nRr8lxvDq2PPbd3BP/Za9Ch4zyDT70ML9Hy6pie1lEoMWFsUejXq/XPwUmEVrlCURKqzl2b4ZsH9
KVaOr4VLOGc7NevJzB7wzmyXQ21QKh6q/pEH/6Puxd9LN3qKRvUP8t4vrgYmBBTi7U+00E/9i4pQ
VCQy/07h5QTGlhvJuEn4R9nFPATOhwNp0N80Ur0fJem+CzG4zaRWsUP8qGwX/wVDbFs7SdYUfJf2
BHAD9AhMqibiX+TPWYozzczwBXRuj6o1drYRJ0ez776MIwa6wCpuj3rxW4Ix1jjfpiLXbNVwow6k
zu/5lvU+qD7F9WO9VgZaWvuIV9KDoOSrwwy4nNdSLZQ0SXKfd1ti8oQaf2kizkv/dBw8DCmMcyGk
VHIl+cHbqRIMl4ohBfpNiQ2ZFH0tmmCFGTD91MtsNUWhECqrLH9AQpdDqfWg9YKESmBZKdjW5DF+
67r1hUl8GcbEoy5h/L49ruvJ456DY+lUsUPldH7Z9TRPj5tU5mZgfi3kz2G3khcX/z5ZA0FlVSXG
7FrQB4FcKNgg084LDjSS7mNvDT5zvcQYwlmI6SecLWe11Dy0LhrOtrrfmU0IIrXcJvq4cjGAlbj0
dVBaNOh3qbI0F/OdhC5q1WIsg2Xmdl/gpxbkv8zE/WVazYOIDMbQVbIdC8Gf3vC/5WP8VifKHf84
+cAmrybX9kENt76rfcIBdxuO/NeDof3CF7R/BIhaYwMnvbUax0URNZ9HJfmtp5X1kAcQe3Ldf3T1
6LX2B3WDglK1qcJUswVF5yEcC6PTjrHvoFVrOn1kPHBB1w5yMrSv+cTe9kt8F7NIhQriwuEKflWS
irZScBwDDIxEF4+pzPUOE9XRrl0t2wap9931U+wTRf7HrLv3LOP/pPiSOXQ9fNtX3WRLY+NJLqtj
5jY4suXNU6kKu9ovn+ok/eil9hVJ4t6mDPaC4sRT0OQ4O7ZpZnuCmPOsySl5dP7jELdbFGZQ1HdM
vTXsdAjwfvMoSlDwxBI17qr7tlSPcpVmJz8f3/LUihwKBqETJXieidG9qIFDxNLGGczwcWwE1Q70
+FRWvQ+ly9jn9LU2Td2ItppFD3nt/lYlrLIxwXvpChMJLLnYJ0FS46FVMaet9FnhL2/xD96rwviY
1NJHLg6+I1Qt1mfyXZOPJ18GpNW1d3qHvEshmI+6IKGmFPQ/sibnIRt4b2LdvebBKG08ap92NYyZ
4yn6R+S6yO2ZeKLf3sxLO4FW9n8X6Ox+ZXmFa1E+Do+8KB0t+Jbp+Bci4HM7ytKWlkETguoC3nJF
WPGaTtD8iMeXqLV3fZs8IWXy+XaI6+OZPEg/lRLZpP02T+mVNuKf2nFrMwQ8ogrVjB23EndAQv+4
eRbYYz4+YiF7O+j1sUgeQRkd0DRVY0uRLvOIObhsSi8Nj5nOWeIpB0rYBz1t91WVfr0dainPK8ok
YmpO2qpzBlirpVYqKRT73c7HISUotm2CRx6NLwlXsmzc3w63tC7Ow80yJB5FHs7wNM8Hy3XEIrGb
8HvG0X87yuKgJnY68u6gauYtekPGc34IK+omSlNvBSjZTl1mP7zA/53XA35/grK5HXHhSsUnOws5
Zeyz1B8JuQionsZ4te03qlM5CHO/5tvivn/q7tbgL8vjo2M4UXEl2GiXwVop4WSWWB8aTes+wxA4
16gWQi3SipexXaNPrYTTZm/2Roh6qTMz9oAvbBH120QCt4Fxsjx7GMuV+/DiCpm6of8ZmzZb+1XK
6VJ1BJOV8Ield9QjuYiaeft++4utxZl9MOzhYJZbIAxShGgtUJqos2Ej2K6kqKX8MTU7QPVQVOGu
e/mpuGe7Vm2Ropou2PQjtjlZp+04DF4L17hv3KnEiEvwygZYXo5nYacMc7YcZS9kY099tMmhaVqO
gOWjPS6YkwGVYK8RDxbj/V39wEUpV877XI3ZVUKWSvjW0typofzYPYQHGqAOTqri3Zog/VwIgSoC
NaRpg//feLPxiSR7ANFqcBxctwXZIOe2H3AgjtYT3IeD1kR7A/iRA4TvowyHe89IPoqwobgr/5Yy
49swSL/TwYtW0sDSooISPCE+APRfeXZEXShrhU5HRfbes/a+9E5q+/ufr9vzELN1qw28Vb0WC/lC
/D72eFREnaOsbY4pDc9v/1ADyNTgnIg2W7VSbOSW7nV0hoLUHgp4O/2KqPXiTEFT4SpOl/dKdiMf
9RHaGTMVyacyPlnDS5y93p6puc/I30UC6JWaKUhBAAezVKLnWhjmcUTHUa5wuNT6yDboFZmS39p6
UD0agjxu6oGrGLfTPb8y2OVWt4nk8ZsqNgdDbORt6Kp/5LTcCIJ5L7ThYy6UL16enIoAl+Tbv3dx
UdOvoJZNqR9g2eyF4qajoHSIah3VvXdXFDvjR/U0FbCbTf7M4Tw+lZBPjtHbWhXw7yVm/rmRfptm
ypJM9tRlthDjWi1jg9d9lYbF3WBioNqaW6k077FCOZi9+iPS+qOk+QO+nXiHRMlOcGXeCKO4zXXg
bXg/P0qR+FA0emibUo1GeRw1jt/oqEQWXKPxQd5y7653fiJKDphkbaPXbnWfNcFKW3Pp7qSZyNf+
pWdfcaBGo+7KWAS+Uws5yDRX/hOG8oOWRycv87/c/mJLixiUCaEmcYorVcU6H8q+qtEOzVR6eEnw
ooU176p0pdo8Hefzz4PiOML6wFkoeM12Y5VZciNXYnAUBUzTosRHHCJy7/Ef1O6sIfvACj2zQx27
6zhY0WJZGiGNFYoZDHEifl2ujLQRa6zAW0aoo4IxYLupSdGnvivElRNr6bMZHB0o3Ju4qcyBH2Mv
iaWi8ArEtqex8yH97gvWz8CTfihttJIYls5ksg6GJhTepuLe5aC0mhaqoLPcx1Z86I3kdYzzzim0
cdfmjRN2+tbX+2HlaFgcIDlkYkLCZpiXN0ZNCZuoAvcklJrdCaDivWbP48WRsAW+vSwXQ+GTwBPC
mEp8s+1sZI3s91yjjhXFgXLA69xEwnTA/VtZWZlL58Qkz0dJZWpQXSk4RpVU6wPLwywjW5ITRzfW
UNgrIebVbM0S5L7q6uDoaSw8Uzp0QvEvzqKzUczPCTdN4rGVK047496KH4P+ayutPLPWRiFfLrki
9GWzcxmFlnjPY6O/Knl5f/urLx4f58OYfXZLxeVdGMhGSgPHNUg3KVRb9z5wcgMgxnai9uk71Ofq
57VvtLjgpu4r3lWTzNH0gDi7bcY9+GOpZ/MqmM1bip9s/Lx74k68FzzUDm6Pc+k1Aljlv8Gm3X0W
zPdqrdDUgq/ljlQ8+m8qXoybIk6wK+j9U1kaxUrE5eGh0gPCetI+mk1sqQDDk4D/HJth63Vyikiv
/Akb9FO3qtO/mG/Jf/8v1LSOzgbXNSlYN5HU1E+u72W/CYCi+H56d3sOl8KYWDkh4qxh1zLPgHWf
8x1bhQyh5a96L/Py74dHf9A/346zkGknXTWYcKQH8UprXRbcwE0lwz8aieJU4yfPAlpQQ5RsA6BU
o90n4ub/L+L0Lc8mMDEbqtOVRpUfwLUQRzCqQO72SGMHwmY0ci4m4koSXJjMCUM4qcFM5Kc5Jt6s
grwyBhoLFCTtSng1NQAP6prMxsIivIgyWxk8WLTMc4mCzbmjD5ndNcam8Y6m+e32DC4Oh1MRUpIF
klWfrXaE17zQCyqaQ62+8Ytoj6PwNkO98naYxfFYwNUnOS9YmbObhdH4gTEVRY9+od0befk+VDzP
ynbnU5td2cCLQwI+QXlrolrNnzNdoFh9iQX7UU5znoDtLjHqbUyqvz2kpTDQIgDqcCMEtjdLg7iS
K3U0Rv5REeSPrvNy2zPVV/BPa9oyy4GwuQMhiFrEHBLiDpmv+qXvH72+d0Jq9G3Y7fx12ZyFU2sy
9YK+QL9w6ptdbiYNpygJr2WfLnmzHTfdcx05LnB4bV/d104lOKmz1j5eyO5YpYEMp+g8ud3MSltl
Ufp40Q4emMTnvnr31M4upUPaRraVftz+XH/LgLN79aQIgUEp58l1bReaYqtiAOcd3Sdpp2Ld594Z
e9wWnGC1K46SNnN1FowKMhULSrlwWkDxcPZdzmWrSV0ui0lx0lP3l5z3pT3W4y5L4l0Argqpwz29
qVdNGj6swf2Smr7mNKNBhwb/eaEK2ntJRlcnSN/GvnkO0/hbimmTM/TJfah5b+qIgYsy7Fq/eabW
/gkPxE9yM7R2lKINWcm0Azo1hQ1CzzNQAhlkuidsRS83HBCPIKUGJbXVIs42SieqG7D794Y18ngb
t203xnZn0Y1ptWSA2y7Q+PC0TTlY0qYwyvu2lQK7Hb3BjrX6TxfH75HB+6AAW7tDaSq2JZfSpFEW
hWP51Qb60o/I6J8F1XgUBnGqMsOYcgNkgtQaHYJIheIeDDWy0iJillLwxcvqHY+Q0ima4k2P1efE
bb7Go/XMh5WBROX9Fu0q5VuYmZQnI8vpCh8ZX+Gxr6XvdR+ZdhgIvp3E8o8WAT27NZTnvssPMOrT
u8H1y+2glS+yXrw3SvfbKOXXHgdlsRG3ZhS9D1iFg+qyHlLJfMsq4adgNT87uQFeNNzrTfkoVcp7
VMeSnbfhr8YIX8o6/yzp3qMfd7vqL+dGewwBDmddug9EyduGYXn0Ffcl0vTArlP13ReAlYIx6E0c
DeQxwJZU9e0Afz++ffejbfSH2qsr23TFB8vt781C+hVWFL28TnyJ0v5l1MWd6XadnelNgB5Sd+CB
80sQkpMqZ/R7uubFFeMHrSwQLQVxXrlgfLUQkw0/yEB5Gl895I9dqX/Us7p3jEHNd7d322xjX63/
2fkVm0aqeXJanDwpvQvxU6hz7AprDS+3XeCuPFvJTyvbbUqhZ/eArAsCtdKt/ORq1mjrWeE7Upo+
jNZQODI9m4wynV0V6r0XBPu0jO5MGMVba3Q/65bxPqiC6MT0aGwfWXDAV+oh5TPfR0PzW+2hgxZN
90dyxV9J7n3WXTVzKjXB6b3U0l0rUNiNCrPZIDkTO3nvt9vAG4q3So+mEVcisB/MLa043vpFfUx0
6bOZ+4+AXXpbrLLnXm4ejFr8VCkdG0+LQAfLsZ1ENeKyYaIDtUwSR6nzgwlR6a4qinvYXenG1AYV
iYboNdSBTFtR0SIRpz1I+TjYutnkT21v/R/Srms3dlzLfpEAKkuvShUc5XjsF8FRIiWKkkjFr5+l
vjN37HLBNecO0Gg00AeHxaDNzb1XeLdmYzNayyegmQ/lOF9ktR85jfUEiGFcUpI2/Rz5Io8NjUT9
lId1W1/4Hb9qVAEpOG1ItamDy5m5nDG7eJmouXOm3A3HQT8na4lndj97u7yDlHdgC2sIbLfaOQZ0
8abqtrb0DVk8BD7B3lU93g8Vg24TlIBYcV762UM+OqjHdd0V2P7XkwG4vVYhBBRmczmUsw0/9/5u
5siuMjksAavMTQ++J7PxZ2xG0tIRTmDb0zv0wYzNMkNqh4jnatbR9p35UyHzG780/+Q53LVzowwA
eLyYy2WbGb0A4Dm/bIWcA9ZNbw4BB6ARGqqrCFsBnNcubL+IGo0NgWu2VSyFtTO8etfPwMeobMJs
G3tHuHUN8YDnrEFJsSH5vu1kAkhDHXSl+Mj58IGjspKeput5Zg96Zp93XfamATEQWF4T6UNBAaqf
gc5qrJuM4a0Go+RN1ep7fSDPQ2XcWt38LgRMXlx943EDgPgcHQROcFL8jO0WlwOfT+dYLcYlZ7aB
Q6x/zG55X7cOMiu5yalNw9Ys74lc3BAtq8hy2jnqRn0J6hHlj1LTN7NL9l1R/ZFV8YSy3nthU3Tf
C/Msy6QO78gBnmhe3wZiVfdSVWTRGZvSjRC9d8h1N9YVGufFqzOgYFiL6rUWIpG5tlETcv7cQSFL
AZA9NJ+L5T1lk//UmEMdIvjt9EleOLn+KE3ux78HoH9u2N9u4PWG/hoSyomRrlodkIGezfxq19Vn
RpEqXYRNs4SZxiMThqm46OCDF7fSDTVdnnieHDZK/gmDeHWhMkMA3ACJ+PuPqHVllc2QNWkzqx3S
xQ0RfUBrsWn6y0FsVP3ATSPpGu1Swc4yWIpT6NhDnujhLzjs5jk65OhdkYnU2ohLhKvtm73RNv+R
jDMqbP+e6WEjT/gSTtQ1xhHqBp9owJs/v2/osRC/5m1QAViV+w+z4MIdS6cd4Vsy6zKFb86V3VZ2
pJkg8chCJZO+lDGH5tDfPSb+Wb+vwxrfdzAb61F3JmtKV3oyfMyuOKsm+Pa1979P77B9sQ602h4Y
yPLBYcDz8vtAo9Wh3mvOXaoBYcMLeju4/ZuHFwwANB+AiEQQRL7tufM6L0pBZKbdOPCjIJa6aibX
AJrPPoO3hgxyME5iBB2kAZN7003iqa+pfupgH7xJ/vVrwYv3wbZEpfrwrSChD9roeMdBIFpPXiEd
XEUizM7HZIqdJDsDaig82QVcP5aDLxrsOryA1qeqBbzJ9xVSZjZBLbGFxGakJ97Hgnr/eZkWCQ3d
zRgB0lNeq5AmxYd7Tm+98Pf9OTX4wTmovJrCawiDD4m3N7d8Q3dWYp2EKh/Jm1yoApJVNAvM7kN2
A2eZ5tkN79JewRlH7oGOq0obQCZ0rcv/QI7122AHIZJpYvSFpFBU7DvYFIC21Q1B4ZxAYhorYOBw
377O6eChrNejV+U261Lgms7tpN8MkCMExCrqtvIPSdi2jMYtOQf+PBFnHj8pJ37sKsA8XRv6vasc
1KF+TN+ysdRy7B07dzbD3Qr+tmNxLnaQ38aBOXVUDt7R/3wbX4Y7VJIhTa7bHSq+6Zh/Ds1ZPt/8
fhT/KbD+WFAoEkMKCvgLKL18/xBQfK1cl2DftO2SmIl6F3uWDGdZQmHuqcfLs7WFeHcotifGPfbR
Q0Tuf8Y91Cs1pG0144KN7CJrbybIDeog34MYCUMgeGLVqRYVF6fc2Y6uJp7sOrSXEXAOqSpGRiY7
E1jNrPPcSPZix2qHn8gWjjzX0df49yCHPBW74r5CKadLZ5DwQZ1NdPdWwRbIZu2JkY6v4f+OdBDE
2tJthrrOEThNEmXzHI+sgYPQqWGO3JbfJnQQrixtBD6zgQ4nbR5y/uBU04PVbjuyG3Mjto1TtbBj
0fHr+h2UO0BQokioKkTHbifcPKwAJpjyM7faLJyemZTG+iniw6mFXM/Nl/yuRH8aTkR+nS5ITQkz
QilI4J0SMz8aj78cjPVXfBlFyWy0FHpQEJ2tAxcAjFH2oC+iAVt3ideeRPKcmtVBSFbAeOC1g0+7
63aTEUj4TQ9ekm2tNyMZd/TdOndw+QeneDpHpwn9M3R9gbBES/b7NMGI9DWznfsUPd/ztgV8YjRD
t7v1dJ7Wck7+k0DyZbiDvWM5qL71GsAQOJJu54RzC7FsmTiBHjb7KVZhszlF3TuaYK0ab/8zx4Ot
LHvUxizmIWNYxseM6M92gdqTueTnnlP4AStRWZ0ns4ntKau2msGsJDc5XnMqT0twDqHQiddsbbGN
Yma1nWR9CaX7C006/VmlVV3YyKE4kXUcPQ5ffvPBcWhsU3qcGHVa6hyVtyaC1OxG4ycuFPBjsb8/
bpQv4xxc0XNdQHA+W70wcvu87qosELrRBq2DRDSoURUpA0NpPlS+4eVet0sfuKMhNz5nD6zMnoZe
9peyotuCkWtlLF0g64EF2dTtvNJ/goxsFXiVS0PJJhvlKd0ICpc+Nl15QbI+f+vGHmJbJejhY833
2rQ8mPqw5aoEXE92QdlMLzA18kONGRs0hhPf6Xi09E2+6/NeBODsf6pKextcfUs7lRpu94RK6GVR
OKkDzvXQ0Cp0zOylGht3MwswuLV6xBwI25QwAs51FG6kOq+XeTea3t6GT2xlqX0/ZhFrhjfm4u8o
aexoy6bSu83UaFsYzD5omvbeU3FeOllcS+0P9+2LQVd50DVs6wnt0hrQ1vPnZ8jobmo/e7P8PHL9
KhzM+aoYRw7IvkQNQMHXx5psKO8rRl6NrtICpbIyZNQdtp0p9dA0oaAFGsBOh8tsMIwFufJo1TxI
0XdJ00/IpfTRPi8mp4tK+Bkxs0X9lMxlXNolD72s7QJ7LO+BdDdRdzWqmJUqf7E9JjFTYkNekWnV
blWTDnsLRVyyAD4FxzKA101R4V/sDVWQD69X7YVuUvUiZjdzQtPLWGJKOZ1p5oK3hyPmHeThJRgX
qolaj8j9AMJP4uutGRVE02KvU3YAGM2btFyK+mX+CqTSJ4j5xTmlw/AIQNSwmQzhJ1Xhoo3tU22X
eSDPu4jCoSOWYYcSW3dbF46/kU7jXYsmAzN+tms9bBkW3DL5cAbNMx8yOuVw1muDCkqw7CN7rh4q
xlAQsBO8Fh8WVTdbM9OdDbRe8u08wxQ6gKnTAktK+mGP3HnD6XgXkC3duyj5Bo6coJRb0HPRWDSi
k0SRfMa0RTbyqDP9BtT/5Wbw6NbTKpEYZQ3dTEWWbVeTV6c2mnguTA3MGl0lJsH5MKvc2utdSxPO
xiugm1AFtiEFkI/scpxHEqDJtIQQxJrwveRVxOv6Bnp7ViQdiSy2oi8o9X5WFFT80YOuQuFniUT/
3+i8OVRAdwW9q71BlvUh85uL3BJXusLzfEHPfCwb2MhQDUSQVX0YH2+e6I1zz2wI+YOQdlGPyH/0
yhzDkgAjA6+hjd5peiBq2w4ntpyJkekxMeuQQC45GAfQQRycyWDpMcfSzrpQSsgX6XSsw6KBx7SJ
K7Rde8FOQx6htokGAZR8AxzVP12jEo3017mifwggIKHFnSnySntr4YMMSuBRQscZJjg5LJegguwb
g5qAe+ETWkBbCeZRmEErdRKUBRBnnq2uLNI8ocUqIht0piAb6AWtx7in06Wy0fVxIO/nMsiBwMTk
ofTZztK6R69jG3+ybiqi3Xqc3k2LulOD+1kY2bOgw50L0Wa/nqrA1BYZ8yVDzQ67dy181YczQkjS
tE0RVCbpN/UE5zrHRXnPYfRO19VtY1sPs8OgmlrAtrH2Pqd2/PSNCnJnc6uBOg/FHbsetYDrNcge
+ZtbO/gKiErcJS/CrJ2zne10VthySiJrAKlzQnErXLSqDYzGbXAGcRUZ80Mzch7Jlu/6CR+SKch1
kzd1SDPjeTZI6hbGk9BkGRs50QJ8XCnCIY88CenGSKsTSGJB+DWTj9CcuCl1Buwfc+sWUEleBZXe
Al+vuV28UCyf24LyJhSoxDibnVsBN7liVO2JgoQvCI5K0dQXHrpDVyi7DbELdxHQfkx972egxhCj
gLDEUtrd7dzX7RPtSlOGjoeaHKhINMdZUWd669+wydqL3mufWtMktxNkW2KLDUhYZnjGl7q6bBrN
38Ks09x0dcGfa5vpZ76va3dEE+bV0A/e2+Kh++CBaRF5I1XR1HIzdtB3ikiDYpzw+yXwW0ZCIR0L
2o/dsh9HbQl6g94sWX6Kc3f0zfHlzl1T+C+ppSuBD2cgr6etBT1f/Q96k0FLzn3rxPv7eA7hE4DQ
wB74UYM0JstXRHgqzTwWdl0dzppCKDtlTn70xYEG338Pc1hoZDNXWlVnPPV0FIxzYlpB1TNEfR0g
MXMSCHaIFcvQFaeyyVMjHzypHIDtvCHr+xQMb4bmh9ciSHlhn9WhrMR9rmnASPEdFgK9nb55IWhh
uAuJpskO28UKrby9V6X7OLiP7Sng87EKsAuM9r+X5eAhpiZf6K0x9rDSG+P5obuFc2wA3fCI5cFp
N4ITe20f5PGDBg6gy9s+LaoiGkXKi3N1sqp9apCD7L2gTe6rphrSkkNkTUKXv8FNUXyceCSsK/Mz
J/3flVt/xpfvg0h/YYrwCS4+5Y27zXZ9slZs/iU6fQqIcHROLnx7QOtZ9a8PEmBzHGeJ5FSl7WoR
bTaBj3aW1E9BOY41Klfr63+Pc/DRQ+YSnlGjN6RzjcVzxnvNKKN8vhrJHNsVYCozOnFttx9wVMZ2
72b2c4c+l7Zc2LwNCvGBXPYD3qKvvy/20SLLl591UFHKBYCKS4tyAfPG0Ki6ZCbVic/06BMTqibg
GGOSeIZ9385Z5TbUeYY2FQ1I5j3UWZ458h3pOgEx7n+fzrHdhLjZP1BmQHQOoTnw67LNDBloqk+P
/vzAhvv85FYeGwO4DhSj4ZXo/5DTKvRxhpto3sDF4YPiYaiTK+2k8vWxffkyyD/dnS/fgAdWizF2
xpSqvk6Nyt4JNt3+vlbHhgDKHLVRtAd+Gl4w5C8mStswt8vhtNh/MpGd2HnjyBArn3ItVUID8oer
M4P3ZkX7aUq91vcj0Jmfxsl9nLiRWKA9FB5oPejREWFezH327JvdHhD3C6dzsqBztBcByjCs6mpr
hUbWkYBGLESnYsOSsSTO+wQ7gaByAHjWZngP/r46x2rHHk4LWg7rQfrBXDEq5sALdcaxLeyXgXy0
8rHlZTjZqFQMDjAA+r032Del5t1oRZX04g81Xv7+N/jQ/cc/+AErUef7pzNwaPSZFG42Dd6pO1yp
deCYAbkV53qoQnUhX/0T2LafuQkK9mjurOQmmBv4B+HQk2aVZaA3pTpt9Q0rq523sCUSBsh5BZ6b
4e8zPDYcTCHAoTLtFYB2MMG8JQi+2qSnwPOd9d30KnkTuEufcrc5oQtwdCig9chaT4bT8EGks62h
Lyqc1bQazaiujPfe8vclyKPTKXmI4yNBdxvqE5DpPaQANDDw1GFZpsN+iaKjbwe++9xCZ09o6e+r
9zMSAbeJgj96DmiPAXL2/XhAhR24SwoVAIC8wPwr73Lu7hfXj34f5udX/H2Ydb5fYpFYlrbJfGNI
W7f8NBrtZvR5fmKMn5fEqu8PtQ58aqDaHK6Zu9hDBbcYTKU+M+Vto/vhPJzpoxnMtIt/n88Ro6Hv
gx1MqK3q1svAnUhNQJR3ZIrmizw13vFQDOHFumte9L0HjwvnrIh9EFVORJafxwOjm8CPOpDJXOWA
vy9nLnqx+A78PlGNksuVqq4s621mT79P8uiCfhll3dQvmzZwY+G2hbNhc9eORjng9bhUr71S0Mal
8wTpO7zWfh/z2Hlc+5dQ/IXSyw+NmwpyCLqYYTMKTQW8x2mkNMD+9OX/OczB9nU+jnwFKmrKoOvQ
lWNAnI+mPPF4Onbov87lIBDm1qR3TiNlWpuvst2VjnviGBwdAEHPABvKxNE/SItAYe2B7cUGDdMj
5LOb6US8O3oAvvz9xvcDAKMpgBd7bAZvAMCXd9IES0TDSxN1mCk/aTa1/tzvSTuSO0NfORKI52BQ
fB/OtObCMNiaSO7sRF3lcRmuxpvavkr/UmELbVYMZUEqD6JGMN48RJzMRG9boaEbKZsPsaD3k92Y
HVzmcCv/fp6PJO3fRzpYQ8BDHHeR6G51UbPjD8Wdm9S3fKOF9rNzZ6fmZx6WkZThvDklsX7I8vnX
JFdpnlX/Ck/rg+sqy+aFQcFyNe+yPs1EAiT3WO7RkAjpjtxCvSScpm19X5w4NcfGBXsdWH1IlYML
eCiE4bcNp4unNalKxIPzqZ+7W/2Mb4wde+ge/P18a2whdHDiYztyVvEGwWsdgEHYrx2qEAGyPLeA
nMB7DbxSUx9DDiNJ1Reo/Rph4/e3v+/rjzi1qikgsUPGAQYiUovvZ7U1GqOb2PpK8L24h924XRt7
m/+1oySGwaWGLGplCjiHX7jXzrmvM5ulHWZV5ySA1DcwoaeoMD8CyToM3iJwL4GpJMLu99lMhTkp
txVNOjjiCsymW2l1fw2GwhjgWeM0QkQbb7mDTAPmr3xaigqnIgOT0XmGHWesF1b0+778zLnXYVZ2
GZ4leIof4jWaYq2cexgGV9WFrWYRtVKIcGr4ed/mKhZkwQN9nBZIu1drFRuKZoI/Qvl539TQfP79
5xw7Jl9+zSGcgxF9mnWHYmFB5bQAilWQ9i2GOf59mOOzXh1ucBhRCz8kFlF3dAawCUTqXfhXNSQK
V4AMp8EY2WEV15u/TrrXVf4y3nqgvqQGJgfIlowu/NPFBfDqoVhgrkXrxALe6MTUftwK61BQfEPE
xsn8IavTQXsaDhVznc4QbI4hoHGGCn3S1f3ZTIw3E3xq1FxREGs5QNFj07zkA3k78Rt+5Fvrb/BX
kgm0534SneBKrqp68ERK5jDb8FhsqleaFtHqR4omRNg8s+csPoUFOmSdwJ6GgA63yqrhLMOR7uCz
bH1Wo5vjZNdsZ7ShFed7Gpob9ULuaHJqR39GbRQ9/sklQUiCI9fh48af0MGszA5WyRZy2rxuli0V
4r1Y1BTr2UI3OsuGKzpAh9lieHL3TWmgYKr7FzYsZUDuH7yNKQRKbFAxiamfq5vfd+FHqRY/EGY9
qIbiTbSyzL+fOV5DitDPPIiNm+UedopDgF4ttL3ms2wYXvdt7v9t/osBEXcRs8x/rBvN7wPOI4RY
iN41qcwhA26+NqpPZKVFEEKP+PD5++x+QgzW0TASNny1oTx8vlgcLAdbraPFvZ2QFMLmED+TML+N
9Dv9DAyqrYy0dPY3TRsO4kyP1TNNTsqzHFtlpEXIKHEV4HFxMOkMZqAjym0MkSRL+WW5LeNly3Sk
DPmFHbMHEvGIegF57bfqxHof+cqgMQ8uFfRaXBRODjcYnGTLVXqdksHbFyhZ5uNj33o7Cw3T3xf7
yCQxBDR/DUh9YK4HmXmtDxmDjzJPVT5tZ2FysJqAAS3M8gVP5Bnd0SqGJ+ipK/DUsOv//xI1R7j9
ZrlCKBNEvGUrOQT0I4jYc+2WUC6DajL2vlCnSKc/UiOomuBG9FenQgIY48Fs0dSFNgsvRTo3HR6l
uraXk7MqF9A/fTu8UK+6JHy5NQDvQmfBvBWmqUI3tx5aG41wKrp0aslnvtB7NxNAvYvUlHgu2ejB
46hcmSVBbqLVd2jGN7E5FfekXy7Gan6dMpo2rEgqNXRRVbNps9C8DWeWfQAYw6MyL4doBAQZ5m8T
OLgLK8BCKzdG7tagxJQ69PQoSOk+S5XgcZ+VU0A5Pnq8IV48maUiL5+rqrnDH02Es+wm/BRIrOvz
XqsaGpa14QMhUf2l9cgal78t6ME+mpWLhjwYcDCn3aELF/rgwa1kqt8P6ZGkDEIewFSBJorM6RC0
zsAGzRxDidTorbQmfE/FyYvtSH4CCuWqWKsT8GsP2d2W0H1WMJujwzRE3n7YyRAslx3QMhdm2AVA
DucnPTqPfQV4rcICh7hAKZODCDMYExnnpazTugP5yGXBZKD86QdkaBFer5zl9e/X8et4B7kKjIRt
XXQ5wH6QGlajzcNukuWJzToWu74OcpDd1ix3CpNiIV24XLdDsnglUBvZWd/8J4m0hTYQHFiQHaDW
dfA5k3nkivdVnebcwzj6DpiGO2CYNyeW7eg+gVoL1jCixo8LaVoE+k0S69bQSQXZDOcbHUg2cyFv
sNNCzb2dUS3kEPKUOmAWurAD8BvA8NKqJbCM1exjmOJ56WDKIXdLJ5ICpE30yDda14TdbKW+Ob36
hN8XI8AjHmVeoOfVuWFLaMZBmCTVKxgHuOAuhLRDfimnW5ScE9MCjBHqWa99pV0C1/HOOv+p7uTF
kPnnqCBcFTS7gjUNmlHWZEROiYcvc+W2nRYAFjwI05xYKETtb2ULRAPThysxDMc9PHsPrq22H2o5
EJOn08ieF7POg2k5ZUt8LMFfnzRIzSxIYeGW/H51FHlh4x+Lpx3QJ9sK0iDIz43Q0SvAzJblfCn8
y5rSWym1a6jNn+tAB3eL8wFMaPj7dNeRDqe7mnEBCIiPGAnL91/CB2qNRrOedFfC5sWxt4uU6EfX
I+BSaUZOKScdnTrsziHM5eEOw0J/H9CdxlIUMN5JK6AYgyJcgmw3hEsIq24jaP4PxPJjQRFVd/Ao
kPNDlOLgWzZmC0xA6rB0MPVQG4aYQM91sNmJJORYfLfRTYTqxWp0dGi3i2sKjtasZ2leghTq3mj2
KTWSnwACHE0IW4KYj8ef7RxCcxuKt7ChlYCt7saH9f2gggrV8P/juh0dDlkVKk62hYvLPyiKKJMX
jZAYbhbGzdBCL7ZYBaBVoSAq5MlHIKJfmlWI0nUgk6vnUoU2tzY26qN/f0ZR9UJLEk0vA4ns9yND
597DjaJjaYHN4TA0rNwFsDIGkVwkIqd02Y+dl6+jrXfDl7SOCaPF21GjqTGTHcmGZLK1ByjB3vw+
qWPnBQ0hSGzBopf8kCpFrkStFo3WlHTupyi618U5xTk8OhPk4MiJ1+r7YblpEJ3GZmc9Lx6/B9xz
2BU++QCU4iTD8l+Mq8M4Aomcf49lfF+1WXUDLAppmfL1qiC0P+clHTd6riPvWNETdd4WQee7N8Bs
ToH0QeDntL52hfXUwXLGy/I7g4Gx3ubl+yjnK2QbDE9C+5P4Mi47nYeTzt4zfQBeUIvmrOcwd5k2
3ohqPNMChywXRDATKILpfnS6JK/G6xlwxbDqENxGdTs0ZJvbABUOZjKokoI363ehsRQ3mfS8c1KV
KmiF6gKy6u83zd4oLfgvMrQhxXi9iMELDW7dSO4BtTqBJ9ziZRyAcEe2TkY2mbbMEfKDDfNFk0xd
/mS2HljFpH3pjHHLnByCAjJY2AVwocAYX/t9BiKqDyWNCr4Q3HE5pKbhCqVgTjV37TaHJVMjyKXf
VV1gzDIxSPfW++UtqNRw06GXhll8Us3RA8n8IWoYQEVZn4xud1kzg0C6XY3QSFieTMru/HG+nrv8
2jEhiGgzE3ng0OyYlwETadxkBiB5w3xpuIMfQTxo67hlKnUZugQaZZk93fOaxlkPNBct8lvbLG9d
wDvxtYIqO+lwx+q9Iqzqaa+vze/MuvNFOUcoEkKZDgZ4IYMYKsi1sxUwIasd0/l7D6OWhJIRIp6t
DpMKafZJM7P6cmkZlLIQRYPMqeygq1isiUImDAoM02iw2Ce9FuGlBbAewKlCo/bGzGC/OCAtCEgt
rswse0NVzQp57Z0Z9QJbEzm1AW46Efb4JnYNagRbpwVg2rdhNJLbQM5W1Y0YGw5Kbjnfom4EwzDX
VecTVKZD18WOlfq2XvndTJZ7Ok4XgLDQeJr8a8de/viTQpuw8PoQCuRDKH2iJQuzQUi1Rz8YnLZE
GAEAdGl9qFWoa0Ow57GwUGrTgcbU3RKi6CbqYGa9m6rlSluwLiU277oalAHbLQRYMTvGGWzItLjS
yLiBCAQkgN25TiY3Y2GtZ3kgUdMItJxf+zPE2Gm3ENgcDvMmM/yP3DG7MIO0Z6AL8xyiVvZWDv3z
SMhea81X4L8J4P2gCGm+ihS0jcAgVzdF5lw41lsNgeNQuU5iLN6Gtj6wzHOZZN4AOC215b4cdR7Z
LRCoXj9Dxc9q76bBvZSm+YZH3Zkj3bha3AwtQCQZNRUsVrLB3qLqFOg+RC7F3McDwQL5TN5wp4KE
PeeXXgHTlNy7AfMeMusZHyJr1tlW1vJNs717OkL9oFUGCcFRAbe1LhJYJJRBVwPWrbnLQ0XJhoyy
wDOWPY68hFiY+eb2sxtSVb+TLIOs5sjkroD9RujVg7ZfxjrfaVb2mtf1jmruC/iC1rbWiq1l2EPs
47+Ahdc6IPDzm6YC310JPdXmBYoBefWZw6aRNkCyLCIPPHSwg4nOT4O/xJwxL2LFWAMmByKFndtP
JHPzADZbTYAa5eXEcbbsYdi5eNFDeNkKXc2HdZbaqc7f55ksQK2HGk5rFWUAhf3YNEeG97XZwXRa
PZbCX3D2rCtTZv6mpfQDEKQ8WnxzCDVR3VONfoBrP4Y9+o8Rtfxz3OMRnh5Q0beLm6mB7yyQ8C+o
XFx543CucihoKZAoRizxaF+UE/F3ndfc5iV7EPryro3ZFYWH3uTRC7gEtMFQuB8FigI1b158Pn7a
sisTxs29ZgoV18oA3J0jcpk9ip9VftagBgAc6CZzIWS54pslw2+wIXgjCp5FnvB2cFval327RZR8
xA+KqlXhAHYRMTBM7gXUHFsIGRSPdgYdGVMfXoVZ7mY6+Elf8SGwFrBP8kmL68GkgSfqSHdgcFfc
VTh/mkERRMW5BK3HbcdLXvIPqLI4gN86ItABzYsVOAxQCpm6GFeaH7N89EI6IPq3WeEFmdvmsRjm
R29k6Gu7VXW+2Oy8nSq+XcCc7Yzq1kVwgpAsbAeVCamfHAraTrFEHfWfSqvdVJAZCJUDYQ7YkgDL
dNYpi+NWXPZWKRDWPW3TKJZ4qky6RuyXkt4BYP8HTJyky6p8U9PRPNP67M+Ai8WhXA+hoU3gCjGy
iOp1datJ5m0U9T3goRrAooF2x1QK0BqLD9/PIX1dgSHCp/FJ2pCB6K3Vo88qsFFWea9MCg9KSW65
DUWbeblkbXUjrUyBUl7cjiY08LFh99bAE7sY36ElZ8b9rELHFhKXT++Gimdb2vCYLuyxNAiIDoh1
Hp3uaU3g57BMiT8Pf0Y4suJrr2oEPPLHVxoiOR6lqiJv7ly6waC81fXY2MFzblfAVD1o+wXyOGsS
2ErUr42mGWNauFOI6+S9MccGHnXevUIQCyYzM4JumZErloN13YICs200+0r6uDD8ASi9eXFT6oC6
kfXo/Um/3Rj2FHeFEbljcafJ3otQOO+A5Nc2Xq+dawJ5QlePd9nEzkzu7ZRvnw85TM1UUdzXdXNf
L82lU07Q+i5hIF3ZZwMsZn1Knhm09qKczDouNdQnBwFzS6NpUX9DLKaOFpplwQMYbD7xkbzy2YyW
Wm08Ehqmtq8tcbNM06br8o0vrfPFXzgkxVWEKPbMDe9OVN6IUwklS7u+6Adty1fwquMj2olBvzWM
4mzJauRgU3tZVM61YwzPeIQugcdLKzLhp9055jkaz3DBKKxd73AtzDU7yDMYnspRe+xHCSkwhdOU
O+y61+YrT5mpJWjq5d4fYg4RX6bbrmxvag66S6b0jd639xBIADGh5cligp6B7wMfrWZ/GnNBAqIv
N7ruVRHRAHGdYCc41NqZ7XcJaXGSoGQD23SYiVsPPqch7WGgKRWUWJY4m0Ak1fJPfVp2Ghfn9pjf
L00dDTOLChcgTDbfKs+Psrrf9OZrX5Q7JKDXijlbp9JjTiGqBIWWzWI1eyANdfCIpyW7sZZi46jl
XlpqC63YzYL7ypxInFtP8PG67Ps+JDZ46SYUbhgH8yIDYucBldoXK7uDs2Vo0G5T4/LuIfQqfSdi
w7Lpib7viwnmfSI0YIvhtWgAYHeLBbYfFY2s7LGFRpbjgfyDlhSXNxpk/jTKIlE47yMv8Gl6Rtjl
Xlw3agOG8rbKtBgSmPF/kXZevW1jWxv+RQTYyy2pLsuWu50bInYS9t7567+HOd85I3MECZO5GCCY
AFnam7usvdZbrNK1zeiXP6Dt4v5KQtCRfXUTayCWU3TEst5Wpywcql0bt7u+9iCc/aj0bhMrjF9y
seuUln7YopcuryLXcwroYa3qOz3SOFlu3qpWYquNgcNilBo29fdnV6u2qWZxqhZrf6BBFDwqFkzU
GBFYoFGp/6agUea7gHDyT1HIFxPYXiyyRZjIC0UCYCWSy4fuSgzHl9QS74YaFbEOs1mt29XWsBFd
cSVm3ibngIpUxR4791tueOiHjSukFxaWzhwgV5QWxyF+Ezx/g5LLo6Q9jGRRyQDjSG9WXqZgQTne
68YtpS+utmRZG+mBXvJE5XTKQrvJQ5c6AAy3wvd3ilg8pmSyJEfrHMX+AoVrPZLxmQluAskawKSW
N2TDj6Caby05WXfQruo8WujYi+fGRGUk25ZAunBWUKPC0cuwpbbYZJOCTtPjgmrYSAM6Sqs/+Vi2
xtok9OVaBk4iw8Fw3WUkcIwF8GLa7ucYg5jJ3hKok/60rfG5cROJQyhfJ8DTtMFYdVq9ay1jYanv
ErBXCapUXCULw60czOVZhNw4yc/GS+6tqty4mMGqIiZ3GUhaHhIK0p9JdCdXJTZCVvmA6Rg3VYM1
qsuLKdpGbb1WM1yI+7zaKMltGpN/iAlqI1JnV36ygriOqLrIyuzu8ZJB8jtzQr3/FHNcgVBRa/OI
zhdytEiNxRxPZVi8ifKA/hyUYkwJ9F5waglTS29tBFjyWOOmktNlqXiO5r5afrAJkn4dl/VC7vGK
LfVbYKg06vpFUga3k1Ig6YTndHDHwjzdV0biiOzIXK2X8L7eKzoSjsbxCTlwG/TyVvb1HZW9jZpl
j12HLe84biwcmnJT54WjL8Yq2shBYafhsDFa2hpY4wBv/PD0eglT/5tS1bssgCnqlttO/RhKd9Or
5ICa8djrH02W3Apat4zV3hkyOMxi7G3EyMK1SHIksSMPCVZWTAnFDxeDp2+gcb4ZWfVDVNDnqvpd
wpVWxsKygziKT8pg56lp+228Qg1q0RuPJY7rvVCuLe+lKil6dkYLGfJTyrCkqcVPzyh/4STU27QH
bhC/X+hedBePEO9ab5NU5U4fXlJU6fwUZJKiPsi5v/NKZRVU8WqsxTXCNo8l3km5CKI6jODqJ49t
lpPO9Dej6C1yTjfcgU10ung7PzChtlJaq7F9C1oByeHkJjXFZZoFN4ISLLuSR39RI7yns7slCHDi
ky5ky1TOYLxA5eIs3VZl/yYb5srIO2VrmVq3ClUVVpzwPAryp66hKFHAq3PqMfvuC+wezKWeMHmi
ulCXn/lUjR/ce9yRP0MFTTujE19G2d33uvpMQeGp71pwgNS2VlyxCVQ0qteCT6dbd015KSndHlE6
yg1hjJYwN1yjDyu9lLZCI++UoLjT2vE1r7Ifo1Ud+jGhXi0VixgqoiK6iyANw42kcwMPsgYaX9jJ
uWeuok59R6WxBKnkrX0LKR7XvE8Elzea77X06nRKrFlzoxkDRA6KMvHkg50E5fewDW6ajC3VmCTs
TWVxOkdst4kDu4xUXl+jwYK0+mnFqsN9ZvIGkTThkZztbtB1nifJg1rnBXT9btGL+jdPjV+8kqoq
aPL3GjC6ryAmFwnRxvDGtVwKxTIz+vcy4eYZc/+zzcIbpDlXtdAcRD8XbaNW1mNoPZcdT3mjNl4r
tcOfutI/3KBW166XD46EgF81Ci1lDXmRafEmN7ts0YbtLyVojH3oVs9Yfb8MqfneCy1tAvRRXU/b
eam+b2t1mUrqHrU9snNDeaNfKtxkQPl7FHs7t9knsXoDq/upz9qN5KGH1ogrqiGgb6yaXYa3Vq+u
QHjc1Rl0IIUV7bX3scmB44F1XH5ych5F1zpOkvDLQChe69bdgUkVbKnQnsIqPdS+takGrmvFG6bq
lGrB4IXt3gv+1uqbvRu27yTFgZ0PymeoB9/z3nIXaVRsxqCjw2x23qYMqts4qQ5p3Hz2OplHWxbv
nqohLJ8aL12WhbfZIKrcJGyaQayrxTi6FELK4c7CTMwea32DZGZCju4CXczyV09OuPqD7JveFN/j
Rn9WsNFeNH4l2F2ovnJnHuq++kTKrrFLM9gqY1TuNE5SADPqtpPQubU8YVuGQmiDeTggUEFdo4dl
1BvCFu8GWHhq/4GVLc0ceSApgxO8Lkf1AWm2N7XJ16Y13KcJdXK98p/7xMiWI07kFKFulSaUPLut
NPMhbiDHl6yDhdVlb+oQ6wvRLKjPuPpr6obheqiEH5SYNMfrOvS5hiKgkuFV7DmefWFvtOjIJb9y
o9GdMWp4lmjysIyT6JiI+l5SInJy1932tGOxadsVvPTKUeaBZMT1Qkl77qtCA+TpHqlH67jIKuJt
q2t3Uj58dyN47eX4HWVew7G86laShs3QRz+sTttoUE0PfdjH5Ezizqxya+UVkUu/q2+cLpZvzMRc
y9F4b4yBRY1qKKf0iEVeIdI2OQZ5QXwIMxYAuOmPeKz2FEbRnAqa29E10mUrad8asfxlJuWD3woZ
B39MD3HA4C5VoaAnUPOWXWCFV+rk57qWhgpHH8MyBSDsrE4udoWQlz2djiJx48WgQCivTdmWfemd
h96VfsfZRo5BI0LGSUFSQfF8rfjqfh3UVG0joLD/Mb4KV8IyWONJtU1WwUp4ulwvP1vMPgk3K8u3
apcIuWkG94X0HoBg8YVmi7K+fTnK2ar8SZRZO6wUw6qE4xLd93iiC4dm+HH53z8/a7ht0/mykEWf
swvHosvSMXJDWvSiA2rRAWIFVYMGmOREn8NGvtJmONfF0WDvTP/hMkij7+tnCjuBjqYaTAggeRds
CrDK+o22FheYoS6uicec+Uhfgk3Te9I7yayM8pJhBfdQ5V5lvBe7cXAM85pN3iwMQB/a5cZv4BjY
Njq1X8P0Oi4XA/zIY9+L+1xpIpIK7a41siteqHPI3jyQOemZnYxHQvMHxlouHnNFfwwsKCiBsgJ+
swxr5akL5HtXWFD5rTkRwuewb9Pl5eUyW47/H18FHUcbDozA7OMZvQLbUPGJP6ZrqjnrXI2v4Ilm
DeC/hZh9shjYd1AjZ3JU6leXVv/Yfyrdncad6EvXOpjTdzlpEv0nFpfo714sApGz3q+gBvBBokgG
ARlspI217Fb6iiLh+p/PmgSQm54vyvy49Hz9amKTN+7g+eOxUN71iidxKVw5Js4tQBlaHK6hCpJQ
c0w8mgo12tfxeFRH5Rby0KprhDsXFPLlgcwO9N/zRcNTVEz0NGEKTz/jZPlFpjQKpsC3EUUUGvj0
vgTIudU9x3UN6w/GBOkTbiGyT9iszTaVp5tRGwMbPca0XmAFLTS0VOT8GjL13Ho7CTPHUGupYZTU
siad39Rb+qnxaIT9Lb+rgOFJrc0T0j+YxdOIs1WXdYPu6bE3HhM6AALotixDPz16UK9xjWcQm9+f
6zSQ/PVzaa0p5yWw+GOXvyA3bcdptFXrt6yiemih1KVdcbw6dzpMCHFZBPMFomf2xdQmCoxwjEYg
tFSxx7j7puHdeXkJnlvp4EMmaoRKC34ORc+TZKQ2ljF5hrhQrA559c9Y/2cc0/9M3EmQ2RkU9pj5
VSbbCXwgjLuMR1HRpE+ALBTHJ1f+gyFZgI8B+nCNzBX+qm4UEekSqmOpik+mWy2DqOKFaV4Jc27z
TggXUPz0qv+OO0GflDbHWB8hz9qF9lp3N5XK85Py4eXxnFsGnA/wZSf4K4Cir8vO7aQuyc1wPJaD
stPD+qkYuyuy6nOC5O8vdBpjhpEMiyrxRPRnjsELnnjjaljqTno3buqNuFXoX9hIXdGGdciUPafa
C6vLQ5zrXP4t/mypmwidUwVmGUaC8KQbdMfSXjYWUhk+WE22ykmpKCYXQADqPciypexrvVOOtLgq
Q5UcV5YQnkKWaFCSF9P9k+vgZHbmaUIeC1GhAbHnOrhr1MdA+fRD4w82ooZ+AYp8oJlgu339ygWe
2QNeCHxl6hqSpNhRfRDoRl6e6HPbnWuTW4ALAKbCbJ5BpfidYnGkiNWLrt4a+U/5Gof97HKdUFIQ
FCZn5dlAcFxAZTzmdjYLbWd48kYXry3Xc1vvNxDr/0PIX+dKw9dLjVxCJL25D4WnXkF8TH0q/PfL
s3UtzizRCPK+LcMuIM442qjwT4ADvs1NXV856c9+lpM5mx2QtO7xH7c4S4bIeh1bep9C/yx06Lld
HtDZONhQGpM6A8W36e9PEg5Z0AsedWp5bLIfkuktB/Fm9K4pn1wLMs3qSZCwFaj0Izt/7Nu9pt3o
yAwmV+iD10LMjsROa4WyS4zhKIk0GVuM8PJHOS62l2fr7Eqe+EMTlpE33Wy2INVkUuMa1VHDLgS5
NlSboH1c41CfjWLI7ErQuwrJ4NfpMhJE+rREHlBR7ddtYu6MvHj8g4GchJgtr7jDxMovi+EYqr/E
qbBo/cmdCw3lf4OYT5VnVUrVN8MxaGhkDfRp6H6o0vJPxqFZ6BKDRNPmNM7YjMNOrmKijGg5UzUc
c+/Kk/DclgeuZ/J2BxuJcMTXr2ElQp2CohmOcVds41Clu+zFhyIBjla5gIUvD2heLvh974GpQ54C
ryzIp7OFHPl50Ru+Wh1VBXyOKExFLAWcPTIPjmcgBSvFMB55gPCLV4C8VEcGhulp+o3i0eG7/GvO
pe6nP2aeBNSBYXoFu4p++iaWqfGPwOsmiUj6Y1FyhXh8bg9zBsERU/G6gujydabzTkd7ZORjWkbt
UChEVxC+evR2eUxnv6eicqfiPYWc9WxhykntojSTDEc91AA/BOURg3CkP8d4WYvF+nKwc1tZnzhh
kkK2Bl/965AyhP3xuGBIQ1XSBZqoC1dupLMRVIlaDwA3yOizw6LwDZoSFcOp/Yey/6n7H5dHcHYJ
nPz7s5NCa6ic90bGSZErQDneJNroOn8M/NsRnuHlYOcHQ61MkdE3B3T7dbp8Izdi1Ef7YyDQN0p8
dad1yh8cfXhR/zfG/DmaWV2Ta6XZH7EDs1vjzYquzNicifmfLXwSYXZixJ0E1qhRsH7Z5Vt35+2j
ZbBMHJ6gK/1N2IFtWbiOtrg8dee/01/Dkr9OXQzCM2o6oT+K7XOr3ajyq88rJI6RJ/68HOnsBuIt
xQsR7QNSuq+RmrxQAedystdibzdlYE9QLlmrF2p4/+8izdZeNqiBlEisbXxFAu1eDL7pIR2LK8fO
tfHM9mibivSW9Wo4avXaKEFhoiMby/kCKVzn341n+iUneVDs1UhJStFwTNrvI/KmlrYAhyuACL4c
51xZQj/5QtNaOYnjFn2TdzgcHbEDWml9/l7AyrTNMtlkY/UUtdUb7+w/SMBOY86uirg1R1cROCfc
tHxTa+HJtOJV0gF4/IOxYYw9PX457uZEmiIrcxkRKhI9DWx1/6Zmaxi5jlLeJMCs9P7lcrjf1fJ5
BROJtP/Fm42L9A6XL5FvJtdcF51ivGYNAGXsHh8bwX2SoyREGzo1tkWdIKVrum8S9N/GtO5xudQc
V0KTQOykcFdqoPjEQtQ/BFFa9l2W3LeaaT0D5eD6QeTgGQ9n0yk6czvi0eeAF+ye1D4DmVIM/d4w
mnFpGWZ6I9XuDyHND75uxAuw7lP2Zm0ls9i4pfKrCVrdKZX4KNWiuxb77DEyS4ifKTyOUURkPTLe
XQu+d6ocUtdfZVhURKX/vfHQ661K/AILSX3J66RGds17qDJlF+fxduhjdSlofE6anetQt14qz6cx
2uX0MhTvSRmUH4VVPnMXLqqoX2RhiFxJKX0YpTA4pTweqhhU++WPc+664HkMAEeiPUDN9Os6T0Kw
tGOpcuZ5bwBrVrXsby5HOHuWT462qNdR98Ud82sIuW5klFrJgNDWfmlvsDXYh4v+1Tsoa2k5pLa/
Ce18fa0Gd+5I+p3Q/m7t0cv5GrUfAQCkfVcdi7SyoSVu1OBWMEP0tI3l5QHO9fl+X1ac5WiUTWxE
RES+hkqSOPO6hv0Ubhv/QE9e2OVYKsY7KnHizttUa4yr8LvDPhDYTLlQfinWrYEBZLypnoAjr651
lH7rGs533Okvmp36HgA1LS766hjIMOUMkGwFnHO7EtyXwKSjXkfsfKkBAd3ED3UWXpP9myb3UvzZ
5OOMWJD0Vv0xERBIr5MFfoyO1l57ec+tcf4287PbIBRG2nQFaQK69qDzUEwGWu9ES2EJgHtwYpzV
kKZIVvEhR+TYlvf5obqyvKfD629D5ZGBnTutDeRwvn58wO2y0TR6d6R08hqV3Vr0j22nrJqpze5W
wHyeLi+3s3P7v4Awo78GhG0CaqHgloiE1yAHXDyhYq4c2WdjoJaoKHRA6cPPvt+ogPKOZY83odVv
/aB9wK3+rnevXXjnDh9ofxaHAmo1FGO/DqXwzA4GDhsnwgGa9agDZ0iv9c/OZnUnQWZrJAdP6DVF
MByN7jVDgAnsm58eu+JdrvrFP/80p+OZJQ2xF9cdHJ7+WKHoqxWpk6O7XquP/y7K7DqN9FYcC8nq
j4jqSHanglYvNa6QGKjLv4s0W9seh3bL+uItoT0Vxk1iPNTXnhJnu8UnczZvLICjM6tGlPsjaNtF
sMm+JTT2k+2wDXfXVLnOrerTULOLaEBwPxXHujoafXFIpODdULN7v2n+sYE2nfbTOLN3BD0heNYV
u6eZlPgLrILLHIR69u++zrzPrZYCFzdkxSMwtp2HJwS6/T7o/Sz4eXkZnLlKNQaEHqEoW+bf3G2i
BOcBTyFQrYEVLe8i6ATQCHFbvZaNnMsVKG7raNBTWZCR2fp6IvQiylipyGO/pVsSkxeskm9KbQtL
SCCc5MoyXmb6+rrn2Jml8SXubE+lQIwEwfQ58ORgk2fuvecnm1Brr/TszoexsOCjlkFtcrahojBK
k0mk6aiYApaL6lougCiI3vqffzBUh/4bxppdEcDU1XxAe/EY5KUT4pkaSover52ou/aUOLc0kNWV
UZGh2ATL8ev3AtPle6En9lPtu/ZS7AB2Sf/il/+8lI8sIrNGSQP66hycoMELl8tB648W9EyIuRhW
qXbu/7o8bWeuIw1xJbqbvMp5N8zOB3hYuT8YTFtoNuveEm7BBl3pCZ7JFr6EmB0NfQdJJWggslJq
sqDVp7i1eJplB2W1lqlKAgPaXh7UuS4gIRVaO3wjRjZbc2KT4Lg71c/6lb4rfyg3iHE++nfBetKD
l2/QSj+U0CyuJkZn1/pfcfXZIlSGMFNx4qiOCi7a44h+r6itPMu4sqXOz+j/hjfXRU+DMoY4x22Y
h6ltZZguiW9q+1rF35LmVR2sK3WBa6OafcDEHWH/NdSI4t5fmJPnLFwnmFlXwpxJWk4/2rwkaUBx
kGupqGj3tKug1FZK3Dmj3DqI6S3a/kp9/tocThvjpNiBEY6aZkicHKmEOpMzU+Uly8FMq6VZKN52
P2bR7eVVOS26WdbM+BCO1Mn8UG+dnfNDHaHeC37+KJUuGHx/bxT9g6B0H1GXSuirNC91P5p2JktX
oTTXQs+OelPsPK8Gnk2J3DecIluPbZ1uFXCgCym3Kkfr8G+TA14TTd8Yi6CG/CHp2W1kQnUFmG/Y
lSfjDa9lG6PRNBsXFVsG4QuDRsBtqgQ+rAu/RCP6zuMfvr3aHaAyo4wCTiylpG43dTpAcTKwwakV
GJxqHuPFko4LtUIdtChVW0i0RVpKL64cL0oTbcHaNd8n27lNHujxs96Z2aoXgzt3IpjgO/bc5sRP
hhYSa5lgHRvg6lUPerBRTMV1FK2EEVEYdmbi8dcnCcYelSEDC2dH5jVP08oLjk2UvpRu/yPGJ32l
qbi5VYXm2WHSwM41DoC2fgIx9J0kBsHfesgH5UhZLsRhXFuhsgaR9TYILvB3183wwilRropKaxEI
0c/La0c6uwenYgWqZVMNdbZ4Chyfwhpfy6Mh2cULRposFBUDPBUDaBChbmAni/Bb8/EHJQWqGH/F
na2cPupkNTJ4bdYy28TDlC2DOCdb3YcnYi5+eZRnb9aTYLNjux91q4Pd3B8FuVyKfF4sGDa6/l27
5l539tbTmUZTlCWqM7NzOpID9IHlnAQc6mdnfR/U75dHcu5zkTZKMgc8WcI8p2tEzI6UjpG4gXKw
5HpXdF5qi/145RQ7d2aexpl9HsXTZN9Lre6oQ8DMqmMIkyhvoX7U8CmuiV1dO0Vmn6fzhcFHfo01
WHcfRiC8+1ktYdHmrawwv3WF4FZR9JdRu2bjfXZZ/HVwzlsvnQFNSOx5YsLFiRLc41WnH547mI6X
P9q1OLNcqPGVKoiLkcROfB/iV1MPdnr0gPzKlSfztTiz+1QYGnynEDc5jvDpjKGyqxoCm6Qsu3R7
eUTnluHp7p3+/uSSk+uuEJuaSHL6s4HkOyauDYfpX27babwnUQpECFIQZzzOh7s2YPGZiEugzJBZ
1wQc0X86d4n+94iQUCj7Gqvx3UYQAha82dU/Yhe/NKXHXJ2nC72yQMJTWKsfEEB6G/xKhKihfZZ1
sOgbnh6FRwnW9RX49d0Ngg95bezkAv0UWkMNyEWnmAStNF1c1152FHGCtOXK24WSuJPr6A45hAdY
K+9mE/7IhfSZW+Z7VPfvghfvcHpcDEHzIoC8cqSS8adNh41Z2G6Rynh1O7ASsVEvexF+jxZxX0aJ
tB0beKxFsx3caKtExYEuwd73vR+BSkNZcoe7REwnPRgZSYsS2ogbrApD2QpRmDhd17+kKtrTba/g
zmXGThwFAUzleC1a4z4Po20F38Syyh3+mOuuiL+1o7VuYuxToe6ZTX8HA8WighLf+zlIsdobZeSS
wz0qDzdClxsO9tsT/3tnGNkWhYR9IOtLzzL7pStg9BjK+UPfWbdx7blLI+zsqOzv9Baotlk4KYoA
ssBktj/SXFkpeK1BnLlN+35pQunJiu6+V9IlknHLwm8Pka8ss0C023ZcjIn0vVekrdK628wtVprQ
vZEkrdoiWoZ4jsdRcx/x5QYz51638o+ujxzs27ZdVN1YYraMMxxO1GAvSN7Kl7Q3JQq3ItIeYqke
gly4V6J4pSGeH7buyg34dk26Is9ZVnD7UlXEU7SwJdQdE36/CYGyzICaUtEobTkOdi2ZT6fp3Exw
nsonM6kWuprdtLrympQFWZx/GyUybA1VpPaqNOtYLx0vEalZGYse34baxblNxw6vzlfgYO5VobhN
NIT1Aw3ys7kBE+AYPYwnRVkkajcJQixrSVgberUkFYH42+/TXN1gLLsUK2XTlMNtGYTbrP8pqaGt
FrqTqxh71+Qi4UtTqos2dlE9QBakUgqHFAIUhksO47ugCg55KTphAz2MorWCvr8l3fuwY0X5o8Zk
WkcipMTdjvVHws/OHqNFj5aDpD8qJDuuFtySPzrS+F7iEe2PIdzLbaOpSzEu9hpWqCTIh0ZF3SaF
pEkzoPfQwqA0byndotHw4MkbpxWCnSZnyzpTF2NsPQ41jpkh3of6MdFCR/bAjhSHWpZIdTLHVf2b
LH2PQ9/JM+EhDNVF1JirAH0C/FuWvSGuZah89ag4yChvq/qtEn9KVG/a7oFfhUaD67RDg7CSANj6
0Aafg/Bdi36WPpWXIoFKyrcoKjpkb5F0GIY9rop259YO7sN2Gn8k1k9TXerVwRiKpUlL1PPhEmM1
mT7k5qaS9pgDK/2Nq2/kiD5e5+/dRECZwORc+BZkt6qSOewhUbmPsp3MvEpltegt+NI3ebdH9rbL
n62wt1sJIx3TQWdJ8fDHu6lRsTDNH0HtrwC4LjNNWmodJPum28PgJ2VVF52BqpCfO2J+21o/vPKz
jnJn8H7K1l4tLNbwZ61uKKJ74jLDurHZJdrekFauAJn/KZrYkMkhldYVxSc9TZwmeGqHHbefGjzU
AvS7J/pkYwrHMXw0kNFBaicM+2XcP+X9UgOKrVk3cbKT0vcgDlZD8Qv2pW36uV3kykI34a2bG09a
6ZqwFMq97N7F/cFDt6Xv7BGutwg5on4aqldXejbypzF9joYbIwAwVCu2lX5rI7Y3UkCCi9fqLtWX
erJupOfIf5Eg2wuTstG61ht7bLPJom+luTeI9QztccQAqu91p45UtkRh59IvqewWcpvbbrIKm4eQ
yjWZ3FJDHCHXFg0Ykp46nKFzsoLUkscIsmxhT5zmEYKkIkUPXaQshvZFKsR7t/OWXlbbWnxb9/sy
xLEYS6kOIn5mfLaDvB9aFYi/my7doF1oRr4vrG4xQjAe9W+FpDtSjCJU/VYId3XUQN+9RefLTqt1
jVE0wjJCjfoUejzq9ChKfDTK4vopaN11L7hrNZXukQL8mWfFOko6iMdVszFC5S7V9b3hx2hToSHh
oRK0k5L03dWy21pq3rKQQ06tUG4P5WTVitCB/QiVKvC2jV1XyYfYtugwa+GHkg77biKTgFs37UTg
f8fjdE60xd7qgBXj2qvbrZU+a2q317togcXVba4aL0lk3o4iHFBsQ36OMJMhO5dHio53iuRvi9F4
SQdXYlb1GxdRb9FEvyRuxt0YZi9WYNyHuQUxP+u3ihJ9iMrIB4OknDSdbItR86AF2dJXlW0spE5k
hujdR7TblPJacnMxhSLhmCWFJQhq5FFIClv/uxSjkA4esc+udR3OpoQnac0sJVQmw4fcpSNQ5cew
eYQtaYvey2RxfTkhPJs+wWWfShCGDEL8a/qUjnKXxhUJYaRWB6BuKz1rP/9diFk2GJA8tbJpdMdC
Gr9jAdYupIFr9XKQs1/lZByz53BtprVh+k1/9GTlVs1bjjJjrZXVlefV2en66504xyxZroDlvFv3
x0JFOWOMoNwj/NdceXece8ThdPDf16g4/YqT/NkTvMbq+64/lsFzNCKeItaLxnrO3E9Laq/Eujai
2QIoMaz1kbqh7DX4q2TwNzK52eVvcy3EbAFYghsPncRzrfDvw/LRFK7pqZ/9+CfzNfv4Kvb2RhGx
iP3oua0eueLL4vnyGM7ux5MQs3d1Uraxh6EBxfcSPlZEZ9NtHV18DNuny4GujWX2ps7kRKGyRf29
QQNOxiVvIBf3tWsIyXNL7LROMAsjcPWEus4TTUvvWukz0W5r8T327nxOz38+oJNIv+ELJ4s5SuMa
/A4nGdYkdt/qdk7SCwX3ygFwDgahiyIURNW0aNIpytdNoybFGIpRXB1lV2rIJ/NtUPTvftW+SkmN
5yHtfCRayhtN8HZqB3AyGZdRGK56tVTsUkP7S+m45JWhf2+K/rZQRBJ6+nDcbN4fMCa//NbZBsfm
Xm/KlAUrKC8VPdFcuRewxb488WeW7Jcgs509QGSISlDgxyDihkRSv00wjAA8pRX9P//GX0LNdngo
Ji06CuwOoXiq25+oUo/XeuRn9sWXELM9LgGgCFyvpMVRKW9pWjyrmfsSquLm8qSdOau+hJntc1VM
4nZEguMoFXRaW2vT98bqcohrI5ltvRq2g4xOLdUr9xkmsK0p+675dTnGme19Oow5oCDyG9lVYj5I
r4nvvjT+UgwSVX0IA1uRs4dq8J8vBzzH8/sScZYWdX7uoQQVwjdY19v2zkLfSXcKFXti2ztUC2s9
3EwOZ+ZD94ronistrzmWXFnuqvx1/4u9lCsjBYUjTgrr3osOSiz76NxVr1EtPV4e7ZVVMkcduLI7
qlXJBW3WD+Lw5P0JeuLLbM4OiEhujEqEjsj3+wVRF8W/x654/XeDmJ0PbYW+oyqyDk33lua4HZjB
nxwLVNNN0QQTpsx7FDHq8IqUJfQJBeTG49rOJjVW8RrQ7uzXOAkz27NtR6NKbcbuGKQ58njjMsMM
4fJcnV1cJyFme9Yb4J4N6dQfADNo5VvLy5dGVNqK5S8uRzp7OvwvkjqvZ3b9EEpFlFILLg7oT5so
rGYP/y7EbKuKNcTXPGKnAKumUFo6aYpSMEKsl8OcnTOQc6ZJiWpyAfy6IesBBWG5jvtj5raHpA4+
DCtDpS3C7Y3XzOVYZ2cN41odoyJo7fNnjCKOSlYIHllT8SL472X86l+btfPD+SvE9PcneYwBZEFL
JZ93n4WM7hjYolutw/olEPIri+0cWgFU51+hZncdjEGaAC2hvJfhF0yC6nY4FAfNsId36R4tpPql
vkW0/BWhNDQE/91MzjZT0XRxn+dud5T1aCVF3c+oyjfIGl15E5ydTUUHNTMx4gA/fp3NFDt0dAFM
2ojqMNrWyPnjImNcxtW2ycQrzIyzB8SERkMvH2zL3GEhQ22opmvDAyRoVkExHMIiO16etrMX7kmI
2erourR2e5P+Xkw5IE6f6gG1xPRFkEeSePXKuXp2PBhkadj84Yk+x6vLhR/4OaJqx6yTfskuYvJl
L1/5QHMCoTbNFpAZCUUoxiXOgUC82JTQk9XgXozkX4laYhTlV9ki6N8Scgtui/57Ntb7BjHeokHs
vQnNb0Yo3jSqufpHc/v7l2D3YZLZs14Y8te1Qr1Z0dpcC+4VRV2p2msYWhTBHlpwfjLuLpeD4azE
P3cCy/j/cCZYcPywLWnOnKzMwLO6Tgnumw4d0UoR21XbUvsXVCQazVYKF78tLaKCHo6bZ/6CzlLk
FAZuNEVifgJL1m2KwCiEi5UTDOEhllPqnrqMNF36LneItkV5boe59koe+FGkkrCEL/RqGvVPdHA/
Es+CT4htVToIW9lo71wfBWwUQh9FFc8MXQgKG+RIZeNgUDhdTtVcqirSLE9ft2gvY3Ch7sU0Lpe6
RNOpRY3Kcr1HGbkj2xCCRW6Y6uL/SDuv3riBZAv/IgLM4ZWcqDgjWXJ4IRyZc+avvx99sesRxTuE
fRdY7IMXqulmdXV11alzrEi4k6RygFYye04aaRsX7WdUBkVbzmTIJlOYNZkGlM6mxeRZlOq2qY4H
2ZLhritElM/ToueuVWlxKYK8N0d6HWialQ6k7qWjyO2XMSo+QkoAQru8qVPr2esh4gWjm25HIaa9
JKmf/HyAAKks8g2YCdf2c1ALZRm+mG54b7SeezB8/bUS3WMkxbeuARF1SHFnpKNY+PTNqNh3tEXE
j35a/qAGvvNgwHaM0AD/JMCH3FQFJLt1tu00mFBbOjR27qbuBikDhPu84tWEG1rKPfcsIKnelh2C
JC5UqoMXnGtLuSs08RSXq9RMs1Dxzr9mEdYsjRIYQhicO/Umhp1SJ0uW4h+ylDmCshKWZpHif22B
SOQORrCOQeC3RydrDMUr80mSZOTFrQ/da9tU9fb6kVk2Yomyik6O+k6QMcgCqJvTiAOTwD1v6hvX
91dMSGs25LcL6VxRzOmIB+c4s829scuf/Z2+KbftNjlJW9xus/aeWAyA6BopxB3ujHdXlCqHQmTU
Zg7hmvfgn7SddECtectzXdzIB2GzBspajDsX9mZLzAwDvntBghRb+myVe0G4C4T99S/1XoWaoG6R
WzDfyyl/p+VVpQgkpAHb2H73HpRP1QNdkNT2bgyn2agIahyTY3Gc3mnBvyyPOQ2G0aeqNhw6s3QQ
ujCv5d+ysxGZduebG22qyjDatrLEWWYxuTzSwjCRaERvE/j0W08ZMhU22Nag1Hinn4e9ZtOwvnWP
xn10n2/rr0CjbPmwRhy25CxYRR7UQBKLWsQsZWt1kINhEQknL1VBEJnGQ/Ci1a9Cq5xUqf45DrK+
L4rxSOflnn67Z1s+JNwRs3Ur+dvyLwHBBLRGYVpcndzsIk8t0zRpLSXIztEvi/7qRtZJEh149z8j
v6BtLXpGqb1GFjh9vNmdacDxhDiXZMJrMa+L+54m+CqAwnPXW4FNAH1IzZAWInq8QT2ec3iyLSt5
drkcV9a7cGreWJ4Cx8VyXaPIR9/wvTNqcc4AblCjYN6La4pIi151scDZrkrQ80POmXBN9ND/hqhS
1vtcFHdquTY/sxDpDBWZM1k0SIzVed4FHEBM67iKznIDbQGa1Q8CjBKb66dkaddQqOO+nrJIhv7f
7lrCZZfqdSacAuk+qbjvUa10o3AlcVu2MvWVEPqGb0x5ayXVfF9l7j86h1G3FShj+PG41WFuvr6Y
pR2Dq2/CdRtcQvOO3FDJipvWZXT2aCs1mlhsIDzRV+LKkgMYOiL2WNFlBgverkWBBTfvuLbPOiri
Buw2Irf2ADvuX3ZLpvgF6JdRUTg+abjN69iFaMSwyY5wsaokt7lYjE4lyiuzBPPhSKygBGsyrCkh
o2zq8yhZCnrsNylJSHxXHpt78+gdjZvSyfdro4HzwuBvS7xSgD3C2URpcxaPazXVDJOptjPjx4Fd
MQa7seoCSSwJ4t5SzCs7MIxtT56ypYX7rMOEhVpWY6spRMSSBXKsBobL1PKPtrLSTSTqz6bux3ae
GGszS++/MU1rWNcmxgiLpGl2KprKqDozksxTDs5mlFCbGSoERIxNrny87rLvT4YECBRtY8oiBkMq
s03xmt41DVcxTqgHOC5yNy0T9pbn/vUx53nDJJFm8MoWYZ5567RjlrluOwzhWdLhOQ+FTR4ITsR8
wF+v5o2ZaV8vYnBShuCmcdtzOz0KK7AbUg21t5G6a247RYy398zbBc2+kBDVY+xqpXtCjq4G0xEK
9YHp000U6nateTtX5o7Xmm2tMlYPrXVM5DTSNd6897fd9CsYdlUm6kFxfng6BbhmpClQ8Urup0YC
ZeNWVcSzEMAd9LIowQ8B6hpFA7vOoFn/8lEhKlI1lRsCWp23ux3JXTyd6PDcG8UPVcs3cBo3VbtW
VV1wUR4OEKES8ciA51NN6qCEXKMVi8yNg+Zqt24pHqqqWOmoz6fdpviAHXQimbNlrmk+1uTqYteh
zeWefPSSAC46WQPZMEpXg9uCJUZ/B07zFFh2VDcbK0OWGL0WPT0gJ7GlgAGtpL/ykxZXPlG7MKoP
E8L8cixU2UcWhQ1u23A3+N0514NnpO+er5+a6Z33zpe57ZhiwZGk+e1oIt4nqjUbbLSI8QyD9C0Q
IHnIOrPfhHl1jno3hAsFGODf29WhvLCY8mKgbN68yBXKezDuh+fYMLfk5LeiK9zWYXFEXhVUm6Le
FWn811c0JW1Gw4lDyBq+Y1hQA0MJItOPziN0VI6vtQe59H9eX9cCYTX8c/ACTlAWXQfH//ZglNMo
d1Dq0502PRHHg7HN7iQHybWNt/qcWfh6UCXJv1+8vHnVWT7QCxXMyg2E1bnVPnUm7dXeGvqDXg6J
I0mRjxZctLWE4e/Lcizyj11thneW/XbsXcEzT6gdbKRNsFUFu7Z7Z9zWe+sU3psreY+2EHLfGJzt
aodYBULCRXguqSZt6tACqtoP6EPFWflCL+HQDgrsuzCqO3pXucexA5VVmpCkupm344ETUlDRu00Y
KuAj43GwM1/OUaVKFKdALgo1xNiJGi5zTy4McM/pzyqTbo0KpbES8J1U3Y259b2PvC9jqoKXnUCZ
lO1eyJKj21JFFUptkA6p4wIFrpBuxhjfe72IbEJSbWvZu+P/Y2xbOAtvjVZqd6ruGrdimwfoAeXN
DhlyVIV8WTqWrjhurH7g/WB0khP6TBOvuOgUm2dnngySg8cx0qCRnXmNkiYoTgS+eSq24648FpFt
vsaP9cf0Nmn26PBNhQyTFNkxn7LDiu3JM97bZvCad6FFJjv7kG7gBWMzlMG5UndB/aWLPwbdTWWe
kKAKQMIDN/SD79dtLkRSlvvHpPz2RA7lSPon46xR0j91go5MeeFoZrpS31+4jxmIZV6a8Vhe4b9d
+CL/UAfZC6whhjweHG8cy7vE/yxFvSOK/qEwH73a37oMbV1f2/tXBwfRVKe5X4Xa9JxAKBrdOpU6
ok0oIK0i9AFPT0XcXjeyHNMurMyKhaIfFkmWiQGvAWGvDT/d+sPY//R9ZWPFP9Gx6poHCzmVAB32
uhNXMo3/wzrB1OSq4DKdvu/FxsZpWylyIxgn4aDvtV2xNzfuLjlObL3CZi3SLJ4NnokKuTcjs3MO
RjNSIdr0qH/JCmq+g6elDsIupqPraJR0/kcLgd+Vq3Ch1s9H/GPTmEVTtTI7Uo4uOLvl915THUWN
nVJM9kME4rZ9MvTnGlW7STJHFZ4F66uPMqYQZdvCXJupXajbSDIRgarcRKP+LlcvvXwMu7yx4IAY
d9ImRu9qZ26Agm/DQ0aNDoqvldXL0/GbRwReIRCB0+ngfp59XrkqUBI0x+DsH+Wb5AHcBsgN5TZ+
do/WlkpNCWXOZnSao3oLt5hc2+leO+UrTrYUI0wGI2UD6BbPr1lI1GvewrGbWKcMUSXF9xwV3duE
DsHKSVo6rxd25jg0+AalHjwXZXf0M1pC7z75mXMbHPVHF1YF+dAKv/6+zMI3/bO2eciVOm2gy8k3
HcO7pnopgEEkweeVhS2dG+gnVUq6EixW825g4ZdNJYgJac/ROwgf2cX+m/WQH9yDsh822SY9B7vm
tlc3a1Qiv3/+O/+5sDx/99ENF5JCNk7uS7sZtgwhUE8GGJ/9FBzxB7SjCMs9tL/03aQYoj/p0tZb
g/0tLp73Ld06BYTJ/MmuDFpUtGi+nYXW38gBApmMzigADTTmEuJw5aJZKBBAazIR2lMcoMQ85UoX
8TCS9M53mas6R8FNXqE1NkDKYaHYy+ldORZL+aWpyRaUcciVvHuEtGlGMbOfzmZMia4nMVA/Fkq+
7SrQDXT1wrVZ20WDEGZOJLhoRsw5MzMz1eRWlnXwDVTImZmwjHt34m0pzqmi7OTyecVvl25twPwc
bzoCU8Xl7WaGZW50IgJ6p3rDQNFo+z/a4+92RLhJnNoenYSRk2O9b1+Kz8Fu7Wgufsr/WmfFb61r
qjAEvmvqpzKvGHhI9kHvI6MqknCu0TUuLtTgRuO/ErXxWZjV/RKN1MT0z1Eq9LCjWcg3VuZjIFbf
/VhQ0KmNvpU+xaC4c7Ptyi4vhD1qb5Ntcj4u1ukAXbqs26sQUaYhgjPy50wtHgV6QHaUJ+q+L7Ns
I1axYMOz+Murjcc4R2fAjdUXhEaZn0lr8SEyyn/KnBQL9AIRyyKtePuT+KvMPRc9lQURWTDFuhUs
SK9W1r2Y7V4YmfblYt0iKn6G2VKvheNRe47G9gHVnZBHmv4pS+kQq1pzihrV2BYD0yvh2JorB/j9
vQZ4CwIVS6bZRaFotsoys3JfxzaqKC9qfqfUT7G2doSWFkn9gOKBpJOCzkn3h2DotZLm70lt9X2n
fUAL05ZLRBW0oN7G+YDkvLcxy/aHwdvo+gYvnp8/pucT8zU9LARLUNUK0vY2GsIjepWvut891dIa
eeKSKZR/6FWIbCcNi7efErkXSBbUIGDQiZxEflVTpD2L5iaSTn+/Jov5HV0RYdmhQPvWUAunb2FV
unkyRvGmjplKtD5Gbbo3UWK9bum9c9B7mfSnLIQZJhTPW0uFgvgsc7XknXV2n1cMog268inp0bG/
bmgpql8akt8agru3i4cSQ6LB+KaGILaXK0e6ph/gzv6Cxt4nN1hlsFpcnQx+hgasxuNoFnMoiBaF
BSDmFLgdpdju3lPz7VCtMTwumvldorOAKr3DHbSMMMjqgF90QPk9L+3RTOX274CSXN/ENUOzTdRz
OVIjSfDPgSbaXBu2lr0aVbBiZfEFYCmUQoFMonIx57vhBSuPAq/0c73rtsou2U66eJbT7Ko7/TAc
shUapqXU6dLcLEI2iRDKWab5YEPAf6YtT/Myju5S3fsCnivaDVKmrpgEPIa/zVPGS6PTv1+E5QEy
oiJP5OA8uHlrq26OyFbcfxS68EsetNJtMWbpXu+Cp1GUnUq2TlUrAxPow+qe4Xcm+DsEwfcQ1bY3
UGo2SNCGGyW3bjMdeci2D8P7UTHuxrZrzpIVjhB/tbejFkeM8as/iZJoOMrBD6kY053v5t/0QP5W
hZ2Obqdp7EddedW6ZkAjXPwSWRUz9w1MfG3lwlfTDLbVDMfBhFNzyhfS3n8qxPJ70VROF1lHL6cp
qJQb2WtFx2yGdtOC5NqZ4jR1MQrfujR8sXL9xi3Ts2Rm+rEW9BdPaQDwWeK2KeoPieS6jpdp9QH1
kYMpoIqZ+B3JQqx/zZhgRZm76JzAFDJwSvKA2nFyaHTGHwWxHmEtkCeZ6djJesu8a5Qi3qaK0dkT
Bkuv+lvN4MK1Ks8JadQ5wSgDCsibZ89t7n1Bdm+ktgqdqhlfhizwdqNhPE5kPWpAd7gKpA9tJX+W
i+4pkIzPYeLu4sJ40Zvxi16YdlxA5i6n41cK55ntjZm2SaoiPOSW+CkfzN4uO0gtAG3shKD6ETUa
BAFqUjoarxbb1UNl4+nJLz0w03MjaMI+LOUPopuGjlZZnzQ9+Bx2a3fKAqCICHxx2KZL58IRWz2t
0kiifpv53X6Mqo/hwCHonxrTYtgZVfJO2hsuULuilzboMu+SOiXr5iUDJ9r18LJ4vyk83Ej0VZR6
ZpdBnNV8n6YgFR2VjZIUZ7GLkOZNd4Uor2j2LR+/P6ZmkUyN0iht2prIPH5VI/FkpTA+V2sYnLUF
zVKf2LVGU68b/URT92RaDBN7ddtss1FnKldc4xNcy3BnJTKzjuIGWT0yEav5GmZJYmsTX8L1b7Sw
cSQFvHUn1TSoumZxq4kD8IchLz8PzHysk4DEriOXkfP/MzPzythiVFaQKCrCDHYc9GTbp9KkPruS
vC2EfkUCpyNrlL+miulb5zdjw6qyJNNPRemf4gQ1bzPd5KGxtwx3N5jhitctfSEwJgBBsEnXdJYP
dF3ddmOjaie3UX/qYsvgu7rCgLfgcsqliZkTpGGkJLkQ6ScEAg9lJdxZsI/afaNCgULRZ8Ublgqj
IJHpaekachx0MGcbWNelLgK4haIzewhupVtrm3ROtXEflW2+R8H4ulssrg4iftSCGAomb3xrrhnQ
Rld6sGSoUzmj1iBM/IXWvi0Oa+3YJT+XdWkSDKL08K65rJpB1jf6qJxGod4I6tGQh5smWJMAfu9/
v7EgvI8o3dBinW2fq+doGKSVegqgxG40QBbVB1P8hudBXb3ifO9XBH5dhDeTtxgfa07jbA6i6fdN
PZ7CMN5kou/48rFNn65/oPdptjKhKdEDlxDbAi769gOFPBqKuOJA0es+jNr4WY6GfRkkR2DJN8bE
/xDk2+smF9JFtAs4UiZPI2Ru5gUbQYsVORxN9CYeq9foMIJOdQ/JXbf5jd98dFfsLezjVBlC2Y0H
Emir2RKbthnLKu14z8qpU3c/+uYJaPbKwXrvGDyagcZMeGX6RvOakC8oyLUbKsoWg/zqtdqNann3
jR/voy76Mommr9h7vyjsKSpzbrxTADtM/36RBcR5K7e0cbVTNaiHvDml3ProePz11k1WTF56GnYA
U7y1YoZBkRQW92EW5yevam8UMzurjbASAxc84q2dWUYf+XQ1o0ChRj/4ojP0bXwnGbkA/4e7rcdI
O3aoOatGfhxLfxcMernphuh21NUfernW6lzcWVWC8Y5XLv8zO+JQSPk5ZLj6KfSHbWJGT0yBvVTD
uPKiWHQYpFPpm9Bdk+aCzlrYEeI5+6e0j7cAc2xN+6I1X8nSnUBYU1J8f4+xv3+MzdUaRS1Lyiok
e4q1mu1tNkG3BpRY3rb/rmceGXs51vmMvn6CPg1upngjGBXTsmvgnvfxipVM+EKaBixoXoILAgWm
frhmTlJSfcwy86mSNNjAhy89BaPS0j4auf56PV797qW9ffpNNv8UxGbe6UmlT+M/N06Daj77hlHv
JMn71mles4nH0r1X1GqX5SViBaEb2lYAzlJr6swRs2LYNHUyOF6uKdD5jE4OhvxVG2rlCOtb4git
9aUV+v4+igVgSjh6rOqJDbfJtzqGRgGyMhpoZTqijVC0ewEx2jKAu1Nrlbuwrr/yZ7/lQfq5Ajr2
yGxkYPtViM6WKj80QvlBHBK4hca7aoj2mhs/NI0IqZgC+5B3GINyH2j+vg/qQxUOUPmgV1I2PRAI
BuegCxoKeEBhUWPW5kVQaiZ7hIz7J4cBCsFkQ0YnCMpGxofybV+pt20JpqGumccs8/xQNsAj2y6w
oLMSy8P1DzIfMwR09faDzIKfMMhmFVq9dgL+80kewIoXT+LL+C14sb5CIpp8KE7Fo/wxflmbpl08
RxeeMMty1UEw6qIme9KCp0R5NsOVltjiIZq42gHmUG+f158qQ1EDz0z006Cpdgixc537dkoj9/oG
vs/K2L/fMCpgQMB1Z2Hd7bJczNH6OylmQihIHB09k8QMbISyV94FiztmgMPRwWu9l49xByWPRlgj
TlnU7Rs/L23Eldc6QIvrMdgx0M0o2s1JsqWkiK0GzM3J9O5NvbDrFvo2KP8acWU1i9Hnj6E5K7ao
x7rLONZwMof0UIjDk6J6v4ZCpPVufQ8KBZ7Ffk3ZdXEHGf4E9a5rSKPPnD12uTxMKeTlW3Y3YSKd
vWzNxKLbXZiYuTWs9qYS+Li1UsMC18KG5ztW9P260/2+ON+FUVzbFCUFfrM5bFDPOFi6DhdeEdyr
hbjxXYLFVg5vtfqua9EKT7eV+tVjRvK64eUN/GN3+veLVCkv4OKF31U/5RMzXu11n9Ks+peDyw3B
w4PGOTQub22USiMLZWZop6J+arTnPDtVa7FhMWGwwJfIkBIApJt1HYtS87ukJEeSEX6WYFAjoOvy
uAsMn6nCv6/zEyIsQJ4UdCfI5cxa6nt+lOiudgrr4Jc1qnsdzrux039d/zaLnvdfM+/kcOK6wueT
Qj+NQbfJBSp75UNSraRaS+EBvrNJC4cc9p0eDhqsWZ27knay/OxX3Bc7NVCOUL88dkr/6fp61kzN
TlJe53nSaRzWwRV3ZThshlHaeHh35aX7fzGlICoNedAUXN+6nDlEHTAxDu1gVttWFZ1Mjh4aOdtU
cfHtuqkFqDPDKYh6/MfWFBcvjpBc0ODpJpXZEKSNIDnQsJ6iF8vpnfwrHdCR0bRiJxyt5nzd8FK8
lcBx02an+0zQeGs3h8aW+SW2s3Vr2AtfRoZj0TJyvdOYbVNme6+bWzpil+ZmX6811aGmKkeEMuCh
dCH8AyFhDHe5mNz0pr+7bm3J9y+tzT5gIXcyzXVNo3pa3FdJBpek+t0a1wrGiy5JzJgwJiDi5w8N
JjPTzNcIu5EGQWp9hjFqhzaiY/n1yvYtLuiPpfkrY2yEwfUpQp4QCHwQVP2RUv1Rq92VqvNSPEdy
6j8Lmr80tNTIajkkNLmu/kr37GB1UDT/w7e5sCG/dTzZHUrXTCaN3Hh0rFrJGDQzN2NjrE1kLLrc
haFZKjaKftFAz6KdlL5w6sD7pnrwbuZl5G8Fw9u0tbfSKl7ePWBHEtArSZw/b8cqqmJAxiqaL+VG
jVQL8Gf/b57wx8hs+5Siq2Nf4Q09GPlTrFafU8E/iG62v/6Vljfvj5nZ5sWFGI6JRrocCjTY3TF/
FMTwJ3JhJ9gONqqnrKR/yw7+x94sk0hywyrLuFdPXTU6Slc/1E23i0d1pfC3+IkmmLVikDnzzH3r
fD2kkyWaFepJK3OomntnnX58cecuTMwjHdrnupI06snU6g+eHqAJ0TTfS81qHTVvEOAr3DWU7Nqq
pp90cYfospgIY11yh7i7uo024aqU46IFmtAa03qky3M8oay7auEyXEVjIDgakfTAsODrdY9b9IAL
E7N9yzOwykozqKc+bOyoeNG6wAnzZiX6LKB7uW8vzLzbK9/rkR/BzHftU/3BgjWgF231s/qh/OWd
zJ2k2g0UvitJ7OJtO7EQMsWpAhec5XxT7qIPMtdfXWexIxY+rNX5QYFjI7AUqIPqCs4HbQ1ktryl
/7U6nwsZpLFsu1xST6lY2o2A0rslOjlB8PqX+z/2lP7AhAqnATJbHSz4qeHqv9Um/ZPqFGeUBB8j
h+rFL9cObX9rdfZa+2PRI3nOM4TGo4DWxFufl0OGlQENEN0lBUXY3En04/VlLd7uFxamX3BxqnqI
xPtAp7gtSKjWwCrS3BvK51xeew8sBowLO7OYBI1xGss6lNuhXt4NRXmbCdYGYLuNTP1ZT4SVr7Vo
jpAwDXnTBZnPkjO+p46yT+JnIYjTjMhLal8L9Gis9lv/Dy1STtuFsdltVeriYKJ3hbEs3JpQ1TiA
drZCUEeb6x9rbVUzd9DGoO0NUyDjY8Cy1COn9nI7jj4mUrw1/lL373eR7HJVM8+oS4WyXKurp9x/
At5gl6rhhND+x/8wbPF2/+a+IcZ1lAAxPhVKe2v53jdPS3ja65YjNAZUQ5H/Jenam6DrPyRKeUik
NtmpsbAGjF0MJLQ1aYYoqLLP3+CalZZqbRnQU1KYNaJiE3XPlRRur3/DxSN9YWXmLBroC6kcyTnG
/mPgPYfBv7wgL/7+zEfiiXXW8jr1NFBHtYW0IRssIAWHPP1T4ip/jQufPh0cBwB8JYnXwdvw4Spe
V6oZbLo+BYUiftUq6tT+uYpXVrW8a3/sTFfPRZgyhNrvUo8jJkj+JkH+L0EG8PqHWfz8INuZiuHq
ojn71oTUl2lshgVC1QFjEon6Ic8gQXXXgA6Ll+SFmdlKQh1FWrHh9SHCClwJr36rOnIBp1NRb4oQ
IYExXkkH5wrV/3uSL0zObq5c1qrYF3mMCOhuV6DqOsa2om6j5dpRKXyH0VIAcNQZIhh+RPUxaULK
aoINjswxvPqOYc99L3mbRvicpWhyJMmzDgOfV39PAniP4matvrwY5wwkOUGdIB01P4l0QaqOS52v
rQqoPVYZ5cRAEzZVWT3Fv/EhNA3+5etbPGlUZky1eXXMq3NR60RyP9FrN50yOL4o2APkINfNLHYq
mYsBGM0DijRp5mVBXoWinzTDqXN8AXXw4iZm2ElXNpG3Dw/9T28j/SUP9e/Pf2ly5nF078WwsQaa
DmBE6+o5QUWz99ZWtvTNAIYAfKV6ybU7Ha+LE6qEba53Ig1luWmcCpE4qR/trtCcUH70w7UH4lI8
uLQ2y6PrMpMZKaVbiLaRZ6t+ejZb/cf1b7UUEC5tzD5VmKHuoFd0OZD2exk6/cFMtNfYy1ZqVMtL
oYmrgsoDpzEL2L6rSUIqUMaRhe7OsLhzAnWNK2jZBjFNtEQLwN0sAmTUSIHVYQOZW6gGhEOi/z13
gAoFzX9NzFVnhUCTS2GK0CG1IXnS9ChLR4Lt6h8+CocU3DOpODM7b92srIqmGaRSP/WNctblapON
4UPSpCuIgsVv/8fMvFFjSGEiMrevoVBJTTmNnCxObSlYc+Pfs3fzngbYOkaroAiYYHZvlwPUvvRz
WMsYi2625k3/Af1LCc7EDf1S5hDdR/+QbkU72Ejwspz8bep43/5lQ//8gtlJgsexp/dAW0Csn6Lu
Po8+Zs1KwW056F2scnaSKnnQTJSPtdMw1K+urj7KSp8+ity4OzH3ciC1MAaonXIUYw9eC12tbnWh
uHXH8qCvsj8vBqqLHzMLh4Whhr2s1+hz+/WhgFuzlh6bST2Wd0Enlv/kr0yx4a7TEMfsdHuFWQVN
hb8C+9kJ7YjumEzJp1zJwxbveOBr/BVGaemWzhpIUtVJZlu0rMpwNRv6aShlhQhRGlHv0TPNQrsx
E8+OvIySkCi3W6HoIa6caDENM0s3Zku4biuVsdtC+xFEKJUCVftQS91DPVZwNBo/On/45qrjjm5C
5OiN3DvXPXH5MFysYZYaG0GTKnIratyN7aZ6EL61qR2atniSztmR0Tw7d+QNA9hH+RBTObH/fi6A
EKZPc4cGnAigQ98eRjGQ6kFSI+1Ud/KOXsZjm9ykw7BlVsDmMvgXz7iwNltto+damIsB4GdBdXQA
PHX22gn/8hCesABUAVVw5nPGHtHrSzeKCu2EBNIz45ZboBhkbnvVhUQDVajrn3DpngEph7CvytwS
/3m7g54ZlUprUgHyKu1c1/GTrnf7fzExaYFjRH+HCC2yIIoC8NSnpDhVxYsR/rz+95fCA4UWIMKQ
phjv5mp9jVmopLFoXAZfe0+ys5YmHOyzY9fBrrY27LpUfpk4TayJnXkq87zdsCqhfBGLlF+4cHg/
RbALu3ZSn9X29fqyFltwl5ZmcZ7Be62rArrY1RYh8NNwPx4Y5bhtdklre79pDfQHJMH+ntuT5tvF
Amce0Q61EUX1QO8Ueugi/NFDD1yLa9WlRWwANBjQB8JQB9x6dnSNpgvHoadJVXlhdac1EpPt2kC3
PnBbeyj8womUcCPmeUxNQcrtPJcZQy1WsobFr3nxK2ZH2tP9Jo6hWTvVlem4A3RYQrNpkLKCXOH6
51x6ReKeEzJ/GqfTZtvqjSmEqaSnJ9nzybY/R/5w7GW4S/upRqjbQraGgl1cG2GRMwEFGKCft57a
aUWSKAP5fS1FjjL+SPIX2fwWh6vCpvydeUZEhgqqkdlR/R2fqGjW7egprCyJ1UPZ+rdNWt4MubJC
dbUYqcBbsJ6JN2neBAyHUQnB7Kv0zdLbPsoOabhWWl2KJOSpZG88sXjGzr7RmMvCaBmUPJmIUoWt
iEA4PN+po1fmQ0bWb193iaUPdGlultdEUYq6Xk1hSa6SL72mPwax8Cx32a4J11DsS5sHWSPhl6EG
+JVnKzORyEwbj2SjG4Jt1nhI3SlWs3I/LhbcmTSYxnxBy8MI+dbjQnNUwzCgiVF/aqCPeOoetI+W
ZxM80lfTzp/yGybD3AdtpSK+mIZc2p1Wf/GSzQqrdmlk0KUjDTFvhm10MG6jbbSFqfyD9aW4q7+G
B9iWXgbP9n+utbmWlw1qH2K4iadyXolwg9owGg2sBOAMD/KD4jD23raF9K3z1JOQmHd6Hb0ggvml
CBG27ptI2xD8Dv0kXYlIbS8wTHXdtRY9+c9PmstOQ4afFrnRsiPWQ6QgkRozCShne6F8qYPX67am
ODI//xBN/Gf58yTMSNPIygy++hh/EYbvTfMJyaPrJhbdl2uJoTPYZrU5bWrZkj6jmaCchEh0Ki7e
QXy6bmHpLNKuYcqZQiKDEbMD0oSKMUS1Ip8yxjzSMfnQlvU+NcD7Bub366aWFkMixM+dFMC0ecql
FZ4QaqYrI2Yz3MJmxIBhtXKtLX1+nRgGcQHwyHelHQRLkV+UqY0FprhjaqC0rSE/U5F9LrN+O4Zr
AI1FfK5O4xqSR8WkoDQ7+UUdaW5TU4nnJfitUawj8KuzGaWPSVmj5lVrt5XSfJKUcTfCfWmPvbzv
xyilaN/cgICb2LVjNIVr1bU1c3A/Xd9xKE8WfPTy980iROgOolrJ9GG0oPrQwYkbmtGxT3pI35rn
WElNfmNzH0nG8+ArLzRsfnShehDa4cw85bYtmVopKJTzIPsio4DbR0C1RQRzfTe6rcXuW6BZ+0Lo
k41rFvImVOVn0Oq7VjX2btY/Jczgyq3wpRmiU5G22yxSPmatdyMpnrUpo/DVQ3amSsYnzzcfQtTA
U0/e5a2i2JrqPYpB8ZQqNeOnUv0iwQpEIYXZyxZZZU91BJ8Oz4hUgtTewe93lPXmyZXTZwElZNQe
tiPzuUrv3XWefBOP8aEd0YPRs8RHTqf9gozBo9b6YP0KSFAb9QWZMs9pymLfWfnHKg2TbRIXSI03
jheU5NTheITD7AkVB9HWrB4qhwb4bVIa+m2bW79cKPLQOdDPndUNSJCXL+XQ3cheTwexeEYnimG3
ptzWiv5dcI294kofEsGUbZRcHvKkeeClv9GD8aBWPa1hLb8Vh27nJz3As069T/PuSdO1fdzl+0Kn
N92K/a1k9BVUkN6N24p7I7RCOy3Sr+2QPBgyRU3TCg5diYZyEHlAAPNtrAmf1KGj5BmOh8hnNl5L
OrRRmfuQOuWnaHnbpBnvJS345FvjR10KvomdwV6Yj2PTP481kn1652owAla5PfhQt/qjdS6N8c4M
xjsUt3/4CpxQgz5ku9w1qAnpEQLPpkJGHd0POXD/vKkGiHiUXZXBp2ml4U1v5XdDoOe2qkR7ZQAo
GwjRvvbDL0o9STa791aM9LpBetU1Pb22JoFurO5yx2fw2hb89nudxj/8unkpBl7avZQDrkXaFxbE
/ZCVhs2c6/+Qdl1LcuNK9osYAYL+laZ8dVdXO0kvjJYD6EnQgfz6PZzdO1OiuMW4mtfRRKMSTLjM
Yz51erMJDfrFEqkHJFC86Szcp9pyz5vkg/XlpulHD2bqgZINcHEt7HNOnecuUx97kb1hg34eECKX
1c6k1U51siCl6FmBq3PIJFx9nXgfjdYXyxh33DDOEEl+bGQN41x0IyciUdb1O5lVz1FNCxjyZi8m
z7YWgVG2jB8KKM9AGTertiQbd2ZDBi9Oh++xWb6gCoBgsl2ILgKti2Nf8s8FDV9LIj7woc7hyPaZ
jK7tAF8RoZyssQEZO4N9dQ2lQLZ1hvpQEeu9aoaTZkc7ABA/myyqofGMxmTZXZQiekDnbVuoxheL
6KlbTxbRTgq/hr597gjs2Xl0LkLzW9XVz4mAI3mb0502Gh+NUp/aUAGjJzyajfKuwtnXY/1QeDFR
9zSB6m8W7tvpo1BVHnkZneskfxA6xGpG3fmU69abtCC3JUlueG3KYWTtVMIXUD6Hc3EZe1Wp2zAg
ppFLTb4f8ux7ZXV+IekpjdKt0cqgU/QD7fJzJK2D3TUwFi53Dfhork0E941RgCTeygO+KmygtJeU
S2sHWsm+77qrCRGBIa/f7bh7ECa/hvBBzrj1bJbDpWkV4kNlOjrEBHfSEiIDHhPVk0gE6II0YIaG
Dxsi8IQcIhT0XWmGH2NK9pJUOKVlEfmKcHbEyK9hxOEhSB5bPhgu6yIwStguatrGTZvouS2aU9zK
fe4ke2NQX8H8DwwRnTLSnQ2tfmtDTYXxdAWHWX34aNLxKW/tL7pZfnMyprlK2T3piXnGRSHBiijf
CKxYxjZL/NwY18A6i3eFm8Nu9rBSM4eOapHrYOKZPuqRaqZuGb1K9icsh9tTa/ohN/daFPxoPqgG
nKfs12jY9dzch1j/OVvpNy7d4G7HmV1+cJO39LKq9EssPtOmw2wercb+g9cOuCfY5/BmAtJ81gfA
nlYKp9e0S9tiq4PibMTyJy1Auq3cr5aigfwOzNWwIQE7P6ssmPBCYVmD14BBHpiK02z46UQrmMrp
x87vvGiZURPofBV6yLNg1IHlVjKaQB6Mxo6hy1An8NiFmmzYfB3VZ8Eyv+g2928xS2mHpxtKT2Ak
Eyhl/ZoNDECSXNVwCa6a0NcYD/rQQVX3Oc3Zyuth6bY0yd9j9mCHC+rBryPFfdyRXiQAo0HXDN3e
5KSNxPYHM0ZrA/qHQYgq5SbX4nrlJbdAVoclys3Is3taEY19Vyfx1GyV/ujjDVe5E+hc2WYb5/Pq
w3FKhd8+I4W1gIXa5KTu/Wug7Vi0PGcNEl81hWvpsOmypo0L98W9XhUigHTUp7wBjEut1eehVU/Q
usM2zMLEDevuao/tTyOGFRSVTId3yVhBvEXrg6h2fvIC2iWO4qy0Zhaz4OYnzypWhRXWGtMVWBWa
dWCPxd4InSAvRbbJw8JZ+R5L7whIfv89P7NEaCOiJnkFqyfIHAdt/6gmZ9RgvEb/TNfwIostp9ux
Zp9ea7JIZdLQLr1ZekleBxWP31TuPDnpN5t4SrXrgNPykfmvlVl+vb+2FvcMqDKiUAaSOjwgfk0E
QPYgdBpFgE5NUgWQEqSsdQHmW9kD14aZxShF2qQiR4xR9ZaN6tZRs1PW/PeidVhEKPWAmK4CGDtX
7Eo1ZrF8YEBGRPpDZhqu0q+1wBfLt0Bd4YkJDYHfxSzR/6ZqRaV2IXr/IJOS7epKt9xozD4rKAUw
o3wYK3ZWZa65w1gagKlYKx20abJ+W7wo+DnYDIGVmVebcqcOJdhEcC3qEjxxxKaowpWDcXGxwTcB
fZipJjAHS5XRMI7hmOqXrGng/YHe1uiib+dG3Z/QD2DJ9PdIs1pghupmB7yqfumaHHc0KB4OLGB9
u3KGLCbgzTCzcwtvP7D9pgqdDp8+GrWegkcFoY3/B8vpn2Hm5acy10tuM7x4RhYOkGy0f4w0CWIl
2t4fZzkF/p61eempBU2DSyiOQBhcnEaqbcvGCu4PsThjEwEASg8oDP+mdGaVKGf0FNuSY7u2LN0W
L0yrI3+yM2Dn0U3UuID4mJ1EVWg5XZEg04b2Q8nxora7YCjXdobF/fxmlNnhAU5ZhlpECHGWjn2z
6y+6FhCIBoLg4KvV9Q8mbqLsQFYYgohzdJ4sbM3uFex1GjQbitaLhxaGV/2fZNrNKLN1k6qwuqSZ
pV0AlmyKT2ZK4Fa5Uk1b7MRZN4PMVk3HINoUIZ5L+akK4AktXppL7aXPWuai011zH9I94RGVmjWE
4/L3+s8c/qb8OrZQ8BItdnJ0WL4qsnohGnSK9WZHIRqhizWn28Xl9Hec0Kj49RS0MpNZA+xELjY9
J87ZYT/up8Ta35+lH6hilaW2uFdWKSCU4TemPt8fYLET8M+X0ubmbqZVFnoSc/1iPaf7cl89aH7l
ySNqrfvoFSIFAdk0Xic94CxCT9msJOPicXEzf1P8N+81UUQQ+WimWwTs3G3jmYknO35g5aeVKKd5
+u3kuxln2rNuxtGdPNGSGPP4lxzxri08CSmKd2jOW1d2Yvvaz/b5A7TQd8ljv7P25jXqNsb3+79i
7WNOk3HzI6gzioxKHL+m+GEqDThzzcphtTydFpRZQCAHh2MWJssdQSYz5IsKrhdMNrwBcEg93fK1
rWo5lH8GmoVilKyqq3wq0DWHBq4fWjm69yfr/0nMf4aYVvrtbBHY2KQZZosc6gej3Ku77OwEzSHZ
RxcdOYlG8Gu00XfsU3dmz9Xu/vBLAQJlZDh4zBHcl2Yz2cLfXNEqjG5XA1x5URWkf/CtbkeYTWFm
aIrVAVx8GVJUhLDSKpyU/K11Mv9+KAtqiDq5HWk2k0WOuh0UJrHj++jSeuUGghnJNoIr6BjYO/Ha
7lYbfEvr7XbI2SFj88iK1OnaHqsgN2jnOHukAovOyl17fNFQs0/g3AP5S1vEQcTXCAh0en3M1zsK
J+Cyw+oJnguzz6empWbaA0onyU/zyd52J7lH6XpbFK4RXPm3epttw0l5Fe9Q3zyKbX42LmsNsmmM
e79h9oEr4AbazhTaBYfhHj9nAy3qbVGP2z/6vP/EOvu80MKuu4QjVXGeQxDvA4qXR8XrPGH58QOu
K0eohq6oBSxYzU4p9c+Ys+/LNWb87yUieavfVDQENv15rAL0cN12YxzkW7s3Yc/8mPj9bs3rZorn
t3mFiB3amjCC+g09wRy9QGkVN/K46iH8Avyfg88K84HQVDZ5R1bW6eJnBPYPuBDwQKAE9+s+VFkp
YaETg3uXnNokdqkVu1X/8/5HXIzpZpDZfLaNHnNh4THThKNfJOUhih44WgB1CCfwOF8pUqyFNLud
6dqYsG4azYheaQwRJkvxWu3jfkiLOyidBBRRHACCYjZvRCZ6WJfYderqpzlexJo++trfn01Zmuj9
ENp4ZhSidtUYmJNI/6NP/08Is3nqNSgN55PL79g0e1EaPgQ+zlDr292fqcXbMpjm/5mqv47Cm6Ou
V6O4h6AZjrotOTgwbu6e1WPo6y/k0+ADAvgYPzn7NdTaYvnodtTZ3RX44LZuGUaFw/s22fXn4lUc
RTB6aqC+Dkf9uhLlctb9E+V0ZtxE2VWNPtgWruZK/r8mOBuUKm3T4z5IfkF0EVdgboedvlL+Wxt2
Vqgq7RbQNFRsL7qIoKnZbBT5Wglrez+65QX8T3BTtt4EZzgj1tQ4HXgVea0qUsBlQ26oHLdOVW0c
Pq4c6tpi+sOeCmJBQHLocyLykGQpp6LBK3scaq/obOHGenYBG4WeQlpf2zAv3a4wvlV9j+acOl4U
h/RbbiqZn2sjVB4hWklo5dcjx/fIReWanXFSOrXetEbxbKQlnNhibuziPoOPW3Rq2HDMifrNLsoQ
6t3Jc+zAf7tSHY9X6LTVsMl7Lswo2eV5/e3+7C5+wwkth/YEqvnGbHZNZhThIFMccfbg2l3iNqUa
WPbaq/V3xwWcajfDTD/j5iNCnFXt7GG6KMnwKJyBeroMDV9renhUaockpIcuM/ZKGwFNoLzdj3Gx
ko8XPsyB/ypnzKn5JHPs0mB4o5Q53QyW7lr9T2sAWao6iQRQdyAhxjwYmx9auleztdVpIrbfTtWb
0ad/v4mdQrwGRDSMDjOjn9anZNcmbnFujpMlWBl5+kZu6bE/8pV1s/Jl50iwrhSVrla4JI3OV9ld
GCxKYhBr7k/t4lr557vOi2u0JX0nAZO89KXuGc3VGlfOupUo5rUomO7qbTUiP7XxnY2A3hqfZfTv
1oA22z6Byph6L6gfM8N6s1uzddGi8auO/0lh9WYVaLMNE5beDmXTKgjNZxE/l9lBA0P5/hdZm7DZ
gs60kCiQp9AuwIjAETY1Pjn/vYHEL4t5bswjE/SllBxDUPHNBByaaW8KKvv/Lo7ZqtEZq/SqRfpC
zN9V7W/MAhpnWNuXFg+Xm/yd/v1mbYaZZvYlugoXeJ8Obm264NPilHllX5IzPDZ9IKlAcXmLTZ8f
1jp+i32L23SY3bPqsW40O8fgYQaBTMWVE0sMuIUGVhmh9qPvnqDn5zo4AXiurEzv2sKdXcBG3Uws
gJTQwM21c5iIi4yM4F99QX06E27mNko4+ul2iQaTUQWG0bqRCkTjmirO2izOOSpUa4qyY9PRkr02
jgKvhCig/L2U+klhAgX/zu1GggObuwWpV6ZxZbXp9NcYc8fMGpUUuCqDAGXFnzrrU9ytXGIXz49/
cnQug0zghKHypkGOxuobM7qAoo/lZBz7uYbq/P2PtpIX+mz7aCg0csYYdzrD/srCnzpd846cEuu3
0/AmmmlGb7IiLtGGVlvUD3TUKbr2B8O3wTsM77GdyvccL+2Q/stEnG0lWq/YMgId4qIPj4I2bkYe
av75/rythTXfSJQYVEglx2mLCGqQRaovRVe5Mndge/BUEXgpZ2tiAGuJMds/ctE6WuMg862WvHFL
HluT+tkgfsRFvrkf3nJZ4uazzfYL3qchg5IhDnpv3ExU0/iiPE5m0ajfpb7xxK/2RpwHdDzO1UpJ
ZCUl5xI9QgXAZpAxKqLWDwhSACJJ/fvRrY0we69V0O0a1AQbcWernhYDfbEmh/IXhehO2huzjaLk
kZPzCGk/Ptpn59neKq52Es97wHZ9C6IIR+lByFANKPTkXKd0/0Rd6easmTeo4yqnNGvwpofPmJuS
jWYcQCnbW1nl9nl6aFRnZdGtzels0VGnIGCU4vyOwghmP+JYSfF2/7OtbL5zGlOTjVWkTaVQaK65
Ccc0hpfWZCupvxyIA1LBX07Jc/a70li1KNMEO+LQBLbBzknIfv5JIH8PMWe/F1lVxuXUOtbJS6Uf
LRAH+1qu7OzLV51/BpknedQ7bOwwWxZVNnZJfT6UeK8KP+oOpFS9fxfSLN9zDo3saqryV07ql8Zu
QBfKqtdAiYt0F+it/OfjzLH+ucUU3rcTKChQN6ZnwIR3LHa2LwJ+5Ue6M3ovxX/e3w9ukWJwO+yU
MzeHmGizcVQGnCj9wXpsTvLUPxQH9djtgIVlL/w6vemgY/Mu/gS0A4VpYCBR1ALWZXbMDE4eRo4K
vobsjkN81sJTnq3ACZe3qpsxZsdKRCiQimEj0R4yNsa7mp8pKhhJUH9Rj5PD6LChfnfOHq0+SNOg
zsE49Yb3P2EM2rAEUaGcC1b3nJIethWreVSjpZcJ2IxRH2pdXp3WbrEq0by4j9wMNcvVzBaaWtUK
vdT2JxPOZdR8g2vdyvJbG2T29tOTEPZYoA2jZ/EVnlhuV/6k0colZPkuDGCrjYK3hgSdndJ5kcQk
odirBp24LCR7ISFGiWfEe5pzL+w/J+apHxyfZ+lKeMsr8e+hjbkxrBbCCReiZaCrBkOg+lGATjA7
2Ht1q3rMU2BwvOP7tQrk4p52M+hsTxsKpuJFDcwkqmNHbpZ+TQ2fgpQRPrZrjYTFc+BmrFmWVGww
Cx7hGtI2kKtXUc6t1wTel3PkP58PULJft5VIpw0vFQzRxSTQynhTK+wxh6rC/e1ryoLf7iI3kcx2
r6JObDsvwCyO9+G23HS7qbGUHtbkB5d3yZtxpnBvdkk7rSu0gGt5aQ8wB7a3E/6Bk2t3tDwN/B9X
C4Zn/lR8hRzDyga9kBcQSIKMJJDxxPyN0D0BohtRgnMGp4NdzC5SQDXasLYTg0GUr/enc+GrwQ7M
BtsMdF0wyGeLrlHsTO/Cvr+QFhSkLnnqrezV0dZEOqYL0+yrgc5K4dGI3iuEJmbD1GVT2IKL/tLp
be9ycJs6ZvtRhtW8Kma3NBYYiJCqhAMvbHJnx4wi+p4lko4XWDP4ILu4eQt7OPbkjGs83aXJg5Ua
CIgUuKzfHFUsR8KjKx7xgC7DD9iujm4xlKdQXwMbLkUEMI5tqOgFTWzHX3PRMus873tdvahEoib/
BLO4ncUjX+drTOrFiKBfQWEVR6HHP1vERJH6WDS5emF5DVPo0S2LZ7tYIaD/VSqcZwN8zifZH1BE
gbD9NR7DYSkPO0O9dNT6QCXnOxXkR8vbjygt9zbkRgxbWJ468bGEpgH/kDqvfal9V4WxLWBV6cHj
krqJNrIjRDwHzy6UPSjFlTcytjEV/T13NNeqio9SwggkaQmMzRU7eTDgqnccWf0guDVuBJNopqqj
D8Ri5LISStX319bSQoa6hQoPKAd0/rnMfGr0sijVWF7K0XGdBtS1HpIu5aNMLbeEhc390ZaS5Ha0
2c0H6D1Ngg6KVhMNt06JdyC07Wo1P5TRWhlkbajZahZ1oTUlGftLnKhnrYcPU7yt0tIL7c39mBaO
LfUmpnkVLklJISRa/pe2Dz9lnNuwPc1W3xZ/9Ynm+Qg2P66NEHFDQ3+2vkTbAJQiAFtCEzf5EbWV
7qYUKJSq7J//GjAZ6wdm9vWEwN4SLTm3SiICc7C80XEuYQcvjjx7YLS/tlkbeglLIA0dD72XjaBm
ad0uo+yiVdiHCJDrnuRQbqOj2MQDVNFLKMccIlgIuAQOrJ6dxBsopu16LfGxo3K37ISzyXX7BdvD
5Fy+i7JKupw5Qemkr5Lnl4ra2yIyA9htHTQS/ihQ1ehDAZw/uTLtypV8p0UsIElU+aEhYahdFZ9h
POODQvzQCPVb1w6HhKQfhdqddadofLighh489B7hNX7ixOpOauxsrCjpvVCtKw8Vh8qrmfpFEkE9
XpCDRavX1kgCC9zdTG8DkyePmrQ+9Ep/IomdutCEeMzDUXUtNYM0iAN5o65Xg3SMd/roQH6FtJ/L
QnvUE/tbahh+D+5jUdtfNbxa86J/TB1oNzaEXzQhJex2+gJ6gfWGkfJqmsMDxNkfkrD7BHbfQe8Z
WHj0oNfJTlByzAD+9BCXA5p0/1GNpePitALZTYeZXaUn29FWRjesDD/P9GAYsR0MNMw2Y0a34Rh/
UZxykw/5R9KpJ950TwZhH8U4Dps2J19M9FwB1ze+N0LBS96MTnoOmrKU/QnstiO4D5d8GENXNK0F
JaoCAKe02EP95iUqaOuqWZ/BvprCE9mGU2rZ7lOHn2UTne1EC0ScfYWMEeixUGe32/5Lko+aJ5sy
RSo6Vy0iyCFhuKoCl4c8bs+st4lvKDjH8UgWkINuY2K6djG8Eqvo3EIXBTx+kD+iyE5DHu2Ttkq8
OGkT37Hz3m0huFCP8XsDbWS3CjXhpRLPwbJ6U9B+NHrSTRZZe1Hl52FUzpwAj5ylb6nFzxpvvub2
cFQ0WDrSNr6mg8x9PKY3amh/y+PxW+GID0daPyADvgNah3rYms95JAOzGoOcSjhPWtfWbg9g0gC/
o5Tf2kE7jLT1ksJ8cWLy7HThYx3XoxsNJBBmEQwZh8yAU+00pTkWLf08DiLQo2r0UbR/GlSlDcKc
74tseFVj4z0OSeuyGOggkfZFYJT2x0iw8VusR22Q2TDkwAJCASN+HeMydoeSvdpd/h2+n2hxqDAB
A7s89we7bYKyHSt/IL2v1uyQc/RA8gyU/GH6eUUaH2yebcgY/4T02YlWypMCUdW+4AcUqXdJon4v
Qy130zCHZ3R9rtryKectdduufhys/BXGpp1fVnTbZMkpbSwfvgDbOgI/OmUPVkuhBR/iQppdzYZe
oXl+pl3o40/uWtTq3C7rforO8jqo7LmyG59HAbvmsRZvoSo+kdQ4xqTaOnqDFn6ygW80Hsl4gQxR
+w3612q2k7H5zbGzVxGPjyBKAVdpZJ9hrfpCwO51adIFNRyju65jbpgPW5ZQrHDCjri9VkBfxROm
gmxFSr9CGu46FMOVRdWnykr2CZjPfgbdNci2ndPcPBdVfqGy2INBHqh9Av7x9IxN+UMJMG6RVPtx
GLZhTza8gYdJqzYwioOVtAtx8NcE1SbS1l9hOhFBdrG3dpVebNOBWq6u5/2O8kT1ZVM9ldin08TO
Hxu4yxQhu5pll7lWJ2CB1qUMxHvNBlep2yRtKPxEly9twyMPCg2tq8TkM6wKcH6n/b7RhYRQHAAq
BhkTNxW8PtqWdnWgCxM4FX0wuaLuUhJ9j1It6GugKFqZ1Jsq61rP7mC5RjIDgBaqfSpwpYNreAH+
eZJ9z7TqZ0LVrVkx27VyXvtVNR4U4uASNsB2PGP83FVxfezI9AUM68tQ5Fdc4uw99O3SD1g0QQ8i
m1JbqUBtVDxa6FcnKwhoZuE1i8XG1qunqnFAuVYjsOmhi4YGnXnWC+OzwoZtnQx+0mFbYTQZfVbW
hav13VawKD91ua54JiCjQdt2T0JphVsxehrADh6Y+SUx2ivv+41CAArohJpsVZF9dQhem1JT4y0n
VPgWBGx9mxn5qbcGqOS3+bCpOyv1eojBuHYuNRi3KaoryPCeEPuHakCViyV/IfWLH2rMyWSiaXpi
ULZhHR3CsDxS28RqIzCbKcoa+aZeIcWpQKNgOIdF+oxjWXM5GS6jbn1kobWJqwR5NVp+p+U/IilO
itG/ltx5lFrkge96srV+G6WofsXSq7vsoae99JgMN5xoO05L+1Pf9l4xmFfskOfMQO6nygvr03e4
qzzaMj+ptrIxMkfz+4lD7XBQ3IcmawIoDewYFr4rzBjYSxUmOV1aP8VhngDj3iteXLDXJFe+OwIx
pSWaEU7dngsCPFRTaFEgOHQJbPIGHumXTqbSdYzOby3nChr6m9OgW6MNHP9v0pt7MzNiv5dir7H8
DPrDS2brG8jCv3YVA35wCB9irQ14b3udqZ0bHXIOnTj1abltYSYGOv0h0/lro6qZG+pd4SoCtQno
L3jg1OxkTTfAAiSuydRAtqPhV1rLXRl3gxvC6llGzhliYMw1wPUntsI3eWMRQCS11zyLUpDpLTxl
U9q5Oc2vfZwfOOnfe5sfjaHaN3a016DljU1i3DlDtcs56hWdtuurtPAZqTYAmW4KnbzLsPpch+ob
L5QYPu08e0xx14eUZfqkJtEbVENSV6EZVBFovxWqfWBjhDVSdIC/ptqLJETgdVAFwpJXqGg8Cp19
rSjfkhZNohLid10apEPvjyH2nKTDOdgZ17SoTrUyvvdl8xPaICfDqiEOz78LtdtHSbQHJmlnDAzn
YmynPq/t7wpp9hl4mF0HBn3XGaUHacx9o4xwmBwelbZ9LhzlqEfdFxiBblMNuiI2bh91SredWQBj
lHhU14Oaj4cqL7c4F3uPUOtEW/UpbXCq55ycWNz/YLW5JTzfwha7DPLC+YBNGfOLgu9brp0dqnll
zTaOrcOuwYKMgkJBxdOj9CVpzdotS9sCWKG+OJBYcw2pBTQF3KiKczQ4R9W40jzMgk6zPtoQui8l
S10s46PSaJXXc3tP1BSOODGuYjDtdVszetZGtfPqvPnkVBL3L/3JyZr3ErJhXmTF38IYNZWsvnYJ
4N+ssKAKU+NIJjhAhmbYp53EaKn2E0cj30IhhbgZT3JXRuzYqQQXPFhoJdFHWokXyI2VfpNlL1lO
dpzFflkkiW/pYYAWS+dmhnPF4fqCd/T3MYGeSlJZpjfqxnBVlGnzr53jWEJWXUYF1g9LQNG2o1ez
b8NtGuetn4xRgZsfyMp9JhvfzIUKCi8eBXFdWuc4QY5Aiyjykq6t/bYNI6BxQGWSkvQBsXEjdjr6
zk1ePxppD4Ra9SE7B40L+VPvMRFFfOzGcFdIiEulbXGhjan6pWVQL2VQ2qKdjU6ApuCuSlmEJOnN
TdcUqlcYUu7LAS9LkMSkW5MeLooZCInGOJyVjjgHDfTVDZ7iz50CXnVPRwDtC2hHpBmuGg1fcxVa
eq8BDYfaPiGA984BTxpJC0MkPb2A1+9S5RytFYmX6hO3A8zqmEWsJUqXg3dnFNjtw3gvMnivUpnI
ldf0EjsCDsY6anB4EU7P919rFByKkU5qcImeMeDz/LN8jgL5Tr/jVKCuuWmY56xSA5anD486UEso
3AOn6G9qjs2o8bYXGDOrv0XJV1mt0eCWHu423Kv+M8D07zcDlJWs07JH073tbN/BOTZYta/lnS8T
07//dP9Lv3n+qMZIwKFOHS59jhdToso0IvhKXMIfw4Ee6o/BgxHOC5yzDuUm9uHVrG5o75oosjfB
GJCTfMgeh2O7M4P7v2QxZ25+yDTrN0FDjDAEqJnQS9niqdC+UfJdt9cgSWuDzD4dGWL4oMB+6hKW
wy7G9VOx8dCS+krpbDFDbmKZfcC6gJBP1GGBDXBKrsz8qxzZy/3pWmqGTCny94ebZX4xQvS9Elhj
OLGEjxdk7qc+CxKoRzgcVonwmhdfmG9eV8adaov3EmZWwKIDy8qeoelTBxbooeOGBuou/F77eGGZ
brJZQwKuzeWsisWzhFUmy+VlmIREwUsp6Qr4YyUp5uWrEMgnJUNh8MIpIKCA6PGvSvjj/rQtLmlI
qIPbZ0Hm2JxFgQJ00itqDSooLhdW/kVYUWAZn5NVKrq6AIMGvcbA3o7sQCF/lhdj5VjcbiZKKNTn
4EeMc7WZHgUqlJtjRe5JA2K3FeHOjll9s/KwWtmTFz/YzQ+YJUgNrZsegt3yYtRwIwg75GL7J+vr
ZojZbGYQpaIQOlIvSfeVaPm2FMX+/vdaDgJNTuiHQn51LgkTkUTYgjXqBVxNjyeOR8nX+yPQ6RD8
bSHpQMRPGYFm5iyI0pEg2LSlioUkfdiWb7gfvkB3oWofieZ2R/0v11Hq1jAk98utfY0LF2SBTNvd
/yGL6X9T5p/tiYWUE+8avaWuFV9TEga9lXh2z1e0JRZn1DAJMcFshbzEtK/c7O9JLGjSFrRHs/jV
TMVZASnhfiBLrWnVvhli+gk3Q1DSQiyLY0Z7rw+0E24COysYNlqgv9crk7YYjUltyzbh94l1/etQ
XJao90Yoqg9meZDNeFy3xV78LrjRgL5qgjkxZxQYMrdTMWKIIus/Kaz+YljFViuL9/uztngDcCwT
7T5coigEQX8NRfQyb+yhoXh8M9NVW0ceZSlRVBuYOEtoOG8Lm5VujKtwrTeHWNf8XA13DC8Ozw75
KUytH1mFB2JHIk8Ipp4FJETOlpQQFFT2aZrvuFKemlzuM1KxY5KBrXI/hiXoIDqI/xeDRubIgFGY
lpLHlbzITZQHmuaBUGP/pIGziQ5KYHkgwn+q6n30HUdUtrFWNoulL3U7+iwZzJ7TIUGlGve1D4o2
Tl3vRvLpfohrY0y7yU1uJ3VdWditgNCll9y0wAl6l2t6BdPRMN+RbuOYLVEYEY8oXUl6kaNxwsPJ
10l6JvuhgAtTFw8rH20totlqTZSatpqBb9YPX9KRb6qy2Gj5SnYvnbu3IU0/4mbaCmowS+UjQtK+
k5K5jt5BBzUMYDjm3/9A0zK5N3mzOx9oRTgyMiARmC6vPDb2RmtDLV+DhGBqNo9N9JnnP3s8B+8P
u7QR3QY4O+5FxoaIOgn8zdDZ0yEH0pYrW91yVjgWNAnQb9bmKKnYGArZt8hursFaS3222nbbFspu
EJ9F8XE/msWxbnqxswy0OpQ4bG2KRmE7VB5c0MODweKBzb4ICDfeH20xA29Gm2UgbyGIBl8LMGmt
a1O221gBG6Nfk/5fi2mWglSPdRYlAEU2Tn8kDup9kNjNGshV2DTyKKx7/l1Us0TMY9xm1QYvOjMH
iVtYUK38gY7pv5u7OSUiyrC0IHYFeCLr9nUONaqSHJ3K+e9Fr35pLc+2PRmToQb2BgpbEoKcg0G+
FdGapf0Sg/eXQWZZ11tNYfYjOOmTvgj1ai9/lorHN5EHyd6geG4BIWqP4cp3WsgLSiDlBel4Dafu
XFOxsp0SHR0Or0xT/A9p17UjN65tv0iASCq+KlTqpOp2t8OLME4SlQMVv/4u+eAeV7GFEnrOwxgD
GDCLaWtz7xUOQ/bWjeEJLUvPiG2PF2Jjv9aQUpfDya+cpgnFNKHVGcBCCI6jkfHE1MkbZ+INuX2o
hXrKcrRzDeFWVXG0R4g71nHmpc1UOxCG3vE2ObCm9kqze719YFdC2NUvkz6fU2qjdYVNDvr0mUzC
U7otFYC1MhFiF+RAEMAgOiBjeGMNz6+yCNVAfymOeAO9cr8277sfszt55KH/Vc4ebTb2d7nX0gcB
FsNQlYQqHdClcpWttac4bPKxOM/TIJyYV0ctMwMW5xs7uzLOkvEg80U5Crn1cs4uPnEhJHgmSJEU
ZzuafK6CWogWDZAI4b+Al14NZF0PpA4EwJzWzM+xeYzhBqgyj0fW/vZhWJkNMDAG1gz2DTb8wa8H
sRIDuEGd8HNedE9zFvtR07z9K6NzDWqfBNQVosJ0SEp662ZUoyHJ+Jlr/akT80mLis96+C+MzuGb
Z+DNg04fBFSl2RRtiUZ6qijB0KMEnys/Or2rNs7ZSuJxNYa0LfOgN2qWxPwcxbOxM1vyGwPdq4V1
bKPopCTJfRoXn/oaPaKPb9Xl5KQ1bNRW7TKA488VeZuMF10ZICn6cnuMtcnhC7086sAVQcfp+jhE
fVjXNNSUgCovU2hDiRwvO9Y4OjwbyexE0+j1SbGR8fzROZSu7uJ/+d9R5SUlvKGDYAoUzOfdGAFG
KsLSKdG16/SIu7rxqx5LSPen4mFMMpj4QB2H9cUhCpV7YVWfkgxSqLT5VhXqMa/CA03JfqzmI1XU
R2C0d6JUz1nffqc0/Wqjx2unZOO1vbZuNgw64HkL/e53pgtEsRVilkN0JknnVRoc1rrIK6Dl2qAP
VlozZPiF26FLe3u7lu2QFw7utAyLh7I8gu31dlF0/TPSpuDIwNU3nzSH661XjLMfhs1eCdv97eFW
ZgmFZQYfeQJZzHeae2GhJKKhYXLubPGdZXnrw10JVqyFTf08ruED0mafKwaUCs3JRr6/EqhsuKMC
nqfqwP++M8ZSIVgzhQVwZekxHrvdvPSH53JjQdd0Pq6GkbK5lA/WkKNzGuhOASg1nBAOS1V+KQ6V
PynEzm6v6Mq3eFFo0NFKAaIPi3q9gfMEEqiSZ+lZnyvhVIl9H6Idt7F0a4Ua214c2DRE4OW7dT1K
HsZppvRcCeIK5pX0OYTTsFLYp5og8RLPBlqO8PTbUTTn9K1q7/sZotYGF0IIZS8SlzIAfhgVSyBm
Lmemz32N9fvU5OXu9jK+vwcoccEhZtHkptDZlcKWVsQCMskiDFQExTSPXqcxPkAccp/XaL6m2taC
Lmnw9b3T1aUYteiJoKUn14r4DAGimUXJGS1nd/ZaN/Itr90BQ7Pjuy0Jp/cn/3ow6UjO7ZgCc5gk
59k2QN0pMmdI0xetVrbKOqsDwdCFQqgTJVKZUFgavd0gFIdBTT5lQ5DDNKDdmswSyuWVQ6RnC9sJ
uG05S4sZAVQpbZOzkXMY26kivFNb229V0jpKC8mxOYPLi9F+3FwRUcOAWggqexRSWNIVaHORJzHg
gmeiZV9RaDwBgZk4EDn2b5/EtTU0Cc4EoRrgB7LSDAihClPNJjnD1P0V+iyaV2JUD9+Hz7cHWmlI
YRB9MduyYE71jqPAhRKG04wzaBJHOVTH3C9fxQF8PPRi73W39NS7yNvSqluZHpyQiL2kBngjyJh7
+DDZHfA7VqDltpvO/YJu8SKxMbeVmHE1ipQPIMkZI/Ay+Bmkj/1YxK9mOz7fXr6tIZZP3UUWP9St
Jeig83PMBzisKIOPi7Vlgb2iUgPBb6D5NXjII/uViQP9WHRJYnfYo9pLHwcI6VWH1naGnb0vd9Fu
S4dx5dGpQ3sNxxupAKKSLBATdllO6onzP3Ep+9m6+ndYnXxlj9FR2Yu97ZUHIJKgRWFuRMS15bwY
WBaN0boG8mJTyM/pYHgAELt19+GuIeIsBWkAHlC6bljSqzWENnJTtgkHYYXC+Cw6CljrKIPYSOTW
JmItbBJqqHA/lZk/am/l+ZzBab4tIkDSmG/YfCNELPFaCoGwWUC2S5HOIKGRjh4VvE5Nk1vgOEPm
H8+gSTtOteK3JtkYaeW2UoQINDQoaFPvHndVRrvY1GDBXaSv4YDYCn0G0W+UjNYCEUUUwjPftima
M9J8whF5rdL1KLh5JvHyx/Eonopdubfdbpe91UfOPHrYYqIt/6i0iBRZqAlQG5wV3ukaAoISw+Aw
5WcDX3y0Q7w0CXcKXHFa65ui/2iQ+6JStpEdrqQZFL6osEw3CRx0ZZ1TGhl9DtwnPvtjN+57O8pd
m0yxZ8zaW5FOmZPFW7iDtS1E4sbQuIRZNILudZxq0ra2LaWCC0w37oDX3veDfbSrrWO/cibp5TDL
tbgIh2MHIrcKlOpZG8hhGHIwf/rk0BHjs2mo+9uhd3XrLqa0TPlirMGMsl4haXJu6uGTbiWHMi41
6J5DB8KqQASwe/WxyOwHqmpbSkprAZKiAAhpSiTb7zktOsRQgLZTTDSBF3J5va++R5YfHjTHcuID
2FO76RD6kOgBK+H2rNdWeFGeM6DwiAREBv6EHfrbaokIOSTUUYEEz7TID6dffZdtxOLVCwm6Dt4x
QAjDAlAKlX2PtEqLcxD1fftFdaEY5SEDQVuu9SwnDSJXPfyL+L8Y1v93yCVhvtjTUeHmPDBoifBy
9inPT33KNqQJV0js+KDBDgb3QEPbWcaeGcKKNQhwGwF5iT9lQX5o98kTfyg+m5GjecKv77NnFaGG
Q5Q6/awcla1+93LX5JgDJi+qi4C+IUeW7iIQuDCPGYkZNJzu2mKAcxSnHlXoY2+E7mhMD63eTq7N
eO2kFkMdtyTCBbT7PEESdeM8rbxUsRx4z+EYmyrUZaVdnmDjDYo9QRfUjiKHDPwLSaI7DmS91j9U
g5cRt/hnKpQJVKkoaAABUJt6S3h6pRMMlw7VRtZhMiDa5L4E2NpKVPMRJLFczfArdOapSs0cuMTt
Y5F/AenhHtT0V9VWnu2mOqsd4Kug8+BuPnUG23PbPNhg6Nik/T7Pw0aWt9JqwM9D1RGbhoANz/Pr
c6mXTEtYhp+HJFnEsPwpvhLgQL3Qa9HswqU3oNUC2o8LVYmtO7ESumFgokKfEG8d/N/yNbm4E3ne
9UCDD7iGfQlNBdPXsDd2yjYOwuowEN02oZmDFOndDqBf+J/PrzF+LcvOqdgXBoGs29Fr5dnGFmXv
/x+EXs+FqkVSgfqDdnj5NZwtJ2sJvD2gP0BGJ4TI42Rs3PatWUl3TaNKi69CgwHBfemi7EuXZ8dU
pD9vz+tPYird6auJSR++WcAmdNYxMdH2u1pXfve6tguz9BOP5n8GTQ9EArG6Zqj+yW3jbWgXvHBf
jOCXkQAMCrD0tOynQsqXSSeP6KZCqCAFxGuex0/tMAXKoD2pxbAnMELxSpGcRGLcKXPml6SdXXwU
PGqMxsYHQF9243pSUDO0NWBYGHzX8Ea83i3gOKnetgywy9dKe0uzHxmN7nIqfsWkRo5W7SHiFjqm
nf7Ia+WLaCAm20T2gRo1WJSRX6XsZJnhvuDKcRrFZwWei2jiH6H0BuGHVuhO05A95Id6eLvYb+AE
jm4/s4PQk9iDalbrtXp/39rKQwfrSaUVp3KOGpyZZqdn1mOrdOeWwTFgEHfUVgIz1X/aabqDFsPv
DnFsV5hK/aAa1ldlhr6zCRJeZsEQU7cXCWuz2YJnr7zSkBsD/LuUqKBhL6ux9WkOFPkI0EI+VMey
tA1wY+BHBqFKMJKV9G0Q+iPgU15H6+dwVH8B34AacgXC5+3DuHbmUX2xwOcD/PHd26PWxFCoYYeP
KERkKXwjXZ5Ye7C3+cZAf9ot1wdExwsRfDANIVFFs+T6gKDYBz/SCBkCNGnhneRGzyrsrMc7J3X5
8bmFdYC+xzWA16G/JQLzfpJQt9aRuyMJAx5efsehGUUUaCljaAsc4MQj9ucZHL7bK7nSgERhBJnP
0oHES+5PHngRe3mPix2bcXRuk6pzxdC3Dq1za6d3xaGbOn4C1+ttstWfqab/iirtWFnGS6gAyBQ2
xCFztpE7vM/+AOZA2xmFJ/yqd+DDkhogYk0thfTNy1ST5yI9xTHz4Q+6MfMlXl3v7NVAf+CqFxMv
58JkEOnA1TdhfzwK5gx1twV52BpEii8NqJkanDVpoNDGn3rg0pRPtzdwdb0MSMhDrYIAESod0Izm
ER5+OQ3ayt7b3GAHbWihMULqrzGxxcZ92Bpt+fuLRYNfKo+IiUVTafbc2u3bOFl3TUU/KVp0vD2x
leQcG4RPNR5A4BmxP1nuxVi2oqhpYpSYmW8ANDc5WQ+TCbBO3WHX1G7yXD0uhn+Hjxcm8U3AeqJC
bmrk3fsjMYcK7K8KyCwrc6fkDQ7G/lhteaqstBqWYSzDAl9p2TypGKDidVxZFMPEc+XrxueQfwHs
xiGwfobVYfljSLhvtYU7tL1/e2XXDqVmoesLKRXEFTk7jw10Upp+QrpVYz31OXGYHf+8PcaSssm3
6/LDKqVBhMydgMseDaKoPSboLGqd8UiLYq/j88BJ9np7uNUpXXzHpSTIHoVexQSvqmKyX2NFgGdo
2B9XyLhOFpYfcXEgGxzXyjQgMJVDPG5CnkxbaNEYX9Pw6+3ZrAXlq7REutSTkbV52CawU2PgtoTD
DzAKH3urSL3RHGovKdTMswx6N6WZB30Z7k1zcadZoOXD+nxevLC/bfyirf2ULr5WzbMGn1GKl/K4
gz6TV/8a9vgRx3KvebiNzE0cvos7b+stuUz11kFaftjFoo/ZgNko0MCGEOxBS9RAKwEDHrYUG9cC
2+V5lQrpNaTrKaz/aMCZcpcWxlPBUm3HMiVzq7APNx4JW5OS7n7FSEyS2qZBmVTfK1X/EUbZnibQ
Vri9bRuzsiQV4sEYB94hxw1qHRTcCMSb9GWuf3cgEd8eaOP+ybkKHAgXi1IDvCIt8kDEARW62/j0
rDg3XV0/SwopWZnObO4xmcntvfA3QXEIqVj5AJmUdoAxzeA1zvCkHRTP8nvD5YWzVUpd2zbwEQAA
Wlp/liVFGTODqQHPLXyRYJuWge85EQMiF4338cXUGWUWnC6RCMkQIBOMb50DuBOg/OelqeXY2YbM
4cprH/AANPiAwUCHEZ3u61tlJ8kC/kQir7+Ibk9wo1M/Og3jPjqy0+jP/5BfzT7+trWAK1Hk6v0g
RVDKC4XB+AT8ThQOLSXctwKCr+MZ8mQu0puNQ7nCOFryduQQf/x8AGa8nmVEyq4mMwdA+Gichod8
LxwQwQKx3wInrBwMFCwh4wXA50rxpK/1fKwYBJAzSJfoeuMOE3H6eEvxc20YPAZQpQFAQNPkW4aK
szWpDAKYHfuUghKtg6qrdlu2BlujSPcMKQPQUzU2qYbWDUe9EDhTYWzsDV0JTXhQ/Z2LfJdGqDzw
lCLPV5TcnQu79HSufwVBC699QJGgHA2N4GR4JKJ2ewhr6MPsxXPm4kS7sZ36eLk/hX3WwfYeJeq4
+BxFLHE0gz3pkORxsik9lrZeu5YA5jDrC69U+n8+fFExB/yT4A4hHrwrHzddDYI0ztcYPyt25MfN
FiBlfS/+jiDtBU5vY5ERI+S9Cer/o6G3TrrVRF5LN67mIe2FUeBDYdkRINOgJ6EiBg2jX4kXq45w
ep//1EGoP4Bef3vxVqe2oClxoIDskUNQHykTqMqdFtDa2sWzva/DPTrE+/9tFClvQQUqT9Hh0AKr
adzYeqit32G1FWhWwhreqn+nIuUoNufQCyiYFnC19uOQ7OyQeRDocGHw9IqJbpAMV68OcGVL4MZ/
MvqEiUlrQHbCZ0gxDn2SHzRRPic0P5p99eEmL8oeF0NJAbtMRdkWZQv6aYvjUMTJ17bdgiStH4S/
01n+/iLDi4amRKkJSHozVg6hOr6VqsgdqrUvt4/C2rKZqCsABgJ5WCJ3k1XeQ8adgFRR5O1TUYdH
HhrHzhAQxEk3vq8r6ZAG/j2O9WIljXrG9ZRSeLeKhUYUKOx3EX9t2JfbU1n994kKiLDJ0OiXoWIW
9ENyGJhrAdqRQaJbL6wkz7eHWEsR8IX5O4a09dRmLC5LLFf0xn6A4e/lB3L3/CycwQbELw+Qft39
i/zgakzpKIzmxKDPh3VT2ZmZ4kz07KAX0cE0FF9ryy1LmrXAZ2AeqH0t9uUowV7vEzBWuqIo2oQ5
Kk9Mc7t9vFOPEB0q/sk/FX61j39pHy7X4/iBaQo8nK5ZQKReDym6hjYgW6HPUnWniZd7zPGumuqN
uLdyQhAbQOBAN2exgJNmFmYDNcfYQs+r4C9mPNyVcLb7eASH9y3qk4Bv6YAXSGFPKQtl1K0aKtUd
c/QJhUP7tYw/3lDBgl2MIr3MKkBZdSsEvxAU+x2UMp0o/40quTs2hVv389GYtxKgtbVDAUhF49JG
2Ul2GkcrjKb2SLWgG6tfbS2+mMMWI3glFsGO6+8Q0uXiVmTOJTXx3FS/xWkNzZce94o6ECz0b9/j
leh6NZJ0paBKPYwZdE8CZgvI1EFdj7sh3cpMt+az/P1FDMfXL0ogWs4CWPHthjnZG6S7M1P+aHTG
7n+bkHTqdAVN2qyGgLMmEug81dCOSvweQ/5vw0jHLo+bNplCqFjMsJFVIpToBkCbp02TxiWDk+ob
V/sjXVSOykOVNdUYZMzV8sVHlzj8RAPNGdMDivHwUdl6rayfbw2AXDS98P6TitKzVSeVsWjca5bY
6U3nzvnGp/bPP/F+Vn+HWGZ9eR66nldZBc7pAvttHyHApZVwqPDwaEn6xxn+b8MhT/fxC7ggO4gf
uRDsbDQnec1O0Y6q0F9zlfBtpBDZBSzgvnm1ve5fRC8NoI//XwUpEPd5biVVild2K1KILnZQugRB
KdvShl/Oya2VkG468veOg4GIllkLhc1wB/+JBjIoCmxtoUjnqHzLJWHlKiLtsAGcAcobRQTpwpdp
P8Kovkb0GqJjYUBWMc73g/JPFW+koSsQoUWCAioRKCSjVC5z16yx7sMw68HPH/R9XdonArUxM++E
Z+ck98a+PdcEoQaWDQBHaY6ekdSphPY4pvSTKKHbV4GoBRiQU0XKxvVdXYWL3yYvO2knA2rQWpAB
qt+LcwLSACCR8xYcbCW8Xq2BtNq0CedijsAVz+pqKb56Wjb5c7tRfl1imnSIrkaRwmsL5GJiLdI2
03SgOj6DA2SplW9Tp0P4zPY+HPlsHVkRIHQw2YVR+fXdLTJFSYBixKu2v9P1e0PfttlY3Z2LIaTg
CkyEkpTJgFKe8qhHX38Y3YvYOgGrO3MxhhRYaRsaJBqgGdDM0LIWZ8AHIKP29fZarYTSy7UypQJr
FfGwHI18DGb+T6j8nOaPe6zhjv2dhQxQiPIpUwnHbS4Z29Xh5ERZhNLm8fY0Vs/XxShSuB5DzWrj
CLpeyvRCRopKw4h8u3LixZg62RTUWomJNnhzxAQOCjhYGZDFO2LFEVWGIC2rV40NQaiKk5rCb1sL
E98sKvQwe9eA6iWUhYkHwTr+q7OM0snSLFCA4vCzbg7CEg4zBpirAJndK7HhV5l6EmSsHDCKB2dS
uj0bLOaUJuFebdi7UoTfgGw4WGkKIxfYpzuJaM9miT42NLGeojBEMTJrd2bZHs3G2IUMqgXWPPlV
DJ1oCPvsNGtMoezIf4bGIFyjto6QPRkhyBzfQ+3tDJ2KgKTTwW4pxHLS8BnA2vjOsmd+KLKmOAHf
jiJEXQBhRery441zdEkJQbd00QaSCYmWDfHAzgAnZFCaY0LRkmnv6pSds+L77cOydrEwAAVLBJSe
d2itejRabeRA9WQtTHxjFz1aeKRvcTjXbtblKFKICGcVMvFmQwI9BgQ0F+mTopX+7ZmsFYhB0AAY
D/okYPLIL5imb7JJ00ctmArrlMQsUEPbrZTKi0AwN7TQKXXhQjTGa7ZsV9ci4OXI0vR4TcvSLCYt
mKdMe4yJgs+jUv5UemilAuC8UcbZGk2KhV2dhKCp4EUzCROVUThsifYwZa9dm258d9cOhwniEDIC
3QJ6RcotM82Io1olQ8ArmN8Y1q5OBz8UG4/otQBiLwgkFUHLBOT7+hM1QG+nadWYBOps7ElsRn7d
0smFUR+0yBcPzDklultlXeHePjF07VjaaGRZQLfi3SvX3tSiwu+KDTUoyLhDe36ERDQZD0h1v029
aYHBmlm7DhLnTk9Kf7S1p7LV7xq4HTilUu0ahnYOG6K9TbVvfWuM4KGqvydbRHjWxueedWduRtW+
mZpsZ8R0oy61tjuXv36Z3UVaPsa2Ec5DPAS1dtLoiwmL9vHH7RVazQpBP6VAE0H5CMYw12N0o40o
zcohaLzB19zYNaKX3PbjHdTEfebmjd+mrtmBdGUG5Qb1ZQ2gtpBS/zu4NEEG4Di69H8GHz18Obw4
dqL96Cr77GTBM3TjOLw/DUAT4zqC4YBMG1rZ13OtREbJ2KZ9oAtIBQtTfJ+LbGNO7+/u9RjSt7m3
SzOCIUMfaK25SM/7ZjI6dX6nFRv0lK2BpI3jhhjzcU76oO6+hyGAJzNU2yeIPUNH9vYZWV02vDyX
RiqOo1wDa6jS1XpX9wFqYZ+GaZw9NZy26kZrg1BKVdxHfA/xXb/eG6WLBx1gSaxbBNiy+Dzb+sY0
3t8mC/5sfxDuEMp7x6VlQyaULgm7YBgypwRXTEAxf+Jb+k0rX6nrcaRvRadQKK+UVhe0kPxLAPKI
oA2qqN+VBqLF86cpqd2SL/WjjeR27UBczk/6arR51JCutrtgVGsXlWI8yW1/5o2biy0Fj5WLizmC
1Y1aHwx90HG43q0m1DvaaHz404JSHHS5zijQQ+am8NXvW8jK9RVFyRfNJ0j+WXIjNbOgJANnA4BJ
1OSN9aHm62MO31prLCEf1x0GYgLUOj83TUMfo3LMN+70CvgL08X3CyAdZtloxV9P12ZlRK0+GgIg
fYChfYxnZdexe53DaQg6nBF/5PqbdeiL59s3b32dLwaWAiQkojOa5Bh4ofVo8Ip8Kl0FdBe6yzv4
r368igYVBLAR8SFYSriylCRsQYxk6tkcRH1+rBdhjDHOfiMf2ZIjWLvtqNX+aYegLSazvxQDngF9
ovUBmxQvqX6WsOK4vXRrt50xUKkWXo0Ges31lhkM3gtMJ31g51+b+ussoqMK5sjtQVZAj1iwi1Gk
aC+QcM9NrPcB3VfH+lF9YIfywQD/2sMXExNzm9dsvxVh1i46uiBAtRiAZ0AN5npqYCuSYh6LHrAM
uod8oo+noD/W4WHOu61K8epGXYy1/JaLFMQuoTMDQWWE5Rlq8fYnaPh5t9dwdaPgVgUGGV5DwDde
j2B0BO5KLZ8DPkPFLH3Tm2qn4Rl5exTyR17uuiiDrQKyZAEqQ0xBZnPCvoYZ0zz0QahMiaua4Q6m
RudS4YfWbA+5Gh6KPPqR5X/klV7CGRDuvlNV12J8P03WD8CJjmjd3OdRdiDhol9JWletwvtGs11b
h7u5iKNfplp9KTh/VAWDuwYXmterg+0aWY96E6OxO1XQAiC6Bd8MEcM9pP4FyQWYSvCXDmY6HYFj
CrOe8inypwx0dwbLJyU9pFPV3+UKeevgJObUSr7vhn7eN2MS+8WYQ8cD+sZO1GbHTh121gDqT8zL
9l4xzMwfw1h3WCMstxuzEyTbHcCz/+mt8rOoRz/B297Joh72FCPfDzyB99HwONuZgNhJD8Ml7R62
KEEB6yqO4qjLo+I4CeUIWPF9PQ2H0K5OKU2erJLuxrB96wbrhffqtz5NA65PcAMad1WiPlWRmFwQ
eCIP6IzZm1j4tWmU37Ulvgx95fXCPiiivE+Y9g2IkAfk1xTZdlWfpm7Y9Uja+6QaHKJOcKPS97SE
qcNsPaqkuktZfcpamJZosOQbTPUFITz28qjeGUl6iIrMb+bi1NqjXxD7KUH3XbUyaEDHaaDX9WvT
ZI9GhTKKDfsKTonfC3rME+aGKT4v+fQFtgaLIddZmEoCJiwsBrH2X2jSLq728Us/Dd9A6NlVVIdD
U3eCGPAdKdHp6sSB9/pL2tMjhA/vuGY9CWbdt63pw+PL0ycL7iqaCxnsxFFiHf2e0bQcvdJ9+Ksc
LT3Z+Jq8LxsBQAawPugJ+GITmbRvpmioD2ZmBEqUwdMmcfPhoQ01ty8Glxsb6enKtcZgi1siPpvv
q81xVpqTwVIjyME3LyFW1g8mOiZbcnQrc0KIR2YAtgdujZzS6wOhhZlpHYra2Ynn2p1uIOMqavET
kPCzFc+H23FkZVrg06BmY//Hs1OKVhx3vB4nfLiqyEvN/gDM+8nU4o2dWou6i4QuAFcLAE+WP4IY
RRxrGT5eXZUfjbECsvzT7XmsvPvwGr8YYvkJF4HdmKBg38MbOmiK3qnTByHiu1yI+34SD7wRT4ud
XWSn30Aj8+tS8UY+/wC9xVc6BtM6rnjt1J2HZt4oSKzgGP5UCVAnwNdgwcxc/66wa4wClPcZjs7W
qTlSP9k5ihtxx3jBexQ9/s6BT/BGgWJlvbHK2FfkmBBhNpdTdrEYelIIsNv6PjA743Njj086hChv
L/j7GgjQGRdDyK8CoyvLmcx90MKUQ0xk1yoK+j3MzyPoF3TWfgrFh0uM10NKSzlXA2tB6+qhbm48
q1N6MEb1VbD4HDL78+3ZraQk2C0IjUI6CJUEU0pJppGoI1yju2ACbqsd0l3IW5ex1O/Gn7dHWqEH
gyoNLSQDTFro7MgoPgOa9HMfzQYcgbXTAoTtaof/gjWjq3pD4dDv9Vb2vza5yxGlJK+ENXxmVLoe
qDZsFbsmV/0uTKPCASi8gPUSiWBsVFtomKrJY0E0L7EsfqiqpPZFYsMsrfTyOn0KKTRsOIGb4e0V
WQlJWBCYB6OkoUPAQQpJiT1wkajCgIR48zLQ7o70uC6c838RMq4GkkLG2Ot5xUVrBPSMOHHUD+xA
DqjYQBBwPJl7+1T44gG93+Mm+HB9B/5OUTpeRgnxpsQM9QAA4ofQfkahwAMw2bGMjzdJl9P1d6Tl
l1xEgsi2Uh0ac0YwnMq39p/ka7WLqTt+jh76E3RZIF0eNCeBL8wvslHsW53jUtRG+FnikPRgoUVk
GwLGkuiu7C2wbrKycWn4WrMtJt3qebkYSDrO1RiOmp4yPZjVnxa/G8TRgtXpvziTQCJC0AYu0wCf
XS8jh1OYOkIKKcjmGqxj+F6qucO2+qyrM7kYRTqQ1YgMPu5r5BiA20b6i25UAFjH7sfnAlkUyABg
PpCGkuZCa1ZaLEumIJkLl0CujM3mWyzebo+yogKxZGd/EyZpMn2jdkk64Bpbr8IL98C2eZru2qg0
Q0znJ0IH26MW7VIH771dTvyudc1Nk/q1FcUdQpfPxhmEuM71vpVWUup1w41AB9zNQCclydmO6ebG
NVsZBhU+SsEJBvIBacj1MANHH7C0e4AeyvlhMgBCy2l9zJp+oxG/ouJgXQ4kyzeFShULXmHv1BP0
e+6Hx/4FHcFD8Z09zK5+Yj7fJQ966aZP/6KUQpGU4qEJfQbrnY4PFdOc91WmBSr9ys3Aqs/Q17h9
ZFZXEcunojSro40qbVbUxnE+mdYY8OKFZswJu7NpbcF9l2MnPZsxj7+DSHlLSgQ0TJkJxETL3DgC
5wmOblvS5lszkc5DRktw59FZCyw9dwcO0hMkZMDLuL1eq1OBbAAggotYpAykAqxHKZsWzfm+G/+J
YPHWZLl3e4jViVwMIcVWVg1Dl5nAscTj57rNHfgBYdG2alvLxr7bk4tRpIhUoZkHt1eAUhX1Phc/
OqG3p6pkb3Ee3sE3Itz9b5OSIpPSlDVWE9g6qvOndtbuMtHD1kPZyldXSCa4rRfzWlb34uNr6VqE
rjgdA0W46VuW4w+KV8CfxhBE1A3mqkcYJStg848ucamn7eJ2cWfbc8/2tkTnVjJ2qgJ9DlwpYggc
Fq9/TWxOtJhjqLn3DPA2WDoPSuQIdHModcth9Gh++BfrfDGgdNWIDtGjwbLR1q5+N93vbn6hw5Zy
39oBRQtM1/CyQidHhpupvalAtxQAqK7mxFXz+zQzahghbi3e1jhSHgXGXRpGHcaJQBcxoCBG7MTV
SerfXrKVpAlCcH+nI+1R3cZ9nE5AWoG75JbxFwSOA6vQBGv/RaHhaiRpc9Q6nsFIElqgxPejTh1S
EyeKJmgSoT1fxBvz2lo+KSBCLioH2xCATDN6pA0qiXGgTdpGPNxYPFtCQ8XFlAk9ZKC1wp9VD/ca
bOr75ke8pZS7MRlbymyzhCtQFmlwkUZQk6JfvPnEjS1+0lqr5HKDbCn0mhkaa7MFmCw9t7+jQwEb
rNQtO3f0cy/2tzSQ1r4lFwdPTnA1O2lh+a4AsB9GezyMjuW4hWtfi/KLrjyz0YgBsUOK8hZs7Ocw
RZIE1boHrSv8eCIPIAi7yjS/tGb18YLdwoe0IY+rAywkyy0VLfwFSYX8s+tTH0rvboTXFWMbj+m1
s4BhUChA7QnprnRhISzUlGWNVw4p9X1I7/AW2pPB2nh+rJ3sPzK1gETiQSVHOXjNz0mZIo0dFeFE
w30cmV5RtU7HxMYHf30k5BL/2SNZcIZANSG2uwIv05q5eI54ishcPDGd1vi46CVwOmi6wiiUgIoi
c0Qa5EZTmNV6YJW/ihCW0anhNNAmvx1R1zYITq4mxHchnwNB4+uvHggAGstpbASMGXdVO7wJaKCY
rfnx2hTFOQNTBAJioL1IMWGITWuoBcrD5YRydwfndwr/aL3wrC0R/tUJ4UmP3j/+AI3nekJV1dgc
dU4tYFH2AvQvdzTBT3235dW5Po5BUIVBF+udTEeqdCVE9MGLQ7Njt7DNW/4Mq7qNHGHlvKHfCOwK
MhOoAMmFNgjk1morABsk7HucFMdSvMYt20V1//PD5+BqoOWHXORiaWebeVYQGgxZCPBy4ttj7hjF
ljTUShxlOG6gV1kLo0uWqFJz2BrZCRLmWpRu2HwZ841H0koUvRpg+QEX8yATZNA6igEGu3XJOLk0
61xNLfxC4AXYH2+v2tZo0mFri3gQY4pPnQ4s6hBBf1NPHaomfsKP5rTl/LO1eNIedfPI5q5GkkWt
6lRXQERU6sfDwdXySfF6gs4ziGs6VK2SydVLZRe2wx0nr7eXbfVUX5wCKbmaAa/oDBVfUxjCOlYD
noVq+Kx+ntnGaVihEOJmXowkJVbDFNFZzZBjC0//YXMgV3AshsH5Ifw8UAyIohiJ+3+kfcdy3LC2
7RexigFMU5KdJTVbyZYmLEfmBEbw6++i7rvHbIjVePaZaGBX9SaAjY0d1xL1nQmWp3OOlkoB8GkP
JfHzEKxIKQYoMDArfWun/1Ih+ByibU0t+KfgpAK58WlI2A79g6IIQrQYzs/Syk4CfA92MJClhygD
NkkV0Pt2xJgaEaFwChScf4zGqKkjK8RYZAv2ajR7G2eFqYKXaP3KzgiT87QxwJ6vDYStssxIOmha
QGdidbop7FMdPqQV3eTV3wNyzer3H2E8wgtTQPkNnF70ERfoGEHN3WCmlxeAzzSi7e07tfIeXYni
Xtgyt9oAaAejn2pvUgXg1rzzhv73fyeEU4Y2N0xFUjCJwMjotlZzGAbdaeTi7/OFV2vhnJI27pOy
j5GBiIExPFr3E3Cc++bb7bWsKhv5oOqFf/oJwC8z48IqlETxbRY/mx2q+4D6EiQkV2Xo6NwBRgRK
NTzNgFKnEusnGU5CAKgGScMo2yi8oR+FfC4/pGkLKZw5lZI+j8AmT3yyC/cqaBMiDDQ8D7/yXe31
m9bVRndMPeQ8L8mL/Ryh/dopz/FTci+yR6t3a/Eh3N3KE2nSCw15vchGMkyJ9NEBHlTnkHHcjEl4
14wiTVndYMNGChtoxiqq9Ne3edSajE0xkHLMqMTIR1/7EiVfbyvK2s0iCrh6QIQBSEseLT1WQ4AO
zcPadQJcof5YYDbOnC63hayZWQJASYK2bGDV8OEY4JgxaGo1ik+bwaHhiwQk5jY/TqLJhrUUOQA1
dLSxISlqfMoIKXKIgZeyGqAs5YPxyu67e23yhggkfaB16NEFrrsBe8WUZ0AOhfBtXN3Mhfh5Hxb+
WVSGjQVmkcEPFYM5RgBqyzp7UppeUOJfa3jAOhHVAOYBPef8W5KhZ9PUc4wCRHfht3I6S+e5u0Db
BwfDCxTPkLbWuX/tfPUUCSLr1aNEkIOQbSYM+qSTCKQnK6ED8qcgqSBkOg9JBY6YovQLFLM3txVn
dUMxzIEIDp0UyHNfb2iQjmiBktBTnwfBI8Zyzhh7oJj1D7zbctZ6H2HGEMxDZ1D55/OjU5IbjZZD
0Dw0rGJyQJJOCQXeI3HULVhavmtsp5dbkTO1dsNxiDOJBeIFNA1er0+2AVWuRxiKCKcXwwKEHmkE
K5vNI28+oSDobgZntgJ9uZYA8hm5Skdz7hR8qEJ1Z1iNp7cAucCQVvKz6EKBU7q6ov/IMz+RTkdB
0RgRiIlI+RtDb242DIIViSRwe4asetJj0GLwi1rdJsQcEGoTUaiwJkRHvxIUHd0SAKK53rZKUZhd
x3NPuPW17t404YjAWm8Q+j3+SOBshdZh/DrN8sG3n8ZsOwGruHTUl2QrAU6u6R1Nd4JzO3oAovZE
Wrd2q5aiuTgot8IUjf1S7/f2IZZSN03e00l0dUU7yL3bGBpmVkqwPlK8GnUIvLpSoAhr3TNXW8jp
thmMIJgeIaLZjF5VOWXqRNvWaTeg+O2c1IuOIoZ7wc7xwU8l1UWlGHhfWI3h9po+pIx8jeNClAAW
bB4f+7CCRWVVFOjRN3on6kcH06yC3ROJ4LxdEoPnWR7qwW+lzDiplgwaRNKLHHeRFM7ZDacRGFgT
jkg36F0e0AfMb3y7bbtFIub/Xzy6VlzqatunAygW7Esphz8wC3e4LWI10l7cGJ7XsNRyEzDNOPdx
G4Cyxh33uTteGsQgjrVNvW5vveffb8tcM9xLkZx9aLvETOUeFqjORsdMYIOS9lCUxYka0gOx6YsJ
skDntkzRjeLZEEARaZltjOMCqKUHupzQg0HajK7l0MfWdKudqPSw6rGBDmtuQEVDO4DMrk8vzMfM
GtWZyM45DRskMcZhe9a+5y5Yy1AWjd+62DP26MF7QEFHsNo1X2Ypm9viXDE6PQbwvx+VzrgdvXQf
lG7m5a56SEvANSouewo7pFGkrUDy+uH+WTVngak+DeZgYdXoSd/PkHfalzAFom2zRZv7kR7zbXRB
hs320q1wx+crx3sEOrrCULGAU4C5FW7HGTrUFRW6TD1lmxmbYtvvZwTT4jHKne4pFj43q9u8EMi/
BK3amKES4LkxmdOqpTtIpUujg22KRmTXQrTl0rgHocvNuhn02flIs69hlZzierjkfXZI7OalCypB
WLNuFv6s7AM2dmF6KioN1LKgQM1m2AD2dWNJe+Tmd7JHj8mFyY7tARLgtu7Ma+CPD/jZ6KlDQw5a
RrkLo1LayW0Fl1FOjwr7nbEtTe5pedbZK5TK1dDDeFvg2qYuBfK3hGmhVTQwREosu6ON/sjxeztY
nglsxqR9uy1s1S1aSuO0k0pGmaYEy2NH07Es16pdu3cKD+Bo/rAtLE8vdq2rnuovmsDIr6npUjKn
plURoWOhge0zVdUJg8iLVXBMVIUTkpfbi1zzIpaSODVt0HqC3DB2NBufquhhGt5D9vu2iA/Vu6Em
BpemrRGEMxM9eP70pD0B5oZ+tdAAF3kWwGjTS/nLdtWzCXAetg1BrnMsveI+2t3+hrWHebFMPrjJ
6aCACnv+BAUNf+1LNYhItEQS1GtTBvQkI9QHSMhAR90blZtJv26vYfWKLxfBOTA6UKwkRoweL7+2
zX7o+/SCwRrXcJjXXibDLYSMRAI9NDh/JmI501MQV/mZ/KDQalfl+UErjT1pRDd7XQ8twD0Dqtj6
lCS0NRawgdmYFAgzYNlZ56pkj5lZCMykSAx3Skadh4UWWxi5ri0HvalgbOw8m3wRnNQc933SeExv
geEKAfWnmTi7DmWpCADOwqIBiUJlE9btHsNcL+1gPhp2CQhW+feQjjtg2hth6AnEz6vgxVsAngCn
LHIIMl8810lsWHTAICPZAfTXiy9atWlnmtdDutUSoeO0ZpXnoZcPwIG5reJa9cuwkkC2hLh+jN9t
PNxJZrmShZIz0wA19Hx7cWv3bCmMewJoXARmNs+f9nnhROMPKiz2rNr9pQjO7geSkilVmCBQcAA8
jl58wExNklvu5mEIUKVLrnIfPzXfRbHw2m1byuWs/hgi0Mor3LY2HDyFZa5RfQvCUyJMW6z61ktJ
vNVn4FOUGJyTwVW2k5duYHfdft9tMf+8zV5EPubtMyN8Iga+rR3pJp6zJAt/VFH6zS7T7X+jFsCU
vNZBwx7MqJshPcLiyMpLTwuB6yHYM0y6XkuQZDYMth3OfjI9NM7w0hGMI9ONxtA9Ti+2b4iqdGvj
8dqfY8IgyrXIwozTuDCwqH7LNgxzqEfL61221TawXqLGatEhzf+/cCDjIqJ6Gc4OZDU5rfUQUsm9
fUarqeLlejhD0cyTU5KM9TSbcG8PW3gB5y7xgufxCMoXAM26EkDNAVqeOk3riKio1zrZrraTMx1m
mXedOYMrJAfDcvPQiTeBZ38bXeaNhcdOol7N1YByuV7OkADzp+ryAgLVXRC59UN/kO+Tc6A50Rfj
aXLr3NU21JW/Z7/sn2x3e7PXXrqlbM6YNEAiCFUV/giheH40bGkn29spyH/eliPcVc6WEDso4ibD
vZgDj+wtvsAdd/MDO/QvYjrx+cc+v2z/99SgWHStpD3LbLsP4ALNFTht3++HLVhYhXgNqy7rYvf4
8dfaVA3JnjMeg4sBtPjRhq5GT+k93QMLnjp64qZu55m/2QFAbT4tt6IIQHAbP3Z9cRv1fGbYMbCr
QaVtErMFw8ekiXxWgY58mLyFkLQc0YzUYZWYqXBavXLsX7IptGKzpt06M86wDF2ZloaCx8a4bwaA
IU1et7MVdzzF98qjfR+cQUXxYJzaX5IYCOm2awLojWt9gdhSArXtnGAYkUSyAK+KoVfiYLrcyYDf
PVvuKdoHyH1sRUwtot3lzE0aESXXLLgRWtU7oQY1AkQzSAwED9NtrwGlzeslVoAZqJgBMVaTHNTO
+h6x5gWE5IcmFiEWipSSsylGloajrMOmUJk6E1J+Cv0msCaiC85ZkwE1ANMOIEI/A02IXOih2OY7
8hx4uuzk98bP5FXdti6ZvCp14rP6KJA/v+I3lJVPo3SMJlpuQ/5cfJu8xp2+6BvDCRxrz/blXiBN
oCI8TJw5SCYMGtQTqG0D2KTSy4wG8UIOs27aO/k59kzJEabdBOeocq4Ma1IzxtwyVOaevQKnw52Q
QwYe9lN9AGDbi7jKIxLIOTK6VoO/Zy4w1Ub0Y8zNl9rsRRHkani8sNkfmHULa9aYOS2sBiZzOhs7
4Iu8YojWMzflnf5bd6krecJ9nD/7lrJw1mWsgYsUah/+GTmOd/lFfyBOfpB2FBUfsT8h0hbOoFR9
Z1Z6g5tegCA12tNKcxIwqd7WSdFRceYkIExpyhi6IenfKvJciID/BdEVpliv7VUxxiQByurgV1/H
bfoQvU2HDEjJjnWnnss7BWNdzvA07EUQtQIzyY9GdmocJlICFaTab8AIO4Bk3aYJIGOk6On2Dn48
KjfUgh+ODAHMNOUlVhjdESiivAE46BMFZXznRY+hiznT/1oV+Rm8rgN7a8jwlOvWD62pndr4Ete6
W8j3bfZqsj2Jk52ehI42yG6vJ86AbsnbyxY8tRpnVMJ2ZFGGQT0/aTrqy70uu8WoP9lR+zOJwWau
F2ogaABZFQlYBIClWYYC8vJrVWoLeBbp/Fgkev5oKWAHpsN7bcdHM+5+9ArAev5hiQt53BL7HKVq
+yNs7gDaVOmOKQ87Ha87o+WR5CLW1NV+sxn24f/Wx5nNkMTqAOQwrC/c4LVtMmdO54DqeH4fmNMf
MQS5LUNkJuZKvYzmkOw9b2HpRP1m68Hv4ktmq7GwrUxi+gSm5bnVxom/adtu1+/z7pDfzaD1uce+
g8b99l6v3yLATc3QiKgu8BcW7TEkqivcIvVdB/vgAVyLbnDQHizAEOE9nk1sKETDX39E/kjl7y5p
DRuN33M/wrZ8aB4zFKSkxlF2zItO5BR6BKA7/+QFLGRyaty0ZqPE0YdM6zjdKc+IS/34vj3aO3JX
PtFfw0l0oKvWcCGS02SEUZEaAqjG78HUFnSlU2iXkp5iU4C4u/qaLORwGqygW7amcxjTwmO02vdp
EnnZ6zbgP2qicZqpdCNa9dVGRudn8KSN1FFL8GfpXijll2IQMUmupzAWC+KefKOZap1WSCBLoGY7
jF7/PB3gmZY7fVN7rNmoW2tbHaNN90V7vn0hVl//hWTu9acNsyt5wFba4QMDcnctA/w+Kja3pYiu
nca9/6ECJBJ7ruk1m2CHnFOTesN7hCnhYdupjnqXXKzALVJh+kmkkZxbgJzxWILHHQWAWHfHyEQH
zZeq1x5D3RK8GiJJXIiBH7SDds4hKAmQzoFiTL0exA6OFvenusxF/ZHz7f3kDfw5N8KlLLQqxSDt
FAJkM+6BYAN+E7RaKFsl6drXyVRBz5kZ7d2EsMcxY4DkSTlxaJaIkENEB8s3viphboHFHfqjO8PG
3HahGzW7Oafdec1Bfx2eysKRJ0+UVhRZVMKZGhD4ZkybO7zotttoW1yXU5x6+b3phv5wp79IkoMR
tdtaLLgr/PSThWEUgFMPsk/pc2sTTxnvNUv0PAssD+EsT1n1+lSNuCnGqG0CJXJo14IO/mgqIRCv
Rf0EwvPjLE+ly52tJjg/smsPQwqadifZVrADXnk3ovl8Ik56tt+AB3N7L0Umj3CGJ8BgjVwQlOYG
F6hMv0FT2ezCjfwGPOHgrr7r7rqf6h4cNcGDqG6wnoZb3B3OGGWswBwMRWVJPsZ7W90AMqi+D3zy
lsPjaTyME1wCR3fVPTvl9jMFR5B3e/EfgKm3bi9nlnQzGguwo4F50lZfaZdrDoBXJqeugtSB0wLS
g5hc7BzDJkDBBhlX1W1qo3ksZGtjxuSunnLtaCS6/oQ5vMlNDftBKTAEk8l+XZjJr7ikwXNvDJWX
l9Y+rRXigJHoXiWW5HUGkJ+0sd3GnQ4uRYOAeMkGvqVRE8VtqrHf0ZkAJc6yY2IFihuOw6utxImL
SKDcMMqe2ql+MFl5MiProqWh5ESdet/0VeF2PeYGiARK96EIMb0J+h3DNBJPy61dAcYEIlXfiwlU
WX0UgyQiN059ehosXXJTvVYvuayB35i2iccAxbKJsrjyVEDbbIo+DcA5btJNnWFeXO7eAM+W3IMW
9sEAuKpjMgxx3j6i9YuByX3wj84Tr3xhxmhU7CL4dMHJjVG62OkeY9Szeti1/pt8F7qV+//hJ65a
GAxyAksQwxA2T1tf6NQorTnGQynjkbitnx+j86yTg9c894/JpnBFFOCzPfmkiqCq0tBso2GsgLsM
6C0gBRDQJn+Q30c0sg7CDMrqU7WQwCl7G5etVJvj5BdZ6eRatiOhcTAj+1WRAg+sRk4XFY91H33B
ZziGLGrTXU8NLORzL3PLQN0e6nTy65TsMB55whTrKVLb34lkYvA7u6us1h8hm6BDVKPh1yIwHq2w
fwUBjVdMOHIjE6RD1k3Qn2/in+9CVSKkDtTJ75LqlTQAAi5aTHylFdtKZXRgcbUvm/p7NyWt0/Wo
sNQlaOjbE6ZlPCB1+RNhZ6sy93qIO2z323yoD2UBV+P2LVjVR7Qtgm1Tl02Zn19uZYvkgQ5MQhMA
3lWbHqS2uVcrETDzanp2IYZ7Cwy9zw1iIm6wQS1Dujc6DW5mPltt6tb2MSLHsusFJnh1ZYs3gFMK
CMM4UgtkUKA+edpkPdOy3SVqKPLTBG4h309N22hIexmtgfaTtVN6Jz1V5+wcneNLussPzbM0ek3h
dCfRI7d6rf+sj++vDqs2MUD9iu4J+qbL93YqmIIQ7J/O+V9RWViJ2quIWOzvmBTzYkCCt10uuCez
afhknBar4AI9qQJIZxHP3qX5otv7qMTYwBB6A/llIFZvRJyb66kRHLytAK/FsHj0gdLCPHg5J3t1
B5Gl5oB06kLvzG3i5bvkiyHBNQFguJcfLCfa97vyqQCjXvUvqrn4CO42JDRpmtgE9qhZqZsO/Dzm
8DPX1d3tq71eRl6I4Qx/ZvRpSG1F9uOuOyAC/RECAzvK9f2Yx2cMttxFWrftiunFlrRjU1t+mESn
dOo82JkDC8wTRvfkeZ6HOaNUiI5iVX8XX8c9Go3ZT5GswCSEdHiwwu4w5mwv2IF5hZ+0a+YnMtEZ
BnQLTrs61gJve04/jT+kc/1gWV5+AZPKRpmjFwAUedU7Tb3pHuUSwRGvGryF5Hn1i8RXk6uJPJsG
H+wEpvpSlshOs8btpPtMQg1snJyYioAR10vqC4+GSwiZE6kTdQL6PQYWnlUwj20lu2U7VsW/C5Nm
XiD3zybVTgBTf0ubLHEzOI9ZJ2K9Xt31hbHn9I6ENCeyPUw+gBYOTVJvKVO+hFl1tJXqWy2ZglNe
NVQLcZwilZJVTzEmNPx0uAMbGvAZHzMlFNipVSu/EMK9Jn0dq1gTWuOkIHBAWuOoKrCmEIAOjeBF
Xg98/4jiZ9KNPLWkuFE6xE0DiJmcYRcciAMU+a9kKzvwSs+iBrLVq7iQyOmNJrPJ6iMsjg4ggGIY
BpG/3L6JqxJ0GS2aIJWcm2mur4MdWxMlo4bHuE6eo4zcKZMhUINVETO2o2EpaKH8cPcXN87Q41Aq
RzihMvJQLkqVuQtuaAE4waoaLIRwlju2WBTRNIGni9dDCdCwYmOCdPxNTFF+cj08WYj6dItGS0Ui
q/N7qlmANFNAbULPuWof7LI/T0nEnEoyH7MazZroL0ObTqOgNbX90aaToxklMF7H6us/HOPim7ir
FpYyeF8rcEMAYmLf99q2rx5vS1ivGMzE3ojLMNHND+fWKZNMHK4Mbksp9MJY+V3IQJAfZAaaAxix
TZMU9XbQFE+LQFJW5xKwO/p4PACjf3B6kk2CtN+6VQUMgYnRbzTH8i5DQOskGhq81pMS+FGjH4ZW
25VgLwCB68OQSZsJxOvOGLSKh3oECBmU5p3qoegzVvV78Rmc6mXB2FI5MpEPvMTyHs2XJ6RTdujt
6TfsDq13qBwL+5lWTetCJqeDcc3UkAJJyUcI7aEzuXLaLD8FdSGAYRDJ4fQqVwIjqGzoutXkrQNC
5y8GyJxNG57HbfVavb+LBXF2SM5zFnW5LftyjjaJ7M1IY9duMhdkv/9gjtDDbQEpbk4u8FrTMr2w
8KuKbxXdVlG+B/E/wFNqSwmcQqRhx+pSKWU/1UHWB0SRRkMJNxDs2NrRLKVwKpCgyBbUuiT7tnoH
h+ZAQXonk93tY1m99UiHwHBjmljBLN31+yCjOhpZeMR9EGL2Xrhvn5Ap7DfSa33oL3iUgEIgiNvW
rtNSIhfeJEWg1xaB+5nGMUA/HjS5F7gMazRZaOSHuZQ1TOODSO16UUlC26lqQXCWBpnlRYH6q46C
73FNhw1Nw+csVzon7wbZMWn0XHaGoIa2putL8Zx+yIz1RtqNqFdYYBpoXKOlJ0MLNpVSCXR9teEY
w48qxvOxpybhlEQpVMCmlH2PDln0PjnFk+T+AGHVNj2L/Op1TSEGQjfAlWNSgXPpA3Uqko7gXinV
eMo1YzPp41ezMpBhVMN2E0mdfkJpP0NRpM4dExlHzzBGZNhKqXbKyrK/31bdeWl8iIHUCbBN0Clh
EB7acNLbKh40+E6oKN4jV+lU8o8pUzZFreyi7F+UdiGMO1JwPsdWySDMagIdrHXypihtETXT6s1Y
COEOk7KkoL0J3jqrQVlJYZdMEpFGrKrmQgRn79HxUZEpz2W/LEEkko5erf5KKuLGQtDO9cVgxHBW
FaCNcAYfZVelqUAC7SsDIOaqfkMb6V8sJEA6/58IPgEkR6QOhpnHkMEOx9ppMImrV/8kBXAwIA0G
NRdQQa+NSTkwJc6tpvcbBWhBFFRFduTK1tttbV63WcgVy/8LmviRP1l40f0YpfUQIFmsdqBzILWT
zy2+DXWIdW+hHD9VHsyKY0qiue1VlVgIng9yIbjWpqnXrRTuDXsnBSgnNTg0IYa2FVHK6aNN8dOV
XYjitjINwyAp8or5hlk5ufFQEIwTTGCAjDDsFEavLCr2FsYae0R66PiiBSa6x8wJBnOfxdLrwH4N
1RcVYA2mtm1D0Isw6iSBaORsVXMXX8nd9SSNWV2Hyay5JjJEkfq7GpuX28c9r5TbCXgnBOggBuw2
PJXrTTcAzyApMXxKSUezyhg5g9E4VSvw7laOFlJMrAUNFGCn5Ey23UxUZTYeorEHIp0cmoAbZqEX
oGdgP6NR/P19vBLHaZLSSuFUyXoH+EDjR9tkryNTftdB9uUf9o4gjQja8BmahjOTAGu2St3uEBaw
+jC2YFDL9WelJYJ0wOoRAc8HBgb3HgA710eksrACOhfEWGqOsOepTShyDiIarU9HNOOkYn5SAxkv
wcAQt5gmtQIpNyvwTtt+n8mbsVD3cQanoZ2iv85+zrJsBdIA5WOCKex6RX0rd6jPAH4JVfBTNYFc
I0h3Eu02t8/ns1PCyeEuUNYGmV1SyCHSEO/TLAW9dDGiooLyJWoQ1ncZZGt3GQoeR1LG31oMEReF
KIu+urGLxXIbK5uNlGkMH5HZ+aWsux0acT2zDC6l3T4JFjx3hFzdZm7B3KuaV5M1RHkz+Kn6bIVg
YUIzQRr/jsL+oNKzYT0jtQNaYhEd7CcNhVhECDbY7EHtqfHO3yipZhiPEEvLEbTKDNW/8rdlxILz
/GQPDYXIuqYCNwCQTBhTvVYbq7P6WE6RUTVH9aeRhaVrDb3k3d5DkRBOZ9ohR8YUEzw+OmwcU3/H
KI0gKlhRCCwDI9egdQGDDR/pNIVuhEWPspTW0sqpe+RpJPinTjyZh07tKoG49QX9EceFOa2Wj0bc
o+8MJGHRBtEq2s8iQ4SCvKICRDZkAEtijgSAU5yWJ6QGZZGBWlHQg6i9BdtVVDhNIOpFmhWYU3Ak
WU2MR6Ot0/4EIz6EkmSC3h0lA/UImMajBCYvjAdgQIa4pFPQriPAuRQJ5NQhQ2WKlaD69IsUYMVF
7ib2ewPAHIZnMjJD1I5FoF3zTnFLBEENePZUvChoneDMPSF2U1UjKhZp962OnzD+CmTad3n6Cc9L
8E4KRJlcg1kPmJxWmkGHYhmo/GbzpAF3kqHbw0Tb8DQxQQJrRfHnmE3FnD4Im1Fsvr6/k9bjN5FJ
85ldHjJ0hLRKCb7OPnsP5Cb9cvsef4Cvf9pHvGYfRgnchZy10Iw2MOsKzXpgMvUgyDj2z/Gpvox7
eJjFVt/MnM2aS05td+72fz3wZKCxfCGd05uEIYHPYkgn47eCvbNEENqv3Ler3+f2su6ArFQNOoJO
sF30ZJjQVZE6Ro8/t/dxxXxYAJg3Edoj0QO36vrQKinLWdsjby/lE3UHgOPGeSlyyNde6isp81cs
fH9bCVtrSmfzcc821XbcB/v6kIBYSwxvKVoQrxcDgDdpj34Ho6Fu1pFyW8ZBtv37XTMVG6AUNsGm
8S8iicu6UW2kQ+TSdKrIVDZpIxGBkLX7BNIG42OGASzKXMpMUrNcVUMEhBFld5YOeLrAkKlXWfqj
3MmWd3tJaxq3lMa9I+lEKSCR897XgYE3BSD5JerOjESsnKtiUK4AGK8FT4LXtykYJlqnSHCYVurY
+X1WJk7HRLHmmhKYsAxgw0OJFlt4rW8ds9t2ylLk/kDjdZHLKfW0YfwHMaoMbCoCaMyPji9OTARS
FXQwKNTP1OpHxUoXGLIieojPS4EMUGvAbUdVDSfELSWf0rhXMTiTqMStOtXTjUJguFfPBNi6eHFB
FPKZ9wSVYpC5IFOqGT8yxIhyWgGu+Pvf65cFBDXgU4N27xOiVwGqjU6nFniDC3ReFLYzKqpr/TU8
NuwyQHVNA9Aqc2qWu/1TTmKZ5qBFjWzm6PZzC/WK1X8wmiAFUW1kBFVEu/z116qcxrRGAGqSoXbH
sn4numiEaeX2Q4YB+DMVDtEnrrlGGrLJoqzzdfomy9mhDs5J81Kqf11cB9zxUg4XU5gpG0M7lDtf
Ce0HGgadgzLbbpAVgTX7XGWbBeGdwbaB8xd+zrUi5zEQlkEc9b9V78krvOzc7vWdsU1mjuH9X2vb
UhifskPsRTvVHjrgr17ypHMjiqhXoNEr7pU930hw/oK4Bd2e1wtSJzMKMpN2CD/jc6IOT+o0jJjG
H9DtMpmeVUlyLXitV26qDcI2sNKoqg6TwBmcUi6kMTa1FnQD6XkKA38aI58JMb1XxWAmHikjODnE
4l6eMJW1rrBqQDOzfW9GSBMmTs1+3T6iz4YN5MyAFYZygxwN8OHX22cMQ6WGcgQFr9+UgDhj/9co
BtA4lGWQ9wA/MriLuQMCqieC1cZs/bL/wVpvUFO3lX7cXsXaVmmKrIFnBlkVkARdr6KxqDXSom39
MDOcLjz0euWWf0+kiJXA1MxtzDAI4D66llIkth7mCvZKBZ0xHI7Js5Tw9+2VrKkzmuZQyYQXP3Pw
XcsI+iGifWA3fqsbTo6eNcjcKnq+kYufjP28LWxt22A+QfAKN0DT+LykPKV2RTqz8U1NcovovabE
idHG+S9SPmKRma2T37aoIHlrTKTxDYAOSu1Jkb6yQBXcyTU9tv834PkQMhvyhW9b0MC22lZp/K5L
nbbu7mQjEEQDIhFcNKDlWjOxHOsABeRWjeOTNemCvpfV04erSUAMhOCU95jG0q4GGUkev5Hzs5yX
+3AYvhL4n07WE9RPZbBv/8PhLCTOi17sW9+3hpoVMvSt/1rKXxt639kiiJFVNUMyCV6NAioqm9s4
G3i4Okb/Gh8A5m4RS55k15tYNKe59lQDqBRxwEe5ng/pAcaUj2VWNn7SxbFH7DFxDYO+gmXN3GKy
XLSoz9oAdkxVmf+gQIq8/vXGJWgBkJIkgbipPJpypDot2oTd26ezLgSkGXhsbDAucDvHilSWwiSg
/sh+dRicRtpM0H78WeOwgg8aN7BygByTszessqeS9RYFD0GG6Vncf/ZN6x60rvJwnV5uL+ezIkAY
mT1P8HihZ4NbTjowZiObT/0JID2DNO4MOsDPFTG2r+7aQgznTFXA3Z5gw+Gsj0j2oV0LKP5/bQuu
V8I9akxtWlaYKmKOZtp2k+XWIbv8/WahnwEU3FDpOei4VjDC0jpJwpb6sZZuoBxuqPxS62l3W8rn
SqSh4sVEYUVB7gH1yPnMFgbABMRJl0lTCySjU5mZb4wa+6l5ANeiAe5XSuR9K2t7W9iRvqYL8zsK
bQCWw6eKccliK2eka/0uPNdhdWxY7UShfLi9vFUpcAlsGU7v51RmGw/47RKOQVIBvjjY2MlPTRKR
ua0LAQEeUjfA7eKj6TyDE2qyogXbdbgdx9iZKtut/rqIiIOCbfuPFM5Sm80QpjTKWr8hBEnf8sjC
10yTN7c3bM0ezHEBrg+KDZgYuFaHqi5riYVp62vsAYCzGYbRTHpXNKjW1t5tUavbthClXosK2zSX
aBa2yJmfIsO8U4dTWInme0VCePs2xSzDhHvr69I5IDayeMfMFgFPfH56cDQgnkbBDc6nxTNnUBCS
J20WNL6V2j+bINpk0oOK8n1WWKKcyudUOUThXBC6A3YBb+r1ppG4TgYl0Bo/xbwX+jh2Wiw3jt4i
wLbaY0fbex2khbcPamV56LsBh8sczn+OGTN4pHo04alT6KEtvw5l5XRAPmsET9GaGAI0DWykCovE
BwqDAZrShKTUb8do0waJo+dfc53eDdnX2+vhE6GYQcSTikKKgQwInj2+mYhkKSiGzFLxRzN0wGUK
KjI03gVR7FRd7CIcOtDM8AAPvs8xy9ClncDN4x6oT/LnnVjY3LRKeybNgQTT4doZRncZ01LUUYho
AT+zSM5/EsO9IFNvlA2dJAVJhQkNAQVGfaQUYIpNtWeJJG9nkkgnzrPTGFudmxP9sQz65AAqAcvT
pOremOgm1CfDKSjQTkfNvJ86RXZSOfySRsx2WUW1jdlonaNa2hPNaQKiCxKeGdMqr6zw4102PY1j
3rt2Qi+JYT2MBkDdjbCfNqTs3tIufUWZzstlezclwV7GkIEj4beYHnVuE6rSSVaApSmbUuGWKeoL
dGwKj8SjstVbKQZrKti8U606a0bRYHqGmJuu0RoPHM+PuWFdoGpfyyF6wStNnTIg5z7rvbqvd0OR
n+SsPPVq/ErH6WgY6bc0RhdKlIX3tOg3aRVT9FAA078xm41C8TplaH13BiU74l8e7LHqwLySHrUg
/x/Srqs5Ul1b/yKqSCK8kjrb3c6eF8qTEAgQQYDg19+PObfOtnGXuXvuy66a2lOzWkJhaa0vwPm2
GILKGu+VPIbwmbPvwbc2G4JJaMKKQQbG1vdWTd4USr85WnHsy+KmpFMELQdQs7UdSMeRxnizqWLl
IKgZ2XI42mpCPXdqvxGWEE8QMMqN1PKHyt1VOZQ0YGUbcL2LTJd+j5tBC1Cp8JMsP4L5uk9c99Wu
WtXLyPhaKm5o5MYz7+w3R0Acui6Kp9Q0Ut+x6nNmq7eTMh2ZcEKDVxdWmriNk23XZg8KgSiermhH
J4VGcYbPZspzTsa9LpPWL9TmsSqMH1XPyU4ZZH7UClYF1qAR1bPqrHjUaTzeAK4ya/CwF1UAR60N
rAwLI8bGGqxDiVVXufrPwqAyKHsdUnwx8o7UdB65MMlG5hPzid5noUHxP824AYZB2yJjvhOTEgLO
tBt1KFI06XeVxD/skgxel43ywNw0uwh7aoIEXKzzOE8MfKi413f6c9d3m8HOXzIsoE2urxoxL26d
TztvkYGWfSfdhNUqlI9KP4/to8khojU2/w608r9hAItEcwL3z/J5kKFRwAs7E2fsxqhzaGiZ1C+q
NvqL8xImAhb6iihHwcD443nVZomqJQrVzmP/RnLnW4ddN3Zj0AvqSdKGVR5vDZBncyvd5am98kRd
UjT+DJPMvoEGsK+2swQ2VZrJqoyZYlY40KGxVM2Sgz+ZhMhnBUUX/WhwP4nStR7x4j76FHaRcEHa
SShSiQFiJ46XZ6/KZOC0fJSmtjbA+dJeHtSwLsO7CDXgz42SNtOFyuYiXN/Yt0WewVzD4HddVZ/4
xFMfiKFXUxuA2FfLB8tOT1Sp8pXfcO1KAqjEAXkIFS5tSeEjnWuBhaCMZxxLZ+7CXzut17Tlrk0o
6oA6eqroOwFd+XEZJfZQkYq4AARCR6FgticLGdigBrTdv0yT/nw7F9UGHZg7DaW0xYrtSwAlOhcp
Sq0DKqGV7LZrsQVzDf4COaWuV7G89cZVX/TPG9/B7BFY0AGOjnLn4sqNnbxEjyUB0s9CwVaDmUJ/
lPGa2MgiCcToEAUbHgh+YIEgN7CYyNYaXHSqunMONw/wsZ4mY9qbTbmp+2pLnexUm8rbvz4DEBMf
DswBQNcAL/wYE9gZUiFhUM/5TuxgC+ELj2yGXeWnkRN+HWtJ6v/P+N7FmhObd/mRk4yFKhV0XZxv
Q6iG9sHY8o362hzMoA1Cx0v8fJ9vG2x6yKmsMsLmZfhxN84jxQjRJYO02xJBoRXWZLUuomP735vt
sLUKZZNJaFao00vHpOn1anZ2cDmRQagbXSimn/HiUFXGjcn0G8WCxURd1vfIIeDeC7Rf1kFF5+s5
urrQQLdFbxXtQrRwP05RjRWg5mWlnmVxnMSN4hzSbiUfv7rK3oVYZKkWEgUm51XmMP5q9QWEiTp4
RTrsYtTaQYzitWHl96+H9fkYwty/i7nYP1RQoHJQBkDM+OSkJCpbsrK6jLVxLS5nVNo6XUig4jMl
Qr5QeqgdC3AWUrjpkdr1kypBkhIHYkp+WtNEttAqKraEpBvdHEOtzbooTchtWvcs7EsUyiaW/XD1
mvpdJp/K8pLiwXSwx4psckafpABhbJJHSaFBNJUESVdtq+EwmobflWkXdPZke7Ze77qyboM6G2+t
ZqSR4SRNwHER/MXKMS3iou2DJjPKFR9XDs1o2XECbqXOf5Hs1qwuJrrNX3/Ga6vzfYzF0kkb0cCn
k01nGGcFroiGGibt+Vof7vN94pjvoywWi2pJt3Mk6i6s4342HTmQQHwyd1W5BnK9GmnmBOB1b8Eg
YXHgNlmsTIPljOemo1HMv9nw2hv6PRlWgHB/9AuXZw9C/DfQIudQwQrgRW9M8EmY/CR9Gcs2gnqQ
J83cnywRcPeO9bmXo5lOxp3GoH8+DL6NJL56jssqMLnpT4196Nou5M0FfwSIjm0GUvtt2204/d4N
zdZRbg2t8gabbZWqWSm5XdvC74ewWF9ZF5vlkOHbt0YdqkLzBvHw9epai7BYXbBfjXme5dPZSYab
YdK2Tt2uofauruB3H2KxtpxMm5rWAAWXFSBaWYlXa8If5MoRO/8rnz73nHap6L3OFcqPe9HtUL0Z
6hhZF8t8l/waRO+1quaXyW2iipVNeWURzyUP5PFwBDOQhX0MFusMPZqik+ek+G0DzgBzQsqfRfr0
9de5cn1+CLOYOaXTe3R8iDyTroZRxR26XJ7S/SoFtLmmh7TUPKVYSU6uhkR7BJiGGUC3xGiRtCrG
2taGs6uUeLpmRyUVZ7Uzcd5SM4nw+fpQ5U32kOj1WgPtymIE9dBESgY8lQog0sdZJaOa8QxCsOdC
ltuxpEdBf3w9oWsR9I8R1FEfgFhWh7NB7lxR31Wxcfn/RVgcbzkA+omjIEJT2bepSO5jJC5fh7i6
+N5N0zzIdymdW2tV7saYplLi7ai/EpZHrfHkxnd/EwcccqAp8UmWpT3wxiHCpfTy3Ba/8Xjy8uE4
Bildexsuga9ziorP/k+cxWaaDOBZbMLlH+eC8U3ej4/sUv8Sz+WBXGrcDnDYYEG2HwW0b/Bw/HqU
V5fEjBGzDJSD0Yb8OJtp06YFVGWgAi62XfadmWsBro8PjwiYTeM5Q5Z9QXBm2SRNF+qJF8efFTJM
v783WdDCawmamJGDTHwM7NQf2w20rFedIK+cv8Bn/xN/sV4GXLed4iC+Zty15TPBLTeUQ/AX0/gu
yOKqalottySLQZFRTmoJ6pm1duZee8pA/Bb9YQtVAjwLF1sr5rFhKgbBOJSIvQHY62zyI1QsTJ+F
CjRpO2fTw1DThkyO4YMEd2Grz6lrp+P7n7CYykwlea7mYBWiB5Z4LitiOPiMpYeh61GlV5e2iyFZ
K7d2SddMfa59xj+cXTQZQSlZNuWHzFVZURk4HUWxg47LDVVUv9PSf0fY/bMb34VZYuxjCBO5csIs
Twz5dAu3hnolM1sZyJJPUvC55dsigujpscsJqticH2srsVa29tVAkMCYO0nguy0xOWlp25DfnzCU
YfBGRfdGd+dI0/965S/Vb/4zY7ONvAvIJ+h1i1saWoUJFQpOEHKf3DFIJKIK/+g8sB3ZK3vnoB7+
pcXjp4CLV1cOSwHDcSQOFG07qroHHvHKmK7P3D9DWiRTJuTfhaWNIFo00GMvQbSA95Cpbb6euWtH
r/bPxP3Z8O8usqRxJq1oe9DdOJh1sI1q1rqJK+NYHu4WxMYdnWEchck9orz2FrwQ2UqWtjYM/eMN
ApNWk7k9PoedP3Sl/AFCzFpJcW0ci6Ov7tuM6QVWcmW0kM0JU/RdDbEyjqX62n/WFVJacLxmVMkS
0Ap/5LGC7iOuwu3scGVErW9AqdXjfUi/tz/sDY7VUMm8ZAqm1/T7XyyGf4IvAa6Qni3GykJwmr62
9NFia5W+q59pHhjcE2Cntazwl07PZW6hhNSnb+hRebX7+vUIrn4ksPxMA8VK9xP+k4q25Y0C3w1p
/BQgQHPDAqvsb45nBxU1oG7I3ET4uNgadxoqmadYCWPimezorI3i2jShbg1oGSj1kAhYLDUTslos
zfEdhkygfwsbqW5lnv40GRZPNUhnQhXAnosmeKt9HEM2dHYPrWUwTM2w2lUR6gBHS/PkRfomXBnd
QL/7+susRpwH/e6kGdPM+o8vr3Y/K3N3Gxqor/3e8qYwD93z31zVpgNDVDi3/xFZ+BiubiBR6uTQ
6e0rFAwqNvtihbRG5/XrcV39Vu/iLE6ePi+zRJsgGl2av03lW2uv3NRXT4T3A1l8qa4nHK0scDFF
1AdGxMKi/ZZY/lRvnKMIZaiF5paR2w41P83v4UC0/XqA17YUCiBAIupk7kEsrlaCzSx1iVqUljwR
R/GGokTuuvJku1LExJlnAAYCYIbqLntiNanMQm/A5bLZES2d46gks0kEOOyBjqxcGdYKItcecCgb
ACesQlEEYLGPy4OmUzuMNchWvXiRzRSRGG3HOn1N3b8obeMJ/0+kxdOqLDM1IcksGTRBabDkJzm7
QneUBl9/p6sb7H2gxYeS1dg6ORmg9RFqEQpVgL8X+wSuLWSj7DW5S6M1WZ1ra/99xEUSZMemzfIU
Eg1V73pkGP24dHYro5r3z/KggkfCfBwie/xE8dFLDkCnjQ8FkWiee7NDWxxYO0sLZhl6Gv7VmN7F
W4xprN1JNyXiWfXkdzmkE1cdm+b74dOQIGIwM/1wAi/VUtD6Hblb8v6PVKPp50hVp4274VF5WpP7
nZPEr0ItDt2qHHvRDA0opXCwbDc4CSMzajartgtrQ1pspzR3QI9sa7C9NDNyUyvoRtMry5b6LElz
r6tsyxNltpec4Bco/aZUzZWD8upifDeri30W06ywGg0/QStA3G0ebVTRv16L1yKgFghYJDr3c33u
45mhMadFnQQEQDiv79TEeDGr1Xt5JcbSvX4cU62QJmJAIbILx3BoPQso5lBAF/+nCLM7ODr2iQ8c
xtdjW6qh/0k83w1umdQorGvaYgKHMtuVsVfpnvO72GeR/pr66o9q8lOo+Pkwwc79Ne/Yq0PWVBW4
VjSATX15bjFLL52SQmxgtEMrhgOq0skmXBnffE0udwKUGP8bZbGv7abXBNcRBbo86lu3ScPmuxkA
wW/vZ9F+JRDDypReuzhnXN6cIkK7YSlvIK3RgmeYA26aw39WVqZ4rZk+xnW29sKyr84gKu4zdxCM
oaXIxQgI5+QUbgdKStx7Ra99Ew1sq1CUfOpV9YnoIijI9DMfk9CxSliHjNXbWFoPqQJVAqe0tzJR
QybBnDPzvWLUdy3Vb62pfnVBffSAod1oapt4SnNTZBz48yk/jq04Asu2KXIsxQba7CZpnnkS/0qY
+8wy/O3MmLnfVbxpagDNelp8K2KLH2RZqB5toXSVaFCyy9UWYCrWYaGjqumIqIGPaRjXPN+OeU9D
rc5ZkPI89kqHX4q+v5Gq9MkwbVox7JSG5J42KN+ytDm0XfIiJbqSjkKPvTRuRqV8sLnCbzjUOPc8
1t1o5KUboCsLAbg4xcOK2SdeqjejllyAkPuXZOt5T81MJFjVo8cG4Y7FqQjSqJHQhOnnygWWMH6A
earXg80XJyur+3P65EJDD1cJAZvLdJx5gbzLrTWacdbMVXt1hLNQDJDga+JyrG6Y7MZnDnCm9/V2
+rzi5oBgq88jm+G7HwM2RlbUVCrNOW6wQOLbZo0usBZgkVaLWB1dpUWAiU3ClxoHkSf58fUgPm/Q
j4OYj4x3s4aiRGM14MOexwnVS86OFXxGpM5WnoufU82PYRYfp5b9MFALQxm01wQqJ20LKz96AeT9
3w8H2TMgT2gcAQu8GA7p645MDngislDCMX8yWRZ09ZpIxdVSGw4zMEVRn9CNZQ0UsjNFPcZgQ88p
BaTe4HsauSF9anJP2atb6644wLbu66Fdq9/PzwLUDSwCLtmSHN0Y40BMgTxG2VqXcqcFeTBt1V/l
LY2qwxDpHcrNelDf00t7WH25qp+vjplOAqlrw8V5vrygOD5v3M16tkpNI5GkF+hFVx5v2gva6BEZ
NIBjMyhgw3EmKeqVnuqf0uXi4kKlGVmijoIJ9HYWnzVXm9SpUsy3iNpwigBkveCd/uwEya6DGgnd
8kCchm27/XrK/1jZfY5r4WkJNq2mLhFSqioJUSkExZ1v2ssYCqiGQFS8OBlbYFQfxe1wk0ALA9jF
NrAvmg9fpAMP1IDvjHC8r75Z2+amv6lvm9ZrNmuQqmuPYoDdHSx3oOHmG/bj1k0nEtMBPRW8dUbH
r8xQBtQnz/gxr+mmi4qz3XjN27D7vxjx/nkbLmfmffDl2SQGdSxseyadF2/uthtnb77b2cijivgm
P2S/7T5gTTAdkAcHxUPisyC+g7b+xlo5Wq7PA059G5xqoEmXrCoQJeKs7/GR8qN8aXb8bUAL60Rv
tRvlxB8aWCDBqFM/FgHAdCsL5PMJ7QCP6MxA2plZs8QkWnHe0C7v8Ql4aCYpcMFrL9q1CMuMXqs1
2RTg2+vAhxbTFJB2bZVfnUBDnXEEaGgBsbDYXaKH9UEjRIfGp/rbvm12ejjt0osSxtEIpR/yZvzW
oZ7vrnt/zqtkuYoMHNfmHB6CD4slTEebO2JA5PxYPrgRIN6+scnuGq+I1i2xr53aqCX+E22xZnUd
vJp0QrT4sfs9PMEjOKCRega3/PcU1hHdrz0JP1+umM53ARcTWze5qIs5YKGNUV1S38utYoW2eC0G
7I0dLEQLe2BZJxVuag4KB7xuBEFeajflBKhb+hfrHBVlG3AMDWruS2asAYRkk04d0MxZ5kN48ghx
o5UmzNWv8z7G4uvYjFgpqh8d/GXSt+wnWBFwzrF8tfIgYRASX2MbDh+qtWv12vyBiqm5oC2C9bt8
0CqjA1R/hhdKBzMVO6kvvUuprwn679NFJML/BFq+ao1RraZYoVDuZbE31Zandivcgc9J1gw4xwN2
htWjULl4RJp6W0+QCIcSDH8FFTAQGvMmvQh55XpfX4zXTqX3keZc/F3W2HcNxD1rRGpZf3Kb9sZM
xV/0mmyweKE2g6MVZdFFpcHMoZRLJNacZRVw1f7h5OCKTD+/Hsg8JcsDCPRLpHJ4NEAzbhGka8Ek
bUzs0BH0lgnsS9X10UgPk5F6PFubNv3qvMFmBtqn0J/Ch/o4bxPLFb1EhnpObciPDalWbjTau76R
mNIXrgEZ2bQtdvpUuyFPxoMzaOcG6EAwQFQQY+p7pew2Ezd/9DmvAUSXJzz2wtSyakjwVvAuBAkb
EjoJnr0d26glVtrX8/V5t7jQN/4nv54H+O7D07qjWTaYYDDD0YCC9++Q3+MqxODzQsY7DpqVIGRr
hgXFwo9RWBVLzE3RoJJm+TJ7bUEEKZpXiZf618P5/D3mByMUOHUVYZzl90gpta1Upc25sK1NRqq9
aba7r0M45nxwfVpjePiSPyK0nyQexzqviNJiITs57Twh8yclIZsm7/epS0LoZP5uUqRqk2MOXqrx
g+ui8J+0Ygty8C0FjxqJ78aa1BMgBHDsqMbbiiuoChhuMPT8XmuVWyK0e+6oO5eNm9ycHZOIvp2m
Zj9K0EhjmjxmRG4hJxw0pL5hpeIPfb4nHbmB6JnuJTBzL4APsxVpwRw3qgSACvVQ7EeWhNACmwKd
Jfc2/BCPfWrB6A6QsiFTd9yC6EOt3ZHB+UZKdas7YwCD+IuVZZDmz6afoLA9z4K4rLYD5oyRQ+3B
p5TdsdEG3LW3I5l2B4vBjoSI5JSMzvdxrC7OoPQQVW5QkFH6DN0W4I0F4dtSdx9URX6v47lqoqQM
+v/aSfLit1LX/QaXqwr1a1hC4+9ok/LYoctateTgCDVgEkZylbEjBRLUycHrc3pWNaixACVnI7oC
O8kcRsuVLn5M4xh7wP/UQFOmZeR2YvRi10wDEHF/xJ0qIygWv6JBeYScfuWVUKnwNDqFY4okXMFH
Kkr9xWX0Qrm4rSd+ahs4kEoRgFZsbfqiMbyCZrCTT/Ay0NRpP9XoPw7iFlLPp7LX3vo03wH8eMKV
AU2vOlUDWWjfCmL4NJeVP5bKAe+lkGqN6QnDEd7QNDcAohvBVOdFqJdl7hPpco/GJOSOEcQsdTzC
lceshA2pVlb3pqJyLzGdytOaKiy4/awI51lVLOK1lXwAw8XZAqW2y9LYdxu98FShXmIXTIESnrQl
qgXw/IV6s3yR9nAPCPpGaYdfnFTfmCsfMoieeMSRB6eUr7VwfptDdlTLSsDMAaUttfjlFhOKkHCq
8Qqd74pmgPMLClTE0GDOU2eeC2tMj5ug+vSaPBsyfVCN7ARVjgqF7SL18Q7wCru+5HVKvI4PDxow
+3422Df5UG5VY3gtbP6WSfAUQeW/G1xlDBNr+JE0GuyPxaB41lQ8aqI70ly5H6VzW0qn9QwQRby2
775PpRHmvXKc6ZtjVTFP60HSz9TY8V07vXcYyKSIH6EGdEIr/MFQ0g5S78q3rlX2Yy6+u7YVxaQr
fdGi3Cosa/Tz2rqD/4BXODoKhmX5ohfECWqNjyFYT4Pf1HO7vq8y0JjcKbBYAtNhE1rSlQCf0yXf
s77rPVTuYKLF9RMboE4yuik4BUIMUWPDYVqLOfN6Q7uHkFXio56oQmfGPluOshMNxOgdqJZ7suoj
NRkuqeh8nPb7jItdmZm3KAf+wMWFnlmbvkpVbLg1PKZK9ohNAcBKKaXX25Bs7yYUitOhf4TtXeXJ
SS2DMc8eEyIfSqc5yiHb2AVUgZpyPBY9G/0GQCsfMPU7JU5TXxvVl9wV51xzqB/nyZlaQg+atn/q
rdLwK0jyeHHc4CgqY7+Iuy0MNB7ilJ3gHH6wGtOHkdGNLNoJFJ5sDweJDYtp45HJfKt6Ez4r6cZu
2eOQTvcTzSM9KVqfWxSvGja2Xt06d6Wexjs1lzhNLOm7ZbHhgt/J2Oh9vSGZHzfQsVc6qM9ZlkdV
ybYq41rQu/WDnjU3o0wv/eDgjIQk0Y7x6kibgvmctz91rYaGb18PQJgrm340cg+ZQIl/BP7DCX9U
JYrHcW/CuBdSih4pFXtXJ/XotbTM92qfxF6WualHWhgfx4r2va6HYNQgLF4VMEGtuXpJ2PRiZoqf
m9pLBsG+rStRgrLtvPXr0fyl0oT6ltvWvlqkR6bWVShVTUQJ60Cu4r3p5Ui2ItsVt0pZHw1oq4AK
KaHnn1nPPJYSZBY3CW2RbBtIlnqFZW10vdN3EzOccy3rXarKp4yhTqiSZOeOgJcASiG3fVdLP0+n
va4XZzqYuUeS9sYqzTsMsPeBtgg1WfyKYztQUgssLzoCZKGzX8aosA2jFJYF8aWumkMCMrVHrW7c
2aADuLUqg1SnhSezibyhEEL3igNy/QAdVw/6HYFwLB3OgKYI+WD/wkVseDWSYVgSVK8tI6idSmi/
U7wuoqLT+MaMbcWD6Rd8CJzhe6XoN0Vjf4fcKJ4boOdAj74YIqa7GyLkThXt5JdN9TuvYTTp5Pyn
6/JncIYeyUCkh6z7Po2N2yKtow5NK98e2qdMoAnAYVU4ZtiFaut2vluPr3qvWBjjuBWNrkH6iYoN
a8SjxnAckExBU6Lmu0kl1CO6jANXbWA4KV8zU0JGQzM8TqYnYRMa5LYRR0JxfrLG+tajN2HlJT9w
3R1fcF67EbMtGSGX+UZa9446yawzhUVs2Ym5B1AE4vQGM33ZOtJLoJxQ+Hk/xJ4Bn0WvkubJLbEH
lD7XPb3Gce0IeZ+Y1SEn5oiFbH0bWxWHpGZ/Y1IH8zxh93yqYk/NUzirwckYu23cTal4yIkK+12x
d6h80az2qLv5JTblKbWGqB/mRaEZmcc6EO9NPjxapD4mY/7WKKU8OU6v+GQqX2HDfuqa+qepStUX
ZT/Oht4sjG1yqHJ101BOfcHKTUvjex2HeQhsLjKgGMbUxKpVrxfpfcK7TcKbe6o7Q2CWluprTnNT
avWR6vwE9tRZnxIYoY2lb6hS2ZSxrvuJGReYBki1onf7BAInnK7dTPNNM8mBzEBTQXceOla5Ua3B
ZslwH2mqIy1vJzcCMwO29CmwazL9AfO7LcTaNkWS/050bd9MZWSbPZznsv6+b9GD0dABKsZyz0QM
f3mYqSpjuS0KLQDH/XYo2LZMitvRjvfNKDZUzRNP5uoAdR3xpsZjMFkMiaRyMoSTA1AW3yM/Pbh0
esvT/ki7cofi+2bUOcRSCMUROnxTm/hQDEpUkrH2E8M41TquxNKSb0IDFdshoTqMW9ZUQUfSGzRX
graH4/hIgjxJI7cyoFlPThkAsxkM9nD6NJHWZCr4NHQHbSoapGYtD6lVNydrwE3e2yTSrHjvxPpL
nTvHRqlvrNi+wf18KOrmZdAbvzHYtkqmImj0epPb/DS01rltBGQgDO01VSbozAGa0mQ4OLveSLyp
E7cj6c0bNCABrWwgK2HhI9HOMT1WPpi6dtv01oOiGRF0H5+apo/sTMeyENNRSBHjiUcvLMsw/2Jn
i3hfgd+kpO5WGyEuQbm1VcC+z0jyu0+KP5mWDN2SghYqdg2tCo+R+MbQu8fMhj+80V4GWz+QHsIQ
cup8GDP8qJUiajR4KkHFEIdSKyJlyk4MWpZewyBgRvrsVGXxXdmhmm5V1bFKlGeDQWtemYp7Xsmo
0IoRJx0fPcMedzC3PGWWxEtY79Dky9mLZdfHvqpsaI5Uu06gaS0yCkVTNYL32OSzrLw10vjQpvIV
rawbMbZdgJe18JgjnotufGtz/sim5CLy9rnmXAKj4GibuO9Olas9jZwcSCvrwO2Lrc27bZ/Wm0lx
UfaemlOixj97ZbxPteZeyeSjwY0Qp8htRclBN5ojGBUbC/4RITpKJ1dQOEqN3VtagQGpk/LAVfkT
KcZPTVoPkwVmaMnuqpZFfcZfaQOFJ8Yt39HhMoc/PaNntC9S680ajVvDKELDZge94g+tDl0Mq7xY
ZcwCbqYhNwETU9oiFM30283N33CTfTApqby2a8K0GG6qIo5aKrYDRDf8Ic5vREehBkLHm4EDVG/Q
e2qLHV4hulfTqgu1bjoqrhoRRw3nGy6lbKfn+kaI1PAnhR2sgmynnEAKY2wfIOmHE5zYgV3ak6fo
SAwL5t7qtTiOjvmLJuO+aOiB1jjoNbvcTnr5S3cnJD15/YMyZfByzb7NpwRKam1Pvdhx3qhJdb8R
SOeyJj9UTrqpB/LSkVb3zNbeGQRfNJ8IiMzQj0If+g4yIAyZPPRGYKi+ZkRyvVj37k27KAA1HeTF
yjzTz66MXBhavph7PKt8WIm5nq1dGOr9+nat4/G5LID61rugi7IAvC2dKu6hC5tZ1OdKulHdxwnP
KLVdgy3M/9IXT3Zz7oa9K3NA8qabJEPT2twUd8bW2g3ReIRKzEpZ9XM1BQBdSIyhiePagKEuyt9F
2eXCAVP5zAVuWXW+uQDbyS9fVyA+FzlmGDAUj02UVFDEXU5bOlGa5I44Sy1W8ay3Um/gZfh1kGuF
tHdBlta7Jk60mM3OxQ6OPH+MIS5H+1b60GgYof+T7xgVK+XOq7MH9DFUnxyAhP9ojLz7SGrWGi6n
TnvO+/jVIGVoGu2DW6f/vsDu6LMC2KyTgEf/4iMpVYkOE1Wncw14qVqVQSXx8uTM/3oCr0EXP8SZ
y0jvh5OaDVWonM7VnMJY00HJlKdk6n4NnfC1vnycFCOwc3EPHmsfNYI95TnaM/2aAs3S5GtGbHz4
IYuuBejDTgk0CniyLL8hCZSV4AgcWOWIinJHOs8xhu9Cz56sOs3wQrefhEpeklyH1W6sf09KaPo0
9rDN3JZ50h23vJzudKfhPloIb4WA92pRJ/96LaCQB63g+StBmXjZkK9yFApyWjVnDS9ozSg8p8eT
qF3zhLly7n2Is2QlcVNvOhHz5oxM4qX6mQc0sGAjq0fFzwY+suuuC1cwaYgINVIscSihfkIFs3wy
UZhUarRF+qCCY8sWaYb0s8j10XTeQ7s+PshTdVo7bJcqklgGCDz7Ms4SMlj3i2WQwFqzxmuvxbGh
X0am7ytAhLXeeraZGUkdICuISOH8r6iXpvrLym64UjR1oMSN0x7FcngXLQ6tLLVs+HRU01m+mL/J
MQkVX723XrrzDFNbO4evHPfzqoEMEkY9C3R+3HpdQYpYG7XpHA/GsdF+ZwIvw/a5QZ1OcLphukBT
4PfXI7xyKjuGBVU8C66fnyVJcqibTUWrjoBqtn4MEWDTfPw6wh+wy+IWQz9rbgTNFpugm3wcFron
pK9azKGV5DyoRVyGaYzyrlJOWVDZAoqWZa17GZJRItQfMBjfmUO3c1q8Dy1lr6vUQpFsrMIhM+6B
LtPuFehG+Th3w7ZmG2KV+P8S1WatRo3q6x9/Zaehp2la8wBm4cBlUxpyYyZIhel4xomjQh4BQumX
EsL2DvVG7g3H4aG9p8xbBbpc+y4OpGJgpguyMTiOHydN2kVX1QaSz14624opwjNrLeymIg5wDj4S
zp/H2PAHrgRJqV5QtTnZjdnD8orPsnN/wR2Eqi6I6PjvH6DBx59jq//D3ZkkR46kWfoqLrHqWiAS
gGJsqUyRwmCzkcbZyQ2EpNMxQ1UBBRSKQ/Q9+hx1sX7wiMwkjVZu5bmr3oSEC90JM0Chw/+/9z3Z
6HUNgFNBqw1KZLdE55cWYeuf3+4Tayn03rjLoEXN8tD55+8WH5l18B704DhltcLis+85XWjy1zci
ng+6kQHaEAQ1x9udXOd+0RuuOmiJs+DYyrbTcGYdOPX04BgCc9KEXgf5Dh+/h+DMph7qqYdUKvAP
226Zq/QcbuXEnDw/E+R6QPuFefnYaYnzgds3BhkP+X150RzIjl6Vm3qZrKxLL6C3+q3zoLbGmUd0
Yvf74aJHW+7aLHLBAXs81DC9jdZmEiiFQWCuyet/YSzMOyqcj7E5PfbbIxzbNj3QIA+13qMajcIv
Nj44yAe/fBkY/GAhdjDzfkbsagQBvA1KxgfNv3Tpqte/N+QcouDzsIYuzcF7DHGENaeffRwOWoHO
Updh8XSb9rou2GXndTeTbM9IkM5c5vi40CpSOnmF8YA6khwu0+JJlK8/v1ufn/6Hb3KsREPwHEIX
dGc8DNm1XiFtTHYrUbVhnZ5Dw35+hT5e6WgfKgZWj9rUdAe9SQMPYBx+9698FRx4ZjEJRJpHcw0d
/JTCwzweSgWaTKsFBerjXSEjOZ0ZySeUTfgu2Dv9AT6GTOvj86dm5/N0yruDUqFzZSz02F7ZL8ZL
HbZb+2kKqws5hHTBwmp5jox3ckxgB/V3OfLR4usqhzqCAs0iyZUjweC+tfVzm6STg+LdNY4elZEn
NVznUNVae/ldv3fuFVnkT95aP7Dv7XNHov6mfcvGgJ+ZZc99t6M1ElnsbebMwmTdQu2xuqtUscz8
+OfD5NQ4fL//nH/+bkmqFcKlJjVvfI1sh6MOiA7F3c8vcWIih+0TR2Iwg7EFg87k4zX4qPM+SXMO
HmSQInAI3sJ6RR64E7oXYgNWdhfUj+NTeWOfmcxP3cEZewlJLdoRnwyFQvrO2Kc+OwArpqlFCYpO
de6wcuoGIj8Leyic+gGyOdrVcqsSCoUuhvxbjPMSddDaPyegOLHHhLsUkkFocm2kjhzbLkxTJlYv
JDtkOyCILvlzj7pumMdowV0NTjDExtK6NZZ01+3QO9s5K5C0l8Y5ffC89n3c6X78FPOL8m6s5Dj7
VRwz18FH9NU+uy0O+apZGA/adfZiok/16i+L1XSX33Sr+sy7cOLSwBNZEJzjI3wOk0Nrsm1QtoG6
w85pgH44w0hy0eDvEMXNULyMGmbWIRbA6OeD9we/8+hLf7jy0dtvGY3tM7vuD27XXxhld+dTF7IA
tS4E3UB3uGtYCiKYqjdjiQqZi35b6NRe1LaSxoad4MihCzsgfofAQDMHRbmyrrNKd0KSwJrSCeeQ
M36Hh7vI+XSHfnUbJh376nYOjDKVHnkOS4Mc+PBGF4+CuKC3DuocSfWEZsqHshYQfgJ1IF6Yo3d0
mDIvTz0UyfTlrE21Yv0NIbMr75C9yiGasTWAVu7kNzQvo/zReem/jXfa4zlLpHnyOb/7GEd3uygr
+OpzOGStJUoMeblGoMIF1M7RuCAoOUQmCJaLLCpDKzAXfOd/L9rQ6UM0+6PeDHrwJDfVsvj1U9LH
m3M0E5es86CTwKdqozFCYzxEclUHiG4XzUhNfuPLQLv9+bjzT6w6iOYjM88dZUscLT++bHrZ975X
2+Lg9KhMJZrtwz8FknXp4zxo9fa3wW8upn7cVLnz6tJyRNdZmdBHj6gieclXEOzQJrTQnLCr+s7p
QcJm1Hsi0tADgQ5aMHTGDmqoXS0oX5SZV4Vpz/1NqaavyVSvK2fqgqLUN5MLA73eD6GBhgZIlpAK
odcP+agpFhbkPRbSTrS+u+y68V4yvPpZ+X1U+r3y2xIaDOBctRYsbFKnF60+gmqYu8YGIb2vNm2f
DAwu9DxeRgcbe9L7AYxsPKhZvRxVdoOoxR5wcs4CfSygX4DUBmU5EjTIL8XLwfWwlRw6k8Z9blN1
qYEcHtpozCqRQmPCcapMs8m60vOBwVCY4vg45BZQ6HW9ZBnfacpKQysR6ZpkrR7VGksPOA7PHXUF
BKU7PTGoMaLCQe2n90jYwfgc8kSiPFS5zxpOerBaId2hnAhWtASAdd6ml5XUlz8fC8Y86o/nIHd2
9tkgO/lYST+Ohcai9ejOteUu7u5nd612UYZo60bq1jxrxzixaCIiATVseGCgQv7hSXg3y6vWNnWg
mtEX0v3IbwVu+WUyfvv5Vzo1un1EI6AN7qAgdPyNqtRAthFadwedeRub948FKV9zI1ugem4F/8K1
4GqB/hTLs3V8rdIokaYoMYPXmrsoi3uabntMyz0nZ9YK68RjgoT2HxeaJ7d3d64bHb2hKS4EbVHo
9TLo0jP5B6eezfsrHJ202hblJZngComx8ptNU6/a/kya5sknAxOQ52LPhGPj0SV6avSqGpE61/nA
HA75xSDvhHOh+f/S3frnhY6LvJ2pJl5aWHEa0i86noR52l/9/MmfvF1Y1TDAUKhAce7jAymVpsou
m3syaGP7+Y8Qk7o4N1N/fuomNmeeDZkSXpljaTsqBo7LcsBUlWGi89oaV8nYrgfLWfsWe1EMScGt
fdVo9OHnXw7Kh59f+VjrLmnqZhWrBRzc49b2B3M1tu6bCT0rs6ULdqS1d4tsjSryNq8wY4+suCon
2gTu1Jeh3sDxPRYAspqqlptsYogeSO1vlimnNenHi0bZF61P2KKpksPQIyrYsoclXqR+5XbTZdLZ
1bbGthqg5lsr7V9R566g2sPVy35TZvBs1a16RWDOtgHNKPQ0jweQankBKJfQU4zQ+5jVja3qArLO
5s2nBZSmDK+NpSuJpj/93uXVYyZFEqe6erMVQ8u2y7d1MUDW1Bl4pJ71DI/qq5/p+y5xYAvs6ltg
g5fovC2h5DrkMrkoxnEzekiqoDoMUsh4QVjTnWdlrxXTb0XnOrFM1d1Qjjet2Wz1YhYNlupK04Du
yxB7wHsLIGOBKqW89BR9NrpkmbrVVU70r0APTaEjBcd2L18UhrsfNLIra7HhVrMsJnJdGdDaUVnc
DwPq26jRvEJjvEJYoRVCXDEg8CZDToSnHfLevk1q+jYMI8RspHl0Te1OwlgcI0h1awsndiYW20UV
OzSzsQRCbtTnzWU+JY+jKS7aXF6DN73MarYWprlOGpR0UfEGUTtDS1wnZRf7CkKimqPuTjm5qid0
xtM+vROQu+uyQHSH2S7Qq4AEqjAXGtKzIGOVsWA50uQ5dliSgKvbLorCnkLXnDYiZy8A70akz96G
BqmOPbqeveO+kQxmNdNccsgTQl9ldx7z9ZBP2JL0KaJj6s68Enb1bI7ydqy8g+7jM3m1t9fEFGUl
iNCTDl1UwseVRcsVtegQaIl3ZbLyxvXTr43r3LKePjLXey14hS2h46+zCV64vD2UgwaOC0UmCXAe
I3r//LtHLcjw7JuuZ/Ze9FCXWtx7MavySWiIPDbtdC9JAvcck/BgGaOPRV+9+R67hV97X/tOCK71
hlQ6QB3MvcXS/0qt8sHX81AkfGlZ1RtFzErokWSpqHdRKbu9kE2vQ0DUP7ei2mc5WVLb2pE6N6AF
TvKgcfXvgvhraCK/wVELiCLtio3Wtosmt5LQBMwulDXAAb1auuO0pjmEVcg2t0b+QpW8IT1jkVE0
dTiU2hjZXnPfEvcuo+yFmf2ba0ILasulZ6jbMrH0sPGNOiwK94G3xbcMmXimye8tom09Mt2SZsxD
ZiQbTArw5mjbQQ3Lzuy+ZslUhJZe2ovS4W85jkqhgXhakBidu8EvCgjqyzxq8dkjbloytFubLFo4
SqI+0x9dz2+WaSJF2HkJi1ApVLvEVNXGLfUnTDZtOFS2A18Le4Q9tIiQo1dFKJLPAjcKDETlf/35
pHlidcNk7aLphiO7/+mYo/nKH3QHU2bTb6yyDJL20jOvteLXbTUouyHKYHaLgd/lHa2ipbKbkTQ5
zjH81aGzQhHFsOEcTHVev472hSbguXClwrMLj+y8/r3bcBjQnQkNoTqHwn927ftEw5EkvR6GF4pp
6ec37lSjEimhKCfODi70746uxeFaqK0aRT44UHfGSotf7aURt/tzbr4THfo5jvSfF5of4bsvJaDM
rnw3w4V25TXV43pTLue9ri5idduGanvOXnpilzBbrhFagPSOz9IDu6/oqGvIiix0EZoaw6DQA6PK
ztzBU6u1DbIQPDfYJXzqtVY9m0o79VtoIFGKqvNHm3Zn9junRje2Ow4oCf5sWT4adX4vG3uSA1AG
mNwaOzbYEssZ0s6cxc9Hw5kL/Rgs756RB2laSSvZgk8Dfb7xZGLm8Pl3lMKin1/o1AifHbMwc2GU
f1LV1I3R2v7YwjqkZS1KJ/U1VRaOdeDO4h9dAivyi+F6GNrQCoFWb81mJXTpju5hzlVRtbJqobw0
1x3tdi7oTIbQz9xBcuoWuvBe4VERVM+PO6+k7jzg6sf2MHraa9E7ZDHRFOUErburivZVpdMzN/IN
espX0vQeTJJsBNFeBkNtHFAHpTRBqAepynazpTJwVO+fvV4sptxY0DrdV2kamZTdeRA1BnrLdpMu
923ZLlNDxVlCXiuRmlFhOsZ2crJiQZSzIgWFEgA4wDPFu1MjH6pHUzewv0GT6OiWElFqZs8xWszC
RE0HYj0Exv18nJxoZCMrG/IrtD4BE//U7ihcvxZjAcmI3DRreyEuyXaAooxHIoZB4Lq9Mx7PXHEu
+hxPvrDozbVl0Bo+UQuQcd4mGoN9zlp6SxgHFsPqdQzHWEXNJj1r4j55D1H+nYGTBBmwR+UgKdKs
cYXDEZ0e972FTLZfzOWdB74F0jL0cbBbQA9wdAVjaAnk6mg31NaG50hZO/eMftArju7YhyscFfdS
m+RlV+AKxXqI6mu5pGlIe6z3AcCTZhlNDznA9ytw+RbaEoqYJULkcGK5SdwAViAowiGJfqxffv4c
T8z+Hz7UUW2P6m41sWb+2ujDVpa/9OHlg43gzER2qgmCHoGnG3NT/jMXPEEkDIQFeN8zNq1bqQqo
226leha8DI12Fr5ft1AnT/31yMeAAvYusd+vvC20rmHCsl9HuHz4OPN4ezeDk9GiWOTxTk7ZrsgW
hrEqxzPFihND9sMljnYM2NC5YyoFXhBYNDwIwl125grzxHE8oN7f03mOffcljNavpeHjCvjP3lFw
krD0tSrpq6r8nSIw6NhtMPbnWj4nQCngwlg+/C7zhsE8ViZkCiqdHBSnH1g9cRCX3d2E2JutG6e7
MdSW7ZLmC/WAAMazu6P5LTz+ysiummUDCEr6FJlr2ZNvijpFfjLSpOBeg10rdoJuDZqWFZ272on7
Ozu2Ea2Grh02SEcTd98zH8pokx9oU38dGxwosu+mQEY4QElZ5+HAy2MDnoSfv5Enxg0QC4Df+EB+
fO7azfF/DmkYP1RyWjAPx9YqPfM2nnjpP1ziqFJXe3BpNUiaOvTpnjlPWb8j5zrTp154lGvnBQkU
IcQPHw3/FGdnCmY8up4bsc7gRLiEg+Ey33fAfaiduZM3pgjQOTjHC//Rbj8aIh8ufPRWuG1RNZNd
4f7tsoN+767yMbAZpH3wh8T9GocxaysfxDkVyImt2ofLzj9/9zJqOtRtNi0xWOxHs0WXqrskIKqh
NC7ptPwXhsi7e3v0/BoOl2VlFRzIj3Tj1TB1wLX380ucGiIG1OLYTkOh8+mkiD0iRYI8mtY+VIOJ
XWwgtL0j+vDrpwLAIiycCLCLcD4dqwzkcpKOWvzArGIFvhxc4mehfZ+nDLxHs6QfG030T48GYtdC
agJBHT/INtnlqt1KqEAs4OyEx2C9fv5x3/7yOv7v9I0e/hho3d/+HX9+pUwBcwDU9cc//u2SvTU3
on17E/tn9u/zP/3HX/3bxz/iX/75m6Nn8fzhD3EjcqGu+rdWXb910Oj/uAg+w/w3/7s//IJ4HPyW
W8Xe/vrbK+0bMf+2NKfNb3/+aP3tr7/Nbci/vP/1f/7s4rnGPwv+8/82+ae///bcib/+Rn5HkhYm
Rh+eCawEP4hd8m3+if67i4MYfoKmg4/aMFRlv31paCuyv/5mmL8DoYhn4RrYssIthUfS0X7+kfM7
itWACsyiTOyXbdf77e8f7MO9/+ez+NL09QEGedHhF3/cpGK7COYGgcgMAwsINWgbP76UpLY4ZTBy
gTnUBunKWNXhK4odU6iiKk4X51DYR1WCH9dz0DfwEHcKShRem4/XM5QvktHBaWSdruzVsC3X2rL6
b2yHT32xDxc63rZxmKIFLqSD0TZFcOSvtLBfDN/RxovS6JwK4Ggy//y95jXr3eTmItzdFjCua0bQ
7hgySFbmG2zhUKYvZu5VJl5n9Nb5bf/RVuPzhY9eXuW1s2C1C6x9tka51tyQCPV0sNCGULsaEJwX
1OtiZW7d9bsh/udIOjdyPtzgo1WEZ5LAnD8/yXbt5F/Rc4xbKPCN/KsZZPH5bwpBzod5av6qkOro
OsjfYJL4n5wmWV8mykPgAPI4CaZ0zGi2rgWkgNUF4mcb3ZwFtMwARRT6BLOenpeRUtKUYZVqPkBT
LK/8uJic/nspiVrC86VdWKBzdjBWM5gouOpJA5Wzx3DsGAHCQ056p+7zzLfuDMaMjcwGMLNJA8iO
gb/VXiAjD0ctpUmAwY28IBvU/z3Isy2JDoueXlpOqjtBKdOpClnlcXPbji0a3n2OCteq7uvuupTW
BLJS17sKCTIclSXVzQF0xEWRs+tJ0YSZj+DRwRqUAA1V9K8CH3rcFs2UXRTz1qc1qbfMgSFYimyi
USF6m0U1zaUNqzKadQFtTHOROHqxRmnbil1PGbdF0+eboiEo3Yu0UHFvZ+OS174hw8Emnb2wC51F
nYS5TKshoAuUmXhLp2fqYaSwxVh+j0JY3umRk4oNgWxgOzE5rHO7qN9sT8lFptU4n8Ahc1s7lXEz
6QTFf6M0dDhGRQsAQTuCftLn6PqI1BhuaC+HpT4If69rdo8kbg0HdJfb341MN5648sf9hHi+PYOn
GGytXi2YGoDk0HQVFrPTEyQkPhvWG39FXequ5WSxw+h29bUuynY/FcN4mVRQjyuvNrao8rrrMR+9
eBo8K6QZjLwclbANMtTpJqmHbK0Aino2LCSmoztBl25VWfc0h1AAyZItksyVKq4s1mkJtk9UPnea
KgqYcS1VBnkFtnrcN7bzYNnM/k4KC+lOg9enJLKnouJL3B6LxsxEtS8oEDfNd5PWqa/YFI5gsmMG
vdYL17rGl0UsZsdc/oLVn4Orn+rtS28PFACJSpUW/u5UQq8wDGkTWunkVTGfeIYQALPwQCwyUA6D
KVaSWEcZ+81pbQ96fVVPBEdqXyI9O5Nwxxtdzs2QaNhvL/wxcZ8IPAq3yMrLluBTGOtBRzNui9Q3
Ti7VaEH7IWSHXESHe3W6YSV4xisian6lg79wW3O3vJpM4BOiJtHRafGN3lqKWtMWw+SxTdFnropw
tNZJPFpNuWy8PvmO+z2aS4JGCZoZRb0tTc7dR3SdSPmW9YbAbl/n7nhH3VS34K6HGz4QpoAZAv42
acVot/hrIzcBrDaU2z1yr3DWrB5UnJfmsLSYS5oFyDXW7TDIFqKpTAzoagjk0gYJ+HvrToeoJkgH
3biEy72PHeFUKhywuG8FExwKq55vfeUg5oAxrYicDMe80CECMwYgxf5G+nDzh5WeeS+9o5FQwx7A
CiZHR8/O5yV1w6wRk/tQ5Hpzb1kyuwcpvA89JaKOFSxgjnggAtAIYejVATy0+tkGpbgMTcnzWHGZ
78ZBiAvpG8xYpDSFoSQr3ZjJnN8LY/IggKG0fWnqfCyDRqr2ooKaatHC5B3YUmU7wiF9aZkNjmGj
a8ObbvTahTMSFw3IMtukklXPLBHZzvKqIhz4NIZ1B+4Kl9mEI2Taxc7gtlHiJU1kerTcuhALhbKr
wDVonRyx5QPEbR0H+LW0aneP9BW5dUflrtIUf9uqGmtTpJm1EsDcLqDzaNdMVN7CA1Rlz1wAdLTJ
LreqdMlO+i5dw5KOfMi2MZdJA3VrZ42YfvGreoziqgIHGoaZi0nAW4mT/ER3BDjlhey42nupa63y
noE+3EnnDbrLKZItbV+tFpKe0fTMJd7P+cOyKW6FP963PRp42HKTCOOvqWJmoQm+aP1m3OhQ2irQ
zh275kFvJk4XeglVF1aVt3vbZXRtElwJpn5txZnOHuZoYjAbZALuh1vellCnX1TQW0VDOjVwshRs
ryuKlGdt6KKuq/slYCv1WhoAHGF4p1BEpVaxrgwgg1Qrin1vDvWyhzp/he5ZEfHEs1ZQgma3tpdD
zGlXZAnaklj63MniwbTybZqCQjhQt4l05VmxBrrajVQSFVAYBy/h909eKh/GsXJq3lSBe1dYfRYr
6furpGtl6Ne1vwOL3V4iLbWI3ARIHNKWzq73GqwIzPGqlaZQd294aqC5nJC33HLppqdAJgD4kRzq
VNQPaAc7e9PV/JepBBhhsAz2apYlPOC9h5W2Gu0FYtTYApOZGXbKVOtR9U4Mw/T4PPg+wK6yBPvK
EWRttfq4EwUvn6Y8M56FTRIjsFRuP1N7gNysyuy41xM0hRI323ms72/rIYVZLambaCgkDTsBuFbe
yvqbP2XOy5gxvk1hvl+OJktigS3rFXBn2Z6qwn2jDsFq1QFadKWcSi5Gr4S3PIVajECp+dX2QHmC
r1ePfO65i4zIdO/CWrOVdOA7TmDOA2dC7PhU5ixKVY/VHZIMjk1TZWSXTa41cHb042VBMwcIDB8p
eRSfOSqwqvAgQwUkAjYkcVEA1LJl109ZGsNLgWB36eKrVfaA/+W91NMbrvV5C9oH5Cwon3sIHsbC
kaRbJzHHC6BDSD0tJsxk0gnLZkrWIASZyWVHbSj97MGTWQByjeILeJDaF7vAkTAwvNK0Y5FkYDY5
mGEf9Da1yMJrfAz+zB4G2NfAQtHvfWrSIaK2MZSr2uswLjt3BASspsClxLVn8yzyE5FjukYvrRzj
3PNapIempHzRxgHYriQ1nDtZc9NtQi2VjvVaw0jto6s+jmo3FGVvRilPnX6dG149vJpIMic3EN1U
257g/SHYOLF46jr9UhM2TshU5OMGcfE8Ru2FHjTHlGlMhKzXEBwOrxripy9xPJN7n5BpV1T+uFRC
8p0nuLNh2iA2MAL7gVmObzYzc5CvOnbrjgVwJEgsjicHtRmipfzC1PI80oEmD5Qlk2Upm+EbpDbi
2exyAYMIVc7SFWO7UObAroA8s9CCsYeVsowyRsrN3NNOpkXOBqyunQFFXWfwRWdWUG0LRFqLrlSR
qYOrBgSVszWlgq61U8O2lRnoCZro4pE26bJsCuC6LC/lANw1AMT0GTrKJDPComnUykwyDKs8c++Z
BReiA+DiNyxe3RYIATOFEKLmexAixtiqfQ+KDggfAaF3QmDz+HSB/qcd6tilrX69FrDPX1va0e/i
48H/f3jFYM7PhhHfR/8HyGocwWbd+H9dQvjP/1O9ffn29qV6/nLxPDx33duXv/z5f89f1l313Hz7
8r+ivGO9ePv25bl9e/5yd/Mf2uo/1rfrf3tfqTh53T9KEZpr/w7RJhps4FRDfIC347cvf9QifvwI
04uFH0NZi24VTnN/r0V4vwMJ/COBF0UoAFrxRbo/ahGG9zuZ/X0QbgFGjn/t/EotwrQ+HvD++OgQ
RNgop3ko3v2Q2r87RIO+M6WoHCSx716OJBR9kMsIdmvYBnwou2JnyQ45D4slCVgb9RvnIr/XcLKy
Qnc1Uy/Iyti5l34ew3/g8gghtaUbQZeUXoBctR1fzavpBlxCP11qASbulYimSNf0AGLJFrAvDxjC
ATmz7t7t1kayRohf0JONrd2N2i2x7pxso5cHp4QNz9t19NlNrsrYoKs0uQeeCN6p+9y/Ngcj6qGD
1kFps/zvU36bZNvJWqjstQUNvERBAK8jkus5fyrb1YQ6OShDEZPfZHNXF1tph+USaANRhKCW+Coa
dID/Qm6HkN/1zqoDo6qKvW45uVcCpwE9HBQAgmmAw5Wrr7RqDUXfVOKguU4X7rfW25VA+YGqcp2+
OkZs7Of/D1GpaK56MNKbKzoszGHBnpJrZ1EuwAs0rydzyxctEFoBTpOxtJfehX5RQjtyA7eoyhf0
EtmJ9oN3ze5AVTe3sgkU+OZp5K41uqiGyMkfIZC25Z5dQ2xugFlNYw6G0bqOzHqvRXxLWYQCszNF
3U2j3dPiUlZXSgs1LbDv0NWrxkD6t7VYWSv50u4B5WN7+mDmi1IP0OIDTQoH2ljcaQfwdOYgMGQB
szcP16HRzFC7tUMcLbd06+wVFN+rIpTyW802tF2SIppwD0mkOTuLXNIEm8vQBT7yyn+sYMH+Rv/o
bv9/XfCcp4b/erYK+rZvvuXv5535H/xZ8dRR8kR5Es5CWAtn/+rfZxnTx/yjowyKrjiwixAl/WOS
0czfCXohaP/D+Ww5sOOjO/DnLKNZv2MiJXOeKjzRlg7R8a9MMxA+fagjYUcP7ZBpoD+G/8I38UMq
8G6aKdo+13TC7hX8RFcwIaSRhKDuckwMpgJOBgIvZJm7XxN/UEvPVXTLZYNxrFsgkQL9eIlKkxHW
nl60QWcmzasrRfZkE+bWgVv2JLY5eJI+Y+Qq1VIaT1zvMZlobYiU1nRdU6BZzGYodwZL3K1XTMg0
4thgPAyyRGLBvHPKerSgQlOfPD8o0kFdE9Fmq8ni5bVftO0r/mOvs3roYrtK7a0cxtINK9rm8Th2
2MtV6Hnc2U6KpB+YPPMKNZ1XHcLC3s+XTFoRdr3FNk0og963ald+0dh7VHmSZ/AcGySvTu09FBke
9swV1NdBVurmMjX7hodu6xZRzt1h5U8aCGe+Xwfw4/CgG9pygww2iFOzRET9oBoz8BFZj/mVcmM/
MA5cnVWxslwjOXoEQ98x4FfByT1ZmUz4O0PX3AdvGjIcBptJC3DEdCrATnL0bCeXxnWdugVsJYND
0NnUdUATs/HBaXOwTPyqvRtcQYIi0XCimwrj2SaquxcQx650ketXHs6aWSASpEzS3jKXYEZC6Zzq
OAnJFoW/UB+F8ZSoyYsT1SjcFOJILxypiRAqp+ohn0H1bNtgpTQDE7iIfVtAXhR4Tg/qWOIXU0gN
fQpMkBqxcA3IL+qtKfmqGU25JgjcDhpAsMAW0kTYpkWzbY0+uUpdt48LA1UhX7PTRcbHBDOsPj3l
Xqfd5TliyCccQYYJfF67h+LZ4/WGCnNmSIrmHlhUbwFM7hhxGzwIAgrklnEl1qnZ9ZeN0Mm1T2oe
YWEFGdb1qYgtpxNXQiMsKqWWbPUyzXCkySwZD3gv6sgYuX8DR0kWW0WePnGgXNyQ1AQrA8ssQB+I
wIsfGFM2rRNZtFFXULIcE33aE33kNGiBDL+SBuS7oBhm/T1HWQbkt7YDiCaxCUBEHSlQUVADyVcl
dsnYafocxx2NT6Bqa0DGlK3HRNAAk9EEpIOte2F3XnZfcrt1wOzV3K2GctqDaN32G0O5E1koJZUh
dzv7qdEz6kZ6NYGpkbXa+NWZWuAPq8S6HNzO6tfQkScrrS6bwG4rCEra2nI3M60ADt1yaPcgAqqF
7dCRB54HknOtldNWkDS9whkiC8emFfd4Fw40seeaQ2O1Bx8CjVsjT+nt4DL3KzDsIG5mWOxlgVqC
ylMApuWo3QA62ewZ0dkBj2YCo47oCGxh1aNn0fwF7bfpVgB695rKvF02XDe+ijzJFlnTwDgw9V7U
141+7eWD9+CbqXrKXJD/4NRgVziQgEzTucjHGseKR5qgENujZS/uRl8AjiOgPuZEFEsNKZAXxPb4
xsks+7tNXYg1R8afnZwZazPp9NjodOe2kxwE5F5MB0wpw95CsOiCNkBE2okxLEgtjAXr2+6+n4zm
yXcS/HoutRK3k7I16vTZwrYb9SIrN7/qnQz6ZaGNzdKxekRb6qq7StIku0yBp8LxA82xK+7W2mrQ
+Li006y7oF7WxHRkxiWoc2ZAdBxqEGHmbQw005+cpHXDrspG7HpSS8UNhFH/j73zWK4bS7f0u/Qc
GfBm2DDH8pCipzjZQYkkvNvwePr+jrK6S2LqJiOrZzfuJCsiSykcABvb/P9a30LJvSrHPpmrgwuw
8X4d8Q5JbDycOsHBdrDHL3qj6w7jhGsLGdqw0yEvBFM2mEdb5cg+r/l8Nc82Y5RJUzAyJ9N+WjvL
vi1TU99TNkuMGxPSqxZ5JIDl+7jRYuaboW28gNoZWu8x1jOAjonhUCJd8z6+o3vrjFu3X+urXtNy
zAmNIgWbwV5r5KmfqQD4a+ZyUh7zJkoc2ewMJSn/9O38o23If8+z1lmC+V9vVgJ6tJLG7s+7lfN/
8eduRbP/4IDmMP+yZaG75HLw+fNMxLEHAQ9yX+hHMOmR/v6/3Ypm/IHcBYWujoKbg95ZsPh/j0R/
2Ba2TDTX+DIRdjv/6Ehk/4he+bdWw6EGCVqNQehgHuKA5n0QTWS6ozfuxJG/URMrNGSsZUFDNILB
8uuUQAXm2cxsCkY2M6pluHMGrDUW4xaJqn2Vi6LUQMA3KjsOhAxq61dxS+8rnzMrO1F/WxOg7cK1
AkrHkpYCe54Rb42ZJ+MN+tdCiyazrsVlx4ULnT4LqdYNJwOQQGx+ZGLoKieUtX93EqXp4YlmWI1o
02hjZGfG7OyUrhoNiilZTk/KnCfMBtRFQE2IVaudZ92iC+Q7GEpJ+qDiE2cbezrDrTVAK93eUezB
/gZ5Z1yvbTUui5tVgBg7iKSOX1qWTO1JX2ylPi12nlR7PV3n5D7VCxCjcjk3A/0OyWLBul93Tnlp
5XG3+BRTzQoPy7JW2a2YyTkAjVerWigakOOBSlMC+8Wo5g2VPN3R4g31qsaI6E+J75OYO6ZTrc0q
pDnMx24fKCke2MeldfN2NzpZu+IR6eumrv1Clr3+hn9IQd+vU0juj/HA9HMFVHwc/bQpDYD5YHtv
h7Ugi1cMsU1HTdAkG0OlPZtxQ1HpSrUvAcGaJ8WsgFRrs4kBJO8oT8qgiTNjvGhFLJsXCrblfGBf
2C/YyktTnJw8b4FPJiVylTSk8WfBPyYHdblwHakXF1NLa2jbk9wE2TedWoj1vUNCJP2+2NVaTExG
MdFJkLWpbPtaQMnNzKmzr+dkjfNAZLJ8LRp7HTGNqdncbqwlFfbXRWdSxvwKxymUZudOl8taxuSF
SrXuvhhuY8XfkzE2H5VqlCstS7Z6l5SnBBkbksCeYCXOAhv3hGL3pltT1I6eFNCnHKL44rAFv5RF
wM1HKopz3tphObv1FJXQPpILbdSgeCZTbF8veqWI51kUTr9x0Trcq41qphe0Q/BcZLVW2r7bOLqI
lKIWTcAuU/OCtV9ydteU1R4XeyHGSgVBXG0kFh9tZ4huzI+VVIf5pk0NazECx6K3Wu07/qenBglT
JUpTGghhNozeREnXYKt3XbMmPRiVI/uN5nWu6puVYMtRetTs9i79DkIlVv6MT3DyQoEXTDD/HEyj
PgkPJxLn1Vlc5cOyroc45x6/uKJQLN9SiSDbM01QM8ffNsb5RDPPw1okVwo979oClDRqgW/84JZb
uDa7ecKJsyhlZ/BeAPodl16q3nYuB331V5MogQOWYs3eWqlbpPuk0/o87Pu8A4ZOLXC5qzu3d3hV
5plzn0o9WYkhcdWRw0qWf/dGI1c4RBIH4SeGVTIG6PJijdLI0MSBrsEVH00GOUB2a1zqQNPWYn31
TCWhGzF0S9dFSlK5YkecSjV9mS3PpkNNFom2X7xK2NeKqjYZ63jrGVHbO3y7DT1//UveULo8Tg2b
1r1weqmHneimp8GuHbIndOaooEn02TxS4VXu5BLPY6SAPaszKL5DfOvxF1dHJdbifj86laYH1RRX
TCPNOivOV3sGIh91ctZpudF9si75WEq6La47pd+rLhaAB4o8VgI3VQbgU4nGuUxZ7coJMqOZeN2r
Y2cgg0xcccrotBUY7MqSYb/O5Te1KmyGYm45DsOXj5Q98awPPmPeoXNQw4c/mF5OoKmrVX7WCsaJ
MShLEcqskkO4OhocXq8r3K1mVMt7VnCcC2KOqFcdnf0KFVxJU48KOnNukdazEhLl2uGbsOxiDuhE
98Yp9RBH3LdKLcVGi4VI9iCVcu+Bs9jcPHSaGGeQ3A20ukTLVPVqYYTqm2xahQM8NXNRMhK+6g6b
vAAHEky2QaduyixxLLDSpW2Ueyt8NrjUS7Fdi5xU1bPxVEl3APGNmRCOLFuCCpsKsII1s/vQoF0+
coIdFdjHg3SUfbbQnT62ueaUh9Exx/KkT5Wx5ow2MdH9JRQvZSwOU5Jse43GHt1eedHJehrCwpZj
zd/feullnBeVEoppHELg9zplxdrhsOyxf9+sTafn1ASJI5rtmQMudXMwvyJdcjesmTvXoK9rhTi4
QtOyndAmTsJd7tHIcbrupBA2djkVnr4xxyT1CA9gxsqlOYRx0QIGodju27qiHIemgCDJZpsjM6cb
y17k7ZBa8j3vTFpMSd8fJi3LXszebE9trQDdTRftdrAKeJMcM2/VleZIw06FdcFKI0dWzWlcEuWB
LJd0Ry5tdlf3aFvYKsT6dbfMIOSdlkMsbbpVD/PEMU5VSwOntLzKr/LhjbOOHbWpqYaZ1BsOIh4H
oiQrLmWhxA8dLlRSWuya/GeZiwoNTWo7/gCUFcoxnwKRREXRjQE9kvbkrZnxsla0gv1lcMerboDS
78oOGWgxpi92H4tNpRqvaRM/lUZZbO1SaYm+sZmCxCK+urrIb5QRz2Td6rm1y6z+ujVq7YLXuH63
jJhlOOtrah5lM2reZoD6ciMT196jGLRyEnxS61tajEuwcDo+J1qQljOA0N/1MfWI0REiVPAGR/lo
5WGhmdmhUuw06rSxuVA0iXxI9rP6Vuij2CoJcQx5VWnf6qxuD6QdVrtMjmBakESAKdeFueco0IaG
OyHutpxsiBxEl/7Eur1LYmfRgrQdmlPBVkHiHMZsvk76slWJDXqCh59dV67Cq6K9upwKJFCoksZs
3ViqPJPQtTzEb916vjrFHCOEVpo3pDTYfGCDPRKKoTgh+0Eqq0k3UHet1zb9Yi8ls2oBTfFrxf7o
Fh+HR0t5zjxmpmwJNQVFXtRjmYWuQXBNHiUS8AIgZF6q42VXbeYhjagcnS+04lDTrsmGr87zV8Nm
WUha+97uhwKFUUy1osrWsFJB63NLxZ1iS+fWER77rbYlFynQyevVfFtJWhllpt7ujCYbDqPU4Yus
qUkG4OqBWYSXuU8bz9zQbFSprxSWdrBXLN1GO1IkRr0E6FZBtxp2pFhsvYaSeT2o8tjPq2CqHyir
KGOFr5nMZ760GHKbX7WleldpiryXcON5yjEA5spx6isxxrhSq2TyfKOWahdauVZvcmY78OEZwQ9V
iTYltOZ01Dlmann1NqQ9cVGcrYlQEkppbZpVQxoQ66lMH5ZZqVBcyCyraVATkSR2Rbzk+1QdMXma
64SGQZ1HQmC6ErQOgF75JFu9olO90vnXGhzN/jSZueEbVLlSn4iiBcZ7333pzcU4Aboz1hs7JviN
gpgb77KlH/MojRVzr7TSm8N4StpnMgHK70lJvgFnf5RFhPzYcFtVbwzK0fEeOuyA20xY9ZeBpx7U
bdEd1ykmYL2Z2ydP5OgFUqO4SHtl2Z3RU+8O/JgiSFcUWdI14qvVNKanJW5GMl4sz5hu0jKVdA24
gVdDV6xT01R9tReAgb9o63Tom56eLPvN9K0w2uGNABGlfl87x7JC05xldlLjGfx4MLmFnd8MmZOM
mNq1Ontox7UvL+Q61cP3BQ67usutrqfrM5a9jBghintHpLno9lXa1G1o6+Pq+F2l5HOAS4OQm0ZJ
ljsbY1tT3SVjgvQjXe2e44znttm2mku7e9bQA2I67hXMIvjita2das1FmSy0fRZRjXdlnuvfimFc
n/KSDdB2sOVMgQ579+tK0E/GFKhpQ6CtgkYEP8oKBdHH5253FQOlGZPlGZmG8uaOHbJFFm7MdTiu
3e966vDF2W2ZdRvM/oqFuVUz5ItRojNT/NmE+EySYO2ggBozpS03SWkhHvrpcPwbXecH7jRVD+yU
ODpgr6AE50zI2fZnJWsiRKOmogjNbXtZ0LpSQ521ILAfaAkDzGm3XtSGMPjf29e+iLLpIm7D7Kh+
ipn/tUr/5+9wie30VBc0x1+QZu18pnBTybKXqxl2qMDKqM+d//d3+2vH8a8X+SBiTStpLDUXwapT
iaOY3/7+r//sHj6c3rXEWE2Zt+GU8P6tbKPg9uhi5/b/7yq0Yn55Y7PVcbpqQ1SnSv+QTFfq8PD3
V9B+dRX9eE4644si4tmlqf5oqfzUMmHlipF+IBI/WBukJahQAvcq2bUU0D91Mp4H2M8lDwYgBQ8V
2bxK0Q51+q+30w6GbKZWhuPGPZDJsjW2yU5uP7Mu/ebNm4je6VrTcAY4/cHN2FH1HWq1CBseXjjL
+Fn3+s9CTc+j58OdYKpApXPuORl/sYG1CfC52mFXMRnUIFPzi7aIDbv766T8DAf2gbH54w2RCm7T
u7dI0kR78OtTc4kAQ8UMHCHK7ljKboeb/KBEjfQ54frx1+TGCMpNcaqe2se/Hxu/vUm6fJqGfeQc
ePrrhWtKGMAh8rDpmB8K76YE3jInj2v6j0zC/7pBl7nJ4ho2QNFfr2MQ6uyyaw4FbgWPVKsiaT+Z
+j6aE85THz6sf1/igzkhh14x9tl56lsiM0gP5t7a6qF6/GzsfeB1/fVeKC3+/MUKKBsZWP9wCtQg
PrI7S8IenX67qZ7/o+/pl7v6MDLWTm1sinfcFXtXWAnW1txkh09B9eeH85fB/tPD+zAO+rKZs5LL
TMEUaaFNqjN5sTtnW0VJZH1GmvzNxMq6cPY5IgOjPvthMJiFvuT1SH+FB1gWu7O9ww4nOIBHZ1uH
ScSxV/nyGXzwg4f8x2v75aofxsfsNSbFWL7nfT4jHdH8DOkEFz7fpLQDPUcCIT4blL95rh72St3E
SE5b5iOzoUa55tEzDb1bKmqkN+FjifdKEhiBDJLo03s8Lxa/vkYI5CqMMnQ9eII+MqPmde7t1arC
c85BuhveqJ0q5ta4RE4TLBd9MN4Xrd+yF7oxvmj7fzqVcG1w3iCZzsz3j5+4PXCczcYmFCtod9ka
BzY77xR9CWgSXvj31/ponOFjx3mJUR4jqUvL6GNo/GC2ZIUa5Y8bhSkENlK5bK6UQP8iI4slp9lq
CEu+fcaK/M3+6tfrfthyUMwsnIzrdpG2SYLhpE47Uh3zZ02/BxocduEcZcciqq9SPeqUoHpTskuO
Ep/9jt+9Z9j6kDzhE/wpT/t5CtIrt5OuLEMk3JACNNOIj6tjlM+eIfpXPeaYwPpISZDTwycAub+u
7zwAGmtn3AOKj4/re5zJuTORSrP174unlHMUteylHe+WNR6Q3Jr25UQ+qsmPWpYTPf/C+MTb/te1
n18AhQ/FGmVPnHa/Tr9dUcGtdOsQWZzt0xvR6JZ4/ScX+c1qwiLFYoyejoWZm/1wFbtVJ7WsQxrE
KzCnytlJu0Tnj8HjJJPhvcoGfUOhtvBTzcklsLN6/mTy+Os0CcJIZXxrBua+v6yZYtJSlMVpqK0N
RcLVnrt2S9biMIfL6nj55u8/qd9d7fwpaabDPhFN4Icbnqc8USpWAE8/A7pwFV2mROkil58c8zM3
8V+3HRBsQHmc2f+Ek3wMC4mzLrF7xm/b9PrJJND0NGHZqP06TbJnxCfm9X9wc+x/Ndeg2gyn59eb
MxlQ1P+4uawRlMXm5dhaeYXHQPtn9vbzKsOdIXg6b3/ZNX4keSTCRc+ho5SjqbBtPS9lx11On5AR
fvuuzu3F8+yn2daHpQwBSub1qD2MgXJun5ckIeZII+Pc+myz8/srcVOkyDOtnxusP080FC7IOJnK
sMld4zglinoHSml5r0oUgn//is6v4NeliwfnGhqbUJVu5g//4E+HlNiVI0KCLKxRpW3kqrZ9UPe5
h9vTc5qjqRuQCQzy5z6Zz35zg1wP6CrlONwszof9VRK3XuIRSEXB5dBm37PVDdW6if7+3v46ZXHw
+uki5x/x071h3dIGr67CPBchQMMGzvHfX+Czu/jwmmYELrMbV2GBqi3QqejucDOgSqJq+slr+s2X
y62wpWFu+tF1//VWCldNVldWYTqV0ZDkQVpa+zT+1oub/+SO/n2dD0O8HhTL5gQWjmnle6S8m6+l
/CSU7Ldv5QdthxwVm83Zr7dC3rGm0yYM+7bOSh92V3Pg6PLZcvXbB/bTVT5sdidJn3/gKp6Oe25K
t4VuBUgXLqR8/vHE/kci8r94pP+1QuR/F99eqvTtZ4EIf/5PfYiu/aFC+7JcgiJJIvohjP9TH6J5
f+hwnTAi2w7Bpiar3b8U86b+BwdxIh8QsZ+xCudojX/JQwzvj3OUF3MFEWIW8GT9n0hZf5ytf57x
WCdAkJEpCCWM6ecjRXAphnmyLbiUBpU6HF9vKhXvYnFPZHfvyL69IKDzi6JCXbRISe0hJw95+iba
7oIP/Ftvdp4vl4vMjq8hOFYBvk83cGr7wksfJsN+qgokH7ZhYUec1z/H2i8UiF/840AVP8zXGqu3
S52HWiO3QfXi168HrRVlbwFHr0rKr2ZsXDQeHHCHqKds2dHPO8WTRtxTPFKpH0timel7hQqGZ0W8
0fTMDy2ORd/msDKvylU7xNdOlUWVOr2JBgfbQs81h5hEDqigVWc1Pq9LQzaRP7itMA+9g2/XiVFj
9rjpVDes6urey0Ygs27lhMaofk8Uu912rVP7i+ZcLqp9QvnzDYtsHRhmLvwmN1t/GhGX9UX/nNgl
XFFvaXyp4ABYb2mX+QgstHBVUIl4RX7DDqyOvNxy0UZU4K1GN8BwNAfE/AzI+ECxzhwBsuy1ZWJh
3zTrUWPJaC3dlgj2LAtUrd5nKmFfwG7TC9trntX6olwkCsi4svElq9Tucw5t5mhfLjHPpqXfGoqs
Po1obEC4xj2Zzb0eKN/0nCiBcag6HqoS5iO3ibzZjZRY3NLsBFIqm5u6qk8UMW/mxaDJmIDiHfXO
d5YsjHXE+LS/wQoBfw0WC152XsjbyUyTHcqci7g00sOoiyLKXZyD6kAARSVORQeNju6+n6LGzzo6
q/jJSlqJA//YUyYf+RfYcM9qElv/2oi6CBROBEGnoKhZ0QYp+caz1pu+jelBtRWS1MU5woKFZJhL
Jnv+v0aXO1Npt9LusF0rKxnK3VHExklU6ht9g+tssEIG567vum9qXtrcv7ntOnvTp7oaNLYh/KFy
H4g/e+27GSVzbNCC17bkt7fB4il3bg3cdJweKZWvqYJwklFUi8LY6V4Jq5r+VIRJND3a+L5751tl
9HEQ02P0Qa3kge2WTzQmtrOhXyOMxtG6wu0zaVJNL4rqvGqScLNUfMfu+ZJ63g1NGc4Q3mN5ssrz
2JLKNzP2roqueyQp6j4bD30+kRG1po8YTTezSB4c9AV+PwvGZK8eaxqbbU0fMBOUEerxwu6a2neQ
PvstVmvaMFv2sld6qd0Ys4aog18JzeLLMFvHbGofkKGhUpSIwZV1uZz78QK477Mw6PNyznpvlvaU
6ugRFmncAf23vWHwu2YBs5849Lqq46zgZZbJxUJKGyvzcdRIKDf7Au33dCFsD58KXvTlYezEezJp
/McNqY7nv6aS14uDxSOzoqlRnvE7PitYlOm5ECCwKHTAYjcNUrt7mN3yCFv9utEuq15xAn1Rb60i
oQgKiiu+UqaKCa+0LkpZf1fiuYsWx1r8sT255LAbs6oHoz01waz1A+DlnBRfVM9WLY5Wkx+9qbqp
RfyIUqiOhtIOEn28pmNNVnnaPy111+OIhZZdzkXpa/YFkTc5FiA0wjbaBYZKBxN5OCnrdO/mjAO7
d0PDXt7ZpABFBvSbuPpLT+2bD5gRMjUPauJt2yob/SqJEmuOkG8dp7a7VidgaXC6o7gEKj1yCtFx
rqy0ffVq8WgrMzJ1xDpBM3skuouTWemHcSkF3XBa4FCnwCwvyKHFo7L0xwHVcIE0zi/6s25qMN+r
BSZTfL+YNVGaU0a9mrZPc5bRLcsXOcjDmJbfOqU8iBH7cYE5KRXEfqfpqZLKY1vpX9fc4Odh+Jxz
+sGZQ+8R9fih7NMySiYX9DfWh8S22xD/ME+d9G9LGx8bw2n3i7LvVhfv7GK2kaUn20raL24eP+Um
koM00e9R26J/wXeb6LxYpRyCwa4yX7pOMKzLCwrrS0FH1qqb3YQSDrHdxu697zwdRrxxlKOO0aMr
sXCWwPwSrduKJDmsulrsiDbIj4ojUCDReY1Gw351UxmucIu3uERXf6SRe0gUfQ2LLN8XXdvcpMpN
BuBhrxhDoKsI2meFNcsZnGfkbXcjMqtotvAVG6O/9NVNn6H0G1p8yDZCI79WDrM0v/fKF2H15GLj
97SaIE+Lw2jWOEZn1ABiCJPl7ItqrTpUR1EHLi1gXxerGU7APVTdIf5Cvld2+1JlxUh6uI3wHI1J
tqqPRezdeahLDlpZRVNOgnvbL6/OhPvaqEuTJdO8gA1hHfguXyBnmPsmjRe/6uxAkgSyAYY+BlVX
MNvWqAbQia9+SQyudZmOEa/q1ZiYTjKojMK5b7KyxaHed2jy0jrUB6IOUAxgaEtxe0FSkMOEMt0w
WUpa/RZk/G1mwzxzQalXvcgOvWR6TBJnR9EzUTHRY4Mj83HT1DG7kWp8jserzERdrkvfNBoD51vd
4qOuUfWYsC4cBaG47n6Dy7WSmZlovu51IfDvKMuKr3TPGeMt8OsmhyGzVq+ipb/btneLSKk5uY7f
jPp1XqVXhh7NWkHA2zK9KQi/9qSNBPRg8Yqp7RRUllMGq7ft7XjXGi+ZgXigE829IvZGNbwjTS+Q
vPRf0RR9H/Tp0lJJcevi18Yd16DT9uaYfVsNU25iyZe71vLrxJAMJmvT1hbi/BkJqnNlqstpcuQl
NudNWucUmuOiiLi28BGh9aaT4PBBJhLbELYpKbwbGIiC+tqDcXOY1uwlMdoKaxC/VZv1JzNzic2Z
BxQFnXXKRW3gLS823UAySu1iiMkLe9f2mYoYIJVoAZ0byY40Uiuzi8zJ/ar18guBRQXeYi+P0DyE
rlNaUblgsK899Rq5fVT3CqDZlpOK5SlbnPQUncgHd+06sHJl17Tmxo71+0Srbw1jHjaVCZkJ5fH1
knXXg2GdUCMQO2PdJCJ/HQ35OrXxtYAtUSXt4EuzvFEW4wnUwL0GCKHqpxtvKElEVVOCtePHUa/U
c5yMg9aPP2/lwawiOogRs/jgVvzGHKewnknNGde19e1puHPM9B340AbPvhHY3jqFeVncyScnL/mW
kkQlbgB5ZWZZGC3H/NRP6mlRuwDJq3e2ufehHJNjMU4YkGz0P/YLoxyBiqfe24r2XlZFHyx4VhtL
2ehTb/v6UL8iiAV9Y6VDYLXNFsVKFeioPJq2vZQaXtRquW0b9q6LA1NkkZSdyhQow4TzoZ/SeyIx
KIxPSzDUBKTZFjHL+r3TUZ63BBv7wp22cTLf4wp7YYMToekeIhW4KJJGgJCeTmbSFO8qe36XQ6f4
lTvuARVpQaUso2/KCTG4QhhbJlsfDHG5yWI6fKuQJhqcfNvnaelb1Rkj0unfPSOL1npYfJ7dAiW1
uc01iJBshwI52yAasiKgtBQOHHOPqYZKfdXxaSWKDGG8GEFqmUfpYf63oB1vrDZKesPCR9cJH9KH
E8we77Hy+itVLqGSGmpUue4mcZR812WO32qlsslzRQ3m3rqdPXHy0FGc7P5rplpd1Iz5I7Pwk1Kq
j9aizH6Pz8Jdc0AQmVIF9hcLvdqRh7VPiqeyy95T03idhySIa0G3Z8WLVivuDiYTIroG914+kHzh
rpd5RfBz4zKXWNhtU+/UaFHSZbs0826NOn3OyEKitfOt0gcafS4Sa8g1gQYkKmxNdVeUpAkMZ82+
GY2pSMNcTO+iWa4W4dxJVuQghz8Ssu0FssTbsxUoW93ZuurlhAOLzdjEXEe5tZus3U2ud63O7KnY
xYb6mrSRLby33KzvmOmituLQoVlm6Rs5gDfhdiqP9ogdhTXC68+O2uZEFAYlGePRJmzdL0Fb5eZw
hPqMvqVsEb0gmPtxisxz6inORenYaBDL9DmeZu0C+/ZjbHngb7RyW6awBJK6eFOAaC6W8j7NzqPo
ruyiRgJXaofCQ1KcqEPie4VHaIJ1F6/YK3UIR2pMz1xa6wtBIyB/tPxlVtMIMdg3U+/3Zp6qwdKX
WvA1e7QKFLeY5g9WX/XsgMZbfdS+a/PwoqJwzof+luPEZdZ3tz0KvKBYvuM9eB1hbPiziyx6tc0v
tp5rYe+2fTgRaKR0zR7cxL1HIRTJHPMqc2WnK++F+GrmWNKXUn8UYGOpcW/mdr42hd+r3bHprWNp
FDiyV/ui0u5cQQTGOLzlxL/56fkv0QZ3g93v9YwZacYjIJUop/NDeuyjMIw+Ghr3G+APY9flQ03i
if5ltZ/rijy3tWkThj9e0DbJDlOx3nZdtdMURNedQ/ZsZzL/eGMRWPapqssXT08t5HbFk5LgYMjS
UztNm6lShojrt5xlq68T5nh9Mr9nxoomb0yvtLLfp6l1VBNzP6KZCs6vnqzTnZkhjhaQXA+O2ZxW
IujMwrhMiuRbvKynRDa7848p5vaRovYlncogne/Ujh2qNKqnqWhiDHDEcyA393Ev3lc5ztbJLiUb
JOs1dihODJwOPUO7cjP56p1zYaTmPKR8ekpanMiVeaFs3G16AqCptQTqHFc7+LvuoajfQaIrO9np
9R5bhd+aD+bSYG+3K5Bk65OW5JEseZpU0GAC9Sf2wI9KQeFxrt/OYKowI/+F2XIvWmEQMLKyEDnG
Vu1QWjmOe5z74XUUzKzYV8owab/0ngshqHhEsfx9nkacN+deKeNgIz1LsJ/INr3CoO4SebKnLPRi
62UY3JtEM3C3C+y6qLoXg/QdoFaDj8SVG7PYOzvtQ2JcU+dww+YMfJpYVHy+/AC2jhEak5hCR34b
+VPWOBMUaN/MvddsyH37OmjrCqtTZkFczgxQTdAAL22stQOWNRIFVzPJrrQe8yzEHo1gRPU+T9dr
y8R6N9LtwHggOBsst8sgtvzLyseWwo7Ti+3ALMuvJOP4rZtiR82fPeW27TIRoX6/teAc7dh4dyer
amGqD9l8BUMC8mBXiQcWiEfJ6euY2uejZDOmFzPY7JhUD98ho+drLjKs15RPjkvGIlijYB3X7Kvr
bRdZ3LpJ84Rz7qh33YvM3a8KoCTfGd2DrpYsQcWUgY1Lb6R4avvyq5cSk4sfIAm6rjgki+EnMbpP
VMovCN1J2qkF2ynvIrb4TDLifvxVzd7scrzmSP4lxo3crhwY4zJ7qhJH9wseX1MY+1qU9xbpoJRi
sEF70wCZC68L6TG3WKNtNkjF5dgnDc+aehPeynsOQghUUC0mavyYSh5mJ0wr6pL72PNwGqU1Xy7+
Jz7qbaZW962Y0QSrvOgpJZ1OV6+aM5RvsJtTOlv8uXjTSDIFk+oaydJuabwHlLk7JOKnzDV9r3x0
myHsRXqURnkBDOt1PTuG12J+cxM57TOFVOfJfjZicRiUSh7QE2TgKK6K2qwuSg1EFurHi3Sq0i85
pxh/tpxlY+rTFi2/tW+o0PDTlPGUUOvSsIX4c7k0ARXJ596Eqihiz09L/Q1bcEclaF9IaYae0wrf
k68yf+RPP6T58oSDYuda67PDHO+veg4Gx9whDm9ZUtUsSE1zL4dxV+jtuulGjjC1mLF0VnETqTMH
rRj3vdN7XbCOPQL/o2kNMqpqts4yMS81obyZhbtuDVXuS52fKkjKofwx4N2wGpZWpWMfqNy31si7
LxeVUGXrUfNak9pfd+XV5VNi+1VWpSHtNifSCsqA3ne3t6nDYe3dKGuH2bsx2MfEt3Ovt+dHcAnb
6loOKxTKegjWDDkqYZ2hiBszlNI5eZrjG3LiBfQchS1uVmL98Acx7ZdhiUqniim4pnag4FqmBpTZ
AXr7Bi20VPsrMXVXVppfd6NofSZpdPXGtzMOioJT/H+IO48l19ErWz8RFPBmCkOCPpPpc4JIpoH3
Hk/fH6rU0apTap3boxuhkY6UJIHf7L32MjtRv5cinJhSEWVXA+HWDsTopQOPs0bWKZyf0VnoVlA1
6dd0Bt+tVVK9xqA8tHC+HZF0AnbJaz6bVNySXDp9JuzyDnEOe/h1KXlPFCN4vfETkhLFBk5HdRXf
F3p83wKn1jwVdRAuTUoWYEa8ppFyoBg5JprLpDxnId19M1DiYDRw7A1tFy69l+rj8xC1G6lWdkPS
IWiaXtsl/OhkjpLMetSNYqPI4zNWjK9pP/oxn+hmefLNSGlTqfLTKIcHski/rSFpnVJxCxBBKkVY
0yjBHqYatxBamL4d/anlmcaLvBPG7jKV2rUh8to21Jc+ucytFGGr1HudCT1fEsdPZPFbC60yOXZ4
AoD+gXF51iQfLdWNS9X0q9WjLYbdbFerlAqLnd0fny0YE4msdZM7EDswSMu52EvpTqi4ZgRdqRk/
Kltc2J5SdX7v4fJHo6/24iNQLOFhFh5gYV+cjYI7SavdalBqJ2yafST6nYLDhMVPoQ4j7bQwlocU
5kjVzI9aLJ6tbHpWJfLQlqp7TMY3sXmZhQUaRfRtJZIGgEp+Qhy6hTnFR0i2m9RiLFBgb2FW4BuI
MFXsWEBP5fhAphUw/PIIKxNtgNbBbSpk9gM2ah4hFvZopKqbGf1hZnLgTPFK+mUcYovt9Jql3ZbZ
AjmXE89K+8FMAu1GLXuiJQDoCne1oLFtGvGJGqXY9sz7IjGP3XnQKQmyzI1VtjKCANiYaf8JN98m
eiDAnD95jKEWOnrAvzN3p2sBYR/1dTdOGnBehX9a3xyF/jaa+kO18L6hJ2D2ojV4YaWKM2dDA4aD
zQTsTtENrUDG0gqAuR2zjaiyvcpx9JDSlgAu04uoQ2QcJ6C2WU7OWV2FyCSXTdOroVcE5l0j6KYt
J/p5Etn9+3WbyeLzqvpo1ea45DBI4a5HTiTQfwnhqQYyEdVua8YEv1ntUc6mVxPq/jG8xLS+yCh1
pKgMDsdta/atK0Nr3yxYhKho9M1IferDCD/WvvwGEN8HIm9vRVyC7SDN7npC4Nlxx0xDE0Ehm1bB
kKG9iFZd2UMqbJOEj4Y/fyKlgIIyTu7zxjTtulJ0G0MN7OXPgc7uMkPrXgBEYP/ibzAWy7WV5h2X
80Gp88KZ1PUwKwo3x5DQESRckcB+9ISaVMhuU1GAJM2dLY0cxUiND5U1nILsaSAWb9EbsN+5vWAe
adfEtzV9dM/oBm0gg4uaNZ1iuemofFyinZciutcXJXGihSpVVng73XypQEdlYVDdQJteB4t059IQ
TmVWbgZ5eJ0N3QlGhPXgG2PULsDGFmm1CsUzNgnOkuuGC3md8V+vtsdIbDc9hT+bCgFGg67KmSY4
7uya0lJ2kjy/NkV4iCsDKCk8ZOFatqMuURVxX1mZHy3LW9YEnZeOKRh/ob1jULH+4T5m6dm62L+K
xQSEPfq1wP9iTs5FOnbbcMo3YSQ8JlJ0XzTVRpLiw2iNz3pV4JsnIgnpoUyGccDgIQQUTraE+J6q
jv6+5rDgA0kjeMiHx2JRb+M0+kpWuLjfsgi1WyBqNykT34e4Mu2mvYTFJR+TV2N40wXtbhpaHxrU
OzOt0EFqA5i2QkC6Ed1H6AZVy5OIVUSzypCobzeGzoeuKwnjQpIAsu+g4QAvaOEL8uN6dgR3CgeS
FK2vPAthjFgbPJZfAyP8Fo3Rbyn4nSKN7tuqxYsivM+E8VmR2yNDlJ0EWQbLFLQ0oIhY49BXLO9d
K/7z283lTowiD0vekGJsUxnt7AgzEy0r0hQ73QyphlFvyz8JRfwGivoj6DoJR9CwkDaaOjrMid5b
iwno9aVQx7o24T3Hhb4vcSNByFnbyXqS0mXiTigpT2oAHJkk26gibm6kz5+0/BMt7mkoeKEG5cqU
Mi7LnsrAa+T6fl5V1E1CFaDPGf27Fm3LRPwMrNgXE/66FKJKTUoBM8XlVY+JjuyVzCm4Cjjkio45
7F0hMY/A4leyou9V/IuTIlmKOsJzc12Ug4GRxTSHD9BpThkSDbayErtCd7JKxv7t/G0Fy3ve8/CG
RQVCJu+piBXuOD6n1q4LnlpdNzFEbQUsBKPvDjcTvKwZ5Cg7JaifO5YjgTFLeuPeOil6c17fzDAa
/PH6UiQTopuLprwZ8bCrl+YolWTKl42TWr1X9ewhYfSZyXpIm59LDCuHYv4kE9qtpPhbqpZHq2if
SzM4VQj3g4ClFrb6tZvGxhsL/dZ06usA4MGifUDvTSpncxGWt64rPVlRr03SYegT+iOHpaCNvhHw
trBy9Pt+fobN9tkN6knrwfMNPTzFupLuhAS4g0YJAUd0EIN+PBZpOLEzik0vYnKCu6xtTBn1Dter
M1QbBIKynSrmY4aySZTWZy4PDSbZhbden9gmdz6I232ktbdUJ0m9lKLvRMIdVtSuodp5OStaDcRT
yjhaHMYdMMWwWx8NeqyjWbNw6mV4FnlHtlrld8kQXrOI2RL59I+IBR0JDhTeNiscIT4aZY9NtPSu
G/FmEORtH/ZeOfOlUEFx5XMK4UX1Bgo/2EsQORI53HY066dMY6PG8/I4SeaJ1uE77nFFarQrw0Qn
ypN7nbOS+TZf1VKYwDRPeGBcUQgzQEFKY2bjs8WUK6RFHHATIn7WlkVGCushMGfyztIeSzRZVgCv
eSDoLCHauhPz2hE02TXz7tIU4+t6UCQaRV+izI+FHqK/8qU2uq+5CPHl+Yn5yy3eDl6fqNf1l2WL
+L5M2q3N5C3O4Bs9by/8EtoV9pyFLeakcEKtf15jmO4ScvZO3PRx0hixI1bV7EKrN4liL4JPYXDV
GBxE2ocA7I80715rk3ua4UdDE/azCf4Tjs+AXe5c37B9bZkRqFcl1G7wBktXkWjoMC0KhuEZO2wq
pVqz3LHs3bU0rWsWbdVtgd/flWl6Xp9w3/JEGS9wUTkpDXg6seOpt5nKR+EhCMrATU2HAN1yV4f5
aQhN7AW1sts0sYbxvOq2BFi7Q269RnWIuGraj12fukVshq6Y9Ntulteg45QxS6u3Jynh1tBCfAHG
ohU2VFQXo7D/74yfxzLnP//RffP/zTdm+12ugRjtr39q5R99lv8TBfJPPtL/z0APDe7g/04Icj4q
4fm76f6VEbT+P/6kBAky/J5VZGOZnME0eSrc6j85QYKs/QMt0crdlDWT/lCE0/LfPprGP+DvQSEy
8cmEDKlCh/lv0xj1H6ZIBIeF1QK2eTKJPf+HTI+/8qtNCftMRECasTJq1gSRX2i4AVnKBAR0nwkx
d6t+atyoG9n/Ha1T/ivb8o+PgVAMer1yLv8eb5fkSlojLr8xhvNIg7aZoDpUzoU9YQB3DuKnEJuM
2cWi4dSanCf0h0m2bKeqPNWC7hIJAOWjQHefACjgcQEy3fRoZdNPQ2EejvazuS5qufmXF3n3Jzfq
X2lHiv5X4vvfv/cvtEDRQPcJDecTg5ENc01XrJtXbVSveRm+SNnkF6FEKMGbVaoHfUSqmjcnMUkf
GKPsJJw9psbclWnqzdKPGH+lIDDiOtJOGQrkt7B6oNJ9qHImlRFmMpjBpS+lgOgLBStpEuObgb0g
I/mIoQ7nvAw3w3wC4gCv7+m/VLur9INVZF+4Gr61sd9IpQup9TRm5xLyhhafY0ww0c/tseNy4zw4
TdVrnUv4+ljag95cMlIryvGG4xpjqQe9fDQsbrTaX2TL6aqtUL6a85P5h48HAdML9uPNV6FQC08m
IuvlLBTSQ22o2aYOyg+zLs+6QQaQ2mzTFGu4MtoBNmzKSnT7pHQqGLbMj+zOuor0kM0KcTbYa87h
Ba/wXVYZLm7JNIqzN805aX3vmtlvDf2n1gssruqTQpM7SBAezJtMI2Mmjp4NlzVQiQvPEWvmhUyZ
hgbp7my4czdhulZRAQZHaSqO3RxfR/M7LB6iAAbAtHbQ0lcXm3hfV6sljIizwEuK0eEkXRGYE5Yn
2I2OH6PkyPE101QfwhicGYmJmXHUCxQuneWQZEs2uIQ7UmfYGQUYbOWq8Yc6t5f4vRp+cgYWUnuG
tLBRrPs8HP0mfjMADQHDt9TMTg8tTZM0d84xPaPqi9RoK4vfYgAgmfg4mGwVY/jusvQ4BYsrQG2j
TrVrsplz/NNgjYTqTze+VeFbbD1JWnwyJLhmknUOMJFB701MOqQiQLVDwSgREyKmtqZd5Mqpi7l8
rQV36aOuYDmom9JZtiZPwBkRQEXK93XO7L6uN2KDgBk3ioaLf0qwr9XD/GYVq1+G+pUCqZTY1IMl
WyC+IPNxuY/JSR8IgheADUhyPwzjvaW9itZ7k8a0vB0J7qNwxFbjKaxpF8bHrPjKGtBusdmbWfOC
R5IrC+2ukdrDhGGjLeudQyinnQrksDQW5gsnVcOWvt1m4ONYsXhVEd6PveCV9CCVAcBg+AmPqLRC
T0w/9NB0zPJQMVaeaGnHsjtpseY35eQPMsML4i9qTbxGU+6pa66KCJGOUZaBP1FufCHlx1lEd0Ze
Nf42rwUoTh00TqfDh6tVzDpz9dEKP+l2PshCcBQzd6YmPqFGs8cg3VFeEzgx+9JgbhZJu4gZzup6
5vMwNjQkG9OY7jHlfxuN8U40Z9esfkRWGwymLz61Q0uL2XqfM7qOfMgcXtepl9Dqr5A1dpP1k0/5
T/w56+xq0kOt4NIBWSoq3gBw8JbwMZWe82A64tSDywkFCIn3892sTluZjFbZbJws6nHzBTPDGMQK
Jl4hydyUaqY1uKHeeOtYFkMZxxRnsNLZbruHpqG5aftdhTmkWCGJMlfnCnp+43UMVL/JMFIXXPxU
mKKG127GioqcFMMO5nBF2u2pvlKEYu8KBX/Z6ZXgFfldncq+LgqbrEBpn0uDi/fQvmAC+J8P9r/y
19djfb1duV8RBAKo/ZohOykxl26y3ErcM7phwgIUfl8i/Vkv/a+sVez+/0Ja/fNzEJxoBmxv8+9K
aFSnWWPI4kc+F36aRIyJatLkp2n86mP8M+A6KFbo92TiNCIso36lH2X3tLhyUeIrAE8yWjzImzSQ
uEav9eOtUjrHrG9B9hoNB1N6syDmteTNJGYARea9KO/V9pYFHODaRa8/M5HQ2nEi/eM5nXcDziaC
1m/b6dqAgeb1eQ4OuqruK6WmwyjaRyy0nhgRenkyHwDq7QWrjkHSNxLyI63AKBmjwoqpPU5CGzVe
E8INWJamlxomTjNPEiI0vS8dBqJ2iYkzJIQ90hS3Tz+LMd2yS+tK20BS32NV6WszmH30Rg1s6+VT
IhJKFd7REtDMjxgqxNtgnWJW+dYwdsA8O1GLNwv0Br7sVwVnCNg3dqLa3IWDv0gYaeUBLLfMCRfA
HOWGuyuGKMXn1N7J073CcHxoo51kfIXttLNiAd4CJNOuAN960VLwJvET5vwmCELW+B1iUpxbC+gC
xwSeazEAz5lx7VcjYGm3fe3Mr26xDow1lekODzBvLgMoqKMtgnUlAQsr+CxzmdoF26ZgBoks3L4B
4I3krZFqdsscDiAuEjQv61/KGOBJqXdxy1sWo22dwSxkEpZi8q+OGkOQ8FKH10r8kJZPo+Jnh+v4
edgNqLZLa9gYk3juAej7Evujgglmh0ttHf1gWuHKVbOZJnMn8pIWYkFyKHgSBxCW/ZUQXoMEdsE8
H8pZeMsEZaPq8a6PsVjKkOOa34NpbJdqx8DukOTgNwU5uniqVrWnYNordpbLKNhtJqJrACvC/hIr
d0MCwJ+RZsI1KVYW3AMk0oa5aavc0YTvxHxpCtIJl5/E0rZ1iS95tdz0IvdjC7OAKNznIkzD1s76
LysGilo6N8+0bRrcQpYBJ42S+xND/CgUyKuePFmo3CiL3ZZRP7FRaxhDNLqshYechtvvFqrEfCwc
pqAMmC040q09griEZHFxDtsTEHcfG3eZOV2Qhr2GQ4w8pyZgpPQEsT/0xf4PVy1YjaZE/1j1u7Kx
9ng9QdP9qQfpoZjEY7eMOOkVKLPFljmzyLX6nQur++cLfI5zq9GsDRFbT7NFuFB6nUBYT94FzF1I
Ess3Sqe+6EY2eHkPF1GQOW4nQmgWeaNX+h05HQnljPokkOHLmrj1Q/sgz/1GEe/wkQH1sA4UYQxQ
ZEedYcDjJqJq8WuNvUkrzritj5DagvclgIdTh+AbYE6jPYnBY5G2n0nV6L85AJHorKKW/xEd/PME
RKhrWRqFpvKrflM2iyKH1P+BNX5BVrea6E+JcNOz76mFuwFejYW0W2rkBmGvoMurfRm8IOXUhg8F
EbEW2F831i7myLZQZ/uqzngwyolUay/VvkQ5PCaN+JD3h3A03MBQgTANZtXpVgelN4lqqtRiF/ec
j4Hps8+T+Ch0wbljPeoGegH5bZDrkx6kT3l2kIo9qlLbYlQhlaLfa+1RMzouR+iuYvatxeG5h/Fh
FbLfl5C3KszuuRgHtQVJTl2DbAzFgolnHodoK/GFMkru8UeLLobybeZc/eoPSU0hi68R0VrMrScG
+FGbGifL4uXwecoaYA6UCE9Fs39uYJCl3aFdtrIku1IDIilzNjNuTBTFpX7zVur61C6u2U5s8edM
bJxYlp2uzYheCb1qNn29lxl9ZZgHWfDBNJvrfdTnbQwfoZ6vqT7tpnA4aqpwPxE9oGMSE2F3BFHP
aRtYOx9ZCvmfTS7k3qzU+45QktXPTCBrp0x+2m7cWBCKIyXaGsqTgXdEcR/KD6FV+KQOCJTk2LUg
nAWaqxLX7N7TgfUJe6sQsBlgYJNRECzjsYay13L0Eo6SVXehdpdCxu+AZ9WG4Rv6CaXcgac8z0Hl
riblcp3vFIrt9BW7EadjbRRkF5hnFbFAAEIjWiScTem5bKuNysXTtYxRS6ICxGLTjRLpAejSpW+s
MPkWpqs2l7TYN9Jjs0C8GKpt0PEWLTfUGl8IhpNEiaPRhsLtsLHjcvKpoWR/XoLQk4hWAFGiat9Z
HZTyB7zgPClWPTyaT2Y2u7H+IuLyIzDRD4f3JrqkfJdQ5G4TdqL4PhfmNhQf2m52lin0mgT9vioe
4kIm+YlE84Slwe6YIf53UmNrcNKQktEgY5OVklGgC77M8EaTO1fMPxdj3CQTLcF7UdGBWbtExaqu
/ixN00nCDdoTj1Cw1SzZFlPR66d6q5UUX2YPGiU7eXpnJiI3nMDdDm86RFjzZuo4TRpQ58gTHFpb
gqvR3NRa5b+gJLAgfuDYLGYvAu9G6XaDxlggSn1pEsi2u7UkmUmDBDXyiJMFBxqTCxJxiDbnnsVg
3Ug3MSRKfUZnkj8K9IlSIXBNIG6peGoqK4flW4eLQ3hcnGB7Nai73vxAB0Ad/zDrIiRCLl0YFxwY
bzAwPRG3LRA42jPJDvTnGtKRzHHCuHlTVX5kzZAKWvxracSVg6G8L8ZXLwR7iUtVVjkB4O4VUrE1
BJiVUz8RylTxDqzvWkjuM1W7yxIdfly1WaZ5x/zuDj83niEzxX2C+9I4594w3Ktz7+QAk6PEDVYT
oAGpv0IBYpSvUntrhHEb5buw6cgnxDqeECAr3dYVqHB1kul1e9R7CQu1ZPWBjXohfm3CPG+6pd7k
DCKDVPaKkIIu3o3C4yifzZohI0a7Ju3NVJ8jWvq1/YgHvyGBTy0zX4PODBbktMPbzCy36A2/BiDF
ypYVJB9zwq/0KHxUNdhReFQDQNllS7dMN9spRyPCIYvMsAZ+5SA+tvpLomhOD/LcizBr6VyKn9g6
9Krgsdztho6LARuJGtjtMaybW8x/TTctLljUOjG48jgMftR/DMLk9PFyzsXBTslBNUE/jYjEXKzO
YsbZMIYn86EKWxcyrr1Iqotxut3pMks+pWf2JeIBK8bDRaI5EcOxXuyJe0MUrZk7mYnQov+U4kqN
vGvXR3mainNRFLArOr+PZkYGjOcwyTDlClfkj6p8S2dxA3RjMmubg2HfAAWotL8Rpo+W8oRPLXPO
xh5r0YGLCtcB6kJSeEGN8d8aZoAwFvAVK3WvHrPdJNzoz5wFcq6pzXYK1mxBL1yzRtXYB9MupJca
cLjmftQZs6XRg8qAJ8LdO7hBR4F7AgTPGrIqLAh1jltJg6QMThS91PBZMeC1hSFxOtq6dAVbhFPH
HkrbjxJDugizIt3y86iDyvUYpR+tJjOksq5K8g4pmA4PKhQ0bCvqt5X4UCgV9VfsJRJhJ1C6kVNx
Vm+TZtwoKjme7GIuaYEKpifb03jMxI0ufAG+eGqUOZIF7xjyVKtULCp6Qxh4scjol5YkbG0teZGU
zq16/pWSNg2uRXsXVbqjh8tOGc8Ra1IadNDBL1lBBGDdwx7zjFDz07VU0o+mivEoiiYJHLDEYt6w
DlqTbtP+jWAOR5MKV4kvIoQzSNl+mWGhjwUzpu8cPhpBVg3ISBDcKTLqj+kiBDep/2k5QelwKdt0
djqoDdl17cyv5ten8CWVBh5HSGauqUOT7K7q/DhEw9bozwyLALYEW2farUMSTwWEekbnkYTm4vG0
S+ribC3faslZQkxWbN5JxlYgOx3n4k3N9REl+n5WiRtH3Scoz5PK7AnbrKhsvNy8mMvrsmC8G2KL
Kh81WgUpidw5jTnMwSr0B4Jr90FKnw7bLy6QRJm3VH5JV86m+THjvxmejelVwUtaiwZbb8GmqNMD
qWNfn2XqljDhIC5f+1Y91JgLj+Yn9mNOP1r4li7UhZyXTFICRsEN2WIjAwoiIuyl6DzLojfSwG20
r2kVNRDJKDWFg5JexQVk/EEHaBc0Jo1hOfAK2Dy6Z1LKSbARp2aytc6HHsiCPFTKhfYJoaNfBu+V
2ntjYG0rKgRBRMM1VU7W81E9G7T2ddaE0rKaJCIERqwydgoDvyp6U5NmH1IcL1VDf9PZMnM42dhp
tWBb1Y+V74LKZ3L7lLePILGtwLkSwptRHgqOcRAwlDJfgzQ4gXBRQUoVdT+KnVOPqV+SVktLi5s2
XRHqsyJ3dCQ4IRoSSwTARFlfJtO2reJ9Lkc7BHjHBR0LyJI7NOHOEA5Wpe2r7NZAd4+Gbht1zxpI
pWJC+2drx8KlHBl/mS99HG5HDVpVsfgxTs3DeCporbCchT94GY03DcciCzNDTWFj0BQG93jd4MbA
pIjankTiFHKVcpWj0AnIlJ21YwjGI92siWFxwVUCJzXDwrU1vhPAlaFdnBE4bwDGCWpMGGN1O5rt
e4tYauprMNjMrWHBjLBaICr3PbFXo3WNazST+O5c06W5wESm5ra2gq7RwOVb0u38QvjSZJU93r0t
o+niTIqugeF4uw/za2G+ivGBzJN9EuTo+V7E5TxXpKnAYa25VZapciUdm9nlU2q+lCFwSpmLF2xC
j64GAiUNW/AZ3xlOv4xUqFGb4IqCk6ECEpWQJUytwD6dxFPPPR/KL4WCDUIGR3VJTlNHAzoxku1N
/i5k+5pYSks/zTilZuXDCBOmWLmWDExL/YY8yelkEPuF+415A+3ifixmR1HOuYLYEKlQ1nEvmhkP
GnQuL6keE0dI4RvPhCFnzRW7Rkw0a9fIc/Sl1AXmxF78gavICvlMV2nhfRx/mnh3IwhCVwSLQIT8
AL4iyM+FcM0TbGTlZlNL/T6H0xmLNbgpnBfSqls6FQPhVYlIgPKJQqa0hUT3LTAiDfBWsSW59Ro4
IwbI/azSiGfv0XLFvZ5WGDL8Z2s1x0ZBIEhGzFnkQgP43SpjhYUIwY3oh1U1c1rzs4SxGpGYotT6
u6hxVDYopODqdNAgkmKnRlQNvejh1+9j+8egpryvxbspZ418hfwmqdRWK8uNZTBXH+SzML9raF+I
FyJLJkBftRylvrdH7TModwLGsV1M3suwU/trMv+MVuBk8ObN7LWAg8goyTaX8Nhn37J4bcfQ7bCL
TeUPRkogiBMTFhLpO90XQbuzAQLMZ6J+CdSIApbTbexF8ylKgo0M92Ie/D79wWsZK9tkHUvTO7HB
aBoj/Hrz6yLxfvUZSlm7iyw8dQ2IMmDp+r2pHDX5wQoZqHMjUneGBIcM4BjxSKBcyaWfnOuxvhPL
/M7i9xU4rMcz1IPiRseAmfIEqjM6JQQlvem8Nv+WUCCp/eKP/XNAxHE9TYSiQqdU4NtkV7HQvWbJ
HaNttlYZHAPps6+ETR0L3CImAtP7Xv8aOblTbseCO0WzXhJLpp94N6tLazbs78WdINHWU+Uj7rYn
1fCEOt2IbUljmW2VbKAcAVujUAjEB625LJiY6tTFsW5DCRqmjVH5QV9swh4NEuRUQZj8BcylE08B
dRhaSoZ0UXReagDezCAtCfbZMHlWtRyFPxiLH5Nw7ovCWdqcJALQlUaAzvVjNDkn8NNYfKfV4g4o
bYb6tecmafrKq7jo8g+lhzgPdAFYF1cAoHIKvA8JZX7s0ndjoVqb5SO6NY49WIIzEVnwc02esJQ/
VI1II3jqNdGeqGBFZXATOvUitOBSpPSzFN8hP6lh1REH2HepIyh3I/bhNBFxDds4pOmKf9I0euoQ
L7MCUoY9JA+TgP2u8JTqDkMm6GQY24bmiQxUBkfneHHwNNkszYeMdSter86y3OFH3XMfNtgAKz3c
SfasOQTekJ07OoysfQ/6V0t5mbgrx/we/2C0cv0mhpYg9346vIokh+eWvk15YfFTaq5KSwmQ85oV
GfrGU4vI2cqeJtiuAjU55BNeE7dIP0Gl0rBBVNn7oEbiw0yrY3SC29Oy4aTvaIBKeR7smjyFUhs5
+vAD+floDfKWyAwkfcVmIFw40uJ9h2zYUg3blN9WA/cOVJFGALmvzugoc4UR0quKNaF2CShNFIGi
WYfCRZSytl8aan39PpGPEshATzJF0byzj7rwu9A+UaRirxls8SOmhy88KSKoPZqcjOvN0n1p9PMR
MS6Ndt6jYrM6dJ6snSjYW+WTUt8ZNHVVwJtrYJhjPMuZO+kDpEfpUumRO7XvBDzEzMz6LubGomYD
lLWoB/R2RxSCXesfLWPWhiJNCXsGV5rbh1SehfAbR6W/z8NlxgG4u5galRZ2QH91s8gbMn0geHyq
xV1RDfD1SRXE22voERj/zrb27zNsOAIqtE1VF7k89V8cYaI+6QvR0D8y85Zll2AhDYYyXeg0MpRP
2tj9ZmgurTPxXyA/RRbx6yDXhh7+V2O+TgDQsYL2hmDeU1wiWr4MD1mSo3jVFvPz/zzJ+XcjFj5N
+2OOwzhH/8WeTdRMuLb0FwjwoA9vSJr7YIUdS7faRtv//Fl/NfD5A8vEPBIfEstUcD1Xf3mQqaTX
vaS3txwFJTEe7gj55j9/wi/GrH9+hCqaInmm+A0CZP91XShTUxOe3d5Wq0oE0E5yiRhMUY8fVGyU
kbB7MRIR4F9saH9jk6msVI9f3puq4Z0sabw4DPd+eZIpAT0NUqzbauYI7NY6iBY8NF5e7iUPgLRO
53NF7FqHG85T7cELsADxGyd5l6/hQ7+TfVw3/Gjf+r95KP9mQakmTwQEGY899deHAqsZCnpX39Rt
9Vht8m35ujhI6uzKCa6/czr8N+8YLo6k67AceQ6/4tX9KEozzcGNatIpJJU6pP/d/vg3w0f+MjG/
IqM/DNV+2fsJ8gA0Of0t/mFIUu1yz4QhS4PTuariJD7m2M64J3vtdz9N/jdYPENIkz+vi2jfxPWL
/YstGBF6NbFLNYtrcIs77TJ7kVNv+22yCVwaO2QK4C9vqRu68Utz+i0H6O9UI36srOFuqOJbx4b9
68db5FHKxjTx8YwMXURLeFn6kA359T6wCVJAgtuAHDwTg3ADt1bj1cTKxI7uTU9xtKeVeQzk+pst
B+Pq7+t+5Wet5Cdj3Xu/7jlSdgId1p81jIRUoc5BLDUu40+Ow5BTDNNHyPpj5BXcWWr0kVTxk550
R103vGhqt2nS7kZLlSB4ds8FuQ9krqtA/OpnT2qEcTeZa1todSBbzZaEwCeFG1WByQum4OSWdZGz
dqd35LktwEZIKXXrs6vfe+11jIZd2ujuOvGN9WbTYuoAyNMcTLIRFeGx07mp1NW0YdqOxVfNHdmR
0ICsHAshZd+X2NG30jaor2ELWhzSQvA75JhhraTvOrTgVtwcFnDLhuRjK/mIpXtiYw54z1wyGnxB
/e77N7IifBXIDYUk3NXwuhTMwBap35hpd5uCehfq4U7T60POVGNINPpksomkvTVHL5Y2H5k87Gp1
+azK8SB0eG7kOQMyI+4O8+oRH+mHEpkGzidQVFLPqF4E7BrGUjeQk9Q4KQQXnRmc3LQ7s8t3wpCj
HjFd3RS8gVt6qayzCjYqE1ZG5LjTa59LhJZ7bP0QZZGgcYDWylEETo2l/n0gPmQ8xnRALbDKADKF
fsTBY3Ofjgmj47eGjkc0BluieZCnehfJwEeYnN4HkbZJkpXYA4NBK06SjMoKIyRs+h8Hy7prGNgM
0mO2AHi049EiXgZQYRpXAwxUlohehvK/ODuz3ba1bIt+EQH2zatEiuol97FfCFt22Pc9v/4OnttU
ohhR3UI9FFAVhCFF7r32WnOOqe3H0IDfqS8N5oSit5/0tQnXxqRrk44PgyEsZPWh8ZV1N85KncaV
sTEJ2QuoB1uigeCl8XryB/yiH00ouOpYP/rxk1/RiMkuWKNEv93hF3dB3XSOqnantBGNVT8azEj7
+7LmZG0NUbgspQhbmBlCFCo2WfMzK6tTDz6VzYeDYrXy8PCYwqcf58y4qIYlcSP4ChQRZEt5L/wU
lKfAy+4Tep6BWOxJOiMIunloe4UIMNIYaKPNBupCys8RA3WGA1vPJxEUzTX9y3s4QJusGF2tI8PU
iyDiAJ5pLUTA+zI+efInpySv3BkTSteYI1X62cf7PtoaEvP88dSb23q4ED2w9CEG5GO5tDiLE7S1
0ALlWVN4DcXOrWs6RTJ1vukxC0VUdWxGN2MCE6FXsxheq8ZHE02bkhlP0lBi5hxy6SGF/XvjfQUy
3V7CvjWrOhKJgvwGkUwU1bS7I86YIYZbmkKpPUX5XcBBfeCH0wndWUSdJTuJ1z3gdJX5ocLnVov3
emNgJXlt4oMubEPtAk6ZjsZRbij9ktYmA2qto4Xry55PaDgLkrH0rEMw3qkTOkn/JY+erJj2ami4
Okmdqfqs48FtQeAYxrZFDwTm6TB51ilIZk5Md+d7RNIKz2UKmiM099Cf9lGAGk4corOaCE4wvXNS
egRhzhHHx0OVAZkX0vCVrBm2/lJ86XU6tbkUKndlpwq010tM/kG8MaTopa/0O/JsbQUJgz4Vryij
NoQCHcpS3acUYr3ZfZlx9BpCJODjF2S7lKXKUQvcYKFA9WQlIr4D4FsYv8dkWpf0WmSNPqHR3N0o
HtDQXlU1sLDZbinXmHbI15V2MU0F52KZXSc8orNkmLswNxxsF+qPYI0Kz+Elc4Ube/yfWzzxkFxW
Nqk/KVuuSin8dpKV1vlHmr+M4tHvHyVcHn+/sT93Uy5B/jVlkWhJ6vV9pTFG0lYzP8gupOxF1LES
3HTV/v9rLxZ3EQ6lpSAVhlT4+6YtMxkPysikKOwdY8VP5uGQmpakpr+Oa+Hx7/ek/FP7/F6D/n65
+df8pUQJk05UI9lCkgrzirMnoSvKcMfR/YcUo7wrqgfNo/IekUeZ8pPnHcuRkGdwvtk69Ildfeqo
YdRagSbf9x9Bg9tYgxCg7cPunKk/q/goCg9a/tTwx6xGW6tDtBEraV3AHKizTSWj5AHR0PufHSIC
PLDmThk/TFyQXvhiDu8iaTpRcVeMuW01CvG+NYfEat+0G4lTtRHu4IGoOgwuYpcm9CuD4BrJo1+c
DW/Xxl9+GS9qjUBdCVckQxVwMET3ZHRPtOwkaE8yOMAYJ26ta0TbBNshik8dsVBy8a4Xz6MPrcX0
9wV8wLA5WdVdRldPFkS2nIchuBfg25T9dCxqxAN1bIuiuMJ6a1cJqwBtcfbaqtnkHHfxsr2j0lwT
4rg0lbMS9i8S1iwGYjvZ8zU7ShMbSAcWeXyXTGdTTgQQqGoUPeqoLXtxbkpH6yQ1XI32aMVyJof+
JsSOJ+c0gLCH5O/ZlB74Hld5zl7KmM3yJ+a92gabRxy/aeTg4FxBJmE6VZCcBFSoaRRsybpd0rmi
B1W6nrSvPOS9Fa2i4qh59Ili3EuRb2IQy2xi64h6pvERg1sRYicZSAjekHIE/yZdgx+Ev0cvEAu3
KvQnMprOaE132WTscz9yh5JZVTSttcDaNsOpSFvCF03tJU68JyRChzCmeW+dzaLapkP+BgbRocu+
N1IRAmMBoqcPDFyns8aypUHJxJ8EUbqw+rarO/rp6L2WcSGvrOapqSXHqNuvbvwwcANPyh3m49I8
d/XeSwmuNATgDiKQi4rqIhD3mcgkKfdXvgy+3w/x0zZLBq/0Ps9i+YOI6RN63cfODA6mJ6pMwtDj
RY/MbzR/K3aM5ma+UYQNCcBVzUnJxPjSqg+ZuJ1LDZ3XMtRPZMwD7guEjSoCiqE/St238Gq23ROk
FSSRz0rgbfJRhGdHV4J+y5SL6Exw+TfyzrTSp0JsH/3S+FBTyxH9ZCNxB6GnHYdSc8I+3iXtKTaa
zeSNbm+QcticR9qJ0w+ZfyLz+rXOqEHMqKegXMiQiFpFBXIgrQc1qonrkk8oxp5mXoMwzjPmtNz5
iGF6iWFLFPdnuDlb/t9zkLRYaLDZDMp4ILnJzqz2gdIWdhKa5EQ8iKTyCW1H1Q23auzLbTjL41oK
6YpRbNCfK5pIYcWUoB2Me3bDrWH6R2LgbaWIjxBkHkuEmVGGT4x+1oDrNrDi3RBWCMGElFNoZe48
C1t7aWB5BykkhTf0qjfXxaszozlOut7Hw5cCn5q4KDuxU5fD+JJ5lLGLVtUaNJd+wXQqrvX7vy/K
+jdNid8X5bnB9Mui3BOlFUcyDJTpGKJUMxVSaFnbhE7fWrz/afRShNM+rKNNLANx0BZUzS4+ELfS
SRlrAUkhsM8b7+DLIgL6wRVM4cBsxLEiQFA9wlFJx2zG62+pSz8T37NUdM0u2bV8O5psPbUD6JQx
Xw8SKnOpkZ2YsfRgJiu9eytRJJfa69AKy1Lkq03gtCLT0SrhrLJLxMNrrB7y6lkIPMQVn7H4owqg
fHyOdQMzLtqDFaSco/0nlWuhHw5+pgxoXVjtEhHYrDEuNQ56Ug45Qq0YlNDp1dVVKEcfbX2EULge
ymGL15oR9rbJgxUxX7TzGxsb52fUcphnOc2FdEXEFzZwpIpiq8OuiWmhU3WR4KoK0bIslaNigmTD
ojhh4hvDO7N7VvVVGxRuyIooBExqIB7VEAj74iIwlCgt0JiMTYwqXgdZsR8L8SJJNd1V1BmTa+LV
rudc5jg9sszSlEZQ7DaCtPR0VyEKd/KYNxo8znVeR25jwKtQrJywQA4y4ZsV9Y6W+XYxhTZiNpFZ
JVpxRxVIJmQOEQzbcUxWqOVXTfOU18Ey1ybG+Py1pJcGurzpgTRiNEDfx07b7a2eYDj5qE26UzPB
ZDFeBMG41qI3EeJFj44SEp3TqlBVAnPZFm6TYqIuV10KGcB/EvXHQhyXMUV/w6AKg6DPxhAD0moH
dn+i8WLv1YhHxy9YAeGzzGTaiCcx4YA0W9IC6Z61L2IqIIFTnSRcj0TSRr2rTOApAHymqGMmGJFD
EnJuQRZVc6am9p7clsaMh8Ug78Odbpq27HcUAyWnQmRpNUCeuLKVEQFxvAu1mVEk7vnrE6/fdeYl
ynlZFaTUUYInj2JAfZdU1KsKymnRrTlhePW9PD0pLaU+QVlJsZFHQBmciiKwMwAQsWQzat4P+A6Z
tZSWvJkC/2HqObGAam5qRFmJm5dE+2biPkQcq59lCwOBVO0KRo81DJcu7lcNIjtIkBjv01mcsw8S
1QlU3geaT6BZm+BDEV+F3G2CzImCDNEZpMWSk5K4txDN1YnrC0T5qeKpaDYNg4qWvT7W873Y5Jtu
GNAvjRuUh0f9VehQw1jLDlRN1kMc7NlwPG9bBI+TcujzD4mRloH/IWhecunByl1REtbkEMLtXUmM
/rrazYQBloWkOaRn2mJm3scYZFTE1KnQLA2TWDGvsmMcuUFAFqclbMBaLmJ2Lem/ldQ1hUs89o6g
assyMZzIZAsSOSaRdZiLFoxK9VBqyarRFdhbhzZFCObpw0qLcrsPKWIM5sB9UCFMZBYnCtJzVw3F
Im9UZ8KGj6EzvrdqgYnp+KlVQA8RYLKbiqwaw7QBXIFSIHpSBN/pcms365qGHJcU+qJ+eNfiaDXF
CLOKYOUXSPNT/54oYjpfZf9TESMG5eIOpe2OBrGNXWZdG6ZTNNYuBtpYNIPjkVEcj6uwgXpqBc8k
ZvPBc6qPzU0mG8cWCmEukRmDflLmdFkENM20WRmcSNO6Y9xoCZ0jzkyvoNj76oX0We6ePiBKHL+w
nBpTSSGRGBkgjcdj42GYDyuIjycZoF4uI67VsNmQRNUkj+GAToOZiUz5lCEHS5qXIf4hJkdRzh2z
OUgjbCf2Yuk5CtBZZ90pKD7LREZtjy6eFlCBLiFqqPbD+IIY1TbKF7H4GKeHyCdNVXvLWA9MIcKj
SweCVWxICleQan7LvZw9Cp3b44hrI+kR7OdHQsFuleXPCTlgR4hwOADjW8N8fSR2zc7idDPVD0X3
VCOr6DueCFL1UF53wktgPUZUwyoPdVaX6f5PtRARu4treKRr2BYbCwRwWJ0UFXGsGLoiM7ZJM0mm
iWyD2dFo3hsI/KoR9Mk8AVVOBjIWa+CE67kTSIoKc78p/0zbN0HAatm71vAmwZsLiRUyHovy52y5
roVtgOpOt3CRjYuh8ZzRuytwH8bDypMqO0H0Gfq+nRYnWfr83y9m/EyllxDPhYeoFMlFSCtM6gFC
mNk6r2YOujuRad1D/UqzdakSykemTjxpL2P10ufG2QtmlZCyr0eqTQ5hNKL6g1qlCNg+UYueygYx
reFGNKGgVziFj2OOY30TzZ9IbTgyQGVH030kXEd5gkXWo1EaMSLXhGMvBiV5gMiztmgPDuG4ysUD
xfxdl1GFQ43nYvxjEFGXxTvq+qM3InsyeSoTjlCisvpEdFWOGZmBQhOrn9kOTq//UOlZ06PEV7KG
ReqgGHBgarqQ1badIq0llgNFKmjuGA6MKq1/9NO3KGWJt3CeBMpGSzoV4s+kLvxkcPV5wzT98lMC
Sab6matWkBbSz6j7KKr8DlnRuu447iQfIcCsdFbO5MJLyEP2igFp55nsEEcp9KehS2+kbXxz1Nd1
VdM0S9WIeLk+g5etEKtmMV5Yrje1G7osk458M0Lzm7mdqhsiozRNZFRIENHvZd7UwdGqqxErcHKG
ebdumAj0exwe/0Zs4z++4quDPhej3z67m2l3X3VIqiryek0dL/Oga7DJ93iLlxeDAD04fptbo4c/
hzrznf3fxf4xKfxSwJrJ1GaahsXBQnn9hZ/ixg90626sqxFCqGst/xkvwwoWFHvEGpPX1n/EObog
Y+BwM3ftm/7Sbzc0T8x+uaFK1qZpCLmhvboNyemLHozjeB6W5kJbpqfiqd3dSuwz5r/yjx9MJttC
N3Gj/mGZaxKhivt0umRs75k+LtL6UkXPtMYRVSAIJRM1lk5A7paahtAkuSuh4ZjpQ6O9Sd5Thxkj
U+9JuaWK7uy4SVaFlDkJEcgmTDGIUMZnilC3QcHSoc8HBknyebIsw+OM3iohtleQfXIWphDacJU+
huD/SgFQaYxilBhdEIyCX28KCrWx3AazvkLeiYNkx9VjSAqEBS4ma2lZ8pVHsOMBwLBwnQQ8CD2S
mdRCSLyNkONGQMIa3JJHKX/K24eANXq4S8ynqULRnL7//Wz1/Yvzr6eqzLOpX37IQsza2mumC0pS
pv+bhCmr5iCtkpbgXO1+fWsGKH37KbCUSCITTlG/nmFnkdEHplVwQdNVSIJfeRtrSVfX5FWNV4kj
2Oatj+Pbl/WXS169rKMhyZmXlnzqnU01jq31n7THF2895ouKOS5qQ8u2bnUub93p1XJmJhnnAa+4
1NRgi8EWFokdnHxXxe231ADn0Ub/f4WOzsP7edn817Od/0W//JjJGJYESHCjNczB9F6uH2+8Ld9+
gzoZZkxRFUMxrroAWRobsdyUbASgmO3Ywb2wHOjFRutoe2vNBCPxzQf/y8WuTv2GHwPgnMpLt+od
+prL6KF78fYIOfBiLyq333FmvyFB+EbMwRP85ZpXu0JY1kFbtOU/NIqTtJ63On0l3sRRfP/Z/es6
11FMStdLWsWD7JfyduJBDmvpvltSBS/knb/Kb7wXtx7ltYAhq7u0iOv5cuNydJAo0cWghRPYeB1O
0Xp4Gj885z95V8x/MrNE3kpz/nl/eRnJTCwEK0L8uBFOxmpae6vaRozl0C5f3VpVvv3UfrnWVde+
iEypI4/wUlNum+lrU95QS6l/juh5L365wNWLH8lKXfeS8WX6tCDabuO13iHQsZRFCMyBMIOghUxI
UAL4+E2USoiw232vAHEYYCE0oLSi7iTnd+gcW+aFZQg+F7sqfooiHp9lowG+J9qTkbhVsano6xkG
Zyr9nLJ/MCQOBOGpjapqyQ2urLFZ6mW5FQHhcVZcV7Jwa+may4WrvRZ5iEHCMDINBAtX5UQVil0x
xMKH9SCterfbXfRF/Mj6bN+S1nxTWf52oaul2YCJW7Gzf4hbf1279FZXwb+zlHyzbkkgmSnIFRwi
iP1+fxcFcOJ9ZXof0abatHccihftKt8gsLnLljcjcOd1/Y+H96+LGVdbKsuLnBem+FXZ0qr7lAfy
x02bqIzz+IiqMDzdLMZu3J1x9WsV8f/8WuOWwfQbMudlsujtYDff3X/ypWnGrA6zDKLIryU8g9eX
Rq0MF6s8dEgvJ7QFf1835G/mpfCKRJRWCNDIt77aNpVakqXO8n+CgcY1uvPxpSedjFAC80kkWjuR
A1g1KPeNWSA14ZidhyDVJkHFvfvVJclLTAPR6PIGq4p+FkoFNjN2k0x9FIDICx0FngRqEzr2SKH2
93/890eYX9aJqz2rTmn71ix6c6lBc3xeYY+FY7n5ytqUN1b1+e+6es9+W5OuXuoUramhDcNFMN06
Dh2BfJTeuO+K90D+kpnA3bi1G2vs9Rmm7AtaQxZrLEnAwyZ2fHxRC9RCvGr+Eig8s5tbhdu8qv7l
Dq9PNYnZDR3HtAtGVwemtDvszDM2K/D/8wc1l6iIeSMVAf9CPf79dr/Rqv224lvzR/fL9tX7oyLk
wcC1/XvpodnLT/Gd7JTHeM1kcjfP74vn6j2EMvhvfGX6N2vIr7+tdfURxEFb1oM/XFJBow87MoBj
1ouJzNPPZV1hTmT8UK3NUl0GUHNTulhMD8KeszL+1qzcJjrbjtjYjRXA4bjQC1/18U8VP5Jc35fk
gWv000tclZZ2ryMXlxiNKmDmzJKcr3Jlkp6lFeeoHu1UexoYOCbdaI/0yo3Hnu5pUSVLYwTaVL1U
+M6lOkQgxh5RMhUAGzRQxACBaAJ1OSBRDRmPSV8ZY4ZMFBxj2Igy2idlK8TyUmpf//7DfVs1mrqq
kCIvsoRcPblyrFEE85oGY7nIIx8fYeQmbeL+/SrfV1S/XOaq1JZTZoRVPLdE/tm41jTcbW8z3ZUb
4m6eTNoj/8FWySthmYaoaCrYnqtVPlIkEDXReDEEb9Hj++kZ0/dehIHfI7UDDSPpI2gobn32f5YC
GrU+bRJDlLjy9fMU9UrLESN9kDfhaHsmQLa3SjeZEz/cLPj/XNC4FLdmwHgkK/JaUcIAv6HeL9Bt
SyuESU0BsXdVrOYNbVzhMyTKgE/eK7cyJozVrW30z/WN+xTRX84Ca035p2T/5YOvg0kVpaL6mJhz
h9JOEm9FSH7zJJmKK6pkyCQZm9dF+NBZxBp1+Vft6EQKUBGrGxKaBodDsOvd0tx/c8LA4ilC6TMl
kH8Ucr+vXyCs6jwwC3aihhQA2nbCEg8iPf4l3/QqfLj1+L7Z+nRJMySVK4r0765/vVZucqUQei4o
LuUlSXof6ZI61gWWvL219cl/fuVMiTmEIqvSVVm/7t7VBD4O8TSyGfFWrlJUvPPxGlPBc/SaOhP9
vNxN6Bu6zIWc8owYchRZG0H9Lm4plOQ/X1v+LaiKyVPmV/3DbtAmKUpGebrMsvXxPXaCh/lslbvk
AFH66fyr5t3CXKDycMEfrLTHdU+bzHsJnFs/gmz8+RbzsZrzIoEDAvXX1SoBGZio7Kq+5PAalPRU
pW84TcAU7qLpAYaMn9KeCuECMlam4UxeEiMbxkhm4naBuAohdaQF8o9mM0qijYoFCPmZoRQ9ec4i
723xngn+ohQFl2GfD+DMwB8tRo9a+dnGj0lxUqSXGXqXeSEd8tapauJEm61plSdNitYpnXk45li1
f2Q+U22t3IciKKHwPEUMjemy5RnTxnom7or2jHpumRpIVXzRMONgfMXNGD/r0eB0eglVXTxwfDlU
0+BEHdoiEOFFsFfkfT+JC2Q4i7SpDtLsK8Rg7xEarvSkojHp4f4yTd6qRs5IHsEisCSpEJ0xfNFR
kgZduVQIQhQnzsr5oyaXjpl/BCVzejXZoAzb0ImE49wviwQCgg7gGp+8nG41NXV65BxjgqEvfhew
gYXBB4EbZC2QakaWqRIVOFN1N8N8lvAgJEtAo8kpsHtnyNmiDA10Yxknwlrp9Y2cRuTkmTC5WDEK
mNBeB1YGH7aqLOA1Lmv5WUR0LTJ3CfRDkEyAo0dsb6QtkZg5HH0xXzG83EgBjrVc3Kk5ugTIZxGn
xlRDMjXSRg2OlYx1S1bszjzLseEC7ZDEA/Mns75reFpDM6u+Ki7OWzyK94JGgE5ZrkWUyTMzRfJP
kbIJ4y+9Z5LKn7E+4oFzFRreUn7AP7to0IuTeaNC0asRu9T7TD168k+CPFP+jlQ/GIzyxPggqj+D
goS8fsYwU6tHCDKlB+Ztdl/vjaywzfZJVd7H6WvwiK0NeeHcVgC7la04GGQD45ja7Zq3xhtWIC34
4x2UFtEJfAXn/s8IZV2mPMX9bmIHEZrA1X1G+vLXQFSmwHzYBxUPrRBmhSdXRCfeN9prQQ5YPUwO
gT0MA8FlNdC+UuZgzFTFpDyzJQOa6A5lVH3JxoOMMF0nbq+MCvoBiOLgLADGkXWbfFrHEIN1mn2a
9UsCLj5BnJJVdmiRR/SjNCcnT13eewC6oe1n9YEMms0IZczXUvxhTHc1y5UTTH/mSzh9MQonc+0Q
i9aN2ubWEnK1cxCrqQ7FNFw042eTfQWDeKOk+M7w8PsidVU86YFRaXKk/MyKwa0qMDAltj+RWBGo
CpmE6rHSN3i9V5npvWDwnPlEd9XsWigTbOEPEtpJDV572xNdGxTASKB+ptJsLTRCRxu09SgCa9aA
vmBtS61p35HqWwmFK7UCbtHsZ6cmF0os5pOwo32ztU2+xd4gXCVvYAz1mM4DN6jrcemRhSqIx1wg
OLYvF2mYHPtOcZo2cTREglPxKFGQBFG7A7v/ZcEgGHTxuSXj0woRPQyqS871rALMfNHWIG8kUwY3
w7s31AwfOHkr2dscOFSrsGyk1PEVyW2LDICOYCuV4bb6vm4uhhZ/gD5DvJ5iDR23eEAYjGdroTrr
VeBEFvNYzOrwLQqgCsgNvMlEEwKzakzrbT6qFqpPfKKtqKzkvGKdvwycm5TSP5BVvBLzbt1LP4Xo
UdQZaYhu0SnLhG8YqB5RlMDnYx2L/BvL6tICOT22/kZSKlSL7WtYdW/aLKaAOK7um85bt+Mjk3pf
Ex3Zvw8Mahtj2/FsYdFtihKFT9Jesly2Q+9+GiRXSdHOMC6u4bxPZI8KemungEeLjqTS8g4m+VqF
A0VsEARQS4Zsws9WyO4Yf0y+h5Dc2Mio0hSdjFrS83Ipdno0WMYqXJeIEFcGtFB5iFa+h7a1mmmr
hLD5REeNVmznirqKwvLeGMOV5eNFmHt7uA5KmgwZSXltTNvSRFiguxjVpYRSKuu3tQ6byHgvRlh9
Ub2XkPlR8Z0yJdxlzHGgeQDau+jyu5jsM2vYgdVeylH2lHSfYjBit/rhQxWo+0vRs5BIK3Zk2899
ZyipGQTsA93bCKimZJaXMNGH6L/0kC/UhB/Psc1gAiLjWOORDfkSRHZ5cZv2FhELhBiPWw/2RS0p
b6Mh7MltPYy9fyRJDZBGU5zUhLin6dWo6lUM5L1s1TsCm+1INVFq3lW1dyqG4NxY/lLmUY2kdWQl
woq0INagYOOGlmnG2c7Laqe0godxOpfEMqYeKTy5U8b6dhAjJLnZSqiOXcVtd8yRsDDLuPmVAeg/
Z75pbFZ85o4GpUiZ/G3FpC5oUUkzx659jtk92icmcwU0xZkdleNKMFCKGZ7wlM6j+3manqqwlQ59
8ClJ0TY2vyx2P0EuYEDyMxtCTsK4CngBI7ooA9F3dSVcZpG/8FE+DR2an/FLtXREsP6D15DDoL6L
Hd6g/jkNUtfUWrwuD0Yl2CWLeWFckuocSJh9ZSdMjMIeov6u7cdzIpO9YZUPGOp+pFjkQ/Ez8flm
pDfJv2dzQyY9ZzvfCanJQ+IfJMun1igOGkkcqYrkQdbQdbFQWUylMOGuTS9y59XKV1KQFuz18OYd
rzPW8mBs8txfg0VzJaoIorKXHgDBpMLJ1eIrns56o68qJMqiwrDTJ6Qtuw9bAV2kemOHkP7o0SH9
RxHA0QL69HzE+P1wMcHXGoZ0uCinbO+5kp2tAnOBEpSo8QUU0PfZwqc81jcaXjcve7VvKPVoSp48
XErHOOVHmZ6xYqfb3BUcbxUdVQQamLhuHgz/HApd3e3VJGOA3ZgFsvmTHI3Z6mBu+paCfnDQWN/0
mspzX+m3ntd8MdPESayJivTHeduI0Z4LPNrasS4INP01Sz0rxPs8rWFALZ/whHEgJvt3qT1XLDY/
EtRx6xvtjVv/iqtb9sux1HpMTvNRXC8XMIJfySBd+MvyhDLw1oT2j9Pc1T1fjW8UqU600vR+9o1v
+yYx8b49tIe/35L1xzFt1hBztDdkVSUb4tpdnEL+rLQ+/2mqAqlxuO3ktF/FxYMUFjZUuPvG1xyh
1SDusP6hEgXzxMflQ3fWNl1N8xGNEOqd+1IheWvskABDcMQxCEwTc9IJXx5yKW/ayyxGPRp2cQzs
XOW/O5YvdGsHTjuIRvuQRQZ5ZCmt/LA7KJCR5KoD3hasTIAy0VTsLPE+rJTPEmVkW+lPc45zz4nC
TMTN0OmOJAZEfMk2oVPPSVzQ57vzYIOgN0ZDuxIpGn1dc9X6lZTjFZ5EMl+oYWqF44v8DN8Lkojw
NMrnUKheTOlDpKzhQH/XBx5qCgbTYrWK4kM/7mqwDtKoP/vRcJDN9L7Ll4kcYL40rGOjafS2xRy1
V0T1pXTFiQdjQmuztoQ47lqtWoz6pYL0WZNMFugWi2tX/USUeaOc/GYt+vV3la7GLVnaZSWs9ctA
VcZBJlXwI27i4fL31+fPfsrvr88/i8Qv7aEx0kjeDBGxzp+Epi4jmwCuB1Bhi/FRpxJ/utn9/u7G
UGYwsJJ1FUf4VX/fg3pDI3O45My7wQXa3jNn5PLLtAlSWvk/StRiP/A0Lv+TZVb95cLX86Q5PDTo
hfLnzE+IKaJm4/0/w2Kno5viL5M3M73Z7Gf4/efK99tl5zXplydchRh5dRXmt4rgHw+VsK3zEKT3
RMlS16S018go+maZE0lViDNjXq7tSvua56Ei71gEMlz0kevCZ/H9ytVa5KORJx1aMF+xT8FOXyGN
AXyAKi1bGbHPB9XZyhzUZTeUywojD36qZQqA1KjsAWE2qLzj0OPE1F5npXyf/1DyQ01H3LBWOLpd
bEyMaWVtLVjTSUkH4ou0pYCZskNPrbSMu2PaTiVa5EnHuNnZlkw1kaKCBlc0dWQXjqbw5ImvjQdE
TsjWQxrZvAzg4fLQ1SfltSyzhyyOfwwdgmIvvGhZeywN7U73+rsU45UhByu5CFxILA+haOA/Tree
Kjk66Pu8Ag2dx4HdJAYhZih04b+Z/CG/a149EEULrwdBCspJBYdfeGAGEa6jT9LUiYHaZAeNK6Rv
Yudvp3Ffhe9eyFoRlgojaGNFVNteHnJHJ1HGamdyqMASR+4bRh2r15e5iDUMlX2fs1CgNlbaU9f7
AK71Q0VRO6G0Tbo7oqDIRqN5SHbmAWS/r8cvZk0sNPjl8nNMzqH8CF1vkPG4yc+z2S6InvL8UDXm
WqWyz1NtRyw6hMidYD0Pebruu8/JJAtRl+lcIGSloVSmZ3P80LJkm9DHmHlCOg0AiDjrvKjewPef
LI0he9Wu24HRqZwu/FQ4ljNLDAjmHE6509qeyFlymNFoFGeRV6RHrNsmnF18eHf043HtFJq0V6HL
hcnG8J9MehSKRjMCk2f0VGipOwoPmYRbWJZB9nK6GmIixb566r8+kXe1nqLQ3mjh3RAcU/rE+X0E
8AaDmRta8KIKcmBwlqv9voLAVQ+P0gQRKjv0pEQpIw0iZAYVuHzRDI6+9DoHDfjFoVVeYxy1sf/l
ZS9lT5QJkbIeUnpZRWQMoZlV+8ckY+Yl+jhTPiHUOqaPCJhscbjvjai6civSj7dwgMXsWxhvVG86
TwNS7hwLtBy9hTjedKW2p+EjGFU3aYg6BTnkRx3+sLdBedLjN7+g3xe368l8igkAIVjFVmpURDmg
OpotQrmTgERlXnI3DN1jEcClU5kBqMUl0SZOecLSyBjdGtFKxYA+xuAGiPUVTXcamUG9hObLKDdu
jJVfCRTbGN5U7FJeR0+TVFqtk+lF9YuoB8iHl13z3Fj7otZ2EKktRz6Z8BII515at+ZTg5GDqb0x
fMp00zSJzZNKQefnmBp5WbTY+uuEbVuYcP6MVvCaJs1J0wlBxVwZSJgUCv/clobTE74pY/XvWVgM
QQFBhp9SIZfZs3lTHC2u9mrbPDbpmx6MWwQKLGM7wR/sUf5SNdR30ks0qg8W8GgaCk6Z9LbUoR1D
1V10jWPyPyn9S99F67pVmQk9Ggzb8vqllwYiAwUOrYdO9G0BmJ0xfjRQxgYSsQZ8x9rjSMRaRlA0
eIfUexb950E4x1WJxDtal1ZE4VHb8BBAPSDMKyuIdpnxJlcwCpirwbHA7BAtK5330CeQ8B7T7GLM
3+K+WyhiYYct/kEsDUGBsVR7HYN7GUBeWJozEIHnpO1Ks9zlnievDDl/krVuz/46+9g4deOu1UyA
DDwO8KFGFhwVjHyaAG6fJqU0WJvep4VBuydPILFq8LARLIpBsxLGblEBKNNLiJ4aMK9DVUd0OEen
iLS7bAh/dB3FTZKe0lDcEgeHaZQeeAcgnY1GhkIv5hNxFolbtgCpMJ0S4XcQ/ou689iOHMm27L+8
OWpBGmCDfgPXmsLpVBMskhEBrTX+4H3X+7HeiMzujnRGB7uGPaysygIdwuzaveeczYFwUO5yi0Gz
0r9Ivb5trWOjH7PhLPX31G2hahDayIdR2Mki43DWmfHS5UN2S0rN6Cmmoedm+grRfocQdQpEDDn8
BZFxB9nt3my1Zp5XfCY5583GW4ekZpFhZycRhZV/O5bAkZRi5nGfw/vA4pTc415i7SnTYpOaKPFS
4pyFdhQR6a25uwbmUdQO58dyO4JGTgxjn0f+3AuVrejDhdG8l322j2FAu+bbqPhH0802SiZWfXma
eqKS2GOb3A2bBOOU9wYSJ6H27Eq4COrAONpYukh49fIWJ+8h79+i5qikFoYtYpqdaIXlZREb6zjY
lgH52Xi+BmoXn91Cx+ecm/vRM8jnJApfvkN6regw18Ve9Zi8AQTsGkzINS600oPGc7YYSqgkbCvF
R57fC0ObowJ2+T6qkJCRUX33/FMGILo8kSjr9bhPoQd19kfnFSs92CbcwMG7HTug6zKbztJ4U3uL
/ClzVtl4iBhyAGHZZnX1mluEv/vpk1qw0Fb8yaPpLFxwOuC2CVkskUC1HP8q6g7MZZZ/8ekDRPa4
VCBji3Hu9e5WzbVZFN3ZBwxCwyxeR7yMngZbyIx2naQvmBlbGz+3nw3UEfQgAzC3dWZvvMpcyQ4w
6HCO3ZDodv9GIxuc1eQYILWpFf8cRMdgcDeVnsCB7zeeZ9xkSrhta3m0C+8vMeTfPLPbvw6d1U90
16+8M+gi//s//uf/G0rtJv+enuvy+/f6+Jb/f8BTEwhN/u88tf/+L2/I6++/4tSmf+EvnJoh/uWQ
qsBo1dSk1DWHY2b3var/x3/o5r+EtEyIuQx5DSLVOOX+DVMztH8JW7MNlX+JU/1PztrfMDVd+5ck
nAedk4aeiqO//e/A1PizfmkecLLl/4O2jMlxwYG5da3PJQaFfFJDeDShmfj0xgZXIcgCGqBWPpey
+qIP9M9Jwd+XY1bPgNlkYC6u2kAcE2C2j3xPTa7vfT1cTx2vX2793+/grwQ0bTrl/J9+yP+6xiQ1
czgCfUqyEJh5WleibeJsvAU7FgM0+eFiOghmN/3su8lgteGcOdvxA7dfXPufE/uf13Zs7qm0LDB4
PJ1/nkh8L2+GPnWBnucvPuhH12DOlu9d71LQUjWhjFYAYyno2He+uPQ/BadcGoUdWVkWCnlb2J/s
KUQ9pumgcGklvWlrIl6MHZ3tk9aam751QTNP5IfXWB/v/nzhf7ZipuuaTLLRdqN+4oFeB4eIwhWd
0+kRm3TikNnkG0tXQQbU6I3xxaP9Z0Pmr0tNUEJuLt+Rfu0ECFrLSQB6YkTNKc7hSRw0Ai4Dtb/L
vfiCFVveVwkj4D//wN9cVXJJKR3LInbxWkYD6aQAYR+iLRw9gEudpr9HHFmWbh9tu4gTm9yZhAV8
/Pmqn74Uh9EE9il0EchqPz3OQnOIOh082JvmmKV0w7XsQ4sKz1z9+Tr/7Bn8vKe8NrrQ2QYtnuC0
QPxyhh45WZGdnJLFDo2JWfmy1wGQqemeVM0vbuTnnwSp2LCEit0VrsqnNyX0TTsvdFr7eMDV4M33
f/z5t/z+AhIwpGMwN5ZXv4WsttJwGQnOQz1fpzEBA0mZVMs/X+Tz+86vQLihGz8TZq5vWKM6QaxO
VuIxFpKhcVbPYoFl0tYH84v3/dPiTFiOaaL80Uzbond+9Xs0F/zi2Awhx++GZsNqJHRDl4RRYWOl
dvrz7/rdzcOxh1GKyf1v2siQETUrz4DLe9aZj/2e6f2//a7xe/iOCBLlAX0i6yid1uRqz/MxvI7E
f0Opok1HTMcb/fI+XuE8r+7/7R/FB8TdA2mG6Of6DvZBXo2qWkTzCJO/B4zM7VYJ9OYvLvObd4KO
G++dbpOz+Un9DjDJ8CrP4Z0ghdIiTc7IJghM+cUH9HklmlRm6JcQ9SFJv949awrFugoI+0VNKQXp
J41W8vIpOPRl5tEGo0olvAqgpWPC8f7zrfzNy2hMPh56DYYq+X7/uVAI2zNjInT5jcNZiR4U8UxH
4G4wLn++zOf1CKceoZ74vGxGGtc9TE2OrYx6Rm66nZNNHoVGnu2UrGo/KlujnPbCyA++eC8/VQyo
9wxbapRcvCb29Qqf5JWuDk1FbJxIYNZkb5oj6y1N9zdtXmUQMONqI+yw+uKO/uatIZRV8sogAeO+
XrVr7Vit3DZEvRC38bLQ6D0GTNJ1x/3Ki3JVEAkKEd5+ksQsSUzbdVESagoak4Qnlw+ecuM1hBNK
Pa++qH2uH9z1Vab15deNJMpcI0l9PrWs0Be+4dkE1I1ir5PhiW2y/CqU9PruXV9v+u9/uZ5Xd5XR
0t2ZuxxGtf1YPOrF+c/v4m8vAZdLoglzbGFePaC8yc2gkVxiKE8DA5PECWaSUIU/X+X67eOHmKhl
eeGlqQN4vKqJ9ShqojAFJ2BZXnegiuuWSe4x20oiXEFJpyNVi81tOxqo6vzGC74o4H7z4ExTU1V7
+gKMT7+yjwctrZwBiUMFAqzxlBWYYCJI0oSYBJl9YXi4XsN+/lqqANYxqaI4vNrTHKtjjJm20bwj
V5uUDWYk815P/ae0abpl7vY9OaUiPubhMHyhp/3N4zRNQZgsyxSJwddOFGs0OW2YHTcaUeM7ZJx2
nfcA/Makad7+/EyvN9Ofv/KXS033/JeXM0QHqYuIVWzM9GcxyBUq8y9ezt/eyF8ucXUjVfr1fjdS
DHeedA5BDqw0a5u7ipxUYkUw7IEQSALli5Lktz/s5/mT+oda+OqqYxDVlmLQmtPdTsNH7dgMDQb5
xUvy6ZNg8ScuRONIMf1C++r2yUHUrRLqJWoHmEtukD3RWyFM1HQ2Xurf5GH00DY+ARHWF4vYz9nf
r4dHKmDgnkLVpS1xzDlXq1hYAMHwfAL4qFMuXWvvhx5Tda9/j+PigZt8YcK0qNFnJjJ++vM78+n1
vLr01YLmGG6pNlVLaol8klNYVfoRoCn980Wu3NQADa+ucnVrg66JGGcT3h6lkGfcYKUADUOr8CYF
8bAZ6/eQaGszNxdSBDulcrd+pLHtWhE2ZNf7wjQzvS6fbrftoIaezq/WdcUuur7V65oHbUAgLPx2
V7XDrgzSgxFEu0aN3v/86393i6dP36GAUel7XN3iAvRrYww8XUfkh6Dw1gXpOhqKmj9f5rdv0aTZ
J+lLJSvi2vkkDcV024BHyazje2f1t2HEkJsBnTOS0qp1tYH0ytHJaqWL+CXE93c3leQIBN22bZv6
dTkTBXbXdDVjo9FPTfLuZAVm3kjCYrytafG497FpZMWqj9vcuv/zL/+0PHCAREvOwkD/g2X2ukgc
ERplNWpoq3cOmp78MM3ki2f4ad2bLsHibeFbd+idXW2XGeEzmd4DjQxb8m+IcVSHiPyfelGV2qOn
BHe1O/y7i97VJfV/ruYJ003XIi9iXico+8ao2I3JV7XGp1346hpXd653TJ9z+jhdo37tMgs6ir8v
RNTPkJV89Xs0+9MKy6nSoNigVYRVx7r+Evg5jh8n/sSLBwknCh24axGog8ucAVnbTa/+zMRRucFo
UsdRXca5mDBmegesBhcBZNqyqg2LjEWtQA/YegJDXy9ENN5bhfLeFOauiMlJwKrsfcuMCDEJX9+m
TDQbeKlhQ9azSchKQ3KNmf7OalNEe8Np8GAgZUkU8qQzMbxBhrk0fX+OpiRHVXsRrbPOzW/u+JBA
hRtIzBrM9BgPCklfnPfBDCu5fhd1B0WB+vcuKrhQYIeYHO5Jj1yaJJ4CxEQFwbjfyheIlsj/bJZ2
KddjuPGMS6GTn5dE69Yqlr6d7au22qQlOkLzrLXppnPLnQmi3NLoiZMiFG9R5s01Nd2lhnbnlwg5
TWXlIGwhVf4YKfaC3vtCCB9Yb7bKesKms6bO5r7f7c1CnDLH37j2Iwytw2Blhw6mSd4FJDjj34ut
BA5V0zOOJEE2a41qTiPqwa2TTcxMEaQvDhWyjzEAoJNYe0x3h6o9paARZbCz3IdafEAJJBIqvCiK
LbYZAi3ZWx+gP2dmH9wlDsmG+PoCU99YI5uNV5YwEyNILSQnifAcBfWTJghAxaFhigpx5osBhioN
gqVdZzOT5dPuJl9FgTLAWAtSrKUVTOqouVDdnYvEtmf8bOQ/QkVZBjLneJOSKyeTu85AOC3MOWM4
jspAq8eL69e7Qoef4oRA34aj1pAa2xGftZ0EHYyBUJHUwdLkG5QX35qNwX1XzZJubhVHKXaNsZlM
GCEjfyDYKDtHCKxNtB7CE7JvvXjzQ6i1HTilA9ORYFijRaoANisbLVw1YD0rEyoiY+gyW4NywU1v
LWvvKQ2+9TGqfRKxGEQtNGIHGy18GBJ1ZxKlqaaYS+1o7aP7HoMnJWqfbNLJ8gLdQOYtnMSfO5JQ
2DkMlzhcT0BVf2abEGx3Y/UwidlDrJdqTyD6YTQfyKzbA34hUu45U+96S1twXzXzR+eS4ScBiVY7
k3fBwU5wiBt3a4T+JandeW8dR/Ij5abO7+FKLXRxZ5EiYpW3dnMfjzcNeXt9CKY+kIC4fQivbY7R
4GgIa6cLZWvoFxCsI/mDIbmmmvYOPzt2x8WgrXW/XhRjNkldc+sM0qdFTSuWtkyXfXAJWxB60dHU
L6N5ybpt1fcP4IMJlaO4EDZTzuU4PGD6RD4R4bg+Jt6242ghy6eqobhrnZnuNnBM2xvNjid6Fbn5
SGdCOF1tssKIOkuGbRy8TImG6rhN2y2BcySzBuTPlC5e073vvNv6uTPeFA0HJ7o31PNOau4ZZ3Cg
r+RT1qy4vu6QwHmjQQ9tyoNo2oVPF97iP6kHH8R7w5MBC9Qyqba2VrIKm3USrkLzAfGB9RDr5HC/
tdbCksekPvX6joOLwfy+6GnKJYveOpik1yntd7VrIGNOEmzYkh+abG4Ka/ieklRnq87jlHBbqwxO
Y7MbVzF+E06xS8up2tuB0hr/U57i6ehhfBr1QOjsCLO82vRlcxrCel0hyitQMcVj9K11YpI++XID
hBl9O/TrIhHMi30QYdZjM5qEgrk7y4fG4vTunQTKl8QF9Aa+uEwVd+OEafPlqXUVJIUBfpHpDxa+
WBe1PYHjdsZoHiJfXESD2EVljDjoBET1Gqdgb42CauZmyqpsyzczR1wcW+Aa+i0a/FmovTa6BZ6g
31ap3ITVKXPVG1JvY2fcGeFK58ln4y5obsBKAAemoUTHxZMG7/dDqd3DXXeIw/A3NsilKVrSKJdq
u4rlJSfGrtu7pJbGK+stslYl8o9gyaA49Tepe6cnLNOIXOsPreJlivZ5ekyjJftEYN055SM6HIUY
1bcsXA3JBVCiRl+Q1s8gIqRRO+qzmc9eFSeMfDewO4sKZfRp7Pa8ag4j72qh2PsSAZIPkAyMW6WC
MmUAnwxrz6jxQb+IIH73vPpsde3Ja7/X/Bk5FXTrERlcFXfa0B11N1l3crgx6iyfl6M3szpdMqO3
VgrJyLTvguc8qVZtrJ5ruDmDCGgNIUwna5mty28vTXTQayzuYbtxkskOc8y6ZyN6jKIXV7urzKPo
v+XZOhJr2W7qYN1Oi91tOy4DFkelRVd1AQNsIe5IiYF22RM756myNmjpZPwtoQOBDVyJvjXyzmw/
XB9GXfiAXqmXy8DbR8Erftc4ZfIN7FYJXjzn2UClTy4SevlosiiMP3x8o84PEa1Hc8mOBvGrXgFv
Tb0nxg2zyL9Xx5VpnJTqnKMlstAFWasMyqozj7sfDCNdkS2ysriV3lPeq6vJVELAc6edTInDXvf2
nG4XUegc0gw1hskmqVTtQ5r29Ty3eOVbO3qP8VZVXbqAIopYw6CvohO8yGCjKIxjFwZLrX0kLmLR
BNWL8O6tSe3f2EfbmRC4VOsFnM54qXUYMjEZhMPGVsvpvc26Yh1nN+C9I7IvJUoQ0m2rGq5edrYS
/HW0Mpj5XtxcedQt79T12j2SMFW+qRppjEeSXJHjWxtNokfLL4XDSBKzGhm5N7IDR1SEl7QObkNd
7kNYoMNwV9es4yiPYSdHF2nXpzLDdzdoZ1O1iaHWXrsEEU09LgdCvyRuqH60WWnF3CneEn1jOBzW
3VMKssOUc9u4KYjdNQOYz9lOosbt6PvHHs9vcBZJTJJ8j5wPh11hEHcN2f4lhm+jYH5a5YBglWIB
zGyTJmdACcTvoqAvXqvxpOWXzjiK9M1NWuz94yLQxSrvHKhmrCNhdiq1YCMIJRisd1sdl50iefDw
Dbt9nTy7aEyQ9TAgXsfFYXRWoXLu3BdJY2MgzLoBP5tl+JMQNg+qeZOMaHfb3kMfpm0HxC9iwOak
QY1DMOMn3SKrWIRGY935xwhinIoZsTKqmyzuNxFkGQ3aZuh3rOeYxaNoHZgZoavWmXSzFaA8nH1T
kGs9oOIr3ddSkM+qJMXCIb2gS7Rto4pFN9Uq3LGMEqEyd7WOB3Zn1uoi6t6MjmChINgPrrX2C3wb
0EO8QVtqJuavITobI9Vu0y7LJN4mffoiRhsXSoJC0rLuffPRKc7KqCH7jFZaFy7UJiAq17svnW7d
CTA3/vNk3sz3Y2wtBkUe6sTEFaQfFbdbN7669ZqPLBBbyz0qfbcg5hkRa/UK+8Pr7KfY3zdjcY4Z
8zXDtAnUy6pcNoU2p5yAavlsEBfhN4iJyHWBRZ3f9ZWz1OyAdeXit+MqU6rL4GENU4m+7r6PBJQ5
QDJqgrP1N91Y+XZx7zveMqAcxUa2pwe8i9WTmT9MwlKj8dFbe/gT5djMElZRvUgXrsSVasbtq+PU
48xrtfuhe2vLZtuYB9VdGux2JO5jHbE4ianR2FPTcKAYFf4yPZervHWHJa0Z8dB07OqWGN1VWU3m
OTOTPOaa8rYvnTOzp3aVBWV6tCJPnQk1LGadG8ub1gaIqkVkvye1vU9DY69mgb4cpeyWY4Sl0rYQ
ApL66wrKClnqZ3VUj05Yi4XpB4tgMJeBSJI1p4aVXnqPOUzm0ImxDaSPETfD9tUbENDbFKVcEim3
VR2fDE0HbC+F8+gEsttEjJl15LBAE+epfug1XhBbueE15EOs9Z3dO8cWK1sIigBp2W1BjkfphIcS
55mXPnjNN5mbDE1ICY1WdfDYVbu0P4a9ziFnFaCzq8dtwvaYm0eExQcFT1WfMscJs73ZO7MoJ5ZF
8x8cYu7oSC9K47ZvXMyvgmiOy5ghVR4ayM0aNkawQF52r8XpuazeLOt7Bmozbg9e70Fe3JDki8gB
ljc80gYRRmtf+iZe5BHZ80k1F3W3UCv2DufWURBM8ZblpCQaXj6vB44fEpsx79MgN4Zo2XI4Leb6
s5eRvur182TQH/hkn5K4XPmhigBXyjsp05sY7WlBWSK97L30W/zfU1x/P4fP2ITxLHMd7pq3LJ3s
pgEIkbPzKuKVqKdVFcLUbedt5M4HGv5K5CzK5uB0r0lFXxXxXKbcGmi8bZkfQ+sxZBVtWzpiiFEF
ql110rdzPgjkOVN3bl4fIAZvoA0skkLstPQwRGx7N30EyKC8NRLg7HAyLEzMCq04pfwou3Ivq2Yb
BDR0a2/pgyQ3fG9L3DAW0mgdei7HGVrXQpyVNkjneQiSqo13TRCVb/2ovGtSI7tIINsm4yUxi/WU
dtxb8AWtfplgotPdbBX3460reCYiGR/KdPjhIco0L5Kg6GivO7eSMF2VPdKyDljfKH6+5dSxOqUY
b4QjJn2ZNbPBT8h8mbFURFG5yu3j4HGGCNbTNj945zS+z0x1w3PoImMWNhOpHGeggyd7Dlgjj2+E
92zqzwDPhXfbenc6c+0waNdj4324MY4syr/E85cxYjbEMn557C1qZQ7DBIfbyM3TdOuNa5SxQwg/
wNGPJkeU1EGq2iBkIG/A6o59hm/GO0XltieQr7jjLGYmm4AkNNT01SR2esIpty78g0OcJEFp2pwy
K60OlrbV4wck1q3cahSohNgPFHlWs23ddllrG7yy0AT6t2T0teWY4BLmlV5Gio72/ZlTQ6YsrHrX
muvKAS+h5mAJ0yMciZ43a4aFdMoR9pEiO9wmMpMJKSEo1BA5t9skDd6al5Ogsm8BNu/85jZUlqgw
W0xVGsfWlH8eq2Ily3lj792A3wpduFuM5JwMl9HVlr7/DShuoTHpO7nu86h800iSG2aOv8YG2UFZ
T+Qsyd6IS5xVpCEF35Rsbgcng6OpMj4R1FNx/rQpbft9lAZb6e+c8lZ1TzXyxopgbrO9r5snhSKY
Qc1ejZM9Qqz7EGlnigeWE2tKhwded1o8dkLdKYhXXaxQSvBdSc4dzZhYDruo3pTNGxkbkwfVVeaG
/lCqrJ8EQrvDrHJfB6FsihJ5DdE/Fn+NX037o/UXNWtYwRvxYn8+UXBqdJTBeKGRMo5ynpO0ECgD
TDRxTDUsx+CrCIAci4fKY92Ce8yg3D83znyM3kigR7lf0REijT9ETF6tFITJISckycnc1NhsF55H
FPNdONx2fCeds+8FPfoeRzf1ENXPYoDHVVm7PtFRZ1DPgwdMEuOkltk+balGs/vMCSH5VipFIV2B
iFPppZMqVy0fRrVYuNawhL8+V0xoYcZDru6sTJ3jXZxZkOtts14YHnnDjkWjw1zFWCri4NB75Rwz
tKcTZcFbHTbsxhUHHUNboq0zs5tS7jwjP+raR+QejYIQmZzCCIxCG0GUEm2zzXtzGaXuR67UP3qp
bbMRXJ2K9rxBvp2PLz2RgqS5780Grq3QWbnFgobTSUEqpKrNX3YEbaCBQTJtylEfOop0tq36FmFa
c6tTUya7tniq9TtpwLzwvG1M4zkMvpse3N/qlnKNnzgs+xFXQeSdywy6hgDMF3u0t2JcCtPXYs0r
h0R8yEKwyEuFk5zrNPNGo/6XsgwQdhPt0TgiPNTkEfGjg3GZBBVW+UQd/ZmZ1PTGOpf5Os1v672R
1F5LfRBDBVPPq+9iMRgvVm7SH6iCYMSSprXug+bgoQ09nTgG1yleO51GmsI/XHXtW6f72ntdJhhk
0rE3WSDgzt/nqWIRcDdkDbb0toDg4I7Ka5nWSTnvomlf4jent4MXdOzefaAQH9LxNsZGq24rw4fG
4ITYfrxUIYo8LiasXUXgiGIxL7CJ46dZy8ByZpdanG2qQKcTCYPt1ZLhuId0Z+8RmfYoolWv2Bia
iC9K0It0W/lmfk56kd3Snc0mdwGZ8BXx+ZtWWvq9irh113QV6fotQollVlTdWvHKYlk0+vBo6tFA
N0s3LlXS6A+dozUfSWKn3xvpas056FhO5q6nDc5aAT3w7nhBviv93L9H0+O6C08p4zeNIOOJVtFQ
1xRWiemwwbWuZYya6oDnSuoA1eqi7SNtaRQ8xQXDOYBUsSyLF2EH1Xqs6Dt2g5KgyKjTZ9G26qki
muTWS8kicA3HOaM1p+6xaLWWWeTQAygtjfaeNVEdDDDWmRXos1RRqoLVLRAvIU1UYCo6zcc6SNKT
JatS0vEjCh8rJluXUFUB3i4NSWG0LJYmdYqSNkyz+0jLgUNx1xiEl4FUoTPexl32GLQmWQ8qxB5E
+2HZ7FTHDajYYuMuHooC9lfS3yaGnr062JKrhTP58WvQld8Ty5A0UYmTbo5tNVrhKh+7kFc/jRCP
9zrbKEqHvlmS405lpHtan2AQS9vTkDksbHZda+S0acax0excJ2aetEO958ifl0N0J6iddo2ALq0p
RnSjKpHNpz/AkM86Dc5G1UHjsdlFR0WvXr1aU4m/74o3p3L9g1+G9sRSyiT9Ahgej1Uxlms/sEiS
a3tHXY/0sGizmlSWSac2D67dx8tOLctXu2NWHHYxK0YXOf19XqU/N0G/PCl5ZH7rLbgkEr/+0UhJ
QkCBk5ksmc0mhGmjWRnTFlQIdhontG1RFxKTQO7pqUj1AhpZYVI8FgGjuLWp+xz0m1ozayys+ZiC
/IgJ4naDsElmreWBOY2jtolmbenb+bZABgSa1cZA0o7ldE07lOGOYi7JXxKtzaqz1SoJAUjY+naR
nmesJB04kCxS6fypgMNIDMmtKuYIy4GsF2wTHNiTg93Y7cfY9GTut3FqKbNRd7p21RqmvxN+KI5O
lAXPaoQFJUyHlBwSmdCUMMylqiZUhiJsFdZZNHRzq+EQbUWuwGTLefzR6Ypi7Qw5XrSUnY90D42V
UyvTStI+LortKNOMciMH7jVnlgwmq1FdulhkiTt3TZAU30gASM6lqxjHwAvpwFh0QXgDUkyaLSY+
lbf9qWgH2m4h3mX6Tl5vnKNKszemwcI69yXNci1wx9VgRAwgei8w3LnTeeOPEjFFQUSQra1KbBA3
Se9Z1YLoC5uJQBnnH3okkmBVaRyN6zY4xFV5TzhRe9Fq8aw3wCNQEpQcPNLy4MY5iecmsRYVJImw
75uVl2k5GmpfXwqniWBqur44NkALHc6RCaeYZmRINxcxww3peTmHn5rCHjJH4fTFBwfseFU2Edub
pfbvak2Xtq8N7Hk1kqi7etTJiQgxUOoVXXThB826T8niLZJUHw4W8LgH6jOmA8WYsvWHWpH7i6rR
6FFaont2OrU1ZnKoqkeVZ0/SYUsDsajHeq4ENSVG1BY2C80YU06hqT6NrVq+xGWMSGRQa39F+4Uh
gj9Ym0LUyryUFEWBbg+835y1cpn2/pzcJjJqiqrIdx1KQJAjMjzZRZDeeX3KnljWrXYxjBg3IVbX
exEPkEjglRo7349LFShJ4r0yp+uf/MwPqZ79qcnW9MpNhKZjrduKf184EcfTMsxvU7KbFmGeDu+I
MQrm16N62xZVSnSaIFqVdA/nVSll8Ka5Bum4g6CK8jRleO2MNqOpWmQhR/aOvKFd07sExLh6nS7H
yksWtSFSuoJIfPQalwwbm6uk3CjPOao5XhYm4/kYr6IkK7+n2M7rrR7y5BZlamOBDOsxbRm9Nca9
PhRQOkPRnxPTdM/WaJO1TxrRnFwqh8IoIdZ0yAvvMbXpO+UFqE8t9FjlE6k/WxFAQUw5REHJ2LwP
wc7SgfD0EsBbknUdKV6U2vq+UEyyM9vCky3X7q1nzwriCf8S2NoscARenabpjRo3l1BBKyEgIbM6
E4k46VYUF3sjB2Y3c8p2gPpqNdbEc/NHWrF1acALQLie3SaD7WKcilrTLd6463a6rFuUKnSl2yFe
hDqG8pMsfVfdDvBtyhvNrHJ366Aey+fwauriaIdsgTPhBZOF0/BCTFIazJeUNJYiGZnFpYWB3qlW
0ralL+pgHGyoaPAfMlKMNi5K2shYBHFe+oCtvFxMhlDLsBFIWMNovw5+Zry1lbqLBs5Z2vhWQ7ES
XZniQcvKZO54Xv/emn7rz7kn0UdVxNqjkenNbVzJ6hldkn0MVV0n7zq57YVstqWvsQBHLCWPriar
2772v9c2sD0Dn6ZRsl0lgQ9bwB16DF6muYls1zg5iVm+ekYREqVAYwQZUbUeJmQQu9iTVlI8Ef3F
gqGKch3K9FQZ9Dno01zCuvsxhrjCXeALHqUWFrxFLOxnFYJDUFmH0kyOsqlXekH3U3T5W6bk/dJQ
O9ySBOzM8pYg9Kxz1hEH/4Q5eQAsVSgUcYleUhEKfW0NTboy2IFwkrv9Wqp0zgaIQGS9VZfOHeey
EsuhMr9nApWdntQ7GyzTUh/JfLAo3ix9ZtMnL8jBY7iziseXtGAZk/jPgNtg1QNHc6jNS28pjGPD
eVsFhE8ZTDyymzTJly488BLWS0HMUybb+x6XWmU8oPleJ82hpkTXu3zTAIexo+AO2/u8jr2VYDdU
OkyHUDE8f1Np5Nt1P5rAuVMLbUlAE87LZ9SqNLTEWpPB3AZrbTG10R/HptnrmrGOTPVNhjdDo65t
JqgZ4/k8M5YM9r5V/cYx6DKrJL4Myn3nRuQKths0nDOzpioy9n6QkOyKebQj0Cdcq3m/k3V5Dvxy
11GP2QU+R6VemcHHoHo32C1WGQZfVoAljpt11xrAsquFFXa0TDmyIXLn9GzD4xE7oU/TduoPxXoR
ApR43Tw7brTIGyz7nrYR+ROzpz6HQZUHH15Ff9n2uK8B2SmEHLl9cHIBqlUA3z2enA+2Y1QXHomc
iE5E7y87eyeTZieygrOuu1NtuYycY+qeHLdZaQMlh20wG5bOmYVqo0zRZHlI626RsEo6/K9LjW+3
a4+2Hj3pyD+j4JuBWTWmo1alyyow3o20XGqMdRwuK8MVQ6FLWz31orhT2wNLLMItJvpdtAwjildH
eYh7UjfqyxSCBJB9ZsRHX1r7MqhfSNKGM6WunNy485g1Ch2Whp0fmiadG7gN27pZ+VCxZK6RZvI/
uTuT5ciNrEu/SlvtUQbAMfni38Q8M8hgMEhuYGQmiXme8fT9IaVuU1KyzNa2rdLKJDHJICIA9+v3
nvOdAOV8vmwkA22DmA//RgKJSLSZN7HkQEMqzc2DOqKm45Fux7oh/NpVLf79MjIzzKe216AuU9RP
TA5rn4hZL12mXrM2S3EIxpVMHkr/rk0XtfoUwV6L1Ecq1UXanDMOyAY28pEHPMb70JpLG8+t1R3z
oYaYhZm3jujLvpUxByuwdlP6qNnPEUHOE+tWw2UwBFEp5bcBWppacIol+NShSc3+5shsMXSPZgVj
aTwaCi3C4BIGPEXRCOKqm/smeRFxu2kCqhKtW+WxhqWXAe/oGAOtWYB6VXDLTHuh4gmPq3GuarfA
vjXjLUtvcXw/pt2qG5vXUQPcWbgvouuIGjX9Tz0wZrXLrIsOTj8Q7wL/s36R9iNhmbN6IPlw27Zv
rRORVR0v1eaYE1jzgwLFTaTpxnHssZdlC4LdlEHlMavObUoSgJHNA/4GKaN+89JGT4o+ojQ7NvEu
YoQgPnuvZsjpLmV98PLi3uecUpBYrIuABUFb0F0BcwghOEfFw0gbBYwcbiPzyREkQ+5eOu5IF/Ez
1SjRvEBMnJYiJaZvCx9RgZJ1yBiRMwNjSc3s51aoZ62xVoUoFvaQPYHpXMdGA+aAET0cMvPm+Dfb
u1TJaToKVjzwlcKklAlXYwBruNn9oVd3Wl0/hVlFhk5zrKR76evwPbL0DyvApiR68vzIDMRzwclO
1EefeHMVqcl5+p2zYKXxJSclhYfDgs6ToBMMbDFjlHs7fvWVTZx9ivojqwpcwwBa9BcNqul4VMqL
tJ+R67lyq3Y73Tm0yX6Qhyiq1h6C1KYxVincEE89d+OlDm/wib8H5JEp/py4x6GCUwrPZplB2Mhv
dG2N4tg2xSQCab1DwJFxyI7CeSFXuYzKpQgWuU2XGPqf8O9ruo6sdprnHRtk51H8qVeUMz2Rb9gE
chgZSHm2BOpi3VxTT2/09n3otrLr563VrWyqTiuWFGIAQXcW56PMow116xIODdij3hsKYNfqGRAi
d8KhnnrKUopPHxmin2kLZp9Hrdh1GX0twkhN2MZkCTNoA3mis/IEd3W7U0mlcMhVLTjjjO62ZlVS
i2vak/Lr37nGNRjsxxbMYu6/q9wqurdpnZE+q4W2aS0sd54g81Jr+q1SNouifwmNo97JbQcLwaqk
B7ySoRTlURgTVie+16E116xlC5/cktFOmPlKs+5GsA3S2ydDsEVtc2ePxRsHHyq0lIqNBdvT57bH
aZqUXENjd6XRCO5I9OOusINdSn1odAYDUaa+oKynttjKJt9LN8tdLLLF2EB8Qr0SBJIe0mcRExcF
AKW6YtpbsqsfAsv4VCRECzBulliP6k0PpmiObKtMUFAF4hfFTeiQGmuRxKx4m0IRK7NpdtKJT+ZQ
E3Odkpqcz+ICZue0hpHzZeuAJDGMs/zTpzCMW6yVDzE1SyXoAFT+drCZsjGCiX17FxfR1iPUGcH7
TIh8KSZybJpRXibHQhk/ItrnYcl6mjxX4gHZ51J3P4aexhm3MRbDhVVrb3oyjceUvUs2dtqfxvLi
2ubKaJg4cDpKfNpb1uNYG/douJ4i4y1k86qCpSB/pFW1hSC/OFIoEQ2qla56GpO3FnafRhXdNnRG
62JBAtZBmZJyG4MJkrpuO50ji0m0qe4z8A+C3uTDbR/FgGQud+4tjbw/LbYqlGYRyATjZJiSqDx/
brjEOVZi48VAH4oINupFbd6aAEUB6NMBJn1KOiqQEq0YV/TU9+3o30hoXhWat3Z0f5M7DyFR2+7I
wtZ3G6nVu9HEUkWLYW7W8HZ6f5eoCUM7H9T9e9ugWtm0kLqGcaCRcbXYm8kzLnXkySBoCl6Ri7Qs
Zd02bJTUWup5hBDcKR+2RodBf/MMjiVntWJ2UI0EUpDnGmQnAfcHP8mhii+D2e2Dql6VHSK7CRdD
+G2l82Qqe0e9tt3TkJoE7MbeWimJ7PR48uqZiDirqGIAczqyuVY7ePtItDjjNtCNbC0hUUy5xoG+
U/2oOuN8sGacMDm1lEG5GIsQtLDkeEs3oVgOKnnljvEeADUCrThW7O/z1pm63Wsb5Mw2PcM97led
v2guzR4KkYWZTs60s8025e/q+yo6ypDTxNIzNh71QUUODMiC8MBUc66GSwcSRcd9vgTaoSg8sztI
wxoi5KmkPWXNmip22If2Ib4ylogIwLyRpK1/ui/WsFBvKpqwmwF1+qkiNAA0Qs6GtShWICv02bDk
qe/u+wWKsivXm+8UCML1AvoaHd0YRsqxqYHmzioFWoRLswtlQ3vvGxu3nTO5otRtT+OKjPVjuYLH
fI6gpSFlmY0bfcf4+OB+S6D0P0KTochvkH2tBEv+eXw2t/W83XFmKvibaBMK6MoLFQzSNdhk2byh
Q7ipTkwMKM4OgF1VFILz9F55ri5UNWiqotm4cp4SfZ/0s2KP7b7YtHepsfXCE32xMFkyzPDqnQ6P
zQgBeYbvYTkzrzaQmpW/99kXxaedXLiX8DjS6vVQHYLZfszPwc6bjAoP9i7dNe+dsqAbOaMk08MD
ndqBCSNr2SrVGRTzhs7DdfWWLjiZbYkguVHF8Uj4a7JBi2V9A7vhXblNGHdNm2IPTGur0xGsiC9q
mKGW5afs3zLzo3Qv9vCqyUtVPcvxmPISUzjnSpdbguwIeC0YvJYbXUPusrL7B8Y00lr05q5yP2Ds
TjKvFcUBQt6RMWPzRIg2zSWzmjEkY7KSszsKmmxIJpkD+lvVmNM669HSjBumCCoR6d0hbJCEZquC
yL+ZQ69oVVEIyseURq69VGl3wPicJRCoCqx+cy06M/4n8hfJJrpXU99Ts9shU0YegbW3L5fuo4JY
culy+HhIuJIFnho8v+2j+SD2I+SSd0Ho9rTWz7yr+WkvqVsn6K6L+GFmrcmiXvUHZjzBXNo/hGYX
P9oafAr5Y4qKfaynzwTa0hwGUoQbgWcHXQv6mV2fbtpLwX6ffLerQzHtzfMpErdnEdlMDNz8LmVw
wNsTeQBrTlZ2F6D7Q/3brviV+7kgRLd8d+01w/iuX1dUogDtCdKdMq83VOn7BF0tp2iqV+8BIY7a
LvsHcyPGc6kt2mCNxNe7GeABg3lzMdf5rt8h8qZCqbjXEXSaa53Nmj8iWKlP1tVbuc/cMP3+B2tt
rt16h8L3wEzCYgOvZx2n5/xSIy+vt+E3H3A1h7jJWKLNykfFW4ANiL+rIeEfO0O7L523UsxJ5PCi
efZOE2740IKVeEmS5+zFuSD7V+87uOnJUbTHuCOTndHJup6IWnM9WTr9bITvVu3jcBlyncbM+PDP
LPNAljp/hb6c1svw6lw9YsDJRD3m9XL0Fnwn3zCCYswW1c28k2Im7vSlucaqcWAdoeSm0aAsDVB3
8QxgCwd3uD0FJe0KUBRXoVt7K7q41buFbkfMJqhToKzoTM+smp0S7NZsGqZ9D5VphWgeggeOFOQ5
JPJkFCurW7juQaAs0h7rcquqLz5IyWpZsA4y/Yzh3iyks5b1nPTWoKfy1gkSOw/tytdmxhMXg/K5
QBOBDZj7iiiDek7mt360Xzg4IC+vzYXzXp4owh6GcefRW6RAhUKNXEuc7OQcowHmjnStpVnT1/C/
cfDFf9h0W+hpMXRG89McX+XwWmcn0zmReK7XL76Ftj55y7w1aOD9iHxsmLUb4D7dB2N7wZ+7/ti9
IfPjqvNlvBvfxxpb6JyxhrJR1Vn0otyr++icPFX3ASqvD/fMOlTvSOsFXz11LEj4vQXEwLCh8l0Q
4oBXz+kXV1TuGE7YFN5hRtMBQb9cVptOXvL8XoX13q6obdK5edGwvpAZj+jsqO8hM7f8xwxYMh/R
nCEIq9KTAmhoo+/FC3BlZtoby976jOEYuzSLFolrf1cnn+rKoCH3UO8g5XHzt+N2DB/rnIbVA5RQ
rlF5y448Gy+6dZV7w150rBAs0dUcHWg3LEEI2gfvQi9S+W4fLOqr3SgOCC1K8Js7lqv2vg7vW3j2
OOBitKXQBaZPk9E1k7id7bL9Hkf6qRZEo60R3Lq70VyxjqFCMgbO5DNxApm/4us5uUsW8/Sddxd4
VHuz6n28kTmhbpsjbHHrO3lxfbjtk4+cN1DnjuT0LrlD3eaWs360UTpXs6vKlp+1BBaTP7AQ2a52
9HmHziJs4O8v3U2sHjH9hkg8HpVtuRILdWdvmjmO+DBcu913JCVCWWoApeq1uS7XeFoP8gVVHyfN
9nuOHkF/NI7Vtnr2vrtvEWq/g/LKSB/D68x4JZCWc6Y2V55UcN1yxiI4KGCy9giacIV8I0JE7kx9
Gz2GO+IVYEYvvZt4YmNv+lNNcUtg7y0eZsGrVHYFtdM3prrVS7pwqKwXdFX3vJ3PLT3mOWMs/CFL
UGPRxrsFDzao4Pxs0Tu74wsAtKaD5Z7QQBQh/rgdmiWlQr9Bg9Q+j+thSej2+M06ld+D1+qgnNFu
0stmtzhIttawWxUb/8y+eo8e98SJVNzkQ/KkXq1neQqTOT+f/wUz9uJn/YWWWKveUY8NBPbo7PGl
uZLu2REPlroq2qUtOFY9chDR5RP56219TZFwyva1NXdmdJ8X6zA9TREGin1pOLXHNa1FzhWw85xT
2uUL61kj08lco+3vx3VHYBZhxjTF0jMHhcJrFqkRzHMdgX60ZsZ43wcHRsCwJ+aZj1HjTqPA9ZqD
be1HucnE69Q2bv29CcJdwRTDgeWj6VpCvGseFq+5yxL6+OSEV5OOzsbQ4HtsQI4iJJB097ujw80K
xOAhZzPOQm2fVd/cJkq4l5Lhq0VNYIQagoJs4xVXwZpdpdYpUD40YjNGhzvJFCtXWqtOEpUSIve8
pSZKEYS61orwDrslfxS1IMbWT48faNBCyVw5twYfqXK/LNmN/WUlz0O5t7tLwCkDjphc114/Yxcq
3ydh5MgRhJvRWHegHsqr0p/wwjD5KZFEtDyjex1Tc4uviLyQnZ+d01ugsoOjE//06BCoYAW7G2eL
qCVHeEmJ7btrlH4iXfXcALrtzouCLPJwlzYITOttVYBnZyzHNuveldmd55xC1JPNLqqWY/3jw3QX
+iX/HnH79Es/XSP14VjZNOsx4UCQN0sfXDFiBG/ZcnyG5RZXC3WSl0UPAlE5J0ftWnPd7VxxtnVD
12FW3OfGgxCsW8vyubyvmx0bUEM4JdbZ+US5S3BLuecodu503iiOOcZCfa+eOcIN5XOr31HfwDrP
i3ODdJquRfVqEiSi7a0rXEVVP+YOOo+D/BjEvLqh8WSGTlZH/kLk4swQq0hhebYOBa3H3Pb3TvrS
NfFWq8pZFIv3AtGXYBChvbG0NgHQv0/BGk8He7IupA+GcgLqOCBGq/Jb9mY0y67bjukuQ6xG7Pos
TxBDBeXRANnXKpxzriNnqTq5BnwcUV5yGMbW1K8mgY05r/OXAtmDdR9xLgbc+WLJ5fDBU68M+JgW
I/aQxfjKluWwHDpbsnRQg6ezLki2Pl6HatbI68C1Fms2LcEZDb49+WmVCWlUnysyXnIJRvxRiS0I
WsnwPOOwSeZKQF+iBAVXhGQ+9Quj2hv1D++SD7ByJpyVq5yJuii0tSweEG908jkb19PUGMLncOWE
T7NLRa15G1PGmwslV+aJka4L7uoah1DRLDybO5ums9IwM3BoghYXOyMojoapmQCaCzMXvGt+15NT
EGUdniC6uLmI64WZ2gxfBHhEY1+2GiFtdZPvBz/QVj6VyuhH/kFxGvlsKiESfnxXMflCZe3uIilo
GPEiCIcCQ1JIMpzHXIZWsrGdYa+jZ2/7StnbVVOH7H+F/V4C9kMFELxFdVivJFRE38f0BhvTuXfr
IjA3dYyid4GhgbZg4Wg0MYWqcJNbJvyroq/Hl6r13Jc+1NGce2glue/d+7YN4nVWmt0WYVD97CZ+
votdPT53iMe/+7mjr5oxC67J2HLoaLv2Xsu7eA1EBEWnao47c0BcEgdWehwttyfiQr0PPdplEbka
z0YQuQc1YgKEjNtmygkWqx/2VqKloBkrFoHEBLkAekQb7swiobXRNYo4KEQV9BwHPHPtQnx69Ds6
DNLH+1RB+OBA4XUDJVhE9EWQIg9Z9sws0FwQfNApGA8rK22ZKWsoBnUn5p4O2mC41z32k7GF2Rqp
sf1Y2Er8HEe6t/CCEKVoaKVNdiXlgemUTyvfwuRTd/5IShOpECqapK2Fo2WhaJmCQDc0KTHTCjkZ
Ck/IcsVn0oPap4+aIkGN8hRHQ6EWu7pTjU1oJsmxt7FlMOoI62yjNfAeuRqDx8ayx5cooJEcjp3Y
Z6AfXdR1Xr5Boc0j5etezr8zosp8hmeZVcXr0XE1zjRde2usiTnmcBvQDaMQCWlIWmZJ84LMDnSk
zMlGxRqnu9xPu0VQ9c0CZjGHuNy3l04dY3loYg6FVTp8eB2WSPinBKgEuQ6rUqt2eu/jtAy12l3n
guZK7SaTFgtBVhDXDgp14o2qzqQoCgynYMEpSzmdNRQ6mELLByq0wGr65woZQ33n6aLQV6OeAGjX
wc7YKOYFUF2UOPOu5fTnW6K6Za1mXDXFROnWZnbPdCrwikVcuohli9xaW1FSTD1to/zulFgKFdfo
3jMtVVgF+hg3f1tlp6Y160OEq+tJ1KHDoV0wsQYgjbRTr8f8oAQ559Mma3kUc9vx5EL34oSTsaFj
tBgMi/O270rlLe4HWb3mep9E56bgNmHqNpTq3suSRm7d1Gzkvi9tpK++bDTryaKFrzwUqpkSbybp
ID4J3nZKxsKv2qNeDLncFYVsgm/20NP1SaTd6hTEsTsUkBZSZrauEysqpXCaO23CIqHhr0t8S4tX
Iwo5/xBKhy3DT5zpRs9Cofrf3abAFTC6DehnRm6M0mf8anIqW30jxD6EyEq5pZBNHJajUjVPg9sy
aOxiOqC7WKZttjEAAGdPUpnMuokbjebryF7HHhpl7bgWccFm73saAiGcWE0WF0cnHTsqWK1FAcL9
FsWGOWXGeGOvU9VnQA7V+qULhCHSbzH3t6Yx0GF05WirtLY7vZerFq8JWV2Z1lXW2oijDluZ3Q+P
ltKXoEU1EFZenC4wWwV4o1djEQ+bX3v2v+ICbAF8EqqUBZwLdJX9BYffJoWCfGY6AnW3PkMPi5jN
RcCQjo/S+IMQCgHU+8j+Ac741XY+vRZDUxjJgJbB2n2hT+h9UUsDvRW2swqC7QBf3SzS1ygyH0et
TRY+Hk/0uOQAlpzpfn2dX9kEP17bhMVpsAwL1ZzAAn9hsvimIzDXDiW05ZgTSO1FJ0Uxqt+gS776
+KdXIUdRQ+CA7udv76ZXkxLmx7ybjR6ywnneckTNnnky2wZ+/zt20D9dkzkRLQA9SOQZX2AIuRBq
6naAJhrkaZKTcJNYv3nb/umCLJVcVJiSBJprX9621khSqGa8bZBxDWffcmKOWRvs/ndB0dr0y/4V
BjK9dQhOJcwMw+Qfv7BXiMYzEh0NJlW0ujRsaLU6/Rs1W3uGbazMlig+TBy2bVX3ETsoWbPLX98h
/3CpJsU/7AxNcwxOIj/fISRooQGGRc4BXGUyPeIAWHoVZwBaV79+pX94Dkz4I4YFctWANPPlTVXt
cPCAeZbz9nnyCIzZSxHvTXWNdm3lmFtLy/79p0hEDBfHHQF99eulBSWKONXVynlc+dCf0Tbf0N1i
0dRTCNqt8jvM0z/cmEDqIMpajH144L5cINrVoB1H7hr2KlzlasMhNtj8+k3859ewLDiZrCfm13wW
08UU06M/ntsWZ+YMsQEiH/zRv34V7QtYFeidMUFNIICxcPFaXy4lG0dr0I0MaAwlT57hHLTckxbl
2IiOKXMqIpb0Ua5UX//N9X2l1fA8SFwKBJvzwU18rp9vxwYLHEwLPjMFsAMO6UD/9LnQ31ze9Ot/
eep4FZZi0o8lIOAvTJxaLVUnD6fBj8QwHPvPrm/eCoQUWtduHRkvRs59SoVzESE78g0kGH7FhLNb
uzXbWWU+hAnZVHY0kAhQRHe//vX+4ZFkOYA2CO7FBmP3ZYHzUU6iQm8KSO9askEV1y/aIU+3aY6o
VMna4jfv+ddPW59wKLpm2QznAMZzV/38pgNlZRBZ8GSyXyBhpvdBip6tMQIemMBjrrRK5S60Nezk
TD5+fbF/v6ENlfvMmtC2rDTml/VnHH1jsGzaEMKE8W4390n87+8pXsIwTdNgLZDwZX++vLLLxsYa
uKcEFXrenCs+urRzfnMhf7+n2JF0S2eXlabGJ/fzq1DijPmQs5IXyHR050JJuKsJC2/Cfm6VDF6M
3y2omvh6G1O7kJQ8gaRMeFI/wpz+srs7nYVc0KayaKasU+mLjS2KD3sMNg0iuMI0v1VZtSno45Ce
tkA89hw1EossrtBff4h/K6cMciIhgapUOmAyv77DEXbXskf7zkx+QD35ApF2ZkQ5Ynb8i+Nvbte/
7SPTi5msDUCCbaq4L3erGbs5NiMcUiAWz/Wew/QCOfGtXv/7a5oW84k9KoW0vzyFqSXbyEJjMVc7
8pDRr/sL2x0egN8/1rFKycbw4Nev+PfnkCv760vqP99CaSqcBOoMvrwARVv2SUOujXGgR92szi8U
mPRMriBJ//j0/hXC/jFL+POVSv8T5X79kZ3eko/q61+aXuf/svAh5f/5uou3+u2nf1li36+H++aj
HB4+qiauf0D1qaGnv/n/+sX/9fHjpzwO+cf//Odb1qT19NO8IEv/SqJns//LWz/9/D+/b7qA//nP
gVSY2s/+9h1/wOt1+V8WC4tVyYIOCb6ej+FPeL39X+wWJoslXzHQ/vMqf8LrFd35r2mrnCcmqqRK
wDXrQwXVyP+f/yhChWxvs6WxmFvQp9hO/8+1/3l++CNg4J/PEzxXPz33lBc6GEKVHyd0Hjde9ef7
pBjdIup6RiK6nttX8o+dSfEunVXjuCXuzKAkKlLJGYr2Zb9OZNq8umU+7HgX672fZg72tSxzuM8K
OEfSSJV7pw7Su9AVxd6LGL/kQmdoXw2uNUuxM1+VhsiPdPAZ5fepzA9mMEm/tKxwnxHhj5gqRw+h
Yk3G6jqWhX5rDVkwo83Leq2GJc5tJZ1aGaXd+3sFCxQOnTbeZqU1JXLKsEsOCf/MzEQfFjgJ1E+t
JsV0wIu2btKACWBXgD0LalWhdBtzf8Wx3JaA5oWOzBSJINEzWrGp6ix776M6vleMGIBRnzQInDp9
3KIMUreYDMRzZ9U4TlzV6PfEtNpbEacYc6Trn6ywjBfYgTW0LSPWTifQ0F8gZILioaje3uua8ImX
YKIZ5d0B5bi71z2bHPe6aBdQUfJ9Z3TigN9TuYSVWsxz+hBbE98yzf4gLunDFDnqBuEgincaz9ib
XgCyKnH9nReH2rOW2erBGCOS2ceiPHlEKeCCQQvoGK71FJNEBUdIMCwmbZyDI5nbZacRtFnHzUIf
wHRJztT3hL+2F8cJyYyBybkLElACCuZdR/PQKFft+G5EavRQCMbkWSrCg1dG/jF2HVAobdZkT0pq
mUvJROIjsRxnofttgMHSCd9r8A7bQGvShVA7+4qRn+ivMmDYTHzYTpW+n6xqGjBvou+Udy8eC3WW
6WTtdqYxBf2SAKyy2R/sLu7WJvGm4FokHTBoEIhyy/5G96Fea6WPgkbrB9CXQ9jteb3kIxW2970J
mUJHhHyjSEDSqraRTaQKAwTXoYTwETXRoU30VV2k8lIQB71oRTScDSYxuxjLxjrTXX+deoSoo7Xw
jO+VEkdHM6m8tacG77JKibhKyJuey0mOZil1dw0Du1qlsYQ5ZbTKrdAz62CqtYKgqCpe1ELxbp0h
wWY5otMXfderlyRow3cRK8lWq/ViQ/R6/FzCKX7G+VNhsJiCkXTP6x5bUKBznfv/LlSJzrYxUewy
F8Orb/A44fn0z8Qq2UjXMCmObPbrIlPJPPZzRpVZnC99xcqXjKxcYgszuRVaUuyMNldnWgdBwwq8
4T0axgriYqJuRxtvKR6abF4KkTx7bSIPYUC0jA4s5uBkhO9gZTb2bsUwBZtW+RYxP1rpMQNWzUFS
lGmx2Hmum0E6G9Be+hWCM1UbVsB8G8AY44hBvFUIEer7ZZV45masmmY12LSDkwHNUBnpDVqJIDh4
AdPEpoz9A70PKEwpod/24IaPUmbJmW4jUVbwC+bYGOyT3xTyiG/IhgohJNG/Vh+t8l462Nstm+c0
0lGShdbERGR83NJDT6yugklSuaSUg7cD8c9AonMqk750mqzrTlfvQVn5S5ZIpC9jlb3YvZvsihL/
RtzCW1J1L0Lyw6hc12jNh7pXVUvycJh5WxVDP0MbjoGmlAjNlW5dwv4lLR10igqAcl5XVXCX60V1
HOkvL/MY3Tjbo3Gn5YrNbCiVhORpFPbd5JzXw3wXNoM33Sn1FWhVfZIxjzSTaIcGQAgOgh+19/t6
2DglS7PeZs4mbWT6WFWhueRdMVYtgnRU2EX8wAOPFZGO4KEOhb8Nc6M6oMtHGOyxQz+Yfi7vlAit
e5CZBJapOWbWBoWKG+KI0Yc42fW6Hp9co4z2eGrifRqPiEiT1L5H9K9/1Fk1TYOhZ1wGQ6lQNVXj
tasS2F1Zh0rSTCtrzx1bI6bDaXuLK0t7y/zUeeFIrr0FCYuca+jB0Q50n1m+w6RHoPp3FazqrgFO
gMLXXnWKCB9zowD3J2xskCIbJs8pvoBrmyuIoA19OLN/D5MVT75a41AdYjFFRulaj2NKG/Wl02TB
YxZEFWgzQ784eJCQFTLz1RvcM/shxm7ZR72xgUPkRHC58lSsQIE4KzvVcHnFvbbsozZeG7ibkUvk
2PW2HeFpyVIdcRGpMsau7RLljQNOX3Q5ULuwmGa+Y9ZsEi2pCXlrmjsk/R6uyCGrlviqSLho5UAA
u1Ifq1o4mwLR7jIxk3HZJsyVwYCyodXQzFxZhzmrPxaoWe337TrMK/eW0HzYlKIh4kwWzsIZYmWb
Cd27Fz5WRtrC2GrtFA1XNIVmK37UfasHpWdW4LOGa1q3b0pkRjSbtV1Dc7pemVXRb2VdFw9dWhAM
7qqwBxajFtTu0sM3uDKSyL0vTabdzOiKZSgyVA1WFxx8Oyjx5g5RuW7a3NgAlfdUdGU2IA+3Adb/
o1L7V8Xq/595S84va9b1W/IefPy1ZJ3+/h8VK1EL/7UJiREq/FtBx0ZwUvyjZFU0oph0QXtPhXgq
ccBz+v2zZuW7OOzrBHhzlqfbImiD/Fmy8iV1OsfJCWlrqZJe1r+oWIX6c8VKk4V4Vnj8xPUIwRnf
+dJw8duxtki5va9U8dgxYZuVHWwhCkV/XugBwFQNXxhPyAv+6W2E9RHbYDePBJKXqM3ewyq69ap+
Uh34EJ5ZX3WjWmitsotcJjytjSxB0cj6K/SNb3pHj5x5Rv0epEMFFY2c3Adm4CKDSoL3wmLyZwwp
+Jc6AyOmBBcwwd9rHXmv9HQVZaeY0x5477X4PYoicj67N8uov2OvB13TNRuKLzclJJ6HQz4mzMU4
8hZOgkOEvdPwY3UdYK14jCykZD3xBO/wl+XNN8jn66pGnZtRlN4sv3eBxChKfq/kodzmHaNatxbW
XeeizyhiwGbzLMalY4wlge212578MB1HgIUt7EMZDCM+aTsPF21p9szWGJl28zGwgUM4JU4NgqeC
ZSTJ2PRbKc6wm2AgOUP95nWme9FAhppUGHGAcEMJa28T0DB4zqzIBKuT81sGKnIzAT9zXYgCX0nL
qL7vPQmpIro2pcgOZcvxwsb3fsdQqEiANEqfmTzTnSd7KCZvUI5BlCUYGyo5omTQEc92CnQlvbcY
8Vy8EeM8dggGejNjdKK3OuWXpt84Mh3CtDLsCWEmStljsnJqvZ5hYuW1e6vPSH/ksIV7Fvcz5qOx
2GhYO3dGMdjHQK/drezReFgqzAjJxIL+mXENNdffOoQuvnQYZSU6qYkCYIkEM1TF6M0vUQzbbdht
Mzsl9s5sKhnO8k5xVl2ldC+5ORTnyq8IB7VVE2W00m7bjP8rPJNTSgklyuWEgEa1NZRb53ViOxh2
twhNq76T+rQR+4h7G3WMd6mZoG6rVD/fOqXfrhnLkVJKYMsaaIHD5+SjZIrzZtzq1RgdwxgyQ5jA
7W38KtqPVhi+FIwcb3mFHKkxw2gp05B3dchiDNqmeetcXbmZWtAynm5GuVQIOt2yX3rnnqz6mz7G
iC9pahTnLjGK2xAW9sWNffclgRX+AtQEQq4ZWu1WjiqyIbuwEYElI0CQGSTtISOVtus/bae0T4Lb
CYEs39MiIDf6F6cNAYpyNXCcMmm2J+Hb42awoN9FsV6cMbYKJEc5kmy1rpoV2ymeSBFxP9qJ7wE4
iezZ0IXuiUABHwFU2hrfop5qB5pSpDxhvu1XbaYBaklt7RByUl+IIukf+krUF1ai6sUXrbI0y5zC
IrSHq1Oq/h7ombkKyjw9qyLR7xo2Ugx0vY2gJEQUFRuv5UAieesQDQtppA52XYlWx7HJazAOYUwM
FVTEjcsUU4OZGadzT8UokGpuscmbRvvf7J1JdhxJlmW3Uifn6ke0FxnUxPoGhh4gwIkeECRVtO/b
UW6jllDz2kHupFZSV+keGXR4ZrBiHmN30mhmaqry33/vviNHGA6WtT8dQA2Yu2DK5he0+uupKmsu
p7DKt0bRhd9gA7w4In0etDy7WCuLyuTmx4ROlj0+C/y2kzviL8pzvbei/sTAkZ4yFbUrDSbkwS45
EduyoiimgXc5BmrYmUXYHorJFu9NYCU37K/EdTe6HT8TGosTox82Tpp9Cc3wmwa9QMhwQei5sPiy
3iz2Hs2690yY8YZA610nAK6kuSivKiwvEMmmSu0ar51ubQf+YEraqokWoFrbxJvaZzZMo8kEWUy0
QoS+/103dcCNMP5VDZX5XzxGHAWABOXeoTLjI2o9aKe+BpV011BivvJ384EeGXJlK2cHcWDj/0qP
+7PS+OOp9aeX+yAc80MhXhrOd3RUIl28TPf2+3zlrUeOPxvi9Fv3RJpLknxrVvaa2PUvFMhfvfyH
h+Zk2IXj8W7HHo0E357fHh1bc8M99sgWJfGrkkXhT0LYH2LTz02Cy1v6+2bkr2/5g7RUY3DQuJTu
bKYBCks8/Hr/+AXM5W/4R6+waMk/idaBCqYcauHdsO433KOcdf5KXmvDHLJJvsr4SR/IZ+zkL172
V+9rUe9/elUdTS0YjfkO8oeE6OIBzfrXubSdjl//57+ZS9vkf18Euv6P/9N++x9f/++//y+edlH9
7ecj6o8/+scZ1fqNbT3+Byq8EFF9JPX/PKPK3/BgsJ9VyuY4BOaAa+ZvZ1TxG2dXi9MrlHqLsY8/
9ccZ1fmNdY5lLuWICt2Vv/qfOaN+KAmh0J2lAodhSU2PLxgnP1yXoQLX3bDCSI/DvMYxvOnP3Q5Y
5X7aYP99CjfBL9bTvLcPPwWfTREBUN6XcFB/Pi5zayiFWVRAmup1OzxWg8MhCCOlEcvHDh1ZoTrJ
0Tt7hUqA5lqYReqLIZ1Yvc86jgPrmGJwqyJOegA2eAarFJCstRWh5S2l2jr1rPLK6nrjXaS2DXJu
os4Rfl7u18cB1Gt9CVupsKmH7mR9buuqnrYdVIKISuoqpZddZC6HkXRg47LKVTgfqXOCAeubCebT
fhiGbZNUQKHnUPTTVtesoTYu00ZyoxJQXS/G4FTVowjsMbhv4qbGl98TzaTHuFUAwmLLq8Dr8REF
N6mbFnLbuU1IEzn8bai4w4zjbmN6MhEbMRhetVfYikh0w80iFTInpaZOQJbye1fDkOlWeVD3wRkN
NZPAHUbyJCg1kApSkyaXYwN8JjiENWnm6zzDNsbaLJ/tl3zQTfrJaZpJLMSCliiICDXQLuw0qvo2
qh5UtI0KLC+hDtpmG3ZRKA6eGALvUDMtFzyc69g4yYjxZF9COp+vIepNj07exGWKy82Yi89a6doj
ahCPUIQLz8PCWM/IKKFZyXDHQ0/P95y7awOfUI9BToL0Jq+W50GLCd9JG2czR0aQUWM+w6KQmjTa
Ppohk+ersOhsmLFdKo2t7mQU0wQRafeVpuVPWWQD9AL1HzA6BEN66cK5NXahbxBgkiXbhx2cnRbB
Lw9hFeBvLBJoc6WtjjyFreCQ9TUsVLNKkXe4cowXeLn1ddeN+vtQRMTwcZlJ886qyzJAdiSwDmML
EHracxLDOD+bC5Gpb0BjlgNw/D7hml15Ucc1GouAFeFkBeSWTI5rK4UuAyweywG25NzuHpUTsQLr
pmZ2Dq4qPGtXcoQHVJJ4Phl/8Jvlwa0aEEJl5UrvBOEiGOEeSCJjfTFm/k1eTS7Mv37hnBaVl9Vn
uDidA13GatVeNUpCXNFO4e5yZLnyshjjAEF68ZI7Da3+m8K+yZ4/ZKZY+R6D7GrOJD19cgDDQA6H
QvmTDLs8p1UrLzY14lOwHroM0wnDUd1vG20DZSuHWWRnylzr9FCXDArk92gkofVBpN219keOXrMM
y/5gJYWRXmH1y5xNYgVYwwRt9YvLE5MpHIQxnEFrx+jcBf9YtQ0kd4PbCUtjjru+jvPDlMohYNvi
o+jnsKcUjN+uM75DMos9ThDg9bchX0a6cYKIsHPfA8JZe24VYyj2+so9TenU5he1KD7El1LiOHkN
xGdb8/u4j8I5UC8ZZ79dHsTpc+WA5diyUomGTYgiS8k8vtno2pTFTIBIFeK9zJYWuTIolVg72gZw
3dJd+ly7GcrWaLMyYRyBpcWBXRakbHqvb2Ka4UxP3JVZZPVEWkdlsaXw2nMUuXlAXBWjNXGzAC/f
poad1B+ojxvsraUx/hyr2U2glyP+EXFpZU/bfS5BV8lZji5chDyhU93Vtb8Oh6aA5JhgVF05MsuC
W0ASkkAy09RS0W64pCSB8kKM6CtuQOY4159KYFX9njVj8opvK6OAoEClwxljNlAuzTEvtz7j/UkY
HYONbDSJisaxoAclwNGmTVmL3N3JjKKZDT9lw9zHdZIJ3O5+az9Nbmq02ziGJrTzfV+DhWk6bNxp
kxLIt2QTe8fGEaDoTa8tIAqmFnxMO0lzsCKBXUYPFoDc9OTIuoU402RB3OySAP3zis8Axk/cNk8d
Ez4RTW0t6dBqpjrErAJCpWXXhsY6lFoGN7MVLOyQoi9acF3AlgeDigwCJrr1ubR4nu+ZcmV5DPMs
NdaSfCfvJ6p9xIUqdvhWzawctk5qgZFnxkMVjZtqenKDTsbPvh7Ca7qGhHlbD2lDVk9hXTgPlavn
rVWl6bUjsim74pbWP5aj1UEiEpKbVaiQ7DfcmTu83m7ihu4brbTWu9MNIt/LzgC75FXKgjAseXxu
zIovgNRXBozXTugFfx3YGpIGyFFuVk0TkCUMmpqxzaUGxQDwb6bptkjIzKyBkVgngI0x0dLYAzpb
q6ZPjh2LlSVJ3baXhKeD/eanoUs4pozIbJdqJC7HdJuAP+Mxs4Z1o+vjRBD9m26dgo8U6Q3QzRTb
JKTKJLAPI/dengSZERIhFBVJaKbV2WZ2B16yLyqBUTVDYBaXMWqMeBN5IcUf1sDjgKhFROK0LKYx
XSszJOv8r+Pt78db+Q9Pt3v9lr/9fKRd/vffT7Tmb5gDPDRXyxKOVO4iev4hutq/WSwoMOT4HFBJ
Rgj02L8daPlji6mOE63gJEwf1U8HWh99lFMwcinGlsWW9k+Irj9Mqn8ftHxb4HpaPAIY3DzKZT9W
ollW0+Vx/ChO86ahmQBkQLmrLrhY1sGD/oRYtWrX4MDU7a8Oth99Sb+/MpIvpcqL1qvcPw9bBtvV
zBofhrXcD8/ZFovdeqQ6ehWuk024+aWHdvnr/vJGf3q5DzOrAtTXO+MDWZvgLtijBR3gx277tXzv
uvW0yTbR7pevyRf4D1/zw7QQVFo04/xAI/reYS/UP8SbbF1teCJzl6jX5fqXLY0fnMJ/+VA/TLC0
oA9OKB6cPTD9B6hJK/8O4sN6Ojj3P41vt79/cD9LAB8moT8unJ8+z2Vs+WlWjvPQRqL78d6mJ3Pn
rNPNctWEOCn2gKz2ofn7zeW/dch/uGCYvUzMzxb2Q8/1PYx+Hy6YtlRZ2rqfl0+z20dbY82552rY
4BLZB9vxF/bKP18uP14Mm5XE7qx83MjOB2PXXI62N9VvU3c/JF/zkZi/e/nHn+B/9QpkCzg6y2Wk
/Niha7Y1BfbBWxA8QAiCGyGnr//4BT58Rb+/hx/W5mUoxjb54SsiReJadvuGSeJleGvWyUneOlwQ
/mk6koDbVedfvN5H0YYvyOPjwuWPgxK3+YfPzG95XDftG4vso9hmh+KuYuu5idZkUCEmr4ie3sV7
+YsB2f8xAP/9l728TRxTLLRcU1hY8T66gXsldZmlIFqwb4CxjZ/d0WlPTWOHZw/sJ3htpR2LxbCW
BJ5hECiWvKuxbKJbuKvjZ9Ch+VsaGzQJh4N+k7Ly3ziniHu3J+vV1jyGDTOLN2aROxtg2T18ARG/
znNTG9BmFZQNb56pUsGCSWNvZryrRTruo8aCA9lm1j4WYqhPNN2qEHhCCyuv8PK7NPRUBE2yt4xN
i3nzfjbYw6zMaBRvmk0+2U8WB4Bo5A9os0c7aXVdp1lCSLVV+pJbTvlSxBSDgNQasrewL+P3lEEY
rdxKKSfIhfU1Z/XtE5zBMY2hvmeMx0Zl7b2xdWibm0vxSMNHfzM6cXrvJ7WCsmCtncne5G343NjZ
yfWrl5bhUoDAO+NphCbrl1gcUkklXN4Mn0CcVkRZDZgKboKLip7GWd3mYq7QvgOfuji7Ccj5x7OG
ZsfWWUTnTNbSoG9JGsG+Huwh32lWI8NtOdiSFYdFynDnF578jqjdfwckqrMTz8mG1G2IGrIxRdcY
h1BrNjRx10vjkHuN8xrbJRSbusHbWjet9ZzOHTUg6aBr+DEYuJoDN+SMCXfG0MQycEoHwl29d4UA
bzcrtw/cb1416c8RKGXcaKk9eesoDaobQF44uwIz++opcwKUYUh6GWfjHoMHS6Gs8dYMw2QvSoOT
ACihtjm2k0rviaboXa8LcTU3Rgkjouwgysia9aLZC8Uq0xUgyROiW5jwbLg7Bk8NyuXEDMnCQ1rq
wo6Ih8DO4Wbd3WQRci4TQ9He07afpra0vhiR1+JLoXnG1yE8/m4klpEN/TIjD3byDgabBjccdy+B
HxLsi0XUfeljIxZk4nFUzOywrtxUgWnllniqCD9iyEs9eAJeHz12VVBxs2WTCq7QQA6aCXZPbgSS
kxgHGxPPfqytWX2BvDtjhp/ILvZdX72wcprhN0OmxKj7wMURke5l0KThRAX13oDedArd0iYm7OJo
WHUcFN5LGPPXEND6Kyd2AgFzcC4enZpCrDnmpxZmLERds2ufS79S8PeAfkk8ISQH185g2tspRGBg
OGSbGJbdeCx9ox3pY4Q7PirjfbbH8hUeMhSwzOrvA6tNDgWrz03rluXVco2dO9HN5yqtjUtaAiGN
GvgvgZ05n9HR6hcaOesHIzDtU1dJ4F6i8Lt7Bjz9aU44XxBmow/EbCA9j0hTgDIt7rQMn0doZdaD
ncIDL6yQfqyehGlsW8AP+34K2B4yx8fzBN0oSH3uX5JD/WQ28tJZBUwHEssgIwDjpcU0nHXRP9lx
SGyLy9B07kCc1V/6MdZnFY36S0V+9hxisNkGoQUPRZSs0F0iyKO0YTMY4CcGt5u2jd87m9pDftJV
Kvep9Gr6WQrnLpVTdksIGNJLkI9QTuLmkpPbYbacwhHKmUW1HTDjcROa9bibUHTekzoo3/3SJDdZ
xwWrn1Hp8HVq7VLCTsSNackeYBKGFV9vByMxtoLW2G3f5eELjiB738l2wslopJQupZUNFkmnryOW
pJ0verwroZUd2N4bGxZ1xi5uB6QyBE4QZ5XpkDlw87C9a/rRvA76jv0a89bncITZgaVFFl+l60HQ
atJBnJY+War+dAKYQOO7nHCNMXKbUfPgJXDuVxRGdaxsG/8ylGX5AGK8fGnMuXxKDCqVVr0dynOU
FNbngFzvXo2Jvyscm69+rHC3DA4ciVnSkKZFiagzStd/jQZ4//TGBw7T+zgdSmu5R5QmYKyZ8KeJ
S60vYac2UbDJh7G+761qvvGZgHeOb7lveli2eVHU0QAhxBJPkDmGDmRQtz9is5q+zGAkvhUUUr/N
MCnpxEDNeWQJ559z3XkwMkk7b0VUdN+EoSceVb3zyYW5/1kwRO8dbP+7rI80IG/RDeeMy/KJMXf+
kiI+fas6WlWMlpqBbnKT54ll85Z1LnM1DrVdTe754PKP2tQoaC9GN8pzTK3LY2qmsCUsa5pIx5pF
ccxHWvYkgCz2hnwHYMFxuQIw0NdZs9TPqsRS7j4aLPc2sZpiWAUmuODVPJawwrCeUWDnuW714Bm1
BfoYUfp5imPnKSm5G/A28y+1kwzFTgRhSb5Am9PW66LqlPmW/D7Q6HgynSH/jiYJ7MAZ0m4XC9V8
D3yw9VB1/eF7GPbqRs3aghLmCkrYHEoFVZUDFouEdYzKlsIKzBqY0tyhe86mOPjidgN52JBZ+3PN
qvvCU948so6TO1vXCZgNB5zu0Io9WPnitiwSzChw/aOrgs3zTjnNyDJh7pBYMMdaX5pk9l6NQqqn
GQFgP2Va7IZ2pMqqC1ixGxivjyLoqOK04BbIIbcSQDkoHn6KFusmwqbITw3XQUlInF4+e7qpLLm0
YkztrWG72WmIEujXVtq0X7sQVtIkK+kcI8x9+zrDBg7Bb1oyXFQdiCvi/mp6bu1ZfObMH0DJ6/np
Zfz3eN3MAFRcG6HLXfdVD4rYKglTwYF36Y64BEZij0+pOdnHiFMQ6wInwT6jk9HYhnabctd3q/DW
IsB0zxEWr0UviuplIiYNk24aRoOOPEU7VTZNrxg02n3RpfDHWZunvIm+vCAuJfGWE0L1buc2tx12
BMCYtO7iDrxHHZI678BBNA2ugsmnuXQOZwwkrO27YUMQ3r0hXz9m3KqHjAotOSR3uUidc5rlNfAx
PH/7MIJfvIr72Dp6JHVRewg71RvTryG25VmGUzJ0OkBG3LIeHPorTPRMrB2jN0YHUbqkM+e6cudt
2yjvnHD7ePPisf1uWdyoVj1oa2sd+ZVxpqTDe9QdedCVVk52rXTrgmtpI5M1aymmcAWXvPgyQw2l
XFep8ljzMLlKAmN6mRozvLaMBg6fWfs2VLMKYSkyA0wcIZbiFOhnu7QDlVQfw3eKQXSBQQV1q3vs
TPtZNOK1pLsp4+31k0Jg5w/g55jAUQIdBpYCoRuEQ24FyEd2dms2WMjLMXWi16JJreQLm/equ0xZ
MuhjoQD6nmLqZDGihuO2D0GY52OXKa6BAchAk1fOc1CF8lSW/MyMoebmInwOtf1gBv42J7GJ48pc
uCF+pXe6F6ncYb+AN4RbqPpm+a1xwJ5SPkXUQB/decw5PxtIkfAnZgs8wWyTHrWrcfSPY5LFHM9/
3wpph3qjkmYXqshq2AhgDjC4bCweeC9IZSb3yinRMV+Nb5XAoYFd+gYLLvBf3rDp06A+T7WOISwa
sfrMRhNmJuyJT4p/wVX0Y2E1yoTlVZmbhXuDtcOab0zb4QERxkTXbOaB+ZrjhauwrJWxzX3SmBN8
v8Ll6I1TCx2Gaomjzq30nIZBu6beh3OOj89kQSNAZS2BW+CXHpY6nRAsBn6nm6ofyq2E7rAviAH1
gta0e7OdeEqPRCLIpfHF9dLbZRlZPiROCbjIV9mYAXfT7PIq8tvPZlHGlPcZeFrraNrxC1KQU0AU
mDVI16wsQIwtP3pq6rpNXOTFp5bNBYwspd5HCztPCZpi28wG0o5oIPvKDCq4yxm8mBPqEAjArZym
Kq+CETBbVCfp07Lc25QSBkUW8ye6MTW2xH/tQwmA5eQNKt7nmdltVZeqA6aaaidzPR5cAT+IikA4
vSxxToa8J8K3G5SmkqCgQHsyxJXb5uqW47s78zAADJdD3V8sfuWw5uQ0fJEdqUPE+gpYbEIo56tf
8/HRbJS/cJQFWbJmmZnKJ0WDOnjMIIZd/WCYjWsByaJARbhx/Zhw1LwmhRRzqTP5QGWsjKvGK+PX
1oktPDcRVN+00BfD5fSDOl1BMZvJFpuaHOkvxvCPLoZlHlZohj774mVb/kF1qmYj0X77ld3Nvffc
XNT1IqzJlf+dNokndXR/9Xp/Vrl+n79/fr0PmlObTSHmta/R82itrG11Me+Tq3mdX/P8ZCH+q3n/
r7LJn9/dR1HDNsO2a8FaUMYFV6Tz2y3u79UvPsNfvIrzIT4Y0geSdu67wSGLXka9Lu5pUd8X62TN
xULIj2dgu///UCn/KqH86d19xEDkdeT03vxV7OEeAlyl4GEzPQG3U2sobbgEqf9cy2SN4vW7jPIv
x/S/YZn46cv/S8xvDwL5P/73t5/V+x9/4g9Div+bhw0FDV9YUvDDWn5NfzNNu3hLCNkrTMs+F9Df
tHuLHJ+L2VT4CnWd/Ol/avc+ywCCv6imxAZdFl7/lHb/l2t0cV17voNGaRO/lx/ktgxOXGLboHnH
hynkzgSmyfmFCgr+g03DTxo2v+4Pr7L8+n/SeRlqdZQIb4ttvOLhMSMsA0dfe3EYXXQsoxDPryBY
U88NaTLDWw9RHB2hltlPURMzuOZEE+hNZFtWmIDzZJ1DzR6mG4BlwcZxC/eceE1Nf6MlkoOKe/Wk
Sd0fnDmztrRjzY9eUFs3GW1xuH2RtSbHKvdmtLRkFKV16VtNEclE7GZtJ67YjDaP9qp102uTqho6
ezMnWC+OiQNPaVasYZY6h9Sd9VVHO+BDWEHLA/Xsbat46TFpmqR8xl1TX1tOAv61c1N5SX2A0EcK
T4uvPbmy74J2MQzRodVYO9MuQN9x7LEPc0qbMF0+QlwBDOpPrXanlfCH+NnpMhuFhsESElBy4y/L
1UDLAmOHLXAKOlK7A4tcrz9haqGPSwTBY+ZlEGjdpQxFxH14X8YlfbHTnNp0OfHWzpVVD4eanNiz
YUz9dT1m5PEQpcI1p7H03Sa2dsErzXM9Zpl93ZZT9ZrH0ljPQA+vGrvz3zq25diuI4P80lSwNpjj
GfwiWb00yakSKZpyj5unfjFd1t52r/wTc8F8GkKNR6j0occX7BE7YMlyPFUBoCoSYvGzxlZqUcpA
nFIjon0b0X32c5TTJiYwAZD+o9q+M903szaa+8HveJLmGcNDHxIo4+hbv46dmy9VkfLeqoQFXC+e
tpCYGJHnPI8/61Cpq6k1Ua7arqJcLyAAXegshdKZk9fBs5JelaYxnht3ah7l4LgU2mT52quWEikb
s2ZMTvRTrCv34jHaXOVG2FJpntM4ZVTAD02HIrV4fB+d1LiZCsvGWuMGq5EbxTXXMx6Q0CvvqrDG
6drmw+eEFqyTsOOAwgL6ryfqDM/TVLI+bhyPThzH25Ytg/bgucPXbDTrXURY/tpjO8dIklF0Z0aP
QWoU2FC6/kbbdbj3ZeDtWhFm+ImS18GYToysZzqthh0jmL2mFij52udzemiLPtvZtaY5IFLGpgia
4NwGeKZDM/FO7Q/bgRVOXBxj76NJLELkN9lE8003wABbJW0/nyN0YiDIkXGuk2F8LoNhPPZjicfF
ZETZe8j7B0tDC6ReOX/IfngeYq/oPIo7bHnlmDV5/sIaQAhPLVi6dWf309HS43CddYH73cCBdJcz
CZxyS5fP2qObIUvH+mbi0LnTAUzQZA7ta1T66GjkhOC61BE3TUZTYtS33ICGqodrlqUQwWsK3DZm
G3JF2JjebjoHWxEAXHxdIRYbBpXKtI8032TZapADkVDt4wex3JxPRVh5dgyamVqRRuu70qN1bNUN
iLlDncHiz3Q7bvzMUPFWVaZ361ZuwE2oBzCYq6za+k1RfGtwpc2r3DGJP+QBcNY+S83bMgOVw7EU
qw7dBgghZkSVKz/ZIdgSxGs+dSJxTo4xTw8xR8x13RkIzLPphMsn4EwbPCPNyxRN5F5FrC/cO5qn
cYItGPrt/GIlJpGtOiAf0EfzuSlmSRewl8P7tZrgZNduvLVrVd7AWAJujlNvP0IFuKVqle1LgcBZ
BxSRR3mloDHX9ieSMR6rhnraBGOd7sTgkZgM8FDFqu9vPIe+YbPsAmz3Zn8skDv29iwpAIgpFfEJ
mOwMj9acKSqCO8dQNcFZmkS00043IO2qx6R02nPlF8ZVwm0JvF/sk8vm3gm3VOtjH7fWhaScPijG
wPXcuPWdY9VUf2QMuZeuEP0lJ8SIS4peQWUlwxdDzUupglZ3Xp7CUXd15dxjv/Ge2hC/hyyH7DST
orjoHq1jXfB0DBl+Qi/dCKGDq6qa1U03Tu4Dj3D7HPbu1PKe+v5+Ig146OOOYp5gdE7wWrtdgz0D
Xc+0rU3ZldPbaBTA08CtUerQE2bam25K99zMD5A0qGi/5GpQW7ePUTWjuEU7TozkLup0h5IRFfQu
kF6aiWFunSqBNKeqbJGBjPQeQTffRkOCla30Zwr1dE1t3tZpfWPpNhnyeM0n3d8rAHjwdmlDwH9K
oO84ovB/LisJ3zmfMgosdKemV8O325ta4r3pezLBeJP4ndpmLtSq9sV4lbbYESPhU4ggWydYOmGH
S2vDYQNkQ0fnVrqV991iaCvpQkn6L/FQzls/NYs3gYT72Q7i+r0fEFkRKgmkR8mAkpfbrDoYhVhS
BD4pILu/wYbTnr1O+cYKf0/+NicmCwpdAZhbwR2ZrlJdyi82NhaCm6zD4HzTa/bE8ak4BKLLGbdo
+VVQlU5NX5q3TRfazhrOhvnQGrN1zLq6uYKiF5+dZKSCckjM7MrqfSDaqdODr5/CgBu7hgI/qPp+
ymRy4WY/PoUxnqyVlgMU6KqhuGxSXvYeZ7Z7dMNsyDZTUbX3ASF5QkVFmN/VjBq3cS+Dp0LFJCTI
idSPgZ0YwMMbPR+Ums2d0U/ToRUu247YEcned/jirBQT06rXub/vy0FcWRYG10jN9YaMcfKNWMT0
YBqZf11llJ5SHjDQLh923RfWNMkVZJzqxrSUg22rMg+CZ/qmpfh003gDfw1rrlWRet7OGPzsYMiq
v8b52W98XJCQE4d2QwqXMHmbLMRzv98Prcl3Eyemf1VnorBXfeP52dawF5Bs5Nn3JZRMZztPVNke
e2MksAxGcUooD3Tm8zSaLKKqYoAQkZqQlKuYFNMom33p+vKijYlnVketR1JJ6gIqCntJi8/8P3Ui
LmKyCIqkpK0rHNvrXPOg0rk3HIM5MdJ1UvvhqeoZmNsxdVeZkXrXJGfFGrta/coKhpoTllY3ql16
lSfBDN0Y4S4Lq+y1z0LvLuVZvs8GpP4QJCW6QQUnd1KAT/kv/OHOTE/TUmhioBNSioPBDvKrKJ5T
p7VPc2m2/d6inZSW9aqjnr1uZ3px82FwntnrVGyTg5a6ilHP9SpwYDZKN8/e/EZKsj2jtW/7TD7g
yfNPrXJtlpw+6D5HDf4hb8zqrmXpeZ3i0DuFnqgKaJk1XQh4FN8BDuitnzvGASVe83GE4ER7CE9h
09Kw4lKFA3qtPYKh4b4uQnWyJfcTgt/mC3xFa13PIffw2VXT2qDrWSMUleM1R8H5ojwdUrwGhcKz
yOkIsvDk3g3SS4Kj90B30Cdt0qLk0lK7TjFk3lgsydZ8WOIGV3O08Zy+uhvUhAu0MvKTn0G8G9id
PtkV4E6ScfaGZa94EHJy2JtV/UtvBDURxcLE5zzSTTr2VryvpQtdXlAxKYZZX5yJcr61rSrji8oQ
3N2Aw+aKvqLWXc2qCbdJLTug1/bSp8Di1MukpBfWmKZsq+Zu2M3mFH4iykfvS1TLBV9kIylz7Jsf
bSOH+eOaCKVwdL3P/FZZDkdGjB1y0o38ZsVhsR6aPN95oC0A99bGa8ApZVcbnfE4Grq/p6tMZyu7
bIg3JqHctIC1bgXbY87ecrpy6qYC0EsiUPmFe+U3HXxgfLNeQju4T0MgAbATp9H5opOyuPZFATpc
DXoAI17ZJ8rz5k2V6mxvq7Y7th5iZYhd880togpJMs6JifuVd+mjsI82Wqvp6wwIL9qQ+yyTXTMU
9XGx4h9HPywvxtBMr3kNRTnGjL1KM2Vyu1f9lVCmezvgjkTzNIv6DUHU2ISpMa9SY2ruVMjmMQ0K
vZ9LekesRLiYEjW5/NhfjOlAIVZ52sG5bqps60LXOKB+R9+60uarbbxuhw23Ah5fd+F7hbQFsJpm
bUSTkPKHWiyUB3+WNipu3B/NobNutDXeqTSmxKrWTYQNv0C98zJ7RZvcvM766l0wWUyDcUPGvd7I
zPP22mmCrZa6fUpUg19NiOo7V6/oDpMdQj1lr1jDjmggJqztKgtp0+CsE3Sx3Jo9noCVRGideOwo
zrQV1vMAI33P2KnnVzq6I6rskBfPbudG3VYkof+UW9HwNY/pl8HDWvQvIsoNZyU4kt4APOkbxiqg
LzA/zJ2MJ99ZVZPMv/pdk6gDqFlNqjVp2icvCATe1HF87Hg+3ZZ4+HeYgL1PhoZ9skykbHiCLNrO
oFZg49Z2ug6NwTxneqZ8pPHUW+1jbK9NwlyVP/rvypAWoEk/Xx79YXnnh0aM/KiTS0YAHys21Jir
2lvyfIbXX+M4JVMQKTRa2VXf8Cum13MqGW7L5Hs2VXTNhNa4hWYDgGzo83sjj/Q+yVWw8USbL4t6
YGDJVNl0VGE6qLEXH10ItuvGdDXFSQA9VEnTRBcmGyeJ2CKQ69j6Hg1FrXCux8h+tUsKSTLhRzYP
4ToavmEg7w6mRyZylQuRAw9kz7f2ywDqIw95joJi6u1rm1jGS2V19JTk9dy9twyId1bq22fR19mx
idiJ8DQpPCQ5DscD0vwVBJbiva+76JKQDWIxC4ZHTb2AZcPObZ2UqfdsDUJdEsZqjpSiPKtcZpdy
ub1Q+umSOufMld00VRAD98CHQSF15fPhWDEtunWH7w3+hrVpMjG9D5URbVikq9ss4xb+/yg7ryY5
lXDL/iIiSMjEvJa37f0LoVar8Z7E/fpZpTsRc9TSlWKej6kuCpLP7L02G3KVoJdIS38n3aYH7tGm
Q0MrEDAD6IL5qqvbS7DflIBiQYTB8+j5dyh3DaKYCsJAjSY4YGHFgNLV8XejtNVTM8bB1mLHmFyM
NvPVmDfW1lJdteYHQgQtJoNA9BhObJmjY/JB5bfRoF5dq1RX1IQlSUENhO6F1v3F05JpQDJmzTJD
Rq67a3jXvoeFTWiXbqvpvQgv57CcqZxYk3TIpbjhsruxnj3j4FOids95qcZ0awawjfcB8TVgR8e5
D1eDrIS3G6EoY91pkObfZOxcfhQFDXNDxrP3za0VCylPfobEMRvFGJ6NHjGSxjGyEA4qlLaVyYGN
/PeCHcw2QDZCjR0mK1XH3wbHfBlU8WOCXj4b89tYWjxRrKK7+hqn+KdhBq8NjbuhOgDwxYna5CFx
y3OnjQUgd/rSiZQCaYVkrYpto80VgAMgQ5RXWuXPzUBDluXzsJty9vyYwFZlyvoZWpZeGP38IZ2e
qG+PFBzdZnRxwv2mxqhZuU5/dkZ9qALnIcvD5Bzoplo0F/yUaY3VeqLXOcUm+Be7JxaeXR3LZ5DG
cTBNC5u+8wiUueIOM39kdsK2ssqeBUnDC5lF0TqdyFpJ0XYtYG6OC2qGt8LgW8/gWpa+N3/GkhZH
oq9q0pHgtXneB/Aa8TpBzg7VpkrNazeCYj4SXcA6x5LBphfkX431LsdZrqpxnxEx5XZkWWkOZMe/
C6lAg5ShjiagOsbIA25ovNLdeKpctPKdlXUnwxn9q7EyD5BhGGzQ4zx02ok3+VC/9VKN730VDcuy
gq1ujuUVZz9v4LZv7ruJYlKzevk2GTLau94oljyDxbnFvIRzoSkWU6OoN0WNmD+cSQaNRoKxOxeO
AtqDZUo4gRhd2uo6s45uODhb4FzeUgQZb7k6qVeI95AKuGD5rDTB581Kd1U6qj7GNDSbevCNteO5
91h+WPLGFaVANzo7q4jnh1FFLDF7cummpKV0H1vGinN0SOIJdbLXlAf/Yt/i1/20srQ5UE3BrYrx
FOjA9pcoEuWGoQGwZr96kI4L26FR24JX6tKeAPZjkLrHqPFeRvVFukHeAOnhHI8pBpo8zx8YZY2L
gjjIha6JdDE960Mk5rOgdCN2Xlr72id3r/bYNHFz5XtOVYJlhMa8IjOsx2byvXOJzwKk8QJj/NXL
/bdyyo8Ga2HGJrXH3tBp1l2MCWGKElKRAvPFEzbtWxOhF7ame0r+euPjjsHVYarzlHgF2QUI7WjQ
iTmNch9lQw2AKH6hkiAVzarVeojjdO36DqEoaVms02L0mVRovUObAcgATA79nX0rGqIkcDG8irq+
sQXI+LIYELJgkKNhA6LvGAaJ9KpHkYQI98kSpj5SNeXLKCdSZSQHdweS+Ia2jtQjDT0HheBb6khu
NenoMzSIbp8NhHzM7O9IQ4SjbyE0qt0zChTCYElmimrrMSA/GuRcZgLlqO6HurhxIUEV0r+bFMtj
HunbYHZ3mOIeI93t4OTTB+CHy3KYHXZH0nBn3fV59CKTZh/748eoq2Dp5eXzZALfINOA9XuSYIDj
xXlxcvHfzkP/zRtw7iEJuR7L5NB3Gt1Cue5TY9tau4vpx2R1vHC7hsNEn/K+YzNfPjhld8a01m+N
LLwrOo720Nzabo/cUexgOzyhYN0UUbKZjCrd0UtvGoL9yoqBlaQWq2LyhKd4B0PlnHSwEuEmVOPS
lU2ypia8Rre2DNNqN0Gz6CX0SChYxCgmpGB5bvE8TdTBcdmfIs9fZdW7G6E86kmO1BExF3W340Ww
rSwCpx23ew6q2VgFyt2KPCZ22alycefo7jAGCpAeQCWcUGsDNvE6CYZjF+vDXKu9pDHtSWldNGX/
JFVLNZj7/TZQkPk7p+PdBrwiDhBHVmJXeB9z5B4FS9SFpoNemtp4o448K8i86zlxTY6jjtAvH10Y
IyzSWLtwGzTTU1CEz0FgPIQJpUtId0jWmk5XxkUpoxvxmZIe0U3qCnPhxkh9pvIgKeDPgEjz1x7H
HFmlKCG96kN4SEBs79FM9Q/yLt+qqievKTeuvHTmImsyeQlGLLvTHEevJT6zhaztDY7K7ehr0uwa
kzGEh4LPIsBQDquMDnpmAb5QBrwvbfXP/hB6i7IMzr7fr7UxMugXK8vOvmXMNFu3XXoA7hatrq8v
fUuXet+ixN+4McQJB+Uws4JvcCXWnte9tLa1FY7xKBD+8hSWbN49amx8sIhSdffIvdUSQFyB4hsn
qI25vxQV5VzDyL7vhmUxtu+ic54Cg2gcJ5A3reQ/cJV0NqVtX7Fmv9GSd725bnv7VSJosZ3s3mov
u6BLKEu4Yt1OfqWAQcN50q+H0D3olOnzobEgbQXhtSSHhgMg+dGPgTwIHd2ocroOrMDiwU/arXRj
rohz1TXGUQ32bmjkFlDFobvsNcxqPfr1lbIKQtbiQ4UOQST95S1yXwwK89y48tz+NmewgIyLBg3j
oJjdh9GKzsMc38a00kMM/bGyXtEqsMYiqrCqCLxzswnlFwwHCocmiI+l7T+mJtMNl4hFsiS9Pt7l
9bggubXRH858NYS3cfYph3Y5BdU2T1j4w64p+NebJl3atms+VsPgLo3M9ciWxjZhJMsAwvSiET0a
k87cmOm4DPPyOu28kwbp6rLWSGjqj1V+0zrZzp9IeXUR00GfFmyV5H2N3w5864hJVrcv8WStBXHz
bnP2KnYr9KScA2lzJQg4HiQBmLGHGxLq3qx3nUvoVflQlsOGU2YhcReDVcRU+jiqfDV42QMzI/qz
dmvzwsTcvEh5t1HML9Gv3mJx+D4BA8Pst2ym7ZQAIyIbuRPWXWKNT6Pv7zT5Zszi2bp0V13hLG3S
ykJeLXNtHUfGFxyV0yIw+iWcpe+tFROvZaybFKkSKsJAL0vOy1BiKyUkqtTjaiz1Yo5uUGnDEiZX
MuX29qZrw0U4mFpE23FjeuKlDv192TbHujCfgB9vcsJ3TRzGRFrtck2FRk85re3hzrYbdJ/RmnwC
cofmWw8vpp+UuHZJ573guz1Trj2BeTwVmArY941pe2hD2G263UwU5wv6qX1u9oQTAaAByRsbFC4u
Uz2CevnUmXzHPm2eZxKFSeumT6mf0yl7G0P13IXDCtrT0bD6a4Dnhygn5rNyq+Po8mOMJgt/Ehnj
+2hCmreDi0gmJWVIdGNaO3P4phPE3fKVgF3knBmDEEFm0ajvEhBXZNhRyK/rEPpJw6FQlQTcWQsI
S3urq6902NwMwWYU8b52YVKX/oMRq3cV+c+4U/SiDsqtSqKWjVv7GA7iXtve1TRGj5PFgoPmQ9RE
NPWpeQwMubJKAmE78VBSudt+fqLAXldj8uzyisn5skjR2jULMQJ3hiWv3VVnO7chwc62GlfWmO3q
KTh3lnHdzJ89AtSoqckMqrcj0l42KBx2zjGwJ+ZcXn7KAqI3vby47VV2U2GdNAlAC2JO6FwgvfX3
l0qhntglpD1JqzOlpIqf+gkJNBOGpBMfZk1z4xfNuq0JHWF0zpdkC5qBExUe0SbtYXKHgGS7ei+b
4fLyoZjRxdFt6NSndDPhiR9M99ls2/dB1OeqzZ0F2NL72eQoroBtKU9Djpx6ZoAsSNoxWsuoZYVl
by5m0zAnq66d9005PeSiW3bOs09eYsH4Cl0s4EUi3D9UgWPD0yvhlrxGQyKs4bgqurucsV2sny1M
0D+ty9VVb7IBbz+GQq/nNHyuoxS7OL49/kWwp0QMs6qa4kd0DisdvHVF9JB2I4LwYhfayU2K89kq
s3ejC+jXg01YByx3uJOSga0BwmwC4oJXwoFOsz8dEbJdsXLe6pEYrSHZOPRprek/mZhlUdhvRHvD
Q7dLpUHDTsyedu5q0r5JVj8VIZ4XPAM35kiWg21HxGrG1+V88fl37Xd7aJ2FallS415lgG603oqi
/YEOZm1G8U1imjVHTfmOzp9JYkiJxZoCmY4yrqMu+Ohc8TAY6Mg43ul90wUG+adEMe4c+LgoTm5F
Lo6qteCcMmjIJS9Joo4ALeWR/d0G1qiteiEr5naGOpR5cRZ6uA9bgBlO/z0o61t4TgzWKSuGUT3A
5fpgw0iQZQvlx6hjZHdOsmkd55ueACQ5CTmgzJS30iDLccpYDySjeDTS3NjQFjuvjiUQNzgq3ycF
2Bl+qPgSuUW/3hm9/72umxwGgXOFVW07yxiPTTY79+jZMdekgEL1/N4GSLFThml4msR6HhtE+nTJ
1WU5iA9727fxPfqFjzjkhzSjgz8Mn2KGrpAOCGuRO65U9b0U7bWqxDEppifplU/znHHFiqWwmzvg
Vivwm48ZPbDHAZMiQe5rKvbcaC+RcItx7F4M+e6l7I+m5MqoauwN9imIM1qLvkfi+OQ7HDe2cRjj
+bP1OHOCead0fdSBPEICw0FA6nMbUv3RNVCQd1XBKEnbS0aLaxaie6oNWml/TsgIJEmVyFHtvlkc
2pmliPNiiJ62DSl+ERJSoqyGwVr0aNKbZDxw9pwFBam8mgh2V5xd9jCuYovVj7Fh1kp3ayBhvvdb
ArXof4ak2/2c9I8+M5JxwVB6Z/LmNhWYwDIE2O8usUZtG2EyMJdHi3vUDYxzOEFmKftrRcqd37ZX
sZeuGiwSBDWulZMv9IRHsjkUgCkqNg+SoMmofCjIEm6I1jLH93LUizEDRGClsPxImqUeKqbv+fiS
MrT37S3zEBYW3yH1LayqW2nA3AU6i0bclSSK5DYVLQMwgp9/tEFHsNJjIU9VwvHrQh42UlaRN67z
MZjfrOrGkj/dazwDj3W3wg6+aon9G+tDFR5zlyHiMC0dn5i/ftMxdqpN7iaYBV60jML+ycHPGvRM
nsdxiwKGyfh7Fj2XXCVpnroB1bO0trjqF4hcKTLfZT+uKLx7JDAmhfaA5Nyw76tsfcmiS3xxjXll
aU1ojINNU516wKGDGhdl+piXzFHazZzhnVNUg+uyY68OLtcAhCqiad96YL4IWQUFQUDe0AFQbZel
W60UGEUHo55CUSEfZVXvIAIvmthd+txiM2qfwswX2EqXgWp2l8kTNDKQqJzFPKe+/eaEd5E45+qk
ItKMvWmZsqCdGmuZZcYtdg+aCuI7syUsWl0lSAsai5dGuy6624EamhoAuSw4Yl5VZp+TxgKfr+kX
GdoEByyMCQ4Stt9kqkUEczl0NgXxwl3xdtn3DuRbj8VDFxBrF68GKsWczLxw5yUHd35os0fS1AN5
dvN255pXVvYUV5Qn/nriCSg0UMsWsgSvsmPRnHt/UxpXZXbMG0Jwp5wb67qrbzpQOu1KymsLcLfY
mvQUcJSQKPHj598b40qlB7+Kr2LnEoNKljIScKG9VTIWK/C6wfyo7GdvPpnBe9RGJxQP6FjkwrDK
VWHC5EkureyLH32jhFxBRzk2zuMcRKsKg3kdrQjcoX5Rx8o4G6NNFfDDddE5w4XN2cl07ryJqnMf
fCqJzmBI15xzS7fAiQh9u67PAROMURFUGd9qf8adSacqk/MUSrxTvFkuR8l848Tk8bbXtfxgqoea
qlrmwbWv3+1Sb2z4vAFoeY3txGiTg88VBnqyA5mA6p28TXjEPvawXmxqTy8kILwyRF9QT1eWNefL
1KoPYzfuHQ8RSGwz3n7wGbCN0j50LAcj403kpLFl6Y0KCckJHiYdLlUULS37I47MtdOSfnfuh9fJ
uqDEs30RHFBqRZzx7XMoQc3MNIZ4RGua344I44rIWNQI69ieD8hyliI2LjXPAkkTywNzPcfpJo27
XZATpup4t6rh51Uo7a0dU91btCDLloWsbD7ruT1dMly6ftyxHVjNxXiciUdGCLe0jWqRweuLCI2W
DfSkyb5r8B8SgLx2IIdow9gNxOIMRoDPr7yin1l5RrTvhnbvuNXbIO8uLh2Vf/fDir08ifQZd00T
NLd68t9LY7xO7WyPHYN1v+kxhsLH4vZP2eCyNgZgf8EYs01m4C+uioIbrwoR4kJz2RGwwyoNC1I3
4mfz2SOTzG2z4WZwkBKeou4EdUyhmlPaIMZOFXKZRG5NijGbwW5hWd9MR9EsmrQctNissvKas3ae
1wjmKjCIqyrIrjvRXU+S/1Oj2omkeBPlhzy4nX+uQfMv6qL/7ibVA8DT71gk9gypECSa1e7CeuaY
gfwjU6bnpKdnycm1xHkw43MXhrc+UV60pZLs7TZ/Qf312E85UET1PmJOKHpFYFK5nPphB+51rZEA
t4mEqkzTIBjHWdQzmIYI5mbNYKji00/LE2+qPVECdxnDlV5E+Y0jQCRFBR2i2/BqNEL/xeRNsZyy
prvBl8k7QkefhVGU52pkYSnCAJpZ/mTQVC4HjxjdoaEEmoJp0eCFWBqjJNCXuE03r7dVFnWcDoxH
LOGugyYut0nWPOU6vmpyhgqtT9/c5+KAyZDaykZXwiTUXaJovE2C/J7Rdb0e4/wlz22mSJoXpsf6
cZbidhCS9RxSyEUSZmsL/ucyaVmJYzusN40sskNLt7eYdH1AuqnXtl/emCGqP0NOW98NPohG5EEU
2lpaVXBxB7jhBhQLchi/J0OWoSWLj9x9EH6S7dOhxbUFeAgg3WfcwIesQZLiIVXPYyrukim4yhoi
qSf9mpgAkpzKR/Dv1qugraHAWN1d5fNI1sgu3vPK6O+K/OgTb0B78CEmXpg5K5pdggmDg3PKBOab
8glKb32IHdWhuGisgkOrFGuWqa8Qz3aK8VznoOxJ0TcW25aJ82siq/ixhq7DaNbSPmnINmsm06vO
ed1Rg0LI1XfEOURXfcA7CvN3tK9t5AGS6V3Vwl8jJFZPSbm10+Y1qQ29jIbiJrfQUwyDzTtWvY1R
e8di54iFr1kHgd63goEGaRVYSmYQYw7oGUs9ZCVeiJj+LtAxTtHqQeeqxzabbvrCOhppvVNZeCiq
kHDOXh5Li+t+CW6m+ArVcMIST0Y3VubMxC3O3L5Nmc/C02oYCelyeOtCHO/giXem76xEH1XLIvfe
afNuQt2/E7Ny07Fq6vEi6bg6CNRrGtcOrsK8XcRk4gltr4dofHAlOyNlI7K1t6OKV7rR+znzWbw0
xQFD76nqGQCiilyY6YR/t81XxcQ0McnewCWsWymWbZ5ewnINdt/uRfT1xor8kNE4uVMBqQp3S9eS
kc6PWsv608X7gajgxnGDK4ZVbFBsY2/09nU0yTWLy++1NHeFDN5bL7ovaufopvauUMVdCCUe0OG1
vmCqCpoYMScMie0D9N1lR2IbXXG5LrV3JSO9ZTC2SZhkmePrwIQXBDDZ3NGVGV/Wf9a3Fkz1hHE5
anOMYRRoDv9qlN767Q/Df1Ehu6GiLWkwrLu8DLZu463dtP6ouuKa4mLdRe7OyeqzPZobHv21XSSf
TTReD6H9NhXusbfUdWS0ryI34UhN5iqIpXFjx1gw3MTiDeae6iEij9nUL2Cg7q2ixj9rfwt9zJKG
qBB2OkN1ZBDmuRicsfEjkG0nj32hLCVLTewsy3gyGXlAtCWEuRSOvzNn4W4QXWpsX2lWnvCfIedy
zeKxo/xaj7g2u22Qaf8TOY6IVpLNFMgGzHE3MhpbagXs39swjajdeCFQNkeDLHZdNUzs/wPCOBaT
5ZRcMQWHtpH+tEe3IR6bFMIDbWYIfbgcuHJZnz1mAZJVs2jMHBMI3sKu0ZDGMsM7+VkNKaJmJ7wm
g40gYqmKGNGcmMSVodkBBag0WCRVqX8K2l7ki8QOQd2UhQhvaujbG1WQI255UCZsr+2uTbaP1hrl
RfSDtjrF+m4Vn7VVjz1EQ1tcUzqREmwBFU9NHxnWAIprH1alu5RFRSJOJyUwAdYN7iUxoSp0cvSi
1H6fvXw6+J10Xy7CYUHjFo9XnaOwkVeJ119Ij/VFmIe5phlYwRdst+4ZdU97AEf1wdE2JYHOc/B8
1K+tzFtj4Uopb4usM5/9uGhOBvqnlewK+xDGM2tur+mdVYqe8KBGdr/TxbR/2Y3d2+B4tsMQmnRC
ll32i7BmT4p8sCYr2RvfHQTeN+7sxoepTqtqaaIE/FbW1LJxGZLgoiLEWUD0MMYEfRuwDGks5vJu
VNvnTNvtXTFYIwNBJ/jIzXGGSEFE74jQtZA4ZpUIcC4bvWXvkj6n5jJUX95Vc9M/xIllH5uyaJpd
6E9IQf2h2gm3708pcqR12lrZnWkTdER7ErBBU2A2H0U6sxiS83TIRs0Y32iLzdD0jEhLhY2WPO/w
1mwgjRVdMW1z0zc3rLWGejU4vf8Bbqc8ODVqPaNQBKPydzyLnviSKTehJUScmygPJvRYRf1DBtZ0
rLAQ7IjUbZjju5l3Y2M+XzYZdjNeoe14dmJXIY8LxVJ4c3sX2GXxkPEbroY8Mq5TJP3HjsHaqSwu
GhfXDXd48eOtIwJALSGCr6gX830kErWSKO8OZdVNG7Nu7WBBFWpsp8HWVH2D/O4NGmXY7PfXmPjz
Z8mjIJGLx/OhbodVo0vrtqtrj8oid49NIfpNOoTkf4T2EElSzN0hXo5VopC7erAyVE4hP9mxPS7T
cnY/QecgfsvM/kceD/b75Jkx0cZOjoNXSTB0tehXjmGaqzwG9YJVHEapnNTABE2hTMouq9jaGw56
GOetBwviySwnb10ZIwyYbCgPNerguwoBD/o5buhFhKLpoSuMCDoD+SF+m7pPLELPIKUBG9hSYi02
p9NQK2fTAME5S1awd1xWovtSg0GOJIp7lWSxtyThHHeatpwfCPyqvdQsc+cicI7Eg+MkK5ua4MRO
PRlxLO4q2miL4HNTvkq7RRqiU3lf5dZzZyEZXjiF6m5sf2zWVdLl0CR6a69ssnCQS4TZHdsbFiDF
EDLAdlndxjBXP3iPDWuIDBxzcZUytUCwBwEWIyP1uRkCEZEdaPjeJiBU63GG1edXPZJ830w3aKrm
z5Ijdl1oMmhihD2nRMNSX+RJ6d7aOYqfUbX9e9T01g6PhPlD10X3oCNGup4NqyBJdH0XmWy3+mHw
30gE9+/gnooVsFJkP7Njxq+hmHprDVWwuRzCRXtHSRh/WP48HypasrAnvynfzn4637EJ4B1XBs60
CIHG7GPmZDEL/z4C2WlaiP9YAOyEUb7G2cyWHbcJiHvLjXZdEOLS9U1FZW9DOHVQb19PAFROynCK
s2GzVo1ZfaHR7/SV6ARLQfiBLFRGloERYx6z7zVi1MJxT0kJC2ahx5yBFXNbpq79WF7ywRM1LxVw
9qUUWASWiOXS1xHT8F3cjca1iEJamok54GYIWQ5yiUx9ILUMkaL2xocw9NRn21Tlrk6t8qYPvJAc
eW7+FNGViDBNtYW1tgInKpju41NbNUmcPlVNWR/Y3Li3ftyMTyV57NWK1qree9Zk3AudTfuht5u1
QwYMM/p+Qm0AA4clR+rRU3tx/VZiXNmOPFMvzERT6rl87DNWQS78EhvNNzelqx/D2nSfgqyInztk
vbwsa5oQGWbuWozOOoT5HqgeidgErvWDN5de2Yi1HlJiRxBDNdPBiqxqxw8asvo1IMkTw7A2uDGg
HjJOH4s0XduU3XdlFXZgFsvpVMSQmwiMQAO9KMo+JowGeuklpQcXRRORI+2iFKbWioY1RzlTCsVA
HcZBch2JqP6H0fWr384XuO2gwwK5UlKqn3yy/zjhREe8pmM2h1HP9kGFrdpgPyBjNy3/b3zN/4o6
s7+a7vgo5BbckR51LWS+y5/yn4+KO0weXuIciOrYhLsUM9aS99CqX80rCVY+WgEv4bh/l6t+yfth
dTLWwwaYzhK1S7jRS7881bvp+Z+s+z/+XUQaSmkL0yGm8Ne/qy8jH4rP5e/igi9gOq3GIyalLfjJ
1399mPPVC3u5CLZro/BUihRv94vzMMDdkrmuwXtxCO5raTffU5snNpBPUR7n11Qll3bFAWyG4G/X
T/20Zax0yGKDyZjrOeu0o720M7KeAh/3ORb2EAOCxbAzGCamtmjWmiTl3IjZH42d/HCUfbDmEQVE
BVqpbza6GHcJoYSsVM1rXnHO1raDl1r2+1Y3SFLsp4uzfDsa8q6UcG/RepscdtmPfB6/0zxbz6nT
yX2WsXBOTKxks2YZFMIoqZmfeqNxsNtsq5tirQZskoYxYwdrnx0HXhZJdGeE/fGbZcr92MLRalnD
LPyJp9KL6u4mwia5bhWEVerpN5O91398sH9A/P3p+ktTMKgFriZRsv36Y+dmk4fRiHje8oiz6evq
lr9RrnTfyBcAveU/PNfWn24uaUH38wRUSMf6ctOTY2zzmo+OMRqYI44pgydfRdvA6ZGezdJjGUTy
eKT77uRru3sAB1asptqJme8UmvxBZARtU4vbkOCUh7CJ6+ux4eWTN4n8IIyl2JrYzFgRyHQjC3vc
//1y/cYnvNyv8pK2LfkOwA6+3K8MfhAzEyGCVq5ek6PLcoBpAsaIRq57QcMYhXG6HZKCTRHUFGDC
rYsRDPsfxZDuzE8DMO/673/Un35DV7gCVzkYKOvrM+RYk+fbqTqgI0se4eOTx0eitbGJEbvR2ley
fPr7B36FD1wugmu7ruNiHJbS+2JKDuD0qBYy9GjHt21QvisRif+xqv+vp+MfzuFfPuJyH/3ncFRq
YHFcqgO2q73sz1SZRLzIf3zI7wkUly+iGP64PPUEhH75NZXlpOivnUP+ycTgJj0Oj8S2LPRKboqr
8KHeI0c61M9/v3jighX4L8rw59X7z4deru5/vtoExqRvbOfQdDhYhU7fWFC+5TXUpCbplzKM770h
2bGDq/FshI9///Q/Xtf/fPjln//nwynrRZwYzoHkmYUu7qbs0Wr+8QUvR8bX7+dxxNpCKC7r11eo
tExjZPd7UOIpre/SVrO9u+0EQZRsEf//v40HLdTkTcX/9yte06qDnlIB1mX44AUfqtzm7P3+/hF/
fOJ5ReHAN+FOCvXlHpm0SEZZuQfrNrqRT/8TUGJvfQS9MGzjfzNs//A0+8q3bYu7z4dN+uXzisEO
hQ6io7h33rztpRIgB+AIhIm3SrsaVhfuKtsdNof/+KIXhMeX3+2XD/5yX2JREm3gR1ipF8QfXgC6
F95ruY23xS57SllpZQtvYa4aAnb+RdH9wz3jO5ZL0WWansCQ+ettKelmiLZLjowICnNZ5alxGlU4
n/CmSdw3YJzeTYg8N3//yr+fYxxgFuwoCNsWR9mXcyzD5RTSFB5JExhuDB9TVjh65vvfP+T3y+r6
nMyc8Lw5bOtrmWdHbSOMzj3wcuo3TovLUJcjbO6uNNJd5rRtiahfICyaYFL9/aN/T0myFDxq+gTF
pb0kY/56WYex64ByiaPFqnytWmfea13P5EmF6bNVdNYrNgZd0UT5KOkap1ZL3RbVhnwC+zAUBOf+
4+/57fT5+fd4FiN8qmj59XmNhOtSlnXHC7YG1bqNMkGt4vUl8UcshxxsEPytlX6f//FD//Yb8Ll0
foTQOJA++Ll/vQ4eLb8fJPaxHzu4/AyJLqEM4VmZpHc03uRUq7rp893A3uNfP8HlHvrlqbKIU3Qk
0TSMe+zfQD154xtiqKwTuR0hLLZUubcD5pNDzVLhaLjdcGMi8NtQvJoLq2Ys4seAxXw0P7u/X3zr
t/fO5SJI3+W9eqFxO1+gOiVupp+HZbeCWxmvNoRwtxT3AK+Gl5Ad6gJkxpkw3cP8g5ni6u+f/qdf
nnw9R0GiFRb3+q+/QOLmOve4E8scuEHJmjHDefn498+wfr/W6uf5wQLb5YJ/LS4jVXauNZpHn8YL
q+Do8uZxJIZKP1izHet2OnPr/aAFDRXLgYU3VB2CiiBc9ZVRbYdybFYTuWXLSrTWbZKq8Ygzr9zU
EaVnXVr2YxuNyJArHOf/ejT++LcrIPIWgHZFcfXrBRKZw3bZVSDHagzfvkpuSwRC96lrZWveToR9
zE7L1iZn1NXFzbLPWIcMRjv/4yL+4VFRpmNDpidiyfrt9WOJapo6bR8ZK3omCZs0A5Y2iJ+l7D1C
zWT2OLHM3ck8dw5///3s3159luKUZCQqhUdTYn25Q43KnbTNABHldLHDr/4yg0w8+3U6LlQtr6RP
E87Cjf090FO7oLhNQW8uSAf/jPAFLobMppmORndbOTn2JDtmzt3toyB59G2gGK3hFku7L7BMFhH7
FvlMTNADGFNWn639FnaXMYhkS0jyDUv8APAY/RGSj7lAFCVZ77o1DmvGnpu/f/Ofbdavp8Tlm9MF
gx+6wHi+/Pp5VrRG3Ksj5mI04F5Ekpw09S2XyN1Ebh9smVnl2Ahi/v4mM1Z911YD6nHX2k3N7Kz1
ZcGJPhnBWUAQo4guBNhI/39X5T9/oP/3Z15unv9Uj8S0m7EDajStg5OUrPaNrnqsfe8fl0P94bT4
5XJ8uRGG/8Peme04jmVZ9lcK+c4szgPQVQ+iSM0ymcnmF8LN3J3zPPPre9EjG+UmM7g6sl8bSEQi
M8KDokTee+45e6+dKonXasrOEFpU1uGxx+q5Yn/FUDBx0rbCnwrOfXxV8tMYiPzmRfrswZQpy7ZZ
VFqWL6CULxEAPaFleKOx+CZDCRbM6q4LJVzFcv1IGXwfIqphfoPqG7gHIkj1wRvN7rvRhfpStJRv
iq/UNs55DJkyS7TpbQgC7xfWEByHJFi1sgWJ18A4K/k/hQKyALHbOsBOMIpIfPLsGS/cCVXJPrTo
LNAQs3O8EDbxPMvRnCae3lh9DnIMIKB+6isn+8+FKz8WuRM0sRDiUyBfLLlyHtDkorkdEBx1LqOE
UM6YBJVlX/ho6KZuX1faorFM35byAIDqSJamPMXI9cRUXoZCHOl/fxP48Inm9/+3x2eqwaRGirHT
aQ9WOPvjQtjowsuf36Uvnh2DgzlHc47C80r/8SJyXk5DJlm7OobwgkpHQ1s9WldWSeWL5dpgkZTY
Sy0OBb+2ot9upaWTbBKZs1du6PIqz8j7NDT+Wk0XY1AJL8jcdFU40ZA6nc42VNrJDtGURqwYXf5n
tBZIAPaBO1P7OgeI3qG4Cs3/YiX/8BHlj19E6gEfDBSLVoW6TPvhKRFRKery0mLqgmNyhS98//e/
evQsOtZ+CP7mZRZBW+ke00s4uk29kgfg66q+aeLw2kHli22CjGs2Q1mWJZXy9uONZSCUsm5mm3Rm
vUMDqCwLpWluAkvLXSTt6BtTSz/rgdluG/KcQDOJ5CunDF6GvkO+rdYE2HpqsmzFyaLJV1x79T6d
Zqj5OE9YHCpoj9Ap+fgBw0YcQj+O95Ic7IME5XSbrjGAO6Ig7CRB3Pzdb/3j1S4WZXlqykiepP1Q
qFyOSn8rDoH3yEsm2H++0ufWxXxjpiVb4lzJfTowlUwh+WXYgOtGWRtwV19IJApfUcpLCFKZnX8T
miA5aGo0HCcwpQ9JHXFq/POn+PyC8yF4wmRqeS52mZXYZF2i9oqypz1lrhGmRyzqY7XO5E5Y//0r
EUZCCqWCIODT85yhTwkNNd4jH1uYyS42HBjCV+7mq2eFfzudUI6Ihnp5NwUkYkXU+fVkfH/4tydQ
dSCerL2ltgkWpNpcR61vXHlTv9gcOH9x+IUpyA1y5v74iCp1gJBhGPa4elcSRzDcTCugaqvhWHC8
z698kV/UNzpQW12fUYNsRpdvBDJ71et9thynfHyFdoI+gCQiDn6V459sj5QKd24rXMsf+upRoWcj
zoRGlqXL7rYflWHGLHKPjaNj/tgYyD7TFgdlIK/+/Kh8eYcGDW2DnBL++umIGaFa0TqJF9BDRCZI
Yvpay4p/sJjkV1SmhbAH+j1sBpPYuIYNZa/rsbnBczqdjEr13+gdqPaYM0zuC0RgJO+ZJIbVTPav
PHGfuh6yztiJX4Ffn9zRy3NgVgZ5OxXBIdRgXvh5dlcM/vOfvw3jiy9eUjnKqLpE/0G8bElnam1m
aJv2ph+QxCHP8WaoWxYFJRzqcpLvCP30XC/sbro2WI4pZpehb0+klBwUgDZ2Z9XnTAWcMURDZzMd
6F3ZaImGJAmjjjFot2qQrxIodsvMak5Z2a4UOFykeZRuElrbbFCecE1ipy9Y/glMLCRweL7KX/Q6
efNU4NFZ/xYE9Qnp2xpAO3w5U7rnCwMaNmGZDPJkYUjtOgu6E2O8+zIQjkWWDguIWpzjLY9+GAam
xdTICxm1nwNcZdd0UIMwQxhrOR+2xqAPP1pqV2dUpTcmWcUqnv3bAdl5A8ERTmtgGcylfqMGybQ0
ZNl3vcI/pEZ1p5oRCLDUFSsBAge1sMP86lqZzTv+8dCBSgNUqck8BqzUZftLmTTfZL570JOG7QnT
uKxv/FK/sml8/Sj8z1XkjyuN0RGhUpjGXgXF8ogEld8UXuW9DqjoyqJ27UoXdYFuDnIda/4BLs07
GoAK4qZXOAif/pXw/H8/nKCLp4rsB4wPQLJeZiA1RPTBtgzgZ5MHjMNE8G+b8O+X71xEIuyI2QS7
7eVhmCXGIGRe35sTrbtQPsGod6JmWvkpUitT3fpWAFGufQhlCotePum+ctNOODf+/Cp/8aVqtCU0
zg8iNNvLQjfWTJ53oNZDpQuvijhi7iQ78lYdPDyG/8almMfo3DT/uTwE05DMMxyZhz4kJHHs12lE
wGJyrVz6XD1yzrYI1pvDopn2zzf8W+VehPyfIPowHcR7UZ4T7wPHS7QVAsR/437YC1QWwrleudz0
eoPA1lqD3Yt/HcF94+j+rIuN3v/8tUns2J/fZLqMokldxE9kXC7pWqJLqVwHh9IDh9dhJY4JakjQ
K3t+uRekd0tN7Ky+tyZz39Mak3UE/sV7rdfHSdUXU56c2xZrSxDpZ78yGEJPhbVq4H1sTChViyRA
ERaNwOLUX06FMdEhEGAQs4wfozBg/VE6WxKbrQiwSkuC0s3LatNokuPlkInAl/QTkqLW1zZRjfwp
SJ0pq9ZBvjYKDB3WIbd+VvHaF25CnAj6CkxPBYirLLcB9mbN9QT/hlb9rhe6ZTcdUsn1TQdOltch
rwyfRUw1sIFA3jAOWiiAg4ltDVDYawuEblgEJm+JhA5SjhjjvVwgzdQ0jNLmIim3FVnSBTbfZfsj
+NGjRw62gbAu9VWaeQt9cEANgs8qpgd9WuaVC6F1YZibYkKMR96sLczsF+NgilB8rWfFAj2/UuE/
oZurwFEucfSZ0ToXnKEtDzNpLtK+C+Ox7VsOp7ZOJ9LwMDaGP9L8LGIpETCHPPiYkFW+XqVf1Y/D
9Dg2360uXqmlsFK9x4Ydx0/vEtAvfvwmDO8pMjZKYNsIX2Rho2Xf6+BbhL3NAwnR6M/sedxqENzp
uF60mz5baAayBiw2N8Keg6va2ml7E3xrQPRuM4XmDuyZ1dTslMCxBIqzrfUUiXemhmSM384hRItN
wgDtwuaFB6VYWL25wBqDgWUsDgH2Kzj8ZXTKM3swMGiFa7BwdqKkdOoWoERD0UGqmwrPUHRHC0Or
NSwlxV8Y8K3Nl2AKOLDbWKgi4rd7Pp/lVAVuFWUvKPv8NYpvvciHT9EsIsOwpw63zMqPvmk4cwNp
k2G+IKZWr9YjFv81pu6l2gNgLH5OtSOWLl7EZR8+4ZapCBMP9LVaBqdMfmyDm6Hb0JyEdPCtinZF
I9ptlsBIQJKjnDXyBno5p9s2RxZRaPTVIc0FO+hUV0HSKpvDRrFu6hlgbTWrQs4c2XhmTTkqzXM2
HbF34sgObUNQFtA8FxCcbNnUHKkyNxjwUU+frf5goo9OpZdS3raVqyJt77H54UN4jKaNAJM1KuC3
CdkyBNQRZDXJFb6/GGp+0tjU1jWwt7bVHDGbaWjTsx+PN73u2QOeiDRdV0aC5RKj4a3m74cMZ+am
l+7qAnjdHhVqOKLWG4VFrJ5E9TGaIXFYfuCy4frC8pb7uwgF4eC7DYOaLNA3lVKAq+QpDMsSWwsu
mxg5KjpD+RSnRMTBc1wUMkyY0PDtMm3tDDJA0AKUzaL21IroYCM8KG08m6oQTvPy4ZE6RsnTAMdx
kJNjP4aYF/aDvxHaQxWuQtHfSt1Top4gmC2t8iEefxoxpDzGaUX50yxefOEQQGMVZDx1565N7JB0
lzFyTW2lhRC1802Ab7B6tYpjZ+3rVLMD72wCZRngY8QLgTvLDxmEcAyl3ZOAZyrGJX8i/RfV33cg
QoGGiS1eBsO2615a86Urz3n0LkIzDrY9d6CXC01EXbiJ8LmI0nqqDn1zB/QC5fMKkvc04D18mqrv
gbZkoe2zlTS5hfFTMflxwu99cC6FH57/2Pb3IuG/CpJo+CPZeWw3hfhmqRvL2yXCWusx/7WHGueC
8JA+mJWTaku93CfMv7XeJZytqlYFQv4OPiSyRdyVppNTFydvoQ8VHAc9+RWnybibRreyfhbWQc92
uGqcdrpp1MYphadB/14kmg2Xde355zgkF1Hbj8WthLsMjbQd91urPCPOSI0TCBhuRtOcMN5YT2li
+kDPg+9RqC0FDDqpNvIYQFRuoh7Bz2PYoKLKYTQ0NrAwx+APxqG/ynlYCgxrzNyXghUzd0kXXYM9
VmgdWWVXy1K7VwqnDtEv6z/I25N9HlZp2eAKtooT0d6cEI6VtCKBvZsxp8JaAIzR8zX0x7I4WtFe
N8+B7ygQPlCGgU1JTfR0D+n8J5NXRGjLPqJZVB67EIls8z4Y0XrSgj1u7QXGE6ebLFcqb4pw2NbQ
DpT6XmNRyVvhaBAljuKJEe9jFLB+eYqDNGHTBMIec0kz3FQKId9R7lqwqzWjZueBFYMJWOQUgTc2
7V0D011ZSEuFlKEBpye6tUXHFiTeqQXHZWyE1bsxvCZI5usTqUMblgXLOsfxQxzdQVjuceZ63U8W
ktw4tG2MHPtu8hsbXAlOwi0bB8b3vWpufOkU6uSpsLg/JDqwClfCPywQHciP+ICpLBz2Wf6iRrav
LPXiHstClC7T72a1SjeCuh5SaErLCV/yCY5IlUHjWIXqyevWI9Ps4Ck6p+XtOLg4dhcazpbmublT
2KCMZVjfq9o+JLkmEokVs35GcIHeySWvVMgg9w3d0W7R/dDbEye4IODQzq/+raiemNSN8sosIXWS
uxSgNt2H3VoosckD8815UW2jYZ7+A8Qb29I2FW+j/EEfbtTiaFRg5G6wBiBBQaeKGQHo3iIUb6XR
HYx6gRq7Z42qYaWHKYaTe1nikb+1IFv53TcQRx30fd9YJMQHidku9Y5adSuWJ5XVPtFXnbqifijI
YAl3pX7WjLs4v/MS3IFp8tzl2zSfNolIwFQQ3SOMAcUE0zSmMADbpEcPQUNgnWrnMDI8SATY/3Uf
Mmhz1sJ1iY/L0wmHir6BW1v4wtaE8JHEG9bgJkpspUfiyyFU+AEdkA3mXiY+TL2pUdOz8Figk8DD
7Lz0VtEPkkFQ5ZJ8wLC6Za0f/BdgNNg7/XJHFAKoaZi7B0xpztQQB42Ncxf79xoPp1fszYLAgFMx
3hPI1f3oIbVmJ6Ho7KQgqKx5rtiqqdRtXIjhiLbZ8ZMT5hN87dqZ7rNJGl9OuJU6YFcKO7dNEHxj
Guwi65Z3e9OHymms7rsAc/S0itqb6UHJPacMoMwEIIBipm/SSU5cH/xTcbCqwo3M51F3TDBHVelC
S0mE05DvCmIhmxwoUIf+G8Mvxwk7wZ8RTto6hTbmlWyhJMxJm5lDGNcvw5zYLFFtzfT78VtdOZy2
ZMnJhHkkyAu8HuhdRInJws4k6JSOdz328SJ4KKqNRMk8MVGMAG/E8m1awP5pUXG9ltXWAgZfJq+J
QiIU2s10Hxe3Hmwhq3pPVACKJSD67LYAXJluzGoXoh3NkBMRjSc91sVTA3WmPDaEIRVEz1MAr+gb
VC/QJBa9d/KBU4QrjFgiWYPaXi+3fb3OVScdVqwI7M/UvbYJV6b50aHhLXkfTornpBiVSxPQmNNj
VFf4w9R03nBbKSeFNo0yJU5bIjICSu5H50Q+l9bL2Lo6o3pr0xTdQsdRyWtiAiecnitrWYyvtfSY
xm4OzdySR+BxEtokeyIsIeQ1Ro8rDd9UYvB6/cC3isCl7/diwws+dATOSQuDpgpFPEuuDCvAujeS
HsQSDQ+ooz8sArgE11exycMhy85GDKHA2FbgCqJHSlozci0Al6SYy1tqm6FZqXfetJxI2esJNbQz
dTG3kkYnKh2Y/1V5b8mO/9Ckq3o8xySllRwuNsN0hx0S+cP4VPIyREs93+PkFjHVik5EmhtvYeNE
hq1Jh/wcYwecD1Bwsyj4N5WIkJ7qAtf2qh83nkTdumz8NVm6KukShrYwKSuIcazY4YL7Qtj65GSG
J60769KWIwIgUid71+fdBaagd5/0R4JXoJRH2jaMTnp0NMctlXPZdzZ8ImVtlYdGevL7m4nalLcv
TLdI/MEr0VJFhoSR4t2PvhMDigPkvoz6e9xYzJ+0XdQBkaBRdu/nwzfDxJuhNhOQX5Lb+PI0bWfd
WdTLgXkuIbEvkhqTS7/rrW3r/ZzG97rn7fpZCITpstWLyCUmaIEjli4Rr/ZknlSfUXVvLCR8N9Gy
RCc2vUreUysdwZb6tT0J27hwmuqomE6tnCr1vp/uCA2zcF8HaIGCm8g7qsnW7JZm65bZqrLqhQq9
YFg1Jg/0WyludeDy/c6vHDlYCs1DIjzWNaAyBtFV/RSBf7FOIk50XNv+CW8sbwVBG0HvZs265x2V
Nn19pwsnP6RyWYEVESYQ62TmTcnGj+6q7BX21YrJ8VSdIVwT5DxUt2awm9+U/NSbbsTRuo43ebg2
a2gXd2O8S+uboX6mJNK0JYCU+TO4XetgHQw6W7mPKd2yO9R7CqX1EOKXZayx0FinYPhUoC9m/nZn
zwX5sx8udOmYYEXUwKnBRJ12IIuerbQznA62upPCK9vKRQAWTJZzzm5Ft45lleOsrq1ghr4ZldXY
fV8lO3pHXBMb2JV20DxMuugZcgbSFeT6GAT0y55hljOVmPrkAHwvubMMekJGMNDw1hPferEsv3+A
cWA9mzgor6l1v+hbc2n0S5KGZUK8nJTImRqP4xQfoHmD1faHZBf0nXclDOkLyZyuM6RgwqWZNIku
+12gw/NqGo29fEvbzZXWgANs76zY6fK66vGrL5MOH2MfmXbiJ1FUZoq6hfz+0EqWwMFrBM8y9ULg
5lIY3yLCAyo2dFrzrS0EqFV/7hp90ddjDIAGjw79bHW5GAClHjjpxAwPUkFfsWqzfgdfUtmoihr9
/fnkhytdNIDDzJD7PokOkl4KRHqYZvtNRHmJ1I8AkmvD4V8z5ssHlCQv1Plz09QUL+7LL30j7hPu
C/qTZjQYuKNtXxh2i/NIj9973hSw0K6FC9gSaterWs4sFdtoMvvsKcQGTtWjrfUHxm5ub/RrheMi
3St56Okm3JH3vW4SWPkNOA6VFAGF480IvLiGsckuCmMJlqJwhn8Ug2qZhJUotBTWwbuv6hxbRu2Q
evm+67CMFemjH4wy/Lf+Tijyg5JU7hTp+0QgrngC5IFEzxiNQzBzs+rOxsZ5x3iJ4FwgLoNp+wQM
QmAN96mBpxviY77PUvJQJxaBlH+cwsYcWQaJoBJEclQEUBy3ffZNnU69qrpW9qNv260PkzruhoWO
aaYkVJiVjPlKqfwgcvXGosOjZNNe8DnSxdiQr6wnuvRZSaHrdDp430RJksXLHwxeNdnjOhw7eIFR
lVLKheI6INDaz49EuOD4WjY0eMRDJWz5ze3Q4oiNVVhWQNCH5545DXKblRh/T/pT/5g9exYOuAcL
jUVTHSbhYSiwr2vrkh/bRO7zMyP+Bvfy8K3iF1Ljp9ogMiaKl61w8oaHIP5Gpm6uH8lYWQhALcZ+
xJ6v2SHoBUul3R4B2VjF9aOAqsCrXT+ytRH4ZeWduo5o51BYtEm3oY3ldNRMcfsuhgSWFlBe49zx
zezBYCICW0vAI9u4Unw7KDdKwEa57Bvyx5x2RTuDEZnZO0rOXng/5U4RIopexiutWpa3ertO4vWo
/hiGpcWZ0ghsMpacmIPfLCvhSFnFj1X2ht4oUA56eRAD0e7fg/bUt/Ai3Myia3ajRXQmbz1osRqB
9gf+akguSHk+wci2IjnmraeDZ1lpBzV6kLudIDybsB/6YxA6EJpTmqHaip5dDiFYnqMI7Ex0cyK+
iTzgGE7vFvqoU0m3OYzPcGMk2ymGMU693OxL9SRMB3qltb7R4h3HmN67j7JtNtJ8pvjrFkO39MBp
RaKDHi/5ZtEzDN8BdI4NqK+dGpKh42qUA97ezDYtVPXyRjOemgnt3kLXt2yKZX2qTRzlBINvLZq1
gFjpddzLVIU7abCD5GyQmpMvx3qbNyQxrKXiXKHZ0W5GrIkAB3Unh4PkgyRfAcHQDJd4eRBkQkKw
y1aN8QjSII4W6qtPYk5sZ/1Puj9Zs2nFg1Zv9QAdio2TmERnzGqDde/Jz+AexnhjEn5DNJleuXCk
ROPZq1zriZ7pON1UuRv7y2yguroJSwKBIFv3yoIGcm7ZuI35oxJlc3+OyGbmDE6APKBXBwBvGCpu
4L/j68NAiukS0WAhovOF+P4iRQkHvqLr4DPnp7bhkRjyc1Il1UIIpnGBoNLc5Jq2Js3kuZ1KumDe
oU6KNfwSuvs/RwPVJ5zDroCTSQ6xi0ltX0sV/uJjoGyTrNk3lp0ZxNpL6qbSeloX8wlEnyMyqEx5
3JNH0cxcrz3CxYmT86/YANLha0Au03giHGDJUlkbkiO0L3meuBbRawlVY7nGW162bx51NcnZwkRT
vz51jBeqQ5XsffGmEE+jthuGozreScW+GhxeCl+xLeBsIOWym9TfWRqH400vvCkFnkAU79Y6zO7B
lXn+U1ruemkDjBqhXlr97Ls7HOisHlkHeiza+KnriUdV5RAkLFig5fJeqDjCoEX1xIi4OA7M3i62
DkIGsbiKFy0jlWYi3ml6TYenQLoPAl45d+z21DWO2aH6lwFOs9mg7rA9zkv6SNaM9kqsj5WddPOh
JyQhb58D7b5l5W/7xtZC6PNgIUVURNLkHZG65Iwwhr1VPFTqOY1uonI/yR1s8BtVeE5ZYJr0W0V3
H4cltvLKCUHGtc3TAL2v3ZgZRfmTnJ6j+KEdX41q2I4mfdJx0RTrNHsC7Sr6N/jIYEN6yVLl8KtP
rpKjk5cd8nss6dhiZ7TAIhwacdvKy4k1RSETz46yPchpAad3lK7zaR+FLrxIgnZKZt19vwYLCtAb
RGYmcKY+TuyWnBllG3q7dARrEXIQpoNLHgZUto6DYT3ssEsxg+L4/gJdlMbRexRnTgJOduTk5QXH
AB56klgLTCTkVMRLWJ+spgo5W0DrWlF3IXHG3VYHcVYPAnCwaiXhGO9N5u3qpgjPHWbvHKRiTrR0
lZ2Hg1/JCzFfRi1nWsntBDAPkAoEcOhIium5hxjMIavV8V3QLYEhka2H5573uHmZ29KRzQi6Gl0C
P2gHs5cj5fA9bPqtYwg/mHCVoquBaeO+R1DO47NhbIyJYdwjYQ0AFRB5d+0m9ZwicWsJDYlTv1XF
jyrCDw/X7q1KnUhisKHe4YA1snU83srhOojvBJ/OzDIct+Ww7Utw/yoNvXrBsKJCXyOtYh0m0gqJ
6ihsa3Cl6p7uQBechWY5rsRmPxLoYhC8vQanA3WYX19ajGxi71q/Kc270D+Kxo2sN/QRtqUAUl4A
+Fqt/JyOxpsqRdKVKvWrwSaaaBPy5WwalZSPw9qyH9E+iDxkkcKaUgZvILRgh3cVRtGR5wal+JUr
fjEe1n+/4nwK+W08rMx4T5q+xBvNqHVfDs8+aSRONGqF48O6fP37ZTiKIYPSR5Fnh9nHyw21qEdQ
oRkgAm3iSD91bxntij9fRPrioGHM3iMGxMjmPikmEyuTx5Kpar2lY8AYNz76a8tNluSd2ugz50M8
zaT3+ZQD6vpKiffFuY2LW9os15ytMBdibiXOFC9os4NG6ENl7QBiX7nAFz/Z7xfQZuPLbz+ZjzcA
ZX9+qLXRlQhVKKUdte66lNq/BDP/Pz/5H5LKI/Of//2//pLAfMpP3odv448P6cnzP/9XerKs/ZOx
holIUlZnQZnB3/krPNn6pzJrvyAc4LJBNarxd/6Vn6wo/0R6wQGbWAvMm/NjX+dtE/zXPyTrn3Oi
OWfSWaUx/91//J+PdfrrnFdf/O//yNr0hH2/qfnT2senz+BgDfwaXR7PnYXPXZtXmN8eDlHlAGg2
9OOmYpR9yUkK3QvEc4EhRGHrFWOvs3RXttImV0AuqBaBMv1KkLBpK89SqnOOW1ZhKFdMJlCm5adc
TRT9zRrCpNxYGXp+d4hNEwaPnmKuZU7di73Qz1g0yLl07OuCSVci8CkgA3Q1K60aD510iBSiFIl8
nLzah+46thkjvHKCspBHU3wTC5Ekd6ss0XP+CC2dDJY8XBm41noFnVqJcumGEEyJ9r+Eoj9zUOaa
r/FEuiUQAfwvWhLq4jezKYpa3fkE4TG8UOEES3ZRaK20oq+UMFOoez22EkbnHS4KGthxVBTLVs0N
A0iI2fhD6+KtaSWGVNOkUq4lYqOoj03YmM2t2PLmH31J6hBbSAFhGyZdfUP3nrQeCjCJVGYZw1LN
DTXXZEeXO6NHRSv6mfAqRHI5TraSx7pPd1RnGAzta0hbjHoAcwJJup36QgV/iRC/1TOXEBjIyaQj
Wu109vWySQKS9YI0/yF3sda9a3Ufj0fyRhKVwU3dZmgN5DawxMcq7idTgYOtadWPDFoJU42myv3u
ffJQYTH6K2mVOHIlAibmpzNimFcybiRS0aQczBl2yBLAy1MmGiOgNcJIaeuOQ19PJwxJo/k89WpK
93eopYGMsBC2tE+2Wde0/k1VZ219VzeMz988YyitvQBZ0NiDCGiV74CJanZoZWroNYP8EoaJskId
cZB0EjQUfClxO6cD6EgNdH0PB9pqfpak3DK6Q/Xqg2ACi8FcHtdJSieD6YiZw9dNCbi5C7Geglaq
RGSULaIDVMiA+Szw9VVtaBkAz7ggo0UIBaCJVGx6m70nxCgrP4JOi/SXPtflmkZ/B/kK4V6DZTaw
FTXTyuhFkMPQqGlQSBmHR0UaBuQSMs9IsDeCtBlVUnRGJSDlSk2GfdEMXeBTgtNHGTBTwcJgvI0X
IdGeO01pR0mnAWMFcrxMQs2qhdsg1KTMf5mskkg19MK5oShj66RoZKn1iiC2RjQmekwniENJ0Fc1
VHEpMDKxQ2tQ8DbQxk5Hpcbl89vi969V5sOqMpcd/9NkYgtF9ocjXJ4RCKizL3ftxiKuq/Zp5FZL
78Dpz1/Xq2pHg6Ai+/Y7+OBd/vTnS164N39d0hIpE3DVz/LdX5ap39YxUydAxEx8Y8GJ0ZaWyTI5
Jwyre7uFd5cskmO0E9c+m7e11l+7l6lZolL582e46I3On4Gl2lQwNvDfSM0uihU9ZSKa08lZzGiY
MbQxt6ybxWD3+wjE8uqaZ/RXdffxa56vx8+qyiY3fVn9iQUHrYHvf0Eq9Wp0AhTjaMroaPkbiv4d
WiP/igVxvoOLK6J2ZBnAL4194LIrGjVWVutqqC9wS9ED2/fy96H+/uev8YtroHBE7M+GqFqo0j/u
SK3qV7kMDHzhI1VIbtVqoye3f76E9MU1qPUoK1VL4yVSLkqiaGr0ktMfZ+UHUHO9w8hvBWHrTtIW
bbgwtpAalxTUVwqxuZK7+PZMVOry3MvmKbn0sJI04QH7zLRFtKk28ZbIy5W1ldemc+Xu5o7xx+to
/MvZ0AEnGYj7L75BqJlIqAHLLaphAmqu3Teh9EaBcAMmjLEuID36rcwRvbPXTisp1+BqE53x509B
8XLxIfBOwJr85aYWP92s2TaR2HvMGFnXCN8hPRqxg+ifR6KZZTMgydN4+btXNIhh5fmcoRqifPlw
ZmloNhOWwUULFw+JiuHr244IP91c90Zol7Df/3zBz08RFzRRyWLZZrm8tE9UImnm2E2JwyRXRXnu
aM7Jf9OOMC8quF5421SVdj2v+8WPKcQxg4+AHzMXeqfsIlciHePP9yF9fjAZsaCmns9ZfHmXDA8N
16HJlJ4b2Wq02oKlZQfuW/tYuP42pMHZPEpOsxJDlyiNK+/EF4umMT+jxuyE0D+/7pOmDCXsReKe
t95tuA4Rlh3QTi6Ddeya5QrwwpWb/fx2QFegfuYtNNCzyPOD+9tO4UFRUsVMVdgp8A07+BDRpywH
J3f9G9qV9FL+Hy94ccCr+fVIgeCC6opINrfbDcrGOOSbYZU9CHu1WF253he/Jjp0yN/s7LKuXKqd
u6kWuqSSlcVAAwoS7LO6RRByntCX0mh/DDejy6i735Ofs7SW/a16Zfu/PFLwxBoyZiZ8KyIv4+Uy
xxDEMqyB6ytEHokkZnrnK3d4cQVllqWzbM9jEZzw0iUOpY98MntTsWWjHTg8nMj77tzqiQSIvWRr
34ZD0jv525WLfuy1YBXFK8vkE5m/Zirgbuai57fnpimMKvPwLC1ScKdn0nrY3zOXQbvdvgy37PJL
yRlWyHt2f77w55vFQkEsAgMgXMrSZVUxklFJmjmPpezfDsaLrlwzDF7WEfOdKbQ/JDBPiPs/fZ3x
VEHVFVSZfanZZMuZrWdhvDVWwRrBt33t+bjcfT9db77j375JAboTeYpcL3uv9qQzPSlLXnuuqL97
C+mx+jdqpU/XnNfy367ZiYQRxSXXRC7qMiXDE2L/hbKqVujVTtryz7/aBTvr1+Py4UuduzK/XTDM
tCH3ei7Y2+ZKOxN3bHeneV6uEnyy0LbVUV6Ervf3tqR/3SYneVZSfKiXrpgUg2TmoX5YND56l2QV
KsQvZusr9zY/6r8VGPNVzPlRoQ9BlY/j9eO9tUWUDFbGoAXhOCqA1IlvBYfcZBd559tcZP/5el+8
AVSbzD45T+ATuXzdfSBkeeLJ0iLSH1XvkKdXysEv//0mDABKW6QGl8YavasaI6MQXaTIuxrrVBeb
P9/AxRD318NgmbqIkAC3JT3Gi01cK4iZbxVUSLOflIOfk9vFTtoma3FtXLvWx3bf52vN+99vD95A
YFnYFz0T+RXne1t2VMIYFsLRXxEgYxdHTMHkm2yubuRffIvcI0s/i7PB4eeik9Q3ml6kdYuRxJbc
5r5d6afxRV2iUXSJT7TrN6u4trN+eUmTxQviIET8S6+SEHtFVBY1iar0YICrL/y1tCbm1pG2hHUr
PwlP2GrXvt+Lqm9++OfKmmYZjCb4fhcP/2hAiQXgTY7jolv6OwZzTwzi/IN0W+9l6F/+TIRlVPLv
3Oxv171s46r8rKk8cl3G8sNzcpKWaPCmp2on3eLmqe+rW2H5t6uly7vVLp5cQe0TuRS4qriqsx1h
z05wAwm83jPLXlKhXVm/LsvBv66H95oSQaMQvXzXyyw3BpLB5qfIXMkQmErbW2brdJM5sAavLWTz
p/+4kNF8hTsFA4RK/tN7KabRJEchqCOm9TNMznfmjBZnRk5cv7dPTyvQh18GNNYwxjWXa3Ohy1Vc
NTWxK+Ir0/VRvXY3n958qni0ZzIFLP7LT7DS/83eeTTXjaTp+q/cmH1WwJvFnQWONzz0RtogSJGC
SXgP/Pr7oFTdLR6qxam5q4mYiO6uVolSHhwAmZ97nxeD7NpJc6wpm3W2m5bdJaajprrwX/WvGKwy
//JcXkbLGmZL+KPy/28Vn+r5tUFCopbM3mZQ5HYU/Sw4SlvQr0M6MiC0UtfOrPFa1htx8rflkVax
JcAxL8LVZxWQP7+yn+8fyzommr4ZBEhkdl5omqbOzpUpmZf1N/619uA82I9yO20ZQlnM+cuwtYlj
xqNcZotv2C0w3HyTv1rb6j7ZM2nxyUF1vjXMUbfK8N0ceKMaPg8RFV9RIbejJsHwTOAGafg0j8b+
kyLMh3jtz2WAqszcOubBzncgI4hlrxUsM9eZsivmeZfYMRyxGl519zhxfXJVf55O779lLutf653v
PFg1Z5Uo/1pvfidj/F5X7Unuq61LY3uDdHOtbEtsQTb+oozW4/azO/3xm2WvhQAxt0vI3oyzbQh+
Qdtjd0+Zk/mUpLGZupZb1AifXOoZpoBaBakFgAKOaf4/UdTZc9xNsBQDhy7g/EAxxXyQF+WG2Wu5
aFZQT/c8RxsEOfQUPjtWPr5BFNRATVBQYMzrQyu3slUBBjGcV54D1HjdlJXXbBFlecwUL4uNggvf
Z93cXywKCs4ms3DpAH0Qxmq5GIvOQWFZqegDHgVOmp9EPr9awSFQJH7j9n2o5pVZx8ODH6wXfW+/
W3vVo/1eYrfkiXvrKV8iRrz8/NCa79L7B5YA1dYNBXW4Rk3o7Igu1cbFxthBcrVvv5vreuMwsryo
Vpk3VxXsq+nLJ1d5vvPy2Py8oH1WT6TDgVtDylVS3Kqfhzv51X/VXgsQXEd8S1fpOkSV8qbHXvRJ
3fsXe8H7lc9ejCzEko//ZhQXOnKpeB1dMNnNWAPLKlvnRn/95FI/fLds8RwvzMrbHNPOecxVoOiI
cgOZcLWujs5e7qmy24Rc3Wo8ppf9tmuW/40V2YBck/IUlf1zdMh85GgDXiKe6fWraYk7BX0L0iiH
LKpci51y88mC2vnjozG57YIGZQ/nH+eRrMlgMR0h6Hb1ykrJb+pNtyWmtJf6ovkvUFjOCwva2XJn
Baks1rBWKlgO813fa5n0qTQY93TfcqZuZ2HV/+f1nb0esgkzM58XZFZlITycWrbN1uT0GO4/PxM/
ZPtwJtW5EG2bYOx/wVPJo8IZRjQaOH9iRVUFq3Y10hKiYbmxdogpvHnpahNvfn+ZH3Ye1qX1pHNe
0HSn4Mdd/ikP6hrF72O95B1E0uTk1930t8/heQX6PVQS577T+aFUFNT6g4ph43JlXf/YZpRduWwx
I0jXwfLTaHV+EN5ta2frzc/tT1ekyEYB4sJ6/d5ZdOtprawS3njb5njq1+MyvPnBXK4Pn2XgH7eZ
s6XPzkW7GAwo6t38SuAausT4i343FRvHo+9/EFefHYefXep8c3+6VKbumSJAhoWSVnoTtdNOTxcF
/hpJ+t0dNzGenr9/Wj5GsPMVImtAVDALHM6RPJhzjxMmvDymi9liAj1pC/dJLL4Z35SlssWFUr/6
ZMkPQQ0Ma0IZsoG5ifCh7O7mcWMqgt6gUSx8yDsbRmgXdEYa71vULmj9/7ndfBZKfUixeCF1HdIt
NVoe3g/tIU0P83zssN5isPnY7Mhd99YOu6KFcfz8LfzFk0NaRSmadh5VdxpB7++kNQRA4MScfawt
dHnraYsiduVcEooHC2v7uWrkw1k811d+WvBsOzUi/HgQD6HqVi8Nq/IGosZgunSADH5y/z5u3O9X
OttH1VzopV6wUrfGCtzecvuINKpVI7fVd3yv1wXhcLXuyUY+WfnjCWVDOZmTPXcu3J6HqdIkcsMI
JPHGfUvzEnMUfzkXUMWGUGPw3LtP1jvPk+fFfl7v7HUcLdo0vsl6c8ZRn9RtdbC8cS32ylZ8Qin6
xXnxfq2zfdvvMSqsjPmB+RbcGIuCLxVnE3y2191q7swqXnJRj8tPrvDjuzivOpcC0DbhB3EWR5V2
iuXrUDOfkHjyGUUb5iNrDNgXDGpHDBkvyXAO8YX92Tf7q6f153XP9vRW0I8qJtZNR89BU/WDKU8c
XmzlUd+MrDvdZ5vwk8Pxl6+lRZEdmRrkuQ/svnCMW5jTVKLxD0oW84AGnsTbYe9euxtrHe7/dmFn
fn5+WtA9C5FTkTdVo7KgOjfc5/vaHfy1rJYTnbdo/Wn9/WOc+n698xtah1ZR2qxXYRkU1Z65dW8i
dh5U7oigFxEOVJ/FVb/YD/g+maObPZLoL54t2U6B7cY+s8x4o26qZkf+uK3qhUvuiDiR5mmIx/VG
LsXus1jnF6cXINuflj5/jCytwLvPhYi3xDL6C23Ni54JqYXKIRLvrUO20W7+9hsDqhBWHhoyCk6a
e3a1ul0W5jy0NWcey2iL9+NiZroyGr9OttHS3S0/y1Y/lNFpNbxb8uwqp9TUmbOaAOhQep0LEdG+
2NqbOTv+tMz78fl5v9b8+z9FIFR5GVHsuLzgudihbFiK0zzLUz1r3twU+29s6axHWZmZNIKBD6Us
GeaGCAvgQMYm2Br3cyVS+9Yvg4WybR8/Xe2XV/fTavO29NPVMbZWqVXJagjEF9WduQWR5M39sPKu
oof52Xofw7n54mbMP5JN90NVV3baADOLG2eAQfBUrOTjrRomJbJ/itjQgu3HIIndm05o2mdR1vxQ
vI+aWZvKKERc8rkPSs7cjPNpEj0QidWwxGCKjWdreN2qAmzBrWy3v38vPh4k75c7e0Z9YXcOME/y
/WqrDFvdxHf2k8RjjivOrwhTsJkijC3VhzJjkOQpaQBYjPlR0cnd+vWfdY3d76/kDGdLAYzXjQCR
NaAfIvU9C91Sza/m4UsUJ0fXM+bN7DBXwbR/9Kz+d3D8P/4M6v/94PjF85g3zdu70fF5+ubH6Lhh
/oGOm2Yag42zG4jGs/RjdJzfYfIBSzLL5QbNBMR/jo4LVfuD0Qu02RT0TGLDOZP5a3gcj5g/FIWq
2FxEZUjKYDbjbFr8d9Pj+vtnnYeDgfZ52pKOGPhDJi/f7yKqLfIyDy3aibm2NstHM5PDYihtsHhy
23R44hTueIMX3AN274jfIFPIciKHQ7KlfelxsPM8etU9hkst+lPqY3owbka9WWsY2VEv3YcpzRm1
nHCuu8cwrQFbkn5n9wD9bx7x9z5ETnGNE2dktd9+//Tr7/es+eIYquQ7RCttUJSdJ/p/3iIbP8F+
0Afd1qrjtlMAKflLQ0mPYYQsNNPXARafEx6n9TJD49pXX8cAs1hR3qWy2BtVfC96ezu0/jINkw3b
0hEr5sa/Ugdt6Tj0SGW8qcxbV4Pir8K5WEdhhn5KWwIeudQLxJltvh8bd1natWfn32cm0O+v8P02
8tcFUvt1XRjAMwL4/QWWlQiCCeahp2KoGmsRPu/2zrLbi1GHhBUZ+NznV0wth97v19XmUO9f+9eP
hQlWaILNjRvoze8X9jtDLWqoCJ6qP2AkulGb7FDV/qGH56Z3D1OSLSKjXpClrh0EcDCKDwp2NHD8
NqFjIvis9hq+40576o1uKcvb338+65efz6EhqFD7Y8ThLNsZXDsMJtnMercWW6DhqfzTrnjfN+GF
OY7HwdYPsGtPypCm6J5RGJsXdi03SvWqdaiuEJzmQ7OP26dED7YRcug2t3a93j7JpuQ4iK65qskH
KhQq/rZoAqywd0pseLDa78rRPWnpwp1Qp6tF80VrAd+M7bCHsIsfcnyo43ij1WIZpljx1sa+03AE
0RDPHSd7WCunvNBvqDiAfgzCNTylZy1KH6s0vYxNB/SjvW5QbhuiP7lWcon77O+/PMOev53zu+tQ
DGPXmpmo59OnipOiw5C9ix6iPOHMeG2HvPehvReyhXIDBdh4aRXjWnTRveZm3+LQ/+qOxlPQd5dq
gN4BnpYS3ptIAM1pNyn2jM05NlJ7aYJwqwEJrHw4SXAFKsv4Kmt1E9VrJzG2fjFBvgILpiBFc8x1
M/ZeYCGGHqJV0nSrxgrvFHVJordo6xiB9gylmu5Cq3uOZXiPJfkBAFQ9wJ1LQaNoApVEjDK2T6Y7
K49BJ7J1KeKL0zrrIH9xe+QgKoN8YXfRlzn0ekqAcXEa0mRfW9EtyEHPb8TGPGKZs7WUAmQ5JLAk
3KUoCoJoYdbaiQmGK581btTcejUra2G6aKELMCoxdA3DRs2hnpS+3ZV5t3OBHLnJooVM6Sj5xpFy
b8VAGRtnH1vqS9Mn/DpfJCNdT2zCMJrbFPVF37eXUW1twypal0921eG8nK/zOLzAkHHTN/VFPSkL
HcE0GPZlY8YLBwBDHo2HDHPkJoBqOuXrdYyle4B+xwIKGsLMHPAoH+x8kaIVLvP04ETj5Sw+dJJp
H7T5wm3U3dvUFxd6XJ0iI970ISSHRqKhLdsLETnP2NM9u9ATMnxjImYYNCDv6WOrOwdQNUrttB6F
qv2AtkP06jEvnUMyiJXuy02X9as0qPY+tl2ooLfCzy+jPrgvKyYakyNajn0aymUal9s+CFaBoa/f
aFFfxYq5hnK+M/vpIbaC71lrb/0Eepy59tTeudO6/Mo3q9t4MDb+VNzallyFurGx52pZZyrXPjp2
iT2CEDE2KNYuZP+xXcgZqnvXWMZjpd4HhXGNgfUmmJyNHMJXqzU346iudR2Snp0ep5JmjW3Yd2Vp
nuIK3mGH+mOSr8Iun6bBX02aczfOu+4sHpnsXVc/Ipk+GX57geDja60VV/mYHt0hOGkKqttgFz8V
K1XlGaGkz3yicKEZuaR/cQOto+WNt0tuqEpfocxvLbRX1QSGyjrFNP6MKT2q4r4AjKw2zp1RRS+N
n92Wk7O2K3Mjs/EhqbXa4+tdG62+9fN0JQTdfcZJw0l5QMeyzcv0ReDzAlCYF7G8lXqCmWf4ohnl
NYidrSb9u8GNXmIf5JiOv0wTv0CbO5UohxhHfw58566w2gvdZHZnVK+rsig916xPQZiuW1ClncM+
LEHNFtjKpE5+Wzn6qQ/8/WTJ++65b3keM+iSWWmvBsTM7UxuG8uTkgTe5IIdKN9SLb8tM/gXYlK8
PoA4nHKuOkPMewt3St70B0uKl4Faj6iMaxzojm3Sw8q2gdmVt3VqPFRv5P3o1iuN6ZRDALfPbR6d
yL2WcQNylIqVAo9xmovUWfmUR+FrmBPdZL68j82qXdtpt/Xt4tCbzl2gR9+HElJm7qZIn+2tYuRX
Sd2vqkg9dFHyNQ+TIwafJxTSQLt3VZbf6i1QtkBTHuTo36WutlGSYoO/B8TB1lnaBpSNYg4lDOIs
5loir9OU7w4F9HVYZy9+ZdK81mFflhnoCKTVYeIcIP10nl06jO9lWbDwobfatDE729gocVt6Ctn2
MqSV6CS3VV1tYxdvRXrw15pin3It/o7cZa0U1t0AuLgpzBdRd7teajt62YidMh15FlXCROy1gR2G
OlS+iJbAYB4Yoti0Dmz5DButvPeEfjPhah7b1C/wEMt98FBVcZsYAEji4wAodCjEAZzJklnyPexe
r4uaB0NFyBd0O02NHnMxgct3A89Abi4N+oSD8zhm/ncjKpeNXV5XrnpR+8EqvhjU/KYIypWmoDJP
n60IaE2HP/mY35F34c1dHYTeAXVQzWXvRKdKl6AW3VXaaWvFjLHVKNnGxk0URtcQ+xZD8qWow+3Q
zL07ZT9zYHQlvonMbjvp5dIyk2utAzdo8NWqkO9q9Wim4UUROVs427tI2/gJdTc33rXFtBH+cKcl
1pWPp1XDOfD7E/psxuFH+EXiwKQDEa5B7e99+JUWMf67Sed6SazQd3hwemfpd5eZPuK+My01fMPw
L/daK/CUTgdTseqba0N56cWdUYeLIiCfIeX5W9nfXZ7ynz//zLe8GKsoCJs/M5N//Wrzlp+e07f6
tz90EX2r8jr/3pz/1Pxp/vl3keT89elmKe+7X6ygJzTjdftWjTdvdZv8+BTBWz7/5H/1N//P259/
y91YvP3f//iWt1kz/21BlGfvMz0S6t/lhkn04cf/Sgz/YMhythAiQCU5Z5jsH4nhnP0xdj+Dnei6
WrPQ4Z+ZIUpkkr9ZS2KBJ6PHxZ/6h6pYQaRsz0Avihf8j2L+nbzwxwDwTzEgYmc+2VwIRRZqMohx
lhg6yCohgddrox4Uc9vmKgd3asY4lJZ25GJu6RapcmNbIdDpXqRW/ko0FmS7qBNDeA0wWrMvOrM3
q91kttrwNYK76V73rpkFS7v3mTWg3tNuo9KW7r7qZNyvrWDynUXf5b560Kc8LJ6kLsL6Uu2MsWwX
DfkGJDunVE356vSDBdmyaayILXsKHPbIPLDgXpuy7ICLJnXgH4IpKhXgh8mUf1Ghnil4acTSumvi
sA42duk/9FKFvlf7GTBq9aUe4tpfDk4+ylMM0gv4Mn0aBt/GoM/67aBrsQ5svWAOeNVPdjxFnq+L
wVgnBTnAgZkVtf5qiFhMMCinQjwNTtjNMA01n8aLvGzTKPGY+9LVL3lN5v2kp/DmF7E9Rs79aClB
d0qNtJXH1s+SajOMBpg/R7qDuvELI9YfWzLSCYhBoIUxWVbc+Fu7bGz9JS00aWxTM2iz51C27nhs
c9OqHvK+zLSDDCHhfLURVI+3ncN3zfyObwGIrEoGF0aimsCFPBS1ZqK+NeU0q4LHqnarUzKkSqbh
JJ/A9F4oqmzSZqNPNm0zL6/VSerb2s7jYvJsLZYKCGcQgN8s27fLAJRPIMrdxDAP5nC6IftwHRF3
Ac0BDFuBzKm6POs2teP6ec6/bFCoe1lmF5nXTiB+qrXetZKDscUzF1Jl2gbMIcu6bwDbtFI5oRBE
Ys1xXzvyVW8DDeVkrbhRclL0MXeztaNHcMbdvqCLaEZQ6Dq04XocjNMRHR8PsoeUOvQ1b5QSPK2Z
mlN+pZRajCd3Y2oQr00rmu7Swpb6y9CUbl8vDVMOCkxwN8yqK7TdZXYp8mCKsVq09ey61N1Y3bd9
mzg7dUDpjpMxE8fy1tT6rrhpG7ey133T+jFIX9ft9QslUkIYp0XsNoxBakzJXVaR6IeT7QxtsfLV
zOq+y0DT4SwrIcRpGMhCbyOVcz9vo7Gu1pmwcvpBmywUhtoaCOb6yAqeWieo1OAKJLmV1EckyHWC
s4weRaGvggAXQm16+GNZmtn0qhEd6sqyNKGaKrcK46+1MuzGJJQ0e3wrHncMLI7Y+Kio358DNQ/G
bpnTPqi2Vo7xbh9PFkDvXlIDqBqnAC3nVq2xcLgrw7NjdIzma4ZUcsisbevWwEEro7+O1JQHZNkb
flpiRBAwq+gVQ17lXMxY6FBwhGO/JcJJmnVVwoW/VVNGCxhamPRQQcs95e4mSRKZfA9sp3SfCjB8
yfcuchRxaY+BbNeTOSbpBd4UmrwSphC6tqiKSNVenLJszIuRIml7mQxUq+7buEv0O6MbEHF7cBCq
bOnGDvSwgUgwvhUi52Fxhs5Kjqrf9cprVGq5wUGcy7jbYwSBX4/lswVdgBPXu5WqJGp8IYtBFRvd
Fwr73pgW0SHrrSLZtR2xxHJS0tKMvUxoOCQvzRxOeAaWYTtNWQyBWIjRqG8y3BWNR62pxPjo1Grk
XKpNC0me6l3v3Ma1URCZlFaK5R37ndJFJNOQwRdml6rdjdq3I5ToVHHanYxNMkYUXtK9bCgWVbhA
ZpY4MEiYqenSblIDWBq+q/ZR7x0xbH2Td/EqZaQsuarCOo0Zwe3rIrgO67azX/t47Px7J8whjmru
YDprRZs0ayuhLxpLJs2SBlqygDmRpWovT7wgY7pr9aLrA6BI2YCMR9fz4MlU+irbmMQ2A60Fux2v
7KQc4oOYbWNPqdX38qs61TaWF0GEdexlF2dtRIzZxvUus6tYAG+Smnk5WEmaL0gxSdxgmKcXbZ8E
+0nXs4B/XceOfmFY2E/tE7pRzSGZ6jFeCFMv7MvRx3BgW3RZxLbdBKqAMjRF0V+6078VMP3bQOfn
OOc/L4u37Lap3t6ai+fif0RIRJHydyFRlVPG/RFd7V5nngk//yMmEuoc3WC7h6QT2SO67p+CIvsP
Cugk4agK8DKnsvfPoEg3/6CujguhRqTChPFc7PsrKNKUP5iIncUeM8+AOvffQ63M5dSfYiLkIhTd
/5xUpy72kdXUK0OsBLry8mO+V93GcmFdqRsIyptA+3Q0/qwjTFl1Xm6Wm8NgoHh93owu457+uDm9
zCogc00dY41BwReg1948JBKAh179dCuuflzJz9QHRzmrm/IVO7o5F5MdHOoZvTvrF01sjs0wBs8y
GV3o6JWvhReJr+cu6VhOsfnB7WKzWJqxEvq+vsOEeEjGJ8PuYpBrMjWtTaLHhfjWZoHT3MW9LviT
aeFKAV/bTIMx8FI9s+cTqqzd8jHQZA7Ca1m2pBT9Ic6FMtTOkukfRnNupF4Zebko4zYyCmKQpgJy
DcBjKtGKyiysLtsqg7dfpUX5wIjiEH0BTho3t7mb1MlqTLPO/1q6panuDTOEeTpmaqdtBknoQ8aa
O5TzpaXnu9wthAn2uvRHrzDdfsAiBYFMBBuHym1nUPcPwF6ma7sT+s5t2EI9PmtwUeJrNlwoWkGT
wbGcNtym/fxlVUpGVUUCRpFeqbjpo2LhLu311eh/rZypes4cK3iO0x6nwFobkgtDESn0mirpv5Q9
bo2LvgDJYjSirPFczfB8SwwQbqaRQeTnHiAOq51pgNHW+dk+IWaDORhGUC3zzEeAXcT22jVG7CHC
TJnjKYp+Jzl2TrRJuwZb+qZ1w302WS3tno54aKNhj4tp7dj4+4qo+n5U1exGT3tlyyAxHErTGCib
+XpBQ0OMgdqFVMvdPLiMkPzFTLsIWGXxAourVNP4MFNo3dojtT3Dg71a4aodEQfinBAlVYXh9BCu
slAyE2gYsIU8iX4Ph5wsTCGghJUwiiXIRjdbVGGsZ5TXDeXGCMopevApenWrIphteLSuTutdboXp
dRnOlO+hlqVcOkZbv1K6SG+NKHPeLDvnPiaJVaAva1vm1gYICy+tOom7TozhtxQlyLesSQN/NdjA
ZZdWqqjRIi54jCHKKmLmkKhi3w58KdT4KVftIz8uLiq7dyBTNplIXOM26ZoUjUWqRRT3G3028iaw
DYGFjoNQwaDjHOVINIols+V2JdOrViXyvkr7adCgCOadwDx5EE7dQWRXfW0jwlSmW0sPR2NZl2rl
Hxs7l9mOqN2IVwGlpuy19Qv1ixFKtbzFMrrH5cACLhP6XkEdv1oUJeN0XlB3WB6reuhbK8WetPyy
HvSAo5JBe309ZrLJvvtUWWc8oZ9lx6oefAT92M3bXhnp2JnUcU0/Rcduxto02MXgcyJ1vS6PukiN
mkepHO2rWIRm+FTVEw0DJswV56pJiUk8M83iGZJfRmp0G1EINh/zsW6EN40t/bUJiY11w2NuartK
9VW+oz7M4l1Yl8K/NNShMQFPhjI71YZVppeDTlHlDt9LTJYyp+KdiZTpWGNgPl65ptSmDQo/0P52
I5+1NEmeRBwE3VZhRzAOpTkFBWe7MnxrQe/p23gsqtZr23T6AhdoHsSvaLhg0xRT+8vx2Km3LubX
ytEu7KD2RmXw1R1/Bz1OW06vVUNlFDyQlnXmYzVKDJ0k1KiINgVTE/gW1X6Nq3vZFDuT0Hk1AQTm
bXCLpmm4SVPqysdc0YukWKi+sOCXtIPlpQ285MbThcC9TaQuAPm+SqHxYkVZMguVxVa8zxpOjXVE
M1Juc6zy2rWgmN8fStFhbeULtzbXfZZRKgWvSY8Cn6LqIrChNi0kZHjKrYVwoOi0SeIknedPUwvR
q8YsmwJosh4rP2OoTdO7on2a8kzGM5sq6SAou4MxEHs1gSZeZWXgR26NA1B/v2saTJpEnMlL+JX+
SU0NI11ajsxr1nHtjH/UiSWSgz5QyNYnmPD6RCUgizL4knZoeVA4GPUA/SHa4gT0/d73sxMOsbdF
E2H24KvXhZ5mq6DAlKgerIgqpXrjqvYx1HLFMzVxl3WDv1FGzTn2gVMvkdLGm0EztmJqjk5bhLem
Cn2+Tl8Ydv0+VQaDM3mePwAp55xzYT1a2SiHTWEp+bqubUjNHXa1vKw3oirvIc+vlNrcyiJbT2O6
kYm5Hwbz0jbb+0JQ9qfYLxeQ9I89rwBumUiC3PkgxWMk0nVmk9OK4WC3wVUHK48U1VWY4l/XTPmG
AgF/3tafh7H5UqvGU9eCBQrFMos4FBqpuJejCPIbwxKF5/cKr5kfvKH/uWIScCmG/IW3iKokDyRe
kSGrpMUuifxxZ5BEVH3HAJtbyD2HAgJmFaOIRGUCVQ+TF7Vs/FNshNOtpCqydKz+oTXjK1HObrZk
rWshuTmDSxrX6425SmmlH/qp1DxqKuUqyK2HuCUAaN1VrranorV2SpTC93Y5uFoc9RaClP4N2FUD
vhlUp2KXWJGUjS6Wjj7Kp7pX8F6xsy8+wLhyE5pxsReOdGgjVwzltuU+davuNZ9iXN2MUjtEqrTY
2mRt7BhziHaO26Y4NzicbFZbKCliQTe564DNIpTwVaBHWqOIq9weOQJIFQIXaz6JrRmnHG9IzoBM
3RQL6BcpJIVwdL2JrmTOw9GPX7NhwMzCAL9jVjZZuenni8YP+4PIguk4wg1bGkl2X5OhY0IRUcmn
ROtVYUADh3DGC9MYr6NAGkvoCfnSnSVqcZU5T+BT2n2YFTeuGQoFyE0FwqTzg/uYgpZclCbWwmur
zBqxwwk2gyGuS39GzdZZ71npBOKvdG90Obw0KmUeeg+j1ZvAfcvqlPV2iNmSjPda6Nh7JUzAcOsu
DSfFBWRngb9hJFfBos62cnkyiyBZaWD+bswAInaPW9JgiuXQOteNilnMYHHd9kUFUztU7kqrX5dS
33c4aXhTzQ+7wXTT2i7H2mzNVEjfG6kOfdGmPvha2fJuqhzwbWaws3qYrpOR9IuiUHsMSWgfIOtL
T72VbsgVpRf2CRVBx5yWFlvU0mlw0VIwGqRS+IWi1OhljpEvpCX8C83pEPwqtonFj8mMeJdhuFFE
o7uozIleaKEe27qBWdYUChZtLQbpdledRKNcW5NaHowikO5yYJdx6IV2xa4Ckzd6URq1u0h1tmll
l997JaOQPiYuGPnMSRcYgI3KwsgtQtrJsPdqWO9wmLxJ3Kh6tfIJJG6OBbHT6U9TICFQQ3G0n2Ke
4kVTKg3D0M4DM/zxKjGjYBXFot7VvfimECl7A6HBW2JlqbEhc0Ub2/WM9Qt82wr/aNXZsqmSi0hV
FDaE+qZN6TkF3TGTSB+ixnyMHIuepI6xVdNHxjouDFwp0UhfIVDMvg0GwGoTvMxGFXjYQRE0tlPd
7vBGAAVPM2uF1Rm2iqoSHEzfzjcl4ejO8ovXbmyTr3yoLUfdy4jckUOwSX2PvhlS77IaF35UHqJQ
b7ys5p2vOu27KazMywIUL4ZaW/sp5dbIrpyvdWHazTpJ9Y1eEaBQG0vm+iIYa2XC68Vv/YUxaM7G
dbAjouAP7bp5ZOOUpA7FTABu8AEwinjVuC7olhqDO3WEsB/CMO9zjk5Dkmb4TvGtaBQQUlmGi8Ac
tUDJzHZEJcES3h70LvaBZTMpWzWOrA2WfinOYY180NXSRsvBG+JRUHzOrJRWn3DyZVur+abofRev
HokTju7jahxGRfGIm3p3NeVaGntDnAjNG5Lavk9LBxa9nxdXpcziU06v8MTz2GNTJoN6SbXbOqlm
5m7iuMaVJ+oxJFJz5V4YQ7aJKPhsqLtpP9iEa0FjC1JC3tBYtjiGK5WZXT3pFtFghOvULqAZD3W3
7Oj6OnXP29YrtBwr8RSqznU81qCOe8ddGMKWq8rGZaYphls3Tw5Z1d+F1GVXBuf/lgKhmzzVjooc
Um2hZUeggReYtAUQdg3AnQuZzN6PmLpXz5GfAHUOw9paBCZTYoriA8Q04qEn6Uuq8I2pWdlc2VEp
r91OC4wlc8fjtwwc56sJlB2rgzavjGVsMXayamrgn+EQWkzOR3kzrmThRq9xiEvvvq9FGRyRbZES
iABCNI+oy2KZowYEAlUhNBXiexMk4b0IqxD2bwg0TAR4WpF5zP6UpC6Z88gslZkeTT80+/u6dpyI
M78YNPZkamGphpuZiLRpLVNDx62m84k698BM8cnjRjMaR29AxpTpmeQ4VO44aphMSFztlgKaBfp9
YwiHpsE5oBYDBGo9SgZvDPMxzBY+uZORQPF3tcCzKkMQdChl48ptqAtMLgF2lsYWgGmWHooZnWHg
I6IUJrDJMqb4EDWE7B4NDwPzQMiTdvcKR7PEHYMIKmaUIomxPNcodH7FdsL/f+ydx3Ld2JamX6Wi
5siAN4Ma1AGOpxNJiaQmCIoG3ns8fX+gsm+SOCziqnvSg46MYFJkptbZwDZrL/P95NK9OjSePKNV
03grxzlK9XZZiq33gl8tCq/cEjRo5rKYjHCXAjepjolWDQh2CbnSUZQy9hejosNHzQK1iOwklj2U
YzXLrRHXoqs2s8NOcNWbsvC4IhDdSfw9nnHWI3Ir9saNLPuC+wsfhxyDqeeoqsZ9GhGtE9DYPS/E
qtNQS2wjVURpbMzl22qoW7D4qeoL3/IkScKzbgg9yg78vqp++HIjkKAwup6WhyRsyBO7Y5IhXiFZ
U9u+joe/l9rIiF/7KX+A1GaJsMcvUfbJ6heG5j3DsU3VhejJrCuLeA3BExAmsBMopySSNSuKaxpP
MEY3fZy4F7joE7ogsNt1/6O9hp+3YI0o2cdYlGopVGbp1IASiaLR/WMKOG7HMtR89RF8P8SUaNtt
1M0f935NY8IMKA9ylPDxlDlXTnUNF7yG8ahcBhftGRV9dr0zfg4bSK7rqY/+6wDUrKflzRwMu6ll
F0IAlebax1EFUiNySw9+Td0BUwdfRKuF3b6Bucpv6bnxvGDvJKIHnpLg2lSeq6vAYGZP0R3ioE/1
kojesJ5ar2OODYeoPY3X4VZbsjal5T/ED2fWZuWaPRVwQMrLX81by1e6ocTKrkhfXbi35VqyPTtd
pz/j7xwH+4VxTs/tvWVJlWmjp3qeZjPIlSSHP1TCKkPZ5XEgvchbaSOvw02q7rPumwxHTlo3XAmo
kQDUZznlUqXC/AHPDc/SyOiypGqTSy8Tl6zTHOIBO+PcOKg7RGrxype6FE7W4Js9UuOiNVFrT1Br
rtkQhpCll+rgQ+gkAbjvr4GGOFO70FIb5qcP9Z2t2diEuiB/pkioHdwbTY5KHKibrFgtvLpZMSZN
yby6d1ZmIVmt5vBGNeRFuhwMJ6F+0fEOyNFdyM3K+ma8djcI7IZLRj8dGo1B4Cqn1rJ56FmJTEAW
lvRi3CDyy2GFrqMOUNL7bnwXfkZXBWq7/Spd5OF+YhZbtHkAzJxoAbNpqlm13BeV/CKO52N1m5a/
jOHb149zqquYrQR05A0DqumE8jkBTum+P4K58V7VLWkpQOIGfJdDeRWtXQcVzVvr0F7TYELp7b64
Vc/UnXisdl9/BOmTj8Cuzfkgs3fLKkmJD4tRdr1YH3XlVe1QbfT8S1/0dhGhjFCzO7XahP2zlXXb
KJqm1P2C7dP1SOrCBMxELkQjxD/b8IpcNAdW5NOUwpAcEnaEj0B1Tt37/gvSj1+bO527tGGrCtQ3
mSqyE4p02I2AHvvhSadlLwp/+sPSvrZkYLYEAYA3otgOT+K2Rcf74MOa8uAQqqumdLKrCc+3tOhP
LHLochzCOeXhEVWYvTyNGk/Q5d5rLlkrPb91kUn5+pmdbmEzC7NFkFQ1TkQ5vAg7LuTo8+mOfDNs
JiABZJ6luXiy4kAuGSpHoEgZOGy72XAUqzF7zyyec8e6kZNjujc2IU2zaUCyf+VfKPaEd1nszPvM
KiKHb40LE297ZjWKiiG0Uu9Vu3TkA+qjW5r03ZuGVrnE2S135i2Zm97pu1Y5syHKnPDO2vBnVv9o
rEMMzPjrtzbtwh8OWJ7j+xHNXhpcaOJzJso3wPtWSpffuYVMEWt2MPWI4I600D829Q19aW828bmO
D76fea84Lq/ootKGM+1j0jHZNoRtHVu/7/b5o7sCiUtjrnrurpeAEqc76WzIs4PJbwZdCHmq4iEi
Cb9JJ9Lwt1/qaIMNW7d2trdeC0Biq/xQfi8PgrOIK5y7U9LsA0y/f/daS+5MRRd5r5O/PUCqvxp+
kru6rL5H28IZX/NqVShOe+4fkHO6/b973ZN3/s503flZLnve64joKpeNGJGeMdiL4ytXj4WZdeIT
z4apTjnbd7YGmmjeXnV8Ft7+Xis4xJuQtRmul7Vsll7rHInSh0UxENJ8JXbgXdAaVV3nl/qP9hIt
HU5IWjoemeFVvhK+9T8oUF97i03C86vNfMDT3H83YFEsAvoVvNfJZ0wO0RtjvdwuUjY/X7K0hWkI
t3CDmi1ZdTQDbcATqNbZY4j2sOlkBwVFcJsK4LW8kX0ucY56RAL5z+85v4f4j+3Z8jViSi6leLJd
n8XKqkbH8I3+wCVee9RHx9ssLtd5an9ucrZcpTSsU4XV0m7CqykcDQV5nW2ttWEnZ8Xe3NTflR80
Ku+KTW4vv9NTp+dtsf4z4tlibZOaS70lPk3dyvR9r6rvBozPcJdv9QV49ee7/T+WZmtz6MUkckPv
tR5u8uAhwMHLwwUTs75aUIUfR/P2+3dTtCUOYmXsfcOh3E8aEeO2O6MIxIkWFv//sBr/NZi3x/rO
kEshV12wGsMzFVMaosrbdOp+vvL23pV1UNby3YV0QIraBtB4zJaQOgtr5M1XeWd+COtB61iK0Q/N
Qekb8G0BOlC+Cr5ZaySjV82tfhc4i7e4T5wsTtN/Rj3zD6huIxjH0nzb2VHFaM774+TVSbZ8ln7z
Fg1Oy+3k9EasQsJdpaNRma2N3m0N0WA5qvRqGNF1SwLaRfNbSX99fWx8MjXRNcHzN6nrpu17tuUk
fVVCC1Jf5ZRTUrshw2sH2uPXNj4ZiwWlj8Ze9jVavmfTvytoq6LX5TWndbX/0ajkk0PD+fa1kdOB
wDfA49GIJoD+P3HgjIZSQ1l+lVS7F7ubXCHJ2vtLzum00X98LR+tzPy2Uo4beVCNl+myonBZKe+i
syk4E22Qc3/+ekSfbFCTMYubCpADbiyzOWd5mm/5mvxaAxuxkATetTsafg45osCLl4gZIWfaP6DW
AoWfat0otZ8fsmkid23byj/Zjp/yswBITsX1OtgSIFWQqd2qm2izRBj5ZC8BjkMzOqBXkP7yW1fJ
u8Vs5VMtv6r8LO+9C2WjrsOb0nWsi/GYEGLr1/WFQRWHrdmo2uKsqedmtl54xqcv9OMnmB0CalIg
EMYnmDCAJFtXUEgdKho2xL222cLsOV0HUICoRQZaQQHSyd2TMq7ESKLwMfWvO//FlZ+FGCmV0V3w
xD+ZN9iZNBIIk9IPPQ8hohVbpGRyHuM9Qr7f/Y1lF7Qd72UYMdGSy3uy7KDS0NQOMJZ4rEI8b+YZ
ubkYRGnxmLkNStLtKgvjA7Xb269f0+lEmcwYEw0AmJLCfvjRDJ3vZDHrhkB2R1Q0dnJ6KMKV8Wty
jPo1LUfE07Y78HHPeeMomr147Hw6zncfYLbww0gmsV82j1J2Hu+1Tbyp75Rr6zG7R91nmqHTabd4
6Jy4nYwaLiY7PR4huMHZxkkXw5gHY/M4ITlIJrZH9RmcCbnMFE5e/IoY1F50qMVRHarhKDQZLOfr
5366K0yfgBViEJ6Z4tKzY6jzqkhP2+5RPUf3jUqj8QzV10vg2UdSZPqlYoNmDw9LuJOZzgGb0czs
bFYlYZ5UMmZrmmt0RyWIcpEdCttIVsp1dDYU58HVdNcQnEXC02fvGf4Fuy5yVCKKUR8nGqG40O9b
lYlGU/SA7wuoU1h3OV0ZtnA+YaXEO53agqv/gwdNjkFGL8A09JOshhfVeerHBnYnZ9S300uP+B/d
+2AsJzgQaqXrBZPTlP1wlrELcU7iZEz1yydKQ3EwUsM3Go/thmDfOr3MvrdH7brbSHa5ym7o+V7S
Uzs1aKrQZVAkBfN6qjqELLXVZlL61HTXQnqohHTBNT19dyTyJPQCQDqroq5Oe/270ySIwzgp5Oqp
CssVZbUOzZQrsO9Lz+3kyNA/mpntRbIgQx0Tqic0yzky8D436l6/BBwLVWkR53ji7s6MzfYdiA0p
dQzlU/TDP5tovNYbzTG/k66VbbEnd38VOZ7TPyzMjZMxkpKZFgAwSXglhji7DXLBV/NOTQnKutv6
Mty4Tr5uX3V8AGP/h8p+rHa4MUwKspSwlDQUcT6+t0bKhrzmgdb39HX1Z83WdUDknRnaqthnDhi3
/R+PDkwNNonr41qdSI14FAeodCe9JK+ILZCrfLvplqt/j8R7MutJ5Mkqnpxq8q9TICcpfn9I49e4
onMpQtZr6UZ2UpXP8/tgYTZHzEz2qO+TX6idBWA2vIRgt1q7OMuvJ78p3i6dS3M/BtEUXpTOaa+R
VFamnoj366yBxhHTkPaapcJBT5775rloYCkIS1e9aZd/v0G92ZFBplsaqo/0fX60UyiJYuVS9UIr
1npS1zEnZHrF4DoyP452MWwGJ3Eo6aB4QLMX5sg0iBPjpESgjuB64H5/NC7GcUapb/kSVWcmDNVw
Y1Iicpyyk9FmMf/y2RNFLIJTjy4H1GJmI+2lqjTbon6p74sf3Y9kF6zbO5HOu0238a7qiwkRH2/b
bmG/PInrTw/4vdnZxCngf9AsUb2kZ+2efQzFPlt3xPspbY+yyvPCE50vhDdrLG+EHmFMnZAMh173
KequX7JyU1kXOVEKKhfRM3dE87vyM3sT41hCUn5qU1e4QpMe4Xoze4u0dJVBHDQvfUQ2PbFsCpu+
HtWSgZmnUhdMHUGuX5Iq/GWllNpDzlk8cU6NsG2IwLU0iitowZ6NooN2AtAzfqU4bS9cyuna2oSX
7plwnsY7z5Z38fmfL3FSvOAWRGplsDeXFQnSvtEbnlvsPRrimUoltiXuAmnhKJ0f2NzXsTLtIhRY
0Es1/f7dge0nhRAEVftiEuQIxNuokNdts3SULRmZHWVSUSbR2Ddv+X4t+WbqnKCZre4bx12ZGupq
sX5HCdTC/rFkdfbKBKWWSyttX6ga2xgeYCU33XlIT389+07887cnSOJPFGV6pMy5VolQlX4eBj1b
pFtfo23qEi9298baOI/jQxR9d9/C4Uuz4yQBMDc7e6aDJZh94PeEQShqH6k2tZvtFBXPbofKQbEy
2Cya/PSBvhvp7IHSrm71hta9TN6qp1Fz4DowrqLtRF2s9kqPuGqz8/yFB7xkdba8Q1oCE6VtX+r+
RpWPrXlTd0vzc9rbPx40LIJ3A7M+LoI4lYS41LsX/dy4cbfNlhJiW/mpQzydEKRLyeKFASmz1E0q
pxGl2N1LUtar0jx4nrpS3YUhfWaDU1vR6FGSdeomPo4IvW5d9A1soHU9urcWRddGvxDk+MwGHggO
KmmJ06uxadKlkuLChRbNOJdNd8y926/X1umZjNMxJWHeKiNObmRw6zJDo0DJNW40bTcUPynnXLnD
9ddWPhvHeyvT1v9uC6So0ZMGRXxpWzwaa6/KF2q9lGg5PefRSCDwxO0LqCKe2+yF+D4d7uFAX7Td
O9m1sptEgsWNYk+B6yWe7sljm9mabhbvBiRSccrV3Xju5TOaLe2urhwrEewOnfuvn9ziqKaF9c6S
LrlqoPbTqNCwvU430bZeacQpi5vlUZ3ueLNhzd6TSGt7ECrGc7iPLiRHOQYvlnqZv6FLyXm6D8WS
8zu/gVFg9eGdTRPn3ehkbigt2Ljnqe6wvZ1GRwmJU+2Ly+Vkw8kNYm5stp9XTanmDRNEW4l2xqO8
FmyiTKsHYdue/xvmTnzrt7GhU4CgK+HfuXdRSO5o6JgTD7IN94N/psND2Mok+76eJNNr+bC50jo8
CbvSbI3fxNz/+BRrwCleahISSALbky+UdmGrW/r7Z7NdGqxRpEvpKWqrY9QXm5Fe2K9HcHIJmo1g
NsvHuIv9IqifwvIyQ6XVNK/6FIifZQti7vjK/dfWlsYzm+Ypdf01RJWnkm4nsbc2enT7tYHpmJ6/
EIXoD/FvTVNPdIQ9v6y6qhifYur3elU8iFa7i3vtzGvGfkV4eWkZfTYgxVREcEEo3UrzlLqV9JpW
Z+LT4JWrUi3PsjazfWVYueGwtigb4MpO3/SwKompGnW3cUdqNNIS4t+SKzEnlFK3CD/g3UeZLbLa
CoquKMk3C5SiKJ4jdgcvlGnZqH+Gw8+RDpeQmpEMztio3WRR7AQ0k6bJbRVvYsHb5/1t1Sircer5
sn58/VY+2d4+fra5dwXOUhca8anxbXlYAZrQ7siE0Dh870oODYnf0+9/KEI+1XFCE0Z9eCrDUxRl
rkEs67kV0tv/ZLnnFrCXzi3XX4/qk6WDwjnXJsrIoMnPJe3Mln6VWuiewijXHfr/6YSoH0pNvvSD
8SBo2aGJhpuvTZ5Ert8G9Y9NbeZfSUDdirroCZwNxCziDUSedVUHZ0PH+6QkvtqLO9ol10Xn7lyr
2ywpXZz4EzxUDg7ubPwLt3K24YWiTotNKj0Z6MIG3AzvphrOhTFOHulsDX+wMdv0VHnMU5rBn7xH
2K8kY2jzuzFfrLtwo6PMWv+wkBC5aYgm3HTHpRyadPJSdQMZLSIlMr6Mps9v9LTqCZ7fGNRXGpfl
Xl4jlQpQYMqHkIfx7PhCOCRIP8TL6hYnJ/LM8vTJ3p3IWuBrGS0cT1M46k1ud1vDfLe2mZN+X3LT
TxfkZIxmL8LzxITIAX00ZoZGKEWizjz6HfvKta3xpsUi7wSa1x/+TnD9f/zLf3LUvJvfE3Hvb9bL
BP77r/88f2zKoH5Mg5cPDJjpf/qbAaP+RTkoeHOyX7/rMVhTv4npgmT8JTIVDYQOyZpb02RNs7L2
/+s/ZeMv9h1UCSbMN6EbnRf4v7l46l+AYfjxpF4ySSbJf8LFU7SZN8XfhE4pUUqab8h98Gk+ThVA
SUInFv6FHiJpPIFGLdSCFChZtkIfWfsq0GQELlaNtGwl1vQPr7IRnB+7PP0ZNG66g+80hTahdE3P
L8LbNmqMahMZVWr+qILOfKjrhghQqoa67/RWXyZbarYNa+MWUlM/Z2Vn0sOYZ1nREYbIGuOaFj8p
OShSMtD6BqxDcGTKXIILqVCyylYGiYQa9NGg/iZGklCsi7bqiqehzBP9CsJRa8dK0zg9e/R4Bp1T
z79xP+rXCn2u/SExrbGGSvUG/ZJKU/R+NbruwqNqxHAnZ43YbsdgcCXf2wuW6RaHokafSrxRf+PE
6ARtPDJQVgniylQSpApEPiWsQPmSn8oauC/ToFVa/pk3MkntM00YhVTbqIGZaSClE0sZr0a0Y9X8
ftDNJFe+Sb0PouEs9WnYq51ELLSovRC9Whhqz9YiobSgbJT0jxtmC0HBy1TEhwa4HuatkhZe4dd2
FyjiKG7K39wZQfqNodFAGVAvVoLLihBfb0sQvSst81r/VaxCy6tQ4hbT+qlhH6lv1WYwXWFFe5wZ
609i5ktS9sPSRL8NxbUPRiuH/E5niLwSyUUKK6uo+siGLUWHfkbzY37WUKoDw0Q0v4G7aEL6dTU6
EBvoiTt5SLPnIlIfiswCNZ9WD3pZhPdCYfSk4uMhPkojHbAWfIVy1bQV8L+uahzZysqjZrbemR9a
qp0VobXSOJF39HsPjlKBEJbzqHgqwig6tp6v71lPVCwj/gWXwSzUOwHEDZjnxtTvdI8e/jykg2Hl
5tAt7Dodoah6sXuHNk/yUPOsyYPXhfctF4IWyWw3bi6C3IPSAKNzQwtj9pC5efZiVlHz3aXDVgXa
zV87FWJQn1tr6UD7etDn2or/uNW2HjETf+eJA1hGF/jYGc+J/s7QKJpNooz6fQCJL141wFC6NV3B
BcPWgKYM6QDUxhc7K70KJdECn93KpV2YE+uZ1vSAhJMaihspEmLNBnYoX4tub2z8pnZhZ5htxAd1
o2NTytEOBEpNjS3YH2klpCbUSE8GPVLWzX4qyLtSahptJ9CddkEja0iCPI/lc7x59SBAbUGwLPdJ
PlWRyeFsIvXlKGGc2Qadv9TV1GDI7FQQ62MklmJhB+AF9JWqFvUu6lT1xkj7zFsbpdkIR3ifgW1R
ufOjSfpyMzbhsJJSlGZsLVeHM6Wnq9k2I0O964HFxQ69++ohTZqxPQw6agdtnxsvEdShoxsJzbdK
EYrbMhrJVFVi5dS4Vr9oSlUrxxtbcW+lQWTtIW+I+hrwix/ZgxrTBmp1WuoIlAh420igMs+R5UJC
qsyFJ7Bx5YKGnVyW4XKn0Rlx2HDfq3pswA3JQPoJIZ3lZ7GnmcWjqdeqQlmMJLrcRyptfOpjaYTL
UFueqBzkUeyk89Gg8fmxUPzOQncaqZQB0Uk3Xvdlgb+cZ9bGz4oxoQ6l0BGMV0MkK8ExRm3mVcey
IW4p2lXXC/qrG+SdcNllZRptJMVtwzM5EJXbofMDa013cgZhIG4lawfuRxEe8oZSxzvaiiNUA6PK
TfZ9r2jaWeDqlnyHXnNWQg4yIjArTKv+tTbFJNsVQtS/AvOJekcSwM/tx7LJocxYoexuBl0Bz6sH
Q3DvezJQurFEaJNjY4QeE5ha39pVU1sUxIZIF+4yvdLZcNjI7wxomojDB0lp7ts2cltUt3y/hJDY
mM+0QVOuXIuNhNSZQEZyHQRi/4shwZ5Pej1ByU7KrJ/s5p3s8F9XxcoTmu7ZCFjtdg84R+VCJnVQ
XRTz2ozoax9XKDO0wWZU2XEcQxGkG3305ec2HNMbGEg55I7MN22cbgpFGllxf5C3NAJbbVIdEpMW
57ITB2oTPxi9V4mr0lIi5piJojm/rtzRcvI41H/0kHcRoDY0Nzgrkn6E4ZNItd+tZDcZW9q69V69
cMvBkGytq2lKFHWBA5QmzlDiHBIaxR4bPOJNpFrUH0VB1itbDoG0tsdClB5BzSSpDa3GL52GZmz9
3Eorowc/1XLjk3wIRTvSrNLKaxVB5WBWAGmCqdCab5k0Sjq8cRMgJL8W5ByoUIUq+0rOaHY45HLY
oYxVRb62EGGdu6CT2AstaSalFDw17lAzv4JWEUCIunzbomLfUXO/Vxyqs5nId8YWouLuT3N1eEkW
GS4cew3/Hp/3ox8jj6x6d6juvaR2hh5oRrxwH5yPCHwdDvWEKaaaiX67eXFP6fltIaTDvUiHT3WO
LgNaFs5I7Rigyiqyrf1i1mKKzry/Ks0tzu78mZ+wJeXD/VsKG0vjWuG+YqDDqSVO7m1kmnrfea9X
v//u98S8+eXszaKG50bCnO6pecQrLsHKRcp4r6j5NjBKI35IMrmSHW2MMsVWIOo8Dm1cV8dQGCrr
0qp6b7G+Yn5Hmz7D1FhMMluHkTKvGlOHTHPrSrnHAQJ+cWtZ/laSxjWKC/UqHH+ZMlhY+Gx1Ha24
5eyExjrz8CE8y4Gs6kT5Vm5fOnkpEyjPY0HzjzW7wCHkwL5vyvdKZGyi2P1FKv5CLpLt2JWXKF9d
6NmdWjR08QcXcdAm7CvjGhGFXZv0tjJeGJ24smrRoT6RoKWngO+VLzIFBoHRrAQ121e9tvr6ZX72
iWlTRExn6nglf/1xSYyqmfklyKVeQDCSU7zQl3p5lixMl973l1q5I+o1qvedQoK8fm7wub4ewjTD
5yvg/RBm8ctsLIlkKyixoBRS+yLOx42ujjsdwP3Xhj4dCXQAZGh0ahXn0R53rMW4SrX7kSBgvHb7
uLwey9Qdna/NnI7HIF6FhBk1KYAw5/EHz60iA3LTfR0l7aow4ASWOZUTrsbYuJuVC4/vdCmRsxH5
yIiVkymf0w40KxBr/LX7wWiOauStZTdYNVppj1577IPvo7Vk8PQxYpCNfyp6YRG/7aHvJgQnXq/K
tXA/yMqIg4rzb47RwtHCDXc+KT4amT7EOyPmkMTQUdz7qeqaBrJH7qTh07hynSd9FVylwlo4H5x4
Hd2YNj1mNtqWfzxZPn6A2Vkj6q3eNYZ7H7JkTenHsNwkP7uVc9ZQciLirtLIZZg0Nn8c4iB2ReuO
4n2dyOjcAWRBOiNhBzaBThVjYawUKU3Xuuc+yATb94pStReRaC4Fdj97naQ9plgEh/lJZ3diBYI2
BMp9p4fbAP4JpLuiWCms9jZH3IT6QqJ2RQiC2+qeexVglTF64SZPIwVuuW8euGIKm6+X0KefyVQI
zEzVhZT/f3w0YhcbkGmM+0GKa65J2q3Xyzdfm/hklVJpSm0TBaEwF+atEwH0ECRx9Hu/lQC7Wt03
rs27rhayFVNvqQBvmiwftzgO23fGZrM5sPKuQVrj3hKIYZjx2dBqt6DbFryXT57aByuzKTvVxxU6
Vny65pAXKO95sQsmlgYyPdV3y1JIYC4WgX5v+GMKlCl1SAU9dPDGvn45J1UrrA1y3jTp4ORRiDn3
9MC653Eamvdv1fzSVb5xr8Tv7n4q5e9/GmD3tfWyY3SSL55bnY3OLAN/0KPJKqXBZFTbXU2/WH6R
H/6NfPEny//DEGdzXCq8NOVxYkzacGnstu6+hbwDh6neLpUPTn/XfP69f5wzvyaVIYKl2CKSB+by
CVoyi/jByoOVJlx//eo+m4TvTU3e57sZ4pPQayNMeZLuROa4yd3Xrw18NgVlkNbUJZIe5gby0UDq
E6fwq/Ah8eqrxBLXsCH2o1xvvrby2TCYekRmLU7wk+1BCemuy2XhXhbzje+364zd+WsLn85xHGCc
wSnXSSz/40DEpiKAleYPbUx5grcDnubSxptYK/mWqAp9G4mTyhuIYl/bPX1+lKpqMpFeMt58Nzt2
tC4f3aAFNBtI5V0Rj/FlHaK5QGTXSsuFQ/Stce/jxMMYwXESMqZFCGb6MO9mA4oskSEDUnQ1kcjy
cJ0nBf3Z2aZGUw4dQ4Kj/pUXG5D77qgDWHuVH4OGu0pytPUiBeArLhTQwKfCAFsqLMykk6IGehrF
iRmuTc0rtJTMptKoB3oaZsHPAtRH5hcHnDk0YowrVxZhbU/KHzpKUSV7js6LaOpVF3TkggM70+Ol
HW/e6sxngdFB+SZlCG/dDx+fFKfwkKPW8DPcB7v0MqHEa9jom/J86fb3ybSbDCGSA6xK5cowG/Tg
D1lZZtFPddvFKKiiON+dQ0Fg60nHVfkIss3582JHRkdcBWdx4tozwNk8yEZPJ7RU/wTwuSqbY4Dq
pCb/aSZ/YpkhMqTiw0ylZVNC5f1k69IEjmybPBo30qaJ98quPwLiOogbsd5PHTIWZeBfr6XTh4nJ
aRMiVkA87aSnlNyBVhZiTv+Vdd/eoO5mB7ZBpUq7RvDGyUFY/O0a/VEa7kt9hQ9KDP+jXsNk7/8x
YSoyXu+e/kka7r9fy6BoXv7jufmPm+b5fSru7X/8nYpTTOQYyMUZlI9LNMVN94rfmThJ/4u4joZI
gAweilK3fyXiEPf+Cw+cqQkeR0Y6atoH/s7ECar+l0WQQqNlGEg1u+YfpeKmE+TjzYZuEph0QOOm
zdfC2jTo97NUDSoYUq0M50eCoeuGNMfHrntTJ4G3GazyJqPT6zLzau1Ms9Ao7i9V009v+67MjmMY
N05WyMPPhp/rXYHmCHvVShQa6WoU+/LgRfrPtz91fujuqMqGIZbGwq7IoxcEdVzCdIl8qBIPjbm2
Azw0+mTE1a7ep2Ui3tQQ/g/0oCir7u3XhdfZrqrZlScZD20m0E+YuONFT12CrU4XALFMle9CLMP4
bMyjqeS3gSr6N3GlkAdss2wrqV5wk4qScIkOEfB39556i5iLTEbiz7N8d29SgHUbebW7lTpfsPPB
FG4aNHfWstqJZ1mFcjuZLW6AvWFrZQQ4OEFGx9evRS/ULhtLo5cforWtx0N6NUZpemXGwBfjONmF
6QjsoL0Dat4f9RKxhrY3umMgyMXBldE4arToLPO66CzVhgLJJeT9RkHJI0ce4gxMp7eqKkG7Lf36
rqgF/2LUBu02DMrYbj3Z2JdCqd+adf/aum1yzpabfCfZZCeC6F6b1At974TxzC007aIs76uirC4V
X64uxQEmQs0z2rRWEztSo+mboOq6a2PI15qWGdsyjVXb4JTekU9E2HGAqbmKpSq9SkgncRtLD02R
abs2kB+tfiiOxvSl0708X3HkFUff9zTkQdsbX1TPk6Z3b96+sElfynneX5SGh1KDWsFgbeMroStV
FMfq4LKrwud8fPYhoK6YcsFhGAtaCxnyuvRU9HlqJBRa3zUfmvgmsdpkHRueuAYRDfTYRGBvJftB
t1UExThvMutSCP3o0ghqy0HZJ9jJfdr/yOHEmn12XbXrBt2o61LV/ZuoQfNQ9c8zkVvuSFpqRTdt
eF+JFGrkBWx9Ty5+UO5kbQz6wdcoSxU/qLtOGKSu2hg+l8qUa4/M4zuo05fKIKMgkJIWdrnUBd/S
cqx4CsC+DW+4a7wqOcqegiK4QtNwjBYiGZr0+PZlyMf0OCR+ehRL2SXPBLdu2hzWlhY3SCkKrb82
OsW1GwjA63d/rqY/K11UHrSuuRnrvrx6+9IXmh0Y6AiZRVJexS2OTqyfl4Ju7mqpux5cuTvCn/37
i6/VVCtHXn98++7tF//8rMnDBsT4S9MmwT7u/F3gju4xmr7kBcqmg4HXrbkVsgixXm1peeztMNWC
DehV9aoUQKJ2rhCdIxf02CiSex7GxB8AU3/LgkK4SqYvGrTqq9I9vP2kVV33KiQLezUo/b5KkDVj
R05XGgT1s6pSvku+2m+LUc/P3n709qUQ6+L3H5mF8dYYy4fRBOW7MgeLfoeIeE7j9T2XnWkNarmC
6rYo+D8DxK/YtzqAHZ3cOkalJhdu2CQXlLv8/Z0We/667yWw40TzRAr1+LU5fWl0/u6UbNvvn8W1
q6zLcIxt0sFktEPNFW2rD9N1KAixjuh3i6hScZMRWUakpPumKY3PWxtRLiEd5pDQJftVow9m/Ou3
/b9+OwBWPmRJ9qznw3ARoVp8Lgf7DmFWdL/uKUxK1z703IskB54LnU/mW4PChUYQU+QsSv7Yj7dj
YBrHOszOCin2LwrdQB00StnXjW4LK9X8pXrDsUWK+iHLLcIyQ+fd8rSkTUiZ16ERB++iCVLDLqSf
HYJCJtKpJjVlE2dbiPtiq2dttSOMPgBBV0JHkgoLAkpoJldFFq6o5dAvzMD3nNFwQ1pQFBc9ZrcM
jzHRUgJ73Shtc0/YWlaIykjV3gal1t4C8dh7Qh5dvf0ol1Nh5Smqf/CMKNhZCc8f1dLgvGnS8Fxo
y9oG1g5ZbPrjP78wo0Laobd64dL2dQz7MDhKiZEBmP/n2yQbSah5eONqnFeXIXpm+8Y07kx0S50g
lpQLykuIytfpVSQmzXcFmTnULKzcUQfJOOpib/NYAfWOWfWQtpbTJaP7C20UQvdKVV+2ZkE+T9V0
p67y+tHM7YwgtxnkoR1I0nCG/s5VEqJyR5W6LO1K1JxWhS+OZCFUgxOndQ91W6Pc3Yaqe1CLWNLs
t28ldGWNDj20nOKAc+SepHO/94JDJskHP6sTMNHTz/Sgl88zV23X7JqB/ftn0y8QQEYoz+JQglKc
9KvcV9WNQDxw5ZPgO480Pzur0mClcmxfKmG2YXuvr1sxrq8pEhE3tY4IXO3HEieV4L92XQpjf/pt
ZYmtPUj/i6nzWG5cybboFyEC3kxh6SlRpiRNEDJV8B5ImK9/i+p40T24vKKRigSBzGP22StGh5P2
H5ZSms9yLrbbUuQe+6nx/PsQwjJO0ayIyq6x3N+dy7jvXPo9D9O0sfF+H7OnCUxaP1mhgRQIFOMm
P0HLXCPTKap9r2XVoy6lkhsP27koZvmsWF35qEM+ctNybPa/d39vqgUu1aTCtv29m23VATGKfBJV
/9oupfFWKbUIsbGeot+7W1Kfq1Upnuj70yVOShiU+g/jvOVborNJ1HWrhFIqyre8qFIAhel4zaZh
fkYK8Z/HlapLDl1dtP7vbzminz1MMcZjN2yFW9SZhHiiwBMdTNMaazlnGZgRDKmzN7q6aTiX0xKB
mMjeRkW8b6o1PWh1uTwh1tjJRr8ekrayYYjA4W3lSr2MhQInXUob7NpH2tezpLikMIKGygHx2HRI
QCP5tcTg46TK+2JtWXuUmU5zA68k+g2r1jFzLjPPLloDD6QzFT9JDMPPjDb2gT5oxyppqgfZHmAg
aAK8U2mWx8RhE+UtT/s1WeJnMxsfYmQlnyb9cc9q1ubSL7p9yWgZe/b9iaKdnp2EXhYYpu2iEQYF
g8jSqDcH57lvtgf8Sz6MWtZeSg5KoBjLECrCVF+qQuCEUPfYo9zjwv/eVe93f1/8+2y3jcaNdSKs
O6nxVqrADyiv4l1nOfkuhmx4k2U+QjkN4kfnTK36cidWxY6whWz9xJjjYz5qyW3SCGStTGk/V1x3
3GI0tqsU99perfNTIRIEtfZmvEmx+TApY/Fv0foghbr8NWhr5mV2Utz6FBPhEgLXoR52fWXGh9k0
RtAB2nwAID4ctElZ9slWjUcTlfhu6ZP5pM6tHpmdg+OrXcdh0ZbGhX5rGTbV9ie2pHsApGbXOE5T
wu/N+Gzn/LYtMFqULrf3g7RWfj7Nw2NmTGW4yLl6XuYE2W+xTocMO/oj+Cw1aoh4c9nG4S01xFG0
xhoaDELeiOALmi9+0g3DAbYpHmiqTBjZVW+lbnragPaJy4Eutqkovlwu8l5L+vWt2iy87m39pZlK
L6vGNmApMt7t9tWANvIpQ2Cn/Aj0u9MeR5lGotKv2reKbMWqqOF0DVOKK5Kek1XlxSVblcRn1YJX
oDYbMpBtPoKAxVxp6cYzwWLht1obzF2R/Klxkdqj8Plq25RTM56alxZ6qWtJifRXos4j1O5DzM2H
ov1suSye+EPiqbWTEYpLuu5+765Krx5TqEJclLwkK1H02mrlz5YJvNvZmxP/QKEiSdOM0joXdm+c
7LL8V8hGgQBpEI+cESIotMa6FjonqeZY7QXWzBBNVmnBoijFrp4rcazV2AizeIE201tXJe+ny+/N
dv9JLricOBEZKzTXD00W7V8hd94MewFowZwF2QZNg2Xw7wpU908yitXLoD3eDNmOAzKp9WyJodgj
32p9CFMTDNlE2nP5W0djSrdIxJN1gT+6BUuzVbemrWPkZprzAkBLcS1LJB+qxoooO9OPZjP1Y4gG
jY+/GDnMt0mjbhTLyk8maX9KkDL7QWN1YLfGw8BZ5UsBJuWozQ2WDWXevjqK/IqFy/IzxOlZ5Fnz
VvQzPA0rFydhK8U5FTEe2Kxh7/U873u9W34Y7f8ylml4EejRwnQbxEEtNcEq0Qm/3PrJzXXRfMwz
K0pea8656cX8OGTGTwOS9AOLLIOks2lOMU22J8Q5jxBEmg+hmrIvI78/sHLLL0My734f76gjBynd
pzllsYMfHL/MVnVoYMp8Gk7b+hDiHJY+pbvRNPz5z+ODGrsZA8UXHTzQFTsHy80hu32qsvR3hTBz
u9Nc0kEj94vzD72v1VcocNlxbenrgzJVXnv6xVDD+i74fbaOyWJ0iaXo99mh6omaTUk9/t5NZeM5
Vgbp+nsPFoc7ylb6WCr9SQDqBrhhase+HStO08oC4snuk5qGtN9yWmicFeW+o2h7tFJ92OEmqcJp
yJSoo1p4RuUThwK+z2V4HTYxuaVcZ8d5WgiWAOZ0nsGIaNALSC5UMuR92iU0nod4PE2pTqavWuQj
UB/CZVXql35NvufBmn80EPAG3tXvDZIYv6nr6hwvzngCJ1oFhZDrNwkM7OqMht9bNK0Wh2JsQrPv
gdK7ekySUUdylZdc1NfZGeIPvei0IF6T+sB569yWVvv7+7zulET75prdzFQhaF1VT6feGaS5PB1B
pqlHqVEsIGFCeezgZkPIMej8kk3HdjPAZDlVacNK32/ZH7PYtjeQvzjgCKN/hJ6VRkPcUVIUg3ps
+EKR2yV/etS6l2W28wgx3nyuikGLRnlUTrqUDDtLdNaxgQe5lxYtOzr9oO1jS+8OWcMCnOratpeA
Fh7tpnB2hWiTk76imhv6HE2utkEUKMbySetTHWabhGL1fvf3ZlhVP9304SGvjPLJtlLmORCr+sln
DXriKbPq7TI580OvjfWz5sjVs7LibE8+9DB1lHm0zZHc1fboisbXuo+7aE5M5bhIQj2Mc4kSZhPG
ncTSBr2srk8UfUrPhAX0rhjiHf1f9xc+o+dYDdCsFrwT+D3zp66qr6TulLdscAhxhwrGoKOKoNtY
GQt9tqIajB/jXOTEiHmNQ2YjUpVXkV1Q+MWBM1TmYzz3iW+0ziXrFDJAK20H3ya9Rt2yTGVgOVXq
WQVonA0MiAvlzWHZT7/KRZOu+ZbOz4ozBr8PT0ViHOJFC5OFXdscS/HROvK7Mej9Tco1m1EYAvcR
POAHorKsqQ764ESKGg95lGaq2JHn0a61Hbh2Jm6Oig4JctvS0h84rKffm0QvH2azLw58uelO6cfO
lUUhrqNmTFf1/pOpxmlk4jju/j723ydYT8vQZhwMxC8v/u8TXe8gRB/Rw6K8RDesJw/aLFe3eu0b
f+WNhb93f2/Wdr2aJUtqw3jhTXWommHUFw1Gw4p+f6hQiKjmFmi8w/4wdMutrNXlxjx56tZOLB1+
H6ulcbpUkrb/vTdl2XrTVDYxAQkv+P2F35smr47SrBeX33sSOiBQOMaR1kx8GlCT985py7b4Pzd1
l+O2DBxdCkbwfMfhjoXDzMTLNtnyDRUnB1Mb9/Rf/yqTqQRMZ9sHibYRBEq9pye1jIcKsPXYciWg
J8d2zO7LaEjWk5VnO6Fki2vQWNDGzHW2lwEiUZ57ZXrN5CMyczduPiwI1fpB1Adre8niaefkZYhm
M9IAWOpmkCSFO/NrDnIjI/Xr9kn6NAEvS7pxbHsidrkjNUU2bzxmOZpe9aNEJ9AvN/s0mLXXDv8w
Ap+IvA178bL0VZZMGp0CntIcFNZrYlMBmDcvnV6XDNWl/W+28f9IdoaV7+vl6vDGbTPQifcz2XTb
VXkY3UV88/5FzDR8fzWVP+pCiaJvXKtdEI6/Qg31Svnz/na0+G1T29A0y2AoP7XtHWLQb9Sy1P6S
kvF3ntlg06EfNC3SYWulcRP1BU4nk+PJzXkQR0TqwWSBI7M++27i5R8Oxoaojz15eE/QhWrDZ9rj
/Z8hi1F3zQxFzHynAeMn43uCxL7kOIux8DnWM28UjhxfBZogPq5EJeTBRItklPGOfystV5eg/w5R
VGRQQsqp5e9MK4rVgcxpYMmjWCPb57a/mdqDPEctW5Cq/KlR3G5oUfmiJuhMif2PUMdV5b+VduvK
xHNmwi6DOlH9vWZfZqe4evZVVVhiNrGfyy+FYfnx8qDxxRjq5KXkzuVyiyUwk/qhnD/mIfemXHKz
dvXGFg6eVfhV/CFnwp3uJwBVq0l7kOpvjdzR6chvvYJjtmoMTDo/g+Y2UlTzR7dN/Zd09V/cpcCU
pc9iREeUlhgYdwHi6ShJX3vxnUj3Q5h3kBnrZ12BBtsyulX17tgyUhm/mY7i1TWZeHUsDLroMFYZ
fLyfbqLnbxV3A0U4VcNOz0+i+9768K75hQC27oXpgxO1f9SRQbi8C+SVr9vDP9mSXb0N2zksZUhO
YbF4YH9qg+MBg8AFsvHPfMrig6kFheRqstc3h63xVWYuRpeiKMjeQVcOzrgAhUhep7Y/U9PJRl//
WXPmK/ZMCri5075q6l7hM9eUEbyu30NQZKZ1YsgiFl7BfMhwYGAn1cOtCTIRMHCSuLPYAUVfRYDd
ZqkGLYV5qhzdQfqjFn5RvebldUq8Td8Nf0H9sUV4TXakvqi1ZPDhYL2a087qKZBCS/WVNFSzI3lZ
pz7p5gkucs3OOYVO7/VdtNX7obg0Ktpod7wPFUcgeWVpt2jkgrtiwVkPkOzsmdPZns6zSYNckvC8
nfPcHcyfuJnrXZC7auEZOGNMR8dm3D7Ulp0s+dSRmbzYbK9LA3WFBnmQu8eh3xeTd+fvGS4HwsDx
vbrmBgke1cHgPvbr/HGU566H8fqgKQfxT0U83u+5JCoKv32oEmTowdRcO+mgSoe4udYdROLPdhjd
ontMUl/Wb0l37hgC6noqQruNbbd7U1na0lfNeBwxo8SbxByuk+7X9nsnkbD52kVYK9xdY6X2nz1L
cezHzxty+VF5sWhGwwPNPcc4tHShzR/6IqO2X2KvRpheng0CB80OiZnN5TAa5zU52BSddVfOfSe7
DtI/WXvSpdvIbATwBN+cZGbqi3Mru610zNrPseUAUihQmN0Ix8Kjo4MU04+thx7ZOUhCSl8Qkzle
5tX5MtMdCzFdmvuZ3Ecs+SZg3C5izosCCAwBzWF8o3LFfOKyIlAaDK+1ONydm1HsWFg1qVhRmD2b
9QsmXv7SsY8QTPS2mw/RstFJwHIQqoN8m9h6RoaamgxbbDNiLgBQq96QULlmeoADqRjRRL9o3pv6
kwnK1pBv+vAxyW/zGlHEGsVDKi6DGsaY/rf6pzL/M6dr3e5IluMispP9pB0d85qV/qh6WuZvQ+NL
hbfVj2R5rPii3aXLQ28Ag83LIzUcv1tqlfparHmEkdD/1vTY895CsH9DcRqcl0o6GKknzzQULmbB
TMXO+BD5QapBIjM6Htw7CniWk7fBO23RPFAG2UEpzedvrt2N2rYGopS5tEjSQrIG1gOzdY2EAHyX
Nz6kwiHeqfVJphKM/L6G4hPOTVimLU4qOWcMTE5e3EFyDWyadcvBib0k8e7nR/6dP7GjfDVwvgFd
czgHD+bk/RZ4r74zBm8CALqwViBCKXy9/dzWU7yvomV01WSXzbsEf6T3sXtaKndZfd634hxBpOVK
wPAaIu0l4t3mAw2747oonk34NUq6imH9cAVOKMMhLO11N7Q9Qx/JTdHWxCNdqiwiFbHKxpl90Thb
M++HmZFuO2hJ0gRdIaLYAc9KSesAzO7OMZh9vQrHDpwavmJMzVuKT5USe0dTpTj2qssXeWju5xSe
+B15rQQCUs9pZFSToF5Tm8eNirKf0bNzl7O2bdqxtriol+xp6Lr0kEO/U6mvHcuh/XKg0oWWxOjR
MmFVPSxppJXmtQMiftRzQS0CQZuL3KSMKC+SgGCRmS/fiZ0eLFJlgoja1Uz9uCzPI6Np6YxWF6R0
cxiw70gGy7/vR9m2HDUDZ1Gt5zLMvMVQdtb4arCdlhWuVFIeCmV8oHd6n4ii+iIC6HseVrNJlh/s
LW4ORmEHbAVsu2PVfLVSd0UG/IEK43zfUM1Go7ZAhDatVRHMDMLIRg0zd4B4cb+hvva1VKA+S77v
uXXLY0o93CCpHA12nnxuLxj/6W47bYeKvW4pmBAkx9bkz61JJy8nlCrn0zqukt+zyW5CPdrjc6rf
LzqmSjHJsVh2FOFELVeXNOheX6deLMkHemSuERj6RP1yQ+W3RBwZJX6L7/VWV/BYbFNlYblsRKTR
PUrSvaZW+5iASmRQI4vJTMLO0d4MeVoPum19Lc1B2h6V9HnEuUSiqBZmDX1CQjebUGORAw0G7E3s
cFNN889sE166VVFinezsKI/DF0sxrCFd5vPEFJwEXYLxU6ME6FuOr8ZM+UBYrcFgGz8blVVpv1J4
6/lYVhIk0k/b9gRLM+jXENaKa/AfzhFgN+RdPE+ETK/qe3evsABonIAUMlOYXfQH/ra8pbs6cQ69
qUSScZAVBmO36a+aKsdtro651h7nftht2IaZyZlnVjN+tWy4g6pKLMdL4uffH7u1PFGGPzGgy0a2
FoQSuMSY24NQXrQ2u+V9+56Z/XvJ/8VkXqf1TW+UF/unN7pnTSSfnclVvDACmz2ry1w+CqlK9s3K
2QH71xHG933KbSzp6CspS2zNRx4a+hldH8tcIGX5aKwbvMU4WDkwDkNPMOsyRaX6ZMs/s5pZgU2P
+6Dlhs8y3RYDPQOjt8ngHoqK9kqBMbY3Vxxc8IGQxe3RZSrrMBDm67YDd3cgosyJH8oJRivNBNQJ
oEXzcWBWNPbmFJ6hOS2v47Rs7txPgS1mcejj52aIWQS7qXWdpFUOxsSrdUixSg0JlQQ7YLCDfkBQ
NEwRXrSCUyhHIS1dqDtKxSlhENgZdo18tQEg07dxaD88J6ZOdBq1zp5fo5PvaqDGNYo1Q/d3SwC/
1z1HRXl2ls6fi3lnQMKp6w9UdIGs5nvUIUcrq/2aYroxRPlyMczXbKro5T0NcqDEoVysrpn/65U/
ac+QHOfCNrMJRTnB+qj5Zv+vS5/njGkiew2GaXlf5/UAfSdcocVyyTfnFK0S+ZybYIuQbr5GPp6x
gsEzptTxlja7sdkJbce+YtV7GT1se9Az4mr5LTN8RdtJHNzpQZ1dwdVludbq2z+2xXheZCkBo7T8
3Mw7q/HF4AGYJKK/SnaY4+XYuWWIU/XW+sauNC1iyLXw7W1tvb78OxteDP9OOdoiUE3PNrgI2CEJ
r+/hJxtX2QXFTPTmJwRUfPkbl+ZF6i+pdqXzLnnExhK0W5z71GNHHAiZtfETJVwaKO/7mrVoeSWc
XWK/MPyaZmHqmhSnkrwP+SB2mCV7pT0ooI/rjZpp0BQBZwS/l/xl9+fZO2R52fwU7wzIQXxSC5kZ
KmElLO1Hp/ujKsdV98vWZ763ZtBy8rMGRX+g1Pwqo3H5a2UHsX4Z5t0673RpN0i3AYqsVnpEe+PV
IgTqxqtRPM7SzrEeHcK6oTnJ4mzZ4WKHDdpJO9zKtzT2KS4pzM0P7HXBLAeTFiECsbfIMfb1QBnG
N4xIdFGWHHSOwODxeTdjr2WhnVOH3iVirz8LMJzaZdyhFvnZjsvRuukPtCTuX1IkA+xOZ35e8uU0
j5Or3TmqgbJ2oMv0gsnC2O1xyinrNKAm9KgbfFUCNT0VU/iMG1TfI91rrf53kdvzco+lnxkQH015
L1k+Rfycr4MKVN10Cx8Mu/aWIpM3mlpkIs1w51EoDIfb51GxQzqfxY6A2ui5rL9i+7PAWkQ5oPFQ
E1+trv16TXJ6olfi9wZSfRWtUkimExOfQb2VpXBqw6p8HfN3J78SspoYxnanDcRuUQbUibt7Jf1S
VZanVWfJPMvF66iD1iTo7LeTvR6a+ktSvCn7m1rnOnX1eT8W1zx/F7Jg8QkJRTVKE50b39OV4eV+
9HKL/Dypo356yrbnSd1XqnIw1dJfuxuyVq9qJ6+y7kBid+wPanerxhemNFysfSzJ3xKufudDACmX
u5sz/kmGB7bkYDN2+t8pIw7UOcP/gpf2mNGos2gxo0TLPWazKRH/laRnsOy71D5vki/Fj0P5Y0r4
/W/PFaWEwp3S/dSzNjIfDnXeTDyhfgOC36eb6U4bsaC6U7hcWy3Q4seYYxqrb+r6vjytw3Zn+EZE
yk7oCFpkR43Rpl7zc/XWOh8pn7qoD5IZbRW7/lfXaK6QIM2Tr/EjHTMh+418SOpv637c9hMmy9VD
zakWb88qn0CXM79SrxnloKyN/vO3kAX4U47G4rEgWOCsZ6PXu6NCatJjOBDYyk6udrNDxvpdrXuZ
UDsvb7w9qXrhrfDzSgIi0guSWK7XHTafvcZ1yek3+zTk6zokIWlb2bM/FTNYy4Bpw15wzZikesGS
XoZJ4to/5kWoDZE2v/XYhWHANCeO21pRZ74jgPLKaZ9akRS7ncrCWbiiP9A2ZjevdpuMkVn7Zi97
Z/A1eo9YFjC97k4KBRWh1Bd6sUa4UkOzUs0KLSKd0VrXIOEwSHHU2tOlHXPHL3LWw34Snp3NZVgZ
67tiplLU2wa79QTV7B0VU+KmzKp7S4VXwSaDas2kjhPE1ny7n5z9oDLOOgdrClkeuwHPsqWWb92O
QxPng0U7rRlR3QgP+9x2cuCM3ci1n7XBVtaPTUsNDDeAd7WdoxWzWWsLO83cG0K6VoyZP6LIDxOn
pQfyUFMxnoUOTznGemSk8SVZ+dssev2PsIv9XE8/WUkLsNbXhboz3btBJTyL8SrAr43tYPrKjX/9
3l5RRm/F62Q2P05eUeGYQqxHDs2aBGuRPq5oX9q5fzXVlHhWAy/q0Nqp59vQU5RKCtsrVi0sl9Ur
KY9KSZSyQs8anFX+u////+832iGlLKI/3x8YHJp0GWuOPm/TveSeeklDxqku8UkyYaYP8lWgqQry
5BhzNTGZTsmlvRfOpjSm6z5d0tm56L10mYkVlsoKpRjHfnl9a2ew8RtME567v6ar1eNU7roLgbkD
JbvVTwRNjKK7FSfQznElDQ8QZ9gLgoYd7ZDiFtskai9KeS8uPKj4hujaOw2tafmMBR4uIJxJGFF4
RgIxSXEaq5Bvyo+HUEgQ7Stq78kjHVy65Ex/UdhUzrYtM0JKxFK8dN2DFr8YdKNKl9Pecfdj/GIV
tds/58ll6B5mDuxK5LMF3XTSRlLhy6Y8xOUhLV+MzM2r1iv4zLoaCfmSco8wKXV2WXfhNYl0kczb
GmhhJz2NEs510dJdY+zdO3dIQi05CouDiIVDK9wyeUgxO138Qj8MztusXK03vQJVCPlxuPEilh5a
O2SLWf+QGqdx3Mvt0YHGytVqBqI82UmIV8OUdN7qeOPw2DQ0NR5Htpw+KVmR9oJsTf6zZmfZDJv5
S5Uu+qK50010V1nZ11lQwUqx2aG/i/lLGffL8CgPP3Z2NsWX2l00pgSnS635c3If5jFp3tOgVIhK
473ZRKPNJqI+4BSwVgdb+UjFYer/1s5u5W/zBnm/yn7AV25zGwrr0otShfzQ3YYmKI5y+pbbKWv8
5MqZ91rvm1J5TM36n2VPkVq1D3K6fQ/ZEtTztEsre28txNFD892ith9sqnm/N2Vt73VHvM14PKht
+3fWWIUnLpSxpWUuLU+Y/hzzYf52aCV69az8QfyyE8hc9OTeWJaQ2tjyupM3heBQqcg1LBHZWf8m
aAUN0vijq8kB+c/o2aU1Rs1K9KXbt77PqrAkzs5iCyHVaph7JTVeSkfwG1J2RXxSuE3lRKlWrHvD
3GWrs1zaNtkiyCItTwUL/9w1gUO9z1MoydriO4N2KKjkUjfsOQaLeM+LhhM7fyjS3I6mesDkIxHP
nT5HUuLsajk2PL3x7Sm9AKop/NUcJZogZCml0txGEXuKU0e4AfZBm6vTvllIVRRnzVE7m/ZJpjs6
Gcb3gPDRRjPgD3V1wwyqDTqwReE2lEkozey9/Wy+63EW6MUyvGZOZR6y1n6RxUY1xum7tyEr/xIB
7MQm1vNa43w7YoMRWkSyKGKwGMyPhtlOT5Q5WMH5qw3BKMo5E4kYJ207l+964eCNpFIzG2IlqJG5
iOWpG1DmOob0NCcaGchRvleZVWLzkoz5MAwUSzESsagC60TViDyfMhNFTE7oNkxuU2BKJLf05OS2
lW6QQZtHFCJuLFlHBy3aRS/X5mzfNXpubf0UcxpfS+mlnvXmOqClWayNMVm2UEmsCHGm8l86J0bU
bIQVVo05vkOEICn4X65bJtGKy5Fm0DUcMY+iDI294laXa1CgpfIGnWxGVORQZSL7mZY6J20d0S9W
Wagk8qs2WSLYKCygtrDUIOtXtNH5pvRuqkvfaW3tAUHPviMPbNRzWCffWOTUU+G21COdlVZIXFYn
vRdvrYVpVaaWD7LO5iIjWdOdUDdN4mitchUWSmWqoyVWdwV5SFHOHjG2/bp12V4vntAWs/zv7j4z
NNdPTkdJox7+zGxG+vSl2vRozYYcntUvb+ZbmpvUF/HaQ0ZBVavbj5p9zrbPYhLOIbYSH2Og+pDR
9j4NCTaXaBQNLeefNNgd0/EsrVbsr2VODFE6t6GI4xAcJJZK2BbtCySMq8wf+r3RRnEaZUOO9GLe
0AhowdIWV7UXSrQhJzwhVpB2U5uQQKteGVfUY1PjMmRru1vjdfYx0q68biyYvVWsyq9S9aXtg6kc
9VCVEM65Tjsux98bMf1h6LyJkqE5q0JTjlI9/e+NNcMEMqSmDPp7key/N2o2Uqn9vf8/P6bbjGCF
D/yFkC3QmmzZW5xQSaX27E2DHghxL7Bh/hXYJrt0+6Xq9c8ms7ymo7KbHOuwYB12HtVW2yfj+KwU
3fqaJxoS1Hl4x+wn8aZ6nbHWkqowqZz2fSs2DKIt/YGxQs425pztgz3Wq1+Ufe9bduOZciP2BZXt
tVy1vV03kQRHhnRIjRsXQlceKqMjTnJSz6c+Z5eVhdW4sZa9o1tCrRTTmhAifohHLklcyvcdM/lK
zNJgv0tVox8neag8J3EZEavfF+ZV9tyhPR1kSSeoR8jLW41FpLuJS5U+MSVTu+W9Ey/nMVBMCteT
Nu0TjMifyqqoj9NAjcduTIvspAsT4HG3EQGDq3SF5rf2ghN6ZjuYp+mJH9M6twqAxmVHGaFqU4ri
+sGsNMMfl+m0odKlqKNc9LkXRxyUbnNmvnQY/1DKPa21avj42tSBlKtv47i0HDQHkyCpfWsUezvY
sTXs5kLKLuM4Kr6y6Z6ZNGu0rJSJ5IUilz07wOt0LE1b814/0q19NzXrsazLwB7z9EKz8dQxXhZa
CKqLqm2PUqe8K6KZwjxH7j5hlBboeMoFY1w1rjpR9usuwmiDtiMIGiyyUePUbyhmKmSHFGFWO5wX
c9uFJeYPqN87v0K5TKZU5TQpxBNON7JfJjPtH9WsH+h3MZZTHeJJ+5ZgbIYDrjeuNZhHKSbzGvBW
QvOo7afOSXw71zdWEPt7kb5UZ56CuhW3LEvIYY2ZnbP+oY6qHHRhT4/LyvY9TPLHViknpm+yo3DU
j8kR3W6UqYA1YqLvseaSn6XtzZpK7XFecuUS6ytVh4X+itafta5KmcW3W7/K1u92MREOLJ1+mPP1
uxvT5bHHv+UxYyffN3FBc2nUl8emqoLWIcySCwoZ84K3QWtiqdMqQ9BeMcEJEcHaj8jS7Md8GPBq
o6xHgsU2Pg2Y3LVZVLZ971WOE/umYU9YOTXdUdO2V+kr36bRdwo9jDXtx+FdpPbDqhvYtdEr+D+O
zmPJUSQIw09EBN5cBRJyyKvV3Rei3eC95+n3Yy87O7OzLQRFVebv0se+RG9q2Xr+ZSxnoiwwtAv2
LLcesYafiPnac7xaHPhBANUTm44gIrDRTnn6UFQixNh9wuw6BbukGu1xPlaDh/ppJerwtvm21qn4
VKiKenK7HqxxVFJHozCI/BrGQT6U0Rnt/cqo4PW7fFPBuU7ZjeNjk1nqmqfOkNltU72HE/vltmnS
tVrtptIT0NANnN7NXpQXhFHdRFTadVk7CrLm+lbn24mloUJGow/DRkSGlcqCNu8h0RxQVqo5k+wW
rAT6wPDMDQU6kbhvAIiApymwTycfdDIEq/gwhOKOXTSfjtY823I9OYUXy1zJM4KNa3XiorJsW2DE
30QDYYyytVGKejVzaBnlazLrlSgerPi9lLcWPUo+fubxXhOfbGq9uO/NkwxMktxR79tC8ZMZCDED
ecXn2IJ5CoEMtP2Yv5EMhL3/XzS8ItoefhkpVrpIXA9Ed00bM3qmycts1n28E6JdoH/H0rWLj1Hr
yvJRiklOtrxRgHIyn3HX2ciS1AzNBOLe4iEOua0T8Ezu2cogQCp+ZSUCoVe0TMX2VzpJhgJEdild
i8obk3ttnQxo9KRhlp5PftauUdv1KOWkrO0yWgF/5JmG5qavO7uWEXiRnCxAVn6FYPbjBFjDxyV2
yq3GfVwpJ3h008moczvFXOjTTkKwUB/kkOgx/9YCfTIJPISwLDaTtGlp7zrIKieFvGLxjE55IK+r
6YoVu48mjAg03/xjwf9QDVcf2FT2b0GP6u9QS2vBT+qtpHNgTMWiKJxdQ2vPATOK/Cx3lSmyqOvT
1ZrCBnp3cMqIOVAfpgi8sUXwTFd3aQQ3iF14QMC8DvI7DCZb7DwRHK0l68UXbh2RzFNyAIWKp38N
9o8099KoKJzM2PVF7dTq+xjvIZlsBZnJULGqs9FVDCRDC4VgdX9+Y7pV3qwN+anwM9Nh0y92orbe
NSZuAPkkcmA3xLmJJBolrpxnFGBITcqXODL0DtlFgfwiLUjTDC8pVCLv2rIWySZfMDHuBM87PE9A
jhynUptDj94Dcxt3KQjbORW9zD839AK+/Od3KCNMG6mLE4mXJrxJNPGMVgpJS0BaYRKX3KxZLL78
Q4E/dAwf1FZ1KhzD7kRSY6nVyGG9lGac2FbXCChayaubm5tqml5VipuIRyX6W/LL9iprBSFmYqwX
Gh6qBmOaGhUH2IYeiEZXrRV2LccAhZFBh1D5swtF23HajmkAvsMzl/7p4r+qV/agoCEenwEovSbS
L8ll6h7wrug1BagbiHsUi5LbhgwnOwSkEosa8/xCyI3SMxpSkU13+UuIEQL5TyrQDlTfA5RdUFbO
4sVcpDDjglWsOUrKbB0AJXFZ6KuMAQgbrFMtQ7SyPbDMpoXgldkawbcSlaXRXXMDuZ03SMeu2ffz
jlc1UX6hA+1YmtxQ049t/mvlP8SQ853+mDriSNYFzU2Um7auP4Uq2ojh08qVtUmpqayw6Tejbhd8
pyg0V4JPSOT0KXWybUnXUXvHbLpr4WvnmtqJkmhp0heJ67ZujnGgcyaUq5mbKFo4V9W9FS3b8LgS
GZlZ9gmamM8khTPzD41yUpRz0n7EEOFasTak8lsZE7ZZQsE6r+m2jU5QouxIzLIvSkZhYQxAjaTW
GQArXkYVb7vyKUpHwcINlGxCOfSiPHa473Pgr8dWIYiz3ujx0VILPD5rMlNhRpZtGmBJDqieSMtg
SJ3jK6QBsrnVD66WqbUgoAbA1i1OX9K8k8fQWXib4lTtQv+US/Atse3X73Hgmcazh4Wjz48BMOv1
cimxhx5cia5RQG/nFv0163dsQLHm+TSv+S00r/K4n6w3NBxzfdc0r1JfaGXEFg27wtu2K4adlUgr
wlFxTkXID9xIv5jFpk4eNb+PkkPeHpRyH2JFVZ1yvuX1PfqDlZhj89S3HCHSRhYPDXcJJZ4wcIcO
hf8b+LekwyS4NcNLOEyg714THZLWyfVrzfkA5xoiBtvXZLHRUhPY+m/ODh06B2NjMecHkdoc3+Ue
5tfWrX0znSbLa+ptVXl57uqtqy71JKvjQAwxq6lq9oZwjKV9Iv21+UkegYz+Qv8VGVuENiD9su8N
jL0HiIifY/l7MqeX4p/C8anVP5ryEZcnyqlWJ01TWUlFuOp8L0iOUfPe97Ccb7mGR3LLigefAJ0+
Ij8KslvVX+WusZvoEvWPsFznMrRD5+WaF0kHiYfe/yZtZpvjuyJvIWZ7FFS5cY39AzeAb+oLP1If
rbLqE0VTzga3bPMB6gdMlxS55CvUzMX6SmxfQdTTvYULoXDgDsP598rZ7B5jvh/1R2fdhP5HlE+D
colKL1Y3uUj9WSKF8mRxo6lej+inqkDfKGAWPmsx+dkQaYG5nhRqon4ziAF6mrMSfKTpu4x32cTB
hzpDyHbJwBiFm5JDeWILdOkMjWxbG5tsSNjTrmHm4o5RahxoJc9o1xm7odo1GVMIinMmHwneBHKn
iUrAGnz5X9VxXdtCfvPVm1bgN3qSnyo0x2ZGJNMDFu7E4txV3lHLD3qzl/rnWBUYyRtQSOB4OG7/
JcEp1zu/JuBL/tfnf834QosRtlAHu1bTbElcVktcnARVpOp4jsm+zeFFyVU3J07SLfrWyXgOw0tW
qd92sv5dlZ6qU7OteyqXHMdkszfHjbp8P9A+3cknKoKHb55z6do3x6zezsVbJiA03IvJJjNd03A1
xHwY/lYR0q38MjV77aSww9eYoHNo1m0qos+4SNxABgYYT/RiUgxvvdelY1x/lywyYVOu8e2MnxUx
HpZnSsfQvxgq4OO6kY9j9Ko4CaL4OBm7EW2gTedulRjN8LJxwGmH2nol8SfkVad/K/6awWeSeede
x9NZnU7lvI2tU9h/ZfgVwF8ZZz4DRvKIbqnh5KQyyeVD5Dn4l6zaVdlHqh2akuPRLrpdFZ06FD9K
/F6rbkIUeDzdjPogdtsucArkZeGZAzqNzrFyluoDkoVp2PtH1FwWsURp4kVQhdpeGb/D4ROdLvpV
fipii2k8Wah5grUyrjXjJOpPC4mRseOGifJvE31yFxAeBsKGb61n50j47Eova13xXItupq4n/Yka
eEatKegfnfUr8Vaoi+4JJK6JTkmATj06+fp6bk6ZfK9JXu3kVxtuAukwRG8wBasqu/FHkn611llM
skl4rvVrZLwJC+hFQ+df5tSh6k04WDleKEy12fMjc6Uzobgxd758TGieKgLYqivptIN1ruUHjSN3
6VNhnLHGyNg9bwPfNOrsYkbO0xx9a69Er7S5ofNqwmdv2FNxrZN/4Xjuw7M0fY8kig0+Us3+DWul
rSeBgyQrwf1Y13dUjnpx1OM3NXbNnIqx2I3JY0yvWfMpDw/4W4XJsUWAaOyZKk/29oYZH4OXwP7W
4q2on/n4VwV3NnlIywpngHbP5e+hfpZqBglVaevcJxiSfHqHzxIX/byr+c4D2WBB0kP1qXeeWrcb
fGyrqssQv51NSGhST+OTCUrhx5AWxU6c9rn6TCzTruMNQ8HMDgacKhLJbQpz3SpTtkbPuIh7/YI3
WkLB9sg5XsZzYZ55zuXspfFWGNfUHmN8T1KogZUFh1JtVGs/JwtN8aKqKRESGF+ihBjaWiPVKYUj
y3hovZJaZsg3UftRaHanU0/QQLMWjLcofy7q2OQfW1bM570LCHb98Eg8NzWWiL93YiDOiUahjAmr
PhjqwRrzVVZeZ8Se5qnJPgLzi4OHjdEwXwWlG8cRmlsEsXJ/H9M/xbqwlVTEeSYrQJU2pL9V97L4
1nGdTbWbRXcCA+hf8/C5bCeGG8BTWxc+niO/U28FW4v01tYbo0flWVwoX645O10pXIb4U0/tkLF0
ssphrfxLENeHa1Yeu6oqQfhIV795V/mPobYx0QeVyTaWKNYWWsSb2QTLR4J6PtoBAyIXNCCzWYH+
OqAP2+n5poyvU/kJQBFDHEQ/PUqI7Ea66xAfSuvDktYGEPV4FcZf1Azz8Bckh7R2xQDgCumsQr89
Flsrl5zNECNZVHy8+WVPmSyyC6rZaNkjR5PMeWml5tNQXbUKbqUM/+6H56KOvnM+GHcNoCcBIisp
2hiTvxrEftNPMZvNvJ0yrEmleWBa3IFvILbK3gqbTYa4afAbN2o+jSx8xQLaRVMKXB/CB+vBu9T2
OvjO12Jqk6zUazMYTV6vBHmuGZKga5r46yzeWgX56I3Mo5WcmXaEnFVPmUuOvBzUEsgBMZEI1fTV
a8ZqrpF4N5gJrHnRt6l2WflX0hvRSwvFXlIjEZaWFHiUe27Sf6htHDntXgPTJzd6Fj+kaDew4pt9
0axNMbQrY3eMm1s9e8jnaIhV41kzZ4gJiLX00UsPNnkxcMjg71nShe+igev3pr4tMzca7hD8dU0D
ukKpHIOOkXbWrcUdqtm8/UM9HUqoPhbxy0B/Gx2M7g+5r0thAGCZIw3sPtJi27Vn/WJNNwQwmJ9r
1MLmFXnPQI8dm+VJsKr2kKaLDlodKX52EOd9m5Fde62Unwk7BY4QSRYJXtnq/saAxq2sjrE1p+a9
SGHHHf0+kH1Ea6LgJ85/6vCsIPtvxEMx2Bq5MTUSufxYTre5uis4pymqGyQ++ZF8Fqej3k+NK2A5
/6TGj5DpRV4Ck/qSqrslG0v5z2/q1BPai0aQrmgcs/bcxaeyOZRYXdXoYkw3jXCxcs/gnGW5+nRw
5RPpsCAcDAu3ArF+WFWE4tgWE2rYzmRV1JyJec8sBmMh1hQamgIJdKNEb0tW/z6XHpxdCMWNeE/j
WtqLqq1yDKSd2rcaHtRup9QHI9sB3FXxSVNhDT71/oH8WZbvUzovsvVk3M/KLsXGBYv2YamIjX97
FY0kIQKgK/Vw7DH8ZjblscGOOXs9W6Gg0FxvcDSoEUyNOzKkB8NztKFugBa3TGZt9y+lKz/idH6K
BuLDPhdG3NoYmRnNRAdNvWsVFyyuqhLCKGLR8okZOIP/s/OY04kaiWT+aXjlIpTXAQV8nP6brL01
nqmshtZl18vN+wJgxflfXsIRLkBNcekTwiSOQ3218n9TCn74WS8cKUzFQ6p/+vncCqjqN4wWbXN3
Vq7pCPZzNErmetiKiBwK9vOiGz+VerT+4Xfnz/BM9oResxuOBs4n5D8bv3PNZpdkmzBDi3UWAxfX
syZwgN8Hanz5IQ8vFKt+hcpjA1KXDPdQ2hvhowIGl189NUDimXSz0rpE0yX88i5Yvrb2kcaSs0Os
0kAdPCS/Yt+yRCvDRuCar4T+mUpuTs2ymJq1H7V59xsED3dp+szipzAgOKs8q/iNQyD0cL1arBqi
9YXKu5auM/WKdqBd4Q7q46kXXWrC7mOR1+LMtUuNNmPc/IyS4pYD7QK+732an3KfxPz62PSvbkC1
HG9HfAkTxsRzI/0TTTfNoW/rncCfyh+ZeLH6r2B+jeOz1B6LxDm5SYXrt7vZWic/urZrw12kbc14
Q2QPQoo82hYcZdG2rtDR77TqGJdsSm46OcSctHTSyBn9XdEy4cCNLi0zfOdX5j9B3WP1Q06OVndT
LVcuP8ifCmVXN7apcGG4Sl1eDEoe3ysHx8gOHDuUcZJxx0qEMUjXsOHBKm7E7BiwwaIXkZkVZt1I
hRTG2yS/KCrH0s2kTTGWkJIQxHaLu4EMwOgCDK923qi6nByG6gkNfRfOlB3C1Cl6gxVt14k2/uZ+
tE3Qo9hTGLP5GMYz8/XM9nvSCSrm0df16OUJDWXAWZM7YuMZ5Y1kCXrlHBINjSx1dy4Gm1ItF5Wn
Xc/dqnwzQpnWz0eiaOJzw+HFZu2X7E2gqI+ku8qThFvBeDO0zF4jN7HlubIr7bdTEP6vTAL86/Lu
m8DCYGCB1TuZVWwNfSAp3FPil2xBdiLpWKXzLs9om05asfdbhmEZOF81J1A2lu6iIVfZjBF4hNxf
iSwfH/aQQApp6lb6cABxFbFlheJT/M2YbQ6nXF9NoaXBfpqN+M8XVBc8ZPkoBH9tHZ2KtldWhkcK
BReQZLahraIdAFkoPSrwaVOmjcXqG0SfVHXQ4X27eswdogIUiGoNLsUxanHdYtE41CBm8CVliMe/
y/x3gPjA986my1aEj8PvQS/WQeKWb4KBMEQh7GBliMa8JZXS7cjaQYCz4fBuIHrpyniROXuctPgR
OF1giVYCUi3hL7AShwCwdZUr9gKGkUbf4asoT2Lt1aQXZlhby8vsY0U7xapbWxfqocF0a9Eb0dEG
+WrAsSsDGk8ElgX6rQLHmWDj9GFi0Hd0kM1moysMDgFWkHjR0oTYLX71x3ETZbHdi5StSFIqtl3u
+6ALdsP2gY9kXwnc/c53RHxBDYpZ6rPyrerQgV/wVNuYiBFknSxjUafOiMwLbs5G5v2KhXdNCjaz
RPBb/9b112p6n7HXluo61t6N8ieJVsXwqsDxpiR3wuk7T7zK+OqqdzG9JQhcgf9YgG6htF4d0KPd
9ew5kUxlS+NwZGbKDg/ZIWef4CRAeGkBxdcgc0b17Yscj6KxRg+1SqRDr3rpJGdIcHFaIQiYpNIZ
os8KnlVmOYBJFcY6NR/WKW3RqoWctZSOqlsiM1uBuEfqr1lvGUSyzrLGDihScvWBYqCEEQ/dHINC
Wrplhaf40FaXKvrS2BRww1D1U023BnavO3u0j8gzRGKf8bjWFQpKd3nFaaSQ6RlOjNUOEyeDgEam
WboRiFIiOK3ynqC9a+Jwk0bVNorjUwE4a2gfAb40Rl/mK9vg3EKwv0XjBrFbb/n3Jb1nU1KdhAZw
ClOwLExhzCCIPvrs1SMG8TvfncZ4DSFjh3nrAFj0+kEe9LvehMcKoLMD/wAHBzoNzNVQs4JTf9W3
RyPZ5tVpTLejzgJ56tWDRnuHC4z9sqwuUA/YcQBHmIpSLjagjBLJ/BEYgbc41wxrK4F6lJqxnsR4
k7YEfjSbQcdTjaTIGL7NTHCK9mHMChx4tlOrBo2aD+u7RSMhvWpzQjffrzuLOZGmI+nEKkEr0QpN
OBO14rsffc8o/E3HiKdVhdS5qrG+jhisUv66GE/UCSzbyfpVDf3eNwN1f9Dsxgh7ZtFj4yMLpeuj
ZxiOuOrEddqEn5oqOxk6WhkdVeH/yHDlpXb11XRdStE6QDOWQn9ICM16yct414ho2GUExivmQcwf
Ru1vClQTOQowJhvzg5VeqWkNql2PNmnU8Maq4deAJWW2tI0u431Ev7Zc2pyQyXJv9NnRqRnNHMjd
Txz6JJDrhOIIhnaMHlIuMSOE7r5y0oVkRD1Z2LUQk8k3oJ6mRxIUZ3FlNMwfk3qfGQ2+R7mlDDyb
jjnB1G/5TmH/z4TgAN0gmLT6yMVFyU4N6dC04n5SBfbrgbbuLQXp7mjUasaThPWPKJZYSsgkLE5S
gEXTjO1p0LadSeZggzYSIUOEflstFoMAEhoG0IYiRYLyLJvJCWEvxeLdbMg3iS9999MZKDBpBSYD
OaDCqUP9blWms1I1+U9nMhM7JMv8p2XWES5MKrsm0R61MK3bViG1RN6pMruUT8M6IidfkLamt1ZV
8w6UVMvapmmlFRCbtODx46kR5VVG4dgsryT2ooGOCbw5/yOlYmWM32bT2JXoX6yuBGVrULB/aqR/
aV1Jc7zYO6zuiCIL/bXRw+gQxIrBslfXx4AtGcm9wo5Um/fFHTaksbOwqlEo2q1m3olIm+1i11od
988J0Z7l49pPPiZ0G01zxU+ytXDYKrD9IR46Jf0gwcyboDErByG/EJzn4agR+wZNujJSYFJ4Vw27
tNm/4r5183+aHtuZPjqEPGO1JAKgI4C7F67Cwolrf4amkCV3i4tRhQDsUYbdyz691TCQYhcybw7/
JxwmHBWkl8+hL9dnU7qXB06wqDB5TDUrfi8rmBjRAxSKfhmbwm1QEvv+ZxwQWIiXNDFCyISL0ODj
GvYx2ZaOFceS3SK8zZnU5xgDangt0+ncuDS/sQ2dr+u3nj6dUoTL6UCmyaC74OMETaDkFt0KakAB
My2St7JF9CyFnoHgJF7ONMtLGO3Vy9m+QSDJ3EF4o8+Uuj5MLBsVbcZeRrGw0rRhbVETZxwkvrSl
Kh/zZNdnXrxI0wMDiUyZWel2EHWmalrKN1GazkJrLTgPKqEvH9Q1HjhRsf0G8VcXs+WTyxGAw1yX
R1EtdjKQ0fpdVGdMCgdBfCjtE3SPfdHA7mPmzVH9DRsiOul6qdHFvSIj3ExMBJyFAltk+r2D7vWv
KdntlbZGv0xGCp47YKzQEUycJjEzI2xuTT0k61RY18JLoXqJORhU6CjS0iDBjfqoifuSM0Q514qx
+sP+5IgM/TM0abqgbRNIOLPJRS5JLEBxvKJgzts3q5kITKxXavPoOFv778H4MeZzh9p2QLSdhQcz
+BY5DtP0lRHhrBX0jEKMiqu+pwYUQiAMNlFRouyAzUFVyCM7jCf7e1vldLSoR0J7IrTA4JxVPDXH
gzcX38mcl7aAPJqUIu1c5fjg8VnkFSphjWAK43vpycGorAxCvHO1gY2dhgp9AOdyth86LoiqMiLG
xxzvSfeOOlHA/Ancg3a8tsf+sxkEp+KK6I+p/1SKctRIiFpPhfotaoRlqiRocbutYV7JprAZibjx
F+uOO8ez76AWcjqxJvYzYpwQf06MHFln7PiR4fIjMqwM8UA2TsH4NA3MkO5EhFdLcHeuathSJjHg
BW7FYbgRzbazTOSfcSpx8MeJSyQaQ62mGEn3qCDFheQSKYBHXVYdDssWM+qKWKIVL5Fr5Ri0UAdL
pTu3pcOAErWTv0yVDK5MINqqzs3HlNG8rHvWszQnnoao0wLhjCk956BaGVjmI+b/iGX2kw0nyt/v
jK5K+p77DzO75joImHgUuqMuIjpIxe7VMi0NjL2r1yMwTV9YgChasjBv02POdGM31V1k14m274Pe
uubT9CAF9pBJ0tEfBHmZHOaUxctKZnJ1PnnvTNG0p0peK5HyiDL5O5eNBW7m1feF2h0x4SFbWpVx
/xUvKVNGZ6x6kT4rnsYP8oZWUktoF7kEegtbVmATPAcUJ+r4Z6EgC5u/lsrH0GCqZNNZsjHnWt3S
l06YI+g8ktAABNENW5x4hfzet1YKiQXIgAgLLwHmgIGCTS2HOEr16ofVqW6Cpg2dxqwfQayrJzBa
1UKoJYvathkJNiF1PkVhE//52lbUR9beW1xdRuGEHVzTT7J+nrtjFKS/gim+F7VnsNTUZU0aIm4u
Qjh//GDckjih4dgQt+UCKKbzTzz2XlZNdwqEtMPARyQwzTpoaevMqoMuyhzeEuEDN4MzRvPJiiZ3
8MtN0yNVBS3Xvsb0kmM+/rLSE4MMOf7klVE38DW3YZrfNCU61iJqFVnNniYih82oiO9SJBde0ORo
EJCRfBFdpSjDeoz+acTQ1hUq8veaIx4r6NOcDuTg2mKDYqMhtqzSLUL7kvZdXIKAZeztw9TJyA/K
kjpm3JKSS0RCmiDuFYEHtHl6xZyVwyh+jMuwt1gcDEcPop2cfCaByqvljy0HId1NX0dsGR068STB
/1qqE4zh+D5p9K0wNlFd/zZj9NZQdnXFe1zl267CPiSz7IJ/QXcvp500tKv+FDY/IJa9isCjouRp
ymKvzrHHZE3f7Qwm/pH5vyMnFvWB2LyKgHl0VVzCpenxutNIJUoM8WNSg22W6qjKpX3BSMwZE6nZ
vQLpFAnnsvr1QVmbvrq20m6og9nLFfM1Dmy5Vash6RrQRTeEkZVahXKXZrntaKlNk8OJYYKvUCHH
eYq6ap/41HUqDFtHFCJXZq6w1DJVML0JZbBCKhTMKOH91G5qQDDfUfD9GdVF0D509O8+E1h1/Ank
p9J8CngaXUvayt0rZ6vKFvVytShm+pXd03T6yr82BRxPWXrxvWvdKCJUgTB9slO0xK3UaBkZSfVs
CvgeQzrHXnhlY7VVWrBIvKwd7W16VhQQu7nbNjQamdo+w5GMZKKwOtPpU/pjadzoFlE22WMShB8z
pmmXlpI+zuKQBlt45YSG4QgEC4+rmyYmX8EQroWiN9wotrxUks+92NzRFzoFCUNB4K+mtRghku7B
sisSTAI3ntBPVpe+3xu0NMhGIRc0W26/m3hX/Buk5NL1mMGmqYocpdqIKiGfTdb8McGwGd9IOfZ7
V1Oumn9P+EmxgrOV7BJGYxbcjG44pMu2Zbfdras/hPBKDsD0KsLxe54sYiAE2wyOSvDSG3cQT7z4
Nr00mBDVgSqcGQHD9V3z5EcwjlGYo3PfVbXbdIdA36bVRbS8iE8Q3TDZV93WjH6kGNg+v43KQWzc
0Dyo4J6nGifbIENlFL9ZaHxP+m9Nn2FQCJOuALbU4SJdbGfpjzRjzg+oPKGRyLbcqIHyN1DoEPMn
RftUNe/WJD8TNfhReg4qTsN7Q+wk+08EKRP6hiM1wZcatyrpZuGXGPq1LZnqjw9YFYbHiblpBDZH
yfsIyy+fJxKYR+q1vT0nP2VKRsumLm49BtvzRI9j+o6KVw/5hUlHC4ibvFfJFUm9EG41iaO7ze6d
kWHpFrqvnLVANwshpXU8WM3go/TunY7ajVL5Qdb111zjBib3nViP9iOMpGOquu181Of1kFwMsmii
d0ZMsmmG6d5UbtP4Tu7OcRYOmQ/c+xdZjtASob0nYxSXpIhRcoKL3FvJ1Zpv8Qj49TJTwr5+w/7i
+2+hTJwEIgft3fTFx5y4WX8YrG0dejDcMN4kA24iGXHywAZT9QbyVR9UvJPsKJjPdSMcSNCbv3Cw
jSt5AGMLJ+08yeMWoo1AqAjq+38pirnBXUKGzTvWUijz1F/DCSfjjjjvUqMPF72kZFTffKMuAkcd
cpO1uSGF673sxT+xGm5864IXVSdwhOAJO0wP6rBJlHWB4r68lPSZwZsRnHX9q9Y3ZflPEC5y/Mwj
Lindi8ovTIASe/CB41dwKX0u/DmUbHaPlAGfwpkaSY6O+rhJ/H0yIpvgGjfdsHiG1TQ+kUt3HqNa
t+e0JGutIu3YICWhCoGTjOBiZrLbSC2B5itnyt/CgBA4T9fgYVymkqitCWGHBnhwZ+IK5Gcd/jW6
KyQuCX8tppNZAStsSCvWpa80xLpVhoyxaR6idMm7I70ugRDQkYhxSoV4jDc5dIP0mEFxLW14eGi6
9VwewvoSSadWBOfaCiVTBpFD3fjOgXoKq5civHcdc1ORGrVayTRTe/KfyD8siHMLZGQm0y9ZkoUA
iaPiHPsvc7hrCPWSbZ1sUeiI2i0yvqHe1fxsJS8YOUFi6C/6LUQd06mFoZX/WkQjkOxkXaGJ6QZX
K90YOk7bw4wI+b7nZVqC15XTNM13sSDUH0Y5+vCp7RKCgEpU3GjOOOIxhXZXRXzpONNy9OIDO6Ga
7hPZwwysiEdTIA/bU98E+dabXhi8NdMXXny4zrVeWo6ClM7y5vrGY5eB32C8hghnC5GvmUqQioTW
jYeoj9dNbdwG4RLK/+QAYEWJs5epOhX4nWFFR0IEGTYbzw8zULbMDODg4TXkhfP8eBPPT5XEmWoD
rG/oB8MAfzoZ0XYQPG5Zm7llRKjSMCEAoZ/KQPJWhAgq6Q54TCmQgS7laLFKJv0eV1hd9PgZTaQB
VwIThbShh/8usGYiUnMNmdxhCAo7AGmjivNi5kls2khhuh7guNJ+Fn4EJHEBdB1nEjl4TDGngJac
VPU5TmRe3vrZDetjYm4t/Z3Xy7AY71J81pn2q0US+AAY1tBG6A3TEwhdbiKTewwFU3yZ5Ce9GEvv
81YGxCQY1a9V/TJM8JBE+a009De1wlIgdc01Fjj40QvlsmpQO8jb3nyv4mwLZgi9hs4ph/iLIJFm
5V6SdGJcQ1jGyjqoIs92G4zHqbqXw0OdonsQNQSioYPDKTt5fbgrlcMU4hAZTmW07/wrk9DbACHi
d7rwHfgMSmDLeiIqKplDdDAWdLF8XHdDiqg6/GSKOH0okXqYJ/daVX4PafsfR+ex3DiSRdEvQgSQ
8Ft6b0RKpLRBUCUJ3psE8PV90IueiZ6pUqkoIPOZe88NV0hEc5Q7Gb6EzH+YwtPnpMl/K5Y8hKUb
zBUz/IwyREQaadlxEz/zImXrLA96ardzTHvhUoqqBrNJl51Nu+sELXNdMMz29JJx+B9EFGVmG8wT
fR70A3OKwXrr1W2XrYt8H+P6nH7pEtGllv6h1IqdbYyin+ER+3jEX5li4AiW6i1wWu4zvL8zaRQn
5FXGbMwxNOSUOXYNakjT6OAiv9LmUYCuh909r7XDEdXQzRdZfmrBTARz48sOF2wJOnlX2PQgHSmQ
/rrGZdq2l/NRvOEFKiswfAsTt6izwFoBs8gvVoAFWm1L9q3HF5pi1Y95Qn+0y/OtRftj0O8zo9uk
2IyhNMcbRkImclipH5x600E4fHf0dz3cFfytSBkpkUAs+CYp+Fi2m+oy6j5c4AuruNAWcx00+qiF
CGNrtjwgdXAAbvz00Iv1EC4Zu4lmn+K8D65krRcZHxrXqdwPzZM9HOqQIFYPae3dCalgWMOmUY3t
VxL56MBnqlzNPlXHOts1w6KW8kTNKKbQJCJbsi529xWbgHcRjrESzXOwZAvd2HPNeg0W8OTqxSBp
BoTQK01H+t6vTbGdFeS6JCdcXMq3nZ7420G6NBr0hSAPN2PcLbg9ngAKMlYP0QXINZ6/hZ7cZuO+
BgwwNQuZQZ2bmxyuxMEg3jF6TuYgu435K3WBKFizQOykd+69hwiWapBP0t5uQLXebLhRrZrjEY8s
lWd5NLprgmQdMVuDVNanL0K4NoMmsbbtlfr0M0Tv9QxzCPPU/t1mbzK1jTOz+Wvz+UqnZOxWWwR3
+VFG7QjOW2PHniM9Os6dcxgsse214Yd+TArYk/q2YBhF6wVB1cWnd+m7DxbPQzz3xQso27IkNKP8
wnUh+hsr8N/EY5RP5MmnZDyfm//88Vn7t666WdWvEJ/Ye4fpp0wCHsin/RD95PU5yI5sTThnp0/J
Kc5MMNTt6FQwX/55ypdx4UC8Z5X86puFCeZKjJe4ZT+76vG4B/pDQQLdbArvUsp78BcAGaMvbs9x
u02G9xzNTtLsKZ80U1lbzvBnL3sB+3SlMbDgT8hWJhkv0biNrT93GqR8kiwikmQh22gFqNTQ4C8B
p/c3wn1W1dGK9y7+a/HDVRd3oAM9t7+FLBFT5iTaGs6MFv3a1kmDXMEoSoHYwf6jeE/aPzX9RnuP
4mNmuL9UDjMb1ZYsVolPcEw/ztN/dvdZuE9P+/OrI/edYqbwr7lQlJQNVs9NL7v4kIkYgV2T3aIK
0aFRfBLcs0Gew90v+v3A+6L4xsYykIc48AcaD6l4xCOhaXfsZJMKHwEkmunVb1vBmntP8qU/3Cac
WM2wFMDKh5IvhSRRZ8lgoAs4hto35KdVjzhiWJjJtE6dMYK/Swvf/LeFOQlrsHFv5WXkDqz2q6DY
ljbzxJOCnSgP3irUFuNmVJbis+jYISLS95hORXiadVzJCX9g2Sxq4CEGIvXwlSIBr+Rr3omClea4
QDFs52yMqX5seWCYHuk/rUvCx0E3EAEYt6RalVZwaIG8an0YrPAIv3tmvGUi92ElrxRJgX5ktKPP
RCnZU71lznpRyaNsniXM4A7ShaMs9FYGvEZIGNl2oQNjirMwiXoyrbkWc+DR3EOsyhjMu82fHWlb
hSlVhlu/GRNkrvs4kkuFKXHt/qVUdMQiqR3AZTRNk+YKY4kegbkIQvqA2mIhNbr6xi/vtgm0ORzd
FVNcz8wX85iNp+P3I+CpkLPJLZH90iY5drZWY7N6U4em2KSpmpLmRp0v1mFu1B+Dm/xjOrWs2u+0
d34nt84sjUdaQWBdUXNl3YLknzQRP0KS8aK9ja15VX+rhjZHMKjpL61XsqVHKW7B8vJUAIFqjihQ
X82TycxHh9sWzpHObiG1BeooTfSTgXVOE5Cr3GguSh7L7sDcJdgsUtKsdIljJsPcg310VxrBEsV/
KzJuqQzUiwl/UY+cVYMjembpwO6GYHiGOlNEbWT8XDZ+Ms1k0xKUp6gVqH22/9WwLeFDBG/XFu5c
iXa4LUrmb7ajzQUs9xYnCAMwDI/C4Xlv39euw6VV5c/EZlbZMh1SHYMzV2XiAGn426JTKNzuK0Ou
UdGYH6hP8I5pylGLcVcHMUtRWw6r1LCfWl2f8KS19lBCM7EQ0mJRZyzEQhsjdB1NQYtoPu18muhi
OYbji3IsBdNTg41yLC71ytw7VvCnJLC226ZhKRlU69x0P0qjUSgnu89moCdwGtAtxWzQ63ZeuqwN
x0R5YdN893LUs2qnY6mGgMdCPOgE5gyoQDb81FLjcVCDD6VQnwmyRKKsOuneBu/LDKcDRElnoSnI
bKZpgsmgWu0iA+8VWEXAupr6JDgg87YWOIOUBHG1gtWp9pm/F4q7TouOJhDOkM6OoGwa/uxW3Kso
79auMRkjK3QdQZn3+xgshucNJI3kLc5ZYqBCmuZZaRc3Rt7Xse6JnRzY/ZQpqWsweF1uz0l3LmQx
N+vhXcmKq5YY2ibR/h8HNJQNRaReeZhN1Qa54Y9ISB1n57vIrkgX+ZVNVDLrguXcFzR3CeNRvcSw
EJTJe+U8We5SpovikWuFtopHlqINqK04zn55VDNsIHF+NKf/IOKKrStUftaKHDgMnfLoKsCEReZn
0oUgOulvx7penJRY5bQdjITS3LqVvX7Vu7dGHO3SRQbh7IRPjMM0wHOygWaOG6c1qYVSau+215Hc
lG/Fm8E6IotbUDIkbREVQUFq8VdilamFfJxeFcEgRlSP7SwlgAtYihlULQA0z3n3hBDrfhi5K6Z/
TWIrXNemNqG+o0NJ1sBa0XaqVn2DPx8T2INHo/xCL9mO+Aa+S0vMBuhz6gUMDXGN3qX56wkkwZLj
GvnR41sojV/TfjavpHtZupg5gbKM0Rp29R9foqj+xXSs4mAOyG2QVpf4u0ucHGxhmdMSlmbSlDbo
tIRj7ctKLK340HXfOttPM6KsIu65vKcuKwlqma5kcIEjYx968FO5pJhC4ivJofmwPVgO9TZ3OwCx
YjF2zPYzY0PzBCi7WWBymw6hfhYOA+/Kd0BEXKxenOLOH5ayUOGYd8dtHTCI4Y4dZyNGIGth0IHW
1oYhU4lkXTXeWqopmYDqahtsruyW8pOpb0ttD09U0sArFdI53KUFAt2/pIFddc2kDX855nZ1aKYu
sWQRp2yF8tfDATWCHwi7/Mns2HNGnKzjBNoW3QTB5STsG28Z2jRRIKjQkMmvmHeJZTN8NS37BPI0
3bUyIslRVPZitp3vM4JVIp1/GSbVjOJPZVsF1UT86CxB/vGRsvcMMFPZ2g7BAGVZW5CHxVcAsoum
Ei+H4fMDGbcmD9jkrIjjr7by5w7PesIPJUdGR0Asq2XwXOY/JVlQ7kfVPwSM08cWit/SxpvJWGPp
+nCqIDqb5gpZop+z0lX5+YEpLoqV7IKFGW06A2udxkI7vwfsiw3qxlBvsDJzyqgYL6x9Px5xCkXa
0dAPRv+oeeJcXhcRvoNpnAXujSoKXY6p3e0MwcyqE5uy2+rJchy3gblHreDPmogr5uD1O6X9M2s+
JDBh+izJP8ocW+MmK/YoL/PuJklxj2/Shkl4KY03KfcouZAw2ngnggt25Eb/0qjIFP6pma4oNmEq
P4lAG1nvExved8vUwLqm2s3BzYFzlcCymcSMP6YlmpeX66F+/9aqw1AchXO2srunIvNca4jr1Wsa
fePAKPozp2poHWyxkaM/HzB+tYCI+YLWBqrpIA65hagQ3q67zsNJyj0DOKJ9qf1tkieqdwTLTv3p
jXALYNMg5qX3zv1bicshSW5eceRlLP/Nhuw9DU+p+0fBZKvX0Hpbdtmf57/s9C/zIOBSl14Dacz1
7qePj1Fwjoxn17zjKMOdVHJCYq8VyrQehW7Yc7ncZTd5WP4Ja+v1J994K9m/AwiYwWNH/9UKPmGs
JhLbAtBk/Rwra50XtXRfw3DS1Tt397LDhFGR9ZS6v6myZiXiGk80rhom5IBO7hCJdewdRfUlzYcX
XnTx4iEP5Af/i+3tJ9/2xLe1+HUbp9wwxRq1Ha7wol3BZ8Y9J/STwJv3G+XWmefDcjwERZ2977Pf
iROO0B+5WFO/pRiM2ve6uDOHTrsr56QRnPziaqm/NGjE8VQIH1FD6my1Xq71lRevtPDpFnFHHYV5
SQEUt8gj4oFVkX0VbBI+gccjUnZYF2Ou43s07Tuc8AeuQnbrukduz6ZsdpX/ZAmzDbOzjkY1PaTZ
a5BXV/KWYJK3U9Zc6KM14kiZGcfuOqy4cPdhxWjqMNoFjfiZJRqu7el4zBLwDbU9C2hmfR2DV/4I
nHtv7eDlsJSYRcAf8fr7+TjzjQcJjGpx0DGUtAs9XQ3+TZiSRGX0PltbbAsktEyLW5ZL4dkcANHv
Urk15crOz2NN179r9GWtPMKTg+wvgEByRi1p5ts0PxjR3hIntlTusiwXIYjvercCcLVr0PP6u9zm
+l+XFWO1dRXdi+KBZyZ09qW/rWE7NNBet2N1FbyqOqf7une2wIWa5KDJvZdd7ja01QQ1JnIu/6hG
77p/DKp9YyNIPkKcaJyryn4z8I+W/q9UVoq9w/tUhBuGjEtjhtlQMpTssXZszJGHdzfY6xGSN4qN
YT1pVlwGPcuiZL9x1khC5czvULLmh1XqQjqZyv195F2BUKXklFrHLL0GsDjSk+piPFlIghjjk7ls
kNX9uwQhqEh7H9FD9Q8aqP8l4YZ7Rr7LURcOe58MqmqbZk9qxj34t2enfYKXTx49Av18l8t7xc40
3GNwFDqMxmVgPimCMUHF7brVDjxascf1c+J7xmbtRCfPOUCs67oF4J4tvjEre7O7P0jwtAkxPwv0
RrAow6VuHdNdZh915y6TJYYf4W1Q3bElM/NNaj38YSsZBMGQ1Q+Ws5D9FjeNIpZqt0EuS+oWIso2
XDOe48FktqSvOYPSiK3ZOoqwla3QoICBgA2HksnLDnhdhX7DxSYNqr5NuERYJ+bWUG41xG1th30e
fedkSeQxwZtWGRjZ8VzsGSVrOgYLeYl3AXgZfeR2uE7YktbfTTF/rSsuCUmxQ892DVIyFSQjcJ1B
Cyij7GwE3q4nEMJvwWFZY/lZ+ClKkiR9yt4FHgqkSIFrA/0CI8PIUjwBcBL+9FCqTIS/1Q7fZMJC
rkvGZZjcF9j6znX43vnHhoyKitkMeE3fKTb2FCcESSVb5FWynLYcQa2+vMxG/o98KUxpHZVqSvdr
+AnFhvtVie6390eQxLHCSDOtul1fO3eLFjkVqD5yH5pFye/q3e8WzyZSZCoOU1uHd+aKGvclVonu
2hlg+y8FUb5jq80iJbNWvTCnEyAEhybXcPf8Bb3olj5Eaf5URoFGc16VbPOaM23gsfc+EwdFafRy
JXahXg6AruJgmv4EG4G81rXJSZNFc0O+31UHvf0gZ9Tzd12xC+XSVPVslrPuT52q2hQjZVZ2VYLB
2mvZBv0h5gN8SY7s3FXkuIwpIh42fGTbqtygCjG6jeauNFTS1ly+D8YJ/bfMzX4duCB0sQGXo6Nt
bVj+urEe8268CjXN34xaxDtTwOjzfnJFfgBM5DA9ijZZYyozNXksRn5Pg8umi0EbO9+kp66RAqLm
0JSbi11ugeTN9Sg+fdD7ybqhsSL9qYfYqIIOcrfS/HXh1PhIag3mngPGWFaqTX6KxQH/eDFsOu3l
V4yFIaV+5Bh9da15k5hXLW+YNZV+9Kp1k+xFsWVoRwwyKlIo9ijAeAqK/AdgGwMTfULYNhiH7kPy
ZlkBDK10i1IdMGfNpcq7x4LaGx7uiKO450e3drq9j+EtIWJVP5s4MPHy5MpKVaJ03oJvnof4KlXn
I/Z35BzyiDMjZHFVyk8X0TfLERein+tpF8VQrK9R+66bEMnS00r7KyoHWbIRBITsf2TNNW4IIrgY
EAZ1LKN7nfgfuIbJrmVsaqBmURjrmjC3hq2brltE79OeMF51bbVyXUozkICaCdLc42jDsl9ihpD4
ZiPs2OnwQJErw3ckaFg0s2ybmGsz+NTZ20hnmcUBYupLOPjrBBFVwqgFCFXGZogzR6E/HB/Cx3q4
KdWNwW0Oe4kkEGTiDvscPMXNzMQfELavyOabBypOhl0exo9epG9K374ltJ2lFLSz6LuKpaDBBh5I
5M0rRjVIY8+wzgYoi7X1yIcZZgfKmlU0uSxTEoOZEvd/bX+MU9I2qC4uQbus6w+7LTjFAJhuA8Gu
a2uPPLdK+uZCc8ldHJJ4wzvnkz0ZC9RseItqaD3bvrmUyk/FCqmwtkWw7zrmOOvBf1o2s1PwfcKh
18l9Zneth0PWQP6QN+3WggyGdUuv9xondxrrTJW/u+izH34z/x0uKwmKJIfSgmkEy/4USOWGEeVX
v+pQKypQqi2uhqn8YtdU7U1svh1b6l2AB7FgMjoznWtRLjPwIzLYpdW7J7cVM1L4uoUVwoUe6mxf
Qk4VcbyqHiiU9KVVLZm7slyoLW/vjsXV1Xbgf2XFjuiTi8HzP4JsI6ecgTRZeRp6EEz/zXnKv+BV
ijoWuiwkrEWZrJ385jJFR7KZatugvmoIa7LkSxgGFEckj2ja/WNVt4dSkXxvgQ3VUP9q0Bi0xJJm
18i5mNFvYuw9l5ntpiB7DPUnS1SZsoZzUs5LrUNo4NlyX8ckL9m1j06vOSTp5Px0sURj/9ZucHdm
7MUXMntT/AyfP7JAu0H3i3/WTPdSuQ50H5ATVK9hVLVLwW6q5g9LRvpWddnLI0B8At7d/jPjfMoZ
l5E1RxtJrh9rEEaOXrrwqWkGEyw8jaDlO82uZ0VjmtZTSTJYM2JThbSUZp7yZLI9Thlne/3wheNs
Ps6N6Muuvi1rw42aehtKmkgH73JUwRKpb2KSCVz9khP9hvbV9tDDrBmSoPmByLUP9TU6JcNdWi9b
BW2OAPiROcfchkr0zNC6mOwsu8VY7WJSZVLEfEdn/GrGbN4WP7BhfewwHpJATJ1as3YHizuOydmu
rb/ZCMriF01SFrvowJJz42KFRcbPZi2CBFPZD9GDjepLZZ67/r63XCbjw5yayfSfWfmDqgKJv1Id
kujqUPRr3h5HBhp0mnI4bwRcLZ1xX6o3BWArIryZb1kQRj5DbwZZa96gj0z41hrl0Pr/+Box6IbB
RQOWvhTvSQQMWMNZGBJb96jJQNVGdZHp/BTCLxN/2MaJ0Upm8zAqFoPEbEWyjZegciwgC0U0ue8O
oYYTrKgZvlWO+No2OVCaeczfD7eoFTLHrOY6YyE1+ShRDMnw2fLB2/6JqdIc0xnLffjJ2VI2sKV0
LAhxDYuK7C+m06H/M8F6dAogwQoqd050eKLDYUYH4hAVElsPCJ5FZyHZueTtv4SIysTjY0lxgBkh
k2oM/AwsZ1FgGtsyUdY9Rb2PJ1ZpWZ1Q4NDCg84ueKnb8a4B6FmlE0ayQhcPbUIx36Kim+tP2y53
tZ6sff+PlExvpivuxPMa5yp3mUvPodLsIL2m0YyxpxQu5AXfWLW+dRitcD6gN9Mm4zkA9JDS0GTX
SqAcmVkuI8Gn034PirlK+X5T1NwVG6ucI71nzFRhKUjrioqtpkM2ecGtBYTyeTeexIjgMeS5JKFP
xV4GDKDWcj5UE+mp7+8l0ZFEbjLdzRaC906HC+/ckLOuwUwuyAJewGAIhwkXCVUhM0Fv2eYRu2WM
KpCXbrvy/YxMR+0nSRwfpbmP/BVMn07CS0/wFGJndVEYoDQ/MsZu/v+rg/DTrPBfOdnV8gc6N6C9
jVCY01PU+fqJpDx1WApYoKyQ043mBLy7UFsjw9pGNrFFQ/aZV9sqJqkSOo6u25us42fRqcu8QBhR
wNyoh+BfpPIc+9xcfZv/ZJHcd1bDVrM5xRXPNw3YWA7gh5xDqMXv6pAD5TP+QN69CRiplbhmOhMH
sgxWM3EWEyctytoVCD8ezLk3ftidhtFVPeE6m9WHalk5BVzNjnM0fRD5ChQQGiIy1UMHXLsBVQxj
OYHIP/JPUMEySSG/D79G+Ku29TJIz8ZSLRg6io6fpMpDPmL6IKpKdvy0dqW675v3kLfbqeRiqM+S
4V69j5ipxMl3JX9RQCk9r4O+YgXrJVtrlzOXi4tfwqznA7dB2xOByWan4Z8Av5iCNaWxeXp6JBnV
BwrXHADq0LhPgYic1roNqQMHb8dec7RYJlCIiWg4BTlIvAzrYYwFlELQVpYqmRHMw6TW01vvJcWE
ij5m2MIX8UMc48HdREIFN3KM7lWMqX8akqCXU6c9L+1E/qzHazu+VGQWVfIynZ/BNajBpvHWXWmf
LXRXXSHdPcyoGfy/gfxK0DrOdcTuneJw8J1ga8JE8EDZdKz+Bb/B4McUh88YXasSB5u6UE5RAzyY
6CBTwaLI53TzbO3TtEnt0c8WoC3L7Rl9AUF9BR0haOXw5UT5DLY26keyZPDs99EZgNVMjxgtHAe1
xn7jLPHf72zYAyp1WMmow46y6R1cTsL/oTwGubbUmerGebQopYlPx4ZYAhGhJ8AOmYIDzrd7Lwri
Vqt0o1JZkevXxTvYEw3x3p21k8FP235V1jIv3/oAG/MM53LTQnrQ9UUVVKc8+QmSc4nYeWjPQ8AZ
bduzEj9Oir/KcNo9JF8iHjTWOeFBwx9nhf8Cz1n0ybMDRBcCWu82KowmlfqIY8w3u7lVeuyM7WlK
zAF9S78aJFytF+PdwepdsYLydgFXR6yj4mT7ZTO+TI23gRBE5L5zc3Tnuv6K0E1UHLZeAGLKmpXV
T0r1baBAjvje3SkJLOM2KtDr5+awOebGtY8+PQXa2bQ/JQcm9sGjkwWokSqSigeVPfisRGgXzSKF
wv9XYZrp6ks+XFSsoZLmwO96hGzvDQvvwSe9TMQfOqrYTi0WuR3OfEHlRWqB32wC13wGmB2MoYUt
4NyCorkQt3wghHSt0deMTBZxnVAi7+ooWUzm2RQ7U4ZWLCOusYTtYQeAtHGh6oS9BKANDNz8NULF
YSVNDfPYvWhZxbZsK7/+6ZpKoqqHY31cJMAoiIzrMGV4zl8lwrmNCVVLMYOgIqh/yV4VJ12Y6G3M
BeGSkpRCHbJR3/2EJTl4tjM31X9dTDyGyLeB36+H3Ficm/yZ182d0l6JEXNywUqaH2CLJeARoWwN
zDzhAGIfRBRubxNsp10LQqq43CTL0WGyrEFOeTDnVXRcGxD54FxlnzHtctfgVIaOVFh75u6u3y0K
kD/M2EgLU7uHO9gbmxkaxbEdzn2kdGa1LrWCTztmnM3jAQZTxBeV80VS58Pr4W4zm1eUcqKY3orz
NwmauYb/gzimqH/v/WcyKXS/Gktl1oDOa+pZ2JIUiuRDHTH77nKeCbBXqfshXbwy317wk/v49T9S
4i1NSKGTmTv6rQKiJaFx1NlAAHe1SLnV6w6bXDxcoezPddypU/4GLji2Jb89UhAQ/mTzfLJGb1tz
UcIBgsBDSvta8o6CBdIoP5J4XEk3pXRmvMlraj2Qb0QjT/YOYiikTSvY5/hO3QYHBlNQBAn57/8z
HL5sUv5TKTS9gZA2eZParxISZvMvSfiFLigDAh2xf5BuwKQKVCvzg5pgrpj/7qa3yzQ200SV/48U
uJObYTr2vqZFtjKcXZ+eIGoXFXIwJfnlGiq1W18dRnWXZu8JVElYQxCKUFvwF06CcWmSFStofd3h
SzWt3TgASqbEIbK5YN1k4j7T+dErVrcx2eLk7qRMptJi12Qor2giohxjobDrfgTlPk3efeefw7Kk
LiNAu1/F9CaxQbZ9uXbKifYpe/J0TNYuV5VhvMi4YVDI9bAPnf6pdYuMWkOWCqbic8na1ueOKRgk
6Z23aGFze3JgSAnhuzw58Ts7ePifqD1ZOKXbgNCV/D7i1saoiBN6Q7apT8ml6+cOwRo6AkENVKL/
4TUN6oddoEex2YsQ+4I2jPF5g8psIh+bDisaCOkxQ/qSHYH2G0yVL5J51WOwFAAmoNoFPd87pN4U
FJHxw40erJMSmbIkI/WLIbHz0Icj7p+qxtT1ai1mFtW/CQhHk6jj+2dZMnKPW6+kNpe1hxGw/umC
Z+t3a6Ul8mDMlj6SOUd8oD5VKp0q8o/pSlg+dZJJUPSkGjJBZd1MyZMp1mTjMihXyCs+FUzqE+lJ
02HNNPXbhTUofDKtiSgCfYiJHAUEqhOnIOqLjqnguDbweKj2xbV+ZXANGbsJwupSn4zQneNfNYKa
x95FQMsHpVMVl3uWI8DrKvqtdOOZK67vWt2p+p7o4pWDf94ZX1H7CIqSnzLrIeINfQzvtw4BBNWU
Vbwzbmjtj8K6trTbKR8uc+sweIXKTjAKUvhYp7Vk7IJPZYa0Lr3vwfio0kdBAkTnYoaYbJsVXP+0
W1HeQyeAtEjOvcNgTpm2GEx9IgxHNvgx8joTamO/+BwE0sRoqz4dDkKvo74iqNNekSl1h0A+THFP
7p1RSWZhxO/kIkGfl+dsm0AqwPyMC5Sowa8dogEsIdwBcPFRWFXY42iDHXw2cb6yYcJ06R7ZIbqE
QjVfCd7jBsGi35DBOKVb7oSCD5Deomm/HJvFqbvIEG4q8V6pW1atzjzQCY55EObYm0hhRlpGakN9
3xG9IlDes2mvRnturGqflQ8YQARsaCwAAdxrvnuTpTj4T6h0xZ+onlpJIcPglfCABTb+WcvDoMFH
DNetDkPUXZD8zKcCJIIbfgLyUr0qw0boi5h8o+6WTqob8ZOwfDfEr2NA6VF4+Yu4aZA48qvIqhv7
TTMc0XrMe8Vj6cqD4p298JXYw1oMt/QnJ2Qh9F4Y2EqUOtObHafIVLPPkdPFNodFWl4NldEKoycn
HE4VytoBU4mcLvb+RoY4/U45Y1jP/j0qPxRWGfBP0JwOzU7Bml7hTBmoc6cOLPCww5PDtqxZAVW0
xLGzleMpQXaq/3l8QgUTS6X4aCCoT4teS//h/PRbe5HoVMsOsID/UwuidduYd82KftGtOi2QiFic
Lb/VdoPzj+ryYSeVi2r9mkvBwuqr9d5rnt6e86qkugmLvqM6NzfjgPcDOxrEThAeUdDd/EK+5UrC
RKDgIcfGg9WZzUve3/T6YGGSjOe4IGYJ4CDmmSzbAcGoQl2OikGLZn349DmmRqsFKU+olNZ2vRbG
xejJ18zzjSicM2EDI6qMbm+g7mcRbWbMjJSUq9Ghd83hh3bC+tAlz2iFozZBmOeG3nemUjfZHoOo
PqmeEjhLtDMMwlk82l5odDAKWZFMVtX44fFhpMzoS8qsoqjWXZChiO2yvWrlwHLK5rNHZi1MP1wb
NpxZSw+6ZVJ0Xy2yZhg3hnPN2AcPtPXcFa+8PvYj9wGmLZVrZGmH3jLK2MRCY3NZs/6pCKU0iUbH
+8pTTpKsWWW1hYU2QMe6CgReRiJjisBn2zmYsBAINUAKPOEVpgFj8u14OAUxSjj+ZxaNvMSUa3nJ
/AL9LFNEZod69soheqP4Uvpu5kyOpkLOR6Wg7F/2KtpMO0je88E9kQGkAO3A3hYgzRtNcEaNVGYy
Z0Y/Rj+thgnNSCl2JwKNk64M9VcbjhbJUAifQzisKRKvmR9PMhc1CxdCtHATMvO9bUaEZRWLS4Hr
uLpKj8FUn05KafDYKFRi58/yCW2NeK67sxrUxIj066hAJe1VBstV0P2N4myK4F/Qr20Yu7kakGVJ
cBIgG6l8OnX6Z5PeaBTnwXjXVDJPa0IaSvkPbgOjbXgzDjQUbTSXKvkDvCqQOnyG1B2gsqBRuSjD
hMOE7BytMW7oJ1RvfI+mY0dYBxY4rBlJ42OOmNnJG5sXTbQYO1trJcE6UGRpq1QDti2ZMM6E9A/p
ZFKyxg/xkM3NJhPCExcE0lXxnRjMbZkCDD3qXpGxHbRGhI66S5fQyniXNe3SGI21LjTwAgFxHaml
kaSCcqW1IYYXCjtMJP5e8E1oxsbiVUR/BftHk+Y+aLk49cRZxX38dBxoasOwz2J6YlZFe1FjLa1J
KjBWkZccjO8h8hm86ptoAJoNHKL1yM1O+eRE28/sEGtTlu5K+icL/yhwe9YnxjyjkuoTkkGF/a8n
Lopvi1ai0FDEVdNizfJYS6ZB+0Xap8gJwa58uarr6oIVdNfhLsSxSAAgplnYvxDV0SS2K0vFqVu6
kqUSp/Iw4SG75pYTKc+hH+s3UmzehXSfdIIVVHyd2y72qqVFvAy7H0IF1eTWRTEzsG+/VS5ZHT8M
fXzLfaTsrViFrOPtp9/4p0K6wdEwNfqQZVNw2ImylccBehQ0BYpdnfTAIUDoTK6cjk9leFaMMLz2
6OXvHv1J5i9kdEG+lzHzdd3P9Ffjt/DX2icp1PsufqsjegetmWWKtlGGb3QVGdx5qb+yAQeQqYDw
KLxPkAuYR5t/rMAofSR/aTzq+7oICCKqsaVWFZakVlWOxqAYJCOL2am+28Wew844IGQjQyQB3Gpk
C0tlL/rjVRuY7xZuQDErgCMjr+hpltI2gnLTfOxSxIO5tS79g+3/QTyA0HePwRiQtxj+VMNONsmq
TEw4NykjZ44WYirOPV4Etb8M4aJMV5bFmnKpAUuzvVPo8eXUCwSMIF1YKNM1vpDsmCq45m8bZQRC
pC3mXPOKg2KqM5Jt0fmc9h/JGG8gCPLMHgwqZEVujRJ5OFqhYlHqy8g7uPU7lXBmn/QOmpz9sIm/
G1FSYCMRU9WHQJiw3qj5+I+o81pqncu28BOpSjncWpIztrHBZvtGZQxWzllPfz7R55yu6uaHDRhZ
Ya05xxxB0gEev8eBYBqcKiKeohxFclttpvZc4EBAWWtG94ndT2IPwuMvO5S9cexyDFKqrKFMKnrM
FgyIQHpKWdVRySLue2HvKK3E8QDjETP3ZmvQVFfhssV6nmAHayPMkQOh5vR6CiCLACJL8hRUDXg2
0aNV/E8gj3Ii20cKcGMXsg2yXApI2iB+od0qqPBr1LJ6Kr15BlPyXCd0eQQXEvO1jqYm1OEkJxXU
LeY6JcMcfVm3FbWltUa2lJxu8dCuB5UQLk+jxcuQEIfrGJi1TaO1pxtncDifZiljEJASeugpu8Ar
zn4Kh6L+hmIlq/u2CEq7oyLG/WYdsb/HAY+RIplbocsIa6/vVY/vMyOfDkmeMmMFX/FQMWwk4j2m
846G1HSosXoWxUSnqgs72EpVPV38Kdkq2a0NwgdJNdsGv4fGhifG/hYSPWzks6BW2fPG9lNYbtvE
X2UI5wTYfL0w3uOyuGBcmiUF+keEDabsv+k6oAQMgzGBAR16/U+QwaDMdPyOpGUhxI8wTfaQsDci
K3ikbCEdxqPlGLIJf5sCGxgFuNSAjmoZ3UA3ChHHSt/DidSqzoCc5pWEEGFaNa+evoMZSQxZIXJ7
g2ak+RdPOoZ3IqOq/jmhKtobHiUk0VWhU3fATDhnY75EpLgx+EQUQxCJCs5Ih/WcYKRMB8tqcCof
AFO3DJXMSmDERLJQ3mUIFCWtIXEFgUWhsQ99pVl48xLhWMHWaAkX862wZsUaYqcL/H2UX0ZCqVBe
IJHK0kshDKRYNG+DPxJsqL95Y0C2jL4VZ4pD8xOGNJSNhLAyIgaVXG7f9F4t/ojMDHDrkFMUEHjr
qv3awAqnI28qz8W1kl3IWwdu+YRreZKYoGKuQI6fTIAXtVPhBvBxxUbbx2n0FdbaXudm1dR3v8mX
OqSMEd8zbkyLMTY5C0NkrEVFIiEJxq32EA3pp4MvCrdBocQvRAQW0ltrTschm2wNB3dEjwY+7roE
16AqgUWwZokImKnCcbgMOhV/JJw6pPAE4eGfJ7+m+FISYhI54ZtyBr8SCkKU1Ook3DOCpBCfAY8Y
MbJBy3qT8kTe1B6Al2zex0o+oImGKCZq3zqjjRKyOuNzTmG39iw4SeOT/riv8VbHucj6NxNJ4RT5
KLRBuZOj7yZJjb4nx9yZPoeHDe9O/y2OEQHuzWotA6MlSx0qCaRGpln78SvCuwjBm0Hv+uN3Lrh4
RSuHmglrnHRjMqyLHAhIU3+VscQSdqpA7/Mk+xRinqAmjqmddcPoluGU/ub6tEGXDb77im6EHIBJ
A5XBJfCBxSrvmIZPHVeZ8ZwOWynfMvbB/ktS33qP7glpiAzo5I1ff8lZn9ivV+Zy/mfCuNnxZBLR
6ny/MLL0aHjFDsb19zSZL28yEjtn1XQ1VzHxaK4HzBbMgeAHiGwaQ4yn0YrtdtCmm9VwE/j9+NLG
Y/Eqi4+QkGHKPDhLtsdgtUILwnMdTWg8d6ZAc+wEhKSM3xBF6L1865y0miuh/ce+cxqJo7MndTfS
hgTkB8sb7LPw+EATt5ZIPhC+cOQSsz04pRleiRyxICC2JrY/zb+0tT4C9m3aAiJv2StbMtCxNyzW
Xjv3YQLGrcOAPd8Uvpnjl5EIxglHSGyVAGd0dBOqZ8q20guEkFXc1U0ml/hXhRdCGLLj0PCHoG5g
1rusc/FTkabBVgdmsMmshNIAsYLwo/TghzvGFB6Jmsdkmx2vpzsvNvo87Y+uRYjxjOoTAu9Z1XsV
xe1WjagotL7YGBFodWtw/3cPxng7ZTzCiF9lY/scZOyGmiQ9GLBeCGuY2ZI8AXDukKViaAJtRzsZ
w56UFXgy3AF9t664pyVtNRRb7jj+NwFTq5s0RYFwJl5TVWsH+LCBC28tVPUWBeV72mtn+iHH304h
opGeC2K+z9pGHzcA5EXhEkFLrx2kFHGwI5rMnx2xXwcR/cjw2+sC3tiSO5IlXT4s6TsNKC76NzXY
TuqadaAW0GKj4FzK6sFIUEzNM9DogHBUCcKTmLJ493l0gJ4s0eH2crRWUhe0FvaoSCQpCzJqDmIx
UrtowCkCG0NqdvZqR+6v7P0kAHMwSVMgtIFRpvqmFbdm2ANOt76K1xDEiYWOdivp8R/ZdPKDxOaU
2r4XfsL+XWFB2uQt6g5cy8ryjp+3RI2nyY9O/hw7NKfshIQxTt/ofABDv3gNI36rsRnPP2c+bWtC
NtHw27RTpOOazV2OFGZk2hsecY7hrxCcHdITC5tcgBz/NlutTGcCH0C7xH94eJbemnIs99YE1SQ3
GHcqyyj+ts85FqGzBxG5TdrDY/DQ96l58+qsy+AjTh8bjXHQmx+4k3cS8OiDWJyi925zbDjMab0Y
ofgbFMDw2sFKo3elHNxC/PQLNDYWwjIxpX+TC3G00/xd9ZaBgaaVd+M2Oto3WuXMxFjLtlIXS9xY
oBOuNhp0dpBswmsycenjNKpSWvY2bkKORwclfaJjogVjfDwjxDFLFy8ZNae+Li6yKf1YxU+YTkzb
IBKgRaoAcD8ExLLWaohvVHG4zGBSxcCTUSTBYgAPRK5KmPVsUAWzXX5blL9tmvoQVawr25hmE8j7
FCppnemMl/2czUseTspggs6SgtjKam1PLT0Dc0XfJ877WiHKkbQOvTiVB9QosTy0GPtro7ZQCmsB
lOxos6FDn+9SubxIWXeehPoioarzAvqHSlpq0w4jy5NgZPcUlWFQiewdxdLIWBDomqUBsSD/JyUM
V7jsPZOHZp2NEO0ruXhqao9CB0vIrFuWAx4AmHhqqEI68RKnN3Q+i1jknMuY2wWDhnPKNVKHVyKC
AYrhnOQFfwJPP3rYCtg4eB8lAaertVZfkv5AwLGZr5R6M+gCZ3nbxrc2xofPM7qLCgcoeSvUNnZF
+WtKIL34XbP0jYlorU+ZuiuIUeEr0y3MtJPCgXQohJrR66E2VFBcyr61m0b66DS8PwvVYQZ1yYhC
zkioJ3jctcixQ5zE2AXpnIn8R6vWPaVIxwsD+icmPSDFTJpcaoaOItofG7NfHb1eSgeMMQWeS7L0
mDCqH00dDPqUYfkgJ6nTzOYBGVu1zPJ2zYAsYrIBc/Q3AuLgqvvqsZaJ6Vnmydp8ewzijyYbhBsB
5dit2KnAkxZqJl2CA9y4omrcEl2mH2gZ+sqysM0rGReT7q22k5QNFpunOuY++G2q4F+vweSP1btK
be3vFHVP6DW5kgGm3pAg5fojGbK3eUKcaXtSdXPaX73HHlHZFjLKisxyfS4CUmjRqfkliWC1CPuM
etxp7a2CcA6lJO7OSrsKVFJc8hbdc/gJMdOh4a2U3xHJRAPFOX8HAa1VgnDwF5LHHPM9ZSlQpCkY
qGjk3c2O7eJe9vS12Hs/od+vx7z9SRXhFyObR+ph4nkKaobGJf6AtbgWIqjFquTUUG9SYze+QKPN
eOv4TBvy91j4iljmhnNDtZaQ3UELgD86Np3K2WPeZllFYlsCjXREJKymqrYXSmvVInjJg/F351b0
WKRHpg2AreYQu7EM69KMsfGvkQMJO7EyPhPIeojslhrqqRb7zQolki7eOxNTc6wSPC/ZIa3raFPV
Xy8EvFOrdd6l+0AVbF0ybwU6OT9GWibhvcUElVvJEFIdryJXFBkftuZ2WRPwmTEhneTfut5r0fCw
MMr16xLpBjbTzEN0aO1qEOAk5u0CFS4zbke923IGzQIdS02qRgSCk0B87NhSr5MSLfE6sTDV8irv
R0JwpwYh5hKNeDCvWWSS5wqnvoaPrx2iEZqO1B7UKTF4Q+p33Fjs2bnTo8ZvNchyMSzguZj8CkJX
anHrhmUbV8hn+nWZGHR/OGnTUAfjT+tNOnce28eIuquBSD/JliuWKJ4Smb5XEIRlbyibgOdwAGLK
oJsPPklyA2CEoOlgNOMmMOjMjBhsD9MAIEllAAAC3xkNoGVCWTBnZ+Ntde8iG7NSg5KyhpgK66Lp
ZNpJaCJxsJkS2cJhmgLTqwV08ALGU9lyLDHzKTBHYmWR7+P42RavKidAZVp6dAH6nKGE84MqCasi
RcAtdFsL2JSnd4V+0cmH2c/9jEPVckyjFb40H6KCLbzRLKpvVdD2QcFj4hn7LBkYkkhnv3qMzbXG
kkTo+sVSH0IY9hFrJcVggot8Ynhwq/aeP8868oVe/hqihOKycdXafxfjcJdFcMgV4oldOcCJ3zec
biTZD9aXgbFWk30Nza6a9pW2zseN7rPylv8Io0OmgiGq9ppZLA1etxW2FyEmgL6ylYBCFdRAKs9V
ST9pF5JwFEYuanUI2WvSYlflhCU0xdKsclt+6QgWpoD5fd4LBGYhQcdodiF0Fg6TJlpo7LMYn8H9
ROlPGjomo/mukFWbdSelZayjV90fpYxYMxGSKetoYFi2XD4yo9vIAQxaD5FM/dBoIwLtt4eRFcnq
W8AjwaqiwjqZloISYOtGX1l2TLTSYrxl1QhI4QiTv8S1gjWsPltI93sEUybDXTa+CbTMwzK9Sqdj
ZjJiz3o8XspjoSvbIPRw4/xVX60Ck0/9BRR4qsJ1giZL/JPT1kRb0NU36xAeljckB5EbXfMmt2kJ
Xpi28STTbeEnLX8mGrahYUWRonVOLkP04tfMAs07bqRkrG7k6Lvu3lvvbMTvKJBbakzDo1CIZeKS
LkZzEfpTY92jSVugnkgpuHr6ryYA9I7OupatGy6lXpzEIVksFUCmAm+Qwdro81Q3yzk3L5VECNUY
Hat8N3NpKWjtIQ5D1cnj2DVlFdKdT4M75p9Vk3LxMJ/GVzyFH5sDdZNvdgJqhjwPQMoV6ovvrqFt
U91CZUcaY4Rw/VvIiE9ORBDouj6lmParXR98Zuj0LYFGOK99mEcGjL1SJRxsHF5TnTomfMZKJU8s
WGjkxtKoQWvWNWjLeFBf5E+L8W2OXlgK9v4IcFauy3u1Ge9CEJ/T+mqV06kcZTtGZkBXMKGeaYJ/
eIy/dURcCJRfodKtMPl9D6Xgx6dGjIJ0k0+ksGe+BgEx3kiduRvSfhkx8cjhUubCeWIuPQXc7jnV
ZIGeQmmZanXvdfCWKMZR9WY7N8qtWl7qggjzg83EEK8+9m4zYhyRHhTxPoVJ36UIwMbz2Dle7hku
o6/OKGeLRetea+PbMNSD0+WkYIpY5PeEvOfkkkkN4XcGSiyig/BSKSwsZoPUDctPoXDzXxMCpYXp
SFBfUjES4Xr61bIV+jP5hdQC4jE1MAgzFrVWO1lvRfPadBaYM1KDERK1ySQopT7LtZhr+Owg72pr
ZUWU7vvkRwzuebg4mb18DwFjKFHwyQLUgS5Jx0pj3EKSG4kjyxepyraYPXP6c2iZ8/Sz3ssmtnBG
FuLjtNL76a2hmUCLf8BaZ694NLFBvlJVOtsMh71OPai6CVaCXeQIv4CxzB7tDHstz3rer3z84yFh
UQ/i1ZArzAdGHi9kuD5wdcieVZKxuewr+V8/TRQPWejivWWzmA+YRarZpi7+WOmrIjaeWV3f1Nny
zpqSdd11rYPadDUN0UojqdAjaGpEDePrmAvIMHlS8F9VPXhSvaalhimdhd+SxMFqyt7Kgn9mQjxD
j+EFSaJojvHTXJRw4wp8FCsoxR6/jwodlZYMcygG/KFEz7aSuK0h8QVklkp+b1vtQ2D022XCb93t
MkupHfVnrDVSNrqlVUu4n2ksYtS2+x6eWQstnhR2sKoFGTmp/1525K/TrjNNZeotTj2msh2kATm8
xw05HRY5DbSXisCWYbEsyteapjuhJtSV7tCbV11vqcKLax36b1LBoJNdds5dy2uuiHdP+1vj9U6J
YLaW8H5Pj9GUMzQzXWRRK3NIHB3XDonwECPEYgkhVNaZWBejossE0uPiRw4gUCRIesx8IuWqRgNr
e/T+If4olTcnpgKaj+ExoMXm/S8lnTYfD1Yje7e8d41pdnbTuUWhC1IhX6Wb34BX5qNDOFlvXD0M
6gsz35kMWKuZS922Xz2Jx1jd9qtc1D9g7Zktnh8Eqq+YVd66SVhK9NdcyboarrVyk43x0quMj2q+
826oXzhmobyevfRY+RcBT58U6t9Jhm4uhXofWt5WbKw3v4nhJtE/+1s1YJr/zSPXRkAOQzehHcEb
8Z+OzxNMG7q8ITsGgc59ZAANVy0OGD6p1pOovEYhA2ZEed21y8ETT4qmq3BCtCs52hM+8WDghfmu
dxJrvw4xp5l+sOp1JGNyKYXomlk5owF14/BPoH5UlnmCUds6xSHFY5iDEKTL6kcFz9hjatGlX4lZ
3rKWhKRcCa5k79Ca49UZpce8x9pmSJkiCBcytTVebMcxML/QQh6/OHbKgcArr33prCxxre4iwjnI
ODwH1M4k5izzof3A3vpNYT/uPCDO8EJ8GC4ErSMpIKVp5CLG4Xx26irHx5QhgbT0RBHeE/5a4ZKm
D7GlcabgZvmPMLaFSBCUTOtECV+aQS4+q4HlgPukGmNnGUGIJ4QhKNL3BtvZDCOg7o+A5m0bBuZi
/y9hFY0kgqZTRFBzxkhEEFtaIQ4SdAJYot2Qx/idtwfsJ6ig7AZgKcMALycEdml5BjtCvE0Qr+jN
VrcgX9K67mSNtpY8okovDiN7mRYA0bcVPp/ZeNKj5jsNQ1ckONYKpQdcCSNOAYPQA6XxzMRj+ADn
1cif8/8UyJijad1hPeT7lvquilAB4f+OSQ0+uvFajdPt0DeMpT1CAMwD2DWOmvFPgldyHdff0QhD
26dqThGMauNyjtWchjcxw+bSazakR5sS3ve5tMXd+UlINGRzaXKTjlgqmaXQnijJUPHMYdC6CRSP
8WavVSr28Bh7vPpWdftccFozXJVNsuqxyigIxBqa9KBaLdFmt8lCh1JgVm+GjIunPr9UGUP6Fu5/
ll9wS3mbZNc3RbfCjaVmvtATqh7OQI2s4St+VnyMJWaVuw/shm8JQUiI3AU8VXsjJ7cmXGVU1XmE
ggvC1bRjRO5STDKMzGzAy5Q2oF9bEkQfI6knKJQEVphXC4+dItEhLTM3Fdadfvej1EVxXGSF60vJ
SmUiyjB/nUM6KDphOQXaOtUIcSNXI4v+MYmYSbxBhjCwGOAqdeQQkXKaTfu2E0qn0eXdEh68s/Qx
/WLFkWpsm7I6zLa9pnHNakaJaSLQoMaYMg24YaakdP59j8WOvuTv078P1m/IyHg76g0QQyLjYGuO
GA7IUpptMfXE6CozLsE44c4jlBnRznz23y+NsjzLjJV7iaFJPP/A31H8/Sis+QQ6/cbL9ZwW0Doy
B6ZHnQ9JrZp8GycmcaDzl/jikoagphxX/kasA6PUv1fIYzLbRqx14R635bark//94DfSXpEkktiK
fta0CzrfEGXifGVGM3+/+3ccfx/+e1ip4aPxzS2HsJ62g6AsiOM3ncJJnODojybty3/Ow39/b1AE
i+xif5eGJvJcAkxjdKZOF3rHogGjZQYhjGS5CP1IArIqKEsxIrG0h0FTzNejGTJnCG5hzuRrflo0
c8rx4b1ODW4XTWoC5ZVQ1aeW0bQyHObXo6TjDM0fEoERRQI5JYqribURHKFSQ2PNxA15jRWeAo2E
wmqW7liVj92FtA9Vj9pd0NbyfIo9WIdZI0ebKKKE6YX28He+/z7ECmhIjFcBehXaI20+lskMiy06
ThSJ8WuMBmQugdbJQIryP/X/LwFuvKbjW4tq2zKUh2FcFdu/3/y70mYDn2sM7rVSMRkLh21cEnGd
ES2cCMrmv2cmDRLdbRXt1udxIrl/FzeT8FNOFXwIcyfq5Y4I8GrYlnpKbmaLXNQ0Q27ev9f4+5B1
5GpKFmvX35dk9phAsvPJ//ugd9j5R6bWL9TI07nqKT42QwiWq1qPPpvqrWAa9fbvs3R+K+j2pTIJ
XL/QJ3ZWti0L4b4JzCbRTf/nqTF1BucDCUFIcrm+KO+S0fzP+4Jc9b9/+e/P51OLcM+qlkUo/t9h
a6YB1BZTZf89SX1W7VNvIp+7nbNB/WAjWvkFVlS6DRWiCdKCdevvxQZ1FyTlWoWKAaaELR2MloPY
p+80TdDV9bPIqYxFlrb/vn8hvCCU+CiiVnKbiqWiww4o9Rnn8+RBFr2Ko7wkM4XAgWHFKnAxc0Dq
ssMxKoyBWwwPSlw3q6YlcGaFT0iyXmcVvL2/5SLS0nFpL6pdtfPWeEow22fkvvRXCEgh+1Dqd5tq
7a8G+5++eDIHHKTTqLhDgTWJr0fLrANli5qj2KOc0HpvdBLC4FfecYJok650YYlJAJ4Hpu8i/sc6
kMizyXAMUrIhu1VL2COmRLCKU36R/Jr7LlNygnfnbDlalsopzRUmaoSGYAxlNjboAaaF5OjJQH6M
DckIJ4lMxUAA9ixhDo5i2IijA2hRhO0GNnJ0wvdqFKR0a/W//KncO1sEOkkpRGwNjytXDjE/JF3X
FMYWKkl07XxYgXSz3eh2r+DK+5p5bUxfMAYFEUigU9oJQ10qZmX2XhRIvZGBXTGksfPUhiendgvc
SjR2f2f+N3Y1Ki06IB0qL7wCiAI2qEj6MyLeB+cAEfnBrgx5uYYIEVcw26DxWZA8EegAbjgK2cOD
vKp9Njhy4yo80ZDMM2BsRwzI83ELzA8slkMiRBzczaAGofgGymAd2eMPMdn0DNXDRws3V9cbCAIc
P3580WRLnKPe4Vz74UKg28bIgTQ35rtUZDaxYxV1IzxexhqVC9oQw/nEadmJ8sYZrh7WXBA+YRXM
fw45NX/HeA1X8gF6YApiBP81D1gC2rjI8PwCb7fh74U/1gtyWvOY1QbpEo0gfTAWSmgayI5lxBfa
+IVXD04dXk+C4Qiv/oOSCI5G/YOuyBOc7m6hIUByheU0vly+DcYP1dD6BQMtjTdSTubBMl0H6wFo
jqNBmf1FIamQDHj3v1SITNuycIi9hcn13t2lt+HAmDLa9Zvh0ePnuYYxDOtaXjbEEtrhR3bNHrS8
tDW8Ae9ZPcxn/sEPcKDZWXtFdCNEys1nQZ6JZIsKV6HU9k/BeXrlH3yVoyawFklpJw8uKncC90P1
mEdNk91dmfGMSL4X6lO7y8+hWkwvYuhLef41fma6FofwxA3XAP5j8jj/G3YSJmZTtDatTXHLPLg4
89McHscxDzMgSuKp9aCu4dsBBn+ISScmwQvrlYGSNS7O+ajDHvyG+cUL8gvVg8CVot3z2oJJGgpH
hn/KIzvDGaRTiiDNPixyShfhiYvDO+Xyc/Bc9JGjYhxgH8wnvxx/6LCNkoX6BfGneygv/qN+8Qf8
HxqldP4uN4v/E/401573yQkf4IjbNHWcBNHcVA3D3hM3aczwhAST0eUT/G7hxiJnw7SQbliDbTU/
pmB2yVVO5jvZwFmJZeeOtsCTcKekBbNZe1gohq12D6gPrIV5Sa7KOz9RvMI9Y7r6K7nqCDBgILv6
0byEm/GpX3jiWVIweJ9POu8XCv0ehqb8YWLaf06txQiIij4azvouFLCisysmuUhjObP/2CiiVwwT
P9uKp+gblxLk/5/G2TypGyrUiBGraI//BA3tEg4QfA2AbJGRBwMsRxWs4ESV9eZL9HDCRyW+M0R6
6rJG+qdh1DaGAvmQ2PTIA2SApjVXsdqo6zxrSYqlGV4RPAfVxXpWLsMV5Mlnco7eeROIRSjP8NP4
RdfBYFSA0jgLSAARoSkuysTmPdMXaG/sHxss75kxcQDcXAvyZuBOQjlbjB8ZLpi/wAl84bGAdXY/
LRVcdwFVGDbVjjGw6sGPWChcudK2SmABm6uLuRl3jRu1CgmGxm/QDPFBxlzGzOODVIWA6X3A2eYA
qz6+xTXQYtr0P1YLhDC53Dh0y9w5bYthMjMTV0qRENEJ2LQLEJAxFsI+eZaXEU/AUo2tELq07Dhb
IZD8xNCbrrkD4bFVJMojIhnXr+dw7UDfaszMge/8qUGVH0lL/6ceG0wjapR6SlIjr5vMs1vDhuZZ
DE8syO3GeJlf3ZXFGxXeHlegDU7rX/pXw6povPwfFnZunHmJeEVnsXK8p/SaPT+d+KQ+QQlOxYGn
AvLhzMetl/NKF28KPn/wAEFcxbSF3E3wGJsNqKzQLeH8P+9E7AzGvf+KrtY9DKBP2co7udOR9kVU
do+DBcKE6T26Jtd4Q13NtjRFG4ZcevWFVVQzOgDOcJxGgMZQrLYhETSrC96h66ZFdrfAaMInA4l0
Yy567OAdAASmwYoR103mptKJp56Yi3veonm+VJ/IXEeYqoIDS9qAqck0wjYGVtmOBoBSbCBUGzge
182VgAc4GiNyanF9Q0oLdeEqXVnVkS3m81qEbXfgqMv0X3/0QF4BrI7erT5On9InRv6A6dmiPcLM
q9nI8CIkUqhj9scCXD0y9PPzkqh/TVdSYvFfY7njDUEa3UHLbT9Y3TsfPkNi5cjIkaQ7zZlv4Fb5
o1yFrXStPzR+T8bYPjvrz15zWdPwezvHH5zF2ZfvyuOQbjSIoi6rjvxUn/4H6xGFKxtD8BjGhfw0
cRE7MjpbsvmTwc2q0lCwXLKXgJAFxd9Th8RN7BBjh2NlqfUmgF+4sjymxRWxX12rQ9Ycg7Wp5lgK
dF15wAyGwXqBtwdN1qCaJyVtCwQiE9E6JqF+8gTzKG/qb72i0WpMMbIVpe3JysZYnsApJiybVmdO
BwESEm3nt0QVa2upVqeVGfBIaJqhuo2B4Ymkmbucv87mpRdL+hbMLN7atQHZNrcJaoMqDVCBE0TM
iHNYoAYiEXxrrvuNDJmzW3WfyLOA5Aqnix3SUEwcrxGPynb4xIe1qx8kAcDetvTFQ0zKA9M5KnD1
W4ECdEveATlD6Izf7M0ysml3yGkCGWGh7lpMEGdYN9+73+ETu4bkXcSTjxwgmuvpt77wt4phoVPb
svvHdvfJazSf+jckC8xMuRHBHzEb0X6pFcpL9z79EgVXdU5zn35Tc+GFS+/b/2ru5Bnpt5SbOrqr
NyiJ3yFFBNg8lBZx0d/8C6/f35RT9clJ6ny7+UXsSM4aXhiQEDG055RwFMWb8M8jpmRyECLl+K6D
if6CbTacehPWMPRgxHuoArAZmQ8wihfVb3BHg0DRwk8wEut5AxAhwDlN6GyMY7Hq5rLYIs59vyPZ
xFzkgumtdYNDT20HH00kEhXqJYxhKCOL7kvcArTdoTLzvFIoISJnw+R7PKzk1SKW+Gd9dHSsGP8g
RPyoYNiJdnzDjzbj1JJ5+ZuTzXcTPpSZPuNEv0yuvDMQ9ww+ksrQL8iEID8S2RJ3YKTiSMLvJJ+S
tMS15Jcfge6UI4MqXNP/+5G3iaHTr4wMD29p/qQWOUwrWmQ8gi3eml+udfU5gLCQBfnNzdboNM0L
HgQd1y+0rb0b4RYyrmpkLLETahtfXyn9BvE3Z5O7qRTsGNP2cZ/0LldFZvob75BGz+7MnLrYjpgU
F04LWHon8AE0NSFJbzHn/OBihDK8Q56ORenCwsmdftM44qOuPMSPcNpFFaP/BWTtENE/lZU+l6sU
TZG+ZAWKzpRi8U94Sg4xSwZZmKiZqLQogbJkTa07YZRA9biZrOnHT+5WUbJwyHD8olhDa9P7KsLw
gclZVF16cvUsGih6HrRt1NpUOhp+Knb/NVIKVrD6tmwGrC3CvSsH2TUT5bcmjDh9gqOynEJBY0/h
+ILMKVt0uks0qlSosrkxFbs31nkLtn1iYYjqpdii4nHm7ebKEaan6kGLQqVGDUuRyicK/ciLMqF7
iSNb9fwNisQJgM0qllNLtxf0r7Qycbxfaq+Oyj+cf4ZyDyiH1umLioyD5lNUOsED4Q7JndibUmLy
vgIb4zPa67Rd0SOBxY21WwHhqPPHacSk2qEPIekRH2TYlcWLFdavHLb4YuS8OYwPqVwgZamlIz5D
eYEcFPsGgyRnXh058mxAu688d+4CHa/T1kklkAoaQ6RCH/YUjy1UwEtwJS+3oiTlFEDal+aPlrrk
BSBNvhe0IHSW45Givp3JsBwqR05/xsHP+GEFrRAqjgPIzu7LcXLJhHvwoJEVhllIROnIJ3jsoHUZ
ZyUTBWKPV4g2/y2+iRWtNTv9081AKYDks6BlJU2R3YOqTSwd+ZI/KSdDiWxKKkwG8zKUN6xZf/gC
o2rQzLkkrXk2UTlxs/5E3+neLEX4Xkff0tnVUVwQdf7UqQU96GS2B2xkKcWpHAJtI8WovzAkg1wT
nloFLmyUG90+HJgPRiyDUYU3XGjwR1oD4a3EWCbbd7FBerto3Zu6+ylV4ZXqheyYvbArjVF0NGPQ
8aPBWEHxpJU6ofKLq05Yx5q8LDuQ2tZPN1IJcNUEMDNbPefubCkBJaaDLkzop5hF0baIPqKQ6YFg
oDjTNJ8SNmal7iUqgdIYCBhG5yKn7WEQis5VIvW7C2FniGhRNQaAheov+4DhW67J6yoSLFsK4c33
RQsDlrTGqbUyF4cBITChGFcqcaHTHKAD2StMUAaVE7Vl5RFlN5bcJMmE0XrZANjE2YTZ44KDjvQd
jQQ9AvQmepX5rlDh7k0nZnetCQPdwu4/Six5J8T86SZitqxNVGZSC1tDiKErpVeIe7cG7HBjeDc8
nYjcwL954ZGaWBfcR5mnVo4oKO/hny3ChLOMiM05gz5MJDQK3YDCKx862ucmsvaQxc9WT+iCCO5N
ygb1eHVXBjhgHjwrJuLSUcMpUK01GAhEvrmJPlmwBrx+OY1QqwKuQDBR4uhAykZvfPjSrJAqp10T
zRa4KZGQg5Z8cc9NGPo+5lUBThtEkhf/BcES/V11CEgEHIHrdgENdr7Lm68ZYqnXKvKT0SVYg5QR
a1r3+EG2K3jyyoslNQ5W1JjMAVseK5xRcVwedvtBUpG4VtfBgDatP/knuieWahq4wJFGV1cxSXPB
lxAy9/g40jJE63j2wiLDtgVhxRMyW/atCwfppGGqa1TPjNWlV8JsNQprxQw4Io/qFD0amrxA2HZY
i09KCY9m9DCw0VNH8KXxJm/idGpxfNY0N9TxymtHhsId6hUEloswplQbfPUlmQ3zAOxZhFjOdtyO
XCqyJL0ak4CkgQQNjTYypK9WnWiZ4BU6lj9hGA3FJfUAt5MeVHeClyur/aa2kIILVfqRTMdDhRqd
RnNJC0+Hrw878ncAV7gEwD5zC23a/lxOszGhzqPn18FiXgxBASBYvwDP6FIx69KwEGGrxUre32I5
oJjdVhrAoXKVcHYjxKkLpCbz/4eqN1tOXWuCdV9oK0J9cwuIvsdgPG8UNrbV972efn/D6z8RZ98w
bU8QIA3VqMrKzPpMY5KqCO/KqpabRaVCVx9puxqxjQLUhu+NFm7WYX29SZvIgt/HrS0POz//UCGN
t1yTpgRUlKcWGcmEj2corYLAZ7JF8N1VyNjN0jmmZ27DLF/l/nGivYSyBJLQp4LIOkZLvCu9k2bu
qJ7YK2xv6xkvIi6KJ7YVhmMRrXvJdkfkuWM5EhhN4z5BgkMWV7pJHJA72e2pVKv3unZq5gFby4qK
MnBFV5AKzBaFJHNgjOkUv43R3atdsAcHXMygIeayYmsKuGivQgF2joO580neBnYFJqkim/IPuFJ7
BRevfpd0kw63+jZUCvO/wfREYKfQTkbodxs1P3TWEuPIql3iVls2J4vuAElStIAp3Rj9cDCGkXre
JSWAWZugFnK2HfQSCTnSamox/mqSfA9X6m6axrXtoewWCWCbj+SNetMfCOGGj2u9XccDvAPj0jHJ
QWfGixbgS9fL+HfoloZTbMhO29PWNgyd3fRT9r2tUaDvCItiUe85JAiUdGHNMPyZvKF6NA/uy+LT
2upPSD5s7/ThgGUKdTv1C/bD6hdpCkhfgKELTK4tECGDu/UP6Tokh/BuImXR8inc9FL4VhX9cpAk
wy2G3F+aHb4aCaccxSTuA8A5Hh0xuJbMtiNxN9MmXPWyde88ZnXrJtL0vu0+w1L114NS3bMEziTC
3dZALjQN/adunSNTBcBoUOzi1rTDewEgijEU6FP0DZRaphr8TRVvuUkKxngQRzrJtWuXsp1lBaoL
eqSkrCAKJNJlmNlLshYCcf8i0AMWaP8MOtNLU2XU4TxFpj1ccYquMURt7F0gw+0u+3UlgajUMmK6
TB43RjosywrVSskOQfRUNrqBD72i26su638sxTwxbtMfHbglGKIj/aofhVLlLA+bsd/M8WgBpu3K
crHDAnEESX8ynGyr2FhLIM+rd4nScsX0M/cfqJcu3Sq5XcOCYGUCcJpoByf8MqnMhuuoyFhRkiu1
CsSq0taYmVPG5ibXJVeip0JV80jMe4BoFn4g3raV5tLRCC62MGFk8I6BJXgAL5Fpy5g+ZGrP4PmK
DrXD/oGNXHQZTMNYexW3UIBBjC6NDawLEH3F7mbXSpWzneQzJCmLr+AGKBtEsgyDla4+ecycyIn1
OsGDv5DUKTrmi4vuF0qW+jRfMHgAVolux47d+REd1ScIExhl9yAJBVd5yCiK/j+cngKde0P8+VMB
mgGBZ6ciWHLVSXJJfnmkOva/S6ZYPHBbotQHadKf+d68kYdLF/4w/MK4AJVH5jJTfsWGhzsmieBf
bmvbK575Irf1brkqkmk++HfJpAEOxscmjQ/6e3Ak7SV3F/0Q7KV5x8ClDcLn5DYDVALvYXASUFD3
aPfTI1o7WyACc0m/CTSC7IuPEX2Oz8RYgj2I7gY9P/ZpNFauE29B9IEF8jf/g6wc8JwRo3iFASqT
qbLVkYgD1YYifXU53+ybHA4XGf7IB6XLwrnlOeBL1Bbx3t84zVL6mVbggskvGfc7YRYIClCU68Rb
85kFKHfxbqCm6Hpf1j/njqhB+hycHTonGTkFdSSFO8JYDDLTWf4av4EgpR/5FvwOV29vn9mBxOQc
qk5tbVyxQ2K6EpI1yRawY6dPeP0xZ/nBOSdx3fKuQL+Q8SHio+YiNIk8n/DDhYO3qA47qF6+eRUn
3sElwyX94FGMlTOWwnbJYKLyTpD5/25zjso5A6thjXW/pCRcVfX5V8XEHouFE8LSIRKwNvlZ+kef
hFZVRwrukL7OyC5oOdmKqDQ4BO0qzhwVADc9izVg84LxiyCAVXEan9QBmCTTtk61i6P354QS1KiK
D+jhb9UX1kRGDPC67rxdD+1HmhnH6h3dWloyvWJGZxOzB4l6GcyDUyrh9Cm27wjKBXH+qz7wDG1X
MyCoWyoYjSAMRCZAWS7Rh4MySmdF/BqT2528hiwdpHc+vCen9C5dU5QLJL1QcLCeA6QugFXFswOE
+rGrlxXS7IS0lxvMDIY7HryrDqrMSVGyJ1zZb362FvYA+ATnU6IdhuAZTtSp8yNrU4z+KUPdyVh5
tgNcu2ZJJtEZQ2ysmu0+Ywann/J5OeLcxpKo8zeeF+FMJnhjcIIYG9sH5qUptpqh3XsVQLmHy7oJ
G5qDdgEpdiyA8nJ709dgDQvKQk41IDxuWu94BSE3cfx1+Bar4m6Q/gHEOXjqFwcR1nHMxnkbzHuc
y+aXlD+QE9F8VMZ5LQyOW/kxyS57S7208OjbZbS5ZVla953KDdlAcIzleXNsN93n8FnS7KYw22PO
wnQ4h53lCJGW8GL9UlTTtqE6prkl+ifffgOt1aV9Qy+Q/zR+5XZFPiuaYc6KZ5RvzuRW1//SOG4z
qk79JbMbXQgbrKVf+cn9Z7Zz5dd8+t8NTRaimVqvBS4RzvD0As5kilL4QTixASZFcKRVWHIH8Af4
ymIz44DEEu/mHLIHWzl3C//Z24wtm3OfATRwzih6qEdnqB3OWCde26h+mahj5mbwPXSZh4RddkkV
jN/i0/+ojtGxfAOUeXMu5Z63zNz4pL/ATcka+sURjTrNI7qWjC//1V+EtGhyaQgtqznQ+hysU7xs
CaA3J2IwQZ4QZW2Rd87lpSd6a/pTfyYYGy6ro0FfgsEUf50rBESz4IqB/SZ+IzRetK1BxM1YbnOu
+V+ztmnZfOKwfhsVgmyzrkbb3lldfzAdqaBvXx+I7qHh0k3oog2uQESWoF9Qncca1iZIS2ft0zvR
r0oy4VpDvKad4VU4TWG6RUMCJI2+cnS1ku0UHBzKCkICQwAyt8OFg+6WNUs18L/ZuOjcdonO9Epf
fTttvdv4gp4NyPEiAHEF/itj1CdilsXd23Eax6f0T705DKirXcIPvS5CEhtNTwrMkgHZtRdcY0Jc
6wOKLQobuIjDjE+PbJlCi2yZ84CDoVhgWIUS78imBa49zekWpugB/hrUrBagpiK9DSgb2Se5+LyC
ERpUtzRo/0Avmty0JXihmC2DIxILvZp3V8AzbkOahNmVp0q/qr2mB9o6X9g6YLvSt1s5Nj9oDsSw
zaOl1K/19ODjEwPsKkBRV/kBpJNh6xHrqNDxG+uXfU1pu/fiE7qPfgfS2H4l1ENr3h7+2tUqZ9od
Gp9GCoNYa5hNPwQNfGxzSCX+vLyV2Aih939XvwpAQpCxuxXNjA/7Wn4lh+9+zQj1d7PiTsE9ZqYf
HZKYHxyjkRJHd7LI3tW7s8+InPoejz+OicvhEdfeAMoIUyrDubAQaR4OidFwxBqjyokV3+YuIbyG
+AuA0iI2WlsJvEScl0GKTmiOan4Ijo6Kj7zKCMps7tNChNg0yyidbJqYcYoJmLVjCVlAXMDz8sG6
kDe0w05ttmq7ohVTK+ehPMf+mRZN869Goatc+f75AsX+wtp6L/PpbDXXAmKPloW3n8aLrFxjLiiN
8oi5v0DRyFRwrPKZ24owFfko7ZBCntctYP0MH7sucRnRhRRG+iUiMWUAEx75TZdwnKKlA/Q+gMd3
d6pDTDhClYgz48P81++BCAogQTkoTIHlBVIEngaOz/UA3Fe/FJPwsuidpWqczHzt9AcuIWN34hcA
EKrJ+s17sorMZ/EZ0UM3jGXBd+5mH6Rc6ZvKtyMpYvUTUlmmlCgEUX7gpoTyibiJTmQAy0SkMlOA
qI27Q6x6UJ16XLKXi3sdKoECtr3BXINEgljIk7m5VF3gCOwlbPVgjdwu4I/8L304bjryNQIDOwas
E29YUiNejAMgEClA47ngjfSYacpBpcEI+ncSNNg5qUL5pGb4D62EluKjUuqBPkQvWD/riPvZnGkJ
IMNmIedzNvmK5gf+Y7jhzQO7y/Ya14QCgI6Spm4NTBkZGqTMx1fq6XM/G29jyKXG1/xrCkNKcix2
SDzUtfXtfOPyA09Meoub2cC6hB36hVkvGDx/kGEdrwFcAcIw+SFpwzRHWeqKC/rvd8spWuA+ApE1
DBlzsHC6de1RRLKBYvE067/olSDGJqFy8s/YOLUFRHf5WYGo0mTwwf3FmiBdoT8xLfDOCf41P6D1
NEpYC6O1LVUXLB+zk+xf/AKl71kknAG+OIoyEhwaMDCVcPznXXj8YYWQNY03/FjO4YuViiNFc3Qe
06fzC5EhOQ4PEPpucpHHMugM07UHzWc4/9YvwZnEv/lkPBAsG2WlPrXRpdADcWZ5TKlLKV8vyNhI
BUj5qG/JkFkyXrOi+JOrtVdiQeDW/c6+eagcRZPZvHHZSenAoAvP9VkRYrTBnK2CKjjjPrQgXX37
yr7o95joN6CuOB9DsKLZzMjzSaXvByGWrRZpobaIgEIJPEg6Q/JH1eaqJQFiKJcsffilYKH6JgOu
lxBKSCSIwGA9bEIwNbwXoBAlELcHBR7Ln10JynndriCa/H1vv16QG9Cf7xgbwAwTkzdAG4NbASZZ
y6bDfospLQfso7kIRuy2KGjhR8PKNBZck5Cm0qEOpYU8qP9MvMEjJ7hVmFgj35ZhDc2BlBsaPM2C
sblSA9SzQ/ro04RhUCVCoWmhAHLgZJDT00AbsRi6TRS7xt9/MceaNqNCzgvZhlHjCq0e0fWS6Gb8
EIszHP1O1sbYjLgq4fLABFUqC+BRek44OyC1bxcoMhoyWnWXxKtJRQ+5SJHW6vgN7lt5kTiuaAey
7YAd1zLd/7nBSJ3j5AY7NpscGRLdZSxOcWn357j7agMNt4W9nKY7GzdNS8XLFr521XFlK2bRmiSL
iJjJLg670gCbzu3MD93D9WBG2whG/lSzalfcnSSCMmitPmebhhnGbEo9nZdvtGkstDOYojENAIVD
vaarBPxGyqcIDgBtJtrR2Kqlb2zB1CM0VujHhN+0lNii/W/nElx5IYUSK795UNuQcLCq2a+f1HRU
x4KcoApmDslc2LjkkIm8IaVDoEJCwMbS/UIhIAgm0YZIBzJIj4abgTyDCpyaDjP79inTerHocMzJ
UErcPzDHwiEkRfc1D8B6qnn/QS6/hYFtVFQkiU7vIjWomiUp3ua66oKRcCDuKZow0o9TrBhJHH0V
yaI1GJ0XBXRdsk8+K98gfFMu4gO+cCWy1yKjAAbR56SznG9OfY1ZGXJVtsdwzlnk1A5AhbDhaLDR
HCuBTF0Srugq6v1HuacGT5ecV6SVZDDcIiQrNaeS0rteNMkaQ0iCg4Z+bRLJGewyntzZYLFzw5lD
feCChNkyJt9EC6fQN4d3MEMRwJOjcQGlgY+AlRTrAxv2HJHUtfkMv5Nr/la/xfgC/bIdcdFIZcNZ
+cGaGG/hS8C7xZxvEYAKMo+uwNMKC4s1P9d/x7K71VgvbH1fowV3YFRQtk0YrqkohXBnxRoyjZap
DJ425w5mo8UpmBu07Jecbv2r+mliFyaHrbpkEhE2H/W8VwGzlvqXmW96cwU/lNha2OjToLiJdjTB
maZpFmxL45SqooFaxTtDvyntCVEpAwYPYXohVosnqTt64klM0F9m8QO/V+5GX3Uz+OkNY9OwVXA1
hSx6lRu4QOBQ94yc7F7le8lyrWYBBZa1z8Aa4aGM3B93NnIEGHGLlKE2pMg1k5Bn2rndWd/06XDN
ls7Ot3lElZ/NtXNZuNm9f5e+g3vyQzQgCPTvJrBnP2en47f8y7/VO/uofdCT5njRvd1Jb843JGLy
MdWbm1eDw9JzL9+Du4VNAzwqfN2QoB34lyPAssopGylByln0r5XFyaIXLe+SYslmxc5E4jSYqB43
RMdgYG9wc0yPBqhOIq3Km3eGeFTTqjVXcSQuCpieuFhcpuQ0hWsWjvHo9+TLCFf9OcQCiADEJJIx
+736B52BIFzbonE9EH6ZvsF0aAUj3pn/QlUJ8eJHWPgiG2iR6c/hd2joa27/0RC4uBwAX3zsOBUA
AdCDf3jR8jrZnhHKScZgL7Cx2nh77thsCX0YSBEP7WZGQq7Fbl8s2KjvHA+OQvVjanfOjnX2T/I7
xyVB5tzQ1pf8dfQvvmH6R5AmEvdfnDzrDDfgHUWVdG4O7S4T5zQYBLuj/8ruuTIn2jMz4b38iul1
ILN8g4SAhRfJIVcdhgmdeW1mWvSdBLsgfY9vvIgDc4F1mERfIU9jIWG8EeGIuiARSTA6d8Ci8kHk
I6a2VqKzE9GrWOoGvSD8iKAapIvsXtBn+Ie4lCYttkU0+oAbhvnoUKst6onBcevWWQX4WUzA0y5c
WrpzHtPutA8SbwAiXYRjWFr0yiFb5ngRold92dhJ4Hi9wHJaCAnM8V3H+RjOUnIENl4Z23YvMEcC
1C+fwhuXRGIZRRC9d4ruXww6iXc0xQaaXv6KxLUQoQs8EzrvoGMItfqvd08YZ25Pkh2DCo890UCH
iCngToHnZVAmyFXBtPg7eQsZLj0SUt3sob6cS/EAPH1LPvP9HxpJGpu/MdUDQ1xpSWkB6heep18y
YGgG9KGRHv7DknH8BzcX1U08c71n/C2AiTOmwUBy2SLV2A8RzVAe1N4qwH9CqVECQudcqfCP8ZyA
/Aemjykj406oDMHPA2xUXOsxwDVt4AmAnzPIXliiu+SDA7UKP7cLfVdcGE/gCQZPQNmjEgAXlC3k
e9aPwcbM6CJSamSMAAX43dKwwGj1ZzpoGO1TmfA8/D+4FdMMWeJSLUWSqeBoGC+4b4mSzLbi/oIm
bKnLKDmz8iGGRMPail0tXsmlaxAZfzB2p3sLo4clkv2ruMFIHcirC5EhUWbaTOiEtQSfhM/+ExNk
bHdCuUeJM8xxOSFS8334VlCcqK+MeDX8VPBauPeYhcbYkUDc5XxSOE1BshJftlxyc9qUZkR1qMl8
1bv3JeyXGlGeUTsHtNQZOUxlZjIgft6esdUjkzABrh2UlWKnJGtgWdUQxVmbADP+JXEEK50/igt3
LNQVLOuRyh6wGIPOMxiRaCBqv/RUvsk89CdAEKYXgKo0qWGIAKGYL0AAEk4KLFIKCv+eV0J2539Y
iNYCMiYHp2GIqFRwmoXDmTeLqHtFS9L59Z4kMdwlYkMUSAOb5Sb8pgpOV7DouR/+g9IFUg0N70Ue
YlzAjTi8v4C4US4A9sxyEe+VC8x+oCtEoWDSDHrtw73zx+/MHWruOR0N8vNbQEeAg+EhLZQIkLNJ
Df7aDJloIZDy8A7erRmZx+vyjgDxEPn4sLwmErgvDhZga/GW0pt+gAe8j5P05ALVEwJq6YB9G0k5
MDIJGq+nTieBAT0KixMuEsLAE1SEtsWl+QVyobfN2QA3Sc+gOuCQkHOu2hbY5srgFWQCnHAOzUmk
yoWkn1mMyJsbNbxabJoxBVwkgAvKhgvZmEsGwsNE8opT6B/BHOPQxe+HtrnpoABZ5TDxQNJSDMfE
JefdzGDh/I4QSSmQajg+NFh5hkiJuJLnVj7C3oXiyaIocaOkJaEijoKh49KogeVO91jgkfqr+BwY
FPHGoMYX7ezuU8Znh4tFGkYFjqn3k7Xjf7O8uJwAWRyPL02LlW8LcYh1kct4bIqSnWXF1bAxkaP+
CvHcIR4DCGOeDNApgiI/gI1QzL2xLmIUBn9rDtiD5M76pfS3/RXrHKoxvWeIIMUV5FX65evZL+Au
opv9kp+5cR0AUF50SNBsEDFB+wvwTiYN8uWfLGtwMlHWvejkQuQR61xZ0Kum1Ke9MjKxwaXQa36Z
9QZCoIoOBMgoLRfARcpKoEe+NkVouOFpdTJ/R8MSsDB/E3qm5Mkxnkki6yUuv0t35xA8VLGuLAIV
DAkc3GjFvRFLmPXZaoIGBFbRkMBrKY4yHiBTSekZDJkE+41yrLeYGq9+lHn3Ee9hBuKLjeiG0P/J
F2PN8WnYIoAw8j0KSr7DZTrSgRaesqVI4IEpRIL/4I6AtLPlVz4YLwUs0kgmXAj8HHDP/sHS5UiZ
/IcEwz+GREJXDrSKgzL9B0ZbRZJOH+5bqEc4Zsl4ddd80Xaiui6fqGSoJji7nEY+DxcAuIQ/yi/u
Y/6n4miiIQI+wtXgb6AmnHcBxF+MC6dIv1F28Ol4jYILIUHpNL7gz/6BKO2z+lUhF6cr3ppXgs8k
n+KdCFtEqb/IAHXK+CdMnf+B2t6ST/jQe1p5/CcnjK/Bz1Q6HLuxFswbEOqKdB892AdpMqF5eMiv
/gn2zZkY6PRXokbrHj5edj4AVHhmfdGF/ANmzzTGjH8Qtajsaf3wIqABIFoaQ3wcPmLHVk/nZcY3
eCaf3i08x2DUwEucIJYawgY8Z8UZdWYRzY0ARyLRUC8exEznwitO7Ocsqsf0ywF7MoJxyQ+8gk9N
nsBkngubNn6eD/vWL+UXH0g9tS/ACd6YZyKPCN84ov7KxUrlPKHHEp9N8O0Rxs2guNHCFJeObYFr
U+NgK9qGU1QxMpldsILLL0GYF3cptxo7uqiUf0iGyQdJRQNsLu4hfMlHT0SiQL6G0oEIKRpwYGIE
hE8VayYUQf539FevsQWI2MSVBXsmQkBu3+dMzlmwlzHDoshdajVY3AY37758A74ZHoQ0j1GP8/yb
bABoKXxanxRNEmEJzwQd4oFLwcbrcgZvecQA/SW6xdzXtBwQPdNfNVz2RIq8AX58cGwe7IAUaBSH
wdV7UVCz2LnjOe+rep8cMaNoByYbGoKCWIwG03QTSlDpvcBExhwgR8nJmJ5LB0WLUTXYeA+XxuIG
snkFTkIx1sD+woChMNMnQp7WRgnJCEmaX2QHM2G2uYrV6KDV3TFknASXu6P2aekQT57qrbD5gVv0
lfl1NK98c5Mmo741zc7BecIuTzHifvy0W/1tkhm81nCsbRs4ASe0/AmU2tx3tS1U7bQmDZ2Z9KpH
cwpnLBor0POWMbayDJVDQ+ch2gZabIxtpTA+MWuZeMrsMTGN2PcubeXYuy6HKWo7cf2ZSPXKsQPp
kRr9qmgo8sKh7241Bo8nqGGbQrWZs5Uo3CVaeFBAgXMvBL/LO8w/Pbn+KabpqUR6+eErNQoyyeds
q1i5KBojC/4eEJ/La9VCQWPSw3GilKnGqareUaNSDuuNtCnCSLvnRf6/X9GWdruqDkBf8xFath/J
B8nUu3eQxHA0ccoaBv+AoxrCxZiF58syA+1rDHntwHGo/C0J+TW/jhhTXnBtLebw5rDEFn8rxINT
k4gWdqQt//7299DIZbywyzr+//1tSp1xMcWQ0v5e9ve8Ki2B1GHdKlUiQ/0JjFsdRwKZ6r4UlNfV
XDfGzVCVIxMBGuOmmaEFYhF8VkoHRp2U/Sn15P7095MzZB9cKhl9x//z97Ywt06XNoy5tNCjZ9Gj
bWHSYmvFnheY4aNqwXAzRsuuFfG/ddhDqTXkClsnS4CbLcJOSwuOue4xskKqVn+/DcxSHGxPuqsh
7PQJywNMpC1osUn5r9BD76MPW9SAhmZvYdUxebVvltgBeR+DpNRLv4LE9/c0HND6sAIESQNr7fil
6YIXAUl4vjc3mjLeM/binpX0CUajLDaOgpLPz9WBOJDrt1YHgh+jzPhn9fERi4DwkZWQyC0V5ba4
KIbnSOe/h7BJdVSS8CpbRvV1vVXfjCzwb+T7f7+YctbcisJhJ3LIYbUGjXSdW/oOD/9k1/vMSGjj
Ai8NidFEzPy4GEqor0tLKe9+qT/qPBmPtfgtxDgalaWt7P/+c4pkomSFv9JkDvq6Sf1wYzFDgJGk
sr1LqqFbZbIdn0oMAFyr081rlQAJh7XiPcIWc7U2xAc1DtWz5ZjDNUtYM42Nqib3ChN9F3MRoKN+
UxXk5UCtZlq7osn6lwal3Iq68p/ijw2zF7XyHegYxBxHGrqd0HGmsnAuTWSjdrWc7tSWsbUkAOUH
QzObNShcutPMEuGzYpUbTxri/RTD85VKcA+v761L48TWpccbUjeKYt1l3PJlZXWPPMQeJmytD6er
rKVlq+Pq79eM4VL4SSfbtGXumjOp9bWNR3CJRI22f7/GTuCs2rH7zoPq3U/wpJc1DU1GLsGbTAbl
LQkwHJf8HtWnN9AYYr0omUwESU8qiv43mTGofOD617c0bzf5+rhC3H/1TH4LqxZH1qaAixvX1dES
D6nJPLbJBgTLLJUtRvzN7AErZ3//kybaTg+q6JNZJqvOKEYsSuoKUqk27LtOi/bJ4DYN5qqpMkE7
6LKLmtjMkirSEmRX/Bj2wakqQA2xZmNIcFlcgqD7yY0g/mc5sEKMRJPwLMfTBbuAnCEY6p2WNGOH
ypJJuLAnDpgvGJu8is5Ji9sTvOwC5+piPOJi5WN85sE1CZ0MTzRGbpQ5czf9NqxuQegbkL+LkcgW
ei22W3KA4WeHXqN3ii9Yzp9qqDRnVaNAGpORjLKs4E0ycvdsO5e0yvHCEg+DFhkbz6Ywr6MO/BMj
gb8HdcAdQBYPds3i456FNG0uR6gVR3z+shVuPN3BkzSZ1rNl7yM/vFmx723GxJb3NV9oZwskKXPk
AwZP3jZNMObJIRozQSyD2Aq1mwzLn+4e2m8cz0x1CNyuC8PTwHBvudTkH89sXiajY0mJwM5odq1C
DI4WctTgW+L4NIG7TGF1GuT2vg7FbmimlZRDFu6jQWXsevGMda0Aaq/thz0w8zx3RvWcsrYTkzGw
aYsNmIb/6jKuVRmpihOskWOpu16XZejxFcj+mNY7D/GgHpT62mzraaX4xMHMYugtFzL/wiWTwQ2M
8ODL37IwwEUs8NaaNwWnv4dICT+44+HCtqZ0SWuSxc5Lze/+vRiH4burqSeZFThextz6aYIWi3JZ
tTa6YzQHXbegQVSDeZMtCSx6iJUVkbbcFeKBl++aQX23y8K/F47tYCjJ6OU66KU3Ke+OFq1DJEsE
ZScIl4UmJ4/KKfRtUCm7asxedSdFxygbBZFDGQeSBdIWf6KpLRf9hQCpruOy0Vwc4PuPNCkvg6ZQ
kzdId6DzArYiCp0Msz8wWlFeqnnQb6dO9Y+NE93kTPHf6jpZjaaGos8CqyFbMB5jmG8gfcJvCGgb
qlMDqi9FUI1N3JuytM9XjiFLWyzQqj2xIF8WRiNdyYIAfcKI0ctd/BGNRcvcViyNk4hBTHoW9ufK
o/xrpEp6Y1qFsR6DlJm+si69Fdh9J7V/UwbOs9+r3JesVGa+CeXCYbIN9BkOZIB0ko2dJUEDylJu
qqbI0qOJFgAam9Iv6luV68MxiBpGbooHudfGo+nIt0zNho1T/Esh2qaMVEjSQnsaDE1f173pQLDg
9gpKhbYJS/fK+YSX3LXdysAzUfNb0m7Ls7H3kNOLMXTffY4ALqQ9sranFAqVbzHuL55ufw85ZvW2
LEeXsU//xQHCwVpSWGajH56wh4dsr3Xbvz/9PQyTgulOyqioeuzN/d9DMhH7QgWz379fA79ylmkF
Qu7HMdPLvOKeKHV29uXgfw9a0ALxMmBuXWWVtzNkY3JvHjf5aarQZsDJBfFneO3K9JuMXltCU4lK
SNNq+dC2ZnPQWjtZhDK9PT1S1ZWOxxqKQDPAItj7309wz8l4/XBt97Z/GErB9nc0Zyk1LZQws8WU
QUtiYSBmTlerdmCaWsZJnVL5mpZFu2mHHlhQ/Ce2gvrCHDppXmN7slPVyaZyFT9OIhrlbQQLrtCV
ha/L5rG39HhTD6W2NivzoiTweurMsqH5jUGHsSCzH5XO787JhExt9H15a2gFLXwPIlUW7ckeuXVj
T9nJ6JXflQ6MqVW9u9XF6I17aBGTXzF/UAHW7qy834ReEe/G0RyAza0Ueh1NRjaPAbdNA40aAojJ
154E8izN2/chUqXd1CbMZtbLoz9m66j3tEPe0TeOS4QAmjrqh3rK//cQ13JKYsXQyDCYsoPUAG7U
WmdvMo9yQKKQCA21XFcazKdx8owdyRB2CC0J/tTVd8exox8JmmiLABpMx54lOlVtXof5fohD6zLo
ZbQMtbCBAG6etDYobnFcMwez8ONzXzI0Si10PCb1sVdWDKdALgkqZpKzIoKq8iXbkX6YiEcjHI68
OsjjYtA1/eCxtjd6TCky+YUD08WUVnjz2Uc/VtekSV+9n4IjMXC7n/2fcvLKuB8snBUG54rp7LyY
ENMBnAVyyMzw5jSawUu1GB/kJShw2Ig3UZ/um4qRLo4KS7po1zgnZjQ8zKsGMuVhv1tvckZh49Ez
b1t1Jcmxwaa7UiX1VmgZets3LgieAz3oj6rRV8QOGNlmNVW/Hd40cDYmIF9ypywxPyO/+ypanV6c
MnxNBc07G1yUfFTB+fOIcgclcGYiAm7xBObuzifmFQ/9TmnNGUC28pEAaddnLK+bcpX6P2lPHD2F
9r2oX0H9inBwGN7RmrTxPVIuzFpNlHuYXv3uooYPje010U5VdbXTvWO9kQEU0HmoKRA0CWhUg7aw
Iv/9kyqC/H2iFwQ2VDum9ZIiCGsThtwDXfrtipwWnI5GJQhNuhcZLtmqICXXe/4uCGSagOE4WkNj
YOPYCw4vP6VfZwWilj/DUBwaA+Z6L2t4WVOHzwMxTghgeoMDDSAMkNn4zUU0T3orzFyce8t8ZAxo
sNPDuwyVm7TFh8QA3qezs+bV/KdEsDjE9ZMXExnSdmN/8xwqRirs4Yq9Ap4J6TAbv+3XcCWDPYMo
FzstQlYyZ4JRa5/4OBmAXr131BPqPHRC8Pyl6ghdFupyf+a9sTQDIjExDK+LSx65zidouTG6voQ9
6g8IIx8Ye7ZwD7sIH3vVdEPkNDhBJPPxG+8FVG6sKFprB2k+XLstbyn9QJrFXi+aF7se/qQ5d64t
czMYnD3TjXlNewuhmgzHf9k/gYXo5OBQ1595J9giNjxqfuIt8CBDM7zOf8zzcO19zJzpU84neqCh
oJNOnP/kar/Ss7UyDsPaufr+vHpXP4Zr/oN/AKRSCCDCyGbB+RyYBb3KsXEgVeSD4nyGIAH3LiwH
s3U4l2CvgM7AhLzmKzB9nNdmkH39LR/rbbiM39q0IcPWDh3gkh0tLFQvGYg5DK0RO61ZUECxwXxh
MVyLT3pfk8kQ5sWYLPMnYxK9SZtnzs4MrjhC8+VLLj7fp1uzCizUFMYSuK9Xj516UtGRs9bgN4CQ
OTfFe6/QYmCVBT7SrNBpcky4u2TbEms+WjPfhUCO34eyTKyLr58hnsODgh4YLSBysxvMw/KQRZvk
t8WME8bPm5q9cW0iawETjFXfhu6YLmkSeDG2fozU3BTly5zO3RYYkilKDAj2/a2VuPhKKSUl0NJh
fjREFt6AaeOEhUc3kYncZQmd6zxAZg2oWW065j/mS8aetsnDM84wr+HvXUnvGCKFnyS842K4akxu
KImIDBdUbdDC+IBay2mOCY6H2SZuTl625D7ghmNIqXqbMY4hNufmY2SO4yz/sfTVoH4O+klEsmHF
UjMUt4AFQBjeD7DWyjm3LfqA6giXgVtg+GLtMyITa3ucdZl3ATsc6znGc7OG08510nOfcfmRHAMT
jsXdSA4SZBfZDaqdjFsA0p1H9Y3DIguEqd0t2HPNKAeQwi2DOPz8juVEUayU4t3RnoG+iUqXJ7Cw
eL5BPy+3mO4yx1GVa8HtXjarLDuOKOkj9D1O8Z43pzaEoYPOAd1lzo8mn4p+cXu0mIFWuj18Mtp7
0U4zEBDN1GGtM7aQPsJM/e1CJpzNBghSULWsQyHNfbr2ijsV21B+Krz+S6Ej1y/N+IGn+cw0zzhs
xe0poVvHbeq9GeZJUr/gy+PfS24n4QGI/QuYOYLh4F2HwCG7I/yC6ITZdzjQo9rwaeQOI+Rpn9mQ
9fNDcPu/LJ3XctvosoWfCFXI4ZYkIjNFBeoGpWREIuenPx9mn6kZla2xJZEA+u9evUL2SqyvAqoV
Yfu8b2Vik1vyIrZKv0+SwOCmK4xg0I/Sdw8aTVaAHP+K5VeVXyGK8lVrGcjpnV0Q13XTz/dWtAfF
lk0bM/yGwCv90xGtw5j/zMqezGU9Bn7jadUw+bx276RkiOkuV89l78s1ZiIGN6X4oh8WgtyHP74F
qrSyxKHvtdM+uejVBMnjis1kxuXLbxVJHcVX9LyFoiNkVzrHsnJyzTf2ygHaXx6fhhTDw2PT/xsk
hZfyKLNvY/jryy+reeGaqMp+lIgU9bFUrHNMYbhECgsAuDKsgdhCk0/XHgSoVgY9EEo0axO+Ce/9
K28lqcCkl+NXgzvGFmUwCb9yifuT8ciza55/6NglqBscyprumpkfWvVg7qurS8iacthE+/KznoOh
eYFxiXaCNGpinbP89Ez+0GurHk/vUHodXc58i+fvxrj3Gt4B94W8UP0CmGSGbFBw4Cea0ddrjCHf
lvodr/oxZT9xnAj/4bTscYZcZeSScKisfZcduelrmAozRDLbPIfxDZSYbVL6ZSAQ/OQs0ckgO6oC
FsHvhuoby04GL6l8Tbop81+huxOUyIwcl6+p9HFyxppz9dg0o78k+RXmH7XHWNnF7tiizSBSOXYq
DjgsG0hAWo2WYQrtOhZImM9fltgxrP36OIUrK0RyeDqlbCsJmG/ZRKAtrCi5DJJXAnAfv7X3ZXBo
+OBFX9L3KEXmsg3vfOHsdYTBmmOOqbwQqlWI10l8DNUPWnjd8AXpEVrHaXitulueeeawpUwQLNwT
mWj8a3mWMfb8TM+Tl38TwUOdqLHrgU+Wbop3niDBuIsaVzvm+fzq8aAId4hACnb3o2+w19FOXD5e
7ZNsnVtMa6leGtmrB7uMf/MRI6z8qq2I1baZ6P7GHw020M0yHTpDHQ6JaRw4XlrFGUHn+f51ecAd
hdxcnlxzQLMjvyjCSsx2yOoT3iXZboCS6Xp0LKjYA5EaW+1TpDE3maXR6n8GCWeLwNuxCMUcLtyc
dzkOeppG7vEIDgNGBj2ylm12ojjyrofFNosC+UVi4N9gzCBWSCTpR1PB1tuAEMIkZ47QfVGHNnMA
ZI0Quk3BPAXj4OMXXNNZTgTE2tM3gXyxfuxUb34l1QCBjzYfUpLT4NJ09gw7jgYGmzvY3yQ8mpg7
sGtuF0IS0uEiJ1dr+qdIdgurhwezTT7SId1p2lsun9KBZCRbpH8WRpYlgBEcRZzojAWV89RPvItm
hGgx6Edy2tyy/exHLyFpkVpp7UroQKgB5Y9ZCRJsPYezE4UmMOyb1l/UpNmWyCt1fix5uRtx50eT
9wx5Jlv8FsJL0R3i8oerTZNIENKmfnWItM3IpB8ol/q4LTHOkYX3jADcAiuP4WBANMwtr4z8deQR
1dUGkcOCDIoJqpCOMpioj+oMfTZ8zxSYiB0iJCQrU2A8OQlIro0EL2Ljn3GqYMKDI8eHIL42w9Ot
8MMRKvcJ3ajIPhr5GqFBz+G6WsWGRcWRvTbeL89XWXuRyxdETxvk3VgP/FOFP1m/yCgUGT37j7K7
mdlLWM0b5UNloR9BeJme50I4GtlNzCNiv/Hfq8SdCRE5wRhBQPttRPt43pcYTKosuEpZsBfgroVl
Ugnpo1C/xT/gk/6zxQtqM7zMx+X7+fr8i18QgXFOq49m3sl+s7dsfdd5CHw2mGvZ82nyDWc81UH6
Ye1hOryy1QpV5lsaz43yjumXxuNNF0FKKmzF1DHete/xj0uhvXdodo+Lt7yn51TYmX8Drkx0nL7m
DP7CHI48A+ddv2LVBLMr20y4mA/OpLnZaOeyHb9M7xORyYydRBm2a5uP3NeU9obicSzqgmfS/qm7
57GgvzJtndPcdLhJ+bU5eFFm03fhtRv3J3HwaX3pczQVo5hdAW2PoxRvmxF11SaHJT+R4OTxwFk2
GVc0hcQ1W5TAeUcHqKJHSm09Y/5OH5XuCqSJCdsYI4ThFMr7lBct2wJMOQoX/Pz8VCYBPtljRZ1Y
P9bZhWpswZIndQthj+SYglsPHukIuCDHDrfIgjN6uwogoU33o0u3C0iBzxnTe4lAifZwOUIbF2tv
MRzKpCZidL3njxGPxZHblq+4b7ApQESOqgADKqlxYO+iLYXuqjLVi8dStZ+tTTcqkG+CAxKZgFIg
qiQzu3oY4GkM1cVA7M0qDjCikc9Yxj/EFxBIEds3PI4/4O/OpOaQfcJi/MgUEXPdIQuCtsGfgsGo
Ic73BTqq8cgl5Nzlf9EvpT0GDdsoB4hcu17MIwZ6HOiRfJt402LmsEXMzS+5iWhCEC9K7ySfEDDY
csnNQ2ycY0zv2CRz6piFqyGrpZJWDxzhNPIUzF1OJiKONL98RWM/vj4/mei4qadvpm9St002BCnG
S1vhzYw3bDqfePlHO+YywHDsG/gMRjqIuTE/AN9kbmhbD2ofMinYBfF/fBBYQ/CaYRB1GoKnHbPW
OhdamAJs6Ma5Bs/Ik9BtVbZabCc0E+M6ZPGdGZsYE7UbWB7vCAnvurYTSaE7yF/YvibEnH0pi2NC
E/kXkUtKclK0D4WT2RHVQroHsgi0ruu/qmVrB7oaE8kRRFGcoyLI/+tjJ+qcm9tQv9Ag0i31oJna
bsAefcdhRIKkiP8gaOi45d4ugbwSei+k77uE3MrCwSu95vYWSPnddikVGMk8wpWAwkABBaPh462R
tmS84rFOIy2UNFQ24lASTmrhhnE1z5oVolzYRvQKysb8Lb5raa8/NM3lPDO+KTk8HNY3Jzpn3AKN
AsHJl/5FOWgu4b+ZBRbWbwyQvWvg74ELOo774y6HOIRkjTsYkSSMj5V1uenu1WXxRxZ8jrVvP5fU
6TPMJbYcp3DAv/Jia/LlKjC3NTIh2+O6PUAsBTlyn6RB1XaW2+3kcxVogjXghQgF0q7D9GC1ZdgS
HSjSVb0I35xGgF9MSKQITMSy0V6mESICqH+gDzzJO/rq9EM8agLq4h1BqZyl2XgYzkqyE94BoTVx
N+KmqWJVCQNoU/wi2e9Ac01v3aSR/yNuUTLT5aKfz5UNngMjAtfSjdItfzvh+B52BVK4lR9ol588
JHJm16/1H5Mpqy+F2kbmEQKZEurXNuI8hYhgsoy0Y/NaYURXuxQeJhCMEjvUu81LL/wzSWbW3GbZ
iahGWgoLWKITa65MQfrjcwJm4ul+kWjDt1W5q4AjCZ+lI6zckDzpIrCIWhSZPNc6xD6OIqQVa2uG
VGji1gvZIbX+3AWQZNXeVXNHjnfwAkFEoLeJ4Vdv+jxtMGruQmi3+ersBMUOiltofSFWh0uDuyXG
UygoMQcGYEJ4sM7ZjYdRBiWMA1ycHBwbO+GgpAGVsSFaY4IB6RbCYRXgZA52C7LoPEEfU7uE9Q2K
yO2OpKTHpAHZx4Yyio1crz1EmTNtYKzwJTmAWKORU5qtDz/bc2SkWMwI4XshB6vM+4cfEvA6RHCz
QkmutvipHMzWmehkle+7+n/Q2TiM8+G4x1bdaA90ubyKCBabdcZsNMPYWwoW6UpYYDY7oAW4Hz9p
7KixOLrsIAzFmYcaaFdC2FK2YGOwgJQsUKOvOncoWRCBlNCGrVZkXolzMj0g7w/Q5mwnJBg/Me3b
zGemzVrZlJmTpDbXb7wAFaEmo72mHtEJqw/cRn9Fjg7o0VziEMoiqCS3z0N9RH9ULD4LS4Imm9Oy
jrxRXYsJZQTe8jdVjllEaIiXt0042GgsYf9fk8/0pf7r/8bRU77rI5EHzZk2hef+2gl33q+9sR/O
xl47PGlTbAFwidg6+rX9dB9v0kElpHXb3jJjWzjVi/FdOKR9eZOHhB04xvTLzKbpkt6TT4pe7ijv
hHcf03N9xBadk9wf3uOzflmNVFkY/wHcwHDj7UruembuevmKzSWUtd61zuUTsz1XzQJRcgl0m7gq
htfAyWyAYzbCWQctZLL/l0xMB7SUDlGBIbzyetu0dgczGhYeLlwFUWr4ia+UYCUmZmY7ijCe7c5F
T9TkF0PfdkjkP9HSPZHxYSkiIREBuL90jW9qe818jfE6wsYacQhSXZtEeUHZGpCecoCjQnVjHowM
9jFq492if3bKVzgceaYzhgzAsjVh3UPpX/89P+nuKFw9lQFwFJbjQn6kK8h0jlsRYrtmC9DHe3dC
7CXvZBh3WDJjDYq0h5egup1hN+pOYeNhocOyJWkfIs7CX5Cml2anXGUXI40KIZKxs4A9cJo8WOJA
PnnSqMK8IJwS+us/4n1I35aaADKKuBJcRzaNWwVxSURO9QtFi817LuAatjqUqRyQ4b4U92L7kMTV
vkxVoLN7Am6Ty2bWPczZyKOE6gcqhr03UM9qeQZDDQTgJ3TydyCnEIYnNZsjkpyGwQFBWQ//9bYl
bdcWM8ga6LHJXN7Q3INcgFPS83FWtdys5bW8whp6LW8TZD3B1qb9FHEMnSfTr2JQ1o3yI86sdLcz
j+eTXmOjf6JKan4YStaYWGMb/Ws+wmOMlSK2fJAoGZxMDGN8c7aZ+jLo8YhOUTbBYERyz0MK1Qz3
DYDy6rZYP8YNax9O5I40EA5cksNoHIC1/0Kf542ZVH8ww/Jv982ZTHuE8tOCxtFt6uvI2ffypMsB
t97ybcru0P5LZPyPNmgYajlQ9T02MJUQGBygSBUYlbl9uTlCFDsbbo7Gr0/ZLb0Mh8YvLsOle6Fv
B1vgPWvRKYGSPZipTWBcsIBH872q2E/9Y0bDYq3y9/8ZfnA52B8De+ILnv5TPnNYH5/Gq/Cm/tKA
Vd/ln/bNduuDI5LwIsAXMdqOnxLQtLVvaHVF21x4hjYcuth8vNNN9xpIMuZeR1YACtYX9FB4gBBT
0EKxAjLz4heiPU7lT/1DqZw/krvhQgKGUchyoj0Mb/+zb4G9pwXl3QiQkt6nt+ixvIm7blsFUXk0
/kgQhgCk2Dl+RL/SG+xgqM/w1Rc7u3dv+g97Js4m6jA0VDrhFML0ebnqAH08ZHdanchNjkyxiwGi
cpIf9Hv5N4CH/tt5EtgmBpakocYOb1ryygf90n3HL4xMax+I4MfTVM8qKUtsM8kWhlWwnakYutsi
UJ82/atU7dYy+iL/aQfzTf6vS8KrrWSfojNU7qhZKTx7gjchDbPUsDYjP+N/T/f/45hQ6WEwoeII
0oTEHrrGDYF2B+WQP5oL9ikAasWvFrt0TRip0GhTP0ZE3Ux4oJzVDuR6YFiiR+hPDEsJfRxNInIw
BMHfXImWIwFpENeGiwnawkrklUmOkY5GnzrNi+WVaO0LMwAvRaeZwq+VpM9hpwxo/rb0Yl8aK7sB
XuVWXZitzlazKy50TPMbrzVGBwYoh28Gw8D2eeM3pBELsV2fCClUOJdxdEyI3CN6FsOVrfivhhDK
dgpfrgX/sS2oYYMRvuiv0AASBK9HZIfgoXOKB69ehK9abbrf+aS+9u3rCB67ijfWfnB9ymTbqG1L
9VgTU1z7V/FvbWlBVKBagX2hSAH0AicMD/CYuIPjGjbn+gIVUmVRrP/RbyY063SX1Y6lEqWJISfk
tOWNqf8beL7zc/9anRfwi2ab7aN9cenumG1BSsVEBxIwhoL6JmTysdzqLqL7b44zXtDLe06SkLXi
GQsO2529PJ1Y2dEHq9D9o011yVkkbZRd5rEDtRzzTboDaqc/4RvT+GW5q69wJQXuuT/jm4s061tK
5vjHLxVx00Z+FR36yOdejGlx0bqYBzhUdeZq4Y4y1DLIqb4KKRNdHq8EtB8XfYxpX2i804/mwa3W
XMZpl+MbjQThMNwXfz4+PWJA39R/FeIR2H+I1jM/KnYV21WowB98AvMqzl32DVQTZJgbU3I5HnVg
JSf35+jI0VX42g8FVEMS8QFaT5kFv6K0cqpzwvGLGn76T/kl/ES3xenfhDM3h4Q7mT8c0svzRAUs
7vK/8a3/anD6QfXCm/ZPhosAxLy+7et+PpgJGoAIwsu4y8ha2FP9gowxapL5xzrPm0/5Q39jipFx
QhWd7pcrnyoMot3F/MJOk9uBt8J8ayr0YIRurTfuOgsgZiFINpi/msvgV495oZLXr6CXKVg+4nYu
A47CTvmjHdN1TanxjHrp97oe/tVxz/lrgWC4Eiw+G5fJGyMxIrA4V9fKghMK0A1yKHyYQWUo5sAd
aAffQYu5dUGE+ysnBixT4uwkZiYEOA/xrbhbH8ntv/UHYDgtIaRwCOeB9EO+eMSDF9oN9e5bu0OA
0QH4sBQdcQjHDmhXv9fI+Tat4sUcqu/I99Dj6aC/g8NHhQBwbKTBB7Xt2gdxup1QZRoKvcGqDs8Y
TVIba6A1MBO8cYfUs2UDNdgoLwWEfmwRSRd7bjDg4C8h4ZT50u3+l28+JsdUyH/TyXLqawilD6Ly
W4RLQ7cFlHuwYR/XX5voon4WmZhNntZsQsyyFjtaT+iZXI3+VD2aB2dp/wqC8/wD5U3bPXWdHaMC
/3Kw625XgkGgSjM2LKfr4Q5i9s0WTTQPJo7EOFlwyQgkzn2Scw2MpMBjoKF/qbiyv43k0miQVgPC
t57TITUOWrJ/6gF0GNyQdXTxqU0vRQR3LO6zJ8rFPVSMdjnnXBHafAKskemLfrzs4WUqlmd0XpXs
otJ+AgSp0Om53/fiBMHDxSBUTAJ+lLXW3yxsC7EHa72h9UU56EFWV3t2V9f2XUPCzUVJXsPlmGW4
u291QI32ZmKXlPMSMJBhX7iBwf5EVZg5fIZOL8EJQWF5vhs6W4LsD1mkuJaLK0/M3UifdgzTOsvO
YWd+cXONCdiOXZNbmxGR52WLnxuvo+hOzIt0CmhuGgw+9pK065/cxrzJBLpsaaKiGv8gkK/1oW3w
eqdMGDgxOFbkynQvpFZ2fsiXvS13MBEqds1Av+wYUziDF+gV4/NLQfo4MOSkWxq9z/rWRtdF4WZY
XYO3tYinhxPl77wfhbtC851d4LCAycVos7ijueagU/EjSN9APLjU0eopvVtbkD60EwSA+ayRRYcM
Ks7ot5LKIlZwEVW/jua9ZDUumz5Jf7S6B0V0J+eTW3RkoY0olYBkM/5Lq25fZr8GqsknPhVwdMgu
s46D1JzjcAya4kgw+N9iJSedND/yfoOGfYFZI0XnjyOCJlNiyNTjMA+2/GSLpi5vTYrjDP/hMpkU
RNanf72BnwYiCd4kU3tRKwH9Yr5/Lq7IpRrt9X8n4FBTY0Br/SqEO39naTnMEBVZ6mktG2GyzfrP
JjFpgtPXFgdA7IAdUtAi9D0VPiu9hfW/6Im6sVtZE4yFq6RTgrTjLiqrb4+PYqPu1fw2xz8SUtiB
9sLgcY7Y7SlEYxMnPyvZcTRpdFtAhYSCLWhHi+O+nuqV0yH6xgwOrEkUJGv4N5RDg41JL1LgglqU
LxbjVa5a9/apom5TTpVJoWKY1+X2je3oQIpq30GJyLoEJQPqHewClHK+xBBlmeUakKc0scclxTgS
45UUKBqNeqRI20FgIGxaun2zyQenqoD4Mj0Y8/ba5JbTJKAPdTEBGyquziQVStGtDgkdzn/iIQ39
LkMghBY0ZPIQBdmpWgxnY37+YCaInFF2DJtT/cyuPaRzTHyQO54FHX+usW3DuyVmgT5lF2Uuqp1k
ORJd41cEBxTsNQA2ZcCJCRwz4smZVIlKH82TD3XJLk3Blxv8D/Rm9eWu0PzXeXefMUFPk/4ylwc4
gE4xY40m5ec5RT1K4M6sQj4Dvm2kmy6Lbqno3DeIAzey8NeoX0nsxSFEqmPHOdAr7x0RegQ8i7cI
KwhOHURduAZp3LHkO8h78IU6vxnh3hwei/gtpfdcehmPlRmE5RdsuB62XCrs2/kjo9Lk5Z+qQm7f
Wc2hLbb5RUWBKvkUOcZjuhJGPIw72CUjnAWow8258IYnhHQfBsgM8xtlIQALuop9Oxz15JLQo3C8
KF622hjYAM+IFuTEC4FaQVjBpmFRn0zRowVkciUf1WDgzemqwJkApRc2zH7c4aFyiOZ7Lbw1rFlb
Bg2/fZIp5opwm0VvBjESj43p6xiVj7se5o8c6KDJs/WSCJfYxMdzoCbDm8Zsu7x0IOwhKjIqImQu
7PEWJI89efamFELZQLgERAmdhg3Jrsx/5OmuPK/Kurqr0BLr7qKfnwiBaxauxHHapG0SRXxgoT5S
nzT/WXwLJI6Y19gIZi6DwVxEwjCb33aEBgMc6D7DN60BHo0Z04+t9IHz8bRNBTdq2HG9FJaPITeB
5WnkWvNppZVPdoKGcYYOx2LJqcR9FONqaJwXeEO8PdbVEm9DdhifKb1wxwZfGE9GEQN4yghqsnMi
tfNOk4VH3mieCWrnTBarMi+PqAmEGfq6ck87j+ZWFM/FkyGo8xX1UD6Jb9vEqMhjm2Y3K10ezQg2
orfcu4siHiZci3KbkHMmJXG+4hMrVwTQw5lHOugrIhLBbdx7nPMmzSTz7nTg60y75MZvrS5Im3ve
3IFks46NDzyUu/4MFssbFVdciIC6yaOvdfsBBbm8Z2crlf6CCR1WDu2uvkn0lhIWZbd+8XqbdGip
2yZPUlrObXbFHWlQXnoGeKNmgKHf11vjlehLEs17dmlTiomT1Qd0nBqw0sJzrJSdz3oQgneenWm3
Tb45u/zGVbjt+r0SH56Kq8g7Z7DcJPOHiFURxLEg0/cKQdXRUavuavaiax9me6CL4GgnGbbmxpOX
Y58Fg3UWA25HdBcyUAauR8mXoBwIWdR6N5SDSjiWOTbVnkCMTutUlj+Hpzr3SpmbxDPBFRonnx2J
/FPTbcZ9mhxyaWc+Pc1w25RUEieSGBCg/9JU1eBLopn8TB9Ihng2Rfk1Q02mBDxuY32KLa8mf4qT
gFYHUyX50GAuLN1b7M2lq5EcCsOLIa07YCWRwiQZ6qxDsp6+BlZvr0vRKTPnmwATo3sZuOtZXEJI
Mneo23Zpz33jF+XDMPxIvj8JSWjJW9ySMV1Kut/VVy0M5BnL52tcsv/dNo3wXkjWW3mdTVuBAYcN
pmKLpE5hzcecDYwI/XDxTR1rOi/Jgso6Q84f9735UkmHsnesguWBF637iPNq05bON1md7yLhwxL/
wKjE58L8DiPt+iSdeXAtzMlYnLOOACPa1QoLHx+yQTZ5EzrRAZnm5FHJ4X+2Oau5+8RxYUGEYZvn
6BRFlN/g0bkHw2ARglb0LehRBLW2hB3kOJU+lJ7weJw7zH/Ej8rtoQrBDo8QbgUZ/DIMotSXCDSH
5glxLuDi8Xnqv41RA/eRMXAUteWPReykq8O6ytJ4IX8ZfrXlVVAYZ6DxDVhfYji6/jL0LxT1pXGp
tIYeQDdYuVWjZ8yHTj9G+rtoXKACj2giNH+pPD5O7DEYnQk3XsJXFnsLvhamZzS+VR+H6d3KPts3
cTkPwjFRAkk8pcYteQaicEp1uxGdGPNb/SQMJ6kONHQpNIBYhTN6/iR71TYcHvakc9LYXWsMUpj6
NLOSKPehvi+EoK7fItGzktcyovhgKzVaBFZjJ4RnX3Ts0leBbn+ZXorpJal+J2SnpVTbR7X4q7qg
WLviKN6m034Wj4rpi8LlCWkWZSr5AkQ57AlrnK3T0NrwlKrOJS4zhi8oK8c+dlTFh7wUOyH24sq5
HrFjqWsGT0lcLobYH7VUudaBZBwTPKnI/qKPfo5nIncKFekGhH6va18o3SxcrSdk9umPPFnrvxMC
vIwDGrRmyY9K4XcULOoiZLDSriUvDJCRb0sdvxn+poOAYgaRSHK/SXYGQVZs82tWxOSbsIvATvml
EB5SB93M4/abFVqW63PGgvYgWG46kJ3lEhUpYXVihu9P8Sixqs6CEYEsE1ivfRBiXS6+MbxbAH1W
zdLULpejmgal7AnxPvzTpdmLTeFo4oCZ3qp5L8ZH3saQxaz1IsgHZXwXZkge7psqBvQiS2tzLy7N
VdJ+NRYRvpljZ3rILEQ1LjXZMG+EaooJvPcDRaZSQVPhpyCzddrClbFgKPDINBYQ/YaDNSD62CJk
QbPTzgbxpajK/51FfO2lDyjNkJ2y2SNpta7Bv+j+XlnGtca7FELIsaWE8wLLMheAI2QrSdFM+UGK
56dm+CaDf4WCYQNlhzmWOZhRz4j4gyj7/Dl+5K9letaelI22LeElhBkJ0dX2E0isZbBbXJghCnt2
+ITwRPHhz2w6vjuCAog2MXtz5vpecRQoKKgyWc211xGPhOehbL9SwE086EHkViN7je2jXVsEsOGR
+IFXsJGem/RsiN9P/WKyIcO3jcUa0fbsJm51Ee104bfSAUZrN0zf5pGUE7gJSbDsQxnxNg9Wkd8n
movxOPUnwfjU0GUaZxQ84P4t8qVMPg86Tk7+U72OaNTMdY0S3UY8QCI3Yr1X3i3eKMHX02s6eDXa
ofcxZcrKP1qs1ToCZVmgi1ruVtFyLWJMVwcEF9ogPDrfDEq2TErAPniGSKUJr1L/3l8bIFmw5iU/
p/37OtCkAkAdfAN53+Pt/zdHL3nlTeAv0/JLu1SEDqI5mrlCJ1b0jr5Eyg/KauNy09SDWe0jNeBC
lMkHE/2coy08gosyM63jWqXhd+Rg4Mninp191P6t26yGJS+88iZcUbmFzDQVib/L2SHiA02Z5dTo
t5bhN4Y3UV1Mg1F1jbc7zTorOXyM2T9M1pmtj3JOrU0xkR10G5RbYr0PoyvXDiLckItBdX2k6UGT
DgZYm3LQ0RHZRZSwByEJXQ90fGhy5UsvbvGCG2bJ7lp5rzGZYfkBt43VMKwazrnQpFH9gP3abp/N
QWvdCKY528LbEr0JqaM0NLpOb71pyX0pbV0+Vf1bG3q56qq9D+FhqF3GH2lwxDjQK7jCHpt1tIYg
oZHidgheQG2/qgfYSPNChnq1KzL0BhAE31goaN9s7kt9xxp8uPf/PfYGhKPOTeG7sHahXhoploC6
lwPAS0xQNIIqXjPhd29hESoFaoIXaw+NqBezvzIY5C1IBFPzbF6YQwBGZvadeC1fwJAhi3A5CrQM
IH0w5Bucn1ZwgziEgcdTPcbHWLuA0Wjtg1IzRAwLrjC+9ABwbD5HOfx6RuOnGWF9CTLbqo8SsnpM
Yphq7FfGGZakOndnL/lpDk/w1ssPS70t4Lh4B4zDq/Z8KBO74X98ijsBmJLGBlhkLE+mdM3xkGJD
LF0n9gYWqHYfFogG4mM+v+eWz5MDl1Au9xVlqMBCSlDeLNyXaco6B87D2vqI2A/iUQGihXU0q1G2
1+ZWQMchBxF0edDHsxoHBAho2jHHUZW+tN2jrsvGK7yocQpMIgOfH8/JZ8oA1CrEXRl7o2HL+qEY
3op1N4Coazw040GVT7Fx76yLYjgaASK/BH/QcLsCDPXwXk5XLGq/09XiqLKHnqFodbyIWFojCFHB
w/dWytQWKKKPX0vYu8+2whfulUBgK/ERuhdakAIdVG4/IPb9zjXyg72M/HPoEMyzrOnKs6p/KMqf
rjNafsXYTQg4GxyBpbQZ3dRr+2S22HWQUi27Ub3JvFLyROVFrF514wBVF7XqM+MtvZUzcdh2XAVx
ehdEDGQ8uMw6vdMUiKE3xA48/YXBEQd5AAOgPZ3T1eH6PUV/CAM19afpnVZz7g78DEyE0kSDcZxl
ppwTg4EoBePiJ9FxfILS2GRvWtB+i8hFPYPmiOdzJysMGed09DuKr6gdQ2vX4kJX7MBNCb8pZxPL
d3xZR2LFoDLJNazKvdwfrNZjy9v2h3g9jW222boEk895EkLSeE3jtUzENGwAMQpjbaDKV7O6DKRq
DMTsrHB0HLpaczS7b7MGoG0XX5liCI9+Pu0Bsy5Nfeyl9dw1r6V8b/lSbWAY7iRcU7ayhskuS0tO
C1shpb62rFTHp9fWTm+8a+MpsfbU0x71nvCaDIe+PtF6MOqp4UnMkMweBrwtk21KK0fuheQ5Ux88
BbslPXjc5yEMaxdlZwmw0sSLPwAr08YDx2T68pMV5lsns8aV8iT4FPEBVVi1MkFDLxBP0/Ah4B62
sBWGnDDXzmD+tvWB3QwkXQm/rvmgGFhukb+xf0KLDt8q7RxxGJY3mAyj7FiVDQtmHq7PyeUXUXqp
SBNsX6aRsk1JsbK7pZ776CWBqBb/wlUdh+P0/BhGlgUM6gSCwugxGndOPF1z1omq8TrrDHIIfWCo
rmlIg0dtZq9ZyMvOUG9l/zUiEFDsQXBNGRtxb0lOo/qpG1ex8CdpX0QezoYzY7ROLWYqtCHIJX/1
NLuixfiadd/yVyi7Hdbr/eHZ/cy5JwlnlkLwAcpxZQoZpjN251yhpQn00NMt1rvla83dnzoOyK0S
Mm7g2+lOKjQtKofb5p4Wue1/GEca2xqMHOYg4dDAo1yKV1qcLtnL0cNQd0hhMDs8Zc17TKOhXRT9
sLIJ0hJ6M1RKnjVx9ZrpLpmxHJBaSAtuNnDe9VOM7ME4WtGhifdLexzaa5XyWD43HWtELbnREDLA
o7oQOfriR4ZAOBwAl+O/geUfiIes7OfcTetzRK5H961pxENH62xJS5aH7iLs9NlN599+fGjZXeIi
rQCJsGdWWfLrHAUaxCDg/uIwi3vrCVp+iUJvms5FSNrGrmicms2qRGIZIP2u0Y9DHawEsMplkZgl
Rx03JQrzMr8v1qvW2jFuYXbBs/P81yWvcvZiQBwOx0/ME4pxv9INQdrDQyRWxMpi5aLintPqm11u
eg08GXhCgp3gWQRRSeUPAx+5z9q+tkJ27E3xssDSVoJQsA3x1GccUFwtvH85L6ZVrZCR782qLnWh
qvNbitsKKBBqp3l8cYFqE+h5wD6xjI9lYfewEzAAAyP6j4WJfjvkS9U13VMNqd3rp5OU/ZPYqHXW
PolhICZ7zXroJRuUJLNjAG2DxY2Vy14UvhnZ1ZBeS2FlNRXLZ9qVFJ6QRYDGTGHAwDjIuqd0v4Vx
NbtznDnytCv0NX6ONXX4H4I1H4z6xYDu9mTbpuT/wpEVZnKIk7MYBfr4mMiQEV/S2lvT+pbfBDc/
7EmQoeGGLB6g2NO4jH9gJ+wvFTpflJr6vjrUeKAuEgJ/TI3G/yAR70n258iyX/T7/lXGqGynGoRF
eYiFdYyNZHPGbrAV/4+j89pxFc2i8BMhkUy4tYkGZ1e8QZUOySbnp++P1rRamjNzXC74w95rr4C3
LIY/qSTTUzHofqACAWt+jteMTknSvmIYhm26Z4zf527XUOEGfRk2EjNIZgCJDl4Ppgu1OoUSl/Om
8WI/6NVBR9/ZQbIpoIFJNtOyXaXeshm9995EiIU8rT3V3bEDTnpyp/mm7pZPe8NSxM/I3I1X8L90
OsRmiPCgHW0Ijs+Hz4ikbZ0nGSazvUQ0g5a4RqaJl03NEsc2ucLMj8tfQbn+XUIai7ClK7l4ouc3
tWBhXLXmN2HkRlsGTLEMbkox9wwfhD01f1H7Sn2r95CJ3sGHEjWsqlNZBl23Pwho3SmdnDL12yZ8
FGGNN13r5T0GzchW9PeqafblvHaDcXdvTfAeCJFYeG46FLCn6OG1JnkA74l4gwIrCS9GjPAk3MAK
r9+K7qgOvpi5D9UXlQDZwUM4dfmLFh11vN76EJBqju+64S0KtNxgJjdX9rQJ4dF9bvfSchhrD50l
K5oCFlUcZZBZMjkPKwx3NrS4h3rZSybMSc9IvA2+k9pbr6yDEgC4jr2ToP9G/owLEtozqGj71Lip
sjel6Ga9udzXb0N0bfllDTMwe4/oCwNwZ8aT+DLonCle7EFBaDpGCVZneJHo1QYcYhCTs4RctlmO
KpYNEdD/z0BdkPahBglxcYaZrDQ3jx3mU8D6IJpsFLihEOXqxIdtCgJTS/6ymg66UXQs6V0epNnZ
cIfBCJbxdVSPtR6igCwKX1d8KT3xJ3DsmT9JmptB42KZ5l9DRMF/6M2dwKQYrpAfz4iqPYqZJgb/
XMHfaaTC2ZcQnzMvo62W91wSeY2QDrAOQyinLVkrTve8QCgtBzufXK0IxSxAbpIUh/YzApFvXVp2
hpLR7KelNRpOL363GdlWoaSHseGkiQNa3GCzz4Xfuylz1cnqRpKVfeixShwwAtThQjDcREfqK7o3
L95DDpPZaVrgRffZOCJGZyAGEaJLZ5mDUb2I4JgDVLwJAUygCIdpBR7ciOy49Xl5BW0a/kSkL243
pdOt0eN2MV2KAtcOMOqLygCH11cvip9ZwuYTSRcDCMJw+uj1+cnMna2FXM1MXKqyzKRoo0vkJmZw
eqqJLzYuo/ZpZi6RjmN/JMMGV2bMGTuxOBQFkbrsabEPmUD1j3VaOz/2xeIsvQvziqnSvDc6q1qu
QhMomA9r/UEqPGkKVWi7PTqWLSo7okBtvXfhe8XLiXskrn4VOpx6fBmSL02+RPUr+Y7ThnNiP8QB
pVKqOVL/Dm2tro7yxoF2ncQBTweIJ0lZ82FFpBW+Tk8g2dM4v6Rc91hLKxBRnfRhQwuJ0HrxdYSt
w2yUCWmmHdrNW1Z56fhh4MQdEUxQeGJKixZITSjiITd/5tNNqB1aA/qLDd4GCV3AxVynnSekewrn
PyI7/FZrq0zplD2h8tTkVpXvY/OFnUdFL9w5TqRejMkH/WcmwyoGLZWWYJOHzmIwOrArGBqim/ew
9Pp7AbQxFHhmymcCN2FPbiCwJhOxEKkcf8XNOHjVeM+zCIXBTLdAeuZQGIdUdp+LzfGSLQ4tFZ2U
Nu+e/2Qlf1Hyk7nxnUm+5pzNGKWkrjCsDfTjt3+1mp+c10+sCpbMetj3R0U9WnhDRwq3ZsaJWYN2
PHOZLTNKL+qAeqvUoQPNhfTvYfjwSQjNqbPDaALLOLB0THUHaR60CpaigfYVbHYGzLTL2VKw5Y+t
0jx29aEruSqsSDyMpCIuN2o/OCwDbJU4aOIjXkICK0tzwEU38bHoPT5/TnyY8D247OiMigNLQuuc
WnFZTNByaC/yh6d24Rjd+urYmG4HtA6D9BUJV6o4aDpSM5w3x8ykxLjKAxxel6QCVNUwNscxgOWc
y2G1CZjoesOMDuK4yJAo0vOU3cWMgJJ/iCYNef3BFSGvfG8BLe7PQ/udlfu4QHoFqPWV+tBMzH1c
eEGKwdnqstEGfCu/GBCjHigSy5pQUuOIQ5QuyY6VmyFdeFEg7iRCv8/G3SOjtdrXim+o7H3SA4Cf
4PZvROiksB+Up0FNOpahZPygq2DOrwAbTAuEhFCcmVW9Tw0HPHi66ZgwMAUQFAu5VkEQQLb5V/ah
Cj1h8yfhWKhPAfYuNTk/zHZJklid7NFmYtK/69WDqJxydm4T6P3huViPaSfq++JBI86eIGO6/AV0
1tudOgMUuDBSHo87ujcqN7pPphumDvuDse9eWzzeOZdvpYQAKLD5zPYSQZ2n2cNXGckuFXZmwdvF
05zMhBJEGKWT4eipywxbVFEuhSw3QDlVdcqGt7kXWitnV0CtAP8jmyDm/7CnfgQcUvj1GDts6YGg
460VBgQOU4Ov64jqymRZecJEgayHnOovsVfF3ImLbjMC0aaf3nA6/Vs1orBQ6RQJ7tJp7BRWV1Zf
1Nb8ePQ11Q/EXZGcbRsQpk39pff00b2kC6ZPXLhgbh3VtQuqL0Fr5S4OIXtliHNQCq78ITs6wjQa
/w2FCV0xlmHigUot2Fo/ta9lYlx3oYQCfMwEZ2DkJOxVImZR+WD8Or93GSfhftHOD5ArciCWuvYr
orDolKkMbclwkFJoGBqAxa5Y4Lb5hbeWf8VPBlK0D3xXTFP9BhBGEX56Mg2wL4U6+guONqEmrlBC
a3uRRg639ZU5uGkPc/+tSQe1gokIAb8s7Qkj18Vqsh2uxXIMU6X3keygVUPNiY+RAxcQtucUXx8P
mASgIh7lkyofuolM8th5TGfULAKU2cell94hlk7f6HqweUW1SADCg145Nj2p+emJCgIZmD306FpB
3MVpyk6rkCsFx8Z9wQXKgzDJfM/W5VfeBxQJ8z0mLlx2a+mgiGchgqB2SR8eVlbpQmIwQC79J4xI
9O4dnF5SNMNU8p7QPOH3Qa3/0R7Wpsacw3qallFYiQzR8KBwwubrQJsBF8pZ7R+UH4EcckItK3tB
SiUFhMlo+0IKzPuIG7aCXTa7X11w+SIn0aueoS4zYMDDN2Ds2MAdELxsYp5NQXKssJZXZECfg1Ke
6LEkzG5wCqZ0/aXXJfxoC1JWzkhFwkUkQ8rGEd6obWzDscHXvnEvbV7wfp9hSjBIUZuz2DkiigVG
S8BWGHTETv+w6QnzHDlggqeOl9VIXl3lcejmsCSRDxf7NoCMR+4mYAMKvtanTGAgZUCoQsQmu4MS
csXwvOWv9sKm35TewMQ+Zz7KCI/kcSKIt5R8segyeMgKJ1POVKVG+ldpJ0Nxms6nCEYcV762CbJB
Zii7cWKEyVnILBPjEZIG/HI5iR12oq9zAQngCAyaEErYwVv306fdvGNRalYUD+q/aFbwE4OTChpi
3A1SgI2QxgqGNkAg+1+JbYhhOBjyVxAzgHVtGj/FrJpRt1UvNmoI0s9WhIsqbMsMC2kXA7ZBtWGB
5cZuAsDOCPcLNxDnpbM53wwCVhFmyJaGZfD7g4RI7A2KDPBmhXaVTdhvLubj5TlbnM+gOLgV0pY3
EH9zRJR4bfkjkn4826Wd/mb8cV9q0CqQB+IYTfumoSPeKeRuEyRSseDJ5d1nWdBr+46+H7uJHidM
ePt4JanXtHycQf+xULAgo+bLCe0HZA5j19AvJbu6dWoGwyxomhfm/HijIEPYKRoTNmnH1PAMHxWf
vHzxtGdQoa7E6uVhtfmeXrOJg/FaTn62hBqkApw2ZEfBdxcGvICCmyQD5lk+vcBCjcvdDf3tycjP
rWVfpcPTKZdPzDSH5k61lwknmdAj0/SbxRGrozkTp2rrnG66p0kusxqmFKJhQWhl0K5p1gOXkCMF
fIzKD9q9aGfcy5OTpo/LGEtOtyo2oy1lN5xbsXWSD25PQyQT1xviIyCzbaD00LiTKC18uCAFw5rC
FxOnW3WFUHhO+L1CBnV1QA5IZorDP5xLZXoYnp9W14EnOwmQOww2BOLsZaaNgjVR72XOUvo5wBMq
Yyp+fXa4lgTdhQkQAWQiw4HG9L7UfHcMpaFduzu5vSlyoOcwWQldbJjaw82WI82qqAAjbMT8Te7w
zlgbeBeXXLnEJxxS4BX8FuECNpj3BAvWca3NrQndKGn5q/j7WMAGFODFzMp2DPppAFfRL0UvEUl5
deAqIo4vip1EEE1lwQYsb485O4o2UD38RYMARFwB0gcavb0+OCk+KqlNBUk75GocqJhXw5Yg25xY
qNwrun0sMB1dfzxRSy79Xhq/a/Vro4ZPwuM6x+CmY0agI2z2wP+NF21Sf7qm9h/pZzKRgBfiFMDU
fcTiAYtHtF6zYy7nDQmUWoCfKvQMAn0ZazxgzTFE5QZ5boB5wKApaODKaCRAwxJHTGbivHLv2dug
hfmhUY7WKKGZEuYMAYaASzU6TkRI+E2JmzPcSFAnHlk7WhCEc8leoUr8xzeIu/GFz6OYyxXcy8yA
Omvzty3Hv9Wpq+/m+7iXv7Ke+wuUwtXwAIfTQFKa4Ewpv+1uxvVWhAW8hZPKHa8+3ZrwDJGmyyJK
RlN9qQpnAZtlcDmRggnrJs2fFbd6oh6+1t03PTAl47xC3j9sKaBsiEzjA7kn3HwSKY4GZpnDHx+p
Qnmt7pnK6b6LOeenLn4QngXnWxTtPu2CMZl30kLDpk554WBjOeEy9vihHH/C04OHyTuQUHooXnED
gsqeoNkutxv7IXmuDFwnRiyDe9wULoKHieYVF8wvhr4Ac6BIWKH0hg2JefIdxku8HjRGww8wk0wT
328Zpml/DGWSjc8YrbmZAXJR9bU8rouStHfUXKuuleTU7fCGPYz39GgonfhLuU1MGak4COBCljw4
uXagOpNTZ8ZSh5oQBEsgDIKqbkdjOeFdhiBgsRREw+2u9qazKULO3cLPZrrXONhYBmKsEZTUxu6M
QpYOnXPWksW9+Awi2Jy637OyEYWh60E/g5X4AcOFoPwWvM2N/woxF2nHwndGjLdy+rrf7IM5BM+I
/YeIiVGp0vir8uomfTDEnl5iaXvDkhoskX8I6ZAQtGJtAd8W8DdSYdaXCjRArcstBBfMqZeg3fWf
I73wtrlRp6VBd+9fkbn91F5GrcFJu0bU0eurA3pTxPK5Ux+LMwDGAwMIZmVhdNnE9mhre2gejnCM
JOqTbe6mrvKJKRLU2uoboyXYbjrlxpa4zxBxgVP8zFcF14yfVRoGMfljkRzKGJBcfDW4Z/PumnNr
0F8YbnR4vqpoHtBRwQ/ziIWT7ahyQEcOhdeDuHzMH8lpfDH4IQF+U2RJXORDgfHSrrTNk/5j3uD6
pP8SVz+nDsOO6P/oPeL5ZMOhKNkuZKVvy1cL/BxCBFgqvTDdEtEO73iWHNo/iCL07JPqwTWsnNxr
v8BA+v1yzuHpY1P1YcxWqyME2El+P5ADJz199OFeihS9vrLu1NcO6oiXX7IT5u8ZbR9p0Ujpt9Ub
kc2RT8WDUcITOsvkz1+QmSxe4Zt6hjJq2qltBvB/4Hb2dmOZhQN2gM08tCpE/TAmbPkfoPjQ7wur
PuA7BP1VDx7n/BXIOzqQtYPMYUth0mwOilf9MuGNcRaqtsNZfnHYATalg5cfojPHrVM5sa2esf89
p/gUb8e/5Ed8QSNAJfHd/yFeQkC5OksiG7ygsHFST7ZJOLRRbY0fZbYFkgyboHQlr3XHA/DLd3Yi
vc0nG/lQvvT8SX1QrjhnOtGJbJ5z6qcuMJY73Fjcv5ufet4yVL9f6u9I3G3Ykv/nSG3O02m+Pr+x
dEfvBo0f1ODdsCHI0Xz8RW8PryMhSflIXthNPBn+YukhQdy8d2eVNFS+rHhIA1CS0Kp8CHxWH8hv
gi+E5l079sHIf/Lb7EVHqn4aoyXF9+WGhO7ES/MqP77mR8khjm2fXrDycxSrP8bBghYQlsU1+6iP
jX8QTuzF6AIx4Tz9r0mqj/WxPbJLev6ycGMwD8Eu+oxeopdXUTOR86xlcpRfco83hL9L/Ye4ggW4
UPJyi29sOA8RbTOeKQ5bQ1sNzO5gJ5O8y1o3GTFIw2wOPMlHRIZy38BwVtqNX/EX7Ww5r48Jd1vK
XKLPStaL5NCDGrU7CPScXDjPlGsNV4qNyeBnb3AlIl6IXpU45MDKnifITp8znHCk5BgvlMh4nYFZ
S4WZJ+ojZpKI7zEQAO6jmufPYgYXo41SSniDpwXTcBNAnHpeihs0FUjd6tkATmIplVgZzoT5vAIg
ISmaWntqfPQbU2aTX6h/xG9IKpiyjtK+S66MhXUiAbiiyeWQQziqaAxD7rgCs6By6yzviDmhbLzS
7tO7LuY+wY9I327uuNsgrDfkV3OGG1/EC64U+iqYeSrhSJGpgdjrSQOZixzQ/HtQ1NHJmyfBeQI6
zqlC/KBkb620w2wZRUCOvQbpqVesFj0zyAMIR3bh9xA/ttE/lLFwbWEXHWDGeogCPWxLPNTtwXyU
X8XXx295Hb+4Sw/z5fnGZIGotXG967ePvw267XjV+awhaozwwFYxzHAI1d2Uhy583MV99z521zho
Mfa6Jvck1K7FIYdq1wolpgMAeUZ6L0fl6cnSeOv6/l3JS81OUsaTaS3cqpgcr5TD9qO7YYLG+dbc
8wBuFEfaZDFA5xwTFc+AoAlTdYFFHHSUeL7ys/yaup24VTgeV5rAmoIe3ZmCc3rhaAMNrr5aHM/d
D2UyUEW7J3PihMYINwv9+7nneHgVohP0ssxE+LDt0LPZxgeSVBea3HV6l0gaR3GWAhnvzFP3Hn3O
s40QZDU+gV630MH6j3sVFsj80dbOVv8NJedz/jeFPZD6FrFIdUK2v10k8lCJwrVAp6GLJS/Mf7lS
yciLq70A+f4P37y32uvek7DeyHjBGNjJDB/EbDFKl7fsy69gVRLvaK/ar+jQ7lFCoM/0ypsa4obl
z3VkIYo8yn+DLznkF32Pb8VBfIPZ/ROrBhJultFTW24piAj2hyRJjwg35mUCnkl5ydGEs4YkYfQr
qnuzIfMgefwMVYIHjobksNTy+BjVNSO1NicD9MV4CodKayUnTsU3UKpceunqz9r4aEsSITkBdplE
PrMNG3Vkw9B28TPwVYHp7fJCgXqKzW5q7JTM1J/C3CIXymbAWAxS9psV0zhmNYpsmNhQ4zAV3evJ
C57oDNqUFCb/qeecxeIdAZBhMdzOISAmpLntGLuwXsVgROWzWdOHsVU2bAC0gexH/AuLEHgRY11J
DCrqCBWDuQC+xsSo7MFMbH4m1ZHt3AnvNSBnWRaml0kBVky4qJpcJVJrfjUoPdD4KoplVjJsDdqH
MlEQUkFcjaRxX202b1RBY3lGFjWwOPQd5ZY6c0Puhmlf92ekccQndkiLf8XVDW13UWVcn5Km+J4h
nFHJzYs2HinbMJRA7XNGfgmJCOtv8p0u+vOT6Ucz30TlHqv3YnAnfu0FgZjolSuESH1tP8mKtYF0
0GdpiMOyMNYCqUInu7nyoNGzrFhC9ZrmOFPe4J1UsSugDKInMqfbtByBhaLy3C4HmqwNnimb3ZDx
pNySY5PEIyyuWeDrxQ8GwKS7irycOvL5Zo77oXBIoYAcP+THbrRFjZZp254W7HDKXWs6M5yN5coq
qSyawIFAUY4vzvwfpDSRElaag5pCU8P8GQqJj7R7SD1IhSBGih6q4En9gdGngDQUVGBTOC0Cy5p7
w46w1VyDY+1oZ/7Wb+VbQjyZasWRhQUCY1qtZcp5ijc0hoMP2NezLASOC84N2RNlT8aIrlepY0+0
QBq2BpsDVmDo4vYPwqzxqV95HhZRlWdVfonNu2h+GFRO8z5PYYhsMd/dgpgmw4eivCnZsUeOWpQh
LSojXMp3U/AWdGmb49wH5nSIxFAirGud1GOX5bSq99KfYqJrRsTyF/iamEfNoHrYzGoheCt2jioz
wA0KEHAIXF8QtHEs+8/NmWHWv7716/ZQqPvh4T8UKOIuqXH1vTWQH55M5SOrz4IWTIU74WX3tAvc
A/NDjjyOQHTcAxn8/WAIkKHTe0tR47EEQZ31G082z3BCC5fhwqWV/DbKjYEvNpHyyyY7p8alHhg7
eJv8exruegooee67o0EJHP+SrqH3d/JimI7TZ+eqh8v1kAci832C+6hcaYhmgp/DWj4KT8aSnsJB
fIx/oX2uzbKlxpYBHog1ljmdFCFMq3tbnHLMR9oroTZrgDfYc4zN1/+yzuzMHJHliZB0i969qvYR
RoLsYyeeMA8LMMvqymASzjV+MSQL+uCpC/wFBnTYDIH6kRePpvWtOwDn6gf19ERsZ/y1McrcV7k8
CPgEwW97ujjh6gXOB25OtooUbkQwaGsk0wbTqX1aeO0MCc9pNwGt/kbGmKKlciEoJ4yPLbEl+Xpi
ofTnGKNJo6Yrd7VTVydeD5l9gx5Alu0MQuQDbXHUxWmOxrDGoc1cAQ6WcFZzSP6ks5gfsvTYF699
6hvdi4b7Gcu13PO4ydoxpjDSLo+Xx2DD4TGONaKlNagNe9018I+AhacTAS/Z00H4YNeMw2tXfNE5
NJic4Tq1Bq5uuwOz8yOWCjWa9SkgqP1fXm1JNKo0LG4grZKzxKLJq1P1ZRg+1kHG++g/b3jLHGdO
Yk6sd+1Q2vgFbmnutng1HEmRS7T/raQBGn/n2/TS0qmWlk7aw65yJ05XnJNjZ6B8o3Fl7yo2IjYd
UFe2hdHWc0yM7QquTA4VdLtmOi3Qrub88Gy10lFJmmlnIrHw80BnvGvvMywiSCRAq9zxxbitvY01
8WY5eykMrxDn9gqdK4UvnF9sd7Fcl8+ikAASmmNmLaPy+zhotSDYUomlpiIeO05jAvVaG1DggVhB
uU7N+1JdejiqAt0knTohhtgcwQxZvAIMYfOTyhcEPzUd1xboD2CooZeFIow8j+Bq/Kh3jCsh81A5
Aj6tlgjJbnhvCEeSd3JEWci2BIUaV0Y6pS7w8ANyqOo8VXRK8G9sjLee6eFZH03ThbUN+kjdLRD1
yybH0dPFd1QtcS3bq7jDAJI3LlI8hq9PD1LE/A/PQYgNUBZ06SzNiJVW1Z7xtToOnBb6MuiJDqZ7
KhX8nos1kDf4qjslZkXRKhoAcrAo+zKgPVhuVIwYc3vSaha7oRB+xlge7KOLIiMApaJpfubBAtgW
PLCHSHUYWEGn5d/8HlTP1Oztl/a01D0TxqN+G9751Rl5FVhkEqULxxmWbaj/Kh/QxrCM3RLSPao7
6SW55LfsoPgkzsLO5ninj6LRRQy7RYdejBexglB04nRvdQJzjjTbzeQmGD1g4IK7zHmUbGYWKgzS
KKihYpuWdFb+l7fTflXgkxDMt/F7SkiYGmjGNoJQRG8E8vIJ/2j0lxf5O7/J7CK3PhGLKXDCkZu6
xoGq39yCh+lYnh9X4R/LrPZz2nnEeiyLzmPD8wkLhLTJMUt4STsSh03ZIYdZL0GjcIa0pvg2v+UF
DPtdz4X0RkHOBeLljLeu5dsG22iA2XLPb7vO8XC1Gxgmrqp7fYRR96eQy013ypcr12vck6Fk4mIY
7QBk1f/Le0ia3JRCFvBDhI9mtGGdF3vs/WmKuu0t+6QtEHysmtXv7m/NIf5Ev2gjZrxxySuvw2X6
orKfiQj9R/rnFdtTybDYziVKYUyGwAD4WeBKMEictguEGIcg7FTtAiEzdo+5NQ4OX7345PMv3R/x
RBxC/JbpW4QxEVELsF5rP1082s9RZ6YezkyqqTwy1NRgKfyrei9+NjfxUvxQYwK9re3tP9SCgN5U
Ku1+4yduy6Rv/eRk9JN+NSzIXnhUI/ID/PVMS/hlg0EEkkiz3cGU5SChgIVnTv9OG7QuLmwicDqA
KxVZuo41I2gxb8fTamx87Yxyhj+hifl9Bkk4XvJX6SdDqX5hYcNh32wgPdixjhHJ1txWdxAzDZNn
zH2ov6ABMgLZsuBxAM0qSIi/VJfUrXwhBtA0y0y/LUyXSVcmhHnNUR4OSHfwE/quDYfCimoNtIpB
AceviMCLo/W3BsLjrjGwyKWowXHwbiCPpzl107cNZnCQRU9yBUh/RF2t9LbEuiJKkS8Ds+lH/Gzi
K1uTx2gc4lf5uJz5FBsllj37j+Pjmlw7gMLZqSwCIqFwk1xEygCOWdg97vLGwucMXcnjWuyLPxM2
wHbzoiaWntDDH7k9q81ql5lwI8L5xKqJbuUHKFOD+7aO3eyZaw9XysZtDEIst9H3uo4w16QOhT+C
9DWBnrZXupOUHafJFc7jLQuwNsJzrXzvBQeNu/6PENUGo84/tiILrRR204Ez4zkHiCS4GZL6jPDf
lImE9VLMPwiPZMWwbvsxmJI/yvXWY/yupNBO7VF3crA9AdHEgSNQrX7k1U1uizIPEED5SZrL4lQx
mhbhzOB75URjOIxCmZu4dguVUQsCn0sfBUACUecwv5IJpCPWzHBrHUQZ2TU+Sw7ELZNpY4Gh6I64
Ymj25r+kdGn7cNbZGm8lk0UoCN3DfZSFRcYPsW+0ywtBLQ2aTChB/gbrA+gm3LwPnLRwKQ4EEBlC
vvJfMpBINyb+gyWsAoM8vVn2Bv01xZqdPYVTV+/kiv/s/6SWwhm41CVzZWCAHvGzXInFI1r1Bw3+
TwLix8WmbsGktcKvx9cmpzzYaYYTw35V/Y5gao4xfFwHmx3+IEYKw5MPkAYNZlaKJhcyTBiVe/4X
Pjvm3pLpLmwZ4+PRb9S3NvnQot0/6J0qEhTTofyMjHu5XI0omHHLz1wVplLvlNo+1vZzS8BdoGdB
/Tyo2iEvfXAGXvsk80z9sttFg/OI/ahH+LclybvG2+0V62P4lEK2J+lKLyysEHBvx9EWv1SIUoxK
wBZECX8Z2gFcIawSpRChlDU7leiCkDKVQtTMt8Vr+bG8LP8/DKYu2LLNGKoI6xU14bbAbZ3gUQF2
DdWFmf4ayJ4LlHvQl0NZDDPTXtco9uHQh7BoHPAb2S36Uf8jYo9mIy/3eu/B3a6py59XUzlGVbO1
Cpb841DR1HankeyAPIgM9JOeju8KJO7KjhXIZg79H+wS2mf8F6APTwBRFyRLTY3QEAzAguAuw6uj
EMEARbNMgIFuSyUPJPSLBo/hQKs7aRQgT2W1pAsUWO/hJvM+gfk67Ttyq2n1MKVYgygtFb+z3I4U
rxs8U4D+42fDAd2vlP4YXDnRk1kyqmOb1wc8YJRWUjqocWvVZZFwwfBBjGrGgYHllvNh7FyibplH
lbFtMH2g9cRvAjuY0gPrZuC0NEi+fEYZnJ84s1BZ9jI2OxCM3jTBwthPWtzH4kamo5dXGcYTGwQf
DQHkyZpMu8cfOD/S2cH5gu+lYtKOB7wQsM559uIEjQLTmQu5kTLc0yyo0BeU0M+hwp0awSXMsEQi
IFkUfkP6IsRXqaEj4ZNpcTFcoY1Hr+HD2SlVVBN7hUa0P+p0iTDDce6kssLj/+mCnzNiZwOu9Qc2
2P+3Y9Q/GmMhnBJk2hSX2e2Dg54nlrnp4LDZmwOliDTv22pPZ03T+4AJkwc8fw1YL0mQ0V82eJNr
h6d2quYLxtRknbfGdqxADsIOG8fSazf0SGFq3B8Dbt1hTGWz1hR2yhajVV6KsErPpeFw49YosDC3
E1jz5UGePRCzIWHYs++wsihenoRtpEEGkSPeL4Q/dFbLEWLcc/OeySzVS9nTn7/VAid8IOILGOG9
0gWzvhe0szATjrAj70cu9/nj0KC5ZEigYz17ftJ6plh7rW7SeOlaPETzzDWebKzscSzmu4Jx45D9
qwXxN2ILdDHsmB44bhJZDTwI9iXwmXkZsYiYEcDJzli8y9pBjfH9M8LNdBFxQ0i4zG1RtBZIij85
8nd7SUE/jay/yCXUTUMlh1azM3bJw4PTxKheBe8HkcRiX/K0/zEpaATjaBWzg9IW3oEKfWO2zdie
i4CJaCTthSwEfqFMmp25DBABPfq9gmSIMri1M7AczWuwy28Jf4AkhdyBBHiX1QU5icfP9FlGoKx7
Gcj8kyeAvx5IdYhBzpLYCRnm8DboewwLtUFe/kMC0heBmUM+2UGWAHVPejy95ZspEuFnE9QppLaM
+Q9SUCx+Yrv8pyD+w1uI6am6/l1xlQdS9dhM3fTC+S1JjqFRK5jUtEGxOWsqvJSdjpL/wVHlKwa5
COA7DV3xcSoPMUEfTRoYoN5SeSDPq/vgHauPg47liV3iEpjZVexRWIFC86KqDBjGZbyJJyuli6V8
6D4DmORQvzEB9boXDocn41x7eBFpMKcJzGRLDc74AebIOOEHvaAjK2FxTi1Cvq5SO3dZ4k+lifeF
C1hICCI/ELI+VVN0HL3n6faE28XYkrNl2VGhg5bWd9kxnOGoBtPLBJ2IM+4liek9Y79nTkZKCw0J
8JicfLSp035zXZkEo8yhYEGlMO/x8/BArInPhzVo5ydEICaInzh40EO8dZ8qNO0tYbe9DQSGk+5P
x0ABrP5zwjFoz7cwtS3WUw6tBybKlSfjHMeuwpzDQWeIRak4wL90VNoRPkAlCQIQd4um3OU6M7Cw
XcUv3Dllt19HB8J5ZnFAWIN7YiyW9NjXKGEbS0c/L6KMw0rivHTO2DCl3fJb0hFk9f+9BHExPLbH
kaqhShEiWubfo7AaDK5yT2mcDkxkhMr4EvW2yYvhwREq1e/XGNUc57xCoHqjvixnlLWNelxgP0eQ
L8w/jSCu7XOu98uiBpuhDHAsCNtY+ImyDn5Ha28k3YnK4RcCbuWrWvqZZubrb6pwLJxklSTIl354
NfsDVQDKfIKVmNsaWILgSl0y4E5PC9EGCG0GKajxNtBXWhpd3jNFXUVBR8w8oRl7mRwbjGlKj7tM
3kCD/Fqy33qBAubqdGKbW6PGu2m6Fzkl61HlOMl3zXGmhhddWT7qDTHoZ8KdyFHiO2NJTl0pkUpC
htzCzIMD2dFwM+ANPV9MqPo1RP4w1umvMA4H7qImSLYrUAMBT7XM3oeNKEpfuJEMEcaP3VnofQXk
4rmd6XEVn18Y4YI0+AVzjYTyFJSDgCjoqi6u7VBQmTHku1IAWXFSzc83AE+HDS5f8AgEdvTaRlD4
rSRQhKSr4YCvGg7Zy6PX63tx/o1Kr45R6F8eZihj3NO6DXPU1BvSPUdjgs9Ts2fkOoIyn0YMW1DN
8bimNTkCIIe0FRSF2CB5ckJiSLfvyqNY3Q1g/OJ1NvdSE6BoKGMP+WmNW3G4/DWK0zMJlQVLTw/p
uGLHzXRfRDnEf4RIWhzpKQuodewqPbbpfaxvxvCa4sYOQ+pRhmBf8tPv1POI96mghfA1hPSnVsmM
AjkNFSxs0WOJ1/ZxfxTfKVQ5oFSf0rpigA6LxrzU3VuHmcd4HghPWPZVs9swvoyOefQiArIijkDe
/1M29ti/GXJ6zY3xIDXd2yTggtjEQNQ0jwla8oyH//sQq8QCfMPmhLAIxXuSbyNIASoujjUBT9dd
z3hosp4R9nUbmxjzyW1v3Lrk/S3mNXl+TdhhIA2neetIv+Pr/kfaeS3HjiRp+lXa6nrRAwT02nRf
MCVTMZOa5wZGCa01nn4/sEWReXKYM7NmpU5RRAYQ4eHh/gtsavBVGTayBtP1Ms6X8nBPj6fpth66
T+B54rU2WtZRpKWTZ16EN/4jWZLwZoY+I5KEJcCPUfQePQNKLldBoHOzQzJ6SHREs27cML438MuK
5Jts6Frk5eMnyQcKm2vWUrURj9EjGPBcBcvkwY09skanICCoEtmhB3YsLXAd0LjSSBoIkYLGI2sp
fsysDSy4IKPkSDTt5n3+KBs9nfRldM/d6xWUZ1/vbXfVLYqd/5ZKAF1mDbcp1ArXJggancwa8EWB
/cmqQJ1SDrWLAPBcl73V3U2OmCRYWKzQopkNBAFOKvLspTsbKVIYJZhrL17KOq4pTzbA99HGzhz6
aYWKDO1yEHQcsMocTggQX5DCCd5OpADSElAWLjPiNggfoBOS4CPLbcRXOtBQOlvLobvLtXs5k9j0
SxPxo+Y6AeAQZqNy60qi3AzUDHRSda8jxpL40wH5b3a5a1z7zlWa32LPbSqrNNxE/tZCRgNH+CJd
YPVl0+3j6AfNCxFb4pNSV5YWZjfLBmzkLsWt8Be+cy3FlzkHePuqlaPNO6xrbq7NW2cefPJTHXeg
4brQf+XcX7vVqLDgXhib8NL4fATl1KZUqqLyx6U7Gt0nsusu2Ia0yzblpouBKS1D8UEdR0eS1UGQ
ft1BL2AD0sSONnp/0aOZywfzF0iUs6qSGmAghn2YKRazzNj17b5CESda6wCuZtGHpc5c4Kpc+EPp
F/KA/kNAgRQV6BjheXqlJCHBLM8xZOJ2UPt7r9ph42EXa1290lIgR2p/21TyjaK2xiL32WO9gqeK
P9wbNV3CamVb8VWOwjDJI4rc1BDwewOzDCatWCYojD4F2wPFH8pOo0ZeuKNKM9zQrfLFxDTodM5K
G6V6IGtw+JZxfJVZD9Uox7Ooi1VkI3I3k/2pYqOZhRckxSLuCyuO1j5CK+KCzk2JToYBdPNCPeir
9rK/6UGTRQvXmVe/yjf3DbXjFqE7j4LGBiajU1O0patAZeZXhIyFtbSh76YLCRUr/ECm9KgWLlIz
QI6MO4peGdVqnwbQNg9um4ZA+Vy5K1qqPukrLf8XthrebTRbuHBCNU42vrrkIFSag89CqrnxXXQg
BcEb20hrT5IMh7EdgQhIFhkuRUefGju1pYw0bKqmWwhZCei/V6qpRCBztOSh2DbntmSg5fCWFzMX
gg/wSZS7IPziaq3ugm5F1xQGPNX3GDolyhvVjY0Wl7EQnAYDKLuDAYfGUBZ+Ndz3GuYJLcolAvfi
EKq+q2dIlNjgr9oK2Tlhcb8zhuiiFy3dqgh9c6tI7pScdF6RK9TXAN1Tx6SYu+2GGS0kCjfpkz1M
LAgQ3TTol3q+STOu07jQQL9Yy/bCKJc89/6mAi9oY5206KPNs5tf6bCq+nUOiy8C6DrDvsWnEJ7t
7WTR0iMFisSZB7SNU9CD0Edt5EkNH6Nq14qbyiDTGe0Xam3KLmNnGJTuM+482wrZINa0jrE44F7Y
JYfhpbRmmOvE27A7EGPgdmN4g2BlSY9xGDcCGDVFW/sWAgGUuVahIC2fqNnosFjBv0PrA/1NUI7h
ygLTYUGqoowM43tCqFl1AGPMpZ7uXbGxcOqWwRvT857wY7grJMkeA8lExWhgNZR71buNy1WIJRX6
PlddvMDQUaJlYxDTFoq4zMi0h61joUa2amB36CD6Z6kYPWCIz/qdBMyL55wgzMmNcmzFSepSBUFq
UvpEPde0AkCEGiQaFcq2MomVfT7MvXxHrxO5IcQ7g0s/pLF/k8bz+s0EygdTryGdnirAbZ1thQqf
s1NHe/FLp1tbHoIZEEEmRF2TS2iwcUoyx63srHB51OVViuoFklDNNuc0SSAi7DAQwlANNaTMXA06
BHne3NTGaaB+wu1UfvVQmCpR/V9lJoVDCgVzQbMonidw6GkMsXjAhQA8UZZFts6QiR3mdOPivQ3k
mEp+uVQ5yVjPrBFFnaeh/mRUXDwaH2Hsxhm1aC175SpwtDvH8melx6/s7rycNuwF9PCW6mWPu/pS
7xfNLwUtSnzOoxneijP44/SHaVRwupPgIVZJToTWo9QvKlwbweIA80CtyAcdOqHailkQuu6ljcgm
gkmEPNFHKIrXbOR4b0W6sshdGiNBA8Wwkcpd4srArEwEhoZRNlRT3Fc7R4DWc2Cu6dyQDAF7uuCR
BlmbTurC4b2j8TiU8oeZ9vMgsgEKNsaHGkrJqug0kGKwVVLsr+dFtqtE9oA+JryIUodISMLjV32J
rG35nrXNQAcNqeuw6aW5Lyo0mcp1ISiFOtR86PuuDB2PjPsUcK5BmAJ+XkEvANrMjIUC14Sdlxob
FbUF+masPWOAq53JMxtbvh4kRKaxvlDnT3OqR9IgV9sWwuVQwi6oYink8q1svHho935vQZKr1naD
b3Ikv1u4LaEF5vvXZE0Bns1Cvw/VfZz+Kqo72k0WZLfbFBsE3dsmxWst7rWWfmO+zZ2t2c9w/sDg
E5dSNEh04zZUbyQbkWxK2fLaxIulnCqUKgnm1bXEjUhkT7Jx3bY3KbRHsr+2vmzt6yy7Z58Ig9W5
CDeaey0UCn4jcaKGpANTPXgJfISH2WK9tOLda8a1kdAgc561lD7lpafeaqjKlSpFzWVr3dn6uhsu
8aGqErRL7/HTFTUiE2uNIkVnSv6aBgmXEI8LRt4+BtnCwknlIwtwPZ84ZHW2cquWmwYGVvKWIuPn
wm527Bn1ZwoYk8LVgdOJFaEToNN7h3mVb7kvVWbb/HQLScDRnrWM1ogToyVvIeDIBbOlZh8X6PnV
3FzdWJRU/l648+KBhV6NcN9aCcXFXh1Zo1xGfewojJAfD7wAIB95UmiDmhYyOiSYL0hSZtEk5vYp
vLU5/Epj9PVBI+JjTNXD+IWKZl8shUkWHQ62Pu3bmw6jBayRbT+jmmK86C5BKIuApHg2zo8Cmv9L
ad+RsQy7Rr7NAFDIzodPkq+0byKYefGl6j20wV627xV8XEvcyrw9LzgqryV7rxewRHZZcUN0x0os
9VYlQj7gG+u8HkXXueMaOfeOlWVyoDbrAtieS7fOepJIfZDfEe08yC1uDTo2YTa+fL4AwbFuUH+p
WPOkf+92IjGujEaQNFInaI+aKLPs5PSOgnXVk5AeAsAs7aEQiELL+DQaqHHRbMqqfQxpqPtVIJRB
7G+gYiBf9NhC+OUR+i5KSe2hDBahuvO9V8/ZWxwsSvqWS5A5dpI652z2vTdf36ngaduUb7+ti194
5GbyixjtXlR64RKymqAgDOulIX/voVrPE3DGiXyb06KKqyeKGHl2q+dz0fIKhwotvVmo7xP1Tmbb
+t4HVKrUiosLOvR+mjx4SlUvC4tuoOfRBZcQXnH6B0eXtm7ZobtaXj0NH1V+nwVAiYimGZQHXTzl
qMMqyB1JrzANaHA6WEUUa8m47U0q/VMk2wwEHD35LlaMfVeExNZt+dT2uybbDdk7lyKVPYA6ApUZ
Gt1evKjbRZVxDM6D4LZtbvOhgS3xESX4kwTrpFgLoIF2+WzHuwSlAW3bkhQUMb7v5oVDNxJKdYYn
NME02Fb6SvFvxT5MrjO1Wtb83tE0vhlekKK0jfpCV56N+kpFt8YE4PDoiWdbLMN2lZSbGh2/Yo2y
ggdSip5Frawtfj7KO9xHKtoxiPVFw0VmPsWAiRDj1JCjb2lY3Dmhf4cTYyf5NwausvptHF53ylaJ
b0pB6fnZd+5C4GWV+5jQ60MSrLr1eA9AU4Zfyc4FDBgscc0eduFtBum4ZUBtA/polNWOIfAUl8pK
qe/YDjw3ga4yqjm9+4x+lFlfF+qq829AdWQZBqyTZEfrzbDuGhSXQBvHGckDddT5KOZkX8fhC/kW
gF0yl4rIGYQ3UfoaOr6HWHC0MpMWMzQJgWGVnUyrl5Yz6xFJR0vZe8nNoGxjd81FOkb/TaU3Eo0l
Ofo/vSMmFfvRKdeSvq/JsgiknXSjZOsI5HZHow2AKTzHbOuBmTayrebfaS1JyIWir3TMvoDUq8so
ubT8F6xNtXiDIbs+qtpedhPuO1G8EG9+u43Kh0S/SuDG6/TBy7WMNPaA7M9jr4CmqQXt/rpBCsBB
pw7nC/UjA9ZeI8/IKxLqtfTuujO41fL6wkAEMLBuTV52267cFnHOHtAM52jyFAe/DESxQyrLdH42
Adf05qFXr0Uy1/O1DsxN34saInOwkPwrS9zoCbS6fF7GT11/WZH1VPWdaj1E9bMhz0Mfnek7Tjm/
zC8V/B8yh4pRU1zH1iKN2pGQm4ECVTx5YqGdmTszW5DxyJ6F2QbYC7+nRZtQ3SoT5EGsRLnxVPs6
VJCEkyXekEjsleSDOGvkHNTrk1J0BLEEtpioLl1YWKSncC59uXqsjHnrrsneVZRz45vQf47UQ9c9
i2gTQg4zuTe3KJsiCROLPTdFpf+V9qgmz/VfxK0ifa19mvzoCqNYpm3k7LIy94axlQqdIuqBswSc
hbe0i7sQhJNC2HHk66C4ayAWaNFt4SF4NlWjpattIpLxjVvSoAQMkUxZC1QAi2xSiFu6gKn6qkmH
3tsXL7k5d2kCIZFPN2+BF2KqT5EkqQxU7h6VAbC6pkBSfrD7FyW/CQtkuNpX3XwKWxAwc2qEtb1M
xNavbjVnrDKkwXXlbgdjnSE0Jy8M2mu06Tkts3sTCUI9ftCcy7hZq/mmRsM+e2+jX/2wM/P7sESY
9yVJVuawIOkyI4obSCygdoNG4UdNc7qOqImBbeA+XNPwMZY13EBvjnWkae4CeulWtyfCYcEG7Ff9
cONNzZ4OiTuA7MHy0NTM3EnAx0jBR5A4cgvDLXxTgS0H1C1WQpvhueg4S3T+8XsNR1Is12Qn/6WL
K3wNLeTojX2mPoNotJMVW99M3j1U+Jx9FQOWWOb+LwftmSjgvzbDIndW3kuYYZQoZJKi0p9p0lYU
5F84gnvPTfFamuRX5mMTT+Ni62sb3blxtLcq/jChygcPsnUXgNMtyK9Hrb1Ll0I1RlzxSk8M5AUO
DiLnUIQpQ0igNuoNc6D2JJWbFOJoBJEgH4AqU5NvY7EsUtuY1wbKnFLjg8AUm8+l3MZ03iKyGReA
r1nsubN48rbr6otIB+BhONcI7UfZmvJwyY1CWilY2VEoM8C8SAVmws4TDeyhuGvTbessqhz5dJAi
eCCR4OAcgm7GsAnDK2maxC+KdiPHB+ClAacn/iM2LxmV7I8WvRrvQKXZKnPULffGphMEoVUUHJoS
AXr9hSPEz7cPdknRp/a4zlvCIU9C0pyuXr8CqyqsZbnh9AWUaZHD64WLdOlHjQNnm11a2ZOAp4eD
w8wOR/bP0kmvlO7OQF6xLBdq91QMC1qrpX5XSreUzVOyWqJEMVX6K12CZOA1NKgPMsRd9d3VJnyx
VXYycLxkymRydy2jIozEbUMpHv0TkPmzvEUhbF+0GIjBh0THk0pKgTkgUeLzjtyl99GAxtRjioZj
uo8vRflIrLuwh6Vp70xAQy6AeGU35HOWsdHeuPprA4+stTDKnHTG1G9XmrpP1Z1HGxS0W1AjuC2j
+zbR8tFxVILSKe2j6AEjQQsYi7N3EbELzGmTgoFdATZNpH3tAxlA/0NdtfE8UJZcEO1nPmRhSIho
rAGPyhZS4d7FGMH14Mmom30ZmKvwiq52hXwE5GdAwdTr2l3q7RAZtQM4x9cQALPwvsk4gPVdBLnO
HxqKyE9ZfdWPLSGaStVlLGNEinrkZeICc0O8FZ71jKUWFQhmT+TkVstnRrfXnAM5UqI+Cvpixq5B
KOKDd8MDjcSqUQ8BJcH3oX8aCrZZTaaZbAWcOrg/3soN6WhuYmIZhiih/isL97kFPgTpD7Juf9UN
q2Cg+nvo5dcGz4Nln2OwCW5xLKAJexmZk+oQD5sepD2ORjDsq4mGbRTXXD5rmMHXRVNpw8KngNNA
SMJbaph1DS2Miyi/FjEp5H2R1wKmxiN1FwUAKC+hfeae66lP9P+oblpU0/IJU5L0OT+dmtc9pIrH
UkPUZDFgxeTjiDC7QHXXrzADoyGO2Mgff/mPv//na/d/3fd0n0a9myZ/SeqYuklSlX/7QxN//CX7
x/++fPvbH7qhC1OzVc0wNU3WFM1U+frr87WfuHy38n8ss7LUrugxbQvnmYVcwKT/gHNiAZuK8MHB
ahDJvjmaJGECWV5Buq3okbu9oOiv4JWsAVPY04MavKWmX5UYOSSPWb8oP4U6ZP+qAfYuT9QE7cgz
n1zo3z65pViqLFsCjXNZM2xNmMb3T+60ehuaDv3+0Mtz5PVG03C9Ptj6qJHSSLQdAJY4nouWXKNv
HAk9NzEo6qOMO0WqFs5La6s0GtqBW39hS0CRTDpXcnVtMsE6KK6a0DL3laGBzEN5fmqprr0oG+fq
5zcgzO/z4LEb3DYUTVcVWTcNwzqah4X5SRbjmlR4MLrlDEUvXwMHI7y42bcmJCK3BE4golQ75FT7
5aLd12pcbm1hSrvccmzyvOwlDztp51lznRbEJjL8m8Cy+pVduiSqqpzDNmlaMB/20lJa6cY0Emen
9AndAK8yz7wa3f59SsK2VaEKUzdM1dC+T6mlqOSkho3MtQHcplaN6yI2GoDBmr92nUh+kF1t0apd
fZOXWIslbj3sLK88ZH0RvfttjjiBCRA0DneefKF2inb15z+SMEKl1w/ucjO6MaLK3nz+Y6gVY+Nd
JyXaj1GnNVcOOkzTsmpdMgwc7vI0ozxoAnNvGgRC29iH+FN25TLNSuw342pfyCDDNZht0yGt0YOo
Ahh8Jq02Xeqj+8xk/TQa0CZqZ+SjdbYO1BHmrlA7jjy3w2+GP5pJKlPIi1Z2E9GMiRFxj2HDfP4p
0rE9+1w8//Ft/5af+/k1Zfa+61VHf/z7bRrz13+OP/Pv7/n+E3/f+q9FWqYf1Y/ftXhPd8/xe3n8
Td9+M6P/89NNn6vnb3+YJRU1skP9XvTX72UdVf+KQ+N3/ne/+Jf3z99y22fvf/sDj8WkGn+by+35
j39+aYxbQmG3/zvOjb//n18cJ/C3P6jHPkf++28/8f5cVgQ95a+aosu6pai6bRmqYMchDsBXNPmv
tmULxTYMncCoaizcJC0qj1Co8CXTUmRF1SzLNGzCUZnW45ck5a+GIWTDthXDFLqiW+Yf/5r6P0Pw
P97Z6ZCsfA9sOhHAMmVim2rLlqIY2ri7voRk0SiF0VSklM0jbovWB3LT5rLcEcem5RzlnhpdHq6+
d+XyyzM6cRaMAfPrUfA5LnHIErZp6IpQvo9rJKLzHI1x5aqDVNTEKPoI6nNFGJfTuJYmPw/3+ft+
G08woGYLTbH0MTB+mWeqtTzM4XOe/UcKaKkAkDOFcICQ7MxBDuiCUtI1HkPQQqiVBdfanILN/Fy0
GoPRTx/jKP6qblzEfsfHsH0kObkio6X580zH3/DbCKqu2JZFGqyKoxdqBFZT9L08IlbIphAQi7Ce
sSDMw81CcUknyVLOvEvlzJiq/P3hqr6fpIPCmBVqhh0eN9SX4inHSv2s3SNeNkUSk9rqo4ntGd7V
gIh/nrNynFh8rqY/J60eraYotwar5gaO3IR9hRLcIlxwf4w3+EissQK4PjPcyU3zZbjx43xZTC7r
rLQG5luONmzBxji4S3UJr3ke3KveZJhVB29mzc6MOmZHP7xZ9Sh7Mv0Y1eB/jArndh+hQ2C8UUOf
UFEFB6Y8/TzeyaX6ZZJH52qlyIlp2UyyzjUa51KkUPYIAgEH5P9voPFpf3madIF6Uanj6qkeXfMh
4ub5vxmA4KuZtqoa9tHeF2miVG7K6ijRGKm5N3jDmRFORjP1zxHGDfJlCnVR1bo8bgDdv0P+MRj7
D9Y+oMnw80z+i4X+50BHuzuOg0Z2S6ZCjg6y9EKbdUuaaytMiR6RTJr+PNypfW3rhqzalmyaRJPv
01KT2PHAtlBvQMkmjB9M252H5aPg4u13+DioZ9LTk4HE1m3N1Dn9OCyP9rEul0MQ6kA9kk21QTZA
uzNfdJpMB2UdLtp59UwPLYdxipPIJFid22HquG+Pd5htCFtRTF3XTHn8+pfXmCX6oBsu84U2MqFo
N5HWYtXP6D6vgK/PoMt/oJ47RbnlBS7dFBznvoPqYcztA/23g5hnIMKQhPj5LSinNv7Xj3X0GvrK
TIZS8FS6uTPaB3jzYt2+lhvKTVB7sOi4CCY/DylObH4LUqZtcl7KFmn19yfhtEZe6H5LxXcW72p5
Ka/AQzxEl6jsvY+euLfULyaAq6ne4/QOCnYx3FNxNpbS9Oxn+X5n+UxRvn2Wo0BkBqKsunFR6Bcg
0x+DvX1VbLy3UF5iBKrPi5thDez4AqfM+3If7ZoPdRFxxUQSfBI+0r47F4dPPBtbFpZscNfQxuzs
+7MJY1+p8hJOIIJ3U+2D7vEUX6LLcUWARUU04/yQJ+LL1yHNowOWQr6k2T5Q7Q7NLUQc8usxbQnM
kYZhHtJLMaWdOmnBM58JbMqJh/9t5KMdGcQ9K0Hh4SPf0M3FhE0ZL5MrhCakCU69CyBwKc3SJbJA
V+cW/pkHbR5tx6FpFSMfZ21lST3zFbravl5d/rzUT5zl3yZ4tNLVWvMcXWaCGkKBGc4J2kccnolr
JyeiKpptG4plcgH/vmIKR1H6uGEiCmJqFbrtYXj98yzOjXB0ACVaoqJHzgipaGiq0F/Xdj+PcOro
seUvkzha9pmnmFZWMwSm48SBZA49Z6rdIvo39X6d3WTjYz8KxYxGtUjXbaHr8rgjvoTiSDYdyZII
xf2kmWb7Tp5Gc2OKUu9b+RYdoFucO+vGS92PIx69pK6xi14OmR9tOYADDpW20fIcNfyLfg5DHCv4
Xw6docX5c/ZUhP8226PXZ0VmV0olYyOrdnBW/wiuKCQ+g5eakcCeC2Hnnu7Ru2zDNJKigPHGEBZb
U3o0K22a3YPkoXA4g0F/ZsSTYeTP16kcBzCMhqxhXJ9yO2zr6F6y1ykGi3SsEas4l1CeDlrc8mSO
L1lw3/u+eLrWy8oiZTRQMsCy9Fkej/bzAPtm9gzE7WuFSiF2FQiCEa3Pha3TO+XL8Edxy0llLzdG
Yo1xSHcYxrGC6Gp9AIidJpNzx6MyTua3nfJltKMA1g+6HYtxtHYCOOoSQNOS6+1FvBfIxJ2JASeD
5ZexxjD0ZVdSIq3VanyN3RBcy6BTA647uYndHoHNCj/ctphmmkz72L6QRbAzZOzF0Z/IcZYCPHvm
05xcxZouNG4pmmzIR6tYdG2U+4JP08zzZ3A7U2kS0jVGqSH4fNT1mcNQPRki/hzwt1XsowBpKAyI
Prg1QckTjS/pFZcmgdTCBeqBs2gTXYbX8dK8aWfFZbLPbkPkkz83NP3dSQGc+bK9MkFooo0Qz7wI
ZPEewOK5e8KJzN2Wv3zSox3g2WXbyfrnJ0Vzz/z0cctuHbida9qNU0BDBy+89LopgG+MyBfOmf1+
OqJpZI42KZJlm0cRTWvasrQ/V+VKW42pNFjMvT4DRPdcoPZx9kp+ei38Od7RWnA7xx3yaFwLj0Rv
Lkj51plWF8DchgkyE5No65xZfieP3D9naB2HtKINY6ljRLuGaNi+eCI99xDHD/371v73pKyjt9gn
ud8F4xDV1L5CnexAQf0g348PE+WtiwFpyisQprSSptWiPrOGzs3vKIqZmtqLQWZwvQ7AVVYBKMz6
TGJ06sLHOv1zhuNr/RJQkrQVSTnOEPPgeXPpX6d4+jaoZyMJMwNP30/oqsFZ6wxkU/6Xc9Tp6+j0
RSjBjvHuy/A41A91PR4UOg1zNURrcvNzjDoZML8McJTG6HYt9+3nNmizqSO2g47lbLz6eZBTRVxb
/jLKUerie4EZpGN+CetxI11Fe31eToJpTMQJERJBAe/i/GFwcn18GfRoh+uObeTxODVnCHGaNTYi
0c8E3NM52ZcxjnZ1UiVp5Sfj+3GnJSieD5yTkdscJfxgOeJAh44x+lezco/P45n1f3Lz/Tm2frS/
M7mIeXeMrS3ATc+bZTsvL/8b2cL4e37b5F/GOdrkaqSXXVwwDkUwxDG50jbeVAIp6ig3qt+hEYz+
ESJAdrA/s2zGN/TTyEc7PPYiP8AMeZyh96ZfeW/JW/AG2GCuXb4CGwN/XmFCdk1bGQekn8c+s3iO
K0uGP2ikLQxdaO+hscnlM/vu5O+3aJJQylFp2B5vbC9tiiwcKzkIDPTiAeDHzxM4ecApsinbtIRV
RRxXY0vbNhXfHh/eNv/gqJ8jhTIx79QFeLiJvDx3PTk1IUVRxzKQLZv2cdFB9L2amuNwFbr1oX1l
6M8/T+jMAMclhsQQmIeMl21NBIi90X+slHPn2ckxhGnK1OsN+v9H0dAqrSwHvks9cZPuYNogqQDq
aF5uHIRUIKFMrTNn9Nhd+22JU8yjlTZ2RHT76HzR9ApjnIpaTTWlVpNPsFNGneTD36FXjh/6tb9E
PReJoQnamvoFqBtoiOSPqPpNw9vhHmXseTI59y5PHQpfP9T4mL6cOsJLlTAdP1RdhBcR2hsjwDHT
kjPR81TPy1YsYVgCyMXvrSB4zblUjbdKYNtz8xEZBm2FqNOYPczYcwjRfwwfvbjYwfycTHCsPfP0
T0VQYZPj8/cJuAeceCkxPrfIgnvJtiKC4tu9PhdLTmXl7AqarDpFauv4ticNilLYY2FCMbDvM5ks
8KRYRkg1PHP/ObV+VVnYdHR1HuzxhSN0okS2x4AZK85jY7u3IXzhn7fhqcl8GeL4ilE1qtOp4xVD
hhLiB8o+M4CVouYQWfKZ16Ocej9fxzo6edw2qZ0gYx22k/BZsDe6ZIto/6KcdjOkSbfVvfoc7aCb
LZCJCl9+nujJs12liGqaugAaZB4lLV6eNUIbPrdmi8YCXnBLkGljVdG5gTLNzaS9Od+APbX3VAX7
C5oMqsp/fd97buv7phg7NbXzoLm3ai9BsjpTKju5TL6McbS/y15SY1sex6hTxH2g/ILp+vnpnXx1
X4Y4Ot8qqh5qMsrSmmEFa9yyvQpO5iA/RFlEzuxhVGDZFZIsVYmgv1N2Z44/of2WttAOAokACgGI
gi3EUXrkhNUApQlKZtVq4bDojN4dEN/LAgGzVHUHEjO4VKgK4kBwqTtNUz4ASlKGaRm3qNsNdVEY
3J0kW34OWxHitdkgteuaRYYztO02lN5ct+tIQjSjRnvYl+0AVQIJO6rebsVT7Hq1vyjSTAnRk4m8
SIXgo5WSKyYlaX2AvoBX022fCt93k2Fqu6FQu6lteiWmOIEsCZC4Ms0oyLPNpe5laYuPyGCZ/Vaw
53LUC0QwVPLcLtpEyWGehUOLUHwxdIoO2a2yAijxjUgyaQJQW4WRpUpCRZBNG+yef1WKFiCFOCiD
WSjA/Aw5US5cWST1uyi1un9sG5Jb9EYrzaoQMPNCUy+XmSz3Fv4gQycHqOwYDpkfqBEJjmYaFAp+
HK5jpg20es+3ATE4Vm8HaIYJx+Oir+poQ/iTNtc7ZC071XcRW7NEInLS9CBEmavtWwn16L4Pl24j
5ORaQaQa995Y6INAcULNrCuT+0T9UoQFTFEsn2R6PKYVG9nOCobefHHCIZcv8y6O6uu49xG9RZar
SuW5YWXA9+p2vCvWUmoxKG2LALmZBO2D6lfuBi02pakmQD10phIWQDVzaAV6keVXUWq0+jKPfMir
Vu+YqHYUzgDNNI3xHWVB5cWD6jVGdh2YIL3e/D7QYRhDYgmmuU98mTZlBV6yd+P8w46GQnzEWpxo
TxkgrOqpbY0BHkJv6fhCyTW2wWVpyS3kGgOustoZqX6o6y7XNqWVl/22TLuA+3VmDMhdtkWc4BpY
hSGebtT3Ow+B+M7Rl30rZ/l925smrB7FleNKu3BTDw6drwv7OXVb86OyJahJVVfL8SZJ/QFhZ1WT
up0b6uhWWq5k53srDrt+VbVOqaF5mGSheckGsZLhojd1t1MvGktDyE1VhtjYmVIjOYdeV/sW4psU
FMjvJimeruhuWQBqpdIjB5toaDOXVAeM1B4lEINBf1EDrQW07TstnAxDbZvmFi6aLG7B5fXpgdSz
SheBaeE/ImQdXQY7BJ7eDYPjzJwm6rDVowsTil2eCcu9VHUn8Kci1qzsUQlZkVsohv6tWvf2vrUg
JFiDgUyIU7fcNC6knONyl5qdi6RLWwz4eRiShfVKpvZopZSeZulT1cjLBINCm5WIZUgUC64fjR2A
c9BsuKh+bPgGQoPlgFxjUJvWsuoVDYnrXIWAIAJTdtGA6WPYeLVudzVKI0iqoC3fRl6qzzNoJsWT
kbS+S40wNuOYVMFmeR6CQlOkd1nK0wBOWh2Fv1I9iDEXzQlMr5XdBeiaK47rBpeS8NvMxqUXP2+4
wS3hKjzUQ8RF/9A6ZoS/vBZrUpHd9Hal+vaOmGEhWzgUrS8DGrWlCshTpguvFLN4qMxcu61MMpwB
PoasF7d1lmpSf5OnHWy+xleJW0YuJE+7ouikjeo9EQYvKPsmfQeTLB609C2MVRM1MFmkHh7iAwhc
OcNUczDK21ozK2XrRLbggBW9xR5fOIktF9WSgm6h3QxlJkFY1NywMcF8NYYvUhw//UA4ztZL8pjq
Gg/Q9Oozx9jJysXX4/joRhDpupc3nxWuV6ShnIW6LB5AY9HQlK+MC1DaM+f6XOHuXApwlHjI1r+O
5/iToDHz+BdiAD8f0Cfvh6omm6opDJoQx4AzD2SXIY0VWEDkMyBYY8O2mWB5DXORAmg0yaY/j3gy
6/gy4HgV+nKrUPVKYFREShDh3gBtxHbufx7gZF/j65TGpOTLCHFmNUmcjvniKrtE0nLWLbNZdf+P
Yvu5vsZv0yG/0DR7RCuPqGv5KIny6gK8U2iTCON7aeTLHhLB/3Q+4xCgTTRdVsce41ESVfeUd1zD
HF8RSAJzriyzNSrSaPAwpbPQP+XkjL4Md7TWLQshEnUcrsSTB4cwalnhLF58EtYRvh3LLMn7ucbb
7xXWo0kerfbILEsRloyabNp7H96XNcGK/BAfqpfqwr/M8smswuF6JBYw6XN3s9+3wTi8IQAjyuT6
1jGQRM4SKWsLa3zG/4+0K1uO21iyvzLhd9zBvkyM7wPW7iabZHMTpRcERVHY9x1fP6daGhNdjdsl
2eFwhBU0lagtKyvz5Dn5dQB1jsYDEduGf5nBmMsO75n2qG3DTwLS1hXsQQkhwPN+2CPHYPkEyprf
453LLLWceZPjAFVJUAGSOq81qqqWIVrD/CZGeY17AdyyOkQ6GPH26t4Bcg1BA0qaZ6Uuri2HIM9x
GkpwyEBRE3fXgXEazlIlx4H8ZYJ+eWZTgRCBHLjq+/Q95fb87PCZDTENJFsbW5asXgOXiod+VZDb
/EIhkzHEY51z4V3qQlKqOIL9DkKDfr0bQsaLc80Aeh6QDxFktHMcq8YLA8M8C00Z4cUyKOGNWtY7
v2cl4kV4wJOMKuZwaYLywf0USK0Rw4TxAIY2BxTN10AiOfFGNCPwC19esXOQFmWN8sfClOrQpSdP
MJu3ZrCx3ox3qtc+Gi8gkguhY2gHjmYl19DrhOCJE97HkKeDZAjqRVfM0jBj6PR7EGm2TBNDfAwS
yXfzNtilV+QCB6upE7msK5y4ygvzfMx8LZZSwKtRKDMY66Noi+6aJP4GTgZjbBnH7hxJcDrFIhn1
wlAfKKke+D5JkXfPEAUtIUTwjSCaVXtyFTAa63Z+Pzy+/kJdgDjmszHqSIwggSafI+SHxm+zwcAY
G6d7Ro+jA6lc4G4GT//cuUNkTrb2XB4I7uvytlo9Jgu71JBzQ2yFwYddUejwELvLuy+XDbAGJp3O
qVoGZRnkoFUIxlep+Vyis1SBcGVVgiZXvLps65jovzSLZLSLBSw60B/kAYyBH/Gtv0NfdnHP9aCb
sWuA2TRz3Kg2SDLdwcbrGazaUCCwh03/JM7uCGKaJ9Y5OUvckA2F5I+A9IIuncUcTUUedWR2w0b9
xIOSqQat9wzGY/DlgsW6gd57+/sA6KNRhFM67Ao6XTww+IwTlQ5GKxU0bx1/g0RmbV6e6fNtgwqq
ogGzq8u6LNIVF7n1NX4gNAmFGt6M/LSpo5fLFlbu9lMTVAAVaFHUZMREir4ovAoRPgWOaoMpQXFA
SApi0d8PQk8tUsFTN2P3aD5hqmtFNI00Aa8d0nHmXcbIVidPBVxJ00VM3VmZolURBKcgRgJLbtxs
jcIkNf7MMqz4mVMRKwFi6bAwGmuRiyZo5DLUAOyjw9+qbaI27ODbOIgiFTWErkmvs/+VMTZynOkT
uDRDrVrExWUftjADQn/IcE9Od9N5IBMHowuoblxSe9C2DJvER53ZRIZCA7hgpfIgaXLfA9dJKh+d
E35DXnHXmo3dP8976E4zHOZqYK8trFE+JuZ7sdB4WANdEpSFegvFd5SUQMk/W4D7PIJ522N2Aqx5
0aVR6vFSJcZYqA2MtnZ9jWZ84+uI2Fq7Kva6Pe5AkVPzwA6m7/X+b8X0S9PUihp4mAHXcBxvl5ro
wEdIP+4QW2x/7RSu+UwNGWj00QkrBR6p84MIBFvAgu7Qz+30eHUmd2zQ1Go8tbRD33xdpxVocSX1
EHDdvhiyY0BiGNxJoE8cwcIG3IFq9yBdtfp7/2XOPQ0Uxc/yS3GX7wKbhTY7X2AVyXX0x5H3qaCp
VHWGG/s6FGX4Hh68Mzxg9qMEsdD5kIOLzt9cPjBr/kfVFUFVJUC1ZLpDRjHSloejgJ9DomoTlwkY
wlW/Zx2Uc1eAIS3MUOGxjMapoFBgRgdBySsIGq6EK8NBKwPqAU5mw397/2xcVIQsx6MBdACZQxDQ
RMAqqqCIu2yCbPZTV7Mck8JTdZB+4AiEgkwdktp5B72IBhQgV6MQsGaPZYnaEHpQh1JBLEGhWJFQ
z05uok10QPsiOBoFxKPk/EEiiAloPcbul8ZIHQyB4+d+iggFEh4aw2gXqhlCQ3uH3ujnBmxppgHk
A/TUCarW9U1I/YifWEt5Xi8EeB4tOSSboOK+ovE4SMMnSPXijlRu2632BmoF2Yl2nPVm7MHzGeKK
JAiCv3MKkXMl97LMo1WWcrOxHCHnW8JqDboHffocIlPdP0HuYtBi9/JOOr+PyQA/TFFuVcziShpF
mOLQ3YTErSWAXyR/+mdGqIgmRcu6VkowEkMzSttH4f2sPFw2seZMgItBIIg+SA0Z0NOQW8jLoUkU
mNA6IfuSx9AQi/hMZEEH15yJJiAVwqOuL+l0Md7vjDBDIYVklsot6gPDDUG8aZbm1diK6FFinoPV
BfqwSGdI6gFEDg2xmOIVrXPvYPywoooxe2unXMO0AesjqsZZY3SZZ0YKTBgWKAk/CxA85SBiBPyX
pQesx+15CZdEt4iQUNfhUcalvGOU672iNsQUkMqNl3mCx3mQY2VHSKszp0i6jnZ19HzTyfCunjgx
1zBzvDe7+V3/kNo+FDNuNEu/5ZH5nKFWeMuMy1Z3yMIqdd0IfRZVuF7JDileE6ikHtC2BGkaPJ4h
t/MNgmW5VzBu0vOKBnFTC6PUpMZC1eFUwOhgiTUQi+ITATm9yQ/GoX6dHhLb2DastNPqifuwqVJ3
kJhVDUHB4VG5RUCmRSbRDdftzk5fg29gGkeTIAvDtGpy8WIhP1+8qzPFGOaAxyFHS7sZZW+cMlqX
3cjqQVhYIHtqYSEFYnesiBvBIXkdla3G8eAqA0d3ysp8nr8WsGQLS5TjbfoGRc0Zlkj7uoD2TtLa
qO3BHuUOG2n7z4ZFOWAU0KtQkmEsRzgSlaMj1Z/UaHDQt8+YwPUbczEuav/XQaEiqQJTNZpQoC58
N+xJt3CA/ojKipAWnL9LVmbnYKBmBEWr512VBUMCVJHHiThduzkuNV9MsSEjAa0H3VULoraelf9c
34IfRqiohI9S3xAjGEmhMDrgnWf0jGGsvOzIzvgwQTzMYg+q0wAql+R4mGswwVsJmohyR7uaNxGe
d1qygVwr+55Z3fmAsknoLRVkWaLOFsjcEQEczxaI0cLklRu+qWClF1PGFbq2SsDG6mhjlRT1LAEA
kEqnproIr8ynmoOSPsTyRB/Ud1PImMi1pTJkUP+gkId4W6XO8oh8US9FsKRLou3ntxmqGJePlbjm
7JcmqEPc6v0ktshAQ5yv3IKK+lZJXXKWCflE0Jv+LXSy/G36wIFtGX3LaBNy6/3wFdpRlz+ENVTq
fPeDJog1yHTBvjmAXnWAlDNwUozRrq/cx3xSJ3sICq2QyMpVQJCq0BaAcKge/T78HifXwGtQQuUO
zDU0xpmfu2wSgBoy2xdQlVtA7G5IFxPkISC4vnslrYkKY/pWndbSJpnfxZHLOL3LfQAyTFSCJgvP
7mtQAKZu5kF0zzEqq3hER4PJzuKsr9vHWKktKnDdUOQh7IYAWA/gyPRLxjVNVp5+RS1HRu3QjpM6
VSXsjfEsaZ7Y9EnqKdLwqIL3hlchylPEIhR+Lm/H8/ZAag2p/ShI5VRKMcYFFl5Sk/K3xmyi5rwD
U73HsULKNde1HCO1McHnXEyA4GGM0JmytRcutcI70ixcf+KegTiewJ54A/U2U7ljjFNcm12QBYDK
SAJsj85xl33Q91mI2ZUPoy1bqT1/jTxgsqzsM8+8xFfPHxgAVB6xHMqJ1GYR07hJsgA3q68JVwIf
1KY8CNe5DP4gxrBW3drCErVpABUCz3MIS/oeNT5bQe99iEaD2gk3ERg/WHfqao4d3FNAi2MSgeyk
bu5IaBo1rrGADTqeobZ0PT2TVqLIUw6itlFBJcjsKl09eQuTZGUXJ17vgXGciEkUoKH1EraHNOsZ
bmU1hbEcF3WTc11TxBpxy/yO67wws5rXGtO3R3P5Yw4mHagHmz4IvfktpC9IgTuwWYU15txSrk0I
277JyEDDbfNc3BMCH6hxbMtXtO+Ba4q5lqyJpXZpOE/CUP9YS7QUibjyLLAn4/JLX0E+CgJrknGz
Lm/YVZskh4gSF0jKdMqmBhDSGGfYrxy0khvhRtUf/5kB6kCUjT4OIknI4M4Cc/w02XoV6IxjxxoF
5TSDUM1DI4ERUF8UjqREBf6reL88kjXXLJJKoKbgAY5iILUn5TlRpppYSUJ5/tZX8Z0OAlMAYolg
kg6xkbJozR4aPz24gkOVT75OSdc4jK8gK0JdSydfQeZicfyEJjWSjnyF7EE+EQ5b/K7ixJMDMeHd
AMZWAkxi962v25UB7zJU9Kec1fALES/IEqeh2wHv+Qoyo+lmQCeto91UtvxSQ4L+JX9nvVv/w6TD
ZyO+1hWeTnqkQYzgM4VZ2atejSt/CzUosK2aBH7FzFmueG9UbkHSJ+GRCqwZtY8Mrpw7YNx+vCxb
ENpDRN7lLAAw3B4Kxj4QV//YJnUF94rUFDIJMwjMLADWEOrXR5jZYENcBG8ZfsOqJK4lPU7GSSU9
ijoHcIk72jRuAYtHksceN2AIdsbnWrdJWegX/OnqDvqYXTrtUSWTktfEam37h+pGh9YecDYOwVlC
VIe/haDRBsSbjFfTfxisLiuKruL40sVav0nFXMqwg5LvJWiqqptsk+zGjWGpD2JtD9vY4WyFkTVg
GqVOaauIhSQSo/FWejPeZAiPo8ioOdx+/I5GBG5HBss6LCtuUOSRx0UXmYTDQj/jMy6o1IwYzVTO
MwynbQJGeMqyQN39Q1Opqe+jVabS842S3wm8b1/2bysR6ckYKCcbx0WSKuQNw6FPoAd7NDc6IFrO
BQbSZH2FFpNFrZAyCRUYCGCI8HAk9/HnahcDWlIBXCKgQb/qAAFjhhSr8wfMBbpNFdKPQ47IwnnH
/hQDboYjYDwg8weqrhtU1KwkcBRPwqEDzXhuSYxQm2WTuoFVKYb/jGBTygA+DxULfOaX12wFdgWO
UwOgX03UZWQoKH/CZfIk9aQzLd7yz4RFhcAhgl2yLx00Zt4FnyEUZuV7ZsS0tllwoFXSTY8nBL3h
g27w03geyMtTkPD4DK4Gr3mPniIrvKkeq1vxuvcSl4XRXZtQEcyEEhI+MEo/s4VMrKMfcUAFwBzU
O6HafnlC1ywAXCKA6YqQ8Bwj08U2KdKmCYwS/Vbq7F+npbwRQT982cRadAtebIBTSeEHDZ/UmklG
C6r7CEDY7DnCC8xpPIKSCwmDvfI3AaPq0iBdEMTLFl1vxGDvf5XywBTivzNr6G8zdEFBjowGjOph
MQZdDgNxCi1pGaoy4sjwf/9h1j5s0Lc1p/ZwG7Ax7VRE5LhErBDYkRaqLJ7g8Mjcs3zG2q2J9h/w
sAsSL2p0hG6gRwAku7AI5LLFj49K/6Srr4zNwDJC+Qiu1bQ8IVMHgaUxdHBdyarZHeYr9BTZoPlP
9ZfwKrMDl5k/Wt3qi+FRIRdCWTnPCN69+S64SNnisef2JnS1CWISEkb78MC6Jldd/3JKqUXsIMrI
6TWx6aAJL9hA7bvOTemTvpW8/BVKVvJX6FxH7PZ2cj3SsfvSMHXmGqHI1YisJdjaX5sbYOvBgB5D
EAp6pKD5idByZAK4DaHb29BpIEsC/pjxTrtjvfoYy21QBSghDnlU2/Ad6figVtf+eDf9nRwyqANk
CaVRdJML9GsJmmZQ0+Pgw7gqgGbnVu6Y7n9973yYID9fuElBTvW0DMh0elzqhqX5I32sP6SNm99I
TvLgW+LvNguD0mE5LOoGD8OiqKYQNttC/Da1w7bPa+/yaVxfnY9hUYcx9EVuCDTMXKvWm7BuHtGI
9iUWM+eymbVqyclQqKNX6jHXzWT6pt2UgsbEVEAi4o4bjVzavVfcAcW4Yx2+IwT7/Ax8jI46fBzq
MxlA1MArH1Bw7e12Oz7i2VNCeAu9r1BquxbMI177BdIsFSRaRFPS7fmJnUJmTgB1HGsjByWOj0+R
Hnq8BESPMIMaVuOmr1oJloVfaZtYafDBBjLAYIQYEHTf9HOESzQ5GydU8dUvgKjiGd0/Ki+gqoVQ
K3A50mEeQBEtPaOv9RaN/NvLa766tRbGqROTZOEspOinMGXJ2HaQuDDGxFEyVnVnzYwOnKpuKDoP
ABkVxKe83ukZj50FWj9LlQ88xMRUlhFq+QjkQgCAGdQkKLkhIUEH06Ixlyl6URW8J8ttdTNvQVAC
ql0ZHRz8ow69cpbbpG7/c4vUySxrP67LAHpRra0fgsaMNjMqLGA/CG3wpCM9x7r8j1mVj9NCLIrw
njoy16hDARBO5Xf7sp7DagBL8WCh5w0p3hw6soDi6yRn7uK/oRVoa5b/GG0nN7rD4x1QmtJjndqV
kZ9+B/XwK5rOSCNe4c3gVfNvS/AJxzbUV3czyB/AvA9spf07O5UMnAQFoOsRAeMSAak89e18U0Nj
g+jaKKAxn7nIqqG5NEssvBjVJHm0Iwg6WIfwLxgm6K1aB2o9Fnyn4g6RXEE3sV8/Kw7Er6yEvACN
khV3kw8/XVFk6wUQSAE0hALrkeVjcWmFTeG3vAyZdxksK9JVaEOzF8rm8Y6ZWTo9hcehwcsQFI8E
RqWzG3jOOl0N+Qb0em8DHpvIZdlYNCuGUt21cSA97oAfhk88z7pYTsOcc8OUl5liuQSCKS3Qhw+R
5asWPWntRjpAC5nHKcl/swXmhz1cGRDfAOiVyHac7pVkLvMhHGGvG6CIDllKDPfyblzbJgqaWwG7
Aqr5/LXUaAUfS4lf/sScZA70a7zAI2y6/FfWylHVj+OASJQhov8SmxL2TgckC2KLSj8PWepd/C2A
NN2WUMwaN6lmpvBu4bPwHUQbpC9Zg2o3lGyYjOLnBx4wM+wemeCZCQEUdTdqSZUAe9hxgOT34FBv
sHnGDSRWbfQdeOGOBbM5d+aqCHPYqcBU4s6QyGZeHIs6BzeA1MDR6XvIgv8koOzc9AYBOrYpm2uK
bMKTcwiDOBSGgkwM6VimDM5tldYjrn9IQ0K7FWQlfrJnbJqzo46Kvwy+HB6rSIAh1DWIsr+ezOjy
BsPRbPOFmJuoIBhmC/HqUMLZyKqsMkOOt/x29OJRZmza88vjqOAlgrpLlCAYQyM7WyntR2OqKrxz
0IAz27mdjHiwVlbyxD9FjnavPhBHN0EP98F3+hHMJUzyLHojoc8ChKL4EB0XNV6vChXvBbwc9aqk
IF//IrzV6AeAAi3ooJ+4PeelwOFDTffytFMkYqTT4dQitXUVUa15NYdU7WD5hzoE5ztfm8Zbcg+0
d28LoU202q6UK8LKmX7it8kWzTRR6IGCvk029X3/igQ4E41K0TeRz8ISqDr+IQUkiU5WQfVXEuMG
spUo1dpYEbvHLYp+tq1sJ++yDZRjYPFmcmvcQX+Rec+RQGGx3cktihMNKjpAsQmzGrXdJ8IGIrc5
tuDz4GjuvAk8/oXkHNlBC5nfpSl4SIBQwGKGg6WBa48ylcUN6piVLOKGCzYNtF0GV3bZE0q8+iUz
lNdXsqzilF7C86DUfadQUArjdBkYTkPe1pD3dhjbip5BeljUc2nMYy7NY2yrFArTV607OUj/wC97
+UPQIXUG1fbrMELonm5wye2rT9yWuYqnBSoU3aippQ6TkpQJpxG588ZB+klzK88AtmCCm/y1Vh7a
hfwwCG0PFOBAzohoAouwcMtSAip/+GyA9W0Nbd4Ek4LuLCcVrLSxgn2+CR4hMW4pk4mLcONDjUqC
3rLJUkmiUjY/B774DiqkyJUY+skIkfEdvgcX5vk43HZ+pUDCs3Ilq/UMO2Fhw6hu1HOr1E4uk3qE
noIIQO6m+95u+wfjRd4pb6NNqMm1+/5Ta7ZO8HnEg1l+qLbxBhjl4AXQAMbeo2/Hn8uAe0qTofkF
WPbpMowB4uG5xV7vXejWphsJl3FijYoJUlX9pT8ktn8TfWVseDK6swMGXSpIEEJT5kyaKkrrBFB+
zHkDSRXBTm3jpnNne94CrHOk3hhsEvsnLonoml3n8HZtsTMGZGzUZ6ChCilq5PgVFaQNp2OXs2JS
KlEXIfIsIN+eR8VtUXCerPV3klTEuy6d8FCX27fLw18ZPcyCdg6eW0Kxn5ryGbRdUG/CUVNKI7ru
i16+0ou+cmVf6h8um6KjS7K8J7aoGyuUm7pHMoJ4zPAb0QjCs47wAMfHHhnWM3Z9Qv8a2ZEqbnGm
W8UAXVeCGxkKh82YgiWid2Tty4yUayXrZmw0jITWWQxAjU+mXrFNgHbZXsNcyl6sguUjdSHT4CTN
NvJNHiLW7FTr6pQSyT20ASFwlFR617RRA/IWDBIPZ7BigEkps1pzhMgM1GY3IWOEK3cRuvE+rFFu
cup62Q97DDAvdAi0Sojm4t0AWalUZ0D21rbl0hLlCEF3JVZJh3GJOXcF5N6LpiJfLA4qq2xOrjP6
2C0NkQ9Z7BJOB6ltX8OQACrz4TW3wXJ8BOLO8Hal06OFmwBKWTN5FiaRvbK0S13rPTRkytyH3caJ
/VtC5UyyHINgB6nb+3iZC3D22hakI5D1PYhsZgzqYXA8jMsPoO75LkbRD7Qu5KoJHwX0oqBh4hA4
JRJLkztd65mbuExEBtmOl2ab8jZa1DTVAFklbNfR1sBjC+DndDtju87jL7SDiKwNS3mcKIlA4xXA
40S6lXBO/VJ2ltCAts+cH5MbI7V0MFjkLqlJdBi1XRvQzzaleS9Obvg6OoQghTkJjC1Hcxr7iTIW
foVJaG3BJVfsMABf1G5k0PuiuLbRtpKZW+Ge+fgkx/PC7GuUf0rkBK1pM47vYM1uBg2QEdqA1TUZ
JkEWshwwyznRSkn6HHBlBIyI2YqjMyvA3pbbOvJy4ZOiPUtSa42y5KmQeOeapzqcNpevm9VpRgMe
xB4AFT+DiftSDCK/GNb5+Vb035VKMRMfuIdYsbJUMC8bWztNMurMaMwQIcBFJzD9qRkrlZshU8N9
ySP4kJyVm1nziHhvQPEOcGIIpFJbGZ/fZ3KAMAX034c87m+Hovk0R/Hz5YGsvGrAOQbfJIHRCT6K
OqGR3EG1RUYIFiXfZ/HbmIPqskEL8fA98YUvRe0/Y65ZTnjtmCJ9AIg2JFNIFu/UCXeNEClgRyUb
M7oJcrvudvzzjzQeWIIkS+Oc7BEMomwNs7V1U5Ay0I+oYoDvTi3LQ9DOBuhPTa2uQBmZ2G2vMvIj
LBPk54sbpu+yVMkSRNdqkr5ygnifoJvl8qKt3ibLYVATiFahZIZOM5lAP3MEN4q3WbLxvdINXaBE
jAdwagN/pkwOeQuTfBrjA9Zcy/IDqOtMbyM5bQV8gOzNKKyDYyoBWkAsTP+FPPfZRYq10700SF1f
qRBGk9hg4QCF0JExF24ahdvLzbwFQ6iXFswLmzVC6mD0tTSUUQ2D/QvyLMkz0TQi8np6vRGsAkUR
1pyuXl6KQATe0VxO2olPN07XiQMIPrFxCEt8V6F/kv8ytk5a3dYNqDSvRUCqkGaS7WwrILfmCP1X
HJSo3fTI8zTQwQQnGxz735z7xYdRhwacqGI8gHzZrOfGKyKAXEYldXi92vea+KSMLIb+1bVe2KNO
kDFnoA4W4PrAKO+NDYQAstRHRQgePRcgdJg23y5vZ7KW9EUJTwR6TLSgIRyhfO1QJWlcFVjrNikf
ArW4DkOklNpY3AyKBm118JgYRedcNrrm4H8IT6MapIC9+nS5ez/p5L5AHTgM+8idOlA16MF058v1
179jCJT0ePPyIvLDp4bCII+B9x8QxXfSIRCKraH13pj328tmVp26/mGGcglRM4PBdsZ4JvGQTXg6
D7UZggl5zO4vG1qbOAJ5VZB4JdUtqowQK2XMTQoMZQEkv+S9ANLjcmZWtMguozfF0gwVPalJy/XV
CDMESUlaeZIvYWLpdo9QnbcLt2PzRrJMUh5AG+JEiCYysia3Zd5/agee2cuztk7LcVGnuWxRpe9B
T0leIo+yVd/OeDEjZ9yaPAQG48ACwcuvRIerg0NFQiUVwvM2vnrO6wjk5cSu77V38nuqeoQZcIZS
9cDbvIhnFzMkXR3swij5qMVljNbtClyMR6OCC1LmLHBr8QYk2pFDVlIE8TWeBdt4gkQ3q951ROad
7aCFcergTehCBRU7jJOO7vJuuuHTq/SNqP8pXnYnvI5I2z8VDyLqXN7fOCILy9RZ5Px2aGTQeJhF
kW6EMLaLpvHA1c/oJWQtKXUpqzHyxm2OrRQoIJ2SOVeRWYH2Wo6QdAX/tW2oe7j1+4obK0ziYBWv
bWeR3Hu2L68ETzVjcElCCpNFLbXqYBYmKc/cqChl1RNMhnWwF5sZtw4AewUr+7u6N0UE+PDJpA+E
mj3w3Qva2MNMnnVfGl0xlSF/AP+U2RuTdXk/rC7UwhQ1iYOaRGmEjiUzHjiXAyzKEH8SA/332/g/
wXtx92NfN//+X/z5rSinOgrClvrjv/fRW100xff2f8mv/fW/nf7Sv2/L9/yhrd/f2/1rSf+fJ7+I
v/+nffu1fT35g5O3UTsduvd6un9vurQ9GsGXkv/zV3/4X+/Hv+VxKt///OOt6PKW/G1BVOR//PzR
9tuffwCsvJht8vf//OHNa4bfe+zyqInez37j/bVp//xDEP6FshhAHySyg98jHePDO/mJ9i+gJQww
ifG6jhcJKWNCQqEN//xDwo/IL+HGxm8hgYh7oCm644/4f0EPGzU3/CpJXyviH/8/8JMl+liy/8q7
7A5BWdv8+Qe10fE1OojBYQeoLYNUQ069Y6uK6DHjssSc8xB96a3xEvLBXSa3k7mYkZ+Gl4boU3xm
ibrZfCMphUAswXqy426rY9MhZ/G3kjeCmzVzhytW/L46NDQjSBgeoBPHYHvh+HslTn11ThOzS7dR
1pihpFiBzxI3oo4wGRbaA/B6RjVBJ+TLpxPYhH4aZIGIVBoYJirNNUSAqJRPMytrT8ELgaiDIcBr
oLyFcgFK31TMAyUFRKIhhtO74SN/o6bAhknQSGs34SctgVYNMKIu3kR2d916RCvqFxTgqbD8xzcg
RgZVD4BpEJA+HawRzS0AHAmSA1mD9Nm+Lz7N4WhO/Q5CHowNszaxWDsCfwFSQ6ZhtlOPelEIoQuz
6CNLyV98bi9JL0YS/Z5j/DGmhR0qPuiaeuD6GnaUChlDMUZ/qsgYCp0WO7NBtupiK3JRr08CGcuw
i24mUOemIFk1Jc/YTZAWYoU8Ijm0i6jjzBx1989zpwr+CHNxZw2HHrz/SILyFgRpDrEdPE23mqc8
xxCKbZHvBljBaQumsB6doDj7COpu49IxKPAayJAfqBz9MDnBVXkb2+pWI3T94GSuoeqUuBK6OpkY
O3LoLk0Afdn5otbOGiaAE6DYnVpjrNhj8sA3pVlyX8ISQODx62X/tuJtgIP52K6UH1BC6AD5lQAl
4hDCVR3SIGLuZGq7uWxGYKwtjaCSCrXMmm7KzLHmy8PQSj6yq31lB6Mabisoloxc9FkTpk2mdG4+
hy+A57xc/oazoeKlCjQabjPoLiEFSg8VHUtRK2GoOleZsrxrNd/qksfLRs7PzKmVs5w5l/JDVsKK
dNs5hPEj/xQ+/0iX+xbPAL/ThTy8RjAmFQASHp4VlRrqyExdqhh9AmuiJwC0LAARNt8Q9S9SDIpu
f/tuosxRhyODlMksg5XOlMfMrDnRirvWBE8Sy7dRUd/ZsKiDUPB6PNWClEGSDvrjqfAAYAtAYZ1o
tx1yONOwESuUuobsfsr6nRqD1FAUrzoDihB6vVPyzh0N0LdGrRdIW1UtLFn3bVF957RnpUXXe1Ad
QqkxuwYE/cAK+35gZ9CQCjTNKmXwz+qtK1VYvhbk1rPHA6oZg9GkTjSzFR5UKUFbjm6qrW9zhmJX
IAS5vInOL03MM/K8gKgZIE5E7+ip402aAqx9CpxQft0+ok8j2AAHf9Pn5ngVHeqr1kHXvhsiubcd
rgk2qvkUHxpG99b5kaU+gjovla9Ms1GQjwCptoiWRWCdMelG/6pDwQczEjliIzzxrei1jQDMMZ8P
28sTsXZkF/NAV8b5WGnKhIdDTKDiZ0AoSy8eC0ViTTe5/0/8LhkpQGrQuAQ0EJ1qp9PdY0fPjYSR
otsqusluIC4i76Dp5RR7A/qagjVstV12HVmTW5vCXiMKDkypj7U9v/wI8fQjcpIBywSMNYdaYQ+5
45YpWLs6nYtxUnEQlJ8URZkxztqWd/3W97INQEOO/BlUZmDiRcsROwV7HkBTk0sFKkio8b0/wuh8
K3uEWqaywF3ouwXYVieb1C1Z+WjWMMnPF2GLMkU5KlO4a0rQPsp161bdoUhFxpV2FujpOIOE/QuM
jMhK0TAYXqs5A4USILAy3tTwxoZGmyUKd4LP2ZdPATlop9sTlpB6UhSkjVXcYafjgc4dSAK1AZzC
Un6d9zMk/TrDUzGleg1CGz67mgxuH9WpxnIB9MEA5QKyy8j2aIgQQGZD+aEBenCFOgInG+iW8qbu
SAG6vJJKCzl+Ii4V2MzW5XOTeJEA5oOGAwN0ynRuASyF7RBGYQ6cs3gUvifdR+Ld5EIJ4zD8Nq5a
Akj9xB41xCkMpTQhx24UgGTLEOTxnNe5wZ3qQhuiMdnYFPI3LpeTtkj51bJoqhbYdUR5PJJAErhQ
xwDp2TG7A9Oylck1/m0ZW4g+EsQmyssIFUgDCxreT7dQrPjQg/LzxGxz0UmH7JAbmctX9f3lnUqf
CdoM5cPkIm9CKYaZWgUQDtRLmFZIGJm+n7xH0Iz4fWvw2Sg5oRpx3gOgg11NmeMZt+LwYPjeIBlm
p24L/fNlM2tzB0w6D5HVtTbmmBsTvZ0wKDUJnkr/SpijK60ZrX9mhdqHhR9Nc6PDig68sbCpuWuu
ZBxn+hlMVmc5EGrjSZ1Yp6IAE12QbuQWFHsG2nm6wml5xamzzT8aEC1oM4sqOHgkWBNi3eybR53w
R6isAJjcHvRhWoyJ3thjXoNKbIQV2UvvQvDqeSO0QK3oLt3weCiaqWwCkcgYGssotc1jrdBKDg3a
JmRnTFW/yo2BsbVpfO3RLS3HRV/VipZrdY5bRf9SvSZXKQhhSIF83gVbcnEK1S+AkCjuQHRbHTcI
+OtFZa21PfbF1vCbEI36TnYz7DTOHSDNnm3ANgzckZYAUlvfpztW1vrszXS0q4J/A60tGpBclHfq
y15NGuKD+aPHVxP0nKs2KeqgQp5brCa+1eVbmKOWr58yQNrIM1stmzvRAHRtZm3LtVuM4F+AsTHg
denK5QA5i2zKEBz8KMGhShV9JlJ1hlfYxvCZzbN+9hI8zuHCIvUSFNqirWQOepeyF22IPuwD4UEY
UfIrA7MBXa7HbPdedYw62oSAhEFSjW6gSAe1jQeS2vvZkoR8xWd0K4PfUrTH0ZpQmfuVov76UBd2
qfUrJD7gpOg4uaON7JAVRd/RCwXmcoiyjt/ZoJHVDbMwSB3GbGrFaDSwYUSjeyGootZ/v+wsVy0Y
Iir4kFcDOItM9SJknYXcLzriUYymMtXA1eqacb/QNb0fh3thgtogvqQ3uprCo6hfysIsvkPg1pqe
ir16F95GoNHjQgtyua3HbVmJPdbgqKyB0OgaWPRIhJzUX2pOu+ky0bs8f6tX22Jw1O3Z6qqPJDNx
l6rmoBplKeUmq0bwERbeNLLqX6sbf2GNukjHei54JYC1bkgcwRig4Y1+fW57eUwMK3QmaRirttSJ
laY0DoEEKqJEeQ0qlhT62QPt6Dk+RqNR3lfuxwZZOOw9fQ9dTRvyvcmGFJlTU71ttgUgnl7BiEQY
O+IMb6n6gd6T7a4lvCOEyMCUDWu/r7rgxbCoQzvxQqP1k5aihk22Onno+ujMlk2SOWYPafUS0xFb
g7kRAlR4M50e4XDqxlxJFy5/5u85p7ENmIuMA0ujie5JPZ7nhT26sDIEnWSMfJSAawmZq019mzmB
CaZRq3nJONPYj87rrrTS99gSBNIFdHlzru4aXURLDsgP0SBLP0qbaGq1Nv85XA56W1ICtkNPAz+N
ZJVf9ESzW6b626rrX1qlnFhcSkI3hkppji+6p0GWirMqewRd3a9JRB4nkQ4vl/Yo12XI81DFNUb5
ozn8R+tcuvsFOse17bq0RHmwLIiiETKoeDq5/E5xJWRyAwhK4AJ3CCGewHAuZ9k9cuqX9qjtKnRp
pFcVRkas9ZDfcUh6C9xZ+E+mCgz5y6hpRM8pySSAIwJ0eNRZ1DRoh0uTFh+nMdm1m+JacGqvYrgV
Mke0GeRNRTTGISpBHHt6BFO+RfUI+h9m0dyPs+4YueTizjMlYxNOyOK1qsU4BSurhoD1L4s0K0Kf
o0uPj2Gxtmc0IOY2tC1BedGaxTa8Kvcsv7l2iUMRACUMJEZQVaXJp7II3cMg4SjNEL1B3yeQGErY
KpyjNWaRQ2aWd7st4RtNn3yeMdYVnw0RYl3HywCo8TP/lhZxMoeyEZuimI27WIulbQOlYMYSrlx6
Syu0V5MhVmboAwr7ivy97yA3HEubfmSgf9Z8tY4kkwCSCRDGnfGhhI2fhTwUiBCe81Z1n7v6VjUV
qLeQfjnm82Zt5kRkClFnA4nAmRJZCT4ILR4n7P7UGSx9VyEgt/rNBG4fhOfo4hjBY8psUSRRMHUY
0PL7YZWKkps8SyWlJMkXNPBLdrAzcPcFd7VJuoRYId6aY/7B6AlsBxIlGuUo1XmsRLWAtXBL6vvE
Wo+rgJAFhL9ij2rlx+0H2JGIRBZ6YCH3Qz8Z/4+zK9uNG1eiXyRA+/KqrRfvdmI7eRGSeCKJEimS
2vX199CDwXWrG9ZkXgYDzMDVpMiqYtWpc2Z31PJZ4wSYTT/MOfqXGOSm4zcbPAxOB6pvMM94ZsQc
68+fdqeWV/tqDjUozZnA13xQQzHueFAPc/VYBWFA+as4bjXdzkKtEs7CvLiL5zGkbCFveerWrEFk
tvABGQXDcEIT64o2ETgSsusRg0BdpBuRB4mjxz90bSur645t0TAuyYCXpHuzpKq1CD4qCBeoESgV
kP74Nfluz1AsnGqg44yHqc7qwCdqleRQ7p2X5oZGGDeyQwxeoktQVVEducnWKtfuBkbxIoBSlKK1
AWZjlfsaHssXK7B4uNRZVHVBSPmrtwX7Xd//tZHViYE+Dg0yomN4NADyz+ehU22lY1vrWAVY01gw
ZzCLKiybOTSGLnaKo9u8fH4k1tXd93UgjIOVx0EH/UzlMBtbLkw0b/pGG6Km5jLuCbuanP77PPTW
H8YbZQ1NDzAA6QjmZ42A2RQLtDPgNcEgTqs25n0ff76e8+8CPJpCQKGnAtrQtQ9xgp7Qthho6Gq/
h3rHyz+MZTjF+PuqlAa0rH02CCUdQmaD9xCb90lc9SQylyuwbm4UI8+/yomVNXdgWdi8WHTCQtur
bqbMuHfRRdAs9pwvy4aps6rk+4qAuIPMHqKZvSYwEctI0O5VhZDdEGe/W1BeQREJzUPr2XznOd9O
Hd+/wsc4pmzizCnCFuSQZ90vL6MWL1TKI8DHbWOQJDuwq+6levAPy0NvhXLf1aCmJGoy8AmIktJI
tg7+Wb6gfoMH6yBWAJ4NikynHriw8NgZakxWEDv5m3Chimbw/CDfauIi2QJBnyXnsGegS4NutOov
+uuGdMOatqSqRaSeHeyu208IMHaqInez9U2V91nt74mtlXeyWsgcuKroq3IhE3Q0Cxpu7EoFNO2w
FcvWdRq1MHAG4B9o2ljwIacbSRtvCFz0nsKqfdTJm9SHw6KD6pN0oZfL9I/v90dj6+Tc62gWlBaM
dXYdamARbH58buDS2TQtaOqCswgd2rP7MPMBUBEHExzOnTwEL/VT99P+phmJBhIMyMfpMUn4V0Bk
XC+UD6DjiKw3NIs//xGXDufJj1Bu7kPtUPOzBUgSgEOcO3eGnHB5xETbsQcpyqEBFYSbbNhbv3nw
DU/sqVj0wZ5ZmkZHS7x5FEF+AYLYHMUijDwm4jDs+qutN88FL42cACgY1bbEuVmFaHg1sswuALj2
qA93QJO2B9OZ6caT4DyAguvqg5XVLegM2wCjGKwwcEuUSW4+DeV/MeEDDgvBW7BqrWe1urkGKVON
EVW8UqO61+KOi33QP37+eS4u5P9W1jNG1JEN6YYOsATxzR8eRPCzEht5wJaJ1ReZ7HFc/AELyS09
8uwusUbrYM9P/2Eh4NpGMgjqfISb02PGqde3zoyFVOKv1rkfhp9uthGgLx6tDyZWN6ev2OI7HUx4
M/i+LHtvLdXWc+GCx8MKlOou6mRK0O90Gbm0c7dXMmPqtpgYcR13BUqq6YApeghygZkoiMQbPzZ3
HVLf3ed7eGmBoP1UilIA5Z+pEfVGazhgFAEYGXxqLLivx43TdtYyhDNA/wdjgIBVQwt6XZBoLbIM
gcB7nVznS5SBloY+lMfhqr7Kwfl9HDFuJkXY7zefC+sH4Lth8GahVYn8/QzNWXMxNNqEC0sOip2u
PNoHiILFqBhsBcgL/g59fx3LxGwraOZXp2R2CLUtqB/gC/5NNKSRSMenQ7nMTvX9MNxsvqYv3bCP
JtV//+Bi/ZZjUlCZJIcxUbwPE2Rl8aCekiYmVWwirrAb+h9uA6hbgSWFACs2dHVSm3EujQmsTqhH
iNA3rmn17Y9PIyoDuMzAUuAirEfYSd36lEPeKNR9EAjqbsS3EG4qfVjlMicWVp+qmtrO71SlpT7I
g7VX5VpEi03FrUun/sTO6vvoguumP2Al41EHP0i1H64FOkCpwt9q3/MvztEGZ/omZd1ZzR+H/sTu
qvy92HVrzmoHe5k6TwzUXxDHjYQVci9sfqnHeRaCRgKJhkjE/o/VfzzV1jj5AaszYuU1tEkZfgAG
9d+hfEVsPaqyMb3b8l1b39I/vQMQtTDMmsNU3jznkxdZyzMdXvz5adH1WENvTxu2tE42v+sqPfWK
ruaaOj8qFx6GsCkj7ZfiCBhCMG2COFK6KDZBGnurWnfBUaOeC/YqyEi7oOZY7avkwJT0M7SVqT+G
gfWtH7dYGC+liUB4KKZrFCHBAriK2pmR5xgYwcgNakUSaaJi1jZ22d0coz+1yQmgfvDqJp5YW+VT
lltNFelhzWxuvbr43dceJlRuNf+5MP3d537lrPhoGzrKY6iuKk5PtDVWn63vFmcZc1D2S/DUFIpr
IGI/33WpQHPo3G/R05xfw3d74DbBBBXkA9ayVM3SlVbr4Mmt+A4UEVsWPHcvC4mGHHyw0IlCGNK+
+DTMuzA4SDusvxok2Vi02sGTHV79iNX98GRA8vrvRUPlU7HBNcjCgeRNut380yDhhr2zOgPsKfJi
1XVA42gd6VHhzfMgZ/T9bpT7/FFXHOk4Rn5szaoEELVPBejgos/tnh2kldmVy9OpOwrfw14HNUH3
dvHSutN/kKA8zrqzr6326+f2zm6isucEmFlDV/OcDp76TtbKGq8pRQ8LRvZwmf/LcVXYVl3x7wBa
uzquUCtog1HiXaqOq6JVIg5oIwfME8odehIOCTd1Rc+cKaZDQDkNc0BYwcuskmndxkQBEhlVQs73
9fWCtlio+kbGix/LJG8Pww9FBD3do4iSjg+fb6mKhquTiiq9gglBDhdjh6toqbEp0OTo4RPOY/5c
A0yZBERb4oD1W6Sg5xUqNQZjuwH0drFKPFRPo0ZDiOGWUJ0J5Ws/h8yM9URRjwxR4YYVOFheVcW8
SLYg52eNYrigE7urzGMk/qjpJezqR/nFAr12ebDT6UbbbKWe+/GVpdVumqx0GjDOMQxU+jL8m8DG
2uX3uPcQwdzCym2aW90/4he9OWulgDkjtTGrufSp0oeDLvmxbCPry+dnZdOe8gcfUl93Kn0OFgDl
W0e0NxXLdbdnKIDZqbmfvS2vdpbcr3Zz5UWrJmvmJkcJaoyMVJZxfzPsg2RM3bS5g/DM9nDC5gJX
t7/CFJcn2D/fz4oVZex0pIfxoGYhtp4SFy6+UjcDdB/jbdZZJTHomW+CdFq1xCXFoDTIzQ4in40G
rDROVYel5uZ1lNu9/XXpHSNstWKRG4WPS/H55EeskoEcPRadBgBqk0N38N1bsXMB2piSel8aIYiB
+W6rznjB5aBGhY4ZYImoHayncDW/lDQfATCSwnwap/F+JhwFsXbecG0XlwaPFkB5DKTaGG4/Pa6B
Zi9tWTvsvUuWHd9p4cEHP4C+iqYgSU82rseF8woGzf/bW22laISOMTib4TGa7YqIPwHTlGRPRgSO
o5sg/jN1HeT7Brr9H8yt3Cmnbl6hGg04KfoX1+PY50ebN9UWtcuF3MJEdIAIga3okda1nsWDlKsz
otdInLfJ+83b59G/E/73zzfvQmgH7YCi5HjXKVk/cAeoXTpzhf4bKfqHQYh97dO3z01cut0QylBB
FjgNyMWtvHMQOJVXgNdbCXjnt9kO8llgy5wxywv3vN3lv5AdoTOCeiKmkCCPusaNyqDLAwtwxJAF
YDTLzauqvde0J33APeuH6PPFXbhUJ8ZWocCdrU6UNSDGxOyt21m68ucQaPqLQbQq/dzUpXgKW2CR
QMvHNEG5d3qvKFtMRsyR4SWvsG1qE4HPOMqbrWfmpUMB+ADSE5XP4w6fGupzXdi8wgcLgoMjr41x
I6Bd/PtwvQr8hE90hpPTF4M3Ov5+bjnLzSgzEGaOi7XhFy5+mg9WVp+mEmU7gUmDhSJ/WOrXTB5c
vEU+/yZbNlaR2TI0ox3phG4N5H77sQnz+ntJvn1u5EK8Qm0c0zYo9itk+cqfdkA/tHUJHIl+XK5B
MLun1yrwkw2qw0t+G6gtFx4OJBsOaDZOP3tQTqQIOtgZjwwnrN1BgDYx37pEPZ/Yjbm1eectPQNy
9wBvoOmFxBTDWKcGK9m4rdu/L6zcVw9TqMiPcZX2+n5LVOqSE4KUqWL4wPL8s9poBr1tlnGh3sOQ
tgU2E7qBuzpU9dFqcyb8wgFXUDSVcQO0cVbVG+fJp50F6IGoDwYiRUO2mJTOowNCgok76qlWG9zq
6dYNQVETTRRN6JWgY6ivPEisuMtL122we743BE8fKphkwFpQh1H0NuvD5+lDySTEHUMBDWh2AJXS
oIVuC6Uz5kyhv/zA2xGbCtjVbx54xbUzCzAX9hzs99W82FE+Fk2kmRqL/MoPEr8tyNM8SWtXUjNI
Nel/r3tghKFk5Dr7lvXZGFZa+1v35tuubX+hzx/lc+bEoMoGk5ogeajlfIzqfEaKOAgrKsWA2sLC
WFINZROPrdm8+pMfvNmz2x2NxgYmTzcwthMMAaDwmfxiGoW90902jzzBRZpXPT0Qyxiu9W7Q4jEA
Et8GCmKjZn5+JkC0gGI52vUKtrSO5xbRGzlnAcqEDErS9RBrZAuDf+GQ2xi7BdMQYh/mptcfK1s8
Nvgdzh25do+Y5QfH5S/gMH8oFpmtV9CF9ZzYWnmLXq+rdgDPd+g6iLB1bHR8I7ZeWI6qioPpSikM
YRR9FfC8DE2UxcNkhr1jhyUulJ4XmByWqLuVu60BtvNCp3plgKIXDDWA82BC+/RK1XgvaOUMa0q/
wI5YvEwgZN8pxXEnWtyIASHv+NeKj+dP/bsyDAU1HYtEYF+5QSXB7DD0KIFKlId2110pNpltLZKL
2/mOtXRRdICm7iqs552UjRPADruGiuLfgMQ2dl//JU78PDZiWQCuOshdEVHWrQ2Mbo46bYT6esGr
18YYDy2e3LhLMEUczXtjirzyX6R/l5f5wa46uB9ey04bNG1nYJkL2EZUGBugFuk9qJruvxjlP882
sUqgZkFFoDpi6wR6mmzmzQZE79qk9dH3ULP8dFcligxxitovRv0umfMvih4q7J965lPLq2d611QZ
rZRliYqruh35sQZExYy3x7Mv7yl4NxByUN89azwD6NyJTCK/6YDpzmr0atXF0FPtt73fRs6euxZH
R00VLVRcfQx/rb5g1uedUxXQEqyyee+abezY+f3nd+5C7oFrrjJpIKmg6LV2lUvdtF6eVwpaiTFp
OEpjN15DACr6F/P05wncqa2VqzS9vDMHjvIGpDMMaDH+VuIwqoLDnsWBfiu1m/m12C8+6sX/Ruvo
/CKeml+50aYdZw9gSxHS5jarrhz3i738h1I4jACdpaPO6IKQe+VcCuaOmWXDiIBqVNBj4HJB9ghq
zC/klj16O6X9s+0632sJp5fg1OwqyfcqaTWeBbOq7WBBBs65hyTCfZA2GBVRNGpVVF3LH/RgoRpQ
xsVWzqw+3dq+DSAMhqpA6AYx0VNn07pm3xcLHhnAfaIr3cLFOdAaEoc6IX/9eaBQ7GmK+NfGjD+E
906NVQgUYrBtlDmB8I7JMO0nV5vCZsqedQ2Uf7M88i7oIq/Wpz+OUaemV1fSHurFICWqEapY/k8X
Wd/sIp+ntVggXjpgpLNRlVj3/LxRFwJZNQ/L39JERTzynWsDSfvG5Vcbtf5qH82sXKdmaTPJmMsR
6hEgIuMFtEoidt8hk/Jrdut9+dzgpRuIfAwvOA91ibPLAb4QSFkA5hpaw1+j/hclqdNuDvddOIrg
VgU00nId5Crro2j7wqpn6kHREo3aco8zmcVVRA9mjFHnfFP29YJTc1xo5xqI8Ehn18mZPphw0waq
EQqP2e98SNQVezRrDhtbd+FbQUFXkb2AqwMp0urQt3XLhmEBFtOkS16EAxuHl4ZJHJEqGA+gKYGS
mmwDwDO8Zo5B2C++NT2iIrqtQ+hNUGHyyDCH7TIa97zpXBoVg3DugQo2IdZqO0vUWLO8LoJvqobX
O2K8I9IHajAToPG+IXTxsrD3pwzqi01r7R22TCyanWq6LWwQ0GQcPeRYSuPO8suCRLJlZazxHjQp
opOH0jF52jQ9njiL7lfoxFrOkJYAYdaoh1FAIrJGPgSl7x67MStTfSRgVcotUFFI0MYnWenTOp21
hSZB3ZFXs3KyveR6u7HP5xMVmFf8uM+rG96wfmFcIEjx4C5LFC2RG3ktchkRG+YX1SLaLvyrv7m6
hw5oppA1QbsKL6NV5puXtGsw5k1Cg0q5twWDZvE40i282blXASOKkuk1ATsHbm4Vf92yZaM3or7f
JsGdaFNaAtKLYRg0pLJfUFTsoc/3ryKv8iOn6zs1vDq7rBveOeqQogHiWnL5WovpKstZNM6Y4xhF
dlXPGxHpfEthEltqAh6Oeb81C+yAdwQUpaAzj8zwldvNV1Zv0Wyee7NTE6vtBBzDheYcTPjWK6B7
nFsgbn/5/NpfOI7gr3PBPAakIwDm6/xsKvPObRy3AZFCfpvvaQKww/thVF31EdwNM43ydBPIe+5E
YRZasgb0zwM0olcnsi5ac+ImnkcEFbDuSelJqVFa/qhkMMRGSeBCZ/bU2ioOQX9cqyCUpQ6mkUJi
x6wBQsmBVZaJfB5BsgZowXy1pWF06ft5PlhFTEx5INFerbEd+4DnVdaEqL58ZZB2lZAdAc3WVjni
gh0zUINLKIABELLu6ftjLoy6h4yI3l/PFXjRqwKgrGTjoJzHB0g8YKQUCREKoYAjniZFDfjhdGlg
D82HJTWuBUSIq6hNOQRSOcRStpqHFxeFV4kCKqjJxdXmoRrBpd7BlzTaize9+dZvs/i2saQLh9AC
eBR7h4oAQJbqN3x4wbZQV5rMsUckP3bXSgdVMe4RyGcC4hj9h/aZA50MhFZk7vhKa4+BlJIt0n9/
p+f7Kql/kdRHKxK6KN/8l+3H3YUNPDG38h69ueSidFFm6YIhnkCRSKDKabTh53u4ZWXledEaqjq7
gxW9fqqC56a6ttjj5ybUl145d5xt9OgwhgMu53UClDWsYrWtNXDswKhpt7N47FwkCf1vAWjO57Yu
BBIU/nW8v9VEHuQyTk/EEmhLv/Q5Dz3zrYYimlM+uMgdhi4asls6/5l+Hzqczom11ScSli9LUcKa
zZafgBrhmSFjy9pq0FwIVegwKe1KYH5wh1fHHDPirWUwuwnxFo+MZm96XfT5tl2qWyhFY0WzDc4h
SP6e7ltWFi7tDNwk72mIyz2a7G/5YYRQm4QW6x9PZWDbPhhbz9Y0FLcZg3/wRESG3N5za1Nb90LN
58TE6hxwYg9+bsJEFzPgBpSzy64d9DC6zSbghQrJ6XJWp0Djak5UlSXZtZWKI8b1oi70w+a+2wTx
XgqEJ+taXdeuMkTfuViXfjRSnhpXWvUQQINKaTIbTdrdFA/+7dYs1AUf8dGou6odaKhNwpmjzNR6
L1Vugmq5jkRVbbVqLh9C+FXUm2x0utb1Xa9m+diCjCqkzxPKdEa4vJS77MlNISr6tNW7vZQ4IQz+
39oqp8A705RMBQ8JsvDZCeWBpU00amFZ4n3bRYr3KtqKipcPywerq4sWtJPBqwBBxL9xjz00PYDy
vBHv8J1N4J46eKeOF1PuSknBh5gCwBGrwzJBoL6XYOHEQ7d5Hq7B8XI0Ufp5JxKD4s3mjl60h+G8
AL1weOD1K0WXg67xDo/Df7SDxvHwt95Mkw7jfpNk+GyMQ8kQfrC3+oImFd3s2lhf8ITqBPhr3EOf
8tt/gdlXO3W2k3iBQbHYAl3r+m09g8VFOC5TK5uACqzjAVLvStcXrA+78WqLYOXc4WNhwC5AW95B
vrae+wHamsisqeHwh6OsRBSgtPu5w9+ysNq6cehbw8zwqfIagthunuiiSz438U7werZpGIvH6C10
Ns6qcBQ9FDp5OOrLrx4lozZsdzgNkP+sb8UvHETMs9+qaqPg8TKG2Y/PzZ+/ZbGHH6yrHfiQG1I/
s93awgqFA+oK1oHR29tpPIjKbuPZfNkSKjzoSimCk1WsqVhfBo2HryV6NG77Xp9vG1CLJzbpm703
N8FWsL5gELTByARUyw9V+VVq3fozNMC0RtHcYiwM7FQY5PBC9tO8w0B95B3Rqn2SXZy/fL6j52FA
sRX/3+zqzFSaozNMo7EQZHApajn3jGWJW29WIS6czfc0B5Qnar5+3X7zs4zVhY+UdJZqfYn3U3bh
EFZ95IbFvr0rodMFSu/PF3ch+GB8AsnVP1ZXQc7RtcDKWpxWBY5TVL4GmFbSPnYxptXvjbcNc+dJ
McyBrgIqKoqpeE0eUfdZ686MIuEqwilFhvKADOVttADsWADnVjPp5sveuZ8fNwxfcGXoq6u5N0we
w5utksnFE8KpwM2MsFfeTvHwpYYYdBChlbozoE2xVYoHM84Fi/BiCLUuDitAbOq/f7iJEybEG2Nw
ftE6H3hEiM7oF6vkxnI7cD1/AYFcre8DWtePw1g5kIfWF5FFCiBQ7sTI6/GWloW1PDjF4t15vBqG
lCEjUcKMtbBSEzXPx8wQWQGGd5uCM4aBIznCqwbE02SSXRmZU1v6YeUM5VXRTPQOCScDpLwQo7Su
Ap+O886WjII0ZOk07aoodP3FAgkcvkSbkX7v5v2sJYFhVNdewew7K5vYwZOZtl9qrtM46wuyzysZ
BDvBSqQUE2+re6oHy1VNMz91yYyoK6f8ydXaH8QzilQg3cbsw6JKoHMXAavhhOXEWFzWyxBlhicS
16/Rq4B6cNiaow3iD/eXMObiNXNzMoeDpfjbMCrAaSRaPuZ3fMitfVtPASoWaOVZnRNOIOrqvnq9
LJydbLhwYt3pdR4Gk6blaYcmiB+NXWOisx2MKLTWRV7fGw0GT8E3UtBj0JrUC8vOtVmM/41rsRza
maaCO36+m+1FvuhcG2jc61nepTTjzt00dPC4LfOJTBvICZY3FZO1AIi45N4t5nqsb6KDUAhYVMHK
Yix5VJdV9oCnfPsb36l9ROc/73bjGEByc5RjBY1Pmz/Yi61fs3F684TRh2NX0bQgZhH6/mQcGXYo
EYs/p1k5Hl1N3rYL5q9ARuWmxCCodAxBe5db0800GupsGBijHbJvYGjbZQH/opUO1lBDPsjM5ztL
QBqQYugglk7OY6N1ysQ2p8dmFoUIZzblc9gB+dw2ywgpB+YyPdKMqU6JM4g5wZmxoRQ0uVHXSPbd
mRg5DKOjhaQzjzybu3QxRRu1gtmh3gWR7y8HU7Zh13GQ/bXPjZtFzmD/RZU4hGay322gD7He6ZDL
4AHGrfQCUx51B+12NvLU6rqbrJu0K9iFVn2LFl5pJahbpVlb7mgB4rKm9R/0oeljUk8vUBWVj71n
59gGkP25Zpkf8zqbdkXu7nNH/1VZwQ+76yBOAbB5WBj84IPeZPDa1O8h4o5K5kjhi7l5qOb8URml
mnmspXZwqIeXt+y7A4ZuHwPOQejkUAPs9pX5fXF9n0YotwHDBLWCGJ8xMitjZwScRRZ35xsQcpPY
kmAZ54VdpcC8ma+iHG77bEiynn1vlizVA1JEQvb3ei9iGrhxS5rr2WOodmbNPe3Kozl5BwO6wAD+
7F0ni2nuSihVkRs5FDdLteCLEew80n/z4BqajPxSn6OqaX/2AfNRSaz3o/SeJJ3wOygAaQGbrSTz
xydjmNy9Z/RPNQfjT13AhUy9aEOLUjAqzf297xky4ra3JJ6m7fg879o827nW8OzmbIfahPkythXf
TdUwXdfEdhOfll8zsnyHEtm+oLw/cLNvd2Kp7jjXrMju7KQs/Khwqhc0a3429vAINrC41AHfzoOn
upqu+zyL/UyPnSa7mQyMc2m1F5n+jKtmv+kaejIFeJ/YEI9WBiCs7fw0lukwiuC+1aWdmJY2ho1V
y0jwtg/ZMhxBj1uFcK2PBTPwL6DDEoP+RI0uZBDgXViN8RtTe8E5RWZVTndFyepIdhjjtN1Xk2m7
0uT3koPdhXu7pfNkiMZTFhWU+LeTFEGSz+bzYpmpq5PmptfMLhK5Af7tosgPhui0nXDJTlL3ZXDZ
42QXbG8zjPxKn4hHBxT/YdEUTcKt8bXWILshprqNp8L3whnIxaTNnOxKa1ElhjbRVcMKPXLh4hNq
+YdeTHvhTE8D1aKqemukoYH3fYoBholcC6Vyt66THp7TAKBqDygcKGO85rvmDLvGbb5PhdgbS/UI
vpd9TfNXn1eJ6JadT0zcEqM6ggLvimjMjtxFb7F1M1oYnX60G7sPOfB5Id7R0eLj6GvgTSyC5XZx
vB8ehasmGBmVw00BYoG0bFBZlPxltgHey5cXqYs2sfK8uLMqtGCLxVFE/3aQLrUuk4rpX5YKiTwR
nB91auEj2RAn04wg0UGIXXXBjV4C05u1+uMwo+CSeVezz360LpoT0Hh7m0mz1xr7YGf0yhmM1xaU
YZCs0a7onD+DqnmX+eW1LaZbXtrw6nVw51faa84txEOPR5Wcbz1aXbFJfKWu/toYQZFqDksrgYtu
DhZ4FLsZDoR3zh0NGBAWmBFnWlYmpVb4oU8xAMgnDM7NBWXqzz0ulX7tivxeeN7OLgv9scRsbZ8Q
f/iBrCl/qLElMpk8WpAbMjYjQmFlgoGvnYOYY1wtlhQqbQEbED7yYE5F7rBIIzpeHyT/2dcV23XU
1J/hznILJPZzYRyJ78hnf+gyQJT73LiTWl3uvHbq48JE39Rhsx2Ttp7TVkLMhhJmRAVpx9uZdfPO
ZG0GMbrGK4tdJiUOnj7Ukd2QOgIzZ7mzKfUjw8UkiS/tJulnY0FVyufTN0Orpj7Ux8p/bXuW/7BQ
/4/HzpgT25t4bKqBm0ppIlDu9bfUaslXjN8Ysa3XNPEglnugplsekDS9GHqfibC2pIgWOU5hTyma
3EVdk6syh2+ehPXWzzMDMCl3jTJxiQhiqi3l9yUItBeUBus6Lq1efJ1phhk/2kMEeqKeeVv2Im9i
mVmgyp5QJGG5RtGEcfEVwhJCb0soNJKDB3jw7Z225A7GLa0sZsKHYF+bzzuZV1UyZFRGRHbZXRC0
/VvVEfmWlUgIIz4v8rGEJ/liBK27s91uyqKG9mUXg5ic5SkeqsgNda+aeNh4M+0is1tKwFAXv4pG
E7mCRKcq1Cr/FytaHo4azpUHKnHD8N56xwLaowQfcT0a12ATPeRaezvMvh1yd3lsquDeX/ClOPd+
0dLd8cYc03oOjuWi23sJHE8YEO+nWeduWNeQfm3IeCukTCer/eJ105j0Gt4LIDKcrmjv2l/yJbcP
QtOyxBNBV4YYABqsMCcYTUFWbjz5s1/vwFP4BTkEtoa+ZU5/yHVvz/qquR4DTYB1tMv2fGLGm17r
zYPmGrfEJg+l7e90thxI6+zKLkv6Cq6A85S1WjjYaNeK4YA5dBcagvzLUCy/ewP+Lx/7nc3HMqLV
aKXtpPc7t5PGQ+vY0LuaPT1B1GDHYuoAD14m+QTewHmnO2TGHy94jOL0l4V6PzTXG+OyDLLI9icF
ax5JMlmDEweOnI7e0j8bM9whsuBdb+avthwh6G4L/cD1/lumDfuRYJ86VkUZ7R6IxW8JImAwwb3W
2k7vCj3pRdA3EV3ICwrFSVCx74ZChMjWvCvnPAvB89PC5ct27w0VyEz1+S43vOzQ6bZEJoJBTStH
v3pkyIy8G6K5bUhJrUVa0T64iCChNzQSjFGFGVHWXs3duK8LBl1H8D0EIkaovUO/Is2tejfzXIKk
pk8XmSfT2EU9pFDCkrg3QaaoOCGkY/jPmGr5lWf8ryq3v0NA9ih67c6w5BC7PekTVmWQ7h2ze7Np
fhRBc2+XFUDGGnohLRxzPM61m6D02YdTQ3k8WQZuV22z1MjErnIdF7TuvRZmxjRc17zxbwxLw2gj
BSijKfhNnZUAjipCna6UUU0wYg0FELPhu7HBFLvlJ0MQICmz+2+GLbqrbCZdFGR6mcymx77CkWW7
zEGz3WySwM6OHi9iO+u9K7OT/VNpg6msbjq8NBoUnnnIRvbgVln2I3ccuHi/u2+or/qx0DbMAUPq
zNoPyZSPezJPE1r3JOhpRLqmrKOiGKe4B5SDhEgMGI2XOQN99yhmDTxD9T2fvF3Vvi1SHIMOL2Kr
jQKD7aE6FWGy+sodxXGUy29GcgVa6XaS2C3UCkYjNSl1dr1b45FDqttpYmYK+FTMy+nRK13ryjLm
35Y/R6O3tJHuyIMPccSyRxm71vvmu9G32hXRM9CxUWNJzHGUaZAtB290S/RknTI27GW6nWj7xibd
S2nfBmFpLkuUV3iiLe38Oi89DcJp8DQAXcoWHI2QG59Rw6bEG37U6NHrV/B9ZNkhV3X3uiutcCaz
8lEtkqrQdacGDF+Fh9wKMVP/iey1+SYC5k0x4U4WZWNG7WRq3SlFJDc4tnx09nrWzjdL4XTXlEgk
14PhJvk0TSkdHZmH+MIuJhK8AZyjINCnAzL0zC7wZOlN3Bc8NN2Bkx+iC8iuHnm2s3WWDWGt+f1f
rcfF86JTukRkrrMfFmceiXpDA1+qlrk1icqeGLgvfe4fNDvTEsGLIcEjEwTi3HV3jXDAX6Bn9RPK
AtYBinRLWLZQcUGJwI9Kx54tPAzGOYAywjD/j73z2I4cadPzrfyn92jBG535Z5EAMpNpaIosu8Fh
OXgb8FevB+weTRFMVaq11rKbRQYQCPOZ1zzIkG3jjZTHhDxtm8ihq4t+iP1cnqr7cVQmVvg8ZE8U
u5ubLKo1Y5MJbfhgS3Z0zGWR3CWWnn3KsNs963YTLPdvsXVglNwJo5B+lHm98C+GvLdcQ4U8bkVa
6QEGC+GJTXb7zpZHe2O1HVqLidQ27ydczHPi8Vb9YoWo6mzApnWDZ7b6+CxHsdRwG5awmaDHV+8l
VSQfw2QMTlNpjZtGqe5LqQ63tjGR6Qrx3rZi/ehY+Xju0ALEnDAbsxuJBNVP0AeaXaVwBGosw9Qe
CYXl71pT2jszjnqOMzGqh04e0X+KMrQ3OhHdxmnKPkPD3Qu1VDk2RmZs7amPz2qNYPUkLAR7iyh9
3wyOus/DYvJClp8fl1F2B8+dk6whtTDzyD5WfdxVbovqxj5qrcrrFBPgMrXh6NQPPRB4eCNbrJIV
gJSyNG00a6h/qqlpIyukh9nWKsr+BGNs0I/oOpNv5HEovcO1Lf1gxwG5+hTraYwSJ4t5I09Es+j4
Fe/SEoewjWO1Jlm+SaKxpSjAwRzJWTC5JfSkLwLZiGyjlJBXKHCYxDSRXkbnsObacc1yqFQvWFqi
Q4NAdzME35u0abnva2gJcSnOXRIH742hxoHRmVJ5m5uifm4MezqKPhp900oIWwp5br+rpDxPfR9l
H6o2jntXJmPeD6WNxkloUpSbOmc8CS2Tz6LXY69qJ85CEiJloAjgTBuiwMkNqxSHYGeQb51ACvZT
5kj7VtRqtyGO6cHhRXN9ii3FcZMsJzhrhzryRDukR30o472kqdrZCFMFscFF3MAq+R/4VlrhVz2w
pD25LefAaA7piW9MJIpg0a1SzaVfyxnC+bXdPplVEtzV1lQ9lWzUb11N22XsFeleV5PuELQpIL5I
pF5hlNhbxvGw6zmFDo7VRZ8cM8agNzAMum1En6cmq+K7SUypsUk00ZxSw7GOmirJd/3YtvJGiaoy
XMTB8Eao9OljVgwNNTkhwYeLm/JzN/aaF6RRpGxkhyOTophlfEnnxD6VTSjzoRcbqQHlzseR0Ex1
0XdsE2I7UuEwUSy37IYPlZyk28EW7Y+SBXfsKl2vXUWe5HPstILWQj6Kb4k620d9RG7ANUar+8KR
UH/o2MR3TaFXAJLSuo78QKskfNNiIfaEyugCD/yo1TSilCK375HVGL6UQpdvQhNLWQ44xcOllJM2
i5Pq81yU45NUWPm31Cmr/ZgisrWpMdyeN8Ry06c+DOwflZb2JAtK9tSJbnjfVtl4l+ZBTPTSZEPs
mfpkFMelvs2NVtMUkSh0YzeS1E9RohejSxE0OS6Yg/aEzm/+AfeY4VNsd1iEhHWGM05SqweTg43t
PZjdPa1ga2dbmcC2NauiXUnthkPOSLuzWrXRXm7s8hM8LUJFxwjuG4Joi+yxoHwjWZi8WkkAcVWO
DmopZ77hFNUDThT9OQ0U/fOsWdE7Q8qK92UqdMWdgnJ2uPJs+3scpHhjoYtLLB4TZW/UQmtOST05
nZvRWBK3Uqd3O2fUklvVUZD5k9IkHvgGaeJPw9RIO70YxG0RoxCx6eWh8WXsL2TqdCNyG6IG8jL0
bbWPsFj9aYA1/Zb31ADwdJXrlDojt5AbpXXHPVzjariZZ31w8zDRnoJSmVuXVYvFKYRZudgneihx
4nZ2yY0TSBaNhFatzadq7omuCPeT+CZO62KnY6XDR3LwBFOh5pVchUkjpdiCVbIV3mshn+hRUvSE
YglQoMY8ZCFI45NZNbl6lyIXUAybims/aj3K7Gqy1Sol5uKyK1QPcd1Sa1V5zFr2eL3L2sKyPKdV
oEXfDBph8c/fV/ovtGteld3XDbDJLO06p9BfiE9d9q3Wv4fSFQDWhSFwJEcEEVU2uEtrnD3m7aXq
hAp6N81XWSG4iIm9t//4NfjrDprROrchaK/X3QNR6EYQJOjpQIDZdD2fnStFC6/JTFzoqdFI04Gl
0HbFCmvVl6+iyeg1BYrtQtwBH+el/vjVuZU+LKzeCu44saILivn3L3eh62SDDpEVG4438gLrGUyz
cNDGmPt2AYe3j6XruASUbrRHfGZ/zeLi4mi8IX0YIHNYQazmMtXsQOk5LiDQLQALTd7kQFXIMHbm
No421yDpS0PwdQPYBrEMGwrxkIU7tGo1ZXkh1QoE+Q2HVplOG7k8K+33FOy3pR7Vfr7SwnvbUoM8
C8Ae47xFUUdZ9ZlUrZ/YUkDKmhy9mSo8BkZ+tkvErcaailr5+Ptvt6yI1du9Gm61v9LW0gOzzotN
mufWT5jM4saqh3lnKNLwGNkU84001W5jzSgOYUe98vfDX5hchgeKiAABPNY1GjHWBmGPM29LUWHX
kxakMieeabZenBunRMkOo9pc6XRffuX/HnMBgPzSyQskIZd9wJh/URna/bCN9u111cy3HWC+JEh3
DNdp/6rrdSoraivjwYuuAp0eP3/X3sNQ8nTPoOHtzR/MPRJpV6B8l4cEewvcAhMBe7VWtVlruyyk
uW04d52AEqJ9/f33urg6F3Dv3wOs+stJL6mhNEHR6ZC+V6SnMVQ8UR/M6iGf9Cs74WWC1msTNDiC
mSY6Vm8OzSbS1V4Nwnwj78LbyZ9vcGAAk+Yt9K7GXQgoKTJz1o3012H9P76N/zP8Ud7/NYT4z//g
v7+V1UQ1I2pX//mf5/hbU4ryZ/sfy6/973/2+pf+8676UTy2zY8f7fm5Wv/LV7/I3/97fO+5fX71
H37Rxu300P2gIPxDdFn7MghPuvzL/9sf/uvHy195mqof//7jW9kV7fLXQmQO/vj7Rzff//0HDatf
vvfy9//+4e1zzu89lt335+Jf37t/PXbf3/zej2fR/vsPzfjT4RIj3gF/jdzKohsx/Fh+omp/QnYi
8serAHKJrAEhIddpo3//oah/AgXSIMRjOEO3fgHfibJbfsQvQV7ifFWgFZmc6uYf//X+r77Uf3+5
fxVdfl+i5SH+/QcjvT7QWC66xYHiwIWg8ohswuvdXQDGKKux+1BG3TQkrkGXu95QurWBKBRVLxVH
qZ969KeVcpCaTZErEn2vwhw17UF3pPCx1aYCgFRj0Mje5E3r5K4xpOWHgaQAKlyMNMe2MahVnemj
9LS6dUNge13K4TTQPxIyqZWlDCK/bWNZBJ+tjngR4mmM/wZ2AehRzZUvSejGTLsiIP7t9pIp0XTe
DCm8eDLNqtbB3HSaOU0eca3Z77O0a0wahTrqEpzEs3Sws6Y13oV4A9RwXBbZblrCI5UetBBmCcXh
WBvdUKp6xV2ajYLrpNCBBkxi5t8GzuxkPVCf3pLp6FpNluxGo9Xo+U99KHtc9ITkBbFX8i1qiqK/
UWW2ntRrQeEPNAIoHxV2pD/nGhU1v0FtSty0+pw11sZQ0052aTNgK+1q6A2BMnMUMXvUJXvJh5VO
kS7tG0ADqODG5iewYzz2OMW0QgUgtRo3aFkUB6szqpImi2YE38M0KgIesZpGVzJE33uUaej0SnXu
tCe09erwHIdiphkql6PjV0M56u8S0Qz9CWEgUrymAKdxlxvU/REGkpvnWWqacBsMSWI96oNFKUt0
PYAjzRS5tZWyMVJ2fRErkxvEWtPRrlXjdqOEdpPezY7eVOe+Kgtln2BkQGlZDpqnZLAyfHiKKEkP
Y2HPyCRoMqAJo+/qx6E3rcIlhYRa5nS2QdFXCBnIWKUM0dbUkrGgWdyZiScLYvhtw1nbbg1VNO/r
OKINJGXCIYIrIRfeS5PaF3fmPM39yYmqrt+IppMLP4vZFRtqYvNzVxRipOIqWfdSZ6edV/dpu9XA
P8WuXgsr2epTFw5b+Jcj4lmU7c1vvSgpvSrwSRk80hovC4xE1snN1bj6qaN7P+9aoC7px0lD1Zva
MCUPfIBKeRSPUqQX8XaeEFGuNmE+mt0W5okln8smqcIfAdaA6kGEdY2ciFENy1+f52CcfDkcB3q1
kjpEteGaqR0bX2Lep6VHCPqIKvtsWfeJUzl4WebjjBRfLcrU+GJWIEPcITGU1NrDByxEu5UqC7vq
rURgYX41O2mOdqaZx1a6Dao4pcMmdYGcVl6WT6XkvJfDpkYPRCjCMr2wC+Zwo4/1RO1VqgCfqLep
bqeIik69OTm7ivaXgkO5Xcpq4ssJrNNbUDxJVLlOVJr6IY86S3GpnMJ+29dA50x/tnMnItMFBCRN
pGiyPaOiIVW6MnhRz86j8tBO1ejn1axovTtlat4/BX0aqZ8nZFeKe6PNkhK8cuV8rtJCvQvTqcHs
Q9bPItQfmmj2ZWOqpmOmDo6yQzO+DDYwHZUeTiLFF0MrzU3rFBKCKAU4nADmJb33DK20gW0bSw5C
Klox9bIHwKTubopWwzshiypJ3XDmpQ8UbYPSz7KwqJk3kZrwKysFhrVdg12JaJkNx1INJnBRTmJQ
KZdmO3ZtpW4+J6NNRaDsB+kLTdZu3nSyNETHZgbBw7kMPAfIa0Lf1w9tvaj9WXVo3nIDUcYb2Rej
jDmRP0tGFe6lMM1Hkme9MqlXNsq2nOahOZSzLSMaoJZJ5U/OpOL6m4OzybwumsxmN+ptjUp5jQn3
OxMLnf4oN9No3QaK3Yz7am5H9VmiETCTYucG9i2lZp9TmATjbu7HgfJxNCbldp4zHWFiZcqyXaGw
B85GqvbWzqDOCCCM40iGRAZLNuYEbPTK7zKnF+40FGP6HbSNVPhmPxa5P3U6vFJqEWNwH4koUI45
bUu2MXAS5UvrZKlzorsSNe9DZqfyB6vK6GOXoZ1YuwZtyOhHS8vbxkNWr41bRyuqrxwBSXbTG1Zg
7CdJk4sbbe7L3G9T1summmIn3yWhrmR+wIKzbrLQaXtfpFkqfdYbsWi94lzWbJOwCMddF9lUSEH2
NrclHz1zJ879wVWFrUFzjajpunWZgjkpC6MNDqZT2comVCt98Bwl06RNbrASvRAAZHLOJq3g5uXm
oocW46B3J6dLrYXrNAu8sp+rd1EgxdW5isZmpJ0O1svXU/6+KxVx8DMxoMG7oqBADPzapnU2JY3V
3JjwpiBF5LE9HPV4WE7Nsq44w62ZAm0998/2UAyU19PS6TdRmEB4U0eVKSB2mavtWCZN6s7txI6o
5FYHimJh5unaTTbTfFf7KN3GtpB+2ioN5DtLK9OzptUZglVNYaNQS7BjLw02qRy+WkVrIcikT24f
NfL0fZCFjfPpLCr7y0A+Zx8yfbTTnVLM4mswlwEisww9bPPKjvqd2YnqOQCTaJwCYUcfqzgfKG4F
bRIecW8JMz8LYNTuJMVkj3UOSMBNbw3VfFObbS9uOzUPuu1k5CbUb+juNWigsMtPAMsrbRtiKoIU
RVf26W0uwr7YZbKuiSMteGf8lDnjAs6adTM/9Lo0tPsacU4q8kWd51tq1LPlI1ioj2dHwzUcCFGp
GJyRpa0j+typmq+GXTLedrRthduUbUPJDfbSdhzkdHTbvJgECKXaLnZC6eram/NKHf05VVXT11IV
JEYgCwmT4o6e1p5OtS25lYqpk4/HcNb4hSai0C+Fiefb0EpJ4ka6JIeHSRcxagiaGlPKVnEH9hNH
TeExh4YdbSc7StsjbMhM88D29YEvtWpEVc5gte2SqmnlveJQMAMJ1A5/c53+fwbxB0Wy32UQ5+fs
e9z/EL8mDy+/8lfyYGl/wmdbHFCp3MBY/q/UwVL/5DiBf4vAF9pwukad4O/UwfoT8SKDeB7RpJcs
kB/9nTpI8p+gDCirOTC+9AWCLKv/JHlYSy6iWem8SNOht4hUDIKmr3MHQWsjo3cne5pNnFM+FKLj
OnhMKNP2AYIfEJbSam9k3V8J56t889esZS1G9TIwogdoQvGWpvXyYL+UJIrUGikAt7LX6Z+cMfJl
OT8ZkbFJnXAjxzQsheRVpuG2XKuRQBQNYTQ0BDcTrTOjRfrEuVZJXLFS/n6ixagHbDfKQ0vh5tcn
kmV1bkQte3ydzQy2rXDwxYq0QwFcDqVnT80NV4zRIb8i1aNeHJkqKYgWAN6KuvoITlyJSp+ZC7VU
dik9w9zaj63kq1P5nA32+4AjWTHOSqifQ6v3C1U/mGa276r2yDHwydKn85RNLjF5C4zQdrxf1vPf
Geev32pVPXqZGMxkFsw5ZQkQL68nRtKcvojCjhxpQSI9asTKeaye5Vry0qk4dVLsz05zrcJ6aVIM
WUah02CRI5P2etQqtej6B4ya2qMLKMxve7rU032mfwJuBwSv34KkcYLxiiPKxS3xy8BrD0zTITrs
ZULDqp93s1p1GzNr7zLrk2nEQJ47d6jGW87sp9GJrtQGl5n8pfwD4YbsCMUR2PkcCqa6qvOqSZn1
coRKeqxjHDgByyhbUgE4beXfFZ//4wa8NtRqtZttrdpJy1Ak1URasa+mkxc0ErDr4cqnXEpw67di
z6iQYHHT48R5/SVJQmc8yyPZG4G8pH26b/Pcy7TsSiVwTdF7mb1fxrGXFfXLBraxo3Rig1x+1kNE
PmI3MRCbnrvjHA8Ea+OmyDq3ABnUzdMGEOY/qyv/NbyK0hbaRZR7XmhVvwxP8w8gTEMcQfcZTRAg
GsSYU7gLgakWdbjhECWN0ve/35zr3sCbYVezG/V4qIKU5/A4ZAopszV7qLzI8CIzYwO2aqPCyEHh
ya1ifNqvbZZlmbz5tpgaIMtDJwk+/+s5NwEODIbGtw2sT2GUuqaKDv403g6q5IeK5FfmIZCKZzv/
kvwIzRaEAygzjYo721e3sr2kdMf2alPozYnFPoK+hsEnhVtDWdtjIswrV3HLShDiaw/Bt81Q/5f0
vajBW6XzoR5vFDnoNhKoyHlO9yRfh05LMYQtd6WR3/e2Ad1YiklUtPdXvtfFZ+MG17jAKVivzzUn
msKwj7hxly+lfc7Lj8WQe2YFErUz3EUF16h2gaW7kg3nTm/dOSCnKknEmLJY0jeTFfrz90ZVrxw+
KmXMN98SFA4xN8EFzL/Vt+woAKG9xDU06fZmBLuPRumunz+EFT1+G5M/1TlR/H9iUUOpmM7hJqK9
V1BSdBIqCTmJmFqcWLDvVdB5/R354yn/p3cRXxauHlhBBAm471fPaNfBPBRzLntNthigI69t99vW
Cf2mCjfLLFmpetb0a7HBqsT6sslok9LxxpZ5CcBWyxw8ZTjFTE3YODdi5DrIg8dy6PxOIIhUFieg
UDhqRIfOEiDhYUgNPIYTfEiure1Ly4d2I8ZyiziV7ixP+sspYw5GYJToRXlV0AAREbvYDt+RNx1j
W/kWx8/4FUmMe2XRLu+33uYmRjBUGriaLILOV6NC/IckNbczDRDHhU6rVcGTw6maczMG4eBJdCEV
qd9G4po+78XzzULhwCT+QIfSWr1wn/WSkijO7Olz9KnvxqOYnuYk8m2YXZXl3PTJuDHJt+rCX55A
n66pyVx+AoWWjE0PgGh5dVXWlOcCKwpmzy76o2W3wJunnaTG73Rzvung+43HhsrTMnp6NznSpyuT
f2nxWSrHGRphBMovhPhfPnkWR1kFLXYGd5nv25vpg9pk+7YEtlhWPsi0W8ce7wJEd0fwIX1ZnWIJ
bkXRXFFKfhsYsfdgNpN8IEZDw2H1JXRq/0pSJDI403CnddHB4Ei1ZulEgfCdVAYnkWWUZvPT2ITX
5mDpYawXIIcPhXHWvqZaqw1YWfJgdGiqe9JSipkAa4aupveeqnfHtJo8B/Vzw+p81Qr8UTmqZnWT
jNKVE/LS3kO0BpljuuI20k2vdwFGdo1clHyIZIj8IY/9ylYPcZhRQJ92Ck9io8dfXFMmXDUgX84e
UkEEedjuir3uxsvIUIMrJ1Kroe0uMakq01OA7bTkIoMUb68st0vhGpRoBKKw4bZwfnr9llGiRGom
aQShIZJotFH0fG+18HGCrSHZQNO3SPpQENwPReVyv53U0HkCbXOvVdceZWFgr786Qu3Wos/NobfO
TgstorLrKLM3ApC3ME+K83tRqWdbhO/yStzJA1WY9AljnNMUJDdXJuLSmkOUGT8h+UV4aQmhf9l3
SjZLY1aas5ePNnXreIdi0o2df5vL/KFWx2+hnp6CZkJDeT7JtvQ8Jf1X6Zpf+aVdx9aHT424CtmQ
vTzlL0+R2Ek3zoaOpnvtJbBycDDfYr7pLfYFQs081NNdGSvTQr4KcllecDX9r4ZerfcmbYER5oSv
rdT7S0iblJEfmVAQgns9187qbBz6gjaUEh+a8WvVdk+tM+Gprp2bxHnUlatVgws7kKlAohd5UAux
itU9lNrwRSDc/J0gjclBOOm+afRzwWeivP0ocvNsOuHBSlEOotQ/W+le6NI2mOipGHAp5uShUHi2
ntx+uBqMX7gndRskEnuHx4QDv/pYUtLDtuD5RD1QkDM2XUtHDGx46kQ/UWsw+/sYhkrQXb0kLo4M
YmfhpAO5XlsAhxMss6IpWKxN9M6k8py2wVaRxDGdzIPlQI5HfOgn7Itvv98ll6JGoGQOn0W3ZCCO
q1dWo9iM9UyfPAlSfIrZbRP126EatqGRuGNCw9JIHgzub6NOXBGabtjfiWnwQz3Zx/KSxP+s6uGW
zt/XuZfeabsZD6+EtOD3z3npFsevm8sDYTMusTXKSHIGMt4umJigjdY0AIidlKq58sWR08+QBmN4
SAyuTE+DKFzdguQ6Xlu/F5YvgDskyBBIWERCVrcYxXHaPjphFI1jz5Bz4KjxQ18Ee0ioe9QhvCBQ
D4V9zYT68ruzZ3htGdnZ9c2tZDRaKpOgkbbqTo2QRngWin7IHECppg6GfNotPgTzQgGYwCoXV6O4
C2cpJbUlfMQuiatl9eaaEENgRBWblA503UHVzdMHp5ZO2ZDtp+Go0o1gceG1qe0L8oxpjN9JYXfl
SH+BQqxONFIvImfNQkkBF4HX+1MtZyVCJI4LpbbpTyaQKA0/UZpu00fG6Nrz9N6q5U3vsH+S8Flo
kNwta6NUPYX15EsXhjtFdH5M476KDpnsfJcKINWqKpXuBCNiqq+EHGvhqOX2X8q9KE9j+cO6WZ3B
BsXZItVklosWPtbOcBKG4RttDS11ML+b6XSW5vdJCo1ujGIHegJ08NlN9fyYaLcZjKMr2+jCnYBb
E/oXizIuScjqeRIjjQfFYSkpBY5wzbSxzfwO3jFoYAVjjFaqn8OuOyqFdsb9K9vYY/ElAtVhZmSv
mX5ui5A6kLiWoC2nzPrDsrrg/zNFxEqrDzskNSkjnmMe1AHoKfqMHKmeIjluIy1LxFKz61secg6r
hyKDABem+1DOf16ZnQuxE+UGNBqopYPfWteA0lIepnpimUd1vq+1/ATU4N4qnCcz6LfZYzLr+WaW
+tveqZ6T1H5MxHxyUu0m68NPKKtdOfOWSG09KUiLgsnDDsbBjfz1as+6OFCdlNvHipt7M+n9fLa/
wxUB+pCDfofKX8pXroNLQ6ISTrrCfC8iMK+HbIVtDak6T96gUyy3ZG+p2uaDxCbb6fCqeKJrn/5C
kAhG1WTebZU4+aUs+EuAhLRCpXUh5HpJsT4hAeIro7EP22gnKvL0sLkLaukhVBDhHZh9YYfXtuiy
5NfTDPDKQQAb+xPaGa/fuUYHQmkRjPXQzqg2aRp+HOvehVrrKal0sox0r5vxQ6lHm0mXqAl2u26M
XCRaH8bPv19/l+4X2kIoXVLhoo2x2pxlqaj9NEqTB1GhqhyEIPpjYWUPs33rTPtRtj2KStvfj3mp
7Arow6SjSmK2fPXXr6/GWEVmFhdrTPzlzOJOafUbyQX4XVs/bURfDeIgOUIUC62KK2NfOo1MYDpL
OoZkypvUHIpua8Lj8xKb/vLPwbAfy7Y/Qs5B98LYR5Kxt+iU0DEhEov8vq3volbflzT7Rw0KlXR/
5YEuLUbcTPBSp1y0AP9eT0bomGjTAZnwgj45yH30blbFna6GuzFr7sxE3BUoWVVTflOo6V6J538G
9OW2IE2kk/SCIEXMYLX9kmSQxypkPsCoYSvkFXN2MMLgMRiiz8+pHCDlub/yxm9PXoa0ZZVzFz3h
N2+cgcsop0RFea8Uzyp9TKCHN05hHptJI1E7AGPZqjS4QfodqQqfYvVq7HvpEVDVJ2UlV6Njujr8
bUpAXQC9m8KEtl9OXm38OOQYJnBNZfC0beZ9RJgEwSFXNz4kQ+ZdmYS34c2SkyCYi/HW4j+52nhz
qDWZXVGHoBq3W4Jda2hv/qrrImhC5qRX+X4+FNV32CWb3NQ2UTRtfv8Qb+sEi5sIhTJ4EBxE6xpd
IVvzLDslQLY836ewSMswfYBttRHV5IMfvHLsvd16CAYu7kVUJZYG93IW/XLsLvxdQaiNBAeva4+Z
V4sR2Sdzo1Ce+P2bXRlKX22qXi7DqKkYSk34gDOXSXXfFrErG8P29yO9ZAGvz3LeCkSvgQ8hTcd1
obfUAEQJlaEU4CWq3TzYk7XtG2CiRc3tQUlEdmVR4dFFLzQBZemVxpekMW+lMPjy+2d5e5jzKAYz
TPEDCcN1LEE1IScuhEdcxCWITnHTzPZTZKvn6F3VQ21F+y+9WuO7sJUInjDLJEQnxV4fIALTmBFt
rNET8bBtexaSFvqakE613vtzF2yR5dr30kd4NxsZ/Z9iCt7//rXfRhAcJTRHTAJfzlF5ta5KsnSl
zQ0Y5z7c6l1CzBilnwb1Y8v1ZU9X3/jC1sVlbuG7UFtd4N2v17Eu6iYu6nj0ggg3bCs6WGXwqCdU
2n5EtDQkXdtC/d6mjv3UmFDmkVlW0c74/Utf+Na8NfkIL0wrbd16saBXa0MpDdDPJF/WwndZD8Yr
Szylijai7jfGFH+mt3ZFS//CkcGBieMmnSiCp3W8UCANANOvxq6NcohGn7CuDLfRED+ASWG21/wQ
L70ldRHuCGYchepl8f1yZPSlE0zCGQcPEQ3gmAYCK5HfmYaX4iBfoLxCz1ap02s31Ns7GRVVC1yH
QdOIUuLq+MD1gRJFkg9eT8+oG5/MMXHnJN0RrC3MZhkEmfyuiCnki/+HQxIfUypVCMQToKzrVfDG
ddiuoATNmGhbzU4DmgEY6rh6lF5pf1+aXCgqsMPIO2gsrvZNoQpHR/xlwLcwwfEj8yR2jizHN7Cx
t0kZ+NFg7rtovBJxXDoxASsslllYTpMWrq6+xikSpXRQF3H0H0FvMYnptq5rP4rKLzHNgNJ61uLe
y6xwF+XO46CAZ1Hsp9/vn0uHBoiJ5cxaqFXrsGsGYB3qaL94YRbtotLY9IZ2Bla5CRbZJkfyW/Na
UeXifOtAGpYdu+zZ14tZTfQabCvvPRD6hvRmK0Ng8vgAa9UzLJqToPCy7spNeCHYBiS44MWo0GMH
sL7kBzPSBhrxKHw7uWf3KB6FitgHauel0i5davNp5Yahc8p6IoBYveaicmmiTSJMYj6WmLqg1n7d
wrAnhAmOkS0c9HvZrbiWpiLaFm3omcdx0K7s3UsHFHVFh8hK40p6s3U1Q7QNNGqKh5FfR52bJurZ
kt9HqBsuDZffr6ILtXZmF1MRDYqlTdN/FUiaRmQjGyKzXccJMRzw7D+U2Xymhoss4HZKCXKch8FU
r9z0byYVwjWKwVT3F7O2Fyjgq0mFRG8FJYijRlFcvAOwDBjIFdsjgpFAgAafvtc/fdOXIaEfqszt
Yo3w+jsaQxh3Wj3JHrAINEnyZieV49Eps9ucHkNlm6egnhuvHgMMOsZrUJk1z235ohqnIXn7Anni
7nk9vFwjhGcOlAckuUYEKvlcoy7SNpuay9itzBxapvgK4enetndpLn2Ev/BdrxXX0lBLQyXsGCOI
qPbBlWv45Zx4Ff4tz0XogVY/zrNgll4/l5DMdOAcAcOjOt+jTHqUOlC67R4Irezq2Im4o9pOnhKD
x3fs0kWTslCTu8Iy7c3HKNs52Yesz072ED1gJfcNigwinwra9Za2j2nhBTI33exokFdS/aAhKxMF
1qHIQ5/78lr/5s3m4WXwq+MjU4dB33V1QnVhog8Zig9ILQ5ul4IayWevEAMMg2yho1w7my6P92J3
sIRT6zSs1RtzkuVG9pJWP9fNsI3n5zJ6XLrlS5MUCsGN1o+3RfaEMoMPa8sfgA4AinezMXwyTRSZ
TOVKhPO2frpMAihTohvamdgjvf6iYYymSjcyCan8hCim7GxV/Kd4+iPaSNBHdm3YbfVSO5iBdi4G
f4TcpYCxvFY3fRNmLs+h0cAnOQfSuD64pd6Y2jageV7FCobjUBREfg4C8ZXD1MeJy5vN/ugY8WfR
2e97AdImkz14Or/f9y8azOsFDoZBRg8d6rG53vda2/WDYixYTi072uUMrSHB0niLoG+xUZXwfTeE
72KnObRhBT1HeqhM7m0K8cHU+9BTbiUSkK6SPdNy3vVk/aNsvhvC6fyczMH7xqCN0ttXIht1CSFW
D71gH7hjmb636BNjRCdNipk76gjHkDWEPYjxPtLjj40QlFrR5QothOJ6mrRIRgL6gzm1MXRxExHT
txKwgNE+aVX+xeCHTdl9zbox9tCg9Jt50czJpHsHFRkaE1cOlLedF6ACeNUtzlzUzDnvVstPqypb
z2gI6mio5rUNp8mXlOpstOZGa9PPZaHewNxznTF341h+avSr2J3/xdmbLbltc+HaV8QqzsMpSUkt
ud3toT31CSuOE87zzKvfDzr1/59FcYs7SSWuVPkAAggsLKz1DiJmXa+eJQPfFdAByhM8MK5/wlyn
CEqXtqjPSV/UjgsbShF6aOd8HH+2yH716eOoPU5F/I7WR9pFewVaMcD6Bwi4OuFUoQq9zhDNQZW0
XKNDGM/6Zxu03YI4UTA+peM3G/WSFqa/hK9sYv66v9lvr1XyQQ4/CZoiNvvqjusiC1WYgYlHKryx
jk5kJD2m5s8OypOofmvzLgR1c6qAsijBQv69aXOhCQQ/Vk9o8EXqn506Pdq1/FEPig/RXP6oZA/h
4efR0B9mU4l2ttpt9LUE4RgLeP6hfrHaafpkFEOczZNf834LlvjQ9ctJSYxLBY01BpZ2f3E3djar
yzTZ3dwxxvoKD0IUkYEiLr4aBr86rkpdbr2yxvUgMwGJgZPuEStLovSjNnJpd90v3t5/7PyIzfUW
YBV8qthZ671dJ2k/Qjac/QrKsxlYhzrIHufO+WS8D6Ieuld3Lt8ZVfrp/rhi56x3NHcqWBycLBzA
s6sjJSkSLGtr9vuGoE0Xs1OtAyqLIA+O90e6TUlFGgISB+9VEtKbjtI8BTVadzwxxgDsqtUCN7Gc
6idi5iUWjihxxVi622X0g6//4/7YGztKxj8NYX2RFaGtcD3LMEi7qYPh5YdG5s8aLfuOLEb5WwYC
p9TmTqovLuKbNXVo3QFy4qJeRwnJUB1Jd7hRdMBUgv1QUyHP2/6dgzib6BySSb7v9zBtWzGC8EgL
gS18+3DUimRaFPTH/SQoafUqfxaS+oeNvplpfK0ClB6qYzK236MpezAnyQ+n4NCNoN+mgXzuo6q0
z3BYFq+XnX9/nGn7mpSSWXlFWb98Uqktej0dgSvQzxjH7nkc1YesfjJI1/t+rwq2tfiAOLhbTWoV
JOXXnzoatBnuP207qxzPAI14FbyvAnw9kUIDGwXzNjrXwGzub7CtGEIPmQeIKhDzdBCuh53YzbIs
scNMPbkscXeWysif5ilxY0NwTexvUxI86DHWQvVSf5C7lPZBvHOYt44YgBmyM3IicdJWk89pCdYB
SsJ+12BunId/NeGrMkfoeyRHSzvKRXRIE3NwO1P9c2cBNtadoiM6H9gVQv1ZB9E5oS7UJgmbPkYM
dwiP2jSd8HaVW+spdLSHzJx+plnwTUDrgzx7Levur0nuEDN0+EbLY9TCwB2NR3P6INhAO7/upnAm
MAfUkkBLwMTkbXr9eUpgTkvhsAfBmz1gSDsO6V8DFypS+t3zZFWXPJZc1ZRo8RWoZclo3N//BRsR
CLAIAlHsDjDA6xeF3Kgtalg9ndVcfsot+9eYCqfYI9c6arfSzkbYiOokCtRVQJnKAPRXu7EeAjwb
iLB+qJtfDKM7o9L+JCXKq5ooe1Uz9Tba0a2idiTCK0SF1VgReOoRBj57TvlQadGjwHWGanypcvo2
cFqJSb6GHjycaFCe2OruJGVbGw/6nUNch2sIVu360yZVXEKM5Snb1vDOqapPjX5aIAMHc+2n7fTU
lUeNtsb977kxqgqCnkohxSvwrKuTNtl2bGO7NvlIsj4bij8anzX8LBzI9JP6I+hTb1qcndfD1vF+
o9bRROHfm00khS0wxrpHOCsJ3/dK8BhG0os0jO+b/NIp50D5ZGZAK4t4z9Nwc7awBah0E7+Re7le
YxMj56GJ6CVp0+wt/fepuiyF4k8hQu4QxCNIE/8tBaXaDRsHHgfp/rptFOi9tkgaXxYJTildzkEb
vQz9cFCQX03PTfCtXyQPLsP5/qfduEiReRPATDY0l8gq2R6VpkNptiSUj8kl0rSLRjG9WuzPytIj
8Y4IhW6494fc/rIALmzBpaHAsWrdKGaex800zH6qJpdADk+M9xIXmqcBPWw6iHuJftTiX6kWfbw/
9OZsfxt5NdtJk3OpMomMCQ/QZPlm06Er4eyjZDzNslsGeyCTjUhItZddBEeUDu86XkyhlQfmSIvb
GEaqKP3FKNujsaBfYHJTaDt59UYkpKaPaB/OaTxj1lXeeG6UWLYEosUwvHICsQemc5I+BG1/ur+Q
b9txlfZRBrRhBto2H3LdE4qnyChU2ER+J8cnOZoXD4rdggcX8jxNPPpyM19wMhf0uenRsCYEMNVL
bRgwQJvhQemrv6dqcZHNsQ/pXNl+ufzrJhlJKYhB0G68rXhfrUL1gNRKYcwsRqJqFxLiE+hz5GUL
F27wEa7oTmTe3NUCSURbDhSxtQ6SQ7LEWSbgRGESHmMjf1zk4jUZi1eleZzwTYmjY7t8XSYeVfe/
xdamptvMZcBTSgUoex2vVDuvrTKKSTkt460MPRE24gUwAyIIsSRk1ve29VaIRFOLmxABQFrdqwth
WGx9DByYp9owuuoMJAZ1MxTGi/l1mioKJstDDlnz388Ti1maKLpCqXddFwgxA5oNQCu+hiA5ihYP
qV49Z5rsF2rg2f30ZPGB7w+5+VEFUIkqkCmUwlb3bVN3TVAbnN8uBRWdQkekziL1FGOmb0qIxm4C
1Q7DFaOyd4beWmLAWeB+qbPz0Fl9VTRjkUFZHOTIlxTvAHCqqPENQG0jfXGH5PtSR4gH73Q0tgII
PRT4csgKUGxcx8eqHawkZtChii+i8Eu646al5v+HFivbh6cD1NM30uK67jEtiPVnGkONJdhmEFWF
sbghtRa1DXai/uZSMhAvfiiSIA6vD0jWjCMmPhwQARWQ4Y1W/fhOPA1nufNYfL5e+H3W9vLSrWcS
Upz/G3e1ecIql5dM4pWgJY9Z+UMyO3eWbVdLnmcEetBOQnj63QzdN38W/MP7W3crKoAOoP5AwnrL
PusSTU5smQJ1PeSPTjIe2s55TDFvivpPKnrePZ3W+yNuHxbAH4JptgFLGIY0WIae23XAyMFFivck
pSGaFM1zNobnyNLOMPSxCypeteo/pYsUr8ELiHcAUen6Iy9pq0rW0FA1REqnSY5lhK1IsZzSc25n
Xl+NbvIeounOW+uWRiG2Md0agMPwnG4KxZqUDX1UgCCrNBUzFl6j84IfVaAVvla/l5A/RtlYfW/k
6p8G3Yow6s9TlvuiczH3ReO2c3Aaxuz9OEW+PbYJKkATnlaWjs2VEhz1fo+Ju7Uv4CVRWGVbwHlZ
rVNU17OaQTzyLWs5VaF8wijAH5bxFDfod1m+qu4RMTdHpGsocNWWaINff5kQNLuD/A5Grn14VJbg
UMCm78gEjOFVZ/Ai3qMtbGVdVMwdPgzNdi6M6xFbbcIbyGyJnTAv9UZ+Utrct2brJYqVh2B3E2xO
EEEWGdQXKML1JYEs8zKOOmYbemxc+q4/O03xOGT1s3EyivQQmvVOnrc5P04YY9Eag79zPb+mWxwr
zphf47xvAsdT8YcT4gzF8pwh5Xf/WG9FTxJK9E2E6s0NRJ9qcgIViA0TRfAXle7cEMcS84+2VYHi
PMtIEBrK3sW7NajYnKLRTQNpfTsEAUJyYd/wBQ1o6Wr4KWoQYUwRJA/kQ1k4yF2qHyVoSP9+rpjn
CiwobQ+C2PXCGgFtxzZi2HzGKqtOP0pAXvDMOAmWfJFmrxBLzDzYCdWbFwVQNkIJvRaafKtrd5mT
EIMpho171auQhwp/ZstnRYUxCEsd8iJdjyGz3MBsvG5y7895a/ei+0smR/GE9/1qzkVdpEkhcxFX
f46LcRz1kFCAZxzFuyIdvWLaY+VvfVtEv4nSNFZvYb9VnulqpwfMFtBtI5FrJA8Ud97XsnbJpS9T
armT8Z/Sc2pDMq8i9pW5zh6Bb8CDDoFlKnN3xsEgc0EZ5yUU0CjzF7k/J1n2qth/5Uv273vIZMq/
DS2O82/4uTRvO2keWOEFPhC63C1HFa/CiEibWSlf2zzo6OSQB2nhOZXCQwL17v5HvgUgiWydZB3U
IOyfG8Eo2xhUOYw0pi8vDKNdjCA/89y2XlPBsCCzbb50S/hB2mVfb6YFVMQF/UhIVa2TyllvOmhi
IENL6ykte9RNpq9IgH6rm/oMIONSAAl2hPQd4fPbzrRFpF8/Ux0kAOgmIjt3iwzC9TZtlxDoxxx8
Lubig2AXidQvlIMvSvWNfu4zBpeB9guxTo/j+WuOW/gIzc4e2DhkRGqBvXqroa2zk7nF5grTUKDQ
Bm2Blk5JXjwWYfBQO5kX06Ov6j0M1kYuz5CkRKLZBXVS/KTfdp3sqHUNdoUEm3xjSoNH9Hzd7ikp
2oedRRbXzWqRqUZCIREtIPlGaCELe8fJGyp1Mo5FbZDx+F+QvZTcBcmTUKpO6lT7JuIGGV4/O2Nr
m2ODExGNIIp2q6s+diTIWRU2nKMeeHVuXICeuVN3GSv5r2myX5z5VxmH58yOPoGW+tgN1TGwf97/
EZsrTRFEoKKExsnqfDtmoixUuQBfK7gFW9+d7L1QMNQl7e/7A23uItE0RVdD525c3RMdkq44zRHD
Sh2vDImCrDw4OPbMKb42CSUWa3A1EwDh/WHXAVvAIER6w58Ca72+FbNGUe0AGV/kQtA3p7oRmOBe
MhzXrdSrlARjYsTfSLHuD3tzLf4zrkVX3kLW6UakKJeN3tYTvHjVLj6Egi8fR15YYwFVA4RCw3Gu
X6RTC6w/hiSN5sDe5lpHD/EDEMVncwPd5Hpeba5GRsWxHjSc5XLg3OVTGSLUJMUeBqC+kbyY56JO
XaUGoZUS0fFutbOPJiiC++uw/upvv4JfAHqTDXZTamtiWUW1GtGM2hwPEijhjCuikdtz245npTaO
NZWX+0PexOy3MSHG2CZPKV5Uq5njj9I6ZWMPfpLGF4FZnQ1PScN3NHbwcHuwky98F9dS/m0C9s+4
DmUsjhGypKtkZJkbuoY4S/gTQhbaEh0Wof6qKa4VBE9CzM9GhIq30un+fNcn+G1Y/NLZ5CZFNEWc
gN9i5RjgSmaB2PTVxrgIOcO+aJ+79iduOXttDTGD34OlGIpCBMxORrotsagJrph1NqP6ouaI0AZu
0lfY6DkvgnJaqr/KUX6Xp6g26c0znhOPab1bu13H639+AsR/hb1NJFktstSlTaPN4+gXqJWPD2Lg
RiXrUuQXtf+sVjg4lvp7Lfp6f5FvIOdv41KiBOSCfj718OtVZpvqcdGACg7T0E0wyhuzms5Z9ih3
P5bEOdEu8GQEHA0a2mYzHCiVerwPdk71VjTjZfj//4pVtE5Ve8DIvB3fSPVvbIZ6wchpPJdl4odg
JIRon4DO7cx+c9UpT5AKkmvfBO8UznelTc3oi+iZAkQVumHNpIO76Y4lbr70uFConk5yVuxsuo0p
a3QsqezRhbitjciV1I6pAWjTkPHK61DGjD1XLrQHx3wxksglcdmpBYlFXO1yRhQ4LiBcgNhWycdi
Ib2tGNHoZzOgqkV/P/a8qaTDYjkHK94LV5ujoTBkKgyJp9BqQ/ckfxKa6YBSEUWcRgTOdDQ7isda
/lo5e+TVzcUEDYqeGYGREtv1Lu4x247CkNDYq/1ZPGHqDrNSK/ZABSD/idxpUH+3s3+rxsjhIZ0j
ced9iorYOotWUDG2jFriFgChmyrGuS0xetf6ndOxFfkBVIjCs4BAEh6up5dISmctsomlXypMgKFl
oKBTW/ElTXiYGkC1jM5rJIkpSzu3zubKItOk08Tf4BlhlbqUVYoVmQj+Qf8qBKKyMn+Es5Yz2dSG
RxDvCWpu3K50MLjlEfagfrfuu0pOKA2A/0ZfsN7hJV+6+MUykZbP8W4dDs5/yiqEJBrvfNT64Dat
ytG5actl0KSj32nDwShLV+Cz6rj8kEyPnX6qcHMQop4xN73wTqtIMNzyoaitnY7V5sx/+x2rUzPZ
UZxSC/yHNVEU37Xpa6SEx6T7OhU+VgXuTgBcp+pvO/itrYDxyW0dMCnQmldMTqmRTO9EHXAAOCCg
3KknKQb+nZHXRai/o4cvZKnQf/+Smure/hazWkcmoiB3H/D6W+TYUI2hAVdk8LskPhXGgEy44UWF
eVBLyV8MnIgS6RCTXSNcXENE6v9DNg2eHP4RwF7Z5jl4fcBIaWFZDKRzFiyRUBoR4ODxjU+u8i1G
MjYjhy/sveixdbQElB44jiioraOHXYV6XSz94GtK54kHoXDCtE+zxug54OH3KU5aO997a38hkA1G
ykCdkkzyeqKLWrdygk+pT3vyw1zyFmswmlCxhMRKZHiZms+U870MLbzMOqPC58rmdEIT4hBZths2
7+1m8SEp7ez6m0qI2IYaDFWyaWCw4Meuf5ad5+AiY2Pwix5igX2u1ec+eacPg1tVUFd50civgtEo
NJHur8jmgvxv5DUfWsYbNzNjklvRNRUk9xqvkfhnpL6GFPikZvf9spFy8AFofeNaRld6vdWiQomR
fZl4v8T6gza+E7pj/cjzaTw4XfQpmL+h9YJp/R59cus+ptakC7kkDMXW9Xc9C+OxybG+iXoQ3Ehq
CZAHOv/AWLpPShoc76/r5nAmDrXcjoTxdT4bIOqvjlM3UFA0PE3qcbOdfEf9aBSZW/V79fDN0aD8
GuA7SeXX2OU0xHwSh4LBz5PoJHXokRnqBf0p0LwkH4rz6f7ktk6u2KtgaMUf629ozXWpzjmbphjo
PkO8Fb2MufsBYQCXo9gLDdQFq736++YpAfwvwhRBkrhxfUqSvm0kY1SwBTWOIS6fCJ9Ev5zI4Jkr
HbiVUNg7yfppap09OtLWpsWXC9QGAGoYqqtXQh84DQp0nM9Rpu6u6A9JgB4c1YYlCR6116ltfL3T
vdreExHYOJ6k5dTLAHUiei2vMh/yG10rWpQAQxWTQUM6SAjDtjJO3rPidq1+EQyA+x93Yy/xTSmC
8yQQEtviyvzt3WnXXWyrNTRbQ6m9HuaQ2iSHqHtMJdMP9L27b2MrgUrm5gVfBmh1HZCLUMfCuDB6
v5BowkUAw0V6kZie0MnSTjTLPDzad6a4OSi6Njy40FUhSb+eotWn+eyA9vLfW1Z3UGOKJSgbhTzl
mwllQqk+/rq/plsZLC2xt14GDTkqCdcjNtawTGQ2A5ii82D+FBjciKtEi0rEuF4S+aW3xhNor/8y
LGAv2igA/2+CbRDqg4bJ4EBNjghEF1yAGoIxe5ySb1L2jmaVK1qPlvmva/vcaOg90kBSbLhCN/qm
TmJ3UmcTkRR18YVudhNgmDScKB+c5+TRdlrX+dEN9alL99D/W3GCd4eQveeWl29iL8rR9lLIfF6h
XCOS2QH/alX75kj5AYY93LSJl+ZLAooQddJ/H/h1CimUQy0VsNcaqSl12qQ2ekoobtKDohUXbth3
iCkPKhCZdE+kZ3NjUX214TmYMCXX15qdhk4yRRXvExjFVej4trBQghGlLM9J+gumBe7Dp2Xc5TeL
HbvKWUXH3hI3jiH4xtc7GmO6MYTjCxu/lA5OiNvGIpw04gvQBpeevdDzFkKAIkhZqLj9h50NBhcc
FOAr5r+6C6hZTCYWdOxszfDEjRePIL5I4I3oGxgTJPcMFCPDA2TJnTLCVskIE+L/DS1i9m8BUsXt
MKqApPpCKDTCbd6xf4x96Rq49C1dfZnkswnKzi6PPRmO1r/T4eztTF/UOm9WHw1G7iTiyo2IOB7b
da3rObsMOSoTiYBSKk5DfNQR0dbjGFyPH+UXgTAxE/Ni1vYXrKzPdrnXqN2KpEJIG9UPSvFUKq/X
QoGPNVR62ftZMnzEvP1o826c5gdsFPF0yx/jGtMJqdqb/sZ9DM6dSgD0eqp26wfypGlpVjhdjxSg
epG9WMZyfPq7bAtfdzBb4djLUXde0r0wvvFQY6tT/DeEcAGlj+vpAm1Kwan1vZ/0xkOnwWSAQFqb
n0PMFOPY7djzf+Rm501t9pDLexXhrcN+Nfxq52ldqdSJia0O1uYXuQIcDa/DAYInN0dnfJ57LrG+
dWtQa/9+vzGy6CSJ+jBU8OuJp5VjVWNLwSwGeFAVkD25KBfIG/VBiKLFKTqtknQEtHaIq5fxcy59
lJY9VrjYTKtND5uCVxvZCU2fN372bwcvi4d4aZKg96fkD9v+O8pML88pSOxGF7GONwOpQiKdKgxN
xNU62zHmW4409b7EZxbi8EEQX1oEmlRsUMWhMjhmOyu8tbUU2Esq2GVO0xqVLRWNTEaSDL5TRQdj
MlwhLQMD/GGY7Zfx++RZjTCCc3HcfCB/+7wz/MaJQnJF4x3Om8W5MeaxU7R9s4yDnErjAb33cHY+
lWULwxlbuAR9aLvhfyRt9kZzd/CNKALAhWwBggPP8vV7okFYLUsHBq+H6HvUDsdeSn5McfHRqp1P
QsSiS4vDsASuLBUfAqd7l+fOo9JYbrgolKsNPC26d5GjN57Wf0K0by/c3KbE1OAgmUBGEC+6m/1Q
h/o4NEHrm3wGW/cs9ErTNjoF+CX0UeQuuvF56IrXIIDsYtqfsTLi7/6ssuWpC6WvIvzSYtl5lNxu
UtJmIbZEiwhu3/rNJ0P1zidNbf2m/NETBMZoPKJIFOavqpVekjzdiwGbA4IdBaciipJrisQ4s0cd
ZWqF/EGs/LA+D63hCmSjUXwcVE9I1JF8+IsL1t6lB4wClmgID5j3PvQhUArux51dq98cVPF0+N9P
Wl8/tLPjYBxbv2p1WLoYW6o9b1/kB2rDtfG3ytv6zNP/U4jRhPk9iVAEAdSQmfnDzi+5PT+AhkUx
nDuAlt0NoDBdlMrslAYxDMNNkK9uq97Df9S1WzRXYiR9yurcBvGBIHrcGfs2FRNja2BcxWOG/66D
c1csptR1Ko6wxbMhf+iHRxQJFPvYxAq5AeJq0WMR/yU5ezTx22OLAjW1HBJPaOo3BbwQ9LeeLV3j
O07iWsiRNiXVsYb5D8+1cAwKecqNH3dme7sNGZV2HdcRbYcbbzUwYKbS6nnj2/E/3mpdDtIVWPio
HVPtwQgW19Lx4mEX/H+kgxFBB81pPXsgnNcQEcLooHV719MGNoDygKCxA9wCdbmGQOqyBF8tCBtf
Ivmsc4rJ0fhmmzQN4UU8fEzCuhjXKtOHty6N9WNncW4PBA8Y0FTQrAlTN335uZOMWY0dWLfAuuIO
nsUlQaakfBU/JUf2YlBSJGcMN6CSL/IkAe2Sil2dNPGCvr5BDWCu2M8RmEjOjVWi5KRNN7Y1JsWJ
TFu1fWmyPxC8psFau50QBQ/djpD1OUkPuvOD3XN/GW7jNaMTEXlpGwSINbJJlfssqFK78SMTYBmF
TdREp+bJ0go3Bipxf7A33MHNXJEB5wID0gXc6Pr4ZXIa4hEbt2z95o2PUep0okCv2eF86nDNcpSL
9L4JKWs0qGlnD9hqPqKjvhcMb9MjA3KiAClQlKPHufodtjHrZTnDP3yN0uUD3t4PJZIKjQWwGcVO
4TQkUAQO/CiRwlhoOA+BdBgymlm9//fOoojC1GpR+BXUjwRiFbeb1QawCyNPgzSsfY2KNlBkt31S
gInm2Vc7/MvCRL2sazfjtVidwx4R/d5V3WTX9OM2qWJJfvsVIpb8ljGOg8T9O/P+aPvHOUtB6L4O
8yd25ucGSd3iY2MD9ZQMX9ITPx/anW24ER8F9Q0AB3YrKFKIw/rb6HMRKMugWBUU68YTJR89wpmL
NloeG56KpjMJ3zFQv9xf+s1RdZp4JrJTVNTEmvw2aj6HSVF2RuVH8SmbUNrh4wsRMOHo00BwlJCs
bcydbv7Go5hyC4UtBhR9rDUsya4GCXwCsc+2vtcP4c849ePo4gyzGzcVwmO/5uohXT6lmI71irWz
0FtHEDQYpQjuI5jI6+cJ94+Bc2/F7WuDAONdMr0Y+qu4AsR7cG7p3lXYnGSvI4342UTuVSiZ82i7
v/Sbq8BeB/RHFL69AUZA47GWZM0bkEY08brBK7iF4Z14Qj1YgMTEBSkaeejI+xUamUmzVyh/qyau
Dx/8GhpJOjfSjUBU4mSF6Uxx45eKjoXXpQLAApC5+FAlzxbsejN4sMY/MYl2wWmiRvs1TVsvn5+6
V1PyRs1y6/ilyiaAL3tfauPyJpUW/h6gfglSq3fkpOeZZEOh9h0aE+3yqp4WW6HN+Ura2qCAtvM9
Ni4CkSAKQiB5ClfR9VmghS6NlVLW/jjUz6mz0J6QgRZnjfVTnfU/l8XAzPGfO1rkCDk3UasWPDem
g5Raj3k5k1QFVE1GZe+nbSSMb+Rm1pCnBa+K659W2F0l55Na+422nMYRN0nOqCh8SzEF0zJ09Q4S
zuCO5h6X/EbHDDISO4PRgbvQ7l3nKUpfW8ukLjWV/c5dXpISAl/FTUCVdkbOTTw8J13IyiWeQ0VD
bNakRV8vCs9F9WnnE22sgyjTijwBsAPv3+t1mJwZpGVtVv4cTocx+7y0k5sp6sXW56c+pLYH+iiu
i0fT2COM3vCkWAfRcUCfWagm3NCOmnLGEqojPqtW5sNHRhHykuGEFGGAAdRAmKbKGNNiMeIL8A6F
bs8qwdVMnzQzPZgkmRZa1f1PKTT9PBveNfXoUj3aCyob9zoRRfCiSCmFLvr1CpHetipEucp3ILvQ
43K1dsSSHUSA/aHrpcOs43wjlb4cPw1mc55nCPMxhVA8QhM6Rli071VAN7LMq18krqDfrhgzntAF
n22uGBi9DrUfLEvs7FI4ryavnw4alQh4Yq041rP52pJ8KuV/2ceQgMALgufi2b3ex42c5FoQc7t3
zfel+ih1fjq8Cg28lkgyDZ0ndrL4agKKW0sZ1jjkQRFlDGXvCbb1jahKIXHCPgaqtIpr8hjkaSJH
td/pKbeu86Uh6U2y4qnsn/GgOctT/E38knkwvD5+FTgaOyjerAwE5zLcrY+LY7O6AqDMchcTaCHv
rI0kZiMeo6VMOeMIBHexl9uwWDI1oA9yQhgO2W/kdM2/B9OJ3Qpnmp1X2kacp0TO64zQyzNkXc3q
Sb+VMeNUCwXhQddpCRtuDdUDqduDnmp+tMuT2rp8uViQp6MsrEOAFG+S33Zlq5umtGha9eZ47Fh/
WGHrCdTWiFFU1ZieXWVoLDyOUXm0lfrManpNs0NWfisFrdYdbocIKRzV29g65EuDBqlT+pVs0oA4
RX3i1+68EEqB37XmSwPDhqaAl5qkZXp/EABiofEQJJhOxr+qvD8rQbd322ycWH6WYJzganKrtdvS
24R4GnJii+7cWV+oNl4Q2MfnhNvQobpHlaKrYn/qvwy6+kZ7op/j7gfdra8kcDdsSoEguGHMNyjF
TFLaVD4mqJ7WdZ5k5af2NDfpQ6l3h6r/VAG1KXD1SrGUium173mQb73T+Qm0J9kseJxpq42iLuVE
sp9Vvq4OblPkDyJTWzCpnWrEoeCYmbHEu1Q6xk3/JOyWK4gM96+9jXhBmRMWJnm66CeIv/9trzol
5c6qiCtfLgUSpX/zpZ+k1lPnPYzbxlG8GmqVaGjlYAVWxlBO/60Jw/cCcCPkj50xPBQhAXH59m/n
hocDnU+OAZBCamLXc0vV3pqhbpa+KIMJGqiqSEdUxDHX2zltt6soRhLxH+qwANpcjxQPupwPllG+
2VQAzhT9P9jenpTsHaDNkd5U13nMQTlZbxmpStOy60u/IIhEqnqZF3D/VOf1ca94sdHlYVaigkR/
C9GstUlnpld61hZz6Y9oa5KPtVN4so3sUgFHC7g0REOXXr5bWpJ7/8vtDr3aluYUIznTj6Xfts0b
g3cpKb434OPkP4xJd1stc0vF8UJCxs7QYhteB05mDaNF+JLhvmWsVriujEQZ6qrEcbxuj91Mucqq
3XwCzvzOSpyDYj+N3SlthicDM3SBa7Lj/CHPqTbiJLlzfW2ECPqZArbNHQZEfe3kIEvgm0YMWn3A
Gt2ErnSXP0rxqUeVXLwo9UryMwNZFQGvqjGu3m0HiWLNejkoJgukGnQCjtP11k7LrLODPuAQTZ8d
itf1zInlBknSFz3OgMLSHIKeWBGtxn5PvWVrt+N/Ja5SsQ3XoBwj0ssqR5Pab1JOsE5KzDuVaqIr
c8B2vrv4ruuJgloncRJgedr5q4mmkTOqoDHRs+a5zK6X2ovgM7UYf1OVEYlkgOJzoxCtbE/hRTQl
O2CCm+mqGnhA3mGCAcPzdBVGZq4ASFVAcdIhPEQssigc0MJXeADcn+1NVUyMhAAA9hiw5LV1ic7M
rL7UErPwW0M+YU3yQQ/x9lH3IAo3JSCGEWopoEIUdIbW5RB5olk35QwzTfQqo+Icm7aXoVw1yM6j
AMXUaIdpyR7m8fZhKcalDoTKJ67iN3f72IZVVLdW4eeSfjEPZdXSIe692JQOEam3RNldxdGnzhIP
GabLGPXvyOAPkdrjxL3XLb+598SPgTWPHCf4S/R5rjeWFEEjMyWp8IvwgwNLrCBYhwUq4m6ef/x/
SLG2vu3v462uvSHnoRI6AZNvP6GA6docTxATfh3MJzll1hxVq+1cJz+8vWtFYyyKD0560MqdbXab
ZDF3yt+gI+APsAtWd36tlSWCq8RxI9FdYcZSFIyudclHZV5K/MuyB2vOHpYMakg1KB/mIXqXyejl
l8me+OjW4TKI6RRi2ffsjOvP0CRNQTmKmzPhxdoW8UHY2Eac9aHUd6a9M9S67A/2ZdZR0S3Z2rh0
tInX04ASte5kNx9QtseiBYViMIWU9QOnLhB3StqmpHaAPlyOGQwbqyuKP+QZQQS9+Byn9ScCC1a2
2tfM6mwv+J7O8/ccdP8SSZ5lRjv1/5sLVHxzXFmpFAh0kr26MSIlcIyl4MqSJcMT0KS+T37MvfVr
KbFWx+Lpfijb3mN0PUSlU+iMrMbro7ZI+iHhklA55n18qDoUknFoQ9PgUHNxjCVVbvae43wu+vAw
mOgL7cFHby9qZo0AF9UbkH6km6vrI4aAYwYmaYMkvQqmVdAc22lxRRS3ERoyUVMK8sINjUdjQl5B
+byzCjflK2TcaL5CTULz99bDtE3j0sCmsgSD3J8rlEim1grcpUwA4QVPevDc0wRrAs0Po+Xr/bFv
y7zgKpGwQauKwWmHij362yNCpY0ilUOQ+23zJ64xlC7J7EFLzOF4VKXhmAiukNwfM0hKgiFFMQbo
/UFQGYuhBw1GN4iDSPXrYahf89B0y/Gv+7/xFov59hvRvAM+LTbmqgeSUqCeCgwBfFHiFFLisgPT
EDyJ1FKJl3RPmLkK3q5upFje7IWErf2BljmiewL+Ks7H9RplS1nbbccaTfEXrKFcUeQU1m/J0h9T
2A0q4nuoj5/CIDrJ9kepyY/3V0Acg6v8hgWgCUQWyUuFIKhd/4AuSue0Mix+gFZ79CQ/6lgnatg3
3R9mc6K/j7NaaHWOQ7kT41BjqJYRpSZINSPthTGgaJh6rYNHduw6GUFelBuUvft281OL0gctUBNf
6jUJUQPxEEWVTp+F9l59KLNDrx07dP46m3SOYnKU/xrNxTXzPSfhjWBMpwuKNERSlnmNQqw7Qx8M
PPV41ypHeYwestTwO/KQokl3ap8bWQX9dfSVhYImXYXVmUN9ejYJScT1WH4WJfuQygkvNI471z3l
jLjYGfHtsl7vIJtqkoC+oQGkrr7sEiyzFdVY6ah16SEsTNU19awBYRq0FROgryqlVdFn1hU8i8OA
wkl8EZByUM+ixR/rCI3rO++1jRSTdfjfj1pF/0WPSh5AbLeAKlI79V47v0Qc6QlfmDfYKfL1Tr0z
6O37lMP0+6ir1dfSKjcWsRSlXLiGDeCI5/jyTcm/p8HswoF1k6Vy7W5Ha3h7XDJJNHqoGN2ge9Ii
VbAFRnKgll8LxXgweYIKuoA+YgpLYyLQvw52BOdlD1OyGePhuyC5SPEfRMdqnc1G781QYuSFHnrI
AhdYZGOIEJBLOwqsYoJ4N3aeNaPWI/OYaBSvS84mlKq3ZxM84CHSHwygD208IMBKVZzGxf3gc+OF
bovv8tuvXH0XVe+SVNckYXr4B129Un5QJ5UqAXpqMTgImkiBofrdWZ1LN09lep5fvXCKkBkKDoEl
CfDqJP1d5u/EnhU85SXZyY62EjZ+oo5aBTViesTiYP92WVYztMfeiAu/EjZuLOYCWtZO1fcmJqDi
OR2DVOmzzBdAIeH1IhBM88TJ0jh5NIiKWNp5d/5flk1IW1JjoF+8WrZcz3G2s9PCt79gsH3STdoW
QC9HMkqQVOIHiqMta8MRMy85qP0M/t8ic12b0YnCois4emFteo3xVBvpj86mWDnKwUHtdk6e+CXX
McjC/Indj+GPKAusYpBcabWVmlpMqvFIednX9fKoa790Z4+acxtfGQiRa+hOilBqX32mWiqmCRfY
2LcyGVne3pdx3IsSdDEbmgaLNwbWzubd2BlCmp72EaUWZrcmXxqJafd0SjDxMfP3MbC9WDX9IapP
YT3HbmAFX5NKf7Lj/nPaFB8dyiFdMT7IdeRJL/P/4ey8duNGonX9RASYwy2bnZQlW3K4IcbWmDln
Pv35Shs4280mRMzGAAMYBlzNYnHVCn/IFXx/tuh8KyFfNP6wuKEpgsrMkkSi5k04hknGT7IY5k3y
PinD4zSXb3avP6ejdDLl5JSGyDUhtKOobqPU//hh8CVQ5d+B6voTLTp7K9deeTW0E1Dn4NoDZ7Sc
1FZI7hSDNkTwdSM3xC6wk7OdMr60VesZ2V6XthZcfTMC40oRy+sBe375zXa9NXZxH0cewQXG3+xm
Ng6b9P2w/DJj0ESxT4sjPPbgnFrL2OuiPWoa/TsIchofgXZQgntr6LdyreucDuVBAwV4IUqAfOsi
KHeUEpJqSCGyGeWN3OjfYkX+3Vff2iDfF3H7Naqqg5wVNzifBtPwL3jcHw7KSJge/EYq+PPYu7ZJ
wrxRmDgKRMUSFQ8SqEHxk3JSnjmZYf2QSc2RA926GQbHYbnTS5t7MUl2pvLttYqL86zGstvETBtC
Oz9SOG4BQ1cCG9QnxLVpwCB1SS9o8eKYsAzoByMfWvTnVEZjVqj3Veq3OkHIpU0Cvu2sBjTaqm44
3en9/F13sKMplHwvxd15qP3HRj83mv1mUk7XMmBqSaOuhv1AzzNRQTtvAfBXjjf4bgjYwqsZYMDi
pfa9PMp9YPObS+2uw+O+r+bXSfFvBhVAeqT9ribrRsm0P44ePqdVetKeke68beucYfz03jZ1uium
IYTpZhw33vHKgeO3AXCCyEcx85El/HV5RV3bZgniCF7vK3dFpN6/VLL6kATjKySVb5oD9Qk1KLzW
PHXEeyGOfmT6eZCrf5FO3mqNX3Wm6e8JSSIEdRmdgW67fLcpMpiR1CAbN6fOa9SELyh0vgmDtKZ5
tGrtTo5TRPQR85P9FwG12tgK8c8vbqKPcwWmDojrVQKuGqkj52WME4KceYgSIYnEhFnF9oLhYRL9
sVDOiUJuTSU+TFVA3ZPc1Xb7qzPCLdb+de3PTtBFtAzqDgqQRceP5ioMkjZAthbVBHSc73q7PTdm
+BLP+ZOs0wJwwgc7pPOWT9Lbxj6If/xqHxxmRALjSgKxqCsDoFQyEwrU+5CHsrCIF4jTRsUdIukO
ZGIhZhxT/TUyjrmmbbyElU8F1LcOvlC4ulxN97HcjE0ps3r4wFR1QXo3F4Pr5BipxNN+gIjYbFrE
r1SXVPD0EWDT09PVl31EutylXKAc7400DYQuSpLjBYkBtBpMbuXAY7UOopvBqTxl0sYDr1TXrA5A
SSS5FvY6i7Sk0zPzf9xcHRxWXNsva1gOVu/2HWK+3YRRWWcitYs3hSJX/8iZEIvImf9PG5HguuwS
fQw8zek1CbTJIrD2TTxKRmYOnu0XT0Bdnoew9WQ/3wd2faPSfQPmCeDfqDdumWusFF89gwvGCQLi
Qol7+dXTwdFqWbKHD6DTbJNiJsW+zO4TuroBFh0gWv40YfRF7chKTeelnVEzNRjehO2/eanupCDd
5Y0a8Sn0+MPGb1Xa/zK08UGIan3+aaydTgd7QiEzKeSCFoFckaputiUHX+OamojoMETxTY+gRIrR
KrqeRpxsxMTr1iub89eKizwFOIpWA7tARksH4EvnrWPVwPxtAwoX6fh/fj7uToActNMgGS/bfmZr
SmOUIbQY43ZYqPpNoeOfmblwvI+K6dzpxOLPV1w7/h/IcibaFCtXrsJtnM2D0qLbGTS/NMSQ+kTh
ao+gd/Y32U8lIO1K1UerLG57vXhhbvbn8x8gNnAR7IBxMxpGtQWXBVm8gL/uP1uCz63mKGrORXRD
bnYbGIB3rPKUWsXh86VWTg9FIsgpGF9gipeT/qzKmzmdUAa3ingnFBfwjNp3puQldfWE80AdbaGG
V2p8CLS4pZG70SUk1718Olkd57Af2V0HxlLKSMiqznli57s+QNMRVXYlME5F8StIkpYUQ3obkWbb
4dzicsLdkW7vXOLgEZkardXO9TPd2NdF0LqB/e9/3xwEe0hEREv1asAX5lNXouwyeBbWFhyUk9Jr
9xWth6BJbix67Znzn80oxfSO9J/CDEUB9WpAHPROJkkmkafU5yMl813V6jflmLiJnx5CfUsJemWI
yXpAc0ThxZJLZnkot1j85j0JhvaWx9YhV9vzoLYHDWWoYuoforMxvJrZrsjlXYqvtSLJ7hRReMNA
34i6a5feB7GazrkQ/Vz6t7SlLaN3nY5IM8foUBcPqfbWBOnzaJ+xpACdqu4r3To6UvsLY5n/XvOT
3ZBtmh/NziWRAMMpIygsMoxCiW+ELMcs4ddbn/VmiyjxoWW5/L4/9KjBZZF9W4shYTn2UdEIKWIr
yZ+carytTX1f2/WraHZIdn9QnfglVqKTNoZntejvyzZ4NLhh9eRQpMVXq/EfGghobfxeyukGymgl
unPwEMv+nx9nL+5coJ1hnvsDUrpDtA/t7uBHEahaCcQ8Cv55vJFWiutpuRe2cBBEtpgEe8nrLIuC
PlWF1kwmxR94Ud/Sd5DON5pPayGVdgeYC0RkoQwtMpq4TsuqGZEMpOs2WTqzmJZ5KRAMxrOfB42t
lRYvF/mGMItbskXBFRUsMMfERdlA2trY2Lq12P3XMy0HwElATTCUrNQX8NFRFBsURHm1HjAHnTU4
+RPKrZ8/3MoYFOcK0agS5Te8u0Xw1rOSyWSCdpvAr4gOXqHGO0PpDrHqHCs4BPafcfrQl8wnQDTc
zdWWzMvqiaE/IqR4aW8udZGGiJzNiZFjEhE4AJI+Kt1+201q7TuALPD/l1mcmK4r8hbvZRjq9J27
8N8ueQMPRQ/1EG0Ok1byXKEtArUUdVIA1Ytvrs6CsG8t9HLEjEOA8S2GRmklHSTtvm0n5rk+oiP/
XQ+Vu4akEe0aBT7tFXfK6dAYGHtUa6Ksv9UxjxW72U3drRblP6Wo9Zwg30m9fqP29teNg7SyvUDH
iX8AJfhvmQVAgfdrPzJ5ZCEqAZeAIaWguPYpdpndKzpJL3H5p07S58YZvmWW3kHTcYdo/FeSpls6
Um+hnnwPVXuj9ll5FaSZdJcEFO5arh6da6vKRwrulAFb7kzPtnSXIrtQxcZXbLet2Hebqt+4e66P
tABPk1IryE1QXy8SvsTv6MLEiFCpTn/QrTeVWD/l/31uyDAJthp1IYw1dEwuEy8jlkdf0vUOuONL
N7w4LbKD8rdE35jgXb9ZlgEJy3kS9euyzT9JGmhfVek8EAluI9VuWfxmFFuO91W59UgroyrRBiTm
mKJMBdR2+UyFrZSDPVeoZE/xg5zW5Ifd3ej4iBq+dxaNs8Jx2+hNBbjx+QG+DvMsTOcecQBatSiW
XS6ca1Y1+j2CQF3pu6YEzGp2XD09pJvtxZX9FK7kDqkJyyjLmX4v52rQq4iRFMo5Hn0Agd+b4pnB
WJ1lG+fw+kbBrAdJVOCBYuy3xOLWRQ42fHaosRMHts+7lmGUPUiu3Z2irMI2a0tpZW1B3MARWKCz
ArRE7PJflQ4NdrWZExYck5928DiaP4LQg6go/G3it8/f2NpZUREn5rE+6FfyAiKnObOO8ZPdolH8
/WftPzvde9beJMmhwj0VSbbux+cLXocSDiRdCyI6pBBkOC8fLpRSUm/AUJ5evUfjS4dUlYxXgH/y
c3jh4Z/G30hyVk6KIBqID0EThZX4QX/tZmz0bZqZAVJNccNkHmHzUWCV/KM2n2Gjfv50K6kA2gvo
8tOltXSS5sWnV02SU5Y10l8Kvsa5kxxzM0JKvT6ZGUVdfPBHOu6GsZ8N+zaLuofxvtef/i+/AcI1
WZ1Asy5jTZvJdqYGyMiE0cvQ3vWjfwwz+WhF/tFQM3d2koNcWgd5Sm5rlxmOugWQWAkDUC6ZE4ou
FUoEiwOsS/Qh6zjuvDrP3Sr91ZZvYfUyM9P8/EnXXq04TNwTVEfMyi5fba7XmlL5M8pTtb0Lmuxc
a6+KmRyyvDgUzZfPF1spUIAu8lJBttB/vIKZ+WMejUamoVBTWzsVqmCgPI/+6M7Ns1k9ZbOGwvaP
wqYpEfyAeZzP2X7Ih71q/1Z5A8NpcH7oarQRcT88qy9LBWQwibZCaoFPatkJqqPEMHM94v6Kb/Je
cZXgCaIEdhBfB/+tUe+Aqripho79qW9f5+FnIB266rtf3GOz1snPZff81heZO44HMzvKZetq0YM+
bVZ31xMDNo/LAWUjQYVfJnPJYORdgiedNxrvSjG8wA45ZMG7nVi3vjMih9rczpCVJfttomH4+Ztb
iacXay+OyRBMTalM3BVpLqam7dHqG8bor0pbHkYIKUG6BVJZXxFpVLpIzLGXNDTfmsuq85lcY/Tq
1gy1aDO4UYG8bX9nNFi/F/LGOVhfEbAv6iNIdC3zf63W7d6Bv+rp4XDkHM7dK+a3xx4d5wz1D3/8
9/M9XQnj7On/rreIc1Mc141Zo4I2pwS0XtvheQeScEYuOt4X7yEDiDH/5/M11+4qut74gKI+pJBJ
LUJ5S24+w9jlVlKxPdN+ZaV2lv1kZ9S/JU07DObekGcwLuppY+G106uJikDoaAq472Wg0VMYChJi
lp5KpiuDdBpLGYbYn3QAHFCih5X2zKWJpKmFmedWE2bt3WofbU9R3F1B29QmbWK62axexq6ZvuXK
a+h8A23bpg+xtnV2V5pfRBT6nnBf0FUC7HH5sHnd21au5p3Xl48OkiUDPYhG+Rlq+7Q4Z+PRz3lY
M9yp/feaYcNRSx4m7byx42vni3eN/D26oeSxix0fEi2WIaB0njU+1aqyi5oIg2RoeW+J6uPYpXty
+WKaaHL3burL4gdBFFJQRytd82R3tRtA5MumjWO/drOhkMbkhd/GgHixNym2qYFfki1FyldRACVx
x0hdAVa7pYy+0vfjNWCMBv+HkutK3lEJpSDvmbRiRPs7+iPYBCiCxwkEUpr+zBWL1svkl3HYqEFX
OtFiXdjCFPl0eD+uwb/yJSdSm2gMuLzDftcV2HASPCA6ndThnJs33Y/utwHMrjhK8k86oUV0IJ1y
vjoADeSb0PS2Ss9rNi2wBi4MEFtk+eT7+uVxlCANSeiMdp6a3Y6Bh7x0V8y4D4R3aS6fIutJhRrV
OL9MZz70sJxT+7ZBms3HIhBR0vJgb6ItxIpXVy49SgUKKxXxsvZoqa90xIVIb8RsedDuzLG6G4mD
uLo1bh5nZ1l+CJTXGpxMbGRuLGU3aZq65uxs3Gyr6SZnQ9StSJ6gn3y5OU2omiklC5sToDgZNJ4c
DMzhXpIwc/OicbFq9gwp2dncQZ1Su9pNGWx8EldJGF1K9Iy55ITgLVXn5U/Ab53BUDa1nq3r4B5Y
N+dT1JOdzIRgo4q+fl6xGGJO9CL4CnE7uVxsCtomqNAb8/LQk2iiKd+c5t/Kv3EmV0n3Ddi00LWw
htYZhckbm/1xh16898Xi2uXiKubyASYkPKly00XPX63EFQTv2hvCL7N1P4c7Wra7mt2WDigQRPL9
YO/L1NXSZ9nezadJjfGa/dHGw84KXEulwPLRrS12+S81CXeRHcNwVE6QOw5q+FTOj1X7NXGeOzl1
Ox3t5kp1++KrrGUuTh07TJx3eZjutLncKdOzku0Da5/aP/ROditSbQMNxEFzA6zmsBOoXDM8QPgO
+neMrFwjsVB+Qo3H7WJmh6c2e2xAB30exK9iOPtF8BKEc5hIV20IXAUyKcrbFkuLV8GEEirB+eSB
JWBUjjYEASQz95+veT2mhGzMHc2gnuQExsHihKSS1MWxhByg6FAKtL8QXQKh4ZbgN+mXFcnPGDGT
KfgRGhuF18rzMpviiZmNo6HpLJbOs8SZnML+EEdUtEAw/XXnj6TprrVjZtElW3Al0QFdHMiLBRcH
Us5rCvfIabyCKzqCQW622KFBEc75cyDhaMFngaW3EOHb2OarGCi2GY1Q0e/hepYXzVknDXIuKJ61
NCLXCm6zwnQRpt0JQLbQlpPVPymbb5ippwyo8AnhqXHYV1uJwuqe//U7Frl9LY+lU2j8Dn8G1ouJ
p4bUWzn0+0lGXEga8TWdvXIj5H1g15YbDwhEZPYOZdcy5k2NJld5ZLZeX/1omy+1c2qTr366m/Qv
kn20u3978kLKmriNPOPY+K5f7ZXxkFRHYNqCIGZtNamu60BeCE0VAcylZ8RNuQhOTjk7qG3QNBoP
Sn2yrJMz3Zo1Mhffy5M0Ux66SeBChaRjnrWeZj/UsldErv2t0O6MozUgTrWr3o1h5/gvWnr+/Lx8
1HdXO/a/P+8jtf8rqyhqPAz6iLZPHHrVvDeyAz5r9VOc7urHekKX4zBW+9jmu7zL7mQwNI3OF3s7
F6c5P9/ljZtoLmrurbwPFRAAuxMAAGd4VqyN+PEBq736ocQqdAOBVcGfvNzHLI5Tf1bYR2XS9za7
FiIWBWPmDS/F9ziAc2+P2dmRsQC0FI/55H4c1HPqdAVUm/o7cncu9iZu5/+p4+Q4l9/Q1dpXPSm0
IT0m5h9DhqhgnVLGqOZ9GVXM8L1Itk/2UJyMFFV6FPNIsbE8UJ1D7ucnAERny3gmB9hJ6s+2n5mF
fEdLsSlfk0p/imT5ANwtwdo06tJTKyn/YHoqtO1V4VL4FideNZm3Yfca519N8xyHNACMez07ot3u
JtJdKFX7Dty7Lz8F8p9Oe4o4yOA7Eqy0U/Eg1U1Bxl9Y82tYJIdUq89aCpAH4WUupM+PibkWVpSP
7BPoBa2CRQg1HD8Yx0LlyhC/8tD8E9xWz8ZwKNGG4na8jbvTDNYXKp16UkxgbUxm9sO40wMkXnYw
Mir1Rml2Tvd0xv1EjhM3VNC3yt854HvDOERks/WZr097Vu7bn9lhaolNe4fr+Y95599J0gMcnnjc
1To6KB7NHtU4lvFt2T769gFltPRFeagOzlNYgjLu3uCq9/FxYxOu6j3xKQP4JrMV+Mblt6JX0hBo
ld56U1fs8+9d/mSjlfgreJR+NHwlnYWl6j8+naWRQ/Wc2bdKfVb0vZ6eKrAg3YPVng3zLSy+p86h
ilq4bbum8fSxdEuG19VRyvdToO7qnP5AC4Tj7ISPKlTtWfHIZ2b9AGMag4S30DhYjeYimBt8AVti
PFrx+zDc5t1D4Oyy16z8oTrDLlGqQxU8GD52VQkhkFEQiJVHzT+OqP6pQeAV3TsAxrso2Bo3rG0U
6AyAqEgRU5cv+oyTrBa+rQ5kg5Cx6MjxSQZ7YULg5s1PMMQbl97acozByLWZR9FuW1QiSaYpsWTl
tK7Dcc/lXnTmSVgcJNYfLWYulmyB342V+x20E7Q2xl8MJRfZvdMnoTTIaeuVkPmm8qeQaxFKt5+f
t61VFhFvxL+jYvJIeyEk+ujO3Tz+nJR6K1m5Kp051WRG8FTpYFxX9BkafUGZCqhi91rC/nfg/syE
0ZHWtJKMt9n81Qkee0FA5xpXJkhL4/AAyGOv1xRy7dbEfC1TpJ9LhojIBayWpaK3A0U2NnLEsylv
CS6Dat9IqKDm9q80/h72qkdRGfiKVznKzm+fP9/0614W2g9cMwwmBOuEWHd5z/gkzWYYaxTzQ+WK
3E2gFAUxX/X/+IAk0hBZNeAERf3l85VXMiYaK0DJMd5EoGd5qLrByfo4pgNqR6TBiAyq6MskWr4z
IacW745ndFuT3NWHZcjEl8NbpoO3OGLJ1GXkUXEDdQg71/BVsMKEX4jIVYXWoegj8Qlgv9ZuHO61
t0zngKY9AVU2GPVe7nNkF7OMQwCPm3wrjfdUcqfmVeyzFX+V20c7hNUlgaHEWU1KtrqyK7XxB0gX
YAgKAVcOOOZkmCOdb0SIHd9N+sdUtG9QCDT6n4ZVbT3qSjkA7ZbWDQ6ZH+LPl49aovxsJzEEgBjo
vVVnJ7U6GMqMLfSjINg1DSqKFuxU9Fc/P1Jr71eY/JB64lrAtHSRhaeJ5QydY9UeSlM7s/8pVOEt
gQEP3wgmH0o5yk8hlLOxrkgHFsnaxbqLdAEvYrWDMUkFjtT8UL+3+p0yHB3jJ9arrj/jmcu+R9lO
8PgCrCI+X34lcAppK+ZPxDPm7YsaqB2UeihoNTKDNs/tpJ/K4Yc/RlsPKU7o8iHRQqKY1gXPaEkE
y5MoJ4q0RAr9bepeDFqNCRVsGOder3cHvH8OJvLJavsotMXzIDi0o+2a8svnT7vSewGIwTfE7Jaq
k5bk5fFKJYgpyoSen0lbIUaeR0dd0qi/FWTrdvMsmm694daO7o42dZghecOWdOx17OIn4BIhOB9k
RstRvOEXhZXaeukJJpWGaKIgAVQZZMiIvA/Ni66MbuZ0g/p7/RVfrrpIM3AMrpNIyJOmZXbCwAC5
AnTV9RM45buqzJ829vn6MxYsb8Ao9Je5HD4aw3+VSoqdZFmYwPT0sZXHlNita2XXNzD8UhsfhV3d
4CKFO3JIerWxtHZ11Mg2BU4FmjMzgKUKktGNDdGKOdzs3JioasUAr9BN6NTsLi9RSxbm1+DKdI5g
DCJT6Iib85Zr8nWadfEjlp9VUkZlGBth7clygBUlSriRcZKh86j4rvsz+K8tL8PrkQc8CqRpsE9A
NIU+pvjS/9ryqq/aXFOmyquUYp8EgAZN2Yu19mxV0l6IX5VCmFfC5sLQ3UKVvG7In9o0PYUYSGpb
POWVWl4wP1F55aSL+eEirJH3DEkdjpXXGyGN/sJt+9j7lYLuzdE6CxpAhpTHATLaRn8Qzk/iHhV6
wSZWdjj/eFn2OAAr6tANtke0H0wNoOVj0WHzVrogWT36RJ8fnQ8x98soxU8FK43UPqqO9PsutzAb
bHtSphb10zHew9FDYQPCOo0HIUDv2JAz9cCtkaRR7W4fzJ2byk/CLyI6590/+vzQcWXY7dexx0Kx
u4kDlECgNojuTR2GN2aCK6BanSW73gqvImxd/XCmXAItQR2xVC2vcJRUewuV1Dz56ZPNm2jcDQhB
I9EqhCvM5jij3Dnwu9JuKyde+dTpndsy1Z6Qylrem6jhd6akVZw74phIAoV8SzIbu7I8qhnKDhq2
hHl3MJuNkLYWzC9WXhwxvAg75qR15UUTFjpoCghBFCEcI1a39Bs74+nJQvlThBmPCoXfev/8yFxP
uMT0RABmAfavqBV1plZLbd2XnjZAHRPlACDP3BkORZecZJqJOr30NpmOCeoVxteN1a/3ntXxDwMm
I6DWS5JHnxR5YcUqUV0yD818Mp6kWfhpxrs4ue/8E7Z6x6bsD58vex3cLlcVl/1fkSZtIGaak1Iy
Q+Atd/fNv3wiitGc0yLxOmsDtr6S/V4utwhswIJHrdR4yFkNXeAy7hQijoInPHq4PZK8nDOh/xkk
vGb/VeCWPn/c9Xf8kbbAYzdBRl0+bxXnMybaMlKv1K5N/FUNDnKSeWlq7+Bzh0b6YU/bK/6dTNd4
Y3GxmZefNk//1+KLGquNphh24swBY9qiAFNAXyHT7h2foXEm0SUhmovXjG/ATdropzBDcxxLzrza
Co8rGTI/BTiYBUkUouayPWsFOB737STkspMd6PBufi3mHmm8/DREwmr9a5g1hMItiNR11Q1OQkXn
Hc4U6KCleSyzFkCNM4pgc1Ad6/nfOXTcClAmPKGNFu/Kyaa0E+U0moYiX71806FVII4at2iBYTek
RvVuqnRsypl6lUcamzfJ/Gvj9V5Hbi5IZIaYC5OsIEN2uaJZWkGFRUEBqWA8GOQhEDSPY/8w4odr
TrVrjPTBmFCHh6K3Xz9ffOVpBbaWnhPp8LVkfVb7SgYaIPcw+zmVaXcf+i4KSyG+1UMR/Rnrfz9f
b+UoM1LiRQL0ggm1nC1lupoGWmbnnkz2K09IGwX1xhX+8YYWnwtwQWguyOiCHrzCXHAlxHaOnp2k
j4dJQw06Nu7D3LiH1HeY0m+ooJyQ9Ibear8KcVYzs79EY0Nvsvjl6P17lQQzoydT9/zE9AIHdzD7
IbCTH4mBEEE3H6bQ+eoP/a8OY5hdU8Unw+hr10aS0QPgcohiKUB4Q33uw9+f7961OYiGdD6QPXja
9O2uJMhCKc47a8hyDElMRIP6verclSVtfG51+qYif2r0dtfKEX331B2NJ5B+7qD+s/E7Vj5HqMP0
wEg4EaRckhg1DLOhsiEVJ4EamtvsFPrBl7qKbsyhv63Tx2noXVtBvXjM7gQTRwRn6DLHxmxvS+oc
S2023vrq1ggKKfEBjVlam5dfUYwmOMg71POmgM+GFno6kvFPuasNZAOotEE+Q1eCaVqcQzUoXCHc
mE3qMZA37eVW7mQGt//7WxYlpq+HaqjAfkJLhHx7JHEswh8N6gpmmN6ZfnsbEJ0jHOrtYBNvs/aF
CeYMkYT/g9y73AfSZyQP0qjwWmTKpiw46PlwGDAEKqWTmFwLRyf9RxEYZNvax1WRj+VhloOtFyJS
r+VnyGCRY6rQ8zKNxZ1djHCJ52nKgT5BpjRuGbXSwk9Q2DI+1NxKs3dnU6avgZUJ4knjeNo4pWu/
gJiqo6ooMB1LEHMwp8o8NgWCffKjRU9BQXtKiPhPaOIiM7LzsXswxmCfWsFRPRn4Tnz+A9a+EofW
LF0GhdRsqTSkZHpkaIlBVAgZYmtw+/HgjKlZ2rj8z0vRwgG+oqPz/EGzvHzrQy2VLapKueer8tmy
w6ODGLvWBNxiG+/1uneBIC6dE6FZAa102QOdSzm22hj+jK/LbjrZD1DK7h3rPfVvG9QpZS1+Gvrs
vwNmWJXr31Cw8UF7cHFHcl0zbmsVtOpsuMX6eJzD6pYhUibddFl04+T1Lnf6Y5xne7+N7jXJOEfd
sPHo1/o04i0CwRdSMNC5lvV1kQRW3s9QJaVR8br8PW6MM+UQ3ufSITdqJol8ZdOLraRnbU72yD1J
inzs7BkhsPlURNm3zw/YSjoGf5mTDVePARL4gcvXnqP5LeUy6iFO092QZHho4sBJ1D860k2NYxJi
aZaBQtgkHz9f+/pws7SwaBTCIdwAixgXTXVhlbMKTIILZ1DIUpwnqwqRaouePl9p7cRx3cHvRH0H
DzTxmf9VazSlFuB0yWgsCpszegjfcmv6g2Wy1zW95LaWHe2Hudia4a7v7V/LapfLMqkL5URoQIKH
qehSlDeZmjwMdp0AP6i93mnufDm4HWyd4zYePn/ma9ksjhrjFDJQgdG/KudjQ41Vo0avrWzPVVue
s6n4BXD/IPn577CfTgaHPL5P1PCHgiMbjb3buqjvZlNxJzctf3ZF9vL5L7rOFAVV3hZXPkI53G2X
2xGnTa1MERE0HOsbZbp1OuSBUtxQaE33ckFoNzZi2up7/2tF8fd/vfdiaAyzKgHiqNUD6rBfJSt9
k+rfgw92OY3vg5qMw/o/fVH/u+iya9dNoL2KmcdsTC+CDh9l03FKGP5OwVGyyl0fRYc2Du9tJ9h4
3PVXzkHnrmJYyrVx+bx9khiW34fgf9LxaBbQLpr2rspAmUQ2Pj/mTZLlh1Std01ZYEpqu5Y1eVr5
BmbjHff6B6qWL1phbITeD03Oy3tcKCPzmTNcJAQvP3TbGBNf8uHYjYZ0F0R96CagU33zKSidclfm
TX6cI6AiBer2pF1R5Zwr/66G6+WogTfXwbcoMLE394uW8rV4bebOxM0pPaP29T7H0m5Sm0coRJ8f
15V88EPQmVGdQNnjwnC5m3aV6BjJM6t3wB6P9mvZua19DMDdWhnDneFXObYPloJm422CuWXMgDYN
nV8bv+K6trv8FYt7K0zaAioq9RXMrT3vy/3ePPsGLJcEWhXaslY072M9fZCDeCuCrAVo0amAh8tE
Az3nyw1IrNFOqwIrgMptivqYBsafTp4YUAbFY9Cl50FzDoNs7+WgoWkxfvNl5xAqJ6l5VTQobPlG
/FiNp+LqxHhaSHovu8Gjkjeg31GyrVPgdiyWJsCc1Sw8VgHRyym/prXzNHR2yNAl/K/sOdEaQ4UA
KRQbK9dlTTjpkWOGHalYIE/H2pYlVy+bm9loD07SPGh2EW7kCmvhEi0ChTaysM1cysap8mBpta0x
2xq1R4y6DoXZffEN4x7PwJM0TS9NkJ8/P2wis19+qH8vubiRwYto1kSXH31Vvr04PHRKtgtya4+S
yQHVo40tXWnKiXYjfGph0OtQalweMAbfY9k4Cl34wDgj6u3OCPjKvXIbklCDHqu9pClc3GH+1Fgc
J1MKCC0ctsp9/brYQrKdCQP0WU761Vyx1aYhU3Eu8Qw0L1OtO1pSfN8XgKgHMzqlGsVXl5GXpW9d
G53iMvwxad032qn4RzL9CyXldyXTLI8Yh/m1XnlJlQJ/t+c3K60Oltba+ApE32Pj+6iCJCq7Qz8N
33NthI+c2WBB9emutACiWU34NU1jDZRSzsRnrO/iWD+m2bDTyvRklMYTqsaj+/lLv1azgtoiGv7c
zNwaVyJyPm6AwzCmoiUQ/ryPZuvNjrOj2ThIoMt251o+8DZ7+hH37a0SDKekU/e9GpybMJ3BfevN
Ln4p2wwRGLIqX6l2p2wITvI4bOSL1wEZ+IIsuCa8KN7S8nrzo7lUpUSJvUmbjo3coCqVvMyh9pjm
NfRjufme/5KUah9myZ9gqn6ZWvDPhNXSHG2Ze1x9m+KXoIzAtUDOTBJ7eXCjtGt1u+SXWIPjVXV3
bjX1EV1kV+6qXTUnN43vb9yiV9+mWBJ2J9c6VQx30uWSqu+HfZ9bsefD/aAe8Iv6kPXtIbHjk+ls
7fXaA4JQEWRSZA0B21+uFqv2nEe9HHuJ8jNjADpWLVPHN6d97P8Z2o2WnrhHLsIOj4a6CxcNSwls
zOViPVLVVVShcqypb/ocYBPXulLR7D8/59fXh1iGEQeKXTwVlrCXyzTGoBhYfyXeZDU3SduC5ATy
BMNTS/uXHG+1WIXrMyf3jaJ82Vj76iplbSaCPCCRnBJ0kfvWYStX2QQENdRwPo6n21hNbsbU+h7l
yqNhZPc21BWqodupsHeSwIpryX019o9UqafQ8plwht3W97T6o5j30UbFJIPs7HJD1D4LaqkJEy+N
05uoeZgAU8g9aqSdvY99iE5zd8796m7SHdeRBjd16IRO41Mqz5BLphLkmrUhWnM9JhEbBcKPI06x
xn17+ZusJktDU5JwoJabfWzWd5I6Hm2NqUBoPs1QOi1f3lHHo9s/36JAtdV5uz6L9JVRPIPfSEOb
y/By/bxUDErFMvZGBszFXO4l/8kY5I2zeL3zcAYEC59kBiKjtlhlnByjVEdm2XL51pUvpU0VOt9j
iHPYOHdXVxttDXAMRGFAM0BzFudOriU9RJUwwuqwcGumzJn0Vg++a2NFAuW93VtPrR9urHodPFhU
iCMb3OnCyepyDwulj41CtiIvNwGJN41QwXRlKTuhDHab6ZYr+xu5ktivywjCijBrQIZCsr/qak+5
FslFEBGPq/kshreSWj6r/nzIzOg+6/2NK3MllAB2Iu+goOF7vmLAN2gZFkbqx8DeRUmC0rwp3+KR
9lQN1n7iE2qdau/odQBGwnjbeKfiE1g+LFqqQgRfjLOWJmEz6pNdUpsx+oO+lwFa1335UU6YXlfz
XWirQJibg67Nt5GauHPVgaTsko3v9Kqy5lwJtQH4PZytKx6wHPV5kMv8hnCq3JoLb7K7L3ZqPliR
vcft51fijM9JvZEwrq0KeY5KROBnWfzyYKU1fyHX3IFQj+DbzG41qt8wg/vShrZXhvJTls1vvf//
OPuy5rhxpNu/MtHvnMud4I1vJuLWXqXFkixbll4Y3V64EwsBguSvv4eenmkJFovfVET3gyUbABPI
TCx5zvlx3uDv9hpggwQ1W/KrSCdVrpchZhSbtvkRJGKbN/1nx+3vi5pA77d/gBzybbYIv3hnklET
i9CAfPUrZCxDDWpAEhhYCbJzqnjTd+NngoNobWFiffUpKv44/5m/VkIgQU0stii6CoHlMdNBFpfY
dnMU8eDu9lSq+Aa8zsWUd8Ds4B892T0OdrvXgPik5Y/Oxh7EyfR9Iy7IAeBTd/DxIZ5pMSLjWAAq
yzqTBTCCNTidfLu/F2P4LaTljeXp+6yzIWXs32Kxf+qd4vc+XhLpeicHof9wqqTHNS3uRo3o7JIW
+yKN3d1YsnUQjOuAHkB9s+tWPEn2jEFxEvTCIdTBUOm6FFqmjzO8G3uhSS8UD1G/PtDVcVwIwGex
88IuRZf9PSuvY4hA5mF146TeBycnu9rNNlJFW/jljZ20K/Bw7KxsiVHj3QUxvX1g2ePo+4tcUGAF
LMrogP22PRzAOdiw7IBrp1sXZMPCa4+lslGWR7ZZw69TGn8eUUzMcFo8vy5/xWFjXUYotoQXgGcb
eeyt17cZ2OPTbOL7HsXWq4Y7yORtGDgRJ63eMh8ObT1+LJPw2eMEVcUd34nwipG1x9ONTyGzYX8N
KvvFdxsw9QfeukQTahwXYtPPR3Zz4rA5BwZ5kmpA9ns7zIHnNbjbkmwT8vgDz4P7vNZ3rRvedml/
m6FqsdRuimr2bBM0jg2hzgCy9ngIWdFYfCWtjaoUeoXNI3Q+Wfuhs9itztlDUTc3TdzuoKqzHXrM
9odYJg+WQ7/7KolWw1BfOSEoWAgqX+vMfwyRc7eWKm8bl+OiCk9XJI+XJPXeSfB4HwWfPZ4MUM5t
fqqDe1UWSkgRTHWgVKOsOOXbAJpWQgAjn68kio7PL4J3EjzSLDAnYIOLgTwx9jEpFAOahuBEruj3
gZb3ISITF8UDThN3eowW7kF+faaZlhxg1dA2AngWLF5v57LydVkCMgvhjdS776r29yjuN3JUB+p1
IOoHAq1Q/l4CopFCwo4OzWMvXaAXuAOEMqhRS6xMAa2M80Z4JxHh1hyjmVAw2HkYRshpQgsSQQ6k
dCysn5eyZierFlvFwf7ViW0C8KBYAmG9635ASYACEDck0+n7rS1cK6tED5mcTZvrk8WSHyC+Rtll
/aWrQ4FZH16UN67cPjwJUu9k0q9lFm5raC2kUh2m/73SB+aZu+FUUohqA7zUUihfWZvz5vGmkZge
iMtSXOFgsL8yAOlGthkuDvNNN9zakb4jeBOOi0Ssk8Gxr7zqBTeYnwiX7Y3kCVCUIv40RCDEFAHQ
NyoGTDW1wCNbsk0UP/ajyraZshIUtuT4OzaQRzQCTjz3gLOywDPfkInoEhoMZeLVp3gsAI+U47eo
HnZD4x4ofzr/fe95XQxYwUQ3jEJ7E2nM81I44EaGD+DbMqSGTVCOT35dfy4VvQLSG8lSh7vznb63
1cXb4F+9GjcBkG/nXkv7fANoO8S17kA8f0KlXtKztY5BeAFlx4gtxNL3cuDrPo0lV1hjAfYpkEYM
dnWTlxZucNKFDezkwb+slQDXKNM2FjseI6mAT77lJMVnOSAvSV3nhcp6TZLmIZHiv0tguK4ChR04
CIHPwwUbikuMvgR1axSWNtMGMkF40Dd1Iz6Olnjihb7RdLyGSPipT+OTRdhdp/lD4LgfPJeuB+8j
XupWrnZ3oLU/1oTdFL577fbZyXFQD/9fTfWf44x/UqljU4+X0reeHgaVFeHNA1uP4Sb3Tw75Q4gT
j44q+K7wMI/UlnWP5/v8qQ7z1zz82qeRNT2WWr2a+rQbRPSc3TY02MdfK0p3ttXdoEYPqjLMba4q
P9vmFcd7OLvNxofRuenxoOZW0HlInF1JgZ3LbwQYHFr/R1C6INHq71CyvDDcd/LQ9FwOOgfQIIIr
2JjKphWqtAZcD4yDuB6y/n5IrCuhmxKA7IpsRzbeEZeTHRf2734af/DAjOMFq7Iqd4r2h9hjDx50
ZiAN5npbaKjcZxHP15zG3dam7l609LM4daDFKDYQ/vLwzec/4G0MgbkBicdzAurnJl1CkDi/nWLa
DMPAJe4DcuwZPubWR4h8ga7AWWMXuCZFtDnfXTBN35vpNfqbUtqrF9iuSQLWkwQ36XULNPH4CcXw
1zpluPlGgaBrcdTjjlf2mDerOEHdfkO7h5CBIyABP0AO4bHUTh86O7v3cCkD1uJ9kX7Satj04OSZ
hBcKyN+pDBV4WYa6pGED4b1o7LaJ110RBimQAhCA0UW1GPmY9k9DJJ7CPnsubqW0N8rS+zytnrUv
b+tQOhvagsgktLvHTvsJlOVxfG8b8bsC6kIJKInW4anGDUbXYrSdWiKg9H+ZG7CaY4MLzUjUUmJn
ZWw6RjC6AIYf55u4iXeMZ7so1xtgK0DytG6iDzDUth87gNjFFcuc68zzbx8lSlSUZh+0DX34JlKf
AnuAqHJ936cdgOwJiGlxL5B5QDGHH1k6fCig+5qLlb+D+PZaObj8xBPP0P8YsIGrravMam4yKa6c
pLnxoAc3DPEVZJQ2Drc3LYv2nB47qAwAsHnQg7Mb3EPvDQuXOW9D879CAqiVf5akoCjHvILz+8JX
sYU1k46om03BJjjc1/Y3or6dX5zGw8efsQe+PD3wTlxWRmrzoB/WlS5ujcYWeJqT70TrDJJFUdPu
mJ0/xMP14JIPEvItgsQfQ6t8iYEjf+nJrdVtqrqCloZ34gnxVtQDD412UKW4pKZhPHr8e5DY9yLj
gWnDvPfnpfTDsS9x04ISfLuQT2HLP9YVbmB7UD/7CXAlYbXy1e0ALk9UbDflLrHZbWLxBYzGz3ul
N74MbC7EhbH9wGUiBEWM+3PUgqUNTZDGOO/vLJ/vWrz1Buyj9tn32g6uWOzf+k16jIAeGAZvNUE4
AO7ae5oca+XdKPlSjZ+pFuAaiG69wXmCVIwa3LXTqVPnS3AxulfY++MUIQG+V+AGKvES+WLT4Nn1
1J1dpuswrddeHwOcke5JOhxcEd76ebUasS3n1oaSZ6HXrQVQq2NtAwVthJKdgqHaTH9GVfvWqT9b
xILqtLN1Ne4L050nGIgg1cYBjxgKhfZeW97bQjxwxe8ndNmoo2d37O5SnT2nQ/WRFiBN8PRL3C2d
On4JlpOBEaKhujVJM5pPzMQvEzGEyIVcj5BDv46t9YhyU622Hr/OAYWm411Rg6Di0aYg0Wn+5Xf/
52v/f9Pv9O5fU9n+83/w56+UDSJPM2n88Z83+VdBW/pD/s/0z/7z197+o3/uv9Pb3+vv7dm/9Ehr
/Gf+lTfNovc/R7f5Xf7+5g/bRuZyuFffxfDwvVWV/DkEfMf0N/+3v/zb95+tPA7s+z9++0pVI6fW
0pw2v/35q+O3f/yGm/5XgWNq/89fTt/4j9/+XyN/F19lztX3X/7V999b+Y/fUE/4dwiATaWqeFmK
cDf529/09+k31nu/aqiQGX4X2n+HSDnuVXBZ8LMYG5uJlqqfvyPB33H1hSyALSoe/HCB/9u/DfBm
Iv+a2L81qr6jYJFq8UVvsrCFQm+gLSaW6LfZNyKqHUcwI53y4ilojjZ9VEuynXNNG8nKEcAz1cia
J0GTPSS/Dv1A9zxbOve/zQV/jXzq9tW+ATwMvU+aCCMfDz09lN5XqL102edXE/mnnf43djF2cSzM
IpUDSnjqVPwpkih+TIcH7o/b882/3Sz+NfjJz18N3gtVH5RJIE8uzr1Fc9OXN0OrVxBDVksiD9NI
/4rJf3VhbNWTOHQy2vDyBNxYcUxoT1GGEHd35z9grnUjMVaj0jx1sG7Celx7EBkFvuS/SvJ/DdxI
ImHCGiVqKU+ghd3YbnKy+uEDy1qcLuyv50c/szRNnmvUlPSpLVh5qiHVElV040CXFNqhC18wY5yf
27hXs+s6ys877kuYPttWqtgL3iycxGYWjll5nyjelypA0wm2V96Vl7FVGj/E9WkEOcd548w4linZ
TazG6ikkFE9t5ewThfpekX8BdGctef79fBdz9p9+/spAeQn0U14wdWRVXKbxTqSJNTGcoDzMO/iB
UoBSnO9pZip+ed1EdYykuEM9xWAfIwpg+P/uofY/y/SXB1rZucB/w4WLoVlXBVsF4LrP089htxCC
ZqbahGwJyMpajGKquci3gHiuWIiyI8hXJ3qTL9X2vz1Z/PUVxkyIQpU9m9ZTmgLHG3f8xMLwEHfx
tuqym3Jsrigd9+fnYmbWTahCSbqWsgp9aYhvqrQAgPSPgTyfb3xm1ZqQOloLyy4EJlr3/obFj6y3
IJX6yfYW9rhzhjLDaSDCWtguHK++qgIQ+Ik97+6V+OKx777+dv4j5larEVUHP6pAAjXI0wAaeLcC
WYQQeBE43/jcejLiqsozbrMWjZPxEGds69iAejr7Qn0AHfPhfB8zU2yyToNttEiaFFYqdPwIzMB1
1Xd4/ZVLdcwzBjJVmMqqSWM82qiTBOsaifQH4i7tsWeG7k9dvopJABoIh+bw5zi/9lPU4V+73oJV
3t7O/8fJfCPbFzlqDaSNnRCeAVa5i5v5EFdRj3H+lOYBRPOOmbdQmTz3EcYqrfkouQ7RU57ekA4g
ndukX1Bznlk+v1CakKIFmfD0EQKFXtXdUH8IFW4Uuo0IF7qYmd2fVZivpiDgSPwOKtaw/L86KBoc
wClwfl3OtGxqlmc8kBwPZ9iLJqDlKMnOWszIM03/JHt4NWgbVUBcCOj5FYLf4wLk3s7HTxeN2jzY
262fSt+2sMlyoZ1QFRFBgimthXgwEzFNVW4pdZrnI+KBtCBvEDbYgYbPtfdHhFuvhS5mlqNZvesG
7Z9Bc3prAdPsTtXBo47I7rx95po3/ApFcYCk5Q5W+0C3HXH2aVLf5bK8LKWYAu5Fwca2+JkbuVNA
LEJv+yTftmP67BTk4/lPmFs9RsS3wKXF7RwBDQfx/SjqaxQSL6z5ufk14r0MBlL7RSJPrGmuSh9Z
EfW2IiJ3IcgMz49+ZgJM/nPfyzgtwaZ0ynX+wenvkL4+Cbq0QGdsY6IABU6rjWoKdWrB349HpkMp
yYJt5gY+BbnXTluAIz5sM5CncH1UabtSrnM7NEtHmLnmpyl51XwC4K4C9748KU9fe2DBlqQ/NrF7
4einbl8139ulykB9qkDflFzpxr63yglz4dgLe5254U8T8qr9pIXamuYYfgvwDcqPdg1YcAO/Wnhg
m5tXw22hmMC9sMPwOfmSVnJXcXLhejTSX0DbLgcllDp5vnjqvGpVd+RF5vbCNdycXQxnzVhC8oTC
LvEIShDirlHoAXaKJab6ueYNh40zHEsB/8R6B44HJQ7rpG2udOUvZNeZeGDSaqQ9x8OCFcuTD7V1
9wpPLrjZP9bll4tigUkGrEuLQM4MyYqzzyK6z/lNXiysx5kFYzIBoLqiG+MpEPDA2qd+fYPCqMum
1ORcaZsKy8We1qILGAOpbvr665Cn/9Vr9X82fiY8CkShhLEwx3Y1UddhNlwnCVvIfXOzafhoqFF7
0ue4gMlUGx90CKhqNophk1ohP/Rp6iyAC+ZsbzirpUd7IG2pTqz9QgjdgOBtfX7BzLVsOGsLndoM
aE91Eu5nDRphHi6Jw821bPgpYPdhnbQIA7UDkg09riltF8w+46NmhUXq0h7YE4SABm+G2rW2ykEd
x6LS4vsjt+PpBPEq8qZ44h/wjq9OfZvt3BCPr1Z8d4m5wZr3tumA2J4VxjB3GGZfGYzCh2CJvPR9
q6D86m3bI/AtREmmTn4ybKv2SfTstgqthePTnFEmF3hllLCnJMo4jvZl7z1yv91jr7SwxZsb+PTz
V00HtlepBAzmU2HSTRxCP2ec3p6SC0c+fdGr5jtL4kXAwnRKke3A1gLdsGxzfjrnRm74JTYwYRq4
MDnHo9QAowD+s2J4fbysecM5PVoMUQreJ1SR2I9B23yJUvlcJ/7T+ebnptTw0GrsbKijIKrUQkDQ
kECDuKCAAFzWupFIvdwSdVvw6jSkVrf2UlR1JmJcqlx4P/KCY/PtpDIUccqEwvL2AFo+1kG9OPg2
kYzUEMK96ANMHLxLUTxfDGl1arO8uq1YHv5RQ6t5iS51Zu2Y8uGFJt3YkKY6ZZW1taNsF3fJpo+X
DDTXvBlpRtAl4LasAk8YB7FBtB7dYVOk+fa8cWaaN9mg+1g6XEgQH3Y8uBbaO6ZVsK7spevvmaVp
1lioAA9wJAXVhRfzO1qUtzizLqzLuZFPP38VDtwxRImXFAjBsjjhnLqybLITQ32hYaYvetV8H4cN
sWylTuk4XNm9vZcde6C9XtgJzI3ejDiiG1pVVOXJrcuRb8OhkWzjC7uRN3GRukug0zn7G5FHKNwZ
lNNXJFZ3IioWa0eWS8Qbc40bcUeAUgpKaSgm0F54HTiQjtCFRy+cXiPsMAnlDl6z6tQI6IoA3BTh
4l514ULzM3EnMpJs1495noF68iSj+jYm9d7lPXgSQMfOSnHZHEdGqgXvKK2KuFInJ7ejvU5Esaqq
+JstwiVo4cwqMultEj0ouy/xYBUWet9b6TZg3o6FbCHjTjHm11dP6Mq+9QEPZdUBr5Bxu/YgIkgY
Fe02su+9fqNYvwpdvZAfZxaSCWALYqXAsyXVqXRcQMryW10u8RHNWchwgEEx5jKOAJSAu6HTP3QG
vbhxCcU4rZb3DGR4QNMrq9YoZjkFoO7ytbgpxuqeg6oM1P13nr9UcT33EYYvdKHV1k6LaXZq8j1X
8T3LG1CLQ9vloiQQmkk4tMZUlKTGQ0OwaYZyk9MWGr5LRFQz02tyHoVWKqJAYXqbNt6NcXuFavLt
+ZHPNW248dilvg+4bn1KY71Jo2GdgGf+sqYN7+VqIKj2w8oRab2y4nDfpdb+fNMzwSec5vlVbhHM
9wYBhpZTXBP/M2qj3e8eY/y2SJtUrHQFMP7CR8z1ZHgw0Puot+6xQBkn0F0p9yyonmjIr1mvLjqW
A8Hx9mNiyBXZPUUXQA8fWgFJX5/4F26uTARim49NTHok+ab3NraVbQjpbwHBX7jFmVs+hv+WKmec
8wjbE5GADIfVPdjt/YVZnmvc8NospD4NU+TegdbHDIU1CpWNFy2gwHDYss+kpzqtUGgUfY4Bqe8T
8UWpfI9i3IWVMzN6E0FfUBu1f2TEtWjU36Lo8qZDee750c81bThtICNot8VheUodsKCtsr7i372A
+4/nm59Z81N12GvvUl4n+8rGtsQZBkhrjDu3rVeyL59cIpaQyTMR2aRKHMrQHgSHdTJqb2Nd3mvr
MY/Jwp3uXOuT4V7FB5+VtoxB0X1qwL7IA3vbdtEGjL0LUzvXvOGxAow6LaGeOqmh2LMxu5c5XbuW
uzlv/7npNVIuENioAS4Y2NcSbsUrkSrx2Uqj/rJ4Y1KXQ1oQNSihi9MuFMnGqj5qpz2eH/ncyjE8
tuobWSsrrE+0hBRBk2H9YMscHmTffsvbcEk3Zcb+ZsEUkUREfhmrUwwQVy4sSJ1FNzRa4hSZ+Qqz
YEpWTpTkBM2H4FgsrPvSt468addw6O15O02O+s62x6ybahwta10ibOaju5aRdV3mziffA5k8FLGW
4OBzn2G4cSnE0LV9gvzr5PeiuR+a+MHjw6pEtcX5z5ibh+nnr9xMCJBtVXnQYPMwnMAeAHl27zZy
q4XkMte84cU1d/xMoujnBEHLI5CWHz0GKelw6bLdQIz9+z7cNgshGrfUrIM0+clneQuhKLDmOjHU
ozpP6WPhqR/TO/2Kt81NiKKkTeJ0T+ftNjczhoM3iZ/bwFbgaIyCcWndV012GnBKw33rwslpboEZ
ebn2ObjMW4Jdu2qBh8hcqKfmIMWnp0rGW02rJQGSmVhlFklEXZJyq0y7U1fLLz7waBC2c75fZCaz
TCJKoiKCXk53SpJqwywIqEjAHRURXwZUhp3vY2aNmRV5hRMHRd9ZCOWQ6YY80x766cDKRLvLmjcy
tXR7lI5y+GDZ8j1zolWV1lvXFpdlCrMobyQC5K0uVnARfgMQf62ZtZDiZubVM1xbZRDOlHlJTwLP
uwA3AJqekcVKjBkHMGvvRrBv9YxgZ+fIaKNJf+igzrcSJDjGo/583vRzX2AkaQrRZZmAEeiURnLX
h+WWd5cl0J+w3ldhL+zaQvYeJrUbqy0VwQ1oXu4uG7Tht5U1hDUUWnBFD5mkMgqgsbB0HJu2tu/k
nJ86r69GDXUxoIekX5+AIgWyzVmFCmzgyQOQPKss+hITZ0XGpYryGeOblXegjvXcrsEWUuRSrFSs
mm1usaUXtZnlY9bd1V0cCRYP6kRHVLAl0Ibw832HJ1PlDBc98oLJ4W1qs4ZGxzx3EBeS4SmCMjXI
CqL9+UmeiTlmIZUiuZO5LG1O/qSgUiPtS5TEXJqVzUqqBEUkQWHBOlhNqzCAhkJF8arRjEt85++O
H/R7RmyQeaAYcBr0paVfY3YUYwVa3AWvfTdxoe1pQb1apTr1O48mRXhoMr+9i7WU68HhP2Ihyk3I
bL31e7KkDjr3HUaEEMJm5di59CXi96lmuJ3bFflC6ePcdxgpvrZLXoe1TyGU/iP170APHmWPabL3
5FLmffduEZYyQoXWxJFNo9FDp68dmhxLYgN9CsUfFj6hXhFckM7CNea73oyujG29lNj/tHEGyktI
3oOTADIWS7D9d6MSsHrGQTweyJBIUucveRJtK5A22I31o3fcG+nrD10P6hyRbhkNHi5wPXQ3GfPV
8gpcq0oGt6cvtl3unHrcKNTOJPlFFYZo3ogaTtsr13JgKNX5G6fA6Vm5oMLPd+dHPzMP5sG80hQ8
O4kNIo3qqajg3IWzOt/yuxEVAzdcui6kaqvCzl5a54QrzAAEGUVwy5fEq2Y8LTC8mjutdtmYB8c0
pJ9xdFtRWexYHywk5LnRG47sJD6o1pIqf3F484BYfqdTbCnY9yxTlxxsYR/DnSH9UWoVIuQNgDw0
8RG6NevOPbV0YRs6N7OGM3ujU4NqEu13VB+jJNj63ZfzMzvXsuG7kTUGXOpgYu13PuXSG9ex7arL
FqR5EK95Fkk5NPkLC/uNHatdHeQLG9CZJWMewrlWtS801rrG6yQfT4Ecrsrk+bxR5ho3/BREDIBr
qzA4slDdKsf/EDXBBz+86DlmAkK/jTIgTvDSoWTB0etb9z7Odbt3WojXnh/8zGo3ab4znYw9uE3o
S+7buF7Bph/iB/HHli5E+znjGM4KXu6syjwVHGVRZWvbgsBd5YXZVuihXjjZz32C4bCdU6t61FOW
74ptSXBoBPfDalRsXeuYLcS0mZVviigMdoSC6VgHx9rWCjLoWXCvKRP787Mw17rhsSHK30EIV4ZH
u7T4uslCe83jaGEKZrKieapWVSTdEgCEK7xOrnXwR1Y85JCtt6S3jUEEpMDmzj6e/46Z2TYP2b1K
JeDzWE3Koasge654uYqLhcA817iRbv0EzGO93YXHvotXYMl7KJqv4JpdsNLMHsvEvGU25WCExf7N
jto16H8fKw/Ci527cprmJIJ2iedhZqrNU3ZHRV2lbRse6swD/wco9vckAALu/ARMtvjlXIZLqMl2
r7YkqQ3trgQabC9EQmsALATJg8RTqxejvv8hqS860KMbw6tVU1rM87EhBSvXqgrsicNn4bJpzj6G
Nzt0xC46qSb9meIr86IMolPQhDxvnrnGjczrt6NEikHpcZ95GlQg4zcBLM5lbRs+3CTDANKZLDzW
SdqPK1SXsnVFSbb0TjO3/I3c65Z9HXZVFxxdXNOAB6WtrnnfO9sOC/Qy25sHbWxJ4jaxkN5LYuEg
actIrsY08b2F1TnjY+ZRu/NSayxzGhwBGzvEKe47omrbxc4V+C7XpG0WNhIzTmAet0PkApa5PDhW
VbQDM2G0yqi/mZCARY7EgBlxi2qhr5lZMY/fdlXRQHAWHqO6Feu0Cx6g7FndeKDlWAh7M+nNPIGL
1mOxFugBvexLTSfmNkiCFFuLeJvzS3fuIwx39lofbx8Qosa9eHadClcfxijUxypJ9I/zPcw4nmt4
tYsbCpwk4RwD59bKdsryMFpgqbysdcOtOSTUemjN+8d6BJlTJ93iNvWt7LLk/JMi8FVMjQI/Aaly
RJ6t4Jsm5ZrE7oXjNlxa+irkoq2t5yLTmyHsD0PtLqSzGYOb8CVGh6oKGJSMIj9/GkPvkeX0+3lr
z6wWE7sUFjzwucaoFdTW7aTY82hH/GQphc01PwWPV+ZWXRQnTj6Gxy7g3rG1NTs5QgYbIbyL0Fc2
ONffdtFWNoQgoUp8jBuFN7JOhe7ecsD7cNkB76fO+KtPgOySTG0XGmpscDZRF734iZWu0hBkVB12
FOenYSbK/aROetUJT1y/AEQ4xEcULykEvROrXOtQNzicRc0trrag3dNV6cId5ty0GB7sl20HNUZq
PbcxiIhydIUXLmtYUsida95w4cSjnTu4aXhsPbyTDqzLjn0UEtwrN0vQsjmXMBJ0RnqcEhpuPQ9g
Ug1Yshmg5n5+LuaaNhy5Rsk6mGexf3dT8aIy4YNODIpPFzVugpuqxMYreN5Yz1nbhytFY7IGW8vS
tmJm6Ca2qcd2S5EGW/YxhUqWBsMaGJ4uG7jhycFYoDIdL3rPeeCvoKS0E+6FEd/ENsVjNd15S8Sg
zHtO3RqUtB1dosKeWYsmtKkelRf2Eksd5HmfckLLQ+vhIBMNQ7I9b5mZjZA9TcYr32WyqWxob2Qv
dfzU5yCEPZUeiKzlmvKP53uY2TXYhru6Tt+KTGDRlGJYIRg9TVo2irpHIurH813MfYThstwKNQUe
P3thNTjp43XMr8BTvPFBiJxdFnRsw2Vdv89C7mIFkRGyLxY5Ol169BuycK8+N9GG2xZ93IHhWVjP
CJvbwAUQ1O1WgX0RdAigj+lA/mqWg5L4daiwSAs/g9pw9ZT1EizJcmH073suMCVvm+9yHVKHlPwq
tTXVqwCAenenkj7qF1bp++bxTOgTuJgpg/A2vZLkwxCu+uIjaBbPr533kxcUsN6OXffMTjUy1JVV
tntbfohrgV1hu/WzUx1I/PTufD/vr1Evnj7t1RSkIBRqXcHgBuXHWqxBashUvordR5CWXrSJg5rU
2y5Abut7lY2tbebE7iEcQdS3ygPHXpjl9x0ZMmxvm29AF1qONiYhssF9F34Zu10hyy1JFo4Xc6vI
8GK8Gipihx0sFNiboW6usqK7aA8KztW3Q/e6lLBcZNHRyhwJNGGgnutYLoWfudVpOO9QehHOd5ha
4uG2LAdxqDNsfHJRNcSkXPR28E2WoE5dTtEtkNumATs2fTm/JmcsbiKguIwbsOwW7UtK7LXr5p8r
GS1E/bmmjYybD4UnkxIb22BMJVuR0IVOUarTbuGCYMbmJoCIBQoqA2OQvjAZHAJoYBSSXNXgaj5v
GUOD4s8iKhjdcFcJ2uHRs4jAE8BDRtlKkU2pHx1IpaYCFHKxt2HOIbEssGsuXa/PRAhiuG+e8z6g
2ktfRqteJfpgFfcQ61kl8WO9pAw048LEcGFGhCYsUtExzgd2k5Bab+yU5ocGIqgrkfvfz1tv7ksM
T04copJC5+1Lw49Burf5S6NfWvBryWwhas8tL8Ohu4RnbSZG69nhz1Y+rhtrSbN2rmXDmbmSWqqm
ZS8gsdnAN67tVFwWhUxEoO1oFxaAT5QsegTFq4TGtrfgDzPDNjlL+3iKZxnWK+hp1z6lxyGSC8Oe
cTUTEgW16sHpR1gEHL07kgW7OrVWwJ4sND+zJk00lOpcUeKpMzw4KqhXXXpLy/ZTw4BYBSZnIfnO
Wcfw5kR1utWqt54Ba1yB32CjFyPFnHWmLl/ldSqBmq6ajr10g7OOPLoGPhDUuJfd5YIG5G3zbs3w
tulz9kJL6zOz/KsSakQLTjRnecNNAQAcY5ym2UtiNytN1cptT0VxM3TfzoeBOdMYTgoabJLnEUlf
LNRJ0dbeOBa9y/J+4W5jrnnDU6GuxR3LTtKXpHwK1DeHf26yrxeN3AQ+2SqAEEeMpl3nYA/W1q93
YN7enW98Lrf8gnuqc6cImry+yoYdO6p9sYnXqb/tt3RT3C/phsxMbmgkYEtULBzD2HpO8gTkknu/
d9Yq2BK98NY5Y31TmkUlubQz3kVHRMy7CewDsXIxZUVxUT2Z7Zn1WDG4DmzL8qJj7attV+ltGgz3
ZbiEtJ0zkOG4Uaoap0vcCPxt+qoO2AFc95tKiR0ECffnZ3om7JgQKNVVhVWB0PilsZ21m7Ctlku+
O9e04bsduOuLPuujY2aH9EYOeE6w7FQubMXnJtfw3CGGEDBuJuuriErogIau2HaQk1+V0Oq5qDQE
uuRvAxtlBarTSzs6VjEUBjxxIPbSNfnM6M3iK9bKftAopjyGff/MxrBZRy6EbkZ49fb8xM71QN4O
vixK6gRJBQ9m9icrG9Z2V9xEwUUYKxtyd2+bx3sjHUC4H4FQmGQ7n5bdrWjc9NNlg58c4lXGsp2x
w308wWHIdb2Vz8dhC0Xnex6D7fx8DzOuZZZdAfUnaugDRcduCLdp1W+1BVn5SjgHOZCL+CdgJMN/
cy9pCJoLDlkBaXQJgOEhq7qlAr4Z//opqPHKSO0Y42mhT8NDGHQ/hhLCa16Z8YXlM9e44bwjpAza
lELZVXe4WG588GeQpljYT801bvpu6Bc9eESsoxt/7LwPmi2k27l2DYcV3egnEFazjqISpyEYIUt7
WSoxy60QiaG5IUfrWCT7sfvaxseG/LhoJZrlVgmw1nZBYAxQNQn3k4K8W+08ZIu6aDNGMRFPBNoy
HAXhFt6p2Yrb3hpvlwtONNe04aYhVGhJn3PrqLIM/Gf2VrRLpIUz4csstUo73YSiHqxj7d7TSbL7
d9v6ct7gc6Oefv7KbxhPmLQoS0+tU696QvYtyNHPNz1zqjRxTRCBrPlAeHqy3Os0+Wz7w7qVWw2J
N1yRLxh9rg/DM1NPV63CK9xB5+FwbP8/Z1e24zgOJL9IgERS16ssW3ZVubq7+u4XoY8ZUid1X1+/
4cE+1HCK5q4wwDRQDyk6yUiSycjIlS5I06G9WJ7T/FRlcrh442Y64Oh8pSDV8tfUox6mATL1CUtl
H5HVyL/RGVfhKpx+tPhtjpu/WzTcqAs7vj8PbxeY4YqqJKQWTwrqBi2cVP2ZLChfnny0XB/zOk5D
eRbds4XuNqXl7gtoai1TaBUhYbLvH6x2uKDJ67GvDPkvDQ7+w7QqQLXKx54/zNkHZLUfKP/k16Zm
uTrjCn5Td3ablkuIHLMpsiDohm7ZUdEIQ4ZKZ/7291dAW+p2ko7E/ELMuo+c8Vvrtb96dCu6P8ma
5aPyqsqiW7LcATmsyLevm9t/l/4uoUEsH+VKm3d9zuoQIaLzfw3z+EVspqTjzbX/5Zyhb/m/fRIU
/UD8ybUuad5HnXhM529Mfrfdfcd5quC1y8NmJjgXX9hSHXCMgmJnZtgCde5W0MpoXiDlKL2zVQVF
lC3hHLXGyhmNcZVMNUBSwutXDzu3tD7wdDjQ2dvnEpVHZWGdVL0EgvpZJpszv5dG2VvdqG8h+tUC
T2c/FVXT8Qc39clDMI9DlBerqRhdE+hVttRSL03hOVgqHRGH0nmfys9taUd1/TFrDb7RrEaVLsVk
t6CFXWBd7BF5rfoaiMeaX8tlX8ZPlX0ew6wcSACyMRQHi0cPggNTNBfNFhi2Qt3wFZh2aG1SObS0
Lg6Fstt8tMi7zb5y06FPN70KVjd0OYRO58AfSC6SbKk+OE1vAJNubhWchnjtETIXMD0WH9hN+y4f
2i1Cu70uEs7WnGe7CQw3Zd3PUIFbWRBH8ycAwOZxjh6ChP28H4E1AV7lTTl2VWQe6DoXuaSnbPtA
J3R0rUz5A83sqtSpdBP2lrojf0A3AXS1S/wePZHlX1QYDmu60Svo7YLU5VlgWRfafiqy7EDbP91o
es7WOF1lTUmx5MJdcguHMQTJlaIDPe/rz/f9rjOubKy9TZrQtypsItx5P/Lw2eemQiedU26ffBXS
SGXzxZo4f2BUPoM2EtGxefCr2XAk0I1cQeyat3RtaeafmyD4lHuWe6BhIU/73KLg1Z6QLAjWJTgv
Ivjp3K48vt2YSo91jlEQK/sShGi80j7c3gHQejnyG4LOyrvKdiGbpIBUWikjEyn9s5T5E6upfxLD
RPc5RiVFsSBfSxTSYqXjabkka4SiD8MOonGLyoiaaN9KK8CEhu1QnNjkFe+WJvywCIvF92dVEwZU
0eeunrDNggN98YRbRO6WRZzLx0b6z005GDYSzbJUGVIZdKbIxuAg3/1SMXGaV1M9ic4/t7+/wtNa
4lpcVLV1Yzc+VYOFtqVeUs27RCptdAL6t/mlLdPOtTnyEg7BgxcqKmuTSIdu5ApUW5u1ne8gyEhu
fZuL1o/IJtZoakdmCAa3VOQbZ2G1iXDodVIEG2Z2QWNlq/vY9c9MfsppQtCaF+3R768f3e9QgDvK
aRJBgN9B7PCchlmS3/7NTADQLR0VuLJZhizEDECsFac0KynWyoCttw8JRKVE5dQK57YqkBnyqoPL
DmP64oTvc/7J7ncdDYjKiiraNK/CuUkvaK+LBrfNE+StjnvcTlQ+lGRtjRaWgNQazEd7k1E9ELyB
m45+Ot/cosUrXBUsaOgw4HC8ZU/cPvjlN9a9s8UTyT/cH//b8wodiX9/YBzQjLEQ+MAt4tBpjLbc
lFvVZCfQM/3ftimqcrlHb+pMfhp107PbF9+DKjg41nuHPKY2nsJEdyyIvQsCRKVFkSYt86DAQkqH
mj/5s0siYaf4Ql0OhrX6dpQmobL34p5CeW7P6YV2S5J61jHouqfCEwcUcBkWq+4TCpDbeiLbkPZI
F3njUazybE/l7ykMI3Qc33UkJKEC5tFBSykH8lDnKkORNwPR4rBl3XLga5fG99eV5leoVCnEaovI
YEsvYYNDROrh8gWdh+5ElrR8zP3MJNT4dtgjKnGqkIUct7kXD6l9qf1PW52E1c/7P0Fn+obJV9hj
Wea2SwsveXI+edkKIbDgHKIi5r55DfJU3pTtjVI2YhRQ7jlx57SZer28ZdeDyv1tG3o17ABlQOGC
0pqkHJ0oHNHFmpv0LHSmFY+kfkGlVQmS5Ov8qZobL7J7kxbTW96+DVuJdOht5LtDETqJP2TLKYWW
WMyzwX+0XG+PJODtE0qsQ7uIUPS+hS6PZH6fpdWhL5Di6ciePpg3+ze3vfK8k/Z9Y6+bvI4oXSvX
Cs8QpuYRb8HpZlo5pawLqr38rcqvjred0/J3OQ6/vPbdAm2g//9qvH1ACWyzNVQODwpM7Yw2fGNn
/c2b8O99tpWIxtFBrfWyBfU04eepn2I/DOP7lnWLRglkwZK2Ww8tvetkib9z1j8iT/KwLHsKvOEU
NV3Xlh3vlqDJr9Ukj7MYDmlgGfytGbmarvP4UNjFAp+IzYn7rj8vuYe6SlOfSw1S/1PumK6iI2mR
X1Ec6h4rUg5nPocmNWKddQWrBfg+6K1hZWghAWFT4R0H13S5vb1cqIflm8sVjAp3JOgF0jpJO6/n
vKgjQj727hpRwc5V8dklbeTPO17Ibt9S8NrlINO5W0cSMpRsfqBem/4chqmbTvdXp85NCmhxjyC9
qOCmnPkJcjxHKysNd4q3zoW3oStwrcaFoUsYViYkA+vpoZ0urcMjTySWbTiG6AavgNbu5yyENBtW
EITCqmI5VNleWCmoZbiZsHwQ+bVzq7gRQ2xZf933uAZVaqZu4IRmY48Z7WYRW7V3atq/5mUzOF3j
EjVT59egdbZQsblWpDhNUGXlIzMcBnQDV3ZW4ebBDGklkozQTiu64TQ05SGdZsPDnc68CtgVIocb
GUnST3lid1W0pdtHVptK/29m3gCtWtvoUcvOBsg8JDjcHcjsoQtG99jgHX4pTJ1QdZ9QsOq0a7t5
Vk0Srx8PAgWTtgyfKPsO1WZDrlrnIwWt6Dw5DVlO4SMxPE3s85DPp7QyXeR0a0cBrBzRz4SNM0mc
wkuXQ2YX6NKyZKEw5XZ0DlLw2vsOo7UAXl1KInT5m6q/nOaxMCmx6savYFbS3p+ppPNjgXMP9HB5
SsJTjWILE1NJ8wE1eecGXe2VbkWSoA9OrhOex9R0F9EESzV51xBip+2Cet4x2/JDjgaaTb5dx5U+
zj47oS/PvvigpvDSkrSBxFvTY2MXcyzQeuB9U/rW+/uxTTPBavIOLRbbXFL8irx0kxHCZTnJDk6Z
XvmyR3IGu4pa5OjmZVjloYs5GPNLUW4X9C0y+EY3egW/EtfAzqJY/5mY4pWMj5MQl9nPTwWnL/cd
9E+4eSMMqfWNEAhZKnur3MempodsbL767XItmfgZ5m5MnfaFFs6x4+wXKftDNoTx1rLfo7MdVmkd
6nRPbe7NiwrUF1mhni9fqz95T/OD7Yf+IWurv+//SM35SK1+rEXPWDo17qPdBY8NJPdB7tis7CRo
/gQ9yZgMn8g8GPIEzm3Ib3lUQX3YuHOXr5P7SIh8FiuN/fWRj+uVzkUs2waCRFPc+0vsOEgc9cW5
FP3x/u98MxzgQnD7/a/uUmXlDemW4cJTVuu3wOm+zq5JcURnWrkgF0XInWnCZthY44cyJN8bx5Sn
fnMPwaiVbdwN4SO+YBt3IAuP7nMPBI1k0ABjzzYO8zdwvXJKk9vB4OQZDk5WeunS3+C6nka01N7n
8tuPemW9HFI73CjKDoq0TDJ3jsahMgxc53IF/bRywwCwyK/bFuB5wD6zzCTfo3O5sm3jTQYZzA2j
hopCGFF/fTcx9p6406d9XlHQXFM7HTMHB49eOPwErrGDjIH8fd/4m1ERE6ps2h5l0gWZs7yiHCkZ
hzKWs/dgoXVYve66hOATKoStsPT7pSEJK1pxCH0yJt7am7qXaCb2P2m+3mFeWeEHWIt3aNAuOq3q
aJdv1MxeJmmx5YWorhJKmnO3Rd5Qf5FOH5lTrbrRK3BlXVPa64jRo5HAsRX5QTbf7g9eZ1lB6hzI
Ftr4c3W1BOo5ZyduwcvbZ1qBqd37vrvKhT3ms+W3aOhVDOlxdrDzGT7wj4jNf6K+H6rlj6MEZ2Be
LIT6kCd1sL3gae8ytU2UW+waNMXJpXPius2Jl/2TWzTJzNsjBIGLqE7tk49ERtYVB9FPz2sFgWl0
BuM2/zsbDFugzrcK4mfbIm0/rCSxC/TeSNtDN+xRp/DwyxWwhzQV0GxFVsZlU48bL8QPWyJN6iy6
gStop00eoOIfA5eOHefjejJXyWqiYKCgHMkAnAIhRHQdR+pAQgtCiqLmZTzTzCQIpRm9WjPJqC0c
6oXFtaTi4LE6yTznuGtJqyWTgz9PcxluSFnXzTfO8Qa7ynpPm0DM6X+KJhmbJ1rbJEG35gtFst1P
w6PM9pD8b+YVpKMqR1D8jyJ8+/NlmBNazJYhK/DmxQW2FahT6GLNVgmXt9vV2mKRf1rqL60dN5Vp
weu+cJvsV3t+4Dky9CW+EHhlXFanhv4Yq+nQjqimNuz9mj1OrZuE7tHWWb0sr5nkuJge+/GTzH42
3KQNpVuXCmYDXrtNNXvFFVKoMgm8dPthk4IbjsC60SuYDUMe0Bz7xHUS9IO/hCc7tOJM9D/zIDV8
QvcDFOyOeAdy6NzLP11mZbEzdn/3lv39PrI0cUEtnwzDTuJmPZdXj46XMQtitBA8QItw35FRrZ9s
Lbe9CdmXV1HJBw41Hz593DdwZWuWrtPfpD3La5sXqCxgST0MJ2Rn9kUctWbSbkTGULaeX6kYoVaZ
1h9TPhqGrsGUWi05pWlVemKkCXKzvDrz/DdZu4i754Xu0P9AzFE17EnJnKkrGRLXYZMd6gXq8rce
HU4j2Km0UpNmtG7xKBvtmnUbpyki51JOkayzJyLz56C2/uybYgW4Y+6WS5oh4Yb2fQcHQlO0OaRb
fN+4BlSqeH2NssmptWCcjsFT3q+f0PvXcD7SmVbwahGcGL0OppGyjX2XH9n0fteg1XLJcV544FWw
zDsvGfrpIzOmdjRzqerSzz535ILUYJK6zWEN/LhBohnLZ5+71TpJsWy2Y5UwP1plEnZD0nbdPner
mvQo23WGkW+4llZ+HmUCbbNRT7PT4zd3vdr/7IylwZBtFMukvaCA6bFFCen9yQxg4o1TtFoViTNq
K21OcHFcrMhBIpbk/Wcv7Q8dnb91oEL0TVbudL+CVF4KztfWo7dW8V872jfH2p5MCiy6paPgFI3o
rBmdc2hSTeJ5kdvJ97bnbjbpKujMKzusJIufjj7Mb/0qo3UcIRdW+L+IKPeuIAWwvruVcx+m7JHl
gjlR6SxlcOQUR4Xk/lRrDglq2eTEwq7HTZ4iIlQPmzPFBOcc3y0+QHjB8F6sCTpq+aRbQ6lwo7dJ
QIV2lHcdh65jb9ixdMaVzXZqwL1YViyfwANZi4yXbDbJw2hmV1WqD+eRVJu0aSLRiK5t/IdK8APH
k/F9z+tGfvvsK/y2Mhxo50r71BNf/MJ5mfSxFVZbZgCWBsTs9t1X9oN65U3P4PYGGbciHS+pW5+b
3Dsuq9sd6PhCG2o4J+t+ioLhqhr8PBApTfDyetoIxfXWJF6oW58KgmXujoUHieikbvMWqW+n86AR
wYqXbazHrxnzTFRO3W9QsNzg/t9OC2ePTlD6DvLqRPyVzZO9GKZDZ19BciYa32or+GhhVVxu7OC5
niFca05taillKtBLNehDG01bWP0LbNc1ztBo/GGr2/Z9wJruXEE8d9+RX+VoFVXqbX6OOd6K6hBM
NCbo3X0fEZoVq1ZSQpOYYynBtMy+FsOvrf3q2V9G+mXtPproHzpX3ZbZK1BUnA2CpEN+FajTwiku
8qEm5fGXbHoM0Z/v/u/QTPV/yFoCIt023lGuNQ0PC51PWzp9uG9aE5NUnpZtMagguDDtTh+FU0Q9
f2n43/tsKyiGLNnSLxtsL2lSF9e5xcXR1Mtc5xIFxgvNXA9dYe1Tl5LJgnpqsBHICub05/2x6+wr
6B3nYa1shIirn7LDHISnqjAlj3SrUgEuint79MpgNEGjtpcu7wVyiegzYdmFH4E295P5+be6Tg33
I83XVN7WQKZicNMKWY3qGQ2BnqU3RRWSM1V2bit5mhxDfkb3ndvfXwEhXNrQ6rs5v/LpZyUeSkhZ
+exhWd95OP2GzBS+NetVJXOla9bmTXDbEbb6XG2f8JKSiNq0qnTWFTQLKdxh6AVNUsc99XyFIuyS
UPTC3LWoVEKXJ0FdXgrsPSWk3Xk6nkaore0zfVvHr9y/We5SFnhp/ROGeWSH3bt1bl/2mVZgLPu2
W7q2gFOsbIomtNk+tEO107iC46nxaqQMZXFdcRsIfXrNZnvfMVHVpUcyJkM5Rb/+ccgL0vhR0Jka
mmuCA1EQXIYlH3LOGRqYf+3dNGLlzkivkrYcdBD2UUC0/pk6efbFBzf3j7tmUSVs1XPG3dlGpQ1v
5Xe5jD9CUhjmUIMaRzkyo0fayCElsP4h6xw3c5Vss31qPRNlReNtta6Sh4yjphioIU0p47oBp2p2
FpPSrm7wt7+/Ak64bYOFdhjrn7pfTo1Po9Ad33GP7FBoRnpKVaG3pY3mFKLFS8FM0ovH+R+rG+lh
TmdTzbjmQOso8FxZU3O/HLC/svQATf3UyqMFzWOnwfATNEecfwgRrzzErHBlSEAin5FSSF1s0EN0
2ZPLeiv2fWc6TpWpbks308qma4d83qoyIOC9u9GwgVjI97SSuM2DAtltxsVo2kJw5pqgijOkB89T
MGXRfXBpFpFK2PLKsSwchtQJs9cgclKcAx3wgOMpg+TDvk8o+yvzu8KzLOQ5A3+z0am2TYhbgC4a
Lsm+DygonqXt1pMP5xdDGTHosky3f4OdWTGVspXhDbV0Z5i3UTjeD+1z3s3H+yPXLBuVqpUvq92z
3KeJz+c4cMtTP+31+u2Tr9Z+kKINZMcl8tf2AIZPewj74tjldnx/5Lp1o2C3bNBIqKkD3H3S+dHH
HZf0uEnMpsuJzryyuUKfZm3TBbmMxu3Yi+dyUUV1hpKzrLFLg/Pf1I0EslQWFvIZDNSnxXtsePd7
sscMz+HVZemn+SD94pIy+wlaARd7qocoLJ0uIszUN1gTmWwF1ClDGHWatXvq07CLsopnFzozdlms
LovcbHWTsHW6XffUQGVhhTlOKZZdeY8jGol8m4VFH+1KroZ72D+b5X9TpIFal1lmWUlQWp1fA8c9
eJDzh9R5XKzrKeieF8c5gZJ05GhBIamI2kDgnYbHnvc5H1/qHoQz2kaO/+X+qnwbT4HK3CJuhy4g
XRo+jYX1gzX+T3/7ts+ycr4mlRVMbACTTXhelG91PBhTp2/fPwK1eLPwlopj68MdeW4PFtAKfYcI
Skenpe0OIv/T+oZnxBDQf2uilJCwCcuv8lsxwBg8t9bHZX1KMwhLrTWa1xzk8geke0PIf3t5B2oN
Z29vLZ9WiTuoP8WgnxQTmluRdz2UT+xhMXzk7eMDejP9O8INvEL/Q1ZDYLdsTmI5MVwOw7/aynAt
1K0lZUvfIFgGwZybeeJdZuE+dVD0vb+YNJEnUOlco8daMKPwcDnP7XFsHkmKpmzLtUd/8p58aewj
+oLGYvjupqZmMJoZUSleZdiufo4L/FW0blS0z0H5U+I9MxhQV3u+/6s086FSvSzkDOXm4BNZ8JyC
qrt9ZyQm+wgIQaBs8g0eGIg94ZYu8h+BfLKDq7+dc/rx/tg10FDLOMNNDERMYk5KvGK6KLnMlg+d
7CInCw8j3eJc/mxA07r/MZ2jbpveq62ZoKkZ85dZXHNLHpytPXBPXCb7QkxLV/cBBeggmKY4KzL3
EfdT1GnzMgrkci3qBrWSpUlUVbeilBPAJvq1XTcUL0GVNx6XSzF9baYqGrBxmvpBayCoErlos4AM
XW/i6o7hiS6gzGDDuD8Hbx8wIIHy7zkoFgqxt2wVV9nR6NZP0+VeFDSm2KQbubK/W1MR1lsO8yk9
uV8dE01JFzhU+lY7hWOH5wxxxWk6oTF/qM/ykkdFnMX7jl6BSuPiLJ+gJdxjdQY/iyD20h9NEN93
umZdqiSupg3qBg/64urMH4f2a7YsUZZHubGy+Z+b4xs7nErjmoizTgXDB9bES5AHSwDm43TYDvSA
rfRo6lGlWTwqoysXPg2sqhNXuzjXeRsh0RrkhoPGm3oLyPP7Cni7pmXDyjbvsUb3t7UtPwWt+1Dg
RUx66Vdozx3Wkf4IgiVGw+j39+dFE/1Uchd6p7IsTPF7Rnd7yrou7kkWrd3FcT+w/Me4OHG27zYb
+Mqm7ZZTXlip66IRkPNd0HWNtsbeVZII1ymgBtW+cOy1Fte+T2Mmx7MV7qoKgmkF0B53c/QvhGl3
e29bH4xdtDWBQqV2/bMvb6UUyIGsMbqSnR3P9GCuWaUqrYulder7fZFdm7CMvL9cqObRv+4vmLdL
SvxAVcPnHctmnsE2DpDjkZ/7REB0Hw3J1hjq4yffEDB03rkFklc75UR6F/Efn/E3/n2k6Bw4mQil
OtM3r70ybU9gNotwFNdsYbGfulEvd2VvA5XXVWe94HOLKb0JFDT2V3+jX++7XTdmZcud1zoPM+Fh
EWb9wSq7WIg/+ywrsCSQv5cjHhGuXfCucxPS7vSFgkhSLSzvFx/bLJ6OTm0zbslWBx/2DVrBJAij
ZNzySVytMaHWU2Nq9aA52agELr/JXLpU2AHtkFingfvvIZjxuZTpEldu+tEb1n1XDJXO1TdbJeUY
iiudgv4Y9txPICX9ZZd3VDLXnLdoaABtkivrpw0lNVN9CFBXc9/4W7HFh1a8gh6Pk8nByke5C+jA
rIJS2FhE3CiD9daV+Gb+BoBX4CyW1p9oi2kt+csEAaCUPWcti/rgHfgz0TqZRL3e3GxvH1IQ5XuQ
FmosPiVVzU/E/kGKL5DbjkDaQxXogbrode89N+0c33fbWweg2+cUmM0TdbK+z8ekEfwZ1/zj0vtn
t+whKi0MMULnOgVxaA47zSIop2QE+zBcHl0Ubix0i2Y3ixzJDq5xf3krGt1+jAK/rScVd+qlT2rW
nctuisvZVDWk+REqjcOjfZG2YFNDn4zFHQl/cLs/OEt9cjvn7zEsT4tbGpJjmpWskjg86szYYuCv
oHnPmzpavXcz2YFveEhlcYCMwjK7g20efsy3XzbfUeR+s6tsi2XtlDa52bXLj5IXUUWPdmhQjND5
Q0F2utpeEKywLZZH23pZrK+TifCsM62gWpZtI4kH0yV9GtYXWid8j/DNzSMKjje823WE+H3i0TXu
KWSBbTu5j1ndqFXMrss2iizowX2r8fKCnqgOIOtH+6wrcG3RCpmQql6ScLUfyOY/5tZ4KX2+Y/+9
+UXBaMrDOcMVekny9JKuz9xEfdI4ReVmFCg3a2tvwspmD4X4glrZeTClqnS2b0HhVfC3qrxs0WMZ
Lmk+zPOlyD6jtu++tzUhS+Vg1ENlzVUId4xWeGRtGfvFn32WFUjy1nadVGDQ7vRe5p+z4tt9u5od
QyVe8KUIBoIS58SaPtplQpshgorRaMoU6RyiQLIJSjkGDA7pygqC+n6cBaYYrptGBZJBm5VpM972
8PByo5bNqHIXX+57RWdbwWQtc29wympJRPBOVh/nuYvWdt+GoJIveh9kssrGuNf+l1t8k+k7MhgY
TbphK2jMypnimQyLpOS/mtaLmupr5pgK4jUrRSVgrKGEeHmGo0zBPvU4kY3ey7j+hoTLfZdrVorK
wiCB44fpArc4a33Y8uZIe5MqjGa3V1kYok8Lx+FYhLafx2iJ82Pl1gcfig4ydL+EjfU8W5uJBq/z
0u3vr4JL37gNLQl+RhB8tIvngP6mS9yuL/edpJlgVULHct1xy0rMAZ9o5DktSmibiKLR1z7zClo3
tiy4/mHwefbZa07IQ6zTvqWpcjGkMy1krv5Z9S/N/N7vhqibd9zTsAmpNAwI0dfotwu0tiDgRpzW
16wmH/e5RNk/g7wk4xQUS1Jvz6R/F4wJM71n6C4H//z91Vq59d0ZswJwDfBMfHB85xmL9JOo3Ug6
qxU3yF1Otfey+njV6lHFvOsXqYwMirRxvVLMhJW+a+zPPE0aE2VNs/hVCR2r5rIYHEzEglr2tPl7
IuOxYjxqpn0HXlU7x86E7dpOidlwm0QCWTMxIEs3dAW3diAYkalAdOPXQV785Vctj7bzc5/Pb3h+
NdON5w6Q6UIE8prnvPg20Qc/NAxcEzdV0WsXb+4i9RAS0PLIj3xhlXEnZ9NZSWdd2WQXr7ZHq4db
iF/HXQOFU3xkn0/Iv31SBqjUIhMbUec+P02UnWUrT95iunq/lXNGUFDJF9NSpM2WY+TpkMVr9rDI
+jCtv6zhZ75ksah/hUYpH01UVskWk3DniU23Tznfx+Yk8x/QL7nvpLf9z1RqhQ1t2U2uMC3dkyUg
g2QIAjq7yhmYOWLD2xdWjWshu/V5cXbt4kwlSDiuvdHFSRFcxIufo0HTYZ8fFHiO3dChfQHGO3lo
h5Oxw2LUnHp79phKj+hcITcU2rWJw/BWlMWN5UaZbzjs6fx8+/sr4OeOix4Mt8NebUGQIpJtNn7o
isk2nN51Y1fg2bA+s2wPy6Op33X0GKSncdo5cgWeIClRUgh4XHZFPIzeVfbjad9kKnsqJJ9bb3Vh
uiqTaT0Sk4D72zGcqayHtOR08ycyJWEuwTJ8JNkve30s+fn+sDXmVYqDtZSiW26RdqxBJLe+Nuxz
txzLajBgUjOZKr8BpTKDPQdDiypTH7JQIkalY5xKU62zzvwtG/1qKaIMIQA3CN4ZoAE657/7/Ac3
lSTrXHP7+yvbU+awZivolNTiJ+N/Sujmpe/EznMpC24/6ZX50smDdrgtcyt7ghicHQ6RCL/cn1UN
QlUZm9oul3IY4XWf5jQBv6u7DP1s6vr29i7EAgWgPM3/N85OhQ2GUnEIrL+WpUBdy5Nl2YemeGTG
vIbulyiI9YnbyDHFL5m95kDkfEQrN0P41a0dBbHtFgahZXHkqMaXQaK08esgdx2NmKpJM2yy8jx0
ikyatYCWTh6563LYhEn3QzNyldAQzsG8QWcJt+2NnjhoUGNlH8M0Nex3moWvkhksMZM8LLIpodvz
Mp0ces3TZ4p2ivcXp270CmbB3l1ySJC3SQC6o/DRdYSFD15mkuvUmVdgu6ahRVMi+mSqvrfZ2co/
Brt6OlOmUhjWDfWR3IFj/BXV4OeCvSym655u1MqeGtLNdqsUNO/WxXVvWmf3sFRT9xLOtf1jn98V
2AZF05T4b0yyyfkxle2B8frDGpiUjHSrRkFq2G0jc8OyR34ddFUeExsc1eIifMOpUechBa6rA11v
1B5gXu3noHryuis3pWl0ppUUUxOK2eJiapN1rI5WsEUkkOi5zE+7HK/SFVyUf3W5hPmFBk8pz/4K
SvuMrsCGxytNiFQpC6Kf1wkCIm3CcrxUEftQOL/uD1xnWUFq1pEm41kLpPa/PcdDrJ8NMeBmQeUc
+ZSpIjR09HyxSYR1OWSnNv8jHbTaat7X7fNgQpRu8LfJfrW/BhXJqgBy7cmMztlJX/lzLIP65b5n
NCtGpStAuDBsumUZEzuYIMvu5/zgQjEmLtHc2bA96VykwDX3pnLa+DwmYY09dXAu9eLGEND4OJMs
8T1mkin4pzbprblQgDt7KPdJfYmWND/4Cz1NdZSLKLvyS/s0ThE92FGTFCbJC92sKCgOwUa1XWuF
48TSRU2xppEMvPj+rLwpg3tbVgqQwxb0FOo1XWJ/mGJ2KI7LuTwN5+zJOXRRd6iT/Ojvytogsv17
eQnBumoq+yFhy3ad822MnCnY1XabMpXjQFIp7Z4LnN9S/thl23XITI1MNCtXZThUpZQVKuu6JCPX
uUea/hLOhtuVZgdQ5Wp6kQfMR2vXBIrZMXW/rMiDkPEBb3P3p1ezdlwF0ZAbpv0WNA2kXpooCNmh
z0zxSDf02ydfBYve28gwpl2TpNWjL5LUdqOAPnFsxfuGroDZGkMu7bltEkamyOZpPIbEYFo3dAW+
NaqgaLA4MllQ7uPUw2EMPq/jY+XuXTEKZKup7aB0Ct+08q9mzaPGC/4Pzc51k6pA1s8n7mfTMiSb
+zul70Ff2OVxVZiGzSyAKDns2v1LZb3I1LAIdeFSlaOB6G623lrCJfNhPObvabyc3aMX9fFy5KDL
zuc9nGIEM6bsvmA5BkMerk1SWj+m4XFbr9wz/AhNEFClabIenaO6LMCtPP/hj7fuGS9b83mf4xWU
cjQb3orRapKhoYe6FQ8W8fcdpFSG0wbeFN6Ktibpmu+k/tkNL2VuqqjXuURBaNU0jZ1lfEjWoT07
fXmC0vjDZpuI/5plrpKY+n5be7vC0PGU/j+cXUmTpDqv/UVEYAwYtgw5UHNVD9W9IXq4l8HMM/z6
d+jvLeq60+mIjNrVwk5kSZbkoyO/4OXjiNay6wKXOABTsE8y0a3qKyzdt7/65C1GnSjWom6ob3Mw
ImQpBwt6RiysXxhf2uIu3QfX2ZnHWje8/gES0YvApTFetZGX0MYxJ2HZszC318gYbIXWSEQvgpWs
vRWx6Qv8/vKw2cGgmjZ2sYcPBioildCMsqXdsEFlXpi3xxtFQIM8SLzk6B67cPNBuY+YI1YEhDIx
7ef/4Y7SF2swtwLn0NZfminx6vrbrHpkv9gEsH/LvunHxUd9NjMTQupDcrD9/NCgtBP7mT+FJNRP
Ze9jUt71477Yj7HvJVy28UrIjKbKfa/4aN2T05D7i188YmbNsb9lFMG+iWDP7dKDt4Hjg6oudNsD
tZ6v/3qZNgnXrTVnHel0rJvgUWprnNCwbpoQjJ8sGHLNR5QbQTgH0sl7ar9Q1I2u/+aLyPNdGMIl
2zRu2ZABROvmMX1uDuWRQ+DZs+E1/uyp9FPy9Gv+hW9K9aJuJuySn7NTGQ2nLTIP+ik5qPqPJCmR
ODksb2PaL5QhT2d9tKZrZNXNMd+SQ2rYR15TlcfbY/gLGZGIeOq0Waflhg+p7pNTdXDO9Kgdh6Mq
dZClKYZgyW3rmFZVk11QWD/g3zU0miOC2Hz7wJ9iv3jnh/g25ypioVq+wtYqkGnm6CbWhsg03SBf
Pl1XLMnVI44R07IxcRZn16uBgZrS8Sb3flu+J+m36+tLXJ4hGHEJKjWjMrE+jR80tL3Y5fdc9a4v
W1sw5KrmS7GAkedYo2toyb2+xTiZWy1OBEQ16HhG9wvE7r6BD/FQH6u7EREi9XmgKbvOJL5IJKah
lTl1uBHq45ol3pg3PrVVCYvMSYvIqGojAOZwfMDs28fdCoY7VATOcBnHXvH2JPn5IjrKoj3tQAjU
HRu8I4wlubMX1bOWbGkhdub2qjVWsXaYu/ik4QVkCq4rpGxdwXLjuaqGKYNU8HTN8pekVGAs/4j1
gssRQVBGjhGdFZkGgLc954gq5OjRAzsUgRHmBycAhSrY+ULQHtgH6NRZO1z/HokB/0lyPlz73C3c
3Nk1iA2uZxfPBiaO1uR5VMGBZPISDFhLc5ssFj5r3jAON+wKherI4hURHkVdHTMea/RSdMHyp9LD
Em/wMH7hOfEbfzwtip4N2dX5xz4+SKgqkShNM068AkOrP5z7o/u4HfugeMVGR5WXlslJuKAB/8KD
eoFdpr2zeUQNF/x2149YZskiNqqs3HExWpzB6oOe1U/9JGru6jMN11OrOA7JzxcxUqORdHGc26jM
uHDSXew7topETeKmRXQUTVqO5yhIpjF/GRWazu7r5Cb4nily1Ggdo6BDSFqAP2tvTt9snfsdv3Hx
/Xs+6A2lUw3F0Zujln9u2b2zvJWjIgR1LocnIjqKoCdAGwicG7V/2yU7mxq48eLu85QmIUaRoCVH
1TMhO1fBfJd6nHgHOjgUxI60PWpVqNDJ/ZK94O7EQWGdQzUjHxABpefskR22k+bjlfHR8vnBDaxA
sctuPZd2EQLqjtUTZoNgl/hhONNTdwcqzbCKCv+WWaSIq0WQlJWN3Uy0rDkyFLOT4mTFd0X6NLYv
s4qfWOJ/qAiW4ntjpMFx2Nuv5ozhF/mb5nfh8i8iidEDJZdCVpd1iop8NA2mJ/VNj21S49+CPBIw
3tvPLl7yWGFgJInCT0jcNhWhVNQwEvQezsNxOHT3Zlij13zyRwS+CXrN1YHRZadBxWlhRcUxNJdA
bx22PFlze19aKFoYqmOXLS/YNmbUY9LAnKOYY78PMyqi5GFyvlxXWtnauyl+8BvuyKvYBmEZnq2+
59ur07yYt0XTIBT679IGsiZzjWHHne1GbEx93RjvU9aoDlf204WIurFLu8bfbtTuiT050fiQHtbn
9N/N14405EFxLBU1r8uOiYrTw3QQ4uTTaiAns08cCU3x9br0L8dDiCL+K6K560i5lihNrMYn5h5a
gHK6Df06qjBPsr4It8J0qRHd5dB/42V734MJ9qqfxwO4Fo7kOIUV7uT0eNuDPxWxV0mzZFpqYzO+
fermX1372qoGUUmOWiSWibU2t5wNBoaW1pDa/YMzav6w3DIXhlHQ0f/3GDQnMYGWQY1dG9EOQO6t
UvFEJdEbEXRlbk5eGfbWHrO69+yZ+9Y0qeKsy3caFUFXtB9QQ94gbnTc/ykGbid+xLmG9l1yY8pH
RexVp/eYRsuwyTgcXPMwqjzzn5T677uSirQxRuqsaZogoDaPgxEs56Hy0DxcRvGzE5RnDZWcDvGu
5efIYcuA7A6be/brLewg+4kLV3WRz9OUDzhxOzX9ZFijFJyWxrIpfJNMXwW77jpN6+YOrg/j7EvQ
s6w/1thpD66bqkZISnYQMVlTnptOm8BzuO6D1X6tl6+dag7j5XIUFfFYW1JMHbiP9nIRPVSH6TQe
9nKUKg2XXcoiw0xe2HReRob1M5Sxm2ceaX5xZ3szAKchPySBijRakopQkWoGItqBw/iS7RdSkbA/
Op+sI4sGaJYqkJF4WBGj5VZV6to1PiY1wzw/VMMzWGHyVoGhkoVjItGM3kwg8Six/PA+h8OZIHDd
js2XnSpHC1SVVNmBCxe11g7DmO8XaX6ezlnUnRi8yK11FyrSyTR0HI1Kn2Fr2r0+n5DvX788ZSYg
2LCB7n9twfRa3DdJkJbvS2Z4xaK4OiWeW+SS0YEf7vMKKebkxt7stL7eqmhqJCrzFz6rGQHR1HGm
WWu/Zinzm7w7losWtm4WXheN5NeLGK18LUiKIiMcKDeB4rbPnasiqpQZlUgrsw4ky3PdGo6WN4cG
HqGSKD7phyqsjqoykeRkRbhWVQ68wvBdhEX8tKXfVv0RQ+duk8y+5Yd4tyrxupj2znAssurZ3raD
5jb+bUvvh/Fh6bK2M0oNFD5GvGT1KWgzoTbXl778EkFtwULXwmnj1IE28uRlzHMwhRys+YdlfS2y
2yJcWwim42buNMy1B6qPu0AXpMbqFeWmKE7I1FGwVCvLMM2yQhikO+WhNhw/LnVFGCRTFeGmRRNt
1bcExqQ3WcDZoTVn31gVQpEsLoKu2Ex6UtO1PfbDq5E9a9q94Xy6fqKypffE+IOybGM+c1CIwULN
3yneAUwz8zbg366vLhG4iLqyR+pirDR++KZ/ta0pAGDncNvKYqiM7hCqFXg0zJNjPD6U1vn6urKb
TkRbNYXZE7ZHBXuF1fArvGyngfWgH+pDdqCqXXaNuxB2iqPCXMqQjHbYpQchVgUsjfmb388BhfOq
VU15Mg9pCdZqVExbUwubDIHuZ6c8KI8sZEhJMTz+NjdmCeZqDku5dAOOAcFzkx5Sfrx+DDK1FCy1
IWAuHOwVd1PysK33bNi8Lr7x4rMEW9Uzh1qOA1TaBI7ZrIrSefSSFdOVX2768SIGy665SXMHP95c
fEo631zvyaAyKYlkRBwWxjfR1iwcYD217FfLjaBs7TdW3OgiRfSVNfUZKGgr1G/p8sPF4CW/Idmq
cAey3y4YrW7ZJpnr/bezu42/ZzHGNCgqGBJPI5JMVXVrZBjyhmq/fp6yc+Yq/IzMH4jgK8xkmDYb
D45H663C+35xsJ+ru/RLfbYP64ncwkaIPFDkltq0uYhxs6Jku4Z2ercsisRfluSIACxLK4bFqHe5
RNvBOpBTHGyve+UFiS0gOtu36yovFZNgsKABnbfRgZjWiBzQN3u074dwJ/hLw9ivQ8UuMgUSLHdq
QRSS63A30yE+2v522oLer/3SX17+RH7/4D5QeCBJMiKis0oCmpZ8w1YmnoFBLnWcD+ahPCizz/2C
vXADiPCsBNNEENhg/eKePSXQq6z1ct2zwvFPlaEBgsoAV2sStHeqVhIJhpOKyK0+XkuWrX++yYw2
oLaWE/eHcArNw46JSQIVYkVyTiLpFGlaEBf3MHSjvhuBbh385LanVSoitsaB9uusISbH5JswxzMQ
NTLFrSz71btv+RALYagFkBANdNiw7vTm0JBP7XpTFw+a9f67dJGt3MRE1uZoVyg2WN9Z/XtQIU93
73lJk4Q72CjyWus3uGzWvTv6e9P9pOTkpIqXYIljFdFZelsufW8OyIHmH70Ze5Wu6gOXPP5TEZ7V
cjzR9nO/m9gapn79PT2gW6h/wEwtWIF5qF66B4xSA6j7K3tWRSySQxbRWuBP1fPGcFEo0SLapP4W
f6GjotwmkZUI1LIHpx0xrgTgEfqS0pNjK85AcsIiMGsr3C4mHDqfDa8a+6637xU/59V227Us4rKY
nadaSVHDK5I7hz4uG/rPFdey7P4RcVh1xoBy3c8YNZ0AlX8fk8id8//TLH+fB08FJZD4UxGTFSOv
s/phBP7a/N0t/8RD45MC/LIFZli3/laO4fU7iF22NhGbVWxrZWKwVHfkGMmxesPIxh95RzPXM9uy
oZ6pbUsdNGRNesWOEq36I9oPbmmYtH62JwrEVr16pvWc1SrAn8wWBM+RWe6STDYOvgHOSXuvrZPZ
vF0Xk2xpIR4A+NgEvQvOfXa/ovHVL9rMU/ok2eJCGLCMdWYYREOFwzoY1rM+RK5qUqSxf/sFbyoC
wHJzmNe5TMZjG2q4l80I2OYDRoEeKzzXu487MlgPOj//7kaG1z3Ejzc+BYiwMM7YOqUtNi7cY2o9
OOjgUjF5yC5+kTUrMctlQrvx3rxBf5WPKBE/ub75tvnzfX5CkHG4ZTov4lhxitmSOQxRBo59jR/b
5tOkisakX7CrwgcjAAZ8zOz5zxdMQXbHX+cjsll/WT3+XAbriZ1v/QQhCuAd1U2jwzmMbrjl55Le
cDnYLmZB/vcLxlHHwOKxL6K8Y09g+gzYXCti1Uv2sC+9+8QPwlmW3nVyx+FRbGhWqBttG2iN0R6S
crAUedClK2jfYneHH7ZoTWfLN9BmRCn4xMDuFuSbEfVdF80TUwhI9hX71h+2KG0MOkqIDsZM3XlN
LOp6bLUfmtpUsd5dcqT7Nwg6lJKsLcGpp0fuTLyqLYOU38QQjqUFpWmLskM8ysuoIqbP+BAWeqG4
/GViEUJHVlXrMGppGRlZ51n6cFrtxGsxJ+m6o5YJRbgDmLNhOjodisghLso4nJw5BoAoFpf9duEW
IOh22IYyKSNbnx7BnnvMQWtDXFPxLCVTSuEeWHPGeOOQ6WR0P/fWkLL61ucHS1eUXSWiEVNAriV2
BYQicuZ5YRhKNDn2N94V7uebJC9mgHPhsmWdN3JKsrwNbFYWYTU5Cq25FA5B18VUryT5YhgbnU6s
T4OxCsqx9tAoH5UYI1MVITcXRbFLcgZiqld0cz91fVui3232c/AWbaC8cz5rqgtZokJivjcBE0Ft
symjDaSpXtaOxtle3NQbtZYfrh+EbAvBeCl3621aYx7RDQO1Yt0r7Z/gegpuW12w34xXq1baOurq
ZLmb9S8FxrFsCuHLNFQw3n4CuXrPhjJatC1sqXUfp6oRxLKlBdON49UgzmJkUdnnxw7dJn5p4Buu
y0S2uGC4dUzoVrDaOBWtc1/U03PZtyrgr2RtMcHj2dAYdda1UdPT7+htvNuKWMXhIltbuGg3Z6zq
hFnTaWh1j07IhstOoYSypYUL1q63GrOeKuOUt+5j3qLLli6Kpf8kcmJMC2cgJngzzWajjDcc39C/
a/Z21Gy823fvfflK+tbDRCsM930l60vhlGGdPy4a99bsLtkea/e1xzDDNkE2XgXu6p5o/LXCKNQV
+L+u/DbVPwrz+SalEFPFhNJ5MjjhUdo4nmEvQbxt/vWlLyVtuwB2oX8ILZzYSld3xbk5Tefr5VtS
/gShWJ5wP7mlwrNvIZg54T1ceWfyyNQrr9p+bnXqTSoojMTJ/klWPvz+smqoFttzERlM/55j/qeV
u08JeAbSVVHAlamfYO45T/pCs5IimooCfZApCXgbq3yJ5DISG3a0rE1A+YfgUaPbKXbckBjBZO5P
Ol83K360k9s+4q/cDe3A7pqy6VTotm87dZBxFVOCRD5idjZ3zHaXGPIpB2AjswETWG8pv0BzxOSs
TOyGL6NDTqXbneOxeW8m99ya/J/rui+53cSUrHGyqcJAU6CbQEZbbPkT3VBcHlVs+hLVFDt4SO+O
1MyzImp7cmqABJ8tPaSx82K3NLjtCwTrte3KLgeG9KYv29Kbtx+DXgzgCFd5B9nZCqZbJoZZAJ/d
RnxZD32bHK389/VffjFt3c9WuKDnMbbBXBpPJ1DaBLX7zubfsd0ZntunntX91FzHG+LYr7IBD5H9
W9KPfk76oMRjwPVfIDt9wa5jq0cbT+XyqErrQ5L/NhGlEetGexOucZ7H6+z0IzllyKaAm4xXz3JH
xdOyxGeL/TtGxuaxjtsWbASPxK3QZ3lKkrt++2UurzfJRmzfMfNFK5nFeGT0k+GXZvOUocfkroCv
VaS0Es0Su3jMnDukaJL5tE1p0Dj04LZVcP3Hy5be7fHDlTBWXddqGuZLVHP8LxmnOnBT48Y4R5w1
Xc7toM32jGeEvEkheSDatma+dfX9kz78dIvMGydx3kf1smD4doPm9yobVbMEZIIRrHnQFowSqNci
IkWbhtbK00faTbEir5K4O7GDR29jpMvlQE6zXn9O1sLvegcdVPkBBB2KYEX2AYLJZkPmTMUCGo6k
zrymKjFh75YODrgjsXFnSNN40JjTRe7yrOHJMUZEaByuK+Rle/1rcvQa95THPeYPVtr30bkr9uiY
/7ul712jAhvvpbK/49i/pkfns1U1md1ZUYbRFoRxb6CFT8cvFK/ma/vC02/zqOKcvnwKf42HJk0x
xtRKi6gZ7OoLwAXrK7Fj1Rh62eqC9boxKvoDqIojvn5229Efl1so4W1Qee4XwQfjqsGmmLoER2zo
T6P5TIzjmn+6fsKXdR9MU/9duqLwBknPu4jan0vzzkkxX2T+nPa3We5fk6CNOjVIYuOn53odWDR+
nObxplLOX/OfKRp0qmEvWaKDw88xK3ub5uC6VC7fsI7Yk9NhGKaVsRQ2pb1My91mVV5tH6+vLZO4
cMHiRQuTBHJIhA+v1npv6/+kxWlhqm53iRaKbTn6kHYYVal1UTKB3zu96yxDcXnLVhYS5XrukgZ9
MV00AVzsASL92wFw8bpQJI5GbMJxk0ozyYSzXPTOc5tzlT31MViEyztbOVRO9vsF+4Q59tvikDay
AAD2QDR0wMvG7+u/X7a2YKFuGpOcrQBC8x7vh059nttcoeYSXRR7cSyj6JOWGF1kGQEIWzz0qrTK
UPJyFueIPTiNRnlO2qyLzOqRaBgTOP9OOjesythLtE9asyp0R3a+QsysZaZVsn0fm0RxciqLzTP1
f9z6vtD74LYjEK7YzbIskmVZH1FjSHy+Jjro44pSEXPLDliw2rrU0EFK8y5isf2rXuPKn9vqtkTU
ERtuDMfJzbiFzW5s1IMKkBWvNuqbopu/5jnbA4aRuhT+pmMnQn6W/ZPVPY7N15ukLjbcZHlFFoZX
hijd8teZ2bbXOpOtELrEVYo9NrVVWjyp6j7qa+frVFnHZVufZm18QUe6YgvJuYo9NvWS6EXGeR9V
TfvQM+dhzBSJlOzH7zt+uLS7tLXRmWfBJVTpkXT2Axje7zM99lqLvFwXvsQ1iHObK2fRaJ61fWTM
w2vc3NEkex6aWCEaic2KvTWOzi2DkMGKprHyi+HEhsd86L2NR5n5+foHyGQk2GzV8RIDNPCEkfWG
b+on18GcHf1hqw/X15edrmC1Q70UYKAYrcioynNdzmfNumUWE2IysdOmSeEcnW4EeZMZ+/HqeP1A
o4Vo4fVfLpGM2GUDyjuH1vuF0iWVl7DnouGIju8yFTG6RHXEThteVH1n9Snytd6m3lCYnzZjmwNt
am90amKjTc25loOGoo9iUw/rFqSSi36jcPaP+mBaQ+J0WbbC1Xe1/YYqT7CVgO20LsrXhqZI82UC
EsxXK0awCdvcjIqJP+01KuIuX7ZR1VsiMS6x6ybRKKjj6kmPJnqv6Rg4wN/77asb4xm4v6EzZtdQ
479SmiduYboBUvKypocNQ6qKniqgj7JfL9htDe51uxsqivfr5KBVDw5nX+sqZWEP9ui8nFSzNyX2
awv2a1RW2sWr1UZ11RxAyRuYuuILJCuL7TeJO5Ae924XEQdDy/ni80Kl+BLhiIzHKxgu1qqt9Shu
uUfrs768O+5nwwi720pQjtiCkzfjGtcUyrP1q2/NsbeuqtqiTC67P/pgWnFJsyYtLCPKpibIs+1k
V6oBJzK5CFZb167NgLs3EKAtiGKBVTYx1Lf6117To22qYMoSxyl24WTG2I22m5nRmoOHbny1psVf
+Kmpb1QcoRRlZEPO5gLr96l1lxHnXKzn6y5fJnrBXgen7HodILioJ+17F9OfdXJLKwJcgSXY61z2
pj5pphHVa+l15hzgcT+4/qslflJsvEGdHRwiE2KQsunxilI/GAwtZxozFVGIRCoixAoPv0PcOrio
xq5zgMd0s8OybqrKysV+KkjmL5jVlOo54OdWZDYMQ4MsbysOyIkOY4IBjuZ2SkBFR/jj0s1h5/x7
XWTSTXcL+Whk22JhuJrbR1NS+mPxu3X+rd0vFbd9d60CgkJblvk0Zd5Sq8pskmMSaZJ1Y9FSy8C0
3rllSFBLb9Kt5yHtFfm77JQE20ZtuaN5iaHcfKSYIcDDNVNRH8mW3v//QVhLsZYV3WBwyww8ruP6
JQqE1w9CtrRgyxhk1NoxRnVGxkqeCma9xO2gWPoig+iuWII1J6zWiaHDR89V7bdlcij72m/Yw5j8
qpun2Vmf4+YpzhSZgOxLBAPfGEloqpvIIM1/e6c8OVWq8EoyxRGuYLdrQbHv0iLqjMXwMF8Lw6ng
x4N8cvTg+jFIXLaIyRoH7hKKR6fIdT9X9BRntTck7zNR8a7JzkJEZaHtuJvHBpmM2+ThBG75mgNE
hcfqbenD0v2R2F/qaQr01jxe/yLJcYhILdvidlpgZGW0Wo43zmj/SVUDbGVLCxf0gt6NCr1fNOJA
OpRp+Q8GY/687VcLRozqrGX3uISiCmwyTvLPlKjGbEmUSKRJHmdzLLYZ2Qx65O9Hth6XAQWg+JYZ
YbA1sROnHvWeuAPqJ7OB6fK9belR5dQKby0TuGDIeOkFbdkCJ7FmBMNDzCdCcoXiy5YWrNbSM9cs
Yp2itJeG2ZqgFaAsbqEM2IUiGO5QmbNmcCQwMaaF2/qc+9OQqya6SH65CMiKG7xI5BRC2dYmxAzx
L12Z3HaViA03fEr3aaxwZU43/LI3C0Mfl+m2pE5suml4Q6ZSy+Hwodp9WZ/J/LTZKr4WmVAE03S7
palIiV++Vp1Pzc/pYioURYI5cEQc1aBzVjt1M9xlX4DAf86D2h+8wfIWn/gYNxQyzVN9hSw6EYFV
K+3blQzY639tnwtmzmx+4xkeXl4Vl4pMUsLFm61lRwpj7aI2i8OEL6fcVuGSZEsL5joVdmrU+ysF
y6yjTrbDWCruWEn+YgjWahPC1rWHE1vp9DBZ7o+S5cdiaF7Bmwc6Q2Uru8RZisgqKzXcEQBNGmXx
8KmvDUzMHh7K2Qive3nJ8iKgSptSWO9g0WhuCr9fx2AY3Le+4L+vLy+RkgiqQkEvcx2ddVFRTJ5Z
H4f2bcAgmuKNdao3xT9dUhfejEV0FQMCFAzd0FDLs4/kAHzjcX3efOBuwEntnm+ZWgIPKqKs+NBY
a4YiX7TEU6DxNMgy8tC1hSJIkIQ9IspqNJbE0gxUsdwChQKAbHyg9b5npAhbJ1Y4Dtlh71byIXjm
GHazUbbQqNlcxG3Oaem+ULDNXz9r2eqiGeucuGNl0kgHeA4+yrMX48SdW5iGdvkLplxYLa/nCZra
jW7QDN2B1bchbZw/vu+DXOo6b3SH9wh1ssYH9cKxXVWjD2RCEe7dye5pOtozjTCKzO+SPCC9hifT
RnGi+8ld0H0RQjUh9OvbBqU3Av/WudsD6fXD9eOULS088GaNWaUzYQhH9K9b5YTdTV3YOEkRMwU2
1j6ZJ6hhp9thBk7oWnP9pFMlW65EJsLFW5fpOFo1MyPNNv02P/flKe9n3+nSYNvOpP++jr13XUaS
0xVRVH2fdXMabzQqei0o8vIxR8LbJoYiQJH4BJEP2dbmqtfRHRUBgufPdRLETvW8LIbvZOnX618g
20Iw2r7sjWpbbBrhwaixN08v743qfeidGyUkWO1oO0uFOXDQIu54HUoBNejGtcRQ6P+ujJf0X7iF
W9uwnBHVhajnb1v5eeKfkuW9QJpFSOI786/rQpKZgmDEzO60xp4MuldovMStwr6bwluWZiILcpOh
idbJIR8X0MrGZP7UqtpSLv9qJjIfc27Fq53Cqy0m69Gxs6BX2o1/Xv/dlzWfiXzHGWsXWqw2oAIc
U7bG+0r/MVVv19e+HDQwkeR4bTDgPYOTiFj90qZnAtBjTd6c9mlxF4VaXlZ7JmKoxgZdwAsKAdFg
afo3nqNHIkMXe7AuteulqX6b+jMRUIWfnptAA2PgVj4BStV7jHzilQJGITtgwXaTeLE5q3AGmjF9
tgx6zEyisCvZ0oLZNgk44NpVM6N6fiJLeuSOpYgSZCsLFgvyR7NfZtaDkykNSKH/trb523W9kemk
YKbwNUVZrlsfOWBoG3QU/Ffqm+0tg5dsl4lYKjdLtK4yl+GubAq8JmzcGY9ge09Ub8gX2TL2DYQb
t3bxJj2jF/Ru9t2n9HkLMBXAObTfbT8L59lrA7SNgyc9NL5i4s3wkBH/utwk9ibCrbqpYGY3QW6L
+bqtX5z4TIf7iqEf6KZXEiayHtdp1VOWlui0Z8aLsWGAW8sHBSBKok8i8XFhaHq1zIkV1RgV05gG
kDi3zFrZz2Pf8kNYqMVT3MU6fjbb6sDhY+jETCFyif8RkVYLgN1NzmdYQTE+jiMNu2aIFpfcZZNq
/K3EGkTeYztDnJtbFaqOHThWrSz1eNadKs1SBCey9QVDdjeDA7bcmtGQbZh32xxIj54yYij8hExC
gjGX2lhUSVxbkVM+FpWPUqQP1q8cUKvrSi/5+SLKagOy3kCxRz/BQd/l6fSEAkRoxYtCLS8HJkyk
NiZUZ1bj1GbUlv8Uw7nJiZfNb6l9IMmbMd9mVyLcCh3pG0A/Go1S00a7LIpY7DaEGxPBVn1BNpMv
jRk5luUncRGSeFVIXmKxIsiqMO3cTiY8PsFavdzCPKDmx/Uzla0sGKw95WuH/nMzSpreGx3u51yV
aMnUhf7XFwAqWnDHQTC15fNPV3syjH2EhKM4SNnqwnXL1o1qQF6a0YT+ZAKk+Ni2h5SpRsbKlFEw
VcQ5E2Y4t1NkuF8HkoNleDsP3au2fM75eB51hfj/pOJ/R+OMCTabuTln5dxNkZODfq7e/Lzgh7Gp
fX2LcjZiEllybEYj0Bfijc25voXiFI76L/QVEphxauPt5GgMcP6UfKtMs/5MW7SZXtcsyQGJAKwy
S6y6HKGzZeaCcRehOi19c1N1S0ucnYi/0re2sGYn1k99WzxwywGxLLlPeRYuRBVdyLbY///hMmOD
3U4thodE4Cjz3boLtTx7tgrby535y3UhSeIIexfehy1cG/WNucbbbNnfu0bIzNLj7TmZ0ZnGFecg
20Kw8LV3KDdWfAUF++5oEw8jB49VCxRABtY1c3u+/iUSRyLisbS4rEnVOfgSdw71sfneKRv6Zecg
mHo10boxHOSSRkqONjd8V2+Jl3IzKA3VsA+Ztgr2nixDQ7Zc008j1Y4J0pqCxXgorw7XpXO5wMJE
HNaGOeuxkU2Agi7sWFTUL8r7egQDVJq+UuOlzb4RprqmJSchIrNsMsAzWsYQJR3cST19TUz+8/pn
yJYWwu1xbZYFjeRDNDBQATVjyNYuuG3pXX0/WIKROXxgOh2iVE+Dqkzu2DTdhONj4iz6eMqQcS8W
kIiL+3kkLdpkC0vVLiIxL5EauV/S7X84xIXcV+XkpWsKgNA7qUFr8fs20eyn8UE0Y20b9tguVlSY
iaehJ3oYbuNfYiIbMnF6jaYxhdXqepBWNIyVkCmJRYksyN2IkTxsQkmiou2jnvHnZrKPU9cpokXZ
8oLBIjma0ppk/R0ztqBJ7jfWeGxU6LlsceFWLqaNWDHD5VJ2zHftwdfs4Ymmt9B14vIVIVmW1lnr
uFR61KJA2YyYVah3t0WKIhyrI1PcaPbSR5i9bnuJtQIP3qiICyWOWOS7wjv+ktnbMkS8/p3VP/L+
p7b4pepEJSGXiLBy2o4WGv/jt0ApnN5XdPSr6fMK5HO6oOB9GyCOiYxXdFvmGB0XSCTrsf8B7iun
9jMMw7qtws3EVy+2cXR+W3sr1vpI+jeTfslV7aQS/yu+eBU1pzNyMCMqZnauTc035kZRGbsciTL6
B/vzwcssiabjrYvHr3043GN++YEf9bcFlMglxvCxT9ddmWwX8fUlXjMdE32o82cXEhTBvksPXtPu
mCh3uWi+jIo97CQZtsodaPy61U9kwrAE189AzXLjJwg3VcuA/XTS//8EIyyC4aS/YW5dCKLq/2Pt
y5rd1pntfhGqQACcXjlI2qNtbc8vLNvHxsCZBDjg12ftr5LUiWJZ9zp5tMsWSaDR6GH1Wnn76c9P
+e1O4xNej+C/dqMaWMSktNVZe5fVBqDGdrvhIq7uweuy/eu3ua62fhnE/9qDuvz/8QEXl5ZuBp0u
85ieY7mXvtKPTUyKP6/Nte29SCy7LfU9RLnJGYmFQMpKxjzp/wpphYW/CDaBPLOOLbAdUT0PfZ2R
4J0Fbvbv3vzi0pJ2RhbPSXKO55Ngz1oX7pac3LVFubiy+K7but0b2PwSF4sGEtaIvN7sX605u2y6
RP3m502a9Kx0NR/W1bK7NZD1ARi9W7Jjvzd5dtl88TTpWRiAXOnV5PlOH9dguBEs/DZIi9ll6wUN
o1nIsa/O49DU6iQ36WTulnmeDtPYJxV0asHLWs4r8Pp/s9PssiEzbX3be5nijLWuzVMbvqw6gmg2
aFtupBRXjjG7bMhAAils10SBjKps3vMC0rVoVmWQFMoZuD+79Ya7+L1hsct+DKsEMF8Mj/mv2+xv
4wlsy8VB3ildld2b9FzVvtyq0BTpuh8ilIwjldwS0Lr2kIsDrUkdC2an6izTnCdfCEhmNnasgluJ
y7X1uTjTtnMtxC5ddV6S06DemOYU/RUoHOtzcabtrrvOV/BFcVjG6dvg1rD4NdO57MvYZOnXrRV4
54M+8wLihDl4kP5fTeeyO1PBaQgW4DEwnWl+Vt3fujt22YAJQqtDqmry37DKq6tzcffG9UrdUily
3v6zOuaAqmgMPXEoc0KTU9yCgF4xzMs2jMIdnDKD3W1lXcTjkpG+Oql5Ktb9liDQFdu8bMcgVHej
ayU591oBvToduvFtDDGzP/u4Kw77siMT7eCmmMKkOtcj0afeMzUVy27S6O88z2U7BlmSYuA6gpUG
Yw6mnRPRW5a0t3pV1xbn4uBuLtWvJZn4v2FC11bm4uAuq9AsWkV83hOghr08iPqv2swxu2zCpDLV
Sr0uSqJ9Hq/gINpu8fVeMcjLBoxf0QgYtgoLwsh+nJV5Q+NVPNKZ9Bm4iW7Fn1cW57IF4zbdhv0Q
x2cUfLLWmtzrf/5skNdO7mULpgtWJWaDqHk5DHev2cVy2t9sUBx+zS6Ct39+yhW7uWzGoL6UhLbV
5GzBasyfRJub6G+aGtjc1yX7V2TO5Kh35f73T78GtuZGfndt1S/u2iFdYTT71n6JaKhoDkXshD2l
YZve4ry79oDLezZMOZucTs7OpHm0LXnd/uWqXBzUteZ+ndcF0VuHgmYoSz6AI2S85YevvfjFYU1i
nlrM5SfngS13ycYLSfnfLfpllyVmbVqBhrw6q8DmwM8cjF9uOMcrb33ZXqn3rd4d2BfPXbqQT693
SXwvaRvcqlFdsfLL/somh5Wjm1z9Tyv/r5jitZ++uF8bsUSr9Gt1pmOTj6QvXsVBpbkFOrnixi57
Kt00oFfatck5BdkLCdss8eqB1V/0zdD7SjoRve7Jv44pgnjS6qqCQCg4e4shBTC7ZqMuhevAwZzo
No9MfWvC8tpqXRxc6hRjMVmC8zyY+RmoIvJm75HKdP12i+f02iMuju7QxfvMSB+dNzChQfkXkL04
Ceu3Ypxu6dpcM9eLMyzNVrmkHaKzSrZEgSa4HXGG7dreGIi49gkXh9imoK+Z1kqcB+6LmAYl4xHG
NG/NdFzZ8cueCiedlhUgM+dIpXkwv0Om/ZhOojAAcETcnf/qZrkcfHebIDtm+cRZjMPB9/Z5H6pj
6+XHP//8lYNxOfUuhgESBgJr1CxjRjDgaIwtWVIf6+BWG+3aOl0c7dlrRoZ1C88p+D2mbKeNPMk0
mI90WuL7cBjrjwNlzd8l2Ze9l8pyMQktxFlRW2WqWkWpiPy6s+oW7eAVs7ochmdxOJuGReIMneTT
uMpnObnnaBpvbPiVU3HZfmEYy17Nnohzt9AV/PN6PFSVffd3231xqpelhWgBtC7PO+dHof5RCX+f
QOQBed+N6+3a6lwcajNCPDoYsP7rsCQ/G2qCUgGNJ3M+gzL0z1/xWzH6KGbhxclmSyCJpc7LTM46
j+lLrN8T57OKv4x8L7i7j+yXJpF5DFK1ti4b/nUg5cr2fNp3SHCywortgbq+DGWcSwytQj7ThbeI
iv8zM/N/IThiCMb8n5dBMte6x7mqwEXHfnqefA0S9Tj7vjRhhBjI3Q37bF7Jrj5SnpSyBWcD2XjG
TVSsnH8YouQuJQnEWvnhzyv2+2ldvNFFl5bXkDiZfTB8g7jEMBb9pvojb9b915xy8gUSAQK3lGrI
503Z9U47pZ8qlJdvAQ6uReGXbSKFlNNuvmEHgT795DIoQfXx+CbdfbUmp5RBcXgqsWgDqzPwms2Y
gJTNkA4/kr4yLcaQ0p4BAbOyjoGWI0mWWt7oBF99tQv/FKtmQPuai69yHx6DuTtTyJEOMWQMdXgI
bVSErM3JK1HN0qCztZVVf4vn4cpZv2w7uS1mbrFt8x2RzmlokyFL1uRWU+Laj7/+/b8jEu+RGFpc
15nf43HO8BlBmCngkG+QoF1x7JdanIImFW9nMsoMF9QzdPu+MFLdtR3NqnAquiq54VKufciF09oH
qqOWQPYzc1EcNU/jAlkxkw3Whvbbn8/HFa8lLryWa2lrh1jBoVDxuRoONL0X6Y0w5D/k87/zBhfe
ql9DDEbN6yazqemztduy6NsyPbD2p7DxveNg9mhLxe8C+t6w99x8N7YrE9rknh5VPeb1dFIy70iA
gsc3+1fMqjG7JAiwA4Ab/TbhrfT0g2I43ci/tLxLaoDez43xGmyBkN+xx24g+bLegvxeMYZLFoCt
aUXvfELx2zT9bnvUl/rW7tmf7eA/E5W/2atLlZYJ6jirAeYXP58G50S+D1tc9GsE2tzBZCn9Qfh6
WG3zQDlQEX0yfqjq1gODZ3Pm2odEd7hv0oc9GM8Q17jhoq5986vV/uskUy+klwxDuLinN1SOZggn
qzfTuMi/osmBMVz4CpayTqugA1NWTEb1Pdh7w/JFVGCdubGwr8b+u4W9SFm2May6bq7wDYDEEg0W
UvT+ArvnCaBnSUKhsDr1qjSRTktQQbqcWHn887OvLd+F/yAdglyC5iyWL2JPYqD3Sn76809fu1cv
VT+TqQdwuPL4bRonQa4ZiLpDYXPKgszw9V0byZc6bHmuhzvZNDeu82tfdOFRtOFhVGsaqyx1pnqP
aHT8GksS3PBYv59Wj9klE0GYKKhykJ1gxVZZTHwGM+0Xyl4GynEGUPkj6UMYZSSV2QIOrj+v5RUf
fMlRYLTj4QxBc5WxQQpomvH50Nt5LOogudVs/c9s/2/M8JKsgI9kctQzPCTWFIIuBMLjJO9kn1FQ
28t2ysSCUeHtCJh50rwXaQ1g2HvJfvbiY5qO2QgmI3Uaog+an8JX+sDutO35IvNAvf3zMlzZ20sN
mhYN1aBtKN7QBvHn3lSHzdw019cA9Heff+FJdpirSCBDr+De3nb7i1VJVtVQuiD5NDyx5Ryrcze8
28SHCbM5I4cAg/kB6Fqy3tOwxvzYfFDNxz9/6Gt89bt3ufA5adA38bLteJfed6/YymyVeRg0D8ut
qPOaRV34nHEKeCPa1yfsDnoYddZxmvX6xiG89v4XbmXqxiBN3YRDYv32MrMHjrGZ3jgMw91CG1+L
TS/pESQHB5TXHPhBC5rcnrf3UvY5iH0OsTOomOyHpf+n2Vy+bytGW+/j/RbL57W1u3AxHsqhsfcU
ndGuPUggj8MtG5d//rz1V2z8ki4BgsYrtbZdAYtcOKj2oh0k51mr6ltKKNcecJHuKNM28cZiiwfE
8ouhVZTFdXXLrq79+mtA/K/7WAXQpUfkhF9/VYWKNlew8JbmQ8D/04n7zcG4BIuJLhk3sg7JcaXJ
OlharAJqujTA5qOxk2JYenqoJ40BT/sydyDQaERzcKMXyYZ/EwYAcwfVT4hb0k4lRQwRHkp/6j1u
6+CpEmQclT4OfAis/oz+zhq5L9Ume66yAciNOD06FYJFIfNhq2Yon0apsU/D1vi2v5eAxMV9Luug
C2XepOO4d8dxJK1RRQT9tvjTvFAUwjIvmhnIgzhtjMLUbMqSUBUmWJl64h5VvwmYdpKiwVw3SO1+
ks2a/ZHZYJvqY+pUL0zZQU1Qp0W6DS2qp12MwY7T6x/m55Y5Jg9W9JggaZbO0ehzwl3X3YGQx7jp
xJeVoosd+HX5ueHJ5oOGQsp+FmwOk18OMzj+6GQKCG3Op2kmq8w41EFU2akZzVwBhb4xJzrR+6Gr
x50/OMxwqvqBjqZSQJbSwKBIPfmI/lP36DrLoqbC8W9BiOsF7kx4kxyH1NvaZ0xgXDvO24Dv6TGc
qIYa3+vl3eaBhq/fs353y8d4TAekwS6h1bMf+lSyLLK0Y3fKrdCGZXuLRgEGM/d6wKQBwqanftxZ
+sjbUKRBMRDm9nztgrRx2Y6Jge2LJyuCE2jnoBZwxxu7VI+Y6I/1V1MhMueZrlqp2sOMTBqpPu00
mU96ROnmgxlGE3wKogmTJ4lOZ9rg1tOVO9KtH1xhMOgI9rVwmiKgWAaY0ywxE9cPSR6MKiBf1wkQ
XJsNELNqdcZDy/ZfaWyIabKajsNwcAuzGEYORR9ixoXzaHnq0CBqLSn7dl+ajw7Q5ohl6Dt6xBt2
qM9QIxDBejKGRSAx6wNaj4Vtooa8XcAgE5wHaV1wwAB4+C2ZhIDZG6bGJhvY3kc6H1VS1w+NREoy
50sSqLEMlJE0kz0xAMUvltOj41Mdn9XkFvKlVYbVuVhXLd42YtqIKGw17OYcSTcED/U4z5XJPOrw
/sMoKBiEK4Ux4h9TSszywafegAA4rdSYThkx+7jcucRXE+gZ6JTsaHBM0RDl4ya35u1MfTgePGaQ
qxMhI99OTRhB3CRjmN4bz7Pp2/iXSSsMzb4mwD19HGKetBjaADDb3+/EbCGcZypx0t4BJJMu710Y
r2+siur7JZwiYLN6M/qfJNW0zZmRC/sMci9SF3Rf1vAjtH3S5nuVhpg7yeQyLBRyzmDfbwAfWuFd
8oUlYxpBYoXqtdRzLacM4ntJcCB9o7nORmiWLZ/A69sMW8HipElnnOsoSJ543QTzaV+X9TyEKPX/
AyYnDU7zFjJwBTRPY3GoZqit3FeJqcWdNoR0j5XEEPmPeogxZDnawazvmyWN+mMzpy2xZZiSpT1L
FQXdlzVhzt1FyiXLUUMCBkW0BXoKSaaHzZwYHeqynqapL9alr+eM1nJ43seOljtvXXfYUq3h9zZf
yz3MEkd88CFsuFhMFrScIPN7dRIfejuxAIy2po3Fy1691h4z1GWn/TRDH2w/CBa2zQeKrxpKaupq
W4oQLVsM6NJEepKlYyT7f3i3keTdVo8NhjsAwh6/VAk26iBGkJsUFmRuSVWOlr8WMAMI5S4Fq+rF
3rk9qQ3LmnqV0IT1hMVvtUJGgyZW347qvjZcgdCIToNkIkvCwZDHBUDp8RezS7gsSJQJAZWV9VFh
I736N5Vl9nNkUKJ0mPyBrOc9nT2yB9T/1zfzhpKOyfp4gvc9erm7fjjOA9y5KZbYQ+wo6wSR69Na
EzL9wgaTfckChrxqzIa2nxFSLioGPUmWTv0IDoA4pPvUPAL82Rl1ADfwkPJjFQFL/3aqgbcIMp52
u4Y6gjB7WOgY25KcJuQgw3GrCHvi0jXE5hGru4kCGjBSU9K923iXbyoN8T+rlKl+zRuIOlQv82St
LbqY+hhzzCkKL8jOVkzxLqXszZRU90BnybnKasuHpBRQa+Zzrrndg7tqXFDDEq0i/ECTxW53raD1
UhVQf2/pEUe5Spcs3SBAOx5WJ716Wntq84rW9CWa+H5P6BYCFZSoMHhvcJ2Jc4pp5GjKFj9E+zuY
oR3fgdxfyudRRqI6ARY46Dys9dw9OD0b/bRUvRdH7lPaBNm6Q+XlqEfhO5YbV+37/QSZRn0/ArHO
7zvvZPuAfVXm3QZgczjmU6V3+ysRsa2nA2ggDS/6dYDDy9YYiMN8VybeuqwZ1qovfYebnJ8wqer2
6d2rYkJ/38QzVW9V7KrlEBiECt+d6a3UuY1qrFnOpecgYRCRZvUn5cdKI73dzP4uInY0pbJJ0Y9r
GVBoMLwZRzSgM1xZJsQGrRiz+eHnee7LPapM9b0TUH195Jth4k3b1lvd55vtV3JXeSKNKYNW9nWf
6bAFFeHoFtSVMqlXPn6jSRSAY7oitYymginSIRYJmrmZPtQkdENTQkhMR+64yMpPY/mqFwVRS952
oMSgel5U3tseVPD/BDNf92JcwFQK1dkW/yJTS9hgxLMJ05p0yBVREEH607dT9TmUO/6PW2eEVRmi
DrWYgq8SdDllzes1YqUeNSfFjCpo808SR+u3wfI0PvWza7JAxOuTaq2ASG+bYnpHZxOUWpZHCuFw
5FyKiFAQCGPuvQaooZbqPberNWfMzi6+WAgR+3ZknRE7P8gIt+px4gMbxkPKTVAvRZQk+9xm3Dpr
P8eeirDDCwnLvmP2dohNgYggXO4W3iWmvRMggsW+tD6qkNm6AauCpYzTNs1pqmwMPJHclQpOplVR
VRVSTZoXkbd79KabcJVkLJZjjCHkOZ7fTrqKWba0mC/H9aR4rX/Os+fhDhXIZTGPzAMo85TEXQ88
J6Y1N6ceW8eS1ZSvRbdanDAe1MUSWinhfqw6tz6zBhQjTwll0xocEhSVLXm0QImyZ9uxZHlH1ZIO
vpBubuVdX3Vp6763CFyX0s1JP/pMJpHhQdYPO+nHdxxEzn2X16GW7C2P6oQ3B9swt/kc/Qk5fZgm
RMGncd7N49YmDRP5hBCzR0UHDoSFebePdDkRnMa5lICgiLA0AsPYHwP0WKoqgxhf1JM87AMApvJe
DQQ2mkxjMqe5onSkQ1GzV1G6vAkYW/wJl8OIBLWH2tsp3HG1zc96EuE0ZpWqUSPz0wZMRGkF8WFc
DDOiOpMlVA26L9SKwDAuVNq0/ANJYHFvpxkSlmey6g5eOVn3zo9lS1H9wnXBIJ775AQivge2CfQB
LDRrfZzBEqRaUf1ou2rMxy4l3Rvsidl/MJzXeTiknV37GiwmWzDIXKTdhv3tRTzFH1LkiNEP1Zgx
+IgoLpLPCLWF/jFB8Jq8mzdI1DwEPOJIllI7reudiZO4NfkUeDQPCvhYU8XHaKyCrrDLvgqR71ZV
cjySLghUlE17IPxzvSVQ+0R9DS0NTF1tCdkxqJr4zZcheij8KYr3ZYawUWoZXG0zIRnJnWwECHWb
3aMn/Jwsr/Qc57keZOBfUjrx8EiAsQw/jjxA7+sUxDIdRpx5mTiF+Ntx/T5qG9ztd76JSH9aOOIz
1MvdsnOHYmKbpv2djo0Lo4PZm5XOJ6jqBew1KrbiJfJxM8kD0hchSjYSu5+bFbyqvyLwPfj3CL9X
hXoTrRZKijGaJskfXaObuozoHhtdhBqimOD04kz3BviLgUqnczcjW6b3CEonEmQs2JroOMegjoAO
Xtu1bxSJGrYVERuB583BOdTH331dDwNEfGWAUXJceODjONXdLBFEYJSWzT6b23h/FTOmXVvSmNar
PZLG0/HboAmMtXMVHR+d0f0UDPBOrpnBQMUaNrMWlBiKhOa5xnR8CHLFysnPfeOZvWureCZfhe4S
VDBIOmL8rBVrZ5H9+WSdm4LMIFVeMILck8jlW1Wl6n0awo+BuhXi1/Y01fWoPvgkfq1EVJy18olN
g1ESdchW6RcObibxC/kYWsJlEAyzD/PIz8Y3xdbNAhXS2KXhgDgntpveYVQ0sd0h9oFsxrK2qrdP
gQj19C1ttgSZUtrzjRXtTnT4IYQGrTitYkKzH7FLrdYDAevO9tRtTTKPd7bDlXM/MCJ4g56kjsmJ
r2tLSrAtx82Z9hRi4K6r27zaGhL1GRTgXd1kZt87HCBICO0df6LQikO0D1amGuLhEOMOzNs1lqj1
gPF48F/loFZ4jTYAuck3RHTzvpR2bDiAgHNaIdYA8HBgJ9ZuqptOW1ox9ClliIBSQwGjVU2xL9pC
rX1+5fV5lCRZKJgXq7RBymi2xn0UjSX9z6VVVP60iCybb+s6C/e5n9LafjSLtf0nElLO7+OpSuLw
kALnW78B9M6NH/w2pM1B4uRO29kpZcXjNPpkIdnemiX+Ofhu+Dw3yk8YtgUm3kAue9CrzsSEwOs7
tcm7ELEYyrFQrcVpwliovTN7W6EpXnVUTpBHVJqt6L3Gi9sOkbV06kozh5F7afohXF0+UcaG9nFB
8LkAFgwRje0u2hRuwLtxwsYN8Dex0OmQDQqkVZ98xRJDSl07vfV34AiO5D0Jaj6+aN8MzVSm6AKR
r3R1o1iOCYuj5N3YjWKryhgZOfADBk409QW4rhM6PEZt64w9UZQEGpaJcPc0PAqQaPj0DmF30xFM
MfTK3qXxSkNbKAv3c4g1Qz7m4oUFvxZIA3NU1rVpyYwTtSvkRiBGmkjq/uEV3/dDsPQRgqqOk6XO
50C1oS4rB3gQso3FIrnLZsrG5NPuEpZ1mDlAfbL7KvAuk8pXldp2y1QMsEqXpwKfP7/e8Hp9RFTq
Hi0VeniBjL2L34TQFpcltLnQZirqxaAMIRfABt6TaWH9/bqt5k3crNOBeORJgWYYkwyoixpweQq3
fKCLHTcB/RsI9FJAWabzNiRdDL6K+iVslL3fg0iwz0qjMpLJqnVFJMQEPfUExzoRq+0eN9E39m0/
CEBfs3aOxehKQJH9rIt9CibI+y39vgvoqY0u27qdhSXgXlW1gHnPJ+L9yhEBgslLN7QL8y3QQ3Ku
xjVqgvvXZApT9npJUhud/OTgtV7mCBbNMkR0gokygB0hagp2FFzCO9d7XPnFOoKZB46BA+qXB8Yz
aC/SOJjMeGDIhDji1lUn/PvQR6R7VulSoUIw2hh4cliQhiZ2uScQT4MMWTfF/T1spTeldVUI+Em1
N136oXZIqn8NPEVhJh53Of6yK68dcjvShPGXjlHqfVnZrooxPwfoX40V4OkC+VM1+hVudWbRrOoc
FPlhv+QofcybOeybHxJ7rncfbI91KJA+gR9PDUID6oC5uVjmtDfKNC+h8rAOKewA0R+dnpA6sX25
r+uum5DjBcvKIpAshKhk1FuHqkybxOzeB2xuwwzYeesLqGLMP8LA1/MzRwERIjxkXu8ZZIuiE8ab
h+fIoLaIGerIsqOYeci+Jmh3bPJNnPhhK1ms0/pRh+Nc3zXQYxmqfIm46TNUe6wpOTB8bVskZo+j
Ol+XQbOPERYEFZAkIk2cZJtGuNSgPtXUYFQSGKGpbQmKBb1/bfo1GB/YqgJMssa9/YkRpqo+wH9G
SdaGSwj+i7hBEj5Fkf5H8q77isKa3h9X6oMVSQyu1OgDinCokGYk0s79RLLQNN9cP9roeahth4Vb
NRnLNYXT7DOHMpmURSQ7MMSwFGThw72eEDfYfJ/D7vvoLQKae5Qrt3Y+hgTYYJ9rlHX48E9a9yMK
aJDBwl++UJQinHgbsYT4+o6sO5u/IaukgX0bdhFKWiC69SFOeqeXIP0V1s5jRh3FYNHlWtOmiLTf
P0XzPMwvtXSeynL1Uefudr+GA0QQQwY25EUvbKPFgBliVSTjgPJo4eatQR+4w/Yg9Q16seLX5gql
wiQPw82F7KVDHK0+NoRHzZ5Fwk7dq76WBNvH6BWyqwIFeO9ZEaSYzydlNEu/u5zNFLdjHgSNV6JY
3R5PT7Ool/Gup7RbvqFeOSa8RJVtEu8qhWBZHhyRMdzkaL2oHkwfBeY96VBO/Rxav7S66KzW7g3R
KXav4DVZ1q2QW720RdQuZvi+tGlvjnGw9cjIB+if9g/RCnE9CfqKIEpKOPVqcQfh3Gj2MvDb2M34
otpqIKWmcCgR1Y8ee8mobV/LMWbZ1GPdeb1N0CUCU7ksfOe421DN6KOI5nQYeswH0ZQ5smaw6DaE
98JIwpt08UI9gI3X93tWo7SyHITQ2EJkYbv8GHHoBh0NiOB3DFdGGEHKIDcz2nIV2LIysHPt36pm
V2hDQoTT+sMqTbKFGefG6LsVcTZKY/swTumhhtZitqdpKp/o5pL9Qe8ThOIz35MEwoUEGfQpmto2
+Z6a3sxN3iNHG3jWbUNI/lFDvOmyAaEk5MVDaBmNKHDsryBIzNlKudosXRxFKYM2KBrS49abaPoU
pphtBQHDOtbpZw6MMoJVKvk+Z7if6QhANC6jfYWeEAo5D1ufRPxdwm1q0JL0ldJNCd44H3yqxw51
nQKKzJBPKvuQSEFQzxvUdppV07PHeaz48NYkVq9RUXMVQiS+50m3PNUco7uP9ZK2CdShKdlZkMfo
myCWxJgViXiJdKqW9EinhkcTgjXpornAma7NJ0UBGv1guqmq2vepAvntmCEj1A7Hb0EA/dNbV7PT
3PJAfAS+Z+2OdbgJkfGZy0M/koSWPNBmR9So49q35Y7qhDFFDIztFLzZNi22r10zB+s7Yzio/LAZ
QiDFdLSVj3Hd6OQ70p4VSRAUmML1RUBWR91pD/Ye+P8QCdGvkNq43gqeRK5Z85CbcQ1yVNzTdsy8
3cDGlscIFgPURaMUyDtoROFmeZNKhAW/UpBCuCc46fUVeDa09i1FvD7fGV937J3apjR8YdPs+iRH
2aSKXdG5JY7fo/FhpgPtomjJWj1P2wx05wTZrJZsXXRqZAp9XBBl1dodomHxSTEH9chFmQILzN+B
UmfFQLIkGmOY0ADWjYyzfVMNG7NpQlz/sdMx75+3UC/ysd0QJ39E8IU8Pk9R56vuAmcDrkEfO4fB
j1SvW2yPqOxP3dd2R7/maZDgASmXsN/sVkqnxPrVOTQvmpzMPameHaIKeqgN9W/4QuI+Q5BZoZ+A
isXnzY7yc1qbFN2gGj4cJdwtmM9hEMdDB8c0r8eVUHGQYWWn6fNSpZEe83je3FjSbt6bH/+Ds7NY
dlzZwvS79LgVIYZBTwSGzVC7aKLYRaIUKwX59P35jM71KZcjalogW+mk9dNqBtrCm7usdOjxcmtJ
N6/1cCEgYG1fU5kGQb2Xm5I2lyqX/TNZ0rIQP22zK6eOlg96V2wJck27eGszawxeWrKayp8iz/rg
R+pbc/ClWeEd9rblVd2TatbN+eoqf7P3TsbuUd/YlhUM6mYuSxeMa6rm0dhNY5oPn7PR0dxoKJet
+FAwYV0qBE9I7cOcj9V8M654Urg7YV12Ig3qRDvkm1GaJVYGiR8GRUJTdty0vLbOwm2u2u29Mik+
jhXXf889apNT2UY403PL+QbeZum3Wd1K/2MGQAUdqBleGkSn0/W5ICjSfoTUW6eBE35z5j1yg1I+
ujhYrDHR7VnOYdq7BMQ0HIv3TD9ZAeRW0/buWMJaVdy2RqvtjXLR7kU1to+9nOYPp+PvhgNOPXqE
zVQ6By3pySMd9EBptoNbSsX9oSizFjFkRtiaCgkuF7TpLu1yuLW61mpjs7PnSO+njc6ik+d0SPbK
yW+6yGpVYN4DTTQbFz5gA/sZIslIn30apKmwFoxedtelzUy4BESGNX3XS06DLV5OLj0jkU02db/K
bmnmHyDmm0tXLKlZ955pVfU3Wju20ogLfvlSvg6cRe57rpQYjChbh8xPPItsHme/2U2hHIr2POi+
ztlUtt4ep/qGRnLNPTBnR2arkYflqOljVDuAGZTPhsv1NkSGZHIzMvNGibeu8z2jjTYgjJ4zG3oX
TsDQAlgR2q7XCBNVakgEsH7dlHpi9CjvYrLoaNfiiKXqH2F7m/Y2I3xEZ3OhRrZ3ZQv99KA1Tuft
VSELPpPdafUjceoMlWTGQuqYaDF63FdmV1n23oAWtNAS2fNaQnL1o02yPhtOMEf4XAJ5D7Tmrlyn
hA/6aJu6kN81AQQhw4L6g7BhL5taYe51j5JZxKbyOLmezdSwm3bv5W0h3MiuJ0u8D0LOQMhycgoz
YQK7XXWP/SQon31lNzXVho4jLuQKQ5vjYXPQ91AZgv303rYcAMLM0XifzCWAiWUzaLke9FrGq4bj
mtbTHE52vnIFn7TJg+lLKQooDYA2M8jmWfe7KZL0c6BsB5SaphsFy9W8ZIUzTV2MrEB2H3Micq0i
Usy7an0sdHMpM4DXWbFTKb0MNpQY7hiIJW5G/vPPrFZ6K8LCzzQZY06Y1kPqZLlGp7Mgq7ddOSmf
87PfZqLkTClKi0KhGfj8WG+3xXm3FsDuBgGjOZsLdwK/dnuoyGXqvaTAy/6zEb2V+Uxhi8C4uEy7
oYstSw+Kft/6QwaaFrBuQgOazt5pvloagrhTlM07EOce7WLoA5l1MTtCkX4ANw6aD5BuVg6XUK8i
TQk+89z6eMqKtX+uxqq1r5NruaYXWaWnrSPxhxxxn0XZkncvTcfNCOxK+1ZmIciCZ9xOPrj/bTFm
uC9TDuTiwdDnvNsbSJ91ioHGmPdwO/ma6O1g+kfuhVtzhMxY3DsbeUt9Y6bkgSELyCz/k6nseYDA
tYKACC/AqZzJV9bdYFFUjdgbblfNnYcHr89HH3UrYhwJCWWqbbvb2Aimj0sJhHRoaakh4tyHZi12
Oujv6fNZhCMQpVFO00qHimzkRlQBvq3fgAUUzesMY3VX+yDoBrY8KW8V1dF300ndTfNSzT6yH162
Ddve8Bu5n2yvNhJfVs7ngMXykk9Z49/lS9e+25bh7Ip8YxllA/QhPc47v78b/Ul831yK2mQORqd+
dtfStpIaSUGbAJBn9dPUukp2YUGJrpURB1hR1CgcqRYR3o7aUKLdTwM5mvcbbbDHb6ZY9XcdobN7
l/vYb7rKuyoc/Sf38nd6mDPRWuPaedkXPndPy/B7szVrKlIDjvCkiKk514oKvYU5dxmL2WNjM7yB
Ah+wwi0hI6xBf8aq3AafBJqIqjx23inTHQVc28h3zxD+iXKr2FCbnSh6C7nfmo5o/AcpPaOOxdqQ
35RsHaK848RdWD1IZB9G92RhMardDzomM58z27ea+nubZSYVhoFh1Puc2Z2q7Mjqq0qYiTnVXiNC
3ZVd/urUpWYZd31N0ZAn0tWpiNj5dBphhmZa9hBI1IbFMCZ0lhnS99oWgB1H7vRd/g0+0Sr8nU41
Q7kAE7TqH4Tf2f2xchR3YjgLrIifLTvYgkcdgnnb8RO3vh3Zs1MKJyzLFbYjhPxy5g6cwHCXCCIQ
IDGqW5p42FEniRHJfo3cDhovmccanO8WBq2o3jS46UImUMaql5HulovK9otuV3JF9dJDSbzqVWP5
Go6yfHNkkDQNsZxqp/f2trxsEudfHgdE37dWlKmgXU8eW9yZwQ4yuPTLQ1B7boPLnEsdvEVK+WlF
pQqWKXvwtwDkJ1o6F5KNpVVkY3kvtLXtv0pNy0uZdLpTN+Z+MHNKvkO6DQNteit/LJw5FEbhasFB
poZP47F6DgzbPHhSiFU9aTA1/mdiEjsnvZ/SRUjvIz1BvCx/EnlTG/VBE5ZlTRRboLg722pU8yK8
rPbU161mLepdODfBUlVF6GioEeZ7Q1NpRsKCnTnD/Wr7NgILvTX6to2QXE7a64ymVNz4bbv6sWG3
y/BEFUhtmXTdapldWHWu3RqoeAoR8M9mqb11gMHpFDYBOMyusrhEfqfsV/1b1yvduE2nybSg3oN+
2R6qbm7td9zpBhav/iTpCFf88GYaAR0IyqRKX/v5bZ4NbnQoQ2y3pn+fvbKg3dXyXoONXxd4v3Oq
/GZJaYw+3OiOF/QJFx+tsMKhHxAUhJnRO/WnxqXyvVeGtLY8Kvt1QOQT2E7m+ru6rWv48homvQlt
zorlE4GFufFtzgJyKLDjCn9bQAuVqTEtXc1yvhrZWmc/YUXb9dFZ6YnDztPrU35Hi1tXewl6a1Tf
QfWNiTRL0nx+FkHf2EDN06hzB61We/PijcJpjsohW7U7uE09u+NlXeu7XUEoHAwZgPZHxsgd3kNL
IBzxNbCayT4K3DiOitNc76BFaOKS0Xema0zvGf2U39Qgv5M96Dd6Wlbb0yA7r/kKxu/I53VwxZjk
Y1bJDzUJ5euPpWyM4QdAwQlGEYwidMQ6wED88ktp9T+natzWG0t5df2t7AK/gQ4j0Q3NWwP9ux61
YJhMOmYU5Wq8e9JYGddaX8bqc241m/51Kc20eCLLSE8xQzhGMCM6Irxu+aADDVkHkXJ3VVFdFXmj
7WYtr00HUmwS8rjmVrE+6VlWymwXAEtkHx2/98wfRurKKuJRbmfSCXnWbZVobmpPS1htXV3dswc4
XrVHdqW8g0O9Uf2w+lJwz5JQRM0NFJTXPPMo2WjRuPImPgzrGjRvvPTC9ZKoqJwctr5olL+3Ukqa
nWkva/VTVVrdHezJ7+T3WhdWjoYPIcnORzvXZtCOjbYlrZxN9FuuppuOfQCeoTS5KTVRDvDP5To5
kUOknzLv5tXOG+fetSrd5D5MPEm+mzZP+W6s3LXy7uahM01/t/Lr6eBUsk5vKtuEu2QLZp8uhkIZ
j4hUOUS3paBIC9PW82DMzDFQ3lvfj6s7hUJP0/Q7hwzwR7/olfPeqUWqF2QZ3fZj6oEb5lB6ab/6
WEnA/x5d1FIOabVran3hTrFxInnW1ql2t3rtiB7BQ79hbknXa414q6DOweJUZ9naW1u2/Wnb1v2g
e5BwxWqv0i1ARR1Q8hhtovFs+w6+O7eAg9xssKfjuE6i+gWok1mvq01rCua4jmDuyKBZ7vvSaoRm
usom07hgEurfReHmPSS/mtsm3NyNxr2s8GX+ZJyAIjMaKJL8WK7gSbFAeqV1ISAmqq+oXNuRsHnP
KIfydUTXz2XGGwJcOlOO+hN0Bglif1cLcqZf3G5L+6cTyAC/vzhu+Ww4mVl9qO1gXuPZKXT5he5q
fvGjRVHlft/0Om3um27o01tv0yz56mJS0L+oYLJtRJ9rZzwrNoQ0SW1uQk8g4ZyzU+p5HIWQRZYb
YXvyqAd0y2jfCgOy+c0dcsffb+1QqjQMMmclbsyd7NIUkVSVCtjJsyD4JSZiBEU4wsFZR5Moc/O9
ybqFAlmQGW9w6ucQlAPyLPuuXxdbfswqP9vYjltvM2NtLb3iZah9LANARWyJ8YgArfy2ZLXji6Tq
V7d+Y0PNusPcTIEkjjJYnPtOqzX9K9gMpJpdc2ZTnJ1wki7RBHlZyBj9LnWjafHmyaYphDSyeO7A
j3ac7lM3RMMEk/a49ks/PE4n/uqQT4Tl5Vw/W3P5xEsL/wnxxLJ+GgytkXRNY8FzL9XxBG1xY1f9
dEwBDxCdB5qB7MIFganvh8CbizFqZTNvn51mU+1XUDbPfKozVedtmDZMmy9pvrnLh16tGTcdv14U
6HmQrtzkQl36g3os6qG+z3PJ2G80B5ne12FGlRu2eY8lJFxAKY172W2Ddq8a5CBfer3IJkHSJaR8
CjiQPaPya70Pw0q9x1dI1+4TbFGqH1KTvXG3zqO/xaWFxW1Xp35dvM1a06HGoSfmj8xx0ptCFexC
6NpoWWw85XnVqg9SbvpGvbAF39K2LCnBc9bHU0WauMcNdJcGxsPY5UcTEDhGcK6JWw+rT/EyptW0
3m3Ie9tbq5ln89gY/rGHi6rKiPuL8st4oXQ3itCdlWnsAoRvAw6UoK++ioIb01tQrhZbjZELl2xi
O9U6u4oB731wCVCPqn9GcCGdW8JRrVQmcElN8ZiV8OePSm22+WxtQ9ciIVjE4HDfqSyZCKQw3q5f
dUz+AeBauIF1+TJuhbXQo9ku8C3fLIPD1SK0UoxwX5dNbrMMbYFV+X3K2inHbG3qmLj8sfPMPWUJ
UxdrwJwigzSk7qUPReZV+LtAkWUrUTX1C72xTQO6utEmGaKPmLebmn6Syy2XetdIgIMc7aa35ja9
3RzN4rZpApZhOfK4qaqNHs8hclSQnBwhIwGGlYSx4nq/NLeLafNv/BSBNiJCJBZ78CdyVRZU6Ey/
YZCDojlxAGqZeLqnoCcoQVVzm56UiTYIjSfb1xWRm/aDrCrp2Em7IEwsw6JfAmsJ/Ua525fJwqY8
7zKOAm7NZT9s3i+Ai2r+3OrNMD16OYpxGuXgaTAOJHQ2ZGQYi7DzY5BStMkjSRSs973RbgKlauYI
D1W1AzHXftDHUeAimLXSlhP9UZB1gLe1JFRz8eLKp/vJZI8FqgtRDTWcTme7Su/Ieepm9yfP5/w6
Dh7b4bOT5xt+zp7Jo3611VCprxVGTPnau3U5ZrGGaui550SeH9yq7QrrF+CNI4J4FQj+fvnGVrWx
QqY5vw0OrX/vC3erO+46WEGyN2R+KFhKZzJoH0uO+Fh3t/CGfOubInPT4VG2+oos2ZgoPkq0oMXc
bOleb9jPBbIDe7K/LoVcXCNqkSGuDw51Zz+EJmxPixYSc9kUzrLpm1eLwDAIgk3gUVgjcHtg8bAu
YXteRjaxwo7azEa9xS9PMqceakhkYZJ0mj4OTkLjcGCqqEyFtjXMOov/HQt9dAhrRjRejXm8smeP
oEZtY9Unnapv+C/IJ2C9dkEn0vV1hoGy013BeagfvJRsvA/SZhZEAWQRTIbvLco61FPlbl+hcdap
CddJY98I+02oal+CQtrvUIqVAl0Dv8MhmGtbjsUcMfoQ3LiD63Vc+nGp2PGmZ9X6s1lr5pXTBrMD
VqHVCAW2ABjdiyWAtvvNMFyOhwF0ZJnDAZPCtr3RqsHTiDOY0Kp/cUZReEasLJpZo7TJV8P/CLlW
Tx+QR9j5PZXy6nphzzr9nG9pTYJdY1V++mzppVzZga0B6eHokI14YJiN3EvUiGAOnkj11fwLVNXR
d4j2+sBOmmKVikzgcUibPWeJ6rifZ2A6ASz0QL5AmI+aHL/k+dJacg8NlE7ft2EOinJne109T7u5
7kxpf0iz2uSsMSe+9QHix3LeitUvxR3mZIsosHKo7QfLYOk84AJonIOLHkDcVLL3xH5pR/CG0NRq
CJNwcVI3+FZ6KcViOAe6zk4kN1FznBsL/ed+jghMUQl0Oi6BPeReb4pblxIlGw5L75v9ikfbUz90
ryBKLSfyzyeIuOe04sqtgLWP2dYgjybEYVyH135bOu17MJ/UTKGLXpppV+Rw1A3kS9XOd/wjZ91j
41EosKG2NvmxRr5UzAjsG7ojhO1JEPGx6DKnJnfF7obWT8p0WQBmZZEGYVGLqfgIZ2eSnmWbrjSe
jRo0ntz33lJRSuUy+3eyYESwl/Qj9r5kGDlQkRcVQ7VSgp+0BV0oGyPfjr3f9MH3Tp3igw49uq+t
IkGrn/p0x01U5XetyEwPb301ODZl5EhmwPh5kM243FVcse2PiBeonI1us7yffKm+qaK1Kg29iHy+
A8ueyr/1yIueUHMsSRvgGVgfA710vPyEFQw2I9nPduAmtUs74e2IvtGv36j+2yH2tVmrv8zT4Imf
U88qbo6TnpmWiP2JeffMYhDBnkuP3T/DJc7tEArsF9lrZhRZ7sTprBzEr649zpYd5lxgT6GuI2A4
eKqrcbuHly6EVsSBUCITmB9PwtQQCfFU58lcpWwJkZlqvYYoNutGw4jYrPEn39bzMhAsTI2xkQlh
jF1G24YCm2QnblRqa/p0YBG2635xoPOzyM1cgRuldTrjh7MB/bx2WVqom3rKUnsJ5VxPhRuXXJf0
/VSyH37VzSGV7FQZTWyMuNksP/hWtW7X34J+O4C/fS4GgR/XAHU8CtFZvR+SJrhaqFZ1HDih5mld
2yV1WThL+zwxBqWNWH1q60ede9+4RqR9aM294moD3bk2k6aNaHnMQXOStvfKPlETK+O0aPRuRpg/
2dl8Tw29lrhFKjfI5L5tUkFPDJai84JtylysuNikNjxYgUIDElMxL9WdXdlKT4as9kv09KptM0nB
wqH1EbuK3d2nW5bq7wZwtNSQH6MqQLHn6zOeosXpT7zO0DfSjj1Zr6iMIZs8+rk0hjKKu8zRhyF9
zn3kzXnUtyJvgQS1tArqg987Q2AkYw8oWCf+tHGacrA0jZuo0gu2ZyV1q/xlCcFiC1su8cHP3sY2
gP9HnFRyFkpBbl7rPPfVEPV+oEEnIV8ym5Brhlcc6UVYTNnRmtZhrBK/tSkzIimqNf3g620jdsZM
vTfH0CBuc4vkbTVeddfumi9bPeg6taID+qIeVU0IDFodp0A9FLdGp8bHogrAcIpiNegODkkOKaLZ
WVk50ZjBc3CtCpaBpkzAuP6PRXiND1kEoa1+KC43/SMpZGxdd4r/PyR9Bi6GymEccJJx+53G+W1B
w9PUoZHV+thGakZk4Cbc+VP9eBLsOj+9lTw6fy+UY22fG3PxwapJXjHS7yPVlOaHwheLDV+cFVie
oIWwnD7O6dSSnjObwbiZh2VzVVvucAJOWRbaZuaazYHEHk+hE/Pwuz06aeHBF7S+HKfqvsrXCslB
wZOQDaAKQCaQYK2o8Rkter3SOcPqHP2hHZvVe7MaCHM3toPRm+CAt1aZLImCQhsV1JQGTbUvJkCq
/AEfBPhrMrSTpqvbplMkMKPKSK3gFqJSBGof1C7a5FiNnquLpDZdzRzvjMmFMeQFN3O+CWrwrCDM
JttZCHXkHJXwWMZS9s3dzI2GBuXCcx33aWxRCLSoC7QcHjAzgyE14BwnLmkhPKzvORGiTpF2kU9g
gCYjPAnNVH2yc61usgTjhslkN5ZC8IsxEVcnHlfdNcvI0D2xQdQOiJC0UNNUXZ/Ubicq+iRuRQmD
AlQ3+ntrhAn62LTktqkqkoNeCgKOJydFHqDoRBZhSDNGzjOzLMUzBUvrYnAk7gLNgoswowY3LgOF
VsBsFsJhfcRq1S+vB2ui+lv7ru0JcTSU78dMIjrDrhnrOX3d4Mynr0Hez1MT96JsnEf0XY4RB3IL
AIw6PGTio1vb1iiTQMyVhZorJSZvfhrnbpDfunWwfeAPSFtxY6C0ainClebVbWxlm4cBw19MbKz3
zegtlGSzBRR80rT4XxRk1PM01GNX3wwsdmOJOv6aqnHrJppZRQAKcznGg06OEBxpBcdcRFxq/IrF
QnUisWb2Y7PczDrLmYiZZRu3uy7H4NfF3ZoN+Sc+dEj5P+UaPC+QZIuWzJ5D+5iYk8+cvnKTBC0N
jWKdTH4n19A11szimXlN+Ze1AcLJfIMqQQa9+AAbecoZNpomEhdkq07zC9q1sZwdvj4bybDh20YP
ZDG07fx1aM18OuDuG8cmbudC+FpY1eDpb0XNPyPcp7RrDY1XDs76w3WICaFCWeF1NeibE0agy94o
ywhKcCxlZKjA3r6jxrOtx6BHevOCC0kXCoIA8e5Pqk6mVJjr7TI+IRdCeBnjQlmy5w3NPxJm3+nr
/BEsoKKesMocKeWYLqa4p2rqClyUa6vR0KvXwP3YsBXb7HFcrMF5qzd7dJbEgc/K59gnzsQ/oDsg
Qh6bRAmSnJBeHnhFVK8pluB1DE7oF0ApS6GibXN5W9FNOxdHT1gHu7ohZCuuh4XLRMiozNpTsyB4
fazAv9tn4lp8Iq2I4qAgSrGlBB8rH6TslOCQcYChqJk3AZpoymD4MQ2+Xt4aEz6QbF+PvdncZu2A
mKQIURP6WZeQXqas4VFUqXBGHHCIq1I9rgRCLdQfriGKFg8M63yO7YbAEWQHW8rj9s6MvEMj5aRR
Wh5vHDoUaF4AxoP4fUxHcwqlcrNCQDRtVeCvcclAW8H3GQpPBsRgoYPQyoBSdTKmmeQwsw2gtwKD
dhZBsnjV4H7N3Bnw9hbqEuXzR2cE3C/vRKVTb7zAXaZ6kf/6s3P/d6EHaA2Ms9AD1SizZGPmPl++
TfJh89/TbO90zRW273epA6fHn+UwpYHWcYexpr3u3erunaMllbySq3Hpm58FGhSc0MSAptgatJ2A
Vcphzpzs2fCv5Zf8LhWA737exuREFgcQS9M+D45DcyjVlRael557lmWAkxAiE7n1fiu4qYKqICsm
mfNKZuw/Q3vOrp6+9lmYwWDM+GZnhhzs4VMGzKBbP9ruZs3u5/xgmkf37Upq36X3OP0w399fiiYb
/9//Mf5vhsXbKUp+APeN5hm0lvzzjDQuPfeMHk5Vk6KXVdP+FPBMvN6Nexx3xT1W2NDe6Yfgqfj2
50+6MIPO+8jXUPHcm04v4O5s6vj00FOjyvbKi1x6j7O0koBrq8iWedgP+kPZ3HbZlTSfC2tKN/93
3Kds5lip9Wlf19gLhzVsho/KvbKqTpPwd7PnbMFiS5fFsuXjvvF1tR71dh78r2RR9B52rkU08xh2
ZNg3t+gHSzJxp1QhNL6yMi7+9Gdr2suQRxqSIZu/oz7CKbmbH61DtdfeNrm3dyLR4vxKiNTvR/E/
zU48CCxL+c60N/V7f3mWGiVC/v3PE+ufXk3/HcX/tDlZKpcewDPvUR61V+ezHRmh2NV789jfocv4
kEX8zZX3+P0s+0/bE0N0FQLZQhLp+2L4r3mV/PkdLj33bHUPpEkYKC+mfbbZ36WPw88bxZWgwUvP
Plvhg0UQiJHmch9oke0/VtvLn7/zP6fW78b99IH/2pJg7U3ummwdxiMXk12/Hw7ZcYmtaIi0uLyy
w/5+2/hPR5MxLXJEUqy/yp1vFqxUFKDxkJpHILsrW8elyXm2xLtZ1KKv+AhVvDX2QZUw4oc/j9Gl
R58t8BWZQ4Yer9/rqOvmD023Jwbmz4/+J9Lqd8N/tnxXB3TMr3x2Jj/CZ5AAesRLkv6ykywp7uXn
dLftrES/pYXWrR42oXvnOaEel8ly61/5cX4b+OdZ5nnbE3JninaFwd1//uzuh2P+oTjgyU3UTRMm
tD98YO1Fxe5aZvSFmXze/cQg4YjcBc5yOb8Z3YEC8MoMuPTgs1P81CcvaGw57E0D8g/TkSTywL/W
7+e3MXenUTpb3ROuDV2RwbDfbugTEI1772HZEah9kFem2aXvf7bES3NGPjQzFfLx6JkHJ7/y3AtH
hPlPyNK/lrhj5qZFIuO0XyLySkIR21EfZUmQrJERySf90F/5pAsL5bzzicjTjXQhJtLcfNHVvuu+
5+uVANSLL3G2vlfTbuzassnSvNuSMWx2baRFRbTt+qMZkioT/02/rdPvfLbaCbFQLY11pj0KeL2M
e2JR573TbtnfXZJN/2zJi3qdatM7XZLXWxncFH3y573kwvw5b4FSYxoVs83o54tzLHNjB3Xwl4/2
//eQkHo7gu+ytNq2irMxiMmYurL7XJgz521P9LZVeOhkt3edV1F8oLGKvVyNMr00JGdrVuUpJ09v
nmb+8qt5gqZn0vRxTwRtTOm6Ww7a7s+Df+kcPW9/QkRJpgqbqlDfw6LTO2p7crl+O1G1w4kX//lT
Lr3P6c//tZLXtBr7gRp4b7f2AUfSo4857M+PvvQ7WP/7aIlDwrOJdtpb2YuLYcz4KLsr28Jplvzm
jPPOlm4BE5ERJ0MKibY6t4M1jDjuil/anKehY9T4AroOmRra87+67pvnPXanxUazibl97w93pnW7
NF/W5cq7XPgFnLPdIQUudUu36vfe+Dm3j+74/Ofhv/Tc803B9zRwIKvfL2BqFhlSeA2uTM3TZP/N
8J8nsRNGUPkrmUv7nv4wxfK4NPCvL6q+Jk++NHPOhoToD2QRNKjdV/Jddm+edudrf1Uvm//Iof81
38exQDSL6XBPRMVLZc5PU7cUVzaeC8Ny3oQGiXKdTQEjHsyfsIAX81Erjpb7+uff88KgnPehccqM
TsyG3u8n86Ndfgvah6l++btHn91zGq+ycEDxaGxqm/6r0uJJ/t0sdE9j9a/x1gLli86jMrKMXyme
Xj3+81c2TrvIb+bgefMZ3cQJ6Kc8ePgsE/+GZJzIe8juZGxE/qHbX7vKXhr1s/2RJsBylqehcepd
KT/aaifWz1de4TSdf/cKZxskDpQ6tRB978VduncO/lHt8SFEVHvxtZ6Ml77+2UbZLWvjrD4fYXTL
N4rh4+arw0yIzZ9f4dKMP1uogqwqM9g4xX3tNSWzbuuTdUyIBPvz4y8dge7ZHoa+MBcEBFJXH/Vf
qKz2XgJ6vO2ciHLl6iXz0k55yvX91xxdRqdYyDCTe9kVcV+aMeb9KwN0YfzPG83gs8lRresdWtwb
i5SH4FE1V5p1XRj78yYz9Ks0yJ2jhnTG+3F+Vv5D1h9aq/7Lb362cLN29FOjP6FAjp+QmXKTlu1O
LdWVU+/SwJz+/F9jPkKLm7hlu71ZvhbTbmg++svuz7Pm0sCcLdl6aZHu58Ow7yZ9efRBSBNDWBAd
KIZeGwex0J8/59K0OVu+i4Fv2egYocp5tcdj7l157oWhOe8qUhvtMmU1p2tlfRHmW4UrCfrlys96
4UvbZ1s9QftD1lUlK6kcI5IootR+/6vhOO8qv23Qt8vpfMKfEyIEQ/n/N+0JKKDOO3pYLeG9ZH7R
W1C56kAsYfllQFts/eWYnE2YYrWHEasrK2kjfDOBGfvziFy4pZ638iiIcGsxw/Z7aXxZ1xGXCCrn
boln+TKVJUF17hX48fTj/eYgsc3/XUyz2U2uuYIXe4SfNCSk6ALZlu22h1NI1iDIBfrzG12aPWf7
/YIKU07dxB1Eux+Lr9lw5W5zqRa3zzZ6X02NK1J+AnFXvGeHEel9pPbtXX9nJPrBOTZ7/eWvXuG8
QwfJ2Dn5TWu3b4hE6IIsDvBW/92jT/PgX3saNW09Y29n4XZPcnrE/fzn517Y0P7bnaPX9cBh+iMZ
SxDVfksRc0QjajRsFtOVOXThpz3v0TG5gpSMgS/f+UjK6iauzGsVzoXpaZ3t9YsgrIbmav1emR8X
89FUiUXuS+Ef7fZKeXbpE85WMG7onMwOpo/cEmFjwHkJvGdreSuXL3/3E5zt9SYhRCTh5f2+cLoI
i4+z3Ek1hJ640ozkwp5vna1gY8Yhm+X/n7Mr6ZJTZ5a/iHOQQAK2QE1Uz223295w7LYv8zzz61/g
t+mrWyqdr5ZVCwGpTKWUioxIugN3WnCKZebgJRkgRVhDb1z5RVGNCdTSoHoL4fgtelDnxhvmj+vG
kVlfCN4qQofOAhmsQ4oWdJqf5urbOALA3qFH7zb7iNoZibk1LyYa9lHkjkXnSPuhqdK4xPSiQsbC
WdemCa0PLAc1QvXTBvHsQvrb1gRRGkOfcwj0jbBNGEUBYKtekve762aXRKyoaZEXPR0nZxu6fkJx
hRiKxVgynX9VPj4tY2ulG7XmYGtWJN9601uHh8n5Bz0U6DO/0ShCuLZGVWmMIFyLjux6cGnygSuG
ls2mEKha2wwGaEJxAKyeNHYPvo9JlaRkQwsxinaSIc03NwejUm8erOwY9gr33k4aFxI4FfIqsnVF
erbtQB6NPapa5+RkBep7ANlVKBUi1LJSkqDTCXnbJ3u0VHir36FeP7v6q3Oo9umPaK86MMvObKIM
BSZgGkcTz+p2OC/v0r3zs3vX99RfzoASKzab0qcIuXaah8pByXh7Cq52d9UB7H1+/wZWN1d9ySi7
x/orRfgpFBjpwZxI8JTynT9Hx+mQ4ArtJXzSPLTDebXrNb/B4nnIvl2PaNk2SBSpAHuwU9IOtiOv
1qP1bu2TXewnnulr99jDGR49qm6sJc7811M+fdlQzdhvbRmztIGD+5O2Xry8X/8K2dBCdHOCDvHZ
WJpD3IBXKvGzYSiZhs7OmSzvvHLm6Pm2Bwmx3g7ooBs1fEOUHZPsQLKgUcnQyL5BiHU069kMFLTN
wSTPlJ7T8g/aTq+/taxyJcKxSDvQDvqsCPZ03IMS3eU2SK4tNAz/BuPmbgJhE3rIwHLHQSnJoDzx
2K2/rj9bkjL+3kR+mnVK+sbEtR2mBiQBlY1Ocqq4dpaMLOK0rAScJPa293X0X+PqkUGx8ZJMhC7E
OQAu9oiW2e7QTgl6F4mln1ha/QrHmu2u20Q2HyJWq+BmB4QWXr3bgZzOb1CScOuz6Y87Y5ft+cOo
AhTQzXsuLPO6UFNBlyvVxwVeNXnrPjtqH/p9vk9w2sEl0gN90j/MdyDFvtRYUvQjf6Fn9nT9G2Wz
s1n307yDl8XJIdCCUz8og6NwDpo8VASh1HxCuFPQ/IO+FeYbAuhYHPM9fwJLU++C0/JIzyDH4YqJ
kn2EEO46gcZKU69YsrTHsCFu4mjubebZ5uuTeUAI0iwhWtgOhDjRrgZf/wP+MY7XR5ckd11I7nqP
CloGhOkRVFMuRdNUv2Z+maFhDzSibXoP9DJ3KoWRZA8TMn3eNBMItSdc9pO3qDyBa9rLlhTMxeNO
g9ZingTrMnrXP2yLwf+6M3S5/m22Gf1tSVq39OiYhW916JQZwG1WAgHQ2y9FlBy6eTldf9TluSeO
sAyg63A1lgyfVTWZX6GtzqpUZ0fZ0Ns2+NPkg+28jWk30GNpW4dmATMR+Byuv/XlySCOEO8hNUH9
BCbio5akaJkc/brcj/2DaWe+XZaHNd+Veuff9iwhxEOwIWldjmeNYLKy89dJg6jK7EIe42DR93L8
PpLX60+STftmyE8Gm+s+arQYBtPNBUKr33P9t5UlL3n4MFvfFlBpXn+MbF6EcAexNMh36o6CfLt4
RsNB5dbm8uf62BLoDXGEiDfBLzBPCwi+m3ByeyDKCxvaVjP6o0MT5NHgmtHfSdh56MtXBIvsc4RV
IOQR5HkogmXIwHu8Dm3ljasKc3f5yEYcMer7iGsJ0ckRHfV3ExzBjdfo2DjTOS3AyDdrKqTJ5k0X
Ql4EdqH3Ch0pNhj/1gi9B9lknCLelYewMjpFsUtiJxHMBXGBRDNAkXOMsvKVFukDWwrFFEisZAuR
XplZPfARQCjoitngKUZLDGjlAfgnY3h2Bm7T5y7RaP0OWswO/ZrXfU1mMmERMCI0uW2MzhBOcj46
MIJ74G7TvbycIkWC2Ua6NCnbkz8FZFWDgm4AdfeRdoWWPGYlmt+OdVZm1munLUT/OQDMbajy/eaw
F54m3uiif2+ixTQ3J+h8gAUbDGbNCy/R6VjOXuRkXkbaHXo9vTg1TisaD69bUTJ34nVvVa91Dnr8
5lSDLBt0+q45gWmoBZkD32s8UmDCJM7Ht/8/WRJN9Sup7KQ41ZCaOjuZ7Tw4Y1IoRpd4AhdWNMoW
tJwlpDpN0X1kv4EM3SwU+VGSabiwnhWDbZAmidpT4uh7Yw4PIP+Apl2I9oPUjwyIz2ffI5VEuWTL
R7iwlg1RB5WY1YFWA8oJ3Mv3Tf8ICQ0AoNKdk/pD6BHFxlVyzifiDXDGLYg0gkLvhE5WMzB8tLk/
GffODx13wKh87a57l2Rm2GbWT/M+jLPjJCSrT0kPyvEKSlHBZGPfb6ToZrr+CIlriZBJGidLMpc6
Pxo45X+Ai8sedxQt3jfmFxEpia4mXHrajB9R/9J2S2bnoG8NR4Xryt5e8K8Y0lkgL4FuR62DivDY
l2M7vUDgI0ET/G32EXxqoziqI0vjR5Y53Qdleoa9Hst+XR9dsmcREZIgoQNJBOnyU2n94o1zJDz0
G0hBpGXma3X9CCoQ//qTJAuViJm01ySEuEudn8CtaEB8hfB39I8bD04CnaMCnbQ+Oj8jBYZf4reW
sC1uNSCOErsqTx3X/zRjQfeMpaeloO3h+tfIHiCkTCPt1jSB8vwJFFhfLKd/crYD+JgrjCVxK0vI
jXVG8h5NqOAjmCAPZg5l7CUTGmpue/ntoz5FdQiWnIbMYXrqDZB9jvnjHJX71KaKNVdmm+2jPg3v
UHDcm0OSncYG6mRjdiS4G2rTRZHVZbYRskWFiwOQtzfZSW9rDZxsBkrxjn2j4wjxXGlTN4EvFu/e
N3tQ2+zaKT2s7bS7bnnZuwvBXIeg8ODgLYbeXBTExN6DbFexEZBZXdjqpqAhtFozy04DxF7y1vgK
SQ83NnNFHUsyvIjhG8DJOpfQdIPDVwdtBZNdDS2gXuXwsuGFgB0c6A1BoGFzRwtCefkhm2dwvyy3
2Z0L4bpwsmp1xyLUyMAJ7XDwgo+plSlMf2lWuWOZgsOvRQr+q7jSg76KjxXYrdwMDfmKYJUNLrg7
KP1nSKAaZgA6NU8re+i1WYpAvbQ52t5bcPbCBHUYWp26YBrB4BN3ekBNCK4NIEev5j3k0iMPCi+u
UzOFoS5lm+2BgvtnFtTkbJZ353xgDwQzMTfsYIzrDvzZLyACebHS0v/fI217lBAOEajMQExXk8Aq
vqQdWDezTuFLko8QgRKJPoLvEAwHQUaGU+G8suE8NT9A4epGRepnRHH1dSki8AGGEBEEck0OGutJ
wMEWTX5DkkgLP67b5uIpfxtbCIc8BClTwkoSxHq/i0HfwNDKE/62YyD1y+9R954nr0P3z/WnSRxY
BFCAfzMEx0mHh7E/UPbxtFblTjITbf9/SjSxhibW2qpoYLA/g655WoR6nqpbQvba2/+fBgdQC9z6
DjODqARRGMQ7BtoogGyyoYWQRn8N6ALslgTgwPMghLxLwJN1m7GFkNYIh4psj9UijnVwCjkgswH3
4A0liM1txPDVU80EhRYGB1ICQmMHFs77295bCFfdyUJo4Dhm0On3yxR5cb4qLCJxEhEhUfGB4eKt
pgFu7Zt1V3WjG0+K3b9sbCFGIYQM41olDXBNv4DHkFVgSvh23SKysYUYtQvQe6WLpgdxfwgHX0uO
s2oXIhta2F1qY16tHFS7wVJXXgQWkXB5yFOFk0iWRxEloTU6cToIxQd2CG3t97p616w9+oDddPzB
p9+3GUcIzohZsLoRkcAZX0fQqJT7zjlcH3qzr1jGgZNTITjjOgyhQ0/MoByac9j+zqKAjbMHFa5d
vXy5/gzJAvD3HuzT2kJysJbXxsoCwvsdtj3fl2ZUuM02h5deX4jRCnoMYwdSraCcXpP5CGU0l5du
1ypmV/bmQpxqJYgCIwLDt8seXT9G5t9kEREckbO5Mc1OB9PXgAJjj60JpH6d1+uDS/z9L4rhk7nr
ti3A2BeToNC/9BQCCq+g9Lw+tMQeIhCCMqg1OCaGBvug30LXwASp321Db4/89NZRBjEVx0R2K+dz
yQ68P14fV+Lgf4tXn8alqa5zYBmxf6keDPsQmq9gfMdl+6iq6Ehc8G/J6tMDorrqU4QLfARFkDX7
MmNJH042UwSobHjBwznKE6ZpjtgYhTtoDYExB0owqEmqAP4XS2tYAUQwwKZFuObdSgPtPO7bE66m
0GHY+fMObKgHVW+2xCdFXADLrG7KCWaX8K9mfYaknpsvimCSfYEIDljaOQc6B1+QvfV36G8P7LsE
YPkTrlb95dir4GoSTxIBApEN5ZSRFpBs1MsjpK08g4G/d6rqQ21NpyaJFd8je46Qr8Cu2epQURyD
JO9A++ZFyVsYmSDA9Yiq50g2Hdv/n3w27EAs31vwWX2N7xduH8sO1FC9Cn0n8VmRzAV0CUVRYE4C
rXhc2jc6tSDOvrPHt+shLVmFdCFnpcWgZU0HZyq67KGD0q4NtdbbhhY2lHjxTSq2QJsLxKDHCYKS
trG/bWghkDWja3hmLHpgGW+p+c7SG60h5KiJl+BZKHCarexzZ82QTVS1116eRi5e7BfayFkYlWNg
di/NEkTkH1r7nXnTbpKLd/nQtLVqDYI+gVU/t9NTXn905Nd1U0tOfFjV/u3fUBmnYzl025Yvg5rH
gdn3E9YD7buFjSU44E/WiEb2j+tPu1xX4OL1PjatLQgDV/0IvmO/iN7LBCBBu9xxQpHVoc2t/YnJ
okjul32fO0LkDlC2YXqyQqKcf1jG6oLK9qYEzJ3tiZ/WBCMzct2psE1O08eVu0xFJCR7YyFaIVnT
sJ5nNOC907ngEwZ/6PD1uukvL5VcvL9vatBh4w5SD9AKAZZv3ymDLtVdUu+hN3T9EbIgEMI2myYC
PcoGi8166ntPW37V/Z6qEL8y4wjBy3LQ5U5Gip194XXzvrvl+hweKV7QhyNpJx4jdKGi5E/TCKXC
39ftIXlj8WJ+o+tt7chB6igXt2r1PfTa/etDS2ZTvJg3mt6hLYExePotM58KDtpKqMmtfm+pdplb
mPz3vMBFrpUISrcasvUYWJUFjfDmyZmrQ6hlt9zyb3YXwpNoo23oJexe1ifdhpKQ5eFyQBGhElcU
7w5RRtEnkmQk6IdDHX6J6Rdruo8GhaPLJlaI08kA01FXzGMAwupzvTinMlc17klWSFvIqlCoAZV8
hKwalQ8sQ2NLUqPfChC7KdyzdRdXC27fosN1L5J9hxCws0lZOeqGHjTTr7oInwfmfLttZCFY6ahl
YYljW5DO9gP0GRcw5We3HQm5eGFYgUQZyaqYj5VmQchy/uNM3cv1976IJ4dXiveDBAIVzKkIlna0
1W2dBbEPSvan9Xnw42N7H+5UyHWJh4qcK01rMrBswvZhu3f6e17vyUb7yhVbBsnUiveELHaqodGw
9kCy6gzs6jnSbzs0c5FlJQ0hLtKPeHNrfYIc/ILyR6oobcveevv/U2IteAnWcohABGltgHC//ygb
8qaY2S04L6xnlhC0aQwVU0haIrne2+hM6A7aLjx27xzsjO3BuYm6aHMgIYDbqi4zrtnY0JvWMTXZ
Ll303fVPkFlHCFd9hbZgWzr60V5/QgvtBzizVYuxbBsosnykLIV6EUS7grXoILD5rvXhqYbse2qY
LiHMHaA1AfnZIf51/Vsk2UW8NSSkSaHiVYOJznROTjw8FV18zlIV8vlyrZGL1B/A8OAquDNJUBvD
XdH+LkANG1o/GS5XQcfbOYqi1982kwtOJV4f2tOcV8xAmPExd40p9Wzo89Tso55Q97XnfQy1SwMa
KzXkHpPXNoxQCc7cAso15XRMUH+7bk3JYiIizGIoEYRdRngQ21/7+PtgHfgQjOPz9dElficiySBj
BMmaph8DRhawxqPe7LRPtw0tBDyHlpIZ2ajuQX8o8UA1HLr1nH69bXAh4i1mg3Vn0QmONh9RbrkT
OKeujyzzXiHIbdy6ohIM7yXrvp8+WAJZ5I/rQ1/sPMMCIkLFAA+HHljSDmd6X4JH9kd3j2sgb9oX
X4IHEH/5qi2S7BuEFD02xgJ4D3YaTnufQ9evW/crdIevf4VkcBEeNrUO71GFJwFNj8ngAyMOJpXr
Q0u8USQIgSyw7dgabg2d4axrP0z0S1wfWFIcg5TFv7MPUP+QSEwXlGx3G0gv3fe/2uN6GHwO/t71
trtJcPL/+ynOAI0vKLWi5lwGVg8kBocsgyJSJesA26bjU/7sob7ezpmBVZXnX+Z++UPryXE5FAi8
tC5UVTfZ5ApBm/ZGWdod1oNwAYnbZO1JC4LyjigmWDa8ELYQzoyKblias4MqMTW+a5C6K3LVUikb
XQjdtELeyXuEF6u/NNGpLhO31F6ue5DMNYUEzctsghgnti8ahCVBZPMF6lQ3Di1Ea2VkWL0ITksz
BNNMaK6HkPO76a1FbjKziVezhohckDHmhWT0kmj2bhtauAbF6sIo5Q3O1kXkQ8cKaP4bX1qIVYha
akY5I+NRCPDVOfGydfSvv7Rk7yDSskQzXZKMYwdXTWjBzV+LNNo1EHjpGHep/QFxUcU3SFxRJGmB
jFKFoyQKVMW4utx6H6uPvFJB+SQHSRF6REkz9bzt5+NQTaU/5PWfYsz8bOnflrpEwy8ksLw2RLk5
yW+7YYRyw79XH7N39HgxscNm5X3dPRj6kRpH1t92ohExSU5j9yDPw7ppdAbES7pD1FDFxZdsIoS4
bc0YWkZTNUL9D2gXtA1nJzNS9TBuHnlhiyjijawwgSwR0fVgtNH3BRQtL37URu9DDsGbHRUOX/IJ
IvaIMJqZzpZVQA0ekn207CF3fD0eZEMLQcwtSKWMkNg+W8XjSr0metH4beuDCDeyoC5njKjVBEZN
d0UR74u2VQSXZC0WwUWgiuaFk3IaRBRsQq9l/fU2a2xW+pRiIdfZlFaM6bTIHW1eCLQQ+uaWtkrs
/Qwhs06zDvFyiNyd7Xl10ZPo24OKiEg2i0JwOnlvz7SJaWA6D2byVKR3pfN23SSSXYdIxWKmEQi0
M8qDKf8nx0V3/31cH+vstpqAiC0qaJ4TpuNkOqT3xUyPtckUGw3JEmkIOVW35joHOdMYQHrinNXz
qdKcHZ/1g+PUXmah56wP92mvasiReKSINxqaooBYT0aO0BwKOjrueXxjIU9kZOmmPsyGpUfdhN1N
Ye5F5apIhhK3EdlYuoLaOePY65lLclzs4jgZ5g6yUIfrriMbfnOpT9GUtXSAghsmF3XaZXhOZ7/k
CiydbDsv4o1iiLtOkDSDx98Pu+hIjoUX3hV3i1/4pfK2XjapQsTyZg4Lhu3qOY8LF5S3u0JXSaJI
wkrEG00RBM7+7ian5XEERVOfuKPxXOCodt32slen/7b9SBc9nGqc0WJsc7TToCLvls2pkE2zUYfe
8miNQU0i1zJ/RqBmcLoft720ELNGDGr1CaxM6Md/ZfpzViv8XGIMEWa0NCVIqlcsj0OTe7iVB6j6
lp5mLOoiyAhqcVm0QFc+0IMEXgidogP1UcTb3WQREWjUU4htxg0DGijjO5J9YyzeXx9ZMpEit0o2
12FbJwNugHoTarYQ1tPH+5DViuEly69IqNLmWVKtDmIfPTOeZaEtsnoAstkd0tmj0PQrpt+LcZvb
/C33f1pnbMPWE8vGHBQ6Luep6zSq47ysXiOipnp09cVVP6D5EQwCLtkbuWfsS7TdOd6cHtd//p+e
9haBhc2ZhKBtu3TtyUSaM4cCN++WXdpxRaKVTbcQt1FZjaSykESo/VA6+3j+kaua4WRDC1FLG20c
8xbnwKlufyx0eR1AGUb0/ud1R5UErwiZivppk5xOxiDWfmVz5Ue1ptigSjbvIl5qGKPYmHNsEVoy
HLr4XdeMJyfq753MPOhcRTYiMY8Il+Krk5GpxzY4HH/WEXMhxdei5n6bcYQU61jLVPFGH4OhaL3J
yffo6rtt0dS37/kUVUm1QHV2i6qsys/QafahL6hYHGRTuv3/aehBr0sC4vE1iKZkr6e2D/FUxbZP
dscngqIgxjwmIcFrQ5FgR73cT31mudXkmpAkaCFkUd5rKkzExc5fBKwoe6VFdU47HQmr7sKD0Rx4
897k31bzlOtfsvm1XN/D/kuuvVD70TINhdvKrCeEcrpUacGpgfLr1lxxT1U09rJxhTgOKZuaGmpa
QTssD904nG1bU8Tw5RhgIoKq6vJUhyQUDaBFbzPmVlpgpt+vh4BsbOEEa5VLhqu/FBv9eHUZoEBo
ifNwOFSUDySXZxCH/LezQiZ+GpwQskpJCnleqk9PlWGccm64bI58G/GWm9rXMatmt6ahou/u8lww
EUvF6qHKW8tC+rRK6DhPU+8W8/Bx3WKywYXI1sxF68csQWTH94x8Lcyv18fdLP7fYggTkVOgw8Wl
JcW4TczdKGrcGWKuWg65vHTaFc19vFiKBUQ258J5t6V6aBZQo0RpQXvkUEIdBuORRo1i+G31vPQh
Qh6um5I24PaAMu/8LYx/O9VbU95Ht2GdmCPEb9EV0EdvkNBC8O26pam90UhX5IPLKY2JzCeQQW5G
TlEAN+JdU55GkNCz6nvcF7v6totqJkKqsmJZW/QIYvmhpb8uvVtVz9f9RzKrIqRqBNFUAXcfzkl1
HkDQNP3IotsWCRFS5VRJ7egMDlOG9kNb14cIcsplpoJESyJKhFM5hFbpuiBccSfQevkMtglGVsVZ
V2aW7f9P2dK0mZ3nZQpgen/iCVRl+9NyY6mdiViqiVZ64owWdif9r67vPDboijQlSY5MpGCg3VRG
ZofpXILwQMF8uRZudLfsoYiOExIIrX/f5jZCtFY28LnE2OY2+cl78CLF76WKvFE2sUKs9mY5OFPt
rAE491z88m1l6Vg2rUK6nUeIos4214OZc7cxk8DRLc+pVFUjyfAijqrWapbGISaWj5nbmok/ab8a
s/Wv21yyQopIqmUeuiEOt5dHJa3KfifceRjSwt10Mq8/4fIBEp1d//Z6UnOjK1pc1OjJdJhxO1NH
d8RIPMayYxHvDAu68HG7u/4w2eds/38KsQ7dJINdw1jQUCJVMOvRvlwOHdo/r48vcSMRVTV3dApt
G+tDbbjlcsxVZwvZuNv/n97bKGk+xCneGykd1ZgadZ5aYX/Z0EKK5UZLSZs1zXmx/E47aGR/mymE
aKWTwbKSmAManA03rOOdNuSKvb/M5YVgjbp4Tllrzsd+DV+jvnAL3E+N+m1VJPYfFBVJBzovM8qZ
2q/IbjwzUe28JS8u4qX6hNG5He0hMKPnuvzdQV1zuM3zRKwUy9g6GHGLabQLD2xuh7ErbptJER7V
r+PAOh32aPN9Wu8sVWlUZg0hGKe8L8YG17/oL7J29XjOVlRZbNUOSVI5Zv8BPKV9WHNzm0aAJ4Jy
H+/ZjjyjKrWnbqYU4dxe9sIWUqTOKoAUtEs08wfcBKJd+xNlo5sZPgtfroeRZKMnkmcZUW8ao0lQ
z2F7Gqcu1U6T/WhAdtKOFK4jtZQQqq2m6UuzwlLj3gyyY7YrDuap/cfcF/tovyp2ZpJ1RkREhUxz
cmro3TkL+zcCcK47QAnKvW4lmSsJObbKptHqRwtg4mTAOYF9NYbBqzKi2JlJ3l0EQg2NtUKWrbYC
0j+PBDmDJIql7C8V+QX/EYFQHSqarODViF5E/rzuTW+5L6HLaXo84F514P6yh/QTzlmA0v5Yvt3W
n8hElFRt0qQJAdI52+m3Mdnzre9gVlhLMhkiNqpJSnvtAAcMeJu72fS9Hwo3WRVnWkk8iOAoAzyG
1kTgRmmuu3nD/bHkXtmnh5l/6ytHEXWyTxDybdqnFV97zArXDxXdO/oBBazrrir7ACHfQoUvL8sC
C0YaBrXur+Nbrt3F0DVRQuAkS5Io2mhOKMiTIe3Pc7Q81Ky8s9vYX/T+xJpSUSyRBYSQgWe9y6G7
48xH3U4+ej7NLmRCbqryMybEMo7NYUWBajxr9bxPQHNelyq8kWRaRZCUnUZx2zF4ZlrVbj9lAbfi
Ny3OvlyfWtnwQoUqycARZzOs1elS70pWuFbHUfLMFQct2fCbR33aBI5VR5cFonxBlvV+Yi0ez+Zj
bmn+bW8vpGO9B6kaq3GrnfVoRHKyaXA78Crv+KKpLoskRVsmgqWYBsT7wAHmrSHPXWziz5BjaI/F
e3aHIwt1QQHuqaTSZeYSYrjpDQfabTBX6twDI0i6l1SlTy+JMBEjpfN8KLOKDCgH52Q3VIXuW6SJ
XScskTLbTFV3lpyNRLTU4OAbWG7rR0jJhi1YKsxvRfijtXTQevzS83et6xS+JZ0ZIaLjBmI2eoea
Hh2p37f3RZwgQl71+Tjj2lozV3deS9wAp67Zz27V/2NZ39bk6brrSdZEEV016nlqOWDUPWu6+XUy
nNNM9CfiWH6ZFqdxaBUfKTGnCK+Kq7KdrIkNgUMHZCbivOtDdIixZbDz+ITiztc+M3baeAstGTpX
/8PxZCRg9UtZh1sV3WU5GLybWPEpkgVYxFzlkQFYoI5r/zXfT/zOVvVRyvaCIuLKGPOkQocDSJfQ
7jXNp9ywXI4WqvZH0uenevyldQ/T72YMj8u07q5PvyScRKGscehG3sbwvWQ0XHCQZuMXM37pZ1WF
SlKvFgFZy6QXetPNzXnNCq+ohm92VhzWeXEZBeYZ6SVoo+Vw/VtkE2P8e5HOYt7UEGDEqYM25ybR
3ZJRxQItG1rYpsd11gyoLQBpan7PSOxps4qEVLJUiuispIRYE1kyPUBv935jGU61/GCtqj5X2eIi
YrTmtUnXoUZZhH9NYfAT+Gz94h6w+alyFz91oQugXPYlVhIBWpD8YRMDvVoQ80NePjnabdg7JsKz
mDZD6NHGwH39JW9ereVxyhSoWIn9RXxWvzBTowP2hKbRBcDkH9K1OtjddNti8R/FrLQ0nIois/cm
xaJuegCKKw5eMmtvX/RpTxI1vDcH7BfAc2LiLohWEIerjdtuvRndnvpp9NTJk7IxkMIhKOBZueFr
y42FTRGX1bLQxCUWtoLZWt03OmSnwAqi18kh1aa360uBJN2INFAGTidTZGskmMHBVRVkR7u3WjOx
nAISk7pRb3uxcYsII3KNKKXVLjZJYuh+H/mSv4xWeopWFTZJsnyKKlprvRhTU8B9BgpWFuOedfNd
m75Hi+HnFT+CT1WRByTOJMK3QBzsQI7RxmXomvy0Qn1ySYEd9PXZkHyFCOCKs9ypunWtziOIQv1G
655qq/WbJMROPa19OFrmTsaNF0UinouB1nNuIBFzrpkTunMy/TH7QrVcy+wk7NTNMqq0sUaOocaX
Uf+uqySaJMuQiOWKbAPd/Mu2DDFr19UokhWAV3Sq05ckzf/NDp+iWW80phmkQ1m8gIRNa44NOKGH
+XlOxvuVZIWC4/eSdUBiKFZUGkBY4m7SqxObX9PwqVdt+i+F8zaucPwacjvVh2IC1zzKlZTc6xBQ
xQnMK+cYRGnctQrNTaNbkv32NGGOBxstQsWkgWueR65paHcFmxW7bZmBhDVbZwPrKxY2J6OJvKU3
94mylHjJg7a33h75aYq1tZj0pAdDPsQSBg+kj+nPMa4aN1vX9vV/j+PtEcIGi1QMHSpV3KKxOfJs
JLK0is6TEx7CvvGSgu+sst9ff9TFzfD2LGHHhdbTaTYsVp0Ghl3LAL2qwtPeTLc66dvNpmLZu3T6
2Z4iHL1Qfl056+f2NPX9oaRrkByi02J0bpTkikfIplyoqQyzOY9aaLSnnvZeaIzPtGxvCzexpoLb
DH2OmVXhpACGTFT8jFHx0jLzi4rgtIbq0aJhaCAkw0O5j3a928Ze+tactsq0o6hX/k0BYg0WEyCK
gy/5yuLctjHNQX3H9t3BSD3yAtzAEVpoHnWjxzTojq2f3+sKlKZkPsTutCLNHM2u8UTOdK8vW79Q
HuA2r7n0MVtofgpBswnnKZ0wdHxqT8Zd6od+eHQO06taH1L29kKUT+nYJaaBRyTOw9w96arSqGSF
FcsqbW4TbZkxrnnYqB2yg3Egu/ag0n78qzR4yTRCOJe8wAN6+FN8N/r9CUqEL/aj7rde4qtkQGWm
EWK5qjvOQxpWp7Y7pt0DUXFqXESnbT4qRHAeFtS0c7M9OaXpLrV57vPomKLlMEbfUqsx3wYiLqt+
W2w+Xl/9Lm2Y8ESxWtLrTdt2ZMFCm40e2rTL0NjbOnUTFrmO9hvtz4rjiWTaxTJJrC+8BAtze+J6
fu6c0IsT4yUpDC/MoOCmf6uK0qvponiazAvE0kmdA8ppaJiicb/sDL86LJOb3U2+sVuOUBy4bjzZ
Nwnpm+bEDHsN04UGzgNk3tFRou0Gh3sN5Neb9SMbjJNu3NIEsk2VEPNtlOZN0mjViVr+au2HUZUA
ZZ8hRHptYa855RG4nZ4td/XH3kt2DogMqr8NOINveFsbTgq0beQz/7rpZK5uCBneHGs+VrnWnmxq
u1n9Z2HPdtLjvKS7vdbdTfMrNY9pFL1ff57Mz4VVoS+NZTbXsD3lLUAK2n1Kvoa15S/rE4+eaKQ6
oEmyvFhjIWB8BrNp2p5m2h6tWLszU+rXtn2Y9NclmmKF40ndW1go+rrtpzhxqhPO5PtN1jOGXgHc
m+zioL2lHRYOJxZZNLsw4t6Ge8dR6WrtiOLwCvRn57dNd+5b87a9hVhymfu+JA7EFk4sB3MTEgNk
iU/XZ12yUIsll7DquyTsMOtZxw/jUj/YkamIGtnQQuybfW8Ntgn/BQXIj7myv+XlrHhrSTyK3XB1
FXfDVNfdCbSCHi//qZrlvrayHaHfafns0A4nKqLYfklkW4lYfUnMKE/bjCH4u6hYULcbDWbvWJd1
zpek1Jhlu1HcVekLI/WcPy9NpbXv0cjz4m3FHUj1PC9hHg5u4SRmEnqdVSXkcU0mRl/HuesipBED
VRjTNZdCW9GwDZkKmj6kabxRFrGQRi+gpCelj36x2ryl92ZzXWF1YSHOB7wJ+1PZRefQbLylUm1Y
t+X2wv5CLPgwACy1YuT9aY2XHTOghWCgT1FT4TRkfiXsLXIQJZBqwpvTEYtx0e8mJ7rRZYVFo84L
spIJuNP/4+zLdiXFmW6fCMnMcMuQmWz2WHPVDeqq7gbMjBkMT38W9X9H2u1Kp6W8TSkN2BHhcHjF
Wv7qR7gkTZqpugPhjvkWizqFB5rdvLKnpNvKuM/IqfQNxVYumRCxpKMbIBLQNRdvDSomatFwyfzo
dniQLKVYv0G6MeMuCku5ZWtExybqrP689irpQtnwQoiAEDbEdvrDUvIihc7UqfWKp6G8p256zPnx
2HdnAHthq0Gzbk62Yj3X1nrWTRU47njDKzYuFnEYa8y8aSCNsgwrABfgHrXo47w0n5uxUFiMbHIE
D133IYeeD94ena1xYbAElPQn/S704DE5wn6v63y193qfk6z28mCrxqeN82jtOlWdS2aWgp86SPNy
tltYXEOLUIuCGrEW3zZLSRLxO2V6t7B0zmgBsZIpqcoi3NB9XsxuYI7Oqejd0NXv4aHAFImteNkE
nGJpuXMybns0ONjWxyX1lYQREhsS+/EafQBNsF0uiT0OT+gRiyARm3BehrWn4j2VrIHYjAfVI+b0
wOIlekcjTmeIZ9+pBSuqmVf61q6uXiyHtBo4ePdfvbmEBqnfbi+x7M0F393KnjhDS5fEbyiUz7JH
25nvuGY6lvV45DvrKVxuQxLKnxNeeolVQavc3t6YXisOjBLjFDvy5rIzLBDfz4nWWWPag//+lPvu
XwuduqiwlyzM+uyeEvjxKYITD2PVmLZJEYY095sNat6wZSBxvr0EkgD0h3I5grNu7vOc5LQ540o0
7as1zIhKgkRm/sJmW6+7xYr9WAY2gO2+YA9GT/agdpzL7qsE3a4/hIideHlurPoESkbUj4dnbqHG
UbavvDWDMeuie6aJiITm6+ptWanXc4Ic8VHnHvSIhtetthSx7rojkD/68dwdKpW6gVWwCwvJIfDp
Fa1V5H+y0Y95e+cL7e40oBXUEOL27qFs7O/diAa8+yZGcOHRNM19Ga05cff2BTroKSSWgQ+eXu8b
XnBjAN+t3s2O6DxbMdGsuNN47PT3ZbHEF7Zfc/PLzmFg+iNtY8drO+5hPdb0kSx7qbAc2eQL3qut
luk0hgMPcNFBBVJ80HXTf++bHWH3redlbTIXs9Na1Zl53oWZ2Cq1RmGV12MDERvv/NKzmnaD8+om
PRk7favQjZrpvaIwLBlebLpbfYuPvpvNSdkjc5vLp25xo9nMv9w1OWLn3aobzUGQwZLeqaH3HDhT
VaGbxxoqCn3peUNqdw9Fn2sSsRPP0grq2+O24DCkJRoBaYPNTrxXiVxJ4pvYiTeabenbA18Sa9ou
Vl4Eu8lex/HLYqmIMySVFCJym0NgkHq82qeEowC67PpjlvEPTeZ9m3YtWAnF7NETKrUheAsgwXQP
tOuYOMG97cHlI37H0aPZn1Z9+aDrqsB0vdRFxE49Nk5GvTKOobc8atfXraqDSQdlq35gC90AAiD3
hcA/GNAnr92sCjmwWdpfRtd/mvU20RxVjVC2+oKTk74imT0jDya0eGULKM3mLYTQ+BDYy6BIZyRB
StROxpXc3m7adhwBu9TkfZovXBH/JF4u9uzh2NrUxo4Q67EGklJz4K7mU55XigstyZuLTXuLnUFm
YYAFgcrvsSj2p2JV0YvIhj5yv3fb5lSgbFO6sKDOWWO929EQdA8hPOxbJDvvp7kgFZuXJDNcaJHP
fuSWXFXJlhiM2JgHiC6ri7FcUUHMznrl0EhnoEIe16+Nki7/ev5L3GPO3s2NOTtz61G2QLO9+TaZ
w19O/cEjuF4vtKfWUPmwzHaE7ZnvhZ7vfMX5wNhenYIk+9idIcwU37VDiMznVmdNs83NBc6aX8ad
xxmZz77y8HS9gElcwXGR0rlt08N+oEx7NscnHzzXDRr4mB+ANQigk5fW90/3fYqQZ7e+y2zs1UtS
QNxvoOVjY/1b1bsiPEjWQezlIx6tNLpZ0NVpCTotlgCghEefuYp1kBiT2M+XlXs1VxqMia9dpC9+
ahTLpff9y2SNb6pijuwbBG/2eE5WO0Mc6tb8IefriebN19k0FEfZq8TqcOk/GM0d/LgegWi3aOAv
62dzNB+syk5ZUYaTBhAc7apUn91Lu6L11Ac4zuT6azW06bbT0zAlNOsVEyqJXGI74LQ15mC1COc+
50+dz59n6x6w1/GZguOXXM+JzpCLDIM3XoD8+lyTRo/usmKxAXAeTbKM4+HvoxHXrv1Qacbbvph/
3R5eEhgdIRVfQDymu9RFtu9mIXRhYo69KSyyLbXqulcUaiV5h9j7t+2Vbs47QbK2lOHOeGxlbETq
tMajtsalbT75Nh3Ot79IZtSC2y92l9ebB6NeqT1/GrSan6wZkZ9maFy46xFiP+DUDYPvuRoiize8
ZRn7lLXFJW9UdI0SU/0DwbbXduWsI+pjiPXBXG77uewKVcO3ZH5EHJveVZAKzwqeDF39xAsQQdLs
kduqOzvZ8IehvdsF19FdfKpheK03ThkYPnwD0jqtKgGRDX/8/m54Y3f/52t5fiL6R78MM6Y4V8um
XXRj1lq80QaeVMYc6LT6NY9ga7zPYoRdewaQ2Sgn7EVW5YdkI+esYqHm0/j28LJXF7w46/Va5yXj
ydJDor49Glsy1UFONrawZWudCTJ6Axudzgz937lEPjDtXqfo9pOtp+Ctnl4Td6PIN3DDF/bQD/dB
mkuq/b4cQESndbpb+ItdrYnu0B+GDVb33pq/mkup35cGiBi1vV9yO+9nnoCb14+KZdwvG10mHKlr
FbpDAoggIj6t9CZq0IPatpjXQFv0ENenuFUdQs/4RW1gJIYhQAN0YoLX5S57EvFpbdUcZCsTT+zS
h6hX6SNxKtz7fEFsAlw0S2clGdFbVGo4e7abHgx5hdtS11VRp0nSTJE33XKWxSodgnS/bc+ebwW4
gvHDpjDPk7OHc22B7YKRSNt1FVO1ZB8VsWtT0cDtem1NPODId59HOW722jryqKJ4L3FDsRfQ0CtI
Zml4QJ8NfUBrvwxAKHPffSegy/8Nq61ZTmTJKdiTXUgSkHzug3K2+hPF9bXiWk9WTxEhbGuNg1C1
HT1l23hp9SlcrJ9U32MfDB6W48V8fuyMz2AjDEr+9207lqyKiGEDawV2aY/PyZDvzPq+US3DNTH3
XGd/tudJ99NtdQ32+fbTJEskwlWa2c5oa7RbQmr7h756fYh2Q1U5XGLSImBFG6jZUBAoJAxwUSP/
6s5raLA6Ar/baa4/l8saTrDv218iCzliy9CwWNyvc58kps0CNwP2tRwvBdTGd7sPcVEcGFkem84Q
cV+FXJKslYhtaTZMHWmMJXHq1jBet6H0sn9Lf8DtZjU3fe8eXWmZye7bMkXUYZnvhKzTgi0zo4FG
2kjTVdFHYgciwtCrnLqY+bAlFSGYKsAbly3U/QIsDorlkZwOxS7N1uY2NXCQSSh07eo1pJ4Xlasf
G0YTzcWX2R4iDfPGgTBsqwe2/Z0V5KuV9adCu/T9EHULV0yjxCxF6GFRNzkzc4MnlrYGXUEfCgsy
Nc0GZfCvGnqIu64KC34PHyBOWmInJ2+NyaO2yZPNK4uAFHketjuvA0ApN9XcHjnTnwgHIsIPtcxx
dlpNW+I17vPKrWjo/LCvIFICJJ2bWxej6h6Z/7Pa14CuJKwNFXj4N7rk2qOPV3qX3M4tZLDdmsPH
2c+6esG1yxjk4wenx+nZNgOy0Attx7gFtKjy7ajf54C4L7n7Uy8/allmxlltKWqIsnUVNoSyaw+I
CmYaQNaA0haC1n1UN1Xo+3nElj4oFgiz31uZFjtEa7s3APrst4TpbtzqX12ocU2ZHRCreuSlG3ie
Fd32HcmHidDFfkV/t26xLRmKBq08P0ynOOtotdQy8jYbW1CSn2sz3ZdHiYiwftj61SWjmVRLrrHL
NtlN8+DydVac3iXZs9j1Vza6OblMI4lWeZcVjU+4k9geiZ4pkg7JwV1s/avQ6udrPDcSd9ShK70F
I+hQ57kNNacPS/fsmXcmhSJMzIEFVJpdmolBpjPryJvT2p/0zP73rlUXoWI9GOWqDMzwkISpnwzj
u27/1cxrDAxW0Oto5jlwgIOqPCDbPUX02MJtv3eX0kjKjUSFmQds+Cv3ijgbfRDL8gCd9FCfDlAD
VQQtyY4jkrzzpipnrtVmok2GGTDXJVFX+99vz53ECP5Ak1Hbqulq6Um323FRfvdGLwBvKqQRq6Do
P5BqUuwlkl1NxJZxWjYt0jQd7Vbd88A/+1sWa071xvNvaFq7zyV/s1i+i7ENOq0rg3kmcNhaVNrs
vLnDh9sTJWkkIiK0LM+MrR16vieZXmoLTWwPYRSV4cZwxye64N7hu+nXTmEGNbOBaw4GylZcJqIn
jA5Ql+4say4Cb3BXI876hbdtuPM98345S8uWZ8LBeuegWF4ZHvK/vK3ebLsrVHKbv6fgj+3H8EXE
Bd5Sg/ABvN0OIJsSsRBd+qEfW4F/7gDzHxR6m1eNFY85EsB3K9BPDUqMLh7TNZFlPmudYsu6aj4Y
9wiS78btHFKBpdlC6zObwxKdgQw79FI91MVbPXsKT/ttjNcm6fiqd0/ZiY5tqkYkWcM5nhL9Un2m
P+u0Buu4GbdnvoZMcWCSzZNQM+IGOmNMw6RJ2Vjh4A2nuq1OCku9unFgroRMwyCuly84TyT2i+sH
7Sf/hf3F0NyhhfpzZsVNFmSBcfEUqIbrnXx4nJBNLJNh8Y1URuI95c/26VBxwcI/IUqdSiUVn9R+
hVpSAS7zbG5rfNRH8HqMCTtnkfFq/yieGRoGtcj/dHv2rp5UDF8EadCNVeNu4Tle+4/FwE39dexT
XijKkDILE0EaWpnVBULh/z4jv8z4DPPZ/NE97vEUokIWdV/v+5DDk97Zslv0rdWg0TtxEH38Nhnm
Sza8bd6ucBbZRAmejg54V9tzjL8vA3iDliA3v2zem1IdSOLxIkKjy4yS5uVQJd68BwAD6mbikVOu
AdWwKjY/2ScI7r4aRtZbGx7hlh/m5a2dsG0PceYohpf4uIjIgAIerj5Ry0lshrN0ZkWac89FseOb
Yg0ss4FVQtEZUil7jxtE9pGNczTjluq27Vwt5xzjC+FJ8+1iGt1sf5jtOd7X8dWyvFDL68jiawyK
rAcNIBOcfV/qjBz7t2KTvbYgx2OFyNVWm816WoDWa7xszmmdvq/WB9Kr6njXFuQYXohUyNjZ2vQz
SDu6PNw7Hk2OKkm7FnOPoYXwZKI9B30FNUmz9svyd1emXAX2lLy0WOaqndaxl9VY0o2V3RwsJR9C
t9yne/wYby7WSnbTLry8pIdcXhN5kHemfZbwvgs7b1LU0a8G7+MZf8SilumjP66p/nGJ7G9FOIRF
VIUdGrB/85CqshyJ/Yilk9IpLeZ3oFImHWjhN3dyQ4PjLFss27/4csXeLVlrsSwCUPs+FJoFKo3J
Swt/e9F9wE1q+3Tb+WQfIUSlrF5RFrNw1wB1MRrb0Ct/87S+fnNAUXReGq7KdiTPEQ/LjZ1x19Gn
Kc3qs+cEI3pgXtchvv0R16I3VlwslzpZ6S6aNq2Ax34sx2eQfTf0XLYvevHP7QdIFkEsmfZO4eNu
eZ7S/egnDsrlQnXFwVg2Mcfv73bOHFxFHq8RJqDgdJn5FhXO+mrNedh4KsIaiVOL9dB9M0E16+Ht
MzBFQ0DCV/XXXD2mHBMvWM/WlibkudDSYX/cT0a8RFZYgIexOrtQKN9DEznGCjLGUamvdzWlOZ4o
7BVU19AYMNA13d6ytwmJWROOaXZxguLZOtE4P5mKXUk2acLusPd7Z4w5Pm023/Tu701FeHrtDHx8
gLgt5GhzIlYOGub1p8vSosqDKXtdp3DL7UgJObyaJx+PEbYIDUptTt5jnqaIhAYy8iIyEudFD8dg
+mwqcg6JW4ilFhvH6pFn+Ja5ziGY9MTQFsxbxfYsG/yYwHeO0XX6UgBivKZkCKf5XzM/2fPbbXeW
xAuxqlJla9Ywxqa07vuPszGnuC9IXeghNz0J23pRHFZ8vKl4wMMaiLWUGga0awNMCFoZD//HQmGd
6odZsdHJJuj4/d0EtZD38XE9sKTI/IIlO3kjkKvLv7enSGL+YgVl0XSndvJFf9CbJbCdKkY+E903
tODCTadPnXN4VuW5kGyx49KcgttDy2ZccNrRwF0pqTH0chrBsoOAemIJqoCKGZelFr8z2HdTruug
9cxnjG+du8t+gn5jOqbTwxyRaDlrURbe/gzZygrOi4vLbLU6ZEk2kmBn0b805hYcPUq3h5doFJpi
V95o/f9pmiJgb6PkSJD6CwBViNjP49mPGkWBRhLsxP68Aa3g3WZgvsZ1C3cr9Sb0pz6T/G9ozEeu
UnFLYqxijx6kr7g76SNJJ5b41oOr0imUjSvuzTWZzMmBh7WmFtreDKL5QbHEV29oEByI4L0ATPZb
12NqnCf6yTyxABew5zJuwimY4j0uniFhEBaxqtIgO2T92bJH6jyz6jW1+jA7N2Dm32gA7s+Dmz+L
VQsucUCxc6/sKjTL8OlwkIN4Z7rYv4l3VASCkmRJbNZbcxME/QM+It9aHB0CO0cZnF3aUhGxZdum
2LAHJopFW3EPmtJkTNrTkhY/9TM5QRH3Yif519v+JzMrwb3Z1g/FsrIlXc3vTftS7HcdFVAc+++G
YJtTORlNtab7hu62ysoT2zXGwCmX8+0XlwQOFKz++4Q+a8nqtVheqj0t87PtQDJxAHwku9hW7Lmv
5fDDr88jVO/07ZJrfxGoKPL+8+2nX4+KhlhUhjY8K/sJn1ctny3+MPZfIE5ye+jrK2KIheQi8yFL
tixYkezZWj/y7nR73OuJhiEWkvemAxvkgPnSumCePg/7oWrNvM9sVyRJEoM1RAW9pqd6PXQIUfUj
QvnjfjGfl7D9yw77cx2qvFr6FGHLntyKa3aN+fGe9pN92i9ayE5NkiO/L5W73u+08c98yRBLyVsF
ebsWAsOpcR5P/OQ8lM/NBz0q4yKyERir0HrZ/7U6iIFtF/319gpdD1iGWE+2ad32Q4Vn0uQghgMy
PtbO01mVo0kyBkPs8tObqqH1ivEdEM/S4rmF+vVoXco1Lb01NP1XOoUrKlvziwZWdOqoqk+S7xIr
y/O+dr51WDR5ADPNw3RZT9ZpOrvJ7WmTGLZYWa792SUmzVHccuYcF59m2uuQPAMMLig0Epp7oUi5
JE4vNv9pzJ02J8P86fmHygZ101kjiqElTv9H45/V9fngY2jTfHTb111TjPv79HvFjsVicj64+ez7
K+y4+1VroQNutXGMO/Ipdx2QxX/i/pm5J294NRmK2cw78WwNBqOPTf6LVh8bIGumD0X1tDYEP0/B
Wj4OmSIiyT76+P1dBtvVVVeixg0SBrs/V613GVYVMllm62IJuiQAg5dsg82drTOP3BN9oV/tM+54
wXEJ4dP4tu3JPkFI8q193DIvd4dL3lVAB3mrcWaasSgSM9nowvlcg9qV3g81hCVGpwzyzP/R76pa
nmxsYePXW1agFcIbLm1nOGe9WR+tDZf5d02L2AqIe3U0LG+cpCs57ztkJBR74/WcyxB7AN2Oe+hH
WzBuXkXE6EAm+jQv5ourUkyUuLio2wdyTm8jBV58mh2AtqvTao+B7WaK95dMutgNWA8eL7Pc6y/L
+k2bmoc29xWlO9nIxwe986W5hSKD7mf9hfflg+V3VuSgnHPnch4PfTc40ynriyEn6eBFBQiaO0WS
KHtpYSt33NEnRr+R1ATKfO6dj2U+3znTgmO2dW0R5hYk9Yj+0tA9mZsft21bZoOCU25aZeeliZem
Vg5dbP25copTYU1GwExTsZoyMxScE+2ollf0FoSsps9gFGv8fwpfsZaS1xc7/NyJ5aAfHrvLyuMt
D1kPpjJQns1/354dydkO/PL/tZWiRCtfNrso8P5YovIynAEUWrbgoDzNQkN1NpJYjqje1zbrCu4V
PIXFIBwEmyfQ9tBbQM5EapQO8nCpz5MVqEhWJevxR8tftZQ2dzyIT6F8YH8wpqeqVGTNsqGP39/5
VsWbvuKbM6V+873QUgLNY1NFjSObpeP3d2PbYGdsAFGYkPI3l7ky4i1TVC1lIwueW/W0qpZm6C9W
U30ZXFoHELb5eNuEZDMiuO7g6aPOhmJIm5qQ0160btTzyg1akn2+/YTDFq8kRWLnXjG0U5etrL94
dX6CQIjeFA8rAMSW8W/v+EE56orUVDZNgh9bHRnreZ76S1/Dx9D3nU+OInmSJNVitx40IHPNnbM+
HTP/jO7W0+Auv3K6X9Y2O4/cDWrL+qLtTGGmki8Ru/eMqne9poEHaB1QXNUcM5Q8bq+GZL3F1r1m
90bmb/mYarmflW9u6cxuZJilMXxfc2KpUkLZFxwB8Z0zbATdJUTDF5SaH2v18mlom/vCtSjfN4w7
tW2j46mhf9fm59wowob/uj07snU+Pufda/Ot3TutrXlqaaRxIA7okrO/bkDH70NzAqg3t4PJ8PZw
MKgflr43KwxMdtAWOelNUgItMFGCAvbyeMg2jhf7R5MYUfEwB/W3258n2Y5EMvrJLnBxl+MhHOB+
9rCbSb5+nB1FgiEzLWGvXodhWcFVylNt+bqMb2ZdBotKr1dmT4JvMwiE63azbykH31jn0big/X1h
Q+zvQ4/Iysq8nFNt5Cd/RUuXiv5atqhiZx+EaQtd3509RYeLHRSv9qWIprSo/8f+r9owJZPzR3Nf
P0Di2jgmZ34wyXe3UYQhyYKKLXxD61lOzsst1VGn6C6a9jjYioxRdmQUO/j6Ajl0T+09LebQ/AaS
4eP2OOztwAm6T8fF8Z1XN4YIYtLxGG3p8CSA8+NsC35jFOMJzB0AKHqXIr5PENUQ0Uyd4zYcNOp7
uhQ/+f6yzpfaGhRhW3L9bYiYpZnRddNrmBKLzW/sGVrEEeiDyEce8hiQgY/tP+6n20FCarWCH7tV
W+tlv+8pP+knJ6Sn5uz0gRsusXPqz7OK+01mtYJLT123GC1r93T1ngEH13RFtiSxWhHJlI1bW3cl
TpU5edq9E/RbatW10G/gxJVcRkQxofoAdpPNwhJbbal1oVfS6chhHMOrTlVT0uqHvlfL/m0dbHd6
7vq6cr+h47KraqjRNw1bzmtXgsuzXHAUe5j7fK1IaM17U520oh/4h74eVzDkd04Jqe9g1lqtyQPQ
IqN3E38dM72Ll6GquRn2dCN2H28+eI6/msPAWLLN3M5UDGsyOxDhVMRfqOPYMDlAFoDuqE/uB3QG
WC/2Qxuvl6yLb9ubxA5ENFUNUZxpOR7jj1HRxLaqS0c27mEf7/byKgeffVbzPTXWv9g+BvWiKPPJ
DOx44LuBx5G2NssxsDN/Hp24wdibqmtaOulCrt8MXjlQa91T86M/Q3T8UIxBpsHiIanvBrkYpvHf
byjKiliFsezY9N7a7hncE/ctphA70H1RmB3oKVPNfspYnDHFGVS2mEKwqKlG56pv9lRfoNiT5ON9
xx8RnTaVI4SatQ3Gp2shGsj75Vdm35kEi+g0z3OopzUIpB6BmMeHSiXQIpkMEZRmQYvSwYUlJnk7
cfpgcsWmLMl+xY5dwD+BSdPZ4fAAOFz6i4s73O1yZ/n2DzSat5ZWVuG1p17fHvheWqldkUbx8rJJ
EbxyLw6sm43Ra/9pLS5+rbAQ2biCQ077aI+Um3hr+kitk/vPbUeRJUBiX5/bU/CTuXRP5wfnTGJ2
xob+anyyAi8w4/68q5iFZBFFxJ35s8c0L6+wqmfnbMT6pTxvf4/x/6mVLKpzpWyaBAe1HQu87ROe
sk6PfpMSFZGNbJ5EqBlI1ypKPAxc+IH3drQU7Zcs6gBheDMfDkUKFe5PVkwTG/zKoZjreq0R198A
ywj1Sx7zN+0NXZGX/VWx6kd8vZJAiAA02+lBZ2Ucz3jyfi+GH9tP9plE1SmPivtcQYSfedlgcJbj
IRl/aJaQl4pxZaYktvGhXRz9UCA+T8s6mGOoU1yq8/42/nsAMOvznQmBiECbttXJwNW+p61zXvPz
rLrrl+zbvy3s3b6dm+PGm02DJ2sPG5JzcrHXe2dG2E/pvG0FmeiUOo7rQ9cSlzsE+R7x4mobBn6u
rI0sPxc+a+zMe9p/8JtqqYbQrCHC+NqgnFB/YKTRdKo4MMg+VtiIOc3cAa2APIUszV+spC8Tqb6i
0f7DnYYs+PtGZ+6zDVkbuniz84G4Ix/1N+fFOZELDe8ROXN8Q8Sr2dsINRgfGM1ed8La/Y4+xvve
XwSoVdwE92fZEUTFwxF37HZT3AcHsCGPZsUiyIKXiE+jHsgmuh4XI8uvfQ7zS3vyEgM35X9pb9ap
OvmRKrBIwq/IKL+B59cv2pKktflYtS+WSsFFFhRFtFoFWJHTc8zTCi0gK+YX73GOMsxTEReKgp57
PSaKALWBOWgOIT0uptiQrM6iBTUtzkbhh35txtxSXc/L5kjYyX2y8WJyOU+XPatSYwRagWjZfVUk
EaBmGFthE4qPcAc0zrAyBKlTfNtWZe8tuHLdMpuvELNKG7e6aC702opREbckUYIIXgxNHjezbG9M
wREY0G8O+z4NioxdslnoIihtaDcn9zUUG/32t153DiSP82l/M05dpEX3dAI7vi4C0xachHWwPuAp
26/N/zujKtLE67OOC5X/npDcraRjvx9WWQz0XOhg/qvyu/jdj9cW6uNMc/aSZjpP6+HT5GqBMUZg
fFKEneurqovgs5q1c79sNcO54w18cX2bzll02xZlQx+z9W4P7ettRvt5y9IO7QukDA3vn6a8y851
kTXemLcWRK4dSxf/Yg9ONM7bnSMb/31ru2Dj1lcQyIQoejQac2y2KmY1mZkIzjlXG0R7TcdIsb+G
ZldGxXgPa95hI4JzttCa1kDmPqTZWGfbeYIO0uNOmWbeNysiUqzZesZJmQHHPvuBqRlRnSsZcI6Y
+meeq4swMT8DhT44O1lqD0nmxT4K4BRw+eUnM7+uThW0bWxmj920hZuVDLQNb5vn7xT32nMFr81N
F9DzuhrTgq9fa+3TaHnx4ldJZ+npovXnphlCy62+ZjYorzQ9nFYnMhrto4uCXjjM2kvbqlgiJK4i
oszcPnOhzkFZ6oObVofJpZ6tuGmRGJ2IM6s722wNCnvW9MeNAo2ruIWSjSt495Tt4A7KsdPM+wwl
ZFdr0AjqfVSszeFt19ZG2H9p7nAQ+ObwwuRoPqjiLPIenRfrdDQeuAoGB9msC64+O2D58kYYdQcF
uJZEXAPsslOYl2x+BGev/UnX0f3J0hZKKDgvAuCm5veUDS64u+taXW26cBnPjfz+bHWKktz19EoX
4WF8dWtcjWNcazx1/BGAZE+H0MqWtvTn7ZWVzLkIFGNDVi36immx2+/c5yFU2jTv39tjS2ZFxIht
zGL9BhGFtDHQBb7FVa0pjF2SnOsiPgyhezJ6HZUFuDzazyM0MP7QQiuo93CLqkiNb5bNz/H7+02z
8ZqqN3psbNaHjnkBry+8/Xx7fmRjCy67O/3eFg0Oy1D/BtHXc4vKyOZ8uD24bPIFj/UzSOr2Jl6c
+KGDRVU5qWxcwUn1qeg2rcRL6yt5WKzuuVhVBfQjgboSZER2+L5wZ8fyOpQBszrILRsSG+b2CoH0
aO5A6nDfvAiuavsa+l1yXF0h/i72GTekd40rwsVw4WI3zlETnPwn1z5b5PX2uBIjEWFiS86ncWew
dEB7QvrLZv9oKrUZyQFRF8Fhw94BkFRgbOsMAc7+xC8kcQIQzL6pb1Yl9iIiwvZ9t9ExhcL0UnUB
m9AR0CkQEbIgIHK6U6trinzBlJs5upiPILD/9CIrQCv5Ieutbu2TfcPx+7sggPRusNcM37BP3WmE
LOHeq3goZcsruCk4P7Siqke4k8lOtr3SoDTHx7ZxPt02H9mrC+7aOLmt9TkuSdg0XIYSJDJcVTaW
vbqwoxrD2jPLxtBlNgQa+7YRJ9hVtil7b8FNh5JN/qARYNuYbUObSAPD8aPuN36n8FfJ24uwMOiS
Qvi5d9DMPT/4w8dtex6VBwvZ2N5/7SVfypK4HI3i835pnGe+P1WtwuivzQsoMMXmfY313jSAWz3p
QGgXbMtShGNbUEWSdC0CH6ML1mj5s67VuB9NxqI0UpfQ5nGp9eXi41rzo7Y55ufbVnnttgrP+R2Q
3jkUXdup7/hoJwaA0hv4LT3697IAuU95WIN9qiR/55UKfyGZsj9UM8t6ylzGbBCO9U2w1hWJQKZb
xXd9iljm7FxDQ6PVYCfN3AQQAwhbAm3m4gu1v1VegyedlsK9b3nEwudY1rllcs9KioV5+2O+zSP5
7i/MzV5aClYcFlSupk+Kstg1K8YiiQXQFe2+UELUrMTu2dmYoQ9BWLz7KiFNybKIZc/K0akN+lg7
2av6n7V7KgZL4SOHm4l5xPHixwe9sy5nstc9gzJeUhtF4O5ptVyG+kPnn13nZC1fbq/71RrZ8ZTj
u949hWWT7nF/05Pi8Whc/3+cXUlzpDqz/UVEAAIEW6Am7HIPdo8boofbYhSTEMOvf4f7vYWv2ioi
auOFF0KVykwNefIcfiyvIpmOS7x1AO/VXXVroARk7YO1qVxaC/zyZrg4T9b8PZu/7fwC3QooewPJ
B4iZOLX1P8K0/zGNmSBMW5P/MY2x424j8zbft5ZE2SuWdGXgMDSsS3GRl/JD+m37Oe/dE6RrEzKF
DijA994udZ9Sdo5+Mat0mvGpNl6PK66qTWRE6fFfGsMjO+5dzd48PFH07W657dX65/nYNuuK78jj
ciBxcwKLbPXgnjgqwNmeGuObiRIfUXaSqZBm05cgAWzQO+3OX+r1pberkEIpgUgv9vrTlJc7D8pv
Jn+0CSvuQM2gIYsNMrKsfanNyKzmyE4/lVib2/72prthfMUHHMYbzjw/v6CgFltLcIIYYXx76DeP
glgMVa1tSvEWxqzevuBRKtoKzeUHA8yV22G2Tdpd7so3oXz4jnohRy910IG5YyPnG//44AfZKAaH
X+XFPm7cfPsR82YOw4eUhWdp7YOoihUX2kwvpnUe0/U9qX/PjgOZvukoxJ44j8bD1Es6bRi0qtOs
uPjg4R/RqBuU74rBC7v6Gzqk0PKSrOz37VV66zVjM97meK8ixhEir2lHsovJhsvIWSwdcSxGEVrV
b0GrnQ1ZF5iq2JslGZlcC6aDeMEJFBOhP30qQXMJNtbQY1iorA8zADGXX53x9fYv0/rF5vOvfhoE
USayABtzqR5lDKEmbAYb7vIwxktcx8Y3DqagnTDS+TpV9oQR+qATbfEts42sr+3FiXg8n73fRhuV
L9nZPO+J7WgSgioGtxithb4JfMiYeMTtyCnrsCAvTv7uttXe3NzgD0pCqAC/JEGP8W2gk/1DNjya
exhl3dDKJrCadlZ4Vo7wkVkd8S6zQ+ZLO547vich/CaPFtxZvfHXkM10OzZs2+eV/PpfMiBP9vMX
ckI3OrJBEP+mu432muBR3wFMWbrp0lXlxczRw7804Yoiaw1+PGl/baadF1hNilYfBNI2c3g2CPvS
Ge+X4MpZdHulNZ6kPgL00ETIJXgVICpMPxfp91a017wRf7gYd65zuplvjvAqANEdZqVBOWYXe7Hj
1CkfQJC8sy++zeeNhVaC2+Uko27lYOOSLEH/TcjpqQ/sqJnkcVqtp9r5x/TqkHG+UyPQeK8q+lag
LNrbBc0uU96fGoc+ZFn9fSLk8+3V0NlK2ejLPjWZ70/sQtPmbHbFlxpg0vuGVkIaTw1OO/GAXUia
jpE1Z8ahdfu7BAuxEEpUy5zmedun7JKKPLYF3mFq6zT0xX2TV58EUtx3Z3RO2xdoab0rA/7Y7HUB
6vYHtSusdDPW1h39/6O2wG0hBWSw+bqR+rpRGe+T+moWV20SS6FC4w/zzKDvNqFmYEU5eX/X2rrK
9p1NJlnbzW2K2Y0N4R6MdLf2t/nHX/cDUK4o4Uusce2GFqTgGTNMKF5WcsiexSjG5lz3VUU/CMDx
h4MfNJZzEmPVOqdizNrgwQlaZzq3KOTusWTo9ldXCfcaTNUVE751Wckfu67CVfQHYv8w3SX06wHl
kSqupz9N6qFFqjyaLo3cer4vUaqtZG7utO3srRm4pbvzYhvhypyXzDCAKV3u/IQS/fVcTlaLlHah
7XwaAvlo0O40O91hHMTOHUxzpnSVLEC5RUd7hsyBgHyYkaJA/YAuzAjtHD15yVyoYu0xcml2RVfJ
CJNdkGkxuurC8+8riI3sfIy4qA9j/Tjle1TKmpBSu8z4OMmcs6G6gMXqyiZ3BlESTne3o0q3u6iN
ZuYI5K1pDOm5yLJzXziHKSgjZoBOp+/OVfM8thPEKarjHHTH25/UbC9qzxm4oqvUKy124ayO2ISL
ZeEfA9bvOJhueCVP8KHuyrz1jYtlrivkgAbSNMuKylkBgb94WAgzvt3+IZqFUfWAytQlTtEydull
Fq95FnftPdS3ONypMkBsoWM1cVpeoCMXlt4XA3Cc/sXZexDRzVwJQrOhbVYEObvkDrTWUCRdDm5Q
9vedH4gSf1ktKhsUn+ziG+QMh40aZ4497uy4rG7yStD53Cr8tVuBzCiysOYtuFCN+K4VVXs6OO9Z
Zxl9fiky/jQ08xXMNDtDa5KS2tEhWRtUBav6S9GIy7RC9WWxo3QZY68zoyaHLlxePAtr79V58/Y3
djS10WNkVV2AZ9U4px5eI6zlYJCOoz6dRl7ZZfethNr14WcZs0taNpeWzGEHaMDC7tIUBa2XsiNL
WXKW2ZZxXqwO6hbl9HMuA7GzFhoPUqsY7uCatKdw0KwZTo1pnk1r2sk+uqHJfy8CBqjVymbI2GW0
edx19FD693Q9IieobR9k9QrpjFVzgXrLMbOrKMisnVlrnnvURg8L8BQUo7Z3vroogzVqzLmU10lC
cisuB4t7D93QOPILtHhK+oyeQhAe3bcWajdv71o9WhtsrIXgD31pnYNg76ih2wm2NXp1KaOgHlma
FRtNzst4nMyDK3459l6To2alHWWle8+zK9OokOXWITJLaNX09c5yaIL3r47doJLUnGpsLPRTLo41
KoNp7qNXdI9SXzd3JUNP6dy3pdOxC/PB+gd1o9F2duauORKpOgM26chabmZpg4Sa7y35lIn3kmXR
wPbOLJrZq226xDLGrpWcXbARQNTDCp319135X23SDcDdsKZpwy7TTKMacoZ4yNuxi27Sm71eOWNW
mjNfxzS7GLiZ5rYXAR2/M7TGz9U2WAjWg6bVMoyzOxfHjNGT21cRIji+zyhKKrbLkkISmeUXCJlH
jgV5Jrq3S2mMojKOQzJJBmkGZ0l9cQpqdGpMhbEHCtaYRW3/koz5nZcjX/bOeCIGWIY8OxR8j/xB
E6RqzxfA+kbdWRi+klFhnFoJjv/gKNOPt62uG17xlxHtPhXHo9UF6pbedC79H0xEQ2DsbN264bf/
v3LHLhjo1LYYPgBSs3LPXvu4OL/TPQFHzcKq7V7NxKrFZzBO50EgU3rVEKamc9+5+99XjldzL7My
97Lt2FGAYjnL3iEL32kV8l+rGKzIJPqQmwtLvfNk0/dLa4ZgyAjnae9kr/NK+7+f8FEYDnrRtJdm
bpMVTVtDa8RF4O7kAp3hlczeT4LXRYNfMMsuDlIjoSO971ivAhmyiXJmbzOvZXCphDy02XRyZ3mf
7VUkQ0nARdhQzLxpqhcSfBDMiie3jj2j3PmCxjZ/4RccOSxbReHi9C6LXAaxo6K/p2sOpzMVrpAL
Q3TB2rWXkTlR0R9cdwwd9/ftZKBxGhWsUBd4HIEyQHUZ51ySGNQXBY1Bxse7B7Bz4iJx+zM6AymZ
PmVk7P0lTy9VsJ5KOh9rtK7cHlpXFlPxCnNm1yxNs/TiD8VplklaGCE1s9MytWGz9oeUPQBojOpS
LLoqvv1R3e9RwlkY/hJALq292EB1U894qtYft0fWLYgSxRapJ2vgRXrBGTyNfK8EftEgZhSseygS
3ReUQB5xIpNBjrkv1fMYfC6tOayyX7dnr7OLcoOGjHE2227VXvJ5HkCbiYb9wHi5Pfab87YA4vpv
fmNt5kK/O/OSoRZmGCzjehgJ/1p54153xJtbF76gWKapbDl5nkWSXJZFDCJQ9whNW/CMCk5DYU17
EIs3rYTvKFbyXd62pJi9pKH9zE8phI9XoK+NPajI2+P/Rb2edqWAAD1KalXWPIqZPhpGsBNtb5vo
L851G3d8P6uIl6ANkoSNHIoH0Y8iocb8m0hu7lRQdb9APaMUqZniRd5NJMOtNAMR9YRG/nuSkfUX
v3pe2qKktUkSk5XZhQy9/2jCUofbbvrmNQWjb+776gwxi6FqhrEPkirIPoFgOzJX85Bb5aOQ7OCV
w/H2Z95+XsV3NtO9+k5pE+hcDry8AI8ZgmciLrsnDySJqYemoZpEzATWOfgMbN3O0uvWRMl5nTv6
JKc+SVbe/3S9zA2pA7r92z9HN7gS3G7mZtnYzeXFyvJPa2Wgs3rJ9g4A/76y/fVmBVspgV1bFJKK
Bi0udkuO/roc0QIVQrfuaLP1i5nO58IZvvsckhrUCftxCMHXFBMU2KG+ELHxJRfVYZz9R8PjJ7/F
qdwxI2qLjxWr406ucc+XMMXzeYBixkqzszetkdez823bvJ34/mJtz2e3aIGgImhVK9Au02b2wRiE
h7pscddFz7LVtju3MNPB47hYi9H/h07OI/acsyz3EpImJtTOu6ojc+10GU2GMbgQOYU1K06uXA/g
cvtpmfT9bUNpnEilZ59HboxQ2ybJzHIeuUEPdbFpXHYiTrMMau9cW7CeyonCRvZHmToM0noMOnj0
rvIC1kDZFdLV9tJ5TN2kmVIUOM0QrOJHY947sugShgrxGlviz4ObBUmDKnnmRshRvdmGs5t5m4wB
98n0PNhV2j55vLObP9Jv7TqC5PNaD3HKvcm457hv/cXhTbzV5oxUTpLjouIGHgvnOmui3hrju/xA
hX55YwtMnkQKntYZbzijY51InVc724fGD1S0l+ea3BLMpwnfcitd50NvOD9m7u2kQs0Wq8K8DGmN
ddUaXrJOxhhyZ/qC1/33/rJ0KHew+5yZbiH0avegY1aATR5r0Nj1FPk0+0iZOccB22vb1FlJ2S1Y
2paZdBhN3BZWsqf6F2PQ9gFhzn1rrGwYgT1bKI+aQdKX9c86D9AaCmaLncE1+UoFcLWGD6AdqJAS
Sqxo9pyzsM0nOvPz4IvYqfmeQpjOSErIZ/k89V7ZOklfDXHrNpG99OdgpfctsgrkAl6iLRdmBQmr
cbfuxdGsm0Q2/eX2EmispCK3Cu5184DdNpkt8g5vbM9stJ8AUj/bJA3LfLyrTG3ZKnjL4qBTSNMp
SOoaHCLBzJcIDdUfbv8IzZ6hIrgoK81gZgNNRjygxCKfIa4+okF379SkiWa1l2sizC2H1QmSLpV4
ynND0jZb6TLuizs3DhXG5fi+34O4AQo1LfQ0LWeFhkt6qrixg3p4s4YD+yuhTDI2FKVYgqSF/m41
lNvx8jy1Zpwa0HMkIGBZ7F/3rYYS1Y4x5S3pOyfBvRcIK78Pwtbzv9weXLcUyimwrKuGjBwpg5L1
mKIYNDpdbFvOsSF71DSagFaBXJ0wXEll4CW+X56zroxc2RyK6vftH6DxVRXH1cu8Nz0jd5N0bIIE
Osjpe+A36M/bo2vmrkK5LCkN7hHDTcop7R68eRXv04y5D7Ktg++3P6FZARXDFdTUcdmWkIwijYKu
/D2NacJHoOZ7b4/fSPeN7f+vdjaXg5dt8hovaQuoDpCh9uLFr9sQ3c7gC/WHva4Cnbm2/7/6TmGb
juxbF666QN4ozmuHZdeA8cyPPG8U7k7wadZcrdj1DZFVwH0vmd1PNQU5MMnvO8c4SjgMiwFRdg5f
FYN9Gv33xuChZemuli4oKypbWzstfmO0uZ8Ui/UUFAv40EE/HNQxJXc1Wlm2Wq0ruJw9Oi00Ia7P
I1mmdujWy32XLrVgN3VIFGNh+Unj+wM0rlcxgKQgpdC7zoYCina3I0KzvComrxrL0u5aRpJu8vMh
dktjKELbTpk43P6Azk2V5N3TlRSNjyOG67ZeuPBlCfsZxEoZm6yd36D7hJK0qUyrNh0NkhQEd2Ah
yUeJDrJo8LuX279BZyTFU4s8bwoPeMjEBfpkDLPZchNm2eOePJlufMVXfckrunaTk6SuND8L4vaJ
lbt3ATcQCRtu51WiyBs+VxAIoAmEFtFnILgbrqX18bZpNNlOBdkRVDYXcHz5CbHnZ3Rv/2hR/G3G
9Ftry3vQw5j/dvx7NX/Tgtz4mFleUqZWQheZlOYeJY/G8CqZ+zwEZdZ1E03sDjVOnCZkU+7Er25o
NT3nwG5Bw89LOnTh2mCvDsadIqHO5NsXX9kjn6CDO3tIOxDTA2S+qi6E2i9zjR59OeyElO4bStTa
44qq1WR7ietkP2zbOBPSPlZShCZelm57jiZqVSbtKqtGQ+ChLWFVFg752W1FaO9V9DTWV4EDHpHS
DorOT9Cg/JQGsxFJQqf49sx1gytLO69o38lGbFxGurgxWoaGB1vuvg5rbjUq9hJsw4ax5LDLTD4O
aOIkp3H+ikW25a/7pq+s7cJrm+KE4CWVFbyQnhqQy173ioU62yi5WKai7AoDtpmGPlrRuGHn5c51
T+OTKviSGilNg4J6iT3yjoUGad1HUkkgJVtRHApzuUf0jmJfV9Lx7NOqWJhJk8CWVlRWWGTfG/b8
XvcOpkIxbUBkHFEsfmKv5hhLe1pjdFnmYW1ZSxSMLotXaRdPtcWrMEXfxLFshz2spsaGKlZzsPNl
rcToooblZh/TrMHD22rQuFgNETalvce2q/uOkrPttQETTI9wLmz0144sP4sVz9t8KQ+OexfWy7JV
kCbaxIDsHamPjaHKYwlt+VC02c5VQePIKkzTdoTpuxl3kiXvxaNroD8/dCzH2Xvi0aQ/Fam5GP7A
/cH3E7OwP3LhHyp3Sdp0T2tXN30lyKc8D+ZFtjQxK9JdGCjz4sFP/9yVQVS8ZlU6bi4oXnLxdnct
O/SVCEr2YHY6wyiHLWw0S02cGg8iYvxBauPAPPbgsmXnwKIbXgnuAZqcjVsUQWJCm9kWQKkE1nNG
2vu2fRWa5bp8Lbt88pOqXMGcu7qg5W7ACXnb8JqwUpFZjZ9BSCPHYxHNGAnb1P8OWbhntPC81B7Z
KX3qvqGEblm7TdNBxSlpYanQKcWZDn0bob/z6LZkx0y6JKjScQ8g6wsWyYOkaFywL1B6rXkvDg6e
w7YnHTeceVBBG/BbPX+2KYAn9xlQ2bp7p1yKvDTQe22LB9lc1yz7CNLAMBX3fmELyFens8qpO0cC
dpysrv1PX5rnupmzMDCHp0FOO9bTLZES3OlaZiyDcmciOv6CFv0kd41Hh03xuEsEp8kf/5JzvPoZ
vl8zKN4hPdUow/GvzbjX0a0bWAlvX05piekHyKtWFbU8BcU/M3ZYk3WDK8ENmAEHhAKJCSB4K5TE
+GpPaCu97TuazKHCuOx0KbrW9O3EkZnxlC/mnAyFlcd0afv49ic081dxXKNFZhK0iO+6b/AgNbsQ
VwvRFyW/3je+EtuuXwSVWD2aZGL40XeeiepCmqJYf9/wm7++cho6L5W0+Op9nFY8BDMU7EO3EXs9
GTr7K7Fb8cohol4DvIVYT9RKf3VrEBqNf7o9+c0Gb9ToVRiXD8pnL91yayltSGsX/Fh54lHm628j
DQ4Q3b5zjZXg7bOVWnLAzjxN5ffgn7kZdxZXZx/l6O1Qe5Fr1qPiZS/vQfL3oSubpGz2qCF1vqkE
Lo4psqRj4CbUcgAAnMr+4E/rnTUEFZJkOO1aDRUeKbgMYkLF2a7nc1tad70h/MW77YjB6B2cFROz
YdWp9CRHj97I3992nbfz8V9824OZVSuRwkvMrjujkzaWpv9+Kn+4uDjf/sLba/sX8TazqXTbsYf0
ERUfrRWCbcb4IR/2MIy64ZXA5ZJLbxhRSTM844rXv0iAuFRk3c7s33adv7i30U685laHZ3cQNxdR
7gMKSf3hy23T6Abf/v8q6ZRyyZtlEd7HwGf/+C4ANI7b/bg9ts4uSqyaS9duNNM0mcX8UFj0MS/W
91XDf943vBKx7lIx215R8ahM77AM5pEP5ECb8XDf8ErEDowTRFAHwKLbHEpjeSzy9eBN5u/7hlc2
WylpQbkNvAioqo8s7T8wNh16Nu+cQzXrqkKCiF+TFiQ6eAeZybupNr9NRbuT6nVD+/91mZEsFM/e
QHJ6jLwYlvdodH9u22Qb4e9NxFIRQDVI8ERvo/gzeuJo5+4h84uLIPbDmJUPZWA+Mtf75/anNL6p
woGaoBqthlQAcVbedGhy/q2yi/a8GPN9D8eWyqjtzKBG4QMeiphdP3JnbiJP4GR+3/SVsE2rwCjX
GTkTkMSH1YGcouAfvXJPEFe3xErk5njUdeocx8ye5saxzodfkB0149tz162yErdGzWdpBThmBg6b
k9a1/iGB1RwLWrxL/fQLOpy/mBnZ+5puoZUwltTwKjyrBcmAN1jgoJ5MFC/3uQ91llLCuOkWtwpG
Sb84vgRhlHwAB8hO7VAzcxXx1dcBQSUJNSwQBkXeOsV0MPDqaBxuL4Nm21WpvHLa14bpgEhLZmYf
+qw+yHZg4QDWejnsdSxqzKNiudalFy5OPj7uK1B7cQYwtLfS2/kFusGVfbfj3M67Ek+BnjOMx0mK
L4z1e7KDOvNsq/JqY5zTuizAaUkT0KZGY25APcb5Oo3rqa7uIk21LBXFVY/QKq1kgPsKZV/AWGuG
TbdLa6fzHiWE3U3mSM6rn3C3xy3ajC3DSlzLvONQ4vl/sUyRsiBk8q3mOvCDjbbje8B/27jK5gJa
ybz2y6W5ts272fla7R0B3/KVbdzt3vJqOXOrHfI6BZ+nQDfA0e1qvEcCyb+TjnWjK55oW6UVFJ7P
r7M4LOXR94+3Y/StW9U2a8UJZYWGCd7BGibegW3IxeRPrv/kVccm3Tnav+Um2xe2X/TaLgVfMt81
m2uejrGVnZj7sy/2sJA6syg+OAyZL6QDs5QmD4n44d2DHdhmrWwhwIi4BB2i/FoQcXANEhnrHejW
bWRlu1jmjjpWh5FbkN9P5nl229D0d4JGZ2xls1ghyTb3NQZH83aBga0y9Nc9qJpmcBVe1PIgW2oa
8OtEn8065s53485gV7FFq2FQ3ED65kqad3ZwLe8hzoKx/wIU2aStAh/+0Qq8RThnBsy+nA63Y0fj
fCovlDtWDqsGGBuqMejnY4ccnQG3h36Ti2mb+LYGr6LGELOx9DNsDSSJ/+F/HHuZGeaXeQmNU5E0
P/udDKBbVSU+ezBgQMyY8muff/IcgMov8x6IWGcgJTpxxobwoomhHUT+cpjGO6esBGfpDg0eow1+
7fhT2kTCfyr30GFawyvhmZtsqcFNQx5sM3VeHJJZT2NrT1E5ckiXF8Aql6IxQ2cuvsvO+tCYWZKX
Yxtt4Pwo6+8q1G4OoESyqMvMBPoKCQhk2qRL46rZ68DWLIsKOJn8JePch/lWOR9BI3QAdfCe32q8
ScWbFEvKUWPG2P4nlMsu1teNiDiLg2g4FoB5f11i+zzel+xU4Ek++GUd+DV28hVsD8d+eJyCHQ/T
mcj7b/gV41oVk4T1uaRXuFuEN8EdqkmdhZTILn0IWxspZk3tP3Px0nQf2ubj7ayhG1oJZZKOFjU6
IR6srH2ucvuDHbBzK8WOUXTDK+FsLHYGlAbWdmAgDCqBj/XT5zHdO4roQk+FMqKxm/eOtWWiuP7h
HjuoC8Pn5wS9UkfzwftY3vEihdBSgY0CQgJOz7dDw/jo+s/dXtFM5zRKyJKmnZfUgtPY5OuM898T
bRdv57Vlczz14QJzVrGMdLJJY/prelpxapDsZImz5Zrg27/jyWUbXzkVM5c1gFq5/Iqjjuk9Lu5O
xUdzvlRRRK0PFfu+nMVDkKcPfWOFw9A9CAtbWP61F3ceH1Q4UWmj7aprHWw0wfO6nNu9V2+d1ZVY
7WZicPBK8mtD6sg2DvaCdLY+8fHlroBVsURVUyxVZaDOCRXzaJJ+2Ex4nEbJ7b7hlYBdwYCBVzSb
X13yazE+rv3HddzxR42vE2ULLgpgzRuxDV38QNXhQkGYdd+klQ3YRiOBB/FQRGe9Rm2bMO+n2Mu9
uvVUInQMTBNEgxa/Cm8Ju+xqlX+64Ie7R1qvMYqKHFrGYuCBzZorc82YjE7sV3vtTJrcqwKDKrMB
IdCKmXP/R8UesYOHu9PWJV6Vsm0GqbZhrZh3/5VfjNAKm09BlDdhfWni7LAv+Kv7EduyvDrUuq0p
62HGj6DgznPyqw+h71pEt/1GZ3wlVhdBBEeDJ476bhbKXoRzsfNMpht5+/+raTcA0/Ciwcg9exDl
s9hTFNPaXYlPu86tqYIW2tX+IGN2ts5+bD2hbBeuh+LAYmPnxKGbvxKri+c5M576YJnSvSwNiF19
uZPeNQGl0rd5U1OtS9CJB7sWH1Y5Xd2OHNasPRaE7XxCN3slZh1WE9n32K2l+X4pf5Z7HJoaZ1SR
QF5OV25kWFWZ/piNr435fl6+3nbFNyVSsJuqOCBeCaOcDcwZLIgf3CNYLh785zUiUX1ksRvf/orG
9ta25b5ySxBYGdxCY+x1aJ7S9ihaqH2Mp6W6h/Vv+xFKtK62THlvIcWb1cHpL/N831FDZWjyXVQT
GEpTV7+Yw8Z+lOuH2wbReIrKzpRRpxomcAVdGxt9wz6NKlLszFnnLEqkFpOZGcF2ZfJdeTbAVctX
7HmePN43cyVChaSlPdrwlz7Io66R4BW4h0NtW0V1O8Xjx2pvh+rW+8PZlfSfbk9ZZxElLMGY1Npe
PYgHKpyj1/+up/bssz1GBs3oKpaHcsJYBTqsa+B+xCXJhiRiAHzq7alrAkdF8Qw9wPlrj3N6XT43
7N2Imof5acp34P+6qSthWaUsI8WEtbSWI/i7TTsu7kFJYC1VMqZpqXJSevBC1qS/0UwrQsTSzoFO
N+3t/6+yicjXebYAOL4O9EGgRuD4ZxvCZLctrkuIKnhnckFu3iwYXRzHg3ngcROVJ+cZsupQJtpD
wOh+ghKkdOl85joezDN/5+MTW55MZ+dQqnMZJUDrkreTuV0ZR1uGnD1k/YO0m3Ax7ju8qMxCCzTH
zGZElC6OdxmL7KEqdnaJt9Wl4TRKoGZdYKfNlm7RxPfZislDu8bON/eQPj+SiBxMAXL3cKB7K70Z
+++Lqq+qQ9UuK8WQwlLBGTAt69ges6P/Yr4Th/kwXbLDXkZ+e0V8VSCqnEsw3s74WaBajeaZntee
HDxphJ5Jdxb9bX/yAyWS5Sorc1kXvJOJr20whhXoi/Pp8+2Q0A2+/a5X8Za5RsMyE1dLQrzD0JtR
K0FA5uwx0OrMo4QzMGBGZREsg1H7Uekdq+4EDr0woDtVnbf3Wjyi/Hf6qEEbIKLBzdVbTmN/kePO
aU9nFiWGy4nUQ1YjN/vNb8igF8GTnR5vW1w3ZSWGm0IOnVxQoDOKLOYgSbbmvf1784i3nF7ZZE3J
xq4gmDXxT13xfh2zkKWJJw5A4e/EsW72ShjjLdhFKGP2WX1EORRNKbet8iY9ngcqAKX9EKCIAtrD
8BRoL5xIzBKRgLg0LGMW76lrahZVpfcR1OpEv8BZMvajLiFc8nVodpqONHcoX0X0NJlhtjlDHJWf
5yZk502ZTEZAxpOERHaYH+mOoTQRpeJ5uFOsOeBUy0PAHtr8nRV8qa2QAuZ/ex00LqSCeUaAhYJl
DZYHo+MfZ/IPhAMjzyge0LsZBmxvI9atxOZdr7JOA5r0LttiYLboqQn6cLHHU9fusXnrhleiV6RF
DmEK+BIbfmYFzIOL7d6lSje2Er5WI/J2aExswe5xaeCczA3Bw7dTldWEl6rRZ3DI39QcL4hsJOBd
HaJlvuv27au0TaIxlk662KjS6osPeeOgab7cdhmNRVT4TkD6Nkc7MeqxKA8ZAlJrE//Y9POOw/tv
JzUVvgM5rNQLJjh8v9FRk8+p9TBVS7wWacjnw0L3mAB0P0PZZgnrfVh+Qs3a+lC68TAku7qxmqBS
qZiaalzsNhfNdckvuRvaowwnekrxgruLP/r32vpG7lfpmJrFMcAdNePW+Wc6OJEVFrH46cXTV+c4
xQwSRyxmOwuuWxElelejnmRd4fyfCvcdIeOntE6LkHhd3Nh2bBB5mDJ5us+5lFAG+5Oo5y0g7GwO
+9yKZyHCquI7zqWJN1Vib6oY+Pt8REXfvBMr/ka3p60zkbITB8B6Q4QaT5m19YLK1yVtP6XN1eLD
Qycjmn2+/RWdy6qb8SyzgE1Dc03L5xaVR1Qd7mkMxHascjKVVuMGOcWry+Q+N012EJncOc5qTK4C
nyzwDy/dgusRz07UucryPmOowCeQ/lQpn/C8ODWn2mSh60XFPXyxmzW2zfjVfpVCXjJwUbB+WOo2
C0scxkOQWv68vYpvipNto2/L+2p0Oq5yREHTP9HmJa8uhTmF0v4tik/L/E2w9uDWRVjIT2n6KSjK
0C4+tfcQHm5fViIZlE/pJCCqeh09kPiaZ9/8nNknUbFw15E0kaCyMgmvp2XdjVt13OBxm4LQ0rLe
c2N9bvruUgTksOR70qM611L25rGx06LsUT2kM35B732dqbV3ZNGNrUR0S8cOdw3cwho78Vni76l8
68ZVYrigQcZqB0uAelAMwaZ4LnYCQjOyipMiM5RMBosuD6PJYuJUcYfL447Lbun3jd1GBUoNnLjO
3G/H3T60T/4J5Fpn/2Uaw/rROfanNFrf3/6S7kcouzJEWUyHFjgpipqHqQ8BcXsPFqTJnipuKjOF
40kHuZ+1v4FwwcteDl3ae9jgEFoqcmqwIYVmANR4HetnkOcdumU93GeSzVSv0oUJOieBxlskUB5M
/8fZlfVYijPLX4TEbngFzkLt1dXrvKDpmW42sxkwhl9/g5GuVJ+7fCzxeh6MT9qZtjMjI+Ksnrao
ITr1vT2ifbSw0nkb5BCQ9ExM25hSPv0qIdfEE4PpyP9Vw0seSjOvNdHOvt6Tro+2/hoaXtSbJ7Jo
7s+qNZW8dDIHJwDJIlAtEDi3wvI0dVMCrTXNsa4aXnLWbXInoIEFKpT9Y+s/juN3qmPPVeQmAxkO
leeFMMDIj2bj5ylh6Xjxmmh7rdPdn0jaaBImin8gA6N6HGKjKLfu0c1CHk/hVsQ2CGNj7Fcd74nq
PJMBUVA1depV4InkvE1OvKE7HArJGcBXHk3GOTYu9JSfLd3LW/WPpLMZCsBk7PevWfmJpoj3Y0Tx
tey8nAmY1L6uyRSDYjq57Xyqr+2/v3M+1iyN7xIEDRNktIu3fAEBV1St89vt4RXhzpV8exCmxYuh
7x47siY9amiDf6wCE8hyTY7R2Btn2Lv54iYjqaHRcOxpKQOmWscsue/Dqb0VEx762Nc17amsLblz
T0QG4ZE9oZVNUU0phI5YlIeaEonK2JI3T2BANHKCQ8wyi4fNdL5NZq+55ComLuOkoLNudouPZwvn
31YKhZwN6XrNjldMW8ZI2YXhQd0T8X9g7DtIr3jsNu4RshQcWzJQanb8gLVOiSdF4M9ntAfbz6wR
OmiaKk0mI6SKfqWFN077K3WN9yxZE0NsM+0edpl29Mgnt91IZX7JS2ez7Sdm4TGcNWgwN5yIe8mk
O2NU9t9/fxcClr6wrEngP4wZTeYuj63wdGza0uHrOcLj7o72dxc0KHHhtJEIwW8ROlz3MFWkImTA
1GzPo7OwMrwU09WYUVHP8gik89iddVzqck2KU/4PCqZt9IEPxCXCYtD66kfLv2wVa6/ryn4GZZlp
7oaqVZb8l27QFfA8LIRon7EMk3cvdDrACjP9AaHKy9rPLEBiAsc7MX95opWTiNUHh1p559b826EF
l+FUGBhawDXC/eLdQ2lwGe96XbhXrIEMpmJbTQtwpqPfxV8T0Jk++awFcXMI0YDRdDV+pnAFmVrJ
EV3P2Y7Y6qseDQ3DKfR0SDPV0JILT+GM1sgRx3oxZRfubW/8aAZC5lQaAjKUfcmRU6rS3j2D/vb2
aqqmLLmvXTBjWaYZ+xHdAOuWp0bvHrsXyFRKS2hm21TCGu5Ioxw0on3x6/akFU4kQ6fMJoOWJUfL
y0Dvm+UOPYDd/PvY0JJ/TtCe4/mE3TF7/tVd/s4W53nSpS4UxpZxU3zIW6i6wiJz4UdQhkr6Qfe6
VZhEhk1tq6CF0yKTZPDqaogiaYzguwh1DZeq4aUnrdN03AFJTPcYQI5j6P/2JhKN9PW2zcOP328y
WgpMMH4ZkmHProm/rbqA7FyVR5MXRHzY7kuGHG1oO5GxjJpNr0o8yziqkNWZ6ZsUebe7/BOd4+Gr
G49xcfYTlIs6lkDAL6nP47GLlQyuCsCFl3eFC0fI1thr6VdqryffFxrzqdZGcuGph4o1KfB+ND00
OCfLdJmOaJfgZiVTJfERc/c9rAzdXioP87/zdFA25RpI9+StLhm4AjF2UEf1V/tuS8aITJGfQpZr
wRMsLq49HpGh5sKvspLk2Caja40uOfwV+/cW/Aibizsde5/KiCvfM9AHZmN9+XTlDEiB/mELf932
DUXIkAFX4eQbXu8xxGfPikF5cSLNeLo9tMIipuTTnM/UL31EUWtCbwEVcY78Q2Ye0fLA3pERVyXo
bkVnwMccy49Ic65rHg2h5j2hCBnm/p/e3WfrvOtsVCZwW6Pm16yfrqB2e2UuT0yf/vShUDc3ex0b
CIvbttpt8kGKSQZh2bkJAmADNxPSf2bT20h/jqCBWrPnask1n1CttOTGjQc9WDSJ4i/5VZQ5/2Te
wYGl/JWxEQ4ubNxsOVja93IU73XtcKotJPlwPrm9G6JpGz6MK/kq4mprEzD2HjO65LJtVTKeoab/
aJhFLKg4h454tdgWU2M72dN2KDwTGXZlAqzruW6PzgZyLdznPHumziH4O5GRVl4zTLYtEHRG48UN
ngvdRfnjvUJkeBWzfAZkSL03v0C2o/IC67wIU3eN/bj8QUIpO2VScAcszAouuL3FZCteTf6NTfnJ
gmqzJ6yYDrpK6cduRWRBN68FEY65R7fGmn95wxQHBsV9/3tZtE+d3WoSrCpr7b+/CxZ52XHTcUhw
Cbce0u7l56FmGuin6g9ITus0tCxmF0GOjyCKOGeERaOHclF3Hk1d77hq+pL/ZqXgs2fg6u+Nd4Sf
M+fQiUj+UG7zQDg3V9j3PP8kxovTVVHDNDHn48BAQsl16TTUwzC1eK6Yj4Z48DMwG7/cjgoKc8ig
K1QeUa3nCP3rgsKiU6deoGtdVcxaBlt1flXVy4ZwhvavZGHOz3DxXtlWag4tBZ6UyIArkNvkIGjF
Y2t5nZL55J2Nb0Ocg2cgMdOCRtMJRCbXso61ndAfP6iJDLzKvdUxN4YzRazi1zjSk9HjwzS4AsRx
PrYc0knsbF3Dl7XCEdDfi5bFphZ+r5q85LY2GekUsv3qY34L7H/C4M2pnygKzbcnrsjrQV3xf8PC
Vo0Grays+Q9Y7Z33Xuv+nsTsNKZQ0zrpLp7K70j+i4yAK8C1Brzn4150LF+hBfIJsml3zqm/GJ+F
xi8UxRgi47BalKfGwsuRQPwizvm1PfPr+GNMthM9rdfgdNtqKheRHJss21ghamBRrK/MPrnda6ij
flU4tozJar2NbuOCNC4BccPgFadyOIYRJzIeyyltIkZIXTxu5ck1zrYuN6ywhsygVNZe4UCyvnus
qu7BDYyrtQ4neIHGtxQe8AcGi1eeWwsYexpPjf+ygV7cMp6Gg1d0IuOvaDt53Nhzt3NYPjD/a+jC
PPQIh5UfEJlBqUaoaysbkCu/urr8WlY8GkGUYzcaB1YZX/JfToGYLCj2+9ZWCTKRFu8Tqtvnqs0o
OW2B/MAQ7k26ef8CPDLP49v+o7gwyPJ3Rh0SAiFzwD2sr3771rrfoRSBdH/S+ppj/eOnESGSh1rh
1DpDCEBJ0J1DXGnB53YuSHnul9NgmQ8O7yEevWiONMUOlSFXU2mzuiqN5rEl6RbW0eT/Zdq/3e77
bWsplljGXQkvF00/Iu0E3cmEhWYdzf4QZ8uxhByR8VftPDfdVGE1XNdMM9OIh0qXkFMstAy/an1z
9Is6bB6zoYuhY7utj2b+N+1Ow6QJ+IotKkOw+LIEhZ8Fzf64MPG40DVHKmrhREZYARfSMHP77yAh
cwS1r7PxVP2056h7MM/WybyO94YmdaL6D5IPj57tzyCW7x5rQk4WKGaRJ9aEh/+yqn++2YnMQzVk
/koz1KOAzg+fQ5a4X6wp2kv67LQk3YM4Dc/0ixfzr8O5OB2MGzJFVdFPohr3NvkOGdIBmE/0smv+
kMpWkmN7LvcKPuK+UofOhc8+xM01XqxwMxl1BThOaQcZcGKZNZ5GZ0iy0YtYo3MF1fD7O/Pd+8sI
q24WBYYXi3OP8ngZeTQNgl7jB6rhdw98N3wXZG1BMqyz2zQX2yvOuTG8hJWriUGKECdDrtqVGvOC
zP3j0r6Ew+c++EEgexRQTdeO6tomg64geeq7SEBg+hcUl+MR/AHki3Xnn3sUIKPuejuSKjaPLIbG
AX7mDdCMj6TOxrPLUT4twkUn2KcaXXJjiv3ikGHD6K4fgfAjcdHGc3viqtWVDmIUxYH8F4ijE+4P
1nbfI8vULZoLlmreUv7KWKqctzl2ZuPU5wbJ863INfNWDS15a82bZg45hm5ZypxUi8tX2EOGXE2W
3Rs4CdEkGN4VZdLbV6ojKVK9VGSgFRig7c5wEWFA1TWf/N/kmp/CU91F5hxbeKzM11GTklH9C8ln
B8j+0LzGl0xwyYKyPM6qT1am2esql3J3V34XEVa3btvSx+jVAwDK5+1ax+GXBjWd4pTFOo9S/YX9
93cfmVoK0iKyH/Dspzn/qO2HSlc5VQ2976l3Q89GVxUeyMsei+2lt09l/xlSSYfcSUZUjQ0YrZsc
B649fnK7szN+6sqDQ0ueKiw2uRnbgQHN79nIwYf5adJx5uwr98FZLvNO9UsflPO0P+D8a12DnZ9F
rhmF0+djVpGctVs8RJfAaZBpZuiC9SIOia8+0/GrKGYvI6v4IsD1umH2Fs1jqMzNFYot3fPKjt2i
/kBXtdU0M4ZrconHyvIWWsdWVAZWicY0xoWZzaNl/yvquA/eaKh5Bym2uAyqatFRSzOKKde1d48O
iF9NTh9QktJYRGVx2TlLq/I8gpxpPZdnp0yC+dV3+akudU3CivAu00/tSvLVtt/zcuNlap9cXWla
ZRfpJIVE6epBER2BcbXjOvzKIExoe5pstWrSkofi3VkYG0d+0/U46EOMc2GOyW0P+mhoYv/Ru952
YZOZ0AJOkfRtoqUrv3mTrpKoGlu6P9aZQFmgbPvUth6X/pXoSIQ+eqLtc5YOoXxpPH8jmDMQlUE8
kPoczlm0DPB9dE5cg1FHtfvRou4f2nfpu3g+YUm9csEf2Mo5yYD7wMMzLiydNs2HpfR9fGm3l+BC
MpDondMAFAtZ/3WtLwVpgCsuEtxwPrVZ/+JBzsRt2GkW9OoF9G7MyrNvlfDp4nR7B6j+5L567/5k
zenqAPk3pNuCNE9NRLwGdIBUjk5+SvUByTVKq6EOOgYh+dY75zIbkrko7/pGx0Wv2mWyc+Qjq8x5
ndNxyKMSirjF7GvKgKqZS9dMwWrLY07BUrMHyIqOd87inAKqo1pXDS+dXmLs7Q36kUPatOV1KGlM
1/DazE1yaGHlgosxe6CrAWddarhrRNsKDWVOshQ6xQrF7OWii0lB/Gq1OUud2UhAp3YpKMr3pas5
wz681MI55KJL5lUrJw3WtYVath0+QBgvdshr6N6j0mt6ZYyGl2isn4h55xt3xqxj11f9L8npmxXk
2pmNVanonPhhcWoMfoJ0pGZVPiQf2P/X/t13/raxwmWW52Vp1/ZnC6p/NASBv7dGfn7J7DHi/MGG
aG4rzAsHvv32XlA4SbD//u6j1Rh2NuRzs3TgFIQefizmTDO0yl6Se1cTpH65j9eSoF7ab/lDy5Zz
Yx2pSO7mktzbGYw+N2wM32/QdMzcpMxpArbd0zHDSC5u9gFzxoWy1O85qODD1XvllbA0OV2VbSQP
d5qCAxI3IIAE/I75ZVKW3sV2dbZRrKpceVnzrRgsL+cpZV405r+mTkfGrZi4XHjpeGAGBoPVt0Jc
G7eNFtqlc6YjGVUNL53gGR07bo0IrHU4PZNQJNmUv4VNodmSHz4ksWnkAoyTg2w+J1hVQIs++fMC
Kvv6Ui70E55Q19EtvnrB9xKECsbel1TPn3tbB9pR/bP993eOVtOsclnYMHRhO2drGSO0p599fiQ7
sf8xyY+NIQ+tGXg4YMPRFzz5rpE44yFQ8T665MqNVUNRrSt4Ws/DyaTiWpFCc7FXbVXJja3R7roc
j520Fn7SlOEXp+KaU3q/TspvzH3Wkgv722xt9Sjm1O6eDPpcMSNuUazKS8gjuG+uOWqyrR+9Tfbv
SM5seNPm2qxnKWHZxXDCix3OZ2+CU7vF66FoJJdlVndzc9LjQhj2r0X1uaeX2+MqdqVcj4EUhZ9T
D+MS91PBf9Vh2nfHQpxcitncyjOHbWGpF7LPdBIP4+IByHwEpgCjy+UYykGeTBzsm9IxL2gri0wo
tR0ziuSqdj6ZNqii5rRzQrSOBMZkoJ3M2fIBsknOtJ6OfUZyWRH0IAsoJ5Yua/ZppM7Fr4J0MwbN
v1A4ltzzLtqgareqm1JLNL8yElaQM9g+3566amzJaavMGbvSKYy0QckqmIASLKsGLUJjVWXHPuFJ
n+g44bk/FdjxrX1Cwv4qKl37kWL2nhQXOqMzhsJH87wVbrHbmkmI7XPbMB/VarErZaWCoWvWxfQJ
2paLLyWaM8HWGlXzr2luIhuw6CJ/60dTc5gp/oacODZrsYZZUU7p6ngG8BV598RLbmrisioySEaq
xTBkgIVMaQ7WRguhc96qM/rCktuGUsRmX4qZk7NOQelgdxZFM0SEbUnQebEZ+ic7dE8cZAF+7h5z
NLkahk5sr8vNfkrLqTxDEuAMNZE7sFhoHiQKS8k0BFaGhjljzafUCPL2FA71sxOK4Voy0Wt2lWKl
ZeUWEDh3Q2g1UzoUUxBv3jTF3cAP5JD2LSs9a5ZuXogBkEFacLBu2NaFahUwFIssV8JySqwZTO5T
Wnf/UGCAoJMdtb2IDBqchTAjL/vn9m5Sud1uuHeXq7Kqc8pXuF1Q/7bsryZ56dcpaUFU7+TfjeUz
tYJjTudJNyEIn5QQEsuwl4IKEicCtQ7t5XQf44P7ilytabyJ4cQ0s2tWG97JacIispviUzawmBvD
fZUtLbRsh9iz86TIRdQPlp3kPY9LP/h025D/deZ9NAfpAi580G/uzGJp+MbS5rRFRQIEXVqfutiI
/ZgmJcqZ9Ks4dUl59lCBKc/TBdO5sIuuu+ZDuAJ2pFztme1hFMCIhFf0JT5YfRBNa4P8ej19Lmj9
A6xqaUXK65QJGq0u26LV9J8Z7b+A7Cgq516XnlJc69zd399vqnKcmqXywit1p7e6K6uoFPbFDsRj
vpK/bttb4dlyqz16AMPAgjb0tTAq8xnc6haw2WOlKcop/E+uDRmZsIJtdZA7yp0fXTM9lQP93g+o
djc9eQv7FSI+3cEXiNyAL8qwmJuintMFcDnQc52DbNScRQr3lotFRi7MrF+rGRklL+HGc1Z/dQHM
tokbu9MS4aCK1ro95uGudDJ5xTqCjgse3kLo1oCOqzXpuisU6yGXjVreNa67ItSOaLoLREKQPLLz
NiLt3rtkm7oLjuo7++/vdi4pxTjQAt9h5V+WP0aNMcS0/Dxbv8L+pZ8PXsHlatJQNWSanCy8Og4L
T67v+w8+WQPN603hGnJBqWrGeSY2/sQ6o38vcxKPrpoTW5VfdyTXzkgXsLWqadoVfjmvUQ+2Z99L
FjEWa5jOpjMZf4Fko55/QDWE3Bu5lVsRKvVdGzf54AAL4ZPCGP4a20nQ+a7P5swbk6lam/ypsq2c
aja+tW+6D8KxXJVancEz+wxONU9/b1hJEGpDMzSIu5X9MFsesYVHrj+inU/3KlH4miMdcGueh+0y
4Isl8hRQRIy8ADTswwJy5OrUGm/W0sTl9vN2+FNcnWQiADpYbr+aE8fV6TF0HmYH1OaB5v2p2j/S
BTajnT14meBpN4XPfug+hOwI/gkHlCOFiGKFIpZBFqRD2iJa+y90QVbhCCEIBpe7/vueF3kuMO+8
tM4hCyCy8+9ta6t2k9zp31lTvwY2zO0Zr0K89YAf1/Rft3yZS37u3Ae/u9LO1DiZwv5/9P63I2HT
OPO02dZLsRTR1OnUsRTbRu747+1MMGr1Zmo57Gr64uI0Lx3/ddtKiuBpS7EB7Zhdt82dmTreEgv/
EwQaEieck2B9s60t3o7oHe3rvNvtXZAe0avTZiUzU28vJ4AbeYa43Sp09XiV+SU/3nt/M9ComKk9
sASPnYvdOskxC9n/O/OuWOrenMM5rdGCFeysMsUl7Ma3eghiGwvdzJqlUMQimRagnoFXsDskYvyi
Sbk5IQ59mji92pl7GXDwu/Xnxde9SFWbSnLq1WjmmYIzMx0249K65tMiqpM+qaRYD5kqwHbHkoEd
ILvWASfxamx/LfN48M4ikwUwbxuWjLESkO1+iMHNY0VDDcaZ2+utsIwsrjLD2USQz2W6bE4eOWE9
R5Zl9ZGdi1rzCZV1pEeob5rhNnQUf8BuWCSGeYrmdfl0bP6SR1tMzKs/bSaq9evJavL7bS3Pptun
x4bf/9M7R+5r3xImN83UzZaTn9cnL1zvZqj7HhtecmQXDPA9cr9LGqI9h2RV6lQsGtwjBIQIQ/9V
St7NngYId83QLWnVjxd3HC55Z54WR1fQUS2sdAqvvmHnW8+WVGT5veuxF3vTKZ8qAvV/p9y7mfsm
b0NLFHbauVncEzvKjPrefhHunA7sGaImxy4SMhuACG27rbPSTn3S3IFhHYAyAwQot1dX8ciU6QDE
MjCn5O6SBnN+ap3+0QXp6TIPyZjbOsStYg1kXgDbG8OxHrwl5TxMfEbTxQs1m1OxBjIngE3aomGN
s6Qz1OPMZzafxPx7Kft4Dq9aHQSVjST/XQC/B8zJsFK37MQTpcJJtrDrU7e2w9MAEbjbS6Eyk+TH
fmVarhvaC/LxZlKsYPZGD9LtoRUR1JR9GJSqvQeizBQdned2I1fX9OO+zTXDq2Zu/28E2sBOx7JB
LGnvrS+h078wm8e3Z64aWvJftxN1UxAYpaiAdIIkh2nqtqXKKNKBC5rBTgw+9k67hImD9/tUg30q
13W9fLxr/mAB2PyQ+pT4S5pDnIYHd6KaEkiAF6Mmb/rx9P+gAjCBiPeEwJp22XTuuvra8eLEN12z
3ceG/4MRwG/XYWg2TL9ovAvLt1PR/TyypH+wATjV3FOnwMjeVkbbBqXmVbdbVDbZf38XkiEQ05Xt
ki3p6juXqV7umxbqAYNOU1I1/G6rd8NvBMSwa5+LtN7cxBHkAQ/uqC11klKq4SUv9W1uQycGe32Y
nSfLpleahxdS6LIyqhWVvJTlvdHUDTr16LACnAg8pXM6tqKSk6L40LRAwGBk174WWfngFJ1maJVN
JCddnS4QrofNwm0/oh5LeiAdu+VYjpXIULTGC5DByHA0ddtjCImYzIgqF8LrS6Y5XxVGl8Fo6AiH
EESI+a8+OZEW/WjtES4lYv/Z/D+yDahyWH0Z+rPZ+0/mNkCwVle1Us1cuhKPTmODVr8Q6WA/cy9L
TKO8HtouMtCMm3UWZBVGJovxjCZnsFNa3rHgIuPJwroGe0wTNukSmM4vVkBwK+maoAqS23NXRHW5
x79aB1R2wLKf+ugsv7r+xM7CCZ39QWXGdTflmkuf6juSs4YFp+HerZqCo8O18jhY+qgN4LeO5vhQ
La/kszVd0ZYwNFWaFTN79QtRAtqX2e6PY3aS/NZhee6FeIykrl2FJvj0XGtlyDTbRl0/G+tMGy9q
Z5vgyX77g4r/I0POvM2sGmOlVsrLZe6ioPVQYOVWVurcTfWB/Qr6LvhXhcXMuW6ttORoaERSvn5y
SaB7TCjWW278t01BN741VjoS81z1z6F3ZzY2RK41mVzV+Pvv72bf16DiJaHTpEhpBzRBm6xr7sy2
tEnzyhH9m0e572o2r8pUezB/9zHBNuSqqVjToXNQS89ORqPjfVecBzLOzA3psIDSfAB0v2BVvLUi
mM6V7/M5qQqzPgZRJnKGdUINKYNwrJc6rR0mk10sl37tkO8uXXqoOEZkTJtnMkA1OkOkpSniGW2C
lkMi38ojtn0xsq8b6MCOeYYUSgzAoe0+zPAhmoGUgV2skb4cG1oKIgatA2LXvkgz4fpv4cab53Vj
uhiiQCT/wTywLZZRFzNMBOwNSg8jKKQXYDW+0X64420V9e1vYj0GFFIhoa25cCiS1ESGuvXZ/3+U
ze5jI740oonF+Nvz+6gKzNgH69zCL0VxLPVEZAhcbfmGs9S2SHMGnmbHQ8AKGP/n9gIp/41UT9+c
wbbMjm2pE2yxPTrRXPwq1jUCmhLsf1u85H97SDBXUDi7/cV94D8rRkTGxU1OzwFaxQcZ+F+Rvrbz
9TzTv8GhHTWgFrv9EUWAkZkK2n5zB883oXXYcv9b3vvhBA1znv+6PbwiyMh8BQMJaG9MxZjaLUq9
+VBkP4BuwuOtNAqiWZmPMxdEhsetedcwV4xbmi8ihu5k5K6f3TE8UdaBJu1xmI+QleGaKLMWuOVi
8ZUB+AtdNdd+4bmRZZ8cy84HTSBTrbgUBDZhQETatZwUrTRJOYxXdM8/5nUTk4ackNo76ijSlWKg
aA3gHfCKdpjP/1YTqQoIPBZM99RQbCoZpmW1bQBAZMZSy8ynGHS9c9SD/13jF4oDWEZpoZmKOytd
s3Qa8uJFlO4zqcrsbikb67Sw4Mvtnav6D5K7m+0QOD1Y/NMqJ3cgDMkjcw6+3h5b9Q+kK0RHAL4X
QNWm2bxe2xb3t4p+9ecg5l19qOZOZMBWYK91vXTFlHqtY31Hzwb5RxjceT32B3ajvbuWYIuGDQ9C
bFSUWiJmo9g71D8Lt3jMG13zkcpIzv9+w2+HIvRMDmRSXv3wGnHtSvKvD6h9MLBj57mMTCXh5CDf
v+Busqe0aXDJPF02WNHbRGRoqmOtec0Hd0zzLSVvO7tYdUYFmF3Dv/hppzA+QmuCqCQDVcWKWvuw
oIaXiS9G/09WH1tjGZTaFBuvfZQ202HsYi+YgLa/VnCxTtfZrTpRZZRcmHGDFXv1UYCm7loLnqUz
WIu6iIU2/46cXBuHQd17QL30aCkHFpNGjcV1rZ8KD5d1ZYK6NYKRekNaFk7+2ngkeAKjqdDsLcXJ
J0Pftm0pTNNmoPhvjWdzsk4j7/7a2O/bDqia+/7Vdw4IQCGxJtA/p/700JX3xNY8blSzlhybZLTN
eDb5aRiKJ3/r/uXoHE6cQKekoUAEEhnIxrYmc93SH1IRrEgOzREEaE/CTDbRohgzRRZ3E8HeDPeX
Ra2LUV85ERGdjzXJERnatqEbiBbznKUUtOaoe07VPD2PkBmYNA82lQGlI9wyx9JYC+6n3WgD6+mc
PIvfEftYjw2RIW3CHa08H0eSTswxI+abcxRWc3Vsz8qotsEY1y6w/D7tOshFXbcwNnQYEsUlTeZB
8Lg7jcxhBEmSDlR5wgCfS/mSO9W53vIfHMTyU6drhVGcHDKarWYTHYxpI6mYnbt170aeg4chqCKX
6mgjFP4nQ9pWnEN5zheCQpwPxDuDrlIf1YVj6NoPFPtIxrXNxsDCjq0kbVEFjYpg/dpWy8UcDoYn
GY7WWM5sWiNsREmd2gASuk15V5b96XZ8Uk1fOrw5NcYu8G3s0w0SXZTOjz5b+5Mo14Nb1f7fABjW
nXBZDgBUa5Xr1VjH+cyEX8QzYUty+z+o1lhyZbBn12OHkxXbKK+idoX8F5LcB+/gMjisy7es9joR
putW3m/18FwG9rELsgwOa8XkBvuVIPVd+5G2ZpzlPTIv/d9Ic2s+obCNDAmrxkYMVtuTdK3pdV7d
RxZWx7aODAnj2RrMBd3C1PC3a2UM12LzQI+ogzEodqYMCvMzpJdZh5mHJv1RVUtSGN0LHxsNhERl
mP33dwdzXfs+gkFH0n4eHplpfGa5cTm0H23JpzxClpxDni6dN1ZCPb3apdQtzW1PZRbJn5ptG8N+
8f20rbdXt8l+dDj36zY7liOX8V+kKRx3QlBDN/AS0XyJ8VhLbptF8Wi2pcdsaWRBwWrslywvwRgA
vPSD0bPhOSDCjoustk8iqL/f/pbCSjL0ywnpiEYYE1Za2t99PfpAR+Q/KJ28Y2FNhn8JZrJiAI1I
SnpxKS0TXBFhlPdM41uK3Snjv6yh37wh2/w0505UgKy2q3SsOx8j/MgfSjElWOwY1E5wYPWc1JE5
Mc+9820k5cqoKiAD2kRBzwfxmrUW795obTDr6zSY/qpJoaoWZ//9nev1c2XNVm4g7Hn2Yxd6SUBA
fmoM52NrL3m2w/A+cd1lSon/yTJ/juNjP3w5NrTk2aLe5sYyMfMesB6ny0/jMkTc0YkGqAwj+bYJ
gTmQaYgpda27sPncrU+Z/fP2zFUbSjojTVMEoiNwCGPxEqzuXdsdDHcyKIyhRG2sPW6M+WLT56KD
KE89B9mxYCpDwdptm7aVYuIW7oVTlUUbNzU+rPAEGQiGxyS6D1qBdmlkMJYLyyxGrm0ZGs6v0A/L
portbbDdKg7NkfJPNCh69q8xdH2m4a1ULIqMUUI3FetFLvK7dbJZ0hol8tVNfSySm9JmCppdlGzC
Xm23IXJM/rviWk581cSl3bQV6JBwPCu/a6buCUQdbWSEeadZFsU5YUrnRDMOBTHRDpRa9jifCB8B
DctKHuUruItp1fhgFqp012tFbsOXlUtAiDfRKXPyu6xGi0l5HXPn1FQvtvXNaZdzHTw2o0i6okuO
+KEvq5lMEGHlvcCfQ2/YK1sKKyrDVpcoUbynZNRh7TKnQXZ1TM3KjyrwDjfBP7S+CyGPcGT2CBf/
G7lHXhZsKLFhfbp9o2vlxe5aWQcHl44FQXojn5puTNfh9xLWSVHZh4xOZOWhFk0poFXLs1SQdXJP
bGo9fh8O3K40t2xF2c6XadCQPTdpMUzwZJRr0erHki37PDvtqzVv0TROYIr71Hj1hfRPfn0oevgy
I9owD4sTeh6c0LOerWC4WN2xR60vk6GF1rC65v9xdiVLbus69ItUJVITtZVkeeh2p+PM2aiS3EQS
Nc/D17+j+zZ9GdOs0tYLmAIBEAQPDvQ4vjQWqjx1iR6spDwk+jDu2mu0Av3XkPR+Amm1Ps7ndUQz
HpC+DAOEmerh4X54sl3hmE5Y5BgpKMguHcBqblm8s+tSEVXvl0dsl/534WVNQV8zddGZjuQdOheW
yAoWfQ1rpMqzFTSLytXu5wK2OFmGNzQZE/BggwxAj6/ogKZBW+pjOIFsT+EWsr8QAm1aGRjLHkXx
JW3tI8w31DXtmSop1SS7IALNaE00I+tRwkvAOpwU7FDTZp/5iBCzqeFoGGJxcokdzFPCaO7uBPbR
4bAnymHswn/3OKfTUmAMLMosQ+7NQxna2b683haHybRWhJ3OtPSiR8BYjD8Lfd912RYRZiugIGYM
cpMLplH4tuOiwdJ8He1IUW++f7TYIshMyzC70oggHp7lpc2nKja9wTyNqeIZTGKLIsgMjVlTPBhQ
DJsG32TVMzP4qR7oTvGC25pWP7eLRpxz64yHpmXHZMDkmHKvxQj5ECaX2MCCphzbmn1po+J7VhRf
HhujTDGCk0YuUFhNl7Bzo7EjkvbQJO2p0YxdlyXYxX9t3YjyMeMxVq7FP9uhvrL1s67XCqORrF1k
LsusdpmdYUgvxOSe3YVGe+vaXXUQW0SPJZrTzQ3m8p1nHSMurfqwdOVHzVZxPEuC11+sZRPIx6eR
88tISDA05gG1M0WyIBO9aevN9RfwvAHGAluc2/gfY5tu385McTzJZG+/v5EdU53zuZidsz7rJKgx
qRB8ve7nx6YoEy4cq0VqTixqiuickuxQTt0ZNYGd6xb8EwUAOqYdjlXw0wDoNtPmXTxN2q6Cgy2y
ktFS6+vByNmZc+1kmW2wdC4YjR3FhsrMXHDRto40u2QlvwygYJh60wMxWZASVQVdonYRnZWNGAHa
FTq/zOUIWJbt2dG+dyRbBGJpC8FragbFWMT27Tj1M1g7s3cqRuQjcyN3dBueJ5h46wTJHB2Kvjhh
DsHpsT3ev7+D6+C/xp5Xy2pF68ovHNMS0PbgUf6azz0S1g229EkzP7BBYfqyvxJ8tij0pBjgXJe+
+Jbj2S1pDsnCvcn+FKNrleGhLLEUEVm23YILm1HEu7Ws+MXUlgDv3mdMkFT4gUy04MBun89NEc/8
sjq/6jR6XzLtw+OtkEkW/LfIhwYTfBsGZKfxBf2Ggz9iRp8i25P4lzgPZonx2N3aC8eshv5PvA6m
7y7uL2dV0gBJknqRGUvXUyvuV8IvtMnADEKCPJ1Qa+o8vfpGuu9TR86P1ST5EhFv1bRg0Eldwznz
1XgXO8lpWvoPtFchTGTit+97E/1Z4RiuRgfsAhjba24ELQJSnamu0Ztf/Y1ztEVOrNhstLmp4QQF
+dgkp0W3vH4+WPznY+XIxG+/v1n9hs4v5zRl5wHD0XvN8fM4xzjzMjQr1WuwTEHb72/+Qh/QmJxo
GTvrEWoiDmk9ZAygGeF7ps051BZHxAylOfDY7dm5ALLAjvG2Ub6WSetVnb0vPIhsWBGfaVZ12ya4
T+uU/2Brr0JNy7QjOLFtOmVnpAjXOYokVlR4aHJ/boxCUcmViReSZCszqi5pCudM7QQTxO1TCmY1
pqSQlIQgEV41FV1C12xmZ+DDwOzAkzLIexWvqUS4iLGaupwMcWIjr2oBWx+zvEaPnZYEjy3/rmYI
cQTFF10Bq2ELu0zMyD2GSTEtY3iFGbo9RoM/EFTflUOe1IbpXIoZo1FpSyJ/nJT3ZdnyhfynYhVG
A9e2c3FWAlr+9chbcpzAsPxYO3d1T4iY/+RFlWvzEjkYIOiMuHsOBOOR9kyvcyBcCJkt4F/o3kWv
KsRyL3fWXyjQ7rm6QbZQR8DE8NGo3cn5Erl9OFIW2tDPgsHqj/UiUbuY/vRdUvRTp7PLmkZPi/aZ
m8sF2I09SS0Wv/3rm1AJet2+LvnKLg5IQCarCpNkPoCrY6f4bbPfiF/sCo/7DsQP4J2YaBU6yQg6
8WzPQYvVC5lOzBOtwOR6dtGH4kDc6Jr2PKiGUWGSMtULDpvFDbdj9OFcEtM54snmtU2HcO5UI1Hv
noRYveCuNjd0RBiO1afJMY517dStAJcvteFeNVIr0meZXwlum9V9nM1uzi6cD8Zp6TLX7ztbVb+U
fIOY6lgkG+O1pLCfqSFH+wep5tTLk1z39AgTPB67gOxPBO/tmonVbpI7X4bF+p0bfaAlYNobcD/S
uljhZpu3/pX1EPJX1rNqPfDrA7vYpVkHRtR5wzA8NT17ZlP1XR/2zNdFJPqLFHQ2xtKk2I6mrbMv
MS+d+NhHi1kcHutq08m97xAcemqHJqq6hl3Q+3vgqLUnYxkaVeuv1R+3r9Bp7Cp2RWJYfyVBKMoO
8QKNWZbR+ZoWoZtI5Xn33+ugJsGz0QeVGUnZsosZk5CtKHdOX8us8SySBraZem3zgyzzx2HJFW4i
05vg6w7PViSmuXPSSuZb9k0fdL9cfpL8tzk/zaC2fbw9MqUJPr/WOOYGp3ROiVUEOTqmO3fXaw5U
Jjg6GaNpoUZh3Jr1OOepV07vi0RRuJFEQjEx0gYgm+ysMm6WbrrhQEFZFPdgUY3Z8HOXYkTw+WpQ
Osc2/qFuilORL8G6/tgnWTifk3QdeoD7jFtXsLBM+6AZFYXPu+UCQkRMuZn1YK8Bv/htXOyfeYHO
MAOXsqk/zqvlrS69zTX7wrP69+MPkZioSJuKnvUi5i4+ZEDlg1gHyjNvKX4MC+b8AqJNdj274LM2
231zaFeEuF2b4rPYFDjGMVMNapA59V9gc5uPDW6u0SXGLlTpdOwwPSNuVm8qPxW9dQLfc5Dl34pB
UQiRKUzw6QiPwRyGG11YNASLyzHi6RcMDYfrN7sgHs0SRR4i8WqRRjV2zIWuMVyvqtwUD8FJisuD
ipvjPqcm9kNw7CRNrLzepFtZaFgnd/1psRgUbZd2LJ6m/jnjP137xehTkPYWXkc+8PwL+KjeP7Y6
ycEogtDnYXStdkZgbKfmpdXeLWZ6XKri1OgB6xWWLQkvIhrd6brUsdPJvE3dLR9eePVq7BqWQNBp
/F9j7hljZpaN5q2xnioauk1Im8NjzchWvaUrb/wkpejUnrLFvGX9c4SJMOU/5ph6j2VLLErEmydr
lGd2y8yb5oAM8HNsKdAEklRKxJlPMwirLGcwb3l/WbSjdXBsX8ULJFuzcGbbTjy6do95F2ZiB2Od
YvKvcoTT5rJ30hqRzzRC/58OOKN1S5556tXn4Tif1pe+9WjY++Vx52XLEI7nnud5QQcYotEfi+WY
l089VxwW9zvQYImCG5MkJXYMaqNb+bUPWnxBcZwxPu15Cc2wCKPDqoh6ErMUkewuW8aiJjMsPi4C
Wi7XrsYYr8JUNMVKdllEsye01Ts9sc0bMfNwzstL3asuozIV/QVjj4a2GMsVFvR9ATd6GSbB6OVP
0y/tuGloOT52LokTiJD2vl1SA3PUrJuD7ntAOazpGfR9nlYoMg6Z/G1n3gQGUhuaY2qmeetBu2uu
pzkj/kKf81ERkmU7vG3NG/k0yVNW6wg81hxmNGy00G4UqpHtruDDTEMNhneIDxlgf52xvm+TWtGK
JRMtnMZ1bOYj0SC6WQ9LeqynfYeviGVfi9JMSw65eDPTihOrFIZ+f6QVISKSfbF00JY6PYLBu+GA
cYHHNfY01JOP5WGLOPanXdYogth5i2Es/aYXp7o2mF6FC9psfDDtj4/F3wetgT50y47eWIs2dQ2I
ElLr1ocR2l7nU3/BpD0PjHDeLooa/IVwyMZJM9aWDofqY/IRfbbFkWGIXPj4AyTWLiLZY8x4zaiF
mFxqocu8hJ8KLXgsWuKo/2Zcb1TTphoKI9FmOukXZw3q2vDQIM/m22PxspVvnvBGPEispqgaYECY
WcN7P0cza0MVMUbiTf+G0Deys6bOKy01ECo7qwri1CwDV0v3uZRIXUoXPEZHm0v14ASxnQbkw58f
q0SmceGAZZmVDd1E4FP11aovZjdivs4BsyAUeZNM5cIhG9mZ0bcD0j1jCV3NhPB3JlfkThLZIka9
z8qZxi3Crl29EHJYy9d2UkR0iVpEjHqqNak9zbDxtEJRKzmAvAi943jee6x1WSgTIcMpug1Yv2BD
6/ZUn+uQB5mv/bYWH3XNoD6qXial/7N93xurXIkZr7oFFcWftQ9GOBzNb8M38r55Jgf9NKhwuLKN
2H5/8y80cliBljQkx+SZ0MOUfrJUly2JW4kYYgLAe18ZSJ7cwU/H90X74fEOyOQK5ypYwTjFfELM
ghu+rkUREABK90kWjlU8K9dpNkAZBWp8iI2q6rRsxYKnljxru2a7KURFsOrHQUUxL5MreOjQWsvY
tPDQMj7G6ZOpWu99o9BFhH88zha3RgtGEX8a+4sdGR6myD7WsUy2cITGjWbFkYGEzk554rU6KT3L
1NFm7ChyDdkfCAco6/HaW22L76pXon21uhCdKvvWLrokJ2k/9LC8sj2NUWBs8AeF6PtbqYv48biu
l1o3EMzLMjpaC/k6YnzpvlVvf/nGxaPJyeYJZEi3iZ+yIcjJZVFRLMl0Lbii1gJmVVa4wJjRFxah
c7P+bKpYqWQaEZwxXux4tkpc2zO3xlkPz2lNxcl2/4jQRaT4ym3THG3sY6GfqPNMJ7SbRgHIN/3H
GpfkiborOGacTsaSoI37plG/3M6IMD62lqeHGzuKknBi0/LfF3ldhIvDf3SbVMiJpkt0rMP5yVi9
6GR7U1AephN5jX4//hzJTojYcRY3S1TOCF9oL3Ho2RlP++QKnsptK+Ntg5N67Q6rG4yxQv0SqxQh
42OMPkOOkV03NAU2Vai7VzdVVR4267un8+0/3zhT0wNO2K5Y8xiS0AiqIybc297ql4flVD3lXx9r
RvYFgsuigD/kC2bY39B0SiJPa5/38awTXYSNF45t6Z0Dlx2M6qWwoidb+/l40TIzERyWLCxziQlz
xOifxDxS1Wl0n1gFSxaOz2FqABIqoHPzar+nfucZT9k1em5+rb6GkW7xu/Xb4y+QlId1Jvgts7kT
dR1yLv24hlZITpobRB/H2OuCKaBBciCTr4N8UYUmlahMxJI3zOqbqnPMG9hajpXLri3bNVmV6CKS
vDIKvTRs7MZSHFMaMuvwWEcS0xRR5HRwe7fQYD+V/jH6g3lqHs8Uot37viUiyGPMjNIGTEi+sTT/
OFdJGJUHayCz3/IXkHB5a37o4knhyZIzwNm+740jt8AH9+m21UV5tHvmTfNLZDyPrWqw/BbE7gQK
kYMUeEgt5hWCJo1eo/S1to3Q0T+iluk7SRw83gvZfwjH79rrsZPG+IZKf4+nn5jNXmz+AvKkxaPG
47+QqUlw6qLQLG22Gbkt6zU3z3gFD9rMG1PVJ8jMSfDtNkumNO4Rq8n8UjfB2vzMVImg5AaliyOv
gc+IhxUjx281SpO+FRonPLcM3hCsB0SNwLw9VpHEiUW0VUnN1gGweqviRvmPwWbdq4Z2BcVhJtkA
EW5FmqTUeYQQ0Y5fgCUardpDEaFRUQrLFi+cwWxGRbvMsL8pzjGweCkZSyUbK2KtmJtYfOLIsahu
hdEfdzAwmefnY43LdCL4rmskVpaUiG1FegbxqtH/6bQLUc1MkKlk+/1NZCgaXkIpuFVZ64ulk0Ni
q2hjZToR/dXCTdB2Oxzr/HnAaIP5e+4oKsIyYxcZPHU8odHBxEYCm/IuPpVhFDTBnPjzIUeJVXVD
3m5pd6KaiLNao2Eumq2OS0o3xLMpuojGNYdFoht19MnOi5YIL29SvWvRrghFzU9u98fU/EjFdCqJ
mSLKStNbYx3hn7fSOTN2GErjVHTlQUcXRDLo+zJbkcdT0wd0joxYP8d4NpNFZ2anh8e2L7FOEVwF
Sp94dc2Y3tyCXKcYQ4pNm5vhY+ESxxIRVcCql3FZQzmx+7KAGSquam/+nsSO4jSRLV5w3DlC/xOp
tpJlyz+S0Vq8nOQq/JxMuOC3ieGmbtRO5B+7LFH3dzvAB/R1r3TBdw2AwbTEMMg/zO6Ybzds9MpR
9Z4jCQwiWydOwLLLOPJ93RmtS7JwDZA5t7+iRJoGj7dWph3hoOVo8WF2gq3FJc7GqM5qp6kLKXOj
8yFam5zeUjvQzLArFVULiSmKMKnGcOI1Tl2oBF0lFvWGPPZn5rvDvnWLIKmhLYGBnSx2qcoBL3Tt
NrEayc0uZYv8m3U/Ze1cZEAtuRUPjKZ3rm5cq87sf59r7kRhESxV5cTBbDW8EaEud/r/6652YwEL
jFt0GgJyoCcLHOiKo0VinH9hpdy0j5wUxun0xBtofYpHMzTz9PWxrmQbLbhtTmlV8VlHFaO3gUds
vK6KMLDU6k9VHO9L9kW01KB1datTfEKKMUtzj2vc7NcgKWkV8iXOJXJvWlYxgsmKsIthFT+0CFMf
eVHtacQmugiIQrQxWcFa8s8SZX1IoyT2h3Wiob00KhYUCVhAF2FRjY4JOpmOlIf8+zybAyzg+Ov7
zZSK0A1UvT4SSxLxT5iMVNBlxt8k/QlwY481h5h8emxGki0QcU8kallKTdy3No+bIvSd0J1VThH3
VHQ0ou4848XH/WGV5xT9/Dn/vG/Zm1e8TTa1yOETW/gT57hK95breE5VKYTL9L39/kY41YEziwhy
8Ma2T5ETPWGeNMYnquKQTOWC586jA/LfBNdPZ6negfr+F+Xpx8dqkQQFccBzjXdv5OAUxV94avSn
S3qvjzHTcBepENFFDBRhyYC3EwSE0v4V11ebh4/XLVOJcMrmFh1K9JFv2SXm109fWHt8LFi2lcIx
68QWuvC2zGlMuY+mnjX5aI0/HsuWKFtEOU3glenqDhG4jjE+j4ZWM/gL/7QaiggmUYoIc4rBGqQb
Ntx+BTUi8LV6FUxjrxAuW7xwgXUzV89czeVPxMys0atpbYNVGUQHBwuUAWAiG9DY/FhPsu/YlvDG
nex2dgk4N3AVt8/dWGLKh2pskOwjBEfNotWpB8fmT52FJkhNv+ngIgDuIxzSTGFAsr/YPurN4sEf
hJZgE3dPg7v9rWNJFeLYurWF258yG9Pr9+lISJNX0NdUJcvx+tb9rPM/lerZXaZ7oQ41VwhjY2nw
p3gq+QETSz6Ps27vywVF2FMN89QYeCCeamdhyXONKQbJP9xaa6LA/EtWLz6Fg+UAQx5JgfN1sdHZ
sR4I7xVXKsm+iox4sZVSuwTC9anO0HGWNq/MSr6VGCOZxdq8rwYlordommkksSsYfhvYy1dT/0OJ
T/YRQhNdRG1phZ2DFb8GRMb0HaQFfLkk5b7kVURsdeZcTlrWbE/vT0l1ruhzozJJSUgWkVrWAE6/
juAM6bIP05jjYfU6pbvYUqETMdaA9yHWJqy7Tz6ljjfjaa9uvz/2UdnChWiz1tFUtwa2UyveseI2
F8dRU3iSTLQQZTS0fqEjq8WtLfqQgpqZFi56FXcKF2KLMdYlDirYyVhf4+oHcV+Sfp+D/ltVexMd
1zjjhlFlsHDWhYOmX9PUPjzWtsT3/30jfiN6Qq9vXpaIiCN/ruawGBSOL1O1kBEstEgNq4KFLIPm
tYV57l3iFV2vgFHI4sr2SPNm2Tq4dCfuQCN5jEHzhVdUmme1n+28V+hFsn4Rp4VeVrN0DbzqZeaw
/GRjnLw4TlP+7MBz++Gx6mV/IeQGU72wnlQlah6MoFV2OK8Y99cVqmKoZGdFbkc0QqU26DwhPrrm
xne8Uu1b9vY5b1RfJLRfMJ6EP+XgXgQ14pR7tE6oj6JoET7+C9nSheO0ScuBUQ0HUkYvuvPZsvZd
5nUh/x3LQU8wZBGXefcL+12RyZuz87RrbgvRRZ7TNrbLOC+x6l4D7yvp/Cw2e69M8qe0dm6PNXPX
7gF9EuzeLjAMzZ5gM6Cn9Kr8iaavrMBsZlUTzf3OLfwB++/utsbCqONE6M4rYn8pj8P4Tbesc1oa
vjF+apqDaa0et1JF3nd3p/F3gg+M6J8ra+YYN7oehuFEVDQAMj1tv78x0nW1SJS1rnFzzAOLftdr
7hM7LNpZER5k8gUn0Na5ztNuU1P63JArOI09nfpUdZbI1LL9/mb5WjJFhPZl8mT2mKGoo7fDm6Nl
T9yBzoWDKl/0cbAp7HTQz2X9YegPlap7VLZuwXHzjNZmBGTlzZ3QbVSvQVcU/mPLvxstsWrBd1cz
tZYk32LCWgfJZFwrO/dHMwkfi5etXDivOu5aOdeRqFI+/hgMdwwNVrN9Vi5Codq2w5hSQzNuyRra
yUtl7skLdFeEPll63sQLK7Mn3SlPa4ZrEgYxqtiB7sPEIF3wzcGJqd1MWPUYokMHYKK58OJnZKnB
cupLxbZK9C6iodKp6mK2prjdR3nzvcjc9MVlZNy3qyKJZoYED0dJlT3FufnBdqc14PHMFCmOJAaI
FJpWX07oltwSvvFpxSClvvPqLsy1f3ZZpAiFGumCK2UB8ZgV6KdUO420C/aJFty062PeNNQybqkW
+0mZBgVmBDwWff+lF1Yj+GlcJlrrkAQ1ptH1tAUgqKL+RvNbbwMaEF9YaYem835BD2uBMUdJp2IZ
l8QHERylg3x9bkEdfBvK3856azEndI33bYUIhDI6tuhVhndlvGPrlUdR9H5P23y6PdbZvaWDnVbs
RexqzPm2hr68TuSYzl+dH/EeSulNshDVomXOKj2m5XWcPyAqL5HCgO6ZPuSKNTnS9O5YY2bb1enB
qk84/dmY4NW3Sbp6mM/kKoKDRDFiaY510VRl3CyuJi+OZTMc0R50GvpZ8RUy8UKAo0nUri4gwte5
MjDwDpNjwO2tK66xMhVtv789wg1tqtq4Lq8anfxkfUGDkI/rEFc94skWv/3+Rj6fombhGamuETJB
+tvt/+ksxeOmTLT5X9HdVLuYfL5U1yw7OelHmx1t+/1jU99EiG+Dm+EIuQfFO3WVOToMEl2BQE2e
4+7DY8nbpt2TLMQ01zFR/Wxy6LtZfA1vXct1MTtvtcJ5VOhFtqVCaLPsvinx0lJebWc6tMXXwX7u
x0+dqoAr+wLBWYd4yjQrGsurZRzyJuA4TzgLEvKsxKput4Q7OhJLWZ0bO0UeUeeYzJlfT3i2jpaX
YuFBH73wegmMOQ8KJYGb5HvE4pbdaAQdfVBXn4Vx/cq7p+TLOH5yZkUNQGKmYoVrgHvxulzKa0X0
12KJz1WfvaN5qhAvMVWxxqWDWi3qKzhYZT9V8wuJFXUimVzRcS2+gsIePFOae2nri852yhW8lgxa
pS+rXl2Jux4juryPVxVljmzJgtcCXVKNKYZSXmeS+DT/ptGdOhacFpOWHcME09yxzJIn2lXvUrT2
Po4HsjULzso0My0aHd4EgJPfUfuJ1FOwT7TgqFE1gbgOU6Gv6VId+mwKOz4pVi0JMWLnIUmbDGNl
EcUSEHfp+cleE7/EY5GmCGESrYhlrbqtUfBrEAHqlfjMoAfqqip+MtHCaWrWxjTlw1Bel7H6mTfu
z8rM9+UBYikLT9xZMxY4qPP0E+YOlPWvOlZYoCSI6KI3tt3MLJ2X1zX+wbP3TAtX1UjXu6kwDjvx
XQW8XyBJi/XimpxJSDGGWPO7b9bRDutj7i+3x8Yo+wDBN3llYLZqjDA1pV+W71WaA/GuqPTJjFHw
TuB4eKWb0I27VgFpj6RP/cj8h7oKXIpMvuCixpixEgG8utbR6jvNgbHE6yzuOZFCNzKTFBy1MDt7
XWakqTVetlJ/fM0smql6U+8fb38NGmpATlogJ0Vyqo1+Vx1p+ayPH3T6h2h/Hm/tff38PVuIrGu6
Nml1zUl9bN1PPSfHuvvZk/Cx/Ls3fMyuEKtvC2d1jvkn5bUN5mANiDc/9Rf3uEFyVe8Ld8E7239s
H/cmT7XoXORshBPUv0bQEmwdyaOHy5npbX+kBara7v29/mvETTxk2gpm7fJqpJ969mL8Vuho86O/
c6a/JtvYVZHp7bwW19z1utYrz5gnDiwburfzxSvO6A098uPj/7rvyn+NueFVaeRdAXOlzU+6XmaA
6dFq8li2zJYEX6blHFd2jW0w9PbAMeij+ZW2k0eH18fyZWsXfLmw6xXztYwCd1j+23VBrMitH+ga
9faJFzy5M7WyNB1YapR1Hhkmb2gbL8mUU8M2NdzZZbFCl7B8WexxLK5NceRndnTC6tg+JetpQVMk
5lEEjz9Dsgtiwa6exsLUrby49kn5OkTap8QcJx8jQXwbdZF9/yGcw7YbgXkSpINXs2JfxnnyarJi
wLD9xSGO4i8kviYW7eam5yzbfK2y+p+jq/lc71QZkMSQxJLd4ujVUidwghW3N9Idl37xOVUsXKb/
7YPeBKNl0SKeRfCCNmFepftt9xrTz7MKxSJbu3AWLyOYLBcTsaIf+W3WNNS/3FM1rorVy8QLPmxQ
O8rdcS6uGn+uaeFZs1+6t31WI/jvlAy0NBJUisoke1rd5TVbp89aQ0426PMf/4XMakQfTvi6WLZR
XofGvtq98c6N/uySLNbnchAjcnfg9TXqHb/GrPFpz9BFnF5in6JBKyB6Ruzool9n9sJUCD/JVop9
ihEb8i4bkTygCMv5DXU6cJAqUlqJnsVGRRT96ApqFKw5ejXAZZTsYEXZdLF9yxvncew8KdoCclf3
UmrBzD8wVROtTB2CXzLWo0pmVUhEKF7C/4mbj0vZKo4OmToEp9Qraxg2itnrgl7BV4IJ1F+rJFFR
vUsiikj1bmuxlQ9tXF5Z8Tu1X0EMXlTfUlWnteQK8dekG6Sv/Yx2RqQExxEZGl5hfM1vvtKwCvPj
HuDztrGCY/KS4uqWkeLqjk+Z8dFAQXFQPTVI9CO2H1qIgrSecCus08534sHTBtyZ61dHxbYnMR2x
A5EOGLhuWEl9JaQ/mIblZW1+mBLVdGWJ9Yic79ShWdRVKCOsugMgUn9ss1+7gpbYglilWpauEaJ5
Gf9wmg9mrsCUyVYsuCmwNqbuOJjAbJqWP2vGM40aRYlJpmvBTTGX0uTpgJq27XA/6X3dvbiVqpf3
biM9zFDkeE9XQ8tJC+nNgcSH+lwg0R69+T3/nH+eAstXp2GSq5vYjai1K6JvBxW1Ceh/vpDoqOuf
47X19D19R9u3CMcpmUyWLUuJigW48N3LuNpLdlySoVW8/MquVbboszxPR9dFCjYTDyfpu+32xkMW
OPNBDy0/A4niYzP9t1x7JzUWWxIjY9L6ZLOn4YIBMWPllamXvUxHHrgHPAc/p20A7jDiU6/2S191
u5ZFPrFJ0Y1bK+UVK678eTpsZAfx1X7mf/D8HJZHoMwff53EosV+xc7sU6dzG+T91ghS/upMEuMj
ZoAqjmJJ9BM7FhmcMY0y7FKarb7ZP/cghjPphk/dt3zB16cOcCZtq0FsvDxZiqlZ+vhZN/bV3WyR
+B28/t3akQ4Hw4CYuugns+vPjbJAJlO+cDIDPV7yZcqgfIx1bZavua55TZ/sO/fFrkWtYc4a95DO
yictP8Z7xhrDtS3Btdcip0U9TMW1yurXkTm+xRZFQUwSukVi9wQo78WlXXntqtT12tX8oqGev8tU
xI5FMBQ6lt7jNWbW/1T5BYmFl5bhPtkCaGzIknbuddzZ9Kpeqb8uevvJNauuOPWa5Sp8SaIcsWux
QUT9fxGYgonqsLTZ5LOt6+bxJ8ikbx78JrlNcswJb2y8wdvd+FSV88Uqfu6TLPgodbs40zsb53EB
TtGpZpZnOSqWZ9myt9/fLLvB8Kg2JggwefNt7Ae/1/bwUsPMxaZEamU5nzbfn3G4mGddU51cFEu7
c56Y2+9vlsysApP/oglPHKiKm4fqmPGgCzfyqWUjDlRR/8o0I7jpgLpdN5l1cS2IO3sDW4nnasbr
4z2VnU5iS2IdV4WVL7gu98F0cMI8SEJ6JkcKfuc4qPZZjtiQOC7DiulyBJpqD3F8rFS3LYlqxGbE
ZKrjhSfIyYeiGb0p1Uxfs+i+tFZsR1zB+7WNAkcd1qyPpps9NYaqo09yXhiCjzZ2YTtLl+K0G0DM
665BvljvhlWxcFlKZQiOmusYkTZhVOO/e2oE6QGzbYBb98bDxosGsLCKt1v6T4LX8rxJoiLCP7Uh
O9LDeuqfCBjG/I3FaTmhImh9fGynkkRXbFTsmkSfkrlF7jZVV0o0PZjo5JVObnuuM/xYCzt4/Ed3
ccMIF2LLopmCZrurcYfMW731mhyjdXLLjA4mb7sg1/urbZvshma7f5IxpZgzmCqcRJJiieCpZsGL
6ZriglaW6XHW1yNb8l8D+144e8aqb58mpNq9A5SQnlYou03s1EcdDvzZNw1V76TEG0UsFZKUnOVb
FmShL9/ng2YdSF3uzFZECFXXlXY/cVgAqfM8WArwFBT9zqK/yOLeLEPUg1UNZ0SUe2lyMY0DSd4/
tijJvorU7UZZzYM7I7XNl9ei/zktvd9jkI4KPCLTuuDssZbiuYgj8Z8ny6vYcM1aFcZJEqbo9pdv
Dri47JBHUKy8ql66IagrVPoVbiYTLWTMGP1J1yotILp8SQuPJi/GHlpCWDkVjuWKGZNOLIguxvSp
irTAsOZPjUv2lQ7+amJkXaw7C2K3Hffv26Z85lZyTdJZkVXIFCP4aGzMGnfWvrjG1lMMpokFb9b+
Y0OUiBZBU//j7Fq648SZ6C/iHB4Sgi30w007juPYmUk2nJlkBoEA8X79+u/2rPwpVusclvZCqEtV
Jal0697MnobGIhi6d0FhDUzW8K+z7Zu2CpGqymlaeIvy8sgqeqRD9e+CukTEluXt/uR1W40KknL5
6NCuwezXL9Of3cU7tDGk538ucfZ8e7o0QQY14aSCpfC8VC8rYE2fBsfFLbGPa5lG93/C7RLxwXlR
pW5v0qkSeIVFpDbzr7pzT83snxw2/Whmguf2Z+E5hvdXzW75X2HqXeDaLE2l11rlJzR6nWeg3cM5
jL25Oq7z1W1MnWWaxPbfSr37yro0W2qljn+uyHre7O1IOi/OV++QGiXOPsb5+f+dWt99wmM038SM
K2oz+faZsv6l55Q+Wc0sH4UnXhsnnaLA6qoYjH/f7y+TzgOU83YwMTksLl5Q8awRlz74XpqdVY7/
zhzvfg4aWaXneXi1k1l96tbyunU/KeHHXRNXIVdTi9Zh20GEjN1AkgAiYiduTz/2Da7cjCs0hS0j
DP3JQRtxTIuU4uDV9IbQ0NhcJXsPXeJURYV1bsO43i42MQSCxkVVvNUiAKYQA6J5AwotK1Hf+5JK
4IANW7tu2rdM+249GevCmTeYdhG8pVliea/3ja3J1CreqrT7tgqdoPwE0tLIt166bAEnx74NTO1k
H7cWeqwTToF1FkSM5bGTbUe35YZdRmdyZfvF5jvhnE6361Q00czDP1kGLVWbxNVSmIildXZXQpQJ
PJMWGc484zQe2yr4RMHpet/0uukr+6/rO104ee52lb68Tg5e7qfpsjnBc587X+9/4uPVpWrr49K5
osEev12rwD5YlfVnXTrXPPQNPv+xcfDL/98pyRLyrWi87Rrw8FxJO2nSfRkGJDn/P7SbUa+DL2IH
G8IoqOwDeD93ZQCqoquWwV0mj5Lt2qX0j9ZZp7gqgKK7b3GdSZQ4LWtR0UY62xU702uVz2GEop5J
v0M3+O3/75LAEoTS71tce8iUhheeFdYDqQLTaVY3unJQHh2vm9MQKWaz3D/HFe3+xonr/FCJ1DCr
ajcv5u06NNW3QsqvU87eqsVUS9XNXAnSOu3AtbfB6G3n+JGkxI/KlBsKzLq5K2EqWsnn2rXhLnl9
hqRrbPvTT0iT70IXUxVFRZoZ1/EQcxfeem1s+W0FvfMuX1SRU8tQB90oEEOOS96acb2Sdd8Vmap9
jpvvZjyQKWqo6ac2E1Ewfds351uyfOfiQTi3zF4IYFJlwtNn37Q9a1ZRhUilbJlLN8cF08qsY1eO
UTq1seTr4f60Pz49UrWvEeT0rOwERScNzR7Koo9XOUSjF8QCgMGhmM9ibCKfGHYO3Y9RIjWVLu3y
2wvcBAmCkThR6hdRu73c/y260ZVg5etKyhQQnk/d+jyk0SZRgTdxQGoiVe10hCKkM/chXlSEffHW
B3vfcZeqnYyikmCFCnDhWXsWl5wdaJ8lDRsNBtegfqmKlhqajjRTj/LvtLrPZTnFtvx3msGUTsfP
c1scwdy4+peN/kHCfWlHRVF1EBRxQZyPbBx8FmgiBgGDaY/6+OBBVSBVhZcV1ERQ5s9WMIdWLPJW
eqqhUF67pp4J3SeUMOaLVU9pvyLclto/LF27xZWQf4VW84cLwmvD85bGU1V0FcnXcHRqrDqDAKt3
6dghSA3m1ziqSvburCTEgyUuId32tJDzasJ26wyjhG5d5g4uzDgSzxWJAzeP3BRdCEcnN/Qf6Eyi
BG+bUgopQVp9ciuQ4H8e/b9p+M+uvMCUXRalRbfwfZhkm69T+GPBnTUNDDdh3bSVTXYaCW9ARIOV
DIr+tOaLfZyrYD3m3mYSpNWUdagKq5JTUdW5j2/If91/swdIQcTtHIkLGDE/B6f8ZNL70/wWFV21
guKCpza+07i/bOi32Dyyw9OuNVChVWSx0fwv4T5l/1B6lwIiJfWuyxpVsVXZ5gftDLJoPF5+8orP
7dqZNT810eTfTPVuV5eVIyWg9HCdsaC4qom/Pd82sXbpBr/9/93gle+IhU+YOJnfyjyNBN9D2eUH
wNkqI4+WN6PKgftrgTeAragvbcN/BVZrCFbdzJVgJWs7B6RHKTPrrTMrOSiNqtLUqaIbXAnX2a4p
3sxRkGhzUE+cV9NL6O0G9nttkaooqh7sS9VqwSgZMhjvktJ+G+pnYT+1zr4edqrCpwpRi83vCzzv
2M+keavcf/3CdHLVPENTFSQ1oTYdzBPB1vSwIP3iJdGKs0vzVxoVxzo2iYVokoAKklqF67CFoWuB
seA42eyyptNLLR3DzqdZXBUktTrp0qJZEydAvHSnXxfyfD+/6MZVAhWlN2/htEE/dd8dW06isSh2
5Bfm4uXy/4NpK91p7csJlAHVBKGB7JC288V1B8PwH22st+HVgkEKsvhiluxC8vHzODjHeQ5fB9s7
9fMa3TfOR2t6+4RyqMmYS9tqtYukIN4nAm4CJyyOrdsYboK64RXb97hm9h6OYxcS2PHazYemhAxt
3h3vz15noNuSv0uTzZzb3cDdIvHS9FKVX5vuq2c7Ig5ArWowkO4TSr7MgN6ErLZTJHPjP/E/PFAw
UT7GRSkNJvrIPW8roCRMW3DPcmo3vJTE8gF/W2UkbGFiOtUtgJIxGduqvGgb61LkzRA1hDyAY/91
paYyhc48yiGnSoc1xyvnzX9CtMJN9CCHRsSdILhOmMTgP7qJwkQqAKbtvADs1hAyDN1fXZhGNx4s
O+yinJVHLp/dyo6DyfTOpLGYiopp0CHnb6LOk1rm57BoznzyD71lQkhoDKbiYuzFKgduu+zis+1x
SH/WoJ9MtxdLuPH9mPhoL7sZ6/bhdzExFyTrM7CyXHj62Qq/F9sQkfbLwhNZDYZP6Ex0+/+7TzhQ
4EhLW1oX9FHF9lAenFbGc9Wf7v8C3fBKVFtgKx0Cu7Uu1eLGTosj7UIPQZAd9w2vRDTN1sUfeW9d
cJw42KCBGpz+OA6mCr5u9ko8r36bZQ6B/YNtARNccYAO32ENTcoquuGVgK7HoZRbQYJLzhgUAtij
b5XRKk1MtDr3VOI5yAZUMuatSCp7iac0QIW9H4Dj6U95tux4DIOHqkgXDh4hxqnDk7zoDk3Qf8+Z
++/9tdUkUxXmMtrg0szDAI9Jdvf3nC9+5HudZdgKNKZXYS5WkS9OZWNlh7KPweN/GPM0TpnJL3Vz
VwKXN20aNBArvQy1EJFH2PdmpYaI1Y19+0nvIjal40T5MsHn8+LRb8tL0W87raJEazhunAw1pp1L
8Y0uQxbh0vU0uyYAkM7qSrgKJ5CZGARPeJefcx78LJsxJs22oyhyc0YlXLupyvjIAutigzYvLwCG
8E2sc7qZK6GaZxy8fAvwUAMD474Xdbwd2tfJq7L8u91vi204OGtiViW+5jax+q5kyDjtP8uYR1Q+
desry37uiikV+OI0lA1gIA0vwgp/eW32V16aygoat1RxL/5kVds0wfiyDuOxGU515h33zVo5O9vZ
xGunZDe36eUpzezvTVebnpU0K6vCXPDqCLRsX6Ac25dHOZOIDfl1GOzT/bnrhr/9/120rrIDWC/s
g4tr2acl9Q/4Mcc03JnHfsO3pINbgCYvS/hgJyvvYmvIoJdryjW62SsBW3Di+KxNrUs6yTMA5bEt
lgcOjdL7xtH5jBKwYJZYeZUSnogWxNJx2M75mXaDazox68ZXonaqZC0H2YiE9cFTa/O/Amy3+3Kl
imDJyew6s+vzhOVNvOX9acm7KLVMVJ23a6daxkAuUyEsI6kqSUMpkrkqLla3nHxriXgN+lUevpV1
Avk4Q8rRrLHKH8SA9iy8oA0ufjHHEvc6sYVRTUzdlpqMpgJanN7tKWgvgwtgq5e8WBvw+Kcxz7Iv
MIOpaqL7Dcp+m4mld+ypgyNJK39gs/AexMzzgwSl+L5AVlmFMssBp7dEZib8JslLDtlAweBropHQ
/YKbC7/LEyxlzlaNPrbeeYxpxRNv+jHTnecRFekSdO5UDiMCoaVpeViasYpbxzZsKrqpK1FcNk6R
dyD3vvQcBB5AvJVrF29Ndr6fJHTDK0HsSfTrFyBLvdg5PzOrfHI9BJqcjveH1+QIleK7LbfQmkca
XOTInvyRgfE173dZ5jd8y+gOaZoJTH1EoX0SG1RonMjnzS7L/IZvgdbv4giBLXfz/OMcpmeXulE7
m3ozPrbMbxiXTRZlvYUIKumu14w7V8CrdwXTbxiXfkiHtKyIdWma6gFln8/TNP5jT/Yf99f0Y5eh
4e3/74LJYTWR9obhU1RoJThSRt9+bSwTDb9ueCVWi46LXrCVJ9XQPjDRn4o5u9R2vquKRFUyb0mt
mdetH1xCKEWnfpmklkmTUTdzJVSbvMyZv8zBZfDDZMiaKAUNFaN7HiRQbVQJvRen7alVN+EFlbsD
ulhPk+DnoZmP+5ZVudC63uaOzlqHl6DzHjfpx4RZj33JDOH08U71G9QlzD3h+H4VXiAAee1GN1pZ
dq0ctL5M4nD/F2hCSoW8TL1s7SCAgW5XctFNELqwDcbRDc3+3+e71vFpw4rwMrktttj2OIytwTC6
oZXdtfBb12qpCC+zvx4WqNyt5c5QUnEvLml5IwfYfJrqIy+baMjLJ+hR7Kq6/457Aeh1KfMuvNQ9
O3jgRZwnD7fCQ7H9eX9BdT6jHJDR49OPVdCGqMk+cnb2bcBpslNLd5VXaKDE61KXXRUQLGqYFqcs
c9donSDVen/ummSggl16YTdlNsL2fHb+9lLnWGf2P2tvqvTqTKNE64ausXmGavNloi+5eKZlH43r
Y2raQjROqUJemF1Sx4MexGUeAU6fp0s/mui2dEPfzuTvto/eydM0Z3WWjPl87kV3aZiJO0U3tBKl
ZetlTd6JLKmmvu8uLe3n7ozHRMsEJNN9QI3VuvSHoYJZRCUOBXXOgpq62jT+osJZqpELyB70SF58
Q6zKAy4ph97Z05SDzUOFtIhGrszCXfmCJtn+i+Dc+sGFTd/quei/3ff4m5V/v1RRpkSrbNtZbkuW
JW3YnoH/icgsIciYxk2xHLpA7KpDUZVACOUbj+PUmoNcI4USpmVH9VaZanS6BVaOw4NVeK6TBzxx
2+Fgd+GJGc81uqGViF1QHOIbNJIuriTr99WngkQocfUGlJrGf1SAi5fzrAsYZp76dkztLR5kdqrD
Nr6/uJp8o+Ja6t4hNA0sntQ8T4qNPk2zex2C5rEp6b49VoW3TC1jRTWt7aUIsvr7sg7uDx6G6Q64
BQJARbhYAw6Vgzctl7ELt6dB5s6xJGVlmLvO+rf/v0tqYH/fsp5gp2Ihj5swf/Ab1C0m23BG0A1/
86l3wxMCMZdiyfOkqcBk5a+xs9UPVrae7i+ubnglclkxBPVQ8SYp6+lUu/MnwMjONu4m94fXeL7K
HjQMZEmrAMMv4xp7uFvy1j7cH1o3cyVeU9oHrswxdGqNB0sOccWs07rszJoq3GUZC292LSe8yC07
IH0+eMyOHGGavcYwKtQFjOk8C2xHJtW8gil4w2ttLf23XaZRoS6oQxecunmTdFZoR1kFdkV/DA+u
GA1OqZu9sttuFTgh2UZxorf6uLWty+QvhhyvWVYV4QJ6cGB+QASVtF6fVLz+e12LY+Nk+3IlvX32
XTgFtu2iKA3TjFZ2LhobqmbNz80ev963vM4wt/+/G77s8X7hNJg9C14c0OhwNAffH1mThakSqBPZ
rNUNbZnwzTn4EIWv3UHEKxBGQZf9e/8bH9dGqUoDBCJU3Bgkl0kgv03OM/feev8xTxO3+tHkJpnT
j4EKlCpxy9dGdmLMmoT25CTXi2Vlb561fbK2KsGhGVrLTdLyal/uV2mCQkjsuFWLh5k1d8ilxEn8
k931ph5zzXKrREFlMU4VhBtkAu7LPKoLQY5zP5iWXDe6clxGuTht1q6UyTZILypkJ2NvdCzDtq4b
XYlhIkAnXnRFkzSNeyKguV+NwkYaX1UBU06/1FvKcpnkwXCaRjzvl9u3lojPC/G/33dVTZogShzP
BRVrbVkIh27AsrYRq+Xfbbq+7Bv+ZrR3cdzObrEIf5EJqYaHdWQniEPGa2tS09HZXgnmrFtcdNAi
+9OanvE4/Lm3fUObvM72ys2WbOvo52BnS3qG5siyjCTQfJM415XBNJokQdT4dSY3y4FsSbbshbvP
4XiT8oL6dOJAoabdl0dVziB7ojaklmGgoX/tXPpcOPL1/sp+2NKB06AKlFpy4k42tPaSFKTkmSe+
CPfVG752Xh4vkCYs1iqRaXmyxZdq+Of+NzVrosKlKISlfLzIi2SzyGVx6jhbqy+dT+OZBYf7n9B4
lAqZ4gjgJUiRVb16iuple607523f0Ldf9S4WKteBynCQysS3/UvhZN/SwjLsxjrDKFHsOkNIAz+Q
8J1hOEDqfYzA82knnlV8B3ecb6D51H3mZrR3v6CDjDnQ1r1Myr49QdAtLib/c7j6Z9Z3hl+is78S
0T1eO8RYDHgIkulj4Yef0nrn/UulC2LrmuazX8MtYZAKfZRVenFrHJCYON5fYc2W/BsvUMHGgc0I
CY+DVCx0rhXuGaKz47qrjss2RqDZmwZTtVlnKuU2XKP2kAZBJ5N64MeShccOMMX7P+TmNx/UIVTU
lEwzNyceVsEFv1sOXJkAV0TjeIYtU+NHvyGn6Gptqwc/Cvo8RhYEVdrnYf5rNVEY66avbMlp0VhA
eCNPhJZIxjo7ZA1/zKx9cA+q0gS56NZ2tgxdWFOXnut0eA6LYt89z1UCmefDEsoRPmqLFa3PbF5P
Y9vtg5JQlSWo9YpxqG7tYzSQDzhbHGTunkrPtKw6s6uxW41tu9kEl1R/OPbh7amYHUZnNthGN7yy
I3sVzsBymOukl89e8J2sT63JYTShpDIFbe3clxLMtgmvRsh1ono4mTRkdUMrUVrl6YJNa6sTGZCI
jt1pzUyPBxqDqGApNAUGgK6GPLFL9lQzP05b+7tsTcoCmpn/BpiqJ5J5zVonMPuB2+IEQXhDAtAN
rQSobLMZsiNYyql69f32JOedTqKipdJw8Ger9JskKEQQtXz+1sgW8plrYBty422OH+RGlRuo48Xq
dT6pE+h+Os13kfFIZC+E/VyKn7uyr4qZCjwH3MfOUidjizaMFGXaqT1tqakZV/cDlDAVXGSzj2aJ
pBJJCUavNPs1ga6Wfu9NGsGao63KBcRclnMfrIZJ7rxOBAShV85e+fo59w4eM+1ROh9Szs8jAEZ1
h+YyMMCJt9KT0HHKqj/2rYAStGj88peN3fxz5o8DOlT8HMId23rcNfxv2Kml4eO4YoHJLI7eUl1L
mxysYjS8z2sWWAVMOaEcvLZEeT9ovJNnVecZwDjBnQSix38AxC8MkaDJPypyylpn6U6Oi4TcFNGc
FVFY8SggJllfzSlBZQTK3bVZvAZJefF+Zetr7byV6xi5w2xIQrrp3/7/7jRLG6dziw3Tt5pPpQ+q
r59+tu9WrbIC1cR1xwVUrQmFdnj94q5P0sR/qLOKEr1VuDQLhHsw6/mrRx7r9o+h7qNuZ+6xlU3W
twllQQaj196j7XwV3mHcw9SBC6OtBGzZghaBQ08pseof6RbEUEo77YsnJVyz3CmqxsrbpG2bK/Pn
02y5z4S1r3uGJyoLUGYRVvE2bZLa9Y8ORN0cUV1Gl5/vD//xihKVBSgAhUlQ0iZPQJOEDgsboeq/
Nq04uFZ2uP+Jj3MlUdmARtzVh9r2ATMYlrNHs7dOyOf7Q+tmf/v/uyhaR9vfBjLi6FR/n8VVthR8
6jGXb/eH181cCdJ0LoQLpac8YQS8Sw8L/pCPYV+3Js7pj7MACW8ffjf/MJ9kUOL2dCk3O4+61HWj
dCP/WtVs4kvSfUGJWMsD1ittnSqhTfHk83+KBdwd3b7nVhIqAcvrap0nG/b3chKBSDAO5r2mUQJ2
rlANyT2E1eayB6sBy8I6RR41vUJ/yN/LXBIqYQtJ0JmCS64CNpweWtmcmPzTEvLQgI8/A++LR/1H
i1+qJjVsjJqVULmCAiekFSvcKmkkP3XoM+LpeGipc7zvq5qSGFHRU7XH8mVoZZUE1XNHfomQHEUD
2rONX8NJogseFHGCvbTDcmxKE3WOJgCD2yngnQPzXNJtGMcqYVXwDyE4snRn3yUy8jzTY48mCFXt
tW6aU7bd8utE+KHywh8uGFUNhwjd2Le1ejf9cIRgHyq4VZJVYZzPyy+2Obt2YaKSCvFgwtWZo9uV
oGVwDPlx9rYDLcTp/nLrvEmJayCWBVkIQeaAN82u/WDhhbOmJiSObnglsLOgyME3nqWX2V0PTc8u
bdufq8Ik7KazuxLc1uYNhLhNlYgM3K8vs+nooxtXCepVhKwv/LpFS+utc9ZGJ4nrrCZ8qGZ0FVQl
0mUKW4FZ1876o+QyP9BqM0mPaCJJpQza6DKCCMOrEgsVeSgNDTYu7I/2/HOXv6i0QYH00q1bizYJ
twKNPMF4mNbpyV4mk/y0xmNUETa7FEHgCNRfZA2pnNI5bCT7EoadYaf/0PZ2qJqnnNytbgluvVOf
lO5fnmkf0I2rJLCeyiWnju+9sPWPitZPfmlULLo58293dUxZOZzUqL0SkFeTF/vLCEGf/syeii6i
Z/dgP6QmRtQP3QYfUTJYj6aLNUtpfoXu/EzLQ1kDM/cF17kRomZVt6bBmY5ryHddu/A9Je+gGZSE
Tpt6L0N/adCCV+DESAx4zg8FsRgGV7IOtkfRFjUsthUv3iaiUf4sRjS2hpGXEmQ38eD6KwoezY2y
i059jDx1cUdTQ/yH7CK37ytpaau9wCtQdf6TnKdHP86P2Zv17aZfXX0t464wbDofRgq+oiSpqSnH
2StKXM62B6c9l8Vlknt2BTtUQWRAvoGkA7XmlxV6ZU3xp7f8CHNDBGo8TUWQyWldZEewOOOGd/hv
eM2I+zpa6a5neMxdicRwSrsaWqgYn3ndoZrz7bWpPPr1fv7TxLkKHwMBbDO0oXcbvY1Gyg9MmCoe
uqGVEPSh+ZEvLRv+7AAaILN/rICOvz9rnc1vn3x3Phn8lLZrs5IXPxzwsAOB2wMvx+mKNmcWCUJN
WeTDmhlsr0R1beWQAyrxE6YFl0z6woMv6DQ8jzNkOuJ1MXGw6H6OEt9OGqJZxkbfgO2KE4gJTm6L
i87YSRRw6nKnzZQg5l0bpl7WI0GI0+id8O4WTeyKX2gYXxe+yprIwVrSwUGSGOUzyR5c/tZYL/eX
WzO0ClcD9YcDIWA/u27F+jgL8kWC7xJalYY3DI2jqnC1qp+yIu0s8rLKa0Ov4672b1AbKhCXsSZp
LoKUvHTez8I7VB2Uh/aoXSIlq1RMJCUpitEh5uz2X+aVQYrP/Vv4JpISnUlunvouwBwoa4ExExav
tw3i7H4/HBieNk671lPFqYUedSpAhvkV3Htz1Pv5pVz9ILL7XSQWsI7iiy5OuUMx1cXVasb6AUG8
nKu+YS/+XP/VAgAa3/8dOisp6aFchmEKPGDIprn6RkrnLXXTh31DKykhzxpsKXOzXrx2O3R9d6C0
OO4bWkkE3cqCPuUe1jadRZQ3eAKf22bXZQCmV3ZxANGy3LttKE1epyfCu+zpJtxgKMt9XJ6wQxWU
ZvNy2QJozeAR/K9WoNsqT1rofAgQXveeG5XLX2HzSGZTm7MmM6v8XuPoL7bAAfKlt7INO0sHuFfn
FFtUe/4GpMu8mLaaj+sU+GXKPj87reMQBo1Qq0rPcnwUuLT6KY+ssI06Cblf1PMz/6EAnkC4+T4P
VsFs9Zr29Qr1rJfOGqLFlnFdmmoImqStgtgqIGfHm7pVIpb0JOYhWon1yIhl8GLd8EqIbyxb0RYg
04TP6XlY56S3i1MTcAPSTBPaquodLYXdbU63XkAmE1liO6e2abvRzVwJbYife0vXcyvxbPpQb/nn
zZtiS+6iGIAfKeFN2NAVjqitpGAZLiE0HUB5mT8UzNQzqJu/EuFBO87zMuf8OoIgX6SAvi/e08pN
LfOakFMhbJA84MO8jeJKMni8yLZk8yHB5gdVtG6m1n/dR5St2fMK0s03I+WW+zqDvwO0CYfNEg/+
FOxzUBW0NueuB3qjykqcYbg0HvQBqf+8jZMhE2pWQWX5alxBHDtMl0vRTbEDJgmncY4k54aqrMb/
VQ28Pl3nrgkYfRmD8ViV8nPTdgYQvG5oJXJJg8oTTi30pbS/cdZfKeu+7NrZVJU70PyHdpY2AjoF
Ug6Pc9my4GkEfH/XG7Edqmi1YNxkk9EgTQbCpmM/Ld9qh+aHIGv+vP8LdPubilZD8TK3UPEKUTi+
Pf8X4NQogc21T7mTRU1QxJvwo4kXkbv8ff+TOkdSwnmUYiiLTFoJftyZWMGDKK0Hx2aG1b5tXx9U
e1TU2iY9i1gDTpJltV385eC6y4OP38JQ86mXad8+poLXit6bwdLok5epDCKSA/toqkpovFXl/HKB
HWRhi27Uyifg5HLjLAsP9y2vG/qWnN4dslPqTAxbPr9S5NQIb7P0OOBtzWASTYpTUWtgY5w94DSt
pAzqV3AafnElmHhkf/Kdfl+SUKFr4RRyOWdbmoQ9adpIpKAXj9xyCE73DRRqfEc5X68SnT6kCbMr
CJEO5fBA6i2ypBUT+E86zxHH55bFEHo6eynbMgNsy/KCRVxXt8CWvw3JUk1HAbZJ7Hcv93+QbsWV
vXns6AiUNC76LppW4xmiIecwJ6YTl250JZKXGs91HR5TX0QIIq1qO82r6aajSRIqqo37smzdFFfZ
0iqu4dK+VFN4KACivW8XTZJQUW1Qw8q3qe6txOL5W2Ch3NyH4BItoyr1oowZtgfNCqsSeGWTBjUC
ATtyOlzxUPhQDeWxJV3kT5Uh2+lKpSrUbRx6i/crDOV+8X5mD/0ZDEmP5CeBHjD2CcPRQvuV2zK9
yxyeKAbW2KhYDIf0XB2zYzFExd833VjvCISn6e1U41Aq5s0lE7Gm26pLFM2znEWcGOykiWxV+25G
VWSY+iC7jouFJ2ULPaVPBKUoGzgoUKnFoqojyBFH991L571KaMsur+jq4MQNoaGHqRuOOY5kQpoY
dW6Hxg+2uP9udO9WI8/WGu3mWI05fG6cqCCXvpdRKL6S/FQ6u3iI7fC/E8O7r2RpWFWg4UuB80d7
CqK7ZPOR1FUsS3sPzt8OVQgcg6SF1UkOXT0uwbq61UUuY5d1maHQplkHFQNHhwYNHBXqqHL25aHv
IMXU9Q0/2JwshqXWuKwKf2vTgjlZNaLKWW/zsXKX+mEkRbVvj1DRb4OwmMznUoDUyIGIjD/ENOMX
mgcymnJTw4LuJyjBTSs3L4pGimu2NlZUlt0fOHGWh/uhoBv89v93XjR26Lmb8sF/qYSw3gIfJ+UI
5ADVtHN8ZcvmcxG0lh1w9NDzy2zVJ6jL3Z+5znmUIA5me6Ce0/BrzcJkXfnXBoWRPthZ8VSBcEvK
cwqmbPoC8tvxFHYdfwKqzzPc1jRbj8oX5lobrwuy+C9t5RzZKhIwu/8zW3NS1P3bfft8KAXC7EBF
xLVbKYpJ4hdA2eXoHeQ5/9SxqD1MRwhqPIRNtP26/6WPVyJQsXETGdPNKxmeI91fQ0mjtf5eFrvw
TfgVtyPCOwfNayfIiS3oi90WkW3hkSL/hHa1fTO/Lc+7wcFWVjsYn75M3ScqeJRPcc1/7htbCVsP
gJyh2eD5Es1Xcb/WMvKrLgUtX2kCrX0cvIEKi8vo1Iydl4rr1ixlLNf+UNjCVIDUraoSuc7QblsG
3qAXMoMWjoN9JAq4qd6im7kSvBbjax+E8E3ItUYddWNmbFv4ePcNVPqwCvzDqZgLXBLqbwP5x24Y
qsC/ZLuc/bCLbY/t2lkCFRi3OeiQbciA3O961ud8yhiL1gEf3eU+KgxubYps9dDA9NLmc3/2G3D+
LWtuJasTjIZTtmaFVSQcjqUFK/oqv4YzPYh+PrYjPdjGzpePD/GBinljuOmHad6LKwi3x4jgBu7J
NrHr8akrwvNamSiidD9DCWK0ittuWwDEzcrTMD9CgXUfPRQ41ZQY3govt+sVZYTcnlA33UY59jGU
j6ba4EQ6G93i410CqsH7l8se2U14Np50+Llavb8YH454AIvB+fhy35k04RYosYz6iqj7Bb+jdg+i
OBITFkFneiWMfWemjmjn8hp0+QOBMmAgrOPQm24FmlBWucUC1CtEaCEFVShHee1wdWRxKEtxAVna
aQJSGnrc3+9bSLcQyl257LagIcGEKjNZ/x6oHzl0PpVl+YqO1IdyMwFPNAuhQuPKlLAy98byKtHx
HQPobce9i3f9/3F2HcuR49ryixhBb7Y05aRSt6T2G0ZP9wxBA0Nvvv4l576FBi0UImqrCKFA4Bjg
IE/m7Y9QbIcM/qLgznEGE4mYD/2lC8gntnVJ5zJd7ev9U0sog+PyGW+bebVvt7UeSlJnISOHsBHJ
kIen25+gWiDJmaG0K7yJr/XDAHL90xJtYwpOUs0mq9ZHcmdv7IMl369MdTRdV7fsY5NFIB8bNTH7
/VtsKJOPVaVhuFtdFg/V1sVimrKwLNKp6uMJmvFl8CO0hpiBX+G+pZKcGlShEOKdWphsVCT1JJJ2
EHcakuTXbgkVFzHjYlZbdtpFIcl455WxA7L923NX7YRU+IIAqo1LMg7vXt59pQ5Bgbn+XE26+pGi
bB7K2LGd9srqOQ4BFUrmixnFXNDYsp2YVkXqsDwmVpVYThvj+KfJpgrLlTFlEMSzBkJs72UIjmDN
G6rz7aVSRCYZT0ZWC2rIrC4exAa1qjiM8i/L6mWlRY+QhtRMXrEfMqiss1x7ETY2fK6+1uvFXrt4
yl/u+wDJpRdnbms/xANeR4HBjsA0kuQGXiwKB2RQqzEN5wj0Jul9Pya5uNlb6FpvrfoB2MFzRcoz
tdekbb+5fP5UFLo3SdVe739/k7brFdonK639lyCvU5BUn7r5LrJ8M5QhZiUZbOqYzH8xsN2dzZPa
HJJu0TXGqmYuebYf4OxVbCaUXOtLmZ+GUbPuqnElhyZO6wSBg7OkQ83YcEU8weFub6lqaCk1r9T1
AxZwrMiYLNED+nPuGleGeYUo03kmx5RtUcQFEUnDR82UFYlARnqhCFR6I+flQ00G0MTWCX7iYNIv
BLnAcKdvo3FFR5bmxxTrI0O/uiqfrYWI8sEVzVOL6rgodEUQReyR+ckaJy+CZmTlg2d+GXsnnoDY
LK0tDawz16miqqYveezAEQy2ufBfbP/BGH5z++d927v/3hsf9UsnFEGIbreyiF4dyxzSYoNO232D
O9Lgw2hyDhjFg227cTmE8VZ8vT2yIhLLtGTgVazK2jZxrSz58rfByJJQ7tsvxn0UN2Yoc5ItDg1p
6cGfWr9KKaQsnH5O75u85KpeabE5ZNjLnjdJXkSnpXATu4zuqheHMtiLNpNhlHvdnnrNi2ugSz3K
p8O29n/dNX0Z3dXYBhHQMvNf8BFpvT+yF0YcbeZ9Z1sZ0eWNLijZKYxmHodf1EHlY/J0IAqF2cjA
LVBIMVH02NTNP6F4PqIXINfikRUuKkO3gLGbfMsg/otT2wfgiQ67HtV9Sy556Qj5LKdAD8PDULKP
oWEAThd9YOVdfKVmKMO2lrxdwmrGtY6P9U/CQds9i68TFxp7V8RHWaqxCFo+uHMJV+oOY51Ztngy
3UfTWJJt1GXW93YW+rwydtUEFWLZGxBZJc2ErArViv6yeJpo897O7oNLcawsvIB0MJSHvoT+ugFk
IzqqfB0E/F0M4z68/d8wCRUt8IrymV2N3kubwj7kM7rC8g8gFrm0ABF5g500YPqr7czLdc0AqgWT
jiIV37rCRsfq1feqhBptUi0vpaXD5r+35fsnSSEODIt9BwIgaI97w8Geady0wEPRuCui46BDc+9H
Y/kFET8iBzrTXm1IHPb0iksw+zuHrPQDCAyH74MJDDPpIGh62/vefTjef2ivvLxJkhOqWsuQY626
JhFnJ60OUbY9Qfc842l50DXPK39mX8w3P9PZYTsQBpnm4SAeg0N7FKcuw+N0UqdlqgO4KPZdDoG+
ASajZWyxaO4Xj3zvRBn382/NQu3G896O7D/65gv4ErB8FBBUBjq6O9OMHNjX4VJ+tFNxbDX5QblM
UjAkldkFprP+q9p82DvhjCQ/OEdI0CVlqtMI2rf2vS+RXR7vWRA0gqRyswZpRA6Q8Ykbs0vy5sfK
lrTdft1eMtV2SL4PxjC2zIDgXblrPZSTg9ePMavtVoMYUA0vefk84Q2UA6hx3QYxJONivXRlveJ9
3Z01qelfsqD3Vkpy9cXbigo5m15LkgSv2yE4lBlNTBEXZ/PXknVxlxT3Wq8Mcx0WKEYvG9TjoT/x
fUNfcUIH+6O5aJnxFYFL5mVs+7LYvIpD5z0MMyHIuS39p3WxYmhPHHv/HoFnRBQZ5grm8R7S5viZ
CSQNdD5N5ddch3FVZCsZ47otBjXXbWVXK0BLJQfkJeEBHjJvG6wi6MoQ10gM9WqC3uPa9V7MzSkZ
OyiJ1Mcw0pisavqSe7dD14iVLOxabvWhiJajaF9uT101suTTsJKwYd5Gr6v1A1EqdkbdiV41suTF
RWgM1RjCLHt2nPMTI5pYp4hCMq61XKfOFGg2uJpeSWK+VpdhY1nF6qRctg9kHeIodDU3QUWocCQ/
bueF8GZ3LdKfSPs1ABLYf75r4f9AsxYty80VIcJmaVVfzFxjKgpnlfGrNUctxWsHenUMnvQRmts+
Ctw0cZsSOp5QVbaRkaw9HBXQQxOeephSK62z6VQ8+rFxpIfmuB5vL5Bi7WUaRhbZhtHsH1KbNHYj
ni4cCi6+juVRNfz+9zdpOfLzKfRLZIHRAwbnBeT+cTVqXgsUpi+jWb2wJGsYIR7Udn8JIXHq4lno
9qqoUostOSwtI4BjwfOIA1F4jL6RpEpJOsT14/qxy8ipOxaHWgcDVa2R5MJRVy2e14/satMjQzoJ
lu8r19zIVWskZeHaq0dhuPiOrj+v3sd+eL29QKo5Sy47sHaxvDWi13b8ae5NT963Vny9PbZizjJ2
Fe/0BPJHOFw7Rg025zFhiPW3h1ZMW8atitpZ/dG3kMRBMV54ZgZI9AcDGsK3h1fdp2TEalgD7V8L
LHf1GB63c3kZLsERWNLUSHPNJ6jCgoxYXcDWl5M9lwBSsibDmT7jSfdSd6l7qA/BOdIkgHfhSTgo
yBSN1lAVkd3Z9Dpfxmx5ZAcjMxAaDlbiH4Zjni33ubEMWo0mUW+8Hdi1MJ5qYmYGYDK3t0NxYJBB
qw46V6CpOsKQgn8iI0gC140FeofG/s6r7L979Ca8iRmYXlHjrF6WYBqj5rlZ7HRdA83TksoTJO8t
h87DLQme4LJssC7uPfJR+9ZK3uvVZhtwinFb2OhyCRadbe4Te+dELgNS+8hybH+Ef61eLM7jkR7N
3/6rcWyy4uBqngVUhimjUsMKuIOlLth1vAC3kh/HIzkET+tH8gU8vFnJ4jy7bT+K5ZexqTYYCpo+
yHG2EiBnx1OxcW8gkoGpuREWczThG9A51PYxBRMUtz/fN+09+L0xynldx0GghnwlHi7x3XjKa0vj
Ucq135fqzdjNNrblFHTY4OfyiziLAz+yh+IcXZcMfHXZvSvv/PdnSt9d1gAQzGs9Rme/i/rYYZbm
LK6ICjI5I4e+EwPpN70KymPK3ctqQkmqK9NosHXYPJXlSI67smJ2zf3o1pCmz+aGP0dFyA6391eR
xGRsKuPWagwezlRL8VJEXyqwr0x3YHZ91O/397I321u1vc36zsFxjeYxpLRPwQbu7GrWnJrfX5Y/
SBqtkgdztXTsGhU/55ElNaqlt9dEYZh/kDPyocJJcDfM6rF8sT/j4SQxX8N4Te3Y/2rcWQVwo92o
3iwQ8u6ymBbOPVPzuC2PXvvke5qj2vvb6spytuA3jOxhg83k/Usf1gkKoy44/DTrs4f2PyPzHwyN
/ZSPC6SMkM0d+kEAIAdSvbJPdpWApAlt99iI4hv0zuoMTIhbMhZQhbv906pNl3w5gtgfswhsCt0E
SUmXxN50+FrVktn/3Q3bob63ERy3XMhTx2NefQ080qUz8X/fN3fJj7eiJsFU4Kw1rn1mgLVm1rSr
q2YuZeBtrUAI4qKSWGxXe4lX8+9puG9oGZhKGlKQQfj0aoH+MXGq5ehOtMia6R5sEIKEDEvdRB20
g42DYTW/+vNnMdGY6ypI79+rXRmT6vWWPVS4W1+7dvgxN+ulG/KXYG7AIccALtBIcCjO6a7MxSjC
YXDGEvvqxVNqJ32yncQpODpZedAVixVmL0NTi86vfUBd6DXaPrpOFa/3qNHsy7//4JsQREd0Gbsg
ZLniERRdqKMdHngwDZojnGrakrdWIV3beX8+qTfvb5eEf0eVrtSg2lvJWydeVNQtsbeWuFYi9ebH
jn+pf/WjxlkVPiWjUctxoW1guLuzsnTOoejsdj8r4rzejgWq4SWX7SbwpLR+gNDfofzYnBxgRUyd
aub7hxJXxp1u4On+X07vvF+T+4FVF+6AUeTH7amrRt+LfG9MhrRLRW0T5o4DDnqH4rU7DdPJ7XXZ
RbE0Mu50slrmTBEuWn1XZ4sxfnAbKP0FlqZGpTAcmYCQtqKLIEUCVxLtwQe2e3P9E+q0B292YifY
NLct1Vfsf3+zSlA1Z264B87a+rT+cHJwMOswNKrjiYw8HaCxBCk+7MCQTqmLgMM/R0mfRjuJYjyf
rDs/QfLewEdDEQvxM6HzKcx/dWEaTvd5l8xpmLPSWIsVQ5vFN295acaXrtAMrYg5Ml0hIKYDyg8e
AkN/qa2HVRfLVBsqeazbRyADWjDlJbjU5RNkkqdh0pxqFGPLaNJIENrVE8I7CcxPhps/hdECTGmR
3vZY1fCSx5a8bFlkYUmAvoiF2cSOdRx1yCvV4LufvTF0RqqCBZAYuHbWF2BRnO37pHs2UEQamZ6w
bVGUdRiGNvvqGNnBY+mF36bRT0Eur8PTqaa///3N9MOeUTFvCMSNcenpGG9b5kUaU1TNfzfRN2Oz
jpfUBM34dbZ4vIMI8ijJIbVq64oXCluX4aP2FBZOQ3B4GlLr4CftMXhhX0U2ZcMTBKSTJtEKvysK
ha4sdwvJJv9/BwWUBi9m1qQeT+tkSeqP4Jl3Y+Nw21T/LW6+c7XwpUPysNZ1g/7nvSawH6asx+51
OpeZkZQJEPavHB3P6foQPvH7KpOuTC+4jt0m7A6+12fWQXysL0u8VAn4sBIXlcneSnrNffVdmDrO
WjIEtVqhP1Zt8/JQ9VbM1td+DuNorj7MoMYi6BmolitKXonQNiUqzEMGplrOEHizOy0PjdckFGT0
vt2lmn1SXAFlHKoVUih3+viYZa0OeQ1YDO+uvG0ysbaZt6A+ulU79fanGbxit39T9Tm7m71xp2kK
Q587+MlgWlnMBoD6Z8f7dHvwvSjxjt39wUq49iuBUtHyUDZD6jUfutqKh3I+9Gud+PPTVJaJcInO
ylWrt3/im0/x54jWPXWXh22tj1vN4757sosu4YhATVseelal0XaBHpPmF1VrJ+XysAPXUsDX5cEY
oakwgtzsKHCm0lR6lKYtncZrADXdha7Fo0fqBxLmcRlNsZ1X2YBulSXyUC13jv5wqiFFeXu/VB8k
xYnRA1WYm6Pm6WxP3vh5WzTHQ9W4UppvCnQfLwHGrUhWVse5zW7PV5FnZJCX2w5r47klu7o2i4cG
QdP6sOSLptyjmLWM7Jojz+taDyXOjqQbPTuFJjqqZi0l96EzeA1cDCB9dpiZ3Ueo9mWG8/32kihO
4jKESwDhMZYNBgcaNGZ9eyEGP9uF8Vh5c8JDzdKoMpeMZ51La+bgw8H7hBeHRzerUiMxvgDVc/AS
cQzS2x+j2oH972882oUwcNRY+JUuOuRWmuskelQ7IDkuWJRDhwrsrDsboAPrz1YTJdZqasxdNbzk
uER03AvJbpa++WwxdvFHJ7Xv4khFypPpCKMOkMNmf/YD7XDgHgMd0YdyUyU3NWr7/8tGe9b2k+pg
OrEbz+mO0OtP5dfbm6pYHRmmZQw4HQbdvqnLofoVlac2vO/EL+Oz8K4VQWUMI/vsoXGvNDy7s6Ye
pZq05LNl3/Z8i3CgEXlMjWPw0/Gz28uhsHEZkeU7tWc1S4uaSFtkrHOPNNf10ChigQzHmrjluw3o
vFHgIglb3WQK6ldGwcUVNA9OP+rOYLtdv5PmHclN1xyQUT/8FwazcyfxY/XX9jwflqzJ2JExTXJS
bYHktGa0gkLZaAFdK6dD0TSojEdPYyQ0yVw1vOS0onOKGc9wuJib4INdyuovC8QiDAW82/usOAvJ
cC2fRhz8koJfJw8caD6PCztMgFjMWNslXgexgekLbXR8Vvvx7b0tkVy5pLQowv0xoQWex/STwX+2
g7Ndf7r9MapQIaO2QMAZNbQSDAf8/+kX0MQ9k5/kBMGJxNRcxRRbIkO43MBmllviI8auf1pq+tEh
5GjYOr5bhefJ6K0W1bXJsvBKRxYXzJMs4cXn28ujmvi+K2/ylgVejoXnqFO53re+/TFY17K9L7fI
HISsmmqbgf75Oo3HaWfVOaw6zIHCZmS0ViCCmkIpCrf2on6ghCd+xB5720pyrfKCamEkHw62ZqIo
C7JrS9zq0ufW946uw8HxJk0sUu2p5MXlGiyk3XBmtpogPFlh7TWx5ZSOZmNVw8sH5N5u92ZKWCT1
oRmyoBdXp+2gWn3ZY8uisNoCAH/IaD3tFKWD26R9QU6L9lyimL0M28oRMBvLxONuv6G9hthozNLE
ZtXIUjGMe27FbAosqhOcNuixVxpr3///nTAmo7VaY6FhZyPM1IzmSTWUR99zv8zuczhXhxaCkIa3
3teW4sqorRLyXCzwkC03wbfMAHQR75X5w+iDeshtp4unBaEptlrGbZnV5AYgokGqIcP3qeNHp/k4
g71yib7djj+qYraM2AJVUuuKHUERkHhIw6M44JKK1fq8F2DoAdDIr7d/SfUpkkOTHozSs4WNH+wm
PBLvcRcFwkb1oMiG4PntH1FZl+TUUzmt7ThwdvUAuH1aI6P7gP5xTZJRDS659LpsPgmghXFd61NA
DraR3p60ItTJCK4tIM5WmdH+ovPoA1A+GskqXm+PrZizDOLKRU4se4c9EWFm1rL+avpRYzqKDZWh
W0QwZ4gIYkQIdlhSkbTz+cdqM+LSz/+6b/b7cfVNdqzZkgfEwkmr6U/Ger23yiAjtuaFgjKyRXPA
4vzTFy/lfQhp19x3+M18G8cqBSDYSFqrSBsIPXPQ/nKTamLc/tnvxDhZRDfvzBDUr2jJgPA7wKHD
6oJiI/hrXIUD2i3rhzGNmkdGhUmakrN2QyRM7sPUTZD/Vo59CcrutYEuqMZPVY/2MnBrC9uZtxV+
YDnkRxAVHju0Dz7OKarLp1IHr1UZv+SwrKy2Yl5x23Cb8GtITdTJI13JR2X9UhImkDlsw2VGvvHK
NvYCK6WufRhEUMWeo0NQvL8NjgzholPTzmDoYdfA/Z3nX3Dnjo0g0uyBanApE9tlY9khxwmrt57b
Eujs5rLWz7cdVzW25LjEmETpFYDBhx0V52maoqyIfA8aGqGuHK36iX1j3vha3RDs74DN5VPQZi6p
WEb4+Inz8Mvtb3jfehwZw4ViN/MEY/zauesWu9a8Je7c3Dn4/qNvZu8EAhRbFoDSYwhalqNhHW5P
WrUqkuOWKxQysbHsuoXzgw9Uecirp964r+zryNq6TWOsOZ8xbdp93Hh98a1AUzZRrbbkq6HZdqZh
F3hdWKusDYGxDztN2FQNLbmq0a+B44XYyLJuP4Ap6lrMH2+vtmJkGZ7FNk8Qy9xfdun8l2joJxta
UPcNLXlnu+Xe1O3vusueQkJn1znQDK2wERmXFQg6dIMLoLsh8uPke6fFWc5Wp8tSquElx+TeUrXD
uOPoq5NFUXf8ZkzZ7UVRDb3//Y3X1DQiBnERdL1+TcKwTe0BGrYtTe8bft/mN8P7FVoMnGofvvhJ
xWfC/w7oy+2h94//M3VDsvG/Q/O8L0erR7EdiphntoG6NTgLfwJDWXTn2tj//QUQ7FDOFyy7MEAp
9Y3U5+AeyXE/dGQwFhDQG5REMfk26hMRRplf3sNNug8t+aaPShdU710UwEvnOwiCtngKjX9ur7nC
O2UcFpo0+UI8HJeG2juWrXmZhzm5b2jJOy1eBhZv9meqfI0DrwCjgu42oJq1lDoXyho+4Vp2LdCG
AkdKO/f1vklLjjkQzharz5trE57c8rHWSe2pZix5ZbdM0OAccX/pPTNhfEiC9ed9M5YccrS9xjRq
3F64PV1wYM+WWtftY+8W9o5HyqKxtC3KcQ3a+YEtXtq3//htkKGhLAvASFP7aQmqiQAE17ZnZMz9
Bsz1sd+AP3emMyuggjEVce9Y2WhOKQ+fXVsD+lKtpeTFdBuWZpqj5hpxg0OWxKjTbiEaA1CETxmb
NfhQCpkiB4eOoepi159f6raEUuQ9mipwZpkI0DPHZZ4A7r0OAy3Q0d1Nj304u5qXRMXSyCit2rGA
OkVX+tW2jTBpK5o/VX0w33dIkJn/WoPkjIb13rkG5aVkYGsBPCKfqtNtU1asvUz6B2b2evXAy3Hd
aDJMXwzvQOtvt4d+b2EC25XllgMrCpkx59HZ69u0Hq2nYp405vjerPehJQcsm5DMc0Xyc2SPRw6t
P6en2RDcReOI4aWsSAMxgYqhbi/Qb8yiij3O6z1dR/vMJUea3Kmq7M6lF06gclVa6TKW2e31fi+X
70NLR1Unryy0nGLWZFlSt2vq2Jib1JiDY2MVd9Sa9t+Q8uKyMit3Og/6uiMHx5/fXPNiu+PUirFl
R5oHe5g5DmgXuwwP1uqe/EVHWquwF9mLbMMT9uaO7GJuLLamMjbDv3xXA3NRDS5lxqldp8kufZAa
OX8TFHNr9Hx1RNe5vY8i54N9VaTs2Bi10VDHF5c8NBNvbXmc0/WwTlZqMONYFLVO0Vvhrv7+eW9O
mQGIq2xnwNaGFXtlTVQAea57mFGNLflrVVBzDmxsrTd9yy3jUOeWJn69izHa10fy1YVvtfD9sAYq
asQhrY5XwdIA3BF18dJAG22djsIskpLp2sBU2y15MMDb41J7M7uw9pn1II587rw7PUDyYG7mbBk8
0l7mrksoiArFpqOFVu2A5Ljg8Q99WmDWDghNlnbFaWHSJEBF3JEBjDNesvMFPREX23vg9TGywOja
PHeDBg+kmLkMVwRErcHRH3bJjeaIiJn5kyaYqSYuOW61a966eOREmOe/x+J5MvwqjvoD0aUp1dQl
3106k5ljmYuLO/rHMuevy+Rpgo5qaMlb+VKNFakw99lb7N9NV/enoBL519upRGHjMt8ci1oUVPag
w8z2DMjmh6nt0mIsX+4bXvJZh5Wdhebh/IyrZ5YbC9SYjTPEmI73DS95aF8YFp89lp87MSXuQk5T
W6BAqcN0qcxG8lJAde3NKDdxGRoz8+zoKFzx2bXXmAzk131fIHlrM5t1BykmcYmWcYipOZHEXvlr
QJcpvf0LCvuRgYeFaIRBeUAvXumdpyA8Lt7rfSNLd1C/aDzH9ENxMQMOTeS5qiE4W+pAKArLlPkz
HduGju0Eu4ds3mPLflk4glhbc5/lyNhDDjmtbUBr4AVlp7/zIfjebfz3jMrL7aVRTV5y2nzj/bjZ
gbjU4ZqWeZvkwZANkKm+PbxqT/e/v8ngYsirXPgmu4yrk3WFdaCeTuhENXPJY5dgQhG7RhA2BycL
ChCOhONH1x6eb89c4VIyh2ZViJ5uHZI4mYJ0FObB5VcHugil7r1RNX/JZzlt1r4aERI200qKbk2r
SaSsHbP75i/5K4pExdCFHuJlCBw1uFPSrlm/h5QmUaiTaN/9552DoIw69D2zWsY+whoNVtzWv9i8
xl30VdifLHLZah15umIrZAgiWtxBPIwXhktEP0yWWcRh98/mtj+aoDvctVgyO1yb20J0e9qto6ew
Tmfo4g3tF3e4hxgBJ0IZj0jrwR8Kc0+N/nAwepIYnQ5ip/AwGY/o5Xng97MtLqvxlLskE+Y9xap9
0pLv1tjbOoqQVDzrI+49aW/o6G9Vc5Zcd+1JMdtb015C9jqbxXXyJ81xVeFUsvJxN+ZhWVGYikWN
rN+bJNCf4Fa2Jiiohpd9lhML3L0gi3WIUzUQ+vb718Cd+z7eZt++r0ghk3A5m/AEJF/ai7WVeGpE
EtdWvlWeJAUFQgQdfSOil6lo67glYIJn/Fu4kDQ0tzvQYjAbGcVolzZveqh/XSzeH1nEs6nW3ZkV
diNjFwdCGy/aaHcuO78ovu49d+xrSHIxuvflKxm+KEo7stFy215Axvy6WlMf52vx83aQUc1+35Q3
uTDkBuiSupBeclqM6WJuzhm1cUsz83dxAvu67zb7ZnjW9DNEKlt6WRDBGJ7CBjB5r/MHUJLGDdSI
VwvqQbh9+hteDKmu2XS/mLyTAmR8I7YDzxIEC+ayjxs9UBLElH3gZWYXXnzfukln5zoA1XTdF82l
BJgbSIu0r3VC6e9CbvdFkxy6KC0jYPuiEdN6LIF9y60PHd4+OixYsDaJX5pZZy3JTK248dekibz0
9lcpQsm/xfY328WL0XQgnZKfZz+MGcCgEBeOi2XQDK8wNhmWiOYUwGX3ffHpkPoDsn6tw/Qpsr7M
JmdEEB0zwyU/e8Z4EOVP7nqxjczjQ2t+WT95dL3zG3abe7NEATo8DHTeFBfLB0/vyITI3DnXtbYp
NuAPaOJWlbgN9Pl5CrdDL+hh9O241nJGqVZJcse5hQTZHMy4ULpTNlvnsmni3KSpiwfTtYyDUZOS
VBu9//3NIrW0WPs8HPfdsJPc7eMi1ym8KrLFv0DIN0M7tTEs5QgbaoslFqt1rtbqA9T+MpPdxWUD
B/zXMd/8Rl15lsG9KT8TZmclZ6nfN5lfrJqoqFodyb871K/Wdi9Ar24Yj+WY0PDvu/xXhiIKe+Z1
veIM0/Ex9Sh9mhb/SKf+9fbwirX/A43Yrm5OcPm7zJQUz1WUj2lh0DElBjpNBDRl71sgGZrYFoYo
yAIzbah3DkNyaUmT3f4ERWqQeeRcIew+sqGtSAHGYtHRcLaLO9vHYV7RbfnP7R9RrdP+9zf2Y9Mt
9IIOwcjsuxRaEJkPHZiheDacUPOwozAhGanYFn20QSsKG+1aCULfJ9tzv96evGpoyXe3CTrTds9a
3I6bT8UI7JRhannCVYM7/10Zl0YBePk7HLIb8Rxs0I8fVyjC3J65InjKoESDMdAXd7B+vMck7WZ/
jZYgrt3qDjInRAVZ5bhiaAAOOtFeFgssUUNx7Bo7JqapsUzV7KVj8FJDqiCfsTQ+NAghnhnnxg/j
HlqPwP4Dibi43WhHHFGzXGmM1t9L2A+asvb783ZkReNxFKPdgA3m0oWfmf2Tk5eIaQ6nqqGlXAuI
ZgGpZFh55c5JHaXl5mBff9+2lved1JHp41yrH2b0+rUXwXGzHl2GBqfcuLAVynck4Mf7fmX/tDeh
AA/0NRtyqMBD/eQXJ0OyLsVT0S3HOtQdst9P6o6sbOwWrd9UPTagNZ9xjo5r242b8aEW89nPf66N
piinWi/JdfPZnjswrLaXzfqbiVPV4appp/2geWR4PzL8AU1sjVYwY7fQRnzzI3JZK/cOaOJu+1K6
XbllktlEsTLsa6NIqgiv1XFPhuXT7S1WWankuLxoSNiiu+zi19OW9cTkO7ET7oMQtM7u+gkZqGjm
FrrqTVFdWOAjPrAHQxDgltr09vCKtZdZ5CIHL1NOW1Yoquy1uMWzIHWwDJDnuT2+wnRkxKJYja3Z
OuxtVNJkdMVps41P0HONHb/8cvsnVJ+w//QbP4vGyOx7B1kL/bsxTpzHbdDJRamGllx4RLs43UDJ
frHDxo+LqjcTR1T3hbg/GOTQkVJtAYzHW5w0t8bUNcfHnnPNiU01d8lpW3Cnd9FeOqAhf+5XXCYc
9O/clW+dULoDo85tQ5TRppdtrJ62kj7Zs3nxan5XzeYP2OJEw2aZyQq/mjsnWXkImp6I3MOThqgg
IxeboXMjUiPdUvElGP5Zxadx+n3bFhUBQQYulmWwBKuBoed5PZGepoRPD1Nhas5+Cm+SlYvtvint
ik3FZejsn7lYOlxwbTcVFWLCOniFJt4r0opMJFeO3OnmYkB+ZB9qL3ZKkgbOdeh+WdUvx9YBSFVr
JfktYzkdwwn2T4wFXQDdwTLmDMLMye2tUNi/jK2qLGsNRsjSXFb0Ws6u9alpxH3nHhlbVfnlTIwW
acXj7ktubj+8KYjFoNPzVi2M5LmEeVCnnoAW2EaSVSRK88I4TY2lcS6VEUm+25KemctcIV4uBnor
aVyHH1zy0hMdSl218lLWLe2pQnfuHnkQNLegPY3znSdOGVxV9x50fya3uFC3z5yInptqTizqHW7b
jGLlZXxVxxzemQSpJCpoUpXoetmGhynQyZWoht/97U2mAilDYLGGFZdp7V6Gokp9K/rUVbq4pthY
GaiIJuvAYDUuQWRs43L6btkfQvbdocZ9QV/GWdU2UAn2fk4LShQvvDWZVjCrDELjsKrV2f/+ZnXq
yWmnxqTFpYyaNKB+toD12pp0HVkKq/T3v78Z3th4XjQODv35tMU4SIHuRwdAU81cctjastAG6mHo
qQ5PXLxU1XygjuYJSTVvyV2jxiU9HsRxf3O7a9c1floPXMdioxpcctVxaXMebWAQ8gwfwoxjDuq2
3Hi97U0qe5ROx6w3Z7dmuMMhmv2o2ijGGzAE3tv83De6i7/iA2RkFRiKwFIxIFWNy5g4Tf48hpFm
+opdlVFVjhn0lhOuxSVo6yHPQLsJvIDBQat4qDaznu+LOTIfXNO4wvZAh3+ZRH/s8Vo6VW7ioe3u
9iaoFmjfnDdmX5C1CoGmNc7/x9mXNEfKM93+IiLEJGAL1GCXy25P3V29IXpEIBAgZn79PfXejT89
VhHByhFeCFUqJ6VOnmxbv/mbkhRcISK3V+64utUVmw2WHI2ILi3vGyNdwrGxf1bGFtIcpGkqwqoW
44ino6a651P7CLTJQ7U2e0C3a8VeZ8xarzHKrbqfiuqegJoIqUJ0W9w6pVGsFaPbZ0u4I6pcdIzn
Hiw81798S+fnVSaKvbbENaaB9ciZmP+9ddM5tKwvib/Gf6zbvWKxVd5Ko3YGeV+zeddPxqUav8/2
vKmKZquAqsZYWJEPU3MvXPYvZdbbAgbhODA6P74tfM25qmRuCcA8fcnxotm5SRZbiUujtOlW0ibd
4kpFSrhcEFniymOUXt5G1CjIsEPvVro2SFEjfPXBdKBoy2Azl/cLRr6mvMQMleEye/VKlUWT1Ksv
o4IOk19PrbxP+b1XPBT0LJxzJlHNeQQ4dSVF0AhJxQogE8t6thjwmWMT+lZ1X4Gm5fbh6sSjWFY3
dNQBgFkCdQPWRyc52cDO+c5aa4BmeRXX5hYYhA7YEFK/PIk4s2K7BJdGuobo0S1//f8HN1wvw4K6
kwnVLJwX6rO/WT2Ec7Gs+GHN4TrX8/iwvBtQLjwyo4LMaCiGL0v+XNbPU3WS0/OcP98+Ac3hqlOi
OSfjMtkLHq9kGzqJ2Nv52p1Et7RyuFkwd47fwDU0Noi5ULG19iVN17pDdasrXjPgQcsyTDm5F8EY
zbJBNXnt8Vm3tOIxzcD2s5ZB8GWV7kVOI07XskrN0iqazWQeXcYZ18ASda1xZsfO8bb5MhXBNhSz
nbomLrCgE39tZq8NOQm+3daSACr3XwSGrWLX7Kp1G+FA2IH/s27PfvanMe7Y/IMm706NUVFvtz+j
MSgVwmbkkw0it0beWwWiYTeeue2AXIdtgtTbKoxtnpOEYyS6vKe4JNuSggH4ZdvGr8f9wVS5oIk7
+/BjU3cogn02ntw1ZgudTJS8JvOdPp3MXALxPvwoh8XfsYI8pHgd35bdqHC2JiMtrgzID2zvPbFf
3f6nyFeuObq9KzYqUArNOcPSqXVvyFMr7+ZpW+RQB5tee/35ArrqewYWd6tDU1b1pZjXqh2aW46K
LwukHK28hyIaTIQBShIeOL26qsBDnlipN2k8gYoz45LRxpCQTQncydQGd2BKWllaI3YVYDYWTTBn
V7FXw89cNBEVP/hGuatDTZt8tjDWHnJP/To0+3+stcN1/vlPhUJ8lSEVbJ0otlacvgzCFRjdJszQ
8tec2KdiweKKW1+IxXyO0v+JGOnByTHIfMpOZJx2t33A5zgv4qu+fTKHPPGyAg3L0ZWFNds5Heaa
9jHdy8M0RmugLo2MVD+PeTQTabo2wfXMZRHP5ybKx3mlSvw/orH/eHr8CCUjTpmsrFbW/GWus12L
UWVC0J1n99Ey/OsbjFf2inho/kzo0pKuEXPnmDppWNgrgUZzRmoESCwOyFTRUEzAAKSQFWYZZ1dC
N0MG5Yq/08nv+ukPvhr1QJsZmKVwYp4TMXSWtMamXkII7/rJj0uDMKVf7Jy+VF2PpYNDldTxbe3S
7VoJA2O3lOZoOxAMIHxj0kXrtMSfOjvsWsnTWFsPINYh7osL5mkQ2KOQ9t5bX/NVDgXdoSphACxP
eLxuZXLvTyiTluYD4/23oOrebovm0zwZ+1ftmprD2Do5O9lk2QvHiNriCzMLDBLq79vglzWukcBo
PqRGBVoYTc4qaI5HLNS9pjvH+1Yv1nn2px1mcaCXY0vmT3w1NhgOoU2QCXYyEjus83lXG37M0bEE
IrAwQXdLiSaI28LTHL4aKwbMBOsazMTDE7Q7xcKs3vg8GLvAa8onb55WqgQ6ySkFK/S99ollSEjO
sULHq8JqGfaAoEfT6GEYIg9RSVxxw5+mqpCdYt4O6/E27Zb4VBPEafU3k++Gs4Rldn2eJiGbzuhw
XxGexijV67ccXJIV7URfatx1jo3Vd/vGzKcft49GJzTF5GnSe0BXFew0lW08pUXYGiJq2yBuxBAG
4pedbmpzgswUD0CqxijMCr+DmocgOFnFPlt7HtH9CMX2q7oF6YvdslNru5E1eBHeO5+Kro7r7mG2
fpXeWke0xsmoWOfJSap6YA07ATYM7tUGhKasBdn0UCRr4xY1n1DxztmIGQuYluW+pCDdaqJ+oUse
doscfqAblW+ZvOgRL1AisJCBbZhTxk9ujiGzljWNaFwuQOUypZteaYmvoqv7zu07c4ZDTkbzybLr
ozlnT46zhbzDw/LKL8jGvhrQU4IsLsmsWJbsLeglXQmEukNQXEmAuRpzhtb3lyVwIo+k+7xiIaic
VrID3fLX/38I4WJpKjNzcu9P09stKL4T9miSOQi7YR5XcizdJ67e5MMnWpEt5rV5/4VIHnLwlAOu
bZubKo4QvuI1smSuRky44aex9cIl6ENpVWEwbRnOdT1bxVU0ruQdxvPwk+mfFw+jTZomZmtdGDrJ
KM6iJbMzViYHiXVf7x0nPRlVFrZpuVHwSqIw5flSonOLnxq6X4IxXP62yRrRgGbrKpY6G2vnOhmU
nzwzRXh+5ulPQlfuc5owo+KnE9rVxF1wpEn9xzWa3Vx2u9sh5mqRn2T7KnzaqMyc0gq7Rr9gzCg4
4n7N8nhNBcWWezrxVW7XPpiavMV8n9N1cqSbe3GJBuY2sffbfsD1OD7YEvGMyTT7nJ8q841SRPgF
3TV/LSciKO/c/oRO+oq5DgkVRr0IfhL2l5F0UTasXRd0OqOYaj0Nlj/ZkM2cytBP7yusPvBf27at
GCrJMTSSdVCabHin9muartR0dNdcFTeNWwgv5xELOyAdwb7BUZ1j+JljRd1XO5KHNQrxz5vNoDqK
uWJ8TOUkmd8/8ToA1TaVDzSZTnVQ5HGxMDOkDdubtrHjWfsi5+ClWTb1ZSMEX3PLD1o1d4wlqL7z
k50A9HVXM4Tg+tRvotm7hvhrsvRhfWql1gAfyk++30bEK3aut9aM8rlOeSoMOmeW36UGsod8oihw
eLHht0czZyvh8fN0zlNZWAs7KBppuv1TIb9zdpcMb4H7XE7f5OM4buqPhHQUgzNKFgRshoLxwLtk
HQzZqNYI1j83Zi9QTC5vUy7qKemf2swKJ5kf8MYd3zY4neQVg+Om6HLboP3TMH9BZWHgbVjZx9tr
67atBMbBW6oZYzvg5oLpxUOfYJDW77eX/vy+5AWKlQ0GGOIwvtz7Q4EAr4J+h3eViJbtUVA3KuwD
+rGilCbbhKQin1PeYLwkh5BK4sfwIg8JLoTF4r3e/jEaOanI56xpHeoF0H7Tfwro/Whsyhw8FfFc
Tn5upAXkn/FjmT9auFtsqu8TcBj+X1/Qu07gDTm8XOd3ocPOSVmHXrLyPqzRyf9Myp4WRywmpgb7
KY8zVh1oM4Zdvva+qtEdFe1sYMxDMxLi/RlsKxR1E7l2inlfRtRX5R5ja/xxivO+XrkP6w5Xsd2m
djPOB98+eoX1WpAW/XZrT9w6OSm2O5tLQs0+HZ4YgCMeZrsPmXXfdPVG9VHMt5rzopKBSf8kuT3a
b24zJyWNZCum8sAIy4NgJR3SuGcVBZ1bPehtLByI29hRIu1jQLxwMABDdzBHCn/qccUjfZ45eioo
Om0aA7PMu/bJG9unnIkdSZzDkHVRaY9H2RTb/IUKjkZaumSUUvtYiQy/yDDfyr4MwiKp3m57DM3J
q7BoOQUFowXMD28DMUmn3YLW8oWlu9vLa3RWna9tdFXeu/bk/6lqx37N/S5hUdnatF1ZX5MkeSoi
urBLE2/qjX03pdaet3+czAehg+V1ocdNkKmJ0EPTojSNf1QsR2syv2/7Ydcf/CGF8UePgxmhte/M
qdhxETzMw9oT06dDUJAeqTyUM69Sak/SvjPqMfSTbxUYPOwRSDQnlH3xtbfZq0/+1iVenqrh2Av6
nLrupruWpxJV1kk99Gk9i9MyRAO595KXbfJSXEAKksHWWbBub9I3GaQ9hoIaa5dynZYpMVzQpevy
goiTKd2HOcnfqDB/btq3ip7uzabyhBtUl2HBCOUg2NXF2rBpza5Vdsqcta7jClah0IVHB2vqZYhx
s1vQEMRTcdMDr40iNSESCzryyvJE/KVFRVe83zU4//fe7Kmo6Zb7QZO4aX3pJNuPw5l3Rjy1e7df
CRga76qSUlpFbZG+zeoLlemdRb+ZNI8sq427HoDe1Ilvn63G96no6cy0h6HmgTgN/sTvs6R84Iz1
T9RJ/237gBKxW6/HbDL7+jMmETLj3cXk77J9u724JvlQZ3CbfGYjoKTiMosvfXUYpjacBFg8fwR+
TOffclzxCDopKZbr9WC+C/q6vrDKCQe8hPro4PBWW7//V3T9TJdU4xWVQAowl5cAt+lU1k+Ef0tz
HhJe74PgD/OPsi5jTKyPkuQFdaawv84WS6vIc1mcFzGVU5z5a++MnxOLEk8FX1OOuZPAhGA7eDHJ
xBgtdhsG3WnCJTjw+7i2SVxIEnvJ2rOaLoapoGxWz0XmZdDDdgcG30jE05Hc4fE0zvZsxaA0h6gC
sn2DSrdO8AkvyE9BwMOBOQ85Wllu66Lm2dxzlSwe/Te5nEUrLmL5Ytg5Zvt98cTjkjzStI9S1odm
eecHD5SdHEYiiYsEYc+3v637adf/f4jEU5GCgbuEkdk+3rOlv7OS9DisppQaL60itvOaZ2S0l+6l
IksYVPY+zeXu9s51SyvuYfAqMmXVWF1E4R4cpKes2sQ3DS1WEvpqGjtPZll14sVrYTwgL729ZZ2w
FWcwTHlm2VlenYjb7WUfgMZNvBBnJazoBKK4AmfAu0/tYNfJYH8Tib+r62Xbu4CnArVrnxMzX8zq
MhEZUmJ8MUQXpni23CQYFabN00CWdGH1xcjBxT8bLKwN+s+gw0od+X9ohE/cpMqAmZYgGzJTt3vx
QCAS1M8Ykbsrxc/US49pUOx693me+pM5SNx3nBDlkqc2AAeAOQ9/s665S4IuKsixcZfQyp8kuYCd
KvflRZAdUEehlR5mt94vPRBHHgbiNZ1RgIC0eGY5f5zrfCUr0aiPCkhOLClcz0LekPAix9Dg8deY
A1BjVTJfkZMmc1Dne5vZaLJU2tUldVFadCvgbhswflzS5CfbMhwI+bkKTBbIBw159Tj+4MRDH3yz
yuzLbTXSBHUVjjxJoIn82exeDB/gzxr8Fm3k1a8cNYWheDVLHpb+xvxTZd/E87kTOAtS23ZJph0Z
A3HAdXmNxkF31IqncBYibc/A6gR8Q+QvCEB4/+e2kHRLK26i7K3MyEZo0dKQr0VGfjO7OuPe/Xp7
eU1yq+LYrmAaXCiw8was8ZX7WC1TKJv91G9zFSqATVJMgpklPFFafBt9wBPnV8MOViKxbvNXu/gQ
DWeB2ThVkFSXpTcf6tY9TL4Rdj17nMpsf1s+Gi+tYtTq0WOYYup1L6Mc8P5PCQ3Lxf19e3HN2aoY
5aZrrKHqHHHx8ndApMIpiCzy8/bauo1f//9BNq7I6rrgU/fiJ5UZuiNHRYWUK5arW1wJ5qQPGB2c
CfpeZW2UYiJLVGH+wMqx/m/E6ifuXwWpyWoQRt7NEPr4g8gsHoY5wtgEAIdiyynum/nUdWNslHFb
oNvRDbNlT60l6o3vt2Wny4vVMeDEzavFS+3uxQVb+jCA0QSzDqq2jdrmuS3eBmrt/HaKl2RFEfzP
r5gqqq1Ba5/dtX11ydzvvXku0UIhxZ+KPObT3eo8Uo21qIg2vpAx7esGpt7lB7B5hE71o8BlynTX
IFK6Ys5/sGymBJ+h5XQvsrwwsmdOurfMYGcXPCpHuRtKwBnbt1q6kZtK0H0vO0Gzw+1D+3SqECKV
im5zE5IXqQESTJotEXXzyLAenP5s4Y3eES91eWf7gHfIqA36vWzdcLiyO5QHT7x2NThR2X0vwQkV
BBFAZfHtPWkMXAVQp5wYKE4gj6H0FGRvY/NMxxWV0Z3m9ZMf7FuWkgmMUEKKt9gxAOZx1X/noKnd
RAMIaSr+Q3qjneeY6XtJwSLmNl5Ihn/bhKI4j5wVo+PP43wxxKU0/njGF3dYuR5p/JKKbcsoqDeH
upwvS17jfQJkL7CkbbtWQrxhmrL3k746WWQ4lnwEmnF4zcYVmWgcgApoGwXJJnAb2Xe5vewnsvfM
8cBKGbcJDwtziGpj7VFXozcqrm3IQAgHVpzu0s0nCv5CkvwwuBVV9srDjc53qniz8crNwlzLvhun
7LXIYpv8qpIqZtlytKUXmcWdP/3umjWWEO331CTAHVw+5LZ9Jzo7rrM46P8aPVCmRfGvmk5sOg7E
uCP5spLQaFRMZflkYGyuJZfWXZ6bb02a/rGyaSXs6JZWTHrKGuHKthyRv5cRuHejLlt7itUtff3/
B2/RtXToZ7efL6IKQlAzHAJ32ZYLqBg0LzNBocr78ZKnh679wqqVy41uy8qtvixb2httMF4YezQC
K8Ykwf1tU9Zcm/5XmvogjEnQGXNRsHLf/bSHsHaeHPlk9z8xo3TFWej2riTtaZ2YhTNN5mUqkXal
WRiA1fD25jVLq9izMuntEYMVzUtQ+0c7BWOfw7ZdWFXomXQo6GtpY16MhUeZ4z4s9rNhdHe3N65x
PCr8rOoF5tCb0ryI4FxUd3QcIr+M5LyptY14KvjMqrjp5qI3L2nziDtB6OV3i1xDA2tURuXs5CA0
FSUbzItdnwmPnep9AlVcjYcq0a7A5jW5gjph3KKYHSz70bw4yWOS5hH/7vRr4DOd7JWQ63aNnSQD
ZJ/PNDIFRtK7/a8qbWPXmdfIa3T7V+zVrezJ4VaL/ZfmoZq8k9Pk8VCujZ/QLa/EX9M1QYJRw6Ss
5JVMNaa3PqC1dsVedfJR7BXdtKRe0Hl5yUAKzh+RKy7mXV2939b8z02Wqggzf3ZLO8068yJTcvCW
4YhovuLKdEtf84kPrmzolxZtSBm8wRUnxLzHbhYbd63EVcFQtXIxKOPioOtPuEXMF74ibt2ur8fw
Ydeg75iHwLDJxbRp2PY25revnaRu6av6fFjarDk1lpKaF9L7cZG68ci3ORiqQtV6zx5AhAiBsMU6
GqwM08E553QtZnyug1RFqwGblZtsmc1L4/skLvvg92wlJHIS58XmjlhRGN1XFCuVTem4ieMiMrXf
02ZfdkPoDoDX/7ut6p/7SarydbYObmBWU6HiSgsMrDwKF5MO32e/CJe1vED3CcVWXVoDlJ7W5ALU
a9QFhzR4YV4SuX+7tZqVRkYqbq000oHJ2SUXEHLHxjDshZ38dky8WM9rx6BRUxW71uZp2sJXmhcf
eJeQphSPRiYiyu1T+NxXUhXBBpKyvMwrGIGbVvs5Mb41nERpWa2kwLrlr3L7YGNAUvLabCAf01mO
XfDLodPOKtpNCQ5VYWzVaMgRwwfhLUdrlxTuHfXWuH10Ur/+/8PG6VS0TYGZDZcCBf9EBrsmW2vU
1clEibCjNQvEOkJwoHVIprgyWWivjezS7VsxWttHkdDLHaQ2dXkYE/lWu8XKg7dO15WwGrTFaOEF
mFza+cmoY+5/nZrfAUbR3NZE3c4VY618+JvAWBBEaIIb8xwGxbfbK2sErmLSFrOcJq8wycVy6ftS
lZHN81+TvVaD1MhFxaK1IunJSGBC+Tz/M9CDZ6cOYAbmPudriAyNbFQ0msMbqzYtNz8lzR/Bk7u0
XZuYo3GRKhCNDbynU4J0Lxir2Gr+kPwxgT6iUytK1wYj6b5xPZcPtpRPQcV8Ezop+Y+m2afJcRH/
HB5ZwabbCFU5OtPeSwGigh9gsrujzLwXjhO6fNrmZlTc2bD0jt0to3VBM0I0Cz8KVktFOt1RzBUa
An6gAEt7w7dp2M8jIocVkXHTxZiqM5CdfjEJ5pSTi8sttDZVuzr7d9umdBtXrHVJU9ZdSfIuoOgM
86I/YJ7qo1H/bAvvZdMXVITZkoi54j6eKKfySXRRY4BUvT1w8r5teSUdLkG8mpSmRy62SxGt66Pv
glggLe9E5f+6/QmN1apYM1C6AQvLfTyymnVcgvg2wBSfbUtfj+WDSXXTKD1jgPhnH5BBYjVelAvn
77bFFXtlGHlUeV5BLr0zx6Qe8AKwBiPSieT6/w/7bn2BRuVFkEvRG9GUJBGeAeJtu1bCqpw9i1c9
My9tbeJ1jx/5vHYnvv7w/z4yURVSJuqqonyEtO3Gj3wv3wUi3Qd87b6qE4oSWLOeLmJqoelCpmCD
dHf5Ks+qbmnFTF0R2L0ztOwdcP+4HfMISJJtKqgCwlyvSjtblLgIe2EuyrfUqb9uOkkV99VmNhro
8wLizqy7gZg7goT69tJX6/7kJFW8V2ZYfYMWQOReMkMh24/sbueXzSGpn0fyjVRrYVUjdxX3BaeL
ZEYiYJelc7DN7FQG5uH2T9AtrVinP0/c6T38BLPw72bfewaEfFu4UDFdVjJJSww9HBbNv1n9s7m0
f7ZtWjHOpW5nC7R47qWsM7zBgkhiG+kpoSqky0sdQUgOeYDyd18R+95tuv3tXWseKalKwWl2vpUy
DxdITKcNK9DtoZ/cW8C4cB08M0UgJdot9rEWj32QRXiv892V4KdJmVzFblNCeCEx4vE4JvNvDNJL
qvnsgVSnrYqdDPiKCX/m16hvq3DlckzRR2Hn4kwyNG063YxS7ni0Un+lzegzVb2ur6hq1zikKYcA
NcSc7IKJPri4SN0+Gt3S1/9/CCRB749j7S7iLAbvz9w4fZg2w9vttT899uu+FW0drAyvIDwpz865
39l7+1hG6aHeLVESos93n2wUv/V/f4NBARXoRw7xtw8Tf16Sb8Hak6zuZJWQsggmS5/gF2AWZg9E
rmXFxdrbk25tRTdpX2bZUBJxxsSAbvjaB4d8WDnVz7JKCF6NKU0hDNn2BrYdvI7+Vw/kGSa/AwfR
ivv/zKyu6ytJX8KGQpgJr87IDw5mksSVhXHfZIqqPD0tztqMJ93PuH7+g3Javgwcz4H0R/kCtifw
aIJCM7STDUWV66+4fvbD8mlJUlY0MNumw2BFI/1RXwm3wee78vyiOWD3+v8P6/tBzgnp5/LsV19o
1cQlj+gqx8hnEfi6ecVwWx/+szFwxNVc7TAT4jCC6dIcg7uyWeIUeDK33ZIRXj+lmDERk2Sg2RXn
cgSx45KNeQw00ho8XeOB1LhTYODQ1DOsngOEODvWXSXWMIK6pRXrpa2flSwxijNu/f/cDNPiq2CN
J0W3tmK9vZWWYzO04pz1HX03Tdd5JxiUdNtzahZXwcTcLh2TB6Q8BwGuyoVViqMBCME2f6liic3B
mpkwQfvh5sG71zbAW4l/GCKwYla6zStW65tDlmCKOMwKDHq7wbHt3exbK092Gs+jInyHyrU91zXL
s5z5g2OY9yzxHlurirKeHOu1r+gilwrz9dxlTGhjIXId/PtyVx3aPJyep8iMxE4cTNQbV0K7xkf8
B+tbUqsYXHxoqd/M/o89YjLu820l0i2tmG3uN0HSUHhPiq5O8WItX4YtCGV4BBXaC6h4YbojQpcz
PXF/R5OVNhKd6igGO6aWSSsP0kjyLORNscNhrzhj3dKKvaaeP+BmhS0X7bn22khgit0mOat43mJ0
i87LO+gKMw8pHUNC0yPEs7K8ThdVPC/peRZ4RSrO7KHfpcf2YET1yT2j23jP90FcrhT/NAJSmSk7
f2x4sWRIR6yvY38BOett8Wj3r4TZBmx+vGmx/2v7kYFz3bG9/Uhfu69p1B3yv/PL7Q9p9F2F9trC
Re8neEfPwviR/5Z1F7btimw+RTxB4VXmSd7R1Ms6BClgGGN+TO/rI9nbu2zfbHOatmKsjDRD0vm9
OPtd4Z/mxgK7xZzbu22isf5vJmLVDZhTg1Gc+wKUUjxGtShsvBWj1bhkFbk7IDA5GXPEeTayOmIV
IGGkfruOHsOAd8zdW72r6A5YMWE/6PqiZRS+H4+bZffQzF00bsFS4IRVqO6I2V02M9PqzJo3WTyX
zXmpVhRTk8aqEF3S2dSyp6E8dxipbr1a1fOy7Ey5NgNIY7gqCJc3dZYmHkJim6DEmC+HrF7xmZoc
U8XSjkEigjRZyrMpv9fJwXPPrnUH0qNwzHZpvVZL0onnetwf0mSn9GkB8gZkskUWgn2V5ughcnZ+
fdik/CqslicBxo4tSKam+TEdLxIzCvJmBXqpUUl1dsOCiFJNvYcUH7M/ujbqfgyrrJEBfr9aY7tq
pGK0gxTTVFtOeR78J9QGqdOE5vhgtC8c5Kukv3c33oMsJepiXtdITAs/wp1kmJsgAhjDwdpvk75i
tBlrOhQ4WXWuM2PX0eU+nZpz0BcrKqpRHhVba2IOcOl4fnlGES9zHnFhj2hxTogd3t6+xrhUaC3j
mNTjmFAerwNJ4bWprV7xChrVUVkcK8cdOm9GUQcFmLg0i/siOBG6dj3ROGUVM+u22Wg4BkXQ5a9J
/gu8/1Fjg7nCecRAk91t2ei+oRhu3TiTrPNrWcoyIrZ4D54539tNerDyMsowEe72Z3RHcP3/B/+A
yi+7Yh/ghYr9Qt7z8e32uroDUEJux+q0pTZUp0zx8vPYinDc8l4I01VZHBPilY5fY+kR7Rd24xxo
bsbbdq0YK+v8Min49brslV8mOqCQFjSYN1m41sqx6uStWGwAkoIpKeD1ado9JIDVhgULVnIFjbmq
UFrSJCXHvNz/Lxh/iUYweYGQyZAr10PNmap4WqMxPUEGCL7iO48loazQ/lZsuzercFobZItoBLfE
mTvkGa24jo13/lUYnSbYqmDaLHXGhszwwkZh7ejw04Sqk6hu/Nh3dmKN9U8noOv/PxiTQJlXouCC
ZCH/ao4/GoZ2XmvFV+oyfRVPayZz2klM8D4n78lZ3ok921tfyGvx1QFFfxrzb7dNQKOgRDFcNMz3
Qs6o2+XGLxBk5WibX33Y0slHCbompnwGfgtn4893zPxSTC/VGsZNt23FcsFEVpgYQYaiziTuDFrH
fb9Wj9XtWjFZOQ6VOV/v44bxo7Z3mN0Roux4W9qfm6ylQmmFtTjZZCINcUukgGwHCNBhMJ+ZsXLz
+XzvlkrW2JZNzzA8uzxnrjj2bvFqpRW4J9fmgOiWvwavDwpfSMvEDCaUFBAO9zP3QpP5e7kJUUR9
S+WD7DF7bBgzOEtc0UMzLI0tqNrrwtff82HfQCIwEmTYd11NB2GiL8n9c/tAPw/blgqqFcXI6Hh9
d0hbr3ugOY+bgf0ET9cUejWTsVmPu9tf+lzjLRVfWwE3UxkVrp2On81W7JZG+76g3W+tGVm3vmKs
Se3LWspGIMyCDTJp+yxsltfbe9fpjWKtCKqlLwDGOTfFv8V9EOIxS35tW1qx1qBdArcbEUfSAX1+
3pHn6GswV8xVIxMVSds5ACoaA/Rmpi0GaxU7Bq6I2/vWLX2NXB9V0u5b25KGONPWi+pgOGTVtjug
pcJn7dECZ6sB39i3ZX5PpJWHYzD8MAlo+QkNki+3f8HnMdZSySD9AG/QJZhEz+CwOMzGvEtT9KRW
O+7+roWMK3m4/R2dpBTj7Qyv9LL5+iLpWozsKq+Ab5uyoFor4WtsWGWGLK3K8v1Z4k67yHCU9Cuo
KB6GgOxBZHovezffeORKqG3sGfTvvL3enX+TLHbYSp6mE5Biuaypl4XPsK6yaP4lTeHuWUncTXma
5Sum21XgTAxqPM1YRfLdTIw9uvDh5ODsbp+uxjWoLJC2lYhskB2eftCm0cgoky4m9KzclzWSUUG2
VIxA1GJy63lEp3ay64eN6yrGC7hOV/Ud1hXzfnHOBdsWvlVIbdpYCxvGWpy9fngHeeSDWXUU5Ihr
F3CNsFVgbesSc3IZhN3h+jrbDfgW0dmQrim4xpBUfkdCOryUo4Zwtu0X4dxRVOXcBsCUCvy8bHdb
X3RHev3/B7+ZSLSZUYHaLiYr0Nirffc4SHv8dnt1TX6momqtxGtZKiR8WsJjeanbcmehNZ2vxJPP
q1CWStho4rVtkU0g8EA1RzaGYfV075C/rANaLfjGJXq2tpmVCrJNhj7pPPSTn4uJRxPb8XkKe2Ol
iKBTIzXmZrVr0vpapEb7aVGHubRDjIe4fQSaxVWI7Syz1pvaATbA3MOQ1/vJSMGesdY/rtEflchx
SFqDjxgQec6tdj9gkHHO1qxLt/TVLD6opueA4D/xcbpWeaiyk+DbVF5FRKHWJxfpYcul6b9aAVSH
lWLtwU236esxfNg0r7tisAcfjzGQRyqdXcZXwpLGllTGxgbNKp7fQxxjnl98ezpmVXKwQOglWn+j
rigR1Vik1fsYgXxugco5FsL6bjfltBvH8eW2Muqko4TWXo6lMDwguhqwDhzmMkijNFttmdOtrsTW
hGSem9MMtzVjjsqijmzz/3F2Jctx6zr0i1SlediqJ1uOnThxEt/eqDLcUCIpUvPAr39Hb+XLmK0q
bXsBsUEABMGDg32XWDfUXLRKMFjK7SBa+cUx9HALtJnzo4/ifSeVDorKO3dpRYX3wclO7vwwSaW0
jpbVHHfpXcdEVV4vPdqgfpOMKNUfCs9qrXRUzh5qPFwIdchtv1QxdYICZTmZHyc1pj0RuO+Q8ee+
9a8+8R+v6vxuSNaDNlbTYVp6cXD7fQhJV4dClb2obUVxSE2MfZskfbIxPhvdWxsZn+EU18FQVuCL
auTQfWijC++gmii5q+tOfmnyuUjtyrb+NF6ysdGGaK/DoURDQzYKxLbErY5tYqXEr44W+qNv74NJ
vO6/jV2JAWMUHlWuhruGTX+AMPglw9zfeMw2fUB3YYsz0ee4xkU+TYtfUfU73trmd4eXrEaq+fDM
7LEuSo7Ff8SYg/q+PsuLf/Sb43gCH8lpi37S8Bd0fFREkx6jwZHhN5ykE8OL5yNJNsKEIcLp6KiJ
jhEKyKv+23sSf2z2zJiAanSCxWmpHeVNKIaMVkadzNrCehpsX0dEee0cVH0CeIXb/WB8SWNczhWT
d5btp7Pcd3vQ8VB8LhRGmuG+hlFpvyK2ltE6dyPvM/2BdSPeBB5MUCjQfYq7P4+Keybs3yjB5qgA
TuFBtPUPEswbnmXaWf3opVUhw2kGkIaPaQwK9zLcSJJN9qj5LKjg87JMoB4Vf+WgwRqKdCpebscD
06o1d7WjPpZK4oI1W3RI3aL/obg67ZOtuatfusHU2R4QFbIiT2Vbq3vh0H92CddxUS0NOry940Ch
bXUXFORsbWKiDDrRIVGg/e9tgleAx9jqgoPNyX3VT9bx9roNSaAOhKqWABNxcWI9NqCW7KZHyoFk
qTEYtP+07wPaSduWDgZJKFTUO0QvILQdN06H+D7fYqgwWONfQKgRL5tokVvvOs952afjAMQG3zPB
D3FMh0JhQGMiaddg9eH0HLTBryShhzbceg4waV9z0qLGFFF/Qvqaz10WOiJFmevZavkhH9nGBpus
R/PWcRjnxgnxbt3UcZd5eRedvUDuAnS6OhpqwcCLPHRxOZkkmpY+SyvjW6Qm7xJ5r6rX3BW5niqQ
pCFFO9f33pFk4k7euymGsx/pRiZl0I0Og+I+oyHKx+v1pJb0kHRHjob1rfzAJF0rQi2963g2Rk0/
xgM5uWDyciZ74+pmEq3dZC0O/ggS4Oq2YGbjsekBoMsD5+dtjzV4lA6EorECjJys8b1rHliQYLhE
d6ChvxEQTGtfP/vmBARt8RiB4lw8ygHEVSWc6q4NebPv7NbxTx3tnaYma7D0vEs3R5eI/tqnFs1X
g2Lsfc5R95iq4lI01TFk80PjkJ0L1/y0WFQy2jVOvoSNaeM1x7zeSgUMOYcOeaIqGFsyIxkr5VOs
LhP7RWqRhvKjVwb7zladXxANo1VeCFQWWZLU4tL5rYMbVS7GffdlR384nWcPswRCgf+AZ6SoOAbd
D9CX3t7Zdwn3w9jRp+R6mBInZxAUA7SLN8If8pAfyYXcq4N3KF/FITk6uwBcjv6AWpE2ryMucdrG
T4j94Aex07mcDslWfvz+geLoD6l+13u9HwIt4Kp7PP3Wd1X81dvCm5iErx79xnP5BIReNOKorRfn
6PHnDk95ZfQzSL7d3of3A4+jv6CGU1ktbK1+e/FH1HAm50O3r8cEnLD/XTqxE+7LGEAixdFjQhEU
wtL/fHvZ76vF1VFzsw/mmybGnYSpj0vw5AA3Z03HsZAbvvW+WlwdO9e1yo3LuQYmYWoe4ibEeMwh
uLcJ2whshoCso+e8ki8RKq6AEaGnTeXkmIdRels1pqWvv7+xmMUpeZOscIrZ7R/a30tVXqr8x23Z
BgCO+39vfiPcDsUc+7yEuXxZDuROnPNjdFLoW/HP9GQdt9iITOrR4r4VOtPQTWuG3P6iXnVoomGn
drSQ7+W2ist4jQZOcJ66swNC1lr+e1s9pmVrNykxzmHZUm/NbR5G8VBuAeZMW6qlZUu9+CQX2NIJ
KAQsevSrA9CEuxatI+Zyhop0lUO4G9IKfDLDH1/umWuFfFJHy4U0WuaR4vwerPFQdj6e2ndiBXSs
nFO0RcjWVFUVYLkvkbUe/Jnuy/V0qBwFE6UQLipwhZd/j0mljkDObfFOGqxE5510RLDMfoGVu0X9
qWmiY2x7x9t7aQiLOj6uXvLYxQASXDx6dzk1zYBRhV2f1klcH5AEbliM6Suad5bNCPI0ay1zuB+C
4EMhfifOnWVtnNcGY7c1DwX7QBQ4DrKOGmM9wh+Y5Z46W2N+TLI1Bw1Cmy6Th9MUN/o0r4447hZ7
X46tTzvG09nsTCEyPsXdC4sxbamhqttQ+fsLd3SMnD04UbWEKHvO8UfbvgvAcmDtuRBHrqenqjIB
nqexZZtNMnwc++LcWOIQNvI1pHsq2usntACGcREuarmUZZ3r02z27EfChiT1xOifblv+e06FL+jJ
RmTnYsXRt5mnvnSeupvGXePDIFm7UtYyFD2RoJJXYGahTn/EQ8BJ+PFh38K1a6XiOS+E9KrMEfVh
ECu1cLQRDUw6Wf33zWFdNEU8gO29zRrLPoAU427su42Sqkn0aqdvRIu+5NSe5zaLA/s+mNmfQeQ7
Yu+6k+sn34iukqQk9TS22Rx8CwCpEX28Ifk9J1ola3Er6nuXTgn6Dr06ek4C+kWW47M17OnCWsVr
gYvMdhBNRLVZx9Whnn93zh/uPY/OxqvKe1F3Fa/Frt5v5sjpSJHlJcYe2OgxcpoG4Gp6aMqtJzqT
hjQ/Zc6ceyBQajO/7AEnqz5NofU4lPnzLlvXUw0VWqy06r7N+qhIq5keyzA+3xZtWLmeadjR3FPa
Qfl1KTPufSq79kNf/ntbuMHa/8o1lq4HRM2vstDrDphHeW4xV/u2aNO6NR/1OrLUHa9kNibNJ6t6
8QT7astmI7iYpK+/v/Elz42JGktoJexCeRDD+IIHtPrgNGzHoQej1BMOHoK025UwGPR0XOphwRCu
PfeYVbTmrQNxhtZe7d0SFF0K+X1LgA3qhw2DMbiTnmYAgwUakRmKpwST8e4ppguAKSgVauuZ9b0K
0Lp+zV9jKH6hGCKVNQ57CsEWfVBuKEBM1GS9nTFMZN7IDUzWqTktX0LJxgGxuKiW10XNvye+a2y6
+xc0v7a7vik4aTMax6fJmi+oB13oZO8y/r+Q+XPU9piwFYhMye5YJEGXMoucfVXvijeuXmOqhgmM
kDQSWV3kuI3lL+EcbpjPevrrvZMRNKP57aRwu+YulO4VX111quRnp/joxh9rfrd0W+nq+zv7F0S/
7m1uNwIHeB32aVs32RgUX/bEnb8w+pjTW6BLCuuv8k/t+Ml2/rBi41nOpBrNcYt6rG1MCWozPEiH
aROMH4eg/oB7yNlmyVc2DxmofTZQdyYNaWcu8DyyRbeByNxenVhikTRoMQFwn440D87xuujPJBYZ
9ZdPqDyns9O8tvN0vC3etHbNb0eQFc5L61aZsuPmiLdX8N22+T771FH6cRU0zgBgWRaH9lpgOtUy
/8i94YSGUJCcy0er32Iyfj/QARb+30MmHKn07ByHjGieW/oCXrpUTac2ntNdZJTuX+B935vKgahG
Zv3qB1FycmK5YUCmxWt+zCe5TFHttpmqirva659nvJJ6Pj0UHc7hYuMrq7R3ooXOf70MM7JDBksq
m/JE0XLgKfrFXv4Mfr2x3wZj0vH6UWHNHFSdJFty95F68qkSu6a8QvuaP7PF72jNEUVRJ3rG/Mtf
KpAvt13g/4+W7ylG89/Ep2EVWPZ0L2vs73VhTeGcOXdJ8CiCopvIcRqj2f86yCqxl8M4xoF1WoJi
UN86JxzKz74sfR9T2wbXrS/MciXmrTbhWJRgUwsVfwr7oQJWFhFJVmlERHMqZYhpUocoRDvIixUS
y8rcpWmHg1eqcMA4zGqcfs9AD3riZKtOzhh5zStvuSg+DAy2PTuSPRU98/ifwp5Hcbqti/dzNVdH
JzfeuHCHUJkJFWa4qlwLu3vy7XrjwcVgIJEWbXpRVgycTzILWvnBUuPjyOcdFRuchTo62Z9kPNWM
l9mCcaKqxwg/5OC2ze92KUZHJ4dg70KOCZG0dU9WXz4NFHS0tb/hmwa9680ceILCYK4ZlYN6+VNF
/EspX1XcbRi4Qet6J8fSODIEswvSBMc/0XD+OmMu6m21GGKK3scRh1M4g48Gx2w0naqWpJXXXcJi
OvaKHm9/wrD6vwjTS3Tz5ujnzZqZnWpVf6jaaMNmTKLXePzmZhI7oDIXNpEZ41zggQI9wpVytspl
Jt2sv7+RHoQB4SH128yx5F3XfA7LMZ1H71SPG8o3GI3e1eEEiQduMyDlF9mRlIvw0fajywBui32a
X9X25g9ME5iFG16O93FHWHj2Jh7N935CwIm/7wNaUAeBY46x4ND/WPT3czw+Wvmw4VCmrdViujtY
3HcwFjJrIypPreWOh8UOt9pWDZrXubrRlt3MQE8ivk/0snj2qe7wclzy0229GCxH7ysA8RgbnfX4
sCrrYzh5mAlqX0ZSXQLH3thb0yfWf/Zmb5cql6zIEehdkLJ7X4LpOrlHF4i+2//ApCDNdFz0LQg/
aMvM8VCtmB3xFJSYp+pI//u+D2imE8V47B4BAM2s+iVsrjPmKZR7Gl3Wo0SznThKRvBlchwf4t+x
+U6CX9P0+/ayDWYZatk8FcRibCE4pUR9DpLgORfFvmCmNxYsNA6jyW84KtvoA4zcGvxCkXy9vW7D
fupdBUk4jtVSY90N2JfkXAHi4d/PRbVh8CbxWvYeL4sTl1FVZQOfU0si1pAmBUjlfHv1BmPXmwrY
NNQT0iqRtRMHYYZ7Ny4SIKcBTP7eRiw2bKzOsmpRqpZgwT8oqHvuSP5UjfGGckyiV6W9cVWB7NGu
SlDn2NXQHFqXDGk/tsfbqjEJX39/K9xXop4TW2QWKNof4sm3K9CHFt6+4ofeRdBZY5ejhVdk3BFo
dxtxdCxttPUGaDIbzVFVjviIdLLKfK/+0Hb8q6imy4iGptu6MYnXnHVcyDKEDSbiEDc4d2V7rt0O
7PJq4/QzideS4dYZwMaW+12mrKtb/urKrzZ92bVyvXMA7bUOC8pWZMILP3n2eI+i/XOcLBtvGAaj
0ZsHZteah9pzReYF47fKKy/U3sPhh9ir9w8QW42kr4IOL1EYEIwORv6Fb7b2G+KA3kRQeE7lOS02
lKLZTbVggijDQwSLD6Jd45qwfs1ZR6ucrVZGXeYHr2r4U87f7fnXvk3VXBVcGa5o47bPevffAYed
BcqGZguAYTBGXztPrdFiNhjku6xCu5UvhjQZfkyb6YDJYDRHlcUY0DigeF8EUauqxgehtqZ6mRau
OWmZ85CPpCmAol6OIS0OmKV8R6fleFvpJpPRnDTIuzogdt9nTvKowFhkdWnhXpZNSgjD8vX2AcHp
ELcW7CVIQOJk2yevBnGlv/WsblC83kLQjGVMajck2Ui8K+VBdC+mjm+ceaa1a9cn345Y25VYe4n5
D+hVF/J33pONDNK08nVD3hxM0RLk00ikyMgEuvJKLNUhUfPL7V01CV//0RvhwVQ4oM1evXSq0IPD
jwAf7IvqeuOAF/YAf4+MosrmnCoanFlVAxY4HPetXPNTMELFLPChllkN50WOl8YO9+V4nuakNVp1
EyELFDgVffV9eakJ/zSpZeO13mQtmqNi1BwdGeq0WVKP82Gqm/qAM3U5u1W3Vcw2fUJz1jBRLKE9
uh2I+ihHO+3Yh1ls3fkMNqP3DLQKsP5l6oqMB+Vz4UYf0GS1kWiYRGvpr3QrWXlF0mV5keMSFmY0
T6637cUQv3Ta1Dh22zKIoBK+PPXFhcfg/yM/wmXZcFODyvWegT5nAbING+c1mCN5IA+T055GgOz2
LV9zVNcZ8fqKNoRsjO7z8BDGfwZ1HuqNS6RJ7+vvb8KAr3q/rxYox13mQzN1BzSVbyzcpBfNTwOr
TxprahBh6l9xXqSF9Sl0vu5Tiuao4UzlgDZvmk0+6LGD+H6Yp3/Kyfs4u80WlOn/ION3iuI6IKtT
YQRadQu3jrLAwz0IBmlgX1tmi+m+xQwdJdH815HwtYuH3KlSt+zG0Er7aSrJuYk8W3op7kLlknV9
OYoXMVcKtNhR7kWdcxipldegZyktYDHLPK7UzsqDDu+QhHj5hG6QLE+GY+/xdGmWQzz9ua16k8Vo
EUYABj+groF+Kj4eiqI4LuTbbckGR9WxYw4o8kkehDILCf2nsL87NP8oc3UZ/a1ynukLWpQZ+ljQ
nDtd1iVDj2EF8a9l7uaUlk59HyaYlnf7jxgsX0etLzVnHisLbID81vQfreT7EG3cJk2i13/2xl9Z
1JE+ikSf1dHP1akwATjfzFFNwtff3wjv8zyIvAKGE6HKjxGUP+cBPfblnjEpuNjoiDIvH62FUESy
Mv/uD//M7AubNkzHtHIt1gCT1VAuwSjWAyARL/Qwt81dhOfc2xtqsHkdUtbMIbcXkuMImVbW5ObY
bWILTCvXcgI+UMpBSdZl1iROfeQ9FrJ7cMdy47nJJF7z1mDKGZ+QeGQOo4fA4QfLb+/zaosS3qAY
He41RNQq/Vh1WdIHmJXhEYzQsKL6tEvtOt4rj2gtcNPuspi6aY+Wd3f+vU+y5kZDDo6NwSt7AOzc
dEAepootoimDxnVYeYDpSEPBOc1U3J9qPv9xZHPig7+v8KAjvWI0ChVFgg2VtHhhc/W1t4oNKzdE
Rx3pFY+yn6iFlbMiPDSo5af94mJmm/rQdeW+DFuHe7VKChE62FIaf/XZzxgDzMd9MUAHek3RMJQD
xY1GKv4QBj4Gwzov7bQ1dNK0r5onSVgJzRViAIgYHvOJp8CCvw612lD++570F7I8JF4nlwDVhxws
4Twejs2wD770V/9gKyy3zm2sPIp+hz4oXxy5cdMzLVq7/ro5sZy+YD2uv6BjT9qPY0U+3fbQ943x
r3bBurUd4kcBzqJoPFUB/2CNySGR5MxE/PX2J0yrX3f6zXGHV1uvSboWNJQhGZ7KinTPC0Zb7LJ0
R2dfRZ23ilHwgW5m96Ckcy/Zj8neapl93xr/6hdsHVmjNmtXGeYSHOt6PBURZu6xfVgTJ9Hy68Vy
aqvHQIis8qJTHWIAyrJV1TCtXDvw0DzhunMIa+wakBejiJcs6P0H+fjtTTWJ19xUBJhihAHRsJtF
fKhV8qVsw2cS7RlcFKHfMfmvzSz+HNGYweKdiKZu7hxcEW44k2HlOn6rduiSS6ummZjcS+0XF+VY
F1L4512K0ZlXl5FZbe0vfdZ5yR0rx2xQ7sWLxa6c19EZV4smaJ2gdPAQUdIPie2cmbU8d4xtiDf4
qo7c8qPOjxsOb5oRDuqYfE/UFqGASe/rJ9+EAbe2ancMqz6j4P7g9s9K1mmBGRy31W5auJaZxnPn
DMmaaeDelLqqf0jIsPHcaVq45qRdK5s5AKE24KjWWVJMtK69c0/i476Va47qh3Kp7GSqMlIv3x01
YKie8LZQ2aa1a24aTQBLE2tBgGEcHP4rXin55YqtAfeG00MH5QQyaMfemfssGb/YaAMrIvCv/FjK
aWNXDcvXETlF6/VR63Q0AwfWsWTexQfgpxr30F4hyuhcq3iN7DrHxfJ9/sdFZuqhTS4e99UHHJ1p
lbmyEtRFiJwwi9r6Y83Xafz3ts2Y9LL+/saXKh+D0PscQaZ12MUO86xYmlNvBRtRwCRec1VvFrha
hwgynaW+BEF8XkokkK7aQMyYxGu+Os51mTgewUuw5xxUzB+d4ari+G6fbjR3TZjXB11biqynwYVz
56gsfimLfbhFR8ctyrrAUGfU81B1bw/VXJ39GaOPh63hUybdaA47OSriQ1H3WWXVWW4FRyWL12om
P3YpR8cuDkL6FBDSKouJfzdK9Fbz/EOyi2wIDqVjFwExEUkXwi4Huzs1i0ydfj6JMbmvN4d/GRSk
A6LWPoQp7HCMqGA6OFZ8lJEPgLTY9dLk6IAo1sbE7ZCdAt1Nj/PsHyKrPwOCshHsTatff3/juKUn
XcAj17pSEmIMjA/QOHg/nUrsDPg646rbKLsa8TacVZ0FqCQKkpRnAd3itzUEfH0CddkNrG/Ahp/V
cvppi+9kKR7ain/qSbSRnhkOch0ShUulS1hUAEEzLxQAEdKljcO/7jN/7ayNI4xoEGXcZxbKNFTG
T2x9nt80HpN2NOf1PdAKWz7EKy/Epd65r6f+OA3joQqDfbFTh0fxRPRLOTQ4ssYqresWGCaaUrYz
rddJV4ki8ZiswVOBJXDBdBIw66KHItho6nx3c+1QR4t4UtYcDZH2PyR8Gazprq3KjTc/k2St5FwK
qwNLm7L/4TGaxQGU/MdP7K00xCRcu38LewGjAHPsf2QMCq8oPlecnm5b5LsmA42sv78JCBMnU+DN
s/0PRkIV5bHr84MQ2bTr3QnitXjTA8RfNnKx/6n76Ej64cH2t67GppWvynqzcg5SB7Q91fPdVPcl
DMVNSEBOrYea33AqGsLbz54YMDx7n6K0pIH48dSXAMFeCe2PdDihiyUF8ih1thqOTZus5Q0gdo7b
whrpdQ7ctAbZeM/KjZi2avuvFy7sghZ2JGYYTnPVsqsCEScVDIxhbuZStZHxmFauhR0wgTe59BgG
n6AiP/rdAxAH325r3bByHTQS2JHb+RgKeJU088XJTdhBTFu84ybhms+6cS5jhbnT1yS+91YCifJo
FVvQWoN5eprPdnjgxji6ml5LzNckVcajZ+W/zs2uR3o79DTH7T23AAlWT68Ruv5AMXwnPHLap/RV
X288qwA7jT3X3P6n9WjaFvzkWv0BZYuN7N5gLjpuJJCK4jyCuYRKnmxOjz39vW/hmo96RV+Bua7k
1w4o7PHSVks6B59uy14rP+/4kI4ZUYC6zCMZsJ/5lOL6c+CoZ4Vjg/rwl9q5zNOLF28ha0wa0vx1
KBoMcetgmF1THnLxM6dboJrV+t77F5qrxsVcBM2qe+6oowUMwBLEd53LPtgWO7Gh2thig2fpCJKk
EmD6DXt2da0pdftzh4GSyvp8eydMwjW3nRKnswoO4Yx8r7wkdd2T6+1CCduhjiIZY3sJOIvZtaci
rWmId9GtzNK0bs1jBy+mHitcdi2KJ+Fdy/LI3Z0Zgqu5bN71yuHhwK5W8Iuigj6Pu1CHUMhqo2+C
AQe7RocBeuzqF+yYlP4pCoYTbrjH25tpMHV94K5dWKq0moRdF4T1qrGOwbDV7m4SrR2ohVop/Huf
XsP6iUTzuQ7Lneat+adyYnciXsSuTe+lAziZwuQrCkUbKbbh5NDZe1q7iVnEqXsfYXBkPSPCBMkx
LuUHMVun21o3mKIOwWi8wK5ALMevSxicndAdUlIWZ2vq9rmoTuJjtw4hjMHULWf44C+Yo0yTOfWW
egPrZVr/Gt7eGGUklliWE8xddfSR5s6nOio/Ds0ePjxwj+l0gTnwPbX8fxCIfzpF+Wlud3HiQLLm
p8NYkkElPlIOxe5pSNZZA489el737avmrMMw2qJlSXgHfNoRA3Lu4ro7Kh5uoAwMp4fO6IPMa+7r
ymLXur/MyUdvPMd4OF6eYrlR6ja4rA7AYMMwNCWdkO7JImXucuD2uJEDm0RrPisBOVqKpODXhjsn
BTQ8rvi3lW7SinamckqY39LSv096enad6yL9jHm/oumnGvKN1RsMXsd6oRF08brcD+8s0KKHLb9U
MxBZ87Khd0PI0fEdbSO7OqY1uwblV3d8xGQlJE5Hp9jInQy61wEePeY0xbZi/Opb1sscBxjh4W5l
A86q5ndSGp080CtcHk9CsmuuupPnH5LhX7/82czfR+9j6Hyw2UfqbgHLTH9Ec9+6F/Bpt+bXnLFj
gKQjjPYMI0bM0QEfskwWLxmwBV38ZLGDx0jqRRvFCZP1aHmxLBuQWAH8fa1Kdagq53uQf8Pghw2o
ikm6ds7WQTfJuu7DO8ezHiNLPRDXeVJtsmGbJvGa4y7J3GP4OWNXUT9G/LVsHke6Ec9MojXPXUBW
wMYgodeEPHTjc0TvMZVrIxS/71KBTiHI8kDxtsCyC/oBKSSrPs/s3hIbO/p+zAl0rmgrb+xyzC16
HZZ7VNFJ/aH2r72XcfrtdlB7XzWBzuWjAi8IcC9w71U85peqbF4HQoYHsnRbPEqmL6yKe3OG10Pg
Dn2S02vuvpD+Yxx9VfmffYtfP/lG9Di2kyuDgF8ZLw5D1Z+jFq0+9nS5Lf79KBDokA8iI2F5wxTe
TS2dHpeI+p9yIvoN6aat1Zw1HiOaR2Koriq6J+6rKl7m6bfr/4nxlLFv/ZrDBlFDhhGEq/fUK0CC
w5MEMPx5q6/NZPiav8pA5rTxwuCOYxJdOibdgzXVL5VDzyTf9WZtB4nmuHOQDAMJUCsbqggMvUFa
CHG8rRzD8nXkh5eg+YFFil6r/ClY0APVfwimz2QL12eweh39QaRfhrbEytX03em+oIcmtZbX20s3
2KUO/cjjtm0xjqG65pNKczDIi83JzKZla87KSE/DwsOyk+51od9ct0iBht8XKnXQR7RE7ZS0FnsY
+0tsv7qYx1DZ50o6u5KnQCfrUSRoi97L2YPf9hfP/9E07mXAHLHbWjf4q87Xg8FzTe8rXDMnD5Mo
gzuPvdauTBtxJluQR9PGag7rzguruqWvrs4YngY2nv2ebNRuTRureauA8oUTUnq11ccGIxOW+F65
W6AYk2o0N60wXTD22SKujnUNojANMcQjDC99/c3ZOqcMn9ARIDWzLTUsXXWtQEsdqvzgAW6mSpqO
7PsoPt/eYoOSdBgIL6u+U3yqrvHSndj0gWNIHKBDp9vSTX9h/f3NaQWUdhuDxQvSYf9e9RpJeegW
FI3n+jQO/fn2Vwx5MtT938+UbO1LRe31WoHhPRDqfvAaaOrepX0qCT96+NmLvg9407v9RUMk1Ulb
crJEpS9shLroAh6FdiRHNCKXYku+wSui9fc3elvcXLpAF/GHthiOtpgPLdoYbi/dJFo7g0mpxhjN
uxW6gOI0aV1ArraCncmWNF+WjmVbI+PwiVEceqVOCu9JOe83jMmkdM2fp37AEy0evx5WtL7zQtrh
FAbDJY72vTsEOrHV0HDQHJCI/iuY99y1XtYNW09sBtXo4BAL74MdWCWr61zEqYNqTtwHaVK4x9ub
alCNDg6ReeuhXjfTq1u4aeQcmuLXErF0GnZBXu1Ah4Y4PG6jucYHKjw8yPm5zgmqIxsZv8EkdWCI
ZzNLOQHOAL7II8YT37HG2amYdT/eOFIAFjT0MkDvtH3Jiz5d7G9hcKqGcUO+aenr72/kR1IVIXI/
ZLQ2xrYPwxd0Um49s5lka546T6Av5AnO9ngZZOp3iqZKWlu5rEm65qzhgjdmAazGtY+Tb6rDAQ8g
0cttczRZu+apcw56SyGYuJbVnwgTD7xf+bDrXgua/f8q3BLNks8lEqpuiY9V3KYYOCrcfW9IgQ4B
Ed1aGq0UexDl185G40g6q8/E60+CbMGU1qecv2s6QPj99w90Pp2TIq7Edeyyhd9N3vepf5RWFg5P
Ht841A17q1PltB1dlJgn64U1ZUowHJ66W+V1k2jtqG2HihQNc5qHuuouZGg/53QrvhusRh+8azdj
wZO4YQ+5/+p23+z5LL1534GtT92dbLGA6mQSAEP+iMuDsGSaIKuK7S10jyEC6xw5HmisCmYN9mfp
PoM8mZbfnemERvmN9f+/Dv2e2WjuWqJlNe8F5BftKzjWyqF+xdPpqSr7f3MbTZQLO9JQ3YNy/YEU
xX1R0kOstnIG085o/ixtzxdll1TXev6SoPk8ZDJV4545fpEd6IN4aShdLvwBe8PsNJn8Qw904+1A
ZLBWHRQFptRAWHyyP5PmU4UeuYS4+9IonT2n8ctmrm3sxxS/YsbAY8i2GhINObNOntMN/VgLZ7Re
VHeXVK8V6kcxOO7lK7r9jrfVYjBWHRnV2EjQML/c/lzHmQu6EpJwXDCqi5fsvDnq4Kh1WitKATNO
gPiJoAUvjL+FSMQxb2+Z92UN/rrnb45ecAzlvPLn+gFsPQHKYGw5F6W95XAGk9epdMDT3KOUjT8A
3rHUBQiQ9j9s++c+/WvObHVd1yaqRbrW9ulQ3Dv+Y9485/2X2+JNVq+7Kw1H0vlY+9RZuJTMl7Fu
NzC8JtHa8Uv8ZbIZxt5cI5A/d+Lsgizi9qINCtfhUJIozicrEFexPFTlk59c4mJXFT/Q+XMSilNr
XIN/VbJDwJyD46rUsbZqMIYTXYdDxQKzQAoP8WscmyO4Os49us2WMsDUHnEpSHmuXHfjPc6gfh0Z
VYNxyZECn5L+c1WPkL7FvGuSvG7LG29K/LYtq2BcbebfKMfEJ6ku+zZ2/eIbyRg/AmoRIIr+x9mX
dEmK89D+Is5hMIO3EENmZEZVVtecG5/u6moMGBvMzK9/N/q8RX7udPAe21gojCzJsnx19cr7o0hO
6BZwyYZoS6gMjAxZ5ARMFsxrnnTZfSSSnbwxfgjj6h90oINxmewrJJn4qDwUocMCmOYgpqzrp6No
m9OUDxuBzBKNzTG8+YhPwAAA2E/8qy1fxvop0H/n06/76rcVR8xJvGRoc7RaxvJ11o+DevZol7r8
28K/evUL53+H8yFqNgKP5UtMbJSu6TyEXKlXuX5m4A4m7KPMfxPw2t7/FkuM8I3c2cHw+B7EcuUr
Ka4TeEgqIAC6LZYaiweY8Cjc9XMRgp74SbbThP65vl7nTFbOJsDf9gc3rb1xhDavxLrIQL62tX8Y
Av8oC/LpvmLeHbeMHMoESRG3mKOkpqiNXKdjeCouPHgYs+ngH5ozkRt+YPsAw5NRJtcCbwgw1CXK
ahZD+b/vr9+2sYYjL/0kmwht408lcU6tW2eOO39yyu7lvnjbwo3zVvRLC2LMSr2uXJ240z+X9dZA
AZvJG2dtIlxNptGRr2BcT0n0kiRXQj+SamNjbeKN83ZqKz4Qxy9/x6IeMUibKxY/6JHX/Bsjy9q/
gB65dzd24X01EbP/aq7ivqEYKviIofVRSpKhQ9Wh22LStkk3PkXlfomWlj58lIX+lHBWZIPGOPY9
O4yHif/1LZ6s5ZJETvioxfKjYAwUATzZQiC+b53ErK75XcmWqOXh44hg2U7uqYpYqrr1dH/t74sP
TcRaXzfDyDuhXqf6wfe+ayCH+40dtYk2AmY9R3HslLV6HdSvOk9pK9JqZ23fpAiiSaLyYEjka4JR
omp+nJxPxfyZ66zqN2o971sMMF3/u6nN3HthXIzqNWn+bOY5y+PiuE/lN329CcVxRFleJI16peKk
SY1xLA8s+nJftiUpMTmCUHPt86WU6jUOf7VsTiP5ZV0fFudpyrfGadsUY4RL9HUSFnu8ecrl9GFi
8oHM3c4rs4lTc3xdeUPYFa+VGsEoVR2CQW20KNms0YiV81S7o/S0es2DL+DMTQlPZb2zeP9v+vNm
S0GbwitCsG68+WXA+P+oivbr/R21qNtEqHXUdQgXRfPUhl869qe3hdGxyTW8k2DSWdcguD8l4nM/
fG3JLlgRGkn+17qTCFwDzIPcsXid4hcQTqc13QhWtjUbPkkrp+gdAtlDcFbsEm71IFhsw+QcGpJ+
Va2k3iNvgXulk+oz7bn0a1EUy/H+Nt7OgndKaCYMLRoaSVwpqt/cXU9ejtZBKc6VUpjh3marfJo4
wthWI/ZtD9/7M8NF+VI6nmS5enX1X5H8LIbfq/w7Sh6EOI/zj/sfdNP5e/9hpDW449cg+UWkyYOf
Jf25ouvbA68728i2LYHMZCOqlzEhcQkbcpaXgWY9BpZWNE/95IFuTnyymZORFARoSFibccW8HrIO
uJeML2FCtzJ6S1ZMTKBar8JyZPOknhxPtyHPxrCq0RjS+L2fH3Brr/osFonzBaNVZjSUls1JLl3h
fEYmHbmXciDun3t2ipjPZ+PoBSwCzdXriErbyj7JGhhg72Vqz/flv+89xHxBE04chmsbqNc6UoAh
OId6mlK9bnUyvG8JxITklRhdlA/uol7b7kRQyVsfMagxHcSXamf9nJigvLYuWB1KL3wM3Py3BHo8
YEOT0l5lWm3hBN43NkKN2BV7g7c6wUge16KI0iAZ9QOParqRglr2gN5+f3MA8W4UDXaePDYYWNIk
zodp7c5lOe8Uf/uoN+LRaqeCLnLIY0gadMXJ8itMuckwS3RrmojtA4yQJYsVZHWuj3+YO/moiSIP
XsPFCUDg9XjfTm07YEQsgcGMXbnW9VMZ9VORgcwSuIao7NBKdf8PbN9gpBgsoDEVMWIWWT5i0HW6
is9O/s8+2UaswmPCGtR+Fz7OnTiOXpnOIKsBanRj6RbdmOg8tBJHLosiWKfD26wJGnWk0tmi+LVJ
N3KNOE+ITqBzPDu2aG1wjw4oyu/r5d98/L/nEDHBef7cEQxSk9XvWNFD2MtPDfAf3iIukwBPU+w/
gmf1iHf9Dw5HZ+QQndaiexaB9zUmwaMenxdP74uDJoVTjFiBzlfMp16FBCizB+1qUBYUOEqUW+5/
7fuHLjERfeEUDCyJBAKVL34NyfKBrvw60zFNduabxAT1gXfciUIwmT4M3ticOl1VD7Hj/3V//RYP
MTF9vBzcsp2a6IGHBMioahFZQNhyCiO90cFk05Dh5CrIPTIE8BMMi3xoxPoglinz2wGTePSuij4x
J60F6Ch3gDC4zSEfHmruZ8safMzzXdxxLvnPrLU6jCawNYSPRC3gfk4eRk9uFHQsfmiC+iIFwhnW
r+FjoUOdrW4js45MGxcsm3DDyUddsHwAqRYytt8rZhXSbmvIl8VqTDqngfiJGFYVPU6Vd56qOA3y
7qluxWmXUZoAvkC5dEQnTfQgXfolH+JLF/bXvE12FRLAufi/Z6euGKuLsmqfMDuEXWQ80CINRrb1
YmtTzm073hzNcyPHhq0DCjj8SuVDoz6IrQlZ718jSGycyWs+lX49zuqVRacJvT6j+FQ6z110zPMl
6+aNmGCzG8Njb+dvWBKqXnWIuzMVZZp37RZtznvCo+Q/RIxOWPqjJLW8FrF7mplMPcxAu28270Wa
m2jjtJ/clhFPQnRSgymAaf3B4+xPHXXnIN+4Y9lWbxz6yTDPXVlKeUUxKhVAScmtY9Mi2TzvXY9h
HDZ6Fa6yQddSlRyHcd7Qy3sGCb2YSHzXCR3FvEJe/QD3DUfIDDDrT+607MhFb/Jv94Q3Bj/Vmuds
GOTV64ILYe5L4vu/Kd0i6rJsq3mKT0nIFLpn5DVw5eNYUhCRzF9H1n0Mix3P2LcPMAICZp41TaVW
eQW50lMU1AdQpm3oxratt9/f6GYAT77qfOieD/zouv2x0luoYJtejGBA3SoPCuLLq+5/zC7Jkvkz
AalptfXYYFu6EQbADLWOBPMVr3VANH+KK5e7x1HP1RYqxPYBhr/GjYvKUavlNWYqA8d8Jht2iMkP
VF7uBwTbFxje6scdeiabRV4dsH7FkffAY3rYJdo8uIeE9l0fL/W1cdaHOlo+oVZ03CfaOLZZEC3B
lFRQSzJ1x0gwJ5vYniI6TN08uR0lPQUmGAivELy8MCu3WtFu3m6m/TfJt11+Y+mJy1S4LkxcUSXK
ePVlrf8OXaTCxyraSJZs/2C4KZ2dIgBfvbyuOJ2yue28p3HBsB8OZNFjUk7s3IEFcmODLUHTxNxT
VAZAFhXW10q+aHAJFd/1HiTvTVOG40aOT7lbY2pWpcWXGBSNqQqXP+4bj8WnYsNpwZ01LmNA5XUC
eUuTPxP3m14/rltNNBaPMt8E0ZUTEp7n9dUj7a9Syx9MbrHW2kQbzpp4AfjiKii8zEECSFjX/bX4
Tf/tvl4s22m+CM6sZOOQMJyBbdGkXZOnocQTWF84+wK9+SoYThGKIwzRsk9a54F2K8dA7KnYiGS2
5RtH7Bo7zF87nFBFQFLufajLl1XtTD3McuHoMq9P5kBexXieABgdT/t0bvjr7A0rCwpeX5F+nGOF
q40/nLWzZ4YF3MgkYNRMlNWsKNyoyYMDJ1N49Qe9p0XjJt1wUhIMayGZQjI5y5T89t08jffAj2+y
DSfl0xxF4CBHFhn8LkL0dIY/puWfZQvgZvEkcyBtjAllYT1F4go6wdRvp4Oc9MaV0maHhpOyBnTh
AZ3kFVOAMGkxBR4gc4qX+/ZiWbcJty/HpML7AtTi18VDOLcHDRKF+6ItR4cJs2fgNqrbuKivcvWA
hB7SODyH/dehybPY21GFwK6aMPtOd0qy2UEGn7vZksufEwLB1Df7ktTQOF+7tZpokYBBMy4acZzb
Nbr0sWg3dG/ZWBNtD2ZBzTF7vL6S9bHtRwTGLBn+vq98277efn+TGWDEGsgRRSivlAmWOjKhqdv6
v+4Lty3c8FM+9YvLfCy8A9JSXrzfRbxhMzbJhpeOLTjPlihGzJ3FH3iaytZ4uTTNVueHTbyR/ZYs
cIgacVtFPa/jD7PzwvhG4LUp3PDSEAOhgrAiiF1K1ief1MdCOey8S+EmiL6K2pIGJdatSXVWYPmr
w+Wlq52Ntf8LjHgnjzSh9PWAC1hDkf7OHxedli8ka7P5yX9xvtXPzjl5ch+26kCWHTCh9ZjpqCfZ
It7goeMfF2DUpe5fuR9svLtbdsGE1Wvm0WUK8SHYjJOqk6zy9zmrCaevcBHOlxqSW/dnNP4ZaS9t
+4f72/tuawnCmAmkRwN8G4A6GZcmnsapfpQnlVUZRrpNJ/9Un/LTln5s6jc8d/TcqnaKBl+B1puB
/JRsOrI97QC3rzCcdylIO7qAI1295NXJ15Pke9hLb5INvy1qH+S3gD1eaz5eBEo2aZuEW6WU90AJ
N+GG55aLLkD3haxDL3iTHMcK/1C+9CDEQJg7oOH/73kqv09N8ef93b4dHu84mwmzj4apI1UosAeA
I/yOalyTwZuzBci2eICJtM+HcGR9gVCxoisv/NFs5U82GzUx9kHRrPUyQ3D/i5xvJlqfk+f80bus
R3UQ5/BwXzu29RtH7jInQ4Lxo/I6iCANBv+gMH77vuh3wQjY6eDmFW8ORXRQyd69hVG/ydhZnuaH
9UNVpHCxQ3GKjvf/xfYBt9/f/EmkONGybOorX+q/alGhd6XcpGCzCTf8dxoZpayIYKuFG5+Y031x
yLQFybMJN/x3bqWOEw9FP7mQU1mtVw2Wj/tKscQdE2DPir4AWWcvr8S9tolIb+QAw0aJwuZPhv/O
oB9mA1rjrph/F02PDqZnSv6ImXLp/bW/9wAAqzEh9S0OdLx2ddB5nf9aCvdDUs8XERRPE8k/av5F
hVvEM5YvMcH1fcQIDTpEBhB5eg9VVU9pKcD24Sfz+twme+Zr3D7IuNg2Pa0XQI9xSGoNsulvAZ6C
k33HpDnHVhG5tFAhIvVtJp4fpvXSZmOXbOyFxY5MkH2Ayl8RRlh6ExxyVmVdexnRU35/oy32b5KR
1mookTYjN/FuDw1J+RwMwcYJbxNt+G09FSU4aHA0jnL5gUoIuP/rnbdm33BbL0/6MV5Q0p3CBheI
v5aeH6M9yOibrRgn7+gvylkcpLWknE5E0udIptXm1GObwRuu6wXUaaIEGo+87pPvR4+rqDIt+Zxy
4W6EHovqTWz3lHSj4wLmco2bvj7wxAnB4jJu7KvFHk0qUtoU9RwGiMd4Z1/8D4OTVcO3XdZogrs7
VsTzAK6u6xrkSKWSU9jGn++Ltq36th1vjigYy/99D8znsDh4gHr1OuKneC420nDbH9x+f/MHdUSl
aIEOuI7DuYiPEVrBdt6zTGx3XTIMOp1ydfXoXH5JAgzD0uHS7HimhrmbHKSYeVxiljquzf3qP7RF
foijLWyXxdZNVHc4huPE8Ph6JfOr6LMx/jKiut16G1mlzcwNRyUYCx31BU6pCH1sh3ZOlqNoHDfb
ZzGGo7IgqKSXOChXVvrvtmvPtHI/e2QPZgxqN+HdhZRjGZS4XE198hn3Q5EmA5o8gmBwNhzVoh6T
g7Rw+BgUIZJ85EzPjBe4/DgbRSKLsZtYbzGKjjh96z6BHGA5tE0xpxMrnOfJabfQMBbbMVlIqVSY
eToX6ipAKhCzQwiao9j/Um5px1KqM6HftI1AKgbC/2sPbhw1OMtxXcl30SdPTaWjg0rUFkGRbR9u
v7+JDCoZFjl2iPh8LdYHt6zAGequfj1tGKpNvnHQluPSNK6AJUUeSfuwOvrhupEe2PbZOGd70rFa
C+Sw4D7xP/VF1HxcShfz+ChuKvfdzLZ6w4krTDBNepQxr34oigPzneixEWSrv9t2/3ENLy5b4kzj
INTfsVRpKMqTSz4sCc1a8tttHvz51yKefbCPqXAPR0OUuCb8O+ZCReDqVlcQAM+HULdlOhTVjz3a
ck1MdIJpf63S2OuExgcgQT8gNfy9T7SRIs8SNJmkxuHb1Y5TpZIK8WN2ui14xfslB9d8/QkaVuCZ
ePQBTlZh1gOiUNOnRJffh178jWrH9yF/ZTTaVT10I+M0pqszY0J9459p0ZXp4swpbdRffak3fM72
NYZPL3puKAZP+WeysBNoUD6UmMyTjir51kp+ADL1I6+Lk4j2zN2+GZWRvnjxTOtxKNVVBUlalPIw
b3Fcvu/irgkglx3q5GN8u4C5Dz3HI1TD6AcQLuzbCJPatdOTVr7mWLjK8ZpwnQvvvIct46YUI/Dl
tYzrgiNzacsHzIgi8Z/xsHHAvR+VXHOOr1+1NIgKLJvj1XxK98Dpbys2gp12FkQHsINdwZ5zlR2/
uKR/qrwtZJptL81gN9V97nZY9cxoRpYLcJmHYQ+HP9ZuIse6RoBMG6+UVwqOW4Jrrlh35XGuCRyL
gP1zFA7Ja5fzzG2+FvnW+WXZRhMyxqbck12CzLlzXgr+Nd4qzr6fnLgmVizheS/aHO/kA8gx4/G0
4Jkyyc8u2Wd+JlLsBl4k9AafGehykCU/E3RF3w/zFhsxYd66Y5jT5kMlMq+z3i9T0RcnUm2ltTaN
Gz5ZE8LEKnGKyBVPQZ1S+gHPrVv7aVu8kY+4PiaUtRH0PnZ8ycJ8TGc+fOHT+vd95dhWb/hnuU6a
L+MI+S2gG0kT/nT0yz7Rhm/WQeVFhYel85L/LFz5ZZm3EsD3U1nXBIl56MxPFnCdXAeGMzQOD5wv
mGVArhg7ChbSPSRsCAAmaesau9WYO7gQOf4oDqxZxHGp/XifXZqIMZ7wlYqqHj/qfBQzXv1Z3IK4
0gmYfMkjsegv9/fBYkImfmx2mqCdFuWf20p/rhuWejG7vWtNG7cuS2gwUd8CK3YCmXjnRfA/OPiK
WKgu/VpekEttnKm2v7hZ75sLRUyJS5y29M96mJF8qC91GJ8lOPHdMDjd15LFEUzs2LwEayja2Duj
efoHupzRrB6IDeYZ2w4YTlwntVaui6pA7HpZ3dQnJ27Skm3N87Ut3fDhoqoVoLAQDw7eB5Xwr0FS
bcBSbIo3fLisBRgOV9xJMVUFg5UWjMnJxYuK2edmc8ydZfkmgmwAQKKK1aSuDgWpdtOMWTuMW4Po
bMKT/7WcoXHg2INGJQnTitJw7Q9DRLbuuZZ9NdtNFRkGVQkI73KMGhV/lM0LaKh22aMJk4rRs4UO
FuTz+RAci7Y9efMeEg98vYmSkkABTXG3+Gcn+hOEh4eBbTmRTSGGJXrh4BddMftnD7S7vI3SCl2T
1In2RUyTlFQsHVhfFQmelKDZuoqHXJWH1tuZuZswKdXSiesyDJ5o7R9zok6OLo5o1Tzc31HLoWVC
pRo+qMT3guCpVOWHIljTHOVv3Ze/I1anrfI2yrK2v7n9/iZWoqbpz8Wk/fOI56yjruVLqWsfFJz8
nzgUT3PdHe9/j8W1TNyUT8HbR0E6iDlO1ZrymP1uWrFx67cYkomaCqRiBZ7Z/fMaDOelnjPfrw9L
uFWCsYm/fdIbHa0S5AqBC0NaguEx9PlZ5cUlyssN37WJN1LCmKpxQt8ZdhplBdK6WUT/igaycRO3
bbBxmuQA8rTlJHETj6aDkG3aNsnHSJPjIppjWS/7MvLQ8GW0XQbzmvf+OR6W8ZHquXwSqGPctx3L
uWJykXYjnwvOkJNIMuHe1mRD4qFcG/6uJKoKu/7DxFMtQUExhgMRNKzDZ9pXF6CfjkXcXtQmwadl
K0xI1cLASTUr/IVg7Yu7fhqEfgym/MBYf2zUshE4LI5mwqkqJVDyn93yKl0PeIaocs+BwP3rvpr+
ZW75L1TFNeFUjSpUPQk2PY0h/0br8NDS4uyOfZMmzFtfhqL+UPtg43Mwaj51m3zr4mSxARNsRUYu
5xksc9eAfvTEp2T+4HSnxft6/7MsPmiiraQT+gxT8cqr6/d/1DI8NV707NZ6I+m17Ynh4kng9kUr
ID5p+7QnReZuIWptCzfdm+SdqkWOXLdvH/tZnxONIXbTzsPfRFmpUS9iCBFZo4mQFPnzcATP97Jh
TDa1GPliw6MWh0JVXtvRB3XdfBp3jflE1mIiqtzVod24iPLaifw0IKjm7vf/f1OJfTAvGKdBScom
biZgXIf2lAcBmqidA9G7mm4h3jCVIh5m2SalvNQ6xySFMZvx5IJhdsf7q3/PjW6rN+xlYWE/NF41
XELyByjBavcRIRRFpR2GfhNvHAPgT+wUzcVwyVt9EKx7juY9xbubaMNYeMxjf8Ys2Itao2flYhCZ
/+J5GxnEe5YI4SYioJil6mfMrQCWuz6U0LzWW3PZbKKT/7UXL1pnUP8SqKQvUqw903QPhOq2aiN5
o5G/+pXn1Bc/GegnGpXxqej1lBWRajc29L34cvuLmx29yX0YB4cEH4G3CzHJva+7E6Poy3TU4b45
2sTffn8jPh/wirk2AziSxvmEQYeP4MRPO95sWLtNvOGr8eLnPV3hq31QJcOpXGocGjJyav48ua50
T/e/wrbFhs9KUmBouQC1hmhc8J+u1YdQ6T0FydsOGB6bcylqL9HDpXWdtK8w6aOvkkMxt3/eX7wl
Ivz7MvhmC0qRo/YWL/IS9/w59jBmcg6+J2Gfrig93P+L9xKf2ycYrgtev3gs8ch7aUG4lyQ/Fj48
jqTgqeMOh2lZdnR+4G9MyEAfJz7gumq8BNGUBXWU4dp00HgIvP8VFmMy8QJzXYmZO/iKIF7PTcCu
nVdlZbF1QbLsg4kZCBTeRfVt9bcW3DhZMVCqS0v9oWs3Dq5bwDEzt5t6bn/8ZqOBnOjarlrGS79U
mar1yW2HH2D8RINcfVz4s98FX+9ryrLfJnZA5LIBzm8eL9r7lqujjrwj85695Ws3b11rLC5n0sat
ZGrnkbXjZVzanw5zxmwtQU11f/22rTD8OVSBwtDYcbwUVQ5K6eZ5TORnPy8zj4bf9v2F4dUUPWG8
HVdA10v3OPfsQectT3VeXki/frn/HzYdGYdxuwJ5SSp8hqv1dajlGYiun/tEGx7NAUMbxQTRYTEc
kpk/LesutiCPmvgAFrRu7K3wA7yzNsM/vP+r3CwevuvCkG2cxRWJ+wpvosNlmPNjUlcvS6+PFfGO
97ViE2+cx3E5KTEPWHo1J4cZyfiMapyu9EatxibecOACFSBwmQ3jhejpOQAXf0zoled7GkFiKOf2
t2/iwwRKBO65ZLysbnQRmNmQaPURI9Q3nMq2+puVvhEvhT9NksJj5TilVUKOgfrstCy7r/p3bR2L
N1xW8tFp+6JHcBMxSHVBsTPM5RZKxrZ0w1ljrYcA0Xi8JJ54wtvgh5pWj8EgDvfXbhNv+Cku61Ef
Lk5/8XN9KECwm+q5P2nFt1JQ2x8Y3iokOt0Ljp3FjNqs7/20zhlqZFuTpC26N1++c2+hKMBB94zR
IwnXc8jyDaOxiTYcNh4bNYDPGEn/OGSuFkcO7t5dWjffvt0ARJNTEI4X3/d/imjNJpyiGEc5bFik
RenmGzipVM0bB94aTYC/FIPObv2Rx3WMt6ZdvntMedR8BfcSN1SRQ/sLRrX1WY1hFzB6EryWURU+
h828i0MR/3PbnDeeG/mJP42dRmDgyzGY/aferdOoZ8f7G2H7DMN1Y7SnVxFQcxf0XKXBUqbVcG1o
kza1s7HVNisy/JeJhY+ihoNRvKixDmwbjb8h2rbLpu+WwmOYdwHbL78jQURb7dO01ZRhW7bhtrVD
1TQ7rL8si3yQU5fOS3m+r3OLaPNJPFmCjrsMy0Ya8jiC6IGBn/m+aItGzGfwuNes8n3EeVKAlTny
zwsZinR0tuqb7yaXHv3PQ3jZRlXvReNlLnyVyYke4mk9Lu6IKTJj/RyweaM3zKYj47hti7ELqxGl
ksRpz2EbfI1qsvHEazF58xF8GsCnHATFeAGT2NlxwmMQ6LMfVVkTbTEi2rbh9lVvnFbXUaCohNPW
ckmbkaehT1IdfL+/ybYPMHx2KqNwWmdwGwsaPY0x/6Q878NYsMMYbz0m29RvOK2jlzKuEuxzMXcf
tGDPbbexeJtqDJ9NwjVQi4DkKZ6OU1enHq1PQEHtCwnmwFK/KvKhcLG5TAansZTHpS0/gJfkdF/1
Fr2YD+Dl6g6KenDdNgo/lpT+6Q7jPsWY5CmUrkOfdxylBtaUqRsFt56/sk5xT6kP91dvMRzzETzy
/Rzwa4RipGeXxcNg4Kn4iAGvx6msdzRsII81kbReuNI4aJGtjTz8NnH3AKK7PdUwiL5Z1Bun4lTO
Wns+nIqHTxH5NIbsw9JtMYnZdvb2+xvp/cJUrwnyKJKw+QhKBXYComjrOdwm3XDZigeuuzJc/8sm
fHbn+Iffyj3colCL4apV0eiQKJhk7MbnsKAHAHBeu3i6Jpt9kLbVGz6bR2E3iDIYLw6wNj4bToVi
G9cqm2jjmI1axqOeeuOFe+1PwhP3MFX5FvbMItxECQDZi0FnC4yx7jE+F0SIw3G6QaF3edN/QAJx
RVERhz3OpQ9bcbN1ar60dMUsyD1UU/Amk04FWHfeooaKQkXtnzyw2ZTJvM+bTEjA6GEgbctg7/VE
QRyGBshZ/xHvq9dh5aazAreNKdQusr7paRXXXr2AbvG+3m27evv9jae2AcVbbniLwR660XNgIQUv
ft+XbclvzJmlvCoUCmZIO1ZRnKuOZhg7/rmfxPOCseYuqpr3/8ZyCIaGzw6BmGevRzgY5+jYLMjQ
RnYi69bTnk284a9S1UrHBTTkEf6nmOm5HUrArqudqzd8NmjnWJEpRv0Jjd7ZFC2/+yhWaS/1zpun
iQeA8VAwLNXDRXg69YrpJN0tQi6L9Zg4AO3NXQh8D6ynr45q4U9lHh537ar5+F/6tMS8W+xqPoCj
gotvQSwOGCC1oXbbym+n+hu7z50YHTAULhWU46lkw8eV8Q3soE30zZDeiC5EE48xepEugagzFk+P
7rjuFG146xzyyI/wlHoZCEy8dA8B2ZpeYlu1cagmZcJ6cSvjhqw6zJqcm2SLg8Qm2nDQKXDWJo+T
/pIkTnfocjpjKNKePilEdfNdn9FyKhFl+gtXw4XW8WNMxg0bsXi+yZ3iez6gDg20jeFQJ0rJgUfj
A0gi953W5sM+q+aeN6C9viwB91J0WeKJxw//ue8+Fp2bTCmiGIG/CuA+PUcwYd2DV2yNWbKJvoX7
N/Y91hqjdxUiVjQPGYz9D5CRfN23asMrO0SoijTIAtpwZQfQn+VZVcd/3Rdu2U6TIIWJaEDBtsJt
ZnEzgRmqXd9nXrindxuGGNzU9UYtle/M+SzwQosX/zCVcikOuDvtDOL/GUWq3RzPy6igMK/90QzD
rwUE3ff1YttPwz0BR6LKH5G8aAU+lzYMvQPhm4mdTbpxfJbLiBLBSBCyGjRe5gJt1U7kb6nFtqfG
6VkNellCDVv06K+B5E80+u6LaqNsYrnhmdwondAAOk+4XedgVkuHBLXColWvav4dVXzjPyzqMVlR
pO/IrqnxH2DRPkcRPUXehrnbJBtu2oG4fFxz+NIaxT9IoknGynlfdDGJUMCxMqxC47AoWS6PgfC8
Z5QPxXGXQZo8KExpPnEF6dNCf+WSnfNl2Jeom5CnSNMoaGNcvpJu0hldWJN1lGSD6E771m4co1L2
jhsNWHvF868RYf8PPAK2DTX8NArLyRmjpb/kGJKaoicB88RUu3PdhpvSYqZ9PAeoZkjnNy9uLH+y
23oWsjmS4aVO3Eq1rEgA8D6kjq3bf2WsxKinoHqe0N21S/Mm8CkI+LyimWu4+PS7gzptG+47p00a
lKJmwdQHyC644IeJDic36V/ur9kSvkzY08RZgnHSWDNbP+GoKJxfa7XPiUy4U0EY9TDVpb+swXNQ
tlm47kyLvNvHvDno2iDuJhkQ7OaCZw5/9n5GQfQ0yC3coMXOTRIUtnCOER1IXcLCpyk4o1Cfot/u
K9wm23BP8IWu8VrhGJ1qitqR0zpHEsReel+65cJrApyCSPRtiLl2l7bGLatyUENe/tBV84gJIaei
aTfODJvVGL66FnkeN3hGvLTOeC747yFi537eclbbRxjOqnNSLivrYZMV2icq2aVag0lh0d9pVxzL
eTjcV5ZlK0yMU7G6bbG2CArtUtXPyMWmS+lXGyB+i4pMhBOLRl5R/1b/TVCm4uQgPflQL/HGMWJb
u3G2Bl1ZBTxCTUCEek0J3hBSwrZGVdqE36LoG/9iEry5uOPpCyt0ukbJxZ/zjdcam1oM153VhPpX
P+lLqSkYRNVjXhIw+O2sxJhQptmVWPlE1WWahkwGzZOmSarb5LzPYgzn1X4lyOATdQnbULbAxcV0
OqyYu7NsqMdyTrnGCeujKtDD2JtLNfmYl1KV6px47QLiHjcAoikhp/sf8i8Z3X8AbB7eao0tDjwW
F4PboW7iC/Hc1kmgnjpPjVGV1mTV4AgLG1e76NzriLc89cxl89VP+ohi4npTtf+Hsytpjhtnlr8I
EQQJkOCV7E2tbkuyZI89F4Y99oA7wX359S/7O8kYoRmPB18UYRBdqCoAhazMbAqGRPXyk0eAbP9M
WIfGs6SGeP1nXkSL2i1M5VGM5rwMBAQBBaUE5BmivMxw9KbL3HARjHE3gQc3oVHBQr/2hPuDAW+f
vTUFHn4e/cxhzAnyETjoTeULob/VAhHaun6HE0wWNVCPT3t5gOjIt/tG/ThshP5aq8BoodxkwnXa
mnIwICVJcIvLbYNrAT82czzX0a1cJLHXUVGpz1x2ZNMJQ+idyp5rt37qAMxFRfzg+FSFQ2dt6aT3
oKWjxXw34oU26lCFTabMCuo654Erq4tTsE2r6uvEOz24TKe4qdpz1cVoBm3x+AAqAM/GoWOD8S1b
R4dMsfL6Gs/8Z8std2ym4aK20HR4GPrmTO9yrSVkx2uU7h8UROUCkrQS4uvE3TVOu+lcik9oWcux
aJ1KO5bnOGtDxOEOb1crXvlhOsfQWr7yynJSKq/jc15Ox6UdQsbBuoYryJbTEsbX0hT14JfuROV5
6K2ziNxg6pPd/TX98JSBobVTRqGEnfitTR4WZgdIgkFrxwErwnjYxeTX/W98mM4tW083mV0zN21S
iWppUgeSqd1c1TvZl8XWzICPiD89qCqGpgXxiH+CnO/ncgb4xJkrus3z/4MQ8QV47yJKHiwomKZO
8SjnZWUzNRnn9vd3np8zMoPWpPdO/Q2UKgpnDOeki55tt/h3XrL65f4afJiVYR4t+0SZnApVUXFa
SAJqyvovf0zWJNlvJv7PLoqxteBNQfCYdj2sk2SvSfwyq0vOji7oTR3307ymEfS/rpyPvqLFb10t
E/Np4p1YVmbBMmdV0KbOcmn5Yv1q2tI9uKNQh7Eeir9cy4uPg5WPX3rC++exsn4AndGFid3TFvLT
mdyBf2J+cLxYPrrx5D4nhNefp1m0KyFrsomWEhbiobrWefykmulA4h9W2gWiBKW4lZ6oBC6b/HN/
YQ25RxfuAUzV5zcGjAe8Sfbdk1McabpyKzb5jJYbKo7+/xk9ItCwTHD1kG1uWy9oHnE3QTcsWwee
2CgPtPXceKcZYmrH1ikSFiQNZeEEDrxnBz67sjUajKTDUPqWDKTqFnmek9z3Aq/IeLNHi6bsgngk
9lqaMMSyDkXpLaiQO7UTPVj2gFNgHsiKnfsCKCmRrKQLw5roUJR2dhxvdmvvxEcudyyj4iwgaLO/
70ym0bUsMSRWV8peiJP08vStiYiow2IUq9SDpnXQMoUASFt0gkYPvoj/LZPsEkn5D2myFYc1bGY6
Z0UGmjZ7GpV3GjN14OIcs/gFMnS/a0H3PWnXOpYNsa2DU3ywnSRpXfmnBt3dkLmkTZjMSTiRmgYt
aZ0TGeSBtzj2318Vk1tp2/+YeOi2XpBLinLy9vCAJsygrHfgY88D4qAB+P53TKuvxbsYsyprrFGc
mrpwrvGAU55Tc+fn/dH/VwD8IIHrwBUrzgvPmpv6MWOVJwJgqcYl7P1RPjBICVxiIHaf7AmSlkFK
FQ8nNuL9hvGZv0JQsHgoKf5TRC3115yRpQ2SGPU6ImaU6xkXn6tlThy08Y/xtljQkTBJMw3SLwQ/
dXkZRJl6El37et8U/scbpo6AkdaSNT6NxIlZ7UuPLa2tyONiA+NeQX7v3A/zBS8ebAf2Ybm7/0nD
2urIGLjlGMX2kJ5ThiY5T4bNNtg73tS0pAGfaRmvZvIQjZ37yZmXKcgc2T+BXGoNx2bIG1zLG9nC
+6ZUXXyea3ZS4GMvrfrkpO5pm3G0owXknEZ7SvMYyNZXr+oCVm5ClcA22jHApTGtfDWQh16x5OgU
gxNSkfinCU1DKytrciYtO6BEBUk9cNye7e5L7nztvM+pc6Ldl8L5t2IXPqwcIA1JSGfMmEnl+rUc
03MGWUznkTVVsBQn1v67aQl0cMzAlKo4eEXOnDwxV5xGj69UaT8kpMXd8j/gmKL3o6z36sf4QT1Y
X9KDuxt4MOztnXWatsjB3j5y25LeHePb1kWHGe3SM16366PdNuogirU+UcO+pjNkQOi6ytjcAt7K
8GLuBBl7nuwZiqqBoisp6UMWjtsP0KK4TP2h8GXsn4rlJmr0u+p/djML06ILy6S9+m6/r+LALbbo
+Ny+p4U04DNA0Qxu/ZhGIChXb/YaYYDBUZkWzD4rOa4jUf2IWt4LXukDHC53blM/tHhkuO+shgOA
rkFU1KQZWUbEyavz/dLz0yjtUKTscci6i8qCzOUrB1fTj9GCe2xTt+c8zlGDvnHzW4Eswao8Qf6P
NXxl6Q1bgw6vqat6LK0KritBnOxlWTj2a70shunr0Broxvaxujmu114zLIWyTt74QsZv99fBsC3o
4BqR5o3LBCK7Lz8V8E67GYN+iygFHFSXIhqt1sv6xa8fWV6mF8rVz5hIuc9FOa5kbpN1bn9/lzPG
cvC9iBMQA5XkrMBUVqSQBeb1L7S3rLy/GNZWx9okzsx8u0vzcyK701BSbP35imuajK8FsEIRXDUE
x7mk3I/p14b+qCw/3LawWgzLHo0gfKiyM2vnYJEVCDTmYKj9lfg1WUXblSV38ADjz9l5YhI3ch60
brIyc9PQWsAmw+zOrbQztMBfm7o7E2Kt2Ns0snY6z3kLT4/95pwlQxrEjfebcPRUbDK4DrEphrT2
XfTSArHeBBGOhmoGXUCyxndmmLuOrqFeX/a1BMfZlH5eenqgKls5uhm8UJcZIlPpVGgraR6BWo92
S43eG7vPSeBnam1JTZ/QwhRKwp49JlF8HiKxh8p2WHr80PK1rk5DFtBRNqC3mosittJzmzy0ydUq
yp01/0VXledM07+tybsskzNRs9SOmkfZgXApUdHvQkFCYhHeWreu6Rdo0cqmiqZVYafnoVwe4qJ4
7smQBwq8K5JCaue+hxrOQDrNkJXUDaiw8/ZUSzRuDUtQpQnkBbwH8Ejtcd/e9hUtfHOiumoenRRA
kIehbgKLjkFpvXWgswcwbHf/IyZ7aZEMdSZio1SZnkv1liQnv/xKQCUpVn6CYb11/A1XOIGCzTo9
q+wJrT+BO/7Oix/3Z24a+3YgeudLFqpCyTziEjCwNHDJ77z/MvG/7o9tyBE6BmdoqkL6bp6cy/jZ
o+dh/L5t3NsqvJtz7vg8bR30hll9GcjU26ckWknJhnOgjsDh1eRa/QxvKYokQN2C2PvWrgNrfrab
q7cqGWayuhbBcdzwhaY0PTeQBq4GhQN5eunscSX3m36FFr5N2w+e6hvc7Oa/Y35Jkl81vSTs32x8
HtY0D0yLq+24M/HB7Z9nybkrU4lzWmM9JDkfV+p+JgNpUTuOA7WJi19glyUPUnLMVZHuKOOft7mQ
FrB4W4jRWDQ1p9aBjmYr9xl0ye8PbUhrOvrGYQ3QGv2Yn4UDCCR7yfPfaZcHdXFQW+TDcJDVMThJ
MapFTEN+7rr0s5/chLF5SMa1K4phaXWWITcfam9ssLRJCQlZFuGRZcXshjyp0wtBSIlNDquSsz3O
p7EWLzOk4ZIlfpjVxlvof3iFfNXXbU+Kx4hMX8ZCtYHXtf/cX1qTYW5/f5d4UGDLh0LCa6CS/WmR
xd+R8laO9SbLaCHLejAExH6anP3SerQd4LkrvCl16bURaxKphpj6DwYnh7RFVVc5GtL6IC7bV2sa
TxS9r9uMo4Vsz9vYyx34fTxa30G89bf0N7XUwt+1aK3A5VKpukzOoCELJqECnuBKvkX6FnTpOpmQ
1cywewrTD+CwTJzsIZKb+GwwtLa7llCda8a8zM/Auv+ruuXUjtY+TtMtZGYY/paC3vmjK6eqHfIZ
x47IDmY17uM2DnzbXjl3fOzu6Nn9c3jCq34WZZGcoX6IVpcEpSqHldsuKOi9/HP0iI+iVjNGb+bi
NDvDk+N9K+f+dYs3onvpz9HnORZj3/k4IwzRL7sCENXJ8Hy3bXAtWOXQRflcCOyvDBUQFar67/sD
f5wFqC6Z45YizkeJk00dj96uzfpkz0q7O1KSdIfFc7fw+99cXotVlB47ufiwTtGCw8/N9vWydtE3
/QQtVqWVzbLiJMW5oP7agnMGgj3nBDzbLue/7lvp40RGdS4hy8Y7Tm8h0wDOt8ucYzFASdra3x/c
4PS6kA5J8MqPFnvUV8qv4AzfWWwti5lG1qI1jeI2StmQnEk9PuTZcnSaNbCVodZLdSKhYiSTpUSf
nOe4gqpQi0tO2vMiIH45f1XQwQmKyo/3rVtkwch8QDAduqYTZvpdWiAXCu9c3Jtw4LHL00DJo9zW
QGVRHUSGJ9lGFBKLkbJfI0j/MyvbFsI6dmwc6tr2+e1O5XR7Kbsj77rdfQ8yuaf9Z+oZIOfYJhWy
8jTWYee5Iev6UzqyjTPXYtef+jKrKDbDtgDxoM+OYDUL78/ctJJa7M5gg+l9hQtb7vlhaTsPjlpD
GBvSgo4Yq0qC19w5RoFufiyhTOvLJ5zU9la39qT+8bEbL8d/Wp0qyNWVmdeemv8JRaAXZgwk/2cu
Dvm81p9h+hFaBEeV30YzhAjPtdcDXleFk0guYxrvhdrEwAG23tun323pacraCaicAu+hwgmgGLkE
qZfzw6YF1jFjjuVNbtVnGRo1f0xTcs2W4vP9kU3mv7nUu3m3lpRjhvf009j9KOsnVXT7jP9Ek2/Y
zdXG2Wvb7pDxwS68ojjnNgmhAP00ZdveiwG//HP6fWdnBQCrMPvY/a2SmhybTG4rTlMd0JVIGqeS
Yt5lPkC8QQCutqkSQnUaIciOkxRScsU5G7wwyrJPVOQrj6wf1xCojuRqcgKiH+IW5zE/DqU88cwN
SRIFgoaOHT9SueaThnSpI7lwQqb2FMH0bPLOTde2QZyxXcU9fyVhGqJWx3CN0zz74CnOzvE8/Y6y
7gBM11Pe/iriNZ1dQ97UIVxD5Iq2dZri7AMi2UTVHtRLKynZZB19c21yx4kSlaEl/M3q2nCIH3xW
r+xUpnlrQeuB5NfxHJg+s/++UbwzvonlFIzgWqi2qUfJyNAvLJVD30Tq1Wk4kLSq0LQS0zXOStP8
tahNORCA3sBvTwXorY6DuOfZq8WqiK+cxw1ZzdX22twFIVI9LsXZsqsA3aysv5L8dw/egnKlMcYU
ZtqWSylo6pwlLc6d7Qboxg2z4drav0Y6BUv8orptN0UdqYUiztLVLjxU0uzA6nnHljQK4zhW21xJ
x1ahbQhQTyTRc0KTgxDDzmnWiuuGENCxVbnjclHekpxg9X7q2bEZ1EFN3squYkgPOo4KzAVN65YK
+cdrvzsz0AUjee5xn6iLtQxk+gVaEM8osJOEVdgA4mM5zEGRvzD+cn/jNU1fi+E0ruaS5Ig0Zdun
dhmgoUlOzC5v+kYrCdQ0fS2YlT05bhm38FEOHeCI7csISgIEtYb7P8EQxjqkaliUS5YCZx5eWXun
9UK8na2kT9PQWgCj2cxxM9CBgZa0DPKUHAZBVjzeZHgtcrMuHgZcmwuQO7z1475KrCBXh8o+3TfK
xyAwqsOnOB7BQGFmt4/s6BzKw3Byjsu+O7YrwxsMo0OofJYvNuCYSAg5AK+1HdSrvTP/a8r9LyyU
6sipzJkT6maYerOjBxYme/FQPvY7dmiO/q5YeakxOKWOoOINIC51g4/E/KftfLelCPK1lGAaW4vX
UUV9s1S1fbLqbB/HoErzp099vcYqbLL97e/vzsqQW455gaoXeK++xnTeUatd8UnTxLVIjRIwenJQ
9aNQuuDgXV/yLMdzJxfFtnjScVIqipS75NMtF7/Vo3foPLLRIbVIVc1Ci6wh9Vn1J98fFbhMxLCS
YAyhquOhoqFmdjLBLKnIA298raZz6Q/hvNbdalhQHRTVLaCmICgo4PIznwQK9gmEUO6nAdPQt3PD
O19hFkdTalnjIIU3jbCeFzyNZ+C5vj+6wV90RFTpZWVaMasAT2j7UsWvno0sM6x1opnmfluOd3P3
h2oCTMSlJ8jyHGbJj9UqKMewojoKKh+GxZ5xtDzJge+pHF4yACAqFEyDQq3hE0zGuf2sd9OvULSU
ZSHoiRb9p6l5qtAKCDzr7r7pDfldpx1CEWeGTA5rHwf15tvPy9AGaikDSh+L9pR5b7JfSZSmVbD/
/BkARqWQbhmLc9HbYd4PD0Uz7O//BtPQWswOOaGzzBGzPHqqnXpXF8uKdUy21zbXjnK/GQu4TpOq
08C9oGbD18VZY5U0TFwHR00Z5BoBvqKnfiFHm8S7eZyO921i8EwdGMUr3omqhU2Y90qHsJ2+YT1F
uZIlTaNrFSg/GyuaLIl9Ij271ik7FWkWVB0UhZJy42lVpyASCKzFETVsn+BNDK0peJA4IU+sOI3B
8XV01IAG4N7tsbRzo2TIhHgGcwL4udtzH6GzXOGfgAj85Kxtiiab3ZzgfRwXkiZNhz2rJOMPvGkd
pVd/iVw3LKe1W7rJn7R9N5ODnKXo7BPorKrASjyOfh658blJB0rxIZt7B0xiJ1Iz7xpFoBPovXJb
hxjV5dhyAdEa3Nbpyc2d7inr0WE1lF5z2BYOWiCDa/KmusGAEs6tIOP2wVvSV169Vh6Amv//T7ie
0C9w9VSAmLeP4qvrj9Aj+Qm6kDlpQ1c83B//o8W9jX/LUe/8p+jLTkb9El9tEM0E7TK9gnVtJRg+
ynO3sTXfnKw2T8uii6+sq/ZkBulPzU/St1f2d9PUNb90O5Z3Th+RC/GHHQQgdskWPsHbxLVdZbad
RPngE7qmUJcMimURIRuiDdWK2+DaviKggUGEW8dX5ZBDX5W7uBWvePN/vr+gJqNrPjlFTdMNkYyv
BTjcxiZ/sngSNJazYnTD8PrNDSUdoLrQeHFdyic/fvLKR1asuOJH9SgYRr+1oU6a4u4Qyav0ZWjz
Q6r+Ys7nKXqOq5V6lGny2gYzDB0oUBwSX7PyOZt20QItm5Wd0eCM+o0NfKI8mZUgl84C/cpoV2NQ
0382Lane6+I3LOZuS+R1ydvd1MYht0VQu2toZ5PdtTClU+n1eBCIr9z5nBVQsY2B53pKp93Ur91R
TJ/QQrWpLQm1BGQC1dLAag/C+RSDOAOyvzFdOQma1laLWei0gtenxdp2pApjcpW4M9fz6/0VMK2u
FrPo+entqhri61g9p8mby1Zc3jSuFqxLW9ttYY3I7twKoed2mfDif3/KBnvo17Zk4q3KgHO7xunE
dq0nj0Q5ZZCAFmJla/rorIN41dtZuirBgdvF1gQ1nOc+HuzHPGHqzRFNdGRF7AVcxuRcJdDKrL1q
jU/+owPP7as3F3u3YfVQmbQKR+J5zz34wyNRe1fiZrGFRes2/O2z74Z3s5JHXQo38sWD61/nLUKc
t3Fvy/RuXLBeukI5S3SZHfY89K+pcq9S/L6/1gY30jlkKzwNu1M0xdeIqW+D6wE4UrRbKB5vM9di
l0EZk81DjsHrT6CFCqS1pYH7NrIWsvMgJi4ajNxEVzL9pOXn++a4lQ/0Et1tXC1a55i4DFR38ZW0
5V5NfyV8p9JvQKiE9fIpWSMxN7m/Frs1c4gj5jq5Lj59Tcjeyv4ZBhbiUSUkJWql1iFv12ARBqfX
r3SR5Tn2kPnwSsi+TyTb5YqENfpOi3lcuXzR23p+YDX9bpe0XkVRB0+uZfU25q9g+qLZt7wEMxhL
L16VBY3/yR/fujo/Or7/CC3ilS8bvFfviUllV9cpsBLXuOXfEy8YqvTnfUcwjawFMyGycdWSJtfR
B6d6naOFBOIc23K3ftXrOqtvOrWwow3ypGZawoSsZVZD7tbpZhV6l6kAyu9ajc3B864zoQ/MbXbb
rKIHtBq6YqoGOG6tAjtDE0BKNw6tRbToOKRDBWzi1r8dMAJYqxJshpjWL3I89SARWKLRMO3iXQzi
p6X51vJd37B97v1VO9sO57rGdjUtXsz7Cr7I/mG/eQaU8hrg1LCoeqNL0Tpxl3FsyKX/sMRvI9nZ
5QqcwTT0zWjvNhdwQQ99ajnYiV3rbU6TvxbShpSVK0cJQ/bRW128CWUf77YDxKL2kEPrIVhAZXfx
VDIeEzmzl/uOafoZWriWVodqRou83YqoDRzLffKSiAdOS7/c/4AhH+gNMFPSyY6KQV6ZKCd0X0Qk
dHuvC7eNfvvqu1XgNmr63ErTa89xzurjfZOvQSBNK6CFbI6n/2hKcGfMpr+ZG0LTG7zigWVvS2U6
AW3bRbNNe4ENs5ceZK+qf8HNvbKopqlrm3EyRq2bMozNqk998smm8ws6H1EeXhnf5DTaNmxJuwHB
DdbU6azzUi3HRQ2Po3RXrhUGl9EbXrgf53ipLFEKUEUMekj/374T29xR73TJl8Xv6tSLr5YNBImg
5XigFl27cxkMoze6OMztZih74m4hrN/jLBgyguU8OoRsgazhnKU3vJRzTaskQu2oQB0sLBX5JG0v
Xokm0/Rvf38XTSMfxtZuBudYReM+hVRr1pd7d5j2m4JV55y1Rscu85HH1778V0zoW/D9lT3QsFNZ
WqzKuCnncpoTXIv+9Rt/1y8Bt/p9Vv6PUThA49S2qNVbXqrSt1gpYKFscI+9t5wWIKHvW8dkfC1o
m26eIojo4L4+TzxoykaFoJ6LQXQm1wrxpsDS4na0qGIoyMirz5anqZUP0v29ZfKe3vLi0VGJhU7O
EdSTt56UU8ztXWattQ9/bBtPb3vpS5/bRdk7Ry6mPcnU0c/9MIvWzn4f2wViX3/6vZ90hKGvBmFr
uQ+kASetIOXrNstoGyztQASTZK68tjELxY/Kz3ZptuL2pnnfzPUuXgHtVRbQRph37peBp/xin1TT
FgEG1/P0jhePx1OrFNaUySQO0iW7NoUCPSHE6lZc3jR/LWzHeo4tSWAbkENBKpSH9bjlmfs2ee1U
7MMhI/ghdu9UfO9LSJk0qdj2QODp3S6yieRkdRSXaJBAq+85EFgD2S/jpqMlpK3+XNaaJDmjEXYR
VdbXqpE7RfJvpFm72Bqsrne7jHanGGsxe1F/tcbm1LBtt0pPb3VpILzr2C6MLizyWI3qZEdf7kfR
xycaT9fNHnpwAnYtPCWlfQ4C9yGwvP6ZdvUTXdWKN9lFi1SXxDEeIIr0OgArtYO4RhW6bbZG/GhI
YToz8kCtVMkig0N2bhN2qVWF+STiHZ4nh5U7g+kH3P7+Ph2AAFDQ3kKW5NO576H4AEqgtbOBaQW0
WJ1TNbKl9W/n+Bb81OmXOeHHxRogwFvv7y+yyURazC5FgUerjDrHZJS7Rv5dOPGht5fw/uimH6Dt
rzRTdRrdkk3WEbqDYlBgga6hy3EAtFW18hHTEmih2wEsYgkOK00933Xog/PQdHt//oah9YaXQqIo
WLuzvApUukg+XbJarBjeNLR2l6WDAHXxIOTVLpJTlV7tagsjDdLwf1iR+zhRfBH1xerted8C6XXl
aEDeOG8tYn2v4pMdoda0DNYXUZX2LnHZGhzT4I3/aW2B0n1etpO8lv+rfmSBVdj7Ml2jjDHZ/Pb3
d8FKZtvrksJ3jlPrhEVp76NlzdNNQ2uhateNbGnqOEcvLT/jSfJFoq1/m4PrfS2zUzZkEZa8zk0h
drlsnhaxiI0uroXokKWt5TMBm1Q+HpKafSbWHjoN0a83tsR+0YKWBPe+Nme7Wvj7xRYHC+zBdeyu
3IoNZtcbXGYXEnKFOyJA4xgVGwcECtE2q+stLbndWI3dIfbtfNhxjgxZru1LpllrZ1/0O7SNRbGg
7ti9eQ7ad9vO3tKSjfDX+1hqoDuzQSh5Tfros2s1n7o8fy42Xig9XRmbFL0DQCD8pfHaQEZ+2BZr
nYuG6He18CwoKs0AxwCjkf81WuNXB4HPxRZ8580uWoSO+VzZuefddjo7hPn3YmOlGXoUf+aVrFSz
5dgM21zxtZ7dcIGMwaYNSO9diSA4olTP2LGkzV6BLYqS6bBtaH3bVJG0Ks+R1yJRj9M47Zs4Ot0f
2rCQeqOK7yVd0tewR4WcNV1dlqCrZ6VybYgdvUfFa52SeC78r6jyK6XiWa7KCZimrYXlYHcDri8w
dlH/dOPzFI3B3G6qr3k6vonk1ZBaUescfYh2koUeeLkNH4QuqT+9b/QU6yJF5ZUU08mvnP1Q/by/
jiZbawEpvMaevBn75YhSpmzGvb9szK66+LVi0OvMJOxR4gFXcS8U/bdtk9aC0Zk5T3po8xx9p9u1
Fg3rrF857JscRNsrx8qvLbAO4TzuxJ+nLHvoq/S5t5a1O67J3lpIsnwW9sLh27GN2y1o4TyUqTdZ
Rccz2XGZ+SmFVVSqwsgeQxvVi21DaydZlS6jVxEk1kkudeCMty7BOPp0f3CDyfU2FAKkS0ZljzxS
fuqzoJue3I27sA5l8jruMtrDuxsgx8Q4hC5fO2iaZq2FZAxqUhwIbyaBGDoBv1Ba+i8iLlaMYvAT
naQ3wSvhUN1yIGt+JVG18/pi26ags/RmrAdu0eWoVkpgktt4fs0mmH3bWmqR2YkW/VAd1jLJ82uS
2KGXZl+FM26cuxadZTl4kYDy8JEmPFSjf0zTYaU6ZDjJ6r0n0Cjirmtj6ELaAZPhBP1fXMmramXD
NCyoDmJy8nIcPM8iF39y95lbPvd9tL9vdMPUdfSSLBlBh1tPLlZmf8kWcfZn+sTVj8GrVrzR9AVt
23RS0Ui5YLenoni2U4hGA+jZLcW+WCXj/JAsHIc3Ha6EOs7QS4UTMzQdQ9KNQez5Z2m/cHnJnXnX
2XJXTM65yx54srJjm36WHsM1QVW6wJpM5DxSEdrzs9UcYzfebVuYmy+8u4wCn1aDmSmKLkkNPqzo
COpbZKB9sdZlYPIp7bwLvklUGDos/ALCAjBbHkroPN6fumloLZCJg4pRNi7kMk4vS7u8zfbwY9vI
Wgw7RQWhZDpjmxr9YEmh1zHLlfucaT21zVW4UxOBJwYwajR5DuPXIq0C5M3GWQkDg1F07FJpZWIB
ayCQsa1/AL/c9ypSz5usokOW8NxOJK+xlBNk1woRn0WxRU0WgaWDklzfV7iIwuBkaQIn78KpW6t5
3/b//wKtPL0FxUnaGC1eKInYfD40rPkt0ulLcmsPcXKC/g2xt4i10fhasNoteo38ymVHzyt+pFnn
BINNv26z/m3B3wXqTGWSpOOC23rnHGYQibr5mpisyWe0GMXTzgguP+YccTE9Ork4p9LdbZu1FqMy
6tAD6KXk4pF4eKgVSY4yi1YOwrfU/tHS6mFqySbLxEwuILE802T6llVzFI5ZZu1tMXzubACXtv0M
LWor1UO20pHkwtLu+9B0/0T+2gvkzTc++BE6UCktxowOGYzf3K4gdhUq6u2tcdi2ALoutg/hUV62
NtymeOTumVorZ4UPO7MRsjpMyU9dKaoBA6s8TN/8Q3ogIXtLqkA+D8fyWK3sfwbf1BWy58Ja0EQw
kItIrHxXJ+m0X2owWtxfV5PxtYClzuBxBiWLI2n8wJqugEPtrWGtbm/I9bpGtpO2qs6jiR1TG904
/qdG7dOyCpNqEyTB+x+29F1KAFsaYKHzyI5WulhH20rEzl0gYXffNibLa6GbQcmQ1d2E0BXyRH25
i3BBuT+06SD1v7+/m7kzjiVnbo2tpOnADVtbza6WTXmmKq6/uzOrrrXn81AuY38eI2XtQfXvH4lY
bZEw/TgtoBOBoXLI7F4nUf1NO3DB0Qjqjfd/nsGrdBRTiqbHQiTwKkdku457R16Q84KXy23Dazdd
ARYsj9uYe8KGs+v6AUR1T1lZbcsYOpLJo7FqO4qKnGiKgHXejnhrUjUGq+sQpmqgakj7jFw48895
xM5x/Pu+TUwja4HMahx7aIOr7uhboS/HGLdGsuaupsFvf3/nrbHXRekMAsdL3f6Davxx8TdWP3X0
EjorQI3lU3IBl9RPNqFZhDC5pZMUGVpHLEW0U8WUluRid1P6srg0Cz25rFVXTUbRNl8F0RzUn4hz
7BYa5mO0bwRdcXDT0FpwVq7K86HD0JC32RfVT0HTlV3r48jEsfLPlWznmsuB+egL8RJ/H+NVNbAq
Xzy57rjt4cPVAUuMumXZZCq6gFXkIffPiSg+QYZvxTSmH6Ddcj3Ubhdo4ZHL0LI9V87Z5vTX4qxV
LU3D33ayd55u5cXcVzKPQCDfQtoAFD0sP5BV0sOPF9bVeXotP2pZ4jvkEpd+FxBefi/qtdZs09S1
IK2mBpQfOfoZydyFUv5uZPVrWrbolrue62tH5Kr3piTqcAxJ/cwHM0Rqd1/TCfjX++nLNHn7T7vz
vIJiZy2iS5yLDKry7gtEV8rQKerX+x8wWV6LVqD0aoemNrn0pf0IRZF/iIjX4IsfH3NcHbRUFgxq
OaAFuyRj9XVJkodlog/Km3/WMzlsmr4OXMrzusXNiiGVRfkxGpenJVpruLqF/n/P366OXOrQ6lN1
IwogDhp9GCFngA3D/+PsSpoj1ZntLyICiUGwpQaXcbftdo+3N0QPtxFIzCAQv/6d+lZuXauIx8oR
XqhEKlNKpU6eQ73xPHvvUQf/UPThx0LtIaOAH5lopohIZG28zt752XiuiLgX4tyFWzVwixv9h7p3
gQSHkoBPL+340S28j0wPaa2zjfqjbfjr/1/tDhPSZYePKLhAFOKj7wQHPHn/A92bjdKIbXgjgkNA
j/MCs30n8+Yc6z/u1D32dKuBzOKl/2Hp9UmNmg5CrFT+lCxB9+DU8pGH05Motwxk+w0zjN3B8xqO
lHnKPedQ+VAMKHolTovvxSB+Cv7ZFw1GMLeeit0pCsGvw51kqJvvcy5+/f+HZqDDNg7IZXFd6QEw
leJ+92FljyDS3OgGf+uyfh3ZyFrduK29QGVjqhYNdUh3uXbHDn+4Hn4Wy6zBfd5tOdJbm931p4xD
Mnc4wDpF1acKL2UcGPCJfZkKb4uW3Db8dfVfhUGBBogclPNjylRUHiFTXadlCLXa2yvwVhRcJ28E
WS81x80kn9I8L+tEiDxLWjhVoqNi3UgibB9gBFqElMej7jCmHd4SwSLbtGcg29XGQl8X1NxQrx/g
/W0e2tUUVcKlTaGzEgQnsHYW+phTruuDH9blpxFWi+48FsoqWRsZb1UKLIYzheZnzcaQFcuUsh4Q
8SsI+JznzX1eDFsgesuXMePLBhckevGoICwMWa7vUaDAq08deY8up/DA1iBFCwV/apZ9bC0wpbGf
hAvoB5QLTytIMJ8cXw7JuN12YHMDYxvpkC31EV/H1JdgdtNNFD6Dka3cOCxsoxtJ/OpPQRNJMaWE
h27K4AaPC223av+W3cRMCKgc5noGuC2ldALnurpkILzy5bLgRbmbD0rOe0gD4M5mfrCMVQyuWdGl
OizWEyKRf6oI6TeC5a0T4zq6sVW5o8dV0xdTus7tqcnUh7Keq0T35UOV19927ShmVtAToUt/hB42
SCtBoSib4QgRiN9y2FXwuH6FsWcBZ9PycK6nVIRiBCf7OJw6gl5pweSf299gs5OxZVWUS0eNwVUy
kdxDLiepAjqf8qhKBunt6TW5foYR32xs1grkpFeXpfeMvFCdfV338YJjdCOYHeBYBu17I7ij/EOA
xGwNt9TIbdYxItkTDeNoqOjTxZnU2CTRGur5i6BVNXqHthin5g+vC959uL0Ylp02MkI7jOtBAyPb
pwxKN23JQTgxPgDNvnECWnYOE2jKV7qyWhUwlKefGV7QG7oFtrDM3KRP96twhQQelDeluxR3E0Q0
gESBPFsw1FvvTbbZG8Zxex6ttd+Mqeu3oCaon3LJ72/b3bLMJsw0dLpMlF04QmqlvHfFWBw9P7p3
m+BxjWi/z/om4BRqZsholO5Th7RQC58FxZ5UdhufYLGOSaBeyqGnpSOntBy6rExEN3f1odDOVueS
bfyr6V7lZlU/ygkajWMKEukxLYXrHsMm3Kq+2EY39rksXLMR4IUxnQTPL1DeHo8KXMkbYWUb/fr/
V3Ofp65sscuF9wHLmk8OFJ86sDPwLVkFm/cYu9sYL2RaKxw1gdc2adf19RlwUf4u6hd6aNnw87aT
WkLMRKEW00KK/OqkSxS658jJ6+PiDJe60PuyVxOMuuKKNc0z9tFW9UtSlmt9LItlB64TR0BoRK8T
T+gwmjA4eIxPDauei2ncSIgs9jfhqF3fatGMPq4NMz/OU/D+yh2o1voDKIk2lN8sHmSiUqu8nFkO
oaRUDrl7LhwPfGEO3dLrto1u5CplE02BcnAGD6V/WMPmOa/2II9gdhOX2gs8k2VcYOhsKD7JphIj
KLcqsmF628yNuCUDi4AoYzhRgK5NnI4/DjTcGNuSiZq0ezPHbUpnHPe1KyfqkN0785SMrDvGGRA7
3Hu5HVY27zGitxpDCipsGL+axClf5Dvq5v+gbPWd8a1nDkvkmjx8RSHX1u0g89wrCiGsKKlof6l2
tdpe19hIUkjDB9mOckzBt6IOYEAbv6N5s/142z62JTYCd6xJmaPzqksXVS13NZBBp4yuG6eWxTIm
bNUjfaR77XdphZslQEzpEMizCLa09yxzN6n40B3RNWjoxX1cKAiTZgfNt2Q5bDM3YjauidfzArew
tkG+U4tHNjt36Ij5fNvqFq80wasCTWl+R6IunQMocahSgbReP/ox/zODhPj2b9isc/20V8eiUhNp
xzzo01y003tUmlV+xd31G6fum0AG+KUJY135jCNFEpqOvT7Q9tkhZZIX31s2fgjX8UTIB5f+bKbp
7EfkLkLD777PMgKajyhH8nWhqcz1R0dG1bs+b7d4NGzLTv+2WR25kxpCHF2jh7uSh9rRsYSsWhLq
TdUzSzHEN8K5g8hREU0rTVtff/MhHZRMtH/o/Wh9Ql+Rjy2Qwpylu6UubXMDI8CddV2WVWkcES19
aKIhSFqeb/FsWvzYRL4yJrgC7deYzu77ev05kQKqzR9GvnUAvQl4gJOZ+NeqKNxRuUi+QPrl3wvd
Oce4mKAU56SF2174WgAdWYnjEPmnKdfhiTpbJMkWw5kUfjNE5PJOEZR5aPPIhDz31VYl1Ga26/9f
hWbdKfCTAs2YOpyecQROg5vQ6AcdNyoX16rzG6VEk8ZPo/HVm8oSZ+vYk1MXij9DM98NeOoHLRt5
UM1UHXjcnSFEtnGa24x1/f+rL0I2T+YMfNGp4/o0GcZWHea6v+wKeZPbb4yCqmYr0rMQTYkvJGyi
Hxrwo8O+0Y2Yb+apn+TIRwg2PM6dxOuwvNs3shHqeelSXUE2NG25cwqC8FjK530jG0FdLnM8rl08
plx17wUvn/Pe2TCHxTdNIGzkLQt3qhLpNroDKb9olyaq+qh2CWeTyETDthEXYIIIh1TgGvES1WF/
LnvPvbih/HHbOJZN3ATFxtFQSgfVmzSmf3KNjK8IH9HLOm0cQLbhjeBdlrlhQw0D+fE31/O/q2BO
lrX+fHvylkAy+foIKyQZMx+JB8+XUwxs9kHU9b57jsnYxymkFDyO443X+SMZRwoljmVnjYgaB7Pk
nlgpR2mZU/XFG9dP3lQcaRQdbxvGZnYjTAupa8V99ISURZP61XSQnvOpjouNDcxyHTGZ+4DRDiGF
7OKgYf4hJ/dV8YjvOazLcZjO+77ACFreQQNvzumUAk3zlIWPqq2efL6vIG7CYcOVF652YH3goI5T
SQ+LDxialNFxmoOftz/A4psmJrYYlqBddadSurrFeQ3c5gy03ham1Da6kXJnbh20V4K3FNjGe9kP
j3gy2heyJhh2mNHg4rsoUK9ADvhovm+j/FO86NNtu1i2TJOwD0r0olpruGZcBPfomL8UgfOuCOuz
DLfuIzbjXP//6nx18rLiyEVU6s+9d4iVl59muXVHtoSWiYcla+gD11+rFJxOd2gdO3e8fsarwb5d
x+Ttm/uu9WTjoHYZ5T/zus0T8ArsSw1MQCyI3oOgyqRK66D6Mi7QW/PKfCOLspnFiFepUZLWFZbV
5dX9Un/SXv8pdLZe4iyjm2BXAHLACVwoBQ1h+T7k2bnI8oc2aDcMYxs+MhzG77MOnDPwySBUiSqW
Lgl0fw7bLQYU2w8Y4Vr2rAIQbcAba9R+rRREhKO4e14lWBxuR5XF5U3QK0FPWqA9uDxbNdJV0cYH
yd2N26tt8OtXvYqnogN5S+ug2toIb/xBxOL9O6C5cZ/Hm7R9dc1H2UCbLnUbRySxBlivWtm4sZvZ
5m4ctHjpbEuvxoN9F87FqQKH2V19LfzdNrvlIDTRr4Fq5BT1s0pVuVxIVj6r7B5gisd5li0Q07sk
kfDoZeTGsU+uKTzOW6nHe9ZWV0WCu9tfYLOPEbcQKB6bTuGcLRhrk3aBkNnn2yO/bZv/cPaFZd+6
0byoNMALZx2vdzEDvoTerzoAEGehG2e57WeM2GVkjEe/XBG7eKKqGPsYz/HXxfXuu6r647A9xJjo
QzHhPrKcZBMC+IaLTwdpwNgPTr1fb735vL0/sNhIk/EgEPBaVyotKnIXDMH9Eq0fy9I73V6KtxcZ
TQ1/BzCr8eYcQY06pYP+Emhs/ADQbGz8trGv/3+1OWjf7+uwFjgP17g8hFn0TkC5biO+3k4WmAnz
CSLuRWpuVdrI7qn3gOelc/+1nbhIaqfe2DttHkT//gK/jbuoDDy0OeRedaia/uy09HM4ypQ41cfe
qze2UdsiG1HcxwURhVMOUKsHizwj+S+8HFZAe/hbXee2tTCC2YkkiQHcA4wkIA8L756Zu6WNZ5m8
iYXR0+R4ULCE/gyEqcBjlzhx/IOEwUbx2zJzEwCz4h639pkAXoE2T/Hk5cmYVf/s8n4T/hIVPUpT
GdpYCh3zO5H75G5kUETZN7oRuq5XD3Xkwf97EvzjB1cqgXrYiC2L+5uQF+Up6WoPR+Mckoe19M8h
OK6HKEzCtjrum74RvtRDa0iUIZ2VQfS9guODm3Te0amKPfM/UBcWL4MscDoWNLwjQTUjl432ATiY
iXRZq9ytihWrOgT+z94pARSONpvqbO5ohKr0iipCsoMbBATSkobWP4d+3CViCbMYUSronJOqDmEW
F/hFZz5UZfDJL4ONFbVsZyaRH4dMiNvQdkh59IN0+YGs8x3qmwcRyESFW5umxULMOHazENok9QAL
VT4pfwKsGrys3bzTRCavn1tGDhCwRKXg+53eD80UJAMbylPh0Pa8y/GZEbf+uqC51NFz6rflfR96
Zxp/vz2yZas0mf3yhUAfOoNp6mr+vSpoO+GAgc4n36i+2Ex//f+rEzdqUHXxBTIegDaDQxSP4tkb
0Zx8e/Zvju4SszZSNB7rWkmqlM60TZoG7RwEct17kn2MbrhNTMsGL2HQt1ZrFKbdsDZ4gx+i+Nft
yb9pegx/jYlXpoll17gAVkjo3f8TS8ixqWRatpqu3tyNMbjhMXTifCYC4rN9x45F/snT6l9dh4ci
3yJdsv3C9bNeTb+Es3dOr3DAtuXJZ8cyeL9SN6nl19vmsa2t4TmyIVkgY0irDtOvaVzLRLpowdo3
tnHR8pu6cnAzr1IOrjkRfKFiS9fWNmsjP0PDz4inMweiv05+wEPwvVcG532TNvb5ukYHlJe1MoXq
7HB0q4s3dfS4b2xjm1czWchV/yKt1ilZgUbI5dZ1wWIRsxziAtyjx3mQaakHlCpAbAn16a0LlW1w
I0SrRjNX5nBCCfq2GMhz2c37TGJ2/XpqDYMZ72lp3LeJJhBxn3e6n1kAEapvq0LC/YD+OIXVcIoh
P71rIV0jKj2/nYeZTTJFc9gB2qB37brFeWgJeLP2ES2OdMIVrl0wedfRJ2dNwLJ8p7feMGzjG0GJ
rGjux+o6Pkm94sg4eE+d92u0VYa27Ldm/WOG0GgbRSF0ZBv9fXTEEzAxYRLzvY5uxGcGfijCUbRM
Eac/NCcAZYz639vLapu7EZ8kKoko46DE291dk/+Kogt+bWMzfHts1+xwqqOeUS50lS6lB4F1CRDq
Wj8UYI7b+QNGkMZqJG4fwSenOD6Jvj0OYfYMxPSuQHXNagcJievqIBcp8rD7hj+XUu1KAFyz0hEF
RVu6CukFaWbvqNHW1Ht+cXd7Sd/eulyzzgEc6OKULswOAE+ftHJoTlC32EO+zVwwBf99Ovtu1uuS
a5lmxddFfBjbHewj13GNII2ryJlCjmt1A4kn2qk75u8qbGNo4+hkTgwZAXZNKCZ5chkIUNfmqLt4
58yN8BRDUHc66nAOdf6SJ5NT0RfeF/6u09k1e34LZ/TjBeKQqSzEA9PLfR1vFA0tjmJWM8o15sXg
SJEOEsQyujrRbNl1WrhmJQNQA96P/YLQQe/zMPWPTkw2Yseyq5iFDOqpumsaRKUscy8BzvqMLfd9
FKrPt8Pn7dPCNXt4GsFBWdVnZeqw9YkW9EtZD+Igoy4h8RY1se0brv9/leKuYQY9KgmgnXaeg/BD
TD70+tu+6RvxmWV60RNfyCXX7rF3vxZ6ehAuvcs2CQZtbmNEKjp2smyNkXeNbD0PToTe7WpfKJnl
DPRxrEyXKIDFaNwRtcYFY9fbkOtGRpRO5bCu0oPbFPJxWfLjUG8Vj2wOYxyhHFLmM2QtRDqSL9w7
SvQSNPnRKU67FtSsZLi5lF40sDIFP2wInFQmkzIEtqbrG343BlO8sc9YfNKsZSjqLXHY4lpUFfNj
68cfGRvP3Fn2La1ZzGBQphMrSj7psoCHaIlJcO8E7ONtG1lc0ixj9ECQLa4flenK/YSAzqHkf26P
bLOKEal5VoEMCjf/VIzsALn6k64hVV1t7ZO24Y1onTqoiWAzEOlUANnU/s595+u4frg9d5tVjEAt
6ywGzBxWaQkaUCq0iATel9tD2+ZtHKmTRvND1GE1Azwnzs5pAs2oX572DW6EqkNBR6DRs4Tuh/jg
SwBThuIMfqzj7eEt8WqqFAB5MbCOcXrpAvd+1NkJHDjvdTAmIg83vsBiebN9LCCMlh2oqQD4Wr6g
YkIeHCr05fb8bYMbWa/2dFi61x0eW6V7bHlbJLlTuXveIFzXbBvroasSR0Ev0njORH7Oh0mHaP2c
wPC3URm0zf+6Lq8Ov9hRjWDDRC6Vt3SXPK/0MXOhLHnbOpbVNeUKqM51PtSKXGrlPU3IIcFd+kNF
D43MN+z/ZmkZFrp+16v5l1PQr0Ep+7RovgTVwZ8/1fO7zn0unS1acEt0mcoFebi2oTvlQzpP7DAy
clo0tv9ui8zOZiIjeH28b0OwdSAXoNW/F8OPZW0O8dT8zLPseHsRbEtsRHDTNG3FehyJMTrHD6Sh
wwEiDHtkx3BVMDvH4lWv2GyiPs1QCpNhcezqYJ/3mJ1jIXSWJtWXIq3jzwQ106H9QIe7bty5smbb
mMbZx8Z1huk9/sVd8lNOwp9+uIUSt9g9MCq/aMsZ2ayw78RarodxJMthycXGcWLxSrNzzKuDoWwL
IVLelIf/6amCaz9Dt8YunzFVDUom6CppWad1lAGgr05elW+4o23mV3O9itgxdmvC9IgMrfZf+Jqd
kHt/yLqt+o/N6sY5OzOhWZTFqBU247c1aB6q0j3cNoplrzEbxSCZUI9z5ZSpHqsTCKo/i6J5Zgp9
M1EhT33m7bSQEbBMjfHcgT8t9dhypJ3/xNcq4SvfSP4sO05gpMiDzmk0kYhcpsx/cIL8KYKuRDX0
j7HUn29byrLGZuNYBiTfXLKeAH3e3AVO/GGV/FBnWxpbli8wG8dcjX5k1PnwaLDKhzZvkmotPjC+
JOBx27cGpvJB7zoDWtM6chF8/iMcFIfBCsSzcMOVLF5qNpC5Rd210Nwjl4Xk/2qn/pHLLaZt29DX
NXkVXyLMeBWDziGFMl5SXGs3WbPrIQ5aLH8PHbaiVKRAiW/U9ddyAmNHDRqj2y5zTZj+0/Piuqb2
wSgc3eZD1qdTXxxbt8mTsl/vFATl0F1w7GLvwhq0Mtz+MZuNjEN3hjBeq2RYpW4EQOXKyv7I811t
jfgSI3yDCHzVrqdw3vqrfpgEkquJVM/7Zm4Eb50xXYHBBpQXdZSI2T8PsTjdHtoSVWYzGBmyABVQ
p0/na134TwZG3XY5+s3W1dxidLMXrF4cOjZsFWknoe2eCzXcy6nbQ6WOPMRs9xLg5eS0xqap2YwG
xugwR3tY+K5DXw32KqLy3I0L4M/JJZRrWi3dP+vi7+m7x9BmsI6uEpp7iKj41+LJD17ffL29mpYt
2DNiNaYVYB5xKNO+vZftVyJPJP739tC2hTSOWB4FPM4HiqHXLxp8vMM4fNw3shGXdJJtkWUM5dXy
nwBEhIFPPt0e2WYOIyhLMHCV+RjJNBQfs/KxJB/CfmPStrgxQlKCc6aQFdaQNU9e8ZQ1ATpPUTTj
G2eFZer/6ehyJw0da1+mnTsfCXd/6TY8MdLuuwGaDV28BIF2XXoibeb424rU6VBwbwvLa5u7kQPX
OmQ8wAs/akzjsZz6Psn9+KBVvQV3tv2AEZtBvIxTMAwizVx6yJlznKD/Ggj3uMttzHaurq9mFUBw
M6XgDLksfFUPk+NXRz+otpIZSzSZTV2l6uI5aP5n/6elXR/maNx3VpgdXapraTd1yAQCjydgmDxO
8R7VM2yJ1AjUTCw1+sdjoBTm4jliVFx0VrcbTyHkGjlv5AJmMxddfRHEY1SD9Sp+4KBfz+ufpAoP
GYRgOGgmAgjOKDIdo2EDFmjzov+EcOcHsUYVPZxZMhcAwLWVurArG/BtP7IssglhojHxKi3hpl6v
XhYFxbVFNDvrliaCCcBpxmo816djgTZVJH3tvZh+3564xTImfInOIqIB41UaDh56nNd7l0zv1oHv
HN4I36rrPJTOaZ+C80STB5q/BMW+NTW7ujxMWgWZi3Rj6U4i9j7kGhEcR9/2Gea60q+SglWtPvpP
ZpEqlcuDP3jTeZznDARMeosd2XKwmH1do1ziWM3/Ow3ftfS0cpL4V0jAVies5T5rNnZFnl+jop5X
6RSe25mcK/WxqA8gkkoE2yOEgo3CbPBagyKPeNDhOi4+Bw56hSk9314AW0gZMcuQZFNkZjh2AWRI
3F56J9RD5GnX6CaeqQREe/WyDAeX358yqLx1y1bJ2zJx1ygZt0WkaNHgcZ3T5yqIj43aqtpY7lAm
mElo4pOAY9K0f1npUUcnMjwW8fu5f79u8VFYNgQT1eR4k5xArSjSdVjuosV3k6DsEwnOy31bpYlt
KosgnscQ6Q5rWXwBHI5URyYdOW+kUzbzG4E78AxA7QivPEGhfhGn+eJU886Kouv9vSkQb2mGNsBu
Ccn7T6FX3MXTr0yHW80U/9u73jgYTXDT4mU4O3JCL8qVxfc+nuJjNFbyNOvCTYZY8uMy8Q50TPS7
diuIb2Y4Dqjkv/XcywPIBQGf7aLvqx9OO+PEyKsVqGabiCEK++W304DaNmbZFlWMZf9zjQgvncjz
Kglrrt19Tw9xda1eP6ybmmRveQI0EUxIVN+XflvUAihO3r6Uq6wOcLt1h2GugxtRrmXrU+21fTq2
SYUp+3qLKfkts1xHNnJqKEs1ARTPySVy8U52/QmvYd9lLO9kwDcOT9tvXP//6nSjfhZUbQjTx+u5
6+VxWU9t/nvNft3eXW3DXzeXV8PrmrtEtYhBQr703WXkc0La5z7uN/aQtzapq4mMGHdVoEFuNPRp
2NzJKD9M5dOVqef25G1uYwS5rrw2HqgvUgre2lbpBwpKho2xbYahfxumGbC2YOWB3dGKLmYZJHm7
nPMK8tNzsIUat1nHiFnN16lXBHig3smqi8hJdwgqVbx3xrzcscleF8AI3bzwoIDYdSLVusPumos6
9CA8h87XfT9gwqUKUUshcA6lA5K8pA7j5RQt/Z/bK2wxkAmY0tOsBWtGVMLEQ0PpaeCoMM93twe3
uI8JmZJNXKi5XPCeWCxJXzcXP/Qvt4d+8+IEs5twqXJkE2LLcS+B6iAGIg6qgK4GpHaxwOx9FiIh
WIuDU9VpWMWn2z9q+56rEV/FshOUEcETLxKCsTuigPskwmrj+du2DkYY03EKGWBIAAdktIceExiP
43pFR3ZR79IBhcWMYK4jjX42H7dvQe/k9LslnyZoKGX+RjzbjGPE89j7lAYFhXHQL1SCoRsP1hsR
YDOOEcXU4dO1PDGAUgJKC3l/ISDGbTux4Uu2mRsR3KNsPUNDcniowoDFnwc9DtVDOFDgtXf5jQml
Iug75VVVwzQ0wqle9/MKIdZO/Nw3vHH+SrkwHz149AJ5qfZQNo46zrVod07eOIOXleXT3GJdh6pD
67IoH+m07NsgTPyUh4qQpjXOlyVeE8bZl9oBynyfVYxgVa1L1ipmeHxt5n9dVMwvuWB8RzEbu4+p
RDAwRzZFH7sXp+m/KLVkKNR0e2duBOrsjA4KKK5MVdsmIur2Sqhj3vTvHUxRKZwZ/Wvotp7vSr+6
hxzOTnsbQToDZZcvHkrldeOe3Kz81Cj5ed9SGgHKIHQrKNimLiXt3EPftN1ZQXBl38RN0NTSOStQ
KZh4rqNk7qqDmuW+Xd1k2uZE1IvXFF6aERdgI3XutX4aRLVxeFs2LhMzJVnsZGzGamru/xBi/h0Q
NCPctrllzw2vadurs44WoLKPC5Tx9OQfo2ZKMt85Q9Rvp9GN6BSxBPEFqegl8PzgRYAw62M7rVsc
f5bc0oRKZbLwxqbGM1Y7kiQe1Clj3Rc3f1DLvNHWbjOPEaNojxUCkGdyCbTzXvTv5rX5o4d64/X5
unObl19sLybDNl2ocuIQ9x6BguQZrILToW879D8Rvz2Gw8oPsZy/dbPaQ9p0/UEjeIt5Bf9fNeJz
SP6znkqSkDXbiN7rQfHWxxjRG5DKl/mKvMNvRdKpIyW/3eJzXSX51m5sWW4TPdUtY9VOPiMX0leX
aGHnuonShr5AAvB8OxoskWbipwC984kCd8ElG8jwD8p8c5f0cok+3B7e4k0mfiqYhtCL/udNU3fs
I0g+LeQRaJuN4W32uf7/VSwzwRw3vG5DYS4fPTYkKnA/enhZoO3Wy53NQEY86xAi8EODAm5dq+ak
0Oz6tAbr1rO0zT7XX331AWSB5rnMcZbrMkzafP43m0Db2wwbrzC24Y1gHhbdQq0QlZ1xyg+iqV/G
cjqIcNhAIdlsYxy6NPIYOtLrax9QnKg8OnOxhTCzDW3EbTeLUfSVQqoA4PJ87EOnyO6cNtM/9jmm
Ebu90qxd1g7MIM5wRgHgFwUPRtP4G7WXN6fPAlM+uXGLlUhI871zpsg9gPy5P+Qz25NcYnBjVfGs
Vuq8xeDN0um7MkRlIYzJxslum7mxpmsRgty3rjB4WJB3cVf7/whwjG045Nu3W8zdWNdedzlAj0P2
Lqrjn56ujn3gvff94ovH4o801B+yqXzp6ujzQuWWLMibUYDfNNY6DLlAmuVl75SG6GhXsMTJomRd
9mApQhaY7wyN4znz4vXB1xydKtfr+8e8DJyNLe7NExODG3egGhT9kHqp8o+twJ/PrXC6+LxAxE2z
+6AYW/7Zb90egqqBcIBO5ZO7DM+3Y8S7Lsp/Djj8tnFD6ibut7xava8DZO/i+Kdo5MFzaLLioUAW
wwGUNEnmhMkkXdQwxwSdO8mk368du++8Fvz7DUS9ywvNH6c5PHSFeCRF9i5suvOa94c6Z5A7/rh4
Hram6NQ1XergTlDQ4hgsrNiTj+EbjCMCVdB4dLgzf1VNuJx8mjkPzdxnG/5scS3zoWPyAOnPWVc+
9qxMlnI9C/arFOx0ewEssWj2cQerHrMm7HExdb6ynCQV2yOjd3VZYwupfd+JZoKRpwWcUZk8QgXr
cHvSthA3HzhGr8yuOonl49yOv/QYtUk9cnGBgPZjHbdXPr7ykLcOnoVq95iLdet9PrZ4q7G1eBAM
UMHaF2BB9CE6SNQ3B+2XI48PfTkem0KdF/k7dvZwVl9NaOwqcTwXVOHxgScQbBig5dVnBxLlW9WJ
N7n9Q+abLxt4IXLb0R0wPh4Ezx6vEhXpZ0qqpICGt5OPx6r1Dv5anriaQP7/LQq2kCFve7VvvntE
uobQ2lr4L+ta34eo6BMh33PONjzkbbf2zccP2QZg8Yik/7K0/juBynUUlBvx+GZCCKMZ0a6mul4j
hZnPKHUd+giO7YR3dbcmbb2FcrVN/2q1VzmbQGc1+pM7/0VWw3Ed5sNcbBHT2Ya+/v/V0GRtOcPT
pv8yVIHmSTsEXX9AebP4cTs2beMbYU9o7GhSut6L6zhekeBqUY5JkBFvI+15+7DyzcZwlRXEAw4K
wqVOReq5T0BC0fQyiUqvJU++yrT/C5woJZeHpht6lMRWNk3uxlZv+XWz6Cb9KXenOAtecC07L8UM
ia7ipHmJ84mf/Uq/o6rd6Jm2GNIkY1pL6edN3IYvy3Dh0WPdbPivbVzDAYKqoU1HRPgSjNWRhjSB
kOq+qDMVQEkLb1pUGLw0kG+uM/XotlsSSDbDGzmjxpux9icevrQsOpWRB44EcYiHImnq+Eym4jBV
y4aBLFuTqYIXB76TNyN+SrVPUwxI3HipNpuJbNY3tvQiyruqkXCgUTXfqs7tDqCh3PWeydCC9Hds
jxoAiEahK7XpZlQ+ojTS3nFuyo27mMUwZkXO5yAfj4AqfREM7X/5el/NFFrv3T7vMStyvTOysFx1
+OIUfjL0IB7LtiBMFqubBbkumkXbOXHwsujw0E/iqJZPu7Y7s3WRxwEvhWDBC7RejnXQ34toT0Pe
9XQ2ko2GBiOXpEQ00bx/hvrU8qNAx/d518T/8/SKXvopljJ4KXXYJ10Tthfole9RVcHczXdXVOXa
oRkwd4i91A/dwKqkd/qtRyeLI5oPr7HXTaJyePDi1W7ClHo/zxyPx1uAOtvwxp2khEhlU4YNDN/I
T3POAFa5pkjjHsaEq3GMDGKNWh3JqAhe1FLmSbjI7NhQtdW0Ypv99f+vDngP7Rm0FUHwEsXtAZjc
c8OcM5vzjfP3/0i7si45cSb7izhHIIHgFcilMr2Us8p2t184drvNvoNYfv1c3F/PlOVSaoZ5ynPy
QUCEYlHoxg3V8nL4yEzDdtstfIzZoanYw+z80ce6uoMqJZUvWikamcnQufatPwxvzLAI3Yf1wxyw
Y3lEye12f+8rnyJFE4x6tKIFH/Kfp+SH/ESeQI6Mp3japyicjsxeUSbVlNqbq8/nFL1nXWsFXa/L
EFVqkOJIw9O6tVjm3OLUC8rqr831jFF8uC8gxerypStQkmJaQbl3G+PnYY2PZvVjKHWtzKrFpXLD
1IOwIrFrxNc4C4u4P1ae7YtdM05hXTJpResaiUgpwvfYNscySi5ZsofMH0vLVyNAqXq4OZ/YzW3/
mjzgVdrnLNbBbRTbRW4gB525V02Jy26es55pOh35Tn8m34iYVmEyym12S9vHZMn9OvqaWlyTESu0
Kd9+0J6QYbV6dsPJOBRdeWUYqZaUgyZMqZaX9jlS1QhTEHP7VlofctPekrFEy4CsWFy+++BezkfH
HHHMEmD4Ld1TseAqvdBtdIVG5YsP4pbeZKB79haXD2l0S2Id4lHlv+Q7j3queGNGWPkfL5nCf80f
+jA55/CS/HmXE5B7x9HoVzdOA3pcErmnvikePJv4sbenHQHGJPeODxW6uNrIZLfFfEv7v/vv8fjj
/otvcfT3miKTZ46ODi2neVzYjbv5w2B2wUq8c09zcFnW4f1HqFQrnXI5JRSjHpA92Z3tt40HtrZF
kwYrlSsFJ9ry2Yhs71/lYpTmyXrqEZy6k165yqdI2eVMKlHN7L+3UH4YzvOH4fC/e4rKwCTrFWgO
nSyKTMeNPgM/IgY4t32nNLl3nM9m6XY2nJrTpEGJoWvTHKREo96flyivbCG5dRxAshk0es6/OkgP
4twfgVv7j4m1Z1ejbYWEfmsgT0ld8QxqyIuwKa/993LZmeTIzeNZDfSsx1dEKx4HdKmDdnmifATh
6jWa/hSchUv0tWz4AxAiPiPDh/umofqi7f8X+SebUtf1gEy45U6YOB8mFkRkX21JbiyfcLHPkwGx
phPBkJ0H3bA6hcOQm8qZ0XDiGZzd2gn3BV55tqz62RXttXPmfWdnJhn1tK7LvE4duzXoUyu8/mr2
dVCPQnOlphK6ZM1DjrJCPOBE1BZnZ3ibpqF2yo1qacmGqypbnZRa7DZ2zqnJ1zPpvWNEdWzmiuXl
dnJXiDq2C4Pd7Og5EV7A07Nt72GlQoz5rZccA1xsG9jQ2yhGP4sL3xjrAyYr39/pim0j95KTIs9o
m2HbUCO7Is4c+nH+bIP3Kqp1vEUq6WyPfmFMlbGNFUe/Dk7pQzA4b2tMuXF0RzlFEJO7yknlxOgx
gu+hRuGX5eijLLgvK5TbynNjLjDPFblDhd7Ihvq282waj/fFrpKJFHsFax3Hs6BUs33O7W+gKNrV
4LntF8lK82K2BSbNsK30V28VqPRkYebM/fdWhdyfd6AvlElEV03FBEv6n7MtfTuGxmkL7KZGOiql
SuZadHPm0c1cneidtdo+8D2aUKVYWW4wtyszSrIFjj1y/qDMwoxyXcqj0KjcWy7W0UpmgTShanzR
xz6J/ML9cV/qqrWlYg6L+64eKcOxqj+n6bus0ntGlUAk4zSWtGCixtIzKN3Wh4xrUpufSIVXsg+5
nbyzp7wGKIvd2Cm9saA4Duf2r+HgHPPjPGl2o0ou20e92Ix0bR0aMTwjGYwgMaxwRC1t1o5LUG12
uavcyubUG8fm3xLLlsX+T4lFd0RRaUCyV2akgBBGSNPoYoZ87g9V9tf9baNaWQqoxhrVdOg6+xbn
QzhSccj29DLDx1iSgWZWPYvIgxklaZhnhU9R5+p1IzBVYpc7yEdSOzWLYf7iOLyxDtvJcBP7ehhO
+sqWYu/IneS4ZbAiM6pwC2YcKoyZaXDMAkbjvuRVi0sG2xUVJ1Fe4oaEBUhlki7gpcawVEtLBts6
6EB0PRQTxPouM/5AltTpriVVS2//vzAnr7O8sau3A6F3gpupvGBvAiYDvSzhLbRnEAiZpoPFu8eW
VAe7zHXwFcXVmoz1Sri3CmNC0GuT5I90+drY07GxnLNbu+dseesl/WGfZiVrnRq3zAAss2/WGB37
vgrjJL9msRvuW14yWfSEGBT9ZMiB+yYkEXBCfD4A36AJfyoNS3Y7U5sWUQc1MI8cF8t94NNy7NNJ
c0BQOX0Z4tXFoxe3zc8jZ/JIw/TgHYy/7ZN5IOdoHyaHyUivsqtbMMa1NrjOGz+d2iDK9ww8gFuT
gVzAJxJMmdlen9Vbm32YiZ2Sl/FVybiCYyxCMumNbVDVfwxNFDpkZ6oq46vKpW+qJtsCIS5LDY+F
Y1yEYhc1zCYXKc6OA7VBrwRfWfPaR8klrAoWiFnHk6+IUzLKCmwkvCAJjk+TV6Qx6HABYA3AxgjQ
xX2rUj1AMto0ak1vbBCu0J/iL0MWpMv3+yv/dDCvpDlENthhLMdhk/wQsgsL+qAOjGC44JR2Kg7x
0dB4fdUXSIbrDkAjDwO+wAW9Znau6fn++7++LpXRU2mSeWuN0fA3Zw1cfgK99751f7sfGePVjlHZ
yoT4M3ap56c9+3Pf2lJw9QzAzGsbVhpVdbAycGE0+8AH9DdcFK+NtKshDnNoj7UXnUTJgrnTOQGV
tKUA24HGA+R//3tpv+7WqdwDXhrVNDJQ199YM1boj/KyY1Ykb+EWXE1DiuoJ0nm1TYoRU4FRm7HE
mwEOoDW+pu6u5gpOZTiU1UWYrLCgWAzUabjmeUhSXePAlhX9bp5Uxh8IY4lzdztJIl0NjMLzY2I8
Ne0VTf8f9u1GyTIn8E6wfqtuNOaj6bV+lur60hTvLuMPqtEahqrDu1ttFPb9l3xN3mO+tO90wz6t
yhiEqOdeUqXYjxa3nr02Kv0ZjILNvGfIj8Op3P9tuv1oT7xPnkYQEyTmu6ZY/HZXWxEWlxLhyHBB
OVwY8VPWGyFFKPVyJ8ih5jr+1ANifF+9io0vDwG1nWZtrC5Pnph4A3g8mpq/8FTH/6JafPMTLxJu
PrN5sTF++2mKW8MfHFG/X8fs+4yei11xg8pQBEHjNRvLJHlyMKXMzNGukFU7l5aC6pwvU8ttyH/i
S9DEyQnwQc2+VOSRVIYdZKyj04hexo8LnUKP3iwHRE3L6Ltj2BfD0QZgsTeroGmO2R6yn22vSnbs
pRieXFtO9J8jGyuDcdJIagtMrzghGYnAegMz3ew1QgU3CgG0P66NG/LUOdfEDOPUDHdtVXmQBuOi
M7x2qJ/A7FKdBupNwI4vaBVEy5Hm/KBwSTIuIaPmaCRNEt1K+4oeBObmQQuEXqaBi6r0LkNT3XmJ
x46AttmvuXtKqcAc92g9NbEXLuUY2Et1Lr3yrViHUwTCCpDha8xc9WGbhb6wREM4MXEBXngqouwt
7ybvIXOH6cCG6i1JrPTTfQ0p4r/cNV6vfQ6KSKd+Kpc07dAMjPkDZxYNXIebUj1ACtPjXHiA55D6
ybSc6YYhuuYTMKZCo32Fu5Kbx4cmHyyMSLduLlnCuPw+Cn4UearZvqp3lzJpkbtjJTqsLqKYBWYG
XKyHaa6ad1etLpn3mhTCrQfbAqSbnjGUDw0Pe2jY4TlkxCoRcV4s6EgCD5njEzROpNm+TFcGq7YW
NYSLs+hTteRdUAPo8WQ1ZPl8fzduiNpX3JKMVc0Hd0yGyDVvvJ382T6QFedpzHZfi9S3rMT3ZtDt
D7rhCQoLk+GruUi62hF4mmCpb06f0jQO1+RDLXLN/lGUDakMY7Uto59oQ/nPq4lfy4ZxmGuEprAB
GT7FeFO6fKXWrcbhI8+/Y+DaocWgkvsqeb2MRWX8FFgcc4wUou4tG9hbN2dnjqK22z7bSXIzhBWA
6F/j8FTfIUVvElkRHcbM+0+4M9og06EaFKYmo6kwhKawMYkSbgKEc8O7ytiF2qS/jd9oSVakXeHd
+PS5cz6UzXNlPd2Xu0IaMoiK8XzqnWn2bg7KSeUbEAfFtiaXUS0tnYQTNJL889YL/bMRQ+gab614
H4SHyhgqo8xXF3MovVvtGtvK5k5wEJWBUzOGcRlx0rk3kd/SuAwmQ4eZUmwPGTNVrLG9pujOvFU0
9q2EH2J3X/WUyqCpBUMtQZcCmNqUPyzjGNrk3PNdhBgcldJfUwSMlRHlXKfWzbDJ92lAd54YxsLv
HPfrvk0omWRZgubTiSFyE+eZMvP513rQNf2pdqEUXEEGtea0iKMb78/Meodbg5Hpkrbt/V6JI/KQ
DVam84IuJfe/gXzi/O8tmd7vKsKHDJXK57VAv10L4UxmUA+Z3xLbb4YoTEAkcV/+CsAUlQFTplfW
UeRwHAHCcLt4KkLj4JOn4bAettvtcl8IkeFSPDNwvZ1N3q0tz2ZcvmsWzCSxdFgUVRiUIVOuG61J
k4l/1EEO/1xabt8AAiQtrlKljm2fvciXZ7S5iNoYEKhG8w0buqDJ3c9jD25DQg731aHYsjJQygJ9
UzYtOJCt9XtcdKGJUHvRpZSRZMvgOnGSmkHT/6IYthvG/yc8EXCCX4UUsaRBO7KAog/lOxO3If9e
H2cHvSZUYpIsO8/MrqcOdhMhZxKlPm7tyKDjf1QtLmXNSBFzlqJZ8MZH68S75nvHTVz2Ek2VWKUH
GThF+tWpUtCjQQ/jJxrWpzzASC3muz49LOdKx4Or+AwZQtWA+5GCTdbdkh0OHoVSn+woP2E79L+w
hLa25zGn2KZdiL798F9zY8A56JWsiJnyWA5u53XvzJATUBqEP7j5Tt/9G3wKFLlLlVPvpyH8X52F
UkbbZ72QEVL/iDXc8m7zMb2Z4XrOg8n0C98MrLA5OToCC5WUJKs2RpsutpUYgMKfouRNpBtAplpX
suPJ4A0bahNCQvW1KItjzF1NGq5aWrLeoskyY0uHbjkDBKFOgqXXHUu3DfhKWKaS7TYlSloLZjjf
+FwFU2M+xM3JJuxsdS26bHSTdBQfIAOqGru01rE03RsmzJWJby9FlAbF0OvocxWmK8OqKlJE7rzt
fCQuQmT/L/dmSbYLduHRcFlm3FAG/yA4qtNO4XzOvFTXDqp6+y18vtz4E1miaIDjse3mlKC9qbX/
pksW7oqQMsTKranbJLmD7L84d2A//18kdaoX39T94sUrVlVLkqxI0qPcp1ke5PSHyXaxjXEq46oA
+0hWKnqUERlqDavZu/5Ypo/3paLyNvLAjgG8aWIk3j/BfcvitrC7dQVsHlmXxCmfIlkubsEjL8aV
/k+Q0r9+/5/2O73fV6lBsuGYomkTQ5q8mzD5KV9t3Ef2Pu+b4L6oFMvLQCs3dswaQ1ejDVf4n9xB
35ik8AwywGoE73ydty6yaRgxGICL8WNr5Pv4l6g8rGNig+lMuNS7jcxF//wSCm1nkurFJaMdBO0N
uzJgVrbrtysN7EkHbVMJfPv/hVlZhiA9rVE/hzeDxSbV/mOYDLEaM9veJhD9k/dv2374eQz7BzW3
D6xIZZyVnaSTIJWFbGe50umLSfediX5a2QvBZDhDrqTBTizZHGRe8dYE02+1Jk/3N7riuPLzvuHF
8lFHu9IpYKxZRHo/ocNZZN3TOjVHYHZ3GBM3uUwcQTphuOBRnC4zd46zkwYNaOpLLUvpq3xB2/pS
FsLbtmx7mnQX8Mmjf/D9EL/Jox+cRWHZeWEbP9rjn1Gru0l4baduT5PcGyPZ2sSRKS6lN4at9SUh
xpUJoYlcr5nYtrrk19a5Y0lnQlagGTtTB3Jqc40aXiuhYmm5Gg9KNjE2bdxd4joNvdqPqRsIWvjR
6FzI8OSQZkc5cnuQVNhja5/aU2uJS92TJkjtdsQMwfSY1rorC9WXSNlJ7sYRdtkkLs7MMaTJOJZD
8p0XzluTjleekk/1sIeHb/sWyeXlDREewM7QBxtH0GGkn4e51sTj1/LQbW3J560ejUjnEnFxvfrR
adcr7tRPJisnv8+iK5uq4//dxrfnbHvthY1blQmePFZMmNbSXlMw1+XMelg875KD3ur+IxRGIZfn
c1G2HZtnccFEhwN6Cfw6Nd5Xne409pqX2r5AsvBqLssCoxymi2Nabys4qg5xuU6WQ9HrSNpVXyCZ
NTGj2lvHdrrYK3sr+BpUrRf7QMNoqt0Kw5Zr9FFTDQUm0IsLadIejSGTabRvbIO3uhLvq3kXhCSX
6qlHyl5Qr72kURxw8mjm7/P0KtgnFlWHyqsPY/6lpIuPDX2wJt0gEsV3yW3QVmcw5gnLeRAiaWuM
l+kLL0zGwta1Qyt0L1fyHVC3D0UxTpckTi/1UPrcMS9A5oWNtefyfpOcZOTp6qK+PGF7UQSodhU+
GMa+RfbHMtZNbFXsrt9K+1nSmINXTxeRxiAbyeMvrTOu4JTrv+wyQLnAHxEnazGMabqYDgeRW33E
FVrhz6vQ+BCFy5Vr/HHajwvyemhh7g6z9amY3q1AFTWNcwI9iO0m4f3vUGlbsvQYk8jWehATJuZ4
QLMYxyzvnjzBfMJ2WqItWXpcVCb69uEOxxYQ7FR8Bs2gBuatMgY5ehdF01veMF14j42aFA4PxTjr
sMyvXUtjm8qVfs+o6DbQFSyXBsgvmzwY2TMRY+g4cFZuOLSpbzeNhsdfoQi55C9auxDgEp4ueVqA
nDJ/3y3pezqwJys1/fu6VkhLLvdPlhjFkmLPtiYudgyzs69EWKtmJ6lWl4zayGu7N+JuunSmId7Y
dcbedBnG2t1/d5V4pNhNaFpy24J4Ypa+X1zbd4vpG3qu0L+Zn/Y9YvuwF2F7jbp0ZBZMYTa6963H
D3Y3Hm03fmaFc7j/CIVbkluju4Radh/jESnYVPKJvC+K791kaFZXyUiy5cGLKDhlEVIFYGkhWFvn
45SU5sdpdqbAKfqv9z9CpWjJnm2jneO4gyrqyPg4kbILORSvSWwUORqTLNqdhjIGrTz2KFmuLv9S
teDTcvvkVuTW7CcWKAp3fYVc8B+tjMz5vMCBo3R1ziaf9GN13re2lJCvorTKFP1FGMRk0sCJuvjk
WSPTiEixieRG6b40o5XEWF1Y+allrW+B22ZsdYJRLS/ZMRo4rKFzInGxo6abH+wuEjcKAsjxNI4T
/7FLQnJlLGpmz2xEM11Kp0MHP5kfeTVrzEB1PpUn2S6YA9/bGZ8vfUv9bsgOaZ0fi7z0TcrOtZ08
dIUVLGMHQj9Pc7RQCW37/4XvgBUMGXei9ZLG0SEX1htviQ8g5NZ8ksLk5AbwxkRPDdBzSJZ7TJHI
1nPleeEuTVD665uvQLtbRmNOF8yxCwbbe9tQHUuDwpbl/u86JZjz1BMouXq0aO0X+XM5VUHtPbBd
05ZNLjeBtwXyicS0cNQCnXNsJyGbdSgulUolT8RiwPRoA09ES/udsy5nC78G39OXguRCvq5I3cRb
B5vMl3ocPk79PPrUmr/d16kicZGvKjq7XQAjWuZLsg6BcL6XxV+ZAJIR81NQPfCXqfcLgFLuP0yh
ZfnqonWBhU23h5lVFo7c8/Oe+G0HynD+WM/9w/2nqD5J8kpT2RRtMU/zZazLNwbp/HSufVukPm8c
n9YDKrrPdZ5onqawN/k+w0un2rTBL3BxMWrqXTOM7oOTOI7maKp0UNtjX3iLGnw48zjAQcU95qev
qDPST7Y4Ul5hEkn86HHXx6CxwEZ/2H3pqb5HMvJ2rNrcdvA9Bp+CwjNPBWk1WZPCTOQGbJJiYsg6
xOalGzj69vm5b5MjUB+aUKo4B8kXA2NlmxWrcZDr2jho0OgDWPkD7dcHkMpcyml5w8xMV5JQ7GT5
nqA1XTSleghKY/WI/D43/m7IV9t4zESv0YNCWPJdQZvEZm2tcFe504Gn+4/Orq/loompr3YAwqWY
ko04VY8Rs3G5XDqa+QzYgjknJ56WAY7Zvlm2aDlyfCs2DhOLDnSwgsQmD12WH+9vMtXHbf+/2NVe
wew4tbz50kZOdVw8zPMiyVgejXnQZJ6qzSDZzQJKxrJ0m/ki5ne0ED6QP37mWIFJCVqqzm6c77N/
+XKhYk5dTugRulA2rGj0MOeHKZ8LjaAU1ihfMbQVbaPFrZZLXDbHyYmuIBTUbDDV0lJuXs7U8Bor
nS/ZSC7mYj8Kmuy0RCkegnApYtmKt8bcNr9Jb/18XtovS2+fufnHREfNFyh0LDduJwtPui5uzAuL
3jT2X4s1+guGjY7tMyfvZx35siKcyK3btd3WXr7AVHpMAMHBL2yLwScD8UvnG0Y2HQfj70gXjRU6
kXu5Z8cimARSzJcGAxT8qDd+eLbQFEAUNic3cxs1WkKcNpsvXFhAmtATMYdgiXSD5DfPISM34FHk
bu4UdbloOyZduDGdi5icerIkfmdVPpgeNQFEpQrZqJ2JxoMFVTQx7k9tO5ji9Nibjr8mjh+BTK1x
rxaGeO5yUnKH97zOyLcoDASNL9cCnO2Upu8rzwjvL6/StXQEt1AysOvenS+ViwnhuBpeApRpP99f
XCUpybhXzwJjdQwLTOrnNsvDlLyP2YRpE6mfGOBwq3/kxh6M8aZ5ydrdpaZztxTrZegTsJKkh6nq
w2YqNHJ6fd9iztuvsYK3hERDW0NOMf1Am+hhXLrDWkQaD6tafnMuL0KR4dYzI2W9Xrqeh2ha9RM3
ejeM0+G+Il7XsiPPw7DsqjVYjDhEmuTRM+mJEx2nhOrNN0t88eYjSqUVX7f6h1E/uIY4tsx5HMq9
gtke+2L5qcE8CceG3COjfyxyGvKoPXnTslOtm8BeLD9EZpyKokL4mc2QGSSI6+rqrns6d5DeePTX
5ZkYh4qSckZdZf1KkyJkdhuSti58VIk0n6DSrWTBk9ubAzYlTpRWFoVdzdkRbMr7ajcY8vXrF7hx
jBkx3DUvLa3CNBsvsXOObJ3Rvu6uHZmFfp6LJVlsNl0a1uPudItops/z0OV/3t/4it0pN4Kv2VCT
0cUDePYlNn4Y7tMQ64hzFIKXW8At3ghalp55qczhOmX5uyizNbU+1WtvCf+LbemlHvVog9c2mvS0
mPNzEuUYfacr971+bsB4wV+Xn7KyrUaO5QX/5tghnT5FybuM/ek6Oq+gko1ktqUH1Oqy4AmLgYnW
KQWryq57LMfdnvhCNIANrI6wEQ+NtD7ybvYj07niIKoJ7irJSxaLM0CBEcJYnvUstNLljPnTjxFf
dl2aOK5krEVpUAeUmjPOUxhuhsGYvuW1j0BNHorG0FGJq75BslnD2uaAlC1iVVtd59a2zkU7tr49
oe/jvlmp1CsF22bFZDXMh5suPS2WIMMJGpfGhY6b7vWMGqxcv6rYKQiCypbycFuArnPy7eRUgIeR
0e/DyH30a93/CoUZyF3fzpTHzG2gjLEz8CXPKz0TVKYp2lsrSxPYFZKS275nNKHOS46EVDTW1zHy
xLF3hl7zAarFJTtGO9jUibmfL4NZYMRAQ+PA4ZZmqyp2kTyAKHOLlESRi6M/Eh9M/cOtt9vTLzTB
Of2+/FWvv/3/wpQtwodyNBF87bS7Dsh4gsLpdHdLqsUlQ2YJz1ObVOZFRFYWzI07PKxGNYT7Xl2y
Y9tubTaDJuBSdcZ7UmdvMQZVIxWV3CXr7VzeuL2H3T87GPjrJEevKYIK3Pf73lwy3cgosCcpNj2U
Cw9kHQFX1ux1RZkQNKy/KhS0gI01tfF8cZblvJbO1xahK+/dN21Cryj2HEwvCV0TMxtz8XnX58hQ
MloZy2JVOKuSNQ4HHh9wTtZISqEIucnbHMEEwAVMd8abu2l6TBbv3Ex7xgMgN5SBY7xy7cEqoIiE
DYe5rU8dOon3CWX7oheG1XeEl5ODpHkouUAzetxdaS/Sh/urq+Qime26EnsGF96GwBh+ZM16LKj1
1spbTYVAYbgyUqzNMag+Y1i+EA7Igwl7opWW7FD17pLdYvSWg7dGQh5P6Tfaude1i3wPLOw794xk
vFww0EzDxC7bCK7OGQMnNQ510R32iV4y3nJMumrIUfB1MG8yM1B9H5NwzHQTIRWilwFiWe1hGPiW
W6Gz5k9cKAzhtLY6Mm7V4vIRN4qboe0SZCVAWqBVXOQPzFgSTd62hbzfCz+ODALr4jwz3AGSETzH
VL7HuT31KCTPuWZXqtaXQq012NkQJSa5VIKGiTAOXV48VmkeDN2elgI4BBkCVgF2VjQOLjY9J/I7
nEHntgsXvjMllwFgo2NVcxoTVFkHcsl5/5wKrvEIKuFIsRbgCs6ncvM3uKsm8XshvM9uWR+93tLw
AKk2j2S3GeaIlTGHXYGwbn3EPOLqA8PBWmO1r5LnQPSWpF1gskhalQwXEcYagJQpbNO/LeM7KTC3
DFD0uEZ2tX6qvT8TtEvcN2VF8imDzGZBWhTboG1W/l2Wj2x4O5gfLPc8ir/vP0AlMslXmOg1WNl2
01wO3yNcq85jpAkvCif6G8yMgOCHCEEA2ymO3iAODSNBlOou+BW7SQaWkTYzEXt7mBpbwRE7Bkkf
P/R2EUSGbsCH6hGbUl4EyBI5eENbyAaQYb+fMNoag3+6v+piDx0qNpTcSY6sn1r1itS2tZJ37ux8
m5v+4y69sk0rL999NMkyxDa59OC9n/qIgps6jTVuVKXabTO9WDwuxsHtKJzE0JJPbcn9Kh7fu94e
cudNLLKjIDxtiYN3z630O0+zQ8Zd4HUNXQeD6vUlNzFzF3fFxYydmdmn3jQOnjsdDFEe74tetbwU
3Rue97wyLXJx0zw5pDHIpwCGGwLLXs2dj5CsNnUnu4l6SKgoqhNmjaFY3n4o2z0DJaAAGUTm0qJj
wK+TC6akHeucnqLZOrF8OOwSkNwtjqHOzOoN5G5Jzo+m4X7one9N0WuCgEL8Mo4sN8u0ywSOFyah
W/L5Lk+mMPFqDcpB4RTkTnEvaUnaLTjT2Sk59K7nLwW7Vl1/WCLdhb3qC7b/X5gX5aD+Wzz4HQs3
eK5oAodYZzrzfZtHRl3V3IzclqEU7PH4zJLyQGfnoaC6coPq7SXrzei4jJaBt8eUCXjO8c85Ho+Y
QqgpOCjKPjL6qk/mJisTa7mk4+pn9AftO78AH4MwxAnVMX/Nd6ZCMgjLGzyQyXbYpq2RJEExmYnf
z+3H+zawHXZfyUTl5vE1BmVhVJjLxcJNbR//0Q2dH+Xf3KQHAyYHIjQOMFpdk7koZCaDsjBum0fe
QJdLVsdByv6kGD87W7hV7R/GpEHH/Xi4/1UK3csILaNDSzMljnVZZx6WpeHHK47xndi5vBSQoxSz
fwDH2PBL49ehbj/R2RNAGQHmev/9FdmQDJAqO7QVWpkBqMyYpm/SMaGfu6muNGQQKulIYbOKMYV8
4Tg4LSYa8sz1S7VGYQra351vL1meNxZGlDCcnYjtJH7b2q3fdADF7ZON9atX6i2QHWKgmoVOY/NY
Vs17k3W7Ov0cGdk6Tbwt3SSml0zMx8pcL1m1BrmoNC5bJXcpWjp93xtm4lqXrpjcw5yP13nqSlQ8
op33vjKcK+eDxwwbQNYCMCS3zP1hNQ98tvel0jKCa/GAec9c9C6lJgmzrjii0yjkeasxK0VIk+Fb
pjs4ebQ49OINPWDXKS6RouU7iJG3+d2aoKN6xvb/i5jWtkYEPgJiXRyWBZmLhpn1kzUnYbHWz/f3
p+oJm/ZfPCGyLGPymgSbqJwe7MQOwNp9xeSq41Toiq6qR0gGnCT21JQLNtJM2r/IVNymmfjdTD87
PPvj/lco9upvEK2WkSmamHWhUXye7OR77na3Mjaf9i0vGfHKVwyP5SvUMNWHZSqPQ21fLUM30Vv1
9lLqa7o4dcylBx3M2R/UFR8bl9CgT/fMgEJi+rOk/ELHWV02DDO96aWvi1szfAb77tVMBo2ZKby/
jNGaPIdONoV6x4laF8F6K6Tzug+s6vyGzVo5aFcraDYZvI+YTzgFjdHreKRUry5FxiJjC4inEXgb
z/1SEXBRi8r7umvPyGCsHlFx7TfvPKX5pzozP9ZJc7ZHsu8wKYOxEm5wytDjc3Ej5D6mdWXpBLy7
DmGtkoxks+Agi9EJDOiSM6B+6wn+KXdaXeuZYr/LsKuSEpYnroEdY7inGPwwdCxuo7unP8LxbNkZ
JB5mdLiWwPXyFDWPbcrir0SUhWa7v/by2+qSLzAwVcMQpgGIc/R+Sagfsx8O25M8b4tLnqAYc3te
jXk+p+Uyer4A9fC3wttIme9vytfUuq0vxfR0aEY+kERch+gtyNwF1az7movHurIP4ATUxYbFIPLF
CwdvOqadQCoe8WtDbN04bMXLy65gjJnpZKWNW0fPmI+NmIu3qxV3H3eJRgZmjtOArktKxmszX4fq
nVlrRKPYL7/5AQuc2lZrjtcpfVjqk+i+pZ5maZVAtke+8OskSkp4MIL73Ua89yoxBWbU6mBtKpVK
HsCK4QrLAe89J6eZPOemb8/HNdO4r5/mIp/kth1Df333BUPO0nhkuDyLm6BL7LB1Pzn9wwRem2EO
DecNwzgPpw7NNveL7Ns+HUu2W/QYmhCPw3BN1iMbD5GuP/snqP61r5HsFnlmlQxAJ18jXOB7Kygx
wMCaZkEXfU/79LxmLUqgaD/L0X7e2n7dP3QpC0Yv8mkedosmC1LtB8m6+6RpetD6Eqis9C1RPfSV
rral0BeTMZpLX+VuGZndNU6ewQV9NEf6sBgUiNn/4uxKmiTFmeUvwgwQCLgCuRRZS1f1Nt0XbGZ6
RuybQCy//jnzLvWpSykzrnlQIikiFAp5uC9Rxf7djNcc7DjbEM7EDOdVV7f42HucYL+bvzNx28rr
PO/T6Vbsaoq3xfyhpc9TDS0d/n45llnvlebNcP7atufUz8LU0NydPiod0MCRBXvsvG/Acdfb/4xr
5ZOnsRrQPtCAYj8oY0F633jNBB+8Vxs6HtnVs/t10/Wpf2wETiAFhZmB8Y5yQObzIY98qFIMk44m
6qPqyz4rKSQwr1xAWQQbmNlTZVsnRrO4r59ssoUB+d6bP+w0vu+oHz4a7X8lhQcryLOsScV4W5P0
0p3rS3oNLnbYRSzWHeSqhZKCQU8gd83XabyVhc2ssM/HKaFGZupUVFTjSzGB0mnM824eb2Q9T9bZ
t0+atdk/8PdgA0m8//UJTvshHU1vuo1xW8fsSq75ZRe7HELrVJ+DWCdS9CHkBJsgAzxTe21pauOP
zITd+MU4Vd8QuKImCjRFZ8USyShPPpRL0NYEjbJeMIRlnUHebjukaoGvl/w7YFNBNxOcRAt7Y/m3
SYdsU4VCGeE5Ds5k4t4/3YbYeLHi8oTz5PsAIj/xFMTul/u7rFoayY1XcKz4S+XjMYGLSOARoSpN
zYuyauj993cx1Qo2CAJv3EqCNbXD2RXGeU5LpinXqUaXPBedTEuat65584dfPXsrMt1lTRGvZXhn
Pdvb4jIHHFPe1agfjPTUcw0AYTeJDzxK1vVhS1/hLZTxG6BVVhm1zRtbP4Hk3BuPYFd2V5J8dqUV
lNjn0UqAmf7BPO/T1BU/V0sna6xYdBnVadDJZGWwYviJ/XKG+ptJUk24UQ0tncAZmEfA/r5ZyTJ8
8YOnVQfRUmynDN4ctxS9UC620xkeofKRlU9lqkkuVZ+8p7TvDNxIjW7wZrzzCWY9p3MAVKtO7EE1
tOSWUDlpyQAkfzJ07Nnz2Ab8bKs7X1WD77+/++7cTeucWFgSfzwb60s6aMxbcW7LFIB2blPDbfHR
e6698M+1433Ks6+b/WPqaLTYfWiMugbwj68NjkwHuFhG3c5jj54G2wlTp0pcH/y121iffZD9h4eC
o8wCyGiVrZCuwrHUiAQMcSG1goO2Izmq461eg2sgNrjsxhNze3qZZijQHfpwGcRJhmYh+ThYST1N
UbeSp3lINVFdsfAyWNNigDjNDfw0y0FT3vThsF77AnQv/x77dOk4bb2i9zZc5BI74z/a1oyqptQ8
ZCjsXkZrgl8sEGTCWbe03sWc1yj3dLIDiigjs/xZi+HMoIK2khJofTO2vQsnxwKjTOxXszKvoQpm
oUT297T00YaHu2NLLR2hSDBAszKlVsLnl940ospwNN+sWo49pXwXYax0tdyC4ZuN7M1vHpfmV1Ue
zHdlfZ15YyP4TBFl7GU4r1b2Ag7TY04p0/cRt1gWNyvRDbTcrPrW6FjCFcshYzJp6thLnWI5Gnrl
AeR3P3Fdlq4aWjo2faOoiOjxyXX3zPG4LiB0QXRhRDW47ItZnpZQ8LESZpg//bI8bav9bc51lLEf
cgcgW5Ep+TLCx20bdl+/WGcS95fywsdYRHNsx1liFehb1pi68q/2Kb6zyIUMw9yxykq2z2OcXqZL
Fntv8w/7ZY53ee5Np1r637PcBzmeDNEsCmqItMacxtiMttgK85P/UL8azzm7ptf1bMZlXE2xNaPX
43TfjxUhWabtK1jmd+A72KM9jWcokPjz8ovVX1oXWmP3/0IROl3JoVuzXwfHpOaNl9/H8jMan+6P
q0gZZAQlbanvWS6fb+3yZ2Vfp+WVi9tWPtjG40pfWl0Ts+rzpdOWmGM+9aZnJnlWX7JuY+E0Tz/u
T0FlWjKUsrLmLkXPugnTghLow3RhpwHc0yL6fw1sojl4lf8juXqKErdLOI4v93P1xT33Fz+ubtYr
DgZQuxcXW3NKKpxeJuyjePca/D0zoay6Vm0fdaBBDiZdkqgafjfid46IFvUSkGvbSsymv+bsu9V1
f5q9o4ngykWS/LzmfU3yCfHQuZBzfcrO1Xecl+Syxs0peMguQR7f33bVPHZTezcPPPrmDSkDM5mr
4QItua9BlUUkSzW7sIfYD8KIjLKkTFSVqIL+NmdOVINceW2/bqI8+WO4+eyYV8sKPRVxZqM0sVhl
CaKpx0VXdVe4myOVpKycMWATEWzZ0sUmiOi8WoeGUC275MkZs0njURQVqrX+anfc+GMwhue19xcN
gk0RTGV0ZRYspiu6wkyGtn/wtvkpM9PYKJuYs16zt4rlkRGWVZ4Zji92R/bxrsf+LP2DRimjKx3a
LWLaQ0RvXWfHBXTtEow6nIvqsyXPHbZeDK6DbGCGNkaUpWlwau0i05wEqnWXHHck/QzPxeir/epb
LBqKz03/NnMdo7vCoWRcpV05dpVVMByv4jEAKOFi2C10N9xzvtU/en/MNSFIUZOXue2mrhONx4Ed
rKqfi//U+T+s5tlwv7Du2rRf7wcf1VZIx7HdA2HhEDhYMTc3cCdHojgCs0BOJuMq12Zs5qJATAAe
Go3lQ+Iu/fX+V6u2WPJdMgAx45R4vYXC8Pdi7K5L3r90ufuK9+hjriVjKf3Gs9CDAweg/QrY9RZv
zaQJlh/r44GgUDp/rdYN/LWge2Zn/bGLRdneicb/r3ni1CGEb8/GsYK1TG+HPmM7azMEIXOhoMA2
H/NRp1uueEN05D4ZO52zlrWYxhyZEei4ouJlhlYkC9nTGIKq61yfh/mBxYsmP1LsuozatIOM1GUH
g7ItF+RfJ9P/1+j/QrX5vlEpXMHef393DkNCjXZ8RGpH5sLGC/L43ceDdXxscOmGTI18mv0Ba7Ut
N25+Y/Yx/5WZSL2JiQycB+jjAr19AZbTLj9YLpDRmibvaTkEqEQEBnUgVleS0HNEq1ltxfErE++B
6KtFp7QpbqbxWEMgsv3GdTwiiqFllObcla3pZAQBuoX6pyNoEPt0/ens+l2HdlMGavbbaFTojLGS
qbym/j9L8+f9cRVHi4zQzLt8LEGxYiWpSM+9b4ZWQx5x1ES8Tm9G7WjKq6oFks5fXGLmii90Tfqm
eECTxveqmV5sXmreklXvTdb+v+88ySnToQjcQdz4yTrTqL8Mt/xxPe/X4zQ6mF7JMj1DCwbwzkY0
qHbRtIWfStbHBVpIq1RH16AIOP9dDd7NYyhNyBVQ4Old+9No/dnaj+7ysI0Hq+f/Ld+74TcrH/uO
WOLG0s8ZqDTnVidZp9pgKW028ZA4+SURt9y89s2jx556rjkXVfciGZE1G8VkeLUQt+VMzn1SnAES
/OleyKm7pNGUkE/3XUERjWWAVubVxmT6eCDKsf6BX58qX1cqUKyODMtqUKk08tldE+qCxchZoxmc
n0ZPNMmJavjdud9t62KVlQs+a9ToCGrxJMvdp7pygUn00Z13bHEkB2ZjHVTBDpkIBis0XIj3Gv/e
H1mFY5Bhmnbv1yabENrEuXzuzst1e53iNKzjPD6Yk5jSQbugUcjyVljQ5tRxSe3TuhxpKUTOKYO0
aCVKCBFs4uY33RpzWvunVaxt6AXlkc71/S+kjNnrgpZyZgORyK9jfxGbJttXRU1TclojGHqQZOPb
RRCy63SpI/ST43YROUikglgHYVAENZkaD220w9j62GCASMKsOOfZN8YuWfrtvgF9PDyRYVd1hcKJ
API2Ab79XOa/gn7hgKr8gIDv12P/IGXP3eqzZelQVlpn9wQSsohPYxc6IIk1+lxXsP44/BCZI2/z
8pSYfY3qz5gD9tZHFTpJ7n+/auh95d7FhznzPVT6EPabzBRA1nnfRb/qCjEfZxBEBlOtnrOLe6OY
NPhXqMU4BczHecyLJuqat/vfr9phyX23xmVbWuVbQoe/RH7a2sTLv9Nck+QrAhCYzf53eVCVca1+
RPG2ebQjmE6UxR2q3fv5oqOH+DhCk0By4WL03c238Reif/XR1V9nl5m+3l8d1diSF0+zaUydhejf
NgDnD08lGgB6Q5N3qgaX7r1oS3Q6Z4VVCvZm85DlP2sdukFhlTJ0yt8an+Yr1sQGQgsQw+kQuobI
iClny/iYE1RpWVCf+4WEtPU1QytWQ8ZLsbQvzdXAasy2/8lH8bTu6Wd70Ommq1ZE8lMTBCimUTni
1k/dg/DTfxxGtCWA3Zp/r8oSf5/TuyCQco/UrY1v5ycRowQQt5ERpWdQQT7UZ3bWlvp3k/7ofyRn
ZWsNLloxilvLzrR+ZnMdGlUTl/5tqvHGh6yzFhfTLcO8e+Hi130fUBxlxJd8eLKY0QsLs6v+GOP9
IcOfQxFab+O/ztm+rsfw9ejY+d9F5MAldEUA20IxIG3O87GnUCKjq1aPGg3k4C30n3axCH7SgN3m
ZQ01q7OHgo/2RPJikLRZ1dDD1cB0+eBEVbxczQfQpd5YrCPlUNiuDK+qAhcy7Qx8Z2t9IeTnlGtq
2orSFZFZ8sBq6nk1GpqTIV5iJ+IRO9lF7HKkKVYEopoofTYMTUakmoSUSFeQQenHHNvrWv/mrXnO
A12FQDWy5NoGYSRAkxm8r2TngeHRsGzj+7urGlpy7GJbcq9tsfK5C7x+jluprvlUNfL++7uQYc50
ygBA2xJreABL6lmYOnY8RSCV4VZemwWDGSBncyoWdl3M7SzEW8X9BdnTsg+sXcZXzV2XjsRIu5sb
lA24A11oAAoIYBSO97oWmxm5U2G91FWz1bcesuf+6f7/qpZLOoghuDFvKcEe26t/G9a/gpUetEvJ
fwG/GIhRC37r+PAI+DWQGDrKDMViyXArWqTCmAdYTwa+ajJ0UFt9GpuEuW8p/dunGi9WLI2MvPJ9
tD2gyRsZnGl/L81vs79obu0KS5JZ8jhPAzNPYaNFYzwsK3+o5+zkmToSf9Xwkt+aAF94C2conI9B
3BJxNslwoq7u0UuRPMvYqxRU96PgBoq0bXYWFCJk1fJFMBqbFIjALTu4/JIju9Rn9tDj/sv7FEpL
2dOERqhDRi/T5dE6zyrHN7ZkTacTCPtj29k0/qRaHOmwzaDlnRZ5ifJ4nX0rBLbY756HoEimnN7a
ptOlRqo9lvy2qLwGbFJYnTb97nmvPE0mqkkYVXYvOW45ZKlgNex+qMQn3uaXrdBxDSmGloFZrgfq
akgi49pbee6tHSCm3nezFd/fVsWVS1ZNtfpmI20nLOjlfi+XOKVOlP9tVW/3R1esuMyW1+3UQHjr
wlsvx2vKd3OIG09jNKplkRxWpKUIMj6LW51mzZlnkBVb+k7ztqWwSJkib6tyZxhtYiar/9nz/jEo
GBDTJ8t5TfEoe39pVAu/z+vdmctJgU4oMAAlTvctMyJCvxTebS3/uD+6KpuS8VaCWDU6frGvO+Cn
+pJF+22XknC71A/9g4OEsP1+/69UGyF5L29qo9gEkF1iKp6LtX0aXd0aqcxHclh3mxthpgjKZp1M
nEdj91jYus5rRUsPcSWfXbOK0K4o55tzEY/1KX2wLvaZXo92VaEF/X+3uADhvzda3XxD29CSPXXa
BkSF7cjMdXZvDFa2YeDtZTuvJxpt5/2RND/tFz3nxceVK9zhVvc3WGVLMtqq7uqWpQv+zg3z5wCt
gehCW270S9rjZZmezesUCk2NRmFMMp+d2QrRYdngeGUQrRV73fpc8zSlGno3sncOB8a5agNZ3oyu
zbHJw6C0sl8tgKLHhpchFR0YDgKzxHV4q84MGg+6JwXFZ8tsVdTJSttxgD4ch4csvYljaHAiYyhq
5Mr2BtbPRPjbxcyDh154yEp06GqFicrsVEvtZd5ajfOtmy5Ff8mBCYNcLzvEDoBTRK6V19zbGtN3
7cS2u+U6lMYWZktmaZKdjwLPProUePICtPPDTEiyl63WdYqNoXjghg7UrhpeijxkbKoc8AmQyxUt
+v3QEF17zwto2u477MfDu3Kh3C2cxTZ3DpV+zJ6d/tbb4lNj6QxSNbpcJDfWpaFsBQeV136jo/UN
EfrqTboavGr4/Uh+56aW6YHPTDgkYWKNKXeeeqeN7MLTJGof2SVQu3I3Mmh2cGk0ZztJBwrNxy2e
afDToF0SpFyThKtmsP/+bgbGYNRVUZZY/iaP26Y+OWn2sDFdkeejgLDPYP/93fB91y8O+B6cRKyU
xznjY1ThZqRJS1QfL9XXgj7nJm1BXkPG+jpX9GoyF+TSxfWYaUrJwuzNa+USOBYoik6zSKO07+Og
0SntqdZG8lt3GgLgUBsCnRc0crL8RKxWcwqqDEfy2cZkhRPsC+Pbfgh1+Dhdiisjb1To8P+KpZfr
5INd+FawgN5nACet1bXX2d+ugakjZtizDrlaAruRy+Ue1JF3VlQwzdAsj8A51YdovGxDexnT0O9T
EeVzw4AHWZazY7bNw/0dV2yJXErv2TaDDAKB2im956HJkk4MmjinGnrfqneeUFRB3VqjjRlVbmLj
tcVudUwlqqFlHxZVKsy2gg+75sXvHMBl2k/3F0RhSLKwDI5bL+u7zknGYHne0i2cK6C2qB16/hEy
lH2rJSem7VoXgQ+G0aE5G4YVDkwnQqhaF8l/uW0Zi892esN6i4p1DQVpjkUeuTQepGbh8bpEXAMt
eTu1D6Wbo5GnPupekgPnrpGuJuo8AMP3L06wAp9B/x4DnYrDfj594F5yXXxdi6lt/B6fD+G2shXP
EAa59mV5GecaOFWmAcmo/kY6faFFDUBqDUpRsX43HFCnfOncP6DDGTq2xmEV9ik3I6cjA1cyx0Ta
ocsisJ9UoZ8WX1hdWrHwF81BoDAkT/LdbGSs4AT8uiYDHbmZj5FRFqbGlPbF+GgvJO+1wIlUWhS1
TmNuY0e8NAYwMn0VCvFn159RFT4WgLx9cu8C0Mx71oKwBJMYOLmUdv2DQos5PhQn5NJ5x4KKjWPu
JH2+/Zrt/oQK2TeHT8/kqDfLBfS6LBuza1BayjcaC7Ge/eFIjRwh6Le2ZGcy8MLigL+3hPGHxlpY
D2vhTRogoOKs9CRnFhlzBvAakqS1mqtV5T/BIXSpoBl3f+0V1ikXy1cXcvJj54MlEAx+6C96Ybap
cWDV0JIDLx2pJ7fCmntO/moHbbx1/vn+VysWRS6Rd0XDgB/iTjLkE42KBi2cuMTEneg0ma0i+MjN
ycLvCTBPeM1peBa7+Vdu/uHx/JZ6yQaF2GOTkHy3SVOjAFyRJKWAPCVJMxaOntWG1dIcAQjDNuVu
5clv81qAhispeHFKSfulWNjJCHQBVLXD0unr9jzNezHidmeiM60fhBnXwt40YUG1ydIJnFvj5lcb
LndTS8BebSdt5cWE6jpDVFssZdANMGgIAu1/75fh3KzQ/f2MZ8xwTYPI747dr125iblJu2CeW04S
AmWHGfT/1UwfRiPTOIJiEnLJnORrt7UcdiqglmuaTxMYdRZWxpvzg7XDMUOVK+fjSirXHbDNZTFe
W0+cs8z87K+eJgQp9lkunbO5d4sauJAk9fzLPA4xgNtfjFKnoaU45eW25toUw7gW4My0N5FsHlpx
1z9971/b9Y/ZqVxCn+nWmXwGFepM+z+6ugshy/OHxY80+8KH5RbmpQIgE/sMCyobVFaLR28aNdaj
WnnJf4HfdTNw5WNjPcinl3U7xnm62RHYLr2DiyM5cdEXaPbdEKlHp1rQGNV8NYKye4Df6cKoIgjJ
TcstbqmtIYp9f/d7V8tdSIfS9dghJpfOoTgSpIzBOEeTmxfbKPwT9RvNKaNYf7lsXg5TXSxVTRJq
kYcOpWzXnh62ubocOmDk4nlLcs8XHq52phlcNxNtHHl5WxGpjw2/x6R3OWEXNFbgF6j+oH3mmQzl
j2pnBQx0GGHV4uz+/G54S4wjG9CJk7iDfUF/XcxX/2dQ6QooquH3398Nb26DxfxlIokBlSVrsUNq
8vOcHyt8us5ure+G70FWMwrPxeK09M0c6gSsjEXomu7b/cVXRDW5Ixn0iLTPGOo/btW+uHN1Moj4
s+jayKt1gVPhWHI/ss0tMOVREPaKpoS8wmQGmR+hHG0dnIJ0AKNonqOrF9Zv4zWzBFFqDZ3xyZ6v
ZUq+3F8lxfHoSMlzB1qlAH0EJMnXoDnVxeSGLnHXyGrGv9YadyXHPgRJRpyWW5VzFKKzosCO+w03
Q+4UIiY2173oKzbjty5lNwe5CqSvE2jTPRUba6Oc9nV8f5kUxvRbo3KFB4W6hydTh/EY1CKvNrBE
kYvtP7eDpTtuVHOQPNpGz4vvd7istjs1RpoVfbQ6+df7c1D4M5H8OZ+CuoMOGS6RRfFrFOLLsECX
OhM6pSLVGu2TeufQqTOxtp5xD5sLq0IB0bm1xtCGVp99YkWmqUioVkg6kPEWw2Z/BWhyKQHqEvCP
sO55o9nmD9+BdxOVDmMGzb0tn5HyspE/w/6jMv1O6u06tngYRgbcT2vE3Gtu6fhXVPORXJwXeV5l
hDpJYYGX1ltOk/nr/narRpY82wtWvAxbmAqQOjebTq+NVWiWSWFJctdybttNICC3naCucvKN7LQ5
PGGrTo9KYUhy47LjNdnsceQrY1c8VcYagsTrGWJ/p4wfkwF25YblhhCDkgIFFbdw6zYsWd2KmKYo
qYX3V19RdpK7lkEe6Rp8nParvfO05km18WTLaFiWXVTOaSjSI1BQmKzcr2y0yB6HDZgLf1yHi8jo
X8T0hObmoTAiuVt5c8u8HF2Bx8+ix7NqDiWGZzPnoya9U+205M3pyh3fIjNOHzI9DOYjqwAXt9Yh
7tbi9f5GqGYgeTSAsoW79rBV2yufmpRUIRfuX/fHVn2+5LxgrPBnaAC7ycqyCMzgiZNuX0dUKYTV
/nv/L1R2JHkxxylaZ4jbielDm2gro8D7aa4scnGFpc3Pdv37/v8oXFruZu5Gw/CaFFOxyjqaenbh
Rhn22TERWVduZfaoCy1vp1+TDQl2YNWXnOWJMLgmj1e8Z8kdzXOViWDFOZyUSxPmeI7I+091/+fm
NeHSIhEomhCfoHFt1Z/t1vDunJvtYWkhbYP2aTKdBrO+jnYXFTUDvTfgonOz837XtY7fQrUx0qnt
Gw2aDAlBCZ5ODwV3nteyinOiA6Oqht/d5t1kBrCkjCjAu4kQ7nXdqpcFFc5u9j7fNyuF98m9zVCh
dwRu0E6CRuF/CyZ+8X7TxA7Vl0uODYVpioe5FqfE3D8EdnVyjeAXtZkG9qcaXvJt119RfLQ2nBBV
8JxZQdQLQNrmgwfQfwnIu3XvG8+suUDNZWAjROh5X/l2WJiOE8T3V16VysitzXnAybxYMNPN39BX
CLwW/TFCPK0YfNSPmtOcfjVFFtqb7glWsWJyw7MxgLUsNVFKZWt6Zu6M1JI82IOuc1U1vHSZNoKx
KcmM/bbsDSoXddzjaZwYujKMwlJlPQpvzoepXWonAaWAdzLNglzswdK9DilOCrnf2Uc/ryEW00ny
cXzc+BzVM+gEVgEg1MGKv9zvXIiM5+20uxpdACH1oonbZ0Z1nJCqGUhHtVsY00r90kW/OY1Yhh0e
IITpuE+T+ed9i1VtsOTQAxvaqjGwRtTg16XhIHLrHl2iExpXTUByaGpunuePLja4nJJ1AmdjWibF
9HeQ6kK1yoSks1oQu/G92nGShW5gyiafqO58+3jk31QmOE1p0KZIYmqz/SsfyM10iSZOfLzqvylJ
pDlndeDjVrgENEHpOmYQTMoH3cVZNbzktRZPM69dAifZRIbywvAA5pGLbbuat7+PN/U3QYkZtDR4
mjP2TR2SpnHD2WSf3f4fpj1/Vf+wT+xdoO5mOo4eZbg1T/MQ4kk3mtL6e7kVZ5LS6Ijl/yYgsaCU
38/TfghXrAnboD+DSPhmF0Qzvsp8JN81hqXaRIc5NF4wh93s01Bkrab+q9phyW07XDQtqzNIIubm
rQCLzGgsb7zSZVsfF6icQHLbtpo6z+BYG2pXPwvw0Jprdm0Je+kmG/yFusNLtc2S72YON5BOZE7C
1/K8sS3krftk0Tpq0kWTpCp2QcZ08XoyVmasbuLP5deg5BUgtvaxVzRHRnQ1wbhBlhWOMINshxRT
WPr9J3TQa3JexS7IyK282qbRNrMtaef2QoziGgDR0rAgHP3ghP5NTXVHsQuyhEQ5brh29J2btPwt
gOBA/eLRmzFrNkBhqXI3dO81RlrTFhtgidAAGHk2gmjKi/N9L1bt7/77u0gB+iqROninwBUqLcLG
2Npoywcd5cKHjDie5chALpeAr8D2gW5zeFcm/VZPuI4X/zrbFqBJk5Co2srh0qy9A66W5Q8IlJRI
ies2ctJ8OXvWpGtMVC2j5PC9wT3ab46bzMJIXDJfcOu90mLQlBxUw0sOn881tE680U2Cqg0H+2uz
vuTGj/tbpBpb8nKbu7awbNjX2gfR6ASfkWKAco98vj+8wgJk3Bc0kXFLd7BFazYHJ5oO02n02rf7
gyu+Xe6JbqnbLoCsAYa4jt9YR8ZLRjLoBNom/3n/H1Sfvzv/OwNebatz62ZELZINjnNiBnOAuqCQ
jdBEEdUUdrd/9weOKILAIjiHuNhAo7Kdq65+c+dGV3RTjb///m58cPHP1IQqZpJZxRVaU/E8Lue8
1VXaVMNLDj4GYyuKnZKkbYMKN37uhlA42+LKTzUpsGoHpIO6m93ez0Domgxz8WSn9bXgusZK1cdL
Xov7ZlHM7rJf9IcQN9srNX7kVqcJ3KoPl5y244U5VT12Nm+8CHJyJ0J1AA7V0JLPriVxcFOGnjCv
WMdCx5naf7xpAtfMfatXLIyM77LINmR+XwM1PI2XNh1erdwOJ++YYqgjd0EbVtkGfAZGZwuKa9+C
A8ypbXbsRJNRXk1ADZKW2NSWs7NAU/vq8/Nq6HDuqqWR/HVlc5UWvnATNwP15po/WMAkzELXvaAa
fv/9nbuWm+NzY7Nw9Vj7yCPBZdjs2O51rXGq4SV3Xdw0RdNguaFAxGMIMFz40tw6X3w6ZjeSr7rg
4KEmRQXHzKaXps4eOrO5dp6OFVCRcVHJXzfDcbOaCScxJwapgQb6HA4txk+TUZgnp+HpFFJb6Ch/
FInXbyIVY+aXGZrikhkIlwn53OBsnxmS+cVyjp0uMs6rrP1pWQlugllKTy642rNcJxStCBEyxquE
xJM5tUApVGu1RbQy5tAy1mM+JmO76sXrfG9D1Ler3gpnq0FeGqBlyNehxVVfLx270I0HD9hA8PXc
tMKlcHgo1iMEw8gaZWwXbZptaVCmSYLaPgV2c65Fc3BhJPcd3bInKV5XkmEgTvaHHZC8O6UTaa1H
nwW5cyxpkJ+tM69gdUYMFJ6aCSTneHRf6AOUYzXh/+NqviPzbIutBU0XQ2nFL/02TLeiO9Ud8OGm
26E6Z0CHVGwQeZ1FO3wp6k1HH64ITr9h1pzRTG34OGCJYMJqP5e+/bDSMT4Um+SOb8cfB06DjiZu
3z+t/Z98sa+uc6w7w5HFNSYbCi6Nj4032zQcKaD1kEQwjjDm7xYrpRKmRThpREWTNS8eG2OKcst5
qgtdDqqIdDJczVy5PXerB8xO5T/1Kb/01ZQYxhqZvY66XbG3MmhtKlKAvpqeJnxK31Cwo4P/NqyH
mhYdGbKWz1aV4n4JuGBrnPzaeZ2c7EE468meymO3JLnH25gd5jV26ibVOF1Xpz17Br0a2XjMoeW+
7n7JjbKtkHB5OYid8vXc2wMYFo89NTqOFJb83iqH3kChei3bCO8EkOjxI+ZPh56dHBm2VhQDao4+
3oXq1v0jK9NX9Fbd5kYnLqqyHSmrwCUf8JMFtuOa9JPwJuD62AlqOV/vBwaF9cuINUeY1dhaxZow
cz2jRBRW1Xiy6+7qB/RY7JHFNAJkvAGzS5oQEiQuJziP2wdIMJzvz0C1QNJ1wOrtvnFa3LGt0n8w
M4q0N/3lkSMkVYg+MkZtbaqSl0tGUWApEisd4h5pBQ10JSjF+ssgtWayp63nOdR7W3LKbSNs20yE
bOYvg2i+HVohGasG5aCadR0qpnNXPw6ThcMyO5nlEY75fYX2qb3L2oOg3oBGB5i7q8V5IHkGOD0I
ve5/uyIXkpkT7MIqWNXa4GJOmwdIhOMcHiaN7avGljLqLnWLziJotvSwKFdzTbPXFWDuY3Ypcyhs
mTVZ5QQ566UubxuhX92chZ44apeS2bfNWFgA+9IkN3nipQ/1AKXBQoe4UizN74Au7gduhf6FPsct
deJz93kxtvpYRU/Gcy1zYaKTf/cpCJpaZXfKpvo0pDoeRYVPyVgui5B82+oSPpUFkWFBAGru/m76
FoSTw7EGj99EKISReWNmoLI0cPZkj0VkAB8IxrG/D5m9jOFqcg8hZoHxoIf5LXX7byPXqeAo4qWM
4Ep7A219IEtLuOXHfFfYNdZPFQFt7P1PV40vHVhlQEbDNAqKupIRW9Z4tToe+kdPc1l5onaMnM8D
koXcmV+3LQ/FMr4t+RGxcwQzWX3CzgNGOr9bE8fdnoGtQ4fKwTRHlp7IDcarlGHoVrAHD6TsTp9e
1llojlmFy8qALd9uAXqCakzS2LiQkumRBjrdG8WWymCt7v84u7IeSXFm+4uQAAPGr5BbZdbS+zIv
aLqnmx2D2Wx+/XcY6Uo17nKiy0NJpXywTdgRtsMnzsmznDbD6K20G5fJSo+VYg/DLpES2FwHa6kK
9XYVdJ/xzk/aQ1W6IPREOeEG945p8Nr2lIyoFknBqH5dSiSqOjb/7YBeorG20oUmu6/9vtr+UM/n
gIoO90VpNzhzk5feCjces01DX7t81fQgx5BONQxjyeAI9aq4GdVpQeXjfU81jVzz1LFvZmtW6YJL
ocfDqCUFUZcis9WwLyHwL0/vq/GDv9ar5xRliKxoznNVAHFUHdtxZ7rwXyrvV81PdlCJLEPzQVV+
LpIxxn4OructogST9bUd1kEFx9iPQGK7eL9ORht08vLiFPuAdp4OxyprN8lqSrEuMw6EFI+CWp5H
Pu+bXB18hde+tktUAh5Sl3zvZfltosEW66DBMraWoEocjh28C/EuNMxfR2JFbV1VUVUmG0cnw8LU
oVe2Z9GyArHVVQBdnOfNOwS3eNea13FX4Mtqc6bgUqpCaTUhVJ6TJf+2r3HNXwlL25oK2AWot/Tk
J1AvBZh5D7kywqQuMtEUPtxIYj12TKH8UJ6aYqcn6YRZvVd3nSI5buDWVEaJP2ZRZlthHKqtM5lp
yWhJnNyWdpJAVvYaivnUQeUcH/gwdlvaP6YVo/mqqrN5lkuocKhRJZ6zUnfl+6YoXtozs3/IS7Cy
QoVHiCRL7bRfhwbKhNwB/P1+42/bhrAV6v0qjhUzKUEY3ODRJgW5daMOKGU5Jm2wy5v+0JRIUDw6
tAqTK1RRvCtGslz6pOcbg3/b8kTnzMJTf5jko3CvdIJ5nFCGzxZYtHa56x+6EpnKS49aME07Dx8F
AD+t729sTqaBa87aEBlInwMymgnr0C/WsVx+35/P9WTxJ8PIH1ISLc503JsRY3rPe2cFEKgLnQ9O
F54U38eg8YeURLgwKVjC10NNi0wcS1En2e56lyE6wAqaX8HkEGxMQeFduGXfCuHvXIqam0JaqZst
CzYP6uqZjNM3O91CiRimUwdTLX3ot9Az8a9pT7xvrPLav9K22jduHUy1stE0VdJhrZT9y+IEv5yc
baRvTePW9tK5bBblND1OGW0fHCth26fRTTfgA4bIosOnOhbUy9gj9dn18rOLU0AERXQRcbtIj/fX
uqmH9fdXsYuGAu9JHXpwB36uMu84DMV570mA6HxY4JlzlJ2C94kHRXesOtKfxj7Zlbn9Qy6iUFNI
0gI3pnrub7Rq2IU67AnidHRj2ZiM4/7XOANI1QJfCvtqieyE9NJPQYNHwpIteItp7WibKhcpHqAq
AZBF3lkv3JnC99mybAlTGsJYqDmr4I5X2igdu/p+Hs19g8JNlDSHV97t0YujCCnrE9yrxTMNlTME
M9zKycCi2YNJpLXqOHTLH/cXp8E+OkJqaRbaQV0GPKAJpOy79Jgu5eF+06t7vhHjdSKsTBaDAs2Z
ey3oj8r50bCvE3nvkgsRG3c/g/V1DqykGEfpSYx9FtAjKr7ibXzykniRe/SgVuNrnstTm3Jnxhbi
Fvw9D60uGrJ6iwrONPp1Rl7NbDbbA4fMFAWPArDFflPEoHTJo8UP37X+vndyopNgORNZOsVHepXT
9Fl2ywfXTv+5P72mlaN5rjtSSyZ1C6bLvjs4y3AQ9s4Dk05+1eGclDQJDkwerbp3eO/sf3E/zffV
ERGd/Eotixx7stDr0I3LuRPyheVEbKC61hPpG6teh0YRl84Wnwi9zqNPH7CpNIcWjHORqPBULsLy
RzO7/bFxvH2v4kQHS6VZVofERpp14UkjoyxL+C9RufKonFTtO2PqmKkZsjtI+YEnQNbqrw7/RPCN
rQ8wLCSdFUvMDvhKwA56zSor+CQhFBjlE/Cau5aprhyhOpy06x6T7TUTsisJI0cqky0MkGns6++v
nDhwwyKobdzZ7FKkh6ks00s4VOGG2Q0hQteMsC1gRJL11RcA2ZM7fIHEzIfa+bn42fG+cQy7rw6Y
asbCypf1sOkTGS2c3Qrugutj3Nm8tvlKO5sBHUbzC68vaeXGzZCfHNBV7Ru9tvtm3Jfe0mFvlDyj
VVxmSU2OPoW4SQxmF+EddnXjkv/OcT7k1IfsBcA0S/rDLssn0lsIelts04YlpGfr875qLatWAap9
rPAlZyjeiJPURcro/vAN7etAr7pzKFvmwb6iKuNQC/Go3GHjkcrUtH4rFyAubDI07VfNWUDC3LLH
DaObmtbO/PU4dm7CEBRI1QzntpztHyRrnX3ZHKJDvJzSy5Y+X/xrIcCc1vm0fxlJZR/GCeUN9+1u
8C2dwAvEq07F7R6P7qx+bhMJMkF5XZotikVT86vhXkUeVNHPArAcRJ6p/UD4cCwr6yUYtzIihtCj
o6EgEyH7fkDzbpI8i3l+8hb5UabJod6sQzNNsXaAoG3TzV2FOah5WMbd4FQXwB+2Tp+mD9Bij8ta
a8GZFimdpvhQ1TmL4QmAFREedWHx8/4cmz5Bi0BDV3eeHYLuKchSazlDYSnso7m2+vlwv4O3TxOu
Xn6TFck8QKiFXW1/Og0BOdnsG5nVKZurF2hUH9re23XTc/VrZJLbLA9Dj0IfaqqfsmJ8r2aLXmnq
7+rgDzWPsG6lTe0RGDVanijzDslsHUK6dcs23DZ0jJfEaSu1SGZf0xmyd+niFd+Hkjq/VD1X8exa
8z82E9W+edfRXpDSqiq5FgcGxYzdZsYp+9dIsy2CKcOy0tFeCUknG9AF5IAA8YrouATPagCZ+f01
ZYgcOtjLAvtZBekHTESSnv3+k20ND/myR+cKdyYd68VL6o5phXlopnz5QIdRfXQsUHztGzv5b9Qj
UJafWgmCniBcHoNujJZ0uHTZRlrPZBktIkHXYE4zH8QhMxdxYT92nMRqZ55Wx3ipuRjzZWyBfR9R
SHrxFHBAEai8mq2K1bdH7+rFbhbyvtZCS3pVPmvjPJXTYezAjSBzcArsMb+ry3q24zQV/WAFV6eo
WQRq4jZGRiXAua6YNo4rpq/Q4nabgHPXSRN0QUkRhVPwFDhVFlHR7YxDWsyWnbtAUReTnDr2YXJ+
FFYat/nH+wYyeK4OhRsDa2VE4ME1Syd5UzQlX+2k3dK9fds2REfCcSGgjFEQwASb+QFIBlQkZ+/s
ydk1u3jY+69zDXjbRgUmeO2KJPfiZJT5yafugOLkeqvqwLAr60A43Lz7HPoqsE+QDnHPJeqpmjxu
qvUdsLS3AMumaVgN+OpwVFi+JwsI+V6rscpjK6U8BmbC3ghCptbX31+17jKaQ1AIaE1V55fcJsfe
5t/urx+TfbT4BtkIS3SBHV7tvn8G5d8XHwUyQRfErNt6IzUtIi3IeZ7ibg+oO2wzTieWDnmUWtI7
UJJtgd0NPCp/iCP1vIfeQ+mH4BbiP0rafpG5e+qX6Zk107EvkhsorD4WCy6DbX+8bznTZ2luPRIy
Jig9CK9Obl2y2v4RyuIoGNtVsU90tN9cjqqWrhNeB7d7xuv7BZeqxxYAuvujN8y7DvcrCul3yH4k
7ziE/uYX7meHof1dblIWmdrXXLutBjZ3BGdtiXfaQ+sKfnKnJoz9Wr738jw87/uMtftXntF4XTVl
AsA2u0ayhWQ9EoPTNQ3ZtWH2vuOLjvtbejcokyrA+mXsNyoTgBi1WhFlbrvhg4aVpKP/st63vcED
9LJM6fDY2vRXUU3doSQq2FirhgCiI+jGNFiLZOAejQjSczoI+8zdbouWwdS65gnc64MuSfAgxNLq
RQ0N1GksSvfFPh1C1zcizdmCDW6o6vGkUlxH1Lgl/hximbyRO9VBdCMLLbzD5wHQSvmlt4oYJXYx
PA8KUN4ZJWUnkm/RxBomWQfUoewqKIMRNQP5XB6haBWD8fwIasadZtIcwbEAiApKC4/ybl9EUJPp
zoHN6o31Yxr8+vsrNxNN5ztDjkmYfH84AJnyKXGz+uymn++7sal9bYPL7H5kVgfjcA/Za7zI114Z
5/nOR4l/2RpeDT8dktHpCKLEmNPfdVp9C/Lky76Ra5vbUED6VmBuUQweHHGHDUEn5LbhrrMp0dF0
zRRaBdIWKDQZ7DwiYfrPyhjCq3BLU9PgujrDWegntQPeeoRL5QdRU+Gpj6Xqn/u2MTSuo+nwJqAG
4JrZtZDkkCz+eaRbQD1T06tDv5rRAMWepVPXaNpmXwSIqSOL73z915F0rt+PU6oyBk7Wqo45LdNo
XIqNbX19Rn0j4ugwusCWvc+ziqEYvP2at/1t4tC2LJ30O6MT9LCWQ0ehvsj2YeuIjq3LIRs58BC1
sHiY+5Lm4IoOks3YbHBbnc3MLYpKMDEE17l0yBHqrHY8qrQ5hqBp24hrhnOEDrBbuC94hmvCS99Q
5X9bUs8iZ99dPCeMhpQ5WRZhMVj9x///kg0Yssn/XVdUWn2lZNLfqqHunvDc2PxanCTYmPy37LW2
rgXp0pfZklLR30aIpQK7Es3sJRlP+4a+dvrKJZg7M95B1+hWzF8ByArKjRzF+un6il0Hvbrgq3Yn
D5ocXcn7G1nm2fk+5GyqHmTCEnpcErWIS0ahhXDpEai2Lm1veffaJflvl0jR+j3nfX8D5QBxH9D3
PhNpwXoCKY8752g3RP2MdfH6w752tRTCECxQhXBh+iHzH0VNHpt8T+XGagrtbFVh5yU17/pb6bxv
EI6mVhyGnetRr4EVeMBaxGpnSOC2eIuro3yrAvAtv8W49eyoIOAXR95M3ESHOn/37wB6so489NlG
UuXfLfCNZalnRKcs7+nAaXWZgAZou+uc4/TWfqzlR3sMo8QCi7MiBzJdlNN+2TXNepa0TtJaFHj4
u4Tcf2+5SR8pJy83tnqTwTT35Z6QnpeH1WVO3pXqwFf44Pw5mX/uG7vmxfXU9VM3oHnfEn+7Vf/o
861ySeNUaO6qsgY3mNqvLkXpPhS0iSfPjSzvIsPvkAaJKosdOzzep8lnRvZFUr1EFhTbU9jnmIp8
+tmiql2pj2NQ70hLrWtXc+dF2JwnHRofm3cjckX2d2/PMX1tWnPn2h8ah5ZsfXhqz3UuUMu3VVxg
iNN6JlCphCNFhKZ58g6ybYDpHWh9y8u/Pb6nxgCj19OBHlcFeMzX0TNwvqG49+M8vtu1PvVUYJog
+TglaLpbooYdFNm4vBu2Ej3/14mxyjqKdkPPP4WqPaMONr4/ZMNu/gfnRZO2o+ej6Yk+TORSJ9fG
2jlqzVuZYrJldVJdXKIOPpjoB5lvjNpkEM1ZK78ckJHGqL00iNwiPWTZ7/v2MLWs7a4h6tssb13b
gagf+Xp8mvYAqNaFp3mkndfBuEDc41KR39ixzlWtDvcHbZpEzSG9AGoCmWNhEt0vQXpJkd1R5fv7
bRsMoqfwGjeQTciL/pZnKx6rxktwQfLTvsa1G9BIgpQvCkukzYFT6yUTcdmLrd11nbM3dle9XDdP
FPKbVdXfvLM6BjE/p5/n7140Hd2DujRbEhUmA6174aujZdflgWBBXl/8MgTJshvxZevc9NY9CytG
T9qFIPrnXBT1pT+G1/o4XeTVOoNfZWOLcExDX39/NXQ+J05bA+p76VWMMsNDH43n+pyevY/2T3Z2
D/mp34gFhhWqo4GW0c69Duxqt6yi/6ghPQ/u/G6Z9pQer4bSvBb83HgehL4iXOsfh1869nfjH+4v
UcORRs862lVG/TzDHbe1TvV8HLof/LtkH+43btju9MpdrxwTpwlwNSiZ9aVtx8ierai2xHWUzuMM
NpH73RjmWU8/QtmyCRqK8zdY3yNchQ7LuPUuYjCPnny0bXuZ6hFN40hwzicvhgbWwfGdm5y/3x+8
wUZ6zjFLR0XbEvcS4fyQ0AYeyiwa3FvqTlEIevP7nfxbOfpGrHA0L56gGuBQnC9vKPJqH+pjcWJH
75MXySM5AnixsZhMp0xHOyCHVuXSYMLHQMghOY/n9BgcxiqWx+qYn7Lz/Y8xTff6+yu3TtteydyD
W4dZcggreaFuvvHiYmpa23itpKAlHt/rSx3c3ORDQzYutaZlpDnwVGWhB6l4cbPAe8XCqHJoZLHn
Ru4ct7b3unLKXeHW9QUvbBGB8Rd7q5rBZBJt83WcspnzHFDNkB7m/Ey3SAUN615PPPKinCXeTLGv
TOXLTPpD130L3WM/e2BJ+rVrpei1vHiC9PwWFFKXuuPxSMqbk+3R80FI/iMBqXy6SK8sL95UR0v9
aNGtYL8eDt5wVT37aM85s9xKgtZPfZyXNgK/9Tmj32vgcQbwUvpb2ChTP5qvVtwJbGBlnRv13V9l
3x2tvIsCYj1JAWyURWO7/HvfNGgO6zcDI8wizs2qnE9DUhSHIqd7yjHWidBclkyF23vDSgkK5mbm
+nG5SyJtbVrz2rleigk82sVFCRELWZ6UJw73TWIICLbmsGqiZKhQWH6ZlRyvKYpiUErStVHmuNNR
yH6LeNTgvbbmvUNCx6RifnFps+lUzs6j625dUt52YJutp7pXYRjw58Lic4AsXVe/hJLJqMrlXx2J
rQKvr0n+876l3l6mtl7kSyYKWZelcG8sGOC/eKK2X0g5QU+x/AQN5AjRemNO3raVzdYPffVBCeML
kR7LEETnT3NL1cGVm7zvps/QNuBWBJmkdZhdii78kIRdETd9GQeddOJgLO1DWzsfLLpFFGT6FM23
ReFSloRJdhEKESRA7cwZJLFkw1BvL16brb2+MlQ7TV4TWGl+GWQAsbQqTubiKwQxjtxRG2d30wdo
Xu3KQlggF8wupZ+BOttvrnKstx6mDMcUm2mOLbwyT6QMsgsSDyWIcOp3jszmiANeH4r+Cys6FhUC
9KEobznYpftt8OhGDmX1jj+ju60XCVtENulU2SlYtYcIfCpZO98GdgtaYKnTqOxE5AD3fN91TEbU
nJ/4iWB5qtJL5vLkgzuL8GvWWcOGrpNhFeiFw94kaBcyD1OES1akiuWYJ4DiA4wWV8OeOoiA2XoB
Matr0liFzC5Dwpejt4TeQ8qGrTeB1R3emAxdjAHpbzIyd8hB3iLedVUABvvxU7vz2oaCvf/6yZjP
BSid2uySce/DKgnmpvIGQr+NQ6Vp9JqTc48GlFOeXXpRPSPBCsrbsIgL2dnR/fVj6kDz87Sx0qas
YB7XyV/GRR2X2r+paisZagiJOjQ16Np8EGGRIT+8RG4mosVxbxLaoE51XiCouoxbolGmD9H8nYKb
KoUQVX6BDslTOrYnWUCUzyf5vmgVart5y2mY2iPBOnLcMKJNYUWs2JdEsvVy4tJC9f9Y2Dn8zH4I
2vRnlQef7k+wIUDodcQtkZnFHercAryyxp0/QlRbFF/uN24w+h9FxKlMFmRI8ZCXdpGnmvcorzl7
+Ra/p2ns2m5dDLUKl37ob36axFY3frFI8f7+yA2RTS8h7urCq6Ygc26TDSFtFta/AOy0DwEwzZaV
nO93Ylj9ehkxIJbBULroBC9KLwOpL0ImJyuHUK6/XJxliYom34jUhtu/TTVH9pZmSsq6xgHcbn53
Vfs+lJcpax/ymRy7ZICap7hAq/drAg2SMeTfIGN1vP+VhhycrdcaT3nu1wkK/m7Qlnpo8OKnAN52
aBb51dNifw4L6Brz7FtVpicRPjYA1tdA/VpbFUumVaJ5/rC0kzUjeXyb+pQD8sZxtUnyPQQ02J30
kuRlcRu/9LiD7FD6i/LwwRfz1WnbX/eNZ1qH2v6dUeKoirTOLaflb+kDzkihpxRW3SEPwsP9Pgzn
Eb0yecSptEDhCm6Bnj/Fde7EKlNn0jUfVZpGruoehip/hiDPvj1FL0wuPZWC7dwZbpP1mef0GBaf
84Zf7n+M4UqiVyTz2Rs6FNoCsMNeumaMoM99KOcvc/nbL37c78KwoP6oS/ZsSDZL2t+C+izLJy72
hQO9IjnxbMvJVhdFeV1yUGHwJFD9D26zpYx617OOpAmSR6vqv+/7Di0kMKfvPJJ5w00o+XFxCu8E
ZNBWAbRpHrTT+2hBhDNr3OHmB6yIvDqIwjx4pi1A5eBPr9TOfV2vVA6KiYqpI8ONOh9E8c0eb/Ow
hyMEvq0LOUBNmSrRwkALvYzQkNtao4ZtMdCcOoDobR40cGpVO/zo2LI9FEiHP2DlbpFuGbrQi3u5
KtNu5P5wq/zjRF5seVuyjeuLYWbf0HDg1ZpvudU55Nwn7OtXiKb44xj3bN/uq8O7sK0HIJBYJ5Xi
bmZZkQXUuHS/+1JtbEoGH9YhXkRA+a5oESZYf5zlN9593eVTenGvAE3Vqok13LKMRxA7jMjU77vK
/QHwCqbSKws0PbpXbNjC3bhDmEyhearlNbKx03WVjyFIOLNjWm/JzJqa1rbeJQEmrQQU+bYo98J8
9YG5WyVPpqa187bD24zjyIpNZP7asHfTFq+OqV3NN9Ow6zJvQbspey6GX26+9VS7DuyNi6YO4hrt
irI6b5xbItklKMW3apjOk2oeutKKs6R/l7TzkVnJc1BnfVSHWwS0hg/SEV4Q+mhpZyHYTHk7R37A
HfCdyU/3l7shFujorpS1JR1YONwGkkU41an8zOev84BHxK2aIVMX2g3aR1ne5DAXz1btu6EHPIk8
l+lZzBwyIv/c/wqTidYg+iqZxRZFis7FV0z2TyrHyN+8dZpaXn9/1XI4FX5TWhh8QMV3xwVB00y2
DGM4Gnqa37YBIQMUwoab5/onvxEvqgU71hJ0UQ7cxcZZzdSJ5sGFZ/PZ9vEBw3Rrk8gieVyyczf+
3md5zYuDJpuDVLHh1rF8igkdhkhWdOMoaNgDdRDXOLat6EIYqJM8YqD9EOm3ouYbF37DqVnHcUkn
XErXGp1bNwxfUJN6SMFnMs/dIXWWk+/+VVjDIXC2YIcGL9AhXdmSz95o985tpPZ7ZmeHybOfp158
DInAyao9358Pg8l0eJfgqETOSniC9H4W3gsTP+xkY5sx3UB1iJfPChcUJp1zCxU/cpc/2EjwEFYd
oD4PICj9JoU8eR6JqoKdJZg2h3mrdtjghjoETHhTBXQjVjGFbPiJZYydGRk/3reZqXHNx0sUzXkC
5Tw3Z4CiW0n8727ebp3jTPOuObmPJ6KyW7h1nprk3I9/NWF+shJ2lH+FNN84C5n60HwcVUPgCZXo
oymbM6ooehLGxCenYLAOlbOFlTPOv+brYNzMCuUt4w1SzMnZO2aH8KH4ETgRf3CO9gUw3fvzYciq
EG0Hr0uSLLiQjzeAln5U9C/QQj62Y3goayteZvYAPdGNngwzrwPHsgkUiEuNnqqp+e0l/e+EbVzN
DH6ol32O7gySYiB+bjXQMqDNDhiLU28jLhpiug4am3hPfGtS421h6WUIU6DF2vxbMnVRLdKNwG76
gLXvVxtf4Y9undkwjeudUv9j0r73l2/359fU9Pr7q6bTMUW+PnPH2xT84wvA1cvjskVMZZpRzZdB
JSz6NkBqwiFDDFza0WZ76JZwmdTxYbjbTR73cSG2WHBCovhc9ltnVpNFNAcO8YKIN11cl+opv2RQ
rpR1eBKt2Ijchp1Ox4eFlRMo5ENxG+u+2clzVn8K+Odi/NtVt6a+hfLD/Xk12V7z224irl9XElcn
iJS3t8ptwMAEaudyizPH0IGOEeNLlnXZOrlDBe1T0NJ+aQj9tGvwOkhsIb1SdLUR8EMg0/fpDEVJ
e2MCDPOr48PaLLXTrsbA+ZTfksWOmLc8opDieH/spuY1X/VBL9kCa4xcQdvHyvIvpZwjJXa+4+qA
MD9IujxZq24S2kYQIDnQeetp0DRyzV1BdOW3Wb/AXQX2lK46J9Z0wJdsBEpT89rmuxBFZkdiRaoW
fA5Z8gydvgeZ8o1Eiql5zW39VlalTPF8YffhdymB8Yb0r4hEKYt9x7l/H79fhUqWMmsAxArJ0AaJ
XYXH7n/DmjzeXzgmh9I8FtwcRaJsVOH5TJwXWnyEfM2W4othF9exYVbhWWKCQNyt74JD6/dRofCH
SulmcONK1ZEdJof7n2GYBx0i1ogxrYsZ+dyEJKeJiFi5xWWWyYaVTM2vx65Xk2CHXti6Hh9uJBiO
Y2+fpAttW0hU3h+9YRJ0rBgLgZLwfLhXl83nqWufbDBZ3m/acDDUi1LFDMCIxQEMHlhk296hzvsj
kcNZIUHkNRu4RVMnmg8HbWeHpWiHW95/mJt3DFq8AgoQjgrB4bR1fTLBPXSIGJNIFM8og0VuvQQR
sPdU+G40gTuQeoe8+IAo8mSpJZrYl3zYOogazlk6dowDriLGJkX48MLbJOcrz62HVgbPHd/CK5nW
lnamDifCej5ba35hPE5pewwdcUynfbWqQDprS5eTZABlTn+DwmHgR66fVWlMlO/tIHAPQqbjx/Kw
qKTNkYWdR4dH2ap/N/ONtt80DdpeA8srt5tlwOlSVMONTWns5+z7BJ5dFNL/vO8bb04umte8Ws2p
p5YczVuCoWYkjBqegajWi0mqTve7ePPchS60fRkp6tKbHZwpsJKixoFcF/tUFCwCO3GcTiwC3j3C
6/rWC/G6q/2RoER3qyFfGcziaULBE4bMZ/mx9IFBGl+cNjykXnPOZveW1Yc2fLQGdfRbdmzD8Flt
imS9GcPQtRYDwHgyLk0R8Ke2sW9jyE6Z2sMFuy4xfQ/HBl6ABp/cGlDlOnI80SAA4nLZCJGmkWt7
+FjI3gIu0r0VJY5ls4pYtzEfpgWmuTbv56S0iorc/GV8DEM7DvL80cq8mOV5dH+BmQavuXc18o4D
G0ZQ5z4/s7m/JuEuSG7IdGSY70MyqeM5uYGM8nefNWk8zeXOceuIsHBABdvQl+Qm+uIJ+pOnvtl6
ZHk7S4GBa35dOnbSgR+bP7ELcPTJuT7yc3AYMhQwDHF52qpXMUQnHRdmlSGtrUlixXs/q+rb7BWR
SNJ986qTg9LRrj1f5eONi+Gzn9VPIt2igjOsSp0NFDv/krXTgDfj2nrpMrESdT3T/ku/Kc9isozm
sDY0YyEnMcAy3VOd5FH3vQve31/vpsFrzmrPIMelbY+EsE95tLgqskr61FnJBTeJ+H4fBp/ScWDJ
sCwKtNPjTQgAWfqiXCI7k+f7jZtsozms3/kusMMTf6IFv+IBOR4leam64XS/ecPYdSzYAL4TP5xa
/jTxF2p/mrZSf28e8UKmw8DcAguGt1iPqnIuuXdbpvIQZEUsvO/+5qI3TK6uKkEL1QyewsqEDNeL
W9A4bMBqsPTPzNoqsXnzToLvWLt+tUPanPFCLCkyT+5wlIGIuRLYDb/QHOTuXxr/3f1pMMyyDgtz
m7J0HA+xoeNfpiyyyc/QOd5v2jTD6++vvqDxQLuWJyl/ygAIaI/ztLEw3z5fwzSa1xKchSafWM2T
H6l4OfTRcmsvFAWW7XnrIfPfPM0bBxSqu2+PkK8W9OGel5N7zI/WsT91cXbyP3jReAhO4qmKURp5
bM+77m74LG0TXiaaFQ4qh54qXKBb7+JlLbjH9qQX0LjuzUPnZ9Rx4G7zxwVMddJ+UulGAvlNb6CB
jhi1gJ5XlqO8c5F/9pwnr7aiTC4RriQbcc7QgR4rxg76jorOHli07DJWvJxOS0u92J5CcL/KfuMU
/+aCBZhZO8Vn/eBWlZq8M1i748Aen4Le21izb0YlNL3+/soXBpc5gZCz9QjK5l9gqYKYWX4L+fxD
DCTyNq9opi/Qgga3A5INIwyVVvWDxdSxyja2szfjBD5g/f3VB+Bm4PbuNHrnYMrjjFuxhVeO1t+i
hjE1r8WKbH1uLJvSO5deD32P5VyACc+h3eF+KDI1r0WM0Zkmt7QqFK4PCaiInaMiR1L/fb9xk9G1
UFHWEBjy29o7Q7/iMKe/wC67Mew39wAYXYsISd/VSkllPY5ljfq4yT6FdL7NOYgDZhaHtfO1rvrT
vq/QAkSDyukCgpLe2eYq4rl9aPItvi6D9XXMZ2j9n/viueAyQOd7nsO/QJy5YSWD/XWI5+DmeK+s
SuuxSKf+wa2b6TKxZmfjmuNWRSeKKkRMGCibI5GqCYyiWzgdw/zq4E5a0cRbrMV6dIbqmGVnV32T
oJmuRxVD2XNxPt6fWkPw0bGekLRdslQ02VPivNB6+c5HvPK1knwRdd2d/I5uvQ2ZZmL9/VWQmIQr
QZYxWY81hA8iyZR9zFN/i7vctIw0J3Yz1wI3iZ08yqCZj6ro39dDoUCJSvdkN3E11x15sH38qJJH
31fvC7+K3dz+sG8KNE8OulmCoiFLnxyW+SeIWr/0FSJ/MadzHIgwePHnXU+W+ArNkedQVEGX15iE
aa4j5c+ojxrdz27Q7oKhQxlvzSG9mmZhB6IYmjZ9YgtKL/3lt52pIkKJ6cZ2b5hoHfSZF46wh7RJ
n1xUyJ3yFJlZwi3/GBSb0isGl9BBn1CVWKpWjukTbwB4rgIC6l73mvr+Je2yE8Sqo/vzbvoUbUO2
y7FJAI5Nn+aFnEOnOYwlf3G9jbSNqfX191cT0VtzIwZVpE+ycr42qXcKmRPXlX3eN/j/cfZty5Hq
Wra/0rHe2Q1C4tLRe0ccIDPtdPpe5bLrhaiLS4iLEBIg4KfOR5wf65Gr1zldxap0nnCsp1q2BUia
U1NzjjnGypw19ZlRQjoHNyiRII+Leuf2/mtEybuqIdhJK5OmzsJHHDr8Gq3Ct174PYinZzqQM5N/
apFX9mwLMYqiqPi16tlF13V7p44u69lc6jz+ggvWmcec8HpsZdsh5AtdDSXZXRfajIIIAZD9d1rC
ypZ9p66AxOqwwI64ixa9zQswXS7zh7cX+ERcvYaJ+iEqdp0PQ+uXPi1tIpGPBb90fhaHcGKDrvGg
nrJd3lgfnqLpeUplRZJ6kReFqs9s0RMn6BoTGuWT9WZJnQO4UhCOomWTR/fSRlcd5Vu3suB7P3c9
O7HMa6Y/GZNFMxMgzBjlhgEy64XnlO1OrcPKjlnXVNCsZs4BwArANYIr3MjTUrRbeTbdcmolVrac
a0s737pgsJZhtSE+GBhD2Y2b0OvP0SudesTKmD01S9LOPt05Qd+my2yDLLD9c8+dcwDRU09YGfQQ
RjkTYCPdyTZ/WWiYg+AHiTVZlD/eZxArU25xNYjJcSFihRBMp1YefHRY9tUZcMWpPbSyZ7qYouy5
7xx8AUBOK9Cd2KFXNHv77U+MvkaJNqWbD86IcNKZ88diJLdNew7UeGLm15DQkqH6vsQ4aTpRQiNU
Fiz1SjVlkEc7Z8onjGANBx1tOE7z5DoHKOo1mdNEF+G0bBxVs53oxBmOyFNTdHz4Tycmi9vJxBP8
xczrG87RhAqepffN/nHqfhp6EqOhAfecg1nUfi7dKx0/vW/k48f8NHKfQ/TVMLw0DZwn4rU066nz
rqbrEDjuXwf3K9tBNiwIAdkvHodcf2lD4JWsel9OxV+ZbKc4mII8l1+Hs3yAPMb3sT7Hnn9qw6yM
1bjSaVQJY7WRSWmpL1EhzaK8fYyN8+PtmT+17Vf22qMxV5gBby+ix7y8475Jxvz1XWOvAZ3lLHQD
ikvnEJCCZaXq7vXSixuUENnm7Sec2OxrYKcSvAzjGekDUhXxNgaV5nVAo/d1rIXBGtrptKEZoXOG
2ys/DNw8ibH6+r4XX1mpL0dwvJTIlnm9D+mopu5vi4IE2ftGXxlq6y+tHQzMyamZt9e5qC/Rl4R7
99vD/7aSjmlZWWsw8nC2Uvi7RovUpWPC+20e5ruxaC6rZUpi8U0AJfz2w04t8cp6eT7WHSRs/N0y
HXWGxmcVtmewMqeGXlmuNxI7B07DrwOwVZZLnfpNf2YFTpjVGuQJOvUacsqlc4iCeleHD6MYPylz
jhzx1IuvjLYGpcPYG4GsmW/ueQRihFie1bA5EXCucZ29A8hFJDjZMbf+PnskA2leFln3QxfnCfHI
LnfP9cqdmKU1zFMsfa6bnuoD7nlJMH2wAsCP6f5dG2cN88wxJW1YUH/nx5H4UTGuj2RcS3Nm+N/X
aMJgTQDYL4UVMw/0gRY9mHsZhC/Vljs3HvnoTdW9W0TJaJEAQVKC+mfOmhMHwhr8KcdaSaMLspvR
3v9lRHyCVrGJJk5RfXdBrnzGwE/srz+pB346jmfqNNK3bXhVAIe7Q8oLRK4IXvjr+1ZmZdL5kbY1
pFF4NUdOcDMN8XzVsMJ/fHv0U3O0suomp2xypsjfOTN/FOYprKJNWPcHzs9Nz291twIs/epcZkTO
NnLIeOgBNICQZyrGhxF48fYjARthj/Ry4HyV+fe3P+jUaqysPQalVdeWHT1Mdbtt5uZemO6MBzyR
P1jDQksV174FfzHklw5kdHeVbwGISTWn2TK127ff/4RDWQNCK95Dw77GQypHXwEnyFCcm+XwrMaP
qHX5kp65epx6zvEjf9q1iiILlS+WHiArlVnyOUJ7s9ONGRA/CdUy7eSUvf1FJ1ZkDRItawARVOjR
g5ycMBG+Vgnl5wg+Tpyua5hoBDSV56Ox6tDaz6FuLha6bKLGTwtnQRByM5OPMYCjb3/ICVtZS5lE
pau0Gnx2gNZ5EpYybcFy3Km9ePdUrWw9mAiP2YCcTiX6TTfoLj3SALxzHVamXocsZLiSs0PkVPeD
NgNStOQc3vTUdloZOZWuqBcdskMMsuOetmnTR98L0MjAD3LuXi/yHD/lqe20MnDlDZWczEwPixZ1
Is00p3I5q6Xx++9ga1Qo9Zwot0FID55tsybY+sWLCtxtz559fjs057Czv99KbA0QjRfZS0lKf6fy
PolbslVySnTbXCp6Trbp9+ECW4NEPQ7NWMpzsqPDkgj9EQpOAJd/edsUfr8IbA0P9ZUrTC8imAL6
lERjIX9Ujh/eN/bxg37yTEvTQmvShZlR0lhou/B+x7UTpG+Pfmpajl/00+iFzyZgdTDztvlR26cj
mTufv7099qlZWZmvP7ChjSTMN6ZT5oV1Ek39mVrUqQ2zMl7bzs3YOw7Z1W287YEO7CC2zbi3xd3l
zMlz4qBma25AhabidhiwqI733Xcf675LoijLi28VeGbb6VGWdWqic7p6p75oZcc6z5UiQQw8jekf
e2svGlF+UOKesHO9pSeWeo0DtQOU+moHFjApZJvbtn2J6hAsdVP34+31PhHVsjUYtAlGGkyWBwdK
bWamL+DPQUdBapwi0TXgg+1LNT8V9j7O3yUOErI1RDRXDOX+KmCHGkpFaagXsWG1fN8RwdbIUEPb
iYgqZoehpKksl2230DN2d8I21rjQKgdrp9WTvwuhYplQ2b6OAUAMby/EqcFXRl2LdnEHipKa5v4I
kutAPvSlPKddeWKnrokCWwaSujF24TLkd1CwV4VI87hKOu+MMz01/sq2oSAWuzL0/d3oZsQxSW8z
WyRd9S4eTuyZ1dmMdgEwyEN9bWdjm6H3fCPcr++b95UNq0lSawVmxjViK/z5pvDG7dtDnzDeNcYr
QINaXHODC2nfZmTMP7igTQvI+L45X2O7XIW82tIR7JgFhProyi4a3ERLP8mD98HH2BrjNfCZ8KiP
w6thduJbUjhEJmCT9Z7enqATe34NCEUhTc8qxNwjW7Lt+2HbO+cqmCc25BrcFdKKdtqBrZb94qZV
6GRhWTw7YXDBg3PKOKdef2WyFY8a0aJTGWflsBs4ScfqnNrAqa2zOoYb3tBB1Uhhl8FyayKY6iL9
F38KXt438yt7DdzOJQvoy3a9SnQ8QZPhfegi9jeA1+g6+RAyTAoQh14dXrI63LzvpVem2i52As9z
4O/m8tqtxI7Z92gfAwi4hnNJ2SwdiEeR4OxCdO40yRAsl9w7x6RyYqOs4Vx8YGRAWOLviCieXfRe
QGDgHDj81NirS3DvRboa+tbfYZds4nxKPVSk3zXfaywXMLtjxzWGbronvphs9N6liIP5Pm77nyJY
E9QkaF3p72r0ZMkGeh3Sdd63S4KVVS55lXMoZSJ/rOOscYYLQ8+doqfmemWVIahd5gVdObuOap3Z
zu0yzzun8f17nk9MysomVSUG3feTc1AxFct8geZEJTkYiQdn+lhqMXomK+bGcS9ohd62r8GsJ6/e
irkOmpshjocma0blcDeNVDOBy6hWxVI/lsAYGf2u5Dz7G6Vf1AuRB8J9Da3vB+nMkKDPwNubv6sl
HZOwsnHokdqxi4T4sVRVOT+xcCYkk0oV8sl6AryOb2/tE/51jfcK3YmNJmTFjzluzUbMk/3YcKAh
uUP497cfcWKzrCFf+eS1vTVV+EO7sthCl81c52F/LpFzavSV2bNy7nJoHIY/ABdBCqFv2GbozXzx
vnc/nqo/2Sdxvbi3MVrqEcKF5A4yqPGwaVCBeJckSsjWPH9e6Q0RipB4QGAAXJa1vTCyGM+s7qnJ
Of7/n15flVGuirhowb5qfLGPq0E/tpWTn4nr/sy+/62TAm+/8gOU1MIZJgIWjDD6wsSDmmzaQU/B
q+Xngrl9UuTDhwBCC23/jAxlEjssiw0jG8YRZ6Jl+n2rtHIYoeqOGHMKH6F4nQ1KZtI7B3D+fVKS
rRFgpG17GoNsDYT64tOs2pTkMzJ5fKvskOTxVy4KqF3W7ztp1vKvFirrXjMiWE7qoklZM2VhdW7s
E6a+RoShj8+vBY4vnjga7OJhwsqdDs9EsCfCzDUaDNXoIY9HB4OjnB7SW78RCaCEQAm/a4nXYLBO
ux7QIjnGZ+6SOnYBQd05qanf1wLYGv1VGzevljDH4RuNQyKmj2Jyd0Y/87aF+Mg5pYsTtkiPy/KT
Lc5TLT2HHp9S9M1HCsiB752j8DuxSenKzn23Rc6xq1Hn1vE+qoFk8DdhcC/9Js2R+fFemXMuaXHq
USuTd8To1yjBSrBuF24CdXMw4nkpG743NE8ARUum4tr2+Rn/e2ppVpZN2soQGdS8SHLpbZq2SaIC
GmPBXZk3WzKd65E+lS77mwSs57LaJ3157dRiV1Mn1TFJQjJtSrKJsNEkdO2TiQ5XUkdnTP1EdnrN
KrhwnRcuJ+V1VJprUU5QPCm+t0EAoC9NWys+cHGu/+PU563RY7XpmOsKYYrEd4NEh8629O8iTRNT
OWAEYNvW89IJ9VpPnusB9Y4b4jdnwxpW1vfG9XIUjMDn2d4rUPL50ZwMzk3YBdsmLpA2UknMrnCi
Qsf5yTA/seWwe9tbnNg2a7yZa6kNpojOKO0YL3jq3cbPBJTrN9qM8wRNPFT7SDvYM7v0hGddMxIK
swjmNCEeFyzjM3Hzfc4Zwvn4TPH71OesXMcU1dSENsf4Ra33UYGKjOE7Ek2bBvhLcAecQdCdes7K
jTiql2UEki44QvS71tOUsbLf2Dj67KCiyKJzrvDUc1Y+pCqmSbaej+fM83jNUAtVs7jucvd6smHC
3Xj3vm2w8h71YubWaUY8R4Pf6bMqW4HQxCluZq+qs8BUwQ2hZ4kpT33VKjWnnEj1YBDH07huNn4O
uV3jX8RBtJcT4KaF+PD2V504SNa8hPUgZ6O74+YmXsN2dgHSNFTyTELkxEG+hq7NMQ4MEzcLzLY/
RqVODKlcnRUO65MWBdm3v+HEKbKGrwmbU9kNQsOvtyiaDahOgGp2aWUKbFKml25TLPdOdI7I4NTj
jkv209lLfeLyvG7Vdei0vWabhjuCyYR6Hke6cBJc1V4aVXUI5Zhxbudl31mTA1hkrZbmfVfGNWyG
SJd01WDjwxxDlsnvF3ZhF+ac2esndsUaIOPSnpEqkPkhhBbfbvGH+quu1XIGLnFidHLcLT9NoEAf
pKYCE+i7adlmfXBmTk54zrVsbww7hLCrA9yiI6shdSfnpWiXJV1ade6cPXX4rUF7o4sd7czUfXCD
8TP0FjITd9nIodozF+JrYQR404pN5MpdxMpzonynJmzl4mwRAXE1eO6DXiwofbvgyYvaInvbek7N
2sqvQZJNT0vouw+N59cJY+rSp+Zuatsz1nnq5VeejHSKgsLBdR8YGpuTqITO3yCXM4flibhnLeRL
+hGH1lK6D7HGtalXQ9aGYk+GsknjKlpSpAizwXffxS0XsjWozwOxqiSLcR9aYiAoWJKOi+0go/jD
22txanutoXwMdtdFvXUfJh33CbSzbDrxEmgPVd7kxkP4uPyIVePsPF+Nibecaz87sUhrlB8Fx1/u
2jE/yIK/iHhmCc6evxJ8//5t+g/+2t79d5xm/vWf+Pe3Vs1a8KJf/fNft+pVPvb69bW//qL+8/in
/+9Xf/3Df12Lb7o17Y9+/Vu//BHG/+v52Zf+yy//AOmegDzl8Krnh1cz1P2fD8CbHn/z//eH//b6
5ygfZvX6zz++tYPsj6Nx0co//vrR5fd//gFb+vefR//rRzdfGvzV/1pe9dcv/+d/fy+/rP/o9Yvp
8dfuP6IQbEQRhHpIBEkPmKB9Pf6E0n8AaQ9iTupTNyLuUbtegh+nwI+8f0B2zvVjMOe5HiA6MAnT
onL9zz/86B9+TGKG/2hIgmPO8/++3C+L9D+L9m9yaO5aIXvzzz9+jUBCtLJSAmYPl/peFAd/Pudn
b90MZVE2BLgsEPQnLrVbp9hUkXNhjnfB/Kxj/XUH/v1xx1P3p8PBjxxTegBxb/rtsPG31QZClNB/
jTKTeSmK9bfFlDZff1qPvz7550/8c3v/z7Xibw9dE1OUS0+6YczJhpTRS76Y4FbZSqbNYDcdoLoD
lxf+UKUlywEpQsOYXIYqi8fhE48qlZCYf1JClWnAJ/Ss14acyYP8dk4INBkZUF1HceBf50T4Qzi3
VJJNp/XlhE5+wc4h6H8NZv6agZ8ecTwdfpr2CE4GqLKYbJapvIMDiu+RAb2ZrcpRxSp3hJj9nKNr
DjrayduT/2tsiCeHccjc42YFj0/srwuuZKI5U6Do3Ljtj2iCbmp7b4s6g/7T9u0HkT9xeL8sM6zC
B/GZh+6ViEXrZl6uPAsWJFNuutaZM8sKe10GvNyHlYWqOTz7/CWP52pDidTXHRnGp9J0xc5IZ/lG
mhjX287lwGOpgNMb3ECn+1I17a6obL3PF2feVw7QBUnBFgzn4QWeAl23X2OQkjxyohoE2dXsXLWR
IE1C0EG+GxnUBpKK0DEAIM4dPgIQ4pN0QttdCu3H4KWqWnBclHGY5rQuf4QddT7Q2AHPnU+COa3c
otyUXTDuaR3K66KM1GacSAQCIF1C6mUmadP28luJ9MC9i6vDnlJvmBNrEb8AjGzptyFH5gMMeurG
74LaS/rRX74vtB72DTdqX0BD9SPiwQICXPlMigS4oumjBvfgJYRDwg8V+gVxGk1sOw51ux/kBOig
mmh4kHFV7YaQj1tJam8EFYWBnOIi+GMM8pRPwRHAKMomztBiTW9cHhmduWVUqwz+DlqImo92S+Ol
fvVkpK6NDw7puhOwtxLZ4yyMrPyK/oBl60zFchUQMl/O7RIwMIhDwrRo9bgJfE13vm/9bTHVLr5a
BhfaaYPLkrlhFuaEXvbl6F/SsR9uGjY7j8yAPSPppNQfJWpeqafHfkPBp4d7/jJfdQFgGC5rSWJo
adGIM40SiKtSvvRR26NnEjAHD12+ryH4pSDgo7wdh8bAtg99sp0d4PjA5Jlf9JqCddWf6kfpd/NV
0HnFIajr1iA+uihYMT00kyZ3gz9DfSUQeQYv9GwLJIvh7IlIGr8pDrjYRCl3RbUjjYofrVHNoZRH
DMpIvZ2OZXCjgyq+KII2vuwVjyFgSQDCNJgQsH526mG2OQJYZyKXggR/8st4+Wvju80l9SC4Nji6
zrqqH+86J1hKqLxN4ZhE/kQ+52M/3muO7bdBB6S6cMEZ9D2wsBBIDZhDYPIJTFoTtRsm3ejKMyBW
SfpmqLs05rOfsohEIpntUG28VjZfHDOICwXF7Cf8qQavq6SfFRRQdm3joYUQsE5yCN2m+VhO7l3c
yHxbz+GSVvMsIMEi8n03OsulW0X6ljiNwPVrcb2063W9r3RhP5OiRPLBr7n3XJAwf1JdPyUL1dEd
BXL6K3q/QZM/xue4AD3/T2m3X3xO5LEgIgSyPwyFtzXash4gju51odrQNm7K1Ium6rn3+7lIjx35
2QTg8B7AM33obNh9gpBsMCe5YKqOE4Cwgy/ALI8dOJiH6tIDiGnjQ992P4MJaNvVVl14Pf96dByp
jbm7b93auYJgSXzNhri5cBUJYRQ0Jve9iwzZMo7m3ot1+5i7zFxRHSzAyHqF+wVYCFMmLUF7PRpy
Ibom2pCkSF3PV6LNl4umt8HHwbbmRxM27mMzl3oL4qsIoUDv1v12RL6vT0qHlj88KPt+HpkWX23F
4mVLHTpd1eXAmm1YTF7WmJbqpI8CI1M5qfmH7at+w2v0k6NA64HOJA67i0KI+B6XLQPTMa5AvXZi
n6JlCXZD3tNNv3jTN4cbmw4U3jiJq6WbU+vWZAcsWZAhUlddBmlVmFRRi8HZ6nycUS/swjSu5bSP
llCnw1zUW+0t/FE2zpFJ2B37hMeLgzu9khsJYvZnFgK3N5RxcFv6LBDY/gO/HL1BfTa6RC5I+NFt
PjtiE7jLkBXoAj5AxNWmBma8DcxE0QQ76V00la9RDoLFhAG+MSala7tPNfA06HyIQhJdOo6vig2N
cvmZh0Z9ggBt9d2bOvkCvq9gz5ix22AZNE98XZQC7miAn+3aQV2GKLJu+y5wD6ao9oHohyQiPhVb
8KDQIRmIpxMr0YzeB50PgChl/YGgI+wiPEpDUl3T56EvyQePNdm8qJcJlVUW9jgmWnB63GneyH1R
jvFRju958UGiZstmN9g8vw9JnNdZw4vqRU8DAsSostFdNwwV6llowcYxZ1n30lN3P2kbbBwIxmQz
82bIe0qLYCpwq8SJSJjliKQyV0OStYnpDQBAdRqR/LmZZrnh8eQdT46rsJw+4ch4XkDlsxk4tzup
DX2h1ugrEjUy5Z0xqba9h7TZmCHgDrPetf1l4w6fNEO6E1mHVs8XvlCfJsqveBfbw1IGegdOowl7
E3MntRz3jcOCGp3vVJcpDzyVahxCOzvx8CqsTAZYCNR7oujHUgxi784DOvb6XdSBCtxrc3876zaV
1qoNs/kuXgZAPnOvg6BM0V4iBTpvlTeazVCEZG9G4mO/jeBSXZo6AaWIm4TKBFvP95cfzuCXuO0P
XiLy9r6V6rEkCiwP3uUUFbsa4HrQDC1p6USb3IFQCqnz+7qrb7VXPSCGXbBFBjdD73jadlZktdsU
2Uz7rTeILKwBfTD02eDQ3nph+6HpwZ2ius/DJFhiWPhJsnhvAPhKVVWm3aSLrUCKA4lWXqZGGKQL
iOPd26YH2xfLzIwNwJ34cmLq0C/yGUrK+c4V8H1yzCwV1+2iIaTQb2OPpn0ZfBqc+NMomqsZEATt
CbED8iu4qHFbOoDxVCa8FDId3Kg/jHP+kQ/lx7aU20B6WaGCDXrNmysrDWLGkB+Cqtx1ufAvQTtS
3kwVbDBEQOfVyM2JqbWp50FIlsQf9LHDa0Ck7iuQ1moUSAo3wBS6w73Tk0fVltvZ9PrBoa4PKaD5
UFS+j+8CBbiazBadY0umq/iHFss9Zu2Gy/kxYhNwn2392Rg4mEJthtHb5HZJNXM/tSOk6Je+9y9w
QUhRHnwaHe9gquow9e0hjEvs1ONtG7Gik0I+aRe37oXLDdi7fDCFdFFwCMW8DyY/QGl82HWIbGhA
QebS3vWRuilddsFkEO9HFEl1V3RJxabPS7xcxsxbEltVj3leZjZE1Blqdi0jksRz8SWHyE4K5POe
9vLRC8Y5jecwYzreFLnYIN76wKtoX/TLDafjVczCbSvI1ajp7cw69y6wttoWfH4YTFlCRyEeEjUu
lwixn2bRXMdFc4sdU6KMDtV6DunNtHad8BC76hFkGw9oWLyxlF13PRybbsAnbcYUxSW9FQBJ3Lhd
pzd5jcALnTUZUVBfiilJumbgqNbKlM6+n8VF8UobWu5rkwcZGPIthqyKrfUa/zLuzbfILt5d1Ml9
O5ttLfkuNHM2LXHSTOrKxKyGMoOwznfMz5Mfo7WN8ekpINE1EwGCbfPsz87tRDy1gbxV/tLxhe49
aiGIsDgq3k/GvDZDtxsMK1KwhmceSEqLIbiWIjpUXG7N3N+48/KpIDVFxbEF3sOfYXTABgZBUrhi
/DpVIdtEELYQkwf5lXo3MLN3LfRSfOR9ZqqSyROfEdj7h4rIr4AzfYaySrnxdB6iZpr7VxHOpbTv
uiXt6oqktquK6ymnXaqkHpO8GNpEeOMdIllULBwxJKASvuEDvTZxu0VmYVd01WZQwcGMTp45nCHY
7brv2nqXFR0/+QufM3DiQduumG0CPvR2E+vpORjYFUIYb1MeMT4dn8pN76J64I41ntzdDhodY71S
ENlmIFJnFbnIl+5+YeiPKlATryMEeiiUHnp/FlnVjXwHYndorVXcPSxDK7LRJf12qiKLwLXYc0ix
75aqFoAyNFVKJpIOcLipHQOy0VO/pBIR8kbTvEvcMDqoTrSJT8lTyVuU4ilvOe4bgK2porvDpad6
IFPA9+ighAAImlVEC/4rNMfgbwpt09wb7ua53lmoa09B1XwGoLmFjhpT99BLGC6IN+QbruboipBI
7mMfUhk4Psp7yJWhS9/sUPnIosEndyQe+BMlxUsn/E1h29QHizkuN1dlAzi3U4d3dBz2XhM6iR7M
I/Hrnc7ZnFRLhH6Bae78277X6qEKmvpHVSHJSeF7t6FUODPy+qoCQiYbHB7dFkbm3+hESLKIrrqs
nRH0cEA0FT+mfgJ/ix7j8b5oivm1AfPa1wq4MH0xCCC1Nsjm6QZsoiOdE9RqmuBiMBV54T7z4iuT
8yW4rKKKRBeIodvqUOJeJxPTLQW5W1yQfnybOGe8yiBoP0Q4h2LvJSgRQiBay2/KUESprD1yGfva
EZdMqby9cqcSwe7ktOMj5C5qlqlBowdQCsGflPQilFUL0txCV6MNP2HBzMvIJ36hwwVyhYXo2KEN
8+kR9kUQgIb1henMkpEaMnEO6eutbJ1qz4BnuBqVoqg4DSFIfgZl+KU11L/D4e4cRlVFH7tSRA9R
LejdUgqdBcqiINaY0XwNHBFfR2PevhCl4MUFszdhWOtEsbGCn7ViO+puuZ07PiPokNQXiZk0VKoj
UT65YWnues+H8y3rGN2gaI3a88DxHlGXVHtQbYutP032B4Oa2jV0AI6e3v/YYB74bUj65q7ulN1D
bNJeAdc13s4QwCa4gHrstgPHeOJqHzFoX0ZbK7xhVwUubZCeoOGLbaP6mwJvH4Qr0EPT+7mblXBz
W4kr9wZX7jiZnc57rrxcoAwDhugyacYA0shKTH7qVCaHWlNXZ6EZlns3lnG6lMS5cuayujbGHyD6
x9RjjG4dwFzmtr/pEOiHCVKFUGtDGkVlkeTInyEG/2iNtzw2NYKf2mlxg3cl7MTMJn6SEsVTP+f5
VSdFsWQtJKXTeNL+5ezM6lDjJgjXIfQAicdZjYe5rhuKPlQnfuqnQt45BdN3S93LKhnQWAUfRYxG
4GrZ6CN8Y2D9AY0DDukWArWdF8c25dLEH6LK01dghJ33vuVsXy8DjXZYmKgGbMFtMhw2AqwM6Ii8
klWofLTbRuFd4Or2uoe6zGs+9PGDw+3ygujaTdVioyyGAvouriDmCN5nD7F8STPSMD8NWqA6e3NM
HflR3SPv4hNUpl3UJsKyuySTYxFyONVmloiufOvMmxJk9VvOver7zDTcWKFi6FwOoBrsQhCIBuOd
nXGcy6rts5gDF1HVTp16S1RmvRM5h2os1G7pFnk5cl+juFu4GWQOg6QpFHkoJSVb27o8FQxl7MLH
bhiDssFxQvwbo2mVjlNtD4E0LZTeGlyf4nbZzEXkZEWgot0yFvVGEZvfUe7VKa/VczUDaSj8BrGl
seFGiqnZoiEThMiRbDedH4EA2XjOxmnyPq2DWGW250P6X8x9V5OkSNLtL2KNQATwCoHKLC26qvsF
q1Zorfn191Azu50ZyZfM7tN9GpvpsfaMwMPl8eM6uP6fsIdMMZdILn1M5GfOlFM4yVHPmB7GBsO8
FuygFGBpOjZ/pgAF1iEzsuUFRk18LJL0e9xKtdsubWklct2kpk6TCZZnhSstAuo5HQgMUK9tEhZn
TX/E8sLYRcdesmmWlpaWx7g6qSl+j3U+PBFJIU5R6TPGeCvs3FFoDsr00ThI6tgzLEPKDlSi4NjW
5MnvjIQyMW1zq6ax9AJn0rIqIFiWmwD5AxtNDJMk43LURrlFatF3B1XHzSwZwIUKJZk7hWp2zJD5
QIFH1ZnzNjAjITOeghkxKtR0QmDTq64aVZM1GxhQLHQRfoPKiDFIEa27PUnyCjxz/6DoQvcNGNby
ecqDXPMCuhQvVF/6ytSVaf6KVl9021aV8AP5tmpPQjPXx4xU4sOcj/VgDlFXZF6uhMZRbkZkI0Mi
ax4YzBHalWly7IsaY811PBUV+upz9TLKZdbYJO/62J1jPa6ZPpFosdNClT0JltqZ8CBbK5rT4FHO
RhIiMcbyXxYrqoTgEa6yTevZLwZtgSdPqtqwQ6Jk3wzUkrxaGaLUpPoIbD/KKE3NCnjxV2BWgtdW
F5LHJpiTx9RAS8WMI4KN4mFZ3dXplDfYflihABoHGOSRsu5BoSm2oMRpdYN99uAoLFr9qYnF0B3K
ecbTyMd8fSm1U0kSeS2aoHA0LW6PWOHSmLJWRvYSjoNNMFDMsJo3PKLKELnRJBuWQtXpZybSA/jv
kVTC4qKgAe60eVqa536q2td4STARogAGcEOx9dgmCPcBV1FJ7AryJPhFL+QH0ZjKB7GK848+EOf3
UF9CvwW4BYAGbbH7pWst2gtI38mysFCesJNrSKObTq3b12gpwtJMu6L3UGJPjkJVGO4iRpkVg+ei
NqW8bWwApxuY1qD2OhoM9iLKlZt1OiIPGZSNZlPPqMikoEp6HOspvKeTZrgddBcb7OXaNqY6QFFb
TDP8XG1GJJnKKNYMS4QC9pzkcW5Nk4p165hBPI6KonjClNLSLIM8OiQp2L/mXozewSonPEArMzcp
q+AODbFotIUCZaBkhSIZtAiRro2y8DvE73XHTE+BS5r0d8x2pLddhL2KSWPofjp1oERLEERjg3Tv
tpTUd0GRa7/GqlGeKMq4iRXVqO9KZUtvEwHZYDBVk2eMHR57lqr1DyxASu6bgaYPU6EO2KzYhtDz
gvZlwQLU1VorbEhzHylYn2AZQ6WgYNxiKzYZx7s50vBFh4aGmVnK3fSgxdGECAOBAujMC8PP6DzX
thxW7UOMKhbmgWRtsmIwtaSmIQXdDe2X8EgFTbc6PJnMKmqt+yJ34fxVj/uOBbVQLCYWrYreqKZa
Ys6LHnoSLtrKg6T5QRNs7GaF3CRvUqmK/jA3g48VFdSfAD/prLzrDIYNoFj5h5HNujI7UW99eSDp
R73U8YcWC8oPOvVYXW30szsiVWdkivTajMYwtgjF1tCxCUhqUSVE6TAdteKp0dvlmE16+KJ29TKi
QEnUxmqzjv6e1a4lVjE03Y9ELuQPBYSULMzUCGClclgeVXXp7qc1+LN6sPL7PQKmL72ogf9Pnzs3
7QKZoL8mGQ+YJCreyrGLDoPRSPdE75qbKRjDl1HX65ukSWdsQAkGFDaRnGQfqEnFttYXBcuquXYF
remejZp8n7Q6f1TCsEDQNde3gIY0L6WSNe481tKhFCpAoRFpNrFDUCScrDQO9Lu4y7Nnkmi/Wwpf
gj4CKcFhjrEAUxiayNaKBRvj5wR5agpmJl3pGg8o3NEXuip3EiDie3MaajymXqOBh7JBYIaViFl1
Q4RLVyr5UKK7+5D3wXhUEhHlsbxAhSOr6hYfeECyngSY7hyiWvghBeP4hPWwjQlC8oRaiZ7nD2Nn
jBNDjaX18JXH79iRC9vYq1rsoxiSTrDgqW6pNZB9fUF+xIOBqdGWzp4OQuT3LNHIUS9a2IoSvw3O
hQhObwjCcYEiWUurBI6kRxrcc6NaVTCB7VNq5sbX0kC7F4EZRN2xzoNj3s6UhWojvqd1LJl00AKv
zZL0OVa7xA9oL/+esPgLQam2oGDZ5kmCyy7Gr5FRCoVJ06p6KNUqfNRhd297udEYaqZ1aQmDhtxa
gBv9iNI4Vq2+nIvDZ1ExSJXli5homiMtCkKNoRQWG52g5q4qazCidNF4P1OlPhQRPm0mL4MfpODq
zZKJ4vNpIoMFzxBlFPSlRVD7ijIZsIlCuFgxGbHACj2nY1pU6n0qacZTM4GGwZakQEcFdVkCRoEz
zMyE0M7RhFrwp6ZXqVV2KBUDd0ZKh5aZdteEnQic7ySwYO3pzWWB5SLguLFol2X+0ueTCxR4e29k
DYzzBC49s8pp4JdiXN7SzMiPcZwgGgxp5yYNYnVTU5YJW6mrCbVmkv0wlhHL1WdivEbVqH6PxR5c
M0OTvqSAUT+h8KLeIwntTJRO5ntAY4WPMR1GW18i/TYYGzL6ASoC1ixW0W3Tyii/Gm1AVDPLFtVp
P6NzVJaR59dSkvsErh5rAbFJLFimrxmGGp0Ys7ZmPXXf06Ydbxq1HO2uD2KfiHruL3lc+cjfxdt8
1jpb6PvC6gjy7VDWQitqluxHk8vCA+j4AGPs8UPpW5jVQg/9DiLk5nmeExM1TzCcFGVhPNRSivC3
FYho6n1dHrMcPZBcQ6CUlnXiDJ2ofa2atDbLsAb7FRETlVEdqaOsLBSucwm9uU0Tbx4i5Rbz1OoD
rWnIlDaamRphszs49cRn7NRUMF4ijWYO5ZVYqnQo9yW0SBNTGqR4MpWup57aYQlmB0tQMCoOSmAL
MDAZCupD90XMYHBMxEHgkVLVamadLtcRvMUU/pC1uHJyQcIhmm7U/U4KJtb26qKyJdfQt8KfwJrV
IDSO0BA0A71N33TUdB15kSq2aKl4Cy6ZJWUFYOrP0lJQMHwJrXKPuAq7P5AwgPA3ld7G3EC8WUbR
opq0RmvJmtAwe8uWOLolAKQ9GK2S/UrETH1MIzn9HaBZh2phm1ffmkkHWlyT0CqB01VZOaFLo3Qp
2GDmxkiqHTTYJ2qa64uBQxDLS1RF1KQLWIlg9F0nYQ+hLY4CQZ2kku0sHTAkakRJeldos/GEBbAF
iqKD6kQ0Tu1mWLAze8jvE9AajEpbmAgJOqzwGt1sFGIQlBGptlZvfC/VhcpAEdo+z8JE/UjMR39G
g6bF3M2AVl8bd/dFEOSoX83oOpECOxIM4wZLjDz08n7RIS9NYZx7e2ygjiOgkC7YWDO/r4NuB2J5
AX8wFOB3DJTAANZR8BHOgRdNikZMWgDvMirzUdDWXxzcD7rotNkeswnHRgGoBSdr/S0nIA9ZafJ6
GCEL7RQdy85LV/F17PJxJBY7ewMwHIbtUhqHk0VJJVjQe5OQJxpKZQ29Tj/QFkRHDy0Za5Tz8Qcm
Fb4Doyt+67QlehNmzdiDTHIr0y5/xYocPDlzF04L2ERwZvQz5WfpoGBFj86Acp5xaqxO29HrXXkc
fgm1BTmORcgjz4ji3MIJ/PbrZElOZiN33lGec9jj34dDeRENEYlI6DOfH27osUPBSAEMUuqy9LA4
WgKJXV42jyi9RYwIY/gQLDLWJSIa24HtXACGoLKGgp3hBAAz/MUcJnXRYBHLqhdtOfqoaiqzQneC
5kXIZxdEPaU59CgYDf51CA85n//4PLCElEuXKQEgzeAZN6o8IYLW4cBo5zjkZfEEG+jnQ2jNDLbz
ILzsyAPy7mTe5FIeh7yqUK3RlKKX7NYmjubAl6PahU6DQ2zRM4BpCKzrEvfMwfqDTtQ1kIqyMuIc
OKzhHTgHS9TmDzktXxtaedclXYDKOGPAfcB67luqqJmEJkt1oxSxG4Xd23URq+06s/GcCP726lGW
uxTQQRLThy4vGTAqphbOP6+L2X5zEpUlWTdUwOQ4OSTXxYGsWtHao61YmYPGfODgKbiZXbzSpx1x
K2L54lgQpMiyRtCb5sxoNcVIHtKG2KqJMW27tRZP8jVXtmMn2hnS+Zy/uCaLM6Kkxbz9PGBcbRjb
NxQ4CRPVWnEVScRocotybKyyPEANS4/uSdJZhpHBDoyuhF5ZE/4sc+VVzRcUXUQnVvJXwIgEOjzl
tY7mk2qLTf2I3ZJO3RUYg0SSCf46dFd/ZvUUs7mV9mh4Pglb+eOseBigVkVRB+T1XL2LLot1aVCJ
Heqzl7R56zWFLNxnWIv3jolSFF8jmbq0yKg75XJ5U80ivHsm56YShcgkpJ6alE7LbbZo7S0GpMKE
iWUnevoMJvxJBcI8acIJo1Nhs2fZN2wPILCaThRK1RUTy/12AfsJiCIQm9yLlmQVTvYcsGH2ehaY
pTN6ZNyx7lsv9FQgZwuWvlOQj2poJONEKjqN9P66Jq/Kc/E1YMR1SglwkfwQb4WdpYBPBMQ26slR
y9Rtx2OaP6Kng8GVPUb4LV+FGOffwvhp5LhLlxhAGbQL8xENtxIdXB1FJ3CwAIoQRPfgDnCuH2/L
/CC0kCVDVxV4DM4VI1vVMH2A4wFbhC4ytrOj3JFqL9elbMY5ChblqZJMRE2WOevTJpHUqiXEJP7g
F88R+5H7CFTdPVuwaeZOBa3nPfENJMFU/5xBkHgYfEw7RQzNUqv2iR3Z4fPe+oqt26Ng0wOnIbY8
a/yYJ/Ro6YoY0hoZhAXCr3h6Rh3T3Lm8VYc5FVQkSVU0XaMKkflx6aSnPZbz9cQWPOVQH8IDgBxm
YKpWgnAp2XGuW+GDIsFNAN1JiC7ywbY6tRmAlZCmEnOBPx9f0RFwJRBe2oCWO81rsvOEOdqRzwDi
TCLnK9I5pguYLwkCFsGZnPpJ9gRr/KqYhdnc5SxmdGfccktLziRyHqNJ4gx9IuVTHRlh2OGRuIY1
WYqTO328H/BumMUzeZxJDyqMDPaNvJ5QxJLNgqXTo1weDGuw0XG05/y9IzsPeyuRUUGXgRkHGT5Y
54lGMnGYdbkbEHze93boISxDXm4uVuShybS3anDrRk+l8ewpiJEKqZbh77FX0hJQ+LZC27BUlzoT
Gmhsb/vyhtlXEdNruoxOk6KLnNmvsmDpxrkU0SkT7FrFekOleb7+7DbeNqwVOhnwwxDD00lVDZw/
bQrRNuZwNAfsATONCvCwui1q+7qoy9kKJAqnsrjjxGhatEWGbyWqJjZTuBPDPs7aHLzUKn4jk58d
6lSu6gNDMj3syN6I1NDfx4QMsP6YMVjHZ84sZjrWSS3luEowGSDhXVM/UXMHu30B4m/vrW+8BFWW
gPMFhh7QQn5IHXSV6NjXmQg9ydFoxXaMXxGjP4fcnlmOMUdrAVx1x4BuKQswpQqiX8zmKDwjmz7r
PXrXEWQGRHArvc0/wj6sdozKphTMABqKiCwT/zy/xxj4upyOlYg1ockj5oQfl3APKr2lkvIfEZ9e
9sS56THKIFpcQwTmd4MeC2MAxR13DMfWOVRJW8esFCDM+XHBQlBlEJdAFzFhND6SUJqfBPA/Xde6
jUCHGlRGOIWCk0gVTuHlJCuSPs5A9zAQs5kVq1VCwLOeEfwCQvG76fb2G2+EcRo+/YrEQXh1QTkS
ZCSfMxkCxwRAyQqVr6lGZ04WH+KyfEF//u36AbfkwfKqRJQ1DdNq65+ffKoA8JIauy1nO6yj9smI
5MLOjXFwGy2t7XLBtiuhktI9O7JeGxcpYNxNUiFTw6M2uGuNOm2iggSpkd/46k3Ccms1+cF75xbW
XqSwccQzYetTPzkiAfo6MAC6RIak/MiUDPYxw07BYQie4Awfo36PlX5D/UFWRdZxPV1GYYOLE+hS
Z1Vb10hfs/oe+4HcWV28Wk12HvLWuTBniIAfVmqVdX6upVRpYqjFZEta7crFUpsz6W5GYTrSTv0a
ASGyY582zmWIwDGAEgSshRcCh7Q3FlIFoz2kg4lM1El6KTHFDr2R60q5FWmdSeJslIjNFGUxQlJr
zzbaCY4oeAvyRujIGoe032OnLPbqURtKeSqUDw1mjP7MFN08u2GzTVhsZwuCcgD0HKB4VUvdMS3r
Gbg3cCaO82eJmsYTOvijLS/PAXkbSksVxjupnlifveTSS5HurQj7pGi4JpJ7dgEW94S6DJEdG3Gt
sV0CZG+GB6Tkqp3cJ1/RJkcNTkGXgImogiDzsVBOt8rfqWgCNu1Mg7/3Orfi+LN74J5nHqGlVK33
gDoyCj4tfpZgpVZjiw6mBZy9mHpHiS/ID9HYK0UN4oTwiYDodADyqif/Q8J1dqj1V5zYnLmmSawB
to4+SOIpLUxO2pnzsCdmK5w1EAuJkiSKii7z3NRzFVSg0DP+fXkY8Xptji2r/dwJcnPvW23e3Yk0
7lnOfTUUArrWdkPtEVCsoQ/MTNd3HuJqHi+09I8UgyM4XBIB8dh6pjKjNzqih95fRh+Ge6disn15
GLwmCCI0UeGduz5UMRIPqMJaEI4s4hWKb1iYo/CGV3Xw9m5vVx6n6bIuxkG0WrU1uwL1NgPKJHYH
S3BzJ1PMvdxj+2WdnG+NoE6UsO0wdjGDDtqefogWYQoagb8oA0LfyYCoG0yAIHZs2laCsJYD/3Ol
nN7DXcWUNBA5ONED/dLeYggLqAU/tYUnzQY/m4vLfawir/euu4zPcO9Ca04kc063i4kipavWYPzF
ac2MSXZuRw+tCcCaIz7ovmZFH/1N/wzumBGk6jsn33waJ+K5OMoYtBJDjBDf9MoLtosdi/g5DADZ
v37M9ZNdOyXn84FFzEQQ6o12kLSHoLkl2h5L7ictxTUR3CNvtBbTtutF0tvZCr2ChXbjTdinhbqD
bgI5aQLGdDSAgnL3Gm4b0baByR3U4lUqItrmLpGk4RgbGkQDir0cspKgVw8sWkX179mSsLlfrJkI
H9evlOOo/CzrnEnl7jRJy1YzJkhFqneHGUdL9sJHFHZ+6KZs5SxLzXC/erVl5E6Pyt1yGE46oPz4
kMikiQPsSermKouYZq2c0KZsPxffsPA8ed1LMncE86VbKS4BeZBXRVWBUlUjT51u9VJgUhk8Xr/Y
T64mXpNOzsgzZNK8EoV6/ZwdI47+hYBU7g4rwOqUoXLcHGH8sIzI1VmHnLrEsJMZaKZ0V2E2nS3R
L7qGXX789t8ter/43CoXBAFXXtakw80LxmLWQ2ApQ7DjwTYic2iUotO1poWuKhfaiUQIAOGDiF70
puQoGjZtqJe3j12yW6jYfjN/ZHHHAbC6l4UYsuDE3kW7YO2EuW5WM4wA+qHVWEXqKrpTPMYs+bXn
0rasnoQdIjr6Z+ih8T3rdYArAnfIZFcYWDCkmIV57DaopF3XpC2rdyqGeyzoNIS5pENMMAL5bFbx
PFoYXQv2tpdtygGFhYE8WBcp3wzUshmMyko12Qb5FWPesux3UrZN/wjE2X8kcBYu7IQciCpI0F9n
ix4KJ3KC8VC9kbu5gH2d7M6K7Ah5joBWyo5WXn4sVURTQ8ecryZpKDGdhwPy2uuMMgDtSORKQsQy
ANvH8Ov1T7Xhh8+lcH64CkcDhMiQIh5kp7XAoeLW7oDevuhPB4DKbAkJHErXd7If+Xtve/OI6EEA
gwTDg5Du/IhRBdB7p4CMrkcFUuj8XgPketihJNuIq1QiEQ3lGdR2EXpzHxGDtHQZK1TQ1Gd6iCxM
abwFqIJKIQIceAyn97JqD6KxETyeC+W8FDgbSCy2qCTL98QxHMxwWjVb25WhlTJ1r9h6+RJUoqCT
QxEa4x3w3FU06qZZzVMR0VQDpOObNHprhwr0GQ6B5aTPqRM8/R1D/c3p9PCXa+BIpLh//b+Zos7Y
pa4yT63y/kNE9f8HpxRZ08z/m1XqPv8oTimoPv/3v/mkjH/p8sqkg5DIQFxk4C/6i09qdVx/80dJ
9F/oggEtga4lenzyCqX5mz+K0H9RWGbUesHuRxUFTNz/BX8U/75gExWYeax3RL0JvQBO8/N6ytaE
s2OC9r3LMIjSK07X7+1wvYjIRDSWUddCHVwFtABEP+fPOFEiDazIGSK+rnGaaX4HwvY7apFguZHI
gYQVCHWS7IuEPZO3faPbdA5+CtgXXEToPC4aYLgxWGNPvsjfunnKK3V5dB0LTQFaR5dlrepxyVuN
VcQYwcRvUuYFyM+c0VRHQLPHfHphXHB2VA5QbAbG1sBtc2fvuhEDcXGSscxXwTLthfZftdHan2+K
Q2HtgZQu+m+cQL5YP7SL0EspBGqwZr27wrBCv/aX29jZCxe2PiwCIwqEG8wL6oi8CyLFkmCTQMZa
G7vTGKYFHdXTfazm8MG6ZDZW7Oyejzdl6/lOZXIOCR3bVJ41yARtxWBWfuVE98nvtTENEo3byQV3
AruuKusnOo17eYncKwGpUhQ0MyQCPu+OcH41ix9AKORfF/MJy7uQszogNEDAOadxKgkAdNJqdAZn
x2zGmC/vrU4ywVNQDG7uxYe1itYyBE2xCQBROFhhYKJw2832mtbs9zo3NQl9TgoQ7Odv4sLeXAyN
BpDJlK2APoBqWODTGwO4rdgR9nzw+nednx1MYzpFyAnLBlPBaVIdr6zVMUhOxEPs1VbEDFt1AxPl
aG8PmHlRjRapoVER3DAyBK6P/9wcATVWgJU9yFnkjygMF04nmtTvHYJiNFpBlvogONc/7cZDgUjg
uoDGBFsgTPq5SIGCQ70DVh8PZbYnP/iCOfgQDc/RyZ66py41h1swk1o7Uvlc4vOgJ1LXp3RSMFrq
VJpaRcvxAVGWVu0uACugKd+UjyifoB6rgV3Cbp6mOw0TvM5uKnP5Us8PzX3THvQmAUjAV/ErQDO1
S2ppd70zstDqdRNjGHb6dv3In/y0vB4h2qfgOBO11fCeHxnjiDW27OCiFTf0gpQlmDvwsNDbpSPD
PKOZsICJ90JkxV9hnRACgZjhpf1p1GZZmIC97XyCCy+DHhw67MimgKaXNd7L9G0VpkED/gvohD1g
dDfK0BaTM/v6sS9VepUDxQJxnQJ4AK/STdT1pE10Cv0abVTKvIyFj52H3UhWddDf9hHkF9+WE8ip
1twrIR1Q52c1RjkjPbZkQdzx0BfJFZ4o1Yghra9UFPFNz7+lgQUmObYPU9ax5R1sBGELYj4TamTh
P2HhtQm2NRGdDYbZi30/uibaZ5oEBZLxzcBJqMo6aljn0tWwDiSpiijTbycWWa2r+4hXHMVRjvs9
zUtby0nj7nPIQOdSTpAmPa4gDHKMb1NrhV90t7vvckMpNQpEF9y2jr40f69gspGHAW1OVtxMNzjX
wxA5oM4TMAnOViz86AWi3QhY8LFnBi8M0vooiQ4MhqysDXjudcZGEfR5H2ufr7N1jSfxS4t8CwD4
1OoOAcY5GLwbeY2dSkCit/MYL3Ku1eaLQIfKdJ1rUS4wlSW2jMtyoiEWE2vrc8aCBc/Eau4AyN2/
5w0NOhXHl+YwVhmVChigWMP+io5AzuBg3g3tAYORnehh67WcSePudhKBRMYU4PJp7KFB8C8SLtHu
DkQzW0QsKlLZzBV+LsXeZ12fAvdUzkSvF3HiZ2Ss1A5L1Eg+w8AV4x0Auaf9jWszmPS0Y+3WgOua
PO5pUoyFgSfm86gz0L4RqhLh4zhBYWsY+PAg+uQgHEiB8mNnirm5I377uGD+BaYdUf3nlzg57pKL
NFwmjMevjWUcl4XfBq86rsl07mDhxJ4T2bC1eKnGilohoijylkhLJ2ECyyNlWi6vXPk3bbF82znT
hk04k8HZn7JSwLcTKRifOIAXgFFLaNw2tMLDXwMVgeJh3C467KaGa7TOfUrkg0gNUX1BdYK3RbUC
vSWr45re1ffOX7vF03fBWt+JehBvGtARmah07lmCzSv9I1bjepJlMGD8GYPA0FjZQXCN/ouJZ4Lm
FiowndX9UgJL/h9e6OlZeWRfOWkUY/46xgvtGoFuZirWVJjL248KlFVWZYJu/1cXW5KJYsxegLD5
fU8OzD1RQwS73FBAdv0b+DcKqk9n8ShLfcSDH7nEZFSd/sE973xePu7N4UJFYIPg0iiIEjQZC0B0
zBiXkg+mxG+G4sxTBS7Tb2qk3cTTF3lM7praaXVyV1fvg7D3BTZe7tkX4LS8UcZpFGPcghracg9E
7PJSPBt2Cx76m/4GTmC3Bfa5dIBXcFlDnUGRVBUFHc5WjWNtLEFPZpaS2cmi5VvRp+9BptqxghVX
WKFWBJgBxRB79bAob0r5tQp1p5q/FI2T6TMDj4QzoDkHgiNTSVVXIBUY8zKvFxe7Ao/CjhlY1eDa
r+UuaFoWI9ZpDBWdTRHdwtYqEa6awrfxZnjNbneT+a0Pcno7q9qemtIWg9JgFpgZaNn84X4Bbn4A
bp78XqugIdtrll1WYxDOncpb9fVEHmkSHZQxoHnTMJsbSZDS9E/NGFkLnfxRrmwsLHwisYdJAjOM
bkSleFKUeO+WV+ty7Za5gkKHuf3eACcyXPXAVKdwwNiJZEza76LvfU+uyqxEqtbiDQLJC0nl3XIz
IwWqzHC2ELJnP8GTAXaD1hVsxcx9hNNCdRyU41Kw3Nk19Vs29/TuuXB+QC0BpEBrLnTIwOsYuAAH
udOxdTS3iB7/2Qffkcnv3gKJaqAsAs4fyQneU29PkbfzZHZUmM84ywJQnjmAiOWePoLEYC2DBSy1
ejTwrPIfDO/unYkz5eAASZEBQ2CDHpNRPFJpbwB8y1mgwqwBhLsWh/kl2FoVkgaLM+CUF2KSEfyP
pWgNMf1frk7BnB5SEV3BIBD3DuYchAxCDTkIkJ3OB4+qHd9Oh3WXwJqct8frn+oCL4f4HyNHf+Rx
r0HuYHOnHOZ/xcuB/TcIXyTZEbOjkD514V2J5ipmT47h7Vpmqw2w7N2G8pM22lrppqAHxKbk3xLD
RvAcO+JuQ/Y/mcPTH8g9ESEFN9sEHC3DTDYFA6MNrn1mYG7eKm8+e4mHvdrmRuUAeRiyQHwC4JQB
Pju3iHUE6oI5R+K52iLBjKxSB1ZZxiDtGs+KXgzaebDj7cm9VDG03KTPHodh4IVw2Uql00AL9XDC
tjbdSnIbBMlVsre+4PKlEIx9ffa7UHrTdU6ILPdSIOWRygZy18ggcY10dl2lNlJKApwX9n+geahp
6CKeX1+rgKym0FKVCZ4c2vQALgkXFNeBrblgaXH3ru2ykAjtVQyQMwAqj+vjF7GmY9tkhjqPUGHd
LZ8wVguIp+IPgJn0fukMt/9gMusy3TqXuV7zidOU50UVewMyW7u7yU3Zn5wZJSbiBSy8kV3hEUUD
7x+M66+f59xNomeJkQ20fgkul1+9TIZl6mZ9GlF3F97Xi41xyn+GKd9QxzNRnE0Fl4je6gDXMbCy
OthEjU0ArNhbZbK+3mvnWT3JyT1WWS5HhYHzrLVJ+dh5qqs4yW5OtaH1Z2fhPlfa9aAfTMUR868G
2AXuDMzU/fdafyaCMxrYGa/mWAGwfpnAze3JE+/xZUyM+duBVe28sQsIAgYCz6RxQZuSGbMxUEgD
ueJ7+hQcZNAnsPpWsDsMB6YvMrxF+pzZoGCe0cjeQ7FtvfEz+dwbB0cFRnETXGjHRKt8WgoUGQxr
BM9ADXrN/Q7XnjJybmpOwlbBZuuRVThx4MZe7/a/SnR/FNTHqgX5KTAlO8Psu5fMuZ6sN8BPur6A
1m6/SC7mRN6rn+lTq1uTr3q1KwrmYGkginunDj3uN9l2Ds1n5LQc1CSeFhQAi/omzBIzTgxEa5Wz
o7rr5V15hHwSHslBQBoJ51xjgOpr9QJi3/t1s4Fn2MMBgEQ2xvbwiKldtvf+L6CYnCJrnJWhsQJq
yfFT9sSaFwUk9k5QOSEA8uunRUV7+TCo2bkg/7vdbXtd5gJnz4jPxcFeAVoQ0FPi5MrI0GVz1060
MePhKjfoPu0Zib2b5uyQDP4jowxwWvDgrzXt7jk+pIfg4d8Awcqdb0qW3/+DNG/vqJx9ipumSRQR
ooub7CX1FmAT0S0oga0R0XbazZovqxznN8sZKC1Wq7xYH2zH6CH7Oj0Lb4kDqjgwy4wv431wbFxh
N4KS9g7JmSVZrlVNWM1ibS+OCqxgdY+RRoYV7c4aNnam7MaDqR3oJ1iwPEave6vSN6MRFavHFBTW
DYqZ33OPRrSxRMCNR7uybUiY9SCeArIuB0SCqCgN37Jvs7cXAl3AUP96Rf8R+knLceJGwcasYKAJ
blQ2xQP2yfQf/Z3mlYcSJefoLkXlWwRXn4PKt60esM4mtga3c2OnfVs+AFY77PVTtr/+n9/DRZlt
NgeAWOMSwMPtKQkW3GgS9ur2TjBJ5o71ukw2V037I2vViZOzx1Undhn2dX1eOJJoK9NuwRTFkELb
2eRjx4G3I3E7CPsjkQtaBE2ZQRqv/vWJ4Xo9wE9NNG8P/2BId1uj/8jiLIaWhlhqEsJCKW7xUn1F
VZYp8PAg2+zcf2Al9o7GWYkCpPWVFODDJX7xIIFuAHRFmGeYn/cHKdZfful1/pyMsxAFiFskEbSc
rIkLrBj4sYBR9/qH2rS22Cu24pkU+GpOC6u2TcV0RJcbfKnxAUvowA0hfaCBcZ+LgcrkCPQGYpju
KOSm1z6RyuljmrZDF8ZYhLHQH9pwN3WgXJ1+XT/ZtpWRDazPMiAKpALnSo89UnU/Z7i8FWVUfK2t
gOXfVgPXM8Ed7wE0L9xdm759n3+Ern9+8tK0doqivIDQzC/BYHw32+sQCtoEubWmIenP6st80yHF
6716781taouykmmBHRm2lVNMg1ZRJ876CFw91lg7Y+jkdmiLD51dYhVe6stW/9zt8mFs2rETqZyO
qmVbkBkEPUwYBZYT0ayWW0kITCHNdnR173zcB9Wrvh9VYLhYU8Ef6wkQTl+v68ymXp6chft6+QAe
xjLAa4h0LDnBtpJJPQSVtPOhts8BfBRQRKIMuMC5jrRph5BqMCAFrbJ+fuwwCnH9HNvf5I+E9Rec
aGEQJVKzdMLISCb5Q5Q/TnIxHDvaK6ihJl+uC9sAIcC7YDvN/yPtO5bkxqEtf2gYQQO6LX268qpS
acOQShK99/z6d5CaeZ2JZBTUPR3Ri+5F3QQIc3HvMf9vPMy6q3W1aULIm56rxfQ6j/ZlIHqKW/q8
Nb79gf4JxSy2hGqEzAMGNoTPSZFaeY9WHxJizoh4X4hZaVOSGhAnx5qmCKgWBmujj/MXuRnwIxhU
H0D9lV+l4UVlVl9eA3RWJ4gqt5nTQjR3kLjiPLwYTOpF4O9Hcsivn+t26ftq+rq3HjI7OcJlkJrl
fCcHXqaz/RL+Z4GwXqxarvXrAL1uXNCKl6DxPQcxiGRoHTgy0nvuU5izStgC3gxN7gjWMOjXdXtB
THEUvZHu+fM1wtliBnOFhZqQYyGGSKPR9wn702Jmp5p0pybpd59H4nwyViBRqloDAsKYPRDD35Yx
/9Ymff0fjlbNhMYJbIdVgAaYBV8ZMd6YoIQ7San+LBRyGice72RrGJD1AfIBKhpEZctyq1mXwiLi
CSmbED+uwh+JXPKu362PchmD+SgaTB/bzJCRms3GKet/tmZt69KprnlyRbeAQRSXLiMxZ7hgQvas
6/GayI/tkdjp1xE6OIqnBMtdfr98WQ+GM9q4qZ5WiAmPeD8mDnnKPOU7P0nc6E5SkhkUtwgUQ+Qb
nDzp0oXkaFEjIU1/iueENLegVvOSBnIg/HuqPn1JQdsLGqUKEPqEzRnTUG/1EOQrJFaLO/7s/MxH
CcKG26yL258PiKJzyWbBl/GYr6pPUEKEZjQgdd+oHBWBBI/+1DgQ+X6ff/1Fgr+5Ui/Gx3zbriNx
M1SI17nFXfhKFcUKO/5BrPyu8eDnFj7x1u1ZteizIdKfdHlhZzCRAL57csxneNQsw1FaDitwplBQ
RlcQVmCoWVJd1AGO2bIFEfMf1XNzb0a2sFeo6D2saLy8s9TX7l4MeI+5reMU3xrMEfxLsY3XP25Z
5xperNhVcLs1nXEiPww9vZN7o+fcuxvbF2QACchXEdhXiUX1JIMZ67Bq0JxUimBlJNpdDeJR/FIu
PIrfxpAQicChGk0YCQI010MqYrGD+QUiFUAr1u1pXce9yhVAggods3QBWkT/iMK3kZQrN72IbJoJ
OMwTsQlk02XJQdApPJZJF5bHNIaK+6MKT6bMySGsLjhCX8FHKbF06A1X7+kKD6vjFEk1hOXg4wRt
uxVORBCcEuFPldni1A6QXNS0IdtnIlLuzAIvXBj2jVpoumFFagawejorcwK7oqqfn5siNdSXhuhp
uIeCuj69xUqtmwBy1pUeaJlUK1/mJO3Sctcj5Qs9JYqye4jXwlCoz2EYfVwjNXxb4TIYvabALgN1
VOoReZbIOKVBSEiXOFUox6Yrxqs5eGRaBRSGtW59M0K5S2IHvHL4HcJSIV5CyJCHqj7n8NBci/J3
XrVDAYdQBR5oczSrqp3nE1F26QQPYFjVy0ppa5oylk46wqjAqSZt7OGCNaShD4W1zu+gRO0je+8a
F01CTXpDdUWAb4AkVk/gWcv7JOqSt1YKTdVqjAZel6UB8IZVCd06HfB/E+QKoNK38yP40Q3EH7Iq
t5dmVqbAhD1efNLgeAk58yjtAhkq/T/gEJrhWTdDEuceViUFgWbXXEI1NpnKyTOTodz34QwjQQnk
3He0/KBMVcYztEbQ+1OPZDZgdRAqybelitZDlVXkNYHE/C5W+2iX62stetEqrPslkeA8Isjl2wrv
9cTSipLMVk9M2KxJQzoFdZ6sAA2EEdxCxmSpi4eoTcjsj6tZqg/KqsvDt6TEX7E1cLHzk9FExQqn
1XWerCmFMuhrUUYQ3LVzrUjaDzGvY+PnpA75z3UYSzgvRdqQTyedZGmT2JhVuJWpMOscIH+fiWrx
0GJhSvChVts8WKYipVInyCisdSlX/X6MK3EMYKlM2+EjnIZhAwVNPDjZZd1i6AFWRgwvVVEoYC4g
rXDNPGgwHUILezFrGMXgLJCe9Nxsf2WwPnkhs2p8V4d+GI6VlEqZpcvz/TjNhQ5gTjUCrN9Eauqj
ZJ+XQYkvN+jWNIxp/ztdy0Z5lKCtjTitaghfgMrMisgTNLnoXyahJFBPr6pIHp4JrFbgktAOZUtS
EOOzTHid4GMQ+Qng+TPMYqUF6wNmw2burJKa1ifY7ayrNc56BLeGulaTexly6akNrXx4jpfiqo3H
1mx0XwKxTfJHxVzf+2EF5V8Vln71+rYMYVsB42Dd7SXYIdltCXcLL+q7vqrhXqA2C7zBWjWz8i4K
QzfJBnihjkKndq9GT0bg0xq9jZ/Bz4MvOg5UPT3NKCHt4DRqdF/1Ar6g8AWCFXTplXG8LNbSL9ry
BT4nefScgVsYfZEEcPtgIZEKtSeN0zgF0WiqYWTr4hz+GI3GUFYLYv+6eB9FkaDvIHg/9F/VQq7B
4ir6Ck6OXbHMVeZ2g9mutT0vGvR+3bkWTAmuKIs5o2ev63UIapuJumQNirAR99N0jAY4P0bNvlFk
iPzBTK3M8wgInKSBQe9cwPPPl2BPB5ez/0NW1UxwbWqOFifwaWhiA4/2SkhTCP036XqSBKH98nkq
fvPURQ2V4gLQRofIB5hATGoAH0esEDGPHfKIQ8cLH7qvJShkwF46PKFy+hK7TAkQCuxl0HBkGRBe
hb0MRwVCwfjckTMC40JzrAkkgr+onrLZDjAcANLI0GEDnRGJHfMihOel2MxkhfolivHxe+mNAezs
zqym/oym43Z42HzuT0RUDKgc5i1+JzH7Zshhd2LD2Rs4WrDfgfsGFGEve71vOhUHv3NTCGTjMe9q
HXb2bVGIpp3uBrd+kRzzkHuCq0NcCt0AW8nAFuO1G26ScjYoM63pUgE1mmKQkBAGhQiXlmc4MBK3
Tb/cDwcuSpgmwVfL5fwZ/3dSWdkyiGLCSG3GICkgp7nD2twRELVrcBRqmweJuklraDATFD8DYunI
05j0SQYnDXhUrJkpbq1YAthRtjrxibPZttYJ0GTgn+NJSmmwGPJFUlyQEtal3YgocObOlScSvayZ
tyQpWIyweq60g5SgXZaToK7RlM11oBO5RNyt7XH5I5jFA9nFeY6GybQp1FRymkcwQHDB/FzvYA0f
NM8Z4T+w2A4DXTtIgLE9UB4Ez5hZOxWcrgctHuBD54d7EBSoNi0l9Si/ai7S+Ka7TINB5gI+mejG
yTcUSgNGnsYwF1C8Qpk8OSRujwr5CRVruEbitaHa8iH6CeeiX0th5V85n/h2pKDVoOAqmlSJAvKT
159YKiudaNCXxC5JgvY59qi4ABXe+guuFPslFXB4kIYDyUs0yg6ji/piOZXlXGdyH+tO/QGQ3Dja
5lvsjbCyQl8K7TcQFVoYiVrck4AXl6lZglA0N7Wa6+diojRaGnUzcAToNvRut4O4ERiN9ufzSnfG
5WGAoeJjGpIJXU0NjT9mqHhyKFrUYqgwVbMXYzmYle73Wg2b4uIeDnDO5+Fu0IBsPGaIRZlKOiBK
AP95lBqLhu4PvcIQOwflHktC5w+qjbzjYWNerwbJHA9EH0Ql0TLdMYPk+/JK+ywCmizhvfCNivPy
ees3VgfnYcIlAgceKKLwZ7leQdqqSGujYpjxLvkueeOLKlpmaK9ISny8t+wa6NNCtLoaFhXp9zj4
q/YjmxfgR5giYG3gviAFgcTJ9Y+Yq1QuTeT5oNxQq4rcwS+IiAWDvxa0LWKZvvkIkC9+jPAiRRCX
431s9qZhfwBzIvZtrpedYGio5vY7kLYeIJ5dod4E/yp3CcSWs5ZvFxekfc+AYtS2NjCfKBMqjQhO
9nn/mOEXCIE6I/Df6h6u5XLvjmjy8goyNxuIiUnn4OKsGBNCHeii1WlQVUnIXpXhCwMZ8qYQ7SHW
3M/3zw2KCnkQPCioejE84iHGzOxXaIBOsNXFEDtXHL/XJMbj/jusaEYjoAqkNPcz4MZ7qJV3AW+Z
Iv5OvzC/cM79IcxG1oWI1CHlVRG/3pHfbWItbvVEXIjbiNYH5bpHdnGEgWHxrr0lz7yzcmvaUS1B
tgvFCxxcNCO4mPZMRX+iUyPdUc3HBoTH5VQos7MqHsDqu8/n/Hy1XJ6REiyWoFAAYRtTQQGIBaG0
bZNWSQFTFOInT2pQYA9XL3+1Y9kN8ycSSNb0npNx1V2PakyjeOmoFrtxiu6SgPIcy4NwEp0Skgi8
KbzNdjEuqL/ggkMsyFexa6kgRpaKDVhZR+rbB3B87EjfGqfYmb4RpHvdaT3eAr7NdpmgzLqZJbFI
CUoOwDNrvgpTJcOpDzMa3pRlLey4EgXsQqFTejlIZkp1IwMBQKoTnAmivbySPaVPVHZ7iPzWpSAi
2Zl/TQfesUCHwa6Zy7DM0QcREWkVFMxtmR6pwFom+P3Qw+6RyzjaWjOXkZgUcC4gSqugG3g+9LBm
0H1U7xone6hAxl15Ok8ss+g8nRAPwXbQFAhZMPuuxis/lLUywVtzPFLIdITFQgI+PX5zAi8C0Tv9
YoPD9ZvANZcGUrpaC+I8jX/oMko3FnAEaXWMOxQ9OafrzaP9fLpenCpMUJD0Nb3Rcap0bug3AHy1
i0MlDsLDEmjlv74ecZZj40F2DHkCtjyzNI15HUO1ztbzVpDd3FOfWtewRBzYf4E3ob/9ckXSsV1G
Y1YkjjeU+yipmHaq6SYAvlm3qEgnPaqr5/IL+IKck5NdmzQmnmUK1QUjKFEwaVBp1kM1w7aVAqCA
g51OVJyIdruk7z1wLZ9Hu0l3EAwUE3g0mvB8gIjP9YrJ6yxMiIiPVy33+QKNivnOgPg+kQTbaHs7
Qb7VJyYn6E3Ocd4QwCeC2wISAcSnrqO2ahepAwqmIBiSffsA8VigvMY9bb+IDgn4OObNE1TTRQXE
Kah+SGwKEEVQ5IzguY3rKArSrxQImluLZ+57H2waboKzGY+OzQRdi9azmI/YaCFOsxwHjOyTvewO
PuDE7vSgWbJXecuPhleE2Tpi4AwKGrpuotzJfsdF1mdVIDkdX3M3oJwl+fq+P/HfeTdZOr4d/sFc
ilg36FYxGxD+aJjhSIsxsvBxhE7t7wXYr/3kS0HxJToVRwVVT9kq76RXGKvtW9BTee8vcvOuZX4D
uy3NBeebhN8gxRGsddPmPo3B7muUlyZVPAjnB0u7eIbZ35MELYoKJvZJ1gMrr+m5G0qTGmR1plpd
azzVdR07QqgEXZcc16F6H2b1B4EvY1aSE24IXw2NQ9+jYxbFw0OsKJ7UTS95on4b4oS4s6z8XJeE
WGTo92aiPJR59yDH8HJPmiBfyl2TKQ8aWG2fb9sbAjO+AqqWSLBot5j+x/UOgmFGoacEHZ+8X2sH
hdv3um4/higNEh0jTxqnSdaXRgHM1pg+FK0P6iI6pBUUI1Nc5J2BR6Q2+sqEgyWtPHUc9+BLukRQ
DsPY7Joy2Y21zKEzbCWFtNYKeAJ4X7ePK7lXp2wZM9R30cxH5r+PfNWnpqK8CtrZqezy4P4zP/9E
YlZIGuU91HDSGAe3gR2v/wDKHcUXik/MdjmwP87Z//KbmVrpLy6lgD3C2ejM14FgfIImDsY5e/2R
QrYaG1LHD7pfOeLhX8tIMtHY2mStpFoKK/XYGVB3cSg9HKBZf973lnEvnp/qvCyYJrns7EI2UEcX
GTjIG1hrpq5Fr8whTreqskUZ3kSRBiJ8w7kKN9IZE24wSO3hPYb6OXPUgOLT1F2BMIoI4TXpxyjA
Rx5m9nLHU4y9PVCQzVMZDwlmmLfH52DCMD3v8Vr5s1xQpT98rHYBPTlet3/jZjAJusY6+g7Q+bm5
+8AxhzEKejo4P6koFAUgwEcS0Wj7YThwZVlu1yLi6SI0qBSVNsmZSVyaVR7nYhXs3kHf+YXm8cqT
6k+78cRPmDZuB0o7APkSspWAPLNWXH2i95Oi5iiMeNVdewRkxxn86hR/gIbp0HqVCnl4GUT2+ouM
BJj3gpBulwxNK2RVpoJb6g0iIGrJEElLGTnK/Qh2i2Z3p9ij6ROIunexlYNA9B8eE4hJhTRx9aJs
xXatmj6Cy3vfRDjV5mOzjwFnmdFsQd8qgGgT5+S/QfudeQYX0Zh0uyNzrakDoqnWArhOZ0kAQ32o
PtBBgbr7/JrZDEYr5NBsQ/UauLLrawZgNqFQcTGgVE4PbP0tfFAhzJE+0Yo19yCjS/H6WEH1D5xS
WpRHKsMmaZkylzCdV0NbhfqubIevGJ7dwHKbWBDaqC3Ng4IcTK74kplsno9JhfAv1LUgJY7zjP2E
BJT6Pp0hLzPZqzc6xj5z82djRyv0w8/M4bJBtyYWzmcmTjb0eG6zqIhAInrKE+RG34w9PbDDhxHO
OyOE//hcGHrdsPOqwAjK0KHzBblT5iuOmSiIc5fRr9jvlANyGh9mh1zKzUZtBKJsOG1Q8JHRW2F7
qkss6UqPFqidHrH578eH1KMcusVrUYmvvJpq/POuoq0dD409uLHCCcrQbzL7pUMnsGhVtHD2WDT7
FSpJw4k2AHpL9fvvy44+DLm7cOPCQFT4zytoIaOFxjzppao3ETcO/3RWQPHKbOEUB+0p97nnC81V
2M93GYvZ8TAnbrKSxmp+GypIe8lhN8KNGM2V2da+SrFdW0ek2o9g375x9v/ts8K8GiazcrKky1E/
QOh8RxW98mcoiGHtZPc8mdXNDYHXLr3rUSdBGe/6pKlROoFEpAkTzK8zDu4/1xTtyeOa4l8Tm5/v
n2hsY2w2oxw+ZYi27NsdOkZOdjJPgt/aMX9X0KVw8/kuYtHfclGUyTtjxtsbsSa73K1OAVSJVQfz
b6oPmznDQeeptm4GhFcl7W9iebLqB6QtUWiOEBBqBMBRxLZ6CHeUl4NiO606cS9d9nyhFYuLIgLr
JZTrXZpKVL+HusIkUNGDaOd80mVXhIXKQ36g5u8QsnqWy8eweOyEv5BfuUEM//kNBhJFQEiQlDJp
joDze8hkiBieSY/AIZge/NoO0aPqwjjzW3Za3uVn6una+qVfBeWp8MTEa37wcyD2LmF/CfP0mKux
iFD7XsATEquHRlXjU12JSclJjm+eOGwcZsfMeZePSoYRKyF5rTQA5/SD3MBCRouPpaLZkWkEBsk9
COs+6mPhy6D1DBmQQdGdPAOWNy7PIbDTUql61bjuOScHm4gxv459lFSiKciNhMJS/9F6hi+6C7Gk
zqYtNIC+7oDbjmw5AJCNezSzy5+NzOy3cAjDBrVr3REf5f14pPbB2s/4FQ8UyDqYXBXhG8YvG48m
4Bf72xhCAK5UxEsW1ZUq+NlAFXUIRVvtVieEN2cadlaYHGUw58faM8OPYbpb4ImbD5kr9bEdCfcp
sMa9ololgXgqvLeX8Rfne2yuSsoNwAMH/RhW87bCSujUCD3rDMKMr3gkPi4aym6xiPdwHKBNrv8N
dp4Xlbm60kUOBTPFyUAV/crJX75RnM6MYmY12t1DnIPExDuO6J10ed6ev8fFSJk7S+qUKSk7jNSU
f9YrULulry2cM3bjo8MlF21qkT6+4QrA3P8AhDZ9si4LHozho5w/q1/N8Lsk7NEx9rR3msrVr139
3h0VHeeAH+oBrVD/hTgRmxwAMI43pCRCD0rBrcnyPqKiMeQiB7VkIVKje9FU9/rDHA9N/JDBiCSH
qsBSC18Ura3rY5lVde81TSZ9q0ZT6k8D9Ts+DCpI6y4qwcCbDhoyKqsz1Ha29b5vDb9csgIQ7kae
Y94RdrtVFQgBGTBdQHJKZ/J66+SNMjbLjGZ77/VQqYcL1jfljvbYaV8LJ9nL55vgdmVchWPvqaYs
DTmjErsdSW0yDXae4i0RcaLc3obXUZjzJ17GotSqMx0LgjIBbp+d5skBF+d3u7eQ82q448G+RWeJ
LTEbEQnHovq/jXtiF27lg8tw7I4t4JKg0blcohmbDdK1BtN5dAugOkIrJdefa4EvdQwCEAgEu+Yu
2/cHDbyUaScG3Ej0L13v4etIzJkq5LncE9oohyRku6Ogyel98GY3+4kaSfD5qriBaLHDYvZy2IRm
jjcp7cqnD386ncBcPHZeisoBjRofcEp6CtDr75zQvHEy56Mw1ekIf0eKTIgfJn+GxXd27g3ylSnY
x/V5lGi46JA+Bz2MvQCKxWizRkcodZkxkmZNLEPP9kWtPergFWhdwlGvPbf4bz7iRURmcHqdlrE8
IWKWW0NumaUl76WjBJ2e7DQH0zeIu9j6KQRoE8RIOwXSpPa/DzvRMx8FH/ZFzr/2M2DngLkaqlpI
TbEDpnn2sqfBp5Ua6nbb3rVc34ibB805FsgpxDjTxtiSQi/EI7JUpIG0hy6+NhQqEJ5LYDk0z7ir
ePM0QNUEMt5oqqGbd7031SgFMpyK1KHL5eTVV7CA3M8X69a5ZuAniyKAFre2IlIzTWs0QKdP3IeQ
jOkD+jojB+5LcGskhgTkFV4w6J6x1Yo+ystxlEW8AlG4H1Z/+JLehzsV2m1wqhWdFTKEv3hVBF5M
ms1e5HAQbZkro0XM2SC7DgKcYUW8z6fvpvCLBUF9+lCCBSKGaDLzQknVpiqKqqPHjAT/w8IdTrRs
oEBuLPqIuCzdm2rMOR52OqzVZXyucxPtYkzNmvWRFoJnR2t3Te6Kv8BNoHJtiyc79WzNv9T5L0BO
m+OUZRCYkIjBEulM2rqMG01R0yVg+UNqc/G6O4pWad3yEN/lTxXOb+5lQS8D5pyRLgMyHy9ZillF
wkJToK9Z/LtC/gJ3OCsLcwu8DqtVHtrFzdp7hahW3JicVPCmAEXn+TI8812lValRFcM8i77xGKFO
ucPJ4qVwIn7Ijrov+PW+tiOPG3fj7riKy7wzIaCaFQMsD6HTSY0fqQYM3ZEqdPp5KfXWYQa/NdME
QACtO42tzjTquGpJGuMofxVRB6L2BBm01ohXP/LRgTdtQswoGuca2gcATwMIwRzTfQ68TClPE6gn
NYoKNd6Nc9Z3tipX8JNMnNzQvaUlX+NBe221YnQ4O/X27Yr46E/iJ4CYCYuQ69MgKqusgEfIDAyo
4Q9P5o8UFX2newx3YKOBbYbMAClWUTu85tBGMn8VmB5TF1tH0pu+ro0R+gvoq61J707l+E1ppNLN
1kR2iBTudK19/P8cLjPdU0WSqZYgMDFCQTKJoDxsPOiw34JhKBAgcKCZfbqAk7fP49I/y2zbq8Ey
21bXwDtNcqwpaJ06UzXelaNxT/rJ/jzM1nl0FYfZn6TEN0bPmQJcNdQhcmdJNUc4u2pU3lAosCnh
7ZeNoWmiCuckSsHRUZS6/o6gr3cp2G9YwHq6T5LczsLJFrSBt1A3ri2IdaDwLaE9o6HfdR0HsASl
W//IQP3pBTUwB3ATu9qNd5mzwEGYN7KNrQEiAfRvwBuhtBFmZGrao+hUZJpTy+OruWJKM+mtXBKX
KJHH+XAbzw0YoiiAglPPdZ1t/2atvPSG0iA5blC0y0MLlGK7EBYrNF+GdbZynA0jwOAT1+Nm4116
FZk5WtOwlIhAwBcPhekxm0JxN9GkuciKxsrF+MNUI19YhMMwhXdrVz+2zRpUQlNZhtE/fD4LW5/4
chKYvC4agaQ1FagPFFkVxHV36Ai3VrdxgaIhTTkxaH2h08DEyIjRJmpTaKhgmR+K2QVDuh6Epdu3
vfQkm6OjheKTEUv3clb6Rj4/J3ox8WoBG9cZrhbA3VRKVEFR4HotV0XbCsaCHzF6kBkDSFK3Nau+
q7y/6Nhuft+LWMzR00CsV9TRp0ZqZH4MT9TZjLxQ9NnwAIlLLu566wi6GhuzTwfwNdWsPY8tCqCD
10DAX3cF4kEO9ineD5Yic069rRPocjaZFVx3PXQeQ+zTfJqsPCld0IJtAQKen6/OjTeBBqQwcNAw
iqNcfOajNWNfdX2Cj4aCf1lGgZpP7rQ0p6kZ3LhMFKh5S7IFmurXzwNvTullZLqmL67K1RyjVjZx
kie/Z1ij/NHA61JQK8unyqm5uI2tfXgZjy6pi3hlHxJT7jChUfxSJd9GdOA4I6K/mLkPr+aS/oKL
CDLq+cIoYETaaYUxG+17J7uz1y08F3gPnq31cTkcZrflVaL0C/r9TjndgekPVBg8ckbeCb61py+j
MPuMNBDyMwYMaao+QLZvhvcZVgeT7q/qs0laJyKQdk2f6+zj87ncyKPAIwbu2KBmrdDKv57KbAYr
TxwxOq15yGA9Z5mJ/C0c4NtolM+i+Qibk5+fR9yYT0i1g+uA5zekW9gjVJomaSrLRHU6od1JRePM
4jzZrRAKnI29Va26jMT6V6GEUyfJ3LdOG3+nUDrJJLZSlPaSQyVez2GaUluZDq6xXuwz8lGJz61R
W636pgunYfwlNCsUFmTn8+FvbcerX8UcBFnZx+XSQXGd8mPT2G/xXvcqH7RHRy39YfVyfmN1Y0tS
i2/QxOGZBlME5tpK6pAIpSCrqOaoX2UXYIOnJAoIGp0wvvfV1AJ3QOU51G6OFE8h2mIE3fHmnpLN
hOSxPo143tJGtRpUtvFO0cSmD2SvyCc4bpwLOto2gFSoELRHq/h6MU/pQKpQxdTiPQ04VeWXSEVC
r9o1Xm2bjhnz5CM35pVKDyFxRYMD0CYmYK4LhVAqEOgXKqiTQKtA4l729E8wZx3N6YBhBXYCr0pm
uaSVkOTGJLdO8jq5lNBCzaXw3AG1pLX5hM3NEV2EYy4LaP/oZk8i1ZG7jzmSrUX5L8viakTMpIlD
CvVEBSFo1aqzlTcTryfUFlc3dQXAe+yZkxhunDhXAemYL66LbmmxVkwELAb0bszfSwuFkjH8D7fS
VRj2ouhVKiqPLyX77VGFPVULbmB1pPVac8clOm2s9atozIUBGCPUTUosPdkvQLJHRyMwLEyhRRWi
ucCa22goMoKlhh4U3jQ3mBM9blpVjkXyvztLBXreGV2oqOx7wnfIu70Or+KxqBOoeaRFD4VACDA5
8p64lHqotShsynircefydtGfAbrUfhSiTze6UnKIc1MqOoIV2e4UCCRU+nGExFX2k/oSx77m1+OO
cw3cPtkQU4X3NM7GjcoN6lVin7WIGXbpjsjFroWBk7RTV/ULMg5LGwBRThTZEmZewrtBQ6JuFMCe
oReK04utt6ttliZyVdLJPcLV28up1nR7PGNP/r2LLizgr6Ixuw+x1hrtNzq5RhZoEoB1ErTqe1cE
/xBe28D28CXNadpyfWqi/oZjGSsWljmE5R7WZVNPSyYqjoFK7qjqFgyMgYz8Nok/0oiXYN+eL/iG
JiDDlF+ATcIc0UYNTDmJZ+Xcv0iCZQbiLLOh2C7ZeQA1odIO/sOG1LFQQdGlLRMI7jHbP1WMEcrW
sgLJ9tHJ3wtIIgBB2Dmil4tAi/A6fxt83Ot4TJ7YmE2zwndAgZxwXHjpQ4KGlOrOcPCOQHfHoxCR
TdlPSycD8jwP/thh8WoqG2CC65/BPNaSzGiaVMLPoNil6JCZjmLsSWMl8ldYHyX79qD4oxvCirDc
j5mvLC8mNM2W01+4atweGnjHEflMEQa4gU02IN41a2apKE4BepRbOvrHHwHT0U5Ulw4/BsP180OD
ftTrVX0dktlKYpZGUUM/AsSlbGMtrHENg1oVfb3lWd3ewNPBV8DwAIRFa4niDthFXRj6YCoYXo+a
OZjunqG8Kc4anH00oB/9ULqCo0yW4tZ+C8Qq7HyMwft8vBsZ/PWPYLIROe3kqAIQGRh1ygBofCpW
MY0oLo+Y4sJTbTHQnugWAEOeE/v2CLmOzaQpUgm1uaUhdFdP7gpCY7RMrlBY6l1BvRad1J3e9J86
2FR/cd9uL65/Zp/50uY6IJp+Hrjhk1f4w6JWmUCQj7oy2TncAHhrawMkdz1eJn1BBxpoPKiXQ1OC
gtBqL73HnWun99RlQ/ehTghLj/YOrvMu19pje2H/M1zmNBNqKMpGoAuct3V1h8ZBsMJLNfYin9KP
BLhmo/bMtRy+zWowZFiGwW8Bi/yme5KuYVQXLcKOXg3oBH2EQVGMYq5KmEjzBSRuH9vX8ZhhmnGl
pzldznRPwcLdzaqjNPzCloK3vTu7slV401v1Jp8MYOJinqrlxsWP5x9NcEDoxquFLYKP84A/mkYE
04ylDK80eMX5xU6BWsa/5kPg/LiKxZzUUj2Ja2EIdPsMUGel5AuqG1rsKAqG1w3aeGoawNtAZ0al
TCGVPYxzCOzhXaERZwoh7xuMg6A2ViVpaRRMWTu9NYqWumUhHHo51u8GwN8HsLZsLU80DQ6BuhGg
YFFy3h3SWU/66sCWIXkDtzMFpCwRombMIZr0epJSqUtHEI0qgPCG5vWjoQUSVOZ+goAwPZWRMn9o
q2Q23hC1VQqdwnaAjiAkARMr16f4kCxx4kPYU73TCW30hYl+EOPa3KtKj7MIp8SXnFTLCaV4FQso
zfWdoEbdi5T3AqjChazDFNQoHsoiJO9620Vv+dRoT3VYz4mlNuXoCrMWI3A/G08jOM5uM63pfbWs
xasem4qdKrXxuJiL/txXS4UK0ZK1vyaoS8KSRqmzuzwsmp0yN6CKapL00Q2Ksp+MCEo7Mbq9EJaH
2F4gFfA8sRetmh6SMDafitwIK+iL6oXfjUsHlULZWB5SbRlfhKTHjdPH61FpDfUEn73MH5Kqi6BC
IkNw0EB9/Qu0+syXMGoAz9VWFXklUnh3NPv0uLSr/qVSxuIdHtu5C876CNlSUcn9SpqMg5Z01V01
LCKiE3F+ENBKdPtBMd6NWsx/RWk6PIWZYHphTiZfRQQ3hZ6n2ymtsCOjqt7BEz16HqVlvVtHAhJ4
baRPU5yZT0mWDjaYHcUXAwoUL3OUCgDyGutLgvLBTsVi/DCmEYebYsRYgEt3Nw5FDIubRhxKK+5D
cFrmtrkPRTE9pNKUxxD1idKvwxzpL0IdomiSK9ldBozbzuh07aiY8vzQ13OcO0qD1stSafmTtBq6
XUXd8lC3VfxTSXRIYExyF0xI4pwhlZuTWcVdoENl9U7MpNZN9QUSElNPysJK+4wcNSURHoD+E56b
1pBKO+vk5ETyutkj/wVoXTbiXdGJsd8sSbbroi4MZKlKT1Ha9s/m0gO/pCbQSLQiknW7pcglh1Lh
7gwtCt2OFJIjJev4dSqUHh6VUbiLwTnfhXlT7OvGnB9nHfM9xw8YqAtzyyF+xmduWz8q5uI5isFH
TquoHm1B1sTF1fpRbzLopTbl4EL3U0MjRKjLj0mMS7TDm0aERVQ5kXgvVnMU3xtpNK3eEqKiY6Vm
xQM53Fzd2PMQRFJ1FSxzLGAmU5YTFXzjAoX+JgeNUAc0rv3RHgYPvCxo5Zyf57y0+BYGwMRkDttI
MIulaxCTpsXhXgq0HSUuyf9eQR+1tavRMZXEuZyXHgYtfyLlP6tvxm62DQtoQ7s+8QBONykYBAFE
ZNgwpwQc+8bbE1pMpJbjGXjxRPL6THL1IbKM3AAaNbH1Ovc5Kd/NQ47GgygbeNdUIYDFbkSgxWdJ
OerUvnRtIZYoWeqPCHIEH2kOwlkK7+EIVj6822tjxYA1iPohUUy8Hs+X20V9ChtrkNQQw+wW2ZbS
r0VYWJ+P7Ca/ogO7iMCkk9DbFIaMIEKafTEgjqFB/DQkgEpwDZ5uCjfnSKhMUQEJaE4zN94AoDLE
WRcd70ToNoHPXdk13mSaV93/+2mDZB/QWij14va7QW2lqx6huD8ajrhGX6UaKLt0efx83m4zJgpX
Qr1LBj4LhEv2FaRIVblqjYEV4Xff1WAOBm/xUHndw2/O/jzW7WJHakYJuRDDgBULKwNVLvJCGjCF
IbEQJ18GKf7Rat3/kPdl25UiyZa/UivfyQvO3OtWrdVwBo5mRYRiemEpIhRMPgEOOPxRf0f/WG8i
MyslJMQtvfZjDMLlg5mbm23b277qPa0vpskb9r2XbsLKn0XAmB/CbjQAI2sOS1s8clCCmUwyyGDn
0nhOLs+xvnPd7doT2DqPW1N8cTlB7IjiuY/qz7PTAT7JWqQmtqwdvrKIh0DwsnFvUBl1Daijfyhi
X7Cg32+9Zp9bGMhBAcIAFgNZL7QhPs0Ao2Me+I8yCHYIt2KvfCcqa8PCnmMIsZIeJJ4CnBMwhC4j
0KYiVtZ3brBLv/I+wozMO50A//1RnOZsfXtjXZqftgB9L50Z5IAs9xd9Azh+ns7Lr4uMeUIHu87y
jrVTH8G0EQWqjuHbDoH4T3W1cUQsVLBt25tbZJ91rbZMWwyt7MGudgUkiagNskzWg9eg0enhdWt4
HtHPY4UA68D20Kr2DJPZU13ObI7gKrOBAbWT9FTF7pFezdraPN4EPD93kfN4yC7NpMrPM9yNTWnr
GcNs6WhKQkoF7aNGVJ15OI3AIoPIEWmXQ/Z+qwlr3qKnT4Qn4y4z3RYE3llDZ9eMTOxf7Mr/gx6I
lyz90fyWT5FxCMZ29DC/+XkfHnTigp5spmaauSI3A5KXRvMBTUFPJawCKMWnB9PqTT71ufcH1agT
D0fkj07+XpyChD9supUXR8OjD68gsBk8S2iHzgg9bteYebVmXQ4kDq4rcCqjzDh3d2wQCL3kS2De
yIuhfI0M/mJqwhSNa/Q+mqbMK27f9+1mbvdZaQAnfqbMQ/4NMQEQ6k8XL+M2eo/wQJpprW6648yf
HETsZrsu/DzeeTLQUonSQ6XPrvoK3p+rczLYH4gpxqgS/YfXjfnFceaQAMlS4EWfdbtXZkp6Nwt2
mfypOZqIAezR/dahe3EULJkJhwgs4TJ6K31uNVYToq/VziM1XFEJ/BvbIOZ5yeNiU/4aZGmuZjai
IspTf+dz75PByn3Tht/HkRzaFt0vefL6wr101h6PtoimnMqz23LAaKJG7q938I6xdq8P8cKEwOdi
41YGmQvqe4ucFCla0+N5E+wqYXLQx+NKOfqym6K2HdPbIWuHY+j12Uaw88LEAENANANeDFjtErfM
oOFgVhT+obI6XJaoWrrXr8/rORAbfPVI7eEhBu4BRIkLOwXrlTJ7HxcI/66/IxYFdWgVSwqpUaAB
NmP4F5fx0WjzhB/F8CyXgSzw9kd+BtwtVnVVeu1+KsyrvBe7ttw6hs9YrXAVz3cxwlL0tXnPyLIn
CEpkykEHuRtNB+dIb7x9tweo7Hw6TLsc6XqIFH0pju3BP7IfdF/fqNvttNsLFoffAtwcBOaGLOrC
UYFg1PeGpgl3JO8OeY46t1EdLPfT6zv5LGuKqaLBBbs5e8VnDrcbkPcDxBJa8EEdjRBjdiDakLUJ
dEEjM/hkErFxOF+c1sx6Down0I3LdsEOaVrIaxjBLi/Hi8pI71KCd26mN0Kcl2wArOoW4g3Acp5h
56fRcaVI63BH7fGWdOEPPYEd7fW1e2kM9CEh5J41hp6hR+yut71UW8GOpiSqob4ZeBu9ay8d/Mcj
zHfzo4OfN+VoKXC37FhGpogZ+h1vvIPVeEerRlZpRG5/Y06/MGmLkImg62Hm1MPb7NnZZ7Vli9bF
K8J97x2zc+t83Dsxusflt+9zDZueVd+d821O4hfHBYPX3D+MRyFo6p9OtWVeMHbThB4dFLvmMIN/
IHfQEQSRrhF/V3sCSTX0sJ9t9q8uY1OUGQlYiCF6MjPkPwvzoSYvkB4AcXt/QIbrYO0qOLM+mXUj
JtA1gRkfxIzWRvZ6aQWLQZfBwdD0jl0aGLQDVhQJU8Dkyt1obhj3Mvz9Y5QZ3QQ8M2r2izUNbD2V
UmRz+Jseu2OfNHsU17bbZJcxFcaZW39R+UDpA339C/9spa1v1oMJqoOzGX+QAnGk9s6BnP+Zlfiv
7/p/ZQ/i5o9z2P7rv/Hn7wJ6HUWWq8Uf/3VZfG/QO/VT/ff8Y//+b09/6F/X8oG/V83Dg7q8l8v/
+eQH8f0/x9/dq/snf9hzVajxtntoxncPbUfVr0Hwm87/83/6j/94+PWVD6N8+Odv30XH1fw1EH3y
3/78p9OPf/6Grfmvx1//85+u7hl+6n837P/+H148LH7g4b5V//zN8X5H/t1GxyXuKiRSZtW54eHX
v9i/z02YNlQX5gQfYurf/sFFo3L8kPU7kmGIEZCdctFPNd8urejmf7KD39Hx5ECKA0ktJC3c8Le/
frEnG/T3hv2Dd+xGFFy1//wNyQcY7mOHgisU7h7vFCAV8Tlv4cOQZ1Gj4XflvkVbd1xnjU5GZwyS
UAi6d2tbZZGRCpvFDEpLeyLMNg5aVieoUZDPde4a554YxybWvlHedE5BTrwg2XUNCc4zomz7RGRI
iqgZdHjXFF2FtnNjqEXMJN59VemxS+nK7LZNASP0bN7MlCNW/pmyTid1RaaLgTcmhOj6TEIfqrN/
gru1PClaVu/rvjQSWhcEpJvp9JnjjbfLjSA8t1LUjSCqxPIryUIQKRPDQyul17hxZ0Gfymyd9NCj
LT5inNVX2QDNMOI1KQLbFiz66F4n54GvzM+K6H5vBvmVKyd7Z/byo+eV5qH0RRCPoVvpKAWp4sn1
DdVGzFLDN0eg2qBVOOAFHWg8XICmn4N+wJssdDHFZimzfU/s8YoXsooheWfh5pB1GwEXzONgzPyf
UPlrQAbTqJseEfeZMo3yUI/c30OBqr0xVNpczSU3P2qCnh0s5oLMtG8K6OeVzqUDGbhTNjT5Xjrp
+A4etY4yk+lDRqF8FiP9Cbm6siafyyINrkgpWh2LomiKAzo/kOqdhpqcCTOtj5RWzYe+CerLkio/
j1wyfptso33P5Fgfe93ynWmVKOSCQOK+K3JvPFVNBeJF6XKII0qjPrlkMPaoowHoBOW5u64AqT6K
3UCH+C7/VMHb31CV2lbM7UYd08YWcT/W2cfUqwF0GIT9YfBZdu25k7oGY850m1M3b2KXVoBU+VMJ
mazUunad0RV7aON5P7HObhN7CnLtUR6I/AMoTKdzOvj8ne9kXEa6gfJGTLw0/FIMWRHnOQooETgS
5E6zPj+HDBhwDmPuFvdTWtL71gzaUwcVasClIUU2RF02heguZnWIHh8NjI3d2Pc+lM4+FV44hjue
ls13a0Qv4FhWeTKgVlxGjqJmko6TAKq66NSudIS6Y5KO91BjC1QsQojuud0E7tWgHm406afvre2D
uMv2MbKTyfaGeeNY78eOhyfZo34YFLkG67mt9M3QeOgonXIfLckFQOZXQdoa8eR24Ri5VjncZGbd
XIP8KENO2oO440622QjlP+jNq9juKb2ZnKC8Bvvt9G3wnAKQ1HyAsbi5Tnw7c+4pSZ2T77ZmCXUW
23lHUst/aDyrvmrE0B2LNPQiqpVx4C4NT67rQcJ+lPSSuEbwOUvB4GJwNRyhsJBlkRxcSLwA5Shi
Qll6PyiQ2QAPINOr0ezoMQAz1U0RsPwzpxU7ypTlZ9lYeSLScIlJ4A3u+ajdLp5Qa2IohmiWR1C1
s3IsSi0vWzdsv6VQeewjg+l670Kv8N1YmuERCN/+PLAHLJbo6U1bQysuhphHOJ/uqTsDVgKi8B6K
kalO60QUbQPUfIsyYdvkdWT3ISgfag51j9Auz6uq75Ji4nAZrVu3dyg3ZheDAnixxiNy1iSWQCmh
I9UyhLGfDBCsO36TnfwuJZ8VH5p7K9TipswFCJC5Z5y0axVHKcWUQ1yQQmywHtqL0bWwrb2W7d2k
J8jz+L39M8xAs4L+++6s61JoNJrmA5gbPpRIMKSThYphEUh3l46i2xmkCOIJT7QLNOaU0chMK7L9
nJw6G7Cxss5MYNbybs+alB/AUUQwDCryNRuAV4BrN3eU2d2RcjTuRMK0pjtgsscTKYCObnteHM2J
envem857N2B6j6aK7qbi1LxEx/Vw1QoenKwBaDm/ROVVj12AvNFUoWPM6c+goejfhKaBoq4bihs2
eiDzx+vusrCZ80NYKRpLFZWf0rrjN6ZT8bjOiQSJ1ZyE5cSlEToKyBmQpu2ZGWrIBkLx784axumE
0JycW4JB3s4NefMjnBSJPGuYGpwKBpubWH0o3X4481RI96FdQCohA9zGL8CBXHsEiJ8UtdWwRGNt
YwzDVyTf9N6rbX0pHDA1+Vo5aTTkrbwKFcuqaOAmiJLK1pfAW6Y9ynalaZwPvUxPWjNyopnlHdrG
VQevJuERQ7dglnCk9U73FcEhSjvjIAgNRKQA7jz27eA+dCNYn6LBGBhAWKXE7dx6UOtsPVZ9FWVR
j4BW2BN2Li8IgCYkU+Y+02w4la409K5puBEb2krvWgiZ+ucp0dmdABXbl8GXdoLHWf/QdF39zoQC
4jeqiXXvGWY+xmIgDrsIu7Y+D2qRn9l2yy/QTGVemzTMzizD5kGkA0vcjfZALiBG3MldJ+3xfR5m
XgK+OX6qzFHK8zQnnR1r2rTXpdbVPW2C4LLokagyIIx52buNtUd7vLmzkVVNHKccQN2bgm6MTM6N
49Ipyv3J3OUtWoEYV+7RzNN8n46uvFOBn96zGrXuyB6rctekZX9shp7HNoQL97jnpi8gkFCQMgm/
9ayFYqPqoeebhRPde002JKPBh0sj6Oz3A5twM5ci2ON2tPdhA+lbmKbxoU9pCawnkYrEPtRR4VNd
5b5LG+Z/RxHevgCEAS5dCXo0UzXdQYNJHBQCwoQ3o7XrCAN5oOTtnaykzSMrbwBCKkrrq6E7sAtl
fqk/lChw3begosbR7gd6C6nAatiPgwP45mSRRLCRH/C7l3Gtm+kq48qKfWGwxIIMJY6tyG9Bxq2/
2NTPvjcKeAOsIIvn0lcClpzu5FTauwmU6U1R2eVuFoXgs7HjCuqT10VmTXhbCQt6degg/54F1nDy
p2aCMKQR2IcKtFLHWhb10RN2s88rT16lRW4cQ+x5Uhtu+NFvQxAUo/3+kg894h2tu11QcHJdD568
loGlHiDakZ0PhijuWVi46qLrR3Gb6nw619RB5oYO+TVaZmDx7oASEspzAeTkWH2Z9SV7gPbocJgs
v5OHqQyoxBUctOhuqnz7Ki8ZckG2P+5cp+o/TawobtG8VB6noii+lwDXXBWe6iJD4cYB235wgV52
1sbTIJu4Rwh6gdZH/0ONV++JD52+QxGX5BEgRjmKBOlQQp/UlGfQ9+7O8oCZP3DWGVynE8grhvDh
Issz97tG3voCmTdyJWyau0jPuM2Z3WfsW+MH432jvGLvu0Gwz8pAguNN62sH9AJJ2yBa0qBvGmOU
qoMrThrjQ+jQ8mdRhohV/QwasWngfqGCDXFrKHprZabxrctMcJ4Qp/eizkUaM7I8Mh55UEDY1qrQ
dmxYEvdi0HbjewjCim/51LsfoTig6yjPvbwF/QUZzzJQWp8Vkonj1HJ9K7zMuYK0J9cR6l2VEcF/
TN+zUNJDVo3TJ6SHgaEBDGrPyDTee9VA+ohLpzjr3Xy49AIXVDZWbf+RafnzZffk4fLvJ+P/Hy/L
meBl/Wl5Od5zdt88flnOP/DH0xItDL9b0CCzcdGjixHMaH89LUOCf0A5FpgK0HuCRgbvxz+fliT4
Hc1U4ByYxYkghh0i9/Hn0zL83UMbyNy0ZnqEzMQE/8nT8mn6zQB2wAc8AUM8zRRNE9eNXcMxNB4V
FxNIMj7D7TnFf5So/Pvzi5w9x/uprsxKJk5WygtjCIcBbO80FLueh9YWbPTp6/jvUeYE0ePMHhF+
L3GRJ3g+1RigDdTnnAn4WtkS0iVdjWaVG1UYWbUxr7VlWyRpiC5d4dUTuveNMEXVkFjyPKcd38R2
z3WTvx/8f09pUROoVdnkDnjxE101IeRlUTZvE9eZ5Bf0EysApzJ3eABRRfbBoIP6bE8eWHECmZfy
BE3H5uOjY/ynPT9OPKxNc5FuMOjMmOB0ddLLrgHnbCmAU/TLcVO86WkK7+9pLspGea/g7JQvEjuz
Icw9BNbPktYBSN4zQ+iNdOzaIHPG7dHx0OAs8+BCcfkV3AWJY06Da0BtKYlZA3zdm5ZqWQpVCixa
bi7qJFVWfx2gq+fGnTjZKOmuTIEsYHOikIiEGkMkYHVw7qqRTQwdLODvjUYfEcfxbXNYOAMzC3Pw
cacioYbqD9BtZDuT8uLd276+8AVlaXCr8EuZCDic29qS9YBMbYNmude/vwC4/PswLbEzFpfaGQ0h
E68a9XCdFe5onhojS+29Yog7T+MgxXnTlLyJ4IcLLyYG7tYzJ/QLSHigrQ5sbtRMnYhPSHhBVFwF
VpyblZdt/IpPc8l//4YLtzEWYhAgdJcJWugNFXfIz+X7yskchvvaCMXXMXeyHqydXNoXnq8qjbxQ
Qabb11doXukXnApZOBXXyYc+qLI68UQTnA0A1t1OAbS/5ejJc4N34bfXx1lxG796ox4ZXEcnWZVD
WSeZyPg7ZgTMh+SxkFtwirXvL7xGVoAC1hKhTKhLAVZNLc7ufJYHG15vzdgW/kINXqftMq+ToemM
uOrd8r2B6tF3cGCwDW+xMsSvFpfHK2RlDTX9qk5mWiEnoga+bDbTALxw7vtvM+dfPUuPBqFT44c8
D2SCJsrCjwrXBjK9YsKgG7fg2iwW/gKX7ZTmYENOHGFYKCIPrMarEhkYGlWFWX56/TStjbLwG8Q0
nZH6rkzyGpRweFx3VnDe4ijTK912abFxSzwt4v7bNn95lUerheyb8lNl8sTxB61jgPMq9d63tPYv
+RgaQGYTzZuDISxi3vYU6cE3noWFU+hzE2VCNDkkXl/wD36BDAFYejVSlizM0O7w+irOq/WC7S/B
QHajB6XtQSRZJXmmIedlI801GD4ozwB7L8YaTxI1btRcVyz0F+Th0WL2gSEJcno1QPPQPd+nEjn8
/dTl/O712ax9f+EBtARIH8l7hK0VAutdKVvxw6FmtkXgsvb9hQswSi0NXhcyKcKwiNBggGY+j9L9
67/9yjWwRCMI3SLLAM2uZLCwJHmUZ1aBnqqAK/+OTs7kJRBpcNsYuy+D86qWwZiCIGvYugdWLMpc
RBOcZD3QcNgdQ/bh55TZ5Ad6oDT6FFVgbNw1Kyv4q5L16AR4huF7NbLKiYuccxaX0+CcAR/k/3zb
Ei6cAqcQQPFtVLaCYqza2OlaJ9xn1GjTKBNgoINGOZLLECAOoPLWVWP1BTS59vfXB1+xpaWmTa6L
Cv2WCDTM1CKQr/Fa4KnKyhr1bSGNwXjv50qIt4VN5rzAjxZSGiRLfU5xFB02fSvxorozGz1toTtn
X/2CXzAXMQFym1C1g9JRouho7HptfmIj0q15C0RiLe6oV2zcRmuHjjydBwtl3o3zpR24faX2tu47
sIGJWhBUQcxpS3N7bZiFZxhdVntO02O5zLaIOr9G2jGAzDfwVK9v/toAC9dg07Rs6xqbr0JltRFg
GMiW22HP8uM0qOrb66O8vC1IeD5dLVJPrigE3uWDSxm/s3K7z/eZYIEdK4OlaOAeUhsFMu6YxsbE
XrZY0Cs+HZIhFyVsC/G5iRz6O7ukVociKgoqb4oWAIt5+v1QqtJvTbxh5Jg1VdRXlj/sA4ncaTS1
2tlSnlqbxsIzZNSWRKWWTOwedd+w9ZBe7mr5xknMp+KRNYLRjslwtkaecvuc+yBokRNXHwRq2G96
66Ep8+kQqaeKClVsxANz+c0oDdTE1PDeaAt1eP1wrS3RwuZzywlqgyiZSD2WUQNQ4qGpM2vj6y8b
iBsuDL2HRTMQuWEDWts+B98jKlZgWLUF3Yqe137/hY3nUCEJmYGTWlR5fc9Mowc2wCj4x7ctz8LC
UUBp8erViJvZKK6Fa4z7OiSbkdiKaS8FErwJqV6CB2ZSjMNPlK1FXPN2RwudRa5KL7mRbwFM51/4
uW9HtvrpSRp5RUNfcOwzL28mUnwOUvBEB81NWw0XskcPY05+4hKtYt/Ktzp2VjYnWJh5iaYq5FtC
ZK7K4iwsjW9TWm1chSsnCxnPJ8annFalmsKD5L4DDGkoptiShhU1RrFFyTZ/6qUlW9h3p3vgD61O
JG2HntpCTTtlt94JqLed9Jz6y5tOWLAwcSWMnhYm1ijITVTvUUmOCgGCude/vjaHhXmjSFg0tkSo
Dyz2eWl4AMMpUu6w2Swqwik9vT7M2m4s7Jx7Wd9r5FuSbJzqPGbOIK9rvDAAjrFMdIa/PsracVrY
utG7tLWAGEmsoNmToeOxh+h/w5uvrdTC0mv0i/t5S7AP2bW0pnM+2pFlyagk7cZerPz6/uIez7ly
+tAbZMKCxrIjNqW6P+cANw3J6+uz6Fj7690KbPxTowjcupRD3YjEmAVBm4J0Z4000V9fc0AwKKHv
bOKjl7ilzt6Sk/e+sRUKcF2rP73+G6xNcWHwrgbmoeECJqPkCKcv2ndoWs83upVXvKW/sHnL110v
KA4zsZlxnZUdsFsFF5MZd8B3oCVICegkT7rf6kRdm87CA4x5F052bmLAyqrBwKzbUqJTDdZ6eH29
VuzGnwd+FEK4DWqE1uxiQg/y1WUKNJQAkcCFWwbD8fUh1uaw8ACosBc5TVGeAJbQ2Y0NC8Gaz7MN
w1/bkoXhK1dWTekiUxJ6U/mejf4hVRCttuoOukL8W9X4zYbxr9invzB+CdShORgt9iIf4Y4HcFMX
vj1cqMzJ7jQCiv3r6zXbygte31/4AeGYeUgHjfUiKUlU00BMehSfOTrxXRXeTvWokqpWW/0CKydg
2WXEWsAp+lTiHitk6cejtsox4joY7oxape3bDoG3cAyTAc30MsPiaUMHsSkzB7Adx9/wOytHzJsP
x6NTrFonN1mFIwbb9w9Siu4UqrR6m40se33MJu3tkMMxZx0Vu4437g4vojzxgdJ84xALOyeGcDvb
gmMZncK68FAfuBEyNMuIcrHVurS2SAtTJ74qLXsMKYTobR1leObuNVCrGzOAwPTL59Zb2LlERbe1
q5YnhIb8Fo1rGAmSiWg4CaYLUnXtsXPtKQZJk0SQSf0o4G0Xm2CtuNdGrixktrhf7Gq/KfKoamzP
igIGwGCb1xWg9GUAID0eU8OHfmqsszKonKPhltWZP8nujhaTF6FHWp8X1Bl2md8SqOC1zV3fDBmE
jMGWAC0phbg87sPSjIMyTee+JqO/LEjumuimmnxQXWb9mMUBAqIz3oG+DF19hTzrbDqdkTQQ15bT
0piNRfd54j7NYtNS7HPNtH2dDyl6G6hn/ARPTFrHgWTe7UgMd9g7sqJnNPOnj72u1UcwywuydzPi
XVfDRO+y0f3alNr8JqoCehA9Lb+yMQ8+EcUM4I3dLMkF8hIu1zLGBBEEumF6hIiDmeQVsK8oMJnn
wjOrU+DRwMWTHIAfe5rIOz93gh+N5ck7ryQh6N4MPSBHFXZdnHoo5UYTs8sGyELf/1B4pRt5XjWh
MTMNVCbj1gcqNpWNf0ZY2YFSxAj6MLLL1LsZHBEcqAvoEACaaCEZCzv4yDy7Hk9GHgo3Uj1LH4QC
0mf3ulNc8VLuwn/oFm3xkyNZolB33hncd4AYC7M9QMVqI/5aC16WPE/oq4dkcmuCha+wDffMV0EF
OY7Jp/XRzLSF4phCv9yJdE6THssgbbKdmKGZST4KjTNrp8Fkb/wyc0j2wiWwxNbLVtsVYYwnMpvU
B8VJcYUE5n06NEBhFSboA+XAGIkcWYdXaSM9unHLrSz0krphROqAF0UmEq9kaOdGge4gClDBgCFp
i4libYjFBefyYaBDVYhkalXtx35Gxp2NSueXoM3LrVaulUHQ6/DkSmgb6FlkdsWTIrCqPaG2+pGF
jJ9PAEptVWlWPKo7RwqPrh1qVWhpJg5NJq8zSaxsvzNjvwvkl9cP/dr357k9+r4SU9E72UgTdG9X
R3R2qFjlauttvHLElr09Y9oPgz+SKglT91NKchGrAVRHKsgYwNUCeWyQgx3a+Y+0ZM7GwV6b0+KW
AKN2oYa2ook0e2gj9iOItHnobdxCK9Ggu4gGu2EyvNrqgE5h/qTjbijVj2Kordu8tsFS6w2OF9Ud
87b4ptdO2SImNNJaU5tMbeLoCgB3cD2Btt8B32aIejqjH992DhYGY7nFUDkz+VQFTPJ5Sn16A0kT
+e31r8+n9QVXs2Q5z6mjQdKaK1Bigsgw6q1mSiNagUS36tAdHgtZNt3G7i+ol/79QHQWfpyDUqXr
SmoczRKw5dCWKMeluJlpfq9pftcqaC0UAgpXiHYHR92+PsWVQ+cs4sPJ6so2FzrFk4Dqo8gM41gX
QbMxqZVD4CzcQOW2YQE5qSYxTd0ChcuCzN0HKQNvPmNputVnu7p2S3cgpU/DQjaJE3odwOGsru+H
ys7lOVj+/PRsmDPAB0rCiiODlzv2SddTjtaqHMDfjbnO+/TCYZlb0h67JOlx1qEwB33rxmi/FtNE
QUhf59kePLfIK9iq3leepw4l8rr/Wefv32dm3tVHbtBA3GoWKGslWV07H6xa7EoabtnW2ulf+iOw
RuM5V+dJrT0/rkSqdmNgF/sOBffCCD+9fgDXjsjCL7lt0bl+Y2dJNcHeYhtu/At42wZnJ1LmnL1t
kMXeBKpzCbIE4dEpBMaoqR3TSjuRzxyxe32INUNaeqKBjaxWTnjUKe8/onvRuEx16G/cdyt7YS/u
bI1OL98xqhRqxpb7uRcAHSHuJ2pW7xJ1f7CRYJUbM1nZEXvhiMLaA4MH+CWPAL97u1lOKzKMyY6y
0N5SKVm5jJZwVssGlEHJIUu0mbrFg9+jeH4G5BFkqg2TS7WvkcnvTnpAbPL69qyNuPBELVpJyjrs
02Nh1OiMayGxFcm2B2qgB1tcGJu0CirUB8FMsX99xJUDsdRi7NE3A8R6aRzbCoCeWAW9kjGzzXaL
KWptgPnvHxl/Do4kU1dw2A0HhQ3eKqqCMp6u2fS2gHfJ5VUSaA/I0kjRkuCoQxVWYZLlnT4Pyv6N
DsxeWH/tElHqkWGRasFjEHdauzIgWwCOtRVa2KTrFD66gA2eBJp+6vsSF5w38I2M58rHl0jSqdcF
unlGnhjm2F274xAeWhb6G2u/9vWFEULtrPKqFCkDwy+b8x5S4Qkk56yNs7mCwXRn+PvjsxNmlLlm
ysixyzz2WfmGExMJJG9YAY2d14gFR18D22iD5d5D+8W5mGh45pd9maigaJJCV8HBCftPTTYeXreX
FRdHFhYKHVjTznjAEqQPQxinnw7fFCmy28qqvIc+Kypv46ZecXBLAGpAx6ENGyRhJFSS4jxLg0uo
XzgnMy3StxWHf7GtPLJNDgJNAzAapHickEUo/qsLENSQD1k2tT9fX6+1WSyuZyRlADaA50ycAYkY
BU1HQIHRETt24RZt+tohXFhnSgYTXIlemQwcMJADp9phUebzbIvlcW3PF/cyazq3lhoDmK3ffXR7
z04gkmTFsqncayrEFqhlbSILRwDFCAInk+ojFDLQTegKMtQ7D915/uFNm7EEigqSjh26f8oEYq3e
jwrCJhcd9S1kciFIv+ESVjZ8iRNFfkt6Hk0L9DyX/NCZjkl3xjC6aCsUnnf/toksHAM6aX2k9FLs
iCVy4DI8XhY74o9oCbazwN4iiV/ZkF/Cvo/sA7yULSjzdJnYnXT2ztCVMbg0tlga11Zq/vtHX688
h2ZCN2XiBmVwofpJXOOdaN3SsvY+v75OaxOY//7REKQPdQUShTLRDbmvcyROstrZoAZb+/bCsmk2
KEhYszLhbStvAh30kemI9m2uaYn5HDSQi23jFbjLa3+Kc+E0flSORlrOXbn1VrZsbRIL0wYp/FRL
aRSJZ+YKQOMgyLKYG3awVbJd8R1L4jQkbP0cSq95kqKVPmynNoIMzYWj9dXQb0rcrGSClhBQ6edB
MKIpBbOwryZreBi448dW2u3qwPrUGgTEUeV7x5g+vH6sVk7uEvIpqx6P19wukq73AJnPO8s+N51M
fTXH/m2wfPBRPT26IN4itDFQpdHoFI6ndPKPVhNMp9dnsLLv5rxdjwxDk5JoCyQQCRGWkVgcLzsU
nu2N9Vnbj4VlZ4YPsWSaocI01egvF9pTzlmRd843ZQFifMWcvLitdR5+HZll1ujMB6+5Sl6f2trm
zFN+NDUFjhXZe3i19BbRJ9L0xq3q++KcZ6V/9/oQc3j3QhJhCfO07KZ3K0CLAJ1R+ybwHzi42KNs
VPehM4KwpUQ22xk1/3+cfVlv3DgT7S8SIFGkRL1K3a32mtiOncm8CEkmQ+0LSS3Ur7+nB7gXCT/L
wu1XG6CaSxWLVafO2blStjbLuuCDoAWoBUmZMyoh89Hx5hHaadUuVn9reMsHdLXju2GNE+DQMrpj
wkeFBiwbO7ipjSfdf9W237YDXBIg0wfV07mpvM8StDBMmQm0LP5f+Rp+bRXd+c772w7e8D+3vQ9A
SaBz5EE6JwD1npY6djPkQZYZ7BUfb/vWJ6xovxmNLsCliOd9C4RGHERN9pgPDkXTTDeqPcG8ra9Y
hi9BaTX10Gs4V647nEPTKdB+RY1SyWhqtRNAvL/nyLf9uVrzqntQxBknZb42QIwO9/5srkMNg4Du
z8FDlLOLsB2dFFWoJs6G4lPd0PJQmuz1443Y+vWXv/92poYJfrfk+ABRHTSoPFfeqGUZ0utGty52
Wffz5JVOlObFUNyDqcy9GRxIClw3umXMzSLqFc1bUTrqJjiFzAQAfMjmcN3oli0XTcBQKYLMsK+7
f3lXQy8q8PZyp1vLbsXnpJzQYOUoJ22DOgc3TdHGoTsVOy/1jXNvIzn9QXrtmK1RKpXvAHEVjstw
cJocb1sNqda9wuTGJGwYJ4qD4D7gLXIZYLs+T9Msjp2ax6uCQmrjNUf09PpR2UVpWJblMdORSOeG
tFclSKkN2fT4oledZXBAckBQwKZSL0nIh4nEeYtrYeeIbu2EZb9iJWTKNfxcYMJ/xdRUMem9h95z
9ip3W3tw+ftv9oudVajLQopWlhUUPPSMPuiMX9dI9z8MsEVbToPTo1gCkqb5r4qC4E1CNwa8Tv7/
n/b8/83oo9ffmsCqeV2UfpbO/Yz89NR/VQa0JB/b8NbyWzbc9QytcSsGHzzx6vH+jjbZGwX297rh
LSvOxg5ApqgW5x5Y4hsFTOMdYrD1vExmDyu9MQMbpxmZTq9hS7LUH8FbZtpb1ww3dQ+Zo4+nsHF+
bJSm5hIMyUUBLqq5rO67vjF1DJ0e8AlfN751BQ8+eFdAkIUiW7WwN8i3s2c9qPl43ejW3dtSOkdL
HuB+kau4DxsznPMRkOKPR3//wUVDy3gbbmYDChonBbtPBe1LB0WhHnRqZX/bCq/b8URbO2BZMGkJ
nT3oS6cDaAyAfO9LUO0VZnGv3AHrDiYVqK2aRuKGb6viJiuqhxmMNqfrloj8ab3FgtUmGa4Ar4CS
YTsr4Kuy4GmCR0pArbGTe9gyAsuMCfShoFW/Xg6Rq791vVerB9XkhN8zPH32Os62NsKy5rLu/Wke
iyyt4S2SmY0MqdJw2dnm94P3/7hUfnfUQTQZip4frBTT9Ia10n8aCgdMZPwiq8ar18Hj2U4A//6j
itoIS9ZQArExIJPysigOvVPJ2wg4ppsQWfBj4LXzDRhfzLGsW3/HEDdMxUZdmhaukOomSykLnhl0
AmNdi5OrB8ic0j3U7cYG2eBLsNC4VdSgJkhA0HcsRq841GzcS8dvjW5Zu18gFCsp+KgmbaBgrECD
79fa3wnJtka//P23e7qbs8EHix9Gl32YgpmyT6barx8/NsOt0S0bB8BF9nxA6c1vBVtSZJTbOUHb
eFjuJDk2AAfQbfjz9wuQUIBVC0fKz6ZvYxd91dE6gK38QotpzrRphwMk0r4YU9662fLvx9PashnL
7gcwvEZrnjkp+rYucikh2nZutaiEOpRNTvPYQD7MTQrDFrIz0Q1XE1hOQEcO020xO2lOJv05Ao3a
2aXO8OyB2HDnExu2YsPRfF34K1KQUVqYuo/QW0XAyNVkKvgGhQH/cW5XubN+G1UvaNH+uWsDz+Cf
V0QPnTsE+fNgiKyOwPg3kLZzh+Zz5oA38Kar2n4FCVIISkRFgmEBASYa/yEWhxrY0VStOz0LsK7q
Qx3khXsAzmQXNbVxcm04TqaNnruQRSnoGiXIbxcJ4tx1r6FwYzdtOA6U1kBslyk8hPzx3tH5nVuM
tyABvu6JYqNEpTJIlgqK8wng/99SV+hYc0PdvX18/C/5lv/NjcFz/rl7kdcJz+uWKNXCPdKVggLO
QYGi/FKuTQZK1uxJt6Z/dIrpqkw5ZZYLpH2N1wodslT57cuaL49BNDzOQ9VfF4rYMEMfdfSmb3SU
igh9RoStdeo4kdoZfWOzmeUEB4DLlQCqPV3WISkm/hTUzhNe1nsJ/q3xLRcIxi42m3CK0myon8EA
feNM7Yllw46xbg1vObu50IC48wpxWjYGMZ+6EiRHYIFdBnA9f3ygNoyNWc4tmKdi0R1mwD31syA4
SIHcCW82fr2NHNQTdCDGEZ7GybgPEv8uO0+0bY+FicTO6bwc+3fMwcYLdhP46DK3xWN0zsMvbHaL
sx860edQLj+Cyt8rlm9cOrawit9ltWp7oIGEK7zjMkzgOhog0eWTAgIFJTo6iRj37tWNHaGXv/8W
FvA8zwYqeyQP+9z7RiDm+mMosnAn6NjaFMsiykyhTkfQIQDSdvcA7c41QS4RHI1BvRf4bU3AMooo
FC0w3BlPexr0X2gWkE8uskLpxwd2ay8smyABbefWwamS6wCyjh601edFSIUsrpgOYP6u6ngwobPj
QbYmY9lH45CxaiaYoAgCk8qlhweEMvCO9Vma7P8v1WFj2ooJReBZ1PDnbqd+sXmp2Q11i+XXWqFm
cCqF+Uzc/hgYr/gc+UMobkieGSdZIgMaYTS1/YSgfCXvIffA7iPHC6BpFVCwxq6rZF8KpTjd+akb
B8dGxJU1eLHBh81TlEmLr/NQRi+Asiok6tXSnj/e261vXPb8t6O/LM7YVEWYpU1Bx1NERwZibmgp
D84upmjrE9YFWvuDKOd1ginPRZGISDzKOfyXiHIn7N7wSDbireK0X5nx8OqRIP2t8zlGAmUFxfv0
NIKQ4fDxQm2cyovAw+8LVYHbP+Mlkhyh54RxxZbu6BZsSK4b3fIRkw5LD+T/WYpUB2KJRrgvmRsO
zx+PvmHANtwN9fU2zPoxSitaJsyRaDwSAYQBw9XEBR5CyhNvH39pa5UsVxFy4RfNArcdguL0u1sI
fSJ9nr1cN7rlGUbazQ7IUDEPwd8Y65dPY8bzLx8PvnGMbGBdP9HKbTxcy0FO7kw73/s+uRvRdzZn
dA/auLE8NlEjhBk7h0NXOnXQ53EKQX/1sKwje/14BlujW7YMDhhoT5UIvSKfVmlT5n3c91l0/Hj0
DTO2gXLLOjmM9iOgrNmkv/rgm/wOmn3nbpDOsJdH3/rG5e+/eSOn6NZAzRFPwTBe33RNC3091o3H
Dpu9Y2lbn7gs3m+fqJrMtF3LOHJl9S2j7ZF69bewGY4fr9LWHliGPFOP9bPuo7Reg/BO1Lq+yfrK
ve7RalMncrSCDEGF4CssK3q7gBH1YQZD003jGYBdkEiK0o+nsbVKlh3PJcqoodMgpSvUd6gH/OW4
7j2aXfZAxBuPKmJbcg0YVuBV8KZ933aQtwB8PS4GFrZp21dRlKDdrmA32B9XnjJ0Gah4ADP13jnb
2CW7hg/ibOg4LXmYdgTRJbR7nfumz+Tnjxfv/dEhCPTnEbuQsVdlTqFYBxTmYRCOf1idytu5sTf8
lI35i4IM6QQ54zp1RBE3KsQzZdFQqg+WLwvSi9fMgdqoP2cMpJc5K/TBZC+/z9qsZ3edzM47ZWsO
lqeC/u5SQCCMp9Spb0S55EkQOueoRgeSoPl1ME9qo/3M5JCGVqiqENF+knP0GkEgqM/Il7EG8O+6
dbI9Vh5MEZFIV9MmGo7dkAWpjKTcCW3eP0mQ+/nzJK1dsHoyU3BWg1hQAm/IMQ+K6+5qm/MRDTxz
0BAdptMMNYXENEVdAvgBgs7rAnkb8ifmyTQTHXmaT0t2zAs1pHlT6S/XrbzlonqnltNKBp6ORpF7
Vq3tMZggbnDd6JaDQnZzEVUIVMOcd9AtKab6OKulue7U2Pi+NZNqjALsK5OySgPVk/TC77pTeNiw
LhvNp1qwj0sueNqF/LNfe1OsZPRAw2pMTBB9u2qBbDhfQxWijXqAmESmyq9en/tP89j3O05u4/6x
4XzSR+6iL4MAvfTOAgWNXB4c4CDvQB0lr9thm6aRuKM7924OD6e4D8WvbsnfgqYA/PG6BbJs11V4
OyoICad8XkZxXKQs5hj4R7lz/reWyIo0/AwqrVQgTdjykX1baUfPpuLipl9W8fTxFLY+Qf50P1ro
gaIXAlcN7t4XCMJlR7R9lYd86veQp5fVeCed5FpW3IU0KjgU91Jok0JzclYqFlO/l3l+f3TfJi2c
Wng2dbkBfBEe8XD4mzDX7Ozv+1YG5b8/F4f6ZqnLBS/nudGjiGVE8pvCm8a0W3TiLVHNdpzF+7uA
XrA/PzSJsVrdHpNAkvtslvBo+uFb1Pg/Pt7krTW6fPb3gDhbmlpXK56eIA59a1pelifNiax37vpL
leN/d9iPLt/9bXy1tvXslMhNBSE5OA69n/nyc1jrb6hZn2tu0iHak/zcmoplEl4pJGClQYikoV81
se/IuoYwWu66V26FZRChk6EjocP7ZFi8IZ7yJjUePy5ZcJVT9SPLGujiQ7PGhLCGBfmYQx5poKJA
8EuvU6aA2MifmwHJRl5raDalNJxaSJu5YZJDr27HJDZOqo14q3ygZLiAMaPYnScjr/4yLvsaonV8
Z/03bM7Guil/LPthQewLKe7npVXTqQVDf6cD/8Yx7s7ds3GKbMjbUGnwSGjkq/QK+UAq0aTmZhCd
+Njc/os+37EHG/OWzSaAUN6MwmMV5QL0eAycTosITQ9FMzD23HEPWisALUO+oW452CXaoQ7e+j5y
5L9obyB/ibkH9WsGyaKbEkiYn5TKyDvyaG6u65PxbWYt9P3OmkPhIeXOvN5GDeVLPC/zTHYWYWOJ
bUYtU9FglX7JkCaqkFzhrmHfxtpr3OPHi7x1EC2fNjSjPzXrwtO2Q1/qIcT+jbFmbTDGQwhFkZ3z
vjENm6iRgRRwQUsX0hXtpF4zn0zfmnUO3q6bhP+nrXKJ3K8QBLY65I84MkjY+cVdXujnj8ff+vWW
M1PGOEGvWp66tQnA+RE0bwrEWjtuf2t0y5VxiM94EDsN0twfaJREUSnmpJ/DNbruDHHLlRVjQOoe
ZDsp0k/RLwSG5gtv/en148XZOEE24q8uw3kFr2SU9ob3t/48uNCTawAvzHhw1RPbt0F/GWh20J+Q
I12XVUKjoQfA7HioCsavO56hFaEYgppchJ79tAMjShouUHZom2KP/WJrhaywRAxhVGUjQLVdpZNK
QEBSThdg8872Xn7kO27Shv1FLpTuQrdlqdetN5B47ZO8Jmkoh9u8UeKQ9/NVQS4ujj/NzM/bRUyZ
w1K0zc9p46D4UVHqflJsHa48TJYlN3PprAWkEtNsrqdXNjkexAuLIYLQzLo4f318YqONBbPMuVZr
6Of5HKakb9nNbHz6i2ip3KSfwqMTafRSzy/o7ILMZdeUp48/umHlNlchNByAReH4qBsuKM76AyRo
nX6vnL0xJRtBN9CBLuQCNdPeW1avoIrS5yhHanuiR1CbH0I8baW3i9HcONE2fK42pDSqw+egWwnZ
1UnPoBR1ZNiALTWkO159a8Uss1lHCY2dBc0YtKunUwHhwzPryfz3x/vxX27lHbMJLnP7LdrmKAPT
ifMg7aAJPDL3ZOYmUfV3U+t4ylTMR3qnSX+zShV3Qt6jrHUdTN0PLENqIPvJ5zK8fNp4qBL4UQwF
C5BYKZldedwsQwpMUfeS0yAFoX6PVKH/T1ZF17EG/Y96eqH9ofO1R9PxotcLVkyVSOiFxrhUdhLD
W+fZuhP7paNGg3Ep9VkWD6I+Zb4LjXRWnkviQntneYxWfij8vRTE5mmw7kgEjlrmEjlJ5K+qIK0r
t+2O5Vj0feyvzlImBakc6KH2ZbSCbF92S2KyFf1ygdt0r3NFSjSdzW5mroJq+TborsZjv0GnPVKO
AcB9ZQliaDw99zg7N0zLxtkxtFwAJZcH6TDLEy66t4qqnZTa1tDWVYq24mhaGXKldbCYI8iOpkSp
eQ+/TS4H4B2rtTFmgdsOhq4IxdDDxscjN1UjvoHzDwQuHOy/QzwWjvc5EIV04iykWXYDMSAImLu5
dMPYgcovJMJ56bFDsSrinWQegZ+uKgjTt3I1yw/X5yHUo4PPDKq2Il4RpXbJDIrJ4Pix49nwnTZo
TRYAlDkFZ2knh7OX1W/FAlXr7qLq/PEHtnbA8i5FF7pBVNLLB8afHrY5Rk7kugYh3watVZdUnVgD
Bp4jBX5C/hP6wS+Rx39e99vtqzmEBHQE5dh04kyhb1fOB6d29xqrLzfHe4fH8irIAhIvlDJIIQuh
PyE5VOXxAkrZQweKtaNpRHSd97WBa6xQZbiyEJHSRMmPAdVHN6l8gTP58TL9V8J6ZyY2fA19osDE
gsoiFQQSl0eHtWOdeEB0fvHAlvLYLLWhd3WjW/3VkUUpjvVK2scygOc6QDUE1CoMIB0DxSTDnUSL
UbYx9CKnEmclbzioUhESH6CtpAIIjJh5r8FpYwdsTJyTE1HQjLFU6+LtcvgvxycUE8R5y+m695QN
0V1Etq4QYQ7TCo1BK/SeAjImlDh6T9tgw8BslG7nTxGAm8hXK01B5IuI56bOib9z9W2NbsUlUTUJ
iLi4LF2RWgQtXdTegm+3vK6g69sIPgNuP1x1l9emW4qf0IJGTgu5ZHeP9WHDvVEr8AhxlPQ0Lwx3
Fg3jebjgB+owir3Mva4m5FPLSYBcGv1GgQ7SLEccEs9gJfqW91l1VSnRp5aXMCGU9yoFxfW1EcON
nzOdhIFud1ChW9trBRo9NJXcRSuGBjZf366Lrs/Y8OuwV74N2YPyXN0CV0zT3qP5IXMiduCre+VD
1obZcQVNGt3i7Pig68vBVF02IiZdW4jbio3Bvx87t40TZHPPAQS/ouMO9bKRDNMLFaH7DMnu4ieI
7kR7/PgbG6l2/+Kffgv+wQQJMHcFBy1l+B3BXA3GULcDV/DaVBSRXc5+jZEo/hrD2Zt2vrmx8zb6
DmA4lNlxN6dzlOdD0nhgAEfILOmvj+e04Vtt3J0zDS3e+qgEQvNw4LEcFfMTuq7RP0HY0S8GIIW3
j7+0tUOWjaOtFm+lXCIpWRX6sUBE83cAJO1zVgXtdUZoA/EqFoTZ0BPUBJ1gvGHI6aG05lXpdROw
TLzlvTKNSzCBuWUyyac5ewS5Gf+bI9bfuaO3jphl6Gg/KaBPjzhvjsoQjeyBWP/NO0JpzNbehDdi
FXX2MEv8kHgFNGnc+e7GMbDReTUvfRwsA/cl6Keg7x51HR5WXIqIh0uRfLyAG2fZhudBHpBHRTsj
5xR40Se/Gempr9kenHdrdOsNEVHa4CQjgl1HL7/nVHjnMWfVjh1u5MtseF6ummVqW89PTRuOyQie
0duARt4J8tnjUeooO0U8K68zFZvKzqdBaVqQsgM60tcmyfOiWw7gIS1AsAtYxp5U0YZF2nR2YBkb
QV4v/JTDGC+8Gy9+VddJsfDr7NGWPK6pYGspJj+VrDA3fVn0EMGhe+xsWxtu3ehZnS3e6LU0dbuq
P1UTQOTh7A6n6w6rZe09ePeh1VvT9NIyOcSkmLwvC8SO9xp5tn69ZelVD7JXR2D83H+ma9g80pV3
1+UBbAwbUBDKy0WJMFNOAZBH9Je6CB1ftTA2dA0JbzAASUQ6c7GWd15VFOil74Kdn75hZ55lxVO3
LF47IS/tqq5ZkzKrVg70WrfCGCg17BS6OvqaT0T/+Hg6Gw0Lvg1jy7KgGFeP+2k1Fh0Hrn0EMwOS
rM4UX/JVD2PHG8gPEEg0qkPvj5DAACsr5IIOXTHSKaZQI1BHkuOtFEczCUxSBiAsR2AgISWblS6Y
ntA16t/yRuc7t/bG4bFlSZ1CtkhlQHoeTUL6aDKXHepmuI7yxLfFmPMSTEvQa/XTOUShL176ttJx
0JXmyueEjbtTNcpUjTvD8ehSHgZP0cRp2+Xw8Y5uLI4NvCMldbqV4cCsM5nOaIpsnlhTXSeO49uo
u3rmIXijXJKC22Y4QJxD37YryidVXe6RrW0EAf/pdfwWZ849Hv1DRwnSeNUnM1KAzEjxEEj1JWuB
IWzoRE79bj1+4xb4rxn6t6/5I2BIQdj6KQh1/Jt5dEiyZLQ5c8wq/XhHNqILG483laicSDDGA3wc
NWFC26r/GrlZNyR+W4JAkLqB2rvUtr51WdTfpqNAoaPGxvfSltXjgbsNS9yGmAcfMgg/+OSbnVO2
sWw2QC8QOiuXLCSpWleNEgaYRXTMI5X7Sa9rNV3nbW2kHgTj9aQux21GifcM7Y3skANbsjOJDVOx
QXrN6KIBS/lu6jScJzkNwgP2Zg+8u7UVVsRfq0WoACX8FPJXLQhFzJNyp/kAtQgUSvdI4LemYEUB
tVOHCrI+BA/vhb6ie79LwszvXj8+uVujW1GA4XlFm8710kCW02tP6/KhWpo9pbiNy87GyU8tr5a1
U17KI1nEa6+RZdTKycbYUcL94ubDNKFB3cl2WiXfnw2xkfOFT5gppxnfm2dAEujYJCgz652C+/vb
TWw04MwoVChL7aWVLuojDejdULPTzHIThyEgoNfsCLFxgUYLzuul99LBEcOLga7xJ6bmvRzp+1ZN
bDCg7EJ8scEcTG2Kh6Vw+J3beaaJ0VV0HfqH2HR3K7ouFqjaEITdgj4LqeuHPiDk+3Xrc9n73/xf
PvKpR9zippBor08Ncl0HL6/29BC21scyaR+XthcG3E0X1a6nOopqFU/SZLcQG0GTxHVTsE3acHCT
eaObzrWXHQLop92tdLpOO4/YIMCQSaGADvDQaUj7r8JZ21e06+2mSrdWyIrr+dyxbuoy2BibJbTJ
mDrMEINDE2Dp7jyr3q9zQsfgzy0OWYmHbTtji50+fO0QkybLNIg4cObpzin8FpJrbnWr+ql6HX2z
hzTdmJmNDgydWvRFA19YQMeDxHIY2I/IeDpPFojXLcePN3/Di9jwwJwqR4D+C1eS8c2N583F0UH3
ymlehTy2kx53Ev7v+17wnf+5iGtRenhOOG7qVZBoPK8NhG7RON6O1TEbw3Y4gpegJCAEvoSoH09t
w/3yy8L+ZpoVmPGmvm3dtICiJlJHYPPSYy5P141uGf4ahhN3xYX8f1HiU6cc7602Zt45c1u/3TL8
sWgEeOAKknrhKI8Dy39AlnPdWZitPbcMng0DUej/hc10YZ8urhOdm7Za0ZcY8keQSF1HGE+4dZsP
LToRSCNIKhuK/NlgugsV+l6i22f8shr/W2EjNmjO4a3bgMeXpIsvxL8unRlyqlybsh5BdlGr6lMx
IJ1ww5ZqWuJFGoMn7uAU60vWqno6mDyT7ic2hxFJjGyb6QgO1wXwPryIswSMKFCNKBUb1NcIfZtu
HJiSTgfXGct4AbWCznM3oRy9BHP5TUlzl4VZczdHfvbE/dE8QUtJJa0Mp6Sb8iWWfKhwsfVe7PB+
jtGSc7sU6ps3uEvcRqJKqnwakoCZn33lQEJR0vk2WKMOkPzuAXmd5RChjHXIquw80zGPncoZ4qDp
MsipheTYRlBx7EyddEDjTqr92jHXOVVV/8/kzwuo7iv0JDriqZjXX+2QXYTxvDdm5C+oXH5l2n3V
ZA6SioxrPLl6TjyXBkmn5/tWEdCwebQ5OWiAZgT6t4D5toko2e3UOZ+D3JeHdgo+Q3FVx7KUj+Pg
PVcee617cI0wgiC07gOWyHCAGHPgzonozI9VLMOt4y5/cbRIHsMIYp3aa195Xb3lUfVpwv+PkFuV
h4UsU9rrNkqG2vhtXJkRQnVO1cV+MZs3oRVJBcWNUorxYcnYS1Yszk0OLmPk8P2YBO5TGY11DJLu
1xZSqEm3coGq6jAceMicWE3SOXXC/OxGsEMX1O3i0Q00ECzidoyWIi5CEMQp/0fJshn07uRXl9En
lzbs0enGW0RIBZjJfIA/Cv+XS5wBHCt1neopusv65bYeo1soe/9k9fqPo+iNrBo/XajmcRHUUPjO
VnJYEJjG6G3qMMVuSmRefZcl9w7jRE08ZGCpg25RedOE4E1HYp+dIcjS3OaLyg9eUSxH36++hUV+
r1rF40B7LGYMMhyU5P/OOa3iktTiaRT9M8ihSmAQWRNXOhziDkXoOCyHf8DQZA66r6djWLuvfTgt
CbZtgdBmNcYm6pbzosYMBULFD/5Y1wcPT7tYl/qNsPFlyOQn5niA9GrkaGFHHLVcACZGnr8IaDyi
PK2qA1vBie2CHDiF5uSLB1qxuJNgq+vydYj70NP31MgHGNWvsHfPoQh5Ii8t/hNkm2LXj8jRUe0U
k1Z/qWmD95PX/xwZ+47eLaSFRtYlIEMF3zDBLo6Cf5vaRh1bt/KOPVIUSUHzLqZz9fdAIujFOiMy
LcMaK6/RMLr2F+3wzgOK+FFS72mqOQQ3p/XGiKlNorC6ZzQ6gSymulslEQnzkZnMJufO5PV6lqv6
VKn8eXXo8xrAbFD4b9POgcNzh/YfT4w+IMOtPHWKI7btWMJCHZ2cIB8PnlOuyVwDvdT3wkmCev2p
yVTFzoUwH+Inn/XgvhZh9NQTo48NdCfjHO4pGV2ARmYF9LcSmp6CrPtHybkEZlUCG9MXDLppdEpq
sJzE69iKhBh07nJiyNnvi/zQGZqftBlN4kFi4GbwAgnlT+MmTkMfmyDP4zoIf3YmeNNDhu4TEHXj
pIxjPIFcJvUoSGEjvhQvSCex2350VBFLF60jPdo0vnpAz36VWQnVUi/zwD8iB1k8RVB9pAnrFfmr
YHWpgJbSwYNRXN4Wo1+eFKAkz3KAtxld3UxJSJHDTkIwPufx5ATiBPMXJvHdyXkrJ8hxh8KXAttA
ZFp7Cz33YJa9dYfOPStIlZwmv6S4cQL8imwd19tquWjFZx4c6AIIxU1AqX5hppIyiTL0mhFAJJF5
60137/YSucZCsILG/gyMUgx22ujRHdvq3zXP2Z3ugdmIVRd2aQeByQPFZ4t4DPz8jo2kOE+ahGPs
4Un+2UH5+luTT+oOuP3m3ygfxJPkPXvxBC9XaGF73pOIlHlsfUSzCWd980S5cP6hZp6+iHYOsbvc
+cTWokpnyLAI3HGsvFMGEO647VvzEMpKdQ89BLkgxcOCxok18f37KNTzWfnFUp+Eo/xztGpzJqNa
v0w8Gl815I/vHYOm+Biij2UQN2LJDpJctCx6w9bmKAkffoVgOh/jvFh6cOcbkAwuY/biXPpf4SEe
85n9HDQgKM2gmsSrozLudf/TZMP8XPULWkJ8NcbEdeXnHlput+AJekCnpYl9sqQ8IF+z2n/hOEAx
yP8kLi/MCUpp7aEfhzeHFOQAihvkvBXOH+PtX2vu/FxxkO6oUE9j2QI5BVLnL5Wb4ZAEYXELDY4s
hhQOOfau58aNQbME3Pgzq8LbjJE3dF6OJ96ALbkwrbktVNjHw8zKRA2Q160H1OTRzL3A7RbyM/DT
9MCAcU1w5X1XZfGpcpC1DmTYJwAKe3eGSkh+8mBNfNY9lR0ELZtuAAi+RbFKDO4jC0iHuxzGOkDn
8qYL60cNWVL0cmRfFs0aCFaTI0WK/6DHnuECn2RC1sLERLU/lYjQ7mqCMhnNNMGpNxr3Px4htaPS
xu+KpAsGJ4aQ6mO9apFkVe0kKJk78RqhP63p/NeiNipZXYQX3bg0N10+fEdlGIJUAgXPBtFJbHyd
zgEC/4GrNSkY48kMAbQD8MpfeoPe8rJewRvm1t95MUEyutPi2JfeG0hgqzj3vBrY4pYeZja3SJZG
U9I48m+def+AOkDEqjLmEEnnHLCeQ2m+Kg+6BBIQvIRvDbiR4q4mz67nd7dorAB8VDPzEDQ1x03r
lwZkQe1XEeoGU5PhKV/8+dR3ffVCgW+NV72kjWjd04T7DRiT7GECKvXXMq8yxiXvngFMyE8O6YPT
IGt2znLiIIePnpYo4E2dcNWHJ+FqaDJCSUccoLFdlPDypuyfusqBXQzFjBJdAy2B6oF1fivPHH3r
p2K9mAvehRelcyPYZ39xhx49A2CTTFilwmccsulAiOI36Iu7PN2L9p9pHcqbIG/XM5Co5mhmIb+7
Qd4nYcfHz3yi/i3JCn42xdrdDBFbX1yf0E+KLN1zBp3eMiaaOT+yQnXP/4ejK1uOFMeiX6QIsaNX
llydXssut18I21WFEEICgQTo6+d4niaip6sr7QTp3rNuQdzcI5czPRA28XcFr+wJbZnNM1p3l2oB
3vHQMK7+IuuA1wOf/C1n0XJF5GKLRKEJdLNqhrFsqGCyMOGKE2LM/YuOYiS55Wq4ut2tM65l1Iiv
nrIrbRt6RLDPWq8IX37a926tLJM+xsk42Rue9fB9bvv5VztivhmlwCQuohXWvH3EK5zyNxEY8bJ4
GdaD23O4YyNZ4lvB3CcUUDEz6+iaE58clj4J8Mju262dx6ayUapeXdDlF6kT3hV5wuFhwU1+p9tu
7A4+0n3VijYvo6wJSxg0RYUMsfaAMKgElHdo69D30Xlg4Vh3fPkcG9J8K7tt33Jt8Xtqo7BOUU77
xdKVPTAggngybP+6oK/m2Qy9OeSs0XXPFD92Sz9WP9/zTaHCC5NFpiAQbchp3vh0kpOFiy02iNmJ
0vUCB7PEsOMhYQVJXnPUm5YYebbKjEP8FlGfXh3e3SqfI30/umWqOrKs4CGG4HGBUr+cfwLpbL9m
0AmmYWWzlDyxLElPcgELVXjFcGS2TRO+zd3CphMCedD6vqTLWqPUV3ZoMs3GvmB8pr/TBWlGhYeB
9CZERi4DFRKuw5GuRdi49lH4NXkCg2z/xNtC39Ygia5yC5rPLWyC32FHWfDWJa0G4LvLEA0A896R
j6zHL/MwBXujSkLmJfwQLJB71W2Mf/FAu/HWBeM41nqHSxDJxEj1KzuekHfUvDYS+0nb/+6insAH
0QK0uQQuIbLuWquaAsN6FFdR39rtgsdcTpcoR/loGRrFE1qMUSP+xRDn4CgnPRyHkmfdfkL9JI2L
mSWGV/MOxz3m1HCc6jVgcED0mrelje0UntBegJwOi05n9Tfs0X1+nd0umpNsXECKznXuI0Pf6UOf
LQm84pMT6bWN99QfzEYCUXSY+3hh9nh0T87Hof1vATa+lVCUYE7Sal7EOVeaBcVKsmGGVDPEnaVQ
ooaiye7HuDflWQ8vYttiRULf/EirfWs2PH49voJngmsICbXcoF0BtnimjsHMsz8SgeprCTNloO92
4MJN1cScDZfY9rm6aLLkY6EGEiwlG/3k7+MmiHrYPzW708GEwbDbjI2fYhnByYqWH6wMniULbs1s
6ehQEzMLkLGS+Bc2qQE9CUkEXjuPYm8PHYmC+ODSbXuGZZ9EX1ClgpIOkwl92KjnjUU9YHzXhzHe
SP8kyAQeRW2iaSptgrRD1f0kptKFLjVHHYyR/qLCLhQTZhQFWD18R+0zQvMicenN2IHemZAQc8lt
EGCMWxFs+7L3cssvhrTBcJz2ecKXIIZObGfFZBycGzku+T1ggKwLCjmvIStXtpK5sBG+tgI6ohRF
jbvQHOvnYP7wMdvVbU+Sxd+HqUKFeOEp5/tXpCLBy4bkOBCIMkF+6Vtl84IldoNCCE11E/JwcLzX
4bZgM6CIweiLnnB5msKmhTAdYwJqHtfB4uxC8nBTy5BANYqbEG9l2zncw24F8/fi24iS95+a7Ohg
wwDDNO1FhLV3H+NH29gI+cigL4pkJXlzi/Y4lBVXODdOevarK0CKDz2edrHioepalta7ETMB2pEo
fc4hRaZfDWpebkk/0LmI0AqMwSlPFo6faUQekZcB2w8UrVAhlv5AdXi8PZtckU6WrXh7R2Rt4OR3
42EOluXf3CXuazFIUq5WRNY2J6EgC79PNQnzSxgi3a+Emn9zBca4aLtD/5cPKjKPXN06NyQLEiRy
OZzV0gxBbTcXKZSomdG+ZWIPotdwjnCG4TZf99LNbU5RpSmz9pImEeKNY4L/qRuEn4d3Laf6ae4Z
eE2sm818wK2MvS+KbC9uguwku1gMXAKRBj2awPEKZu4Ml5z91cwy/U261nEgNeGclI42ICNKdHi0
8wGb9Lh/e8ej+B7kKR//oigksH8Ruo6Pp9GbVoc5Yd136KX6DBLshxWMUEtUJNvu3f1E4R97GDao
/co5zXPyiPpfM1d509kOIxVVIMvhTN5xGYQx7gWov4EwbVrAY7TOqq12zDI4CmzHu0fkY/TmvaUI
cbl0qh2/NsG67ilW4YQWw8QsQ62VkkuZ743eLz5f+gBflOkljJ7dHhV7uEb+3jfjuh/doHZykene
/57abmmf3GpcVFi7ruMZz040FrvvGK/QZ5JsdeBXvR7DqQ/+RSOnf2eX498bAgyJR+x2c3ZnsjmQ
2L5XnEV+sDa5TQ4+jbNNFk0vY+Q3f45Nb9yBxg1RNzwxQfIMysECu4JXPC5tkq5xnYZTZ6t+pdjl
I7zqH2ianfe/lELu+4tD1OQLwMd9fMyjlCETMbNIandSphRCJzojv7jng7nGi8p9FQRL1tXpuo3z
XZJa35UweZH8LMMhpYjF03l4HAOHZYABvMHmQebVHzhq/f6ks1x1FY/axLiDLJd34LiX6DJv44J3
2OO+qiyRfVI3meesXhat7RHAnMVR3yQ9nnrEvfKCj/MW17kwbKth+ZiwJCDUgRRgFKgprAQMe8Vk
EPO7tsdKUQqzOl9RS+K4hgiR3LtJdt2RtbCjFLrzHEwlZIhzMSuaiium5nE5YS2M56OLNN8riRMf
m1i2td21U7HvK9JtoQdappp/NCJkrVMxharqdC//k4lo32DW1UHJdx3+yzgUasXgrFiqiWfRVHG7
Rk/wMEx/f/4h5l70S7Z1wjnpqzTW7XuGZNmg8Gma/LfEtDfnLeTpWJl9cjh7uSTBWCZyjv7B1b8m
tQMHZ7DGN0DVwohjOgIu2KrrhpiC4ZAtVojjPCdjd0HGUoovBXWjNixto5fuoDPGU18IvEa8djOC
ep5/ejr42bRIT8KRm7bmyTKUN5UghYL05jcNV1G7zxuB6GGjEQwUyyBdeMEinGSVyfDzHmbE2WIE
zweD/alD8hIeQNSjIEp68m+jExxl7dj404J08ZZ8mB5Ox8cIUYTbIUZMTf8CjWqQtYDKkH1Qmm6x
z5nQkCElCbKLfkmRCHOSLaxQtWNSirOZkGD5J0jaPLgwhAzD+BQMvXhH1bUcDjifU0CORoWIoscL
qWvSChpXYrW6fcAFhtpoQUiuVYE4VeTKYwAB4X/XQLa6ljtqLfBiMMGmb6WjVJ/8lnUbjC3a6ytC
FLfo5yTc+VCmuL5MgUt97AqGaRMXt9BifcK6GeL/aATImcMAMPEBE51uDwYQ01LYZdN7NaXQx585
psXgEhOVTRcNZDW+DGEXnNA/Pd9JRNGqs5YKZ48NI4/1c4KTs45UgGKhaUwikA46adRpMXOfQQ+t
k5d19yPmdKn7FABLsgDu6F3TFEKE/VKlQZwAal2lMX+WxFJS4bfZNU9orgNUqHScvGhY8jWuEKCc
NXQWbXAAcbrgVIR3TFTIH+vmy5qPzXuH65TfejTaxlhOuykrkJDs2X3Cugni7z0YbTGy3FVRG65X
9GmsQ7HoVZ+mmQV/gIjTR4Db2Xs47DrF5blO9dZPDmn2cvJPP0OuLnauIFTqUqDSmVrYE5/2VRfN
mAE87uIexaQJf2ZJGiHghe7fmcrbd1wr7irQiferIQHFiNup6Th6P2GeFLNvsEAjxlAMQXsICc/q
FDlYN7rqZilwKuHtjXHmo7FsIVcTrIL+4I89r41sxJeYVmAk/b5kd1wj8aXsLEkAHzYbrYeG2hl3
LKM1DND2bQhCZbEUmeRNzsAuGgfRZy2MIHW2zObS43sF+ZAbioenYWDsZ4EOWgTJZocp2Vbs1ijp
gedptg97FE6vTT/4QwKMQl36pkVQe2AtkKWYhO+stV4d5mmQYB74nIdYCjbgwmEe2h0TT76fUo9V
7GmMh+mSBA32Yk3FL6IbNI+QTjw2aiHnjYR4DFmubm2/JigLSXNYGuc1czjzVHgfd2AQWhfQT7RC
2ePqYLn+ObJfhdiSyoP8viZei7sQfy/OmpG/ZNMWPaFrpPmgRv9TY85Lt8abLRhy4U/T7mhU4AJc
gf+uDIcEyZCgHOGSAof22vsYHDGnqUXM1+TuvAizL5MaHDj9mBxYG89fclHzh51Ue1livvyRWQ4k
fsvDBU5WbEDFlqvtlmFJ+USQbogzc1uNPOzzAB8yIkXbqAyzZdyr1sOmhaF1snGxuyT0xbQHnJ9t
l8u8VqbZ1rNGz/16wDr/LXz3KrrY1PDZRfdB6mVeBvBi1SOE9ZgEsa8dslEvtPawQGYF3rcQ+PC+
vuS+7d+3KJIVWxBB1eaOvyAzWv0bwcF8534J/yjpMbxukva4khJT0WmW2JGkM2e+0uclJyB5u+g7
xEV9g3gMnHMX77+jvjMlNWxGLkJsKxlFI1qXBlYGK2leo6z7ab/td1+b3SI1kCOOCqyRKzwBspTJ
dDxJGTEAC6jexceNDxsWtZqp5mOkewMycM0PG/UdwKNOHnD/Lu8wI2F+gab/vvXNKdsSWtMNtQQJ
8X3hBgtzvszcB+1bcufwa+sXul4l3deTtcrYGo4BAqYIbXh/fySCXyFCxesZlsJ6ntFptuQ6OaSE
0KlIVJ59wy2cMnSPGn3AGRPXhsT2zqI85zxlmh2WboJyRGVxCR4Sf7qR/aXvUnJJbT6fwb4Fp31A
FNeGSQspO1tahTJvXtOR2TOjQYrXMsFSnibsGx3aKitw9/r3nkQezXCo5sAf9n8ihcMqUFheMhAc
BUOEdQEK0mNiWEjlMU0cKcdyukTj/JjSWJxn62cUwGx4G0kfPygUS0nwbPl4RIHYVgxI1hwghND+
GSN8Uil84tqujnNs7YQ8qmly15y10bvl1l45lqxyG4go1n7BAh0KtX373K8nhd6aOxKSryEQ2Ztz
zfZLze1THlMLUz+oL91tHXYgdEF1+EwvVCbteU/GqczNMB3GaRrfge7nj3vC9TtInzmucpfgXkGB
ZpWaJR3qKXEz/aXFgGeJOiOPeRblNeI3eAUJt0JqZ5KbGsNUXDsyRc+LTFgF66a6cGE9Zk7WFUJl
ARJmfvCMZp5A5cRbNfowul/G1laDXPt7gJLqyAMVVAHbPltMBTc01/NH37uogs/AnrgJt3pQWG1U
QFiZTfyr2aN7Pk/YYYI+Knu99aVEcdRPKHd7jMNmqMwieovW8gxIsWoALAJT38Fs0JBhoSMrvsYq
jnnyvU6E35jsw8vSpGsI2PkH9F/D5hBCWlx1IOTw0bomLZ014o9JuS/SaOnfVhPiXALDdI6ypfnL
RTBfEeYwXib+w8DB8RG/ZfsWgSdyWOXLbGyRydysgb9tPw2+ySahG8Ha+UxVFL8nSTZa7JKw7JdZ
hOaJrQt/BUK/DAmG5jIHWgSQu5sciqMEeJdsw/FSjApxs0UbIcyrCMbJIhJDIv55t635g6oGfw2d
6Ktp06kF0zejhh7Ay9nkUYPmah8euJPnnNrlhaSUvQV7O391AlzbhPG0yhGZdFz9QGDs68xNW7yM
cCmq6xCT7DxYwfGQLCA4ekAyLzGLJD4hQc+lxH8aGg8z1Y1MQe/leq7bsH1BLhM7rGSLdxCBeXZR
nDGAEUREdY741w+NENSKo5yrTIBUIqIiI/d40U2RAcr/9jGhL5OK0lNMcBCadWUXhx6Iw4JF/uoj
kt0A+803vc8gmcL+hMLWtkRsm/8EOsdrap14pJF8HYZAXjYx9eDK5/XDTPIJPnmwXKNBWRa0Nket
iDtjIttF0QY+PQgfv2qcC4WIpuZkLA4sy1z4H5dD8Lr3K0Fg+9i/p7GQRyWDAJMxWA0I0PbPhtLo
H03zvwuim8FcTFNW/WQrgNVh4NaZGA5W0fkmg2Q9JOioKlkyRPcWJzxuJ93SkxCzrCCYgd1JsnQ8
5j9NOooKffXIcztDItJ+MIBcT65LkdM82f5jixZ3VC7ZX/I1HS8+WEgtVDc+sHEm1a4pjMo9q/q5
83WmO8iMmHhH11BTQOjRVTnByxp2G4Bhjrk6jET2AInhdmj42t5kw76yNFJPmf4BmVg4rVfSZum1
tz2IP+A2T3E3rgcnHDD+jkZDqTFy17wd8c2mMkFWa4xzEBgdEDWYruYa0QbzH3iiwnvCGDnYtJOV
YBsky5iILywJUhQTZP4tADuHbU7kdxyR7W8jzzXaeEkdof2sGkI23IUB0g7wl0Ttt8pzD6t49OnE
qO71Kp8GuscPIkQ3jQHWdAe6IKnNsPJTnDTJGzqW2Efi5+Z+70FODt2kz3BR+hsqq/kFysugplTV
kJhkjwKzYE2IdsdA4XYsQgMrMFWgVbRt/hsyBvDQbfqPNgBatlgAc1G9AZToeO1jFdSrAf2n+GIP
2IubO2yc2WkGwnjAe4G7H0DUeeLr/nebLMITjU+u6wAaWyjc57SNIQqYbHpO5K7AmHQHN+3yYAYT
HWKItt67eQHwJPK3OO3ZCbaj7R5Kelb53ohistDdQKUA1gapmPnBQXGIuXF3NwCR+r6PxHwiedtf
gVPwYrZyxBo9SrwPSFPTUDOXM3NgHFLfVgMqz/6bDKgR02lZhQ0GIAQSBOW6A1PguF3u0oC9SmR7
Q4AzmzsCIuGldSjtLAAF2ruQM3G3jf4zM5wg0KX5l+1BrU0kn4Mo8IjcAtdBQpoUgw+GA9QfQOk9
5jDO58PWNdvJpO5zGtkEOG8OS3BW69H7Mb2Hy4IAB+udPHkdk9r49BsvjUAW8TbesZnaE/avFaNE
L49Al+MXAjrqDCc86AOZvfcJaj4beNexOqBK0YXwHO90N+dA/hAbO2iTbVsVMI3EFg1W/V/DEM5F
itH0zLDGlhbYwRewI9DF6EJ4z/q8f9t/vOmcIo6l6WdyxcqRnxPMxE+ra4OzwcF0QDcn1DQEi+bN
LUw8Sdhd37PNdo+yQwem+VFcNe2kzqDD5a0z00PAHPxOk/89YRCogXC25WAScloadj+nOztAKvNt
u2ytaCv5G8HU8dAj3uzQG3CZWybdZQNFcOp4/N4GePWb2boQMTD9UIH0Hqs8j3AP8UX+hfDKHHkC
jorky3LayYprAobGtsGAC8GA/2O1TCNEH4js0uVMFasX4q8fwYEFmqt6jRFEloaLPASgMzGJCIHT
HZsB/H7tmUZQQEkAMQJLLFcPaxoBmm5TV0K9NQOni7KyC9R4p5rE3Bkhm/O+ue1IXY7seMXhsYND
+A5Gu7HIY7TYB2m4la4lwRGbCH30OQqE1iRNxyIDiPC+CtDRmVSk2rj67few/87ohlAc5uL2Sqc1
BzYyP0HVkhWpbLoqa5K/0YYopTTM/HFuu60SC445mUsMpWqZD55u5hA37L8xhyLJCLaWBLsWoKzR
Ptifn3Tr1O+80/SQIwDqOR8adpt9asp0WUC4dT65sJ3+l2BVAjY6A2BohjOF/7mcSXeP/EhMmMG4
VNGwAhjtmw3TmXofcoyz1ptfBphjta1AsSDe91WjuuETGYL6IR/bpvC5295Ej/D7IIq6S78TfZZ5
/zdMXYvBO30VLAnrLNoiaFDyqYpGIDlzqGkdjlDiKcTe3G2NPRGkbz8ptNBVyGQWuLLwqq203SHh
wGHiHAJmUs4i/DhYM8Cu9mU6On5ifRjgdgn7u4hsgFkC3OOUBogtS8TfOSCuTETePgcU5ycCq6Ct
a7bMHjx8ZNWsDThS1LxVHtKk8wAdQwmoNS2UHPRl/kmcmscNej5wLgWQZnVWq7RHJdAeMZsRRhuF
fBdO+TPy2Ah0I8pctySmd8vm2o8wZPijbgLcZhAmruK2Oax92rzZAW6ZpuFIwkyW5cniGr+0ZPiY
GLjdZfHwXXQSb5anshqnJAUBk8urJOFXuiW/oxRsz9YmQRGEUKZCcFAz1kCyBvkz7goyIpdJBe5C
4yh9gHs+u7mkD28ohOdlt9CnWaTuHENlWHWM6Wo3sbouFEBFbDdRwFRqUXfvgHO00KLH/RDinpRp
wUCjQSBB1RnYLpRCASIGowArapvNrqYxVAUKTaHpqj4aAR0CtG60aCE9KVooJAoHe0RJ4H/HIDm0
t7mz7E7gEnwQaZ+c+Nas71QjpghsR6AfflpgC2sGl+JwGgBkjon1rxntsKG1LqyBglBzB+Ede4R4
DCKMIDQIDGzWk8frfQGBtz8iSYNDOUkP0DKYm2qbf04E7S9IcZIqs7gMXRiIK0ftEohG5My1y2ae
O8Q+lvOIZO2Fk+0AbLO5A2kZFHECXq0LyFc7A/Bzq8ZWv7VKI5JIbQPkUkhXhRDjy+KHfQaNNp25
bbsy4ctTZ/CFCTq89usSH0UHlTyOAvmTq/cJ/kKUaUqu+YBtCvQ/rPYxXFXbR/cj3bCpW4584rLE
b02C9k1iiD7F1w/jWqJqPsJVn37k6/QVg2u9z1MxYAAdr2kW3FuDdKZk3ArZj6975J88ssiqcIXE
JcrNISPL7zmjrxN1yOTaMGbsnjyOu4dxSSoQ2UzZezxSEZiBKCoTnf5VZuqOJidBGUcAwtGLuBQK
ssijmPlt2Lrf2YrVyLtxKrI41X8pigzvMPuiBxM6jPsonwYsvxD1vucwuf5Sm1wolK4M61kPY7/D
nfY7mJf5mE9uOiWyYzUYleS0GZaXPYEIA4JNSMpL3/vuj+5GZCZ7vpIyBt94JAsgUm9aG9zTBWyp
wcbzD7T6eJsGTAWKRmlfNGQdK/Z/uVgEdRVfnEGxYG9AOcVpBdlYCPwjaYGpjtnywWgOPnixWA92
5Z4pVISfyLeTn6Y1P1e9S6+mBeoGAWBDLrseIgw3O7SZLpjjvwzNI/90q9H9paEKxgWWurdggAED
hwxBGT2ZbUgrnPX60LAmBq3vELMQEbV9OlRanXJ0hiE3LtvPMXfQ6aR+3p6WMZ1A1K/TYY37/tj4
lpaYK+UdoM7wJra1O+2rGTBi9zNUzagiUYcgatJ/UDh056UH0SXS0bw61tmTIBlkKApHq+lZ9KQx
yl+2GQ7PddZrFfvB/UpXugOixN9V5QleVQJV/5tJdv4H7CKiQMTAKIBMhMT/BmWjXlEyOb5RnrA6
srGorCbrlVI6LoVee1+M7Tj/ccyPpkgXugeHaO8gGUMhrPf1DJUqgsf6bhqKVjXZCd6O+RutG0Bt
8XX2WKKxjGGS4DesZuRK0AN5B0xSQrAmlhCybs/Cz50hahhyVbEixKnvHpoUlCJunREyCwyc9zxf
wuOAHN/ndpppViWIRgaiJIBzYNsNi5wr+QY10qTAzWcLlvEdcXd3u9eUlYB4NINco1frCUSa/txa
Kt80o/bWQWmA5c5DGotUSaCpJWhI6LHTacjWekh2BiokyaZrPCzYWkDeBW1Bp4WD1eGUyZoL2S7l
NEzx/kZXzLwF24I2K3eANnW/DxgKOV61pYzHPgKom4j4EISrs1hOev0NZWs2/cQ2h1gDxszykq6r
RSFRu6S66tXS1R5zIKAfuWBTwFBsT1Ns9WMzJ1kNpjG61wM4rHPjM5aVI4QJ6c1SANMYTRHyd9Cp
oqwwM+svTLV4gLcIrECdKgcwLEIlocDAvIK3xgtL/hMAAIfnvuFATY3Cl1LOwH1cNckx0RVsiy4/
rCgPtYefSe9xDnTM6slE5hFCd3Ze5jbTldqMH0ooXwirREBAEYeukxHGyaX7jFGMkhQjBnBV7zLf
Vohb/A4LgUhnds66Ls2QBQ3jKn4hcmymBsebYdE3pKVL/9QBHtsLyHjC+LrnOg1LSMxiV6OVrRlK
lwngW4tehAXLZwbI3wD9+vvO9tqcILGXWwFADb+nBuf4VqWpjprXRYdz87KpfNf/cTG4aIBIYZXi
kCqwhu/gWDd7zDoMQwua5/dJHJXvw7xqnOreRCunR41Yn1+d4pksCFD7e0M6fEqcqxiVkpxnQzUE
GrB2NG3mDTxR1FVAPY0/O7SJjOWwL/x9FkHYlBM6XtxlWrnZKzpsGahtts7iGzRvHD9lQUbHh6ih
jTyu0IEhgn4mEvxBmkKyiVLJH6JkDXNcps32I+feMbWjLXP0r/G2069V992RkymugnAKkT67PPcD
x0/SUnFqmBoqxOwsvzLIQ6slmJ6wcG/XFBEvtYm3GQPH/CR63UCYnrcbjAGJOmxW0EJB61qh3Rgo
LD5oCfxY3/stwEDRDzva/lA8+rAlY7AXmNiAOYM3rsFob/8lu3vChdifutBFv+Y42S6xa/OHGWUK
MO9NUDT5Zjq2Y4Ij10bLqwfEBkJ6+7AUArC2hzBZ8ZVXOehXyDI3UvA8FMcewU0/MyIy33qtX8BD
YdyMXf+0BWSsoEdwhzzjvtqkJrc1HqHUSGDGXh3slGSD7ATThD5QIRqUvmYxZtfMhPv9gv3ioWXL
utZsyoL/QFVSnLAaNFbYjNP7InZ3HqEGQTAkmaY76CSJKRWU1WGJAV1Xws55TXJsBHDC4LAr5NS0
H5B4mruux9YHRVGw3rN4nyC836z521FA5gGUlUFpWd4FMLtIGApkZzaIeIIN1wSb10M0J+EDA5sB
nBIPFPhZ99Im81I7jc4a+GZiaP+l+BXaqT2bdB/OZh+TP70OMRSGanxQOx/vGmixXtKEpteQO9wa
ayhnXGpYWIrAxSM/6C4ekagXugPavrGwQUaHsmqEuGP8Bw/3sWVhj7Uq1/5qNuc/YgNIq0j2nW0F
gjmbSoDGO+MynGvsKm9JmDZTZVKLijp07n2ZHpKccVyClxiTJ/Yjm1XBliCvNoOSOmlp/pYBlT+G
HQro9qV7bhj5QPxJD0qu5wdk6d4PGvOH3312jhFqe8DJeM4ge6sQ59jUFMgltjyNL08/ZEbcRU7R
WlAICIVaIWCj3XLFJgFbRJAl2FijT911kPXrUB61m8dCxPMji7Wt/ChElTqLwBub37zCxDyxVl5E
nqXltKR7RZY5g4lnvM9teINwqB5lpE5+6U+Gr5XIIPzTZo7ukVPyqBTE1CjyepN8iBHUq4PfqFv7
3MH1F7Eb85I4DoVUlvwCz7nWBIGaNbrXPyEsuqWzPyZWZeeEjHdLkr7mELYidel/5J3Xct1Ylm1/
pSLfocbGhu3orAfgeEdvXxAkRcJ7j6+/4yjzdkmsVqqro19u3KiKjExRNIcHwF5rrjnHGmtGPeGR
631Cg87JEtWB5k6+qDcSjcnvumBhy3hpDOltpySvdahSnTEQYVsZemm41Yzw4DcYrsiiHZk/W25Q
CXVrlxO7xnjUtS4zQmsBl0RncKUvfRm1lHrK5dmHiu+dW4xcsqyqbVeG4W1kFic5t53HItzEEzKI
qU+KK38k7FUEIfNQ3nl3RGtlPNKEmRtXerTUK2x9FSccY61Arprm/PQxEjU6UuG8ZHqEbsapsmR6
1+NCayyUaPo0mZQKpxXyu+73u7zWj2UxvNgiKheBMz05uARDBqfMpgO5jZwZlW+wjFUe1gQ4qhLd
Qo8qb2IqvGUIL5ezHWbLriWMJYfS+urkDLaskewP2F65h3ZVXrFooL01gxi1qx+jBfyXbhEO+oRL
1TnGxTRzs+uBc985xn0pU5ZK0DR1K9wzh14V5Z1ipUd7ygIPj5XDrmZTfZrMoXwN7WCgKsvFkfF1
Gh/ITvAsZCR9sAoDZVihVJz8KV5pPub+lhjA1KQPjVONl+R+GB7jXfBGMzB2o+zFRjpyeh54+t8y
RAsWcYVu70TaRUeqijHYoLqtblWMpSMNg2VJgqgKXyiwCYIFTRhd14oqSKRh+W9yKxy9IcfWvEdS
YFpYd68tnsWdTpyv7XV75ccaBqu6u4qxXnDM2XfUrthFFIzoacS9bjHpD8yp2+hD1XzNa23elFqw
Jed21OlbNkIL01OMoQQ/2FNcJHeqXz4lRbDPsQitHVzFR+jM3QI9ul/YXTE98csT65mCeqFk7Tmv
U7bKrkq6onPVydCOhUZoMUy4S61swsCH5yE8kBfnlmwroo2tjinbktpiSh1jkyiDcahsqzgw2abK
D7v2zSrVYKs0ZvExG1wfJqHdk8UTySMyJVZYr0Mv6RUdPbIrD+nQze+R1cQ1GGzkPIaUJhYHxw93
th5Hz30OcyLvWNuU5bJ4zGIeiKaVMDUzPsguBPvJGrUPRv/jrgj9dJPTLWKbhNktgSFu2jFMPIM1
MaeG8STf0ja2kUJskWBGkLoNyzoPVu/T7KhRpj/32kzNEbL2de23jR0fM1IsqccucvUjmy3UNj0b
qu56TGqBcSR2nPsxa4w7i+W9kVsV5XQslKzfOEwao3VSoQcxPlejS0138lcunCDdW4W0rgMrGE2c
hgZBOh9OW2cORDbO/JS9P1bmAQiZuFJx7hdeno0jYKJIHRaGk1cECEzltTBZrzsSoJjotwIjgd0k
s8sozcLnlp560/f9/N7MQ3VInCTuFnTs9kMfzaW6jsNpQmSI8cT2qnWpcdE27hB36GM90QTqYaHf
4gBzDK/IZ4EtjfEftVpYGegFdXXScNndJgrCi2zK9EBOodmi1eAeIzt1rHxNOc4J22fqMKp8wm51
Pq6EH5qLUlWamt+5pV1TdJojG02c6MnAOb1PdbXZRrkxrTVI1zhzWlseMfFmV7Kz84VdDYQb2kIe
ldoSB0pUfAkRkATcK5hjBrKSxPOd5janwF2E4qzqqapdXpb4FRNvKHtz0XRt6s2axnChjRjYG9OT
rtH/NWPV3kehrayMKT7npgb7KqbzpcWRDEsG4vKrPB0/YrOKrlKH8C4jRb98j0VJNdHgpqeah40R
qNVRaHq0M8J03BlVbYAV0knV+cV4lNqsrLhGkqVh2tiU51kuWoAz93E6sc2R8/+CQfSNIZpog5N3
xpYTNWKTqHpPehUZHlf2m6rniCwh7dhspINn92h6FUEMV6TmjUp43y37irzfgPpSSS24xdhjbJNg
1m4AtvTLpsIBL4a+9fpUMDwKdfIJlEOkk8tpiVdO0qzxe6iRF85OBeS8ildGV07/wOP6tpdqtggL
lpC2AU52avOCkscMtoIRKw8NBFWpadqWVcAICebUej5m1ctaGOPkYjQRXzmGxlWTsj3C6GpETIUm
ne3aI31Feonma69ozGDuMwPCOzhgunDMQ9QgulVh6Lyxd+6sivnjwanD3rU0n8ksm5RXcFao0k1G
3+HcnbJ5ijDzmhQPoH0WbPyJ6csdBqyR8C/wawwe73y47kL1EMT1BQPnGDkUB1bcNJT8pi1v9PNA
L82ij572xs3HBKB5HwpuxyZaT30mXZXQiteqWJtwSotlQACRf/jmqSy0DMukY52GRNw5Tm95BS6r
y4Ff3zPejw95jqjkAa2diNTL3sjDlWVh9UMXQvqkY3FFBTW66ftgGWPapGGwFZQSa7owIWIW8YyH
lmBmdQ5rNGKYXTYlG26tctnrKdpcGvdH6onMrYMBBO+wMUesaIGBPU9UzqYeEz5N0ojqxnlJ/agf
2eYUeWVP0FOvQIf6esnxUVofPAhY7JSN2Xtm2P1an82v1MP1RSUjfp0zQgtpi3bfB6Sb60S9ZFWL
vWkLu9pGkZ+4dllUtLtaw1GP3cuWWG+IO1EQMcXJldTn8jIacUrxAK5j/LxeMk5M8M77yaMBjtE4
l49Jl513LFFCZrl+29ICcoGY8XpwIocBDj7cmRZ5xza5RwiFjsfhtkeC7njlQb7AnJAtLcEGGeJ/
GQW/ZIjP9qhTjOnxJewUK6JKaY29tIbqGkSjcsHRPG2iuqvpcKsWF2Ng8DAYsG/lGINbevU12b0r
G7/QXjHsFKU+1Sl+I9o/lNdtNvT59Yi9qgtUgy6JZ4TTosh2sy49kyyES30UwecysCeQo1tbdqhw
9zqqfDDVKfOYdXCn58XItJ7YQFmqORLcbD33zpRsBjYRnWYMy9dj2ncLhZVQJ3O08hWEWXaT0qgh
JaQN/zqaPVmrDG+3H04eCzuS06iOAYVbnC80e5xhprRyA8HoppsbsVBH58wnKIyjTmDOw9GMbqyR
Y6OtD3dVlB3xTl0YSZmuoiYI1qkvLpKsOiq42TwpSMbZY8HBiDizbVTsXVNktw8a0TgGDVmDHSyL
N6MeWW5v+dNF7Bcxqc+csnDo3AgHJ082tV/y1D4O+Vn8x1nb1Bhn8iyx9u1sabdtSNuQ9iz1baOS
0dB0DkwnBdJ2nSMox0q3RqVq1zWurMvchHAS623vxqK7wF38oAyKumxSX3GxojVHye99YenZrpDh
A673xlNH3NelQTlST+0J0W2+aWyrPDQwHkuteR5Np1olhHuR3VjhMjaon4HOrnhfo/rweWgYMz4x
ciHXI49QT43HO1ZbvhoRp7gZjuUK20u/zJOsX8s0PPq6LpedbdwYQdfTeTgbM9HT5Zw46koNioC3
o7rTLT5essPYyfKHOsGVORjatKzRCgyLwFzFWoGlxJWysaYkwmObZFu/CZs7q5ePcz0n+BmYPeR6
i/myd74K9iNTyonc0y0uvGlOyLeT7yUdnvKIcIJyU+oOelgU3chxrF9iPd+ZWjS9ENRK9n6iBTuh
xfaCNCEc26J+KUWi0bgZNdPWSV6wV6J/rcciWc20mE9xKvt9TuZhVRBMvElrEnNGjSk7UFRcMtLQ
SGPoF3ACGHE7TP4YwruSPo2TirSg3glPM+UFvUUGdwGVsGfhNdmkjenrl2BPqXfGdalqV4HSrngy
7rCF39dNeBAxZxzeuchrSmzHFr91rHXtknz7WzDmCYdodj6petcWSbPgXD0RzcV1qsYnDdgFjRwP
1tJXCcmOytGf+0UZtEsn7EmadMqJzeXGsusbRNlWIzwZrM05xomXdh8mJzAgDmtcTtSai5H73mU9
vLZw7PgrySka+xQcLbFD+CBpIoqlaKfkMoraQ5rZXAE6V1Wg8Isgq/pczdodz8Jng0nqyu8cMnyh
oi8as8OJRXuL5TSLVpzjM/POJFgGgePGTSlPjgwZBIrgjrAFN0nazXs7MW9kOQ3rYJquBE47gA4F
rp6ZmeOcJCktO/HzshL5ntqtOsdr0gLJ0e/vo47FAY2GiUBoM67tsXqyo+YDnAg5WSyYttLhcEj9
4DD7BEBxJ80e4UeyPxVbby124W703By9LshURoEUMFlKMEXMBfYmjEKuLNSI2VZzFwZzjJI3n2jD
zqVTH3s+XvSlQXLaVRt5SNugdsOEGaY5KaWXE4RwUa1vi0IKt/W1SxaxYz1J0RwTQyeFg0TnBVn4
FDB9j1C0kxGveqV4EX3X0k5se4VBPfeMLHv3i/l+dsx0xTKR88AnvdAjrcIQWmK1S/CxRgYhUsev
GONq80ro83jhJJPphZRN97WcO69Uep+7awoWsmLca9WJvYKBUu6ZrGkuOXxzVdYE6BnyEiF0tP0U
1NYeZ8HAoCyMViq+QJ5Kw2s1DD5BszFdS72975P0skJOdHtEsXMaP9poWvVS2OpdGHZEEodw9oBy
plzVjLIn9czNaO7s1qqXlt4T9Tkb9UuNvjrLKJKy+d4eAEDQ4bEFwleY0BtqvZ5xWrFSM0Zi1vuM
Gq0uZ32dZg0eYPKBjlwoE9WCOyYzN4ki0ugitFTexFCa6Rupy+YZJSuvGbkbAeDUydqTGeIJSD5S
vEU80/tFLfU6WytdpYjFhD5VrLVKxfYT9ArEGbt2WmZXRh772yEIO1CySWSFeHTGivdRkbWzNoyu
cE76EBjjXoi6vx98Lt/bxOyxm2ip35puYUq/WzEnjxomDs7MrYZ+bqI3q5i+cH9Ev2J+/wSt9HkX
nt8ZQmoWzbWpVNjEHUedXm1yVB9/zYX6Cbbr8x68SZnHcVQNstJizvBHjf0B3Y6tRGExeX/9LcQZ
1PRfcI8+r8ILUq0nt4vLLVJ1VWwoqmPBVYfI5U0Y+MD2FFHNDr7cjF4o9su3uq0mE03P17LjLLqs
XINrGa/++sf5CU7KOv/5d5wtVjtwS6M9rf2ioP5yKg42Y3jLzP5pltMvOHs/4Yd9XqCnUFIkNmP4
dZXrGeWj799riDWRmwY62dwyTrjHRYX3/K9f1M+ukvOff/eigrCyEqyo85qYG+KFks6LTq+1m//Z
V/+E9xKqHBjP1vM67ypzQcujb1S1iH7B9/rZJfiJ70U1oAZabPK76hmQ4TlVyRMhdlqW/ys++89+
PZ/QXmntFKqNsWRdCCdjdxk5FI2aMA5/waX+2TX1Ceun5CInEEdWMayuQq3bJHq5mCjHBuVXGz1/
ckF93vXHECWFz5XN8NvkW+UzExQn5V5qqyqqi//ZRfR54x/25Q4fBEuh68REg5gMZakxFdj89UX0
s1dw/vPvLtERNodRqvFMcXYedRtNsZ4AVaxxTEwLoxY+aJGq/AUn8Gff7NNNnuCXjIyWN6TpDTYY
qmRdOsgIuykIopVdZjnSVR/8Qb/7t7fx34P34vKPR1nz9//gv9/Q3OooCNtP//n32yLj//9x/pz/
/Ds/fsbf1+/F6SV7bz7/pR8+h6/75/ddvLQvP/zHkuFzO1117/V0/Y4A3H77+vyE57/53/3g396/
fZXbqXz//TdQYXl7/mo8+vLf/vzQ9uvvv50Xfvzb91/+z4+df/7ff3PDomtf/ukT3l+a9vffHO0L
shRbDlQd/oyAG/Pb34b380ds+4tl2KpmCk0CZQNa9tvf8qJuw99/0+wvKDm2VDVcZw4dJZ/U8E3O
HzK/mI59/p9pCxPms/bb//3Bfnhn/vFO/S3vsssiwvTHZ3/bcvxPh5E0nE9XRuCTmAdko22SoJrw
3qhwML1IqbJNaEf1rkf2wV3Yne3BtiHJsNPAmJMbyUy00GnwkNqhajHvbQrjoyWueu9PRPowYsgO
fF43GIjxWZ8yILd6lKaZL4t2qKbO0yjKkBlAbV4j/6r4+ZMauT1z4ksYFAEuaF04KiOaTgAQ6pTg
I0GYZ1giEO8Pig7XhJLHEqWrpjRZrkVw3PCCPNJZxpHG5Rnso/kTzR75YReJDb8keLqBYpihsH+o
FaS9pUU++04AwwOcwBhgqcxTnBP5nlpjQReOl5KoNFaj0K/GZiFBuG4iaHlrOZv5MRRj+tybwbRD
gwRLNoCOyiaGa5TsM3E+gTr0OiSpc8GEkkYgTIfWFXC4HLe1aYQqKyNNIPAYBG4lsuI9g4RxAPVQ
0y2X8KLSSCk2uI+c5yZXmnfCBsHRJIp2CgrpXFsiTe/8XsM9Vg2YRXSM8Ylb2lZ+MRtoue4A8mct
TfwPmd1XD22qGrsqjWt0qdSMr9Nirp4xQHfXmBfGWzVwsCqAFbDQ7c3qFbaN+VXXU3hLpbBrrPEF
8wgWll1T8HbCDdCxLoni4lBzNL0i3ZrqC0uxVSbHEQd6ji1oS3tF4pkWezRxpNXGG4u2cCtNYPOZ
0iOOFZaE9DMUwSaMnWnZzEJsLRNLDSlsJY8XwhbI63QHO1RGeFFGpvAiFYPCBeHU9tkskJsJY6GI
edcB6kI6LlQOfNNzRiplONfGRzLVADyialC1TZhoPnY/3WwfeA4ayYbxiT+BYUmF7s1hJS8wgMKJ
7MHc4NLmGf3SppplEwiOMUwg0Qz7PMzE0cnVNOJUxixgzfWZa+CXeGXsIEqtFRYw5QlDkX4bOaYy
r9GcEI3SYmx2QhHBh1LP6CELACBau1KIFLdeQ84CllSlEVm2eA/RTJHw+6QsFUJxYYolR56v5G6o
VNwBWnqVGpF1zVDMRmZh2N+4kSH0nc6UegvBApZN0Fb6Jg/VaFtR2XpdoYXvmeTVQbIO+rea3UsP
0nayHqtVZCwHxu/tUjpt/+jLbgT8VAipPmb8ZXONTkYrZKpF+4IHiB42FJNtQRdRsNZNPgzByrAx
JUHzPet4Yakla8Xqxjekv3Rr2jPRs6ZV0ks7nbutBjl94IEaMOVWSz940gBwXdAaK1e60cuNAkgs
oO0LiNJDaIX5nJmG28UDA0swct3GyQe57TnNFkxHsVVEMhDPrR0XrTdkc3TGhxmywvSgIrfn2nTo
E+AMLrHf9mirYHW8NBRopVkrnCX7aUMDc0EZLFi/TISBJdWXbRpPR9+stBRay7nb7UI/uQbKRs7L
Ggcd22XWMnORmXGIFSBTHhB9e1XN+XQZxkgAnq2WxbMz4gl0tYrFCqRdTYBCJj/MkKcrRyX3ism4
RkPI7WjfjNI6qfYUXQAI6XsCaCFDusifrotGu9OCY2s3/iOp6+autLk/+8yE/9iOiVhjtB/ev51d
/z+f3lRDf3F6YwJ5j3447fn7fxzeQhhfOBsxPXOLnc9ujug/Dm8h9C/q2e9kmzSdjqNxQv95eBtf
VIy9qsMHdKHZ+nmHyp+HN5/D/W7TnP5nMfAvHN7flq784+zm+0qiQRqEHd2hWLD1T93OXCpqqIsB
Hov1EsMxD8T0mhGrxfLi3LIjC/OQCvBMBWipWel+xAWido66TlOfmzvMFwRUTgRw/rW9z99+LgI7
50cbBQoFzqftEpajFJMDeW6bCOfNZFYKAW16TftMW5DqqjfQqLbnomJRW6hnxGDWpKl/UfH+2IL8
88/wCf+tQGgQE2mk7VAVgCIT7aCP9hUqpPSEbf+ih/6xvP6nb/atyPqupu8EPFFm1umW3eevY1md
8kZ5CfMtE5yvaWTefXd9/lnEfV+0/RcvTQKIcpBiDSQP/VMXx/QmyXw/ynAB5HtH5nuJxmg4Z0Jx
XP6iGT1f4d+JFX9cY1J1NKlrGM24sn9sV6omlmqYddm2Vf2HUEf4GbUD9GKwqom1aEPzSpvEYoCY
6w9YOEqcf1xw6SFLmjczVpslp17NJJJBH7xijQeboE10G1P5WtsfIJt9ChcUvEqT9wT8/F/0cIZ6
vth+vElwQOiaaTqSioKX8uMLKJV2DHAWK5vAUYttIfGztVB/q7aWCwff4WgYqM5TmS2zaenz+spm
m8AeWpBMmpZ9kJenbEiWbAdg0h2NlwZ41H3l5FhhmNTwJRzwxMnAmZlMi6yeSfhyB0oZZavY7oNF
zjfrSZ67UTVedQR+qZ5jUD1NcB2M5F+lbcB3G2PNNRhWXOn9cDLTHQyDajtYssHXhOEz0M7ku+rU
j2pyH+nORa7xFYXqXxmBheRdbseacB0riJ5G22RCeNIb1AmswYcO7J07ZfODjva7LXpjYLUMggsc
6WpfiLBgBDISgZ1wHgmtvBzmol522EFWxVAvgpRycoqaZJnPxlZ3oFIytzxzmPv1aNiHspsmptzl
SwjhyrUQJtlYs+mpQjemyL7quCFXlV8+zyETvI7onNeGbg5K4prET0FVX09GetCN/GuCjWClmzWO
urJZobOOzOnOwS1SqERZw0MSKeHBSZ7g0+AWzpuVig3U1aQgo0nSpizDi9FucHSA5nVtLb/R8fIs
qMR1LN7VTk+Aw2jpk5rPWzuA1hTpS2VKwzUTwkdqzdrlMmGKZ9T7ROoxDgbmZZ1hzKvR2hAYbpYj
nMIVp4XnW+WdXYydp4rwONqZ8FKFwZh09PpaRZLPJe5WtfUXLR6ce6tjijhHjLkbC+5tptgEIIOz
8NKfpyXXRmij/oO/mY0OfnN9yDvH31dF8oSJ0YN93lq2f58P0UddFNwsJib66kQ/oqbq6FkPVdUO
q0kdnsMsMVx+nP5opD1zGkdxR3AAlDrXwLGwypydx1QgTPuJr2LDBohHaIpXa60tf1iWTQsc84yh
MwY+q2IzkBWPS9uMHoi5Tl6bE1LuyAwWU/sYF6LjN+Z85TVNlOX4NnIUbQ8fggknQN4OHxacskXG
5GCdxdoucvyR0ia6MtNQX2R6d5s05ZUND26hAzkw4yJfYkzHLKbjlSZF2u66BhNxUfQboea224NT
4N7CmmJYNmZR5+J85lWBPFTF8JrxmJWZdhhn4479Acu8SUKvuYNKI7j6s2fykI8cCCcbElKgMHUv
ZSPOJgMH4jJzydTpACVHL1WQPsSCuUCplhjAb4NwziB1gONAc9bavZof+tqH+l5GNt0EChSJB3/P
wsYLyEg2cz67WUJNegWolR3IVpfHrhpuD+i+OijdhyEK0xtU+lNUEl711Yocbau95NJ50DNNgXlB
qe8ADwcJAmLITp7NXL9jyMicOnSIVvLwlI1NO5feAAUVCybYGTa44PGc8bBCllBzFcqkuwANUy5C
GB5EFXE7OjFDHRFPtFejhzn0YUxr4txYSIva17ewnwk3Svimoa0+TvpXtXkESGE8CUsqq77HWpM3
YhkX/vgkR/A7YcZjKcpvA5FfM24htQa68RQlJQE3Ya06C3YITU28CfokcWc9NkH29O0uwvHhUj0B
O2dJhiKyZwh+7O2at0AxxNOQ5jBf8AHOURkebeVMZOJ9xbyoobuSGFljn9ZpnSiZTb9bt+S+ySwE
1R1uY4mHsu2iE71IjiVialfYs2ialWDTpAwZUeDVbRtl2fUcl/6SMa3nl4B+WRNSXoZF0WLnGd7m
3KhOjJqL1fk8kqL/cGSg7u1AW0VCL1zWSF82OdxeR0TOxrbDXc0vYBdE3HAQdk2PEJy+MAsYImFN
zBSW7gdHIQaQQOrLODEgUCiSABAlynlKSdyppCrRBttVhwo2vFSWOPizlYEcsjKqJFpoZ9y4mVVX
uAZHEIKOvUyr+CPTYSj4CmkU0K/SzqZFPPnsXI+Uo4zzjZkdfS2urjGSq0dgCC+m39zYzMfyaeoP
kjFKdn4AzsEM0Ly1lmm6lziA6e3Nu4BHHhhM3Jm1TfTSx24jsBxreAjZPOBC7b3yMXfzvAHuVJM/
TZuKEKrZnjdkJRul1O5zJbDXmNJsnMqgTZC3OH6YSQb9yYl0Y9dNyl4mTrPoWvQH7GlXjMCvTXLg
K7Nx62J+zEezdBPAA0t4C9dV41/0Pi7+dtReW9vqXUKVDcSN9gYbgJsLAs8lGJGyvODYctaA1Ant
+SZkpnFbaBaJaXEBPSVfyCYDyqN/W/iw0ghOXqoEdCpNxUXql+VBwMHCEYJTKIX+kp/HytJS+qUM
yY8nvnC8Wme2XFSsQfDzR6MgMddm5a5oIBDyrrNtZhFZtH94q/ga1IT9fND1NvG6ChyRNT82Zgxg
k4qxLTkwAh1vl5JjqiKn2Nhs52or66EMPmaAO0tjdF4y8iJ83oU/9MZWrTEJgKfV4z+bvx+U2+9L
yz/WFv5YLun4Ai0wsRo0PudbPfhdKVtWFcHurki4E1BqIHz2nBb+dRSLlZ/m2hVswMZt8UoIW0sw
69qPtgqhH3/GyTK1CxzNGTAgwlZdjGexdjpvCHlSZqwqORmVvdRN8dSYoXZZ6daNz5Wu+ewW0eyp
OfSTs7emunR1gKvLEaIZRJGAubBgVF9KBzec0q+I2rDcLcy9WYF6nqsBXXyw4kJZQq4YiMhaNzlO
jaKZ9oKbifWbW1YcDxspma1bUfNgNZQsYVd9tYpHP540rHnY3mapRntGm4cJl88OQxM1SKXcBvg0
7TN3eaTEZxsANhaSvyCqXnE+D27QhuWCx9UlBvUblr9sfNMAyFaj+9jvaWMQG8gbDt16mWnpo9F3
IC777NRlxK+G5Fpq+YUz9v1WU50XW0tBm2X6oYp1SsCQvQ246Dy9GS4VwDW6v3O6RNki7cyMz1hw
HQ32W5UY1oVilQPLCzZsRDy255M4KhgYZzMKYhRDysVeoKjj9lyHGQNDxCBfd0o1rqaRlWAwLpdD
cTYIKJGn4DsnzKJ/mEN9HRIpXQox7YPCj11CiBgAmnJDvXpZxKpyXilAMItJPUA3aHHYd23jHDWo
sA2NiHRMTgeyYi4ato6Eoywr4on+Ew7e5/O3SUp93xtQjCAgmBZVNvPNkg2jjnRgrPC88434uamS
56Gt2JZGu5hdZB0OoAzNjmE6ZZPgFSz6GHZ/8AgPbWO00akqg0c5q4e+wWVEZosMTrjLjeQraUGX
odTOFuQ+a/Mhj6oTjNIU7yOTc6L12E9NVhBkd5hpwVJeasYZSK5SddS6cdVa/dohUQupY3odJorD
hMSYK4Z0MaCtulLB3Zeh57hAap9n8Eduku5RhjCNN69IzPFK5OqrZuUnhi82bDasE9zeG0g/CoNd
G7WUnXZd1V8kzq6kFSg6nFlk9OiaLADk4PQ5/15lF38NQuIbY2jybuMCzGZ8XASOILDCM2SkD59F
f48Nk4qenKBhTKylGWEV6+It4c0LGOafcBXdKnOHiN5Dpye2tzXBQeUzgEIMde2qzS5106wXfSBV
L2yaK6PHZZoPLHWpyIKrVZzeKcEDBYCGlH6gT9ywi3ZYMtYIPBPsRGESOkwDzfAABFxSmpq8y/yg
QxCfgsYEbVWRF9QIaRF/u4fM6qOym0ffiU9jw6uKmBN7sJweGVpdzyFJZi0E8p/wodoysXHYzU1q
N9dU7t0hRRblj4e9PRkRTGblGeQX3AKNnTnRh2xyAAoBN1MZ508JEeWkTbgjWSaQ6DXJ/1IcrfYI
tjRcdZGK0WWKSnfMHNLqZfRqZcAy9VJe5mgoOrmKhrZk7M3bOY+jhVRp/vDGqY6+Q2qIVn5f0szk
O0Uv6Rva65IoAda/lpx7n7w11rA28HX9IXf8b6t2x+itLprio/08dPthTvf/0GROqEJFaEMi+bnC
d/miMC95C6MXpWm675W+f3z2H3qf5XwxkavwDgsUD/vb7qs/9D4+wneyGdbxT+l809r+1Puk/CKl
oRNvlZjObHE+Mv/U+6T2BYVG8CHMmWS2sJX8K3qf8aPOpGhCt/ArCvPTsM7RphJ2kBJvRJJqJ1oI
ajwz13YJFt0bK84ALY9mHRwt1QqArnXYiJyZmj9W4+GKQrzY1eoY3LOs29iRNX6Mh+Z57KrmVA4k
oo08uzVrdgeJPlunw8CemzADoUUl5M025i8tPNPUwtS6Ds8sbhZUjCYZuZzg8SxFvqsxDhcLwovd
2db5XvuzvyAMdVvl6bMfdLZnz7iLG7/0wQoVmqdnE8uNmFd5vZhqjyOs99jEfcy1oVmIpomPjEaL
Y46rdlNAbPVKFehEAmH4fSJOsTEaZXgzoty/6e0hvwozDaz8MJnmc8BZswuSGSpiZVULeu2vgnQZ
ekCWMazMJfojezD7e0Iq5kpnZ/WpUKx6X055/papzIPSOX0gPRHcOpkMlvRvxaYGKQwe3R4PiiPE
5rxz/qoqJrlsTNxpaZp0O8BxZAUtJhSuA9+DpxRbKHhuC7Zy586NWUPLc/2WxUVazo5xxsXBqbZY
dsKS6vAK42X3BpFwtHn2GhwLtGCAr9R62FV9UewK4LJLw2nkWtdzlKnY77NdaTjj5QQE/9IBPLIi
u41xOwV3uApNNimybTw/6q2pbUqughPMz/6hi/oSYLJvXcP1cC4myG+HJvH9O6c2zW1dGJ0XhlW9
yLIsvZjLIjk5I/uyAa8Xh8jKwLyQKCYPUoSUd6UTeRC6pZuZCp5kzSnc0eAprNukWlS1mjnvRRtt
WaRQvvcTSCJkDB9mkz3dI4DlO3RtbRmEdXkci4Cymi9LIE7L2Rw1BgAwmmLZghX3/FYGG6n9H+bO
azluJFvXr3Ie4NQEvLmFq2KRohEpUtINQqYb3ns8/f5AzdmqAmuI7p6bMxFtIjpGqzKRuTJzrd/A
nfOn5g8185NbBLtyW0di6Rcm429l0b+WIi/jG5ZA/wt3+P8DuqDQmPjPqfGxjv7Pzbc8Ac71Cwix
oB2W/8uvfGiI/wKWQHajeEofRF4gCv+bD1VJEmC+ktuWBExZ9d/50PwX7DBDMXUNnDO+mwLZ6t/5
UP2XKWJYItCC0wEFLn/e38mH/K6T0q5GF3X5XZJKr0BCL/E1XZ68VYaZZzsil52r7PXPpTceWmvy
kvvAhtXndBuVZJGxnkdTFeQTSOZgNej3GKtCcqSi+YOVG76Obu8otvFhsqNDs1fuxQfEOdz+NvG2
zG9XUEFGeB7TXAGqqjCGIp2qgEvvBldxiz22RnvRXka42x7hm/lcRVs1FniJBW2dES28MvbJITia
duOox9pKnNz2N2CQy3T9fmi+Dk0mw5mvS0WEgMN/P/l4Bqo5TaNPlRtfBQdUU/eDp3jSId6frOf7
X3/g6YtWXEB5qzgGT1qJFoD6uobP42TYC4Zy04ACtgV7dmC5gCKwf3QOEv4P06H6lUL+4wtaXCbp
vXir5hcde0rDkVIQDyuh526f7Xn9ONGXdt9sxVr+rPdirZYkCt4pTkBy4fLCS6Ed80JwUm9n59ex
R0XFpmZUWDg47quner85s+e3kdcveDqzympxQvqlxlEy0tZZNgQlDzfbQ2l1foUWbahSd8Nhyyh9
aa2+N+p1/0sO8yya+giJnA/GXnR6LP9QxvAd6nsWWv22+Cn4AMbmCnGUI1Z96NvexB8208GlX6EK
oGJIdehbrBtjUxamElSrwu090ZPcat++QES7md3Ma162VpXy6rS7/tRcTLn9USGBIbdkp5PtUi5a
phE6rG7ccPpZPFOCY5YlBTBCqbzqxpKKZ67p4QMqiMm+QRfZUsx0OKaGgP9IhLYHFU+UqOIseUbV
Bp4u6rgUjuu5fZDgPcnOHDYRMnay+pQpyfBZM7qqPPhGDmgmoQCDUkvmSnMpfEX9a/GrS9XrGOD7
jVIX8T5TA2QYa62n25K1O/UmkdowOiRlVn3nTpsoCG2Lg+9AsmwpbJQZhGyMGmpwPgJ00VmPZj6f
KCYvEwNCT0XteRhKk/aAeqakIgLQGt31RC+Rl1+UIDKh+LMBFU8TuIR2dfpBbREFsoY8K75r81jf
NpE83Q81fCljCAY0Ev3iochE+Rv9zDK46gxZ/gMJTKNzo0aqoRNrWVa72Of1psXfusRJgK5KFFvF
sPoUZBx4ewHZsuFanYQ6hnYCWWzRpJNiC9VK/+DLc4roUSFDqR56Sd2HSYPGjCHrd+jIawpP9AaE
WF/u9AfQddE32LIQG4VBqGurRzzlg9bDYoLJiZ6WFUU6kLqiV/p7zNnCL1EB241LLoU4S/flaQeP
KMfVKW6HCP1AVKmh7o5fZfTSPUAIWI91qfzUIa9wR0m65vY1d8q9JrbzXTwnwdPQQRbpMyXYc5tH
tmCqUoWqbs7aapScl3kPVYJmT3ucUCW256LkEdFSnE9gWdllIkpOxHpchEcMnulVdKOgq+EouUrB
tPajxayp9qYUcPsygU6LX+OTRjX2oTXr8i6OOu0G9VL541xUyJeIko514Cje+io+h/4UjHucs2s0
4qLkRYmEVxM6P4XBIvVIp3f+oAtXdY/QyiFW0wySvAbr0ix36eCJTVZiClcMqhdBBBN/guGQNUdM
MvSwfFmoVJQFQSf9iVJnm/CFmzHontFP3enPXVVFuQUUpAwRBoXLTTtKyFKnHZE4dWLkMFOvG6gI
2ruqm91gSM29r6H4YzXYjXa2tGR+FWHkh5TF+zWfSsSJWxQ3KtChnjSNgOaS0jC+m2kbUSo3UuQV
a3QlLDGMdY8uFrLugx9geFhmavihzNV5gmQpImc31uOCgdp9RVg6uzP8AgIT+CqQcfiGyFg3Ohg0
hC5eQ4PdYBzlyszbHofLJrRFJe5kXPDq0thjyxCgs42kEpR0XadbFSuPgRyjklIiC7Rv8zj4oCSi
fOdPuCRNvSk5M16r/Fqz2jnJDCKO+lvFS06va5jcvgDT1MtEWMUjNsvPTYBKJJIqg4PojEjpPSo/
Axz1FWg1sujWpqi7fRuntFz9/BoyV7hD1uQwC9IHs9MNuvBVjf9S14uP2Klq1Hs1SnF23psHpA3q
wqkEwHZQ0JvpJg1lxBQy6r83lQCr2G5iafji84Z+mkMwWlY7NebeHAWEYqAbWPIQZJA/8bge7ZB9
D3ZB0OcnOLXykboi76ysS4+iFtCv3ZHf3EAJ8htaW2AX83b8TjNLdIJuGtDPkBHxEyFYti77sr72
Y9PYOVxpfGxWqiwRFkYq0mpzNCZ45pWFcu8nQf0ROXc6y63coGFRMwlSNy3AUNx/Iier8hIpw0qu
xTs8ZxrQlKo4uHlqZpXb1KnP6q5B1sh0he4Rb1d2DjefHV9ObZEbacyAhr4slbHh6rGeP0X6NB14
7C0KdtEw2KHmt04GBs+dqPV6qBwj0+erD9iU48EnzfVeDsP8KLEbEOPajXBPm8QSZkQWTWlmn8U9
CEDudagXCE9iEmRfpzEJnKpphqNeyh/klmIEpCrVntlcTqlP8YeGnYGyfW3YyIBOCHsV83400wc5
oXcnZaJxBWpXvB7N8omOL5pfnXQf0eh2gJ8ejVbFnbZGakRGadNPFDT3QoUX7xCDLTAzgw0vwMEV
NKQK2pguEqp4mIcuAs8/+izv7pH2bY9xbDbXMs4vNybNTConunCfmyq9O1j4bgPLGoU04TMAYVqg
Bjr06lDlpLMCfraf7h77TkETOEZ7Zyeaf85giOhY7YJ9Ne6yxy7rA56teR5hkqdXNnIPuyPPpdHy
Db7b6IvGY1EBba1H/2PHDgGyjO1sWD0CjBKvxkXgH2eFylaVwIBpTdNQNZYX9FCaGD5IlPRBR4qO
hvLZF3QmAA/vyryD/zXHGN4OWaT/4U8FOkZjVX/sx3g4GFkH40zZQWCbd+GILVIW/MS/2r/OOHy/
+3pD+WD2F4MOJciS+QZBFNyZDRRg9/Uw3isx+EJooykTR91EHiAmKml9W0gYBSU6HYlBr0W379n/
uTlpgV2MkoeFFh50UD8/kVpzPgcnVISbn42oABLdyYBYcuoPXmT0dxodFatT6gdtAkkKvDI61rXR
0gsahH2HCj8lD+jmPe3EPyP20W0gFhDYexUjGx022PcumFBkq2Uf65g5f0lUNBebCh5030stKd7Q
UTxramuGownVszdcCYuE+wK7GbiIdYxGmDFfwycJwyMOcdPuBiE7P3kQTWyMj8MOPLiQjuVL2+fh
LTJ70nNB3RjbPdVEHLQCs3Y/1VpgovhJ+3tIdhgBtnXHI82vl8pVFCfTIQf1vN/5rXRFl7A60ndO
v+NoDzCe9ok43gyYHtwYRcUxpPrRhwoctYe52WQBMsndUGyb8dBThb6dynGLFXLxbcQrXFpqlLJh
GKs3WJummPjsuFQOdnSr/1husQhjWmXFLRo4gLN1db8ckDiaphuioggrBhVl8TzEUajiDT17ip07
ha3EFphcq7pSDjoVy41Xpvj2kaLSodGWoi7G0Ahnnd+bd10+FpLEEJV9y0b7oL5Uf/hfFKd3JSdx
0k8UnVLM++53X7Ye79I5y2p5HxGa0ompG4aKXvHqOU3ZAoYNQm6ufNc997xyw8+pV9jZXrzt9uPh
B8j0m+W9Mn6qAc7dZo70ot+bW3SyC3N+/jOWh8zJyyFD3QBZRtTuQb5gWq/ZkWs4KEaMjmRa6OZZ
nFkbqMFzhOLryLmw4Y1lUkQ3xfXI9UEeywSXN1dI2r0PiE3z44e2mZ4Hvfvx/vv+bVVGBWQrqBpC
0QJTuvq+Cf4Titzgy6vSzp206Ihyp0N2e3w/zIURmUs9C+4N5r2muV64KndiZCNGF/ltKAe144Pb
RsWW6rT1fqQLAzINHR0sKmXgFtcN+K6W5VgWq8lt1R9Zdq0DDNxN+/djXFiZS2tfoc0Ph0Rfv13H
GQKPIo2TO0Pn8BFfajYCvH7h8+eqehZh1bEYGjScMB2byCzBx9oRPeND8jFDMQU7+sN4iOyUFi59
cM//jG2S110jQuq+P8hLW//sN6yWRgGxfDen/AZlT2WEM3VyMzd4qL9UNrR0u3cx08rplPwR/ZPC
3fn4V1UgLMuQdoNK4QLgrK2lcmfa8r79FtgC+20ry0lLqeV8unVBpHOl6wafVZZXhSAOJ7krxjx3
uyMy638G19ipIY7scIUJ7RjINQgGg+XkcTlBn8RCz3cj0b4t5/ELNKhsOtZnS7PrPMsYU4K/JWV9
VzhSrT8k+45yXnrstkpeb8su53FWE6tMzYDANnHSK9XrH0NvOTzko+KhtH23WWDbiraaVx9gEmor
RBvs0ZlvlrlEG/saoXgn/rq5YJcksv6KIHKMZQY1RV2XRE1eSJM/E03Z+/vxJnFpQFHZcs19vxeu
g7stmu6F8rIuizAJ4Q6A9gJUfv7RlKHN+44OlctL0OHpBF7Dglhj+Xfd/XTIXt7fkG8z21k0eVUv
jJK4bguFaIV+nUkvJTLwyQbxeGtE8urMDQUqveWvEQ1ucN3s+0NyY1hYrh0AB2ys+bdp9HxAq5M1
xGtpl+8YUDz/mWTaJ0Qc/3h/yi5Uk89DrM6dDgAHWncGdaSjsTe98brxwo9AWv5CEll4Kevld7oa
FtLr6UUB6qKudSmxVEuwqfDZo/mgTHuoVrTynPY54E5IFw4v4UWiQ3I3C8pb87ksoJObCicGb66K
HzB6O7hRP9E1qmzEu2yBVu2BOraN84WzMcMXtvjZqFcnVbibpN1uWTFLf2AZdffHzl4aSYYXf91K
X5e2AF0zWkiyqgsk6vMRovWDFExpMsKmB97+UYs+DhBT3x/SpWk8DbL6jmUmBVJRECT1P43JQzp9
ef/PFy+cNvJpgNV3GqNZ81OBAMuduvuA8LW1+xAehIP2i0n+H5spl1bkaaDVtyFDKiH1RVZ//qgN
gP954ZaLqc+9ofJeF7ONa8vF7XYacHWKNai8KmLHyAZ79iSbu/JRvdX3uyNs+Y2xbcZanWQdhOOw
HBgcyHN/3z1gymgnV3FkSxY1w43ce6F7uehEk+Z17snL9fJ85RX4qUIIM2lXyHZfWMKzeh0d8xfz
A9jM++ou/ja77V6/2lgpF9b7WdTVUszwj8rGwSi4Bokely83lg8q/E3R1W19D0p/P/a82fe+dHg/
8qUbEe9Lkb4wHF14eKujLYtHuZmRaGeNBgc/+RkKzzuZ+p/2oB3ROH4I7xI7fAYMZ4+80qy8/dTX
3/AS25qBt+lFMU77NqslPFOVyTFQWJ7Ygzs7qTNiX2EpvHe16+lavn9/2G83zHm01fpVEPrLRcxQ
XKn76OOeLvrfdq1/kJQfZnWPnclW8nzb7KR583uW10d6O6FIvauZ5SV5Mq3W+KK7gie7u/t/cjs6
i7U+2lFilcKJFdzRWBU9zYaUdZfsoQlZzX1ytxVv+TCryxhYKwkgtKBIuCSuwiVlLo5jF5YuFUfT
SrtPQfuUoIaHsLexkbDfhgJSJiwCRuCHFsWH870Z9UZPEVQuXdDGePyhWhVhIZleNXqxcWO5cD86
C/W6bU6O2KzQC5iRagk+SrbR9LsSs4Pg0Mn0Sh+/YP0uAj/UXe/QGe43tsLbY+k89GpCS8Ho48pn
lKEIJDru6Fr78rAxwI2pfO0dn4yPxiIY5ZDxCWXkoGO/eAppL3z3yiqQwH5/t73NbucjWuVU0xeC
svMJJgO1bYGVRihlb5Bpt2ZtlUGR/qKh0TFrjQgig/JoPDcbc3ahUHU+jtV5jiFinHbLopiQ1y8s
80eGTq/H4/gKyXOOwJ3d29Ln8JA/8/HgNj5kV6Irfso/SH//TDz/JatsmQYYRswmvyS+ig7FA3Bf
W91rXnG3jefZ+nirVJmihqr2qG24U/VHipFBmP2kMr6RILeW4+qMr+qd2MjlsuaLL7tE8CbkrrHZ
pdz8+f2luLVMVikkzOM+koplNJp5QK3oKY2mp/8qxDrXq7EfqMayf/NQfNaQY5707Ppvh9CplFI4
NERRp852ngiTBNWLWswx4mzB0dPdBRqoeu/HuFAPpf4sAUiUVP5J4fA8yNSHqLkCfuVOYjwYxx6V
673pUox9an4mTnS3u9kI+PZQPg+4XBFOclKB4bmfjQSsHeno79snXk+u/yWh0s5G2oe3goPu81ea
qluPmwvL72yoqwQl+7sujSIi6+YnJdnZaaeT4wO4T1/eH+NrVfL8tDSoPKnCgnF+3cLnYwRs4aPv
g7HGcs3hRbOzzEdEXLV9+GW+0T/jIudCh8VH1Z515ya9xXnUa7/tjtsVomXfvvdLVinEpAubA9/m
l8TmfSYV/IhRPSad/iIoOMl2/vz39wVFbslYiqnCsnrPh25A8pdDPEpdDbHEAB5N8+39yX09/9dD
QktB4y5iwi9el4T7nAdsC3fPFfYqhm4/ZK9/ytzYCz6IH5N9a3GPhXt9lN3iLv+Av9o/CL9Uo0xD
UhRQnatMaaKQEwf4tr1e4nHgdaujENjJMfTof5cuJBn52F3BnJ8dgm8Dvi7tWGOpVYO/5LLJ8/l8
hkXa50gYl+1SyPUi3R4P0pfeNveFw3SLAGv+QTXTOI24xl1mMAF9GYM4/HGRQ9ZBz7QPifos0b/R
bhHCLo2t+qm0LJP1Rz4ZpLlKSziUl7kkFq2bZMFLHoiPqpD8jDTFydXoWIbaNW32Wy3/hHXBXiuw
3suDHzRfXVO55h25T0TtlglEWLtP9tWEgPr/xY6oMXHza92ZVmaQXeH7sHG+XagZLRMF9omEzfNy
3X6JVTVPK62Ce+vlT1hMAYkyBYu+vD3a8lH+OjhILLs5vHlY+Jt170vXWQMYvQp+lLVhriumva/6
Ex3S1m2r8VsTSo8l6qq+2dyigv4zDHBTCXbVbRYhohT7gi3PyS1E841JWJbf+supkrmcW/wlr7sp
u0BqZ3+HyivuprSLE6ahKL5JOamQ6mOdu7DMNq5sFy4vjPt3yFWSKyEzI60w82VrysOYKo/2XG6d
W8u59N64Vvs+HCtFkVqhdaV98U335oPJiTWg7WsveOCtDfAfvuXvMa3uSsSSQf8TLjWt8mrJb3h6
WPJePopu4vnu+1nt0jFxOoOrnBLIA7r3AdFCcfqMANTtbBgvTahcJ4mXbnyti7tkacws9J0l6OqI
GHd5rYZJ17ggUZ+SjxJ9qOQh+QPBx/ljdgNQltIml8LSkcE67d8f6MXEchpcOc+eOL0BRAgIvhzN
ZuiWjYOfR2gXD7mDxbedOsvJjGnqbBeZraaW4UH71jUr8bYqvBd2CiUomkMkDeD666uXlMaCCcIU
gYQ95jqHaM/0UzbcGvIyotXCPQuzunANSMml7UAYtX0c5MrC6Hxjy1+4WC3JTuN/Mp1uYfViMssw
weZiJkIa20qDFEtwV+MiIAUbm/DC3fEs0Gqj4zpZYNCIjI4OGV3Xr6TZuG6b+tEIUV/w4mIj3MWZ
OxnXasubId5D4cS4hkz9WeSIQTbKRonqQuoyOecUFKAR5SFxny/HCTM5PRG5LjWV9GSGwz4sJ6+p
542nxOUwiqFo3MrQ41p9Ia00Sg2nEJQDBO2jPIKb7qOD2X55f3NdnC/9d5TV5xkULFjLBeBgivWN
uQNfGgowaP+7IKsZE9TGnwRDbLADxeZX/xR1V+8HuJSf+Ca/h7FKveARwloriNA60Aim5+Qax+ur
HxzZe4w/Xukm3RXCjPutB8qFIjjNkJPIqzSsi8M06SKRf3VfGjs4+p7OzW46aO7GKC9u2t+x1FX/
UStiPEHl11jy56ThjSLCKXOke7AI8ce8sjXMI6zhRbrNf7wf+uIupjXPBVqnmPh6wT15AYZ5aIZY
SMMyXyiTeXaLGYerDBM+T5WdQdi1sk7cvLdf3AIGlCWeO9BSjdWNsmlQpqlmng2YEFqFtdCWVK/7
oN1nnOMzhSRrmxRycUMscCdwJYjbrt8KYp9I0qsETicGV4IEKrzJNvbc65/xJr2fxFit1gI5zqCY
ySDSvr5qb+hbW+Wjf6XTPUGiw87dcq8ctulRF6fTlNCz455Hy3yVUZAPWzRK0YGaRBDi0PsLvK+y
ofknu/0kzCqlFDpWwAs3CkXaFwHkZCCmGxHEix/JVBUNVTcZc5PVdUTRhL7BSG8pSORX8DZLr9jn
1/1xts2jcSj3gaP+owxzEnL5SSc7AAeoqIK/0rjxjfmIP7mxh/t5FO4X2hdWZ+Kxo6+NvJC7c7a4
M5e/2+/Rrr5biOaMrKSMtp9vc+lHKX8p1E/v7++LmeVkdKtvFjTVsEMrEv+FiN4xt/1a/JZgvpOq
/vH9SBe/nYoeH0RmEJtv4GFxrecT5kHLFUoYPhnH5LiwrZLUQ1ZXOPgW7plO8n0j6HLCrHccMLsF
jsbfIYKefz1s1wQz4Rnsth6OeCjlaJZWW6rX7NuDMHodXlBuevTtnWduF7EurVaI9SZtJmimir4K
3uLoEXSIZEC3bo5IHiKwoZcbCfrSGjmNsVqe8FfkysfFzx26m6bP7Nr8DOhiY99dHogmA7iFiE9T
8nwWa7EXqTymrbszMZn6FoxbYoeXCiVkpt8RpPMIAmrBKo7yy2sc7/jk2oQQ6PkO9jwF1ABO1Xwf
7zZGdTEdnwZdfR9jN9WCGTIsRRXstpwe/TpjQfYPHQ+aXY6t4Vx7Crz0WW3ufF1+NtPxgP1AZyU5
Utq5fIuY30ObThtb5fI3/T0Zq2+qT7sYFgy/S0pfiuGhxMNX6Z7f3xmXY1B3ABRKOl2LS2p1CWCl
wbJoVP4opuJebsP9GG9VWTaivOIxTpKnEDQxTn5E0dDBXgSzTFHBji/b+JJbYVbrs+gaEcH9HdJL
cf0pLBRcYFP4J31XbQS6lE40cKf/nrXXSsDJeAp5J85YQKKFlOEHqokvmqEADkjD70GYX0dRs7VG
347M1KGdg44Ul3vQOn/VgVrtkrafXHOAg6Lv5xLVUeXl764FgvCgEURgmLK6fhO2GsTLUhAmFx6c
p9UVCmYhkggbLbK3c7dEAecMslqF1bz6SBVczQi1VewSQ3R5psrRh8RB4seZIqQS8of3x7Rcv88T
/3m0VUKB4VtU8Y5oEmqXcf6t3ik2MhV2MSmwbhQn5aVQ/vl+zLdpkpg6zgf8wzC09Z5qqgAYtjFP
bjwqLn7wVreJqnt7Xp+FWG+oeNRF34xE9F4VTzb2M7qtdjO7mh179TUeke0R7qRsC0/hNip5mbLV
lHIZ1xZfXsAF4trBZKfoWTAPxoKMbh29dhR3vtbd9k+ErBpKLlswhgtvO9Pkrb101F6fwqsXFvL4
XV+GzeRGqSV8Ve94p3pLS7c9YmEYt1YPS1xwtO8p1+atq9eF5x3Bkc/WF2gy6XEVvO25acJsnRAR
FfCebPej0j/5snk16gJcsttwiP9AgvCq63cvQOM+vr+SLqxek9NQ1ZfrtI6oyvlxOPulmLJdZlcJ
BluFpRbIT0rVuUNU2iIepgNGXdAoN7LbBagVFb7fYdfvzK6QfRwDw9mVJluEmP+zeajs8Xt+jdBw
52ifEeYxWivdz/JGZOnNutaAj6hIU4DARmPcXJLHSWI1OP31IYfqAT9hP9nxh9Yr2KzfkkPqVDz8
pthqrxUnKujYBDbgexjzgqd5kEYFS90o9Lydh9WvWb3TkgYMRjwgGV3+0O/0z80tWmejNVqzbs0P
+HGiTwChlW7B/v3P/iaBrOKuPnst1rGWG+wwHEntbti5GX6w/00IKkznEw0Ve5fFlLLcNJix9Hg0
YZi9H+HtXe5sFFB4zkPAKB9aPUOCejqi9OiOqPtZwtX88As2134Rto7/lZw8rJ0l4nJyIb4qCW+K
muKkwO0O9CUzFc+8a7Go+yPjeZHQyxndprT8l3q//a6+vE5O4i6r+mTVos1dphROYAsdo4MOK/Zr
5Jbfh87iSunFR+46vCqm75u1p+ViepaJV+Nd7ZadounwbDSMPoGTNRECFgsxBYPP9Hl0W1s4CFs9
jjcJaRVxtSPEPpibrmOk8RUOrmDTBy88ZN4Wyvhtzl/FWe2AFrA/dcjljDkqR4ByR/Gm2htObyNQ
oN7yeAMQH1vhA13MeguBtTHG9dmaYTAw+B2xBXm0c7+yi/QqU9W9rnlJ50XyaMlbgOQ317vz4b6e
QicLKIRPrO4GprVEEDpdBLKo+1KIcza25Ju71yqOdL5Q81BToH+xYIyvM8d2gbyvg+7vtXyg7Rm5
C4jEN6eFbECvc0sv53Xi3lmu6yLigIRj20lER+HtNvf6Q+flt5IVOVv5822NYTXO1csJ0dk4lnvm
cynKpj9Fb9kZiiMeB0fzarDQm1txyZfrsfEsBisMf8igl7uaWWjxoCC5843pJ6GUnF4195PO/keG
I2y/ln1k1wHw/FDeSOSXls5p4NUnTVOVW0LBpT3heDaOafdt3LqFbIVYvY/9rkFMf9zx+PD7q1aK
s89qde3X8fDz/eX5psjMVzsdyuqrSegcDFrApbZvHmYDQCdqMJZYJZ48PUr43kxl9+X9iBfPqNOQ
y9BPNp44VouAN0sSrXTzUfaMb81+xy7Q5wPoUgjEm5vgUs4+jbg6K8LQMFAdYqGo1uDKN0BxQ6+1
kC60zWfhRtjkLC2T9nZh0hUAnIvI47pjmYK2KAp9BPNSZK6WSV7fGBvXlcvr43eI1RIMygzlboUQ
PqCOoi1ttbxW5Lv3P9XWOFaLUOtDH/3GJUj1o0nv/ULYuK9sjWK1+iBdkYIHPoxP91DTY1dRKD7N
n/+7YawWXF8ZcVtrA59j6K/lXY2JVI1g9PtBLp1gMvWC//fNV2tsh8RrlSxPbORcHYD0gpHb0vhJ
Sz8K8009cFFItq7Kly7upyFXVxE1GDVxjtClbp3im1Dsm6/wxO3KGd1MgCJrSYdtwMVWzNVlZCy0
WcpzUl+NwV1VhC+B0Ec3ENoiryz0jWLc1vpb3Ui6PgwAYzNAUYGH235ZZDve/2oXr68nc7g24Sll
JKTkgs8W3mSYBnyODtMnLMiTD5PMTbKSrOGm8NDoi7e7mBen0sAgBz2718LMeR70qVl0Fb6nLj3a
W+wYwtySP6KQ4Uw3Hd7nHoV55Co5qrcOzovTehJ4+WEnCTgvpJ4pYcyDmjriNNh5Pmykp7f13eVc
MWFSI/SoYfK4Wpsoh8qZFrGzheMYWSqNxG+qJx4S+0f6zdyHhiO/4oG2Uv3FXXgSdrU84e5oOgwe
OOpNd+xh5lTjtZaEd708Ww1iqVbWpM9TP/75/jK6OKMnYVcLNZm5skp6zx0vvGpag/Ln4PxXEdbr
NM5CQLkzi6VMaBQNqT2Wn96PsPXJ9NV1CjfpSa2XEM1kFZM1f9aQx7G6h/mlvsYrsfGqK5gs4BlJ
K1tFiIuXApQ9qICA1uRfVjm6nCqjKjRmcMEbodTeQnfi+aqDB8RMVP/2D28FpyFX26BPlCGua5bo
gkIcn4rBXV6t2ZXsSi9i8BdYo29BVWwKzFd1yluiIr0RMon9pGj8XwkbA5WPC25Bu8Fi/Y/xO8ps
X+fFZsVa+KraR1+3SgfYl2V+mTfOjYsFn9Ofsazmk/0/9EqVDkt9lq60KzuBuyuOunpUweUq+94y
P2kinX7fKvDhsUxHpaBpOokl7dVH4VaPbtHL31h6l/YPVU2d2rROKXwN78FwQI0TyAf0JzH0iTQv
uk5pQeEi4fiPTetmkbuNOnjlHqyvaaYhaHwR2FhvVEC6VojKpOIimt4MD6NHQfeQoRV0KG4zt+HB
4tuJhZTbgnpDL/8DCNofC5sZPw78nR/x7XKo9G48Ld4WP1kjWP1RAAUmhkjkahdmaHT5gsoulKDJ
qtcF4cDvWCBpjltPtku3r9NQqzvkDnEg5B/Yc+lQXfkBz1Ihe0h0eYtefykpn8ZZXSOHdjfhtMlG
Y3X1VnyF75hxhccHKEIv2pd/5t+Ke1Hci3+Kz+1++8pyMbecxl+td7Om+5UPr7ll9pCv/FWywV5r
5s29qP5unUJvUam/FN/puJgaap9vKtjYEFVpCYh34ZGGqr3UURruZSG7+mFbFffC9lmEkSkgU7An
4GrNmEKpDY3KAAUtut5l+ldBDqON++2FxSKKCNLj2IyQ/RuZCaksQmTCiSFq0Our76OAmnFSPWxk
gmXNrfbkWZjVAV4m0hR0Pgc4NgvKEeTRPvgqf8Q4xtb6vwAle8ti40udDmt1cmuoh1K1WHIhkl+Q
t01vdzc6w156Tp3+RUSXFhnL2/DOdHE7svsHU3WSH9u1jAt3wdOfYaxKw0ViFGqeaGxFM7GqQLOL
Jt8j8OVIU3p4f4ovD1lBJwhBARwh18SIMgM6Ny/yJJJqsSdd8bCAQaoPoY2ksht6ijN42ZWPBDBe
b2hUFw4F3Kvi5f2fcXE9qejgLqBOGlurA1/Pm2oWzSUp7BaJOwWLllaLTCtMjL8L6lw+8Umk1Tk/
1qEyBAFPlsoAygzGpktdaeupfCnJ0CsDvgb1ly247qL0fT7QP1CXx5jozVecoNfJh/qaL+gVXrCz
t5L3pQL4WcDVTkEsy2jCJWDvBYf+Ub4OHgBt3Bh0i3b77C7GL2y7+n1xe56McrVdKhQuMd8i6GDT
X7Cz4/LibI8LSmT4vnkWXqjbnAyRPsP5RSVLF+DLMsRFSGdRmtGLw1IpQjLwCtBlI9pbIZdnyZv0
Q9NP1aWFULiW2sDhux3wKiXLFU9qcDsVnTUqhtWGj0P38x9sgJNQq1NJ3QW7OsCkw63G2eLOiAEY
zcU23LhQXDobxJMwq32mibGRFjoFPrD1d7pQvWSFtnGhvHjcncZY7bApr8VEKrEBHL2ADhCYc6/a
Y5StuMHTQsOYtsgzF9PlyaDWr0s12aFJzdz1mWCLKsZJX6fwm7oFYVu20HurYbXFskxQ1UwgTLEz
7in6RlYpccDmqhuBQem04ZCNW+n5Yl4Ew2DiTqDTUVtdynDpbiV5ImZjNvYOuA76oNimiRvH+eV8
dRJndSmTs2AUh4Jv5n9SZVQYUidM7N1z7+rH+qN2HXlbslhbA1uvdzw0VS0mYIW7dG+iUjVn1jxs
8dIvLEZJEyCtSRg/6bwnVgOrtXaqk1xdeH/Dc8Yb8sfSiOQY8/5CF/Lt7iLYcmNXubDrpP3zDIWZ
7Cj0EoQg9c7f5x46cQW0mEWfcXkcRIgj2MHGwXl5gL9jrntlO0RSxzwTAXaJEIPVQ/ZhZ0+mJeuw
5v4Kx+rth8MqbOnsLmqY6EysJtQfxlCURcR/i3GHyDkaSxHY2+Hq/XR4aSZPo6yWRxJpQ5YKPMKH
KrOE3Z0cPb8fYPkU55t5MWlCmlZXL6koaWESossq9pyX2vFXJ0zylG3riLdHyHmc1UD8IuZ1V73G
GZ28t7Fj44kNOpTKHpa7To0NBzX7v0CLuDCFOv6LaLMtWCdDW6V6ZQwNtMdZGI3eBUdweLodGBjA
Ycfi23m4G1ytrQjd1WggoRQ/7Ot4Fzwiu5x4eVNWn0whnQ9GIfd/+wxCCwWqpY4MJsFec9FJwUGp
dnTqc2F0R7nDfDSrBJx2ZX+DhnRpYyzHtryQybW3UIQ2bcJZi7QFyBo/Se58CKDJGzAP67/yxrvw
nQ2Vcg7SSAsya01izU2d7khVkzBbu7ySnaqyhC8VRf+fwqNijVybd1cjntODFW5LXlxYzIZK2oEY
yIp+I8w01gPH7Uxw1fIfgARhmug2H6WKupktWoGru/G3+jn4Gc5IWNII2Ermb09G6Sz+apHLYeLX
Kpq8ruo/JGkI7hnF/iD7HCSSLclIUofT3z+wlpCKDA5ORpF3XRgxOyVS/LLtyevAlDNUh7l50sST
Gd/rK37LrONC3uMyj2wraQlrtzXmjt4eBP4kRvFTY9Hm2DYGYnjlQ4LYGNrb2wwj+x1oXdvtyyRt
kzztKXPhFp9Xx9o0nvSymC1k5Dey4Mag1kVehKbjeaiS3t1p38xBceAdWMJWV+Xi1jgZ0OoOUxZy
Uk8zQUR8z6fiCTAfqt6P/0Pal3XHjSNZ/5U+9TyYIUGCyznT/cDcpExJlHe7XnBcXsAd3LdfP5eu
/sopOJnoyu/JVsoGEgFEBBDLvW7xATyff9+2vBCe4p2Iladu6y+7NIwg+kY3ZaLJgl4SGajjbLCv
LtmMH3HzM+tV896q7CjGwUvfUPfZBnFZURTb697pksjOJ1GumlFBSs8G1douq19xFFiOYLzP0hFY
XPg7fr4+24XHI4WRBNgy4q02eGEUqblRJdwyEz26vMRrsLgE0RYs5AHwrfcLcZP+pnRZiD8nVAwG
r0rUwEhMmNSvfP9VNJNg6r5fX9UlPTpf1PIdzjaq8tzS9gjmkFa5jY3slVGl2yQvfjemWROnuuBq
l25k3J8hPueX0pOsyuuOAihlV7HmVVFb6JSQ3f/nHIoW9UZuIRQcwcEw0EjQdjOB9f66xC6ZcQ80
RCAi8hG8UPHuascv8ATFMiQHYx+oPQa3fzCyz3b7AQVnYdIb++sTXqgSwsH7OaOKB+QlUeWDlr7b
FTLoMkAYWnjR831F0LM/baNTvekMLaLNhdK2l7MqAVLhmL0BmpcORXsJWLlRY7BNtvGhAqThff64
RNjnDduACAC3hb2pudleUG3UUuPejGpi9AGq8TYHLOhDVDTjLstR5DICTScqqq+gWco3o5TYXvBB
aYzihX31cQ1EKm0pYf4FOiABdVPkmxzsb37B7kczi8AJHNVPxWwW97PBkm0vhbgjnOn6Zy68K+EV
DTSPgvIOf1HjYAC7q8spESNQC9oHYzcAyWO7QECAAeFzDxI1bbD9wlUIol0YU4Gj4/xS+Q9m1dyM
QEy9A1Lhsa3A0sE7Gjg8PoL648tcm3wb9f7Xcgar2fXDfMGmAd3GslF6hva2Xy4ICzYmKErTEWxM
zratywNwOZ8414beLxQpLKgdAExB6wZgntVCN78BZyGoc5aaU/vY3jubahOngfe8wGHKLTIYIf+A
ij7NIbqQino5rWKAvCGbSbVMuwA99/egaDu4u2XG6Ki7T16oU3w5l+KQBjZStDjUCEd0pReMUXqY
XRBu1I8l+ZiN+aabwUTLyZuCkrvru3jBlL8QruKZzDgVmZlhZrf66HK6bS1drOWCX1p4JOBsYQTA
N7AYiDO/5M7MmRyvREqPoA6Stsax861X41Tkp7lBxveG9TgL8BISqkgzK17QSobaiyl2rRxBqmP0
Hxrq6noGfwVKdSxUfYPJcylcAaOmMkluDSBejZMlpecBZ2g3P4Ccgm/LHJX68lh9ix/FwQ5+hIXj
PQqg9EUsF07M8hVAbbcwjYJeWTkx6MahoAUhKLo2WRUMmcOeZvB63mW0EQ/NMJqPFTfxTJCteejo
zO/LaBz/tv/Ed0CPDG6gS1xBfSLQzE0Ln+ZQTNb1G8tGOGGI9zYqfEFRE8wpqKfGrNJMesHEvphV
fS/I3mgSNCcjdx90uwVv2DSCpTvfPUz39aPYM82Ev57fl/Mp3tOsXV7MaLXcVZO9zdFYuGlAKYSi
HpcGmYdapesH+Fez+nI6xew0nTMJ1qfoPfLct6VIxsDIo53ZurqOwhVBIgsGNBZACKoECINNytK3
C5TtPLofrQegKmwcUKWKrwtq+H8APHV5ZX/Np3JfiiGRLigX/zSoZoOgwQKP1G1db1MB3m4BvfKf
dWb88qQgO0FsBM9ntcNw7GQa5QLinAsL6cv5ATwngR/J3fVdu1A+tGzbz3mWU3Rm5ZqhtAkdMc+C
2rzwxdTsQIcg3jjBUkpivoff2FlDYLwuhptOzM+pFQPblz0Bu9Iytfjoomh5YROzGlszywU3/HKF
yhttrnxggVBMs/jDGIBMRrpbEqZLFAJUduWPOESxyT3Npfmy/v1c3nIDOpNsC6wTNjYwtqBxl/xO
ig9xZASlpanC0RwUNa4Mfr/IFxXUHJC7R0Hd0zg7W6HjxPn1avpCiD8uHWeLmRMD7KBg6N7l4BpE
0BFs8VO15x0/EGn8kbGo3/SODv1j8eEvY78vJ1VMCui9iBgK7NyYxh+IJb1tZtjaCNXFfUIeYEnd
IC6nZh7MOrPquYcAQd9ycKrARaT5E6AON+WTlSM4X2/8e3pAEWKl0/EflkNdIJ7z6IVY3qQgl315
RHIOZGTewhmaXpI+RLwTm6gWoHFrzYlvjISDyqbu33lLWAGcb49F1Kcbq5DfpChfge9tQooJDKQ5
R6VTJEf5CpdQEIeawAKYbfONUxn1lpDaDPzMG4IidzPQk9Wg0cyqhb+NiE3l2G+NEYbazlKOqtIp
/xDloF7z53Z8AyjiOZhM1n0ZDWQ5ba+o7oU72AEIf6JDGRPynZWOr7nA/vrwQtQGhGGosMX9HHf0
l0IxMtF60yhwoNMvFefgBp020quDLEYHYYsbtMYCXjplAM3xAOb3A/1bmW+A4GaWdiNSrRUwkUTt
P9V0FruxJsMbLoZxy6jVHzNhO/ummKKgWgTU+pP33HgNOJCLYQpLvxS669olzcbjYQEDBcQOMgQv
BYGa9ToexhnceGUZFCW/F4UfSDZrBHBx/WfTKFrmOU4K5jSE+a0xrsDV1Hp7Ar5dTTnZJQNyvhjl
3texvjSZMJFMyMiOogygKj8zYLk7zq4DmuTw/vquXlJqtGparr0U6Pxy0yWdW+adQccdpTiogGXM
EGEfk03V9ppr1qVdQkzf8Sj2CHdaRYcl7plVbEzjTpivjMwKKj8Lam+6QSmYjSoxNDgjUaLiO6Xx
BKRbtP3vinreu6A6LadHYiMwMX0QufaGdelInM+mHIm59nxwkWG2xSSi5wK02whq4hUpUNppfzQ3
KK4g41FX4X5RlGeLVM6I25neaEtMG1m4oo5omve8oCo0J/HiE4Q5FPg2jo3WaTWyU4E5fqj+LFvt
8QBa6KuGh3yvhx3/FcwX762zmVRoWVqXdPbjH3IctwBat7blG8B6LFDnDUAcAlRZbP37/gD2rJ3Y
k7fXdeDiLv5cp4oym/NCJsSIpp0AOjJel0+kd75dn+LiXRxnHmWMQB1ggKl4aaOioeMgeoQHW04K
wnP7cviK4Nz9cilu4n1rbxNbo3AXVRuACi4MtgtYRmVKYndkGC283hJUC5B+PlS1+4YyDhxDronl
XoiloCxsAVQzwJwFTDdFueOmiuK2wvIKXOSOMY/rA6VT/b6VbrWf8kxu7dlJv7M2Mu9jv/VfEyjw
Q0Pa4qtG0Je8Iiqt8WR28eih6rvZiG0/zpkHL4Xa1OnR+8w+7MmuF2hgRieqDLwTjtKWgqS40Jie
S8cIhUwGPDJoK1BK8HKLschUigqm1HOn+F0lUhH6neNpdnWRpHIVAtozgoEAXEO49ZdoS41goOlQ
FBIMJn82p6r5Y5pF8z0CD3ICGAGAWrRmHAF9EwBObDsyUu01Il6smvoVYPVw8YDHQBmKstn5nDWF
QEHuDjRc+2wC5LXh7UTOnyhQfoop3Y7gsgCB8r4Zy0PM3Nfg2T5c/w4XdtlEqBmmCVHRpcHppayr
tnCdLF6ioiOo6eNuAiK1LJ8mV5zitD6hp1zX6HzB5r6Ycdn9s4t9O5vC6e0a0VDyAWS8QZO8LoUO
4EC3LEVlR5rJhJdYVpzAzOX5VzseRZDQd50HgIy60E54wUYgMYKoMh4QKIFRMySDFQFMlRUo3Z7i
cVd2fv9gVZS8clDdvSnjSseue0mKKJFAAcMS7P2llLsoaGLXyx2ymEiI4r33tQdVrBPQtl8/IBcn
Qg7bBQY9UOHUMxphKazvMBElffYaXZ7VaeJEysC251KjEBcUHyGyRSE8dPbA2L48GlaCeBXI2MGD
avAm6EoURhSY6ceC/ucF71fzr//Fz19kOdWxiFrlx389xl9qAF9+b/93+W9//bOX/+lfYfmteNPW
3761j59L9V+++I8Y/9/zbz+3n1/8sCta4Fq96r7V0+tvTZe1PyYR3+TyL//TX/7j249R3k7lt3/+
9kWC9H0ZTcSy+O3fv7r/+s/fFhja/zkf/t+/e/qc479torj4pv7zb5+b9p+/mZb930vlAtpq0IqA
RmQYouHb8hvX+m+G4LAPwCkQBCCHgS0DtXgb/fM3hl+BF3fpjMJFFOmT3/6B3OXyG9P7bxN5wgVJ
ymW//b8v9Pyn5ftzK7D+f//8j6LLn2VctA0W8MI+kqUSCKzKgDR9eQ7aGWThMFriuaobgoyJTfZy
aHXv8Jcn++foSrWw6TJejy0Rz4BTkJus6CwgJRnmpk7q7G8d6L+mUL04aMTHnIPKKUzrOd24HWKT
HbB8NRmJlzbn5+hKfEm4NHUYApJhyU0/aEn8KK3kLuLOd2HrkpJrcyiqGOVdU7rGyEIm2+/cad5x
4uzanr6fs+nD2TH8z3fZW6Y+cwReUjtxhfa30CcCfObTw5D+PSTtnxJatv5s6LkGADtD7DskhvGW
cfhzoy/fAP/tg8l1oJkrh9RbPj+bY5COn7g9scPRKnNzU7QeIBdl4fm6OP7KOfUU11ynSEdXyPaF
RgrYj2LqA56wu7mnX26Tv/LmyrlfNnyE/CUA3IMBtcsBMWpdtGNNPIoOGykh6NofrHBoKkCfNd77
Ikt1oJcv3/g/91dRYZfQyUO2moZscr5EZrZH4O7e6oqjm2TbdvTvy1bXqbyyDle5o7XIarjIa9BQ
RgNaLqPqYzlQqrETK1vsKposka2cYh5hcNLSwOWRvemNWR7nsRCaS/XaFIoiGyBdFXab0NAf6F0k
4rcpLRDz07HMrYlHUeJyknVWlF7+LOYWFYygAT46Y6GzdGujK3rMrMwxWotkzyRjZh7kiC6yKkca
7yYNcJdpz1SYWVXfu30dPaPB3txILp1dVhr0xtEV/SUdL5hbZ+K5sKLE3Q0zmsgALcHMdnv966/Y
aFdRYBfOORtJW4XcTA5Q4qNXwYMZY8UOfprfOImix53M58phURU2nfycdeM+TlEOLZgRSKD2avRg
OYw/H0R/6bOaqRRUzDJpSy+Mi/nopzWu6Na0F8I69s60R125ptVr5Typl1lcq9pKArw/jFF/DNKq
eBOPKX93fTtWNM1RlLmbY5ORfCxDw8maIaiz+lM/pFaQJmmrO7E/+twvSErFS6gssAKwPC9DQN7a
Rb2tc//J8GUZoG56V3ePvT39XuSfGNDDeZJugWQejOM3J4HziAbE1KK9kXdPstiPzluLHEz7aJVT
gB+6Dh19PcqTi31evHPbvZfwE/4YnOgzGEaCZHzruK8Hen9dWErA468tdxTD4VexU3Yjl+FQRa+N
PvrY02xXzeQQj8a8RdXw0e78rRANquIlwtBlEesSdWsbpVgVaxj72fMbNxSgv9i4k28Fcxw1J1bn
kUZr1g7a8vmZZQFGIzBxptELPWe8L8Tw2ePe2+uSWxtaMSvWEHEAA9tO2IGq/sAa3z90hkw0+7Im
G8WmyMmilWWONKxc+ggi5gdTTu8F1RHkrH15xZoUCPvQ2UhkCPgoZInmofU/1LysDrfJRrkXoBIp
q+rKdMMhB9x73D1Tk98mGKbcA7gdF5WRTW5YIWq3y0U0vo8SwnZpNadfb/r2TDEgDvHA9lE3Xija
OeL3fZyM01fDLGxP0wGxsrnq+9pwe1FXhBdhS+dpk6cU2aeqBxlnZ9Qap7c2haLWg4z7sqIzDevI
3Seivu+H4SHt6avrIlpxeUxR3X6wsgikW35Y0PbjVE+ffY8c06E8Ot7fIzr/yzCx5eieqW5WFHkx
zdIPkc3JQcNglIFtDH+vFOHn6Ir25lNhR8mI0XujvvNlcodmhTeA7b3NwTFFfQGNSL1WMDcsyka2
gR0Zgx/YsVm/uU3+iv5arQ9eq7R0w6Rh/MSQ6Npwe/A3zInj56GcG40irx0jVZFts2eVkfih3ZQf
ErSsGXF6cvtMk5lZMUNqGhwkoAxdXrUf1pZJfi/i1vxeoIr6b8FS/bXHtqLHOeW4b1vwL8A9OFZU
/l7SSLO/K3Kxldu8NdW5DR5bL6zrSTx44zTjBpAAgMDsu931LV6TjaLBKSJ+XjFbXph4xuSDP97j
xr2J22y7v20CRYeZYZFclOgyHi2UpyRZhFKC3rm7bXBFe2uAFJfUTryQD2HRoAbBK7ju1bkmGUV3
C1T4WiiKcsIyYyWKswEQh4rhj7d9cUVz7bRMrbg1zLDx0Iw1Wq0bxLJObtxURW9nc4imwejNMMtK
75FEMxr5RKwxymuHUlFWqzdLQnlMQ2eohyBz0VtWAmYRpBDj30sN/aVSagVeEaHstze5Ewr0QN13
swTdrNMUz9dlv7IAS1HYRHR2WjOMbvH+NXAYRYAsxZ1Z1xpzs+K1LEVr0YWcDFmCcEVVts+oKnqS
MnowJm+DLjYdbfjK4bQUte17ZvvImuFaiMp6Z8/n1vvCZenqdmBNRsvnZ27RQ64BOVCWhY2ouxNr
BrrnTlE8x73t3HY9sRTdNcTk+7nM8jBzrVNigf81872N3+v6f9ZEpOgv0ErB3gCQ3VCgsGwfLQ3z
EW90Taw/quwvPM0sRYO5zyNCPDcLq+m+tFgR4NGFliqAEsZDkCTo6qX3Tj4G+MNgT7K77wvjacQP
4/TQEjCjjWQ7GPmdm9aBiOP7vNGFmZZzdumbKdpvJmbjCAQLwtQyNrxBNaIRdmkWlIxv+mze3aZF
ihkgTslc3mIWmQcpMB7NJkBOQeNTV46fml8zkd3KBTOz0G2rU2Z5uzleMJpmjYauHA2qWIB8zvOm
dad58UnvurkxA3t0ku11wawNrqh/6tWJUU80C0e7sAKEpaeDO5qm5sa9Nrqi+E3mpZlleTzkYwm+
OYPwOzcffY0/XTk6armF2znmZMbxHOau12w8pyw2de//DgICdGCVdbyT3sg0K1mEfeGY/gAkOjMx
RoS2qIobuNz0TrYBvBTbTcPQHWRGhzuPpOCkBp4tWCOFq1ndmuwUizCgzd8eQewSOlM1PPB0tt/5
DVvSaH/l2Z7//Ob/QRqLKgbB9yQBBHSe4rEC4G7C27dGomuIWdMHRaXBEcAAjYQAgzG0zkmmbDq5
XpU/iSH9m0gZfzndH80dZ/sR9V2azgNPwzKJduCie9dm1VfChz2MVud8qJHzlLPcJ9W95IhsdreJ
7UeN09m0czOYTlJ2PGSwKOXWA7+9szPsHO0j1/dlebJfOGc/ugDPJjDYPHQWn9KQdgN9Ki3fOHUU
UVmJNOWWuAiZJVPj7IpM7NNiqjUWbOUSoLYH+1PFSyQ7k7DtSLwt7WpfpMNHEXXRBuFUjQqtHOgf
pelnSyOmlw621aXhJMoqQJXQtOlbNt6mLj+6hc9GNyIbCXpJ3HBuvPzTzCQSU0C7iQbNxqx9++Xz
s/FrzmnKbTMJ8zYOvC69s/xaU7y+NrSi6WlVGZUxtmkovGzbRfa3kTcfrh+ntaEVNc8JmqQHs5lD
O0N7ahfTTdflulilUkP4lxKqdfBogB5tM28SaMN73BzInDzPsCIjf27T8nGajFPWfdGGZdfWovhw
2kqTDhbnT7MBRh+voXYgK6YLDq2MrqLgjO7Yl/CBY2gacwGyb1btcrcUmtO5otbG4lbOTk88o60L
gdAkhJdlz76ZzsFMPBvx935vuvWbIsucfV9XPGgnpiOmWPGPhuLbPUEb1KA4cTiVSDJTEgwpsDzo
fYm6/nmyNIqxFi03FCdfzhmI3z07Djtvjh8o64ZXLKvkH12/tK4xAPSVwxOPnMPiYdBm/mjG5HDL
8Qa79kuxmkaXdn0zkadRVI8jCoGy0vl+w9DgtleGtppZ5NSb5KmLJ+CBCXZfpVSj8MsYvxh5jP1i
Y+h/oVwTxbCOI0+AzTADC3xA1MCF/7+iViZDUjF5EtxsNwtUX8AyHSbIxROOWZV94gXqqVMbuYQi
deetIUkCJGk+abZi+e6X1sRebgWKYvMMnr47ma1lBVFmewdUCZo7Nwc7p+uR/PVouKPGlSyDXpps
WeKZOlmT30v0oMnT1Jg8zGJSo0vEjrZABdFls9akpRhlQIOCmss3u1Nb12C3Zlbc/QHor+qP246X
YphthvgPsNmaU98OHiK5BJ1XfNI9iC/6c2y1cgNznJz0qZzrExqWJycgMqlPaCknB8uLqi0qwZ1P
15extuuKTSaSFN3sieGEFuQy2ZT2AFrzvrc2sz8APMiX8weAYuu2fWVP1EhL4tklNqUxj4Uc6Dbq
DGtTyv73m5aiBlrqvqdAMezNI3WfJt/Y4qEfOmjNsHrnd0/oAowrJ1cNtwyZHQFHFLP07RhwN/19
5g+SeRqjddkWowND0XGntpzSAt3qsbSbYHZAw5izQzx0QeX1gZW1DxV7qHrUWvT3jby/Lri1XVE0
HwmJvkcbbX/y5yFugeEWk1OVuqMm8rI2/PL5ma5PcewI13aqk12UOaghUEw6BgWYljT7vqIrai15
SmiJni+rP8lc7NGB9RW5lYDR6i4rpCYIubYERdmjvEaiTDRQx9wn894fE5BKctDgRhp7uDaBou9u
muXdgG04DajXSbL2vcOrz9d3d008ioandBzbYmr6EzHHx3REs1cx1x8tMZ54Kt5cn2NFKdQASlLN
iZfYbX/yBnOHIPlDzvxNb2ea182KdNQAysDqIi78qj8xRl618fgqG2tNzmPF/tHl87PDmRcRz6So
+5ND+dcyah9jtMqj0/VejPkpyeLddQGtrUBR696kwmHNXJ0KX75pxldxxDUGfG1kRXmzbCi61ovM
Y+7noeDoe8v92+yCGjLhpjVmxSTMo49WS1w1UB/o5BqjcPnpgSpfxT0DDX2ObI7BE56N6OiM3g7d
uG1LK/CRWOnQbYMav01Tj/s0E5rNXpOVosaOWU+AMhLpqTPGLGgqz98nNNfhMawomgqQMgs3sUyJ
VGJnGDtS+NvG8L/NsfHsUa5rQVhbgaLMVmeQkqO75Rh10xvfJu/cLtXcaf3LVzI1MhJLZyiKloDJ
MCn5U2QVziYvqs8IZFfbqcrj7ZAVI+xr4h6yrps0s64sSA2XWK0BCjyXG8esSe6Kytki2fPuJp1T
YyJN2jiJ2eKEcdN521rZqbOoLiGyYvDUUMhCLMycwTOOVjL+4bT+g8yLx6nWZgPXNkPRasJLRwBK
yDjmrflK1mWYp9GTkfcbKMs2zd1dmo4HEUldz+LaveMHZNaZHYQJ6dD2gQW1Q/I4G/kzL2uBkl0f
XK/OwS7YhyED7FyebqJ5PABJ8zYb86Mj72xeRGVkAv56EPTY5HPUTodu8g+37b+i7T7P/NxLMbSN
bpbATs3HLJu+XB97bf8Vfy1ru8cFzTaOqcweZ2a9pjH54PBSkzFY8Uo/jOaZVFKr9EQMpL5jb4PX
eaxh2MVdE8UHlJE+en31fNMq1JBJPNC+YDVWUZZDwCJxWhBV6oZpVrGi22rMpO4t4qII3zj6c7RF
tci9TE2N+1h5gKuRESMvaJ+ZEFBhAJFp3wHpU07vEpkEvIy2daLZ5rUVKG7b4gmpcN3HEarT94h/
fq+GQXMtWzlBKiIKRa2OX8cQTpQXOwAhbiKj2Qyps7u+tWvffPn87ASJqYuYXdb5qUUXwYaAQHc3
R81NSSegSSnOewbWwdClCT3mpREFrvDBomKKbnv9u6+JRlHcKEKU0KhjevQ7/smh6WsL9NugMtTc
Jldsq9oB2nkVGm57nJ1WPrr5U9++IS3ZRPwDXnJR/MVOXY0BWtHiX5gDZOQ3/YDT41TOfemz4+S3
xy7zP6Pj7o3nZTdpMQICL7caHMQpeJE7eaLM7zexT9JdWw0+WiBNXZ32ZXUDX8fLKTIx2qCNNrGS
7OBwY2eK6gTRySQGxt1+RK2t5h10eetBSfdyIg8ByESmc3rya8tDK6X3yeubu3IYb3I31FcUOomp
w4nI8bzmQ7npPf+zBcLYG7/8sqgznSuSkcdeT5ITbQCZ+hEp6rH5dF0lLt8tAWT9cmiXytznI4Ye
yuZozXLDjH5TkQFoEJrDetlgULVXl3lOzr2qm49NWoNlpkHRbwouVo0rWNtXRaVHgtwLM/3k1HfJ
Y0Oz73NpRoERjzfd7H9t6rPn1I15UpxqpPKjYMpE1gRizrr31+W/Jh3l3p0ZA6rtjSY7lVlD7lKL
dVunB83E9dFXdlft6BtF2visSeUpScrfaTK+sxL2XLrpE5Iad9enWFmAp2ow4XmWj2iAyCrmBBPt
jYDG9u62wRWtnSvZ41mQz0eXz7tqTF55BgC/r4992YhStZGv8tCXMzmkOHkmf5cx45S3pMACvKc6
Ym+NLL/NinqK8hqN50kpO3qc88r9o7DT5sjqBIVmRoJo6PW1rG3C8vmZgeB9DKsGhKZTXaCCx7fF
uC9df97eNrrilIFEY9SmcKEDuXyQVH5H2cnH24ZW1HdojCatmC9PzKzbPeIC7oY2gwbiek0qyl3a
K4Fl5M1WcZLU/moX6R2NjRuHVtS2ppXBzbErTsNcDg9tmg2HlFW6YtYVtVW799yWJeOIV/GpGBv5
uy9z49QQwGfHKC1zCJhcLT/1b1MxNVFmRR1pfYjp2PFmm0nQmXI70iX2V6yzynw4WfHE7IFFJ6+b
g6JFt1piBCn+vH561oZf5Hd27JPZnlofZNSnzob1DPJ2tJMM/N5ulsXgGZszV3NM1yZaPj+byJ1L
v1tq00+uH2d3Xu1H2wjowp8S2uoe/ou9/DVxBd7cl1PwJk6TqoGonPyrD/Ss2t0Dn1oCi0k0YAvt
dI0CK2ZPhXGL275vfYF5rLy4xyR1sXeGj05GHiPx9fq2rOid2uHnxxafJzIkJ2conxmLXnmE6az2
2k4oOo2SIUC+MZKekBa9o5G5iR36cfZvdPdqS1+KHt2Meyh8bxnITQhJnF0Vcbm/LpgVvVYb+XI6
ukWZldkpS+LmsRn7duvYiRsAPeI7qFN18cIVGaktfRawFlHV6ccnmrSf3CG7c1vngC4HjdatbK/a
zMcNVNRmsxuf0nL4PsBXzqZ9221Lba8r+6ScSRzHJ+zDs0uMNEBRoC7EuSZ9RYnzJJag2OjikzmN
32Rf33u0O8BHPAGFVfMCXBPN8vmZnYjsxHRJPpBjmaB6lnWxuTVBQ6oR/Nq+Kn5YtDmZ0LCM0Vn+
rizqnWt1ACTs7m47nYovjrPIToXE2zuiQoR9mexjhqqTso0erOnvgab8uzDIQnTgpYQaMmVO5PXR
SfTW+66oaFDXrc7drIlf8codHxmwOUpxKmg0bkkRPVJR6XAAV46P2kpnFaArcTrLPBK3fk0Hmm+M
FlizvIg30eDpSjFW9ljtpiuswZGAIBCneUQpEzEAAiEp9wI6Z2+ub/NFIdlUjQ+5wPDMplzQMB5L
GZRmjPce3meaM3pRShhd0QCzTtJIzMYYzuX0UYgBRJulf6h8H7CJ7dvrK7goI8yh6EEZkTnGYxtz
AFhyBz45awOcTLqZO/RAXJ/iojfGFIouRCVqrWZAJoYli7r7shd8N9dxt5uSfN6jCzfZ1JSPW9FJ
Q2P61halKIZP2GRXjTGHcxGdqFN+NGkV+tONlYRqyIjaBUgiyr4Nazq17xEc39bu0Gg25LK0zF8C
RZnTebZbtaHszGZnlcTZ+tCV/dAn5iEf+mqfsGJ58Ej57vr+XD7EIIN4aUbqUQKXnLlNGHkyvotF
Mz6YZIg0QeC10ZVnJ2ogGgIyyQZQNaKLtmPlOZ+6EoZQc7pWxlevxYJa7ST9ljwxhOM33kwe6ix5
f5tkFsU8c0EO6hN5W8s6tFFSmwVgJiu6rTWgP1rz5S8fVNNfPj+bAHQcpaimxnuiFdszUQcOmCNJ
rCNvWZGNGpCyEseZI6BBhKM5GZvU7Y1txXodusXF26/9C9tfkg5egiid9+STd/F8z1i2k+Yb0r8e
4vFwfQMuW0DTV0yHI21zEJXtPc1J121m/uyX7XZ0AMlXdJpg45q+KbYiBlxPP0cFtsDIH9yMvmJY
URMBa6SVwMl0keseuX3LUxciU5yqXXD0DVoWeSIMVPFNs5GFDvBoZa/V8FRh+SMZUH76FPXWcXSn
11nt7q7vwtrQioGIOxTRSPRsPi29SxJtK77QcRSvKICnWAfiUXfowPLzlDfxwkm+l33+rTR1j4S1
b64osJE4fSQjA0IhoC6NIpcEba4FyFtRADUalVErduqUkacmnh9pIu/m2djiZrwBi/SnuNOVZq0o
gQozxTowhrhNR57MEij5E2I7o0sOFD3qYDFzNHeNNUkp94C+92MhJ5s8STK8I0a8AeamxhuvDa0o
MRUJ7ydUsT9VnkQXB7sH0ZYm4r52fBTldbrGBJU2vnUz5RvRvTXb942RaUSytr2KsvbmgnvoLWXP
fra3SBrkYEcBHgr69srmVvflv/QAvcfAf8ehW6isfdXXztZzW93Fa0U6rnL6mV9NeY9qkSdpM5Aq
DeNzAZMDrjKN6VwREJD+XnivbJxINjTYWOBjvZ6RlcBz/74qxHPbDAfRuzouupUDpIZzHGaJ1DFG
8gRQtw2cznY5/9dN25qIlGPv8LpOaeL7T2M/0cBjiQHYbvNTxap4f32GtS+vnP40t6qqiwecIjne
OYxsnU4XslsbWjn9yAFZMbEN/tS6xa4uyAYMM5qKn7WtVc4+nQltAFn9p8mfiq8o/NnAuZf5cWaZ
RvYrX1+N4AzpIDpQJpKnKZEsWLyh7VEd+Nzl0jUAfCtOC89v1vaD68OzjK/4aG4JDyKr3XV5f8fY
+Eq43dPEUHNeD5qAxYrM1FhOJQCDIfOkCq2ieSuL/qPZWe8AdBptarDh6HlUVvyBGtgB1unQumyu
Q7MB6mBiRdN27JJmK3JRPLatxrSu3ItUyOum/j/OvmNHch1Y9oeuAImy3KpcW3XP9Jie2QhjZWjk
SUlf/6IO8C768DRLuLWsWpCiyUwyGRkxDrSdRf9UxtE9JfzP4EH8ewTYaR5OyVh91Ho8XDYRW1fn
DfLmFBwi3nteELVPYPXOKkX2UdXveOs/FMN4Q6MyAzRoIxbZ5s6w97DS3qqquH1iLHguJP8A9FEm
i57jNVJv9GHbB4bFNyzPZ0aW9omGRbNfE/HZixa9K7hujgWONxPov9PLM2czIcMDcJf4ehWgZgNh
0/RhZEVXI8+BmpP9Ve2baP1OgfOzgwzjk9NDIG9BobjH12vtxfAxLcAiKIfs2qcAiiuv/ZL1vPF3
0JgO7pyJrg9RFMEnXB6IZYuZCaccNe6Lq7AmflOJG84md49Vmh5rH8jSpY7GY4jkXCrW/jqqEM9M
PomWOcUKktanQeh5OKB4pk5SDv7tdmNIlrU3qZyqZFGx0zuI7iFkfkJe7Oigt44OtsaNo0MV151O
8k4+eWET3tVgaX9opcqfL68GsZihSeIU16Hjr2sOa6dfZ/mBMnKzoK4shuyaiH6isrjzXkBDVzgh
+BK67zizg2a+OkzBS8jyNFA/zue9eahSBtZeEt7y0vkU4aEndh13F5VQbd+6Htom4vz/G9/UtixE
DgA53Gr1KBxSoj+uXr1FOmBxFaa4LomK3Mnpqp7O4srczZ96h52GSX5Z/PgRL9ufL8+3bboNj1SA
P1MAVjs8DaS614P30Vn1i6Lsfoiq75e7sM2T4Ym0HGtXin54Cl3koUcaQpTYlz+va9zwFGNPdNDV
Ynhyi+lX7pJnj/PrvtvkgZomJGDAOzg8BSKpPiR0ga7kWGwhdi3ra5Y3NoPCRDiJQvJr6FPfFUGb
VnrlB5KLBGS+zbjrtAq+XjVN/y549P6naT2+9Ofi2jZBoZsIoNWU5MFVqC8wtBsuwfMcMpKlW55A
d/epD9iHCeJUUzT9vvzxlj16ZjJ/a2hOSftQj4jGjaxP8ShQxVMd5mR49EpN95f7MLSF/38pNRLZ
/+4k7AAU9VRVPvH8iVK+g984lPmvStzWEhJ7zNs5VZTOzms1QuVYQosc7J3R5iXbNkbj9DEKQpXS
4KWqgwlPcuOhraJnUiav0cCuu5MFhqnP3RRDB9GhWUeWo+7nj7UWp6Cq70YOesvk2nSTWfs4VutU
TS2oR8sKe20ZQURaUUgRXV4oy7XMlD+c/aUexl6OT2uUPHg+hMfUsFfedQl8z6xwlIUis/Sd5qns
Z74rqpamSuRb1zLLx5vFh5CQwSEzWiW4pLrnKZJf6Orf4qb84fLcWDaRWXzYYOaZVyM0Q0v4Tyu9
Agy2iJsD9GGBv93M7loc+j/0s28CX0jnMMoXRz6J3HdvtC7KnXCK4rpXAZPoSXqRBhNvXj9FUuGM
71U7JYQ8XZ4h26cbZlZzNYBIqq2fWBz5p8pJwlSU4Rbviq11w8LEAC5nrcr6yQ2a5NhTxU+kVRuR
2rZ3jDAqmiYpZTNWiHTdkzO2IHtXj4m7bngH27cbgbQNwwQ8Sm4F/jp+O1fBN8g26w2b/YcD5D+o
m8Az6wtBScwhaphUT+OCqiQU1VfRDQmCvZNU+7Cs92s771fuH2jzZRRRGoH6UnSQHH9F3vdweeX/
QVq99w3GrZ8wD9xZsQIZwyBT3t3W89HPn6WGthd+qAxqgtCQ9KtnwMqXQmd4X7iRoB9UDjBVOd2t
4te0rjtSPTrjsvPYlE7xSzG+yLE8ki5O/eoPZypl7Dj142msv63Bq9bf+vzDLL5V8iWJ2R5No7PF
e11xPUdvTjTsSm89zGO007jhnEvnFvZpIeUBHErHvs8/+qzbITlxt+Z8H/pHaCWmc3ccZ5YWQ/uE
QQCUnibkLnf+zuppIQ+jP+06Uu5VANKisr9l83FabhenfSxY/Oj08wk8Hp+r+Z+P7iF4c3l+DQnX
/w2gZiUmFZVw3AAbKCj7U46BiBhIN3+BJtXX0fXTpfnhlARU0Ucs/spRp7yg5N77pcc1bfIp9Yut
pKDFUv65WrzxTzEwXo5fNdVT07VOOkzuCPjAAEoqiAxsjNZyejOZrwYfpRml75Zgsp3BFQEOkXpe
0zLxH/I6fvSKLW4P21DO1vpmKFM0xtA66YonhhK+FEVwfRrGMwBlEMm+vG62HgyP6A5eECtwbTyp
AHuBqeolmYsSJki/XO7A4lhMoiuQvpFahhhCRX1+U1Rdvee03ZJhs32+4RW7BsDKFfiHTFFsJyhn
sr1CJdSeoXpw4zZtiaom01UsnGZxxIDzTDOfJlZlOnQeONOPkEQ6XJ4jSxdm7aZTDCs0qRqaoTjj
RoL0xosVCovEoVXDx8tdWCbKLNRU4MpX7VAl2eLn/cEv7+FzvBsnJ/835e3/tX+zXDMIKsG8pYmz
KIALHPQHiBy/SL1FcmD7/vPUvbGEdhrKLidFnDGhm7SbVXJ+74IvizeW2ZIHMvmrgHWhQTM7OXQJ
l3FXiPUXk+uN8uJ9lEx3cgh+FmOVb3RmMQqzXLMFlQJgKCzKgnhOvk/VwMo0wT6jG1Zty3GbdZlN
63qtLusgGzt6BA7lB+uSe5eRv1BMvpV4WgJTX/4YLP1hYvTv5S1m28Xk30uUoz7N0ePsZ3j//1xV
zm2Muiw8k90MbbBxOKRo6p0g/k/565tdQPCMWkc6IhnhdOf40Y+xXtN2XW67Qh4HZ4VOSpxAOa7v
r7RM41g0DW4NG2E60wP95dLllEQN6lOS/kPV+Vvmb9nbZh3nurLcbUDikgU6ue9nsDVG0YuLV5vL
62Jr3jj5QHFcBqrwdBYuLn2Kl1ryfSVL2qYQN469jZmybTmzpnPpUIEBhrYxUz7boQjs2C75KR+b
27KZ7kWu79ncvowlSMFj/XJ5ZBYzMpmvQDfu8rXzx8x3cKjz/fUPXdzrdrMJ4OtYPoI8k4wZr8qb
4aydV/vhB5EAk5ao43Xfb4T3DqUpCvJpY6bFeLNOzscpnzb8veWEYqL3IEhZtLOcx2xpUG020u9w
bqc6IUdOgmdg+z5dHoFtbxk2X/pJMPeUj1khgXAX9BWaMB+iqtlfbt7ilM1az2oASw/4EoZMMf1R
1fw3ifiRsuWmbPkNBNTTioqNCbONxLB06vnTyop4yEY/+Dw1/a3Ly12sxEY28X3P5ZrgPQaX1Iom
HzIhvfkYMHYOYgvdaZ5HB11OfxAS8vsZoqs76TVsw1++PyjIuv/bJXe8UNDaXsdMrvwuXKFmV0S6
2w0V/3Z5gWwdGL5lcZ1Rc+K1GV78bx1KJ9TOEA6KbH7lCM77+43HR33DAsIht83anMhvZJ10VvG+
uovDSm5Y+vteBLqZ/+4CUiARuAGTITsT2qYxmMZSj0Hr9PIM2RbeGMAK9ketqnDI+hiXXK/fAyu9
61GLkMaNfKAL4zs1DYcOciGXO7QN5xye38yYlyhWi5g1mVfmNJ3buU6TkW2J19iGc94Ib1oPwIID
t1s3Wbfc5EgjLxPfU1bhUnrje4+J36T9ck3RKbSxzwN801WdlGMfelWTVQ3Zt9OPGKuzxNe9wkGb
9d+tT1SIcBzROjsLvuYOa7Aqc7Hh2d93XK4JT6QhCbqxnmVWjn74Oxj49JskenkUEM395cUSTMW+
074O3TpvXXtt625chSY6lZNaiTyfIghIcYtmbA+FVP6WWpylAxM01PprwqpA91ksV5TTNI0k02Ok
nSh5vW7nGi54TQZ38TtfZuNQotJ4yGRyVSVh8B+VdTyHDiqMQpn1uO7+nQIlJ5Qvu+PXq77cLM8l
c+FzB+pzGQglUd3t97P867mxvxGbLDNvYiG9dcpB4q2bLOSq+QIKoQhpKUE2UAmWvWqW6PqiG2jp
FSILC3IEpcVxmbvHAuz6SU9OKMBLk2Tc8Oa2rgzvsXY8bkGGOsF7fIfY3RdIwcNbpfn6ISmTnazJ
VUde1wRGrhCgcThDP3BL8zAcq7hM5eJuuHTbchiuY5buFPS6mjLo9HSpDNwdxIy24oUloibk336p
juJCE5nj3Omw+Fcd8fl56b0Ml9NPl/eqrQPDT4BKsQhRryKzCrz5KXG6/eQ5j9Ea3l7XvmHF0Xjm
vskDmQ19RVNHo65yhI77rSzdeANPdQ5l/70Guia8MBfKJ0O/9tlc5iAcq6ckdUHdWqeACjmHPunb
60CYrgkwXHxUP+hCt1nYN3/DcPg2i3oLRWpZCLNGtAHrTRLX65CFpD4uw/C56NobsCBs2Jpll5r1
oYkIxVSvAs2r+hNV/SkMr8NKubGxhULerHgYZ3DQtRPv1KxeCyfZz7kWadyym6v2kVkkWtaj6iSp
umzp3YcqYh813FLvJVuE05YLq2uiDNepWEvHLzqEG1BBsLOYV5PrL3podrLwoMpH1l0wd3/CuNhB
Un3rNcSyLib8EPi8ETpcTptVQVEsKYtAJLDjC24f102cqfMlYurUGlIYSJW5GTTSX4ASf2kdvWHf
lu8PjcX3fSXWcuF9FoT0MEXsnjfy91VLHhquI3YgxxwOTYdMRZk8DAMAZV6elI++v8nUaYlAJhRz
HeYurzrRZSLuir3rzP6O0bDZg7OrelUBLmJFTfVdrd1yS4Tj/au4a6Iy+1olbgCURwauQo9+dUtf
MzDvj50rHznIkrwvTdMThx+W0I8bZ+MEavEuJkpzInGztDNpszykt/XIj6Hwbvp5+HJ5qSy7IDr/
/+ZwDslK5ZdO22UemNXb21FVixxRQtFXbbIRxG1dGLsBVa0yPMujZkUTiReXlPqWrGqrQt/WuhHE
6wQUtn2ydlldFx49dMnsJKepwXF24/piCVKREcjdpvHagfldRlA+yWdx8gY3R4FMAicpqm/XLYNh
jJ1DxJQw0mVu5Thfp7kJMmBLt9KtljkysZFRDEASSDCGzF/yJnWL4RA59VV11oFrwiB1Asr6cfK6
TNXNnTuTj0R2Jx47GwkX27eb927lLCsZly7jS033sYsDv8+HLVFiW+vnRX+z/d0onMpOzl0W1eGQ
ErDTx06zcZmwWK4JgYSYnlC5yjvce0uyz2PwJCRniaglJ+7pqm1j6lgSzgMXWqtdVnYoBTnNRSLp
XSyScStvbhuDYV0RYFrM9UGBhIxA1kbinid8SXtH5dedwU10XrR6DdJpMN/FXR8rRR+caYusy7K2
JjSPzRFoGifaZQ4uz3dxkHupE9fLy1VTb0LxetDkAppdIKvhgwVGjGO5q5t4Y+vYPt3YlvlUQuSC
IalBZcN2YgGxX+VsukzLoppAvDKcxx5Anz7DM8/yjcsBUbnrV//XqFf56fL0WPJLJg5PUtCnD+3Z
ofHiAYhsifr/5LvTDZ9zX99P3byP8uYDd6+MY4GxUYeCzf6AUsCM5f3Ri4rvTal+Xh6KbTGMAFA0
YGAYIji4lQ37hDZH4BWvO+KZGLuigCZhE/Zt1nUVai9in+xCyPZmYl6vNTAj+nZxAl2UuW0BhHHu
Bj6f+n7duJlYzmAmyM4HZWZLXcz5vCJ76Hm6PWhQVJ+gWpXsCSHTrs4xjrib+o35ssRis1ohCJuy
ZBx2UbQ+kn3YQeOiwxQ8HPtuvK5YBd7t3zGB96yatYPTK535EQjTIk3q6kW7445z5aWeJ28TR79e
3lwWWzSxfsj1BSAhF8jy9vFvlEnUKXQv130YuRtTZtm9JspPN0W+uCgbAZV0q49l3Pwpa+SqL3+9
rfHz/2/CJ+rqnI6wqckGDzB9CeWHYzO0cn+5ddvcGDYN+mM+afDxZT741HEZumll/XPg6qpSbfc/
Wo44t1A2K54JVQ0POLlHu1gH40Y2zvbxxomuaPMZfG28wbkl3A8Bf2jD5oMjtwDzNkswzHotm7AO
knPzQ3OcIv69BlsbTxJvN9Xsugky4X6dHrt8Ym2TkaHaSzo+iLnbyPxYNo4pJeA3buzoCo6vGQcw
zQXOc5I3+nh539gaNwx46HVOhe/KDNo2oP1pVxTOKJSSXNe6EZuL2mvbkCHvNifyLw4BoEu/TqrQ
NeFoIqwVn+elzcBG6B3d3AdOMWm3sm2WHWnqCFSOjug4nx8WJgdM/8U55dk+VH7/+fLEnKf3nWye
KSWwdEz7NQq9sibqkeApM0rkcUFBL2+8j3MbbRSu2oZhhGNAcpMhiRB1XCV/9WNzksDAg7tww1/a
mjfsdij7wEPmoM1qf0nV/J2FX/piKylssVoTg1ZWao2cEN5+GuIvSs33KMj/3Grvpr02KJsYNFZh
E3lSndNS48lt+ScajHeR0CytfHUroukUyi3aCMuKm2C0vNWFbKuKZ90EEDCJb3oy1Cmt6l+gwHjw
p/q6MGNi0pKRMFLISGatAjFFWlcKjMfelG/dvm3jMEyazjGUNvuYZ0mTSET76aeT1E8Am/6hnZ+N
Wm14PcveMrFpeHmjmtKAZ5IPJyfIb/VUPtDS3/B7tmEY0bgvV7kQ9/xi7LaHsWieZT0eUYTyzaft
HS3IRli2bGITk9aPBR2LdsEr1jLUtyovocET9+Vt4LKXvL324OoZdl437jR3Om9wS6nWh0q3PWog
6/HPZWdlyxqbELQG2WiB1HCT9ax4DInq9gMWYub1bd+JF+Wvp3mObrrGP9JRbbgu2wIZQdtbHA93
iaLNuExuisD7Aqz1TezOH1tvObS03BibZZuZOLQJJYaFw6oy0/HydQjrE654LyMQr5enztZ88u9D
3ySjUKEqrM0opOv16n+LAvFh8JyNW4Wt+fPkvTlTgnKzDrweDnjh+St0Nz/HOOa3ZIv819a8YesD
I3EcLrzNErBS65X8KHyx892rOBkD14Sb+Srxx6Zv2mxqy4+1s96roduC5lrONSZbnN8yzUQr2kzm
Bf1JZt/5rMN6+HPdshqn7VCtohriBGkeeQYBJY2Xz0dQ60aoj2P1sEXw/O4gfGoSYq0114HOXX5m
YPpeOOKnFPmG/7M1ff7/zc5ZAtLRfJp5piPQqflBxU5JAETu5fmxtW7MTxWPXq6GuMgYSJ1vBai+
jr4Otq7p77oGTIvh7aLYUZrzRmT91HsnNgXs1Im5PrE4cPbuGgIRG/nicHko/zi5/xzV0JtxyHEa
yUqFpHBWyZg947U1f6j4Ig9+EST7aQLUBMnueBdK3R8BbxJ7EonpoWyWaOOU9e5kwkyM4SbhVASO
K894s8ZNJVXhbtZX0ja5JtyQtlXRVxGMsHacLm1njuIV/yhD1IES72EZnY15tI3C8OeKAuzvFqzN
NADyad3OTrqcSxcur9K7cRaLdE6tvdnOvJYFgbKhzJYp+pwv8TGEli4EjvY5xUvmdX0YvrxpVExJ
BZMhCfnS6D7VOOzMAuj/Ndy6MNm2tuHQ49rTU1OE0C33utdSeo/KXTOaV7s5mj+WXbsRN95dDEyX
4diVC2WDZVwE2PoZSxluO+m0vRjvhg20biz1VMbQWGmlzNaR36myKtI2jO84eIUuL4Tl601yt2WJ
ozEXuFXmK1en1l3cU5BUWzypttaNZV7yVpJ+IXUWuL2PvJn4WYRb78iWmTFBTevKCQr2S5Ytzhqn
iT+lRTn+AAfVh+tmxljXKPD7kQtkOmLw0aSD3/CdyDeZpyxGZjK8gdfN8ecSafy2A+MX8kE/eqe9
Bc2VSKFtdM0blk9NGNMA+AYhZSGzWLEx2CP/Xq0pzs3i9bop+k9oYtMScE8AMli9FPm4bwFH3Qh7
tgkyPDWb1ohpMooMLK+HUdbPC12fKRgaU3fZwmzb+jDCkdc6chExERld6LGkdB/Wyanuo8fKWzcC
jm2XGvYbxfX5gheIjEfiuSobok9DGa3LpwY0K/nXq9bBhGkHSnuTC9RXVk2jF6alSLzmg44jvpVU
tNixiaXhEjx7QROxTIxJsu9Hcaeg67oRC87O4J1DgYmjAR8Y0DmzElk74qXbcRAAGmgNPhajTFKF
k8GOF06zozxwNvaWZTgmhKYC9T2Nm1qAwSsKv+kyWO4KZ1UbABfLeEytBkqKSqjOEdmIV4+J5K+q
5bdqcfZTW2f1WN+3UEW7biQmR+3orqCmDxDjuBv6Z/X0lK40Ol63rc5m8+YgAB7iyBmbAVhtUIGf
XBLwveJhsLHslkUwQXhdTyIfcg3IZ1Km9xAHqvdqGbYoZC12ZwLvAh/3obBGtm6g7nNZ8Keo6KK0
4/7+8ty8+87oUxN8J+FFlyh2cW4mAP/k2J6e+jQsw7GDll7P5WlmxYMLfonL3dmGY3hDzA5SHwK5
j16EX8RUoAArqFMwO24cYmztG57QVW3vRI3Eq3LcsMNEvP5OtNLf9ZPb/Lo8BItZmMgpwOR74Y4R
z8qa3/VEfgWA6dF11Tfoydw3pf4syvpwXVfGxtXAl81SapE5S/NarOJ2QCa1DsRD5M0vwSB3eGY7
Xe7KsotNmFQ5B6pPcgFdDofOCuUMsgcnBMrkN/aZbdbO/b6xQS6QNpA9nOOyNgdAJk+6c59z1R9K
7tz7YXjAhWkDcGQbihHNl7anoZtjgViRv9KCPlA5bj3YWfaXCWYSOSXI2CQ8W0X/q67ZbZH3H2sM
4bpVMLavUnidDWWH5mVVO+laDDQF8G+5qjbCp5EZxTEreJWiPHNjci660gH0s5Kh7zZ8oWV6TKCU
49ZurSNMT991v7oExYjJ+Z7Ctmi6bO2fd9ebXTTLqVp8hgRwEIsjXaJ0BRVVKvvgx+X5txykTMY4
upCuaVa0HxH10srggbTzl24kt1XTbzFEWLZnaBh150FroawqlsmJ4mHN5Wyf6OtKKX1qgqaQW2xQ
t13huFkqlAZP7ZTinXALLGibf8OKEzAE9qJP6n+ST3A+RzdSYLCorryDmmxvk1eXrCkKltVJAzZ5
6eUpHsO2jku2rzeCT6cS4ngjfJCvoagEtYM0qnFpmaNNPgzb2hr2G5Zlp6MZa0tRi5FGsnkdinDj
hmv7esN2lWp0y7uFZS3zStSnMLFz9DrjsEG2xBMtXZhgMocSz49rJNGc0ZufR8SDQ8sj9XGavS3U
t60Lw4Jb8OwvItBYYX+YD2RtkkNB9HA7gBxvf9mILYtgIsvICjKbwZO4ULMuUDtO2hgkCVyAXOVy
B5aEjMnzxmlTdjiB1ZnS4bqPg2g5zKEMP8waPGwh6Yed5DiKX9fZeSLfuDw/jotVneXRRZs/Rq5O
oSiw6yS/D2f+ESUNG57PNmnn/99004ZyGpJZVVnntZ+Qifjbj97GCGxNG/H4XGGPvHvPshKiciBh
KAkIKIetQkzbhjKMWsuqcSKFPTu29I8i/aEK6B13pyvdtQkxO+sbQ8AGNxMSNPc+WJ9T6MBsPcza
dpJh0y4S4qTVOH2HFTLUve/dIjN2P7EccuXN4xT3+8ubyLIEJtLMLZZGdTNu7ygb+SPqfAKRcF1d
d94yQWWdx7q4i0MGADMyeqt+relmkYhldU0s2VIGfCFtwIASHQ4BCe5yv/im2NbDtW1ejFgcTzEZ
u5YygPvgI7TQ4NDj7rWzbphuGAJ6TYsR0SBEeYVDpXugotxit7VNzXlMbyw2F0NcEkVYhhz9l6SX
LzHLXweo21+3ZQyrXZqyTmpQcmQkqoYdy7tqP4bgqLqudcNqAVqW0VIjDGio07wsa+B+9YjmV+5I
IwzTUMoSN34BnECrHiORTB8K3YzLlR9vWK2HBM48TAB1ey4FsHt87Ca99UpmWVUTMyZRxIDKEUxM
N7mvKPi4jSTkYUf3cHnebc0b4Vd7SDQL8F9mnWQirQfw3kTlj4iVx8vtWwzKZD/rQUc6wgnXGe7h
fLlvUUmU3MP/6y3FL1sHhsUmvjMDIzPjfBtExV70S7gDm+eWs7dNz/n/NzY1N5De5PzsyoI82kug
ZG8UzX+7Q//38vzYOjCMVnSUQ0lqZtmYrMchX6PUn93nARmE69o3rHaCPlVbrS6sdu69Q+D5/oGR
JtgrGSzXZQpMIrOo6MMwjErckTh4iNKCVuEfpJ/rceMOaVthw3gdSf0IQC+W9YsX4LSDl8GVdhum
awm4JoBMDmHQBz2uRxErPnhr+9I1E94E55u2q14E5R8uL8P76BifmigypfGAWvUDzjxjslt5f1B9
/FP1/Agy6zL1nP5elPPPuKB9CqmOm8u9WjaXCSdTTbJGkI0T2ZC73j4oW3/fgzcCwDUdbizO2cze
yXGbSDKt1pZU57OcW4Y4uA/3ADYcHFI8dyAJuzwKWxeGhceT4uBS9bH+KCf6CL5pqAW5VXHSZRl+
XJDaOV7uxzZbhq03wVL1QY1ci8dx1/TmftoN0UTxDk3i4ipKaOwDw97DaIEERdDiTYD0X0q3/1vg
gVWH9OvlMVhsxYSSxTgfVV2Fqw6I7ad9N0zVDtp41368EaRrnkyIbFjs2XXWm9yd3LtxapGezxuy
sQi2xTaM3R9JWC98BALSq24SGn1LmPNUyei5Cb2tkGqbJCNcFyQuC8wMy4o6KLG8Yo2/JU5Svlxe
g3PofMckTLRY6ea8U2Evsq6YvlBIxu8UIfX9MHAUPMhVIbvd6RMPNd0wEMvGdc8f8iZIhYuup9oH
7h5U5sUzuI6rD4Bosz2hm2IQlmUxOcx6cDNzDo4v5PHA+zeUj2E87UFr9zwydeUozl2/GYVamVNG
gF9lOMLqfR0G4jb0oHQdtZv1D5aF/w+WrAdDJQemOsvHuNnFchK7pYYE4uV1ty2DYdoU1BdAGMF/
QMap2olw+aEGKcHGN71e7sD2+f6/Z0iKhdMkX7EIiap3TgQWQZSgXPkubSKIXNT7MBGNdVYW8bir
NKhpgzz/UuYVoJWev3EescRbE0nUA60dyFojIUzzQxe3e8/vHyRbWToJeoi7LVpM21wZNr4sXqJJ
7NaZX3ewvSpod4tbzhte6p8I+l8bT0woUQ2lwLgPAXBuAIeDYORBk35XeR9l9LEEO4LT/qzVDM4H
ej/7+sadPq11sBvLr23DbsSsd3U3npbgKjREYvJ0xb279omLS+sw8viOVjF/Gko6bIz1fdNP6Hkl
39jlAiG6dnDxRJ4UyZGhZj4h833IxhsUcu+v2djw6v/uYtJN5NZ+jcKhvOnDXRd1brhbg96/itPK
T0xITdFD2dtv8UqdB+0+juSx8rfgl+9v6MSEX1brvLpOBMBXWSOHBQpMKAxV9SmMEm+WqSJqPDpE
rcuBr/5Y5FfO2Hnbv1mUco2aRTCEycKLbuvSe/Co2HgxPUeN97a24WU0iF0ix+t5NuUuA6djNe47
H0I8hHvdgY5RsdN9Wezayaen65bfOFYQf+hnVmH59UIrUFK78/28JvkGauF9T5D8B5oZQ+J+rFuk
ySHjAjm5Qh4C1VRXZUUSE8YmOvA9dLiAZssgbgWAoTD6Tcojy6ebGDaVQG29XZDqHdji3yRFvKYz
hH0OV027yc1VLi2qMxocg+pG3wbefDO5W9dm24cbBh06cVz7HT6899nvAVBz4W0eQi3+yASYeYQj
dSkafHZUgBu0v2ui6hTN9WN9HQER3IVhXS5INaFhxBhIDKpyV8hS7cB5M95SgHY+XTf5hpW5owh9
YAhZBj7u4sva4w02BXXTuO6va9+wqcjLfRVUeZUJxynkTi394KZumLvlxmnH4vcS46Ce+EJHQ8jq
LCnzhyYsn51BPLSEnyA7fFz1tZ7biOOgRkdkhepFhkuYOLJ8EmkJ8eGNWXr/yJaY+DI5uczFdeN8
IGyQuQiqOxqzv5Wcr3qiS0zEVNnOU1jEcZWVwBASv/mti0KmeO86Xl7lf+517zhrEyZVlYBw8hg2
nCzVLghnneYtzlWDylaafz/jmyeHf4UQ6H5Z44fWI7tg8v4Kwj9f/gCLMZrUhzEkySjvOwai4TD5
4TGoNe+TKvSf6nVKvuVRM9XXuXETVaUhNlWgzTpbST9BNGGkD1E7xtdU5vqJiapStdAOLcMqK0hS
it0EXsTvK182Jdct82RyuoSE9ms98yrL47bYdeHwGzU5T0lT/iyieCNwn73TO3vBxCrE4Eyei4lW
WQjhspswAjLf8cXvywttsxTDXxUzilfWkNbZPIwvjSzuFhaCcNbfmH/L/JicbDJqm3kkpAI3Xgz+
eufei4JnUfu7MdjKRNtGYDgs0haA+CXIdOuFHWeFrNtcB7+SfItKwda+4alCvGVKOgES7kDIBbRZ
3sdmxhvJoOKN65+lyCQx8aT1GmmIEzjIpSOvdCCh62VDMa2/4zxSh3ZyyhPqGEBgn3dJu4t8TXYj
6VAbt/CrlHn9xMSXkklVYmor3BHX6KtD8o894dfZt4mik/6SjFGEuzmfnSZtlD8dE9w0Dpe37/uo
xsSkGuNdB46G7v9xdiVNcuJM9BcRAQKxXKmtN7Xtbi9jX4jx2BarQIhF8Ou/V9+pR9MqIrjWQYWk
zFQq9fI9bI5QeBtoifzFRfGzLq6gZfptXsOnvnN/LHX99fb/WYzhP+i5eVqWzMGFI+hp5h9150/l
1wyVv/AkJzWHG39jcXmTbGwmqCI644JFy9q/1grAmM7hu2jGsNmGyzfcpzloeQuwkSRfOrUsKaVE
bdTdbQtk5CfRkgRz2aDakEi3PM/AaR4SEf4zy3ALmmQJKaHh77HXd4B7oEnzGlK8sf/k9klaxclL
hiaTnbMwfB5Jlh5j6hTPrY7BAyb6cxjzD4PrftplRiZ8bpwDYMNaZHFtQR/Anf4bQhx3NKo2cjjL
JpjIM5Bp4e0MAkXP4zpHl6vA6JGMmXfik6rOt2dg2QUTfuZSb47AOVs8o/fmrLvp5Jf+dxGCVzXz
9l0fTc6uaIXmWres/JmOwdlvg4uzbkRc28cbHuBnYCPP8fj0vF5V1EHnmBY1vczIssD4sPM/DEdA
L10z1AXIHUAMth7VMESHcNQ8LRwuD1lFtySWLdd6k50yVrN0ojpz2BKATk5XVwYSn8ozDZPmJYrp
ADFCtCWsa7CvzB6bpJVAXVEFD3RYTcNXsPt9bBP5ctuqLHHPxKVVlSAiDLTDpqnMj1KK8dgW7UY5
zbLrJs1Z3I9JSDhMFKH0r0blHQCB7UfoKX0VXbzh2LYJXG9Vb+o3fgdqW+n3DgONf5ZmPfHSRnlb
xJq20a8zezN6HrmV7hfhsEgG3rkWgzohN1EbuZolaphsZ7Qf/YxOOn/2BTk3cppSFU+fVzmfbm+u
5WZpMp1Vqx9WMu/zZ5r3D70PmbaqvTSB86oT7+tItmq4tkUynDtopM8nMufPZHahZ6Tc8RjTWG8s
km10w63bRq6N62ESQ9vVh9HtuyPffnW1jW6cbcHa17hqY4PjdSm+VYCwHkFtn23g82wbbJxqZS89
t5xKB8J4BT3CkD52Vbccx8XdcF+Lh5noMx7F0QCFnYxVvPvoiPERrVEnwDfKdHK3XmMsVmSC0PIV
TYhJnjts9KpvUG57iufuru1Q/BviF6frd71nxCYeTY8rCfXU5s9OSO46v/4WqOWRi0anIs/UMY+L
r7e9wrLlJq9Z3PFSXLEcz/M8r6fR99WdSDx3IxOwrdbVFN5EjMRvYhrMGJ3LnwP9tRQ/ice8IT4O
2Z9933+d15t/cLyxyHsP2SSy4KcAOJqCbjUZ2C5GvuHK3RQ1Xug5Ofq5suiEa2Ry8lxASxuU7h4q
px8ASnHlx75OpoMfifIURvDHcZL9ZdfkTHQHasoyBH08qAykV99nZUzvvLynx9ujW/zRhHGAmL6K
3TpxmG6KENpU0MEGfnY+AnnR3t3+C5t1GeFq8Lmf5wvPn5cuV1iZcjr7GtWj26Pb/N0IV0sIaZ8F
dU4ghOKHSQzjMdeEeWX7yONhY5FsMzCCluPBfGUQ58+xW+Ctb2r6Q9aBMfH2DCxbYKLwQsHrmTsB
NrjOcTl96YLxEKxbDf2WbzfJ25JxjvTseRzK0KJJ+UC++bncqApZ8j4TgOcCz5Q4FcbWtLyb6fwd
z+koFgAFVEbz14E6j1E8iI1lsmy0qTA6zmFeBfHIn4FjqtMRYfaI6qo8OuXUP86oge3zN5PXDQLd
jq6Cnj9HizceKEgoDkHsfrm917bduP7+JlJVVVhzMgr+DOrxMHU6tR7GgWxlxTZLMmIVJOEhkaqx
RMMgPrvL+I3gPJoCunGdsA1vODJvk0YGde0wlUEUPvC65jHhefJUTLHcqNTY/sLw5hgcgHPjTvxZ
JFD/9YvnqRie0EmzkRzYDNZw5BaZJencGLl9s/4RTvvRL71fNaXnZp0/5F7/yV/n4+2dtszEBK+B
AyGZK484bIAIWTpVHNJ87aPO9caZbZmKd3WTN5YE4cokHOqaP/tUH0s3uM/WCXykfvEaSXFXSXHh
c76RtFms1qRCI6O3lFlNEpaHEJ8qp7vYSza82ja06RA+78oWr9xXkeS/VpFF5wG8nrs6HGMTsdYU
8TRX+ZKwSHji0OER/Tg1NU/37bDhDgDiBBIvqA67cs3HVfQti+tz6a47HzpN0rMGWq69280OwxNL
9KXA7fkjtKudLWC5JZ7+H036xoCWYo7i1XMy1iZ8PUCwDg0D8dge3UUuEMbeaiu2bLCJWIuhadQ4
HfLxJWz6e79sC9wXnS2CMNvoV+94M4lxjXhRj/Cypodc0wG3LX1uk3qzZ+Z9L47+847deG6/1iph
DXo0I7SXylEzuW6phL7vxLia/Pvzp9AnfYDnJmRf8V1XTKlui7vO0UdeT4dCxQCEk43I+n4WHpmC
U2FJlK88/JUiy8MVQDTlLhs6dWic7DI6zq/bTmGb0XUh32yIdFXZq8WP0T2Gx6g+ih/kknwIBVlS
5Y3nIncvq7u1+xYTNpGDs144XtbWjOWwgKooXrMib1KPtA+Z3ir1vr9usSl3GoIaG0S9TsxAGXGA
T4YpxLUv/iLOeZZ/BDhnSxrHNhlj5cC1Jgo9LhmLRnkWvDy2cv0rLmImpnBnUdYkpWuFHJLS9ROW
ddGTV6ozmbML0NRfbm/++94Sm/qng3BypwnLBAJ1ldenJWBJ6iCTvMjTcfKDDROz+bwRd5NkLvuc
eAkD/+5waKP+d9zOW/ch2+BGAuKjmO+N0RSzjORhePRyX2dpJ7r2674lMjIQrw9U3gKLxKoKz2lZ
z7O7tZH07Hqq3jj13rfYyMQPEtx/in4IE9bVyXPCi1MthUhlkH28ZgaF8j/dnsr7SxWZ0MCFFusy
1WPGlPQgx5aJgC8nofqWb0zkfXOKTHRgmXSg18h0wtYhlBA9qNyzxtNXqvkUXvbN4eqMb8JVRLKx
DsBCwfioX3rH/WsJ6EbS9L4/RyZ4b16nainR4sPwqHmXRcHPFrCz1VVgiNvnb5Ep1glZmCbjU5+w
AkLAvidVCqrAdEa82EhxbFtsXCjWFZyrftdiB/K+OfRdzVlHva2Hedv+Go4M+I2oprJE+HavLHCg
NWnLtC4aAHb9SKp5I8W0HUnXyb3Z47yQqp3Ats5irwsB/YzuE3/BKUQeoKtxXhN1F45bJ5JtSkb4
yEIPeradj+qjX1b+4yTdOETpt8vyh6CKPLpRAbb9jRFFtFNDUmGMEWir7uM1oqRO432U9fqyyy1M
cCByNicKIhgWR16begXUTNTUb+GuLAEqNqwq8LNGtyjUYpGaQ6mjv8jKX69J1lrOz3mzS2XEj0xR
x7gvvDHvJVKR67mXQnEzJCn0s6LPtxfJZlfGXjcBxC3CGanO5Na/sj48XEsUaezVT5Wcf9K2vMhO
bMQpSxkyio0dz9BI4tZ9EzOiiw8S5KIThGadLj8uXvDF64fjWjb/RykWyBzxarzxv5YgZoLYlF4B
zFEV1nBqf5YZCVOa40BZ+jPadD7eXkdLkDGBbGGSDKoDrprFvQpB0bNe0DenjrcHt03gaoNvnD+B
jqTvAo3KKhm+rCN5BWwODVihkseeBq/7/sQ4RYKJaA1IQ8wi4LzOAzCvqb8U+qz7glyUcMlGvc22
Utdw8GYyILUkRAXj1QhGFBWklNOv1Qnk99vTsA1//f3N8FAth4Iy7yIWAtqQCvFVJ93Gu6clYJnM
XzHomEju9BETZdOlsy8/Lpw8yarbaafGURKiFWoAgV/E5pw+gID+0UGIF230kjRq4zy3rY7h7mGU
A59ekpiNYAb64bej97HIli0EmSWYmGSBIQmSVVeYQJGoT5WbXLom+0O69uWKPHZb4OFmvW8iJtRr
LSfSZRn+Kixw0mZ588jLxts4bC0bbaK4Zj/ISQ49XSZpUHd4qIIGWQqoAX1Vktb7qKUiE9BVF6hU
LNkYsQpcFp/WzPMOtYO75i4/MAFd8VrLZPWna0CKG5DG6XTkXX66Pfg18PwXSRmZ6K21kmOTxWXI
EiQ9R5p7l5K0vxoxnMFFeVLTFk2nbSMMZy7bvO/DqAtZ7EJqvQ7RH+iiuznBFWDfRIxTnBb5VIFo
F39Quq/RICYAoPjPZckPc+RfWop27dt/ZHE8kwatGiHYHowhZRUICllSDeWLK0W78chqWyfDrak7
EjJUbcRUU5ZDGlDVfC8St/2FZrKh3TkF4/QeY1dpULlRFtQOP14xOGew5G7xLFgawCMTylVlQ67j
WUZs4tFjUJR/8jE+QDz3U+uFL5H22Vr5X8Jx+iV19+v2prwPeoxM0PE4tYQD9k1ZJyGylo1tkOaF
Go9rFKyHzvWCR6+a8SDOg/ok6jnfMDpLmDRxyDXJe8i6RvAeXUavY+8vx2pZ1ZDqeHTv3az61SlP
n9DfBSz87ZlazM+EpLQZYPzgoaUsrEWpoIwHnGKYBXRLZsZigCZQDi29K6GxS5nw1/ElH4jzM6F5
lXIR+xtTsK3a9a/fHOwF91wYdxAyPEEMJ+Cz7pKh+bAE0dmXaFYNsuG+rqN9J8B/IHMD95ZpHSib
BPgwNT3gjvKBj/uaWyKTta1Gd7700MnNXLWMJ0oW/17RuTve3mxLumjKOFfVOqBTacFmf+ELqGhm
JwcgL24+0WQfBXdkguUmxw9l1QSUobdiSGkcqfO6SO9QxQAU3J6FxWRNdBzvRddPHkxq1s1wJh7x
zgk4/DesyWKwJkCumIqAOGWCeOw4n9Gdz/hCLm3m7vt4EyI3JmvNqxzhXoWVm3Z5LVOndsN91mny
tfVyyLupXSnjynGPOQn8+2Sem+PgZ9PGX1hW32Rso1K3SxFqCowLylaOkvrQ8cXdsFBL/mAi2GoC
LQvt1pRJoDmv4l2ucEQ6+CO7VjGAsNwovv3/IfGdRMUU6VzE1LdousEf+e7By+vqblXiC+c5R2gq
Pzu8vhTdArLbMUyDUF0oMKVA0p29aHqc+vylAZ2o2GSfthkd+XcI4yvFU5ighOU6dy6O0zb3dTzR
VDZKf7rtNba/MDKBiFTFQDJC2DJ0v0kQfMim9oOWuxRu/SgwcoBSDWHnxSthblDM3+eoVt90M00/
b3+8xehM2Bvw6OC4hVwV07xzDg2wvek0y62OP4vRmYA3iEW5Hm2cgIXDOgDwHr0Mbf477huRZm7/
T7RsIets07h+wJuTyu/XuHFnGTC/mIcUFKkPoVj31RlMlJtD8JDn0JyywWnyM6hj67ukr6bz7Q2w
WI8p3QkAWuaBOxvHODahnlDqreY/oxA/bg9vW5jr728WZqQU5hO2lGWu87svy+8Voa+3h7Z9uf/v
obMcDAx9jS8ncfuFLBBW88CzOnk763CmdOewZrno8oIwLQLvkOd58SgS4Z9uf71tYQyvrbN8jsqg
IwxKTmNa9cGQVqT+fXvw/+uXvRMEfcNpiRbocywyjwGzPR3jFi9CRXVU6EwKBrTeSAKyuvC8Tu23
ZYrOi66h3ldvZZ6WZMQEhk0TWYG1bgM8bdafekjmQv3lVyuCNAGgbt9hbsLDuhFXc/CmATEXJHMK
Xeb5ENKiSOfO3yoJWHbIRInReOjAjTIFLFKDuPg9mAl9RI6N09ZivSYsbJVoS1PJHACb4v3yi/rJ
idZ/UG9/uW0BtuGvv7/xu75o4wTlb4+BOHP+7hLsAomK+IcI4i2hOdv6GK7dkzjskfEQVrjuMRSV
e6jhIxvLY7Mhw7nbYS7cjAuf9au4F+GYlr2HOjE6ihy33vcaYZK0oaOn9YC69ZgLiApq0Y+563xZ
k603Fdv6GB5OprnMuJyBGcbN5TSMYr7wcdjXGxj9h6RNJkWyBFiUGOLYaaPF32XZbSyM5ctN6G4L
dAB6NaWHygX9DajcS9NudWfbhr5e9d7YpSBz1KGRgaAwj+5sr3B+d+NW05PF5k3oWtz3E1jcFsL8
WchjUSh1BI+dfylyufNh0USvoY2Vl7LiPkt88bGU4Y+pHL7d9ljbyhge2/ngAZqGmbBW6RqPihJ8
zNodN455iz+ZHGsLmvH6JK4JozFvvnQNj06LQ8enAFTMZzxg/tk3CcNtV1lHS9mOBFDLPr4XyvfS
DtiUjaBgWyIjmdZyVnWzeghqQw1lmuXKFzuUGytkG9xw18BffFlKiQMZZbVTMk7dWYfi9751Mc7j
xe3bibsYXPEWmj3BeD/p5euusU2kWt4VDWQDB3hrUgSnLHFVSnmys4ppEqnhngwKiPF6W558msYL
/SOmdots3mKVJhBqGpImXEvisiWS8f3gtz9onIwnscji4BZbb2mWuGBCobjiBc+9zmVUAA5V+Odg
DE4irzYu/rbhDcfNQQ7UEVG7bOzj6qAd3adO4T73ZXDct8FXi30TM+eeSKlptqIMljdhOreLfhxG
nX3eN7zhs80QZHEwu1iesQvKk5LKH1OAuZJ9McEkUQOgeALFH3dRugAD17GLSrrcFV2o97U5RCZ/
GrQocn9MsoVB0hXAwMGVRX3hrciay54VCk1CIxGE8cw9sbKJ1v+Mfv631NEGvPH9qBOaiIUBaOs+
XtXKGiX9B8hJTWAn8bcEZWymaYQdCTXRvNLJykoh6hMZQnLwEaPvcrGOu4wTj97/Nk7RZQBjgqQX
L6ROgbqjH8JzN+8xVxv87z0Gz6HG6FOSLJH2VlagFQuHSukd2nYRRw2inbvYdfVhDamX9k4sj3PW
1enQV+HjOJIe1Z4qQoMe9VH42WcGxiXfbXjACxKtDOBgKJ0Mcz49lE0j9pmCyfjWrZMs4rJYWeXF
pXc3VyoIDiEoAbYgoRZbM4lx8BbF3bXVmpXBhECF8uGjRlXutG91jDDISZ+rqUaUrdFBLUnwQ4Ki
e2PlLffZ0ESMcU+jZ7RCDHHRiAmJOM2KIDpdMSNunR9yN1Bpp6qHOcpeeYUmzRLUCc6+i2CYGAFy
dryoA5PMyoY8nKZjl3DtgmmrI9PG0r3vpqGpywv0aVKpBT7keNUTiJ3u6gC9SGTnXTM06d6SZR3y
ImlXVlfrnyYkp0IHf1RMNwpUls83wea1u9bo3c7x+TyRZ03a/lySYn0lAO1uZH62vzBcb8wm0XXQ
fWfBpNZz0KnuPNbEAZpo+b3LfE2ceTVI0kqJf8jkUJ8qB3CPCq2SGwZs+/7r72+OcLepukQGzQq5
Cmc4l0kfpEEvpkODPu6NJXo/lwpNgrZ5alqi6kozh4z6qNf6nEeEHsZ2BDZj64plCSEmBG7x86Jp
80azSqvqoPzCuxvw9LyRSdlGN/J71+mbzNU1OhVIyyRc/qgDtY8yHVST/96CmgBzr9Z4ZsTJ+adh
TtoL3lS2yjm2TzdOWke4wNTU4cJkr52fqy+yb6FSW3myZXQTztbSOGiIEy/M55F/wCb3h0TKLXS9
bXTjkHXKOmiFJyeG7k3v7DR1COYIb8suLaZv0qFxqGITkQ/Y1Fr28amHkuInH2Dv7yqM6T621NBk
Qstif4aMQjGyOohU2l5R/KFsNqAWtvW5/v7GefmQq1aDVYq1JelAuq1zBmfeonawjW6cLn4w12FW
yIHFc8vPkMnWd16jtzAWttU3XGruvAWAl1AxGfr3lVifQDpydJZqY2ksQScynEr5CRnWNlBMVdmv
ueg+UxHc+4F6TsRWw6DtLwzPChodTRnuWGws8aqSB5/mfkFXgHMeZnfjhmL5CxNZ5kwr+kvIoJjb
TY9ttDwXpDx0Q3hfyc1+5vexDKEJMFtEX1I0JGIaU72clazEiYQ5uZ+8OHiKK0lTtyy876Xb7CPz
CH3DbJ0IlHc6XGvml11+zochvqxdEZ1un5e2NTNO5HrycKnOsWb+Gntp1ZXw6hx4BlkP8QmsW83G
yXkd750bgAlqq5Oh0+vg94y0ZXyHNkWaQidTXhY/7NPr4Sb4FtzE4ismxG0JW1600KxkVT79njNk
shi6DYeN/N62YsZ++KLyVBsFki06eM0ywtNWKbTYJtWPNhIb22KJJiZBGajnk8kTcMiq6bq0mJzq
fA2NG6PbVsiIJi3osDLHmbAZqNI4A3+s+RqniS62mjttn2/EE89f6ihu8PkRibtnaEUgj+ebqizX
O+l7tmSEEl9VjubD3DOgh75U9fzYivIDWjguRVieAWM9j20Lybjh020XsUzGhLdFft2uyZJ1DIJF
/wDZAhRj1O08tE0gW6T6MVRTKBkAZc4dMlV+CRq8f+77dMO7fcfjWUgKyUjp/q0WvqQagX7n4FcH
eXOe6g4VxWuplXVDVjxBID0s06gK5N+3v91ipCa92pJrwP5mLZmvCIiqch5W1ZkkMdTq/bjM1o18
22JMJl4MCvXBssZJx9oYBtoviXuIgMA4Fs4gWLX2yZnU8Xp0eaQAXUvi477ZGekCuoXbKsZViOl5
aI5LFfzRaM/xoeF4e3xLlDKRZO48lmjpGzq2ii515vAcLd0vP6ufOMk2kgabXxhOHrWUyEQELf4C
lJ1aPmdN/u3219v23vDwResFxB5Vx9w5fgXe6wUcbz8LGW2AiyxfbkLIeohkLmU9d2zm3XcdFzIN
nGCrkdby7SaArPOVk9BQd2x0ZnLKu0qnIaAHZ4jt7kyTiWE8Q+FOMpn9hgHyTFO6AKgmI3/rwdM2
ASNoVLTN/n+XYKsTuudG1R+rhtOTlsv3XbtrItQqsAWPteO16KD18zRR3clrXbQuyZ2np4mZ7bol
JrSAqmRLi+RuGPzmntP4876vvxrVm7CHpEWB+oo2LEmcs1br0Rnrl8blu5psQhP3Bgp4aFZGq2Bl
GP9AkxdP5Vy83P50S1AIjHO/CpsMuJqlZUFMPtM6fCyC4nEky3DIyupy+z8sCbKpIdoCTownH410
1YX4aSsa9xseLYMjREUEGp88kQL0O36tF6883v5Hm70awSLRY+DWJKxZyNGd68w5SZ0ho6l2l61T
2jIpE96Wx+2SCZIIhjL5Hff1S7Su36nDPy+FPA+gQsbt78vt2Vhik4l1IyVBv3rs10wVyjtBmd7D
bJYtJRzLWpmcbjwjulRgTWaOrJ7cFl1oEb/3Pb5xJNjWyUgJ1hLaFv2I4TXqBYcIvNpMqYac0XcM
DZkwh0Z6SMPnrN9ZbDdhb2BkWvwsa1FmCpzPfUTK1E+cjTKWba2MKOs24ehxjwsG4GeV4tHiIWrk
wwq15Y0EyvYHhjtS1KE1WIBwDIWh+uQope5l5tKnUJX7ntpD3zijr7KmPIuLlvlJD8LuZPTvC+2u
+85RE57W8Wmd46EUrFmnVz54XwfIpO9yAxN8lrfuisJA1TBNmoIt7ZSdSu3rjZW39LOGJu6srAbd
ZVp1DNos3wpvfRpV/k+2th8CUf1dXR9s8LZcSgAIKgoKx/nr7VlZdtzEosWFHzkLwMOosxTtwzKo
5OcEToYPCvCujalZ4ocJSJtBp+NONEM3LrBj35Jwgu3WSKXIRmJ5zQLeuXyZ/GRuzwkQb3HL5hbP
5E6Rv/KmfyhIBfZJ76me5JYKh+WwIsY569TQoiYN/mjSQJhHdX9eXHIEVPTrqMmWC9pWy3DBOHLB
+UWTlvVF5qSoRRQplM3ubu+2bQaG81X91CmCahqrlqxPB48uaQ6BRLS2jt1RjRPdlzKYGLKBRL4q
HFmzVUKx57GuxqA7+24jd9qUCSTrAX+blk7UrK7dSzRMr92Ufdm1RiYB5KxiUvntLJgECWgKidvn
mq4JWjbzD0O81UZu2WUTUdbOk6u6FmcqJWJWB8fz8OrhzOXw+fYkbONfDeBtSjjWFXpAkYFoNU+H
sVoUcMZDddw3+jWYvBkdZoNmmoXUrJo6eWnLob2L1CaBpe3br7+/GT0oHJo0gxIsh+y1BllE2Zyn
tvaajXhhCXkmCRpVrTuvchIsiYckDQcVnHyANe+8uvi9b30MHw449Wp0IDbMa+ufOAKdlFBO9oVT
kwVtCMRMVIbBxdI693Sh1THwhnIDoWlbHCN1hTEmenA7wXQhuhPysfoCesb+iWdi2Vh/SxAyYWVN
EkHOSHkNo91w7wG1poPsp9LJMdDN59sbYJmFiS0bknkpHNwT2RTy3824HL11ulOO3MgyLCeOiS5T
Zad6CR5cljnjEZ0mT22IPkg6Hot+/icbwk/7ZmE4sTfwkHPdNYAq45FLJnfXox9UJxtbbfEzU6Bz
lI5a+TI3DFzTHd5zm2Wp0qRut8gZ3l8laoIPcsXrkFZrwRw0Jl7QUbyevBGqB5F288/t6FQPkIrf
yp/enww1G+DzaS6gXS04nkkTmvpO85AVyT7iwdBkCZuaKevxzCsYB5f841i3EH/Jgp1phUkSNsVi
DfESgVhdqt8FQS9q7/2IS3lIpmbjheD91QlNpJyccIcblw4BO5nFkV6zeSEoP922U9voRlahRY0W
SOgjooGTxMck7KJTBYqUjVzC5stGRBqLRIJpc8RRqSEwOmlIqud/J/3w956PpybMjHOZD1zMNWub
x2YBRV+Dx6aNSGfzgOul9M1JVojVjdqsq1hbBAcn9495GZ3zieOowfNAsE87hpq0YOMylkgbvZIJ
mau0lq1OPTWcb6/P+9GamuAxhyTBWEVzydoO5ERUyae61ke6OF+4t+6611KTGSxaIbU0rl7Bxrq7
pzS4gF7wMgDzcHsK79snNTFeKL0UnYrmgjVFNHYpCYupPpZxILZworY18v+9z0mUhCJbxoLxujmK
pvdT0brFYZ0CcVyXaB9MkJpoK5qVCy/0UDAPqjqH2ivCY49n3cu+VTL8bMjqGFTDvGCCLveAD/Un
t4qCfYObaNRFzbpTTcgZzaYPHR3vMrXKXQkRNVFiHvC+WVD7HFjUKTkIcGMcukVuYaTfDz/oPv/3
3lbRFIoJ/Zws8+uLdrw7TTrUqLb0yy22aaLDorEeIwIAIhB09Eum+ufGF3/d3lDbl19/fxN9MjAX
4cIChrp6ju/6JbiP/OmB1M4/t4e3kGwAKfTv8SFTnk2KS84mb/lRCZWuIU+p+rtbvjjSTwHYOIw5
2OHx6+1/tE3IcLPO17LLWsd5QqvwcW7UvU+7A1/ERlZn2wojayfO7OopxvCt7spU5fmUlo671bto
G904JGUJGC4UTuEBuXBfxTL3d1lfbOXUttEN58XT+dgWJHGeqCs+FoFm2Rifbq+65RAzIWJcoLOE
a+I8OdSDEnGsknNTlZ+pk+uUJLM68jHbSHgtszCJz8g482bocs6awM0+DFHTArheiI181xKlTZTy
4kSzt7SUsyLC+5on9F9BF/0q5XT0xnCXBik1MWl5AZdrAAxnXijKFm/bcfA6QCFoTfN1lfvOMxOT
BkTvFHvj7DzxeR3nY46TIDvGwU59Tmrqc3oO9IuwRjAmHgH4Hjfghxv559vmZHFik/jM05PHtRqd
p6rk56sTq5x/jMZxI9O1WavhxHnWUuBTsMmqbcfUhQBJmjj1X+OandwoAxwApCL7wpEJUQt8FQ6o
luPcicb+A+RO8stcrM6ZTmOwLzn9DwlaNiZiGJTzJLSn0rhUGoCoLQ4Dy06Y4LQ8SKbCyaXztFb5
o78OD3XVX1pX7kvqTFxalgx+2Uxl8rQmIRresg/NDD3ZctkXrU34ljsvOpwEDs7AXR78KPzTJP0W
stQSKUy8FiFaFaHMnacFHSGAzj9AMi5PAzk8DrHYiHW21b/GwDen84j+0ZnyOXuqqua+4uGF5ut5
Qa/wbTezhFITrqXyyB8m7uMwW0c8ZKNR7c7x2y24lm10w8sgVdlIFCWSJ9nz/qizpE8lzbdG/3+p
9b8VfWqqSQY1rJKAChrIzPgMbY1jOFWnOrnLRjftW5lO2ScvrtKlW9Nk+hH740MS8GMWfSDxp6X6
O8zOBfjc9y2kcbL6SSdR1RHJU5wt34Y8++j74Y/bQ1tMwIRxBcNQZBoy4U9l3g4PcZMMIFPIh7tB
5FtXQ4slm2CuGqSDIa/g4x6dXVwOO7/Lgg9OKGrvFSAZCH2U2dSf9s3HSJW7IFee9P3sqdbi3pmd
+7VULNZb7/i25brO8Y3HcOln5dok2dMa1WeV14eYNt8B7f9z++vfh11RE93VRWjchNJX9iRC0N2U
TTHejThq02WmyTkCcvOEgmJ5aETsHvBSt1Wa+f/r0TvGbkIgJhqoWFCVPemgACfvS7/8lU3FMfPn
szM5R+hdHHKaA7/dHTVS6Qa8ZLS+VPrcgBOtX5ib//BDEN2tjzyDGPzwosDIOebHOZiOt1fG4u0m
IE3prqfyf5xdyZKkuBL8IswkJCS4Qm6VUHtX9XLBepnHJvadr3+efarRFIlZnmambEyJlgiFIjzc
uQgDWpMjND1eR0TiG+a1dkC1mD4RCixDQ2MHYpm/MCdq3MkAppyPX9NLOvL6BNZOjuauVG6LJQmX
MACzx8uQ2g9FR4Js3ALsfY4xsHQCs3BAjkQ5rR10WQNGg8FPp/YxAiPbkKKzOWZsD+HaX9ensrYX
mjuyS1kSavROEKZheBeny/JtHKJpI9e2shs6DE3kQ9vndQwTg+5JXUR4yGVBkrNv4TRtXExrP6Hl
xMYFMOLMEHZQ2v3daMd+neTWISrEeYR07W2eSCc1swgShlm82AFYP/dRVc87FRG1o3a4xfm2sg86
Yiwqk86IQWYfDAQcEGnjJG43WS/XN3ntaa3DxaylA9MY6cLAjsg3GpMiiI3wf9C7azxSOeEOyNP6
lNS8QFsKb85d5GzBcVbO8n/Y1JCjmWRFwmAwhzdqPlnjK5QK0XlbPBlA/9QN2bDJtQXUDB+9+byJ
E7jbuXNabwrjxpsZMsfXV3DF4nXMF7p2zBo0i9ieAkiv0Qa3vbmI+ARili0k819kxmeOWzNFK58E
+BEQBHVFCqXDxh2XyTPH+4wcI164o8z2Tnw/yYuvTpxXxn4BNuWFbPCq/JHXsdssjocw0zVrcgY5
Nq2xsXm9U+zZGB8bZu/K4ntLt3Tv/taWP/leHTLWVrIHNZSFgLz8MtcoqT5cPnMQat/XaBkY1Yla
oLWPv85z+yIbcUReDc+N6CEFU+Ll+5yt423ixv7sSzQfEKU0uSi2OwGzszt8igzLHV+eFTwy51/R
zXDAjUajZWfl0pXGlgz6X/6dz35XC1D6eGqyOceOZeCQRjcOsAN0qXcZ5qemg4yp26G7se5Dd0n2
TsR2tMmgdScObXmf1NNDUlhejlsJ/+nMxj6jLyT7dv3A/uVL+ezbLv7yQ3RTRRAlNBbqBKN6nefS
ow26UGB55bLslChd3PlpdigKerxEBhY71FDanJ2N18iKNeqoNWk0Rc/HS0BfsNztmZO5sUy3bH31
6F1+9sPk7IwuRZ0uDoBkP8v5Z0yoR7OfYXsU7NBZVVBXL8UQukPxT2ffqzjbVTNi/8LDqYMA50Zu
5i/E7LMl1lyOQeuIQZTlEsqjvECoiw9wwGdSjJd039eSJmeZPeQ52B2bbp8vYIieDo31zQH5O5Z/
DgO8NrD3NPuGTgB3Cf9M9QENdrtlsI+XcOJyiIoFoqH8ckS2D+7a7lzs6MPyJTNrJzTFSFB5lSen
ylovteMtdPja4PTfg7d2CirLJBJBaCWP/TwczKi/zQvraLwpTkQprFgEU1eNrpPLB9q39+gu2Rh/
5dN1SF5FYwo9hlQEWfsOXMRjBrHQ6+a4NrLmofIW9K0yTUSgkn5wHVPcEV48XR975YrVIXe5s5jU
nisRsO442dIVsfRq9PeGP2o2IK9tHG77Hc2jTCHNC0Kx+lbn/CB93e+ELR+UUveEmKErRnFGR3fl
Xv+1tRW73MQfzqjKoSvYzLkIRJIaMCAJXrgONAq3jX751Q+j97maIPBiIaADib7aJ9lSQDsta/rq
xqOk+YbQbHPQ4TAZpB2Ud4wQxVnHhu7s9c9fCXp1QrixKsBgTWcR0Gr8PYUgn5uqrwwXXBWFG7u9
tv6aGRelUwtqOlZg8LQ+9JzbuzYWbHd9Apdd/MR16oC+LE7LlkaRFdQDf1V28UrAgQag1sajYGV4
Hc4HrfkyzoRp4a3heIbRnWjIz860bFyuK2ujQ/qMHkVYy+D4+nJKdnENcS47s29rLbR0LJ/jRCK3
2wQfP4h/BtuJXM5u07q2dFq4RWW0ngfgMhNeGa7t1CmyQ93WM2nlWOoypspkTakGnJnEiOr2Djzl
drQDH+KMHhhAcx7GisitPNraFmsWDDkiJkZHWcFEXbzyl8YF5eL1w7m2vZrtiqgvrVRhaCLE6JKh
QxJhVred/L/EMR88T9jWAzGc0AxUVQZLMjxSlR8ja0sxem1ZNLNNErPsmrnnQduL3ez0rzl+hoZb
7Q9rS6O9Uexk7kVR2SwgQ2G5RlHcsy4Vty2NDuTDaiekL5gZVEm/M9t+Hy78wJt8Y/iVb/8PiK+y
qtaqZjMYFrFfGn4Xgzv/+olZWfX/APh4grqKE7PAqtDsnbLc9vKlyvcLmHL3139i7eu127dG3VJ1
3DCDvK7uFtqet53C2tdf/v7hSJbpCNQHRDdxTjofIOgXx1xcPsbH61++UkLT0W4Ul7gzDTMN2nl+
z6zYLzjfK1qfRjvaG4pvhONrC6RZLbGSqqoonQNezdybEhJ7mUnoxnW4NgktZDZYZRpcxCSYw/K5
AEQznNN7JFF21tLfFeWNEa7OENfWNVO8XxaY77D4BpQrIffeRLtKGFvgw5XOEItoNmypaYn7ylwC
Os9eEtOdHcu7v6pdTZd5wiieKrN6acLuKHj4ahlyI079fIO4joxrmqZIIrtegpimyRco9MymG+ag
dNldP2dr42sx9oLcL3eseQrm1HlFe+2xFt3G2fp897mOiAvNHMDW0RqDsq33RcnvsrB4d0iYuEZU
lp7sb7zWuA6PIw6qQ8Awj4HD5K6zW4RelfgDxOIWR9jnxo4F+bexd3JeMhAKY5X6fETjnfPoVPMj
8gAbL5218S+788GZLApIL6jSTgEwckDTkDIL+qxqTyw21em2jdYsHdQOvYOy+4T6QcfxbG6G3aTi
LQavtWOkWzoxlFnNZAxEKbM3OnGrcAW0r24CW3AddAeawxpiNO0YdI7R3hEwyPmiZrcx53GdANJZ
eh5zq8LSQLRepMbxooF1fdVXNlaH3EExsFSlhVVnRgnxulp45Ux/MdnfFLNzHXZXqzKFxp+aAhE5
jzM1nrp28fJu2goYV/ZVB96lZl83kAabAtC+Xwq6ECaYBR6vt62Odj3nxKF2ldlDIOxi1yTNY5GF
IHpMN2Aoax+vWe1QMyes8n4IYoKcKrqJ0AIS9e1G+PJ53M515J0o+rbjFWmCyWoPMSX3tJ9Q6pgf
47i+qTbNdT42k1tiUMvUBmnfRd5UkVMkE9ONQrpRalpbIc1sh5p3kzkbTcCNMvJ4ZD8babzsr+/u
2uBaVF1LnkOErWyDrO9/GZRH6PJF1uy2wbX72HAGgg4fDF4Xw8/S7HLXAF/n9bFXjFYH26msymq4
xjYoMmSC0xoXVrfA9RdbVYDPq9xch9gpPqPzKYxaWJUkHk+lJ1r+QkPnKSFlwGV+SAHkcJVxmyg2
l5cr+sP9Mk9FHjUDZuQsMjlQlhsnNGxuUR+tbLSOt5uyEmw10NUKWtI+CU5/U3t4vr4Vn6fpuI6y
W1Bdmyd0lgZhPuycqTr1Ft+Ruj0yGBsj6EdotvoEVuxZB9whNYdb3s6bgDRpUETWoQc90VD03yFZ
9/X6bNYWSruDkX1vMvC6NIEp43sjHR5rEDpeH3rtzGqW3FthXAGmia+PJ3BbTOCXbwwOIc2Mk41o
fu3rNXtWECGvK2g8Bym11KtZJep0KZjcZtA6ym5KRamsyKiCfqYvUTGdOmP8fn1tVj5cx9hxAkVy
VUZVAGhDv0/iFkwQsIOND19ZeR1ityxVjUoW6idtE/+YoDPqUjJ9ccp4wwRWzqXeVCVDxymWOSkD
R0bAqR2aftqLKTwZZCsDtbY+l1/+4B3gazKUZKci4KhxBBXNWp/Q/Db+WK7j+KpxuTQej1UQ207o
ymreq9r4wYYt2pi1r7/8/cPXZ3FmgUCdF4EiU7bv44UfIzlkN66+ZrLhqEDtP5l1MFadmzD0bVmB
nBN/qW+zKl1HtBi4maI8UyDrGqPdYxZ5K07IQUZbSfWVihvXgXwyc6ASTDv8AihQlI32gPAwg1e5
m78NDnN5draMd9L+rgsThC/NkUJxpEyOVWJ5YFpwbVLsVQsI8nTXxKOHE8gYcUUfefifeB7vuukn
/s2IUqDnXrAufKscu2ZZ2h1vWvmSMiFVIBsDXydzV8AEKijwbZjuygtVx/6F86LoYjh5AEzHoazD
Azemg2nVd3QpPdDq3pT55jr+78LLXSddmaNy2LNT31o7FS7OxvlZcQ+69qg1J44Zdl0Ox48Iqy/F
XTrKH7MIv9sk2/JxawuleQi4Zrsq+xQz6PN/GE2fZmNJIYSW+EowEEkAXL+xJStc4AA//tuch6mC
CoJsi8CYHgixzrIy3Wn8e9hy6507034snpkoUSEdXKSab1xGzYsAXWc76ZQVwRzlKO/SNBIHyG6m
3T/1RMfqN/gDt9pEVnZMR/ekToh6IOjrQSAyfJFF+OyU8qGhoF3kzm2FQK7TRUloHlWxFQm/68Bc
17SgVU8jqO9dv1BXDFNHS3Z5AqJ20c8+4NPItYwl37elOIGi/7ZnrY4caiwwjbWSMn+05PdKQBYg
nAOr6G5Lqv1H9JD0VQzyHuYbhtjziTyKIdnqj1q5jnSAD10iW4jCNv2mqev9ZC/ZwcFx3Vj5FUPU
aaAG1sJjQYDQh64SmpjqX01ieKDB2bc9eW/Y9OumDdb5oNJChAUrheknVTijuX70JW/rXcq28hZ/
a2f/rWVyXTCX9JAlrBNce4tI3MulAWSNjN0MtNestj3wqI3s3WTpceD0mJDITefUbXBDqXJ2yZa4
zspB1ukQY1OmM4WWctAaxj5MnW9W2uyGJf590zLqmNScL1NNU2f2s/ysavbSTMueDeUWaGTlMOiC
ugmzBxZmxuy3jX3OeF7ukx49DELRNwtNN+jCjOltuVwdk+pANnLoabr4HTlkswqgd3boZsOdyS8a
8X9uWi6dIrHnYY1aWbb4ohrEkRUQhIBAnzpEZpndaPmXpfwQLJISNBfznC8+RE1qb1KjOraSpxvB
4ort63hUMYYGYtxu9q2o4v6owNI3x2a/kZZYG127GVFtsu0qt0A8hXT32ckq6qpkmXfXF3/lpa3r
kNq2xJOlbk3f7tC2USZgjHDYkRn1T7M1T2mp7tPotlZtrgPdFki1hv0cTr5KZfdVQpLnqR3M6Ws8
VSCYaee8MY/XZ7WyZjpLtmksYx6rxoSnH39lkTq3bHm/bWjtZRCNTZkuyjD9shkbt6QjOywpuQ1r
w3V5UmeYORM2M/2axSAJJTVkMM18q56+EoL8fSp8MAN7ZBmoC7vJj8bJC2f7t7lMf3qjORLu9BtX
1Ypv1XFnRbKIpY+k6XfheAag/b4dqdclfCOoXhleh53lPZPWEjqmH038BGqz+2TO76NlC/OxskI6
E5wz1xK07UL4qne+jF14wA7suZOCd9PeAiStHE4dgzbklYQIySh9GrMndHK/WrPc8BVrq3OZ1ocN
rlihmrRwJlhzIR8XMhmIAiHbAhidNXO1Eayv/crl7x9+RdCZAmPGYV1W/R38rS+x1b0Ztnm4bmFr
w1/W7cPw5ZTZYOENhb+08rHqkt5FY+mOF9Hp+vhre6xZsAFhBspAWuCjbPg8MOfYLOE30xKnMK9v
uxF0zFksS6Pi5WL6WUlNQBjN/8XqNjoHbtJ/Lw+kXqFIUlSTT8aLx45buWtwT2/s7Ur7A9fRZkQV
kUhCBLJgXP7Z2fXkDvXwJemNUx1JbxLVKYEI5MDYiTrm7+s7srLjOgQN3LbAGELN0rfAD3LgpUHO
eWi3UDSa+o1NX/uJy/334VCllclYUU5wrE3xOrbkB7Gs71LJ23KNOg4tUhBMMNre9Ptp8Gk3nuZl
2bjLVo6rDkOrF0vMzjyYPqh6AckeWfkQd7kE6GeKPTLh3N62CZpVO90EoDPFJlQzsD5hJlrIR5v0
YEtmbPzE2lQ0y64hw9tmoph8kMKA+ddKjZ2N6GZPmqrcFa09bNxBKx5WZ5mjbZKD46ye/S6m3AWS
YnQLAqb42xbK/PdRAsNpapZxMvm5GFM/FmZzYpBHvdD98Q0rXDutmo13XHZqjEvmExI/9ONwriZz
54Ti5bYZaBk2pyGlOQtj9K2BOGcnnoeTaRWpT9twi7poZQY6Pi0foAUJNcvRR9uodVZNG+8gLOWc
JW+s3fVZrJTTdIwadXgFTEjKfKGO+dB4IiR7aadeRn5njuHJ9oik5fWfWjlQ/8GsjRLc2G2OF10x
9C4fZIKObqfZSHusjX4xlw++CWkVUbczJpJEkCojsja8zLDzjW9fMTqdao7VFsIXjp0g/VDuWtnU
6HTuG98pnWlXkm4rdF3b8cvsPsxCDmPMFJJN8B9Rd1Ai5e/gRV9e2Nw3G/5jbaG0m5t0jUIXhkX9
rJ956tag1fyxmGLaeO3+xd5+kp3Qqdqc2lxUPUrqm8VDTrPTCLySqb7OZblXTedFubnPyftQ1PsG
bSu1bYIWonKjxHEzufVIWpujZvoKfcdtXXDqzyiBvoJJ1/G4SLaCh9UpaqY/mDxuWILhQ/ZMpt9F
DsI+/pJH1BvKbm/H943Es2P2Ilu5mKucrUsDVnUj5zH7D7AtsSrwx42TH+dMvZAFzT5gPx7uRslC
uuGgP19CpuuLyrknEi0Fo58b1fxaAETxTx7H+fstvoDp+LYZgsZz1nA4T2t4MVLjp3SSm8J3pgPa
ahGPVlXgZilG22MDPy7F4MMnbN1cl2Dnv+eb6Xi21Bl5DeW2wbed8skieeF2PeC9xHxEwPezZ33i
oufxptI005nfLInC3ATEgw88iOnmlih3aDs0dqJq6puuSaZreFLOqx5kS4PfNReKFhH/Gpvi2Nrs
7fpWr62XdtMzJUPWkXz0nVgde35YSunjH43oXJuWzI225NDWTqxm9JYZVpNR08F3evBbTlkT7gC4
3qJUWRtds/mUSEAASdT7lggzv0KNqCfj9Hx9jVYG16FuzQRRHoXwx0+TtryzoXX7lePi38LMrCBw
mQ51m1oFWqcKsk6taeQPFLpxAcUr10OABzk3dIe9VbVSLkrNqUeisYjchXa5bwjhbFjl2gy15KHR
GXNoCZwCo7dP01JGrsNupEdgOgddC/BkVhRi8IektVzQDaHDNSnvKLh/r+/P59c/sy/X9YdruSot
JY1kHPzE7PcsJ4/EQKulss5TP22Qe60t0OXvH35igAXm2Vj3viMntc9LogBam7Yu/c/jCqaj4fK+
VDkZ+tEviAQM0UnTI2upupPxdBuMldmanUMwZBSS1SP8otnujbyHoLldhBteasWL2Jpxl+GQdl3X
D35O1EMlu2cAff2cJdBHYA9p4tw5YbKlh7q225qp923vlAoKgb5SdESbtZNCmpDL+24S9m6aOntj
y1c2RcfKAXUfg/oian1ogz+gDeV/VTafcup8vX5oV06UjpQraJSKOoNVlFLGh6ope2/cVh9cG10z
6A5kP2EXon/D4HP5YFbFcMo6S94UpIL96t/W4DiAnUq1IA4uSvAyTvG4W7op3d+2Mpo5x1MZgu4A
vnxmFo9d0NxCwZrW7Za/vazBJyGCDoe7RB8i7NLBF7z8ledT7jaCHnPIV4uQ/olY9vu2eWihvM0z
U4AqZPTxPKFe21jjzgqt/902uGbPpATUkY7YAiflJnQrC+GhFCk2POra8dHsmWaDadQO7oMhbIs7
x8iJ39bjFtxuzbI0Cx57RmU7ZCMC9IMpxXJIFqjl1Hb78/rarIyvo+KczMmQFU5gWmCuAa0aeACj
B7mQ206/DouDYfVFlmLpSyid71tz4F7GQ+O2pddBcbxIQGRHWOdLe1TeMFQumk22GtNW9lVntcut
PjNANtb7HPUoH83z884Iy/HGhdEM1+I8TqIu6fyU2eTQoghwTJS1ZbYrd4y4zOnDFVxEBZnqxe78
eiqKfRIOudcsySOPw8QrgE50m1YKbzHY1g+u5ImZTnK3DAyvcUkmPxnkwo6IAcG8nJTpc9xQ4yjQ
W7lLjaILoI0+NLsYxb9dM7It7ey1U6xZuOzLogLkuPPNtDs1bLirm/JxlreBL5mOnevnnKuL5pBf
UhBKN1Kd5tx+aRLz0bCqGw+EZugJeNuJZcYIzJD+eUC1dfo+9UP1dpOZ6xg3dCia1YLuZZ+rgXiQ
spl2+FvtGjYL3dt+4nIWP5w5c7Sg2maSxs9RAzV4d54s+4mlxU0pdaYj3BKQDZikQzo9EQs7pHRU
Bw5I1v76x68Yu6Xd0sRGXV1JVFFKpxj+17dm/rspnC02vrXRNWO3na5HcwIe8mga73+PbbXcmXm9
1eCyEuTpnHAOAVOy3UDVOqKJl1bNr1S2r8mc/gAh5JZ9r81Au59jwI8NFBcQ4BU1unTN6TE25ttO
vg6/KVOOXGGHK6gG8KN0BSsGt+8k/XV9a1dCGB1+kwn0aVaOHP2u4NKFVjpEMZVVuq0yv0rJ55M1
lBuZ2xU3pENxihRo2T5sW9+aD6ExQZdKtT8bFZLboiQdfyNjJx7yHonm3Ci/FsK5rxPL2jDfz3fY
1O1r6Sp7marFODddAt9phfQEAMZtTypUT//tHOYSF3QfU/uMPmmojy1hfzLQbr+7vsWfW4Cpo0Xz
eOZ1mi32ueHT4JWpxdy0AiOp7FrwMqp2w0l8vr2mbmhF2dBsRHfImY7Ne7VYX1u67CbAqza2YG18
zchmqAhTKWb73GYTGKcsY4b+aQY+12wLwPV5jcTUTa1tAEQC57N9Jso+2APy2bPZfFPMWED7Nn/J
YIpeLrD9YbmFc12blBYe2x1VtU0AaTB5c1eb7Rv4P/IddLxuYx4ydaOzAexB12wozl1L2LFTC3Bv
jMmbXrbA3v774NYVNbIpJuKcglkKKPk5O+CBqL4M6CX5ev30rlieDnhjYCOHHKqS59KyIut9oHgj
Poksp1sp6pUt0GHAJQF9YQGuo3MNnDv3VBOHv7s6T5jXEMRNt51eHYqT8ppmEXztuS2XP3GmuFsO
4+wOVbnh/VamoYNxjLoEZo835hkmt0+X/pyI9liW6qYuSFMnqkQjjVkYobDOfAy/1Ub5Stvb7gVT
RwRSQ3KGMB9JtsiOTmbXHBcgKbxIOIV3/QytrI3OUlnYziRlPVlnFArVfpYA5bv9EBXvY2Jukbat
/cbl/H4I8DqoJk/J1FtnqJJkZ5CZxL4wGvs0h1m4cYGumIKOhWJGlKVCpeZ5SBZ2hqMqcESd5cZF
Mv89ATRTUj7UmXWuW2Y/m22nnpKys/Zp0TTP1/dhZQI6ZL3NQD5RLrV1Hh3b2TXtUD/Wiyy3eO4/
f9eZOmSd0CXr0hEErcweB/mKkqPdvwngY8ouzJw/jRRg6i5Y1XyxQmS0vtw0KR3MXnQZZKXqcDmP
dLJ3JkjTzlUYbunErpB3mjqanTVDk6CbB5NKjd41K/tsF8mvMGvOAxOFy0O784r5Z6SWyCVZ+JYY
qBiRMv0J5uyHeYxC12btnuedO2GQCE4htNM32XXvnXC+xlH4E/1bmRvlrDzLuOlOU92nLqKcAnds
uOX+VnZeB8vHc5vWhVOJczuF+XinZpBE3PFGyts4Okwdmiug74ImOknPgBUjk1hYfX9IbTP6cdsm
X6z+g3X3aLiMkp5ybG2eJ55ZJlXicsi7/Lo+/or30DG4DRlmUMfX/Dzl4GgtIaTqp9C43VucxBs/
sbYFWvxE43qOly7nUNYJKdhBR3Ey0LS3AQdYG13zHnMpGJkRWZyLBUkVkN+DMjYabfPt+vpQOIKV
8EwH5C6g/VCJmZAzaeL2uKCn8YB79Dc2BAJQ3D7gYP2PkOGudGTqgk8FrXBZ9K5K9m2h+bOTZd9a
af2KafjdaKZ0J2IoUhfiLgkd5VlAgDpDRx64YwcNSTvPgYK1V7GR7ssqfuIk+T45Y+nZI/0nlSJC
jgMmBY6Wyk2Qu6Pp9E9DrV3WViDDLb6V0/wqKILsmvB3WYE4oAyn+1EJL+cGPIX93sfhc9FUkYty
5lvRAlipyn2h2je0Fj6TyE72l3Ekk8cqJLtkyXYx7Z+rufppWLLyckv+zAE9yEh1tmXi85Ae8YQ7
1W3zJe74uZdW7TqkPzQJcj5luAf+Y5dZ1VGK2CtQdEKO1+ecOG4uEuZevju2luXARsdy+4ZKN4K4
posKeDAmwM8lID01s8e+F+cEb/MsTIPMtB7Deuau4RTHJGNBrywXzPfnQdj70Fr29hjdxaI5x818
Lk1yhzLIO5DIrmr6B94LiBbxt2kQP/Owfeh58jDy6qmhUegt0fJEsuiUFGPsOUn+21Hx4bK8aUHV
ntf2G3hgU3cxs3RvIS3Y5tOjA+vxosT8ztGeMrfLYcq4bw/8e4W+O8seX3Jz+FZnqO7YlnTHiICh
OlyGXZlXPy8rPaTjU8JavCdU8qXl5StRzR6Y3RNHxyla0Qa3HTO01tvhoSzrx5yQh7SZ/zi2fR9n
vN8PjflnqBSknkb0+jnvQ10DFZoc6qzegy/cA7PsHzuJDmVkMA/kCfs8NHy6VC400kI36ofYXeYM
IKOkeWWg7j8sC30wUvqGMEi4yPv/qePRdEvb/D7IOH8ksgsgxgteEGa+ESc19lTKFgOh4ySNhTgM
CXuui+SJzkm+M8Hyfhpy09ijFDXs0oomuyw3q6cqlNxlJUGus6lkdMQNkHiyGrsvLFV3eVM0L3GL
Ki7yY4/g3X2q60qdVVdkRxtMBvsOZPXY4+K7nUhxNNCo5BXcAK3NrFySpz8s1dkHZatdMXWHqTd3
guavUTrNblpDVxtSfX+cPN07M3lKRfiiwvIfjv5JzzbH1p3Br5zhhiiAWDeytDuGs8HcPipOZBlL
d87QSdCUxGfDABag3HOEkXjcMYofgCa9xQ1a+6kTHqGn9I6a4lcTPdZHmebHcexRlgYHDzH691bV
x9GGooE5py/pRSVkaZzOw7kNetP8MV8AEzILWJJ61Gn3mVrIPkG2x6sdcgrRoOFWWXKs8wJ82BzE
RLPIgryzctTXDcs1KYUGoV3Fj21MX6o8/BXBet1edGegkjMvSqPcpZ0449u+KRHntWuOBJ+ZD6DQ
urR0pcUT6boHc0nNHQjP/1QkeUXJIHSTlI3IVCePEIMo3aQbMwy7CFfOZniu0wnKgS0B9qLKjiSy
7rqu/jXXy+yZlj17swJx8tTO5l0OT+may/i/y8Eb7Ok1HoaXMBrPZR/Bn6XiCxL9xm7p0U1fy/8V
YdxdxPzcorW4a9nmGcnyb1Yd+lPuvMtU7NOwfDNKyKBIYwfXodwMinq7LLwAowqw2IwvyF6BeaEY
/uB//yexRscjdVQBrVs3X8F2I128tnO3kOBgUovtgCOxf1Yk9qtusvdWaZ0okoQAFib1jqf5D4Gm
8F2XVccSJGBQVBWHxmCHEbyfTIbwFtRlY34CceQdtMSVG7VABi9z07uVEeXeHJMYfjzNTs1i3UN4
C8QHIk3PUEMwvU5CsaW7aPXZaPugXlNBPS7l1c5YiudiKX/IfH4Fo8SJsMZ2TTBjFxCXs02vjhDV
2p0AjKQLT4Wdf+vD+CRl94LUiwKhOvMYjxo3Sxbr5Jj1P6TtFncA1msfXVy+HM8DGIWivL+oG0zQ
xRm6ewsECnZc1I9L4vgM5G3CGvYQk5We6dD7cGLOrjZ57xYZ+Wmy5cdgg+dIjeCELpwcFkyh15FP
RwSS2QnVSmDt7ZiDa3d47ERF4BmcZzkl961Tn3lPTlOqYvCo9ftI1S+Jyp5LlTrHvJW2J+JFeXli
HxWy/Y2hgGAc94Kic2KWjyyEfJVQ7eDZdvYTAusldL0V2upZb+2MavmDl3DudvN0tsvlzkoF7L9I
OvAONb3XFIa560Xc3WVzE73kIdrmrRx3QlKN+6gO93SY72z01j6Jlu1aMfMXDtGyhgJMES1D+rUP
0YSc0AKk2dg4ItlD5Mg3VPgfQJ4YQaSHpnsWdYuXqprelaH1ezRI6sb/5+hKtiPFteAXcQ5CQsCW
ISdP6bnsDafsdiGEBAghBHz9C79NL7rKrkzQcG9E3AjbJYdljpc8jee3dtvrPDSIeh4pRuoHrttc
Le5PaFyUC4FzbOvGqaDr3uKK7H6ioLNlHJLtxBhrzoquvCDSVqZJuxMNA13BqYOUFsa95Qae7LjB
raKgQfKQzhi8QoGArbcXUUTvNtuUsbO82Ai7kZkxiAvKvjqdnLHzLgEwg25J+HfoVlZ5vddXPSPP
i4zLcIo8Uff9Qs37whdz2/RmqAB9Y7XKMMi7KRxf65CPZcqTFhatm9zzrh/7KccE4T6XHDEEhQ8R
REajGtKzQbp7jAE2+dIxnFk6buPS4td3VTR6q8EoyuZh8vtyGGcYHxBJbV+oTi9vHvuprKeUKBwT
GjlIfSxF5TNpXkWaoAKF42FJ22jGrNM8VC6Q+hIzs7/7TclDhGYKIfA2ODVMBjzvqMaxNozdoHO/
MvYj64bne9LH5TgkG2b5w+6xltY96iwifeVo0z+zHZ4u/ZjN11EtAOXhqT7/xyyR73zk3ZbTRG3n
rXU+KkMRsrrMkHbocX227eM6rMeZJvMJxjp9EROPATDJOo4Lia2V2sT01vSyv4mV9Kd6jOqfABOr
P20NMS9QbTHc72Z1Qy5alpSNbXYK4y4D2/huMHzLiUnmo4+puc3SQFY2k3Nug2Wu4EIeH8TYk8OM
ivWCEWZZJXtd33Vwk0EkNWFHDBD1f9nCggefMXufjUrehyKmFQiIvRIJeYK1aZqPjaAfTKXRFY0c
LCqWGmUqdtuj2iKf5d6E6sWjPi1I7cSvND96UxOKj2mYCYolule83lPwX5G/3Yxsv1wmbKGW9i9Z
xsepGf6yluC9C0xWo6lAxbZuX753/qAUp8fGd88pONwcUK16T6NVHcIdEZJjOnUlstZEA1PviTx4
CIeOLAi7HMcfgBm28aKxdfNME+MLuMmL7kZFPW2KbU3CfF/CDV7O2YNEqklJ1YaaeHX8ABtgdg6I
0PkituitVTO/7TEPVUST+aF7dHZRLa4Ti2ELZpNn5Et/8XHNblLjowLF/IYqfeX/oITVeYNyDIZA
XuQGpG0ufY1F11OKszII7yiS7HPkbJnDXFv1Rsk6XSaQYjdjRiM05+YhiNicD2xzZ63BJJvaZ76k
TR1j+yIlEvyi+ifq3WDodRMHg+lazHO3Z3yuGhlJi36j9ZZdFdJAChyMrMA8hj5Cb0XvoPFZ3hWZ
SVO1SQbpm/ulCGA5lxwSrPtiT1ueN6yRiDbtccWkdVtaZJNBDpFhEynrMDWe4ZiN3Pxpp1EWmFhe
oVsWumySQX92WfKd2mQt/LAt+CmKtb8zdubb+rBtW/zCsL4gWrQS3OKgjtTzx7GbX0Ixz3m4R80b
tBi4lJruCysS+rAoVpeoC+4RNVBX85JMJWs6WFVEQjPoNmd26iBOO1Fmt0IhY/Ri+xiTG0NMC4MP
WShiw4KHa3+j4kWi4+rmUhmTlNuspjI2oGkVYUnRwdkSQkAmi4iiTl/XlJ8ivXxhXms+knq6bhaY
aIfA+GoM3QsKr+V9kzKG0UuSHOZE3bsYtf3YThJBHqqvMMTVnFMevXaC3qAuHXHujHXRJ9781X38
FUrbYeoA417NmH7gKwb3yzRtR2PXJ/S/NhdhqHKM6z4OLOruGRC049wJ/zO7JaiMY5/Ljuu+WUL/
kiIrtuQjJhgAkqiSitU/kb2mZZRgHEf/Lv6OiiTfx5nm8L1ZCttHa7GmE9Af3PvDbQpb2rrUYZvd
1+CAj4hP+6x7ZXJlWVfMemRo7cho8lhCYILCcCgCrPxLPEWidLVhP0k9jce9RU29SpRmZtLzoQ98
eyJBLQ8ak2Cl1Vl8YKtEbLqIWAWzvTavt+gr4AOkc4OfEUAwteUqeIwn0/24FfeIgSdQt2PnJpF7
li3KiWmcm5PvOnX2evElG+M/MXKosdtICGMPg5awL/En9pbIWp2iRr02SNJFgCtZkuQYL3v8NaOt
vx23ZXh0fG1Q4nf8EAkanOO2h944EKJCFfcT6l+aKIN3vRuYOG+efMtgJJUO+FxqucSXYbV/euZj
6CLI/YK1cKNBkeWDHroD6H+JlZQgLCfekRSckrJucSipum0PHA10yf283EQgQB5VPP2609VxhfsG
uew1sngnvwTHyXW/oQZRltd7sF97XIllF8nln+w68yCxZO9tgGGJfKwNucWwOo7qOH5HqMOAkRmK
Hrxf6ZGs4x832/mmU424VWRyn5r6CZDdkD0FM37nzKcv7gdTuCFJ8xDncN6nfv1IeV3/4Yh2L8wg
28pT8TSISJfo+N+GcR3zdQAyMHTbpq7OqgYJTimjB9tgZLtHt1EjZTuf43khf0VPW2Ql9yiegwmB
CQsODJOtmv8Lsn3SwBxSH3zjz2T7OIyIKLB5OFnuTszoLLzdtw2HfrzEWQXfAp7PDXV/tmCc7lw/
7HdAgVGh9rJLbiNwFw+k3mAArgbdVJnj44XA0Ogh4Zi2PKhsJjjNUNXOuxmKPSO8WBLYiNBwCf6N
SNq8d2i/nhHUHk6nLFi7+riHcnO5J57lK21Rv/p5R7Mes+nQTq5+wJg6Y3maCPQKuGEDEIvTElZD
HaUfcVyb6TYLVfTjO1jpIBFo/VLZit/lf30gSVhDWUX1gICKfaLzwXXeo7p16jzjq9aFjRz8IMgA
w8I05WW7eoAWyRwXNkixPcFhVmLbhxI9c4/zm9kcRi4A4CMPvQLYqeMq0vG0b7K+BNOknzgnmcEp
KeAwBX9Xr/O65dOryPj2CfuhBZruMQSuECZyypMmWe8M5oAKSgZejC7o4jKcEaeaz6Ps7rGXSQKT
qhlC+qHef0L0hSfkJ+gPEdrhN4UW/hynQM1z2fXpXDGUjqpcRhjzoTFZ1b1esvHSRDJM846zYL5p
MliKlrFg00/YDt8htc2BZdu/DZPo5zYYtqdUjHw5TIkN/nPJFKHo2mQDaLvd129GePpgkA4B130z
tO/7lrLc7U69SXThd72c6i73La6sdc/Eea6btrB+ifO2hYSXQQ9Y1pioukusH47YW1BkdklzUTZE
fMmq67uVDytEShGC6bYGpW8D8Aa5SmghmnBD/5QELipWPMyC9bBRnKEvFCXHS7rsmDW6LoRCGYYE
xrKPelJgMt0dUc5ZfAg6HP0MTFGOCEX0XkkU2pnBOBc6QHULJhGQSIDgl2JuOvKZTUKdZRj9Vl81
LvsAdfLTsGTZUxqT/qgiPxwwNZ5VONbHIxs4ycO0375Zl3Q3LCHtZ9dNWTFPExp5X6vlaVNbmoPo
aG/QxaOqgGahIlkCV5VtXP+DNzB9yrp6uUNUbHCfATi4w0FBgRpt4w3v66EY23E5IVwJ+F8rh0cR
WHUxYRoc3Ca6vvRT09EHDBFAKtLoe2rF9l8YBX01N2l01Iasj1nI0lM6RH9GK5CJ5OVy5GtrLx1d
gDY0wKgmMbaXNWr9rR9qdUElZB/thMaCR0GTT2IZXqNhUU/I0OzPdu+zUnk9H6csoA/oCHwZJtPw
qUcUQaN1EApN7hpvAMjajk2Fs5p8a6jiC7LjeocbeJ8Pbk7vucaoQz2xoIJNoANiK7L8V2V+MPvu
D0s84crQcK1WCkhdy9ugJGTZixaVNlCffQIOkbSI0Up8JVv3DmfS7oHukz1GjQ3KntP/7JLh5gg8
2BgRqPgwtyK67eOMmxxw7O/SmKNbEbX//DqHuU67vQjWQJzHaE2B/KG0uZc1HLu0aHzVx/VHqGEh
xpaA5Jxv8oEwP9xgcv0bHeuQU0TxVKETG8AneBqNQ/dJ4G0DsrEZnnFe2Me2FeK6zNF4qZM9eFd8
Zj8pSci1wewMmHocfZG1/o9qFY5k1DgHcDEa/V2d3We7GspuNWhEs2Aowh2mrk4x/xzLNK6onzHV
2azTZ7gL8d74LbhVW7zdRCnwSbEhvsFkE844cAC5duxnmEx/DB2aHmYNJtZTHWEyhIVHswcRplIG
/4W2DyCzmWtK8gQRKyczT4AqW1afmoUGRxsOS1mj0Dy0WPpALskbb9fsbnP0UY8CPmsxzJcfHPy1
EYnTICyuU6pACRPmYRTvOGVXWKLKei0CHNdndOCm6CPyx84aNn2me+92iSZ60uIDBeZc6NGZG4NZ
oJtpiIYKa9NDdMXsTRMI+HgFscBGYTtqAx9ex4yTAwIZ3KFvBBII48Hg/gcgfxstu6twzcevWyAz
3PVrdG5gO3fofbjgr6Df3iP9Qtlqjg0xsmRtYAtoo8LbcOjhTAd5/Hpv6RrjrpSsXNnMf1dhDEgU
BckI5Xa+uCHLw8YgZnUF9Mxn4+CCWfsqqmV7DTCD2+dyD8THsjhcRtyJaqdNBqypHwHdK84OGJv0
BR9iwChDYkvSaI5oNR6Jz3HsxDdaEFh6JEvWFOgWfbVItOMRFbjlelgpRAbJf6tsxX9THbgrbcGL
2G11B9pu4oEuGPtGucSfQMSkP2GD5T3ijcGWJx4uMDNa/qIA4Mc+UeulTSi3YF769SsK9fi8zZN/
M542IqejDs+J7MF6eCDfo2rWl3HyrIynPjlkRndPkYOPGE5xFL0DCvQTvpGoaqBRd2PTDz8hGLZ8
Q03z3jNnXmVK0qvnPUAQtS6qrBdk145CqpOr9/AjaT2+1tJtBGxCBglexbO2h9MeIhGpw9GRI/bP
vwa16v4tEpo8JHXMz12D6OIaeZHlDJwvn8Mkelns3N5R2MG+T6KxlU3X/1/RVtaHX2HOSxbP6rYF
jXzqmyxCzTfBcA2WaHgQe3e/miDuy3H2TVciGSi7+BlXwZzo5H2R3XZsKDfH0NT0OmrKz16mnYTj
FOJKEQYH9EI4UvfPAYYU+rKlMXnBbvZI86JBXxou3XaA9TJu+C12p99fCFpCY5nU8/REOoGTwjfk
CJqhvepYDJfJaV06OEkzSbpzm9H5xvN9PbBtjn+kNeH9SOB0J7fV/9OMkks7BIvP9QzW4dySADia
qzm7zYZpKRLT+zNTE8Qw2qqJFxSpsU9D8r2RFZmHdZwi/QiHrLEOw71dL8tERxjItuxGm+yBamtB
jlmJ3aAAYa/IgWQ3FpZ1KlDPrRNz3gHgBhB8T1n9ouvuMA/JJXFsAIA5vZhsG3IgY7iUGKBhXFGu
W5sibprPCAU5isy9IGn80SXhQSTspYu3ol+C9wzbHJVXe/Y8QFhKmAPjv2QOXJZNDjQll31E/Dc6
w0Jn6LlxfjQhKNF5qUuEtN1Otr7juG7hdDyXBhF8lQIdULA6ymNHsA+nsjHjm4LLG2a50E6jEZFy
+Z4o/TMpfuEGA3xhWGzd/D5Lcx7MdJeQrvCLPGC9lUytZ5cGz+1AsG1Id9yjEIUTqTaJfrVdLlkP
Do2n51+oeO3MVzD2Pqfd9IH0oJPtu2oy6yXp9RVxHod+MefaywfLAl5EvQVxHPwZGGJXE36p9fgk
M/kQ+c4APmxvujV8ByD2r271Q8qCf820obASKIUmCxgeWoyiJ3N6dom/S2Qqb/gQ0cok7q8GrYBI
X4wZxftDOtRnFMZnhqPfef2U7cHtnjXItdZvhqYXlyXP2vEMa0n9lQHo0ZS+1QEyRmJ1v9S8KTMq
9iMA7HxTcV90e5wUUKipXOCEzQkP7oZ6hAmx5scQl+sUs1dfN2frm38MUaP9tFRhDCKMBiBy4mk9
tll89FNyC99zcRx8e5um6d+onb8S7MQTCvQpx+T+PUVIKmr5Qpv5bBAUDaSZo35NfQ5tCLz5BPWl
azARj0H8/xoT9WBf0XEiVFaCJtlfx70ZTyjp6tJK/KAdg9uZ949iFIdsSr8wnK1/pl3/TfCfY7AO
X0lqyyWmn9Mw3f4uAjvNhxSpWPOOoU8EpwYG3FDWDv96yk44tb6DdUXjjlncIQsr/JPVjE1UC1RQ
SERIQYSkhwEKBJGtp176kgj5tLms8lFfIf6hdCQsf41fe/hNRh0pux1tDUHNBKoKM4EKxCpj2KcN
2OZgrm+ot5+CynubNPSKucceFC1qvxAnp0Kb4DL45m4dQUmfftuJnBAh89p2aGR3cXZuLE1LMVov
6VCRNMwO8D/ZDi0stiFe1W8Db64c6cMA6KIUramvj8M8fKwBQgPtuL7gWoPpGOJHQQPErght/zyO
NjjGkR/LMN1mnOHEnt2sYDAfqydY6PEKm/tMlKsPnFlkq1LcXE08PgOIbosu4XAXcXEEDAfrCA+s
v2CHuTwxAy1qZMWWbgmveLxJIcL077asj4ldD+sQ3TZtiHKdB6DvYaqHyNYQwu4cIsCzFCysbFxj
CIU+Dyn70cFyFwQQmEAfgNlKj7GE+pTUiTjjhYWg9QAfNi0w/Caqh3yxMGPPhyE+znFzHWR6iSh7
ts18TeMILnvre7iTW9YiZg9FLSA94US+hkBadRr/jcRqyh23wRe+0W0brXer36ooGY92n++32gIT
aqKgCKb2hyXobnj/Q6z52+LxAaQn+gg9lS0G4HD5KIZjBq6w5eMXvPufwjrlIMGiu36xDwgVFCft
zb9xy6JSroj6iHSIw3R6CtPpbBHIiE07FyNwrwbARzbe8c6J23QdHmXnABS4fj6TBZLu3dZHoLHm
6AKX/H8RA3B4QzbMzaLJDQkxbI7Z4S2fQZluKOMnM//0yAVHrMhfRaMq1IjSaEnTF4sFYTem0NCR
NrwR/VDpDokDpOle/LrY0uOc8r+C3MQ8cyzjulFfcxpCvBlFd13PUQv5JyhRDiQKHhlTN1lvPtyo
7tK+OcMugh+jKQX0XndjCXsg+Kyw8SJcf1sD23jYExhM07RodjWWSxCF+SLDM1IXb1pcOS1ARJ/X
4CLzXwN/GmuLhHAUVQB++63k+NdWrSGCht/zts3HzvV/2qj+4gMgwQl2VLE5th7A8DYj6c/1jJat
3t4EKAzgUFW8EgfGCE2pn3AOhTg9bmo3vnb7jkp+CMu0VzL3qb+OcBR1dr3TYX321CJpG1gN21Mc
q3hgiG6p82H1SwWy9yFt9PM8qqsZ1LPwu8jjaOb5Ggk0qVL/DPOylagfbxJrWcVbTfLV6Oe900Hu
u2Q/ogBNriphIPNsX60wWc2ZAgckIVLL2xHZ2zjZbuq5rUC9RWvOo+VjQlbiCWQwZudEpRfILtB1
536OVdG2+zNpd1AazSP8fT98uAUFLFUPqSZ3TebPSLU+QeBYMiiKxO9HVRn5REWDUqJ93lqUA/Av
QKxIwG5lFh3ibjEXvzUQN7Sg/roYN6fc48d0NOVUjx+aJd3/35aBBqloYtkVk2quOmHzecqmh2SH
gzFkNsWg+K/OP8zpgpMT3+X3UdsbmmyPplHvMP5xeYBxfQxWBdisNUjYAJavBhJfRJBIfY6WLoXv
VMrvEtHPpzCje75mUZMLhTjitImBGGFgOs5+lqA+ICY4rmBE/Na65SUYh0Nf7yRvgwWlhVr+C0Ty
J8kAl05DC0hYx8CXaOwqx7YMhb/5DlfQAngbb4qvKeARELx+5f/VSVM03XygCjwNyyp0WXeNmR6D
VqOq1sNLneG2IUn3nSTQh2cZG/LdBWh3W6RsoIpCaayKTvffJNueTIMDot++xow9OhJ8dgt0DDR9
SjdYAzO53QvdTiAFkJrYOWwDtQ4nCAmPc9OsZZoOvDJq/5eJ+ReeO0M3eeSLuxfLlhRZ5M4J9kSs
NpuPoUQCsvD/Bcr/kuX0k2ndF4lc1itfzb9AB83ZdEN28nQK8gUloOz1IxCeKQcqfEnq/ZUv4z3D
wq8zbyqZhi0kL/P7uoEyYjN9dR22iMIayuuFhKcMl3xJwuRxDwMw7+EzSPFjNsq3TmroI4S4j5IQ
bTOP/8YozLopeoKH1VfWkVeFc4su6Stfl2cVThccpbj8UuBxCxsP8FH9b27DO4E8YVrHQNIgI5p8
8hAZgOew/EAnNKDI7QwKqzHoXzcVRn/NHMOEZ4uiKpvMK8/Ib9NMkmekbgxFHJqoSDfdXEPXbOUO
R8pShWBTthDtcBc2EIr1DYh6gMTPOzRh1Zql4VmLVF7iNT6ktvnNb6RTQQIelV50cMuZVV1Zk1wp
NMwF7P7Asxn2riEavKPAHnMOuBjdAaI4dlRQKWpxVy4rfpHuOEyD8KnJvaAMbq7o50QuFp88MQL/
O9wFEQGcSlCep1Cu7QmfHtFBQRMbx1nZISX8YxdQpWStHz9WCINfoGvpKPA6eKdnkHMgP3zcx/8g
LNPvALbqKkEMRtXw4aWr048dn67YQ+YfAFF05WrNeOkinNS21VBlGdfn29BAJrCFkJJ4XMQtWZ8I
wJ9rH+BLDLV8jfVyv5g0uPIJlRtSNPEpQ1tAgF4fYEuXnpaGiAp2I6qEuCi5dLhx2GFhMKBSUPUW
kLYET2EDuBEGGBn2TDYgO9SPB+AqY6EATsDwGb5qqGD5c6PNdHGLIkc+Jdtl6rV/gi10X6Dw2QoY
BPgXWDDtt4kc9jeUuA9jA8CAaocjPQMhz/YuOA7o8l54wJqr6btrpsK3wZgGMUJhA55p7h4mQJYY
IHIJyDcPH2LdjGi2Jvbl5/Vp0AyW1AmqOmIQTBx42cFRrhbQRpN/tJ16sBELEJNwlLkWqAOSOIS+
Y1FfoTdILt09erAF+JYKxvOAiv0urjHDL9GXn3qeALkxaoYCB87BYJOCI8HgLs6k4Kk2IL6Abdya
mj1Ggvw3rdv6OLWZOYhlDh/D3aH/gNCg6mncH2QIrkrHqIlGZZvrBBX3GW7b9WfqZf9Cwh6Ksnho
jqq35jTM8KQMZ0wzoWxCQIrFZIjOAnZMd0QtCEkcZFzgh3o5mKPCHGkeJyBbWyuh5CHz8tT3bAf5
Y2cQIyyW16bnUZdrv7tDjShFgJKZwcuV4fqnpvuMJwP236IWrjD5unziGmG4xtRbrDGTqhDAin90
fK7hUJbLVRoMJml5C0rqHhEV4Y2pwZH11uIlGVqvIF3a4C7QdX1RNfPliheeI2CHHAgcaQ623+ip
y8TroOb/mtmQsh0hBDB7tEBFU08HgLVIMJi7Gb0Mop4EQ/E5Z1CcLQnapdpG32nS0TyK6QsLZ6AO
cSRPNjVxCaV/fa5tYwEvA1XMskiVa0/GEvK17qlbginv+90UZHNdYRxYShDV210HT6rrSEFayQ3K
CCWyX/8aPBZLl7bYNPjBYVVPAwKiSrqOG3KYI3lhkWO4iADj5St0RKKw7QwlFQIiA0xO1hPUNzP+
xzmyffaYNfGDr+vtQf6u5d3oe3ToEBuuBNQ282+Bn14zAs97szN+5iK76eR4lv3e6zOWyvqVRhKf
fuzd/jk0Jv4M23nMyiRZ2VaYGFR4Di4/ttVgwNnlvQeIBgO+Me850naKIUripIQGBiqBYAuVBOi4
Dfj4PYf+HgpLLksda0yjQRYHGayHabY6AjWL4wJ7S8YPQRJALgjk9VfBmdbJI+tx/0M0MX93HKok
PDAYVJS4I+wMxfpuba4YAtiKundNU5Kx5Wm+KyVEMU4cz2CbpvbTxM5YELbdTM9gNqILRaWzVhkL
HSbTR20AXEcS1Ltka0Ihy+KBRpuYMVG2UFT9ofuiPp2i1kFLIeYEXKxl66mFgd7butrfS78ftTwB
/YyC2zRm0PvhR1SA7z+gXyOqSb5AbcbFMsUZjKqQujpU2c625jEiK2q+ru0gOJiRT4DqKqCOnZIu
AZaBUwLUJF4Z2sOY8Y6eATU1jxsJg+uYDhOK+2niY2XVoi6cdhggXEAsvCZ4mOsthtdVmqcp1m/u
0Hz/hqX1LiwdpUTcQX2U3sc9httz58LmaRIZufFxB/Q/3rahRShMrP40SvVvIRQ2PCfjPODvroiO
vUaYhPyKA4dbkwho4s8QlSBJdjJQjBVd7yT8saM0yHApppBCUBPYS+CAGxdBI6YMIMJm1BGRrQIz
donnI66sbjMFHT0kd6A70GUyvoCTIqZ5CNk8QR3puX5VCbHXHaA9uMpWTu9yBdZ9EUEAPZ0Na+TH
234XFFgsHlIZWx//bF2zj2U2Rdt//QASKu8FMc92mxLI+VgP86ilR0eG9hsXNQJzZFiMggLybdcl
FWWDuTyGQgb2KQUHGoLDPUSAwC2KbyBRjHv70SQKxzy4oR1KEyQLrAcRBbhlJUXCD0Z3ovpN72QC
ViXlFlyCKIJIiI4iEAXHhKkuBse4Bh7CVX1Y9QLRBHJV+TdlgPvvJi4oNosJAWFD4Exs6ViE5wGh
OupbNm+pPSlMwDSHCcW7yT13DAPVKvkdGpkiUEdpFqAZkIuMSZlpD1HD4JM8jP3BZyRzwJzAk1Uu
TQGi1zGahyKGoaGvpqSxsoilXz7MounnDCl8dvkdSjIFw/r+2sDTCtSkMsyeWKyjt94p+R+QT4jr
2i0DV9FC34yiLv3VpQ6hR3dEe98DKlGSnfpaMV2ih4Vyh7Wzftm44RTc30IcWp9JhWCEVvAhfNjn
I0rR2Oa/HmbwvRH7/g2HV0mrxPHkDyDeeK5gmo7Vw7zkxwR0TnuKoIT1JeAEvx+wSttXnaYUgxCp
XJ6zATN0UIQC4AZ5mgbHDvTdwwAfVFlsbZtspcLN93cnkolCGLyiKlVBl+HYG+P7cVrddkZTi8fX
q1+ReL06ebH47vvFyckp0MEECg5IZvYXGwGgP2518MvthmbVhczsKe4hnTqRxESgb8mOgylKt/5D
wvlIlAQUrDmJecdb58y7pIjpSJ51VCNqLDQLKH2c1jQt3Wo55DnMYmoA6AJIp44tAIozt/XfkRIM
2nU6UBQmnnZfgGvF3w64LxRiQP+jUmvoKaHlpFNzqa3zcQF0e8LQKLKVMRVUT7O7hVIISTL95uIX
ZxHpm2e/rdthgrJnegAHOUJimqD+yLNlTOM8U0HYg+hhmUbTgQENNiCTDgeFBc4bQ1AA2Gn9H0fn
tRwpEkTRLyICV5jXpr1TS2rZF0Ju8BS2MF+/h33Z3YmZ0Uo0FJk3z72pF80m6SwzAyHVLSLitXhc
8F1LR9biKzxJr/fM1Zz0HO+UMOFDqGoOF9MpqnvoWO3B8CQTsYFr++U35XStM636mn12eQTTZI/s
DOkzgSc/UohLHnscMWDOIYitJm1jXsnMqsu1VbHjeV0BqMcrZVVldAsL3XCuwmhM0JXc0aLHsOwA
WmRq2ju0QIiWSLcq/8SabjDHuhJLmKIqwlVqdXCgfc8FKE+D3VxK4R471hpAHSJg+sBLS1kVIy82
p3gevtw5/8163hbdQu2z35nJrOXc4NohHtL8R2rTs5ZSU6mEI81jr/lqVPMnnfGN13wwKv/cJ2W5
ZnK2zUn03ZQFmE87X2hEz0ye2H1OUH5m7GzdcdDK0l+31C9DZxyKaNhjCdqFjH8hDw160Ozb07rl
w7P3Y2vyuHRfgPTwEmxnX41M3l1zGhiBdmBgOokHaXKpEnWvh5SdLeUH5e3N8wdz6w88Ellmu9sW
/AjiE9g5uzJUvuuttdEQQwzRXWVvXR0qDkZ4NR0PkN3IvRThydGt+mihGAQMxdqtGpyTzrEZMGS8
NkkIrxN3YMpFiMqVyGcIj2vTGfch7ndpPHRrBmr0tJPX7bE0TSuznY9WHH90qfuhl/nVq8u9p8lr
qU3Ois/+A5VoHxo5HUWIvBb2L7xR0jVMwBh4fcYSnH5NUwdNPRKcm+TFzUwI34ayPRrtpA4maHuW
tvvOA1b2qsOQ+Xf0fdRL39/aXbqPG/lkEKkduDq5spxHWJWip1m5chX5WRPEJp12lqK11r22say5
oHBLKCl46Viie7RCdWwj19o0ffVXWMaBO/wvEupNOTUEdAIoUpshw+joTEHwanJt+874Z7LODNZp
P1TZoYQEtSf9dbkdYV+6DdfyeXD5Jmtr7AKLkcs6aiCCIqjxJjOeF4dKk/nvFn3ltkvld8LtAX6R
baeePzv39SEHxI4apnXDnG+HuFUgPslvbE87ey4u2CwhuLSXOJl+csM6enyCtLw+Jy212Cp2nRMO
jKuiJSXwtNinrv5vYgHIKlXGbqSlC6Zaa9aDtnBh+l1AtUWWzry7668zqGqVe9ZqttvP1GXyRELg
1s0goOmajvY4UBJzgzqICVVvfQ+Gg1ZYFS+ALW9gx3JXa9pz1+KbWHxTQZvSLjA5B9Xr1DlMoBNN
qfWBkwxvfZrektxD1zUgmcxG7etB7BKJYOG5C4QbbSy4zUXSGQ1TMM8XTrHX8QF58HsGSmyaqeyP
+ho4AuS7/SDojArEhIIZJ0GUvniax/wYeu6tdMWrT4JTw/uGEX/1kGtxTTE6P+de8ehZ4mQrGJ7Q
MQU8+XDkU3uNO4buxpSe2gI6HQfAlHQfUS+mlesuPjNRPS03BDXivTPoj1iDvHMyrWfeGaLGVX0L
KJ/dZRnJbWi3p67nAcwVG9oRZTeUqfGqMKwdK0OeHeYNB06K+yjshzwjE2OKy1WmqX/LZQE1R9Pl
9b6hgSa+Vm2ZVF9RsZ5tPX4yB/XuEtggGfzISX40fX2xvfyIeybwQQ3Wmpr/MbM4ZJb9OFRdv4nz
7Dj0g75LSoWtEUVqYgTWGtln2Zl/nZbyjWObjPNob/TWLbP9b+Iz1oxcIZSSD2s2Xnt7ODdo5Ouq
UheiPN4tAbEs0m2Xtz8xBOdyWcMkOoy5xzIthgjQzt2Hsoonl+naChh/xeAd5M2jdW2Lf7lgXGEO
0Yu+iKBGrK4ii7eOM56cnhorLLduon5MFVKUaVG0qQtEaOUhVmEFOaSdc+jHaZm1XKdF4KD+uLNb
+CFJ27VOo72xqmpYzXN06ccy2Zj2fI0QUtsWD2XUfJQYAkmEfkvU/JiJtOBNsKgCMMSZudeS9ImY
0nQhzDb9GO/jwj1RKi95IjoJ1YP/26faiay6C8hYs0FiOmAOYLaL0/vbz0Oa1Gls/8hPrfYswcsP
fjwWa51FkRvb4gVG4fsC1hvYVXqS3vjiLZMDmZ5MX55is/1y4/RfHZsbuzY3yzfko9TmQtuD684r
25RUuOKa525Q8LSPtX/RmJexksSmOSo/dNCdaoifC+VcqtrZNCJ6lkZxD0dAPC852MawZYn62c+W
sjX1b6MkFy8VeLzzbD/idlJSoeZicFiZTv2RZim4TXo2+R23onXm3Hj1pIkSaDcr/EnHSRp/dsiD
JKptm+ksmZNrJWOIoe6ANEc1F9Gn1+1XkitMAiJaFVO1a/gJxYR4blKzkzx84Jt08GHIfW+p8+T7
j1UNtun7RDF1zT+GYE8VrwGc1S95w7i17Rwb4VasXcltSU9Et1ae49gtNjnCwAr80A7aCAnM8cM3
7F3rEUcl4ar0M12Ij4bnoWuOeJCSrTeXGT1tfaz0GEU3FybIjI9ZxzhNrbyF9E6xlrzjvziDCjF4
G72bM03GGsF225QMqosIT4SrDinLFbVsuEXZeEsqAWPUHVPfOcMlopVE0b+qYATAJ/5iTv5PJMzt
XFMn4ICQFft3qpzjGxdlZUP+ICWW+AkmTz46jfXaT+KvtP3n1KOsL/j4l+dvKKydzZNDYvyxqOWJ
RJpA5Nol1qod2ZyncGix/HU1MiY75zd8nWJVKCBSMxYPicFPK+RQrPH+NPsuS98t8k5XImZWFrX2
sGlHuTMIrthawsYXpepnmtm9oTWcVm6JdAo3Hw6PeVjsDNXvyREGDuyvzVRecdR85L13GGX97E+8
iXsLfdnv31vH/6cZYtxgWn3K7fDgifJieJwSoY8kqk3xI0VZQJm1ySv1TJO+ttmtviZ3N31uaqYk
Eq/lQvgvJ0YV7Voz37l1tll+HVbONTKK8DOOHbmPuOEcxzvhz9pxBJ1Ho2IyIl/SgeqTK+UJZu1x
8yClfugt79k2cdi71m5K7LXlTbdc9A+i4sxBRRvS7pHW593viu820W+J3V7qBueqW2TB2LH8dJie
Um4zjbvF95a+ik+Tkut3zOJ9q+FEsrOC4CAnHY/AiX8KjAIz2q4azOWsqdNPwxxfKuTKdY1dAryY
Skm60YM2hveKYqXKHT+QWcn2cb9YIx/nHyVkliWmP1cv/MBN4j8Ze2fu93OPBnKNSts7TSzH/Rx7
dFBXPXWNuoUx0WyOXr3WefU6plq4KWM8ziq+mFTPBav20F/Ryqpz5lS4IL3sDKuxSTvsKR2yZpxi
sYdd0DwqK8+deHoLbacXxa7AkFv0KSJ2udaGisZM+WhCIzVAsYtLOG4+qbwvtqMdnXWR8YSQmNUm
j5K6CBNYvPOVjXd6dI+VXU+B1rF2YmRnVAIsRUt37XVnVzlEYEXqn04FRvM5xCtNy6G+MqwX44dd
VMXGqt1205FogO/G/QHJuxS5952H7i72573RZOTz1yw/5eCn7+EsHoHRu3W3UN4zPU0R65+zaKZt
bDCTL6ybRQ8SesbH3OlH1WrbQuue2Ku7TvuUqkS3D2VoPKYOB1Iepr8Jq4SiQnv0i5keRcYPjGD3
quuPZsWaHD7boLVEYLvRVkuczfKnq4gpr0yvMQgZGGLKoDdcD10BYzFtnCLbDKqIVlrkbmJ8jEPR
rNFwIBOpEHM1Xnoo/d4ujnOhXmq7SREAw9uErFV2716Uf4ZTd6OITxfqYScYd0BSITHO4TlOhz+v
FfuBw11Mw1kHJwJ/7cpjOno+7J7Y6Zr+VPMyBfB/mNgyyX4h9DMXj3xZPrVG9KaDW2EZbgQkNPei
GzRxsluevLnRtprk5sY+vE6jbOcbyJtdW+3wejyGfh2IMQkA3jdW54FEe48I259zoj27dGiKXpfv
ZGNPIaZ3hAapWNw92BurIZRAf51jM0gYYiJf6DvJ9hs8AfthqXt9zl2ry8Fu/CesGIE7QjYKZdkb
kWSXKa9gImqIQqRpM+MXcn5Pw3qdefVuIh9irnE3zQKLVMXjiX/k1+c+zKmAi97IYRxRnkvof8xj
Wdy8MUDUAjp2wM6KDgtETsULOeVrN3+sT0qWwSBoUKQ7vxYavq/SvnpU5k7S7vDPP496tA3Nms95
9v9CTbunJtAECJJdIvM543OXyZ0lRnYU8VTl5mYw9F3jeptaT9ekRQVjD9VKBb6OVLInw+PcmnpQ
R+FZS+W1qdpdFKLMJvJIhX2trQJYxz8uNy0kDiK8erSpJqum21lJi39q3LSdOTH1j3aqHV6mVO0h
/WvIrz4Yp/yEJ3hhCfA6D0Ci1maMk30jqruPp3uanSNv77Xv0PzgQMKgEB9G08as6pWMhHnixfhU
G2YQ8RmJTnIKxBsXkLxCfhxcdiYMHA0Jb/W6Qn4UsnWCIcdznGpkJlY7MXr6arQqtj8Xu7G31nnb
Pjf6vPNC8y7m9I4KlG4tw0J/JjIFLSo5TkJfA5j7+OfKq58rsgVa820xv4ajeyczaU+0EXvLmGsm
nJG8wIwNpBeBBxatwmKw6ti6h2rDtuZhJMpsejBUeEqa4R520QXxYAj0OPsgeumjZQ7uOtVNCudV
Zu2IwU8ZAbe2WplDfzDd6OQySBS8i5jnnbOof+C99Fbl/jVtnM0Ql1vfcN+RqM9skjgio37rRbYf
RDMvNO1uppANG+vPS0NUzL59SGK1DaFP254VX2AIddAUGMrRhkl1BUeET18Oz7rllhwUtjFk0BIj
c2gu1UgeLF9wNNOKR5FSFknuhYpi4Y66YCiLc+grQHgfPaFHwbPXKVVmUI3pwexy1Ecb5lZ3r8lc
bcpawEbyPJs8niYNj+Hk0NT3hhN2RUHVB/54WwQD18cOziqbaJBrL35cLgXO2gEwQXswVbTFFdID
jOA3EN2nDIm8w1wgdM5505W/rZCHpCZJs3a2ruVQCs+sj1D30GPsYVUMMgzs1na3b9F0CF2AeIs2
eIZeOezc1LhPHR4nszt4tc7SHgdDmuWsdTPco4fnDCTxFrax01ED8jqcwq2nzfBRznmiZ+/khTl4
RqbScGbGsCe3ogfTGj4cK3ypfbnD90CsQ7pjR+AXtABcSxNoWbQrMrkyEudbEohvFz9LNSFSgffE
i48eRx035k0UN+R5BsVdA6TS7Rkbo2lyePH7Sz5fsfwlfk1pr600XI0CwGS58OE03yrb81YDPGe1
CJTso1i7WfGvcpvN2M4AgLmzNrXXBHL+nKjiRxUkroy+u9FaLK/d24SSWtgqPUbCyihZnT3tUxRY
86PNRfFk3LBXZoD/kQNGVyTB1Aayl35gtJq+atLspZ4wtGuvEowI3ccFMET8AS58gmbeZtX4Vbgx
XTx4ySoSPqJF6l5ii1uylMfOqk9Y/la1HT3a/FDc8MeyAeFSfoNSlG8y7mL4wL+OyyVQrmxgFdXY
7w27EpgcVxsRlaeZo4lr/aDnMeJu/kVx/ErepA8ba37pFERNvtHwrlSRhitYP/H63cU8ypUPc1kV
XWBYAzI5HBYfli2NY5jYsPT9LW7SbTuLjafZm+Vps/SO/JjmXDrlgx+Vn3qDe2r5i2mnDTS5v1yY
71C455kHXvPbB9I9mPqZm4gMiUg01IfVBr9FYCrvpMGpRAOrqMv8mMxf3AhLj/WxvPvK2Nk3pf6k
5/LZNe1Vwhx+Cb/QcxSY2iTeS62Teiais0m5Ncb0dazUoV6A9RjkF1TgiIW7I9N24sRHG1s897kH
q+b8/wpdTtB8rOrARVgrCl6bpn4c6VmDZkiKVaJXX2Nen3JWC9FRMK6z+NykV35npfuv8DAmpwyA
gJudlQpjhsnQuvA+sx7KrVWN4mTBO+9KOQEPO1B5I94I3qvWsy6nS5OzoCPyCmuT13r5qjnDE0VM
u8aPtB0E+pbF0Jop6dzuWmAYbK/T3py1bi27inaaHMZJGfT1mg6pOYOQMIVEpHLsgxH5XwuwLdKx
2ufVWO5QiV6btP2AYNtBBlMA6SuvjwI9ockpZtw6uEqsAuCsYO4RlP60hIdAlrVgVUnC0lUSb4Pa
Iq5kGMlHyfsHm4JmGNRzl7SIOmz4s2b/PpX1S2aiebdyjwnxxwqHLauGt8ywCXBip47q4+8inrdN
TomZ62eFtzEIddYCqGS4CAhYz9SeCkxPwVja95GDf6KZr3NJ98aQByNRyf0t956O0lwYgoXedKq+
Vjc/fH3ibDg4KNixUJBLf/BxCY30D6uUwgZ/yROxpF8jBisKG+vKAF1bJYpgoin+VRa6s5F8q7x8
m9yOMAez3SdG81jEmP5b925YsYDdjfZQy5SFJTqMaeZnObVA1s38ICAO59l5Nm3xOOIxWemVB0bR
URdi/4Lf5QbEaMpT1uWn1KveMqmJQ6n173WBs70baHUwOpwNzgkMTem5oYbx5n43anKrdd59zPun
Oi2uZm++l270EmIvY4DnEMeTYaetVfqXOuOnyd3oi/hPU85m6VN4faMGxGt69QfZzhR9OK1N94Y8
nGCD6MCUqMgQjLOydVet7dHP9uZ3gW8hN6vTYCUQ7rxDLdijMu7PkIW7wnM+WifHJymBWnsbm75J
S5NW/Jtveqj2NZsfAua2pBKZy8k/P6OUqjWi4ZvuT+3WbZmdN+NW1aZxkTOOYavBnOdEIbPNCVRG
tuW5V2l/CGXur5aTqSrhkq327jjIMmy8dVcCz/Ya2jHkfxk+0HtAl2aUWhplF1HEIEC6vkZBSTez
q11C3rxTZKydOa42qZhhzrgsndPaIDRjerI1aDU9Aw+z/Tk91T2A2uQM2ER1+4MOAeFJS371PD/h
PT9FafKpj96WUfvZIBSaV2O9TzwbtDJ6s3uoW1/zcDpn5gM26B02MZ8xl/tOEPbBymdomWSkwZ8e
yhaNG8OJ3zl3eyzISdN+dB4wxrR7S6kXwYkyctRHo4VBz5hZiJNs+kavwdGrg2sWx2rA9x6TL4Qi
uTM9/eZ28hli+7Wy0eRxp1zCqPvzkuw4jciq/IkXK7fOJlkvJXUMfVBEfovPFIdd2jZ6wOTOyLfk
9ygiBtI4RzL1XbaOWHYwsL17URnF5N3CRqem72SzAQ37dRpFyVoCocI939y5vLOm5kvMQgHq4CRQ
DQKP7P/oOXckSmy61NgvZUjnht/cLZtYiNOoaYE5DsQ0LveVL/yv1OP9VETPBXqG6eeH3MkOvgyP
g4nXjrQ1SOOj0TuHLLeuU43TF/s7ySdMKSYrIo84D9K+ujfzQASXeya0LAqczOupJIc20NziVsQ1
jG/a3fEvI4IO5S6qUg1YtoMtgnWkvU9/lubPqdynDsklzse7M/D1OZ8gBP7cFETSAcpkuE+nTEoP
D/iR7CBIHN+5RxUTydm6CDa8lZP9MFbuo2HmD63X34fIfw/bUdGMNeekpnRaLq+5sCyKejv2Cnbh
VIfluyevIlolJgFXSzAUuqHV1+uWKZpJ0cvC9U+DT1SO83MXV1ejJ1mOqKaQfoTVx1tmTcVmHvwD
ld6jTOSH7nuXyIAx1Br9/+KSCIgg6eqH0qv3S380UaXbzL5FWN31CrhUVMU1tKY9yV/HwZVs+kDo
pBpvffPMM19eTQvBrqnmeKc3sOOtwdMckua2se2+YqpTZ2ujacoHDzZ63ySK0B7RdRvQTPNhjPpo
J/U0Po9h6j6ZJCrB5hrza9pQIWMY0w9qxNO99Qwt+iGBAGOdFF62rsfBe4txnnCzRH15LUcOm3Gq
DqKXpCmpSSeqyV+6HXkVQM6qMt4dTviVo8S1t0yS1Rai0hz/YgnSU/FSWGQATW8gEKlNZjJSeOqZ
fpucYHo0/vnehIzc/jpdeAx9zb1g3mciBjCzTkPMSv3YPxNxuxR61pcdhs9DQXiYrGMOqnyyj3nS
Jf9qn20jDiVDsIzTHF0PQdmZjcwD3QPh8s6wH6E+mNrE3wC46mSRmboqaf5nuzjVPhlESRvttIlE
rZ4me/mdqO3e+YEZiOfeMc/CH8SOdxb07SVKK3F3lbaSA4VREUYXXyfzQOYf6ZBglPOqcGWSs6T6
6st37VPScg/jCwFKjafXeuzYkqVNn92Y70nCOzGUeHBh2WPb+1Ne9ZHL4YHEvr9F6ha+esUvT6VY
EVOg2hf4jmhPdUfR2TEPjcf4DVP+K+AgyXZ2AaucEXg2tD8hLzqrZeQSifYHQySTQeS60njGh38Y
GueKTQgyrdliuj9DCPX/v9LJJbrHSXgZJPmsTTKMZ5a47t2BrDromcfIH886mmxW9Z96P35xVHlb
p01uQAfnEBIqthZzwLSW9XRhMFgGcEjfpkqfROcCcExmSxaPuwEreAw1vd8hpH4Ms3UihwQTIw4g
ltAOyZo8o00386LH0fgpivTSgVUEykoY9PX+DZL+MUoFE3t2s5GRqI5OPEElkDSwTjX1MYaY2lLP
/y1ZcMtsv14QcIo2322e884veRZyAySQxrpyW8IEuxoPLcf2yoFB39gyKYBDKhQPp+6fKMyMneZ1
j7agEggNciqJPOATtQj1ULa4TUpnIEDFC2h6rPL8bdQikgTnyD+kbt6cpcS4Y03mYk/vJsQv419Y
tZ/tbHqPQ1pccLl6R2daGjrY36BdlkUVQjLCZKS88meWcabe0NJ+uoemsQnVqIrnImu+FdgaROsV
UvGCtJ/jcgWps2fmhzGo9Dqai+qgDVn/Y+qzvnPmyNv1pW789lFT+Ct2SHDRzBEpw2sYNeQgsbL2
i1viFPrOL+W7lKTbIfhS9Wbk9kjyXFeFlRUr3kbk84TRWmXC2LmZ+WrQ/b7qE7ehhgUldox7b3R/
BaIuZ14ZXWWLAUSW2oulLP2fG03FjwVJAGlC2D15aZMMGirTPRtrKIA85ykeOS6H3ibCIzamgyKE
aMXv4eTSWrJ/svDRKlKCfcbsbjILo2QsWVHFqIttycxsJgt5WOOz6ueiPydoNPfe8catVzreWc8x
PkfWVFP+iuPMJhMMkR2xoh7T20tWe4+1Moh1SKG4TZljWhZJSDRlaYTAVPUlySiU594mKW+W4ZWH
JWP4zCrTiVo9asZfZB5mJ4P0n/GHM5tqfGwP2SCdP+LwXzvV3DA83irgB/KdcngIRZKUPjLq8Lvk
JawjUkI6ao22s4uNTyw5YUcoCOQBD7suKV06Sv+ZvTTkkLoqukglP/PW+sd2RmJa+wrUXjfbVeFW
9bOV9h8jkIZjR/vemAtODwp6uvJTpmZzNcjkYZBY7tWAuRzPbLHt7Ig8LadllpE5TTCMo1mRFsbf
kEYLTRaJA6rwbYiEDUJd3q3cnAO/oLXHflSB88fZhTG8dWoH03r3Xeij2Kw+wFPsTTSOv05GfltC
/ZFNTOfGqcw+pn56Mc3+5rrESDlNVr03RSrPtQWvLf2IEVvJHDOrTyao/AEl7WZ2XroLK+ukYtmG
nOX4NOoeLscoRQbFCrQhzCknA3euj3rZAXhr9bl3U8GUSXyNdFVXoadXzQO31qJ8V4GzrbBw/uv6
+s9Q7Y50j4pos/xm5gntn0GO7Pg7czTQiwy0nqSM8V5aCaZyUZ8+R3n70Dbmbcx5iYgeVQOLowx8
p/y0Ytpcu+se47ojxq386yL9D3jT26DgkAsntN+imR+1PL1UOakhy38USUktSDlHktAjdQ9MsGth
l+CgdsSSYWC2PBlOuXBApKtRb3z6RYe4GPJhuHk3r0m6qU9WnIi1h8+qTqd9F0FzkbCIFyXsKP72
MpI7fWzcArTCf0r8JjmgMcWLJpsHru8ZX743a48tBNvRnbzYXZNQOXdBPXJS0U+D3JEy06x1SHBW
oGDkmWI/CTzIilNZ5kwHRtvpsJgqtlgk+ItaR7POFnua1W4eoupxqNP8M290g4kbACfTYN3VM77e
hOXKNzT88Ey8ynddc/IjW93HP+K2cOt2KPouzS9ZaU+2VtV3q4AVnWtg6MY3stvQVmrZpeQTI2t2
Os62sGea5iTOsbFc/VWpSQHF46TnYx77I7B3ueumUD9llpc8sDmRPJROzE9d8hvy0+QwP7n5JZTW
/YixYZ7jmVEJF9DrdYs/wQQCFo5u0p4a/MPLWJ1cjwlosVIDSX4E8rzlixEUvxLRgleUEHomY1Di
gCqQbSKz5vYtiO3hvS6T8oqH/UWoFrt2pnL4s1KLtioO5byBgx/eJNJbCZEfqNznfCF7yvk3Vrp3
jccOQyPMl/dPJ2JKBuRX5quUY4QU4GRoL23e9SSFhHpE5g2iiFYAzDqNX32pGn3OiOiqXcKabh2E
AYSY0N/kpI0Rup7NHr1Q5S962jCqicUUMjMdoN5wX4bEKbD94a2aEv3AEkRrJWc1V7jDdX+fskDg
QHqC2gvC4ZF0TQM4yQj9NeZG70gQ9EhoS6OfIzXhdeti968fWnPBoSfb5b2nmf+ctuZ4TjKJs22g
qesIoc7MZHxi7oq5oML8O00YvjQIKMZaGBie4hw5YtJ8ZAIh3EcYR2pTz4htAjuxs7HyfqaUNyRg
uit9EzBK/yNFEQ8GEz+BZlXxZrLwApxsFMCUZh1z59C63UPG0F1KVW3LAjikGubpqIhCXXFV/ad5
DgFbOZf3mNvdz6Eaw4feH+ShQPsKQrYR8ej01Xg0hzk66rjqvu0hQimwynE/64UbuLPCDp144dOU
OskFx+t8NPGDnaxySgib66Y4yMwYlRqs8h3bLrHbhvnbVXCa66aszX3uhz0GBZc85VTTAMamLFyi
0dp3fIrogRZdZNC5drr1qyG7xNxFFwyDIS2WJ+2tW8BcKmzpKOZ+MV2E5RBO5FK4Hy0bM/njnE+E
9cdVX5PKa9nfam61g5xq/ynPldpyMULCmTpHHLx+ApIJpZEchWAeGYRYyogEL4Yc7jTL0y+llRPW
JEIBg3Go4s0klM4QSkMC8M25h0sASdvGsG9X4Ra8HxIEyZeEXpJ0TJ3ITXZVdt+eqmnnC92lxhkn
F51UlVrxWoWx5q0otdiTMKWmevB6lYSHvoBGgiyDb2rINMISDyp76MokH699nYSClEpnjPGN2j5D
phLUNNG8hUASC+rfTCGaJqpDig1r1gwWxXA60tCnHqpYpwXKqVKm/6OF7TjHQco0XJ3FbCOUZYQf
BtrsO5uw9ufxOqNtPIVgu4GpTzpIRZTIbZ+4Y7XTOTLXVdQiOIccTZWq1JMQynktPK18Kj0tu/sW
sgwgRbkrR2V/6nVuraqUFbwNy6OugqjnTaTQpErBbNeKRuoWbkrnfSBq717MZNmpOSQrRtXulwR/
jlZl31aCSI7Z6nYdL0bCFAwvXadW3WyER4caVmkdPriiLc5Kj8kZaX2beN7anQKYh2UFgp/iWcFZ
34GOcaCNM7qN9ET1ZlpOcc9pfDDbl1jPlIEPBGvAedR8HUqR3JimnsqN2eO2wMHnEJGiumMPxk4W
mN7/kFjj/UndLh8JsyXNgx3sF8vHzZfXfbZi3GVtKtfTA5XIeuXURr2z4lB/xZQy7biYS/4HBX5T
AMgEIenuK3ylyAmp23Io+X9N6BNkip666rUmu7BAcZQPku71Jh1HTZvUJxpMkaC+tSLh3MzKGd6p
QfJH3yA1HQezepYQfsyDXbyusQTj2OJZyZONC0a5IzPL+Iw4ey5RiTvREbJBSSW96NOGIVpbjPGP
g01qequj4cfosxTRlXfTXJVezNbTsMIbxckQifPYZIrUJKyRO2sA0kBvIvGCoqA5ZIlmP8ejVZ70
VmcnH/Ol1yrPEqj3pC92MkHZsTWtOWtY6rKVX+KaG/DG/zmu5v/re0myCe4p/yyFJIEfA/Raueyj
svjGNwbZajeD/Bt0wDFWFlPYg9dm+bqzc+vX7XXtCS8Dce6p068THanUQelw915U4ZQWoqi5H7HE
2TOtjegpNrYQ1+aaED0A5rq29vEIvFnr5KTYNRZNE0Fha+LuXVZUklegV2o3uFH+k/BS2oqGwz4h
5ypwXElcmYvxQcNIStBo2Wj+ujWZbGFfsda1B0UWxhkzFNNG2FhGMM74H0fntR0pkkXRL2ItILCv
6b1SSvkXVklVHbjAQwBfP5t56pnu6paUgohrztmHWHRFqdrg5YvbT0G6+91s/bg/BF413ad4qg7Z
gDLjEKQQ9YDSs0a0BrgJs46wcXq6bPdg1PS2TGTyFCWN/Q8EB0bSNHFeAnOWz6ABaiyZVb53tW8w
Oe7H7jBMDfC6iO4ZVUc3GGQneHP3I0SXqV1NU+ygbuz9EzrE4jL7LVPfyoOKntZs4eqpO3VuQusm
WMYlrvMzZbo7QuWiHHdZNhI54x4cp2M/XAFUJe013xsa6qnHEvOeT/je1lzsi19xDB91GX6naHIX
zYn5SJmpgMIoZnYMw+huktbwbnWKkZ9fMqCXfrY3Io18dLLDP6cP89NgWOYFPa75mU4+KEhaUOq+
IqUrWCWYuXdebtQb21XhJpHLvl9L722KvP7V0fMbgefZtTF0x5bLz7etmwZMioCPbuImaF/DNGDf
E5R9vIESqJ+K0cC6Y52XWoWxqP7sQpa0tkbCYNGNpA2gOnIEJmMB4GDPGs2XInkXZrBtIN+HRQUN
PALx5/zWZUPHFaDcU1FAJb1suNP43TFSBpICkXvKs8bFJUtz58099n2/p50tNswfsfZIp97wXO2Q
SrL6CwVfipmx0/afNst9HlX4jG32J5Xjd0/aw+Rqa+XO5sqgSiCSC8UWls3BdNezAL/Ve+ZmiJt7
LJOLy+YJeTR3zAP/CNg0a837trZ9/xBm9ck32ueuifi4YJBMBt1gs8va+qcK5V2wZZpEi5csWOdd
+ZsI3FZV/B05AaELw7yJ8WdwVNE8RcQYeMBQ8GhuWnpTVcKRzkf7MbWsxqPRwqImH2zaDnMWFtyM
ZFHU47EkN6K3YgTv89YkuELyUObuGZ/vbpDJ2Ryn85xzBQBax4d4b4LrmBCdMPwU8K2J2r5bVo0K
p7mY/UevPmhRznkSbtKEHajyT7NAVJgqRvFA+pDsMgiu+2mREutXY5xoNMra3k1pi5MFautqbtzm
2LiB80RTkANCln2wnkpRXcaZYJCMbdtAEYkmtpdx8DQXNYMZSXbsTtqGtWstc94wiwLW1vrWX9d1
yntqUdWa5VKWYhxdDRIORld06Tlvc3Id4LdiA4ZnAf4Kn3ST1NMddF16CNygxd6TRi+VZ9Z0ZQnS
pqwCYyH6Cakob/aqaqv2U7kkNnRUuySOdtM112X3x3MYF+cim59nzyihTrsOIQAmo5XJMOubdFV1
GQhXeh5BV6Fq65jUdAUCbeGV2RvSd0Ba3jy/xU7Zo7sa6yc5eOkeY120MwyjPnRAMFZ5AZGwWQgQ
lSts5LBF+i9Rebdj7jqtg5b4ubSD6R4JzRUmcJ7OKB8cSLG9v2Kn9m36A4cswO5sZ7QzSg8Cts1T
RtjHFtCb2BFLtWQHiPIYVH2HIbKx9uBhDYZ2uJFiB5ZeDPb97AXAhTxfuadGFtLESg6uPHX98BDn
udoVgqF3r8PqxdXeyNuRSvcbsgF5IbbKnW/m7NYGHJlkIQvibnacf5V2hwOgkmDN/Buzh/LQ24SF
5t7uyo2GQQn1xPcYqoxYAtGqIsMkuL5NJYvJkk3c3gW/uqKsglTiFN3K8PuvwWbuZOB425KCivMb
nAklPk8WnE7DWrP7jXe9SgFJKnydacEMNDd6DXMCT1sZNdkxEA2MjNyTFDZJMs6I1kfMDJ2c560w
/faIUdq/ElPlfaa9yv8UPP871bEFTRB0v+uA4RY/8fwZQfzGA11qoNbJVG2H2fgpmzzj5Gh/LWgD
mxSfNux3GzVU3t5VEVjbqkEQG5ZWva0Mdsqit36YErZrVMLtdha+Oga5h0ClqbxNgNj1Bgw3PTij
SayImZjYnVXxgeVKPHeVZjbKKXvscgEm2mB7pcI4Optci3/61KzX+YRkAWUykPQgdSu0wECCJZqb
Veu25jlyKPWMJEc+NVXVcznk9nvTcV3YEXI7kZh/zaoqXly4a0TD5D6RHkO8Lj3HZNRuDq9sEdqj
yaKY+ACaz8HNyp1tOgZ9A2AlX1YIIEO33/WTHjYmNruLwMe4kT0mw4Gb5IzXHzleh7XSskC11LGj
rzzNOduZjEgLLEj61IqYlOFYqrseRL22R+lRuLjRPov78WVOMkAoWsabsSyQUgr0UyqoivXoUJmJ
uCm2UeljmjUb81GOVYo9v6+JR54MhGYF1nCYecO+bwkL6npHbAfJztburYl/wH59nrz5bmeZ8Tds
83avk7q7tOTC7NhRmrcozdFv0x2cARyg0HHZHoR92N/o55xXGwHwNo4bFI05v4zGGuS3oYrifezk
cAPkaL2UFbeCLwR2Whv7xK2bBmeD39Z4KaI62DgiRrUXgsjDY4Lrw20obypjOgpmuRurnsfTlCcl
KFfkOYPsPrOwq12IvmxekgDBIb/JyNlaWTZgqTOGcpVNIrvZXaeuedQWyylZ7psqWVQoVrMOI4Jz
VKCp87A1lS+CX+tVT3H/rzFdnnVk4OrdMxn/dkMHIAbZxRoniQ1ic24auFWm/caGW+xkL/4IirhT
B9j3jM0fZ5ABnMAoIB+CQMu3hVFhRnJx4iRJQOmgDmUd0aag96WsxCWxjYZmx0QJQ/Gr7MadJ+1z
Fkx/Jo8fSwQUsoXzmwb9u8MHFZX92gFUA0lwO7PbJthrX0cK7o+7X/53GCS8jN4h8b7LxidXtfpi
8MKIF7nJVJtv6D02KgrXbXkdy2FbAR5Axu9nCVicGlfZwMRvuhqzgl4QbjDbMIQR55H5EJiA1cTV
5wXM6fORF2N4Wv4qJjTBCTrp1Bb9HlApylShTqZM3oY6v+YSwZVtm1+SmKA+ci4JN0wJGWgmjNp1
UfYa5jZvx00G53YlRXOpOLL7cHhA8tiJsEDpLA9znD8m/oUs60+WQ/VatqFetRjO6yRBHeAyIDCa
O3q2eYRNpV1EQdEZRsmaAcuacvqWGPaXaXPmo/X10gYrCt5YKl0OToLI6t+sFozpyC8azW1q5bsI
xOXGMMsHaxVW1tAcegca0bUW/dpOrnUX7EEjMvULH5HokTdnRzuBkd+iowEb3rYE85W4+ZZHKMHY
aqnkx4BQuQlRi8to/k0GmP2hsx6hHTMxQLzRZ9jE5o3lQtmaQSd27bue7x6MJvabH4biclC31NJb
y4ne7YFNzJwdDMc81KY8GUl4qEd8FB0wHwbSD0J6hiN/df3+M+d3rPhuowGpfZYAwlueO0ntl7om
rKMQV5B/dqZpRxmAYPW3i34q+6Ocxw14XPRUiz46/c+L7kiWLmgKCfYwgUeiSfFte8VTlLtAfRtd
n2eTudoCXgV0iK0JFhhUjFXo8EPIFOvEsJ0xaC6PYWL6jzEdd5l4yeF2JjzhgdUegyn9EygTljY1
q+ZA/JjKP4ZsVqP1mTGhNPnlkjJz8QgaAFeIeFYy7OHscQ157lj3ToOCAsvJjTpNJPeBZ2MsxIWv
5PNPO2NehTVqZj3g37WJUkAXqhFl++EWlPTWA/fgxek1wE/OtAQSshuZTA77xZZY7cIekURatm9B
nz+44rZlP2xrHDqzLG/hUKOxqHk4Fud9kN1wVFGsZ2s2/136FRnWZqonE4QnrYSGN9bdtU7eY92T
zCD+YlQ8QvX4CKrU5pwxefr9jYmGqEQCzgurA3Hw8/550b/FRN2zzeZNLHepMe4tKdAIkD4zigWZ
ZKx1HHxluv4ua+NVWFO31b33vjyRDB5xePJHJ2E9CWC4MNb3oZeezD5wjzViqCafHr3/aOMPE4rE
Ksa3bNXdh7UkcI5w3STKsaehXhAsrXojFpeQgITYTbkwBzEhhpvZQ2anfdjyU8VZi1VmNJGm4uDw
dyOvMbb46ZxoPKwkq1CghdEzVFPj7LQ2CT0ifGqhCAVOyiOVpkRqO29tJm/TgHqHW2BXpArRrbpV
y/NZG9GFPszaFA5n7ChGTGOYkJrUPYY98d9tjXzVpV9ZHgR79p7yefwkAvDgLIKeXABiMLp6kQrl
C9AD5Q+2zeVpSFO9Jwv+leQCMEX9tXZ9tDQjm9EKxfumLGP0l41ibaT68rtvQvuZ8nk6xLZXYC9M
2ospB0X1RmtmhXQV0oMaHkaPjjqpmhnPL/BSOBs4YBCbC11xwzrWe0z0DHmkvTFtc1sCzQNuTjAg
8v3S69/A8FygeZ/sWcISbfb9BIxkECfkW5RoQcfELR9J+sNFzUCYsSNdDg/88KSS/AN6Gpj5pC12
KuUcVLFB/Vw/hxOeewUEYiMwy6w99sb7SrrXpl3q9hhtAp/4q+zxCxDRRd3SrZOy/I2tkfwIBoA8
e4MOd3w2GJOHfu93aANt5T2Tn0xfByGbCBlE9rFMT1h/HsQYrAj8e5SSLCrSAFBj/LMM9PNJnV25
VzAs2pfGA7oNKMRmQeGhrqRTJvyA2XPQIcGbPTYGNKi9mxprD2c50TrjFxv5H88nNjECgUHyXdmt
g+V2LFEtroio+dfz9guXMV1oLHYpCwV2uDXGmoNi2I1SIycaPOYn8TsEAmM9qpQHuvmKmPmDADqV
E+LMHohew3nQZ/6ZwIN95sQXaUZPTHZeaDQZnQV2uekzeZWjtwvq9mNO+cSGqUMKo8ttzYlRmkW6
xdL8C0Pkwr5iM/MrbIg6Yb5zyseW2ad9tiiloQ99ioyyQ5lnHRLCR3oYszCsRORAoLQtkqunh49w
NklT6gSPEIGBqUK1bjBaTHu2BwvqxR3hD3CqjRZBBGPbynUbhA8bGHKTkqMZhq3clpwacDxCbvRq
JMXJYjA9ycfyQ4DkXxRN+ncS5pnWnEcxh2hAaTse6RbBAZTB3h7652gYL4pvv2gITEItvZGBfiSd
8QJaJtk40QS3QVPHGtJeKQcwnoGvMyzR5xcu8xXOPAnUmSYZx33BBC2MSJ1oEGSQUARuPsVGu25n
B0f88Nr7TFELDp9hAKIVek9uxp4J6CBvdjkAmZN0HVXzWlVgW2dpvAY1gjIXpcQgNXEs2fCbeGz6
TSvckqNHdIoHsTZS9ZXJKGjRCUFtHSV7x7CeiQh8ixfuFdfdPq4QByurXkOx7NhE9VeBjN0zaYjq
Ru9GUF/CMD6dfkJ63vn7nCs0prdpBuYYtkBTXUtMHG12N5nFKE64lLR30jf3TFAJHi3fWB0dnL74
DYL+7NOHD1a4lHocAfTvYu22fobu0Tnz1Cqy/oq7Qs2x1rOur0Gj7e1Q43JvbathMiimbbBoDYNQ
fg7GdJuKgLXU/K+yaQjHeVa3GtWgQ32Y4Yok9fBObDsskwZzF9dH5aV/SFZov3vU3mdZTl8N4ap3
Juw+rknrZnvdPVWNd3LIWvpSiY5e7cIB0xRKpJsS3Q6gcH6iiALJsWNoABHq3D7o0DrG92gC292z
mQscjC8G0iCWy1afIFANg5dJEsk1Y+TZ+kFvrWrCx6An05HHUMCbq6u8esfGpQTgzr9BKOspd1JQ
Tg7hk6LmxZzPuQWIukaptgpjXE3KYR1aYLYJgoV4R/nG8Li20QWCSFxuD7Z5CGIA7wx2t45mDRo5
UMA1TPs2sCbbRvxGyOxcI6jZ0hDGK5JQWW14hdg5Wfgfkkt/LR1RsBKYLswn3uRskmc0F/xELp4Q
yBGfJe6BphPvDQiERLY9CnP1N0r0DwdSfHdj+8Wrw3eiYF+YQx88zxa7OQSOPcTiEUcWaABrU4fi
OYfMwkrj4NQhuFLUuxOiwk5Gxion1GgPAt64FnY/4sNCc21hCuDpHOrkznSj3zRjgU6CZYMNEp8Y
FkbEodzPfOwiREOfotZau27wjX7+NXDbZzV5H8vwV5LQqKDEY82G4Zmq7KoYntfJfEr43lyhX4dk
MFeQQAhjMZOFP2HdJ2dBf4XdR5GFkmEbUqpOc+GlzEVFlu7BDjGFL+AkDHhpAoTwRZmcRCSoxeM3
ZgoevtjJ3HZm4MNQKl7syQVGYcCn6MyeBQfgJX6x6gF3vIBpNbKaLnlbm/gQjc6xahPahmDamp1T
bJl5PydW/YweOTiGgwb2UoMtAYLC7yj5Tebouwjd7zpALV7XV10Vd2ccLtJD4ecM+UHO1sMP7P6P
SJxXSHrbRUfqBlV3ZFJIVxDcBjW96IY0W4t4OzEZP03UDs+hCORGG9mtyppnP/dB7ht0TaSvpMZz
mpt6lbCDDbOc/pM0y/0M9t8x9C1zzerQ2qy5kv//oYnETlemzZGjm5YgOXhDgjS5R6Al5rbcqDpI
D2O/wLhz9qSVHLdEOTA86lsWpCP2J7KC+/7dj5MWQKIPdr14t3T4gRBrO5XRW1kjGeRcf/eEuiMD
OLWxPPbpeEW3fp7m8Mam4I8oeTn6wdnNavpA2PJjMt7YsZ2/MdTbYO122VWl0HAQ5QWZtc1A3M6O
e4rpalu0tUlBEcNEnLXu2gkF1DW60oRsF3cZbVjCem1a6q2acNRw3hSZGy5513ts+MVm8lLyz8g5
sl2JfsxkFyNn/xUT43++oJYX0Zon7uTniPCh0N2N1KMVNqAFjqyzmMLHIAdMdqtem7GJdz5JeTqZ
I9vtOch2YUwvHfZXZnTXMIuPgT3T3iMAlv0EfcwhDUoOf5nKQFpIHo6TnRGWfMdYlzZlU3zWI/wn
ugClSlgods02T4Cr5YoAg/GfWZJ/tQpzb1qPJtr9ygUr7ynfPMipIyBh7txD5yyJ9p4F9YYAKcRX
ecFAYWB2n4fsmsrS2Nn4L3asIxEWUcLeSqMwAZxEkOm8aJlLCXNC/cAuONFmDSa2sGmVaz72AtnQ
0ft/m5r6AQs41lefdgYAV4KcQ5ER6v4ZGZi6sWWXWKYa1ex8T7aHIfNTvFAw+NY6Ssyfxi2xjvWx
4d253YvPosh8xBeo4npCyRHTLICmsiQGOXXcdj1mobPDHAlIlRiXkd8L10I1OzDno6hfo8lGNSky
5lsuXG7P8vt8HaNy2WahGd/idrSY/HX2S500xj7uE5ji3ugf3QGAvJqoD+Mh8E866lAMlWZ+MeH/
HDhuxDbyQrROw1zu0XaoLUJW9zIXBowSR1As6WUTYQDqJ+3V381FDIDdaZp2w3++Ir43wMHo2smZ
qBy9IcOD8UQ7upg+4vKz6mrOPpDb1NK9cXLTibDljjSNJap57zYS3LMfABryeuWxs5yHveGx7gVg
juKQzfQuLuL5Xna8eb0hUYSGrvHcCc4kRjcNz5PVbUNYaltVsxkbLGbobCHirS0GgjkFB7XQoEWs
NPewlzk1qJcmfdL18NcGW8DTlXoHTxqRs2khXD68haBQQz1YGUzutv2UD+fKsYOLMjTCizwonsa5
WI5xh6FGPAcVkHNQqyvalPRz9Npgz1nT7ac0nLc9kk3Y+Wz6rJS71G+ifC/N8J/LfbQ4dgteSx82
B3rwCX5I/MdhN7GqGnExIwEAjV0Wb1PJEmKMttmy7upCGmD3qJiYGRx3ECSvKmh/OzoiNAHhf0JW
8Fe95uCF3len01Ons1MiSDZnKLoTzNFC1UDljNs7qomtq1Hpwq8g7tHCUhPZyadqOmdVRO02ANGY
Gfbd6eu/s93gccbRsNKLObGKFpMMxD0eYzwjgP1M0z1nYHOQ7yZktfdfAq3wYujaNMnsnMzBp6br
+7ep70cUyKTVGPGl9JeMm4pVF58FktVNPuHqXwwZJdxe1Pcn+OKbxnU+xjpda2t+JHYJcSDe2wRa
1D3bWrd5he78r3fRRsU1LWi3VCVKXrwpvGRkhVqVcdXpMkZUF2FFx7Yqf+JW12gn1WlK0vuYMhVt
vBdYTU+6t77aeXzpBw97P01pRrBSl3h65bbGn8WY4k/Jw2YaFIvyKZudJ79y0cpkXx3OvM4I9k5b
32xmdjXYGbKi4ssEcYm7EbtgUq3ruH52PXGrBgvvup19thmLIwBQMAwvzAJfTbjAvrb9lZ3H+9nV
J53BEDDnkuWi0RxlI17swt75c3Zd/r+b0E/aoO8zLZkkTVcZEJyCuvon79ud9PVTaJpXr2p4DKqv
emGcdGp8D9RwKcM2XOKPTCDrRbhnG8JMrMMj2c8ndG4nRCUsm4dvnCK7IldHJDa32jP3ArnxLhSK
9bN6Qtb9ZDPe8hAVoRWDn1PK9NlJvHtbz3fr/8YXfSO8szm3aR/S6BoXylG8xTVzuP+zPJIaGVGD
jN/JvdfZJfeDF4/dEzmE7JzQ00V195BT5n8zfGEXFWf5VaPTCnqwblHtfVmldbSLCTyURbWywiEV
vHrYcvjmIGzPyru1rOdIHJFw3lLuPaso///R9ggGHTsHNgIzShNEGSfUOEpPbMb8GUhBB7dNUHZT
WnfsXRmZWzmrWOmEzzYTNIJayRn3UzLDYcC6RoGFFFOtp0bkLgYliiS1B8Flf0Z3wACo09+QTB6g
Mkn19iKO40XIUpliZ1F/QInf6IRosDBXn0Ppr+1g2OcQRRZ6VoD31q1+NHo5mM8Qc2W3XibNWRvY
l8E2ofqTlbsMFhppZmvXmcZ9N4KmwASbMNkcnGlbQKVsqGswbxKpwSgXCDnU1xMrhq9wNOBU4USu
si0XzC4VwK8j5DSROFlktrNXP3UG4SOTI1Y9Q56c1de5lta2GeIP4qTXE5gD7gSuhJ6uz1pSxd/6
ag4wbbObtdzs38jTHHEQdxYYslwxminFq7LA06qpOCx2CDV6SPfjJfekTuA0aJKB1ED5QBVFI2As
1aZZfNkqvbusijFgsr1yERY2GWuyyFfXMsYbNHenAb4NVfUMNDeHqCEcTEZRdWmwzcxj8uuW6rzM
SObJvmIWef7/Ihlc7la0/pMZksctsaWEQ5PsEV3v5oi7s2aq2djzxozQencJnT+jIbcCcQAwZh1Z
mBMcO3qE+bR1q/mpUQMcznyEhriIlOdbKeQGVeH3jPZF5HjVFYaBgUIhV+/FkJ+W7yuOYvA/7wyv
r1whmyDP3iLE+nKE3OUEVHGg/Pn7qUttYDr3TC2Bv0z6g3AfqO6WDcVN2gE9L+AIIz2a5dKtTltu
tG3tYGdlYPV/Lo2VbTrTp1InOxeBT2ReMquDvmPIjMCOZpNihahFSE4uu980Tjb2HCGMDA4y8w8u
rZJECk6+66JH956DwTzVWfBcudYOQxFqV1tgi3C658omuj61zi0BonMXH/PIZudGliHgZf2EpgVW
RB6sHUWXGIfTR5qOjHnd4OyjAFtNlfNe4PtZTQrbpJjWFvbt5QnFb7Du+f41yEKzxGnDkx3peZvL
95KLbrDdrc1rS6OLIFi95w520gw1jNXkEOODvWcFziHoYjCAToMoAeNLTPllVuIIFOoeA4LVbfA1
oAaiv30lIGqJvOdIJkR+9D5AGD95qvoLBQ9jMY/78qoo28O5TkJ2hM+GFKZBlfOTmSznWDDvVGOo
v7jaDP4sPrA0QQdbMZj3RpIl4XZmVA/C2dQdYz/ySxjNqPBvY7Zs2ZN/BYmSTPG8NX78ozJB/bLb
j1ZWBcK2cpnNBuK5d9oXqxHnBs8hYxO07U3GBn++hE3l7BIeiqYrXxmZ7ZyQSmkuMXc4yIUAoq11
l3wEDm4sf3BPKKbAcKOkoNGo6CL0W+TQq1IvOhw9wFi65sgmbmfq4gMRBACvlBBkHaV/Rj/hcerI
OWMhyeGOUr/OkweMhIMi2hW4WPAWxfXFIkwk85UHJb774/cDZmao7lthSX7KsfjXhpNL/o6ON4XI
cIdjTN/pUD/XBRMWyqPliuUtrv9A37vYanrLTO8euIxtmQfnMM/5zF2rfAu76KJn9dW75rhaPMCj
jEkJcZ5CBlRdYL20rUemfOgdq65YqEwjue3IyYzhDsjmpWzavyWDUYPbc0VY9aNcgieN4KZSf1/O
3KRVbj+7dfcUVvHnyAz24CGbvzOhcNH4QtcMBRZyn7HnyImnahYOaroZekarEfmCaTJKsKL8I/10
n9csGqHfIgbHP8lEuCysY1gDUw+K8K1DtL3y/CUbqTWrZztIops08EjS9Y/XoaKB6pS7sREQaWQv
PHEFZaUfbSgi1iysD6UjUaIg6RgYYQDDSEbn4C9loG4KidrSZ8dGGtOF2bi9z3Ucv7D7mSn3Azd7
AlXlMk0GvFT4YvqksSWxI+6kftjaZgw7KGgnVZVC74DDy87V0CQJuu3VbOav2kOxOo6ZgDLAHUYk
1ZGHAohR9UmRb7P9sI3dqJnBGmzYgjDbx/701dcVMlitX9lvvBl+LEG/QEMdaPcq7dMuSgMdkHfL
SUxdGV3xYzv+ZjAFQ4j2aQgTNql4LARtNWOcW1LV16olKcHrbyHDlRVl4MHuh2cUuOW6x8LgN7rY
NEgqKEn+Zi2eVSo8lFAvnVInA9Q/9qLYe3SOwUet7Em8zGgKzki3poU25bxVEkJ4w/zl0POz/nNK
l7VWn4as2lFTovd3EV3RZ6bQo5W7x61efAdEInx4ioqF0TzurY9SDRhp2phBZk7UKcYb728t5UsB
awDk5I8HCUx5bHqT8Y7AaCFKjVfyQd+x974QOvrSQAiQEWmDVhk8ea1lkQnQ09YDc31iNmnd+4kk
oqRc1G1ocGs9BLxZE7IN/mNo84/9bByI6GSER852nbY7q4H2L1DVoNVgyxWWzCfaQzDra00BbtBl
0QYO9Kwsd8kl5woqBmgVojs6lCqt3fxiyyDUpjpII7to2n0a/EuwEERKNFGqo76RPVQZjQjrouus
ZdtCrYRHaDy4kRW9RJiZ6C3I9vHKc2nP/n6q0l0wIMjLQ5FubLIH48o9daqNf52ZPHl7qh82idNJ
s4xDmCd3NC+bkh0rgvqg/OUMeWfjgbjIEvN5apD6TEU+7IAGRxaVUnVK2gnoUgEgscmPpRuGGBmK
Cs1sY2TvC3iCPRiKyYHnwkwTOCmY1+ASo5p2gHJT6CUD2TPU//AUt2Kavhy3vHC8HULyv2FyHf05
vQ95skv7/gnn1MaP7eEENruG7go/KMndbUre/AYqirFiJBFz3bMvoau3aTmoIg7WyLrXHad7K5k5
pTkCbdYr7GBaR+LqHtBhXJPxqp0ye42LlN2VN/zOiHwOzKOWiXH5ZEbd0e6av7JNHkFNVYIsZpcj
8s/4yqHTHAdfPbPQPU4KNYEesvY7IEeP2hEqnWa1O9gbHA1PrbNEwyVM5YJL6aSfvVFeXZ3weXq7
KBefrmof08L/iTjqQR5sMj0+OdI4gHM4g6Xb++1wbsfswLD3tZMo9aA55bDVFkK2bhfRaELBXHJO
L2O6Mn2jO8frFaxnBZ6jI/3OoihX1ZI7wC5t6IEFdZe5LLeNx4Aua95IVdlYqf+fJVyk3/PFaPFa
JRnbtDQr0GIQZIGbkZgR0jJUTDBGy20vTB4CZzMgOy/Fwt8pHPyuWDlRyLr/aqvTS/osgUvInFYY
9zQNa7A4HCufkKr6nvAd2h76Xh+t7jgyVC0avfIBEc82WNoEsGoYwoiPev1b19UTOilvM2NAblq9
J+qBkmgZbVWp3HoBNazWfCqG3oNX/lh0MuPU3iqnU+va67ajgyYoxiG+EqN9aIjbyIzsYM6MMutF
wjAfBhsHo7swTGSNb6IAOFexzm0Tgx2HcC41D+XCzN4EJjSwEJ8Em/31BPNbsc4TWp7ZpO2tBQef
45ba4+Agu6ECcAFEmQCW5YTwGsSqVJ6oYNon6NhkovljsE0JIsRhuRL9QE5REvyHtIcafYpx1tbz
ZRCMYBtRs9fOrftIz5TOrcYmC1Ikc41j7DfLBy8+6w4Ki8WPF/db7UAyAhqfulAL7JliKfqcbH0T
Lh6j5Xvy+FHnCl9+bMBPsu88xf0KkRYwIxVi3FQtOASm50bUvM6Ecu5tGcHCkS17KsXHJsf/ajyN
TePum56EOix6kKgP6Iq3sRn+4CH64OBGRzdwW1YIoqoAwIcc3oRvPfnN+FaxuXLH8bPMuLqK8CPA
eAYr/pE39JDaoYa1ayxTbVrPL/EIymbSHbKeue5/TSDYX0qJ8JQPttxZU/jHL9rfEuUfDRFH2tBn
x9kpz2T48GGkO9y0+GD9J4ufLLPn+wQ6LzVMZrLD7/LTpGxDi3bGS15c8zo+ln7GVTTLe2I2I4z6
/rz8KifUWsX8/3Bwnl77Wql5H/IyhqaPTah9ARzIjsvYZeayLBMRqXXyOEdLNJJhOiBXuw+I9Z8A
xS6MgcilUONB9u65IY7JVsnWdYx3KdL98kLoEEEOpx5qhKtXzJ9QfnmLensfjiF6F+s2Lc8WT12O
Ci6gzlBt+TEu3UVdBtwZJH8ayXxgEYeyNtg0HRzVRw0CNlGINq8Bxn9dEuhQiG+Aamd7cO5Ff+x5
ddQRPSdCFCJim2SNQX9dW49R860mx+UhdizE2eZ0K1lhOP+l1aNNk3PGBDSlD81AsgRRxROFoouv
HQnwGa5N8YHYFhcjX5zvocAEN9yS6LAI2wMqMvyVrMz9G7r9dYGKLGPskvDSeB0nHDtYF8ECpTTH
XPbMt9kULGmx4XU7y1BHp522Vf2VIRzXCAx86117H63zy9ezqmo3aUbDfK+8tkyrIT6ghGH24l1I
Idg6KeHBaCH4N1yQ2n4KTYbptC+S9eCaaCCGdWL+j6Xz2mpc2dbwE2kM5XDrbGPAxoCBGw0aeiln
ldLTn2/2Ple9Fhhblqpqpj8U6NvduGA3fOoQmoDLUtOJdHAQxB7FjdZ8HS4URp6icuuH36i6Z8jw
8U+Fjg9/uEwGIEh4cS6Kut7LXP5y6TlALWbXqNj4gsFZO8a0WviyM4WxT0e0KXfK6/4iG2/CfyyP
BgQoWeAKK0Arih5jqfq8Y1mmewvh5KTBP9O5xAGt++THhjkGg4zDulLHknNM3lHTIGm17ncUHgLo
r5N5TCKPiikGBEVha9y4CxOM8xgnrCF79EgS+euIVVtwQvML7igqmrDbP8Zy2rSqxpn078K4xC+8
1YzUmjt+Bsx4p5kD6X8PjEWjF/ZeHooiZLEkgdy+LGQljfuNTafPjSiOcgjxBw25v4YamDz6KH0r
zeUvPzUb88liGqDs7LCAWTOFt4V9un8eu19RnXIRsnGI9y412ozWsG9hJCmt2Pkkd0YWU1DfDQBk
CHjK57AbWL0FEtrgD1aDZ66mDJ2FmdkaUwzuAp5he7+aYTrcxuknLlHELd0Na1AbXtqC1oksQPx0
9F1aQRDpdw0UDLxGNnzd0LRBPRa0kN8s580Bl+a23z5Kawbpx6B9pBFDQvPQLG8j2pSg6I4xSiJ9
hbiMefaQL7Zz0itM8f7/Qodpl8Z/WPUzBzT6F1oQiEoLDQEqJhf5CDTrLPedMbD8ha0sZhSgOzFC
QaHyxDUvXvpq++EBxhXiFUdHSx4WPNVJCCQeNbG1N4D/8qECW4Xig0cG9kpRfOPD2t6n9YToGqNY
/rbvwJKSf5sxzAKj2tjtd8qsiDXN9clTp60FW7c4GhwUzN7PLewTnMcOmjedygaTxY6SQnA5CgEc
c/4TuIgKR5Dgg1/2VF/OXx2N8Cy9c2uzpTs0Rrox1CxXGE36MTNeYtaG59dbhiJb2ar9EJzs/J52
T6xOrgJ1s0cuQLabLN7xBZenB37AuH1ds70mjgNfj2njvVZIxPIXCapJw3gn26Ua9bexclcsLG6c
Sb5bIgVQYcKxXDBrgQddz6vFfQWDMywYEXsIs4HKXuwduzznuORsaOwf+fBBwEeiqcHnTuVvh0IP
KAEEdvWHHFXL1uyec24I4+I7TwMMzdaCeMYiT7570CiVh8SX8RwUN649hpKDgel2ccOjl5TdEzoy
e+bUzYr7QqlOc693n6s0+8ZXj7FSRIWJj8c7OLXjDIZOTmMYfSfqT+Lx8jlb7oFbmVn6uZT6sqAx
HaJJbkXhBwOTNlFPNRjeWFs2TuEceRbcrTkxThFwx5DzOlH5hhYwdHhF4fzOl5+5taP/gS/NaqI4
ZYy1A1q9mcNriwfrMMSHiEii01Qc0bWdJ3JAtlxZ/yC5t8I/eBuYRBCeG/RhG2HNnnulskdlfcpT
GPri5JvYPJO4JV18iSt85kqNWQ1fTq8f5HDvWwAU4KH7Rkdl19prjnm0p/I5mi05GDXVvzP6B0KX
0LCGLBVlW+VUGxYJshVb0zli+4gTR/HNk/8nbaaOY9J7IIzROGQXDRz48aupO68uP+FSvVoc9YoP
vkTC9fCaoEXOFBSr53aoHLkPE/VRDHx3pCaqMNz0+l2GTnEyZdskuEcJ5tMKI6KF7gZIgj2daJpl
IVqXCK1GyCtKKiv7oUJMiIXamNVl8BENBUwlYQUm7trud0ScLACl6AIBNJne9ruayVVN+JiGG+OA
c9LlK627Y0kk50RxdH1n65FGWPHTgIJGC0K1tAKxLnrgt7Jg8JdfoW/EDt3Y7ntOAt8LvBhSZ55W
PxpznpYGtGeoPWsD+I5f3GaIIhxkcWzsUe3bhKFH6ttssOTaWFrws0Q2/lU0bEqygyQvDkZTX+UF
lWpWnLiunu0zYNzhcwaTzYfkSvl4ZJJ8UC1CnUb1aFMZEDkn6MsSJ7hSg+LBR69jEMA1PlKjYrKQ
uct/6DI9JHmJDKGr7Tiri8R4M8P+7lT6A3Llr5WZ3WdrfuFWGaGxntrwU7aGmkmm2WoTU66obJ6V
4b6ivbTu62fVsKWY1koew50tdLAj/DUyLEyxyF31lCy/v6GP/kRoXzwoKBpjSERRG/NIwxHV2WKd
L+JB/RcrKyzymLVqZ+wQDgkBenKh/z0N/rId0vMwn5oB6bjW2DXqqNfGVRaJQt0KNCUSekTtboWN
y4FbIDF6pNLS6qvsnKX5oPGEfAD6yQMYhDRzDgbORRU9xTwzj1q4bEzYF7bCf9rnfJnn+aSW9j8b
LPQ6btsfTL0Obe6/GL3zZHbzQxRoG/TTMVtFBcUbu2/GUE/ZVP+pQwSRK5xNG1O/IKk3UE3AVCIr
nfBTt1OY2eE88hIUv4ZkBmXlnE0TI1IcmE7anH3oQXTUQ+dUDeZb5prPceg5KytDYsUujqM7P6D3
fVz66hgUyR3PxD0ePgcY/5cEmY4yyH7o2PKsDOujKLsHBML3bRgeLU4Aemb7GLGPFayn9eRnz4Zd
8KVoBTsB0i+loO1YHJ2NvJ8zT39GnZ1j27toWPDUiPeevbCWQ3OHSt6mNdTJa6IJPSQULgiH+dQY
VE+YV46BNq28uP4tvOLB0drXqcAayLebPyO3Ik30rdXjrZ10z01T0G4YHvUpHdaa2e9pZB51XNPd
xthHwpaE7fOSleASy9k/LIVxy1FpluRyBAPHoOcAhXlvsX4LBaOWAtktxyen/dZwiU7MC3tbNx9D
/a3l3GTLynEcc2hBKu9DpubvRvOhs2sqnT7xzuqbRw8QES5MYDQ5VR+NCjzZI6my5DTd8Ktny5Yg
OLC0fM55Bh6cPm/AaPY6ZgX2Dz2cVQngsaTJ0fSPfvgb93ciH/FPdszMIElHBr7PrliTMoYTBzrI
IcGXxcRevP68KX7h4CxITTmB6cwxG3gqrO8a1Zi8jWFsPXfZVWIMC15Ch1apryV+zfhg3pWTWJZa
TPcUhNJuGT6ibJEqR7qDHaFyGj+hzjD0YiiZqnVkuPsROwBj+uBC5e5wFHoeCvqo5klmzYVr/WtH
h6cBpVN92FCyU9DgORK9wK/XS8cc3zySY+BSQGav6/mD05JKFu8TgjKWTe4YL48umcVEV4HTuTKh
uTUdExj9IKctRmMbo38vQcjMzi+HduNxmWxSuTMJTsw0Ss8aQweeGx0pOkrEWRI63nkgosrUYwH5
ry0geHVYKcACSBxs8ySfP0JcHCZO1uBeUiaZFigJ3oPLCBn+mN01yHrkHd7ZrJsgWvbcvxKrjf4/
rKUAgUl5NfgfDsl9WKDxgtmPpJl5h6Q3B2vh/pGwRsHA4uGlQI1XZRFBA+KmNOEmMi88E0IomGmo
HkT+Z496I0ljlHx+/vfekrfJ3y1ApqsJPDylkem+czd5dZD/qBhwEqmX4ikhortO1Q8Lw0qZSJrH
IsOo1mXG+MQSgMgue0tOf9M80N5/4MH0xl2GSQ0FZJMQtfgmPhJ5SvvInGznFxej+C8gM+c94/i2
MJMHErCiS4avq3EwWZUFyrasAn9YOEzOA3ErJAmHfL5X6SNbgqq50dEXMmkkxq9sk7RD1h9VYLC0
B+ZXGx/V0xEzsDGDp1xCoUA7Y4Cokl40uthco6SFtDsPSd6fJCstyvRpGtOtF/5WOiJoOEcAdYrG
+lFhJ8saOOBe+dT0IuGPFys4A0JFtbxkKYvNvZt6BKtunjZyTFhwVWRctolj58CXNFxmoGwAlXQn
8YEH2PxAzRtmT1K/IIG4RmtqmznPnht8SnE4FegXaLE4g0MieB29O7MnxBWKOzaS+b6orHXv/4t/
sq90NHh1X1vFHojfcgZdzbWlc/ouJwbo/3Xq/bGV/0SRy/ga7kr9nHIIFLLUORCm/DtCxb6NilMm
QbEt7oj9gMdjFsdKTB8pPYLefAxcc5fybbUmhDNDyjSGa1Z80AfA+pCmMEY4J9lqCg9J/GeUZ+2/
i6UzIvmsnchbS0kY++W2TNQqyFw4W8XNoMuGLs2F8TpgLg6nbNs0/+5BwO0PEUk0fLKQY8skYCUF
v0kxAxdjKeyrUu5VwoTRT49eHh8AEZxivgkNBslnHc9DaISBNbmjGHY704ONJCeIvKcpBTGfmDta
YBuPq0qbI0+UfcihJUU1J4sc7+EQruV/R3KajIIiUKcJ2VWugleja7aRT8smd03twXeEeP1vHSKN
t+mDepuQviT0HuTgl1NXZd3xn5iwvqvsH6Ps1gthLMZLgFOm0P9/JcvSY0GxyINW33Is86RlQ0/h
pqHMtfmXfRoj72sChOiYggyW8xT00jIKuAvyoprO9cIhwY/YGwsJG7EcJQSgsWSvHZ1AN+sP4fAi
NYDPTkSC40KuxOfwvKsEHGFxk8O3ZI20xj1jdyVsH1nsmf7M2cONkoXKq13LBCYhlJDPXv116KrI
5tVNDI6w6qgSkT7Y1bS4pOSUTJ3mqNxCjkM3/GUtzsPdGt4ksrWIhcck0RxsIXx4LijpmDuTqP9r
i+Sf80iSIQrwxk06hZjToubxXkUjdBE09PL2bWGW1dNiB4EsrQCD2lhioI9uBpcsyzeVMTegJy6d
w4yr5slhncBTmrZtC8I7SR7lKbW5d5B/8zLbZA7MjQ8DIqA0V+T5EvGp0GhztN/INq+DGtVBGh4u
EEl1lCZHzkmn4xYgh6DlHK3K2oGS38bD1+J6CK7B96KIICwk6hU1ZJAg3mEacedGcDalgScxryao
g2ClUsiRKLi6fr/PeRJyQ/gijf2pTOgSnNFB9hRnH/JfUqGgT06K+yS3JHRfJoK0BAy+rITumRSX
NfFvcFc6a1aeW96o8S33cfL4lfrLlGhvVN2TQSakZbEsS2KsrAa53JbcfDIT5qDplufESaqNNNPY
rAOJcdrzRmh2IXcrBwfdtgigv/Vos5vYVDQoPdQ/w/naIVTP92A9VPH3gpbOaOsbg0hJKsAMBRj4
jkI9y3Zy+azAMs6fbOet8IIVz7GkTdekAIcl9rXZVjo08vxkjUokkCYbjUBeKU08WcSsbEgmW5qN
/yKSwHV5Vi7ls4q1B+kVcikWJelQ5Rv6UUwkyEmttalZaOOzX4gFiYnNwz2I33nr/0/AVFBKJ6rD
Y8jhgZGgg/U6JCAmPcDYZDeST1DF27xNiMJMl94lGDBtAJtzaStknjipzLyETPXj42qWEaaJqT5q
mJJkYG114L45FHfULj3bRrpNNS0zdbQHzu1oL6IKyPxfAtNl6AeHjdSapYXjqDSoJLByzp4JNzRJ
sw7vlWJbu+CveHeJq/BUVgzWoXYgjcz9l/hkhcb8KmcjDxAOsbHBYRrvntz69HMyHTds8Dsv8kfL
nBaQ/WX52qE5gbxLAPB02OqWuQ4idbFG89nvYPMLztrxiRpBV/kIt5CPQwKpsH1YpSqBRQrqyq/B
R/UeUhI+7BQnR9EpTOLXgZLCy8vLGGQDYEo/vc2uO7/75lBijuhVT7iJdge3bZ5JDmkCJf1VFRFH
b0K60Mw7FKi3aVY8zi1tFSFLIK/HVMq5FXlyHEHsrIaSyYwkcLKgJqc7LUg8cpK4i/bpUgV3Zv+W
1R43QkzjzH1Nd2hoCzIfQHDJONPAQNwyNMeNZ+O1hstUFdEYjJeXXC/hLKD/40T9RRrzI/MDY9L2
HG4XhQyZO3SPstukcAR//59BESJDxv+9fj4Zafasa+MrBCYEjFT7HgTB5+DDaHLp8sftjxRamhE+
uGlyAphPI8HaT312jhrvrUQXY607T3pnnFHKP050NScXA4apOTo0HcAePkVe9Vnb4z3o4lOUDhtJ
/aVoyUm0fK+7tDN6CP2knRCa2MsP59rALcg1bnFCM6h1u0vM7EVOI9LhB5fj2cVu+4Xh81XT6bFw
LADFQ1g1rhqgK1O6MnTkK7KsLdZzjkg8dBiogHGCODGVDZ/gIpq2gK7FrWc/+YwBy3FCKz5yXsem
ee4DzGuX/Irs2kkeazUuYEttURkcHmujeGJs84QnNzZCw9EapmQfRjosiIZk1rGFDemk9iMhaNr0
bmtes6J4HqoOQYqConnOBv+aaUb9E6GBDcteo8tJTw7pw4xCNqbbniPlhsI3qlK5oW3HGBErLa8g
D9rvXZLeRnIPHQAVVBn4m8mEySZNCsgMT0VH4iZNx6ktAT3QbJkp4HrfPNQ57pwZT1JiZeWZ4JTC
+uVfmWZMslbWYYe0EznWiwQ9NQQ0yQYqHLAZ0KnHGeFWu4wMltncbasMWktDMWm6+rLFwehqacMd
n1Tw0zmKcQaJGHpKUNrb4szFDYext+l4ROA5VIOrcJ4jQhPBW9dA7Bl5sEWqGjEpqtN0/mMD3GdU
hhEXUhnX3o6S2wwpZq61c1eAKjRo3F6sINwGWrWfVexeasaVa71oHFDoboCxkM+QEZPGYcRzvRrd
hSGM/qT7w8swqjcZ5w+lc1UdhOoJTWCSWmZ42M0gmXtrTSXkE7VgXWSijBn6LA+SldHqf4PELKAi
gG+37ii0cYjiYY3OpZyZykcIuSs2Adi1EFqQBCVpN47ldaTKTuYRB1ohyqvXiqwbLV7oMsAxB3AU
FqmwqT7oVBP3udHDdwIQlnk2VFRmGCUMbOvOCwyz3VPTJQ5ebIibs2o0mrigRLfkb5z1hoHuqBiy
WQh2VVuJ0eQ3JCPbmNRwgC1DQmSnMvCB5QoaaOmwjuBAbssJ3Lm5MZ36jaK+bFCDmnTtXVfTpgp+
5ML06L0m6yOSjvGrdAMQEsGMovs7UMeVpQPpLMaODyzT3KWsEOtYEUDxfgZp0uHSCAET5GiP9x0p
cO5fFLAfBGsp4KqVHrusoh2jZvBPSHSiBJktxUspUvIlMUTe2mdZ9pji8DVlBAQF6NQwjwq7u4fi
iE2BLI1G6YnxCsmTbGYF8gGYjJ8nHkaNcIL8mjyEHLtXbxX30EOrKR9iyDcx1hjduilnOgk8hhB/
NvpxFV85pvvWpWSk5e8YXk1kAhqmuuuWap4YmAnxDGSQzIpdstU2015IBFxdQ/HuOkPlbdMaG8MW
R7Rg5dD+IUEZ3Lu8M7nDAHgUMy2iK7YuFUAwSin5V7rzNZ6KMtwlhY2xS5jiVxqSGmmW/DJSrxJQ
ZOnpPT5wr2QPErdTicmw/QYd/luZHYoQHL5nHGgYnBzUYzy3fwAb+05wn5rokTftmcXJ2sj8eYdG
ITN6nNzT+R2h4Q0fKF/KLZBVIROV8ilWBRm+9CNuwtmewsvoTN+RAxgW8aiEhdY5856pY2brF1sn
TnrNzgabjV7SXhGgc3oUvMdEB8PqYS8UNN8CUeae/uJg/JnXxqNqszctGN6phKYcrxyM8VjLvGcA
N1ShmUEnnX6n2vIteNzgFdcoHb6bLG0pE+SS9XTYgz8BOUjIHbweC3JqsP7uoaofEVFrlCsgl9xD
Bhok77JlpfFc5tO/BUBzJABMwK2laW4P1ZukO4X3MenhI0SXc17VRzRBNnL/Ha3bFhni9NxIOilb
uVNBXR4jOJpSl3WQJAsoW86AHr0GX/sG4XYVVP+5qAGueid/XkjOXSamDi1MJCgMBOmzBUBw/AqL
CFyKP3yRsMlnJQj1rSvMDGw+xEOIQCoDtmzEIm0a7wCP8iATiIgw18LWDRVoR4iekgJUSInAulrr
nLxYFLob0Y4vAw3WQHlui9MQVGcg1k9TnP2rJwFNbDuWaEuzM/LOYAVIbSf6Yi2415nHJ9tM1puM
2BLis0xC5QBq0GtWqsNynsaf09h734T/mqufzJtuckfkyJKTTgdeY5An0ybLDG9POi9/PtTdqQv7
M40l2ZNunbGh7Z0Mu+v6zpgi8Mq3dkC5KY1vXrkAEsFDvB06eR9ZKF3yp520R07MpZ7ZKdfM6+gu
05HNt17FfWPSy5ON6BPU9CsiFii/1cz0mRl14BbAlJBl9jBppgnC117KXzQTiF/vA+s3pFkmw7nM
QEwAj2O4LeVO55eSV+f+iK4KHbXUgnqA1gnjioBTh0OzDREAjqGZd4X3PBOckwa5gLI55SgCukZO
SwveMdmRbAY2HmUThy5uTGR8tINir7uBTBYxcLQh5hXoNzrLvwve5W51QloCfD88II6nSg+PbAy5
wWgWYU+MonFdJ4cUwbuCk7qyvMNoOH/KHLnchtMJpjXHZ9qC3Vrc36bBFGCI9zSxdj47fK4qxPza
W2q6W3TeAfYEjbPFI5zxvfXVxA5eFNqh9tsvzW1vxohUFxinenbeNXP5T2R4YmN498Z4a3B2pbV5
bTB+R4ECZ414zhDRtdTRCfGTbjbSTi1dtZtzHehuDXMth2VjVDs906+GvVBoOGcGLbig18ecA9ok
1eqs5INyyQv1raYbh7TpkTmTg2aO9hJz4crsG2TwONAP3mD/xDqVBquw4nRgPPcvvAlAa+o0e+dz
j7d1HBx9dnKQJhM4N8S9iMGJ+F367m60m5Pmoo4sZYwclDKVltAsW6EhreqqESMW69DMYPVH3rh0
vzyR/pqC9FdWTjWgJjNWjYeF5bjyR+cGzCDRUuvaRV90bLcdGii0FQ4Wgn/nJBw/lV+ewwhkeYNq
Tdeqx6Lz1/KQujI9cKBINiJNGczddqwbjC7lUKAojCBZubn9gE/GXuJrhVkp4HXt26hLerJlTXs4
APFm0NHT6AR3QfbmlnCDCTpSsbKOwNQgEA7OyPI3egRylP9u7WbXscXoakKUS9YSM9FT+5SZuqSY
MrCQvTvQjkB5Ylfy33Xwk9omgkj4LA5XaePx0B0vxJ6PCSqLNXGsZ/kSffrooXBaN9aTVj/ZGW8P
0oDeQhqb/WZynWuilciHVleDqYVrDNNmlEY52ENahiFwMPmmhjk8FDPcN9M66h6Zoo0UZuozkLcI
iCNUQ+4EEGL2ox19JQNOkbNl7Tj4k7kEVvEhlzVnsFgoELJeB/pSC6SppE7r0RBDpHjV0teW04N2
ouTQcpyFPInQbfDp4Fx0ljNjl5nms+QqjmIqTENGzCX85HsYUFgswwzlFT14dU2QBlHp72ql/sN4
FWHdFidfwwVvjD1BAV0XTaeaTizD/O2ge9uatZhVCeU05MCvqUrtFwW6paenBN0XKPWC3ROqgTy8
PGV6j6NkHM0nO+V6kV+xdfU4mwSgGj+UfSno1UoZwjiOcJ4Lu4+sxgDa8Yx9nHVPHkCeCcSG183n
HFfHhYycCH4anRwKjcv0001sKGpgGTkN8RDYEerck5Xkv6UfqC0K+j3SEbAtO4AggbL3rkqKW6x7
KN+CBc+ZBz+Ys2aAAAF/qKkb0kZrfYB60isEztuk/20IO8SHF93O/zbZBC4YJ4TOglJr1bfWsu9a
kT+FusONAmqO57OhdvBPMx5PmVztrjuoDmukoL1bCeYgbWth4LboGxf9R6SGMcIJ7QgEhhE8W8ii
S0htKTj2Tan6i815N4dOtl6Qh141E9aMsPmqaMC/NHg2qF10grgt2AyzCh5N1rXLOe7YwykJIAz5
5qtT1me6VkSQkFalno4Gx/LirvI6GDaVBWxYW7pjaXQfCJ8fJZJb+vBMkvIQudOeHtK6s4vrP3Av
8rZL5D4w8kZkbCHFVmrDuYf/lgKjPePyYVv7wSo4YdFeYTGq4UUz1GcJs9EZ6TYXyc4nb8Zg6oHV
ujM8ZpeIO4VBeXCU+gRPCNtkeRj85D87pl0Ip4ndQ8+Zq6hs8YqYU9Kw3vwC4gwcASS/MwI7kPVS
6T69kOYTFwYIhiXovfRvVY03i7QGHstGnkCM2rM1Rd9NAQDXaa5pbIOwGu/DHHig4WCZmlyS77AI
YgPCIPO0oY4WaDwYxsIchpx+Xjrve/bMB5Xll8zk7tHrWJFH/KoAAlZe35Al/pQSoE0NKqgFJUX2
fiL+M553ks0Z4I9ph+U7GRNiT9T9KaYLAzYCdTb9W/pGbt9YdttKC2+RFV8s/ImaFtVzmWz1eHXj
Q3Ms+OyIjCEarJ9sAqJctByRiBozu2s3ysFxrZGEOTcPgV0hCtMua70ZdwvZbpiP20mv9yD/kRtj
kLGATYG3fZeSJU4pRZ3kEEG0cllIPtuq1Sj1yuXNb7wNeprhKvHznxQ8TViHvyUyYRVStgYZ7TS0
r00TXTQku2mmk+9w9vT/kpmFlMKJ350E6I8+Xbw6Icvfdd1I67jfwkO/FrT8TczuWxzaw25Dkw8e
OR2Wdmu6MKfzv2iTY/6jb7IAEZmspGvQDasQSCMqZDxRhHA08NYCgIBfg9heujaNj3JozjajHK/X
wSMH8+M4ldCpjGOfeIhCxBUij5X1ZDbjXxYfTx7RNG+G3EdfI9rGWXzxGFKqpmHKAriAagb993Dl
agPDHmofdM63Oo/YHqz/gGCzg20YLzPjv8q19pWL52XCk4lGIVz5SLkECGjMSfhpZBrUCPPTa8YD
cstrVBYuDTwOd0ARIwjJLBXg1Y60tvUVfdfYoQCYPxbMnAZPBftGpl40CdDr/0uJmyBM3NxpFm9C
jIa47eEwb7qJdhLpv0vINIFtuN5BFK8ZiaGx5gIy6R5CBCta1181VFuhsx+ZpRTgiOVz+b44R28M
3V1N6ksczNa23t4jF2vEAPSRvNYLnxK2kaX3z+QAkIYfJn7aEMbQSd2oNkaZpkGr2S9g8QMRzv3D
ZIfbyHszponmoPotKNHDRn/JU/dliGhX4joaN9a2aU3U6qLvADUYLBvCVa1om9BGp+WbDkjUoLO/
nrEu9Dy0YCJ7ZUPuSAhmCSzLzHJwLqE8rlx0hGeMVbJsG89onVd01lmTFGctXYBwzDArpjVNFdRS
wbbtOVP9XmnOBzaUADVO3Eltsv+DxwzmeDinkdp3WnsaPfr/MgMi6ACi4B8pRvhnoF1PDuRbPooQ
/hrtFSQDI3Sjlu0iIGEn3SAFh7RRtgkQj5M8hfOxoVGA3ChZFZGMG0moQQYHiyiSqrguFV05JBUo
TkzmQLJNB8zsJTmougQdslx5j1k90Cj30UJyyjNEC26k8Vr3qCxSStgmeW74ayAcrKXOR00CrgNK
Ku2x5zCfd+Y8PdDe3rluiitnh5YDufc0XoK6u/gtg+s29DcG8bdHOB/pE+PZEBkSNXV0ovOtxcSu
phWSF/25R/az1yhp27k5NkF3GH206EaD1h+gVCbzXLP/mwDvMvTkyq2SiUJRz5/LoB06dEQJu/M6
wBU2TduLD219xY3D8uBzYbLQfHJ3ohStagvuF6BPMjwmtTubWMetI4l9rSh0pwmlilJv8nXjYXTQ
FG/mnJzliIKn+5JwxoWpu8qW6CzBwJ/ss53Hp9S2TuDH9nlrZfsBiwWl+bAV2Wj9FBxm2mdIdh4s
lYPBIqSmgpPT/YkYSUHSetceUAByXhcDFJmjTS8pk/VMGT9Ot2yDbnzyCM69T2qYNMeQrkLUpszV
KaR8dZ65MW7UonoB2ThN+nPogosAP2sgSpOS/Uyq2mrTWLDhwYg2R3T2IbAgEKOO3jQiWEbmWqoH
xwk3Q44pnoqwlDFOjW2+E00/AiKu77vnTnnHxrvFJjJDOW0KkEonPyWK1jHpZqh/WCasrCA/85D3
rolzANywTTO3jzp1bW84zM1GvLKA/dNk4nZydqZgQ9jUSRl8TTR1WKajYZx1bnpfIBRGRoDi3Zq2
wHdRNytJtyWJ0JVxtCBtIUNFhNH+TAqYCuQdrD1AncXTCuzBCZ+F/SySudF7N837YYFcUbNR9aG4
d2juwp/Y5KyrAcRYb8AJYKqp+m5XYH3mNd1nXaGxZALOAUjOUyuMLTr90pj7KRCL7Ybhe8m/LPiy
cgo44fCZLdY18q2PqE9f2TgGJUPpYPg61/kb3NF049Z326XSM23zFc7d2jaS3UjGwXOgFYAgC61N
Om9elD0MM7JSqJRBYfDC6c5DY7mjvbHV+RZSFwSUD3BzH3gBjTuHozmkI1qG7lZvLfQJ7Mcymq8G
fZNLxRebZx8clveRVfNDpWr1EzdADnBd29t0K6XFollOQlqMSDyhcLO4cXUOKO3XxQjzw31Hv4W0
ClSubnzUutbCYUF2himBFDyaU900smtm91H9Z+jncudaDlInXokdpjbfYPAQ2aY/hjIqfBazrwYI
aAw4QFEctsOvbCsk+3cZ5x3Q/tkOXFHM+myy5tBwfihb+gtmMb1gqofVc92L5i0rzF7UX200Nr7l
7e3Ge2g5Qgo2+KoA4oCpB2ee2Vf9v8QWZzzY/pP7nDXaX2xy/lhe+Z2O+c9E2We29joDP7NYdEiC
HAVFHqGn0H2INCREaPpRTE2hR88ut8nR4vlYkMm91FY3v7SDufVGw97NUfqsoUSF8vIE49jcBoN1
FoP0zPuD9+G3iRDmJqf63mALrh9w2esPgw9JxATt/zUkRvJl2io9LkuqoRHpMmrwsPxmvY3a8pzZ
RNz+H1gXCIMPS8ofwRJGC0aJEUpkQMlGFCvUKFpfKc7LDme3rH09i45IVtIXxqTV9B4jF/ZdeAk1
5C2RUamC9rOeUFZv3HLYTuEVxT6g2gw70Mi8I4r9o3fNQ+nVD00zXiefhMagSt9C1f6xUfxuJ2Zj
hjXyVZAD0DRAp77tjDv8mf4kwKlRJj7HQxA/k3Xt4VX9OK2T7pUqkRmgcx16qlyjYf0AseiI0Bw9
BpZCB0h1F2nllmNnokfWHvGgwUmq91mzyCesesCOJpimaMqJccZ5nPMjhmRXcyQ8OWPrkb/YIprK
FpaMx7N9VOS08ikdFK4Uef7VeIh668uL6lFSKD06DKpMa8zwpqep9k/1Yg4MqnRrnTvlaxagh+hC
J31pCiKy3rmvE0SU3OxvpeP8SYZ62IVhyCwhQbe6f5F7DvNDPC9bhQ2U9oHbHslPiBg8DjLYz+gl
gHCTvBn6ehS1xkbrOm/j5iWxGtVclD7AXXOAtVb/Nbk1kATOXHcEduwzZcgh/fZlsyvgogERQfRC
r/+0boO8NTt1anLw/TXa5zTLvkp7umTI08Yj479uYKOHvQSORNsvtKueHDTwQYFD9WX/mdMESH4e
6aoFb6EfTOsw9pG4abXgGCGdvm2GMUEkh/bRHKiL6finJc8eDVvRgERXM2FUDKkq2I4+gtKIWdTz
uVYcn8igv2kxm1XHb3fqIUn0Dn4Zvv9R58s1yZPNpLJPr0pfzBEUcdn8jfx+UxfVubTRvJsn98Az
SGnpI3+KMvwD2pmbbJL8y0RjE44XU754ZXhD/B7MKZcYMevg6VUNVWK1c1GPB3EEYiVExIoqPHrX
PbUnDgD9Ts9O4+5SiHgOjXQ1zSc/C+huLCe3Lfa6lX3lI7L7upMfILdu0YjYValzR62difqSv2Zl
ibNaeUVbf78k/neo94elmn8izTgVTratJwMOFGA9239LZug7pEtNrVfr0Y+6XTiXt8WjleY00d88
8dBu1AyAE1X3HpoQFCv3gVmPebAdBZm/cgn4Pbn1kphkwmPXPjKYu+XOBP3KUZcZTwKAwSxOA2u/
xh855OtsV7XLbzAJhoxRDLqZdrr5P47OaztSHIqiX8RagADBa+Vkl0OV0wur222To0T8+tnM06Qe
hwJJV/eesw9333NqKObCMDNtJdi9JoiBinZx5o7Xzu7e47DGsZTf8qYqTzQsucDSshlMrHxorvuN
CEesO80udIlro+GItZCO8TrSzrFb/hDD5k3tcD0YazpYmZXBuaqqz25MS7C85mGJyzqZKHK/JB9J
IBWuN/I/SA1j8QHsdVT/ahCKIOFrrSTcWs+c7njrr7blPpHNzfWND2QXiY6BcjT8yAn8omj5cDAR
7kXIBUgJ7yufnYc55R1tM0akoJ7OEYl5jz0qJNTO7NBynC/JxK6WWMa5HcTrJLNvWVqIviPEZWML
jLbHtAaSGTtkn/WHNPSsXYBR4ztSGv29Yyni1Wf6r/4of5mw3WySbo9cr2sunmzMfRiA8aloZhFE
syH30FzpUg6buAdv7Y4fky6tfVs5DKlZsXjwEXH7ota8mv5RQVZLkvoJuWO6c8tpiVN3CFjGPmrN
E3YsEtuIUqskVkuDaSFMtQfdE7PZEqOTafmTp+Gv7Oyj76h/Zs4Ik1NPhgn9iyzqn3ugjgaZMisT
p2cS9fGWDMgXXZp7F+39RheoLTM0n3jmORVx9nS0CYcqSE/kbiSX2qRYjggn3MQy+M0AeLkNFeiE
lx62Cl5SAnGfrLp59Ez31VEJH1yFiTH3PJrjlRMf1MSCqQUJwFwK2UHDwDzouGJkEZKDrUe4bzVr
mWxWlPxRGJ6lX7zJCMxZ6wLQHfyXurH/2b4XPM1BIh5V3i0zD/3Y1OLJHedqR+/qqYLBvIoCuu/s
PqGgLdnJyCP2y0fZDZcMp39NhpD8N8bDbREgYFUp133kUK1PkLvnUf7vlPRqC4r4bL6F5YyXhOKc
uzeTHGrdSNXlAv1dKz0Fq9mAlJyb9lNdLdVKUgwrRzpPo4g/07Hbh4Ga1qrULzWhMmc37zm4/XpY
6WCCCKl8PB3NixE4P4Zsn4UnrpXLtasC7LMSelQr6oSLGLzDnCLEG+toP9YVYnExwev3Azgr0t1r
DosayOT/qiggpIY29o2eLhDmLp4GlFRqXMXOsCbi5DgjhHR8aG0tWzOW07VSCcCaCrIQYXoM6Nvh
7+T3uziMGH8mpxJDtuPCbLNSZ0PU4TWIzV3f55/LlNGg5s1dR9H+Gjd+5T1Jk6uTJZX7LWPjlhUm
xwMALpNBixMEvD+Qf8uQLHH3x0zHn8yg85YQFhXLVzguL7RU6q0h0/QRMRhc1IbbpoOtUGVEhhR7
9DZH4bI5hZqQ7Wo9BUl+GiuXlYIx/uj3FPuiYkvj1Yg/iCGpuCEx2w5Ebx0oHEPu9tln4tDykzI9
MhpfSdG/BkV9Dmcc7Zkg2bPQH0Po0bi0CZnPdfQnJ5u0KwSJbNULRwQ/Vl+cB6YIq1JlV/iI3PZy
6xwYZOUGwXeZgL9O6AAZS2mjQNMVhUHDPZg/TQE6Ei/EopVkptouOApEKZ79XvgVqcn9BkEYJ199
toryrKvyqbVdDI++oYFiB9Ypr8sHi9G1Qwbu1ifshjJUXVrBwMdjjiza9Gm2icrmFcVC3PwWw/hA
suLNAlGZpwZT3Ijiz8+N9GYlNg2KglVanWmc+JomgyCMQqHwQN9EWarPYbaYQqtnJpGA1EbuxMOl
rd1fGfWSk6V5TUQ5k/TDptvBW59a90zhwvGGzLci4nMlfYyRGTFXtcy2ucUdwTLJVWjaDJiVw90C
aIiJUhOetNaA8cw8+qL3cOag+q2E5pJcnGKjeV6+ek6ihTd4j5GjTklM+SXoMjmjifCjOGYAq8N5
wg/CKLo02mennl6b5fdZ/lctMkMv9GhCHmxUsQZHRmO7tzGB6MHE5Zmd5w1TGbqeAcfpeMgrd+NG
wcnO2J80wqM6ZXak1O+SArm1Sddpo+8akU/GGbQaZfOEUw8t15Dvk4issWUXISF2VRXxfVDFtZT2
nyprSTNvtyN2fJJ6clxe/TeEAnQVwXzss+myWEuW3155/kkWxrtLGOb/jzXlXK0i2a2xznJgWJTp
brkx7IluknrQhnsRlf8wDwC8Sm/YiNqt/zHvtO9eogFu5KO7B55Wn2hdoVJMNb6AJu13aS/8S5f2
ELqmghlmqEYzp81M/NwmCbW9zzxQ1uASwPFZkiuWBflN0VEn2NUnijjNfkv8++S0Nc6lK8kAt5wW
ZtJofJkzfazMCpxNYLVQJtKesaA9I7yOHUIDBADcLtb3qA9CGI90IVtz+CkGPzuNiYNzotTG1i6z
fm3NVrsBhdT/jbLSh5+UD8bJR8jkr3KMFfuiH0jutJ2K9gMqL5NU4+cglelLIhMoJaCA+5McSnmv
FQ3SIWyxZ8d1OKHd7+roAKqy2gmPKUPuxMmJSxnG6KG3noyJoTR4Re7frTfd7cK1DyphH0UIoG82
I5mqpVI1C03Ljjj3uL664Q+AJIxU7Ym4ic5hrQLNF9bKAGo5qofBPo5jvDXSlGCaReOHQ8NdVYZx
q5xPPVYfZfG5/Afopcflv+RxDJjI8O5VALIOQRFTygWnkJfF4oIET/2nZsKfAAjO+MdqeGucD7cm
9a0P//rL7L9ExOlsRnQs5SlI25+IgHGLp4eVfNlFYnEK2vPioVn+qUaNIdDceajBghDJpLcryruG
1qGMYIccysBrV9YPeGYGKuE5PmZQWsrQ2uGamob7CEbJ078ExXI3+ejA3Uh04wMNA8d6sWwExN7r
2Bn7PP71LJKIxZeLasC2FA6zo980W0+FdEPQNrU2npWGngX9/kHelh+QX87K279x2Z4RnWgyQFJE
vnEOfswPV5Xzgabd4ocvaIb5hIujTkk0tBZFBVyRLsF3IdFsTZ7k65CTuKuwsJv5p4m2jqeTcZYU
cXwrOjrRPnqB8HniV4SFxivPGsdjKMAUFV8B5FjMQ+DKMnSwiwQLU/mnsEgSLE82HyIfnPSdF76m
3QKMnUDK+jDGRLPnD/SDtc+mYNHALT8Uf+kc6MzdiU0Jt+bRzrzlC5j14itzGYe0J6mqJ5vKss0Q
GoIb3qqGf9H/HYnRWT6+koSDpvhBOW5P9C8ZgZE7xdkIIaOm672IEYZ3f1FaxUsPmQfKI+KfMaBR
GlI4z3/xRB64XKwXP8zitaIuf4zLl9QrX7itHWGEctLUp77Rx0n3BwwHf8ckPoyls+OpKuNiB7dq
BCZQnipV4gti7OrddAzK63EeMKbLHT8hv+xy4hDqtbME0x4gVjb9CnA6SK+1XMPyXdd8yBjgJlGs
l4Xi2v/8wXnlEyk5dGkUrWOzuw7in18a6GSa7WBCWi5P5vBUMPjgz3FaE6dQc0PsMCHScHcyG3Vo
UO17GZhMx4+CFlrFt6kSzY39OTCAQ1G9k+iWvjoGfPcqYeByVZxUNm1JXiMWXdIiww8BSHH/NT9L
zE6G9VP4T25WrEM6N71lAVcpm0OvdYHbCO9r6TXD2o9ofAZ1glfvy+Z3XBa32Tkbi+hj0lVXQJjW
bfGz/HYWUXINQvIcpOdJq2Kng6+uqDc2jnyHUIaqyPY1mVsd+QC8LDwfvzUeI/O+fM3lLxATHOXt
yVgGO4z6ljFB3PEQrWV1qRKegvXTUFItP8eyuYD0+2R/0MtP3NT2fY7hnTby2RyZuM+vGFkth74v
CgG/no6K/zNrq/3ybXjOy+bCH6KrnUztnsYpma7t8lrzNAiDhD1mHlIBQ0ZzBi6/saoA4NbvfR3u
pYgvfIm5DPEMEqXSvnV1SNNnt7ywvjUjDDxhM6L3/rOsh8SKR8BX4csSj3eYYfarDCMA3MzK2CaZ
wx2tjj4W4VmcmXsTpp45Vjh1eLdEX+/Huf6x0vktSbq/U4wUWJAvA0XZ/TJI6QRnelDdvDXK/JpM
MtjjHHbIqbQD/CR4aWIPnDfpkWYTnMu68U4MxbYLgsYlPsOs5jdKD1Z1x5dFk0JYL/r8kOZm19yT
wkQHRHqGL5ghlPaHCvF0ZTT9QhM1qRjQiOtzwkmPtgL+gPg3jegMa/8Ypyz7yf6biu4pA3pdZCkO
CKaPVnclMGMl7I42N5yvyYKLWf/2LnoXY2iBq2EsHqXHDbMIz62lNwS97wY0JJ7s/iBzic+dl3Lw
ZB5WBT5+gk+5QuxHkTIrc6s7FTLT9mam70Gel24KLrzdxVXcR5I53VqxhIjWaHc/9z4D5nwjMLcW
jWmdjApKhTH+dcDEczS9xUQ3hrpE1gRbKSDjiTiDeG2NWJqhVp5I9D6ZhE7O9EpNASVpglZmAEeu
WUz1fOm0ceM8hvVCmTn0x3qKDkMbbbsaT2QzXiyDQb2hDnVPvnIgx70z1/I8UMeoxDGfS0YnU2pw
PqHEC5tnZcT/Ok3psxykFQ1nRGinPGY7yjpmJIwuUm8+z1Wyn8f8JPX8KmagUm74tISul+B9GyOB
JEIjz0djbszgd9ndHT6Ygd7SwVIWNC0Af3hWy0+XH3qGaxK4wTqZuvM8Z9vJhIPo6/ZVOC7tk276
g6fk2459xj96DRH4OLrttXWzRxlZ97pvtyaTYkYJNhYmTgq/vPlBf3OK/pwiYTcNRhWYmlYqNJ8j
azj2PEqQhOsyIfzXBPNkqvRHWOVZRg0Blqgeq7Acdo3xqSGKonNy35uGXcDMzQ5/T8ffzjU1GU1t
h+xdQOT0hcHTZruB669HgHQwkUbZMWfoQ45A0H23FPjvGLjPXLB+B5kuLr2g5fqVnpv43QtDZK1t
/hJ27VFn3aOykkPb2huzE0ceO3Yc3EpjeDb69qIlwjqsn4cwo2MwYIzgqe2iepGTp2/Sis+zEfnY
hpPyEnR1DiKOhKx2eZeNomgOge3+1Y7/EEXEaCQKmWTKhFBMVIZaY/MxXO4uBY/RdofnSqPIc6sD
j+sOtx7k7dhulKz3WAZWPVVrE6G8aob2XGbs4VFJdxgnuYl6xdpSeGwdkXLd0C5oEX2zhpFYn+G3
FubNgJLlzNYeHYtex6TutJBR17k1YYeeivM8Dle80NDpjDz+CKYKiIPeh9Mi3mig3GEAGZC3CSJ6
3Tcp1LMgFvZUw5iVvdccMuKKsP9DRLFh0TPW82HrieKDhvVOJ/W3M4RgTVn0IYMBkJUtuSOFi+Cn
QOVLdrCb2Ahx4wefoVeW2jX2Yxx2DZI9wn7oCmDdSEMySsTkv7iJavdIzXh3PdLnkYdleCvn+Gr5
VI6TC72p3zbB+OLV9VPOm2J1752qPrJxOkQusEjqNNg0/jEdhptEKotn4tqnLlcUOluzt+nqEW45
4GPYQiP/Xgv3FNjDqc2SS98tcn2fbHukqd7gH1y333QWrVmRGKfQckjnNKpTEdj7yRPfk9uBqEzT
v9yNUXN2/XWK3H+BRwRTPwC4823Ba2KHT17hvHeawT1wwS0jjIOq3JfMHvdJ7L868XAeQ8ZjpnmL
23BHsvYD2EE6B/QSa1R/vc1Qf3mHoqL5GSwio5t8Y2pYx3aIChUWXYs6NZpwuFRH3TYX4U3PgScf
Zqd71nHwFtAizqvg1LNrD0l6NxCXmFQ7hP1SN1moYmPsdzNgQ6/p3lCenRq6214XrQnkYPYmzjNb
5NrJhL/j+Rgri4wOfCsESLkdGvcx+y2Kmo6FEf9lzPAla7s71FxTewFUgi/lE5DJxol82tikkXUh
4pdBSUbvp6u/cdvoRxkz1yGY6x4sqn/wi9UtAWC/Mk2QNSJzAAjVXBDDeji2hjpXLYrDKWmYVLhS
4T5fEqB0+O1OIWUgs3UcOniQmyW5ZJZ5/zCNab0J2+LXaoZ/Y1JfsI6SsDL2sHU9f6II+z9DYevY
YvjnuI674WFHmFJn97WUBipXp2X+LLQibbOlzddM845mpwfYsW+2fYP2uBkkQ5yUjFbTkHrbEbC+
hUswX6PcYKLY1TEVfte/53ltnKOaM0Sp4Kjr8KxUs/drReKZuytDNlekkB+lBjOj6ZIJFjrZEgeC
YU54wc517iE4GNJ96rAn2E7T7AOYfaBxDMI7Chc9Z+LdciYMWpafUYudsnSs57nOcCvaEIsdBy4N
DVpLgJuzS1jDk881P86ClzarUBVVFdxRVV0Tu3QQ3804q/KveepYWX5o7y1VNdso814ISgPcYbYr
o0r/2NAQQDh1UI6mVtEaaZllA0QXtoYsvLTfR30uCudqK/NfATMg8ouHKIV2zJBgWNeajKCWcYXZ
UnwU07kJ2zOGR+Rv6Nba/UCO+7bVHebX0LuwstHSEXpU6Y9ABi8VkgqdFVf0Aw9zmTEdV02MsMo3
/s1q/JAsQuy6Wy+viCHtMLk0RJ7KYuGRqw+n9l2G4+qJe/jCf3igU/BstAR6syXi8XjSBsb4ef6k
+f2oTIhFFWlG63mwsULGamfzE+sJxCsJDSejw1wqIInJSJLZi/cBDch3ITkrfORUvOx/6tj5E/dM
dPO6e27JwEv64UdZxmOlm47X14loxINW9BlWMiIoc1yQRCN5AP4y3T4GDR0eASGlMzf4v7cLrt2b
i3WE7zTU8ouk8FNjM/CKQ59XERI7aNY90fHnCcrbcv1x/PotzRV8EgKF+p7ecp7taBSp/TjUBsoH
KI2eIY6GagiFoPigmKD4wK1WO/62YACUZAVjL5qZVnYXlJmkjz1S8M7vJD9/Dir8lF5RHLq5Yrg6
MtHOaYd50udgCd7CsfxOEVYGZU+HI72NhuIOLQ+5hhZeGcQN0d2ohUviMBk1THzkS7vQq7rcuYRD
l+8FezV8DuMLpHS3Ewl9h8mmxQvQ+NZkYic92sJukRHO2+67gchVERwzc9r4U3dr5cj4oHyJLWIc
CkV2+9ym99xguxygaoD9Z1FLMkJVhSzeA5jiIFrsfdIuhe05e0ZHL4apd27aR/uQmg/d1rTRhvmi
mnbpB/SHSMwPSVw9kWRwI1/iKcnVVYbZi02QbVdhNJlpghpTx/c3IQv5PDtyJOEKDifh4lZcIgcA
t28BdlMHFzMuyw6tLhpBOmV9Ol7Ad34FfAbKyT+rWV1tM/82oUCDNIavZ8WczNBIDcZlAwNGphwG
fi9XtkeTuOG/EksvC3FAMW+1jzY/pBmTK7toSGT8ErHcFUtFsOPUrjpk1KihaWHdSPAAOll1WCJI
k8B6kc54SqJgZzBhPZrc0/GP3jWbk0e4Tp+Rcza6hChaAdJn59C586+D+JhXl7604yH7WxATIj+X
SfzPdfEzVG42IQ8TNPTwXWmbXbPv6Wa7Ph4a4iwQhCIe4ucxp+ih8LKjGdPyB5Vk8ZpbBzrT9OtH
pkPkeayUCrEIDfhSZAg+NCeCE/PD22hg+qmG/VSxJFhgU9JiQbNfc4MSaO4APlmzXBdFSpNP9ORD
VQPzTwQAjb3mbNgUFvBdP9IHaXTO1vGQcqMJI3BHeYs5Ur5zWWCoM3inATdjOeSMfHL8lJS8B6Mf
P31TM3qVJgLz4UHHesv4f2c5JIj3ijEsYqfMfOsKZDbJkj83u5860yVaOSRTBvnAU/oUwf6Oljoy
SI1x4/jJLS78K/aM58Kp+I18B8rnyM14Kumsgy3U64DKy5mbZD1FJmej0Zgb2QCAr8BtH+JiAfkK
ZCOchp5LbKzReOHBtMb8L9cl/GOkcLLrOgbgjgjHpGkdlRK7gvUK0pDYaZBsHVbtOJkuhmivRWm+
NhONkjk8jrE8xDI/oBR4RePJjUOQDEwy605xq0JCr7YuoGO/8ne6QZWpBhJ54/4hi+ZbzC8quvhc
t4sOBTNa7NDimNCWztadt3GdtMWmE4qMxHF4L2YWCSkQqRKHQHRbi4qim6Mr4PDmtUfNgFUIBvLC
5Yoi3CgKGEHaVOd6cWeJMN9OLRMyNxNPuWEdEzdEZiSPYxquRDDtatM0mBQ6mEHxqFD2M8pKk2Q/
TZj700qMOHrSx+XlrDKP1B9aUROKzTRHpLj8zYRY3OQhIg47i4HRSxH5O9Eqf6P6+dB00yMqXE3q
l9MjG2nPzCT++TL5zAukN+VoHFKqOBy2gk48Lb0oyRQhtz7kj9ZItlGEnjRKFQN76KZba8hTLvn1
q8mO6JCWkGbNSH9/wS/XWjjbIJLMK0o6J2YxT3ye42uaTK9BEjGCHu5t6d/E3J9HuJMcUuJsUwc3
hvPjkUYPnIlaL7WaldLcx1TMvhS4f3IL4Upnm4+5Y20lbXzI66sA7ZYq8L9qjrO6f2FiDvs1uPiB
jw7I2iW9tR9DctG8qoHB6RkDkvMoP8vBYIjVMjkpZo9LY6HeVGkCkPWRhI9h9ZUShzeM6XPPhWbJ
5rkKh9xg8kOA/Tex/KGR9xsvjR6f75qV0T+jw7SoxDVgLab+fDf9yn4sUzr8DDbKRXpBonOOAjBj
1FjH8jeZ6KlWi3XVrd4YOgB/lJoOEAA2eNW72Sx2Mm+fKs9lAgVJgusRuhuvf4GP/Q7Zn+ga881R
rN8GxHExUunN0Yuox5NTpfYmCzP3s/aoy6J2frAddIyVHZ9Hnb9pEtvWUc8W0Pi44q2mDI6hrOvz
nAW015iCrJQkbswalzALY0VbAVC5LbGtVsUvpfCLoLrDK8AvF5QMavGmLWlkePLLyC3ONdE8LM8R
UIWFrYpY1p488VS54N1MNoaZsVjXMWnobGJQY8jjBhULCGR2Bi4H19zovRNXsC9PDBbgC4su89iw
aeoalS1MJG8W94Z7iheNe087+wjFMG4p9s05qLjti2Na05nQbnbOeI55E30wlqR7WM90bgcFO4jT
QLBlblXafjgj0brsQzk00iLZe+3UkoWrsVhbEsjtjJkmDw6Dlx7qVL5pOOFhTnfeBsu/6RfUtB2N
d9ueyWCxonZ4ydktuen32xCJsNv3hDNa0L2r5IdH8YINSJxNxzwirEHyACD6pa5yKpM2OkZWGIJ9
I3G1bjLzMGT+TxdYktHZTC+cyGDUtt4xKq1r66uTrlGYhjUhq0HfnoMeBW+a5TP5MwhV7eFo0QAL
m4Tubjj8Fv4Q7DPW+RxkUP68l9BmVII8gemKQj8jjcXuywUZoP+ZjKKja0pCRdDjoECCOkWoZdjp
V59LJYmkHUpX88Txvusi1G5GPK2zGEZ07yTfEkXeSuEsHhdiRZsF9DwNUDxgcnIyqla5p5683NzT
ccGZ55q/Lfmcduri+PPuaLyOzMh93i4u+FkiGADN+ckISAYK5+Rqgdrgz6JFIybWZWulRVEeux7H
ll2wcrT/HsbF0xTmO/Q/ZzuKd0lWXWaJRrOYHTjDLRLMTvQ3N0bGHraWt2FynQOxYruQfCa/hTHV
HFPcmJPFLt0W+ti5BLT3gvznynqM8oQoepPTB/lsThWx95iJHluzxkDdjg+mE8HAWq6NaezeCNXd
V3ZwbaL8sSMPAOYIDYDeAy1WMhjbGyyUTVP0PplUisxAj2xolbjHPGmexs75LRCfx82jIJIRWQxN
DYe7P8dhgJy578INQR7rJakrqevXugo4NRfnpp+QWmwFn273oQvmsu7AHBRreHQ3qEnaFrjAKPeE
BZ2TWayLdKSlHN1RTW4Gv30f0+JcjH66H1rCG7ufoufgWLZx+2eikvMiBhu1zXIpq0tHv1QysJiL
dJUkcCiaoP3jhuahNbNtEBQH8tmBgVgdOU6FgFpARHgp6fAaSLMMZG+gq6iRCfEBO2I9YA5qVnnF
v67KJXHBm36bCrW9KtLHmS5VkBlfvgvhdMF983Zs7WIZtIXXKIqeqNRfS4N+A21j/LhWfrcYaJK6
9Nwu75HADE0mYZZVaxJN/zZYzd9old6tmAUvPZgstvWN1ercYQeb3aV1T8ES+YBEkPgZGvEx6hYP
SQKRJB6srnai/S9QY8PSBxzYgRl2GDX4s9qAUHluHLWvZXHxovk3x1rGVNNgEOFTTxNz5mfuGzu4
bLLtwEQ4mOLH5bOM6+AyxtF20vcmInMLbSWQsed8Jqeli5/KeQK3YkHfW+qTvLCABAxMDdCSYp7s
n4KpHncqrn6zsGAVErvbMRUlGKpLv51FoMkuGbZAYNJPpKnnKnK2kkJ/udRbsbERFmMqIldIFt+b
i/Yfh2aU09BGs9foczcZ76hEtrLFdNwgKxIkXBozXZtenYg43WE0fIMrcrDMEGUC3kZcmpUG9Inm
FZq687i8kFOJUZyarDDM/TAEP1mtmAPTUYjFSxGgekhA8fPRxHGwV9pGT4yjKMMuOEzyPKbjjhX2
r+wjjn9uNgXhwZ40Cc9DcLcC9YBuiRelLywsYYtDm26lMhRzhMl5jY34xfAb8DxN0HNjtxiyVhLo
UWjSMgmYNsRTg0YVeBQqs02HBY3FvZ9E+VWa7F1ebVxRt7x1cBc2xdQmF4jdCQb9Zj/LAIWOP8+b
qLBeprp8HMC7DmSbuMAvbTyHaxqj0ApseD4IsKw8AagrDTZEFHhrh9z0DZGt7qF3SHtvLRSEKCe/
rCl80GZM67sqzecYsArSKjJDSuD/VO5X0LVkSZhluHFkey/BYpkwhfW9pwkt+WmxZOFeGh5UFqzD
akg+kTAgWUWpEKOOWLm2x92fDdtdtgYNqq52XscS2fMooQKX7x5hDcQtc78BroEciKH5hg484zDB
MKWKrpl5G0NyKcZhS+bbU0rfiWWCXSO7xhFSrormoZ3/rRV57zneejNPD2la/ckn6yVCAYFknjn4
0gRv5dK2GF6jgsEdm+PdaTvonvJSexO9NoQM7EXpFOz4wPaZ/dNSymtRfuBOoM9M0jBf/tAE9mUe
vyEDrkrzFhgaMNLvnKjN5IT3hiAXLtqPVhJSnLQ0KKM3NpE9Xgbs++6D8CHI0oVi/BGvqqklhV5u
C0ayGW9kK7jKhxeBkX+5evk1kEH0Io4/LGaGt2F0z1UJtTHqh12oXqFFQemN4scybp5QRDL3r1Al
YwQZe3EL2oDpvXNYPhGUc6ecVeZC/XTneac4+hg/cKnkcQ4JupsRrE6MjGtto8dep7W3UMLpGtDN
2OXSeMOlee3QQXE/x9fsXsLUWNgJ7EyG5EelpUBDSvJxC4VCovxSifpn+Vg8awMkIpjnUwDl4+z7
FfPLyNs3IXntNom4iNEL39jRG39oYvMUKuISekKVq/aOpZYGgn8AjASV2H2Wo3dxS9COxZwUezG3
X5npNfe5Ie3bM/GcUUHnwFnoNdsJOJdG2Rs2vUNpM79vW9mvOc2/gRh/tUysccSKa+baxKaQoKfS
6IwI/eqU+VujPbWy04luu+6abe0aDym2xQY4FN1cmtejDNeGFvT/QrbJSKV7ztNNldc77Xnm3g7Z
ZHHJia6td25YU7TywLxK1GDL208/sv6ASd2OUUDQUfCchoOPJX1aqbzfu+WwRyG+hnPDwA5Hnd3f
BZ6WBIieSusn0SEMMbgmhxefbFoZW6eyHI8K3iGvApOqgctsNj8wVV83pNwqvkaO0lTZ/Qdd4n1d
k4xjy+gW5+ODyy3AV+TiLG738FKG4aFbDioD5V9jnGM5HBsMjLySKdw3J8j+2PO72SBx621uVtUO
JdEqItwibmg2Rl+Rk/0rx/QXw8OKsGcCZqts2Qjrdz9fVh8ZnTij0muLGNZLFCwZ85QVDBh654+X
LLDIuMGTlmMzhIxabKs6xIStMClw5G7nPL8qc2JcTwi5opvfZVAooONYR4IbR7J+eonADoiNmf5R
NihJg5p/KuMz3oOzcqPvyDV2XYOKPMOApQciqUtNWT1ddD1e69A8uvhgGwgE65w5PJvvhTsWWQPa
3WbUv2ORP1lsQHGXvQ2sjpUv08eot/8QjhWuNNth0cIrSyc09KQLZXw07d8O0Nbir+Ciw6U3d8xi
iUa5sd/zkIMmhhUCrrDj2EbadugB0bh8u7Z3n5ZXn5bsM6YacsDRZBBoti5r6y4I15mniD4t+AFm
4VZiDlshE2JLWrXthH23CnGY5449iwgRsyR9o2ymP7U9k+bXP7to9ZY+MK2/ad3zIqy8ZVhJM/Ql
1elvzUPbYB+2Vr6f3yKFHw+wBz0AfhbpKmLTmP+sOibLTSt+h4IXqCoRi9LUvaUukvZ+off1DVdX
lIoekSCxPKMvx9dOI5x6x286VAl4OxjY5GuDaejUW38yTLALnzTKm1/tE9LKAMvVAoA1wSmyw8Hr
78Y5OCVMnUcmy6GXME0J6ruFPxIKpCPND2142y6yf4UT/7rEGx6hUl7kiHO9aujILhs8gHns5cOm
8buHlBgUox0PmHlJ/hnUvszbEyH29hZEXWcueV7u30Li0ijRPcvYoSfPerI6SuShAfWCcHl5GJP1
zLyPuQfo+xTcUzBTuDD6TUkI8Gf3X5JDKlyuE9zU9gCujuTdsVrtb2kMn0Ht79sl9r5ogdJR2DXp
Z5/qbcZ4Rkfh1g6dxzGf3iw32CDdPi1d0wBXkdlprhQhH7A2yZni7l86AedlRgWgWCLGPkgDWC8l
m3DkoGNv3OChKaLn2fbuoNr2saazNzrlO7YUHpo759xCy/cJ/x/t3wtT8XNI6ejDO8bDDEKFlHCz
QI46dBQ2if6Qg5Pv7K5EucYpNQw5KpvUNDZ27P6ZmgkYVDjAZM6u/lReQ+a9gybl02St+IWpbpWf
U7jY3iHthj1zS5ehKDotQf5NM5m3htjdnAe6kw72O7StWxIEAyB8/LkOvgnMWHppYXtP+OYa4nIh
9bCPVTXvHVoaOEQUD3MYKIVg+E3NJXVsxCXu/L2UjbS7Hv/j6Dy2I0WiIPpFnJMkJmFbVqWSSiWv
7g1HrhMPiYevn8usZjHT01IVpIkXcSNg4wqnGrBz+4iV40pN4rdnhdsgKb6lZR64LDpt/k1Rx7vr
BfsqLl6N6aODmcb2ZMX9NTXxdZ6ZsJiR/sUSAroV3gYtLcntBFScW/rH4JFqSkFGjc3q5pweSFTc
KGJuG6+3vigH4rLloYksBjfgwKQfMkdXujvZtc+QfmhbkdONyfWf0QeXmdTUtFi/MjQ3Tl+f7Kbw
wD8uERzC5BCt9Im2Htb6czpdYV/BzKGosyvrz8Rk+aabZ3bN/suOgseWecgmKumhzeCX4niiPcpg
fla5fqEjoNtORCatDgHaHjrMqJH15DO0WY+PiKnuH6LF+8g2LGYBbOISh3o56j/eSoDKgok0egz+
0zrbor1oZ3peX/vYTf+YyLtGgbsf/YRdhDSdFwJKyUyIrPRlZUAPExK9TVT+Ef78OSbcEZzk0SZb
hUOJYbJNvfSNsgEszugVMnT+wmb/Xttg19eriekNG7k82NlxvUitF5iKK/Ghjbw/Fh0zlUMyMw54
RblPHceQ17KJ6NDAMHCJRgVCj70DMvb8qluWHcpkAywz0GKb+uxgzCbRlVwJ2ZxD9l2n6JALecAw
sAWg6qnitLH746vbuAMmTP6ZCQQ3b8i4lNSnoAv+RTNqTs/D4dFS13v2fZSUL5No/liFf3T7gsfa
Y8cMpqOIJqrjurfcyU8Mq5ut75TO3YT9D4owOfIZwgFXe/T9pgAtWPe4I4PM2mV++2SX/Sv3o6cG
Ep8oAJkkqwGf18RnkpH9Lxon+6EsQN641gT3jwFbwyNM/XSAUcpQy95Yt5YXnKms62+Eaa65r/MH
H+E/drBKUlK5lZrgBCRAArGy2WSwtda64XgA59HGzh35YwWMqCdsTF/rdl0mC4Jpim7qJBsuyNAv
VU7xZVjyLthBeMT6egTieq5t+1NM6iJEhVrXoaM0DhngyTz7fKqatPVq3HEpvOreufSzSPc2/LUU
Tyn63lVS2oOLBURtXH1Gqjz7Xcz9vaqeOiTCYNEw6Du2TrxTsfztlfxdj56NG12khRswaiC72fpW
VMOP3YLyrxDrR1dTZGZuZFGpk5U1PD35j+qop45zIpeF5JVpdjChvh3j/AkToWB0jFfQMj/SLT7t
CFw/byMGG9R5y2EgyK1yHH0sGOGmU2w066KOx+ofZEISwRBHoWXI1/VoNRX+vbdaiEB7kZTx9pXx
dyriKl+RsOid9L4Iw4Oe6xNi/rihDIemxgxkbzrbTNWlvEUnBI681otR5I09b+M7WC8nw0m+65gQ
yqx7GTzMi+7wKqL2gV7em/UB7kOJNMpR0htZpCghdaRndmnIa9IOM/gIEeyCtv0Y++ZbO/nP2BNE
ED6UKtHfhasPyJqS5C53ujsAjCTL6I1BIMUAx703HjivV9L7sQXn49QkX4Co+NGa4L3wGWqL2eBW
CcCB88EN6CgM+DVAQ5SRiqV069Axu3HnhalK+Gz7xbPqA2zN2n/sBXbcoZ1gJ2HyDLHAb10W4nKk
Dbmarwr4YezlmPniW2fOz6zHsL+d6MmFf7f13K5iBQufexSxggKSXWSlR79dcJykl7Aar0vMVTqS
+r13RypVmCmBMGnecNS+EGF6KOrpnA54aXx3RrrGi9y4LHDRfLIao/HgYhHLY84rbmy9tVCDNonf
/cWXDwZ/dDGQjke5Nqx0wV3NKSOCirCeGy2Gu1VKDjbv/vCs4MKhIJBZwJLBgylFTyTNuaKfv2ch
McDZa6iLjrKHaVDUu2M3zK3nDCOsWwqAEDZlpv12LpzHAQuUju1pX7YKqofgj1UD6SZa0Rnx1bjz
RiYEazzS2Wfc6HeJkq/YQCLoa5xooyHszxRP9jeBnM926H3N8DJHH4m3J3TV8HJOPc7FtHv1Mgaa
Y5cBQtXTI+L4ezVQpWHnuMSmvGXAL91jGVUfBrBT7CNtBHD+oflswZlv5zFmTMGcDkXj3hnVZ7hU
D1i6ABcp52X9rVocppvMM/ifI9osHIZq6X0XhKiH+erruFV8DpsR++fGHeebObZPWFzqTWLAaSz1
A7b3gAa1cJcs2bW148tqjZMqvrQtSjQHBWI2Zy1siqu8Ob9pgEzgIODUXq6+YH6ks2maFwFgiKWT
+gTqHEq+P1vIb96rUz5Z13VE0cLJMBgJwpnRpQUxtEk5GHdpcJXrPjD8DcvpSfTLgz/PISQ/KAhp
+SYIGUOzeLDr8H6aYyooWBxKma3UWNLbnB8YQ4XP7PE3RMNpaM//KqxfIhkPCK9XIqiYf5I7MQXw
YCjoYnAy0WuwynLrxRYx5Ny3xbVEbCxZo9e1OmoI78nxaxz0rYvnjHjVfl6djXP+7QTpfgiXXZyV
V0uR3yug8CMl/g3jHMOBVq9ZigRu1q+EBN+zWYj8qAyBIoJAExrrRi/1yfHag+JIUShxGrsCaF5B
eJKlUrJz1dJj9auvZe29eF3w0dfm37pG9kiCq8rKiPeuw8TkNB3NFIzclAOiJeZGHGp5CcL4cTLe
zVhjytcT3iipnoQXfUVj9dy0+ktIh+k7z5NThTeFO7pbFRYZ8AjQDkMz0I81BIwP4AelpgCbJC88
vghOpOOdgY6tjqAFaYyrj8zPTBas4npKGGvTMpnu+kNVFKdacHhKe2AApo3u12unm0TVXhtxJ3pG
4GsHlbQDXErkZck1s8tklDglcAYgCDwKZR7znIuits+8aywoid4lDozO1pEHYozEWNAJ4tL/dSco
oeu/CdLsEFnB75Jwjfb0eApN8BDzDVcTewV2mWe/C26LKH6rCdeXvYPrC1rIJO6RNG5nNzvJnKkc
CQLBhAst42b9dy4Tq2HGNuLrYzgSPW6XU4l/WDn9a+CGbxMLBmfsl6HiIJxzJIwM99XQehtWTWKo
vvTyaZVEfpRmCGMe6j59SJluLJn/TS82f+5eVmFE6w2xcC2eZn8+JEhkwDr4bTDfh2Ki7Iy8JU4Q
QtMxWztQu5K5mx6Hu4WDUhYzcsAM0/J4LMiRdkniDQlLhD6n6ubcJtWjadTF8xfAvc5p7YddX0eE
kGPWO5e8F8Ay103R49fKLniDwJgW9h3U3LuMGi+w5Om+5oXCO07wrk+dyzDmzxXJww3gUeo+O/Nc
yuh+vQkF03AwPgUFwtsx0vlbggubWBnYot7KSG1EzURzzMw1oGk3TqJ32CG0eURPnRoeA/4HIMmf
p2ZNusHy3Jj1QYpjTZKUloAoTC4xSJb1NlI20/dSTl8d5161PuZN/4ogTYsCgJi6qzhYp3c1JydE
iG83tUlcqeLo+/lHUjOXiZ1zO450g3nXocMqZ/prAyUG5+7eojxhINtY5f0+SM3ZUvyOcVgdDEU1
eK38PdMgApEiuI3mJsSI2zxlDnuh4Nrg25ACPOqnYcsPmOiXhlJwhKnPtnPeENGQ2Vns57F7tomt
guJIniqkKtZUHooS4EVdP+HbAxVrgc5GrhHqvB6gy0bczt1017S0JEgDrIR47GaGrp+300uSj59t
im3c9+zy1kuC/48VvzNJReXQLZLxtnhyvOtJQHJO4LOo7HtRcxMfezPf1rnNzZafK2Tr1S7QOFve
zdZ4Fl3/FprxGCTQTNkB6Erhu/Yy71TyQ68PstPpp3xJ2SuXn8HJD6HU2HlM/77+sAmvn9eLAhWX
UQEJXVIDzk1QR5/GEK2KsBcGZcFdA1rihtzX4f/cpe5y4tCu/nASfZm0+e5tZ5+77bu06bG2mra6
T3QWczkpx1MR+l9za5AFRgqLvf48YlEz1nDPefO2bTjAeEv1hqHi2K44tbJ7YI0jFTGSVkfjhbI8
1Pehl1w8y2C5aYHPWoSW9qApJg5q3ch5J/nG9sX21V1CT30siQUmp6m2i9K/faaYrnVAntR800mu
U+vtNymtbekEt9KVNzJmKmqqgzTTc5uELNITd8p5dU3YVnjXmmDv9OTPllpy4aV6m7lbcy0LQoMl
fhtPV8/LFN+2ffVRmf6jbFprM8U9kD/bkQyju/LSLXEGYttlvNjrx8SunhnAoSGMH74nrlmACxAy
/X08FQ9Jp156ACxc0iXOC96lwTPPbanXprP2Xx66xzQgHxfh3gxdpY4lYNyU3sydIBt7iDrxKCik
lQuOYww3yPhWdW09zjcA57CTVwV0++6GZp1kt7guN+LCC3bSRxSt83QiPQpCzo4ScsgTnQaw28bF
OfZtecPZlMJBDjNN/TDglaLCpb2fM7r0JrEjyATIz/kr5/wudkC0uDU+g6lDOVKoG0swvuB19B6d
2pGMfmrOv91ym+BIJvqmz9JnQGos+RDhCs3hb/Yh42KNI36xk3wLFvhLYd3s++iDeCi+ESYylVve
D8K789h6Jga1QZjxXS4PXsvYsK4onhw4i+GZg7cfPzUsCO2iXigzPakG8/7MSsv8kBJG93YQ8sj0
+W+Eb4z6jKMY2UazkWMqxXrYr5xuR8/kXZ91+2HBzRyyhvRAs6ARgBMCslbiVxEg1wX4ANclSjuK
rjg4NetSuTQP3cJNJpiSf8ZYL3WQ3RlHlKhbGAGYPURiolEyBzgoYU6RDBtLF6YRR/SJdwbbXWNv
UhXDb7HkUaBZjAUzCE1pAn2HMS7FrKNJOiYiwKLJWlwspPfmz9LFO2elq5mDH2lj2xCZ4HxZrbyO
vM3ULLwGdqzvE6tRGyX7i4bvRITJ6w8KWpCXSqjH9IAzCMhd98ljV9JeRM4hf1O++ilDrsccaYcs
rWF78O3UkwJsP16rtH/wvBKTQDOfHWkOfT9TrozXz4v3aafpaqtgdjhDS2rTYd5pLXF8R8L7ks8r
GKtndJkYPG/h/6eQ0WHBql35XDXZsxpHtH4Phc01JEL6YqG1Ejrq/wuoU4i70RHvZsSh506sW0Pr
lWe0unsr09+y41KcaMQ7KQC2J2hseWgfWklVTzMSJ80Abm39mKCWns20egTiK4vBuPOdlitW/C6S
8sF349umcL7wMmCk6AkIu0Lr29E03ZEo6U6ECs0ceuolpaCc/ugOqBKkRNLHRecfdUltJop7tS9B
hV0n4QQXl/AAAhgurGOVtysQIy4OQ8n1ghDOs8Oy13ry1e3EJ4MTgiSZXe8dh0WDOepzksuAFKfN
kH6Cl4qR6aar4M0vYBhCtLeKhHsT7mNJdS20/72J69ek8R/yqrmShfR4//CJzml36xb+U8tvMIia
NXS+8XlVMsoheoX3iCaiYIaxoeXemeRuDHNEQ3FaJ4edK484Du5Dktd6nB6g1z0CE14drRXxBGIi
BaXlmuhxagMhpYSowpmLp8LRhJCwE5KPgIeEMY7K8/KtZ8vdVQgLvqUOIvR2VmKeOa18Iwp+ISzy
5pdrTC5H8J6n8F0Qot36AKSB9oODbPrgUFjJlxblWhxRMZzWn5j+zzEgFsKW/v2YuvuaTG7RoW3E
nXN2sLMXUXrnZjkhv+ktMNXJ40ZMhJV6EMEsoaFdx+GFGIT6Xuy6YGwRfoWmeo8cee+Py0fBX1C4
dranZ5XquQCcL6e1eArvXXTDibFTm7lXKGLHOnLBXFu4k+Y7nGrM5jF/Vh2MbSVNQ/yc8yi0kYpX
r84Djv2u9Jj4TGeGZNsk71/4fc7Fkj8NeftGj+utamaKb1iLQ7v4huLNTuzfOo0+10NzhSYCyDYo
TikTl0fl4pZp5tDjiA73TvJ7i7YOUf4ZFxLMKngPsiMW85vGL89zv3CFbWtEaiRPBEL3wJ794WCs
zArrbVmAj07T2hhVJtM5XLIP2UXd3hni5zhITq0/PUa++9g78znqSWBZIUpoZahAnCyqLkKB4SQY
L6WXnep+oEx0pPZ6qsi6CSk1fO0Qt9DqEpzBLBG0tihwxI20funlLndNfEpT/85x+0OdlI9tQB5d
DuInWqabsPb+OiHT6LrjHo/h4TmZ0ndJZW4jGaDVY/fijSEyaOF+jkKcLKrRnUn92lV/sTr1PYri
mHnN3Vx1VL8wzWdAcDXgorYumLf7oA4Ex7HmwWPcz4NLI1CRxUSItThNrTrIspGHapiZkhdTfjfi
hx6M/6zT/m4x3ELnqrhf+Znaq09LVdz4WQJl1kl3K7rUSuWzb1FmYQ8+5eKs3zryEH8xSeP+e5FF
902eqN7Gtv9dhRgZKqAigHsOfuQ91DRrhQr1KXZ82D3Rt5uPv5Xk1tGG42vBkSsshDrCmEn3ecg9
OEmTn1qNLPHDk19Ty5LhYOwhEeG4Dm66wb0rY07LpbtiCPXnWMUkjxkuVcMj0t5P7UTWNjP1Zzlh
t7TpEdK+zl6bseaGxoSQWkw+KU+jqdVyPxYqg52CqO4Nq+4ZVO+J6588j+FT4OobLOXROqF8GvkQ
jRxuXKe/bcLI2lG1hHXEATRZNx9kw14HUimg/mqIdmK5kZAW1tTkzggyhdsQwEXZsW2GXfpe5u59
3iYOiIQaqpBVnj0+boKQZ7/xyaTNwVe4dEenhuikZy6qMaDNxm4ePQ6reHIyrOQti5kO36sk0M+J
rH/6yLtXY/e3q90HWaA4FQCaDlU////BeBpnSTcnH0tnvjtyTZYaTmM4/KXs8GS384WNYMdycsz4
BLsiB9CAz/1SQU1yAT5/OKW6FmNOHrHoAYPJ7yihay4Yz1XCiKkwD24BJbX2Lovn/tgWjN0o6c7+
WhNbVD/Y/0k51dVNX3CEptHrbNuK6VnVvGmHTmyKng6S4MhUqm9fLgCUjPc3FIjWMJEOY0VxBzDS
q7P+JyFOyzn7bQnvkIcFXmjGeNznzfi2hKvzv5lu8ZNu7Wl4TVV3WjClx0WFn2TaNikVJ1g6OAEV
LKWDWsa9nNNnkIbOpkFpRTNFKo1xl6tQrSXgwXZuQDAJXu4BubyuHqexf1r/A2BbL3i5qCHAcck4
cleyuEaB2fepfxMP/fMS6lsVxntmMtEu7iCXprHNGSqhww/bFUMbY7072QzqFcI0lgE3Xgee5Crw
zR01zi23bKExeRjACViimQ36hb0CTKKrFX6tBKc1tkLHPrh+Wbl7E1gioxBvrqO95c0w+lOb2jQv
t5OjJgllvdOYkHp/sCAVBUbdrMjA0cDNttw9i2dSvdid6qIHooLcW4coViXlcXmqa6QgEaYPvRKr
boAPPYnPIB3Xay8Vtvonwzrj8HlGqWfBkBv9+rmtEre4U1hYcEnqZDGCF4y+N5L5TU33GCN1RZzb
zdowZmNzFROOIeumHdkdZCwWfpPhoVlkthO0xuVkw3VV30ejDKtd03KR3VlWgf/EKHK6u2iY0v7W
JL5IPo2sc7ViOTwGB5meu/ApyvkQf3rtQ1Em3bHGlqOotKiMz2q9mofCEtFml+dj2l30HOBfdRPu
a4ze3VTdRcFkXmHtuu63G9uZ9+mJuJ7PMvIisvv1UCpagDSMP2rWnNXKaNps2tpYNbHzjpPMQJtk
IymakfnlC9VeHnuHPWBg0mOo1C0AfGVRjOeL4CaVerBR8JtCzzNw2p7fLk3EhHkAfvh0U9oVTzTX
8aB9jCLjRH+CsoH2hRrUY6itGVI3dOlifcPPwySSJ4SqmBz5oalZmcqsJJtaWoNhPwW9k21gVNDK
npUWXKq98hEGf6u4DKed7zuufRh0zQk7JPLoPncElkvE7TYk7NfkYE6Ps50E9BlXukSkxOKQfQ/a
KvA0hLLHgAhUQpnwkmUWH5Gfx8JCRYYtBoOs9QKkz7zrXpVovfHS1NYU3jEhTXi0B5PZy9YL+C1X
NG5nRX9a3fJkfM4Bw1OzNYbm+u+EA8hm5E2MG61Muu+SroVNE/BdDDUpi9ZiCcnyfO3aLTKL7PPs
gVi41jkpsu8aCj3jZD3bqxcq9MRiE57zdcmOMOGH6bIVJliIXxlF2Di2OlsftqMKAJXBRWJMSRph
aicNusLy+CsT8OsNnQLb2UJiZOxWjL71LZ3B9u4aTCD1+AzvUs31Oll2CMm6kmL316UvPUkoYlZi
+Bh61vf3rnV9glFtZlGy2mo+IKJukxgtucttlxqerWk52xFgkdUi+FVTcvEWT01Vyxd/trv2aQmG
sJmwFPpTeyELa+lXUQG5ueEdnoAha4g0EY5JJo6TtyscPmpwXIXNAZ4jVKwWtXHGZsGlSUarZIEO
KqAoI10wpg7/JgSRF0LW8Rg9kBAvm7euqGw8B53dzOZJ6VAGn27XNx0nScrgsPkswk5XulssqvZv
2iA7fE1L31K1INk5x4Mny17OjJaxn31rIm3Bmx3XRfrBgd4er1jXTRTdclAnU6pj1TIcGzuZW/yR
CQNru+m9SIfQ4jqX+eaUZE0ZHlQSiuF59hzJ1ZnVanabfRRExYRPA708pvIBd0aG8JvQNH7qR8il
PVcWQ3QeBZk/3gNPFG0GV63RUcWcfyrD4bWPJrd7zEq0M4fTFj2INPl1k3RDkjWVS9NiYg1k1zZp
vBTo7d2ALJbR+igySeeaI4GK7HBuxGsSk7VGQxj28P8NuxzDMpgzk8UFccCWCe8bVkdnfBzl7K1c
Zcx0AYq5bTlow9C1SusjmOw+Oka02K/f+Fg6U3abWvwutJ/U1QCpiiVkZdKA2Got79qpUNf44XDX
QqqTbdu+xwKcG8ldsJjqu9C+GAkqaM+hP0uLtE0O3OlY+WnHLUegLsLMEfJFWIDzwBQy2M1IDU3q
JLZ1anObmMg+6A2Mckh6qEY36BVx267T7M4gNqaBwm7tzQRiu9h12+8uG6Py2olB4SiTwp2w0BYe
qelwy6LTlS916s3lE3VX2WxOVVsbxOd5pUzNrmiRYXRYlg8lCg5gwcn0yj93hGgJ+QaBHRB6ikKX
4erGbv3FbyhbCNwOrmcloEbi30sRQiy3h396aNwsXu+ldrL2UnNHrMk5OI30o4IoNUhLymQYxM/2
3rUR2xXrQQoqHsjh0B0Z4TF7950hipgHWyjFqxKdTuqRvJWAqjLlsaZN0HTZPBxbrqdsj4uo3M7b
wAt3OOMatpV18pgq0uQbu5GWB/Kyjtug2HXaFgKnl5nhu9zUVON68yGbI+XVl1HpnMv1UHierrdT
L+ba7AzOhnE+WskY9r8TkQaFXk+8LJ2fxTThxDk7gw+M+mrFVZObc+QoXTWHNkcAus8aQTzn2NJM
5f2DLSY8+4yHbEwATQeW5xb3xvYCj2KYCWDRoZNFEtj7xfbLEnk+hjizNuNKnWtzNSaa4YAfQuJl
5YBvzYfnj0Ny7NHkOBwsHT8zR8Cau1QfODCFIJym4ssCaKwuBNOn4Gmyapyu4HM4QjA5scY+co62
58bcqCX22iF5HGjL4Z1b1vjoYBMfLQYdObjrUtVaWX+UrO0aETBMAw7vEK6w1m4YeccpAQKMy3O1
G2TbxP9id9QxAkib1MhZhSZ0hYxWmkKqLQFWbfUoMEPSMoFrKoehUNNOgPn2TD8zfW37vMTpWUlR
j/nON1ZVevgdcx7xzKJ9BbL9MNK+iouigG0bciBwj0VFqU9ChagR9QXoVJLs4Za3XBLomgUanoa2
M31OXdz0Xxkc0bUtxef8BQ8gWToQ+WqO0/ajUJVefklDRWvvUhtPVnDEGMBYHWgUIcmaUTT5yH9C
Bm15UuNMVHnn+FA/Klawsrbep6qkQQa1JK9g0Ic1savQAlttH/KWHPbtoBevIXxhwXVejNbetx1S
krMH4xAA7HLpC5n8QENx4Pmuy+SaCK8Q76QVZkKQTOwX+RTL0pnVqY1SiBkE1ey+oVp4Ing9HS3y
ivWx6buKenkOfB1LsTdUqnrAVhlHf1lIQPhQpJi34ZfDfJDQkJqT36azho6AJ6+4t5x9ph9N8EMM
IWIkBpGVrhmcxnkE4ypXYR2/JXXfA1MqfT8Y6VL0tRjxY1hu2sbEdeeW4Jrp8yZ5NFGcLF+db9xg
ORI6sl1FyMsmTb6DsRwzppBR7bgP+NSTfNhzgquwpII0l9TOxvHYoxC0gBqpB68jogy912KMbhC5
uhuhmX5Zp2gqKuwc8WC66F+CYUDJzcBiCPwNhcyJ0cSDaDzUpu+c5KSb2lPDDecBxxJbF3J5d18m
TFF2nYGBlJ8Ix7bqKqHxDn+MMIo+2yzR45slYNLRJCzHIS72TqsUjvnQDMFrVAIx/ZsmrmZHIj2n
qf+tCwVaCFm8qti4wfb0wXc42jrDaBgiqXL2gobKzJh0ECsZ7ajGRV4uov+jQH6VquLBI2ZZvaeN
3dku+sWq+26T2VaUrimOFzF4rCXrLY4epEJ0uOUfDJ+xFM4BCwSOMYuasHBkTMjdphdiep7ghbL6
11EZpc8UPU2qZmg99y0mXNszqtpXyiuGH45bOvko7LRcvnqiQhj6KhXynKG0aae9A+EdRw61naml
BOy2AF/Uac4jCjrTgE5NBscIXTQPS8rB5j8WuULpA5NkWI78v6SeLsCVwv3BjuyVRX+1uc0pDHQi
duUnR1ZZ/IsaIFcwyXnRJyzVWkTE13qCjAwmGcx2GLZGvpPMOXLgdIffdMATNCBq80n9WRzTHhxM
o6DPqXm0/3jMLBruZCYMmaJMJNbdN8tW3Pi2duRlGKhjkCkwf3oihgGrV5jVRFVzuAyQYPuqLqIL
37XJ8y0N3xHDKn+ai/I3RW0EPsFRAo1okMLB+rskk6wRVebQ5m45YcvkrZj5LPFMkggOEnp+G7kU
t3OxBN1t4ADlurpwTsgh6QIT0CW2ZrAyo7MIIukpt/S543ZX1Z452Tjr4T+6ksMZuVdLDvK29029
ZtQnF2EcHExRQtqJu7JYs0T+TExC5h2PzY5PYvQ/2V80pcJiLtz+Pl98l7hRVGbrt5y60ZwMAJxS
6Gi4FriNtODlcjB4SaTrX7+1IuK1vb227rlFWWkmZGTkyCMlwbxGEJMkrMymTtoytzmQcYzxzxNo
HZOeZcYTiXndYRJK/rrEPfWlA9g/dCG5sW+++HjHgSwDGmp2G2u9gLRxyVXCRWBy3kU9T6nkZnDg
t+E14JWnBNff86OJ7JKbrHaCm2ogYfoaEDsnwGm6wHb+zpkvOJO1KrUheE6pjNFdypHF3a6JzW7T
NpofNEyduAWd1mDoppwRpxLN9zGVcEEQInzcFA3oc7MJcEKsfeYSZPLryEVz4d4OyS6sYE7N2vJo
daDUDPmlxTA835UV3VwwItoIUyTu77LsHgGFBPRE2Oj8POHopDo8u36axse5dYP5tw7USnvgTUvD
myyp0wD3sZ7SrLr1I+GLe79tgDxt0RbHFMgYk90i2hRtMVg/RK4FC2AVpy7lOdxWKtArERURJLbT
FI/yZqji0cFm7fDXE3KAvngBfc4R0I+5o15TPUTlY4xQNX2SjF+vNtHoC6oSVVItM0d7GkeDLwol
hu6R+UdtqFst5iLf6SbBm7jhi8jSiVlVXoY/gyx6olIMVWQBt3hA5rnWbCWOWtWVXv/Wo0ncj2kA
PTETTR/G+Q++0yh4zbylUzgSauEXPh+7Nv4Djb+T+jOXSTsDceGU37h/WDEjOAPcyRy/R3wqdBsC
cAwZinjOAJp2oyhsnL4zP+N6ek8hz1Jj551VOP6y9lCSBkUw1d/5GCUcqAIvylT9TNlD7P4MkWty
GjSsgQt5oAMhHsJWBYMFGTLQ9LWXwq0bgaqPBR/+UeYNqycF9Msa3wb7j8yz4ApSHKJ6EAWdcJaW
w4bVsnniFKMJe6O8XKQIep4/FfG2s+eCPTtWwmBUy4UezXPKnTXj4zwwH6MHJAipQo8wF2sHwfu1
kX0yAk/3gOR/WC4D/pEweN4ZfawsO68e3ChN68emyWdzjEXcQmOpBnhUnNDcChT2zOz/vqiblijJ
hP2ZNF9GNtF8Gzbb9EIcuxacAitjz1dX+inDA1S9tqFtk7YNHDI5rhXKXmXt6kcmJ773z9Jdnyh6
nALuVfi7ynE0+8p2/ane6Y4ECMJWaxV0hTOuZty9EzU7BQnIMcfMXfS5iM+djmVMgDcmrUnn3/ji
Z9xot3gos/IIWZH+lWVRfbidkopzJopTndw5oXKck1fG5FMpFLL6bUo7BocDZBQI/xNSDTmAPPnJ
G6iUNeUMDnXKZX5vy8K5nRkL3xOEh4ftZ5zHnczP7zgN+leTkN23oyZev1avQu3sGv9euR1Y6kVR
L7txpqa89gUM1lpzRSArQyrPBDkJElJuAC86N58OiT3RJWi8+cF1S2cVBBEHWxdqi/Cj9tSu+/ou
Ruh4MHVMQ4WSE19Dd9tF5Ai4MS27rKqowK3dzqFFmUXlpHOZ/4u9JD44IazYJuq6iz9GvG1cA8x3
i2Z/HLjYf+YtQ21YsooRkSSCnu+FCcJL/n+Eqyz8x8G3p9vCFP5XO3LvrTRTBa4n8Q6oDf7yPhF3
DcDQ+8Cumk9JsADlJx+GiJdBkub7j7Mz6W0c2bLwX3l46yaaM4ON7l5ookRJli3P3hBO28l5nvnr
+4vsTVWiMguoxUM9JDI1UGTEjXvP+Q6zYHrGI10LNyoBoTZx+zrS3XpY6OZtwQZlBw6lNUT3Puk2
SAuzOxPxGkxN/DtenmSPZTMHO8uauoMB5hrWUo6KlUH7JWo5eBIJFO2RAzH1VbG3kZOtnkwWFxpa
mbGjsJ62cbJ05yppMdzOgrlWVLdPQK2MW7NGvRMMWrJGQIUzaVAqEmjNBmYVrBfZE/5Sljz35mWY
EInmxCQ4U6hc+Wcm/QIZgpCeoxTRgWq+xDmqFWeEF4TK7tC6YDBxhwvCJPQhOdVdia/bZdDEwkGk
6yITOUOkTiD2GR1j/zR+OC57qtDS0jcgVLdm6XC2LLGdvaImPkZLhJ3Kmd4iS1yHhqNGZHKOBRXs
xMfYyPcBOEQGqzjtyocS8IGUWw9qc8Y0/FpmBHllojjIeWhfZwQJW/AIIb1NlOAB8Z1xkO4D2oZ9
AnoEDwbQCn5exiRpUV0cIqB7zeYsKToO9PMpDhlQKgM88YYkRCABwXwXWzjCQLGKiO9QtZ45LLLk
o3UULED/NPtTqxf8fAyHAQ32po0FTtnk/Xw2sagsMTnF7MFIej2OKFd1hvXQuIpnzSZgn3GTBPX3
psAcGJC6QeQH7rp0eTBj15PJ7XpCUJhJIp5Fx6aLRkTCnESi9NRF+rZLqz2r+r3GfAUeCDFKHdPt
ceso+pY8Nhl1PZ41tbxNm2mT8pDM6le8vEc5AjOwH+RLbyKt2Op1+lgw/0LFPJN1rMO1NPaWW3gB
vywNul2pf4YBekxN3eglU/cMdGSFlnF5ZT3e5HFz4/QoI2qg3iWJKdLgpWpiz6GUY6/TzzjY8dFV
z6MsgQlix/SCAGBqbk0V3xJSvI3TZfsZJD3wJwmJ0417KFLEHy7Js0J4MAewNZuvR7KB12iM7Gsp
Dqq+lfrbGFnbpBGHlIwmVScGalpUHkp3+hwcJ193rXXmZjzH9kggqn7SVKKHlsVjHTwZk3vUFe1G
ajTDjJ0EOszR6fDP6CSfdwKfVLHYz2TevjYtycpgJYIZ577xXM7x3pw6r4MbnfeJh9qVSsN6MMDw
l6P+pIXFI+svKOGa4JX5BaP3IXDV7WA4KB+5lWmJoTJD3qzAgII1MMK90sJxvdD76k39pezTh9wV
D/IvSnmuyB1oPgZG+HQTTeaejjKdn3fiNzZV/k42514BfpxDGQmZLaLjB30cb21DXVUuggWnvy7p
e6LoPlxKr8qnTxqKewh+d335uAh12+XjMSriQ8DImXDtQFgbO5iPE9OoyTZeXKnW1ApnNYQEWrk2
Ff6g0LpvXtXZPWNtPcZa9dFUIyI/S4ZbnOyKL2Pzl6dIJ9kuYjK17IuFlE5ypjM1J+cHxt3Ib6aN
nzbK/4rYoSyneES1aqRYqTvyLSwSPzFI42yP97mVI3qc3ss5Y8Eb1k09eSi+bmM8pwZQBu7Giiwe
rXkZ5FVnAQIRBzq/pF+gMRJOA7+LiUJMk6cC2YHVTheafFdVtW7cXGzbWtlaM5HcCBjpuay7pPLk
0N8A1KHa/QUZ2TvhMCT3OV7FszYh74voqmUFK1runGIeKolggFWOntU9C7rEpvFNgoFMw92gfd64
TcL0srkJMd/GRgmZH4lj8amOy85NrTsNGrwdC2Sv3WbgqiXlN2Ldj2GPv4JJA529k91k6waWUO3M
fpjEXkSihZRqQmU804dc9bbiGRbIuxKOOdq1KhaeXDAmlu86/W60LY5ik0UFbTr3Co0JJhJ1+tDo
9dkiQ0dRrT2NrI1cmmsStelvzl1/meGmGrG9UwcNYHSx4Un1y7r8cX/FMEKYZr3I794jh5NAEwCU
ZEuzNrI66IG9bsr4QQNVrk6sk5gLNel85SmV1zyZ6hO1ODxX9+DE1pVz98FgWeC8gERyPheaLYmM
G3T2nJW0LbKWDX6fA33efRMqb2PobpIKsxJrH3jzh8BKsJ6o6548Xk2vfI3TksvACaRV/w3V4FHE
2vOCXZQPKUlN/Ngz5/LywHq5zcgPwprnc713jpISyAtKXVgeczzk9Q44t4m5AyPWnLMRPxW44Ks9
GegMtH3ohKBt8TTweh2LHJl9R0vVAR0SNsrsUP4mM8gI+fPWDGB1iTBOmE2YH0x1D7b4tmBhqbG6
VLT8eYUHOx7uzD66r1VxKkIY94zkKR9WgxgZLQfeorDaTExdgbDgPDqoo7uR/18Mia+ykLR2tcN9
3tK1mCJjnZoc/1FTiAkOEd41hCNoE4q1oTzBJ7hxauHJNU2uWWklIF2hZGULpxjg3d1nxxm3DaeN
VCySAPOaB90mQy6Y8XzqPdhJlg+5WynlN1k/pB30rbFo/FAz9jVeS3mtDQOUYwK5cNTLq+Y0GFAS
1dPoba56Eyd0zaYW1ohl9LhCrTlaD3nGoKa3z0M775wFYnSd9HhqNXMzxAG731xF+7rrHxO+jMjm
rZXzaynKVZChvhi5Z7r6OQePbQG3150bmkSbgtoihoZtCXSuaHd78BpKknsaocCy7sjzeE37EpCn
7o1zcSxaay0fuFmZsTdG9OiSKORAMtsOHXb3xqwMTyoIirQ9izHAXYXvm115GubDOJQ+OswnRf8W
UDe3jcaGijWppJGDXdAeZl/CCMoRv2+dMehktTa4aZopJ5MdKRXvTYXMIowwdMzcd4sAhNXAD0s+
zJmRD6OZs03B6kbDrrLNo9xduriX4338TrT5O3Tp6AELxb6bZxM9UnwwZ/OlbMK7DD/pwmkiHnJ/
cahRMAocVaTuSYPYXL51GIQvDDv3GspM2lHJa6a6ntxVJswCetKeulKu5PXWit6ULDnrPOSSxk3X
dCP9RvK7yfuerDxPJPdMeHY2N2dh9Q/yCjNrORvmcqHe99pCeUs6MmxzGPmtKK9R6F6laVjeuoyQ
Vi05CJpLLp9T7eRqWrLCw6a+cYBmyG8WLSJe1xkDqFo7ZARumOn0hjyIx6VjU6MXMwLMykGbaixJ
hfqEiexC6u8ubTE2omFXoTwqBcRnY77vuhnHUHGuKwiJQartUuwqao/FAIsdY45+mwH3MVpyxIlI
k767yUIoShVpgc8ZnWHbIsFyMvdQiuEOqM9uDIniEPA6K2tTo0KUFW1g2ns14kyOeUlb6o30D1kR
Dka1Oi0JIcll5s9cfsWmI0y5MNKJQxBBGjFGJzIJRBy58N66kxhpFMvfJeoGTodcdflyGsqaecDc
a0Wun1fDfSuI5qCMUixAlUH5raLQbVrnLo7je7k6yE3TMtzbhqtWIfqgC3PbDsamGwffpeIYGHvQ
A0TAIXyilymg0kfg2gcik6GpLxurN3aTHoD0gwFFiME06cdcck2Q0DP+38344i0OdEhUWfqabczv
XQWZz69wm0iovv4pt2BQEHvpQCQO80etPdfFqR7gKLDiMslaZRPMRVluY3oL2NaXvHs12Z6aPj73
OfIkbikog7AlJSki9Zy8B3WfHJI8PSrI72sqNsv4Rh47RE/7pkHElGTluSpe+y7AVOFw7iVhh1j0
XR4tr7UIdjPrppu3W5VWjix35LpZJRK7DYyAbZ28OQgZ6NwHcTOklMmusa6X2XMj5b5Jk7O9xAQS
kaTVOAmQPAK+sUBlrEvBZBxntrAJX6A0Ujhh4pPo5Bti9ONRNnJC5pe0f1Ed3GSyviOaUJY/ptsd
5Y8sDYtxOnkQ0tYhvVy5UGZ5fdfE40uwuFuU+j5bDtmT+vsAwaAXw00ZGAe5L3dZ9ow4QFIfmJLc
y7oE6sf3hh5qP1Jozi10x+JRpe43ladMcE0iiOuWCQt4eJILWQXCZeiYPfCKYKrkD2x37kmuLIxK
fVozXypaNrQHO7mXYhci7oQka044SDRPeTS8D7Y+eg4YlD7LXhVJjOEuZbZ6kEcMkZe7Ke2QGTuI
BYEdG8XE9BZZDAdO4u53TYpRBaAT0Y4EosBkK0OwdxXDEHBAnNNFUPhVif9VNc4dJQHjRNjc8ac5
aFRQLZ3IxWMtCCki4TbtnN7wm16q45F6g8+7k4t/X5Kuyn/l0bIPl2OJlhIC8I/HJSbsGWTqUT7W
TIcPzDTRDOkYExvzPmB7b7qZMB13Kyv2GTiSxiojn3e6UrcaLuBV67KrGTnmn6DdhXW3G3BA0rvc
9K04DeLccJqSPsmwoaVNvppdI6lP028CyqbplJ4G7VNzSJCYbjLbup8W+1Dz/OYq4SFLvhODsY1s
aycPfOY8rXVOaXmXHhumSIKzHSPDwzRgRMK0ZxaInrOC/nO4c+P6ogAnkDtaB7y45ws7+Y0sAxPu
0wTFnk3FmPWcWglr3bAtryuWfC2NvzPM3MmNV94tTgLJkF+1Q9co79G4fbLybptbHDEjB065sZGv
p3OOsDkl1TXuTJ5RlOindArOiLV5vou96ww0ycy9jX2QAdzJIRPJzR5qqE/yVmDQ8SyXi5Sn31Hv
StlsC7od5HVZ/QzNsFM0DZcz0SuIvQiZ6cS5IpmlrNsPokkpaiwvBmIT9cuRJ8Zr6YfWCLudgNYJ
ywc1wa6IphsJPygouTIl26uWhabc2Mq/R/juJkTPr9qoB/OLfCR4E7XTfT2vKcWBI/Bw4Z2+pJEC
nTxZ2wydC6yxMigWxAqJYaXCjWOzly2P1N9aNt5CQuaIV2yMKmGOGG1sgt/onRErLEEykkcVSSGH
OTmPcl3LY3fPvcyNIALtrS3G27yzzlaC4qU8yzJXbqMMRrHjgq+UV5rqcIEJh+mJBsyxTGe+hWNw
TwbzN+wsvojwMOVcS24O+XXZxw/WKG5o1QHM1Ak4lL909jXSeMk0VuzmWhbjVlm0k+reaUXsURFy
+xE6BMbxR5HSTjY5tR8GJb/S3Mi1s+/s66IlW1n1KyyJFXdg1YxPDacIgsL2pG56ke4+EPbCp9Z5
NtkKuchyXdY5eBBgIQ81dju/ykOmks/38qXkQycro4CSpaC3JsspKsA0BnJWOzoDifaGQ8quSUaG
qwGDjSz0c1o+jcgvjEsxTTkbNX1H+O6zMcUcehXHPCLwOMvjkasTs2vnG0PCXhESL4v2ZXKKR2H8
YSrtmqviZsVeLq/a0pzJ22FpdJsDG7Qfs9dCvWcI23iCbKC8VV9MLNEuq6ALriVixryyaKdZAKeq
wmV+tOgftrtcE3Q4TsPgozxHunIbwUeMrfqas9kyHDrI34Fx6FsaWCTrRP6kJ68ODI0MiSADZC+g
SpTOcO46+8wqtJ3D/EX2HDg8R5p7VJPgJBcEuQSrjkXvsbq1goRMFJa8WlYdwbKjk5DBF5QNBoYR
Hk6XPWinQxLOLwYhbYyMLoxDr/IAVmWcWfldKBJ2ul7TmEovplsgbxKcFabVmM/PnY4enJbGlC+X
KB++kdTrdSMivcjJj6ZbUodZfmEox5r91q3rTbTEz7KaQrACeqfLf5yO0cXKk7uNXWFVxoPXl/kd
ccBX/tzmetGNdofhNPKZet4P7c7VcOudoCPCPQFacJ9mUA2xBwDKA6awBB+JtILzgLYNRSkFd5On
KfNjK79zmI/UlqaeIsvdI7Vh0BWd1Tg8913xjX7U3q7/v00RsEhK85bsCbaL+LI5UVRqRxWdXSjU
v/Qp8DXBQDymxHfb9raqag2uueOnzXKb64O2kettKfoPLYzPKFN8A05B4Dr3dtn7bYBeCXyql9CD
oLe4MXLlIluLsgDMhnzP1AaUxkRbLQjgP+t1eEMI94cIGN0jwWVRbZ/qiFlO1zKWVCfjIjs1Wmtt
ZDmFCZZEFIOtMN8vWonuDiOw4RqYCWpw5MkxoJe5ooW+nVk85lInXix9YwDkC9FfGS2thGrc1a7C
rt7+KNh66MKNEz7JtVBXm2e3xJdN52nkEBjBn5EFSGRYlz6oPuUxfGS/ZFRzq3f9DZQ7ktZ4zvOs
3BLUskEf6rcpQ3+hFAajpO5ZlsdGpl8QLJ5YPM7TmHwWSnSBiHHi7Tw6Ra8MLzc2LQSgQp8Opy9T
H98KKyL0VjW/z0l7J3iOC0Pv9pg/ySokMhZ/y6lT8+dixKdpOfs6nS9WPbObkLrtWtyHQfbjoiHO
O2qVdXDJKVXjo+U4d21iH5V0eESMeWYi+z6Cyv1x5h4xjBFCxnYhi4EfGzUcT+Lkb9WuOgJQmnck
PD1CEnyy0Quue3250mXcpIqB9S09ag2RmHTmdc7QHdJC2f4wjIgEzmw/cKCV6NaUkrvvgLorsgnF
ThUl44fWkRcn+3ms/2AOUpdeXmWhHJ/VoxvirHGQw6wMy8J5G1zjCj9rR/2T1IhcFeC1ubXTtHDb
VkhWBP8GCe5t284PBJhx11CoOlOZ3Cku/huIF+eml7gSy/yIFXPf9gG+SVdZYRk8lUVxCqbkZRwg
FnXMFEzBy5YR2U7GkRL/gMXnx2JiY5OXD6Fdx4/yRJWN+jXkbslr8iiYU992/fgAzNdG3N/eyJ4S
9il6BBxN5dkIKStzFfUKDo6nJV/or7MFWDaEPsG+XPXFFweIb0pDRFJZvA1zsoeMBzW3ZnjpAtTD
in4cbePUsJj1euusKmyfQDQrL+yGL8VuH2O3OwW2cWPRChqFu5s50zmZcYeTzkP/uZV3TukAaTZb
52yos7MdS+2ztNO7JG42nZvrJJ0uF4M24hiFTObqnTzbQGJ/ja2B+G8OrqaZvhdTv3FodY6Dy5nQ
9COjQvyYAzHR4FpTjZioDTUZOq7pOB6hgsCoIp58jp8nW9fI0S6e6wSpEAKEb2i3jm3LzyvShHyg
IX8RmXLEU/M0hiR92QpkJqsdPRmkAIHIuAZohLQmfpzQ8q3CkS4JKSK4cPouWdcRXsi8bAPOii7R
wFrytbjZc1aMr7lly54GUNmW6TLw45jTkfklTEL7lIngnLj8LCx07SgaHm0yUVDA4ElC37GKkQzg
cMMWUbSndmbYhr4N9GJdvs52i1Q6fyrtBiHRyBCzUHWkojU5bEuUEYspmM7LNd6x3UfbapJ9HS+Y
pVEHMfKwVXlyttwvp8IZEgmMNe38bnCmQpxsMd1Qt86w7PTZvDpa+yL7YbIoNhHRUtEPJxPEq1IM
G+Ru/kxCmeOm3sRmxsiZZhHHYdlinuqCpY3bwiFSWjMPEK3hPHe8qoPYJtMBohXhM6xeL7TUeRNb
+UvTZ0/2QDou6QTY4BGu2A1kFNZPwik8/veSRK7XNIArU7ZEhZlCCOxLYGnBAsMsPUV7yDBYtEC9
aRBxDuOzk8CZP5Sa4c2OeHAHOs8uHlcth6vi6HcGXHI0mXsycuhc5lz2lnNLEWFryyABOoTMZUuH
J6r30YgEG72oEbylHUeGyCPKnJwgEm6Y8OcPiGc8ja2CZgLvG20Ew7e+oIwqk9PsVLc6eTsdAQLp
YEFDwt280GDnDFMajPYC9mI9O8ntPh7HC1EkzgoF+mHgH7iGUWyVEj057eIc69hO7qthAMMo6dxx
J8ss2RHDS3FAv3AKFcWbSjqKk5uDdo0Ooxh4KtK9mk17g9JaviN3H9FWVnrbUk6XyoyVz/V7ehxB
WHxkhn0OzWlvWsOT2RvvUw5J380RCFOC9G54DnEySz9rtAoXvNq5yhnbdljh5dAJjBdJ4Puc5LJg
ROomOUwD9pZ1azFtlUZ17p5nkmNu52SINqVdefIfarn+moDLOhSq8F3IE3Tik0tIxR0IylZhQyGg
OZXYHG1oZZOFWK+HStoMWY2g29Rr0WrNCZLxU9+4vVcAKsPtHR2Jo8hWZBq9xFqQswEymW3x8NFL
ABhe75K2LxCDJdVJm5twj4iyvnIwSLw8jqjS+ujcG5XfqvF31iVbdpDbq4jtbTtowz7KcsfXzPap
A/YMPUTxnYwgNt2Jb4ow/tIG+35RFbAPeLslSZG4m9ciqDKIhfVpUHTw761D2iJP8pnu4y5y6hul
je4kIqQR2Suc/31cj9cMZAahgJfaDN5LnRMxoVQongP1KRXGw5wR/NdPDscwjRQQ+RwmegksZtkT
j4kox4EahHl/PakQTqlnHohTJwSB463aLXej5d5SSNARNs3PpZZO/764NnH/1Uaj1y/AiGNLGJvM
XcZbOUtuQvrZFl2Enp8E034z2O/8nq9ZD2w2BezFgZeMduWdg/FO2C2piJT+O3MObuslOiVxfcei
dNCq9rZn0iX7tw7zoEjNCo/IgBtFXxgJ6hnB4smFPRWQ7ARltqODqOl3c9d94FQAVGJ8qXV0ahMw
ikZsMOU1sg0qPRQ3gqUmWvQ9kedsH4xuSNa4p+0GTJEcpBSr8STAWNKg2CvET8/t7GPfWMsjmbxT
hmHeBWFD+UJirZbhWJ85KMyRel8pYAYsTntyLIK+p1gRWHSXMxrHXfE4hxi02eyTkVlinmb1vpXg
+r5An6eP4S4fonOqp9u86V+LIvvgk903NmUIGSQ3uqWC+u02bVd/TxKSkOgcaFN6gHd9SQeDxKmK
OiPVkOrNhWN4tYImWSkP6jxd8fGj1+erWuT2BrVv8d9JphU1uodNhqPosJ8W2mw8xOYIri2aFfCi
6ckpIsqT7qMaGee2caRJ7QwiAghvDPOKTtwGhXpujO4x7xlLINd/USxq4YkxucaejZvCGwqcjGa3
L1xkVXOPnwFhmHHRbC0CJB8eBEXLqINMa4VLJGp/SGSNIT9a1Ib0z2Q+Aoy2fUDi0boOU9ngc68E
O+6iEiiHw+kiTwjvSnPALmPCuocDY1tE5h1rK6NIR8ZxYRCAZ9TGpBy0KofYwnlHFomvxv2W0gqa
IztYTYW8G0ZArfYwEadhZtXB5jvra1Xk9SFAtPWEPIKg+THydTPFr62+xHPyqaQmTY1U+xqSDOmZ
YpFrUs/6Kq7oMCs5u5l8wlM9ujV0Y69XtCk0MdGJU1PCK8C+RjTKNeNaJfZ7N9XfGMC+xANdcHSX
lzh07BX2Xes0aAUdRtlZImCQzJv6qWxwjmiiZzEw0RN0wMXsuntbdCNaIQ3yFSINCz26I4n3SpMi
wNgSW0BYlJpDePIlN1DC5nLGIRldtKrKvW7OdlZrDcxUx0cbysk6tZJ6HdjwgDUH6zZqoM/CFC8t
lXTQ52cGnK/I5rDa2/UNJfBdA+OQboLSSSYR4jBZwy7N/BZq9iL71HcDJ81ooNi07HHcDH1/0+n9
RS8HiHC4TnGlPXCVD3pcP06ZQ0dnIKTMVekW02DMVO3ZbBERd4wzXAcGKBpDh3KoeE6c5p6Tumfj
gB3odQdxwFxAyZ4aPb5GSnLoY/c6M9WaI2XbKpz/GsVkbYdhylQPSkyFCywxrYNJhnLIClHU6n3W
oTULBucu660ziNvbwm18RYkODFPPCzFLUvpxA6n5CecSwJ+gPAdgNckOs9f6j5S0eKv3dKIQ370k
rbVHd31TFA6ssPJ9Yf3vbfV1tASdP/XERvpl2f1DzFRhFWMwGHR7Zl5h3wRZ7E0JY2anhsDBuCzJ
AIaV7WPTmN9/3Gsiq7edXjpgwdXbyTB8d2C0gAp2WNtDS6hhEmD8K96SPvHzTDmVjoYMYcHX0Wc5
HYio3MJZL1YcbS85MSEon6cHjdT0lTqGn/VEtKvRZWssZ3xlVXmy0yLZZLPxHhPlfBY0CmE/7EOs
+1NRohfBkO41Tj/sBuzdZYhi1tZ14hWL4tiW4ntR0LjL00Gl66vi2IKPWaJgcZPxYayMyes14ynP
ss9KB+ncWU7BjS2YfjXRFh+YzVV30BpPAqT/0L8wCjiljn6Y5+SWoie6Rdbb4w7uX7Vg+uymaqe1
KtnPxYFl1VdGsEvIVQCqVRMbVNGS1zQ6KDYJJJ2eeggZqyjXzG+VM2WXIgoxT48LT7ZQIB8KVAC3
xAQIP7LAHC4S9G6nGS1IMabEF2UNIV1Lbe1IZ2jex2o2viewY45NXGcPGWSJU42fK92YIOpQJgcs
063W85NaKVMP4miS5aEga27b9SFhJJCGPppYpklWsTW/irSskMKgv7EI4IB0H5J/IyxkYE4Q3LPu
jzIJQrmwII6vROswwOZpfjENs/TnegkfFAd8gF4rIPYjuJhQcBJGoTV4apS6bvnUlU230vpBeZlb
2/JIEAw9i0+yilz7wI9x07o5zFIbrQk6fXyGMB+YZVPhmcv8Ebkj83wNBusznVTPcuM3tQ6+JjGB
bOJIhpF6G+G51LT+GLJKY298KhkuJGN7gThas5onM7tnAwcjZvw47ju8uNAOdnadXgpTVfeh3b5j
Zf9IaJFjSL0lCfiJ3t+bUKY7yoT9oCnviqs/9Dl2uqoV1lFfuvyaY8i74dPF90M7XAnxAs+YEV2Q
AQxzbXzrlTY88oDk+4aKAfsApSkNI6LxAp0cCzcGcUkn1qU+X6kmrFcok3eugZe8rAzD4/8wyEvd
946Y4k029s8ozxBE2cuNMJvXhDulG9LnmW4Z/rcnfcDrq+deLQovs+w3IVgTbYmmoh0PyAiNZ8ag
gYn1sKDiZkMgo9fWiQpg2iys+eQknDQNW91OVXIz6fCyqhH/UDKIS2cRjUxqUBpxnK2t3PYLXeWE
bRcQZeziFMZNTZqqI/t3Rg2zldZsCIo6JkEZec+n1rvs6M7tmNUEF5hnNQix2aFLgYiirexWvXKf
YKpPra2zcOiDJEUHNOHc5RiOFzORCJLFb1r7Pq6K06DWGwHKKxIsR2oz3INa9FiVDplVPeR28TZP
3dWN9NcOHxTcEs0XbXumV3lHvPch4FqNAqDJkGfTrUX2E1V0Ya4meuZ7MWobi4kXPRPLAzzCrLLB
V6Lmyrlzy5cC1UaHgSAgHXipkU9VFh8Hr3ynCKLU+Ovw9NcOIE8jM05OGTyBud1Xccyaks2XLLUf
nTC69FykFUCOBRoNAWQYupEnKw9qbz3YEeBTjjmP1qCKna3UBFrzDyr3oax7oDFVzZR83onOYDBE
iyPNzlOrXjBye1opTgw06f4L9XtiK/sJZRgiSW5hlHc0f6mJaUNWvXV0s8DFLBFtsQpehFJ+FYq5
nBKr6DdpRztEdAdAA57lDMDccGUzC6nx4AXNi6OYL+Y8frgdw3atAJzdSO57R4teqJsE6ijGapm4
Vj6oRbTX52UPCehOQwi+Jg7pdumgmjByKlYooKkORV3Be7SwGebx3WyiXIzClt7rfFZqC66n0nxm
NnLGMd9nNiZCOm8onNTg1WxGj57tC0vpJVIGhGsBF07R7xVA2TPpdiUpiQDlj7PJCF5OmU0tUTkM
JgfuG6YjXcBYCOVhMcLjMGilgmfMmHcgJbPpQhU6E0YCspPwMZ6Y9MZ9cwIFfu7Fgtm6ww7bloxh
4uYNitOyLibxquv2fUW05QrzwK3E+1Szihc3344CF4FT0eSdbeI/XI9OwWOcwwFD0E10gMI8S3Bh
4xTSaSnecEKTiVG1rwBDjmk6PBRxjLI0Oopa/yam9qVQnQdu4echZ4xlBg7KWYWVYXYu/39BdX6C
Yikku+ShmUdnj1nP2Tga3NfJbN6CtkAKkIwqgr2KgQpWSRZG5XluDIXMAHA7IgDG+e9//ef//vfH
9F/hV3lbZjMo5H8VfX5bxkXX/s+/rX//izg2+aeHz//5t6JjvzNNilGVP/94v+Lh5C9p/9GFo7rk
JNr7VnOO7OrsMnytO+39969u/vWr6/afX52OtM0hu9b9Fus10XCUWxj3Vv/sxeVX+sNHX1x6hONc
6YyQktfK7q59aR//2UvL7/OHl45bE9RKRgyli81mH5VGsTewqG9//+rOL66K8edXV7QcInbawLrO
AI4MnNPVtN1Oto0iN2CeiMHp92/0q8uv//mNQiVQg6RJdT9s+0s+muekKf/hFdL+/NJgFXt9qiLd
NzNKxzZQDkpGrNLvP7e8Pf7iptR/uiltsE2JrgvNL/PgW6X324i+AV2XvYMT5G/e4xfXRnP//AVS
hUfNNZzeh1qbgeglypTl/Pef/xcPlSb+/NqGAUxFxzYjIe9fRIwYm2XO4Jizsnm/fwf5Kf/iCmny
1vrDDTqoTC2KvtT8LBJnQ1sOlTmeDCegmV7Sm4r2ctXDjnj4/dv94o7VfnqOmS5wNo4t2fYCBz9D
aOUY3yg1OvWc2KLo/vdv86vf5KcnutGwgaqJU/mGWlrqBjZsgZgxW5zNP3t9+b5/uGqmYzF9KZvK
t7X0e1aAtiN28G8+uyYfqr/6SX56qqe0F/QxiHe2kuko8g5VVwsKfzwVdbau9QR11+Cxd/iZgoI3
YB6Rp2wk/+ybyQ/1h28W1gYdayedfZQwF3DbsKKr9m++2a9+/J8edTftSts04hkdLYiNptg0Ha6n
LN3W5NNZt//sC/z0yKsDZ3TDCGff4XknuKKJd50g8vn3r/6LB1L96WF3YILVeqtMvhPOsddZRrwe
jMU4zG7X/8299au3+PmZ72qHflw/+j2LIiZlkBqz/ogVN/2bn/hXb/DTI88vvNSN6g4U9x3tR1JF
W5jTTnfz+0v0i2dP/ekRF0aQtp3WDoSjoWGd3InMuoUQld+/+q8+vPzzP9yf8aDBFTFrPnynhGen
s8pdPEe117QUqP/sLX56uFORdLVltL2fVBA9u0Hb24ww8ir1f//6v7pAPz3fiTvlzdhovW9bM9a+
IVMgosGu/P2r/1i5/2L5UH96ghvAXIStLJ0f5Qw2g50U9iQ5yt9xUxbLFsch2i8kS+mucpK10i1r
7gfcaTBoY6Su+kZFpfj7z/Krb/rTAy9wE5LfYudQ1tSroQLNNst/VhCqPz3mStiKdAib2mfSM205
ThHYZcx/95j/9a5I0+HPdxmoYysYbMzSXRCgUI4Z34UhaDFMddCC0OSV45tikKmup8L9mx/ury+W
5v703JONtehW2lc+0abOqrQguIoREu0/+Sk096eHXmgOWleHPT0sFrEyO2R1eZG769+/+i9uOs39
6aEvWnNINMgZvkZcbTm/C6r/nnqLo9RBRHd6212C6FzOy6aOAVc4B8gQmxxldBtW+9YwDyZzv99/
lr9eIYjx+PNv14N2zPuBvTlZ6nMqssMQaNdKEmJ///rmr24O+QP+YQkSuqoac2KVvjRwqkA8i37u
1uD5GnFxZ6siBMS0QQzQYg5TEooxy0OvXDIM8QcoNfCniyGlM0CO2ZcO6AXLSf3dRsZEU88NM6sI
dv/H2XX2uI5c2b9izHd6SRYjsDawjJKo1OpWpy9Ep8ecM3/9HmrGi341orhoDGzD82ZYqmLx1q17
T4gUl6DbFTRq+FCPOHXWQzf21RlS+yxqdxCVSiBzrqJtiLYjn6sYZUhbFZre4hj2NujMQmEDgC4C
i9mTd0gsBdIxy3M0hfs8y23o+QVoiXSQ2G3B02B5GdZv0BODS2bt91NdMvZAFYvgDwEk8ROQb0EA
2G8HC0MPTghgjHn6yDZp/dqnfAiA6zh2gguOqw+JLVgKD0X7lhQQmICFWQoc0mXl/+u3O2Z1uXN+
ZPlQBp5fU//33/ZXtn9Lvqr/nv6t//unfv93/v2QoQOf0P/Ib/8GnvvXuMZb/fbb/0ETKqiHu+ar
HE5fEA2q/3MLnv7J/+8f/uPr8pSHIf/61x8fGZZkepoXZOkff/3RdG3mWGyi/7tlT8//6w+nOf7r
j9P/3P9jBX/nf6Cr7v3t3/t6q2o8ghP+KQiSKCsQOgUOeLqHdF9//gn5pyKwHA84tiyqsoSPM0Ut
1v/XHzz/T1GElIQqsRLu7LyAw6LKmr/+iBM5SVZVlZdkPJb74z/zP/55zPz5Sq5XBa4FNYUAAfH7
t8J6QKL5Zcs6SQW388mhOHr6thJ/jbRUb5ieTH2F0AFOUjBxWYcD9GqUYPgWCebQuQvlDO5aGJme
T53SrVxDDSGqWMd7aySt/YQwTPPanMt3EahE1Iu0HBOCFNuTv3DXuxZWpgHxKn4LK2we8g1EdpzC
G81iKhqqnwKUIIGNHJktw6Ho2H7dXru5t0KdyynhoHMGw02H8fZ1dZTRAbz94Cnc07nHNAfqVM4A
qOMDKPw6dVMZHQQmVPEOnHl0MpcukNzMb1eoozkg0M7oCvz25LHf1uixQFpdK59g3xod41X+Ct75
1Ef4vD2hS6XgyowU6lRG4HQHNs+hvdYk6ElLdhuom07OVmLUHpoI1CL0r0jvrTDzF+iGYMb5FiSu
Uwq+GDJVtKST+xD6y3nNwnWoeO+7fGGLTkf3tZ82/f1v5xC0fJRWzljW6cXweQC9osZGZQA0hwGW
PXjKwjBzC04d7VzccrWbYcF9/1UYn9h0fXtp555LhQZolkJJtkJocAGB9ttfffV4+8Fz6zIN+G1d
gGLsIRCCH9yAORWymU7qp2zSHVMBiA0XylbyzFZXqPjg1Rn0K+IRJBXypZBxB2QK2uiD3kc7xZ/Y
AZCWjSAWKzcdJOYI+FfxJmNFy+OacxKl5oAuOBBlZofiMcBzejRW6yZFj0cGz6qAGwzE75umtROP
MQMh3cF3GXUftAndrlz1LJQZ4R6tAoFJFOwzqL/kIXr56Oy0seGXj/3wpDCBWcfdJovOVfWa16EB
ke39wKaHBud82HdG7cpA4PX7ro+g3MDr8OkwexQXOK+GA1ZpZzX4Oq7TEcZGvUaHHcQu5hxBPoxQ
1maKF0jsaX0Z2GHwkQDdVisoPstw8uDfR/UpBFi1JuXd7Zc6E44VKjqmHYpDyhiyTjSepfSM60oZ
LOyXSxH52odEhcMwbMtJMIZ10CnUkhGKZ63/i6sg9yB/iXB0KZpM6wt82tCoCaCg1gATmafwbGXr
dRCJNp+8iWSAQA94zqCPiKKwSiPeaeQQ5RtAPHseEIbSGJrWvL0YM0eFQoXZtPKKJi+xw9sWpJ52
kwBdD71GLcXVJCufR2T4kSAvxPSr+S6CukxFXHym/cgxNesQxX0aQs7y3Qod31egWrRRZaDa9sWF
sgO/zMNQdvs2QfcBTq+eJDskqIH7A2wY5DK4Vj1BivG1UKEFfQ5xnYILmj26LdQAhhegV/UWpcaM
V/QwBF0UDV3hRYBOjlQ3AF1DQiqBrjh8hkoYh0DCTEuDBy+CBRzkxfkel1gJxoHsfcc9ugrogyAC
ZTA6S9DevL3mM+FKpg4CGJU1XZNgzUHL1qQRuiGRffvJ/MzelulAzsVjnzAc68g83JmVRidIaVTh
kwlfAE4P0bFvu3uhONXwdQifuWoDKAXEYeBBBlmPEpjbQPkYYa+UADPcFN06DO5CwLGyEVbkPARL
bv/MuQWgzgEICpICsN/BQdK88oR6FzIft588E7Bl6iRQgxBIGnSaHVQKlKyBEcouQk88UzZEChaK
LnNrTB0KUCMMA7XDaVMzhwBMRfcgqenCyszlijJ1FqCX0EbVgL1RWum6XZNVeBCO5FQY6CGaqR1Y
w1O1dO5cP/RlKg7mcZ6G8HRAHGRYPQTIoBUB0oXXF4ea6tj9LNrKVESU4hQg1Aqj1P2TwHwxzQmx
7PbLvloqmMIJFbwyqZPGzAPJgXG6DYhPRm6NTrQL7EDPzc6CzJWeWJ2jLJUjp5W5Et0lKnwVaqFA
2rvHXCDJGggMfDtrcNhio5Qeub7fwVIZTerXMgPpDYLrIVr46s6NHoMIctOBqweA2UDAUG/aYtK/
sPmCN+NWdETJhUiSbJLJxjAFInRUtc6VdcgQbLz6CIIjbBkeWNDrquQNqFxDSbbSOGkTyvA/xdFt
CZ00wYgWDgV+2m3XJkpFKAa38gRqxKwTbt2dagWb8B6DA3peIz1mfomJxh6F+24rrabePEAEzKrI
YLFhACsiJVr0fvsF89N4134HFc6kfKgAO0qw4IZix8fkBJm1NSCPK7Lqnd7xTDBS7NDyDXgOWrzF
b0E1lHUQb9M7dgXir3X7d8wkaNOt93samPtuDJF2acTVs9a6LrLatgWT6B1iAz87EiQqbhX1ODK8
G+EY9kGHX7fe/e1fPhMPJSpWwaYjxHeOfCQKeGwXaHM9C5CA5RUIg2bjQtCaCecSFbMEASq5QegC
F+l9tNVk2rmwKnPRUKJDVFjmHUxpWAfK+Ga091aSHhqMXhiwzrGBj9ShVbDwjmeiukTFqa73OXga
89AbrnIL2Ei41cgOL5xvvwdhbo2oUAW+VlmRAGsEuAFATLkOWrwJ3LAFASXH3fRbzgre5HugVutt
bkVmsEn0cnWE1OZa3EDM1fTWYJ58yJvUFPXeJJtiq97Jm+JBsiCwpocLKz6zCiIV4byIdYEHVkfc
pMBMLHABdF1N7Jaa6DPbUaTiCssKsEofStx0YEomRw89exSDSSFy1Pnuc2Gpr8cMkYoZwUCSRu4x
Rt4+d0wC06BgYXGutlNx3ohUHAiyuGyGBnGgNKJ9vW52qIzq7SY+KThllo7lubKESMUCf4TEigKl
LQQ9UHd0IL32p+lAaww4pFvMVjJvL9TsQFRwyGtc6woVEtvdRrqLj8VGtfqVZwfYWeDCH+rzEjJg
ZvOLVIDo1RJickAh4lYEQRP1WEmH21OY265UfGD4HLrI04M9D1gSQEp2eXK6/ei5M1CkAkLcDEHX
dpMAuQ3rajuz/QO49KZquevS4exwj8u2Ge9w7bVqO7L8Xef8+M1Q0YJXqxCKR5gXfyfZ7K6yRad1
oN63iR4YRID03L/cnuXcHrjc1L5XOBLYG9U5Zsnb9bZ9UK3ETGxVB8tj7zu4LVnK0sczhZArZ7lA
fftw0qvKosBIvSVb3U7SB7O1yq1rN3Zg52a0JnZ0bE/j2d8srePMvhOoUBDB6LErKwyZeHc9eS26
r9urNrPtBCoOQNYxcCUVUbKLN0IHr5n8EHvDwmnKTV/FtYWaRv32SqCrX8C1EUfFYHfmuIUH09nb
QRRkK1jpHYoCzPb2LObS58tZ9W2g2PNHiKQLozOpKsdad3IfVac4K+t01f9K99ByTz64XbmDn/zC
dpvbA1Qg8OEYlso1Fi4D/sQfQpOdZNTBfy9FeA3ACCyehNlSeWHPzb1/Kjx4te8GYYbhJPbQ9o8R
yEe3l06YPsRr74gKDnlbFS0A8Lhna7WRaJ9wzsRf6J1p75zmG5X2hboJcpUe/51qT6C74i/FkJC4
5Br+0mPbN6tVtfqEQYZGtG7hh81uHipyJH4AbllERofcw1phXKNLa0Jn16yepef2lJ/5hbvQXOAg
0yv+tnkaeHg0hYCBuk1vDbvwHuj70om23AbO42flFOvJ0+3F5qfXdWWxCRU5yMgVDLC/UH4xy3V6
JNsDYPOr0JKO4qnCisob1Q5N6Afch3dwzjo3q4WBpwGuDUzFD8gbcOBsqr3z6EBRyOz0x8cEr/k1
MaHHZPkWmL9moNdarDXGyxl9HD3GD1gMBDObjFBhRvHTTCkyLPGovjHyxJiH6mYJReA4MCrvGSw/
AayVoD7enu5MVCNU3Im4knPbUsbXIjrJAJr3kUvff/ZoKtNIii4HEgmRJkTLeXShhjE4aS4upO7c
9NVde09UWIkSV4U4OXJ3XmH19/cRH12vFznE9DXf/AlQD8kfmXbntw0fEug8g9qC2AVxAcnghfXt
tZkJUoQKJTVEMVMXasiOoCggg20D//VnD6ZCwUDgfI1MEg/OYSm+duuFssvMPuGpL78kTRJCA3p0
Ut+JwT1jUrMq+oUANvdw6lsvBa8i6hS/FIgi8pAFaoM7aKwvHAhTB/vaTuGpLxp0+s6DgwIyArfd
hKKk+yrQ9MmqATyfizi4Tp9hxqnBYgHgf3zKMiTkuFMMUzdmDW1yfVQDsMI2QeAt/KK5H0R940ET
ZAwp8YMa9dhkv1xA84BgXkH3B+KcKTxInmqyeDjMDUZ94S28HPMmiQdHhOTuhgleCYQAR+WtNqZr
RqKPtpS8xMgGBlzPgDQntqKh0GXc3o9zr5YKAuBhin4eY6pBsnHjd695hvDPzx5NBYC6QnO1mbYk
7JN0F/boSXwKwG+4/fS5A+jy9799+rEsEYAC4ZPMQ9+XgXTl2PpmNtn/wV0EhBizQvYHkhoksp74
oYFGJ/yHPM/M4UnWCZDvyWVN5KHTzQX7LGWMOERTjpHWgk8W1nZawysRkKeCCJScK+CE8K37LLpG
4bofllKd2U+GCiMgOUFmv8SjMzM3aiPbC2Z5L6+qHdRfNNtfsVsIt28SI98FC/F82vtXJnP5Jd+W
WxgzF+5b04jDQRoeQlgMSZCSrZemdPnarw1ABZkiLIdUmiJjh70eCHdilRl9uQoBvmYUV2P8ylZJ
9M6kkJrmRjMRf6XyA9dZHJr0QQK/lu5NaYV15O2DaCeMicnXIL0Lvg2B93XByju/fS+FhfRnbjWo
kFXCtE+twMVygAcDD/0hTT4TDmRAjiyE3Jm9QwPp0bNsigqqNw4HYaG+fmO6BRjK3AXjUtb79iJj
UYTpGpsODgwBLEiPbmEDYfoGLFX1zijNpy10kezmZ8fSJVH9NtjIQUdhyFErltsWGl2ffv3oNv3C
9zUXAi759renB3EO25YQbwHGwKawydfl2rWVTX6MVoGpGNDIflaeoU6yHk1XewuMpYLc3Muhsg7C
iWMJP6vRgW+5DrqlrvD1wnufS5suf//bnIo4UTihyPB6TNcGYUaXTdF2tX1uK+btyDk7BBU8VFgj
VBJMFrFsUAQ782e0u03WqO65s7rwaubGoIH0DOAQEOEVpjHgqvlU3SHwmqMJlcblMWZuAiwVMdQw
AnG2cHunxVGJxk1oMtCT6RIGqsuQCocOuAHtZiOxGmcSzk15OBnWR3FhijMnJ0uFgFzMvbqsgVho
EaSYlzatTaUcVwvvaGaL0Sj7JgSn2+96BBi7t6DQZriGi7fUmpu3yGi0Zmm7TYfxlajL0tnHgDtA
lmKcKRoc4INoIJ+yYWmllahfLw4zba1rw0zT/Lare7f2sCWm6eipUeiJLeslRkgXN/Xc26CSjY5l
gryElBfy32Mv8q+F9Oa21fPttzEHkfgb5l4if33wLozhC+UF8v9wPbnjIFviVd5dVgBjWkBsdo8T
SgOo1/SVr24yS2N7GOKymhqkpscB4/MQxq1epLuAf8j7u1GFNhuk4riHIQTwAfATGRJ4fdibDMxL
QF5do+J08ALo3K8aHhSuYVV5zI4BbXmQIW2h+FDDRsIzboZW0JnqnOCwgHkCRIIgtrEw+QsZ7dq7
o9IYSCwkJTzYpi0y2KVVG0B1a4mZ2egsGoURrRWN6KJeouNxe7m5ud1CBShZDYJi8Fj0EoUE/nT3
ng+XH7Gx4uYD5sHQl4aMX/sKU9qFr+D6xwaNmN93J2TYajcFD9xRGDiPQEZ7qZh3PU0QaMx/FHQs
xJsYFH60QScWfCecUYMezU4xYCCoCw6UZ5j13cKyTXHv7y9KoDkAstpHnitiNAgSm4PO67h0Z7Z8
Yl9ca7sFnETrVv6ueL893PUvDhDj3xeNSUJuiKdtkUIzQxowNxCpCWjTtx8/c7gLNLSYJKMnwfhw
6uuAOG6ERrHzD8paOCZ2smNMVZdtTydmYsU75eR/IaPPFoLvFMGvrSMVrCQhTyW+HHuHA65TgPgH
mmN6Vz7E3C8RhPvb85v5rAQagKzGNcGtBRXl6V21hqCrFpSoVnBCN6FxZBdrYPXs0Mn1pWL/3Avj
f39hBZzg21LAgnLjUQZQgS0IvKXbpfnM7XUqTEQANiVShPlId73Rb1ENfM8P7eoD9tHr6jjc9zto
Wlq3F4/MfbFUhHDjHPjSuhkcOXyLg2wLXUeSVHAaelCkMyzCLYjOGXzZwNe3hoK4tCsU0NVFaR3A
nw2W62v0I+3Ej5xi4LBpB6uG65qkJnfwbjWS8sOP4WeafvU9rKL2Mm9y0GwcYaPV1izU4kZDgPLR
7alA/Of6dqMRz5DyamHTi+oKhO+M0YMTFdwsYeVhtPFr6EL8qvhseM/mBwjdQ4MJ2kGaH4Mxqk6q
15DNytYZJDlV8h7xwdoHuYvkpZVlSO64twrGOVGj9zWkY0c9kUWzDjs426wbxjO6NLT9soY2P3in
7UPBHtUoNsXinpVazYs/YcGslR176gfO4rz8zoNAeBRzFgvnER9Yf4mRLAh+AZUPDe+gOJII1o6s
YFTRSxc4MK43AwU2U58QMjaiNEPL+pC7T7AtgLcgRCxQnIcyCIQgNCV94Zhez+ttmm5gcK5Nkt0Q
JBQDgDBraNjlWgMmpj+5OBSKTjyAJeLzKB5laOHC130fwpMhT1ToLx7cAWYknmBGsChqlMfA22NP
QikpMquqNkmzFqpUjyFqlSj1SoFKZy8x5ujxel5M3uOoHnOPra8cwaWAJo38o3sQioa/f3ujDyHV
YioFKNW2lXdB/VwJC9Hqev1IUKg8FID8QoQQKrLgSIDkCItrOeQn8l3WufoAZW4/Tzad8rN6kaBQ
Ud8lUQYSxtA7afqShDsRTEO5e7n9KcxEEIXKRRUuyMc2w0ftBnB/zFhDyR6GstAlaJr/bAQqsldN
y8ImFiGwGg9V8SpF6y54i5eKAvxMVKIx4zw4q6AZIQTCj9wYdGjfaIxWoOMUWp7J6HCttjsDmoTo
RgQGjM7QYYLK2MLc5g5MGkLNQXeURDlG97f+usKNeLo2MDqDfohq5k5hiPYL7LZ09ESmqzCzsLVn
Z00F/o7wjQiRI1RL9d4YTM8pTsEKxsPah6zza4hDTiO6OuKuAVlug18xixfxmZP6b0DpPC+5tPQG
SHU2BlRL4QaPhWcT6LicwgHalre3zVyIpiHSJdO0AopLAArVz533whZHt2M1NHqQHohayYEqFD8G
za/bw80c1DQUGRLHDapcqNAkqS03MC2AniOQf0tp4syi0XDkZiiyVPCrwVFXvM1Zgh5b7Urcp6t8
5W2JDQ81091HT+Th9mxmstILweLb1Y+LYgICN/p1bJDvISC0qgNcF4DZA4985RMP/orxwnu6iNFc
ydxopLGUBXUL/vjoyGSr4NxjVA48xmNaMDoY01auvnfdVgmgqpMewOfUcNYBmqxVEMnPAjgHDNYk
TZt2sADrVFNsYXTWfsqtu4PFkZkKtV3i8K0ayUhkzoyjbZdWCxnNDEkBIju/nxC91KdEAVbVkaWP
SZahAgWzSni9GRU99d+VBic+eMNh7sNR6J5PDlL+yShwaJAH0L/BTYFFEB8VDsqSsJKGvhn8N2Bi
B3HEPt5L7AqODgsZy0yUo9HQfc8opVqjsScA6MdoZBE5PN3Vr709/vclGAXXy5CjTfcXfgNzV2TC
8EjcNgYBZhhGmwtd8pkDkwY/AxSpxHKH6l2eP0Brq2dNeGAFo9VzUH1du9n69r6fWyYqRYUBqu9D
9RuNYnddlBDgQoZz+8lz2S8NefZgnFt2DGYgM69S+QYJRBVcvFJ9jbO1nN3xtVW5oGLKMC14HKAa
W3uBnYXQVADlog+gMtlWe59DG0SGdACoFr7bPAvMm1tJOpQHTdgt66oSH7LEEt0CzCFVFyBVET6G
4qA1yK1uT2NmgSQqJ6oFuXcHhh0dlUXRxLXQh7n94BnChSBRKZEb/2d9coO1Ua/A9THawPlp358g
CzTu2w1yYQOyfVpqC3sG8E9yKC3FVBde/UwAp6HJis+FTDNle038y606w83XXnO8Pbm5VaOSJLcG
19cvphCnfKTZkVlKvrgLxeDK50fDkseahZGPigt9yfGwSMg0rzxF3WvCHSCdRyJvQie/pyWksVec
e4zz1zsRPjEw3ToP8BUJ9nEOC9dXUgwgUMEqA+au+B95ZG1+kmNjdG/4BfVDaGG8xV2hg+QEsOlL
X8NCroRni10VduhBT04FR13N9EBpDE7Sm1L3fmWtE5QPkoermtuaDKTmKujlDV8uA7W+jV/ecSIa
MQaXIx918nTHjjt4gNbDV12ucsHimBcpug/GI1NVgVV2z4USwBoue1S54sh40aETfFOEooEEfwOu
3ibtSpajOxGpSxVCG9PiH0rpZegOYfg0NCbIWGp4LyqvdbktJcNrn9gHBBTcdOAiqUiWMqBOC/uZ
xoU0ArCJ+EDrUwABYeLC7GA3ho4A2HcP26SDBFsyaRdCqa4mikEEyOu3YFK5eoWCvPcOWUIodkCT
on7oagfygvBID/IjFnHItxD3Hhtcrr0jm96PMHtz1yyzj9KVl2zz4jAU90GxhmUEfEKNDi4vvWL1
4RrKknIIYwoo53WHiPcgwHuOBCcnnyluxnG4HdP7ri2MIjeEiZFYffqKCYd2Iii62Mt7+HE8D1z6
6ktPPq59FXOH+QvN5+3NPYMth9Dc70dAyMcsgZUUEvRNZeLws6GCdOifIp3YwFebtS2sxKXLwEwT
VZjI8d+L0tXQh2MwTm1+He0jDBbfy+/N1/gkGeouOva24vib8JW8+Ha1cFmbyb0EKlf2WxJycB5B
agf53Bi+pdqAu7DsQSFUgGJx7S8s5EwEukDkviVdXkeGRql9tPVVeKINqS4E76ny+LO3RMPMsmoU
2VzGW4KG73rYZ5tk0yN7VG2ih46yGlbwY7dvjzXDNhFonBmTud6YKRgLxpVGsmKeOhsoL336q9JH
Df7HWqpx+jmxYFCxCozAglmpif/gwsEYt3/EzGoS6jyBZjIc7GBtAXrJSynU2tjD4Gfx/jRtt2tx
l9rzrUe6ImNxmvvb3kIjCz0YF6BEVf8qHfWENNTE56fzRg1ihWIGT81PtMAUItBEDiFBwSvrMXDH
byJ1N3oLm3ymlS/QtI0CRFLf83vsD1AUVaTJQQhxVmjDoJZKkJR2w0M3rsLiHlbXOzJuGfmFET+4
EWhMdu1njx6qrCxb7v0URDsZFhTVIzRUdKZUoLZiC6RcSKTmzlIqRXPZGh6BHMB1Sd9qomex3kIl
Y+bBNGOjGKGdHIJW6wxw/8kHWEnBS+z2XpxRLBBoukZQkKgpq3p0mJWowXUFG+Z9wjwCxuoEwLWW
qPNHl+rC51LlmJupzND0DWgDp4Kco0QJyrehPsO1+s/0XDAaq9jKG8WqDulmqcZ0QZ9f+SJoSkcE
idg/MZYekMjYSbCHfy3hNaji/SfQY03fc+EYqLlWRgesB0p/hZG5EMBhDSkPtMT/5UKZpodAOdK9
ekTzaPjIYS0D33m/02T4uELzLs93TLVXeVg5jRAZA9u+jSNjiMftWMIWmodLgwKXe0YXWFgaC+8N
++5Xx1GwQDWUvYNI9n6ANGNJWmNuy1B5nSoxA5e4E562OAm+g4Lh0oaZ4si11ZxG/HYWhG3PRYKH
XT5tl4m8Aq9KMzQyVGhcdHsnpCx0JezWhqXcxtUJmss/A0oINMeEiBJhYGWEOxD7kflHKeMWvtyZ
ooJIHd2DEudMA7lsh3wM4lOT6aLS2d4DB3F1KPctrNxM2KfJJmnTe2xXDUhGFOSkA/Lf9KlFpLj9
Ic81gEQq+vipT2C4IvSg+hZa6cuO0EG5XoYDkIdBCuUL1WhYs9a4c5UQdS/JZAwCa1Bo05RMdqzh
3z7Ay72ZPBlgamfc/lkzK3tpgX/bLSOIZglYj4OjQD2ukMFzfoJqqNcgaQzzdXR/e5QZ1pZAE0+8
zo0EkcOxXoJuQqz6UB6gt6gVa1jvHJIFJtIM8F6guSYe5MVzUmKUdAsM2GbqrSHNRm8NhUiLWS8m
KdMru/KJ0dyTgGHGIYyQSZJneMI73IrgP95dfEi+wn1yRKK/6nfsKt/Ja9VgHhbWcGZ/ClTIyAiM
NZgMs4O/w1a2JuZbu4JTgg61eJ1fxRu4SLvm7cEuGeq1KVJRBJ4jTe43mKJUfrptrqvSWYHbWA4n
FxkK8uqLmq3VEKVu1NoE/07xIV0WfSn9SUSTB4KUuCqyllhCZL4/89KGeKCb9LsMCvpqNUBJ+1mo
W6jGHximQFUpMLt0X6dPI78fs6MvmwLUUzh7AAe7ih7C7m3IlqA20wSuTIwG9BO4IsEnvkH/pE52
PlFNRV7i4M68IBq8D79DyNfxyBsl8pKOYEGAuLOoJzjDhYNPw+9xnYgwW6mmp09xvbdGazBhaqxB
blWHLI1eAizUGUDeIh8oL72GeLGVPLdm01HzLUjwueDVRTAleLCGy+tAhzD7wkabC4s0pD9wM7GH
084UGQoT5uGmr/craCKjk1AZirYXkdiX+pIq18yFjAb6yywSNTkDbggW0uglwivXQKeYW0LOzy0U
FeN7dYhhPYzJJM07XM4HbwlZMvO7abz/yJSlWvANLg1r0QIy1gTy1Y6dVkc1T/uFtuvONZVFmsXc
S7nczr69cIjpo/rNRtNw+VZ8BjPaSNHVAtHW5K1qXWqtyVooQqOfdTvezAAIBZoUAOO7oSJyOCHG
Ku3B04DMwWs/wxNr6fydCdqXSvy3OQWNWLKwvx2cx1dGO/TaNtdCbaGFM1NjvlQmvz27g4LfGAt4
NoseoKd9vezPS+gocWZPXfpw354N1X9GyaFs4XTwW/DCodIkLnxTuAZ+pips93ZVcIf7l6lknZ7l
LkxsgAWCiRV883LICGoVJCmH8M6HUZgC7apkp/qv/fDWF0ZSDI4EBL3YJ2Y+qCOEPBkz5xCthXYj
JsBjZ2MdaFzgZ3rUgQOd3auStIK8+EoKRW2IRot09aGN4dwgr7xygHLfQGD20KwlDzXQBAW8FMWr
kdh+xFu9Lz4IIH7A6iaVVhlZWqELuvhKSL9EzG8rxDVVn4QdVv/59f3BM7+ethtfu/eAm1zYnFOc
uzYA/3v8y1iVJb4aYOs8vwbaybbt7fnX5+2HzyRgPFUiEqpcLZrWB7RlVI1BPcjxM1wfTT9+F9LP
cVyoq8zFDyowibVLiq4A6ySFA10+plbGADgSoisnneLh+fZU5vIvmjQQAFgq9CFehIOaqVZpI9Zq
RIjapPrCas3A2YVLxPr2riPOlYRoAn5CCF733MSSgnULjn5sMCYXwrI2h7cMZNuQY/c4C6cI9cPb
zeUnfRuaqVhREmCM6KikNj11Mmlb2GAzicPlHv7tyUXTlT0LsrsTufdKDz1fER4lUNRaeC3TNr2y
fWkKAIB7fM81+OESZ3sWoCMyzFfugwd+3EuD9StR7R9Wzi5f6LeJ8PI4+F7vgWMoQ0oWNR8RSVzv
LlWwLsfdtZlQiUjiFhWMm7DBcqO1YAu4xn9PlUFNAPyxg5YHxPJwxxWMelOCzQ55PAs1Su0N4tiY
o7uwoDPR/nLJ+TZLZoBrF+Oio+4qLtocrBGQu74HWw3IsQ6bT5JgkTgsohHmdgcVIbwmG6W2Aj6A
Jxsefu4xPP1k5swwsj6CopYkpVbAEFPMSyMMejOvWYN1Wz0NHyPXWNhCMxGQo+IHkbKuqwJEwNp4
fj88nI4vina+X/ioLwnylddKswdK2C0nao4YmKeuLXooSHCPPgn3JH1m1a8+G/QIvsYCdIxTQTRz
AKfhu63Bko0RediNbUa/M9QaerFgbxLuUVB6cOvWTPeRhqeob19U39UiVXJcrn3v2reougcWgQUx
O+hMSGdrYaMsXEEv14i/T4XQeYwPIL/r5mrnhOSRMFAJBN7AhWl3ony2MgONqFUJ0UcOLl4pdogK
QBp8gcFdQv9I3eSRBPPwt5AXgEQIK1iMdhsu59GaCVdhhrYFOkpoGhXpqA8g6dd5b0sQBsxJrqnu
vQoLP5Gx444xpJrTuWCJpHL9iAJl9ffjr4iAtyOcizmxJZpTAE/g4MjTI6OM2uQ9F8njgqybcDVS
ETqPwlmY8mqDkYTyMfbB4Q/TpXvGzA6m2SNhAjl5Ipa4s3NHkb8Pixce9pMlNFa7IdyV/hdT7pKK
08vWbsg64E+3v5yZg5emjYS+CI2CEFenBP7A6PuIiEz5faw6MDNbOD3mjl2Wej+DqEg1vlDIrmml
0Ruj9vX1gez2fL8AIbr+VgSaNFKWYRXHROmdUHVRgzrVzELnfq4lx04jfoukmTcGsttdfvmU94cG
kkxkDbhpoGIpaakZa3tc/szB+ZnElMBSJ0gBTW3YhKLIF3SxxqZvfX/OfiZJgjrx77NRvQY+d2S6
NYmnkJzD/iwVC/nbzBnAUmdAlUdsWMcjRHa4Az82hiKfytQzbu/RuaSKdl+oYGAxiDyObZTQUS4O
rXGlTLh7++Pl7JvM2jswx6XK0vWZEJp8USZDmbccXkDdbgjk8ON1wZ8X5jH37CmAfdtOZRCXNYSc
0SsJGJPtiObD6J2wjyVER8a01csGlsABdL8CwVK4T7UQ4JqQbfi22WXcuJAdXP9aCE3LCBWPg/k4
ruqs8sxkj8mS3c7cc6mvPGADTvU4TI7PH1Oy9pPV7VXjlUsgv3Jo0dwLoRPSJIabiKPi+yuNJrEh
ZQjfQmYL6y70VfoX71TUViHuBVeHHWYeaQwulr0G8JnUmlllecqRhAYPHJu/Ynw4TJlCY8TkLSvs
eBussm5XRBtJMWRwHVS7UXTY+NWeHcG6N9BgOk5UXBs14EG4D9HT3WwVhmbj67KkM/5nyTm1++m3
GvOuhE4VGo2g8ecQ5tS8pQ7bRH0IIa7yq4AfswxVCxMgJpjW83fhZymcM7PszP7Qcc85qku49NS2
9KsARg74Pyg+imsSHkJ4jkPFMFG0ioHfbVXqzb6rt7GitwxmpxVIEXKNB0j9GIrA9AIjwa29Y98c
U1fLmz0qiDCoiCWzIaU9Zs3/cnYeu7FjS7N+IgL0ZkpXLK+SlyaELL33fPr/qx4d6LZawB00tPdu
SUWzVq7MyMiIjbD6TSoHzb2Ce/olUsRAnZErk6rD+Lh8Gwo+5t9QDOXn3pp84YMeab0ccv1Wj0q2
Azmlo63LVmo/DGvEg+xQo89WHYzvsfGwCsvTXXozRfAAccp2161xi3JQ09xo+ofIjxWy16LTi5bs
PUaaOVJ9wq1ZKptSe6tv5MuwSRuPDdHep1VA1qprEPJxr8UZ265JVrpXJfUxYIWFbzWezG/Gm7j7
NNFHD11+LoVXA/nWhnpS3HJh04kOTEy/Gsu6e1RMZyYRkDHuoIxvi8iTJ5xwURD+mibLtYznmW2Z
yYcIzG3VNtJ3Vu8iWHjoz/nap1ShNeHI750vHtTMMS6p4ZSBdZAa2yq9CZ1J+bgaTjRepuY1m9C8
OCzxZew2bR8ILZqddi67Tekmq9cKwXTpFru4jfyxf14jL4+xibXjl4hhgNZeY3et3Om23FtPjXlO
Jed6Bc0Gj3L1eX4dY6cVvOlG608mmsjMNsgYF49BPrlGuZUs11DPsE0VzWtUV3sKYyS/m5O6YJHi
G5ZdvSdMta/eQpGaBRO+prYsoSEGRCKPW3P2+9BBzXNqXOGUQ5W2HBz/+mqrz8FsBVH3WLKCsl3H
Td/CP+3aj7DAst5GKcM69KFdVZ/Y2SyiPewS2O3uUj5m9G96EsDHMMQ1FXOgo6me62a7hpHdpJcO
3MV0U1TsCzvNNmV1iDN3lOzRfAQ80p6A7eNnHXW7ZrMUbvrRsfgjvETcbvVomk4VP8jmsaXwHF3a
wYk7F1fTpYHE4s6sHO3WMrDn3EAm4q9CdKv5sJDiwpFwOJPcCKO+0dPf8ucMkVtjOxlsv0D+rpD/
uMHu3jYznoYdPVnv9M+j1jE0h+Gy0LrTV28e2U68hIPW3Xe5x3KVUXj6rKZtyLvObesZz66mscXh
2F4v2OED4udR+qy7YJ034SOuYXiTdhtMZYuvfGskG9FwaBFln9eRzuXCq8CcmN2i9ZtedRoFgZk7
Qbb1wW2lByzOcKQmPoWBGX/pKFNX8eeMxmqH2oSG6aw3Jr5cDZgwO03iTNCuYl8QT2r3WkL+x39a
O0byBiUDBITMbtMUTsN4jEUX89SMDjIRrKFpONedIzCQw/dIGBQ5od8NVzI/znqCLWNaNGfbdd12
o22MrillTpceZvmCdqMmbKviophooZ27aV+l3phus0v0kZqOCUCo2KpCFNhoB2P0uYwaM6zIVdqt
RrDHUQeodW8qjkmHvXFkBbo0gz22tgRLelKzTap/hvVCebsfYY0yvwPS3DxdTTsJBN1zrrjDw1wQ
gRwjhH2E4mOgGEh/+yKKUKatv6FjT6ARv/TFkfZpa19/7mn8HB4LSL8rEvge12WdxaOFz7Xkrb1T
Lo+GEjDvlL4be3ynn1kCvQIR0SboCeWDiGTnt2q47RnnXrW1i0AV7PFjMrx4clrmHapd9hafK1Z2
FlgwAmZn6r0y26nGpsD4vT2vOCrrr3lo96W9yu4ahLKzPDQMk093RntbzLtEQHb9S8+oqvrcNpeb
xnoYmQZQ9tmtcMCE4B7hGIdvzHTHuJ6SpLDLc0GBJtdva36oNSgGh7b1tFu87p/iz0XeN3PQfq6D
wz5Hgs2dMiz/otpeFs0pe5DYmjWutLYaZ4xgIQXZDq5oKM6kkcCw93uLnin2QDgPeMn1aOhaW1IQ
PI5Kv8Mfe+BC84EoqLebHBrfkBAv5NmW5X2L/c+YfRlNclJpqyWk8pp+WZHHV8fQ0XOdM/gtnzdq
n7j9oAXQCM7F4nai29Bt8FL1rtFPffKRZI9jetCiuzC6i/pDEl7CYjMwYIXJ5DKcquqhzk6yuSny
/bzuqvGe495bG38U3dbynEE7jcKxWAYnwko8J0R01kFde3e1Tk2OkgtnIrPVM0yOufw25ZdVepfD
F9PcjOHLEr5Iw3fO/zOkjThUXlKNuyW/yUKvMA6x8aEy1VDvKhmGdPRJThKLgxtybbJJ0md5RXSu
mCKeE2Ti2FaKeAopxvOqcCXzgZaHH2FdmXEAG+FXB7NkRkh3gKBp3q/hMZPrY7wgJpdB28rK7Trc
iorKlU6bda42FkKN4yZHX6Pc9HXuVOq0VVXOkfcFu+LUavx1qO+w03bKkkpnfp+Ebgs05/U8Zw58
odtJjRiIc79BRGPblfCmrMKZTG0zi62z5Pq2Hb5C7p0pWdzRz7li7aVx6m0DNYrckJxhIO6qGv4Y
ut2K9xj32b2g2KGgH6zkRlPPhniTS8QbDgFDMJFUKZw4UY+1KZzjTgjMnnmD5R73eDNPOYP6g8Y6
mHLJFWZMPSUnTrkRNGmL+rOdM9KAfEOPyDFX09VQ0F9WFNk4caNQdSMS71JjOE2YbAmmaZuXvjSc
xwl+FKgF8ztBnX3kkuqoqb5rWjC8xrSnllcVFk6lvCYC3OC8so1htAt5sM2IY1ZrHKU9ZNyzVbyp
5XdZTe44yBvDZMWsyr5M/gHIjFz2upF0lMREH+6VLgms4TXuz1a5xwTaVgvJSWecvsy3pqgZfZSw
bU7d3Ew9uTX9OnvM5MpNhouoNk+JMb4tlsHyEY5zHckQaU30bIlvHABhOwSpmDtJJL3IpUInO3qM
FMPOZ25/OCrMGsaRsKmL0I9jNltmR1HmZ8DvUGPaFQk57nxoSqeZ413FD8p966hNvNHb0BOip6po
DmPqZdlp7e4V4bWMLxMeZAkTmS0eodrMuSntGrE9d9Z2ls0zrRUPERze42PNAs7bBzl+irnncXrQ
O2Oz4Opl4kuv6c8xm1SOS89iLljHfDlUanctJdjY2Sbml4cqB6q4EZXN2p1kgfm26z9ID8Y/kIkU
ZKaJVTYuDRYgWlQ9JMpr2SL4j4iJiESR8I0gj101F0k4G/PrUH/2Gv6XwVC0276/1NEH1sx2mN5V
RuTr0nZtXwXpazaMfXwNgOOx1vlNY0lv6dGI95JxbOk5acqjIE/Ooky22n5a4c5cb2UqVpAVVTjU
xi4fLwKTD3XmVBgJXd3uc3zPV8jU4YR0+wyFVJfcCTX1bKfUL0t6o8oUEsy0h8X7MBAjGtUW5u95
Pcnp4yjdjP1sT8LkJsja5dG8rRUyw5jQZR0NDdO7FIW7pXsYR8yCiXnh+JlHp5ZJVqaLxhGozzx2
kH/FCilKiY4cvfnqCo+nYel02V1fqV4Dqyy/poC8gWVODv3wOKe3BRLn+UHqIZHv4zlhy1/fxUD8
CqHjC481rWvpDZuZIjqU6+Oq36jzQya8VIwzC+9Vgu3LPm+fdOml0SUSgGMrSX7bvEzIxV27fksT
eiFq7vKX2Mb2MKhfXRQHRRxtG56a3Av2pJGnky3rqbBv+7doFNyqVe0uRztMtAKTp6LFBQ/U2Ira
dCggJa1N6TVrc7ZM0Ec6AbiJxNteyTaVtrWKs6UMtsgSjJKZPcOxbHUbYdIc2Zj8hDCZETqmaxvR
uG0WhjcMNshrFcM0WbxBGv1rZF9ydvDUniqUsbFuCSr4KEn8nYX7eGC++3URn9Nkry2PucK1kdZ2
UbqJ6q8ivUzzcaZGwX+3nxVsng5NSjyfeB4pdmDLbiL3kTHgraLaNYhcS/iZqlSNmmTX6nudgeAh
ko3rYo89h6UySj0d5fBpVs8Jch3VNp2YLCrO6iDZiyQjZnfO8SjSl50kVKdFGY6FMAcV4LA8xe7C
RLSRxq5UrcyGLvTW+8Zea/qkVXdbk0wNXQ8CDBizZu/93ATz4BnSQEqMF0jYHIppsmX1w4IZE0q1
12mz3RovMTRJnAJds8dqBF94OXxb5m+xhEkmf8jS1pJIL9Ujap4nhZpFRZ2J9vKu7+CQ1rPT1pVj
qpvJSv2p7x1Jmp0036O5xbz0wlHC6Iz+1CixPzaiu4afOiBATppaqeyo+lFvdmX1OBhxsFKLiOAr
bVedp+vQeD/jPXSqw3gzUkKMPZ1m2XKSWvYKvb8zjRibHpWNKDsN1ezaT4GcN76e955I1njsegYv
8RU2wRvSntYiucIab0ByrZizfUke4hHlIWuXDUdtYdNMM/nysZ8frOlkFUHfIeCcRjd5F3FXj4gn
4gBBnZ8qPqVepoyHZA2Z84dF3gkHyuiIToKxFebSiRrTm+nGwVKl4FT8TFjcRlWfB87RAphDUHVS
zqXERe46tO52uXEjLDI+z37Y3ahNttWN/lmdKhfPFQC8jMm+zrGGg7LMFFUfS70hOaqXHk0zw4mn
8zwiTM9xOFAjG2VDnTXedFWxxx7Xli3FE1JmbvTZEZlOXOfbuYg3eRvx8dJuVI1AbdbdSoZbaTdx
K92oWrkRGgU3q2GXlSrlDnVuux/JQhjJgqrcOGs8u01hbmcdieOC5IieiNpS5sipCxVAINqmV06k
IgIiiK4SBnkiOb3Q3QwmmU+jHxOjZMI+DqyV5zRIuE+aTgfaFpUm1SYcJZKRVIKJ2uToVZY7VSq9
uRd2UxI+zlP8bEyT2425o2YDHkK5rXGiS5VhD5W8jRg6UBeiEcxfNBnyKHc61OGyejxXSg2Vt+fq
amcdiB9TaCvKjGKd+GgJzfNEcoCpGnjMavcFwei5U0hTk8KWpMlDxSQwrvIAw2NctbRo9nUm2HGD
noXwlPMvyoijcv8iE6GafBP2j32V7PJ8fFGs3bxsc+lJEBRPE3bW7DVy7i66QmR56MJsZw2GM8Uf
KXBGX5hYf1lukVtBhfSEcTYUysIV8VzV9ORMofwsHStDciISg5F6uohgcVm6Pydoj0/NaSHUKFMX
DNroxjIiV5ocrEppRxAzmsUP8RhqWCta8WVGJMWrsbmGAU0EBasyutRhNj8Ng/4UdSi0I5Ud3mmN
5Bh5fyzU+AZHR9fUn8tmY9bXUNgESPNthg7EqFuM+wLRRAb1j0p05m3Z0UoA4Wl0LXW8Evkh9ZNU
n1pmUEXxtUKXRUjniqL42qT7NBJ4ADPihAxKVXLij6CwgpijUDBxuy3D8eN0aGXyOtkMxpCYsWRe
yVur14eyIjfrVl+b7nJT9qLqoy/XO3KxOxGV0G62nBlurC7wGH1s+WCHG6ItjpJfztvQGtDTmB1t
2hYGNDnjMIYjIdByZPmlsTJvsEbHMianZAA4DmfbnL+NGEol6JUwRh+drBxGsLQY80YLS65eFnZY
vXLJV2u4xO+E2NNL/T4lO0hE6xxOqyNZx7Q4SKG2Fyuq5/6rofoKhd4d9dxZewqaWeXIT1zJUBjl
fFHREitFp8/GQ32V1gBotMJLC6aKs3qQK7kbZopbNZODMFiQ9LI9aNrZiB9ja7E1STh2q+rU9amB
HKz4RnmK0H0GuLXIRZNHTb2s+Qsd22m5rWrdjrVcPqR15qaStpsm9W4ZlVNI0ZtV+Q1S4AyD9XZ2
ze5X6bUNs3+S/z6Ljkomb3V9fNaQZZAHeq/CFNkzK1KqydPqmya1YBUlkIevQYMtO9R+qgq+po2X
EeI2nwxcygxcQX5rhMcqpoJLPalfDvLUOqKUY+su7lQZuKeiJBeF0p8Zx1MPo256es0hMS92uxqu
NFHoZ8hczDqxfzprbXXoQGUN8Jn1LKbLdqTeUSwBQl/jiL12yYESrJzssexqLPWqgyiHYC/SzlSa
k6jq6DmvAlmScWp5RFP0ZVF2SRlmxxwqdXyJTNRg1+0MQqKQucVlfuxCMEVwCCHbGbRpxXJAkoSi
IaTTUL5O9UPJSbAs1Amy5mXVe4ql5VTvRemQEw/X/Or7SYEOfc7Yz/QbVaiURXxbx08Kki1pbzoi
Zl/wsu3CeFOqUz+CzOpvndR6JlmgkJOxaPRdLURrhEM3b6tOcAdT2epDaRuKahvd90zlRWIKIRip
pgl707XaDPUhRyGhFl5kGRLn1f8vGx2tPtGVdCQAUUycNsQ/RykYFhQSf1W/rFh2TOGQ58xawTqv
ZQZ369WxVHRokN8ZtGojVmDUF8yCicFUrONHhnLuwFzmPBzjsN5EOvUzCf0gZT6NREdO8u8ZoEs1
HpOCg7u7leremdT+Drw8b8+NDnIffZkG6LOIjkQp7xKtDOIRb2UQmLjwjPxbWDepxTxMXWyVqtnF
ohGgi3PWjcMwkdPg48qmv86bmhxl5bYvC2egWpEnRoOn9bjOXmm9lhJohQieXeuoPYEnJtHDgMun
Vr7WaRzojPKMaci46uJq01NFmLPm5EkonsO0JurejKYaFGlKqyEhD/tskacZicPjs6B7MmirkB0z
0jU5feqkvQYHRnvVxKOcUGSzyKym8tJYt9VuPK3rdxLWTqdabogp0FyrrkSIrlJ/BNyz4uggThzE
5UT0Fpi+xLtTrXelBCg1Tl5DmEuKfBuToOWQ+IoOAEKnjzfObiEppC8aX5Gda8RDwQhtNZp+3j0N
K36T82vRI5UbnuuErn55xq/YrZI7y9SBlWJbBN1s+vRgjiJjNCT0Ik4Y4rjt1QzqBTU35bzVZ84o
sWZCNBdVUdxmuGGm6me4hoFlbsy+BdTmCg3YqjPYp5WS2CV4ZwIMND3ggbbv9HDXxMuuB65MTNnv
1XyfNnR/mAkuMs2v5wGEnKUcd15VzY5gSIGGbaBC5Tcz+a6arT1hWDmr9GnMJJgLNRj0B60r3HaN
3F4gENS9O0/qSWzonahvwkrQEQYXN5kNqbDfiddm0nSYIAOX4G6d0tixIj/IXX6nRx8m4OtoJX4F
bUTgZG1hmZlR6WolCZ/53Rqvffecxtf6JX8plcQrKwQpNM2O+Zy+M26LInXFbtpq/bTLOvNYkOqL
qIyBJewbZAGzcqKESo+1CGUpnDe9ZRxzdDNkYSsM5q4KFbehFwbdxzVmBHGpX0e5oqcAFF5E43Et
UYCI4k3f9y/iMgNcZw+xaHmKRZGh1rqn9e1rbygczkPtSiAWRTo/lmNMkXetBY0xCQp1pbREaaqQ
Gd0TcTSSsW9L78c1OnT1GG2m4nWSy80kd/6i4RGZeZGQxbYkxH5OLVZLDFbru2phereWd2m1tzi6
eulSjoeqfBnnF7V7m1pUOKJnaUVUENhFZzYrLGRfsMqXVOKxSDZG7BnwRqqXXhx6cPRLGnrZadYk
pzbfavEloYHbqrmb9TmzgQ0Y6oewbBOaDjJvz5z24byzoJ6pQScnlCyqY4z115BPXsXmQlNwUG+t
bD+C9q0MPN9n6uMIJi5Zz+po4VyLTkJcvlXR7Ji6BCYZB0tOz0qcpScMnb2xae8SUbyfUaiSE+FG
624kss9ST7ykZ5ZhPgnSdNCqflPql3A9SIXph5n8GU+HfDwWtL6aZjhaotk5k1zprqq1NxGOs3RE
H4xVI2lcv4siNuxOeqzn8DMrBzbeKDtju7ghx4IFAMFQ+VxUpxoo28rkHXkaj6HxOwojI8OzLr/L
xyyI9P5UxSDT5JsuJqhg54To8D4WckYgb3Qibqx0ntBDhdBa+g4tHbEuZ0PRwdBacG918qO2CmT5
stI6tGrfJE8fLbGxpyGD1DQ/aFF2SMfyzWSefs4GP7bk7cLX69+x9vSVcN02fO1jpgb4KgpU+ISR
AZNPW2/3Ne+kT0rNGYfe0cPqcYWynBvRe5xqW2EkAySkDWLmWxHDLiD9SB7R70je5tpwQ1QLFBlx
hxr0Xwf7BgRBqcTNIuRg9uiWMTpVLP6stHfIhQWDApZIK5GixZfr5XbudjTUt8gNXLuRlrnQjZkP
YTxA5WtRaipeodHp83diPkfLe0krtOskv9fqTbHCOaX6UqO3Sro0SG9bo7fwLNvpaNEMUvvQVRgD
MgXf4Nvr9UuhyWatC/rWhq8RrwQuHc8Eu+TPSzuA+eACfCw0w1Gk1S3JPDGAoFVXlIei/xzzt2Ro
AgXPwp6pLLq+JhjbSLGcGBclP5XxW8RRgemIHesfrbaQhA+0m4o7KQpdYSJLncPkfjTox9WlEBRr
fIqN7VBvQa8rujZTv+0YXoqmcyuQtIrmk5CgCRtt1zpIZWMzCAAPUe+WjeHp9B+l9GNCcs+a72aW
6oywQKY+LepFzYezKY8BgzBuXiBlkLDBFZobSfooc5LZ16zTSAdPylLZFmrVXmnpSpHiD+tWJBMQ
8t047cdJ9MW53eGOuSE0CsPViHn81ol9VVcHq3QfUbRwfKUaFrJLMtxTQ6hU5cmHmeGilKofynit
F9WSMTrR2q9rGZSjSfgUsXBaLyi1So7Vpt6MYSMR+1D12QXjz8PUZQdTX4M4YR2PY9BPe6GlNtWS
Y6ErW2nAmYcYmc5U8WuzGVRtsyLeinWwqnwKtK+Uh2whlXvvpHfmliIaEJJyyLJDDxliGqg1z9Ao
dP2iDaeGPECO5rNAh0ag85etH2n3ZC1PefjFiQ5D8KSOwRAzqHzW6OBZ4VbPDiWKsBBNW4niSbqB
NCC19O+aG1O4MeGUWeJW6HfzdMnaY1Sf1PwoxcdEOorLB6/JFdu7bkjcyor8JUlv4+q1jJbDKqbI
UDBaYC3py1SLGEh+6Mtzo+Q2/MmbSgMpaQovp1sJ6gcCqN82rcFQ2F1ibut4JzZ0fal0/cnE6Ca+
01sUNuhSNtltPQv2tUuwMj2G2DVJ8/0ElDMoO9ZtaGG1EN2q6W0NaG01D7WhX4ZBvo2k4hypgTgF
Nd/SjwpPUXfD4hv5fgrIwyB+ZEv13pXPqXBZ6cpYRnaYUeMtEnUTE04sJsiE+pib17eKd7NyEtD9
hzYxPGTZZ41n6BqBaO6njLqubbeSIbCDoQg0xbiLJYgsq7Fbo8v1dNQLiTZ2yWhSar0N1XCe1ZY8
uXud2w+rea4NzceY0o8sOmfNo27elVZJO++9i4vLGllBd02w8tKt137fFTEWwOZOoohS1a+KSIgL
c78zRHLiwtp14sm0TmPKjNxETiKiBB3XCJMo92LZO0ap+VPYBFH6ZOH8EaWBWr8ZHRwtTdllsJGF
qnjn+KfLQ/9eTfCzdsRNU6J8dUzFO9m80b+NzNdfdZMWSOQQ5QzwJSpLId9KTdBU+0JcXCwRlglQ
nSTYaZsakGpfcgtzeqOFX3Kqvmb5bUdlJ59FRMQeyUxG2VfFdwVqg0gNz7SfLq8HuQ5pm3BaP3EQ
pw+rBdeHUyZKb7XJbruPxhicOg9kK8iXN8lwhe9Y9Qvh3GdBf0FxUzbJwJ31W4Lkgu1p5+hnTg8B
5DCHo+CktY+DFd8kn02eMT7lEJVYhSvjtZxdD8vGZOl2DmzZyDjCkyWy5WhpT9uZuUUaHt9rCJLq
CVOQacpGLVOCNUod9qB6+nujyHbUO+HdCMhSW48FkgU1zvYeGdVaH7qKP0KHBXQ7ML4oVnvaoOSw
5JsZppg6AN6TkPlrfu23A2J2r91bmO3lfAcpW8sOIGsD7T053C+PGLqfTOUywIlCmqEy3DjZD9ND
jpR95uVMe6VOLd0K4s3ckcghSH2Jqt1QU2WAlTpSxrAFombJ0yhsjeydw5uPbtwOL6jdXH9GV+kw
kBO4TU4Y41X7YCI9Kz5TEmT6pZ8uGvX26EkDgz3cr/wwUwuQmYvkApZPeM2qoK8PpBYhLInMgUud
nOfXatysD2btqcZ9rjkJNe93h6rmX6IS0m90t+u//w+XT42jrh0m6G7LbrzP9rRQIE/ke/0uvjX3
4julu36y/hiv++2zfpBCU3Ip8hQ+y+woBfZC+Qf5958Ji38j1v1ghIpJIlbawi+edsnJ3I038GXG
9/ppuWFdvY0XUvhGtKXP/2by/frMfrBEy9lIZLq5YD5Oul2xNS123SZ2abPZ8d5EjPGPcbdfCKOK
9WMcICoaZe5pZuwrAacxlYqE6Cnp9KAx7emjIZAGkMJc9gvrywznu2YBhAQ4ieG6ZEBIsFnZROpf
BOgrBfJfHvNPSV2UrLQ8vd73sqm83n8+051xrv/RFnFPon35a9Tsl4XyU9d1zCbdzCrep1icYnXT
GX9Ntvz26swrf/x/lru56uSNRYHK3lGEMNFuQeX3V1UYVqR7VWvI/zAE+e1Z/aSRKq2ZhTJ6IiMe
OgbqwIp5SsLUbuq/DCf+mbv7t9dxpef+z70kYtQLYyJMeyM8z5CdhkraCOgpYKpomzKyQSN8Q4nj
Y8bOBqgUyJvqt/EmuIIzrJBKu7WuusZyclYj4a4JgU3bGnitPqjFH1zhX3RVFPNHfKE+WsU4gqab
coVSj2QqnTE5ZJofv1pkpInTR0Q44+Fm1O4mGDPIGlP80dJeEtusYd4xm9Cot5LliVLv/vcO/vWq
fkQi3kwF6GQxafiPSPjuOuMNF94nf8dpeXVuBOcpcvpNvLP++sh/n1BQfurINjibd53IRB29WZIA
H2ltRstn17ChiW7zw1XklR27uQ5Vdc/9N2WWdTHP8IJ8Mgnvv2/81/X/I3RNVVsZ7cpVPI4uHKzN
yhhAZN/gduBUfu38Ebh+Yzr/VJA1pkxSBUuf93tId3a9fZWdMy0kO/a/RvvjSbUZOsBDZHcC/Hq3
3E/jj6d8XVX/siV+KsoarZo1U9Iue5XGYJEXAX4sf/DNf1szP/VjGwbDy3WIrzqaNLzt6aqb/4Iv
46mHWZueZJdmkz3sjW32NL4Uf8gA//bCfsrKxhYlcjQuDGJ6cH7djnhbOB+6Xdun3gn+Wp2/jIYp
/4+cbCILhrYYqKaozEUq6YYTFWpK6bYzdKNqpJxSq62WCYdmSYMhMj80+LKqke3z8EC7rDa8Vg4M
INPuU6cuTvAMlOlkdJJ+yDmNRNgQxTSfIotMShzRA3xdyaascrqJWtlrmgTJvYrKRfojJ/hlmMr4
ERwNOaXHPcHpqMsXna7ppEBsX6LsRR7k96TW2n/aUf+9q36LxD9VZpdMK/S8YdmNLrIBzhhQo+1T
t9skFwQWdvI5PKPV7qbHpnOqveBbh+qP9fHLqKbyUzZWKdWhlNQE2VVGkhB2PHbHZNegWTIH8And
rzEoNqptsr/1px6D22V/1atASHKTb2BX/3/uux8J2Kij6oOs/LxfzNFRjD52+pWO0n8/3n/u5d92
9Y+gpTGVKCkaO08zFkCQW0jVono/QCJoUnAHFdQ4vVnTFxquJV7e5Xscv9Ol5PgAh7vSXwaaKvNT
CN6pdu+mfjLTXd5Y0Ftopengy4KO11TijQwsSsBy+o1gfChoi+mjW7F4y+pBC9EBGOiJ9e8qxJiY
llRePfcJPKWDJb4n6SUxGbW5EdbLMHKmxOfEeMI0F4LKV1NMZyvcK+qpoekvS7qtJUyvhq8hOK6U
Dre60exqw7SzhNZLHkhL/JnlbziVoTK/KRQaYssfEqq/zLApxo+MUk90rU8H1Egb2CTgG1Bbczct
RC/pvtRF8JZ4M8UP5VpsaoorVZhdK4r/SIl+Cc4/9XXpJFfCxFDYfm6OURhM8l+H2nWV/cv6+Cl5
K1eRGgsFnoWaDWGPc222ebHuS2uL9ud/r0Hlt4v/kTiqSC90U8swchQ+iVAjYJ9XJUbS8ooShO5b
wxx0Q+urJj28ZfLHOvUhHKKIto2zrVUHYr/R8sUTZRhhiAHnVXNONfVJmepbSwRVzfWLWZJLC18m
trdSVzi6ITxbwJfUqweDZkfY/6VV/su9yNd//5/EkV4dM/bziDdmvLl6PCi9+UeJ8H+cnVly40ia
rbfSlu+oxjxc66oHEgQJTpIoanyBSQoJ8zxjR3cdvbH+wMyqjNJNhdquWQaTk0AScDjc/T/nO19t
+dO4yvClUFVSo6fkeki7c4pu+tf7/4vhtPypg9EtJe8zQ+93MUrqFNR47gUgN+BVZqL964+Q5u7k
L5qR/KmbEamqW+yYfieSeRvhjdBFwIrVVo1UW0fPFCHL0CuNitJMr/umc/tq7vqZakwRrs+mWAJK
sNAWjyXRdJ7rucbqzWQ4EW0t97s++quhhP7pktjVdR5XAZ90Pyc7v1JIuQnstyd/GTs062/24ryx
v9iJn3HHFfl9cZpykqPPMKYfWPc3ejV8s4Dw5c761L7Cum+rUpq7r1X5UsDoKUktCtfZpndUR91H
N94q+v+ygir6pxbH9ARmUsFH9fSUBUWJRskXUv+NG/ACMfir/fT/NLYpTcWWMC4Wc5cqo7o59Ctb
vPxvUDxfHYtPnX0tyFmdDBAN4gXj8OdXiaH+sGgWb09zWPR3Vt8v3MWKNvMbfupOYt2vha7mp+SA
pcw1YCm632HJP5zGUHoeKkYfsfM9GOKrZvAZ1qn3de718867v9doyldghk5vD/S2UJq+s3t/MYDU
PnX4aWtaluql7LyxchLo0gZKwPKuz+8MEYaW+d1c9KuW8BnLqUYCIN5EGXZQdWZ+JJMxCOpLVAbf
dTFfdJ7apxM/6nxdDE2acmG3y8dntAsHAnnd0p6WtygO7ODwLdL0iwvAha70U1tIq9CwxJzpCsGH
NmXeZWLn62HxhirVlu3Y+Y74/NVP+tQRyJpfCb0sU8JS2o0VTpu2vBpmnxgqm19fDr44ebRP538s
i2NgStmwQzuvl7NGZyHr3+Arvmpbn07+VowCRUCZtevLwonVx1i7GdXaNlJ/I6IJ8Qbvu/HeV/vp
UxcQJWqvDzEsGi5bpKncsf6NHSdYppyeD6XrKQPk+AeMYN+Sg764in4mXVIf7Nqxljg3x6W4DFlf
6FhQebn9Ntn7i4WUz4xLXc1z30R9sbtnBE/hg0X2t36gakcs3zwzhpp2J2DmyhBqxd/CaL5oDp+Z
l7rne5U0z8PDeBOP0dLT76WyXf26rX1x1nwGXcqW6OVoV+Ca6Tsqv6PyzcX4q47yM8uyGCONuiMH
A8uAIywmJzsHYAxVtwIspy2Hdbb6jtbzRUtT59/205kP9KyUIeLyG+Qn3SxRX11PFIEFfHq/3klf
HYHPp7wemz4V53knPU7UyZVxNpCdfr3xr47Ap7Nd0cZS8Wvob1EihUjSVTtHDf7rbV8GqX9xrb/A
P3/aNb6Gi7Q1/8ApZfvCLnf1prC9tbqq1/kdkGm3d6atdIMHCCJ5evXdEvFXl+bPwHpTJyp9HPlZ
Cpd/ZaNsEidfnliQXtZ0/sg2lshwdt7puw8054PxFz/1M8NebXrNiq1+2Ik1ZjpptCPEx4O/j3z0
huF7YhCLLWKopJbRJMw8s3aFW0BXEIpgqvZvpyQ/DvGzha1MqwENRIDaw5qpt+5k9dOAhCLohe0k
VxSKD6oAAL1Kr7FPrOIxQU+D1UYyViZxstI8d1eJa+nn3OIMM8IxbtqlkuWE66FPieUlyL9di+Ui
6Sw37PpFzhdqg32goPDQkX9OyGCNl6mFSi9eCwhtxpjgCFQAPnrSABTUCFWgE4JNM0NVO9Ts9T7x
R1f0MrdFbzIJ2EPuLFSkqfUjz0nzE/cZC2VK9OB557GrF+3ETFA/emoIbPD1163ti5b8Gb0ZRL4Y
xky0d4V3bvB7Cd9cSuSvmrHy6Vpi6BnCp9aHb1a9KYhsk+pmklHPG+mpTVk3T8qtWod2N/qYoI2F
r1IeHhHF1X54VuARmvNAmv1r3BjJc61TtVJTp8mbXSUGa3MMV4mSXanpW4xJsO4bh/neag7IyLRN
Xe9j81mc5ZbDD/LluhTBOXa7ihmgX+8lcY8/yMj3ZfpBntiyUI6EMZaYpymGySizLGzIZe25LRqZ
xnhrROiOQrxJOMxDm29qy0foleKe/5B0a9nowsLEl+FVZB8aoq0mL7L/PDD+V4gO6Qe0e+GslOqP
jT64iYY6+jpPNVcNHHUyN0F5DHI3G9SnLlY2IJ1QcaUYxIlOPpp9iycCYbmU1+dM7Wx4lk6HLcvL
ngxlNRU7uXswNNnO0egZxc4avUU7Gk5Inki7H8rAFWaVL+bEeHSVbGupCaIUIB/J5ETCObeE67Ql
t536fEB8ZS/h5wc4MaDe0hVbXRUa6AnHx2kl9fgven/Vms+DjtK2wvA/G1/KwUnM0c5IqRyVaJPU
ApLW8jbG6OON2iYtKLIXyrIgGq7F+aVUL118kOMDNTVMyV4EKuRVSaXVgBNTNT+s4E0F+l7M8mjW
PjJ86BYK/ATBkCdivirXjVHYpma8FwoJOOawEiN1kXWii6nW9jJllRjZSmIVr4MYkLVc3fUUBQ6y
LB8abzc4fe6dokkGNEvuX0IkMCacrhburXJaqkO+scSrEq6KH9kDY7hBuA3GxBYnyUmaO189NZTh
qxFNsvqRFaM7iQiQ9W6Zg+ZWosxJW5yeiGkHFO1TrK2iWj+3BuImgQMjPgleuPUwMc0u6UrDnJt8
RPmhlm686kcvjmuxho9iiN+MG7Uv+9d5RPnTpQTqnyQxh+8h2aOlFN6m6c0r3gM4pEEgrPtOwUZB
DpuZLgrWLw3k0OqUrkZrzq6SthlpbKm4bQJvKcccRzgTmSexMA8lQqY5WDdCWSA6Y31gepaU68rA
By/n6yntcPFTj6uPTbWNetXp/WSVViy+dqiKZMx6xhIW6a5Ud1NJwhoDi7jYQMvaCj7oXAtotk6M
ZsP0LDOWY9su1ZpGwAquMeDs0FCmhE6Sdg6pXp4l20GACKd9AiG8UUVvVYx3GkqZLn3J5VcPVbCP
XK6j1Z2k4VZlbh6U1z06nrjHZyGYhAfhTcg1J66zq6nQ9n5IODraTiLZF75kLbvMWHQFCEuy1ipJ
WOp4E8cerkYdHbPxMa9Nons8NyFeSQ1rOjHNCXr9KkDwLBLE1MfKLajX3nyUJEo+A4SrXHF0xPMi
2t4kvM+RvucVmXNOVGJNLzYtnk243rZhPVsTZhNqJ31h2pZeQTqp9nlckM7aKwcT9WiLqUEdr7r0
dcx8XD2btHwb8v1Y3QeiuSxlxcnNY9tC1vJXyHdxLEkPokD3yo+vR4HVcf1eDQU7TvnhYvghNN06
L8IzoaJk89anqEVHI9wpWn0aO3IdI8NWexMHPDWD8DoSj32NhkqYNh3wij7s3EgYgPbkyypGc2S5
aX5tVeWqM4PtAMtNPaoDHixcv6YkrGcbjT4KC6k6h6nC/7J1HHDljFCmrpWmtXMx3Upe7Wj6cyHe
Fvi1WupoQI9EcZO06Sow8C7r6nLSKwoJ9Fo5Ynb9o+k8J61jqC2cwjTbQS1PlkbRltwiH1WdmOZO
p4X4hJ81Kbb16sMDWirk1jGRf5QF5J4CDRqpv8GwyANrESX0yEbrTiyyY0JcSuXNLGTs6qcmSY+V
+G6Mp5hTQ8BoKAgHK2oOhYQ9bVil6qMu9nbZvdTmVdZuxEI/plnndnKxysUBxANE8nBDf2wNIHNE
XPbGxig5BrFGCf5N7NGm9x9dVe4g8MHKeNWzAw4vROzKUoyvm/xNKA99AW+YbmXKVxoFcNFLziL9
Wxw8YP9fyQJx97jq0uBs+S9ivdV9RjASGztLPnK2Lt9Ufe3gBFzp8YeBmksHOWXm912901BTFab+
NMWIQsNoFaTPQVA5fPqmrc6pPnd7Bq0XCWisuIWwJXMNWtBom4yi4uijqU9kIK36qFs0haOJN1nB
9UTG1/LeKaxZYnIuOaX6DIdpYy1F+CUypOKWnaGf42RtZu9Gtqk6HMqo/6fkVRbIceWSoABnnFIi
zEJkYwn1lW4n13vDyiA6YLLVcbh57XkSyRZEMYwPKMJ6k/SotDTrtjN2NcJ2bHBFiNtxoxSDo1f6
oUX5btSPQhIjwED6mCGZzYAlDYAx9HA/+f57pOIQbO+joWCA9yA1CIW1YpPW/Jx34gdAlzXXxSxG
kH+kw80AtEUNWdnCS9inm066Hfxd7Kc4LrZWypQ3zDYNCh1jkNxivO3UF7F8HHGjTMGrpatwMyir
pPpGBdHPFGMh5PnKbxFLG9ceyaGImdObCjWYAl7HRIsnjtkulKA0yHhmuuYOcS0CciNf5XHwnkiK
W9W3qf+oQqRsPMyV9HJS8zBmKZQmf53k05um+igujHdTshaC1jDi8hZ97aHjzwVblrE7qM8RM7Us
QTKeBrvRr95SXJFjmoLJwFhKoe3V71t4K8oIOhC5SMICuY7TONfYpw12kKxKrqtOdzXrJlJ3niK9
Udywwzre6ZmjhFTGXivxKJcPovRktMEpiFI829k+199yxLSJVa4r/6nkGyjlvRWDGPWyg9X4GFUp
tXR3bXHWoBuNmbHqJ33lx3ODLXaDhBRcPnTVq9xtTUTXk4yvWqFjj2JsB8cc7fjQ3oX5q65jvG6S
YzWdK+EpyyebKuWC+rA9daj2DoApFoNE+GwzLhML47F15sK5EdHq6iN9s65vRygvi0bvuMhJTkQ+
aCiHa098VwPkUFFEKWjmcqOh0a1zGVevmIecHjuZTseQFib7aGJBH01qOn1YY+rIiblI0cDrKB2J
I1lKKsNnKF6kpHrZY649y8NwCIE/KX5wTkLWaOqO5aEO+ae394sbD9yArpHB2ChujS4yP8iSdkCa
xiV73lrGGds8VpK2GiJEJvHTZDJQ8aRXo643fYX6PSq3Hg4+rcPIGcfYkh/GXHCkHqiDhkAloxQR
dhCjAowjws7XiFQL3r6ZpZhfTOeVT+ureRO0cRFQhCppsoE8OWF8rhTvdlSjdY2uMpRSdpngJMZV
WUz7unwz4hefXkBOdBLFAU505wA9ZGVKtlEJto+pI8ksIs1RW99MuLb66cjFDXXpk9DC1NLC5QCF
TEjXlpitsOkWxOwpOtVYizgj/Aop4LWKg23iLwuNW6vbNW3lGgFrAZBhLOtF9AD1lN1HkvVIGF1d
eqiip4EpUD65Wuj2cMLChhh2Li+c2WN474FrsfLsWsMhHJX3WgGLUZwWYY7njYtqKUSu2RqHKMYy
O9exbWlmeuX4RZ9kCXiNgVpqWNaeyQHAcp1UIIDGY0Rlmf6otwq7Qiydo/GrnifWFETNyTE3WjkU
KN278/xZTg2UKtbsVtiHIgVtM8Wm560FWdqPnb8oEN0a5sc4/EiUvc65Joy3frXTMLdoQr5RZJ+r
uYlTx1iEw4Hgdr4dtJn8FDVkHCa+0yevfviY47AQvH3GrxZLpL8IetWSokzyEOnPanvqrXcFubAv
tXakVeuIk4YlNKFgmI2TNYz7nWKuBR32mSLuw+SY0CF6KfBbs7cxh9tFd2pwYUZItE28Wb68FqCF
nIwaIzH2FlhwxHAbtwoHUk/IBo+wjGDgHNVrsb/DImR029qEGEDi5mA9iwMjvfC16SxbnUAARDem
zHj6Lek66CX3ongT+K+Keqj6B6+MnSQBYUU/13KlUUOsUieCYmHC9NQeN6T62AEUmggHbBo2dGWG
gMcX0n9nxehZKt82SIUUIn9FF7Su+60lS46pe6dQkFchI776YNKbWYqBq1bcNymarM7ayTiVm256
wSXHhNqwjeI+r58t/SRYtxL69cosAHWpD0mRPatqgnnzKSHOTR9u0K/TkukCM2bONLTa77D3n1WM
lbAtZy/71sMFo4TyzsNREQr+bZaVeJnam1bRr0MRvo8l2aHcLT3phP1tUTFatgxv2ah3CtoGceLd
Yrz3lFvsI3VyaoCRsCw3Cg0rPemuVwVbkJRDDHRkKuy0uFeK2yIgEJ5eaM7U3NA2y+iQsRqV3Rqt
0wY3gvAgZ3utP9bTbYVUIrmqslt/2Eqgg60HPd6ZqGjKFx/PpWlaNskIRbiPJHwIw6n1seeYNx56
wk44tc2mrK984F1+l58M1b/LSFyCHSfjGoBXodkZP6kAsaIAJrz3iPFllJ3Ga14Zi5sQgBSOsxId
RCq9ec2IG7gbmRgwjLCOSrFVg3WVcSLBoqBAXJWg/sgv9JdpbAe6tjTrBymuqRnKKwvVhlZE666r
70yh3kmtjgpAB5b4wfw5CepFhRU8KKUG2SWoFI11cgNwoultMaxheAwYtbW2zOKIarEkVTMUgQzF
NNgp02bVoYVBUhL7jJWjbqO3lltUMeiwbQcwg3xKQV3lQ2Knlq0bITMDcQ4lXgpIT6xq5bVI5xnP
FyxnoXeJm2t04EiijqmFuSqEdeA0A4xglsoaehDTNeNtl2IR0ym/TwGmloUXvNQZzDRQfBGDvfa2
1Qun62Pm+AO+KYTk+L6Sq7C7S2YRaujKwUoC8ihLIE1wvUi6eSomaTHQnuKWgQ9LbEy94WnCFs0I
KWIHF7mOw5qCWBHcgeqyYTy4RCZdR8lbNbkhmY1ejYTmvszkvWl2AG+U7eCfhYbMWKN0POggKVBE
ad2L7Ca1usm98KCQ59pox3ZMVmTzrsaeiqWerMI+IIfOdFXRd1NpY7FiMdUwIyIc+N66154EHSy3
1Nlh/xYNzTlEs6m4SvrQGbchVMzayh6aRt0kue8GXreXmYD/+mL5lchLmdfcf5r154YOpMXkHMtX
mUvzWHXn8uRtp33mFm698tbQUm5wBC2lLRafU362ttKqOrb7+jq1U+e7kvhXy8nKfC3/6Xv0Uqf3
KitEO7Nt7nQfp08qY3PFzDxRepW8ddZkSzMlH8B8Lz1QHBW+akSSPbaCvjSuUXGc8oioCMs/Wt7H
r/fOVwOJT4WHarJKnI060WqAZiIZd7DFHNT/tqT51fY/1R3U2Oy6MjGonuISaibxDoZsMNKx8qOS
6VYBAtCqrspaAWXIGtT9VNGn+8/h+M1Y6asqjvKpOEGabq57EodfkcAUVdFGZFlvMCt81ZntYQ6v
VN1mTRy4n+bIjKfLtlpBX2C5kFmL+I344qv130vr/Onoi/roi14xIBuSgS1mzGbLcxO2UGO4wkyn
vnj0oeopHuzGptlUpKPXWblKAIj0XBOFHit5FcFiS5gE5tFSZzzZNh8TPvlfN4QvVr4/pynVXiQN
TYMzWQlBBpYLWEjfnIBfNIGLJPinX55NkmiMs/pIR7MqgxFrWQwLwK/8+ot/UTq7nG4/bZ4BdpBO
yAYZYosLr9gFE5UZUjNJo/jmE74SZH/Oc4m8Bmm0pvALYh+GiQi5VNpSbwYa4d9KoeWQKeukqbpu
9f5aYonZrJJ1OweKh4oNts1uC0gvkeKCLVnEgvyOlmjTwBGkxOSYFE5G7cWQxU02tvavd4o2lxX+
opR0McX8tFfKgDimVmWvBNjM20HZ11W+spreBWLkksLM7C1bZeptOIZvWmCCJ7nVWvXeyoy1aSU7
UHkpQeCDgiyohevnxBCYS/nDj1jvjW+DwHJGppIS4WTmfAUIWS2HuubXDJ0auDKe6FRK5ejJqzE+
xxqLOz0wxTG+V2VvTQLZ0oeCTd+H4eas98kqSqB+TMMrl7WHWLurhB+/3g9fNY75+Z92wxhj58XX
0++khDxVhugdmoFRvk6C98sH/Ofb8H/89/z6911a/+O/ePyWF2MV+kHz6eE/DuFbldf5R/Nf85/9
623//kf/OL50YfaRf37Pv/0JW/7jk+2X5uXfHqyyJmzGm/a9Gk/vdZs0l83zHed3/m9f/I/3y1bO
Y/H+99/e8jZr5q359Hi//fGS++Pvv0mzuO8/f97+Hy8eX1L+zs1+5Nl//986ZFf9vr1//dH7S93w
96r0N1GyLNmwDFOTtFkF1r/Pr1ja32RRlUVTMUggUC4J2lleNcHff9P+ppsixH3TUg1JVbRZb1Pn
7fySIIl/s0RNFS1TktmqTKn/n9/u347Qn0fsP7I2vc7DrKn//ptiXJwUf54dui7LqmGpiqhbuqbr
fMl/bx6pIomZVkb6wZKmG+cQNTd5iE90MB4nFX78YDGBECX/LGlpwnLEgKNxvkkaae+nbjtPaKDR
YIUEONbDfGC4Rc7ISkeNvwX3xvDBmBc0pS6kXiyU2dZoMjlFAjH98+7l2ctNlpjZNk/EH2ZqgRyC
NAgipa+KrWiGxTaqVacOJX09dBXj3LwOs20531zuDZqWbkPJ/Ocrl8fJ/IFWQNJaohlvXluDCJr/
9vL815v5c9Nfv+f3Tcwf+vMm58d/+XVklRys0Z8E5DI9VunL771s43Kv9AUzpiTHTvn97mUjl8ef
X788/vNlTYzFaQX/7tAb4ko284+2kY8LWJgKrLrBNS0R3oJ8LvxzCKMuxSSx2Zbq63JrgldbbFcs
ADT2HjyJ4axYMPFXi8VoWUu4OPlmUQKlW9BfpxuXZQ1/7VBnNhyvX7ia2rmu62jRU9g+pwEujUiv
gYwX7/pEgb6fCXZSaQedtVlSu1lRFPXt5fx5YaAtV/v9Qq7LxWK9dheYEe2Fuzi7Tsfo2DmPfcxy
Ptm6inGydNNRocIunIKFDvcMYyA9uldXTiaZm8MVDu7T4XBImkcBE7MYU0HJkk2YWaoTROY+RWHj
sQgaiAnaeet9eVwBcRKul1S2zOvFar+GqZ86izUDbu8V4BqxRpp/NkdjZ47ZarFi6Su2V4v1gvk0
X/bkBhBL59/t+8VpLE6moD/F47lEr0SIBUl8496Lw2jhpuW0d31LPupabfP+aqoX7tWr04KDcw4H
JyKewXl8tNsqWRTdrupVTGsJFGkQUOQGrXwDjj3WecoyU/g0gsuPqUcxs4L3P92XvvXIkKl7kgr1
DTpzsTTDjp+xWpTDI0LD+auezmcn8G4yKVo4Vw6pEefsaqQCYo1ASEXlztPSt4VrauKVc2LXg6Za
sl+fn51uHPiGZdk77eCydrgnpM2wSx+2d+04VxaBTM7zgZWbap0vDjt7ZMXR3oUBC06sqrHwv6/R
CCfGa+CHTATldMXszugzNI/afuG6YpusOdhu4ld7pwXN43WMAadtprp+7ClO3xrb0bSWiqJu+ra1
XZQAwkY0BJvrYxysDbWyyzbnuzfVznX9hROkmu24V45YqUvn6tBGw4pGYfoHSAo7eDukXJgdpABK
niRLkLx9zEeg4OFVqLc7N1w4VC1XztXV4flwkFNreXjc7eCf96wNQwsr452n71QoWvZYsSBcudZD
BQVlajFxuLRbx4Qw4VydD402bJ3n50MZFMfD46FNAxAod3XeUZNU1qkJflK7l/SrTpkWFL47ihLj
3QKiUbNZO5anrGhZbtZMjnPmx5SZw8aShKUD5/EwU7+pNvY1BKc2OFcmOMUxyDI7AacaU7ZmKffF
G7MbKX8ABEnlKF8ncn2zWCwyXbpx166XWo8u9WlI942jQfWhWcZJtHbOz1fPBw6lrQ+V4+yAxS5E
QOZtehurebWNG/W2DtAR9ORuEwbxrsN8zRPYCK1/rcaw48H7CfKt/bHZEKK02Wxvt6vBq1c+7OXM
MTCwe75BEQ4el6pi/AXiZMT+1odXHEbwDQIMNZgjXESsjk65tI5JBwldKDgbXSrWhlZDfK3op8b7
5X7BSsCwoX2DOBtt3XtHk0xbEuPtvNPwy+Z56xwcRxR1ux3UXRuW+8wH4VRFp9yr4UAbg5N6YJYo
HNhiOq3bvFob4gud8RU7yw+lnXtyOXmkWNs4V8/ohsItJ4SWX/m+csBWCnyx8QHRQkOJiLaPo5n8
LS2cs6PocBMcOgffCUKCGSztGFfW9ZT37HWjXsb6fNInBKRN1ngDTQr0fkESQt8NDBqltULBTXwy
25taCbfu4uTW+JMyI7Tp+Io+oY1fAcfu73z9CXTydkiSV0QlKgT25UIFvrEEKBXZ8CnhtKs72hgB
VouTo6rZ/bybnDQzrx3Hoe1wIjuGcFVSc6A3InRnEVJgGXxgZEN59qz8RwC3eF6+4l9ZSfeLdW5W
N5x0AmP6ns5MHq29w69VJRq/a1gSG270VawROM2Co8lqtOMckq7aHg6PjjlEa3mp0EVcHWx7zMuN
vbMRd6msS6WrSZbujVy004AuJlWKeyisr90EDVRVBjRXJAsMb75wMgRl3+TpyZ1FGhv2j784cxRl
sFYc/cPQynzk8+PBVjICN4Rp3z1UXe4oXcuSHNKiPKyVZaC0aF5qFEdRDHmja88Gy5x+PtrdghrF
ba5zxolGdyXVk8klYB9XzeNivXeVqtkuTiHwaffkDJm+4tQvEYo4V1Ol8GNbTsZ845fyUxYJ1wKI
wKwXn2DuzQ4Z+BdKEI+2UrSHkAJKoScPC6opxaMLrqg7Xi6mMJ3mA5M05wOn5AQXiTPfDiGgyZWw
qOlHu9yQ7GR6r1jEctooeeQ7KHglHZd+s6TDOl5xFTXsw9UjE5bYsR/5zxYcFtkS1BSpNWa2Ubc7
0KeHiUt+2Re2fRiQyNl2RUm2pVwd0A44RjjxbIyBG9uuFTcApNGK/Z75t6VoZ52lx7x4EyLvaTKQ
EY1598dNYPX6op7ZfrGmMtCRpDTbQtLkZr53eePnh/96y++v/ut96e9bIHlvYTYEq1yGPpdB4u/3
/hxJXR6H8/Dpp+FVWgczznYeA/40vvrzrZfhFdXHkFVg31/locjQUJk/3Qw9xnXzYO5y78/nLg8N
vkK8+PM9l5d//+s/395m2qsqJe2qqFu53l3Gw72mi3/cvew1j7XZbBOGVIJlVd5oVcPAeh4DB1PY
QRo0fM9jMIPiQBDw2wdhkW+peKUNVyOG15fHfhM/BCVSw8HSqFpwqFRmHOqNJBYUU1IotbKnUo9s
zOwY56B64yyB1lLpAj5dCZ1hOR2KVszhS1LQBBBKhz/61FmqptiAvg+dDIaxMxX1tPHVsVv6haDe
emUvnazxpGqKdnt5JguQa4hNEm8vz+nls2jm1VGjok6dczqoIOuuArmvYXB3qI28vF2lYxrvR4Nc
FrE2XBGFa70wSclbC0FEEmSdTIi0oL/FfZIQdpxnLgtVJKI2JQjScSxdXWmD27TTYuBJ0i2+YVhA
iHwXsuUrd80uDKH8JlqT3UGJC26jrByYN9zlvqQdPUmmEGUm3s6bVG9X5d0fN5fnLCkfWB1jd5UK
WFph8lHTyaDctPnG12t17/cP1LMUlCjZpiyYC6Wp3t0mmugBFaaELBQhTB2Ty0kZTMZxiJTkQNXq
QxWI34qitLvhYmhtIzGEFhNa8Utk3hiV370KBrkrRHuPezG0SJuh6qtXJaLiLLbOQADEY6Fat5dH
Iiaj255Em8uj3288pEGdYN2IRm+dzThC8lTr+0i9ErVROyeWmS/D2kQeVwvaufHTaTXBC3dQvGln
SSqUTR9XYN7mh4KZSfuAIRoIJNkxO4/wmklpbjQ/ctSuQdQVQp608LedLlvTzepJ8mTtcPmoKdB/
VEEA0o7sJ0GVObiF3wPGmm9yIWxX9La+k4fdsz/U2st8Z0oMjay/+jnXC/1l4s7gl8NTBpWCZEiq
Y1GoX0Gy9Y6hoSqUcK2R8tX0xwv1/ILaKpsmF7aNbhBHkXn6CoWetG8bVdwPQDn3ASC5URGb6xkz
FWrxfVgE6bU8SRCup/yhG0ltG0VhJnmmDLKH7mowFOXaMIdpBU2vtOUwUq8vz6HZMbahDht7fkeb
ZhSu/PyMLuMoSaFw0/WRcVKGZit4UXYKy3oDgEo9kiMtb7uh3CeGpxwvTxmZOW76IIiWQxs+a5o+
PIQV8yfwF/0VJDNx4xuIQo0yD7aInvdlwrADC5O/82R12pv15KEEzqzbdG6qaqkZUKC1s2VNjWQ3
gQSJ1+CoeXkXMCUpQb4FYRLwTfSQUDgV7vD80Oq04Ni3yhYoWAcXthVWpZSqdtA2sCjbQnpQ65YB
mmehFWwS8zrP0pL6cFe9TAT2UatW/ZvW0MR9OUke4gteKKRwRz3RujPUDN0O45URfYsNN1A7y0Lr
78ZIoWgd8lClnHJVpP0x72vtnDWGdB6dyyt1amVuN5KtqpnDlWQFwrGJyQwpLGQwvWDAbkdjeLai
1iO/fDDJZygJSZDhpMpa4e0Sgmh/v/GgW7mm4q0vz5MCGaDqA/PWBfphsIxkWSXd+Ay4P0KYJwY3
+oQKSFdIQR8MTj016WDwDggZu1IJbtvJit3e85AN6MPgWHEWOwN9M0MRbto+eaqM0lrXVfnHU5fn
6whVzOR36aqqqIQgx1WMlTZzmsdereApd8/oS5uNnokCwblCIx3C/sGPYrRyTenWtdnedtb/EHZe
y3EjWxb9ooyATQCvZHlftKJeEDKthPf+62cB1LS6Z27MvOAiUcXbVLGAPGefbQLSvjypnbuhm55q
23sRtSk/Ejl6K5wF1UELgvG9xRKVx6fzAWWZ0K8enkmsmqfc82pG0E3xbLii25Y5BDS3cqyDlMom
JrAOk12uYjdfWQp3hp5KBGfdYVvrWXn+c2Zq7T+v2UmfrmexvdzaNbN6s8jUMW26EcJiMX7Vc//c
yBgL6LDBjzzO61Xsk46QV8zhYGHCwdDC9qqZLeSbf5/BxE9WZgrJpvJKEuMDbbgtB6hWzRlbzs1s
c3TrVCx3fSgZj3opn5zRZi+hH3frqvGtcwwShf0y5u0T2TwXohQZ2Xb6Q95b097g1nhxq8BdMZcR
m2VZVk3M4NKFOtPqfLtijZxyjA3jtecznFs+VztyP1oX9XVRyxJjSvf35x2kUMtTGB/nlFH5kx/U
L0SZOh+RxNIdttWjnAL7NIqSHLAwqTeAVP6zJawW5DgtjqaXVetpcI9jo7nPeQt7Im4NBqpDWH5I
ZcAwaaFWamXyTK+Ubnrsjb9kFc49fTGUFwmJ/q0hNaPQhvCLGdblsQ/8/lFri/JJiOnbMCVPOhNl
slmMMwLi8svUGXMgMR1eXKu1FdWuvum87Icl656RtdufeR4O52UZ2vmv5dJymHx32IkOjHEb1VrI
MNbAkAfqLoKIezgvzLHBazWU9+UlL+TRGODjudUyOTdFxo/CDYdTnkv7GUOhQkvLZ/w2WECuc3vA
msQ7RXFfvOvEXhq9Kl+smEm4ivOzK/P8yQRhKr9jq1jsFeFWUlrmL2+AVty5ww9Bb4kPtlfTNOff
G4GrCD7JCP36vxID6kVQ5u3LaA8xO7nlHEdiW02F0WvSO6V9sNP42ouo2Jcp/NlcEi7S0xplMoEG
l+gaCXtAext0UuMtNPL4qufM1qvupR+d4sMNCR7AOn3cOX1RfsS4I3tRUb4PQ7+r7Sh5SQPjp7Dj
+ObmZXGr3Jvbg1tYAZwWUDshIYjZWvtX7Mf+Cym88kGkLbIJrh5Va35vayK5DC+x3rUyxASQIunQ
+qX5Xk3Bwekm0hfG4NBrfn21kqK+DuYUXiPce9MhWTu2Ha8Dw+leRncyVrhkYY1nht1LGA/uzp3g
lC2vYltgQX9Q1E4aDGLhDvm3Bv6XZaTOT6lEME/stZdoMJHhUBsdgnSMryqDzeIIdyOtsHjvkrZZ
8X3LCNti6UXpNx8B7jWOW+SE0vuIjOBgmQFmmMiBKYT06j5fcvSqOgetrXawXEy5NQWTE7Pr9NOU
uNpplAkVSg0KrZfut7Tg6d/fJDzr2ySlebPmM6PPPvQmmg5/rpcmxAisrjyEJmEvnv3MvgexL38K
Fe6VZUwfEG7JcNAC5mnY8+6jzp+zvTSflLBfzWQ7XyjLcXOMh7M5cF9ZFvSPZZmwSxtWkB2W1XJI
2SUehmgcoQpUq8LXSDIBSTK2eLNhpTJ/r8d+toKX0j6xX+fvDNJWo1YlL4bK8KwvIVkkaTuu6QvM
06gjKqZUqDYKKiSZqiHu5WhKbKPQT5lXZC8FTCTcvAJ3V5NN9lLpQ7wTJqEKcmg28NXT98qEHBzm
UnvS8C4/5LnW4TKeJW+iEvtKc41Xe8JPWh/M/oEW0XxNCVpwJkKjnNrO6lVe4M6i4sRbDTpBE1Hq
jxRxBiTk+Wyar/05U309ff3zvmAqD1MU7f7HG3I55xUM4PW9pR9rAvCgruBdGzmNc4bVDc1tPoxG
5Jxz8TVPSu0YYkn2WDJLWYF/UgXyV+ZjLHIMdIbxWwXyd45jJ32JPKnWZTdom2U5mNCDJSSxvY0W
4boceN5805iT/OOSHlbl1S1X5vwmBz3Ko/ILdwuOhvoVh42dbor6qRyq5olwNBkJeBuewApOYfrg
VFm5GwUNuayyfC39wnkuGak9hn4vP0p9eCk9pf3yjNcWgYlfyPjeRV51y4V+XtqXv1em3ZivTj04
G2XRfhsGUtzBS/JH33GGVRLpI4PGMHiOPT28z68uXdHSKRUDqozlHcu15R24jWAxmVSE9mYxEiCa
ikJTJ4Me+Lb0DIaJQGIoGnVaXoxD7vlJOBMQLB1FUg3RplShQ+4ZnpdAQRpBR/7UfFX4lpxUpRGq
1OjirS4quS0sqyCahWWaZNVKFnUy2we7Z7sIIAOFwa4Fwv8ouwIj2qhvT7k/TmfN6ykNOs/7as3p
NjJ0aYXYrLUYUl7WN/mTl6bmzhEjtqyhpT+3PZEHbu2HPz1C5KwxzDe2TymQh3YBT3s0n7jTxDpu
4+xs9M5sGewbO0TU7YVr+botLP49IWLBzMG314nLa4Xn3H7UO6Pbeg2ZJGEAQWN5tUl+IQXL+SeM
OFG7uP/avu2hSMpzfETDkkiJ1hsu2eRVG+5NmpCmhNxZkCzYFeOxLlDALQfTVAX5cxHS/aa0r6GW
ZkflBe5p6vuTU1oEKy/LLG5Okwk8VSoECFTPj7UXkB5pNYZz/jwVCfaJ6LqqsDlVTYlIwUTEd14O
FDsoiqY5EbdlCBUSFzsGFthfmTdPWj3paxtYfa33bv1kNiR2yooippoq695l+taeGuNVpaZ1H8mX
jfRvluOsmjx2juEY5Jek02Ea1tDwOiN4EhTa187qjFcNs+C0luN1yqVDOqn/1mvivrxezs+XgXd7
87ujgDTWvgVTIinFEtqbRQrQhcYUg8F+MggY6ew1Tc57m1swSucaZJKp3UMk73TmkHO1aTTZFaB8
rc03ZDHfkPkg7Y3TVvj5z9d8D49GkTRPbeL/JAyKlDqJMW7YD+FqoB3T4Z2ab/ZS3MNo3FgB9M2Q
cPjR97knSblOHLGDkqTddV0kz20Uw9jFSzvMJlycpfhQk/EqdPCKnI4U+ABlQ5wSicDvsvwGOl+R
lHiDm8x0YmXy5i/D88Ua/nC10We4Ii2wT1qWQfU11ooMJqY13lV9XH5+OTCUKR8ruy7jNSPSlVHk
FGkqH8xt4xK0ZQdGfa3Lqr5mJk8yMDto4Kq5kqWhsUlNEYZCeTLoL27h9HeSIdaTTRFIJEy1Xi45
GMm81CLNHjIQ1LWBq/4Dzo9iixqEqWlc2M5KOQQWJHxXrIIM5rEq05Ntj+65zXNSiXlkfiuRNgiV
Rj/JXoDbVNuAomlobLKcjtweNSAvgjlvBf6SN1mNN5d4thSm5T8OGjby68wtgVDL5sqTJv75rxMA
geTzSj/79muYzouRL5JRmgKFBh8n3RUarlKIXZR0+IZn5S8537DLodU84yhls9GW+3W51pgYyxcV
Q0k9F1fdsUg2n3sK2RNoooA9cKSp75+XOnJFdcqAeoNDJ8ck++xvobwmhnUM3Cn+YrEzBeb4pUGr
cKThx6OF+pMUs2TWSQU41k9hdhyiwnxPmeC2ZMe+ZAHhIIEv7J2MAwLbB0bxmUhGm7ELuRaGlyJ3
zjOTgGUoM65jhd8t5lX4f6gP0xhJ0V2+wV6Z7orZccyoMvNViyt3vyzLMcsvtUFnQDjdfUrdau00
lVzl/Vjd/1xzId+2Zoz6Mj9OcZbddL30kHFUWJ45kbEZ8wimEQhdMD8AKnecbx+nyi9aNAQbTzd+
hIamyFlth3FfeHbEFNeTF0cgqZkSrMbnS1OmsYEGA05yNp7isSO1Ywvv42koxu+uwEVpWcV5k28w
x9NXflEFz1bmagejgC2YSfyU47jqoKu66c2nsSZ+kaHs/Av/BjkHYqJQI0pxLF397E/2cFsOworH
G9jALXfd6ViHeNzZY0LE3zC7t2VevgLWbzHlpjKLlfpIoDRcs9Qb3rp46/FY2I068s1l+w/a8q8w
r7LjsuqSNLoKUnnEU+c207fKaIxVMgbd0aqi6KkrEAouL+Q15Fmz6KxbZDUd7VZTrdG09ucxCwYa
Mg7LErUfDSpd+cZ0ChRfdrXrpVZ8ZMjjg9YhtVZgAG14gmC8rkoudYvIq+qmx16m8sWaxczL2Z9r
fYEyuBnlqkqc4MkxcUSvpkKdfK3B97o3823dKFTAte6QApxOh0JDHWE54jGfm3jDQSQftXFA7L0X
3oMEhSVxLEhgI+cm80mcZ2tUbltj/JrmxnOOAIkkQ4JAFgROLnWalnqMMmwSDiarPKHQ1L+EcehQ
G6f5mdaC/KQC/3AvtWKsicPmxe2cOag27P5CGM5O7G9s20R5N+ESFZb678OfJZbl3YGdQ4wY51aY
O1lj+Y0sgx/LCUyGf5yUXvISgxbpTRtefeOhGVoeoFk9cNcp9+UT8TFbLzh5IACbvou1vTTsdP95
79thpi4AdP16qPJ+jTVmcWkcdRY5ODkTn4NVptWVKpF2lh5tZbv9W2IQC2gEmvFa9ArCtDDaz00g
m5cBdnTwxsgtBT+CS3cZQE7+Ghu1G9PJ/+pKgesqyBY0IeemhMx2sWFne0Pl3bUVbohuKglpyAn4
UQK+wThDqMuZUNbwQUuaEfzOWSYRK88Y0mMc6uGu9TLtONrosnjejl9kW6B4nfry2LjD+CW6p5Xq
n7xuJKYmg0AQBihg4w4liLC0+Fz5tI+ah5ZfLylOO49wPHL/kn1CaO5zUCPStavpudUIwaV/TR51
u2/XVh5SfmEKfYeFv7wzbucvpEHacligHzQVTvyft2eqZ/ugJZXL6KTxigGOdRwIBkeb7x61uWbS
Gq87pVGi0AbO67QRzToRtFaDyn6/XCjnxTYhr5hzP0xqSX3NNyBoxVUkxbgOhY8Bq/BXsjbkT1Uy
zw2mCaSyDcDGuLlqvzNfp7LHcr2naaqJ3Xt1U9Pb9H0LzmR1yDjYjQxjUuaDUxbWJcEseGVYNMwe
1W/fTD9zBtPXllDRvejxcx8mNsGm5ladSm9cE3iESnTeDyM9DM5V0KmzbtvAIzPy1NrILqlrvpk+
CCuEWXXVMOk5eML8ShWFhFcLkks/usTS/4ezPDH++Wr+LbBIrcdoGpLWgPXtIcjKPW2KfsotRgVk
cDRQIhIHSStFWzWGr5oZJtckrLhbw54UQz1Qq6lNjGsTuuEeILzesV/rt1y1392KiAgnjDGgz3rc
/TnLbOwJi3wi3qtrzuHc7PekD276dJwel7Z/AQCWa4ZgBBX+KOehT6kn9TH0iAE0046HT1QTg+xJ
JCIBTH7LUMkNHKB9rEuqkmYSZFk6PjCSeOxmJMkSjf08wCX+DeDtlu2um/fBikaQUO0CJ7B5Hyys
sjs7Q4mZYmIg2seX9Bf/xWHby3Y4u4aOF2Nh6vs+H7yrFcr00apqbeOGPDAflosaEZGj3x/SRpuV
ufzXq2rEv9VUghoIjCtpi/hUNJJZEL/VcgiSZsvTr92XoiG0vnTlrnPqbM23ufwiz4nlgQpFz40K
41PMHnEG66h39qx7TVBX7bW+SLcirORzqXX5Q9d32c4d02rXdhpBPEnkn6h6u7fO7vEaADrz01ci
aeU1RqG8d50w3Q6BJZ8ZQ6y6wnxxQyV/To47N4LZdxvy+GOaIH/KQIrQcLFPkp1Vvi9niHmq977j
eSkiEwF91c0ZOmy2Hj976WKFPYPI2C/r2j53Yd4zftRcdzclabNK6ooihi81dtr6B2ZT1cYvcwx+
R2NtAWrqZBwEct1X5hNetRMWFnOMBm7DX8b5lhRF9VMPTKK/SvWqT5azcctY7OFXZ7fWMQrS1n3v
h9Oj+B+tjUloz5p5UY/YAM7Ycga1ZBM3Y3ZZSh07DlGugBQ9jvgQnhoZ4YLA/+VKcyFUZ7IYziTG
B0eiUp601hGbkCidt1KT14JAw709BdnGsvXhPLoB05q5h5PzMiijfYLbxINwNZReQ1J9tO1tmTVU
Q2pvBOk0u+Wybv/Hy317cwGN7pmWv3RJFT7FJGmATyWQ24x+l0lAJZlap2ESwR37mwjoTENwbrfi
rcJMe51SUm6XZZFRdXVt2R1tle06ywturU+wL/M9+TOBhhGTDPrNSmz3ESw6vnZu2ZBd1UN3gV/6
8ue9BtoYNuv8m5cYDJvBao+YnATPmY1AH1zJWGV8HswbGfp4aVBupwQdqxeyx9k9o+SuceqruQyG
x2i4hPZxmucfMgjrU/k5GZkgAlVZd1kKx8AyTPL0AvI9kVHGPP3Kaj3gArMG+PSOVo8sFtkmWSZH
YSEBhRmL7rJ3CY4a2TNLz68Oy0YMMbvm6zdMCM7ghDlCwtAun3Lheq++hWluUvXOLjFUwTyN8edg
D/4qnQZj2496ewPaeFiK2M9Klj1k30YlYPtc2Nq27YChK20TDGM8wjhjzhNFYEDxaKqPIChOABLD
c9H71aVztOHBaZLgI8kM3PVo8OCr5vILWhcykw5ZSwukpUb/ZJNVI6Qgl9Wj0dXjUbtP80AXHbhi
C5ycUz2PbLtoNiYCGn508ujX8tkuh+Wjtj3eOpJd99lTmK73tTQNQflgHMY4FYd/7FpxhP5fBsTA
1ZO2Y/bVvQAuk5ampVCE5mU4T4dDw/21rBShqdVgDZc6NdWq0iU2SstdX5pleTDS+ivxHRNkQRhg
ZZE7t1L6SNbRudvWzR4m5/PQSHsOFwqPfy6lkLowyN7Gphb/rHiu56b8mU21MecbdetmULRLYYD3
bWojatTnO6FIXKZE5jzXnh/xQqbGsa3bDzdmQx+SqT8vTWLt+mhYE4EVyAyyUe79fvXP+5a3EKJD
gvj8luUFJT3yMczSIQ4GXAa9L543c5XTkzd1zyBCLKu8mLJNoDs6mkYnGraR/T7kpNI+WDmpEWNU
/QoxnxrJJfoWFTmtuVNp702i86I+yOdxSOxVkBX1zc2iaUO7nRM2GFo7hOpIm5dqYGi0eJ3PEAsO
6uO5tmV3GJwUQoAs2xNjQH0Xov1aLbVmKsZiAyzOc8NOkUmOj0v1kthD9mzE46OobYrLnuq9yZr0
sQqIrypmEASc2SSuc5589pN/t8pY4d/DC4ZjywMRmTi2zHUQWey/l74umue2ih+9vy8tP7C848/P
qwApJNR5feNltn1kwo8Pglm+RnmaMymZrxmybbe1jRbWtvXgiZr7FXF8+VEywl/3DabxIvEKWjRI
VgNB93bTfoO6TEQiUVPPyoeQ2Fi92iEUNp+TgoQjHoTyR9FVx9pSwZdhrKz1YJKeTl7ulijbfiuN
QrtN6HUejLFKf7hai0rVE1+IurHWYTK0G5mmotmzPSGVmok1CzVE+S026Z35kfdDfa9lf1h+s7KO
kpWqY/+QGzgrhFgxLNc9OCBMKJFeJsIhpTV5+EQUooOZu92zMrXqjlbz7jeW+Q5NMN7rvZybH4KK
LAlb4BPmaAtYZ+xGu+VPrOZl2FnbHExmbc/0mCZnbB0H3mFZLQdTUSiZhSBeb4EvTGki00dliXPU
SLj6YFL6TGzQJUhAZhIiOeMIZhyYzKHdv7Q+GI+2OX5fUMz/CGour9iBc9GJH+NDn4fN3OLmfCid
mMKvseD0zau/nwU0NyvZ6gQlz5e0xo8fywl7Nb+P3G2odG3vOfA7Sr7aK2XW/Zcwyvbp8Msye/Fm
lkN3sHICzJZlKSAltxYhpcuSgq14hLph7wwX6y5RO4+in7OTZzZPIIlKsvUI4zwyHJ/yuHjpVETA
4GSQemtU+tmB6dxggOJoWXCo5k5OJKWxi3uPIKYxwE3B6d+oM6p7bIUj/FUld4Ed8RwK57VlQhrX
XIUrK/6Pfp1UuFCr+rocrBmzS31M9P6+bhnijNtAAMELTkbe1QTYutbbH4YGU4XkvwkcCOYKuBoL
sWN5R4jQc9U6TE5KD2lcEcPtw0rHp1ESun6StXYIO8+8iWw0b03rZJvYtH4lDo4mud7mr/Bjkf+y
CX2eLdeaqN47bFDwGEtwoQEmwMS/7yAtAHVV40ve4VH4Il2PbGpRuD9wcnx0rNz6RaLb1SnE8DGO
9Dcidvq1a6D6jbCGv8DygtmXGsWHLDryo3vy7nWtt99q5JHWxjNaXIOsOE2Qr0u8MmYEyHS17KYM
m6DMiQq9pEzkWTFe2lAjHy0c/WMc5tNhubYcaj+tLuQej8KqNmYGAp7okmo0psi7+E20GgNzuAUq
Gx9dFQwHc7R+IOwKnxuSSw9MPc210um3+nof8SdF8I5RFlsnebiWyRMxnZjFLuu26dONEqW5LWgc
Lmlc+zwZoOZ1uZq2y/LPC6ENasYf4kdQT5j5JyN2lzN0tRyK1l4Bpz90SaGg41Hu5/6kztXQFsdi
zgqGN3jrTdWSg6jvlxVmJ7hgRRgfLDueKv29FXqMU5fvobDFHoZBsxJNNmvVsgijkL9bzOXMbdEv
lEZhEcpM74kl2LERqX+oIFf4k17joAGw/Iku9+0EK5W0bQUD7dGLy/A7449TFjvZG5Besoujvt7a
dlYQGa2S4d4E3a6CiMjeo4P2kXdb7tJm8C+Jk/4+1GmcbAJFbMjnQ6nuzE0dhN1Tz6AF64X/fZaX
PrLQcNB3DFOLdOWFnrbFTOAVoGLGuSFqu+KmPBcuDyeR2WBKpGu3elAMfpV0UJ6K6CkZ+vfAaKFa
zCu0jcMtxIZrWQ2O8ZeHsnIThqV1ckmuf8SRfPw6Os7X2qmKJ7NS1qlibPFY2OAtnz16mTr+Rm+6
DkJlIZxDpZMNPle2iR3svSYZnmMtiDZmXuPspMfue+2R67EgZvN1rP2cXa+d9cS2LssH3pkoEYt2
tFcLnh9IEOHfk49SlvvlQywt/3s1kPP1+Tkvny6uV+Y606rmUeXDL+UaxrWPbExDDGr7ZUM2+XN9
LtGA+WsTE9atDgq3zkefzOUZSV+WyUB8tu2NGPdFfveF5AuArIrCJYOklsCZPSkpnFtNPCwaFGl/
61rzp83W9WTXpnkQGR/O8gO2Pnfx4Svx16ekqtCUeWW5J6wrei2C4Vp17vTN8Vqm7YUXXQrGrldy
PgW7PyPu0OnSS9bH5z6V5s/5RFjl58k4X+mt8JxphfVz5EQo22YoGn8ELRYJuorU0V64B3Fwhinq
3CfZ5i8RvnAMKPP30vedU2ZHUEPmdxlpChJaMOtYfigMhob6tsMjguO25c+6l4kV7BvXKs54MJQA
g11xl2mTrHrwvVfCiol3zRP/a54b9zEdtF8N3UkBwwjWn3j3CgeiluWRbKWG8dZqOMdkadd9j6vq
6kWG+zqIBIvXsrTJmCQoUZvqVxu5jmGY+d3otPQ1RqrdAei8K8SaF+liL9pmlfvyD0njb9HgP0WC
uvZv6ajjuq6lsVeaJlCgzXhnFkz/Q0JqhUrlzawbp7L0V41T1acRH8pwnsebwnTO+nxYzpZrAy0l
9eJDPTMHhG9/dKnZXRYeAXf1R5WX0THBE7GvlXyeIp7vLq3xViM287nM9ProDdyAvVVqcxantHaB
CxQ1Ne5a9SqnROeMEBJ8N9TgrfNa/feZCzMiqDoM/dNirYa8/YD5P65JrAqPY1zTMbnWkdJoAmEn
y2VGAP9wY+oEb8nYTWmxfWjbTWpvhazz93bCt8FoYXJVQ1a8l2y9sgnSV6j4RBSggppaqP6j76pL
ZhXB2ZiruSlpup01ww3KTV+1rrO/zyd97Hq7yS+sbVn04KBth4WFKm5RMf3gmyNOsdZgRkfLtpNQ
iTfR1I9fPe1LPvbhR5SYyQ5eHdVo2q/9UbOeXYvW2jTg4cBWJ8XGdl8Gi0cqLKP0WAuHGHBGd/A+
ChONmfO6kBbtEdaurUNrWXZU+JEPYx4a7xCh9+HkDK+BgbNTEBoKR9Xh/4v2oL/h6/JHcupKG4WA
p+mG7mhgiKhZ//11KsAqoFDEAcHXpbEpfENdh8p71WdU9+/VAjFrPBgP6H3WPQOSde8kmM571vgy
5jdS+AJE7rI7L+8sU7wgG1B4gOeU3V10xk8nH+U5Q7dD2g4ohO7B5cN3hOrPuoR9mb5gs7MzVQW2
Daj70OoItlCOOBgBV2G1CniiPS1nsWp/n7mpfldFou360d46+nCXcfhjATEX1FLLilUmhIPFUlHs
PI8a3MFgx1Njc1lIHaUsvsKhbC7mDP7PK3smdmRw+VbCGad1pSnvbRg6+vr5j9p7x8Sy/fWUJbRu
5sx09jMPDrOW3NugK3Z936UrPZXElJo+ZFE5I87NCMetKvVgtxCMs8lFfBL1gs5TdbgGzaBr5/bE
gUavLqp41CCUZA3xXV9sgctCb2PuY5QliSJ83fxNHoARL4d6mIw3zUGk0zbHShtjbqLU2jhlSgbA
zFxbDrEgBzZz6ZYWwCwZXO9Qog2ybNGfowI7uSaOf8Rlkm6xlWkezbZu9mZr1AbqQrwDhjB5j8cy
eE06y9oWsBN3vQNDxGgTvto0JP5nLWhZCpgrgbMIoB/tutACsC4R4redpV2iZKxemJFsMRKKnuvO
4t8fdXi3yKi+LkOedvCPFgS5B+r+jYggQmV14e0/z3wIgSMETOXU08Zsx3Eb9H35YSg8oqNsemXC
jhW3husOH1n5UcUCGn+AIfEsDul4+Fzk3F2YOTXx51erWX6F2s365yDR9iSZtl/dDFPJAOo7trsE
3EJm9HdN0t+EgEc2NrG/yUYMJUXvedC9+m2/3N3/9wOezf3fHgmulLqmaaZl2Lphe56GqvxfT/ip
xuMReRKsaGSRc58F3x4EfON1yjsuB3dwqWT/rC2rX/Gw/zbEyfdyxgJE7CaXdAi/h4F0rjrb4kfs
WjEYtSSTfVRPGRjnyTYZL1m1lcOcSaie3VI/TnkXr5q2tY9WQOfbargFz8+90nR5MPBXQyzgn9pM
6Vfae/dBV3H43Qz9W69i557Ce/RCp7orrfTXeboNAQFBFWxLbqD+gjwq7VVk8o02LP/skrMQlwlj
Xn720LJuV7CHwMJTYw/7iW8qtJpXvNCSBxWTpTx+T2N+R03HjbdCAK2bRvXNbhRZ0JGX3G3ZBjsb
bqfMUL4tU4SlCLcM3Kd72+w2y7Wyn1rI6pZFvQpeMyChmeYC6+/V8tvMK6nF+tOCN/392tLeY6bx
kMURT74Bx0wldP+KHtFZT24wrXK3Znrej/iKuZZ/QUqnzpOhAtQwVcBgYZmkNa0HcjF5Q/FhFYb8
YkBfWXDfNrDepJl1hxZQZ2VkCYzvGWgrsb5L7Kr7xk9+6Qe/xe8s8TdynlxkWZeclBh+5bbvEsGt
TkMwxo9/oNFUyw3ArC7bfgK2GgC1VAF9mh44Z9uO7H0um+ShzGs4nwADv1Emw2uxHE36+jBGqMoX
0CKFXPvwOT1ofX2t0mb26uSLR2gUo/+uXYcMTM9LleGYEdCcmz8oA11pbqTlSyta2BHCfLfHOj8G
WMk+xmVFIesyVBPpvSZl7SRc6xL1BY37IK0PaFT6bRQ+Zn/mQP+UpuGbkwS7tk3GzecPqnDUtu7y
9JuE2MOAxPeJx6Aqvn/e82xBzYPwsNAdOmd81R3YmY0Qm4FWcpVU0DUfmBgjADcyPdsouGHcCfOf
yEVcrdWDBekWViQyFf43c7NftYR0mY65eBhrhe+IN3r+thtw2V6GZ4Z8//wP25C6kQDECLbSgv1q
LrVkVhBcB033ocrbVV3p/QGhXr9xguyXyFCUAs8SOP75f2AwpXwYx2S4xYUA3YBUjLXYsDPCLlyP
SlTbABLK2un8cUtZFq/s+Ssx+m10FxG2ZiAmDxrxrdvYmltda8IuxleXCLcausDSfxOlKveYhhII
H6rt8gu6DonolTXMXENqwcm0/L2GNsXAc9ZMS5gofx/Y3l4ylacPRpBX+45AD2bAGOFNXhC+ZB4P
XQFUf/8c5PXdB8Gl6V1nlHOwAWk2fcEYafJzuQkKpP3KHtL3vAXyYz7ngcUYH0t1KIJGbWyzNx7s
RRihRyJ4RIGHJbs3WJdxPqAv+30ojB4/r8e+jeoj6onmWs9UguXg2t2xK5DZah3GvV4ZaButcfVL
lmaIDhsnR97nqb8Wwk6SI+DUndTYeqXI3oWJhsn2MW/oNBhsy0FLpp8j0wLCYCGCDH7YbKWFOQDX
61NLF/FSqgJAy9dwfJyXDtStHQSs8bGxC3zPWyvbLiVL+fXzI3IHaoFSS09x0ocnmdvQJe3cfCmd
LH+A+evuCtH6zT5vVfVavS+k1HTC5bLFRhpdV/FuKbY1eAM6E4bH5flfUY4tt4NeE2JQhYNcL8v/
Iuy8dhtntm39RASYw61ytmw53xDtDsxkMYen3x9L3usPB2cvoCGQkuC2JbJqzjFHEAhrwEgmBoF3
Cd0gqngdN61g6WqNl0IfoW0K5tJJj9S9iuu1zQx4K/eZYdIQGjpVe0zdwl022WCs3bwKz8JxjRN2
nAG59ue2Ecf7HzaOxkOdY92WllBmLC2/n4VJs2L4M70WWMgngTAPdRnqEMzh2C5ljSUf3LnaajJN
PXT38hArPFmaxTc/HcZfJoOnhW2QSxwWTlp/mBSpMGtCPLljawMo5W8dB9pdKnx0WQmS3CWxWu3G
MLW1rAFDh6kSYMTvNOGyt7gk9xButUvh4RuajW3/2jX+n9Lto/MYYEi06Rgpys+5QJtp6ZPzHBBL
ehThuBzquN3k09ggQs7V99TLGZGgZrKr5vdd2JNgBbeoAhZ3KZ1jJ71Vlv6QBqH5YMc4ljqYqq7T
hNqwS9Xq6AfGnr/L+aUI9U0tyurVMh8gY9eoAIBBfCV/1aryxYxoMnK4Ne9JXr91HiAhCzcKSjbM
pRdyvu7aLILypuJhaBfltnM05yUCmNFzH+lAXVmXyu5QMdQfPSDdqZjHKeRZ/kySqdjDnts2csIg
QGAmZRj2Pb9i3cIgZAhqHyMRfHYze0w+lBpW2G1h8cNYoOdQ2GIp9SR6GYkbKIpcqlTEVzAR2hYS
XBieDadCc1El1rkeB2CaeRlX5odWISFiyB4bvc7OYUFpVM/bTmlH2ZluNMGyGrwpTYmGCCCHrmlR
6dkSc6mkOLz2CdeBodtilcxsjnzG1uSD1yRfZpvXh4aoWfbMZrjzySWPzBULMTCvTSvIORJZtnJH
PMRpvhQzScGqRf2oR+60ul92HfSJRQtXfUz78R2JabcvNDyZzXSudCJ4FDAi6q1nUOl4fZ4/owaK
8HrUbpIQj3q7WIAxjweP7SDMW/FW2YU4ZQ7G06YTiDfVd+1NgtpqExvOiQLMuwYWkHgRoD2RR0Hf
A8EJFli/ztGoC/oa6K/WTQ2V4mQo3e88qdbJ0Gavmln3qzRL7FOSYQ5ekaW6kZ+3HXclHsFM5OWe
KkSI92JbwjzrwkcVEd36ryO1MrTdfauamBthKWE/S8KMhC/lQ+BV72qcVmfAlV0bhvlPV0Mg0Nrt
D5HG+rEYh34b4TNxcLiFL3HWTSs/Kplh5ujlQ3ZoDdHUNUKXeDPb0dvYUOC+Z9pALqvIG/urZgbR
jSmSt3FGNG69pl1DrC/3ao6piLz9/MzYKhMVmqMYBMRbqnnRqX0w/9ONtwHZ2JYmK0TCxRB97hEO
YZAVhxEhEnt8azwG4S8vqMpnu/2QTaQ8iapPa1J/FTTNp3im0/Zea59szd3azCbO92pv0v5w/4tF
PPPbJDu4pI+5r7zl5BKljIrsPibyGlzjQ4y3S60efpbTQz82zq/e0DG2GUZreUc2Na0mUwSFv1ua
0WM236SZAzzqaMawkqct1lG7+0rVmwsFEsKizxxUU3MBYff7Rs9cpjVFeyGepy9wnTGHtDzhjWk/
WWb5Jj+xsTXYozBwO3WYyT9lTXF/3stdPCqj4V3X2nEjP78SP4pet/OXogitB5QyXyO8woXvFPW1
DRBS1rH96uJgtfZrVTtXapscon4/DHA3HBQUTxUigQVs8+HniCmwwoLwTMptthitqH+gFCyWBB+4
n+i9FmE8rXs3K55VVEtXo0heK6cz3nxQa1iZ5otPFbepbKqfaka+Iui6eLlzmitxx++tRLtx5kdU
tCdKoz8JQsbJzUjPchKUM1amom3NjTyNPGxYMZAlPzRVEDUG8VuoRtrWxOp3O6SB8dqKCvMpNJHq
QDeeWzXzp6l3AaGHamVJ7kmF7W41NgTXDElHqOoAMlIGuNpB2D8qQcM60+jN/Arn5Peeg6x98wY8
EFlhgoW8tuXlH+gRwl3RWwfJ8NCNlEyo+S3yVRGk7ZVVlEK6esEfoL42MYxoMpPrGTKzGy29jAWE
3RSnwgekvr9bbMG2UFSnjSRJO27w4Ye5xxzGQyWY5TdLiPGdPejf7zJH1T/HU1Qh5rYBBBOUztN/
jope/X7ur6MAq741a9r3+wo/EWdjlvAZRr51xFAfuqQOL5NG3yOysnyztA7dLGayKpvGGfJLewAI
ZIjb1Pn7XeeYK+JRA8E21ax4U10uRqBhfT+MP3m2PcuhMNP3t6B3sOofCwrglD9mSYuK5/U8KYxS
apwa/eNWnspVvQuwkVHFSwzd+ugmomJdyZ7lHVH6TbTyfZtwGSHMI0IUBtlzkxxYLbEKQsy3fBms
h4ykngDwch2rWfo4dLDh5JF8Lpyfm+bn5FHsBpsgnFMq5hmzNcDUCgY3O8jTRi+hVicGrkABKqyZ
KImRYk2+QIarE/bD6L8GXInNEBP4AT2Gmrkrd8RDlUxj5A+lhzw6ZXW6r9Ej/BVIRt1N2iQwrv2s
MAQ9hRA6b6rZ2lumBvZSvjgaGZi8wqyh7KmughApgT29G4nffQlzdJZToeuXhlnDsWtJragKz1ym
QtO2rTnVK6NS62uWlunWz0eTC3k0D+iyla3pD+lDh/UQkwi9flY9rWLb9hauqkePhtPrR9HHxooY
kOhLSd/N1Is+7PwB0zvr1rTJSCKAzp+YWOZNz1TvaKfqq2p2614Jx4OYB3TyQQ87bTWQ2LKbrIqx
jjrN7TrWslFiILrQ78rZsWK+xXJeLnRGGKcJM/UwMu0fZTEs+5mIBYkbf9NSNckA8mlT4hoRStn0
K7nay4fWEg996gMljc3m3rcKQRTL/RNH08dEwYk+XTa7QzrvEfeNIhsy7IGilawrwg4wvXAmHDol
cyaez+MQmkzhskepkRp+6dHI/2+5b2PWc8skKNtMCHeHINGmBWZHw2KKi+o97NHqElbnvCQj9vpl
G6wMbYD8gkIAfqBJ7oVVflg0Rrspjtw1VvBkB0s7EgPiyr5S6mvapNYtnh+qyX9SFXM4VdqPWMc3
BCijXEReEOykjYh8LjWrbDEYev5goKRYJmbdzMsLYW+SHjNBt1zy32D6labWUZvhpQZ4qRdO95oG
wwN3FYY+0fhuaYXYQirtN1bixushKdKD1aUra4BpiHwBWzLEweQ5uKSbZzMrg29nynU6hgYX7WLO
zqLEfdVYtfE8K+qDP7nKA5U525PCBVyeKcoEW2ZTcAmV6xrp0ddkIhdslDg966NbPwgXlx+jmjMZ
AotabFJIIFdh4HFnRk9sXS9OL8oPUA9tXXdgQQrT/WU/l3wtIRJa6FXPwm6UFSEi6irvs2dZL/ST
UzzMZ42lB4e69tS1NQ58aVUT/PAjPKrdXv/TYlPEfUjeSZkQu6iP/i9PE8TZ6O0HH6GPWMourj3R
NXItSEPMwOERQMDzdaifmtl9dUzXN0yJ6cEyODlKRLs5OmV4ShBtvkDJWIMRRfuW2cBG6+j2sqpT
HitocTADjfiooAQ6KSgxNqkRFmsX0tqWxufUiWj8dEzbXKVJrR8iY9AOXGfpItbYsgv8CN7xKqBQ
Mbr2jQla7YMbJL2jnmyYySedepa0R6g8pWmdtYICpGLKj7MEIo86tOm/SmAy5sDGqc6GHQ4IqyLw
9oHV6L//eRCGzsnvk2ilKHM3qWXN2cvBXgJcYQ+pFX3a/BdHySMhbr25iDzfGy7hPbpBNehHiKOF
zt8H+aZ+n+x0R2mRkpZCJR0qLGphEK5jNhzIuG17DnoVN//5KJyfk0fyuSAYp5UK93XVdnjtkzPH
SoX5jTOT1i3rXCo+fyJisxZSyVOSFnCjte4cFzjWye1GM9SL6sX9aTTc6ZpZbzbefetAD6ybW5IU
YWFZ9snU+QEnXCdYlCWO3ChsFjSeNyAHf+VCiNp7BEpsutiHfzkX+n1CsBTIKRCChQsGC/vYaumx
qoyOACd0TjojCpaEKtjEnfHkGVl0kpAD37i3bkOGVzCcsGTXI7HPDc1eIjObADL7v3VGdQFtyTaJ
fjAYHpeirX+ajbkYZ4kE9r0fTWt7r6FwfreWBqMjHzCJm2lQWo4yp9RA69L0/u6oy78GON2veKQk
a+6b9mzOsjbFKRISz7xVkjl4xBewROVt1LjjtK9sbYI61T3jdUHUBdoDMnHq7Inm1z5k7kiEdU7W
n269GcZLH+jJB1TAZOeMob6RLTNPM9hOP0rcVXcFHQiCYD/a27/uakqmuSdiqw5KiFS+6lF0GAhg
QAqV9MNTxKUXSXuumYquelX900Va/4hAF3pBAD7NYoOagBgOGjSOJnmEJG97xy7mwcnibuXCbOZP
PjQRw9CAlIPOVvYSOIUuB2UaxsnBSbCmslIBcBkUHh6cObGIc+vpNrqAzIKjmixTtbF09/cNJ9Rc
Y0ezAOkVdA3tSNlSbyxqPabFZlm7eVEPGA3iXXgwwbVE/Jbi0rqp/N1QoSPQ5xGgH3/WbqWdTL+y
dkXpPklJVKgzNgqdVCwLjPb3wZC1GGdwVOh2s2usaY1KF7FbuBPc/c96Uroj3CEH9DSvktBafMM7
adwcgho/qFIfzT3GU8Gm7v1ok6n4oMd2Flz7JnSPWYQcKfFF+hUhtE4V7cuEhsyWafQnrx6KB68v
su8XVIcL0iyPYd1qsPzH4JyQWgV1smEOOyMIcc5MLw2nA3YTEYycFqPzeocNUvGnsMW/DqCG72KP
NBSzzbyFtDUxqxKWk0sEkaeqDDczthVCi+ytnZM8pufTuZm5OdX8oPmGOFYx9hCmi5f+BPNI9hyT
E/YbvbOg4M4tSGq4wS1wIatZ0NEGv0RS1pkMZEYb+9BAx75VflNGbNZHeUqvrB20Hn8P+Vzc4t0n
ESw9DxsyjWBlM5FPhkd1VJ1lEH/Ky0NYKZuD25n5saZcpwFmSo1eT0woABZOxJeeWd1TbLrgUpNl
ELDEg4+09lILODk0/XjBxMOKPCvCmmEw3cuUjovmcL9VjaQx0FijOZuxlb9QFssfqoVvau3eiZms
kjyAomzGPqrI7I+R3aBems0BwNG+BuE5J2VNKKN3U3PsjhOuY9QcDbjfGIbPWCWQYjijJ/JVBtiE
WCXKyTHc7iEIa9STmrYva8JJCnSd1yER0UpFEfs+5vFrGBTKJSqh2GZ5+q7Xqnebyhh5eaigb6OP
/CRzbgFkKeBtmu42oKs/lOCwd4mhRIRK5t14TaIadH2nQ4eR9G+GI441O+Wr1rqwdkstgfwpiqNc
DBGmH/Q0ST+BndCeaiFazCZ7kFeK0DJrbejpeL+HJQcRe6hT2Vn6qZ85sJTK084PE7hVck4nFONC
ahy51fOoLdKHTdRl7Ubevx0M00WsW87SVdpxNTQNWApciVkNLD4bneQ9PXBX928LF3x+ioeufuHh
78CGm/Vv8LGjAjr1vaAScKbvKrxKiHitQkYkZ6Tdx064k4QIN9fz9dD6yp4yJXydn8d4lBBJxXkT
0NLXVtewoOnK/bWWkfCSojDaWiwWfLDZxp+dO5CQ2qus7mkFI5MM4d78M8ea+NAffo1pQ6Icv/Jz
VZMCcv+tNVLBsdHSHqSKB4UKSGI6k5dFUjBuVqDEU1YUOmi8pPiag72J+ki8oENuT4KZw9IvrDfC
fLwnJRheFKSvXzgo/PugLI7IJhfRZDu/4UBj5xUzpK4oy2Lqn1+YPX8VfWG861ZcMF4bmxuWJeXa
8Mz2mPvKLs+Q4gVJbZ+jVEm3OX/1WYnN76Ngfi6aX/33+/BT3LFZvsRUXhsfoedVRD7M5LIPX+yc
MYkR1upHgfw0RC7/K3O0dVENEVEu9dHyodzD2SGqOVO6jWVTSBG2SNNX0nM6UdXsqC6sXchc6tr7
TELt3jN/5LFJzxm3v6nCP8uKSO5AQJWnVvYf+ip/NyT4qPfDfhrx15SnhGNhfyTKJejk8FQbjIT9
coh/Rla6bGrh/1YU8T6fGG4qzs1sgVL6jEVrS9g7HRnCc120GRJrWiVsVCB6aPoPXQEECes50ip5
hFlsfZQFNH2oC9UTVmNik9LVYKJdau1LO0t7J9tQsFDJwwfJVJOcNcleq33CN9siWjqSJU7ff9e4
fIsuwp+KbyeXHsrcnehYFvhoUOmFR8vAr4C0JkrnwWwWHe51F792y8e7CrILspu0AWAq4J0FzoLy
THoMUAae01I5tgWsOMLb6peucxOCjV1sb7G9uAYZtiGmzlwiCP/4DMcfjCRKlpLhDuttpbu18mEY
eAIwv2mOhl88pxC/CE8o1YUjtPAr17QXvJurZ6eNy32Xj/4KSAdaVydo3tneqyjXj+48ppWnRlcv
ndoyl1JpiQwNrc/MuIprnbYmL7z1mJQbfOshM/71QgIuyaw0fR+mrr8odW/vartwV1IorzYDuQng
HEet2wuSS56tnjbAaV3lJIfnxnwaTU8gFeKIajt7hofYr2HqRht5mrptfXQsdC2TnZ8r6gME2P50
xDWtWAYtMIiBCeDazumnrBSLC6M6xXjNZCsivOK9NbZ7Gjf7qDUqzMoMCqxUKciH1Knsozzi6y8W
Sp6pa8X3SRKZOgMbyK7+30OV22ZhQ+cYOj8/ZJmO4pAdbR1GvvI8hjW/XeoXv7QCrWvb/eodx3x1
2uBpdMLpA/1CvSzjJnvSShXhSafFp8nNOugiZbceZrQiMzLt6AhMUbr5dCbC45jb4hc2m2GAZC+b
JFUe5JWDBENBesj8TbF1pqnwkqKMDVIvDE5nzUvkpP1xQIq0CJg9Ucc0NzuK/X3dt+46iVrjk1ie
PuKzawwFj6tsLwf28sF2/GnZ6bm3laeelQUPVZfuq1nEFOTFE/bc6hP52Wv5P2PZoz4JT1nJb1NR
yWCtMvxn0LfjJEafbgxhtS37njmXTcWR17V6ziPc17FIL+An0NbmGE2/KwHTa6WPjJ2WetYaO4lP
Qwm7P/G4RZzNbd5q2VME7fpDH5hmwYHT9no3KWu3uAuWzRm/Sjz7oQmGvaRvyAdVKfplJsimaSpj
9z3DnKC5dICF+6oO5hV08M5Jp+pr7E39J8v2iEhsG+s9jMrPEfey3/jhLJgkjJ8DGMFaq9oHFjLj
Dhpbhl2shG40S2UAcuo0C+7rhAWLP86Sf1E85nwpJ4JFHwZJAPjPKQ2Uv0tbshsrr7FPYZeTMqsP
ykvh92d3CBfKEMbPUr88nyFeiJ/dNN/f97Ycb7oOpHJfRJW3korvCg9SgH5iIgVY2Cqd1RFuOmZQ
LKff0p3BSgiO6CBdqji0rvEED0jBmukTTuFvUBKmmA6P0Ua+Vz7wZez7KhYXqwJUxCEMZFZ1h2tt
aXsTsBFiG2fJbKZW13aFIbRNuFdSXqp5FVcze7yEZX8V2uTUyz6PN4VrE5EeeD/vlmmSfla1AFxN
gJXxkNx/a/l/j87UzI1YTINT9ef7mhqkhnb1NA0Vr+PVdFz8N4EOaQwpX7GCExHdAqngsnzvszPD
B3kVSHYPHHZ8OAdMPCENzSLGaEap8LFTdMQdOjD9JYGpg7g9u3aNigmIY7eYM1AZ6oGRfzDgA8Rk
u4IksUPsS1CnoL7la4ux/696fFP17JoCKF8x16dzwph1VdPCLuTNAbQAYKkP36dMI/W96IuFBpd6
HVOTgVx7M0bHH5OyJ18xdyFlrYYL57n1FtVVTFwECjlpVBCpanQubO0dONj5Vt33k052+0xhYIQX
4qwMoTkvzO6qxP2w/utorOP+GuCltx4Runi+wJ11RhvzJLzATlKPcVqMoKW4dFPxuLA255k0TjEL
22yLK515dwGS6+CElaFNU6AW+FI30zZ3iNdLMhxMS7XNPgOMMrzZV0YxQW4Vt3OepswvqVCxEqmn
+tah3j+6VJ1LsxsxpLJwWM0CqroA25rGVd7T3vhpFRTDVoZZH7+i9KBJe2/iUokXedT7uz73gmOu
a81+nI8Ukx0lSCB2ylP5gnwL2dfNngoqPPbz0V+vzrDm/Qfc39dOr7gJz9m5Qf3oGwPmWnFI3wqo
t7QivooYsba/oF9tdxY6nkUD5rADjyQibJ55m6O9UaMpeEIb0d++gc2BkbPnzJrJ9vK3LZSnFPGk
k7T9OwpK6hhkUmaHYGqokU6FGYQhxS/NDd6XN7kgo+e2HlXcDuuw3Mi7PurJn9O8NF53XdHvjKSL
cVej6E879eYBVyF5acA++qD+I40pzPZqpd30S/PMfkHt/429NmPxlvQj9gozntYxPHmzmvgH+Rrm
H2yvzDFwztif4xNuWMa6z9wW7gXE+97kWo/Aa8+SeA8SQFuBS3EdO9PWbtV6V82QXWd06Yvutq/N
ZGc/w8n92ff2iNy+RpM6Q91ZV21a5mHLSu9oNeWTap6vtVrrz8n8Fg88mts+i87x2B09P8p+B9lw
5A7Pftd+c0z40u6qRziuq4og17slTFmVr53S5lfI+0QHYoo8/96DGF6drsogigRP37YQgYr3kv/I
FJcgQaaDh1hYOW4tbBDNCDIZRla2trzEedcaSEwzTpxyq1GoZUeFtNKbgpUU7orM2PMkRXgfMETN
z0kU5Ng1dphYzP+zGgNRu8zBFC8aXo2R6jmJn0BZUeqpBXU2mLGf0iBTm8XnwM3b57LX9toktEdu
9+cBVxp8sws6qHn3F2UYHdyeIkOuMxHephhKM+mTK7umo4Go0l7f27NHY2865TbGymV181tPfwv1
yD67kL8WzTzwRS/grCoCODwzwcIYNsOtsIY/suqcS8ysgW4Oh6bbjkxosD7VIV/PO2+otPFxqiEY
M27RVlY05NvRRRIZmule7mHyzGb/avVJPzt+p2BxPOKKYoE0Jm7ypapa8sdNmTzDLUP8Zlyr2Hcv
2LGgAMT/dmV5lI1uo0YXo2feHA4kohA3Iyq9/orAie5vGLIyonln8Pz/vgHfPQbag7n/15sUjWSN
tPn//5T/fYP8PWojC86NGx5pt+NTD1K8KPHc+RhMHdMMLZzp3up0M1vYnvPzsa2l68zAphpVqPnW
JngkzM87MdOZGvOVLUNhslTRm65HR/MeMXvdyisyiqb6e+MrGLj00N5oHec+cSAoU+pqJ1UBNoUs
cUqcCk31aGtHMyL0M/Dd9AQwK792xSLrFlP64H46qUzMLJIY7HLIHpIUAlg1zzcGvbqEuWOglcDS
xjA6zCsD/17cOa42bnORfZ9mpGZvq6b5MUa+s7ADNYKj4gZLnHK6D9X13qI2HH4jd1iWPlDpImOo
k5QUU9E4fBqtYhzr2e5htNgkS61wMWCIfLpheKG5lXlvnWqdRWnhFtE6b2oaey9eo9VE2TFo0bkZ
H5KIyWmCQ/9yQGV9KHFlWZatmz9ZntVv8sFJTiFExWPo1/WWD8O6tklyqnLik+XlXFZ89s70qSF1
873mJEuCe8/n2NzPTl5jUBMsLGE2r0Y7iEMZ45hGF1xfmokmS46UjNLAO9ebgiN8w2TdzrNIlwzq
0jLxStLEusudAXcuflDitbT7EWn3UO0zuPxp+CqPaPWD7yM6bqp/HBgqundlgsYbQvGdZKM79WLZ
6Gb9S++g4KLizl+nngj0UXyqfQGIC+O6O6tYlCnFGsk8qjeGkThjnTBMca/yofbclawfXKMvHjJt
OgQD+cH1ADon9xcE3wo9kfuFvAkxp3zVpllQSEaxm+lceolxv1YmYFS8T8y3CCvzUeEyoUGqD5Gb
pQ/m0LnLJG7FD2RtK2nNg01DtMCkTX0OjMTcYM2zzNygwFN+1t2aA39JqnTF0qOd3WQlwmBJFm5s
TyWciVPU5HjZtgbKzEHcmijJfqrYhOLXgCvJOKcIdNjdHHzLqe4LoW2L6DC1xvep5ZTQq2ZNfKQq
P5Q4SR5Vi19YGSvmVwWlc2sA+sMlsyHEFudodhObCsU/YAaB/HpeuYuaGWlCsLhcaUNP/+kyvrs7
Dfjl9EHMvM2c67HNfI3wgDGHK0XtJFTEeLBYW6KVJ2svaLIQ7qjVRh1Aa++/lA/ZJBlARuWPVklW
OUb/PE0LAEalIKdHhNFnHkB4UOIp/D4qvDO7UPfIhHNODfO7B8uLtR1izJwEcB2gdsbFTBgEcamE
10QXyhy0+O7NqmlZbxdWbC+50yALoxUwOmf9f8sWTLLz/qEj8lTXMRAS2aaKuliTWZV/k6VhT2Wr
hu2XB/TIb+MY2P2qN4idyQH4GPcmS8kptmNdeWSOAWc0R7gdqwyqSvVH5DwCBTkbNRnUJUR685J1
8eBvEM7G0Cv+gSQjILXWE1KgbW9D+6qTCMtSNb7osOh+21a8q9vQ+2Q0+jwhMzzLQg8fT++QeMOn
PAvbT2+wfGJPmao48PG38ovEJtLpAW3/7w9GV91/fzKGQzzgHPShw7xy7VmB9bdPpsLGrXUSXzsI
ANRVbRD8y7gDJFjYuPsI9WDYrXMt8/Q54E/OFJzlpFgFSl2+ujO9jDR1zp2oV5IHNthEf8fUIM/F
tGS6PKyLWO2v8ijRQpyr/FQDdoIKV2WElelVCoJIVbYgBMw7+xgVLxI1r28ODvdbLNV9Ck4L6JSm
lcwwb2JoaIwbVY3LXWHGYq12k7sypsKACTJNb3eDKmGMhBXrUHCh+bpR0l4k9/ovFrarpE+5VvVQ
Pbpr4/mr0TTVJzmlmM8at1af7rM8zkzT2rqxtYXtZBzl5Elt8HtOOyyMHPqIwgRNnx0OS6AFHBQI
C8dm5ZIoxhwq0+qnuwTARaqDdBH7w9Hq38l/MHdDdLnrX6phCcairiV3lY+JdYphoJ5BiKxM8Uv+
Yp0JmDef6SxI4DWzCI0UrHCrJLG79bw82gd26F0p98gggIK/MKW3h4a1L+K6eCd/ChLjYZWE44Y5
dwSpuSzHTa9lKxWLHQgYA12HWkGrXoQJMCZUk4KWSdUuchhTlfBH4Ia1S3k6Gbq7ucP+VjMRiaO3
QGiJPuK2YGqvaBI2kuNqzXb8Ex4d9/HDEKP6Klnv3tIg30viSARUi4lDn17iqCRZJEY7M4HRXYeM
rCHpXxj3/nsNBHgTZuYsvTjolNvkeQuExBr7QZBspRld2Wg3w5+9Pm2DRBGhqjslHuydUhUhEm8F
11rfcD9EsVQHh2wT2uo4rQ9i8rJPf2hJfTJ7ceWyf0cDkB38PjhKjxbWl/qi2P0rpI73lKr3WFSR
t0z83N2ReBmv874L9t1MsShwc6G+wdi6Ma5yVW0ydWU6pJ9ImAzTs5WhG9FqMkS7g3SAG7LJ0Oq+
ZBfe+4h++mlSk/5ktKa5VJ1g/FR15T3Hnfbaaj/GpPUeojrDN9oGKYRk6D0kDgz5BZ7vwdLMNcLG
je+lQ9XVX8IO4/+ydrhzGvXfxZnAEsjDPN3EsoAlRPtXWjXV31RC1nUY9fncvUkzQyl2A7nTYcaR
B+GxyQmyrxD7NAgJV3JhScLgJSIz6WbNz1f/eT7jedWIo72AMLWsJ8e8eUSto//vssM0r8eQEIad
mWn9Ev+LGzPxHzUHy27y3E0hZ4SJ6uonburZqKrHrGfKnjqIcgtrHOMPdKHVIjD88pmUlb08q2l+
7s+njjAeLZO0SvK9X7tBc/d9Y/Xhej7NPSXb6j6uU/8xwygLWLJemBizL4NxTeaHElfAiwbrV6gN
lp8dblcLgWc6U2YCw8ZkEiuZy4FPD35/9wkm2IRXbmFeOF99zr5t59MvFw+wfx5MLaFI80saB45R
OwsqVmXVz8SxPGiKk2I2FVZ6avxfMpw1fc50/es7Rs+t6rrj2ZrlIKhxNNf75/aQd40m2qYZNgW7
3VYdm3TLnMA9F4OSfB/xzTHVURCnz50yKWwE6vTTkzzLqsnYpdVE2o3puyvYioSGzZaqocWD4g32
MYZf4lmz6duk/SiZDa4C4uyfEjSrS9PXqnfNs74wvlZ+qYBSHppI4EmSZoegLn+1XvvH0BrrTfOT
rzpXCcobu0cjwT5Paavh2IGGHBmCehu8poZHPUggVsbCfreC8DV1IHOMdsFeq/vqcISDn60qo9bI
/Mk0TD26JykuTEzo6ijokB/2dKVq2DxZI8ajfkPO0UaI9A031mIVNTECIEQ7jxIDkc+JQv/jseoe
vTG8hDM5XI7UAy1VFndUEeQLLmxsGNs8MUNmbxxhP4InwT+fu78aWMaiFOgiBwsiKZfd+JnHP2NT
996taSh28mlse09THns27IVhwXw8nR1GVcZ8HI2K8X0knxtTWkKPoLpTal29uEtuNQz558rXSLjr
mJ7I0zqjYsSHp1hrcDOxF+1eEUYmi14rgk95hHeT8vG3owSEo/mQMGcwY52yxWlKhVwRJ3egD/Ec
opz/khf/7+sVwbhrmvwzHXZr1bHdf6lT/cCszIYWZptmkb8cNfGjZfZwC1Lf2zdEJSO5EPrnNNym
oDAx3pgNSGxQM72E3y+6QPsYQnXpJJn36leNeZio02m8Wu0jHs0/pBRjGofP99Efrfbs4jTLZNq/
DMkw4LHtUyUn2VTsRuxKFGZjO8U2/KNOjuyxt9oposhgsmq0eOAiUroVTpleR5cslZl2JB+iDmnd
AA1x2yvVNepV55KOrr2OJohsUA+i7TeTQTDFJWB9WutiMHfWDNwkwe8ca6Y3V9TWAbEYbRxpMcY8
l9GsQt0ysndBlCDV0DM/0tDDy40ARcuy1K53sDCOmXGyZBIIjNDlkNTK2cMi60J/0iz6hFYMLsYc
ipJHN0fHMRv9d7qtBit51fz8UU/jgtCsMqMbLbJVndfFgwV3fF9bbbwrBjfC3SL7H8LOYzluZImi
X4QI2AKwbe/ZtKK0QZAy8N7j699BteZpxImQNh1okJohm0ChMvPec7/crJk6nsaFNrWv8WxuyDXw
W06I3li+pbguKcNa/oRJ8Ik4qRWFTPOcJMI8V2eu/ynqz16brRvZM59fepwCqHfnyLqfnU806DiY
4POuWtHs0yz+wsYdbNhMs69Vvb0n/kay7KtIqSl1QWORprLAsWhf5fgLEIsgOKeAnREwXfzz3tv8
uPV25qcn1hpTRfMjVOdDnnZLMZSGYuz2VmeKix7NLdfK2RqpEVxNaXE3tTHe3tCWoREWa2WIXqU3
Q7FagBdIXld0pP3lzcJRFpHDs25WkKcMyo83qdVtlbJISmOQVX7VrKjYSZiVDzP1FAE5kuqbShl8
jCSMSQlTWNGrwz5vtVq+7ounOo6mBym3BRg3JwMF404KbzNKHMST6WZIjJr2u8g/FYMPiJzw9EM4
v9X65MGu2caJoRSPf/4ADfu3h5MjXB1PvmnpKnlBxMrpHx5OfcBwNijG/FAExjUKRmKccK2DOGlx
PJdGdJdPFAA2YFR2Yla9++WxNHILnkdCUqLhd8TS2u3lVwhLP9NbBY+9rdHy969601oUmlA2EXif
g0jNh1wZJqracH3DdgYgtPZtYdB4KZ1punKH99sAl+9KBgP8eis7a4wf8uWfPwnt47VEZqph664q
LItHtWkZH/Zi5WA1jRIH9rFNSbq4bYdGpQtB78yZ32ME9rMN0bZFoot5+tq4jyGxrDOgQU9IMQAv
ucbwPVLNEPGF5u+EKNUnduJPMWkEdAjwF7FeMHsaNuk8ZwpmrlRYatHKjcMvVYK6Vp6SX7QDj9hE
/lEwtfMganZLdk5R7KWKqkQWshAIeI/N/KyJelSeTLIhWqTq17zz7b3vk+HFntbHrgn1kQAWr1gz
K81W1Qx8q2YeZNIsSEIZr/KMGODDoS/8pGPFPPw6FYUqSnQI2sQLZOTNjxC3UTaIk1npJ6MoD3Wf
7TM3Zo76f1G+PFJUa3NbaSMGbVJF7g9Jflcd/dBmWVFt/b2xezM+l1bwOS3c6hSY088XcqzI9xgE
Qi3hl2vCRXGrz2M/SNP8NobaP0ZC9wlYbhYhHAkfgWqorxorIGChErj12vg1SIAJVJXyNg4hYplq
Syk9/WAx3frzwcgZBdXZJR3tEVQn8z/LD5ew2IuLHAQiSyd/sJnIHFBFe8cwlihFhIQnFIqgUcln
/nXKmrL7ELTffZeDQU2pwS8VNeYlE7SVZWORsMSppGB2ESfN6FI8XQ4Z4SwGVoCKxIwMb8fjEIuC
9nbrq7VTHO5EqlKfzSYW2y2r023hR0NjrasIE5FmvUjtRi5I2ZHrPtLa7m83h/P7QjtvYm3V0Fks
bHdGE4kPC60KoqXBNtRvXCB7u1SrNoPw/M9T7BjgYAexaNmRH/2meI7Vejxieqjv0V0kK5RJ+apq
FeriUq+PzXxUTHq1ZHs1O6N565C84S6taFypUlnX1SkEiLB6LZ7S2eXqD0W5VbvU22LMV86Za7Qr
tk3wiyuxK4HHLvD5ePfhSFAyCJvwwWv1Yg1R+8EHmL6fvNY4BBYDW3kkz1F9G4doPucPWrqgp9nQ
TWf0kDultarozXPNN596K/a+KHZ5wtHlxV+LzIrJkPd7AgfT8Uz6BCCYeSD28OHLaoclqM0hg6Kp
s3aZ54Czg8R7YftWrpti6p8SzZwW5PtV7xBWt0ETXhXso59bmxbJhFRLIJRZMG53H+i9d0CIBmvX
kuIq5YkKOpBVlgY1bAwkJvKl0Eg+jADgyy5pjDfxJJUMIfyHgcKJWt/bF3QCDmMQulTSP2++mFpi
nddm8YQU2HCL4KiEgX41oq86jJbvBP58b7M4/TQMgq09NNRrgcl261eYVnrUlbuaTISlVApOWkNa
t4vxImv0ZA2L7FvSmvadYzo/ZFFfQX3acHktwrCnPMyZqY265h2y3uj2GNk40jFaUOA7CycHcCAA
gar4X9+RNtPCmDDCworodsTGotphsCeR8uHslJKiJshVymE+L9/J8znq9gmbuA0QwGO2PMuZ6uGJ
fv94ZZtF3gkjQA+i6c7uemstf04m8OEi5J5YK9aszExKJKcM2HSzSHEYYPeQbx3fWXpdmW2rFmNy
B2QqWKvAhXZti29Z/miRW/frhv7VMmrslKZVMOyTQw4A86cYrPBXxRirTxUhh4uwdYJ133tYOuaV
UL4k88JoDb34yz1t/v7o55amiavqjuE69B1Mzfzw6G+YQWpaR0xIn2rKLvWcGG2U+5ixJIGGET8c
ZXbL4Y3ysvBdmzIVhb1CyE7fj9ha6I0gbNY0dzfATgT6RGGW1OWPianGjHvM7uX+HHlCeu+46K/m
/bmhmCu9jcTFCFUwZFEQb6SRkiJHv+bmOFz1sNKvNvNCnOZHDwDUyS0kHy9DqiCJTPbMCEgYxniy
xdu0tAslk9H+VphCubsdJ3iI/rxBkFuh3+p4AZnNUCng6YDzI8xUn3+1ee22JgyTceVWFdh0TZ20
Eqjw73Hb3g7mM2rfkpBaYmr+/9ersP40VGJYRDa+lQXWtg5yzZyrJMc+hTfYq8ioEZ8n/fcGUNbX
TmPWHqn18xgML1WPUexBG4cn2dmKxdybsmpz++ff7r9Xg3DZEjm6Krgq2AJ9+O0au6hj0zOsbd7Y
jL5rbDB+PRIDOkzhV38tDT2IYMjpHeLpXNdme/bUulyOdCCgAeuNYpzlehM0+TdzZHsL2Ye8iNs2
OHO6U1aO6krxjeJBHmUQNR6UfrZOzUeZyjBSNhKATVgICDJrmU4dUwYj+h6Ql7ZSueLujWQ80E/B
m2T1KazyOHpNBQGeWec9JKatXHMdsnRQhK/16LvbkL/ousVx+BrOnv1kdpv9+YP70MLjNrJVDWay
Idg8C6Hb8232r8uiUUYMYlqM3FkuvFlgsHbx+T1rBVoctxyvhWW14P+LR4Sa6V3Vhu49nQ3WkTRY
gpZt17TJ+nMgEEnLo8rtm0WlDtFhaF+ZAlZPXc1v5fjo7JRym0YK7IMJr53txxNgk+RVncA2pJOV
I+FMsbTo/bnzvJX0slKbG+u9BF/IOhaTuWAxrB+lDUGNgmNr1sEdWiFB8CIJs2adlw8+XDVMHOb0
tYYgmiEQWQqAKiunyJvbf7cjzoBo7JitbzMnpHj6EUybe5+TW9ZYdfgkGLU9lXb5tQ0qfXnDLVuj
hw8TavRWKXwFEwmLamHGApx9r5+6PHSAucflHnVYtol0pq1yAB4mmr72RJUvM81uDqQVGgvZVVEG
p3qImI4Hs/oUaXH9l7teVpC/3fW2btEDoR6gdafrHzu0WgciNxpojEPXKE9pNg4nG9PG7QiRVnUY
LRPF+j+nCj2rFlXkpxCQ/eqcB8jQ5d9hMv0fiYPJS3jf5Dbfag1/1+P2vO36sTJ2exJN3oSZo9XB
n37uyN8d7XMzv8izE+iVrY4yadEzabhjaXZFfCf3xdKgaTH8DAtrX+M/PozCNWgDz4eENGpIPTxa
5qp+SqbBeMs9Gy/j5H7z4rkySZLxKbBDY+PMVKrSzZSLmyjKslWg9Ye+uYab4X6bgvGbrZc2CLdo
WiWOJo4MXAglzpIH5NfiCNZeHCsTqOZCFCbRIwETTzsmkZXhibb4JedzKne4nVOba1Co9VtWoGjP
eyd4JUO4XjZYKx6DCR+fhjDsLsxBWKMNqY4oHOgpjbn7lxVQzM+7D39pGyA1pR+dWtP9uMWNUtdn
RsbYUdNbZSvZQFZHdLSp9nQDNDEezVlQzVOzWqlRZDOP5q0ylXRmeayv88YorkX95M7yrTJtB/rw
M3THHCx7U7VsUbqB8fdMcfAUqkyn9Dajr6rP0JZvJJEmNn5Es3bARG19587juCEc65ckLGgUwi39
purECUo9gfD9A6qg+UFSzXHB8iXqxWs2me0mjdp2VbYMzXsHFSfYoPECO6rQF7mqnomc47LNx/is
CrQIw+wnd/UG3QU0G5i9OHgYp7vtkhTJ7phOX8Osd39ocX8ddSN9y3UfzRj+yxeCScNVFhf9vWmZ
6caI6u4Mo9fdAR0P/9Lrsf/TR7epz22AeYYpXNv8uNDShFV0EHPxNi80fVWW2K/ySMv3UWu/RTPh
W77I8yCMlOHFcTB+zF77dkA6M2CLwlHGgoOfHQ0PADl5X+KsWZa4Cz65Plt1XwVEqM2zovn8VDiX
0I3jgx1U2qUk7P1ix7p6Scsc3FbsEzk5f0Gek1+1skE/J+MDdnJ1b6v0ffzZi2OCk+qx9wGoJolq
rPKD1eveA9Ocb5nmBO+GcIAWYfm6byPtqc9GomiYJ3/gVPf4nQg21Z8wfLvbzJ2YG84CBSC/vdnG
q74anK1supk2kddORnCXfBuZ1rgnGYxmQtbuZTFatLg6SiXKLmWtF5cqrhsAP/74l5tKwmp/v6kM
UhlUh+E4ZDVW0d+fjlWOglzPtWiLSze+tHOKu1v5xgbUBAke8v6I1PCLnxkkec+ql8otvrbdkzQ/
SvNsmRYGqkX8+0YT0w43zTPPq/7gmWGyVKzIXyGNAA2r5foCslF479SoST3Grr3KPmHAYPApdkk/
V7Ox2PMBFJ/o/n/pq0K9s3qNKUgBBCQM1egBUNiwiBkH7eVb+YLMH6J42l3tNGmWORSe9a8+B5YK
/7wlEPDoNHF4kf29SSu5OunebOgwJg89T+QZSqVv/cFOnqumfgHgQCoB4Nq7MpwAjU4tmwcu70+y
nYuAqL5IfYDEWpaGekX2pO3lO3meRgEPwiZpt1nNLFOgA5cWECkN6vPsS5gxb+7z0dU2qN2WNeCA
h7gUb2wpsoucpRaG8eZO7KED33pV3/F8mm9uRUKYDu7pEJQ4fWBp/2UUZs2Tg39dDK5OaWfRYIN9
aVqQjT9slfyqNDNAa+3B2BR28xgpGjSK2rGOVohaqZ06vCWVtY7cpl3dAAvyPepPksAMccEiPaua
WnutR71zF9fxptJq5+jGCQ3bDtKK52XvQR6Q7TgMX6Qxb8bMDIU6fLV1YSIycgj/GuM1MGBj16hF
90j1g9oymtKvNSK7MUi/IIvIUAIRzzbQE3kcjPhBEZ7yLLp6pUzgzrwm5nrqnRwaKZnwW6l1Avwy
LrtY0fbW4Cz6ynB38q+Ci9bZmAlzdPk2IQDlrvz0502o/OR+/2SFo5ka5ZbNDv4/vUuLIbhrmp1+
uCWKxGDGlqUN2BUp0aub+8r32iWFKNJhoMpk77iYwSW2TRE2kk/1/yOzIJvbCz/dcrPLxIiRPXQJ
1/IPh8TDg2ydtzyfaAenCu55jcRgcqEXfq/+PAo4h7EkXv0McB8IcA6sPFw7U65+sYDiyCqH6O5y
6ZdOedd0iQ3ZpMIm4yDcFpqaAR2ZCGNvoe1Zxk4EJqy5+SUgKvbk6T6dI8P1CVsGCAkND2WVIN1d
ZMNJTiaMYVTPuojOt9GE6qzyNEwYL5OUreFcPg4+wUA23ODFBPJgWY12fE9Xxtnp+GvnrPhml/PI
Xw2Jkl7lS9ElP3CLIuNUathEIK+ZekX13dAA/eGXf6mU3D8FiUY9XzTthpBUQKRNDFPLapSjHRcv
6kBiYerWxksaz2OfrGR1YMou7NhdWCzeC4ua4U6hI3JqK+SgJBW5b3++UsRHGZdDj1unvrMtdjpC
0z7cg1pXExCBL/cgvD4/odEMYViHC8do6uuN+HtDOueDZh8lqs1ljHVOrDbde7ZxyhLasaMs8tuE
Qk0wpFvd4JgpgwSki426qnNrraWYfGXVP5AlRO4DXayBzBkaquWA9hQHL3D38eb2l2+b+S1/4Wqp
Kla1VkvHWAWoAh/kka+l4UNNr3epacG1AIJ0wxIz64+vUF/WKGZH8Bhd77Hb6sxlGxb1CUM4vBCR
8/+hC38qBjhAUBu/wYR3H5EstLu0TLUtbWiTxDyYF42pM2aeaZxSny+ySOHXG/u/lI3WRyw3Yjqe
jDQTdLqqlI4fHozCcgl5T0iux2RK9ISZvvQ6CR6mfkjYmvs093NAanr8VhQxn7KD6MKx7RQSCc0F
z8q0Xe7h7A1LKvTCWbXOML6mfgb4kU3LeYzclEIDweu8QXSG+AsyvWAnN4mmpiT7W3GuVyRVjKFJ
TkSLnyuFrOW3HTI53WL55LynorNAK8xaWXnI9Dvj2bMzAmvj4IecxPz/neLF9lJgrz1U/eQcpw7R
pFzw5EtXNhtoot3xz1fzf4Y2zK+ELoRrumgT6U2rH5pYhq92uqF49UEbMTXFnTE+jG281ma0QdVF
/Y5YjONNz6bq40tEZbor43TlibT87BfhZz+uPw9j7r/PB9RK0DUSvcLIRDosuUzs7dOcSMzB0JjR
zrq6eaeZ95BykJ08KF5aHwfWrTtdI+aNmHVl3ZWqvTUyOGcq45cHC0TADh/RtGta/HJhZipwOAkL
NQ02mXoTL7Kh7xc5/6+tZdFDKtpeXXS2I05J5OSfAktbZb6RPk19sBlVrtjJtdyXXPketVj0JqTR
hOgQ3FOCBI0CHmLFTBKuLSBuPkoyTzrlxmSj9Zi3wDaHr3ESLgulKE6W6LQNlvv20g7RFz2Nh71h
lM4my9IGpGNp3wa9chV1hzdLM0EIE+r7NChH3w/BceRw/VTDwHilPMTwYYNQU191p2x2aueBy32O
NCilfBuTxcjqMf1X7QOWbO0BKMuwalXq0bbu0AfK7smEL3Y9CW+6qor/5qOPeg1gTyy43h9yvfRf
7MK5r+cm2dA/ARv8HnmTeg0tkVzQvzD7nffDI3fTgk3n0i3ImEVg/s8aXmdRewRxfJLGtZuHrVKD
aW2BEVgohhVdldH6rJSu8akjjxNLfoM4kniE7YBNfynKZqyplckySosqPqnlu1t71h5JJCbirl9n
XqqQED7GF1AL/z7qJ+SEo11qTL1m7eL8Aq9f/csOy/iww6IZxcYKl4pquoxp/1PDMnZUdEvNkq0x
kZLr1l+mDju/G1X9JfK0eHpJVMyIrjvlVyXHIWYOZnE2lSQ4wroyNmk+lI+1i8ttErWxNkptwIkj
YKmm5ACpioEOmmhMPXdhi9ShngP9onu0YfBd/3ShKVm5KVSux1oT4alxiL4xJ8ZocjTV2HDVKvqF
B2kwHpuIeJLPf1kTPgZouLpBJ9jVLA0rk2rbzvwI/FdHrh/FpFljqB0oPoK7uBDthtAyl2AKu1nG
imrE59xQnhsi6i+48wPQKch1g8LPFlHVqtcxZvSshDmt7rS9tkbOPE9pgq9e9TVV626pNpqzG9Nw
vCKcyw9Z5X7Rqma8GvNL3Zja7sbCRb6Fzq7B0Zxmn/yumTaFW7A9TNtzzAPqcFuWKodYR1F9m+0J
IKCKA8Lx/B4furqgulB2FJj9dt5nDSJ3L14BiygfjUfTSquHAQbDBTNre0NAxSOspCLz+33nmtGq
KMt2O6gjLuI0+WQ2RbYpJ+8H6j6LzA9SN1SCIHaaU9bLwnHEIh0VZKqZWd2P41icp6S9C4J6X0xC
fXbgPB6oeEPUPwBX5/PjuLEqxfyKfuDSt13zjUClSw2c99Gx+SjrCvJ0GRv6Nppamx1x0brgiNBc
hjR1Yyq1d6dCJxuoeGlMLSUYS+33joKP3U+QnDVV6y1b13HOYTFNP02SVhAXZPq0XFXYk1h+giZF
x/y10ecKotS7b3kdDn9RaRofef0OF5POCztrXUUX9UHgjR6/FcRoWPvMtj4DXWXs3IXhYzuhUo6n
aWEJ5lU62oFzDjR55UaOtosT/6CpvrgkOUk/hWdE0xbupb4JI3U68yz7oUf5D0Uf3qVzoxtj5zC/
Y1UEAYo3SnGGd0UPCPy2k3iJ7Nw5FWAhIL0hHPrzLWPJWc+v+oF/i/rU1QS/nEadbnzcFbad5zMW
T4IDUT1kg1nM3bWJ/vRKxYe8dlJlWPtj1l1rZxLLqK2XwSzVdg2/WOB1KLaZZxYbPCUTkDC4u7fI
K5yD8RJnQLMy0tzLZ/9pdpTvOyuF7TEHcPEU0TY2MoJlwv5sY1rTcBO2lzz8llNqO8uUiv0Xi9sS
7wWslnurbkGGRL125FYZloIRLkD4UzO609OI730hqx4LEFyTGSetS8yltNpVCTkCsgY27IZcych1
nuPOXgxKEAcLq1tLv4tNyK3Nzf4sRv1LBvf5YI6teVFmUk4RmtXOYq/meu5yzMsYEZtgmowbiOUR
fq6fNwNRTd28nHrf3aS7ZkLJ7B21GDM9z7W4ecOSUNw+obnWz9gcpq4NUthtPbHZkN8yaTTg9SIn
87AvjOdoTHeeRvKN6CIe2fM8ALrNjhbv3lG97hPsnO95XHavHjufa2Gz+Zr/2Uhk40nEUUFlPZhb
LbbDtUwJMedwkCJ9GT0ruEqxpaOKZjNZ/goHa7L0CtLfHNpCwI66Mw0kCmwWgFp1gKiHRJHN7PFe
Mz+LaHTfuW+sJRrAfaBoNbLLrr4vq+a5MNsB1sPP0zd1VqwqiHUXpa+RsTezA1V3HAiozWB/VQOI
Z16y0iL5qlc6jVFX7i2teRNbzl1Ow6qRds5hs/9Xevbv4zCjtjR30Y/F+CgbtzHG5zqr+p3v5+Ia
5dlyqOLxEpkx0kCHCZyDnufilTX/kDjyYFl2etltBCXDwkdk2M/6JSlnyvv33BNwcK3IOThNMiFk
G1myAfCQ0BF4ibmQj4/IHRdpQlEBPds8sxtc+ww5V2ZpdRvpsZyYmfpe/kzw0JPcnjrEv90lWfSk
VE0HgiJy37uZ0MsuKQcJb/dLLYq0boXNqGs3UUJIUxPb70aVDc/Z6OQbiIXhIY209oZqL9s6Wk0h
sYuuTYfesZZD3OYPwMOUBYJw4x2x19LVR/UQKZ2CoInW0NgqxT6qQzI4ZCfZUsuzppbuu+Zupqku
DxLzNf/3TM2v33O/21Mvm4wD615bwpTGYyGmAtbRokf9vE0D0165VCYn1J3uu+Om+V42/Zo8uGsD
cgppP+xlTo4oyc7xS7K861wcXbWs9krYPd1KlPmHydjA0GSdyk2Z0TqcLPcgpx5RlilHIDuP4Lqj
U54kRD/NMUK20hKh0rjtzsRruydeGNQ47359m8LKvLD0vDsoIjKuneuf2NIucYQH3/M6W+ARR36K
oGMx1G28HHTbeXfzzDlLT4qwqytAuOaUsVnU8Shcpe4inhRIlTHi/KIakvexOZhVKtZcL9He9Vtn
W3u5smaXlFLv9kQNoDYuHCV6qjraL5oyriW/tp0zbFrGRkCWKsDwEzssf2QNAWdFy38On0BZ+r3Q
WH7Z9vvcv+jJwIpT/zz7cYqcUBPlBpJ7uu8j72dIX88FtS1GC3p7lMenWuGntrVmvJFGkVVvRTty
HXdFku/kz5H0jG3SbkhBfnjlZazdtWzDAqJd2M3ILamirlxpdWK/3P5tFHngefqeKRBbB6ey80PZ
IqUFsn7GXBBrlr8lU8Jv99n8wxGpHS6ZNjYvmVm/K3m797O0fRn1+p/T8ht6Y6fkdsRceP72nn1p
AetQROlFPi/lC1gbgnO9cunURr51qsbacQ0AOqv9rY1rc5101bc2IgspaeegQ697UP3PsiCVvVLW
J6IlAgigXUMCLnNJ43lABbXM7Tzb/kw/Qc667gmJOEQV2S8kMhUPVOibKnc7Oj2+tpHOFj8tiT6y
UYfMIrU8qAV1h92ua+Nu0vrmDUbcF9BR3ZOugOFnwAFZzKLt0mGIXpiMWGvixDZ93FdrbS4ODHg2
S6UOyS1AUnuz/IzJyGgXjBjeJguNrw8j+GXAEPgcESiPhzo9ollBQEJRChKuqfCcQdCJBnTZWVCR
wDCD5+Cbq7OAGQJ5uSCJfTwRunK8BRZgbGb+q2UDhaYu1nTlB+jiFHIWUs49tLRgKWH+Eu+fbBgN
Y+qsiV+wELYf6egRATxsSvADsHzYICS4OJmVdeZ3F8AN3Ticvd2dHbVi782a6AAt5NEup5cW0Nsi
mbX4Ntxudgr+iOfjH8avoEA83T6DW5koREs6knQ8ePCZfTMuT3Gs597CztFdttGPVtPjgxRqWzTD
WJyCFSxjbSvnCvKFgCJEd/M5Sea1W/r3RZXewmJRlXN7zWVd5XvjvkcAu+yHtiTTzDIfxahU+4q9
3rLuLNqAevjZjIKdVlXVj/nA0Ni7SKMbc3N1S8KwwxU2AVebCnvVdgDGuLezYJtHz4kbKItsLkA0
prTIRKdd6sbqi+sZWyf0xbfCLt7GKPeOQ+BmOWqlrFxkKlosiSyQR1npv+ap+sC6Ph1N9tLrjDie
L0rQLy39CZn76DNJLpgwiS2a027nkAN00DrUHrYExI1meQLT5G4cLwCpYEDHpdgw2Wx42hHXBqhu
w1iiDLGeFebuZwCDJjEl+KBv9sUO+uGxrvjB/yJS0tS5D/ZrZzrLK5gM06rUhI5Wg9b278Wc7aGU
7lvS7LGUEXw7A5YGI0N9moovw/wuqjxshOCyFjeVd9mouLt7faSzx6iVKLEJ2doEjtFE5S3xeqpj
0hgS00AoEtugupoFFXO+wjAnO00h7pQ8z6CUzEfTfE6qBLMGGg8DP/vSh3B7jS678jFXdyUNsltZ
ZJRfrTp4lfcZbp0zoWNooUIo5PKmxmoJVK6GTP7r2nbdvF9VtESXak5YtbzmmKIU27qA7pf5mKGk
zwlTMq049Or3perO9RYbMmuoNBQ1ZPHh4Ts7IjYXU1PZCwRwIxOWkr3a/DJm5yzW36Ky3NhlXdBW
KtXjTe8+hC1qgXmUmraRrDL8jVq3wdrScJjeBlD6CHdvdl4bLNZLy8NMakQ4iPLIW0aVr5NePZiM
Yr3l5DAEXbipvcB9jS886E3t4sYOwQ7OY1SP4xNctHhVMgy/eFFlH6aUcikykUAAMQ9XUuUqNQIY
K9K/dFw14/fWt7yUTKZOCJx0R9jIOX6/lCLSqQZyqPMtTGCw0aXub6rB5hMktOFBvlQN8uB2Kmf1
fbhoFPWbpMgCAAGBR7DVObJs434ikMj3g4N/tBGkXopWzS8ESSQkHKlEqNfg/GrQClNJYRwn7Z5c
7RK+Ks8FPHjJIleI422KhOfUQOrbKuepuhn6XKHSQ54kO7ktsWM/x6OVkS1pnWZXj8yqqzzS8yFb
wgRn69mGhLfACCETiij0+SgaW+NzUBJhP1TdLXN70EYF5Gv4KkUigduY57J29nrWV+cSwx970nmE
4tBxkN6PaQi8jRfFr/KLcYlKn2VCLOdTWq8am2wUyUa2SPssYNOuiatj01QExptdTGrjlcfmdy07
bwbNxNPgmWADSUJfDnbNJs9osotnl0/ynXxRh5OmlAM2IyLIslTzkGYD78b+kjxmPTS029zKwKBW
T1Z38AQqzxCd9UqznPgTIPdXH/nwYaIbvJ7C4c6l6fBKCZvSLoEgOzpOve90v1wx/XgPnYo4maZQ
UYhxlOm9uu3zXQjmZneTdgbqkzoZDhwnT3kcq3qThz77Qp+nljFByQ4B5C8kVsDLVG0T+agu5NsI
Zg4axTPKL/u9Vjwce+y8/lywa/o8pvm1LGLS0nAV4n4RKq4XU1M/tCQ6eEztSNrF9uaj50nVkQkM
8iguxq0XJP1rZurQysc5tC4hBAsH5qYsSqVaww2AKZQojyYf2II0QPebVRxaycby5hoYZfYdFd/X
QQHrMILieitgQclpah8OD0yX81fEkHAblOx+DNXhzo/G958KQetTUEEEbq1ObC3Hynfg8FBmwQmn
jIIDwdxjB6TSvdMIhNuS1UmQKrymOyWsZ+ttb9EK14WzJcKXtntQZGdCfS/IzMsn2nrJcUIKQFwX
Ao0o8O9IE1mP+BnP43xZsbiQyRmE+kG+DQh0Yx6VKHBZ+OqA6/AwEf608DPED6rsbxAmwL3TE4li
ht8z4sgeOyOwHkscaAmE/Tu8weq6dHNcik2gEZGcgpDSaeawOmTKRqBI2cnKtGoTnFJuY6/lW8di
p2sWFQgE9y1D7ACz4ucBaTfvCoPLDf1fig9ZWldhMjDaiR9jHdK9PQMgp7S/4k4on2nb6rtE4MYe
wmZ6LWNrpaUkwMXMsU+Cum2NgCA8mKHnPutec4O29nrfskNyH+qAsZdHLCSZVSjuzCivnztsO/jM
VbBVXAt+Z/hfu6aIUDdUwz1NpmTXktOyr1Pvb2Mv+3cfAdct039bqKolGEIiPv4wfmyqqjYUVc23
QzSou2K2kY2JTcGtBgQYSVdZols7YSvFZ7fU233dlibglKy9q/I8ObSt7m7iPv5mVGWwllIrhGL6
NdTYNqk0Y+uYxGJlqO/rMS0ZQCC5nZI4OwulcGfpAB+s263LOilf7Un421YE58AxrPPkogUBN6Pf
I9RwV9F8lIPrR3WYLVQVhVo0fEdHJb7cdqL6lIknewTPVLjDa2si6mna5uSTFvykDSapLwYcVTHr
OoJkuKgiwpqaG5gNRu9Nn3Nweywpm0jYzZZIUn9JSmO2kwA4sytIPc7ULbo48nBKsZazNkUBQCnf
UtyXxzEzCL+29bsQU+Z93aQ4IOBnyhenVdpNXuSo2OdzJKMpf3mcftC9yr8ko0t7zhXm42H+9vvT
tAoGQ/UYMW5vW8DcIc/ZCPT6LlYn5QDylTQObhbCGUnw9uO+OedO+M9R3lfb/PnX138dye/0B+sB
nKyOjZwkLyVwPjOfrJZFm7CnaofuhE6eknYe9iSe9qoht11ZSlidaj88ysDSwlQK4GvdcNFIoT3n
uY3wCoaN2lkqoX6mT0qYH5y0ArclQFyHS4lA2BiUJ+Q5Hmny4ab5jrOl8CUg0jKYYjUjmb1gCiCY
JPFL07XmOm60tyHD7JBBUj1j6nD2QMODHTDZ6oorylvq3EXgkcrXcJbIxzHZROwwkp1JaNz6tgsL
IDrdon3yNN0nOhHNCvCGFRNhmAtoKBeTBT0s8b3s2NOkWNczqMjE9V6RAaKY2fjM8rXP5miGPz9o
rP88ZxAJMGJlwMpISTOk8ORfs5Q0TTyhuOqEyAnP/P8IO6/ltpVti34RqoBGfgWYSUlUlvyCckTO
GV9/B5qu7X18qs59YTFItkgC6NVrzTlm2uRoyFatTBj3T61hN6eCYdtqxUCmqnbOru6g1WqTWJ5A
/xSIQBWQrYlypIVK+Sp7PvYYQjmIO3g2Iawl4YRPtaOJZwqgcb1Oy4s1rZRXuyoTRmXrhT08IfId
aSqq9kOk0zunCn+iCnkh0sc8QU6KDoUz0ycIeOQQJPDXPaYKKvhAd/AMp0F1ve70b3BHq9Dh6wPW
XZm6ZgKbvqwK6M6mjvuEPuRBFdgxynNtE04TmEN7+t+fsG7990e8eqpMwGoGWnJV/LWUN7VK8hq8
vb0b2eH9pLpR4cWh8wZUn7oyq8xNPaQOVinKzFjfl2o3eT1jk8wXgv4FCM/qKDtRXUboQtiS4P2a
jqpyaG3FeYGBtJWp2w0F47Fghhy5oKjatTtsRIHYz2NGiq7Tm7O3YvvZCohYNQ/slkIPCn+6o+Qq
EBP1JljHqj4IRtBYhGiEh22jQygH20HsFJIud+1WyB4Kl42dCCsN6T0ZDQP11yYLluDMtDY4y3t/
blrHQmFnVOp2tMZg44bItASqJKrA1Wr3r7s5mlZOVeJiGyxGdHZT+FPq9ubOtWeA9WsgB527eyel
RJkqO9wi7HAv7LFS/ETsNcaQDOO2p0yWVwmjAF8NnxIJOcFUYNnmbVpWVN5LZxkHSJvlYZiCZRel
ubFltKO/yodKwsNEawOPqx7m73UnSEqt5eMFcbeM/SjWzSq93JQ0FLNIVbJseQis7Em25bPWmh8q
t3gK7WH2s6kHR5G7zbmxBKF9ZeZ+BjEXvkbAu5hwWmh1nvo2W8C7WGCBigvAAXJngiss9Gj10O76
jxdlWNWf3xpXdByA88dsat5wsWFFLKPkjGypIcYiEYeSEcj53/dADC5S5HN7DxkdVc7ZWCMHrFcv
XMjpgyPs1LeaEuLZ1WRWeDJY5kUhlmAv6jI6Gl0bPi9N8naDMXVEASWrxJPcp694rMunmDHlZZmE
6jeFWxMPtMIgyp7iZIpmDDIaqG4sAROo1BYKXFT+vgfq9hiZxXGY9HZvhsl0h5q23evrvWl9riU3
YhbBsJOHI+YTwRWqns7tNHPIaPV9mLrqJozwopSrKyWE5HrbjLUkwkMhtefe6ztDvSSOOR5iOm1G
aL7MqHqfSHlNdvo0Fucw0SGLp06zCfLK3ufgb/aXKHXHL6jaxBZDKj4oJGLyJrGtLzTROvxxMaIM
qC5tubyJFQGZ6GLZgZR8yCvRgwc1D3LfVf7HowQM0SME7YOZTHjTx/CV3WJ7jgNHvWXJtwP5r8oX
R3GLQ14MbL+x3QJuWh/PtfhKMZ/TOgmgejC7UgNlF43MLzPwkWc57WHZIu+a2OwjLKtue/vSGjYJ
KKn44tv1Bv48EPGGXrl8ruSKsyeaFH1At7wOppE8R2WSkDP2qxckS8jLSWNCR7qZtdRo2LjN1BKS
li5fgoSQWa1u39hKGUf5fCecgYuGMu5kG4DN/CanxXAvH9FMJ97QLTqfbEuxjxUnuSNoybfNpRcP
ZjmYdwRg32x3c0B+ZD716wjNoUdbGtMp6SeIvIPut2RfP4tl2S6hs3i3jQBH0HSaO3yVs8LoNl6b
7Dkanrgah8NorF5+kVcowpXwGY14sFlyJ9nJD25y7Zeb7gwE3uIrIU3UAm/UnWLUXjCXxQMDQZrU
davuJBhV3kwacRQu4+vWsuYLtT/G3/VouLGOjHhh09M//Bl91WrobIdGGNAz+mpvh7hd//gpqPce
6gno4QDMYG9k5CVJQ3Oi9gbBd9jDpaNZmuP4tC4x5nxv5HoJLNL8oovc/sGWkMVgDD77ABjm+oYj
PvCjXCvNDI+OrpXu0XG44qixzl5NurOIn3sN60nxUCXPl9x5lhO8aa2hViToJjYGc9Mmlfag9jv5
J8m/Qd6kmFL+92qqOX/p6nDxaxSjtq6id121H38Jwto4KuK6V8T51rMK1RTnUl8iQKDT2t0bbP/I
h3TKLTGX9IRHBV5YPOVXvWj1XZpT5Q1hgViK49uL4SVerK5OLzY450sBT1r2R/qpn+/L2hiPlgPO
Xdht+diFgJDt2VTPNtfzGxBCpn90MLM2/VjRlJ1FcofwfiMHKiAUA7tBe0Tk011R9teb/D0wm42T
j+3ZpNjZzr1odySjMR8MzfBorxBYJ276Q2jm7Nyi8pEFTXwnF/fPnbK1m13LFZ0UOTc5sSUVvj3g
E08qIER2UTQ0AkrzzcpR7IVh4eDBja03jh6oQHNUrLGJzV7vNPOUBk63Y/Sbv86B88OZO9MrW9Ak
qp3hoWfxQvDA4MtYB5aUpFsn07v9bbqQuJCfmqDbyyZ8jd6cwVB56PL6J0o5YzfkLniTyFY87CPp
+UYUkFiB9aYkDcGPEsLV/nqh0+YHjIr4EmHx7UqHM0yOsoVCMPs4A64sHJU0e7gA77XuvKWdEfwM
otnXiZg8ERCpHUzAyfKAB79Ye60Vqc9Z3n5WClE8tmKKD9AT0OEBqvaFFm3GlgqidMr8iLPZYs3M
6RhDI0B+gsVgArnSaknoL+tMBVukdZIP5Vkctgap4AVGuTbof0o1QJa+aiZamT7KZq/uuk8akoYn
9WjyJkCwelcYZcixpCk7UzNVr5mn9KjJbImmTJ+gJfoVEd5X+VRvEqVQmy2hz0Glfc1CZ3obrP6X
lWnZr4yMx5SglZG4jwUqIDDnQSeiiZNTTtsRqXhQPeajEpFjIhcNIozHDQ0YscW6dgSiHSGITGjh
ru8vVjKN7gcBEfLtOgxn/59tpWX81dhalZyCpcsicYw8H6lf/teGwwpMSAKWO9FCNeatrIErN68B
rffFvu8ac4dOZfSRMD7Pi1tfRVlzKI+HIm3DN9PsxONUWeeC2cZbOearuNDBaLI+FIIhaZgvNHyr
9Fi2bv8+Ilq3VkR2gbNHHxTr056ZuyeEcT+u2db7RZ1x8wVBcJTDUVvkAAqXsPONb3Nt4uXLxVUC
Sv55JHfq/zya6vZzCMPumietdrCAUWylcgLIX+2lWv4LYSdpDzkTN+xj1gXH43KMioiDTRM17nYi
34KanrM5kctQ2aTron5glplaCIfy4aQl8/z/NBflSOXfvUW+AsMxBRs/tn0Qy/7q0QQjnJMhX4j8
Ld2fUgIub2Tsu7yHC2znooGLC8s2DmiCw0DD4Zeqw9PAON6TEYy5hgON2vfLbDvDJuqs7q4YYqzb
eGPImQ5MNP5Q4AfUIh2JnXNzgTAQnscFIJSdtZe0EMiXRdRvZTVkpMHbrA/2PRIU8Wqb9hsOWPiQ
pZsh5zQtb4kA0UYziYpOHfojXWRS9gDmpdpTvd4IMaBCTAx1F2bOkvtT/NZhzH3EIaY+dU2dHAhB
bVgrx+7/G2L99xZPVXUbKSKcUF2FvPCXIrGvkE3lYW0yNX4oHLG8u1GwLhYoamSo5UzO3h4hDWJu
4s/peVXVu+4Gn5Ez6Q+lFulvpL3OTp6jzEJqxmYdVNBaSudquA+6rH0bTMs4/nk+6pTd3DfHqIG2
NpA7sQuFThTzQErFSAYyNCniAq3quc+H4UXHP4Mw2RwvkbCHl3RkZFbneb23oOpBh64Loo0A1iIf
Cq4l9dIdbyL1Q6T2B9x62iYyEhBWJhCNcm2hJlPTXfHB7vj6S1/pGnxXOtqOobbOM5lKD/J/VfCs
+YQkiuPtoQXXRdNyTDf99GQv4DFKO7N/NMYxqs3yPAIC2ATrkaHVTnO7YejQXvIafGPSdcQZw573
S+E2T+DhL24Nm4YwVM3rDBsS/1guh5HRAU0+MztIBKnuBMOmrubES7IZ91FHb7VA3ouczGCDM4k0
vujmLewZdTzr40RD45ablQ7AtURwl8XB98EYxOuQuVeaU+0xb+3v8piVr//zKMkMZ2sBzty3Vijo
LOOi7NeszaAZBRy4OX5oR0Eh26xtCtdm7+dUFkVaAclsHu1XJYp3blRpnxZYkp3RqO1+DG0V3Bqj
sx53OHMsCPjjDM26I4kV0eunG6AjjVqBkoNW9iF1AE9g9b/qsUk47JClOPGa5CB/NkYLE5tz+NQk
1lHpyvkU5AtwgvVAm/LsPNVV/kpj+6ldMkCjep5+tuOblFyXbiio8cf0oIDcXJ/ODVCqrkockOVU
+qE27Gori2ptQGqh4oe6T9CavwQOqiFRDe//uxC0/15HTOYjcC0EoxPXAej0V3uyrzqlGaYE3m5h
OZumQa20vo+WJISdMYbBAay78V6DI5YnUpGYv58v0jDZUh8Ne8vCJ+qQHnKUk+Sci/0l0aN3OiyI
TeWrvRE3VNst+G0ykxn57+UYhFNM98oM0mAJuPmMIIFVnGyW722pbvI1JGMK1EuJWPALub2tP9Uc
FZlLiFtsYloayuEqDyBzzO70/3g0BWFxum02inkFpjIV3KAJKJ/kPYghbKunGMsAKrKncL0Xd2S/
Zq49baToZVlQyCRiNo+y5RX3hXswUrqlU0ueJFLtK8Aj92EqgOXJsYlswDXTJlBd9XFYH8EmGbwW
Lw7BG6gR/vc3pzvi7++OQT8dZa6UQmcZ+S+qW9tNc9f3SnhsLQUj0VS7L1BbnV3fUOVw6Lgvsd26
x0YjdUy+ylR0Jkw9+CpfZPJrPdarC2T9TXmDPshb8PZRUPUg8NfnF4AMc23p97ffcQvak8SpnuSL
JK+iUSa4ei9f/fO/y1c7WDtHA0yH3ztcSpaxd8kKSsenzIZbqBXP8qax0n5DyoQNlZznkoneeBJW
B3j95e0nRO+kfgVS4vZblZiXS9oEH3/+jZH1FBYGshTE4uUzm77k1KTl7MkfmfrkriGD7N7uredY
oESVPWaDXPhjraaIAJeowFhZGc+atVgbKd0bcoUaOHHt8xgV4qCv96b1OVr2awKkrh2MITlanRZY
JzrC2ZWJprWPelPzpZQv6gmqGQKnQvCi5qy2KlE4gUrDgSEsIjGlEaCL4T/Vmvs4DEl/7Fc1pcvf
5pFkleykuBJznz+w7H0Y41fTDsavTtLqmxBzP77EZj5hPnkD69SeVXKiH5tVWtaK9pSrD+FqnCHb
M/DU1TvKknWoLc4C4u21dxRur3JSCQgXpU05f8OJgQDehUhQBpGOY1hf+egZ8U5EjJbbRkGE7lRu
uZfe2rxrM/IGcODNLimg66m6ZO6pB2b2RR0If7dZHsiGAYeKaVDZZXmB4wdlqB0nzr4J0I62QWSB
V2rfCmsMker0SDSK4N/3sIr813P/+rm1u9KW3cvcFQXpYPzoSM/jNui1rPjcWm26KQ3IWBkUo1XM
PCICMN37lm5negceAjbYBOg3SmPN05KRQ7lkqEfMNlt3ph2PWImGO0IG6tsMRVTsA9BqfbBNzjdm
Vc0fXeYcFRVhpF/M9fHWvSl7xYcQk/uVRtZPqdf1u06s6aoEXt06CbbbpnLiXZ8Irjqp2j3JgV7p
BB98vsFZPmUsIGMi7dg6kHJkM3QMZwVBfd1xPKBlLFhijwUdWPpXzY8y1TqB34pyEf1FsEUvbj78
uYeDy950tTqc1MESr2avwA0HFHOqbbIQV1IQhGWutOR07IZMr7w/z9nQs4Cyfm2HVqfOt93Petky
HaKXlbiQTlc9phTAJCG2kZLogNAhWKmJ5/ks7/25URt7OipOd/uJP89bPieIchFNBJmuNQnoW62U
8oZduboZFtzrDpL7+86tNmZbtY9SmhYNET1JIvOwnBXVOwNqpXhHllQ9dGX5XTIi3T6JjhGz9009
Z6VPDw6Ae6ZWe7NGhj4lc/2JCyPjMJkCsJxO954KBK7r81UZOFscBhtt/cjU4B1TcfsiH2TTO22G
DB1qRewUKu5EmWZasBSef05DfSDlVj6XdvZwINe7xh4MvAbwE2PlsaYsWU/4qW4+b93jROtyr6zA
HaM0zt5sN35ctCr7xLO8CgJMfCScjgtg9GuP1eDaR51DNC1jDvlovanm0vQVl0G1VD4pAWYWcAWG
dzvmUeUNtMRm7UkprF8LS+23dCZnYw4S4gjWZMU8IjMNH6Z/O5YTdHb1UPfMdQb93Rgg9SPYeAHF
0V61IHhH4Qjvnuc2PemeaZbyuaGo3OvAdwjhXj9GoZ7IRCteplat7lIFIzkNAaWyGHwqzUsEZh+j
25p/kI68EwN9MJv5oxy8lFH8+zS4jQMm6z1F6FXK+F5psU4JkLKpl0+yhWoayq4rK5sM0bba0c+O
NgRS/H4rc2GsNfbJjfLli4KVY7OYnbsx4QwfxszCX5xW5k4SxUOj6jdOWttsFfR9iiHz13oniq3b
HSX6fUe+FI3KRmi114zfjQEIGVIDoJ7rTdqn9jEbwIkETd5s+fjAmUlsSNu7XF3FAMa5sKE+9ul4
NDNFf09yBOBN5DwGaCbYb5H5kkzbrraceznFn9O8OoGzZ+g02Fj6ym7X6MBFl1UNK8WkLm2p0+2A
MuLyGqKFey5cfBXIW7iYr/M7fAjhc64cmhpEPeLVkbgiKnuvDC3nOA0IyFVgH4151ew8/X19HLSy
9YiMLY8d57en4Us8Jk0SP6Nzby/B0n26muAUk69SdTJOyy2j/kYsGsDq9SpnNZkDL92wPXm9kzdB
v25CGRBsJnv6WunCfRAU9g+kRIqzldeX26N/nndHk8w/JWjgWIqd/MTU1MHwGeUNZCk+QCDyiRcE
mXnfhYW1ZUqY7XuCuta9YsqU6J6eGUGL8mFZspwX5O3KV3NnSYAAo8cpzXQv39skiuw6rabpKWT2
sHSEcwsMNTRDyp92C09iDH6OC2CvWrPa16LQP7Kk0Y8xIm15RFqY+o5DR8tQsiytex1i56O8X3Sl
caInzlojwZZuh6i5bBQq8Go5qX3/wyiy6Kiv/FjLZU2ZsoTRYAGaZsYNC0kvTBt7F9O9589b2TQQ
tXSkmUwnJ2xl9BTNtdkou+X9+rBem43RAFghGZwH+RPyKdmzsteepPwFK+6XSztq8NQkn7CtZAhW
3dx3GpS/mWRvWWd08wQpZrS67c3JkqvRqSnZC4SKWF7yUqXoSqu7RqqChC7UgywdaqE3d2FwHcKE
+TaCQMY/wiLez+0q7BCGuSGYr/6aIfY2nIpJi01g49SWXIfrwVpbfa+wtI37JcLpUWV6+ACZwkUx
UB3zqJ52wmnW6RqVt1YpX8yUGUQ9zf3ppurKzTmLNviw3tuyORraWD/Kzuv6SJ8QG2Z6bR4bk0wy
yyHS2uxoNFd6Fm5/0zNcmJ60g7yqSKztkGTa0Ykm69lojQ90k/G3waTonyy4zqFWjEdNiRE/1BmG
XtV9rxHcyd26Xeb0JV333g6aX02LI0FbGsi+ZV69TE5IywXlQjWzue+rpr8yres3dG6qfZeTaDLU
0X3+Dxq3W8cW1YJ8uzLbo/znR/q9oZ2o35gvsv+m5L0OtvseQWbdx5gMQFqN80eakKpVtMSqBszU
6eCWLPWxkXpWqQ4/1DDzW5lKmmPCLJ2l/Rr0sw1dshbP1Zgh6lAYsZvVonjykqdJUB/MexA7E5Fp
joJFIIoN66tNE18OneXzU1mS2xjFNgszXiojRWPpurn1SMcEGxeXmR7wpGR/yRuF6pywSfduUGrt
HBnoDJp0US5xRly3rSb6I7KRgOqZXMapma8kMmAoSB1k7l0XuSdzql8LCzOCZ+TtckqVHLwTySlP
Q0u+qdlpyZPTNptehpwYy1YW5VGalA8qNEW5ZBN200HHJt/qVpQbsYYDvDXTuzni0CPiIfDzuGM8
LYfBTryGp4Bdt1aa49zhlipngGzKRCz3ovRH6Q5Y/UybWk+TvfQJRHNFWFElDtDgH6Q3HezQ1oIu
9qXVNMVvsXix1MbXpe4BOKwxkJxs3TGsSHaU9xaTLCaovoTCu9U3eVgXbpbd18HkNYpCJhSQpofG
VpaHCQ4VkO411qViV3GXhF343PDIjCvlvlT5+jD6F0wOpurhr3soCvzcQnm6jrzOVlCkXlm0dKXy
0O29rBIaW/2qheAXMMcxkgc0+m/ygFNFZO36EfN3Kgb3tSROqxSQScJ4/LXeIY9t+hWmM88wiSfI
t9nW5qwdNL3Nbjh5WHD3jsCkqEV9fzT6tnvqTKLpZjdorzdYQxukK7a1nPwBF/f3TmMKoCU/4hm+
SuAm5RWaQ8bVwJkxTAnnFcrVW4vd0aPD6QxPdpLOm0HVlker6F/qSJ8/WFqjfUj0iE+OTnQompxh
EOZ9T6/BDWjxfB8n3e+bZdTxz9Xd/ZImxUk+j+7g94uYd9RToX0F939zWBiV3l2MdmjQWdT3siei
dxN7cKGPT30K5g/Lc3hK121iT+7gHuZd78tCAC7pXUhODTZKrIByViFvMJemfp/0+JrT9it0Hv1V
Jf7gfhb9VzZJKf095BjYr+r1AC16IBQRo7HBLQpCDkvnbmnQBQnMrxvJeDVrejRaY9fetLTajnAQ
45XdhC+bVOwK1WNd6U9C77//GVhGjVrf2wRPyGHqqNndb6qn0Sg0kmw22wFBXw8is8RZIaBjO8Gm
8PswyPwKt/BubbwfhkCPLk2WDyQfKC3ZPdm9nMbIt5lXFlesAnO1pSq5D4tueUjURj2nypBvGWG8
3bA6IZc+rXnuVhaC2QuNiYg93OO3I9epSvptL547t2hJPq+0a79oKHVx7sujNa9rXGkJpIXJgCYa
mjE2uln/AU3SuWtmZJC4U6vIKj4mbRTn2kxHrACB+pgQTsmQJNyivxn2UlsRICTY3MimQTicemq0
f0UxVIVG0d4G+9JypqNsTjgo53I8sBcVtCLtTIXE8lU1OExu4FVqIHZ9pV9EboAnTFNCG0rVqwsF
zGwB1pqGGPPb0Xow0m9uj4/NCU2xjd0nd6Dx5YwJjljmjkX5HGvuhRbm42RXwidjEj9WuzxNxMtZ
Q+lumrw+04zj0MCXBkwaj9lgzVt9ZE3qJ8jM48VQSMauYnB8Y0UvDG5C1gWoXiDjIY43NkgC6TsD
KPGwV+/INCNcFUeaLzpObyPon7sGqcaka703dw+LILfFTpp0p0bsq1JxmGPN3AmXRJaunw168+mh
nxw4p/wvlynl/3VyFALO8kyaHxaK2vWnJdxgMjAO2dibftop74zkH9OsSDfDlNqo9GkYq2HxozSB
r/czE5jIPbDxSrwcJqUXxjo9mJnhZdGxdYrmZ9PtiL3KOwQBo0D6Zp9GQ5+OZmMxJC7IiERk6quu
/hilY+516Ff9CDuRP5Fp4XEyv+QYFTlV8Yb2I16XL734glKzqJJ0JwoCuQz7svRA9OlwgkQmRdjT
GOmSz1oSO25/geZ8wGj9vn5eMEADr4hcJIbqzL6Lbgs2FNYtkyKJqep4tAN+1UDCZTbZnaH2wy4z
ZwSDarV1y+aZhed7rYFc0kGsW8X31S5vLCQKBywUw2QXh9JpToSmfnEa655hrZdwBGhjfjF1JYfE
o6DeWMavtM28KkGZ3uaM0mdzoVCbIfe1ZgieYbavdAO+j13xXsb2tW7NBRhBeNa1TGxT0WCftIcR
8bV6dRvlhItVuauG+QjNJKR41lR/mYf3gY0yYV32Sa3yn2bFqT7q2Cotg6lz9RxHBSrvXtvlS/Ci
LHm1MZz1j9KtHdMLohkmxOcGM9ACQygI7TdF00OE9OCA6oAEwaq8JqbQjvVdW7OWJQsOsCnBfkuh
WUyu69sBpEc8KTS4DS3wFad5zlKS1HouaW3MvqmDPzU4TgPYJdDButwF7cxuSIfoqxmvxYD0z2nI
cZ0cNfXishVY78zUQ1f2aSqGccHITGiL7YEdzPlSA85dLf5elQRIp8T+BlWcbzMtOomofXZEG3us
2QYpEvU7/KDPPB/JlWjoDwBq2hoxHiKE6w3deJbyWO2/6Blq7ogWwRCb4UFvhgfNpBDouvip0DE8
OW3yESjFTp2RhVpxPQP5WLuI34kojfwlnnkfoD6TRfuYYuPSL81PKplh39jho0G+g2fY9L6EHn1v
qzrzekdXvKDMl81Ytf2pK8yz6swVSJHu1M80H8XKoF2yaJvZiusL69KNFFXTrPzU6qXyqYGuZjcQ
1W319w5wWw8iGk4uG+vpkNReNi4/uk790UE75GMHX+C0yzFcZVtr5tU0dtfZUuJNHkQqCjmk5mr6
xoX5QZv72bdjWh25s3X6kQqmDL64edseEwidXhY2C8dyFm66tOi2oxqzFcGHMVJqqV3yntC9IK1b
p6A190nVPNh29qho4lOxloDtYPwG6gl9aNSDKMs6e5fkTMSHWX+1yyw5p3Gyt3qHkqtViL1RkGtZ
xStkoPQwWQwDhes5hE/tl6Z6Kyr2JkqIQksJf+TRmLCR3UkOfG7QOzLu+sZUd4EoPuBAPxi9koAc
zn8OetNuoxSGi6jqfRos+6pr04sefnSBvV0wwvgLOE4f+ZeXo6eCdMDuarGyc0muwE6dlMQzY/4O
e4IpVsQPbtd+ZMjONo2S3qM8Dvz0BaPa8rrG8kT1Tx0Q4V5D6kDCH+kMfTn9dPDyb5b2GkXmVz7Z
Jq3Kt2UJLkgAfJtoq62qpCws3TNkwGe+y/5kRQEh1iE0C2vIv3aa4HMa9mCRjCGLHkf+g37SHsvQ
1R5R0B5VxFPbtos+i4pUiUnVPw1zdkh3Dz660K72VdRwadJp97Up2hdzUO/qxt1Yhsq1B38IxqTe
QkmDGEew3cH9TxdBsZ1wo8T66M94iPZxbB4WNfHT0tnN2qJiPsaKjCnnnMKvR5c4PqfGXTMmw84N
tDcd+SFEg3He6MgB/X5Wdipuhl0d9QPSXMhKaRGds1WSByQfnc7CJKS+VkYgtnPY2gTCohgnMozD
r/m1JOnjktHIHwYMs52XDlG5MS3rzmr7xzI1ca/P9EdL64MI2IEW7FdNIT68GvsS7UDMpMZgdzsq
LyIRH2oVZV4LfarFW+65DbbTJLBftKVGe+Awvovd8dQPVOMzm/ChnoeLzefmIez5jIhBQaWFhAZc
ts9oJT6VQfUcBF7gzNBZ6B16FcTXAG3ExRqzn5MInwrVGLdMJAwvUwfcxK3OgNxaILHr9VM6IllM
ccCxX+ECxLeVtqgKNHXjdGV2hyDkyP6VGLC2EhtgW8LrEuW7ZS5P+SKuo4oNmRnZW4/j+3RPS/V7
WehXzHHzHaSZDbzAr4WucewY1ZZkjQjB7Vs8YkKaZ7xaAX+YtTgKQI7Jwp74GQr13NR9trVM9soT
6no+gAv2Z6Yjtp8U7OVGU2URnCrQ4cW9qtXoxHDL8llyfeUkctvk4pSc7xUcZs+sw2hDiOFnsSKP
c2B1XBUd4N7Bo63SudZKhkE6G0HMm6BGw2vaMwdLgZSkDQ0yoHzBdmCzhpY89FlPDpRPoFBiEu61
GvIRyRlghtNfdgtQJw4KBBhF642Lggwk1iYf0e81rD/rYix3qM6B4k4qiDMQRnZGEqoRatq2CSvO
U7w52zDJNlmM8QdPLs4DYwBII5a7vMo/8943MpMuU946j2Z3abTPMMgb5BAUiTUggbgbt+mAlHik
4nHYyScYa3WmyIeEECcPJSH1x/ihj0nqmWls36VTe62n3oGd3L/RvBo2C6mcHkHO4KFaIN2uoLQP
h9Dx5gaWIT33U4rgm7FcGHu6Nbpb2oGp3ylxthNru2mEy+EEBYgpGygpgofMdxYGlnVR7sagizai
yg2vcEdWAi371tGSY8oxpRtLKb+EfMCaUr0YsQK0rDN7D9U0CL8g36uGyVZSj/RtipkkIO4Rs5n+
ESNUMHIOfX2p1ZeJBN/Z2tqAcLhyhRdChqkFKv1XnLvQVBqTFY6O5MREYTMayymjU0ktTl/e7Pjm
Sz7CWl9VpWRqq4DWcIxw5a3b8UgsRmonVxQB7XEYKzLfE2hATts9TCj5rPUDrwzzIzKUfmMTiOAJ
NJw+fmF/DJY3NFSXEMHhdpw52wdhfRmc8KTQdb+QqfKTbQ3czaWq0Ezwybm98czk/cWNVo/stwko
jg9+h9wC1706eefC9iBEnHneXVcWrMxdtokdayQvU4+hMIiSvDMFlkzbvw9U45lQUYOC0vNt52fB
epgVMUGsAoH8ZKCtqLuc8igiLFYRdFFSrKahcYT3SNwk86aUrRdcESehWV9vup6FVqtEx2W3qH01
pyTO7JfGAObhoKf1GkgZnJhtosc+ZvF6M9XRNc7q/B0mD4E5rz06f7pwpXkoByDxAAh4e92AQ63F
Va6Er2FefiRzuiv5WhOBtUwE4C0jnDmMGnxXmdK91kUY15l6mIJyAaGNjyuK8B1wH2wf8LycSb0q
2S/N0Pgd45xW+Q8nYUIlsvYHDQzn3Os/TKVEMx9G2obO2pmCavRHo7gPk80aEYpgj8rD3MH2vyeV
EwjWWHij2mr7kZHXqFugL3piwV0GPxDmuMSHHhKXM/rJlidd5T6coh+Wm98pJGwNZqw+Kn3ndY1S
3Sl5v0OXN3oLCFXAl+a33laJbZo5SoP5B76qY8upkLmkdJglp7Al7pjrPcOoZylgGEBZ6OpxeRoY
ppOp3OJTy5511TmHQx97jY1bYHbHt4zeRVnueuvQV9q3ILRIGqWpvnNiw8Yt+CLaBdCz4GRl7kY/
Q732lraZWgqHbmvG9quFdcjvLfYuNs4AocHxxAa04frF0bieyKoz/pjH/IDd0z2MHbAXKxYXG4MF
6QgMiPKl8LPHGUrDlGZfWj062cmCC4uaZwuHr4EJf0+MqnodGubkGCIEs9htY7ns9Mr/I+zMlttG
tm37RYgAkEg0ryTBXn1n6QUhq2z0XaLH198BaN9d+/icqP2iIGm5yiSBzJVrzTlma59S+liPdhn6
U490eeZgNRfsNk2vGRtzcqhhi/arDUgqbIjhJk1pPynswmHL/3tmnJHWxRsIOlJkPXtraYwNp0Hl
W1vhjhjSfuZQ0l66SHubmG5uUkHbT+jEMSG3ijd5XoqlmeScRVPmezuO3u2BFhRIz3svhGSFC7jy
W+OcO1a5ySvojaQ4vXiW+94U7Q8sfVuzqspDLuOXIKu1bS94X4UMP+zKfURIADKsasbdWOXVvi+t
K/4SuurafFPZfURRQuEbFU6y9xCpbNqA9Z+M3b0GjDdKm9u8CrlG9WM6JYHfCihceiRIvAWEu/Xo
rvqqaKJ9GnAMB11+1DPyeROU0T5muA2Jowx2dJz5fSq7rRF45iYdUWkqFi9PYgXP2vpHEyGOIeqM
uTDjrGNfjPdlTMoP+Pbxh1P/xULKJpuzYDWczBwXEf0IZvI62NGwJIfStoqY5fZpdhrAZrJiDs9t
195jrLVw+TrvBsPurHf9NtPv00jLqYf+UnPPXN2DKKWBm9voOTdFko9PSds9TgVxFZrN9tnFu9Jw
ajynMTr96NUdYXfOomIw7HY7K2+7s4wDZxP0KeLMGRpfSg5BW6UYGzgfpvnWi2rdtywTXgHHWnYq
zpaO91Qb5XgKXZmQ4ul+jSkuZDFG7YMLHdUKtPcxRMpgWSVFbhueclxfxk0aT/2Wvvm4mSEnMeUp
3jLOGpsUI1y37OP5FLzDheGi1aW+0+PukqNiJ5Ey2HisFzPb4I7cjeSQoZZuOkKU+9K2KEDTBw8L
rJDpYps1tsJJcHHoVBa21m9EI+qdl0FY68POO9GDac+Y9H4buTxXXfc5diFjU4692yIDlanNxl5X
Bfi7kCDPEbfMydIQxLtRQhgrG7ry1O9iCr6MwKFUNax7hHXZmbHBdahtBrZ97fie58CETDQLz6Hm
h808navQYZTtNb8NeeGA6Z6ioH3DVPeotAijjFXdh/w77WjE5FzX5sYoZbGNc/WVZpw+RkNHlWjL
vcB5uWez/dkwTOuXpBQniXw4FoJ28e+iGZwdZXy4tef6yzMN34nAfnfsRMsxWGLz8e3OeMtj+nES
AN0OO/vVnvSXeXCwdrgPduiklIYBJXCukUXUvYxx6Wx1c/ph1g23hGxuHa3MLoi1bfq080MxxZee
IJinSqa/K5qsF9sh0syTObWg3py7IEbrE4Wj702EMQgmGUgYtFvTIBqA1IqPyRzyQwkb1zHhTiPv
2Y9koGNX1X2tJqogMIHijNVDpkUWGgn9uR879lGu9I3UxozxK+PCMK3wKMpfUB/OWfcae4m3g4cc
EDDCd6eJYAsRoCCBiSM0uhU+jwHFbFOLvVON5Bolu1YfMA7oz3KUNYC8M8t9ShMKKm3aj/qm89iB
NbmRDZutbPfh2Au/rtsPV/8N5ZRu0IDAuZtcEmsHKtY0Ut4e6POm7sZfZd8UW8DhxbmJOjIMI0ed
7DliMaLbvWsERSR6IwsCNZr3phzn7QyebgMo6ZEQNgqFuYf5khBiimj2RTPTr5imadonLYE7yC7Z
LVCVXIOcDmTShWeOQY6fK5Dn3hh+ZijwtmanuJz7+UCW6ibwhjvuFMXuWUWIQY3nFgnRUGgH22he
TKgneJ+5iSzNeokmsrvzRH8skvln1M/N1s7jQ4FpY9ubY7hNl35MKcEg9xrfv5ZtNBhDmynSIn/S
aIN5nDod3f60CLhhWlOfnQFIPVBYdh7PRhxrj88DbVyOIV+EysnN6DX9TirX3ED+J6HrqyK3jwP4
A/0dptihcTByezwqO2uAjUAEGuzaYbzIBclv0L2CiGGw5eUDPQGmE2Q/sDNvUvvK8T3cesJgPm2U
F0bZM+UINwbw5Cv4+/GSG7WfyRCOCyCzTRg45Wai/T7hNakSSIImuKBkhgVqgTvMW/nDy+f7JA11
v/LEXS1pjY0KPB+JbPTePDLuxugRDcClFO4dHgCbzqH3aTvdU+PU95kX7LSAIZ1ISn1rDTp9ZEqI
CDy835f6V2eiTqZZWwHm4lOGfPwxao5PJ4Cu8FyifBvAb8Pj2tUavOiSlODMiTSw2P2Tw0xv09ad
2GXU0iifbH0rGmx8bfJjsKec4whWYPCwn0nTqQerO1gKJiuIbKw15tI1MYFkuswE7Bx9Qjac0P41
2y3uGEypVIlDXd2Jhczm0tS90n/fB65Cv6ZsHPmp9zCLGYjdEMQbL+UcD34ER/luHNlaBdHB9FW+
erfqMZnBNSN4tVg0aU2E/qqIX/Kpio5eIDe1ougCoV/4gTfOO2cboNvdKptvJ/biZ8OAuxOPtDL0
8YE5OhUGTsgl/+SlrwSDijAc0BhK5O1pCqnGIRxhAUTkHLkXedLM3unl5nzgHDzERfsyO+JgVHV9
DXvToQUJ5G1UP4EOVJuxtj1SdIJq67CFG05k+WWSffSNRuKG99JkwHXMocZrGVcBEiiFaj5I/po0
GV/cHG30EklMRtK+1LJ3AGMHOdvRbQjXfkcSaYyoHT9sBM6jV7S5hnOPRXaPzbLYCpMza8+cfmtQ
mW5c4tnMui3AM3rU1ob10DoZO4ZM1T4f4o9MBe+10z4kJJA38Ix8J3mdUoMwn5RiaZqjfeV24V1f
1HgxHLItOI7SUym2HtWOCUSzxtF3g9x1qzfxi6e4qF3JWTIHMr6lnXKILWuvwq7eGa72K59zkp0G
8xQL1j5Tpic3ADUIEz3itm+sfbUgXsATU3CV9i/AedVRxQPpzOhYALsvmtqCNGnWHFzpv3PXAZpG
Xx3n7mC02jkJpj3NyF+SMM5tE6i7YJzqi5HCsRo0N6URdtCSrN2jAkTK7zoTIQybRnqZP6SQy8Yo
Xayr1BLmW6qAt5DiQTBaBp09KqqjqNG8qtA3J5vqoeOttjpvjJgAlYnXxitOMnVfY8lJpjEiTKgF
M/5UIiXyAjKYxHvNh7XpO3fpU7+kGThOHZsE5C9DHlVr3A/zeFuMNhtaL41DVv/S48WfXx9l12qP
AWyzA4BEf04D2m3wjsEP+SJrxzNVwHs4jcTjhcgv3LZCMsR3WEADhQ+Gn1vypCHtpasvdjkeAaKS
xeFpF7YJ7F4T6MEqPrVm+NEu0cLKc3/rlX1UaDqLzvyrHd2jmYbnDLEsiYzDeUaAaS9WdDexkr1p
XKOJ2tQtRMOHhKZiyL6U6XHxd9wGKmedJ8h056TMq1LcsxvgLQDOul/drsKTeegdGRzc0lgKJox+
RQnMY/gkNBn89ZRduiJ4JzQSQx1e/d1cWPeWgTQ0ssp5EzijXzUMpGhs/IxsEztu43LSq6x96o7B
zZz2rIgWaMVai5no3getQNtZhRChEri6WLVJIUfWMevBjXTDN7bjaKx/9wUIhCKmhVAV8xavsEHJ
U9LlCObHOqWL0TWdTeAtVbop0UzZXgrAlr1Mqd66J0r5CwavhiSkp33CSZZ80WqDsbA+VUzlUA8y
HRmEXm8t6iYKzejLHfJ+FyahxirXINOyps80qtpDy9saKthyCDiIDHmhI2/SQzvE+tAdEHpKlJ4I
jkem2LhTtZJa/Bon3ovT5ybaF6ZmsOyOyI6YxA5UfkNQ7KtLkdHR7hAlJszonnOGUYDDuGY5+x5w
TJ26hqu460gVUnr7U3cBXdEieu9gPFFuhse478Nt2bBYzkF676DXutJa4HTUU307vrArxS3nCD+o
Dai5MdF9ScdZcq4YEUYvrU2REgJC5KJd7knP8+O4f0CH2gOoAiZqT8mPisoyRg9x7g3jMJdlC54s
vaTJeJkQxOgHVXIsFx2huHqZPtnJPh/TJ2Xp+FzYBu2ZCIIqbK92PVqnecAPCK/3QLuf5iqgaWjI
9Z7snFdZhS+JDkp1Hg5WIn5ZOTteNR37dgRlO0RMAAITXRQJYxaSNMs0ax/R/WNRITyA1nKHmw3O
CLnMFd1zHHkmZjYg1ZIIPC6OKdgF0nY22WzQVhD1ReQmACJMtdhN6KS3nDt6+rBjMzTHwO0ZqoyI
HM2hr88C2Vc8saqbpXu03Pp1MqZf1Vsd9QEeOyymVWqChK69Aql6UdyE0FdmRUZtu5SEenE1Gjq4
c5iBsTcRTc2SdllVo0Ll2FtNgd95ElUC7uR965yNCpQNXfgFDczd53457a1U2N8Tt/60RvMLWci+
xJGwGavq4I65fcxM8nPdUfq2k0NVC+2DaQfPRjMdg1a39tjESKCub8Ci53sgatbGIHFY6eaH5nH0
d90r0ZfY7VHgbfVavqS5mnFpt18jCs0qzmAMT0N7aqx8l6T80zk38slkuEAJowV78ZV0rHCWSXlP
zOCtqGmpFrL4qNuQYwXa431cdae5u4UsEaRIg/VwTwucQ8/dSJKKDwbO3XitfNPC6XdXM7RKPLJq
Jru/EmMJKrMi569OkGDm1QtxvJD5av2jLhmUooemSSrTGQvFJxZhCKBY5BK9HfkmkbV4zZPiRqJy
MKmURJbvxu6XdPcZ8MgXvCnbtkxJi3emN6tGZdn2XJFipF1h0P/sI8/bhXhSd31ivaQIUohM+8GM
4bNUtaJxQk7mRE+lOMyElOPl4cByo7LixW7QZXuD5aOhRp4af5RF/LVQ1Shp2i1i1hkxC/3/cSwn
LL1QyCHdRvnDAG+X/oiI9gZAS1HOFmI89GEAQi4BPaltnjCkUe4BSXt+yG39ABEcSrliaE6ritk9
y5DFwK4V1rYuaD56Xpb6lJubOOKmsEruOngVFRUUgnRhXvqW5rGZsRi3zK1jWvg0NlW1KPz3mhbP
d56YNxxaoktMREgOU2Afl9FfDVNiwiuWJT7mQ55ppYapLnwdcY4Al3UZGXaEJpOdxDBvjKzqtrln
n9tyieJgVKel9mc+ADajm/VDU1xOhstFg/LQYTen4EmLXWiaX4DG3WWrfimXGQbaOvjkJoZQjrsn
XFHhAXwmg7uKFv7gvQNTLPa5mdf3LkkNu3LZc+Kq3TtC+zSd8pN8it+F9SlS+pvmoCNbT9UT+WE7
jew59v+OobgO64VBzqZl/HPobPUUeHp9qoERiCDvjyq8dFWWntAI0ebUlKSD75b8teCvOB2ZEzTh
jdJv4Zx1pGQ5i3S25/vhg5B21+ynvH1udY1UO63j1gr8LLc/A+5If0qtxzmp6g0Fzck1jXAbNe6z
M/8sa/cn02qbZILPoF1IqUP3CCSbvGdU+QCHGdDnm1oHhST6uwxOj+2w/9Vqk+SuyXFRkAHObUJP
05wOVmwfHFMPbt2qkZAqtV/p3Gb7RJZnGs8PdeskKCr0V73TflXLpLROB8muvIDn8Z1uURI4uNq0
q0LprqZW0O6yEG+N6sMUor+WjlU/1bcRZpCLcuB1S6OxfbulryLbUN6TnS62JJ0U724QPxSIDn+X
CcTayJa33yHDDQsSGV0dAqJ8+AkldWdFhOxFozitESfDkuy3Ulo9l5tJ1AlDkTUJxUBRSIFRAuCb
3B9mONZoLTmpSQYbXYIyWy1opVKl476oQU8jds4ejYYQhIXnhGyUDJJJ1H7uaMVtosxL12Td0bFl
89iF6PE8jZLx+6meYaHJ0UQPRdqxAmj6sawC+PkVqTl/P3KD7N3WG7QQS7xi0c/hLb2jW52O8iI9
RTEReoW6GI053cAQO2I+RgPhONN+LFw8L+1yu+BYfJvGAndoXIdXkK7izcXja0uoUTlasIMih+pY
41ihGjLNG01DyRivmNfRFEdrSvSbHNVhB/j1pnABEjIwI3BPQFNcuYqpfUdTTKAvcpaA8LYtDnU1
3KmFnjfYaCMd0y32vbDgw7PK7RyT1HBdj4c7zu3wOy2EYGv2yPoHpo33L8UzcD/mEzr4QD07qYSZ
gpGc020GTWr9/xDubt9A/9L8wVDibpqR91Yi5DNh8mZe4G5xUWMon4x4CSsmNmF5RpuLN7j8zYSB
DbiQ+NgFwBADV8v28Kqrb8pM1rz86/ONtf5UtAa3Txn/WokpmNi+n60i9FWTHvTZa1zPipqTfI8i
IU2nyeVHFWmv3/+Zoc3Nz1zMvmkY888qwT8q2KKeOqQWuF3c5jp2TXFBSOgDTbyQLAJXu8OLalaU
WoCFrIPompvM0uUPgW4kXUJWUsfAkxYNzlWZubhDFc2ZF3iUXychwmwj/Et5lfNQjFbCgk68TdlV
08fyepeK+2bS3zBqeiCL8PnLfmj3Wl4E30BCoaiBB5G+F51h3GlWtmzBWJu5cxP2+Xk6SvJaF+17
ep0rEFvMTXmeBxUnzfVL6GV/bWnb3fbNpO6doOVM78XnoKd3GZM17X+nOTCBAvcD/y3pruFofugL
/3O2RmMbRIPcdnUCA2PEABJ6ee5XvSr2315XS885r5pvlT28N6skXx9zZtReNF/CWluktOjFhcl/
yWmsc6EbyRWIT7MvUqn53wp/RVzS/UwlQd4V8xrBVM8UTvaiEOgix471G5HAFmELjHcAU87T4ljJ
OcIYGNhdPvp6v0bJzU5a+IxR7SNzRRx2SXKIiLZvtAgTpadKhq6MvneJvWhFZkoLrZRQRzUhzjRP
9RvEupE/T5V8dU1qqhzwg4gtj8E0MnLXT/oguU+mynXRXGlLr5+tEPDndIJNu1tJQTRrLrrutRcz
HbxDWpTLHTySmS6507UG9SdDuXCnM6iiCV0w6tb1o5qQh43hUumEQ7Tta7RYFMGVnzhgD0XvFLvB
G4lpKdzwVkZVdIPipdlJeIgbJi/BrqoqyIpl9MliQeqVaY8HDhxoE5ZcLonxeHCi/BZM67+SFvNJ
/ILfkW8m+k07N3bUQ9fGr5opcF7hZTpXKrP3hjf3z6UO3lMGdvf8Tatqh0gdajSFTLtM8YbnKwLb
Cs0mXp6ipk82xuikh3SYl4M6RJNQJAvvLrmf3ZJcmBo5XbRgdI0p6/dVg67oe40T/36OaoZ3rEMz
qubUX5cvwzbLExxPj0Gaqq/fH/2gvPFilozbFoluolWcUhjhE52XsZMT3uRCXTBYCN3iCMvp98qt
clJEzo7HXYYHesGa6+X+O6fMRdhy0w59dx4ayD7pRDVidNZRGnBF7blrn4P+tceZcff9UUwx/8m+
Y94DyvqMTYBHieNtlRu2x5Z15E4tPyqLTpEY0Ox8v4bRbce/0juQBAYmuPHUHZot4TtlTR99pIBp
QVl8oX/YssZPH0L/4XDibxMy60rZJn951l+reciO5q9BmPVr6pFmPCwB8jHqRrJcdPEiRvluxqq/
XW9vIhvepUlmQevZnKSmko/FDuLkpEnWkfUO1dziYWyq7JFQyeneqcvP1nttQmHcr9mrWEZ2SBO1
0/eiPwzx9EBffcgF2sTdUJo2/sUWlYEy8tspimzYQkAsp+wMvngRkbTTNwW9LVz7XNnzPWs5+r9I
c7VTa3MqxGkzE+fhIN6p4v6J6+64XmLuYgMsYUHRd+USy3S0WFPAuXuvueFPLzPmT6GqJ1h0zTP6
BolNVEp/fT2+Taqq/UwwJvhaZk6ncmJYA05BneRytPesUJzdYWqYARp6Rp9ouP6RCI0kzt50guyN
FDAPuxZaG4gw32shp7vuUXffhRTyKQsJP+7DKaOEfS4A5326dCR2RRuM1yF06QhTCB1Xv+tqZlKI
dtG/jZskMqL9imvTEEk4SBf9b3uF2xoCeXuiboEH+RF0SxoQ/ZcZTt6pniBrI+iyHwpVLykLMvtZ
Rh6D8L57GOJObBIrJIMQbdS1DQL7FePfJum78e17W5Ax21iQJQm9lqo5qByzxRjJuxWcRvu2uG/6
/suKbBxpC22xmjhxoKjqzDsPqYvfWK7x0GNTNyCuP83Lj4BkMgqDwjk3PbPnkX5/Nar2cQ3I7rzk
2iZs3+szqBEK8J/CovU8W8bVSyE2T0T9bDtE3rci642bLuhp5C9/kM7JoRKxeCMqEyLrbOXHWNPS
1+Vvrr+w/s3CQwoWtQPEqDF+7B3tZjWeao2lnxLi2Hdr6KBCo7Pr8V1ouO527Yr8X1GbZof0Mo6r
ZW5PDpVhxuhtqdmOc2TedIunSqScc5x40TdOqr/B7y63avLsV4hlR2Vk15K14xHPpXqssvm6LoiO
ypzToLR859IO8OuOf3ukkA8yQwtuWd+1JwgNR1lVwIob0pRsve7hQmEdITuv3EilwhsXsvtQR8Vz
3TKfz7pcXRe8+3M2NZ1fcOHuhafnzwWfwCVmBJBY7gcDRmIclvSGaqLan9PxYU12iHSquqUnas0e
PM6JUNIpvNGBDr7Dd0r5tw61H4Hrfjd0/b2oMwDINHtutcI7r86i2gpezF7pr2MnhT+zSAcy+Izq
CvHf4jdsljWvBD2gNKH2KIsquIEZmbRFWb15lvOZ0/37XRNNI/vfUhTPJrPut5xz/U4X3gDuLLQv
Us/hXiIk9r9dft/F2xTZ96Gmx7eKXukiR5+fg8SdNp0T9D9zqQ5zEzWoXDI4KGakvmDX7XVwtWvy
N1Y3az+31bxfl5F+tLtNZGv6DTOWkvk+5AOxoJAEIoH96hmWKxlJqzX62/S+UDqEZ48OBj4RAnw8
K50hFZMCnVqSAbqXAGqyK+NfyZc0vZtUfT9ZN5YipaH4/T5MOGHbFVlphX3ih4Q57f7GWOpSM869
ZwzHpAzHC17ZDO/dtVxQrfNKbe07L96DkKf6EPpARZqwbzHr/GGC4GcYV2U3qqqyK42/9yAhxOPf
tm9nStOjKCLSJ5fX/v4DXIlpw5y76savGiMxqpFldR5GK+X0Ekb+2Lh336uuyGqU5uWcQKclzdfm
WPVWt9FbunDgFN4pOaK5h4Yg6S3XFV8jTENL5dlr55HwuhCl19eBypyyGR8NUx75RJIsU72Q9tta
Za61pW0dCHYgbjcuPydWy61lBvE9gEDjZEjKkDLIXPK1FgXeLLvwICq4PJwonz2HSfagl/rJy6z+
wWvt352wF6IMtgIUTMVwWSOFVK/JszsHzO6WIBO3svAqQGfDlEtPi85hr5MjIxY/tgdt57+EHnry
DxCbazlS2AusXWAVxwbOn/8HiE0ZVal1VZ2fvhnVg7Qa2uNxfBfi1ich9v8/cmm9fr9GIv3Ogw3z
ElEReGESvOhRVNwxwEHLGMn8YQpzmyCFHF3W4AaXmZOUb80jyUt26qjvF1FLGqeJnkusu+O91tf3
OlPJy7fPsUOM6+tWbe3oP3UbncjO+dUY7sclQaBff2TpTMGLXmvJGFhfT6dJ3NiR9wHDb3xySiPd
W72OA5tMQoi7wt0nRpE/YvJ+LNP41ZJeQNylk5M9xyOmEMV2IB3lpkVyCXT/GNYif15/xA0qzVA5
pPotr5mBbu+klftlwMRiTYqPdBHerI/MyHitsX3e9Hr3luqDvO2t3nxhqPQ2oMhGtwxYIweeVRmz
02xdHQulJdsHNXj5czswBLObtxJTyd4wGkzCy48gi61b29V5x0763HXmj6JsqtR38CSjVcGBHesp
oyM1Z8Hxnyk9xhp6+Z+UOM/2CJ+wdcl525PS/QO0mRTC4kwus0vYdPUL68LCiEjD1/VRaZFK9fej
0MP04kafK2SiQ9V0cZS79Idt84W9oyEG0bI20eRezXaWDaiOgbCkcOgoP2rzsGZqxebQ3HVkLZ9z
ET+t2+C6Na7BjIToBIcsZ84o+jk7AHhD5rqQPzqPNKDJK0efTA796i0/GJ0bLpHHcPzPEae1/exE
6kVN7lfocBQDkoIYyXgf48lmbOlEtwFOqUejap7X1/VQKzhtxd0ptQmPtEALpbF3mJpxfOpTVT8M
TfS47u6TMyenLjYeTOq/zbqNkh3JoZ6M0hsGaC5NCnTbD98FlYgBK1XHcB4Y1S1vdhwGzKeJVh8H
p7hVjlFetUHrXgvaiUusAK11+xqXDFewUe6/QezfNnAupqULbHjnuk5urQh/3RoXxgSpOWB9SHc5
jkGhOEZwFCGyy0gxM3AS4XgG4bAvemdXzwyFPNwvm2DJQy71GNsAHrw9Akm0oyFiObSxu6KO1LFe
8TzLj96d3uRsFdt2ZdFkuvPhOF15j9+2uTaFUe9WM3mcLIJNgky1uL0X2oCdYUYZUYom+qmjuyiX
gqqSZX3olf0xxF51izoxrAmlhKXV3XRxOSQg/JJki+4asoDo2/tZ1Ew7A8c7mkXl3lm2ZWxNsZiZ
//naF38wZrnwISQC9DN08lfQuP1BbHctFWts3dmlzd3xi84G42ebCtbgkRUNfN/2AH4mFK+u4aYv
RZQJTvRMfJTCYPr9bQ+lIa+VhUmAIo0rjkdV0/7r0fdry58W62v/8/fCGEV5r9FNyAvivimiYUgT
E39Nm/7un9+q9Wf0LW9UYhTWmarrLladP1iQkd5bNhKVHruT45xyeobu2nHKG+bzjDDwX0HSWGFE
OTO/iqCWZ5now1UvR+22k+5JMymu57Qj+Jei4A74yHzuhu6pjqGMrS/FId7lduZmTHqSXCy6qWs+
htFrcJJKvGGFhiNiIQ40U2JfeycdrvWQYuRQSn/rA+feJeZqsILpB61xkgDS4vfktsfCLuLnf/5A
5J9sMs8htsRaJJaehN7w57JnSDsPWPgofRqP4Zmn2ILDKf9iNn0ai1F7Y57+0YwwwJc2cOtyTmyz
x2mBWCVSGWen8n47ylAPAjE5TBK1X/vNfweCrY9ywDLLkTX2J9uxa1+S0XIUkzOhIWsI0Jkle6OV
Tveu2euHdvaQai6vTV09X1ShyxPTJfOF65Ku3frwGBaqZOJVRte+dZq7dU0Nu2lBeojLuriSLQ14
EPPWeZDO1W6A6etz88SAMHnLnXHw4aD//ueP0/0/Pk6EWqZtCAoN5Jt/VBlBQCEeCUM7f6ctWq0e
7MRkAEtOy+a4HoqMBKdCppXwAfoMeo0S9sG24K5N2kB7bXYXgVFWPUWGod1FabmPOOs+JcuPAi0o
UsI3zfaqawUAs1TEIECZTLQdUiBvtxrQgwIzg6EzUdW67tw4iCKt5cjD7wfzqL+lRRzuO3M8r70o
1aPhjt8rznj0xGlex1HzOMZF8CCb5K+ewcCe7UAehmIMri3GoO9HIEPsg2U2FT1RyjxE8cz5FnSW
khrfrwWYGHjHzOS4UH5geK+eN2bXbhkBWC25EM4YX2pimm+IIaR5jyNomyZu+eYUzBiMWleHfHla
WzBs0OqFHJ/bYuNgaqKHGu9QrtLsCrPwaXm2tl34SsLbJvRs0gLRA69FJo1c1P3r4vrPXzRguD/q
Scpaw9QN1xCC9igDjP9ZT45MXwfN7KILv1SeWAjnx76NQEmn3n6gbb1nILvW38obXvRkLt5INCKC
sp/emqHFOQpdXDTB7XpsRNaZL10U+rwu+/00GPM2XPbM2tSJjQK0vfmOpbEg9WmzDZi0NqcPWxp3
rM/58zDp5cXpk8dKD54ytPQ0zfmRkv1yE4Dzwbq4FFJtS8Q9bhttb/bIipgXFvfjGludyos1uPxK
j7EacQPmte8ALAKVNI8kGhVZHNGXG71zMYa0NBwDzgt7N6o+Q8YQEGX64BLMVnCxQvM0ZY2FEMwy
TsrNcvSfBRnXkyijpzghZjCgxVOM8icT14DGeEtLdk2/jIU93hjwyte7v7MEHgRrvI5x8BemBAak
lsZ7JAPxoc1RGAYQV0sDccgKyDDduTmvQTeE72mXGW94IBc6Hiy/cJ9qhuYX2TkLO+0xKpnKMeC/
LRmuPjuRF12ISh93cSWCNwJTtgFSqg/ECIRrmUw40A3E1wLWOD66str8Hd8dFPS4PGlfUO5RO4jq
QCbSgfOM3xR69YAU/HZqDe11zj2OS5FJD86MwzdD05MDKm2XtI8uesSM8lnO4z5aUICthoekRec9
Ec3w2kbFPh4GRC3rVQwWnItouTIK5Up/XiI9Q5yoR1bxtxViPSeMs//Lxf6/89Qdx9IdXbK/wx/1
1uL5Pw9PiaErOiQF42NyP3HfN9L+MkrjX0CLaqRv16cpYWxzspD2ovT5m7BSsucP5eA8yXjWtuHM
hN9oucwL1Rt3gmnaZm2/DKgf/DFtOyzk4Ws+GPWx6+TPMjaQwkdL9Or6mhe7P51K+22sU8BvUFDB
wRsJejlcAZv9cemPxGE3GAMeu6D+YY3OAsVGmdJGLaaeBccB0+JZaNoEjSEiJKlFyitJz/K7wg32
RlQ5h9bM3QPlLgSKVH9YoT16XNKh0fIfgOQjP0QDutMa2AlKxNFTnqI8AOTZ+uBcq0fP2Rfr6IQ+
DYLS9gY32aunVXhLcwY0JrLVv/fLqeqKI2N0aR07+whSj48yCLSftjMoRjETSc36sKmJS0EkmaHC
jjidXtcfWAFIb2iXwJEoYFo9ITZuYLwoMP///hHRbeKjJf2wsrNgM9fapxgNmsfL9RTajnbNxnC3
3kHxOFFLoxtGps2dgZlEl/1jXerefdH/RCGEz3eJVFcBoum2dRFxavkt0YrePqrsaUMxpF8K2M9r
da1lTXPWG3RF1VJsK4KsdphSQkZEUfzQsJDiiyRnQ87Jy3fL+/uQznn0FVyswmzEGOhvbsmKK2m8
hrMa+zmN0sPfSQzj8vvwAbyNMfThTawzgp7M/H7929HYXZI+Sq7rM8kN+F9uFfFnIBz5rg4YYAKe
LJoMUv/jGImyIrX/H2Hntdy2lnXdJ0LVRgZumTNFRUs3KFm2kXPG0/8Dm/4/n3ZXnb5oNAhaPjIJ
7LDWnGPqg2j2rmJ0S8su8Kbno0vGPTnfhxq5NtuvZKvNzZrBndwbugiIRdb0Mu30ZoJfg+H32Q8i
Unty3frhMRL3dTLdWvIU6QImxn5mwM16luTBLlR/5fll/c0oq5c0M/RfInppveka5t5ePjfCpnsn
z6x+WgMBBZgda2iOVbt49+JbiW/v30cL+z9zSR2LdTUEDdUWKHLh3Rp/zYy0oAKD5KlhX6j92e1I
ashtdThUpQ5luZiTGqBobPyqCjYyxwHmRbgyRdtBqOFdMTjoPhDnnKkrxgyuRrI3R+1DgqksPUAA
SqBQN8D76jDJoiRX3eUfypZT4mlJBsVdSyhVUlq/nwt/9pEiHX+LJ5VsUcSP84u662B9cKIXJp8x
vFM8lYjXdCe9lsGEDpub99M061Wgkh2AciFgeZaqJ70js35VaRYdi2jaiX6PQj+4GTluzLId5yrr
XKSkWhNso9gGQFQh3+5mjWswv4zd0DqVqfiq9TZ9LoKB0iprp5m+3Oyn0kM55ekXeRDWZNzPTMf5
H4UP/e8VKwEnsuRBbUznX/V3wAhqEy3JkHMddAjLwJvo6HmK8SHSMFi2Ohk7IihYLhLKR3tWKQ4i
QO8qsi0Bcd6N0XraSHJgMWcdykPS1j9TVB2F0nrNXm17e9sLer4uHpJ73LUSKccsTZwf4aTuk2pJ
zmlM6wYbYQnOlT1Bk7xlMb3aMNX7VZbSGvz3W1Rly/fX8s1xbEDEaJdQBanmf92kMYobnlOVbsXQ
hQcADyx6SbS2aCBTg6yKzbx3x83AQRvwX9xlNh5iknXfZiO5rClRv3OqTqah4IWNo22NGuuJY9b9
hnjL6j0fkDL7cfgdHwn6D9fuTl6rxQ98EDS/E9/65qhXmCIDIQH4kcuswqZAKgFxYS65u/OBX5x4
X937IVFSYmqXBU2NqwyEnAZ2qrDjKUwPUhtSyJSvwBoJNhvcUzSXiPHb7ilLTR+6V0/LrnLGh1zl
6Uu84qEBfbXsVaUL1i3a1Y18PROMNl5d43PrM5JewhIfV9tERcBWRVFAo4wbSUWrI9TXDN3hSb6E
hOJvJwUDY1GQclRURnmAK4Fi2BsgGQQ+vCpB83gSxbuV4hKaGs88ZR4Vpfu05Xg59j5yaj5BGiwa
+hRfmT+2CO+iw31O5JGfAPg4/ZndW76JW2wkEmgnr+FEs/qVBwJxstTxIdEd/4lxCG9PV0VUYFl6
VoFozqiObsgKqE+Xpvof7yJIOJuZRXFeqZyH3DLHg65YWMsjtTg6IaKCs0Zczzo1gmw/KZ2+1Zva
fSwTLKJF2Wiv939INA0fwdCkzPAq8g5SMYgjM4z1VNXoVuOeyO2pOvbzplWGKMuDvJ4n9fHPJY/0
o/sSJ3FwkIGBqde+bmN1wgBBeCPbq5VtjOHWmexfVZF4z6EKZktt8LJjT3cvnT6c7ytjoym3yJQR
adiRvZl5wBt562rK+AR32dnfp3s586c+qd1W7gEXQU4nGJEfHRd+oFz6mMZ1jJLhq2UtuBDjgFwB
UcGhSUgpVRy1vRm9255zlnMYKsG3yjcoowYHvTSGBzpwNjkG/UgXZbZMetpcEHSn+kqdLWVVKUiw
pj8RtZazAftNDWl+OcRoXELD3AKgslb3myE1dcgPFk4btav9dTh4RCIZZm9eFZvGu/98X7EEZImX
5J3j3vQXeT0iHElp6vvtrip2Q6GGT5Lp1zgmBv0icHbyZk5DHFxBWBy7GDIFVjZ9RzOpfepsqEQm
wBlmaYDKWGE8JBxjtjFs13vT6Xm3s5ogEMbW76pzwTT0w0XsNz+JHW458AvkigmA52tRAO7PU+Ob
JCRXkIEPnlZ8yFciDrVdRDAuBcRKgULSJNs4MKPXUSlvfqFw65bpdBRt7O6xmxBizuad5GJzI2PZ
w3m9DHWBTqP7s1Cp8MtfVq96lpMgxNcEkzTvLamQ8aBQ65cJi+x+xKr13OqObA6FVSxalXWMFlfK
Eu8luU1Y727yDba3zV6mPjFZIfuaa9RmMY7gZ7Lxgh+4WaXhUK3c1h0uzdSl1krYzVkNrAoZHXEz
qj0BvMJsvPDCzrjL85rqteTJe7V6y6LS9rPIyRmFx3KSB9h4v890NrsnNO80EqpLxL9/FfU+Tm0q
f1R5MV4feXKQXYCZmLVvGvnQj/MrqWOUr9ATrWS3QnVzId/rGQuWYRh4205pq5M8aE3HEjsGKEbO
4zpkUdtZ0KvVMDF3GWGNBIZvay0yj6NrfFgzQFKiJKG2AO5rV3kaNc+TMhERrmv1c65htZnms2G+
Jt/1i+JXXKAI7EatfJr9ZNrcQYC1W9IQKDGukoCndM6DHL1agedDCHbwVkHqUSlHe3+0sUXIzYCw
2mqrZuG31BphC/QiIfNviMutNy9/C602j4A/z3JVlKl1e2afvpJDpzwA60AMUnrKujTacE+B8/HP
WCTGBL7caP9jeHqEMJhB1gYrnrg+uYW2ir3ZrT61SKvvH+P9E5Qf5tgb1cnmu5oUd2ADya1V7uWT
X9OMPN4HnMYl3ExuGCqXBzP0oltjCv1JgPmVl21PBUEReWxUdF8Bg062pT+J4ToCnl2rc03ITsRP
DZHZ2S2mc5REyVktgm5d9zlCaXVus5bIWoD6zJbA8tQ3Wvlm21jIGB31qcYd5+GhhesdrJCXjd+s
Bgk1YNXy5CKIYIZDjJVSOFt7SZDsNSUOzrVWf1cBqyyG0AIZ35NOgwhBR5BXDafRDrS1g9T+dqcK
Kor3ULuhcoGn1W6IzlIuTjMRVJiJqwSaho7pH/0AreSgmj0OewTS03xGiH1/P5PXfMzB93eHlmDQ
WUi++vOH5dkQpg6mmG6ml5Iy6ojgWzMkxi6M2EpI7SkOhuWQtjYOihm1j9pcQcEKpmikzjMPBno6
YKDDQOvBDNBKcZYjjIRYB6lNkCWLeN+M5rSFGTjxf2fDVKm01DtksOXAXlgcnXLs7z+tarXye02e
BGm5IyPBJ4KM8YpaHogdajZLXNHhrkzDn3yw9WNoD/4tV35kQQm7Ti8ya1uPeHhA8WKUpnC1ymNl
2yj+So59f35Hnzm0J5MRb32n7FC1W1ciZmY9sju9V8NwXySVPswb6ywDUdsiU64Ud6+e60GYthQL
CYOPsCzv8m0UoViRL+VhwH+07uyxPuPT7yc9+RY5mn70ahheNYEQ23iaCHCb/3mxGgbnpkC9aDEG
yku06hf3zW4+YUP0K3RT7JG1q6xUYbEKjSi8N7BkK0vG5KU1BoYYrl1POZgJhxY8ld15B403hBlW
xPpTY+lKvqYb+Cp4zA9w3kE92D5z9b2b1kVEQslhQB4Iaj342lCc7iODZx4dy+xvSdJvET+lX3zS
+oKZB6BqoXzKDzh0egzLSu0sTKRQF/O7ZuTasRjmSnbBNwTDQhxFN37Kbw+NQfNYIdldjTyxzOtt
cxYRhv+5ItdriXY1JirSdVYSnSOxz4oeJmf5X3LS6hyUTnQIery0RSiIgYhs+5QaB0Uug5w62LIp
LFbhFHbfZjBx0AxkqWS6vpS3ceYlzFAW7P5KJcvey/YCf+vGaPrxNfGjK2RtrEC9r96lmR7CfVGC
+8qbXr/QefgWwb/+SvP6E8s3lHdNVzfomu/C6ihvVHC8GLjnqSYMAvUpR1MXEI29j10Q0PVkG09j
VD96QY2hb1Zu+WVhMB6Fgjqe8ai3GgFSoQeGvxxC4OBWoyAlMknCifznIsV1mGNu434CrXq/E0vA
WMKtKWuEH5QVl1CA8w/Wp+l6ytTpqMAnQe8LwqOYD06L5Pn+0k/Em2ORW617rGPuqTv+QDKMXqQj
6I9Ke8/U9CrrCHVSL8tx0L+CIsLjNY35TRWQ/TJgKr3ThM52akDchllKxnCHYafKML80ypScPLWa
dkUBZq+hbYxCEkVHOS/byfeheGCcJbvfyhNK3HZz+iPSkxkVOgiw1T3UoCGjau3gW6fvH5COqPhu
vrIto1rjXaFIVirFd8pS5gkwFnnz82Ysr8iZcgAyH2qEkFMRqEd6GWgG2PD5Z0P3znFKHpavG+a5
y8Q97M7WOv+QkqFetqzMyQINFqUBdNecJ3VWjpe7Fidi07bwUxc5p+5RXb+rpUYTyALBg+NvQXGq
t8qGyjH4KVW8pQpauFyxgR/Md4hZ64QTh9NHW8TtEvqnu2tGe4AOo7PFdqdnnbtx6TchbnMiqraO
btpng6H5fobUEAO+VJoPfuctZ2DHU10q1bnSiZ3tVTbTrj6eS3q3skQKEcEgfiKM16AUjaMB6ebq
KtXt/i6y9PbgBDV+YikukGqCqGXNbKD/2BhhOx47JwbSpnfdll/0Qb76c/3PS0DFyHsn4aNlmiwy
BuURuqFHuIgOwo0O+khGR1WzykEHyB+Rb5qFC/RiLL2jfIkTN92EHcN6PcJndgA34K64yENtTUyK
ga8AKVa1Znt/HTXJ3ksgZDY5Fhq8/kfAbdWtmQ9+nD9Z/mgdlTG1HuJ8J9LC2I+kL3PLuuNHEHqb
ovDqV3ndCMhYKUqTtGNTOYyJMj7bqYYvyXysaHfs/9zHUqPUxAOrOHA69Obj64indA/UzwfJOqU3
p6JpoILK+awgP9/VY1PmPwQjOua1/QP+UfngzQ1Pd25z+moqFoOyt9qOcO55+V4k2u+ynSzgWRGt
NPkuahNvL4o6sL7lKo4XDV8EQoEehEzuPIGDuidK1GiBBOBQ9gHeCXE1210omLs8iK3ye44P+qHq
BToHnspR4uBTP2WZj4kNcgFfOYzi/3wL51YBt42LopqYLguXvCPbzs9KnUTgiOjLgsHHnlhl3iFk
/IO/au4NZq4LBCvGunqu0s0PYSefx6k0dOyhw7QOIvxuRd8hBrYNog1agkkBZZXuaJ9TxbwpVVTc
Qja1Q5WVL2FvPt2Lw9GgY8Eaqp5oTSdc/hHVyLM/b8hesLxGTvJjmxek94WufVbd9jBZTnawk66l
ADP/90y43WfNsfvFOJaPAMGb1T++JccXKKOwRszfWeJ140PIZvSkR81V182tZfXlVY4Znk81yDZa
VvwDRJ7lGNhbeL3llQkwXAq68dgQ4KVP83oUnLl4lLmOY4/QLI9M9SCvafCSLgK1gXzTDFP3GI/m
l2YAfbb1qN6PY64+92DONyGtyrV86dhVBE0185fypUaKyZViNY1kVWVtCkYj7dlrDqb5q6OxSYg0
ORfyUHk/dZN/WDBfcXqT2nk4XPTeIQxFVShzYhEUm9VdpncfzwvvpdKgZcKkQofkWdA4CeTzNvJD
SDBhAmEDMnMfRwunu+UgaH5/QuBH789FCnIZgayPBB4auXQx4On5KGrrmbigYOoXXuqVrzVaprDV
xLcaZcr9J7ugcdfSneSUdGJM2IJb+fPyJYv0dgt8oT2ie/R3vtEdg9FXzjLjRK+07GQN46ssWQK8
7jdjBOzvHze/GrxW4wQFthx6tGvMB6Wpmecwq64KqYenNKyu93tZ3tbyoFBidirlm6rqHRmB/Iyq
oWCYxvaXUJxxi8xr1jtmJShrKzYigsbMYIvjvXwtGRFy4eiL33NfYlvHYFaY+NBZ9oNQ3lM7UYl1
mK9VFIKWbT9pa/b3eIyCKtgnIMhRZcjID6yv2S05yXN5tUg7iOkHqdvI9Gbt6Qnk3NR5kZ+XpdLB
yeseRoavKa/hkDxTibN+uNAMokpML1BiVlPBIq0TtrfTJ9RMTanDIKYJHYvc30xl5qOknkcXcI4W
WI8R1spcMJBnZYAvpmr8bT149cXIU8gDY5V+gTZB+tiSg9NVfIHzSgE8ioN1F7+zvMcCFyWlzfrk
KOy63bp2U23kTD9P/oWZggioA+JynDkYsyNv9mD56VvVsZdQ+rdi8tOTHxApLH/Gq7o1TM7iQFLV
6q8hVg67Qd3S5yXEAOhVtS6MMV8P8y6wrY/VEE6ANQYStHPn4lnNjd0Ojy80HagsPZ0kTD7AY9ii
LIJeCdn7MwtLTw5p47+zjdA3KQfHGW4VUK3T/S+gxMaa1nefqRkb56LBxE847M7nQ9riZzRvWBfl
rTRQf90pPmpR/j/D/gr2kQtGDZ0s63dKXlk/A7+8i52lxLk1JyZk6RNTMrPZyXtUroRiw8PUHePm
1XCGbe8FZDbc2YEA5+h/RCBC/fvvavssvMI4ZGmupWt/t4Rcs3DC3tD3UxK530n0gO9Zj21zGUKe
w84FVqDbmMghdG1T3LYY88my01nqn32WxLOIjx4sASlNREEK32lYVQykmTXucpfbNraTdC/84qzR
LnyQl6gFFhvVLN/r0R0PSp84Dx1xEaToju53PbV/yL8VvJuPrQEWq5m3Bzh/9KfnGoxlQfMHk7se
NNFS9WjI2u1xB6s8M2uSoBwMYQFW4JgYUKJkCdi26UtRfyB6B7RmIYAQZeb0EHvFZ1fSLVVDPVqC
+/+hOFawj4Rvz4vq9AGo844MoegXkwon4J6oSjtrfrg5ZIoybJU5wFeWl4LceCcOrNzL/a2eE+/t
0JmIgXLAvdcZoPUAf71AnkHi8vhMPsmzU6jBd8XLKe0YmcVjltLVTfGqGLZfvMUFqepJAQlu6Kf8
LY/IXlGA1ue+XRPmwc7byLriYYSHqlSjcsr69FkPhPZitPFjq7jj1Z0H3jKmo0A2FGor9r8HKpTG
U9M0WCvG8aczxh/yF+6Vwt4oYDuXRW5/jEDMjg18Srkz1qlrb70I6LSJMjjM8vFDMZxw3adiXWGk
XZsUpZAJFQRk2vHm3h1IxKcSDvbWsTLG0Nxo11NKBnsXOekDATJimck7aYDL8ujA3otyNT/Dl/qG
ld+4lGPtsmECZeHML226kwjgg2oh303m5pvhZYhMlOSkRdAYOgV8r6yBktTsbLwAehnu03erZZZg
hwkbq+lde513AqhcplPt2EIi/pnOavecpfJNmChBreCd6CGDqjIFjwpPN8wI7yvs85OexcpFNW3+
NsC+s1cKi1yeucX8a4IGFKRgqkn/Zkc9ZMUcLERDFNW2m4jSzh2+WPICGmx4Djq+ue2UoPJeRLGw
D3iDoZFEerKC6dx+JNG4SakJn1RBKEABRyZfKYIwRArFV2kZKnpHUEsdCLfsSMIFMS6WUmYXq5Z6
8vIOX39C/yIHozCwRsNSNB2s2EGdMBfsMT5sVVTjO6uGLaBYInuOg6ZeUEjXHpyJ9Ju6g+URQbvw
nRgvcITLgHrB9OCTaBfRlqCUr0/P0nqi6mV4mcap3CPd5CkrR2/DYgZOkskUDkgDBhpWnEiE2GWB
NCiItd8zx13kPSCEJclI8eXeDSoqZ4GuZ+Gbmv3iZuOjz1h4iWNiftvK3tsK/Ge/t+sNySeYzubF
rjyMVILq6vg/epDuf/XJXVDxjIW6oQnHvbco/yGqITebCBtVc/f3Ea/QrCd6/4gafbV/d+vZRpuM
3sWK1N//FLbj9LNUaC1bWz8NQi1uAJencz5kp4iwhG3d+NrWK3qN3aOOCbkq57xlxANKqT6FYRO+
iWwuJwooCuTCbWkpAS+ZxiQ8wudgoYbB8OrjzFjk89uhibhD8XHI6H41Qpy4tQNjYJUo0W0KRur7
SU31Z6itzeR172GIktCXEiaYu0MYh+B9q+UYE8mMuyuYTtV4rEyrfxbJW24l6hVgDIiVOYxQc0tY
yVQUDmZJJB1W7WItw4mGpHr0TQB/iIicUzQIG4QiZ8H/neFWjJcYfh5l/UoWu+vIZ7wuQKqWqnaR
WoverurdyANoOu0PuvaUBEgdUtYYPLKVrlDPiLuKqCz3F8I+9j8YzrD6Jk4NzZtHOZBqocg7wbaz
tziKMU3P8wTrxekk3E+XsrOM7MzIZ9sIkptEq1hrPwBAK88UMlgJITatta4Vb3gu00M3vwoUrhvw
7ZaqFKTPMqT5P0hd2l9RGCTpvB82sgalpcWs/sHXJtBD2b9xC/cBw0wLpG2BgkBNsNqJ4U3A36G+
PXuUnRjrJr/tA7DYZFVaSXaGi+KqR+DHAw+l675EtJ+XAUpbGCS2812FEE7dwcZQDfR7DVfSXt9H
08hI9bOusOTi9g2/xugLzIGx6MvpF51HdLpNC3tOcxEUIYBYUKJMbvdfMTZL0NFy81fGZbeRE7HS
UyPPvFelj9LnAT3posvGYjlS3d4pUT5eqa6s/1SIzAA1DCPcEQKcvBpl2mcx1PFxmBu8RBzuEj0x
Fs6EJEiJaU2AcbuwJ0EH3G5lueLPQdYxco3+e1B36gFrBCPvAGqVegGehf/xuNvW32sg4rUtxyQO
RrVMpDF/qewr1x5TBDPWXsEdtRRRXqZk4xQAn0oBeDRDkFm5ZnAym8y4hHQQNkA/wdixOLokZAcB
Ej0HetE/+EnyJiMUdTUadrWVExDgJ+BKdUFtoZ68NYp19wkqu7pAyOl9JyF7BTzJ+EW3C0+deSxt
hMcTd5lUgMqDED15eWXz6uvA7e3B7b+AUQSxZ/3A9gzAlMLFciCcba+Z5D52zc5hX34tdM29yiu+
O4S7tJ/xs4X9UPrTRYYz+YJImrDI/Ks956ajjhFLWn4AI70eYMCsPJPmEL5s42RQPWd5lnzLe2S/
iL1/nxUOrU21mR5UuhybyW+wD8Zhck1MiGeee/Wi0L/q8WBcDS3bNwYtwXZ6IT2judG+KW+On7+O
1gBsP+cezCsfjn5tM/Y0YKy2bTXYZ4sG45l0c6qZnhpPr3VaFZADU+8EH/0EDba6xQ70KN0wwtPo
W/MkSMev1YyrnUJ3UryjQLsqW45uE7uXqRtf5Stc+3vP7utVnNXt65TXx6C1g++DYoGYKdzpEnYt
Fq7JPJkzTcICen0iUXj8TZcwm/LZHR2ARehsyouSj+mGODRqCe7zWJasHjELswSryvfArb+3BiIk
Syjhg9+Al9LYhYBrDv01Lt9gY5ZNdyroWh3rLPW3HRGbj7kZ4YIPbH8bJGW1C72WvnDH166ov5TB
855t0T97cOzoAeXZzgpE/ebF2Wbqm/rTqPE04Keajki8ikfTGH4apH5+GtQckM4yxuuT/xVO6Vk0
bncCl9yfCEoY9p7m01PvUW0S5jKn0fGALuSfaestTr76vQy9A8zd/MWujP4QxtzEngE78q4h+ven
0/x7LkbuZutIyVzHVnWcIfPD+4+5OPVs3yPtWzm4TgBrBQNvbWXiaz7RPe1+YkZV+ma0xSc7VnhM
andJNG3aQwkylnzqycnkM5K7kxLN5T6iEbHUTXFyDGp5cgU/FkWLtNP9eW9zVDQmTdFVN7bz/hlX
F6vhEPqS2VZPcnZRijnSI6yeKjstD0ZE5GJTjK+9Fg3fq/9/EivdK/BqGKQAp6hMsy6TAuE6njYJ
991JXpIHuYQruW4UNMYcN/LX/+NzdP7LYEMYPSYb10UTj8XG+lv/OJENh9wtOUbV8HuIpvR3qiKx
kGX/Ow7BJwJg4bZmkV9LMsY3A8jHk1G62rEJXtowVE+UzLJNBY8SrGKm3AK7ds7YlPY98ds3feq9
Wza16o66M0uc+Zo8+FiZ5qXxoSIn+zypFusQyFnrMs2HV3qSJ4uQXrVpims521nsMXqe5leFAjw8
R8UBUSuanzwtctBjIEmZjcBOo4cnnFmyUCqLv15avAeqraaECZjilo4CCE1mmzesxC19RpJ9Mhoo
CD2iI5XV8jJBnUPt6saUSxreY9ulaWxLzRgR8nywAioeURghF5h95DGKBpW82d8+ct+NVjax7mq2
L2e7+jAVa7+145fJcQ9lA1E9mUpxr8c4ovisTTVjdwC3JFeaF2kVzxqmEJtfqrEUoM3wvhcVZ40e
cRZraHHl2fwuu+PvTh5U3+bL9z8w/1HDqI1VFOklzVCN8ThtPyuboOsM/eANwaeytZt+b2Rj+1B2
1VJ+wp2XQvOitv8QlOkl6tL2x3wyUfTdKgIM09TlfM8dvGbpJ1Ta/OrQIvC80Dnbem7DeRzbtZX9
0g4Ugg0Qa2a3DI3uHIU12K+CiagqnD12XvopSHMpauhHcwIHj4+wInZs3lESKNmu8N0cyRf6OXmI
OdM8/kUE3t7ula9MA3eR+ITAmfbH1ILg1bPWwXXikr+ir5Mi/ZzCOOJRXSlaQYhmpb1qtbWPSpUS
Nm1R0z/BCf3ycbJusrn9n1rBjzaCS1rGrNe70T3w6CoEcYTQ28NNWOpoBQf+xsI9jL0WbqvcwF0R
0dkyEM0tPfoonddSQk6tNckHLWl+pHOPrP47VH8rG8Ncsykg6/CVJy994z6FWXnYxaSchB1eijoi
CyHBUjMW2doBWUyKqK6W24ZMxcL3N2MKLRwdSrWO+xdoGGIVt1V2agmaWFXuuKCPXW9LNOIGIxCp
auNp1njgWq/9x9QCXIrbcS7SHca0ePSYSjYQaE51iR5j8HNtb5p71anck13pJFXNrDIQvofA6YZD
G2fDAebSs8V6iXZO2K2MngQvMhoDv+3WVpQNq84hsjCN1QVtq31R199KU5SMrdOpKOFsxGgLSuPH
ZIQoIsSHoT5A9ILJi7MOAPkptWs2UWO/HRv7R5vha6uilgWLx96y0iDz2dNT4kY0CgMKaZ1q7HN/
pKPrw2tjG9U+T7l5GLOyXNuWhh1F+VGp6gNJjIsRqt5VeO0ZAt3RjuiFCmjb+LhQT0LoXPQKbFjX
Hw/kGhxdJSQdpaLpyeC/xTpDFlHl7CDvgGkb3JhNmoOajefWKevzaDlPZq9h6UhvdfZL0LHxsOKG
nfY+jbFFYi48NLAUrkE+eltAqzVmDoXe5NOub4OTI6q3XroY5u0Dxp/hDM1fCsjUAoWH7iTaax2P
F3DpXyEojYfYAWZROJOg7iG6pyjrD1iDSOxu42atzlU2J4KYgHpd39ldA1PMbW6Blxc3wuBe3ay/
JOrgH/5Y/VDa5cd6AggnkuLCaiJd0D2grELBMk8vWZdmq2ZK53XGghl3NegfqU6ICKvcbGxWNgUp
tV55Cc9ZYyw7Wl4eX9nAx5WihopI6Zj/N3ZP7OiosRIcM7aPue1eaBkvoa5ELeQe1mipn6wyxgqH
3PXwowD5oertPmpOtV1sg+KnoZNJEe2M7CqsXe3s/IQON5KpVGyGYd8BaUz8b1ML888/K+4TjNYk
/Na3DqRKsHWoTjX3DHbZies19qgWvrsWHkaxSauDCopRdwigFcrCml5Jl4eXLN4w+n7PGHiuTvzo
5HRU25YoUege/RLZx6PrZP7Ra82T6omHCAEQjDYC39TM2ditftKJXRicajWx0T9mQzZH06Q//ZaI
ddczgquKLjhTP/S+KR9IrgJOxPLK68nk62C7Bhm9fiPu3iqEdxOA18fO85aBk5pbqi3dIe7eHRMS
cet4z1XtpWuyhN5GePZ+nVMSSLqXDnrgOWmJsCod+8jTJ/ZhIMpt5ao8ElPOJCGIofUrc+dpZnSE
nrYUE8PIWNTJnoztY5PN23vS45wyCDfsivOzNRpX6PFoyDPyCOMvjGmITNZuo36iamXTZxB3kBB1
vGmTB7oJe+JcjX2ip5+x+9Z40PMco/lC3AfHu0vcB7nWBi67bRzm4RgULw31o3QokmQG57wcdpYV
Byfh2d/MqaHGS2tuYTqQhvUgsg6W2WW7KXbzC6ZDYx31WvaY5gXYmakWiy6lf2m1vrtxdAPrgIk6
BD4tYujc1i96BO68NhLjfk2+i88MPb0++7V7PUL2158Ul4WRa2WE7lp9F6E49ViY1yH1lrDu32pB
NKWNCmbwyuL9/qPkpbU7VS0JA/JNZoa8gPgEx9ut3WAHtjFdSteXUcAJRHri7QwYbVZR2MCvISdp
QkCeMy1xLnK0MVY1d25qZdy4qQNPE6Deiq9Mv2ucRih5y0iY06aCUH5VJiY3j6os3QUPWb41oKgW
CTx3dnokcTT33U4+81rkyzxGNwPqGTw1VR7qB4V3rCg91xoYyTvK4d+Xm6o6+7X/g9qgusIQgg01
W2tkWX81FjRWwRbdcKzrkOEW0sXlOI21iruuX1LGDo73ZrFcu6N+2LHTN16rRrwX5Mvz2RG00I/K
cO7dfgVosHvqRMPW2VZ2pmnRS5kdlAC9KRcBU343a3PV4up+RTp8lsytUs9/qMGjXLxA8sEMWFf5
0R2EeyxVeCphSlKUp4zeE+TkeFsU1PuG2jV3dtweIumy8kU+0p5UnpuBhwi81WcA1hne8eigBxET
SqsoXaXkxzIuOcGyqDN3J/cT3MojuGb3qwduQNhINz1RFSQLh4Smpz4lWLEs3xRbRZ2W2kg/MVS+
Tfk+KEv7koRd/TBq+Sqc0WFJCXog7hw+HxqF8WAL9oqtBZmexSiSSOeiT+e6HJDzzYV4PyLmvZoI
AM8yVGJueZb9piopP5UefL0UrBbMKhvX9qaVyINyaSEDO7d+Aymvc+qbV5J7M4bs6jLVCb631bkg
0JY6GgspagRESX6EJY+rLOeD8Y+vdvtiD3p96aTbU0/85gwRMrsOBLMkTWI+OcjWH1Oz20um21jW
cL/TwXhMkvy3aubfbz+c8n/ffqZpQng1DZpbJgvC+f1/bBvLCishvJjymAbqQBpG3xyVVNXSowBx
cbfLul7oL0RebUxgpE1rZYdyUtUXi212X305etn88hN362oq+tQ55x3W60MD7eexVzFCNTNtr6Na
3hr+ajhVs4qoRVf54hzkAhsYzSuIePNIg99mrarBnx9YB7IICbACuvVFtDlxDutaq/K7ehvngsC7
3c9235wAtf0wFwmpg5Zk5JE5SHeDeSUPDhb+trcwgAhgRta7Vud83030SjGYIBontq8NYZdWHjPz
Bb3xWFNoLwu0oKMjSPiZxVNlvhkCOF2JAfXNVrRylxA6veZr644hiIRzEYf9qqsRjhQG87RGCCV+
m2Fc1TO6SFW8c2Tl6W8TcZj1eymFtMu+okHafzfnzqBkfMjridX9P8LOazdyJdu2X0SADPrX9FYp
L1W9EGXpvefX3xGRdbu6dwN9HnaCTAm1pRQZXLHWnGP+RvfIyopAV4ks1XRJHQVBkR7AGfFFc0xL
ntJduOkRLnyNS9k2gw6ADe93tCuCyjsr6aBSuDex89RaFkZVtprMkpl9RHWlP6qjRB6Rt/lJrJic
6rXHu6QSgN8j5IXsQZDM4FTgOKsxNrYTWuhoawn7t4WWBSUGCHpNmsn8LiMBBUJHsr0rcZfKmO+Y
KtLNkfrFmAHikAyzRWZJk6FAMFBqWy+Qd7TdNAcE+8k7gOQ9e9ubcUd2shOtVdsYOya/59IDt5KG
LJD34Ua11tGnFQf0yDRHo5RYHPij1dobg/LZDfmDaEk0XWqTn3PWHfZbItgpPWgOzXyVZdFXWMTT
7r4eJPlvF04bAtmYPXFTZN6KfpOzGycWTpfetL73+teYVFhmiPJZElSgQRwnBI7DsuDc52UgNOxt
6UcOtp6sOyHLO/z9A8eh3WybgHw6NZtTU7pJ0+srtmzSYBjXGfgK175c/VUHPZGPgLr2CZ5u6nhv
oIDfpHNgHQcMBKcoF3+O2kzTeHZDPZatmGqCUz2BQl+hH2mexiq6aeCojuqJNjg9O/Uh+hLM5WWM
3B4VVZOfvSX5vH8O6nSKRmlAPSqFdWwTc2lDpDwDFqte6mF8dYfmJZzC+RBpc0uzrtCZCHJBI0zZ
qkEVV3D13OCBCzzs8qzOQwVySkCFfWlRZbZGgJsuaB8HffRXS1z5R6q0nFGcNv/8a8qmqNEuNgDc
4qfCQlhE0m87r8bhWLsUOUbMjxil794k3tnYYZB3u7f+JeNyvU6h460AMRrbQp7a+fDpZeP04Lmx
sXF1Xz9WTKreh4kFSiLoFHtTPQKSMhJ7v5ZbHCNiuog3nppgNPAuSZ9PSj2zixOASYWL9ycgoWSq
i2gzOkZ8USY39SIC+GQ9veSUZY2xSYTbokmCjb3kJgwkK9k41CBqAcR41p/uixnuAHJxbKfj2tV5
bLWh8zJCTWQrI57sEn6Ez5zj4HK575J58M6Qe7uLHruSoWxrz6PMXSzaqXnVkhjO+YiTzxMA9DvA
qZvIMQmVkuvvIE87LCNEKIEIk3OGIM+2g7FYZ3+2MYg2o7GPiwqp7VzFOEeb+aLgTnZlP0RaSytI
DDia2djpsH7afJf1SNBKFshrGsVwCOooulBXiUcj65nzyyn+EAyS5YvmA9plAWhZHWjEYxf6YD4h
IeT3kzosx2CrABnxNLqODHHJsFuGMSpepWzAPZ5dCl1jJzMkTJrJ43uDLtVmLmBucmGThH7SClpk
pg7+9SUCzO2sfaXr07/Wo2VsIzIfjqjKw4+SMKmEX2XjG0l2Chjg7RUNSln7i4FNROXThOrp4kph
YD51zhmxcGM9dpp3nd3mj9SR5yJxS9aUAPjmWqGQyqE6e5dASj5pcVLqtECCSfihBohoeHb1baAU
2Y/9gPpnNB6qFuvZ98QrvAelAK2S0X7MUHeMzKj03Mn3ylCLuDLCtj6wttFKJZgmt5/vdWI/M+5W
hNE+Y4TcBK1xVCPticAhpAFtQJqRT1PJQMz6V/dlsdNQz1M7E/saEsZaeVvUMssWpb2pgabXTOjl
6HNICZd6oQ/r0cME7/H3vcRts6teCMKsNFlphjRHBrLPQYvwQalP605j/vsVJWWieBBnVEOQvrVk
X9D3+HMU649gzp0T5EQaA+RnXkskehLWiyAyfQkthnkWHcaTUit12J/vp+wviw0DNGNn4BG51cO7
Ej7+FUSaEZcJosdkW5XtWzQMwPh5ID831iY1SpQVi406s5umYRONYcx50JwCbRge1PemWAx2jUOw
98S4VrFSHC96qpiivSDuHc5/34/85N/eh7dfbbg71yZNZrJT6LgFWp3u1M9vyVMfBcJOKQMD3ZjQ
ZTwFnvw7d0b5Nfml/lciN4s9GabTvkQ6y7tZZdAOHTTzksW+zgykoeXOuPt/14yG818dcks4IEIF
NlvL4r9/zAHNMaL3B67jhCBwPAIDtc5ZSH6T7NjE3kSELeBShHaQcnAbpRvPDP+ckqikneAAFSvu
XrpP7ZuSHHGSN2H7ltOV1NrrfVPRz2t74LFk9ezT8R8akFq83WR19bOZlo+em+tPwmxyYOzRUUun
9NWoyxNwK+tg+oP9oKPU3wRDNL7prZz5F8H4A5Ubwl8nfimhokKN8JYDeq7gXFoBiExoljfbjuAT
F63xYsqjSSORuHEA1Naj8654Bp1en0gQKwhFzW0uQGTzVq9fDMhUR78w0fJaEO3kS6AHH7O89Zuy
bZ/SeQkfh+VnxrbsNsYITzSEIav7JF8VeH5v7Cq7llk+DBUJiTllSzjcHWvjv9y25HOfhDlw85Z1
2X4hpvoqCFbcFCERCz0ZODMsI/4SqoGm6og0aFBYjuEpdVjk/8LnlBkjjOUvHLlPQGvYIv5n/y1T
pQ4QDWNVZFG0G7UIpmnaXCeJsUGnE+4Co182d5CN3fWQ/LJ8OQ5atp/McHxxpSGO3GJGS+wFPmlP
CswoZ5zfBTNInW5w3tnXvOh07rnyFSqU9SWc4IphKjRpalb63o2naa209eqFpCgigG0Syf6+R3Ax
CWhqwWlImEdfMTdPiOaMnQX+d231xHE2oothlyHsmkYbZhOyCrUstqR90ZyG92iM6TXOCTvSSD+4
aiDa2yzD01Klb8bc/SolzKJoXIyUyGz/9z1l/lcXwBI+BFMGTrA3bJz0/7kNm+MGiQGNglM95Bf1
lKPiwhHFw+pO3O+dinG6CP+chikJYgaJmmbnnkvfO9xd8P86rWvzEDpgT4pcNJsEXco1ki/qiNXa
ZSsM+4ZwefX2Aly393wiC5YsfY7YwF2QLj5Vvg2sSL5YkzB3dsTmTp1qVaL9Xww/678nmHArfeHp
puPotm//4zPo6wZYw5SbJw2D/3Yci2JjzW9uWyW7QT0eDed3Ziczlk8LaW7G3sT0MyTRZvF1Ntpj
wkbvrtSuljZ5KiOb/KJn2312VR3X9RiR29nYDgU2FSM1rkh0f7ttDbcwMMmyxdJRn23Tb7eNaINP
39o6rXHIiqj8hJ6DkKxkQpE26XvReuVWlW6emeYrkosWElMldYqs8PPgBNtAVlQ8l2uw5tyfSw29
Je2DHxMHiR/46iBM9z1ZK4QGd1h3bYGssCdUiokHhVU6YjzyUyhc4Jmt9TyO7TkhRWUDb2/agzqE
VCS4VhvC09em1xpnCEHmB6SrDVWj98qHybRDx1tWwz5bhUY/vA5R/dDpjkRBeNqt9bJ6jwnnpva5
qSV2uVbqty6U1EDkc2sB8uvWEpsVSv7+ZKLRgsFI5SBbj6LFUzcObMqUaXUOCoRWZt+d+t7XumMp
onyLjBEsTifcl9LCgh2eGsNq9pMxoE7y8hLju2dVX5bA1Q8hLuUdbJ7gQR2FaeZvaAYSZ2r6Yh3C
3z86Wuo9dmAFHTtPPhKAePFEaket4eyfjbcyLdOvU2jCGWvZT1g24W0AxtNlnL/CVbsgvTNQKMUT
Kn9NP6Vhj1cvXZpHiBh4m7S2/aBf+bNbrGEfGqDuxhDLruMxEgn3fqNVFOKWv+bEq2r3o4xtIpv+
7Vuy3ia7q+ojWv3yD6iRMUakYGXy8/Cnvc/LkReqdgiO0m8NKH/AXfYHG7bkJe5IATHiWX8YiXh+
XBAyEFFrMfuiO0knq9EPE0g8zL1+85THfXQAZZre21QgjHQEk6ODwweNS856t1OPEIG/cYHLSS6B
bCmQljpsMy94UK0GA63OxQN6p7StyqsoZbVoUzAbB+Ev1qTHRsKOxBBURwPj4kY1X3MNsU/Mtreu
9WSndCXqZYg1eMTY544KPlrGzrKKu8JnpwxmaQhAXxObaqHu4zQvgYBgZDmohBwyZbZtgtBSsbaX
bD75hmY/23oWPmt6AxgWQAmNdCnmohR1YaOvodS/1pGrnae61Ij/9NyvU0Ee13AciqR/Vh6NYoiw
BDWLs7Kt/KeRwJDbGFI6dC+VYf+QljIhl7R9xPsKLB2IMb8lWXmui9TazZbL3k8KEmgn9YfElMFy
tAIvYzDXBwRb9SXCnb11IReoujx0yHJ1awcjIekH5OMBEGBtJs2D8AjUMw2JrIRB5lqO42QhGl5q
aGsl5iNM+HKXycCzHZ5JeDIOE7PjFXf8T8UkHyIxIHYb5qv6nKJfgekwR4TDz6fBZUGNIHa19I36
Xd1fnHH6mpH6ccJ+Ou/oLPpIn53fsXDtY4tXdUudFW7qmV5srpMbH9HkXEehbzKocgR4HFS/7AhB
HvlgJ6qi/KXAppoTO1d5VolQO4x4a/dxDKTLzdyfUZ++WjgE3h1b3EbyzslSM8T9z2pUKZug2XCu
elmFr0C5iDymK6UZudj9ZQGrDWA2TR9tbVqXtHTxZhH8d9WHatwIGkiHceEKXQYtvAc+DHP7vW5R
MVWt+TOfvO6othkV/gf0xHzGke398PwyOPTsFP8PDg8OgH82UA1Lx1Ukn9w2LJ5/sqI6s67apamW
ExvUn3MfjedSX5a12jnC89XXWWp+Bp4RbNVjvTRTd9V79FwmIEIXcvtYLUVcRCe1BZrKBWZHZlxT
30i/NTldPulgNqT7PbVu9+eg5QAEcdokWv/dv6mjri/eQXce7sIOMuAmerY4UpTiA+JVuXXMOd+S
BRsAK0/gnMRx9AqA4jzMwLTmpucvYZiETw3TTsyLj+kDFjRDVPtdap4p9esvQWOUGOOx0rAssyUf
+2XvtDEWTCV7ARfP0k0agrBFvc77qXtWO4EhJ+QyZHR7RBjc37xgOJWG1tNZH8Tz3yPZSfYatz6x
4/5jqbybLdV54XC/SdGKtGhL7KNS/tVjVh6ixepX6lRFcvRSQz/H4pmCWjstifDBV8fuvoV/tfJQ
LHwlO4f02eohWbi6lGQl9OKOAA2K2rbO8pcaO7L8f6Se9a3wdKYe8iworeQ0eNa7cl+EVNVD6KPL
87N443hylB3MPrzsoDxiB2MgKp9xs4OccwkL8t/7xjsHrN0P6gupwU6CPFE6qKUQPeIdvrv0ZzKI
Ubu/xeBE9qHW0sUK7eBhabkgSng3n7bJ6tob2WEy0LknY6LthbQ1sMEy2KpyGrXOQ50lsDVaYb41
tBzWll7Yx3qpq6eyTR9D2uSP4VTogEeuqoGuqpZBttKnGmFG1GjWNpfyU/UFTGtJAHxH9bUdbTV3
Rfq1tSJ9H5oVhG/pR+XtZcYB1g4VDVx4RgerGvFx5TPXaqMNP/yMit9ZOVo/oJsCa7mOPfBjbvJs
JlYFvztpb3nICN9Dc0zUL9EagT1/OKNeHFX/Sb20NuSmOzkyHsqjeqLU7ix2nTC4opJnvdCGC7O2
9nmJuIBL1/lRR337bDap2EIlttdZQi8xG+pgb0ll+JgOlxjG8apA5HAOLL86dbkG74d03pWZa+O+
j3Rovk2NZZJewb7utiqWq53n6aT79rRpUmcFisv56WlzuQpNx3rRe4dOdagVHwI19r61S22td0u3
17QifSB/cGh1xJ5judf6Goc8W4yLXQnrXQSIdNzxe1UE6dUC0nC6P8FNi/xtusKg9eZIHNVzl2F3
f7yXF9H4S9VEsWWu3WzOvtp+9BR1KC+TCThcKWKms5r57na1e/JSx3q1c+2i/qAgjQxsuNEffsG9
F1SxNN9V4qrIU4Vfg51oMwhRHAhOw5KRB+dOTRfh9bTA0mShYYhypHyUj9uW7TKI5LzZKbvINAz2
BmRqdYdKhIPLsxcthELb1BUMAd9u5q1qUi5J7uxcecoCfABh4V9JIorOAZDejWpNFyJ60FqYkIpN
Q4VdUWx53EAzUeRhGvwq+2mWlTfvCygo7oAIcektZ6sFs7mC53vopqbEM90hBpKu5RkA2lZ0XnCM
TwofGzSQeHl0MTGkVtpkoab/XLpU7Ac16hriiGfctJzVh9h6xVvcIgQhpK27O23UGEYUHbkfeLBX
o1i+qv9RLe3RYdntHALLn/I6fR0Xt7wppX+Rxq9avXzJJ51Ws/yxVIlWVNHa0twy3YZA9P5yw4zo
RpaOuMSWQKgjBxKUrcVzH52E1+pf4DN7+6So/B00TmPb2BqbCEJUccyb/U0Vmvehx8Qf/aiWnblO
uh0lR3XKMgLSYbc0a8cxWHTBSk0ryDrYW9RPAva5v0BIa/djlecnb5hLyEeOQak4GIBriJVs3f4p
iGpciVKCPHeGfwXhuRv15JXhVXxVd68ghGoP1nqtVjz1Q7iFmZDV6B9qHMRPkMjGjbeE+i5FfnTO
3IL2b9fru6GpyPeJAi6rjNhE0YzEs7T+eGlFb13gf9Pbm4BMKrxMmIrXsu397+XsvJZppr2geQpP
Cw7VY+npp9BByCjMPkTY4JP2aQzRJUuWeK3iF41pmbbTyJrRGtO3uxygybhwzOby96UPkv7AzOsh
X7zqWMwJPa5o+M64BC8Brj0AZmRRa5ag2dzgJ2XFvnjq+Tmwydt6SlcR+tm+MnV3A1WR3VLl4JqY
dK8GyqTr59pOf6tGtBM37OYqb35Mx1++VWnfBR3NtdeQrIjze5BNo6QJ5d2T4amrmjNYdy4QSNva
yjMdMPA80kr8V4BQ4pRFR1GW6VP4m6Qx0CDhWwkky0Ron6pA8U0iRUuS9s4lW1AvTpvX2isRAyBv
W/UBQeyW99uKpvxWEXPERFecVGniXkZ/8C7UFNPJH3VEg1I/62W7MrONKwJwh6wXuGDRsGoq/U3F
5Zj63CELGj80tpOY5JjVuOPUbGd+odFPrU0DiHtTj8OWcGPzw4nK8iwamSVUl846tUux7mOCv2ca
+qecu2pN/wG06kA2i3L26gvJoUvUFqfO8oYVS2ryf8iJATH+V31ocxM4Dm1SG/eoL+mV/zZgjzKj
5IlrwZdtkQKTI0AGCC2wH7kzvPBUbk99YeZoqMx2r5H5ctCtcniBYgA0XT8enKWXFkgcD378zuXX
3dogebFobdi5/hxUhnjNgoncIoJnT8KKkluF9zLwyvFbhqaFFNefSd+iM1toCPW9qeGASF6zwY6v
6gJq5dYxjfvvJWGBF71Yuh2ypWGn9jwlKp6t69OvIwXurhVJp2Dt+C0JJmFhbtSQqinB+gWFCHfq
FI9MgeDIf1WX1r1Ia7RN6RSLjJSQFxr7N8SG0bxWRZrbEzHFjE5ggZagbcaXpL23mf8aVgI2jGV5
96NIvreY07wOuZeGKQx2zuSGO8UfAX7wO84cVAFqkEhV2sHAAqOWFkt0DSOdvkDvO6CesCCEaePu
lg6Yh/o/CoZuaghYDH29YernbYYBfF/UJN8sVJte0i4QRTga49r50qfCpW0saW5YwO4vJmPxTRVQ
pXiZNUIasd373txMX/6oFXCGFGmOFakvuierC+NtFrQM+kx32GDC4i6PgFDsecxhOmKN26mwQ5sB
B4sR5ZTS03uorewofQPDl781E/pPwFAeh1IMHvlrzY8ehrJLPqagY+ub6Sy7sr2A2e2NcAi8Jhl8
piqsHkQXeF8g+o7rwnbbJ81YGrbmgYG4I7ku3GWGosctI9gz9VJ6WJu9UgDiZD/czHF/nQc+0MZz
tjGZWjesDu42lNXG/26Oqi3Uf0ikbB3IqeNyYeiWBTDmP28hzEZ6nLjmeGZxmMoiOPcE03x4CFIk
Okp3h/bAQ2Fluk3KrL6LomtpnVIwtBfXH1AvpgaTSVJhiLj20he8g2REt2XGCFumRcujkk1Z6RHh
3tgU4ePS+7v7I9fASj62CeLMmFl6V4vo5PbkX9xND6OXoyEmuoBGPNwCHoGruU1fUGNrB3pZIdp3
uv/Kyjol7hdKVOMlpzA8hm0b7qq3//05Cai3/1hsPN8z4TfrLDS2Lj+w//yk2qHsh6mIeZipdTwt
ubIDfsKnjj77Se726Iizo54KAlDCPE8fTcf9mcsdhd7G2U5fsF+q0zyjE2V16YNfjjrdTfGHPz26
CcL9pW8w4k7fc8r7k+q2V4Y77vOWkRnOJ28jiOPbcA9GFwd3otoqDUb8NDlDfk09p3ha5FIkpVlW
7+cvTbttwwhATF7Tv5GDo26Imienve8dDZNOIH4pcWrNMV+3ZtTJFdtGYl6KTQof+EBabryJQ9Ff
9A6uLVZjeO7RVB7uiIJyGBx2LIAK+rZPN1qAs6VwGRwZWVrSRY/sl0rP65cx3WRD1vwRMuG3BsuS
TLCOTeFs6dxK7hXxT6L1YVsw9Fq5XiR2pZETN2nZDCTj1vrm6dYn3kJxGL1p/jSwAFQdXt0B+I9h
LstRGGN1aHpoOqyRyQYqX/YZjcs7XSnnOdCiT5i4zUW9BPgd7keaCNrtvSyno2dtO4Qpa09zxy3C
DcfdFFIGkxObqbofC0GIKz+MUcg2COgrK/gdFEbxCKEsxnOQ5+QbEO/qxFWzRbiA2tUzy+vgjvWx
Fdl10bryihijwXRQa+FW1Lh6imWAT9vE9XAR4lMyvKGkd9oK+YKes69DVrsNZMiXFfXBCT4UCjnO
/r44JqYK0NU1Dgl01klv+KvMNIjY7Sy2ItqyYBP0rgZRo8+LvZjPghgS5RNsxb7s7O42YspfiaJP
D8qxp7x7BQF0N888zQ6ZlJVYaOcPCZ33bDaf/TTInsxsMV6spNsL4t0+fLxuu2oR7kZ4g5Q3SHci
LmpykCoUcBoxGBhhClKVFZ0tNKx2C96ZXU1RGvpN4+qADe8OL12mQ1Ydm+UIPivUamvXSHx+gVz5
sUAWUhTWBY1/8ZhXwLJtkLNU3uzZpULO83IQ1G3VPYii/gqMTbwV1nI/U8Wv+lpmvRnmpdD810HD
xegkgvKt8D5p0VmM7snfAyljPMQGw3C5EhZSnO8GgBm0pr8nuc6kCIEYGsz7FCloYuN+OsXmJ/lA
9jOBqlfhlu4bf5b2kNV6RvhDEZEAjl4LDbz0TwZ2/wvGUPqWoFPYgc7XkLvTDPcHNMRFr8Uby8vM
r57jco90AL6yNtwrUotj7QgaoIs1z+MBROz0qF46k+1wyt4cACI76n6q8MAvHp9MEgmi6v6VDKb6
grmXt6wjgIXWrO7BR2ga5jlyGZBYNtwsB0/wHa3P/JfO4XBTdP1s8IKNbkN+NGFVbfMKtWaOqOyG
Nf5t7pPHEN7bdwP3X0Gh86st2lfgBN5HkA2Pc4nQoHKb/NQNTkl/IgKuR9G/VWud7szt473OoFzB
SjluDLv7An4G6UaLDSYLp322TPUVxc60B6dco7bnPVxe7toKAF7pCP734eTW17/frJFosveNf/v+
v99gO+V3R/UKp36j5ewgtMqvb12euk+t772X0j3ZQPSSpAX3AA5qWHcYC05YBvcKVGMltKN9z9Me
EegOpy4JtW0X1dpFkPe2mqAxrnn4zg/BmAWE0ndUZzLFNIuLg1hQcqRV3hzKrv0MUzv4Nbvxuody
/oPv8bBCwNCAwTDs1eJDzf0TTlR+mEPybpbul9C/g/RPfwZRAWPNjFr4Ci0c0yl4suo2+ZK3H5ma
0zSdsWvCMjv0c3Syh6rf3YMl0YCzOwQmpT7/LuGpOgTZdKgs8cNtBvP49wFVJ8Ym0GFJJGjrbiIt
k2NTt+0h0Wvj0Y/5veiS8mwyrWhjSotI0mRPDsy5Y1vm+I1ru58vhqnBbKqZTNfsRyb0YdROEEqd
yzQ15sOCIonbyLLhHZWUUk6yU1o7VRXYbq1d06412NHA6aysD/UPWJYAzDjnrTjmwvnIRLq9/0HR
UHjrJJATdm04+12P4FCgXF8V8UA5y7T5FCFV29z5PxnyaUin4pIaxBJkBCFnvZm8FJb/HOpmsImN
Qn9SR0W+6E9zRY541gtI5ktFIwZ+J1jLCoqBOs+Jtdq6dtXc//XfE7r/z4CKfn3X40U++IMAe9g9
CGgY/Au5ncb1jmVqs/FkusbPMCNczfHr+YVrp/nl24wGkzlrHu6Pq5GhCFVBXB5zaW+LZMYSKBr5
8LD+JFAuuXZoimVaURboL11FAN5Ey/5MsEl01YwMm4okRNZZDLOIxEbHKp9tJlLP2UJUVuSMb1rR
W+1uBGLHGpmttNo3P1z+lpfEzP2VcGrro5vNTeO4zR+eYsE471iNzfdGt6KLFWK7CiwSAPPFYuuB
TWMVFFl1EAO8uyXTm41rZulJwZRqRGlLpaNks/Lqdczyj1hk3XdtLD/YA+EpNg+04X+nXK0vcw1H
1oFxve/84m1pQJ/WNU1Fq0rzIzzI4sHQcZCBHog/8dITL1aMr+GizTc/jiSRIP6cC0PbLZM77Ux5
aizusdd6xmlLToT1Aq1TDkKH3ttXNgjRyLe07VyK/hQBBH8i0Oa3TTanRzt23KDXuvUV4C9zAu6Z
CK9/9OJmOtQVxCYYM+H5ngmame4mbz1r6yeW/qe09gzkLVnFBjvXoQtPOsqZzumI9lqGVwv1zIej
B6dOiHsbq6mBni8emHW1st8bRr6DVgsq5sadHeMNcO90NbLcXFWRuWwsh+gs5T+25gL6pz0MwCOM
7RL6v3MqTBxscXnQsModY8tniJDFRBjEi7shmsA9hSYJ9xAKkmuDLeB94lMGSIq4Q6rFzakBJtB2
w6PHhOMQk0950PrevTnT5K+txgrWcSlyaiCIzKLUP2uj6Q6OXve7piu1Q2gQ5WHq/bzHwBIQM0H8
iTpNfDgbujz1cNrES7VrwYTvskWYH40l+b65pV17a1lumOVPYJx/6PPsPVWJiK+FAyFbzaiJ3Xlk
rqOfSUVr6CmyFf0jCtUD1oHA7ae3OMZ6lPvVly6L5r3WBAsbdfTbbgIkDNB89zzrCWQdLzYOuoQf
qffag5xG3HO1mZI7BxQ1cj7tIK8rWh65MrCb9ah49Ihl2xZd5wAw6u1VTXyTTANvTgB4URvKmI8m
ravneNDvZ9rQ7+43uYMcUtXzjo5nImfoQjKr1HPHIzS/edrNOETXs9H1N/Dp2cktQdjanqAlVPLr
eRmdHOjT2TdWYSyDkImWeNJuVQNV368ZXdLY8bZGPRbQzbi0F/yVZU5gUhgyjlRHUdr+OUqA14Fz
xYBYldGXrNLmB2U76LL8SziYiEkn5DFTj8gxD4OXCeLEGuqlz46Q98LJBiyvdPbIUsf1wAa0XId9
Ga7DsQTKOZbsQ6tk/kxifHdTO1UbJwHxI4WX5C181RoEfAvG02Pi6vkbPqdbix/0mwNoZm35ONWi
Yap51MsUhDhv9A3QNrEtw0B7J9doPY2WJAfV7XNf6KQc87ajz2RvtJlYDV3c7kRLJsOc4vhl9c8e
53pOz0BMRuoTb/yCbnqrmtf/+A621vW28FZkSOZf44zs5Dk2vnfDaK+j2EAhJF8ItbDh5vIFx7bJ
J/BzMk8yIFZOaSDuqMYns/S6VVb2l3sL3Cq9BibdwqzFToNr7ExnHp/tMz2Q8NrB9UMUwK0X25Gz
V1eZut74NcptSDbkmGBkRILRHlEHVGBI5wyA9hx8Zm1z6+vk2zRZ0wtRkz3/TmW8Vn0/b41lKa4t
i+Cpz5ppPwbvmfZwVzZ3MD9qw+OBHVxBe12zWUMZuCpZNSGvxAygZBf2HPljzc9px6vaz7SrVbjr
WimahS8y/n1Zi5oaiWa6PUVb30yX+7Q508b33HXnx4E/NbN8R9D8yLst1kHzsWjbbhvLo1C+p47U
e2GzjDdAxZs5x6WphvUK8uovQ3pU76nCJkKLtDVFUByiuOTBXc/Doz/U4SmReF2CHXTQApjajS75
2VeYCrH1YKrrBN1B2Z7QxnWSshtCTZZtWjwv5Kp4zxYgqnfq6kJ2yvST2YzGzYZys2Z1cn8Ur11v
4Ib2guWoJqddzoAq0F2cGrI5HCYfUUbssoslMtHT5U5LpKUS4KyLMQRFurtzMEP0K5/+1cW4dRMt
I4Al4yWQL25S8LWkMyx6iAF+0DQ+MY4Intn3ek9N7j/AWEa5lCysODqaNrcGhe+MvfHFT/XnFBzf
czjmDm48FvRqCA0YcmzHBrdviDMhJCxIjWGjNab2flWveJ3LRzODLKqn4Uc79tZpzghiqSBS7kff
yg9eRqQRm87fRoBzoint3wsHmXxHfin1QocIjmW8JDHPzMihQKiD0XisNUAyZBVH3/Niesq1F3N0
8T8EvffMTOScMpT/LJssO4KctDdJocW4cJccMw/dVd8aSW7TBfFAERyMpS/KV9JYil2Ul+ZZC1CG
I7k1trr2iOY+vnjoQwFrjG8LtkU2XVC7aWxfW2rOqzr6+9L0XnHMButqxfkfK0Xs6fk7mLCbC//q
V2vRLIUN9w3NYwu05ea6QboVZR5fKN7LK/YZd6NbmMSrsjoZFnsIWsrTKh4rZrRVEB2qiY6Ci6Dm
a5LAFq8MojVlqgoBI8VzYkXWwaXQ2y85Bn2tYtOE9+MT03R2Z/TSIXfOIlogwbgZWIH/n7VkdqSd
LAS87QOuwAdNj3b/aK16U8KqGdTA19v+OV9EcMsNxzijh6bpItFbEXMtLlbCEMeRio3KRttqs+WA
zvHerdiGoCh3RgAj3AP3tf0S58NBzjqZeLTvRmBbWKt7WlDSsVUj6vr7PnaAX2PmvOpODtl8UfwM
Ua30LKnwo9a/iICs9jla6H0v3M+/RnIv1ld26dcftLc2IjPSjyLPUVFRe2wZ641rlzYKUZn/ck51
5vAL0g/6MBeqlWa9x4NvPmrF/Odlqn7QOOhvjSit+9vhaNcr1xSwFfuuPyrBE+18C5pjUG7v2N4u
2TTlND/TIYpeEjuABSG/qHVFvwmRb6zhg9K0CgkV3tcTLEPlRGNqZ1wD59AlaCh4BKVXvAPEv3Hm
ZlpwrKLlXY0fMYcD/5ja6Jq6jOo4UUEc6m1HR7aSliFTDQGPJJ9zNEJopPaYSkmCMNMdeXs5iKT/
R9h5LTmuLFn2i2AGLV6pNZmiMivrBVYSWmt8/awI5D3Vc7qn54UGkCWZQMDDfe+1HXPVWnG1lZJp
O0JSuMIjz35Rx3pLIie5BcKE+58XA9vaWaNZ7r8w4bV/TTlMMcdMPTIoa2OfVFDnlr05FZO+tWhE
rhW18b8BANnrQ+j/jrzqRsB7v/dT6jSJWwscuOPs3uadjGGjXL/bqascRgWtizVq2RHux3AfEMDR
6538p1D1sMdggpAviD+LnekYHYGk3ed7tV2256XmnSflVxhWb1NcGiymiM61lg2zPCXrqFvrCFfz
MVQuUoaRNh30eWl1Y5fK3xpoZK1l3o8xN5aD/j8H4qPQYh+SWva3//nXhVGJxLStCV6JkaSiT5hr
iKxN2b2bVYchLU+ai5ISjtZ0eLkLO8u/al16G0JuKhMGHqQsZdxYcVycMtXsv6YpFkjuOs1L3EOW
kSWn2JvQ7Ir3OOvLTdvY7bHtyvJ9SDJCeT2Lnplab9sadMGAtCFLjPdoiKyLTM+RpzFl3SroVEpr
r770oGPONp1ycfIZEMk4dMgDWEYBF+cz4TRY1HClurq+kmNl+dLpZXDyW1LSpQJxmjv3DOWIpKnI
odwKxon8IxKypYy/NA89Abeu2bgPCbjM+545mh48KLymTc+O70xiQUD6T9RRoGEPVaIeRHY9sAMH
+FYFY32WvrSxHNgIq4g7naQ3PjxiaFzhdxp7OF6Me/KL11XIgQTXsgG3QTcMcnBLDEMY9cOFYbyy
McPgVWo3asf9YyStuyOhIoeg46fAl5t+0/YdwjGrUEFKhQHS4DmAqexlz8iEGG5Yd7oT3vZfR2Eb
+Mt7sTyi5bkptbk5cLOd5fVn9o1yjPSZ0kRcnVoQH9op/2ZXBLryV+xD0e1pbPMe2YnDs80+5F1q
rEESBYc4Gfgp1x2apMH1rjPelHcDmVBHI/s1714K6bwTnp15TC24fi3kM/cZLJe/CcrhGk+MbFZZ
CmLfGlz/DCMM0EJonshuV07SdZSYwV5tw/Ii3UhG0U6bLPdihFl1cUT3XjNwQcjFffef89hCEG0q
JiDt+aXto+ohf0ahppb7ZWvbMGoU8rPAtobf4qCJrFEekKziX5A+FUuAXZ3lPLP+ibKbZ492QClQ
ObwPAPDILKG5ymdZ4kNCTHFab/BAts/ZFKVbaOLppldUiDlx0/32m4Q0I735mcF6W0dq6Tz10Lz3
JuTDo1GCWcR2YgCbVIP90GvqLjXMP7OqGt+a0fnDbOnzIMoNrsT6EcygYsOCuY5s/tr578Fq/bc+
nudLG2DVlm97DUSGOgfY76ZokYSgqkVQZyCN59Ad74Gn7kq/ogxN/eRSG2pyAaLHih0qZr+JlTKA
FNawrfd7SEBim5v+c+ozpnyaOn8xduH2n8/5rG6X0NusM/JV2831UfHytbQywZpvXuSZ0KoluUcG
lxmk49PQ6/mLX3olSQMaGTClUR1LuvtbEqfZqRLJ7IkXedSaPVdNrGE9SmWXzfX6P3A3n2bXjQDd
ZlwO+j4xgo0cWUdIJ6AcR8HDyeEkSvVgBGp1PfQ4ulvHyHcLA12JPG1VW752LCdlWk+6514JEp5v
uBjpjQoerZ6hlMxKRr5BcRImubOShvmmoKO71pVQWf6B8gMPoFTlU6iJeCkJehzKSlvbmP22IWJB
dR8b9rmpw6n7DVqs2KD5vTmq7uzNxNTOf19mC4npCgXBQLudMB7pemG79SmOlKeabsYH30tvtTYK
kmgOJFxYiOSkNhBHett9yUt2nstXhhi4X0U5Vmt68AgABCNCJg97Rl8CbIOxe0xr4yXPE2ubEXnB
pY7SIze6l85t5+9sumIGLJpx8wFl3hRbz2EiktLT9pUgiCQ/UPjFz3MA57SYbaJZSHfZM7sjylo8
Ic0yPqN0dM+TOJPOwdYInFMW2k+4eqvNFEJuv1d6MNPGju2zBZx7q8WEx9PkxoBbfl0uHC1VTHb6
+EFiwom3dQUsROLi5XuNpgEIUHGsy2FETY+hVWrz2I5Jf+70tj834kUeyfdGHNvnJnLpPQfZoXLa
e1f75knOLHDTTY/ZCwf8q3pzkIMLvkGqRROhazfzZVLVdIs7RXPL9soDZy9rdDXpSwIC/Gmp4P/W
7bKWxxiUnLOxOQvPsEEb87o8ZADR7OHckmaS/1RL/9ccuw4rmva+LGPoCO0fBiGwwWx4P7sB07DR
RcYr3Ydp2yZzegCjdPRmnx1MZxOnpObbKTTrV9+204PmzR70HNt6tWrjq7xTGPl+N5sJ/ToAo4uw
4+wTRTXW0STCN2o1PtQ0xu5hNJj7WMOaQJL3i8e8h7y3sttj6NYOUUoXWAPLt/L1LvnG5mE3QVqU
f36bAf1qrGp8lCrdOs8HTaaURvQhfoU6zb9yJ0mf+ZrQD2sTcpYwar4YyCuNMDG2dtnocLZCfIC5
1oSIaIaXsgi0Q4as9avNU1XmNRJAgI3ACI6dOmi7iV32s+FECIdia7h/NrUZU6/YgBzkvypMMiBe
YztdMLZCMRXN8QFFi1J45TGyUnhx9aGtQ3COwQRSmunEya5ok8fMkrHJJmOl/Jir4XffpOHbFHn1
tqnN8NrNrkEXvY2Ocm8ej9AH2kmd1mk6udtFcWcmGJ2Bw1T7qvKJcxc+Gx2E2bnKqnJnYDhahGcq
tuotwzo2rkQTvoPAHWm3SUSJCGp6QXPird3AeoOFgEKN4u6VR+v3RgF3lXbqV8kgaKz0hxKildAM
11snJf2PMvO+ozm1f8VRu+9A1r4PLvxastZeikofj3PpGOhsUxtH5VQvFbq0N4Jl2lm67x+JnQr3
ZlwP+37y008ZZwX7SrOGJ/nXSq9JMIgbQ1OTfWUO9WvU2bfe1O+d4wXrUEkNag4yhMpC27NbTW9p
iuSutHBxN8KtDgI2ucrTiUC1c1dF9ZonRLC1fLyYM4B7MDhj+RHqRbxvA0PfEJHpI44HMGynl88i
PMS2aGmFd69gaN7zqKj2Ru7jETMHQimAsfCX+UDKQx88DP45pE8A/pl6Gzu0g9YLj9rmyahpTIoM
LC9GN7j8yaOp9htBe4kjV/8uDpquXQ7UwYoxPRaQxYud3tv6l7nLsmdxJsW0MX4QXBfhw+fRjZe0
CQ6NWMxkOSvfq7u+3EEd3Mof9NAW/iPSw7U7Kf5+2SPQEnduRf9qz8C/NbGeyk2IrzX1IRkxiIMz
0u7p0M7db9Or+HHJ3OdC6ettZisemMD8KZiD4hiJUBlGKzQBRZSMPNIKM8HI5WrrVhCV6kAzDovY
2Op2oClY5DWSqnGbgVUQ5kH5HrDfdmUnnX4MyHd90Hd5zozeXi+SbyLFwbfDoALFNG4hu3f3wYNo
QAhOvxzV4ijxTR6YbW++jfV4y5hYf2Fp6w5TOcUIWkHcLt8/Q7zvDqCiMO/Kd9sqnSus15KRJoEA
2YgdlE5LtdVNPTn5k0IirIW5nvnGanQM46FDrHzIo3hWnsOc/Cx5ZsxmcXDGTK9+qKQ77WxmFOxJ
n+WQH636uan6fKsqColOKiN/6feyila51hqKF6mWpeb01ikFyN4RWvQ2xXtQmJYIy6FqqPLhZ96b
SN4wf+5qKr11BSths/BFUh4e/P7uHMQJInhmSUDskSmFEsrwvvwMCKE193+7DqzUzmaa2mLtqa/x
TApYHJI0OMiE5BBXJMIApkWiGRknhb4N0zh/yKMCNtMD78wBK8G8koIExhqk3JZmukZBTC4ejF+E
mgJSnTKzaD1kq+oEq1i0BWRvoHUiNAqWdiSaat43XUo5Ja4ZE/bQSYuVnxJR4yokRVv1L8p7ZVUC
kSafHDRlICIXDI3hELw950DP0nqZLMNfLf9RWikMV/J5r6uZC0RiJiu36EhzdkhZYu9VtK/G1KK7
YxlBob5ZroxPia5p1CuDYQm5Eew9/cwosZLPEd3o0XgnkTFH9U93WaaSDQpTHF/wTKUW2DDd4fB5
m2v8MSrLxtX1agddKl3AxLa3nhsh37FzWNBDdKibaF4vSa5NruRHK6revWRQ1zZxC1s5CW7A4KKu
Bmj5t2XSOFpw6QnEiFuq5jolaHlpNnmhCy0ttI5SB961UX0cyUb0Mv1rRbPvUSYKKQCNfyvUpr+y
8oJZkboWbq1Vzu4RKi8CFxs7GjwhHrRBnE/7MgW7Jq2EusWsCDWTRr/YZa9IJtVdHpHkNB11FWBP
7lV/erPHXDIl+pXd0R+GpdFl+b6a6pWmU3+Imbk8YXZ3xNTO+rV1m/bP8r2pxcesEcVjZj3bAXWg
jUFLxnPsYWubHtptMXliN5IdRqenKhWnBATslhG62rGA4djfyB+tRZG71jq9uYxFK46ELmfAcrL2
9I4ipfEwWDTzn6RSyyvxrjXxqBHdyq6cvrHqvHuj42wSWJoblJhwdk2iJfhO2+ciqcZ7kZJsTwz2
bZkY2jk0fTZElzAINebtFR6dXhnPcfkj9q3n3Dd6YgnZ/SpB0X3Q5BA9T7pXHbNF+uJW5Z3MMEKS
6MNCP6EZ2cMsHq1Vxn25jJeIj17HTVUcYL83F3kUlFNzCcV7s3gPpet/Pk08f71MXEimC5f/k5cQ
KtjHjEonjcupMMtDZ+j6bWBkCUqrcnhOmcHabxT7IzXGVzMf1T+699qWSN9TFvh1qzA87fT03cgC
1h95D4TBiG1JiKM6xMjrJrHZN/iucXPVyd+HkZogvQfxbpH+fKFnuUZYi7ikShuWFLl3OOXELS+a
+PKfI4xe6rHzh31ePpfC3TSH9vgaaM/SVtiMrTyRn7j9oONFL6qDkufZ3jQ4NdKyuUv/Z1gEA1JF
MaKxzCF5slMl34dTNW7NSu3eql5JtpYWGnuSAPu3SK36deh4goXBp6035qsymJvrnOfdW2wS4ZOG
7sNvawspIW5ji4n/OlYoF5SUoKPWT/5gHbPeuGK52gCb77RWZ68H8nerDpn3Vlbda55O9kXlWb4z
U5A7rWBSEVGr9kq8Yg814MJmSNgC8qTEesZKvAVXU93lWTOow6EI3L0+Zj/+CkkUn8FFBHczHak8
yjJBgaLqJR3L6B1SY/OOVdrc2JoV3WpMFKc+HQb0VD75xX3zjN0cdR3C2h+gFNb1OPi/w8Tbj+hb
ZyH9y7QELfacVRfD6NMdiI5fhW8RWRTUPXRWYQJL2H0pRmVsy3jWjmaZ/ZK/cxS/fdKb74t+JZoK
NHnAGbWdkvbRJrAp/5QZHrh8cYUeF0NJCn3RxzlXR/pDh8hCG4qBnJvNd3sIzZtS2V+oF+DOCrUN
njij7v2bXC+jrLI3lt8RSJT5+rnL+G4lOkwCw9KGpvZMR6xLhKV4HJWNN7BJCAiABPqeTCeHseEK
JgwqzmYDKTF52H4/r1Ectzvs/Lm/qjTkP2bmwKizWS50AkiWC365sLVtos7abWKRX8XsiJKrm2Ql
+fUthFoH7WqkxxGJQjNeasRNv1BIrNw8CC6DUjkbp8St2ScZAxrxvGkS5VFFbf/ktUOxAb+Hfd+h
nIj7oN1IV1M1Ofcsq5NX+X4q3s+UqT/mgeDjedFM5d+HR0trzVejhKg1jNGPog4IyDGdc6uBHBJV
c+QXzFALbZmLZrnyMspN9bIJKrhxLhpUWTj6+Zskuv59Sft2Ov89lUcTzlVMB+gkcz+ElxolBOv2
qyJESTwRmVt/dt3tgQCcHpI7iSoWxVruResIdSRPxoJGqM4lLVb4ZZkfrXU/IBaVi6tcZocXx5p7
HoXkBRlmE+561aeRIe59IZ08IDDLVyEulwPclobxAbGNRIYTGGTr/VUuHn9P5afoVD8/1SdArXof
Mt/VWrocUfDe+dBI65IgMs3vg3fywxLwuVDH5ad9mpdbBUevVFMrBbj2tuqk2DYw9w7plKvQIzAz
aK2LVVjNHXzXn9lAMNPFirmjgQ1zXVTkf9scFg+LldHow8GtoJLQBCIeVwdlI8ycsr0mzwhCPUhD
pzyjnXfwGFxocXeRsC7+PeGxEvZgAniMMxDcdCMfcqZFfzVQxhf5PqM2ApMK1Tnr1qTTw8qrJ3b/
d2yE5XvUjNNpCCd1bYlTHBfqNnaajdnaaJ1yHSD8UIz82/kHz4bf3riDmG0EHfY/zQ/2qeetHNHm
RumLrb5lJamqon64JpgCQroxGNVKbbfbgRhyVgVKqsRIlF1VddlqSQq2Oh4gZf6CR7M/YuWAUwFn
+CWbuvxY0EzlNvdfo3LyL6xv4YsWW+raNPJn0/RCvGZhfZJHgb8C8jbd4VcxaBZCQiUtzJXPCohz
LobyWLYENPAfe8U6fc7FbTi27gfK/5hY+cxFRYVBjOvzXIZZiy3FqS+Ghk81id3iPapGdxcRLbaT
Uw6l6LN1kPVMMfVcO+Rg3PduaPC/Q26w0hhNr+ReDelxzxStYsRt8mSRrcoOh/GR3a3PDwS0rC26
3vJUvvievXLeEnrjlnVN/rlLLAKQdpBfQWl39veiVCAsJ6V58goeLEo74umUTyY/cdNb7lrVOckr
wNlAw8eM4tjyoqsateCBzZ/wVdjENn20qiMgbhCKv+KfzH6y0f9uKfTolkv9s4SpaRj6gmMRiB2O
6VTQFhNMGEln/fzfvQv/g3PBM4WLXtc9w2IL9C+mFAorhb4dvZUmf4mUqNj/HRFHjXgMOfFDttZN
pSX9Ae0wjPmaJgwbWjk3kBOEf80SDBgLu9gRweE16HbWR59AnaEJD2ld/ClFCpFUm8n3F93ZGF9q
hjenkog0ZzMD82xGCrmeZvxtSIg1y5LXoubqypx0PIVGhPJtKtxt6bA4d1nfvxIyOZ2s2GNfKD5t
QVoro3WS+MVKn8cT2ywALtwObm64jF1lQmgeYZIaUR1CGCE7rjEZG5R9t2bCAOLBY3Gv9YgKl9C8
L6DGd07jAtUcR6bSiH1vIzxNf0cSBTp80I6HyirsFc3J5smutfrJCfph/7//xEz132YTcESqbmqO
oalwVE39X0EZal0ktmEb9UmhR7JHb4g5wo/Ns+8V8zUaKo1W6DzDse8j2NUqYrzZ+2TRuRkdunrK
QYXZJ3CQT9WAf8nso/SWlN0PedbnJh5pd/iRx/4rCsfiA7P03JMpT6PmmFT19LPonHfMOeUjQLVx
jqjqGPKbWHUNLdrZsAHDVIdJj9TnNFfjd0XAoqM2UE8yggLyWp4rmMb7Aa5Yn4zHCCv41unj58kH
P60awxLG2mgOW9WmId7Q1cr7lM0Iz9HHNK5uHaXorW3JwSbnrlr7peGIbFoaHLMvBAOkjsdD/hr3
SrTWidg7mnqcgx+yknWvG+1Tr9jBtsZ1T7WKajnBDnG1CAldIbhqblnrqq84CCl0v0P7UJ8Zwxhf
1BiHDYbtZ6E6YnCK7oe1rn7i2fbTcIF0opcmrQQL0wuSe31XY2I+l6Sl4Cc0tUtv+fYp1/QXLavy
RzMZxnU2gc2zfl19qT8280LZodyDLi4ea7UTgwcMIdvFxHHmw+iDKLNrohoC0ShtFKyHhr6ONAu8
kVi3srGg7DUh82I5itYIRcSGJSyu1A8sY543fc2sBPQnzptragU1k9BE33XKrDzlLU5lQx2POmLi
bdQ7JG3rGcOVru8YuNiGfx5s/PG5+BYUJcyuuT6o++VIFcJBCQLz4iI5eBV+z8z08tXQJtO1ztxv
Xt7UV3VOm3Flo4O9Ludem58zPYU7zlvyRV9+CfqGsjYvlphi1tG4HysSIOJs+iMGWmdnLtQne0wO
8seSF521K2wolsEwEFoUGvpLobJLGV3rx9LpyUgju+pNh6VkBBdEagP6bVP57ZfxW+hW5secJOA+
kyA82gwvCIBp3xwkvr+UUpD0UQ+v9GJVkrIZrZoh3Ka63f/2dR767lQh7mkwBngxpHxFqda5SqM/
qdxvUxJHZytuIuYtHIEbYcjhY2IU/kUDmOxlEnZGt3ACzBANVOWq9Pq9ntofFhifQwiTytiEUNdA
Iwn8Rm4hgunNisQRMoe2zLeiAcaURWQ8ltp9z+J4wE9G6rCkjYpTs7f7TU+k1y2yzA+z8ugxdy6s
OnI1jqqaDVsTEe12LAb1GnXxVXbM5Iue+9q2VCOP8Xf2RRKBp/ZU1mP6w5mpi4z4zF47fCmnFsGb
1w2rRi6VeqN+c1Lb2My+ap1VQQct8+zDMtSW6QY97qluzY3WE2hkGTXaruinHJk2Di1Xm1grVamK
RxPA7hkVjzXGyi7tBCOC6dWvvneqL77tY0KMZ/cEwaI6ELeocaMykWHQdR3VrNyPGP6RW8U4MwEc
nqQDKWu6Y0HA9stQU3JBhgi7o6sXR2SxMUrb+lVCNzX73oeIdSVAQL5kSvhRRzA9gVU8KEBQHbct
Yn9xFHRBvuqU1rmFdvts2sZwl8gG3+2fh0LF2+whp8+w1u3pxRNkko7kP5uJu+VvDl9LR4SKmIjb
lnYbOMX60tANz4HM/4hqVjzay9a9L1BNAIV/1my6Bf4EjVmW3O3A7S9PhyHWN8vePJjmciW3f3QM
RFrhzDSBThuxDDiZBlqOB3Ms04vbDcecOCZEelyEZa7MlxtZZgKpaAfrRcujB+m8kSZXu6B40dqp
Wtj9ADowtJkpEr8sB39Q8vwJg9+pgBepTQPHddm1T434KlMdIYtnnwIu2i4tvFviV0wjoulriXtv
P1rEujWzZZ3dZvhmuuumzotfZQIPIBs7lL9pZh5i1p6lPjLaIf2gKAlJKkehwY8F65jgecsXVIP0
ZQgcQ581DKuuSNV7G7fJnREfZg85tZoQxxp9/gjFylkylzsFQfURqF17DBX3B+I7cAriRVb9nUdc
D1NxmHB+GWysIPf2ccboVTEj/GpAU0kxQAn8vz/oyab/l6vU0x3DUvHGQ5rzXM/814PetvSRsAXM
HpFjRKex6HdhNd2CaHgKJhIULb7PMOOWMJiq220+P2yE7sesVK2d7nX+o0gUvE7A/5l6zR/yqIjU
aTkK/3lPfjrylf+XXxck+c/ZarSz4xXTZdStal0LqxPfaLiurby4DorqnpOIvSANwK0US6fWBPNI
SeCTC+10X3jzwdZ8fSNPOwMIKJycX23NbSlb3e3ADoak23qh7pAWwik3OBKSXynjGx/pcctWrorz
PaSx8SFfyIpI1uCufdYw/OGshJ9mR/q4TJka2htJEiGLF6eeQ6p2DiOfLgD48hhPzUE6S11zCI5x
XbSL0TQ3zQ+tjorxKUf//S8PqCvcoDX8yC2L1aAwkhpPepN3aPA+NQb0nbae3XVkN6PG05RGR1yZ
zRukWclxIWTqgQbbXOAHqhDUn15PDo+qjtyIoGkJO/dXMfUeQR3G8GJDoVrPTQBxXvx5Mks2I+1h
vWAkNBGcmVc0ulBbJueQliX+MdC2jpcSVpmH+rbJGn/bEQ2/kQpnUwSqh176+R6SC2c1GQHIEq7y
KwL3//rS0sJr/bY4yffjmpszH131GM4NqVqBUF2LkU+qEwJOs6o8DWLkU7XRs5p1gDXSNcUPmSeh
X5+V3LDePEgD0j+RRnZxyG2FnFYerKuswuMspz4ZCt5zPLivihKZ7TYW1xB3+V11I0oulGEbWYD8
LUVkZaLP7XymKRJYbAwWHLg5gd7QivSt7VWkT7M1PhQzmR4a4fIwPsBEFzMgOl0vMM2KT+eOkpOM
yqNiKaIl1Sf6hUv4YaPpnufxe+iUJNwkbovFsTGeHb/+k+AHuIDYUzdj4z9V9tB8LWiUbOBROreM
ofFRVwY4kVPztSHndteIpqtRA+s2iMhkC5GMey8EPNEULpUe/qSb4qnJu0kHSUiyARMRk+AppGEU
kXFNEcFvTCOuPvoyOpHupe7yLDMpctF72wzrF06APFXJVVqNdkzvu9HPRTvU3IYxZKqh+hhtxpwk
FWe7sGm0k6qU6iYNHRhwQfteQ5jYVwMwAjK7hq9mE21cM1a/d506b+iiquepZY0ejeRTDJAOqIEW
2+80ZNlFZyuOTjmb+S7QmVGveWsjzd8ST7TlqIg+iQ2FD3erUbSXaGjsDbW+d5AETb2YX3gQ4UsJ
uBh2y4gBbVxwcuMG3xGhJ38Jv1meNYCOPHcrx7b+mDBHqZtxi8spPKZirPT3A+CfI3ngjnkHmrTC
dZncXZXilqDv8iOaSEhxupJSoqyHd62kfu50b9XXlpA6e/GTmaQnVYyQJ6u2hTqwW7VqAzRSDFe2
curSI61jGVzTEDfgI0C/CH0VXYkYe9FFQUPoVxf0i8U6H4doYwnTLjRWjI0IaRuLIUfc7DrdPOhA
sc4OoqPbgjFMezDYKnHYy9MYb+N8dg0H+xdexORaKHO2SseORDGmD4fAQdo0VGN28BRSkJgcec5E
5zmxBCPB+OJPmGIThwBSaz7pac68XZ1f8D6VGwMq7QbsJkbMTMWV1EG2n/O63+paqn40LFVGKdSo
VdPtikDEfrNdYOM98RSshci5DbPyHlZcYPjzyMQb2lfaUQu4uSZDHH2vevUae7vY9cMB2gbjnWJl
htnZcWHUyc0nzgf3bFhQkjL4+fegIXi7wiEvcdUBdMqzr+pvDSaKRXBGsml2n9j0ZMRXmWlRvkjD
EU3stRG5xQv98W5VWx2qPKm4DhsYYXoXfpN0NsNsvw42t1ihvEgHQ0UFqupD/RKQbvYC3XnbCSuD
Z+TM+DoPI6faeS/2ADhFpL76ZTGeA0fn/nIcMmBFOmyBtetcVyHWXfq376kYXyHpUkEqUl+sJsVd
E8dkbFCnYCYX5ZLj9+1lnMYLFeKtsLXuV0zQoTwo7GLXev4mTfT0YQjxXgReTsU6+0AiFmGpFdBX
pNawWjFL/zBs9PzsMN97Cqw9DOaMQU4Q7x3PHNfpbPubhIr9OjHduqTgALfE7iY70ua6w2jr9GkM
WiDcdDsUAjMGAn4Z6yauIw9VCl7L6yByLKbObs+2YkJ6+GcITdfGOWtEWtPcURBvTDiPyqZaS21/
mGmbnjDU37i40tLhHnOURxpArbPQRL7M2fQsLraPIqvadZWDIVAquk1lI9wb6hQjDHrXdSY5spNP
/1VZ4RkpL8sgmZud3MJ+3fdGfTc1XO9u1tYf8khLnc8j+d6AjJTH7Deeaf1Tzybvqtvkd4bi/606
UIkpUJmnBfURY5l7jywdaGGmlx9Si50ZdXHSh2C8LXVonjkd0gF0QJqe4lRznXs35A8Uo59svNJ0
sqtB/oEuw7zMCBf8zH23pfWhPYakJclntBiDg67bIIOvn3rd1x8WlLN68sHuB7+kBCZQtWEbF4qz
bWbHfGGiC6Z/2S/G6CCijhy8ReLR9g2iB4aIa4lG0eLpJ8WzIMASpqRUHfE4QhpghXpzr9iWXGAH
aMdlnxDoLS7Img3JP63/gChV3dVPEjLKbDSIAu8nErt47c5Gt0ktIIhT6FqPqTY/mINNX+eZ7HSe
iPtpNtpDGVjTWv6bkxTnSRNwhTrOkTJ63uDJz3Y0lKs7Xg44p3IEOs7Zt9B3UKvTIZEDL/nSEGrI
wkQry36oPE0ZQ0/TJfWdfKs0IKjwUz5ob/PUMbKrn0bmDbG0edMCOhfsGnfop72LNwzbPppMbvng
YmBG+zWgrbSqvjosvrNa7EByZ/7hT2ayZCpb/wQry/dcY9wv0xyvmn/6Pjw4uc7antmsiZkG8VV0
xoPh5Pb/+WfUUD+6yZpuVdzQYRGS9KA3L7VTPCtEoH7Jm/j7lGT6d3HA4FEjxxCnvfStNcXGITTr
wQiDBlBQjkfixunAzDELyxlcV/O09KQTizg+cN/FeqoH/4MB+AO7SBOgBLjPZh7+aSf3h65Uw0mv
gdTLEYMahMrORde9lqdp5lI+i9nDYBLqk4iC28jq8ub4435OM+8qK0t1rBVaYQ6EO9P4LgtDEFHZ
MXCbDsJlUL7TrSShCqLswYzx/amWb93MOv/a+EP10Ij1fkWyshmFDF73eSKJ+bKXGNUZDlVwtMN5
1yO/O5tRN53l0d+XvMr1DbqxP//71kv77/FcusjmMhjTmpYhNmH/N9CnZSpk6SoZh4twebDjfq0W
Mc6BMcoONH2xp0q5Af56cjvoQFxR7JyoA4JTY5r1BvCGtTHr9s3WjPacD8Z52RBTuF2U3MsJNnTe
5c9UfothwVv+7L37pNEdycXFDJ1j+el6JKYC37GoYIUUNgK0BysGy63Zn7Qhiu40AsctsrLoUtU6
+YixjTFEvekD4EAZpY5oa0Sb36vnvnFtWB81YnEiDdfwudK3z6PfC5RL7N9eEr/8ZoXN+Gp73OGw
GI9NXFlvUYraS2AE4jIcj12xy2dNvc6R8Uf6sEtxhlwMpQNy9SSFaq2GgYX9TDtbYgMCnQ93njBs
sOH18HfjzkgdT3vufeU5bpxg3doBOWZiz9Pk5VjsR7+AGRfQPkADyvw7WSGZHq8yLsGs/OhU9/Zz
nCTJ0YJJtsXZYO3coK62bqoyYBvYoBnaMF6iOH+K2hZdYl7Nxzl0SCcIde9Ifio5lpgitqNhYOXO
23Pijt8pequNFvBzrJryAJuZKb948nn2pO0tBtsfHV2pnYw4AilTsoEAL0cEBPfcUN2dBJ5mhfF8
tsFMB934TU+ZAzqZKiDDrJIwqbKm+v9MBnTtvwWE6ExbiSvwXBPBhCmZyf+FeTfOlC5BT6ToItKO
CuTP/oRtEV0kUZWs+Z4MT3Lce5eN/YqaLvpVWgRCd86vXhiPxqqy6UXV41H2UoC2EWc4xoeiRjMc
982T1HermpFdAlt9ID25GjhoAqjPNz2Ni4vm1famj0Mw9nI5tKqKqZ0xI59so3UgVLMlIPdPzoVi
z8NaGiAyrIgX6YIIMTwecb8fzCRkSEGrqvlYyt+JuQ4qWa/cBEU9XmXuie5a5ASHxDVYjQXRSJCh
1OsyTWur46Jat/FWn6WevSvmZhGtWr7T3qIhbc5ar70ttCpj7ppz69cPRpmaqawbt9W/OK0+wiNJ
/g9nZ7rbNrJ261vZ6P/cH6cqkgdfb+Bolmc7zviHSHcczlNx5tWfh3R6J1Yc+yBAwy0ptihxKFa9
71rPgrPv1vb5YJOgtuxLmgBqPZCfuFvuqcsP99M3fTzVuu0Ep12MUfRhwI65TxqtPpBaJ9+CSrqa
OgMBEKDohqzVVSZH/MmLC8uxyRJ/hPlbmn/BQKQwm9Or+C5a8xaiREs0KsFvNtnNYbnxZ3TP8sOd
HxmkgOw6GvdcTV2xSXponXhiWnUxx01sWRGdWa375pEgS0hrcIkQ2mVyMM9b08F3v3kubTPVdstG
qDMs7+z0hkM6abSvePnG1NQDKkrjnHRtfQcv1l15FpiIZWKbDvrlNy2aZ32CuxFte1+oq8dVo41r
l/5iiHmvxZOZgdN0V2WPEvHxFhbRkkYNQs92+TEiBj2XJXDq5amIMJRlKvVxnDRwPQejZR48w9jn
H8traYU9s2mcTw3q9aMxGPa17xjqTIzTvTU/05tAwOPg0WRyP00IEtgsT32fWdVjRdZEXLj+vuun
qmv2UUkyzkIw5IK7aWMhyYsmsR3od6lhegt6OopodSwZo7Urs3Sz6Hf0OgBq4zQl4UEz/4YpyNFN
ivu42BaJlf/QEFj6A4HGxDtWlTwfQhPe0RAkN5ppGVcZrSscQfRsv60KG64pINw1FudNqU3Hl2+G
4ifSOkAWy2IYdj3dJTH15F4Ik9Q1Cl3VZ9DgzpMwqxilQ2xE8yNXs+uriSr8BvaFuG8qgVkgBZ6N
pFTep0047qciGjfG/BS6bX4+9gTl6EUrycoOzeu0yS6XP3XioVkXWOzNa5Km6EAVAwsXvWnP+ryz
PjB1vVmG2yVlzl7aQpXCneihqCz7Zgd2ynpbBsZwPuE9pZvr6B/pddG0mSJxHffKuFFaH6AzL42P
KR1HsgtAyD1OO3236t73xsxhRZWvOSwmrSqq31hFPr5Crv85bsUjAcmzCHH0hOGQzPh0amFmkdva
LrRrNXjpfQRnI2pLZmaxUREObpufhgahudFWyZsixsdRDURuAKolBWhwnW/rZ+b53W7Ipo+sq/Mb
qWFkc7vrxVO7qKJRO40rU0/Jx7OLs2VgYaBxDPor+vlj0zrvQcslwb2Gw+rv5QFi3q6u0js6LmId
FEZ8Y5mhYBxW5qEhcfjBku0HxnZFBv1cThwpDL58rsmZyvoEOenhmbI8aTkO/5fCerpzWuFSr1Wk
SxQGjd2y+ZD3FIkZZfGnwxYdEWnPz/MaUavW0qyMAre/wIj9DmdvSz2aROTHWgFlxPOmwoS3PCXE
on18arjIuyWZ15FO7iFF+RvdIstvaJHyLBUvAYQyiW313u9zba/FLKRpK0YHTHTCPmhuLrlLUgDx
jNgniY7ahyuC7sa+6ba9BdVPBCiGcrTmSM8+ZEXaMt8i6JnGj6DeTPpCaxl/d6at32pdNp+7sfY5
xWdSzlLBhD8MS98jDdBIdmjHliWuq0qy4t3GXi0VJgtI424KM7X3ivqVI2Ca8y5+egiYWFiWToeQ
rDHWF08PQVwaedEoLbgYbT5eCnpu0zluepGMen8zJCw1WbdEf7F/32luWRLYFhEqHTnq1spFww1b
f1ieLfbPIC0xeJc6fOAcoYEujxRF8lslXXkWRzS6eppoGaqhr7mXXJQmQUC+XXwutcsibGdd4Ghd
aKQzfu59jAA4ENv7LneTLeUv7QLUwlo3SnSSlRl9bLxZTUlow+Shhna1ksqv1s50ItgWTLe0zWgw
S1sa6/UsdrTmFrvZprBEZ5WOibSdXEB+2R8iDb9bbxxCC7gBIeDHaLYIMXy4uyYu9bUzizumYTpk
VhXewtmAyWENt6zKzNUjtPAfy9OavZkyyrT2W6eoPy9Yv3gycVVj22FpjS4LEz4xktJMz33SxdJI
eHc9vL+tgX9qHbZ9eixkQ9TK3C7TBOgHJ7GRHJS7xxqWhelyaOxHKUcW2vs0w0qo2pXZW+Wdo48o
lpDrbFHXhH8dDSuqPz5ausfYcQ9qLgeUIkUfrfVEPjowbIBAd6s0obdBUONZClzlkU9APQh6aYXP
W8srb1U3yj8s3U7ltsfBT90N7T9QeqORH52xNfexafh3UjkI0OkUrx5TVjQTyb41eC5Rj25wrIDf
3ozO7ErpKc9i9jVv3OG8n8mLQw+bdPmFxL2LQYaCH078gZVYYW/ayLtLOVLnS5zakq7mhRg9ptqj
8GDowWZyBDyFDHIiCu2vQlpH9BXJZ4+44XXYOPWdkvkhGqZym8StfUhD0bwphxgjtc2lhn5/Bj71
N0rA6Bt0Td22ZGzsy8gFPRlM2pWVq2rTdtGNzFlLkWO2Kr0Ikt8MbV1G4Xw0prmXqV/qVpvsAj2C
wvTfR66r7jxTXdU5rOzO0dEO93577Fpl76BnrKAeUGDNkSfPdeTACr7IKRmv4Zp1b11Jto6V3gtl
ny3qRa1mWDYI2dgaY7kqs3w3mxDOFh+X2ZH/rlMzP1uKFbmgy6RkTOhnKHbfez9YpuVWSZwq319b
Htmqrc7tLj4amlZcxu6IvTJP5fnjUv3lO4D1E7fbI4kMiZPHTYaZhXdyByhdWU+ymbxzIPz5dmFZ
eTS9z6yMbvoi+llecxpj5TnHOm2T6+VqXn40aOUOiW4DG5ovbvR897TyaDw7+CLOIwrOj7XYQbx1
S9d8fKVsnA+tX7dncgmerr2LYGKlSPsJnNuQVNT8Ib+VEcm+i2wctSXAr7JG9K2B7e0yOz+MYHrA
jL+8L7w5g/5kKGaO4LnIueQyzXo6FCejEC26JnISB+92zDv6JRTfjqC5wds60yaqjOatn2k2o6Wu
r5bXB7OUGyBZzTErgCt5jduBKa3c41LSXYq7i2FzrvcqzS4/OIpxzAl8ZmUSIQKG4eE6hjO5M8p2
AHsezpBFXgsyxF2JS5fDceq3OcPOWOfZG9fPvDtimg91C3uCsEF5PulMYKg5EAKDV5YFSlaQbj4r
78LJ3MZ6o53lePmxtKQ4QN2v4eyUthe6dYyQjiQByps0am+6SMZXrKDWUZaEVLx5aflhN0W5dQQ6
7u+vLb+SRsYxjieq1vPv6iUEvd5rLxchgJE4w6ckYZG7qAEWXYDvEyaNYZVJO7Jq30RaRabne71G
R9YgJNeVAGg/h6MsP+z5pIrN7IPnDvrRjNv0yLNPiWU7+iZyHrqa6g5VHLPbD4k+r2Zw/4hKaZda
VJ29fHKY7gyVfnp2CEM3hGWQ1KEbzM6fnh1dhHZOjUl1Efi5vV6kdTS4vgpRuNdWBvQqzw1UY546
BTLanEh2aqH6jYr6jcs0cbM86tMYYKStEx/eqTe28L+9/v03vj9K0HFS3GDhxZ20sFC3keZ+0ZSg
TPAV9rfqv4/syf72Gn2Pz6UVT2cLbmVCvAJluMOHpzd4leypBN7aGZeuI0tgrDwS1f1iMJUpXfnI
/2imzOnmiWic1ihFQaQRJUi8Q0wMm2+VLJQAFiwVjmUxrqwCjcqyCA4SVqZLL6LzCYPu2+Q9zOby
6EvMhI+moEL3DDrJdbHH+I0yD43ZvvBd87Iw55x6ndZT7d9pTJ5oAM4xo4lVVuczC7Av82Fb0y36
2I7JthcFeSY6yTtjqdV7QETRdultTYld71NqLt/aNpMYw61SyZt2kU2NGcrGZHyv9eVwXQl3ujWj
6sPSNi+GpN0iJdUORVEYm8dqdTAhiskyY5fqeXS3zAVSYjr8OEjBiGkajZT6zAg9586E4XBbjN3V
IoOS7sT8acnOprXB1GhuDQqTZlClVdquiArrrjBhwjDlIqEeyNySWLQ8Kugbi5SAtmXeK+MwOgt0
gtXq3oShw4hocnPa/CAhHsTnhPHlPJX0OrxML4A2EX3nW9gemceNV0JCL1AtX5kUHjLBI+yNTQgi
fDN7tDQ4TSOon35lUKU9eLUWH2z014y8oIUXMe/Et98Q0St23Dfys5DotvVj4xUuI3n3Ol58AGSE
LQzqGNIaP8sT4ueWbovJFYIDsnTXy4q8FjWHqon0dZ8ZH0fP13eOGbOitwAwTtiObvHUgK9uUZgY
8ZqUhvIjs6ryUtdSjnsV0GjXxee0Nt4uHgJJOXFtNbhx5VwyjHS72+UR6EytS8Y3J49yUN6WMegX
7P+bxQrecgDOajP/vPh5Ypt2mWtEJBPOzp7EHcnqdqlj+oZgXoTGdjxMjvnOsvy7pCnEW6dMFfnU
qThUITtzCG6NfPqYh21IZCU1klzA2B+5ox8mxKlnceEfu7GvLyPCSdHB/r0MiaXpvBOx7O6+dbz6
TjtIZ7UUMTF0ZedJWcGXywtywvNL7An121ksaM7zcE/hFDTRik54kpjCBpfLJ68oDhNyRv93MZ4s
P+L5zrw8kv0OebN28fitFvH28oMMpWlvOeWDzDxFAIku1+NkBsNKn5Hpjw+pQp7lkltASIFs8+iI
S50b4QGR7TACHNQixChQgiYh7UzuOgukQ8a3WhUl60VSF2aROAQFH6/M7Js4K927lwduV56O22Qp
zH0F22BYNN3TegpZG01tmr53lsKk2pagmal9FA9KIJev/Nq5p+SndrmtJeeoWajzM/hvCuEOHzAj
XHnz78qmvgRnJj6EZTduoigPrxyHJTGIzOrMspiMzjpLyzKHG/xNM707vJQdAg1klD5uNg4II2K2
fxwcS8K8VnYADOYYC87rOkn5577dFm5lEFWG/7HMgD6p6mi2Tnpc6ojffxgGsd0d8qw1s6/0ulAZ
M3+8KSuanCktfGEAS1RBeG7XQKbm15jUUvqyunGvnFFdj5rxsCTJgCm195hWza2xIOMBNAEfV95m
LFPyLBsbdYVPP1+n1PP0L/MqI+FS6OZ2cqJ8nwHm3FBlSC36VpvCyyg6htg/nc5AtDK7582qH454
8brH6N3ltbDPKDAIK9wJ2duHlw+7Yf5UnaeVRAXNg2Sp40U6rW30jZH2eP+8bze9AZ7CBcrRL45r
O5dG2HgbLTHsXTiO2poyugJwQrU8NIwLJeoKbPUUbDpSoPf0hsutILnpbeVF354u62sSeVnCPRJU
A0Ctg+1QBZqbMSklD/zUHElniG7R02FHj6fsb9lFh5ZzQy+Lz3mK6Tj1pXlda5p7AaIZ1T5K6bts
aLC1pEFyJOhDv68p+OsUz/5CT4A9tC2G68m/R9gQbxdVHwFqDDyYX3yZVR81K0rO2/l+qTKcHVDR
ovVgtzqGKuWsHnUspkgfMXfEBpF3QTjubiTNaT31Ij2weEXBJ8iwypKuOsuS5msQmNU1WCtQ6U77
Bt8Ik7Q57mF52oEyvegy+enxGfFob6xwfNdOODtSNDh7e8owj2SULoiNtPdyfoqNujgo1Ajr5V9N
XflrM08ZBHqYRAZ8ZAJ6LedYlUO6D1XgHwCKsVC0ZEcCZ6geCU0t3sILMHX4EeedXjbWoVNYgdAe
BZdlH5HTKoZil4XkIslM2y3sQLdqbXQV43WE5Bvl49z+BKR51xvB8Jbs6uMSOo82hDgIy62wVZqP
Fd7/+Xv4P8FDcfM4Z6z/8788/7soR8U6pzl5+p/7IuO//53/5r+/8/Qv/nMZ/a1IZfnavPhb+4fi
6nP2UJ/+0pN3ZuvfPt3mc/P5yRM4x8Dgb6EvjXcPwAqa5VPwPebf/P/9x389LO9yP5YPf/6BHSVv
5ndjEpv/8e2fjl/+/MOgtPU/P779t3+bP/+ff/xfFczvkj+c/snD57r58w9NWP+WQrcd4rroEzvG
3CPuH5Z/cqx/C6kTO2UJhy6c67CwywnnCvkz0/g3B20eBAybFFuGhD/+VRckssxvKf6NiBQDrOcJ
OqCSt/zn4z05it+P6r/yNrsporyp//zj6eqRDdmOLYE8nKwLkgw1mbRonuTGRMhenqneRjlNMsm5
02esm3/YK982++NmnpZsv29mvs390Gy0MscaYWmQ3xvk5We0oM2FPjj0LF5++198C/MkUmfK3UaU
rREi6bPt5KOh2SNCmjEI8/4dadMZkOSXN/T0tvzf73Fa7yyDRnerwg63gzC7duUErp5uXStF1IL9
AgK/Scls/TvbYuX2dJ+JrEKeBBngqA2aqmDB2cMmdJ1yK5NGvm8aX/v08oae33ugep9uqHFCU+Ck
D4+jL9vjlJO1DIzd2pdY+h9HjyeDx4/H33hasflnx9F3frqNqItHW9OL5Ehb1DWc3ag53ZepzUxt
O9CgLinFNXHqbRlki/uMnaje1UnYz6FQbhqj9HKrXPh7zyuntUAOjNZK0s7AwVVMTXQ9jaSL9/Af
SQR3W+s1dT0f7vvi+Z8PzZLu6YcOLD1DFNUEh6C1Zl2sNZPAc4RXgZ7tU+KkXjnS1tNy+j8bMpdO
xw+XR0E6sdGqsT52c+jMDbVWk/UB8mZZQ2RKB+yqMDJ8MvSylrbrmoJKN+H9oImXr2RvZDWlT1sz
4Mcmk8h3yqgz4h66MRZhvrO7zIyiQ+Y0Pf6ScqACaV3maoBS7eohbr2dm1ZG768dQmkdQU6HyvqK
xnw2xIA9zKFP3wFeHxyqBIgv+mFVurFe0T3xEOwmcgsxowdNHFHtazO0LZa1N2xTL6qbqvIo2b5y
8Z1IF/7ZTcyOnh4Px6szIjfb4MCsh/5f4cc3YY34IvWIi1JOCMumC+wzPaAglduFvLGKssle2fqz
Q5jF53+68Y6oRNRrJcjIOPO+6iHh2ZGjFa90/Jar+udzzbRO3j52JAKrfuiPGFINqv201X08ZtH0
PjPtHMxAGeuHEmqDJUbspOC0Iq0NztQYV7dt6oxXkU1axUqY9Uportz9xtDAlz65ApxxMiCdt842
Ep2zESrQ16Y1OEeZjfHvbMLGWvx0v2qWW+ekmvfHiGnimUqa5H3HrHA1FXb+yiZ+ceKwlHq6DSvM
0h59psL+KZv3HRUSHpGkqYVACYTTExZaVp8ycoY6SHr9cO6EOLZ/Yxeyhptn+j9c2+MgA1lpjF1t
5bhv/U4Ta6ss/U+uGt2Llzfx7KlpI6h5ugnLtCOc4iSxzuqYd5AK4ZTJKK7evPz2z98fdOPk1Ex9
rQShk8Vb0YRxurehIXOaDqyUt/CrGnX18mZsYz7kP10DlmeffI+YO0/eFFTaEk0m1TVxHPRogAyQ
b1Qf9cqqgXNO1VQbN+Aca/uGw4exiAyeIcNKG0ymnbZ0Okq/+CthcdVLqnBdAl1hpP5pUoNJfCgq
aR6jOeQg0L4yt3wMOr8Hp3O8iWRusy0ByZiF+TmIXUtPcZbw5D5w2kB4+942yOHc1QSmp/0a2Fyc
6Me8C0X8xfd9TJEp9rLoL92bsr5FKu3FLc7CyBcpKjZfE1GJ8jRv5LCa1UNacCgzkpQOfm26wSEf
0yS8G7BbzGsdTw/ccatYxVhy1+hwyMq1o8cdkchUegdF3K3WUhXd63WvyGhi0auZ4SfNU7XlvE+s
0I64acQg4YbM2pjEdhAo27NqICAeO+FVQEEMmVJnRU19o6qgFTpuZtvBfKDBOUfmnwROV196tqEI
NUcDXR+aotWlXEt8DRbkJm2COeHZX+Ii3JLfxuwB9pGPM9CLsGY5Y/+28IEg1Y2wnHNNVqWVriLm
tZiaxpwuBrRrp1IDoePUa/tLOFH2XJeNK25vdyTpOFZ3UznlIK6bLB1ZJza6GhEkmWbpz9qhNM2a
/NA0beoxDyiHwILpXKS5oLnseEO20dIg6GtSARpNmKssr7X20tUVDbit5wSq/TtoLDwxa6ut5BRj
cqE0CX8cv1Me0e7RCk1tWEbV9kUU9U0Os09l8UcdWnR2T7+1HKvboQB9YazLthYqpsNkhwbHX6pM
UXEb/aGDIu9GWf9gWQyZ6JI15EaoyuzAEe+Isg1Hf5s4hTevCk3phtVq6tLGM0EUW6mz0ysRehg0
RZdTSc5IUSQHzOyrJN6XnUiC9o1UyJjFrZdKwsLGrcg6m2IcPk5FsXMNOTZwFf3JDEpHfaSoMnjG
2mXukhR7ao+dl1yaASNTdj4pOJ/jXdAaXW7sfW+Y1FdTFRqlxnCit41rHLJ6Gh5MQ7M6GLeGEzrZ
l65JU7fbCtYq4VetHUjE3Uya47QI1XoQV8BVA5N0jtK1MdUV2yhAyfM+g0RQa+uRLq9OiTGMXO1C
ox9tf4GXGIZgFYicn5I3ed1B/qvystDIxKsYRO46L2jU36njZoaxoo/g6QTdwoUYL/BHcL1svBok
LSZHN5RKQFrQREGSY5M603ieNUwhzFUyRVV/BGbrJ2oHAB/k5MoCmxc3BxpOdRUcwyjImF1MVNyM
TYmKqk33KiL2B0QSJCCrXZGNEwpMigXTzuag0cmhGWomQ9tSbzESSQXBbEINAVFsBbDbzyLETdYX
FY994kMXqjgFtmps3GGuneV4xSDxQTwkZ14SV6dgPUcDug7cgmp8o+xBseAYauJiWtIS1ZAMgGWm
zCQQIA1ahNt3U6QloCLNNk/buFwxEBQoIurSkbRNzAnGiMtNKK/bSz1OlDKugl4fWVkwjdTmRm4l
seKsIN/VwTuEhTWsLreYPJyDQ9rEyZWCsTJnriVWJdKvqZeYY7WD2eqH97ZTWnlIP3AaZbdLTZFb
1zQ/mIls/EQrY7krseJPOoDKJBIWu6YYSYikUKQPeBNWHeVYqm3VNIysnyzq1819GpgjABc0wu7E
yseWZo4g3LFqV9+KWACBXqddWLkXmRYjH12biOs6cirawi6qcyZojRGsxjgoq2o9tpYdpqtqRDUv
UW4It9DXrZzUXxnXUUmCW+xiwwxJDkO27Bimlb7RQ2iFXDp2hfxn9of3U75CItPge1IdkfQPIfIO
+6+BHiRGCK740A1WVVA2NWVHlBBwA4Im5tKBgzu47SeTm1COFsiiIwVsJiAVSawiKtlejFK/8BvK
8P7Ee/iZxdoHKyChFRhUxhaNwap3E4cpC+COsnmLVRtcA/LJINYOCbY0jnBSB7Z162hpbOqrUTfk
CITDcmYFtY0evj+3pDf2znrQqhrpQ69j+E4OSJNrufa9ROQDb+4FnFZ9pcfWQ1BnwzUDENHVG2xV
oXow0468O2zRACTPkHYYTMSDQV8nDdCfZj3BpahxVzmVTUEXq2LDKs2bNMX1nBk4Kr7gEx3rv7Rq
JL5upQ+4/A0+Itmmn22aFYyL8zoC94aI/a4gYY8qSQ4O2uAYcujNhpF3lbJ+Mb6YlRu0V3FHLCRk
L4SM74Cvl06E5qPWp2RNOih4BLi44GpuIriLJRgppUaUYCJOpy9xXqGexxfrp8VbyGIhmxuRvJrY
V4lgCz70ft4bb93e4XomKE93m49RPQb+fYy813dWgYdp8NhEdsogwGRrsDwSHmiPutgHO7zhUoJY
7iC0o5GvNspvxultLco8Fqum6lSSryYnmfDm2mPpZ+xbPfBR3WpZRqanEZIFtIpUVTrvaKhXUG08
bYJuZIV+5n+o5ThxCg0hdZWNO5FLQLXS96hPJoRBHFBvBE297ybqe0enju04oblloihZATIY+uss
NPKEyGp9Ut48fBhIGenjyArwOTSWLPkQJm5HaqUkjsVGFUx7311RwYr0s5H+AMUVFcloxEFVZ82B
ZF59hACc56SnFFrt3sbGKCukd2mRerdDRuAopAsrl9y2O6l3Pr32NIF/uErzqjJAwHmO/8XInVze
VYmQOPI4OycPU4iImuEGBJUHCXccUPy88WbNhr3lbOitYCW10Ks4+RH9peCGvKREjpsQFta9cV1w
YwEnepMYV2WXxOkX8shjdJ0h0zld4WSJm/pLVYq89W6ISs5IXyQPL6wv9WIAHQpzTvi5xf3SH9ub
TDC3Csn2KhUtwroQLZo6PScArXBRLah1o0qnefBHV9gXI5pjW9TrcpKwd29Jcc08j1p6ZZivrBjn
6sxzk+WTpZmeDso2R2IJPJXpM/WReBKO54Hk8/FYzqPDK9Py57dzWvLyowSkmgrEQdR1RKRfYl+z
5h5eKbE8u7awSFN7unThlA4H/CHaAS7xR9M0q6u8I4zaShv948uf//ktuO7JFiqEKakoC0BMlG5o
5YLcA247fs28Tnz9rU3Ik/Jjg4i+7eMg2Gem305ncQvfk7qVZva73hDd55e38lTK8a36YaF4erqr
mkE2tEeGOQvL7IgCSXINwFAGvwO0bkp/Y9Cd+QbVtL91bNxF/PnDytWEA6v15GPtIht+YhsS6xyL
Xl4EuZPtX/5Ov1jyOae1x0SXkct60t/FBnUdYOrGCkPiZ1Qyu7H16lXlhvUaBoDHHY0KVWTLbN0k
rnOeEr+K8JkMMJHk9Lp0WISg0iv63EO+FVrmfvY13/v7lc85r3V/vtocd65r/rAv4Iv1JlZaHzf9
dW8z9o6m+9ESqblOZU7QQEN+Qu1Nzsqu6Uozq9dQm0cmumNz6l+5EufWw3MfQp5c8nbmD3wvW9tZ
pShX3AJJBqKMsbXdRu4HlkNsrk1XcYVp1gWZvhJlcEsmWn358l54ts5goUl/uhOaQJWVP1oafGLR
+fueZnuwChjp9fXLG3i2SmxZp5UGJ8JVKmIWvKY2Nh/q1uZe1sb+niwXYyNFgU2lnuIjtnr3FYXU
r77SyUUVY4OCnSi5qBxqsGdIMhtWtdxi6leG6eeHH0SkT/eZMXk9To9RY/XiBDvmrnIXEfC8D2Sa
/t5hsec7xA/nJojNKW8NrlMVpOqd1iflHaq14pVL9Plhx7Hm1394944QrsaIHH+H56e8GyOj3IZT
QfCsMWmXGcDitWdEr5VBn98Ywu6nG2soJNtAx72dTnAT5OBYiz9a5Ft+ZIlT4n3WJZkBirXm7csn
3HJm/Xxdy9O+xDRpcW8zd9thSZL7ikXgpjYTbZuOhLShxPGPTmknRztKo6M7evLa6WO1KTuPxUpO
vuXLH+P5whcu6qdfW2rUegrmq7verux7NEb9hVK9XA+UenYhxrsVysSGhRquMOWF2ityg+fPTSlP
9vagJ0p2RubtbKuRKxXL6Gjz9W5duGOvjFm/2sQ8nv5w9jS4oYJR1c6O6MSyBPGcufk6qBp51+bQ
kncv779fnDaLTviHrWAskpTQnNklSshGqjfTRdUD6uxAqG8CgAgw4cfst4YMeVqpRxvntLVreLtB
ca/dkk1WZoSYCJibL3+bX+wz66RiDKxN9mOne7ua0XZntPa72G/SQzzor4mGn99f9umcSHcKPY7h
4u8SKFYkhoas6lkxIE4MvEtWKN1Bnyliv/N1bPfk6zipoZQ7tyRKZ8q2uu82EJWhVvdUl145/s/v
MdrsT88yV+DAFkMtd56Q/rlvY/yrgoCRtu2q3xrHacY/3YQsTKMxklGSM2KP95nyzE8jUXqoXORw
9/KOev7uZ89CgB+vFRd5HGtnbhBT4li3gxVfJ4n3NqwBLzZ9eSjHJdzauH95a/NF/vPIZ58qy0Cr
CD+RNjDEDG5KGlbJuUGc6s4r6/actZB85XL5xbE5vX8QIKSVWeiLHUsvubf12Dwos5wuOM2N/ctf
5fmbuP1T+5/yfs1CUe5sQy/fahl1SiZjA97Yl9//F7NU+3QmHFsVLZCYEyrWhuzB6fDyJjPfv6sK
dzPqfrkOuuA2jtNkHbXTw1Sm46qoTbGpC1J3sgi6TYYNjvId+LcuJewMluicdQtsKOoM75Vz9EQ9
9s8SAV3j0zOozAY3zhyqbSZskfOWitSua4d647kupo6wFZsmL8a12TGVp/rSndcBGP7KrdQaulm2
EXis94URZHvdHvyt7LXkoHmVu+sjgpLGSZXHoOi83zpsdAqeftq2r5hLpsSqVKroz1qKppfolaZX
xoTnJQeIKE+6SVqNiTruOME77uNrvUzMdTkCptUiiztD7ZB82nwsNWKwMiPk33qgnVbjE4AO6Gbb
z3W73G5uMCmMu5n6GUxECKnJTF8ZF38x97Dck3ujNWpwSjUA47bpRreR3nabgFS7DaDHahfK5C+K
lOnGamtAg33Qb4H2jLsxaPz1GBvZ25fP7eeHAcs9mXq4ngHNKxByh1TWvcB6ZpbH2rOGjxj3fMiF
IVTal7f0/PBmnd4H+jzym36qODlTs71SuCuOCUXTK0IGxh1rvQfsK96lwxj7ymri+WHBOp3b0WEx
woTMgl3mDHm7lrBEnLWBEz3avvyNfrEgo2X19AweysL2ojJlC2oor1Dw5tuhJghhdPrPETKwTaDg
EoZjjv2mxoznj3LCNa6Fx1c+wPMTRyqlTz9AJbrBMKQmdqImayqjfLnG3NNQ2dJ6KKfK2dB6bs8i
CSfd5K7o5h9Dsgn0IaRCZd5JN4Xn4sGpNbAe7KjMUeyC+EpkUtC+0pz+xQl2umg0Mo1iG6kVO9Ar
ZLV4vty3GuY93emhJAzNa2vHpdv98w0NNd3TfRFy/RRdS1ow9hu4Wfagbc2MvJBKkwy/VlqtNNVr
m6ZltkOLN6XtF1lQ+QxtR1oPiuACxM7Lx+UX3/mnmhnxe3EqEvp3BpQv5dQSwGuvs34Zun0RENf0
8nZ+cUmdVs90zQ1JN+zkjkmWuDBTK16Xg3onzLHceallrAoQ5KuE+vgrG3z+Zm4t+/6HiTZmnQFL
9SR3feW3W1OM3WYIGCHMXht+cxMnp3Te0jDCFcnNPCFxo0CdsTWEC81HDdUr1+3zV82jWerHb9Eb
VUoXl+liObzxU7VzyHd21EiCSeuDS5gbtbrrovKLO/XK13peg2Lh1n16eraky7uDHJhDhPRGgUsY
67mhszMiejdaMdQro1P0maDI7uniQ4ehNvbKHOz588Q8nVlOIphtPQUTYrIVtjTcFEmk3oWjUgmJ
RnWgI5p6RYRs88oe/tW3lSffti60lBkER3Hu+77pJvMvly4MiI4iua3dQqxDM/8U2JNcm5pl7G3C
rl659ubL/edhwDwdEpXQwlQATET2ht+3xbl1pgkn3WlQ5/Hht/luwLd1/TsXoClP1jYKX1VqZEzZ
0SgGq8kwxj0oipC1TSn2uhE4BwEm9swdtOSV8+gX5+7pdNoYp8KYopJbDk6PLcm19oru4z2AAVj1
dGcRNkBqGO7wmOev3GV+sUeteTD48XLRXYKrLO6j7tT590Us/oIaS45ATpKyMgl+mCJUKS/v0F/c
Us3TxW/ep/b4/9g7k+XIkatLv0pbrwUZHHBMWwwxMoLBDE7JDSzJZGKeZzzE/1L9Yv2FSjKpUqXK
/nvXZl1LZpExAHC/fu8538mc0txUpabfO5EBlA11O34zGgemZfY7YxDSV8Mp8lV4q8CcxUuli+jj
z9/AH69wjHN//2HHeEUj0LOlR+3yrstZBCYaoydmer865v2HK6jeHtJ/+TrhmGshGgs+YQoJVCgh
M019IdGozkrPqqqWKIAy9PG7v5F30/6i2P7jLQlTye9fta2nYYb1bW4Yrk3B2lvVyTBRP0ytFrmK
rH5VT/6HJ1/8XFDKtVwsUkL4eLbZf5ZG+8WuMStFxNfIOSqhsxMXDUa99NDKn1Szti5/fuX++BMS
efH7T9gDlhFzwmZ4Gy+7cRFXe0arZMr3WXQYB5ilf/46f1xWsvf8/nUAC9Q1OSm30OJsvkxxEr7p
aaL+av/7D39e/lTGiHQcDEALSaDKetn3clEOfElL9tsD9t/ycfyfmTTu68/y2refn/3pW/3/glPj
tmb8Z6vGMcE+lqzU299+b/C4/dpvdg1b/Ss6VMMivQF3GIA0rs1vbg3T+SvqbK6uY+uMj61bh+Dv
Zg2p8080kB0HDCjGjNsx7+9eDd35q7A0WudC43bh2RP/91YNIHqWbluqzmmDRFf4B7zOv64fEfJg
VAYRUQbaZN0VBFgFK3stvdV0+NX2zRvnr/1zG729mqXploY9xADohH/l96+2KGVW16aMdx2rEjiR
ZF2DJMyVbThAEdZrQGqAZqRynsmu3WV6O+1rfe0DyxLFgaF88ugsTfma15pyP4RhCncv7MOgZxK+
73OwIwgChv5EO7L9UUQpE3iCA1UvChs4lV2dz5hSEqV7WWUqMYN1MRbFYm5IDJn158ZesO1PZiJf
07XLvnVGkvYuAIP+AZdwgrWqcZTDBHckc/uKoEDXGJXwvvybdKySM1FQo7ar59XeDHl+tqp4mdyq
N7QX7J3yUyRJtCXBg+RrEgP2qdrLfZyl4NbNWE0DCOfmQxETmMCkbw3awupe2hHJkI4ON3C0htSD
W5gjBNs2yx/12Kpeu6pBYag0xT2Ugjn2V43452ZUV+JsSnWDrbm+9iWhKeVgN74NsGoPcykT+NZj
dd7p5drFyEOU5Zo4VfQ5p0YFMBIpMdVbJb6kttKVUGhLO/HTYVy/9Qi+DiVM/menJYaIT2l/J41q
fFT72QhSzEX3o2zFI1nF8tQByy9dOr/lCfKutcPlnpCCXUx72lvlgT0D76WRlgerbnoGf0tZe2aX
Tak7wJb8LoQFAygS7SYaTCt3UcMAzk5j3At1Rpi8LJZ4q3WWOGZdUR9hYMBRqypAZ+Esc8DBoSZe
UdGhnAW4B+Sq6NIHLVW7I2HY40ZfLcAziZML5jTl+iOpEtzkaCsLzwiT/jy1Tk+Xa9K6V7vTlS2y
MCTrzUwAKDE2tjdmo/ERm/DB62xq9rpkyOwC2xx6X1kynXNaKsQPpZ7Mw6BaAzHelfhRy2QJtBS2
LefnovJRSpL2S6QnQe44K/fVqCp7cyn7x36Qxp2tVPXsQxS2gxHp1Tm3LeBk42BtQHimiAXJrnMH
taYXuJrkx2YoQjB6hKp408YxPMYdqB+PVHPxahoWffgh5wkhQBXRcb/EXSBNkouBCybongu7aF5G
9gq/AWrkZ9UsMzdhcLWbsFtb2Li6KHHXeSh3qpJEQCcK+dhE3HUNGujTuozO62I5dJ0anIouSh7Q
gJxc/Wap59mNRpn506Jl8Fid+rpmZQs9Efo2YWv1hEgbRJrqxx1gf7OSye3yis049iPIglJ9lUzJ
LwqxFdhEpDa9mWseXkLiDB4sa8yPBHuVu7QqdUoDQyM62yi0Q0VIoK9Zi0pGx6hUD2EzjAeVhKs7
2mGLZ5iIQWEZg8Exh2SLPTILMiTjO36m3mkmuHJHK4zXvF+V7dKwPlVNL0/WuNwcCwXhv7dE4XUV
8XbC3X2BBDl9RtOge5SdzmmejDUw8Mg8xEJpnjtlnY5Kp3L7rnqmbUFuTecitdJTSVYzURJlFLsq
JLYHLRvnF/grY+kuw1o8hVXE7d+FEIOcnnkHUrehNt2ospPAbhTkCRDYf6ijM8Fqc9JDnpvzMRxm
echGectzzl5SOv4Xwer0BO85LFgUh8ZLxWgHCjmdfKUTlWkeh/3GJnt6H4fE72izgnmXmA2IB2Qi
dIjzzkut1XewaAE6q3BxIz0Pd7ZaJNztXYQAjjCzPkDfWr3ZQwP8JItvCa1Yb/AXQ9sStRZfbiHT
pzlUST/SVlLD4sTiGx+qJ529kNS1CgpDNbasUYbhfCfZGokyN0BYk/pJrgP386RYz1ZVy83M7x0A
pjk3Xb19DA3YfTM7yUYqUUlQo7r252FQFnLROjPd2zKxc9cmbwf9WmJdtCY13iZwb+c0DBeEyV2+
bmjyNjtjLRPPWaRJtG8rlNckCZ0AY64euwTMLfeY6En6iCe79OssF2/1bbJq50ldbxRrmTdFIoFo
aZGxH3FBPeBo7xADZI0fK050kELcppZVua1l6HxCrcy9Hn5K7aoil7s5G81dlHPmVJBIfCQDNfxQ
G/rOZLEjA2qc7SNmNcKhosp6R2K5nozC3ppDq/upOcOSiyz5JTKKhDxEvLepsor7dDBRwVelc5I1
6dtup6DKdDWLrJpsoPBwSUfMYZ8KSkOtjfuDIbvyvtaW9LVGjfSZqg70UFk2b1LC34eHFukonxod
Dvm4Nv3BURbjhdmMcdJDW/GMahJ6QNCyGXRpZRydKo0vZEEpjmdI0LdkFWrmR1WEEHyyic5ZaQ6M
CFJZnuW0Ct0F3bjsh3QggieskRpWbe5sADvnQWk2MfdpU/1oxhG+S5P3A1uRphEpYWYbFq+BR07X
iKOPesUb1aje5LEMiWLKDLQ1XfFsD8T3uDbJDI23Wk10hK3c3S9zIrZZ5RjnOHTsTROtX9u8gPDf
NyAs+jyMD0zPx2+IDDvIWLm2b+Z+2BWTrvu51XUE8WWR6uYmVgu7HQwX17tzcvKUTKPJ0W4bpKFu
9XVuXhB6DgFHfZ4hTenvUjOsD6kgfW5NnOEVXfSwU+YqfoqaUjnOID2eAdAkZMQ2zhHRn+K1ihq+
qOw0Xlbo5UKjB8oggxj9osCbCxRj0r0+UQhwzbQZNWrX2PZjlI72115O2aOmrfArFtyOAdwQCSps
zOVRop9+SuoRIEWYW1hREc9jsghlm5DiVLNQDEWdbp0paR9Mo1cCS6YTwLtcTjvHnA1fM/RiGy0A
iH0ztqwDWZrQwvRs6c4mYPOJc9QN+eSMZnRACAzBnmbqODrJy2Ra7J9ojWK5UWuwmYmwIz92CG5v
02m+5EpGnucUERmg5Eg3Ri17Np3o0jMpv3S91Xwv1ipKYOFY9bNDfBP/Mwd9zzH05cFJb9mtYaHF
PjAPniseZb8142ZD81TbEmVhP5fWROWRR1XzIxLLgEIcRRRv3TH3g+OUZGs02jaJyvxUgBk5x1le
IHxvIj+MFh3WsZVbe0Nhsu5Wqx5/WhVWtLuqvLkPVmugwGkdI/MbLZ3IbzGiq9Yh6vSMNIvO2i3f
yI1yOjBCTurBkl0OFhPJK/q7MK19It/03FPDFvGXQ7/ixcqTzvJqHUc1bi0JchT0zi2othy56WLl
fUIUdC+Yx30L8zQ+WXA20L4znzfJSxr2xbiYAZl3xnaOJMfbvLKyA6rr9lj2CsmFVkIYXZmI1wWB
+jku1vULKTbNFccCO1c1oYOFUepcQ6GqF62140+2+2nDkhFDJ2+rdRuXakvaUdHdrEo6zHGwGLkL
ghP+cilSeulm8uGkvc5sbBgFu5ml3I3JAGxQbaPtMGHuwIBbfKnrRrnokI08G1W03zd5+9RMhfaU
tZn+qfVqErno6aKvShRb71GRSa/TZErSe6G1z6IkI6GaYuO5ASFIEDtUqx8a04ldnE8sE5PFl2yY
enpuU4eCGCvHXmnDeFOEpX3fSnqdbAu6uptNNeSFzCUPVnNZXvra6PyIhKl9qaHEok5w9m2SpVfy
IFo/Xwvxnhhm/WBiNLiXfax8DKY5xxuMnqPf9WuN5pt4+qAsmuiaV6XCeHARNiM7ApIFNrPJTbWu
PBV6V3it3qYnIY3yYUKYKNxMyfU7vdHixwad3kUUOOr8UdYzzIck34qql4fJNJOd0/b9ViKY2Bl4
2DeaiqGliYvxXEBID3An3AT2jQV8O5rmLY+geUzMuHiAG5ZD59LEFTtGHkwi1Zkjqs4uQiUYsWNQ
nnqgSAkFx9D7NQkj5d1qo+UB5VH/CTutPdgwHf1GxJQP8Rg+g5FrI1fOqn1d0qEEENNipOgBztJg
KSe/sor84JSGsmvszN4RL6P48KoQ766r0aSuEycJFqPE9OxBMeaNoymhr4WxtkMXy4XtBmN8y42K
4HeVXRQZe6veNYMdS9eemVu4ebuWpFaPcxDdzIZ+pU6DEaAi74ghXOY4vxpNz3hDGGqcukYi4zd7
NYd503a5sc80HPJw2y1h+CEHk7dGXcMgL0Q9e0pa90mgJ0aeElCbJuYRwNkU9Ir4xhB4gHHUxueu
6Uh2VWa5w0gi7+PFmXZzkn7F0iUDdenfBid9ALn4mCED2nLuu5GybdKZ4qYet5T09XmBrEvmZaGc
i7g2L05jRKcuWe3nVoA+mInYO2RFaARZQR5qqSxpkIAT9jBHxHdNsmh4uh2qvlmYd47lTCfN6NtT
1AiH6ZnegGvjDvLbNkIip3PD1OuNtjzCbenL8X7JqwvZh+EWFGb8NuATdpek7e+VuXUqryK14JRl
ZnEcLT09KMUItKfLzPBABRLSKLdXqEdTgaXY5uZVthjcJlJB7RT2n1HPHeniROpem85UtuU0dCf2
LsDluFq7axzWauqVbQoqKAT70FCTLfq6IVG7wYCha+uzyWEZOHYliBs30nGrVzoxmMLufoQ8BqHn
sHgxL53M+E5tHOtqZ11W3N5VBwYtKwHFlkMVtS4nZPHdaDJshJihattd+gGi8yqX8XtPZM8dlQ5P
N5YPCJbTWLdPRHJEF1I/V/x0iZWd5t7KbI97377kC4apfdFaqKkpD/jznYyU4WAROQnPcVRH4XVN
xZHFmSd7b86CYqkWCYFM3cR1D2RtrvsBDcZXRCqp6VnlpJFWVJMXMLs5bEkCOAdTuTij1n3N8drf
tzxm38Mx5Z0b61z+mLKsTTZW3OtfYlsfq03dO2PjqlLD4+EUiT6g8477sx5aWF6dbJI5sFfOix6w
VvM+r0v9tRJdaPkV9iWOCMT83SH60N9UsagXzmxyq2Zq/cxM0MJCWjoMwdjrjGYxvuj2IL7XK5O9
thazN9pV6NtmUbtxYsSFp7G13tthbJ+zJAZ9q0Zmd8FOJw+hMykAalUcafyHSUmqRJY7EwhV1KG2
c7UIItc9dXasZtPWSnYqMouY3QI4hxKElEyvuEoWDt+aedVhrj0ibu9fua2Hc81bYWbW5m+RFmZ7
DupNQUldONshicajo0/hg21zAHXNOGse6Jo15CbE6WGdyv4JXLb9XUu69G5Kw3LTET92jJuu54tn
WLJw2d5A1I15gF6BgPTKJCLRmMeDJuvpoBvyI7OpB9R6FDilmsoHlxAdBgws0Ij7Gg8w5ZHX8kTS
ibDK5Y1h2hCURgPhGVDxKbOK5Exvw1GxLxnVO/bLPnBs2AyNXJdDxM6E4XzGEDf0bbm45qCVH1FW
F0ExLQUzkFpsk2lJDnmpy2MdmSUyqrUj1aeAtEzsyF1nlf0nET0s3bpifgur1jgY6EmCVrXoSSto
O8heGZbWNYnaTN2U4xtmC8lBUmsYPQBrUAg+pA+UU7++OpZaE5eMRsGdMa74y5z255ryH7+tYxrn
tI+zq0F44eus4U31ZT0sK87qaNI8UsOzyp9IkecfzWmXDC0vZWu422zSRZRSlOdaqrh1ZrFU+4VI
wZqGYtEum3Q0pudmFPm+wfT3vKYWAQ+0ag7N0EqGsdbN07pM4fxFLZfinp4UDohYL+xDrk9gBldI
SWouJSfttnVXQrsGdxSR4Smdlewdq8S2npsEzHJODNDqN1vwY+LKXCveT6u+PGKNy/ap6Jq32Vzr
e9FkBPdSblNaoePaGanMX2o1Xk72PArSzrhFVVhmR7yw8dPUKGnnZzRViPWLZO0CZNQrL0zCJkhl
aNlk+PT1txFcBOPmdD2uTjJ+bfsl/3SUps5paFoUignx8URSVFb6OXd9GnkJeI+tEPHyEpfDD5tz
5DNBkQSlCGcO0nbq/TRh4cjlqu40qZPRkRfKfTgtxLv2WZHu0kHUHaC3LHygV6y6nTowNUtLcdfl
cYdVQoV1uFLhoWyWezphOjToKOe7plfRc4SLu+iLsZjpRRIMd9TFACDQInDenlrlMiAVeWoUa36o
YZM8g8UrsKFby55DjAQl1FF9rJR0RspRMMjbQjzp0kgXL45NcQtSoctTnmO6poVWpHd6zGaTh3Db
yQJtX1QE+e1WUbXsPl6d8dTHZvmu9WI6yiHtMt/QTbLU0D/cpwDeLw78L6rBtjjXVWV6NO0jDpJm
DBm7r+4KOgNupRdRgEczPbYQJg66nRuucOp4t4aatTGToXggzGHeTlh/8aOU2ouJ0P0sKGKOFJP5
jukjnMlO9+ZFht4wLPFdJ+zGk/PInYYB+1B2Unt1MhndV235RtBYw7F+TsChFOEWHXR0bbveeR/D
ObwqVYLtRXGs+wpMygdmUONHlucjys8lxGteVoGx1v2ubc2IZqoRm+5iEBZdR/QH3S6qCUOsGhzj
3RwlbxUrByFbtLqlp7AoBrGSKkfHabMzJJRqo2S59Q3jqVw3oajmO100BVmra/s9N/L6HvMzfsCi
5WcqQ8IJRfXeEYr2aLIaPnMsLemlJ2hoBjy3dxrpHj21dXUzpE61fcLbLHeVpk9+pI/9j1LCpuMv
tgc2/JwwkVUl4PFGMOmXrL6DL1MAXW6Xh25MxkCxRvPkzGCxDegJciPiSSO82AGka5QEW1OnYc0N
B+s9qWoimJc0tFigp2L2Fo2QYxdscaMzCJbiWEvBeaauxH5VzMHvMqR0lTUhhxkbTIcDjPea7XzT
z220X5x1uJMjulS3oRoNKr2XAaCBcTNNTBhU0vAOUzZl7MfRsKFv85DMcaIRk1WN3hRq0o1bJ7eQ
TCXAAEk/BunfjJp9Ro2VbXSDEOQ8t0CY1ouNb7aVYXEWoQi3cZpGeAOXSmPrKs13Q0bCK0TBEaLF
jWvCFuD8Piz5xgZ3B+ooGdUvGWe5bS/6bJtTyTyqnS3vOde3JGZ3txjjWMnUJ3K7OGdOcxZ+4HSj
7TCC2SRQFdf9dbaNPMiWYv6urMPaw1kvwnO+rI4f9ZXy0seaAKUDMU7mjXztxi49kydRBnk62B8j
ZPza67AwS2+ksHtQiPnBdiUwG6dtbIV+Q/QufTtLXQ/kUPfvBBGX17wP882gz7jhgRU1fl/X8SHv
a+HjHso8gaUpyGINRaatRyU4eqv7psS1vl3oFPqqHsmXJTdvRstE1V1s+7o3zrq5HCdycTOXENKo
8tlpC08tneijTLXhCuxI0jGdOuPBViw9wO03POFcds62Y40wQaJp29S3CYXIKGX5I/VylnVbfqiT
SWOUPI7nIWnCU6iwjHjFeqPExLPVfw3z2gQrP6iDp7BXfJlDDp5Y7wkZGtHVUptMLyTvzQdnRX1I
ouWaoLvrQvFwS+F9YFyl+5MFydfCK3aPVxVghZhIjk6I5vK5ix3Pypzia5Ut+o7trDhJo1JgGayc
S7y6lGzAXWps9KShghiyYtc7pn1oR0vjZ2Z6Z9SKSfJrnd4YpsnnZAIQu3nBy/0yW8u16mmM7GQx
2Dx//I0fNKZB+C9zuF+nifo+N0JN36lOseIMn4RyEsDpPozc7t7rNln262gh34OE9cEt3r7CSS23
2VCG14WoIPvsqLV2itNuAqxtsliUY0pBsGTxQ2jM9mEWkembdCMuWpyvHreC2NsKx0FPLkb9sMQj
6VFWX1IIzfatXWLbgKdtWPv3jjOMx4m8I3/Kc/HI0svEogiJQHfVpmO2r0SLUaF+cTpQYo6T36cw
wpnvtFX2xCS3e+SbTIg1j2uiaRttJUplJo2uP5VZ26mbLOyjI2FFZGyYqxKeirUjpyAebmFhZWtq
d4Y2P892FB4BmluEMubt4so2yl4VGWZ3OHMaEssG6yKMZFSIZI+q72oaEnVbzcaDtiTp6DLMLbA+
CGtbadF0n4xNemLpqvzaHNIv42h2T9HggBYZLOMr81Cgxh3O52sbSrkzSeQMKsxdxyWJ6/coIdZ0
tsOV96MWL/VqMADuq9sUOOw8stv5oiJDDdaxz+h4A90reOMEwBbZ8KWJtHSHi6ojX70tL1kC4UZU
WDLQbaiIIUPjXvRKsg+JyDi0ZWR7S7xoG4An+X7uSW/1ogXyJFb6KXxaqmEIlLVR7/MQCxWQtPiC
cDC8HwxDPw21U13ztsMvFYswES62g5guMydED3MOWSrofRZ3sBL1W0PG3pmYyGhnlDmpJrD1DvVc
GBtrkuI9H8nbot7hqDCa6XEwFyJjzaa9tGGYnKfU0HaL1OS2s4mjne1kOcCHDwjL7LWtA4/kZZ7K
GRPb0KOsIH7Md4ySft5kGeSj2Gv/aI52ebWR5EGvTUMiOgUSvdJBSIsYoN9yJNOA5qoTWJA+rL7S
QliOORMZzsM5nF0XOgbHiMWxTkw1htYLm746J22sXzo5qA9GGUaGTzvqNrpOOy4CqOUkNOfXuq91
VAtSO7T63Dyk9GZIzQCmfdVVsKqWUMwfTp2SQEAX6UxfXp7jKM8PRB0ZTLAXCmwTLcoPu++zA3GS
zpEOevgSlhSteGKTgozdZW4+ZOEULw1b7MoJXml5GEZ2mHRYxE5B8ZQG9I7jr5zJmsOSJSXJz7F8
KIupe6ryvPG0Jnce2Y3SH3AhIcTMyL8asBnvEY+A22ez9jpA+jg0HMMZfKdLfE3IF4bTbRRYJ+pc
ubFqtdR5IDdUYJAeCN2udIAgHifu7hGyuU1Iet7vnHC0dmEVO2dEe+UR1CowwiSZmZrQGBd1/kl/
ncoVrjeUVJNF1RrMeBuakMCNwtjTZG81wv/olUdyKj9K6Gnkyk3iW23h3POVqW6PqqaIeyMlgKep
YnlO6ogQameQ84UK3Pw+mHBXQzkITm6NY99iMsgYhtoy/VDsxvaSXtBpH1R9UHZ1rMSRFzk0Zj01
n+R3gxV2l0AI2DC8cB4bfRRbAYnED+NixpsCSOmk8AC+xUMBKNeQw3GwxHIQ1DEpTZZkukQxtyfL
IIWFhSjVny27+U5709oYsWpvNPgjvqEu4svE4OBQt3N7/xcdrsMSSc3ZyiiiCRgRLL6mA/FkczId
CXJRfqhmo34diSvbjRUgiHXQ0peaVuJr1ZNe6jLYodugOQsmW7MBHz9rQ72fFlpTAAiJzHYK/akb
SrK4sn5xVbpGSDUyxycXQ5KDU9b6u07Jd0drtDqmWpN9/4uGZDhqs5jHOneMS6Uo0ZHc6+l+ZAZM
tEaZbQyANDGxzEr5OY0WUZOJnLecOqOnaiRN3K6nKKg7tkDs9Z8tOu8zBWkZcboFxcFYWOmv5Fkw
+GYEkI9Yb4zaT/tEeyMQQTV8w9KrTajO0b0S5fCiq2U6k/ZknObUTK/Yc+KrORTjD6ln8+OYZRCC
6oormsx1/lCB49XoEX7lBYyNIkcFDlqnfFntinLXap1yM9oOGI+xi89qMaz+KqvEC6upOLUMkv0Z
ntej1cOPdpnsKvtumNsreYTDnQKsaj/QNXSXNgdZSP3JIXrSv/6lL7Mi6gj1ocQf4cI3irPJAWFu
VsIhXH2c5mda6pMXIivIXWsgBR0weJ9+BSrEsEzR9QunyXmTND182C6KIVeqk3ExyKS+zlO0bBkZ
Eac4DGPm/aXvYmhJOmwnGFrDJQ0T/REIUQbZNEp//E1s9f91Z/9TOIjB/rPu7H/9V/7Z/Y/TNxgh
3/L8d5zg2y/+pjxDJoZUTEU1iS6CQ9LNwfWb8kyYKixggvU0AxCLYWoIVv+uPBPyrybyMtMxJONI
27pxMf+uPJN/Nayb8fWfv/ffUZ4BHf6dGox2gGWYpCdIUvzQwDk/mwabKGRdrNTo2gXjnZnjxD/G
fn2Maa6a21UhWNxXPOlOPm0H86765IYs6Kp91TcZYywvVrzCa8AyDUDgKUSj3a21kF1UBtGUpNPy
tcy/De3ZeiHoIcmeYdu7lbbRtCMOhmk5jGUbLObFMHJofwd15KlLfZDv6uRVp8KLl4CZVsa4g/67
N9l3SXRdq71hP4jqQO/VHFVCwg7pFLshqh0rsPQd/wJ0Wx2ZCnkg8EKxKcagFd7yqX3rtpnppaFP
znd10lo3DV2cNtVeHzeEo1eM811G1u7i06nPPHidFBxYTbrrchucptJPs61QAPzctWEacNIDCjJ4
O0e/TtOnMX6dh3af2AdjPvWO13qr+QKCCy1KIIXXFOhRAGLsANfs8kFyzn4W63ZoD7WnYyVRU5q9
d91A9ND+BmZFcNMO20J9n8cgXH+lxr5pCv+pAvz7dXcEabHcnGBYfpKAp6wwACBFdOVoHNDb8Wd4
i1vpNnu5i1nX9v/yZFx++8O/wwTftLp/9no/qQ5jfViSquD1Jk9spEco5rv9lWg/T9kCYIVU6//5
C/5Nw/5nL/iT6rauZxRwOS+Y7+k1EKJ6FM6DrnjzjmNnRxHTJNQ082nV/cR9FOTQaUi6XrUxMKGX
eZMv1bMwNwQPRx+3kOsMB7rcG8vB4VohKKmdZ0BKv3rb4vfqzH9cF4O2GZpT1fg5AMvpltFWey26
9tNx3dCEtCFm1F5Dytuhd8clKBtPtbdyA4Iq8xVCmCfvF98ci8sfXKp/voXbkvGvcnZbNJxm+eZm
uG/+gpDLm0dPaQIqJ5OQCqJgtQ2iD2/lKnZ3SwOS7zQvG6wu+L/IX6HSDibpJ17m3GetPwdlxGF2
RwNlDJYO2R5cSt48TUG3W79g1PrzD/DL7/CnexvahEE0EgN++VA9L8H4GHsNLUoX/dDgqrmHv+G5
9RK/4gstf/Ht/eQo/vcL+NON7tCvVlC2RtcmGP3Vtzbapw7owc/fw11xF++KjcNU1VXvCp8B3i/v
H/tXN9BP932mjEqH8gZ1g4FKlezZTVrfr75BBu5yXbQtAiVgLG4lAwvZZXQE2BZlvk6YEOZm3bXC
O0Ekj7Nfk6DaquPOSTaJRu7xt9o+dF5pfIvmgJ+pmFKax3hvDG69lwyCAKD6IgmW5/aeL9u/wKob
C9f5oplu567uYx/66jN6OtpULUPafTfTDXDVU1wxdnLxTTAyqTfrC8BXOjJM6tINxf/U0nII+H+i
l/5D3JMR1O5ZwTfYU2a3534cdtMY4NT+SFByXPvUB/Z37Y6T8KxL/KmbnpO66nvoFcchWP30NaHG
rP0BIbHwZrd8vyAT7T4q6d7ge0wp75cH6zsfKtxqgXGUB1SqH7nmToW7cLd/aOljVILT22qsBV/L
p2oi6ttN7sNg3hAPX26EuTVo29v06JHmnLjFV/HUFuj0PNZ69o99Yr0XzWn1dE9hCmQ8NKhbwoe0
uGhMvue9IV4xIaQa+kakMe+x9dItz+XWSY5L6nUrVWH8uZoXc7qsxou1vP7i2fnDegBFzj/Wn5+8
EAUNMnuhS8fDbx5qqK+vSaB4yZ38mINlLzKfWeYvluqf/Nz//sjcFqR/WXDyekjasOSWBS46iC3q
jHyPHsqk6+nZ7Pls5Szg2aFL6PizNbPDpvUm/cWy8Teo17/vGP/46Kb6k/ULxJP5v0k7r924sW1d
PxEB5nDLWFGpJFnyDSHJNnMoxiKf/nz0Bk5L5YLqYB9gwavRBpqzyDnHHOEPxkni5KpBIge0alQQ
eA47MTnSbLZbopp8CrTurt4KDxKxY6uupXvrXtgYR7t5stzKO71g1+kJd9rvk4qjJhhvu/ygrYH6
inGnb0fNix9mT9y1O1PxlIfuUXGRagR05Q62sc8GMg9k0G/llelXjwAk3OhgPtCPLR1RWSf1FTLA
XyXu737xGTMzbzKxMmt+8Xw75I68OZZuX1BHYjn6Y/mBq2Zy6OYH5F9uTKuDSijaYCpTPYLBv4X+
PP9s3uob5Fd98+HKRlyC9HdrOyNFdHKbtXLB2uT71hNu60fgDEfiBri42G5xL7THQ/rz6iZY9vd3
jz3jHCktegGFymNxkAGKbBurgun0hB5ui6UaVxqb8+gynG26LVdK3Nnzo1HZJZErdnW0hsCJSx7A
2NEdCfWJk9KxWE3yLfmk2jsTEEhftinJcbe+T+b1JG8S0Iz2qQxS8K7SKnMjF2wqEPBnWQ+Aaq9K
kKovxF1rNc4+wohuOm1iyQcBamioPDiZT7PhWn54OV/77zCcJQFFkzZRuhyGDmy5nayOAYBSbwlh
ilO4GQHv++/9N+E8f/GyqGH6rDF21q2zewvI7yCYzH4O6RoesmP49VpelY7pIC7DBZO7wg24Ij93
C8egIFmcIu1wK7jhlQt8cWD5Zwd8XshZBEyKE9aZyy9nCKbbNFM3CunpbC9aLQ9ZQJ48dbfia7e5
m4ATWXbGhNttNqAZfPkmCb16Z7wIr7gZOqroycFxJbjGa3ZInzLJsa5Q8KUlm/jurZ2FzkppMavF
gfpw/KNxgvF7OjqCrasIkzgYqKu2NK9mh/OrPkW+ekXX/Uzn4n8C93+vyjiPmIVR6820fLNy16zH
fbhmNOGL7FFitKtffdqlPQnfytIlTTLhLp2Fq7TthUSrTb5MuwsFDyFy1GNN4Y95opeLkbc7aje5
uJtjZk1enD70YPvavTEEyHPblHZUjthIG0+6bQVh4Qg/5cnXb4Hx8y9PK7AF2SPUC6XaLkbMkidW
fuZQJ+wUzccshDpYj9ymXsFRWFwcRbesVxPVauWSQw1/joI9vBtgkCZPdI6QzkNbsvt4Y1multkn
h/mIqdj077w5pKlIhoEYXlIEOCOSphHWNKecdjq2Uu5SfwK6GXfiWu1coCaRZxT2R++iPVG1rlYG
MrMOO5K9Ya9GuxJdYqO/jdxKolJ8UDqfv6xq4IimU9QbCZtlKF2A1+d3IfwjRJtufOy7G1SeRfHK
MZYufSNTVDRJEWl3GP+YP9DoS0ArLenv6B1vcJ8PTDfZSQ5i2IAQ3KuB6tJx/fTAhfP3OXmgcZ9F
aNJyTwzu+Gd2My8+1D9oISDMbFTejx3DGbd7utdTR+qcJr3yg//Sh89P4Ofnn21KaQBjUY5/fzDH
73hyQbUzW0+5+U07fGSMSiY83aZvmFnLLmmj4co/ZcmJ2j2NYff4/n0cvZhMfV7P2b3Z1pEZY0If
HbDyYoQ+2wMtTlLf1ik2sRtLDmyedC3o7lJ4C258RfDuYk5h8uEJ4YqlyeeHFI4r44iijA/ipu8f
SlA0HjyQpHcN0REPVF/iAUWiEcSQNyBusZ38SnXmJ8FVIzsL3ajdRoIDLYM2tAsZfKiv3WyXEovP
Czx7QZbElLIqmJ63Gy4aeq1+gv/N+3QrTfYuJHQJLpxFponff5hLGwV4riWKUEpVSTnXG6toxQmo
T0eHeL7rveLkUhnNEfUYMogFTCAvgmwVbsGsTbZEvnt0cFcQB5t2PTJ7oLuYJ1tXLrtLx/XLos4u
O6mX5rwcCKniRvFLHy/N1A53XBsOSUwQ3vTptScur/fsvHx54tmNJQ0MkueEJ3ZuuRZeav+06uxk
fVwP90zRr5UWF8qZz0/7R6KoD/P5JPHSp83S5pr22rv1kNABkJzxoL9b6//f33fOlgf/XECb4YkS
xKXZAW6Qc3fMBY1Fa3RPsJWCqzfjhZr/y68829LlsZNRzOeZ5ITin+MNSuFb5Sf6FZh3u+ZhdsKX
413qIRrer77f1cq1Ry/3wafabZqzDAoNj8ZPenZAw7g4k+uDp941rzjOr8SD/hq/HB3LsOdyLWkB
Y+foaBcvJyd6HQ8xNr77ibo7WklMJxquWLvBM8iGjTG2IKUdY/39ii8FyC8v6yyzHXFc+59zWPwR
nSUuUlU89s+4PUqrbrV0/qbO054L3tXp9cqzL6RrX569xKZPb0vO9BzoMG/r5GN6Gb+WPgJzJNY/
lzMHXe05XzXOIPtXf/RyC56fOkmUVVDKhB+o318fPKZph4R1Eh/CPZnak0mmBuHorvDbKxviUvMN
N8T/nnTW/zKmppeMIYsP+P8iv4R5LdjF2S3dYg+QHeTS2JCR5icXo3FXcNvoSpyVLh35zws4KyRE
XcNVJeenjhqa9vbktbOdg2vCdtrNdlYAefvIvXj9KFy4WL788rNYOsazrsc9ZBcYcWA5GClL/im0
w4bhhG6H7UdY/8EtFH8Ef+mQjcDsJ3eunYKOEoPHCR8JXwJ2oMGDlJG3UfzWDW2MWXlRSbelT4Tl
dxpk8rVPtqQo322Os5DcwWoAUskna72T261zn9vwBZfvwHLnu+9PwMVb8NPX0c7SNWUoyno8xcxn
f05OozoyfNf5UWKg0/vxH7CAqd04SATg28Ve4YaEnoNIuXuKVszQQ+d0TZfm6orOEjhdMbDDy1iR
cPKh7cmgfBkgBYUj/QROpTiyD/IDZL4Loa0NbWWzBFN5ZbxOq2vX1cVoyvyaiZ+hMjL8e11/ig+z
goiVtQRy8Wf2DIwiru3ukN/Gh5IKRPAs8HGpJ9TefAyaFsWlJ8vRb6ONSQfJb35oe/CR68iBV5hh
ivUwzu5oYbbtKhE85Lvc4Rd8/znRubi0df5b8FkwlUCjZ2a1BDRsahz5uZGdESMr9/ikSv7R8BTG
auBZh3tTc1q/d0/P+ir2tGFdbxK/jlbYFINnG34DFU1cbJdoyStXW/KXou7nt3oW/MyiDiNjYJGN
GxYe/OPwD53mlUTH5hQx68lmf1xDF5pWgv/9+5Evvx8Loz1oSTpGmF/jbodKBn5xVMgmqIZHzaan
elciBXFyR+iGP+FPreeNaY+DPUKaq2nuJCqQ/w14v+9XcmketrjU/t+VnOUIEjpvCYLRS3ezW0/7
luZ3j0ggtIn1NN7n/Z2R7xl5Do4W9LvcO8Wb0mHkCpDP4+zFljPeKioDV79e3pVzGhHZ3Izvx0P8
M3eOVxQlL3UWvqz2LK2oJVVJjzGfTA0wh8Ts5Ej+RK89qPyj7EWu7n3/eq5+qLONXIEb5VTyeoaP
2Y9KF5FXzR36m+lV+rkIyNkKnTzUnNzTh17ymbikY9k3r2XHS6j9NxT/95XOtmraZSGIFn436mmS
L7mJF2KioDB8ZsStDAxKnM6mT7zUKenPHpbQrN6Ux6fkmrivejlj+G8lZ/d4q80QsUZeiFh4rekg
p3rXB7Nx39AKE9ObMPyDixNKLVAh68gtZpqd0w4DsCRITDoscuGEUUBLhaHSE6J4srwr5f2J5vi0
UfhJQ2x3w6sFKuA0PFrms9yOziJ+MdIkuUWk5MrnvRgCgGBoog50B3flr+cQHQho3LDwuOLy+C3J
NioXrjdWwSh4YrYGJi0/5HoAlG+WV2riNumPSn8oEg/gkMPMUjG9EnxCXBFZr7Y+L2Ys/y3u/E40
cjPDyYfFDV3AO23c4WM4banHFDuFXQwR2s1Utxqd+UH4bR762EtiML6e6E6HJmiYLF7bhldel3YW
tuBbiopasSLxHhA0X9PLPOFGX1PGYLZ109/lP8v9taeeiRz/bSca0qf3cBaiYmNEzA/s3qHzJ2eU
9kl91+L42NiqwxDKGxxrXuPAYb5wHFN9i0lfR5JybQRwsSb+vIyz2INDnToqwvI5fKFZz7sEdhoj
x/CR/rzh5p3fXX/mpTLq8zPPwg98bTE1ly0g0fXAIu60PdInJHV2jr8Lp5IPUbiJZLeIA/p/6C8E
Uf7y/RG5WBdJki6Z3AKKIv9N7D/lHmmeQ83J6/iw8ChbX3qV1lzqgGFVZynSE2jB2Ct64MjrB0aT
vvF4ZQHL5/0n9n1awFn+bJyssq113oEajLmtMn5GvjMoHhWCSOReU1i9nGt9etxZSNAsdGLqsWW3
AcVcxeGTHh6y5s6A2GCiHNXu+zcN/2ZrHTtVshktT808hfWQtTvTEQmCF0NaNxKKNG68ihQ3RPlE
Uu/jfB32wXEJ0YVbOurNBINYudILv7B4Q+YypxeuS4aFscrXeCZ1FYyNucuJZ4k+2Enn60sdK9Gx
PkKAzHEJLbYhA3Jj+K00OzX1ji7DEw+7K8EdlVVrvsap03mSl3r6tIvc2q3rR7kPbdyx0tGphVVj
7aBv1D+vfOXl9Hz9yoYsiYolqhoC4ZARv668MRH3KuMhpwQOg8Swk43g9COTCkbmjrkSV9K1l3Wh
Ivz6yLPDFYfy3AKGRbXUj1YpeOPVX0hb6y2TkWYjrlJYBFdC6MUv9Pl3nt3kOrpLOgaoOYCnpPHl
TUqeWbpDfIPOIUo+r0VzM+bPAyxh6eFU7HXCHLmy8WyJTxKiGOXrycvbX2X9p3Gm7Dbyj2PoifmL
Kj+N8pOqvgn1bhA9yF8dtNzHa3eSdjkDkyHxippGSDi35saktGj7ZlHJ2Iub8D6/C+lGdr4IzCKx
AVtU0b5cmxtxn23o7eSHaS+F6/QjhWNIa4eJEzaUvzDX+yNpthY7XBprKNPtnQyOe7cgCWzFa24S
aD4Qo0z35CRP0bpKn3JSnBiBKju7H37od2CdtRsT49t9FWSOsa9XwwpscADO/+Wje2eegyuSSnHB
n64S4EqnBfW2W9H5qpz0wEEwhbWirDt9I9SB2OFpflcYS+sZwQ4Ubu5QHGEsA8zRrPzJ9I4O0KTK
brbVb2m4G8dV7KvrGUCA3cByBdAiwhNb+AReJ3lQb6QaJ3sQRrHNTGhYQVzgvwb/RU9vKM8qlU5y
CskBsyCYC6Rw+iYt6mBS4Z5aTla9nfKXotqN4R+EEuBs/2DSnOPbu6XOO9WNrZw+unCbDWtY3pmJ
OA+qQXbPfx5AWlAQuSq3UVZoYp4MOGXBqXHgbSOaJtVBXGQOq52ALHiJ4oQ7GWJQ7SFEt1VvRUqN
E7pN29MxqEOnbB0Tlt2qDLf6HSpR5msJDcUB9Kj+wpJPMx/F5A5i0Ti9DEyC3/RfLCBap0cnWoPy
AWAZ+u0HwkKED0ZWMNjVGxUf3pnn7Tp+xuBmqdcmd3yMKuWdeziBJZad1HsFZ4U+jxxJNdGA/WiH
Q5xjAhiZ9iwGRtK5/Udaf+RqzSJJf+pireybeW+aoM0/UDQBffo8vgxAhnLEkB+axu+AbBjpGAyo
I0XHvaK9FMBZT5gBtJCLpOZB018n8zdhXONFGQ6oJ7PEy8Se9Kc0voWo63TKbTO/l/1dG/9asm9x
hgLc3wk1vc1FDOb0HKZToFmPvBtD8kYNBqkZ+fAJ2/42HPZW/BqrkDTYM3ge0tFB42PaHLPn8BSw
KQED2EekNJweXqtvDE41U5PS82fInXhgqYrN9Lt9QozXqxMneYTsgOHtMZiElTb4hgdAw60RU0h8
Hc2ieCMntS0wMBStx2pWHSNagS1dBKjLcZ9uAO2IqBb/OpnUvpKtVQ/G8Qk/RbuZQRSpb/K7IW/n
7Ga07rVjT9v1kOEVfavEB3krTzt8YjMjcSPzPlLekJByFeWgqD864aGQvLb3B970CUBWgc3CdtHo
PN1gbW1H6j6ZHoQ2d61HUTFAw/A1PVRxjw2eXx52sUBzXxVM6CFq2hKqAUZzCtq6cnSVbguEerwu
YVh+5BEZ+Ig6Fm2yBBWbFrW7mrG6BesLF+AAq0SvTAPll1VRXxdbJImcvvCOMSTsW0kGwqGvq9zV
ZTwUf0MDctUH/QbxQuWuxpcTrS2lrZkLuiiJ2emA/l9iowjJlUqhzIIYUpQ7NK5r5CFHpw1deN3o
EkDZ/K3Cz4Pu4cjDr7hVaSuWSOzR33uP7xcpAP4JJSqgQrAHw99tdt/LT71u+kjscLLY/5RzR23f
VG/9cQ5q7S5NiGYgPY9e+HBK3Tn8rZ7oSmObKr1hXumXwz53DPqXwsOg/tAQaCAz1X72wzNgktRi
JLypmkMHSlmlr2hX78aIstPSXleSmyZ5jsPfen0YirdmxMizRbLzSjvobxn19XJnu3OvmyiMapqs
n116mKo24pSelu5eCsrFhdEs2QZCkLILXS6cb+MObztwbm6muyOgO0ikQIzwPXXJdyVlJwueCTSu
8Gt8mN6OBhwcDxhgfgyM00Pe+ycHNGlB4HYT5a5QvOp4K0yJU7e+Qq9X+gMRNMl3BGtgfq5wJUOV
L2ao2tKaAzCPmPFZ7lLmwzAOeNgfChOrF6Krz3wsfGv/EGmwXUXODFwQKvBYF4PMAfPF5pMQ6wTU
Nccry1WudVMvtpc+Legss8GvKLOUCrYLttiuxZip3uNCM0JmehPBz6mndeXA4kHIhKZcARLpj1AF
MrHkt3mlwr5cPuhoy+qyAWXhbz70qXwQoiE5DrW2VNiSXw27aqlfQtS/ELQ5biIPtrQn3AOB0R7N
/gDX8Noo6vLXoYDUZaYPdI/ONp+GBbo6m9byMkY0wEJqyMY/woE8ubjUmtlN4ViVV0i/YdQu6Wa6
GgUHQZQJ1MUU25Gv/fo+173YHVVQQxEtSYJacQ6GKNQZoj7mILyTGr4uVDZHBAVQBNLkz5bd+bM/
0PbLPT1a024yce7p3ZLxt+RwWSvySreNYNErdxaUh7wupAeszWlBXKt55aW2Oj+4n1Z6jqIYEQNC
CC4k5GsQMd0YxKuxjJt7ZJx0F8UqnZGJEz4T3gqUelK/zG7ZWBUdXiw9hY2lg3khL/zV8Qt3bfXy
/zDL/bdygNa1YApUiz3GBP1r5ZDVBip8SCoekmd1ozp0o1ZkhD+LdbrKPdCXV3qQynJ4/nknn553
Vo9K81Ebu4HnjY7ohAEoP+a5NJA5/KO1RRUYWSIc3M0iED4k1zw5neCmbi2+44fWkkyWNI42KoAi
58T1XlN2uUL+g9gUxHQwrx3Av5Z4/yxXX9gcBrA98bzV3IP5KJSY7T+gMhOECDesSrDe/Wv4isAs
w2Aa3+KCmhqfsKWO7EqIbHl4bUY/GvfxMQA/VUd7yVE7r1Xcwlf42cKLMDhHZTXEv+pxYZHTDcuf
ro09/tp5fbf0s8aPJuZlP9ZRcnjeDy7LhG2HlA/VQu8mP7v+Rqk2iYznxB6afpY9GdUNB8QFLLwq
kvVs7fOMe+EUCHf/3ys7i/iGpMcIffBSR+Cxzewbrde2O/3knXoHSSah8ybQwAhtBGa61cEcPRdr
Q9prykZC6MV0NWQn4Zt75vY69OkSZBJOGR4VAK2QJz9HlMT5EJ2aXF7CS7NuDupTkiMl6dLUBFtB
9oJOzj5fdKM8aM/M1QM0CArgi6kzA1SnzsfFvXWm/srQQ7nUPfy8rrODE+rQz+eKq8CQHTP/XVku
HeEg3PRPMXLEbmm51rRPyid0mo36RzS4CaqMo9dOGxMIm9u7Un2HHBM9FOZt6JcwHk3tTES8Btuu
bdzv5XKF/qh0TRz9YhT8vPCzlpDYW70uWH/vsJkbnaNb+NDdQuVeTcFEo9nrS9oqhn7bLgAvNI59
3c1t/eX4WhYb6YiXeL4RpL0Mio8Vu9eG6xeb8p8WaJ5NT/OqKmo544sfvfYZs/XG2ivNujafhs5F
0XGRMWg3Yej1z0buTF5/r8cvJwoCMkpGCCC6dbfCbDhdVQ2yCw6ClMPzANUJk3hGHrEnWDfazF+u
rftpV0h27F0NU5ei6uefcNa5ajStLDskA+j/mPq2FX8i05SUh7oSaTSC7gX9WHNZ+wPt7SbgiG0X
JOStTA8g+SVUlqNK4C19tXwId+h9cLx0GHr63nrtjN10Dc/4N6U7D00q/gCGDk9Ttc4nsmpqASFC
m/AwA/5FANAz1XtSWt2wTW6AkXrJQhaDOVqVdjbWgUe0trxjRqLartONSJ6qIuO5bmo/su4RYbUZ
4yOdkNV2LzgmKaKA/G37U0iudAgvDrQ+L/wsNQwr+gxdw8Kbj4WHFNPSc1s4nGznKmgDwVuIjpXm
AUvNSy8bHBUdWxfMTaO636dBF1tJkEsNUxVVQMLnneXBko4nNDmXOIUJkiMhB+BYf6l/6hauIbYA
Vx54MQB9euBZAMI12TxqeR8flB5JD4BJHhIVJ4ANgte6R80rus2IQNt64WJJV3LyiwCY5WdCrtTx
Kf37YT4lwoaG3EmDzuihOn6YgQAIuBxuYhcfgo9W9QoUJ1BHRfrFpbG3Gq/hzy7CGT4//uwurdBN
OEJ+5PHgo0GduZKfNBSAnkyCOyPN7C78PJPPj2Fa2DszMVf0y+kJExe4uT4FOHr933+Qi6n550Wd
XaPc7SIUej4IV07yhrF7Qm9icFD5tFK/O1goeVOt4CH1LPrpStWD5IXuxbHby9uR7uyV1VxKdlVD
0WSAmLKinrc2Jyb19SSPdP4ZqiCFHO4lf5RWBpVKWtvw9nEVnBGsDJD1VaDxouwK0ZJVieWtuj45
WbuWby0w2N2eIp9c8Mr6LpWZuOoitk7pIP7DzUVcW4xnVP0PSW4rt+rGzNEiD3LBmX9Esk8zcDTW
kysJN4ZuM4lZOhJjugp/Q1Elpl8zp/9rf/xPCPy0nOW0fdrQs9RHiagPC6KXy1D2Ei9289qLsueE
nmWp3erzCxjWprP5E2xflS09Wf7k3/S/Ba9cacHs0cV0SxlUT6RS6Gv0gx5TR3n8/tVdaPVTDX9a
61mNYIK/FaJ6+bRudmP+ppmyR9bMhYzzqwtKB83Ca1v74n326YlnsSYPBzkpG56Yr2m76Te68kiT
sP8ZokaGmBrtUq32hgkU+E6FTNR5emUzMlL62y58NhBkToyNAWkou7lWEF/AEpiqokFk0yVd186r
z649YSs2lQujplmjabHChiNYkubv37l+4Q18fs557UjPMLFas1gQvQu1m1Ftd3OSn6T3qXKGH8lT
QQOCge0PwXKzp3l269QxbiyAN7NbBK3hZU8x/cbfaO8fl5LDRq2tmgL5lc582bG/gtBlP8Ut2NBV
smkOC/W4dfvBjldwMICMrspN5qNBNLu5emMOYLRGGvSUY+iTzHaRvwy0Rgbj77a7GkwuTG6//Pqz
fEaaraIRE97y8uuXIdzpB93OKFrP/d2xeNdEO6mcuAmSJ1Wxux8NkC7sRH3Jy/wivxcTzTWE3/Ki
XLKFvfr9p7l0835Z3NllEB/LotBzFrfAaFCRovLjfe9mZ0H3gbX4/nGXwryp4jCjQwDRRAaUXyPF
FHdCZ46a8KCoD1IfiIg3BNkGgkyhfgB0hGnT7KvcB1EH1hu9n5aRFt4yIoJCLvY2V5aDG82/FbxJ
NJB1E9jrYsHxdT3H2RAjbcgjqrcF/c2QA1KyFgiEdFA0T4hXyIq9jIgeDYQqa/KCW40RT2GH+Xv0
lL4XmkMHv6XjrhM7fsDhPeor6QaFw2P3Khm2RvdPWfJqjW2mshe3Y+8pdVCLQbllEtJKfhQsfUBM
0mmcdEglnx56zVGtB71/HEdHANu4AIARV0S5NdtpgeJUfr4XY996ze+TxoPh1O3FH0fE/VK3BFOH
Qunh9DFLNtwdAXaE+nCEI/1B9i9a7qDAWl7kdio3hGiNjjkEdwHCcuHpe6C2HZRUQEy7+RbB8fCp
84sf5j0+JCg5byw39qoDzN96CrrKP02CN1t/vt8hl7AVX77IeSIwt2KF8GZED6f3NBgHWTA/LKxC
1UeZcVVcuUovH4BPO2CJXZ/uLqabnYgE/rIDTmTBtPW5vMIVCY+X+P8b1NqXX3fWgZTG1JTCmV/X
uJiBOCC8W2cBWkseWFrO/ZWeq3UhUTA1UTRNlf6ihljM11/XTUaPgWMoPCTCLmNqMhhBX39UbEuc
d6pALQLk4ZEzUlI3zZ1khPeORhsm2CASXJ1pdBdUAiKZj8mMGIujKgESneZPufG1F9lbRq7RU6ff
6wwul3w9Pz7P06oyAwPfz2zFAA2pcHC7iLVkpG6jGxfwDSlndolADnVzNAZXSFbmcV0brw1CbhYW
Im4a05H1I2kHWBX4PyOu7qazVTB9dt5iYgOvF8+qHjWwRd7W1n6FSJLeW36dOeWdkiAg7wE+LJtV
nAbMOphxXAMiXcoivrzXsyxCN9FwlxPeawwXFaKOh24MQ7nAADEBGuWjOFyjcFzS4eGRixoP/CBS
vrPQ2XaKiBIjk50KwQp3bvaLN9pO2OqBrNsgsMbnaJvdGw/TnTzf8Qky2TVf4j+NRGcf+W8Eeo6P
Cy5I8JObYfDMd+v1uBI3CeqL9nBYhCDoqEFkPnmhui4ZVl25arTl5J5liZ9/wLlxaqmI0FA0k9h/
yB+lnXRAPsg1VinBDbuk3/o9N3Lx3juolTP2BBVvYzhz6CQnCeSDLvipeajW0h4/pPbO2qc/aODf
6j5x2nxtPH6QDeVxL77TO9oxvQLyAhTe6DBOZx7vsiG+D1SXWpJffs7ZtW7kmmBqJ4stUNmTg9fD
5EU4GCB/Qlvy3nixtqkfu0boUEYnu4ipKLJ49wNMsmVgi/FLEOPuInlXCVSX+MmmhqiiRsPPUoFn
fD30s9BUVp/KwgPnAmuJ9MRIdCW5FkOCymGKinkglUkMsSz2AU/Y2ZtgMQxZtI6yB9mbVwVHOYuC
rEAhGbA99GR41UX0Huq/ugURg2L09bv40lX8edVnoUpt1UnCcUp4EJN1nPsasrz6dvIKD5kPBwFU
Y95PFqoYoc0opqbvc+V7/lvzGdLSF6fqW1wPrbM0XeijqRK1qODuTJ7L2JtPW8tW3yS7Me3a8pPc
RWucAZphI8TaulOD4JVvlN4kuAXoG1N0KLaMkzOutlF3ZbNdyFNAc8GVXSCQ9JjOWwad2GlYK435
IdG2Zbgf2pXsyWgCRLt0GZ1VxS2EbuVxNFeUxKmXB612xUf6wvH9uoSzVGk+WkoUIZt/kDERCDfK
0cU82yy2pRkggikjpCOCAUVyq3pClUOllju6EsXvvuZuqDenDjF3B56zeqSnu9Diw0OsL4cB2YIT
VEY4jYG+C/3RegCeMkRMygF0LlcjXhUD0l12n96q7TbLHEDlP0bGFVfSwb8cp68R6gtm7rweihB2
4H/9gpkzF0yp/Duv0ckE075Pk2CAJt5BY08/whNw8504Pw3aqq8fstNePd2jHsgJop2E9DikcOV+
gasV/jSjkoyCjh7TKRixBpu6H6V+0DSYbekAebNaUaGU+RY+PC0ncbqyry8kVF9+1D/F1zCc1KPE
dwMLhH4sfT6hBlGnrhFFdUXZUQGZXCn4ZPVi3kHfBCtRsmrdOMvi6gj/smZuhIcjBmdlVaOc07m5
jrOItJwmy5nw0sn0FynEF2l465TfyAv3jiLeSWqMuCqmTqqjgqVHPSHaZ1j7KDvAceaIXJGjP4WU
CngEVMdf+YTIRX2fJm+JtP/LYc6Ah9H2lTZW7ETyczv7J8tb5lZ0sVE6AnLzEWuclh4N0upPe3ys
Jn9yy9nukBHupHuvON6LxjptEe74K8jSyAH/nSjc58k6nzyk8Ox6SOHrU62b5r5JyTNWZriK5J1S
Ytc22nW4FeMPtBcFMCaqsOpaGuwHPQ0GfTNjd1iYO33BkdROB90xDfA+M8CWJBGGWDqCvVR9GIiX
D7m+z5U3wbivjj+N4w9heheAkZqxQXLzYxDfJXUtSls5/iWcPpRpl0V/yvF3jYZwN0+21W5jDgmi
slDbAMthQmmCHEJda3w+9TIeeY/jFNRMHTPUpxJ+0OA31qs23MWISG4KaOBVdXvsXLl4S7Q7vShd
KbPsOn3MtT2ejoitFtTciA49j+k20+DSKT+XXBbd16DHca5L7zL9pwnBXAofGmmrhq+m9Wqar7V8
EOf3jMFnSdEj0eEARGh2sq33d3Q9C7+oXd28H5RDVqA5/la1hxOtdEWVANdBvyxXQ4ZU6E6JfqfQ
SoWHVHwxQwHJ0z9ZvTkCQ4I71B5wQZFawEx4/2z78ZcV/jLlxOm7P6fkQ08fK/CHY3Ib6T+bkc/3
KIgv0FgM9SaS3k3rUVVvsZGPi/c5f88RQga3kd3o+b6EnXorpR+L+t5sITBxN2pBGaK1ID2l4ZWD
ZCxX9deIBLSSa5zYr4giDsBfr/JJtdLBGCvhYdzMPiT9lWr9qZGCTW4MbYONaFX5nXEvvw4kw93S
N2lHVG8PYoms7bMivZ0kbAT0DXCkBcnI3TW+IpvfM3piuicoe6HcCKiS9Gut/asqUaDeZGXv4H/F
wkbWBoXzBps/AQjipoV01N4KqH6lSw9xYkc3MX43jvGY94+y+FQqN3qxZqukDrMaLbmhILX6FTMn
5GrSoB48mGZW+YS3kfZoXBE6US8gXUydpEeU6dlyhZ/lY81ca2HWLx1kYy3iGrxOs8KOVg3SY562
MkjRox9MOGpjo4Hw0pxI303Kryz25PjJkh5R7lAtODyyXT5F/Z2EHvNIazXc9tCPjwH0Jm0CbL4I
b2jZ8xHYfQl05yq/59JUBjAt6ChQThZuz+eVRYyEsFYXyygkoz7aSoyxmQgAClng7nfU+9OPmSET
S+XawGfgIacsvgZtuHBrLJje/5Zxlg1JYS/0aQpVNXpr1giDvOraDlWU/dIfNNaKnbVXxlHSxa3+
6Yln9Y2BSPxsCvzwEWMs2RV6RzTc9kZZWfSjFlqBdYP13u/EvYZkvsQq+fxb//79pxbAZGIRJJTp
/2CkFinIULs5gf4xblGqg2KAYo3bYRoTwrqwYZ4O6I5dnzlcoFN9WcXZ/h1PTYL1Jm9c3GR0OinG
wIQYLk6I0CtQD4Ljk4DyoQg+NlgJM0O21eyVHRC+fZ8JXwJqfVnJWaaHiZoVTZg4H/T79o0E4cn4
Eb7qv4Q9045h8z/ip9MKkHrR2deO8bVt8Hd69eljYDaBCcGJhy+lqTbvurt5pTPx757rm3Cbo6Kk
J/8rTrpJD5Dmv6HIFr5MX+Ns3ohapstxfMAQFO1Mxsyx32au9WB5k6/6QGmP/B8D5qvadpcQkV8e
fVb3HMvUGuACMD9m2oZmeA6r63kO91r1quovIZyE5EEw6cVutfgmHrfDwvzeSulPqV2Bnos4/Ajo
1MX2dGo92ui56svqg/l/ODuv5caxZdt+ESLgzSth6ElJlK0XhEwJhvAe+Po7UDvibomlUzxxnrqj
u7oJEsBauTLnHFN+HLLfCbqic0WshBcP5FStDdWbkNfuz/WeqPZR3cmRUx8jmDvKwicJeKGdaB/+
+3HSfqoFv/62FyuaIiRyZ5n8tt27NjyJ0yq7b07lw2R51ZFYu/Q2RnuHPrxYKIf0mW0XXdlJPlUF
dFxnNB7m1DuYf0fjoagW7TOFRornrrRT4LuvZKfieyR+GO0vZ3w2K7P0oqfsmY7UJD0Wz9ncCSX7
NX2zsp149+/v9vPSwTqt00EWNSQA358bqx1y2Ves4JTWxOtQbeGdoR8UkfUKWCOsd2H32haLCql8
BygPzel/Ts8G4Vr/vpSfNDUmRB3OiLoGWOny8NJYA1kL80h7lle23U6Ub8XzpivXI0W/4kirlGXL
3CFGp2pxYmkvnTksrnt5F+mrM7jbMXqvywcmJwH7nOImlivkO03chuoTw83Q3MXd6ixfWWzkub/6
V4Xz38u+PJ4EtRD5Zs7sMK8Wo2n7ZM90dvHRIdrWF5XgKB2sqt8gm0WFV/HcLVuFXAmDmnate0Hs
oVkoXD+Emz8s//2L/rwUfbm0i5sra+e8Vg1+0cbxiY0y152MLnlmgDD+bRH97Ag9+V8sCX9OR5e/
yR8ZhKgzI+F+fn+q/HMyEF1SMd6lB05axiKqPvCeEd2jyLtSXOfiCu0qfVprbT5p8p6g9xqYbOxW
qlulRDaKK1O+lc47U9pbGhHGdqZ/RsVnKhG/t8g3seOzl+DNgEsXmxypVnHjzUYhNIApHUTzDVL9
ZDiVBoHeLohNwXCCHqXYlgSZm0u2Z6tej+W2HvcEyIPeHhZGthWaO9IuLZw+45Oi3Js0jwTyg4mH
hveykHKU6QQLXTnfyvP6+K8f62L99IcUK1mCKRCcSJS5opvXryWAjMxiz2QwSOcKpTz1MTSETRzc
ji3Jeg5SKCKjZS/DnhJu1BzeNsliV3kNPz5DTJZUTZVEEOraxeLni+OYkL3AOIMrYscGzOYmTrPq
30eag5BD7yd37rBdU1H90DGCufDlgy8KOEEyE0PBcnI6x2ua6TCh3e5IfBaZjmvLDplCkhyKfwS9
ZnC9mfdTr/frp18Uc6SzlcJQ4g0n7HBwGKyhflzIL7M4f/qV3Gb2NcrbT1LHr9/3srs8alOdtBXf
V38AVO8MMjINpxGOR0i7PKON6UE0k1KamnYvO+CVgyUpl4RJ/7JQ4tvR54QrIveuLCE/7X1ffofL
/UGVEnNE2QT9wgsie+6tGq522zvVf5Co7r8/7ud34b83XZ8v50vxVOZC3pcDP/us9ldrj1+h1khJ
XCDrJ1bbsuWHyLVi+z38HGwSBEPR9ZmsbP1nkj0SGiIzK/Tao/gTWOLbrbk4xJaC6beaBrKgdv2l
ry7qDIZKH5CWQ4c/bzwfBjMNqd5N2HV4ZX19F9lpeBdBwwvdzM21dT+r25dhDSAPp5Nu42tJBKTx
+O884nKurCk/IbrpXMl0rsTZo3LJWI8mRWs7HcC5FLiV9RAJNzxR3ZIWnnbsSW1UUVF6o7WMOlsW
nNJaq7sZVXT1FPbT5vj1OuZ//+V+ZnEr6rkM97iGGFmgNUI+nv4mo7l1LNNWmFCyil2r/9V5afhr
Rf3y7S+2n0HKZX1UxuBklet+lidkNV1baanqUOjihwj7t6C/FeJhrpMB8dCGwMJqujm4X0htCJDs
WPWaZjfyDN7L9TKbm8ZLUuY6H0etYDi+sW5ULyKrp7lnTqWEx0E9pv3WitfaXMvZUQkMvi82OTHX
yf7a3P/PqvvXN8RtgU/H0qjcLp5Ii5C2YJSbP1Ca2ixsWQQTWr35GeOOct04ot1xbRmvyq4/y4tJ
dePURtI7FIsBRZruhr3ru0S3sLha4RbtpulWzz1/6lfDgQkGLHBV0loXbbtGv4Xm6TmaIGLgiNio
+lsyQlOeAylup/wwuGV9m2rEfNL9c9tq2StY04CAzsKta8vkz/vRl29+8URFSX1WBKUG2rHRvP53
J840NsEltYjByvlZBAIpOtHp2hn7x4EpibKmpCA3UbS/rBl9npdFW6AdkJzGCW9kW3gLvc6mlO9C
e4Zai9c333lz/fs2//dDL/bARCgI2slL6LMws86eNFMu02zDeeDJBKJAeXkTkO9ho2OOcdodr0LV
flz+v3zri21QNbJM1YWcdeSdXAYHlBsUoz/immkvOAz8r6z/V77wH3X4l/WisDLVGHR+ZRCzcbCM
Qi/t59q15QTAa8XYmDwSVOewIu3pYDwk4npw+4/pVbRoE/LeFepWg1F6fx2a8ZNZhlSa/38z/vTv
vlxb15b6MIQVoMV0mbZ3UUpKoDtKGyXlHcNzeOyyoz7DbkeOJg5hvjmBpk45bIbzM3ICU8U9fEqU
+7O5lq3FxMTolxCvzsLelB01ZhfgbblGr/qxG/f1oi821HEKRClUkUdJcBPPq+H57J8a5jguHuqb
mkUg9+R1vvPHk5C6VJZhRn/wzIt7bclCS/7Dw2zJ4jwFRKuEoeP7XmDmmdkNfYypNt6M8an03dxY
oOqX94m1P1cemdVq5/igffWHFHJ4uhY06svhvEj7HV6PtbRqg9+ZX3gE3i4kTMdTNTvTqfyH+xlh
HijbTFuzRk/89OqiSqSDwrtZzKO8QnG0gf5fUnpphgFZr1fnPlskNE37o2Icy+jWaFb1slkxAHWy
IVnU5VGR1npwqBiQu376K6xusmQd5ieD+TemtcBrcBMvWHkR8iq6RzKvlbkpUszaiSIX/bvWeHHK
EGaB1SMCyjAxKzTDhU6b24ciVADRJTSMmeuDkZ6CZDdOXlbz9DZr2X8ru40mHQ15HytLUoMtzeOw
Y2heHi5J3gnFpXl+tUiWQBjhY3nYNgQTYfB+GghrCBfm3ZTZIVnf+srghTChL8Z7iRp+Mh5jBsL/
fm9/LNZhdEAvN2UO8Jd6Yy1ViXWZSBib+RPajpRUw2Jr9/KlhbJhdBTL7QtH5B9zFrxa7pg/lRlf
Pt66MI0I4ZhFksHHq0uFiAq4TDadt4FUB+lZDFfFbNLZ6tXE0OxUd05jHIuXMHKSl/SOOemwq0Wi
qTcj2R1DFz424a8abynBToqrURQlxMI47X56ErAVdR76HI/UnDMLvpnybZJoc0Zq1nuVcYgSqBGP
jbiptFthWloDseWvbRQ7EhwfdWMJB9lag4MQYOHnrsp5ylpCsTtO0AGSmwI7MblKxV0D4llzivwV
vh3S7K7wdKxNlicQUD4nRi+vQ+F/bJh//Q0vmgWSmKUGEBHhTlvIG+u5aBGSWeyr6vOsB4pvrxky
r37g5dIU1KmgZoxYMbO6MwbwA12tzdASbKrfsQhdq+OvfuJF1VQ1EnDSmsdkFrJ2N3GJeZCUQnZv
gGcWT+bV5uj/8JGwolHi825cHp/7aIxkU+nnJ1M37Zn4g3Rx3Tqw1Vbx9roK5OoHXpQMxIyUWlEP
wt1AWotAvQsn0bMwhQjkcLksXTKqoitv/48ru/LfL3lRJQTGgK/M50sSJeP5j/UtQcCecGDiRBuu
eWDWBB3EvvKhP1nZTOu/n3p5YK7nCN1E4ZvOyt+2eJsExKFO8t4dOUcvFOmdpXW6j3VXfCDZYqpR
S2P2vaGCAHMk/s5OLbT5AQn/CZaL2rkZq5OxidvtOG3GcB0aiF55VZsMlIdOcG/qIzF8ierPJruX
9RMYmDb+Xcbh4qw8F/MfHsiEI5kgWgn+7YgFhuw4fcmaAoChKlcp2w3BmLm/E0piSN7bPRNtlpOe
pNJlnmyJoI6TI3uV8QRRPUD0NrOLstsGLBMKs+rhrLx1zWBXQueZfr0QimRxzu6FjM6QQdJ3kjMz
xOByZk9s1vm8dZIg9EqTWdwNB2sCPLFQaTbyK1Er1v2z1DMLDRZGchPUSyPc5CVR8BnLHZNk5jPF
TujX4bAXztss2jRTTzB5sYiE+wYRROk209KYNlpyQOB4pQsAFezvUsGaNZ9I+0npweP1vVQQsra1
zIjB+OxLngdaMunnsddDyVK25UNwJrAGIE/KX2/Nm/x3cMvNq6AMy4gnIk/WbZwuDaLNwGIcMpDE
RCyklxqeiaNbtlwRNIXoGpMnCEdLummH11hmH9DvMmGfFjeFuTK8aZsgL15JCJXSg5DYZ8JjUlfB
aqDfAntQUMKTEGV4Zyxxr/lBXxaYFdcqkUr1b2imvoP4OZucAdQM7coPUTqFj5rqpYqtHo1lOm4N
EaV4jXoEgE6zMYdtUR70Bjj6Y5jp8GR2pnxXnUcswiehekgx12dIpTM4PH3pappTqg+meCdEH13x
2mBdPlNMYrToriPGf+hQzgZ/Ey+wBFrwsnITRzlqBz+cNfZ0kNtxAbwsoNpeKVt/PWq2eKT3SBmW
ogm8Zgg150X54gz07cMvFrQkjgtzEqO5hdCFANXNW30vGjbq7hR9zHDs3pNoYfRbaCv1phIW1sqS
bYb/xs7fjxwegIO44Vpaawr/qooeCnR58Uo6iYeIg6Nn3vrLYItzTH2QWADAmZizbeP8GyhQTETX
Z1a9McBRDtpdgMsBG9ewnGAQMXEajrF1UE/NBtLPcCcfi/wG1otPQjVk3cfmoFJzeQxzPppsmd+P
u8yVHh4S4LDXFuCfpJz8RhB1eWGgk/yRvn05mkS9L8XEpLPoz0Xxup5r/GHRyhtS7cxXQbJ1zYEG
i2FkMQagGGgxk8K1LJsNs7RisjVbL90CERzvmotE7Vo/6idMxLcLvDi1j61aZBXyoBmiS9R1YBbk
4q1jFUGFWzIuqxdAPbIboVtYlocpV2Q8cif5dmC4kJAIFxvsuTNPsLmdtm4or5BdtaIzDU5ye038
BQvwr0eOcZgmaaqoEScKTvv78kPm9VmWz/755JdeTb5e/liU++C8ztqNLC8r6ZAZ+Fle9BL4CYdu
1dZ/oxLk3Yy9dC8wnILNgXfHAX0WH801VqgNibdn3YXbM94rj/TbxG6R8Uvb5QlWTHos9urK30bT
VhcP5eSZ5loSbiz/SQCjlEkvlvp8zu978TFI0J/rL7FOk9F4ZHLnJCJngLGz9QrWTHOQs9cQeJYl
PaC8cX0LcYvee0NK+7xbA+2S+o9KYFNub3JUNsZOBM2jyx5ormWm7buK5FMaRIN5P4aMiEDUNKZ2
Mwq/oxbNUL9IwDyVfkgtm9ghdhIF9V9Xn+Tgsz6/jz5raPWUNNsIPlq4EdS12a8L7ZjUJxFkmpXs
yXqRhXWQPyjx7Vl5UrR5KoamMvucQF3ki/BTyTZpv7A6h2DUEJKDshC555AZhVVuPTJXsg1guYL2
KxKfO1hPkhbszEpfTUjFGgJRhvSZpHUxWAGQllWia1YQrfwPNVrqs25oaylr/m8F2im5u2+HTZ29
8p2s17PqivwpHEr2cFuZJ/Fkxc/5syp4DG2r0WG+PsuOkCchvan7Rf3Sv6OJtoyZr5XDYCqxpY83
xcivtohiV9ZX+r22l9/HdwSjdKcb6Hf6A3+PCozO7CIwH8rhBDzHmtBkbfThybeOsjq7lTXTJjFE
IU0HMT4TIXhy+UIsFNu0GBa7kuEUvaOIy7F8DtKXttvG2qbHBnOO84VCFHxtbbLsox9v9HKtads+
3uXGqkQvZZ6i6EHrUrRWDHi711SeOWSO9dDJK5axX/hlBcMeA6eRV7lEUyk7JHDHTP89UJ1w2KXP
5/FQwrtn3kAQs4AaksNBc+zLX1LoxRpR6DFi05U09KsCM5gON4JM+IWIpjAoHvJo9AZxQjRo4Ib4
7QufKdK9oiVtawA6lxhzXqI0oJ8c8pUv0SOuG7uNP8hIs6sGWx2n+ep8TDjgQzS3rRRhWIK9SQRY
LLMDnazxIyMIfiSY0EhWRYKWV8A6hOW14O5PdGfo7+Y6Ms15pDKCPy6oaraZvmzJ6Q5WAu0tUMg2
izZvc8CFklKPF3VTn48y/yX0g4ei3EalM2mOXC1bgeCjLaR9v3pC88Sraau4Rxn6ytumyhx1emev
NmQvbbdV9hbqT835EGTPVuhzrtvW6hwJEUasKrD2nlN04bV/TxTvfVHY5tvcZDAwQ+yiyXQjMlKM
m9H4pfv35/Mx8jrxWcM7nO5lvAZjd5OFn2Y3Lc/GHpS7NN6L5YarKJLcrZP7Ml+TgYLica1CHlbr
lCLwoPJkJ9NzpC0hb8nqPo/ve+O2hFouexa4MT90MRia6hKNYNff+sNOsh4VYxd4fefh+O/Lp9K4
tcTtgBigiW5UluVsYwWPafswdNu8/pSMYZkQIVm+9ZUBNZHQyfa1CF4laHXdObbL7sFqlr55CuNf
VUDLBj762DnyBKjOkSMWiscJA9lk7lMFy5q66dPtaN2M1pOYbUWan8om89/icNkHt1W9bthdRhTO
/qtS3lrWq0k7POoehHI9Be4I5zTIbioinbPxRlW3eb8r0mOjvEfKuugXpXk4R2tdf/Ep4pXsAVOR
1O6rbgUotCw2U8tYOj62HPXDiVHydiKYSiN6a5WdD0W4icB/aNA+f6kjvvvukNIbUAKQVCvuKvHI
Q6susl+0P5Tq4JeQD1m1TtHwSMp7lnuSD+yNswHQJrkgFPJOVPaWCdpkXZuH/HwS440B0SC5C5pD
FrBAa3iZzrcW28RKECB+ukZPX6BZSLKH1jickwSa4eXcbi048MMqURD+0bYIHFYEEti3E9WrQE70
jhZSg5IZ/LGwzdGDThjFyS+lK4VLnuhpBudQdOBDxzg/FV42/3eu/pLkJ6F5AR2xqGQNvIEjw+pn
A0LmC39SgCLsTvlD1t1PIDzys+TUlFQZbhGsenBb6bFpvwLaM/1sxjcxEGNLpBEQH6ZORJKqLwRj
VwvblNpb464tGD+zq4HlkwC5I9YtnuC91cN7a9z6xCwb7aLMGdpg1pbLJ6Nb46AKpW0lfIymh84L
tTNBTMIamWdqvIhNjVaaaj26kXvGcqeEb2lFS0O5ieGRmyeTb9/eJppthb+M/LYiE02ZXYWyeO0Q
+/fJea40VNLRUUvKDBa+Vxq1rNJ06sLkJJ1aJmQYewHrshQ5kANejcmOmW6zFF2rx36Yonz/3It6
TG7VRkQcmZzUvcwm6yYfyGeHBZ5MMuPYXzjf0Ea8emj/YZL6/XMvKqtJDLGGqRGfuxxdC63RocbL
BeRlKTxTq1L/AVlMXhTR0ZHYpzfovrOTb7jlXtuaa2UZvAjJIsap0u1kAhVgD1m/dTg6DPRYSDdX
f6e/D6Lfr/dCmxGSgW428/3BidS6wao40lHhlRjpUjEZW+Hhu9LW+Pus9f0TL7rkYjz2sqUFHG5H
JNBMwWUbGbAloXvg/ZKWAaZCEa8/Prj7Kx/999j0+0dfnLTUSY+STOHLyrqjImYCpGVoa990p4jm
9hJXI14FEt9QvKNWe45hLUfe/8GZ+P0qLs7+gWLo50TkKhoqMmzcRGyzDXHeQ/bVe2K9ikfSYsRx
d63u/2FozidDETCp+S1sHxffX2nFPvT1+A/P+EDu833tZmvN01bnh3wvm66/nqMNS9Erb/4X46U/
+u7vB93vH3/xxZukJ5W8OLMWvEdPVCeb4C7+KFgIdLeSb+AgLs45+i3xVElPUUEp788Kd+otNpTq
pm3fA1lxVc4kQ/WiaY8RXYkah0mI4RTlV+xvoNaSsrZSp5WveUrYOw1RQT241I5Kb6RnDSA390+F
sBkZmOf+wT9P4E8BWPcPonUYO8POKiegAQLsmMQjxVbkR18DBRnsceaIwR5/VzOcxubOBNzbyy/j
QIO8vVOmg7kMW6wjOB0ODUfOal8jG4p7xwyAOxvKxje2cnlo1J02N2Lq21DX7fP4UJe/62ILktVG
CTY+xgbTVvaRzq/u5JZ6HsdLov5ui4+Gsf6ZHOlfaoEsKvRtSd5pPckOS72+i423Kt6J5kkZbxR9
JUr5Qo6etO4UZYc8tBaWtivDYw8YF+kj1e1sau6lLcf6QtuWOAUM9mtKSjZ0WoJ29QRqikS96HeJ
0JAeXboQlsNGXgMjR2u3Td7al+kW1Lrs5DtynUceZHqSnnicprV8qmnLUf7/rnynWGWPMexMmgyL
+I1DQfUWvvXvOGyaz3b0GuaLgnc2yDW3FbVbyPJjjJzBHBkvajjt/SefK7LGRfpRvoQA7NsFtQH3
DgYHMiGr8lRzaZ03ork2tEXxOa8c1uBwFq2wp+ZHNX6oRzbyyi79hwSddrvBnpPfDEuV8h2aWrLq
d8TQxj6dg2TTiatucgekLS/Sg4ltdXt+MQSXUdowuS0HltcQ+PAjMFDixc6R01mEymL/t2wxdGSU
PDVuil0bwm1eCdSs/sLiv1Y/reKG2a0cLPkzIfBmfdG9ygRFy0RWLMliPofLrPG01DGnQx7dReed
hKUKf88r4cPVIcm3Vn5jUFiiDfSrVZFvgywmTXvVSbei6iIVo+1nQxAmavshMt+qfJuF+9p6EEtm
dBiNiD6J15xo8ZjlwkY3VphE5QiR5rbD4Ee5K/OILKiW4yf5BTgfOIWb4a76xP43pU6F6VjMF7Rj
kcOdP8RmPtz39SpLNuNwCkXYXx2H2A/BPzTCSakesQwW57VP0EazLojJqddS7aGh0GqPtmDV4maq
HEnZTJmLxGlKNiiHgjmnI6SrNSxkOsr36nTSgE+bzlm+qalUAuNTIIVLIUDct1YKXemYpaEUH1MG
jm2Rwgve6f6y4s8w2NQgycr+YnZC/HsP+SPS/b6I0STE4K0rFq0Tcmy/FzTWELRaWDbpCUORnDqi
y7it0kiEt7XIM7vbLttk06rV3LxbiijFdQ/o3RGqpF2HdjQ4NINIgVRgEYZekthphbfsqmFC+nuT
/X6VF6OnScpFqRXr9FSPpPMtFO+s0Y9aMg/HAV/ZU+oWOrIKmkx6utdw4Dv//pmuXsBF3afkaTX2
cZee2tGeQKV4JWACCliPjvEMBR/hGUqmw/kScy79/it1pzzfhn/dpov6rx/rUuzzNj3RIp/sam2G
6xq7OUFlz3OdgT9HrJxG83xj1ZkoAgrG3ZwENxWnv6d//xZXr+WiJozEUtXHgUdGoW8br/Dltm7C
nqeDTbAViag0RwSVjGvE4Q0cHVzKgrFl34Ocg/Dx31fzwyQbFzVwAhUGsgEa9eLOxGlZZHKYpSdh
le2E94hXbiVtSbH6EI8ySKxxnXtTubBu0rd/f/IP+pLvn3xxT/JwxERRp3zyNngk6trch4KHnUMb
vO45eg3uwo9mHWwbLD2ETq4TWnU0wBOPfpI8HMRTYbA07II16dQHeSXccJrS74Bi/Psyfzg6fL/M
i9s1jZHaNRo/0CzT7z7G30T32NY+e7XIQpqN9QA3r6m+4IL98MB+vS0Xhfjk58kUJHk6+8cn8TG0
9qrVOsF/QggTyiJ5BwGmCpYTbYXCXPfikkJCVFs3Jy6gV5+pfwRxB9jWHNchJ8q89iKwip3/aoV3
Ys90bW5JqGjabkxIopLvMzhKYTOhqFN2SQcNfZmca1LBnrDrlimhMWo7twJWySguxQFVQfQ+4bea
VkLwoIn43Nh4pU2bHVr3jMs+ZHKCeQJJYg4BqqzBr41eYq0eS+DvaIwNT2Kxm45+c9eeTwrsuJYh
Q6sRLoxzNce5qlvZwm9Owyh6GBtgoqddwOzvHiM/aqJ6dvdjOVAZznTmqtEkW8uPOZthMQPimayb
64GcBA56OR6aVAWD+NELN+KIKhAta/Yx511IjspFdsqnIQF6EI7c60WqnN3BAP6dgK6dfsnnzgna
u7jdKOddHN35/Fxy99qFr3J+CCl2DOV3lf6Ki9qOSJSPwnsUGRr8UNIdi2Vt58N90x2igBQF5iRp
u8w7FUMyk8hGXojwpEiU1GdOPM6JCVhRlO9wjPq+h/A2INCtuDGspzxfmAFNULv9qDGnF6sU6JH/
KHR7WPQ9kk/RYTYZeeGDsVNI5ES4K76WJNXO0P1tIB5j8SaVlqLv6tAAhHVkejrdT6PfZ4NtZqsz
yMa8/12T54lOqXDbCIYwpbRut7JrNcgFkkfTurXCz7BzFNLbKkK2zGWdwHU571JlLnNy5FTyMk42
jbiejG3Icb69m6ZfjIOMaVUNTvUZiYfRXFnTahgRlvKlWWqLXaDfBVTCdgUGQWpXagK7An0PmBZq
FuVRE/cpj2Wqg3qSX/QeXiyE1sD1zXWcR4u8XZoGxu5luZvQgNJ7XMr+voGE2lM6181zEN91UDSo
K6Rlrv6mKA2z5QTXl7nqKJ/OtKREmMrMpgWBF+I8N55+B/XzmfBD6iSNLniwBB+hyBuDI4VZO+lQ
ok6fdeokNChANy06pa6SOnnljpHIk8sjgiNc2jYC0+QXoX/U+714vumSeyi32QoSDBlEKNq1u97a
SFa+SM8fgr5pwOBKJ4sXYVRRzSDKJTi03KvAxd1YW8TlNpZWBRNpsVlW1imejr3yGUE8EGJa3XfY
xsZZXhfXcOEEjX6sE2BjCmc6Q/Mf4ApBkqnNNACQH1GkGr5+cMG2GjqKecIP4hd7qaFeI4sr2Kf+
3oCImy7V7NjI93Or3c/uRXP5kib2wMW1sj0RAq5jTei91EoWA8iicdRts+J/OL7xOgDJpG4jnBlK
9gM9tQHEOHS38SSdlzJZIoZ3Zb2et43Lrf7rynnRUBACVHIVVnfWa1YG8zHzAmQ2HBWjHXG8c9OE
Yb/h/vtT/yiu/vpURTYlQgT+JNJ9rwM7EF1SFEbASMrnniWwThYt3VgtMilhFafMP9ppzcRc6k8B
0QKN4MkxZeEza2lYuyoLIjHqEEumPTuh+KkCRNgB8NwUWx8tloPqlYMqsSqBI92Oz/ydam2EByW/
aUnp5AueFyGDnA11fL4YPtX+FMdPHJvmO1MYwAsXySd+JKSOqV08TsvsjdCfzXAQNv2O8Dx6lokX
P06GHYGd1pGUAn8ayrdIwVRdOlnojQLzJAfCs0VCILi3mbMqtKtaXgW+fK1a/Lsxw5ar6DKDXQVe
pnZxC01hsqy0YfMbeMrnbVdjL6nsaIKcQhaPkbvAbgZXVBm2/AHNsZX9vlraz5/y9y3971VctEcK
I85rSSpT+g+O1i4xcJ0Ll95xiyBhRdoLQTA5UfMqM5Nw0xXwq1dY+jN4CnApA8A347jt8RvMAsDO
FbPVvx+5nyu3L7/SRf+kbypLSOcSoXaxqgw06nqeDztgXsZckdEZJbW+sB9oGuZoEasrhdEPWNpv
d0m/ECG2NXufpPP5WWu3CLX7iVA9mbYkE06Upo4pLLrKxpLG6UcjBpbsBiBAKVIlzSaxYX3tkPGD
4Pb7BV2cxQQraidDrtI/ZhrCucbGC8K1HG6YTEuQ9byGKdJIPrVLQyBzC3MbJ1vBcAOa/ZxnKzxI
3jy7Yh+/1uX7Qbz1/douTmB5VJatVPIwzY8zGWlJuNNKSEkdg93wvc4wgD5V2VKloBNuJlctoCcm
tpbuYDGA3cDpyQTcrqw7ZMRa5YbdtYPsfAH/eNr/aAS+SCq0fJCtMOeIGACEzV0UCmrvSMCEHUqI
ksEOpt3ezVWnwO2vehnivsQjW45+x0w6Fa4fGn88WyPxIP1AxlJJJt73NVXJRyOTBQ4IAAZ0dmy6
RPSI8qOCljFx0LipKiwUnrQ8XiKZKIrTkGAcdEggkwBQ0T5ypfB3mjsorYNszXs7n7uvvIU/Fupf
LvLiFENDqtVxp8wny/NMXRykA2XXHAVMNtOcHQFnD5KNxJQHhKjTsnjKrgbo7Mqi+eOx8uuvdXFO
SaazFqtKmGLmpL4uD+zAkDT2Rg0+yC0BmRKwSVQWqwKugSUzvw4LDLPB60fKn7oNX6/k4uzSi0qI
VvHMlWBWXBegEQo2QCLgEJiFKLLhKqUv8p8poZlf7TX8YPHmVftyRy52j6nX0xRjRUpqBo1PTZ7N
3UDBzkwU9I+cJ9pmpsKYPH0RV+WbknOI84n8+fdz8fPt+EInu7gKS5hSXxaF5KQFOMxznWWF+Sqk
AnEvLejQIenvDA/+aL72saOBCn0fmy2cHMNwrx0nfzCIEZfI+R7rkiYxert4NkZ5jDR/mpLT9C55
zQdTJmmb2ma7tnygcv5I4w7h7HGSXUFfVtqx0pbd27lcpxz87UZ3akdXbG3OIDcYHBdYdV2xdPPk
V0Kdc67W2mbORrCoq3clRll5pZ/3enNY1e0hNlw/c84KM9srr94PTvTv3+riOTNzIVGbaGB+s1ew
/b2H8UOOxS3DqoSrejG+068M6CJ+khF0phbbjGvOU0SCf5ABuLmmtlZ/WEG//cgXd3yUsqm1xDE5
xTS2qfMIoxtQquzqaN9MW7V5FMPKtuSVJEd7SUC5MnFmMINlXbnNr3FrIi5aJGs9WkvmzkQzMewD
YLClcWzbDcusJK3jzKGRmmkcBqiG6JIZxrKnKKy8uO0W/36Af9Ck8uuauqIbRB39HfxVGEI/ybCe
MNMzzb/v5yntfGiY3O5XVS6uavp++vnAABmzVwZKunrxjBpVXUbx/Iw2VDBsg46lkizl1nbCkklV
4fX9YorWzLFFj4G2NW0wCwgSLQVbXBT7a9fzA1QFaOeX67l4urRySsw0EefpWErXgI0w7DGoK8Qp
zBHdS2rk7kw0xJpxAs++I61H5fjve/ADGPL7NVw8UqWgJ2mpzI/UOlrxI5SQILuloa4mLVxgyBqH
HQRqcj9WUblln6YQnbS9mdkcD6XUYRKBQQf83rhjUqEKe8XoGdFwZECzZezjAwqrLb0XYVXH983A
AUK78o6aP+wF/IqGZlmEN+DcvKjJslSSYsP88w0Ga4kjq2Ksw4jf0R/bX/WvsIGQY2tbxWERObJz
NeaxgOrUnYTBU7IXzkY1iIPWy6D9Es+iLfJ4ZRyjA7wAhcpatLXQGcp7mWWIyRAHWtSFiid1Byt6
sXIne6qf+9ZmUDEJ7qAjg2Dtso3P5GAe59Ngd2syQKgcP3R6EzREu4knuyZ/hcGVcocetva0wRUe
0pZqnu79Qvi0Ak84OyhHZKYkmwJ95P8j7Tx3G0fWdX1FBJjDXzEp2XJOfwjbbZNiziJ59fuhN/Ya
W9ZpDdYBBo0ZYNBVKlb4whtIpZB2QufozOKdivBlWcFyFrK1hNPGUYSvq3TiOZzIG+YbKsK21K8p
J9l1dynYwO+U/70INN5x7TL1zxWqT/SH2X2KgcSOJvGHebT76nxSTDOUZ5Nd0eYppQY4H4OZ5iTj
u+GjgEcJDqainbV2ICCKsG/OLcGJbP7HHI6SMMUwqn6IlPkUFtD5Mo9WrCdL3qi9aT5qgi4AmcBW
z5nEnAoi8JyTUBdVId9igPgz9oyQwBHyVk1vKc/XJnXKFVXRXHuopnU1XwAHKieh24FKXKX9Wy6C
0fVxyHX+hXTxiWz4x1SOIsy+CySrEfUUaYaLxlVqHtO13G0bsi0LuO3gD9q6R+/VpECZ0pGbpe/O
3oYnz/G39Ti6nSuQIZZWMgkMX2imT56YLQ+KZxnrwk+HbWDuipWOVMUiAKi4L5dG7v39LjzVQvqx
DEf3cd4bQaIHWnqL+DnYoegiU9c5vBFRWcyy1YSVoLq1ZQvxzD/3tp98DGcLQuR5dd3QvnLhb9nR
ISujtJixCvoFEOEVFUJbc4WL0cloWJ099yc3PcJ4eC6CkqIC8XPzxZNs1aWezU8v6DSUAF+m5Swm
RknBAedOPXf33/3Cb2MeLa/UZ00iKozJFqNCuYB14hs+ijAEUK51ZZ1R/zt9t30b7+hyKYxSyvMK
8Em6KlfCAm7Ih4or70q+QoEZ1UdnelAf1Yyq+BL44d/30gn+ADfbt8GPbxVNwwDKAnNjtXa6KnAP
b4pt0VArLD4sWydbkNem8I4gqEyxvXeF/YogbE9SLC9kBDiNdT+sRKJjbp/s4AE6P5PNnVyeufZl
UT42TMs4Wh7DbCY9D02AWCkSPFtgUbxfgZ87LXBZTKkbB2XTvbkSEHnws/ROLpZnC2Anmqby9zkc
rVKSydNo7A2yht3kZUAPMi8GvWg3rvVOaje6NSpdKNNiq6ska9Ax2UynPt9kPxmKfZ/I0TvYh1IU
xA0TAZVm6ei2rgenydZg0O3MHyLvXV/stT+6+qXkDkro3Nc4mWl8m8CxSVur7BOzypB2Kyiv6ujS
6nTCNkJ+neANsc7UyxLAPOI0iW2uEnhs7QNMKQiWmrRUtwXkcswsre6/KNl8/z7HsVWcVjptdWt+
GzvJ14iZ+3UeOlnqD+oSIoClrRMOErCDLrnP4MhRMkYn3KOCFKDhss6sc7v21MX1fZ3mGP/bNdm2
4qTIEbs2XQFPeU7RFAFEjBp552R39eIAIrt0pz9/P80nBPmMH+tw9FbniSoVUcmoYIfrGSD0lWaH
O2V56Jf7aNlSCMDcqHVaXMQvjc20hTEVGS5GsbEtYZsQ2ZJXXyVAI2hBeTMOkPrNlF0EjqK+HIh2
HBnMQr4BlNL8oYJjKN6+QQ1+KYJeCD24RKChz18C8qlHV7Hg0urK3Jw/TomalLZXH1Bb0oHyzOr6
0l10dQAoWpB7b6wAzUOrRvpdxy0yJBar6OzQqQLVRCQiYxJ6WFyDUk6Gc5e3dvJDf5vZ0WsR6bJR
axHVjfI9gT9In01PlmG/bcxN2W066DCDDRJ98pLouhAnPMFeR3wgeiBmsrIW8zkTKKrLQHmOp9sR
gbTsMe2eMBHvnaK66uko6nQ/MUmYOPJi9dAhHp1i85FfYflePQT5Zg+jvH1S+XRUc3SQUEl7U0UX
4t5O0rWhu1D30hdsycLlLHkTiQslvW6/tP1htnpqDKiIMB+uxwLRm95WkqUlrQ/FzoiX8BJz87Jf
y+lLYrgHYk2ITNc4v+rWxfNUXpr1Sga2nMG29KGaAX6y/GzYiNhBIb17TyAMKzNeIvtYaA4ybLMS
qDAXKrvPvb41jW1r3ZnDWhdWPQKSyENTYvWjZCW54rKMfVO7h4kAmimh1or6jJ/WW0gYFpZhCK+D
lhKdUKKBvMOFGNC6qq720u0Q3uUJxb36QQUEYWxAqB1uEQ7BboLdOVxFwZNWfuZuNW3z+xi6TnX7
91N4+sX6tiWOXixz2BN97tms7RM2OdiX0i4iazduMmzMbdlrIfHjCcTtc2bg+XgfVa7l76fk6Jky
k0PYlSmFT9mXqUrbnOMr61V9R/eZY4DeauSfGfHc7j96j6Z6n0jSgZ9agYt+CvCFib2x8ITXWZOn
Rfl3wacVzgQtJ5juXHP/LLB21G9Ju4NSIRg2R2gzajN1BJCqPvxZCrrtfXx/zvvmFECHATWsmRU4
lsZXfvjtNpfTQd9jhJbdsrE6yuqFU9dOGvmxteyEyxAL4U3EqwIeoF9jdK1Hc4lIgM9A35FNCkQT
E+cEW3cgkW6EMXxsPsHnA8SopL4l7ijG/YuC/OmP859Zf2V232Y9DodQl8S5eSjNyrAoEKC1rUDg
2lNuk1zMMrNFB0Pl3Oc5N+5RpaMB3paW4dyOgz8nL4a78b7w935Na5fdr7j9vzHEOpmnfvtGx35Y
YRs0YqaUc18JYAt9UkwoQc2s0JSPabYJNOwXX2G8ujQB4X7W7xJU1EcQ0P/VmbAUy5Qp3v1S81aS
Ou+aHlQbvQcAOXdU7G4zu5idN6j7oOq4sBzoNH8f9VTLjy36z6jyz4CDGLlSD9H/jRqgifoAmUrj
Q8OU9Ao6klT7SZSD1eSL6M+hRVf6PaKG5Q1UO6TTn8/Giqcf7X+mdBSN9FEpp4pJIw32l9C4KNg3
L4PmW0SBmjvB9sALFzK/AzZCSmHP9jbOvOkWMb/kqUC4BVI54KjSE6Cz2n9frpM5tCoiwIHFtEI+
e3Rx1W14SLKIzow2V9nK1ezVol9NlxBcl7PM1fRQeeNm/3Zm2DlfPb6hvw17fHNpqSbmRcKw6Wog
oXShsg+0gzCDdixYoliUgtrXns/15r7Msn6PSywiUsZiSx49SdTPsiwMvg4HEr+4vUvFTp5ceVjC
mqzTXYyPVu1g+I7ThpP/wTgboJM62BXlnAxJ+r2w0CCNOVb/0M7xFdAmIOOR4jcjKt77G12+0rrt
IPtZvc4iH0SLVnHLYSW32QP0Ga/3yU5P7wBUn6XNGL+uG1MF5WJizCfT7tKto9+WdI1lBvsq+c9r
sN//KaiPJQd30nYFxGs2mWwjGVHKbndYKQao/cDuPlrdB1NvUFWNXTWmJwm+AVOApS55criu+09M
jkCVQYYqHenwiR+Zn2fxUoBcWlWvZM1+0lCHVPVLPMHttkWkeHxO02c53HUTvYjLsDSWh2wNGSNT
1gkKtTJhx6u2Cx+s257w+jMNFofJjvqnSr2DyHEtdw7sAq7o9HEsadsEiE+g3od/cfwKrD5TH7Az
lipucEdXoSO5k+5N5UbX4Onpf/IBQZDITxkR3fVpsX+CFWdX6hL2arcD9Q2gd+R/HYb7WH3uoTLl
w6vBMes03dUayql7O2juEPEbYJNaBvwSP+E9F2+w8ZTLdU05IKeDXCGokMS7Wr2cwqUVb/pxLfXP
XbNJrQcVZvlUdItD/xEQ7zwnh4dY1RZ5+uaElWsePlITk1AHRZVM2FDUyN5mzS6wM2/6ZfdWJpeN
tmsPLqrlPXsTDhgIqsIRnidk6ymPxz7uGNHLQJPuBSgnYb0u2taf6AMj0DNXhPYr6Z/3FbrYqsg/
wIGP9pXU602ShCoUzDVwRSvdGREHwnpShFctfKvhytUTN3m9DHrcEVd4vItQdC+FAVsqKhSOYOvd
KiyvD4q0GNrLONhozVWivdfBIyG3E6T3otGgBueBTSxvRvrBUKvkIMbs5AZVomzwWkQtwNftlfsp
fejiZ7FYIX2ALFp0Vunj7K89ih1ziIpWlIgJKXSPd4ERXuXWfpHmCGMxpazHg+96apf70GtgaRDu
6zcQjuRszUXevEZ3A7c6gNltuMw9OMUool/k48KYVknrHth0IulLQK8mnB4rlQvFhgtRdWtRc9mV
tbkZpOXEoaELUsIYcTu44JHC1T9/479fwvLpD2vNmueSSlH/qKjYF+bhEAT9fGEYT2LqxsGqssQF
ZOIvN3kz3mDDo/rIswo41WEzDcAKVOJoF7fn1fG+CqY/ruavbfbPbI4SyD3SeB3GAcktblTctE4Z
wDxR5lm9hYWrzDl7Xq5VSK+OEl4ECFoDMgreTA3dofJVCrZAF0htz76Qp65VRVIsRTM1ot7jTnle
4e2SHgRWCbQl1WxfMBfoidRvvb2n3zR5oD1T97DUpzPf5/fbzIp8H/loRRRFogXamgmPJLejCako
R/ZhlVZunS9nZ/cuor5VTtei9AbA9+yLMm/14y/yffyjg18NaSopgpHcFu7kaZ782l1T47hNoEcc
HAOApxPasbu/7Zaa8/et+TvROPrpR6dQj0urygN+Os58U7sODbh01wKZc061u09Bl0lcGCJq4PBm
rftqtqwGfLQa+2tYWyi6JksRHZH2SdpDppOv6+4tg4kkXST7m2x61OwJW5TZ8O3v8z5xpDSqs6KK
EA2u8MrxZhEHweqHZgR3BHEVPRfLB9rZQUikQzFwiyz29/qd8gIYmJ7j9dgvMmuZBSt5mfvJuZ37
26mXDft9Mkf7J7bMZOrkqZyFywPCy8wW3gEubpRHagTP4p/os6BeDbMDTRwABE26A7wMAvzMx/xd
rD2ax9E+koxEHdJ4KG+1bgHmQ17P9bRkvb8GUeJTDlxh24QWKB3Tf5H8/d7E8yKQJRPh4r153LZr
qsxI21oreb3q1WxcjTKLFGwgOs2sDVRj3oXP2h43JQ5T6cXZJsocP/88Qz+Hn2+Xb7lnkIsDnmlK
eQuUA8EoMXdDzKxHlyb1xOCg6NDbeN7bIzqZa4X2ctW6pGzX4rln/Hde+PUV/lmIo9u+lQdszFWp
pHcb301w+/pF9RpFTr2dtuie3ZJ96E62Esfb+tJAHcPnlJ250b62/99W42hHRv0hihO6hreCdXEQ
bWRYJU9U1galMrSwRU+FZOVH6lZE2BjGa2GCHZ/s9I4qgzZdioiPCRfJzVhszPB6pq9AAGLn6jdS
6+Z7v0o3YX2fE2oj6lb3l0J3JdS2fBuZsKq2BvjTu1G5xPBjG3bPFUWIkfits3txR+VOSx0r3GnU
JKzozpIwIRHxHBBf9zjZ24KAOuZXRz+PrzBCod8D80V9nOKNRjWP1hT6lsLnPnjeE8928gDzFtpi
shgOu77ArvNpml6F6U4AzHWFk9bfbx3l90POJjNVijKKqvNCHR0w4jGsL029nJtXg1ev8udS+xCz
9eFy/BjeuhlvDwV0TFFBcnVrIbz0kq9cUgegJHuluAX2Mc1ji4M77nKYNcVO8nhmhqdOIZAPpFEx
QgP5ofw8BmqQ7qO4ZIYy6sDNax/f0C1RadjcKPgyLTrdxjM+Hf7EvadeKTcAcgGoQ3bAzwt6aoRH
7KsoOf0nxiHkh9ybgDS4/5dW5xoBJdLLqUFXpF9JsV+dm/upI/x97kdHOKGBIIs9c49QevMkBRMV
G3wwce2s1KnXqIpU/Efn43c4XkKXvjCftcvGq+sFFBSwJso1ykmSf3DQTF1CFp+eQ8kuMMU1Qc45
dG7P7Adyvl+3Do1pqiAWRFTTko/TXLavpXVtGt+O18riYGuGP4Q3ehQ9WQGV7wt0V/6g4RPhI4Sl
RS0tkk9i1nL0zBfYLGjAkNyMzbZ/z6UtysSajiprszbF6+GwEaXn3NpRZRel2quruw7rxwpSa0Nl
+SprtzAsCIxFfZHVdiRcG+WSQuDQX4mHC2TKc3JG/bBK0iuwNa2xqImpYuY3S1rz/2EnMDOYKzyn
gRMih3a47FK3hJ7hKE+yTWJ5ISDts0nu2wPegQsEUx6zJfE5FnH8icfd6+zJTZXZSd/Q25mQZHo0
LkEqo1VpyYtK9hV5DqN0rOLZ7B0kFlchMSy9gQTN8oAQp4iqmcwHNJ4TDnfa7GMsfFYdLhQTrtqo
MiH+48Jx6RR6jDYAf0SxdJy0qkVBYBQucYvfa86YuJLshtN1y18W2uYe84xxHSDCGaHPpCHu9dmX
KxGqFYhKpNBwcLrexeWqx5pWjtCR1+mIoI+E/jw653dG71XFTRV+dLHfxYh6ORoCjfWmjhGBWjED
cB4KikF3LCp2gOy9YIBtvGlnr1C7rOzgXY/mFAMSvQQb7lNYw+01N9Wu2KEWbOsXJka9D3BOCHMV
wqsrBKeAAgf2bC8sd174qejbUt92aHkGozP0S6xgIh0umR/Jm0HeIAJkKbdCuExugVvcQDSSJbuf
PRfnBnlLLwqjSFyKx1V5Se2Thoij33TGWucg8BBXC11dNeJ7I7s1Wa21NSiTuuC14C84pi10KG3Z
qV1taIQ4SIGWTjws+evJw2JKZFCJGlBk0qK9t640zEk20PfBAqLC/5G+jMgCxS5wsfZ5r63g1AJL
kaLluOwehW1FndRWVvkFGEaYajZVE9S/NoSUM9SBqxEvcs8cZ0Em8zJ8qMN1bmcOADvEYcZrwSON
jxLE6BaMWJkLVXwfk12zq/1uWbmHDRJ3JWAstCvyiy9JGWN1q7joeOIM0D/FhFvjUn00N7gGtIv2
QsFg5SPBFJhw8WVQNnRISyqBaksVSd3019YnBLeRWqaPSe1ddSUvm+XgCe/arbA9LKvb0se7sfQL
77ASJ68nNfWSFXKN9LtQMoalky6H1qMLwqcFQQXpYSt40Uf6Ua5lr/wcYRhHa+UquEl2GF0PLyil
asnK7JlN4QXpllhpBp7OsgbiuBEx0FDtAnZ/vKXBhToLcotAcIp18IDLpC1eBUgMXzar3E3w1WXm
VMM4UOCnVkiNXXPMoc9tLf6yit793qcTENnREvqiI9+kfukPfrPizYqT5YQrrHSN0vdLiY/mDJdl
IKpW+Q47VgAivA35a/sqQSdd1H700l5z1B35KXpFR/xyWFZkDhsJLMA9AmG3sGGSle5UfuC8ExHa
fHdaaOverd1wFfr9G3MJZ6ZbAm2Wkpm2mAt+V2q1xMfQtQZbyR+SYJsin2zyRPXV26zyPSGKug2c
5h7K+Cr+bFp/yHzo/piHEduFIAulWX8SepWODAFJPUJ01cK8MxhhXMj1ElSyiG5+gTF6doV3h2fl
TvUe5RvauWh6HEKnfOjuEECodSd8L/3UF86Yvf2GNpB7GaYky5jpoV9wXO8ZoDwWhdTGBIrokfRr
8V7B2oWO1o60RaVsLlzwBquRW990f4BLvomBQxOfU3iBB+yZt+xEbPNzNkeZYD2lQz6FTXzLyzRh
3YUND7p3dxiYmvcgnWkID61LcUL9UCukSRZclEpEoAO9Dd/iCKGL6qt2mHr7uxQHtdABcr3qrDOr
9vWk/gxtf87zqJBOro4qWcGqKSHsOAdHXH2dK4tq8g+yN0skY383uClJJ/tH8cXHc4C8r97/X2Zw
7ByBpksXygMrVeMs46OOc4uAuYPdIlskeS3f09ZRno271jsYzuT0f9RhRVs+45Aj/mqjAA1KWN+i
6Ri7xRM6R3VlSygj5C7sT5mKEKonzvjGc8yFrDmQxM986v/HEpoSnIS5G6EfLWFcBYHc1UVMPQpt
t0+MjZBlu+7xI4guadvb/Qs3jB2vz63cb0L/147/z8DGUR9VSPfhIdOymEILCojmoruQNoKrOso1
vSIkYGo7mJwxO5MNnciL5y3zz7BH/cGsV6oyaPI5SkteZ2kDbVuspWXlo+R9WWyVz3FL1NBeCM/y
zd/j8RN1ip9Dyz/j8b0qDbkss9T5tnjNr7QthydBfHIXPJdL7Tq+6e6sj9jtHuNrdbN//xe6YidD
1G8//jgjiCYpLSfWHP0NHNWuOcgT7Z8FQMMQee2r6YbbkvAU8R08JaxqQTRyIZyBrejz7/x9Zv75
BEexPYaQYqHgRsGWm7wqJyrb0I86pGsFxNDByVAlldbiuAxewy8lQK4666p7o2APEWO40lbDO5Zw
pKuKMsuIoMOc1Jvi09oNq9x8IZpMBvRKl/MvOiy4lIx77YXARoIGBXU/pYOOvjJe6iVJTeu3VMwJ
e6vhsTG5qTYcvH3ucdMj9Ja+dJtzFaKTZbbvO/CoJiCGYzHVOTtw9ksq/8xI6hDNiPHu8DLedx/V
hUwVPl5gSdo0bqFsBdjECBs99RfRi7bSLw5YjuyGZ5YDYQa59POt4YhntZPV+Sv87SsdlQ06w4zG
CRX6Lxqn+GB0dnkFa4kG97U82uGD2DvWNq6wfY4vlKt8a+I7O3+Wr65z6qoFAlSze3rFC4HxNQRF
QNHFoqcORe12jwezLXNpfuqtW+kuAlDq8l/4Np3aayb5uSQZloHd6NFiD+FohKNW7r9+xexzLz3O
BSh0Sd38ojnzHv3mHnGnzVwdCzEiCpL60WhZI5m4mpICxivanFPL9qTeE3wWhq02Obbp+0U30p1E
nn+ZClv0lcm1hdoTHdQksHCfg38TO7fZJ1wCThg4WuxQL8F4ft77rWajCqRO24LCK0rCpYsySF7Y
BPnnrueTl9X3n3L0+fXy/37K9FVUhRqP7MpduwseLIqrN8ZbREv2cdwNn0TsWuFP3TYm8BbDxZlb
8+QX/LamR3WW4mD2yb5hTalSoBBJn9BV4RolToxGkubrwnLcPwAX6xsv6H10RbXC0/ZXh2aToaE7
KwX2z3+f0m8I0NFnPgqP8rKKTCVnSvkTsLDePvj4qdrpZqKeZksXkXuuonmyT/P9axy90kEoHxSh
Y8TBG8DfEcQiUoTzH0kxUidotNQuNbM5rHewb7Ax60FjACcXW+nB4u2Ew1kfld+kqJ+LcPx+Q/Bu
DHlkSnPPTu5RKnUIWUM3JsxBe9ZEyTfe6eGqIEUd/uj9s6peFqO/LwgbiZAaxKHfJoxSZzR9huIT
NP47SVjV49Ne2OyLlRKujcOdVgqLksy8Gz4mDTXns85uJ0q0P86scRQQKFlVV6PE75gsFPwcljeB
1oZHLPqeFJwQOlDv0MlLih2eFtjyLeasG0sy91y97vSRM0SNzU5rUD5uDcZFjpRu8bWiB5wW3Gzk
PVujZ7A/rEwUxjeC6FfAi10pdWsfeL7qZ/mqEjY4ZhSmd2aTzwf8+P43v83m6AKgFNxYScps0lUN
/+91cvCdUAoHPWGYYGse03XwOGfU49ke2KkwBdIFpTTNNDXtOCbV9qI8aFIyb62DKyFU07qxhCMn
HpfD6EjJ+hD6MDBnm5K5J0ooE3W7UnX+vgLyfLP8XoH/TON4hxtRPpht+PU9RFQvSIe9BPekiUZK
bqJd7BmlK6M7TCvZntU6iNstO/mjwUFD3Pzgt1SNJFSffZS6z97Pp57nb2t0vG3ROGn0TmaNGrfd
Ui5TzSfwyAftsietBmY9LLrnSH42Z6On+S5IEV5fGbFDubkI7qj2/FdtH47SP9/NmK/yb32Xdp8o
tSgwpwi9hBhuBJzrcGVJbhiuE8EDtJAgL5VThCqKNThGFJgL1Bf8v3835fTO/ee7HUW5XRNmeY3O
N0tjxNvQ3JgI3yyy8ibKn6r8pjvcjahsqi/BcJWON2WP7LcnCrsIKaz9xcwkiinS6Anw5WVdOSY+
PvtNGhBPXsd7gsMKWQg3Ioz0zjXtfuPo5jsVbhMeEHS9jWO6SSP3XZlowh5dZuVd87LrXlhLsoNu
l42AAK5+GAA4FLCRoRm90O/4dzyoF21hT3QVzqsqnFzJb/M5eugyZEW0Jo3mlQT4TsKPisFcha/F
RYBPvA3dOchsdOm+uPvWudz05B7/NvzRqxfGed7CBdvPCgZEUjluaNbN3INH2BOMB/W85vFcu+w3
3ZJvYIG6YSMbwHy/Hv9vmziVyqCzcmN/ixgJBWtydfozm/zgVcIHFLt3IXUM6ruf6RpDiqDZdKDN
03B1zoDmt/Pn0Tzmxfk2j7we2A54gaNZ3bzmVNc4N7a4UqkLf1mOUnME2HL597Nz8jX8/uuPIth9
P04zrHRPcpK96o0XDd6Mm2/aHeJWqodOPoiaPdVg9MpmN+qK+t/Bpkh/Zh6nnoDv8zh6fXo9DBup
ZR5zdIGDb2QDATwc3PaAtn67E+XbwnwIwalVpt9rXk4+4epMkTOQiH7TU/auXtrEj+MN1OzWb7R1
Kiyjcy7qJ74S2CxAnJiGq6qpfL3p376SnnZam5pq+TXPHqQt2k0uQRgJHbVSG8lqVEjQGj2TaZwI
QRnXECVF1Nmkv7SZDgYeFZJCiztEbVcDZFv/0R55HsmRMR9Kvd4PufL//lFO1Ip+Dnp0HchSXY5N
w49FLzNfgSdMLCd6/4p9FzWG94K7J1G1fHU7l6sM0Tsz/rz5fj7IP8c/ug/iXIiiRpK/gB4FKqH4
l/khbYTeQ7negAdyHwL2otruJyCo5NX/3/D6UcUK749aHAt+Pmx4zRNQcgNJ4CgA/zunlDF8WR3K
Z9nJ/VDdSdnrmdF/n4gfP14/ilNNxFNHM+eLD15XUTn0UD424fu46Cgh087L0CFp7eytpfKJ2Aoh
iCas9LO6bie/ATR0klv48LgI/LyW2jC0Rr0B35KMi8BwkAKd/MIvK9LqjvRjuhxehxdKV4IfNFd/
XwLl1NiWIunoe+igp48b2lWPjMEwNgWp4MEdHwrDyw1/nPyhXNYsgIiJPZAACvZX4xPae4O8blkp
IKZwg3q/2jvaB/pXtLTa5CpQlhXp9VXtGTQfHkFyysGM9qx79++ztk7MGsY2FFKohkAGfkGEp6YZ
lLItb80LBBj04so6bPbhRaeVSI1TAFw0G4Tu3dw3bbI7p74DRhUtq8ShlWls1NzZY/jpdONCAHYB
LItGyJOCrPWi3aW7DDg0dk6Gu79X1NSWzL3TZhe0RQPsgMiF1ZWKtKWC0k72NLyZz0p7ORVOcIfq
MEoCVMVxaNoWjv7WQkjAwUX5ULfmG5hdee8p47pNHPWxvp6ahb5s79W9RzcMo8HsYfaV7ekG76R7
ZDrTdbNrOlfGFXugF/eYvYdPtCDxYjqbrylz9HZ0CfxYzqNLKDGCojLTvpw1jMV6ob2rnwMoUOgG
wL1eKgJb04vROXwu3runBiFh1Afr65a7CaSABz72S/joiy8uo9FxWRPB770MTtrz3z+89Dt60hVN
FE3RBIShyF+/5NvbUAST3gT7Go+2i9kgfYsgzkLZDJv2DV3ICzYlEYx32JwDHf1myZu6qsqmJqOX
AP7KOoocRLGwOECMi/Si2/c2udMMnMCPyx0KMsdzAffpATmOloJLn6V8KYh9+6F50OkBTfYB80+Q
d5G2zdGlqJzB3Sc3iPDZ537hicyMX/jPgMrRTax3B1nrDQZEFEZ/itqnAyC6A97Hm1Jf7Qu/Y2tm
dz1gG7nYGrQbo+3BoKWhsmFUTM31YKUlj4BZF5jUj9eEUt2nJVVngpgTld6f0zy6svta7OvK4kOI
1EYPF8NbjQMbM5jLWM3C1O3Cn2vAB/RMCOTJbitIOmDnYWfNaQjKqY5GhZ7m8OTmhY8qaknQZZyD
Mp1oYjFPUK+mhc+iRFzx807fD+VkhgLLWWhUZhfWbnQFOKPV68hFPm5Viuc6rJkYLZfkuut2SQgK
pJMXKbB8JKr7ZXiAbQTBKi7gAgQ+2UAJBzuA0cFT7KFwj4nOHypEijMol3X4IUA8kWdZYTzQQHTF
vdsUK01dpNrZRPlEPM+Ps5S5q6BgUniMDj1kQazkTTncVKo31l4LIKP3GwqILhSfBaKskw0eNLEw
k5zRkGgSn9+wJ6xF5zP5bRZH8aw6dEXSpe18JtHTxWfTuBjDWwOrFWl4AOce1kAVpad+5Fqv1pl+
iV5iAT7IDBCQ3EMjgewRovI/ZrYITxYNBBDvlhem4zIGUNrlb/pQLMJqm+WGLfe7XgSdUiBVhaHG
TWJd9CjYlskSqzitR9ecOmXqAg/BFr23Hpq0svvyPpPeDpXbVCSbmJ+NH2PvpZTe2v1y4nGo63vs
1czHXHcO+dMwrGalHWQkcaaaOSJbA/0bIIBCuG4KB9NB+vOKO32V7j6F8iaB6pehYTqssApT9d0+
7G1Nf1RT1TX7ywOI+8Nd8Lb3tNjlE1CfUIAPIORiLiKoNJzuYpWCFnD3h5kplFWIW69a2js0IOCo
eGeLcb/LzjpoYu5RDGFFmgdHRQTckwQlyLDEqqaLuF2jtCL7Y+pWtmbdqREeB4e7UNrkBjrpeNpL
F033pOFiaTmp9ZGpF8gtAbw5E4HK84Xx8+37Oamjm93ImzgVdHbRfNtxh9jV6INZyu8OPg13sDe4
2SEZ2zkq6isYXQkzbmmnnInDpP/Fsv2ciEp2BpXLNA3CseMkedrnQjwMKW2VflMbK2XwohUi3tYt
Dg/NZyk5obbpwIMCb9yaiF2jWZRjYFTBPxQBhqXUE+gImftVHbrDlXFVR8voYv8Z7FeK/AFxMSe4
BooqXozaAgcy86J4bVv2F3glrysu96adcYnGs/NKTal2WYgL9UWrl6oBbC0q7Rh4IP4k0vUh/SwY
MBJeghF5v6uJbpqJekRi3WrGKsYQbkIvOsyim0P6kXT3yYTaHvRaYykWD3HUOdJkvljSg1DcadI2
LEHIiM9StUqj+zD9MDi5qGLBAkjRL20/9OhRTT5r6aNM7Vb+g7K4XwdrM/PlLEIWwE2flKsQHQ9c
ZOO78DUbdyxO8RmUtkRHT9ik27h2uk+oq0SG022LZyWi0eZuROS5Ws3VTrDi6DsjLel216aOTLhq
LrRgvW8VCC5PiYQx8wJSU8bV4HR2NF0xanBNuBgiwjfu+EahoC2E6imoEKs1VmL82EEpyBoufnVR
KCpe9Qj705Bs82cN3eGu2ZoN0oMCrHrc0T+V4iIyUUe8F6eLHl9I87KT7jRzN9AGmq7kekNnEphZ
h5WZXVGq5r6DfIypnmhlniJRNTJW5rrEx5Zmq13fJiU51PzypZe4VXblhQX6qFs1TrDM/PFeHBZB
aFfUvkBKg3VZTZ8h2h6AYsqNACEFtFHlwkG5pHGdWk6X25bl6g6dMSol+grNTSrnkCa6KyDet8LL
eFVgnbdER4LYK7yVF68HD0sisscECxcJ+tyNQv2fauVU31ROWC9zbVFtJd0RvRg72IJ2hIuA8/jE
ywFEKY/xEPJ1fgEa23juIlOwk+8acdOvcbCkNYTvHCBn9qan3+KJghEn8ut3+yvrs7/kctQ+y4f0
oXqio5MWfBtE8W2E4ZTiQd/KV+iFIBKymJbqSsPLd6guM9gY1+obLS7C2tRLmlUtPAJ3Hd+b92GA
3v1KK4idR5m8tptnE5uj/DJEtX6PRAZhYOfPK0nPG4xiHOMRO92o+hLQTm45emtnaCGAg0qDK4Kl
w8bq7s1ddmdc94thYfFaLlmr8rN3ZQfLhVuQ4OnimYpMgSMphw5Vu/y5bm6GgDqNgyeMlPn9tCQD
ozMGgo7Gu/w8vOlX1G2Ivaz2VWu2B2sRSddWWS0tAVTWocQnOcYrEGsA+vpL5p5GO6t/mful92K1
SoanRrPzN+lyogabxE4xXjUVLF2qvAa4epom+8cEEz0IINeBtK0MjKMWLWC3Z830ptgmRZWHldbd
p69F62ZAM63LQ71Chn8fvwj7RzDwUOMY3ZQWB4RBG5dWPLuKr51qXoP2f/2UgIV7AOsqFY4CCquZ
+9vlCKx0dZAcEZSbjLyFjbfR/5B2nrtxc9m2fSICzOFvMVSUKijrDyFLFnPOfPo7+N0LXLssSAc4
QHfDcFsqFsPm2mvNOSaD7nFaEUCaxa9Ef60aSbzXOZNh+R7OG4ATBkRdwaWnJ9JVID6ye0sxjiBn
qvGyeMVz+UkjSeR1bTjtY9I44YVqrMlfUs1wE5Mo97N+QBZoHsRj/SkBxBr3umOsCarygnvaUFbm
TpxhEikq1BIg6sd8X6I6rZ9B90viWmkOPDoTkQ8NgL3m3bDsbjpxr7CBVC6LNInHkrk912s0wKPj
OfQ6iTAn0ulfSMotRk9vb/pybQbvgXILVBKIueGKo7gJeQOMCBqEkGCFxzw5l/lWVO4iYtzOwY3w
lmHpZdVmKylmFxQPqO1IuK1iJwdpJ5BL3LszbAUQHRou6fG950wKDRp/kNaAySHxI7uE0OGmaM/4
T3urxe1N4KOoQs9OtQw7KlKeLOUojmshJ6jypjdfgohEVXwINdsi00/sSkhdzSKfXXnSaSkOZ3OA
wEhp02+reG3xJkqIk81ZuvtHObso+lkQKZ1uDP3MLSYOO0JsI+I6yTuo/P5k9CxE8y+kaSRJ4i0v
nCl2NHA7fE3Tp2Pb8fq4U3P8ynBaN2QW2TOySjO61aNTo95KmBwiSuLyiUQC9o+2rCzXm2T5dTeu
OYNK/zH02yiUgbt0jt4QBH0TIrOU5l+wI1cNUVwlcOiydMUXq/tt5hSWOI46j581O9Rna5kzzPuS
dNrYFjHE9BhSqp4MbG1XjLscQSy/ZwKWhGgv9DpOtrWPTY9z0qpHxClGtmWDXTb7uaMpvkmTc/ok
bpWz0FP8OIX1yYVrDDfuTvqH39sVqoXaLgZAuyuY6JT8RbTvWseo96yOZXQknZlmrqSSWXHDVxuU
u5qE03RJ73zmdJnTsx/tTWFbRe/Ma3x/E48HEuxHzgX6zP6RYGXdovDqTlV/wwMew0cFkA1rvFxn
SKbdFDRhuRpiB7ZmIHmZ6vDPhc5TomPXbyphJeTU5K4p33b6QTPuq+TXXOxqTmrG4Nw8t3luB9ot
X53nIp0WpegY4HzAFoukHkX7i8+oixi7Ctj0YGPenuJHOT618VHLniXxMrZ7aXbMj/TJ/zBVB6QR
V9Dnx1GzattKvTXie794Gxb0Wt7vjLq1G14EQ0Man3Zn6TUZYfJJRU1jYQXvT0p/C+NiFcHzaNbD
vAvFAwlbSUgSV/4csAMo5vVMlGXKMNBs6QgaR70+GeqhD9eZ+mKW+4Z4CqFf99Jt224UEhGSwKtW
Y7geFVegcLS8pHMmfAPwoVP2nzb7EFPYNQJvI/R5NFX0vLEzFjktvAkaoqtN5PShTWaGLSAZkXR6
bjqbXOUxkU598CyLt0mJk7XdTsJDKEICdlCZsb7yvzMjVPwQgmN0TjtujHAzh5tx2Ab6DexNqEWO
6jsR4nPdDnRAT/G9Oh4qHEKM57NVwWoh+ZcqOTOQqQisCawXidzojkg3u53Wpum1wmUWLjq3Xprc
isJ+nnYd8niiZiWWO8g45asa3PL6WdBYqKX7kM5ht13Cc4fkPmdXisWJnhzB3+OQEs68qYE1A/oX
/IsEZIODDIPfZveJJUkrH5bDpXNGNGxDPIywyORz/oE9zs9lT9stPsocZgP/uWKQlsz0ktEe9x8W
dXFQ7qxxbcT7Ynov8m0zXRTNVivEFKsG50Eb08SwS5k4nt6e+3PaUkLu6y7zyuFcib9K021+Sf0Z
WbuRX2ZGMzX1BF5SWjI5uuaDzsIik26OczYJchcROuURQkt9xz+WWkfnRbn0/6Zfi9xCu2HLlVPB
1MNKxdQvPsQCojmqL7hdkALkpyTfqNl2CjRWtt+tNtmCpOB2Gdi75fE+jJcUXLgCB8bzZbCZit3U
f4zGRAg8tsQNnzEPq1Zv1tzj0dQ6VQ4hpP/oyUb0y3VY0dNjdewKB7ETP6Kw3KonI7skxS6O16lx
iDvKR7ioVFzYUJNzpmw0/VC1n8IhxTMWNPvJONdWQUd6RZ5gRvM3OqUB7hNX7h+rlDT3X9nsWKyn
gMj80kU+pLBGKJJbm491T2zSL8QVpjp4reroxoqR/jisZNHVunvhgD8jY7UMrUfzUswXXT0CDlf7
x7kr7SYiVek2khfmQImOH7FcK3lK62j9tlcd2WDzMZC1yEJFpDmLY+wmHCvFkcVIEfAWkT+ESEXZ
jVE+EJCgjOu68GiWiLdxc7SMx7LfZMUGkSR3xkSOSHNUYp6pElEQb1p/X1TrqFqLCMYJlZucITpW
peuj0BONl07ZzuM6Nl10hEXn4Z5NlVsQZSkfn5mmo4koHzUBp9hM/V2hs1eOKjeNiO23jW8hEHLQ
frbSNHvoP9qMRZQk3Qy6v5w8Bylp4OgyNgwGR74viy+ixXovN59yfPN9m1X5d6fOXtSgBhAZmqv/
KJjbtmUtFP8blBK9Q4r1lvmkXfsEXR2UnG1Dd0N31sUBUM0ewe7wD6BT0V9TmBFyk7rkGnQGnQSn
UdeycmzNx7B8wJoqMvD/YYSm/tsT5mABvwBzWoDe1xofqaqbqDal6K5npp2VJ306cmrgpkvNjr0w
MqoNCeCLssd3TctVW8JJnSK0x+TVorvqv4/eTJyMrc2LaNQiaYppn4g1Cd+bcjLFRy301jHVi3rR
rV07bw3rNjMIFSNQpmPz6uAviUuPNbHpP76/EF+J1JavZGmipFvmP5zkXM3Q8vApd8qxcwH+CxJE
OFcgsQl4ny2QQbKSB8zkJKHuKS9UZ042kCp1jxopeglmKHA/nO6vxtkW8HC0FKoCtku7mlYFoiA2
o5xHdyRDAYkoc9JPaJ1kSD6gkiUuDZOKhCRMT7XpJPc+09ri+PPk9IvGDfxibJgG2UTA/6+Hd4IU
yUpcZNFdYjCWIyiLiIo0PRSt50e03pw0PkbtOhFuhBJPknHKFQ+vDF0ce/rRs/DFXOLvg1keqD/a
9bTF6TbqHMzydlhCfXipE7fcI+6wW4sc9R2EezWk2Rzgl5khdf3Qx/pPOXXdPlIMxociRDMc+1cN
5ywqe2CFXBaOIN/31nYu2WEGp0B5xlZrG0OAfrBdKVRgCKz6kr/qHhOK7IlwTLRgawpcnEeAPNT6
aOj3vMLiB56CdU5YdbCZuyOV7WuArjZ2QV/tSZt4bjbyWTMOYX4Bxeezotu9vjH7R+gwCgnb/7lw
AfphkLNQuq1U/SwRJqpq66RyRMbp9U2A8MUlgAzBUM37mH2eo0XO9w/RF+3qpU0MTUuWRIjX/91J
f1ycrBCGPrW4OMRvijf4cwEQunnJTepEtcO4jkjYyQkGDoHahxcaNRcl+Q+HIX+1Tv15GFf3yMgR
5s1yw8bALrpF4EFHCmTRMnfkVRkGDoym2AHVOSEDeVc0CI4yXSYo0Ix+iPjALIXEzPhA5vX9GfqC
sIBBavFw0MuXzX86s2MtSmjfguhOoHtBcqmXmXsDS32wH5ir0aolacQR9VORX0ppp45PyXQ3Idj8
JNMQC1ngv9Cg/v6Y9GXoeH1D/3lM6t+PVNE2g0XyGFiOyW0Tr8/t2ikeqdVJ7vThabxo/pv0URsb
Uq6L8KaYjwIG25bQZ2ID7Cq40fPPQMQjbIujm6sofE9Z7XHuBhYKCqBeBJxFUDJSnF7ZJGyS4pOe
e/qwiwCGmSwrG1k4q3SO9GprCKfc3C+MpuFBadgyH5KagmxfvyFV0FzomlQcmjPWJ0KaFVqU2GrZ
4eJN/P6sfHGlGECy9GqGaCjKPzrOWAut2bSs4i7HsLkWApy5BFShWHglggZTn5na/sdIorMjqPts
m32o+DsJU2CHnv40hv9i1fvrYK7VnOGcF0WtcTCNf8I+DBNCd2ZSmxcCQ8JQdnTIEQXfu7FQ02o/
BgOZy8Dg71vk78+/GgZq0ZxVYWgUdxQd9LZT4zIER78hTJ3nKyiLG6UY72RTcJGazRhPKx62h944
C/hZbxOXIQ9oLh9nJnsJ9q4NvYSQccmrcdHc7sbfrt5xXGLjfFRuMTiSaxO+WfQ9k4dyiXReZx8D
EtllU1Dtp95JfMcIdmL/SZFZVqAYLW+4i16A2wwAVVUg7uVrd6+HTv65xHeDas1uFLZDKlv5XJDR
Jv/OM9aBCbVFRkg546sKq+24XbhJjrBIw76/mb5UWqmLs14RVSCY1w5JMZjJoGIzcGcEJTAP3OnS
SiwWeF+34DctkuIp5m5+Hm9/sRZy5f745CvFQVYi+E/G5c5xrZht7vgUW8eEWLdqhQb0nuGTcj+5
Y3NjWee6IW7GndIeY9XnqN8IgGur+pymvEqGJbnnp+G7viwt/9xXfxzdohv644UxpxDxxSAs7wCh
dTR6/BvKyuqNFHupX0/SRg/PQ/QMLkujifc4pNuQ+KCNSZUc7bpqZmxwm736W8z7e9rCybBSRLvn
qqKkuWCkx9MernzFbVlgVsG6dstH7MqENVmn/LVO9gFsJDJgED8rGu3ynZyfU5otPnbwKCeqD0e/
PYUOaoduW/A6DjBwf39nfKUIUciq0ZlFaQvw8arIi1sh0+Q4Lu9Q5lJiztsOb9snQIT4hW1pYHjG
E14wqIBuVzkTwjSLEEpA83QoSMNs/uPTkiZyYCcM+yQ2aD6vhieL9NiP74/06zvpjyO9mgKXeRul
pfzfkRIh3Le7Rt7hzg8/kg2srb3F4ORVmdw4Q5KyGqTVvJN2xk77XXnWjn3KJjxE4g/P1RfOY+7u
P47pqharo2YMzZFj6p9FRP3AtsBz1w4wiGXZAUuyntchjeV4J77Pn/4zG40NJyh8pXchnYwfzIH/
JvRBzPnzcK4eNoaOCDRKDofdsVAvTQb9gZq9SjaZ4PLYt9th3TzoL8YF1RldlWO71w99vSqIZx33
zEOIFJMdmg9r9Qdt7H+S+usnTRPZw4i8z0hIurrPmmb2h2Q5U4uMwLMOExyB+7N2V9Lx7bnP9s1b
pns6cTCH6SaPvfqu2il4aI3V8GD1HgJeBgD010ps1ffNaPN3BU+IZ/W0hUkbVo/5r3wvWzey+NiL
O6W5jQY7OQyqq95NH6N6s0ifyZwCaMHWye0wiEt2Fb2opECPw1mW3yqiizGVNkQGtwMtDjAvG2ra
5B3a5rJW/VD2aP9WiYgAWZJBnpgI3P5Dovyx9hRWZwhZnyEIReBErNpc36uMfeg45u2NH3G1yq1W
oSLD0QyBfq/xFjLX8VuM74fa5kGBZ2lP0Ed6cIZevuiUYDPmBxnKANnJ2l3/ATYcdAmjLFLzSDRZ
UYAGB23aZfPjzI1JZ2qn0Smkh9xQPU19Czt+b9GjsP1fA0TNH77yF/7hv76ydSU9yvzBkK2Er8zu
nG376CSkO/Hyo+Hg+IfpowrcBhur5++ZejY2I9qf1rsfD+GqkhjV2GqbJF00x4kAgp4YBmakqTP+
kmIkLZEPBRUsgkwnxsYpWNB5/mnJ/VeI8PdZuNoeGI1plFGXcCczZ3/F287+rYhQMnlQ5vVpnZSH
xDwgxoWMQiyMVLhk17FvYXBHNvRNdpcZu6C98/eSO8mOBNjdlvc/SeiVf6tyjpJSAScm7nb+8Per
EdmCMPdVUS4sPcmZmJkjsuTW+5iwZe7KY3PTkKCmPuTJkdJ6fmKD+WTm3nzRXk2aBfQulr0WDVSq
0l9WcltoW1a++qagQT7cWLqN0kBwqs33bwntqzc6qr3/oLL6wnG+OmxN1VNjKkuYAugmeD+0smNM
Xpl6muomQFfDtfk2PaTHYR1cpHeSnxpHmD5DpuY0lWknbDqZ4PJLoJ3Cu2Jttg6b6FZcJTfidvK6
A41ocvmM4Ak8drrW5rdxIHx1LdAZ4+UHBdP0mGDwBJVUwcL2p23Bl+/rRRGpyKIo6kSK/v39rGpI
rSJGwfkMjZnGzCQuHu6ZFyIzIWfoLxHboByKKfxquVkpB2lF5si9Na6KZ4aYXU1Pkqb2Nspo5RGk
vCruZU97WKye318J5avbHDMO7mGTjpZ6Ld1F7TjUdTcslR9sTKg0YHV+14qrPli/FKy3yoPRkYks
fLakQDAtWRZoYQ1ZnVhNuWQq5U0Av9NzPWyz+qlgLjWBtFE2hb5T1fX3B0sgIOft7/cTzkFwZAS8
ier/E+38sRqHZV3oQzD1lxqoTh64z6G5LaVT1cbcRKz/jFgT6VXN8M9IyeNA3rjIxGaSbvTMyeAE
q7T9xQlMb/lZqGezS3g2LKftnkr/XaSmK8gzyTPNDuTX0Xo3/NqtT0rt3yv5q4ikLFXREpf7aCLq
+JeFRSeySIHj0zQ4UKkpOUXfbjR+qiHATQe/lAmZHZoyse2Nq+ukcasjt/qp015kNoVhpexGuLS5
wXAluUjy6DUNZb8MqqmhOa9JNnNYejAGC/1E+B8YpcjaZ+2HXDB911/0+S3S7+fggeDRQr8XwRvM
+6k+pVj5xvCX0D8L+u8MwZSF+Hem395bG6C3G0no1vRovSlKz1J9nhh4t/BDdCZbMlxprd0Z2LPD
OcSofZrSveG/5KKTam9lE25xBfoKcyyPHqxR2trkojEQzNsF21nbTJyE8QUKmTXtZFwLLvKt8pCJ
TjnaBn1eRguj3Rz81URoBAM5F6aI6L/EBt1ArxHpxJ3b1A2BOVfhOizW+riPhLfa2E88JOA7TvKx
JzjPX6Fpih+rG8Mj+2WjrbNToT6OeFK86HnpiOkAfFBqYl2o0ldethXCi5OIJuc22wJ5Xau/RrAM
5tPUmkzmThHjYinJPbVxNQKGWteglQaF1HIqtzW3LWGfSAg+wxsE3/BLxoemQgT0oORwfUS6u8Wx
v4xvMpnLNgL7G/8XWSGoGrS3WdnROdJQ2Gx7HvT0dh5Xwcdy/IFt6atcpi+ymhuvpEMwIXRHSNAA
Zm53wOnq8aEk16df9cC1JRLtU8p7FxaUQdzvA42oIPas34CnjdaTUsDUDFtcTd63Z+FVRhy1qD13
4ipfF0/ZHeCn8jx+is7kA0G/7cQQXddmaNEionK1S3LgbcPcd7LjDv5K3XSwCsyn9m10UWMUoVsL
t5Puij0afcRGsJ6KU2444yMA7ZZZQ/WLGd3bOLkpjec7fMTZb4mPPvbH9GMJT+tX+lExYEOmhzbb
pDhq8Vix+e6w3KWEkW5wcPLHLr4E/vusnjswvUW3WWzI+zDZA4JGEjY6uj095JanHazaZayWs9/k
mpZ7vopQfcYpcW1UYYT/OMZb/tgu3KX+kvYopO04dXo0x/jskDb68M/+44C1D5JQsqUslzmwvjK4
Gz6qI0OHB9T9UYgXwMYa0L+Jq/6BM6WR7+jSmtRNIHwrA4cOyAJhVcz7EDULbHeiooobPo2tsZv4
HhtMzN8mFlCduYQjSTcismHENDPNC2x3sNzTjdg4YmYrrUfGH0NlZBQtQbMw78h/69eMldGrif6K
CiKDB8ekA4SmjPUqeR7JBX0NTtAUHrq7MANUFTVURezxOJDgnpufHhrUZ8QK67i2FXMvRRtfsP34
IrI4GE/0xmbN4YLr1qbqdy0/5W9jkhUQcmUt5lCvDjxi1et0je3GFCj4HMglpNGhc0SghftLA6tn
7jj6jKcMKT7NvRW3iahCwHRrWjHVEe4nYSWzsU/aTdIhNrIFwpJgPvyHVtYJCF5m7ruY2xBYdeAh
p0NepL7z6wzQfckBw3HlEHOToWvWPtLwWWcjV6mPzBnKFyG8mUu2A8JtYS6/nk8mSKfAqXZi0A3L
Pcm8fORpEW4ktI+BO71bqjcMeyZIc9miEXkuu99BQlA1CegjbPQ000HzR9uePwuknSqKserV46KS
GS1wNkzZ/VPIHLmzFrpfrB3z9EZGxYPe2MedNqF+xrsEMEEmRCfY9r0nS1t9XEVugoNOKBzWtxiv
Y/dSM2MM2Qa3bGnOvfhLjB8H+BgxUy/tEpy1hXO+5PFxgiyb9x7TEiZb6KJlJtqgvCHRAzub9sgp
tG0P7j18GYXfDFRTsDMiHXSY9ZWrqE8pinaftSlEaVE9hEAHBDJ+I3SGv8NhGwd3C6ITIbXyForP
XbGZrPt02uVxjDjhNuJ+W+a9gv976D2jIiNUYvwePZrVnYlbrHssO4iEic2IHkIfGkvQdVNybhiG
a/ySdVfu0nhv6IeWEer3VcEXbTNgYnTKKbQUukTXJpSx6kM9jvQeq8TsDSQqreK7aI2WbVkAwbU8
sT34MVVwKf+vK5E/P3SpcP+oRMq61vze1PrLElqs2ynxQ/6md3VvST0bf5Ij/1sv8xWXJEERVriq
XM9UI3XM61qKhovGPrKHrNutx81yW/CYy/9ZJn7cgi07h3++4B8fedXIqUq1i+Q8GS7htntUDos+
1bCNdfuGchfK34+ft5TE333eVcmcmmNmqhlfcSEiUOioO1Nnz0lba7xjsUQ+27uhdET6Zf+UPygt
O9rvPvuqI2NqM6qTgO8q7vKTsm83iy9FPvzcaP1i9vX3hbza+BRi0vaxHA6XaUkWXCW7hBVDXyHs
pBsV9rvS6zeUaf8h/Vk7Q7dja+t+/8D8NxL+5+vi2LLQ/jPSuTbD5M1s1kbX95ccaQh1Ia93mMic
9i7CzovC4ZjHx1Td9NoRiGkde4v/tQy9Itj1JRN3R3UaZbVojlPWGGLSXJQn2snQALs9U+fVhOVG
dgH0iY4FxIF1s5QKyBkxbaLp8+ZT8dk72N1VEgxekhPL/IKb/P5bfkFf07HE6DpDRhyJ//RMw6zQ
swoxJX6U9B53+diCea3WJhnz1DSPybtAEM6PzWr1q+fGhDWH/gGlxj8OzqaaUq2XpeVjJ3dut126
ASk9kCddbBCNHRm8hqRhU0QhmpYcQbHRLkS942MDR/2DDTGAxr/q84V1g5x4tsfHECkgLwx1KzJ1
c8mOZkObbLP39jdggurXRIYCGNzt9yfwq73Wn1/kaoVr4lIpIn8aLuq6uM2B4Cvr8nahj37/McpX
3jrlzw+6ajpGWpaJEelKl8J3ybwVTz0d2vnYsBVNRdwolOQpWEbtuejezPnGx+dT+HeN8CTJ2PXV
3yNtZL88BeXvSHlBkK8QD1gMJGlHLlisdcvIUE4Rd9bnQKB7xIke8dT0ESkqydbvLkWLXNd87iyQ
23W+FjDnZJgSUGat24racHyy/N1Efach5B70ZR4M/GdxgzXtNumy49CkqO761SQQsdQYbPg7ILU5
TwdDm4IAdDgLwTitJVJwOlqBgvI7K39rDUJ36WQ9i3K+6gk2BFFoD/LaD56rAlU5xzmxYamRYi6b
MolOqNk8glWD948sL0hwxmJJ1m4Qos+5i4dOJqOYdGQqaUdUt3V5McV3oZ4Rx5qretyabDWt4J6E
wah+IatISHd5+IyJqUhoR1LYUkTl00MWI6pjU5rtLLZf7TM7TcUN+QVOqpwnRBPNYi2AimtWzBkc
WKTGGqllceDmZJCCLj1J1t2D/Knc4TSg9F+4UT1hJXN7MISDYNoGiwEEqelUPrKO9L+UPeYMQKCl
Y7nkeM2Lujt4Acf7W0UvLa5KhHN8QLuL8fWKTmL+GuTHKvEyuJ2GIxVoWnk7RYvmvwodvUNbuOjO
04p3h3gWo1eruSw568a2godfez3/R9WC/kMOyd8LAjThAoWB/zQKWCyLlxYNf3GbMayQsOG8UPcn
9KdytzMxu9gp+IHoASt+h1W5fQ5MxkOvVfgWTE856ZEJRZ60Qu3JpDH1b5XGk6T1lFzMcR9HFL6L
zlQGeCvcCXQEZNlZTNyTayI/2KeiG5e3usKFaH4lMUnBiBLNrRlccmw/RvG7l849oafc/uy7Gs1l
IIDuSWKXEo7oN29yPlBay9Dus50arP34kBDS2bDlFWA0hxc+i+G46O9qSDWCV7aXsH8gMpGtaf8A
po1fPpmkunpldF8jN80vknrsjAP2t+ihUD7Dja6vI059cAjoyK/Ekm0i9Z1MMYvhYheOO7/44X0l
fbmkyoTTqxKYO2btf9daoezXcRqbw0VCMN14au3BjHqVWTA1aryc+xmA3I8r+Zd1pUlvbFFh0B4z
lsP6o8QLc0lKda3rL8ljfZ9tAPzYbBB3Sxg3jUMbN8kPX/S/Ae/1i/nPT7xachWzivI448XMWEiv
vQlHEt3RVWPPG8u4rxUwWcjJ6M/sJ2TT/X0YM0/pQJaEe8gg5a66i9fSHXq/GGkl5OGOddH9wLuF
jN6QvYrDHrbVr+8XcPWrys3UNVGWTApUutB/n6daGINc7TlPPpKuCmDMIcEPt6tfJqbuybohmhBn
Y3qGl9Yw00H1XYW7Tr3Tk73JyDLmqWUnTOKZnQC0TRncP5aQzrlfV6xS7C3H8UZGMZCeEuFlZORS
Ti+F+hYOL0HzNGk3fbzWNOQOz2nyLqlPP85DlvfPv1fl/3+/q0kASnBjshKuygJqackbDFAeoBC1
F07YDCgGtaHljMfvT+vX9csfp/Xq9punuO/K5fZDXfoua/tym3tI77ntwRsg2PIm8G2M2uhgf//J
+lflsGnglV72HNROV8+boU1dHaZ8cqxvrPFWzfcDwdyAMEjBBhyf3FbQ2LVb3kThfChrNyX27OTP
z8n4QtxT1nioJmwNBcV/GhgMh0jAo9/dfA6FNRjSaU16MEk5NuJls6NjV6bbpt2MgadC/ibBkb53
86ISfkYnscXzmxNvEX3E0F/Qbawbw/MvdXjT8vg7hqP+BEH5QtND4fjH17/aDUxZ1Oppz/XOZgjn
295RbXSDkZejFD5GvM4yYSuoN2hrbNq8crBHcgWKPuJN5Jk/LX5fTIv/PpqrHcOcNnHY5hxNwoLQ
eFiXQZAqHm8Ym64Em10/WSvBfnHaTyqROyAyqi2totKypQcJ/T/uAnFLd5J81B/xWV9hCv48V+bV
rFDU0yEfIo7OfE3odLntqSDVDwHux5KJs0QAzXbwkYubGJXFEbrgsdsDAXmH2PHIW937abL09aJN
Hsgi0F2czVeLkVT5eRv4HBAMBIJdapInA0CGOPeBYwz9igHBf4j87x+ZL8bEXKU/PvZqjVBiP7Ci
kcEOw55ocnH5YomNHqWPzh0eq9Yrs0Otu4OEBvZDzG5LuBj7kpaU4cmmYwC0xCPF/GJe9afmXLz2
v8onf2Ocy7ewWcV0VCnCoBgzLWOWQCDVu/aZKjT2tpb6gpJVxyOqHrq8tFuaZ4/0yqzSKzAXMnmK
mSP9sEBoyxPwz4poQnE0lqk4rv+/V3xlVGYjS8f+YtD6LW55ZeFqfJiMvURgL3F7DgWZPu5kmU66
+prYobz4UNDO05pNCbOZ6AbntkiEQHkhdsxPbvP+ZMzvCjyFoRTWpI3bAS1E0tT3Kc4rRylSwi8e
yOaygm2a0XfEn+73n2XaYXbYYLBdgyGX/MdwGuDmA9Y2iHMkR3GWnnkRwpQwXSf/MSj5qy2SJYLc
ZQYrif+M+aK0tmZtZhyFq0VKbdGeHdI8VYJYbViK5tl0Bk/TPENeawzMQHuyQvzUOPnCHKAr7OQR
o3M+SSC92j6lXacNaTMvryfrqHjKoZVt9U34ZZ6XZbhZ14yodLsZXHNLONi6+AhGzyj2Mr0cEgdw
2xakWWDmRs0k4a51ih9njF/1yix4fyQ7A+FARvH37RLjvqslbHi8yeCocnKK8tDE61zY+8XBUt5G
Yd8NN6marlS8xxvm1K4YYQlww9FhSlOv594tmJ5ECOyDHXGNIjOaxZXnaJInfXz/KHPh/r27VRYO
FYq4oRuqfHVCAWKaQWLO48V/IHUJkRUvvmjTZbuxvccgLqkHHQPtBL6IfasrUsSLarEWy8+BRGC1
JwTNZBfAfyfptWyxTXqqLaorzLIt04qjntwGxIAMZ6XYzXQioqMJo8k8F+YhwbmIZRezlsZ8Wsru
qOuN34uqhYoKhx/GPx05zSalCAKPoYsr5GlR4IQCYojUJQyEBFgbnwUteJ+8qnIrZUykFJf9roBE
QiGFZ1oN1rmoXfIjfDvZ/t+wPbI9TFuyVhOtzGGTPFkD1p4AjxzisuxQYdoOg3ul+mS3orXvzSjh
rSw3qv7JjM2vX0LtbNH5JDqF7OVW/IEE91W/ShUtCBW6SNSTdg3f6cyx8H1BWVg4S7b3C4nPpVM/
Ba8GKT3SYZGn3MOfeSowmtjdMXSFk2/7r/O4n9mj3CKxN6c16RgKmxWCGtL0uWSLOtXHxNwWwToD
QP4JJb3fTFvQKRjPWXEN85FOdzquh+ld7H9bkhd1t1Z/roXPnFgDGus/FP9foOd0lV6VJKqiRBro
dRtbKqexscLlWxq2vh7r+1JxsD5irG6EbVMcZ5oV+Ls8jfBzijG8cP1jOex+uPu/KOb/OoqrLUg2
DLPctvJCcTEWSQBSyhQBzA6zWBhtaUwhgl+hCyntUbkbutv/9Wm4evrkzsde1HMA4m5KdxmPv05K
p5jPDM+PE3za1MOLr6JIdVm2uJxBdq6efjgLXyzsf52F6+a3rGpWrnAQ6hK0WFPLjAwPbUnbxNom
cuPqrk92grwz/bVmOuFu9D9rDaHMT5Lgr+ordA4ELyNflA3zem8l5SVJi4K03PqkfwzJZuzXuULF
zSXx8VAHqptrO9SUzIcYmL5EL72OLQGxe0HNGt/6tIdKamwVpyk8Zb1ZfX+mviqW/zrAq8JH7fN2
HpcDHL1WZqZrQy4PODzbohBt4tu0Hld55yE2CnobQ5JDOplWvKmhwej3xXLq2J3vfjimrxbwP0/a
1c6pK5VGK3KuHkkzJAvQW7fRfoZMrg/4t5Ao3lftWpYgNZ2B0iWrvt8o83PR3irxoxl63x/Nfyyy
q2LprzN09UTVUtqRXccZmo9EOQQRhnQbilAGJDywxQr4C5WyEB9nEHYkJ6xMyptiyfPSKejJqFuC
Xur+FHINDZyzCB8HMaVvmWyi5ISjSR/IjwVcQaiKPtzLHeB/bQ0iEJc71AQ6pzw2z/oz0+fUwgC6
FsgmONe/sTda+MbDj6xFgIKRHOf3hjEdGdExb6Lhtxzf4+okBTpfozqof6PG73u32ou32tY6TU9c
yIA8pOSUkcIW80j6BGWJF0XemxzN8r1e20bfdESzmcumpLlTxGfBfyxQiAZ3fse9uYYUc/r+dH/h
h2MZVRTCynlcSBq6Wj/8oIBEE/336PaoFrB7z17YbaYFsZIN91Fx6dNnQ3mVAceE60jfAoRKgXWl
PU3a/uT/tKwvl/f68v+Jqru6Gce+CwQhhjzWuD4SjYe+WTM6tVALqh6D8O6U1pf/waDpi5pL/RPu
dHUaJtEaqt6Eo7TMJ1VbWkXnek97ep26WN5+ahl8uQxgTxUJpxVVkOZXJV45KY3aZx01U7yjSZLZ
uQYSe1XCWkldmUAI3sRwSdgZmGv5eXYRzjP2l5GQOcH/4ew8lhvXsiz6RYiAN1PC0YmUKJuaICSl
Ep7whvj6XtCgSmIykt09qnjx6gUhmHvPPWfvtYM7gBfKlYXpghkGkNR/r+hcxUrAk6FHM0gqWcVL
mkqsPepOSB6sI4PT3p3hOBD5aR+NeOCurduXjqE/fv3sGJrXk64IGr9uvubRjYjQCaa0wB6Glkax
Y9QeLiqQjD7YlXHKBensz7/7bEEO1Lxq1Jgnob7qMDJQ59CziBz59/HkdN6cjF78mp4yVwA2hln0
ytf3t5xw/nUFUPC8W8nnrdqwVAwxP/HrNKrqhW44reby1zcW1JqtjMB/Ji+5imnrnlaRsw6ONBWA
K1G9dkvxKsr1Uvfkx/Wc9XJqTRm6KurHg3FvvcT5Pf45jYw+0HKhEyNQsuAuB16BUv0DWtRALEJq
Y7kRDZuDUHU7mdoy6rExK80yqFMvjj8ldSmXbyeLYnmOt+J/c5Y1O3+JHxiImLBGZoUyKCCcaLaM
gRGwicSPehoNZM66+OszO39nAOmk6R7dbbRGAfSQsAW4kwwxbnwYEo8NHAGG0O+bfqc8dg/YUT5Z
os33EZcNyhoKbVxtNgd8JWWl9ZDszGQ2lXArpEYL8X4OfPuYaX8MFRiD7JIDkJvsoHJWxg4fHDT8
GHx/Meg0A3P/K1oembmEF4vSAlHQgPCUTCxrawFReouWZbw+oqAjXAaQRY7gDY2UY1z7aL8q+fPF
0lAlydJmsOdf3ZuqDfvUEE48LsEj/ag0/UHy0U72Hd3hjIBL/dbUnkv5sRPJPllYrxmAJv4Migyh
9MpwhWzF63GW1OWGAdzsz4yv1IYXN5jv13j2gRVCUddHi2vE/I0p4sgyJrgUE6LT4+c4rgS3JzmT
iSFypQf6cLba33btBkhAfO3sf/VazjYXUU1MM6o4qnKLaof9Bd3LbJgvul+oCE6c/QLe9nwWAtp1
6YVeiaixczr5yqrzdTj514M7K3ImtZeyuuCmAMbTAPQhS3pQce/f16uiedQqiS+DYkbANWujHs0b
dyCOELeZj1rLAMvGSAPRcLHS072JaUShLps35yTkXRuW8IooI/69Vn3Vzn9fs4qeWJINKvqz3mXT
G1kSBvOBa82xUjFXU+QIL6W0Gyw7GuizEUVC1qytHkkggo+yqGkEQDFRXXpT1Vb1MkwtjrEuD8zq
l8JDvhkWJQ53J/2gz5UqznRT7TmK5gv4idHo//vyL3XpVYjs/7n8sy0ms/oMjD+FTqUtamtBGDtN
supJN20NpQboZNmVSaimKzs6lWiz4EnLcQ6qnIUbCGUXSKhre3KhrDE7bZxqazxqvuKKG1ZiWF8+
Gt2P6sPyW4wL+TtON68nL0+iu/nBpHWW2bfZclhl67l9FF378+YC5a+nwzIgKpC4LcZvP5tGdZWd
cqsTx0OY3tOZGICTbWmXgr5Ns1Wu/QoPRLtlyHwzRqvWy1HbNoSTeCmdR4QetJCMde6UfvupvIke
Q/CMzM/j86j+qsHLLAZ0eQ/1W7qtaLagQvHHHTr7Yk9xqt+jhVVsBS3MXXTQbPNZ+0y3sKSpd2ct
qKq5Mm2CA+s3MoD/T7loaBjkYX1g9jsHgBda2gZCoI7MOhcappunOdEr2RswZRd0WeqF5KrLa1KP
S7Mm1dChXRKirVOtnpVvUtzmZSbxKai+Nm4s8R5PEukHgX0aNidzFd5izpbtat6Rltdqx4uNj28/
fl6pydk0imbCnzwQSALDGDaBN0uGT4k/ims986LY1iHwOQCNgh1kmWtXcGmC+f3Pt84+pUDWyilt
uIKOl8LaY9QCcVdtO8JkIfPUJKqNkq0DVCscCHE19NgnHKaFJ6HD/sRnntGkR9ZR3s6YQoWYM8B2
KEUX8ZsM6e4P+fLAyH7hL2DPYncGdQeCKPOOsj/vD3QMSZGJ/h/zwx9/1Nk+NUZ8VsiTxkPt0NYj
Plu9S0t/SP2wB7W8k6bXlFUKYPCI7Rq8z5Xl9do7dW5NAhTfGqeG36dHT9EvrU6ZPwv5OnA6FeL0
4+SigCG9OIRNee0zmleHv1YPc877NOfm+LmtRWZhnJqSJ5rhvoPN6MfGJs/op5lON6xNBfK0TiN0
1VJD4W+7Kh6QLxXCBsoBKP6SAsPh7JUq43Cq9V6bv6hCXHa82VC7lnRrQSV5H82MkrZOLioMTv36
Bg7JcUFpd51QcElxSM/9vxdy9hoUgtHlisGdUHUHFnPU+waAMgUFxyqAMYqZTna6zAO4QUB0Tkjp
aWuentgskivP5CIr/PuVnBUrZV6oQ65yS4QlRIsQEcyCI2KS8wEw9XnCVSo5FS1dWJRy9Ml0uYTJ
AQDAwI7vnszHSfWDrcpAkakSgoEFWghzq5p3gvDHjCtat9c8gJeUaT/u3VlV0x9lQ68U7l1wUz6w
+fvBCoI3qnO0FTge/r2hXzxDf78/8474TW9SS1NcAptg6T8SiUy3ALLYUX1s0o2oPp/CdaVv4aOU
056lozyIdPSjZFNCOxDfp3CVENbl/PuKrr47Z23QrijCriy4oll2jGdoqHba9GTm7+kAH7C6Nxha
3kmk0kAc6jZjvxecGr5jAsTtyqVcrnS/vcZn5UA8jIDEtPnmGCupXkbCDZ1QMH6xe+qXOqBuinFm
bJ3P5h3+MgaH8p9WWQSYeVFdi2/T5o/mfHmBD6PPfBY26y/F0rdH1WfpEbycPncY6ckG2Vq3hbbz
T/j81BzFffOoFu+JUxVb4VNmkQN8etqV9dcl4q2JRqIcbDiwuvheZx8CySZH6hDW47B9TmRfdsIR
A1lJzvgcTSTORN5qRcMkpxaulmCHG09ccvyCSNxyxgk4s175Wi/e8O9/4tm7H5KaXPS6yVFMWrTB
DfFwij8lHqZvDW6P6sCfBA2u4MkFU+0FyNcQqJzWw+n3HFj37xfx4rnw+8WcfRrdoCIPlw1yJpot
7GzFWnNHQxJQwC5juIudeGIfze+Kbq9o6y7ZJqTFE1qzIUcQdgOmagaKWghK43ZQHJm+X/MsCr/m
O/fvK72Qj6oTkqRgF2fUST/s7D3N9Br9VhuMh9Od+WrsyRCyRxSGdsBVY8NhQftQnuHD1s0mghT+
+4jQ1HCyp7hf1K5K/vgieEDr5GbrBKGC6Iw3nPVBM96YhwxIJCC1AR2qjdY6f7/WO70QePnz4s+6
JWpoZCet4uJH7+Ranvp2KnzjhRseLj2MTdRBHb6RZNpGKQDhDfGk6mDzZ4RUNJJ/LDaV7FS3BRqP
Dhqh4Y79jUAklc4K78H5o6eQ7gseRl1c1fBfPIF+v/FnJWwz1UoW6Ra7CwA88iSa5QSjibmsCOvW
uAmiNYShUuekYqwNYs16UnKI0HAH7Lg+QQ93p+WxXybhWjY9gRa8Av0po1la+0J0pxK/M3EkurbC
Xv7K/vu6fP37bwuJ2kxVpadcNR2nkNxg/EryWkRh7PZYDj3CDeBcx+h6V4PxjgDYXM7q3lC+mr96
sQr/dv++CprvVxJHedjCA6NgMRD5wl9YgeSkPWef6heF2oE1y6fKnXsqx/p16q4sOJceIAkShAMa
qqj97UQ+RfCVrFlM0QCvs4ulOrd8nACkbXebDE+EJS2Y4Z58aNQtUw8nesIH+tAedHnxqFh2HvgG
iICUOXkR7dkNmepYHWJwNMJP//7IvxQAZ8u/iatbRB5ncED90nF+u1el1RxPxxH9S0z7CTwhveWR
lNIDqkytgja/6ut7dVing01xt1e9nKQRt4gxabpB+BqHW6F/MNqbSfT045VOjDEvhf+6trNvuMHy
Wgs9SqS4offP2BIrJuh7iHcT8kEHLK3L6i0KnwPAmli5D2aacrw/mg9dbNgKhI7+ttX2nfiioMUW
6nrRoTaoWUpBdOEESSuaNQ6u9H0j/qlRwmOgTYrNpG1Cc3tUVpCRBfWtHJ4kwCWuXOy1efsiZ+Vd
I/+bHHh5k4rvSXGQktsu5VAXc9Cdeq8bflP0Desh3xwpdOQ3gTIr2ST0Hk7bLnnok1tIsQNbfS5s
cv3a3PvCxJeUOcCOdBuIwxDP6vWEQVKulOHsdujQ9Ql3dIGJ2oKdG7pUE6wbGAs+R+SP7IGAV8zj
zOq9WnHOu+rZ0/txGWfVeiSkRpNHAsoqPkFPdDufaIfgNzJ/PzvM49Po9Rpe6ZK8+sdvntXlSXAq
hoJ35lCh0SMw/ujOE0nab3Y+7Wa+YIRN3r/yCV04H/340bPyQjEblLyt1VNBdbRPifc+8sXOaNOR
JrmTksPuSpon5vTNbXEp4Ymlxuqchnno8qqb7+Jtn4meJqHmyl/M0qoUpZM527JI3CoBW1F2jUt2
ZFQOBAZQ4dL+ulYqXLzvTMsk3aTTrVP5/6z3i7KtolzrZqfQrBxr7GZGiLaL8BZ1IOK+67FZ85M8
f7u+/+JZPZ80eiE2bT//YnygJ2knnrlSV3QOV+OO5enXvx/ypSnYjCb5z194Vgwl4ZQaxfj1F2ov
yLvdHtPqLQ5iu8GlUtrUAdfkW5dKRQv0PFxJfhkQ6dlvVp0xHa0aNxGwdQy/TvNa/qqFNTKOxlhQ
WmN6QVdDircmuUDLI4/J/OwIYyyu6VzRFv9xUiWLWcMVOlVLN/Tfd+Uruuv8Kaiwlea+M/rJ8xKx
kUM1DqpsnkzygsdrM8TS6w6Qz0XaIx/63vgzPJiw66Ny5tpD9OpUt69gtMzhZgpINmdSntXmdgzX
wuBH482cCfrvi5TnV+Gvi+RGqrqFAlw83+IEZstDVTfz/DhplmRBPuMAFUiedziYszSiqIg81Gk+
6bzu8QaYeUbLm/MLqmMEWL/LZPHvK7p0GLfoWP3nis42tqqoo6QouKLZIMp8AUda7KsLy2dAcFX0
r177+8/KSVOLdEmdA9+QIT2djs9kaRFRBR4b0ki7qwlbWXTaO/kYVJnwWj3TgdzaQqBhxTD8ed6S
0VAhnrCwjz4HOWiurT0daUaF+qIjTeVE8JN3Ehd/4HEICUYap8/8oJ/77lcqq0vtze93Tj0bdAS5
KWeKVo8HjIeAMGl8zY0MIjlgn2WyO+nrAZS7bf4mz0V9gJTRP+Bn7m6Jmcjxfo82M0/DWGjvnT+n
7FE5o2VABqaDMAHYD4xfKOa/ddBusv4GVYnwJfQhCkbdg9kTr72bl/aOb2/CuSjqpI2ZlY48m94L
lxrZ8EzXwwhqxp3KOHQNEnI1a367946xUcaDWGJRjSmlnX+/khdw0LqlkXs5txklCN1nO+fUm3Gn
hS0tVmvRl4vZ8ak+DTvO7N6YL07EjcjLTNhgGcxiPpaTNyNFEiSgphd+iQv/fT2XWq4/rudsU+VI
ykk548aovrnW8fYnXrxEex0igBc/WE1siZmHd3VocaHm5HcNNLO6TKD9ucBXbY51O2icYgZC5G1p
zixlikwUgk+Y/TSzpzHF5S2BUZ6kXHkIl4Qe33/8S877rRjPO4LQ85qDi7gWGy8d3Qn6Nnc70l7y
1p+ZavJWXJbJToh32EH/fcsvLubQk7S5E4QC+9xvEBzlrhV1svfmXINbGbOv6RAkOLGvcqCzm5Mv
t4jcliSqhOafuYtnbJEHZJ6eeurDCX5IgsPURq/f9TsVkVqS3ur1pqQ1++8rvdSRtr5f6VlpGWpH
ox6Kar5Pkbjr9UOaQtMCSCTXO4mjFfBpGida8wbhwvDV6bku8PKQbSnKb3n88O+rUefV+nx/+X41
Z59OlqT1WISsSWj03ubiR+o9VdrAwYYhOqZ2rDvt4NNDI6Qjz/y+HRcPBSMZ/d4gB1cKPCX5Iq6b
ujsxiZ2Wx6OriUsoRmG0TRD1xYw9Ma5Wakqi2jL02n6VJusQ7ybw0nrD+otth8UW4sn7v/+2C1A2
lgXagvPggfC4c3uEbDbRsWgQnRyTrQVYqIIzpY9vxuxmVe+kZQSJ90QmS1QgywqfaakFpK15CLpf
2EVnJMvwLmDBRU3vjHNsVnObuFXlRrzgm6a6Fx7AOzf6GuGdIS4bwIysdldngnOh9PcTMqFNUKzo
aJL599++K820hNCweLOHtXav5z7xLKU3aXusyTahJmhOu/hwckYLJZVIWXA1ePziBZDBjKVQRs53
Pgo9jgyA9QRxw9x9ZrsqVdua+EwcLZ3FVDjhZS9J1lheamWtXgUIXNLeWtq33z9bTcswGCvQofMr
CoGwB/VXJYSNwSDGlVmLHpeBqqxnLkv5flw2Tvk2Hu81ttLa17r9NK7C42M4vCjI4osjoPsQJ7D3
73ftq5z9+ZSISJc5scoSS+9fJ5duxKpmlEN9ECvijNmHQ+v+BNvIAJLbbrvcNdkI9U1NqhlZvXic
b/LpdTJIlaX4LuH+/OHUBW5YkOyJUcvwpCu7YPBxtUfHTT7dEm5WmxAd1mq90ordNrYobmC0hxbk
IyO8IxgGGAToJBIFw5tGpSoIfSNwI31RSj6haKHiQPaik0DtY86C+il5N9Urx/cLOi86RjwrhSAE
9uKvU8G3l1Wu+jjNONsdxhcaMuaf4o3WTPOkNauRo5R+dHFLzX405SZyTo/42p1iZejegJCjvjO6
Q9iuYn1GYV3v8V2AHf64tq8t5Nu1JUaIxKENxIO2NydEu5DNyR408GLf9rFbHRr8C9mWzysma74i
Zx1jJBT1eUVsPmU4d+CBWBABvhScTxz5/vQSHaL2KRTvZ/DX5CcIjwwcVtvTywi+Nn6pb1C+UtA9
D4oLqk/4A/UqIM5vRY9FftU314XqKGv/Wi74K9kA2QVVmmLntVAg5W1QqZF4CJOlRa5X7oc7eI5T
sR/TrZU+6t1Wbz9kFjg1A79rJYsjEHujShDJoRhGWrdMBOdU2P2csw7piZgiD6QeckHyqMKTZyUr
zHDtLnhOSydXVzgisDjiyBb3FX1KTXjuxRupYeCe9faoP/SYFbTTKplW1ivKPCXfaOomNNxKiBes
KX5xO5LcG/kqWhY/4gxVec1Wl+eGzwmqZH53InHsmQPYIMxN2GN6owECO62EZtER6iB5mbiYRBoz
8Gp9Jsk+2Mo/KIOM12Ee9XOAE2+ZsZJ1FpN76yjKfvgFVev4J6rsSVuosaPcKWtxa/mV025UJ11V
kavi9GcVcWvaZ8S6IEdcjJZz7MJFx98gBSRFODIU6tKGp4WtFipa4vbgvsB1+RbNA8WHt3To+BPp
gbNMceZlB1/JHxLhBmB2Q7egi2qHxCAFy4HQ4kP1otxx3hXehng3ROhiYH1ET2ptrDvQarpTJa89
chAdyRCQQ7oTSAXrN5IgtxWMQOmNBVC+r0jiJI1U4FAEsdUP4524p4nL3V8kBL7ZmmFX+hINy2h4
X/TwGYQwvAS6K52chFMUscxvyCjKp9N+oZD1U5Ib4hl3gQAhcc6XLAO7NsmQ2SmQZwuv/qz20cZ8
mQei2iJJ7gq4Kj35PUCYSgYmQLvM8DdSzKhYW6dln6xKA8IWy6JtCstAIuTwOZA2mfJ4Sui4iFB3
hUPDFLViV0ldXXoxs6dRe5QnDSfFW5Hfhpbbk8rJexPajbrglBR/HpfS3fHJfBn96A4qr0x+6QDt
Aj35QvgzRSuLY1G4OuESf+1Db/Slz4HzMaFlIpC0NZKje3GrCeTH4I0td7zOFRZdLFzJgfc6xjqK
dSzcDQ/Bs1Jue7IdkqecFOluLyNHIQMeGemAM/kDX3R2Y6m3acuKcluOa9V8GFUnbHd5ezsVNwn4
m1T8pTfYSRncxrtAdCXrkADsyhMwcPuB5zNAKI3ibZosSTwFnnXcKSIhTzRJnC7ak8M4wv0tnkrr
RhUfquZWkrat9EeIHmUiSwwK/xuzfUykJ60iY4odw5O1Rc5Lo8SOmL4QCwVP3kzs4+P4WHULUH0p
XU16z8e3I1whgfDqVd3urWEtA8xDR0cjVndC46Fodt1pKecb/rEV/DxZVs22j3k0N0PxJGefek2+
mrU+in8EbZsPH2r8MNLbnhPH+pQqigZ3U9+fLBnPHuIHpyVQjPiqYCkfDHlntkTiNFeZ43/3DwCS
IWHVgJIBrjhXVNW9GVTK0IgHkcxMX9cX6mcHHpAYKbvjiKKt5OFGJJkvdAUmPwggHI3hLvI6qhlb
M10BZ2QPJ/EhcAlQ+HfR8NVh+lk0cFqZHUXQkczZUveztFPUrK012F+HMHe0F9E9Gbfac71p3eJB
nbyxsoX17BZXZnQNASz//nXt79Piz1+fb923/VBTpyKY8kk+NNr8TukgTRAusx3LiyN+AbyViLJf
Wv5xmu5lTFaoGdXGy47MCNwTHkcor6aywdZX+MQrxq+0pdzRRhWRVr9i7TNC67SVnanAFZxvIERb
9W4CuFdkdK6qXxAuUcYiQa8pf5j9WWSJ5Avp0xJcYJrEc1xtE5iXXobv9/usJzkFRRynlSJTSSLJ
DOENVelKF1ehgC7ztw6cU/s8EV6QKFgR5m64E+WvtUl8MLXJhEfxTi9vUyjInWk3T9OL9tLADEJ2
0Cl3ViraR3Q7Yf1bFl9P4qugRYvewDAurdIG+xMDtZ2o3rWy5cjyq5ERl0YsgiguTNTl01oEXzfc
HDHRfSIJitOnKfoVos5COvxb1Lesjl3wJyHLmaC6Kn6yAvCtkicgjBNkiJKng0ZC7il9HxA5aGQj
M1plq+hJ6xqURWE8WfJe7h7YmLQ7sVsxFROtz5i0U9A2Ts3THIn847+JHfqcFnYsdqz+ZPOEaiJp
ySSmXYFqiR0r8IvTxjRXfNopmQuweT6tYZkMe0X2FGRBr8XgAwM1Zbfv9+WE0s0WYRRuK7ZSN7JW
qbisJDq66bIpfgdkj9XE6tiI06Z4O7I/cwYmirhe96GTm/cJim725W5ZAdBkORoD4rKfdRQbrgDB
Mly2o49jLB+3QfdEX6+rN5nqENgXEuAuPYaVz4oXZzfGQ878OVmoyoqAvJFwPAapffBnoDbq6V71
qyamtNlkDNYbdTWHJ5qVf2LENX2IjMpbedOxE5N5PQCzTOLPJvll6nvIRcMDRCLpTTQPJ0BXdtD7
BcxLsVXsJnIhYSbmRrV84a7Yaq55m86G+sAp36elTlx08HE8YO5C10kA/VLelesZuQsGSHiVdiMN
m7mD94vc373gcqS+7Xfz/49OJTkpebAKBGCuGxC1Zi4ujBtKgOIRcucfvMb8dywapV9Mz2Hvow+a
JB0G10EtoCwFBjX2XXTkMxZtZXotx0eylTklJNJyCIBVfsA1I+FgcrtbJNW/CQlcnQ7R+toadOm8
oBFzoMiqrl3weAuB2WkSo8cZEwGgf5R5xdwUZjBLC+zP6U4YbsfTU5P6peVZO17fO9lYdli9IxdW
axvuJcTAOjUEy3kE1eumw0xypUlyobVlcpWYgUUd5uNfOVBGVPWhklUSzSUZBJCy1VmaCc7xdMdk
HKs8KITOHzjo4KK67j39u0Xz89fPzr9ywc4WKLV06FGyPrXTrqnRibZ8RTeSCqLHweeJIzF5AayL
mvydst2RSMnN7qdsDem1f7Oy5y49wJGljwTdpb6yk0gXdFhcIgp45DZgKCT9bGobceusAMsK3kr0
75gQw3InfcRPUc+FugJpQxhxRjS8ko8/QsKVKLXrOZoofSVSfjwByfABLWXGe4R6S6P7Tt5ua2Jz
BP8FKiuhJNEWBjfAWACmS9mJAhEAU/ratLO9kn0bAk0keYydCD3Fejt3QiKXm5VbIAfxGsnijYIN
TjoR4PxmCnBYN8DfO9OBeCSTGiCEfkJy9boi1vr4rO5FxVaD/Sn0WxHToo8arJZ9vJ2c7lCtqr86
i49qPSDRGNoXMXnsOl9ADVTK68kGG1DKD7Mgq7Pphwm5mxe/Ao5Sx4n39WbQPrDzNM1q7t9HB5W/
06pZIjX+c+6TUd5KxIuxIQKRvlPgH4OjWhTJNoBQGMnrqvglm34ZuPidkLJVdoaNy7rJ5GWU3A0f
+sug2iY5uxIBCL0fMyEgY6W6gSEg3ZUbA9gAE/0dczXWJwhmKTp6sseDG/Neckm49muq6ivogAsK
xp8vyFnTs7cKOT2mkzSr2KYXHqFULNA+O7MlriUhkUHrnshzi8PbaUlIKkzpa1SvC61OroEXcUZ0
8EJ+CV++1zt6Ik39kMqH9kOkwkcKhiXTCGcfgxG/VeLesFZFmTomdt0oBJ85vMijk/SSYzXO1FQM
481koZDIC+tL8KtfE5wtmAXpskVaYd0FzKTC00atb6buAEDZwjOjryrpo1NIj7c8ZWKnusn1x8a4
GXQ3ubvW/7+gh+EvNBkSot8BwXsunijSVLCsuJK/RnOBuLQiP803UXaYNGjT93npi8YtlS5ymEDw
gBEukvoQVOv+CIux2gSVq8FVv71WeH2Bqs7rXDygDNgVemN/NcdY4YkXD2ruvENoRO5lHJdxPx0y
3SUfI7dsC0OMI37i7tfflMk7WS79FsRp4zZ/rPecazgu2soDSUYUX9ofFXAh3ZqefVaVO9iB9/CI
MbbzpeQIvDlclAstvE0aeC+earr6DHM9WYtEXBW0K3LYibLuGqJPihkU+7bwM2sTTn+yepvFd4rx
bIbbIdymHx0r2ukutNZf/mRpQY8XIUa8FnhLCFeTLLfNn3TEONdnOX8P13iWFo51UdFNWjlntWqa
Gu1gVKNM19XagzfYRHtimO3w1/UO6wUFxM/fOhvpdpKWU+bzWzQPsS8SfIMigS6Ge2qWIpC9/8Vc
+++m8s+fPOtq17nUiUF5kg9zRQxRxu1J/NqGdAT5ME2XkDeCFk+vhF30m9veFj0jW2izJeU9AOuf
e+2T6olM4JVrvvV54HH+rs4OHAOMHt/S+dAg1qbJVE1WieMHb+ts4gJ4wyejHTn1OiThgJthMotg
v6c4Y8JqLtVyiaoV2v21sMcLwg3oTrLE2ytpGIK+DpDflqysOzVW3ubzBx34OgtQX/khU3/n5M2j
7ZbgdIgx05VzqXzpnPT9Z8/ehz6uxJ6PSz6kkt+5Ap0K54gQx9zKtEULJ0+d0STX2xbHh9wHKsHg
Q1Nh4Ljl4LajDaLVgvWV2kNxrb887xN/PR3ohhQZioJI8ezEbEZFmY91IB1a2PtuJ660ZjlUQO/Q
SinvROa1i8pRP8TasQCNYlt1qBLlxhfbzfXK7Gtg//fV8DqIEo1WrLI/T9BIUxV5MDP5EPSsBz6I
YQpY8h4bGqzmve5Xlt0syKOiX5jwIhMwxhKiLLDkd3Y+3qOm1FH48ihHX1ySDHI/lY/ysG2CVTpg
CiTWAa7dgjsqOBM+aJGEhSuPWrm0zOCN+c+fcFZcTrEgTJLx9YaNjgzQxDLuUsRWx+diRNq9kNdF
vkyON3yI0GT1pYSbXJi7wp1Kni0NPlxU7YHgbpzVR/1Wz1fh+ESwpnFVl3ppxfh+pWePPtOEPu2b
hEXqY06gSH7Vg9e8Yg0Vb8KNuTZeahJUJuZhNrt2T7SkeTvD0lPtNs9s+LSkfAwmA6BF95Gh8UIj
E4OGdWSIbxWK0N3p+DKIh7pf/rvNcmEyzTdsiQoeFTjUf1G+Ozk5VkzWpIMFUpF4bchxFBhx+Sed
wFRN+xHMubTI1whU6Jyvh8HHAt6RcxXRcJ1eo2pXT4htvbh1M7d9pEiksz92LsrH7uRcudiLr4MF
5gb5AE2zr53i24JTV2N1jPqeiyV1BF0ajKGQ3AaXxmJk3QxzonWxG+/7lbZR3i1lOSHeopkiYE2w
Y83Guj4RSUG13UM9fZGR8N3EzOr+F7HBl05FSEQNxZIsFsjzak6ow8EIE1E+TAIxVY6erpEqEgZD
BJGqMr1nNjo/YULgICuzeZRHVica3CgDvNiDtb6Eqg44d0l+yIwibK9R6bRL95JykyhwGpBQyOd/
/+1ehifBGEu4QQc6nq0TKndts8wAf9DCnZSnSrgd/khM7HISbpTf+XHDlJr4egwo3Obe0f9AQUDc
ymwg63YtHpXA06xbFYMa3Od1ttOt90RdW9PaVJ9y/TC2B+ywhmvckYdklbeYpCebU3KMeeltlvmx
RV3ZK7+OdWfr32yUUuEiyTyI89XY4I23QjFWD+mfnD+IeAtid0Aj1uVez9aMqKiQkoV8epzUbf37
qCD9I6rIiTMX8jOslxY2krI/JXOLSm7t8EZSVnDhhQUZIEY/J1NqM2HJ4yw20pXNMRbbLTlwnliu
+ruRHBfT0YhWYXqIqAYBR4XTCAHUyaQLz0K80CcH40Mq2GE1pyAdOxzYix7h2rVWrvL3lonSEcy9
ZlDmwik+2wqEtNOloszQm6eEiTs5uSTVXQ99go7Gi6UwzoEvYby2z+KKJ9NgxOz4VDYTGTYiX/xp
Ee3y29Y/LakjCAqWZVeHwCctBnjkn7LkBso+kjZhe6tcE+4Y8xL/8yn+vPSzLeDURk2iC8f6fiIj
zdzXwPBrUO+kEPlVRqYT7+vAWiToH7RKTQAqmO9PLD53GiZtCQuABLOoebbGp6P6ltGFCe8EiVaX
coDxDefppNjSWmInthYCJfcdGG5tnR2icLGQX8CqzbO1Q/k8d7tIqgmsu2Z6CkpQNL7A88z7dae7
R2l1HB/l+ka2VpxcrXZbSjcVMBDVZVjokeZ8H9T3MiRD4Frop2VswP/3M+x8nyDgocRAaGaefc9S
mkxSZFT1vd5sm4rUbXzvD93ER8reaB/fKyduX6T8jyH9muz8d+FlPt2Ify/QF454Py9iLpC+LSpl
IFdT1dX1vbjmCGt8pNNKEm8r8tsrErxHOqx28yq4tOaRD02MaquPk76MSfFBF+fQIkZtoyMpdK9c
199l83xdBuMMiK+zBOvndZ3yXE3KPK7vK4vMa+Tr2GacATp2jmdhQUUBDKsPnGPP2BUVHDE786xF
6N9r20j9GsNN0z/9+5ouVM84AtH3yghnTLIyz45QCqOmNseQdM90I2w8i4ND6SnodxxV3w4e7LqW
2DT0skTF/PunL/Qafv70eQVtBZpeGWJ9T79DCB01ea7jhVkvBBTQZHBPC0tzA9kfCS7Y6J/F6/Ge
wLjP7rXhSBF7xCMUxTaRsLOsU8NNElt5DTDQYBrZGnfHt25VeeOnqa5UCpYbplRSySD1PTl+hKkn
b46M0eUrkbRftez5KoFBitWNrQzHzdnNTLL2mJcFH9noZdrvcgbBhJbDga2MfIPOFrIcY7zPZT8j
tSzcV8X9UP1ulHVAvFvAoI9oBu2pPW2So501qxYb76wdMlza0eoTc22bWjmzE+q0sSO67rEoGyKV
do21EstfurmMzXghrEtw+nR+E9xizGAkdz6bXmtXXPAOWl/qZnLkmRb9JXhqExFWkQgoTWVhfs6P
vnXyJrJDsbIhFEQlGIyyPZA1wKHHqHqS7ZYFSWZttaeuzHa0A5j0M/C0q5CcCDdVKjugv12rD2p6
ckvlLqhupOExru+IDWiaZdwu1eCm0w8KxtLrZ+0LhBL+HgNxy1wnsVWfLVyqlRkJ4LvmfhZwReRY
6DjdCYeTfbPxmgQRTHhbjQ5/ZVMwiktXILsombaTuIvFPfATclHoslZ7BnUTnwzu/dge8YVE/qn8
7PLnvmSKRSEe3fGwPWnHbHyMbZMcuYCxn5GCog53p+ahRER3bJ4gKTqRxDcQ7GoN6htXECeHCIjJ
5JX1Ux68J+VGpC2Jye26iRV1/4UNTzVm35hmGH/PhNtcJKZqUJr7bn1c0TgaqU5InasZ2J1GSkQo
rZr6BKZ6XE60ivotDOluRrmMm77cl5BYZpTspL0Nwi4odwLHCRmlVXDIyNn7H9LOazdyJFvXT0SA
3tzSpFXKpVzphigneu+SfPrzUXtjt0QllI0+mJ6emcI0GElGrFjmN+H96F9XHcYd7S7JtmXj5Wj/
6bjTngxa9uhCcsHnGI7SSxyQXZvEBgNAFIv62yL5nbaZi/psh8DIgLIoo3PjEWnYH+Ay6mR2ZZ5u
U0yga/FmUJ6y5kWtXwyAJCFoX2SuCoAh4wNtSQ2TlHeSsnxfpZobqb9Ajs3KoUfNvD1pd8x4hm1O
C60I9trAt82fa/nOwEEzlRAalNejvwbOgLYWhd6fCqYhw/FpTxqNHw5YkqDf5em2Pv0M+pdSB+0t
bfq7/2T9wM41AZLNKE4RQbPFrVIEUlVGybxzBySS94h0z6Bui4sOUIsZ7CW0/2kNfh+9z8x7Pj92
kRHV3CbsDx47Ow1U5VtKS5JR2BrNG4cfa7hGwodd6cFe3lxkZJ3bnbA6FCpGOJjAuT//5lZUIS/H
VnNM3qYVotXPImyZ2j652lV7E8809OPJmUa8E286mfYAyhkW9Qx1z/dv4YwOgsWkR5K41BGmIMH/
vBBZagvSQhaCgspMjAK6p1CP2OUt6DARJrEjH+FMo6+Fla87E9RGiACrCaqCf6EuPcPPndei6hxm
/qIT9nktht9IJ8FnLRhbMLTuX4LGpj5CwvrVulfuk2BdQDB4knbNA8i8TWKiSnFpWHk2n/i4iEXu
lYXhQP7DIgzk0T3ZyTaQhlwM7vAIxhox9sz7SwKGZzDMn3/44iMMVWOok8ozyTeNEtkuwiWxdjsk
hg3ua6w29fg776+7xK0RgZe3vBLH/AFy6w/d7ka+MmA3ObiFFU4mOUw3ksll2K0UV1mPYPwcYcE1
+ukddaUmbC7dpe91zzJtQEJuLtLpgBhLGdBENkchFVg/VLd0RzN1LSC5GQNcxXoVi+7L1/eZlhav
7MMj51LtQ4o8xVEy1Jk/X9+CgSiEO0wO7KAJ1WbT86EO0cdEN6EDC+CB+NFGV+1Q3BOv5hq5KjZ9
72KAKe8JnAHke2y4/xY3tEMu5IhniACf17k46A2dlkKrWWfrWqoX/bQkjO0doCLDKywnukGALXqa
AQxT58ED/R+kz7gQLxEgzXkPfflGDLh5Z9yIkDg+v7BCs2RV4YgdodujU1Z2a4tc5LRvp2et3SEZ
V9lW4bbVTsRgpcblJrmBvF9qa9nwVO22xMzN4MVe6/pVDvpx2gIdMtHSgHWFczKgunjTaXtxhjlL
DyBv1yCU9fI689KbjLSPcpL/m3idgcbjul9ZHpjlp1h2BK9ytZ2R7SRxk5JrvbfbxepQVHfpG/DP
AFm/Qlwpmpuv0QzQfFyhqf0CRghSvG4Fupfyo/qMUH2DBMmIch2+qRf5HGfj9Ye3t7gsDMswT77F
2yvxQECXHR2zVfHzdIXuHF5F5YxwQtqn5dB67DMqYYTDQtjx/t8L8for8pf99GEh2ufPqE2NUFcq
C5E40NNhCtaYsRm4gDCDttXBboFU3Yc34LB+UpW31ezerD0hBx2/zVo+qWdtG0AWqpvdxI/Knwur
O/uaEGqZVc3IRbXFbh/KDI6tOEdwDDlwW3YUfT1br9fuhLEynjrZX7CpkU3OD8KjnujLbTTH6Fxm
39xu/0GZirf1YT2LCq2T1QD3Y9YDsfKh0+0eQ4SDsZmnoyUjN9oWKJeojDlAf/+6dJWcYayho0+X
yCT9hJ2yxMmLWty2keGjX15vDCAAgJ/cEEtBz1SOTFHh+++BYZGZA+MZuttBbm0MpRNj3Rd7xang
q1yEx2nn9g9WqlB1VYWZk77YP2bV9M1omtWMuWIvl6Gr1K74NF4PfyXzriTFnaIfWk1zUpGAJtNU
72V7VI8thhHNWkHjoBvt6Lq+8tenh+KueNRvw8JVW+c04vsx++OiUwh5Fi3XUXCVAOEdGnge1gl1
SAG1G9IHo/yZZGj7P/WII6LEVaEq6HZg4vpbE3BTBcpluEt7rw1/B5eGbWdzDAsoJp41Gk2MZbtA
TAUt6AkiZH3z7d4womlX02lwtJCqli6lkhxwP/YPDJugLofIypIEDuadD4/IUpTLzPRzZwbDDoZL
gBYQ5VhmPaIxCk2u1Mf0Sl8bq2pdb6bd7BQxi39c3JNzoFpcA7Ko0/W3JGbOX4aNgx+ngWDQwsF0
AimcaVUV+7p5qcejthqUVfUauyCu6FdfTfnuNF/glAFytjqJWzWdL89V0DjfR41zKZcsIss+awFI
XydskT/EJ39uK03Zj3xrrJTT39Ct8Fs0tnPMssKtino5hI4Ll/PFBy+ielvVPVdiUBMecsyo6Vik
N5TxbiEF9sxlzHQvW1XAzZTtf/nJ8IRNeS58aFt9DuPxqCdNJbMNwVkj+QNuC3qwVr6jNlJAqQ7G
QhcPv37u40siI2+VYssEjff5qWkjFE1U8lR1HWwIzSoSDwE+krtGHb0Infy22+fJD3HUKHw3cVu4
+mmbgdNA31Zw5L8WHie01Piz1AuxCRe5gn9CaQLNYWwU6P3UbA445jdGmlSfPkhhuiawUbMroGl+
GTNBfqhwvxxVB5IW1oaDeHVS9n52N0V/h7b18gGMVuRZ2mCnrwpGIqWLphheOdpteriUd58L0FiA
/PM+Fklk3AtGOQoWwZAYyByM6Ebrm6YVCkS/ht4Ta6DhMNAgjaS6LfzFC0Nxhj+Z6Pqwq3DYg/3w
/cY4VwrIMrfnPHHBvWfZfw4aTRFqwZjzWuNF0LwU3/UQngLQGeoQxbZwI6F172iv0+SWAq62nshY
3KcVPF9pUXEDlhiER7yVwaPWqwkaJN5pwwPC1KK5yovVUMINjkH0XhgUyed218elz4HuQ0ouy6UQ
1plJhtlc4VmewlDB33OdAEcLPOs3wjgNtgDAnaH5IPWCdRRYTqB1Mjch0oyUViWq1xfO+LkEHCtv
GguWjkqFsuwu9G2vyvWJFzoH/Fx1MDO9i/E7xCOVidJjAkxqNnxHc9hTo9Xp8TKCwJiP1TLmflzC
IsyMmXA6dRJLmFtz7VbF5nST3wC2wKHpRGfj1Ycz+K6acfJt8wmdIpyomcuvhgknUXt4FSA/yUxr
wMsN22zw0BGI9UOQXLcts6OfHNcIxsfsgTT/rCy8h88kktLjGmo9Azac3lC0oDW/q2NntvYur/09
6jrB7/x1UEF1s8tsSsYiPRTpi6oodkXTIR53ZeeipaQgfDhsKt4Uqt+6exkGda6Y+/SNFnGpNLr/
/UaVB1NnW9yxyR+EzkbIIaEr9xbehj/Mn3AQqoNxDebCspMHiiVMq8QXs10HeGfY1QpV9y3wCfVC
U/xcyoApjCEC0CJssoc+7+u2PKVFYens6zdwB352nPybJqKCmkmOMdQHF4nTQYB1dMjQyANxaWvx
bZ/cojlx8f4+U8Z9WsxyL0WneohC9lLzBjHArhEKRkIluTrQQGJFcuGEK13c4z8AdcC/UU+r6BYN
2GJbRikuqtalweIZugVWaKY4SzNSXEJd/vx2tKadGdgsKLyKrq0XXM1LPHuylQX36Y9k7oRqh/fe
3CUuZuEuJbjKj8gsmeWVji0UXWdyRJBYTqm/gjCQrpmSTvdZvIfkq8CsE2+04jYyNpCgT29w1sYH
tQRhQQEKX/6BXrLYbPWXcSVvkXqtf+nb+w6LFiy8i43BRIWmbMmQzDYAl4kuGtWHRtloaFTUz+Hf
QERgymnhF4K6fpJp3gqIzHut8pwyxTHGl3J4ULTbMbVsC9A19gEWvDXf1S/tsDNz5U/vcBE5/bJL
4y7jHfYrwMywMSK3FK+wUMHozAaoW9zMiOPn+E+5EoDH63b7pMBJQ9SnT65nQx2ogBcuojMUU9Jk
UdFEHZVqCOmLXS/1SXjC+qw5QirAEscxRSzqvRBvYrRZ3+CxTDONOfCY6huaTZ/nJ2KPFQOv33q1
9ZFcwPtrzt5aTMylamte0l6T51pyGVU/LnBxEpTAlKKTyALzyE5lVyZxwwIwe85XxWO/YWwKF7tb
z/4J1c34GHitLUtXBpremEyHXuAqeBq6zegml+TNzqYVpNYKPHoRm8ovGX0TWWaUMoqRU5f6F9Ee
Mmd5p9DeOXngVfFD893TCX4oysyD7GbBbWdERLt74FUYbWHxHFp/v08szpAw+J4fFrXYY1JQSpJi
sKjG01GecfrWyZPHtCWX40Jedd2NMFCYN/sxegI3ZSVHEPaiq++R1hHDzhayo+ZgccqcM0IVE5my
uvvRRxfm72eD7cdlLrZdMo7yIId81X7FfDnDSWF6hkM83Gc7eoo/YNVmdKuoMmvQoSlyOhRJ0ml3
0c3kjDzn/L7IzUmTkV9YjkLFk1yJJ7NvjgH9MjS9VZzhMNm1xddyq3ohTa3p3jzKip0d5sGmf4Wn
OjMYW433Yg+//Za5eAsQv4Mdl7/iB6GGP8Zykyl2B+j4JXKtixDsMyi0z2tetDsks/HVaV7zbH8k
tXcWnar0BiXu5KmF2DVgvtOoz1Wx6ume+7vSOgrSA5gNF2iFGxES5VWqXwH3wTzib6EZdkxHCbxF
93zxHpuvheXpNRg5wCUByw6w8vO1gdeL3Gd5PS8VLd95BMO0Fc0GcxckrgClF5OESPO68TrIiNxo
cYkbzfCybqVckjs+4+Jj4Unxz1oWkWQq+1GEQTrnZ4VJlgjxJ8SxxovCzYRt4zz3qN2hhgfnzSCy
uqU/cPX98ZTORbOPa1ikQKdmkkRxbOd9r3Cfr2Jtc8ImYs1PvhrcJHLl+sCcLn5vDqvV8fvHnz12
NOzw1SVoIc23qEetJoziMH1/BZ2Xth5NOxD7lGWoazT7DHXP/DYYjwPI1ytcxyV0tsQUnQTBuZSw
n38T/yxlKTFUyaeq5N9zwi6tptZTCYmOquxBBngoHJ3Q9rpKGjfQMOEJim14qWl49hQZsImRRqU2
lJYn35fEXs3Ssjm+22uRYIVwEjBp0DCnLB4jDAdSdDkzImCortV2beT7EjGLLnkcO/Q64OM5/nXZ
bREdtcJ9pU7zzKWSH9v4V5j+Bxg3m1eTQMCge8+CFy3X8OQbSjLGXIMdnqdrrbwbnezaWEm//CsD
HNyskpapUHZJmGJbe7MwzaHmCeBNzZ49gOuBnTsXttN8Yr6c7g+LWgQiLUHlMi9YlP+3weaWmTQ1
ahduWvnXrLGNyANThcQp5wjvInli3pidg6cP6nr4jWAQoOeXKuvzW/zDmhZbPJGnzLTElEQVxi+y
t6jJQk+ymfB5grYe+gPMCzCwdsZZYw5PRag3/6LYOdt0ApAA34OmsElz+HPkk4PULDqfdTTgAJn4
yl4pYjbpRS0+CbDVIwRK/sXE7Gwh/PG5y2aHlRZNnWdEmLK0fdDQNzT/rlWvWGu4I/7wgXEhebgj
b4PKNnkm6piWJ5L7rS9Ov+dX/XV7mGxaU0KMczmLUkaaUGMWNsfZLq5ZI+p7m+zyFS2lio40oFG7
/6VSteRXeA7ckJYk9YN5M7vuDhtV/NlibWx4ElBQ2rbu91v3DNyV86QzNUDWUma7LOqZ0hpKv52C
eW0IMVJfrxFLLc1DKaHn8xAlaFXicIPD0kHTdwYaYimsVEIVdm+G7GjaDgFpqG5ZZFeI9XRcat5g
3bSGq2n7BLQIhTWTL/EVdD2aKXnxljL0F2/wHOMYUihZR7n8rSZHTXqLgZWgtDGKXlTvkVeWhK0S
w5DBzs+wreamHNGtVK+H+AZznIsf6cwN/R4ByYKgyVjLF1HJUaU3HUjIuXFiAiNCdlJfN9Vj0f+I
5D2a0BkzvHmAknV7DdtfC7F6T/SxkugfgvZCPXIOrvFpOYv81SgoEtky9bGrVwF6qqt5Bj7EayXf
lB45TEurlgGgsdUucQrfC/zFdsWDTFQVmG1Y6r3DNT80ttDlz4pSrJG1cKL0KEc3pYt1jrIKzGd9
+OUHK6V0NVCrXrrS4PMrkNM3pssUYdUqa2YhRbu16tXJK+RbM7j1RYjgebYXwc/fQmz/fv+eO+YM
4BGnkkWc0r/c5PUIC1Gmfj3mgddDtgZdModc/Ewt14DN781zwj8nh6EXJtmkVczDMbu7VD+eC3Mf
17G8xgMlL7P2pNfHInVby34fbTjF32g9J6JEGlB9lzvc50qvT09dnN6KbkIJqpeOvnVT0WbIt2BT
0XU+PQEPV11zNvJ9V9XkZE5OLVxb0jbqdmbqIHbiWtuouVDbn9+3/3yPd5zah80T9YZUI61Wk9gF
mx6NPLYt3hKcYfqOgYOX4DzuVwZ7+vP/txOWaPWuTGUjkjXQ6pzap1N6n8CxDG/EEo2U/yHlKiK+
OK5Gl/FkBwK5HU5evr++HPElcb7xv5whdBvfE0zGTos0BcH7KZLjU31s2I3I1bT3UnIlIMsANZjL
OHT8Q3JtTr6bRm7aeQATrXGflZM3DDBlwgwI3TUeNvTCVeThmm0uHESA6sJtDaUQDYsy9LIKfGl+
k8XPxVvI1W7Y8p1wlEcM3j2MKzbZXQmyK1kPKHvV6zo7YF8mKTVK0CvsUoVghSJGZWwJYEmLfhv4
OQAJuxadBsvyULRCt0nOH8vogbTP92GYz8p8OSqYIB4mL6z/1umWOqVh/s8d3q4waQfOKuoB6hFR
3K+D5jAKWA4PiNTUjTsKP7vpOZU2Y7sxVUc5bQd9LdEQkH5VJh3YffvINET7oSJUJtHTA5GBoQV4
WuWSe9Q72uzLx9ExQp8z3rmR9zklydI2lqVMBdetiOi3PcFXm02sisiJNhnz6uRgFDtxW/02Jnu4
DZ+MO2vdoGT3J77uVrwW7r4n+OfdChkkCJNbFE2uGTRs9EfzklXK116xJdKXAqJM09FkQrJI49q+
j9GPNyoKxwwav4zIPrahR/OWS7j4qTyUL7MQv9QDY6tNoJ5rn+ZYdGtgUwfExsrXBtry091826YC
Rs6udNHW/Uv2+3mJy9BnNKPWWSVLNHvGSvW2XBUgGGHAU1vTK9h2DxkKbKv60oPfTRQ/fcfFgxfR
T2D+Ela5woNx3AhPxyZSaQ8fwqS3T+UAAIzcih5/tqcHxGebGdRJhkaMaUf6CoEJlD7jdoM2imNF
q9iVT2tL5Cgi5ACGzDPBBNyl6XObexBoXYERk3IVCQdTfmvztwHQTSbeRuavNFOdDgBP84Ln5Ogq
P+nQu6V6IVH7Cjpb/NhFQjDm6ZBj9V0d9UN0389z263/wA94omuseCMitN73AZVqahnE5kdK8B7Y
ePyXZRBDFFtQh/pUHekIpwWc9ms0HykkMEiq0p0oPEeZulHQkSh62xwzG/0p/y26fwllV30zILFq
/mpmwXdOrXmtudGlAzpV0pV2VfUu1nc57EqoYxhWDyuyyq0KfQJiVOcUsuu/gDFCPSGA+jgeLWl9
MtxCtisjcwPoASDRD4ApcANHnmjcAuId6Z4gYtLuxtD9ifbLaG4k00lqFzinFG2LbtsXz4W4j3Fn
RktOKnZ1SoCiVd65+ip/be/C0W3lbZddIV0m+nd6zqkJX0kWWpTrAn/f+7OVdPFcYbH9YFzoiHwd
J84vm39BwzEMeNGLg54WSl0ODagA89GCvKGuNMUpZwvYVbfO4Xeom/yY4K+B4i87D9EA0zHSjUqx
OboyALNt8oYg2CUO2Ffa9OdlvZ/BD/f5aRwJloNQHaX65aRvKp/CVl2d3AkSsovPfIhWjOD2tMNP
uxq9wsDmMsjc+D5nvC5t5AYE9i4EOT+rZuv332/Rr03xxeoWESCWARUo9LKOFuwumu/Nlm69I9wr
LnuxXIWmrYr7xPS4+Xvss2xrDTdNQkXIcPN7DHhmdEcrbALokpdgHl8nCou1LQ6s1fQlwtWgLQqu
a+TijK2I7Y3giUVoS4i2+DdxRC18rKBU0QPMt7myob+KpRf96OhKldwBA78T1/kPv3sZu5cecLLN
jPJS6SPN992XOPrP1lvWp0mjGe0o8Y0RtfR34gwJIIl9bu1k2Cepo/6eefmIehn+5vvv97UV+f6O
LAwqdE2Ccb5Ik8qiLibfTGaa3r3U7zuvBA8T7Zr4OqzXIqSC3/2b9mY8tZFTi5jEXuy+vR+rr7/9
nxUsWjf1dMryRoTjGPkoqoOo7H+PE4ElOLQnydb944AwUSD/UNJXnw83RbD0O2IKrpzZa88BNY19
BUekB625FsajItyMMHyCO7H97eNcplZvAXx5hDvaw6nbSe1W1H5I2ibQVwIjXcPxE696DO5Os2Rk
BZm7gjOYH6TgtSxeWuuuOKAT1Zx2YC2P8a8Gncc7upKtfEMma/HPmuhGzb4A6Dy70uvJqfBkJl1D
bvsJ80MneEAQC0UQZD/l4Vnzn7kpsRn8yVlxwjsNTXmYWw8B5mvxc7cOvCm5+228zoMsfR96FcnE
KfoTJq1NtpSLL6fuRn8G9Ca69dpwKw8F1jBxfflxKq808QX3oTz/NRYv8Z163QkITjJ2V6FeNDCV
C9ci753gyHToTsLYqU0XRxq70O+RBjKnlWWgbEpAefVJG6PyZlYIRlEVAUn+2XB3GanwtWibt59i
oVaoGYoCXuJzIpjW6qkpJSpd+dC6ZeYkpjseZr8FbVYWwvocPezL2ldf2kGLp8751IeQmreCWNYx
Ty1/v5sPGwjqzsLPbycVjOSBXK5+R02EICi307630bRt/IO1s4K7CLPa6nRkmAb89rRBP66WXv4F
bu7LiHaxxkWKnIdBYCQTa5xHFbR/1nNZfdr4iVvt2LdAljzVbvGERpPA4YqCbuMxbqYi2fEf7I0L
gWIOBF+O6YcvtejmNTCKGnX+UsxPruCtldHPprqFNjDXl6jm7BB20xDda7aNef9u6fP9Ar7OxxYv
ZBGpGkFR5WRkAer6JOwgFYn0uea5QYJ6pLmpso323Jt3UnebSr8KDCMGdvbUr8XTugbnVjunCE9e
z3LqaIt+J+3pZhYFPITcS3LyYPRbMb0T1a0g7WfvxtC/lX03osFz6U3Oe/q7N7kIeH2i+boA1Zc3
iRgCbhwuOviOdsgrDv3sAXUxxn6phedXRwN4tjEguV6ipCNNrBI9B3YGjdy4URHk0df0gR9JWnLE
A1wovI5VOQjpI4VD5m5//+m+Nknm54MBVbDrFb9iYHVhaDMLjC/04iH3gJC36QqGXDmtmpPbwFSD
PBv3uDoMXLlQt33PELy4vO2AWuQ2wviSl/cP3y/qa5NtsajFZyibugob/k7flVSlUHeGsKPb5mMH
1l5R480TBMgGFp5p7V7A6SUbsKQBZ3jaxyLdWTr5wisJqxMgLp1Jdnm6U/UD5p9+DK8MNR+MHC9O
Mc9Grg9vcpGjiujXyBq2bRwC+Y0LbhwdDJC1P5MbxGCLQ70G27IOdmBS5rYXpMzTCtdJCSv4GDT0
A5aieMDTOISod0LnCuArnkjKpQ9+Nnj93zKN97rmQ4DtTmqYhyrLfLcMScRtohMZVhQhzLQjxLmu
BfsdNgEehkKvazYo4QnxpsGxGs1zB/H2hMLkX9DPzh6+Dytb5KvtafKHPuar03ExNi2G5MJucmvF
zeDnBFcTzZNYX2fr2Aedd3/S923m5eVTtS1gwptUpZgap87F6f/5LP/Duha5anaKsbSYoxt6zGAT
AZrB4zYfRf8ISjh0DLwyZph0X6+M4FBZWyve1d0jqSju004abvOKUbLtX3TcUs98SrYU6F0LQRRS
1MU9pA9mLXQ9L2wWTHU15SmlmUY6k64CeR0xhgTdydDW8gJhZYiHqt5iKtDVrv97alagALO/WUQT
bDvk6Ba4ZbMZmxVVC7X/M/KbGHaUD3VwpyK3AihST65mNlJDFrNu9VvVdy30vC+U1e9LXgTgTz9p
cZUpc4zUmU0dM86OZTf6XuvWMvmmDttnB+Hg5KYWLz3UNqnv1iiSd2tdu88IUoi8+SqD4TWiwrUz
zP3/S9eD+vV6+LS6xT3n50E/Ws38wlfqLoDw/DTfsDgj4tQEvcXO3GjVX5KV+drFn7WEZog28zGG
DkutzVTUQrGWeWouzf3RsgYeQWQGCQORJvHiY/BoOagFnDKvAteHTCS6KU48Izbli1HuTK7xaTGL
w4AKcd+NGouZJ0Fwx4B+SWB2A5erg3NhTpjNIfQi6Ds6Rum+HZ0EqtsAZX41mvTe3Xady6tGmkVT
HlNMB358f3d8He0u3tYybY0LvzdFFogRwknz6ltyjTByG1t5Dldr+Q/dt2TDTUY/BW158NEIpOb9
hX38tYu6WMW8kz5EWTADgQzBriaRMIxfbXNHgxpfHBwMwp0fM28oXdSsdLG0Yxx11C0YsHA15lz1
R1Tzh2Sl4y7gzwh6wQtkYCZX6irmn5w9iO8QqJehOSbbQGnRdUSQ2hOHCy2Xc+m/Ql8LtJM5a1gt
WQmj2md1nbT/86FhUxL36F0+okoNn3KrY9zLAPaSg8+5WPvxqe94jA/vbTQmK48Cnmq17zAgplRF
+4gbspWurG5dP9DEdMIjDluvoAQUuOuCvlfwO9EBtqNFtGrDXau6cnsJ0H421v7zOt5b0R8WpsZ6
oJYqHzSlpyzVd4ZxX3T3ag3w+KChFoHYjaP9wrLUS9B3k3/UyZFxqHTdoPyAQcHaQM8LcaSnS9T1
c7nSpze2OJBmaCWSFPLGNLsykUnTxn2f0CA5dNEhhxUw2UV/UDELEhkX947fVjZjCubS2n24wcQn
vp40l7Qj5JZqZmPI0LzSCtENR0catiMTEP74Uhj5Kg87n48Pr3NxSs1KzYpE4HW2iCui0buv5EMY
7FUvuQvdiOOBHP2VAlwdEzGi+al6rMfdxd7OmetGQm6AEb+F6qbIaPvzMZ2413t10sWjOB5a62Co
v6XyoW13IvxS6pZy37bb1v8dD9dJhnlYRXpE2SGMT0Mc2XI82sL0tweJqD0E8UH9KedHYHaVjLnV
yqjdqnL4u6zcNeD3S4pTSf+N/htyEWl8PwpHBumTdC2H27471uZukn4HVNb87xZZw1kPKoeK9Ewk
aDNbrDBC2RT+z1kwOKVhPyL2rUWQX6EJ+DuZ2weXoEp4NZorOsMhGsaaByRamEhBnkt6s8kJbttB
KK9q86qP3QG1FdCcCbYcTqs/j90+EtYnTBCgatYHKF4ID6PHlY6wNObhVg8arrBTsLQT8XxdDes+
3ecGzYrXk7mv82chfc6VnQxeLFyLyc8MGoouPELYqquVFWxR5iqyl64+1sox0ndKUzrAN3CrzE87
JUJC/fn7i+DrsNWSTMNAzQVfIsQ/lu2zOq6UXBjV/NjOSVHL96IBj9Z6+Wd8zLgxk20Gx6i/ylYX
Hby+BovPj17UL90wymMyKTn9MVgecncvhJ5GI4IGDmgVO9qKwdpS7vB5o8/PyPLC7XP2p5uoMsGg
w0T0C7GzTQOrqkcrP6pYtEC2bTayY63mRFUy7HqE/mGiHEfb0MEhq9l8/+LPlJQSWln/PH2Rw+lp
JovTaOTHAMuF4E5ufkvVjaZtpWglp+spuQGMYA+0xj1hHRvOiYESQ7gw27Dfzcw5vbK2C5nbVyoV
mwFfEEuSJAWzquVUU49aC0eZGrqBBjy9hhYwXVdsPoQEjZUm2pBnoAHn/Jm16ts3LLSb6LZD5ozG
Yi7AHdAdvblJsXf0Wydub6u53JzesIhHgSVZw/Gw3BHlxBxDZTXBG6O9HYUXpTdWCW3r71+w+jUN
nX8Me1sR+esLL0xV4O7pVpEfxbX0kmymvQil+bmGLMm4S5eOQfQURb91/16WBwa3ia261noOo2aB
wKijVLaSuxZVMGBWcQ7v04+pTl3xzkTHzY7b9TAe1GyT/KpEdgfEu8ENxT1+f4ItrL7/LcZ8PX1O
+D//lsX1pYm91SpanpMoSStkTVZ1RBsiPUjyT3PbMuXH+Lb2cTKTvUSNXaXcoVN7EMIfvvD3RDpk
Chp+ESTe/6tIosc3kWkbzH/pm/xQEXeYqjW84+lxPBagdh+rm6508QdCMSS9kx7Br5d3+SujhLzT
sC5ivrDR2hvhz4Cixn390rxZN2KyQc1oneQTn/stDHYaujty/3djBZsQ8Q3GOpHiCg+X8Gdnxpry
rLFGX4b2EPXdot4YpDQs1DQvjj7QOPpRJP5k/TkE+tWA5CDH2v8XvmlnLmceC2dfVlFMkr4UHDGt
31EpmoKekECSJV6rThZtcnWjCxssQ3AhFHbaeAPyXvFo++PBcboqi584CH2/Ob6KqoE0oy0lztam
3M5LgnY7dIOUVHV1jNRVThlqoIKCGj6UBbSgUbsDXaE441P8IuLKoUJLsP3StuXb6TpIVwJtgt/W
QaaTWLv9rsgdpkdm5Y6SHXYrCQwFuSxEW1Afwk86CCuRCWrkDn+4E8diK/TeFD/V8TpXkQpdf//L
zlQpsjTTvCVJR2lDExele5qVQQw0i1/2Ju/wATpQcpOYKddd7Ml/0tmVyGGKvBmep8GRc16+O15Y
w9nP/HENizhtikVnZVpWHQPhqlT+5sYGppNKqyq4M13Fvxr651G4s8R178FLYUS5jhEcNJ/+06tA
h0CBh64iPLLIwVKjUIYkBsQhDNASbnvM0iCvUvG8qR4GVRkVAJ4yq2QgHMvoulfV3SQfxI2IGu2l
ods7H+dzPJo/zD+rWRRuNTlndyrD6lhHOIStMgvx611BC79D3P/ETMat9L0PAR6lXNOg+x9km25t
mCuyqLkFhF8Ecy7EOEQ+4viSi2vU4wgW2NPcpl1mo4ugoQhKMK7kXwllcFWvM8YGFycpZ8Ax/BJ4
9OwuWkQYNH5+r1oijSetNcpj9JQ+pLdTcDvSSCXbGfeidDBT28DCuXjs4nUFMGbWGbDWET42Kfgp
RzgA37wylV9Ggf46dTv+cswcnej5+6+vf236fV7lIlUyrVSHjqKVx/xF1GxheBanTSEexsxL8Gg3
nba3rRfF1Z6bzi10mEq2YM3UGq3YSIhDaNseMjqd+ZcCU4E9na/X7BDB0UYAExHZwf9pFdcmdiTp
CpGNaGtNNgShl+4q11fRH4RzldT2wr26J6u/7eNbId6r6cHkGDoZehDCvvll/Yl+Xapz35PPL9vs
w8dZNIurLp8SI+fjcO2RXv+cJeeZJ0qxhdepywCcTSPRuDA4dbgVyW14IYk4H4H+WcG71PmHgjYv
lTDWJ1YwgFlD/gJlFlwQ50b1quq9Ge92ukFSF/MWKrBIv5FgGjpYel4swuYv/M2rWDLkcHufvb6t
8ogBHmBuGF08M3Qldwb1vmuzpOJB1DenN311QvnnIkPh/Rr9ugIs2WguMuxeBmN1UOJRaIfyiE27
1SJWs8OUJg4BOj/4MsUbOO/2V6rhAhWso/q3Gh6MzJFknPfWMfR/IIPNHoRHD7ivIwZQH0JVdpIJ
zvaqvjZOWADS1bHxDBpAegfirSyozlhv4xRajWyjuqeFh9bYD1eSl1LlSjfa7wB7CzxGUas66vdR
CPWzva5jd7z//vydAYnIiJ+IIi9Zh+C55F6FIVqRp04uj6q6Lwa33LaR2/brBrct9WfZXhMmmP1b
zqBe1+OTIo52Ez2Zxg1xLJd/TJ7qb3XjkGCY5Q8D2QGuNrGXXNisZ4+LBvuUdhQZ/BegXyoKmVVP
XXks3gBMYsxip1D9UNhH/j/W9/Sy5/EcRrfEYNy0L0k+nSmo5rf0f89foviyvk5bX63n4zpS1Gym
0y2x0xl/QJy3HnH8mWf+A06+PfT5C7XLmU4cD4ePaYlMCdHrWOQKWjSTb5ukpJ66DoTbABF5L/DM
rcXjMtvQSe6BALBJL5WRXyda84OxI9RNmjXouX2+QWqzC8NKG9kbd/5ddd1gRwE5w6n34jbaqvBT
ZkPQdDdsmk1w4V44U0SiSCSBsidDAYe6rN77/8fZme02jjRZ+IkEcF9uRVLUatmSLdt1Q9guFzdx
3/n087EGmN+WNaXBoIFGN6rRSlHJzIgTZ8mRLwZxRwvrxkTKW1CpyvK50O79/sGI7sX4McsOYbvD
KpfKzS5IcsJQKHwVo5MyfkwvTC1smuBGu3KFDcSycIQmK4Sf40fuVao2Y8bwbCqNtT9SsUEJJr3x
duBCgDsOe3AYObzW8oxL7MZLcLU0wRlnUsSik4HQ//3n6Jpcr2WjTo+Z58RAfZVTxcvkID6ikalm
n0bkCsWT6r2maErbvRasBx9/MiuXndk7WrUnorEkIrOZLv4VMAYipL8/JNUN3jx8Md6N0W4NB5bC
rF32+dMgPeX+Mk6XWX/rdb5692AQKMk0sVPOycXtd1aFqAnTDsdgS7CIcChMYqt3QlzDmtglwwuE
CcgeCMlJVCrdMaOu9zaltMFpkhjAGyfglQqElHOOFpz7qcUvX69UbsG6yeU8Biu48NjXe/6uD52U
IdomDjcNvouTQnvv1S6uq+VpMmNKLV1cSOaiGODTw/ZZ3ViT9PNOBJDEE0ghNMcg3/n7Ty1I2cyU
Q9aU99BAP0zlT6tsq3Q9jtuJiruGjG1QF5C6jJU6PJh0k620ZAHRiPjSVDl6lnKLbH2tXfi6JnUi
xH4pGEa9NJs0ZU0RuZgvGr65WQHOeJg547AM+w3FlJS+TlHK4dyE9T2su/bPDFb4vL3FWrj2Knxb
ywVuK+l9GrXTmEBxh2zTgTz6m1he9ygzETlKncXWh/+lkut4n9qJWyJfhqjDTHayoJ5ypDeNB2ts
XpO3YqO9I+8QqY7FDjRKKyBnLbrLTYf7WUWBd7rtWXntRvv2DaYd8OVptkUtC2HEN6icst8MTsdI
g7wPH5PECNvVAxdZftKzTxAbhav1dLPsEn6iSJLEtS9rmoG1g2pc9AdSJouB0eZ/HcsVEdkLnzRZ
dgpI2/UXIvpi/rl7KvJ7ojbouweOBrl2z4pDQjEgUYmcSHzuu7VWbsbhxcQPdXDz6hcU8cg/+sIh
t85L8TTucsya5Pm4IBmhKK2J2tK+ixvBkdY9vca2Z858B1/W018qLlLapnhlCL/OrwzNaPZiWzYW
+p1+h5bO+w0adMYaDvf4YkCObThD5CqvYrBIxwOCkjF3hGqfAnJ6f1Ua5lxhiEyVD0yB7IcyIXUK
fJiLeBuGB0ODpUsYQRGhffHQghLoGD8R8hc0nKDr7je2e7N84e9v8Zmvv0vUW4qm6RJWuxdHeY6U
jxghA/I4JrblsoVAjwgBfI2J6sAlkj9p3qemOZP3XP+mNOuqfqx1C+cAfPRu3Cv/y2I0/McgIv0M
u6zVVk7KCpZnMhA5yyhknwYHrDuNT+hP+vqsrZtsq1f3ab2VFjpzGiSpOEh1pCTeWMpPB2L8YwTt
P0u56L5nWTTGsQTllYxa4Y+hLMZiVZIoPAWDIU5Do8MUJnbORIrb+ERFM+csr7PAbX6DKtvZrTHV
lfmQROkx2aSCTkDQuqiA0kwMk07IJ5O0ymNe83hWD02OKwvZj+ajnxNujZJvFdlaZyX+uiiXNeGA
+f3o9OI+kJapwWCrtc+/br2+V0gBmImAsTPdmDCkS28wzQccGwtQk1E85bXJ0VvN63yPD2sxDRnm
2lEnICe7CxLRrdW5sNLmxaqprUZdeVyn1r8vrCv4OsvR4edTmJiYSV4cJnWa+ymWclOBXCVobuoO
WsZx9uyZW6W8k/xjMonPyTNAsl98eJCVCdPr7FDejlyoHMWpC9wMLNJYhbeJvJTJVDGvswM2YJF6
PDOnJ1TIlen0odQ6aXrjC1yr8L99gQscglKlzzyDLxCfPII4bVnb689Idy1dgMypMnrz7zLoHUnw
qt5KurrChp+engq9Q4VpC9b7/TJoVDOBVuLlk3yF8TbJqaKtPBBvdF9jd3GUPgE3yfm99114O8Mc
QlZK7TuVSGeoOzhRT+nZntMCh6c3uo+fPoG8kgpFJyG40xDt0vtnVKXh3LfgBAUmqeJ8qLYdFPAq
hnLS73UN44N8R+/okXyqcHhH/XpD/3Xehm8xqawJTTLeT8FHKgAp2om00Djk/KXAWaxEIF9PdbY0
+23hEedKXBAF4SrDN+FP85ovlXSLGKVb6OtgU4a7Hj9yk5xUhp/J8IyhEJZ2A9pb3a7KB3jUpFS3
8uOwCvdiRB6KFb4HN7k4V1oiwugIlsfcGrn+D1aEJBRyLCj5cQZgJG6FB+Ggb3F+WHvrUF9IT92u
edIJf1uM7wpeUlv6pA+605FfNVlDA8DicFcBouxuNvLXrvMvK7tkTpy7UB+ViJWxfbAr9wfH5Npt
LO2P90dHnoOR+wKD5HKp7uQEN0OIkdbsj8pvtA4Z+qxT95ax5RXVDk5u9Kx/EZyfxKWo7WSxztuc
Ib9quEJCqbxonLC4l1EbV3aAghpBIRkxkQXtPtuM7ZuE232FdIZ+PpWJ7bo1CLxad31d00XdVRRK
EXk6a4K/1HGxmCSWRYuUHGeniBxSLrK7Kt76+Inoih20q+yWV5U2weoXaNO3p3Jxp4i62PqFBJYx
WxquYqnLbLTCDJvLJyBMSbULbP38P3V7qhpM+GPZbrlny+ShJiVKwHBkMiSV0zsEhF35K6wJCfXr
dR8/106EecYZ8rR/tgZpS2dXyPw3D7R8OF9pHLJURYzytMXkKRFZwdY4hImTAVqXhV1WxdyLidwk
m2Mkdls/yXhJV9Ejw/o0+D1rH+vZ5yxC48XhG4WErukPN+/b6elfPhsyt8lCQBxskqL3/SBMzvR6
9LnTrzMjIljOLVyW8pVmDaqdDycvZYSdm6/I6fNHdd32WDFtz5rteU+IhOzm1rV29VbQIO4KEqEU
Gqv6vp48EuKqE7L82GPVXKGEDcnsIuLXDZmh7vBu8O4Qi3QHGTvJz1t79S9C/+NpfPn0iwGNfD5H
kRglXAs6JA676J8UHaHWmairNGdC8qaH2yFaYVKE31+7CfMDiJhOMo8bySSP2CBjWrlOq7swQpu5
NrqNJsP+sBPdZRJuwOYeE2JJAJtry5u0/zfJSVMf9q9vcFEWBOFM7lIzmk6ALP+dw+pdBR9oiF2x
B9+3FB/XCGpctd8Dm2IMh2wY2ul88omTsQnw4BmH3LoApwOnhJPdcBj7WyVdrG8y3jVxW6aS+pFx
pAbeFEWigjJhhm6+xcGD3m+k9l1X90q3FBOLhHAkSP3DolLvcm4q1c3U5xFLWJPSFIh0rwcLQ1xk
uoMDyDhs/XZZSYyqVnIKFYYc6bkQ2T7R0qqbQFl/jApXkh29XOBaVCaENNyV2sYPD0oxGUemxfNZ
f2BvtSpcpD0OR1A4X4xFD7+UsYfhSDMETTPNnimD1SMGSMpNHHF6MzdUf6XeCfQpMxf18GBSeFa7
6veQkpqB87xXc2jMPk3/5i6lQP/5I5s6FtKI1Jg2/TB615pK1zyhh46QM2K1qgTDZHz4ZMNtBod4
nFkC7WzHiktY47PFxFIzXKB23bfV8MmIj0a0PPtvUrX1BNfsCSha4gY7011FJG6pfYYuaXLs6Qj+
5wwpGf+a/LHGwYWK2caly4NKVB1iXGLK7FFk3ysOjJ/mLX2NH5RuXpL+KMyJ2BrvYjK5vIVEoUEq
RLjp0KhDQcW6EFCHRKPUSifDZ3jccyWb/i5x7tln/zXFKFCZJ/lCB1gU4weD9MGWRn2ZfQgNVcsR
f31S70yXiqy1425RYF7Qr0miT7wJmp2YBvUhC+1s9jSOlvKiUNGK86y08/hZVKfZlIg0CM8f5l6y
NQZoTjwiBLoFBdMeKZgFea8vF8wX+kOKWp0hjTk39uEqeRnXeBXw+qC6wSIbWitK4HHdn8JypxnQ
0JWKwpDii0S0yTMrSw4GEfYv1Ws72JEwH3B0BbSXV2q450tHyjIJ1kW8UYet2OO2A18seQh7i/qL
wK8nlJZ0ZYfEnGfbybdDWp6fiNRcwoQ/5HfS1nsWY0cSoKhhfDrnf/nsv+D6rL5FGupv4hzRI8f2
urpXn+TzvdntFMz9MrsgpAT7PEZuHnIJ7Dp2iujk9X7IIGaoxJzcIildKeSwNoMMZGI5NEHN30/2
hCIgk6J24p2wSX8bmVV96uddvMufa6yp0edCdOUkoqiFA2PsiAaxk6P8ifr4TrzvSKty9ddb998V
ySf5Y19WdVGdjHEbnIOKVXUWGuu1dhp2w+Bmv4xXeFKdjZgZyY0Ezc+WEN0//ruJu0Y3+fbpF5VJ
6gWh1kdVeuRFRUQgWYo1SQl4IZ1hMblVtHMog+otNO9a8/jtcy+6fq8Y9NhomvSoH6mFauDFeUCn
igNJuKjfYW3I47xOl+ET1+CinXwU8SapXXPVrOsYF/qzJbn8PouCrWvNFt6B3D9CLzKrwZKO+cAt
mOJaWfBtwRdlAeHpIxpAFhyfJs8ukxjfuX4QVh4ok+V9TMlAEbNTgOO3Gz/R9H++vLC+bpCLkiDV
u7gsVT7ZP0X37R6o0PtN0hi3TXAiaXaJ/8Baf9XkXzc+90rR+u0bX1zkTSGbcWrwuZDEzkwJoYIz
m20BiDxLdZS96v63I5fY3HhRSSK48ZUvOnO9kXU/Fhh7mNPuMH7VPkI0SxrnUmmJ2FMTpBNtqWfX
xVLCWSmch0vyaWw65lXwJqwI4ZZ3zQtiJlDC4L3OrbRZNAvzoVEc/Um+m151YY5Scyuu9bW0lw9Y
BOPjxWnH0X7u7IrQJd1pZhS+M6yK58NsJb0aqgXpTvKX2n3OdB5G5XQYMqtgRAvJw1930DwxU2A8
uTONLXPzMSMoyya0SzX26YveTEOzo/oaPJi24J4fsZ91ZngCzdMP8/H8pBy8s4MF8fgbiHNza7J3
DWcD7sPkBbRGgxt8UWdrXaidy4kO2S4IHj6JcxVHkvxpDAjanZuK25DZ+EeH8WYZ0IFsdebSGmDx
EKYrExXUDdjviiMQgSjEH8DTVfHVopT4fhqnoy7OFC0hFHO4N3Rr4rp1R8G7N9SX1nBLb83cM9aE
ObGnjbDzxiVnoyURJXJUYwQnE6pP62YlvAIkTKmTwK5WFuXgSC8eneRp9qT8bomb9TlL1nhe4HHE
mRJvGzowpCsWVH3mPnttj9RzU78TOuwYL8MHBG/FRrzSKfdlZjfyMSAMJWoxGuj+gGmN5sIYXB3o
cW1GeIOCyLjGpltFdFj5na5t0rvmUY5JsWwYVN9VjVPjmbPN34rtJAiGSa5s8vEh5p5kutnu49z2
ICvKSzHcYPMz8z8S4S0bmMAdbrzOV/qsb8/74hjxQ9SgksfzpoxcgIKXmL+wTifczlw//L+YPl09
QL78whcHyGgIQahOnwhQmrqFsKyMKWaqIrmbgQ2v9BQi3gC3GbZpOKBZNwA++doCTEFR6Cuncfal
N/lMDZCWCGYCyr2HYqo8aNA2iS62FTg2lIWDM7y1UPQ/mK4O/Isj26hOrKBcnPHFNdz+PG8emUJY
w4sIXCF9ZIqjJniXMXt3brV+xnSoXZ7zX1d7UQiYZ0UKYgV/eXCc7I9pQBcnBABv67kIOrjNX7zP
1FuP3XEc+3mfPVI5GwO54dasIZzzQW830rBLwme+nHJ24ZjRyHfeRqx3A0z4RMXSY8skBwvhuW7u
wmjlN7EzEBig8wJGy867U6GAYbhqnQtwfv4Yjyq3pj6FlzR7PhN3iUkBUoQk3qbZvVySBLLAwgDk
8lGSD72/2wbKSxA+6sKbwewi2YgdTUy6rqq1Fi/C8qVNf1d6PJewlfBMAr/WYvrbC7YziFum29IA
Fsqi/RuNbdz0Sb12pZgC2gAGrFAcLo8/s8yTIBL05Kj7Bznd5/XaHupDFz9H5kq0i1/tRnaxL4/O
S0P+bWb35TA/gzL2z9MhfxuUunocf1mPfjFajUe82WhfcNWeNDyocSUrXuKYP7OyfHFmFEhqsRMa
S1Ncd3Zx7z3PVvWrECzQpKTdjcNYvVZikGEvawRASj+DzVvFHLFGbZIjfLxumksahgURb+Jiziyt
bRf58C4lb2m3zTAh87qXvr5rg0XJYdeABN+r/XamPVS80Ro+jEQi4Ctrpg3+0baCYBery9AWjHQu
NZ+4T4XpJuE477nsVlW4R/4eWOmO05RyU3E1tF/QTUh4NO1CXPetY2i3ZUB/ffd+vG1fvvJFAXqO
hEEeDL6yqbwH2xqhfcPoMdefzGR/Ll6k+k2on1ptCw25Ph9K+ZCKxzhn8+K12SoRzQ6yHWF9rvZV
81sO76MeZ5rhLmV/z8plNXuWKGmzYmDcDEG/+B2jzR3IwwOXVX9rOIY0B1P5FPJPHYfCPn+thH3Q
rUXJDjeTtlg4InZWqmUlb/XidCaLWA24h6SHGaFpqqO1lvknTH6dxz3jS5/xJnEvgfxqyFjVQF7F
huUjzVziYFRmnf5h7H7p41MongbdNctDEj6Jwy7kNKveMvlDM9AUaqtKPMo54av9IanWjTwXZCcZ
6G6ZEUbJSpeWOYLm3EW1qIV34gHPpQKeNLwNnHtdYSQrxJalDSET6dO/764rMzkZDhiTa1VH0fGj
dmmCXhSKc5nQuZ2LR2G2hf0vL5C6dX/Ow7Zu7gvz5IsLuvQIV5Uc/voSByxczduFRpnmnep6b/S/
NQDQm+OBnyD8t7VdvsjJ0CR1nBUJt5y4aBVLgz3wWHQO+IKHSex5V8aPQnKQgrvaaSF+0/RuNAXX
SfTUVhnd60SdlqqlNqt/PzT950s9gZhEiuErbkCkv7h++0FEN5YIzdE0djgptMZ7gq2xxFi8U5T5
S9k9G66/adz+vcMiai489XimWYV+pxGXnvrIMF56O2rmFArRo7882ww5wKmEN9irMuEsQBaA6URt
LFXoufUeqxw1ePTCkxa5UXvXLgEMEmI50Jrkn0H1QY0WyidZXJvVNu6eGzZdojs1XsPYUC9M+VnF
eL4btiUJMMWymSj7DH9OTffiN5tMUHAM2RCX8++ndEV9+hfqnZJ4oZz9UAlFOmENZaA1xxoEMmVo
svaHX7XhJt0TBlochQwseuA0cBMZJtUjYawVIWmhC94S7M7Fn7BZxpOmJlgb8e7fi7sypv++uIua
DY78KJSF3BwHAOCztBWVP3gzF47RrvRqowkL2hCB0BkdBkk1p1DorUF2Sjc2XpPo4d+L+TtN+n5i
fl/MxX5i2ps1faE2xzHcasUCWI9hfYoT5OikFSMc4rI5ps6I9RdNu4TSbE4yq7UqonJci5ZGDsLk
OE48Tjfbs24yXZbn2wrPKzTC7+u8aB5TX/XlvOSh+dWhSD791GGGKc22QLYHPDt5M52guQ9bB7M7
xT91ygE+ASKQmd239lC6uDTd2GTylTNimif8zya76L2a+jz4hJuyyezpbZfmyoiXwbrvn0E51cL+
m8jBht8LqdVPIskNbr1Nv8BvE7ByBIm0iCbE5472lPhMkYKBBbcumiQWHEmLEVe3W+TD66+GPOUx
M5DQSLD83qGFxijnsmg2xzZ9nVXLpN6eB7LaXCQjtXhXFkv9nSszWphWZa57fFIR/MOLjUKrmK1x
LMQkUDy0ZPCGixC5+42H+jPRhLhF4T/LUy8qqJlvdJnS6M0RukM0Ba43b+MC21L83NMV7rKKFRRL
UtIMAAtn7N/H6oAjkoihROngxJeri4HtqD2j0a7t7rzzc+ffb8z11/fLCi8Ax86LM61SOFvGblMw
14pB2bAKDKpdTwqMw4AgqjZZfydyrHaLElKThr9WhQKu7G48rSua8e9P66K7ELQ87yPZaI6iJM2l
it4fp6aTjDbEv1fAkRE3p2AU4lPgbZTSodMZoYDVdrD/6C1kUiWHtGwr5QOy4AP3SDfayHsL3S1G
bY7dydg94F3z7wd4hfHyfdHy9x0YGF0iiTN+4srpAMPRWevMbR+YCKByxqY04Y71l2g1e8drj15w
0ODBuEG+9c2H/wdBc1qMISjkLOiwby7OP99I414IZg0X/UC2sfiY075ioJO/nm1vNTCgqPStaN6b
T5OPf1w9xv6dj5bDUPYj9/uN6/3KpP37ci6OOQShwcwcPJIpVoE42SDza3BJMAGAsy1FpNh3wz1O
Q1LtasMC471qJUlWsOacQLtHllwh3tT4Xz97OSlEk+EaU7SLH0woe6HOZJ6RkN4L1I2IGbRq0RiW
1iFkTOU57uiBnUTuTHzqGWgbe3LqfDxni4OKyZCdK5xyy1tg081lXRT7Xej7aSMG7XEm2HF1qDkt
ZO+ttxUHKVGBYZs7NCujWerhnt7nqBQ77ORiwtWZkTISmZgB9o2tPR2eP27TL09qqt6+kEFrXcsH
ffDbI8d/nT+O7Ot59YZufAzcsXwQFctsF4QMmUg05oSh9caCX3TRE93dTbYAf7U5Wb3po13rc4ah
S71FOLt+fn1Z40X54SVakykDj63/MMslPC0SpU1m85MWoZ0Pv5XQ1rhMGZLbwyoGk4/fbzylqzWs
Iekian79Z7qcnjT9uVPDlouzcwpG12fkOL39dwI+eZiTgYjZHW7T8p2Hjy55Go6gOcRU6fjR0LaQ
xVK091n+fGNd07v+49f7sq6L07THAzYupbg9invsebLBEcUT3CCv2hrDHMsIoaK0sLzBbbFcgIhM
dBqHKh2wcezh7i3CF+A/T6RXs5PzBEvdopte8efjePiywos3cTaTZ9JQn9sjsIv9AiOrOY3yKcF2
ktPpQxtWEaHU2rI5IY7XmHPuKG+Jh8xRl+iWKmV/G0KYWJHrRa5+p+zLt/qhUcnfABWyfTKj2oX+
Kt9jVnnjZJOnh/evh3v5tpZjHhsVDzdFDwq4H6g8XgiyVsr7WjyExEzD4FlhUXI8P5tAx5hzFqsg
2Gfx5MqenpJyJ9Rrr7FwI2SGJ98L0VKWLKlZ/HsbKLe2wcVLHGdijB9P1B7lefAoBo58XoRY5UG0
6n+1E8W7b+H6OtAiyf32RteY3bVU65LdgTzhDrlUdKS/bW7xLXJ1gw1QVb4oR2gme1RjQ0DmJwYi
czx6u6P27pGCjLuXufXz3EHRXlL3xU7wmS3//bWuCMS+752L9z5KwU2GmL0TbRGdhMXH2JpIE9fZ
W1zN+2PwUTxBSglhWscLf1g0JjbWC6MEPMPabt6YbqdYwiOctyBHwO0kN96+K+qoaX2EtHAPi+IP
LUkzeGcdn1dOBflAGzrde4XVqq5U7YEjtM0kX6zRN96UAk1f/OfO/J8Pvuz141kxGGaQtIziYNrl
qwSAjEs2mZD0ekmAEBy2Np5Dybh1Fv8vW+0/H31RS0pJGQRdwkdH+WOWfnrjyhj309iro5GJ3+Mc
uaC2JPcTOI4p/4hz71P0ovsnA4mhudYxQkiCXXUabW5hVbTEHswof/P7XWQb4UZTt3FgN+EBpDcj
url+EHucX9aZOG9AxSlX7UFZye2u6reJ8HRjw/2kk3z7Qf86Rny5DKVOamaaypdDGUFNJbpqf5TL
la/N44PkSPGmExds+ejJa9ww3pL5GbD/bNO+ycu9tbcuxZFKrM6qJGBvwVaRz0A6yonoCEzEIKad
z3PtpVznrhjN//0Erl+1UG4hBAPC/tBkJkoz072ubI/FsGoXWN4pPW/cUh5IDancmSMl2yzbEnuG
LL8ld+09dwOEcM6NZUy76McG/7KMi6O3Nme9HlZFe9RI5Cb7qN9099qLamX725668q0Puzg9o9rI
TI6yFqa9v0TIUTh5aCvCUkaQFcD1wUxdZkgzZ4CqPBhrYPF9sGd0RO8iEqNA39EUy1C888ajGa+E
0B5iBr1Qpm48lKul2peHcnEcdkFRjzOtbo+GcRzJ0xH6FS5zos0kXFnm5xfGkdWL2Rxgr1Cc7erI
wbgq/v+BCHgzmwoCHlVRLk6AZGbqcR2P0xaZe65sy+8N5jmim5FBgL0XZxEhz0QQNZbOOwRGJb3m
dCbZr8zE8+Z59pRC1W4OuGckVNpZbsvtiqzbwQOan9/+ea/351/We1EjyYzfWnPo6MvKQzzDDMkV
xa1M7GS/AGbX3HA5wvIm9lc86um6TJcMBtEgq5IjtoueXzlZZcSiIqSOQW0TO3WTm8/058yNg+fL
Gi+qpE4Jk/NZbNtjCCFKap8QfZPUbbGMykJ01Jag3Zume0eXDqZJgrlwatiRFd2xNWNAQiIj/mCE
y6LfEik1ne4ViIbBmS3Ki0780KQIQ8u3tl6YAXTrFHPysP789/78X96j/2yMi5f2fPY9ydN6voS6
kMjiRaKH45uGBuQ0hZIqhL1L5acn7LoR2VH3BmGG2omC6lfdfPrRXQ1NawKmY0+fx9lOlReJcKzG
391Sffz3Uq82YoCsZMygujR/pKuNoxyeQfJBIfbyRwgLy9bzfQQGzMGGmbZLZnMlLlR9rjBWkK3E
roOlph8wSNdaF4D2RqVzxe0eh154/VPM4xUVRmsUvlyMxQQweG6DKYuSkkWwTst9bG4C6W5mLmNl
3SGGPrVHeGnYEuXaWgg31WsWktrxbLA9vCXCSDN+KD1K0XmvzqvKidCddTZJKBSCgDveq1ZtSiAS
AoxK2pQueZH9YY4hkajYsDXbbtVkq5ThHsEr1o2Hfq1KRWuCiFgVCTDXLs7ZQMqjWhDFFgFzMjp5
C2Rj+aKr7KrIgoeymu31BqLXf1N8djEshM/McENtmf+hrJbdWbzS/yjLWw//KoLxdV0X52rTnvNC
HjnQSt+WSCSJ12O5VMYdDouAZFbhzqxBWETBQi5cSJqzlLJ6oZbEh7lVSJh3jeTwJlZ7bdaEC9J/
ntb0NL/UIrkm9+MYSe1xwGKz3qpaNe8YAwjlyQtQXr1LRTpvJWHuVTaUTI9YwkhfdDR8krqExqDn
Wx1DmHnD1aAco2F9Czm4wmpgz35Z4AXwo4XDLBt8efo5Rw761IEnPgx7PXtopTtFcAMAjV6aJ/ID
I2XE3SvPONX9lhCrgBH+uTqczTvyq1KPP1sXdlHa5kP/ltjZXpIcz3wsm32Eg7GV3AKUr5iYfV/5
dNF+ebSKplTVuRCmMi+8S5WtpG3I0EnLJQkqUHyxeYDnS21nSPO+XbeyA91H1ucdLxWKrNDFNX54
lR4VEOWSpKk52mx8D5V9dIdXtbdIIqyBJ89D6bzX8lVVLDPSllfVdnJquFWQX+FtTubeQIFggUzO
/wKuX77MuUsCLe6VlqgOQhmeYbh00bOxrqHVOO0yN+2xZwAureNkIVsBxeNDaAdPN17ta/fX10Vc
HP11oBaCr7GI2q5JbNHClT4sknFFHQBlaSjuo5SG8aGHTDwNle9nn/5kZWrFwUlMPgHr0V1h+1Fs
hdlrnr/fDhS52sx/XeHF4VP3oR8qMrsVG2GHq98kcesjgGWbzWEVnpGOJ8fccwHtmQbVd8wThl+8
V3K5qdO1Qg9s5wcuXpYKYTr7jYMBtZ40n8WbksvN/ffzvDoz/braiyOpCww5HQttQrzCg8lbnNpi
s9a9uQIbGttNlQpcmATLgwoo99RwaqU0Jw9edp/3G4KT03qZIYsu5Ecvv59pv+XyMU5pU4hBdMJ+
WcNOJRlN3EAv1KVVam5MLDWiXzg496ClwgopjiKSMbojhzU/hffiyQR+1xw5tPI76DfcLtGJM5Bc
J7+1pHbd4E0YEoCUvxSMeUNXgTsOSzNYRdApIvzSl4LnzjIXy6/bZ+VUHl22C18f18VZ2URmk+gz
tT12DzAjz1x8CwGJV/Sc1usWPh6DLtyFmARaSrEsmlUSHNB8YVQ62WYUknPr97s65fi6oIuzMRxT
r+0bdlu0yh+BBZB65cNGNJbhGYOLvZYca5yPCgub1ogcYqe6Y+pmh7vuA6uH8Wxr5bLDT9XlP/JP
fbHQDAxXjxqvz00KytXxGn64SAoVQTN0+eLh+U2Zz7Le5Pr7qO0qOc7gNOPzMhHlBG0R4K0NtCGy
82Gqws9AAoYpWm6giV0pi/gjPbuKubj9o/6dY/z4Ub+s6+IZ9kYjmWPAutQ5UYNG/rslcQVjxtWU
1ItNlTpHW9Cke2G295v/Q+NwtRf++mAurgmRQHYtmR5MOkz5kB231uCkwBUGpjBn0mgm278/7ey+
j1ay1d9V2DqCjN1qya+BPV+WoVzOF7WyTiJjeg7KgSA/pyz3ZFcuMu8wBXR09VLtl9R2+S/fvjnb
vAaBfv3si16v9/34XA/MtPyTAgLnQ2R2qd2KE42Jmw9bD0QQJ9OHKYA3P3TCtshX4mf8ejtpRrn+
GBSow8y+GH1dHOBpRA5BnsymSzubOaYAwMdh1R07uO6ysUzw/+V0KTa+wW+BRU//UI84r4+/tf7R
M5yxtlJtFwcrspQ8eqZJgwb/1hvuffnTlB6CgiFZ5CQj9ae0mtxpH8wxsqLikB0rba+lOy9HxnaX
a/7/hYZ3DXmC8UY7IkkyLcBFAzjEXi7Got8dY9h2uGAwWzFxhJmXFaxAnEWWs8962OflQakhG4t4
g8T5qlBuzlrUa2DI14Vc3ORlHqnDrGchuP1LtmnutPZXL56K2bFH5SlvAxJR62XBGRVFr03/mhGY
Zk2yP+EhGt4ZIBv9Wire/IG6uX1GQ50Q7Ha24+BNTz4HnKRPJlyxcslk8lEGqJi9NoVbIiI777rZ
RqsDy5efAjwePPw/Te2uljfdsr1Ft7mihJUpm6a/4Bv+1AeHaRORQMXXlGVHNnd+fWh45I3V/Onh
lo4WnJuWKNf8XmE8L63PMuGDS9ygMEO1xKX/aeDyivvrY0cWFQZ6UOcIjzs/5AoFUL0JEtLB7nI8
bZHUdY+FuCnb3628mlVMqxrRnvQ0AbFbx0hWbEF1YvM91/BbO2tzr3yYZZuJLP6UPgROheGjJeCt
WyK/LdLVoP5qlL2C+6zYu3lk/7vuuIaV0BQLJvifjo/030H412JSH8a+jxQsKGVwB1cpf4/VzvAX
ung4CzYSxES7rxEiKncx+mRt20fLBODd51BA0enkmo0zd3u+y4RDIz/NcIbK8A+5U27GGU/b8OJy
0JAQMIwjB1P5YUzmS5nZtG0jcDk0hD7gpDwulUnFNpE/VWv8xELvRv9q3PrMi6IsMMKq9KfP9Hbs
jRQugjSXw7kKyVGbz14iD03gnHtdZ6xlBY/EUMhrVPDjB+90mwEWutlbgVf6hCXhia2M6zOj3mX3
1DxlO/itW4i+eMYgIAgbdR54x+ElQpIqOzXprfmzZAJGpcuW7CMEdGvPd8T0TmS2c0KZ5RgO4vvZ
o/RMZqKKWXG7khQXT7ishR61aqacVLupNv/F2XntRq5lW/aLCNCbV9rw8lJKL4RSStH7oIuv78Gs
7rqpyEBG4wIFVBVwDoKi2XvtteYc82js0LYWJ9cgzuG178BL28YrcR1Vac/bEwkVT9c4y5c28m/P
6qzA6KOpF/WR+wZi0U0IGhZXSxoksMzFWlhEAT4JNGO/GNQAt7r2qV/q9YABgKSCCJGw3vMDkjWI
GLy0lJ/3c95Ze/LFoFyfWFWbffFUirZa2wOTG2sTrQePhdUdQTGhJP4U52vf1wXDqvLtYpZ37I8P
rDzmyqQquYh4o00A+DloHAEbpnz8FNCxC5ZIkexKw+ZhD/3+NNoUFClRJ/w/Ug89KXcKTqJQhkDc
PynSrjEPkN47PAPR4vCJd83L9CoIrpkTp+rVBIo3a6lZZ4wOyHbVtkwtebnMtzl2RGIWjntSMEfo
p1R37KjYToNF1dJtsCr0OHgV3eMfO1lI9d+bdC3Q2o6UaoEgNyGOdBInnJaZqOFsrWQnTp7Sbsxi
pRydJl3RHwZzbvB3gU/SH7V4q2NQxYLbItHlQd+cmv3JuqmZSEvzi45OeVB27OOh4KkEbiPnulPo
pB8xAr0V80aaPwRlHaOB3Am/xJt6tuGREEOrVV/8j3HyacwM40dCXCNowHzfCPcSFDMau7zqooOQ
OG5+hjRsRke/HTmHAotM4Lo5+HT1R36TVl/MTJ/IZtPtatuI7rRnxlXDfQyOxQi053SbtoeQXoeC
g9eGgsIyjW/k9M5psDW2Iclt3Sop/KGkMWRHpCS08qMV3krdbpI2KXc03Hf4Yts1cgVaWzkeDpN6
26WPq8JAUA16XHaDuPi0xjHLRiFp21YiGZkVZtVgLyw5Rrh1a9iT7uogqGev2Zng7BURq6o9UwZP
N/lpD+GendcgHJSRBUBneqq+oNhz9kgqT1Rde6svlGZY1bEzYGhAlnTuaThl1VGNTow/4vmAhn5y
dcd4mXV3Ou7R6GkYqB2d9iKfv5O+yy3GlZBymjQegtR/5fgGV+qLkF7VtugXuhJwElVNhuAtEZZ8
VlR1hdCEWaucHuS3vgUM9/tLKxzeS8mfdgOpoQtwGlWtbu6UxB9VAi9uMSLjt85LPobYPrKJYfJk
c5dJ+Epq2n4PcX+YlJV1X6TbSMID78YwGmonbW2eRI3KSELoQVMoX0tHv9OXOHU8eFa6bYp9CdeP
qiC8H8u1AvOj4TWwCT6p91HjKYR6vlZeHblddyhzB0de1nc2mkpT3UzRNRTi74Pd2R5qAtiE6KiL
iNqts3X5mNXj1OX9zLoMd5bvd0mU1KT7aThosUdkkE638ckw8CdL60y8GRVmtGH7xodVtbzoDsTR
fBXaWRLEbe3KCpktx/Uw3B+dcat8ykBXlLeeE2vqGvNwZTeWlnr/r6uHIIePUJY1/oLvK+mgSm1d
1TPEaxQsfC9VsKTjFuOdIgaLfZrmHXnRswAwcbpmVLlATULK/sePn82UKl1OOJwO/Dh5WF4Ei/b0
VtdvMxObdbJSGsUlTaC/zdCVlys92uiaw2QbBYWCc10sH+sgQ1Aya08xI/JxTV+kDf4380JTVumo
w+Imvev8s4ymsNTaRJofaoAHH+wcRwK/1+0tM/kCcEfqmZ8fwBLjvYKpY5342kiG3b8Lyt9g0L+e
kqGiVZSVpVd8doaOsmKaomN64jjBYKN16AlmE4Dl1Bc8vZMPGZJ9mBwx8xZX9U3RFZ6XMKWCrhOw
Zf2J/wF0y4GRkz+IjV9mrBJHQvdUZXWtoX1xb2YCA4lT4r7RD/n+RqWxqE9NnpweonRtYE9kGPyq
Pw0gxZYURSAaTNlwFiFW4lKVPIA94F25XReOgdieTGpwgq+YBZ19kmYiNfWxieaHBM2BJe9kaRMh
dGZaBrCM1r5XVuuZ7KtoM4mvJ05bofBhmY+Ya6Z7xLP4KZ1CJ+JlV79ZOlkJDjCT/g4venntqHCp
iQ6ECgzVEtbwt1frJMRiM0jChI8XUE7r482H+BQYvrQVDpznaDq/CP1ta72a/avBiSK1WATvMvO5
alVbrJ4aV/Q1JI3ENieA1ENXizg5vhzZuWQ2fY04wFi9TZ7HL3MfPgGAT5HTpVjvrw6mLpx5QUUp
hmiaS9jD+YcSnxRFsEaWkqkib3jEflkb+yKw4ILYObK12TMGClYStqzfh+9ZoxIProXXXLCCKaYu
qstQRWYafP7wo7CbpEae5gfJ3OsE+84EpVNLbJYxbl3j8L7Wprw0O/j2i2cttsisI2XWWMZ4z6j9
4gZLO7BMt7tTtQO7oOF1brcDVDo05NXVzjUt88VF/M8/+Wx5EDq9NJkYzw+Nlz+q70Lqz0/wysCO
tJ6yiRibaKvjU3zNz3LhJPfn322etdQaHnekLH+3sMWOSuiLq+0k9NsiiTuMIo4cvK+tLpdOQd9+
82y/Yh5aDLnCbqsG0MUMmyrfgTccfABIcXi8KRM6FWFpRlvqSgvx0qju22+fbVddx0MOecMftJAz
kOgZ4XoiQZPlZElThcviwnZyWItTF8TlbLws3WgCHknlQkuG3w9G2+wScutCmF965tZafzJxz1z/
CJaa7HzD+OONMM9qtuGk/t+ixCT3ASt0ydLnhevxdgkCTWd07FefzKVK4s+fPDuTxeJxrtBlzw8W
cn5IuAmK7NPjEq+pPuZ2pnlsS9lVHNzF7UZncyYkC6EVYTfft5vTaFSqJHTzAyZHT/GzrbTSX2fz
Fq3MEik0Hwjvs0NtlXohit3N8dfVz/9S3f7nFZz94VOkWUJy5AoGX/HZnDNP8GLTj8l/c0ttu/QZ
B0K7u/xHoV75BH93kv56zn/89WebbaFBwlPa4/I5EKqefcZwFOhzkFy+lvMdg7Wv3IMEwc5/xGIZ
PrfC/bUHf7Ez8Offf9bQ6fU61nWRvx9klFpAU6EqcVSU+cSrOEQo8/JBLpxW4+2RVaEt3fkHRBoj
uP4OXhoYIST9n5fhbOM/9rlCsBm3g8N8JrFCFDmFEQM0AghhO41UR65YPC/rlYnmShsOiFQsaDQS
Kqt9yIAiZxq5LFvZc4Qd7vq8//ITw8XJHmlRo4hna3XWiLWuVhVvi+BDK5CdiL5DdhtWz5b6rDot
0i23BefEUJedIijb3TDckKuThJCDr04mLlVKJtjgZctUTOy437+emDW8lFO9JA83LxYMF52TBmDf
Y3+InaUE0ZGXho681gKtccTjOvs8/m9g6SBDDGpGIK2Kyfz4+1VoNckTgq4uaAnKBPOHkPtjdRum
a83vgiRQ6DFhQWQbcwGmiukbkKwBCRldIJB31+qYSwXEt6s5+56tOpIZImjLPVER9WyjDZSwneT0
65KUn2uByb/LorNP+NvPnT2CaexUbYz5ufZHB6VAJkeWfHT6HnZiOOM9cWHpp56tUgLgqu1i1v2o
Kzt6r2Ovf04JI1lJcJVq1p7C/gXFDpj7TxoFS17WmvZKqdtkqzKI+Qp7GwaBgsPpXg4DaCmogPDz
qB6oB9LBkWFQ/w6Viy1DvBH2wh1ENcgxppPeic0G0Eb3MzF9I9mSVJsL63+X7Jd0Ot/uwtkigm7o
WCYddwHeBQME4vBQjfROWjj1ownPW8UAuAxwlKCWA2vk9HLrWQ1ghdw2/XmF4R+a+PH131elXVja
v13V+XqSKJNVKryY2RdjS0ndNcodo5sK+cLpBio4UXseqlYFeE3marBICY1htZOBVtl4L/rOy6Jg
QdcBrK8xytrTi3GfkWKv2IOt7aVDqvmTPtiiddOVPuFTab4BjT1BVKN0m3+MrtAsnlAZLZp5N5qv
Y3/b5Xfh9NnwOMvJtlzhikvv9yD0r/eRRtTCWDEgy59VWAQpdNIQ8iQwB/We6HGAUEdvrrxOY3j1
2Ou+1G+7xp/CpwnVTiE898qWTA+S0o+/phoCaw3RkmrslHuN8lRnAR0bEmrxPKt0hGu3lOkKzhsI
mK417SUTxdM6na6qPy5/xxCJ6FhDiNPOFbamQY9faE2wU7je191b9utIq8/BcbsgX4S1obj/fl0u
jbqXlMr//uJZgVimxyTJTXIzcc2Dvfi5MNA9Y5U+JIH8od9Et0zbO+MpPiAI2FyD9ZoXzl/ffv1s
FTXTUo1LlV8feQkDBe0DSzgkQVC8IT5/mmlcz+hlh8llDsfhMf6q8q2euRM4j1/Nvf5+fBAi9Byu
WN3n5l1be0ckhUzqU7Lo/UJzO0xQgt2DU+pXaU6fEmA5ucg4ow4poV+5E5FPGujI6jlztIBOBrvN
VylLUOExJS5bu97OfrrCdwz5q/RNy9Pam5MQaOWuJbMk3Y7ZY9HfWtqtVe1Osi9kh6x7Sd/K/EPM
buj/XQsbNy9+4TQ1cYBCFUJU+X3rSbpo6JqQDZCwC8rH/h4IyC45tI9hvjrpvwbQXfq2xghEGTPD
5fQhW9EqY1oulQ6tRktYKIkQJDcxFpkg/1Tfq7sZtFV1T6vxFG7D1FNCRDSHZgLkutUkTwSRXTqD
6FT8u9K7MbsYw5sPUftQ23V6D7tHdMvCplACMdoNTilyZgSXfaeuIjcOGDE12hplq3VykCunk1sy
6a5uJoYuNZrauSPZe9jPBNoJ6ygmhtmBWnG9L3ah3scY+j937uxlj47ZVA49r9sMOlvMUOrZZQ58
UQni1RGDiQrus/I19eoGfUkhTXwP42aVhJW/s1WiIe7KMuaZjQ7+e6ul0YtI0NZkt/qKOhuweQ9P
cwEBnVB86/swva2H55gSmb6T9TR262PrR7FXi2/9p7jqTR8yjAaxHl6vfa08/m2SPV9P/7jac2N7
LI1tHk6spzlGMjlYJFSS9HNCI+1BTg+HVVv8kOcNfCZyoHCNBdIeKpUs3LEjxPI7Axe53IGqay03
7LGdE1e6TslTlfyPvF0c+jDvCEARs/0x/3kc9qPpK3babZRwNaK8pw/UD/5JPozls1Y95cYuB/2c
ha/XzkHyshn+9YfKxK/xJUmK9RtL9MdQTg0HTQ0TuVzI6pwAY09879+TFf2XCrFHfxOOG8z7SJRT
ivGwXWVDYCWO1Pweu8rzujSfnbK8h2hytUGylGz/urSz6iKuj4NsZlwaaidX/1Kd6hREnAu0IPxR
Rj7plC/Xagfp0soi/3E7zmoH1RiFOR/5zcG3PuhUEDR1cvuBisDTkIwv7QqKfDdBeuOLdXBlK7r2
MM56UuzikZWG/Lq6Z/tbELsBjpvMOUqLCvsovjYL7Dbd0jh0TCU4Fu9XLuDaLT8754jxqezEdrmA
IEPyCQiJWfVTRoNa27T4VxcM1zVtwaXzH2EH/30F9bOOVCcSDDrF1GtL/3E03Z5wg+kWMoJgrON5
i5r3RMWCIySoUaAr66R5C2EiZebKTJ8UgtSfkv6H3tzBE6alaqG3cVJhBQGp638dDU8srpS9yrJI
nr+YikjXSqFRDozg7C4JltwPnSEud0n4MFK/b27jxGMNU/wp8VuGXE6hORbJfpzilZssfZ5ybIC4
A13YUKKb/BBXWY2F4UbtbwcBT7lQc4BY5T0RCsG14+IlaIz1x+Wer2XFzCNVzdNyNAqDJN3fZNvE
w/UaZd4o+7n1SmS8hX3XlYXAzpkEy9nOPEJ6zdCiO8qntCbvXiXYgSjS4Zd4Vc9yYVRJBJhFKKao
LgXsWQk0a3JotBYg6xihiHPC9R+xT8NdDmK+QmpWRzZW0edyxM+IBCOvOt1eO9Bdvkl/XMTZ+VFp
8ZUqvP48007nbLApP0u/BQ0yYGX34uciPQyNF00rgdcMjdoycI7FdUYiDWPeRUr7s+fk1zllcQ8U
PKkzZjjW6n/xff55q86OnUZ0PGapzK1aPpX+vo1Bv2R7y8lnW/9g7reKN3i8/v2jl5of357P2Tps
FvDWpNNcPsiBiTLWydtN3AW0JpPscOJwWa7m0i+wWrd3ots90DSD1G1QJwoIN26ujQou7ljMKwhx
YmRhsDh8L/7KRqvkwhxL9MWDq+BbIh9gAjgAkZagMcnTyJClmwfI2G5+qAjpYrIZJuKwyl8gcE6k
mJzciX8yOzQv/5s7ZYpoGU1JJGD37PGYqjCXicSlxWtEZFSDvLOvzSYmP1xdw64nSXc+wim3J3MJ
6XqKRoqY2zbe1Ptru+elMa2FWvS/13L21HD1CFM1cy36EwSZAZBgN74a3UvEzl7vgBn16/gZApPU
++piGRdx80Q03Uj74eTwQE1iVe/GsNdrr8wQJ13r2FzoQKqsobBnF4UCz3PZDP+oPKZT1qpjflzo
i0vCOuV5/GAW1rqd8fhNdwUMlTQwgbdKr5jsF395F8y1K8mzZ+Z44dNnCSQwYU+D9+/HaPx9JuPK
8ADroO4uYHGLPCqzrOPWdV5MFsFaDBAdMcS9k7p1quD5h7fvS82Gpb+I12QE5zfJnQEeXnBoAtbD
oflFLow9W89Z7ypGwYni0TfjmAWDv7SeoMXfi8mn0jnHxiPf/UgWCyTr2Df29IvgZfSSI/7UBs+i
qyhD7odaiE2DIZVCSsIhTEhTpwmKpWYfwQAcDlX5ozDeTovzqbCVjNDph77nENG95MMN79aVI/OF
DXC5QZYhSgbpDejLvj86RTyN+RiyDKVM/ImKU4d9C8Qlsy3EZT9jhFHZiECcGobguP7o4hxD4mMd
eh8WMKxUTLtw+1cZhYW6nhVwmpg3dYDh2nRXZx/69YiTC0UGl2zwRH8vHfJ5BzdmgzmJGYtYup6f
Sxjr49o4blPK8HEV1rtxXFfMWnCJ+CTTYXiKb3g84e0y9GSP9EpaIlvRpLkcFOL9iahHZTXEm1H+
GblXnei/79/3AgM7AjljGCJ5/xT9bIlLBuQEnQ7PUJzXuRnMX8YHygESvsxN4TWIs+FWrMX+Rm84
JwjPY5axmWNdyA+SsU9ws5REegKQhVbWwzr+nDgdb7u3ZEMSEZsFdaz0PsPA8tP6UHa+Eh5yLMi1
8ADOUuXAXtAz0JP3U/MZpffl9B5XHsyRk+7Exu0o3ieWLwmrqPwN8h39rtzXNLU4n4B0O9rivVwx
RyNz4m00nBCWr7hFdyWpt1dDfS70brhR3CmD+gbxwvlTjTo9S7RuLFAszPxRPsdLXVorzeuIQ4iz
2YiFmdGdbMvqc2/cm82rMu3zoLpWY13wUS4XolmiJeJ9+Uu8EJbyaFmhAoEy3eiBBfxTY7AbDmia
nxtrlx+daPPRfZT1oT2thGxj8pmuj84x3x4lxI2nbTX/iq7aTi8cZ7gsQydoAcc6++XZi0Sn0FBq
ySwemvSlMbbm0W/BmSw+tOMGNShqdOGmZPgVkrCxuu4/vxAxoIrE08F9Xupk8by0K8JU66JoqVcy
n5Kl9AgpqdHsWb5VuyPgFD+vwJcK+CCFF+gOR/2ORR9JRbZCEIyoUVVcE3tn5cd3ISAoD+JH5HJU
TVSOoQFJuTW+nWoTEgJ2LXn1wg76/eLPSsJYCmddLlkyCPBwpzVDqfE1sXYKirgmehhqrxnuQmEF
PLtYNyit7vJ3+kQrLXmWolU13PaABaeIXEJfNv10XIvy07WV+OImisRoaasgMpLPi6EuzkyhXyIR
qi/Jn0vXaDYEo+Ns4/Ds6hJCtJtG+WwxtZWeDPu+QFuDVDUWOIA8aBYy/pEkIOca7Uv9+4jEvfvj
us76TPncCck8kGmxTPxlhhIPY2P7SbzuMxSftlW5xr36iMpz/myOr4q8RrYpMsWC03vczD8iIlXQ
IqD7EG61W/GQS66RENPqmZZjKW5Sewb42ynAOWEASLoarHih5uX6l0kf0pgln/7sw0n40ts2rJY+
wFxsB8ZZHVDujmPorZgdTFd44lKVdwLkWVysTZlw9lw4R9du5AWZyvcLObuRolzLUyK1JW79kSsQ
VXsQIaRPTXBC7pq+jK4leM2DgWorNA6w1a6fz/5uCny/hLPdPmsq0SqLZjl0hIG6aA3lhWlQ8UG7
4Lp7gCGSQ1avfqUOu1Dpf//hsw9w7CO9Cgcegp5uhGMAxho/iJf7EAogii4O+s5OkV7dWT8n2asc
i+Kn9xNHNdYkR8ZQsjGRVPu0oUyzr3bO/p7Cfr+6s2Jft0SlnY16aU+BZYMW46gJYz8XTo6RPPKO
L9TwSGG8tIHb6JKM2Ma3cRro17IiL74jYMYUizwoDSDT2QOqSrUyLaPkgHZHu7sSV7riRxqIUvv0
wijOk/0UBQtjapo51nr8vI75vyDoUBfS2X8v4exRmVbfj7NMzgBrZWXHNAkVp+sYTjo9iUrSW/ch
fsQ8LZ4Q0pKdihF6NW6vbcMXyEHfL+PsmbSVMJAry50AVunF8EgL+7eSwMEYQ+N9u8TVXVVULbf3
vFr7828/O2kpRd8KdA6WzjZ5dK+WaTcBAn538pLSqd+uH50uSMe+/5lnRycLpmkchfxii0CzvsWI
YzE05ohgD1Sl/LEtZuT1dRvQxcL0zz/1rEGZjTOFTskPg6ZmtlpyrHREYtak+07edhWWQW85BRy9
YXDiH6RzyOnPY+3hMolf8Gmv5cI/0iXpne5JbWzZIuUNgbQB34ppU2CS1kGKeX8rLJ+2CwNLrJdY
vVImEMDNtUBdD5sFwObJsmumOwKu6ucl0oPBmZ3ujkTGyGIghD7BfXq4i077cLyRQgJNVziA2sqf
qH+1cSV3Dr2Ja3vxxWLLZBPmNLvIaKWzPWNurFrqp5SbY8Dg35kn2kF29RZ5llfsgEZx6O80/A02
6VY4sq+0aS5uuX/+/NlOYQlIePuGnzcIOJlpHUudGzLXVR3WSNbsipnUAynjp+wtPN7DitaGgHU8
9SWTNXOJPyPG0k8VHIl39ZJrNjROzqlj2obmfkGGn1Yk4IrWSkGb6U0pzbBdeDykmZdco1RcmIry
gv9xK89WtGGqw0LuY77jjfHQ7gx+L0EPBlgOLj6Sd+fE56UQm+6KmMpkOzFxD71xaOJ1YanHax4e
hHCvV1tB2NTRAZhQWDnjE88fmmI/3qXWY8rT4VTBW6jcKg3j/fB+Vl5kyZdDaV+axAY5GfPMhedK
Me/0sacrO6F4yIWHxQGD9TdyjqdNlETOwOFD5S5X8s+muIvfRhgDRn+T3UicLI/bTrw3pZ+mAEaU
85d2S1bgpDPutceXotuq6k1ZMkvUAvih/c9rfRbp6otxtjZXoiiXY5csR99CDubTWyShHdnBhY3b
fXXchcJtc9yp0p0k5FA9+H4luoty6WFl0QOi/gK9exPSx7Lx5sbvfyXDa4PBAwSeG5bBSdjX1qoP
imgtOKP5pQSSuBLyzyY6THjOjFWPIoHPeCtU3mTcaeHyvac/FGXxm2KJW0uwbwrH7O+P3co/KgjR
ZAH5i8UpKphD9pL7MlsPKDcKr30/8ULnG+JWGWNPPw1qrw8z2nfGlqctPgv4/zpXqV9PLsvLcswx
EHfS0WZ6WBabBhwpOZzW5I7GhxDtR/1pNNZWshqwUFault1ZKCEImRFsFq2Ef2sDBjw9/cx7P6P+
4LaYa8g3VoNnr4AbtGwncvoo8rmoMHMNJpGZ8n7SGrsVfygT9ih8NInF0UW3PCtcnabNIP7o7fBa
CfCXeRX8CTHW2FZZd/CFnkvCwrhNc0it4oNhrMmQO4HjJMnjC8cbdrMjcdDkND1y3uLQ72QCwWVb
iK0yXbQGQCdpbsVn9go10TwuiQ3XRzznx4HzyzvbIodSzRTV5PLUQCwDSKhSaE+lLeKgXpCHuslG
EYjkaD+mX/pNs85X1U37RCoTgGSpeaqkn1m0G9Wn5GZcdVvpNX0aJjKErtYPy3X8uZX/vk4NTb+B
+JHey9m6k87HOVanWVywBwnkQyXQ2j3aIF9wInG7zEY0aS+VbmwR5XtVq/yXnopmragTLY8id3Ft
/XYt/dESFVNSwwpVNh8kkL47cB0vpofXsINcQ6OtY/rZHg86I+/aQ/ZlsNo9IxXT/eRD/TmTnLi9
5l/9y0b2nyuirYHYkIy4c/JAZJXRnCSD+aDclDvpxiiJGG8O43NJctZnra0pOaJpiTHDTsapnuHI
PAEbWKOorYvHdrxtW5BzaFmctnP6Bl/ei5H4Jw1CkoeUqCTtktQ4DaejTRx10S1T1vwQbzXoeEcy
tb+qaNdAhrOnp/RNfwlZD9561hl6VA8keIzE5z70oq2pD9awhvkpCfbM1YUY0k73A8bga9rd88PQ
7xtCR4X/aBda/FFNx31uMuuh/DHPjjUfErQIvBa41G+iuxm75SHfWjX2YzdDxszC8KMJbbkAck8g
KaoTK9kO19CVxrWrOvu+xqEOm2mILWQd+Tqj4wWmY52zjN40I6KDgJpcJZIlp0AlYCqTgzAmGzb5
imiqnMDhOSXhX+Ts9qCJsc9SSbo1hlzmgGRbT08NJDU/J8rPromaOrLIOqbmngQnBmG+0bZkRjv5
Vrqb7slzOBqLim5sXDg5CfHJfVChnDmhCg0ZKdzO4btYvcrx/TFbHVGnuv1DUy/gq8ypHrIHlsor
x8jfg4TvH/V/mmD/75GdVcud3mZzJUfWQy/sEuXOoLFgrtCdTKyGn7AuZSmo19lWpy1NYAJePpi5
nvBLFvwUA8iqMdHg11sNNo2thvu4cQBDMPwLb4m1lUaXMkkTvOy18PsjSXm28CnsyAzTals/dD+j
B5JDt5CmhXXx0jPJdIgzPFF9ToFyRfj41+lnkQOLGs0KPDRQ5n6LWv5YPrIwk8x6EAGAeMTKYK+n
LRS0q/mm26UruF0kvt3/e1QCbuB8xTz7zfPioh5lRUgM8nUC4yHr0HZWZC4yndmh+ISONHkWuWPW
IWdBnx7M6U2/gxwuFm6XOMJH9g4fAA5eQmDVtO0YPaNubfuAjOIeExr/FD1vC5J9wAcGCCouF3Gc
CNXva7rRRltE5pjZNam46To+HaLjbmhdTuMJGfMWyG/7ZBKa9EX2GiBXMrCM+rEsb/B/F9mqGJ6k
djX0gTJuO0AGsvWgnG5PZqBFnDU6OzbXaHZrApogXfl9dXts10qO+La6jbLVnG2kcGPkTiVvII0a
dvEFcxrN2Sjfhfizhfg+PiIc/Gp/pOsUIZpc3VbUDaZTzi/96QYKuJ6uJYKndH17ioL4VrAW7WwU
/Uj6na48QkUBUehqEF3add2tpCgY4z20lzRxw3g/zdtCKFhV7ww4qAM2bkzYjaN/xapTR4FquICw
J/56YD0murWDZq1BGknhOu8Ck5odr3f/q33IJ9opvtbtx8bv3vPPPmBSU23gbmlbks7IYRTsgMNB
VO+V4+cgsiHa8EGC4iZ+ymgcrhCprVCURn3wn3G4YmC5bjckjwBUzClzBTcT7qR83VgrY7hPUXeE
5k9L3tTxvm0/JDz5wFXKYFFvVP7wVIz+kS9x092MgzPIexAhkRXo3Oh1vLKeG6ZtGSw50ZWaZwoY
ucNAv1C7GnS97+mz8TT/6NbTnhPWEJg/mHGQkuqpw0q7714VfOK74Q5RK97T4WRjGUzCQOuYYQeD
yJ3xE3hjH9BQvNltXO2wpBH3iX3yUGQ2RKkw6YcnEHvJGsrXa6Ta4SOFFfPlsPBzjhOWPTynq4rL
z1cCZ4KYWGts/KjeyWsZ3fzEX3GaOZw/in7zmT2iZ9PujGB6tohQjR0TkEpNZAqJGm5n2cKeKSLx
a/c0kwIiQfxqjchMjDy0QCRZTZtwlRpQVWicJo+n59O7DF5DI9PEBwbC8iVL0BQc0Rd3QF7fYxBO
w7b70X4lj6W4ynOm+Dxgr2Yr6G2+uz7Er2BnPPmECFc1feoqW3kbEYj2QT4+lUDhNL/g855Xyp36
0UJ2jwKDPILC0ykDCCWkCfF+eo9uZxa6jwhIyDM9HyG6yw+z4NfPxWN3m90WnN3lHbeK/aHQV9m6
frb20lu2nrn6V3N6URtOUs2dnDMHdbU9D1loCeTm8uQfsAWkLyI+eeOs9MU6rVO+Ndm6AfJnzTe7
4cvIXqppKwDZ2M3u8e70ZHBKC3Q/9eCALFaA+Ne1RdA6F7Ccr7tnXSdVFvRTw4N+ZDj4nGc7vtlj
C1UkMCZWj3ZNNW52u6Xzji4/eU8AJUOoPcVQalHWxPw35zLAO2xOnSU6OlxQKThmbymjSK37gcM7
7QN2dfo89WezkVbH7E5OtnzlOIb01fJeiB/QTtFA1ZzZn7Gr+93ahNovB/l7zuePVCTfqLOP8c8+
an6LVSb24nfeSmLFj1/lO9794bkp3mrYGjETqQqJ/MkjtKQXwDb85PBLumqPuv9L/xgHu4rdrLoJ
CXw31/S+ZdLwfOOLN55RDaZlvd5UzFI//73ZyH+dIthrJCpzBkmqpDNvYy/6Y39TzEox83bIH49+
82wt8EI7/qCbkdqmG+3jL3V5FdMvQk0QLzM9IHjiZc72xjWV4F/YuOWBS6aikdNjWnBVzjo9gyZE
YSz2+aOefbU+i7/6lu/aXbjJtvUDLoLMme5FyT4ZDofLjCWpuMnWJy/3rPXAqhEYY3C6cnP+OuX/
viYUH4BeAGKS/fL95syRIR1Tg2uifIHcrpPPt200W92X1g2+h6qCoTbZVfdR6+sUDwMh58lDKbzC
BMP+qihvFriFAgVDtF9IMOXgDjAqmrxmC7zLur1mebW1G/OdhiYSiwO46yEYWw/PpvVaCNtrfQvz
vK16/gedPe26KJMCJFP+OIqbybo5DS+S6Atb5MPibTdC44t1x5IFV1E0t048c0zcaPyZNb+iis8G
qEvM+2oZdwVrv+7maBMOg/XShi8lUfIi1Dqhk93ueAcALbUeTDskdbpyRPuBrWPO98K4Ka17+SeD
syK6n+Xd766qO0ANMIk18LQlkobM2v5TwL+jbeVuw3opBCBQ5K3KsT+1Uy+n6VY/Te8l4GcXFzHS
DjpD+dJas9rnrr0DNeVhsCj56N///bX8Zbr9z/0z4ENgql9SRb+/EIqWG1o7Stw/Z0p3NACQJPUQ
NraJ4qcEhulLfHY1BBnFw6JFpmb99xX8pbk4v4Kz2lDSrETrrVP+OJeH0aPPk1sBJCiVaUx78k2c
h8kxcQp5Q9FWF061zFCA45iox3BhFksP41CdcKSj2eBIgsTmhYd1FPdMdzQIpPL/hyP2LyHg+UWf
fUdYQo06asXft41r2GRVEMWPEQ1RzU/QSvBoBeuJqbCi7OTG4eyncj/dNCEbqKFdKT+KUVDrvtJ9
isQ25gOhDlibu19ptm2MK7f477MNKxHrkGloqKhkWqbfH3InTHWWlRgwII2G5UGlWsB/pf5qTwfL
WLXiran/mMmS2cVS7UkgeBgRte7pOAItDsyNspsbsoOddiUUsLHd5LFHuRAY+xHAzhfAmnCTN0QZ
O5Z1YLNNQHigHqmI8J7ZZM2aPteKr2iqD/XJadgkymDC3FWw9aOV3pT/h7Tz2nEb67b1ExFgDrdi
UA6lUgX7hqjgYo5ifvrz0Rs4x60yLGCfv4Efbru7xaLItdacc4xvnAHdPN3zzPx2B/+noMPeZag6
/y+qf8uUloRJUxQpOuv7fF0cZropWZAED9kSwYuBcy/IR/+2FM0fqIEnBCZimd+6IFGshmXYGNE5
XVuvkeh2l/Yte8bxxvlfmg4IRqFTC/KikFZoVw3poxlOV38XsRBNgnC01HoR5JuJoQlhNCFOe9ba
eCbtJDSG17K0UnyvAFH1FPysX8qt/KgezSOHx4HKXA2XGh3oIYUOCHuBjmjan8XglPgf47Qto1cN
ipBRn9SJ8z//CrBZ+RThXdOvTikdh0N9F9n+bTpu3tyPm6U51P1OmUruh3I0H7AEgbpS8flxIPlS
3QgZlZ57UHRrIFzkAj6TPuma2/sBzt8mLrfXcVPZ91NeilrIdcjYfnkMUTV2eKbrdXfEeprvIKWK
e3MB+j/x7s1bvq+v802YTyEgA2cczs36Sp7kFEpxGIPIWlnNJoEQ1CI9cnPLy3BDejJJSETiLRKA
YK3ble+kNQE5+Pca+232+/sW/HEVNwvAoGVTEjRRfO6qtQiM0tX4cAdRGxIL6QBSa1TJ62UkCEqM
qilhUK/cw8x9m0feXsTNmhm0aVELOrcCHhqHXUxr+vPvZjPtQMZf+LYXnEYbEGP2vakbWiKWuG+r
gUGH0jT1v0ivktLKpvKaRmdOO1Hy2NDwSDbVhFPlLQOsPpjTqpEmJ5QFe9KzfSyRvaCvGRFCfYpH
z49fdGmDR0zOmRDjH6hDRj+7a1l61+JTQ1MMFK7iMSb1TCDmZ0OSXnhdAYG6yhsi9bIqZuUlAY0m
V+YfivYsTMQ5fGi56JpUVa8tXrFMXIepucijszmUju6/mAUnBr/xwE/UXIPqqeyGcH5q6mafSkGR
Fk1AEqpdf8QIAKd1UxxFGgXVJZL2U1ctCihoo4/mjV9r6i/TzOzB4hAvnYLuXR6e0nAJxaqJnEK0
0fuPmHTQ1jOrYj5LiEKuHcuX4UErTr2wka5IghckwmfSItL5NAcB6lR4JejYZCn0rpWuKQsoiaet
Vm4VZRPiG4vghAXTY6f86KDQhXtTPPUUB9Ul9Q+tdp7o+aSPcfFJxOB62l8vwghle5dVsFIXpNaZ
l+gJ1IOTH5QlzcIO0vFDLO7LNzXZUYYK5bPvb1RuR8BUKi62og52lD5J+ZnwG23qqfIugoqcL0N6
CfkXhz2fb5s/ajbxQfsaLHwjyMiGbO4RAGyWh5fWWPEfJqbq1dBeEW1RPIUP9KxMcVFuqnCpMAGh
i+dGkYOTmqjLAc3nUiAenj5N2L9lJppKlBxP1Jf+B3Hf1OdI1ShGZ5wbg22Hs92Yerg86pEQrkVE
A4n6FNcvseUNixQ6BN+le4jtEm+lkTrDV3nofpLWTtaTQDuUEk9wfXNcKNnXVfvI1kH8VMg7H2Nx
hWL1qcyWTFE+m62Q0WqObBjlojdrj6LH2jY9TIgH/0grAYSvZXOEQgI6bEaPfGDdqYig7LD32vw9
vcxX/Tikjqqvf8fSVP5eeai1WYUVfxnjXlBe6RgkxMl+0ZYw9uVzQn/gUteLaE0wGtPCwk12wLoT
CrFjBHxJ5ligpa6/Mh4KFJeBy1gswwFTOKqwzLtPU8B2+tIWT0PhYKpM9n3h0ZjpaBIr1ZIpdFfR
qN7UqGzTvQKiLk0fJIa0g+8kdJSTfqWk+zlJpULaaaAjCZWnXus8kZkftGYb0aqfuNlPCQ32o+wa
BTG0pGrbgL7SQ79TnlNYopZd/GAtGlywn8zzgKVJT3W1S2q3Dtd6781AaZRzdA6xjlsH2IWm5Jiv
kA9V1R6rY1YuhMgO1e1Q7a4NCdoLlbaq71TKW8f4r+fnqh8F81nMV5LhhuoieVQqgLWLOXP5Rfjs
mSor63FuKjU/Rn9gsbzocPZq8sf9HEeTzR5BPujYkua27RonHV/pGPccIaPDv/eO7+fzeQczJWYZ
BpFX39ShYRRaSluzcmblc8w0SxhUb5bi12xX1SZAq612+GbBt50Mmic0/U+ly1s5uNyNclWwiiq8
q8uebjPkfUazyoOlXkT/gaSydG/R+/f+Py953gz+aAEUfTQlkZpF59oJq0u5bvplErzkutvnS0iz
kZMKDoax4ZIK+5rnlZYxRGybBn5s+5Ljo1L+jaLIWLhAzkeuAuRagQVkXSgpqfn+fb1/354tE18T
c73vUOGurgENq3F8Bkuqkj3oYh4oS1D4hyReNqzIiPTXfeoRxmBjEG4wXNq+fMew9k3J+nt//uMq
bu7aOEyDoWpcRUeUWYA4JnsvJrdJPcFcYsMdE+Z4y6th01DWS28ocCCvTCfM1viKON5r2qXXPsN8
I1auIL5erQczX4vEsd+RsPz1bplYwHRI56gujZvzXBaNWqCCoTuzYCt2JB2t0GnEQ+lZwpZbFzCf
pk9s0CzTdnG9KyFdpPdSmrX58Hp7nvjzIm40Tmbsq9AUErZqy9U51TpFdSpY67IXkSqwpqVLOWoe
xmTFO+HkJ5WsXwxHJoRPnrB2OPTtPu2ChVzs1P4hg1Oqqo8hzU3iJptqg2//iiYos4WnefGMzo3g
XlubfSYVXtLqMF4v7GTJsbAeRpinpp4RvhZTQOKQkN8KbgQczXQf3v2555Piv37uG1dj3am6Fma8
WuUrPV3ZIeueIQZlYq9eVOzN1voqrThxBPSOYWANjix7WfbeN0drdLA98yhrrmL3FPcDhHanMPYd
TOXCDgQna9YTgr/ih2K9gCQAuBGdcm2vlWtKt9aZiFmw8wNbs4U+4GIN6/o31//aYeEfEdqs1Ls5
kvOZ9NuPi+3ZwPYs6+KtwndSUyOXdZ41WDmMERCV9E6B82iOynAnkHPlQeEclizEu7TFv9YtePCp
XkUTLvPv0uKPVSzocn00I261cuTHMz66tYSRT2GjPM25Bu1ae25+xg/33q/vvQ0W/D8/9+bRnkZT
agyDn5kn+EvHz5xvG9WNd5M3OSTmvAA/CDD0VItf+buO8v5T/6E6oebpzFEo6k9AgGdStuGCbr/X
Rccg97dv5I+7cvMAhn4o+HnCXcm+WhJ8mTzvc81WN2Rf/gp9Z0r3HS78zuv8H1lywro64F2Tyx3h
OmgQ8/TYaetq2Fftz8RgWBOttG1KxpLyDm1cMTcDPxcUutUg28o7mMazsjfpvA8vNC04z9X6gq5N
zmtsbIuMcnwxzVX7kZmRas1VlLGZ3gR5qWUOhx3GHsxx0H53+jw66WlgYYEXSYakXQUOqXLN62Ny
bMn4znWORk8Ksy2OLmOxGs3aMTvSUcE664VX1ct0P/Q24xby7tTHQiAMkBF7v+dgOvyoX+XQTp6l
Y/IOGcKHmANm6nQvblaZO9bf3oY5RgmXFHmut/ohoRVjM27LiB0iPEEXWgWqk0lsniKOVzC94ksf
rnI/cglYwyKFVRBEr9fXyxy85mEodoQBpfUTLyxAH+wawsl0VeXO/vC9787za4lcI6cWsB+31N6+
TORZlhGde5uRbpd5A6qBUSxckdlbuBHqR/nUd9uiXk29ExpbiW/JjuCHMQEMTqF+kIJHjZIDZ6ad
PhXbf2/2v80Wtzfxz8u7eb2yboxTiI7z6zUAdQ9ESGYELtFiy7KXwXrX/GNar7P2rRWXzazcvTpT
tUFcpP4kv7cbd8ZArvBeYrRsp+U2G7cBofVoGPEaF/Xe138J1+cYIp8fn4MKSmxAq2H66LSDFrvj
vdaC8l1PYMmoymbMmKpJc5+Dh+aPZcqKS6VrQzM5VwBBK/gb60DegLSahA36EVbNst92LWu5PUxe
rGlgug8hQ1j/XTfGVWD53s/QkGxT7A/ioCwyJqtKtWrp26oBvz21diiFTqzPGUE9pjscFUDPO5/D
LwuRFb8L4qG+Xqz4LKU70W0u8hfClm43XKwXpSEn0Y6W5qf4qTxMX9R4yUX7kmn5A268elcN6/2q
/6HWR804yN02bp/yq+5cyTmL0BBExnqkYUnx0kMOYFfDqoWziGrQNcYFy115bh4yzsLYxSLlWF2p
aRfoAczmPH3wywxFrYjNf5Ez8/1AcptjCcfpGROMzrRvIT0aLRCohf6zh/fh70tzWX+oEKU4h1qO
wIDF3HEY5WeXMwDTC61bZ+NOIMdBc0SLxD0m94cS8zvzAcb84lGXHfaj30NQvDKQBQa7YmZLu/ZN
izbktlzxQJPZB1ZfdmTrKQqXYW3LV8dSNg3ObV6a6UVnbkccNvNvQPqUPMoexDU/lmtlH1W/RBk5
dGf+uDCWVe5F0bKdtq3xGasPGlM+hhrVSuTf73YpJx96ABrqa9DnKwN3UY6NGHlmjdzJ175KEcoN
1da1W9b0BsC+h2eFSPOp+Jiap56dpo9oh44OFmRMl/4nY5pBeuqi4xgvh/aUS3Y0verGTkMySI5q
4SW6XbGUVguE4ORwBK2Givz6gKOsTxbSO3E8LPA+kMIngOvIy7J+r70osYfOUCEqsNsDfm5KxvKn
pLSn/mC09SI395JGZv1qVJiZH3vzJCAEeZOvnoCGhbjLRy5UZhMU9lRsxJR05bbGyyAersAxzDMK
9Lj+JQmHSfpp0Osb11H0LkJx03aWb6KWmhz07lfZnpgWKduonLXnhurwmFTTWfUVTwRqRQA5oQbC
ohT5jx/F5pdmVnZC+CpZN7k9lqS0fCnZm4puTIxfg/ex+whLdu8R/ZutG57VroN7lZZxO9S28G/B
z9YMCTnRnCHx35d/9JvUDCYhOdev1RdDhRoNdsMqs/GzjTo9icVSBajGLRS8hrkXbwFjAdIchEUa
nJlxWjLuRrvdJKVbfhiPlbwRPsQ3wluIXh/W4Wsq25huyV+POQLVbQ/LDocMcMVqAjg8hasoeS8G
8rW+VH8FI5sekQl+BF73w+gh7FiNj+lDmiw73Rb6tS+/ZyZaGqz9yTIDthQZGHFgJm+lbu9Lbko6
eB2wY+NJNsPRVppjEHGA4Omwg5d/7wPKbQVxe+tuerKWFKRyLEfpWXnUPq5I5tRqzo9qH6LOqXOg
9guUkBMXaYdeiQGCCLFN6dJLqpzCLjah85GsTaJ4TpW2a5pnLbA1+gjH9qV4z+7tWd9OXWxYmsUQ
G/6mKhGCdrPIa6kUhqImTmep2zaCZzTLlJ6P+knqF7E/PedyVFyU9g1iHpdmooxSXidh3a5+RRvL
wK/nNL49ftYuE5+5D+UYDjJR2JcABeLV22TPOo+dlmwCSqdqX6xbjK8UQSvrmDwbO5jWD6TlMqta
mQSzvqGGGe0i9UbSQH4qRAJcT/hAhfF9KjajoDk+snuNBdn/SquXjmenj13heoB7VtBoUZS16WjN
lyG9XfFBAu5RFwxamhd+PpKYojmzYDAWImiK91nFuJ6WavnAJ/aBU7QAurwJxdqEU595ny3/ENdW
6obv8uNQe+MJoH0keRONtnwhxI9ocFGoINJQuxJtxy+j+bQqxJ8+aSSb1toswmjtMy58EL6aFMei
LXbowgDDABYhvGSZNCQPrHOqyih0p8xNeS7zjaTuy/giDLtJ2MrytkmOcbVJkmUxLkFPGdSDQbgx
Shcd8JUFAWNMgbnrVOqbtEBEFX8IPl7u7BVrakoAakEqASNp+pJ54HTyUyPSyf2gzyZFl7FjOd9L
EiLjX0LoUYmNyaGJPH0emW+mCszqTNRQGe+wZoXlIhZhnkWtLWULQXKT0tOLc9X8bNVFEDzqPd8F
bboZnMinRD30z86ezMiJfpYokCAiDny5eGNs+qBw5ZpgAfeg7X4wSJQvFeK3zEOiHx/Mx6sneoWX
A/QpzvQ4Fz69xGu6D3TTM8pF8F7VnvJoXFTfLrgsjXUiX4cJJvO5jc02pnc2r40cbhGWTk6hHq/i
IqUsFWhHUkO4dUeT14vZUpB4qfuAlre+GViCyYMAwFcSL70WcG+x8yBWR6sEE9rjCU1sHYkEwoPG
UeUVWl4zeQjhgOn7SXWCfJ2STNWtZ5pXvOgM18TsMxAFsaLtB9Kt6W2TJob8ZBarCLfT9KoIKz7J
IKyUTmLQffVQ5QRhURzbU8M4PHQbeW+ZtCoXOj1q0y0SW8wepMTVaeUQH646OtYV4OW95PJJzfiq
tXtB3+UI90ApN1ufRfEQvZi4OsInJlUB1h+x9lpOFa4O30D9SAF9McrssPdzSEmyX9aVhqW0a+RP
NBfCcKrkVSM+B/42jV3Ulm322VKESNmbIpB2Ibx2zZXJwgGpAQ+FtrAuclGjfXG78olepnmW2Ozy
VxMefrwt2q9r9yzSCuljqm51X8x+BFoEM5av8nmzHVN8uksq/VZxs8rpoky6nAZpRBe/KXba3hyv
pjqdR6T0zVpunVqcZToIWTah+2i6CmRQVq5/7wTSbUn7+2MVURchTwDmvBX0p7kQVcWVj6W3PNex
SwhQSwn3CDLhu4i9b+2z20+7qT8sczQwC/NpCsneAxDYdEfwxBLHjTtHg0X2yIPs5u6cmHXnB/2+
5XF/Zz0UdCJdhpH839NCIumpmVXTdAb20S4nCaj66F5JTbWJPM7Wvcdsag486Kf7XcPbxtX8Y0sq
1lPVMCEL3nZyEkWhMGw4T805G4bJKWSjZWu0dJzWmef4V2aeurpstTvNXUTVN1Xz7Sff9FXVPhBQ
C5QT9Sh2O/DLFaMBJCzmejgrZOZUC4g/mrrO6f512Z4Gy169jMjVTmTopdNH0SKjsyFK5hQlQBGv
J1bXCxmTx3BYMKhAJkT7gfUSvCyrfO1GG5nKQdtDpNODzyJmQHCyuk+Rf28CgXEcf7TQduNLoB7Y
+7iEzpq3u2A9L65AmSG9jmDIGke/BFQ+r/mbYNq9R0OHZn18INsOKBi/bhWGaZupXIr6bmpOQ7LX
6PHhbTbcGJxSfvIVOKHujDacJPfa2+ELnQuCvPbiCd4NFDTjLJ6Y6VkPypfwEBMYzsGPZfxHATpF
s2uWQ3vcM6R3pq+aGDA0nk/5OzdDie3JWCRPgraMmMaRhyEsguUEfc7m+4zBZ7g9SOee/RmlRbS0
Pi1GmLY6E/IYSrgRdSEjli+U2IWb76vGnp7YLk/Bl35mD6hWBGFiGfwYN/I+ebeURaqi6gcq8Hh9
kfKd2nqxBRt33SaMmh6qYcfuwLoneEmxSbtVbuyS5KFtTnl0KAcvYiXVYdI55fjKsDbp2gV4AqFd
wQYURRf+iUCxW9r6T45EuBPZTwptTjZj6yLRBZSoEyQPOfmGYeHJy5nr1w47qd0nLKnFLqgHR+B0
VceH5orz/97gXrltgt4+wDeH/MTMpUieeHWQy9HpnhzFXFwkwYZypKIisK1gaf7CpRV6H+uIxHBh
k0FV1Q76j25W2yDZDl5pwaBI9+2K2Ip+T6IJO6kq2v+LBebPl/zmTH3VhVzvOq505vUPa+GdAz1k
RKQmBAg80NM5Y8ljd+Z8kN8bOt27S/Of/9EH0bpODQpWN+Q/Edpbe/wVvvqbENPiRuHlERcZDFp1
fliNg+8hzHbLQ38ZAWpWi+uxOkUn62cxL70z63XOImPiHHmt+H53v7m3FM7L9B9XmilaXlsWV9rb
wHAYTAQjBpDO1hfZCUeWba2L6k5T7pv44/YZuhnaCM0kyYk5fzMfk5dfotUMhzCd7JX0jDdhmeKU
u96pWr4pgX9/Jn1zZK4kG1rKzXM7WNYghVkynaFcybitq8M8VnkA6V2pwNW8iU7MQT1GAQxDNMnd
of4pj7ucOCXtGDxWqzsP5/xxfzb+bi/n5uEUBCn30zKdH07ma7EtLQL3Gh1YuykmnktiuNrk9d+f
+c3xefuZNw9lUcmFjMBsOosPtMDBfiyG3hM5CB76NxiKiuY2nW29A8H4Eb+Yj6bqjhLV58msHAXR
OcGtH7PA18eMK6zC6PnO5f3tSVQNJInkOUH/uR3l9daY5ZUez09iCNFxcOrP609K4Y43loxSYh0/
G8tRH3kyL4GtuNiOQ+ZJ8BNbrGcrYy2t/31Ffz2LMXAxEEjLmknM63/fjUb2xx6b7ER3VvMM0uds
/LmHWQFQo9zY5h///rxv7KP5C/rz827exemqVXKb8XkzAocQpRRZmE/DUjvV+ps6MT0cPs2ndK3a
mCWvSx5deNquHyM0RqjLXh8SuctcTPcqosEKbzJeEs/iePwm0FimZdUs+vbO1/ZtQnR70Tcvcw0r
SgxjLrobD5MnukHGhA48nbof+wdMTKYTvdVrbVdxveMR3WPI6yXHHg5VO1y1j5zwsJ+JO6Sgd9YZ
+W+HrT/v583pVhQZUI4Vl6Ylnr7kiU/dOVptxKY+B5QlNm1gG7pZDq1ccvveG/936+uf13DTLMkr
K/OLlGuYoYrSsFUpWQ/DKm9/dfhsNPJB34k5vAcnBSz7lwUGU7Jmybi7GZDfHK8bWdPaIuJzm9e5
fLkurTPQQG06W9dtZ10SAhrHK0aInvjFXSmer0yMs3BVLfPkKCbPjEkcdWQCtilViuRpl6Xb67BS
jZPfk5YCwE4R6Hn0Dd2dvSY6Zun5yXN2fUqw8jXmRgzWcrD2S6+sN2phM5+wvAQ3w7RTx4dSJoq0
c6QeGRtdzAv+Mj/6EkWOhrqrZx/qWCyiaBXMvdWrF1YrC86r0m7Lcm1Mu0k6TyDJaL4GOg0+b/gs
+yUTJ/4uxVNZ7SxtbSBda7KLNH5NlLNNodIvMc7XqwWwAvwi6piIljv5lPvGX6KmLTubrnZPJjPy
Fa+21jKs9dzVRq8vfxEDkWrkPwzEyJ7jbsnfNHTFM6RjnkSiMYr8tYzl70gUTqi7QJBJQiPPg35d
sTdzpNI+eaj8mXShfyGL2xz7Web61r6o137lpF8dWp0F/YclMilaxnVkF1CAgJoR74pCDZEX8mh+
EymwvAw+43z+PcSHJlHt9POzU9TxhwvDd4WH5g1kylNrfCgZoXjicRrAh4KcpRntY32kdnAQZYxM
2LOdKp9MwtNTFcBAfxDGByFx1eK1vy6rH+oL0Im2ciXjBEuy0JdD/NkmpD08T8q2ib5COgAijqxH
PG5KT4+Gtl7JJtFP07IPqn2QHlmFMgDQZZx8XcNdwPQH0CCyvGOGpPSX3KwYukba2xh7InmssQFZ
EBoMgrZrQuMoeJF0hkOc+rGOq1geKvEjEX4M1VvOICPYyfVSS5ZT/h5dl5L+ol9tgpnJE+i3IgVT
ZGw6/zlEQY+v+iolYCqWinDWC0emv6zyTwzxc6aui5d7Q71v5q55RSRQQ4Sjx+QRv89/tw3ZStKk
SjvxrO6ZR2QOUSFRhut53mqXBr/MDjjjvTpc0mODUtIC1EBJIK7VEP/aj5yHHzP6HnfQEl7KJvzM
DhGNXx9r6krOlyTCYCyYU3NivKvrzloEB3KRQSTUp3ZvyluNSYYrOfg3mkt30VbFUjkIz1mzRF2d
qWer3qXlo6K+Gu1Tpnxm4smvLmLm1dmqE12mFMgZETHQSWuxmQwbBm/pT2mws3CX/6T3R2sVV6pw
NAmaWDOKIVNccvQPnsMrad5USk/DE+dqOovivRHDt/niza21bsDfxFBei7aEjkJcKpphaNNgR6CX
gudBbjC8zLDQdABa4rbGw79352+SqP/5bPiHiIZ1tAg3p4FqlFt5MlJWHwm1tENWr5EgfpslPdP4
ibJwyPiWGMBomxkgMvmQiRwNI2ErMng1NJqID3m1EPVlRCxWu5C1JV3Df1/k70PS7bly5ohJ+Hfg
Y9/iKMpo8suSxsuZIOmQrqvg4TyOvnLsuG/Khyquc/1cY0PpHUKwkzcRnFLgRmAi1OfykjK63EUv
8r79yi/i5OK5zk/9+ToszLfAegX1H/5Q3wBtw+myMiZTFW1dBKi42Z3rHmesPZM4BJ74xtXgsZjd
yry+Xq8Z4Xm7MTRABV3Q/EXjVlIuEof9g7RvH9NVfbiezG36U3yf6p+wlit6DpYz3q0IxXnD/353
FKwvmGCQ4t9simGTS3VUhNK539DY9H8ybTUkzMYEbm8N9IjXtYFbNRHXUrtEqF1JqMXGFy1CVFUc
evlHM2wlYxUGyyrYj9JmzJZheGbbIsE7XhLK/dJuGdiWPTSlGR4VEIsMduKD3uw23jF4IM7bSgG/
adGC/O5Ye+ogf7Hkxh+SvskTYAnjTg5ogj/6yXuCM5YRolW4+qP1INBKJg9qVpk69MdDZR1E29p4
DMi57rZhvtSNVSov4QzFqEE/MmLExqXE4+avjfAhavbkDifWhx5sh9yhx2HS/qAY3g7aRUT4HWxr
DEjwHhaN6198Tz4KD+WB/5S4qu6UYt8IIfOLZCDWU0SiO61vWcSmNDVhe5XEMzlk/Yax+PAqfqlf
EyHAV4rl3RAwAHbEkJawua7QyrDazh315iPfISHw0T951SbvDui7aRJVH820x8GZ0YoOnX5kDuSx
GCls319WjswDv7eFEo+Ogxc+I7hjjjK+is1G+Kn9VJbEmK+SV5UNlqaEOXJG29RUowQioe4k57c6
Rkea/Rwjqvd7FYZ8SwT8n1thIOlSZZFwgJvDc9KZYqvXo0iFUV/k7NkAQg5UWKDR3Nnta7Hu19JT
/rOk5ddug9rtnqL7tejfCi9Ubf/3Im6OyaYUBGUuchE0Dpcp5d7CHy6hZ9gM1pY+uiQuY3uv8aDN
P9rtu0ga9QyfULCh3eqHMslPMzFv+FRjKaZOiesj+xENbOu2vJw8/QvEE6MiLKaIG5dpu1GfZSo+
EO2lF8P5jD34XOVj9SRGtEf7AsW9nfxqf0goLslMNqkgPU1foNyhrZIdx/d4g8DjjOojTlYGLKr+
JX0LV8pTHm1Uk/mezbsaiA4AArRVw49/L8x/rUVw2tJr1pkosPhwO/7os4yREWSCDAk6mP2KazGG
jcmWLtP9hYsP7L0VMNgh0YilPaaFlJhVtx7ohLAe3jPKflNFzY8dUL45LgsDIInX/72YgNFD6xNJ
TPfBpETD6G23HYIWcCadtkwKDxTDBGCVGJ1l0r7GPtp3hRkEHROJkIIGdh6M8PYBFOy/b9Pf+uMY
c+Q5IRB5OTjY/17ZoKiiGAbMlus5xLnFQBnuYXm0eBLR0yKdWUK+IPmH+fIMAO9ckYEtIz9k93tU
dEbggTNgZfwdSqHaZu8pwUPsEhrfrv59qX/7Rv+8VO3mLFKrvoWrcJyHCAC9wtmE3wB81cHC7BiC
09MCk22DW0hB/yx0YaNTdDbrzEOrd5fd/5eFZA4Nn7nW/O/bzqYWymRqBQQj5Ui6QbkVMdIku9pf
z+pUBrVB4V1JVfQw/UwVNh1HuXqtBrjrHhDrL7fFmjUgyFR1vALG7QnEN33C0TqerfFB+6gG2kze
1XRS5tgw3LJN4OoM1RfgASZ9AX2irS+KO6Oa7x3D/9Jl/O+F3DzklZHV01UMxDOSbFAJabMaNY8o
SWkl0023FXE/yUu82hbceefubfj+hfz3029OiwlVv9aVwtzL6Yuv8LpXrmvFf9LKI1mlscN0XAVo
Qx34KJsscNd1Vl/iYpljLIAOcOdR/evFzNM2eOOSzl//fav6MlZrSYtEWmsQbqhngeRAQ1BtpqqB
y15JK9BmDQyX07M2Loa3ufMrfN65ivlT/rvic0v+uIqb2VelXTP06VzFLB/OkTwdsHCDaGzfhs/0
SEVN0znUF1S3LNN4BtacAMKf9zaev8w8/3sZN53gbIizKShjyrNlFLxek3UEIbpxLeoXO3TUT2Au
VrJuOdzSfLfFl3sX8JeO2X8v4ObBFIastRo9nb8NoB+S10TpLJbsiy3jk3R3ZRzoO/1JDjcILOxJ
JSQVoPnVXxJcG86NjsYF6Nxt6RIDQ7XcWT/z76/qtyz2X1/VzdOrqEkbC10uMpz1H+I1Tp86t1Hf
lUB1CC8l7w/r1PVZoj8CUWPyiEKXl7zsOcP5qKT7YXxQGUAXp7XdW+6oH/qU4Nu3jIqnUZ5GmC4Z
AUbTjlgYrd0m5imoziZ5CRlxqNpj0h7jfJH8IpQQkGINKglT2AKB7tY/RvjdTFvYRB90EMdlN27q
YR1TBhLzlR50Stb9PNELF8n0rAxrePlXc4Ndr5Ldjswd4TJyGKfxMGrrOtpkE6r2VZRfpnRZhdtc
WVr5oxgciIiCUm3grG75ZzyNg/smoN9xfwYvz1/3v+71Tdc3E5MsrcRkvtcx5IqVH7ymICH4MS+h
dCBxL9ogO0CjicjVnr6kcN+Yjqk+Z/7SJNfLd++dSv9SZc8PqEGGsqag87oVTY9VkORxRa8wXrNW
lI2bR3O4syMw5vUs/XXS5yg11OV3HrvfJfT3W/H/PvjmJJrl3VhIsUKzdC/XyI+WY//W0bvE04Nj
EOjXTl1jFkTGfPGLY/zGsyB685KpXUx1eW9Io8wL0r8u5+Yw0jfZWMeRPp19na4R47urrepbiuhu
BhI9BFC36KjQQsbEt1BWvkJ2RCUTISyynHCb4CU1u+Qz+bSwFbabAWqcRjXjYewLvOn073dW/suI
i6+NjVdGe61Isn7z0o7NzKpMW+Y7+fOgg94lFIsAL8ttco8YGZUfYlaXISXBq0Jw7SsO/BYYjfVY
5JIroCcnTUt4ob/EG02JCg07QzpW2tdz+kN4HbDwIT3kNfvJ3D7If4j6Svc3UvIIlwtUlfIQ7MqV
xfEaByUxHvoKswSWh5bzyMJ8nO1MF5qnrtxAPbCTx2GpfWkU4KONQ1TSYXZssI+Wq/BorKCz9IOT
bZoVflizuOjHcDXsxZe0X2WAipov8xFNmay4SPTA5oyoC4gpqT6gRK5Er3ZR2AlvceFcFQboqALR
FYiPnbFANzxGSwOjwQLZANwd1IWb/nBFV5C+jKfeQ2iXOPGWi9XAXoBkcbNXBFY5oksML8SfodxS
SZT4IZLgFZJ73q0NxBMMTbVhlzRHfjstViHnvVMRzwbIjrPXPntSSAXA7CkWb7AzUNhNpDtVrlas
xJ7TCaJcKyMWetObbs0C/zD3Ujo3znB7kWFw6R5QA7ePGW3ND4JzKshg+J3W5uRY8VJVVsjLgAfn
hJwHWC4GlIUe2iTzN+0y6zy6TnpsjwVwZxBDsWtGaDH6TxmKDwzaUS/XeE+FCJzqhwJEbdiZ4TEf
lj3d6sl8LjUbAP2nOi3+D2fntdu4lm3RLyLAHF5JkYq2ZDn7hbCrXKSYc/r6O+jGRbtkoXRxXw7Q
fYAjmmHvtdeac8yi3iNfv/Lazsvbj4+MDGUIpqYONPRsOyY93a9NyAhHK7T9G+OlOIg3+R267TFn
G6Qv77td6mbHkhgl9mNW7UWxlnZ41O0EIzuDiGtNNO3id//tks42aEvQkOmoXJJESIZw3+SvmkIU
Ew2iCTcrdngB1557wqddnGyT07l9Kg76tK6UP6cMkDl6cMKncOrGG+uo7+Cc+dkeILTeLLs64Sjg
pRh69kRVIuBRbCO/Fc3HTo29lPdWrmBz2IOxmDHlgadPTFo4bnn+0VhfWzMur/Q0wixdxdD2Q+Sm
9LUI1o9jg7VK1sJcDMkohsxFTQDTbeD0+/8DgmNeNX8+8P/+5lkZyMsXdfXJmo8q1A+Qo0Ewro1t
PW901ap+Ib1luEf67+BQoZt6CK+MBb/SIX9cAFAWzksi9KsvWMy3o3jc58U0CiWhTPvuRftlEPjG
KAMz1ytpyS0jZd49OrgQj9h1dDRJyzS2I9bscalsxcfyhuXtGCyFR7qcd4zrN8ZTiTTbuss2xqbc
EduygpRza63VVbuGbUNL2o02/bZSbJOwSfG5JWddos24aIsF2uR4rzOMu8ZSuiBgtCSZvC11PukT
Y3XWcRD7KQrGiAaLSm9wTtLJFvxZSKqQJqNzXZxUh5HWHEEy9/+ufNZXf/1sKzfkTNEEo6LF8AuK
pgk84LF9DNEVhk/DH8mJ0Lq9nBbZ1aSxH5YqyMN//dlnm3Z9CttTnTAiqFHCztToHrGAtjfjRcve
hLvPv/ObN8B4PRRkcY4Q1mavd+TG5TDbnPtIYf60xTsiRzPF/ctvXQp7epCyabfDU6OJ7km/CYw3
H5tApd9i0OggE3fDazv97lfi8d8r5MUDy7cHac6nu2/v65D7YhYN3Er9RkDizv6N4he0me0vlFt1
LotXLOa+zfZQ3gdXu0VfRKjz74Vqg8AgbizG/7O6ovPb3Mp87ihjwz8MP33Ni03mfbNPJl82K9gR
Gqr+4LPk28FJ9Wkck+fpNvuDcv2VSS0xdP623nOIqZ0KubWxiVha+s/G3F0b+f+I9/p6+oqso9lQ
ZTLaz56+39d1FZxaessMLUaHIbO5ag7NfengSnRa6FrIeUOIh4hbuV06rJKZu/vvJ6ZeKulpxvzv
VZyPqSYlbMyg5tOr3WKd/TaXg2etCLrT/hidHb4U+J93DZ74cNNJRz1YS9WSqmnynQxR5a/2FzIg
GQgkTSwXDbfTAnsobTVluMdCIqJON250eCv+UxDsYn2pMWZ/vP4pXWzlfP8zztoGNG6lKZwffLgO
btXR1ujKM+zZBndwHBb6HiIk3VYyOjzdw+OK6fMGhsPu3zfz4vmI9jhJNVQHOkOtv19/PQvSofcZ
p4bVQieo19Efmcv4nypoVgad5SOYwfqo4wKzxd++J91VT8YTMZouROBrDscLDXtWl28Xc1YaFG2o
iKeS9yufVl29UpPnG0RzdrpB8/Kbd1ul+WgDbOmwK1gAJZmbW3SbrhyULu7b3y/j7JPse7OOB4XL
kN8GavE5YYlLmE/KluGw5cDTvTOJULzS87ygiPr7zz87qyqCJGXSxO8mu1FwGcMs51pB0xgdVWim
rzWqL/bwvv+dZ3tYnwRymSg8+yHb98ZC8VIC4CjgBzeUmNyUDxpDmxNi/H+/c1d/92z3KuOTWFYV
v1uiS6jWjO6kBT+9Z8pMPyGhbwM6uH3oHsvnK798qRxWsIPJxBrPTfqzxb5XCisc54kQZ05rIJzh
iMG11zACdBHJLJ4mP+A2DRzT3Ej9Gvf01XDtS22671dw9tUHMVMDbRrmuoExqKxuguogGb/UgsTB
G0PcTfpesu5aBEQaNrT+5sSrrx7NeiOMaxmUFkmRCpCawfELN9X2VbePwDsEQ7oQKTMwsV5b9I1L
7U3yLYlfnbmVlDx/rxCCzL5VlDU6L3Jhy1sMmf2jTB7sXaK41nN853euCfVHSi1b+yA4u6XmSkdP
abaF197is6vvOv9B4KCkL+ECaLv6mEorwf6gIQj2UpYWwptwRyconrx4vE9/A4LOAx4PVeOylo6m
+ii1hIGgej+o6lo0KlrcXklSAYYq2Stkb9RuwP1UnO5o5DzrtzhZgo9s2eCjYZ7y71fogpnQkuaz
FJMdevDS17L+rV5IZbMB3dJMxyAiwDt6mBaptW1CV5zLH8KtjAdJfZz4V4rHGMwdEf4yKVHvwUk5
Sh7Z5HvSdOyQUgjWjvoQqXm3qi1WOVR9pX3thVPnj+m8vlDRLMyxvlgyzhf4wpSyU9kPtJuI84Mv
/EtjRusOxPui178fXuiwnG7NO2Ckwa3xguvZje6rj7DeEmqhBp9TcmdhkQLhw3F1SS+h+NO2qKNW
9W5kFtRhNXf7BwuUA54zrF6SJ0Ch7G3rUHxar7HkXt2xLv1B2CKRiWgkjZpfGvpvD6CLA18dR75h
4uiT6q7qliIqyB5d3W0bHYbTqxnSptTeGutQZ0gi0UMSpuMoBtSIRLLL4Xec3gTq7B2rNjHeSKfF
A3xtD5m/ivPb/v0qz9byNo+NIjK5SnXJy4EaKSZZZ5F4YoRADeTftp9mTJhnBBsJKZ8zKVfKpIvt
vu9XcPbdKnJZZ3k0sbp7nbCBgymLaFR3ybTlRcU60q3I/pwWTCz0laZ6gbEq111GG0BpFxg3ShDv
p1+Bp/5/Cu7v13W2+oOLKLPpxHX5Cc4M1GweSPx1fxtsugpzDscZwB+swXSKPomXNPASXtWqzDv4
+dMxMNdSdSuQFIyzqqfOrULQe64hmAlb6h8M/l7akHlxK7hYJB0IgcEiSB6uTRK1SxuQYeE848Ro
AKA6+2GxqKehTkmJjtNlljim4ZSmc5KX6CNbir/gNk9tiRAjJtW9l+LnFFaKssKVqRf2+NrTov2N
i4hsawmuT9y7Cg8QOEnkiK/SW/8LBYu+197wa+56wPowkWnZd1CU1XVCCwvW+oe1xrAJIM006X5g
It1o4Z+kdzEvJs61uJqvveH8PpOBZBCFxF/L6PTvvUPOjSjzDXY7o6OleJTd/jH0KCULdS1365hM
mqU63frBEqgVWilPDPf/Xq4vXQE2Q92kaStD3DpvgHUNckFlLCW+QwGwI+W+iTnSpunqzX1vnLez
2GyNeJNk8c21zfNSKfnXz59VtIlfmKNkkccXnubBjtDauJ1YBxbpsj8oKd5DZH3J5tr4/NKpFlYI
LCOSmBXkkmdlxqTkVYtJRuKMRFgMIt2F8SI76UradjbDfbv5o2jACatlfTWj6FKP4K/flv9+6Llc
DJE5S/lqmAhgJC1b6p+r8RZlV4AYgspWBpPptG8EFHLToewA9kG0QSMPKCkqP3r+BcbchUlkwouy
hDU4bAqsd5SF5lwc6gqKCey6LJ+m7yDhEENPa69UqfKFFfyvP+PsUz0NZdtlfSQdfQidfwiK6X51
QGJYKhbCcfasW0fxdVqlb90KT/taeMMdCMSNLmqwiCWHRu/VA5J0wWWCfIMvCuU5b7R2/kFpuiHI
UTRKR9qiQCBEY5GKxAQ5sPUsbRZHm/CPsHiSA1KxpJReNz2lJAWJ4ToSlswLC8RpyDWSrcE7ydhR
bd6KWHWt+r6FGDT+VoA4hOXiJCNy+OjwCLeHkHk2KX0SsZCoaPwVZsEiX4z6bp48iE+jctBlx0z3
Ufp5qtaZQYbxQm5BZcw4TpXQFWujr9I9wVAr04G5HCHnU2x5U74TKfM0KA4iaQM11GGCEGrZpWu0
biV50jofnRKqpnJrYVuKbo3yDXtNRmbgadzFyV1PCuWqSD+6+Jdi7ojzE8GT6TchMSEIu+C8gffo
tPuo3In5C9VVuVOCdTv+luKtZbpCsG6GlaU/D3T0wcXQrVeWCYeuk4ukKQvXyrSEdpoMtvF6er6y
Kl3Yf+AigXYC5mNAyj37POW0lEPhlKJ2ZdFtNuTHo5zApAQ9BuQZ4OR7cUGDVqSl+e9fVi9U85x+
KJywaaEOPJ8+GnKoaEWrznK0bhG+Qv0AvuWQHQxntGHnBQtUevlg65/hKyKbcka0+LiklcaOynsD
znbiGKM7nW7KycvjXRJ4uBSKL8xEqRGdrt/5OizSnQRJtF3JBQKNK7XVV5vpbFcx2EJRVs0axx8V
IMkKIrMWgu/1OzGBnls5g/9h+Y8RGdZRZVseJwv9xoJF3jNTHgnaZSrWSI6aaV4w69ki8jX7m7Z+
C8OQESMWV85aiqcIjjghV3NzJPBkvCQvIWExmQ36FBszkdnhZx6TH8yIj66A7Uu2hFpyo7yHp1VP
15mWJm8Mo/C82QaRV/Ze2W7LbrCVbq/TqhM1uk5PuujTB//oil2lPcMPYG4+tz5/D+99uyQOZ9k/
aw++tBGX5XMke1NHxNWjpT6nFN9jq3uqvmHVO1kPUg6b9yF6u1akGBeKFAuSNvYWafaQn486FbHJ
+z7phiOB6Vrgss4Iv5hYUmYjNo6sTYyxxO+bldh4MlPEQwt5DOBbhrjE5rAQNHvzd2HQ5/Wsd00n
bdjAnvEHEiOdBVV2argU+JbNVxIoY8kDh4JqgQyMx/G3r7hiO1uaS95GAhNfxB28HuFEYhRRPMmh
i5lIJb8CfW+2nER5xsdWcjP/0zzpsM23SgzzYN2hAfedkKNwiW1XWGksJrlXBRslOyqKHVz9mn8c
SViK0a1bgHlMernnYK4szKVa8HMZOqPiasFTZb53ylGxbmROzP6hsDan6SaAjFQBmjHJZDu1Chzy
D19/oQuhLjFHV8DHRIjL/pyxRVJxfTD8O03stxN8pPSgseJaID4CicEqVWqJybd7U0UoWUzocM+Z
w7JiMUkJGSAUwTHmsmIilnxr0FIhdDpdSO5wk65hi7CJ+n3o1DM+QlYdONDGDTQxOkzZ9BCCoSA1
Q/mctQ8TEvzxVQle4mGL9N3RFSccXcKM5m79aiKJQXM6us3qE81osVr31c0J9QrbRfg+Hb/q+DF7
LfrJVquXSoVBohA4xaYgw1fkvxEw7l106XLwt3xpIIPRbTOYDD0psDlOCpvgjQg7k+LU64Zdoa6i
PtwM0V4on0N/a/k7cyTUlBmlI9wxgXlECn6vq+9FwzBGdpv8qMKaOq2wsGgyWpNDI3z27QFZ/HSv
AQe/E6hD1qrswtkOXcbmlY41RGUEvFDIiW72kcR1dut/L8E/hzdfb4tFoq4E+kIzzrroua7GYmA2
vC3usGjqhw4OLl6+OdaSjyU7GGBDHufJUaddaV78FDHMP21YBkIxjh8/9p3SD/GtqaJ8zKqXoPaC
Izys02Ke4QBluC0+AH+yTCG5BDxG3uq9D2ELeAyVsXW42n6ca9+/lvGzizmrEytfbjUhmuTjQMNZ
s/0NPcCFSDME/AGTP4ZYeuwYr0J37S58TQh+/DIjytkJyyZyTsfIraoQ/UyRZ2F4scdTl95iMiNZ
2FF+WS+ztnTq6JSY+Iao6RAQopyAexYgbGKKTAIc+O1wl6gf8/8IIqDjbAoxTijmCDpz9SllVyKj
w0vWotMc8PlFfGLJrdbYIYgmjTaWOq9k4+fQNW6svEgt4XLBc2vucvw1UuEp5Gklb1HwMaU7hmu6
5fik757u9cwVYKZ9FAf1dDPColM2FYxx/cnnlemaVRK/B+qdUsyFxE1kLON+z5auwMMTkYylkNmK
Csbpu9nuWkuEc6EsxHbXLWTqnzD1iDt1h1GyWYUq/qkuKn0ZYpA3aFG0HxIxfgEowFx9EGHMYs2T
ZRW49pKeIGY/GXMdBWnx25p9F/j55EX7HmxbMuMCr11aTNM6tw22xvTWj6jQnGIi54yphs63Xu41
/xbDJPw5Iu1+K4Cewhu5HVZVimMZrnVWHYqiuI0DEBTFvmzcdy3GbG59VPzLtiEiTWntJkbsojD6
ZNgzL4afIkloJYzwrmPY3y2zCsV7CVTrl0RACKC3BCswGW79+Fmhd9Ermps9+3V2j1xAo35djwLG
t2xR9NZ7Xr3M3SSreu/1o7jYxOUic8rOwyfXAuJMVuJpEXv9B+gF3obKy9F82s0j/Sd7TkGRaY56
4bTEPCJS3R2lJbFx7P5sWPQhoE6Od7rsWrmjlm6d3cTh8vRbfGhuB+KSA5eoOQcrnzW4nSu5nfxS
LLWFTKJWvBmTxfjcGxuk/Z74C4GLk72hJU9tyt0S6d9CWIf+zhJXmJawAY+OcE/C9Fe6QHcUljP8
q7e713pPXAZmtlmMTrW8HITZnoKyiMG2E1noNcdt1zvU+csrC+L8of/rczxbCIR8kCql5XOcKQnU
pK/9Y7eqwDZMDHmW18YsPyeuEm0f0nOpHy1LZBX++3wqDK3eWlqp0BI4pfcVcisFHqRGrPVjMm4b
cx23x5gUBetxEA9Ek9bsShIjarSXTlO6gL36cg2iTIZaErq1v1fMwpGru54gD1F4T4gy9f/jFCqW
1/qK5oVSA9CqKVn8EfzzvP1c5+FopZmocK96VxTfKpnj8OCADxdRxYQjTqPPvrzFzKGygrfBndJs
snaDsZa0IbN/LHWvxCmcvfhURxAtsxsVtnSs3eHN1Zq7fnyPNby0dh4vI309WW/UdAaktwgn87hp
is0oecBmwKjJHiQ2SI+kfh7BjfR9uJ4I+uqPSek1MbUDCtTN1GVgFDcZkWH1Z5B5YUCa+KL83WKZ
Lp2x2jDr0EidwGEf7sLoZTDyZTn7OdXdqbkraIsZDByVTUoPXbrla529pnSqptOVl9D4cSTjhups
yirhTZgjzg9GrVjo7SmIVHbl8BCFy8pfzcfU2YKovwsfIO2bhmPpQaOwap8Vav0IuC0Yj3A7b6Os
smqALzEl0mlbWF5D5DnSrsqVNgSwBHuGlXAHZ6EbVE/CJbAFb3Qc/S8mER8utpAbbHnEaMP3m9vt
0aq5GxE75MZCvsuL1SyFCeiFOuZ+xhEFyHeQbOUcqZtj86Q5wuAM49VP5YvBcPZlYrNF84GSB2b+
efesT9uat7pXj8lplmU1rzXp19uZAs3S+1Yylh4WjKq60FUpvG1McoCGlLvmg6Nk9Uq2fGHsy8dy
4GhruBq+9W2lPcB0nhMLuhvM1A9piogPqfUaXbPIu1KzVl5bYH6aS3m2ZFPBwjLoAf4QYml9rkqJ
kqmIgGOaS8JGSd8MzD+nG/bWUn8G+ciK7UQwS8MIlPpzPnrGtMrTNxm8+oJTGAqBel9BlcehA3OZ
U3KHzdT+90L4c7Y0X6dmKTKNHcv4oa+Q1IZ+NZMnrlN0uvVJAkYhqI8+U+hQWyNZL8ALnBiatV5w
YCj8JnaHYdxQvtbxHiOZhKhtdlg9kko1Ob6dL4jSxfq4KPfXx8f6j2OixFCJLtRcSM3Oh7M6Vuml
uj5NmXwUSgCLdkuOwVLzWDvCYt1HTzlEILhfgrJX2xs/39E2UpV74YNBevSgmA+d+SA858vYke/h
TJFQRYXlt6k3xQ+m+cSfSczFxNGbmCCygfLNrNnUPbOB7ugQCGNAHVgk0WGSvQ6+7HA3NgdRyp1E
fPHVm178CKNfqfkwqc8Wytuac5+KcJAolOr+qVVhAXi+eKW5Yl1YQyirNYPmviUzKz27I6YwZnou
xPKxMNZsDpT0dAfNO2Ss6cx0IRS4dTPV9OTWDUmsMRDTk8yByVK9DxgUrgx39Lp82SOk+Rj5bkw3
BSmmLTkoWc5J8Drl3QBK7FBIIXxTtorKtOb0OtEZmCbgxf2qLXaJQD8GVBVhN0vMHuE8OijBwVJ3
8nFRwfl21s4drv2sbsKFcYdSzDkZD8nsd9jBw6Kz4qvvlTU6RbKUw3QOJA+0pdis+OAXCqhGFEmF
dqAt15+g4Z7kRUdLZWLupuEIDPu7HHGrpVmLsKUCmttK6q0RHobsinpFm3uwZ+sT6jvitsDiKhxr
znq0QuEreeFzw0XzVlVfcP/N+JGSeTj8EWJ+csQzqKxFpiqwLnXxxVIeywaqhXlXQIeLt3kJcl6s
nXRpVI7e39DieNVt/1f4JLYzlfT02fAlSU53y4CdIMTOS4J7CXBtQu8wh9sBhJpsBcWQOM3uuvwY
lY999zQNL/q11JCvwea//tizWUI3lHKdytF/zo2muGeTGtWNVq/SmHVCy+yG+DvM8hrUgyhbk7qT
or5LFpm8VH1b+5R6Vy/dFkIFAFKennpQm9uKP8IAjHqjIHHhFJws2yur2le76Md1z0F9MxAQPtT8
1Xwb2GpSUkVjlfCQNppXKl49beCPsLiNb+M7tx75BW4txKHGQVaWJniS2jiE96BjnsraFZOjAPJN
AEdZ1K6ZfrTlTq4pwwuXbBmTl7TKYJ7EHHLA9tyU9aN18oD3AFiEa1RyjLrtaU8y8xGnHQORKXYl
bTG3BLL+rtOefQjjcVSwCy8z2gzmzsiOPrTiLnqKEaor5HxEbHFZSDnw7+X+ZzOfBRQdiky4CkR3
9WuQ8u3GpFFVVLlcznUvUrpd0d7nyjKA1y2pxEBndyboFI5LmpsYe+B7NFRJtMJ5bVgvifaqNJYT
WgeN1zzBWGMu+vxFWFhXmq3WheLcMIn3nb8wLvZ8TRMytR7boJ/futHVVPQa65QmpMOUIc1iIFcI
G/KXJnhqgm2ZfyTWJkl3pXwjw4Smz7Ru1J1scXtlAUccrBGUlfESkY9CN0e6xZ5ekAyA39zDSChy
OEHdVdC02eopqjdTv6lL0OJbktJgRUNe2qGJIzxvQi6B4KNhPGqT6g43aykXRwEYXEmTCt2MWe5y
yD8LMn0CsokWheRK9YFDxeR2CifMkz1M73qpemH0BzEb06ToJhVvfUjDD8XATFqZWMGQ8a584VUM
b5t4y0DqyoYhX1q/GE0iZhCxalNm/f1pSF1Uy6MizzcXag+hLD6x5UuI3k24HTriujagK/EONuVh
CNcnYZmnOyF3qs+cnky2GVfc2Ssv5bVLOltlhLAN6i6R5ktKZKIb2ZgQj1OZg2ef/SmYxeYB0LO+
E0H7uXS3YZmwpJ4q9rSNEbk8sH9fkvJjZjF/JwaEMJnlQzO/zO7fvhMzxVM4xLF6JPmvQMrQfAT9
u5ofQP0/GXtwSDfJAlOIDQGTssHUdrKxrslkq56we5fzmNv0bVOia0ms09I6xNfIKeqFm4a+Hy7I
HIfB+OFsiTPiKJmiLFSOheDN7XJjachPQr3BS7Ego29eqaYPYmzuIHRZjy1vqHtasTnjBwjXtM8h
OD0k5uZkQKWHEONF0xO6rwya77LlrMlcUWs8iQ3aeBfJ+q4KD0zmNanQT10eXzhcHQb1pilrPxDz
gZ7HudzRo519k/TpnTS5Le9mVgFbIuQZFtDAC2/+/XQv7eHMp1GESKZIL+5cSS/1QRCnejIfx0MT
7DixjewC8TZNlvThTI/UuVSnPShUtma8SZPXpguiicGQ0qTLl4Cy0L9R7xZuO6wnOv8pbO1+HZce
SBWOZPF7ysbgaJJjaUt8B+SVI+yyT0vtBGBHMV58O4Yb0ojJcoJLylaQoDenaNzWfefWOoFJxDFe
+fK1+Y042xRNPuxZR0bFiDbh7y/fLyytz7RYOWLcsVsO77/LdENyq+xKHxnJI+obAdaW8Ny368G4
h/6UjStF/eQMpq1UpN7qaavh0SLddY4pIu7uUwWfQtzuaDDs10c3jOjs3fouDhhj3VMSiMYvfQcN
1Kca3Bj6JidzeCHjNWRgGniKJK4CiElW8cbJ99+P+FIFgNTGUNDLKXOczdkyVzRWUShipDB07N0J
9YOiv1W0+1X9EE2MkT2SB1RAaSx0xoa25LTl+DzEmEn3Ubyvcr7me0CFcrTl2E17uOzurUdzr7/I
uKsnh+YAvuqmf/Rfytf6HjsqiQOxxYHiNtEke2BiHKrEgUAdf4a3GbeHkl4/KTC0H5/FD3wGMxrc
qXZljeiZWUq6TkkQjAr+z3/fiZ+ignkT/XYnzlbXUqp7OZO5E+MmJ5tjV7sGP5mRIGPLcFEQzZs7
TsTO4NJljoFhM2EMUP8G4L54NrbJ8Jtp5JVN/qdK5uyyztavQAJXMepcFs6pO38zrTnFgUS2XHSm
Nio5ekPosZIlVmXhSg2vXygwWHA47+oceVXlvKNl4r1IqpjfDgOSU3a9ts0htlnktrlh+Srr89yR
G0ReCOcexozSjd9seN6ktQmgio23TJuYFHyYJ6JW79TodxTsMBJW6V0nf5QJodCn16Zq3K4dICci
Y4SLaywEaRl0pqMKG6zwsUi449JMbybiIHK3/RPX2xJ4iDt2f8bTXisetaFdlOKHEqwIjhoHUo15
Tv62OF3B91xqVZiKZcLpNC3kmufFsjCEQWdEwfyp+NKrNLegWnfmmLAJB67pr5gcnkZPfTAjmisM
1lie3NIgWpkDf25DESlg1/vEldDWnbrV/2dq89cFngkbO9846ZXvz0Ur4RMsrGq/mkVz/SL+nbnR
nWnY6vHfX828Fv5YK7/dE+PvtTLB0V9NgTCPa4IVrj/3y0l6tU30E5ozfwXffudMmTgOdXPSUnbx
WIIGYEuzAeOuQwmBmGedJA/VfeiRtPpGJDBxsV7qWREeQuyhIM0ZqlajKyowuG/YksqAmGJbam5T
dTH4JOrUaO6oQvEeusp7ButwPWEOJnqojRbV/dwew+nBccaDOiApz5WxiyKSffHiR6icCOelE9Ip
vZ1fo6b/lKjxV7PX0/VUZFXRzr8/y08Z7wjzA92gCAENKNkP7We87OeQWnekcbm/Jk+TL7SOeMFp
tTJgZnJ+/pZnjdCJVmzKx4qNd1GY+CPJuVvO0h4iwh7QnyjqMhbsyXf7HRyTEBxDsFBsZiIcCsYn
PN7/B+/kpZXo+1WdvdpKXxm15Fs0tFbxk8lubCjrcd8udE9ewdG+Ri36KdKb7/y3u3D2Xhe1IStN
yp3Hq4mmwQaeKdv1+ywT9hf+SolXKKwwcU9uQp1oXzt/Xn7y337/7H3PsyobhZDvitHmqqYFzfhX
eqOT7FIUzOhz0fHf//0pX9xp1FlXoksW+rVzWIpZ5mmqnnjynSf/IZbADR3jmSbVzORANOScMgco
t4Uo+8rB5mKN/v2X56f//RRxqidZSQ35q7k6L1zUFVJ17/cPav7OOBjd821DUYJAl10YPDihMkBs
T8+ZrAJCoN2qL1TLU42bQD4Y/Qr8YLuu+o1f3ucydqi8uY3JsKbIAFhEihRaue4J6Ycur/LT/oT2
/tpafLGu0maYhIzIU9POO7BZh8BcLzUm6IjHil9gG3tIevi2NGy2DNTLDUMX/iLo/sCv5DUp1yHO
KpRFMKYaJjpvavMaDxtL2UfQ+h/KhYXF/3SongiqR39DIqjri96JWns3OYWduRgwQXkfomgp34a7
+g+jD0gMCIfJA3osiYR6Hjm5z1z9EjZJxAkGxoFEOklhh8KVJ3pxr/z25xtnbp5J1U5dW6vzE53p
6mQUdUhMcCHUKAlNw227m9ys7NbaDBsaJy7KoFcYdHW2qglJaOxA5TYE65O6jhxBXGAp8eutpB6u
vPKXSn2W1dlip8FtOj/glEmUlGU86xz2FRZsaptynWEFR/a+ENFPVut54Aoe70qxqcyDzPN98/sP
n33fUjwIMOA4ysdsnL47/yZr7GnfgdJsCEFTmOqc2mVJMrlc3MwPeB763RV/THv2hyfLItvlKRYW
0DOOAuztVSRQwwzMK8HXF2Qpc/YqongMiDLilLPDkOD3sRIUokr5OUCTsiNYXtYOG6fZrxPq8Qhh
JLUfvH6y2Hpn1qpHv4nL5kx6fRu48FoRaGkx1AA0qzJiPSuGqyGWugpW2lF8G52MGIOaVEdbR0SP
VQJkOBNIMrciW2CgRe6qvxpQ8C9moD/PsOsWGg39fKXlDvQrhvLwLa+t3BdvGLpRzZoFpKi8z25Y
KleGEGTqPKw0FKILVyTlwsLtCQKkmWr3rwSYEKJIsqnio+2124WEXTIW5lx2G/jneOUAocxb1d+v
mgpLAjeUwthDN8/JciJ3TNdjQz3KyUKSd/q4npqlYq4BVAvBjhHi/Eyz/M7I16K8ndIXHqukLVsV
aQtGhuJhAOK6VBFEVJ+T6ZITN4kvPcN2liNEyiOq2N4bTn+m5neheIF3DZv5VeX84w/QztaSSOtM
Na10lb2wAEeNwIOmOr2tEkxUflpWcCnKnuMH6FFMQ1a0FYtNUG6agdspH/+9Ylx8Ay3EwarFzJIv
+KwwGJtTbsi9qR4Hi6OsC/zC1Le1zsGDFpwqrORuNaIaoTvBIXbWUwYtaSyAYRCtLvNFHHlt/dwX
K/WjStxRXfHNXNt7vka/P2/Yf6/xbHGJ/QC4Zm7Ns8ogW0bFHvy6mG4kKDMY/U64Jw037u6VaCNI
ZNfbarZU3Rw6zKnZIJ6VwXOB5TZfFCeXnRNqzkh2NHNXoIsaGF8RyXhlu7hQbvGOGhp6Vpkp3Y+j
FeNtP04ErlhYtYhaN0riZGvGEU6w6ZkONg7SBsOZnac+yi3CwaMrX8nl52oyIFQklCfa17//VoLk
+SRkvoyfUx8devjKThkIfA7tpFmHmAPXvbVrZzho0/3ucKrw/EPOA458mAsQHM/orEdQNyo4mc+o
h6xX2kXhgYv/9/unXvya/3udXw3Zb9fZBqOmDJagfg0m8mPcP6LUkrM/o4tPUcGhjm2DgKH2BSE0
XqSMoAttQTANUsEH1eRUyPQxrpz+yAs7fGjYT8I9Crdk3IvSIrodIUlyXgTPn92YkZOAMINF5tfP
82wq2mvrf/85F/qaPPhvf86Z4Mc3u6zOUv4cBJfBYvBy3W7Y61zB1bJN69W0jxxMUtHntY/k6i/L
f9echZJLhdwEGh9J7yJr4ZzojQx9gUIbN/Mu297TSLimcIJCcmk5NhE3EdAs/xSziCchTLsh1I6A
X3uSi/YnRK+Qf8qnGsFg40ryQmWnldbZgqActBtRvYone+JVjJ2k3KTyS6vdV/G+D5kfdzeisIow
VzBWEVZ6tx5EJDu9jO7YiSZHAdPFpDRbqExew4W+nufKTbLK4lU2rS2OuQgL0Y8Df1agjgaLvn3V
/VWTg8IZkVQAl4K6AeUK44PJ6BKasluHG4VjNrmJ66n1EjjPjo/WxWeC+RIIR9TC6gMeVfY6UvU4
MKnLUXMY2QSnw8DhMHmS3kwDNrPT/zpNSPxeJsHt+e9D3w3sdJuFv6u3wkEV3sUu2U5qvkJTTlun
63ZGsgr6jVIE9uDzesdrpoDkYU1/kO0f4gVoVuQGuau2W3GlBzZ68mhNw1+caA3ZNdiichKIFOJA
c1qbsAezHQFMJpYEQPWwq3GdinSWyFrha+mfC2nXZxthK4Xwwx8pTYd2lccvQHJJqqoNj2xEclhE
60Fg6AxDl+l7Qhy1/hAnLFXDZnDpR23LbPXvb+bCCX3+Zv77Bp0t7zW5RaNenTSWAEl1S+EgtA70
6BHz4V7xQA+6jMqPlTYzIm6aVfTUaq7ZbPSSW5ZvZ/dmdn3P+VnQ/n1RZ2WPRaJoMaW81tzvk7wx
p32JcOhQOzCdjcauj6ETmsggIMgs5HFzUhnb3RjZLYN8+QFsOrKRxtG0hTAHPkvM7KuBp3kfeNK1
JK8LIu//+MN1UPH/w9h5LbmNJVv0ixABb17h6KpY3r4gpCoJ3nt8/V3QPLSKxRDvxMSMoqenCYLA
OXky916bmui0iDTBEddKhuQIqCP6EwlprCfwBFU+oCNuHdNa5lGDeVD01X98aeU5t9XgT6cYY7AI
B/zU9t01YhLlZqPeG+V1F1XOMB0U7UO1MteYfajgmC5ohyK5rp+qYifIu3omt2XC7wLmYij3YuoT
8aY4QcGQ/IHCkeRNjk79RRn4mSn4eqfM9QRLtvG3jsDIZt2UsbwWEnWGxcxrcr8HL466mAyRxY/I
i3fUnha5K3/K48Egn8NJshcEskwQDsTu5DiQWozLnfqApfbCKeo7IUXi+kyqMF1VRQVU0Nc1vMar
zNEbYSCZnEB+XWV6WNSV3i/INnaPONwl2fXCyX/2364iPNXw/54Q+zXTW67zTtiXXwTyBr4t8Bq/
qoz+iuqfoehJhShXhrAgh6aBFuzN2cmTXaR+WhmBv+WR87iabKMSZN27qjEhIcRCNBCY8/xfC8G1
TCu5grpWP6rdfZZUzjQdiukBUwLHF7ihbhEexu7nkBDQhf1mW4yH+Hn0AHkxFJjRMRWETNsTLgG4
bRJ02xjv7GtuuF0+OMnOqLcpweKTQVzgu0nRt06Nrc4naTw3nhLBq0A8xDvicklFpKVibLX2ila8
VPy2DNLYpSthvjH5f/eNm4SqEyDIhevIr+wxD5tzWHsCIbGhtxR0ARVn7PZD+Rs6vzb86INrPb7P
kycU/n4v7BNpE6H+KOudQgFPpsuQu4aAtJRQq3ylAQJ50tbAXSjXz1EpOAMaMTxEffFjqEkGhq00
b1D79X75aIC6bpkobwixLO3MI6Jhjv1u3NLCVJgyrUEkcK0S4b7mxGw+N5iq/aWhGbPpCVC24+DQ
TMRGOjQfdDTElxq5Zw6FX5+JkyVb641hMERcSL1KnuziNqhrs0d5IFPeD8m1Jd2RvFtkQl7AYRFs
mp5f9+Nv9GhGAArRJxji35uI/r2OpNRlG1mHGYhqrZP1OmiDCowATtOEs9Mio70ndsciFwK1dWXd
mEHoRPH94sfqW4kfcT5K8RMPnGW3R91ZzwrC7HA2tKIREMjzKP/SrrPsdxr+mBUS1x8qWJeJ248r
eUrN73NhJ/wappu5t6XGFwZXR6dc+B0TP/KTj3W4VxN3OZa76ThcC672NiEohARrjMiUr+PmMATb
T1nbkwqssdxgjg+3ZnL373uifS/N1vJfYSFZbbzfzHXqqJe5lMTr/CSJeNly8zCNO3Kd0fDSXUhe
FJKE9PrQGbD3d0VxIzQJ3hHwDUvrle1VLtwyfVKdTD5izlDaw9IdTL5WH+yNFZ5YHNbzBamGS/1R
AhAV79TxMJo/Zum5TwfKcsJXZ19oiewaezLeHmW/dGPBHbcVknInlO9q8+7igPF7D+zrtz5prS+R
OiVTxLPZenRURDrbnsC3hBeCXcZgT7aV6Qnv9Ma4yMFYH/uvB9WvH32yVJZllU9Fka/ys3hZANMd
sNtRaBH7ENJ/c9TN0iDyzsZNmH6iBPaY3ag2bERWC6q5lLRtRaD9qWqeXG1b5cfF2M8zjXgukZ1l
jX235G/6ZHLrJjUXg9WtD9IBHxit+NmtJcb1kCgoV7TPQnr494N4Rmz89UNPziZmOox9ZPChdb5p
NGeS3FkD5Cy8iAQkzfUtbsRJuOZB89mSgda+J4Bfgmab0hvMwDVjpB2Z2JbP7XTsfhNLxZxk3gaL
HYs2zdWGUa0DKjVRL5yizxyqvl648nVDznty1bslXJ8leAIFgdGfEdGaq+YvJlGBBcVrqLAvFQJn
XGN8rqUxpGZOpn+zTgskTwmyoLKa7RYXkAz4MWfijpVXKvpZwcaolAHqGB1yhg0RRfOVXKHaQWub
ISCtvDL67AhvHwmq8VIO7+OzPrVOFxlu3N9kIu12wnlWNObN2L6vel4N7elIxBA8fWwSONIARVQ3
XXS9zq+RP9U4qJy53YJCNiO3hRBi2i0ainkfZNeYXkt2melqCH6PJY2qfcnvYr2N1b7HV05bHkFF
91tNsLW4HIqwaRsdiGLAqkhIhmG3vE23MeKfZs9LUvd+zSmGOZj1y9RhFpnPHS/w/b+fyfMvwl+3
+GQLGzRzjutOX2kdIVE/kGEiN4p8VAgfhScewHu+V+OFbsd3qiGBCngewQnhqsFOfvI8yfHc9WOq
8aH0XAhhf5jzh0HfMVKJtqzQAXIMVES3FiUKGz9l52hS010CS2nrZni6Tv19GevG8VfTRRnSyOoG
Wbqf0K6iSzS2C6K2ZbkNqIo01dNnu/iEcDi+U65tVfl3QYZS8USuaVq/z7AqSd5J+8xtjSsSm01i
ikXhUyKPunHM+GDQcKE6dLNfg+SPoU04fdPdWNJBRArzBDWyHX9bb3X2WoVbwrlDv7rufsU3VfMO
0kkLt0l/Q6tmhNXW9+j+Lv0G62Lz7cuDdFwxuSaWzJNKoa/0oF/5d7zTwWbd+8eORfh/S0qyaS8d
j87uwup/nyedtHvnKCwjoqqk+5larYEK4UqS/b8BiXUco+d6vJOF+zY9Cs1Dj1qsHitHNa/i8n7U
CUSb7FlzLbA28du4gADXbmQ86MJd6ybNRyJfR3CL1DssTWb3sOhODvoL64P5PBFLzTRMB1jGJIYf
K1/uUxMnZOlrnFF/dvOmrFwADUiAj71wuCQ41dZn+dt9VqAPMYvSuNEnsw1DSeTEigl5pOtuNK8y
JIfGLTRvUaBd2j0tiQcM2Pl186JcY0rqPHP2qRowGKR4BLFuTwJdHHVjcWAcHmYyNjt0CRwM3zRO
Btph3ch/l37hGG+BxH8wCKS9khbbGAJDcZ/+rPtPmT4Nb7HCjO6YCof6JxuG1T/+eyk5o7RCSijD
+ltNKt+TUtIu0mOznqCcdHuVxmX+Vu3YWl288PPPrtiK/fVI1wDR14e6iwcPeO/mCQc6djfBLhlT
VN6aGx4ciu7CBnamt8KZnLGtIrKL6NJpG1itrJjzZKPcZwTI8XJn9Z2SwNwOt7hvAZgjsv3FYIT2
YPwqaP5CN3XIKJ6P3RbAi93vCD9zLxZK0pln4+/LOu36JokcmY3SKhzEhZv5R7+ZDjy3mxo4Uvoh
XIzBuPh5pwdrWhSZOnWIZj/iY7ydqi1zNe0o0d4aOp/k2ta59Pz/kdSfPP9fvuO6Dv21yKqpJmR6
PCI2LY4B3y3fKAhuf5flbzh4ITtr90rS0BD/0Pj67VZW7qJh0yOtghr1mL8LnnSEi9ZiCJ9mWIar
fedzshBnckANevoly7sg0QjcSPVhaj6xYE4YwWluO/9+vM/tlMjlRAWKjKkrnK++fpG26pYixlmw
VrXbflNyknLVR7D9q1JhRacxvbiErfnTtDq9e6a0Lhv46FCtnmzPgZbXZjyuAmFk1OH94I61Q6/z
KGNFjnbU8sSMEaw2VEfR1VsXAWfxJnT+wNSsAMdAvR3Nr/++Ed9jJGAhoVaGS2nQZgML8/VGmOI4
BUSgySuT2FI9yR+I/sVbOTOw9ptqP7IW5YckR97X2+uh0D6+jXgLiHVehZWcOCosPLaSbjAbDKRd
EsIZPZvd8VL9ePa1p49EtwbdC87dk4NIHlhK0hSoNRJl3c+lYJ/oOpXirSDeEuLkK4XNhmB64rQf
yKWv/Rl+zOtEjupzqVyJ7V2D8s3ykZJz6L2wAavrhvf1p6VVCKONkE8FWtufAe9fL0atSDT/ykFi
BD97FP2ujrZtX0FTTDaJdhOXjhz8tsK3UXVntjoR9bEvkeQubiweA4mevkO/UHY7WMuuprpQIKko
A3YLUd1wqM4ArKKrhVW15XxdGuR73KaXnAJnuq5fv8XJAyoZY9JJ48iir297JMFXqEJwEHo9ELIW
ZTOe8pVdLIDfdIumuvBSnnFoff34k5eystQltwxu4lrFmD9iL7iN859NcjMP14RPcpJEZoPaYsEO
nQM44M1YQaCiPf+M2PkHxrYHvdgSuxBdV4JNpZb9yrT1diqYpPW78hJK6YwBRRdlCm51za0yadF8
fXtE3CdxUQIEWQV42nA0xzuxuyHSTOEAw8O4CbIfQuYOXu2PW2mX1O+59Ta9SdY9tJ1k3l9aoJW1
yj19DslYQyVuUpSzeX+9ICXrJTmKu1WT1u3YEgbICu0mcwnyrExfFf2xfwwZN5UpRnLy67wZyoRy
FUlvGbCEHGwxgdE03goUQdxf+nLYo9TbuP+tli+jhrWIoZVoXdjSje/1KwkbiiJh5pE0YvRO7iOQ
imjMRw7TuGSI1oOaod1Hym9GzKHIT++HHRiPvcJLQuZoRoh349aCJyc70TrCPFPNB+k1TXeiCCbo
QfL5o0Vk1xbD/E0k2s2LgAmzthm3ig8sDIm0Ny1y7vJfUx6BEXFMBQERJCjzKNExgykLniBvdjFM
k1QFxm/9MJbd3NOWdGBrym79kKWc8b3xhW0inVP0qO6k2EFFn40Ak5tA3qoAJnQvvvTEnfuB4eci
WsEpo8CyO6lAByGdu3nWxfuuvLPq10ml5WH5ZnpbPNTRXqx8vBsFFtW1C+K0bqCAvaArsYGabFcT
rWfxKcQ/g890tfitZOwZz71IwY3Uaz3iyj8W1poLu8yZ5RFaBBxdSaSh+Y36Wy75KtdO4XYulLIZ
DUbcE4yzqczoaK1CAvrcBNIy6unHx2y5atdTy4Hmf+OjHGVkB0ujeRPNHRDn/SQc6bm5ffR2sdG2
bncn7w8XuqI2ReBo6B2/vj+g3fo0mow1/qzWDwTWcIKGJfO+SJsJd/jltsgZIYgu/dl+gcib391Z
Q1hoDQ/ZemavhOuu2U7mTjKf8uo5aj1F+iVnHltzh5VMI2E9fSvSx0q9QRctEnM1+VP0WBGg4abd
tqZQsqatI0lw0rYBWkTMxBBLLvyW524RJwIgIBy3OQet//tfW12UtF3f1MKKj6vc/KXx6/G9CoEb
pP2zWvtLjRqZLEMXHcZ8zwCxU244L8yf/QcKb2XP+1RfpVcBL1ljk/O974C7XNyP19/p9Hf8+yLX
dfKvi5zo4BYI8yDDzDep9BY0H5Fj6iOOwEYkQYj3OtsuMi6oDM6Z24lMeVxD88mx1+eDoUDVuMd2
PdwD+CK8oraeauZpzG9BzDEp+8NH20E/GUzPGncTMwIXVll6qUw9+3CwMq7jMwtgySlVY9UmlOIw
i/fMjpiBCh9keJJhkeTOuGx7Ol+1w0330uktckftdk4YT86sTNuCQdJ+1D0h+Qx9pkL5AU9Gqm4j
9a7+5GzwIl6iL3wnZa/hjX9d60nxUDdhM+HtI1TFr39k6Fe1GHHCwdKvzeA5aV/q6VHnSZ5jOAMa
ekSpu5c7Z3LUjNLN1fJNPWK6t4g0wY9FzjB97WHGPQ5DoubucmZjKsFSYRrMUY9qdoP2oEBO+WYs
vBhIniXasEPi0arrQCtux/gCDPeMl3fd5pGEqMw0KfNOnvypXRRTaCbxvgB5RZa8PzyYPcSlG0J/
4R2z5U92S2Mj8pE3soiW44MmeTh1JbyA4DE8o/Qwn+iG1wqfYbhr2TW0DUYH0GxR4BbmgpSP4Wx/
bBq4mt44PVjUX2a36cqD2Xn5alvktJ8c1PrOyDerawtaVsc5U8TlKDklIIdtmF+zbaq5PehbS35p
SwaJExj4H23jIb1zhQJE2e2o7PrklT5kG92Egz/qbvcLp4DyJOJ5ma1DubhCYs8vE/FHCDcBHjhd
/NFDmttfWnTVM7v/l/t68rLqZRX2jcB9bb002ysCm7gtXbW4Nv/kkfsyDwuGfIxt6uaDyK1VFDdv
R0g6pCzYCrgsJ3pYYwiBvCg2sdABiUVPZQ7itCK3UPGFXfDU1g5NG733sbg6/14S5XPbG4endbyt
r8zgk6qrXXrNnCwoyQXPMv9G1r3qA5DPLPtV06NIP/5wEHLAPxuCTOvcV7f/j7n2Wiadrnp/X8fp
Kyj2mZENPQX0zCwqo4zmcAsMEaYnxbQLrUxZrpPnnGAKGT0wKvsdDNt/34w/57BvF0FzcDXzakAL
TiqUMdZIiMgKGrH+THY9nB9uBRIEHLfJJt7o6DaQjLXA1WD0KRfnVeu9Pv14IDAqSw0tIo7aX1d+
4rOyMBx5mNQ1qH32+v5jzPcqmP7Sy+W3xdoM5lZI7rG0gpPza/wznQ0lOds35uso7BvletCoND7G
dlM9XVzRzzwqUPNUMs0Ab+AKPbk7TS4X5VgSUpILV2a+yeZbjGnlNqUDsqFmjVC1Z7+Eh+mRMpsR
0dTyYBvaHQCUFCbHool2SDJbibMRw4tnpo8SgWAXA9DPNJf0L5d5MnDUIEL0lkTGyHoUk8DvH1YZ
wmqszGOv/2SRuFBWnFtcv3ziye+WzVonLRaxRDJCdYIV0tpRj6JNUwQkdOwKvnhXPhPz2D3Gh9yL
76KH6mW6M+4iuHjC+o79FH4unSMBtchuW+WQLvtMo2ZaE9PqielPfp1zQ1OUd+oxJaIQBwF5jp2T
l5TIt0nlGq1j1Z51mB6lrRqAOiUehKDT4VOY7sdgW3YztT0Io9YOGm9ZrtH+E4ZeTa42ucm8rdtN
k91K2jGLto18mJMbVmItOTAkMI076mo4ELaqhH5cqFcJVouE37tQJRsKQ6lsI+MqGx29vdCZMM48
cCuzksUJOZP+7YgqGcoS9jFMNlrw4Q/++cpDAqahda0PdT+9ClfNdfHOi2iTxomyYCdvikdqiK5w
EK22s92WLtFGzQpxZD2rbc4QOrqn9XFg2OaIrgzKbDrKfsxBiRIFBT1w0Kf2bSTQRHdLpC6Q9Trw
405r2dZ9XdNQqEFYmX73JG9bAmQeNWeEXZVu8F2+XFiNzuijcOT/9/1P467aIm21os35/sl2BKym
M7aX+ydheAjiHcRlYnzsYXzIxoPGmXi6SbVD3i+2PF/X1SZBZi3YUu8pgGmZ4kJQ4Z8CNXzxjMBO
Ej/Hbmj6rbCttqV2q6sueqYh7w5i/TSur6/dbMOronSHn7zG6IZyOgKO2G806rOZF3uFzJDCHhIU
H+6xMKfM9PEivMV3JvVPTfuHATZRkuOjxcGzYD5ZOmPjCQ2f5SiIK9udOB10CXYm2MzDwEtibsbx
IAf7avYyaS9PPkjgaEpYZfxSOqS0UvC5rzgQTr6e2WzH0K0s16r9Nthjb8LbRM8P0bH2UxJt+Rbe
vlMCincZSIwxFQjx4Jva9Jf5tWa0iLtyeZPyK6XfLj34Wl436j2IFti7vH//lsqZ7U0zTZ0+G+u7
8k2BPi9BZpRB2N9rdnwE7nVfvQI+lSxbf882eJFgRtwsblHZBIluV+pCcr9EDshkZpLQ8SVbvOk/
VvIc8Q2fy2ZYDTHXMwOYeyaXh0vReOeaQ18u92QNnfPGiCRKm/vg+n+Sz+4hpGN6Q2f5V0YUNQ3X
F9ww00uwtTZwNmI/JLpMtEfS0y7uyuvWf7ItfrmYk+XVmsU6DaKE18Ahp6weXZkus0eJjv7M69Sd
0D1P+iE6gOK0ngECC/faJY7BGQshr6KJz0Va2bl4hL5uzWm8Kp36ur9vPiwSJ/3iSmo9QVkTLrvc
kRcH+yywieJTfaKuBmoQ082lrsdWudh9xiBgG17rb4YT5n+K3WpjLv54U5ROWcHIH1+gzUtE0sAA
Lez4bRX9vKgXzFZnJgdfv8RJsRqaYTTiSOtxnbKOErOG8HvNnw6v5Uf6aQHdIRJ8LrIE/zhovv+A
/928k8KBlMM8lY315gG3KxafJGQD0OwG4KZibQiEqKChAntDOiI76PMNzA4p4aBeNPjMsLuX6o0z
uavc47tSJA9ZV8lZCTpNhsCcMYtrhpusZjEW4bwUuxpSZI3Dc3LIgSLVTyGBYwu+r/oFxIBASvnS
+fFcZ+vL03HyukTj0qdhzResXq0bAWBiaSeaN4Z34BH7e7B4PrrffkvkiVc7wzbtNoyGNnSw9qps
16Rpkk9v5x/yS/+T5yDhNICdh2igfy9C8vqi/Ot3OHmRsmWaI1QW64vUXAmviNaTASW8ncdOhT76
pn0KXCm3x1tCOBJqtGcCnnbF5M2xJ2/XMWC7v2y6OyPq+fpUnlT+aiLrXZRm/R+Pf71H4Sl6yKLZ
pOvXlXirjXhPywu0Be1Ml+XLT3bStl2yvFJrsYL3CoRc9aLHGSI0Xat2zRkmOKUWt/FiY2vSTDt9
r9/Ddx7GyrRz5RCknhW46S+Oycq9Kb8Y7doPojXYf+AWQGdd8Efs3J9UBlhbMDlZcJwDu429mhk0
dG3oNKuEOQG03mlOE7pz8hib/r9/7guvO/KKr2tWp+Zp2VT83J3bm07OsQHOiLtsOq/6kd3Ldupf
qoTPaM/5LS2ZIwwuKw4xJz3IeCZ7Txr4yDXsY5Pa0aPszEccIFbmZ4SOMw1sN3RLIdcQyQmYqTHc
ALQTxB2ZoTejwqcUBcS4C3kl2O2STXCpqjzjjf16jeuR/q/+mjTEsbqs10hjiqaM8QAie45QeLOW
zxPzFk9hUeEye7YXdMAqjNUfMKv10FNbL4fRBnEXsNihIWwdRbRmehlIp6dLvYUzU8OvF3qy56h0
umNL50IrhaurVMcChTs7yuyLrR+tAeauCJqYCgsnCp4CCeihTaherHlCttdgQS+/0hCTjD3Jfrhc
GHz8OQx/W02sFUjMDPp7g08s22hY8oLHy9oHkxeovpFctbOXqB6iGroXEeTPVTqCPM7tITNh+7xa
4NR1NrC/nvRm2aPqBJcOb8aAyCz5VnyXChvjvqcH5WhYFfRDYhySwlVMt5m8LEV1/sN8ZQ9tHxMG
ebBH//3OnJvj8QD/96VOFqPRWkbQ0SwLoyPvs1vtqhicprLLwTVHjz2K52F8M2lSvhjo/Q17AtaC
uTF3SHx4yB/HHSWv6cFFoxJS1k6ajX1iSYiStZEZxS/yxUCz9Sn4189wspDlE6ckJeWKueGP3a65
Cfe5M39mtrbHpwoVb/vvW3RGSIT7mG4iki0mdbR3v74/Q2sAzBqD7l4VHxMGWmXji5n72r0ObgDe
z14VkstWvuVPTMT8drRBgradSwcMgDYQ/Ak/GZJ8Yz+nxzKDMc96aU3PSbkb7IxElmTbswpX5BEI
tBYYlGbMWW5F+FCmp6XumCJT3Ef73tjrmKPwCFtvy/B4kekqi9/3SwNgk4iXTpQREpw2TatMgg0d
VuGDGW9zEQcz88ff7XKtpKI9BPsWWZxKhnBbfoZ5C1Oqp1Nk2nNKZLT2Wo0PSkds4lbU3WJ8Kaxr
JXrKFwTdbqdzeFfIX3iv22OIKQH68Jz91gI/VEVbi4HsEUXTtsdWgPlXgyfYpvQUCImk1/yjkA4W
1ixUfmm5jer3StgMxiahHE39oDgozZqtF6A/UfTPOBk80oZsekiistdxAAo3AmW8TqQjf3kw7vED
kjhbtXdUh7AyfwTZgSxiuXZkHRuGU0Wk8skHZb5CFFcxpu7weqypc4ng4M3TXW3DDg3qW4Kvr16p
vNZyep9GtypnwfTDGn5K2qr94B9pLMjbYswA+5Z4eszpOgkp6zytIeYbeVmWvBXxbkq2WfIQU6EA
x5rd8Inpkr6d8sNiIT8jCTW/CuQj4GjglyKM8GTfyTCFj61EgMJxtu4ncZP1z0v8aNIEVqND0O75
JJWs0dzL8k3V+8qL4Hzkg72I10txWKBOGU+g8rON0WBMJil64XiDoyyHSkPTHz5CUNsZT3bebVTh
3ZDuiBboXdHXH0qBqbSTkmtSPYr6VSp86sOjSUN/ZkoZCHh5PRkqq9ckr928ldRX4lzzldEaoyZ1
GxqsgIIVm8yzxY3GbaC9i/HNghk5/RliIZpWGgou5f4W/e2/X+MzKx0Pt6rwAoPfQ5B2UpSPQV+H
/WSED8qNvpm9YUe8Axx5q/MgPcxAhg/JRye6kuWvJGbwiRw2H+Zn3QHR9mKhDhP99CP/TA4YzcFW
2SQbUOZUOkEIF8uK7132r9d6Ul/PQb600RiED8TybhaZy3laHsUnPbP1H4XIhuf2pAvSKEPqSutC
BTig3UXy9vKlnLGSf72Ukxpa0ytjLGQrfEh2WNUmjEpvFoREQMCYVpmjo1gGLeh0tQ95V8k2wMUu
9BLOCHa4BE1FQgjR/LtiVpzSyRqFMHrA+oq5KLpbEX/7cIT4zKgVg4j5uydtr75V+KPpCosv5H4B
Is2N4z2A+lj2jfaoPtJfITMLPszoC5v4Q2BaHRNlQANtvl6rfoIpzFvJImvv0g965sD05SucinAr
plGloCQRd3GuHe0V/WNu93fZR80kirMSx+arliiu9+GmeEtxa9njdaHYdbbJHsIaqeCfZYdTUm5e
h5gQ6DfVLjf8/3Gp3w8K66UyT+fcD2jaOKkI1MwI+DGy6IEJj05LdVPSfEheC5q19ZVV4Yj2VctB
epZjtUzRb45v1RrAYf/xejMy88P8kTfDKH+2JDxHrS2YvCOXngrt7Dvy13We1AFFPylKmxcR70jG
ibK0mZ0wjJJ/KT9bFYixTdhMSoeTzvt4PR9viJspWnf4VAQn1kNkjl4M8hsO8oEhpJ1eKxZaFDDu
hEbOvuwala8mflB7KpoLfdMofpc/A++znZRInGkbMZMR7sJ6G9dbAkr/H+dE8XulYxh4LyiKZdQj
8ulDo8yKMs+lictO3AAbKdDIyzi5xwNuKgFDYplRjnvx+CMLoXY8lsKtzvIuuTRssuWoNbsm80lV
CHW76LyyvwoEjxvEE1d0To2r5c66z16WzbJsKUgyFBO6Hd/S6oyq2+F3TnIlfmN2Vo4BsHGXY043
A4kK/Uva8l6P6RIxA+PLns1ixrvlQ3QOPTwelXWQqcEBKIpkxK3qEJfNUX6gy8lfhAJHC7UfePNs
NX4OaywW7SEWfk3pXfSi3JFd6GR7SJ1mTSBNdRXpt4rhjcW2S45U2Pl0Fev7pLxaYnKufi3JYSLo
pdjS7GwuDqjWPeFrrWkQ6QosjhmQKX/bM+YozqvM0gUGVLTV5d/me/ijuQIiYD4rB+6+auPtTF7+
9BBKNLF73YfkogZuy2Ees/Wljsafidi3CyIGEPA+DMlv4qt8WJpVrircD0QWI9ENN23uDvVjVt0E
d93OOoxAMhY3fhJ3K3nkVr8aVD/V6E77073+sWqIxi36u5/N9bwLwVwdM4LWb/G+4I0AE/W0bGCp
MPZTPAACy3WzSVFhE0XORPLnlvzI8WYCkbyn03f77/35jOKWe/3fVzt92qsl0Ye65qu1e9IRNiQV
YY5ID/G8UUdHOa4aWzh9xzjZrLteA6HLUm0ACqQetc4EkD+7RN06M+zmkiyO8AwBJZn8h6+Vv5FT
y1kdl0S0ZubnM8NROl01pS8D0+qVrD039jA2GUpGJArYh5DlkNi6zECr4iSGKzU2L5WB3yndg49Y
8X5MMN67a/EnlL2g2B7U9Fr6LH8uxb1GeFVxoSVy/qb+9Q1OOqBp1AtjGfIAt8iFce1y1Lc18vXq
jYpRlJC9X8Do4YVl7+1h3gqP+EDnF0mwA2O9qyA5H//9KxM8dOaVQqwNEG91AH6b+batleb9IPIE
d5s5IWDAm8wNkBgqecmA++sZECJ7W5PAHBAkQ//YhV6gkDbF0vdgvpcJvGMC5e2RsAJrZ5H2sxxa
grAMP5B2JPqMy6adtvm0VRHYI7lQtqzpCDeWvbAhLKQMj+NyyIFixKKb0ZYcaSF4CHjxaYQ35Q3M
cQVJvkUC4NWCIbHxB0YvnPCYO7jRdvqFrGJbXy2zV6pOSRm/LxvXWnaJ/JghJwZV8SxJ+/lVbYgf
BNIB5dVpVZcX1cVdMvraexi58s14a0xXjWajqGcymlFKQpJDFiGhoYk80htLkikMm3NLEm5hMuuL
PU+eUL5f+D3W3fx0Qfn75zjZ7WuTPn/ULgKnaQKpEEO3R4X/Tmg/M3haJabTu7jFVovU5MJHX3oS
TjbwTjFCRqt8NIIWc7MC27IYrp1nXoWPq3i5T52eJam70PLQ1uL55CtbuFFYRPFrf0dOaXo0hoYq
L6snRcK1nz1A18jnp0jvOA3slIE+PVZplBcZIlLdQJZDFzteczZSHIp1/c6UIyq24wAa4SoiLSPk
b1XFHf5be26MBzN5N21roYesIJIkhrFXMFnczMWrpD7kypMKRwjVz7YhGrS7yeXtFMNO8cPyOEc3
sbg4xvJKhVEiqenFnx2hMT//fevPtLKAEMOgEEH14atQT1oa0piMkh4by72xovH8MfBI/4vJjXOC
dNOQ/1RLDIRJHr0SjYNlbavEX6OI8Yk40XirdQ8Y3M32KUWoEgTbej7yqE8VTX5WO9kPtN1kXYkz
tkawYjGw7XuSQLd9f5jDK5CTDQbjTQZb/8Ive0YT//VrrSXjX53OvFemWWi15b4nbCHcqLrbCJxp
3eLR8HH4yFspfpFGrE8JUJpo8++beqZ9uZKd102ZuRnnlJMDZp8lM30Ga2HqE4s7tTpGDMpAAv1Y
pakMf+w02A9k3/AaF3gObMxxsOapRGWvcsbAFQDJbIZLns8zrISvl3VyloQDmvd6Giy84Rhvo2Bd
OGlCDYGfjlsLjlDp0H2oJbfeDXfDEw0ZJXEL1HEAQGWvFS8bes69gH/fqJMjZSJE3VyZ3KgVFSXI
rpzuUR7sYnDHScY03x9l1M4B8hnCDf/9I/1pYZ2+/Ab/kgyToA8Ku6+PiF7LnVaYf+7GiPljvm6P
0W0l3sqm0x6XR6k/cPaS2rUYaj9oWVAOCzzEL9wldPnmbmCOhSodAQVc1J7HmSKl2VzWh53buVdI
OM1ZY0UznorHp5hUdr0TF3buVUu/a5HNEeQsHcLqRy78VoNfM60wg6gRvKNKDFZT199FfV/A7e5u
Bu0YW8Au7q38XsBE8++7eP5RX6XXkGyg9/0pU/960bKmF/qoClfpNVpchDetu0TIJWwS7oHbjm/A
Ggi7IVXTdIm8x1i88lZLP5F7t12uKC0nzV2CZ44yF35geDVnlndSFmCso/rk2HTyGiZKAYs5i1Dd
83R1tykH2fqJZGKm59mq2YAoGMK+0718GWwx+dXTSK0Bosk/9dTL+kM7v4kV7Y3iTgo2w86UN2NB
yrzHExJQpmyiwpEJKCXKxzjK/QfBYHYhQ7eQyspZ8xBpkGO0cs2cKDh5Z0C+C5+l+L4CYiEelWCf
9lfMMjoqB5cgo3XOO5Qu+jZMzzUaWuj4G1XzFdm2mJzbQnITuJrogFsxsQlPHnl62vI+j8hyFRJA
85ehuc2L9wzljgDH1ohfOcD/EJfaHkRPWXuc9U5OK7ufnwv9Yal/xJUF71vY9+Otat4tyksJA7nO
r1PrbiaZ+OIrd66DZJkgAAEhi8RGn0oJpnyJskjiSc4at1rP4ELriOkxDrcU9gB7V0kfsqQNaOGF
OFHwwi8XNRVnBnX4+NZjNGEfOnCjk6dCbSdTkHska63XYjNj0enxeYlbVA0mrq6KECJnnZY72k3z
P1SccJ9NVyrtZOAlDuietqHjuabY2orU2wENzYs9DUSP5x5eZc3KoPVCSM7J0jjOqSH0BYrIOPB6
T/gwF0+yB1JSQ5+IXnrTosPh3BcdVPs3/0faee62zmVb9okIMIe/Ekkly7Ikp+M/hH1sk2LO6el7
0AV0HUtuq3EvUCgUUFWft0jutNacY2o3/a53hecM0daW+CgFIqEdk5Fb/TGNdl4R9Ut0L0XDLJXn
jULl96EidTEsd5lvkf68HwaVSh5XdWTJ6coEGgzGYlFEN6W4lHlDC8yeU5JMxjmoRkqHpSJ2kZ4o
quvDf0jCl1BzVY61XkNSkw0cqh0PabJtkfBU5kYO9mV1P4g7JFhWYcMihNQD5juw1XilcLUkGWJy
I5M8wMNHP+zkvuvfJw8CZD7mBQpQ6Y9U3Vqig8I6Jzuxs9XoBclNeWska9FfROKdBM5jR54BsJID
HJOUOVQlaBGtI9fb6J0gXDhZhKoE1qzhXnEi+EOhU6ssIcPSLJD7m9Q7hNtgfD5BmTD0m5NJuG52
Izd3QbPzlQcFyrJA0IpQvUTefU1OF/8pwAguqLDfIrcgcbCfk51VFzOiZgVgN/684f5/N+FMlDvP
gsC5FK/1wX7cIGD4azomLAzuF27QsiqTfOCaAOpxgoy+ivKivwmCRcmZ0ykOyAY7YmUgC720IyhS
B3+16lrxOmue8bhjyrm29v5gK5hCJ2kgSQpXO6T33zdXKMyxmeq5yHFvPlZL8NyTkhvFkDzTnolY
Mpp52i704sPz954GKm68BUZNv2j61PmiXQUhfuYMqSMLDhRVywIFhKeVdRC3hBN+NphvnahZ9/I6
7SiGhw9yKiJaMLlX7/WGZNWEsKsX01rJV1WvP6gTJyuwgilK5oxHmM33X2epQR/IHnJgizqytepQ
h0rLIWOCuhA1pbkpz5kKCp7uRnHKPSgbe5irkJhQ7HAB3WBI+co3ubrC/qBp/z6ys0vcicC1qDUY
WeVozzyxAYvcOCPstiKlcFLc25pB+cJtHYMiBAnU64pAyf01GKcyna/PD1f/PqGzw1UwSG2Qc6c7
lFPncIHTTo1m8rq+J6Q+WA7hpvJXarcK+zteZ07lEgSanSGwx35OtrC4VtBT6su6dPNorZGUZk8m
iBAhKhVLQFG/n2J+UL/z2HSaupI0SRXP05EjscEm0rMndFx4ER0uco7pNLrFeQjjTjmwIdqTwTIP
nYai6VVuw+VJhQoIDkGuokyaiwuDpPZlZMa9gLGdRZwMeCy8ocvZwzCAgBrzfj3sOKBn4Sze1M40
FvNJ++gfImHqtjeZPR7DBVfk5CrN7PJFMjKZLRscH1Tm81PyCfW1YRbNxHfDxjyLNUdq5v6tjuZD
+oj36LY2yqp9xhPYOZKtbU4vwFOziErkWmiBKHkunnQRlYO2RUXU4WGV8QPt1WYnKA9a+uwbd0TX
DPkrfVZuQtPJZio1EJ8clQ4BfF1976tvcXLbjmstWNP+TjvHzGx/PHBB6t6CYjYw07t1Zl052v5w
Wvn207+0ff8ebfMiDQuPnx7foCiPqpkhz4at1+99SLb6LjiEXGsxjzjEzpQf8fbaJPoh6YABmAbu
LFCWl+t633lmKFW+dyikvVKu2hKc7YuZOvxreAHHQtvlTUXfgskc/1E9b4a1dnIjf14M65huvLSh
ptScaG2A0bC2lB/X5pJIn2edpldtt9rMMtyCjq2xCop5+SqTaE8AZb4Ye1xxs3ouzuJFj3u4Rqnk
an+Q+6SkjdEuMXEYU/HfeyYQ5EVhrPn2smquEKROwfNa9fUHFeX3BzHVj/55E0ZUj15aCNZBbG3k
VbT+SFVEvRltg7dkC8NT6R+5lkmtK3lIaoiSninb+DG6L4cZ+ZDb6uY0j7ZJY/sf+sn2JRsfekmL
EuvqJF4L08VXIrzbzAbCy9M98vZW4OE8+mRYlJvAW+by0+9Lzg8ksu+/6ewYGkXThA8960B9M7+Z
bEfZGmUBjtp36vc36rxbDKbj5y5F2hKuLnEU9WI6/lOtrWZh6crPcmCTfjQZgO1AmzUkm3JkNgZ0
CMnKB6p7rYb8QxWcMVsKtgRLlWQqZ2fvYVBFsxxM61D2LiTQefLY4xGis7aF6ZAfvRqhamvQjUKi
cJ/4a8Jwe3T21iOJvga9NLRBR9QB4ysyVQ/721M4JwtH2JQf+TpyVXBbZBQnK1lZiaxx1xA0P7Re
vw3/oq/QF2E6drp16OCHiH+kO3NLT91WH05r7ZA9tKy772CmjtVB23h3+n1dQuuzlQSgP5wcf94u
TncK6VnzCq1Tuehwrlxbc6Yn+H3f/D7E83NTlZVeWzHE8TglYKmOv48cAsRXyrJd5jkCRmwqC9gI
8hMV7/vfv8mfV7ypDqhbuJvp+H5/v3KjpXKZRB4qlrkCENC7mWIwTjwSKA70jnxkgr6Dv3PyVWPm
do0rv/8LvXD5+/87grPzi3gyw76lRkWbTYGqjZBKIWXebr2Ff9B20jMNt3gqMC5RHsT0cDlasqwh
MH2R2Ac/qr2aOoXo6NEi20cn6h+cDGf5JkMu09qVtQ69jU7MarvKnyCoYiXw+BtivipCN30onuC5
7E6vp0/YHcioYzKuYIPbGpVo5MHRbHw8reQVl0B41Id42T1jCymewYc4/r3q9i8+emfwvOGc0Dq9
pkNmkc28Qkr0UauzAM5PNodTF++nYJErr25aAn97cGdTsxFEreiG0DuIxvz0ip/Czh5oNsjvrPIY
fKYkOyI6omtkg5+X5v9+MuaZ0rZvk5RD98k7IHbsMcngNnqtMZ9ZqxidfUtw4bzrCFV1zH5dwhzP
aYTMuFqygJHzVG29dXpPqcjG5d0oM4HBQ3zSID5oC/7/t7Dn1GfVJfX1DaRWp20rZSkHboWsjos6
eZkdWQF29YTf5/cH+sOlypTRv+FBovHBGf9sfW61LhjzkhthR5imGnFvgbyYLsRwhbIdpQngGjGj
+M/5LN3UpxViKKu4G09bWZuQvcrn5AH6/6ihTH/37EV/G9dZEZdbSTnKTeIdzG3ezEPq2ePb6M11
8s7tyfXT32r6XFhdOyL/cKL//jzO1oah7fJWDngeBa4ycUEzTn3Rb4MH3ek4kuHMn1m7CT1TQdBi
JQ0f27W0rDcQA0TjoQOAs9aIOkHPOE8/OLQZVxIVv7SXF89FJT9E1CBtXPDFuiKI5B6j0ZfTwkeW
UtnVS/FAfuIdIDdkDW1ME8KWsXQ7k++IViLOvubt2tXXvCzcUF3CQcuBmVaxfF4RbVq9GEfYOwcr
/pOheGMfo3/ZYoQ3d6XylwtRkN8rJEZHbu0t/fQdVoTIFemGEvscb5a6tV5FMnQaNwh24acoAgdB
/kfp7yGob0OamMoKwUR1WrAtld5T94dJBRla153Ym+xqFRCd8tAzp2TqI3Oz3Ze5NEWlkKrBfYJ/
mn6v7IddmcwimBMzzhD+nzi1YXh7uT3GjqwtQ2MOH0qk8E4h0LM5YnsEYY4zTSBUCeH1W1guLYxt
6rb+8/vE+8EUMekrppgfqoRcr88+tHSQSkMIeusw7P3X06G6xeoS2VwhaMTyfbenObgKKnb+lRkv
yT+soYhdFZhaKngg67zk1ojmUAE9sQ6NQWH3cazWVfNqCbANkk8pv5fGO7Q3Sg2HZSF7TqDMhWZG
tywnO5QibVtLs2RAKz+T/ujRTPqLZioDNfiH0tzf0SUFPpoly7zcFl+c5/St8pdtvYk+4rfibwWE
FEy/YFcS1tYldFJqVpjc8MavEAYrxUJfNW75ab2WvJOHWqSY8qDFThjSiVwXHbATc/flpRGf48QR
hJsBUow1OWzwdnoc5SdpOnQ/8xbVJ0p5hKhiuQL129FSD3adtCmNfZ4uvXYeb8rEkRUnLTfxadcp
tybn/3tEpxqngQJXFwxYJ5Nm1Q5lVMFIoeg8DY2rcyYYZglRvFh4gCd5ANDvcX88B9nD79/I1xw6
n+yKTAmZD0Thxny2OPfVydCapLUOwXAH678xXLa9+jlfGa78iAAMcVN6hFM3EbweMuS5a3nBYQ0s
b7OmLChj/oJd0y+r0FH5V+uESBwQQOWI8tjHgDTQZEdmzzrldH8l4vpQ+YNJPdkTIVKaB8uYXBNY
6PBQXvvt2NgakMViIeaL33/pD3ZEZsM/v/RsudeHWNK7ukHc+2UmoL7nrbVlXNKZnppToMMDd4pG
1ZfEwmLKezTAzmynYD4aK3OcsO21HEvph5LAtyGdTdAqH+q+rjvrULv/gYdiAYChSX04WOaL7prF
7OsIcfGywUvxIDAhXrSoC2OcbsKFdVAB2Zm3jbhAfzM+p74DTj3y7njXwMP8qTgy9VkB2g4h5YBb
zVihJwiy2ehyfr7Rlv6SDk4yK58RNI83YBXeVNWOCUoXZmHhNJh4Dzk8nl1K2cI/oN0Yw7XMp57N
rIeydE/VWuRmQ8CK2yIgXw9knmsbs3dbrgs+08s1C7tFN5HOI+UYvBneXXwIN9wZAPKHT5wVKWSt
iWhGvK5IbsVp6Mnf+eKVdeyHlpw5lSXR75P4hFTp7P0UmSkPmkqtLLyBOg8+YzJHpNRLl1Ju4w6G
r0CyNte0Z5C59Rof0mQ/yseF1NgRrKnWGd9Pb3JyZVw/NFwZF61WmoQy0LDzMnWdlqPgjaephveI
hZur/NJH/v1Ib+2GK/k6A3vvstYM3aIxHvsEkYXylJfo0PEI7MpPaOSEws7CGCO0T+DMoWg+OG5r
yMDUu6T7+/vM+zrgnX92/w532i3+KTokYpxrYS+Yh4wUQXPXnm4U3bGadF4muza4a4WFWW4Ky+ai
BEIaK8joik5MRgxraU2K9nvRu4ny1GSugvU+vIvpOzarprBpcTTCsgsf2ZW9bgHqWdJtLlVUrT1/
kQULNWD1IS73owUq+z9QAXx/DWdrZ4uZVzbawDoIG9yh2abb405Z1e/WW6TB9LzxH9gSMgi4ZPuJ
M6NfWN2cdCFxKbz//oSNn46yyPDxymk64IrzqmvceFKVdYZ5MDhFa7Rbl772rBXLQFgNGaETj5qI
uJ4TG55+y3MptrPtMne9dKGPTiu6cTHpUUi4D2RHvEtuxs9cWnH+rsUVLvk+cURjUaa3KhbTKN/G
aBu5QQ8Ew7stWJ/q7uSTK90mnJKeQms/qssafx4QfGHT5mtszGYwGXmGGOPZ1PdLRWIzPyGNKjhW
Q+dUOEW8DWR30BZmtsTQzL3caO+NmmXKlYD/6rSZrkGy9Es0BLBKqsU03HViB8+nkaypfiX1innQ
h63WHgV9RQJKES2Du6lOEN5Hs26Tr8NkFq+FlelMUdqKS4FwsrCzkbH8vGjJLMzspJulMDkwaRmz
Cn6ANfPMRUy4OCkkOcdl8hUMqkjaVshIoaeixv7P/2h4nhb6FoE0qPIPjjslhhCT+DbgnvAn7VS4
sgf+IOb5/ovPZmKnF54gR7J58B4molq1YF+uN/pKpJU/2WTFpQd66NqVWvthn1Pg8rBaaQrQsYse
li93dZ1L5kHaFdKiSbjUjHdwEr7SXRATZki6kvx17D51H7DLWlJWhXDo4YzDCWhn4SdfTU2eyjAl
ZRprI14X4Y3wEK28v628iK05SXbJiVti1OELX1vEcVj3tLqEpde4Puh8niVNUQv5na1mToVpiHdy
ZRL+dG9S+I7glFHlR0NxVjiowkhQrNY0p4qL21rLiuoJXct+LnCppN0hoa12pNiW/9b4oul0NSxM
4sjr7/ZDsQBs9fuq8NMp/N8BnaM/ijEek7ZhQKbICjsLnlHaCYONe07J16gjcip278JDP/bzplxO
zQJzybYVfEBW9dq/TbimajNca7Je9uPZu8CHg0JTdL6I89pYMISDGjWn8mCVTm6ssqS245S3rH5q
sUDBaSVV9yhFLCDaAazDjdyvtXyhGgtjQF67lulrK0c04t1f04eauPiTxuuhXOax3ctLzdv0+mme
CpA+HK9rFyrFEZ+8nsw2b6jt3ypTLX4fIA1FJ2U6Y7ese1zawzwjhgzRudRvEY356X5sdkhGR+9T
oueaZwfk2pn8MCavinT8/UVdTktZlacisAilht38nOg94q4KdE8rpooA+VryuKSL29s6N8c5DAMJ
Q70jk5Omu6caFtC1i/Zlr/Pr76soe0Qk2Yjgv2/QuPlNtRuakgrN6TbGi6a5VuUMjp4tqH5Ft8lc
a95bkGMwj43iJilsOLQpLT739wfx1QP7dlL4GghSMoUmIuaksx1VTNq0ULuupEJZKo/keY1/zXST
Md+xSf3Hu1wQNrigGmnEe8t0PcPBJVNm6ypzjWIRWm5p3dO3kA7aNsVG+1iv0+HgvVeutRBvEEtR
LAD4Su0TTT9nn5O+EORNQC/GgKT2UW6FO6tHajTT7N9/2uX1Y/ppJNtqyGXgt5xftLpMyswwFctD
5DlTLVir0R87QXA7KDTpteheowpwWjS2aa5OwronjMr11FXkuWV8p25oR5wefx/SZcWRIdF5J+ON
eYir9KxE3p3Ek9XGcgmxcHAMlE9x82S1t4a+LpWl0TwP5W3tveH/im5jBC3eXlePmrEWRcHJkDi1
9zEF2kR997EqJ60zId6mqzdCFdHuTPoQmByy5tZDHpKGb6KHPndXquSwoYuRH/zqCDsypr7M0q4V
DxSGTz4dlwLa35Xv6lKvKcPLIXRFpBYPf/Vc+Cdmlqx7NRMsCZ8aZ/D3Ejp1V8udxCS6a3wrvGCm
inzc7IJm+0z9Jh8JcroHTaWG21G/GfoD0OLfn/9lr/xsVGc30nDoMrXP1OIQSYsxmTcQIJepsvOH
9WQSd0BULXia2qoUlgkIhJM7hs6VIUwb/tmE+/ZgzmZ+b0qe70cMgSJecNcsICAfZLgoM50qCuA6
fW7Z/tuVP3rRo+dj45gKAs7QmOPngAcimxWxlZnlgngTkB8xuBPHE/wNjyBbROrtUCPKKncVhzB6
tG7dz33XGtr57+O4LEzLSEEZCth3qOqSNtUf/7mXiANC0TAqywPhcyede5DjZ4u2tJtohTCMwGT8
hNKSlNFu8TfSDh4IisADkbwcXO0RlmGxKPw/gYrA7feB6dOLP3srcEWA4ap8tKQDnp0kdKNuCcWr
ykP2ySG9t7tXLSFeYM/GJt1DE1mOBfOVLkq0K5oXWb9N0WNDTD8EhCDXs1NPy8AFg+OD3m6cMNhk
e+lpZA4b9AKG6kZGepX4x1gFwbmRixfyKyJKnQBb0o0OTiqwC90RsaFmb6oIrzZfqdFuEIHfVU86
qKGBIoFmzLpwV+hbS78TMY0GI2FEFFWwnoX+U5+77K/QN65amq48G+OsTTKKkjiY+L3ZqwBv0DmF
cvS1P8TCFnU8GbShG44HKXiaMv7m3qwUMWihvRay10FfSJjIMRYq3dW3dhkExIUBKjW1tK+A5vNq
gWwN3gmbJxJsn+I43MBgLlEF8Vk/WbzdtN403b0PYhzLUlneYICUe4icuXNNkP3DXsNIZDYZgLTw
Ws9PWCp5aUoXJ5Ncl5xT/bSS+Dj2KHJgLAR3tLRwAXHZ6tfELXBXYQclKS89zU/3sh2uk+uJ8+bl
W5tGhAITh8QPOv5ezwZLGhEQywtjl1VuJu4Kfx+It/lwrMadKDzhLVDQoQm32O6y4l2y62MywniZ
cXJlA/HWfr44OVSqOMid7ixvXul35ckV2yUahRKaoDDXCPyN7/0I6jc2ybkGCh9By5Ox4XZb50sf
1q5g2NM634UTmK+h6CzZ3tF/z1F2lXcphECSw/Ev+ZMckgmGcanVb8vg2KP2rMBIkaEgaGRlPTck
Mef2SYWpNxvwTg7rEs2/f1Pshk3wgGBR5sbfLU/2NY/uD7sGj5JCJq1d2jMXBrq68RvdjCIR1JG3
hrgbWXjXZyNCEhT2ywkCW9wRUlviqkGp+nL171+Wc3QJ4yxQZmIIEdWcb6ZCqJxawyuGfQtBP1lk
0jpE+YqMwi/pUGF16DcmtUtUaDGhZUvaROkqP5E3v9fbPUmSaNIaIC/5H6N7IPO3qrCnTTdiUbFF
1CMO6Z/FX0qDtCcQC7UrKOiPw45X1rkJ7ZYUwhd4J2nG3QWO9by7O93nn1QXm+zB50pdEiU/xaRp
WGLQOAbzgb5j6CjGXD3dlvTa5eOYTbzAoVsH8Vb9gihQ2T8tKGsgoK6poSikd0oBvQBlF2frVnzA
tkgt9HaMtrnpIgunF6xWO13BbJbeDkCcyH3jXPOgY6okbgGKifeehIuiXqQbEtGQmQl2SP+4OQbx
Bq2PWt9BDNSHtwGuSdsudYlth2C0wlDQYgbIgJmXlTxTGUxgnBZdODc6fL8cUqlF++zKOmlKctkt
ZSpKRBIPmRvF2zo+GMFdp25LNXDV/Olk3AOj4Z+GnZiEoitn2ssG09eXYE7IX4qjFxtoOUhWFNTN
sJ9Ko+VS8rYQzm1MCvWyNG8p/sMHJWH1OCyV07VSxsXJ5exvT//9P5t3pye+2CAZ3vfmTvDWIiC3
lZLsQ7cM3ATQUvAaZk6I2lEGkPX7/nx5Xzv722fXFOEkdJ5V8LcrBzltW64kVwY4MIcjSLs0QIqz
Vl7jGFkH+8y1stXlPjP9dSa/jrWX9ui59h+dRRG1XjlQbRynXOjmBeQGNvsAzVBOOiXZtI7opqYN
35h7L/HnN4L7+xO4LC2cjeHs6Yd6ZJWjUU9PIJP/VP1LSP4YYL1q7WkbpFVozsd90m8Vz27FybZu
Rm7W0BYDejIYdEFJ2YjqY/hxde+7qDUxMtTS08nS/MoZ+v5dqGx+tRpF08hUelC4T8CWLjAdKSsD
GaW67C3XpF7eomLbFsQDboVk7TcbGZeI1z160mtUXhPFXhvTtDv+861qXWgEasqYvJfhs15JS2Ge
LoGbjg7FhqvS5csd4uwRnB3qq0yQjCT/egSnA/ngW8ObZ+E7axcBNpkdaSuMB7TKiwVcmKuLwnQ4
/XZ4nf463SUN+S/go/MyWKyndS11fJ6tqwIzMO3AWkEDKhWnQbozwX9Kch0WVbtIGod6MmUwnab6
+D8oa3wfyXn9SzlVapIqbFQ0KhEO4G+WgEMhoh051ucbcYdiMf0M33ACz0RX9BZaMQPv/v77XLl0
Z58N4+yanRCY3ec1D6S2k1eRzgRB6fP86W/tiIGDyymjOvi/fg3W9E3+882dtMQM8pi/ys3O3Aca
Rfb5qZqld6cld+8X49Zb6kcQzhbaGkqnCDaX144Kl6zIs19+fsFqTt0QCLyAfLgV58YzkZ89mvP5
oLsTDGgX7UGV/qH9hLuCMzGuX2LTaA00WLaTu8zt3iJp5hEx2l/RuFzq885GdrZ+KVkh1mbIyIgh
b7lh1e8G+s93XDwL3abdEWOEx21i6dw8s6V+uPJJXJkj1tkG0ueNnnTTn8dBgxacTUT/bPj5jj/M
h9do7T8QU0+TRKyWUPgS13fFxdX+1c/rxH9nqnW2LGXNoAtGzSjURReve1ID1JkKOtSu35p+hjoW
OC+4CFIoHayFnrG/GhwwffqXawUkXFHjUHvhK8xisYwSMx/2MvndCCyqVQHoDI1FfsN53nJ86TOM
luT1zCMRm5MLWIA89hSYD7c/4rfLKzfv/8d38d8BnT2SVKlMpTUYEA29dBWe7JpbNBZV/yMRXIoi
sKDRSt7iC8QNYhO4ceXDmP75Fw8EkoOOjxbt1fne7mfE1fk6fz9EIDog74PVMGt3xf4/FEk7JJSn
XaBBdCEEXl26p8/ut79+NisCvWm6aphmBarVyhk15gHgAj2bj0uAaeDRKE4TrlTcmOkKXffvP/6S
bz1NSnXK7uLfdcym35estGiKNvGxBeAylRZxuyixscxh1mUrCPciRdvusUpfe8/2wWUKN2J339W7
GJe3dR/YeDbQBQwOhjV4uLjd9nArdcuN0YnqcyP4WyrHU/uoh1Mc699qI4QOYWm//4Sf1/r//oTz
6oRkpFIi+kK/x/uifkq2+KFky35Gr3q6mJUHtKy6vlavQJkvnZg8OfKICHIUdbip51cyjkJ0FQSz
35sxdGR5nhc2OoyK1gfBISeOOtx2T8KqMpa+sG2yLbFIALBsj/qQrbkpjSjUfWjhG5us2Zy6uAaA
OD9tavUKkebHw6uuoebD0DYF2J9thpLFS7Zavd/ngBjgtkbLEjgmqanqFu0VfB2KftrL/w0u/zOS
LSO76VW39fQpn3/q0wEaNwg1EpJev39rw2CmidpI/f6U3SK27zfyJ9WIuNrL5cwktER563ANpweh
/czHv9ECoKRSvUk5D6m7kbqtCFRkuKm4ql35gi6KozpXe+rUrMuGIeEW+j4w0UhUpOvs22hSO8fI
d+pDbJdvLIfCHPWZtPADB7dmtCoXJ9wiqNaerozg8tFMxQUMShi4cPR/3f//OTmISSEpsvd1fMSh
pEgUW2YyWIqVNDkPvPFYKXjIqEZfXf0u15/vf/ls9ZViPUwVkb8sHXWUKxuOCr5uVx/5E87bZn5q
nuVZjvNxc40l98NWKJOGOl0c6FBzqTo7Mnu+RY5hHUzngbidJRIhEKM9bBtUr/JqKiOkTpPMMYhQ
3rl2ZblcNABP0RhiDqsY5y4SY/JGrbtakuOjvGCR06IHTQapDiLMbpFMTZLzab+5do+89F6e/dmz
p236fqpnmRIf9b364j+C1WS7oSonxS6oz/ad7BpA46iOt+2xPDkp7mHdhkUn3qYVtaUEF9e68jfR
H3V51bB1sQ9+jY0uGaoWbaoufJ8FaiJZQl0BY4OaqgH7baiDZxoPwmITmGfNQywslNNDVR8ISFS5
TdAniNY0E0rfGcZl3Cy67FaicdofC3EbKDetBkmbOJ5No896Ck2Pwt8prv7TKO2JaxqheJuZd54r
PmvSYqifpe6hK7ZBCrrZeNORyHauGcDE5T8VyjuSyZk/3pUUY3LgHqf+iSCJoX8KIKE299UOz/Lw
lr0pOX66a4WPi7Mjj4YFFJulDGzmYq0f+lENih7CjriGEkH+NqrM7nEYHBb+x+B5+PAdzUlfk9FN
hWMAX/oqefFytnwNQZfJoFCheJ03TryskIZOiZJjN9fK5cmcZ8AVeJBOQ/K3MRcR/hk2CULJvN6f
ric///wE/vvnz44pbaZ5rSAK8bFaf4nlk1uJQKWX8cl/oGZ4w4xBoT4+StvsKD55t9faM8a1v392
em+KprUKlfg7KLne2sQAXsDMQqfgtOaiwSiHAi1ZSsEDKVgkFCg1p1ZxW8n70VXqdU4jv0VkMx+5
8tzhd9dztzuUx9MkJkoeFHGWoywE2KpOhPOmm5uia8SOCpiXHE6oQgRB9DPjcNJJfMMJQ1mROmi7
Gck58GfDHfVHrb+pur3VuOOBxqa3iw/ja4Dqo7gJk1uTALQ4fhRgMfZ3El4sGuK7HH9u/ganU6+2
SjFLiaL5fVe5dOmdfTNnq80QF3o7VHFyTD67xBnWUbQmBjqZ6fVDbDgjvSkOBI/9fb6TnnrqswK9
Ni6sa8JaK9ysiPjKCfibE6B5T4XYSDfWAt7PPHAQla1My7nm0/j5K5dRWcpwqgn0OtuJM7+rTpnE
V54/qwtxLjqmCtyWHC22BG0PkgmQ/x/eykFbidcOdBc74fS0/vnbZ7f30WIXHGKeVs3V8CF6kreN
I35aJ/imuL4zumvyg4TpAqEC2NIOjMQsu4F0PBF+JPNGZUGLxNm1o4E6LbvfTk1nwzpblpu8EpJC
5JGoCwhqCR6KGaBfss/NT9I5J9++OteFo/gplpAdvc/CmOBXBcNVd6Z6V+N9JVtFWovQrQBqWnbb
vrfA8lQ3cblPnSo4XzstzhxU7ymZHlG26qx9/3Hd/XMpfph+CilpGpkGFk3gs0lMN7QK5S5gDcNN
EJ4e1OowDDu/dDHdlkiHKCjjP/jb2wXI6nkYznikzQtcWU8BJs8PDv8ULwWZDD7IoqWA/ddbGupa
mLRlrhDM85lJSiVMaxgf6CjzjZRi+7j17ySCZ5CXd4CrZzlGSaQsqh18SKvfJ9yP2ztMS34Z12tO
F9Mq9s8xbtDCvI8iLz422kymtU4j+Sb9I/tzIVsaNSSbWUQXjKklcJJDMjvzMaIY83He3MQ4I/3C
ybgB+1SFUsNpLNt7/X2Al6pA2v8EPFj034nGxRr2fYCdonRtL4XxMb3pHgXkMOFH0Lt9fV8grc4N
PMX+bsgWlQWy8LkBLROBpxjyWyl41Wua3yBP36ryzsuOdfyn8Z7ZDSOnXTbYX+eNudQRm+viKirv
C/EWilw6rE7GZyTs+S4cnYTKilck2k1J507hNTyV6bqQniTkOMmjmtvBS7D9/RdfVs0Ng8vGpAAy
uJGR4/79F4dZJI9DGYTHlLO9Bol4am5GwbMVzfXH8VlfZ+uIGuloC6IjveizGgAVZanyA7aO9pAc
qzcSEa6MaVpJvk/paUwmHT34fBq58t/HNAaGOXh5GrKZTRbe1JY2wTE1Kf/4C+pyQGeTm+ZmAig2
T8pq2Gv3xjuJBFdGcXne+z6Ks/UuqcbYskqg7fihIe8SKdOhPbvnCRWPXEfVDxoH0AINZ3DDZXbP
7LGCLV0E81l8TjhmvEIBWVy7FSjTb//t2Zy9L1/ktj12eXgs2KBsMs5fjSMHUck9Ldtj6norkXQG
YPu3AcaifWcu0J7H2WZcWw8jNavQWQdbvXAx8mAXxfl15aFdnkMMXeKlSTprGOLvswkkxkmqw2oJ
jyLM5HnyeVIXwomEVcePliNGjcFFyUKhlZgtOob0MXE4ogSVP+torZKQUs5mJWxBdV7qtvxm/Smu
VEPU6dZ0/vwoWEEN03V0v+c2cevUqIaWQiQ1McEZS8/fetiKa1voN8ZwhE7rqFR3xiOZAnSxqYqT
HktvpueogmhjWAUmor4Nhx8Z29+4aoEqV26erIUeXcuNlk+hsHKxa4rd6O/L5GiA+68P0Z0/hzlq
t8L7KV0JPfuPw6NBU/378/+SLf/2886mTpAk1qnwOp7/aUWiWII5ErGMOVejJR+w/goMv4kcEZqy
uirxbDrZ62ljPEFOs3NnGNzhL96RoXdN40E9KlBYnXbdZDP9Ge4S61s2FwXYCSRSeRNEIcC3d00C
pVxI4FmRIGZxode5aWFz+T77y9DLLWOQYMYea2OVaC5VB2pI/TMzLyXd59PwbWvHSRWpAQBTihCP
IHhR4dYkx5eIcd/b9Ti31v0tuh/zVnd+f8SXytSz8U3Vkn82MS3stKHo5fA4HXKdrLNFaIrhSnju
tt6dfHd3R6ZOA9fQQiwGedYm8+y6l165qMmcjeJ8olmCr4QmTyleBXcK0Vw7eFBaf+TIOv6V9xZ1
x5nv4iTFBABOi4PqrrjVltEDCM8ieOh8h2xBQ6Rgs9TgseFosrYjhDh/ol7nDnFdJgzxK13HH3eb
f97tuaE8Fhq/1BOeXS3ZPcAZPM7Ftvv0lbWPsMZmr9zIK9lY1cmi5dNlY9Vt8npX3U2+LhfxFnLE
lbf503r674jOJkzYDFMiDCMKV8Wjt8XTIRV7yVxxMHGTrb9IoJRzk6T6ktj1o/SIKPMrMux/OYyz
zcbQO8sApBwevS0smHsygk9z9XN4tFx/fYJIDJnNb9Zg2W3MXFv9IKyu9c9/KPkw7wxFVdHewgI6
l97qlKL0VONJ0HrR3Gh0wBSR76bO8v9D2Xkst81t6/aJUIUcukjMQaRyByXJFhIBIgPE098B7V3n
2pTKPKfhhv9QRFhYa4Zvjs/EZdIWKru+V+fG4t93zojf9x2ZoifnPX1ZPCSvVchKJSTAkaT4OFTe
IK3l6lCYbwzixmdXmlSuHnDXYLQDxEMUXA76YweI7vG0a1ZMQaN7KQInKp/i7o4NOmfRoH/Bi6eY
sdBRkuk4YaEkfr1I9FWtxkeIM2Q4ns8QyGB+fEKauGY+l3CTf6AcSsGG+QCi4Bf/YY1o+5XNMLbs
CvJ8szVNDFhgGy3CYdadl7qBYsd6TMiN38/BEu1Wtk7eJOwt4afMVNFVUhdFVpS6At6b/QwHzmJY
FoaXifdG69XWqsnXrbZsiyfT4MB2mSrC5DUgIe6BZ7qE/Va103N3EGYWVyzMRuXGbvZTPPHX07/K
gRW5a9K61uJj47OBoPqtNJwcxm2tLEkwIgkHI3xdjGXwSHIsOXg/Il8CQIk6T8vcBNM4YHqIcrGF
q0QvKn0yerLQAMby/laV47s6diK6/rFUro6Giyk256Q14mNtYsPuDHj4PDY4t8YHKqPteohmYBED
PHZyVKS28Arbuy5f2tGXxW1w8UfDFWZEPXMxuLGxaT8Ei39d2dWhEOTDxYhlJT72BYsQ4AWcUFsV
PDTUIdM9zUcmOiECLThaT5REpPrYng/ReWFJTIQ44W9537+km/MGZ/jyt4o98oO8yD9BiHefYIyq
GNw4nKPcF0df72aXaBXhhFs42a6gaUKultoNHNLQTWEk2iIwjf5RLBilnFtoG/7vXbHpPTA0BTxj
ogVdo4KsLpXGrDbjIwa8rT7BfCqcrVxcvC3rwRK3vbDtTJJMOtZoX+mX9/OUZhMGV28nl4m/FhNm
Jv5VJA4wCxXzmTF8BLGvycVJ602YTgfWfWI5yQqZ6sutus8PebZhyCJm36ZOBPgNe2Ze1E5M6io+
dij2dPC1vnmZn05+oqyLk181S/xrTd21rE1A6my4JbxmbPw65jZd6R6sSefhmBj/VjleKS/mW3xs
pQox0QzDP7lanDDjuJcAVCpTiyCBYcPMMctV80fKTOHB+OqWJhtLOQq/omHJ2PK/N9XvQyu8oD/u
8OsJ/BGj5EXSlInQxkdUcIXCROo6UFcqij99zr2dVb/Xni902roVBa9BQhLj4Jwa5m7K3nie6nxN
4nQW/o2evi4Cry82RTLXTrNL+KHlS0F+jc1dmO+G1te8SUzInBvT8qodPOEFUiH+E+b87XJeGII9
CS9v0ap+isJQNdORQravYNt2tRWMgZaqVZ/HWGohbNxDDaMo5wxzk2N7mNXiikrCR+uOXuZ3qZcU
voDmULTN8cajlr7Xn3jUf1zI9ZdfG/r5lBfsSUwnqQ7JDrhtp3ansRNQoXx/tyQKN3/yKvYrFD2U
zOknMReEUuefZ/AAlvH9RBnH7vZmdfn70Pm0nP7/PX69jD+WU4Nhd1Ro5/jIW6XbsuwBTj6Fr6Yr
vI3z0YURRicw/wwUL5ms8RQHi0vCFJxcjIRJKEe/UYtUbjz06wqBOgbieE6y+JhQi6A3xL6hgsxt
nSn8rVC9emiqrHcN7yrYw5hyNtus2SmgYIcDbHYsbsBkUqAsP0SIxKxU5cGSfRlgpj4LEwRht/0I
vitTrx7iVYgnWjmTTzFvrXfyRbWPPkDcOZ0zfKo+e9+MOa+bcrOfVwq1HVCmiDO/jbWcmjEyU/OM
WNxXfCV2Lw/jfJriYeLytzE1TG/pNb7rq6a7/OMXr+6yyjRRiZIionYTzFQHxXzonzqn+QWMu+Ik
EHe0bi3T1h8vG+kJqiuDG5TH/G6DQXSqVQzNorXehTd7i6j9fgg0GS8TGXmbpt6u++uxIOTQzNvJ
nCvV/ajxmLHBdQZlQUSwUs61Hag+Sr9SjOdHbrdTXfWuiD1NfBrgcjIfR1xHk8NySsLOEpgi3DQZ
Ax4vBvSfuX2Eg5Sd0iYdHwprflZmRub3iLhaHWH+Kpz+nYfb36iuT8F7eTB/02FJoYevRnQ76jy4
LIMXdREuqHGJ5JCaV4mvGiSy5n6MnZPoXYzDkC0r3ec8GU7LMZ3nSOoJclGZNO2DggMj+pzncjE+
Dpsy3Rm40CRouzUoiKV/kT5UTB2MPX5XmTErc78dV9Xlreciw/2peWzM1bnc6ebcrOdmhCPs7DZd
9ztpalofMC+ZtJ3S/Osat9gEeVPkRnQ8mTOFU4U89DOReWROiVS/cpK1uMwhvWjItbkvDx3G+AR1
txFt9b5+Fu76SQHkWWNL9r3BKXHyOgJY7fz7BP0ChV8VUhgEliHfY5zBxV7V2YpLC2tkFFnHz0Po
NWgRl+Mz0z1FPU/UR962FXm58BCvqt34fhafQZzJe+XVuNOwJMYwMl0zvBhhVfYyskWPE52qKJDF
Uz30+7mwTlv/31f8Y3AsU13n8+MDVMWrL0/Pqosg4xd21DdE8gYAI6wxRq9cnnb0hwjcIWvLH8lB
lu3q0dzptLfutOXZZfdLBidjpIFA9P3fF/VDi43rMSm1wd010eNfPUbrIktlqsfxUTlSKdEp0lBM
kmaZfHf5jB+h45PMnRtg4x7RIVjTDgTIzthedgRO0AoYKNBOS0B7eODFnXO2Fl1t1wRi4Swy3eJt
It9ZAJj/fdXfh5VYpCxPUcGFENrYdSpsdlotB5Yaw9GHOGErH9ZHyWSgnaVuhQ0svKx59KZ8lo03
vp0XGZ8r9MvCEefhMZZuZGjfuZxcjEpBlVFdBVjBtVGfmMWDERlifLwszWX1kqMJR6RNMc9yLgx4
tO+tOBcZD3xUH9pN9lDRbSgYM2bu7C3fKpEzSsuKwvTz5bJNEK/8aj5lwIYLRoqHRcWYfY0jtWci
Rd9LDMxOgym3vqUfaq74DMrMDmrMuaJk/LtiZmqDXjfpJT7qr+fHbFtiKvObfTWPZxdkz8x3hSu+
JvEhvGtW8n2OA6VlR8mCtDygBYTeFEso2kEnR322lqavP+XpDBPUgRnU7Pn0u2S+J3eGG7Kw79K/
6blblF30aTIUO9G/r1rqukxXk56gZ8CAIXQTDMvQZGBHjEDXsmO6I8bz+dDt6tfTjgHl3PL7lHh6
FeOtUywV04/abZPs9L15L/5KMD95a/242mBjfcEhQbdVid34aTildqc+ZcndvxfxTxVCA28BzEWm
mWrzOkkTZCkTVFWIjkB1raOMdVU7KQEUzMnhfezyCJbmIt8TEmB10NgRg9GY9+Q+WOEy3suaIx32
44w3AHsqzV7FzhZ0OyS+ekgLF2AMFEx5fjqDBrD/feVfT/Z67zUsDUEebW6aQFexfcd0dttUTXyk
tVFzZRy7xHg6OZl92abL9OGyZ9YKHtO0SeDoe/INw22ZVX421xNDFYciaUUM96WM8qobG+1PLQQ0
aFCYRJEljVLvamEU2lAIkhUdv5x2BGORgFyXsAJ3IxZH4nb5OlvJs3ydbqmdjC4C87xYIGQeAeEO
rGw/7r0Ab6IIMUT+GQWeSOWIRPHNuhAaOZXptr/ao/yEWZD22yidc2CPlP1wVKII2s9vxWzf0bms
dAvTDCQ8lP2+fZ99ee7FQCqjozhLDReXTe0I/I4CFKyNehk/btrP7K09z/rGF/Rd23uKuhO0ZbOM
HjHIOaXzsl7EzaKMPRkuI905kNlotr0p8drc6uD8GPv/ebVTPfGPZCQYxNTQSq42ZDG3Ux/50rs5
mDKsxF4LZvzxGUBq8HpRjhXVFex8LVtQfUTbbH8sFKwRzJiMdNoih7dkJa70kLbmQRN9GVMCHKNu
KTv1n6pDxJs8YigjeJFdbSVMdNeFaOBhit1HlnkVDjppOu/h8pySdV8fBkQ5ryrykWB5Nh0cFEQP
MDBtGvu8qZjHxftH8bPKmYRi9UYc3Np04eJqAihmN1LnkTbrobBzP3fnZ9qjBZ8DRk+EmvpqxJcH
uANwIBoCsttTLsMBnhpoiI6aEJeEETcbBNzlFj0O06WhNleQteOterDYdf3EExbnG3HB93G1ryX3
P0/kqwn0x0usx/FiFm02uc8GsypcGfMphTytrM15ne61R+M35pMz7VaxeTpp/t5ZwGOhEUPIjUf0
N0pZeqnisNMEqO8LHZOsX8accMk1d0bGZFo1s24Lw8RvP2lOQmhOELxxsGC7Fs9maSEM5Vjph2wS
dSifMkosJHyRjPVW7SfS/tQuz8JR0g9ycGTqQtUp8nli7eMOJAPEdPXiIFSTq7eFOmIRAqutFhbB
UJGq3pjzsoWXkWk2iUnzHsTVmT8iSqBwEQkvQuGWJu5zfJLYEm7iB06lzjb4QkgBZcQsLpqKGM4a
Qy1pPQueUnEN0cYFOg6pm6HihaEdI5aBEj8PwyKNZ0m/a0ADmtSkt6q2rihOK+hMpj6JNSOOF6kJ
43B4epqSzP68OcGJtZ6jeDP2D4o8Q01ryzHzpwM1su45lPaVuTLipdjvy2Bxgjmb7ZP4V35L5P1d
JjS9BoPuOIGxaX4T8odDWXamOOoHmOTt6RjN2LxxFnGkVeqRjsYrgNOXbXYn9/CKS2dYm9Kss2an
F0rId6Hix6/NuyTPjTucdUI+V8ipvR1l88ux9OtgVnZOdxe899GM2bHb+sLv9eXp8pEDU3Ylgf62
cLM4Kow+YJH0jojQh+40IBy8uKLOCTYn1bPi9ch4BpZv0PFFd+iwcMW7ptSfpGwzUhMexnUQLbRy
yfhjmjwCbz8xFfmcb8F/rQjPH5qNOrIP+EM6A/DSFX6cb2pz2fW7ZLyv5GfMb2ATad3OGGd6MDup
y0CfZcUi4tiDNXvTJEn9lq5/3TKBC2cTnJprQpeRGaEhBTq3vDTQpvBBlA6VhGKh38nxwoycjIyc
TTC3i9xWz052cpHmFNgYwcqkhhDa5FsgTGgRj/gB+eyQlSfM1JXYPskdLn1wIeC/OMXr5dgdLm5A
hOlXBxFI4uymaeC3JtfVzVwlZ/EpznqGQ/VD7dHdgRKGg7BOLOaO5x3d2zz3DZ05M0YB5y12Plvr
89zcXRggr5Z94kcGWgObCYnZvyMthniuN0STvIIRDap7cGi+lcIvJiKm0/msfX0WXi0Al/UlwdeI
rdCBbdsnELDJJhTtxoBc6IccI6Fbd2+JdjDhSai+gmF0sUVsewo2Sd45bUylHGInleZxpy2MF+s+
eED/IQb7hKMoA68ebLLLq0rlQtRXeQT+wjVbt5M9I518Lka4CUfQrZ1KGmNHby9FOherOcl+JDw1
4Gn3ASI2Jvghal3sQrPNHaAiRvVbGnxIFcoP+J3jtlyIbnOHgdTFsyp/zeYJqosOHdYYI3xxP12o
H0LPkLpHk0UMmfrEGJGIANZI8gim3DQnwfAg4QUiHtOznadzyM3YTOKw82zq3nin0c75aBfaYDMx
SrWf8xXibmQe0a1dpvEVWwIQYQMr6WY8s7m8OqeOhRL2Rb5RDtW+iQH+fovX5f4qj5NuFE7aAe3x
JV4Mz3TTOQ4Aj9SxQ22/aDE2d0rQwZGt3AP8nSnuuD6/TfYOqNNeRPlJzN4uyhZRC1UCcMIDHT4Y
no37UUR+AZdtBSTPLbbqCnzDJPL0NMVF/pGrE4z2Arb4o/2Vol6bo5Nr3XM0ofVTySluybKMH85T
wGSmriDfUb4bC0uXwKhBtWkHMMyTLIRX+obHlEBTmFXWPaA6V4wHulIXJliREsK8ZCWcfQgo1IeD
ZMkhirtFkMBnng0GHeBZI/9qadvxoigdm47Y+Gp+ZAaof02OGHz1vFd3RP3zOSJSYoY7dJXSx71I
CdaDiM3rXHiMPlvNuexY4RFPHJVKOIsxOJ78hY7nCDYNs+gAm01mJ59G7b4wV5hXATBj7Ck43Epd
pe8jTdOCQM1HSx3K6beZPaseRaMSdPUQflJ2CSUkyyXGw6918tSpQBqkF4tFGyBniqARLMEFnNNl
CTbzWJUbFX5NQRe4ll+U6K1TnbFxtHeO8pVFfeu8gBVzXlNsBBcpH9sXYk6sZVE8s+mSu0vZrMUq
QHKxBkrB6CHz5JGhTbkTpgAFSAT8XUi1jqnhfYQG10Z0mo/OODp1PY+pA8T7EB8RZfggmoY11fnj
ylS3srFuWv9ChlUdQ92RFWzF6LDhrxg/gfKVUEpaywAmFWvhYrNd4s511jkPHo1k30RsIEtDeyoa
qlAVDjiwvDW7eZEN26h3UTRn3ltQbaSNZJPt8+mROhTFO0d6yH83OC0Us/QdSyJSf6G9lah/K4/w
snhL6CtM3aRMciVByc3unLZ0Ww+M3cKbTR/DQ7hK7lmPWrXU73qsQmSPsR/d0bQNT6JO92l4rC5r
8I2grHXFC4FUMUaezjvN73B+i2bsSiMaZtO3oOep21RiqF1fFrd4s98Fs1fXfnWu6VaenivcwQ+c
GJxmFPRC9uXRz9SlUWNgg8n2CpUyfLy8OWLcUQ5wBBNEaX6N5eJb9Nh8ng68betTMt3xc+jdeqE/
4Xx1Lj3emArI9MggeA+b21ilOG4+jqUtPaQo1GS7XhRLam6usK5x0uLcKBf1rVbq91rgdIcyFUwS
Y5GcYQpT/shUrKAadJ0BF8BFkTVLpXnC7AMIoMfxKXNQGcSqe4nXHeTYypngGk5czc5wax9z/r5T
b2z10ldr668UZroeCqkTQp8C5bXCssx1nUkXSz/gHwaA9kQ2kOUrLEutcmOM2wteQRci/meCuWzZ
gT6Bc5CDIJ1p9VyR18J5Z2CD61jpgRiEXF1zZfxG55Dyloyo5DV4SbfWjpW47kSa98VzJLPVuicp
sSmII82ubBVW10ivXiQDV4fMz0rDw3VFKyb/O6YiIB+LfjQuGhzXh/Q57D2elLqXpLfQyuZZvGaa
vSyVuZIjrj9KjgLzjnE2wS4Iq6cmLdDvmekY+351oUuDXXLiUO/XaOp20WTaWJZPWrIVL2shP5TI
x8QL8K/MbooH2HF2JuPTVz5ozEsnptclHpi6RgBZ96sms1IVFEEC1lkMwRJGDFhLmcPjuTuxIhG9
ne7V4F4juA1Xva560iPb5W0Z7/fG3PQWsSbWqTODTPk65f5cVWZTWKNgTvFgMEPG6MsqCmsUEQhH
PDabzlduIW/l6Vv8tnL++M2rwokQ6qEil6ycy2yiBjM8B1UoX1ykHqMDGxMgzRM/rENKmDx4eOF6
KfR0414iqEC5dCPy/GnTo1kh43yG2p7D/O/PKpvO9lLkAfSO5EtuAlIZpdMU8g0TIA3z8NNm4JIU
txmW2Q25jn6lMZWgmmo4o1s8+wn4+tX9+ePxm3F7wlNEOB1E9VlXkWJRimkBmo6bLNyk8gvcjc6O
aObDkI9nQYDZY2XLK7H2Igg2tCxBNOLufp5LxrGhHy6gc0hmlu4Kld/BnFLZnCiCzcJjgBDUSQnB
Tr6U7bLKNyqvE+ZNSnzgkkgO7SGZRCNei7Pb7xhv9dHRSfFnDIjn3dygnBjfuPvrCtp09xipwOVG
Yiuhs7169r2inlshqU4HNNDted9q/L5jnO/75EmBD50CHkw5kKEHJb7u9s/64NeaUwpz+LXKyWvG
eVluoOc0FxdM3wnrbA3c2SIqPpsQ/Rc+ZTcLN98lCHwwNA1JkdiHrW/b3kkpm1JLRZ3KDeUvclzb
1FxSPkX6EAdb+iqA/NJiItf6KCW7pN2eGNvJ0YNgrIgvpkNoO0pv+CwmgdtGv8zwl3l+yKzHs7YX
AXp1n3W/oCibqm5qeKfkHpZWKK565J+4qnYM64OGn5n1ywgdKyPPwEtDvq+SBZ1aPEH95uEceRfl
1+V8r3bHKN+K8lYtXnU0e8XMNGcSFbeCcbv0iHWmLTHaqVaJl1E5YfaoxEbqa2jMPlEIUzTfFF9G
nO9KRDkXvJfy4k4u38skdRsyo6B+i/kXuQVE2MezRYfmn8QkveVzMN4lOGEYntgj840xy+tVR7g8
GxiuS8qTQLtyWOr6aJ/GwrawBbksmQut9zUyNcWOOvc8IiKxfF3y8tatjaUauEb/MoL9Ded96eX9
XLvRZ/nOt5jeLL0tFStkcVqPf+8EUlK3iW5kFMgycsG1cf8f3wmsG9Bfsh8Ar6ITZD4HWKBMmdSt
oeMf9+I/L+BqXzSks56aEhcg33VuPC9nGPUBdjNpLSc4Gt2Sn33VNq/3YcYPJGRLwLIIz/++4WgY
O/EsUBFsTk4q7Eft4yRkm1gvnIgJ79qhlOFU1UogMU1V0zHvQ9Drfrw3tdAOKQkbO+txfIOIWYTY
pQrLco8niC/deC/fnTnIsRDJQac1VejA1+xIoU5P8ZDq2kHR6QytE3aGRvApSXgjqHlpLiczYXTL
3iMEIJjHrnzdiNipUUt3jGp+um/TeZxUk6osL92yXLeFf+k2eeBCR0SYc9TNWYDY+Q1Xe/ZLbiSS
ZxeV7M3hoyWdJw09G/MSJDuC/wfrrthStyedDgNGmN2adEqY4ZsU+MrdgGg9JpL3DYCpSFQJ7Q/y
KmUCMbINiNqbgZIqPXcbYGm9HeRj0P4yjMpuMKn+vx9sEyOBJvy0xfIA/367Led+PrYXFbdXZmot
8iBPfEPWiRUuTMvHEM3qlPHg+45f3O+b81zT4rlaXASHEzIA3zZ6U1fNKasvNUUIBvUwlPOY6oW+
MoUt0XgN4chpwVnQW0XQ1zml6mEOMryNuRuLLpJRLLJdq71Rcb8+a0Sg2VyPoZKjcupY11832gol
l0auR5xdluHbQNX3UO0bqqS1tKBEgdHNvAD55TUeKlfGJbBaUxmSRyfx0g1O9bv+ld4z3K8At5UY
Jm33KMtK+3zLC/enlPmvC73aBbqL0JcnmQuVXwGl0P9qHyMHC5NLuIi1J5LViYqokZJxjruBzJwe
gaanNlur3v17CX3vx/HMDIq8sMoY9P1GGpCNSw2EoNVIOfDSe76kntEuM/PZFBeBqtqtsJci9Cdu
wfo6tk731S4qf3dPvF8qX88G0FBw3ZQx+eQgaZ1jTxq9c+Vp8srERezGkr9WKEzxBBkJQ4QKNsLG
t06zHJw7q2s6XBNDr5LXwPQic37Sfsunp4gERPRq0en02RkyZOcNVEHA5GwipDC97EcuTErkVGj5
T0xY8L3ypo1mHVrvwudJvevrRSfu1Agnc/ClevupqG5m4H9hekHlBG9t+ZTc0jfrV/W0/96QypQY
CR8Bx9VHpIdN2Yz56QTsmPkjo57nSMRkaTM2yxE8Wbo+lS+xshwpfDfab7P+KPTfMv3Ztn6UxtJN
qT0LOvY1eyGmFtnZQEPSU2V3zDCWlVNnW7m2ZSYYB5d90xhdMfmI252OX1E+Vxg+QB6ggI+3sQA4
MXxBStzygI454jkKLI5KR18Gwy9/aN3BaPzx1YieRx6igY9Xi/gnz8qlyoaY6ZHdZT3fesoc228g
VvP4lqXD9XH234eF4AhK0iQzvEqQhVK3hrKvT4f0k0rSAjLG8N4wLte5GYen5Jf9QgwX9Wk74gWL
Qcms9wM7mUvYfLQ0Iba88sBchtl98jAqEDVsVdkUNzkuP4X8Kjoa3B5xNJjcuP/el5tSvohJ0KeE
/P5ACmotZfV5xP2L3ckWz3t93Gjhm5p5yvA04iuaUd3kS1Omkp4wVcgEcDzVXVTep8FW4ZjSDuBR
NLLv7KhR0iZg5ouUEdydQdfTlCax9syldX4pKU/2hH95K2LOBr6sPSAVxCvuZL2f6bZ3J1R+r5L6
eB492jcDjPPapd+BU0dGklbDw3MMunZURLzx0AK1qBfb02iHiqtHXq+uDeNZY1r5EDrDrHisDkxR
irvJ/7S5U5yYiGFx+mSCJy9WGt3DLJpCepmkU5wbCHDy9l3BP1Cn4zdplk/VR1N95NKmj95g38nC
yQ6xX0WPE+6jA3V04W6UKecBS+qgSojjPuxXJibTFxgOhmtUB7VchM2yWak7TLSQmdF/TxGPBB6j
3HSmESteXkzFqwl5nHgmnLdEwKDMUMg3S0QetuYId13uWiD9G2hRMa2s2EvU+5xAp36EQ3PaxxAq
L/0NAt91jvGflUwvhAa9KqG4uloiJkgmwxJMlsgdFg8cRW9KZEulp1GVeO1WGEXzLCyCljlXXJlO
y119ot11kCjRNsGPAJ9OrGNu5GvXU3Nf1zVpeOn/ESPrX2fsH9kq4UQwGoV0OijTkB/FjuajWCTB
gtaXIXvnmXp//kBs70arxHQ1B2RkdlrLa4aPVtrifEOPdt26/8/VQIT6mprDv+AqfKWKmRdNop8O
En2OZM6EQf05+sXeeh/ep9qBkn1ad/SP/VujYupP2zLJwv/88lWxUWEkOxwz7XQoPXPGmImOGQTT
GOaqNHxms+VsqSAmI3EH34zztLKGX5gB+xQhREEXc5lmyvR9gQ0mFvP5Gu9nAPHZAM5NewcKS+VB
Rg1+OabmUtZ2Mdze9FeqvqdWbacEb5nxKcmvl+5/IYu9jj7+81AJ2CZ1wuSDd7WJGpIQ1UZpnqgH
Rftp1Hz6SSQtXimvJNEWHJosvuJJumPiJ1L6qTa/Ld7Wphjnj+Dx21Vcx65B2In1YJ1w35CeUzit
41zsGXQJ7+qH86v13oI/rKZWS/ILA+BJ+3Yq3ZHvHptaNLrmXn4B2PCGNSncInSKuNvgFzHLS7t+
CnmaNilkndvCSxzZvQnyZduBoi/c1sKp3k53OXMnuvO/4OBflb6+3djVgR6f2sJSM+N0iD/Dt2KR
ecmO2AR631afp/4tVNR1pe2/P4dukMiIDsx1da9rxKSVm+CE7ZK5zDDQmPSaCD7YSwAXQoPP4OQ4
6bqj2KM4KE8GMiaObm1xWd2Kzq7T2/9cjKkoikzFR2de6++DT270qrESal3JIjsQmSBDCQdbfzEc
YwZCbETwcSvFvfWb11P2ld5o51DnAYjLKPPbrVjaXeAyLyU8nBe5V2nHfHML7cpX8sPyhRYBiIpG
CuTOq7eslYPQaHWU4RKMdxJ1b2ueSjsg3BMrJ50zpkLv4JCuYZ3UPo7ryAM2fWEHv0oUMvnwa8g2
kvQO+cJq5oLiEAhcMhdpfgHEo1aRRy3Dk9cVeEDOcOVo9qmXbmKHd9ce2g9LW6rS6lCZd3o4EaUD
4gGmIeujSh1aZrWHEQq63+Tw51SxTZkmgqtlzwXakzNv36nIWWET0//aDc0+bHZZtzFzDf85fmH4
FGbJssK4VwdNeyJ0CizXVHdYBo0k4PlzqXQLCXFmXT+phe50IiPDJ9mJ1QdJLOys/xybV6yjw4Dr
vSyHC2DwMwYdfG/hZx7NL3Jqy6Z9ewLlGvkyrT6NP8wL8r5QGFytvjDpc0G2TtnhizUsbSwVh5sz
WBSNii8zW5dtv8FaFeXxJeVk35yfL8+KbgMbqFRyrHVb36XabxyygkVcLKAC34xff9gb/rzCr/j2
j9M16SUzOsnn7CAw7PrREdNf+jdZZAJcwwjc7Zr56SPCh0+fYeKkmPd1+6LH2KzMA5roQEkRbNon
jfUzj0zJPg3MkLtS0wIJ9k0I0uUkt/13gngtjfl6qBTKQNXgkEsv/Oq0aEUJX7coTA8YdRcZGCjr
naYgTKP8S53eibhJzAwJVhH9DbskZjPICG1Jw8t4ga0KNqcG045Yl3mnJ+TrzWPf2SW6z7uJ1xT7
DAOwxvQzHRzyR8ah9gxjx8qulR6wRsM8bl5bN5LIL9Xs1dmDewNxFwo9fUp9/96mKiM74R9iJgeL
Se17ySXRRa1OhlDO8MQmqXA4w73g7I7pCoPVmzOT1/MT/3mof1zAVQFArPVQaIDwHETSZwhS6G4z
r1gUfuSjI63UXQIJObgndbh4lxOCfwiILyzSuPdTglbNkfFtppd80xBpepv/ejJXb1tLjMQ0Ei4M
6baFOonpGJw+wrmCXPOtXJRUi20mDUP3lmrpuhDx7ZFcxQN5cFabWuGd0I6iX5TQ20D1zbgAgNtS
SB0x/hDr3cnAtBNQ89QbCQQ7f0rXycGghwDrdnRHHGdpygXlUUVUEl7ep747broXL6DdVlRIm9/o
0f37C7ketvt25VdHgWSWKSBnnll/R/sq2w6L+negOdjKsPN7zE+8lsdic0vW+lMurEmqJFJ5m0oH
12ctjdA+STWdRQyKZC07hn++O50XivUS9Y/NGfHdqmm2LV+bcshUlCSegTb3ZIv3QeAGuEy2G5pD
RbJSzZcEzYq2ly02E0eUF/9+QD+FKJPAXsT7BqOxbw1IpW8HXcH57DAhYhYsJhNH8mWAVCXl+EqZ
YkrUmUqfGFfKiWWkOeMwN/pFWywz+s7sClI09cxuXdeVvOfrxf15XVdfoal1aV7gzXsYd+MzcoJp
tL/wjXdBWFGGG3SUotMskwSs167eYKtcAFURetKT0/MFUo1bHpo/bky4Q05gDIOk8FruH6aNUcU1
H0Hw2nvlVpmzMXQeOlFl23joypcIjehfX55IOfx/v6XrKbSvp8HklILiCVtYZmf+3hT1egrpkjI7
xI+MbtDjSbfVL6bQ9Rzm4lxAZ4Tmm6I44/OI7y1PKuY440XVLHAreS7k23I4VulyHBepuC/kWcL/
KjhMfOXtLjp/RRIgg7se69cb+/m1buLbpV/NRVeD1Y2SxqUHr50rwMLOsP9CfI/Gz4tetDX0LKz1
aFNNIwRvvbBD29fAOSgcHXjWg+XeepjSjzv8n0/zKhap1Dpvs6DIyO/lJTKxtYYLR2+nMEQAPv+K
8UEF1hktLMsnW2zJ7Js5HwQMg9jLHpAN0gKZRE/3WrQLEcuR8NPA2YzMIVIYelPvhWAVdXAQPWQK
qHAL0BMsVrQOTh7QUrXF0I8UbwzX5u9wmOuaeyn9sHPxoUh6W31EzERpHNjkmV8GjuMjI8xkenX4
QiE8EshYPWSPSJhCZvr72UWYRcGqpoOegtN+iFpIQ70X0b5jbH9fdh7/WUh9yYvv8dFdZbSWmEBR
51U0J/I7i0z8YTnqFMJc6hZ1dczzA54XWJdXCpfT7mkEJneYUJKy5Q5EwGKCegq/JXAV9SpEMi5U
r5by1DJPNgiHHvnS2N813eJ8vrGYfvwG6VbTR1A1BRXOVXDQKPqlbQNiNI15UYRrs2rfHam0OPqi
qeyJsPCpU+BaTk3UW8Cnn3LzqVX+Pz9+tSX1phIkfc2PJ4tq0c+U1fBuJE64zI8CZHcbH+mJAIcj
Ao5DrVslM8ZmbuwDP8Wof17CVQgQZNYYRkOeHZA7Rtaux7GlpmiBNbHS+WK/KKOlHC1D7ak31xcw
ecFBCJ7rwef0Jq4DVvehQHEGF8K0c6Lvk2SvMjiFl6zebLvs0PaW8+8rVn/IxXhoKIoR3P8AglPr
QY6lLMsOaITceDu6iqvRsz+vZeUYjR9hcahIpEyvZXS28yLwYzhSAbM2ptoa7rlIJRn1jGOXNsH5
ZUQYQ/nz/3F2XrtxLFuafpWNfZ9n0ptBn3NRvlgsQ4oUJd0kZKhIH+ndG81zzIvNl6nT3WKJIBsD
bAhboqk0ESuW+U0H528x0EGPlhLyav6l9e+dcF1by6Dd0TZ++x70KbpeJ16/3YMz3eNvlcEQdJ7v
e1F677LvQeEFy/gmVwD+72P90Jgn1UIObS9QhyuXFvhhuTjVH8Uyu+MfP+TYRjefB3CKQ7Pphv+/
HfFfz9e56sIlQV3Psqf3+XfqSwdxL9DReJZT0R28x7BcwfzssH6DJ4n4EEfUO8/mlV7c7+/XmVbs
b8+m9goriGPqOvPI56dfu1PULCIqzngVmXudjC8Rn7sC0b9l4i/VD8adcmdvzKeA5iTRyj+o4Tlv
jzjbjuQ50TZ9eucCp2B+/fI4tB0YN5Pv0vWxrVRBZQV1mDJEa1fuT/pWerDri5vWfBz1tZUenXyt
4YAegYdY58MSeG5jTjyYUiwTsXeQZVEOyufIepIgxeSm77dlverfm/W9trMnJB8YfCQ2/tC6tJEw
aeqMy+yx+dvo64EhmbXi8NDFBuKg2cB9vMN/1MwmhDstK/oEpgL+yKWNvrKrnYMNyBJB4AwFlO7O
lSvpbpQfBf65sNreY7Jpc3f3j8dqTcNcUlwqz6uMxFM00w8brhfpyZ3j3GT+nRrs/fIi9SNRZAwO
sLlG66P7UwNJot74yakwD/QyHZXU48MkU9sz+yMHWeIQ2rXnjtHJdvTuPIjq7nRrkwtivwVY5Pm3
TDJTcmVoLcmNrsNLXUCRLK2NGDYY8HFU0fMu/RPCTraySfO7pDAWYbXutMUAcAeuXw+19SfY7Q6v
dU5reyM/OM+Js0ytnbD2Xo+t7Q7R7JvoDsfST2gWed2y73bFuGJN6tY2ZA20uxYhmQj8xRfQ5HaC
eNGpsCGB414a4eoX9XdG97mFtiY37LW+XmnK9u3V/OoB+Dtg7eoA1Nw467OBhho6ZSt8H6dpvmXu
iP4InCT1olgBOsesD00PLDajy3tdxFfrhd8v4OoQjF2viKNuuoBm4U5ZE0APoOHN1pTpAkXw2rnT
lWdv3ax0GINBt+YhdfgSig+F8rmWS+Cjbz+S1xJMUGwwtD0IfYxqr1YinDgjLOIxmSoYK3+I+g+R
Si6gr0J6XPtkFX3A0Q2Ix09n+FJnz112Rn3JrtbG0t7RkU6WqPa/c0mvBMUXl3SV8/pe57pdpdJm
pm9o3EKSMYcvcU3vvqFGHimzMgbeWAdoOBIuff97gaeJx6gL7QDwp5iS2esg2aL369cMv3YWCfKT
8vD2Vb62ll5c5R9psDB8ko2pOy2A9K308XFUlrj1+VgFNjg8p+E6t1E6uFGGm/+BtfsrIe+3z4eT
9/LoKKImKOqazweJi6DnQPm7Lr4MSDRNvjS4Z24mASEg+z0UIYCUn+hlfjXxLX13DV2r301Fig3m
zKU76U5yo1fbyi37ovGHht549tkgT4r8s9s9Vs1tnECF3DXyoNa36tfmGKysU4EAgblG92o8IROu
66em3trjJY0eEUXPwiOU4ri8wdA3XAHt/Pb2W3ttAyKbbZogLajW/5gpmDGdQJS1o/vCWlT5x6w/
4FkL5QKeSvQJOCE0YDWC03wApyIASaEe02O1iIzLPhnwoGAetvh3n/9/fe//t3iWl19xv/rXf/D3
7zKfyLFBffXXfx3D76Ws5M/6P6Yf+69ve/lD/zrnz9mHunx+ro9f8+vvfPGD/P5/f/7qa/31xV9Q
yg3xb2yey+H+uWqSev4QrnT6zv/pF/96nn/Lw5A///Pv77LJsLm7fxahzP7+95f2P/75N53I397P
9Pv//cXT15SfW8ry//6f579+NH99aH788XPPX6t6+hXqPzgmUbnRqOA9XL3//qt7nr+im/+YdgCY
CbyZ0cKhr5bJsg7++bfh/sMGRWGgqzcJ7DFw/vuvSjbzl4x/cOiim+5YdClBTXt//+f9v3hT//3m
/qKcvcgwq6vpF7/Ijxx6CiqEBgfADjhEHRzWy11oxZotRkURl97Esdcqo2hd+MDnelnlQAu8nZDV
Uc900DsOGPic2bYKIkFPOG20lkq9i+gt91Z9irs+3OhYpkGuOw+EwOmUPnNXIXYKSoCRG1+ve/FT
yWt2UogpaNnfU4jbO+mF8Tpw8nobMFbMDaCBbXyjthffc6Doxlq/U7wxxS3lPR7FK7fPpJ/dxHiC
drM2Banf8tcyD2zHq0txUfU42zdaiZiAUMFTNtAihqNsSxfQFJSgIA61mwpIhcyAZQxDXX42GvfG
iPRDr6tn0TnKQs3tFKQESIXfFtW/X9rvL+lq1j69JA0BEt4Q/7Fc9KuXVBcS51AnSS6xDKGzpZax
Mb3YgWLRwY8vwkdLAjlJxIBlJ3Qo1UujTdwOZDyBwiEMStRLy11QEmbbwo5u3r68qznEdHksHN1j
XA1oYnqaLx9iEPZVIfRKXnrNG06J1cq103ffNEIubhmSPocC1ysu/VvJwznbdYvEgWbe5COIPvYl
k7MCn+XU1k+DLnE7DjdtJKvbMc/FQ04iVXTZs1kN7TJI+592AuOXJR3h8o6Rr9cihxN5xQFkiaXW
32hVu0fVV61DJmPKS6uf6kdMkuFVOwjIOP1d2QhywMFh4GS2ylLzBM2N0bIOXSyQ5hoFjtyG+/Pt
p3TVP5ifEjKTkDwgn3skLFdLLfWNamjIzy9Z2Wonxw++OlWLbopRQdgyBrBhesbUpUzSnZVHxiqU
jvzo2cgiGXEy6bGIdUeNsLAdkEddWChLpssoHdrKveijaPf25V4dNL8u10W1yaaP7aKAc3UmVmoZ
GY5XZReZGnLPzll1ig33js7WOCCcm/q0PdSEMd5QGYcQPKLnP6Sx/1NLNLlr3McuV1wU05LD6BBd
Imamtt3BbJiesd16T6ahvdvvny7qv8sSLtoAOwGIHGl3YMt4Zr1ciameKtVg+WD2c7JS0dEiy8tx
36gV3p3dOrTgcOS5KvdDpGv7ThEfQxsmk6u1DWpqzve3n+HV/Hu+HDiqLrFVJ1gT4l9eTu1oaZMo
VncedOC10lOOvoITVKUkKns3hHyY99TKWoXCg59k60wAflVS2oYe/7etlUZfvn1JVyCi+ZLYrubk
ke5Mh8tVuuwXvSuU3O3Pejfc540qT6IYbxz4jm2wVfBvgtwAQ9NFeNooW+fWA3z1OWoj9y5C6qeO
C0I25kHaYKHW0aFyV0FnVqxNjURFkjvm0q2jHoT4qGIzlFrvRcJpk1y9YDiSJEDTGci7vkqt024Q
OeFQRWmJtWS6E1O9oSHbJTur8umLJri+aH6fHPMYRQrDXetqDbkqbB/eeZAvx3Hzg0RKESLgJCSB
ONhV0NOsRrjMxcxzXNoRM2JQygLQN1rRbXSK89jZhfDMgAKK8ZCaOKwEbbqRua9sc9tipmh2Z+zU
qS+7kxjGdqdEkofXIwoQpEgJ5kG/V6LxpChBTj/agiYXRuYlYdry9o1c1QG/bsRB326y9pwEAK5W
RKFWXtAVunl2ahvyUugl67GOf4wKaoehB69PxO1uGGT5wTAeigK0lfDTvWPRuBuHLH3MDAhknYAH
b+W+ttfdoFu9fYn6NGC8euvTY4YjZ3KhpEsv95FqJ7E9aCFIQomPmi9wo6oBZ7SFdcpiUO2l/w20
mNyTXIXIYYB0kHl2FENyLvPxc1maeLH34XqQnbEuK0yeWivztsUo89tAkKekqKPMm80MaZSZCW16
PdaDNT5L79zKtCreupOrfl3jFmkbd4F5TlP7kwhCNIajdw6aKzGH+YXC+AaFTT4zye5drUyCWVS6
wtXPutclFxkIe212GvlBZKLPq/lw00wfQHJQfOsy8Sl2o+f5Xz2lyDGWjJKlCCIIN11DtFa6aqeK
8hT6+BlUXeuBe0dzWoDgTw28ejzfWmidJfe5k3+dNu6uDVV6PVF6MCOMsTh/d73wPtWGcdHgu9wW
jp/xOzJ7mSrGw9sLRXvt8bIXVQ3sAJyVGdH9WzpXRcaIhWdknMHX1Y+R6n3QQk2F0A/RoB1DUiO1
VjclCDw8lMpvIvedU2130Vp6g7nQHWhPY8aM/53L+nP9ohA2mZ8CJ52cha7PgV6aXhg01hnBWuvQ
WvU+NNGnIqUJN7YfM94cbcqr1j9YOVre0wGlCvOYWiH29AYuEp46RCczjPeOGON3huQzg+flmuSc
1+D2gCPxMJq8iqlNk0t7jMzwMm8f6asAWtzaWCsJH+8NmnrTOyrjVUcWqzLsPhQgheYzy3eGj3po
d8emQG8yt7Un3Xd9lEnvpG91K89EcLrKrX6JaJxQ/Y4WNOkfH7WcE62KlKCKreFOcWjpS2uLtaJz
F3v1d4QL0PuMY33J01l3obMNtcbdO2Fhrd55NX8eKFPpBbMbFfNpuHu1WRKrMxU80KNL1bko4bji
IbMBNZK+mavA8JNtoDaPbimCgzvq/h5Log6GveldRPTeKpnD2NWLcGGETcJEXA+kzJdhLojqzhwr
PbiYTh5ic5U2+xxGWCTlsokzTrOm35U09IN4dM5VpgGfTPNAg9h87HO3WunRcNPaGgmjalarEDSb
rD/7mafems1d3hThtrL6VVOoH5Pc7ta2m0HsnP4YjTbfahinrINKj9Z9Hd5nEAdWTtuOt5rSussh
RJalDTAblYjFLBoZVts4Nx6YyGkn3DAXxWgPpFYMDpsQzw4TVEegQuCIKKh6ZCAcnMWPCgOTHnaY
bo0f08D4kmYdOEA7/pqEWbgKS+2YVFI7BeCZjKLBZjtDO100SbWMmwMEva9NW2unRomLRd+jKq7i
UhJExSfPHsSmDXuxHUuN3lGQ2nd953zMbHcZ4tsm6j5FTCo5KwISTeBXl0aiy0eKcScyupODqp2i
WiPRMYuVlXs+cmmNtpAdM9rUce9F29Jn5c0hkjaCIzEb3kw0IPbX5uHNWJg/LbWkaPBRF/ECvH06
6x1Q+lyIXq0NahrPdnAF5vXN9hm/Rba0tePS7FmnXt5ZBy31YHPZCLcE+g9X7V3OqyEGoDQMey8q
tNMcQ9wGy+LWVt4JGK9kDK43kbYd1EXQxbWmcPfbtQgvGQ2z68JLL4DJadkkUDSlqnmn3lBLtLv5
Eny/l/tnvffVbdOguVfG2t5Lx4c+UT2MAuqNH/f0rbR43L6zp/8o6g0XC1I8a1GNRPjyunRBttXI
utICCkfH2R7wSU8RMSnTVEOxpigh5/jroOdcSClRdsaY7PAaQwHKDJnTt+AOctf4FtQNS1jmGtJR
wd5p0Xt4+zKvBCSnc1plLMXshKNK551eTXPHyPFyq5bhxTGyJyXNtGU45dmVYT6XdiEeUkVB41hx
kSbLtHu1saOHOi8fjDLJTi1YIktJydCmH3H5p7UlZL4rfC1fSa/Ql2ZWfgzGdPzaYfJpDM5DkhNU
usG8VRBK1IQVHNKpEDWaDA1AKY9RKtb+WKGv4lAel+MwrixI0pnRQcTPo/ShCjNkT6pbtbCHu8Ip
t03vMm2gZAGRj9FlH+HNyzJ9b7n9GaI5zg2sAqdaCnu6qxBtKZEV9k3tnovpYOy1XjvVQMUqb1TX
1AMOlIuWenSKJWmktyeR209SHaCzFzyHt1+a8efFuCoVMRxBgrSD6cXLta+2np7Urg4Fg9e7LphM
O5J8PdOHD4bsVRxPhlUDLXMr9KLZRGnEGEqxGESE0VoM9sf5fQ186z7TmdJZJuxUU1OSPSrNXlE/
lhhLbSsf2r+F0aPiVVQUc61TaSniUqF+VDzNv+2AOB/mRoKFws861PR3k+5X75Q6EYdGZNK96+JV
mnEWBGlgnSshGWyHPgdNPv7QIxS63XY0fj12hkFr1ytvVMXsNkKDv1dZjIJ0uwi2ag/+NHRA+tkN
+qXGdKrNR1uqtObKi+29mgRPZhO/i1icTsqraMl+oi5zaOtNimYv3xL9tNzOFBI5ksVbVYb4ypch
o56B3dEk6Ht5TZfexgatCHrNci2AVHvwqea0RgjZrBgihRtXUa3bqEqWbgrPyVfQrG/yhKibGPdj
an7O8+KnQ09s0ZXSWWSc6BuqC7AW00ItTPTpZPfdrDrvZi7v316KfzaUQBZaTC64QYIwBc7Lm5xa
C51QQv0cRzWpwFg0n7UkFmukYQDnjqZ/MJnqiBvOdBctJTJ9BOSk16pbOeZwmRrGFGVtWatODR9F
NMTIpyKwnTVu/16W9dr7sNGVpdtsQgO+LuAUtdXKUu30c5jk/SZueGTCVtp1FLg+jkt5fqOYY73Q
C6BOLm2LhWdlyUp0qnxn/14hQqeg61IWkOxSGtFOda9yrE4v9FFpE/1caTHamH34s/Yq42hs8opp
u5Vo7qJxxmpvhPa6nFLCeGOHRYrguN4t7MplKh2X8r1mm/HKenW5JKpcFfermbX424kaFkM7JhhD
nFsHmkGal/EtEnlaH8K8kbq9mCOchhJdunbMMb7tCnoJJrvLqpF7DMofsjG1pRYCu5BKQ81XOFtK
xP6olyLcStX9qWs6UtmOYb3DSnvtgYLoB7PNNAprievEpJSBtNSuss9lqn3MjfgGvSBcn3Lhrebd
5Lb1uChqihyizLO0GYvnobmfy+2kaj5gZgyRVr53umqvLDnCNFw9ojTReg7kvz3SQUSKmfax9evU
0J3c30pH+4mEk4caVaCuzKmfkiswjuZm25wxaVn93onxZyOVRTbJKrpTKJ2W38ttqpQaRrO5a50T
xJK2hhKv/MjYR5YCEUihDndGddjkQ7XvR0yF546gBHjnCbiZ1IvO2k11f+FgWXEMhNJuI9/S1+qQ
HzObi7Wwd7RM6RzNihTm7QhzhZScNwtXzqQJiwYwKfbVyWsw0sqN3LbhJENAc4ruKckkMqm+Wjp7
UZlPnNsGqM70e9arwcF3deyxO/00n8WK5fp3WRdo0Fc5msfBxDLPS7qtzmLdxc0nBJrMjUz8bl0V
2gfKFGWjRI16ozC3fOdGXjnLpmBpsj4h1llzV/S3xZCbRopRouOeA9XDTW1Q2oemsiHRmtQfQQpe
LjgHHT0wc9C3zkhOEatTrXOUnaYxSpX/2aCV7S5DIQ5TEMOO+1N3cGR16frYv3/7iq8gv7+aOIwL
OTL4Dy7EVXKoWHWvIwlnIj/p3hZdbjzWMkaLM9KtQ+7eDbmtH4wUwH3o2iS6cRlBPIAQ32XG1lRy
Y5E3pnIjGlO9B+0+d96NePyW2E108TG9WsW5i6+uliVrt0U9eOqcdSGNaFXzaVGURfdrJBI5HUzj
0kh37lT64g2Yg84T2N25ZJt1ennnvqcl9fLkBuEMdt5A3OeVZG+0PKuz9Eo760lfbsIhdzdS7W7r
Qg23RoszXpMiZ1GNSByYkwmrCHAEGVowz9I6hYpE0YuljCWp5awNvcJmJiepD/UBIVyMggmDB80c
vaUe+tmuwZ+u0pPxVws+Kmxsr4lGWpZ/n59YVOqH1AE/bRcgg6zJmD6w3yOsvbLLDCavqKtMpr0e
9/4yQIzuqDl+zC2n+ceoLZBw89RmNziBcvJHYFChYmWb1pcGyIj+S9i430dFxQq7ZxxrBgYNAud7
iP6848ngIJLuMSlNBM/GAruPKTNuIW+W1NUEjeJrqIlNkyM8+c57m6LY9XuD9c/IxYJ2p10nIwk6
ZqZSaJyr0yCNtwUTuVDSQx/hMSrEQLE1RQGtdFAD8KNyX6r3c4Vo3StmPFzqEtgXVA1t54S2s8+q
NF0pLdgGhDHu26axUFtC9IhzJLqli4rPNnoGRqDQ1dTrHdEeN5CWKVgSRGRizJTfvr/XOou2a+BV
PsErwBld7UeP6bZQ+kg7C/sToTjcqHqIkA1g1nqE7BdMMxxashqywt3TmMUfy6jx7popa5Bpg17A
+7OQl9DGOUTQsQc/gDwIMubXfTurVw29yBLt7KHFLKKxO9iJQMs21b9rrYtikO2swnxIf20eC5sj
tU6+DCPbuG/bCo35fiH99mmowS73jRWg0k0DTkF56p3V8Ur3gsdmcLETaBtT9at8vLXzMYi8jkud
uxe1mVx0dIWwiquSQ+NjsSx9hP+S1PswKAb+76pAsDJAYCy037uWP7sDXIsLw4zaG2WP646f12hN
UiqZzghJoWPSN/tetRLA89YegPXR6U3g+dPrFGY87mK9jFZBiAbgUI14Ko6VtyvjHsz/mPnbiLTf
Sc1+qzVq8t6Fzhv/5Z5C6oxoxcxjIv270538dmoNre+1shPJJbCVW69I5a0y/eFow6VS7du5HYeq
BM0Ms1QOgduuikHHCMNsJaTXwTnGWIf6vYb0UFLXS6+hgP9VQ08Nr7mqVIgwYPggLqrSPVlDpW2c
pNGfnLEzj0Zf+3cWBXXsqSup5/Za2Mi52kOIoV0Wfky9FNX2qvzhZcazxiG+VY0yXucXG1S+Xpvr
3IcUkdj6Q29Q63aMHVemUuUPaovBoANFdzHoA8oSZQilICRq7Q0HXy0tqcWehmASNsh8N/XHOfrn
Jqa4SiE2CsY8CINGj5pM9WXsQyluszI/lpbcAqDo9uRz2lJGSbuz89ra1XnuH1xbfTYyitIyAsVr
ytE6lIFdHoOiOyky5yH0tbyX6KmAdIjoeuT1vi+sdG25vXHsKjgfCsiCSyMsd5sowNRGWrho6uQ3
fVLvsvxSqnZ/49ppB9kzu+0k5MEkkvF+9CYL2m4YT2Y6GcPUza4N2mhj8hGARh3tae7DgHgxETy5
tGGmbEKnqvaaNXxJqrDZ9olD0zGvsFTERwBcngXzqQ+MG7f07gY1g3qEm/eQFHflFHz7zkDKuTkp
cSIehvFpVH12WozNrN9CWiL/7f1W31uqhfuX2x1l4werwmvXnS67tbCQm5k2z8J2RX6KAx+fDGH/
0MN7UaOR8nZcvdIxnYIYwmITKgJFB9O05xH6b2tcdNJMTDORFxEoGaqcsXlQ9YGi0LztbRHd1AFA
N6w6D7Um9LMUBf5+EjxvY9piE0roHrKMcVlBczRIlQ/eiJa7SjwMgRmsyG4WTue8x2p4peYhO1Gp
InVmTNBRr8KZXSfFmChRcenLpsY7Ib8tCDWHQUOXONQACVlNJJdFFrZ7PB8QTFUPcxc7bQC+WOWj
btXG4xAGj28/zCuvIh7mxIuBCcyMCYo1xqYvA0YQ63qSuk10xzB1hfgN8kI+sud2pdw4qQ5pzGsu
Cirm835q4/LUjzr5xRTs5ojnJPnONvOnhDiywfemo6cB27RURXWYv0vqXboj8cKyJvPSdew7/rqJ
0QxN4MhWAq32KY8cRr28TcPy3m5NlPptxG38BKns1InPRTKUDNpK7WSPiAWXvj8sNALwO+tKmwXW
fg+eJCOOA1iKtgOdOpLol8/C0X0nt5qhOc9dsjnTzwecz/Gh7C1w4G4xeOC05acGlScoxrJ0bwVe
JEtzwhFkaf4hrpzwrikXhXaH2KzjhfbHIEh+dd3GSEIz8sR57mep5iegAPVuDq6BT56uFcQBP6pQ
EMxQXxKO1d/U5CurSrfTo/za+cphHne1FkzhyClxOXER5+6zoD+6okXydHDkTe2nRwaV20bxog+M
eiDBRMy5hxpTtLDOnDOM9ZUJP83tWvvUdjZk/lF87/Sh/zDozscZuzOoX7q2vh2k6gF4b1ocYOVn
wNTfDctXbhiQypWKz7cu0ZGMmdwdIqem62FgFqO2zHLSxsrocsoVwo1yH8B9L0WJwMsYpliPDYcu
co1thW2cl99oaKqT56mP8/pIPewFqbMfI1ki/uNp+zA0i8M8Z5whWrap7PWsso5zcjhg/d0qTXnr
0JKL86G+7QLw5DLE/BCo4aZowqemLY6qo0LgLQeUvZPwWXEehIFOVpmpx8IxnLtSTbWTrFKajSZw
UQAhdobLpVXEwcYZjCNlcwV2wHPWutHj1xfky050xrmqBGmUPTJsazGyaFN0A6ffUug5Iq5jWZzn
mxp8pkoi65RNBtAtzVj9ba0XH0KyiWmEq1nBNK8akYtw+69DOOZrUQPr0MvUWzAQWErFDvckdHJv
uoLGnZu4KteLLr9FeoQWGILF/ZDcmuCvdmqIa6cTaHvgWB+7Rr/oWmNunbK+b5pyN7cVA8t+0IHC
PbThM5WkunFxLAPtywrsMvazaG4VU5Jm99k5o9W/UczkNhNDfMj093KW6zKApivIZOBt5Fho/V23
xy2vy4ZIK9Wz33TBrnIAV4wxoqGQcGL2Xca8IahOpUZZwxHV7dykMt8b/0yp+O87f0qz+XBwIuTG
HtTYq53flI1j9Pp4NpQKjZrEQG/cz71tSdqxAJZawFnG3+FXBAtNpgnTgplH0jTirUVIzF6KMdS3
egez4u0Y7U6f/sfVYWQCzJxLNK/VpZxOy2snM9VzmvjNOu0KZeVlav65bYUD2TNBzSvCV8DyGnvp
F/I7Eh8OXE+GM6mbOjdJ5R96ofubuqmx/DUyD//SeNMZmbVuux56XavgJ+TTDnTjJ0NhqDmPN0N8
w2XZH1WjPxeGgrZpiZidUXUdDJgWQsyAQIis3Pzz/H+ix96wNehgG/T71yIuHXBA3wMAk5sgzeSB
IcvOSTW4XHF51GyMt+YG2hDoF6WTCs7PirKIaPLSGwdYbMYNm9M14LLfDCPyCdWD32jtTh0bdYND
9VJojKbnKFBoXXwJg+jOazuy0TzNP7tjEty2mfEgNZR427yeDEFhO2smEvHonWBVn3fRTimqxaCE
ECxaS8EFRvtKRxTfbt3YDqqC1coEPXQDE51cRUfUG/GUKIRbVFmleOc167+moFcvmpdMvYh7JLTt
a9BukrVFLBp63nNFPOZ9cCrU3XxeWMWXykIPv3FyrJXo1y/yejBwaEc+ro3zTy7K6HaU5Kh32ljE
CeckDOuT6dMMmQet89GcuFB3DUPQiur7aq2ljrEeMkxw+m5yjh8QhYO3YeJdittAylMLzmPoPUNw
LdZAfTAZyAoHTeqhX3aNJvdVXnxVzBoVaoB+0LhyekCXRrHO89mZ+inCcHrfHkSd7ERc4Gk4tnfK
ZG/RFTgzei7mfF4L4S9qta2vpN3m1/QqphMc+FFzjIci35sRdrnzOZk4WGkGoa+s0l46a5Rwa5ZD
HN32Zb7mmPZXapsPNLuKbyGwWbSw+nxVOsmPYEqHHWEbS8QZ9W0Xt9kCWVro4qX/PD9sXR2YuwRC
8P34uYX011eZ983yskuioDaHwOeKhHidlSl8L+CWpaWGR0p1rVmmIoXdr7ORhIW/ZOWKTdZkF2HJ
ai1dA7vEabiTpC0brFf4yeFn3injzjXD73XWdsfecp8VV9kMfpY9JjX6rza/uYowVJ+P4ySJMAK0
7MU07EcOKkJftO+OtqOwVfXkR+0X1sUsxJOjYoNqAN25zE1h3WsQFFK99qKDP1h0gfqQtqfa7YdP
ut9wNkwGjW3z7HqkYBkuTp0yfE/HSOztzvzROB7JAxDw9cCz3dcF5gW26Q9bESr5OqqUaD2qJX4K
6rjP+2ofmCM5HGT1OSNw40g7aRXYVWr7CGo+5RN3D/6BQ7IZy/xioc9f9PVjp+IONofWdgSr4cKT
F0P63ZEANGSLy2zW8sbYh/NeV5Nw3FYeBnZWjiIk7MglfVVvnWjgsiZIAaVZxS9OsGyiK4xAM5y7
RNf3fdZ/td02O2Qi72nfET/rPtwC3bkbSjiabVJaC6XEBUTGqBoKkvg1ZMik7Jyd0zg8VyFQFI5v
BeL2Wl7dNYzf1QRaYq2pxzkz64vWW9aJ3S7dDkHxIFKXWa9ZB+PMoF3ZgG4BfJL6N7qqxOxfsLKN
it9IqaUfCwsbk8D0kfxA94ThKrruSVeuRzC/J0eFIW/D4E4srPo0P0hxVkFvXI8UdQuhFn8q2nfG
6PuwiVtYbbXWPxkX10sDYNg18stx8M1IYZX1dRXsFZkk67SyNmljWuDHVMSrHNrVKm0MmcTxJogn
MJCGxTLaU6gqpxMOwFMZ1jtWvSs5RxZKxTQ5TNQ9q1TDQSIayREoKZlqPGWRWQLacdv1vApzc0C4
Uw2+6z6XEmcxCb6HyBtJs3o/1tG9EfQnAyzudrQ1D19B2nGCEh0f57pARqEeTnmX3MID0E6td+aj
2gddM3/01cSutscH8rJ8jcHvmKB14LHGp9sKqlpBo4pUqy96qtOT5XvNUwzWdGlMQ34vjMRNXO+M
IA83orc/OSXGFN2YGxu21NkXynFua5l83MIecYBvRu+QgQDaiVH7NYyKoLRuZaUeQn+stxGAPiBU
FCaGVjDsSL/I5pMHYEW4ItnN3WFdLXGVrIO9nBa+lcR0MmZ0O+MoJF2T9qdbFOtas8PbQkY3VVQA
rJsAgHMTbO7epGnpb6tc6+l/6R8DQpOrIDjMvldMFfStRxPCIsVPiHugMht/E5nxVq2Jup30tnOw
m4u5VBXbXA3TGwVZ2TLNjl3pPMZFkR/7zi5oAjn+MhBhC93gLlbRmkl01srw653OW3Ec81NqhMp2
zqEL1TTvqiZ7mr/GHHTSImxT4FxMzuw0fC70eDxGjTj0ufqtt/I79f8xdx5LdiNpln4i1ECLzSyu
FqEFg+TGLcgIQsMdcOin7w+IKpuprLKuXrZZGi1JywzeC/mLc76jZPrcRxyDKs+BSJQJZNCBiFAn
Q/G1ftKqM5x9FTLgnnvgyb2eb9eHqUk8Vd8W5WX9r0Re3axziUB48zafOu/q2urNdDLvMc+jj3oQ
SKcz+YkmBXczYSRVlUIWthsgMYlH1AhPl8KMf5W+VBsVkUsWIULarH3dOvSiSW32YZxwBzBSCs2J
SweQOVfSocz9T1V7FZHi4Cw8KGXm0quuT6wksW5jmecPVbdEH8KIXT9vlID2bxFnkQxgfVsv14Gl
kEJtZMm2/u7NAYxTHSDjhph6Lqfp1ax8tR/L7tb2+BBh6vrPnQf3p6e3Dxl+vhWJ+a3MSIufe9ve
mK7RHsUIA6izDe+MQJ5pmfkgAx1tE4MFVVizch3rAqpsiRLl4vJEmlkrnrJ2/C0lPGgnK8n5TMtf
yMy5+5cprFsTE4+agZS/Rdc35+9WHTYAWdzr1LdPKE2nS7MGbufpJYh1Q65giOlrNqqj7oCzcacS
YtlVzWGsTEw8ufHcRCWeRxdDtl0Ot7Orw0fDGK+UFc2JQ8TLc8TY5fUWcygrefMl4RubhEP54GXy
tgq8P7r0rMtaJImhDwjZKMejXcjqfjS+ueDp1kczNzdsFE83jwE/gsdGYO/aGMRT4l8n6bq3gsDA
TTlk2MXThuPak+/mevXBl+BbRgOHKVh7Y6+8vNt3OqKH5kdn0oPxNRj5QfXAtttpfKuEEz/lTXm2
dLjNkaYTslPDt46dU1pzWdbhtuTtgQGh+SWaJrp1q+Am9ZjP9d5MxZ52hz5cXoimzs72H64pAKLx
KMASKmDCOS5xMR51Dld8YE1wkso7KwsuqeNV6uu8BJnsDrF8dqJS71tkzbzRzrU1xUxzlNhmKC59
UO8bRc7DA6D94Xc7BeS8mUgInOFxlggJcChMl0JyO3WWIGAmPLndrRWN6TUpMYzHeUq0dVk90L9u
64JY2q+Hk909VosUYSRAa91k4FPsyOCJuvLRLVOY8cyAzFrdTdHo3oXtb54FRKphXHpc72u6n3Ps
m8QXL+6I9dbz0Yw9GPNd7BKWPEYEuhfs6L4eQ7z0lt91/LEStXnreRINhpZU6mY63BtVgul/GD/X
RmO99eYgAYagVbNPdZGeID53u2H46Sd0O+H6i5cREKb2SQWtfU7N9LQ+LZO0D+jHTWgDNFlO7d9Z
KoeN1BfMXvTGHBI6/E5Ol4GSm3c1hka3tvasYILTHObW3VRbH0UkrZ0xEIdYcTLTzp+4lDDbSqcR
ez9qvQMly65X79Oi1QoTwOsIoF5FhR+ui6rD+uKqezc+jiWtANKJbdnG2a4uqArpAPFEbvoec846
wDLb9pJaIcMrc7SwaA7ZdXKdY5cuZp3ldi6yxWjJtHHkc52NPm6xxrAdVu5pPVaWO/AK6VV9LYjc
ObVu+dpi14MjHKujH4/JXqq4hA5EWFRfkhpWIM28qdi5xdYw3qbxDxIFkPtN0UCam+luTK/7QT35
2x1524nFryRScZoETIXWuBc6eclD3W9xmI4PuSoerBTEoFDKuI2Liyqb7mTn8edMivZZu8Qhj55v
73Kfm0KFSbvNSx3vRDRNyBk7Ut2WqntOeAoVc0/qalaDM5lO7TBYd3EL0joT9Y7t9mkqkv5pYAZ8
mge4RrVsn6Lw1CLpblT+lmYWGJBaCRgTAyJJVz0hrS1vK3AWh0oQUyHm/FdtvM0WxAmBKPNuMLgp
UiOkAQ1PSWdAV4hiKDuD+4gXG4+87jmKMQX0WiBhtTAO2g8O8yJUpBYBzZwadPWL1cuMu5ZHNs08
opEPrzKcU9zVLpEwI9SP+eITk/DYt891bxq7oRw+BdfQMalranePt3tURh8S51qCgPxsDp3+at0w
ZPk5ZqMW+efexQe66z37mYoKhqmMFs7BCKGBZ8frYHEZamuODrpwNj16pL2qOkGAbGielFkSvyyB
lA6tN169KD8W7SD3WcYyPc3N9mkOOrmd3Rl6S6cAcmdjcswbUEyKeKH7LIxe19me5RRkFmTlAGKU
TZM/p3utG/fBhLWQOSX/90T0qq5R2PLEeJ6L+WfZphTgnky2Uvs3A7lCdBxz+pR26CHzJM74dPYx
jhFt9dn0aUzJJxOu6JyPJb0EDGozDvHYGUIee/JIJmR5X3agMItA7tOULkOMeifL/hLnV60RJ3OU
f8SZ/ZzF7hsT7/6uc8fPwA1eUmxal5Yy5qCr6M6NwLFnjmleRem/1WMJdbrDT9M7ruJAS2dfO9OD
Cok3hWmQ3qUyJ9dEfJqu6pDiK3NXefKb5X0Hez+DBTwZTWxsU8d+CiAtH3Ixq1cjfU36YxWWKVkJ
utoNoiqeW5xMc+TVZLFRNWpcSpvBjW6spRyIc7D6TO9JrF5G7t6iw8/zkIAVmX917ImTPXhtBZ8o
eUyjPrsaLGD3ys2RY+p5Okxp5+3aIvkVhWF2rHJ8uM0QYZyLLXuB1qpDreDQFq41nNdrJ1hUqYh3
QIs3tntIXJdZjKjjY206v4VR9IfYK+eNjPPHuZDOOZXcCW1lf6duJZ5zESqPYfDhTcneL8b5acZW
FLiWfEi5Phq3n+nJKd18L39PR2J6QyPPz+vwIRhYs6iUHMlJciWUZZBuJ7eC3Z2ExR0HbZuY4Z2h
xvwRVXeCbPOBBzr5nA04mImRb2lpd49SlKohyYsd0nHmXAlj/6HmmLWp6i92qX7ZXhPdS0985C6b
v7XzHUrzWWa4Hbzaje9ozR3S5DoW+urSjmNwKCpLn0oRBkeRpc+g0d49z5vuOvqqTT7pigPAdn09
gd3g/bQoXB/jp2EKxcEwWoxAzAzu1lMYE67VTtV0E/QPGCsF/pkAOm6X/+hDTxPPTSru4LpIPLrU
3tvBMohTZFS5OBJoM+WpnSVGjwrjVT0292l+VxvhR5GF+bPdVT8Qp4mtO7X6iA/stp5S685Mo3c8
+JsutORPgjhOsx+/o9XIX8Ih6tlh7D0/bR9r09yYHMA7uKjXr/cn2Y1ZR/pI0kzWc9aMOEOL6NJW
2mZQYn2Trv4l8zkmrsp7wO4toIuV0971Bp5FhWbgkVvpe+6Kiy5tyJd5rx411gy/N/1fgztQI9m8
OUTbv6Ib4Hz1w/wYYu+YWkIxIiL9bmu/CM51UbChj+vpzNd+jm3IV8Yg2ueoRGVyGJJRsG8KNl7e
e1d/1h9puA9YwHx4QfHu875w3bz4aZrf9dwflXT8j3b23xsRhY8S10QYiBqYhgEIl5tqPyvoYnFe
fGf0GZ0lnnaeKMV3OAn5iWd9d+h6LjISpqU75tehLEqAVmRblEbp7HPLLQ4Ry+GrM7lft5PWBjHb
Or4uhrFDwqJgh6i+vCC7jjZyfFS5l3xIaySQSxy0leTnlg3qfQYDgJTLwTmbXk1XQ3/zYprVx5x5
p5kn4k0blceq5Ii6SRdspxrc6hymDZOO9nNKY76XmEymU+17vTi721Czou7rG5HiC6iHFhNtEgWX
HBL50I/kddjOHzGN6sRWvmRZAQo0KeJ7EKfWPu264oaVPQvAyScqtpvGD1MZlEyAX+2+iU7DYB8F
hXyBsRTZSWlzlfyZC/UwZd7r4udykyrfirIFlI1XoXbYs/spwZC28YsDw1uCkcZGVVTL068AbbVB
lWDE8jQRpLr3U3ExhOjpmysi8ipnowf3qcVKet9m3SEphu8EWztHRHYD6IP2R9WSPC+C0rzl9TRv
7engydTa+KUFTi5vmVRmREQ5VbzvhK43YUbzXI7Z7WQ1T66Oxz17IzofWVwaz/6WlRFsbeGTsTnc
zzFoKtmkr7Vdvjaly/yhy6edI7ChMIzqHLqVgmGfmd71Zk4V4ROV0TUBaaFNeNEh+YNgHDCosrZh
nrzNKtRNs6O2XVIwOlziB2ATvk0eATklyXG7hj2jh9t9azAK3k0FfZNrJNusILy4GH/qmVt7aGFa
znN6ayTOn0iisfJ35gj+3RXRoe+FvVHcfMdqml+qMXoIpPHZ6DrZ2ha5M3VcHsrGEtueF9jOmBHs
NLjpzqWJwZIrLeq955Fp8dYYbWvL5J1rd0UmEwgYT9alt6O3wo6OYUmqHBZTk1UzreukYRVniLz7
BGSxNZl30UT76vif7tD3+4mAp9FJBDtjpDdhNB78hHeWsi1s0RRlWWhdFhViQdO1bJJpbHKHvGqc
BC1e1Ya9icGjJ+oatWV2Uu3MgEg/w4sY2o5/6mQutqoXwEhbckimKbji33rO1cAQL6iqbREgmzJJ
YhOSiRTulvLYeyNK8fI+Ds9NkmDXCTZRmzfEFIWAGOKZPLyIxMFsGzki3IVyeCnD6A9TQkZW+jth
v5yPXEJCDr2zHkHG1oMjtkWZXWUt8PpbNZVuKN44PfIw99OLl+bvczBGmzLiHHdGD2yo2dCtsnLE
iRkZIqf7HtGqmHrH+/JZa/dPHjTvSWw9x73eJq1PzoWZfs8mBgpZ9GDzX25kGNv71LFeejgUG+1X
RCc2ySEavO9+6zX7CfEsEJMmPIVA/ci7SfngLkfwKQ4StqVB9VALOK2ZR/R6bhbH1jbEbvpOJQHu
1AqKox6rxbL5HM8EtE3J9L1zqQQVBOmjMwfG3m6tTXKXUpiiqxHDLvXcV1wzFWMe0raGRn8WmT63
I/tvU7d//L4HzRf0eF6EA2lGXkZfvprlwpMu+VIB6vfBXiMorcewzO8DBzr8OMqtrpB159Tzow3S
JXTzs0iNlGu4JpRnhs3p8gEtBsQXtrG/rSTrL1wK725X33pw3JUFOJ1F0bEbWMxjmYD1Ky8mHPSc
KTjpaXrH/W/vgL10xy0sFnOXRePZpoHdo9tud60vu+3se802CuPgmvGtlLprc9s9Q9PWJ2R5G2Zs
B99gla1MJTbp6Iab0kt+jNxaO+H6V6Myym0puuqURc/GOND6aHKgavLaAHZQK2jCiNL73qRh52DC
XhtIIMaw48dodotquvoITqboPAfZrzqxf0eFxWIOP57W/u/YSj4rtjXYMHZjGUcvdSGxEXpFtI38
2NtkZEkC0gsvk9X/yB3UI4MkaQY0iXWRckD3psC5uV107Tx5yZhQRJ3dHFO/FQ922g4PBjsXyWRP
y9Q+tbobSX4St5mB26coUBNMxPxuOBbDoS9bYK61Fe+l6+DDiwvA7onzkYy9ONdRQoWgshv6LH3R
tvHsDa35Im2enhLBy+3cxxffWTLVXWLDMf2HN6Iafo2GLO8s80ct/N+tUee3eiJqoLAvgUXIryhV
vYuYZ50KjvJV0fnngXiepVmcp85NcMp6yWlwG9hEkvxMh+VC0EuJ4JgQ6qz0gockTNBNjyaD7uaH
5cwzNNIawzCcIxJ8qzB8XH9RIwkLXcJaPgqq6OvPrMr99GfTu6x/1IgK2VA/A923lXez/hLQs9+0
ipyGMBTE2kQ1XEQ3+plpmdwwjp22iqHIzh/Z7FWuOzAwasEA96AR04A8436aMkbeZCSqhihzF7j4
EEjgNsuoIJ0FA276ZDYb/a/E7foXtm0RoVhxIY3rKirISZfej0aE6Gt6BmRxXgg/mz72w02FaH4w
yj+xrxkgwU/U0fTgza39GsrxvWmw/6tYsZWkIZucYbg17GfLSqojhjrg2Mvkf1W8abONTg4tCy6I
PYKJgj4qfWsoqp1qa9dOeKpST21rwqqSULe/rLTeW40kR7VRFeCMYLx1eZszY7YYn5LBzcazjKr+
Wzjhb3SJuhum5hEl1tffwKjxOVLQNELPAPDgw+z1NJexzqeDzDSyMrLk2GDADhz0vd3oX53X9Je+
1JsCowXSOueuq4ZzSd4mpax8WbVOSkQnBE5smZdvMQ7GZ0A29h6fIPh0wdMjEeHLqp1CV+/cmmYK
a4UZxTWyIVs1/jteOIOp/nQRpv2AbXq6tkM1b9aJc9Ul8jYEr/Gl32eV0iaeep6wY274SenXvC9O
EWpN+fizYmNFXhb3Q1W0CUs9gk7iCDicKML+hpB2tnmMdbeaDnWXT5DcPcO2yPLWz1k+yzP/Uhxr
yzEONFys5VmQdXNw9TqWVQz9SLttWllsYWRgIHWd+jJEA5t8OZ9NdnbOYu/zldrXVfOGWpV5gJU/
dAHwa5/UNeSELdfNuvprPXWOO8u/8cLobohSusMKRZFyJXW635Fvu3xpp4esS0B4CggFJoEh3Ueq
6uKwLgZVmH/X2CY2jud4z4Y0eIdrePmCurN1zUtVUcEvtptjh/CJbSmkrHI6DMKX9wyNLn4bh9ei
R56SLpUMKbrrzDMeUdGKgrCAuASh3tTw1kEciMPQqa1jdf0Z2hH7GH94LsOeikv3Bv6DZVC5SClj
Wnig2CJT/TVwbkPENo4V1BcL4dyONjg5oOTAjBjUL4grGdx2ybM1VgdjCMhvc6Z7jmjEHUzUm5XM
9nZ08k83aZvDakFZD14c2IS0d6V3HBM3fvw6ekke3lelfjBnWjGVZs6rN+anYZnrYzy+Sw4Guwde
NF59k1aB+sHuPbkatXsevE5dx5xpRusOw7F0tXsSLQIA15kPQVWO+1T49M/F10RX1YjHTfFaF8O3
wegidnn0w8u1UzXy3lHj59Sb441dgwDKxM/1aTPPVXhNpxrttCDcWhBoUKsAEVhngYkSPZNaXR6i
Ud+wmy9hqBNJ3MYtXOcY8kib3IdjsV8d5fm4q6ZoEyXl/DOU02uWc9oqIx4vakI0vo4KbOrxx9YS
e2rf5YEXz6gPJaOsu8mloeXWYwieyiHbdoU7kmDR4W4xg0exkNJ6n8GKNnaFeTMxzjmsqzB0eM7V
yoq3cWGTrQpbzSHaNIVW29AkOGzln6TItpLB7HfrvWpltQf/tjkkArFKre3DEKbhOaEHFwEWjxF/
w3MCsVpWQ34LeCTeOknAifV8FATlwk3G/bDXbRByM8/Ocb06GSWUJyZem3UpVdfmGysLfVg9D0Qv
hptZVtZuvUwY9oQ7weCFdN7WZv82YsU1x9+ZIb/5pfPdt4gKqAk6uRiButiMeUcrHL82oWj9WD4I
3PObLrX2ccGXp8necLXuqSHmd6fADpsvNlq/9o8ElTYkzMJjykqNi2jdv1VkRAex+GkYqOSXC6Sz
3Br4faRuaBzLPSsD9SMoUH/Ec3TsKFmeJw9Hy9Q9OXSbJyiz1XZMmmAPbOxXy1G8KnvmtI2m9hlQ
9/2LRW+2OhaC1Gp2ndncy0ok+3UHwnXq7/PUof/P2NG4QOAMJZdS138I+uZjHWi5czmRhSTHTYwg
fGMrE0R1SJK3t2gxUIVCmHBKokuth4A51lbEc3Kw25i9wPIdp8xZxqjE0jaEPDYQXjZhzVGYa+Ld
F7NU4kzlwSvL+MChZKnN5YFOJtY4rka4nX5ONlpvK/wwBTAYi2WvxSyaaeEoT0Y/sEkVydXT1onx
38AmoWRa5Jk7HqkhBZ8VMcjd8X1EiB4rigf7xSjVjfAQHS8fPU4ZD8s+mY7gAOS+L1N0Ag2Of9tL
4XHUr7y/rGcvZmOeePGZzJ2IEmqqkGAOe7WM2+MZal9vW6fMxvlMLtK6SECO8NtvRh6jDFbXpQ7u
858G44Vd5dfBctsBhbawN9ZTRZmXhl+v+yjM3ubapkBmbIxOq+ovIOJubJQKWyhXIGIQhh0Yak8E
lzbiXDFoBIi26SqkuHFYsKlFi7ya5IXO7zVTo2tEIMcpMAivT8zxASH5Qyg3eRbKt07NfywCLc9t
6Q+/+2r83XZefsOKaLPewnNTotnJ69+jn7vHiDXEQ+a73o2nWNGis00tgcYZ2Wbkp+9Jje7DUEuA
3eCy58jxHXxtuFTG8yu+Reu1cVTjY0rLxLYOuulSD6F/n+qUwmu5WHqEmY+a2wMSY/3SdPBm2FwU
1ZUxmb5HzZYeGugiLU9iEUjzpuC1KSJRY+suu2Pjdf6hywlCAWwVnnyDdIbO7jn9vBWPHSar35wj
OrNwFqciNtH+1z/9XKM91/oId/AkRye9hrphtTgHd4ij261Muv6YTu4hEH5xlAWcZhST8wF7nt6I
gc1nbVu/EY7rHT83Phfs/QC76+BUJozjwulPFkflg9kwf/VsnzVWOj0Myv41hEV6Y2uEJVUtzBs/
h1vzJWWRZfGEUE0iy8k8RCaDM5/maDDvrOUXp239TfIUm4ziwzxBWMwLI45xJnSLM3EUtfoxzawP
7GYOX2Y6Wwux+xtLDGffjYhDLK57ouya+jlpgPGHEW2f5u7Nku/2UJBk75f0yyuFsG4ApwuyPgKD
A9QSilGN9XSEW6pOsvaOjup8iJq+PiOp3a9qXWQjp7Hl7yrR7ay6iEz/LodOnuqOLUnByuIcEFmA
Zgxkc+btxlBb+8BBJxPLFmqAVOUu5sWyKwUBTmHiekd7ZuPioY4eFTYFMVKLogS8hnb/bCUgLBw7
I/RMhYw+Z2hMhtvcGb3+tr6KbNEX2zku/LOVTadqHsPbXO0DWPo58oHUVaw5hD4PCipNvNS0Vuvd
yswieq7vs20iewXIx35ffcRAeuSlayYsAQjEZeF+PeMQhrHkdNIPI+2JtKu6eVMkhr7zRfjuwdLu
scOwxE3fpsQZH1ChXifHvWZSPPBFcxRRYqs6bd0xXHQ3ASUfm3bWUDS7+4w2XAXsigkJbLZzblEq
ef55yYnb5WVrf/kSNNfgXVQr7Dq1BncfMxCJoVJ20mLY6kkYilV+Zt2HbMoIXrlY8yMLSRJKpFoq
OUpIkIBsiUs97sykhmNVO8+tY5hnu3N20s9wKxvG0W8ZkPS5VR8R3Pyea4FNUl7qMlDsMepv6w42
cdxkqwI3O0Ql1JSs0sZ5THkV1og2Lz7l7papKX3lKq/AVn0lZLGsx4TwPy+CsnKstIzoYedLaEVv
jtmb1/UF1lcmtbVszv4Ufv1VazEdyewG0VB9VGUSb1ZZ+3Jm2dmjrDHakzV3LEnscyV89wpVB4VP
0t0FxGGAg5GKyIDSPbK2y5bmhQdYZWRL2U8G3CwARTW0zTzl3d7+1ktworhracZECmAqmMpTIYtx
E1RyaU4e60XZTjLaTysSkPitqn/17Nja1J0rTvVg0W0ok2T5kpsl9aDir1+glNl4QwP0pQ0WeLCO
Y4BDrUC9dTJk4BwHXBzgBjHLSKM4+GVBYgVzWO5IOtLC00tysIzuOXu7CavHdV2aZ6GRnjEHzYtK
yjjEZv+ml+5rLZJr/PQnx7t1MPgi1mpthBxOD53UxWdRMJGj6IoC4kIKr9bbLFZn6dQO5Un/1NR2
dc66AT1Lz75RMjEbvuE78k86TKZ9wONvkC2uBAAvtwXZ4BuViPJAYHx8yyXkgtxGNebdiFGc2ZAN
N/OIVKkn3WR5QOu4yuhNvGing2Rb4Oi4qMgGDUpV6Vpjv1ECofRgkskzp272mJJPyQOQ3FThHwEV
X7y0jq9Jln3kmR432m3HeyQqcc5KSPoJWSrhEm3phJdkTFCkOOYlqzVDXtXcxqN9Y/TTchjED2FZ
TEbGCVt4X737yfgx233Jm3W4FFPALSaY0Xv6TgSA9LVZ6+NUxz/8AO6E9vNdHAXlqZy5sjtfnlxu
tS+OUIzMmv6MeXWNdLA2BrRTcYjSAyGpiWsNU/odg01UEe5DVcrwae3jIo0r22eH63qLxCZR3+Ii
Ca4r3ssPB5Zs1pOAWLR1+sFD+ZZYVBlgP/ENVqfUZr+COuVmVUCI0Sj368vWQkx2igbR4M3yJj5V
5lMVo/B0pMVCzmGWk+Mz9LvumXcO0U8mK08jLdxTkZ2zdEGWiZ+V08Eks2lXbBVLpPJEezf7AaPQ
xZ/H9uDbBdHAtrqnd42Ydljwt2RyHNGrwZv9KWrSbP5778C/cYpj8w0ASYSW44Hr/gtKom6pbCbZ
Wver4jDPYnFvWhnEyktfIDZtexo30uhOfg20r7KJpFlVB1aTB8ewYPA8iNJCE73x8NxcOaEbN4jV
G4gsfDWJ8dSaqYXnHpeow8Yso0jPnf/gEPl33wH6rAlpZHH7Af/5Z3dGNzZMelQ+35v2HCBuDyoA
K1LdxjXdDwwY5s0xKw/UskL18lZnWbfvm0TSrIzuyRGxfZhaZ/yhYWScT0vgG82s+NMF2b2Anv1u
GL7aANdI3qZemls7y/6DtN/6V7IIxHQ47itY5F/xYmkTDX0njPBL2F85hFGKRtCbWphEsyqK6JDZ
1+NZmNEIAE4WTetuclf9R7TIv2Jjgii0fDsyHZgAdvAXdGuvNeycMjbu1+7QqNzmW8ViaHIqrMBV
VSPhmAiMGclPN3KqgNIamajQrpLUPrK1GBGcWssrNEaq3TQ/i5TpWO6PizKo3a7IG+Bb4aYO3BN2
Uf3831/Pa67CP1sk+Pyeay7AgAUO9Be+CL06c552Nu6hjOwnnp/3QhHdEtqjd1oLDmY7uwT5MFMI
Hp5RYhj7tcsnmIYtXBNcDM/7iJW5HytoJGZDCWPvkqhSbxXMuUMVvEVN3xymAZch3L90D1kS/ori
KVXh4ENNaFX7AeXuOZZZjIY0IIYta+laqvA/oOb/HQfGZNiyxOWEYIP/CqQRhVf5Q1C792yA6PlQ
Gd8N2XyZl0Z4rfXWkyhg4TM4sM55Hep9lIJLQi20Ku0q9sf7bpjPjkyya0VaiJWjHB2q5NP3PtZ+
xGxDeV5P0t/DFR6+Tsdf0hz+8tv/+yJL/vlrXsM/5Tz8z/Ifjp9ySU7Qf/1R/yujH7ib/s8/ohX+
Jfrh+j6/58jO3/+SF8H/9JX7EAZ/W852sGDIQUPiAfpH7oPr/w1bkG0R00HaCFY1wA5/z33wvL/x
XLH8yIJJ6vFs4On499wH1/ybR8bvYuy1yLqxoAH848P900n897kPX068/3fv+Yh6Am6SNdHOAvu6
pp79f8ZrPU55mbm2ezSEUQ80LAGj4Y1dgii5iRx8GbcVUl/n2uCfJnm+jJaFduGqjP2xEPPjoLIM
h0DRT7RmhhamPAyDoeubzqe0fA2X+fImseKmPPW2MetPVWFdPmY0kNEn2qG2uiBKCkO49248ZQ+N
BmzHalEUUbTzMDSYO9FGavwAXouyOzTr2Nrb+Eu58/H9sBRwi7J6SVtX9PeWkzX44now1I+JGMry
MrkUH2ebeUb3TU5za+KkbJuBoEYEVXgqgPE7v3GOGcGOd2ebXmM7FPlNPnuxg4UkNfxTGTZUarxQ
kUm8jnFdzRPSI7uafjE1b0GfZwnbrAM7FNW8Nvls9R/VINhSbCALlAklQ6yMPIDZ40h4sXU+mqz5
64j+KyjH8N30msLctTrvml/olzCStyrZ6lI5Pg5y9Dr2L+32NezA2G9Qcnh9VTHJ7TqTlURcDhUe
LsBAA8NqGpAE6W3e103PRCP1/elK51RXFNioYm4zYdjVVURjI+ptUI2Z8vZqzEabrWoLU+LbVHuZ
B+HVaWp1rJvYv8+85hNhhzB+Bmnut089Q7xvyN6cCEC5W7Ch9d20jG3I8Wai3xWj6tCDJ1LObLQd
xyjkptCt6V5lyMT8xmjHaSBtUorYPc6xb4kXJN/03UyyvKwn1awP5E3K3GJkyZhU8J0xXof0+Gi5
U1wb7Lsr85s/uXNAjOaYMjkJnRoLLKsK7zx3rmZqY2WAP2htk6B3ZsroHpk385fSNj+IoCjdU6IR
bz5Xndsx1SiseKy3ZTLGBZu/OXkOWOuMpGmZJBj4tsHqAZ9Z73gEW5QhjhZMgN1dV4fMdd058Zu3
waE5utK5ufNz6sbN/IddpsX0O56kIdnP1Ulv2rvZjPvIYZFg+f5taGNsPA2ID1sc2IXhADrIVf2Y
6LQRb/zlUXVqw3KGUR0vbDq4uE5U97yruii6iystxH0BLpRaaQJoiB6gnWfyCU9QKbzSOyAQVksO
m4whIBl91L04foxsHsMtKwpjU/aFxZzFqJsR4IS02IZBuxq6ICI8yJvx15TYZMRjNs41en87HU1b
bayhZmMF9sOuXPBuiHw8omaVNEjyk2FgxGjpJjA/4Z6AES+7LEbv+hz2hkdqjNHnWh3Yo7Dd37BN
StMD+pMKZZDq8vzB6lgo75xAA8PfEMFeNdWmVcijvo9zOkWIFAas01ms82ECS+5WCFFsvrJz33Q4
kw4kbhB/s3HjvsxuWi0idWt0cVJA8vov6s5kOW5ky7a/8qzmKEPfDGoSfQTJYCuxmcAkUYLDAUcP
OICvrwXea68y48rEd61GLwc5yJToROfNOXuvTRLHy8zSWLFwurINqVizF7mi9xqaX3IYBfENkTbZ
9GQ3o0niywyujsuTwqv3OolFgbKonePNhBsAmHGRTdV9kJmTDKlLFjYSDwAqqYvnQbnJpi6LCsTi
EKjprYKRiV/RqsiDMkK7sKDyzTrYRjVNx0XXXN5qoEfiWhix5z1jrewxSfHWZZii1SR3TtDY0HIb
b7ETWFaIPhMhT08V1zV0lt3MhSL1rHXG2eecGk0gAeC0ZNy7NottYKEJ3Ib8qYwkNoCyoluAdYyh
EHBkIe56sS5mz7h382Yc9vOsxc8kEYE4zPiJzWFlmoJKkvAyPR+aBEv8wYMv0FAFp6OnNlbdLhxN
I/WRLzcVwJDN0NPBuIXCQrrfOPaL3X2y2b1hv0lt8TKYuVn9mNSSGG6QZW4hHzDyItpMoZ3KG3jQ
HDddIIns0uIJEIzmOzemvr6b8li09ZXdSatob5KC1fWpaTnaheeqdtMWR2EjYhOdBLHb7P7tzEsm
RLwZXv505nT/o7al8r8WplORyNCYuLrrRIvyW+rOpCuq2fUrDsAoIKxD40Wy+YntcJnBqjYVKaCg
MhmrJ9uu2K8NHKTePD83bDw5TZvNRNi4UtPJhvwB+yKShQ0kwSzFa+NpMV/lbmHTSldNUb91U9M7
V0Fgp7hjhMc84rQJkEssvq61h37l5VsUGEP+3PJlRWdKknb7tXBMXOJejmJwVYXsH+B69FmcHYIm
xPZdjQoasGOEqDLR6uO2mjy3EKA/B3tAeiLDZj0MLmVF/hUGxWpQsYuaLAjxxdxOqND9TYEhDDu5
9lCqD+kEuD3OY/wvuVUXV+WsBrrIHj1adgKeM6IGH4ZgWGcwcKpmwxOfxEM8pSp8jrxqtDaDVWn9
AtLJTK5db3D7O7fEWLMHJds3FNwss712ga7+krq3wCo5LZgYDKJFHJ2isLJidiIER6n7EFikup4S
J0WZFSejOlRImrtdktfUZsax6CaTdg0eg2NQo+e4jv2477/UWZznaxNLdP5uJ3E+vXlDDBDaGJa2
kqkNI9+HFiisDeksTbMWTl0JrNFJnm+Qe5tRzU0S+birZExv3+ab6NbKtmX0KzK7KrgvPCuPbj0R
OuVNV8nCOLQtLRPAH4nU1pcxL4Lxp0DenT1PkV37pyjFck073oiM9sno3FFRFJGS4qGTTlKSSik7
yomFVJl6Fykuk+tO17J5zp2p0FgTWlG9TGOIx2/tja5LBagLaoBJFgeXq1RJZJ5h05DOg/CtKdYO
UAGYaUXCEomvvGnKFTCbQjzgLDBnNA55Kd9dHhCGKNePjYLKEsEzFhOvKcsnbHUA5yek1aiw/Fmb
1bsIp0kcJEbXkfVnEvocNY4qUGJPsdOvEQXE0JVG5c7hKh+qWN0Ko5q9TRTl5YjUoYaouyooKBuc
1gyhv3cj8+Q9TUUmrVVYZJycNgn5Pdkh1Wij9vWys8kSHVO6KoPwa2mmAyGnVRrHwXVjykZy9hnp
y7ODDcq9q0Rj9RtfqxYnIRpOTeiAawR7XeraO5Qir81TJF2KSsKGLDdtxtibkr2djZ5DhV82/atO
IzWs0V1bbHZxh4cb2ir5M5I2OiS6mnVx0m6SJ7tujnP1phXrG7QcD9RzPDKzXtd5V5B+lc0NHoQo
GbNtSaqGfEwrIuVvTF2mwR1a1CJcBTmRwsSeRzActnQ2HH3HXSsoq7Umf3Ml6dpMN75JgDp2SFTc
G8RpGJIltfEHzxvwsNEhn6snr89V+TCOI4EsfTqG5Zsx26p4piGcp186H0XDl5CsgPZAq9lpybzt
iORqMHnTfPWZm6hyIYahZxmYrX09u0HXck2y+4nNx5/PomgD+1AnkRHsOlOl7o0kgEe/1hov+q4J
AheqkWdwuE6LARRTOBezPuZd1hMFlweys3ZWyZbjCuyrVd1boa1o+Hp0U46BNevqtpnRPh1aNkr9
lfCHFlFwq8bAo+CKBvetqjPI4GspRtnQJOyM9i2k6CLv0lhrGJSzhLU0z5OPxknVUer+ahfyRrtq
MMKX+04UqDF3Q+RT/Z6gohF4qX1vICugzirvRKK2a77Flmita8OPRoRawWx7er4OyrAb5m2kE1Ks
VrnpluO6dJyq/QqsQub3Okn9+ZU25GwefVqFg1r3XakJ8WCHJY+aLWgDvNFPomvbT6fhi2c1UKPw
qglt3KWF1P6dlfuWODS6JiNZx3zA29EekbHWSRNPP1BviurczD15RhYyO+9sZ0OOYax3ArnVmhmU
/VBXjo+68oX5028oGO9dVlpkQ8yQ/Q/fmUq9r6EPYnAMiIyItoZoh+znlKYj/DU9c1pDbTRxcYdx
dqSx8jDgeycD/830RTMZ17t4suJuDVBZJC+1ZZsJBk3oBmiDKzXcYsV3o03HLrHvtxVLTHRgf10F
D7UMVPPUNtIPrwyjMJe9g/bq6WAFsg7OzFw+IuPJtmEI5G6g7athLqR9zFs1ND9ap4UV6yS9HW8S
3+hdqlNRpQ5G6yQeGw9OD4Wg/zDWxXGw5zo5zL1v2uWKQ3kdr7WfO5rdWZXhQ55GhKmLI3fKz8E0
jshruqKKWiTfdmA+JXZCCMXKgS+EaLwYHXoPVTWZzV76TDkP0zBH6C1DU+Ad03BLmD7NiPmj8vxq
X9WDcG/6rO0JlaFK3V2x561ztLpzMVFqVRwF7gpOXPreJs0tokY40tC6gb/Vp1d92tOqNYXqJPtB
K5wf607A6Rw8v/aONFB8+zrEXjJvrIwd8abKiqbdDDKrIS0JFQOBIaMhNI6VV2bhvaTUiCNfjQwA
/L+lbd+lBHYQzBEZd6UMhmHTVrZzm0oR6CsdeLLfe3gH65Mi09n/kAHNRKnPFMaaWdma8rnR6uRX
O8olW1ApkTXIdas2uOrpfY7HLJvNHjeRg4FbOFFl/TRp62aPZhG2Il6P80RUQEpIOB5l1mXOK5Ow
omxHkcvLf41IHlJvNSb0H69VhOh5q1oyIU82C5gyjyBoVPoyuABudxX7HfXTyLNwOBZJ5rkACLom
c+i9CrqM18mEoOUt8IvSI6VynF1jx8a7Uid7AFn4LBp7aW7pqQsWMZeD7DqmxevU8RsukXk+GBpN
V4EixDHnnawnS/1Y2ntpszLyUYv0pmwFAMTrzFc2ViS0BB6aOeGG1xhEZHJoBk2siEHTCU6t105L
C6uoebabrgoJsq181t4N3xSliZWjjQDARSCKJUQj84ZZgy6IM9Jxhk5PqYcQ3ijo4nH4Vu0P4TIj
n+KyTt1HY/akfxZBkY8/E9GY3rfRqYr56BVJGxKjG4+92KON9TmIGvhq9A1Tei/slYEOFvD1lLCH
wh7dlmdp1LyQTjaIJxHQy16zekfo7zkN5y+hzeOqN2CAIuMxK72MxD9OTzFkq8EmlHiuqOWfgQwE
wxtGsig6EnaWwIYLZJHs2ErW7mZsIAvCsRkkIeGhyJGO02ysy11pKdP9RidOP+CRZGuk0ECYT1FJ
g/ixRuK+ML5SmXIwdG3hfCViW1hsTzxfuNc6HVtT8f9Dy/rupY0EUucjyiOnhmrEg+9ynAVzlM74
cclcn5w7F68yx0bOt030DZ9zNk5bwD1eeys73p1DAXF2PLTClppaxtSn51LoYd6ZYxkHa2GL4thm
vJin2DM8dYfPIdLPerIzuLt1GdbPmE8atbckTtFD4eWxey37dkAoCbCt2zNroKyV2hhphvKN6k0R
djlqQtRHOMHw+tDl1WNlbVugN8E7Ts64uCZJugw2nSOjzex68cZuh4KA6NFr/K8t9mmkX7E99dtm
sDskWqZUNkKLnH4qJaiBbSl0jMBTh7opw/lusufZ36NBJxmPUjd+DOrcZCMgvKioumHz8PsKe2s7
2RZm5Cb18m7czN1gdV9mJzGnX6KrOlx6SdxTtEgaCkAQQAYt38iGgizHeW0u9H3emE30dXJrEWLA
bdzaOCtzxLwQ+rFfxysdarM5Kded6k0xpsC3SGabveDGKak+oENzdAMJx1d4I9rBbmjIYoNVzvcZ
1cq8VTJgsiFxLqhaf+0mVlDBfmwMj3pTZnk/ImOG+rkC1mk2BdHHfYbaCeZHRThybjf0glk+vW6A
bTh0FV53EtKmhwKGtH6ffVSNm24O+uYoM1orJ87EeHz5YBCICaNsEZJVPW44UB+m6xO43BtG5qLD
4AgZfGkco+lOUtpKfR0s3A3rOoSC1GIKKKI23+SZnLvpqkz8JMuuZpUUon1sAyXL736DQXuT5KoT
iHMbSwA4jnssgiVSfCo8uxyAenGYmdeK7Yhm1n8G6Q+xoE6LuTpS2PJrGo8Sm0VwKEmxDshYqGFl
wZDry6aNX+y8Bm/31Yed5gcndvOmG32VRCdVyQ9AfT4CCJckdZdn7g1Nf+8rf0xIcHeVr+Bv+JPX
pw9xYwyAj+vQLy3/3R0HUYc7PXbCRy2eexRBHHAeU7n3Ba8YykwE0nWyhuLZ9ujZkPbhX5mVRR6A
zRtEwo0UJIhuynEW7rQX3ZBE6VabTuvDhwYf08C4IsqgPUYtEMW73LHNtlppfhJCUeJqoqX3vhQo
4R6F/S7PClJwS3r6xZPZMcUe/CbhwIDB1Zijp7+U/P9ZVf9bMO8Fgtn0AjOwHJ8av+cs+RYXkMnK
6IkvIOVkR8TkfuCIvLMOgNPGB+u+SVbdiorkmljPvbdJnqlQWe9/Hv+CJfeP4V2H1hugSyv0Lvp/
5MPlHadDuUBu8LPDDdB7INgIwh7+PNDSiPufZgHhyFwlXUYClUAn22xu/t609bXtYl6wCJ1gBn8O
HAcYEqgSbFt/Hmf5hS/HcSEd05AAT8pN/fs4tBEE8iw0FQnz8A1HdmLg2NnfhTX5uJE0xmOSoPT5
86AXQOiPi/NckmBCwoXor18MWrm2qqkwKyr5HqvWyDrZUYePBdp/dDf4AzapmO7/POjvrpQUrQWR
GDguy9zfr3QgFaplOuWO4iE6xMNY7s3eLqcVc1N84hMSX+Dy1l//POoludb0Tcj64RKIYXLdwWUS
YRMOcNwGU+7EMdxP6Tpg8t+MBwgZZ2vdiBe5ojO6lp/c4cvX52JU50K3wIKRGLHNqFzXtko7KGKf
NOUvbycjuMRokP3LHeXqLm6n0UrO5brJdzCP8Qmi4age62F0ryMzMsZN00/IlsCmVW9/vqG/uTKX
qIKAgG5oJkF4oWYwXR2xjPb5DkJ9cpVxvDwNtME+eVkuv/Pl6jxcwKYbkFH4Ly+LGn1D99R2d46y
q1+xF0zvYJE8bAUK6WCcW/En78nvbmdoIxUxfa7Mu5zXZruvos5B0eKnUea9gB6jjzVCNvF2gcvX
so5FBiyJQ1J19+cbeomKX95QJlLwDKbjemTcXzxJt47Ya2O53QX4s+XR2ZEMv+tWafVk7NvbZFN+
//OAl1//Mh4fPhcKr5t27cUUTtkf1WWvsh3dhZGkGqwYA/mVRabvqCfhXrVEE+uTM/lm8GBwzp+e
/61fwPJ4rpydfcsjI9rl2/z7TIBIj5VpZIFPWQdX6PMPTmsfcGT/6peu5VDfVxwG/jzmxWv7jzGR
sOATDGk3fwgz/tL8rXFhyHwO9A7CebFlt6KPXSPUJ6NcvLYfo4AEYhAiTAL++fuVOYHy7SG12EQT
ULeaqk7vq0ynbI8R3AXIfD9ZPS4e5cd4RDTYyEng6PL+XIynmV7sWoxEQap7gXGNY6/95kfvlH3e
Iju4S2gifzLxWBfE22VQMg0sNgKocCw+mb8PWtMs7eIWsYk8dsf+pju4KzAdx2bfHv78zC72GpcD
ffwif3lm48AWN6S+uPPdFzrTXxEZ3RZZvSKuakVS61uaA9XK9Cf39PJ7/MewhKMuD5AkAvfi+swm
66hEcn2ox7beDsnkRq2T62iPI3zjffL1/+aNgYa4hM4hkGExvliKa2VzQHI4dsUyIg9CV7WM0PPr
8KkiAPAbSKB5/uQClxn6L1sOy2MlBHYdkMLELsq8HHIaYwDdoTvvCk1CPQlpYWWDb0o/+RaWd/1P
wyy/xl+entPFDT6FDGCg4CQRtDZNQGHvLFl9HbIFv6v3f35dPhtwudV/GdA0y8CWFrlafkvTK6KE
myGLsDP/LDv67UVYP/55wH+ZU5YtBQ/OZjcaIFK8eFEE+RNpIWw4Rp1/I9PiOsyKT27i74cIQO7T
t2UzenETUw43IU7QcSeb6M3P9XiKkQF+olBcfsjlk1rKGARnM1B0mR46Z5xhy5pZq8yfM1qjfXeP
FPiTK/lskIupSjp+N2ljGYTUDDFfo6ffxuHpz0/ks0GW//+XVwBYCjwaiycyRIC+0tl+Xj4wUGPx
J9HFv30uAZZPYjoxSF0uYXTAvayVxbhLfLs+2iLPbo3WHv/dCfBjz/o/oyzT/18ux4XxGyYA4HYO
nJiDy8pynLI5vCO5xdhwmVBSbVOgiM3mTZK17fHPd/Ozi7x4vytHwplEuAPWOCAT06LE1hJp9r8Z
xDIvdiOlmoGPJyxhyvaifQDK+dT69F7/PMrvXoyAQDq2V8jNSMn8+53MQa0lVYTDs0mHe0RF297K
oGM4n0gePxvm4oFBS66FXqZW4VZ6JU3znMJBXKGGaD+5oN9Ndn+9oItn045pPdiozHZR5cuXgaTu
lYlWgWwmc9gnSw2ktGED/q/u4qUae6qqIpG5P+8cgXuTbEujX9Xh658H+ZcVkZf+L1d2uRNHzDyM
NPvNnWX2RILLE0nFT4uRowuDT67nNy+479BktU3f4oxxuRMmUrCc6X1Pu7aJy3MBT/rQmhgy/nxB
v3lUcDIDajbE6LqUFv7+7gVQW+xmGKcdJR7omBPpE20iOmBVEXC4PkekHwbPfx7zXzdpy7E+sDge
ojkPnUvoftuRb9vHA47euN47+VtCMdxrN3UYbbRTb8JhPHn2rguLf+/gu2wuGDdcAjLZ31uXFztm
tZKVpbpd5rwM4rau6k8G+M3d/NsAF6t8ZcQuLFYNwUC4BwsaZllEu4aI2grUZfj1z7fxN98z+Ulh
QBCkuahTL3Znnd0ncHu4mtS46/D4FN2DRdHrY5B/S2/8/yYmvq1+Fo9d8/Nnd/Ot+v9AURzYf7nd
/yIofvyWD9/eywb9cEF/aDq+/9d/LH/jH2piAzmxTwC8FfmmiwZ4kf/+H/2z7f7rP4Bg/ydCYUqQ
PrpKL3ICnts/9cSWi57YI6OIh0U111li+f6pJ7ac/2Rvz/fOim25S0nv35AT8yX9ffbwvKU+wSvu
8kMRz4WXKd3E0o6TA/FmJ4f4qXPz7yVNk1X7HBr+uVQhMhGvQdof2OcOe9QQu2c1JBIdfAD3cQlL
kTkoE4XVv1bARUdnG2U5iGsdEHKvcfcv6Q7YHSiqCpD8vg9PpBETnvusX+eNIqR8lj0k8P4ED9ig
BGQbWwgzGBwEEtxxleXeu2dh3WT/ch7RK6wrJ3oywvi18N9nl4WpbVoHR3bwtFwCVqEfheWvUpRH
CqrVUGa49nAnfFgULPo+0NRbpMjOr6o/N8MOHt73j/9n18mXUQfHNK4cBLEBTRIw7L2nUW8E/Sro
tdzk0qfPOS+4XXC3ScFPYqLYQJhBjhw9hSP6WkiZ865r+B11f7L97Nvya42ojWBpoXjFApsPKELY
cmGUn45OET7ZZfZdWpyRApMV10yq934Wb2ZM4OXct2RCQXCrsxaDE4V9RI7j2k2z76Kn6TnDVmsj
i856M4FpUG8+aoJVE4jvquq4akfe2vXwREV015gtR01v/hEX43U1Dus+YgrddG7zBPnlGQUOoLCF
rVEo+WYgyPj4L0gzfhjlK1JltSod86XmXVHJ8JDM9mmqIUT1yj029JrXdZ+fpwE4USfOXh+Qeykb
+u+yPrrEp21xxJDmGVOcEuYLGXT5wY0eYBOdx4DmjuitHXkeJnXbYAusDXJYE7/TS73GNpptTTOG
cvaDFxhUv3Kfwrl/sRSbVhovNFo0Qm4drhv5CgsbZWBrwSGJ9PeADbTuBYj6UDSo5BEI5Jg7oRjA
zMHWv+vsvDlDfplWhobqiMiBzs+eVtbRMWya5HF+RB0zX2HuTtZelZqrklwhsC2NOk+KGxYb7l0z
X8GrJuzXAEdHJt6DBnCivRlPeNmeommRZbbV93x57zO6EiuCCchHLbEqB9mDL2VwBRx1g1Y/Xs0e
dsS6pzEgWqhzLu0yxFQRqXLkpsnqlykt8All0my9wH0daFfj7LNe88URQ8CLvZF5U68qhIN3Zes8
mlNxbCp0SWgg5TafrTsPx31H9vSa52Gt+ya6bprQX4s20aua5q0HRtFDzLNVfKJrXz+Hkf88dliu
RzO7l9U7ZMURjdgWvTP79nfbcotN6c7HrpWv4xIM7vTxMQUrGBgZBG43fhin6IcK8t2AYnfl4OAr
Asq6YDCPMR+QjT2vpsW3McndO5LZxB6d1nf8atKUDMgKePQtPd20lZvw6yTVNc8dPtfoUVhMEpe3
f1ylcZSeiE5VV8UAwTQt3VOMaIBswXTDU0fqivVgrYbxqWAmGivzxYJ1egg5667jQb3rVA87oy3D
q163WJei5IumGdkAgNoozHaHwQOsGbv4Gb1i3gfd0GI3V7xk9EcjjSNPyPK1Gya16ZP2aeSQe1I1
b0Pmr5vlgXipHTySF0QzDX9xlTjjrh4efdzOxKXoZ6S/b9hqq17eIshIQMUx6XZlYRMzXb4W2U0k
xzcQgq/RRDoK3DkzHaGVgYOF6AR4cISOJ3zM6Tp+sglKpPuNgG83i7lZTV+cuqXL6g7f04QsD89g
EgtlYiE5XKLCCHdBIrOKwxHHGJjclZu6eG0rFPUh9MTQUZg4Y2MFitDj70WH3rHxZRpzCJISsaI7
1vdFACuys4IVTZl3c+jYZFj1U4cieuUKACvt4JzcuPgih0qvrbC7D1Oqel63GUgB35SOGo598hNJ
CZRHsFdTvh3ANrUAyZBvur/AGxC5oYwdAoGUXgFZJ5gT+C+MHgJ/tvD00un66gs7vgYu2W6yOn1t
C++NhAyayR5+AeQCOeg/a1pFeXpfecg7fFHALI+G/lDlqHn7SYm7dALKbk45k4ToeTlZoXbGzxKc
vfkt49cx7MxYUX7gJQopVIoIiEIVYYR2bW8DmwbywSpV49fAdJOTnvK9VS5/zu4HIlKsO+HRRmnt
nmpjldw1pFo70jnpGgjJ7Ie/gqHtNm4eFidP+cWa2ky1B0ZH4MXt5E6PdV388DEh2HZNs6s6GGHh
n/DixTBTEK3ojrDKGSlJE5XtGS0qtyjKbj1CRddsT/pdqzRheTBqZYUluZrwcOK/zxRsq6g85fq9
sh86LOpHYr9MAD/ymOhseizb6EWORrgJkJru+37cZbBsH0ikBWQ/kFfsT375kCXmzqxEuOljxWrY
nSdTf/FR69C/N3Zj5TjrlIPX2u8MNgNeexw8lX8l42ELRj9gQUMIWz+6aTmQkgBv3wlAMk199hZF
XnFAnPCrSaB8+CzqnhpxUs8zoL8+2tpAuw51CCknIz8ZDe8uDuvXRrZXEQrq2Hz0yH0xOmsRgaIV
WdB9fR+Ch2Sh9En5eGr89NyW2d2k5I2ZIvLBBvQKwqfekvyw97RlnQBEk7Rk3NsghSfDf6/MLlt/
bBLICjRGHP1jpdNtGVvZKppRG6RPJMgQTbBx6zA5FxTSO1MrdIWsReO0bsEgDLF1sqz61mwRdBgQ
Ve+wL95mVnNG68nOxUuHbTw6j7k7YeiOAMvxIW/GPjnS0r/2YgtBWSPeMqGJn6p3g0yjQ1Q1u9mO
UGYIcY0PYk/qDuwDBJguEaI/xlZb+5wzfQXat3pAalSxHPvWPpXdsQRKV5YW6Uu7XrWkmaZKrWKC
CvSQXCX+8IxlfcYaEb3MjQMC/AHkKIvwSOKrPd0UMeKkRLfkJ+Kl/eIhdF8RH6DCsd0EhEl3w3AF
T4zgrxMKD6TMgQexwCm7YxXDSDQS0ikDw0a3RJzpOmhd5AAJ3NBQvdodzvi8Q4QlKnRoJuS9AwYD
iBEAlscp3eVdGfwqzINPb3Yd6ba+0z7Y0pht44ZEUblpsLutlOGb154MDn38JTT0eKVoZZBZeKOl
0EcLvhP+sp3dh+8Sgxi0SGYV7zxW09PiXSC+BgTfYP4yU8gIzEwI62V8igvIjQo2Xi/nIx/aA2W6
X7Icng1Vvs5jtmoliT9aNys5FMGSYfWOgu5gsDlbDMbHFL9WmGKC65t21+djibyJ9EkPOEvCNnYg
4mvVQZ9eYeR7sAdXbQyLfAAWJ00sSBQOzOxOilbUHbZZR0hjkD7rPKnZcYCyIwfhoYH9NjZcf7vL
XBRMieG8uXn+ozGfmmg4xLZ+t0K262EMMdHQxF6a1mMweXdCqCcJimKwfUHaCc9A5C0YD0tBWPyS
FGO3dpRCK6FIsZfIRLWklNKnpNTnDaFmQ7RDd3STJfbPKINVcVWOwaaioYegjTc/Iy4pAs4LOIcK
gqjEJlFlsi1sMsEh2p2VX39VOUoC/vQqSsLn/rbq09cAdd3KycNH0FjfXfT2Og4OUX6ukuk2iKz0
KLB5gFsJh9teBecBPuARGfaXJsyPOanJOYDJVZv07qGI+eWT+FcQdw+N2ZHiwdaqxIe0AqWrTio3
bwJckefRGtGks1SfANV4G2kN15YYevbe9bWd99kpq/1vkH3VDQ9z0/v5/aB084StvdqbHpMrctOX
6K4ImviUhNDCvGKc+BHGfqAfVCFOvBkdV69g3JkwYF7bpI1Rz0GoayI7OxlDc+WL/n4I7J1h9SEq
PzjqacsOq0qDI7LKp9jlFCDkFK1bzh2Yz7DnmcxuxnBD6s5uyKdDHxESAcRm+dDk2tXOc6n2wXJW
QEku16Ez/XATn/05U4yH5RqexMiePTG/W9iLNpXiY8h9wVYDQFlGLDBLY7KNYy9dq4CoBWU4TzXu
+n0YwlVGFkoqhoq2fDRfUDUVe7fsziRrLXN8uVLSQa6/bP544duN2wWsgzrYNRqO41C5xjb1T2Yu
MMP02Xcylsg58Ydb0fYRC22KPHIQB9dtIjZXfcRtYnblwqVFhdIVbJ3MLnzKIgKcrZoIJLOOrtil
/gzPkJUmQBYbE6nuKL5+/FlEtxIgFndigFWwsgrqJCmiteYVB8JVJdLvyRLs6lcs4UH8AD7OgS3N
3xlyg+fAn1U+yuZkUqxtNZmASTaeTYN4swicQ629H1XxgLFkvofJfPIyQk/JTOjCQaxnI5+urM6Y
2L3Y5ta3MlSRLoK8aejB2pHq3WmMij2aMrEcCaD2dw89P34wSVGNTTfb5KFxl8Oe3eaVaPZGf0PW
tL1uMVDy8OYvHyxTrVw0ujwE0254LMY310AAPhvgz7zO+VINJui+am1m+XTTFx2JayU/qoNJ17Oz
JSPjB+eFetVN+feP82YfBmR6sJBF9q//e98XBo4WPbZGlPH0MEyyUnlnhr7pto2F5juIxGPVTJsK
yNupnerrqigyzqH7XgCZnbxTaooZjgumiAK1b9jcAJSHMxBde3lzg182OMpCcdzBWQoR3y5PTWAf
m57vBKE7SP+68TfekLKYamc6lwQMrkTkZ4BeIWok8Sawxo6vJHnxJzM+BWAs5xh8TjkNax+H2Dgz
YVZmeIxSbk4y3cceJ+R4W3D6cojEAWvdrxp73Ipcfk9bwuoa8QDEYltG0VOSlDel3b5r+W51MOyq
pXRCbfvW08FbiTd4xeENGE5wLTBxTiVHd9ZtJN8mr07r8yvE2lTr2jc26ZzspAFatkyhW3KrFTir
j/cbxh0svnqAec6zIJ1xJAiPCDqSe8g4FGQthU9OzFdBKPdTzumDsst5Lqg8uBrGepPwO1mhz79k
eLZJAVt3X4v+W2w1OERFf+cRBgeDg+ydpWTh9cvKvXwXcnH92jZW1NDbcc+WDMrwSab+2aBiEI83
H5+DiR1w3bf596D1jzZ2QRJZ5TEtmJr6seKXWlDzbIEcBdxpua7lXof8WSX8H8bgwpGuoz2YxJkk
XNTweSh+COI++pi8KorEzybK3A1RCudptgZgR+jsC/JyJbByjAG8nMt7iVuWk1PS3cnsUCQFRXEK
MZLkokzu6jKd0WpzyLA5BXoJtSNvoLK0/CiIPTeG4hszzey7yQbnH79OPPscQ5ZZifJONRhbtWyS
mGEpWBRrYwrHTd4N7hq00GoMOIVJl+pQtUwIzbw2CnYdTSHXQ8+U3av8+xSQnJW0MOyIMBJFyYIj
QiTsCXNhNb0oqww+7o3hMNXZ7kstVUDAIXPux+Nwl9+5SJ/c3vmGy1d+PIi69Z8sbaz9LNnWpRWt
S2sJiYFq0gXBy0fJTCp+3Mf9nZaK2azx2RBJt1Ndfx698UHmkCvpM7sZ0csSDGz2DRfMfZ6O+cb2
7fmQE+NAog/oF0+PcFldI2cKY7diZoO/Mo122M4GGRgjL7E/NvOujYwnNfGuLRPkx8SNFf+/yTuv
5cbRbEu/yjzAoAPeXA48PSlKlLlBiDIACO8IgE8/H7Oqpyuzq09Nzd2JiciozEopRfebvddehpLs
+qEbgEHwd1L76t8//h9XwKT3DZe85v/4VtIzucHMbk85GqpyZyxmhXQcIRozrFtpjCrxEmFCnTVu
ppZxyHGO2R0aPud+HE0EL2hVqzlqAmSmGvi1kufO+15qVwzAJ+tRjK7vdd09ZTX30B/Q3/1vA+c/
ckt/+IH8aw59B1QVSWKSLulMD4BwwYL/OO5E8t/VcaQSI4Wz3XW+hONQrFCWYStMUDS4X9l/pCw4
dTK20GQv9g/QMK+jx/szE8oa3DF+uR8C902GqvHT7JdkWk1ls28u2qJhEcIi3tKNeHc406pFQv7Y
+Vqsbi+k0zBE+69f0n0K92+vSDOhW9ydJ7B++fkVqcirLAwsNf+OCRdjQf0OMqZh72lIQTUNLzrz
dmeUjcV//bg/WI2/PrCswdDhcIFr9SvHQ2ZwO9ME8Va2jY8DAUeCtr3DwP1F8Eg12cLt+3GK1Ddr
K92vfAgvdnFLz1DHaPhR11I+zOJKT7tTMvT2IBf48lLcDOxmchVDE2PFgScOtH++1wwzmZGXSv+L
gary8zTwtzXBnB2qMexasPZfJjC4DSDLRhviQ8gFqeWZ38+/MZsOHW7H5uVcX9sda37RpGxfI+MI
a6g79DkF2Ls7NnA6pDwtfC3OxtT6l2p7P+IzTuBBAfu9H3Kz9HHTuDPhUNvEpZM68c9CSFXv2iJ+
XqeYx7m8AcmSJsJnSVLA+cdH9remQP9fus5oTPz/s+vMw/86/o/N+8d79ccpEVOXf46JJKY6ZIQp
UGGZ+KiGzgL6bUp0/wozIgPfDFGE0qnwb34fEsnyP8BWRZysILAx/lU5aX4fEvElSdRNFdYwLHe2
p/y3pkT35fmvfYgrimoA8yGL+nnjU8ciI7QaPLGvqhdZ26xSniaFsozmd9xHmiePEQ5k/rjqy3Vm
KX8xQ//lKP3X495nVn9gjIiJ2vVyV11XTH5vwzKXjihwt2X8JCVmKDays9P69j3KceKOdWz5ptCo
loLoDepDQzIA3yASuKDfvkTxYg+YKlpz7VT6biQQbFTN0LCqwMxeqVUJPlkN6s2ep982At5Jf27U
A+n2P7xpv+x1wyJc+RIn11WWLibx66Kd8/RNUjxATbJhXjWA35oJ1bdBFf8h6WESu7dxL17AJScS
VfYjoJWRb4XX9Mz/FTNxCZitymtJXm96YdkURyN7ysh5agtfVpZXhDmxU3axNy2rt+Y7U2fS0W3S
bUPUUZvyjdwL6j9fdBu/DeaQS8it3c4bPPQiLrLR9c1O7diLPdOlOYQmmHnlTrDPhk2bfJ/EJevL
mrSnXgXdetZQVNKHyvmjPG4ndOXNIpJe9Xqb50/ltCxEjFOfsgZpqohB1zMWEjYKS2TiEEk1Nx+c
7roTa590bvIK53z51uGCQQMNQL5D6dM8CArYT8ikCAFNX/laJ/pRtO2xE8kmvN7tRjlkM/bQJO86
hh7m7SMPSJJ430quhLCoJmu3XarNeiy2an9qymU24ysZSnWoJ6GkhtN13ww7M17iGSpeF8r1U69m
986vuoZF5Wf8mnGimx+SMcJRBG6mXYSi6tXnxB2eOiXQsofkttE2ueajxlO9HN+jB8ZfmA2SDltT
UwvqRu+u9Euu2u6s1ucX4RuJKxHz0EyNnb6O5JySLn59Vz/Ej4GClWxxHB50E1gTLS9+q/w0Foz0
MBn4TPcEIjr6RxXtzLOa5K8kufLGUjsJUzge05dJ7v3Gkp5HYnrEeEuK89w9EjznIAe1s7EhlyRx
Mj52YZMOrlStiixCc/euyxgfOG2Qay7vU+KBz6DHuuhgr4RFhYqxKktXOd34DzDrxS+wqGBIdhrm
FPHhVteXvYWizW982b963ULx8mX+ZIXyUvMtX/NFz3J1zLmxMz2X6V/cqvch+J8eS5x7fzweJl0q
kt60hpVwzPfRsllKYbJTtniHLhkmbstluZH2xV/QC6V7lfNnh+Av1K7L1CoqOQnDqlwPp2bb7qcj
qWvHONC8yxZTjNf5iOR2Y26r/9dHvJ8sfzj+ZLTu2LqYw0raictoqZ9I8QiSXbbR1+ZOW+ZbvJlD
+dncKo9/uJT2v72YP9aukviD7fknr/JXgck1x9CDlPSBmPSGWQkfL+uLmcuztU2X00Jf5o+EaCfY
GZ3mpbRoQt27+VnIFliCFi/5Ox8L2EW3LNfWh+Jf1+2+39V+uir3KXh97uddmESbnrmJhPuMC3OA
ORa+4KMvEwsqk8lGt+QwX82IJO4ZZHsJloAU+bktbywcj88SqMAhpd+SbQvGFlngoI6e5OErRs8k
Outt5R+MLpgY2s8LrXe0l3pN9qTInlv314PYAgSBSAZEOUrdMt5a4yoivQCzKMXOG3v+nrH84WWf
mFLO3xP57gPhwrb+rVdYU9lFUBzEDW48qJvM9+ah2Vqrxy5QCkAKW5OIWHQyeORo46+5PbwgJJv3
s2BHfgFeC5TAQy54gB0YJHimd2kck8lUoF5AdB2VowRT6z4cYsTPQVMsh+bL4vSt6m/rJes+8vq1
V05y+R2Li9YI8U+fPuTNuBJeM8HRLgR7uJeg0JekLwyi3X6J58uGSeg3kz81d9uP+Hx7Jf3nenEn
vKTO0148nNKGQ4sYibc7mFm4reJgn8YfBiZI9xyvUNTvf6h7jwXRfUOCuH2k29lLwzhsTkpzID6L
e0Rx+JCskGHNiny08Vl/EB/EQ75IHpWXwQMG8BO2ZL6pwsFp2US9+9k6sqv7mNLuCC8j6nfkePTx
rsSOipQfZsEkK+GL3i8UF21QUIbapvWY8TnQlA+4SZEy6VEje9m2ahzRqddE8vnWTvxO9qvYhf/g
pC4flD3y8BcHkPSl8azdcNJzFp8tuUAcqjduuPQWmJn6qW0ueYn1Ai8tB6RcSV1ubtCg53lHGOwb
5tS9dYgZOc4nEkhtqHwozCqchjBPnsuz+GWtmof6tX1lETAPazJmP2ROuG0XmqQleyxPzWsLW3Pi
b9EvSy99yle6gND9ujDLoH+E+uAkO4kRRPWkGWAHiGgCGl0ywKUHcT6aua8cxD3KXLN80HB8fxAX
wqF9v2y1A0OYw7wz15Bn/MJT1rKHOZ8zuxAj3Jv9qDtxWD0IL4avre9vpuAkTrR86xcW3w0o4pRu
6Sd+tiFXzX6VHBzrH3W/DxJvDhv/dXI+Js/053X2iQtY+tq/p/t8Gx2HF3AopsUafsT7bMmY7/7T
VFta3pbcWS6KfcDY90wJepKXmGU2rjw53ehJZwmHeVf0Mh0Lm9UVIXs9qx4Xv9igY6e8sPX5gXU3
cQenXqlSzdnEh/ilf12x29RPxKXVi2hhjLEyGWBSKToSbQ2iYN3vjvVGj9zrDJJuMywJqjU78RYU
6yLx6gQ+0VrzhG18SIVT9YY1yhrCyzQ4ReGO32PDOHgxs/DljXANOgUdOYmv/mT5sulpnZO9qV4c
qkvFv1At4eD+LD0roer1CxgfZpB3C8kftrfFsG22+rI4CavbfjxcP2SsElpk6g5RtuxIYImEldw4
Arl4H5faLfCYsGOM4is00UGDoQ5ZDKJDlmN6dVMLTv4K6G/ECn86aErYdqtbv5cV+yY6DZg30yAD
oOa2j+YtAvlbQNY0LHvsVI/ZKl716y5bVvVJll5r42xlb7rwbLzEt+y1E40QA98I6NXBy7x7jOdv
AYQJz+2n/JBP/WNXAujhjdPHzj1nTLyflGN42Ux44JwBTCfdJOoD5yCb4IvkU3i5Pl731vM1r8HJ
muYNUHRtWL5eE/+YyQUvhg+eGLyv4st8NR7kvbifdwWek8QU3ePEPvr3+BXbwgOeJVjrjH0g6ldP
ZoA/1e7d56iSvaFpSLWEg/YW54FWSgQa2wOpfYQQp09quyBzMydUmBKqfSBnxumP5lf/iUsGVXPK
NP26Hrb9Tn3VjxQ5w/wCwrEwelhvk7wgX4URAUvCsOf3lJg2iMjXhSUTz+CrD9XnJVoRbqcjuDya
J/F6zrrPmdzul+LUv5AszYpjItfgQU5xq5uOdZYHLPKw7gdP5C0saMTJMTzdcB5i0IBBX8N7SPVZ
g09foWVRCqMy31jdp2I5Gu5BtVuPcM4ctFfJU51fvQrntv5ZdY0N6SI3BAIc2xyyOAST42Q9FBKu
Uyul3zeSXyu7QQjojNoV1XNHLuJaDbNdc4x8RPrJiQnsQOQcZor3mYNTE0Bd2H1NqeeRg1KT2kIh
GnvqdYWIscSlm7jE69OtYIWljvjK7cZLi9aqax2ij/gz6WxS+JJTXTJKf9WZsycou2dg0sVV9Qk/
Kw2XKnOMAzzSVQn7MPKK7OKroMkgqVd6uFkHrV8ZHQFn98/08k1Ed7aX1/1hZu3VYdK+K8oqj9aF
erZUppuuri06c0lvJ7VPKf5ZzKlsawyz3sEFv6jdy+Tg86xJK+WymvIziYE2BuD2cKfBAsBmp4JZ
vT59ptEj16ZBAdP7wm4+cTYemNR17HphpQzw2bbZAY/8h+xd29UvSvWWv5DDUD2nRwKUniLsuKSe
YFG7WjCif5De9pxJXu/UTynm7l7d0GnhaJNMbLMQPlvN7QSdqSRV01Wt0BzJ9YCtV47uLD0Pl3IV
S5ItXpldLWZuveDmZfuWcdkczue4OshHDcMVAtUT2pOxfByOcNn13jafcat6bEjys2t8z2ePrmMi
W3S2p8P4oYCjE5FS203qXfPFLXVaZ/BZkNlH5WkYXzjqs/Fo+t2eLPtLAIcook3o7ezYv8HrSskW
kwOrXhnqY1uvUtW5J8ngbexmXUi8s9uc1cLOnxjnwqM6lof8SyD4fsMKh1NBmhd/qM7p92U9vTI9
gi6gPyXr7DnaYuksgJ9rjhSHhNLePptnfDfhQc31vbCR8bEyGHPDuoSFZLe++MDHbOISLjr/M53N
huAKUmXSCB9KgcNIHJQQVO0gvDAoekpMJh929qVfXGtwJHF76TYCU+5o2dIudd1JnlyNKgcqFVOF
a+kJjSuKaB5bwVaFV6l5H/LcA8XdQMTwaKct6QXzOW+qvv8+ePZ/R6HevqPJ+q7+G5Cn75AW5Pf/
DI0d39OyFzbvpJ3/ZMn8+z/8nUaty/+A6q9AyMfGBkxM/heNWocQrZionvFRB9bl6/8HIZPMf4hI
myAoglybsnw3S/4njZoviTgVQbs2+Z1/+bcQsnvL+a+2yeTHa6BwJpQkERdoZBI/t2yRgf/fVewU
gJVie6P24UgNzLV1uISEff1VY/gzHvfvj/YLPmbIEz6gM48Wg6pQ3VG+uZSxYbWm6HNS/68UJtqf
vjyUJaCQd7b4r2oWsoKzGzM1xeUkW1+5bx14Ym4UlIvI6wrb2NWL3pV8glsC7l0vofQc/XtdVAUt
JgU0RW65LRac2HwlP109ukpncLGKTmxM4rlxfZ759l61G263xA8otv+wqP6ktTV+Bgt+e89YOCwF
Ffxd+/UTyjSYyVFPdEznUUv+qFU7j9Qhbz4QpOoKYbpdFTtcTQPCs2zjaD0q9kZ6uXcgTWBtbdzd
Q9NVAunwlfj3l9gFMfVu4nKJaQFnZMBVuYC/yqslCcRRffWl2uMP6V2dqwfIQnShLbhMqHzhdfWJ
hdsyd9zUNZ3/+oVi+vLzvOb3lypjrqIpd2z4V/WKCGUgvc3ga+3gDHIAN60hWhwgYd6Y3O2SR7bv
nUPjj/AIXPU9j+z4XVyKs0MRS5jZKl+IHpzeDRWd6nROusWhlFZUXqZhF7R0uguSR9/1tygn9Iz0
q8dC2jDIMGcHv37B7qCXhGSIW/GaPJrkE6gKuYn8hm/ReOfW2Yqt7Pibnuld68NxnYSg+E51W/vk
CYgrwjg6j86JPOzYdFUneYEbqH7BLDODpLYB+8Y37PQnIlbwiJtxnWE8uIShBQGePpyvzzQMg03P
5Sumzf3e+bG0GbMj1mn40dFquxh2hGLuXvtgnneKAcDqjlssC1xt2y+zhcBMBRb1XrwPJe3bMyXJ
NbQ8gNdlvbutr8BOpDW7Mg1otByfGr7Nq2kr+P7iafjS97eAvCYTujDlCIbP2yr2JX64ZZvpIjoM
uJc3B2lw6schdcYgekVD8IJaYCk6oGs1dtHfzSl7aB4KkhNod79bl+75u8EY13QJQG8FXy9dDS+Q
bxOk+73Qnntjma544yL0DpHXxu987iQvMpmjTKB1YdQ8odkimnvwqOkoyPCOxClJJy5TD2p639HP
ilAf1jCC6cQyQq9wLCqcNjor95bMvn7iNE+TMm+ooijlsV1RhKWV+3F9ShJPB7/Askn1yFdsJT82
nasrFQ4t4D2pGEYHbym9OnTCB2T+olsTYUq3R0/tFT3+z2FMI9x5hrifkgCYxKVjbGRfg5zyo8tM
WFeVI8IeV0gN9KSRbngTF1tSMrKeDzrMuw3udoAHBvjKyCqDRvjBu26Yi6re0rwT+c0+f9cWYiAu
aYoPWPE5t1XmUCSCR62voXyUc+f6XZCgSH1dniZv9C/H+zfk74oDQ2IkqNWLjiTF+tamJdg1xFxy
oYJcYb9Niog9HZtDtRk281fhUZtFi5FzIgI5To4psSm27uSusI3oWh0pHDfFU70jNdGJPcFrNuLT
xYcmH152RdBMgXx1k03jjd4d92BL+tEruwQy+vCpsmj0dEnA3HsPG35qdfvSy28l0ICWLWd/kMFL
5MeruOk94qDIOIeGVklOPLjxBQKIupPBcFw5+Wwpwc0LqUGegsG+1q2QnU/EafGXRG5jw+YSnFpa
r1AKtWmdfiXz2txfb+51VXbOLZzsdlWvSsMm2Y2Ayz29uXxMTmDXleIU6/KkBM1L5/bezOpy6tNt
mZ/Gj+HDehroD3ClJOLEnj/5AZAISRQXWqePsGZfWp6abgWymgb/go+IIwXCRltqS5xrod3AoUnt
cY3tMCt1D31d0mzZf79umJfooRku4coFJqdv8lDbOIxSqdLrwTloTxWhV1ua3boMaMfMIUiTIIrP
8sW0ZzU7avIcEPSkCf0p7Wit8LWfkxpgIgta0KDIu1jbwgyGcZXVj7G10/E3qOybl4iFHe/L4alY
APYdOZyCapV47XJ4LN+RSux77yKRO/YyJ0SvNd7cP1+VleDWqptvmrB4Lj8yEJsQ98qnKqQ/IKrW
CtX1cLwcYj96kLfxrkjs8QyKN54v00J8xoTYvjxiicxOI+d7hR8eGbcsOg8xQ7OpaKVum6unQcJd
onNw2pd6SRiTm1ueKHDYB7W41MD6oCx/dcWjsBiW6qpYk19lm9ah6J+nNzkc17nXv5PCRRIePbWj
PIw+9TSRuvK+KR2rwYT8YwiyVe5mQR1GLtaTFttGKxcC7u9O5/VrBTs6W3dnP+bJBaVfmev4QfQ4
qYliCok+vL3db9cy2rM5nHl3M9+wpQ26F2wQfOnwIHH2FuRvPlbrhA2Cve8x/sp32VOzvPB/dFwr
xi3cutT6XMOTXfq3DgwKvwR2EsqVFSlj+/lL2OoucLEHUuFrXvxovsC3Xneq114W3Vrg/HEy/xL0
LqItRjWzS+K7w+KanzU3ept2QCUxIygCaGSnfEoYp7WbmfgFwjEtW7mue5NzALI9FFI8GStgRQmd
AHFgeyUwEEi8l4KnQqNyMyjRNuG85QHXb55/T5iPHQEP6s+o74hQXMf3Z7KRPOQlSErs7NuUaJWv
p4KpleSJnTNb/sX06G+zHXwxR3RFO3XJkQ6wE8MNSnPMsBKgwvlmee/AtOyUHS2Xbh/bVS5Zw1Vs
4RjJBxjBuQbYjkWop2s1Yiq2pM5ahckoBNoQ5lLnSsLnxLSDeMwj6ac0ooZBYqBbJdtm9FXVkeBN
jh54vtLYOmNFw0OnBQSvSHS/zsVcoJcRV5Yrb9VDFGCfmrnSY7Vlxqdu0i0YC7dIxGegYVrroClh
vqeMARgTHvpNGximl6fI+GAh+zHuxw2mC36l7sz2+Rg5g9M7iWdpTvZauYDNks/BWSNYicL6SdmT
tkgqYfyOZuMi7ZFDmWfMt10MVNsWl7kHlWzeMhSZ9PkQ/fhG6djxPmqO+Kx4ImMKwPHcVh5pFqVX
g3vi5mZcxvMa4nliqxaZ97Z0Yso8yPa4k76Md4VWuLJHl3jIxr4/vxz7RvRO9u1NYFYkegUNJhxn
X2P2Bt5PrCpnzznyekrom1t41GpIvzQbfY72ITvXRbGE/qQQusvIwAjIUkw+Td1Hk3UVkE76YEwN
d4W50fTdVIeUX8PBPEnqaZCXirkQmN4DhI+Jo6A0vjlyYHCLlL7kCzZ2hmEibOo4MJcjnfjFabp1
Jx2ajKTsbUz+pdJvRuFF1g+58mwkH+RNygFLfQqqfetwqcMAVu+cxozOA2Yguj2XowYFjpfF6/Rq
X08Y/Z+tgDDkU3tKwA4kj6UTmIv7tVcEH6rNBCNy+jB1ypPwJPoTdF8GBJcDo4EyaFate00/aPfx
06x2FHKP9RIjVsfEEhIaW+Xi6XvZxbbhGc8Vu81NXG628pXERE6yfDl9lYHuEd7EoF+VH3Am5W0v
b6ptZV9AGsZKDA0uVl7G7UES2DUr8eXG4fTc4qmGhoxCC8faxc0rBwQ8Jy5RrlE228VRYi/r1igN
utrtN3x+f8GAkH+Wbv9eymsmrBA8JbDx+YWBUQ+4XxWCrEDJRghrX93yUX6PMq5kmzoquK3qV1C9
4ov0BIWqq8Q0wUbymFBGEqxxHp9VLua/cm2QftYM//6skOSjZibUSPnV7cKyOpyNL/qPXkr1QOcT
J/UYK5y1g/VtBf22D/6SC/bz+PXfH/OXoW98tcyJ9ltxFeaGpkPMLoOicj4WN+AedDA7ZlkeMhfz
+1afOHnvnxIqweikmsHEhmvrh/v+YlgGRjX8RXf5p5+TehdM8nn8yID6uf/nqcVCTWyBy45Vt1c/
L3zxGxq2M2yUdenji4wc+v3Wr4tHkzBgP9qm7hTUgeHmpCT8xbMx7qSgf4Mj7m5MKh8Sre6Pyfkf
Jshd2pmygP+Vizhk0a8lhmjJMSLx2BG9G3XTCjwr7P1kT3P1YZ7MyWnsck3rF+oLJRwfpJXodSAY
FF7iZKvfaOyEo+ikq+INZBulGKFu5Bn0pFP7YxkI3YKXrYLB++MJvmXGzitcK34YprdkXF3WRMor
1Gxn47qC/1JFrJnU1tPDXTcwsX6N1wIeXkEb93a7kyE84kurBlESVfxIlRmHJHzOjF5rggKgG5i2
9MW0p/Va0zG5NUWbQMmBer8ycbsCOVwPSxFs8lgvOPQqD7GXX89+FLR7/KgHYj3IhNaXWmiUi8aJ
9pan5BvBaXeSsEInesG8jmpe51Thwd3OGet3bizUgMG9FiebvQljchsO+lL1Zh25Jgm372iBLovZ
Sz5GupSnZsNRDchMiCviLYKT8Ue39RdGw6ZFmPRKEJfZJkVBTdiWbYRD6d4ocrSgnNzYwQ4YYaYN
kf9+ZR7nR6JjSaFFahNAD+yB/+GMdC4J1MzbnHGhNb6WLlB/WAzx4nE1+8KyWAzmLnFVqjIY4hoZ
mpl9a51qjRwKzrj1kI2h4GRMDTXDhyyN8JDYchHT425DivdzVpMea6NNqbLKi5GnmAUcSgRm/HKL
8OKiMJUcxE/Y68FbwmHdNmm54NFANyIUC1mclzzzG3kyGqcyWsLHW5AxLIAXqz+KOyJWKNnufTIJ
6N6NfFW/7dZyfbi3W6W40DRkaM5lhRTBlT7hG0sfSFUDxVeDKXfgCB2qFQVEjIxlj6u+W4ZXr9lz
r8JDyJlo2OUBlPnydRsdS/JnNYyapaIupXcCXp0WkGbyZFcOGRc7YgA0b+uZU0/2tKEIjH4U4jFz
fV4SUxEwabjWtjgj99/lCzmgJBOzzbVcJ0/iqqnthH0htowjHtLcr893dKtbALunrLrQ8GRj3YJ9
FXQYrszY7oF3BAVJb0AZwlKX4dUUMqtr/P4zDqE2XxaM1swN63YhnImr19bsN72B/bRqeIqIRbkz
xz2e9Q8KAir4WA7MYgQ/FycNIp9rlCvUYxa6JAghqDWf2Ql0DI2FwbjRjk5gM7qjL9s1fb2U4pbg
SC9p2ATqovjCsVqMQ/QAKcgcNTyZz744vJbMM2wPN1zYUkf5xXpKDQyIkJMxePPjr/nT8thJ9Gmz
rxWr/PJcTKsyOl7yl3um/JseaH5/rAK2Cuk2LQEO7v2tj2GzPlVu4gH8eQDFDK8DNT4MJaNx2HqJ
amuySllJg78VeQH27YQZ/MTgDAUFyr8fB4K+qnaXr3w5hl28LidbPMM6YuBwo3o8x8f6qXaMA22N
l2+46zHAAwpykwUaeL84XoJyLfm8K+0L2hFd9NJqWRnQD7a1tCoifjmdyOpfMLx0LfjWpMGgzbOv
umNVfi6wfnkZzBMcfYO97lJ71C1Xei3Ec4pWcaAlBCVzrwjHGPmH3WcKdQ6Wl60vOr9YN2tjqTnJ
YQhpJ1biDksD1H0OxI7HeaX6sYOxayDbCH0cliDDy/V9bd28ixcfgdIui2r7Odp9cC/LHQZfZ4hy
7pNC73u//0aMBfgilZLq5x4742J/X9lPdKaL+zdq39NG4yGGkAKj97HO+KArr56jB+QiLpVcfGbg
gmu28SIH6XnAcHZwzZLwgN1SiBdxE1pyoJ26o/h8+aq85HE4a986BTeD9NJtD3PICJSaMywv7hAO
EAr1ZfZOxl5EdPixXlOY12sxGFZVOB8McpG9ER7g5SMfFxFl7arezMScILYQneyz36YMJanhwssy
G+4FJ34JCaWtZksf02vsROfU/x1P/VuM5v9ujjWkdv0BNP43y5oNUbxVnn79TEbmn/w2bJEk6x+W
jGcNvGPcXH+EWf5GRsbMxtBlCcoxeV78bvFv/pmACeMYM2v0DnciMrahVKq/j1pUiQRM8jSp4QxM
SxH0/51RC+T0n4qbf7KCsaH4ucZqywGicxoVmxnThakKCShSJRUyTTpcp51CjpUZI3YlCPIeH51D
rcjmnlbsKqSpgOJaS4ZaZOxMviZ3qYkKG8isiq9fQ9rNKghZgYydHrzCLRZmxq3KjQpPigjtjmsq
pNQ5cixo+KBfb1JDh5k2ZtOC+Zm3SHpXovSWo+EWi6h5z7JWbB4uOIDBLTHLUdMXJHdFJnAEAXLt
Z38t8HcBMES1wyx/IPgksuWhmCFf4jpg4YGRzZdqnuxb02cz7RPeOXQct0lEYRQXhplRB+vtUMM+
IpmshGg8R/kOHW6pDiSaWa2ouPotiqkg+rubEPxYQY96ydbE6qr4t5gU9cYhTGRE1DhhvQ45olZm
c2zsThRFiperocRPmcFb8XYT5LomfldW8uykxuqsvsUG4vV9fIu0cmcixbNyoFoEYL1tRJomHaS6
muJHq7Tyu6OCps3bS1HOTellUVIzGzO7RPjIzEL4FKNxThZTSUDVVhIFcwYcJ+QhGITJqNaqIuep
38iVlK0UHF6olXQC+vAeqM1bcjCHWwumGpuEBG5upGzBCrFK4sjcAk8AJIs42ArFvrqRL3FOU3S1
Xt22GUl118IC9I0JNgPNKEvp8XbT1L5w5NxopAOfBK1dW6d34SxRjNe9EPeXOrxk17pdX/MCVS9k
7qwVRDgWhN9QehGNlOGLdC2HhkpqSCppBERUCdYgRzKJSviKA/FbE+l5VnWlilbzbDqrc3JjICF1
WUx4WtemmcANKNWa4teEL0hvpHp1CfQZQs9wPkLYqISafutQG6YqUcT8EOvGvJoEk3Sj6irOudtZ
wusjczpjLEZg2JF94+lFMxrHi3C7YXSBwVsuroe0F4WPeBq6qHHnRsFIJCRHo2m45fo5Hs1VpfWZ
/lwT19EkIU/6mj5ejOswHqX0mqZM+bqrcC1dPqR6gM2I6qS6w8YVeYZOPOG6RDRz3uNKB/kpF6Rz
IUlzeeoG6F4anOy4NL6TKTcoi8TSikg2z6U5W3SFLgnHdr4IdLlmUkwypVLavol6Y4Lqzd2gQmHs
pG6KTwi7tX59U3ShatxRjDqkcYU4d1upwrsQoqiGsyCxsfi01wt+Vir5t/qSSA8kWGvRwhQxTFlk
BMgk6sIy86FdddVNSd+tW521p2HUavZpPbFrcZdviXy9b1dFyM7DmCHV1Hi/QISy+lIVjUscbqIE
haJD47BJ57sYx5wPu/EzxdKybdxh7LROVXEoXxN5UC6P0VDI2VcuZrX5ShpqXcMzza7z/Fa2xCNy
A5NYKa60qBkpjevrNG75rg7q+MSSnGDVE2MCziSlA4pogROGuPIsTw2nktVBBJ1LWujxfanIsE2J
uDwQG6cmZ7HgBFnNhqpYm8kgWsW7qHgqraqL2VdQXlvrJjKrFJL8uqmGuDdWE476wnnqiF97x93/
Mq8ao0iSMGk0snguiMCLQJAQdafBZcyacVzIHRFvQYdhrv4kq43Wfl5mOJNbknGS8U0Zr+m4kZS5
FXVMkLtWWXVEZnSOrqLhdPsyR8GfpHEss2THgXFedUG8jiHP3LVJyxsjCMMWb5Ikw8dCG+atWWfG
CLtLHjrCDnVBEqfVjE6vfJ8TZWzXzf+m7sy25OSxbf1E1ABJNLqNPrJPp7PzDSPdgQCBQKLT059J
nlN/pTlJxC7f7TsPDzsANUvS0lzfTI0EByFzyw43brCbTP1rRKzMPTjGL6A9C0WXoQjXi2A/haQ2
PFKuTNLBm2EYYID6wCRAKANoT93Y7ga4igSQS/Xaww4ZJEjkQdNwgG+oZmqI+CqvmBnvWN/ABizu
Atfe97BJ7rFz9PugfyKYjcjqKon6RVqOrNz6Edzpd/Bz6iNIlUNwvwrLJ+90pmM6bGFtmXb3Na1b
+EBFDOZ6O5glC8mw72xy/tulCFJXKLUtcC4p8hB1O6uaYXBgx+V0yD0CJTa6NzWLCmiIozGKflFH
ZBkS5dngoUTEQuFqm9AVX5sUkNE7uPaa5Ab25r13kcaBza6oG+TZJdVZF11wt508kXNX1c8Ii9iU
5/B6rbfCgXntvlKlx34nfWJG7E/N6KPKjbdsvK5N5P1OmjKPf9dYOMy1CvpRXzZlmrkPY9K0Pcqz
YXAq1ykPFU4lRdhWHo69Hq77bAdY9l1gsTg+as0ZPA+Cofb0OlQwJ97YiLwK6f4Gtqj4XrAgZ7iO
BbilvMO1GKlR0s6AHsllkrhggNX+JAN0VAguZwWY0w5el4JvFLUu/NbApAjUdyl0qW/jwoDzDAZF
34jLNDaB/WoFT8WlLkAQuuOtpOmVqwN3xEKC0lpkIEc6Fpe9kyF1bmJYcm4CkuGmp41BDnqBZWRb
ZEgo1Cl/QTkrDt4uNgBwlxOuobh44H2Ni6GsCPWWNV05Bqs0kYCAgbzkleGha4gjN2UKY88vFMOr
ugDhq4xvsWjrEF4qfEggegtS6T7APId4V0nL+2zvW2ClcXHh0vE6tro2IJJRr7MraguFM7s3pjkM
sIsoKia1eN909luo/IC9ahkZ/1vRC+tdMmZtuhvyJJSAxLUQXX2tVGz6Sw6jQ/drSnJghPNMKoev
EROK4jVL3BZlUADlkAuUbZDuhx+Wil+rWjvoWdkB3t27+Klj3givvAW9jyRILiV14L3quKfNa9HB
2GtEKT/eFLTvIUigjyYj/AH1jsMIXLEdzYbW3umqSuHVk2nXK67gWOwGoFjBy7sT2zyEidKlID6t
n0o4j5v7wYA6CFRh2yG3zxlQXrjuzzDU8w3ctl3c2dMMzjQ+bs5dggQvZrUsv9tO6zJGaooQ7ER6
txqK9js2Yyktbrqcsw5iuDhv4gImhQFDFScqsR3YIME0cESx9WRiDdMkLyjL7qiJhA3WVlpYm5tN
ZWDQkK6NFtBzrIvMUFFv0IS9QIRqURiIlFypSv83LFuHymycKrPe/fsp4L866vwPijf3v6qbN/lL
/y9Qn+G0cfIg9Fa8CT07CE3/5T8HIRJO9ZjApkYcvgv/rsrk/F9gqQYwD8C5BsZLE9Xz/x2Ewn8B
WOtDqAZfGjiMQHL0z0HI/Vfk+wTkTvgZTlYZIXRW/wW888+7gX+fgwB1/fMcJEsEfk59veeohbO4
rWeefAIj60z1NT77Qw75Pz8/k7JpWN7ZskrNHvbmGL/lqqHuhYeaefjA8FieYZ1/fpjzglk6v3LT
lCUC8hsr/D1kZ7u04GdMCf68MfjPB8wKtmAtWLK+b5HHJNhhIQuGLVZ7F6jh0oY3LhbID0PmE2XZ
UjfMqrRCNiYg99RmH6CNYllDLIE60rLZnv75P3Vr/3yFP4m8PqTweVpT7Cbx8zHyhFFWrEEj4lgg
afV2+gEL7w8B5J8PCAocvSXSvdP5wYEmGtdPeMg52vbS+0/D68P7jymLw8gojNIuG3Zg5oDFw1D2
KTiqjkCTdg6nP4MsjCR/eoEPD+psyIjijd6DkXPMUGXQbMqf5Wu+FRC+QFuxGtbtVfyjhSIaoAqy
QspvAxnFCliIM1211JLT3394A6liRkSj9b5O2XPm6NewAtgTLuynv3CpJWfzPeWwZ/CwYO5xQG1Q
wJXc1kGLW4nBe2nz9sykWXrIbNYjD1CMVWX0HubAazjLrWLrrhLyFMX5X37GbMYDFp70XdfqfZe6
27FO9zpIDn2Jy3AnOdcR09z7jxz3P5NmNvUdGVHszdFUyjgEiiLAMg++zSKIHYcQhRtwwf2dpxm7
9XSdHXRtcYHuuWIDwKgFkqhDVrH0Ev+lBQvzNfHadg20pwsWpnQvMi0TiC2ECt/GfuQP3MCkwxmC
7NHVFdIOAup8Hxv6wePd0VKDy3qf+rumzou9SBxxgUu5BDJCpyDHVneTbEZaoA8Hc8xblEgNjkXF
oVv69yJtutuE8vQCJnUoTSj8CJLHCGY1uH0g4VfHd6orGuvsWg9wBoWsPtBPcJ60d0Awl0+nR93C
tGKz8KAlqG40RncpHn0Bl/O6zbIz3bQw1tgsNABGSko7DHpP/GqVQ79o+scMGfdanxFKL7379OAP
E7KlY5iHpNB7wPOaNXIrGqlAeab8+E+V7T9jjM1mu1Vwt5awHd0DvfCTi/RXWtrrqhG/cid8w/7w
EVzGPePq8XQ/LDSWP1tm3C4fQelDeDMJrgmGX4P5Rdl9EfhnlrGF35/7BFWFX6apRvCCzNPxJ53w
TeqqtYQc4vQHTO3yyZx8T+d+6AwdwJl26LAQ2JaucTDHZdyhUO7m9K8vvf48btkyKtsUMz7ykm04
WSrhHjqEW6l2ztliLY2mWeAa4IRt2y5DaIQLATxAcTHhjLQ4M1a9KTZ91j6zmEVA/Gnh8InxBJvX
bVUCr41dJxSjIUoq4dRcrTvujhdBU4tLr2voHqmh8AtDiuLMCrrUQbMRlo9BA4/oSu9T6V+nKEGG
NfvWVvzv9hl0tpERyJT5pUT/Sz/eaVs9N2n8w03d69MDYKF36CxOZVqVLCxGqPGDatuhcrmNijMj
d4pHn/QMncUpGCpYa/wesxkgbrgJT5I2qMyJ1ht4sJ2Zf0vvP4tVUg+Nh+sMlK13YLsFV012pmEW
ZsYc3gKUW94iw6xRRUwuTf4KZO4+ycDKo2fGzVLzTF/0YWIrMCvlSKXeO9a7Kn3wY7vky2CdbyCu
XLE0PDNBlhpoNsMD17N+ioJK1MTXEHwlzde06v87Z51/gvk7gebDN3iJg9U6zPU+17i8teXD0CBb
VuGi4vToXOqE2eQGh5VkbEQb1Qkuekl7GTegb3ZyvO2b/OH0MxbmL53N36LKijZFJmQfV9/hA7yy
wytODmeG58IHzLkQgirVVy5WOxCItlmCS+AUxZ3YJ3EI306//0IHT6Vdf4yjDvkr3WKaYUMTgGVW
euOZ1l9oman86+Mvj1FGkKfG4kBwE8+8S/T1qsUt+t+992zmMuYWNArQNM0IPVRkIDLUwc/Tv02m
xeWT2PMuOPswMJO8bTjz8Oqmz6H6dv0RKpQKtd0mBQ8cZrfpPdVF8T2GefYBZgTuAYnYfgPTEWjG
re0eIigK38YI5GaTaZg8dEkAyUWQbISM5D6Jve7SsoRcaR/oS8EzfSZoLg2YWVQYRZobyIjRm9CL
YA+5Rcr9DRi8dEWM+bvQRmYhoUV+ksSjhcR+fHaCt9SzSCKipstEZwbO0kdMvfKh9XMyEFjWofbc
iYtV3twECfSsY4Yc7HimmZaG5iwwlKDosoziE+JeRC8luPQXJij5l6Euk9+nx9DSvJrFhaFFrWIs
8QiTdhYCcFi0vsETQ25O//xCG3mzdb3EdRnz8tzse7hXgKpftxo3IiA7ZPnu9BMWPuCdyPOhF3TQ
N14xZBCTEv0gFQQ0bnfmp5defhYZmmys8tQiyRU4EFXJG1zZgZWEyYFi69Mvv9DBcwkma70+IUmC
IaQ9XOrHG6wsKy8VZ1p/YfH1psd+aJsIl9x9Vwqzr5vvXg8BuXmlA4qv45c+/Pp3XzB1y4dH6IJJ
3SnwcvTgboIWla1ZdWdZ/XD656fw/kmEmzMRrSM6qo2Ecinvx+dY5t4hxl3Wk1uX2UEZlNIbN8b9
Be6dzyw0S50+m9UZ1BhdVMXYaSfpdzCB7SqIfQnaJthoNaorTn/XUs/MZrbXpnTkYaD3ZeOhZL4F
/fstUHyTwbVHD2c+ZWlqzOZ2DBy6HQnHvoLAuqYx5Tfe9OWZL1hoJ1hM/dHxqhSFrGGOuxfVU8ee
Oh0fhvabTZozU2Pp92cLPvyoYSFd4Ped1BrAwaBva6abNnGsvf7vNqfubILXODfBb2TqBfNCsDyP
Wbhq3Tttf5ckOfMdC53gTt/3YYIERRIb5eIZSMKDGCfa72no7k+PooXw4c7mN7W9E/TT+2fVbRpM
8ORxzd2X0z++METd2cxOyz6QjCM26dCFkwquI72nSPRQCYMVRB//7iH0z9Ypss4Leo4Eth+qPS3V
PpL2ezM03QqV2G+9hbjj9IOWmmo2rVOaD3lVEPhy9PEmSiciNVg4YXjm55d6eTafIZ8YrIbsAj3h
XzHewyYjPjNIl958NouRDk3HyiBdZOA548E7CDqJrZJsc7phFlILLp9NZKeDGznUCTgb5yZ76bqi
ntyhUHPg1OSBJcXGbyxEDemQ8TsPN6YXMkP3UDc+Z3c4Pej/j/HuXLLnqI4rUaJrKFTEb+G4AaHa
SngBbBwNu5q/mofg//450sZUKKfJsBNhYRVdEAi2YEHTkzOt+HknAWfx569DsNEWTor+H/ryUmbB
77x0Huqw/XK6kz4fXjCz/vPnORlieApbZPcTctPj0L6p1RiceffPJ/q7XvNjhBKy90ceIDkC8cBu
pC9YN8Abx+GNQDyE2qnTn/B5PHfnzste3xIAVqN6bxowrgMcpbeFDNnB9I75WSedc+Zr3rcGnw2n
2Uy3fUHGzArAEP36WLFuRZzxAHu1yzFxdtngb7konkN4y0jc9nRQRNu2eeH14+nPfPej/+zxs0iQ
s76wJLcowDQgnMKaNs9QEtB0qD2seAKFAqummj2ZgETJFAT8JQEqqfZVdwnlbPQCenX+mkPj+Dse
RwkRpCF3LZQat7Ie5XZ0XXOBoYyjpCywXcwT8KpZ961jtD5mkLD+HrMGbC4BteHWsc3wxEBMgQq9
c3ddnwRPCfEB3um5fVI1SffuCCnqmR6eVubPvnwWqMrGFzZNURWOi2G8QdU8juV4EVcoWhjzO9sP
1yqt/upw938JlR9WVeVLpx6zpNkLYYItCZzfUCjfF6H32+jk2+muXJgX0/X9x3kREzin1QZ+GYMP
SXmtEI0Y5DxAMILz5aDgt/dAzz/9rHd35k8aL5qFJ45xwyLhokwq+Z4ReAJG/kUIokLisosUZ3uS
gH+CrpMAXAyQ5ED8tO4hM2Yo1HEAmdWoFeFMn5lEC+EsmoUzintZIOZRtJVEqOJOqMk3pQPkYU+K
s+vOUvPOYlqbhWkKR+ByL2E2soWHgHcYOVwT4RpD7/TQi93QwsBQNw6glZA6rQCft4dOFSGKY4Hv
pH3p7/OiQMkVi8gzIfgT74Nwf7pHlppgCsUfRljUtmMDB4Rin2kHCA6HgiSph3zTcUvPLElLLTDb
/OBcUctOwP0t8ohCpXeseD1R2cWj5wfdgZV+00MP7HtnenXhFtyNZqGxgNbR4aXqUTtjXhOivrSQ
TAX0K7byx6Ar9k0NcVU/HkOld2UFmjE8K6xodyRMfvccIAG4rlYu7CdruhUQgK8CgPCRNWulD08o
UPbq/Mz8XmqaWRRNXXiFll3k4bqhuoW+EKUh5bFX6VUgva8lgt7pTl56zCxkxU0fB4GyBLm/ENQe
7shrmKqo2z4y4bqGfgdYEc+Q7V89LZzttCRRcGfNXLLPFB2uW+qkN5DrqivpBf5VCHdEAM56EL9P
P20aqJ9ElHAWvnw+VlBuABM7YHN3cEP5GgkVnemfWZXvv3PikDj9OT2awsTKcTOUa1c8PKQQBRza
xIHXZVZTgGphn4dqxaqEGWEg9gO8nS5Sp62wPeqdbRHDi5Ao8A+QTIcy//T3Liw/72ynDxPWWIMS
Bd3SfYkXQOWaS5zfMfg8wQgzSdSX4Vru7x40C1xUu2WC2UBxF5fdBNUDtUDnsBQ1p6jXQm4V3pn5
30WIcBaEfCjhKTcJ3fc5OJAh7FYrf+fh5ALV4c1QnckTLMyCOfVKy7gpaBqQfZxC3VxCOA/T5gB6
fJO90rT93nsmPjMFlgblLAJRAveJQjOyZ0qlK2A+4QMckd3pjln68VnQMDBP6lOTkj1FKcCXIrHZ
JYeM4C9baRYr0sjTxpG43AgFH0AOUfQu1bw5BnXM77uhDh/poMvnv/qUd3rXh8EcFs0QOB3M1/r4
SvTQOjf6TA8s7MODWViwrIkSWN/1e4fBlxjUSRpO9U5QZ5O30+++MJwmqeTHlRNW5kkReFWx7zzf
3WS9Bj0apz7URhTxT1u246PLLffOTPul/f7kivHxcSlrFJVZDf2MzYK9zrvwZzz0zVMQxANcJtPs
ULnAq4heeAB04PAKLyEKbHLl6w1qklC+C3PVbHP6271pNHwSdecshl6P0qaxLvauS51dnJMR21Oe
9QBXyqQB5FxzADha1j+4UVV22xTHlR9+w+y5lPLiG8xiRsaEGKjvGqRTUBPW6UevAGI9QxG8lnoD
nTJZtwJgNTeHcYTT/jz94QvRN5jtZWqHsKAxbovKFhRW8UpUR8eOU4G66+zDIXVRlZIUX9waZb6n
n/h+dflZU89iSRGxVGau3+1RcljCkKBR8NXrKwZcqYnBv6JOdQlRycZy1NaGdt9z+JGmZQ1BWe10
L6i++GkEBbBFKgEmTcDyjYkl6rxlgw03Ntb1DrtQfYixCd6EPs83EsmjbewEcm9ikl3VXNVPxhni
hz61/i1VmUCZb45d3JnRNK0on3zhXLXoOJoqEzhmr4TfrlQdqgZkZdcF+U3UX04340I88GerWYGa
sCF34vcLoOba4KAKg8oqAea25vwaHrp5c6bDFr4mmIVnVSWVU6mx3Q+scQ6hTIBVZqhF98rsXEJ0
GuOfNFgwi9FF57soHEkBmkr8NxqO4YsW/d/lKt252BZwS+zbmrDbu5KKi1K2IZg5HYeBndTXwMpm
90yP5szubWE+zYW3Deq/oiFOYdmaaHlbTubIBUlwPoChMdCCOBVcuCyW6yLo+zOPXOgffxa3WW91
77g5mLY45R6yhsCkV7rtLqUsOjMEvGluftJBUwnyx2AtUIOUK9sgPPpFDx8W2HRWK6dO4h8ZEtm3
DtdA/GLjDZQDwjourTwPjH/UM4K95LJ263W6ObOeL4wVfxaxBhlrCj15saeKwHwFcSIT29Nzaumn
p6//sHrzUjY2zsCcEG6w8dQPgW3O3/3ybA7ZsKkaY7EvwD35RjTZRgExcvqnlwLBbO7gaOj0kEmB
ZRqH3dYEESoXRy13aUiHWwW/+TPtvrA9mGsJaSKrbnCwcSqJW+xrv8aqQIvqC6MjuCldAJJ4RZqH
0x+19LDZbgc63D6q/bE9Vj7MlaWZ5FNjC50WR/FvCWgflENn2m9h+swFq4kkbsVJBsoN+gh4tqRr
78PWuk8RE8Xj6c9ZGFhsttdB+smv/UF1x6JI1dfOJ/567ILmcPrX32/lP5mdc9VqPXKZsSpqjzVK
8bZRAYuTrnVex8jlO29kwInWANznee5e0oF5176I021VYZAz5KaOvsfgahyIetvRwWx44aIuTXjp
toyD7DBmOJedftGlpp5FkcyWKHT1U3p0SgMSntuGDmovnXrf1/qcr+GSpQ+bxYe252k0Nml1RH0C
eBSoANpW1CkvCAror2Re5i88haEEsKKKP7OCxbdFh5s9JynttlbIquBSugBoJ/Otvhyw29iiEB6l
1kyK+pAFJUi6p1tjacf3nor+EG6KXPW+TjFzI9yWXwaoLwRhLfQmT0ARglkzlnKTFzHo/SRTCWBJ
EgB+B3YO5zSQS9mAuQej0UaRsRTdsY9beA7FMEPdFKWPckfPgZlvijvKS94w9jNKcDyA+a8cngK4
lhfgZFbeBkj27uB6OFSjmkAjy/aXU5L8GYczVSGJFGD2BzYcLnBdem1Eg9g2hsOZtl8ImmwWj1O3
qJCl6jBjepRRZhkJrxPKzDfFphQHyf3N6T5eGvGz4OwbFPi3qCM8xoj/m3Eo7XNMrShgpTBm+9PP
WPiWuQa3C8oKrt9orY4nh7BH6T5oknbddhpmQ925OpiFjc1cituj/JNXrUZE9hwCxwHNXMB5m/w+
HS0AuhWttvBYHtcyJcBenf6yhRvGuUYXgiNaJ2XbHjNvcL6GDauQQKcZ6DKu7LcJHMG/+V4HPq+X
995N5LTjXyal3j0/P0xNLmU9DEnaHkOnr8Y1ZVlzCXP3bCpSzxEZcUZhXyM15anyDKKQ7ekPXtpn
zXW9E0aEJnVojj1StSOncIYBriKAjWkCaGyjWQGopWgu4y5rNlAvg15IK7UvyhIAMDicn7t1XVh/
59JZhotl3uG26VhgCXiOdZ9vrF+ztagmqHgsmi3HVuDMAF7q5tlkdCuRAsbhwR48d9il4oSuPTPo
C18kUyVOaI8mTmFRUkO/lU4+wKcb+30YfbJszrW1MJx2gVoI8PN9OmyV1uZaai4fiEjpOglrv4Ov
JE6OUnUhuCtttCsV4LV+PpZXWuGWJYZ39qZJ3BJ12mnwpRAoEXZzKV+THr41eTMUF9LEzsoGZAhB
ntLF0yDS4WmMOXlSgx9wQML86rZ0Kns32BA+HZmM98jQ5tejSeAvDQJKDHkIfJAMHcGvsiUwZ33r
X2dFzHen22FJSUBmu5O+N9q1PtyHcyiNwxWLrPlBWClhUeSU0aOMs3HDoyp6HAKtgJDwdXRX+hW/
kDH2aWfm+gxv+E9mei6K5Wh6n7GWHVGMDYJ2S7AUYs3LAdaR0iY/scsV+SZASToA732SHShwAFsp
GerxagU8m206wdcDQEC/KiGiJyuDul219QD2c5YhtbAqOSmuY+mTV1gqRzd5LIqH0GDmoFC42KeC
wjWGqkG+RdYKvamcNr0F6SL/nptC3rddxK5smodnqmSXdipz+XXlpLHLug4GgF1c/oiT2hylSwiK
ch3ruyuUjDvf/KDPtsqT7r4XLfnFaC6ug96aB2JCaLYMBSaelx1IQA4uc4YyQHkPTKPd19bDSeP0
AFlYYOYa7liSIq6w7zm6lXefDdGjS4DBowyIGGBLTz9jaQ87l3OXWUhFhuvwY1Q5Bdy5JAoN1g0R
MLrKWoCeArd3gDjx6VMuwXzCApq4jxGv3Ucs49H3vks72K7nyE5HhsHZs1FgLq0cV49biLlBXXAS
OBEhlzV+Pf3G7wPzk/Dxflv3YY0ouzAtbB5jN2sqccCdeQgesOPIL+EIfrjhcLeGDQ5xnvvWsgMu
hCnAgDVQs0nk3aOUorqgoWmunAwQ36Kv/WwtqRziVU4zsW+ZW72SkeT3sc3CAECodtx6NWpVnMCi
LJD1wohjH6bDX3bybNscO1M80nBesAkdfoQUxncCBKSHcPTTS+QFQWU83W4LW6J3UfyHZhvABqn7
qLJHSq1zx2Fz/FqDOfuCVDx8lE4/YzGkzZYU7SXAP7WoQG86XZE1AOcFqhC2phTDpcK8WkejBCu0
rA4QClxE6jm19bk939J0me35klpVQcXBG0f1KUp6VX0fwEu3Ydyugfp6Pv2FC634rkf40Iql44sg
KDuoK8OAg3fswtyEBRZ8TghT/+4RsxGhu1gPI2XeASAMeGgY7d2UoZTHsBLJmZV/6SvInxv9xIZp
oCLtHQhobrsohIVnl9pmjwL/7sy4XnrEbCRgd1aYtGrcQ5W3w55rAX8aaHh3TSLPlbx69P1i75NY
MNfLR4MhdRvCgxhwkzzbhJS1zwm0wtuwb+JHP5I5+GcNg82DEe2XOo1AdxSJaH5UWWUfGgBTDjzs
4LGAOn3qraYc1z6vy4HB0CuF35fP/eaq6FOHbNp8DGE5bJ3iuqDcZTuUMmAfCKIWyNp9g0MrSg4N
SK2ka3/HAM3BJqukCum61M/ufF26v1TYeMcuzuB84FQVkCypZjBqULYbvlVDBQBoVeZPAFEEERSk
4FHBOcL2MMJoBxBxeyhXgKj4EksGI1AsklfWAbQ5U3n6WwAytTXe0GOjHCbObYvDIlYpQMjMptW0
/gYzY5lv3cp1QLTPPNzA+i48zZQZ2aq0Laqevah7VKqJr50wo1915NursRXNrcrdDjnGiBXFWljq
sHVcN92lCoP6KEmTXuMl2rtEQXQExbdLjnU+/dMK4oaXOgDIbV0Ncvg9+pjxqyGvFUzHghF2HAUq
ZK/LJI6vPXC5fsFcBwurm5r2Gowdczt4FX3WIUsOSa1TtSpaDsZ5g3P4D0dmHiioJHvhTaKew7Gs
7qmhdM8DpUO47w3+lQ80EQhp2vtGOtJvfUbZPpZJdMPymjabgVIwxmmY3ce4B/8NMgRu94rogiVV
8ivHThAsWGw/79LRmEfj0/HJHdlTHNPk6OQ+aFhJmOc/FEGxj6B8/EJMT69CWQHwXydhf/QA49sO
ONt+qxAfgPxtVPy1HwP40xGAyB54IaM7XgsYP1rANdDAuLK+aHTPjnXCaYF/5YLQlQy5vi7GsTpi
jaW3sU9BvMlBq9mmvpfBgwJUt2yDfQiI3cZRxQ54QnYRw+14GzPULsADz7UbH5TCV7R/9mw45XCA
JZA6rBhOyQDn51w/IQth3tJRx9mFFIpGQD63I7CDE8ZrZVMalrtRubjlybAv3/SGRzApT5h/RZHg
nxh8bvwY9JXqdrEn4uuJaXgvaYZNauCPsJhxRqPbDWFDALeqcqQAWwsSiG1VyObCwI1pgNFDZK6R
/4tQLUikC6/waow2GE8gaesIfG2Drb+/AjxQHRKhlUamaIgvhY7Fa5jDsdDWfdysyFA06ybvYHTY
DJxfJcLEDwDVBZMqJrkEBLC7BGAtP5KsBBmqZwYwfkc2EUCqadxL4JyS4iYMsB/O4la9+Z2FqAUb
bmcnStFMPULHnyRQzhNEoArV0cF02TU0mxQmmj8bA5HHKhtoTtd5LeljHwj9JnHLlsDuIVH3qKjO
fvgejS8x7ES2CaZjVm5YeN2NKJlprCpgRBqOa0Tm6AcEt+xNCdH6IDJbu2+CEBRrb4BBQZfr6FYi
x/HVeMI+MQGMRYjd8wu4euELNhOw4LOlgaVWDznhqhy8gkNtkZXpqmiyQq1ERADQDTk7OFZ48P8M
GFw0qqJMv+MWo96NHgDYRiYerCxyD/YR6Bf7TPq0/dVyS9TG73JYB2oUjsHdNEqPWg2g+YeiekFe
RGt4X7ryQlrWfa/CGmYfmCLPwo0dGK6o9tpJGX8GJWX4FaFMZNd0LVx/7Zh4N2EUhRALjhZ771Yl
v9qEGEAhoOr+BpvgCAoIk7NtOMT8sQzhgN0Id2KGmeLSKaro2XZC3vZV4D+IosvqTaha/hB13Ae4
sCLmW8midmfSoUeisnQndAoA1NGQhdNIT4B45lVcoL19Li4rN/eKI6poUFpPSNJFq9Adh0sukXBB
+Z2dDEkVCOqom8v3VR6pR1/qEUqoBGE0b4rHbBBhswFYSzzFke2jtYrj8tA7o710e5rWa0K4BSu4
dgow5lKoGFau02pnFapCD7uURfDw6WvpAr8+uBrQRY8BPtzVsnrWcdIlh6IFGW0DFXrw2PCBHGwa
Vr8in5utj7bKVhqC4XIVjpW+C3KZwwmlsD94HLbxOioRC1SR9q+64vxHar0RaGovHh5T4EOu9air
n7byyRci2vKaFz2CgfbaBvnqKGtuYiXFFekDHxCamvbhxovAxtw0Pu/eZDEgcxpThddHOwHEDsU/
etWgK2FPksvgmgSd3YkqnSzUdPk9bPMADM3SRcLHJCPELgYr8iauxmRfErzlSnqwG6jjttlGpWMe
ZNDA4RLNVBz7gA92zW1F73Lg1HZYI9htiU3TsVAawtMc51KA77pRoTzTl/fQU7lvwE2wAw5S1cba
PLrF2mxvoqiGfDSRcDRB1mCtHVceczmWuwAlEFeBl7lHW9VmG5Q5DHNwcX05MIfcZmUHv6/O9Q6p
AdQVYLtartsKBh9FDfWg14+RwCECV6Eegap4DfUiq1YSVMerHFIw2N5GpNqJtpIb3CPBxzoAHNoy
WLUBZQvjj8CHVTwnWFUCqR55MJhxpwMCc13gQXFkR5aquo1ThiEeNDHgkbXbBY+q60wMbF2OiBiA
N/XqeVgpVzTK7TciIgBE/XSAoBr3tIC6FryJ1wOPs1slkPgqrK22KlESrGxP0ZcyUuVNFQPgu8Ju
Zdz4degzuFHxAE40rpN+kTg53aKzxBs1yWTwXhh9QztXRCBqlvyII1T0In2OGF4Vkb6JKtAqV20M
5te6iJvgizA82brWs/c6JeGRUSWwQSI+jLg6XN0+JtFYfu2hgoPWwI/EL7Bjy8dGeeXWG50G003p
L13di7vMifqLMSgGufESPd62uKl7akbJ106incsBKNNtp+LwTXOEf7iMQDZZYwbugCVuQcJF+5Ei
EoDtoey3iXGZG41eshtqUCOwAkwUYyCPVYqdG7DMZsoF9Lt2hFGwzwr+3OY9e2iqSD9wUsarEATf
l1L5+c7VRO2DQefb/0PYmSy3rQTb9osQgb6ZEgR7ihLVWZ4gbEsHVYW+0OPr3+Id3rgRb3x0LJsE
qjJ37twrzPUfKxy839NiGyEMrQaAdcA/ko9SmHef/NqnbHFb8m8z65D5Zg6YILIpUdrCHeqtGhdv
w++PbqtnGc/at9tsr+vOmzfSnYkR9Hy+maPr9/aNZwcKt6qdYb3UQT6+S1/1w9sykgyZuKm5Bgn+
DfVVB5nzO21t/81gnm0TDt5n7obbFTyc7ZloOd7Cw7wlW8cKgIQP81HaFXv9YzSX7PBMvf5TB67R
vAZzIPdi0OW/kq0XsqHqVNbgmgYM4WUl5oen3+IYH5fReB0yk4RS/BO1+240pA0fRpdliM2yMBuS
sh2SzuuHJLRS9/URvbotxTiMmyaazGseRtDLw4i9hEg3xN6sa0dlNC/YU6JyEZ8j5fIutUfjqlcj
eAkwZxDtnKukC9s56QGfgCvMSmcjfcf7bwiyYGPxtzrIEn05GyvvqOZ+Jpo6skBXhUEsqqq814uc
3jUn8D7oOvvqOC0kpcF081+FI6vbGMj2I9XN+kkUGyHMmZWfvEDLYwHzIXZUZZ2I4bQY9XC3nNy5
Hf+0rVO8ZCr4aIdIfHJElkepDAN1n0up9urq9zDX61PVTsuOazt9a/sMtGQv6/PU+YRdriZYHxmu
NlVSGB3SYbSPrrazd5su4t3iouO8WBw+UA20ZB4Yqy2eBdzFs8mb5wNKlqEV1dZnk1luSFxcXjJX
Kta0y3q9g9LRtDG9WJ1txDH+swycCGrO6p9pUMuDKT94deIMlrV1fW86D2aRJ3kLXxySsW6AdqWk
q8MR0z0CZpPSbGjpJXUfNS+L7kMw1J7RnrRZiYNhmgI9hwsRt1kl5YmgbPu0uAL6e7vWBzWPHpSJ
ciYIUoe4mcgwnd8A2YAVaSRgAQaRkL0yK7zX88RL4I0NqIB+fV+Fl/8yxGy+FY0V4YJq+gq0ZRje
e2JCTymA40tt6PY0GNaYcEUBDGg69xQaE/tvpUrt/eNqAOmo+xffY2zLVaq+s05zx4nJiHtpQzgy
HHSBFGf4PC8w2ZUKyqvlesZ+adI5KR5JvxtOh/4CVZu4bLFEzZM3F8VOpu5KHsGg2f7u8f6KPmxu
Op0UQZmEIJyJRpwIVK8bAy6oJe5+77hnZ+rXS5Fm3tkrhH0jo6mAILK+1DocjyHr/K/SkzBOAoJ/
5w3bjxMB46O5VwS/Z1zEaXMsA9H8iMm1tmuzqG+jbPJPbuwmY7M2IuTAcp2DPdGCTHYWnkKVzR/9
EEyHKbLFWZWTus/DgDm5YnUH02KXTxAaqh6IueyM4EpmAox5srq/JmmEB4M5J7WyXMjU6Hzw876q
GhMw+WhYmzWzo9/ObPjXLCD4l4Tp7lCl80P8nlrQE35nLkhLqXybNfSKwdPOh/aNYk/7D0WaDZSD
0VbtH+QTACm1aNiS4wGVu6YvWcJbGfHcuFzHS5sb0d82M5xDJLIV3qYwZ73vTCW+RUAOLHAqNzsF
xZxfFFF4x3Ae5L8okMbfKFNLUrGVFLuI9+OJ+qoiDquIzOvU5PaxsoC0Bg+PDGv86Wtoi/q9pbDj
Zgna+tQvDXsCRjcmTrcqAEqWPLg8Lb856a3v2Wicb6Xosdcxd2PbtbKAXL863blsN725+VTd0low
bku1a80xm3NWDAk6SFAV8iO/VV9tEocBEIqQJPZQE+POHA1wEYzcoe6PMzucCYrFCrcobEmlW92a
LZkimt9by8if23DUW5n77VW0Bku4fRntMIFap4HO8hxkPu9i50a/wSX3zbbwSxlt/FY01nZQD9mt
66yq2NZc9BkNtKV3jnSmJz3ZAiSb3dSXMV/xrZRZyTukLUBm1SwSQbV9FzjGdo1fZs9pV8GxoW68
6iGcLi2hs8fJjeQvcABLXOcOKxUOfBCPaKK9FsKKC8NLk0gwkhRtuuzqrln3NtOKvcMGIGnS08Kj
WREsedS59ism6llOrrdpd2IfBlGxbCaDRF+T/PHj2Gbip/QnelD2zU6ZUoT/WnK+l5FbsddZQx5O
F9Br1RQe/FzO1yWYXJMN3Fzuq3aMQEYKwaKaH/A/zlqcydCg4/XTdL/UqfdsDJLkc9tZ0ZyXsHiq
MIi8ZH1qnVrDweeTz/KaOp598zylv73SG8urO4b2LVr8ng1AR/sf+VD2X65l2X8nrbrdJKPqzOmN
Rxn+QUPkM5wEUF6DePDoOVL/lQtJ6RvHa9WZzG2PiANJrLDLrTk7nf1V+I9QggxpM3gOiZXXOw+L
ws+4dBAEBlkdoxnVhyrRi/wNwZbh3cypWQkkj6oDK+frVqpyvNN9hPAQ8mxOcoTXHT3ldPLSNTgx
RIbxWi7RyQ3K6atZjeyFaqffrSoytv1UuNe11+IXurcrYm1FOpGpl3PHCgZgXsp6XlfJH533Nkhl
x3Of3Ihkbsbt2iXFN6s/XWesDk5fDNeMUOQ3MSNFE3Hu2Ukl1+bZmvxqSaTW9lNlTVyagW1cRhG0
e983h2NP1TUh00T9DXP/ekPftbakK87vEr8rGOSwjC6LyXvM4esSflyHOGkaI2Djp85vtbFmQyLZ
xWK2SO5tQ8A9Eij8x7qGQ2T2Ix4TsAvxFKzV37Jx6k/OQPM2oaAdO8yLzx4VxJeydB/rqFtfwmi0
ElelwWuvpTFtrTZ0YkoD/z2qFWCJrPTzc93mE/Noifuor70KlVE7T23ZmEkOeuGFG8a7d8omqIQ6
Z/lkKGKBuaGdi3OzVgB26szaDXlv7SendA45XNZzoc3yRQ4SFKCE/6rCSp+LubJij0NySy45h8ha
WHejLIt77tXyO6vIuYdwsP4j+Zme2JtX73VSeUrk+7gkBPdbG9Eu6z+qSdDkczQlEe7ExEVu3UrT
SLeBX0NgHjt22nmGT6MobHpfGAUTS6FJ1dp6Z+qOFHHYI+tTHlbZh8E5KOJlqNVeOjNoVq2HG4tZ
8zMxBSvs0bmGndU21F05erAvxjAxTKvnDW4HuSfYHsdVXhZP2vAzDvkwv8/EM8K98F310YfzeB5F
b73WQ89PGqm/UJOF8k2W5fSEU6tDmxpJka1c+mfmzEhBFShkMedleFA14tymFEX+FmXG8A+2vL6k
a9YIoBI8sdclgoYl/XIK4r5xkAqn3B1ubUrVHZfcG7y/gdz1lsjZWuwEh4tvludARUN4Nhw7cLdN
7QJrclwOs1GHxbMz2PxZnuW/izyThx670LDRAjhHavRw49PKOJRmD8xpMvCUD+h5F4XsCfGqjuaP
KTfBjRQ1rhxLB94TGm/6Sklk3Qu7LzCoddRATO2tJIMgQKJh3sEPb3yZ/0ZoFDyvWo3oab6K9qbN
Pb0VZlpYSD8T1CJcN3vEv9E4k38ZBQkoguDv/Ej4dyKIR/agnRd/apbo1huGubVGfORvzugbEeBR
CUVUOrYDkoIQfzQ+y7H97HXsnfyPBN+yp4Om6bZnFwM2Gfphj7jXFZ+W4bszZE5ZZ+/s7PvNdswN
DzU3T8er/2i7tQsrr2KOuUmRzmMhWSTtI9agZ+YA52YsHl2658H7s93pamiPLPGg873EJPB+vPhm
Coo901yetDCRHaTZ0QVmUBiblBd1a3rYgzcTxrEkz9sQ1hn3+bX1grS6W46s39MWXWMbaBFVW7UA
24lFrdAYI8IXv0vVgZuohF40HxCywqmdF5aPncVYhsSBi8iP60k8SMr+I4ZflMwnnWidJOysMn1H
95NT3AZU5HvfnKvpxIwENEs2TaXxuy4bhmP2Uu64isfv0JJu8FUpp3/syjYGOMdSemrv+FqwzGuN
zXocx8l6BR/YmjtCOvKJFZi6gDVna+5jLQaIeKu2b2vW+QIsOvmmKGGjfZ+93P9je1QGm9Fb5M31
Lb74dYHnG1bVTUgJsLjjoe3KuvpQQoHiROSE5jssJztN6W3ARexCklOdeAwMNPPZhTy0cYEtFBu3
sOtD6RppElCLxWboFzSI9WCXm2jN812n1+yu7E61G82Ddiofc7TZ54zSzVLsBsuDmob9oH9qA9H5
B8SUDATfInRSumP71QVL/4PQ2u3sLnWJnUVaHDMmPsz+c4lIZOfn3Lbh0vnZsrL66q1bPWQFsZk+
ktlTIef5v9ado0M2ZJPJS1rJp7WmCpLmigmiszOx53Qjipownf2oVhfAo1KHYVrk70rk2EodnCtX
lTbDb7yDOVymVt9FqDqEv7D9WfOODM1Brjt7VvBzHWV8cQg2IiZzd0qm0cxPQodwiALGMr9dxRrT
OvXNj72S14N+fIK9JB5AGEolX9kXtzWWHweFB8Khnpv3XkmxG1sQ8r0a5F27CLhBVoUn1JvxH7fB
hD7qaM4VvqT8NBp++2eMcnHO/R4UwFT6tb1xhTX9wujiCm5C8jgeFj1QvHpBxhvYM/lp6AFX2yNU
q9tI0OIEqqAzWc0ZWSE6aTscyh1WcfO1rwYOqzRsxq2Xyg5wrylg0a5pk1hCQazl2713zPYvCy7X
f14aZPwlS1wp02j04aaVdneq+tnZdbZukGJShmeVMZwFHeh/NmVXgsT7uAoXJPE+C8MhhvJR/zMg
RfzxVS1OjVFXf0ixz/+xYtgd2nHGkZmm4GuGorPD/8+c1mUe+3+NN/+XHTv1IiuNAl3uTTnDblx7
wLBqXv9/BiTvf7yK/9cv+F8WJFx2fZmStb4nwLlFUvPXW2llpMjU0lp2Im3dI2Vg/T6sS3HIWC4+
RZZaTtKn3m1UkVEUwEWNrQltH+PFsLH9xLCs1zmrdnMKfnr6l6+YVqoM/VzgyCIPYCyic0lPCPhn
D3KJwP8Dp0SyzoSBFvY2kmOM7ycJyBy3i+aFjaWD1t01TMMPn59BY8NomZ0Wo6nggGUnlXngw4iK
sKLnQEIqbTiwe/HjO1TDTZMi5DWIdA8b34OzOO+aZo7lvD5kGKD01ZU+aWMMCBq0Q346ArQGal3b
xyxF4lPel6CCC7yC4Knu3YfTuTbBdzmYlypH/mrwmZmcQgx6YgMI55waO3cxf5T/DrjlYYE+BYuF
uXs8AALh5SfzpCgTr78XKyM2s7Pg00Pc7Nv6bK/rWzhNu3K1b0ACdql7KtK/pWM9R9705XbNv7m+
jSxNmZXeWsXzVPznpt8STRaVd6be4MywkAgs5mDOtHU7DVKRDPrcPehMX7Jg+KkgK7ZGE6+8UV56
8K02sb19byOMRW8dan0attsyf8nlL2NMY6u8Fb16A72z71bmHPabA1ErA25fI+ss1pckHbhRHbv+
/q5tq6MjWf6Slb8VgXckx5HRyLgJ13ybFT9TBRKLwaCZvRCEtWvxCTU1F82Amc+HOavLZKb7cO3T
VOTsCjGMGOa/jmXua7M7ps58VKG+oJBudHayu1/1MiZ+ke9tkD7lDIE3+jtU36nZb9tqvbfodQhC
sSChpfthQoFAce5teWqmWxoRdjqUmuk9syDzPPcfvl0ChaItW38Xdv7s0AJOvxF9eCa5oYCYudLY
ltl+weXEHhbWaJ/QJe/oWHOP6srRspZFHPSYTYYXXVTbNv1Bj4j71LuUXj3ue2c6+jyyvsmDkvmH
MFUSYezNHe4V8l3KrhqLPfyKZmMKhnLRcCiD+RmZ/2WV801H9aUN09jQjb+pqbMR5NQO8tx27Noj
akbNf5zdESVWPEfhfxQqG29CsrKNLUBjHmpEoMiNXVp1QxP9IOXWUP2mdIe4ZaE/kxyG4Z5hGczW
aDmtXvpFODq6X8f/0NmbMfzRLASO4YqLxxzeLDI/OwVvFJR3FXiIScb32oQ7FgOTldHExLAmABbT
YgHRSHY5FLhN46mzxbxtbZFaU7EXtDqURc/w+XYeYNFMvPWBZdCnVpfKJTirrn9IutgYy+8hCG9m
81Lnz30ICqxYGNms22FaKbaa8xwOeKP9a1qkXCbHmpFn2jM6yyocSF/97F7AS8EMGw5FL7n8mFk1
874tP7Wjb/O6flnTxeLSGf2ruTz77VOfQ8zNx1j3vwDu/UmN6twbmJ+d6BTY6qQ0JrcRZ+rqJW2N
L8EOtnjx49LJTp7v/WXOnPyPp0A/Bd7fIlKJ4ZFlP/4VVFy14exkbu0dVfKylm+BmF7sAcqCQVBR
LrYwcPjDXRjC3r+1ws5WIuSYxCwU5Ybg4U3vvDcp2GlQyIP315ffsw38rN9gNMCoyf8MCQr1R+7W
fCZDbU5fPCPI4nlpd6nvxOhQuzH6GseRYkl9jhnyONH3M//eEFU+RQCOeE4j/8D45YDpcJub7cGr
f1Eknucs3HvlV2Hj/rb0z7CWB3+RpykkfCUtrbgPU0SuX2077AvKhb4+Z/PNXMc33V4rbSAKXY0p
/T3S6JggSxkvnqogipu6upq2GdulA/SaU24B+4ezsprEtmAIlfusRdAGOqz0yb67GQv0quYpYpZr
u19ziU4OCjp1fx4LXiYbvEb9PRfPzKS3VlB9ZPkvN7Niqv5NFHrEAyzblJGi4HlYZHP2++EkTGc3
Bk08VeVm9opkET+h5mMI/9Sq+mgKG6yb3jTZdFkgXW0wi58aUcXFMCR5AY11sDeONrccDfuWo6Jy
ihtV2h+ryne24Ommj+SSmK8G5pjADs/+lB9TYh+cPFjjwrZjUfCGzv4haxSsrvT3ot7Kzo9N6cdo
lLumRSz2CA0J+h/WZ45gCeJxHPZRAeFNszQso2Tt5o1yPs0pOwoH+LddP4+guUAksJ10HnjyQ3Yg
SZbG5Sn2Lcys1rH3RfvHHhjZqp0A/9rmNDMhbhiMeo0pOeCuWcmvzuW/XKAHmG9245nQBU1F+4vr
R39KRjDom2Y1nUG9IZJNnsI1oTH/ngOCZMNNAU7sqXFL+wm3EnLwaPIRmqPnkdoiyh+TEvWVWUUJ
D7Nq7ogT2a7Q/AuYRChWKta5O7OkPlxmo/MQZ5t0upciU9dBLBaowZzWwoqkPuVsidfbqbPFSTIs
BQ0dZMUYu4vMzqv2NIVlN0YnlEcrmR9UvKjKaZatjg0XcuLc/5RU0bHo7ZI3kwQOb2MqydgecpZ/
jEzvA3BfeNGg3W6o+TigPXimSE3Vn0EaB9WaF38ujzozirMGxLfGHc7x56Uue+harO0yuBuSjOz+
xA1Cc0MgJFrQ/L5E4nF9oiw2mT62hfN3ZOf+DP4Vrr3NyVRLHEdMZInM+I80tSeXYW1g1Yc16M51
Z9FqyG43Yip7Bw52Gb0y0fglCDf2L8Q+TclayV9ZWiD5I8/3V5MheU9OwpOepxt7I00ye+yVqFW9
gn9zaDdghufDLrcHda6DUcdea8OHx5eFYYLIecU4mQRkDDztAM61f8mjEEdRjb8HnNG7t4T+NlfT
dM5D/1pESAWVxQFXROP7JMSn1JGJUl4ZcZsN2zKEEEvUHG+XzIGQjp9wco+y6F+H0L0gOB6dOjB2
xHD/kuFj3aUOuD0Biz+akQ0LI6hhdssm2SQ2ltJDzN+OP7BR98nutnnfH2rLfQ7q6qnNo4N0jG0z
mJ9jW8mYJu9kETAZW+Fyjtbls7LIbpKMqvtgjI5CYMQN2yOsmBIGiZW0IXULqpiTq50U/TnsvHOF
jhsWujq3nQlMvl1+y36et2CGTqLHZyVUeuqqHORYZm+IB3pP1yiLC8/7BkQCv3ztI86pBo5sNdbE
5Y4gSilstdoFa+3+qxmVIMX18iAQZ6GKR5nIE0WfxfXYh8rf2FFDXWGkK/O2UTlCJN4wyBKKtrCr
+9AVQRkboYtBtbOIszVqp9mZ/kR/7IhueQPnVn1CRtTN2UrHxd8PC8u+/N+u+gnYcilQfetqV0SG
9WKGi3NmcjYsdMxat9TdhD5tBsqrv0Hq5ATu16qN/WxlTj6sow9StzDCncpL8xI2BR1ixEQMK73T
MxnCn6270L73PWmco+0BOucPiHlfcmcXpOHUHOizpz+W/dj4GdXSLxugiP7WDpnX+3m+vhO9CBrb
mKZIx2pdo32nmQNuQrMz5Q7FMj/lmLJiAgc4QgrxsKVIKw84ZjOtzxB6iiZhGqTJo+FTG/8xY1HM
BAyXRMUFr8SuCFcY7egiF1ZvTW5Rr9dxW4qWVRyLIfHGG2m6SWqWIz/ro1XlU8n4cBZXNRTyEIph
uE9Gx+cYTH7jn1yMKVQ0ETnnG9DOectxWaCaA8xzGGz7HSKO0XG9521aHxlkwSMcHDvvj+MMliF2
FmYcHNVwCncM9dZqH6iu6hO2Gn6CwqxfG44fbxstdO27xqaHI37y4S9aM9ZctmDyKmzzYzqLbaW8
4IaHGVCVpIKh0Cid9lKylhNP+Ab0BkMH5tiRSEBrE+ZYuRkktsZHVjX2E6bM9mXsXetPP7TknC4G
eeedZZZ3z3PW9lSWUZFvmAAQiVawbvnsp1Z/cHme9xE92tnLAknNghP9NAbuSpCzNURnQYgcGFut
3lnzCm94CrskK5f53vBFzJvGdecXgqUHI/bLtL7VtR/dvEFY+943zaSJhu4Q9hblj7c4T24XtFfd
ATCs5nl8ldoS8eSu5suU0bjEJjf5DjlI75ds0Sci1uS59P9HLm8JEAhD7f9MylL3qnKCJ0n/+3dG
9k5q9vD5N9lor/ajnHRGV4t91Ihw77seT1hl990uILJpXzKa5dSXy1PqufqMl7LHTKSbnTaDiARd
jzEe1wBWf2r/wGvZtIuCvLlMysVC87BnqmOoHkYueMphwgrCeKpFW70O+ZhesmrKdqr0i3Mns+kN
212642nH7mrmOW/6ZFb/Ud8U26Hs/i7F0GzSqX+ew1pQ1rNY6hnDcF5856QryUHRv2S0IBtfoLwX
yJFbawkInWrkf9bSXHNvFb+VN/1ZETB3qUlyk9Dp3baHlja2/SKXNosZOGW7ye/fTZxNcZgXHfOI
qNn1Y5TyFfUocyt2bJOf44TWn9gcHokW1YcBgO/QpYNHGJZPfWJax7rznf2AT+VgM8bahq2N+RUu
ELOx+ZymONja0MyudSBFrNrV2ZuR/GlTTiVYnZ82cz7+uapm7ToaibyW065Ny/KWS0tewj59ZNo2
DOwjO8IkWS/b0ljm7ZgBF7U0lXjfLK8T/u/vKCjDd4Odl+28uOETL+GylUYXxnmlsrivguF1bkJ5
jCpaw3rtw3jNgpAhpOMnganSe0pA7Nnt8DWoiU/FKaqCUtT/rAdtEiRf4fvBAvSVZrbxsGSsOwc8
9M6uoPgxaT7kJLHGuGHdbUilPbg0nvglwo0pvRU0ODSmoDGqt5Eh+7VXi72HwFFRxKcCGwwjatbj
HjI00yimuemFwaA82U033WVtEK2ZhRnaSIktocs8ZJlp/VkaVuRYlfnsCwehrVLda03qGn7vct3D
cJ9Yf+wMDnvoWjghyqvR4wMrJ3NMSvTv4xTqt7LJ+FqUuKtSrts+L2XS9HImglAOv10x9r9wNAZA
VNqbepwf+OWamHi5ceuLgN2zovmF1z7AfARKrxVtBmNV+/siryLiP/mQacOcJ2dq1NXUpBL0leMl
GS3SzdSRuPT57FwcFNct4UaYl/jpzeq5qPKiQQTXVmkwnO0YyPnTJ/p+GbfVOAM6j7jVieDftPaE
c7ql06+y8r+iNN8GZ3iZLa+PSRR7lsPwzxylk1DXv8BH80ntFCt7klWZkAcp34UZkT6Dd3TjK+e9
CIPq1QWLknRWMG7roXjpNbdoaTvl3kPU3ndR9wYEVsZI+0gsEwc233mbLE150v0QHicmKozuxz8P
bOzWdVNeXWLqNrnQf812WG+r5R4iLOr7qbTrDytP26TrVoskEJyJ05j9SH9gZFQLfVt6y7yPqq7A
1RPWr6zwKAnvxAom0sRkhYDUYqHYF/A+ep+JKsO4+lD1FgyruXUPgdU01PvThyaVhsmLotRkBrZR
43pGgX2aZRRyi/nDYRwiP55SI3oqMp3FnG/Y0hrjLKOp2DY21Kq0/slCvoewHMsLlnS2UKK2PcAf
sndubYX7Cg7uWRvcIqBd5y0DHdDuWX+jDsPf2V5mxVkCPrzcIBF/4znRz/zln0EQXyurK/PD2NYU
XcovwiToqvKG6GPnSZPPaxaH6fwyulih6LyaF8dbp2+aCZsHpO4CO7ayYfyTkXuOQUDI7ggEekha
nDxrMvshcfplUL6YNX5tkNPGT9cyhJNO4d5XWcJPnjODvQXRJPSh0yOiezpGuo62TimoiCPX2th4
HXE7WeJ59ib/nPFevLbmurzTIlbsf4wDAaaYaaxvvwnIkmjTDs+rzJ9F/ZND3j2UI21j3st1PzOd
5gK33Biw+q/ZxglkCZPeOaJ4OpdVgQnBa83oY+ZueDMo4t7drtI7ZU0sGGfGI5mnmF4WLPQ7W4ks
ZW7edv/1rN1uAfSy8bbMde5h1ZnK86Q7uquosvnzzVKpLzcbsfp1DXMEzgZuE+GYm3RklVJj90W5
q1lo0ql1F01ZvvddG9z7Lqh31mz7R90ZHK6VYZ+F8L2tEw2cRhPzcbIy0YE/qL4iAjb0w7SK4Lb8
ZuuQsIQ1mgM2WRYf+cYaUzAuMy1AlSuCrWRHP7dZK1df3YV1gEM9Dh6nh1cfrDV1YnN2zSvIWf/F
yvjqkqjC0gHxsj8wI243wuIzf3Rjw97GlX5qGEEx4VU8hXjw1bkxrOAd74yJHGFKdEMz7dtfjlm7
30yW/CEWJawZqhvkLyPP8iRtI/NikBLwXkK0vo6yTv8wlPKr3TBhEiAkSaLptWLm1nKbsPyAgt7i
IggbamheYybBcHcGPw4qOCoJKBu2K9YGW8YL0ESprzUrQYys1ylgE7PIpo0USInYX0iMbEZD7VmQ
hoU2hSuGtMVr/EOPVS22lQw2NQcT7gKTDzs2qiB9GtugYCg0ym9f0XZswqxW53J0s39yZMzrq7z+
yivWlh+GAFJ9DYOZqjnJ8cS1ww6MVz92RR0nb2MJgGI72uAUEAsW30pygsWqTRcYNW95J53gRoxO
9rGslTr2i+z/9aKw3jEmed/z6ARb4zEnTrOs3mWinZ75cNvXQtlce0Xk0GXkpdpiSV42PdjbB3hk
TfeZEThbERYw1wrff2Kr3X7zDbf40J7pJz3ZDRe8EM5n2VfpL9/3nJ8xKDFAqtwpmthZw3XYlJ30
L75RRyJJvTD8Z+PgxiIW5M/V6vSxB80vkXl68VS1/p1wNJwd9tovaxrIredNOhml5GyH+s7kr++K
f5Ucii8vCkP+Btm0DruMDVUq7cHI9HOvXLOMVdAbC6VershmUfg2xjn7KyGDb1ujkjs/COzLHLVT
Yo4dKzHl+J9EteACAc67GZn4frKOjMrGuXwPwY8zcF2PWOLEtvfKNo7mWSP9qc86XXiE0s8JCkkN
oeBAdmJ2F34wsMExb0ta8sRgk22TFYW54bvckoQyknZO2m1oBvyCMbz47fBcDfnZaPxmM9YTa/O5
3jG0lNV2nLhqapqTLTPdKOkJWDir1UTlz9v3akj34WD8P/LOJMlxLN3OW3lWYyGF5l40ZioN2DtJ
7+h9TGAeHh7o+x6L0D60jrcxfYjMLPNkOZ1SmmZvUmYVGUGCAG73/+d8ZzOp5pY09W+tojiA4NPg
ysZi2YiRZQ/t4Xc0zgs/KL7VqEluDRK/Mr3fc5RA7dK2bO7yH6IdXnSBTGPgovSCfXUmFtKO9m4n
9qrSrsuYfFBrMLdo+5YyCt4tLdwgcqMyROUYS1OL/+qi83ISDmGU7dokvKEQvtGtMN4j08hnvhux
pdUTkzI4o5AePJ2PtBWXsfKtQCWSKY+J7+MoC/G7Rt6UIxWsHTf/ZoXu0qvEPkB4N+s109nVOGKM
wlnTK1g3JEaZ7bBmhrLXOu5uqocrIw44jSasysa1Qg77vE/ZtNPAMRnU43oY/GWphsll1dQ7T9Ed
uaa02j5LiTn5TFfwhI1Wmwydb6+HIPWqf/5D+2+u6Ihwtfp07df9NlAQ4jTxg+KjyK/T668drqe+
Ymp3fviKLFQJaPIBOTSQqNfGUA0rgUkSi1qnHKQ3/ME9+q+cwT7hif/7nznni9f69T/esbDWwxQi
/89/XP3n/85fYyLXf/3ZxQ8e3PQPfk9gt+3f8BwYlmVojmFI6gx/JrDb6m8q0euqqZu6rlrqxIj4
I4HdUH8ThmHYjslfcEzdBiJSoX3y//kP3fzNELah2tJEhaMLnOV/XtjN7z3m6uj//0faJDdZkNa8
UfScPml2I3Y7Jt2ESjJ4DPRyY8WyvK1o119zokkuOkCVrB1oTVAg1S21k85qtce+oda70Nk6INtM
DSowKrIGt0zcTeAPDCP0PysMrtQzkoBqpByi753RQCuIoE7MkHW277GPDF2tadxl5C0sumIEgapa
1lvKar0p3LC68rOWrVpS609CJNml0Az8EA1wfpuj/d0YQ6/yRk19j5BRLYglLMtZqUZwS7IgunVY
1bcl09FV2GWTpyAvaK8lpYxvHNPS3lKJxCdMiJwbZR++6GFUyiXeDXNBXx6lF0wqdZYGJmVgGybI
VqaG2KbU+7aUjfRdSt/xqfO1+KHQM/qydecw/wiEYdaCH4Asp4it9qCPvYhxCfnKi56UWT+rYo2L
KdlJb0bZsDNFy6VdNfyzgz1yuJ4luvQemsSKaXtmJRgS4Rvjtzar612SoD2fxXESPLtWhI1CFSbz
V8GWL2ANfTJ6nUIjQqdhH4qk+YGoV91Tih+zOROWzkbTG1DB68oNFQwNW9BoPyFlK74NlOam6mYo
kKloaizR5vcIiXIIMBxGhdWvWm3QX4Q10GZvsqpe2E2mfvMczHszPUPwTJ05P7RsoW7aWEXHPNR9
RCRAi5dyaSaxZeE/rgEoWoXm0On1NI/w0TLRXguATfFs8BxAPqKdikR6Fz8RTdEcojotb10Je2U2
arJC2h4Z9bLENrgIUJhEM/bHEMrLttznQkGurfQogCbPCO1tK+P4p/vusLWczFvHmuiyZWwYmbby
KVrlcy/w6UkoZRvXQIXpf0WO4zwnFl7IoC6s9wL6X4R/bciKuYZhzlu4wpzcQPbk4G3HXv2ZYa23
yBxwzLWrGcZ1OFlteztFtjbEEtY2Z353bTUY68yIwtV8yDvrO7AE8Rzwry5DerDfo87NvJkTyOTS
QtqFkpDSObaGRAQ7Q5QUhSyXPdycHeuwq71AWeZAJykoNzIWc1oYOX4Tw7ooKQrn83igQZuQRrXr
EcqjIkjDeIQobAAw86OhW8VG0T5Fnq9kq2Kyi7GH9jhyj6bp/QgMraDYrKtLrR78bAUjrMBBXOpC
hR6hiierHK0BbbakZhx5oRBzVF10ppyyifIVRQh7yW6jebF5EpsU5OiIh6SncyxC4MV+QZ27o36s
3cL2x+Mc9MV12Ul5H4dZsHBwswe7ukycq94VIkfGXHaYkHr6RCvL9jQX6FNX/7RKneIcojeLGq6D
WzzuUGWulcaBMZh3Y4a7DmMNJCMl5W+qZMv9AB/TpivRB9oqq63+3ml9wq4rJE8XSNJwnKGbcJ7i
wC4qitZ22MyDVjq35hiWGMyYmsN5jmEMh1OLK3cexJlDlzdzBqRVLWpA28ySa0NC3kHuStEFN1nQ
1WwhsewWxNaq7M8M4zVIo+4h5QDxktEhQzogaYyYlj3QStHNg8zy8C5JGtlhGpb+fe4VnND9qF2N
rYKAv0p6c6tJlaKK5evTdCbRP6uFiNACKFlAa1axo+VYjoGP2t7SvJmNN/ECfgKXJMsOgF0hs/Je
09PsHedN+Vwbtn3rGZ6xC1PPfhNxkjyyX03fDHpc7PPwqoxzz1ASE6s2JYYCY1W2oNat96ugaEdt
1iZtvzelBf0DxXmD7NOdiiQ4GTEHNLaG8CHEeonnxBvHNy1pW4V2niWeCIzU2PMRDzRjWbSuWTlU
lJ5G9FyCTdjQxfVoQvstFTuJWeO1MGWeLHwMPP4FW87+1UN5OOmDc41qga7hndfioKZAZskyndsS
07kbTZXRMLPbijZqi487G6t214Rthc3VI/BxleAoQFMDesFfjJCUkSHHLmCorMhxyPRheAjsOH2J
6gmG6PaOspcobfH9pmzwqcQUFjODlbvx0qPATgSJRNuUR6ahrI2GQz+HwYSS+WA0aVPO7FC0PU1u
wUSawRd7bmSVfZO4dZetpRHEnJQl/XAleirihm01b/Kyrn3ru5qO1avXO8YL5ctsbfoG0m52clnB
ia+2X2PHae+QBdCl8KlL4Du0KjbWpTM4AsXDaJYzPajkSyoyMDd1w1zRJZWSz3BPut/DAWzPFUJZ
7BijWvY/sHcwguqExFV6EOO7lpOzQg0p6VcJrfFVlJvJz8FU1Etkjtl9YfTGUlWDgbiZZFLZlDFx
TINrO9hVtOGydNPsVVZibGeVGZR3NN50deGAglyM3JKFdCyDzprSIoPqc9N8w4Rg4f40hXbTNeEE
tUD2W6/isckORDBZT57TULxQkRRi60dZ65nDwxgW+XcESJgwppP+OnQgYYLIizqcOsSJzUK8Vfks
au2Cv1H6qY63wLWXhaX1S1Rf4zbhNbBmStQTKpabxbr1hH+t9IN550sU0WYxqOhOMi2ZuY6ZvIYk
s19Y3djvyppKWWZ4tPnrEREeZ/uFwk9Hj9MEewHJ4zKpfeVa75ADIzFvwgUH9fzHIMpgQV1VW6Qm
GONZXYbepTSDSYjlRVeWFagHKyTSed6BBblwx9TAg57lLsVKhKucpUajWGbFSIVdKZNnD+7phUbM
8bqyc/2C2n+0kSgYt4Flmmh+YgZyqbpqv1SsrL+kWpHrc1cvcbZ7rGs9HPG0efPFgIPYaps5YoHk
WuBJexAUI2y2UVr5s9NHREdtamvzJKjGtVFJCunS9pRvqqZYT03IMZliJSy4VC/D+Rg5xkVSOO2O
BcbcSFUR46LyeizAGPz6S+mnQYonTWh73Iz1yodhxWHPoxjW2MG3wa+V9zGlETsz1F5Z+/QJwefA
ScdoEhiLwYTtKqNwvJK5T3ddAM2Y4Y/VEado/W2mNfFSpGV2lUHjuC49NPZZRZYNMh3cGPrQLy2R
j6u40aJL2MLZGicETXhc5Xt6p5RnK8VfCARpCXgJq1sY/hRtEYthhUo3XzUZdmIAWM7ejvE+oafq
gBAjPZ/neQWuRZO8b5whU+Tlid7K4tDizHohONu6Mlu3uRBs4ea8Dc4hs8eUembTyBsyu0d4C5GP
NaZ2fEpp1FSuOy0TO+ij5YvjuOWwjSr8wZuADg6KhixLb0McR+kT6gX/EcdWUa0ypEo/Pcxtaw0b
5UbNhqFd+Foeueu21iIVSYrj0zsXZfuoS9wsruNyCsQJQfdx7Jqccovey5vOyiEnGHnEoqKbReBv
4qTOmfrY5tOQw6SRLsWYJ5tO6Mm+hQU2jzIMhjPFVtRNq2rVbohr+x43SHQIfMhKRaw1czbJ3kVB
QfjSyXAlzLS6MJA05nb7mLtFe9FTTlt5gZwQz3Xg3xKaUBRwImqRzxxTsaariG/czjduID0wMZKp
63p70XYsCl3QY7JC1kmRpE8RFdBZYwkjQAT7e1MWqJLsGhSCX1nNogG4cQjVAkwRZb5iw8oEEjeg
DmqgMKi/Y5tNgh9SuJa+5OFWWNwdr+4px6gOYlJ9aBHaBZ18bPJKPrGqYw9SYATQNWpYIN2KJrKq
VPsGTsBrVdd4bcrBmDepVgi2X2X1npUJtD16gSucawlcH1NQsWyig9WmOeiGUqe77jmxeEZV1F34
FJ0vC2vqCXi2ct3xhu7o4hnoUFpvhaLOw9UZFtYLbo46oO+hKSj2g9HdgK5O1Rs0IJV6KEpUkE6Y
8Rpadbt2aXdsidgrdbTgIKjb0AVjZIwILZwo8+4iavUu4YqpeT/iPXnwp9Ya5WLysAs2tpBHiBec
UfPEcFBWcq4EvZKxD46qB6AJtEyqPo+fHWmIw1BnylPpjtEySBPE+15VLwshK0Y5ZptFYpjDU5mk
yR7/IR186py4rqwiWSSxoc5bhsZ+qEbXXzVCGC+qbztPY5S6a82opiW5jMyDl+mARVH4DPmM2muw
BlA3FPPIzBD2N3IkSNUR4b1Gbf+CbURwIaXmXlRJjWFBsfpmYVERQk6KXJQwDOM6dfGYOTjFENPG
7m2ld9X9QLkeZnGdsMgNJl5s5DHPfT5mF4nBuzEPtdZGeqWjeaNXhRY6B12GzrqpmstA5B2WOTqp
+Ku9fJMVUECRhgjCzKdZbcbGQlwyxbvslinT3FeN0NnOD4EFxMNArxDivdkbHL526dCHl1HejJgx
Jbs91SrvPFRlP+2uHi6ssui+u4rG3g0MwLXCoegVaWxKzVnKeGGUGsifQMut+zaLnW5B4i9TSszy
8Ap7EUynIUZ3mSUV66cKhUidG9RY6ZRirX8a7BLPqc+p8nIo2/ZVRpp+G8ZaDypWs8XKTMPumTaE
hYKCVQIVVlRe+27mJtd5C+Nx3iqtgvI07oc1gAc50xXHv7IA7C/ssE+3ju4lqygYqw24y3HRZdZ4
Axih2oseKJRaMmsZcjo8/yrc/FeuXU3JgKdrV//5v+L36j9uXsvXt/e/lrCmf/d7CQtf62+OatKZ
VzVT04wJjdm9VzV1Lk37jd28tC1LtaTGGP5XCUuzfuMEbVHDsg1NCn2KNP2jhKXJ30xHqljPhKMJ
0Gf2/0sJ63OsN0jMIzeFwlqeYS6rtshXrpA84fkVbyZ7si7ErRQo7Y1MrAud0yolfkQnoQ90y7vJ
0IGhizU2H27bH5W1j5W0XwEh/2bq4DKOKrgIlPSss4ZqG+Yq9AKEJTgYWMadJN2hRmKvwNmNQtlS
MYZ6b0vYHoWooFyNzY8i1B9jEVy5TUifu9VehcXKqilIJa2Ko21Aw3OFxfu+a0Q/D/3hMa6HbN6P
YYSkITzolpcdNEHgppuo27gJXqgmPxp9cDEm4RWKtAs/TgQt47LbpHHlbZJSkcvRzuol+2aPcM7x
XdruBXWPRTh6N8VQoSjPlpDD74ukubKSyAKb5/cz8j4UlFPqS6FQSDNJnjPyfe9G9VLH557G6t1A
Lsssa/mfoavPJUp8Ti/m7h4Vr4FpkDBT9O3WCTH6tRD48FzQFgj0g2sDhnM4EuWOsTCx9jWQSAI3
3w85gJXUusgm17no0fhV1bq1ulc9byXC0+Yi15A/NiV7MTnvOprtSGdwzKcd9U8vjxaR8M1ZXu0d
jrFLYDYefoO24Y/hg44FpLhYmPeWBv64tdrborAuvn6ZPqet8nOPaJSwhlRsk067HdzuhhiFHXx+
FEsyuqKYoc5a0ULMx2EFX91saKrgUwlou1GqqmeyLjY4QldB7t2FU96ho781KG/WI563GcrcZyOj
x0TpQG49//fB0HjFeAakSQH6E/sU136EuYxoa4JnVCGLkG/kBNrWCLtrUkLXoHYOAVpv7HGPlhO/
tKb6aEb13En8RUSIZG5V8ZycgIlsVcQL2jU4TBxt7xjV3LGyA12ZGYWIc0DiT/shXOcRK9NPc9Ak
FlLUpiF0AMEE9MCV2/gHLHOcf3vvrZS8PHZ2Hxvh3VhW7dz1PXXaQs3LLN9nmdbNFPNcvt2n6E4u
5wikWuda19eo/7Ztks8atLuSwxjHrjNv1ImncoxfpmtsIlKmwiCGfF/Exb6qOV4U5lgvZKujA7XS
eu6rJqIkoa1pJbCq+4GL3i6585KK84/qX7teDWYBIJqHAciQBOhacfACd+ZO06tNFlrvX18tC8q/
O/BUecxgHoh7oq2clVupvfeQLYT37qCLjNhaSliO1NPO3BZturufzNrHIGbJbBgkQVNstay70EFG
mkXCLfLWrW5jXJW7TgXSx2nVkeeSME4NkGMCuUvPL+1j2OYg5+/EYO9CsN/sRjmLVR2h3AHZZOXQ
Kw+RRzFyCMnhkCgXzUMDIYSydU2acoCRGiZPPYs99TksGmRkZfvdybAhJwSCzKVlJ2cQxqcmo2NW
uSkHxXQHO9/WXfuS/6JoBE7OBNJQyJfeaxuUm6zO7uGZPLD/7Oe2wOGj+4hXkbbNWW+W7OLqRQ3U
kLI4+EeJb9rcdX3whin00A051bSpKpRryrJK1DPxn78e4mcP92jRGO2q6HxhFFsrL1aezK4iMYlq
EAAb5n3pe9djNK5GdVvozdo1YdUBTw7aettQRGikcl3axYZAuHkfFi8KRa1cIQM775bUWzdC7V+b
jONbGewHGd4RZKCeeSl/9d4+u+6j2T9NlZjEa6egHm0sU3heWPJ0ez/WOeKTKGivnA5NiTf0+Oz6
hvibDsORCRiqdqlhxk1Xr6mAmmRA2xjWkOXYVtVAZ8ImQLzrTLoYxVI3MaDhxIhzYkTruvsAiuXR
cLWHITO+OVqTzbooXjdV8KpWZEB4TnlIffWVglKGuWfY2Qkn5y5tH3J8lF8P+89TEhn30+T1oUXt
FlFNi0XLtyih5mYa7IhH3Cam895KdExpcxWVzzzPnRyNlShrCCTmKo3Tc6nsp/Zw+tGSkNqoA3Xe
2W2Uxeocq2gyZzZGfKRV/k3OpsNBqL7IDShJZaYeIkO8YZ+u50Fj0d9yjHJSIk+CG28RD5Ix3fyA
mYVxXmrNrMa3R66O1gD3K3lOhJAni3ysb+EDeqtAr3cWagcE/rskbndCSTH3pT46NN8mDt4uHMAy
OnL+LlqDb0DCp7+OgOzYxiHeLxLQFpoyVgtK43iiKkyDLFkxKjf1kFFeBDVdfpMuMe+FdG/w2YuZ
kSlXbVo/RLH15BvRSxyke9vONiLO9olnbHLfW/adWa4KX7x8/YT1U/Pt0SpnqVVnm63ebNUpqKDy
ivuqFcWCDGcWPUOlWIOlbmWUmKGVpoa/2aX6EuW5t2CpjlY2G5V5HYlXBz3pIsgFyV+uh1Sorrcl
6+es7Nk4f32t4sQG4RhzTePVK1p611vV6PZ1cujbK4r1N8KId1nSXEdDtHTMcq8nBSkhio+lN1o3
nE/hWZIfwr4GKrOBLBPUXeaPP8tBvlljfQBEvcvSalMAgspsdQ5teVOio46Fxy91t6EO/SyJ1lH2
bTDNi4L62nywykNkWjsa7zduki4V/TY29w27Vz5Q5oCmrZVnMnv58fLrX3/qSf3Kcfg4FvGe02No
WYMVR6yNIjfvoEl6yxqK3IVml9bctcFMZioQ0AwjMe+julCwgkxoh9cA5ehGhCNCPTSQy4peCd4c
O1lqeosDRiCwrgbItWcudhqgn8yYx4B4ZbCppLDGbMMkkjpYkMG7ALk4XFZRZj16MUrnbBpzqtFY
NNc5ZXk4e0FieAf4Rkk186Uf3NhB2Nx1ia3MRxJoL52WLgEtxBqdgpGsqKYiIK/ObHHMaU777JKP
jq0DIL9AkU62pY5bL0aBqQpnu7kB8aKhFkMjb/g5PW92z8Dusw5XXmrPzEZGs8Qr9uEYHGhBXMtx
fCXEw8Pky1Y6j9Fb9UCFoXe6cJuFcFA2h/Uyjq0YIZuuzmBmcKaxgD0XEf67SgteGse7qZGizQFr
C5q3UbQx9ELHsk7URuzzHwrYTrSLkfvldY3kdwgP0mUfOG0kyZHNFn5EhWaIX+zSvwk6bZ3TTrx0
hc/r65FVlC5NDGQKDXMVLbQpMJaD6VuW7bTPV9N+XbXmUx3VbLEt/PuQbmtMHnG3JBnPWJ15SU7M
PccaK62IzIYTbb6FzcOtyjleVFVHebVLsOFSVfTmHrCWuYdpeVnDxcQXVeVoVGF2ZjQ6lliOn6Kh
fAyEfOympPmRCmjrReYFNgN/MZDpvfj6Wn+9uJ+9HUdbF1T5mI7CPN5Gkf2EPPlb3XPfocc/ilK+
Zrp/Yznmk65bT4nuX4NJqddxVjIlmpgQxhSxSKEHNxUqiyEMDmcu6tSEeLQvMZhb/d5KKXEUWnCt
Ya2c9kt6feeSfOkrZvcodfwaej7Ipa+BNgzCtNvEhbKFQ+Zba5es3akaKzG3umOwLhvXOzOcTt6w
o62D3g4WkBY150g7dozzwpmhiAZFF0MOYvvUXyBXgq1uXhM1RE/eqQEbmlJdYgtr533ci2sfYctK
QZJEbUHNEAFj1D9z507NT0cbCw0nKMpvrd2mIgLVT0M2t0BAeWiMm+eyzZYmo7xJxcqowctr/u2Z
76XI9ukkc7Tc4hxRNT2mE+EGeLVo/KjJVBML7J3v2qhaVAwQBAhIaxH1tPxD96GqXPSghJoZqbRn
vdPvRoMlDdflmUs6cbZTp1ysD+sKD192hab1W6ttH4wwJoSobodZFvU3Lty+WUR/DpZd+k5Ddpcy
U9BzuxPUAuahwPZv1Eq4hAyMQxP8g1KGr6atnMmW/RVm88mooyD5l2vj/VTzRumbbeOjgaKm431z
2SxjxNJA4bRZBaao0Ga4nlZB0O4iSmU1hbaIo3GJxXneagYNL7vNV0PbkL5r191t7ZnBAg3OQbbG
cjTDF8vifEfOAIS1+oy089RirU7P/8NNdSExWk5tN5N6/EGSFLCsQrQGNX6lvExetKj+1nmsD2IQ
WyHqV0khkrUEKBCCqKvEBG4a4M8RjWWsSKSnOdszDNKe4hJ0vXNjdHrEn93eoyUPB8roK51stroG
899Rw0utAA4cqOkPo2jgJGbeNXjohzweH22RYcBmsbMQHM5EwtUVhrwfbZarwkWOxGas6RZKrte/
Y3/+f9f+L4M33CjZz/p/TJ/8luVDiRex/p9//b+IMP/44kku+pf/M6Wf1MNt814Oh/eKlJI/9ZrT
3/y//Y9/iE3vhxwB6lvWpPX0aVS80486VF1lwjld/L/xgzjI8yB9r/7tX/1R+kduaiJfRV5mqyac
IR7dn6V/8zc6AjQDHPo5Evnqv0r/uvqbw1ruTFINhJVIX/9V+he/mRpvpOOo+G1/F7b++etvfn9T
vlKvyk/eJ0ug4f/rW6+Vpla6eMcubDNwnnszqw6mLXiRdDPJz7y004J7/M5O33E8sqIqQiVXtPss
ufPjZxK7P9zpP37LX/oFJz73aCyAY/TMpveRmypCm48gOVPwO31sv0zejzPrzqkbNP35h2khAW3m
+Y0Z7C18m4hT6VMLCP5LUQ83f+9nHO1TJASEvDBya0fL9gaB6Z1LhZfiCVxxG7PA11/y2So2PYOj
fQdnMNVyGpd7NeKebZ8bTFCyBO5fviMknX/9JZ+tS9OXHG0gRtx4Cu43exel9sorHJJOPFRDrzj+
1koBUsi4+/qLTr1RR3sB00BSAxHR3lm5CYg1KpCG5ejD/t6nH634NVZs08z59M6C9ANToVoA/n/7
+sNPvE+THP3j+0Q0HbCs0rJ2simhgxePRl4sRZSeCd0+9fFH47ntYjQ4gWvtaH9dx/pw0QvnFvXj
ma3HqY8/GspVZbkibKS54zR1VaFgbxUQYgU+6a/vjjY9wU/mCvtoTCusXTBoPXNHarJsCLZiWGC9
Np+T4r7X1u1jdxGcWfFPvK320chGrKJ36ZiaO1KLtYVuJc9opGisuwdyHO6GyiDgwC7/3iC3jwa5
4g51SgYE8AAXEJtXNm9Wmx+mrCQ4qt6ZfsyJQW4fDfJqbJ3CiPiSLEt2qQL8JuvAonYapzToM9oU
TPH1c5oex2eP6WikVxVdsaabfo4BL5ZsZLA7NrI0Isgux0r9+fW3nBjm9tEw1ybBLyEMclfTFEfl
blezSEaLv/fhR6OcdZVcr4I3zWT23fahnkMVgFf89aefGCjW0TCvBUEc8FPkLkYG5IHZQDtPG7T5
e/d/8sh8nEUcgkeo9AXWzqtpIVsz/AIgCp8rqzszEE9d/9FAdxyj09OBeSTNhL/R24oEyR6f+6B6
5pmjwol3yJr+/MPKmhLV0yWew9tKpDgQHLwtgYRURRcjXJcgB79+EideIutomKtOB+Wi76yd445r
QlIOsUrm59effeouTd/54SeEJZ1aLyisXR+R/kqm8gbN1FIzLGf9977gaERDLfDZQXvWLnCz2y4w
HpCpYmKpkjMzxok50Doaxz6onC4ZFXMXwrfUm/bSN0v82O6ile0VqLaZGN6//iWnHsPRWEbMC+Ah
c82dpifIH8oJdQMH6+sPP/UqHY1l2EG5ZnaOuSsr/Bt5/jj2NdSaUsPeqZzbFpx42ObRkFbAaox4
jM3dCE7LLYvnvpGvY8XI+PpHnPr8ozE9ZGHnNZwEdgHAaMmqKqoFHpDN159+4haZRwPar+Az4rY0
d7GFNTq47hp1mfSTPaY4M9BOXf/ReKbKlplqy/VbWvmq667xomVFcG+qTf43v2H65g/DbWw6I8V1
a+4I33LmlUERICMuYNG7cBC+vk0nllDzaEQLR63GMeRHxOGBivhsYjYT60cpRyx0aBFff8upW3U0
rCETk5Jk5vk+gE9EOB7oC8OzpxjIqLr4+iu0aQh/skT/Kpp/uFmeUddKI2S8d32QVhY+gxVItwSk
A1lGL9nodi8D9JvL2E1akFAODmDqCSTkALcO7GvH6Y1zl3Li5x7LRBIk+JmupMMORPKK+XERLA83
+BNm1LBn6CTX5xLaPxWycQI5VoAMTeTGNP8H+n8z5zl+ibYjFMEb4CVvxk/a07U318KF9/3MPT4x
fR4rQrQyLPwMCsPOvrSuvat+QWwf9X7U/bO38GpY6CuPOz83lv6m//b1d56YR491HU01KIQOZAMb
i/xOeu19P1QPX3/0ryr+J6/MsZJDQwTY6yz7u2IZHcx5sqzm/SyaE702N+baUl2Uc3v59XedGGfH
Ao4U9rotu2TY6b1yVefWzRBGK1qQz6adL7sabe7X33Pi1TsWXkQlcbauEw07o/CuRZE/tG1514K7
OPP5nypReON+9cE/DLPKVYn4SqtsX6bGuBwtmM4zLLPROC9yncxKCQWtmllWj/yvgzKfrTvECYj2
hXNJHKa4KdzOQalsgzhFK0cUpu94SN+b4oaeabKjjaHi8HJLQBwW5leCdZR93hZVd2bGO/EOm0dr
Z+q0fQnaodzXvpHSVzd9aG522SjPEi92hOw6JdYMGTQpiKIEiH5ma3NiQfpVQP5w46C9jiNMyh5w
2XOefSsISyuksQ3C8swr9mlFl0cjjxZsSHaeUyBP2sP7W4XSuKb7MjMKfTPCmEYUClHVuWy52zDE
t4pxWeOqHXR95ZQElnZvmDDWEesw/aBJNwezmwbnmdfmxGspj9Z6WJ2B3dZBvPdaOhq1KORFbwix
DxMlP7Pgf6oEmX7+0YpPNSlSI6J196oT5vVV54aKh/fSUsFb4/dZpI4EPSQ6o75SQr/ZdATBwOLg
Bj1G0BEvrVjTt51CKPTfG4pHi17kqxVoSroh5bDr8Ern9nOPg/brD/9UhcavPda9dKmpVHEfDLum
beoXNglgqQuiIS4NvW6vWID6FcLr6KJ0KwCyfoTRPC/9M0eZU4/zaOsDaKNo6yyP9jJtNBQENQFU
rh4vMTe1597mExO/nL77w3jBLqS0huGke7/0om+p15BH7ThN9o7NOP7Gf0LZ2Wju0s/gObYuTA5y
jEAsYm9+dGXRb4UxVu9mFoOcHQi+7MmfALE58xpDPtUNUPyZn0dyhy3duM3w4D/jqSNUNG813J8O
BIczT+rzgS/sowmnJxU593tcf+ptAm5q4f6MX8SD/lJkMwjOwcyHl0UCDg2UC+XMDuTzeyeOT+OV
bzYu3p1+h/9vVffXLo2mr3/NqU8+GsiOgcZSl0Tr9jbeS3Er4+9/74OPRm9nqH5Y+xqXLNul4n8P
kvhvnfnE8bm76LvOc4Xe77zySo9gTxdXWULjTX/tiQKxyzOlwl8an3/fTYjjgzdwFJ8oerXfgSbY
6ktQliuC4A/5rlwijrrAeLcKL62LYont/cwgOfU0pj//MEaMFmMYIeWsKdZTwSzQuWce8+fvrJRH
H+xJBPIx9r19XF4bdbJQ2p9+duN052ohn184mNG/Xnjzi/oqkmhvgwGamxA6L0tlyM9UOk99uv7X
TydS0hkh4kf7tiQ0nGzOZW405pmZd1pN//0xY/H664dLZOd5raXZnqPrykATQ5bVsrJKZDfX0n52
W6yGAAW/HhWnJtqjuUMQYm4BbM72nokXIy6WKe3ZiWD+9cef2JWKox0DxWcLoS6sgLLc+Oq+DvY9
sXWorYrxx9ffcGpVFkcTRoqrsq65X/uEVvxrh4l93Zo5CXruqGykohfPsQXrknY5AVe2iClE28au
1gb+Xulm67QokzNHiRMvtTiaYrC8+WYhRbpXsTs0Ir5JsvBVps6N3QE5//r3/tJ9fvJ6/FIGfhiS
dl4U0m/KbN/N+0W8KtZsPFakoK+0BZjVRT93Z91Fu4Z3dUkRcOEtvv7eXye+z773aLl0aWsyx7Ev
rxfDUq6+a7NmTW7sMpu/t7On/f7KmL8+3HUzfwnvfabP7n78aM5MFideUjENww8/uSyy2iDrLiNj
3NgHKciuvIluUe2tvv5tJ4azOJosiBV1cXL3IRTdPH/VAwJX6uz/cHYlzW3zSvAXsYrgApBXLpIo
erdjO76gbH8Jd3Bff/1r+eTgiWKVKxdHB4AAZgYDoKe7NzaCxZpVaP9+PWQYODImhKKK/uIaGDxj
NwZbTE+3CgbWpkcKGKDHV8FOiQ56BapX0IUGCYwguA7UQEt/eYbWxiCFiRgqHaXeoIvRhDBtErn6
VPhdAzKEux918CVL9G2JB1BK0dbKs6s2uu5BhGNBoYdrEJEQ2oYBrwxBJpVSQWJRdhqGgBL1HQF3
FEGupuGWloPk8fIgVuzoq1Ds2yAak6otBanDCbF8vzACidti4+tXAqlcUDjG9lBCg4OGijUbXg6p
zz14q44gpAHXtN8rfAtvtLL7yCWDLY5OKaFJipr5OqgMtgfwO5hRvUGmGPU2pVtWmj/qqPy6PGdr
5wy5ii4q4imG/nV6hbz6ymg1b7EBdsssj/RgqsS9BUggoacU7VFwvDGZZ4swcLaRS9nYDIXGyMZl
CUCuXuZDcdkv/CFob4bb3FsOn7mjwkS87h2Rxu3+gJ7OgZaAy33gKzfGveK0ckVax/tBgE8VV3hi
vimA+UuL7iBKZX95WldMUa4amOdMB9oKZ0MwhZaPbT20QYPq/40JXGtdCgeZBbJiq2cTRB0Gp9M+
dEBjf/TdMr6d64SxxaJT2EElsU3eCuP9csMr8y1Dx08kHIatIf2P6j9QWQbR6aeiPV5ue8U5ZaR3
Y0HZQHS5HVagyJz1CqoZ4QzxlAFiH4xvXD+sdXKKa9+Ci2W2zZRyHIxopwNsCEnP4ca0ix0oW8DL
sfVmstbLafq+9QLOch1yCbjes3Cete3PwkJtZDF4jWr62rhVV7jWy8muvvUytKoJNRfYD6kUaMia
oNxGRWuTVf+JufGBjN+6rVwJ+l9J4z8dQcgsGoYpNOYCiJbqOLYlFLQT8B1sbFwrrvD1WvCth77O
0slsQUPfgtwWCjZgetiwqq+PPJNxfUE6vjUNZmNIr1c4fBl7/tcenPG6vIbOo2//bZ/A7vO4hUFZ
OViaX6H5W0dZn8ZW1aKjOOg0BxoxV2xHXYh5eZND9uwaiP5j8Z+1q3diX2ydZjWs9ZnRyZhbOHmv
9QlsAPRtfh1xkBAvB8ioBlUKto0cCtSQ2dSm41yYgSlQzMafL3vr2rzKiNo8poWqRBguUE5g2PfS
HQ3UIApggQ6eAdyth/KVkCMDYIkGqqhshmnYESgMhx2YrbCRbdz6nMUFYw87oR//8SGUxFlTO05h
D7lNKBi0IBzHNUxyhcpgHizAFIEqZjKSl8ZUQJg49CyYorbfqVCy9AyzHkGYBqpmHaQfAXTlM/wF
pkWclMd9oXKwIsfghI6KooJ+iJbDgfQCHJuDgkoLs0q2zp8r1/2GjE+iIjOHFlIeITiFXRFUgbWP
DlAM87IjNuV95rbe6E0+8fvAOgi/2o9bBnjecw0ZrqQu9qJVNq5tarC5vFZ343X2Swvm2yxgRxSe
HZPHYdzY7FdMzpDRSj0fuNmUOoL3PjkMT+p1+khhcdardShvTyTj+8u2vTYm6SQDLleb2Bxj4pDO
HWLhj9HmU+D5WAo+3n8NbkQB/WzFaDu+mnZ0b76iIucQHa2rJFB3ddAHqKC9tb3LAznvO4aMVDJ7
gWK6GBMWJdcKeW/oron/u9z02drhk+dIe5yBVxmxgGYVr6cisO6nV35f3NCjtS8dSN+6MWBqt+xm
cCAL42W/u9ahO+XYPmEj3DAH43QyOxf7Tsv3LeAuKgoK8ZKC/MnpPPBfuYrzmgeFUzq3T/5DkDgf
+U7cTs7+6vc7tFdcBCbVeb87vR2ezveo0/STHdQc/a3FPW834D/594OgYQ94Y9viCplfNcOnBpqt
jcleG6pkNUXWK1ZLMVTl0PqTpzjmAfyvjuL+QW6E7azzLVwWgNzbOQVedSM6rs6wdCZWRT8DxIyw
MrrLDrp8DngST8Ee/2Z/dkcX9YsuWOa90rEd5rS+6fUOaiKd1iFOjvd01NocUHX9ab+lN/STo3IH
TKMuqjq3JuaUK5+zASmHjo2ombQSX9jAAshVFIpd6TK38UfMSXIV7Suf4iIFBAg+aFtS//J6rDix
LV3I1RVLQYDWY6Gz4wTxDZDZkjwcQQV8uf3zhgSc/b+G1EFpfUauOIVp85t3e23cSLO+3rH/f7oM
GfOe8l5TlgwND5/RMx5qnJMt6V5/kxz4/g0lnQ5K9JzBBePtX/14WqzjeAW9g+t2I//+AgSc+wJp
w0V1qci4hS8w0TcKkvzsEONJH9WnB37Fr5hbe41vX6u7FPsUVD49jot4Peh2vVu8bDnqF8Tj3FdI
wWtktUAJEA5I4/3sj/vqlh+Hq8UjCCI5DGgIbd980AItAOOt8165wo2P3XV5Wx3bW+0gXPPO9C4v
tXYKDuc+RYpiqBWe0lbBhDBIdiB+RQ8M2dTpTrA7VIcMnvWmvPHeiW+IOzuQVgqVJ6iHbnT/dVI+
170UsxqQc/alOFmEZ7ivkN118PTlWvv4v/QuOpjQ5L3RwylMfvGdddteDe/GrvDKHeDJWB3iD77m
QPhnw51XgDI4Sv5r+FO6nACqcGc8aSu33RN0+JYXesd+QY56vGpvUefyQTacYS2dsKXoptgLlFwA
wgyXW/Yo7pQPkDW7lQ8GyKN2hVXeQAGuHAyA1fp3UBrEJHLoXcLYjtWVuKtvxn25Zw+Y0Ee2XwDC
MV3VSX3w+QTzDzMYKUBNKW0JbbCqWVK7LVgrp3LaWKOV2HciEfu+684oEK1U9bREuuZM1NdNEOM1
4PSdN4LfSmZhWKfz7rd9XWWNUEGdiJi+E6Uzx652bwb1IbopDnpY/0IZ6mdu7ozbdgchjI/s2nAE
NnNxHf/Rf192yvMna+NU3vT9C2LokSp6hGuO3IZ6YCHctgXPbHaXguhrWrbYQL5uTc74ngxzVWkE
na9Tntl4kOJ8j260Y3IQOxIqN8xXrssguosfmhtx5Bsb+popMsnkgTodLQbZ6ZC/NWD/TxzyZL4U
9+Uv/hvCociL/HoHxUoealfRZ3/Ygtqt7TtMcgFmgCGaRhgpStzBUnI77Tpv9JtA906hHzy4u9GL
b6q/WYCT67t9FA8aUF0nn/hhTi/DZIvFEoKWWFJgSl6LIrrhWbyRDXxdsp5ZRyq5hA45YWgMYnS1
X/tgCUEi2u7H6xaJUOO9PcXYUfKd+VHus2vLE2GLXBTJp9P8yf00hKA2Iql9l1//7FLUkDG1iKG0
mLUeIR3JP+h3gJY6kdGOnG5El9MueW680h4eKQtY9DvgFur5fZyOqvUZpxvnybXtkEo7cw46X8FS
WGjvtr5ySzwzrHZTYO/S2+lAPRTtX5PjDOMQ1/OhuKWHBo/1l71+bVjSTpzMldWAsh1xmlqOov4q
lPdy/lEBlEGliKIvXdfT8RQ1ie5FIFblFTT5AMq7/OlrG6cMq01GDYTZC74dr9uvzZPxrF7nj03I
d91z8h97nqHk+7PYKCMLNV7kYNBHTw2HZENUuUYOHGv0xhTdKWJ7Aw1inCLDORuTI0ah8VFTYQev
mvtGnNR7ervOHOSs1x/JcfdROrvEeYg9nH9yBzKDe2iT7FTnb4wjXur8DZ/vc/f58tyelv/Ml8h4
vUSfLMvuARhJSgjUmbT2R0N5v9z210vCucal0AGekHyBLtsUln75V8+xT4PB3pl/VY/swX4TN20A
jCAgrub9dBx83CyF6c+cWMbhzaoVi7rGOprgyYjBNzPp0KozNrKEtZ3GlGIEhz6gSRbEW/5rdlUf
tLjH9BaEvFeKjdM3sEN79UrzBHKeHE/hD5enc8WDZTCaOc8W1Uvc7hfaXoueEs6dgWxEphUYsiGD
bSrwjYK9CxM27JTb4coMk/vil3U1Hes7rNExuQV2b+OUtGZyUrSYItTJp5BrCVGVB+0UnOqz/y7P
0CkBPGdvUoJdQ6B2yvLTIJIHsPcbyl2ipV43mhDmKJxe/KFbZ80VpL8hI3DytBqamqGr6Va/nY9V
YDuQ9cDhUr0Favjz8nhWHj5xD4WBfksW7THR2nbGklfVgNfWG60GOQ6BRoquB2TBDTxIzVNRHOy8
8i53uWJkMhrHRImvDappvFXE15X+DsqTZXy63PRKnakhw3AWawQNJjkhAuGXeQVdhdeZf4IJwcm4
4dbaRx63Lrc/22XDY9bmT0bb6CNekaBdPYUa6MS5AAPrgBqWFDyDpHSgJnwwILljx+8dIxt71dr8
SZFBKWLwSxcIecSIHA7NQOW21H9dnsAVxzFOfX6zBmEpBDzFWJukjCEfl3WPrZLf/aztU5/f2o6a
E2W4JqzABHmPKKZXRU83toG1z5b8fdbnvJqgYRPYFfDmRFjtjUn0YuPDvyCsZ5zekJyeW3gbHIjG
gk5XyNWsGL0L1T5wYVHosMa1Ff/pFWhgWMZk7bOOqy8FYOi7Pq8UyGSQ6CkSKaQPGcQfAi0G52Nr
8PZ2UXQASxQjxn+huAJtQBCMzAT6SCzTwb01Ja8AcfCHjhMW1mJSAiOOq5uMJY2v2i3xcho1gdWq
4BaDIvBubseTTp9IfDAaZC9dZ6nHjNj2oa1r9Q6zHz1N2dD7XZ6ww6DbCcRnFkh+lGp0BP+8emwT
C4rKSaa+mFUNqUe1H+s3KLRDIdoYIvshb/X5hrZ5uh+ygoGAvU7vWKNqT0quLKggxZkAHNNLBpVX
izqLbkEJCYIjiteIUQFnLUR0MX+4C+JDM+ySpgL0CLo+yd3Mejw+6BaAAYB7NODpLeLxrcMTAk47
hWHsysk+qdnk+XI1s7K7B8h+uhmbIdvFk9q8XjbPlTPr1x3uN/OcqhZSRrUBG0LBc5HmbtH/psAt
p6BWyQzvcidrvitFW5qBr28obCtohhGZJs2bO72vKijglPbG3rcyDhnDRG0rQ65M7IDTju1qGrcH
tU7TPVTWe1fn+rSDFOy0kQSt3QHJeKZsQZ3ZohQsiEsCybKxsSikPYfpVqUJD+jYaGHVCzwXJDOe
MwYIqTigHj3RFbcWf06axTCcwYI+5uX5PcXAM54qY580BgLuiOWQKyjTwc1L8FmBa/kV8MwDRAu2
ChZXwo0Mg2q7Mu1t4DmDech8rQOBlp5uxJoVA5GBT8zgcTknMQ9Q4BSotEeV+aD/qSxzY8HWJkgK
woQubVmBSyWIcvBgToYJUo/mfqh6d6zijbPH2hikaJwzfpKqtVgATK/fEA529f5AwKL1szWWonFX
RnhXUUoe9MJO7sc+K5/zngJZrVWQBVpUtrEUa6ss3fVQgzZMgYJUoJfirojMvcYb9/IQ1mZICgMD
08ykJZMVcJNWe6Srp5tAqu8H1dp60j4dgM54glzDmC80quvMAgNQO4LxTaSKcUWg+gje8FLxDDzU
cxRNZcOxHEW8cQGwYlxyESNVl8YsZ4UFBMkWT1HzTwZHBcV8pTxfnri1Q4RcyzgopjCgMmQH1QBM
U2YJPDmMOfSby8o2bzn0XPYZY56lt5BuBCE/VLehmqam4E9UGLMywNgbK8adJJmuxTLRjaB73lbA
3PRvbjO1MRorbDWE/pB6k3FWBHaptt7lUa+tpdS6sFDCJ8zSCjTW3lPNJq7CKXRRupelXq5nRUvc
ZlpeL3e2YptyaWVu56kw4wYRQqVB3gDPPUBRRye7nzUvBSCqm5ElcHgOilRzOvaHRtwt501m2hWr
l0KPbddF1GU2C1Am/QrCag9ibVsorrWJkeKOWaVlaXecByiZbB2TpCG0e1BCabAN4P5aB1LAYV3E
IE8VKQF4Sd1JTR0IQDoYzEbcXGteCjqxWgrQ84G4v55nQKfxUgRsNmj0gc/+YXrzdZnxLYfKC5DT
QxeHB+mo3Kvx8JY3Jmj+tI2rs5O9n4lpMnqya3VlgN4HymynvnN5VZsPICwiRxHV/Strl3pjk1w5
5MtIyqQcDZoIgAKtonmNNfZhFHENNtYCrO7iJK4ITXSIYgCTVIGw8kd+QSQfZ3ZcgMUEmUvV5FCM
miZorzYgmFH66GeO/RVSvy1O3IyUxPVEYLa9MyUgBEA5SKVHP9vTvm5WvzWfNlELCXNQj2cq9Qqz
g2BRF9/qrfi4PEHnQ6zxlYF+a1+NpqSu+roLjUwZHFOrIle1+ofLja/4hoyfHOa4qSxNq8OIvbYC
SrZVOI/Pl9teA5fJCMqE2pB7qQV0Pce2CKJmHiZ3znjsZiYTvsmNdgemzvlvW8zKTbr0iytQ2gz5
ubGL73Q6GHezBqyQm4EfG0oD9rhTDEVzqrwYbktqzz0om0/hojNGYrtNa2HHxUkSkiaXB7DmDlLg
UEhqd4tVoQbXyikoM6C8SuYdF+JATFCxxJb6H4/473lgG7vp2jWOjMpUoYSbY1owY2XPUEzNxVMB
zmfbgeBu/WATZgI606N01kP1s+IAkoEzFLdzywenH9uIAl+sS2fCjYzQ7PImAoZOLCFn4zw5UZsw
CpBzm8webyPTgM5Y83e29OyDRnqLp39Gqp2wG35ljvNw0JZmciBtOfhTzvqjVU1/LAh4Xo+sAbm0
rhhOSWMDCkakux4nmrxPjZK99zHqmhVmTm8RFYaTLEzMTm72FajTUnt065aUmkNOpQ8qFv0IXvQa
yEnS+0LlFOlwVzyjSLm4qiFWBW6wLnsx1CI7DHGrOlkPum8jTxN/SBUgNRNIX+4LUrx0mgBhE9KY
nVZV2h6QffPY9Lnqa6pRQU95tPcjBr5rE427MwSAPdF2QHZqreGqkMb1jLITD9hewKKvFTkwDiB0
uRa9be9GRdUCMHAX+yaDtF/JyjFMQR96D3w3jgflMkYuLpvwNADVmXw+sU+LKqjrWcG9YJvco6gb
OphUaCaBBuHQfF426vN7iS7jLqeYd2Zu9yS0RfU4VC2iCU3u1SJ+hJ7Jn8t9nA9ZuPD4Nyu0gS+H
pqnow6qGWkNrZK2f6Mh3Lre+ErNkYG9XQRu6nwaII5iD5lHIn0KI1IQOJFF/iNOS0b1Gl4HnAlLi
YaPOb50FLRjbFk7Szn9Tm3mXh3F+IQwZB2lDTqaKpr4Ja/K7GaEbhLSE/I1g+5fbX0meVWkRAD5u
l4rSOhQ59DIHRE9oSDFXTdhRZIdOWE9LXb5c7mttLFL6ybU5G1WrsALWWW5EUjdPbvPqJumzrZh0
PgNStX8tClctdpf1JfZwbK6ukYgdn4d9ETf7ooQqPUiUPy6PZM24pFwUAtG8niw8PjSi+UVBe48r
lJ2Zb5XBrTUvbSm4BhpTXOJNIcJn6rEiXYJZLY1dDxGZDfdYcz5pLTpFx5F66vuwXOwAquRXtqn4
lydnpWkZvtiVaiJQN9KhDM5i/6WliB/yvN66w1pr/WTI3xKdqlAoCgO60x289XtqqEd4+qObGcgL
/tu0PZBRxW02Cc0ovSMqe2htYLaarVPw+VXV7ZNbfPvyjoAmnA1NE5LkHYxTLhmuwOy14cfnfUu3
T51+a9zK42bRRKMjmN7Hw2MF6VCVffagqLy8qKc5+P/dXrelOIGDxdJCTrxDHKo7EMADsguIi1OO
2qFKyJ3SbJ1i1tZXMkzNgHJto2LnaXSo8tHkSHtrA5+0NgYpPOg0i0tcRHRhMUS6N+oaakwVO3Gr
Ka78Ok7fINo+7y7P1/m4qsvoPyxsPZTEJmE61fdT1NlOSXDdky/AACq08HSNfjY2eb7c29rIpIDR
aCQjRmaQUC0T9d7uIxvkvfGbYY/kAKgbEIFNq3qX+1pZIJnLt6ug3GDEHQktVbvmao6n8PblctMr
HiKD/0oIvSgNgwOmel8exthaAqbUyrUNtqiNuLcyUzL6r2wyHpFlJuE0Tte8nRNHI3mQ0QnkR/ED
VEy37hPOThOc/fQB3xwS6tN6W/JRhGqT/h5qEuT2vHEAODtNaFoKJJmlaM3cM+VYVv8peLzFdZGq
bWF91r5bCiQGmaG3qguA5BZchLZHtiQbU7/22acev81IZ/ZTs7SZfcxB7vmL9515beoi+y+qiviH
MyMHD5tBPt2g0FzQGxywcy9anhfIdPzAPDHvUvxQp56MTI/5MWMoPNFBHbT0IHSyN0Ls2RCO5qWk
ok6zNNdU1YZwEmg8OSpN7AedP9axvvH9a0srRQlU10KODLCZMMI5aG9WyryDlHeycb290roMZKI6
pLVKZBJHMS1eRCGJyE0t2/j0FduRqcMgp4XDtGVaRxXcPar2OmiqAwTXxsyfDQrYOyVfRZlPXmVl
bB3LDKESp86l6PzKnII8uafJ04+sR4Ysdck0cSOr2HHpFqhpJpx4Sw0FpJQUxgYWfG0JJN9NVKWg
4PeeQ5XciuW6WD5/9umn/r557tImRllUog5jBtQIxwNtYU83mb7F3352s8T86/+2by1tzpG98CNX
UeQCFUhf8BSCWt2+n9Ndo0GfXi/KjZ35rOIPQ2+SG4MzlzSlpQ8hBAEWt/ltv0AOEyWT9EqfQcZV
3ahP09tjdW9FzvJ4eQLPkxmgT8m3R8gqL7MeNSFtO4hCQQASjKC4GuqdlGn8WLKpeWb6ZP/NSz6/
GcDT+7jHYw8xKLqdJkZJaIpyOL+u7RhsiWNW4ZEjqeu/9STmW7XJ9D9cM3SnG2uojtlj1t0WPDFU
iHsCTh/aBTFv4tmG2qeO2DW4tTXwLZz5+cWzZJoxXrbENM14DgeK2uOkSr1U0PdpTFpXt7P7TkAM
cpg2XrDXLFwKYbRMyMD6JgsL3TrmMbkBXDTfiAIrbcvIK07VscizoQ6Lvg3zRn2Jkvnv5fVfCTAy
eU2O138BFAoJ6y566eeBBEUT2XiBZ5WXKFF/nynL1n3kSqiU4TjJZHUdJNZwCO5GSL1Ozpz3Xp7+
d3kka61Lhhxr3AYVH1ofFuGCAMtTjecB0ro/a11aXlCvU8gSqCTMBobE0gYgp1aNcd9oQ7fh/ufN
1ZYBIMKC1J3Z9EaoQHjEACmVnzYDRCJ1bCgJ+0T9CeQdtuqfVmZLxn9UxaAMS2yNYQWexucRYNxd
3/RT4ah2v/zMJWRQh6LMUW4swxLSBe96k1Mic/jRashADlFoxSASA4GS/ddYT614i7egiCsOIQM5
5lRtTkXtc5iRDqqkKEArRKQ4acE/qLUkGARyoJ+NQtq8iDmoM+BWY9gk+eDT/iSeVi6pQ+NpI7qv
BA5d2r5AkDAOqJMYwyTq/ySJEqYt36rNXbMgabPCaxe0DhNFwSve3Dtl2eFgb5upeGCQmGcbbrc2
AMmpI/DElAkz0pBGk5+W9E4ftpTkzj/v6LZMTp3kYqAxT9JQV2t+DWm8HqjpCox55RIvezDyzZ6C
Zf+1dJC68qDYo7pFZye3jWIOQSMGKCoKWryKhBfHsqS1l1q6si/NArl3D2nNQB/s9AGcZ9U+zfvY
7ZC3v/7IcmQ0hcGbWOmUaQlHW8kca5omvygrBu2w2NwwnbOPR7r9VdH0LbNKdJXa6WLPeETpX3pu
4lWb1YsjxuIKIhHHFPqhjmZNdwZVtqp/V44ZMoJhNlK17wGlOSrpmzlRhxivvLrNoq0Yfh7zizFJ
DjdGQ9zR2GRHy4igAmq6kdL6QEI6Gn/W59pneX4fla+83HocXhuR5H+iE0mjgwr4aGi1T5TfpWrs
Un7VZxtp9Vr7kg+SPqt4qo5LqFY3Sy6ChYOGMQ7ZsEWEudaB5H96EreZZqQibLKrIgfoVHupQMNv
1BtWtta+tK2mnZ32RSSsI0sMp9E/ZtP2NOPDgI70ZU9ZCecysgFXgikvRSZCkb1F7S+Fa1AnbpxI
nTwLdGSXO1kJhTK+YY6M1IgH+EpFP5FDOdz4z8LGcbnxlbRABjUUNQqPVB3y5BoeDbvPrm1BZjE5
bffUgARbST4vd7M2UacV+ubvXdOWFo8sEvZRFQynYL7oxZ6x6K3t0gxIMLFx17nqhaeI862nEeQx
8ETcPy0sN7wkSf6yscRlFPuMyug1F+pjFIkwiubf/YkB+/Lwzj9Nw/dP0/utVxAy4wKDjtYRIQBE
0HQ/94Y7dcJvh8ghXMnc1EoKL8lTusN9EA4zUdNvJEIrVi4jOFB5SjgfFRGy8dFCDVyWMDedQVCc
aj+0QCmymbkpMlD+4rEMjFXOYEKru1PGqxJA1w1HWrNx/d/5q6HuDPaAmR6XSeldQ1GmvdVW9Ga0
22SjC6KdGvu/u3xcTUvxTCwqbdU0ZsdijukxJaL1qN3Onl50+s0E7iGnH/rIX2rSgPWE8jK0Zlvf
p31vHlTcbANDGOuvqaoIzxyK/jiQTHMKWiRI1kUMBbMBrIpFn3lpUxvwHZP7eLCB9k0LBNdtMoKP
zhghYzLgDSo0IIrjTiBIC8QEUsyYQUweSnQ4PDY2f1q4NdwWM8Dx6lB1T33P+MOstRXINiBu39ks
DoqqtPfJAh11ldWJC5H40Y1bpfXAuPTBmdZ5di3SAOKkqPYG6b8PuPzoQ8w3C/MIrOFz0/a/gPpc
/ExrxTEyGIDz2aS4yTTMz60QMUSw62lXViTas6LnAUkbgLc5eNUVSIejClew7CaNbe2lz+3oA2iQ
1HaqxbT/dBnJAtzCR/uhwOd3OgO6suBlvEtKY9hBfm1yx3jJn9V0GXZF36u73qbiqm9I7OtNpj4l
TRp5LC7M+7jV2gegHpifDZV9AL2keOmp/VchBJrXSm26SpPj8B1R24mLRRwoePqQDo1qaBhCdwH9
LoLZquhLAlX495qr8TOzBtMbUhDS27N6G+dl7qRTnu2AqNAOfZv+qa2IHPJ4LA5g5psCUbSda+mW
uMug9XtIRIda2VaHSsakzY/d3GG9yZwTJ8nS1jcKXHRdDizn46YlvylGtIxR22BW4US1MXUMCyMd
VG3c2b0RBcya5xui4i1+I46dd0NLZkgZ7aLpwT5kHOkSHftZPdDBdOJh69F9bTSn379FSdJUAEsn
Cnjmu6Q5xhoAI1Zpzi500wFuY4Pha2mbPl6eurWxSFsOXsLNnnf6HE7sM4G0pjWHc1xtTNRazJUy
l4GpC8TXsSezSJudmlS1A8qkxyo1Sr+rzZ9u/VICU49Nw+iYNuGYV3dxxu+ioXnOonp3eYpWRiED
qvII1Js16wDhqm5adida1Mhab7H1fLn50/ZwJt7KSCm771M8LlX02KTsriTZkz7wj581LVlS1bdx
rpnMPC6Y61wcm2jrwXfto09z9c1GM33myFR4FfLcfuyN+kaf242N+rxFAufzb9NzXmgpco45jKrZ
YTUoRIg4VR9enpK11k8D+vbhZp/1M7EG8MZq1LHEqbIsgljW1ivNWvPSDt0tGemXcinDxcC+Gcem
5RYojYKYDWq5Lo9gzRy1f0dQzJBkFJWgx4EXHMoQ81+DjE8pVHIdqmwVAa+NQ/ZcJWuyhukiNPQn
iz/gCDixjfVdMx3JW6vaSuqiICUYIuLi1sr4BJpYTpaNBT5/ZrZkKEJnpl1XAO8Q8havBDNj1Mf5
3NyVpu1Agxy8d3HdQdtyYvuyqsjGoM7PlyVrCUe5nYzT3M9h2T3M4+0M1J1pbiTra21LC65beCcu
uoIeNRQf9rr4IEt+k5Xz/WV7WttupKVO86zoFQ0eUUy/UjwUT8N/OXTU8+RRtX5UtqxbMgtRh7qT
2aybMqwTeqtR/d0u66vWMD8vD2FlhmTQQUYWavCirEMesSujmPd1WXXOZE7/XW7/vMlaMvJAtwZU
TSZ4xIhORaSG+QsFrE+Xm177dClEl6TJh9y0irAhjUMYKjeFU6sb87L23VKUHgZjKI1Cw4tf3x0g
NOmmvPmZUcoQ0KaBSpPVJ7j9AqwZ2B8njjuXooz/8rSsffnp929hOkpAftoMBjuCTra4JkWyoE4w
VnaXWz9/nLdkUeCUVI2RV6wIZ2hkghZQOehR/DJnKTCapW/HVHXoOPmXO1tbYcl9cXuttiOoysO0
jtwsZ+4CCTRSbN3OrrivTLM5Qt+2pajuDQtVc8siAWMsdzgkl+oWLNZ0dn82Cilq14bd0gyI2TDR
KQpWsxFSLyaS0txm9fvlLs6TNmiWXKVQxj3eB9WmCm3rvU/uq+SOWuMVsgEHjz473VhuElS/A669
G+iHqicbF3hnrQHdSgs0K6TLIURdh8rUghoJb7y1u+AxoEDdebVAqXjcwECcXSp0JEXahIFlPF5E
GfbZSO61acn8wVT0T5ybkKKlkYInM3AlXZ7Nsx6EzqQFm/KuGvBOhlqMmjvLbLtqXe0vN302A9Es
OSHGsTInSo+mq/opT38X6U1slI5ako1PX2tfuiZCTXehgeC1Ckmdme946FYPZlLQv7aWpJ62FFsl
l2c9E+OQYi/gNFSbcJYL45Iec6J6LUg6x2byLk/TygrIAHAVYiuZ1SUirIY40BPix+0WVnrty0+/
fwuPZZ32WhrrRUgNfd93tZ8O2i+LdYfLX342h8LESNE3S8hE41wtwj4Z6W5cLI9Xo1NPA8T5FuW+
HpiyRw1O6cdZ021E/PNeyGR4bVuaLFWzsg95loMYIop3tQm6EWP8zVoamhlhTjKRjVBzfv6YDLaN
BSQvs2UpwqRaXK0avVn/k0el/5PpY/+Htq1xvi143ANoc6ybv5SaTl9MqBhunJHEuyi/rsofXTpq
TE53CZLpSSByYiv7yOkeIhsF6iovj2NtSfR/rUwFR0phmBXaNp2oey9D0wai7aS5Uh3MbsNLztsa
k1k3I9vg3f84u7LlSnEl+EVECMT6CmexjXe7vfQL0T3dRuwIJIH4+ptnnnw15hDhp4nwdIijpUql
qqzMZSqmtBl/Z8WHI+nz4IKmqdZ3Q69QIGhjMS4bO7M2I9MDL43dz7aWaFwRgCqNwAHmkv3TRGrX
ArmKooF7U7VbmK6v/X1gRr3lVHC0XVL4l9ZLZhu3CaqbGXquGJGJM2+BVlcOsxn9Quaxj5qqR7oe
shL2SC6C2b9kBd2I9L52Y4EZ/PalmFwxoBHHLed3aQ1HQsONOGxtaMMB69ZCj2uEw0v5Ej65tnTq
eJRdtnGxry3M6X755CXn3mt0wOwmdex8NyzZxZCxm97aygut/frTZz8N3zuBxipnIh01PU6o/Kpi
/nHe8tZ++emTn4ZmXcajqMmnNJqHLHFoq/cNqclhqki+oWm1cjj/EwMPorOBt53SKRcQZG6QrACR
qv0TfThx776en8faEhmhVTXXbRRCUiMt8/ECMmrv3gjluO+NbdgybNdddFE16cRvF1HEhG75va/j
j8BU45RFEwnOCvi9QUI9abKmZ15E/d6uJLsoOrl1gFZ22cTGafQ8jiMJRUq9jqONUVfP2VhlSIz4
1cZNvjKVf9szPx2kU8sZGGUikaJt4gEwqR3oHFgy5e0jahEbZrayyYFhxZGXVaW2M3CQa3GN1sDn
sFN/vrXHpi4npDjrWYZsSkHLHJ8IXUby+L2RDeO1ZVZrzTFyiba53C9jwEjPj7y2q4btdmE1IYwR
KrUqeTUA9QjI1X05zhuPiLXVNi5lYBmCdqoJDo3oL0rPf/NAIrRhUis+ITDM1Q3CMst0qdKwYcdq
JselA89/ATSU9bw4Gz5hbX0Mu/W7U7a+nWQaiuA2ZPrC64af1ZBvnPi14Y13T9WTgeUjYGmeM8T+
EB4dkoGr51uKME5gUvnSpXFrVSAmglw12fEOJLd1TW9JVvgbr5+VCZiEvhKYIuaPS55SNrx3ub6o
ZjTVuxF/Pn8+V1yC2XoyCOAoIcwsU6/UT1Nt343Q92a8/gCB3fv5T6ycUbMFJax83Q+6h9dx7jkU
ScdBHs+PvBLAmQy9hbTRRQ1ti3S2xydRQrUkVI9jvhwXl95aNlBFXr4FDVyJTH3DkOuIThXLHZXa
jKDko/QRiXYEvxTwM5ejvQaSXWPkz8gXDPU3N9+w7mgQ0UwtNKHNBKmcWeUTlMhA+j117da0/kVa
/afghCNsWHllTX41LcOY9rjnbjxu6RvbVTVJVBF1r3MRkETKh5kUfbXTym/7uIzC4S7nApTBpI8C
oMvb3G/iqqrFMW8tFs94KDq7Xk3VrwJ3/p069bXHiqAwm5R0QcjrczTruc3YBHHYeFto/bWzbPiS
UfuRrytfpbRoEcqP7tsyZb+UAnvz0BzOH7m1w2w4lHG26aRGfMPLb4P2in0LK+0EZkeMkwnQQnBP
AfV97WE1M0gL0V/nf/PKupgNMXZAhrAVaCYNSqfrY9Ag6D4ush6EcQWe01dARQzfWx6zO2Yp/NoG
MkqlFQhXWvHhW8X+/CRWFt5siQmV7eXcxsgT/zs772OwgRZYG/fkeD/FRIXVuaziE+x6AbsxWJ67
3L8//5PX1t1wGQW1UIzOcYGyucfNKem945KLBqdnZ+fexrqsfcTwEVBjZsJdyuyqLdojyAUSxwY6
owwuqui7S2+4CBsI094t8jKtx2wBqmdyrqpebD35/wX+feGBzH6XgkatrwaJHWgk+DTDRh6Lhlf7
hdgiVk0+Q7+JNtO+gKooKL4Hfui1Knae2/SXtr1YMXf6drfkKKy6LdHQmUXjd8JmC/JDge/ejkLr
jXBr5TY2KX5Z0SP1vQwQZZFR9iMCeScyLaN1oQrH+54FmZ0lLSuGihe5uBoaLtD1EZILiyzdxgRW
TovJ6mvrsmiAVVQpcVQXT+18zYrohU2FDSIWpb53Jv/D5Ft7uAdcpYBR/ek0L4XQSREA1vR43q5W
TNZUzHaDPBqohQNTzb969Wfc5CVbG9jwBXzIdTlTDNxbN1CDTxgIW8//5LV1N1xBq+WQOXxBe8To
PDlknkBoHN0wBoVaHW64+bVfb3iCDm0ihGTY28iZnotIX6OT6Pn8z18592afkFNUeRmEcJJ9PjzY
XnTsW/bMa3/jvKzEViZh7BKU0VgvpEsdIl4gU5jyLLutQL4SF7x7Y0v1g7rlH0fVWyjwtaUybvE2
sAvknNspJfy2yT8oANTnF2plYLNjaBBE81PbXkrYk0/+Rmwrs7tygMzuIKArB+YSEP60wP1Xsk6m
4jaf2S6sNjJAa7/ceLdnYphxd+OXN/zRlc+R2qJ4XXlGmp1BtY7mZnGBJy7rn1I3KHqiW5mRpOwt
vGO2tIBWTqjZJNSqiOXROE6pm8+xYtd2X8XeFlX92tqc/v4pRiiRueqpGFXaapACZa9ii4RzbW0M
k21dZk0on6m0icarEd5G2egUn36NNaCWWfjNQ2nc39EwzBb1kYNw+fQ0qGJPnGHj1Hwt2uUE/8qa
fVqakIqpLzWokzL0PbixN45NEmiZJ6MzQV4vGMKdakWwm/wW2QNk08djzjiEdnJe7pjT2xdR3o2p
E3nLzlJRtteDgNIbBNCfufQmqC8znlTE4fjHDQQ2WR38nQcQLuLZ3RwydJKjxcILbuD5+uNY4zUm
e9DEAwgFItgWNXYGaO15214xQZNXUFq5j45GOMFxwd1ZOgqkxTx1lvlXLtXG/bxyjE1cej8S+6SM
1KVTQV+GxfoVFvKtQIf5+SmsnDeTWdB1bA12q6WGLGTrJoJ4APaXaeZUT1bBbttRbbVIrFiMWbwP
AlrNjUBpRaEpu5H62FL2dn4Oa0Mbp1n0zApkgYd4PfGdsN/JFj5ybX+N56PTdtOyOBZe222IJ35Y
z+2+6z15lZcDe2pk7z2cn8HXm+wHp79/shlfe94cuYFMZ8l2xJovxh4KydH7+dH/bUP5bzztB4a3
cvxeQzs4RB3FRY+b53YA1wcjis6cg+jHU/3BHmcCQLzIn0Ugs+Mi3fY+KGYHCmpucJHZ05zUk9Mk
i+0ueyUZpIWtfIt9cmWZzSa/NhIeDUuwA3lhS2PImj2N/fgsFij4zf33zMikbIZ/IBqs6CO+MR6y
St0ERf8CWNsWvm/FjszWlTDkmWv5HFldUMMkA+h09kthk2SitLPjilEQlqnKZgnQ1O1BLF1wKJAp
+l2g9nQJSn52bOcePYmLVz/lY9Nd+gIl4ZaMaBabLX8/TCp/gI76BGzZIvaTryD5KBs7Afxl3qF5
HjKUAd4dPcTpb1E/HO4cvLtfspyxecdmu/3wRpEhl+eXF6KbFOgdogrJqtAqEjmgkTwbfP9gdwWN
PSZ2DvQsSTRFu1yo7jKoHH6gCx2vHT1PlwotCEVct9RHRYgszUtZUnZXT6yFQgPyLKFfR/smz2uQ
VHXjfV4QeRdmBf9mjtWErvhgVvcbkCCmrsj3emwOeQDGTuptXI7/uqT/mktg4leU9rVfEKTQ+4lU
XuxaYwiV5ba/ipYpONoNJTs8TlGoD2V7G9iqvHdUsByjrLMehtILb/y6ky/nbffLc+VSU5K5pGBA
sAc+pLLOwQZaHeuO7fjoHSPI4vhboNgv06b4iuHoSgHZBDXUQ0q1+9EJ3e0De76P0LMhOrRAjTPo
pIvO2ljgL70dvmbE2rIqsjZoKzvtev+nzaobWgFiwRx3iytoZdHMwhkJ+gJk0uiTm5Zs14m7GnJ6
BFx44BVNIlJtFL7XvnJazE9Oe6lm9CPjMIDK6i7Ihh1DBd9ht4v3Pkb9hrDTysaYtTOWkQaDeQSQ
MJbHXmnxXSG81OP2L1qCZpgzCzLGtbtxD315k7rUrKeVwupqf4qGtLPL606GF2yQGw54bWjjisvH
tpesnkDO0C37iUEECXJi523ky/sDv9q83gqblwsF8Vfb3VhusattUCQ0f7X8OD/+ynk1FTfbcJqR
P/bs1CWA+IbyqWmcPxHTG/nGteGN8EVp3Ui0f2F44SSO5k+iYkdZbBXy1xbesO2O0RL0j1KkIuPv
VeA81nxYNpIYa8fTsGTa9tnAo5Cnw+InICFJqvCtcae4HZt9Rj+G8ee3dsCsqkEugjUTR4QAAYTn
tvLtOCvn1zwMt2hoVhbJLKp57khkxUedFrK5o1Fz7Hvv1/nfvjb0yX18chNKDuMynzhPstH5MWfl
dSS9De+wcnLMOhopNbUGD3R0JQf/sGuD1fp3C9b58z98xazMWhpQiVkfjFqkBUjbbeRdS3kxNSh0
1E1HLtBq2Wy4hpVTZBbSCAiKx6DSJC0q92Lwu2SZRzDhtgBclSVm5fEZCoDFlrjg2oYYT+zRCggj
UwY+qqLdNTOP9bIlY7A2E8OUew0cFIvARt5Z/RVEy/pYWuIlnKFfRX2eTJ1FoMvQb1jF14GKS03O
t9Eqw3GE2Dv6GkFQWzoSMFtbOf4v/yTVNXqzOoKpiexqqBL8qQtG0EmbiT1pVHlYOs/bj360bAQq
a6tquAIl7FD3LijqJ53duuP4HLjR7vxBXBnarIQp2hMZgqUS2qcUGLxw1vezI8nGNb42+mkvP9ln
nbvNoNAenCp+56kXMMhv2M+KdZqVLxHRQgJULVJCitRX5ND30y0fwv35VVk5a2b5C13/miwLtdOx
vNRoUFvGPiYVuo+beWdHVdLWGwu04gdM4cpBofrrDzNJGy9/INqxY4qmuLi2w3/CaMuVrX3ktDuf
dgE94FGNmg7egL0fJkEzQsiyGPKdV08yacYh33CZa98xjJ9OunCHGUoH02z9XPJ3XYZx4fDLcKuB
cO0DhgtArgb3rMR1O2YuSVzmRm9yllXKxr4+oS+3dGvWvmNe637tQZEF9kYKLkEnQHyVsAzM4VY1
Z1cCjc7358/ZSphrVri8OgAJLbju03wUcRN6l330ytkSl/4/uOYP5z+yYoRmjatSPnWtDhe8aoEv
7CL7HboDW0jAFUM0S1zMBUhMzCNNZUDeaD/8qmb91pDu6fxvXxvevODRxOxi5Z0UtN4ftlNxNLHL
O6vVW6SqKwLK1CxvNbU3z2A5pKnr1M21xQu6H3LJdx1pIUPuqPliKG1xAUXt+bIbyXTPoibYgbyv
+elJi7+Fg62voiii39yt00p8MtZ67PDusTRNwwAJoxaaCb63BY9bOdeu4QiGJR+8clI01XP5d8zG
fVa5b1xN/wTC3Qi41z5h+IBIIXlSFRNNaSk+7DJPJN6io0veWZntzp+JFaMxy2OysJYZlAJeyuqf
HXq5pMqPrP3HjqC3Tn+f/8bauTM8QFTZ4IVslJMG7alnMrHGEzJ3w+mvTcC4zkvfJTnzhZPWJHtQ
7vJQt9bvNvIvNe+TcfK2+AZXDN8sj1kdpDQ7L6Np7kMnb1FgOM1QyP2eaZo1MtFlUpXSd9MAiuY5
K3b69N+Cb+zyyg6Y5HloLmbSzWw3jXLIHwxVE13LOsv3nlXM37uvzFoZMm9eRJrMBTfSCH2P26Af
diS6YN1G4nJln80qWQRhjbAumiZdwsI65Hmv9i6p2E0wCXFBoeRx6IJQfNMTU9O4R8UzJGZAn+iy
WOZ/8/oneq434q21o2SYNRRhBKi52QjNjqpNgMqIUnAIbzWDrTiNf8tdn3xeGM5OHi7w8nwCs1PL
8r+iZG/96P0hYE88b9Fr3zAsWmWDPUUUT0VQO0HbuHsAXamT+JImfWZ9CxPnglLp/533qImloZWj
08nzH6Mciq/Z+OgvxZWU/HuHyky2O8LKtOM3yPX090TjaVoe7YjEhfork/MrtWJ5/0m3uz74ZTpu
p7YnikspJ+C/Fz9y3kYqyx/f+4ZxrxeBBJkoeAfTvtZdPKMP4DgVwStv6nHjIlqbxekcfD5Ts2N1
AVj2U3DVI0kfXCo/O3B7S+opwjD/yWO71OTqaycPwmEVBbenGEiMrH0dt/lwjTD+BlAK9FqUXRyR
8kECKLKxLyuPEpO9z1an+FdC1mkZ/eEhBPr1CAUBm11KdB/+jES/3PfziCdEH/bh3/P7tPZNw+49
9AA4wtVLqqWd3RQiCq9z6Om8FXNedijA8GbvM8XaJJtHfyvFvLZ1Rpi/hKMN74iaI9JfEMLEQ8VH
s6U8nJ/Sild2DEdgLYuorFPrUCHKMsZ6HudsiYdR5Hh7dQ9L3m1c82vTMJyBH6CsMYwqQyNCeJ2p
4i/kp4+Y2FZqdmUiJrVf3kbeHFCIDbRO95Rb7I/VqscseCkK5JKkI/fn12tlGia5X6CadpzmKbqC
TFqfPVTz0+K9nh96xSf/W1P9ZKNsIAUeP4t11US3OrpWCO/B697WG0Hc2vCGC2hmy7F0pbOrGr+c
XDfguLPtO0f437sUTfiAz11oFy0FNqCw3/uMOqciwrcKcS5Ewv7ffwGVOGovRwMjiLXnXRYA09o4
9Z/W0n/PLz6YXr/2YSY+oS/9FhzhWZna8MaXfavHHTgQaVLWE+qhpfcI8i4Ss7n9kbm8SzoCMZax
dtojugCyYwSytmsyDm0XW9AYvYAGzSvTOU0YtV5mpBsuaQ/duboi126rbQissAas58DSZ1R7uzxz
P3jJZey5w0OX0+6y9GuWZkyHO6SjHejTeyftOvqLgSYFMGr1253yIfHKyHujgvS7igsAs0rqx0Hp
1TsIlnUcKGhgYCaHEBZz1/H3+EfQdRFuG5cq/LugXRPK2gWrky6M+nhh4Dcal4HvHACnkplFeu8C
UhYDtF3GYPgtruqim4+lNXw0RNaxVCE7DGObHTwK7E0e4CHqgFcxAZeuapJTyIr6COTCH4Ex8h5n
y7KaJFOul/j+lN3MkmQJUiIjjzPRi50vKhEzDXHxaIHCPLpDHubaL38uE2H3S8Sno1pCsOHxETRG
OL+7wR6jZx+AjPtKIw84eU4Xo+RgjbGoOQpYHAzZd0NmURFLmwdvTgGoUyV7BJ0sWGK0N+grGiCj
lVdRk1Cr+WhpV6CeoFxg3BxQnlUDjTk/qdyFdBdR9zYC72a/LIfW4x9lJp/VgC7kMqxf50r68VTL
MZZeEbx1gbATyI9GYMEHcaAd2vlBeC5I+arqSSx1lDhNT49NKP7xxKAOg2pfCBTJY7twnjwVjjuK
lClo44ppp2RB8A3lJZVVkThycxykOefgX6UBRCehReD25cdIxV2Yo1nDCzi06Oe2T3xe/I18SDhn
XNzxRv4BY9yFnKYq5hS8xFXdv3nW9MFQ/Ut43lX70O7Bdbk0S1nuBc2GexIWNNjJMZ/eKzkiQ058
ukftXd6Bz0s8ZBbo9UbO2r1WNAAdXCD3fdFDHAHUCfssUu+THgZIJ+bVHi6aJFldLldTheyhXeif
ZT8ANWcp9zCLodm1HVQSQycjV7lsaigfVQVuVdh66XXqJARyS+suT4CWn+LGQv1/VksVqwiprqXF
9eW5kJCOSgQbnQPlOfQL57gxM9iYVje11b7UUfak/JknEcsAz7J6L4Z8xi8p2ghajnO597tAvwbE
LWKkPSSQXYO1R3qg+9XabLkibhDt3KCvEgdiAok32uNOh4QfKkeLp7Z0rkGhKMB34jyA+qkFgyLp
Yy3EH6dsnQewz1q75gQOi8C/cBBW8G6LCAKrI30NQ/GTkirCtEIa+337qE+5NggZ9nFksbewnJ6Z
V7z6pORJgCli2PZ3SPklkdlwDe4zvpNe5STW3IwQbijASI+4wSJHr1BQBitCf2LJ0Lha71SXg/Qw
su2gPLR9GWErHAvnX7ZZfZ1pulwuyPHxnbY7/zWArviRhU33iMdUmBIho33fV37CSoZ8aV349Pfo
B+0FuGrqB2+BuPK+X2h/Qpo4KuY4v/uRjdlumtv8Cmri9MmXs3iA1EJ4K5emT9BqTS8GBSrDuHVU
a8W1oMCT2LpxHyIqnHoX2B5LORzgISjLJLNxhr1xCGM/CqNHD5fBPzbyoGrn6yADKbf3j98u5XUg
+voSnkNCRtWR6i7LhuGYjWG9Z4ETgUSzYfu+LqoXO1DVkhBIeVwFipaHCXHd8wwk38uAxNZ7oPTi
xiMSh3vWdlTs0e/bX9IMfBfMCiXEQbN6eQkblIRdDrfV1DVzdxaB/q+rISzjzVmHllr5AMU292qw
aXNwPLCxTcg357F0CjvfT00DyJ3V1hfLwoorZvtwfwzEP2UFouIQHct9eDtPBLQNXIu9VaDoE7qW
OBYCLJODA5HYbmbjpQPJ0cTjQZjYfuftROb3WNT+mVVBgR2wgrjU1U02udlx6NFqGmbtj4iF9Ipl
Hk9Y1zzyk+SOTSx/F6hCopG8fsWiTD8qq/OuQIxLd3Og31je0biR0KGHjMMrBDhbNF6V5LfsOHmJ
HOht+d1Jqr0rdiBUhcZp6UPjARfjYWqr5sojUR6jz8JOQgfdiqrk/GFa1PARVhr/N6jy62Apfdx3
sno7f7+vxW1GAIFzJU+1b5Ti8kcfijwJBEJI0vk/vje8Ed1CM89tw0qIlEXuSx4qsPegfw7z1hut
zf8GmF88sUyokOPmiygBrbtaoKMSs/vpRf9ywGJ5U/yYH6yfzlv4Nj2LB3GDmtjj+UmtRIwmHyTj
PvqTijC8shnUUsZahTL2q8UCr2lQA1/Gqi2enbXg3XhYCd54jAH/eMXlb+GLOLetfVM00D8G41L/
3djdeEnV5NQ5NE3Q1QPv+6GSXvRMrFE4cW19U4/WJPIBp4dGejcLr5pG3Pd2c8PK+ScV8tFpv8UY
44J4//9DYdHblNnUCa+K8rLs3tr672K1G4/qFSsxGS/VnNsh6HjdFJ3uF47P9iAyPwpcet87UEZS
bua8ZYF/IvjTQxHDkedxLwgirKx8G1WwUeT/98XxlakYp4nSBcilAKIdYNjQuNaGywWg7Tqju97x
dgFpX6gE37jMHuaweaJUD2DEgbbSklNEk0EdD2qLHmnNhIwjF7F55KCHqFGmb7xDPdrLvh6hK2CJ
pjpEIHTdeF2vZCSJ4d5kUHAgAvD6dT3l3NhRsSRdDjLO8/u2Nrrh3fB0X6ZGQYmqERWCww/+rQZI
1zHpkuWSNzDAOrtyoXN+r3pn2c3grzyc/9lfn2bHZEcGor9ESzFYtZpsElOcZdWUjED33yxgZnw6
/42vl8YxyaIgkUkRGOUzstqeOpaD117i9h7+fG90w9atbOi4Y+Mk+9IT94z3/hGlkvrj/Ohfrg8N
TUqO06qQsbLbtHZfqLrv9FM5bNyHXzp0DH36+6dcBli7nL727R45bIKOEkg5OBoYwlwltBivgfne
ov9dm4OxQrZAM94CRPtVy4YHNtMf4AXa04Yezy/Rv9WJ//gSTOT03U8TWST4rrOmmVIvY1Hak1Ig
Ou+yixA8fad3eFTjfWjbOLYWRDeYO0HmUs7BU6Bt8hqBUsUCt6/vP06W6x6gZDwcXW1Le98Jm4oj
Ct7tL1Zo37oMZqBeAVctbzLUOvdNhRfYHI3BOzrx5fUIVpPjhJjlo3ed4a8QeJdIDy4TyTv1j8jL
Zs8pjUB6UiP7PZJg43iv7ePp2H+afuUBS93VFdBqtZc62QRx+PKXr0GuPkDxsQs3jstpt75aZcNj
L7qqIjCNdxAsKF6gP3ghwYPVZeUjos7k/E5+aajYSMMT86nNs4VDCtvq+GVGrAukq7dKi1+mvzG2
4X3DPHcgFzT3qR9pdsHRzuKP9EoEAPhJ/6JZyHOmhqtCoAvp/GTW1stwyOgq9hAQ1mAuHt5ofT2A
VLEUZTxnf8+Pv2JVJgpyylwNISPUZKmtxh04dfiPCIWcS8U9Z6NyszIFEwcZhR5TbTVT9F06u7F5
keyPHeJ1B3jz9+ZguKBWQcUsL4CQc5HeiKdQ3Q+zfsyh47Fxor6mr6ChCYrMKw328boZoEmfzIfi
1rlykzGp0VYTWwkEbHQy7qwbtSeHLL56ynfZbfMKtZGNz68caBM06TI9O3XdOmkYTfoHqmDFRe1T
PAnOL9+K5ZtQSR+kEOiNqXhqW9BrfCPh20Lv5gxZmT/nP7D2+w2bFx53fHAeuCmpl72uZwSz0UYE
uDa0Yeu5M9AO71EnHd3hiTXOIyfTxflfvXZsDVMveWHXS42hu5I8qRAWrdpTRx4KYEiyTXxjc9dW
3zDwnmvP7gE/TMcclZjeCYGEIoX1c6InhYyliD48u9rqkl2xdhP1WLq9G4WI79Iy01Cj+YuXEViH
P761YCYBiFANcwoJRVHHKpEQAYVLOce1/9psYXr/rfV+cXmY6MfeGewWiQkcpMRNwpfpBqF880PE
98vVsK+S4cJ5B6zAfSKHZmddWu/ytXttfpNHsL0Hu+CyTr5FmUNDEycZqq5a8py5EOYUF0EpTlGB
urGq0dqfX8uVc23iI4UPqAGoYmnK86i7DaUPVRYIi2wc7bXRT3//dNdDbcUPoDiPn4/G1rwTP9ET
+/i9H27Yula9bSFvgHclTtpl0Lrq2bd19s0g8D9KuZ7yHOl5NG2m8ioKwr+hx/+QINoAS6zZh2Hz
vW9BEDzDvo6kQxa6vcooT4jaKsGuDW/YOnehggOtOw/MA94hsH9bbEp6/c24x8Q78tZuLCejQLmV
3p+B+JcSbdDnd3Xlh5tox6hGOhSe1sNTGpy8E4l73aBQtdXHuza8cYEPbsuBbBydVFj0TvjBPoTg
4n6o6RZ79NoHTj7+04EPITFel2VAUzU5F5z3kDziJfRDyvfz67PixN3Tdz+NX4624xFiB1C08fQO
CqVXuiD3nTOz2OrmNqk6ayOYWjFdE8oo/RxXUjZ4qVvRJnEHbSWK5/fnp7E2uGG8XliSJZgrlc7l
tJs6bHGU784P/SWgAgAw46IW8zBx33FlKpS4dARFkXRKfea+OTNHKjp7nbOtG3Xl4jZ5PvIoGCK7
mzywjC7hi448AG18BRILXde7AQmh/fkpfd0qgTkZ5lwPDckY84PUg11fouK64DHXQPujpeUFQSb8
Mhe+vKjKxrnp6t7eBbQcL5ywV1caPE0/chvyCOd/y8oBNCGP/lwtTQuJkFR5OjiwQHUHKPBWR67t
5qeeSXV0wmJL8nplgU0EZDewNuN55aZyLPZh6IHNuo0rEaEFeat3am0+hkdY6gDCaAFIrYj0dyxg
qGZMxzCwINb3EZT/fG/RDK9QkaVYCgVv36OqggSrNf5e0C86zDLWJDqe/8iKTZlgSG65GeAGzEtr
X/oJ9esi9rOtZODaETTBjzPjgc4FzIrQSiSTt4iHrmHNIySwnJvSjywNbIbOb8KaglW2CcJD4RfV
VYBK/A23atBaFU3VbnjBtaka7mMMB4KKs+emYPa7Abr8OavVxlatOHATKaldD1Ir1eCkjHLUgQNQ
YoCGhe7bAkW0722UcfdbWdmXI0W8XzOlL9gigkM/k2+xMdDQREiGoV8Bp4AD3Q1VbGXvQ/MhUH8/
/9NXDNLERraiKlEALMD7JOv90N0ojW7y4U9EX783/smpf7relFRLhx5xN2X8mZHrcmqOxK1j6m2B
ntcmYJg79IRby6otRI2BvJQBRDD8RT4tQ7ED9GCrkW4ld2MqG/e+60l7iNy0hihnDFa1fZCpS4hh
4Hqur3sFMAn0XlClb9zD+XVbObUmWLLrMtsbInwxnEeYPQmufCv4UzbzRrC9tmwnQ/y0LwFKv2XQ
Y9ngyWgSajoA1Bs+OeF0GKh4Pj+JtY8YVg1phLITOfDuXa7+Wl23IzOUK05Ibr1V8lxbJyM4aCOH
RiHFPNBJGLOWx12l4sHbIl9Y8Usm8rGeCsiLNqJNy2p8tcFDzV2EsOdXZ80DO0YQIE7Ffa+H09OC
3wWW9YvX0xvYJBSq5vC7EvxK6C1+C+zoUljOIYuap2gudlAu3UoRrkzPxEPadRFQD30DKfA09C3s
Z/6+FNlWX87K9pswyBYB4ewOCP3LXj/Z9VDGHS0gxVDYSRHJDfe+NgXD/ltZdx1dcElGoX3tCtQN
vGIjpj0N8UXOwORTKoYxH8FZZ6dO/9JOtx6KwDx/LMhrz7aUxlZiWxMP2QbaK9sp91KFykQrvYRT
/yjL6BYwzzvW6DtL+xvGuGIpJnSRLGhly6D+nVY2V1AKKtiuLkN56Im78QRe2wrD3KUPKNUJAoOt
+N0EPyZvg8Nr7RwZNj7kWTt1XkUg3lUHsf4fZ2fWHKfOdeFfpCqJSeIW6NntIbZjxzdUpgMCIQRi
Er/+W36vztcnbVflKqlUBRrQsLX32s8a+foQlnWVraKvtqJu/s5F8D+GRzzoURLt8PsJjqqQ24Wx
TYvqk9d/bTBdTHYbs9EueoYse4TSj8G+d52SMEd3XvtIq37zyZryHnL8YcxeKkDKyqpcFvAKYzH3
t55fsPNgefzFtMgdcMQ8zQZkHKhD4YoMxB211oOGEt7PxTL2f7msXGpCmnDK1zUHc60umrcoLn9w
/lkx+MpYuNROiLCpZp/hNToFKoV/rt1txR+74TMN8ZUx/B/hRDPXUi24fj3JVIUm8dyvjz/Nlfl3
KZsYPZBnZK28E9OywZsfwu2qrEnRvGi2H9/iyhi7NEJqu9Lw3uXQ6UMn10kvka3/6EXu0Mw3S/4Z
m/LaJ7iY5sGUsxHezyHkCihkMEDzWJcMqGew8pN4+n99M38axRczfunMAn0cFnWT4QGOUdoc7TP/
gdrqwW7Ce5cGm3qjHuWD+EYf4zM7jjfVXj2oN/0WeZvPrEuvjYWLsL7REJjKHj7NIdVPvR/t3Til
H3+pa4PhcjVoDc73A0X7VhffrTR+JDMsxCEJ/PjyV14g/49mohmpHjogh4aibzPHV51BQFx+GZVd
08BroyDt0ZSSSdK191U5NrApB7BTxGo5h3UA1GFdm4x5I+TNZYF6lBTNG/7HfIC/gkqpWbuEdLYt
k1gIlgLkNrzVQTtvyVrpTRi7qUxQww7TMbJqQwdwHT9+sj8PPn4p15gX2k1TnrMTyZPY27igy8zy
DcDgv/ow//H1MgO69qIZRU1WBndQ5m2hsEcahv2NBMf/j5NXGyKwDyvmneKhbLYRX7td1dL4k/n/
51H1HyevRnkeUG5Rf2ok/W3UUKWicbd0oD8/fvl/Pgb9x73LKQDg4d44nlggQEWI4ETPPOZveGW8
TJpglw8F2/ixYxhty9ePb/rnWcj/14rxr5NK5yP5N4vAnGbD3mxT/GLys2ly7X1dLDO4bNsEK2bh
WnjBRvGObuKmqe9RQOt3H//6a7e4WEOiKJ+iWJboiq6Wcxl5d6Hxz/OwvH18+T+v+P/x7NJsZUCq
Y55znx5tHX2JWPkTTQGv81zc4d//KhLml55dBev8osGt4GPBZBZFcZ2UFhAeOA1kamlfoLb+JBF0
5X1d2ncNmBGCRQSCfzN+IXbJbNFs50Y+fPy+riwf4v09/mswsS4ibAYR9RTTJbFiToT9JoiCht7/
ZOm99gDvd/7XHQy6Hmr0MLx/EZjOtTL8TcVEtq5Sn5l2X3uG9zv/6w6cyMDFBncYBjWdkO0c66wW
wOcwdEYc49aqz5JDf5x6UN5d3GlFt9lqtAflnQfxtmym25CU1d+8KFz8/ab/egyh8k6KmNenpYny
LF7a4gCefrXRMJb65EDyx2+BW/j//xZKzvlcEYPfD99EVnYZY146mO8fj6U/nt1w9YvVI0TXk0aO
GQ+weujggTA/CZb4hvdFmBB/+SH7PE+CwB4+vt21h7lYSWq4pU9OAqYCX4y0meaNah+jvzNJxcNc
BCQ6iKdWNaqGjc+SRvqL4WhKgRPRrP5mIQygRfj/34LUs3HCq0aQA0zqg5xeNOgcaH58/HKujNTL
ZWOFTeIy9fF8kkvdZWEcqeec8E9NaP445fDjL5aNmsi6Hiq0RXL61bh/YrS2DADB50vy8c+/8m3F
xaIRVrz1BewWj73xX52lDzKK7iEL/KsDGX7/xUQ2eDeFJXF+ZHj7t6ud1w2hA//k0157OxczmUyh
4EGANJ9WBC2J47NUwXFuSEaH9ZNt4dotLmbyKHxYg1O0vdL1ztLXoOt2U/U7rD4ztXj/kP85cOAF
XczlIAiBC4uL+Lj6SifzUt2udZkMgHR6ndyUjXn6+ENfG6cXk3jUC5eAlKNBw0XocmxD74EOntx/
fPVrw+hiEvfSH3LA8TDH+JLV9h1h/9uvPuP+XHlHlxhTm8va45UFLQNtu3T4BWqxHr/r8rWOPrMy
fF8M/vAZLsXGQxFGVUywxrUBWuNpy206Om7vaGjjPuNVu5xJrNG/ZUFfzIJm/awx/Mp3uZQii6VQ
uCYaz9vI7XzAZmHk/sknv/JRLiGmZhRrZSKbH+OR3EgHN/UCjm8J8GKfTL9rv/1icmO/nIwm6PUA
CuI8Rt4P2AF8knm79tvfb/mvPbobSx2sHalPYvLC1GlLMpRC/qnXnHxy1L92h4uJPdVIjC1yFsc8
f6HhlFaryYp6/mRdvTZkL6Y1pnRXD+Ugjp5pf6KZL5HRY0PLNGLNlCj+VxqXwLuU9pYeL8NhxG0g
8d2tcfXYtmZv3fxJW9e1p7iY1u0k4DQiMCvC9V7FRw73rVk/B/GbCj6rc1xZXy+1vGQ24RCwMD+O
im1zwNi3ObXbyNqXOK//ygkKneQXtcB29NACx/Gt3dQkQp6lsCjMq0SicvZXC+ClWaBCG3nQF0Qc
p/yHYwZNjyu66f/m7I6ff7FJNwzE8mjCPOPe0MMti71O/vD74x/+P1j4H1a+S6FungeV0vMkjlGr
9sY2VRIPRCbDBNKD63ZYGFMaVqdC1UWiu8+qZ1eWjkv9LtDtBocVHZw8T0Pkgs8CfsJnQceVbkQw
v/7/6oGe9nqt0MN78qD22FkUUA8uCtyTCm25KYuhT9Ftabd1J/SNUCHbghxNtoyPPOnistnFOHJu
o1D4yMZ36G/1/abZaFgcog9XF59ta9fewcUagQIyyRn3glPfLX46D037kldM/Pr4w167+sWG7/Iu
zI1p4+OMo0dRwynMfVY/vDZnL5aFyq7MUMqX0+jV3/uoOunBzgnv2o329dePf/6V5flS9Qv3XeC2
BsQrrXsb3Fe/ATUhePz42lfOT5ei3xiuYXlBEZQG44++LzP8EQxTUvh2O4Zf5+mTR7jyBS6VvzC3
HfuwzPMjao6vrltOZvE+WRGufIFLLS90Mz3c34IYtfkeIBDqTLpUEKqHjV+gE9uoz+KiKzvApaa3
qKhEc5oJTjmdkG5XD1a4cxvH29nNB7eq7cdf5NrzvL/Cf233DPkwQIootssRfB8r0RKh4iZMGMr3
uQyzj+9y7YNcLAvACITl3ONhWBRs1dLs2Bp98kGuXfpiLsOrl9Vzt4hjZZYoaYN5Bp2u+4zodm0y
XEy4AhW7ZUTSEH4r3p2v4js/lwfK683H7+XK5S9FuMQvAFyLAI4aFL1zzYTqnTzUzv/y8eWvxNaX
QtyWen6vfdC5cyEB6aVQd3V5SrtyU7cASDhKUSNwOYgY8We5MB/Wy3+O6C+d9vQ6hb5ZzXqaGTqF
lWPF1y5ag4MOvXo3TZXb1FWtTrB4Lb4NskIbg+PNN2C74k2uu+ndE3lCVSEw4ZOG4u7gNyvBLrWO
y1tcADVct3V/N4aRMimTPbsL12i5WeexTguSkxPnjTsrCAL3fAmb7UTr/Mkvp3HnLb3cNYR32QR7
pxSQCfEUxW2xrURvbvKQkqNgM3qbvRJrKlPiVtfAmTpO4RFL59F8ZUuTsxRO8fUZOo4+0wtoJLJ2
7t64wUJOE8UDcAlBwI5l0M/HaUDbF5gtoN00nbfeBk5Mt7mvp98iLthXN4r2MCnJvoxshjdJNxcq
Qh+tmhLX1Pm+U4zfN+Uw7g1kNRsX9ewV8BWz8xqObr4Astu1tUBdLAx0lzyK9JISKkixkda0G3CJ
ZFL5TZ0GeQnCWwRvIgQ0cDqLS3MY0PeZzbHnnmGFMT2XeNW7Oh/kF9k3bQ0/6gp2uYEPAmCgwrSZ
eQZZ92PH5G+FFrOdpv1XVnnyVoXq5PWwF4Zqxk8WB46GItbczqto4d+oU5mXB5hQH8aSpKuapoMe
pXlGQcptSjNWKCT5fqpwWsqUqtct78gPUhOyide2Qy9j++QTWSRwV/yyxnwDWaSXENMO27KefwP3
8U+v2vWRxqbe45brsaCUJiOFT4movDNZxu9hrkQ6munRW8WpXYJnGtfAmbnopvewe6IdVSdTZc5W
+tvKVzsu7MMi4arGIJbEaihgbteoN7P0QZr3OIoWdAEoFNymXR3DLJGj1xPbst3Dwa/M2FKLm2Gy
7ZjC4Md7cXoJj5PTUwooVNo7OqG+FOrUwxko4bLmT6x1ZNdibVkqGr753JitXtWQ5XWsTp0B3a1C
X+L7exrBlFQNKEpxtFOqn+FlBneWbDYlwBLFMow2Wwiavd5rfCjBhXraCteWx3nJ2U6LaDl0ZQ+8
JoLmTS+qZU+L1cvyso9Sm3fqQOe62xeLaY5Ut/3BR4VhswTALVWQSHxlA5tcMjiP7KztEaC1vrfP
c5knfW9anQxtZ78AUimypmniU6iV2Pi9p861kNO90PHr1LVDSmrTQw3RZ076sBKq/UzP1RODuSph
9bEt2fOygJECFtA/baPok98xIF2oQLHUj/5xrT4Sm78J+NQlPeTUSTQJdS7kcqz9Yotz9u+WYzH1
Vv0EPcSYikrtxtbpPZAJ+I0831Rds6dGfwt6fbaTn7ky36myuwXN6lQ20THqxDmoii8wffy+RPJx
oPF9XTqowWe3N2XQbI1b4EHlu73f2/KWFOPZ5S1UNeY7bZbNou0j4/xm9YrXeZx2cuWZX8KDutT6
iPAtTpDuuxlytl+W9iaQ6oTg/zD64aE3mgKvV2R9WL8UxRInzIvSvED5lZTkiyrIeXHeQeTrF3QJ
3/Eh+grgw3aswkw17IGWbqt59c88kQfpL3si/buAk8fWD5aU0fw8WX5P1nybs+J+ZLLOZl4CE8PK
cwPWS630vi3abb4U+7YBCWaFiamP9SZBKIXGpcicFpP/qjTQM6x+loO4rVd1j/G9WWf8l9YDIEg+
gfIE1wQsVkAyQyQJ2OcOV9s2U3c7Ku9XyC20CrBLWuZy62gdJQvty5RzmycVmtgTMbgiG+o4o27+
YehyQ4Ll3Or+iA5xhQYYAMic9+SJ4oxoWCJDwe9BkMmatXkhaE9NdN2/RI48NyF5ZcacF4FVsfYh
cw/fcqNvqxDahWAQvxsPje0LezIADSFpj3HLB7GB7/Q9mgJeitBtEbbctOFMN7YADlxUceo7otKO
hNtSxBn8TPeC2JMubAZO1xfR8F0F8m5CSLSnRBw8TW4HKu+91byE8Qr4JZ1/QmatU9hl3RIJLAx1
L20jZGLMcq9me8+qGPDA76XAntF14n7WbAtLwv1UqZtVh7d1U9xEgLAVJZ7CNbRORBE9N0F3DpV4
Lgv/DK8YICuwTFnQGRJXBy+xN01A2ohfHO0+M/duAa0KALELH2k3/rMs0VOBlUM2UQ3eW/4tDsxN
JeY8iYL5rg3EF9SYoSPSj7MG1aiC81M1dyfJxjs0lTyXhN3HndiuMcawyF+tHm7Wpr5DfAy7KKpf
YQ4P1th6H8367K/60GEHfsflbbrAbCl+WdnCa8MN/V3uTfuloFBty3McuhekVrw0lmJn4tzDDip/
jnBIYFrfNvmkbjxgl2BogRQ6cyG/DX0+HKOw7LZBCSSF9dduGxUAmI29egT29+sgkWSC0PyWgZqJ
1cucPImbBeplisFU7ODYlHm1fQgxfZyt9Ub/MKDCPwgJsjmvK28/F8LbWh3G+4Xz2wY6hwTpgSJz
qvrK1mm8AajO7V0NxXM1IOvXRK7CLsBNCgjamkxBNELN7c5Q4j2GLnCJr+nvqMHIowUQeZCeqCTk
3h31h0djiz1D/QcIEihRVOUSO/fH0MOAjqtsCKt0boaXKTLHHFZvyQqLpgRoZpn6PNz1Q69T1uNF
E1Xtymp9INOyphJWtivVx3hWdzjGPBHffwHC72l088nxYRMAPjJoib2t+RZqQOfs3Ly6prtfObkJ
gcDbycmc2xVmbe1QFlkVSxwOWXWGDfqmAmwk8aNxtwSIYVdYu9XU7WcLBFgofvMuzLCue1vfC+qk
MjV6T2h5krgzM+uh4/IWXtogyEXzzqsoTWNkNEvAFhMxlYcg16hDr3iZof8l0HzTE/IbwR7y6a57
NrV8jYv1qfA9cjfSkGN4uSEBWeU+4M2+8LubuMOK24FgOIkKCLDOrhsNoMgRcRc29uq5nt19v/Jj
o5rDvMhnK4VOacFuIwyGYmFbOU/vk7R7a9f+GWbyu5Wp/dSRb2Y2GWIWxIG+LjaiNuOR8W7vd3ZX
omkJWea9KqKzX3Bw6OL+OHvzyWPxUz1ODxNq0NuKlmqDRJl815/xZCz9bW5h+U7Vc191x0oP7lCW
Jn9TM5l/9cLqb6YvtiN8axPXoRrvxeS2ruKdDqNt3hQntBu/LG1egwlW5+nKMTl7Ha9pHfE9L0b5
VFraHIQpeRLHc75lRvsbFwqsGHEV3i7ADSYh5JeJotB4VJ7lCQFHFwGIONaWPZIlZIdOR0ECsJp3
XxS2v2emWtPcC9ZTU2HMT2ihyoCbgGdjWQDuN3ckmVfvJ6Ni3MO4VifKh/IiHG2Zoknwa047DjSg
/eaFAQ7tjZeMUa8yIDZltkgypF6Lua6qXGesHxDBEAyvoFqxhRp1S4McDvDLmpRtFCfKRkA4yt4k
tXnvV22/rf7cb0TZf88L8ZtO3oJX5pqN0GRNhsETwJ3NWPwhijUc7qwdXx76Eksd2OovoV9/HX0M
mQmTKS4qmYx+eQ8Z17xtmqjExJ74jaErRpaJvgGX96TdBODm2MdJqaJ7n0n/lBfMf8VxB/aK8ADe
sQnpXDe6Y6j0c9lWSFgGSMaxrvg2GrupzXSolE3Bl9wwvh7XEUA6JvaRWG/iJt4AB7jTVV4CnKY2
q1EZcrYJH5FVmzHXolAmDTK6AI1mPjijEwkSHTX/zGzVm6EdjzDb3EXOfQ1nGAZ680sYAU0oiHuu
pgjOUP52bKNbErPzCPodlv5dXLIzF/KZN3mYId47Cb8fILjH0zjV7jzdgeI3YpETTejgB4eepT6i
L0Ne2iR8D2DqQe1Z5JeJr+A+ZPtwA6jX3bzaOqnxfUCYhLMgm6cXmUPw56vv3txhZZ3dZoQA6Fu7
RgA3drLK5rmKtsva84xFU3SAiWbwe7ElAaE0KA6mI8Pe5azdcbsMB0cKOFBYYeE97mPvDbta39Pc
Db8XGgBt6vCNtqKh0TaAteqzjOBWlM1kxMnQjP2eiKG7yTkoDlNNmmxo9YATWLzuRip5hhDeQ5YW
D22wBqYQK713urpqh7g5fERtt71Fl8K4s6Gn9rwhbk9ogUV2qtqsc0WzX7vB7dgcw5NplG2UAVnY
P62wWDw0oRCP8AdpHouhXtIBgoZMkZFkwqo2E61Hn8M1KB/zYLabKNfta96t/BTNKlxT+Nt5b5zN
eVoOntuuIfqSKGHw0G2mwTug8ad/4qDP3KB1iZ45ZzQzujeYXwNc/MJxOktvGbIJ6r0zGCUoXLHa
f+oQ3t8i0jFb0KTWbzhdRXfYdZArmrqJntkk16MY1w4Gy6NLJku9FMdpux981L8Qz+os7OcxWZUn
UIcBqAap9DjcDIgDD1PN48cR7ytYiuU4ghB7KEjdP7pgbLwUrYl1neDUOtx0KEvcSdWyfaWr9mYQ
g8YZSQxsyzCI7hFWFCD6wwMqZV5ZHqDVGO6h7PPBXZJznEjlySdSYt5LnJZOOJvhgGcsPztaWlgy
QBttNzoscLKacn+DxrfmWE1hni1BXe8aIKjS2jPzUc2RyoolzNM+j5GBsFztIuJFW2GI2K84I22D
2dmvMpegDMTd9BQH+nvYQl8uZkkebdPoFI3j8f3EubtBRL1mXRtFiZ0qPwvFEnxxXJbPyMqrhPB6
2GHdzhPftdOmEKa45V40bzrerQmfBHiuXiO+TL03PqI130P8hJYrn08a/ayL/KFGn6ROGQPTUF23
WcvgVv0+66L7mPoolVTFjKCEFwaXK1svHZcSdqzai8Dyw2tY3nXdWFdLDdrvMBNQLEM/gWCEPc5q
CF8RujUB5sCIsKA07es77/cMaGRmV+dh+uZ3cZjfLbz40QXkqyyAe429+q1s9LyN2mZO6GxuVdU8
+/A19SaWrnJJ8VX2s468dBksBPNxo++IBUIjWNh7BiOYs7DCYPNDvtegtDIMq4QM/MzJ0O0iPbJD
a/ozVf6GdBy0y74Xp4KoEKGKP3+PeonX5ARKEW3U3moCgwOvWNfMsxV2RGqGxIAF07f0qZXx97Xp
+xQV0GID3c+AvEjfJ/WMKjVyKgv2yeo1nlSfuGI+jsJ972vMTBfDFHZu0YqKlAsYAfexXuY9LMl+
oipSJi1s7begh0rsEApWucub9HCaw9EwzW2DeTIOMq2mAoupBrDNCfKtmdwMNjPgmZJPtx4thkzm
wNsXxZ42wExJuP4kQZPfFUGZDVIcBqyyVvEnhHew/fOzAtFDipjtGd6F+JSL/57szd+sL7e6bbah
UiD1zi/9SJ7oWH9zdsVJyYRIvMnWTnur6WtUtJntolO30myFV0Cig/wuitYhAV+9StZhvRkjH9wh
973mbt+t8rR09UPE5wflcFo35D0Y7/KXoA9VEi3iPsz7NRF0nJ5GQMfuepxLilTpHk5P66w3vugC
JH70mRTiDJGb2IL6rG9RufmFUwj5MeR2zjS41zeqD9Y09p3ezrGjD9j/uiMJ5+nQThG/M6od97It
MbXxrAnRXpyGMp8e0F4bZVj2f05s2Y1kPpQBwhP0c65LmdqWbivS/J41fYhotAPhuE70CObrGlXn
nqCdESavT8aWL3RSt8hFHN3a7xe/WxI3jc0mpOz3TNUuWOTWmfpeGrFuaOU50HGLWwa8A0DU9qwD
DMWJgdgLMFTmBw2SjRNytaof4kTUYZ7kI1K0vm7ZjhUWH4QNNxaRyAacpDVdKxycWaeibdfXNAWX
a86QD4Jph3xn0K6ErdvYN+0zcGXBmbcFB662+2q5i5NF8HPPxVshMd9Bde6Siej2AV25PA1qiSrA
yMIEuB8KfdX81re1TFoYRCD3tGlodaCVebKR+W7y4nsTxT/ogsxh2zMkowy8rZvuZwALx/Mwe2De
hsE+nBqbwnZh27bBA9HkMWbBmMwBeFh1ka6xxgCLZpS6ww6fYdx7PVaIUqFv3HRIu7vgdQSkHtz1
GXjgyfm/KoFiiBdEEfKCEhh10wUCdOUaa3vY+RyqHrSHJdMUtDcER7njtKDtBbNPfw0pWuD6oslP
kjokKtUyvGjpT3ChDg3yLwN5N7eub7H96T3PGd2IUdYj0igTGbFqiWpK14hYCGJHCnB5XiOQqQSA
10NlMC1Gb9o2vRd8ZZDlotMfR3CkqkTZQga+hk9jINHqt1ovvw1RMoUpcBG4n1Wjxm8N3Jr+GUlY
fafg5/Ypj2tQjtE28pTXud5Hk8kz7avoznaqg+XzFDyFQIgB7sjVGZxiknEe5Xt/6jBep36gYF3j
yMqToaPr0+oMbLu8yZMbJgHpToEk6IrtQmuSIWgPnhcvRBJThu6ffp5VBrPb5bUeO/XoT7rJU4SS
3t1a2JIlhST1TUvG7hnxBnIOxssxPkrafKdwHA+Qu2rqn6scgSxG5v3gL32HbIjf3UW86vfUzuS3
xnE/7cMm9pKW0+LgzaTfsV4sbyU6/BJqGjRtB9x/VBWxB9L7Ykg6ILynbMqLAFn1MOR0X3M1VpkM
SehuLTqzNzkEVoCAq6p/hCP6fkQQ9hVpl05CIdU1OxfK6kl7wtKkhVD3wbNiarK2V1GG3TDY4hlp
FrGe3ASl9eaUyLjuU4r4Cz8JVMqvHKWELdN9dAtUeDckw1p6oHqbYHlY+trtJpBVftuad9+b3pRI
cSMOykJWYlYpz+0QmRZIaQJAnwLGXp2atkfayjY4jshlcNhVgk4WW1+hP9vr48YlDfXX4yjDDt7F
LNzPLM9TbjuGjtG+vjHYon60CyTOXtkGd3aplk0Xan12Q7nuCbETPu0gdr0axgwmyJAR173Lamx1
GxTAp3unXZQGsmUnCmBoWpeR2HnWxudgJu77zHocb+pKNzIRjvRb0sj2oRPoxQhmPkUwlBf1Azyb
scO6WnenzmrvvuuaPCux3CWqg/UGMAbRcKhH3v9CAcQc3NgT2HEgEV9qBJxzo9dnxPgCAgtJvriu
RBQfvxvLj0MjMphMF7tcl/Q4rKPedbCje8LgjV+tpeUXiK2AXrf4BQCuLwVPCioYrN8rSE+RTyav
Rdjz12n1l0wGBux3Yz2NddSbxw3ca8t7Ay/fX143S7zA0nyZhR/j8LfwtLQS0Z204HVAzH8LH3QN
r7Y5Fq/coNdulc4dWdF1L9Lq/qcxVO7bdVp3PG/mHTWgZWtkFLZzG60HhXPsD8qdDlLVt+KQs77c
h3Mx3ZQlC/YSvZoplRRBIw7Ou9JflpuFg1+VCCG9ZwZYwvcBcPfvOQIY/K0Pi7SK7PQ44ma7qQbI
A64OSOcqFYqXoOzLnRXg0HtUw6zLxOsL7FfrI+nM+lSjpYYlsAUeoLuoOVvyg0VI9qX1Ud8CdK+S
GjuHYUjzVKx6Vs6YCdR9Dwcd6/kKcY0/JXMZm2avPEPbJIiJ9wrd9Sy2IDqQU98Hy6YOG6uyfLbF
r5lU8hvNl/6uY/Xw5LoBTkDlPPzwmqLbihZMy9DWamsHcOpoVIlsmNh7hBjzN+Vm1AgtMU5urGZ+
eCcALxgePSQsy29lTySUJYNGHndppse4kwZZpPcUiKqRn1tiBSuApSdphNzmpqpKsVkMGcushUvu
IfcYWnwVnhtJqTxXp0C9R4IoRCWoQZHnWLAlHenEj7brenhBzLrDyFMxjk2Vf5cbLBApgTy72NB5
WbE/KD76STHJ5QdWPXcGwL/bTvH4Q7Coz5re7zd4YXNCSiBos7DmVoDI60s/w78kAMfX9+Nkm9fK
n4Nbqgbyjlz23+eVd0cA8dxWg13uS5BHq2RawyZ6909CzZGQ4outwVGlQ+9tMJ2eFuy9+zD3fi2F
A4W2ee3QeJbJCfm92MCopFdsVw/t/WJRApr8fcinm8JfkbiWErHh/G1ayK5uEFLlzR4LMbwUhP+0
Lu2EfEJ9SyBePtemXHc1siZoMNMPpIubrJ74K+pqGyvJieIpkjUYZQZPAJ3Gqn0LFvs7CBAwTzm4
DaqO18yN+T8j5NtIAPGt0AZ2EQVw/2sAcmUTAWruoEjAwf7/ODuP5chttm2f0M8qAsxbkp27laUJ
G9aMNGLOBNPR/1d75VefZVV5Z7vKrQ4E8OCOtsUWm1dhpVeUEBXFnlfvfSmTs961J1nImCvB2m3I
lL+L5sRlGxjnMMGutDFTQteden0dEVuPkMxBvkyPS8PuFGvafWa3Gb+c/On2zkmA33KtIxNfzfpb
YY/cBRIwrXL1fsbc+bhqRGyeqRYH3O44MmotCpZYfGvKguLQ0cwDI0kYg9uX0TWPa0JkRAwPFLIa
f8O/FX7sQW6U7n6k/sFvXc6CuCH4dl0pCUGAwV1dnxJfr7vXmSPUR6Oq+R3bCrAX5TBDp6jQyaNx
TyzQs+fUyU43kUbZi3ko4/zBrYaLGcuL0ca/uyGvfCEYDrnlY/pVJ9McKX2x177bFrEu9vzA8d3K
Wr4z4sw6iF4te7tr4TAWRqXWqO77OKFUkClnIxMt3zkJmKwpzLs0c8JeFHoQd3MXylKezRJcKzJj
5Gopr2Da3qs+CyeYuVOGeK629AB1Pu6rY3LlfTlPN/3i1QEEtA1b2fdhqcHFWmX1xs2cy/y4UqxT
TQtEB0D4AgjmDwTA9rpFbLdjv9WJvCWPUp3sOfOe4qiPNrRukC5kDi9Oi62xQE2QFenr4mn2NiOu
/lD3qfAzXZWQ6AS+Fgvpg40Gn1qVtXtLAYs62N54XFvHG/06bv/wv+a+15io87iN+3wgGjTmv4pz
VLYVOakjGguRSibhbGn/0IImIaTNoIBhw5F+LKj82i+r/qjc3NmQB+ldetcAibXy21jZz9WSDXu9
no1DVc3folZjp20SFUJ+WGEqLcz7NQhsKsUYSPIqQ8wmA2EK1KiIuXmSeUqnNs4a1JWV2CSp7MMq
qatNL9sqLIzC5Y7cXRw5etucWyxZsL15z5EVmmnpkWVCxHAtE8JIyxmWg2xJH974nK01FLXOUymV
jAK3jvpD2WnFaTBq5ScCJUJmrs7eTrKfTdIh7zTtXWPU1XPbOMneLmMJQRpbIUUuEudzJfnlZi+Y
kmYXmdEUzHX1o42JfRyNdfFXr4GhXCi2UJ0CGGosLgxp8aqnbQw/2d+7CY2zrKTq0VuhAu2++81P
pPm94wqwGv3HbKIOHwfHCGqjfrUjYYZtpmH46osHmavnZahN7ExmS3+GU4d2M8PeJ0oGRaRAz2c0
MLGV012QsMwsg++DKIvNzDTyzE0oP5laVL9yNT1ba/V9nczrndOglqny3Lsmg48e8k1juNo+ssxh
k3nN1WcGww+bvuJ5gQ2Q+extZnf94TZ6eV5JDjzEMh5+a47i7HHIuGU3zI56ZHLJ1ws74KGmdsmd
vzF918EoCfysHWviTO5vRR2VnIb1bZutCcAS6ypaaVefRWPtpEnbg45rz9BrmnlKRtyyEQ5LV//F
/FNfFi1XdynXiaAXaF2Aml5KjQVu2v2AVmh6a5y1u6mrbNkVOsAXBV7nsaNx2Yqdd8oAzNsxZjAy
ZGYwJ6Tcyxf4qbYzdDgefuqmb7gekN0WWkPdBbMO6GFxs2Tfue4Qdsz1rNbH3YLMZbM61e8you6D
J+cnQerDefCwnRVAoSkBaWGmqXdHNjwpNg9WpbC5y/7QdOMlYaFxerTDpmBDgayS1UtVQyuXpkjC
dYifk9G8KLnUwUquB2O1+WeySfg3eXv0zjxRwLB1i5J0aeoH9YhDH/jkuUwo71zWXPNzy3rlq/ht
F6xo1+W2nabla0MZXhTTkmbmf7LKBghstZdm7XqfMHxYvFm+eWLZpEMzbYxxTna52dxYY8Hf1NVW
U9a9HkenYirLoCiadGvPswxt5oFTXZfQLIJFborlfTGG92Rez+3KGEWNyIA2oDHy2W+JU/kD5T5w
N9e9LPFl3cknN47iytcmS2x4BXlb49vdLljC/ZG+odBaGcI1b413uh2LeiuSjKPV6NE4sX9080JB
ElNa6OSrODNT1qdUqXhrw1I/UQCzntO4dvZ9ZyY7R9fjTe+ZWIHzpP/lSDme9RWRXGoVw+OSl+rY
1gxijFAR0uK8nZxjlyqX2t7WLX7OhjL/aKobaPYiT8DHnsmBvrR9Flg2yFff8LxzEA4V9+zhrfLy
cgpGx4x/sja67TIVZfSYgeGDbGVpsR9ma/05VBEEw2j16uAJ2RZhmXVq5zV0eUOeDnQqlK9ZYjmn
SVpl2ChdXpyi1M922cs3N2ure3CufuPaGZKfzih/w+lOe7XU86bL3XZjD4vYC3Cdg/wrDZfBMAQd
I8XOrCN+4Z6GqdqLnO+x1s57WMmcKuE63pn1MGydZVh3U9YYb3M3rse0y5LbVevVDmACc9+QGj9W
zoLX1F2Sd0UYk98NU7OZJ03u1ezW+1SrzEfKHvtQd0qQuwpFi++1yKIjWpOY8EQfB2XvEFLj2qsG
HRe1+6qbDGgOVAC535RpiwLC4R8jK023xRVa4zNpW8dLy4ty427xs7lOCexp3Pim07yEOr203wri
Qn60VRONIdE4RuB19K1x41ofYIkLKl/YLMHUCADfGVrXqXsd5gkX4WjS39HXJWW+C9K4slPG4uuE
F/MQpBUjT7HER1gs7adTVy3OH0tbLqhZBE1NXvLopfBteW++owof3nlKFx/0eA4pDKP+rjWpO0sl
OG4x1UF1deWZmX0dRUZ9a7il+m6XURIURj9tB0C2Jy+Pq62TGWj2kjS7eKObP84M2hfXo9ybW7e5
z7o+DUrLqXbF5Gpn1JjZDgGCF+hJHRocmEZj9knYWFRlLai8bsGeNMhuyzb341TLF7u14SD7Dnrp
gqDAuyLmM+ppCyijvMI47eKzwsgYqfroMHoOIEO/Fhsrm8ddbDAoCUAKavloNfSHPHEOcTR5B7Ps
m1etM/vNkik2ikJvX6QzNveDTOShNj31Ys7TfJc7QOjOKJBSRx1QZg6UFiwKiz6BkzWj/phs7KYl
hnWqEQxNyh4POgd7ELVG9qZIVD2Nhi7OuRD9U+lOSTjzjG6ypZZ7Ukm7sFejoIFv2Pdj3YSTnZWB
hY400Ipq3iAtWh6ZEhEiEkgyUAefgiQvsUPXXF/dNDkHjN86RvJOa0KyXxE3zX7sIFO0DILeYVvk
nd3NEtwhjreeyLSzS0gNSKI2ZE+2ZavjmKTdDmdAf5jHYQrSGIlRarTTjU0Aws5YIrlL1WA9ypIC
7HHJu41tDRU99U33kxpawbHglTfWksgNF5RiqwCCfdcYM04ehaoOkZDfCi0KhQdbPrltsScciGhM
dBS/UnbKi1y4ZbPU41MFkLE1+Zt3CLt6tmF85fXEMadq2ZGiMXh26DrpiGt3LVCgJPPPQcb0y80T
1XKguGFCvkFgdBpwU2yNXZjH5mj5rFDG59XU2da4Z/xy26w8Jx4wTrMkZYyTmajhChQmEDHqYdif
TlEHkbgYKeYmqMqMC0LupYeVVXeu2jh7MAbTZJCp11NKuSNs8lAQG5AuISU05i3Xmx7evyu3Zurm
Pzw0FafcJWl0pM0w8KYhhdi2TC4hMESrGgn2SVt22mTpknsuz/nNXJaZF9LjSrFjPlBNVljTYc5U
F/DF87VOU7UDS0PJk+dq57BfnTyzNo8qmZud5XT1z7KEbRTdMp2FiSLSd4YkvU0dbuq6Z5H/mnvz
89LHRkOTW1lebERhf+wZbSbcIcFKznQrco/0kQ5kGNHqnMPp0RwoXcZtQ22pF2p9WYggn9GgLEbo
mlgPmsi71xhEprQKsqhhHxeA29cxd+6arafnN70bD7tq0HbUEN1n3rjjMQnZtbkJtCMqUWhA2Xc0
LnYbNc9HB6nfGuehkY/HmKgq+LFNp9yjMYGtLRIqeD1GS35uE73d6Zl2VUaXTKvNIR7Jbm/dMpwz
48Yb2KkdXVNhkTLaOWV+j5+NaTC17/iFrm2NtzKSLD36MPPYKH2C+G/yprhLJj0Q2viYJ819tEJx
NMNda3BTsbrmxqMVGSlSah6sMqYGtFSEexI6Vi6yOzlsYpuJPpFDAVccRFpC52Sxy9P0krfWFETo
4AwjuUizFH6tR9/GadjqhtuF8wSIBXFIw6N1Qb8bHyKThIIVKtBD9AZva+xt5l50nkFj1s+uhRBn
MjRxxJ0cb/V8FGwnXs79MXefm7l2HuxBOIe6XrP7eS6N58GKdC90x6V9a4CqTi2yoXRrqD7quRs2
8wxogviX7yd375yqtTYIFYXPyDZRIhWrYECzHHS2S0BnDq9HBXB3pLqbagYWTzgbFVdsayD6BoGe
szMcp9gOTWweS3MwDlI6TlCWkbbLem8KYwtWUi9yzsYSJUsiICQLUnOhYW133o8RyetAHeY2a+fm
3GWoXA0uM+elLSfO3NwAks3yJzksPxuazdBBoJ5Dr24/R4ZqHl1Lzjftig6hq3FOpYzvx3G0l2Nf
JqgoAb43QjB4j6Vl/oChVoeYCMyd1JziN6z6tXf+iqr0GT4r7DUGUS00hLquuWx74LNb0+35MNwJ
8aO65rOZNe6m5X4tYEYXtVvTwmY+MleYVzJwgiWV4w58j5HTnuW6J0SuRlbJHcmHXejG+wL3wpu3
tOI+S0UHo2yX51RJxCf2mP8q0tl5KGupTp5XFvjYnKEOZR2Xhp9mg8PI52qEu5Vdb4Z2F7MWnWrV
Lq0e1/R8euZmIaMcZoZcRJgG4BtrOdoJdHQqyncZeTQ35WX/SwFibaO1fJECahuK9M5zc8IMeogP
1xvXi5FZ7BWV3XTbDsEzm79akbaP9VFLoZL8eV3mB1CvfLekKyEC7UJRNwf6ZkL4H04Rm21RQcj1
3uzecthdzaTSrC9Vyq2glzlW2dYD1xgXFaRkO+fAVEKGST1oN5XRd39czmw0QCramU1BRaTZ02Go
kNhQFhylN13hVlvExrU/uUP0c0j6E25beweO76XYPrPpGZ1m9iblmpMuQjHzusL/5oaKj0nlvHdJ
/8B7y/apWf1MvboE8y2888KTctsSDMPXYCBzCTW+/9dUOcsLwNNdajoTjdKK60Gv6v3aae3RXfPy
oFMcG6yJGzP6mWqDM7fYzPk0b5coiffZOi7EyVUD4LNXHFZXxRRoDQbyrjXhGEfAS+tk8sQG06IL
WNqDoHDs6A28Wa7P7SadquZFVb2+mcQyH6PYrg/aMr84o2dtS+4Lu9qURYDS8gmwHrG9y2jr6Xp5
Q/URso/Viu4RgY+3bT5X74tEzUWerR1M7TqFnWO5u6qq2TASzCYVY2lAmCdSnSS2EPc3085IFzNY
depn4eztR43YezT+2JBrC7K/5/6hFKXtjDjS72lyualzYQRD37eBNZLWaErTAHdYCRaG2DVv57hz
uJdX6WbCS3K93Hqvbdo6wN/5H8ZZhopOWt1htpfxbPYNogRwmEcIQeSiTVeFaJPKvWYq29fGCcu4
VSZ3TrG6QTZ3TjACoL10iasenM7U9zpdOJfmFZzY3sqGVeF2oCB2Io1zB8P4YKl49oeG/LIO5rbq
l4LdAG5fMxIoDZ1wncGxeKstISwTKb27nC5CYdJSO2QTwoBmEg/xdVK3MvRWeslStxbxjDhwW8v2
QVv7H2my3NuVc9+UNsbnGeyiKI45ymmxNs+thpYb3Oimd2z95KxGvZ9tXd9Ugupc90rGcv0QG7v3
jkYv7ixFolAqo/ep9bYlX5OvYh4oR79CnIOx4+F7KLTkySoyaCMIvzFPa7Zdhn7VG9Ylxi+6GUzE
gHaZjhdaY8yNYa77ytWQOTbWnlGwDGF9k71hD4/xOGNv09nNozJzg9yZn5zG+BOX1eOI4z1eri4W
OJMVru+65UHkr8O9LSw7VMWc7AUyeRI0terqIILwTGdi0ljsyK7kfYxSW5DnbhVt6ctGElZpFz90
Cv38VAMFcWD4/CWFPohpNeylZN2oRw2+0o+yIdkqQxabdslgCSqXAhJXGL4w4l+tGhTYBi0EU1ZF
G/S5MOEs21Z5xFYY7rwxDI0NpIFVmMYBcNcaAUtRkH1X1TBs5lQSaxEtP3DQLifUwWUwdlfKrUuq
XUXrdZD3VrQdLS8GanRQSlXYW4QdE4QoaZSeOcUuU6JNe6dHoNDiw9pzRaj3TmXccVYjRkZjwJfp
XiKk7GhNY+2skijdlrGLiB2K0k/T/JschhZkwnjR+nRvAjQfI1d+y1JUL61Y3no5/LJ0jHuMudgO
EPhsGGDsg9NUHOSyHO8zp3yKavt73KemX9cjIlLpHEwZ36wa5bdRJZMbmgOqTT63FrQ+P4OVYJ60
p+tZch3JYuI4fTtDMtkxBR2bZNB8NAnvUWHy5KFXDFF5rswOWeQPPfpakiFvIrLy/HJAv6WP9HtA
mutBglAMXUTq+mImxNWMH8kdutE062ei0vs1p0h9zKIzBfAd8wFgdyuQgl6dRBaOh7NLDeUt8/1N
Y2pBbeff15wUXh2Jk+t25raO5v6c2m7BPD+R34f+U+bRvJeGHjOrG/MtT+SPTGWbhKjYPlnRkNhP
RmfdeCv7BgsUPSjdbN1SHchiPqDbeJSVc0ZMwtvpgWFVDpcr5z4L8zn7gThtj77RCOVkVWGdjDdZ
38IPMDJsvb9Ss9LpsBqrRE4wI3bLOy48YKuSnuxg4FeEX6m5fLvdpjPm13aOYFP0OfnJOu13pMO8
owTfThP1CgmiJk9PbjXTmrYIXjJfcq3zS8N85kF4dokB2xf6/CjgrCIngUHubcre1ic0x9EGSiO0
FUGqhXAVDcJdOHnWS6dXl2hACN3UvMVIFMkWXxjPvFP9ufJ7QZvHKx805lyMbk2VZz5lr1ngyeRx
iukUF7QnChXaUnuWA9J9u97aiBFMQLHAWctfjZZsptXccG9mY8vx6Ay185xccz0KlwM7QqiDdJ9/
a93bEqcawpqZuaJo7mzh3EX4EpZB3+pKf+FrmYJMWN+9Od4lXr/HmRUOiXlAAck+oC/faxGhNh2b
IRjX2GWIjy6d8rjRrPWuhtw7Qi0zdvQIgR30ICekss+QlOCz833fpT9XO19oTq5yFn7xriuUB6Nu
gE22xUtd57cQ0FhADdDImD5y3mRyZJm/dWLczWK+HuiIlDnksADZcVhZCB0LxKibTNqQ4C2X6qaJ
OVQlJc1InWlCYMgtFqMLEBW4yOZmUG9Vapcsazg7c34s071FlD/4uWd/60YEbg6T5EWn6+Q2miw4
mUT1G8fstUPiSiCG0tNRi6hhW5UDG07per/RyIg9zXNorigZLR3qoMeJ77j3nGazevIbafmAwpGq
j94Cf5kD7R7KBjxGUFy+7VMdOq9p/9iinEy/9IroVltT1nsMptEbBcpoxraBJa8s7bbvgNdENg8X
/BUPE/mzIKfwgAi/XqjnqH92kFwHmPDq2EXiZ9rhYBzWSIYudxNflu28QYAi3lStoUdq4CC4hFIH
D6L+LTPybc/ANzTrZW24dbTIj6Sz3BszyT2eGZoaD5i+dq0P4Pe0aGLrInDaLVMvjoAu+rlaF+u4
CibSagRIknSAbkAPjaCKFrURKH5l0++QYT22Tn1oy+W+qOAN+4i5zpjxsaWauimFcdS4KG0QFf7p
NAybXhw/qc78LTWgwHzAWaScednKnN1E14YficiiUMKRB0nXkgbUpFlgu5g8E6v/RbQRQG8K7tpH
nrETegXLPj8ByefB4rBXQA0xxs1Q1Q3Kty2wQ6iSdQrKvMjDzoZywlgRI92NmyONKAe4pgV/RTwH
7irt3QAptdUwOKSRuO2t9LdYXShPZ2Vc0zsN3ASRndck4j1ppivsjfU19qY4aLK428Qzflk84sBq
ClQ5hqcMTF2g+yS+6n5K+QfV7/JK3S3FbN9NOHv8MjH1gPa2OBwR5O88jAZPtamM47WqZVPjrPYt
qZ1JHjksTDSaPclwmbGu2S0qeKeNdszcN/WYkltrr5famO91cN+jnfff3WI8aE5ySBbvKqA6eEiT
qdDb2HF2amozDnVILDYxDZWCaz+xVz4UnvmQ6HSt85tUfmMYf5S0vi9Nm4XA67ezMF5KwJItdMx7
Fa8MsSXrGvF9WteP3LDucrLSXQ/Iv2ZL9OtFbeMuZ8oBLPdlNoz8ON0PvHH8Bg3iKZcOb11wmVz1
9S7La5CTJj1zpbgMpE+GvSkPSHbenWkCj6n/wKoiyh85ztqUaj1vaPyyZk4WU7pH8Df4fWmddDW+
Aa1fjUGxCfASPzgazL3TzM8xjTt1Vu8IC7nYFk9sbgMwaJfVdn84PZS0cKlaKHrNjxWa1FijV0Kf
7yuyGHxd1udFzUctHysYaYB44XjHNGE8qjQImSnKQLUHPch1hyRR9aO6/oIygp3CmiwX8z4tEJtN
ctgLFknQrdqjrPXbwRFPCFKeZso7Qa4X1KfD8SqQJL+7Pa2rPC/rEnRxejSa/FzNlcD+5OwVGBAm
94uwryr/gpJ047iw+Xaxg05ATSe9HYHSqhJtGliS2RDvQuLYYzasbxgkn3qzxslVzTcqsl9723sm
yY05n2K32NbrwIn0S1bEICrO1T9z0zkyD5fruVU6ThzkBgy6rCCjXGUdKWVHTjlMFep7kaUWhYcd
cpTZnPZa5gi/Muz+xc6d5raJM2xe6KoQvsWI3RYn4UZklZu5QPBs9qjUB/SAL/Ac/dm2M3FrR3r1
rnW1IvqIcRq78vVPz40ozsXq5HeS0/9VK9f2QUwMW9Zcam895SDbuJng+EoeMLOu7I02RhCmQwVS
3OfJRRn4mnWN2PLQxtF+rRZVhx4d99ZJDauEgHe07Tpm6dE2urLagFFXCb5fv7+Z66vVmJRPUOj0
YYVyu+qz4+3YNkaAKXC+6XUHzjYz8Wytejdgj88Xiz+xvIslZZYxRUmBYyOO/6+p3NG1E0udYris
P12FEMpHgMB2m/3BEHSTRd6vwXacL2KMPon7MK/5HH/L4cidvC0ctxSnpfRsX/eSt0k36yBF7QeN
7fpcDZ//PRTik8CMj+1j6ZrxYa4VBwu+w7hS37MJY/S/v/YnaSIf+8a6Xghv4kQ7pQ1THlLgtOBg
h+jhiVl2FlfRL2JLPgvO+BAokhnCdeNJjicVPVbLuY1up+yLALR/7uhg0vmQKDJPay7c2b2mMPUn
re+345qhyTZkkBZNmKXtEZzWR1GxMyiqFwkDdnKHPu33v3+Hn320D/FBRFysXVNY3jEpnzvnsdOB
TN7+20t/SDOZDa3ooR3yU8IO39Gc4nWvGDr+24//sVUsmjXXMXKiV+NCHguWd5th4RvvW/Hw72//
k6frY5NYg121nOI0Pjnij2G/Oa0TkMpSjU///vKfLEHj+t//tgSVyG19mNvitLbQ80qJoNDV3pHx
1rJdNN969VX34md/6cNiJ66MLJw0iU9L9e4AtA0gG1GPhqjgctz/t2TIj1Vi9tTVwrjmo7b4tAYq
tjgYvVr74sf+ZBcxrv/9b19Wuyj8WtPgoW+at2RWbExz+uJ3+CQ/xviwtpFYWnWeWOTS5urGyMo3
hws8sjeER6utOJ+R6iOhlF98ks+eKvm/nwSlmYtyfR1Otvgh2lsTX0fVv6xTH/z7Y/XZN/VhPQNY
CtRnHRma5rqSB96BkaP//vXfXv3Dko4HRIpMqe6xjLyNbY73XjYf/tNLf+wJm0fET162emQQumQz
NButcvIvvpRPNrm/Sgz+9vjUrQmJTKjH0Y24RpijOFkyUhum1i8eos/+wIfF3LXV6hI/p06G0in5
dTniWqss/SZz7/796/kkXOljQVjn4T3DqF2eomVJGCWj5BG3bPJqA9ztdECMBy+zu7t6bdzLWoOY
/7fnVV4/8d++OsQ7/bja5LO5CyipLrWbmlQ4NKftGJbTl4+tuD5B/xBP+Fe7+d/+Th93Q4+4IDrO
UmOEyndGVJ01fSYXbv0eo7oVRvHi1emmwxLxxWPxVzrxP/3RD2sfFUQlNe7VJ8+ZjZu0n5rnYbQ6
rufoaPx6nYpjBKmwj4D9nlLSy7ZFpCHQxXoeFKo2cBhIorjtedpUyL9vrVwjHEZ4WIYZF5pQJz1P
B56Zph/YL+Q2bzIIXsB9oHtnmAWy5kV7Qj2/nhtPdDcuIneEUV18YiIGRxiwfJvzMG9N3FY3co2W
x3Kq8z7wGHl3Ccqojammb8OSy8dRTSjWLZ0Rcpra76vbanjCJxcUcG4qRodaWMkZVQAwiDXlGzVg
iZ9nzTv24Oq/IQyol/QMS5ybNUaqaXDjjzXzh2uiKPXKpPtmKd0+Uv18JZ8LZ1Mnvekj5dE3Za8v
B2+Z0sNk1I0/Fcg8ageFJHkj8X6l1WzXiqk54GzQ9ppRZ0MwO6rZuEZln03bGJBbmxjFWEFns4gx
zaU8daXPbM73USKz3plAX9vYzOXFJX2jD/99Uf3zshUfQ5mTGYnF0OEcXD00XyDw2PDihxVs94vB
8Z+PXuF+2I2RqJay08eV3b54WOCteyAw8znX7Fdbcu3/94/xyZkiP5wphqEznY78kuTbAhMUgVH8
0Zm3cvH873/gk0NFfvgYox6Pbkve1RFC3T2AOi2PCUH9X+z8n739D4eKqlM6cZ3rzj9+WxqSFohf
GZvfMv/+7+/+n39l0i7+dwvTtKYhVE2sJ0uou3WddwWOLX+R9v1/e/3rZPG3rcvrSKpxZ95/6ZYk
Bq2bq74Xl85/e/UPR0tfE8ZGiALpkuW3nsSOrnxJzC9eW/x1DfuHHfBjAx0iVD0rJLLAtYG8FKWh
bqdx2Xpo5wnhKUeEP568maxuxk+/rN/ykdItTRXRtpsW47lezXK3GkP725tYwfk1+qIEIwgVonjC
puxol41jd47iq1Kgihf73jPqyMdV1x9r14CetslwmZy5DEFxzMPIzZR7cpd6+zqfxqeGTHCAaE2/
R+gigRt1+4/JRnijN1m5FeNViL+KKPDo6Nu1uajDdV3GUyVx9XbXJDxjAJiJ9aQJTBcSDldQdnEA
T6E2hrkgYgo3tyOVdpXhRTt09FiU4j47RrzqDj5nJhzDfhoyQVxf5XhERzf46KT0QpNgzl/4plag
yMxsdoR3Rd8lONMJ5bP1LKKiuJ0LF6EjxQQ3wtC7vSDj4LwCPxbI+1tjVyN8eJxWdn7kmki4ccuj
yhHzNwAv87uWe92NHSdF6+P6qPZusuRBgpDutq08YDS6ckjOUPWDUwzUHTR0PD+5pkkTU9TpwB2r
rHao7dYHc0m7o2yFBIeN5NFZit8YsyIUwrZoSI7Qyn2G7vNFDqK+2FVTlBA6yIlRLBKVpQSBc2WL
pUyiVusjLQs16SnMvZqHKEafvG2P2uKqPykRPXU4O8lsgZNEzmCZab5B8wwKrs3kUBiZaMhKyvBP
LuA+kYyKULN4fAxRKIC6NMHautBGqVCfLcprqCCBxffKWgSWSkmxqiL9HNcugQca8IxwzeSMB6q/
yiZbH+sC2c+OQl60NsCvRW98lYX7z/OXcD9sUhie8nwltvCk5c9NVQVd/iOWj1K/y/UboW6X9Kuu
g3/ea8EO/3c3EdjPnIjYQTo7qccYdTLF6yT+8e+bibxONv93vYuP+fd1ayGatUgLprQ43lfaUiLV
dkjE6kxrweqm2+dczdVDVCT2Bvl5s7W0drg0iJ7Ri+DgcR3UT7HTGztmi+hVmZh6K9HgfMnLet4B
ImdnGHB9j85WaEGnLcSZSLPvxH877D4WWtZevJQxUSZHG3lR5GhEIyXoaskHcL6osf/kPBLXX+Zv
+7nlzYu1IAM7muNzlk++4s5QAK6r6IuPIK7n5v/9FeRfWNDf/kJhW+3KY+4ehTU9jb34pSfGHun1
q6Z3tS8hfcNmbA5uJd4VizJMnfSLa/onT5f14TSBvxrMCCPpiYAKCe+CMbJ01i/m6c8O2g9zCDqZ
dtGqxD22zCEDpogK7p1Ipi++ts9e/sMUgsllwI/MSaiKbyVWP6e9keNXL/7pb/JhgS+rNvx/zs6k
yU2ei8K/iCrEINDWs3HP6U462VCdCQECIWb067/jrPrTa0yVF9l0qpDRcIV07znPwHOYTsmweEyT
9JHUyCai6up7O6DCgYADh/rlrWolSkCyY6jim4bEMYGafo6ihAZ3+rDMbcdjaVXJYcTd04K1/79Z
e2GumahM2IUWkDQRFsVOxU+u0+ffoEXlr5Kfb6Q5x2GuE5WzLkJo0yCMgVVfnIljTSAQTlC+8x1l
Tf1Wuml8GzPJBGzavtCDW5xzJrmzQtpiJVGsky9ebV8O1I7J18TVL8/jroQfeja0WxQOjNtBEGwQ
E+qbCkW8ve1PQ9RYNY1aWzVqYXbORA2Tvul4MDoamjCMqPMKS6u2hEggjEpnuPH5RlSSUzN61oiS
amLX38IadbycnxyVwY1xuHFkjOOwn5AuHFALFiHluglVhTM36mfOEtzru89cFzn/H1gnp0AOU9MA
gCmrKteVVP0zLrvVR4UEJDQZKBG6JRK5jnmboFyUeSpkGiKd6B8CgrtVqOy9FeubnLrRgNFVA+4B
BPEYbp7TCeLjLyWnUIyGCx11MUrj6UZHDfgSboB/cKI6t/eDzX8hZXjrLzeiKLL8KBbOGifyUQ5T
ls+d+wdS/Rt/uBFEw6RsPatHtzCk+lZB7cM/EwVAN0wf9z/nuKSFDiWoOYn8UPx22nMZHi9+T1Zw
yFi2vd7GxT0GbRhnucCxoEBSkwZEHkpFVP9aAyqAg5ts9vF4Y/ttikrkkO/b0aDbvQMXkxj7fYEc
r1fBxnCJG3dxnaGV898/fV4MTdcNYemOkRv+7FHF60CvreErVUi2ECkuX9ehiXP/fWoCUvO8bjLH
j1DkA3F90vywAY2/swL4la2mGhx7BjvejYYpir+FpI6/DBQmFdcH6TwY/9nS0LgRCtuiCxrWZnYE
67NdhWKTAQ49AwpQPLrN7S+xe7zezswyND/T2Bg4mpRIL01Ia6szLIV/uf7kuWlmLPAYNCWRsXOJ
jQOjNauhHz58FgIruOkU4TrmJssz6aCqu01OtPcjn7pfvXZcQlnN/Hhzh4XgsQlR5DZEIZApBT4Y
aOvdIwO7vd43/5I6F4bX3EltWUmYTMQ6qnWZr8ez10jaKnfrBwHqAjJuUXvlIBMB3xY1nSdXt2Fd
b70iN48rAQ03osByw1ftZfaGw7sQZXWtRAmOp+t9Usb0axBKcg9LWe8I+0T6l6oyP6S4fby3imS6
h/Aclf1uYbWPLc7+P1F5ELyRtJk+qjF0x3WehextCIMeEomU/Uo0hMkL4fNyz8JC6f9XlZ/gPZiV
1BEZwUEW1s5Sf20r3F3v2ItfRi5hRlgI8z4e+tBV5/oQaKNRzpu2UeM1v/FGTz5rd9nQ/1WJ9/V6
c+cf/d9hJCbbs6kqZmnU+0Q2KSLp509xAXV7Xx8h29qTWC7RSi+vUsKMaJDB+iCMUfoawSrzIJlG
XYn8c/0V5h5t7PJkGBVKr/wat97dIetClGJift042EYMmAqv6Ak0opGdq4+RwwHsXLNXh0t78dxk
Mjb6doAl2eCINrKyCcyApCmHLUssspqg336/3kFzY2zs98RGxEJupIiKQeTvNbGCNaw5xkM+hP0J
x+jkBAmTWmCvXG7MMeHzcViI2IHRZ5QOHnTccF8WZ/mLRdRdEfgPaVUsNHS55xzbGHY5osTO6+o2
0lCuBLy9h2/IriLN7+udNrN92cbAo8yw6xpg0yNURsLzqIBpiiy9J1XKyPXSnwzasg0Uhgub2Fyv
GdPAr2C3YUOpHMHw83miwVn2Vh3gUj6uwBL54cEyYCG+zHWbMRnGtmFOgSNVBGpwsgmwLNco0HZR
Fs8WDrNz6/Ec2T59dRBbpYXdoefoxMsHt6L8hSJd/HJ9XOaebnz7ZRxSC62ZiuqOfw+y/Ah17BID
7HLfEBNO21cETA5ti4gPAdS3GYpeiQZMARWLS2Uec00YP584/Qj/szw40uort55ZN25GFd80tiQ8
z65PPS9Fw+ywlyrynKrYc2nDDySDcRbgmdnz9e6f2Z5MRO3AMqULEeQRafKcr4tJ0pc+hEKkwla8
xS00ZHU1nM/WzshB8UIWmi20PNdz579/ejlP0DwO3Ck4wuvoo5ogyoPDHaPJwqyde/x5vn16PKzc
4ZmuhyICIAgV7EMy7e1zaSxn2bRwNJqZuqERsSy/CfDJL/1jCcL1Nolha98MyGJcH5nzB8KFndxM
k44SmM7OzYKjKMN1KR5jG0nvsMI3xMLKm2vAiFEio8FYF24VNf0I2ZJF3OFXGTThb58gg+SAJ7W/
/iZz/WSEKLg8E1ioExHRylN7+Cb6d0WXis1NTzev7odyRNpG+DKasgYlv/C7Xnuw/F8YhZnfbl7d
w9koTpiKRdS2yUNOh1cPYuHrP3ym/wNjdbOUyjbr6zOIx30lXebeJQSGY27vfTTwAHq63srMOjA5
tfBEIvC5yvqoq1HgBvusHwnP36skXOigy/sqCYxl3PRB5ScZKikhqxx+hGCz7pGNTX8p+Cfdy3hw
H2hJUPXfVy1/v/5KM+dgEpwH69PaVhp+uh1oT1GbTxlEXbCybZPxt9fIkxW6O6dv/AOMLSLXD3+1
i9DEualgLPeud6jPGD6tm049yjR/ralcWIpznWh8nBB4n1nSDlQk3SZfFymKrKmf3Otm+oo66+/w
hbuD181C8evlbxMSGOu+GL1kUGFVR23Ft9kZ9dKXewYNg5heSA1/u+ujNDfxjFVvO3CeJLJHM6z+
mgTuR1Jkz0UcL5WXzbyGybbteZXafmfVEceV2oTkbur50KxDP6pfCQxib3oLE25rTTAlqhneAnbr
z04gIDXIyhc/pX+vP3/uLYwgkE2w5Mt4g14KoO20y/AJmvEnQij4YsOubgDYud7QzHDQcxT6tGZg
vt1lrYdRB0yp2mfF5G1Zn5Kdm4pkIYU318T575+aKOteNtrz1BmMF8Ixz4YSBLrqSdw65Ma6p0Oc
wwgDneUl8AqUnfW1D2BqolE+kEmoWJtwYYnMvYmx1CshQlHmON025FnRb4x8L8Tr9XG4jM91CTXW
em4NQli+7KPwH2MQ9mgDfB17CJrgKvEX8lO5aZ2yfSlz+FjGmk7fUPtJwWjr86grgvAAv+5+x+Ft
DVM8K1/DQ2WCyw60zQpeGr+v/8qZgESNGBGXukxgQIyrMtYdU5c+dIn1CjDqHZTVa6iv7vlkLZUZ
z3W2ESg8Oo2B9AII+F26L6Dj8TXdd7XeXH+VmcebrNs2hF2kQz3rWHT1F1Hwr76CCU89jb+uP39m
G/8P7zbUBKXjMj7Wzp8geHGgDMuSR2e8bVGZueOwmkJYrJbxsZAPvngV5DkYvt/2y42QgPIg7MnM
iY/wYhcbW/cPusRNhSDs2Tqb7d3WihEV8gLlnqWTof/7dD2kkPu2P1UKn7psYQDmBtiICl0FNW0K
n/Yj69mDbwHeJvLihFQjX19/g8vZXJf4RjigpW9Bjg8zRxv++SdrcN07B6X9aydATgey4MlG5amX
/eqKQe9KzLHtFDY5QIyWetb94KOmQxf7ALjT2w43vhFDkMOVQL6iT5GU1+GzE9+r8c/Cy56X3YVz
h28sfQVEZuxAUgyuwtloygMCCBvUPWPlkZ/tI6AuuZ9G6FcFO9sHaOUtdfO5Oy+1bAQCZFo1zLix
kiAYdUM4qzHruYbiEbW0Q1g9NTL2QG+gwTdZhkBXAQpMTxSgii4P2TfgBukXDzUQ++v9MLOsPePW
I5EsdyChio/U0zCqdB8bYX+FYGyPFP7htibOwffTfjm6UwjLEoxijLIpcDBh7QAk3FsJp/jrDcx8
XJiUXiQFwQRoSHxsGXkIpt+eRVEOCN/TIV3RG79gTFVbU6GAzFPqrHrV33oyBHcsA03HquClrvuT
UqDiXX+dmYVuqtoy+BRkJQxYInzIpAcXWMGBtgUsX5xqe72Fc8i4MANNbVvp57SXcCI6drBROKax
CxhCIG480XtGGMF1IBl8wDaPU/2zpn9iVNw65Almpgv9MzfcRlSAf3eWkZjG8AXsvvAkgRVJiXr4
AT7ldgpRc6z63fV+mhsJI0bkgc5ad8gtKJwD+BXBdHnTaqAWoLAMFoZi5gvEM4JBYDNSjYMXH3NY
Aq1IU7wWeX8/6uxEev4CM9GqBV34+uvMdJypaoNdUe3LBh0nXL7uYPk7Dr/88k+SQ1XivF1vYyae
mMI2cD1bOOti8AcxrEsPAun1RNRaDsNC+JwZE1Pa5hbMBR0nDI+wVnNxC9wUctXDZ/j6z59ZGa7x
rZDlWac6jZ9fds7R7/ptmnkLNwhzvX9+oU9h0HWgVQXkiB1h4NQeijDb0Iw+0Ex8gWdhB1OvpYL6
uR4yPhRGOFFS+I3BTkFOAm4jFrSx0Bd/i+EDfLzeTXPvYixxXtY5KwOVRjn7ksIBSsqj232kzk+A
lBd2jZkbW9dY5YkNVykXVO5o4t1XGOWtVQHwMQHeuYDwOaRwwwXo5mABFbMw9nP9Zqz2DIjOdEhr
6yjiCBCaxCNAZC1NrLmHG+ucMcutJlTbRIX6DbLamnQ/A5It/PKZRWfK2yrh9poPdRpV4K1nOWw+
bZBeKPxvrYUWZsKUKXKLXVIP3YDPBIfhVMGS4M12/Y9u4D+1dJ5wdUVgiVI93TC7PMc2BkIx2pBA
QAgI7hvQPO9FUK9Kjn/JI4Pu7XojF/sMjRgDopwu1YOE9izuP3ywmYDS3jQtGO9QKl1v4WKfeXBa
/f8F7/tiBJKAhJFD5E8vFPcNK9SuqFAQnXsAm4d0Wmdlf0teEa2df8Wn8EK9Dl58InFPugfetbaK
rRXDCrYAq2ehxy5OYbRwDgafWvCmPOQuMDenARZI/TTucGCDVdjr9d66PB7/KSCAERocSQgGvQUC
uJAfQ/iR+HdhtlTaPffrz3//9OtzF470AzTjEajvBzHBbBO8lr0WSxfQc7/fiLra4jkssND/1NIo
JyG8vwvB9lv1CVfwTwHP4Xo/zb2H+//vMWUFbJGIAzPWvAPvHmwgeLzW45LEd+7xRtgdVDPgcJJh
kHnfrWg//mzD5D2DQ8f1n39x58AkMtY2BYhW15nDohI0R+iAMg9c++RD6j9BsXCV8E9d/Z/PW7Rh
LO2AI29r48r8RIW0X0LXDe8TYEFWGfy07nCXGhx5hqo7a4LTMeMV7aGOV+2Ko3h9y3vib7gTwGra
suxDlsHlsuNB8TCxBpS1UpVrlAqevS26t7D2J0CFYebbW6pc8TSxVj0ulA6+b4M3C+/Ojd95dAPn
vfxBwR/9INOY/ci7BOfLtCns9KaVaZsFc6Ak9VBeNOoUwvTM92pAF5z9VCxdLV2e2rZZEldCMhIO
FocRHVCAAImsRtXtfA0F8qIGf2bamSlsnupSOuEA3/0AaqOUwkOHwf+2xGZ2fd7NNWCERxfaS6b7
eDwlnqv2fpEROIEqIMU0rH1ua8KIj2HdwMca1NMTCmBhmoW5pB14DHr764+fWTlmCjvHx0leUh86
yYCVW1/34kCz3opKuJyDLK2ro0Dl9o3dde7GT9HSE90IzjiiJXS9K66QT+bvBXy0rr/KzM4YGrEy
LUSTNUGbnZg6SPfkVzkI1/E+AVsxHtmpzsaFLXhu1I1gGXYAzQ/ICMI0tcUVcqBemHa/g76+lP25
vDTIf5ObFczpkQ6A7/SvqXmr4EjZOsfUXzgzzAhHiJnW1LjYIAMODievGOKfACYX32FzlbwJWuRy
V8nQqVZnzdUXeyg+eBiGW3DyQI3LbPp2fazm3tCYCaLCfumE6EIY3q+qHpSpe3/46BaL3c9jfiFY
m0lORmFDLGE6H8Ez9VSAJl8G47frP31mxQTG6KdtVwot/SAazmZ4cANP+dcGoTf0ocFxN9cbuZyl
9Uhg7JiNNaLIqifTqRH5szWBJ989B+F764o7J0tgJbkDwSQUSxWJM1PaTGsO9jCwArf90Qijdlhb
AYBY/Ql6/vv668wNt7F35gSAyKpCn3XAPbTwywsSmKbrOxq8Xm9gZlDMfCZNQ1fLKsHOn/nrQZxc
8UXTRwBGYNT853oTM+HFTGamDS1KMG0xZUtIuGDaCbFdCjuF9Htti4dxgJm7XSwUq8/0Fz2/5qdA
WU/wy5WWBIwgFMCQ5CMUTmqHdNh4hocvzLGZMTeTmny0vCBpLHhRsYdYHBPvRYuFs9bco89///T7
HUfUWePioz5xfAeOrPpYOemp84aP62PhXV7e9Pz3z8/nSZqpBPp1jkDymsPi+WCD6LIQH+d+vbHC
pZaJUDZ63+riUwjb3d4p3uGYupB/mBtcY2mXA9c1fO2nEwVf9EgHqE07S8CpxC0BfYCn2o2vYXwU
yz4AGBMekidJQCQDCEKD2AaC7sJ2O/caxpqmVTOGIAsFUQG7W0DcVggfq4LkKBK7rQUz+ZjaUxgI
d8TnWxvATFisWh+Ok/5rxr5en0YzA21mHwNSxgAaQt0laPAjCYevMg0edYyT7m3PP3fdp2lKggqC
fhS+RErTEKdn774sCzjFVlmw0MLMQvCNhVaUI3HsuoIuUDavsB6NfMZvW8O+scYsfdZEN155aop4
ZeFbSjLAZsv327rGWGO4bkvsAG6Hp6yl9gaHFojsfcGAYMyc/W1NOP/f+yn8vxPtkfIUsgfmvwHB
3fi3xR8zzTcxp9Y5C6tT0qsYkjSpV1A933bn4hsLKwtEz2tml6fcASvqp4DfwbQw4S9ef3pQ+/1/
l8gCKn2dZhTTRD+6Y/Zgj0gNKBRR2KG37SowqXvFgU6ZbotBnnFAioMiSatcwMM0BtKKVTFwFsxN
t5nLF6pN/tk6XfjUM/N0BFcKxMfd9GkY22znZTkHRglVM7Xq8q9wpk3+wrnyD6spiZIRVqMgrAEx
0PfxRsLffh1CXn6YKgq1sWulD35ShUfqg8eZwlb3d5FUwKODWQsWRzE9+RMqvYoQZVj4eE02TS/Y
6/XJOhNNTbOsTingbUseRJUkIKypqirv2aAYrier6ls+AS18W0NGxGhQs5wAkxNHhPC1m6tNA552
POBKNL/xVYzAQXOsh7ayyIlTa60zOD+nThRSOEJmP296BzNrKjSKP5GtmU5OJyAA79ailevB+/Cd
b9cbmNkYzGQpCWQyFLYAP68CfxI1ElHj+NbG7Xy1vd7C3Ae+mS1teCY6P/WmU1kHLWgruJPwIZje
qQbvlIJEjT01FFs2FMiHgEK5I/BsXViV5BwCL6wZUwucT0S7JSqHIqrzN+lZr2ED3AKM0w7C0/GK
xRREbD8Ec7BDpqT+cIn12jZqIfafJ8KF1s1UrnZEnDLaq9MAK/ZdBe+IrR23S5YOczHOCPtNI6tg
gknhqaHvqQW6j+T3vvvIYXZL9AS8u9zW+cJEnJsnxicWOOc9x301TKcpP5aALTR+/7VNp4UdbK6j
jJ2A1qzWIIn4UUonqIaSoTqzJ27bZsy8LUeRRl1N3XTybSAtwIKoWLjiYilPMRPQzJRtXQF9NlUt
hsF23I2qQOgCfCnZCFKWGziy7K6vo7lmjJNSR+HSDMdrjICygTuCM3h+x+k3uM1urjcwM8Rm7lbh
0raUAEGekvKP7H/kyIWV6d/bnn1u89P3IaA1LCc5YjEyz6sJt+3j8NMG3vr602cOrKYDaTj4I0wB
c3nqFHAdOdE1/AvAtoQ4XDWHlrntusss97lgcbFwtJmZsKYzKYF5EqwEGXxoPJ2/6DqodhnKvhaG
YmZlm8nbWpb+0DZZHFVZD+KJC3cTbMHfqwBKWdy+83s3W/pyn3sRY2G3cNmvdeJ7UaanJ5R6g5ab
4Qr5+sDMzVljWY+4a8lw8e0BTsU33uTcQRk2+EPUxUueOefZfyHCmqlb0CG7StSpPCloMB7By9z6
sP5aSwmoWJOiYKqg4nD9ZWZ6yszh5llJXBbo6lR77olXVkRotfDouT3SMRd3OHYN4ALyVDt/YykO
HHQPVfSbVLorSCegrTpnk4J2Xfrfrr/NzGo3bSyAyaFQuMbFydIxZyB3Ip/kWtoGqlRX5Pm2RozJ
hWN5zpD9KYE8A4tK/uB8WNdLMWVuPIzJxcQAiWsoavjm+N87e/qBb/6FeTvzaNOV0AXwAfijOojc
4NdoP2fW1+v9MffccwD7FAb15PKiVjhp5gPIMECq283CcM6sA9O8ore8IlZC0Aiu2z+KOhGAMw4r
AcIWPP/TP3lq7W57hfNS//QKsiAoK2HYTNOQPwy2k6zg713d2O/GNkFwT0dznAlPbTL9qT31l5VL
2+dMSDWTcNJ3Q9FZuDetWH2oyHjycmtflGCodO4DPkU3wMCBxzYtrOiZ5WXaU8CJ0E1RUIA8cADD
6vxVdlA43FSh5JF/H7ufxkDlsRa5iy/qNvsR4D4qA73DBnvs+gjP/XRj0TbOaAWwyylOQ+NuWQmA
npuD45Pg9HRbA8bCragoUwvMtggX2euRvDF8EyR06XNs5uebll1jrf0hI7U8hfm3wQNiN3xvIP+6
/tNnFrBp2BXzKSREQEBGpyRdxe7wDcyO7fVnzyxh0xYkaa2swNqCOM1x3mMKMDsYtkDldWkI/NFp
kkv+I3OHItMkBMerMSttGDimWllPvphgKunpRu4p75L9CBryru1rXLF5rdzbRdltoJkB9q8PrV+S
Nd1N31C2eSkJ6zZn8osJnqVV+UP2/C6nzdKd7cWBcpgpulUNGGUtj0G+4bBrS0jNDhW384WhuhhM
8HTn/4NgKv2sSS2njHrw3GvQaLLiHnsn2dcAPm0KnJXgC+mLH8igTcCZV8NCj12cImjXWJpt3dle
JhoaQW1mn2xr6jZ5zJ3vmDnjIau7EYy8YcnrZa4xY5mSfhikooQCNcWOFYC4AFlDEr8NXHHkdCFO
zoyTKcsty0HFMYggJ9cN3PsCnqtr+L6Ux+tL6uL3p8NMWS5udisvsJR9GiXYGdVPu/+ikctkeb0Q
K2f6yMxfO5KOTQf/zVMBLlqRW+uWaWBsRaQkmJtkIUk214oxErmc7MTRuNYbJzqufJd950yupz7e
99WJC5Asr3fXTDtmbtGveQwqlrSRhhDfUgExcEhPDM7qzZgcp16/XW9mZszN/CLY7YEP4ZgLr8i4
xl1MvscMeLnt2edX+7Q1YmSHfgDbHmV8ytnaSJSu/ICQheuki3uLw8xEYpHyMJa5iw4S+t6W/QYA
rMcYJme3/fhzs59+PLVIKDXyrCcIvHe6DXEasJ6uP3rul5/H4tOjbSD2Qmi8x6huy7cKXKW6du9j
3Otff/zlAwx6xshy5D4KKgKOo10yAofmZsCkle5fHRRAUJHyAQw5oLrgQ7VCXnlncWuh3bkZawTi
jgmlyliPEbE+KDZ7Xn0h3rsE00YJvb/+bv9y0f85Y+LdjKg7VTbARc1kRyoJILGMZYWyxJgBYx7r
4bGJJ/HX5025D4CB2Ged3R+mqfDvxNCNgPYVDKVspYb1JGNw3evaDVBk/iEf++RjsF2yPavpjplt
O89Ap6U7hRvlQ4g0I0hpJRKOcdejTDTwOSpj8nCfawG4LPgBG+pRa9tCOrpxBNiSA8gHWxmq7FAF
6bb1y18TZ+POF2HyNOEyDV8SjNbgjnGW7QcA1UFuGO195gD4ploBlKYGrvPk9UPyDdBbdhCKkU3X
Cb0L1BRvggCwN6Il3bNY0ZeydYNvcPhM16kLQKEaBnedtpkC8C/MtkEKPlYlwn4zObqp1pBpWFsY
eLf3ll1h4tmxt10YHUzgC4NjCh87p0kmBvZ7pMbkrUE9BxIKX2AN9TB65fP1JmbWjm8ceXzgX9u0
Gvkp7r1N73p70oi11SWb64+fWztmajPE2SARSdCdKj5s0qxo72QCMjXL2Q6yrKNuxQMA738zwtWG
iNRZ6Lm5tWPsKhIAD0ZjhAQgFU51DHAl5oO/aotQgqHsAtrLQTO9/o4zbf0nwa05cdUI/ns8eD+L
yd0XFZerkEgo2gRgSiCRLmz5/xwlLk0I44ydwiAOEMWWn+oxEVBXlFWxDjKH72Hl5R6KRHc7JBnU
TgOC9ye0x3hXjUGyZ3mOoEh8C9S9vj4kYDkfbBiVPjpK9W8MkLGnrGvHcO3GYffEet4BTxonvF8p
jvKYHUH95Xaa8mBFUbe8mijKizO3zzbwKcqfkg71jMB2ewffdkEYtNze2YspzO/StM93KHUNIm/E
pUAK7s3Oo7hlQl2sfV/QGkXoDHnLbUhB3u28TRhYmyZxiofMIslJ+7CfDvWYb1CP30OUmw2HyUnG
XVe02VaMMEkSeTNGjFD5lPXc23mjUDsn7b9nQoO+7MbyHZ7Ccj+4XKKe3vWONcjJ4MeUxQbFnqCo
IqJtbOxNKxeoiVU7dskjT0S99VTYbGTvJvCPj6tdx9KlE+LMF4KZkW9cavHYEekJl6yPdWA/2W2/
MOvnHm1sVO0IUm6St8NJJP3Ktd/6JL3xycZeZFc1+PbQGJ+6lj8NvCjXZe8lCx+acz/b2INYnJER
9NjhxFAoV5Wbrl/qkLnoZoSB1uaOZQUOP2VUPedpeshb9xGefbd9eJiJeJF4ga4Vgicghh9DkGwG
OxQru22WZBUzocVMvLcWd2gJJu9Jxsnz2Ks7maHsDpyEt7JIcaSd7GkhiM30lJl/t6fWaZrM46ex
L78p4HKk5RwUd277+jNzvY5lN2C51PxkC9rsGnDhNgBR0IUk2MxRyEz00tJOArBbYUvdASvf/RDl
A/zz11V1U62ww8w0LwIXdTjH9JfybyHz3cT21sQW1lbw7+LsQlg3U6k8l62vGi+OKJmqfEuB+n3q
GxYfWlqWT0OTn0GsAc938AFVf8Vgdfaxsdj4G2Rl8OEDj40ovHc6kJWHaXznZdMCua2lB2egqU3f
J9To/xikh7NiGeb5GrUjIURNSbGxqq5fJT68OAA9t70nO7OC3SQd5xAoVW3BHnXuEt2OTyXcRZ7a
kKQngUn5Vrn5uGtyN3kKPJD9BoCRN8qzrffAt+VHjguWFW1t1mEHnJKnMq6ybd+P7VcuirbC7TBO
+khh5M0Dy/0U2ZOg2KekhqkqSup2nu/kiI5p9h2sANh+wLhlF1c9fGSFRct96uj6BMURsBEiH/fM
msSfIQ6tR4VK2ye7abNIdGkNjDoKa7UVW6dy8rxnYkFDtJJZD1PQLGlwBlHDQ2YLmKji4lrDES8u
dnRq80er6JztkHjFHZ06+X1srQo3RQX/60yNc+eK+mvWQmTf8Ono5M19PyFhacH0e5NZuto0dsZ3
CmrONRQuxUbL8AHYijsaVyXI5/rdGX26Ear9IquuWvdKpofBHutVH/p9RByUboMNBQMHauudn8g7
geP3qgbDhHB9nHx1ECDFwtCcrDqtf8vBv+ejemtqke5c6tdwKuiKDUyGcEtejkBG186XwgVVzOpd
e1XnHt8XnD0VDP7JXsDeqVf8gmqk3JUNCodC5YABOqXPloAKhpQFZGhJ+bXOzpb9njrZeQCOXcmm
TZrDPd8H0gX4U3gtwiuArYtq+kWKaq+d+k+b+N9pop6CpIIas2iPNpxakf1Oj3BNdzaU2d3a6a2P
Fmr2VT4ovYnPQuAKzLe1JgKfER4KZlOuHv1Ce5vEquxHv0daFak2dytTfzeN8nGCbvkOQfeXjvMX
1ZVPJfgym06M+O/M+XD76s6S7qsH2vBLZvsfoAuoFVFCrXu/tLHSAKyfSjf4a9fi0aW493SdoV6l
dk0iEBEs9HHKoiTwICTm1jqeyrPwiaqN7LovSre4C5vKo2sjYA6iD/CByf6OEwtWXgI8Tmn9kKj2
RSBq72Bm9cF88TK61brx2jceJl/zzv/dMtwLTnZzR8rg92gn8H6xa7bm52rJ1oYCaursPXiQelWG
cbb2PXEXg8uyIR5uZeoUwAtJya98ksD6WqBwFUhwxp16gGL16Hv5izVkhzEX3/oCTt+kq3eJYveF
0E/2VH0vC33fwN1/JZMeqisMcujldy7PM5CxbWfL4Ea66QMUxONDtt4gd/SgEv4z9P2XEbiBKvFQ
KxE84btTrkvbvad9nOHGnqSrfmRHeDSu6lY+OqV6cVp9T2EjUMXgwvnddEh1eO8G46tS7qkt2TZu
6/swm96cDN8VdgVgWeElkUfL56QZDxbHSS32dkLnv1vsJWu/keC/K75yG/sV5p9/m4y8Q+oGqgPN
3bUb1pi+fX5fB7I+wFYMC8Ef4lVSoHJW1Vm/7hzn0QZvDmBGfVfHrNtRNjUbu3M3SNR8KcJgUxZl
vRownxDTyFa0CQhbdvG74MWdE9sPmKrlCg7dwRqOT9+SIt7EMduxHCIo0EL2MXyrtOM8hVP9LrsR
YIMwpZumcjeBB47zeP6k9uRvqfKPmo/7vD7XWKcorfBRPhRr+6BrWPu38Pewp60P54dVCzT1yhbF
Fvdl3pPnw4coK6rnMuF0U+J4g6PAdKh8+Uu54qducfYdqo6vc6/+gEj3LXMFpGXwykWyZvyATYLC
ukyC84VGsgsC+DKHdozjbDI9MsKPFSKFx1GIr5QmBxHH0yqW8T2Qx/Cd0Po4DsV0H5RwHRNO+xRX
06Plsmk12PRrZWECFSUbntTkA3g2PVk2u7cZQ69P2zJuv7Su8yNXlvulEen4UUDwtwrSxF41DpL/
3qBOque/xnx8iamzz2i7rnAmPXZ1/N5hgqzSSd2PCJDYSca/li3uaeK8DYTUa/A19xPDgX8IrG1N
/VMV0xevGM/MroQA+yHf0qmAIllpmCorUezCAUDU2rrvUnKSuLlYp/7/OLuyHklxZvuLkAAbA69A
rtS+V7+g7qpqMLuNWX/9Pdn3pYYvSaTSSDNSaYQTY4fDEWcxtqyS7pVJs2ljcMRtFdubesLtGISh
WwEMRgAXo0PcuAGPqyYsoP3hZTWoUGmL0w+IdmfS3ltpXHXU+YQP4d0w0QMCzp9M1FhjIv/jtPLF
be13HRinDY3aXULTZ+itHMtyMnfUGQqv0VsYOw4wdE+tA6lRSrTkuFc4nb1SyG5nQ5/LIydN7Xwk
N2aTwE1QOzGypt8R7R+F7qaBGMlByubOrYTpRbyBT5gAYMR0IbJYsLesmA5IKRLP7vQr3UXQY3qr
B5bM+i00yL9IAxUFBv8bPynwdm3rfhmSQLiBadfM5rvMma4cLfpMIRIHy6gGuXvqPHZWcg/PqnsJ
TSUvjsajrGUV1KTAHQyGEqHMa9efBqUg0x/dxlgtkIuKiW+PyR+ro8Kb4A0djo7W+5h8Cl2Y6R5t
r9LrAFw2OU2ftJEWfpX0t3VB36yp3mpmd6iwrgaTZ4jSgnmNwbGq4W4ZdHqW+twEcrWYolcFH09f
OijZ9XrxbMLpLO6r6zzFiSarh6TON0aH+lAHSZKaT/s0sex9VijcAy322+bWk636XVGkmtcA7eer
EYbZkseR59TGxiiiBxibH1H4n3yqo0Edq+pGsRwATXkiRUq994nRVKjetifzBRPKQlEnQK6opy0W
D5ghY/wKTkdIVbOpO1eH1VR1D3WAoBb0E5zbhzzRYFPYa8rP6hbMUiGf4GUSOhKbD4UH4uUdRZEF
BwnYXinw/MVOQM4UrqLkpU6MPxVlYd1Uj2WH5VMmJBiGdm9mDHU5dzcMkP8AYE14fLCIDzXOTV90
kxehuazrAOXmEf1KGsjgxi1aT1Ube0zWSHUy0D+7uhquR43lN1yMhscj5cAY1CIb8Olvykh8mKPL
Ny2isWe7Rf1FLYjBBKKPZYo1XvPHKJVbGDmgBqUA1eiB47XtbVK0ryRhbzCOzwDnna47hc5kaz4K
htfXtejBoIXjd7R/dhz3PSUcpCQ9Dypo5QW90+BDpYWGcx1CGrpwf09Dc10WSIIjcpUydoRjH5IN
riw/QtVxy4yi7LyotkqG/KcU92VkZCHgsFgcTtHsYjjY3YLly3ovaRAuVRbjG4lUoBWeMu2jJE5S
BFAMkFEgS8w7zPOcyNc1Wt1CX0zlnlXKFHp6QwRr1B7ukGmtU91vWg5iMEMWUPgSKf6r09pQUmYW
/F2B7E2q3ZhOxX1udcW1SQl/yFQZX6PsUz0mAmaImWbxB2qgqOBxNAkiv9Bs2Xg00907WOuI1w5o
qCudpKi9wrhz2hUaae9S6vafLIvdOkgqsxV+gkxsb0hDHnKhxZgxY4oYnMgH2ATWemTfkgmBJs6h
D3iYjLG3HglQeqVf4fCENx7QNmKCWYGXT1oHeIbEmoDamZFkQUkZxLScKOo+jGZqbyIxDTg/C9bf
Tfilr5ZQ7sflitzSZXZWrSAtpRxet2gI5NYLz3AZGUv+jv7bGpxw6V4+q1iUlt4bGS8ESDk8TE16
GO3+AfeUWzfngSbpmgnyQmVkrgDExnoqKEUZE3Cg+05RaAMCxHR5kk41wzOXzjlyNLaFkWmorh3p
qQY2lrCr7HmJxMQwfmFFwqxhfKusbqV0ufBJ5kBSM5FObdu8P/b0CSvIt/VbN/0RLMJ057o/ETjo
MaN9GZq0zDK0QPPklSCnhtZFJ/hKO2bpDWaVcrhfT0bjlsPRrLIgja9qrYMmdbVSBFgoYcxt7GNB
OK+STIRunpY3DErjoVlM2lUTDfdm7q7h/P6B7s599dNK+9YrqycXoua4nIT6fX24BUbllujBgVX+
rbFPEN7D4sA6r2k9IMY93/h6ZK+P2eNjulvTqFhadrMaZU1aMDLatA7LdvSn6Ys6VwLX5Dx6zJBm
DNGaYuHShM5igJuUeWIPJnhD5tOIwJdl+w6KGFDtX6laLg0wiwGGQsGlGgScQt3rdED5gPqjdVXB
HPTy/lx6/qx2mVQjSZMasEnU9qu/jo06goq5uqUVTt+i1daQ9gvjzFGmTmKaRl7lFWpD7zCBuSE4
e9vsVz/+yEjYdOfY0shq8slKpjK0hL4HCg4ZlpS215lyTTPgHxLwzKqeQ0yV3UFbOxuqkA9ddExM
WfiOqaOoj4PzxoYtrheBTB5IkDGCUaU+eBvats1EvHFZNe61f/nCBK8euNG6V1mR0xua0Ca4/CUX
IsecFYTip912oKKEnU5h+mMAkMTsz95uHy4/f2FL/ZuVb3s6H3qoZWdVj2Ma6pBdanqVGT/oRXNV
6tlzidQ+hx3qyrJfeJm5xxfytMIE8gAl9TLpfguUGh55beYb0Uxrfh7nTz1nrtHCNBi+ojmYA76L
rpYk+O2Co7J1ebbIv8bcudVyerVv86Wh85V1lSEhJtEWjxJO0Dd9lIraE9E4PkxF13ceskKya4TR
Zp6s+mZbwnn5HT1k81FZxlQjc4SziWpd/bY6JWM9BPJpYGQjNL4ZjKSClk7owSSAZaHZGefdvhfC
fIYbkV76juGIm34Sk69KOUDvko4qcLsYNyzXrFXj140OokVbdO0+rwVLPLewugeCO+d97dqln9rt
NCKZHbHEHdw3mkAlhgursEbn27oukq1Gy9oHSlP/hb3n/OJuW7x0pdW85njzz8itqxeJGPIiJ5IH
Ug1AYHeFi6JorevoYvTDJom1AurxmrhyoBoX6mNq3QAgTq941ReOZ5ptCjTYAHryZkRD3iul6arA
slxCfdHrSFMy1Y4fwiLZsbGq3C/HrrnqCltHUZjlYEaRJK/3xNSGgxMl+gNIzuNTbptGYEqH713H
fSM2rkY5z7qvEvqKcM6i7g5lkuGuyKZHO2evPRk7iE9Erjecrj9lgsu4HhMNznPtQXcxCORLzSBi
JYdQAahQ7ZRrqP/ANFG6hGwzl+dQGiq7bZFWN7luIeOBrTbttXuYWMsNc/sHPbGRFBU6riZxSq6N
DDo6hlsdbFHWgZDSCGDPZfvgLzqBbuinyBP9YiyHvktq8E2UawTFNAfG75Aj3KBZLKEuVGOCJ/Kq
lXblxZq6ThjOeq1z8kBRcjNRZ9yVKY+8ApBqKPS5oz/giuo1CJyQ40S1Xo/7NkCTtN+CdIhCoOZ8
lmNteUNr/XtB7WtSwGDDGIn6vcuPfKA26mOJ5UHuXnmVnSB76Sy4AI4SeVKPMvyNmdjkABGGu1x0
ClAQLdoxR3M2CTc+AQQqfqV2Eh+R4ua7uhig/SDk4NxyzZgezQafZqiYdsWxTCGiTKt9yWm30/X4
Ky2ovotVejNE9Laoe/TFIWsL1RXb4zTOUG+m5c6MUWCEPmS2iwX6Z8wu7F3T6J3nlFg3jmm5kLMC
Xgsm7RbrjnWr5xvqFgN+evFAGnaNz9H4lTNW1xOo1Cct/Pi1MrRHlAOH/VhozZ2d6fA/T2J61Kq2
lv6gRx+ZKGK0c/TCyxxt/N3pwxuspOvDmDvmMySL0e1GEcwri8HdoM2Pnj42H/XTFva1Lu7e95qF
G7MuVeuDdOCeyKR5AM7ytE8o5MFzF+p3rYGjZKRqOjTDyaAczKYyy9Mg4h3xYGzwQqoYZTIyxg9j
gbIVccV0JAwW2SQusp10KwNn52QEwspfG1z9dyaSG2hKVfljihDkFx3Dv5xE+S5Ch5cDFF+J6EFz
q2Zv1g6H0W5qeTYUmX23jCvfsOqXMRLvLBNsH0kICwxMw7XTbEzPsmr7ehwjVLWzAZXYUQwbKSk/
MgZy1k5NhQB6w7J9K7WaqwG+ti9ETAIVszZHFVIr7quYUJSQ0gmVPrjt2sUot6VheKWFVpBiTSq8
okYIySranVY/2vCZ6Pi1U8kUHSeH/oEfMtal6DLYmBgJAAWV3MTTWF63uNz/LmvUSso8g6eR3QFv
kFNzuoZ/RHrf0KGFoTDLgSRUMJXFnjfJroSfe9CSSezhEvk3GVLT1028c5rFhY8wDusw2htbpxPO
QXZS+xgdN7/N6zLbjDJKjz26H2h6DKiK+SlYyI+0l3m5tyKnu+H5iNJQhT7cbZ+r9BFE/joDOTqr
dlw5UUDqKXlRAJ1vkipXgDVWsN5kpdopiu9J2KB9NZ1mVH47QVsNhGET1ewJyGhNN8m+s2ztd8OS
ASU7dD2eCmnVDIqmA038snHUnjAjrzeJA3U/z6i08goSrjokHi239NHFNPCvuLsjiqEaRCCREPuV
Cd0CILz6EZse1xmJonEMXmVSuL90ezD+XD5kzx/h7twHF4VI+DagzRKKcrifiEAnbVxBLP17xrnj
e3aDSPLOtVSLKwy7l1d833jM3zbeAfvpneEMD8j9dLSP2q7cPCbHPfAq2euwQlNfSH7mxKJSoDVb
dawMNWPwbNC8y5uCrmWxSw+fXSjGVDbFlOCC2Q7mQ0PaN0dGYV6siVQv4LrN2X0iUg2jegzwzUDV
RkSW72Tkpu+LrWuhJt+p+7HtvYmtCO0tLIA5y0gzahfXI8yUkj2CH2h4gZZTZ3t5eS1lvKe/f8vg
HNPsq5ODeAg7x30PW043vusNcheN9SafoCI+FrufjTTLFUkrWQ2IIFheuXjou+wW1JoXpNubQmbH
SZR7oYuVNH7hIjZn8YhO405fokQiKmR81jOJKEJ5jui0ph6+NMJs5/BpZGlkaN3RLHrbjyNhwjUR
Bn3u8OzEUL28PGULxbE5gyfpRFHzOB+PYCZ7KQ6AXHh1HaOP/8Hlmnn90qvMNovRQMaR9tFwbCA/
RlCmlaaFfnJ1tKppZQkvDTHbMI5gbgRpnDScytSvs2QDhEAwkdoruq/LM/VPhPFMKJvzeVIDRVhR
cD2Ub+RN3ExPGdzjNzj82rfhd3N7dN9p4em/Lo+2EADm/B4kvKkpDb0JhwhVZE8nFImgDmzunpd2
uh0hV7cjmgtUc07g34kb3dCuxOyFaDCn/zgVH3ivC6gMEXipMLKPTPP35bdaWG366et9CwVGTEya
uD078uQtC4vmVwk8QZ2HjfoZyGvuCjyagvTQ/UajoBxxNpdfZgd5pFhEPztT/sddVOVQnEQufGTd
r65V8U7xiu0n02pXCpdL33226yddOZxHDQ+zSbN3XWvIBwJN0vu6jbswrwHL1szKBNhxbAGPdLPg
8odZgP5ac1HKihakIInqrkxTue8RjfONVcf6U5uP4BAZmW7FnuNo7i8lI3A6cVD0yLIG4+/l8c9v
X8uZRe6Eg81gOwLDWyL9yJ3K3qMlYQZ2Xieo7kT95vI45xegNReshGJrgkZJ011Bw/tPlKNBVxQE
6ef43usRlOjLNZe/0w//32BhzWlfcUlGSJAn41VvSFS2m1JtTJlne2ana5Wq8zYvpjUnfwH5k8SR
IYaruKLjBAS+Qx+1npvXme5Mz66bdDdVlDrhyAG3qCxi/jUMOl61fYqEPq9KSOrqVobvCrCx/qPz
xJoTw5wezWFo445XgGokAEF0V1CdRQ9ci++tIX+FJsVKwD+vqGlac8JWDHqoRC0mCeu63Reoo+VN
fepQBWAibOBDeZMWLpDNhzz+G5tqf3n9LI46S2ZAsssSOYxJWOoMZjLsAOY3RE5w+bfzYwx1e6du
dg7g841961BrJawt1EzRSf1v4NRbkckKhqfhYJeu5htFYkT71BwNPajg2vPKIZMT9AVEvYKMQ5d5
o3JG32PX6D9jSLSOKCtQ3u25rvXHShnaO+6vKBuIjvU3Dh+Gj8vTc/booMY8/NapANMDt0IAI8S2
ZyAqONrnzx59GvLb0ZEnpxI0g9Rsl3cfY+QCF4nG9+Vnn40++NmzoEtbAKB4j+vvyHE/hEdZXbXv
IoHBeyfoyhhnAwLGMGe/n6tBIR5ReKnLwZdjavi44p8kYNRaLrf0GrM0C0guq211kx658cRRJBmc
wWfNU+Os+fMsDTBLstyhyiNSg9t/MnwE9GGSPDDGe752ep+9KVBAjP47R4AGT4YA1TfEdq628Wg0
W4Cx2qMO/+lPsIEhajPa/JA3ub2yqs5/FX0uto/AxxXFXjkyIAgq96/ufiTljzJ4vM5s02ax49QV
4Ijwbh+lPw6gV+iA1mpJ7Fl9rQWXF+/SK5w+1reNwShpU904KR72CaAzfXyT2hzNBLP0fzbAaeBv
AwCGAvcOl0Eos6q3DcuvJHP3ANtuLz/+tIH/56TELM02dpaZk2IEijwAM9wIVm9UK3aXH700NbN9
7Qo3LTq3FJBFY6B3xn6LLCb7GQwfv3y2pSW85BV3J3qMDBrgOuPBBCKI9Yef/fjZbo71iRI3h2QN
jDNk89cg2wr+ZZeffTYNwi+fbeTRiYQNPUJ6FOQ+l8yvyxOb8Jccf8Oz++nyGAuTP1eCt6ISDLHB
HsLcjvdtHz+NlQFIo62v8AgW1o0zO4mTFIJxaJcZIc77PxKgGS/p7J/Qa6n+P0bmVQoEpV7boZ3k
twVshDy7SGGACauly5NznkWAEWa7dtScpnHzpIT/QNb5gHAO1xp1q6CacDq0sQMG6ZApkPw0ACG1
tO7uctC5riCVmN4yKDJtpJFna7/mfFzX59k3iGRdEReQUh7oZ0UfSQvEX/J3AnTt8tsuLLd51j0a
IK7qcURDJwYukd/XDK63JpovhQUQ6Y9sfzCls90+cEskdezS0IInsVEcBJ7OrRXBg6UpMv8bBBv4
JXJe4xWIPEI4ODduRPZH9n8uT9DS02d7fezFmCkDCvqseeDmngkHHNiHoXy+/PilrTjb7qVRdjzR
AA2LeH6H1sNNB1K6FyXi8KPnz1NxWUDoP0cFLOQd+KgpCVrnd6aZP9uMc+2ESU9km5OUhm7ZAR9N
fAPOonLN7GFhbc4z60ojtFH1aIZ9CjjF5HwWuco8GBC6W52R1Me9aWUJLY002/K67JkmTWmFgBNC
wFZD6gdNLWyD1uaeoCslloVv/Y+N+u20BuAWFy+TsZCP4x68AnurNJQrsmnNBn4h7s51/tGSgZ1a
cnqN+PdkHzN0vH+2imb7tx7zOLGZiV9uFeWhqUi+laRPNvRkUHp5iPNlDqrPSdqK2m0DYmsd5pXo
PmVV0a2q1bSv2/5rgj5H62lQUxFA1er6bd8YQ4fLXQsDk8vjL+zzucXAaDA2xLSnodAEeEK4Jnjo
CN8TDnoUG/5eHmRpBcyCSYHTIjZRcw1LgO9LIwVADGeju+a/tLSMZ8Eka6IpUlYlwyQ27Htt6OXd
QEp+GAwVKZjLwjHXgr7pyowtvMxcCQSMt2kAoNUOI6AdG9TaIpd7ZWOt5LZLC2IuAXJyfVeotNEQ
OlOeyuHSqu9qSPa1Xe3TCu3Z9IXZpqehR3f565yv2lD9n7jDtw2aEkYjmig7jFXpTfYfx/h9cuMY
o8dJ3ZDmQ3fuSv6qi9uhbj2ivQIZvbLBzlcRMPQsAuXlkJlRCRl8EMsDPR19qYqXbOr8Sq8+hcq2
E2/CPAc6v2w+BmfqAziGPNVdcqhstc2aDKIP5MXR2pW5WFhK7PTRv00FVa0Gj1xhhE4ig6xP3rjF
D3EJfIHJd1qxVipaiFhz6wLABPjQZqUVYu2EZVweHIP+LMmdq43kKUR94UPFQuixwFTlM4K3iiof
Li+VpbVv/nd6tKwErKNQRhhpqGy10CsFpShHeeLy4//BVc/cvOZyIooXBAQkUYSuRapbm4JDVEGF
45ABaR9YpuaCuJXyQ4S2x5NbqTEY4YySebVS0a7IwLlCvSEPnE7PYcKNItOeqNgBw1CSz37Mm2Cy
wSDIaaI/lo6hv0xJof4wQ6uJ35u6fO5KN36guW288TRD89RN6SuoFfrOySPjVuvdcZuNjRYDupHr
T1EK33VQiBx7rZqxsPrmahrKaiBDYo7oS5Yaue7bThs9WTj52xRzcpdTmW8KHaKRK9O9NNxssZdU
6LZNXECF7a7GoVwcSmLkfqtFkLzG62trKiFLMW0uWhCPyu3dpjbDyMrcmxi95A0bIC4ItRD9AOQa
KISkQb1Qp1L5wCcNDNJgXbK2rpaW7eyA0NPe6Juo0sOapGCcEP0rruJPwgEOubxwFwaYa3iYkva2
JR0rbJrWL1rdB4wNALvXnz2d/HfXTTALxqLU+7DSGWTOWyh4eEmGBX1y0FkLxQuJgDXf2oMqYZ2V
1eGYjC/aAJ27QWN/pw4VHIJzdWWiFgLf3DOh7qfCcQYKUZUpvauj+k/JtDW2w9Jynn1lVxJASuEN
HGoEhRViWi9Sq7cVDJT8ajTfUtFuLn+PhZeY6zaYTd3x3Em6UDrDTRGRQMZr8PazzTaqzxUbLPRX
VWrAx6By+k0z/q6bGMcf8zPy0nJcsXvu5xDyvfweC6t2LtrQVbROJUlJqJVR6JrRLVj6H8wma+Fs
6WVmhzvIcHqp4pqEZlxGvpGUPQCGReVuaog+7ahNIOLbJQk0XMBjixTI8yurbGEtzwUdCsAnG6sA
fGiawJ7bSDo9VbW5N/CpfjZzp5XxLU0ANsoeu4KDbiHumX03ubWHRv/lZy+UnOdqDqNeSaeilRkq
q97BEve1BnEKhCgOO672g0z1L6Zlfy6PtbSSZ5u+K5h2Um/CNdmor5IeWLS2W3uPf+IcZw5zOsv6
wTerzTThNMxchC2T8QTocmpeW0Kb9nEyRD4BKzMQTabtKgAfPStKX6LMAI5Tdtl9ZA2Jl3Yny0kG
chH+1nsirZjHejm+dKkoD8B86gcZVW0AgLLaOMSuQIpWzra2euqddNd8YoNLXI557sOI4gXQTkhf
OFDabhQ5cKG/A1D8K61HfWvT6GoyODZzlul7aFV+TXE9+YUrXnroB3sGqYHspVG5Tc26D4aO/bAW
RWbzVAqgprPc6kMHbiPxxu6VeoKYinyBZR0gkkMid64q1xBJC5uezKKkUxW8RUNUQESJ7PJeBSYS
xGZc6YEuPH3OBhlj0PfsDKJZpDVuLBEdeexeO7x8ubxeFzb2nAvSNgURUQ8/Adk9ih7XI9v2G1TQ
AR2/PMDChpgzQQq3K/qYxWMoTlDQZIw+zURfK+wslVjnfLy+0vukr2MLMjaZ3NLSUSOae4DVAlBR
X7WJ3gCbL9yHhOmAukI/YhsrrgU6q9WzM3Sa32RG9XD5TZem8vT3byEskimrJivSIYUCOYuE9XtH
78DthBvf0MiVWLa0HE5//z4IFIczK5NGmDrPmUM9u3yJ0Xu//AYLx8scJKobdm9AnteAO+LeaMud
qExoi4Dc3N5o3XNRtI/Zmgj90nvMMrDYmrihagObpmV/a5l9GIk6yql0VzLxhZj/P8DQvISGjJwg
1tDbza5Pq1cFWpjrdhutTmC6NTZfrK9Xgv7CvM35PqxTZR0nBf1XjWFd5w0a0MyJ4dXDvnLvspPf
ULVGQ1tIyuZ8nzoeIlsApA3yEuDPcXVoYjvUtN6ztcqD7/FKRfbsvoXr8unv3xZaMxnIkmOpQhSz
5EZBbueuJIKsRLWlp88+f0OFcFBzUKEAUmWfCD0KQAZekzY9u7jw22eHMLzUcVWN7S6c2CdUhlAF
zwMrSoLLu2Tp6bPTZUhyMEVMKwvbFv0bVPiieudYbXHdN7T5CTQQbzA7UyQE13Or6VUo4yrdogg3
BMroyHtMOOQLFPgjIlZQRAAEQD1qLNJWYtj5eyX5f4rWt88+KRxeI0NdP80maJ9MoFBAlCBSkTdx
DgkUeLL9poRkb0lrwrkpaUAcNAXo/pfn9uy2hQrzaYd9G96K+NiyEV4kxZTuOvQzPMgiHk9CaxN0
OLxyGKjXD9n75dHOHx8YbtZfrFIoJ4E/j3tHBjUVW3SQZyDuK9HzR1ZD5aWr7HdkMC+xa+/jybzm
BfAiPBl8vRpWvvTCapr3JqLazUuWOO5R1mmgHM3rIyj9GmsAsrOHEt5wdijlRLhRkxIFBwLzJTLs
wB30gwH6j5m5K0fSwl6edyOQt2fAfGIvE2XuEXSvdQs6Ape/0NLPn0WhgoOzZoKoASEY12/kyzCB
1WTcWiAOXx5gacHPfYeBMHN1a0Sco8KMNlAYeW9bdZBJvU0M+2C00ybK+kArjGOhlSsI06W3msUn
KxEOhxacCpvW4RtaqOjRihMDqm3a++m+urn8bktLaxaouA4W/hDHKrTlUxJN6BGgGlyVK2Fw6bPP
QlQlAY9vGZ4unLcxLj0t+nv5Zy88eN4O0Cae5KXDVZiN0W9cIG4pJM8vP3ph4uedAG0YuROZssMF
Sn+rhvoB7CkUBEu3COq+fbs8yNkDmiC9+28MYyRJJfRUVchrGaBdve0gGGIMlR9DqWVNnH/h287L
/FCHcE9IvDacQF9MayPAfceHvOjKvjsPhMc5MIuMLlBmhcny6DACT7q3y4RBnS4vyINuJPkNnBzM
I4mQP0MRezpolej90WTdtsrF8CKlrsuN7rTdK9bg9AzJbHNl0S2cD/PeXl/WhqPFdQeBa3Ay7NxG
yjXdwGsFEj3kOQV3D0ox7dr1wjztlP+5cGMWTuvo23GUiTbSMldGB2VTiNMxYT2QoYaNO9SExpGL
DZcTIseggYZYWvnfKBo8abF9O053tHsQjWvsYWrAngmJ9CebghzX51A5UiNkjnhRR5uyTqeV3vPZ
LJSQuaSnIXjnEJ2ro6Om/kaVaXKnKrSEq8kcr3Coi13JavmXKCqfIkhU7i8v93/r+swkzQ3RNJ3H
AvVaeTQZKfel6J29mEyQHMkgW0hz0h76gKedBy3Bk9ZMx51NDLj3lWJ19UuHuvgxiyvQgMs0NT8d
y9HvhUNKH1oR/b4fKLmnRRGHTqZVH1Y9DvDasmsd7XRFcPOZQIrQAZviBnp5yBdSh0HHB4pWEmp2
dPTJZJT7zDAhxSeNtNn3oGR/QY4mD08h+K1KeNp78J43IUM3FEYAtwB3P+qs2fEIZS4PdhHuk4Ha
8IftDsTw9ZZN6AQZDBodVraj0BrPIUzV9M9FTKegZMredMAEPvbw/bmLdYgCuicgIIsL6Wd2jwJK
3UzQMhTqPU7SPrCMyPEGnlujB8JZ/cxqE/ZljdH4yjZwmTQY/Vn0m0t/dywx3VHT26PdgHU8QU6J
36YDQ7bR/nB7nkL6t/0yQuED/Q7AZ0TjoPjS3ES9C12wzt1yPTmIbHhUULS9vO6WQsHsCiEit0im
oWqOHdKZTe30b1E7PihXPYy9tgdPHsJxk6VW8oR/Hp5nVvm8mg8NMkh5RUkcRpHVjX48gRS96a10
/OuIqYDCFVPlXzU60O+LUyN7x10WMvlxVT+1MQUnIDGcnbJAtg/a0RHCgyu5/OKKt3vHIfl9z90e
MlJp826ORbNxHEE/WmZPH3BFabWVrbpwss4JR6RkTMkiLo+TVWcHCEhbEBSIxMrHP3+4mvM7S5eN
DMIKEXpt3N6WsRvApjjIwMZcFS45//vN+e2gc/PBxd1XwNEsfeSQvLPM6e3yajp/nprzm0AiEf0b
MOVCYQJ8kCTQEOzHKx008MvPPz85ZN6maTSrhP6R1R6hw2c8oSpWByjmajejUPGe8X6thLM0ziwr
40gFAJFscUCylG6yUdk7YVjw0Z7S3k/ySHu+/D7nPwWZd2zQwGLtpJvyCNV2cqs6LfedKa8/fvb0
057/FkcGwgo05uCSC7EMtpWlXd4a4EOsRI6FBG3epSnkmLtZFIljwupkJ3CZfzSyLt1Xg4lj3cSd
viBDt3LHXAhT885JD1YHh51He4TVwUFCHtSvuFReHeUPkaX/GSz3YXLalaLN+VVM5rLY6GuwltYG
4ItTA/koFw1NF9LKgS35mvD80vvMwi5gqwV0ymxxVGPKSy/jlXY3jrX2l5tkSnCaZfrdUAHzsS1F
Kf/+bD3MLkzwOLJYozniSGJN+iAV9D5cCe5+9vDZNWmMoxwcJhWDGQ3UwpT4TSNXdr3xb+bPHBvz
AnVcJ2afWnh4+Evz3izP8grv0w4cv/ct7/o6+MW9rfCu38IwuN7in9vDYXvYXgfB9fXT7UPhx97h
wfvY7b52D1+Hr877Upuru93h4O0OTwfv8HXleP5ml3ubm+Nxs9k87/f4z/vx0d8fdzdHH88JgnDv
4//Z+Ed/H14H2+1bcH/633w/eAuCffC2T7w1lPHC1ppr2Nlon5MBdLhjWmX5n+r/ODuz5kZ1LQr/
IqqEhAS8MtixnbGTdDp5oXpIM4hRCBD8+rvcT324cajqp1OV02WMrGFr77XXV88a7v4wRuFWoaPM
78RXDzizfxIJMKTJ/rtNoL8pyVBycg+6IDu92DueaNgomo0z/2MZFz5/dZPrp5HC1ly4h6bydia3
gKwHXRt+vwm8K+bsuGTmXiGuFe4zvNO/TMmyy4fHAe3Vn8/MC5s5O//9r22Q1QsAOWhHw2Ze8jvj
WvO31rYqxARSX6F/195//pwL28ba647MFPYxqPygfodWXXH0m9/11v534aBgq/0iz01GM1TFj0Wm
8ntJPRkPdb+lG740QquNQYwwZprU5B44+9LZd7nXRX76sMgtI8NLGcJ1KRHoPbvwxpYfjN/dFkUd
4W4fy1zDrRcG0nNzSL06tBpQDhp2nyoGIyZpR3O11VZ/afhW53mXzw3pK2SiGijSE3VXZC+f/+YX
Vur/1RUJ/PFgHIa5NZN670wLLHCFmZ7zYiiuU5Wgo8map93nD/u4pZKx/7MgEBCMDYXfHZ3S+ZnB
DHXqyG4a6x0bKKzioYIkS2vgUFVlQVdRHRdjvuUNemGOrEucaHlepG5kdTStyF49u+7ue1gfX/uT
HJ6KuvknCQNj60rnJODqrt3FPZBu140/8sUEbfq4MYDn5fLBOUJXW4HRSzI0biePrQY3IigmFxDG
viqHORiZ9uAwD++LkNRwDgxIIuFI2Hl2V4QGtch3mrdZrNtx2tvChdHI59/pwgz681v/tTuRsS0B
9VrQM6PZNShHb1k+wxK6z76YfPHhYO/9EwsFs2e1CPrFCGHDHh/Y8H4PQ7AyXFzgFOAd/vufXmVt
+yBcRwhmwKmATx8MS2hZPtGaGVhuiuWLJm79kI1GbUUFH65ph6wPSYq8z4RhGk91wgUu4lMdwh/o
4fNX+fjQwqevDsU8RzDDspGd4Cl33Q5zi2t+k8B5sZMHpDzera68TZz6HStyB8TFj9b0U4Du6SVg
JU5m2+825uyH8wNf5Pz3v+ZHV+Ye6AwZO5EKBra8u9a4D1I9ibBruh8dR0bx81f+cIHjQau14TOB
eonS6mR5HC5Aoj6KgcOSnHK0XOiNcf3wjMRDzn//6224rFldaL87iaKswmWiTxIuVrW11b9zaVKc
//7X56cG7lclk/YJZlQpvMecG9CjtgC1f3Jx/7d94Nuft5W/Pt1vBclS1pETiB/AA4Rw3Ia37K56
4C/dm3CCRMZ+DylwaP/QJ3Fwouq6O9Adi70rmJIvzRdgeWE2nj/Wz/iPes6nHQmmjd/v0tCuDvG8
zB1ZYhM5lfAifbRzv7hpHB/YewUhz8Zm9XH+xoGf2H9HoEKP8TABQHRSylKHsR8BdSi400XSy9I9
aA7ZM/yQR9hNUrp8kUXmDyE6OYwD0brPgL12fC+y+woObHXZhnyq0XGvJsdrIre1h4PQmb/3eqbe
Ko9Qg6RHP70WrrcMwSKdZMuW+MJYrU2jKINsPsshNciK56794ThQb+X/clV1gH/57xBNvpY1isrO
Kc3GyF1kYPMcioKXyfCrnn+3two8F97BXu1QFe7eqZnQIVMW1+6cBmRiVxZRG2nwS5++muqzgp8I
+COwBAPYxEOTChzpg8aY+PPN5sP7LwZpNVmJy8E0EeiDKz2YWfYFmAFu6BRvtn2aZRkRd2vNXtgQ
1sfrAk9/AdcG5+TO7A59oNfT2GyoLy4N0eo8TXy/58KexGnAgW3qDtZDCLv0xr5vf1xTdcj6OKVI
iruuBVVWp+00SkEguE80SY/Cc71D7jnzr6ky5DUpzjtc40PMCqdzntzXtoXvM1qAZ2SL2M8jb1AF
WCBCUv6Sgqczm32LGk/kgDxYQMhPwYPI0YKPKeTUuzzLvD10V7BKt/zsxi2qIiqZUyP5VaXfS53P
se3XSOzLBb/d1HjiC/dpvUP7uAigDesezQhOkXIAfFlmx93n4wJiAUForL1a75KhHQ6jyedDj1bO
QKFnMVJeYk6NmVwo71V9oGBjh1XhLUdg6MqjQPvXlZpRpnBkO0SgLs13RBXWe1nor2B8Ta+mhcGQ
1SYMXtUN3SWTqI4OeI4+cGBQsFmzMlHGx3HXA2wRe6k9xnAFHG5ddNCPYVtI91bbbf/oKIb1Ojj4
+lVVg8jaQIJaj7cpefMXckgttGyRifN971cyWgCsbQPUu5Jrz05/D0CP3TrLBPLX4MMdzgwLi7Xo
+hCS4iTKssF5rOXQPEAjjzrL2OoBZQw6ie996qWxhWD9qZMlvEuZEjmwNFyZmFVZS8D6aG0YQDom
mrSwQljmk8DxZXXvZWUhogQkeBjRub7cihUvTr7V+tfj0JctqD4wBBjhiyNz9zrl0/ytgn0riyxu
txPguaXz0FnES4O6rf3nwvbdLdLph9EI89eC8xSNvQiNqX2SyLim8mc+2PCjPGUwLf18B7r0gFVc
VTawxrBH7EAmd+7U7MELQr5XNuZ5PYuNo+DD2A0vsQqpKPgPFhIisDllX0T6LcWFmhR96GF9tvXG
LnTpPc67018xSb8ARYJLElRzxom7fAlTYoPT4YQAzW0M1cfdcHiPVVSV6RSWurDnAOR6cA626vJd
5qn0rYa3/48a9LIHSwE6P6uz1b1UXixLF4JHRAPk6OVZe2p4wgKH9Khid+jl64SsDnBjNv92WK0r
MrKx9UgKbzi5y0Su0CvqQScrKYh/nbuR3ryw2a+t3qy+ANyvdWEnz9C3odANEaa69OGYO291A304
W7Dfr2aLb7VGwBuzOdneGNtu+dWICuZ/nZWH1CQHV6II+Pncv/QyqznTwj8szXM2nOBtTQ4LoFD3
/ZwxOCV4y8vnj/hwWuJlVlMGhDV3QifcgEqQNaN+Vfon9FDpLz0FGUEjHffj8+dcON/XZkHYU7MW
NsktJJBzBjuIdgdT6i0d3aWXWEW7nrB87Hzw41wKdV/o6heURmMwnZHhdcc2VtelN1iFEWJe4C8N
/8XTkMKT0U4PXlbEnw/Oh9+f+WuXoD7DCQ8GAD5ajo/wyDTBQEEBQv3qCAPdLUe8D18AT1kFoi7q
TPkwO1jlDQDRliCRN3m/P3+DS5+92qXzydY243l76rOKxpAzwa586OmGMcqf5oL/u9Dhq58H7q/N
U1EzKh/GxCdDCmAbmlY7MNde7HfDvOUK9ojs1sz1eMdrnoKG1P2E8bILxHJPHqwc+EaY1dH33rRd
aPUNf1RZAUNi5o5PLbFE5Ey5uQEaC/FDLck7nGNBmnYR7IKlSUB9A37dmt0lbBLQpICKB6kBHQ98
3C1pKjfW4aUBXC31vC3rys6G/oS72s+R9jfwd776/Ldxz8vgo9E7P/Ov0asHf7QqsvQny3S3nNNy
Cpe+QfNiqzx2qDS1HjQKnL+FcsElw7W8v7FhF/Cmkta9LplV7dGSUcTeIKEEsLXc26rhr1wX2U0L
E+tdqzJ2BJQz2dktkvVhj37Jk6ZO9aqXAqRrqA5DhgjxjmT1EHaD1qfKzqf9ks5tBC903L3kRB1A
0jzESE0F8Kse0dPMYVWmm9JArCiLI5p523uPZMVXKRU71dOc3uUZ2nDANbQjG817R+2NyzNzwPMa
E0oinfAu8LSvrgBBlAeRpfWNLLwECFOALcETk4eGwYoUNXD+VXY5rJzdKY3LourqvY+YIJ7IbKag
gZSwDAX33RdnUMQLZVMNxcFoz9W4MQ7wNtFZ4yPzRL7aBpHp57/bx7Ed8/z1nMjaQScLm+FLUQ4R
kuNkP2sCbTQoJoeBq7O/dm4gHE6Tq0TT9qEaa2tjyX14yGHFreJKsNMmVfnudKrq3656PfPooIgO
5nzATWDLPOLSQ+h/JyataQq67zydbEym2E/n6Y53eYPOaPMT3koU5RkLvfufD+elFbY6JHSSOGpJ
uukENl0bQMJuP4/uXG2s3w8vyhiv/zsdppm10kWL8OQ+gPN2BdeSY52oLxM4hbr0foOVvfEiF0Zt
bUNVqzbp0sbYJ0buZ+MFY4POCGiQS+8FhgYbtfULR9Lai0pli2dMgVDSJOTV6Op+ruHbNfEm4NLb
Sg2fJ/IHG5N3fsO/NiYGJGYvUwpBOlOBos+jPCSb2pBLH746Mzqee+lctMmxJCpoHUAnWBrgvryx
Oi9Mp7XDFJTs4PVlyj/iqHZCpP9jarVV/Plc/aPw/GhkVlu2YbAtqFRuTva0MOBshQGEpoSgvSwN
+8ZLwD70grVf5ijQ2XxCkQDNYEgsLUkawzGYNEHylQew8KYOVuwIKkr5u5gdGtqJnON27uo64Ij5
Y3BGQC8EGGVXpqXZU1+QL6qHhH5I1RCbJB4TM95O6VLvM13qHxK1l7CaxzoCJrw8KAmvmWmwhiEE
+7j9luaO/TrksniA4xe/FtJyoAOZ4IFfJOl1xhepgrJWYk+9pg/AfuzzOOsUuRY91E7QN4rhoSJW
fRjtdGxCZHKTb0jx++CBArG9NElLNsb449IB89fuWn0C9tLAhHVkI/zUWxk1ukK/FADgOaqB/NlN
XtLcHMf2lLug13aBKvLI4xsL7MKGse7aMU2CfuZGnaenebdJFxVDvktbvq+74clReQjA+sZUvbRh
rHY+kYx+MjAss2Uu4s7K4rrqA9wIpT2D5PW+MWUvrOXVBtjXC+xXSnRsOmQIkCgOZ3BVQZXbuApd
eIe1GI4C6pi6JbGOBlR5r1SBjf4vC2LX3IMPPtl4yoVdb62Ls5nwW7fFS7TWcRmWiOdPTI6Rpf2N
Scc/HqV1/8uQ8YrjnHNOtBi+k0oBeaD5PbiVWwY0lx6w2vVKClm0kSjcDC00w24X0LoP663C7IVJ
u25+EWB8Z3a1eCiCJmNYeuAwywEWvrJ7I2x6qq3xnvbq5Z9m1NqWi7SEl7KH/hhKy+umkfdIHxzJ
1Dx+/vGX3mUV4Th2T6csnZdTk5lYFmfkLChRcgkzj4RNj65Js8W6vHBWrE2yrLZrcJ9gC3ZzK+Ig
vpTdRlbp0ievlnaDs6fiBJkrD3k+LpvHhLsbrVqXPnq1oHGDbpYafLVTUfUvtHRfJLLSGzvShXW2
bnrpiUPPNrXwAfJKgtTJGf/aiiujEh4zbe4//4UvrIV1/wtts5r7ltvBfDcrQHmXyQM8SvrQMiO/
+vwRH29L6IP8bwSDrsSR1XCQPRajd/b3LeTPGa0RMHABpjMWhWeQKgCx+fOnfTxsIAv892lI2YH5
nkD/I+GEJzSwkhl74OirEFO9+/wRF3KI7E9F8a+YbJwlWepWu4eqBCI7SFCW+dH5DQXnRIkH9C73
D4NbVseCt+ahgv0BtmNj6CmtnPlgGlDGQ524cleAUrQfpRLXNZozwsrh08bV5OOfla4FBcMwj74t
FD1mIIGlZ78m646i3L8xAOf1//+hF10rCtK0dL3ZBTbczMVtmt/1CUUz2SKBk+JgGzlw71MHG8wn
cOJCOqhg8r+Tdiu5eOnlzhPtr+EfZD7myqb06GUmyFG7XvAjpP2WsP/SfF3duNwmyUVWO+3Rh18u
6OIQrsq2GO9J6/hlQG24XZnFjBu706X5utqdUoOQkgleQj1rw0x4wr3lFmkafrAM8sxjx7bO7Y9H
ja3rxIaMFc9LoY61Lob9rFiD5I+F+o4L7MLn8+LCI9bl4sIfS7u3CRRksJvz0djk5BHO7zRikiGm
/beHnM+qv359IhkcCexUHWGr9ZVP9FAmaRqMXESff/6FH+TPov/r8+dSQzkCGcBxGEEkrHRQlk7I
0rvF//r5Ay6N0vnBfz1A9W7hQhsISbY6dMvzUvkBa/9R2vane++vD69gm4gG+lodiRruOtcZz00d
p7qBkXSRpVtp0o/jAvbnuvDXU2DDtchymsajScBZod9y2wrxH52+uoLExvc3fotLQ7WKP3xvgB2J
Af+o8dGpKpwR+TmpZSTsToWf/xofH+FsXQyZEs+u+kJzwCJpjvSaVcftRJuNas6lT1/91k6VLnBW
nIvjcN4hRUrIVdtmW1nLS59+Hra/foZxJL6FwjMgoIlMAO9S/g04dtnGznQht8bWdQ/H06ObjoV7
YMr8UmcuIpmmW1nlP4ay/k7MspNyfBoX/1dhOVs5gws/+ZrKAF9eydmc10ePyLjP08PCikNvb83c
Sx+/2txnkWlY/fLiWPmzuDPNxH6P3O5PLnG9jXG79IjVjj6yxJq5a/pTxt87DUpiBpfhp89n66XP
XgWczdh6c8KsFs37SxEvzIOjCAgZd0pIurG/fjyp6LrQwia0tanBB/07I3fgNO8rKjfabD7eWuk6
H5TCC0vrVKoTvJZOhiPPjfTlWX0A+vK/ffu1SYksLMuSE0T53IY/5ZguUzAu88Zq/nj0cZ9erbdh
BsHRRbgvJg2jrG4eIrtEotSpymwjfL30iNX8TGW9aE836Doz+S5P8kNuiZM7NVuR23mifBC5rUk9
Lktdf0y89uRW/m2SLUfi3loyD7zC3NfAxvjz79Qbv9bFxmHn+udp/8ET1yU1ppwKauvKP2ZlbiN0
Itp/bGQHgLNuaHc/gEx8Am++2eNfEjtYzGwFs6ZDEnTIbp+qXNNXj3RsuHGKUTQovbeyv6r8tq+D
NB3rOZihsflFuOhMAFUw0vE55bcNODVlQNBkd+zzKR9hWaTQ9tsU8FjgsPd0IQOBV5LsomrR7NG2
8gag2mleoEkCvrX1kRvg1TIcvG4gt7A5dw7wKAMoxqn73SzUHBY2zL06xR8gX8vhSEkNbEK4v5sn
Vt8qv9BPMs29bwjo0jJsOWw9rtwKSF4peBMBy2te3AJGEj2xO2CR2R1SpV9GkEPDGV2r/eKV4Zgz
K+7dLIvxmtbOtD4kms3kgYLdzBH6/JMrjMKIW3gFmGhW9bsuhavDPJZz0GVs2XuSkh2xPGe3WKDe
WxyJraqufHg1ex5Yq+0Otm3HbCjLL7k3vMMQFjrGdL7VFpsCMvdjaITthnBaeZmc4qs1mT5SuerC
SVn9npbZmy9oguh+QAiQeAdZJSa0p6yCiAZ8X6aGBvd48WiX9Do7Z6V41phrRV0Y1EkFvKU3BC48
KXZtYh9GrC6gD1QVZ5o8ezV5g6n8BAnLgOKaK/cofwHj2+AFc7Ab4soRFnLVZbGjffdUmPTX0Mrf
vmpAExNPBLZ3IDKRa2Ddn9G4ua8cdOsUHOJn5hgWUk9fF2exdYLEaqRBDUdJLtktuq2PBdwg+2BI
puWJ5LBNnXhyDa0vLOizLmp8tG+PvQmIPzzRQsSeVJGfWQcr939xmj9UtTOe8yR9kOapFQ291wbg
WocwFdHhCLwaJMjZbkraqyp1kzCr2blxbgoSf7pHt3C1n8r6sVuc4ZaOwxBUyHGGigyvftEUV57b
7DlbjhYkIrtapnMg3XLeDVpclan/NrnyhsnGC/q+/HbeZB1fvOVL/pqWrdx1S4a6MEuhiNZ9HQ3o
OIwSWt5Wxn6RXvKVgHah+RQ3Huvjwgda2ukneIR42Y6X9RKyakgjmOaJyKWVG+q82yHwQ+DRtygL
UruFbWBBkbxh36Xxf5cVCqATY5jc6Y9yEXetL5CmL9SN1s110uU3Ks/ucNSLAPfoQ1ub0ziyL33u
n5aSvRtV/qBemh5Y27VBKfQXryPXpVPcUaf8ZUr1yn1yjTFEcOi0oZs5PGoLthyGZHj0JbjNJp0l
cnvJNW+b76JxYfQv0qjJm5/F5NlXrgOLXM/z66uKoWA+lslLIzAh4Y6gAkK1i+b8uoFfv/Oa13/s
j0YI4tHPcy7ohhB5XtGcxMnAdWyl9AepxKOSZp9BaNgP4pb67DopkvonYPVwimirNEL+76fK63ZX
dFUXFITcFEC4Y/agtENRzwhaG3wxe/GeqtpSUZ0Xr22JidTkHLYGiWJRrvsuKHOY9ozsLbOnJ39o
90lvdmfiWw6paeh53I/ZYE2H0mny2B9kgZmtm4gNrYnSisdAmIa6BzTI9V56x2peYGPDAl/xBOJY
/xluBxD+g6r8fYAkKiwXSvbjWGBvbTC7pUTOxvZBtYexpA9KcwrEtw1R1HS+GhcUMwKG4X6Sfh2c
IQ2WWryPit7DMhYWBkmVxj1UlwFPxd3sQkltyeqlrfqbwaDNZ6FZGqI2+Mwz52cFu7moSnyKu5fr
7my0JoWz6zvRNJYw3J4OPFNjjB4YEjqCX9lL+6TRdRWifunfw256jqeU3BXzhBSyrCMfzQ2Bli2M
upfFiuzEPWqnusMW+OgWBdBxvEfZDg1QAbZ7HE0gIcoKqBULptWhLOYb05oWFvTnhP3iN0E56m+W
pb6SovsixXDf0gV2FT6Q5dCYosmm6tPALbon9CzzPXHZz9bMX1NXF5iVJQyycg/CQ/1WVGUEi1jA
uHlrB0p5j5qpneoHdcqz/po5w40Bc1zWzTVq32kANegcicZ5dQbzUqMnIJpaduy4N4S+tl/Rf11C
Jop/2BT8Cby0N5hvvCWuPjgJ8QMNykHg5/Q1h7f43szT25LabZxMRR8b3Y8HJlPYfYsjOqLgZzDG
TPRHRfpyBy4OnCChzAwaLu4aGIenoulCkc1gf3f+na7w8YTLQ7sg40M8WUUzRBE4msu4GV1Q5NN6
ipEEe/f8to2BTeqDBTeIiHvpcW71m8s7mG6Y/DcOHFDGhuk0+i26mvyRhGi0q8ArLFp+M7dDEvXa
SSGzpcseDpLQc3ohh4O9hcM29JrsDgGg2LkeP99Mh92SyN8cKiQ1ANZeI6EDXUIeYpKHSd1DzEie
xOziyxjY1zjmulbKQbN3821elmwnHMhax8StY6F4c0VmNLVzCgU5EqXdPquQtLMs6Fe1wRneqFqH
i2X90CUZY7hUV2FlHB44nWiDdgGpPcl0u2OcPNQpI+gPhFMahMYPSQ2OoSLwZEWz0b7SFcO87nWE
gzp/gwgX55aaTMQ0fyx1RUGCrwweJ88To1zkrZn0cM9a4pwsjdFvXCPvCkiXcEz1V0XR34IuBJvX
LjdPZpxvUL7LgooLFS0D/a375IuTDicny9sbVA7u4F0BuG2jD9zz4HsgtBeiDPijBgn9QKGVvcH/
tzEXGHxkUhf8NGfuYyvJJVxDbJzNtB92/uTQh7YHtQjuAzKmwGyiTNk0L4Oq/hxgadSNx6kBqNcB
kt7Kq+vM8sdIzxkop85zp39XVRmD6lwGNfqQDE7LURQPQ4M7qNvbAdoRreMk0z16KnCYs+ZNDmMP
l2P8pJpGCzKwQNM89bwMZWqQbdW/Bo8FuTS3ddvFHUEVV2kbpb2uCSeXhZCR3OYyR8U4AwK1eErV
NfIbQUmmPSqtIlygrm09kOoBgu9a+8fi1FflYu8hnrxnUBTAjzVujYf+MHColRXbdLoutdoXKKoT
loQLPLEcZKOnWb1JAIUxgHPouahYUzeNOMGei+MqC5Ww9r67wPV/TG9QLd9BTh2Wlnqpp2LnNOkV
ApSoK5J7ILtQejNx04jXfBIPlfezxxbm2vl9OVuha1oSpIu8GdPheqHcCppEhnwQD00hQzQQsIAN
BqB68TwM1I85EZGAW9KhLPOoTdsb2frRbLE3u8C3svKeIcp8z9ICnWk1QlRKTiAjBRbzjzWs6TqG
06vQ0EMh1q1wNPU0zluqowEaepqLXZpXV04HZxHHRQTEu/E0tfPRkiU42snylPWQg6Ps4AzAkSO4
4ow9FCxLUH9vcCI5fZBYlQrAAYKWI2+unPGFqxc6kmtnzADDZD7YlyUJKjqjgaEECfzYcLvZk46j
qacrd23no8e+owczoH4sOuLth763935vXQ+1zH4nqVfeVIKVx2YE7sAvqpuhcNMdh+HbbkzGK0Ep
tomxu1Jl0kfZMjppkI5w7wGu246Boe5h3VQ+K3fcjQXFumjq79Kf0FgEiVZeeDdLAnsYcBECpjFy
erSPA/Z74HYZqgPl68QgXUgq+p2VTWjPuYpATuthEcY6bDcYMApmxg6S/8YfQaph6sDdNH+A/Ioh
sKhgvgwzGRzq2IQ76Lti2jdNRDLtBG3bIKxqnfTVa6b+qWOzC6UW0tiVavV3NKzJO0Ko9wPzsjnA
NkditlrpIRuq5Y5B1XZdWIxcAzBU7FPf67GlLlCMSujK8hCCwfTBzxDRmkr0O3Ty4+dVok3Zlc1d
HiPnqHBPQydRDoMb1GEOg+nb77I1PnQXfV3c9vZc74aOlhwWw3Z+LUuy6HupgSiAtkzBe+nz1Mmf
fpwPLqJrg7TBgtBCjbi9w7qyiqe9kmEWVc/iFaEsOh8i8U8GzYyuASfJ4lNEQQAQCrcK84TvuYUg
xVPR5y9yIYuyBpssSp9D/FSdxqmOpxkL2uApfeDk/2RGCI+u/6Y5bN8bvf5sbKC6miPAwEzzcN+c
RxzRWY59//P3uJDqEKtUR+1JV2QTEk0KW9uEWbJkNBDL4+ef/nEVh64xJ9WgobUgFRIpyaNOCwSf
703x5VzwqLesUS89YpWMy5ARHSZfdKfajnSL4ri4t8DwqZ64s8VyuDBGa+iFe17OpLH94wTXsN7q
g1q9V+2GvObSh68qKS5sz9OCC//oj/lLgm09bigHI7jcgh/8Kfx8sOTW5nw1gZaw97rkAB8zVUSD
tNMrw5wGPEDfIHE2Lmhq4MRDu/qkcnmDq9d4QHfl9GV2hLcgHnBxLcgqC+GJtcSeGOpfjo1br3Jd
0NS0IEHWb+I5LozH2kzfXXwxDSSDr2en+flgZrjy6oekcf4pM0zX1i/5xOuqpR09wn4+GKyvTvod
cN2NzOeFb7/mzqZ+RUhRzMmx6NEPZxuZhrNI392KOv+28awV5nNvcMrVdXIEC3tvN8vbXAEigzaw
n0mptsQ5/oV04fn1/qppTAVDj58FkXfrvKd9tVcFxzVwDgbcDetUhoDGBrP9/E+bxJpC69hVbjUO
Ngk1hvONosBLR4u5csf488//uE6GG//qZUSep2nD/SNDXF6hkWkWTlQC/Uzp79G2r6qp333+pEtZ
+9Vm6kFmnyMkAY4DCk5IAKPM23K3vnDe/Ens/vWLpKSinnFA+gA8/n7sELZUJkYW9tti7Id/+/ar
nXTudTOB+9CdYOgLPdn0T1A8RtcyYPg4g4oiMlQDWHEr/H4v++JJeFvimQsHwFoAPEtmGtEkCrBb
ZHHkXSaXcyNl2Ns/HDfZWHUX1vVaAIz+Tl+7OcbG0OvJ+golSzv8k3wJnQP/nZ61k0FCC703WhHv
bfFt82BEv++FoVmL+NTQTenQzclBAq34zfIrG9pf3zoUZkz38MBCXKF0E8M7p90RDSPNAPkNDQRd
V+3I1M8nZfvzreU7YxfmuPQ+SDWjXWk0y2nkfnFfQWews2zAcnt/yeNRpO4rl+5wy5FKCnFikJus
8YovhkrUXUeGW5uk05Hy3NkpjUjeqss7ybQdOXScA97Oyx6bZ3bVz34ZoufQjYXroV9cTqVLg250
7PcKPak/h8XNd8rvc9zgdBbOue7u2spro9rzcGCUchlIhCoOCqNipPeWreRTQrzODlynmd+cxAhk
S7wBrTd5WUPL7brH3HTzd105QNBDWPejRl4RO0Qz7hJm3HdCF2TUZnFWgZm6vfJdGAQCYmbvaEnR
ewin0hAX53NKsl9oMMhmuZ0yv46RVVaP6O0YIjI7HfpZ3AbGvKrfD8Iyt7jtuT+cGYzybtHDrkOu
J/YWa4BhqdUhGBuRGrHmPP9lCaRPpJjkjV+0yyscGdQBbZ8Krqt1Tq41dRMb31QXkI4r2uybQXX3
WYcFoGg9DJGbpMltNuc+Btguvswlch997+QiyLVb3LlN6771XSVuXF6qt44hh2b7croCmgH3WD71
PxaAoH5Sv6zgUa6yqFtM+TT7/hzZC0wl9SK6G9Nofi+zbAkx/tUefnDsOSvVEiuixz7iFb4YJOAp
ZhPpGcyRW/CQyOAmsbGS9E+Ddth7SPF5tt/uOgtfApbc5JnNTARTlye3SZ2mobItEXP3nPkkVf0/
zq5rOVIejT4RVSBAErdAB3c7e8Zhbih7AkgkkSWefk/PlX926K7yzW6ttwYaUPj0nfQqaQBBY2ux
5wyDKtZmELeau20dA/Ead5MHp66hRSufjy5EKAqJZRCGnyQqKbKHKscghKAeoL8h7R7cbkA0LvXQ
UcdWkb0PkNGfdlf+quAgHYqu4zsQY1GNQ1cOeax8rgKbPOsK/4xXwzdNRHnvJbLC5SG64T6AtBax
EDd5Vc4bzIu7sZUmhvAMcb0tAiCBB6XNNcwBcYJrSx3PPRAEj98H+fCBt9AfprJF09p47r4krrWd
mtJ69kmv72pmeNgGFRKyMZe/YwRm16D8wCx/zK2yjpiY7ComJSKZRQds14P680npKbgVoNkfuzRP
jx4dYUHUiiJMYA8QdiNgKU5a9H8Qv7cZCCAtiVs8w9jIPWoamAb9PGv6UfEB3SII0F6SJgiuTFpz
FPdCbnkyuS+96oLbEebK6MOK9K6bqgbMP+AoNB1Q6A602qF9m13bFGVRMGu507mpQzE7Eww6KgZf
BVcWoaVV+exkqfXELBhUwWAwmYut73J6N43MQ5LeoF8tu28jxloI61pnPBjosKBAsrtjFwA30GgV
bT1oOqOhPukIO9RKYFXm6A6IblOM0HeGTjKXEaxLxa6e/H5nGm42g5nIHbJDyj9ulWSRGyT+Ie3w
fG1PeTxpXm1JrrON5FN3B0QHTgINaiNjVWpHlWM26Hy2UVA5085zK6QZBpA42z4WtDzh9oYhBieq
LOpfGeb321nbPE51au3cpptjNgH71HOT7efebj+IJLAGIKV567BFv01cDo82zGtjKP+q68Ae9b0z
5flBTEAFssJ5QUHf37Og07vEQss59OBxGvduKo4K/YPQg0o9SghaijP0uWECzU+bG/4OP6I+hGlK
ts08HASZWwQ7ouV+CryjB9zsJH6Z73Tp0h3zHWuTDcB6gW/A3KHp2p2lWYseChwDJK1eshOckQEZ
jktrxIQukyosseL9ghtzik5MNoQDI+x6qB0I8V0wKr7PCOh5B3PGRtfaBobSNIAmFOu28McWV+3c
NlfYiro9ShQ4U2j0saB06Ch/DJKc/4ZAboo4Wpfvdo2craqY0Nd2LW+bunN1xSoXeGDbOrscHgtR
Irj9LW/rBu7UXSf3nqVq+CACSPSZ58NM2k/2U2nB+MEtvJOsQ24H1ftvA+DPjRr7EXY7SfKMxL36
ClneGr3h3N1CqYXDoRpqrDnoQo9+R+MZqM0eWRUyJkjVvG0IWpczarYd7BjLGI76eSgJvBaQcT5j
OzRTmOfVdWKf7H0y507KstqnI3qKzZi5SA9zsFBJY8KsSn8SNxni0pvUxnRQ17Q2MlYdG+DIPAxT
6KBQuMe8QfKSjw6sC/uVp3QwUJEm5UvLs1dicbH3Olnuqj5rjw4+Zdi6lhNrZy5+taacdnAHgcVO
wX41YKBDzVDrSDmdfSLbNtdZix+ZSZKFxs4h4RE47JS1HgA1CueR1N5PILT3qWr2AxCi0J+RpAGC
AP7NqOH6zQ254lA07iwkYMZtPVYRBai3MeCKb0jr1CGUfdauQ1hTlA01EPWhaB8lmMVbL4W2Ecb2
U5zmesZ+EHSYSOkQq4rudEDsGwrfqUi43Y4aWE4MLH8KrHy+bbvA2siSypDkOTqg2CWi2upfpxI4
Qa/7+ywBxJLXcIsJXP4tTSDxhB7nHWlZz7Jud17jfVQadv5Yw7DzuumEEmH+XTHahJ7FX6QBtjRm
M0DYfqRhBreYTZmzABGTVQtgB6qkPvvlj7oMkXCdbR1ByCZN3D+5Oz2wgD0RGbA9MjCv0onccIdg
F8oTzLwSvwj1zHMNVecejVUHAUZ4QwF8UiIQB0wMVTymDLyqQorG1/eCWC+NVfQhgsqqqE1MDcZD
B8nADHrr3MBLeZy7H1NvXpMWobA9NkloWQMWSSruUou+ol38pkf+ool6dahT7k/22htRGiyBZhZ1
6DT274Z2WUxd+i2psYoFWHpvlaeD95wSNN9rNM7ZSO/FVGByec0jpclrnrkq9lKAep414HZYpbag
dXTwbPI/At+udznjv8wwCBygVInuZHcXEA8+/nIEDM6CXwYmxyFWnBLdaBsLljfhKSuoX/uTTAhC
LQ3brIaFvBPwda38e1GK36OcEIXBwFnRjXbidla3yOwbYhcmKZHfcvQxDEHzKBMIbpIlThGWcnZO
LgDpOdmfwiR/uEwpwEUHm9oIUGJAxABABfY9m6o9V7QMvTl58UZE1HioHLVNmiv/BFQQBzmWGHLv
aigQp8TG+QTWPmaIhI0nQKARhLn9ib3xG5FybgSlByrd2qKRUOBWuDoYwlFNXqxbWHxl9fisPHva
OPA4iqRAyWJlebPHeoFaWJI/vgjmA7jTb6VO7W2ukezncV0jKiJ5Lm1ehmyCCYxlpd+NjXsP6NCF
SCYV0chPLFvbnuKRJjJ2wHuIHJSCdCB2WDUgfIAxewPl3QCyPPwk8IMZfk4DdEq479oFGFJyuO/M
+slz2YeFkNjQY369GWwUydyAhDK12FZ04dw7wAQPCphmVIigh1OWpNEUEPQUam0h8Hv+sOZy2DgQ
64fg7DQor8Uf+NeD7kXT95pYPm4PygsZZxlRrCShMp3esKSsEY0UyBCkkjdAfCXk8Nj6DNabje5w
ghC28beJ09S/MxHAIYf49jXW4GlPsHFslSOB6Uvy1PljE4thBi8bxni/6wn2gyHrgI2B8uNv07Lo
vk2iva4VHDLbEtwVyAkgmmmHF0Qb3soi7UPRoJXWDK71VLIMsQNWbj11HANdFB5SLh3+xDyS3TKA
iSARGRigdNbVnPrkOjnBLnkttmqCEQ5YnvPWTWixRfsezw7XeTEDOOpk99GAJBgXcIhSktINvBke
4JLGT/2ym7REuYO+H7lC4FYXJeP4DFmmE2o5/hCjAaY+dA7+bRIcwfuTEbJ2fnBP3U412v51fjcj
XhvHrh7Lv58+VFUHg/xAl+gLJh88YxT7ALDLJoWbucJJKco76zsn1RPJM2w4A+bfULX1Rg+VH9Ky
zvEf3QfKnOLKYZqFxVR8KNXd6tJCRZnYGezAWlhF9Ym3d60e3kO8furq/AjrpyAG+6OKMrgFoRcJ
MoxprWuB1G84HNk/XMDoW9XqO9PlQ2QlDuI1K0CuQeOk2w6lHtyBEaA4VVpG4LaBWtWXN+04zttq
do6D62ZXMBG0o9RPh43Xlb+CWWVRj3o+qnNJsCo6sKJKExrjOANDrBamjUrlYwRdfxmP8ALGEoRt
3yL2NeJey43m6MwgvkpdsSTJd9ijRZxpBIMGMwynOuG+WjNGMhxw8AAkAEOhqsDraFC+lLyRIWo5
nIe95F0n1f3c16AGwMx2S1xzJ5HZAWOI3kSehWAOOlninozwDqiYy/dpL7ExTf6PDsmXR0lhhNcP
zrhTI35QOWbskLnuvPW7somKcuA7w2QfOp5bxJbFkHrRuJEvy9e+1gGwZ4LlAGfVAZSenfYbWOm2
IOc5Cgewrqx55KAHDMcmBw49Db8BTYWGMy1AJc0DIAgZFk14M24HGEZEA4ePz8DhbtMFXvvg1d0b
G9vurqoH8VaIUu78BNrkDHYF9+hZjFHi1sVTPUIR7KLOg3AcRBzSaHejSjPHhUPFzijmXY3g7u0K
Mg0b8Mb0ZuAm2FDTHnq7eyrzFmurX70ls7kvej6H/YAcGoOa44rZ4yusdZ+4BmY5ja19X6q+xYau
MEhgRBhmkC9vqk4isaJS46ObgU2nOgubJAfwWiQo+RCh0MdeN1s7UwN3oArGguCXI/RkEti3UM1j
spUShAxmg86k+p3r+DAgTMwWTgIGwsr0VzVM0wbJ7dUWWW75jQQj4tkD+fRK4fwVOlKozSQ1qG0F
aDxIDTjCEkrEftE/w22WhFAVNA/WpOSTPTHkuAz2k5knGScKxbebI7petIguE5bRkNDINhSGjSFX
2BgrMZdg8OcfUss36rpD2PUO+z62033bDn2ktOtsMNuey8EBRkjQjEgKoIWFrHHB3kuuJuO/zFyh
2ZbBc8Fmoty2FifXzmQzoIxNBqlcWqXRJJK03hfct5AULk/EIyWSMZzLDqB6qriDs6bnPAndu/eT
a+brQmlyJ+2pv6FZjU0WJ1h44SWEYdDZfe1lB+1CSBMP2tLfxcjEq01NuZcVfItLBFPd2m2bgfu4
6eVOWPYLs2FhTPNquNa8cKNK02LHXRxbTG5NEcRj+V2QEnVd6S7ZWv4MvyTSF7sCu8kWVnh0J7hf
74JsAjvWJv7G7ngRg5Hf3gbgl+LcVsDjqzAFutbAS7aOlbrxQCesdCgitrw9bWwTD06YecZ2kFiS
h6m3XSD9HTyqW5WC4TATebTKyr3r+qTbtuDBHxIsEFeFndgRjsmnvdjq47Hs8z0s/HC0pDOOMZ0p
j9Ko/MUq8gRzX1RbmgHoR45Qe0Q+8Bwrv872ZemqnW9OGPpcjDsvyNBYkylIbZx7Y0QgfoqxQcFL
VNjqkcMsQIY1vPWeNasE+jBihh9dwW9nlEYbxDzlUSO77ICMqeDxpOY/WEXd4Hib1i/Yf2ChPxGN
1aDNsndNCueu9kBCSYJmAt2JiMNYVQwEvqmjYd+VZN+4or+ifgMaU87G5mauiuoBEYB1XKFd+ggj
F+da+PpkpEf9CYWdn98Si7j437I/jAOOx8ZPnd9yNPWDtNCwovzUbNGg3PqYlhthBwwLk7DElkKe
/5aIxOywkJegvqFZ5SmObO5urg7GFQhQHqWn/Kgc+yT26kB+DehbRv6lnihJkBB1tMBrlVif8F+V
+HW+d7/Sn17qnTsxFHZnw/NpFo9A86a0RF/t/vy117rIJ7TjE/QwzHrO5tO1WX2n3Dmy0i1DqNS7
Bzuc83dYwU2WYX91TezeG6EFN751AB5946H9d/7Say9mAck4BXR9c281R8e7NtZjad/y6cI7X/vV
C4nJPHdeoK08OSDJ8XpO+hduW6/nf/UKZMUWUIxoGiZgv8cPYya+T+lJr0ruu2YowoGTfQ0avFfy
r6lUlxJnDkK/QXZqe9RtirMksI0uYiDfnH+SFdxqKW32YSNgJpyADxLVhRlFjH5A7DIb7OULHIOV
L0xPw/bT8DT1iNTgjAQHoExFmIIBBAOxm8Kdf55/gpXrL8PmwKe14Yc6uIcORxjm9uivz5HKL7m1
rbwg/3TbTz+/IUQFhnDnAIwSAZf+hNOWTZ3NKHRy4Mb/KolhMYtzO8WuDU+xQwXaoofO8WkN9otL
PJK1x1iArAD4XNkYlxya5IVPj0x2MCV7EvnXsEl/MY0LODang9AeKjuwKOGZvpe9efvaB17MY98x
dR2YgRx6+EO3EwXtXKNXcOnFrywT/mIuwxu/QmgvnQ8NLe+ACTxyK9+c/+Url16mPcku6Sd1Usug
//pEG9ReMD3+2qWXtJQBwgG0kcmBOQ74g9g+O9f6df7aK2NlGfSkIWxhxoF0vAPLWMm3Ttxy9mtw
3792+dNtP80oe3CL1LMxVlj5o/NwWnF+m6ALJ+8S92tlRVhmR+VQxELL5JBDVQC+MQKN7Q93uJSt
u7LdLr1R3SBlSFgdvEPgQHBAi+bHXI7fak2PUwJ0D7EglzT2a8NnMWdTrhLjcQeph8l7Cf//AWeF
r32CxXQFOmuZMvDJwXaSfpvDimUflGS8c8bJ35QiwbHoSzdaZgx4pdOC0oxlp+t+tuSWMBT1OMun
F5aGlW+xTBfojaehHk7IweH9ZvbAg/Z+jFrF7fDTmD4+/wxrNzl9nk/jVTkOanFLkAPEaWGXfkPw
w9FCJKmUaHyT5EL5+Zff9A8amLv42p1bDWPrdexKWTnER97oHuDHp6+dLijugU6Sh6yUcGnrAKvv
qxqaCEqEuQZzdnK2o5m8O5tNcMLKLGcPX0UHOrMqOAIazmN0evS1X1H9VKUlMk5x8Ps9qZMTex1M
5W2VnjC6RFF14yoybQm3ZKxGNbYRzkXo7GuV872fyGGT9r2HJyc+IMEKuNE4qBTHB+FetRXJxq1T
wHotKDycItHKTy6UW2tfYDFcbYJIVA6Y7SDZvKOzC5vxYAcrTqT7qNBQ92vK1WVoUd61gAZmuL/W
6tai8C+mgA3H3+dH0cpkdhfbDK/QPAbUro7cg2IDuEXXqgvbzMp6t8wkylnaWVTKBuqOx5PoboK0
ZdQXxuXaxRcbTVrVBSgaAgFe1oscdOzJEm2Kn+dfytrFTx/809RijddCEQihrVOiW17nO3aidVu/
v3b1xUYzmzlAkEsxH2YUnjxR0TQ+tdOlXcZZ2SaXlj2mQ5Sx4DOs+cH/LiJB0Xq2ilRFJQNW5uf9
6bEq/TpoY8+hUybDLwFrW+xI0MXWaVbfAJfiscodCbQirTedD+fnLz36MgUhHRV0GHVtHyR3j24y
PWVBevBI+e385Vcm5F8zhE/fjZbVVDGodQ5WlV2PGQfn3xePOISeErvt353qvzYll5EIIK/mQZZ5
cBWX1bCp8TU3WWAdIGi9oLZfGYFLJ3EzyLHKfWs+IPvHjjW8BoFe1lAEBV29O/+y/n0LtlTbd3ZT
Q12M7JHAmcaXueIgAnldgjaLn76cv8Xf7/r/mwfji83DRzhSX8DpFKyKTu1Ku5rjlrb2CwH3Lg6S
ogpt3ZIrWQDdm05Jz71teATFk/t4/hf8ezKwpQthImqk2qtgPnq+eXFgXcoreMYNuXUvaufCSfjf
p27GFwcBCTTWkFY4cH1v6bZ3OeId2j6LEfaHXigph288HW0YPtjzBZL/Sp47W4bzpnaQ1k3QeICo
Kb8CYlm+OnYl77gjuoMvZ/PdaekbYsnFsWnMWKInDMuAKsvamyIP2INEQ21vNBrzbeKSCw2flQG1
tDDkRZ5acuYgbFoA5qUbcwb10fSluc2W1oV535dt44zOsXD/WNYQjWgjkR7fkr67ySWj8hXbFLak
PiLIw84HFyEgPBBPAOqbuGBir9rhgRBoQUDjQHrprm6dXxlaiReMHdZe3GJDQDGjSNIMMLzNKJZb
xe8H2lthoovhS7sl+78+36Bqb6LjfIT4c6rfLXIIvvpdFmXoXA0+m5Wlj2Bw7YYaZsC6iUlfv3cU
RDcfdIYvzeRls89U9iAhvrKPPX3n3j2A251tqjjJLxRzax9hUcxRmxgM39Q+Ut98Y7LdmKr71hX0
ws63Ej3J2GKVSHN4S8JPEh74o/Bh5+2XV8EMgAD1aXoN51V9nXU9GB1tN93aiEHdUVnCyxlyhpDb
drqXbmn251/l2qMuar46oVDgA8Q5UieAL/EMpFRSD9Qa+f38DVZW3WVvUMtGj+A35kecAXa1121d
yV7deTw6Adi75+/x78IVy9x/azRO4UvhIe78SHKcqHF4j20wAuPzF/+3kIEtm4NlmfUKJ5b5qNBt
n2A2IqxHVbpb13yDSRPUwjouLgUvrnyNpbTNMX0ATxd7Ptpiwlk6ixX5QS41m9cufvr7p4qoIZ7F
uMjtI2iUGzbCyBkiKs2yzfn3tHb5xeSncNrzGcC3o0+yaAJsixCSfLqwn6xNmaWWTbhN3nnoUR2z
VNDvDMxhmBFWIs0iLoPiBjp9b+OWltkUtRl30DkEcZ4D+evABQeyC6yPeN3Xloel4M1BGyKw6sw+
uu0DQfiPY137wNO+9hqXa0NVpbSrUaUQ5Mvl3Y/xJDEqv/jLF7MdTeg5BShnH9M+g1cC5JxwbAiA
6lMwms7//pW5uFS6lSTNaT/58zGvwHURedg2X0rIc5m/mOZ+YGpeJdiQZ5PFwoYhNzdHa2Tb87/8
r9nuPyrUpcoNjlbK+D2djkEizC+n74I2IvMpDTDtoYPWQFPeIGEOoL9WVOOzBGXpRcRLs2Pn6gGO
EkNL0RHvMzCEEjYfDJXTpgmm5AbkZtsOYbdCNhVjDYgcrvguB65LgMQ9vwWhtotTO7URGVGZvUNH
vpGSeDeFmPh74iXJm9e0CYDVkzy5IvRqLCA+T60p2LujriJlu0Pcg2AE1S7ysgs4V0BF3Ix1Ak4f
XFmfCyjv9kOb1Q8Wugh7GGHC8AV0OySq1eoxGMEIaXr1TZUgNamOmQOEu8nz6I7tFcpLCIQD+Pkq
GWTXjbLtmNAAxAaV57+YhDsDLYvg0NOA/gGeLxOY5NTdjoPctGdSmRuqIBBI5ro+qlyD6sUKKMHd
MpkPRZE1BsZbDCbE0yiqp/PfcmXXWSIuQelZATE9wrmKwQrhrgwCO7wrEdgIU4+UigtHirXBvlhS
W+O0jq98fbTdJgWNDJ2Nohx/fO0ZlgvqXKNiGnDxuQKL2HxDJs9OmCma9M/zN1j79e5/N4TCySTo
y6g1J8nccPDb4VplTF84Cq3sm0u8RSZObTvu5Byb2Qbza0jh8mIE2aZNQI8p6OGxK/L2GzeQ+IJk
YpJfX3uqxQKauZB1THPmH/scJ62iISpCu/ISBL/2zhYrqOtWYA1MGiK6gqSRxboHAK0XNrm/3sb/
WICWYAy13VQVXdsc3WkcNy3C4O5FO8z3JHOyZ6o870eecw/Exaw8mUOwyM7UeGuj8bBvPcinwqZl
fihVZuGXWeQIIawX+kbbt62jWnB1QI1LpsaHjEVOV20G3ztParC0RHIxTGWlDFi20zuT4kTt47PP
/mMJqoXfPM9fhILZspkOd4qB+RTTuhTZD2z0tzwrk5BWEJLUl/IoVpaOv0G7n8okGjCnEWpGDTam
NMptr43s1kxPiVHBpvJtUKLOD9SVCbLsps+TU4Pxhc1Y1gLKEDhd5IA83cCKtO86YAN2e95YPywI
fs7f8LRP/mt4LfZPQ/2ZtgUdjkWXNmEOvkc4KXCxGFMHaNi6EGoA8GP1GJ+/38pQWIJ0Jdwr2oqS
ATXbNMECqL+V0PdEOTq1X7vB6RN++lQZIi2tRhtzFA30bj6IDaDeJfRNIqHra3JsSDf+e4/egSEP
14j0DuSjb+aIBpAVdxeKvbUvclplPj1AWpO6bscJSmwCDiR64ql/S4YNJILh2P8U3dd2Q2+x0BNl
A7nkfY5kWwPWHEh0AoijhMqpuOTXufatF0dmNtsT/HEnfvBQlvjttVXc2tPP8595ZUYu9fww50vF
SGZ9xBA6ymzHHTPG1Kv7CLKkC19i7fcv1vVSuBwu2sj2hPorqmp6bGgfJYZ9ra2z9HGHBwHATGEQ
HQqCP51CC8W98L6ffz8rv33p4i5L36+Vi2CEVkGY10Kc2Iz+M/XF1yIMmLvAQHrTZIYXDgKLGYfl
OAwTXTkO1yXrh5gEgJXPP8dai9hdDKIORBlBOQxLbMthP2alETSGqpzdgpyJvr3WdfV9zlgXQTPn
RimAYGQ45hsfNM4LRcvaq1wUD4wHuY3ejz5WoPHWdgpi40dO5guDbGUgLwE2N7OmE/EeJVHZvOPI
5dyAkK62vtb8Z6qzS0vWym2WYJsDI1Kk/KEdUrRFvsm7ECafzWFUjX/EEL/UH115VWSxm5SNY1k8
9Z1jBnV11px4zR0kT+6Fd7V2+cWYq0QPzBd6kAMcbPY5IdBdJ1UQl0iFu7D/rr2m098/Lb4D+Kg+
7Tg7OBAEeOLJhVZ4dG+m5MJwXnuC098/XR8K+RYyF5hG4FXB/qu6VYG964fiwpKyUj4sAzIG0XmZ
LrHi1hBGRazPzVWfJjDIzS3X2k92k+8gtfFwSqW/2sq9xMtYeyr3v09lWdqByUMfwCltfkHl9eTN
9Z0TDE/n14C1j7JYAkziVIMH9eCRBhuVQaBLyr1VqrdJykt8wrUnWMzxqu0KLPAOORZo78ZNWxiY
BZQpJJvZfKHyWXuKxW5SVyWtZin5wcrcVwkZKpTwSAl3YFvoKPXn/KtaAyiWMQ0UKjGMrxbtmxFU
hsg2UB/DYzQ0EC3RCF8cE/L8rVZOPc5irqsSXsCZf8oTlMNdLcYbPrOH85deeVXOYp5PmZFz2sEo
QiiofjJ3y+UPN+0jGF9+7WP8Bcc/zUP4pVFYQaNVVNRvjpPFra+vCnMjEIP0tUdYTPTJjLD+LDNz
5Az8ngn6HNg7DTWCMu2ISvjYnb/N2kc4/f3Tczi5Lvx0TOgBqvwJojb41mkvfTx/8ZVJ8bfv+uni
NULxCIeT8GEO7uyTGMEOdhWyu752dfLfn57gFFWnkLwf+vy7cCBKB0koDy4tSWtDaDGhiS20k2eY
bbZnJ4+Up2AzssS9hseuvedyuuTgchqS/zg/LSkFKvEcuOI1/EDVeOWR6nfxUvsW1CDNTmTQMH/p
XS35BPZswU/Vg1dCVrJ0lyczDDlhBA67gfmLe+uSUSChmPMJXBkPNd7NCG4HDG82lpte2LpXTjV/
vWQ+jSW0SEe4tRi8J89sJ3bNpBdRcpv2NwWkwyS7cJxdmQ/LbHIJBoED1i0/6DTZ1bNzW8JP9/w3
WPnS9mJG8zRP6po35piMtnwQcy/2dZuLRwSXBJCmaLZjAM6ez99sZSNfxnPkNh9h0DfBWF/Jxwwu
+sXErxM1v7Kp2YO0ANBvzCVc9vsLS+7a0y22cFMIqzCuj8oBMA0hkP0a8NFz0kQYD9+hliMXVt61
L7SY9nBwFlmrJGStnVXD0rL7A3uMl/Nvbe3ai0lvCp70owGMPbkdKK2u8xE47GsQub3Yvtu88TPX
y2BRlFtvfjZ+mGx6KY24cMhw/v3b6TKaY2YGpklVp49pJR2c/f3+tnCr8aPq7f4WHo3pNfKnA2jc
pX8d5HN6qDKMO5IP5jodEvh8yCbb0FR5+/Pv8t8Tli6jHaA7zTINt3/0UZopRg4xf/B1rX52g38K
Bif1nTsC2IkDxB1dGBr/XrPRVFvsCE2ibYj2+MGfXzKE+vothTJbQshdXuBlrd3h9PdPq9BAGe5B
lDyaSl0VvfdN+BZ69JTCchdhauff3L+nEl3GVo9tAOJMnqJZSOB8Ud2Aw71txQ28LsKA/z5/j39v
zXRpbgefeQt/lC7YCPOtaYujnRQfjksumBmuffzFatAV/tTyVpgjs1hxT+ExQsLcR2YZStg+lnaR
P7dJ5b+IYoJp7/lH+veSBzuJ/36bkWUgpM+jOMIL/BpgZx7DLGnup8gVD6QEMgZibohS51LptDYW
FouFLCicug0mdG6LGLxGSDuf4F2PqvwS+r32RIslY2LN7JR9II+1mFwZWkLpVzG3XaSM1aswgUnq
zdhVwCv9qvkgvukvLCYra8nSGi9lcItsk8QcS1ce0FM4QL707fxXWhl4S1s8ifSGMYeo8Uh1sB91
f3UyiyGOe2H/Xvko/P+WAC+B8QbO38jTjXK1M3YWOfw17b5UdNKlK146t8q2JIXQkPF7xKhs3IbH
kJxfWDRXfIjpMgUJqeStBO24wpvXd2me3Yp02FpKwT6w2sJh4ls6IIACWv6rxIVJOBy03yCLvvDy
VhaeJWMTzIeWdCyfYVI+Zvc5LMmvOlL5294XWagJPlhXAV07PxBW2Bd0yd30BjbDPxylliwQlsPT
qb/qJboZVlEiiMCp+E2PsFFYjKGgaAMLRtaiLbc6GadohgoxTEHLu5QbuHLspUseJxJf6qo+Qf+F
bz20gzjmJYKza496UVVVUxhQhciThrSbocxJLFN9KQF1ZalcsjsTkyTZ1FvmqIM76P5DqZ9d5CUA
TDuM3UdaXQrGXJsZi8Uktep+HKpihp0pTHuMcHx4L+kUvjywQRblhTJw5S5LjmY9OTxAAC0/uM3D
aP+CMT2yQNKwDC4U0WvXP73FTxswRS/VbYVCfY64mMTCe0p9mDEYGDf/OT8uV9a+JUMz85NBptnA
DyI1dwEDXjb0m/OXXvnUS6l1301WxQY2HfOCzG90rMUD2Fk2TEVa/jpbXfVOkAB9oGQGfeH8Ldfe
12kZ/vS+OksCDZKEI6mjiaR5Dro/qjMQ9l8CHFfWjL+8l083cGBZ5gFJQb9ogomMBxlN2zlQ1bhi
K2FsFCVBorfnn2Xt9S2KCr+B7s8DxfFYBi/5rO+QswVrAx0xgOYNghxg+xmfv9PfsN7/P5XTZeC0
jaWJlA2GMZBZHY+Dhou6NDrKkqncwogg23k27BoksdKHsUKsA509cY1jPCwVRjnsieUUrzolRQRj
GHCJ7XnYmAJOhjal1XU7iQAmf9a4G22rjLSBh2ZWZcPL+V+/NoIXhUlXe7qCTRI/APB/ajr1LSmy
4sIxfGX7XirAJyEMZxonpBIASViClDQK58qWFbs0YE/l2j9e/ZLb2akBrOm8NMcAzN+3wiZYQaDz
ecjLSUTIh5AxfPzone9JxI1JlcTpzO7mEbAKQ/Iu5pI/bpAl5eyg2vEjOlgWREGk2fijn8fOAN9H
t+3V+1gm+D/gB7LxgW5FCSfiBxKevKv5f5ydyZKjPLdFn4gISQgEU3DvzHR2lU1NiGqREALRiO7p
7/Y3qt+3nBlR04oKO02j5miftULdbkA+R2ILloa0Y54HxAzyDMUAkFy2wG5EFnTFhRUSmh4MG0BD
6midd233MMaA9Qhl7SH0JGgj2q+g0wA6unOL3OJ/xF98T54LYXByQXAF10oQ9NWaS0SXpCGuSRAF
l+Ca+NOCxX59zxEHLM38Iwsp6JYZmX5adL4CtZ95NKE+ceux0mFKeNdOn9yBK7f4MvhamVayWTT1
McARRhUCdeVXAIN+NmBceTrDixXaoOcmMyDNHgH4ARNUcjTzNdLop396+C/TrtzHXRdyhKZI53dV
XL7KqvusyH/tT78YTAVsbnqQoLN6UdNvOh+nuQTNUJ+svq6t/S7dDURICglYVB+jGrYRTfZnjEgx
NnvniiP4YZAZOmxhgA7bYAbcdU3cQt3t/9voetkPbpBxksvcLEdVjwdSz/Wu73W5bmx+BwvEADqk
d0s8wbf/dp8uBnMFpVUUzqNAK1UADWq47L2m/GQRcu0JPg8tf8xJoLwqCPr8+dgHQOPSIe3C3678
t8o8pJH/++lAgRVIQwFbZQdfgS1cjWlBFgTtTRA/wpRQfzIJXfsVFws2mbkBsnqcxIjpqcdGL3vN
vX9bRV3mab0qGhDa7TBpLy20Yd8l0ECxAxArUP/2x1/Gajkh6NqeCF5DQLhEX74UGYBUg/6kmHbl
Tfx/qdo+bK2AvhMZ2XbTZEh/lv+GrAkvU57EIIVqu3BGW/u9K+9i/qaqt4+f+Sv7+UumRomTBGTm
ZnesOQHYiAAbVgIGu0Mf5aYA8WvG4zrTx4+/7MrjE5wv3R8vgR6GgFeQIxxDUgH7WQHzdObg/vr4
09Hy8Pd5Orh4gTGIAwIStVAPxbLFr1AL2MCkmlcIU3u/AMD1nkijgJo1jOVVSrxz2w60pHu0Stuv
MV/k0Vd7QHzY1gQlYAIxu+2E52/Rn4+umCzq3FFViG8kXkkg9PDGQNG18i0MCWHZaZvkjV/fhbU3
3dQZybcjs9F7TBwkk1TrZx2qfAOsf75RiGtuCgjB1lE8RKcwbCj8sVw1yJFbgr8lyADVK/PpOfM8
e66CvS9l37/4ExjJaRtlEP8Nw7j8bqpY3UytIneZhmeJRzhSnB0pbxzndtPlHrrU2aR32ByCF+rn
9L2tfQuoOJouMucVO1CeEF6e2x/QikcbHK+zrc8WwD8J+6kXcG5LCqTusNR67yrvqxN8ehigbANo
saVPC+Cp2dDwde7p6nddAU3etF699lEwPPk1eGYpMHTmCKoq8osOF7HLsSye5ezBG1Wi2xYEh7Vq
AWc0cQyKe5iRNRNyXhlizRrIzQhGRzk+uZJ9RaQP/GwmulsuR7YjXggqVeUqAI9VnJYz0JwC2Mp0
XsI5pdb8lEGZA9GL3G0+CPQvwC+27vwe8WiyzEUCMJxB0pFVh7IRNU5sqg6V2XjoZiCt0Nd+knNd
siTo4Gy0XRFvTAGaJAWxeNWbkad8Kr9xdAGsIGOEQxWgRs7QbIxwY2l5uwPxc34tcoCs/cEP9iEk
lwmHTmXj9SMOretKms0CAe8j5wYrpwgLrpMGXzThbZOdhnKisAyhhWWxpblzuXvrxQi8kbLVi5fV
FPA83T02/TgClCZGuM1oOX3XI5866AEiSLo4d2ss2/QaXXXL18Ibf/tlWN8HbT7CKgoLZ4LQvQ9v
AJanKkITarYAeDrM2bLhHHDfJgo6GANAq77PG1fcEYAInqBYQnNTgAZTXAkZfLe8mzBg68wcrRcM
70ahZ6guBNaDQDDv6qJ9KydAjXpbZ/d8pAxAc1+OpxnKSxCOzhd86vGUDGV3M6KvdOPlfZhGBGgl
HA5EXwa1ADOWYQefBMXc6rtxKQAfjgwMZHk07jUIaugFcAwopmYyO1uraO0X3TdQ0t7t6EBlN3WW
Vj2C+xBHtmulOd2WkRwjIDDRTVOzTmKN63gMJ0YR0+cez0+VwJYkHpVC8T5lIytHsPuHR6gq202Y
m3YF7LVZWfFkAbLexrCPYsEAEMRDlNdiQ8raYnZRz8YSiLdhGrB6XcWY3PDIFvB/QjqXy1YAHzq+
LixcwlUku/y0GBusBvRg4WYuIenxLmV+cMNjEAJhIDBQkuoc+OWPx8sro+VlCrtH1Y7XqBXiENmx
pM47HM4wHFsHwb+t2vlFYWTkgjWu6SgWj+6bruS2ihgDgJh9sl679gMulu1zUzIHS3Jw8PN6Tqpg
jE+M9cOpCOhnyIUrkzo/1zD+mLHMNIcNnOzFUWorfvRZvhhY3z7lmVz7Bed//+PjFaERvOm0PjZc
s3VmON/0SijULPzPkCnXvuJiznUgwvvhKIKDW0TSgDvfDt9Dz67+7Rm6mHHjoIYK0AT8UKL2JbN3
BVi95a//9uEXa+bFNuXIIlDjuOjAxla44WhKlFk6xDL4/fF3nJ+Vv2ztLzO3fpWjvkVQPGDBMh7D
okUQbwb0ZS5AHOkMnzFr1eSTI6grX3aZ+wyLoAbVQOAHBcweWG2fMlTXU6fCbJ2T8bmGluXjn3Wl
LnXZlLJIEGwqAOCPrRfSFVg1b4U3x8CoqAPT4giM/k4T98nRzJWfFVzsPoYWChMWDNEh12NaD19D
WHmr+GlozoT/z04grz3HF1uPOO4Jx4XykGJsdxWdJtTjux/oSXr++Ipd+RGXyWWsQ/rM61DjQYJH
bELglzeZyounujTLwdhR7yJUX3cff9mVBHB4GWXuIEgpTReoYyCibBs5xrD+iUjiRRXeUEVVDJfA
qL7EIIPeTH43bPHcx6uhbcdP1uJXnpDLrPM8xQtvY3cOQn2L+yfWRQ8sZChTYV4vgbHu+CezwLUv
uhhCQUzlpp0w+7IsqiGwrVC87Mi3ebQw4eRo+Q6+GEh9P/m2K4/JZedMjQc/m3wfk5oHPvsYYF72
4jxPoMn7zBJ4Hjn/MmT8v8aZKhRVjG7cA8B3K9eV+2j6rM/ufE3+9tEXw6lvpkJmNa5VXvSPs8du
uTffQOf8WlD5T6eFlJ2f/z+mHDEAuw6QVLan81MD+shS7uVngsm/X3zKLm41UKrFAkZgtkd5ICZz
Ejc/Ff3+8Svz9/eTXiJ+cmcVFse5t2/Z73yAE6H83gZFaoCrE4KtP/6Saz/gfMv/uDgVr2r4ceoc
TsK30kC3rLsbrF6fPv70vz849L/K/h+fHpcNgSBGg12fsS0pQMenn51BXfvD2f/+4T0hdQ2HSrbH
2fttpMYczbDsYSj5Z3XGv7/FlF2M8ZqqBQtnEe2z9qaDMhdV6pXs2iQmU4rty6qFgOLjq3TtRl8M
9GVNh8DXWbaXWAB7hYOMF7d5mbB3qqG2+AzLdOVmXIaKscbHvp112d6S6m428ojuwv3Hv+DvbzG9
TBGrsV9UBrrzPhIDSwtWPBedsysED/egkH/yJVfu+GWeuMj8yDYUf3+mAFjXKi0BKcUa6ZPNwbXL
c/EqK85LIkMGdrnPHg20YAH5t5mc/gf4+eM1EHqCWR2wdVyM8GsTuBnnEQ1g8rX9DHV47Y8///sf
38CbUcAeX+aHDumBDSAq/HYhZftJoe/a7b0YpKkzfgPsUbbnztvCbZY4fl+XI+wd9JN7e+0bLt/m
EiabBZW5fR5h99l+i4HP10A2Fs8fP6BXXub/ViV/XJ9CqQCsfoDp+7a4k377Q5f9iRr/1veqLcvG
Vxxof/IcXfspF28zrN1xOPMg2tspPDBv3o4GZLwpfgg6svn411x5Ey6DxJwsgsTUz/ZmYSnCssmC
1tUI9+Xjj7/yMF2GiG3cRAsHT+oQjWxY92GmgPjBEdvHn37l+lxmiKcirIFodOWhInlVojGgHzbI
8f+co4neFAH7rJ/7798DDP7/vhKerUY4oTK8El6D0o6el/YVfRXBloMse0NxYDyu/+0Xnf+CPx4u
Y+Yy9gebH4Jm30DV2b4WA5x5wSe0gP/KE/9/jUQvM8sLtmhhELX54e3ttPfWp1vElbd8exyTLDXJ
nOKNSevkmKU/gwSLv4Sn3Vam6BNZqWRK0EGy6lb0EBxgiNqLbXMDm55NbPrkreBZS35+fBGuhHfo
ZdjZ4hCMDDZTBys1iN5zDQGnyZt8E8RiOGSEBGj7mQscmHpBMcBP0rRtIpYi/LchhFwMUvUyyLBT
uEplcRNV30N6f+5/F/NnHb1XZmly8TzB5deM6LjKD8Y1u9E6aMKcvp8ppCkuuwW5bPpkALn2RRcL
j3jUHBU+rzjkTpAuyfx23tOsgqvNVxFAsDgk39J2FK8f37i/v+3kMmYIAyyJQmyPD7Ub7+vYASuP
XNe/fDa9jFt7OYIEuh3yA6igj8R460mPDx9/9N9HdHKZtMZR/BAUhVAA7Hv9BlR0FBiNS4RBVK+n
NUrQ0ZQWS83+acwll0lqgHhlrFo83i4W60K9U8kOoHh9MoRcCY5DOfG/Y4jr45HJBR+/RNEaPuS0
dOIXhVUybSqUZEwhNqILSNKQEHIKtIWVkfmGo5GfVesj2ZW1bx9f1itPQ3wxllWs0VYOXB0aLYAc
BCjS9z75jX9/rsllonqialaybxQehiHJezhzRhw19DncaMHKK+Ldx7/g75MjuQxVL/FoUCYtFcom
5OCm8YGo7heoeJ98/JXEJIkvxhk7LITRNsKDh0gJLb8WJbuJYJeCzRTvqv5q+mfm9Uk1WTh/3drj
7hiWn+UHr/24i0EoVF3kJJwrhxH1X9u9szLYa4TvPr50127+xcgjCg8xjYCqQ1vNvyisTh5X3z/+
6CuzcXyxKppJGUEGU+hDj3AFRDpaplnpsZPspA9EXuZ/8pBR/0qCg1yGmwX407oLFv+AiSZ+h0Nw
fiTjqB6hggqXFMAg80PQMG8T1nBQtKOyjfYsrgGcLjixCPpWhKodb/vmS91X6J+RtFhW/iSXhzL3
gyWRPro3upzpPYgo9iaaItolBksLhwlPdE/qfO6aGCHMD8N0v55KUcJ4k4dsN9VDtpVQen83vTUn
A1Uu+jAo1Dywmsgu7eOlXvkNwqgrEDCmLh2Y/9LDPLU2Fcu/jH4+wJY4NBsWFGTTdCFDMlb2W7hf
hxRgVAAFS1/ggKloN0vLop+icWSNqbmCBccbh8QXmbrpOiRQY/SqbPpyzKFXnBG+sm5ke5w8D8+L
NWarq7yAK7Rq0yiLgoOK/OpHK625yduFfB3yOjw4f2wfmsKVwFiF+TGeBJKsAiLxLWAC7BvSSnS9
4LA3bQvQuytrRooTq7pZo0EtBJQ47rIT01VWpFDY5X4Cj5W7baPG3oehwAOCk774FwdLHzAY73fd
wAYHRy+OvniEpUvv+B2RiH8tdhgQ/1rQIhuFInzNosL/gR7wCaowVk730cKGXzV28gdXxvO+9Rsg
7OQUDyAQyHaLFnq55zyQd9rimHAmNeSGOggs7FTzbB4yJI5S5nXho4LC+gFpMvuVB3UFVWAu3qbR
9eVKkALG3aaCaCrr9Pc4kgJRtRx5sAQkJN9fUQ2bge4DsiahhQzcxyCFw3RrUIKshtT2QbWCv7tC
V0ErO/zjbDHJkwFRRhxOui9eO7ovOD8dV60/l3s8ph0wExSHWYnp6QKedzM/9FUBvTSX8qfSIdkT
8NWxNMzqMfV6iVgmwOgSESI81G8K5vE0n/WoU6+i4YmW2bTHtNkdIKAo7wKY/mAodRWeGCEVbrpR
aDn2kc+2iRmJxOa7xxFX1w31VuIMsUlo2FHMSnNXnNAQqp7hFtUIrI04348krim8f2iNSqMRkIeY
lRyhtna8zXCugbhFD9H9GrEq4+PkVo7zesLeDAWdiIPF1mmxE7Z2z4vGca+dFtib8r791Y4Ezr2q
xWVL4jrIASSr/aQPILNNZwq7MFwpQ7ZRGRTiuavHo1yC4hlFZ3GT67K9LwA166Crq1q1QTnEfuut
OM+lune/QcwiKqGRIJtAh/wAukKwjqnNnhhZ8r3O8uqryscBYjH6DlVXdeoHM+y0VwYPc+3x+zbP
5KmdPbLzW6jppr7z97Yr6w3cvMWq6gvAzLUf7AaAYrbcduykjCR77Skot0wvtyUdZtg2q/BuGoLt
MCJ/sclMFdwpMrQ/I12NOOcPsifLCQI4I8vWDKncLf5OoOxARD6r/NStYQgxg/pcp9zJVdwPq8hv
Idnm9YHWvTck3MX9NvOH6pihyCtTCStivPIH8ANJ7Ox6IPQJ6bMyKbNCbyIlxk1kzLjK5p6L1GZs
Rn6jt96aFBDtRQrWRqXcr5pGwQ7etN9AgvnrfO7MuMsa1awhgfP3zcTH3SiqANauoYoeEPRmd4Z6
/Dcau/TWW+S0b1ocpSK4K/qbESLuXzFkAi/R7LsjlwX62UAAh2m6KdZYOTVw4M36AM8YRG1kpLeV
9bEcnEukGAAjBXAaNP1TlWm7QdtIvQvQNv7o85k888AnO1DloZ3ubW/eEDNA2QoxEfg1y2VNcskF
iH9xsML5CM77IEJNwDZHudRn/KhM562dDXKg+lthis00oikymTH8v1NVki/xNOlbqZjcThGiY7A3
VrdSwiYzgux8Z899F0uDNb7LGm8VuTnf9Dmxa5BJ9Z31qiZtOsHXuMPqzUYFAXbQd5ssdM3NgiYn
kJ4KKMt79HitoKiBT9ra8gZEQ3XrfIKxh2TUfxhYPO9CLZutF0qB0KJAyq/XxcpR5Dbm3K+/4TvB
y0ZiT99WGFG/xtLTD+hCF3hs5mlet7QpnnnZQc8M616XuqLxDlHVuKe6oM1eijbfmIxohCRykQIF
G7/kAzePDYaNB6+b4q2HD9+IcPJuZ2byo0IIH7IIWSCFK0T/CvUB6H2TgmuU4ujzxywYjr2CInod
TG7gaC/y13FEeGYKCF9P+VTcdiFwHlSLGkAMWLQnsgxf4hJCCQAww0Pl1c2vzLfqjvFavaOQqg/e
MDJMozmFBiSg+3KUPmJ3dFhzNIDuujgCuafxJncrR2ivI5inv/pN0ffo/JmnBgkTkt32kXNfsQCz
22gsPAhl80z8KpRod8pf4tSUtLibdAXFoIV65IFOfXzX1guSOLbOXxBBot6uhW/ycZrsdCwXEXx1
fFheRqMxhKqpSY0M4xemeLAAhCnHcaUaga0gK4s3AfzjOgskJBlwHK7hE+3WelAMelQv2DvPl9tM
euiB8yZONnGol9UYsZ/FoJq0NeeDhChuDuHSeT+ycyJmFBBCJlOnNMzOzmxEruwqrHrUuT3oFDtp
MeTbGn7UpWRPi1f7myqf+oOuc7vJbSVfeYlzJ0NMv5doMlnNALluAsHgwgYLJ42Q3t8UdbGsQY7u
TsuEaxmNrk2hBKlvwYScHMS2gb5XOBxeweFUH+Zewsgt22aNyW/xEvSpYXnQwEm7IDoH50csM3oz
Y6JajwpoCdxd1MgzRzu0553nWKwk5hOakjE6IgSQnpckjwDr94h+xQixTS1YyFGHTBCPkAerYMNd
a6mL37WXgQNMYTpjuY+L0sJHAhCfny49RVAtioy665ciBq8xhDj3h1Hdso0KO23Dzoa7WTbhiROI
cKUXdbu2b2HpnnmJASYfdmCSwArZioH+dLnuToaABZiwkcdrr5srTOfKvTUBhEpjHiDu26GOQlJK
yvxGklBssOQoHsUgTQlUaVvzDTZn3Qq2xHrNgMdOlgxzj5l8ZHjrQE5HOysYU4fI9uOqD0b7NnBY
bJMMwxcsikHt33cz1plB0GKIXcYe06Zq6uVn5pr8zoBlBOgMDC2wIhWYW7uomNZlqdQdmr61XUcZ
NVssslqTFHUIxzP6psb4aDk48A771RJd5r1sghT5wGhX2io/e64lM9CVDz6M3grVgI21WFdB4+1k
Di2zYWmmBYS406Du8iaMvylGsp+orNUroc/hf+a7B1SIgX04l1zqhdhzJn5mpxobllsf1vD1Iorh
lfU9kvngzMxl4oWa3Ck8NjwlGPffqmKMnihp40PFyvYZR471jKtQyK2ehVphRdnc448WR4djq2qF
pbJ4Icxb6rWtBvV2PuMgqzDwzDrWtodVvl1OEbp4fnFHKpQYqaW/egSG7+ZsqM+/33k31EeuAitg
TmFW67oAM6mEtRsymRrWTSIPzeChgZFXZBsT9LCIGAhciQERiTstD1gNY6cc5xSqU61q5CbBykoL
RPJAQObjZPBxi//Lwv15Uyr9HPs5Rx8spScP3fN4HyIb4IF3/EuOBKE+EjoMWAOWjq8ICDynKfI9
kO6xmZCcoqnRwvuLdGLEv/QtRe3BHQAII7um9+I3zyDVldimWB7yyYq3sgmnlFDhb4GxAKi2rtSj
aPr6SGI5vQfYNdWoxxioprma3kMUlatETfPyE2ujaUgI9gNfuR6r98krijDxMQ+fvNL3b0hP50fT
jdVWBpQ9jnCmH6QJimalw2zGXySxeuYqRLYy0t4t+ODFnT9EuE3ttEOCfiv8rr7zqBfBwqq7rec4
zn3xzvmPRS/yFY55+scG5IJbUQ7LKx4GxDnxnmx8T/W7xTUzAlZDuMKqukoj23YbO43TusOe7cZB
BLvi0yxexsHBHRxpco+zo2FfxmMO9xOw716l6xS7TYbzcpXf1QwBYwOZAzT285zG9ZlbqsH9MGdx
JjZMId/lGOq/tGOZ32mzmEedg3LNJg5MxbmZBcOv3DQV6rYLjklelDUggIoiO2rkQ9/aVueHOAjj
FdYXzQEN5e0DujrGbQ1Z+6GIaw6F8+TSsmmWveyW/F1Ir0OssUJXD7BeZtfDQJd2lk6I/bb0uwAL
BWLZmPUijbq6fQa9dzz6DI4urIcQl4DBwFF4Aju0XozYjJah36QDzNvoyoENrlhNUodghFs3bCX6
RU8VuktvPBsRtL8thp6i8bxixPvzEkySbzy4yH/0lZ9/d3Bry8S5uX6xSJ+g86sAadSXk3BrPBRI
hpC2PqkJXFQw1zKsPSnqPetsUDDLkv92uHRo5BZJE7lV8YCeRDIhIFw1qsL/9d13JBPrF3jrLdZs
kcNyrqKqRSo3q6S3brEx+2lKMj1yU5XFthNmabC0qf0XPH8LlLdBjU6ouJ2yFKfmZzpX5LK08foe
HZ1oJIoq2e6nOEC3GX7j1pvwH5nr0YAJqXgNvIyY902VjxgATOzddDMioXNUszTOM/tqbMUSJpoW
CxNO2sNcNcgPY3qqvw1nP3uEIR2qn8wemQiDdYFppkv6EBzZki/0HmQfP3XnUqFDxAtnjGo4TYVq
p7T1q3qNWXX5ltWuQCtAwXcEPYMngrPcbx1GTxy/OHdXjkNvU7Rt1BvkyWWYtDO6rNaR8bCHNdRH
qxDLC4plH0h0qXbC+w7U71RvIBuXe9QtMC8zteBcVlS4Ryms8MvXsIymORloO+AooFt0OqDiQtCE
BzhKwsL6bsK2Ih0X6N+HvAng+rD6MPqSbIe6QLxV8/kbTomiBBs2gzSlj3gsB3x6g/4Js3OgeP/w
Jx8SQoAtxDFvaQm7LwJZEywlm9bReOtjENiALji/ZTBv7zFOwm6cx3Ailj0eLEVRpk5AZQ93JF9C
TJFF152wbK1TGVK2EigopE4KfV+FQPdjUyI9lvodOh4kntIU69o67UecLhZcNPvSw/lZUhAtb8qs
HHZUq3KHFjr36M/NdPBHnT03Czwq6chhzyB1+AYMab0Vpis2/oiIjYiZv2WxTzMk9k23l7KFHLXX
mj+xoqF4mgcFKXje3rMKLg5AL9RLEUDyA2p3savz3L3E3CFiLDBK1zNKUP3Qi/UwjvPBkqlEsiDg
aoUNItolLYs22HQ3K1P0AfD+vf0dCwbC5CAztdEuA7GWdthnAMajUSMY8gmL29m/5Z0iDxP6b+6U
w6iYynJu3gNAZh/YtPgJlrnSpK0ayltbumFlFIvXDhv3fYzJ8XCmAO5b1emVis7GAuynNi6O6+8O
QnikplQhnpss8KHwGfkXUYgKRYEAY2hX5ylkdMGq4m75xbMKSmck59sbE3n5Dssrtomdp3d4u6eV
nbrhCD64e5VahU+V9A3WSIUvVjjQJqsIKPSj6id5V3QiTHF2K56gmq73qE9Fr3BqNXeI9uUH6lr1
EFJRf/Xykb4ugQh3EzgXv1CKg0Sr5V6QoPq2bFx1XgFLIte+C4YGu+Y5fxGtcQfrFeaL1LBgtSO3
3xfBpr0Y0KewKInz1YIHR+RV6WNQohoOTlC7rxqIywk4GunganrjBwG/A3VXrvzeyRPN0SXGzIRB
K25KiIvRwLpC/0T5Fa90djejRr0y6DqpAV9psSGPhQbOAInY2S+7TZZLu9axm3YC257NYLFqLIP6
V2jLDEls2BLzavK3XAu+KiFge4+xm954bd391gHmXbQ8NBs9Fgrb9sgdimIuT36BVuDGKffdi6V7
KFsRHUkYzTtJMizGlpmjehLEpE/wvpBHdJZGJ79ELbulswDKMm7lpsw98YK4ltnNYg4fgcxHY8Jo
uE2QjalkYqYF8XRZuOypxubqt5KVefRQ8IcqJoScQnP7IiaidihSsnQ02N1pVOA22dB3W9MAXZ7g
xCA4cNVqih2ozY68rIf9jJ0qQPLD0tyGOS22ognVjgUaF26K4qdqMnZlcrzrtjHY+5VVVqHW24cw
pQfkyzLwlmJkRJkrFcaP7n2qqxOpLT0akNIPBB2FKfZ63l7itmx8auOdnVp5CMoAG1Y64x4D4Fzt
QzUNt3MmQqx5pnxAf4ZHVm1NMAfZJlpTidVO24A7MYwE3RyhT97r2WZpoED3Kcvc/GxqGO2TftH8
S9SE0bpCKWfVd311X81Lfo8yFNHbkuCwmnW9h6RImEEJ01iawHMATWnBxmVFgoKuRlmI18zV9pZO
hbdFxqf3UrAK+LmrRK4YOo7mG1gRkBpGHaRcz1FEtmg2GrZ2GDH5Nl40pxbNG2u8iUvChqj76odF
9TpOWBZPDcu/Zka6Z4V+XdTiPHvrHD0P73m2HiB+uYXIwD1hdpPY64tyP6IYcyOwRW4TXTcV2Fly
qrAwq9iuByV3P475tGkZCt+xH2ebIKLYA066/U6GEosf1xdJVhl19EaNDkFh5VM49HmURKAvPVVz
C5a639pm28eIILgsHBq0LdD6feKigg8G73XdNwau+wrUJtQh7tF7LZ+9nhUn6/F4HwgY5MH3HtZG
BSh8V7rCLamqh0Xbcdt0kbwrS0u3Nh7pY4sy7kul0WYTGeZeDZofHkfP58sW/j79i3lYSmPnG+1Q
reluugrrK+Gk/6UIlvkBdWqXVAwlnAVdKLfYy6kti4ZlU7bcbVudse86ypatcy3KrnNk91PXZivs
uIrHYmjym9zDstRvvHiFydt7KUY2IWzuVeB6uFpu/ciE5SbmEHEDHFhjyWqx0bsNCJ7YoqUqXGOB
K75HdYZuxaB34bshQpB7bnCB04pV2QsdqwZKeK7fUIOZkbmssA/ZlpgAQ2iC+uAtmP3Q4kUeYp5S
HQ1vNNPhMxSFLUn7qSy+o+YYfMPty79EpJI57nYpTix27iy44F8KyjmOA6z0XwifhqNtWpCZKp+8
ZAtMaNqGSRhipYdcRlTvumKQRz2S5RYEF2/jW832c8YMGlJJeKw0L9WKoT9o3y0+DiTxHvu7WM8h
8unB9FRDfn7Ao+S9Do6YL13XCI1geeg/RKEed+E86Z85GQzQjUu0YM3aMexucJRernPbqvsYTTnv
vGZ6p9VIfwd5PKYBZAafnExfOVq7pO0M8EuFlaiKA4mCE1hIZdJncZ3gzRXJhBb21ccneNcOPi+p
O6ixkH6qPJSRRt8dJiwnERVg5amtqwlHUbTflCYq1//H2ZUsx6lD0S+iSiCEYMvQs+c5G8qOE0CM
YhCCr3+ns0p47u4qb7zwAhqQrqR7phj5Ib5Zt2koRG1gU5g2mwnroO+w8hLG+ydP6/+UGDzYv3D5
pFgLiC8pd0IR98FoJYYycVJE0QqGjU7WsxLGJI56ETA+uzOGqX9ubN1eJZOyHjuamtcgXPK1wABb
1Y1Xr6Z8phE/apVU1TFAGL2xR5EBMIgTHRZge8IBltC3vHCKQ5kRpndZahabSSbt1UTi2loLC60i
3wXVrIpqnDBAPEq6HqeMDuVy5rn1A6dBE2MT+5/bREB7OOWPSNTpEUYtkjFfy4KhDZIC7s8BviIb
CMl9goluMyWp8ZINWb2ep7zcwAPfiFxqIy8GMsCdnkR10BpaaKeLi5fEhjvQYCIoprFx6GG5AhYg
LIIVphgPQ2V6NwkyJyM2xckqdyCA7YGgbZDPLu4cQ+GsDw/dwDDGNERkLPKS+Wx8i9lCltZGaPWg
qZyloH7ZGBmziTiv2IgRVWXaY1RYlIRTU1YXpoWHofDVEFng9JPRxeaYiWJHaWfZUM4nPEwHB9JT
89j5cxMYhin0oYlfx7x+LMB4u78wU45o/Fe3Pv7/L0LYIAmaJq5V7BJG101Xpr4J4A0o6KocX6qK
rhNhAH0me5yZA9cuP01HX2DznCAILI2MOrdAJDXTYmf3lrrrFH+D7Sjd5jW1L7zXU3dYIPkjM+Hk
YaNxZcCXbEMtgb0b1sMkIrGIa//8KzzBRFg6GPVFpqmBjjMcti0ZOhwKGMC089P3rn7kFP31fTBn
2cQyp4ZCLE0Cc5TOPUGC5wVx0IkXtPQuapwWKNEAjMgEmpinPMDBMCOXaOknUkHJ0r+oNblXE9XX
UJf05UcJlOSalbr8VbrSfSkRubtNmUMD3Qn3ZkjdGFaXkwwzYU0rASXR/TRWxapz6bzlRtpc0Fic
mGzL6MmBW8RKORr4VjdfTR7/nXPjcczyX2z2Vni/T7pDbRshZ1if/4SnXvJx4Pz1Cee5m0yOUgeU
yEJEKO2twK1G4luZai8seKdusSggiezatGIoIDlaGeArGr/tNP9BveICq/pEhjNZ+hvNjo2mT5Im
u4Ymzi8XaP2h9VzgeKJVFpr64KXAxzxD+xSrp0e4F2SIj4mMrJpXVWmzDMlXGUAxeNAN917aqa0C
wf+Cyeapp19wgSj3eGLIEvRZHLvGrvLt+i2tPr739RY1BL2wosAuotihf4tEbyfX74M9W1e5583R
+VucqCBLByMQT/VQTsrZoqlwA0BkX0t5+71LL8rHaMDjoGkwAyW61hO9rdtL5jPH5/9i4Vja8gw8
zdOk6KpdmZlkVbNq3NmqBlbO2v7OGdAz8Ydxkv6sseXqis7e5bwwv1PYLfR4/p1SIoXkDzF21q5I
p6gbAaN5sPZTKGDnX9vx9fzv4XD9xYiqZO7lukMqLewqdIOmnl0V6jUeZ72XdVeFZnFEBaYiLy8U
pa+HsEMXNxS6FLg4jXdWTw9WYm5o5wLumS/MkK9HGM7a/74v+D9kmQMu0s6b0yix2junvSRu+npL
7yxzPmBDBl8hZXo7dwa3BQHa2NwGDrlOxIWRduK3LyM+bC9ptHSJu2saO/Km7JN3lXlh7T6xQjlL
wZ1rdSYr4LexM+EYGXDDsK5ZktOQTmUezoK/y8FuD6xlfYhIzDjooH3yS2lbf3aD6zq24k1uS6Dr
jiYXivmpN3r8/1/rRaYqU8rjx8oowtV0vEPn/T1Jp+sekYsX7nFivC0Fe2VH4FjXUL5TEl4bRZMh
rbYvXzrSXNhZfL3KOstgEBgEgWPVZu7OTedHOeZNWI/N9ZBmqyRR14lCtOxUTQ+5lf88P2VPcCmd
pYBvsBgUVzPuqNGMXgFQWZVFtq4T9opOcwfbSoX05OFKuOMNzIa3Ra5v0zi+FHdz6oUuKpIzgEAl
ATbtmt5hfpU23qpAPHQgTX3pm31NSnaWKj+vdzAXqq7emxCFUO3el7P7w2iNCHyQH6UJ8PT8mzw1
/hbFoqPg6hWqgPi466U/6v6R5wytArkXktELNznxMEuFn2vwiUy11+y9/tjGtaf2Ey5cPGxMmj0j
CVBdIToqfT3/RCb5s5b+r6JTnJv+nVRCEm6Ww5ggCFIXgO28uprWDRojwBFgmztsa5DiXsphKD2/
Nlt0VngeV690GvtbdJTUVVKZ/R6fWNzX8Epf12U/bWFLQJ7ngZHfGb7BY+M1xTNEhEgaRDWwcKAF
Ef8ZBOLJReQOye8q1+sCJC7l1zW3y95PE/TsLN4PUYw89DXw/OpqiB8N+51Z9aFRVaRqdAv0j2PE
a9LMO3sWWwQFRZTC1QVBc1Xx1HNQT5w6rNQvnUiM913rmQHNwT1FMws48pXb4HZWYKQAEGEYWLkt
AKWfQFPDfHjlSI42dLZGGGo0u2ZYW2g/SDGtEyA4wB9/5pUAAPihhA3bhZtYbGP1BvzJb4BicZHv
mYs2O5r/BXhnFCi3NKN0THxm/YQbeeQcfSx7V/rASNYTkAJPJ2ivAHgDdkZXondvrPGNUGOvLBN9
53TbJl7E0/apo9OaQ2SPib4tWwN9B/D+jBH6gekRXrsPLn+pcqTZkjDVr6JorgyerrLSXfVpggcd
mweYJK7yHB0KWpcrlb8BhQ6YeHOxK2YTLG2HYv451/SOzyP6eCPoHwypJsUtwLb7HjyuFSIX0LbQ
q0E9e2YdGgPyQjL46UgFF1wi1nb1TmBBVFTgQ8U5Vg/g53cS+0+Q+sHRY0iFnqNaX+X2ewL2A85t
4ChttHVMCMdpa1cVRjTT63aC25W+BRrqt84bAUEV7TyQcQFEavgIAWZHutVaS893Jd/OiOXLBzso
jq8oX3E0bMYcfT8exqnnT8Z8kFxusCuPRJmEiPQNaideNbC7VO4QpGO2zkBoRkc/aIdqnfMMqMy0
a+nvjJLUj59l896IQ6OToEfyd76vahCfr7F1u5o+hsI3X/QIV1LiZ9cw/bF31pW5aegz6E0MP9mf
LdcIFOg15qc5it9mO+zj+bFG5FRsAA4GkccAeXrnZQf09gEmGTIi9AWyQIsF8XObXTMRNfFG3qTV
2mwO2tsBMmsenWpT3mcC2XIhnElxeTweGvB8a8trZKzzNGiMhz7dOXINvRa4u/ODkUa6upvsPgSp
MgbVT15XViDHuxrMkQ7MdBINEn12JDjPHphDz/yFI00YEyWr8lBwd2Wv4dr8zKFxttNr7rSh+Trg
b8puUiB9GxfcN72ZdswOxcD8FiQa+2X6bST6lXT6R88wMgoBYZnUW5oBIeEmxmMJvt8dYJ5gQnZz
XFGoSjAjwWdzfLN6JuNDOl/FNyYIk3NlRuA+RrCaWMPGqnrrYBUPAy3zZyp9TdiGljykTh0AR4kw
ibp5B2Jeybdlfc8z32uOdizhBN6W/W4PeE0+ca8rcjuAsJo8kOow2yuPN2B/PMb02mpvsvGBA6Su
b3o3i8omMEq/K65BsQON0iHronzVxaFGYBEARhCbS235GHHCuMF4SnXgeT4MvSZgvMZq3thekCpf
wq9MYDhH/T2iiIr64AH72VXmCiQeIQeQDj6UWpt4yE/RhPSBQQ+Yb8h7Om9aM6redY2YiQCpDPZ7
+ztGSYTOIwNgH+BRPP6J35br1dT7pXHbDzvivCbG9VFE4NxpCBz6QD2nwJXUAaHC0LylyUq4oIls
DecFDVgzA9XBvndIEEOCrFzfma/aYVPP2zFt4Sxzm8yRanakDBm8WTkmPlZ2BJaQUkZ2Fozcrx5B
ijFx0kGONWrxGn1zn2fXuggE+iluf3CpDpQTzQaIb1aYGxEvR3wrIK5BBh1sOr004od07uKxDYHz
7NB5DQw4ujEnv2mItUUbd5OW6NA3XVDFmN7lfip/Ge1j3byDbovu+X2hKa79i5RX6fBJ9BEpBLHN
pIEHkU+nUpCrxK7gLyAJr3OFmS/2ZvprrBG76rahst403RyJLKX1QuM+GnPqkxb5vckEImYfuuMt
cBxAGk89qB/m/FZkMnSbqwrmzYX5xN3n3rZ9VUl42t2PfRnG9nNbPWdy25N1wpxASB2wGszSHNzI
eI9dJ34ZaGLTjd1yH1gyvKVBeEIWk1PlfiHQPjA+imRrFJ883ZsI/Sbg7jR8U8HBr+7TIGlJyLJH
wBtg87mbmiHYAD/cNg4xw9hD83gGzwGK2bbtQ2cAGfFQEiQQDh22oFkItiJc4YKUId1L31SkCCfM
Qs94dyAaz+N0FVdrCjJiUa6kWQcOpCVM3IOzDcR6k3mA0JFN3jUw4k2rqMoi5Uz+oDrf1uQKoXRH
5s49BUPY7W8hDwjHzD6CwE3gTOhyx+sK/jUZS3azg888TyA+23LdeQ/om+wnCyRm/gBnt6BFx7Xo
rHWfqLv+CGJrIEVjfuBqvKqx7FmgqnkMIhzmre1SgsIgrCOdzEcazYOTdqBFiuQeUEZodL/5VMOF
XoGF8JpB/eWgiFDwfHsKyUXnrp3BjrDvwStJ/Za8zkRuJwzhwq4RPvkDrpwY9L8z9zUtkjUBxUmq
e6rumPchGsMfJh4MDPp646kfXbDOE5CfjqmVOYoujzp+R7A0JeQQk/JA62pPS7bREHEGcE/7Tcwy
SmJIe7vnotoywsLWVc+zNu6QNo/4+OamqA5eK8IE9Q38gLa8FdgnYfdgoXLp6lCDd9KaYew+ownk
22qyg9wEijutIWv3e48SNCCsrS2wuXIDS70lAmaAom3BrpsewFgYAs8GDbnn6LtjOB0KKDDmbljH
MO3H2e+OW/jKrX1VVmB65GVz5xVv0JSEqYmw8vY3Q8A1TbAYVU2Q5FdZ/EyYFdbxtZHdMnC+rPyW
4v7g5d3AVMiPHTeYGneluNzlSM224uKtddI7vOtwVC/eDO1Vi/klx6i3+iiZ+/2k+s+8a16Hvg1h
/wb2PtymLW8F4w18LR1x8quukqec5BvN3ag85oqo/jcEAhkYiYGHVNIYjBilnH0DrBfpynjO6rpv
qivQcj6omrZ5RTvsbABGlfrKiBUUjt0967pVOQFWBcv5iJRXKNSiq2/yYtwYfbFyaAOGTZkjNd3Y
jh3wdl5tCEMdG7KNkqi/ILDcgvqeBVXq/ITxII0Kd37zoPoJ48r5nTDkvc+DsuCPjm9nFjMgcof/
BEUbGgRisBWsOm0f6ynxXbQNr2fbxCH8CAQ/cC0/Yg/1wk6nDKMH2y2mI9LPH4JgC1CA8gabPgWq
AOjmLxm2mYHIGhfUtSkF2CrWCXKth8Rej0n70DgGXOexScC5IO2mOzEb2Mqqa2RKKsD72JblZqx9
01S3EKx9Oh6YbDa6oWFWZSFMvU1szWMvcGyyLboYoiXANIUeIhFXWKsMSIlziVUsB5McQ8YZVwbY
IDYWm5zBAQYHuk1mp3WQl90VRc7ztibGLz0msEvIwUVJMgZqVZI3+xSPEZKa2VHZdTTscuOZmAjM
BtHrzorpEIHviFkH8U3fenee3Tzl43zg4GyhVbebWy7CsRo3Qy5+khTofckeHLd+dHu1B8DmNyUO
w1Mv3PDo6+bbAut3VVQF+E7q3mtMDjfUWK2pw+kVpstzDS+uCBwTvatN+gvp2o3fpmn31LbJEOZ1
MYQGenR+4hTxa6mo5SNwB8TuXHE/1+onNZNrrTukZuUjdkEtvCaZJhCVqbSDRgZP6YoSRwIx5CjA
3V6XJjhr2OFMXKe+nNgBHd8bNG82lIIHV5ZwM5iUvQJignLB9bs3kQDHqM/YnSOoJQNQSsPeK/a6
6q7LfAi5cNZs5AE9RsfSEqGJEgfrAJ6IK0jBgrJS9fbY5RNc3k2oecqKVwMr4IOpN3oojE0CRlPI
m3JtJ8oLZhPCA+m0956Mr2on/TW53Uo2TTTXWA0QeQ7VCnSU4LuIHUXz1AcwhX7WeNwZxc02h+Io
6KCKCbMW43CWovF17BzKAX0MMx9wKHU9WKv16wm0A8ann+kA5VXa33Zz+0xt14eZrp9RhRQbUt3T
Nl5ZQ/xbGhhdYFhsZDcNG89Q6YGZTQp50MSKTctyNxxg7Ly155K/MMznDTSG7qHVbbMG7cWFCQk0
MEI3ODT2Tglyg93w9s5zaTdEA/hge+R02RD6e/gxrE7fUuolj6Av0CfpGti5wAc1MX0xaAcCThus
6haCtoDZqQkGc+Vc2TH8xfxalijioLV+aO01Pw1jqq8Sx0YOWU9AqB/FgF1AAT2pwcb3qe8qaEsy
K+CmgMephIgokxbQ4KLTb2nLihss9POt65UTBOhWhzTzpL6WUNM9FKqDyCLXcfmu6q4ROLFpcDTr
xrEuoJon2pVLbweNeCXq2A3Zp9bcH3ovE1eg/xoX+nYn2mpLZwdm2L0tXBdj/Qj189dYfEAT4dsD
CqWFhWE0j1GKF252oqdFFk3pGawxD6sV4n166jfW9ZFwp5Dsc74p86fX+EVLZum4UM592Wt4sO7t
dbzONiCv7PqbEedJEaIVG4D6H1ir6eCsMFB38oZsqvWwAY0tOn//r5+OLV0ZWFYwMIFsuffSd0Xf
ofYHIeJCz/rr7hZbOjAoXVRwzRvkvvIkzopZQE1RB6aO76Ui8PTFenf+Ib4ebbAn+betxSxkmjJZ
kD001hCbObes9rbnL/31+wFjdHFpVaAJCF/cvTHL/STvE1Pue3kB7/j6BTl/cMa/etyJ2c5xb8h+
n3juDfhT2xzNCqXLG2x0oWu5ZOr258d+McaWdlZxqfuptnmxL+F0uAECRT+qWtkIp+J0xfXIn2Bm
xyMOhioNJgU/8U1TdN7oF0bLH0E+9N6TrLbAjoVjZ+NPWoC3DiHpWEFE4JJLNkZfvw72PyuLXMag
niGlO2U4bSYfPc6XvOpDcMN9Gxqe73xRtnS1IJAQQNgAK1BuzDfYgEA03/S3jdNccv/ByPjqZR8H
6V8fFUHgbkFqt9vnrFNIUjn2Bcx8c/7Hn6h8f6hef10c1Xp2k0l3+wTKFL+SOErm7cEizYMJt8cG
rUpkbsVAF9j3qt8fnOGvG2JjDFfDYcbTFIAWbYpn+dFDpX7+cU7NrkVtnRDZhOTvdtjF3Itg9Shh
MAzDI6TdXagMJ7r4f7yP/vr5wq0yZ+plh3iOztpXWBXRKaqE88Sdqv7NOcTL33qSpcOXhooG2iHQ
M8CsqbBNMR4yg+5qWay+d/1F5z5vU2w8CpSKVut1PfVBTF5yfsnQ8OsC6iwtvnrLIXap6hpevAxt
Jq7euiG/4Ch84hsvs4EhuYNMHUI9bEz7Bx4nB9mkK6ANF0DdE1+YHG/71xduJ88zJpir7bp8GgJ3
lgrtbe+2M+sHZV3MsDl1l8WkhpcCREb1WO+B1+zHLN52k/tpMf1uluz+O1+YLW1w4rhDOITHIWp1
Pw13gCgd4lmkBHzv6vTf15TTriElsj/2Gtv1Ert9v6/0U83jC5/hOA7/X/WYZ/17fUNCYOLWFDk4
8XVjeyuFvAnOHz1vCnscyqvhwn1OrRGLiiFLVZXg8Fb7ufgRJ3Rb5VdwZgyN6U63xYU13/qa1QGF
w78PM2lHKRck513sNNDS0djH/GNXpkzoL88g+ctMvPbGhM0Agiw8GQ0CpEwkAnrBWFh6R+YeVi92
PdwSnnMTMBg6ubCDcO5se8ZZCp2HF3ivfQ+pZEs/MO5CrlJ1Iwzj2u7Rm3VkgDmWNvzQIwXk/Oj5
evizpUPPJGgWS4LqA11iVJnGIbeHB8GMH5Yh3793i+MH/2se58J2SN15815Cb+5mLbjZ8NiQnG8Q
rnHJjelP3f9imC4p0TCryCaiIf7LxuEl4dDmNLx7n+rsIwfNAOYBj0chiAnWW0qIfaECnpgbS+6z
ywrbjCXST2vB3gU8zSsgZGXTiLCn5QHI50fZOBe2lF9XcrZk7Eriwk+06XqsddUT4Uekt/8eus/c
ZQ0xCcxoMzHg2uju2FPy2qds33no958fA6de1KKIDIlH4APfWjtJrmR5Cy3fNucRrFeOaSWhai4Z
9p16SYsiIuYm7hFncGwmsSu7sndTbHyef4QT9cldlI5cNOhDw3JsPwtpbdVkwCygTuIXOB3Wq45X
sCgxGuvh/M2+3g2yJekWhOVZxElNkLnnkocu7iAiRaiMo8A7NMdtS9zpAUB3N6NzPs65j4b9JdNU
6/hNvphJfLEh6TmLU4ae4w49+bs54+K1HASPYDhQBYYJ9RVksdA/K7PJ4PMDcLVSEKQNoMf7Ws9Z
RNmk1z32Aq4/0ILu7bmo4V6RoC2fzrLf5tqDGk3I+n1IDPtgQUp4YZSdKGbLpD6bDIbDcmTdNQDb
7eKz6+HIadx004UhcGJ0LTmBNE4thfbdvGNlrHYW6IDwd7cuhWWcmCPLpD4L8vLS1J6zK6C/7AA3
xtZLbt9THNzh9oDtefK9HYOz2FgVnehMmmMTa8oRKHvNCijMJ9AzU2RvnR+/J77EkngNi/cWfuao
xmP2UoIpYrkMDlQDOqiXKsqpOxz//9eqYsZ9hXOvM++ZJdFdhCMQBaMDqwB2DO43F+All5ppGONx
2ZFdZsdmKAuQj1sW96uZDYDYTGJeqO2nHuY44P56mKSBFrZPRrLLzSRE7tHWE9km65Q/Q3V7/ouc
4I8BfPj3HhVO832nBnNXleoe7mGPVq+jyYELzqChRqMZVHZd3UA6pNSw8jJq3UKj6oY1ctIuLJdf
HxjYktZq5D26+0Ni7uwx/uRgebFGGmgbXzJjPlGil7TWEd3T2kgSvoMsB842jw6uThFMlgGHEKr7
5lMsFoICTW/s4lOyt2Aw5bGNhQBT4lzorJ14RUuu9AxxUjOAILvL8rIOvQymOKxp84gbMM45PxJO
3WIx2GpYgFFsevWuaN7iuQlcAxyi5JJc5ASVHvqGf8dZbI0FaFjmtIeysXSOAFH1ksEQ7b2k2I+H
XeXKj3r04EMgB22D7UIFAshmAFotIDXGb+qcW79yy7QjMMvMF3fo4HWQzSS+QPY/9fyLvUjbUqab
prR3CaBJwF7FC2CUtYa51vfe72IPUmVFlY+wCNnlNoUHzpj5JKuuKDefz1//RLFwFuMPS+xgEBht
7asGbh7WGgZ7AbbWMANKLjzBiZVoGYcJPLhzeeZke3jQ7omcVmiCxL5WoEXMEjbXtkCgGL0kD/jD
Ufxiw7HMxpz7IY4byzJ34yigHeZRJdmasXcsUgjWO8AZ6qZwUdcVD/IZ1Cbg7tp6hjGd3SIVbZS+
pD8MYl2Y3ide7zJKE4wN1wJ1WO+EqWBVQWBDI82jc94RTM9dO/3eMGTH+/9V82eLCCOFgdJO9Nm6
xfyzYOTiGt8T+DF2HP1/Xb7IwHwUjk13TD0Yzi+HuUEz/chn06+z8cJ+68RMWkZqFtgRN8UIzHEU
kKMGdZ5UK0tZNlwude1eGIxfFnWLLynsTup1KUngHVFnTRsY0ngHMwVUnfhgpk6o60vT6svNHe6z
+B4OMbxsNkcP269blz/HcIY6P1//tHD/N75x5cWn4Dk1vJkqbzeiwn2i5T0lQf6re8vAoLvO32gd
xFDefJy/26nHWFb3fkDGXYObec2bFg89ezl/3S+nBR5iUdZHuOCYrC76vW4RRgUmDWS9Ur8U5FLZ
/PLIgxssyrJbC+StWLTYA5W7GVn/VtDkNxxYiQ9cNUySfNtJ46ou4rvzD3TqRS3KtJfFMagcIAcM
5k1jPsWIDDp/4S9nBR5kUZ8JnZvRqzFgPSPPN0MLx070E4dtLNtf5+9w4lssyeVyLFpppy5cRIp5
p1g5A7jS3W/mgv/PYJ8anr/NiTe05JTHcD6DH72u930pokmyTcm8h/OXPvGOluAbrEClsEy8fDKA
NAaetQZkX0jG/NkbwMg+fxfzT5LeF1NvmZ8ByWpi5nYGli7MfPdGk8QHRMemD72GbmIek3lfAaHf
9iwpn8Fks5+rtu0+3IJncVhqu1H+KMqixzYPfshIvUnCETKZg5T9GEmkdIYgp+VrPnXufvByhBh3
KUhk0J4oUFhj96D6dhp8DfP9Wyfr3Uj0Uv4U5qRAPyVq3OoYXFTCWxj8IRD4ANKWcYABBl0lcHa8
NTW0ZtNQ8tsjCf9HpedchTLj8DzQpgEBFUzz3tLaa2/7JmNRJ+vxGbYmYMxPbe2+wBoKRX/WZD3P
YwuT4y5tN8mYCPgzgTwQ2QjnvYYnQLNJda3f05gMD51IvX1FZHo7CfgGjMfsI20zsS/gs3sDq1kX
WZeZwrUm0ECsNg4SqeA4RCp4XTdDDtJoJXL4u0ASmU7te5U03R08y8yII2DwHSY9QIIErFO72cwg
NO9BGaxz7xYGicZeu7IH4bGztwPkkwHeN0iYxMxXup/tl1SmyTtyel1w6Fsetkf/Exi7xKtOZTAr
HeN2Be4IrPxoWocIUx9XSQaqngPDZrhZ5E1Qt/AFtYSN7zlanohGa56ieMxadDQaeHjFTfEA+6Iy
mBgBD9PhJW5sCMTOgwwa120bqNLKnmB7WUfKw/kIgg5rxWPtgrcFPm9hgA6D5I1XAVuBNa1pHWrM
xhX4Yd0tgQRuJ3Qqbkaz9CI3KcAljXOQ4cTwY3TH/qbXceebsqafblsXr30ey8+GjDJqimmgfnkM
JD8/L07MviUoNI2tipNcqn3XH0CX8nFQ9yU8O85f/UTZWMJCNLXcljDM7an/qc07Vz+fv+6pX338
/187mq7gdDKnqthn3pxsUiPDidxIycc4WOalinHqtx///9c9athDmRZ4G3AzfRsY3Lbm+MI7/6Pn
+6oULRZQOuXgKCm0RLpoXrVbtYUOdkf3zngFUWH55IYQ1/sq6rbqenrQT+rJ/oA/U/MruTG2cfR8
4SWeWGWXBJvx6BJtGVjGuThY4heprdBoHhKFABsYLJrkdRqyC+Pg1PdaLLAmlmwoQBwoTGUDvoHw
eQP+L1j154fD1zkdFl/ya0TRehwcF7xQOkiwcl3yqtFCu54q24HNIpQWSDmgocSZMipSOYG2Ghth
NYDu7aBp+qRNAWP3rs4vSAK/3qg6S8LNUDBPJSbt9/D/8dv6rjKGsM5nPyseXXD1zz/1qZssmrOj
xaDoNIECdLAELIyPEgYaAAX8MfvAlLv0ao9blf+PVWdJu+mbBHmZltHtFUg+W9gQdxA3wZhSoIuy
Nmd4cpvT0XjKtMn1PMxe2GUDDb/3hMdNz19TUCjV9nGZAQ9vq2uz7OpgPLpZzi340Y6JzB+obM7f
6evJ7iz5Im7iTlMiUAYVmOEx7PSz8df5K5/6SssykrYTjQ2UEVrn+oqbCB3x5kwHPYcyJscAjcTc
Fe/nb/b1PHOWKShwV8vUALPXfevo7C6pFZwXZ8vaD2AEX2jnnnoe699vUoqqn2QMKttUwaRMznZ6
5XWtcSNZVR4jybVvpeUlHeipz7KoGyOF+k82ntqPOHwfQO42NpqN3YWxfeptLXbneWGWVaWgezdb
fguJJk4xDtyTGDzJvvU5lqDt5E4JYh2g7HKtu55Cv/hq0Ifzlz7xGZZgbUplpUAjR1cdOqNE/O7V
77G5oxZ6qPQSOHDi7S8trOTk2MwhORaIqYC9fNuW28TK0gtPcOLtL1Ha1qCwkqVmv5dOFboQx0Ca
6mNXdaE6fr26OUs8tmgRwDF2+PEt5DBoLIPYLbKtg7QXmpMaBmkd95MWztIVVHLnv8mXvTLLWcKy
hmwlN3Sq9g5WcFhCRJCOzVF2k38r8Rc3oP/OPdhPjQ1Yvf2+KYnfa+Q0iM/v/fTFrMZcLrETRP0D
Ir4v1bTOMrkpGwscbMVZKIizk6O+0FY79eWXszqdIQswMHYrqw6RkNJojoDVC09yYi8A+69/X1IL
zRocxNmwT+JEB6UxjGhSeD16h123xf4bZpBSwLE0g8tgi93+DaEDomc8IhHXUKiIuDV7lJ5dXhiI
X6MtFhiv//4gDv9SnCzBLmVDWfkpn3d1iSQjbIH8XopPnXmr2vOgQSxXaWGvFfdmeIMblxLyTrzt
JYZrWdZkZ3DU31vug2Ncj+zDm+7Oj5pTlz4Wp7/WZ1h9s8IrMODRYJLjtp7gYHSBYPl1XwMBQf9e
2rGraYppPOz10OLg3cJY/KeE/sTRKjz/409UtyUINhDOkNzXeLuyvW3aMkyGS23KU69lMZksDDy4
ikoPoQ6AhWy4LwPH+Jg758ISfKLOLLGtrieZhjwCp6ohGYJRCDuEoQDa5PYtrBoBdzvje8ON3+ff
09fEYozfxYQSedJNVo9dWOxQ+NPrebiuJ4YQGqRE7Sy0Ew4ddEKwyJzLgExg24zWUe9OKghlqTX4
EK2ML7k7k73Ggr7ukahwo5NyuvA2ToyUJUwmBwWfGk+ofaHYcKisNDIqu4gaSyho/y6h2CfeOVuU
3tbtS8sYjH6vwryKiibkVwKWjlVYiwt14sR4ZItR07ugQSRHy/LM7K6zFgEuxIvOf8ITP35JhqAO
zpqE/MfZmSxHijRr9IkwCyCYtpBzSqV5aG2wKqmKeZ55+nuyVnX5lUoz7brVbZBAhEeEu3/nY6Nj
hfcVMIZUTVYdxxE9uLFRxuboS76+0ZlnWHZFNJoQcz3ylmR6qIcVtPmvr/t5I4pmLhsiZDuBPWq5
cOc1ayRE98Gxf0Qjt0o34CVdczVsir1zaB7llX2st9geXIgSf5Pan5x/lh0SmVZjwjU67TG80m+A
W+yNTbnhoI6fy4/oujwiHdwHt8MVNbi1dgwP/tp5LC70Aqh/Kw6f3f30ov+JsAknLeJrSCY8rAT4
OD9yoSG3mhsnfYdvHFTpx9C081ttrEgZ9Y2DS2iRGcqP2ByqVwcMqenNSQw2Kkyqq6yILB0MpqJl
XgIIAnliqUyAB7TsMFDDQRcyOP1KyxT/g+aiARFfq60NK0NhGJk2YMrW2I4pAttI7/JVZjmllwEc
Wc+q6nDYtZtDXjkC/LRve6FU8tvRaqw/eh5OkPhL/XWyw3gj9VTeBhLNs6EHwyYOekAJkxPeCU1W
a7yyJewL/O12tRyVp7xsu31lqngtJDk2DnaaAovMwz90WcIuiZQpw7vPkFwiiaCIFgiEZtEmH06d
h+Dx63CPVQrlZ9ikw21i6MpPH8XDlVb1qhsYiDFYItvnucmz9WCb8QcuLQpQj7x/6kaj/0GiLnDj
Rp6gYgNmQlaVPNhNAo8e8elRTQOsd3pI1SsQg/AZhrTY4ZDm7GYaKK4UOfvlOgDSvk2Rlt5XONqs
taowb3BrEteCBcKDkKrdS2BiR72bBICNMUpfJz91XLJECfBkVUGOmirHMBPBxkpb7ShGyKHhqDj7
SFEwBMkMOB05Tino74sGrWlW+y9hF9AOViEE3PlTOJYuiWP6q0p7GunAL4ZrRdMTSC72SRSYpulR
b6oXPyYHDEbN+YU1Bhp8diS6W/RzvwrmQRk2X8/nz+u8mmkstoAVv82onSw+6qreDIj9R5msGFz8
lMgM8odGGGROBnyHDMzOZoOOAefQ1vBX55Y2og7EJc34vwA4YvLo5NNjg2XJrksRW6s2Xclf/8xz
4WwR9K0hYFQ2PgcgbPa05rVqH76+8JkdgrmI9UZATbQeCh1WHQMznZNfTaSmbtRY++/dYPF+Cz3K
/QEizkE6ZEnjXGK63MzxpLuW1LPt926y2BigB53zEOPCY1zfRdEDaC1XKe6/vvaZ8+2y7yDkvVhG
yADRuqtRRx7HbiLIlF2sJdt4yi6Mw7/j7ZP4uuw3CBVrjIqaLzzgz/Y4TFgvlD7y25K4CPakgteg
q+QtMa7UDlGXa/ez2jivTayOq0niUDIYVezFid/e9HVcr9LG0ClQ+hl4hjLbJbNQvAn5y0atlNkr
s6l4DCOpbOd6iPbge6xNiexg29cOjIYZ4gB8o2bdORFwH3lShnYg1XMIgHsN8DhUizS/jmTU3jUc
146lDyjVpwl9nePA+UO3KuPUqmBDdOiHH5bRKJtJq0z3BLFcD1VR7TRhC2owOgryfExWqtNWF+bK
px8M14PFXKG0hg+BPp0AzNf67N/kKoyQ2s2QVsNz/c6I4yaLeaOJoBzyXg4Hf57FwY61aeurY79O
qy6+sOZ+OjW5xWLmTOTQTH0OhmNidcMjyWKlA4YSwaSgm6e7MD0/3bNyk8XMaQP8KkqtaI7St5R1
XESvI4xHd5jBK4TKhZd15ovIxbmzSqbEDk28TfxBl0eRpRlDom9A9mIFNo8AmwxYZN+TbMjT1vOf
jUpZayY9cLTK0Da+GQzwLzASi/auoF7cKK/fCAq6IU9P+s9N8jTtQnUso6PQ7mzjQSkr+BapmwcV
ztX9hc3yp0Gfm5y+2T83KfFGbSiAUJLxT7YE1qMtywuf/dylT2Pun0vPZjzAIUc8MmOXFwFaLWgw
+d6rWWwUhVJFZg7B65BkL1kFBeg3gHCahT9wvf3eDJeLGQ6dAbu0ziiPlfMQRBH+Egp7KlYtcdWn
1oW3f068IRdTvDQ76P+NLg96FeAPwa/HkY66+WhtakxeXb/XD6Xalytc0K7ITV34NGdm5N+ugX8+
TWtVpo/lnH9ocUhZ2RrIt6JyxrVdV8oaOuWlNfPToxijazHzex/Lz6QDLt9bWv/A/BTXvNXpRq85
W1d6UNMXlGNyK3Tz59cj4zTd/2eJ0w19EQbaNuWGtqUfGmPUZs/JDRtzzjBfJbUstk7Z6GvcgOSh
bi39vcyU/kL4Ofcl9UVIaBAF5pNTapip+o+tI8nhDNE6p4fTHfwJMIX/jHklJGA/A47WPH/9uGei
nr6IEXEV6fT6N8jE834mo4cZsYMbHPSeOHMLmSbrOrMu9XOdmdD6IlYIo8N9i7cL1729yhL6LrJL
vYefp134botg0Y1kMUKNB4lS3J7XKRCKp2AdruQK1kTwQZc7sMPb8Qd2FjfzhShyZnTqiygyA4ug
uXasjwOY1E2dpuHKnmAylU5N63RU4OlkctLIciW6MN9PT/PZ6FwEFS0qseMujeIYyrjfmxha480I
cgrzOcf7ekScmdr6IqKwExb4CejqIY3N/2hHCHaRHR6RozSbHo+jC9Hx3IMs9g1hOpvqnPO5VLye
5vu8eW+6C1/l3KUXMUObxlqRo5yPtoIj/Bw1+PrmQGd8UV/aCP8lq37yHZZsY8NsOqphJhgHLW1g
a4XZ9As3u/w5Jq12hLmIwaDiTHL2ZvsjaEX1Hs4ZmaOyuZJ62W3i2Bblquzth9LWqjcjKkHOKQMI
S9fAtmfV4VaEy7XIjmVaNpuvv+yZF7PExHa02oSJSNUDVWEfLS23jB2h0ZYUhhcq+WcGz7KDD981
A/i2gWKxnjEhmVcV2iaj+mkm9fpbD7Hs4JsN28ebD5hvGgPAYc79Mme/2dSSnqbv3WERpWpsISzM
g5gAA2mLWmb7skx+kD7473vXP32ef9bOBlDL1DiNdUBmGe8VJwk3GttmT8dscff1Lc4E2iUZG7M+
hcAEKS4p5hccdZ9xUvvmIFosGFYwpCB9LJS1ptm4jToeHd0GUwg56Ovffm6ULl5/ryqi0sU8Hx1A
Ni3WuVMbeGN8Ked67vKLty8cn708vilHTLMPDT7aJMxI+5jBN9/PYk3Qh9nq4hHN7mjcD9XPtPg9
XgJZn/vpi+CfaKTWqj4Xxy7A9dGUfr0drHRaOYGmXjiXnNn9LFuJY7V1mrbAW1jiTLsqHL0FZzjM
pIotJR68In1KWBCEUNGgyMS5UOFUT1H/k3D6tzj5z5QgpYA7aWs5hzoXO/Qk+1lY90ZmemlQrx3Q
yKBaXL+Go4gpphsAyfx6rJ153CU6xGC1llWPSk3zNcP1g+xH5OTXQdxtZtnuskYB2ssCbmiXWrVV
8Rf39NmzLvZ5uAYl1mhkfEXoaGusndo7MWH2djPjUvBfYdmj5fLeM+wx1HLchEoH79AK6VBx9UKK
1OVFCTfG+JYtTZ7zH80CfUVU5TsoaMnatOuHuRpNOjUT5ZjHRYdDX5sczRDNTmvZdDzptbaiFbBe
d0l4Ozi+gQMs6uXISn53aW2uS8fJrkqM3vBozuN12DaPejTft5XyX4d/2savylvD7kgZgzREQDO7
bSxmrxtiTKttvD8rYbxqPqxZIYyUo4e/yrUJZyend40RI+FWzvmqHSGTVuFjHKrPAO0UN5R6D2cP
gTPLlKcb5kdQj3isJtG11KS6p18KoGtoc9ZQnNHtugKR5HRnOmm0jpT+qOWJvZO9VWxNNb2PJdnN
vp33Pl1eXuX37xz4pEu1/l6txtktQqwth2nsN6E+2HsActO1feJ1qsPkr0w8F1aDrIK9GEKc52dJ
Eqq+LTrroytTLHFk8N7Fzp9h7sh5ddlbrSb1lgZjgEDqXO/UrCCFPhT9Jk0Rm5NvzTyt7KY1PeeZ
p8zpQZWUZ+zedFuMkvGr0lElBdjf4mQ5Y2zuSsSmLr2PEFexBOYtFO+YW7x2CVa4LX6i6yjln/LB
vtYTU19Z+fQ7Ux14lNCQ2XZe+wbqNDgB4yaKQwUxYhatw0D4PHOjugWculXVSnyQSdGTiPNDiJDF
Q+LHm06O5trJoTRUCh8i1/rJLSxatmkFNtxitqFVyzHZqL1GQ2CXvjZG+UH7yEumt7zM+dCCT/Md
7QWTJYacUe05ZtyPkxa6qej/BDVJXFuoDN/YfMAF6JfTT1ddijQCgNkbYOa73IAtPUb5MfbTwCs6
oVPijy0aAKJNpyhbWerRKomGez0w/hQYk06Z2JtJeD/0lDEHOV/jM/3gDP1r39EGF2TBtHYQ9Xhl
lD1jgjO5IHxWU9DtqS39qqP4TuIZZgBOJHmlqesK4SA21cqrmWKCQHOi2LONJHmYg1DTy4ne5TTc
i9l5SoOmRmxYIGrVm5uOJ6fdWJ9dY8bsPDSCG01xrkSDf1JcWmsxY52YmpmrtjV84FB96qL6WCkK
9N2e923ZykPWTOIgIirBMse1VtFmZ623tL2LFl51GyubKGffkKSgN1O9LB6tskGsmaYGpF5R7oKC
RtFAz+FOlgWpzspISLEWPtZCJ7p17FsbPHtimJDwW2On/SWz+X2oOSBpRYrpW2scZeT8NxXtTmAt
61IMmU4NRx8jGL+1NJBvV8lLaE13eewfgkatSW1kNxo/hdJX43h2OO3x9NnFxXwfKPqVtIf/4Oar
pyLVVdOYtaf18Q30PWQBHTgAW1vJpOs2E9isTTvS0d+1leUqfTdueJ84G463+kDmxLeBTRdh8+xH
AwnHsdN2Ke0qiuBVZ02CDmIYNqOo4DAU4sboddzZOnrrZ8gxCoczWMWB5tpWSM8iyQvPoC/aRex1
Q0N8DcGLoGCO0xZETuSlun1tqyp8617V6S0X/Q7IyjNDsdnOpXUQRU7vpoPBje/Dt2yioPKmWAlg
J0v0/zbq/DBNofXOeLjPRvyaTDUu0KP/SHGhcwWFvFrigNenrbFGGrdNqBq5eF8ee9uGRmM0w6OZ
qHsHS8rWbB5spcSnPOr2lkRIEHTBiz9q1G1n+2lS7XtHm2ElBsXg9cF8k2pq4pmGcZ3p5puaaQ9q
mn+MSniVW8kePz/w0C3RBz+WX2WWpGtiHUNusLu9EfuvwhIV9tk96e+yt4gZuua1MAl2jtmpblNF
80YOvYGDAPzEsMxXMEp/NYFSu0qbPCQzo9RC/+w2Xfyn8nXpMtoe4rQrNnXCYkrm9lnP6id8BTiE
2NZ/GM++4m1fn+C7N1YzkHyoxz9ZkiVe7ES/x1Cz4M3KyC3Mqb8BqI0v9QC9u1Ql5MzaudE4n0Z0
SK0bZB6QlyNlJW1qn7OSgbEH1++bzZUOFelgNIbcdb49gDgZ934UXsVq8Tw7xY0IROcm5vQ7acbf
iux/zWPzYAjQumobH+g2+DXC5d6qod94g2+vtRkMdhDqt8qQ/uyT7K00g5+VUmNlLoZt3lRrzMo+
+rn94Yvgpc26RzWsc3Qe41EXHZx8PDo9FSYW41GDfT/7OE+IeNX31vMYIwGZpuhgROh7Q2XMVyy/
zkrmxWtoEysM+JQAWbUfDsvXum7yCN4ny2ofjwddHUd3UsveS3q4ppM93sPGLNxAS94o4UqGav4S
zH7Anqp+0otKWUHHSHd9Vd9ok/XkiPI59HX86q1hO+X2AXIHuHZh7vF+jzdsSV5NC5qabT4NpvaU
jKQe2/wHhk//0b1SrlrK6R6lZ3qcE6CtDuJ8t+1rqBcQR4Ejj4ZnDlj2jBRizaDMvdCfb/Sxutci
0W8YPc5WiWacye30Q0kgcI42/1YFOaD1FPjJaAX9tXDAp4uO1SsilrgVIQKot03Nd2DljAqAQoFR
sA+h1A9wOAf9rLDwOflRjQXLZxbu4e5f10N2Z/mGs2mqUFuHTpvtgLshQMrNd5boF13NbrFBgHs7
shaHkYOX8fjS+PNT2GEFhAutv7J67W5W6gzr9eRWHcr3SQz5tlCL/DopoWh0VmcdjRDGcVQid7ei
wb7NaLfc9ewnvJoz/m1S4z+R2UV50AZQ7nVbXxPNwLA30Q8tGO6jpHqSZZgcFOTXrq8DZ7GZqKtA
pw+L/LikCpJNnl2az75t04aQpqo4irAObmva5vYjCPHbaIixRShrGh7SbrpLHb+5z0REHynJzf2M
DzmGHsqOylhzFcaFxr6l7DdNO6e/c0s6QMGVWFJdjzoqb23xruFl7Q1hX18rTTO9hCjXj3mQoAgc
FOs26APnxVSV514Z5lvT70EV96ZWbUVXTHs9RMcJR+q5s4qdsLppQ3XN2cSjpv0okmLYRMAZPQ2r
2yvH0eq1r+QYiTWdRhHfGB5IvSDmyk2xmh3Cgj2Od9lkxF6kNc9jgTc6mx4sWGIcUia0LruwNaAp
WzbgZZLHLqZMkUdB+WEsW3mt5oa6G3r7d2xXxrru5p91NBgAwlN2ZlUTeHqrdhsrbp9MQfdBoiKb
Mn0zWku4QqcfZXqYj5j7ENdc1+9E7uXspTe+3RqbvFJtT4nq9lCElbPBkrxdKTkcQr8IEg8Han81
WYaxjYeJNbA3mculCZtfUfC1D9V6lyuF+laS27sytV54UoG0b+lBepWbg/pkUMXcwbm2PVDTxg9r
pCElsES4qjQ7/ZmlTtJuk7orX9TKcFwpLcut0Lf+yYFgrWsJnn7Q1T+pjktJlfgY7vgdz5wFwOMp
TntmlMUr1ZL+xtay2cP1d/R8K/0dDpXmBbkMDrFt/qKRYGYng/OBaUzqh54L/UZayXtS0nwzFpPO
uYphhzltXTcERUwPqihlH66oJVtYcPJCjZNdHPnJyinGt1iRObqFadwjW2Lh0XttNU6pApWGWnGB
6uDaiemUsjWZ7caJ7hUnngc3wbnR7f0JNY7EOqTPatXTqokYLYx6rRVmvJmb5tVworsyKzBZZ3Rh
zABy2mFbjis2YyKUw0+rUyp6N8bbmpOPm7XtrayYAQQo6Du16vpN+9B2QcjymmXrNC06XCmrh0Rw
tAkKpVnbEIaxua/IjTj1vRlZVKXHicVIM95lrGO60Vrjybk1XLcpG5OhBHMgfeVVZPX75PCLzV4+
qjGuE1accf6bK5giHSn5NLDHlSEczm69/7sIbZ3Nt8X/n6p0kk7svTs0OTiYcu8wabCzwTWgaYI/
Wd8ZGx6FDKOR7uuiUdZti3tBgggM15RGvYspfnpTw1Y206zkaPV2i4M18IXVFI8FVijguvlJDT7j
Y3zn+Nj4lFjRMFzpc5zmOPJmxa5uQJhHK5swej36JSxqBwBPwcEec140sNLWacHWZH1LuPbdtBkw
1SBQOSZmwXFQPTdN7FP+HuNkXRVCbJJBE5us0K9E0CVro1D0TdSPf3Kd7nchwnZdmyYTu6tf2L/U
W9MJsg1O8s4P4Iq5awNMcaM2+yhz/BkwGdchjqOE8fv2YawGu3SlaE0vdOSbYsnxpjdwGwlnljCD
B3zp+vShkkgz43KkfVEFKZ9nRuSaThZ6Ih32yuTjE46zdiwgvqd62LginlM+qBxWcmj7beDkFHXz
IHfhIWi3YcCyBB7iFmgGyxiHVm3ElrLTEzb+UftcOf7dMPsPejyN3pDHj5Zl/DQzzn5Wrw6cBkRx
n8+0ouU0XpBUxUwqKvtfTloU+CEIh0iFJsNOHXwXlIr12tHD21hXxKFMzMrD64zzbqf8qToSzuE8
bVuLozpSkesGlvemzus/o+iuI5H+ymklBnpeBKtYN5sPqMT9yuaNu3WXZD9KyNgelWq+a90W3sRZ
AE2uaDeaEfRrQ0jpKXWZrXtJi0sO9N21fKjefVc2N7lV+W4waW8dNvUYNOU4QZW69HIRnAZR/Cwa
G9EbnHU9dEVoQLoC5B5pabzB/h1zpJZjrIIPxLYx9QEsfqfs6hSpbZmoz7Qi2C91MsQPcjbFzjTR
DdOvNbETbJOtErApTU0UONk4VmzzWcBUVqxNqYvmKTcD1fKcGivPXK3TjV+izRECGGRBauWNVDxd
1W3v2F5UF/4Vatfg9yw62iozOXqk4VjMjSAssEUrxte6VrSNxmt8UJuc2uEIECPHHeI1aOLoKhG1
eV8pkX1s6nraCn827mPE1VepARdyLpLyT5130Yz5FPpZ3Gezg9Xn2CXEtlwhYeOzYE+ysxvnxGKn
EXtO2nobZuQy+iArD10S0d87hOTPpsLCKKYbHU9tDO0Qh03u0PeY0AvQt3ZQQtD3Z9WbnEHefZ1T
O+VpP8tvLepHUzrp9ZCQpbSN5tAm+d4KkgYHqGo/6MbH1/c4k9/+m0f8N1/Y2vM8MeYPk2QnXPXY
sMhL3b/nrr0oH5XQ+Qsc2MWhGPTnqrYIplqurr7+4WdSuEskbgWOjAMave7aSAHbUbEcwtQiZXE1
m/X3brHIL1a9HWg0fIoD/rRs8seR3FGvv5JR/+YNFhWAqp+KJM1s6zB1Vr6B6BzvVDOPAaeOxQWW
07lvsLiFVDN8TzgyHmWtvEWq9k6r44VLny7xyfAUi/JCxpqho3AVwLyMpzgtbuZBXiVz+abq5vVc
zr+//gpnSsNLBC+2R1PLns06OJTahnCf1G++2AHydjVOIpO4ZBB/ZraJ0xv8ZyYEidlHVdGrB00r
QBu8N39dN0heTZdY/+fusKg6mIHgVzdk9UTZruJKbjLlt40dRBKHFwbUuTssIkY29NFcZJV6DNIX
rXsbrXBr5LiC1Pr2ex9jUWyuIr+esyzQD5YRxWvIXSh/5+SP6YtHpekPSk8QIf1xCWNybogtIsiU
pQkmUhRRgsHPj5VhbzuZrcya3UA5iht9quWFN/f5neRSOO2IhnKoM0GmG6Wzoh0AqznNZGdDAnxd
dF38ozLxefv6LX7+meTSuiDFGEg6JkCLfDAxaeyj0m216tFOiskFmH+hen/ukU5//2dAi8jWHDUP
fMwqb/LSxm2m3Y4hKY2+WYnmUtfaubucnvGfu/j0wisDLfxHmfypwtfBvLXbR/ZpwyXIovFpmJFL
hbRfEoHTVqEjvC4Ok0nNgqw7zpJGe6HSfu4Gi4kvJqeuJmGohxHWB+UI/7m1ALMZY36hDnvuFS3m
vZEXVeTgJobHS0BPO1WVJD7ZQlbg9WN0Zu2FgHzuQRazP1fmbhjTWT1UPpnDYmjoGcZLdAjzC0W+
zxcT6Sxmv8ZmLzMHIGmpqhT7zo5PFT5SPV/PinOvaTHZg57sO8d0cRhl4MJ58tSYfufSC7s3W4tW
X9/kzDtaKqPL3FEMJ8eMuvX7G2Qjr5wRcBqdzQt7tnPXX+wZHL2KDcMG5c5h83AqMFmnfB/A2u/9
/MWcblSYhN2sUmbFVcnu0Z6IYNXRpv715T+v4sqlNFoTs5+W2mwfDKeQG3qxhkOEU5tXkaPyQOze
WEG5iTjjucWYXwKin/nuS8E0m/Te98cJ4/T+oaCJNDBXBpF3woswg9D49ZOd+y6LSa5NXVXMJQ1z
M2mhmOR5Wf4+2XJ/ffXP8Wo4QS2meB1AP0g1jX48Q98XmbnNO8XLTPO/3GivRGV7Zuys4zBxlTz+
OQzz1sjazTB+fH3700P8705M2ouJ73SBOZaTVA+xUaFbCB6px1xqvj2zVtmLOT/Wc5+SkbcPYVI/
jTLbkibd21FD5fnCmD73/Rfz3jHsBscU/HUiTaw4ptEnoVGZUQxs2moKE6RLLmkFzjzMUhEdkQNo
p9afj0LWG6GWlAkbz7b++Nl377CY/92QONKqZHy0rQQPwQTa8OhiheaWwcPXH/vMSF5ijXNQYqVQ
HTi9PgDgKSxOvqIYpc6aekk5fu4WizW9A2Ibj9E4oaY00rWmRXfobjXXmC616J67wenv/2waMqDl
TYbf3cGulEOZjq92bG20dr6wkpy7/GKyyxmNYNmdbOoNeZVqTocV6ojlpfHn609wZsQuFdxF1M+C
2nB99FMqwlbrrMvSeMhr5yEc/ZCiBw6rX9/p3JMsZnZA58lUQe45UlLBVc86zK2BIVn28+vLnwHl
yqWim9MaafIcJZVDnsoLNTZWieKEO6vo9/UgtpZSPA9T+2F13TrnBBkrzgoC3Q0salKdZIec6aEu
yvuvf87f234SyJaKb1ELfPToVkPYaHe7ER0WZTxWogJA3kM/6NF1o/fl1hnSdJd0DgaqjalyONCr
N1JC+r1WW3jXKK04mKOv7lLVym8M0NK7MRtj4Gb42epdOv4wcPv0oFSO4B8omhWKWe7rxLRO7ujl
zh6z4N7JarHzsXW9GTiiX8kRJ905wfBUaUz/2slAAzvVmFz1Y19vWFmGjR3ZzpNpjpnX0Z6DVDsf
tlFQG2Q7Jxq0o7z1miE1AUAU1JuDPpKk3mmwtmzUq/RDyIfKngcwRrgIKqZtraiLGCtDH6KNbIfu
GCsZ513TQRKLsf3eCSTGqmGUeD6k36c8GuoXf1CtXUF6bNU7Zrkx1HlcaTTAn6pC9ooGm24jKQit
v/5cZwbnUgCvoZQl2ViKI0n6oxqA+8y6jUBn+73LL0JpNlFARcUrjpV4U5tjLN7G/kJz3hkPFrnU
iyO1UZVU8rO7g9yWVwl2zo1rXFm7zAvW+U67Sfb+DRWx+kexGa+zm+6CyOtM5FjKyR3OfQE2wlRP
E1L3Kyqi6aoT5bwO7Xyk6Knpay2xh0tgmDMbg6WG3E5MimdOmB+HpvrJOeCnopDP//rznHuURZA1
czqzE/jqh6mPy3tExhpLkGy9rg+G6wqY8CoM2u57i94S6K23snNoV6PJfUzmNwrDPby6GjOIya6C
l+890CLWooA2c9vWtYOi5vY2c0Jj5egY8kl8b+H3hNGj4pvO9w7n5mJbpU+dkYy2mGHgPalWi/b6
XZ/f5jhgw3BpV3pmt7OEdFPGZ/bEuQ4ORM9cAJAnW2e7cu3KeZuc/hLl+cxtlopZmU0JzYFA/csi
/yl0ehwsuz+UofgoTO3CvDlzMFnKZWG5dypMthMY2aQQ1rr9NOwc/a2wnkZKY8lM9ScfLtzsTFwz
TiP+n92JlccdVoHKfDTx83XDTD4bc/mIdfelTeK5G5ze5D83MDiDWIQBHGLqfDvMIUZ+ufZetc0F
hs2565/+/s/1Q5nWcZCa9B7bCn6HdRffW6WdUzHvLiWXzkQWYzH7gyKNnUnhINp3NMDYZf2Lotv3
8hhLRW/vW76KEZV2EEDA9lOJjbZftyx2edFcuMVpDflko7HU81ZBmgbdyVSj7Jz/2lzbFkWX4wjM
K8twrk9ls/FBf3wvVBqLyd5nVW2UvRCHtpH3sd1/TJH1Kx4EhXTnTovaC6vamYi8FPfSeQgeQtbN
UQr9h59Q2CvM56rtdgkl5DYoLkX+M03mcinwLf0+GuNwMg8khFYtTaRW4TaYxfc1vs4WfQQNBj2h
dXvidbTNJbbl5zwrXS6lvrOZRMZUJdqBT3NT6fRt+HR6rEYo9pTnIvMx0A0LXIJR/gqikIZZ3ard
0waxojHiQobkzLj/HyUwRdda1/Tq2DfVyuip7V7y8TozaZfyX7ses06jTxrG/PDHNPsbKlzeYF0Y
G2eCtFyEhMlIlAAeskabaRZt5qF/DPuG9ker/lPMyvvXK+i5R1gEhYQiq6yMCR9DWd535vDfkJU7
JRzuvr78uWfQ/39Yi7tCJpEd+YcuHIA94zhFbxNnATf7nuBNysUWQNq2000daEAg1yPU5iiHLUbF
3q8640LkOfeOFrGAC6Olm30TXEHc0ezn41ilw3v2dTr7vn5P526xSKjQrKPMvd7JQ96+6ma+aenv
6rRLqsYzV1/KeoGxY7iFbuEIc3PVasNOTtVKC8bNt378Urw7mN1UKalhHvQRgWmgv6d2+mYo8aXc
xpnIry8W96ofZtTAiYHqzbor/XwPqpxuLCU4EnHecxldEU8ufOszAXmp0qWxtdcdhBfHJAPwPar9
qtfU2za2nqZy/hPY7YWJcSYoLRW7Ewbipe+YxVEO+qO0cExLtQtx49zXXkzpUik45dV6cQRZ7NN9
ku3tVheuTYfGhdF67scvZrUI0toeRky0qrjeAhHZJ1rwvTzQUoDb1FOEepVg3RoNXem7Scloe7l0
uDo3khYzOejGMs8awdWbLls5afusx8UdwvpVB73DzRlmNJ7O39uU6otJLdKxiOqxFpR2s73ABKAg
y0HX/IV17cx3XspwkzEbBjqPxbHmVbXhMSbT4SffmwdLEWXRFEGaWDgJDkXkqsGb3Vfb0H4IsUtu
ZXEhcJyZbEuPFssqNW1oDf1gh/K2i8ofQFgpE1pmtyoFoYRO3gsj9txG5C807Z/9dY1wU53Tyj84
2vus5mtTbx/9KdmF2WvmW+gCnK2T+mgGInoe27WMx+9t7JcuLn3MkdcUzEZMlr0BOx3yR15Pc9nX
sffMAqstJnsWDnkngZIe/o+z61iOWweCX8QqggEEr+RGrrJkyfYFZdl+YAAzGL/+9fokw8tllW4q
HYhFmMFgpqc7TjhItYVfbwjU0tAJZoy73mn4/vo4S4dNM/nM5n1DfZT1bd9/oSb/4qSgvRDOGsvX
gkvRey/VYBVD2yG7M9tjQNPv3F9xtEsLpJk88spN4qVGc4qt+luO1ok9QIK3Vt6Dum6sq7UmznO4
ceF1ovd+A9sE3YcKcRTxso0H/sdtD/5xQMuc4jCagCQHxRg7922egtMt5zSwzDbforMOD3xl12vK
gwvLqPd0KuC35lHy5pTX/S0g9MC88RVjXfCdfyzrgwURsHcaHRqMTgljD3iVfkuo6QaJSL9OyDAj
bQ/0Z5l8rsCvY9xm2QD1nks7QkrxMBhFGRqK3yIOfrl+nBc8j95ID4QVGredtjzJtCk3MhnFC+Oz
fYcHfXIsKgLiyMwdV2xn4QjqgjgZia0EMqYkApwo35DJ7X9253o2hm53NHWKlXGWdug82Q87FHfI
RVlzUaK3ydo0Kg9bMQJ9CxWFGpSXqRm0kq340wV38Kc48WEoAfmdPs2Ajyj7H4SiawWhfenaK19f
WrDzqB++7iuJRvsaX59MaOOgrcgHC0vPn5Nk2lzf/6Xff7afDyMgmpQ2qA7q01T60wlQvvy2r+P5
eaoVWYlklo6YdvuPcWujUyInkRqECcQ/1G7SzH1uSHuT5xng/7V8vz6ZhZF0XOUkZW3QUVpRz+/9
Yd4kxb0HieQ+zwL0p14fY2HBdEWkpEsyU+XIhwySfE+89i7uhxMpO3clmFnYcl1bBmD0KZFDOUVN
jla5Ig/j/nVoraOTr9wDSxM4D/xhx9F61QKZC5qurFE3bWG/JRCcDH0h+931FVpwvTro0WoZRZWv
mSMLqVQHXR3uOGyvf3ppcbTTijPZIffMSATaoFMGmJbXPsB77QxjLUeydIS06z1Gy0PZgOf+NDrN
YVDDo1Nat5ZojmKIv3U5mveuz2RpHOvvXYh9S6CQPLcn7gGtR96I0QMTqgIev8/sk5gnU7vy3Qx4
R1njrPJK/SQNv0cn58q9tEBU5ejqMR64CRByWcgLAmuao48SQfhepi7weaK8g0GEcUVOY+KhZyEb
18oCC+k7xFh/rxuHlJNv2sKK4jZ9yFJ+MDro/jjPiQElVDR9DVV1mKS1M+s+kO7nmFRsHfQ4zr5V
g1YVRl/Hd7OanoQaVux9gUTI1rViuAAMn81+fUIzfL13zDKNylaO6dYq8vS2EyMos+fcT4HnbJls
0Ajg9KeaKbLlXom7rWxSI9vMaea9Vo5qGJp16NwETZ/JAcSvVvqo0GaOzg3fPPPtdnMWFkpOK0+7
yxZp+5pFJmYJYS+0L0bSQVN1c2cNdTg6j8a04m7/BCL/xpO2rs7SjyXPxsEbI6Mrmo2oJMySFdZD
A6W4A4o13cYsePfqIy0F2niVoPMut8Yd8bg8ciT6H3M0OW9tWfHN4EG6qDHMfOd5YD0alGUdC+60
Kz/1z1Pjwk/VK5ZWJsVod+BFNQ79bgr53tzGYb61D2gdGm5RktnM4c1wU92pO3koHqFOfi92a5pk
CwZpU20nehGrEgQiGL0LShmILMiGrTFuyx1lgQu40K/rnuvy/WHr5Uyog0MLlWIcx7+ruw1FzZlu
PvdpzSkWcqrG/swXXwA6WTrGVkDO1fzczW372sVn5GA/jksPLR1W+zhyBVZwKXZml3+7/uuXTOG8
YB8u1sIEOHMcEOeAFWA8GZkYjnPWUQjyQb4uRvV6pfx63tBLx0zz6rKxipKl2ABII7/mwgSWUqwk
O5amoG2A5UNQvM9G6FYl/t0MQbPeg7wdCJ2j2VrLdSycHx2Im0GY0S/8FPxjqdoVLpIApmJf2tZY
OZ8Ly+Nr4aafFoywuQJZpEOfwem8z5xsRXJ44dM6ANf3R/iWFsXVPB7r74r11l1XKjiV6wdoYWV0
eaKkHdGcNo05IrP0WZneTZ8Oz42brgR+C5urKxMJ4L4s3M/DyRffQY4XOtMDRAtDFLpXrjJ2+WDq
CFxWFKJ30Hp2qtxfbQGKIkj1Zt07ZTdGTw5Ije6ur5P1pyp4wQR02C06aGvQP02QQcqdgw1SBF/e
dFa+AzcvaACSMC/QDH9T1N/sZMvlz2oGQ3oCXtKznv1cH0p+cBIobeYvaNxF58TeZi9ZKvf5+JYl
5XZkFbr639I+jsBkfrCdfdu4N0P/zNE3TpHVANS+kT/iOqoo6H34vgKLH+R8Sax2mP8Dr8HIA/b/
FjzRnBSgwD/N5K53DgkEjnoTKTcBHoQmAIgCzBVvaHINoYEZ8FeK1lpnU9b/peYdcJL49KPCYxUa
N7Ozm4sIVKSHAVr27oGjQsn6l0H855bzo0fm0AUxTSYOs6DB3I4BWLm4qnb98F/FdmSEYMBUBKbz
q3TQCAw2pCHdmlJu/AkqqGCXqL/k+fBaxHkweJtx/AahefAtJfUUoKOkGqBSWm0BLBlkNE7n9PCr
OR8gHJCVdTiIb/UrqIWwxqLaoB2ktNvAaJoNpUY4SugrgHKAjsCFcQCjJ7TA9PscDE1dHcyOGYJR
uTOfpSXDiasgzX/V9qaazKDmO5I/i4ZBTfTGzG8L69kiLy5C5DO/imfsgRnbqfqWl9XpjJwzxx9W
SnaZgE5r9VgxpMrRSJCnHnZtF9MD8rUCdBbWvgH1Qy1OCT2WSQHp8w1CiKTcIFDdSLWlKAeT6hZR
qwVoAzRkpx6UNei7Bpp326B60Mk8rJ1tHA9Biv4X8t66t+gm2xm4cPM52wyJu4FkURi35g5vBiCA
v1TVSwUq0NwF4UgsN2C8DGtQAXde6E3fnBxMPsbWafuwQRRV39Rgs80H6LZ9B9EreG2famtb+l7g
zLtxwv7IL0N88txn2HIAYdggN3ENB2Bs5fGu8TD78TsbHqBaEEiHhAzoWgs8HmBRDkCMAt6mWwUa
JXlb/XLkXmZB/NXugsL/rzJ+k+Q3qtGDe+J1v0lje3vdXC8/dWwdylOXKYgcUuBAzWZ+93z20kH9
N3RI8qOfwIFPjB/Xx7ns30wdn9a59tS7aSsi9D1DRXdHXYggOTctXfH+C0B5U4/vQDtl8Vo0VTQU
BnrruA06wr4tTLAHzB7dSxAZxYAqydrZoFmmGsNmKJL0wA3fA1QqnX5AnSwdTqmNvfjclM8X1YeQ
o4pjgIO9tACOjaAxh3yvHWXBpAh430jXr/j1pYXV3sRAcVJUfksRSU53NseZMcdjadxDOPaT89BC
GmVz2fCmEpHpnkRzY/Xg+kNrC+SYr6/T5SMI6M3f69SVVY6OZykiyxFqI0w09o/dyeTNoWTxrpJd
tTKRy1c4Ir6/B1KibmtzgJAPsGvwUlP+kk7zL1+i8+v6TC6HIKYOJksmIh0VlzJimb/38vwBBJCf
Cv5MHTqWsCHLPXsQUcnHL8ICsVAzoQ/enpMKOobF5zpJTfd8yj6c2aQxq6mhOE2+N26d+QXscHsy
fRHk/XMrdN6aD98HI3eGuKkQ0Zh9dyFK38M1Xv/y0uZq1gb6BTmME77sk9+SP/rlK3FWfMvCAdVh
Y6DAE0Xr1yKi5S86s40B/RmT7e00uSuyT70bTB03Bix2nnaAh0cZ+q4QgIPaZe3YX4Y4ot/w7zWH
ZHpbia5PI3SBgsyCNiD0oN4kDsKn7TPw5/SGFxOILYQP0pC4ZfnKmV0yB82wC96UJuEI1Kq5RCxg
xzzMbLEWaC5suI6BSIZxtIxmiiPLR+Ka0DumvqYDebp+nP5AHP6NYk0d+jCWyEp0ow2Da3ILLeLJ
f5bhQu6cV7hiLKY23PH2aFIXm8kCArLv7B9TCVobtBAjwBuqewOVVGL7T1M8D2HTCYI2F/qUtM0N
mMi3pQX6+qY6xmMD9jXPBpV87j5lLP3qzj0qzR7ioMS5qdPkd06hzEIK6FZCOsifTWgpKncNtbKw
iv8g7tqqpApku9HsmYjIxuoRnH016MuSlUOwkPowdXBd4zqt57s0iWLrF0Mjlg/Gb8SzWBuyi0V+
6zvdS5yDskqsPPUXjp2OpOtVwwe4+SRqaXJqh3wnzGTFEyyYkg6l86d0wnsec1FOHEJ19Rv4PPaj
yzdEWoFjmO+U5vuRr4nELW3O+f8fvGWlcPcCI5NERW8cSDnvcvRtgJjrcz7H0Vwmmp9TPNHwefTG
7Nw6xr1i/3fdfJb2QItKBg5oqueBHw+Rv2reBnNN4XhpB6y/l8TwjaoE7VYSWZmfP5PMS91Q8EQo
WEbn3/sABfZgmkq6b16PXEDSovy3uT6nhWtAF9RoCEgXVYMrWDV4O/cS/HbjJG5iAxw3tdFuwKkS
rwR1S8uneU7TRd9QCkZWaJ/woEwrO3Th7lY+vnCqdJxdUg1pwvI5jmg6whq7Pemf0mYNY7CwSv/A
7MDymNO6wpllkKf3+hukwWdQ/wz7spGQhuvISkZ3aaDz/z8YRwHF3Ro8NsaRgGg0+500YC20gQJC
TsxU/cqeL2hWmLp+BOmcBqxDWCwX5T7gl9x40w7ZfNcMfno39JUMCR38TWyCrAsM2L+pM7+3Bjxa
06ptV4/+fY8nMdiF7GdJgSjNKidfiXiWFkCzsWoSCP6HGguQ+unGyLrq0QBJWMQM1pycKe+exQSK
peuHf+FE6og37tLMJr0ZRyTvbrusO059t4JKWTqPWnwCgAYEyiU+7Tt1mJdPc/NLemtQk6VF0izJ
KtJ4SAmiBFDgWCCX6tAI5wLf3Ymw9tdEvBYWR8e4eZ7lJROTSdSzcX7u5tZUUPedzeP1tV+Yg45y
k16ZTsrGhdY0jzEo+wr+SFgRODayP+kaG8bSIOf/fzAnllCAY60ZjrXxXrIivZc8a7Bczm3l2s9J
vNZLsLDbOsTNYDZYojOMU1kPSZeGIEkLRnMtf73wGtZxbGZnsxTcy7j7HfXLnt/jPhcBNoaYn3zV
/wNla70OnNrjObpojjT+DSLSnT1CE1itgQyWdkKz6wwkhnY3iiSioDrfY5eRgB/TETIjxH6ZBHhc
AghjrQW6SyumXaigbpNV6sFfd7y6iWVx9CGJYINPPR+ztbakJfvQLBzsjxmEB4kBDtMGSlBMgVza
nkiyu24fS5/XbNy18knF1mAcnTj7TcT4Ffx4n3xW6hAsJ8lihtc4P3p2+j2l/Odgp3ejP6w8MxZ+
ug66skvmzLNF+bHyZ7DxktNE85VPLxjanxvtg0G38YguM8vhx8JxkTzNN86IpoZqjbBp4dzo2CqL
FFB/BV04uOPYrSjQ/5uB2dko/WcDqMWVK25pDuf/f5jDWBtu43QGP3L1LtFtX9b35vzz+qlZ+vZ5
Sz58u4QSm1GOJj8iTjRDUbL+uU5L597sxjUw4tIQmiWnVZ37eHwYxyZxj9kMpL7wH/3EX7kXLmvO
2qYOdqQomUJaKgMyObOL+6mbsqMFWO2uxoPrXs0YuOWiCXukpiGPKKG2PE3eN7MmkoPeHqAWYmQo
gFuo1YjSMo8D9dgpGyvAm1M/pitI/4tn3PL1elAHMn4+ZF4VKbTwbFqLykDa1pfru3ixrIWPa7vo
d3lXxoVbRMBHeztX5e1WJo55TE1D3QM6hxb6rmEijNNiTZHk4pBYdc2bsZFDlonzOHIselMkaP13
VP2diPKn5OJhJPFdl0+P16e3dII01zbQMh+g1o0USv5dJMWhls7OMFfgIQsf1xF5o5hAgJf6AnKa
GWjNWd9EI0gz9x5x7M89mHVA3qw6O5+JMI4ZsY9EmFAQMdU7BoCMr/1tUOWhmYY9KOq319drwSvp
AL0B/ZCyKV1+HBvwySLcq77b+Rvt1wBBS0t2HveD02h92nNC8X2ZMcTd4L+f4yJqffnj+u9fuPt1
eF7CZuG6Hu4DMJbSyB3s8tHohxqKEY44DB3Yi2QN0YTrgy0YpqdNJuGUWFkOAKvRdijKmY+gMV17
p19cKMv3zv//sFDUjyGw4BO8wAdoMyDTixgJ2KO1sH7p85rZV5ZJ7EZ6xUmVYF+VXyE6Gyo80K4v
zNLXNb+NFHibs87wos6K7yBFcM+meDuOYn/98ws5DJ0QEnTJRsMZCh621TwlOZNhb9lQGGoeTCv9
keXzg7CHHw4Z1+KvJavQ5kPnSvhTWxrHEpbwBD0lOyJpAu0fECVbG2kWw8or8eLC2aZp/b3rvuhU
k1QWYg6ZHKk0y4DG4ptXf47fEBpWf39/BlsQlFQJP6pSHVlbf42tGcTECUTWHd5/suCloyd7Akhk
5qMIwtBKVH4dVbcr6DPKYNvr+39xOyxfh0lWI/dVr1CqaHkfzgokwc1dC97qrnJWLPtPtuWf7DWG
ON9dH80PyRG7NpHaG8Kv4tQ+8cjbZV5oncW1A2crN+U+3smdAy68tyyaD37YhySsntoH88X/jarA
2zmLvWmiIkK/av5c7aeT+bb2hrqcE8bP0x6bqWnHBXq3ksiA1MtR8QzCuE7S/Zw8KwdaMJfQnjG6
n0UpCDjbi5odXCP/FIkBBtcOkTk0tWFWBT8azhOht2b1otwV4O2CR9XhTROIJIoZGCqg2GKI17A+
/SnoQF8/dW50hFPvQMCgcSZ+LHvo4amCQ0Zhnu/Aw/g+z/FnwmIEVNrJkU4/545Z4YbLreYLxDrm
N+HKM7LDS/yVW+6im8AY2vZT0BSNbT2xI5hxD377xnwHFPn+5nPLpF1rQENDX6Zo6TEbpkNid+9j
rV59O392mjVu0oUJ6GjFwYubnndIbxPweFDHOMj6obDWAM1/2skuWe952A/Wi0dh2s9Q/EEbw2RC
fYE7LCgIGshBTirqA+vnKYSWd3rDJ/QZ536T34L3w4WiWdx+yczBDQ3a1VFpyu5h7AtQNRWA+YxU
9GFLVQHBquS9gtXtcjuNT9OgshXPtnT+tWu5BEclTQRC4zJ33oWEKqTvFw/Xt3VpzbVLrOoc0jsp
MnlOJaBFwELWvnTZFF7/+pJP1m6uLsWxqWrXOKKh691SBTuMpWruESNl3/lceitn8/IkqF7GTwEn
U2MpwZ3CvF+m0ZxFzb5Mvvt+fRaX15/q5fuuAMIGLTxgdGtu8/jVmj7lFCBL9feBlJDu6GPQsp08
5LqZUHvoE255Ha9cV5cXn7rasfEmaJ/mAP2eKIUwWM9D0tg4s96uNrvd9ZVZGkJ7SDmpA4kTMYKP
broDj2IAv7apcCN23ev1ARaWXi+kDpWrIPyJpZ+BnZuMR+iCfO7DmkPGic8rmygoEQpyJGp+YX2y
BlhZWBW9VNrVsRo74Vc4L/e2e59YLsCBgEbla5H00gDn/3/wZByaAuDRsJOTmumzbO3/nJId4qY6
tRl5/tz6aGezQot/PLR2esI40zaTs711kt7dXv/60gS0ozkSCAcaTVFHie+Ibd4qEvp9Y72AZtv6
MnukXnkoLzgGR/NuqdGOoD3q1MluWVgYL6r0oUy+UoNfmoTm3HpIp1oEdEAn0fczdPbKF8LFS9Vm
u2EAqvT6Si3NQAurep7Ds1GcUwvQz4IFtEKwudYfvfRxzXyFOQvTs0zA6n3ovfhdZ0CyyO03kC/5
VExC9aqoBYrEuGINHASdNy1Qxw1iY/l6fW0WNkAviloGnUnOanWqpp0375oJmi7bfI3PcMH16Mwj
Q15PWUzh2/qEh60DSVLyOcesY2wqwiSgSqCtKepHqOJAjLDmx2wt/3Ax2QHhl/Nmf3AOdquSSUIX
5SQMwIWZ8rtN5wPBWUoBxcK0Sw8pIurN9S04u8t/YyqqF3KH2Rp6BY7KE1QGq03aTtk2dq1fc2zZ
N5BCc3/ZZVtsvSZfS30t7Ypm0XaW5mXPZswOlBHoMIkQon2mYoqF0+y5lD0ELWmsTnhsH5IWKmZy
2M/Fms9beJ5RWzPldk6NGq5NnThA0e1mLgL1TMtde6PaXRnfCBJe35MFq9apRxyBDuqkBvh4OHOl
57iS57qFCvLKMl3Ms1hUL8tablm21VCX0ZgDvSqFUR1V4pp7v2gJVFY7J3REYYdmX5YRtaECen1W
f37+haOm12tB1GI3oinEiQnugCysqqbfUKuPXzgYbsqgKPPkFLdtvyMpj+8MKEQkATr6OwgPt0aE
DlNvn9Um+mdFnf80Rz6pTUt9/4dHzRIEuqqYg9llU+QC/fmmir7/Iau8+iaLvhVBbeTJrWvDlkqj
NCCS6vVf2lR5yd3gNvXRaUjy9fo8F5yaXmDqlNs7SkzecYjVY2MkoT2C/ZHcyHbFJS/s3z8lprPK
T92O9Di6lB2MAYA7n1Nno+KYoC3XyY7Ik9VfAU92sLFV9/NT89L5XjLl0bYhlg/x4NncO7RMXkDJ
PGdgx62tLxNU3FYWcMH/6aVwYAeJ2/bEh/LMULw1tW9sJohrPLc9q4wgn6CqHRTKK1bqMAvWpueW
R4jqQPaesqMgxRBxIc9S370CVEHU6EK8vnh/fNC/h9/Vk1uFayVTTJR3nHtwF/H3AT3+YhbHGN04
YthyF5ph5D+3IlCmNELL/0EgWg9Ym+kVkO92w8k4Jc0t85+hRJmj07DuXrmz7YrjWZvace9TiBnX
xUsl30DmiDYN6IXNK/tx+YpwmRZkDApNMB3Ev29GOhydYfzJoCkZph1NoBjhHN1Jsh2fzffrK7Ww
HTpUwU9BuuK6pIg80bLHuoHg41wY7hb6DubndlzHKvRGX85tw4D8raoqoFYCTDEx0eUCHQ+6smhL
09CuuVb1YuoKNHb4PP5hZXwDcXmC9l1gva6v05KVaJddOrUowLOYHdOSHc3kefIcaB1PQS5e3X4N
Brvgy/70f38IRQjLJFgSXe9YMXKTQUqxo+2mzGJcRmzlNrrcoYLrSDtetDMhGd4ITGSeCieU6IIK
5TClh04gUTJBKPHGK8xpUzcm2ZEuoaC8VvauTghidt5mG8hq2L+uL+pCcKLDGkBcogaOlltIm033
vRLAI/ufqSpCxuxsXR+WsmwT2koSu0fbnx75WEIiD8j2wEjHh+u/feHEkfP/PwzA+7Hue4rDwEeQ
D0OVuQL4dh7WSLgWjgI5L9mHz5vKoU1f5+wIbGlYZbd+Z9z0TbFz0NJ1fQJLI2gmEyNS46KTDB3I
86NLJyi4UmSauh0f0ZN2fYylDdasRiB8KwoQxx+H1AcPUnMPzoXX659eWn8tOgQzSQOaEt8+CmYG
Y95vE44/2eZzX9esJO0KxYeO2TD34axpHeTerRy7la9fhkxYVK95J1BiAgNd5hypVUHEMm5kaexY
ytIsdDogIbaSItO6yWMljy5AWA/oQSJkh8pWBm5oC2LXpuXzalMV6OQn7bkBewAaWBiF3BjoRN11
UytWFnphD/XiOWdtx7vYsSFrC8FvE3Kok9s9XV/mBa+qF8ppXllFAbneI4GOtDkmoc+/Udbta2MI
3erL5wY5G8AHU4KodR4LZtnHc+Nbz+yvDrSqIZHpPoArKw4asspIvjSd8xJ+GEklDYttK/GOTWNV
X2c5qSOv0D8s/Ub8LGei9jmIpVc83IL9mpr9OoZbOyhcOUfWe9Uu5jwPICXohGjQmjcI7NcujLNB
/RtKUb2aWkPOm9WGYR+HxnLkdkrbGHhJqup7xL0QESNdIe79vHUDL+MogRpeWe5s6hbPVsLz7fU9
XJqsZu3ChB78nHD7mI/uY+PTfWpNO157+7pYq6YsDaGZPG95C3V2DyZfgwpjIO1PVYIiOx5GHw+d
tQ77y+w0lqvXRNME5E3ojqJHa/QyK7DqmP60e9NWwSSAhIdWhxua1UB2zdypjW0n9XNledC49axY
fIpGAD/ifIA/HNSht6ErDQHtI6Bn6jkTubHrVIr+IZ9b36/v2OJENbOLGS0NpxpgDJO3J2BeySBt
b0FpPK0eGvlTiccSbdVgPf5Z12vsC5f30NXF9Eq8l5oCLU9HENI9xZP6SliyixUI16S/1sh2+eJx
dTqbKe/dWvXMO/YKktQS0OdUQGa5dcR/11duaQDNsK0eeRVjUv0NlOh8cdO7J+WtBC2Xfbnra/cx
hN8546Tub4rpuazMTV3aK1fa0o/WDFQRXyW5wI92uqd6jCbzrjEO19djaVM1w/QLSElnkN+8afMY
9d97yuTWNFKgwtVKmLIwgl7SRqkQQUqBZbGTp3n+1SZJOLY/E5OveK+FUqqrl7M5aWbuGmV/I7Mq
ZCx+qO32Z2lOB5UPCBzr0EmTW2eEaA/67z0fQt4eghrJNh10yAeIWxICZgUX7WrECmXrPM4iB/mT
t5nRt399lf88AP71865eDvdEDkENtOXcWFk8fu1rH1L0WSnDNkdKLy6RKHJHJ9uiaafcVVCU/DGX
It3wlDpwU3Lq76CSOb9wH5nroIxdO2RdKV+R/lLj1vd4DSJw6vh7MFT5L9d/8uWXsq/fTI1vSCBw
Khpxp0ISrQ6nst1Cxi+YQS1vJ23gUWtlBy+fEF+H/ECALmbl4MYnYhhFII2q25qpRAYsNd2IKjq8
X5/SZTPyddBPkeRdOqXOGHk2QWVwCBrWbbvJWXnFXv4809MioJcf/KoYi1OVJdBwN75WI65p2qw4
gcupMqbfbYkF+VrDrOOTZHEoFY+YnT0MatyXdfaI1uJtIZp9zemP64t1eVOYfovxNEsGazLHiIN+
fIIYQlei1A9iq5m2++tDXHaYTIdYQNLYk0YOqkUPoK+QK2+HeG4N4fXnrfivyTH9uppYbgNKYQM/
2Mc5ntgsi+p4UEHueww7byNDVTQJJJTSxLIDzgwyBsNk+vYG7WDNmxq5c7TtkpxcaPJ9tRynWcPq
XTYt6AL8HSBkeCvHvW0UJxlbu6FA+19uQLonDseSHMv5ZsbVfX2Fl0Y6//9DKOI44DkE9L1DxUtt
Ca3A0wPqFDe/67IqShV7A6fbGjXgwvHXXZwh+5yWiOVOHX9r2v3cPpE18MDCQdGJjdoePAImg2yA
l8ibSphvY82SFde89LPP//+wRGPqF5BSgmzcoOIXlfRPZhL/AkBh5fNLZnSe0ofPJyNVfTO1xcmp
vP+KOEEaI+seDJZD/YPnvz+1zTpHn1N6wPe7eXVKCQkniE2DfgVYQx9ZV3vezTY70WElyFlYLj3I
cWXm9/YsyhNaizd2+lSDFqceV+axsM86bI9BjBZwJVac/Czrwjbp5WbCa/L6Ii2UvJjeR8BcD7wH
EIGOJmX1Ny5NYXQsHrcZZM43cd0lz86MJDnrDWOLEsy0BY9cfbg++MIx0DVey4HkDh8NO1KyD1KK
ak/1OOE9V4Cq6voICxuj67jOfd9kfG6cqM7Ax9XmjnFLM0/tcIknK95kaRJaGJoQhR6jloPVAFq4
ZosuLzy0ZmdrNZ9LBDM9Pc8FNQY0wNtRH4PYLRizbNh4hcye0DNVhr3sUWiwun7l9b2wZLqiq5rR
RqAYKU9NVUYdVCr9nt4aQ/u5Pfc05zunQGTESCVFlsHrkEs8N2bByBY7Ne2zypIr1+jlxAjTRV1j
4qBdIYX2nF3WmzwvzR1IMF/8ARUzXj7SWK5Bv5cGOp+LD76sAVVGaqvWjjrPhtCDx8M+RdiRyf/M
3Nobkq2pYywNdN6wDwOJqZ7z2OxtqMIZKJtkkWVaYZ6lP8ZiejWBC/yUyXiab6YC+BIngbREJX6w
eAr8Bk9ZEINd//qCM/PsvyeBxnGmZoJwsEmKk5eRnVH1Kydr6eBaf3+66onsDAsbUbH4VQhwXydd
8QrqoLW4YWkAzdJZH9eoRkDRw+79IJuOY2vjcbhSPF/6uPbkpL5d0tS1x5No5wDPnr07IAyna15q
IU7WlUWnM4xxmsvyhBPk3iHLW5+MevpaxUW1Z+C839iJL3dVm4s9yG3jlUkt+EaqGXvaxWY2Wi6L
bGkc/hQXuyIODS//aiWuXDlSS4Oc7eWDXdhWl7S1N0I7OCl2POnKIPG6h94ff7rKW8l8LhxbncWt
ZapWbQ9BgrSzgAgZb7Mx+VzsoPO3uQDEMpN1fsTtEqfKDEDcEdh8zWssXfA6Ay8QpuhzAYPByYiT
L6Mtk5u2lr+VW2970R/Qqbk1Knn0IZGbJNb+upUvHGadjdcTaZvI1ptPI2PbVEGhN5WH3F5r2b8s
F2Mxqpm6JVUmneksLDoXPBI9iQ89ZIgfJ8927lnaN8/2WLu3lWeBUTnzYu9lRJvnq4lixQNEMtaA
BedjfOExpUuODj76pRCbQa8oHkPXaVBDkWEJ+F+KFtMiBvx8XHtGL+RK2D9kcWZX+UYxECi85IDZ
vvmAA1TuGADrE3R5G9QZ3eYQNjbbLJj6LEAlP3d8vOvuLdzjrDNPceWH2Ol4fJL559JYTGeWE1y4
8ei0JIKYMxhna0qtV+plDERHPZCQgAGtNTguHCmdYs421QRdVEgjOzlaD9ACtZ1s8W3wus/dHjpA
vW291oKqITRX58bbmGaaPjGUijd1zaoVNOqCE9FB6ooju991UI9tMyNGSWs4qpmvwGiXHvY6Ur1F
WU4ZVc6jYXJ/15WxS417GxUhywwps8NpTI9NzbaiNSFx4hzMrLhVGZSakR3P0CN/3e4XXLGOZ6+M
WXaxMc0nRcjG6kYkHu9bu9rW7tqBWwiCdEo6t5AGhGszPzKJ2IzUC9qsDC36XzL4gUP+p+67luTG
tWx/ZaLf0QOCMOTE9Hmgy6w0ZbKMzAtDJanpQW9/6n7E/bFZTPXMkVKnlHP77XZHVCgdHYCNbdZe
6++B5q1LUrpRiRK9NJOxG8HPK5bsS93ndwM4baY5vsY4+EaG1rqkpxO1VdZRLJp91EdDjMR4Y/iF
0aEsY3QZSGBJIsM/SzlZX9u4Lp1qioudBm75JMC0BsGibBwDFJBQZLQhFTyWnD4V4zLWzrRk+qNS
PYjcbZDNA2FB+AbM+9WeTYP689dD/cZ6vIQwErNF5i2ZK8iULzFgSmAziUl2YnRWVxzRNybTJYox
bWhsQaF93OW9GO8GtUQnmmUzVP+I9QxNe/b3Ju0lajGMlFXptKn3k2lCmyc5MJsc6iwOiIyvuA9v
zNpLZB2oj5ckXVK9Z3bh6hLM/7R8aMzqibLuNPPw86/H5I3TXMrV9hDKYRUD1DcB6QCvmsIhkQkN
eewYeTzUTk7plQ3+DVN22fQRDnYxtp1VgbU7GW6bpFw2KYDwV0b+jbl1yZyXp50J4LgJNee+2EZW
+IQurt0Aa/brx/TGxLps/qAxsnJR0TX7jjU+OoH3ofFYazBgk+rK43nrBtYzf+eSGlFvIDkHOUEW
QU3XgA0ZkiAta//XN/DW019P+93hoehpCJBHsZ3BRHYnI9P2USFProDn3jr6+v53R7fSzhjtKUFv
TGzzm8SK61s10avV6Lee/kUE2ExpQtgw0Z2yB70VeSE9s5jqIBoa7suJp7elmGYYE+Bf45bnNyws
8k05GLVDJ1J5PCfpLh8gCaXNLnlpIXb59OvH+sbyudSqJUbFBg342m6Ct5xWtmND9CRsgz7KHZk/
/Pokb02NiyASbBm1BDM6WhwXm3yIOzrsMyGHPYuz4euvT/HWfVyEko1mOiqmsd1n1X2mQDoJzQpq
HKKqAgrVuDIH3zjJZdtIBAc/YbmcdlCJD8ruSzVnXopcugXKcDUMVxbSW2e5CCAnYF/LcRXWoQwU
dzEH42A6P5A6CZoaQmoW//DrR/bGqFx2kojEXOgYQmJCN+XBtuitJdPtJJorcfBbh7+wB4MS6L2g
PeSzJAnGON/bpvYqdBb8+urfekrrab9bsRodPLFtIJ2ed8ATV9UXuoAKPM6HL8wgvdtY8soKectn
uWwmmYkEyVGCRDf72L2fArkLphvwKKJfwule5RN/lHfRPT2Ee7Z9zI/xc/L66zt86wFeGA0+W5Tm
Gc7b0Hue3ydd5UJJ0f/1wd8weJddJZQjCc3rtt+HUfUSmux+WoorI/PWoS9WO4NoQwfJTI3CQH1X
t8tj1FXXUmlvRJ+XKHqalZmIy2baldWw1zb7NEYz2P6hcySr0WszK/NYd12i9a3TXUwye7JVbvYa
28Joekba3JdTguoquECBS07C5bYuJo+wBu5mvxvhsroyLp3JEm5GTCdLIxc03k6TZC5V5t97vJc4
b2iSlgn6fqt9D9klrhn6geYrh35jxrGLGQegcNTXIXwQulQnW5uglUp3ocVPv55zbx3+IoMR8Wjk
bb/0e93p1FWG+TwXS+nEBfmbLufFzMtUXpiKFDiB+tymGBUG5IRIg3BOnYHEVzw1CQvzLzIgl9Du
GBBQ8KGhxgbZ8s9mxl/GqtmpfHi/xNcG4o0ldInY5iORLOSkghbkHJh54wC/eeXq38qNXUK2Wcf1
kNGm30Md5HOzoDupS56RkYsdy7KOdTc/mFH31GgDhCHZ30NzWZftQySNUxv6DAV0LWdPVsZOZ9UN
lfPfyzJcNg+RpCH1FIb5fqTlZiza2R3o3xO1ZtYlBL1N6jIHUKzf992pmiKHlR8K/unXS+IN+J51
CUCPsizpWgkj3/cmxOMiQm1QDmvtA4s5e6VF0b1OtHmo2yF2QRMc3/WV1l+KTuRXXN83VuUlwFVA
RTkbE4Q1IdRBnKaFkMlUAGxvZOIayv6N6XyJIApB2aihbNzvGR1vZ2nu8vlaC9JbV3+x5O2iLwaQ
jo37hTwxO3aWGMrv10Rf3zD/lzAhXoDNfTDaYm+RyrFKimLqJ86Ja9oH0e0SUV2xW//6+ahLvFCf
D2AFyu1in+STJ/XoT+nf7E+EqMuPfhJJTGBPNXIWi5H2HrSVMteOEfRL5HrAVE+MQ1eCEgr83eZO
1crcZqMA60iaRTeUtpZf2w0YIFBKRqY1Iq9xT5kT2QI4urHv3bwvukeqWf9uIGm6NQ20aDUqpDdd
BgalUs55UKcT9UUM8PQSMUywKZEnoah+OK+gf/88/Uf0tbz/Znjbf/wnXn8uQcqVQEXv4uU/nkro
RBX/uf7mf77z4y/+sfla3n4qvraXX/rhNzjuX+f1PnWffnjh6y6BCey/NvPpa9vn3fn4uML1m//b
D//t6/koT3P19Y/fPpfocliPFiWl/u2vj26+/PEbWy3Nv39//L8+XG/gj98eEx19Agyq+ek3Xz+1
3R+/GZT/Tm2mLEuCngCakti/xq/fPjF/FzaicWmj740qC4tGl00X40e/c2XhyzZaeQyOsjumaFv2
3z4yJLqD8RH+SsbQKPzf1/bD6PxztP5N98U9pJu69o/f+LkG88/tE5elTADvFOBrSoIF5JLPssgS
UcNu6w3YOW5DU7hDUzp2G8+baiB+qbLchbh7HcimQnov50BqWtWjVS77FtJcUwI+JFNsQRoKEKl2
S3PtJ88PbYS065AQrwN5ohWOehM1civL/E9wiOMQtYCMb+2RKTQdsO4FqULb4SDzQ6n4djFyv0rQ
XBSV2k1roMOsXGxsKlyzh3S1wKmSQjg2cdpmCYwxO9Uk88cFnVXNY5YZIPwuPlrTkDoqRJk6Qfge
E7G10V/UNq/KkrczsRK3whIqkCTR0edUWsTJIPAwKshuJRU6YLIoELYMOn5qLPZghgwQHrFNcxUw
1Xvrpa4XU9cyyEPiL6I7Dly7LXzOWhS+hQcpIk8snRsmVjBD/ypBYXXQ/EGI6r3My0dtL7mDniSP
Z6bTjfp+PRZB6Vi1+cehktuafrJU4WuD+JltPEThcJTza7dWzUjua/Tn6ORWwNhq9Twn6Ms9daTz
LBRkaHfqGg/SF+7EFPZ3aKLGYjvxkynCXR5va3AEsjh8oqAw3dSNkTtkQLZjjqGLCcp7UJtBB4zz
7Tq6Vn/fRemmDPkWcGovLSJvaXrLK+eEO5p175NmdpJaH2LUvpx5rD60/WtJXzM8KWLkB5oNXmye
KLKPspAurnK9copeVINDmwvdp5zwrUjL+6HT9/N8Wt9ah2b94TzwTUT5xmhzf70YYhqov8ibro6+
oGT9YIft+/X7A4mO6A95n5EC5NbdMQaQmKR15RYY0wXIZgtcTB2BTF22ys/BJuIiJePbeRxATS7d
hJ7y/qTLE8XcWwdinkLgkAoXmsSBUMTVT3YiNiZlGzkpyHXH+3WdMN57o6EC1cuAYzqMbb1RfJMo
dOJhxsCsO/GEOVy4XT86sAQBWPrdKWW+tPDavpHNl/X0jRYbwrRrDLkvW+bEGdYg5js62l1NcY4G
M0w7RZP7DCGPqoBaG05RrwHCENtyKu47iLHodDjWvf7Il+LQhnLbT+rJSEA2VXceV3sbG886J7I6
CsoRc0JNL7WV+ev8mIv8CKJIAzO+7wq/7xK/gY6faUX7KMfIx/iJQvsQ5FZ2lEAYsFhcLWQgu+KA
5nkTVNzTEYYrSPjgdOHk5xbuVavbLhMb0WBUcJd2GPp9ZgXrqK0jmnShXzNzA8/KGWE86pb4MxuO
64qp+h71LxlAYtJROfWGyR9gNNZOhJzIoDSKgx0Tf6riYI4geWhgbUdOj8XRs3X+oFPR0o9Dive0
7TW0P0ImxDc4+VzYmO9JJc56qlj7dYmlLfFYMHfwslwKN+tP5tx7S4n8LFpC4+h2zoabQhWHpkEr
Ka+DxKCAfC89dRMI5GExyNFFgcCGLhT6WDPAvyG09zHsq34zFeKQtltY5i/gHowDGOSDtItDBKAt
OqRKAF7DGE1Thdxp/AbNU9IpVSwdZKAhz5cnHmgMNGZpExhxCFmHNnfzso8Dg5W36WjBfYgVc+25
REdLVOFP6BJERi5Uc+6YBQ1BSNdsWT2+Dot5Uxm5dM7fDQ1gxo0oeUogqBTzLN5Qu4kDNs7Hltkn
XRiQxbNq4YmRZW6UsGNpNNKDNXTFPGu3CyOYejRCjVMqnUHxew3b5HDJtkNbzK5BIfxXKeUXkBPz
0IwBnoQEzDfrTZ6vsxO7OgSTbwyIscrrxTEKqd1x0H9KXaywc3bMjTHZEhEfIxp+MK1Ce2bczk4r
pJMKge2m73eWrKrAXqRndZ3eMJLYXtLEH0AMtUlJmQT1GP45DsvkoFkNIokaWsQgRXIKoNjzlppI
serJxUYEfpIhxqOBBSb98tlYOunrJXoHCaDei9rCGwFLREOArn1T4GyTjcYADgFDvgU9hJs3SVBm
+eeiMW4AN3CBDnhf5WjyLaYDTZSnCshWUCgJpjeELc53Lsdf2/r32/gFGuGvXZyhkMfRXingFly6
l+jcifhYbkKighlqhasFUWWBzQSmQrOHHGqXaniN+OCFKvSJbVy7hHOF9dKTMAU4hMFrxNEefhED
mIUcVN5n5caw+aawq10VjoPbQ24zRjbmvB9j/8rDT1n1Zd1Hp1YFS8pLZ27YMTPTT1wYL2nBHiA3
Yzoknl7G/KEaVxEnAZUXVP2c2i6/Atgmae4Iw7xrF+atBhrLVqX1vSrQA5ENIDVRt0nPN+tJUgb9
k+JpoFDhgreQO+vWshrFaCG7ARvBMuf+asrXB8UX4hst34Cp8jEbrCfBX4uqdum7Do3DMawtxM5c
zuWNVshqRDdq0B9HWCXZYoKDCpXD0FVMBguoGLQR7ash2qdj6DfAYiSJ3FqQylxfqyzaU+tTgqb9
FDYwnU4N2qkhMOAY0GZLQO8x5K/jMnhN/xqZ2P7ABlPCyZOpdKG2Na5OF7YDVTBnPQaXYoOo+zBa
hlON5aNtZX+SCh37q6tgkF1j7qJJ3trteAtxlCBffJH1BySvttAhQyhQ27faxiZUEL8FdnCk/mKb
W4AewAUEH2zaYNe4MUAofOwgjdMLAdVWvkAqVT1BMvwht9I/k0h3fsI4dIHQ9LIsL6sjVecSjwYk
iDl246TwIxH666008A763A9hv9cnJeD/KagTW62npH5tiwKcN/pDKRaf81cg2G+JJYKouBar/piy
/rZmpCGhi2lgwWLi/rhmILPX5oWYkakIAX1CFtMph7iCQc99XE5MriWQz0mEywWiKPZQwZG+UJc1
UgB0hz5arHIjS3UL5Ng+ztBGavHtSLKPlJsPfDHghq6i7mgKxuanM7KZsZ3BS/4Wpv0QpX1vMM7o
mJ+vxbJMxZnNwGLw483bbcTRBSbLDbgq3bO7AU90RtVmhKbG3Efoz8CWaMFLkDuSPOYxSHKyAxo3
XzgrDikT2NAssEA/tBHmpnVjl19mDZ93DMYK2+s6K+PPjTA3ciR+XmWbcNxVubqtwYUyGfw2JA36
Zd51Bt82qLbVnUgdZpnHCDAmLDvCVCDhVLXYGxgagtAx4qPLdtOeaQfcRtqOHjSWTLTHHAHi6rGy
d6vzHIXaGXALq7f9axt7LitdPjJbMIWQTcGVOXNMfF/qMBgYGWlZbla3DrTz+zSutmM0QREY0lTV
O0zrMX9dzChYF2K46aP3NAZd2gQvMsRqbF6x0JVd+JMMz+7clPLtapf7iMBBhZfHeDBZwPAWm/Z9
zSevnxt/ipfbsR3dKuLeeuKMqFtmFi6x+AZtk96Vm/xXi8JGYANmMMM2zcv69wjthIz32EgwCGvE
Mc18I9H+AkUpBDswb6MO8mpyUoRmvS78GOkSJl6tDEFK/OpYoB5Njc4bwxNt8kMODzqbsNQxuc5D
WJ3WIVsjqDxrfau4gU4Bap4qoOLIeHuDnP3N+mk8YRurrg3hmd/lpyGUJrVtbFOGusx/mhWBQLCY
MOvT/LUt4cigoVxQP2n62oliKCDzcCWDglDp62r/MLd68dXMjDteIC5IYdJn4odVAYQRdJzN/FBj
gq5Gu5xWPgy1B6jxWhVgrZn+fNFSYG+VitJLLQczr03ZRC0uGnZ/DfEmMngWGqfHgm9XszXrwcuK
wVsML4TSb6Wyg2lon9rq1lQwovktlPnAvKwQebzvwU8x9fJo3TXTa/IcAgmf4GEviLRSjg2oPaEB
1V9X/xrLj1l8DJv4pcSuOS+GM9iwRtqXHRa1RAC6mNtYIYTGV2mMckuigg6TFBTSni5FgBbF9+tq
/PUkPTPD/PREgKekisPhsS6ZY3K5hJlZ5OVmfQprOLC65QyjIAzmrNajy9zESeDQj+DlBT2Bk+ba
XSPS9RZp+WFMn1drZcVQdBqk2yNmu3KJa43m50uUFjdNC27ZZQ+sqCokmwxcYjXJcziCXcHFE1/D
wjUGRSsiXA0QDEz5AepJ3/w0xJym2E/TxxpDeE4HCJhB7NhkdtcgaVIID6NrlOjnWf/jtXKKFJBC
8V+YVNALxw0sfXoIF6wKM94vnXkq295Hr56nGgRa2OxR3NsiZewm6Gy3iG+CzdgM++NqYrPulo+Z
Z9bXtH/+xWaJi8LomraBa2OXiIixZiGZG4FZD58LN+6uT65QxK+RPojQELzG25itq+E8LFV5L6Fh
TkZ5pWx+Vhj86eF8dx3rQH9n9WsWTUVtYKOEloy7FK3LLbGJCnhW1gnjOQoDYoGfVw8S+A1ndXfW
iWgRuW0fsqH1TfQwZODaXudbn/Res3wss0PRGvj+XTIdMZd3qn2dxtHr5l0lX9e1ZGVIwFTtpu5i
d27VbdgU/roE15sdMKUHOAy9+ItG968c6g/Zwf/Jy/6N3O0x+dyUbfln9/9D8nbFu72dvH2KP/3f
/5N/0l++/pC9XX/039lb8TumoKlMpWxmy3Udf8ve2up3kyPSAoLVoLDM6yd/ZW8Z/R3z1jinVZUJ
u41o7K/sLY6G6UxtGHIGDxD24f8pe3tpZaQNJkqboxpGTVOxyw46WvXQsJpItwWuzIYmwxjBkM/U
DUlW3iLWu+3s+jQZUJaD2l+/Q62XOUOBDtNsCeXLkpFjhL5T1Bfpx6mz/AXNUUEihvhmJCR0KBRp
t7QfnrskMQ59x+nBmhsEDEvqLpVafcd+BHuNXX/MHqE2NDyxrqCDA8J8ulsAQNg2Y+lNQKMf0xUJ
DomHnRmz9g5cMQdoIKeP4DUSQZJBZyUxxitw5DNI8/uVi74VE/V8JNAN2A952YYlsioedB532xLi
m4de9tNRV87UUXKs46EHQ54x7PiQzvcJ0t8dW+DZRbAoWReF2EXGPkDNpdg0dQa14NSeH2MVpoEY
Oyv4dp9pCp/MGq3o2KButGkHTkAeOFYIDacULhAZH3WE2vd8/ldbXmth/clwI4Rg2AOFoQSjpnUp
JqtAKaKGfg3QFvxRcqgOIJffVlVINgtN3hkWrz4sudiXJCxdKZYBiVbo/jRhvXgEnupRWEWzIaAJ
cvUo2T6xr9F6/DQKSgiToYsEIZZBGYoZP9rPzLZnpusYW4edwYCqonbaqW/vyigfDlUODHHddXdy
SIojlEt7N0SP3mkuuk+Nqe2gEaxfs77Kqdev2nN8b8nafh6y0QXL3hC0c577aYYUrw2GVheto/N9
N9H6pkTmEAGz4UxksXxrtvsglTm/Ekdd8I0qC7fH0ZRmwQygFwTD8ePtVZlhiZlRpG/BM294NG3N
TVcYpdeglf2x7eUq4hBBqNQgzQngafOW6kUcRUGpq8HY5qs2XW6wu4KOdBq+zKlR7JvZBsMKK6pb
kOJXjurs7ETyNgDVc7Y3BLid1GCgYQdxx3EeUon2mqnMggn81fuEZfo+ShBvfGcX/1WGaR2n71cT
2CNgBy1GDQFCCISxP95oVHPBSisbNijC7qpoQa7VjB/TJk0e+9JYvGgGJnwMEYFN/TZEf5fVhsmX
flF3PauLdwvkLfzGQoOKQUJzn4YD2cVJda1P9Yw8urhMwVDGWuWtEcVcLgkDcBnJq7rfmJEx+hXa
y9wmmgY/J1kdnG2AjFkKUdmcY66RtPsYd1B5arDk0Tkz3UeT9RrFSbL7tsT1rO1NXfkIJZBArOf8
loiofehR3aqBeH8EBc/ksiRKgrMdaCfjGgfHGe3z4x2ZSFIoZq8BmU0vFaNYbSdhN+lh07edPoiE
zpsadAVuv8jiM9qcZhcKt0vU3lFonDtLPXQbrovpCGTeY9MH80rf3SAPQ4uHLo/i7WJHcjMby65q
rAbeVCMeIUVZ3/x6vpjrfLi8bJQvGaXctql9mQ0Ee0jD0IPXbzSqeLfA7CMqIMMhFMr2ihp5W2L1
0DqRI3pJ8+WhZPKlmXSCL+jXkBi1l9okPMT9kjjlPFcfS5RBKGTsuID2c8nHeF9rHsQSoxErWQWi
gFdtQ/eFzU3xOR+QAhijLTCIxrNRLyWUE64xKJ/hLD/eIjZwibWASi03f+rznZNiqZa5bzbmedur
oR6fms92cUQO3TjhV60/ZxqFPdAN3Jxz4h14mUC7bD1gl67B5mWNR50baI27moz96elj+jNTCMoZ
3JRLyIQu1cJHkzYbbPb8Zixy8PaOXQs9+N6EaFdm7rWsbkzCy200696TQLijjwqguSkPQZOZ1D51
ZnuqroBczUuPRUF/Q62FcIX/IEJ0kaiOpG0YIN/qNtPIyg010vahnTQkEBwisum4gEHuMC/jKsHN
jHlbol7umBRgH6UeSjLSfZ4lizdze/mkjMwbcmZ7sw4RIoi5OdDaag4ViIPduCi134MBY08zdjvH
5nSf2kzfgJYZNFyETqia5uoL53czUGkhW6ZjDPGsK7E7EFWX0buy8b9AsMqxVcufvJB4RI3DtMph
03TE60cwt8y7pESVqKKpvdNh7gxieoyrvnShNadAsT+/FFkcOVldQOs2Q28REr92M2w5HdesmjEg
x2y3fke1X5bQ2GV1Wjh0mF+YId/HvMNeg94ef6ytAOSIqEsVVG/oWtyoEza4SQxwSFEmj8XY0Zum
ir5yFOuccbYURGoUjAlDfgNhmQoGRaWHXguPE5YekYE+obqeuoyuxUy7LJxkqN/Fyf1s1rk3xeQu
wmpxRJX6Zl517sj1F1FWH1N0yoHr9K4fFoCa6vigjDL2w4YKpFJq4mhkSw9qEqgasjl2wtkA81VR
pwHp4sZJYnDCrDkhlecisJPoPh5wavB2f7E7chfqBdntEURR/Is0y9izp3dkhkb8UJBtokZ+J5Z7
o4TUVpi1QdxmM+AjwBEhl25uwDN5P5FddDI1uRubzmU1skIQGQpvEgaUXIdTiyl00XWNJFFpVz4A
gU4O+uASvOlyKN0irNbJlmyaBhrBscJ+bTZsr2fTaUsJXwdapE4aL8jaRLUzoBSDh5ZQd4Cvpkn6
nLQDMv1ICPbolBksgds1bCc1k2Gj07F04+ZT2BhekiCHrtFbE5gao5fSI5w5pFfIMxX2a2ekQV9+
rdc0W8QAd5jm2mNG/y6VMXXLgS8Or+zP+dQ4BhYMSCDxZ1inXNaW21TpZ0uFixuWfeSxhqAeKuif
k9m+0KphWwI50yprJVbJWLuRzABRFCm9KbFw4lm/pD118orvBzo+0Vihr7e/l5aqHdWjwg9NgU/x
aO+gZY6k50GDYqvlHoqPpouGhMpnEaawlYRHpS3UFEcW8Hmd9KAJI1H/kbW0d6Q57FWeLYhIAqSd
bBSHpHawXlu3MZwkTXXQ2tShBnlqeT/6RpUUTkjMDyEy6m6Cap8R150bxQ/zjKohkiDcMXn5cY4W
rxxAZxe30bQts4H5RpPFrqwbZCOndy0cf1CjcT6j/CSadzWMUdg3HxPeHRrAPLwu0c+1EX0sB/XS
zMsNQjEf6eMCvEl6cKrupi6r1yhDXrqY+ndRTlHS6aytnNFcr+ueOyK3Ae0CYr4eyejRbE3wFp0F
HAqmutksTmj3vm7hOXd62hdJGjt9GN7GuILdNO2NZAEORtInIIZjFH6jDrVLrpzFaACUs90Css/b
ucPl23GUuSGW5XbqfAp1hLQE+XfLYB96uby38qx7ksULtKSAsA7BrKQg55zY7zVJ3gkuMtdCBAd9
EURGrfwMj3SCyGt0tEt9Dwrv2k/RkXxSRr6tq1K88GRCln9pN0kZdf6UG+pTcaQJjV/7Qpd+3y5q
l8BVPiA/uQM/OnHJGLG7rkOe0mhou9Uhofd1y2a31VQ8tV0RwNOlLmibGxQM4LNkjXwyVkMEu0Ee
OdTHHFQmIPAUozwu0+S1nh7CJkk9OULKNTMr+V7Qk+ZsflcmzNhbHCzJ9mjK90My1dCqzcpDCLWr
F3T8OTO2sMAAv/0mimS/rXIUBiEpYXxYEAiD0T1+qudYHcyurN0pUvQDrWss+IbVt+lC8n0bWtsZ
0uF3lmqcMbSbh7myBuAX23et7gCKaZb3VZ0ZgHBwelJxzV00zQArEIJRKWK3UNZu7wj6uIIlj58R
JjTO+enNxvzJRr3tjqM8cG/rSSB4T16WdaPOI7MFMW43flAkRdeXyj+PShHgBZJDNmcUBmHOIG+K
+lLfReyhBbEg6E5DJ16pdeTUQDA2NF4rgVbPJBZPoyiO5xBD9sIMhghk/C1SvTKEWshA+uYwj7w5
AIlkpiPiXsZPM8zvIzQWTL+YTPC5lZ4oAR3IMlU8gQIwfWiyxgeWLAv6xZD+yC3yhPZQE5wsz6Vl
3fRgN7iZCUAGZkvtd92YnLDPd1+JobZj1Yb7hKNaDLlC5DYQ2aIGKs3jYsYrjcRUblmfNzsG9kFn
zHNMax7K+2Wqy+0AhS70bChscnFWPGWW8WJVRvwqEmN2rFlN9xZHwjUqIeCgCdKNIEYtjyAH3c0t
LINDAZYZq0m9Q9h8yBWsaVKo6qHTutzZM88CW3O66bC7Bb09uz0r9Ke5Zblvwf3c2XB3njQhp/P7
VrsMwAP1zKvjqHdGGrZ3PK/auzHJgbJKYu7E9oLBz0R+UMTe9LHZ3TMGLBOiJ2BRwqa7H9f3avgD
O5qY7yzQIrp5Vdp+WkfWbb7+Of8LsIjM5N+90SwE+BiugHdaEgu8hRUDHVGY3tV0+evPgu5KH4vE
cM8fQKyWoAScTz60emZgVOv5wEC8BllwG3ChpIugBov3Oiz/b5/+86UoatCbjdWR2EHUtsa9yrHd
NrNp3FedmTpwnbubNOM0dIaxgS+w4mIzyzt70UVqIHSodOyX8A5uM1E/qlp3gKa0hzJOQBNe5BBi
KccxcusoKl3oipd3YwzSBWtiyYNdgta7Lop4k5WGIxujeagI9qSzTzvZ6be8jaqL+Nh25DiFdfWB
ZPSYLZo7LMNEpGGW+iNAtBs8eFOi1mkAkdT7Q6aWj6pvULdbCvXE+OgYAygs0AsCsCG19DMUPvt5
0PcGf0YitX3gQiy3gN578BBRUZ/ICihPj99eAcGjtwU8ga7oYSyINDHPLSZvSIdtf1CyccxSRLsY
dQoznus9Vk2eB8rKbaCYmsazwrLen/+cPzbW71hN3e6iasKWh81tKIwExakYFa4s+VyGjdmD2U7e
p714N6KuACmYVMGnab4W8Wjd1aWG3y3FYzgDSwEFhtgbKzw6ZkfmMwOnUBbN0WM289Y1lm+WqOTz
dB+iThBoxaMjvGTtIyDrPDZI9kxRodEExQ4oFGdoxTErNAfX5udlGjz07umTTi3gKTRcXLv2uqxx
YpZhnmWoRQmWnkAITFFg6xDD2A1DJDdBQHcq2gdjUs+jRAFagW19n2tzPDb983IOH1qSI+o1+/jR
LFcsDNEAdZL/Yus8liNVtjX8REQkHqbYcvKupQkhtdRA4r15+vuV9hneSYfU52x1qQrItX7bpuHv
4yZp8h/mX7CySbXiRnZPTev2F2c3Y5qQWCmhH06JyREhS12GWbWAaxYb5NtGkry3NN18FMP4YvTj
ft+M4sdQu3/zpBd320w8I7xicntNn0QU6+IVQEkYzq0uTg2BjU+qoX2kUjbYhsb8YM3607hk2R+l
1ZeArphHBLVasLZzc2tWdvDfv93RvYzRvmn8VFg10/IyvdXFXbPOVBpTIMpQ7sjHJZHimrBagSjx
LVbjl//+c72u1bC4vmdEo0zhml5TFSdrZr6U5K9nbXOTD/k3aNcc/34HDbmH+VoTmqyIJahHEhE5
udyT7qxKNPaFHlQ1TgyZVI9CnawLKTXnQXX22csdtTqWtItua/6ntr5NkewxOjf0L6bM7zOHdlt9
DAdlyu5nUyd/L89vemNWQ62Z5meV1+BtRq57aZs4t4A3/0PQuspFiK1b3wYJNbZVMvRNLZxnz2lx
+4CefX0cxvRoXc8HqVvF/945QTTJZbF0mniJLr1TN5H5e0OCkqu97Za2+rMJ4W6OtXE7jo5xm9XA
KtcDFaM5UZBcqM/z6uTH2kQG23ZL+2qU6/1QIR0z5lpe0oJW5N0glL44GrWKjqEQhwIPR2LYywt6
/OGm56b0VJsbZknL5JAXCHSHuo6IdXIvC1O+Tb3Oze8fpiHv/4MTbHWOCl4lgzo3n5mJu7wnIsmY
yuq4deanhMbn93KKeAZl84mm6ElYAiK8KfJZEAmWpsehc7+VsT9l059+0fN3VKHlwcxof7G7/rvs
NvNuX2USmqmTHuuEmORNljelURYeU83l9/MvNPFPWwi0GbXX3jW3W/JQEC5vZfALLzPF6Z6YRq8o
i+7dVvPtoGatQfROlQHR0npjGqsZaWumIxzWkijlIR+4ud0/MHegxxoW8/j77e/l+ft36k5Yt45s
BQlRsh4pzSDjfS8G5o51fkOoznuyun/aKlqXejyhd0OcsLT6S8M9/d+3fTNetSnlw7Istj8kS/n8
/30F3PNiVrV9/j2D9clRD27WDeeVt13Ls4dUbW7MtBV+WmA5Mjs3e2rv9OvwhT8D7Ql96N7GdHre
K5a9FNHkTdVtL1JX9PvVTboYFMPyqBhv/UaxjZdVqVvCemfjZaEni7Th/H9f/f6vN/89m8uucGNV
n2GDpV6d/sOPi7ZYCUHemyhr6gIGUrZF1BomI8iVgdjmzvG6qcjDEjkTOmc65sMlJqV68spe57NM
M/WC9ettQad90EfNvqnawb6h1ng/Nnp5Y2f6PHpikw0iyemvwVkBZMcqfKOhlZ9Ec6t28EuakSsc
kF1z+/t32tQ7p0KrvWHrDqvcuvcK8onbaUxhhpoqgk0RwS/wuqusILUuc6/I26vas6vvqYVgZZjZ
QlrWZor0dPUCDjs8mk7zwUpMAkc/wGG4toeSOL0tExQy1nabTMv//sgTFLS/ODnzhHEjzO3nFyev
917GK2oiDG/j08qzKqiojohFTjXPvmwfdSvq4L8rnJ3xoR6XMQCpcQJGAefEJi6JT31ryly5LTrl
R1T94CmFI242M+8Pc2PWITWhfbwKu4pSacADd1nJxTHAqKwmfRa4x70FY8NBgeK6tbVh8hfaGkPt
KtglN7EbIimyPChHd392S/2B3GB3GL4LQjHP5vXoKmZjPjX11nvpVV20sh5K3NwnPBHZTW0l6lWL
oh9agSC2HDKGk8VuLqWR1eF/fETR6Dyt9929KxOzj8liM70OwPV2hyxxDGtFHtu0Bzkp9h9j/pmr
On+unexuVzstroq+iBA171E5DhyTKkchou4raKmg2x1/+a7FkclVlVJzMGV8oJrRhTQsscuna3M7
l+LskOh6V6pjfRLA7t7vrJDajR0turzvzdLhHFzSQF3mJao7bfso69QbqvJUjI35InEqhTuedTGq
44UskeGm/RFKk34BHyCBmcfLYtjghTjo5P1E1dWSjNkXh+BOIIB723R5HTrXx40yKmUgSnRVLdfj
iHhsZnRruCHn60st1pkWsCuFp2VBXVs0aTqFvN+NpucxBPlUaY0Ws6Ju4QK06w2tEvLxaC98nD9K
appP9VLGjKHqyegFa72eTyjJZXLMnIHj7vdHC1JyLj1C+sLUtqffqVPsTpUFu0QyXiC2U3sm2tEu
5CMc8uz3WrlHclZl8HtBJHX98fsGLntjXOoRGe+iyvoE3DmE/x2/O/FnGEbWx9ZGW1ZV3RwSygMK
rcnymHezlZyLrAkK1W4Krv/hKDXLvYH3eCUdpoAHXb+ErhAWXG7GZVK2x8yhw1rv5z4er5usqSrN
qdqdf/P1ux0Y0iuyQQuoa8kopOKTn5L+OPeDcruK8jtRweF2Ci1O6+/H9Ev5/XfpJM1ac8j3hvf7
o3pNZxmdnOSQGvr2gaXGDVZ3bHxDW8X7SHzBlqaC/I1sujNdesBJ+3pTE+gEWdRPSaM/zkvWxwI5
fVTsmv62jfKcbQ6zh+I+V8l+0hYiidZpWc6Gvih0nNV3VpWUD7MlNlLbe8sbhqY4G3W7gHfI/q34
V2x1xoEI09YU8qvLEnnK0sEI06Zy/PWKvP7uFkBQG7ryKVyckqdorVR63GpvjcWyuKhW9+gOvTyU
Vfpc80SJFIiy02bDOKc9v9ZQW2Rn7fvx96vasfcjfgj8ANevFFTlqJP3JCRDx4y6Yusf10qWfsJH
G89iQo9+XSD16/nDLldBkixbXr7k+vUfh5cLt7aF/h1yoLR0HwhWtraLOy0p92wtllc3TdTjiMoP
dPMzT8T+aJIxfixXI/drHkFeU5cCqwo7lFWNdA6WmDqybn355Vh1M7//PYJ+/1jIxMIU0t5QghbC
SlL0uVtrnA8gtEs9sYKDld92I7Jkq1Yi7Xf3t817t5ElWwzrioOSIOpt27nkA5VE5d56ST2Yd2iD
exCd+oN3Ub9T5sLy0MaWLDXSelcMBxOTdLMLPZpNuJSLJ68PeZ0rIrLRMNnIEP7b+aY5K7HGlD9O
jlkAMFcBNJBO1FGbjgEEUTIFlcvrWhBzBRVdV60eKI0t//dVqiJzQ9ketra2niqp7GHLYfThsnk2
8HJfstDezTx3Drmj/8NJIKJWZsNFtKxRYFG3FRlDD4Dwii9JMDC2hnViMU859TEelXeMVVv11hrZ
yCDtzPQKXNF9282C3FCpae2tsOjxBbuRLas+AO+0fRd9POJzTV6M5Tld+vOuT6885D5tqRQ+xxDQ
jcgOGP0enYSrPLFBWesZtbaljr55yIwegHMRLr1+lLyZK94hOuVxzHV1oOosolmavkM6b97oZv5c
6Z9K3a9httFMewU09AW0UE/Lv7tRnyiJDBytlAhCp5381jLzFGcPtdJBm6hk87lHd9JkB1HPKk5D
i8UKYt0z7BmoOottd8Akwncemva7Vdk03wYS5fQmC0ddJM/wNs18jjOJIUYFcMu3sGuTn5ZXG3YC
qwCRQR4euUOh9o7fl1l+puPNc90sgxVYnxa9veuvUT4qMtpkTti1HC0wx3CjTMVTqBUnES0WjjMx
1Lr8TLq/AeOuDydqpyoF8HZz8c+PQ3ngsv00BYONpqRqMH6rYtCOk5lHI7F+51L1+gRGgSGw93On
C9VkiqdEBZMq7CLaRIxJrQotgYK4MYYFiB9kRRLkW6X9zLgxeVzd2XH9LjcK6mbYkTXXrpW5b8TT
wFtxxXuY7mNTHkBYXnOQ9V10vomNPVCL/XFKbWYuzXlhT8iDecfG4pRWvDZVHU2ImQnXHl5sVBLC
XZXbJbfhHxLHN0hwwPxCAzd17ZvRQcDlXyy9H8mQ9/Gsf1YKJ5KQ1sVw3AGBvzXChDg+a9ccJtfT
Clbtbc413s5hhcipj71bla8dxIInevdPD0gTj1vyZY45lC49rDVeGy/v1fWwG+mlNc2/6zbA9OVj
7BaOGXDwq4dSI8KkAuqvs/5Wb8UYt5sWaeQ684uQn2ihfcpcO40EcSrD0EZpOt4OhmYc96Mondcq
N3GTVOXkCWkosaIyN9EEErtmeWDr/t6y+rCtzRBAz17MtnrTrf28ads7QFyjZve1S7KmauRlTN7J
a1JNX2o+b4FiD5/SyF6ITu1IgDWTyFE0nD9U8NlVVUa5UE+dmr9LemVjfdth6njrSe4e4kqZb2aZ
fcFpPW3Zz/VemTgQnUTBCaAXf3hkJkHeSAeLZh63wLW7Ov5LSxtqaOiO2bx9Lnn7M9KI5ivuCC/n
oM6eRlSnWqooQVK7N42z6NHu5DB4q8RAyAPNqrZYLijM59x4ntE6eatGF27fvgsE+uOOB4Kt8032
Pe2VRf9oVC7NW6l82uo2sE33vUvGwmuEeKiMhqrO+R+JQnZrp2CecPuraRbXCVTioSvfxcZI5Eg9
SoqwlYlzQ3DHk9XnHsNQ6udlvQcJi4vaJE+mMkFTpBxU21JczXVXLCarXrreKGE01A/queJ0qVdv
KPOzJbPkoGv7kVrPTyftVI9+CJ4iqTFe9wk7sLLkqDltF2tl9cj+XodjmTB8baznK0hOxNsD4Wmb
KVYTI+CAGmN1rP5ye6celAgb+jh5AMmWX9qg7vZaHlXTeD+OWvq5IilhD0biRijUwpuB/Riz3a6I
UO2u0AoElW8nn8h7F3rqWpAOs/o7a4MdDI34My5W7pHNFBJrwdkFkZYpdepndXEwVvuigeIEQy7f
tcIqTlldfw7imOnl6k+yGEDLvietL6ANqOXkUQNRplGok+Nocsf11GsacxOxwYdZgIdPeqSnMGCg
RQYLao5jrXgRp7nU1VhLq+NUF104wBh5e6+4/ogeBiKJCArq0O6yFiNcqvNgyosZLfKVnQOXxH+9
PCXQSkGJ3GZfqwB17ONqcoq2hhYXosBiyZmMl0tqBsDt9vzbhIDQGI/D3zmXCVcnzelVR7lanw/+
AI4UtKLwe9JyvaVa+ssgV8OrMjOPZ0SaoU7SLgPCZt1J907tjX8CPzpWUZN3Zsq5dZSGd6Z7rgb9
2ODuwSXBb826eXv1cAtjOBR282068qMWef2+ZmlzXZq9ciu2U51uWzjIWcHFwr4hM/MFrc8E7lkH
FR9H6C4LqADYcefaYWIpLxwkW9CrM261kQ2mHw5t0yoPSw8B4xRCQLSR7lCUznu+akrQpWvYKDDD
dtcFdic/lmzssH/nAOCiVeMxMz5Ktfa1RDDycFeslsVpBxBrodtp9k3xzGWWcerCSUJdLn0fZ1oN
1TnzOpjsblsFi8a+MFFouObdFCO7Kqu/FkAkOdXAKbux+TZg9Trlrz2WhszRdj8d7PdeaoPX60ns
skXuQOJQ2JiRxELhl63/YGQPnTVNvba2ikjfM79THKDYqb1PUXv6hnubl4u4ZKWGKVeilWxdM+7s
ZDxwwdBLrAR93g9nYRIEO9KRI8bu0FLucqZw5sZqS/1uW0c6ShYP2Hi4B2c78uonn65RLRrmJpRK
1kR7u/5M6kBiv3PRi6U+sjRmQaEkqp8Y8oJ87UFObsCoq8ZETO8+vzmZt9uHTKGQCfu/cXnpYi7S
Q1/OvqIvlE2tQHbVhj11MdvLODZ7lJnrwa4LNygzJNnd+FHxgExM9k3dLmFG3BUsvdJOeVqSOtdR
grCkD4aDb6K3rTOm1Cwa2/6yQCqGK6Irj/fdb1bch/uE0VQplm+pBXQxg+jkvSdra7ospvQhsT9g
RMe476mV0ic3GmTbebpbbsdKwDOlQkZ7J+9Xzd08YbQnU/bWIXVnYA3x1ZT6DFQPOreXsKwkHU4H
vWq9eXBfh503Iu/lVz2AT6gIDAulDiyFJsqtG0r27cXf3e6hugpl9i090/oNaaxInCVpxedrb+G0
qN8LJqjIncXFlSXD85D/iES9LxShxHoDX51JBj9jTFhxrh6wjmoYl3HA2LhUFSMcdmGgXmTk66Fu
nRWhxd6hwckVBIVcwENWWLTk9Tx0240DVuS+0u3qYeEExHTOqdJb6rtRZ0dO9eTQ5XtkFoz+Lasw
Xor2GbX0pdld1XeYBj2RMtrg1IEe8TJH37CGKalfwNQRF/adtsUnTZklQy0jBeGTASnPtFrIxvCS
vUgie66iga2fbCzx2i6CEAc3v6QT3m93tvtgnQfSBMgzjq12nchNeNlbdX2sn0HoXrd1v1GjMR2Z
+xPzYczwwlls08amcYJik0eu8elg3+ZJOZzlBrBnTyJ2elB/PMOVKlQMeNpL77aEHRmUpWoaj160
qKVXplxFDfpkE9MbifZK9Zzmm1+MhXI0s7/oh96Y6RFMhW1tXoyr9s3IjfJBJRcB3amdvBE32cdt
uREMsLTU+Y3Iwqr8fbNmyzMtyz01yvqQmqweFpkEOPazABSqcThyBI6NcGTtCpJ+bnDmN0FdrJ8b
la25q5fIIffBwyQPjzjxbZ0U/og42B9x0AYTm4ZcSEzmiDwwlDK+iuGxLJOzklbvZXsnxvFdAYfD
/LaPrAcY4kpTA2BhGdWvY03D8zYe1GaMSjs/paM7E5OAF6SiWyUpegeaYgVgXgZkS1YDKs91IMmM
DOHzuoM2fDm7NocYHMrzTdds6D7VNgsrG/kgpO2VJNNPmrGTIyHT2KLKzWtbbKGDLWmfGp4BVCzf
kYNzpLvyXYOx9QvYIKJWt5XMhj9Cr8ZwnNe7dquKa4STybtXsl5YBhfI7IRZzjGS65jn2+xZ45C9
HjcgpuZjzaV06BYuSGDRP1ZTGJGeLNZBms1jTwAlGJK1+RRNnmbzkW6D2d+nrDpwhkapVgc07N3J
uogUc2luVmu+rGoi7syGuY7lxN9UDQRnJ2UimezsCnzBALf2fMhI2iExgLrYejRGlo75Rq/A6ef+
Td0SLjRUTG12dtFR07m6kAqwkYehYs+ubQ4EGKN9JFRcz9KwH8a30bACc3C+cs19r1LkJLZ0jwlC
eD+jGRY6dzmYfd76pCibvlqTJj3rX9Punot9TEBON7ZNpTyl1R/QNf1GH2auwRQKCksfo4Aa6zxN
b8yxuzHdO6VP2tOoGf/M7rlgaj30WHk4AbE11wk40GRtUaeZw3Hp9tzvqlPuiMBOHXRMmqaA3y8R
Jdm2p9eDiFQlvUz1RNkUgpz8s2jw2/EIWgKzVV81ujWxctLkNFaeTLoRSpFcD1VZOQ7rgRMXa1Tp
UsJUH82NmpxEwmN13HpMGLtCGE6F8MrdUXlln2uaoEbWlt7r2gmzK6zmjrgv73QEYIZDfbcw/9F/
pnvmTCDttFJ+eP0rpMwHV/y0+j4fUy0dA9VaSYug4YDzbb2YevoFn+JZSaNdMuPvYJHQn15/nral
E58ZkQ5GopOOuPt7RvifGCQPSbe6Kon0+8qZUCQgKIF7md+TtM/Oy2i24bhmMESCSwABB+ie9Oeh
s97Xkv8jvUboot+3fHND89KPpRYluq4RgpP6TaL8m2FQfLfDGpUJ2Z/mpfgjVvisnrHT38f9riiM
77xd1UhMgM1dlh2KUSc02q1+Vsn84rQbT9Zk8cetekHPQBvvYH0ppv2RL+qrSUAvd11rXu/zsBZS
CZx6BZBeYqp+cM3x73MUpYfsCj1nGs95Y3WrQEwMvXlJeaKG/dNO8yrWlw1JyaJxu9aPm8R669ZK
wIbIU78bLsPYXasW17+qyaS5pFkauKibmfveEZJ2vgTN8EfefFEqzP4r9DxPwIZxvV3GSOhCiai1
A4hpm2Ou/pkoHfK0PcfjpVPYOnUcyLvyQfFk57ndypPv+kefmCjrhRxD9GN8ZCWlCzlOH0zVXHpt
e5iXqkLuoppID+EQWmBt05p/EIwLzyLql5XG5mKy0bS0/cEcl+Wgo2m5TlRemlsXZjIeVkAbNuUA
0B9WYEETdu4G8LSvb6Dx4DracaCdwGsGRtKl3iJtsJYIUK9YUuZYteqjepHAQupIDj4ZQshK4B8A
2DX9adpaWLlDlTuvKAgV2xJgyrfjldGvkE0y4Iyn3e35EdLoo0S96XU9IFzTCWqpo6NILMFtIbYg
cxNOg0oNiW2mresql+wVjt8GIzMi6o9mWrrQ6Ps0aOQeDTb33ZIlF1G1n7Xa2B5tM8JTEwS2OgIv
oQDHHpdMvWscajo7SZ4oK6bfcreJRcSC5P2DUtqPQmt3NMd7rLfqdWTjADVExy2dfetq14dj1r1M
9eMOThyBwuXeVlHkZ5avlMHc6kmRBWgtX0xhBnO1uY/oGlh4FnncDLScRdMkIByYVvtGjIw2zBQO
bq8HS9/iJexLna1Yz+aorpp/slt1gJnVRuL50ZJBU9La4ne9onN96oxPFTMYJi3bLxF5oznF01Q/
y/HQwYo/7mXySqeo4ScZasDJDswiAc2zZumr+tSEeW1TaMAGGBhqeaPu4gUudI61fkS1lRrxWs5a
IEeI5hlvLTwiAyDG9rxuGCospF3WHq5QXH41pfHSrFvQKZMVW67zCSFdbNpBqlTgZYp775Z8oeyb
xJlRXNB3wu3INrD2icm4P6w1U6yG5Xwzlae+HdqwMrR7pW/fSMbhObpqRdA08qNKshdUd+Tx7OWh
TRKiRm9ntOUe5aX8ZlgmPMRl+cxlV5bTudTo08VI91K7zj93cX2XghivoiTRGxs1qDk7DF27bFU1
XmbOKBqjcVjnreu1rv2hjCMpCemTQmHlRcvAXadce0hnwGBD3W4UZzMi+rQXwK/pyBU6YHm3ywOr
qh0udVimlHe3PBdDM9O+dEe8T8uAUlpk+OPr9UJX0RRr+OjmPgulPSWoGjlg2u6BlpfHXRu9oRuG
g6Zb7CTbCD2WmY9EfWCCShjwF90AGGxmGIlGn5kaVz00nZKzE7TY7ZJDuxb2WSDx3Ms2bvrpzwZi
NqWLDDuLTh5TCxE/rwSxJO1hwzeCVVqNM0H1g2kPw9OPvYv+CWLlxW37hOQiZw9sRT1o9giLmN9O
CLvOnWq+DJSVRwPjd1A5F3cYJVB53p0GFkezcvMAGe5Z9mZxnOCNrsYcYsENzQrVZUpiVqEAsQKp
WosN6kQSV0wWJwpqyOJmlzbkphMWuaaRswNyrg/6v30yHd9JEcS0DPqy6Fay39L7La/XSDH4znZH
h01Hi0rDGkJh2kW82g9LamTgwkpxyjlweTooUYEnJTKz9wKdueJSE+ui/UlSvTwMk/PQUEhomCxy
rTt10SiXN1G2LERj/a2SnudbyY4518wOTIfsXViLJls5EK6axhkhsoRozHRlOPAXc/GY5ORcybHn
vB9H67IQ9bY6HPBytCv4RRUpUtEf90RBWA5Ut9tIkVpEbE0JSL+Vzi1sRCQ27nvdQexqa2VxKasq
koWro04jK6IZcH6w2n8OKcM94oixnptj7UwHo0swEm91sDTm5CNJAa+U7RZ3Llj4pKQtmPQSZMvk
3jctkQ94KXiUmwdjAyKzSqcGZtioqsjMJ0VooUwK/YGxgW4qZYrm3nxrKntHFua8lBqqWqoU2CSA
eNdpmk9UE/yZq+qFqiJGIQK/esuhsKhZ01AMvJzGpCjTyOefrJtSvNbLHaYO81xiKgi6ttsCx0SN
6cDfRaLHcrZncjq2XPKeMZqfu0yGM777Q2crG8O1eo+MCri02PZDNVk/QtceXZdPqFhghDCM5Mpw
LlvPZYi+K+3lr4UMHymnfu7mCS0sH01v53q84xTzxlJZQkt34m0v7hPDfBxtUqNKsTYhvxUCNJps
GSJZkmnDQT/RwsZmPSsrrFCS5vjCs/2l7Am5mlMXvDjbg15UI0ZUjf3fumqdXAsp5XY/tWNyXvfk
rnC1SLUHC1Sg1s5ZYz3s0+KjTVhi9oQ8ckkb6zRyDfR5IxwFnSvajTcmqPnetZENtDxcCxUhfO7S
VD0mWNZ5srwus36tpUYqMOkiaNLFDNtEPYgFLb2rjPep/FuUrGTWfJBtdsyKWdJ4Mt20Jjh+J5sQ
S6QWT/3WHAmRRqdm8dhpei7UTtjO0z5aUUE4iCfn+gRUrd0znTgwlPOjAZiLvXNf3nJLu+yuw3Rb
J+15rm4amgwv0qjiViT2MU8yJPyEBCHdCiTjOyej/sqllOFzTl8XYlRa8lSDOmuL49KLOZT8jOUn
LeH40iJzD3bLkFq4SwbtMAmveyhaQsLzXtx1DjenOZO3XLoPg+ieMEKzLfU8R4bi1oHVBQdKt3Ot
uE9bP2i3SGOONqhpPop/jBA3Wwtl5uSqEWhstp6xpSpOj348EdmIEWQhCkeDQ3Nt1Z+cQj2smQmU
o2bWs+MkL2mNMXsf1z8FCHPERQ9DP4pAEc1ha5aHZFQ7v+UknnpF8SesxE16FDl9CrgNH2oTzMQu
xH6sM4Sxg7TfG0ZMfVYe1i07GQwEUdWoSZxK7m1j2BGeUO7D9hog2ex8LFH/GAsoIzXd5x7FPOuR
++pQ2cDPmgJd6f4kWg0oOOpRoaOL2PbuOA12EaxIYEF+V98irqJUCJcza0btsXCUSEES36fYsIzm
cWszCylDazO4KQFLen7G5uMbgTVJBxCbKXGryMVsiNUGm9uBiid7BfZDJIxQzs+a+cuxZoU5AThU
b7s3LuePYX6HETA+9+le740K5YypnVvtkw7HLcLEBPdkmxfAxD5gVPhrW3rnwdZ8z+gc0KKwINSp
eHLU9oAQhgXKtgpPcELSqhS5k/mHODNv7KvuuBbNd1sYTzUI3lkxnWi0ywdjaIb7YboxkHORCqw8
VD2A4d9l67dLuRIE57XV2vtZQi5fTlgLDF12T6YRSShz2pyIklrobKxyVGuWYfKj8scV4hQeB5J6
lfN4nYzgEUgktNbh0xoa/V5Z2Mv2QuM/LdmZzGgi2yyzWzWkPfRr64pY5kSKAveSGJTlftWz0VME
W0RpP9/hseSyY3je4bfTbXhDTHBvVUPmmSYyk4718WSkyK3q3UEKPmMGzBfliH/0rdlup7ZJ7isK
rXyrtT8TrURgnX80ifWAaYcH0Ip3iI1783VysH273p+hUtNT7lbxpuQkxpgamtGv3DKLuKwnLmNY
hsg1iXNFHPHcFZ9Xc9RVRa+38ZV1SsfyL073YzleJ6JqIjIDc5CVEy1YUW5nLa1+KTv7MsyjfiSM
wUuGuQX6GLII09qttBocb06t+VQ1+FzMZlyO4z26pcBpm4hXqUa6Q44gM3u0qetPityDHMFcnD3e
IPAiaZECNBQHmYwTgnQXfx52bLzjZ5t4l9BqW3AV4721xs5326YAma1iRoPU1w1FDTbNjqd8biKj
7dBiFM38tFJJpZRpVA5gw+gtv5ocWsQd2+2Ai2yAoskeDb3aj2qOQTxPOQs3Djh/1vM7YiUCI4f+
npUnUQj5PCifCtJjr6jx2yw2CZKrrQfaXrILNUvii2kiFq7hH6g2wflYTrfFvkFsQOf6tRDZ0dQm
jqG1O/FUxIkQ5HJeiYWonvr8aXcgXDRCpYN9hGV03TMNLgo5T2RKqkJ5BMrKIl1ML3rBdI9b6sYY
SuXO+gY0zaJ65nAvlgOECVxPTcgQ9F0GN9ENLneC7jZ/FPmo7xoX0W3v3Mh8Aio76kQIu4AUsaFx
FSIopH0U4xzRax7DwQ+pBn5ylVHYFYtbmXOYVuopG6w/xBTBMldzaG/GzKbOlIwdLP0/js5juXFk
C6JfhAh4syVBK1KUo9wGIaklFAquCh74+jmc5ZvXMy1DFOrmzTyZh2fPYFNnyjCNPXnLRFcjiljw
ZZhzfUwT865vgucon+vYVd1XUlhHnGfLJjSabjPIFzuUHl4hajCNKFjnXJNemjk7L7K8bxYyLO1Y
8uvFJkNngnEse1zwfMD/QCS1d5YurmUovB1MjE8bg0ZsWAs593LZJoPJT1R/BTbLuVq62GrNcEDK
Ydctxuqdu13OHA8mRirjdFt82w7+E1S8i6LKYB34y9Frkb6dmaWeK19ZjDECLcN4QmO/7w3/FYWm
2LJA595uXYPxV+Eo9YvyGIoG9ilT/a430/s03XuUQq0Ky4wL1jsrkmGYGwoDg5g7w5ul3CDDKLYw
EzFg8C04WzHbIV4e0R8I7TKRREuz8YLulbVits0Vs/7cxD7QHVG0aEBdt+MUeQZ/FvrpvnOnKzNV
PBf0syS2y4nlWX9dHpzYot07zXz17MLcWTVLEyKCfOKBhFZu0m8SnsJ1hC/bJXThCpopmo7533Md
c98iHA86Re1wFTCqyXyGWvHlD/N9UQenmUT0ymdhp0JOncx7caR3DPr0y8JORDUEp6GhOkDRxSXK
1a6T3FzMAY0Yg9CLLwtsnBrdxKw1tDreCYYv1SbauNZd79Zqp+3+5LjOW1ZY5yjnaJ5PSquHpR/m
Q9MAC1vkJlkE+OVZPsA8TTeFXdyLHtRhAXYKGuXJg2mMYseC3jDw5c6YRi1bfLb4mzVoFSz1zPhs
gs7ZMjz0k1vtYHzg04VgtXi0EPnT1G64AfK9Lxh7swm9OKqfAFuwPK0eceo/dtL6lK/S5E+b6fIY
ZME196d5Nym9h99QHs0FhEuErzoOTHlUMFEHFe1ycl1EZEnj2mn4tXS2orfNyhHz4JvZ4bMdLI9z
JP8odAigRA7nTJibiFy9j6FVGOGDLYMlliHr2sQXhKtz5HLDLOKqeb3lljUonBWaA0+Adl9yt3BW
WevCVMjnt96aTh25nt7xUnznNlYLXuBDht5WgxAPl/wALCDmDOTxnOShBl/JJqbbBAaDpVu2eyrI
/jCIuDHXbGONWXVYa/NVk0gWTnNnVEQ8McNxeZLpK5woFOW2x5Q4/LTUbIS4/1ln9+yBc9NHPqn8
jRQ5wg0wixxuaF8LMFxlfLu2koG9CntYVs2rY0+XyLYuVWfbq9ZK55XSRGWjm5lnwNWE7HT98Se+
DXPRfGNzQyJJeyzF5rUt/tEgRWCYaDD6HJ8FxSRqttGHcMN0t1g44GpYU6J/HN0ET0oPymc+2qiO
HYavJFx2rereZYE8m/X5u1c2f2b6EIQj80CXp2tbbWmOiAsX71KU+49tO1zzyXrzwNmvxqZgfMvu
NGYJI0vewyD9rTztbXn0jmQ8qQfBkNhE1zrJir1AdQEbdlvUJxF6G65Z+2JSulJlZIeRMUttvNUT
r0MzQf7G6Eg+P8P1bkEBShdStPxonFCKjY6AiGXB3cBLGb+udZu18wCfS/M2Lz8iAy/u3i4MoerY
lOL44DUMG98nHwHD9GthimUSS066Cf41sFli15zuRs+nkkvInyo0fxGuPmVUHNgWiw2VtTtbTedk
m9XuX53iPGf9zjo1eeLdq3D1Ko3MiAWoqXZu7Z1L8qadZx85kFe577dr5nMWxAS/jJQVSWQzJwcb
OdOxzrbNvQ3PS07KtkPad5t0144ftGfi0VzSXYjhfp3OHW1hwxTffgWOtq+pPVx72X65ZfqDD2k7
yOaS1iK6mZH3foRmoJy/pEvRAVPnEE7J8+1TKrX/MMx/ABqwiXXReeEuPMOb1RNzoB66t8kguQ5o
DFSyzVuPQ7KYeFa8HGFeFxsSvo8+tPAYKBD1vJF+DaR4IDuAjYbYcYXV5+o2PRhm1OfAlxOyLKn3
iisWNpl5HZFaYYmUvegQcyXbip4DJFy1to2a4KMeLIW9qYaSgDDa8GrMhyo2cNAggmPGs+jisiAA
c3V/GrLR30yUdx5s8YuY8rr4/r+24s/ayGmEdNcJ9kz2KOAS5lMfyF+MtZ+VjZQzgYmt+vzfwptt
bYroUmeB2PiaXGo2+ASnulU6CHHhP34JRx8SdFKsR+qlbcfiO0izOCs2xi3AOSCa6GpeeW77q6U4
Ln1WYc54zAJmAAiYn0niX91HNzJvFMvvgJzpbskA9rhudJDF1MZ+BqS2FIT59SAI1/u2fRtxVtz9
kEGs5G9hibxVhg8J0y1P8HIj9TZg2IxbiTUhgSnADhczYQtMuJ05Kwfj3MzgYJcFhm9l38MhAPKb
eW99x0I9okqNsbLf98Sv+NDVFPf12b548D2C54kaWXJBzIUpPyrLY1nA5cuZENEzh8O4BB8ZJzW3
2X7YBXO9L5zZWrG4USI/DPCIK5XyPVUToJCoB58cpfGIP3oy839aMxDbujY4fr1tYD9hJPDuLNHf
B6N55v/Q7O/aBgtKarAGNi8JoH8ly5mL9FDEC6D8zm8BCvj8hst3CDpIY+23FTYuHc0DYgHuAN1T
g+QxXo08Pjv6Je5DtoP7zJRx2fF+LufCW3HxdsGk+78qMZ8to/iqOazZj1nPIzGpleNDu07q+ksr
9z2q9qoBc5b1YxlLb/qEdAL0p8MbMid4bgBEnefypv3lNERYS9nceUsAT4I9Uma+B8G4b6N5W6SY
Ypg891aq5KMrhy9ZES92EvGbLPK5lo7L1tU5NKXZoYcP2LiwYq/McmePSf1geD+BVfyEnXMeHCM2
S+5JVo7x17KXHb7Q4Dg+MW+fR5XToFHNIi6NBFJuWlK3wBRgBbwpNGTArWInFwz9sbRNtScrlm3w
vl+tEbpD6/gHZ+hvWvRxRpSpHH3qe+3eR/h7c9Lem8C2toqd2ZJWdxYJKo7p5KijE5pmVKtsn9vl
pXH44su2DRmE2y8+gOQpii2wth/Pa2a0MobXzs4PtUJr12Bvc2TYyB/+6Zq3Uc4AxoaO4N9wDGbr
jDjO/nXOWII2NfGhaFl1LmngdCleCltusRddy4G5Ix8G8tLUUm3KLloLQs8sdYL04NjZ22westt2
vRGmR2M1PhmVpaxvjMJcSc30GrY4Wg3skcDl0pVlTWeX4x832vSVifRkoZDkTrg2Wkw+mpEQAHyW
rH27CChHr++0OJbumO5UT8pldtTtN12ZMbzou7mF9W3Z1AnLilCv1/sr5UzmmmzUvRdizEU1UMd8
PJdz/Wb6hnnEYnsPdAf8m6ee/VbWh9HEpYoWRdhofhUBi1MMqOOmz9wmTsykxLQAyVNOOb4xfNV4
VCm09aJ95tUHUWdJTGA3ies++8hMXMxOSnGaPXuPc8daJqnVsdD6YVE3UZ3/7qrzACmHXPkDhYEv
y407Ly9wWunXXn/5lXfpSfZt+xYseBa2RxdMA/6w7OQuHSgpx3Y2c1BeUJgM7igmXjXkjljhC9/3
AAQYwlgPLO1GjO60XiCbsDP9wSGwC8NG7RiMcRuWJJkqf9i6bcODTEaT/IVYRfYiOXmNK5E4TrRU
jGuLdOQmiL6LDooEJso7R5PJ9JIUCbuydmVarMsyuWd6pDMuKCcO2XpV2LeASp3s4I7Rlshpb0XT
hy1rUllH0fU6nvlcEryj/M+xBLUv3VdhDb9mVYkthx7j5Ty/yIa+C6ekWCWP+Q3xmnf1o5W4x6Ux
z03H/TOq8x2J9o57usMXRTTHXBC1bl7aSbHQGHxIE5ZDGyjZCY7i9nbP8GWsUkVqNQeTa/gfOQIC
opSJ1V3eUa0AK9iMLgqIEQ4K/Wh4k9g5+XMwDUw/SKkb/BEPthogivj6s1m6pxF4Ifu7CefhMm+G
2eT7dc5+yIDv9FJhIEEfsLqzM4X0c9fwghpzP5RZfe2h3G+yYVnOvEnfxrAftoM/ZkRpijtvJKxB
GRQGPrGr8xA6i80thdcLFifX3S1j3a9Dyqq4l+eXosZglxQcP5gEJ0VaJfTc+ThbTrpO1XU2yhyr
V3TKAlySU7ilRcg6zaH4MBocra7Jt0Mkrkac4dbNoxWW5SvH6nPQNs5q5lc5eZQzLmonGEnYvnFd
5F/LofotkUTYzDZTgiM0mJx7p003XZBhWwicLpZLiW+QC1BShvjwEz4iiKyNDmByRx9wzZhfo87h
7sLfUMz9qxmyV4Nymcduyq6nfcgDuG2BYKeJeLdtm+SWxODpgTl4nLI0WXsCzs4y6+AYpmTK6vA0
3eCYg8fuchT+U1h1IB4Lza04qV+8sVcYzyF/N9zlp8gJV4M1HiL/h3wRcXboTHGQRa+I4re86Igj
rSE9ol2xn4YQwaFoH+2MoEcYLd/WzaKsdRPxeWopksjAmbH1h8jiilOdWg/6laO84NaVWZxuj6i9
9WUKLG536EgWL6gEbYET2Td32cyDJ7OrBRhKj3fhjGvb7hoiqFwlK9c/Jv13a0TjabZCxTr4j6sP
i3ungh2l/EOo+MHMiqBQb+evjbBPRWgg+d4ScmZznMUL0Lr0Hv80zw053kkQSsDcjudJVxZQCv5n
14L8Twce0FQP9nmoQ0BwdAfVJF+YHOXKbHL7AMJpm1ZkScE63HPERgcVBhlKSkFOhjvTys8Rcoes
7vHP5IwtYfDSloKaM2pesI6cbX9hD2CkG4jYEqJBC7yDI6xN+r9WhdMmkf41NPBUFNhm+ctnPnse
NBxgSsbOpx41gV0YuRY3yeI+w/AWcwsoMXIwAHu1+RNiceom42swcVWGY6Njoo5cbq0v2FF65df2
2a8IRavqFqZgPy4Kgxtwog7sFdrc404ubzuk4tUv6HhNHB4MNaMDTcgZGOF4Hy2nVPtyrbw6QDe5
G6oWm2294KRP9bdRQskJx+kHHuk/NGlMUY67DrvEXC8AMo8z/I9oMR8UMfjMrN8tS3OkL1vtBv9y
A8Mq1q0aSuGIGo4DwK7LlsvVsS97zspE2ytcMcuQ/SumBDTxkHyHTsQ/ILXt9t2wQoA+czaVFxbA
cadcwE15dY+vgXmCdWQakqxb+KG1DfcbAzPxNkn6tVpsn5xolazHCQ6WaaXP/izsvXPL4zRhaxAn
RdKhkQSrDpjQlQa5ZOVmuia+z+I3YSKH49YSn0VbXTaLxkCfbZzR9/dB252TJPc2mcmdONfdk29o
rhQzZ/DoPgAeojtM/IahfFPR1ptGuBWrIAADlf9rzPpZiq5AKih+5dhOKyMx731Pktf3jnw8d1Ft
P/R1+9UhcczVZ84mapryTVd398MwvNyw+OQJTtwdHqp0fM/xhva9iRboX8LBPsz27caqg3NKS8Go
s+dbGKcuGJaNgoRcPfgYPNU6rPp33yGwUxrlxzRZqBlB+GMbOsZJt5mz9JjivjF0sRW5jktzwc9C
as5qjJOwu2lN0cCzNXzrkUcsEzu2se95azzmOARtVGi3vkLdP2CK5B5JJclcO0dW0fFIjTIlOV6w
Ksrq2FmYgBikjXJhwoLKJ2xookVJDSZCLMMx/QxGaRAKjC5uaB49M/pnTSZ+/eXNuK0+5sZdDl4X
3COH75IekcDS3AGCAjECy9OuM3r+uggilqnLYk90j2tBX+r94Cy/lt5OPVsJVnLMbqy/7Kk6lEGq
d3OqCiZoQoqW5N7m0SR6GxbGdmnjyiqafRhsKLejKUhYVjzl7nfktI/B3IJhZT/Ig6XVUwr/yoV3
UqPc8RHnpuTU+AsxdaFouTEfm+0yiX7PjWyOu3YdNv3NRXQI8ro4AMdPV8vUDrHpdsG6XMjjLPYx
DMKNfwMuhy4sFzmcjMQ7O709wT19dvI+OtVu9Kx77ltUsTxTa3SyB66/ucWvfrAq4KSN/THVGI/T
pNumU9oi1qcau8lE05KaHwsT1SqI4BtSmxO7ZU6fjhXFkeutPInTWdXLfVCoY1AZ18TV5y4csL0Q
50F2XFV9TW2I23KeaySWxudX5djRYy5yxiU/3VipcZt7f/t0OKVmM9715gQBKkJV+4mQqmJApCml
OFvP9U/w5tutUhhszYmdkDWL98qzSRgsNrmmWW9Vsvz2oIdZfnX0M3UVxo62eCnZpPOqK/ut7dHn
1QhrGziZ5hNnz3Gi0EUi4oo3OXuKRiKeLsVz7Jw7T/8iKXw1yPnnIMg2LA5/sBL95RqaZllHO6/9
rer+tfXnfDO3zROsHoLBSlF9RABWn6FNPXA2Mep4zOL9uO91c5d1XJpVOqwJh71ULQ4fCh6kGO+K
BbTOzJaGdAN7ELakECwTDPvWSQxkAgrP+20XH5dJKWccfz5rNcw2Ptgp7rfmC0UVAgxcumwbelZ2
oYHbnGUpAm37w3XSjMfbAjpoAErkxQfCJrBE/oEYBYosN5iUXuS+7ttTktj5avhMBOckKW11DotJ
roqAVKFZm2Jbwtqxfb68znrvBZdUIsGrKIwoWjCP9kD0MeWQ9wnFHDCM3MNcA/qYFlTlcReIxkrc
G5k+GYs2tqHCOBbKMbYxH5CDCddKuW9+AmqIv9wxr6T/hp1fbRFq2PDBBWB1/p0NpBndMMtWloeB
esQbVOXtqejtejsW7rGr6I6jpgWCkckuaeUYjUlrDzuPwqY8zeKcr5Z+OY1pe+xZDp5paVyl3EzX
Zga/lXZUZs6ZbDAJmLpOzz33A2abt3YaxjhvJaBwYuIgADPWj4s86NneSYFOXTPXr1PDneM2doaU
66SRfnqYcsaSPR8RjjjnSxxajOLERVgTLkWxcxWfECq6iCehAfKw7MbO3hWNIIFV5jNiBS+9LCHz
OVj7EpF7C12MKCGOeAOOgx7bJ9XMh5BS+sOctzsxw8Ih3xNZI5a2yT8bInqLmNegIFPe5nfuS81W
fsmxYvoGma2sGckv4M252RyDFvqNXJB8xKzeGLC3fpddh4isNnoKLQsT56q2Dza7W/JP/Osy45jr
S0+wS8dEhjugjxoCYkXCKctTMCwTwTYvGHaZ/SymSu1daV2L0EYJ8sFBTZV/zijaggXnO7TsFXHu
46bsBofHmgcg68EbWi0O6EYeWguBczBZm6NVYhzlJ4QtixxdjgFiGZq1m8sbNWv4Srx5Tw/bm9TE
1xGHua0lyanuI7JnLtE5ae+SpuSmEaDWRDmugQn8Dx6m8kVWDmqU1XFRtvdRW7S7gdA7VOZ3pxiH
c+v9lCPXZXLZEgNuUNiPEytNXLPBc6UdveeHsSkyd1vUPAuYNadtY6VwwPj9M4k9mRaeonKpdnMy
fcliDpg+PqyUD623jJ8YL86zUKBVl/aByqSrm7IlIBr0r7cT9AJCYXWDYtBFQMeqEHLQoNiGSno4
5zAOMVNs2VdcW3f+DGjQwTfVPbWFxYbYFt4qTE1MemWxS2iTXosBVaMa3XSVZPJN8vVQpwXAAnzE
04CSiUGVH4Kg9cHX8G7ZsNLKEZy0fapwXWzEMrrsxm4L3WrB4MxVrxUP/Vhfysg4e7a+Wf1REWvc
CkUabPhWb2hP6+RPTbNRjvvbMZ3jGQVmL4KQ0wZ8ehwJJJtEjxc/6aN10pWsy2mWZCMEXN6Sq8mS
IZMAzkTle8xkOCxbtezz7Kue2oQzkWMs5A+buCqwJaXPULRY4rosQM0g+KXHONhzWVsVkjPHDyOM
blF4ZGxaWanejziOdvx6gaVPLN+wN92MQsXKlovcE4gNEKSbJzmxDxB0Ua6yHHNKQBGH6073PtF5
PEyEmMpk2uq0eOa8XHaynUhW9LciTWHfDEhHf8Sk25RMBUleyVhYgL21OXALwIzEBsfhr1ewZ72E
5YFY+ouuUsX6vl82pi3zW9oa/HmH641QR9lE7iqCsYArs6jJYdp8t+EGQNG7zpPrJMMAv7LAOuZU
+9Gasc81ThnTY33Ma+PSTz4zU1noPazulYVsFCtQ9iu1z27QW9vHdGZZ8F4Usk0VMPZ0g2DNXxF8
a3yQIlkam5A4ld8g/gTqyJZml6e+v8Pky+7Oi85t6uwzw3/uIm0jx/Pu9QbctInD1jcU+VPk209I
3gR6JPgAJ6s5ePBFYjatZfIguACSSdftY6I4clVtDyuRFvo0hfOzcQt/9dNgc6/uEa0Nczf3cGMN
nDMEsg6Gj1WtKa1t6LdJbKX8aYY/dSODUP/G7H1eyjBuzWXXR1Socot7VNKAIFMRcHIkS3+NJJdc
ZjOrXxikw5KRXOcTPDU8Qe6c1EdUQRQ7GOyxP5c0Y1WfvkkzSuHPQIyao+dEPsODovh6yiBzL/29
OXgfLLWeCHjLdR1pQbaLn4ldfMqw7g4NAZgsT/8NM+FnXpjbwuLoKkV4GGZKkGWLTbsGsbdOJPXG
y19eoc56KP8rbRzY4bPLrJJvUwOL6iUIF9N/cmg6WKthOIsEH7GA3UhxaGwGeFxrOjY3dH7iVckx
ZemXpGE0C5TgPWCy0vA9qADyJbG7AxvXiwWwGWNpzQqYsBe7EHmpxgC2s5ghXcwJYxmrm86zEu5t
8huHaHrCmyQ0YPqi9VnIEdeHuLTrZUZQ3P+0CPRulCuXm2S956oZrVq/qaBzGa9pOlPRzNb2gAYa
q1uq3MRmsBoDkNDm+As0VGxCvC5j5txPfnZ2JAlIgKMrl9GEa6kMiTTYET5RZ6NSj6l3ktG68eZz
2YIY5qT8B0/91fUXeoQHMn5Ws5wqBSRZeC5Og8B9N7CMbAKR/4UBFiHgbppa3iPqQAuV1IIJ4aSH
1FcNezs+QA4yZeojrLoK1YyiwjFLHhzIcU1OvpuFP3UXXnmqPQ/wc+gcoxzIoHnbWww0NnD8BhIt
nLOiLQb11RVubBJvIiG+UXn5nNrkS4oR+2+Q/dpdu52B0qNqH9tK4txoKPbIq/yjdFlAdM49p+S4
wU78snTjj51ZWz/Exuw6wAoWL7lX9eDs25LPjQi798YEn6aoxbgRCXIOa4wyGhJISECZxSLZQ+UZ
MMlwbBhzsqZn9jmZRjC/FjpD2LSAL/uLNSCHNhXEPi/vvh0NA8lVzx35j9VSWtiLGeOAMmCaMh4i
HLjrpoGJLIvq6AKpKDnRubLX2JR53zrpH+c9bvemrx4Ansa9U74QnlmXtjEdg6GGvSdu+KrcWoHB
JjTHlzRoEKRD2CGRCHCKkQfBl6xmleIgVzJ4UiHRh6p/dEckjShHSrFGmvyKPGfYluyALOh8FLa6
jbEvQ+tNYQWnRReKITk8cFSR4OEom5KdH0nOaPbvixLfgPbB3156n6B6VMjkDZEKrCr4vhlKRYGZ
Kx+IpeBgW8kGRQLZ4OpSBuKkAxjenhCqQYsmfjek5AY+CP+SD2tyow3jBz/uvSeWn1EzhOJZteMc
VzC1fz4mbHVXRcEf3ixeR27Vb0L3tSX4EovK+67zBOu0Z26ThrBJy0FmD+a5zJPnfNLfXqCIqrUr
FojXxrsHkYxvXPH4EJ6+DDns0c7Kom2vjm5NHpWF1FrM8CSyUt8HM+4Jc0guQ2XgqSnknSXB+xXh
Q7YoXC+heJR8s+ig8666maGYM6FSOhkvIce/GTr2WoQyHur0JZ1rGnrdNyT0mmbGvl5QD0Jej7Wz
rDNFWA+SwLWcx243RjQFNAPqmItqHHtJ/jmRC1q7Et1qIOwYBDdkqsjIOoOIWLt4Ju7djrAP7cge
e+oLGaUcIY3LAenRvtL/pk61XMhZbfjnqeZ9PCbZZzd1rDeHg8Go2bfuRzj8daiGLP+oTOSwDrJZ
rd1b1Es4sH8GZV1yy/iGy70SETE/8O6fI8nJ5Qa96BaI2563T/vxjheaO4w6bu0Z7qFQJC9nXIRd
TfsIQx+Wymy5Wxgvu6VdB6hH9Osdbaf5JVfw4uFd6Of8RwX27V/mdBJhkoO6iM55b88Iws560Mln
6xDQZRD561PqgozQedAeOY3awnQUtDdGioaqqsBCLOVzUPrdwYMxtkrfE48/QW0i7uywfkkyInjU
fG9Zbl48tgoO2AxfQcQJbPkKPoJZ8NKCcYvdxI0FPg10QFgvTg0RKN0H/D8rgnIeBgDUhd79RRoc
2LoQ2Pg35/qBwmYkytS6lLkiyDXm1MGLc+mUd6NJorZtNGYifV+VXPTAIG3V0AH1x3ejs8hEHJlP
bS2+DbS1kogsTuC73H5RbgmgDqPRoAg+sJlcpWnyUc4UtmHnPqVKXBK+0ARDh9FMmL0pr5G8/wWx
0hgf5Rqk3BCX9JLgpJaP/o0A4WGOzYG8FC6HSk9ZJNcN6wKv4Q3UOYumtPuueAt0i6JY0jy3Y/O7
MMBLf7xVA+uIX4r/G83yXyRJRBGXh58UISN7yXfttPdzZG6xXh4HsK5RObwvcsqgEPOes7a2H1Jj
3RFU7uaAZnMKp0ENNBBSpofGVOdaVfzomwa9t3zCGwAcRnNVFcku53O4meT4QJznQQtOyKaxDAoY
PBL09CYQIQ1MzMzoWWxz+FwieFOPTkV3JzqXAYAVoL8z3FsIbcjeuQ1dqgLVktfaS9KHV6kmc6PM
OdmQp6CsKTwOmXlwl1dr7g9FFAoGFe4kpo0Cu6xmC11FFDCEfByKIPYfuMI8etmEohswlMzjoQWw
N+kGqH5wZ1v2JSMAkM039L7TvJRzd1ZG9Y16/Gh3d2VUXBPdHJMiYg+P1APJDS/x20hNeWY4+05P
206zuujs7dLQ/MCXgUHz3JT+H82D3DDJ/2fZ+LWo4Rz12F06d1M4y0sF/8KdMY+ZFoQHz9tUdo4O
JH4iY3pLgMyblsFf5jGo4fm2q6eJs23OHwl+HFAvx7KOVX3b0dDY3IrsbPQdI0aCK4atljFvZbsc
+8K78hO/SjTfyaChVsFXWzulfPUxdUBp4fwI1MdESWbM6xda1eLCy+2mtw7VA0Io86tcMFWSh9Rh
O8UGkcUxOvhtG+PcjcsU/FvFY2pOuLcXYioe0FVW7LcvzmwIrfbRWSfBOl2Q/N0UiTMk8ybD8N2f
gs8kSrm1ZuNvVVTfVh9OsUyzi6k/JtgHlIesyzbc523prD0bS/TgvQcDFbgaipxLS45VuXegX2K2
DW/R0MSNnbH42I/+sp2T8ZqU9UMmp/1A0MbvvBr/l3on5Yj71XkHL3WuzfSHBOft3PV2rCG50bId
wJbUxCxCnXr6VAvPo9meTTY/fM74E6NgpxKkX7dxipWdBwOMaOSCE2DmsLKMz0gDgR1tKA99XZOX
0w3vNn+TFc3GxE3FmXhoQzAXGICEMJ5KCdsdX/lRlgsXlNx6M4zx4/8f+MCiGj8WFtcc+oYr2RPY
t+OiwcFjI0ORFWSpf20o0qoIxAXmPuv/FmgsqayfXV3A3FvJkdTmJGDtugGy28gR0JOh5iSOjXE5
NaJDmyFL7Ah5kANbv9tveiyzz3wS14EBa6U6Akj9veh+bKhJxG8obJT1q+UOezMkg+BiETFZksb9
aAMw0+pol9VTX0t6sYN9OoxrZ3J4d+tnlzGeiTy0t6VpfieYqnDhOrSYTt3WY4t51s50wrGER1h7
IwJ0+VjXsLhJk2JicI0NEBJW6WR4FC4treeHpC+JuxbpWXTjdo6AwKjIuBqShWnguqyq8LlK6ijn
+bA06uICnuQW1299F+fE/wrH2JUfpptshHDuvQQrGbremV3Pdx/xAIz1e8u2qez7AApQJOHWW8AN
ivmFlZYM29fUG0DpB+lreFsENQ4cTIr3MAw+BJm/I5A4rQZn3oikJ2vwP13OxRI6HXTqP0ox55QA
rh0v+k1bHphaN9k6DN0fo4FxgEZwzRld1i271hxYo9OfhR1SqdHg/nYcee+326YhKzMFybMCJ4OG
zAAlkn9Uq2ECv2MqpmfFXjd62rN+OusSyl0mHseiKWKjmt6ql9an1J1Roe0hWqjWvOPIhqlcl7D/
KJNgLZN/GUX1WPm+3gfyKairx9GkWGHZedI9u1P4PYbg7CaXgL/7SQExUuDMJ9pz8Avyga2m6qWw
qC61GmAtOZUAptCx6qyr9krWsAryBF05R89g8ykqML74hvHvWC9KW+Od77PUh6Q4x07JpY3HG2NC
nTlHh6JWVNbhY+jVIcTpCxGWehk2PdHBhk+w2AtoE7DIK2vgYlWa7p/d8eOB2GmdMISuqmi+a2bc
MVCS/JX0nD28opPtjF/Yr7hviuZXzS/RJFHzEbMwV3R/fp6Cya4HVtDPHarOWpiivcMmYmr7n2dM
Bzza7ASnVmNhU78ag+TNDUuPNdNDwUwe8HVgkLdYlJS3fj80+fB/qVmcsefrfbZYL3Y7pduBVKbd
XDiWcdYLbovNt2CbHre8zjYd6veaZN5nuxC5Is0ZuWm0H0Iup2RYk2Ea1kWfnHwHRkIfclwwl0OP
ELuigL1M0ZXkOMSXVSR/wv2PsvNajhzJsu2vlOXzoAeAu0Ncm+6H0IpkUIsXGCW01vj6u8DqO1OZ
3VZ1x6ytLbOSZAQRgPvxc/Zem1sCyeFiHOhp+j3zMS+mRW1Vh7iqFBAm4DGjqd2OTXXZqVLbsplf
R2O4Dmx1pZVVtzY07WXqkiM03ydFoY27srQ5rtsXcGTn0C0oesVWOv1FLxRupLQ+en17ch0Uk3VV
44HASrpIGKdPvb4hq4CaIjHfxsBn40D4hHSDYHUqi2WWtcPezsRFXpL3w2R1xycQ6xwVpREdGsbq
qGbQ3BngF50mNFdTuLOtbsuKmSxKu8LICJwp1L0vu0ibhckwbWtonJ1ILN4p3QbcUmsYtiUtLFna
1qU+Hd0WyXswhishIEZwV/EaaJqokHSsnOjGqH+fs8j4LISZHFPRkzMTREtBN3+RW1ivmZUdRl2b
tlR9hK/oBZZrZD3SrhA/R5LuH0gkZNkMHIzpNLBnELjU4rhdVlqYXiCDRFDExAsYAi0N9hkCW5a1
01hExmeH0iFFwbUa7nDVvwa6edc0+KJElcyi+JlNeSXwoh9sk4JfVz0jGaef8Ow1Z70fBtoydr2C
gP9Vj8Mm9zkbilzuGXRddbZ5y41vABM2cEin6S1ckLfc0LeQIWgspfawbtlIF3XkhDusocwHmkto
PBSjOow7XFxXjnal6x580NE4tZP/Jurksi76CNkYQZ0MtpdjzGgDdOm7RDEhtV1bE3CEx4XWcnRu
Wm6vqQrqZajcY6hz6C/6Oc7Lkl9CH+6tkPk8xxMk09Vew6C7sJJc3xZOcOzGZI8tYlmbWn05eN2m
ogtMIUqOccvq4CeIdTKq07wu6dZmnqQrgDFZDvkjlNFuWxM5xTyL0aKvITCoCmclsuoKt8Bd7WjU
JD3j1EgG9ToPztgpmQ3o6Pw10fGpF0B7uaXRgy3I8EKBJNVTq6tLe7rqcNiR41FGqza4Me0ZHEX3
m9qlW0sGhGTSGHAL4FurtrzyknRiQxv2mEVylIKatpyOsUarwIv7ZdQAP2gSNTLj1d4RlRNcZ70E
IGzWcpYIWhKFesrYIFRNsneg/pE+wUh0hAW51JLipoXsBQeEJLaozvh69nAsZhQ6nWU/RgLsRzbU
ctN5wRW9k1tV2mI5bvXSuQ8RyS07MJWEj5bImrEtUBug8OlLe6W7CfwbgPdeKZA4oIGo3Bp8OYaE
Yuixc1lJsAECSIrGDGnVNJZGYMVuakRr3cADnOSXSd2jvrXtFzrqJl7QmLpHNhnNZ0ZEKnfAEkHU
6dVJ1G2wi9CtLQJktMGIJY4MrBirenljmQDqyLc0IoxWRWafisLAvePSM3CZZPRxem06uNpy1b3m
qGZnL9Jx7Kd7pzGv26mEkeFtmtqpt2QGfo2df9WPHQt2+8QY/droG9Btqll6o8i2jkmgL3RjCPg8
u64fHTr0Tz1mWi+obvLefURJC5OxC+SyWDKzs2kMQ6WBXYEoJ+8+8BLQGGN6b7lk5CGSktwH2pKi
LubHue6GOS1ZYNiNRwtuJ54F6cD1tBnquzeyRJIfsNIiFFcMWSfty3TKV2FTUIdehfhS7Ayzvu/Y
o1adbK66wKOJRvO/r3sMvZWBM83/xDGO0ih8bQS8FvZGeD9+c0eZ/8FEa6vK6DDU/bkkrQtKWfzO
hI6rIT/tJL1KG7tkEjS9oi30NxqndMBmURiuXIii18pjclf5u8QZPpTh91upB49GyNUNtAe9KOFz
K3c5dfDHKohnC1Fq3cZyMw6KOH4Xs4KzVOF7rTfXmSYIY8b63li0elBc2WhFbYwluYsd3jJfOs07
VjV3l8/MEwmeeGqx6vkJfE0Ro5opmRsuQtpFKGuHW3RBEHW3Lidtxn/1xEfDhlczZi9Gl10HYT7z
lsMXZ74HbbZQl9rzFA83LDlEonmMakaBX3Ogh2Py4gmyGMv3qEyc8tOytFe2Tsim5ns1qX7TGJKn
wgy2yE2fMhoIqYEkK9NaWBmscaWCT6rae9lM8EMYc3r+s+HVd53kyGazMmCMRtodJp91mYCs50JV
MWAwTvz3FSQYzwlf7nPo5gvXRmmHNOG5Cq0WPkO4btK56TMAgfKtdF/Ic1nwcFWDs80ApdIgauiN
RiwHeAIZx9zpYXlUbmOvWpeyoUz9jSVSf2k73qssuGXIjPqyGNzzsaQH6mLhwm01e050GF44zrC3
c0ucISdU9Ool+lkwU23GSUKLh2Uqpr3voGDt0t7dJKC+xvkUVNKHs1XxYtk9kXe2xwrhedtuwnaM
4JGal80F+jN9jWlCYh8El1lkpyt6LLAVDVIMBxk/EcjEJzMyDi7a4arRmcMrh/2RyOx7w2PcNLKP
LPC/fhmSaBcVYhLHH7AMtpU93lr+sA1axAXj5DCZug44hG7IeUNAIaNXU2dgNBXh8zQz9ej8cZPC
IEjD+KTsls46j0qGkjF1uj2DqtuqJ0hPdvk5skvUn/mlKxDRMvzCMa1/eKxhvQHqZrJixLsOYV0k
EZ/iuuC+DXct0J5D+o6F5Fm02GAjex4RMBMEwTh5G5ZAK7wkHGRfmTRxacbTTM27p5nrzqB/wZJw
Z4OjpnigQedTQsQeY46usGbVhLtBV3fFwW9bptY5SQAaeNxl/eSBSpeY9Tq0fd8HXocYc4a9tJw0
uoRm+5YOwb4sGiidhburrH5Yw0+cQYo0cpig8FF32ZKorPc2MaFm0SEAHWY+x52QKD5ewtiYNk6N
i6psnvOwenfnHSgQkwAcOx3L5CVhRkVGF3ujTWd4jRLqCqPtINoVyl0gHyXpMqb88IWBNsNJLj3/
SOQMIVXTxETerLcR7HyDn8JYRO0NupwbgOqfItxXCfoMM6YVrpsKLknTH4zmZuTmpOfGm40WNs80
x3U7pdM0cTIJ6jNy9aM1weBuTQPHA7VliIWCDrf5lnPw4qFpG/o3qX+qM8KSk1rh8EhTYHka8mE7
Ha4LAVskkRKAS0O55eP8LSmKYP8CbZ0HssgnA9aSJcCWCJMYHxr6WxHx2Wl2j8wrPA1uYG364V0X
GN61aG5/CgpD19KYqyvWolEm94Xon6tpQCHtjEsn6JFRDcSwJ2hN0ABSOmIMhH0XkpIxKCRLdXPK
4tBfj2b2iGV8ZSGtWbaPaN4fMwgg8P+GYNX61XG0GNZA/gJ/WLbguBk6c68zay9tvALQMnHJJIgX
QHtsJxuuTTefnDgW6h4kbMel595G0H9jW+7yalyjX02W42CmK1YrXrpCmJtjI2pksato2lCaclPB
LOurcJ32xY2CgmPE/jkI8teojKnbquIdQtYkXbVWevSAhXo6YTZbJSYnECKU4agQ1zBGSFpa1Yil
rtFtlzkRn4X/VJG3eTWgLzct7aauug984tOGWV+zauQlYd3pqh/9V3oiD8r9mDpYq72HOM7XZUfk
Cd6DwdPOts5wzqCQEqK51/XqplcB573ZS2Z63fO8aMgUSuAY2LdJFF1ZfvquBfrHBHhxIWIGWoyT
GpuZuteaLb24R6OjUZaACfbC/t7EiL8aynFXJuVHAspsnYn8xq6Sl9YJFU3TGGYhWVurWGVP9SAs
gGX1m6Kpi4LOZ3+k0lJ0D5zs0bCDeuVYeJg6pN7jeE+A2EAJFe+D4dVgHQ6z7hrf3xPSwIM39+Qr
M3/1Uh6JSloPnRrYnjSHgExOJJGyD379aM6K8DEfbHCU9JnmMRujz2YJnCQ6xUi69Sl7zFzojZQk
b6lZHqKMoa7pMbRy+Ix03TGXPIpkz3KbktSb6tFlTGoLnU+aLR2+JZWDsueU3U9hhlQcpIsU4Y1w
acPVRvI6BOPlUKfRgsw5zq6TPRu34rXX4FIVMTKm0mJNzP16IyPrg6CibBtgiRvTZjc6UF7HGqcI
fX68H3ehgL7Y5e8yhQuWGzgySnRgdquviICAdJF1twrWCHNI58brm6eazj0YHBth4FIVoc2hgzsR
wX+4LBs9XSNT94bGXdAy/SoI8YyzriCOhCebwrpZdEy04ZQLrlb4nlEVIpXP+elVtatt4KkME/Uo
ezVrkic68j1C7aNOoOrQIVkbFqO4vOiwEOZQhGzslnXfvysoet9/6QOFTrQCCjdkir4puQC+LM4S
9QowZnSgYXHKBUf+eGQ386bukTDGtdUZeFzLEpUvby0GtL6lHmdYn2yLDG2/Jpw3JF2rqKbFJGyO
IzScBngBWJSYFHLsYAYlpjcyK5fotKByuNVDBSbZrOvPqWG6P79RWeBE8+PiRVEirCbJOqtl3trN
xUVVM71Hpa85Oi1tXMyGDecxpreXoNuHEIc6fX7DunR2OTh+7A8G3x0X55gRfWIeAq95GOdX9o0y
XZtKs1d2t4JCsOjM6TbH0gO9jrkoN8UhBa01YhFfl6FxE3CGwJC8VwK+GY5ZF/+P2ApFio9ffFqc
HBdWz3uIbBxYqjgmI95Cu18ZA7syVTiqEjdZ6oV86JHH0yLsr5yKuUl12Qz+Cx5PCHFSvHfko0wZ
+CYvVahahvYREMwaphgbLk08zavF1iRS0qtmqiKjad3nXKmVBdpRiX3VM70jnS2cqT2YyEzzGWcw
PGbv6mnpInetl/pscfCc7IoAGnq95DkkMemS3Ry8E+IE3SDtX9gTR1vqIo3NR51KsTR1WTDAR8nt
+TmDyoguLYNEsdF888sV445+EwSBNpAbZpb4suHnuAwSFdBb2gkGJF/8CLUMH+gLhaey2/aZcTeJ
Dn1TM9yq3Fq1XiK2buWm7L5w2wbAen6GU9QqIKeo+KBnQ7JUFLSSFX0V0szcutOVpSlywzmygyQH
NIp9YDGQ6AMihU/ZDSmGpcwe6UaMl6CChkU1vVR5X2ywTlb0bOcO8vxJpcmj2yPu95p5QolXB6/d
IJeYpL5g73IyjsS6Gpjt5PmzcPK9pxMizH6y8hvenU/gBD0zdAM+ZBW4q7TjQRuhhOT0iZRz6xoH
Eu7gcRBABBs+EstJr1Y6RLtFE+JwNVkGoNI8C+l1y46+s2q59obdPOZOogPxpnSpTBoB5vRGCO3V
GE3lSm8FhGjGnVo5skgPX2iV3oKspO09BMRB0KBqSt6pS/gYQUdEIS0lRrlh8PdlKW/iiHxaepmE
ceHkQqWhcH0HZFdV2fQKjkZtjJ5wFNl/Fnpf7HxURLk+wZ2R5Z4mU8a9jkk0Q1SEpqh6q5ljLYzJ
zTas6Z2Grk74zQWaIYhETNqYOYcj+aNJ3xz5wwVdKlRokK/Zey6LYl3FuP8D2UpgFmzagEiR+aQ+
BduxdGiIyRyHgVemGuO1WWyUGHzadO9DBLsLdx5IEE90J7Kvps0U02rSiQKi/NACQgYf1tgsp41d
uUxdwVNBSbKW7TDhqeBJWhJz1a9DwVHFZRdjh7K3pXff0xkVLYiQ8F60Ts0gVt6aiL1EF6zbDEEP
XdnHpMxuOZeghuUqkC01jPbMuth8+9Yiok7GAsYBtgZ0sq1xCgP00WpgLS8U9bBF151aazNMPnem
a59Tw1iTyku7Ddv9UjNp4erG/ZTqm8hKi10qBDSrTi2agsx15rTjwm+ORO2i9Qsf25CTxeR9ZmZN
/dAsBX6/E82XR2tG+Rv4chZTk7/TIX3Lu1lBaoK7JiIwxQuwQcDdJmjAw9nv1g0M7DmO43CqF2PC
hIv5hNPzfPocB5Dak8INpgDfD/NBY7ZaTbFGqyoKr5IIprKJQ3lpc3rguNZnMNhr46bszY9U8gQ6
6UgGzhSWZ2El9k6fMIRZBQ5yo1bN0XFFecYid6NFOGetnHlVFnlMaAlwaEuI5+nIojOy4lgjQ2Ws
3fe00vtVF3fOtvVdwHRe+Er81UPVOe2dPzGuaBzzyvTy7q5p45jHCwUvCsY9J8HukcnesW20hk6X
Fd5GSHTNZOy4lj3ct8lhklABjCxNc4s7eXghwrZYJzUtEkJ4n705Oq23W7lXQAO4aaHBYnM8xlZU
X6mxptnYzQaLCZDCQbeiF2Nqo48q0i9dsqMes3H6cAcmSmulOI3Z6Bvufaubm17NjesM4BKTECZq
0RXVWmiNWmUeIFdiu8QBW0JxMzFOsG0mvYYTvHlxR7EFtuGGX+x1zrB1Td3bM5diJBURYsvoNDrl
qH9PwTg+591E8kHZOPsxi1zroImjM4clfv+fIf2n+juUDTsuUler8S9CE1pZP1KQB5PPzMSVCkid
rdHJ1NuJMduT0Ts1ThigB15KWwdFOg0bg1xOr2C2GYX5OlBpunW6/rOjm7DTJuFfGBpYkUpiI05K
cMTzf4pNTduCuLwtCSM+VkMaHzNFgxqJaMKTeO051c4zJnwcrdxKg9golecHrySiarTgbmkSVqOp
E2Fol5q8ZgFU16Ztuks/DM0NMawxgPi0Wktr7C6TzO0uI+CbgNw8avt+DhIMxFxxfH80VBjFllvJ
3rSo9/fSIPK2rC1f0HuEDewluXcs4LZgwuOs/x2hnPkQ8DK+b0NaY3HpjaCcJ/wmy9hu5i9JUGZb
zNGxhoYr8pHCt8xiVC7hpP5+0SdTjsdvjYyw7fjSJQhEjcG4Kxpt950EWmWkbsdmh8/ajjhmusFF
ryzQ7/OfpJyAp8VNhqtuBD9tQEUiR+MhDoJmVQrdPxq9NW9ICeBd2yQOwA7xVZOMujOSGbEwBxaL
OceTj0acAj6ArYLJQ89e2ezQ8RMbU7QfLG261uFC7kKpoRSiuekbDgfUCkHuCA2R+U6U3Y3K9e/S
m3Le0GqTuCysUu3jpDCt2cTSW+2j4Q+l4Ay5MQguRwDCWvgdl+abQXysa8SRc8CmD89slVaR3OuA
VOFoIBRvKLwOokkRqmi1X55lPD40MvMOze/3bjp7U+abOsbRtytceetb8XAhQxLorPnORbYSnUYV
aZfJUD0gjR7PUVqHF7YTM50QY/jWM2FZhAW6HUSA+a4L6+qYQbHDacDPHTuQsSm2kp4yFVC0AKtB
64/CIwo2vz/70FFA2hvokOgMRyxrOmNTv7v4/S1CdfLW37GRhukXiwixwMbPEQKB9P9IE3N8HGFH
6MWA/9ZFD1PjF7n4vhErVSEOkka642nuUHkO0Z45FM0kawLrIluskXn2oUUNq7weyLv/+VPmx4hW
5qvGA0FSmT+DT8y82fV1+WEHwlqnxDMtDX5LFwvBib02I420KpcTBshdUPnOQRnvDDGGi1EU6TEF
jyVyVV8Fpnn7/RkBuZld13QeSK3IT5Ouq7vYQsAWFMZzZ+fNKtE5RoZIAGVz5I7IMWfa3j66j7pK
rkmQ4POSEYHniAgXpp6pu6Eh5k9CmkW07tGKasBNBam5tHBFXxG2QFME8qojykMF7fQqbak+HLe8
xqRyQ6FunXPLbu5LjqBBWqwmo2LerJjQwVGtTsrRkxPhUOCLxg3SZMCfw1jeWqSZllrxFrru+FTq
ls6opSftwm7XYe3T6E+G+KhESQNG1tG17ZaXZue6a0P38mv6n3gDiKVd+fV8NdwJX6Tug/PmtLtE
HNVf4CPV8DyQU4xHObipeue66sjqKur+BjKgtefIjjgr7ovHdPjygmktYZUMeC9ufc9Vt5Z0OLCo
6AX4lb6MNI7AflNeOgb2eylhPsnmBOlVu8pYM+fQKWb6kQn0RhrZySs8BLUQNS5hhepnH+M0hf8k
FmCzOm9D9NAl7Q5OJEZpFwDa3/tMBPuhwqxUWHgVO5/sJgs/N+dROHi67Y8vOEoobYNqmzuw4LrK
Xptjlb73CVRbkFfGhTAyEmWG8hGrHwDICMagr5DnR7Rkb0F8EAGgpdEHs4PtOASHqims+xJ17bKB
tnXu4/Z6Vqeu464voDxh17fznETNFH7N92PRm3F48sZJP/WaPjCuISYQWD83TSfdm3Cl4T0Cye7E
l/SqiJesVHhSQUJuowNxsBpJJEyE5PTR28dcUkPjv08PDc2WgxgR0wR3Om0ykMhWtZzKvtzbyq62
WQHxVmUyZ6FEXQZSesusUO2m2HHWyieYCQPZRWtwuIkCg2Ue82DkRJCiO4iKqTkQBEtDoAf0F2Td
1YCyEYQqUpkwymjOS5dcVhZ1xIvapcDYo0S8hJt9ERPIvUuIAUFYlAPR0E8d68W2aXodnud0JfS8
5zFEtxkyLF2jYeZh6iEB9MMEQsW1l2VFEG9NIvF6MPFvWbjNIq062zFIeQcJLghiSA1NuwvQtYNV
vKnAS8Bb6Vc9EI0TGi53F7OPkjFHaAladdIvQ/we7KghNNH+5EApBRiexKuUEZZMKsJwzJSeCMRV
WjgBSbaFvTNJIM2HiqI2dTgKdd5966Rrx/Pm3cl706p0mlFaNMvaej2V6qYSrr81LVct3MLc2llt
75pEf85M+UAdkVK6Fs5ychAIuiakXsGjgTMFgGwX71JuxizyjYtwINFlRK3PMM1B0KkfWdtyzmXI
izItfE3ZoVSNLsoxKOu7Ot1a3JTrqG2MbZ7k6GPCZ+Zg4YJFHY8ShkvI07dtqr2E8/o31uLcsYjT
WC2vxti6CEYG+nqgTyvR6Q+CbtUSdfqs/bJjSIsnlMfDA2+HqSBqnZzkixF2J+lK8mxnI7QF68Cp
hgmM5IcOED9mcwydIgSDuHrkBs/Byg9kvE9YcjOcN3aqfeUa3EJDlUBA+qRZ52AAhgYlqAgTcks6
/zB04XNBoY44GqIBZob7ocjhzk8EBsbT12CkNnGVvCy70waehbdCtHuhm1jJZsQH8WHBPtR7PIXT
Jrd7ju2MnZa6HBjhlfbckVlKL6qOLrnPg4mx0dHLm1KICwrenKem+qho19uJoquGEqmwNKzUfJlS
gUOydWrvJ8NB3lo+ydy7aoz+w+sxkda19eJycIsddeQTbbaejHfGIJB/2+MDICwiQ+P+Ssu6ch82
hFd287SySQ36tSiCKxrBjSJtI+pwH4AtDzjt1/dGkztruM058a+UXZZRnBzHCbad0olTZTwCNwYt
rGBAUYuYLmeRrjjQEy0x/9CmHB4GoXFITgzJJahyYucIISdzs5JiN2UFjpk82oqk+WhAZC19/ya1
huY0hLJYMcY5yTwjAaJnYKRZxy6G1t1NV2mKxL8yxkPB2HXrxvXDaJqH7zcST3BmiGdYXFO46Bde
ZqQrqQh5JA2UZWIRJpj7acmSA15313bMVdacChIlmoC07K4x4ycr7NkHYooeDGAQC9GBO8dFSoji
qN9GYnyuuYlXzexbsSOEjA4NMSSG8XPZUhvNMSoqlqj9g+sx1/tnK0Lwkr1Hii5gF0PcsieMypa+
j7XugQSxB2tkvwwvHADYgMALuFwjOW2sxPPu+8QkgL7wrNmeQkDfenZsyui9tqGMjcZG9tg1pOY+
tGSU7QoWNcTzjEJKBBtBG1xHU/smK5papPklK1zCz5myMYmlxtka9XtLQ4bKQYqOT568IHa01sQD
qqrdZ1QHizKnIZSb9K48EG6OUgigHZrq8ByBtkU0b6N5OrzTvOq9xknij+qVxHmIKfX39XOUgTI7
LDeuwHlW87vGRUlDygb/xdzl+yHLq/KaGQocjyklWYL34wb6PsvQNat0PNCL9W58ekeNFX4WkjOE
2/l3Bawcoss5g8hcR+xH0OuP3/7zH//1n+/D//E/83OONybP6n/8F39/z4uxArDX/PLXf9zlKf/7
/p7//pqfv+MfF+F7RfrTV/OnX7X9zC9f08/61y+a381//2Re/Z/vbvXavP70l3XWEKt03X5W481n
3SbN97vg95i/8v/3H3/7/P4pSA8+//7jPW+zZv5pfphnP/75T/uPv/8wbPl9oX6/TvPP/+c/zr/A
3388vGbta9P+y3d8vtbN/M3630xhu5buGKhpXcv98Vv/+f0vlvU3JQ2CmBUaaSUM88dvGaDz4O8/
NEP8TWe+5bo0shwDq5368Vudt9//ZvIDlSkc5la2g+jKkD/+3+/+02f4P5/pb1mbnvMwa2rej/jx
W/H7Rz3/bpbCkKPP7FdhKyGE4/D+ivfXGzCW81f/x4hura1ALN7DldqIVbLy5eJ9WJqbZqvto4tg
+4dr88/X/+PrOf/29Sxh8Wq2JXXX/vn1Cp2syCKtodvSNGXpNt+kGKCkx2BkEX2aeUfSLJuFVq81
EZ+Mrn/Ie9/CYj99jXW9Rvd3pbnOQyW1YlF2/bZP4vkRekk08ocCryex0yRwIn0SwTzllXm9SVvU
E5YxRMumdMLVGLWvXW5sAVJ3mOd77GdVfhnG4WfGnPRQ6i6rmNN8ODP9v8CdszXJMt2S2gekqEuf
uLzJSuo+LqzGLLeJJm89UEUECyJLNiaGJXW4wxFBbnHNCdsc4bROE5mrpq9T1NDIW+YxZ9YiTNjo
AqKEoYLVIADbB3RsZzEyyC4dY10pisKhw0qi5TnFXpHtLZOWcEK9aFPQjQVFCvpNiElxD3fKMs49
jI0F2o0BX6b74BkBh5jhPRD5eZZs/vlHaej/eutw+wrDsJgVucxuf/4o2wg9azeq/j50zQcDcf0A
xSm3YQ27pE4MGpe8ewYm2uDC+vOX5vb/9aY1XIwFhnSU42Dx+/mVLZvYZ8hGsEBJkEbc7hjnoXz5
89cwrX95EQn/QTJPNxzTlNYvd6r0TOJznbC7p4qA7as8uDNY7imBYP35ysRI3D+btf6ZV91OueOX
6ONbX7eRWUv7uh6zr5z20CrCWLLAsRWwqQIjgWLNlKiQbxFZuys84HJTjtSSljacY7wEapRPf/6L
zAvJT1dLsI7YtoExUyrHZKX5+Wq5yEdsQVLlXXZqTnI97IhpW/GoLSDUbJy/+GiMecH444Ly+6ux
8SmpK9ecl64/LiipMaRJ1afmHWLJfbwLwu34QBZMewmy2AtvaSGeyds7e8FWTzc5Vt54E/3FIvPr
J/frW5j//Q9rGtV4B0i1MO8CWIUR0atDbX/SxrkDCnr7v7y4qAcNVB4s0+a8kv/66+IzkUIQ0nM/
vPdrcQoPEGj242Y8+ctia/++Bf+0A/9x9fw396TNdqQLS7D0W6b+y2qdDb5GLomT348xw2XDQ52B
TxGlbkgkz1pLUiQ13kF2lFOmxd0lvZXvRNsa/2WQU4YauX8TtyU9lvSAimvTdcw1h8a/dseKiZUW
vDcAWdZqSJ46TdJpQHOytHt0In9+2dhBf7pJ5qvG5dKFIV1Luu4vD3CVF1PUQZO/l8aBDEOoA9n6
z1/BUP+6SNh8Hoi2wO2YuvPrIuHmTmqkRVPep2EbrajlzynjuYUl651Rowr2PbWSvbWwx+LWjLFM
uIN9g5X+rgOutMdS3K+hnoL6mOxPz0z1pT6BXQsbb510TJbIXWXY5J5NqJR60Nz4tXGda2a1F6V4
yvSs3SXwoPoGVmjhALUJqw1DWE6P5ZfJta7xUWbwMzEkwHflDPcmaXBf4B+nZuzU0fTCfBeOTBkR
GDP4ZNRijuG1lTZ06ZKrqKWN55n4jbwIoFFjR6CxBFLdsCovpszUD43bkiXo0LZNZLFvennHVjZe
TCYCq2pAs6xDCebEtM07E66NfgNP5104+r0aohvaHeESL/ct3UqG2QFXx+TcInP7vkmZsUpIBJzM
rc+8x3UOMoR4DUZQC07Ue0KfgXcPzlmTFjgtVSyYlKhdBUx+1GDkYHGnRybyN/BE3i5QeTrb6zdj
Hg47rUD1ZPY0HZImuUBZTP9xIBoJ9mW1Z55sckbEWXLfQFNZNi5mNjKIL81Wux6L8rK29edoTB5V
CxNjpoUanrZ2MzJ6k8Yaj5bnqM+y7t4CZsy+6yCMzFauGD5i0pwHc4TzSWu7qqtLUsNONUlxUtee
Jr1JzgxHdmXePIRR904wBWinlqy/kpYKWuPoqLqJ4Ws5wBsoiKAtUZySIfVY++kDcMwHih65rIxA
7a3SuiY4C2tUEbZLikGaxFHyyTQDniYTlJUH5+svFo1fF2SeNTZo5bhUko7kYfh5NQwZyOqxNeX3
0b7Zp4dul57qvb6LLv7igZt/zh8X/vl1pG66834sDOX8svCrXk5tQ1oslSQSk5t+C3JyZ95Ry+xT
+GsL6+YvXvDfLCI/veAvy3wYIfXRCl7Q3FancR2vjZ22Ns/MTBfjihMZqTB/tahYv+6l/JIU5pin
FMuwjm/h54vZh7nh1q0VM3C19QuMwUS5hnn01jWNRSmCHUTru/iIlb8EQc6Z0YuevHqIAMfEGokC
ROU1GYmeE/Gdcep85lH6Yk20W6fKD190IS/ANp2rVANT7TjNBqcTAQOOT1EV1yDYzEGjE91jEhs7
nrBeXvpZ9QT2h4wFDOd1cpcHwYED7YpZ3K1OthgebSrIrOpj/MrKxkWHosV1ZqK+W19H0isQoRgZ
Xg6nuUe3e4Q8Q/PSVJiyjeDWDcdnK9HbO9GIm3yQryjjLhv6NUZO31gYBCwmD8jYsoVjUUl7o2sw
/GWJ0PsIMblJmjZqRfBH4YSwNdH1XRbCTfE9KDQysHZu3sitq5ePY47yF6SqBxAOreh2GtxVSZzN
lUVzps9i6JW6e67r7K4t03CJL1Eye2daSa70Qhuc26qzoisDSWuHRDexgUXrZX4yzOJQk+7GMIgm
R41wEenqtqqbadPb6BsbWZ9Y4ftdJYGQB5avcMMKUgD6Hq5MNFzTLryW+QjcPQlu3Gay0dpot3RZ
w4UbaTe6lu8QuKhl3RX6WdPbCpkYAnjfBvxe6hGHACZck6rqFYvuxvarYemm8nFGi6SOBA3HxDpR
SbbLEtpR1kRvGIeEtsMXhwHHyMwNwufmaarprpHoxYzbwY3eBHZ5DpTzFpn5V+IUT/68uYAHvKGp
bGE7gMiC7WZamTK8ZaChbyPPeOgKlKVxirE6ntlQGi0BcmOJQTRofqUkGoLcnNpRLMs6vTSL2tn8
+SPr/OsS4VL8/1/Szqu3cWXLwr+IAEMVw6uo7GzL8YVod7eZc+avn489GMCWBevOzHk5wO1zuySq
WGHvtb6l8o9uSd6hr29PEpMBqLVO+Ijzk+I2bS14vEVvURy9DwhWQA90ZkRtfiGPViWHNrOgycBV
4dtJI09aNcl7K3wc99i6F6QcLmnFrc01K+CZY6f2/cTBEqvT8FRZZ8HVHZ3Out73IyVW/Efqm9v+
rX1MH8Mr9Tbcody6Nrf6Fkx7fmZ1P3GB/zKoMd/SPh12U89vepAn/iOZmZt0lW/ijeNCEdqYa9of
W/X655/w262Pw/W/agWlDI5vnK6+jodfIkMCkRqHWvXvfF3dYniCs4gIX7yY4x9EU+/pdKmAev55
4ONt7N+44HA5ZwtT+1aoUGQ9xG0dGgfaN88Z+V52f+/gIMvpuyJycAFIXyEqOXNQ/fZ452HZ1xxB
gUaolnq0q01TT5MoF9ohtt1uae9Bia7FDsvJCsUmsJDNuVmki/kt+Dxl/11fDAtouKU5bDVH00id
cNvXttQP5HQuShF/FFpuuLaH+i6tlPVQSG+ZtoW3AlsATywe9+TBoVjnyxf18NRZ48YGwyqddq9k
KUpF0qGL1narjF5FnhiXEKxY+KxYuAS7ceQFxVn0wd4j5AtmeLwmnNPbmAFVhK7FgxonwJ6dLhlX
jcC4mOTtbeLnO0UJgYY0S+57K+oOoNNAxnfsFyup6C9RnADolDQg7tK43MY5QbGdCLD04DxfERZD
T6KkqZyB/pnRzK9DQ05vSI59Fm9qUANIMMm4y9rs2rNIoaC44dDItmfchu90HOP9B81QNNeY5FNi
ICImxH4rRQcUpBEPweyZdFowb9mAndAK0VHmwa8y4dKNWmjTNXG2N2OOhk1DkCKViquk10h5tsm8
rammNLXTXBQqgopWZluoJ91VqZOrkmMIdjUSmrdVzYFXpSq0aK3qd0C1aRcV+u1QkTVhkbnlmBPk
DDV/TiOzWuOwAD2IeZcYcYEXzRD9xqntW3TuYoHyo4OrXlG2hZYgQNDZqhc+o54lLUEJefrGUG0I
o6BFnLa/o8Cq79syexqAli44RjMxpAckVIS4ID31LwZtjAENqCervE7Z1MBroJgdcm/ct1S+WxCN
y2hM30rROgsUFweRIFxXHHnZYJXRAxNoUy3xIBkXmUmMRCbIPx+YGmBFh+XQaiHRBFm+LSwl+OPJ
COCLWjcb0dszyF5D6dzmj3pm3g8zFkzr1fqRNQOULgHksARoABVtd8mUftcIU6dRTiWrzwgJo4D3
kvkIZMfIvI6E+asosnKP593jv0YrnWvZr1azD2OMWLoaol+CYmHfJEiHQ/9Fr0LSKmmahwO6IoTJ
l1xw7zW8Tg8OKDSMdt4VeSD4uAisVkS9saZ5DuOIEjZCvyLB1mzU6nXcI2KsiL/uwGOxZvt7o8te
5EAoOw3yraLrxhXhBzvU3VdSIAaq9fl0N/GyFUTZocirt0MRbvQ2LG701tkpvbFVVepGToAdQ0pq
Q6X5SxnTh7RAGmeW0Ss1qJuhht7RgIrAoLdLPO4Ecf3RpSrm6AZiNY0aWvblZVYXu9Lbq4KuPJ4p
hZ5GitfGxLoZmGVLbznFHGWnxU6WBLo1To0xRbfnvR62nUooGF5dKc7sRCeXLdNmPRO2EBQFv24M
AjSHrpoZyxaUgwTiYwbwXdWcx7B5bkV6bmGeT/ffVklqCP9TZzo6S8CAQI05MFyz1NbefvjTymWw
hkH721tUi/KG1jERX8ryXAX7+NYxr86UUlXNpnSvQiL4+jVjvAG6XtvaQSUfiIUDuI/FLvjzZkcR
//u3s+e+gLAkmiZrvod82tU1CJIgL0yNKpqx7m7r65nk5KKBXcUHA4MR9Lj6zJjHpxe+mInGBpSx
aTmUU452uqTjSGrW7HQefoms/9BbfRe2+pnf7fgIeDzK0aUNQ6OvsMPDJxhZJ6twI317bSGDlN1V
3txPSHl+fpQn5omparquaiYXN905mpaIQCJFNSbtUGYwvCoStDGWkVopta0WVWcuwSef4afBjn42
anaaYnuadqgzY4bQQRIL1UtiFe9//lInx5EGpUWOJfa3U0lXqb0DBlU7jPprbYB/JmsDTcaZR/fv
Nnv0jplCAzAqpKPZjnX0jhXoQuOaS9sBmwq2qtF6N7lWohOW3X6MHSAqszxkpC85W9iaUdxwRCOF
ZKSxTQQJng4owSYKLWBX6HFxnw7pouwRYk6lOme9txc/P5dvR/B5enFUMxxVGPQHjosQg9nG+eQ7
00HdqyuSZtRV+9de+m/mUm6UvcGN9ELd2mfOxCeOpiaXGo3FgGYI95qvL6tvGflo5fZEPAoMYD+p
0FAW0UMvUcvgzkNj2kKzUaOrJo/PTLgTQ1saeD/uHbPo/fisGIoOxx5chIPYVBR37F1+KdYo5s89
1xPrkcVMQ1qtcSz9dvqOqiFH253gxyAua28TdLKsLBMBRtxeFgkw4jYjXr2HFbuq9bSZO+GPvT9y
hQ7EZWO2/AZ29/fnH/vES2DByp4bQUI1xXHpPVahk+gqL0GsXGogYR1OG2d+Wf3EpsYYlM6o+diU
kY9Wj1BMpLzp8bwOY+do9/I22QWvpjtt/Q18IReo29Ww1Ck9+VeEpUz75gMMTLpTl1AI1IVy+b//
yoKyv1S5yjra3E3+vC1M7Id5n3UT3f4XYEDkqkRcfs5sBKeueDCacfXq7DzSOb7zjJGt9xxcp4Nv
G4Bqwg5/ZTW/0nO4d0UgKZoyZCMex/feSj5sp2jPrDyn9j/Lov3N1ilorRzfMq00lygc7PEg7siE
X4QrJO+KO9zFl5NrrsetnIs55wadf8yj5e7LoPrXpxsHHMpNwh4YtNq1m/iqfAH9vCC5cukcfv4h
tRPbEscHnSV8Pk+o2tHSOmlq7PWo4g4BbEoqcMlD7Qxz0VKhbkW8HjgbOghk02CJhLSrYruNyXtY
BY5H/Gv/wVTw8AGLJ6kUZzqfp+b85482b+Gfzh5VZSM2U6zx0I8DZcZqmffPerFLZlepsvn5OZwc
S6NLyMWeVvJxPdUpjcIeM5KlmhyBoyVAFdmXUWtd9aQAcmM4d2w8MR71aYl4QsfgoYqj9xn6QWeW
RM9y/MAipJrmwSpHqsZF84ZfaYCgY+lnChcnfmlbZZHiN+Y+jzPo6+P0E60aSIQbD5Pq28u+Jnjc
TJV6LQt/DzIgPjOLT31DdgTJkiX4t3E0nNJOGQbLfDxw6r+I6mhNLQHHoDJay2yI34kamM7M5RN7
EOIW3lHD0Fks5VGDQZV62fiBMrAHNbtsjUZ8Pe9B7bll6cQe9GWc+c8/zcvEyTMroDJ+gANICPRu
fAxXqSsx6y/m1zR/Tagk7H6en9/qh7yePMl5ZurCpr179DgnW/FDPKDDAX7zipQPt/wbbtKdudbf
z411arOxNaanOu/o1H2OVndn1MywKeRwaDklL4MAf2c0RJVbRiCkvUADIBNsCk195AJNRPcgrohc
/8BII1Ya6wIX0Oh9ShN/hfl7YxogM/02GNf4PBoYVqQRZ6I9hLWH0jCfhqU3kIrLCf+ia5X4WSdP
ePPzwzs18w3dVoXlOIhjj1/uWkcvrkVSPTDxV3RrnpJKPVggDhaR6T//PNbJH4rTsEAPb/LPsZDJ
6tS2jEpdPWSVp2LXTv4aM34+FLXc2xbWe+zsfxAArDNTTJTOCKWrLPl45lOcOJPYCJs0Od825svb
1znadeTTOE2tHkYb0WMcmTeaXyOm1iaEqmCoSaRqHXXZUuOBUTq1a+I5NDeim7Eg9gxEvA350MUE
H9wVumf/X14hy1Tp0SHY4Tp0NMMQ/wZ1FsvpUK+Ml2mZLcM3XEKvpLe9VMhBlOXUn1n9Tu3k9qch
naP6NDak3u8ihuw5LOXAU1fT9jecZgTpru/GS/XdXv38IxinForPQ35b5FV4TJ41HbrEbm/9GWUf
eS3StqZ7FkX7rA+ESmTIvyChGetKrZVrq/AjtyyUv60aaRc1xk64KNUrVec9ZvCrvJrVtQDkl/jo
bxW7rJfKZPYupogHQ+DOZuphCtUNsF3qY1Q2hzFSwK6Tpyk7SIi6kcF+r5O70nLOXXBPf1tOfjo3
H0foR1Ou0j1fKLU2HaDPYUscEBD8/Dz//Q1H5yLeX96puYuif+uhQLq06yKdhkNaxKB8YmBHbd1a
f/xhhCE3NVtLtrhdKiRfE974tYiNx2nK40c7onsZWHTSsgreql8rLUAC57K0AoxCeM6vDLP9BYEe
u0VW70iSwg83hhbZHKB0jEw/s0gcPyoxLw9IQRAmIZykIP317ZwIgEZNEQ2HMsxdT8G5oZ2t3MyH
xM8P63iMo0NkGhH6Qpr3cMCz8jiBDUJUMEO5t0VdLUROiaok4WN89p3Yxb93XWX9/uffa96Svn0C
3SY7nZOzhmnx67dU6Sxodqf0B88Ib4g/BG9FkI9ZLLGor3Iu6z8Px3M7MSC9EUcwJEeqY4UB0Rbk
l4CqPdS2jmkN+YcRKM6CaDxz23NBWxmF9V7UBvRDk6aAbsX2PoB/tMwzSC8+15A9aXeC8B7lcahs
7VpUoOtwwtBLTfO1xAcsO11dQh80yJ+Z+ocBtwVRjUNO7d3BmIdxUrWBwfSld52FgJ5KgmZ2Kn7P
q2pGspmeb+NbnglTvh6tCBytsGm1v1V8CVHbXbS9+Zst4wYxjnADUROIUirWdSEbjdAKHhlNaHj3
drJr0+EJsBMgg9p+LI1OXzlSAacu0uzGCrWnxkSXasZag9AzfeYU/WREWPgnqZCk3JGI2PkNxvtO
db0y+mjqfNxmhqcQ1xi/iAjo22SVN0AgyXZCgODaZfVLrfw/Ep+4HLsHKBmkxzipvnek8d4XRbiQ
Vfqg4+TB2NuwUukQoA3DeZnC6InczOIlzygQOUDQF6ZKWp+h4OPVXk2D/wdEvXfQvxgIqmTT9CGA
rBnpH3dMVYXWjxvS5V87Q0wStjV89FXxCoFlZWG0WmbB+MCFBIKQb74ROzG6hqJcTjWUec1srgaC
BxeT3b8aPSeTKi4u/Rxq4EQuq9sbVGabtBghPjTLsc5JrCI2XsQQoicJ+kp91UIjnJUIBanuabhW
s+C5kRpAv7baRU2N+8AZr0Qbvnh8rqyPgDFXxAAo0bhrMsLdFDQ6QI0aeBWW3EUEvGIkzdIZ5Fvv
sOpipR7x2I4KCMiu+fvzGzGvuEcvoINCjx63PV/vjo/gYRJMAQTT7uC3po/WFxLwWJFRJ+I/Pw90
Yj3jsAMSRkNfTl7m0ZteE8FGmMXUHfRgP6cCqmp+bvs+sZjwDTAAUgUBa3pcUOupAmu1YzQHkE2T
q4ueLMoUm5IHWKc0TPpritK9j/PPak1eSKIgiY2I00jV0eGRC0l3f6Ath4807iGENQDW83G4+flB
fGvTCo0CHEu6BXtVFfLfn3+6Gwz+4GRJ17X/Thkg/10yIa+slQlH3F4He/1MXWi+An/9hSUFRpuT
lMXh9lsTXDay9hDa1gf83hepINXOarubziDiq66Uu67nAh+ExZmF/eS3nCW18yVBt75NrNhq21z3
7ZrLiLnRLolNo+FBJILLNrJxlmflpscK7/mpfh7vqBJQVywrupA1fEbzHb/la1Qm1Nr82k0DzVqE
Q2FeaRXhA4WmNavYCt8bjSq0HxXdhWfl7K923+wLc04li6TidoMIHnNI1ssyApAsreDcdBUnPrIG
rhGBgGnpwPiOLqOjFUgVAGB1IAK53QwGB40qCZBrivxSlpEK8VrQlsqHFyj+RKnjhF7aZWO4KSAE
jovVIhI9eeL28MiJZwbnEIfuKPFNY+nrWvZI/9QYdDlVNzDU+AeD9iMP6GETCnZvDQQVe9J8kqV/
lc3fsyhtubRis9hzG4G64k0fEPbodAe94qpaKx+LLIxwx4JBB2j0SPATFCITY4Clhx8jPHuUvGH1
qJDGCerN32MyMTd1nXwYXlYsiaJ/gcZFXKKivbS9/dqVvbhq6nGnZTZ5gM5wB6frQkH0tZpaH46x
BH3ue4SYJrOaFeYqpzHPK1bxBJ+mzECdtNHAgyieKyj7gc4xNmr8X1QsbiE6P1SZvLC76UMyERcY
9j9UXcTuWILdNSP9ytILcBnWtRrh2Rpt9WAitvW8G95PsPl6/+wUA83vsL8hgQJfcoCmU3imvhCk
pC7w9r0YHQ4G1fFgQERQ23QH1v3gWGCoiq5djcqgrXqvoGVsmH/iQnkOCXtfCPjvLK8AOhNBQnmq
E/5Tc/9ZkPhwExnsgexrbmZ62SYkyH2dOKm9i2zUTzJzLluHhcKuSKcxFQP4IGe2sISnFFly2SOB
AdVYoSogJZa4XTOBYDN/YB44yZuRW/seyBNolC0b+p4QN/u3WqvqTtc59p5Z5b4ftOj50IehxcCb
+a3ibRiD8CajLeh5Ik5e4MNdmzvCojdESL6fe/vnzeNojeNVQGVOaV2nDnt0WI4QxakF/xyinbfX
ttVWbrTVf6CaOvWlWLxVUxfYguRxTZuefG2TbVL8W7p1l1m4UVbNwtqQGbQ+28iY3//jb/VpNOvo
OgqfsS8QhxQsoVC9XkzQaQv0aP+GI0mSPNqzS9KZEY+eY0GuRQwMq6A81j/Nt+7ABR+ZeUux7Fbt
ISVnOV6kZ246p368z19zfuif9kM9slNPQWZPH8zfGtvmYpa8NZtzJatvVRd2COPzOEfLbdaGtt5a
fDn7CoH2mkRD7A/WHvPY2d3oW2/vv8diTqKuU0GYzkeVT99JpoNd4OksDk7LoXc5HeI9cfDhAXFU
tyKCy223ZMIQUPJ65rVzjgtZ88g049Fk4VqzsHt8HTkICkAAU1UcQtWALmVEb61GZEdvFg/I7F+i
oaY6T6FpiSENiZUevGhqCrX7n8k5VB3ITnrjNinIdaed7gCpPRjKBPYaNRE1OiDm9JgIx+pCt9L7
XejZm2SQGxUM15CJg2KheK/Gf3ZXa9vpw4OpxfAQmuq3oKCDS0NcQnl51FvvelTGv0lJfTuHgtyH
FneNgDROtgg9cm6LET0uqeQzdPdxdKbbJtOvcS1cDkr04sSYbwdxrYfWPdLUG0cbX3oHsSkAkj/h
mK8txbyBgWjhnBdXXhUZ2yDIsnXQeXdCmPd9q1/2QEgXuSNeQA1tM0Xdl1VFPI+KRdqznvxgeMVN
dV9o0w6x+Idpjk9F2dRUg8JLkdnRyiJZckHUKNC1cPqIQm9DYikgP/SGRq89YPa7aifCR8h56+uR
5nLya+zxDxbyoqtxeBjDe1jlv0nV20Yh7iu4jnD7uUhNuv4HIqcJo2pQtg3hCYs8GEICEQ3AEYVx
mweJuRhyDHvVACEecqSzjh12PXi7bZ8RcjN/artGRKBmxiNBnH8qD2CdM+BFV4sPq/ZBzlTKDfgy
Apj02lwlmsbl22KfVfKLoMFTEJEeMOocEsYG0MeMXSI8ABIvrWWwBuZrNma969T9XTXoWy/04POk
3ZvOH61i4QSuTQ5PNMh7PuGT0fEXc/aEOVxPV5mAYtSVfIVofG+cQoFyWxGmkmrIi309XVcpbufS
aeuHzlLaZV2jGUy8XL9CgFEuCsV60gaHyLSBDPGm8tnd+2kAFKzgVscQaecZ12uD+DiqpskKdkP2
yEcnFY0N1fVM2Kz45YIdpm9vWVSWs8ptFGxhk/41JMq2QRBImLHfrAtIGDCfEnsr9Ar0Mer4hVXa
1u/OHC6czCTsp0uqvRj07kyz/MRrLE2dBYQzkoW79mixiooaRIFelwfRBARlqtMvQTowOVCbSCVi
7Myq8f1yxmaGEAqpEBKKb/tnB03NBiBUHiZvxtWizgaoEqobvbbQKuYP5Uzx7sh+tap7Y7aKl3F8
04flkyHr+zOf5cSuZ0nJx5C0czU+1NcFDFF+oAHwKA5jH64qA25gRe6Ebu0qeLYOiGpANMECGeWi
JVGvyPYZgZdTkf/6+XOc/AE+PZKjXckr6n7CwVQeQKhfhG3yPKrcxCmNY6kSZyQLJ3bAL4//6Mee
hmLsYK+Vh2J8TiA3yKl02zhboqzFHLvtK7Gm5b/++Qt+a+uyU3wZdZ4Un/aoMlNKLczK8hDnxW05
xYdRaX/JNt5J8eZD3VrlcT+4IavuRJx13wCWhMC8IpTgrRDaW6hZT5btnFENnHvsR9tXZ2RRC1Cj
PDj96PoF5mciis1Napy5hZ+c8dwYbV2VtGGON+iwDQNbWll5sHR9C3P6Ipjk3c8P+F+J9uj8JrnY
0decNRDf/JZNl6vQu+OSDka/wjc77Ui1JhXXv+PmstSewN4d8uW49a6JNFhRCQRqLXc/f4hTU+vz
Z5if96cfueg4nuRaVJJB1HArMneebcOCj519QC6eUEhdUtv2DrTJmffnezFGSs4gsyzQoKt2fFQO
NAWZkWoWh0p1ngpRr2Mretd0SZmrs9jcQ/fnL/q9kPVlvOPDctJGNkU9h6N5jRCQw88fFbIPvNZz
qsBvHmXeG1NnncQTwryhjvz1kZIMDd9mfm+M2nArp99KSCWyiea48aUArNuR9z2iIs0b5TKDTQ4X
bPnzl/3W5vj3GQwbMoFEwGof64mICyiJBvWKA8AU3EYETemI5aVPsijoLw4k/VLB5U4EyJ1F+F+v
VNet1n4kU3ExkhvY+kjMqp5gNNS3ZdvvSPJcF2a7CwkKGEdlnYfiJgB3lYzZ088f/cS8oEWN54Sj
ONqsY+ltX1S6zn5THJKgXarz260mm8EpAFxVrp+f6SKemBVfRjtaxbtWakkaMitGxVkF2jPL2jpX
//z8lU6sWTSbTKzOECqMb7fCHOEwvrGGqVfAkR5BtXMZhCDUwmj8f410PMnLvAxyWXKp9is4ickf
iMCLlmp/KZMzI52q380eSa4vDlpBCpZfZ3lA9nSm9VN+qEa8x4HAD0r+Zl6tvKGgrBFvwonwhJG4
xhCioFduZ8CpSmLH//obo61Cd2SyhrCQGV8/hkP4oG8NTsJrnW+isnaN9imsp91Yn1koT8wUxBOO
ZKm21dmJ/XWgzNMav1FnpkxHRoBRr2r2u56j98/fh3WCv+jrroB0GVADhm96WxQSvg6UV9CP8imN
UGBidjDAutNdz1etug9B9WgVjIzKT99rUFrLRFLDCXODO6OSVpc5tbQ0m8BIlf29lQZEW002bHCD
RNNQwQMD6B1lifWbTC1vnXmTeK3DaCa8y2VsYrjooszedMFAqlHj3MoQRrISB0uq1SRktDcpbDVi
cYk3tkMLqC+wjHXY15XbiW6TKdN1HNCxNdQQpJYH03EidF6nXhnJh3isYOF23JVYreYIQn+RWuJN
74Eeq5JX24ybbiEH3NeDB3UJOmmHc6SZHiR87B346xh+P+n1kUJWqEfJ3s2s1v+NkaDEaMmF62Yu
oU2B77h52t8bk5rstCZCJiH6G66BcjG22UCbqyWMUV72zZzEUUzEfXGJDazLQQzPmuZdi66sVpXp
VVww9MI1ok4sCJ2Saz1U/1JHegJRjg/FX/uNASgcMwkYZectKNT7IfenTZMEMRRO7wY65gV83ki/
LLn1hbXbNRtaZ+M2LOo3lL0QN/Phjn7fayri959n0fdF1FRNyblilhAjeT4qL/iRVRpzTNvBqe7m
K5pUCQXvfsEJ4OpcrX4ejD7QtynLVo6RALI76mpsxV+nLGE8eBuIGDmoPdi+vgampUj9zffGC11N
SSMr46t6HB9gV11GWvdWx9ovItUJ6kvqX43lPCYDWURRQQOSVK3JdEhA5VkSsADXPQ1zSFvVS9Ya
bJ1eaS51DcJOl5JYOJCM4VX9Jf6J8IacB1i1WfPL5Mq21GPkEB1BDq0n8OEbSLa1iBNNZK8J5sHm
NR8DBBFK/zyoXgrYRiPtetnJ9laPgrt0pOfV2B+63z+QcEKpFIrcRULKwbKwVAi1bfNrGssLw66C
DX+z5aqB+V4aWGZ6OeH/HLr7mM2ZMPuyxssSO+gtSi6ljk4+iNRJx1aUD68rwPk49g0VxUWi9bFL
C2rXxIBeu260XaeM2iX0lgdcYUgvvJJeb4ltiW19htxP74GX7gLP3AYyu6n6AeACiW5b2D/jnMPx
0ivkSpQqkB+zEBdEfm95ueIV8Cy6O6mOcEedUUJ5sFdLLG+i7j2CGJVfSiAqYjpLkJGD46oI/Qiq
GSle+Lix8BOrKESYTMMEOwFsNvLhQoSrIu//mtLH2Ww1qyZByN900TX/ZbhoNePa09v7ska7pTbh
uxUZOb117zWLDejKKqjAAcvDujcEypRa/G06665MVOISp6Te6rFMV3HqPHrmNMOAtedQHTuXtnmw
NwzF3iV+cTO2Qbrrurx1PV07SLULNx44HHK9jLe+tkw23+RWDg15bmPprED1BosqiW5KPAfrfrT8
ZeQE/mrWtAFHm3P1xgiyWVzE+pY+mQ3UXfzF97VKZVASIaYmF1mvkSmuG69knNCEjhAMTJZPaFhp
9wvRRmS9TEABo6JdYty7n8wxw6Co224tKaN1dbw1k3gm5d36DYXpNH8WFixFvaqeCRx4NU16kzay
UgRx3aXqBb+HtH3MBYEURg92oSx7WvSlZW+JM8buXRTEOpXhfjQGb0HkMmWciennhAni6gAuH/zn
26iaronvWLb5nD+er0QVofGJYZh3zeAOXkxOmSxuLIVdoaNHoSjKwlOjXRCapWuIbiC9kyoUqto4
AL/vcBMddPEwBliuKyWz16UUwPtFs6ly+7c/+tsazZra1Rr+7+o6iO1rITkxqBk9LMfg3UpFOt12
PeF7IhF7VDbboTPzXSlt0HXTMCxaRGS0yLo1v/ffid5KWjuEpiTx6ALi6KBDqr9TOcueureBCxea
hjjx1rUoqOAoza1DlCAx70CbqyAcgXna9VVuZr47TOqtY4iVDHDzNWZPQ6X0LmIKxYuIpLQF5VAA
WXEodqnl/XEI1nUnn8fQFbFY5h5HZ2Kfg94fLptaqfYdfD1qiFBo/ZXhBZcc819lVWmEtqQz+24g
HyKcArlKhnE3DArR8Z4iMJOMr6Ey7hIlvlNU3iljCpI5TUNunZ5YVGeq9Q2cEmVjRf4W27lDoE+9
ysL+1neKFU3EvxZFM7wZF2onh1UyKxYSo9I44dfRi4kBf9NbheImY39n+hVniwYhLZnXBO6g8afL
s4XMmawgGvaLoDGS53DepitjPQ3OXmvxgmBknUA+GcY6hs3jj6xXhnjLnOxR8u3zeuIYoCuEVLCg
EEmXrb081z98w05JEyu1JRXpi0I6rym9u0UxKQGasu6ujbAIGnTKNsJsbzIgGL9ybBIwnIEvcF6w
lomndCuUht2dqLS/aVAQWBj2DxQ9dl1CRLBMA8cd9R5xjTPWLqAHosQS/5U1iyofdIpFofkAlEE7
u5rj7wKBuEZPtEsbiyVIT+IbWoc3rkzlMmxmJUlFH6NwmE1jpz94SnFdWtR1lZTBtLrY5wZpJMBN
9uWQHIwKN1vRBqx3syfLs4tbUuLf1Vr8UbWUQJE06paCHXERU/JfZqX/6EyJT1Bepy2xfzv8tvSg
0aYQM0sSEJx55PFpaL7bartKR+mtIB/jUyI4YKWUgbnSK9tYJToOaly+6TKNq30CcBrvbPtC8ETO
zICzrlTlmzOY2lraKaBwKKYZac23UVTdNqbc+DIlQru+sQ2Wr7jJddQsTbRK2wq1jG49e5q+9Sdo
Nlp+Nfb1Sx16xGuazbk2oH6izvLl6HDUlu95YdXAmLMsyBwnRGudFAiHYq6WMEIvisa6ipLwrg3T
Bwgzblf9ay1stJJZQDV7PZXo9GBGDfkmtU0+7m/WajcOp/ssoi5qGeIGTdGZO8epGz4fGgUJfg4k
1ccmqbJN6YiWZU4bTPlNoVF7F6+OS/QqK1Fluky7M6Wib8pT7vMWpESJURMTv3COT1gxa0YnuUJG
xHFEEYJCn/aQUa+1BGpfRwAyVNcK/AbzZDFzl4ZAmQv3ZOhpm5+Pe//sHMcXFAh5c+lV10AtHn2W
BEkQtf2CRMQAhuDC+l0cEAS58VXHqW9ByqsmF8beWBUbONOHnwf/LlaZD7YoRtAiqVRXjsbOsQ1X
QR9w3dMEIaDvvmHhBL4TKXdc+973+vXP4528jX0e8Gh+ZiTW+bjwkkM83Izdu2M2+9L3VwpLBJ15
oACswv4EmW08c6r+ft/8eoSf//xTYa7zpriKFY7wPio1jArcjQZ3quozw5z+NT9dFY4KgGPrxyXo
sRgdqbkwQ7TC4lWNbz0p10lLi6mLaRkFf6xSjqs04MYD42nUgVmlpXOBOGUBj3sxqPWZCtapr2/p
WDXhiiIUONa+gBz0ppqjyAGLMoSpcZkWORCE7tx1+9RtG1mpIQFK4bE87iZIVIuJbcj4oPWwjqdx
Z7QJbanBVRDNJHc6Co4xelaT7kxN6ET9xKSMYGkC5t489rwwfvp9p2KKnSbX4oMciUkuTPZEXusy
GjcpR85qIKsljSGCBDtTK3dkEiIu7Z4TtThTATv1RlmI6C2VKiERKUd1jX4ECEIaAtV9SysWSqGu
BmjTLcp9A8BWEry1Qj+3gszf7XgFmeE5sLyoiX1bzdjG0k7Qej5oY7XSGlgvXbjUfJJYy+5tMuJX
LYIVN/SXQ+NdAq/8Rc7SnT9JJDvtufk/f79vn4Vj9FwpNVC1H71nptYpzgQ9+uB5+c6X5JAbQ3rV
9/0qh2ivtflvlKkcHIKtQsSu1b6eWWBOPAuKPSYGebB+tOaPnr+X9o1i+X18CHZErK6ypb93gDa7
gwtX2h0ek8dznoLvt3Xzy4hHNc/EVxtkgF3M7tXs6o25a1bB9j8Qw9gnppbQKT/YNq5TFZbQ1yme
+YZWxSPvlhz9B5vUT6uK79POuu4La+fA6l04SYJUVvyyQw95I9ZgKtPlxmy9VdU4+wTBlqyhyZb6
xWCEb0NcJAvF836DD3ODvtibMvsTIhejog45J7XSddTWBBPl+TYTWNNE+6HHRGOFhk8kp3db69Ml
WvNdqpSrRBrA1QF54ZWVF0bXdytipO9KPX9N7QnWgm2/oep76NR6IzoWn5ICY6bJ55TkpaABZ9Pp
8Q2hgx9xX19VEwERVvhWcg1eYKYJoH+A1EmVsF9XORVQBSojOZnhQz1yiBJZttWnmv95CO9B6k0L
e1C4FVnB7YCibNEq9k0v2hlxk70POidXKGwFuUbVh5MRNN6A36XIJ6h6Ar2cejAzHly+Mi0Pip7+
F2nnlRw3lqbtrXTUPXrgzcR0XwBpyaRNkqJ0g6AoCt57bOpfxL+xeaCp6SKRWUR3z01VKEjmSRwc
85nX3OVh86zFzZ0lJ1/aPrnvFSTaUJrZJZF/HZXVjzQyv6lC8hVpc4GibWbemXFyRJQGi5w0jtde
0dPXHsjMOtKKLAByUejpD1rjD3RRip0WaxnVFf9a9a1vpVQde5zjLB9L+OK5D7SXUsejMstAJY+Z
0jnFWImbxEo2WoF81BgfxkEpn1UZ9V9U9LnIzeBS9IU9TvD43o6ItuelWe0UYbiMAnoXnSUPlxls
hI2LF+KujEp3LVj+axohvVbCSrGDJLkWBcpCQAZgtJnSc9AFJXlVqKKGZoZYiQL+yNX4Jz5wR8LI
waFmjXGPF163qfRtHMMDsvUjU5xcDT7kFxQysdJEir2O9tiNXCm1AQbPkkJMcnVsj6kjiSGSpRgV
cT27jyouTarS0QPtsp+yEjzHfl1wbpQ9JgLjZSYRnnqy8izrJI64jkcbRdBufMu7DgcKi51+U8rW
a2r2ySbAwQurKeVHH6vWwoV3bvMr4NOg+E/yGHNCRTygL+FhwvePzf9PIuHOHKvUCaF3w6SgBTYf
J6iQBkrBVAPvm/iNUGR21rrbSOvsZolMee6RODjpREwyhiew7iYhZA4EP+QEnXBbMCA21b5eFLM6
c1BzS8og4VWw8PKcPRmLFas6tawj5F+s7Ejcl9hPZ1BhhojiDKBowNinL6cUwePC9vEf6s24kdfF
tvxCSWXS4FU3EygMr9ErVHIWbqDT+TNkAx0YlJWJgHhlH4/pCGG+Oq9d61jKvQayCyhUPFQbuZJJ
ZHB5VWMcOmI3uPZl6N2FmN+EHpplRl+b60qiji9ip22qRC5xkCo7dSKrFSgeptOW+Py7nn7VSQyD
rrE2qeCeBCtaqrdBkY3WUdDRo4gm12B1IOHrFHZiCiBsquccNTxbbLE0zaWZOg0WkemWZVQEuMyU
E0UOr7QKE0cd81gL0SEqxt7Ra/OrKWChimM3olPpS2Vg7KCKyTXO7EuQ+dPhkezVURDQIbwaJy23
XsurQasL4+i7LT5n+UbiGOsR7VFoR5kJLqLBVNqo6ou0f/h84qkYncRJAG7+B3GDfsTJhk4irJmy
2NWOqhyGKxbvU6QAtsJ2JUcB17vBUPmQxeFlWvW41QXxtRCq7XUwqhX10xEHU/aVo5YkMknvaWT4
5SQGiflvxQ1iTEVUN73GGgOVZ8vdDZ3+lHW9ucpl8TINEGKLxw7pqeQSvMS9OUY6iH2LhrDg7Qsj
O9ShhFi8qnyzFPe1L/J1LrcyWup4tOsy3qHcNw6cHGE1FGJr54qS7Kw+bEmhqaOA2vtR075aScCU
V1U5AGoS3W9BQsG7lYf7PqJ8Jbj6dW7kF8lU+6xM701FUZk6qYePr4h9SxWaLxLtLDyFKBvCzasc
ODWKPerGE/yiR5QobiwSmlWYVrUjFuazm9TrSiDSIwhGS3LruVOzXWt1jPuKzZjL8WMfe98kk8WE
iK9WIcduBPpBH9tXTCKVdVWGX5sOpc3BF68nzRY1z78kloi9i4WQpygjc6Y/pF32YgzKLcRKMPAS
K4brnAqd5q8GsaYHkiKsurBaThfLJEowAaEtkC0nkhdTvyAbLM09hpiaO0ZxV11TI97VYFzyp9Tu
19lKvvyx2JM+vXQYFk0XerR0UClNfDzJqr7xfAQfkO+xOA/MyRgQUydvlVtKtEEfDtqynL9BYk3t
QTZ3SWqEENms+4WnP/81DG50Yl+JIsnHrzHyIhsU89xjeghv801/SanV6Z8AozlLCotnJxoyK5kr
F+BJLcYs6yFFHM094pm2KfLvVjyuE0VdeJ9Lo0yB/rtcVcRpOhHlxD1WkrJvCukSX9+7pl7iV0/F
m4+pGK/v3cPMLiJtUlLS6RwfIdpvNSO4T0QRgC40SpyOpa8c9AvXyemV/mHAXwScd8+V6wXlay11
jwUWsri5KY+fr4SFeZsXF5DS6LKSfsKRHs9Kpqyvd0cJKtH/bRT549uBlkNkHJbuMTa/54CwReTU
R6QcPx/l3NXLgUU7AFgR+fJsURe+AdqjJvwR5fbK09RjYLaoIJvCLX2z75EKKbHT62vTWFQBOVP8
hJemgQiyIDxTdZwV/aowp3uiUy4wjvqdu8WbKN0Xb9Za2XYrcWVF6wbftoUaxSlmBzs4oGk8LDUB
utofJzUpM5BdchA+9PRKHVPz8drS90ChagrpnbcwuWcfEXgJRwYSIzoGOx+HK5t+CNqqDx66cdh4
WkjlQ1spqvjQmugwukVuS123S5oUSqh110veXgGUT3Pn1muWIDXKtGA+7kNTBGE7SR8SV1OW+Phl
iDDw1qI5isqLAObDW2M6eK1LfX2fGAoWgF5VbvxuvM8rsb30dAPunuAWSG0q6a4uVRnObpFuewpH
K1/Qq69d3NYvGo7wNk8DDqPWsoOZB+FFX+U4hil5cm2MRbbOfKF57lv605GcNteAA4qrJpxscNxE
fM6lSnvWWIf5wuSfvurpccnygTNJp/AsQahzuYh9/wHH4z3BTbSi+vZqZGm/bgkP/uWzlNF0idXD
PQW/fLaYpd5wO19kcmV64zZot13vyyAu68XK7mm4+HGk2akN7HnggU3vwb3CwPSLuQ/24IS/eKsl
havTY24aSIPbDh4dyZfp5++O0SQJ6l4nEnsQiKFk/LrF+kFMF87qpUFmdWqFSkmPVYP3UPTDKqNx
r8fCSpdfPj/lzpRlPz7L7PWk4xhJ3eD5D/EeS/jyFlFmx1gjE/+UY6XwTxi8nGkmfRxx9ppkN+yV
JGdBTPKYhmlHVLKc2h7IlfEZFlbuv7MAAV4DXJ5oQPMWitT2Rj7QEn2o5dsuO5RZ5rTYhyzM4+nV
SrKsGGTLZOWnqo6CFfry2KXegzQqAeCJmqk04ocRg4GVRj8S8EFbOrXZPwVCOl60Q0AVj1sEV+6i
gCWJE7lalEu42HNb3YDsjBkSRUmuko8r1VO6rDfi0HvI9ADLrcqL7MitPUdr+n0rLSo4Tgfl/CBF
QEecKqB4LcxPdd3L2tAqDeHYEQVDmXFCFLfRXT4MK1KAy2KBJnDiV0QYSE/hj/Gmg/3dRtS6pjFT
KDHHdjM+wyBNUfZeBWt6v7tmZV1AfanXw2Zci4fyYtgtDf/LfOmzx53dG2UaRIQipnAM2akHIbYo
dCmgEdSapqjiob4mZaEBtKP9UpbubdY0SFmaRCxm02VXY6u81UaZOsnQqWtv8G9LHxSr6lnKRsYK
ZSez4DzKtchlDFWT1TbGp8M+rKMrvTKvkQlZdS7PVhZYVGZoY8d6WT57WSAsre2zq+jdNE9r/900
DyLmsDQ1mOZXc6s61uW4A80rpKvWSZ9yu77mCwg2Di/Z+vNdtTTw7KAV2lqqYSmynhDJRImBZj/V
mERR/vUbkQIAxAQKDVO0N9smgyWmQZm7wtFLopeqqZ4CTcRClB5IK1QPnz/TdKDOFg1jIUZG2AML
YF4o1Cs/KWLqoccuC8EAqnjmZcWDOdRIribDMeuthV1y5iKRCCNxr1YsUzHnXYl6sNqoNXrh6JuR
jf2QSqnbd58+f6ozAR2ZH7VUlYwGT+Rf98y7NdJkYxOHFu4anZO8KBuAeeEq4Sap19ArQMo8gjVb
ONjP3SSIrSGIwnigEk5Ot7TT0AHwhKN2Izsq2FQbRtjEJHFQQ8m3wsKbO7MaJerIU39k+s9cTqPS
KtyDRp3cM8iv8beOnDHzA8qBwmFQKmlh102bar5O3o82fZt3EwpbHREigdxeiX0EsYdn7GMXYv7z
QyC5a6nm9NZm55dXqV4lF4qLFkx/UHNjk0X60js6O2ngBykkKljgmLO8YghGQe3kwT0Od9VPb5dc
UIVBw86gQQRv278cdtYB5OzN0q1/9tn+GHcuXeYiAdQxveTWrfqg1+JOhrW7cGyc21kQX/732eby
1MmguIk1UvcACe72d0P9LJp3/8a+ej/G7IozulGLvJRlAPACAKnscKmuKBdYOjaAgMpraO8JeIyl
9za9+5Pl9+7ZZmtDBAMpuy7vbXKEmuQKCFLs9HJ0crvf5tslWtbSVE6v891qb/MpT6kYTqCf6IHc
VdKV5N5/Ppln1iLmq7JJy4Tm/4kkdhU3Vk+Xyj3C6NwozeWo5FQIXafH4+jfGUmf9I0n18Y5YGr0
iixtSkbqU7yPLag8tjE5sau+eCH5S5pFZ/ooJgAh5Cxo64t0Cmb3Vz6EHFu4Bx7dK/+gb8V1ZSON
IIDpoBDn3UrraIPZ3YKOzmmBBLIGJU/sDKeW97xKIcE6UIyhZWcX/nPXZ2+AOT361/qNMgrhGjfN
t8anfRxACP98ds8sFgQ9SSWx0EU0aH4QF4HqGVoduEdDe+3lx1j5qi5qTZwdg0quiKI+mJW5on6Q
eR2qMZR/epqmTi/bkywRlqyhEwFVEJFPx6feXs4t0V473XkyWvOIv00oGbQBP26FRM/NcaTLeLRY
rWto3sS1UfYT1R1jJVjWF8rQqgM/RHKquvE3RRX3l0Uq7WM0bexJJA85tSal9x61jhYhQhxL3kob
IrDV0n04alTNw2hrtnq3Rty23IAYKNY53pRXfSJze3eJv46s4VLUhccSgXLQp/U6VaL7sEp/to3i
OkPqf+M+vq28+FJXumdzUH/k0O17P70ZkKwZwuIyNiJHCwDuVwOODpn/1NbyIYH3kgzmWnVx+FLS
6kYN6BggclYAP9Avq6F/tsZCdgIR+lSVQYGL7zolcAiXVId1qCDz0vcXppALV8oAr0/spW+12B88
1/gZ9KK/19ANRaJXjlaj6l0ZZduuisno3eta+SuNb+97wjmzBSQM8AQloZc8rDD18NWXITapxaRg
7QtEVvHP0h7NrEPYTu5fcBQf7LJCzUG0cjxX0CQKe+EH7UNvHcegVTU123mZBl0/9fd10K31EjRm
Cudvm6ltiz9wJaxbz38VS/ExCNXb3EUSIvGMQ0przUHrEqmjXL+o0vCXfXIVoclVeVyTiUWHaBSL
i17KPbvvjK0b5yToOjJug8RhKYzyD6so/IsG950rGeu2feZbNIU1GWfpsv1WFsWFgOG7w6mH34WS
goCoiq+0DIB8DxXUW60fHQnL7ivZa7KViQ/WZizNl7HGh0cyI0q56oA/pFT56zSLuz3yaMq2Efsf
fE2MXqyrys/qu7gNrsExfu3LGMz3YFJJSy4k0d/WRg7doqlpI5HbfB2yYlW28bHNggdA17ggQaV2
EKIfbCDAK6ssv/c94NsOsTtzeIzG0duUxXivQNa0/R7MQ1VIr9ATIJX28s2o9zhvhl+lEnPMQucd
JFmf7zoEyDd6hjOaqVBPb4ssWccVkx43yERow3AwwJ1hRUdLLi0GAM6lJtmeGAI9Hrs3PypV23A1
CWah3ti4WCeXfjotZRQNN36SX/cxe6Si+BdXNXWZsNiQAKabXsJ9PghdD2BLqNhKUBsuWklicgH+
Irrq+vaHi/aSnZppY6tR226TGlChNZj9ttBCbeOz6+26Hf1VCowHkf5k62uR++LpXXkblFW/tmI0
y/wilja1wiK3wiHcgSjWbVktrAvoX7SiYR3ZiQQYRO2HcAtttraTll6k6+I0VfZatet8ifw4613T
Qdmx3yYWEGmA682uCuXCoSPbrRuanfvMSseV7jOm0DGIUvja8yi66SoesKjF9bq6acQg3OBD+sMV
LGo5dABQ5ytlZlKm9RVgnYy7ZbVyB76a0XkyAJmsRW4VtdBMNVnpSq/Ynag/Wp30ForBN3n0Ukf1
BhIWtIEdt5dhkUituR+Bn29gyYiA+StMB0cfyUO9fhxgh9id9IQF31PQeI+xhFhKDyxlg9AHBkOJ
eS26zTEOgpdMqTeCBRapt0x/FXT1t9ZFSArSnl127otZ4HfKtDiC5b71KfbRJZogQwnbU3f9h8pv
0HIZxQbcjl5DkgovYF4B9XCN3ZCUT1AuAAdEMCbMHvycb2TtulZpkw4K0IES11Q1FGjlu9qwCThA
VjIQiKu2jjHT7fI3EaHaq0hsxl1oasVXT6gHOw4qcyshjPXoW9beoylxqyS99ah3VoA2in8bDlhT
SkKEmaKBocWrZOkNIglet8cD+zGcCBWVBZRBh4tkhylTK4fNbeoLm1ILbsQGfS/P7B7AabRIoSXZ
VvTi4skCsbburBApmPKibgT91hjc6HpIIvNezWWEW9Ss3MRVD3SrECBMqv4FSzl7EQqDOkdCralx
XYodAhLWojBYVyixjC0iBm2/61LYKkOUxU7ResEXNTSSbSEq+FOpVbKuOhU2kzHaCsbH9gAwGLAb
KisFL7WLcSV3Q+APfv3URIWKeTrcQj/qAPgLnKkYV/RC191Bqd9UonBrlWYDRJuFKVGm2dAD02kY
i5e1J0YrIy3RckvzJZ712ZAMOvoEM4HSSnD28RaPPZObTxbMYzwFZI74JK+rbbgBuY/492oST/4n
EuJzocP7QWdRdGHpWZ0PDKreRS/6RbN1V+Vlemx3OJhjkGa3V+lWOKhfluyHzkhnTGH1H087i1kw
5NVGUi7zWK2jF3ECda711OlRlOKFrUp7fBwuMaBYkjk7V3UAHTLFSRAxzRNgLZ2bwGiBmpGldGvA
Adt2x7F9169LG82DlXG7VPo/U3NAhAV8J7xo0F4n7j25UPluVWXU/MxG2yL9Iqwsr+y/4hDMXYxu
EYCiAfZxP2CkHNXQCGEQbrRx0Ims9B+fB8JnVhl5Nb1JQmGahXglfVxl4oCPsx40xrGavOx9/VmC
FOoMavdU5s2PvMXmJ7Rca5tIQ34I/Ajx/QbkaerBRY301DrKYMleAcgqS/njaf4NlF2i5A4iDinH
eW3BSEwfEnxrHLu7dJ9SKFxlV9CxOAaRvMxW/SNvZ/X5bCwNOf38XQ5poGOE+WJtHEdlOECE2g1q
sJDznGYFH59qts4x96DS5g0GoCBK2rlO56/dAdtdKMycWdfTOKCukHpH7XqOqOjwaOlqUMPHxnfA
ufoOAF5ClFX2DGKmXiPwJKwAhy69tNMO2sdhZ8UGM2iappMq41grXGBILk3MMkQnhxz958obb2NB
Rq6l7l8GRbtVav3x8zd4mqAzvowbEtQE9vMccjioeV2SDBhHrbOItOwECd5OHycr9IW1cvZF6rgh
URYFHTovioqFWhQyh/exNr/HXCaVcd+Pz58/zbm3KJM7TqIeWGyc9JV1wSz1KoqNI0H9zlM22RbL
tG/uTXeAh/k47KovKIZ9PuaZ50LvkZkDLitRC5gt0LhQxGEsFf2I2RBCe4JTQQ0dlgFPZ/balPZT
csAXBWztdBO922v9qPjmKNXyMeF4/yUeKGBcmwNFbdcKLj/y5b8uV0i5jroytYYpLT/BoyJML/ZF
OkjHSf0R7JqdvcFI3SvrYLNU6T095WWJR0OqiP+bENFm56oZVGqmaaNyHKQyd9oe/0WIZ2h+mCOx
lCB8kYZ1KOAFyvHXXfaNMezFKlRXolHffv5CT7YE3wDVYMWiU0+lY96aAAOFXPOYwst0zVuMQm7U
WIYUYGkbZQQI+u8MZprsB/lMb8KjgW72faoci/YQ0jCMIwCP3ga2+MIBd/6p/jGQMh1E75bPUGRo
mLeJcnTz+Mpr64coRGRcaG96M1kC553UqaYZNCgfIjQAvGMuDWSWfVKC5lWOkwQT5pb9tsK9Bx9k
zNMLqVp5PoAXyYBQGbcPn8/nyS5haMDnLKSp93JScFTVCJEIpZOPqu7S04t2dbtkIqecm0qAMQh3
sTNYKbOdCGkbOw0hlI96O6KBaDpy3tHvxCR0J7rUB+rEqJFor2pbVwIXGQnF2Pb+S5uEg6NX449R
68H9G98FsR0oacWtLQfNYxH3+1EJkRRpoe1bro+rbqF+73T3achcfeV2yUvbxDjmJqRNZQrZXAap
naeptq7E2tvpeNZcCWqydhWKnx0c18+n9uSgm6Z2MkpC4haq95wgCjE9lJM2lo/ocB67WnkNpBrR
TBQ3Px9HOnEkgTukqDAoOAkk0Jbzq2LMGyEqCkXmLEBsuIbp7AAy+NF1So8lPMLqY1Fo67I1Bduo
un07NYbguH8vsS2x2zjdN52iY17Z3glmPjGqFKpvg4+5RIoZkpVWD1Imxzu/qy+lqN+VvvTFd9PH
Lh3MVd+Wo51V3iO4vcjJc98FyOrhQ1wV14YvYTbbNYojitWms1TdAbbFL3j6rewOaI1mj0YR7PU0
QtZT0Bkrt+4UKiljGpt7qiKVjaYjdr2F9go5DaMEX+wQbhEu06j/loxoFyURMt+AlXunFYuDEamY
NujJV4tHLPX2SYqD2y7M74qqvaga+Quq6r5TyM13I+s0pyrEQ65a20jN79Ome9MEwA+xunNjfdd2
AxJwuhttym7YtjHSDqZo3vtqvpHH/GeY1gfXEPZJkT2GcfWsucEr1YzVqMj5Lkglmubp8OKJ7VfT
s5CrEzUsCpJNXVi3JMu7ekxImJWnwmhuB2sSEMIfKez8265O952eS5sxhlneBRS4yrI4eqWWIPhj
eOSJwk7iyADobqx6N3+2yLZHko9VI6DxUOPAEKoog46qce3DD7iKpCzCeaHIdkOci7cjUpl2E4Ta
RS9SgKKQ22G6UlBRxY2QuoDarlLJdOpavmjGul0vLVbOzQ9dG5h1mqrjsg6Ojdr87N7CsTszkyEb
ycPKvXWpfe/Z9vtiJWxjBDztvrAXU78pJvxsyFnMOBQ6RtU9Q+LIs5VWcChRtNsqd+pG3Q1fjB8L
Tzg9wWfDKR9vDpR+MI40GI4/evLKR7F47VAYG+vbFBh74htO1JPgqMNGCZfMdM4c5x9md/r5u1tL
L7CU9lzG9uSrsr/Ru6fPH+4UUCJjw6ai2weDiIx23scRoiioUZsej5jDK45ChRffE6cWPO/eDYIf
VdWXaHYYBwl9W1NQRujoVb7tdSCUnrjJEyWwW8tDA0XUs1Vdgt2Mu4veVIW9GQRXaa+3h6a2OM/x
Z9x26Yihau2WDs7m+lau3Z9Q0YMnETGQqz6iTKz42UL+dGYGcdgiXMTjTldO7OZcbF9T7JGlo1g3
Tm7cxcGSwMKZESYk/JQ6gS49yTs9UcvFLrbEo5RAWVRC0UPSGA3hz9/UuVGIrxXgIgZwr/k+y0LT
6jVXF49R/iRqlOj+jciBvvwfA8x2VQFjw5BaBshHba9W/sYc3QWA4dIzzHYSUuqimxPcH+MBHmAo
Qt1IlfT/OFHTl3i3ZUZEkYxWd8WjEbxogeXgTLMwwplA4MNMzTKerAtrJD2ZKb3rDlUkQ7Xp08uA
JHUh4viV08yOHkbCYBt9HJhjcwVP2dV8PB81kcPV3I5Hfy//VJ145a/yL8j2WC+obm2yjd877sKx
fibEez/wXOUwyHSoAHDljsOwFofkW+vFXwgGHXFcEJs9EyqrtGjI6WQKXCfmsUVo1gHeQjDK/Meq
VjZJ8CZ6tU2UmNKwG8bLut58vpHOTKqigVCEmwkKBYLbLHwd086T1CprjnreHWT4PE1RtNCM+hpV
k9hYtTitEkkYIfwl2i9D1mOmRPn54BZ0QA0k6Ah4sw0qUc2FoYX1pvSyePX5l5RPXwDCjwTwEoaS
FHPnmC3IIG3UUZE5CkZzlxlo20Vwpx2xFS6b1ioBcsPAKtr8m1hmLoSoemsFRW/Lqbb3PflOisPv
WRXuMr85DGPyHY0zjyvKdXeIcV2Y+fgI2Pwi8JrbArc2gL6IHNIKWqTzne54FVdgykkA7oGozvFS
dZ2ZvTkm9TEItO+lWKF/mHvrQitQN0KTZwgxhQ6k5I52y5HavkTXgE5lFeIl1SiHxNV+fD6vZ78P
6wyyPCfpCTI3C1GUrjHIPLppsu6L26ZLFt7cKUJU5pHfDTEDG7t+qjcZWRgIUUBpD+FzvMq21Tdv
bTl4ljjjS7rG/wU1sYt0u1RO+wVt/3hgMDgAcbCwcGiRx/14+MUEvkVridUxHHCPjSsj3GLM8iUP
6EAmkuBtTaT8PCXH5SFodzRTnVYO6604NVoloZoMMKUnLa8VKjj+k6ZVV0q8zRN1R/EFAcm8RIuM
qMfpG1lysE30V1FeXPeZ+KZG+Y2c1ZgTS+obfuYZxFZv6+t5a1e5cLSGKHF6TyxXsuz2u3xYctI7
PZTVSWOEKo1K7iTPV5qeiBI92aI6Fq55iYzpGlDldoz6+88X0GmFjdf7fpzZNSl4USyNKeNMBpXp
g7SaMBqC426kC+MCj+Cd9fD5iL+2+vydvh9xdmuajR+Gop9XXALDOtrFNzdw/jfSKloTbvoraJ00
PLT11HQZ76KttkUS+SKP1v63BI7uVrg1F+6/MyfoxzmYdtm7KzZpvVZMEuZgMpZRt/qF+JJyKeFQ
uBLuwFCsUCa4SbdL1fbTu4JhAWBbKENBEZ7D6ofR9fNiDKujG4TWehz1L4KPHBRdU2BOfSzYQ6eE
GBIhYZOFmMx//h5+9Q9O3gO1YmC7IJBOIE8ZGlrDGJkl0YufX4WIwNLawPGvGrxg3wcemAuMnBxa
h+tBzL9mLiAAtuPRzLOLFh1iJfIOfhpvLD+M7dgUXzkab7ienoSo0tZuqyhbrevkS81Nyy1Ey+u2
LAObTjmGeFRQtDi/VpM6XjWiuQEOcUdPPnC8qrsXW+ViyISrKGt2yNpeaY23t0broErhrRTWT2pi
fGdCfVuLh5u4lPpNUpavYwfxJi85i+SkHnfqkCp7MWh2Su76lMENb2H+zu0cysOoa7H7TGStZmdT
baZiXbhSCcPMwIbKjkDNB5yJ/n10Kx5aIH5LC+bskOhncSQARaaYO0tOVZRrW2L/8ihuq3V9wEp4
IptYjmqjTNrsadhtfh/zP177//Testv/WRDV3/+Lf79mGPEFnl/P/vn3q+C1zKrsZ/1f05/949c+
/tHfb/K39FiXb2/11Us+/80Pf8jn/z7+6qV++fCPdVoDk7lr3srh/q1q4vrXIHzT6Tf/2R/+5e3X
pzwM+dvffnvNmrSePs0LsvS333+0//G332BTvdsx0+f//sPrl4S/e3j5//+vezn9i7eXqv7bb/Tl
/koxnRY66aY8pUm//aV7+/UTSfsrrnGoWBAHGpNQ/W9/STOk5hhR/ysQKwuaIFtexxua90dg9utH
4l/p1lArUsABAo9G3Ol/n/zDO/rjnf0lbUAfBWld8W0+5vjC1DMBNgmh+uNJ1nqSKYi9KB3yg3TT
H8zbZCffRkDvLutHYSHwnNb3H+fHH2PMKs+qV4q9H3nSQb9rrv0nu9sIX99N9O+P8+Hrf+yi/eOj
f8Ui7w5iw4oCCGF8tHIw7t1D+yU7ZBvxu/dTXciiIbic//bSLJzpOs2oR7kSDyawsTsTN4O1m6rF
NvPadGVpHXq+AWKZF7WKSBkSer1tmJ6xKzK32sW1l65KHEucsY/lbawM0bXujwd8H/R1oRQimrUt
9X7Jb1cevJp1i1Q0sJLW31Q5+gN5FaWOZ/gWMpV5vGk1H8WiHo++OqJ6F8aCgaSl1lBnywwka5Rg
LY1DvgkiSblD78j9ErWuvPfDPvwW+uBC8ANyH/uhKKjaprY+3o2QqACeWWjdBL3nJAVKpF6NMbwL
5HUPlltFkqoMN3WXgn8u9cFOujx0rKzBGnSQvW0edqXj+nWy75Do3Zgwrq6SzAWxJ1cDmstddEkx
OT9aSavQoS+zZz8f6y1fs7e1rKnemi6o1m6oJlsMkgQbNVasvrEfVXaCmVbbuu7ltSgY+UHXM+7a
HMYclRbijbFM1rlHGdjPQPGZUpBsDTEbV0M5qGtc6LtLtfTFSzWyTFvTQMaEWU706SI4Nw7G6JST
KFSotO616FMLNuAa79Fkj9d1n/e7MG/6B9UTh0keGcnDUYV0UwvuRQ0EF0hqaCwob0zL6MzmmCdj
AHqMphlYwepVsNNXVIOVycltiVr9MTr8Y4NMada7DVI3cY9/OR8vG7njlW9Dlzqg1xby9I+ByR+f
Po367tMlt2ndEjfhA8lhgTCqVtyUau5E+ddYkWzFuEwRXP98q3/MC/8YahZyWW6q+ZmAwUSCNLTj
+a2MfrxXXvF8wg73qXohjfmz9zELNlEtKzQLubaDmJbyZVB/DztT2+aF3ALI08ZLr8sVBwTWEnz9
z17QLJzGAYskOEJ7I9arTd6oq9S7S+LnzydtJjH5x6zNjncy5tGvZA9eIJZrzeQJre7MKSzTf3rF
Q4von4sS4ULA/mePMjvnK3QOhRFDtYMQouxnfau8bm11+88f5Vcec2ajzCWEJIpDkoQY80Gx61V0
edNu4ABBzNCuUQXda5vKBoa6b1bkXWtxTUBsi5veuS5W1ta6KzbHxE73w/pYOub1RQyco7lcut/+
5LnF2Q0BgjZtwopvBg3VTttrq6UehRjM5w/+Jwv/1730bo/hGZ+2oxayIKtX2v8rvN0Qfn/Gje34
+QCzDvw/Fok4OyOqBqXRCp+Cg7n1dqDW7N6OHItTSLnwNkuTJP/JVT1ncLeeFvumxSj61t02T+m+
hKyaOfnOPVqP6a7FeDinjOdfcRftF7k1fzbq7NjwTDGvUi7wQx+ASBS+DsN+rG7lEq/ywBGFatNT
JjCWeBp/Fk6Js9NDNwgp3TYbDzW6aptKdastHtuWHYeJYJsotly2fqPbFu1w6lWxS2FC9LZGnHf3
n7/MP1uLs+PES1ts7Eqet5aBB7vyjRIZh6RXt59//DRt5zbh7DyhBQ0cOu7HQ9dFawsNcklYON/l
P/vo2ekRsb9zlAZluoql+kPpEc7OJaVc1W3q2mFptZtAreot8vEmGvi9fGH4inThlkWz99suw4FA
L221CEJHqrBMQb8p2PhKF22CpGrXYTaijaNjuxzgZ7L2SzO9V7tebA+uid74wkOcfQYql9M9+W6v
jomgm7XH9Oi5vDJ7za7JzD+f+Rnu8/ddOlVFP352b8ZNqpbleBguumtrkznaGraRU+4gYK9/Cj94
2oulVsKv8P/kPTPYFAy/exDEEv+bs+9YbhzWtv0iVjGHKZgkisqybPeE5XbbzDnz69+i675z3Dim
WNVTDQghbWxsrJA07YRzQ7XDnYSqzj7ZQWB+14Z6duLQ5PSmvrPu8CQ/N/v+yrtrb5w/Hr9omI5F
g9oHUYCGQaiwUcMjeCpO4YITdhph+WMmrtwcfoyqaGfeP986CNNL+G2XGM1JyWC0qA4gFHiRvC2i
YnC4OBuNx9P2435EO/NK+dYOAgJg+1UyuiD/wMEg/Wy8+lCtWp0vfZ6KN5UWiVIz4ujp29lLlCTM
QfTWALiUWMt/lxwVTLS+yxM/U0c3NctfrKm+vtfb3thyRL5bqaPsYGRAwE001U1GTjBI1HnjndNh
m2u0v+PfEMT883gQf05jMIpU2JG7otFYTxndmn+FjG4n/4pgVcc0O1gcETY9J8W1A2/ocWtLY0oF
ooxRkDVB2MQdWdbI2u63GvkH0FhWOOJLnaHpuaXPChGc4pAuWPDdZt5m/F5q8M8yzr3HPfg5lkI+
nooVPJTBprSTRzdw57JPf6n3pd3DPXUXQadB28sv5QkkA7PQW8Lb6R06QARwu9Pj5hcGUKWCBwoa
bJaMiIKhr97GFJc/lTXCVFx5OVv6PBUiJHkKYG0sjS7e0GE4//UCn/Ov0EysVlbA0sKn+YCZkmkM
kIGjW1mwuzdhsQr8owQsvUImY1YbxYuRDsMS1J4hertNAPiQDTveghuiFw7SGHCEk385cjGXVATp
IEk0Jlw2uSIeXY0e8khGFcGo4d/migogPpR4cchiMapQXuqPI972kqhZGcf52PvhFFGp+CGnnZZW
E8O58HYFgOuY5p8DSpBNe+Lr33L1IidrivYUOv8/oYqGcaQC/Pw8FU2pNq7nhr9RrBBZrOBAEO0Y
G5kDc8uVkM7PY/NTt6gAIbaaGmUt2goPzVZ0JCO5wa/ZSXEaM3p6y4DFASPC8U/x1r/B3WwHBtZK
2wsjqsy/fztOOqZIpgxq1K7sSO60+yKkb6a9srK1fs5fga2jAkdYekHXgVnkahxpbsMV9tnPzIes
EW4fM7g5/dOiowvhOQpJsCtGK0X4JEPLLe93HbumFLCQQShUeJA7fuiC1Eceyd/CCB52b4JqJR2K
7TLQp9nlcReWJmIOTt8mIvaGDG5G6IJQdnoU2qo3Eq7epQPoHvUObBa8/q359i21RUUAXubbpObQ
1iR8hO1xkF0Grykt7N8iuxs3ObMG312cfjoaxDBpGEQP06+9sfWH2vlmL+Hgn+DVsE+131yK4Adt
UgmVusfj+FVG/WEzKVSMCJlSAKkDnSuHTSpsgU32OIi4XyMYOXWFjtsRMny4E6Z6khxG/6Ii9RW2
XLNlpQ342Wt/Y967P/0NKsNAZS/p+XlPC0fvqTDaN24zvuY8yQ7RSqRdmkUqavA920K8AC2oZ864
QZ/96JHEXHua/Pl6DbYhFRmUihn8ao4MEA8HDdPNd7A0tbqtYNT7ED5KVkPgYYSotB0hTpAMevr7
8QwKC+exTMUMr4LqhxajZVjZ+4fwLljlpTBqvO6PmwJMhclK35ITt5NJc2f28gmUjCeAW++a45Hg
MNPyegu8cbvc5te14aAewP5zHshUDgIFwxEeSPhT0HEGAxsY2gOs2XQNx8ELCwoDgvOqSPhSRidT
IQfvbjkEhdAYeO1MZci6dinuQmpAtne/xqLhF+La/2DqOZGR0wGNdHj4Th0N4t25nViFlRmARhmy
MT8kjttmJxql2+jBHqiGnXQa7V+JWTw9nuvFntKhCMzsrurxJ+DQtWHND8XuTM1mtmtnK/XC/t95
oyIQ9GP+L9Y1VknmfsE8wlBvITRQWIgMwarNYKw/wcqenFfDD7tepoIPpw2DL84T16fXYrjLzHX0
PFJ7u2DcrozYwkWTJpMETJz1cCLjXP+ev/UX+G9/Dq6yka/se35j7Nqa7uBIfzxujUJP/Xf4qCDj
e/WoViJa4yEhIzu3y6RDCplcgENG5spZx1iXjz5sP3gjNWrz7kP6b837Y2EwaTnTCBSiSavQdkxE
M8W7NnSoVhIGinnxn35JVIxpRkhfy/O6A9gM6hj2ZIF0YbCkBOY6NdNLYtS6b9WmrEsbweJIZUbY
FydwAN54I7c8wh4BsN2hIjyQHIKuj4ebMif979+ioowohFMDVYp5T4KBaw1ue+9I58BixC3AP0tJ
BHQIKAmxWd+hPUiGz9z1jq2VuoPZ2BuepFveUGzews3d7DfB1rfWOFz8vIZ/WNsSFZSmBDgMcc4a
KsvfAIRstva0KcwYUjUsgAfavjqEJ/EFUOR9YMu2qofW41FZWPG0jEuRwNY+qpCAKSm74YoQFieJ
WeexIXTay+MmKKzZfweeikNCiuegTkLnWh0eUsfS5qzehEjvk28+oxBhD7ZosUAk1bu1rbV0J6TZ
tUwAkmbMokkJDwk5Cew7h4Ftzc7gQRaN9cBKzYl8cHhtqI3CVKGGVpqN8TTApAy6MduAXFc6v3AS
SFTUKlDjzEcB/4Q7ohBrytAHLI7wATEAf9yCXKX3W+VcngDR2T9ucalBKjny+LxmgzmqoCJItPLS
NrmeFTBf/J3Cf7Vq154Tl05tiQpfLKA33TBPa056Mz3ETq5vpbPJG4l5XdsYS2eYSGVKQQvXcK5A
I7F2yBWoylleBI2cbguAKanFa6hc4matlLCU34pU5FIAHA65QcXYvTMv0w0U0YYn1Z/IKt46PFId
i9QIJgJPsGu/FX+Xz49nbLFZKjIBYw5e77xGKiO9jJ/wpcHeD+aIyAGk1iL6AygGLaVqZYksJIEi
FW2AHa4bX1E4l5EuavUrZE9wTSePO7P07fn3b3ct+OZk4QCmmDtFwHvD17ZnnmZL3H/7OhVK4GLq
KUUj4YAG7IWDiKKSflSw8n789aUrFW213jBRDEkkDAykblLoxez9S2HFe/HKvlTYs/fHzSxcLkQq
JEC8p8qBYcbGGQHglioAWYeGf5lmLRVN9W3kIHoa4Y5aDNFKk0u5Bg049RQpS9kIbZZ3pSXhoT14
93IfHUFgVY32Vm1qd3LCbUXCz3rDbwqHt3y7NZqnAInp424vPYrQ6vpCGE0T02Jp9J+S4e1x8xFe
ohOcYyYbvJ3iU3CKC9yAz/LlcYMLZ9tXIvBtKYKBksDDHu3x8jWpDw0ekr0/oRaajz+/VFoSqGgR
ZEoyhSpWy7G75pdmHsv6KTn2RrqdPjXHv2Z2h0W0y00YKMu4YpXH4mlNSGVhn31hq791ruLzUuoT
EUlW+gq6IgnLwIJ91krXFm7YX6ndt6+XvVY2Q47lAt6T02xDM9drMtdRJ9RQg7e3N3YDfTdzzoOK
lfzsaxn8kAN9XVm/tZlA0HPsBvQIY+kGkStOm8AjKS6p/o4/pb9KkaBGp/dH9tl7VpxGxbF2D7fS
BUL4XUYEALrg5AK3NT3cD5/CHYyMwoEDgmT0z3KDeYCH+8pSXhp8Kgzl0eQPo4K/ivc2M76FKwfB
0mep+xS8BvHW0OCzivKbK2M9Vt6hLbQS3CiE9n/SsK9c6dv4+kqWMv1XcHsPL/yB20JGWSLRNgqJ
Z2Y3ATjCm7RXjyLxn2QjIUiMUIY4lMiEzWafW4wNbucKkGrp6vjF9Pv2ZyYNhvJljQU2mkBSYVkF
AKgnlmSDHmJ8CHp9DKBbUG5W1vOc/Py0tqhchRnBeh3wouwqBBbPyKknCG+DB2jJxqmArSLenIlm
yE5nYCj2/sqSpijS/xny/+HFjLXIKCMmtHUgLYdcgmc3YajHB9jkhjvtAhU6m9vxr/yN2YcnxhDP
1Xu9C34VZ9w1oNkkW3BdZV8aJ91Xx8H0duLaC/VCbPwqXHwbf5lp2rwNGxykeJ0I/Fm3jQOeTyJy
I68suIVElKezGtAnhXHgEKE4Hi/TfZISvH6WJFdgU+zJUDfspVR6YWVRW5lmbt4oP0zz1+n3rVcF
CNpc29dItt9FeKgWBvPbh071tXH41k7fWU+fYOO5sluXsgVaSyRmCzWYvAkXyqE04BEANioMU6ea
cNyZL908vgTac55GujA9PV7HCwHi6wnxW/+gPDHlBYMWhR6OVrOYXaFuC3m1ELeQmXyddN+/3+cp
NAAxfpU1e4/GmwjZT7PpfjOmuH2PLvPFKLH5HXNrVou5S32isiEx7YMqg2mJK9qjWR+GHbeLrj5k
kDlHtuDa5+vjLrMfj9/SyxONoE6CpJ8KqFq4kFy++T5/L1rho1TwEtSV1zLIDlJf25wKH8u+NP1k
uqQ1lFqrZh/F4yVSxOPj/7G0+6hwlAKSLLYQvIOo9KENra5+LUAvrbthJfDM59AP+4BGWoMiEcWt
hzFVmN9dd4+UNfmqee/+9GEq5Rk6nuFLpsDNAWVh+DIw0VXV7hrvdHD7ezw2C2GDxtjC4rr2lQH/
vYUYZQANzl5gzDi6cCX09AE31tJkJUAthYuvRPXbcp8aRo68HKsBdedj/lY6/ZN/VszkTX2Z7t2v
eCVQLFV3vlbjt3agsVSXqYRRE23gSdxkC9EqQzUmcDs6U8b7NHJgeMUTdlc8JZvYYOHJ8ngwlxb8
1+X9W9MdM8gpF6Dp6gQXsA7gIJS+/F/KJdsMDv8uvKkN8cR1CN/S7FEpDFeFQyTNXYX/wTFGyW+C
zRsyU5Q7RquwQ+NV0SHuZK5V2pfao6KH1oZj78G9BEDTbKuRG0wg3DU49lLx4Svwfxs8UWVaCQbb
OMHwSj0efAJ3ws0AOKq2Mj1L+5SKA/LEd4wczOGIOahAn3XdGi5mCRRGI3BDMW96fw6rnZU7UE05
pk7pQBndYg7drts1cNzrj+B1moEjpqTfReXKrvrSKPohRtAIW6mr+wYoPc7FhLyAB8ESYNImz44l
qIdspmLDwH8Aj1wbBgwCKJ+g3lgQ/xUq2H5rjjvYGJZG2eA9akygF6UrRngUTivbYSHw0vhcpY+g
At5jwEtYeFsQhNniRhgT5qIdsp125o1uD8FZo1oDqC/luTRct6yKSi3hC+Hm98mNfwkGXFgSS9lP
tneFebW2TXBhOTR2+JpaK32cF89P4z8ftN9W7Qiv1pibmyxN7xxv5tkOga0Y9v0/xjN2Xs7fWihj
fojBOeEQyVAv78/NNnWE5wGeMrFbmc2m2IxGpUtOAvZwv2Ft5fav9UAasws5yx7608iAJMHU8ltu
+0BxS6TYDZET7IKV68nCvmSpqJKlvpayMCF15QbWHDN7IVkpvS1kWDTHL4Afn+iBtuwyKqPLbWPB
etrs+psH84WqkciQKRA3vv3jUqDii+h7ELKcoyPUEXF99yGwym+BLLPVy+MWfk7e1P/B0IL70wtq
hndyvjehHm7EeQmRrTVQ48L2gUnT3ystKUGCgso4to851Wb3ohx5J740ENSLt9M5uMPZ8wCl4uIt
X9k9P58nIO/+3eAodSgss9F8Ly0dDkLYpoQH+o+1ktTCnQHKh39/X2S6iYMo6Uyviy/Cc4DXrmIP
z8IzT/48npKf165Kg2VhMsAOoorwO/bqcxzkZph058efngfhfyMLRGX//vMQeRDZkvNRUJNI/wmF
csdL9G5lZyyUB2Ff8PfXOfC3wJhmWHc6DkfvrdsCJ56c5Kf+4jt9Tzh7APkXeq2TLv9+3J+fNyNk
E/9u0ZN9iFDFaLFrwZIjUB3onBzy9Hp+WrP+Wtog1GtMpHJJAOsAoA3M4XeyC9bO96Xv0js7SOIW
umeoQMH0JNFaosXPwrAyz0tTQaNeC6j4a8WgzjJ5KMBlN/UMSp7naudO91zOYezMTI/MzVt5MV7a
FTQEFjL1TcEwaK8cjyEfmpL4MiTgvnEpaeNzIW875o8aZ0QcV7BzCyuZRr1y/NSFUoXhAzTiSTxV
+3L9jvlzrUlVqS3OwEA0hWo86/qH8R6d8ruA9xwBfm9v8bGwH6/cpcBIg16TSoMnbpZwbrAVzfJJ
2SkvwzZ2+ILIJWp3cKIOduUx6Tcqsso1g8yF4EijWxU/mlqWxag127mO88TZyQZadmufX5oUKgCM
XhcNbI+0QtFQs2El3dOI+LtVyOMxWwiMNMBVYYRaK5IRWQs8O0DRJbG0cp1feAoFx/vvQJJLU1nG
PU4Nhdlzv6V9D8ZaRPxtcPZgBG6pluYCwfRPxWdVpbb+2GRKx9Y4QuarFUApm8fDsxBRaLSq5pW9
qjEe9iAIwc14Hxm4VKRrZR5Kwu3/l0JVGqyap12l9bGCs8Mp8PgugZMQOs0tOyk7AAIc6ZwZxbEG
EiWHKzYLWLZshUYAeEq0me7qrjZbomxX3zfmvfjDSUaDWlG/V6HcPxdmgULJLNbh7RglLu8GhV4X
VW99NGHM6AQHedNv2g3EpA3NEIG7kF7/bbSpIOH1Ytenc5WDgQtuz9QwbvnFAUL5+OsLG3WWL/ie
oBc9DKBLJkdhgwgucwi3KmFOa25RSwuFygLkFo4uQ4mPl/5Z4mMCpyFDgNTm47++EARoNdGRkZlK
YwZklNU7sBOkrG6qCLeSrZb840KnTv3eAz4fhpSI/WEKjw23SZ4ZmFA9/vtLI09FgnjsplzO8HGF
Uc1RgdkDMAM95AQyVTXksNpNGreSMC0QRyBY9fcsN4ziCbmCoYpcUAgtsJzzi2JpwAtVu94aSHFD
eoAak3waPv3X4S081pFe3evT464u4Hpg5PB3+4M/wFwQeujuYLH39t4efEc44P0I8j65GznQR3yX
gafJLqyxdn1aykxo/Kpcg4UGUVlU+IHnkXa5o1hIEHYh3o3g9PYK14pzY6/pyy288Ko0MJVXSg0a
Egi1nHXvLCTt++ZW2tEl3EM51PW2uRts8m1qoYJS2b4eHbhVjPDCaUXDVOGLCuPUCAd8qHlWWLHw
vUlWjqulT1PRAaY9eZGkGuvy2dUT3pN8bfEv7F2ZigxF2XpKXWNBeL2Bd5cR0pztxY8ImIGPl9zX
Q84PcVumUoS08CHvASMilzPEp2nLP7FwPrG9k/A856Uo3ADeOgJ6Km4irH8nmifF/pXhxrB2JV3Y
4DQKlZGgcgrRatENpkzvcv9QJIUeIQzymb+HoKerTpfHnV04o2gwKuTkwBeU0NeyHTCYebtt6thq
it4q0zBcGdGltUDFkJYtGwmGHMBXNU8N1Ivr4f3xv1/K6WmEqVwwvcCFIeey9+AmbBpUhwaz7kiy
x5n+b+ccjTTNa7lVaqhauaIcF0bqRUbclfup7q9CUV8qr9HlDuyOlR7xPycNtFxdm0E+upnLXjAG
OUshPLnaaqNoA0yJ4kMCIUMS+3AR8uPqyI2jXTKhBRuilWi7cFelEaJJPWlSUeBpjtWhSeV8dE7m
dHa0cp9YWAY0DLTnC0ZumAplteGZYV6y4Pp4zBZyBYmKCLkwBGPvz5XCYt9MfzR4mMnR7fG3F8rz
sNf5+/yZ5IiXMhEXLVi6SZ6RPnWO4HAws54GpDsrjcwf+yHiSPNi+FbrbAe4lygwxkMdvbMUEpNi
y23SbWR5FgpP2ilZWV1LI0UlDlHGsSkrxphfyBzG6atSBYTtV667Cy9QsPf8uxda7tcslhC+Dvu2
I9cSlKFFJArpptoCDLFDvdZscevaZHdAHJ3mXtnxbRXssRAzaRAnr0I/S8wDVPFIAl1F3Oru2U51
Q5Aw50q4pof2ZEICHCKxr8pKgr2UKdBYTohaBtiwWNLJtrM8u7Zh2XALd6mpGpKtwq6CqO8wufvH
dSLOZ+K3dTKOLOoJGfYnBKWPqhPvPZQrTswlIZzOPmunceVUWFgnNHYz7EsRrllY9Ez0S+hgYoo3
y3atDrMQ4UQqM6iTks9hAIvToFAjyOfyh6jxnyBOazeDaPVwRmJhqygxYG3WQBVPlethZ/zbThOp
WOFVdSlNEe4Vs05jfWn36f4DBnKgDqibbh+sZM0LpyoN8UyTRAuhEIZ7KJvsGng81ANqy612VVJ5
u9KTpWGkYkYPD/D5zXfmt4oOdrMD+ARxGTsHu2HNGPgLZfJDYKIRnXwOwWBlRvBk29k6bW7EN2Fw
+SoaQDTZLEykd/xWsf1rYkdPyonZBhoZkR1ra92cg8dP/4AKKgBS4PV87mYLOHsN+1eoqxOwtfS1
4LtwKtEATqVUoDfGo6zSwOhxaA6qsrKJlgo2NHSzgmm0qgwYPGZTE+9rllK9c0D+ACl8NGLogT5e
CwvHNg3TnJgp0QQegbepzRnuQSbcxsNTdU6fHzcwx5cfJoFGakqeByNBBQ3AHBV6kdN52P8bxBSy
hX+HtLLixTDM8emO/5Tkz1bpdWlYWTwLYewLMfctXEp53jHxiG/niZOgytSVH0H59G9DQuUF3STC
jrbBt9kQGnvqYWBTwgt45NbMFjD+x40sgEdUGk4ZaGlTjhxaKYtdkx5zDsBC5j0Snzxgo2T/wOdO
wd/ScaOALV3HLyvNLsQWGjg5eqGfFj2ana6dwezyA2+GZ5uzJdjMHNaodkuzQ+3sKpCZkO1xK/A7
2U5TyVTV1g36tVLjQgymYZFMpig+rKNZNx19E36gf0pFtDKl3Q6auMZDWNgXNMBRCyNu8iu0MRS1
ESRvfaBCnRawy+DQd2u3p4VxoiGOWaimnTKfl4WyERlg45iTAj3ax1O99HGqRNhOceJxBXqQDZlZ
a38YvPQE0tpRv5DX0uDFrOyYRpuDN3h4duFOpNsJh04H6c4EKAG35sedWIh/NGKR0WS+SVU001nt
mwic7wwphu3NyueXElsasehFSidy87WIH0lw8q+jnhxjRzaUF/gvPfMvSgV+Q6D7e05PNJ2rCHxF
E7L6prC0yuZd+i2MhVyRQHQGzcdRr3OlE3b7CRD0Ur0U0Uq5fyF5/h/IIoQ2+yCcewiOaHnAKQsp
cxS7Hs/P0kPSF0X9Ww/qyf+/m58aw8qb9PfMUq+QtjTVnrTG5DS6coNsAZhda/XXBbqTSqMT2ymY
cuhNo0e9AYXQcMNBFoEkLOEjAmMhi99UkSFDTcqOT8wc1sbN484ugKIgxfv3dPFZw4Y5j5aHd7Bg
ksrggL4JdN70bfGYWIwe3UHGRk+1fXyLoUmCjMZcSwUWAPjq1xR8G2ot9KErD3EIPIH4v3LM5mSJ
ugfR0qu/gVH0a2yP+3YPIKABzH12Yc5TRSLUS6KdbOUbSMiWJPh4PBJL1ZmvW9O3/+IHiLS8gMjV
w3k0s7rddK4tQS/s2lnTGlic5zmwfWuj4sRYDSSArdKD9pJ1GE29c7Eb7x5k6JNd6XqWZIqWB4AY
6CUr22UhatKARz6bajaC/aKrhvwn0wBlpY7QQSuy98cjt3B2faUD3zo1oiYc5DIGTjsGoEjV7ho2
bamc/6X4+O3LcQ+hvEjE/Sdz+TeUT7Eznpt3mIywpHC7U7kPn7BEzdCG7rfLV5sk1BNHeuXdcWXo
FtLtr7Xy7Q9EtVhXEcy/XDb/I8OEfGrX0ApLl/GvEs63T4/1VAaVhEJ6Z4D6EHXwTtW9P+xJqcnk
TCPx3yERVj/3Tu/Ia8XBpSSfhkAOCsN647z+mpf0XgJRDhXld9kQDG/bmOwutlaZbQs3IRry2BUC
N5UDHsbbCwOOPoGDIE7SbF8ipq3cWxfWNY1cbNWx46awEVy5LNNNCoYvYWNRIVyXliuH6VJBjQYr
qqUMsSQOK9B/gxgJY3Y6VBF9/Ylbe+FfCsAsFRLKNh2DtoXvnXL1L1FBolv/Kd6HcwllWNS04QMX
QtlsdLJ9byQwQzay/Zo4+NIAUuWFWIyq1JshH612SKLXpnrXotM/xQQalFhzQ5RMYsu6CReQiQUB
pICON0+YbI33upAE0IBEJVIqf+QxM1F5HESdHW7QgSUBk+mVd5Cj8+N+LGQzNDiRKcUibFXENphm
k3S8tYqoM8k1BPNLUYzHbSwEGZa6WmRTwg7ZDEhnVY00/UTKYo318PPfhw3V3+eNmELJifVKATey
gvklq2MPK/nIt/ysaq51wqTwhtHWJK5/TmwVGpmYe5wyqBq0W7uJ0QNPtbrurcdJrW1DaWbO/ZEC
yXw8ZAsgftgL/N2xvoZQ8xR2k+tVlx5aQSBeFO0bg2c16ChoMB7aerVRaRlJRId3QzazAnHNEOPn
8w52GH+37TVKqrVjB4FF3Ed0SewV4o9SYfl57Jllyq8svYUTQqFhiyErwBEqRh+Znefwn/CqcUNH
0UcrOVQb7pzfYP1xjZ5WRnRp9qhgEGoQ/Mo66Bu3ur9hofrWmwVApf4shQLBoeANZUdIZFZ6T1bW
/ULGpdDwxpzzVM7j4LyeRpMztMnRl8CyREwiEAE2pS7doWYIuB1f3aexeZcZ6Z/AzLBO/HsGVSVu
JkXoJ1cRhO4gYUatweu9tZz654skRPf//nwfQLHXD0phh/oA4xntpLGdWVe+0hDku/IG7keRYtZS
wKr4Qe5ZuCYLDWIkWzWuLIjsE8q+/bmHrvI2yMMSrwPwQ9vCVLZ5S2PNUwncaoDJlBWmeRXDcYyh
yJwoGck7OTIzGIJ5KxfuhZIOLOz+7goTKmXcSNBXZHEj5gzmwm0yA3XBe7kNgANiVirdS1uKCoFj
pjJ42AWWsREC4su3sYkgUn9iprVjdiEQ0vDNqGMYZZCgiJm2b1O+zSNZ76Rji7QrAYHq8RZa6AQN
2YR5lRL7IHjC6mHXDR95duTCfeF9PP76Qiqi0ABNeEc2rD9ErDtyBdC/9Tme8O+l0mzFUPeayNTC
9uwxw0c69tfHbS71iIp0agXtfU5BbpILguWpmq6CgjsEDUkabmUr/nyMKzRqcyqaYohZNAHxoUti
+Vt5U5/Wbj5L/5+KadGYwYBkhhq3zXvky0TMNrFmd8zKxWcB7qOocwD4nsPLgpYn9bw7zrITvao2
3hX23BbWXk63S46w+g0JA0Gd9I+4W7uSfNXJ/7e8rdACkV0RA56SwchxOgbuEe653ixJR34b93oT
z4ZhEMBnyTOjA9L5B8UepyfX1oAcgg23KfvT19+hkbpHAXgNOijNweCnfzTnl9+GIVAZvmYUX3Dz
qWDA3EvlnRjWMbSvtfiSTwxOxQFhMC4FHeVhpOsQXk81I29Ld8olw9ekXwwbCUYSjJC4bGY/Q3j2
kg42wUaUl0+cMJf7GrimcJXkhCkwcBqbg+0CM3IdT94wA+zOktI10MkMoQ0WB7u4i1+0NNqEsmAI
/mgPrW8WXvuZJkpIKm0sSVl3sSGFfUj8tAKptUk3jDxKROj8SJ8KbS9AHYOBXdm+mOTPwCsVvcx4
ZSVWcOLSqNHg21oVfRWmzggXEN3XJ5A5t5oUgRumTKX2O5MqOSO+2ECPL+5wL5gCHw5+QsRHF7j0
VFB2HtqLMo3pqZgtYkrUw2Yz80jqYKfMD5M9hpkHBo0C922zDaAwa+Yq/KdJpg2dHkat1hBBiMGz
5PgavfQyrStMsNQg7FPz43Uqm9RKax8FRAXXqzEIIHjLZMOpLSN+MGIeHjdEYQaeh6aNGPUXLxmZ
jYZPvUJZlCMiG2gvXTyxdj5JvA1/qMgn8ECpPqTEL2GswbPvqEYDAlNgAcARBQgeI0PzmcVMfcGa
VcINlyD2oA4VQmhaiBCwhzHWFDsM6vYZMB2RN6MuDzYN/gujF0LWfnB8xMRmMfmhREY8z8BfPG+u
fRkHl4HJBUNral8v0inYS9HAGa3IvQWT3OLROJpgoRmMHo5nCKMKJAqG4YIjg/stZlGq6KkaYXfl
QTxdkfrmyq7I/fYyQiG/JVLvtQeRSVBEBSE9P3VAVAL/pok4W4RsQF0tg2g2nO0432TGstdlYWiN
SJ7tG8uQtXLZkyvMRsqDKoRU3RLh1aJ3KcMgU/dVR6sH3pDVBAR+DSahYQYxW6EdPXPI4YfTh6Js
1qJUnOW45yEhk2ZFavlshPf2gAk5nigaA3c7uWKTt7ZjkK5mlQYH8mzUgzrDBTPL4d0kavW4K2H3
YOXqyAZ6y6doEPes+I/KZtxOwNkGi/RYM0uwRMjQ1qnNln306rWxeGrUtrgmcTrpDJR1PlqU9s5Z
NvG6ONdMojQVD0LRCc9CmwisnjZBe1RCjIQflqwxNgK7zXuQvTI5qS0x4Qor8qoEjj+dd0lbmKtr
fS5u8WciPUywe7VBGS2ZaztIcSh5aQqeH1oFA4hbPaGC0noTDBVZ+L+RIPJKgw3KaSs0CpR02RJw
0GTkDyzM1I9wvurPfFjDRzXwoOrJwagVoitIRKRYPmp9WwIuWrLJZVDr7J54krgdIQ2ONZIz5iT4
PdYFJBcrf2jfFZiRHUcmhoQFx4EFmKaK9gx36VhPvLLcVVjVJy5T80MSwkcrjxVpn4U1o8e+Elt5
PAU58YsYUFUEQz2XkKIoYu0dBi0od2LfVSQpxWZXYkJ0gNQ6u4SxsAsqOMRsS6xe01fEHCykphR1
3hvxruCFv3qVfQ7TfLonUczG8AWvC4RMsQohogXe5z4CacJWW/iC91MP0/u+jhOi8Dy/8QSVsUI4
2J4auCMXuhZMdWNpFWhIHArTVe7f4lZQEKVBEOdhdhCMRjlB3jKX3/wu6fRSwetCNF5bqdlUNZyI
vVj3SkCAY08XBm60MviQEcnTYDmqRNOVi7zWqFsNhsWs6lspl9mBH2zKttHh7VvpY5H9mrCqTQRm
yBM3/kaspABavs0n3vwFnW1QLavTfSALudXCTVTPSnbA2Evdh5r0Ay6IPLZqFWkE86GnYd4WJM8a
xJeGseU+rUgVD5+ZlFcwF5oKsxqlo6IkZ1ZWIwTJ0YgC2ei70qhrlISzWs/CURfq5hhOKgzT5AlS
lfBDc8QKiCt50sU4OiZB7sJX2g2D7q5wMIJQxP4lbOE+MjDlJu5R2A59uBlGfQnNg6p4qZjRQ9En
hLXaADfXoiJ5wh8A8KzvXafMah1+s6k9T3iOVWbPFyNHyv/H2Zctx42rab5KR93zNEmQINnRpy+4
5CZlapds3yBkSeYC7gBBEG80zzEvNl86zky7sp3KCUdURJVLFhcQy798C6HZBKFhs6BwCGtKZ+rU
quiCjDc6nrVOQuyhvKj2eOWrsSawxyFzXNb5gdn2107bSLpYv1H59MgtiAxVgFRy6lx1Q3tl5WKn
BqzisH0+Hsc1zVcs8nRWzHa7bmyGMmXp4HAPWDZiJSZwylsNqJF1o1qPRGKehx69rfRsMpxwVxgX
sq6rcVVafebW0c5S9QYeLxnAUFk4lbfVWOw6zJhStNlC/Z2fQ9/R5IexnQ9LCe3L3E5tXZIsL6ZN
NYLvCgXLeCydOYV55b4ns4a0ckHjTlo6VoGwYyYqDsUVNhx6zcBrRu0gQba3rUMArSLnxoUbV2zl
Zo29GMxvmgBvtmkE3w39iFK82LI+jKGRuxbD+NPLDe6d0WGJuEyrgK2aELvADOD5BkfoNeWcrwmc
DD1qbgeo+5u4I7yPF+0/gw7jJ8Mkvi9maA9czSAiTbSHgEMJ7f9IedYj6mNYpFO3Cb3w2p7go4xD
pADSA6Slsq7HeJqc5crnElgt10I4Gy4PrejGuJhlBLCt76XHNvKXSCMp6OG9GJOuqta2ZlurLDIV
LsNaz16T2o571Vp8A1HIJQ04Vj0TBKBBFPKPyeSQFpF1FSwB4jkjyDoY6J0j3fsgYmnftBBN8M1u
CLpiNR1ZMUxNX4Jh+WrbiKdKNU5JO5f7BuKZnaozWPOVT8Rugh1EOCCyPAoDY1WYdM+Wuitz/mCs
lq8CfJMgJo63MRS8RlTFxMrmWLKBjKBx1S/oWUKPf8/8GlYuo5Cvbk2jFeya117ZZ7WbQx/aZW5i
ORynXdWIJxp0+mkwZl0zvcotu/5qeda09lEIS4rBdhLI+0OxQ3loaikEAaQbh1vuoF+du/6bEFDS
I3QdKLUVc/vCvGBfWvlmXAxeQkGLw4+qYlMEsPjDtMuaXqwGxqxd2bZbhKPOmoeOPjDpPBRzcSAt
BTitq4ZtDx9vpP+Vl4TWiBUTwHEOQa87yqwWrrOrrCl4h5FtD8szIjY4zLaqDWOKeztNc2t0peKm
b9AHbMYVXWDNxGSBvXrJvII+d4zchFQ3SQQYFw/754XSRPfeG2n8t3wGLrsvljaZHDYn44x6bB6y
KqZBcVcV5tGDwe3iVhkcOMTWlwLkozxSMBdX8LwusQNjDvI2t9aFLyDLQew5067Q2UjnPPWJ02Td
3JC0Xcoqq5wARJ4XoF3flDF7W82HUU1py5tVHQ3o4vDpzS6qXb2wg8X6K1N3ewcvGwknE5W+Zw6q
P4gAH3wrKpNiwaFgEJfYsFGX/o+lI8M+p17KCrakS04k6uOA4OlyC8VCa2uzqN4invW2BJDjtlqG
lZgaO827aNgjDMlT6YzvvgYqenLTqvJXXZW7mWX790tvZZ2QSxyMbf/QhcK/JVWX9pTvrSa6otps
Cw/RaggibggV3FY8TeUEkG07Jwp5euxJd7jiUsAbcwZ+I1f9sRZ0S4z16Jlizew5WaY+MyPN2KKy
cBGrqBrK2KXzHlrcHlwgwdkQ8IUc/UfPktW2GOmjV7vXGK8am9G05m2UFrpKm6DJShKtzAAB7WXO
ZIcdBKE7og0dO2QWALYChxEFORyI4O5pRzRxeLU2Eg+LL3oPQypsJrYSsZq/j30bbEo4V8aBYGQX
CAcE/AIktAYqWAdEezde1ydjKa5Iw+9Ga76OWiLhLxkcIHKc5J3GfHYQ0KKmhaAdykkIClgcSeeb
ssQ6KGHZ6+CYguummoaUt6jwLNX8tugOTLJq+GK6Wq6Lxbp1dPA02UCJ5nO3iqRKYVuRNhNJ2jxP
gItMfQFTjshKjHQyomCalxfvBvaHCXVKlLmFOfRF/51auBbyh5vKpmhmO9XKI+Eu5JLHOfGmlLmg
qfQAKPDe+wgExkR7i7Wzlmqtm+BdeMNzw4fdWPtfVVAfwhJeEvBfj0NHZYoLBKyiiL1puKlQS1oM
lHgUMsVaAKs8RUVCQrEJZpLx0nnxwHOqRwvwAZKblRWOy3oBunPVaZ4nJS9uxqUt0y4QZBsW9DvR
rgb+AA6m1EUK3EX33ti5iIk8L9VFccttc0A9Ze9QZz9LSNrmLcXLtTJjDqyUIt/Z9TByJdbYx33t
3bo8h1NclToSp2rnfuv9eW9pvm9IfzerFq6N8ENfvo+YLI0kd4X6aAjQfwDwEPJNlm9A8t61zqvP
PiymTNz70T6yra07gGDVfkwqvGkt9tyNzXtV97C55HA3qsqbnDo1oMUL+E9Fh73HRpleuPdqGJaU
Kud4Brq5n3o5/Q5biPEwDxYa4D53QxCdVXXvHc/3ofnGraPR7JANrZMZ214XFvLX2r6DW+3OQiu9
lcdfoE4c5fYhqN9RUX0ue3sfLjrVpHx3jbgrG+TYAD9JjXLmuLz3LYBqncyakt76PIC5muZrjuSD
RfBOWhy5m4m9A/sTAM6Gblplp5rVaSCHFR410TLPltJLQTtfeTa/8Qay0WJYe20AadQlWiPB29Yd
Qju4aPVXpOb+Wi9yBv4N09Wdd0ZVMa9MbEIhE7iFr7v2OZhhuZvfzyZv91WIhWqjRIIvf1Pa3b7g
PMtttiJgvMIMBEJgIfqdHTQCHd3FbGjXbY9AyHpCJLuRjs/TntxDQBH4TYdnfFreHaYRa9FM+eW3
BcH8nAcHV4OQSwwcyt8D/Ku1SOLX5CsONyRkefONsOm9mfyvo5meaUSegXFNiOU+toDPp9U47ShD
6aEb7qBJNed94rHiJq+W206y2KKTnTgSIVdRYEm02D+GZ4rzuSM/Rq96covwwW6KuJJtWvXPCj3Q
Rv3wxi9iehK9C/DYyxzd+lWZWf6XRb1zX8Z6hM+i+ziOsF4IQZLlgAPAYhvSZeVTlRfxgL2k75dk
KaLVYoBol9NHYchbXob7uX2FXNxuqcguVO/gPh+cfkz9pdgHbv3aRdaC5kNwzZf2oIG8BlM8/A6/
3W6Vz3DkxfeaF+h7eQeeu00aODAkR/4vxquSBhvHc2GC5X3PyQ9DN7WSjx1/Klv3ywgDh9JHYQP5
vYK1ngyRjYso9fH7tn1PojsL/+VPN6PDE2zSWyohDtWVa2QEGMFdQPwM9mjwTp7QEuniqLPvQg0d
0Im2W22WNFeSYDsCUAmCI6rIs84cuuVeuPsZLKARtF0Mfl4AQCR3sAZLBshdih8We+zcO9a3KaQT
0hxqRFV3JWZv2yk8G9QGcvEYlF5Sk37bDMFWiCCu5q91YV6drojZiCjNvz2+nIpwMDbZYj+giZSq
OtyM449AjdBflVjypZvNWt2EyPyKo2QFkiuvNte+8fd8Rl0Njri1ip78KEjDChEsQ5WZfC+s+Y3j
aNYtw195V8DElrRJFzBTSwFqFiSURtCibWuOh6h9QR/9itd7D3mjdiRWBiAVjU4pOoAh2oPBUKeT
Ku9a0uwsYRCJ1ViNMKJx+M6MbTrY1arwv3ZRlPSjthLfvNjeD79pr0U4X4lRPEyLiMdCQ45TWxvm
yq0bBK8KNR9sLSs9BwflY1rXJraQufUalmQSUm3eV6fGk85wFw6+lOVb57HMJv5jB0b8IPtsgbcU
qwFVHtlLo8rHvILqk7aumeV8cSQSzfFZN69dUO5d6NAXC00leWI9JhLLMXsKBN1l9wB/9iuCRpKo
5XU+uM9LuXyD4WrUDysQnzPp7ayh+1Ixd1oRJOm5ZKgg+phzPmFJMznrJgfQid0p6SG8gM5FjKLY
MwqLMPX1/GTJ5Ts+8KGr6iBpLd9KXIdmrZKYBgVV1wau3juUe4tYahWPy5hO9gL1kGkniw93whfz
8+K5xYRhUIpF9UZCAZuoLcXiqSaTFqFIDOKEGibfFPUa1WCogykeanT2WQ1bAecwN0cnnzLz5hrF
T4j3LGMsWhPX6nCcRKE1pC6shFzTpVrjsQCQD+ktdWHHjZhXFUvmNyE4oyFBzaJd0ZAlczffWVYP
kOp1QQ5V22ULQ/1sahC0THHnIyYn9przYNPmr7CxXQeaZ51/GzQ96gp2YjsfmlR7GpXroe03kQqf
JJxu51Jn1tikHrSffAi35u7eYvj+o0w89VbR6FbWQO/7r8hhUSVo9741Iq4tWnSTEbeXM+C5A5zu
rCHxG4pSWAMCcYBNDhudKOFmntvDGotk37m7gr8fyzhAC86oO2yC0AGIb9sHIg3dOnGaW1HcMKxs
EW6B/oWoI9CfcBnnNk6mGROkrN50uzyFOXS3g+iHPfYP2gZbQk0xilM7HY6vHAZUEUYVPUfojyDZ
laP9hMSoSdEYhKsWaa6CnI3II8opJTX5YlCg193NgM8+zVCKwlJWKLjjj3NboLbvbspufJaNxMcv
3q22xMKG5Wk1PFvTzdRCXX5kPiRCqwOsWvcaDtMJgLmrMqpBuHl3fGSnzvDc204ma4vGeW5l0lp2
uaeHWBKE7bwbryzGxUb172W17ODKknHSHgBETUpW3jUeh58IGnSsJQ8QbPpa1OI6tCMUW7ifUjhZ
ixDmST5Ve5fT676d8207QpJAzV648Rz7q++ZIeNd+xI2uYW+6z0twq3n82yYbMS+EFTTG3U0eeyQ
6cSdKJLKvnOC6dWe7DfWdV8HxO5x6LePep69e9eOgPC8VcNOoZYLRfB1wLfaqjN2lKNHH2DYuL1O
AvoIb8dtCFy4xdp1LqHVkrd2vMx0hTn95EB/W6N8B1XzOOCOveKRcL/kjR+hoDB5lrvixvj+VrlI
SJMIBoRQWSjL8EfTT1ReIypWN4MI5tulVChIB4Vfv4R8KF5Lz0IhpWwliV2BZINxq1+FRrpfIw2p
/NyyXgJSkKfWXmwZh0HJOmAbbWw0onUvYT7OtNXDk1403tSgojqjhxvbyXfzomP0LgBKuJtjbJkX
QAnHnlVXL3nXbt//+ZflOmipA4/6P6REOth5Ra6vr/X4OKi9Pd6V4SVAx7k+2QkaZ/AKe6mJ61yh
TALxY5u4435xC/RFSr8rbp25Q4FwAoRmRpkSNhLYw7zhIzSQ/UwGB968yedt3TPveCo8MmCfQjPX
QZG7vG6KOxf7jHAvQQbO4EhOdURGSaihQeCjjjgzVLCDYTtD1fiLLZmD0ASdBrTeHP8eSQ8URWRd
vf/ZS530eieRVzWw78B+ouAFq4KBxKYyUdJ0dnthbpx7tZN2b2sfURa1BZkDW7HVQHBAqSkk12K0
8xK2S0ofyqCmCfOxkyhVXoJJn2ljn3rM6TGsXW765XoyDZ1izaslwxTtH1hRWjcTGS+BUo9j9ZvJ
H5ysMFsabvtUkOvcz3etNI/Ajz1//nnOjd0JwqNt23kJpsC+knlPH4KRixukTpWT5gXld0pE+ROA
LtiFo2UBp1jKS+zGM85ywakmh20Z+LK0C7mSWGux7LuHngIY1gnyHo1qOx0F2zBTO9HuuhFujlMD
lyGev5dNvWryFtld1ABTOKOTZ57nwX4jhd1sqkhc0J4483VPFTUmtCwru7XaPZ3otKG00euqnBFh
lYuX9aGtLyAtzqz6U/kMNoPnGfCo23NDVDwL9wqtk3fLnl4+/8I/B/Q3s+fU4c1dnKEzR+Mks4pW
ZIP6eSyvjwRISPqtrfgxBNLdS+gOsS7chiJUMmILUPt+RQFEhksaiCgwL0tR3N2AexMXwBm18Qzp
ijLxsNW/Evj9ynWdgB5wg9LVoV6jFHnNYqjEFuvwyNFZT5vpCn2EFVwYLjTqz2i3BqcKHjREaEM7
vBU4uAkypLW7tu90WmaVBDl8TsskyOgWXRhYlHmpBF3y4+sTVB9XiE6vaBNfEuw/Q0sJ6MnuU5qJ
a3N8kDnx1jKNQG08DhGFBC8KbSs0i1bF0+ef8ifA/nef0v07omOcI/Qxjvdie+uh3X6v0tvlTSVO
0maXDtoziKxTLY9Iomg/uktwzSK5ngZ+MLz/qHW9NpHZGL+9cOieu83JvjPMYysgcR6AMuZlLlL7
ODKIEIktMp7LBzLWlwwyzw3aqbyHZRZu09mY68HRiTd7ibc8NRwbShSg7fzVRgF6YmsHZ0PdQA1N
X9hZzyCoThU/pg4tSSSQM6BtNMWxkFio+UYK2vsFNGeQ6Dat82eBg38c5F+APsRefK+ugRENUHIy
9itZ4NNn3j6fdGf2J/+4P/5y8X4hxK1RfwIHShzUABM8z0U1LLy0kM+N0/G+v1w/CJoQ8dUE3/Kx
s7aGjz7ID6XW34ch9FAXypdvKHC5mabADthBWX0FyCrPKPBGqL+hcOo57rAaZOHEfYhuMIJJ6HjX
xk+1MmEq3VF/hRTBvEJE5980AIqkjIPU0XudnVI5DVvjz/muDgv7inStXqGka/b50IZfPXegYHxA
GOulJDRPSxMF17VVej9gbo0SkFl8+z4Yqu7H50N95sg5VUyYQDtpUF/Q1xR60mS1OCllcasvjPSZ
gT6VTKDepPPqePVIJo0NhfUMSWl7H3oJChSfv8C5W5wEe2Ew+v04uPo6d3a8zTo4kVmQ0r5CE5ma
C9HemWDoVBZBqyA0kBTQ14p/AxCXI7n8/OHPTPRTs6tRQIUcCYi+LsSjFPBrezP5x+eXPvfMpwFc
ozWmFp5ZdyBE8ge5PH5+4TPb6KlqDTLO0XhuAaTjGAC9tINgc8qhgNqxJ4u7F7aXc4DwU/macvQp
lJJxF7+R6EnqsFzWKFnJ9awDsad9wQ9sKfJrEKMX9K4AawBpsk0qnIx/FiSdatsQxIlKaqqvl0AA
B7BccdFs+kZduPyZhfcTC/jLHmRRoOBsnS/X1rAHTsDVqzBao5n2+Uc6BxH2Tw47MnaFcY2Ndb2g
0jxVaOwRCsNU279CK/xaEXJg5QBkHIPro4ea0+f3PTM5TsVsAH3wWu1rrJQ5OAL/om+gSKxB1L7x
Tb8ivHv5/D7nFs5xN/hl9IRiXqeJ0hBChLADt+Il3OeAQv7Z1U8Ot7ZZdB4xrB1G7pi4yafdWP3Z
0fbT3+uXBy8alhsF1Ne154Juj+6hmqc4XC7s5meG5VQTRPKx6bXfdHtbLOx7i/NlHzQyv/Hnxvuz
L3wqDlKgjL8Yr+32khUgQUvHW3tybta5FX21K9Sl+2C8VJ04N4tPBULoNHX1OAOSCpQGP9hPBlBK
oDTu9BOJL1mqnBuz4wL95Yv0KHr1QHpVezPkeYeGJyvTwYEiRqX78hIh4OybHO/+y12Y6zl1lctq
79cqJuKuLp8DfWWh48/Flzw06UB4QroLJIozm/+pgMjQWLXnjQ3q0WXIn5Qs1DULvGL7R8uDkL+/
S90CV1i3I74KO9TTrSQoVV5SXjjuT79JN06FQ5bQkWqp8eRVF49jik66QOHGiyWNJ2vHJpA0Lpy9
Z8oQp1ohvJQcnM7jGMErj8UVtiuUYQXq/gg3L3LJz82uk324H+yib9wadynmxCXrJtApunuff4gz
r3AqFTIHvrRAcQWc79kHyLWK/SVFaS0HhhyI0fbPBupULMQH3LrMDe6i6qQFlO9diwQ68xMD9yhR
H5+/ypnj8FQsZHIKo+hQN/tphKyt2Y3oDADyI9xLJNFzNzhZ5oGzFGPDmwYbIuqteu+Oc6y9XaQu
hEVnltypZIgnAUCGEh5eQD4XgJTM+sJaPhPgnoqEtNUsiDvjwh5OONSEM4hn81t7QO/+wnF3bmhO
1jNEWfqptXCHriqcbVOX2cRLCB8Ak40sqLswjc6FdD9VSn7ZAls6Mx8o+2a/3IH+28D186PpV+4c
A8ZU1gkwOWN34ZA6s+p+Mqx/uZWpFQQ2Z6va5+geWtHdTN676eHzmXpu0Z2saHhOzpUpBr6vAMQH
ehJJXx5zNyY6HYBQvERTO/MKpzogfgE6wxwYOMy5z/lwHZRb5V0IDs9871Ohj8JpvZGWEy6tCxyo
zgjBAQsEl/rgt+7z56N0rgRyqucBdVOY+1QlNNfkuAA8BKThvWO1IKrkRZnIrmkSAwrkRkRdlU04
5bOJSbPmMrQ2Tq7mC+96Zln+ZNT+OhOqwQJMvq/3ch5i0/wIlgvx+7np/JOP/MuVRbHU4VA39b6f
AD4DuxhwN2Dr4umNfRFdrE2iLtKqfn8o/tRw+OVWvlBA4LVDvTeuTKbg1aJXMrywvZybZyeLf4Le
tyloxPehgVw+GsZD9VrMlxb9mc3r5+z45cmn2hutvsXVEUutO/06kVtm/RDhq9E0LVBr/3y2nZvR
J8nuksPozPHLej+2Xexbj8KrkU4Bb20uHR/n5tHJqrfrkgNGVtX7Onrj5uCyxz968lMZDlJNltXV
QLZXc46YNkKrD9z/KC50I2OjL/lenfkOpxoc0ST8NswxQBGQAI+QEgIiPkCPG3Wv8cI3OHeL06Rp
MBYsdAG7AaxRdFfwDbiN2qv+VV7Q+DiTWp7qbwCm0uZBiVeYfniZ2VTPdFVcqAz/XEi/iTpPlTdU
35UF9PBwbR+WLuK1hzapIDH5RpL8a7hJWAYR888/+JmJdGoPBlCCgughJpIEpyGGp/NLvVwSgD83
RCdruYAaVjRCiWBv3tSj873/wb5El7ofZ4492/170A/9438Nv43htw702v/R76P0UhZ2blhOVjAD
DmPwdVHvB8d767FfQ/Bn9WcjfrJ0/c7p2qJqQR7x3VhWd7P98PmFfz8k9FRSA4CYGScpLoxNx4Tb
6UDhVTzaW/N6yQjjzCkKhZm/j3rjoI2NliWG4wc3CahN5RUWL7l3vQwKR+Ou+Jg2n7/MGX4/PdXR
4IPlhOQ4TPmrfmvf+A/vh7iz7ks/kc46fJN75+vndzo3bMdN/JczwepmPZcLbsTRF3seH617+waA
dyjAXkiLzr7K8az75Q4sEh3Ig129xwfvDgQyZn7adAlIXuOP5dFjaeWn7CX/09sd5/Qvt8Mx5i71
MVQrLM5i12/yDR2i4asQbZT5y+Cs2gaNBCrB4K29WmaqHaerEqzKHSDuHZzUzCVTht8vIyBw//4o
kBOUzpI7fD8IERehF4M/8flX+/32Tk+FMjwqOkn645XBAAEX40v+5KPpCsz+pSP2TI2EnipMCHum
nqDYA9o3q06AHqzDuH5x34I79gUJ7efv8ft4h0Ynu4HjWb5ix63eLkBby1UHHzWW2ztaW+LPbnGq
MBENXWDbBW4RRDecXQsOLOh4yan+zPOfSks0hSDHUg6eP4cIS/StCTIYE1148t/HUfRUWKKzgwZI
GcX3prxmXKWqG5MWNmezuf989M994/Bk8Y8RRE0qUuOIKlKAy6F4XoNxrbNgXEGqZC5ioLg/v9WZ
pXAqJ+G1s15Yi/jckkB2vsiLVnzHI+l/Bgs0PFnueih9KwSEYo+B0Y/qtoHLTx7TG/lN3Khv4vvn
j//7s5yGJyu5saE/iIYjdv475q7LtTum+rV5+PziZxZzeHKY65JFrGR4BV2vUMUFkD6f1jOLy7f+
UrxwbvhPDnQXnG1PNnj+5Zgbtwdr+LMSIT3F5dVHmmzPcWWAqTuTAYqtwG7/Tpx12ceRF4Ox//ko
nVlqp6ZfYKRwy/BJXzv8m41oeZCbfH7+s2ufHuwt6zyQc9Fdmq4tZODcAn7yy89r//ub/o/8AzqG
PzGK4r/+E39+A399LPNCnvzxvx67Bv/85/F3/t/f+ftv/Ne+fBs70f2Qp3/rb7+EC//rxumrfP3b
H7JWlhKsio9xuf8QUy1/3gCPePyb/78//LePn1d5XPqPf/711k0tygL3HzkEL/7614+OaEz32G/4
91+v/68fHl4b/N7jNPLmf/8vwJHl6//8vY9XIf/5F6X/oPDPtEOHUt8m0TGRmD+OP/Hdf3heFAUQ
1PEC3w+PsI22g/3CP//y3H9AMo1S0CtCEoUghv31b6Kbjj8i/j8cN0JSRkCpxZbp//V/H+9vX+i/
v9i/teD8dkDICtzy57r+710lsAl1fDfwEE16PvWdU83eygJmf2SOWBUuVmgyQ7MAJThJYT4XeyQy
DsTrNfoUo9BSQp8V/++GCZsHcdd5S5mBptgA7z6xHmIAMNCW+zF0YHRKhkiTGw5zPHD1CGjZLOQ5
NAY94UXPs+jnLmM2WdQ+MpGnYoahADXXRn/tLnAUBBRirQdUHXtlz5A5K0Pmdh/RYKRY1cSPjoA5
i200X3p5r7rSFTvI4UC9Llog2vXAPWOhejlKr2IpKHtoRVaTFF7smKiHxRKpuDW/Nh31JZgMXUsi
noy9FbS3pQRgfiOEI23g75oKZVsGbcflwS7m0doM8Nc1NwCMzGrtDg7oz2XjRvWzCGtADUwZ2kUK
RsJgVktX2NUQcwOy6I5jHsgbDhlvWH5Eg/9UFGKRQCfY5X0Oo/H+GmQ+hAZ9x2z5EVS6jLYUiHx/
B56CAw9UsGWPyOxlaDdQv5hn2EVVooUsyjAXoCLVDbQ8CwUqBKE9WF2L1yZkYVD09kEnh6arWQa9
rbUbtGD85tU7z2c9tYmecI9q7flWr598aLAdtzbf7mwIVaAElCe+YzSabHAwrxoQWHoOzxhVWKze
YYB0BXY+y2cnFrbX1PqFK8uZh0xSNZXrBlolOWiyyrBVj9YHuw6UVfIdr/WQp3NfRt4r883kPwoL
HBYZWxNsCbO8cbwIIkEd6FQtoLtNMmHqgk4mo9HNJjC0/e/Q1bGbnXRyjsqFdI/qMVNpYe9f2vbQ
lYZ7q9HWjt5GA0deV08gEDz0yyAh2EidboZapzWreBFYZS+Gw34LCBFKqRtmeTnO4QYSLczfhION
cLnoKwEAmq/s8l3li7IQVAfRdW8H1gPkJ7otUw0pfzTo4papUKPs92XHbXKwK4hVJRMI3WWiS1wX
MeZYz2tRVDAXnCA+3CTB1ER3g7btZuvRjvmHqWAGDFZ36iAU4XL2grZzt60LSI6mPhykA5jDexwk
6IoT6Bm4tmgdcAcGpGvCGvP5UPtdX6W1LOf7mjt0/FJWpVD3DMnCckfsIudT1tdUFxAVio7qGqUd
oTwOJt6UWqwR88bpqEY/cgSGqHuo88p/GBeytM99VRHRg03hMqgmLWFxcCPdAFRtIDqztUAYDXcd
5lx7lfe4xEZ5fqjXXd5CyWQCkDFYzeEMmz+1GHYU6ABbLNasN6+qtMKt77m1AwmXCPzVnIKaEDPU
cIvENAvNEzsIlm5V5JNpV8uEHCfmhWdeGmmDFgSBFqFBJ7Cbl4WX4ZU/sDDY1tACabdeZAyyvdwb
Wrln6LHCudZwOY6gEU9BsKKQWGjWngdiS0ZqsUAn1nil3FSs6mFJL91abUtHOVAVabygy6KgtWQa
jlEBIk6pAnmA8I1icQHauABJJXIjYPxCqYm1KpQVSbypcdWw8kutrly38ouVIQL1nolXm8Y2ENXG
bmQg+C1ou6GYVUcT9dHb19PE7kIwGq7bllZYDBjCpCxYvtJjZO6UG7pBUtGWDGg5WMV1PoXqKXRt
bz+pSNeZLNmCdcEhYTGXk1oYeplRXR6mwfNAiKGBret0jmpAyKD5fKRL3KBjgme56v2wl8tViE8i
whtSgDD7HQqaBOp7EuDlfe1zBhUvD84HXozkAx1sqMBxbONW6LYkCxobXU3M4/G2Y23tprln11tR
gbGy4jW1wRTBkCnsxpRACcsNYPFsYTd3R1vcgKBkb6hc5KYOff+t9yJ/AcLUGyAcZLFyid6caIKq
4djTYQQBDjQfJkr30W1Uc+/CPAZizNRGrK/rSX5TOWgvKdQe0IUbirqALwREAliazz3YWD44VO6t
DaXL29YtxW1lsFRwyNnFU4HO8CP7P+ydR3LkSJett/LszVEG4e6ATwMIRa2SZHICSwmtNRbR+3jr
6I29L5j1W2cyq5P2D9usJ6WySEQADhf3nnO+EWE4k2cc7WNLdM8kC6+HOmvHmWfmNSXZTWX3LCaz
i+8bV9b63lJh/nVq+A7bcKjWS9uZ3OcWk7rB2MA8v/HAnQ5fliarlmuj1kT29IWK1m+qEd1N6OZF
/JEJP3yqu4RIgaVxCYdR7tp2mIKH+Gq1xenOU7l5qZ3aLLZO0mLlIFVQs85lqXWQhK6yv06IM9kU
zVQWRz0vtjrWQ2vfrUk9rBtsgROTfintk301NS6mUKxTMK8GyT/dQPoMx6J63Is4c4ZdUnQimGSq
P9RpaX91Zo9InNHRCNYdJq6D2bTu82DI/tnzMlzzr2/wGMb2nU6t/r6dwvZCz7iSQkWUR+vi3NrE
8Yzrv6bV+9ykU7ljeVsvwyapr9G+tRUDOvTOWotNd8G6ix/KXdzdopr+G7JH5Cb1UnzRRQ7SV5rD
i2xm94wsv+7B6hzjiLKW2IiUfNnAcrrllj9AqwdqaN9MOry3k6y79yYEdv48h/PBacrxsqlj/XXI
XHFZVCVzabgupwyOtTZvcdaT61uN9Jf8SI6s4M1sGJ/tsK7r48KsF5mb0is8zpJa4QCU2cT4ilXo
PXEvJtZImffpBRlhxBJVRVv7tofHbTBwYseknNEJ6604WCihGJthKcf7tnCWT16XC77yIj8njlD9
nlmw+N5PodEeVmJ/jMDIW5udASWHlEiuPGeERTaSR8vxSEYzJnZnQTUSy0M2iWJSdhZdJnt2Gawv
ySrSi3Do5/MmrHhXZdPDk4orIhq2VllEbeDUSf2AtV5PW2mmMOYBXDNrAxk1QTaM3vqMrFlhE3RM
CM4qM0pgCPPgEgHhpfYHj/YIoX9qyZ96ps/7otYV2bi59Vk7BShAXF0kZBU6k/LW0Thml02bSjEc
7EZPxtnUTLP5UGeGctlCkbZUf8TW3ZCWAnTSnr+Hsbs8WSIsn8phqU0yWrCEBWUL5RA33xyhmWXU
pvjNwnoq9xVHGetDbJ6EQ4k74T2zV2dxwGGWM6rZbJUh7s3Idc4JQFbRdk3sXhwnGY4U2Fqd9H0Q
Oes4ns95zH/bEKO0qIJC5TiePNGTNY9fpsiq+/0ah3G3jWTXn1p0GPt3RU4YOXjrogrvjcRuB4iR
TpZh8JgX9cHqEw5lbacwpHtxFt8XSz+QGGEpgm7EKPIn17DMiMjQ0nX23Ptl/qaTcOy2CTGyy42R
eJYRtPMq+q3MO+HeLWnohYHXJXrxq7zpyiC2QjP9uBSJG/n24AG+MuqHumXnfoEpMxsPS6GX9jqy
raLz80yN2flarqI4zJZdNV/0okV/sCgEyY1almZZ/RbXtvxq23kiL6qJMORtNFTWt74qBcLM0hwq
v5pTnR5oxhIon/KH8V1TEwcWkILGfnS1sszeLdorjY0gtiLf5yRpwWyBeFZ+7PrZSO7daG48z9d2
l7Lc96ek8tTvM9HZoCvNKUqDanXtGtV0TobRatoJK/LEvmRrTo5utx0mxew+s+fS3atOFN2V0sIl
doCsuu0cj7p9knMWDnsxWo1+qADSMBHlo8WUEKvihtTAnN0wH/0pMwfBO1VI3qMvjcqj4pilfSEP
Lkkp3iV7Asu6ipash0PAHpmApxSlzzuVUOtUJfn5qCaFtD2HD+k40tTe21Iitt9CMaOTuLediErb
rQdYQNeWb21bPwn+vUxw15TSVhYJWS4VJ2nJt5WzaOmbjh6t3lpiLC6Gpm+3U0p0zU/n5b8PpD8f
QN+0s39chlOwzVHWMaV+q9LgqAR5So1668b1fEGyin0zD2I+NKnm7ssiVC9i7pwzezTMz8gKp7MC
0MuT6CP3XW7Nr4UXPgsHR1u47Kk4cuOvflMsDN3SW3LpONs2wFh8fZkc5mDYrgGRN4d0x+5nY90t
X5IHhyxqOLN7jA9BvH3vxr9BdPAxuN9aexzHXQdi5tsmTGZI12jKSW47ABqf80hET7Ybju2TjpJO
81YSKeURrvLBc+oagwA5AINVVAdpZeuHRKqGthMBhPdtOgh93S0RFbG2N0maqaXVfpyr0H7nKf52
4xgrgkMSoS9UOZy3Ik1mj9QhPZV4w8LMnQ1+ZbRba2UIjx0Me9F3CmS/vwmv13O0xcjhqm8fVK3W
rmhnyfXUbO2dKB2JX1tXTMc62gN/zP2md7EoCXfc92sxsJ9YwoBtKX2YwXbfsxv8WjP9MYapnWi6
FJ46VZR/7YJkIs/sNdZ6i6vafWhl0h/dTJRP/VpG53W8JjcZzI33hIT/cFVX2pbN1+cldd/e9MQc
81BJRabDZEa7JIQo6Hq2RChHylUXxd1lyMkje+fe/1pf5bsqkzfD8kxpS0zKbyehJZaRUUbC2/Ym
Xv6lxJuWo87786xwqkb+MtO9XgTEt8uLINRbdV6k61SJkNM47EZMp0TOsaEna8yo7ho7/lDmdbEp
1/K9O/qP383RymSb42j9Vs4sF25Y6nFZ8ru2hHMskXpnDv/tmZ2+2H9d4a0cW9V2QzggV0j1qPun
Yp3zOyudRvcsJCQp9TNnnR0/PUXwfvrzLf3tFVWmsCypuZ+Oq6y3kf48sVD2GM+3tSnYk2wLL98N
7jtaiX+4gViRlGNSt9RUKU/P9afOJPmV1JBLiSPSCRVRyWnDpiyqkvdcwm8cta+jkEKjcCzHYY0y
36oDSo98JWeBIUjq6Ha8mK70F+G3180++uZ+UJvyU3Ij/eJ6eKru3Y/vMWxOy8Cb0SmEzStgWaY2
9Vvb2zgow8IdRalqfUn7e0xX/tycO0K/86q9aVr9+JZCaqmVx3vOk/v1diaGna9kDuqtgE8FF+qA
RMc39i1m0z8Pjn/8RkqdysnUqt1XB+pPzy3u1y6cevJ1K1pNBHaGnCKqxDjLy27Yz2m7vqOOe1UT
vr2Fp8mI4PLTWHzbVWzdtZGmzXvg3k9be9vsDd94nLPb8t67kVcCADIGQlbZ5N4Kv8/vNVh+VQL8
uK8/X/305z99XUX9J7Zbrp4fkwMop/2yIzf1vHvnrv7j8/vpOm/nSoG9uu2G03WAU1ebYY9tiVqG
wA4K15n8tT8/xVcJ4Nu7ilhLmERIUAd4K6noq0VQfjE99i9ib+2sgByHoD9XgbomqMnPAiN4Vzj/
26aUipRzeopsGJUg8e3Xe2kq6QyiTlmKL4srsa329SE6xnfSj7e4pN/5hv8widEOcVxPeUoI561L
C9mdUTQmEYlefh+yZ+TstAnnL3++jb8vPhYhEY4D9uQ0Mt9uLgjVXNM0Wg2CIMlKJDybQJk8JAWS
JnIdbpwmek/S+fu0adHtMYXibyZ/eTNt9kUyZv3URrvTbEbR2vJnDh4716+O0wN7t2yPaPnfXmKZ
wARbXWIoJQ2mN3PLlC9eqN0+2qniLA7PMPJsZD1czKXGBm1ucx0Hf76tv2/aOE5onpwWNvki+i3Q
yPVGHYZDGu9IqsSNT+4VXnx3u+ycbXr7nnT1H94F22FgcoAxmWD067njp3d8iOMonFQe7/rA9PP0
zkbD526N2pfZQWJOgyQ4bCafYto7X9P5bXWwFY05GmsMUVu8fQndyZ1onlKl7bbxzRp0m2QbHr0L
d28H1T0Rxu88xzeio9Nk9uv13gyeOCYpmz1ZtLNvsyu5sw6F/6VIWCis7emFr995jL/vYH693Ju5
M8mTiYRxLufF9qYuySRScmenV/XgPgzy33PAvv1y8i2gitFUpDYetp1BZBoF/SBM7/78vH5/937+
PvLtqEztIZ7xkkW7se4epLFc19Py9OdL/D5rcQnJseDUYXUZj79OkZVwIB7QztpNtX2WLKmvEKOU
Q/fO3vKNmvTvm/XTdU5T9c9DnhRuw6LSxZCPyr3puzvjc7KlzA01pQhoRNib5aC/vn65v3vvf5/g
33T53/zrf9/R/0UFcF1/K+/79tu3/vJT/T+h9y8Y+/997/96WD//5//Lfm/9n37sR+vfdf6yhBLM
rnTp/9X0l3+dzvaS3fgPNQBP6V9Nf/mXZP4HdcQ+jM3lKW3nX01/9y+LPaBFo96mFsME+m91/X+Z
ougNwGxi42oqVlCXDeZpCvtpoPRdrLzYyeMDrfX0e+Qu2bbsbPsBSfhw89M9+af6zknf9l97ktO1
UD0Il08uPRAkb7eWyI+1mwo3OThLAuPV4IxgBVNHeiA4EF2dsBU1mnCVzsajoZuCHlJOJ4zUvBxK
xp8/zK8r+4/PYrNVIQyamdl132jxaHhR2S7N9EAu+z6pnE1oEzgXrTaZLg4IwjK6aTuahX++Ksef
3+4BqlmK7K7JmUGyU/r1fldz1U3E+tFmzEy9BFUIGIXY35ZQnGMslUVkazLmy300dCYhelEoDmFO
gu69TeOIVxYtxlRu3KpHC+llufxSSrkUz2sJv+XaIvzOepr5EuV2dnORBm4TmurQuqah78YF2eHZ
Wqzep3GsILEWkehwRpM0aAWVLavpfFXO+GhK2vQkn7cqPvci+u1kRo6OvYmNBWADvXXO+KMuJ2O/
hlmmtu2Qr/ZZNVrVWTGKkJ266hsiRsaKvOzaak8h4H3uugdXdeRuQjAHYON1JCxBXbFgNERErxpX
a9xlA8A8E6YY3g3iR0th4twoogWUOmn78MW0GrpdoS3ihSu36rbUg6ivUOc99FWIiagpI3PdxMNo
IRIYbE0m4UTcZkC/oyYgbnSJD/emrPFNdPDrgT4bWQ0VnegBB83C9Bh7Q+qemWg9+mubvlQW9FkG
OmWIGmO5raxx+eQai8sePo2c9N4m826+49Bmzoc8G6PPg6beddksqbnsV2dChNsz9jzfwkXn+dPk
NUTgz0R8+zIBnXMesRw8hLoa7hiyp/RCEUXCt8h/i0hrHiU2ZxJYP3pNVTvXRZgNL7NJStqeAaDL
I+TMQuzErOn+5mu5mLuoMHTtexXCG7+eRknq7TjkE7/MXFV7qWQ+X4vJW1KxcUQCfMcrYrJDhMiW
8XMEMKS7z/NlAFc0UBgoDc+8oBrRk+xfoVTdeE2a2Jtu6Ko6sFVavjhubjsb3mTF6WnC9L0fVNgb
R4az6QVIrMKO42M+HRfBsD6r6XOMfpGfEnAGm0T9DXGRFJIHL27p9HbLdD4qpCE7u0aPu+3jrOqf
2nq0UCB2hhduR9WHgOZmaY7ivhq79VbTt6kCu8fbQK6nYw4kH0dxnh7ztg4rQgaN1TD8icH4YVaZ
k9/Pq9Z5kKS292AW9vQQ2l38rKU5N1cjfVGCsTNVh9sqTqTN0pzb3VNO5HWMHCQX4a0TFUV7dGeB
ctGJnEzdRCkabCaptFP3Wg9Fe8HnXQoG52CXt0aitbETYwUnobSj+XaKQu5+5JYT0b2L0YW+Zazt
sh09iFrboSNOjVSJCQ5R3oLu8dsWpo+fK/q6OGZ0F26XPuovbK91CPhUHlHLgppmvMvIvGOLKTXh
r+u4kDaZyk5fcbiJbqGghu7RGJp8PhudOjLhlNaq3hNPX0yHOopFvF0wFNyLuZ8omRZRBryio0p+
kUle7S1tMZuqtzaGb9osZBs0bWxdh42U417WtFqJgR+XF5guQ7ObxBp+mVsR28+rjnqwWU6DVLVC
Vupu29WKPypTTtY+pD98OuCouqaxTQH30Ke6BOtU8rpcQYVqzpBcLvRUdWnetIMctwZxyNFR0vtq
9x19tPYmT2bF1j3CyrScx57KyOlMm+l+8KbFeQ75UfmUtfXQb2RaLjeZzOtrTW0vDmB+i3UX5bn7
qdcWGmA19jLFGwY+CoKM7VR7FGcmHYDQWXrfmBcEBi3C5OiGT6+KA417zEwZjv3Qb3u6/9V67OtJ
2TRklcVV+/I5UamG1jr3g301zZX9wW1KUBama5Vyu7rdCk1d2pXYzFF+A5XooiDgBNzWpHVyREqF
bMhGjhbv8mIyhm2fyfGu0cKgdR/HnrkHoxFzflLIrvbGtOAMTSoS+Knya7e5IUHTds8zqnREBTaL
IbZIXRbjOM1hSbb/kn/tPeXYj1bsxuFFZnXNyzjVwtsPNpShc8emXylVP/qTl9nkteaGd9VYy3zX
wfuIiG40eyJRzbpptoR91O1ZJfpqL5jWCURZssW7qPJqpUtYtl54Duck7462mMtyK1ejemaP3NNQ
IulrDFarkZfo+ajkjdgSYATUBhH6IKo7I7ByazWvSFo+8bHcNDlR0bzetfeVwSP/HIK2WrfDNJpP
DNpxDeyBbcimWtpmvaKilj6O8uRvq5q5Xm/SZrXya202kbUdZA5BxUDVC2XUUiMzUqWH9LZZ+hkS
gk6TF0FOvb6sYU4Vx6KevO7RmRv9SZtTNzEy3YJoVmOsrluSlZZtM9j0iDcDEb/zcZwdi3Wa2TUK
PKhSNlP7HFO+47UhEIVtAtwPQ55UlJ3ezyWdxJ1bdsVKRhcwF16QOuJRVlY5+ylyH17vQo0vDTN6
F9ix19wPUcIsqnTsEMCK+GzZLAXOrg392yk9LR5DG1Qibkd8E3RIu0ttK+8xjxwVB3YDUmsjszJ3
j550coJyKf8xP9ctYZzRsuKyKF3I5zR5I/quduW23624JhWYxnxFlPuYzvD2olU2KDrGzNkNJDeH
wQyFgdSlNV7Dg4uAd/J17JGeMUQFe5K5F+NMlt5ACnO26dJqoFuR15YO2nHynpe1Mp9U6NYvo5mj
4CmM1EJYFjpVEWRsez650ivb3Vw2JPfWTPtyo3l+8WHNGtFszI757pKvYU6HaeSh3cdynNGqzah8
5pvR1knTHyNyN5ATEJFZ0hJa6pP40K/nNRbLPlZlCzHCilplbM0W+mSxWdaO2FS/D7VkSp7QoRXp
ZkWC1OVbxKzp0KD4CIdRbQDRSBER/tzHastrqmqPIH930NUZGhiCdXdadl4fSNkArMd+bieSkQbf
ppq8ywldEEVCtmDtcKtra16JEY7tWvhuu0ZWu2sH9un1HQhOuyAUeaA/UB7YUlHc+VBOXVKttyIE
wBJfV4xAbH6DWxTKcA8FdwTMhf1DjhYSjQW1zIpLXQSzfVKt1WVvm1fOgDqBwOcm7ANVRjIORGET
1dzRAB+Po66N9mGCPCwhzxFhtmvcWRd7YGGeu/MQclaHoYraEMlgK4fpdh5iAzTFqLrJO2qjZxGa
T7I8klWMD15HVCMUz5NuL56G5NMkJ8Qfyauyz1sis9rxlU58AaQZpEazcwYY96op6mlnARiLw/as
n8X6qR5yXoNiELHA+3xSFvavKsPKGElbdp0knPdGdVIiJjL3yn1r1lJc169qxcFMS8KNrZOKkYTz
5JaXKdIYxOy5EHdrOA38c4c5/N7kF5zUkGoBn1D0Yz8EMq5DynKv8klWIkSKS9Y5XYH5CrnWgzKy
YbzLXsWXoSjM67bi1gbtqzwT8S07sD4a1x6c+6uIE2JNYezFq7izRVYEFCu3whpN5kkEigYDgW1m
o7a76iBcRsdMNvl1XTtEqFlyBaPoiKokXxxNsccqTn+ZeCJ7iQOoF8hQi3wQ495doDlBI2qmi7Gf
FvPrLMfxKiJhO0BkG31L8qxq9oxBVK5eVCNmbko3vdXTZIR73WVaHhRB52I3NS2bQGYzD0mcP/8t
oT3Jafuxxs7h1Eu5XM5Y0KYPcqw6su17YQ/HoS8ttVPuXAIPOIl1+8WZ6m33KuJFq7E6wehZ3lqx
ZTgpfSnMeilUsS4U92AYCRlBdZPDRXBblCCPPGL0w24vlxdnWNAKd1O3OAdjKLrhKJvYSNFmWQVq
sIIAoSMamMrOg5U86qJ/rBWw3J3zQ7tsvgqZS6S8ibsPV85A5xESIf2A1koXp2XIzQHI0cZtUU65
HOQgJqwo9US9nzI96NTv5jH9Ok+DVwIdPCmt4eVCqosG5ELBkMTsnIpF9mccH0pkvK+ibetVwN2/
irmNCfXRoTGSJD3IV8E3sdeZPEP11tiHCoGz+zUVIFsCNNKIxT2jSu7EHM2CLZlrfE1fheVu7oS0
S60G0BlzjwdcwoYFcj1J4eGf1Y0XH2trUtMxbyzmt8lcV3GgUZ032xWP5HvO7NfYi1/O/p4mHN5B
PYK9QP3Wj+gy6CKjjqJDNAwp4vaZLDd2RY4FiMGJjXabrnUEToCNGfL1SdEiL1biEVkmKvs6r6cO
WXZbqXbP0W1uP6mwNWG1asceLueI3dRZGM/NRbjI7rtwS/TzQ0LQA6AKHuCP2sH/1rn+L/4P84+V
rv/8j/zb/zn27BrgEv7sjvn7J38Uuyzh/eVx6LSQr5BDzzP/V8mLGthfmFsE/he0vM6rmeWnkpeU
OGCohQm6H6dE379LXkL8BbQEJT39ctrWDJ9/p+RloYv4pQrD76HYxSdwTSCOyHvephchGS2J38zV
h1ZaXwdUpDKVD4q13s9dMAdhwj9NaGfxNMSXHHS/x00ZHk1jAWjKyRXHw1zluzAuLlDXOJtkjs6i
7EwQXb2DWnLbKdtAo1ttBwPdbwshKaytfQQ+NUE7CkfPvlWdm27s3vMQy2sUigvYS1lJuCtDDJDJ
2Bc0bDZjWzS7qlypUhXmZlysEUaWebT3pE7Ghy52r/Bh7OeoAy+j5EWdZZC9igugwjAe87kLuhTC
qRBojcObSOvlPDfK80k629x0bt06RWs6iVuzvitiK9vZVfZZhs45yOq9A1AUztTNQhnZnw1mE+3V
SBKjk3j7ozU6t9Yg7rLBsqgEdPU2toYDKUfsn5f4ZpjqG1k4t1GefiZH7WV1Ceqq1pvFS1Lfy+Oj
05l+C2RqYxHMwtoXfpFs0cKcWbVMYngxFOYogZgrTDTIfkqV+3RZt3YTfTDgNTjpcxVpciRq72gX
xqfYco9iyL+n3bNCpTqE5X1qiqtkpRViOO2RMNpmYx0dzvJLW8P5MZ04qIVCalFdVlWCR7vJPieW
99At4lDE5hUg0XtkhHT8OnUVCuPMiqQCAig/OmXtbKzswu6sfWPIT03UvRjC9oIY54ee4+9mGb8U
yXLtQkuyVvih9uQEHPG3Q8zXA0cHtnY2H8GvblxrfcmL8GFQuTr5kQI0eN/DyPtIJ+e5KfPvoV2b
QeLlDy1pZGn8ArhP+cvYdT4otC+FBWe0I2e+NqdADxb0jfRrlAgIO9mH3OTOmicdNZTTaNbXfVZ8
DomyDcicvenWmQMDWy+0tvNVLBpz11feVYqI1ccdCJbMNNmaNHg2HGS3yqtQUYMHTNXSnnWqvmvC
qyEZQ1ZWY+VsA5bCzEpKdNSWglVlbNjRXA8gtzfQGL+UE3TlwQZjGpfTxnPsW9iQt9WcT4G3Ji/d
yLHScc0DB92t7tf2CD8L6XeOYrXZcJ7KtpbiN2BfafjUFbvSyXmqir3s0mU/kgrRtRKlG7hVA5bk
drQTkDXTAZkr+m2Q9RwUat9xkOaf5POKjQ0xdbfaNc6i5Y4KOSXVOCl8o4q/l0b8vW2Sb8MhqTnv
1/iNBopW1TJ7gVNwtyGp3OVzeYR02/FenZ5cPHowZxoMxeVNm2QLJZr18yQtYvLxKSAOtrg9SXPh
Jfl3V9u3cudm7Dkpfa9UP1mWqWksa+tsiCAjUvuxsnR+Noccj4x4PhSW3DFlxZtsHC97Ehw3cVmK
wEq7azI1yW3fRvbyOHqx2FNm8ngrluf4AX9OjCXPMA+Rx0tXmtkOySowhPhOV10wT/zvEIg7iEz5
SzG6DyD/4mA1p8fQyDnqBOQOY5Ruytvk0ImQ0PG5fOjGal/J5GueuEyFCtiQ5xzZax7WtPDjOlY3
rvdJRYwGsuQbIoqJVItqcTsp2Dp1bR9ZqW+zKv06imPfh7dpg8Nj6tSd6a7uASdRwfQQVI37aHPz
t8tqXmAT3Pe9NqgQZTUEir2zlg9KoW5vl+a8xGqzdRWX4exxEy/n4dBdJnLRtAnLGy+NgY/XVgkZ
iaHetMmV2y9beLWPOA1zuGLhQ9ikn7MJ0ezY7cuBd6ZKeRBuhZAYq+jZ64BBJbZNW/HIUgckC85b
4/UpqJj4HLLVjTmNl6w4PgRZqvdWBdlNfgx7hcco5CQ+lcdQ2ydgJTNP1zMHyFnudZneOYuF62s4
E2FCy91iNq764VunOk575P/rwjuaXnUjqR1ujKq8Gedq2jbS22BuA4hYXTRifF5TdWUzcAEe1c8H
h/LdxhgVrpRKHqq+up8XARqrLz2f4PaXplsfoRPsstm8Wkz7MexZKpapfAWcUgBrtZ/05QVNhXLj
qRgfIwkmp4Uq8alaWik+NSNSgRZUI+uOIiFl7TapILWK4oNRgN+sSweUgQRSB+/dj546OSxnPaBi
DwobUWu0AOZcb4Qntzn7vs68xKnD6mcOl5GXX6y1J3130Q+dXd9Y1kz5qfhQRMNX9pRXUFRN5hPK
rcQP+lGKicZulszHwGHhQCnrYJCBa1OvykbpZ211Y9QDsRGMd4djvN/M9ggDJzQ2fWvgSXCrK7K0
Ih8+LFZ026wgB1Hsbt0KRXlXqA2H7G7DZj5YhHVN1pPyW5M3jMDGtno0CLj1k6Qm45xqytiiuO2s
O9VgB8vAF8tovqLeqn3kOdJnR+FO9ce28C6s6Up08RYX7UtBXQRwj3tP4F1InmJQFqXww104FFNg
QmvbKIlzyoLQahomPEyn/W569rEwXOlbrfvQTJDU6yTONuawTIfI7nZhY+rjnN6fssCPdY0P1K2Z
UfjpLq/CnRkiju3PcIFjCtJAZN2mfS6t9tma+i/KXgN25p2fOAMvbbls5qW8d9u62cQr0qVIjNdu
zGDQI1LeMn8isJaiFK0cBPE7iuigS5PCw/sIjMykmEWZHrFH4GUKBxVbJXNl+XPL9pnqTZAxdDk/
fwI0/z2UC5wiwUkltcA+Vp/deuy3sSsxT8TyfFbqaJ+Gtbni5EBgEGJm2y6yvO46xOGY5j7PTndp
pSxbaH2lb+tPXVSNlPCQ/K/82viEfeonZ1/Gy2OYpN/XNn4Zq+UDRLQa8882L5dHPU6Xc4NgIjWg
U0TMuVNWeJto2lVxfsFQu2gKfik7zCswx+ek/7JPmrdrS7iVEdqP0g3I5XkecCrsde/hfiwOdJAe
4X881p2iH0a23sbMO46w6xVwpIcFh+JhBjZpRd21GrwLVmAq9RZYtVzZA5RWxqK3eGnQmFWCZ6xP
t5REd+yTZ0YIXdOC0/FBZsmhTifr2EUdLtmuPjbUbmaoqgeBfQukWXi+QEazKC1saVIzLwnzSsc7
e6lgiOMB3dqxpM9GtX1i+cSf6l05NZvEVB6yyDgzo/peF+WL54hbkiDTJoRN1jViI7LYzxoN1hNX
tR+J8Juw4WVMrHsS9y1VdnVlhpYMDLc/sIhuEjP2fNYZZw8/laMCGJk+xQllUG2z2VuVtrxvomOk
bWqWyvme5dn3aaiPEWhKCsvOphl629f4IuklLph1beesDvOX+rszhVEQUV/eJrVxqJJTHZ1ipczW
IqDFLn2lP1hx1Pr9Km4z+bWD971PbKDZTgoPobujQOlH4wmqbnCJCZjvHKqHDKphO1xTxd3Oec2Q
omeBwc5n83joRXXEKX2/iuoGu9dLbTmUNpPDQt2ErJ/kc7Tw61qOvKaC1N0sjwYI25SFPJ1hj6aH
eYSNPiGZx9d+yucVNkBj93OrngnJOCvWnAk5ZXmj/vQNex30jyajL+weS52/yKl9HomVqrrPrnAf
dKG/hEb8lUPP18ixWHKgqwXUKL9Mdn9eJSTfT2msAwVmZqMTXupwLm/ybHlc7Hk/eEDd8szvTZMN
7jisW6oosLDLZtzIDgqrVsY30oqP3uRch9dFbsNtMXo8TKWDqqR44eX1J7n6jTOmfvUwxdFXAxsa
7Zj6ITTcF1nHEChLG0rc3D3PU02aaPHcF+GLxbNfJYPAjBQvkrsgAM1vIi4RVNVwVlloAajiP8uu
+uql5nwsuzsji1D3WtG50bCECdl+GRkleyXHGyrwcsMsiK0wBi6Yfc3n6DvB2ru+j76ubcHXKzZ1
aN3aOXNC06ffi5ikd7MdDj3l7U1De8o/Pok5BMiaHEJOGqHymBAShPWtWxsn5F+z+f/cnddy3Ei2
rl9lvwA6YBLutgplUFU0RU/eIERJhDcJDzz9/qDumZa4m83oidgR5+yLiZmRRKIKSGSu9a/f7Es7
eO2BS1YSmQZsQBZvNh1Qmb2COgiv/x64MR4ASvL242Yr6IcbJ0T2P1CWgksiA7zv8MiHr/2M/jJx
12mc+bnJ9gXadNeZS3muNg+xmhzB2HkMFmVHl7AtaVWcrkPCKMOBQ6KYaBZVq5YUW+PdMBX3FVuo
V0uivHrLDFadQbCkOrVw5R8yXaBc7WqMXQbisdV9X8zhQaBQ3mH69SJPw5wOCMMouRJpO6tmZPxL
uU1oLFGbbF+xXaW7mNN9nyb4/yRKMe+YWg6rynVvyfN2m2PfniQMC69VsmsKAuGp5JzXRt0zOKfY
NpTxIWVSuJr1+Mio5rIiLgB1nX0HzHx0IpJ+iT3kXbvQqWK4Kd+yVnwV8sLujM0skb9RMuWc5Mz9
nIZBc0uBbYr03CKMhdZOivoYiq+NXAYynP7rrhkfzCW0cKIZKpm0e2VanereciA6NE95IZ/siMLY
SR7ChFfRrCkZpXwjlKJ0aOmYVawpCrjT2q4Lv1Q6ZxzlsgU6DzjYYXkck6+hxtskGbhtMVpWe1nI
arjRs+xkyfnB7PxyItgv6csXLAXuJjdp1uAdJDsanUdutNcX5D2lDWpK6j3UJSX3KVpVckTpIGcy
XmnCixgTttI0tbU51elGJ044tKwVZ4aBrLx6mIIRu2qL6o15O92QQdJZ0i9xZ6o1r+gNBOd2IjJ7
Y/dVvlPc22p0cVmSVbuCLnBWE3uLAcfTaA4D+sj0ZSinJxPVhVUE03rp64mpKlaTindSVt8OrvMl
Ztwc9zH4PKdKHC1ntBG/goo+IQ85ZTku2mNrIvQNxjXAqVg5rUJOtGbxhG1Ujk79hh5xhz3W81Sz
EbRCKqu5QVPIbmwZ4beySl+6RruYWuN7jdbAU6203+R16CA4sc+4ur60Boq/MhckHAoi1zDcKyCf
BCNVVBQ4d7PdkkZTuQ+hhWGeiA2/CLN6zex6fqVoJEm8Xg06BYhpEds2uFW7sThqVsugZraJFBdV
jrR+IBOPotfLAkFltZzkKBoYT5TRfRjohzwy3yxtPCSLRUDd6XIlGmK02ulBFIZDBU9BOYxUBlmX
esIJSa2cFUEaJv8wrJ9LDsg1nRyud1P46EYE9oQwMJhOaadKUTd2xxEfZec5rG/phw7uZN8xF70i
L400SAq5NPBkTBR9rMOIKBnbRTYbAdrJo9FcjYggtG4jMaHZxeoZeu6hR5T1vwaN/h9zB1roeHDn
PuYI/kBOj3SMX75Gcf0LdPr7j/4LOrUW5h/ycEuFNAw97U/o1PwNJZJq6CgTbbBT8SdbUPyGAAua
+kIdt3XdAm/9F3Rq/AbtXtMc5DHmIq7U/wl0av6Q7fyJ44NNIIUCfzUEAz1bB9v9lb8mS8fSFS2p
mefQv9Y+rc1TqxcOOWq2Rn+YfbXM5FVxwR5dB86Y4ACcUhvvDrWoV9Ugyp0anTOH6Z1I3NsmQmsu
lGlHv1HQk7QHberLvU6A1CCcmZpcsEOTdt3KAqpG0n9BA/PCZVSvxwNi1jpKNYCGdJaq5/bqMYwk
yBwOKoKCZdl2BQn2m6DGp0DRpN+56rqr226vZAa1vTZ9zeGX7RhX32vInz23aUpPa4nKavBDcXTC
vY0Ons9E3IvVnRV2pFlB7p0VKZEpxkuK1xjxouJMgV6tBy39svynsgBZGeYDVOIhUTE6z5t4BrJD
FxiFl3nPv80JkqFFNhGPqpHn0ElhUIBHPzCN2uQncpWn1VBTbTIpnflFJjdX3sRJeVe43/DRjhFV
Rse5kdJTq0cEiVs1db8U81c3LOjyaVI6h/zZyCoPPb+lsueMXN7sVZuMszM/h9Aexz7auhD+8zl+
jW1AD6fIT26gPoiIWkNp8i0hvc/03K/xRLhbCtvAzU6Mejlr61gFz8w9a6Qj75XyxZ51F/gqu+jL
lg8diG81MbYrvXPg9uCZxl4qzr/jZ1JgwJ63G2yg3nQnOHQjMJiKQ2We4BvSFCUpz5KkXzN9RaxQ
rM2gXWGJdBvaPWbOIIB23DJv1+OrXChHkPzlfE9eA+oNLR6+cLFXknwplCptD3dyb9f2jd2D4WHq
sC+as1ZS0euiEju1zdY1fhYbaWMIrSFf92scrESobaO4hz8/z6TNmca8trPkLYtUjG82tOzX1tTr
a5Wavxf9QzmXr9gMCK+bp0cdzwQvd1l9cjkgQC/EloZ5hw/Lqksla80aryv5orb8Aa3rCxLAl1SP
LghLWZlq/pXMZjr7pwSXsh9/3/RIu5vQxy/qtpjCYzCT160X/HTU6t/C/mZ66JROXxu98vUH+mSO
9U2faSyo9oKJBMD9gs9V0bdOU46YNiXm8AD1E15KZN11BVAoNiykx2cvik4VUDQzpJAhUbaAg5eD
wsnTqOS4tWa9Ttrhm2ll87ZQxEMsghmPLcNaV9IvuxFz0VqZ1mHhXNoNyYsZHaIWNwtrLf2msuyE
5ADMqRRk6IJ7VtfdrMApC8uTpUwP+nhT1b27rtPkbQHc04kVaSrmrWJduW5KOCORxhDlnnK1vE5d
jbwU/TnTi26LtIMCDA7zoItXnBcJTy4HYpfDXVnzZDQwPEM7BZme7KsH/BlKZr9Gv1JH+2pQ9HO8
gH4LeOC6VCmzDbVGVn2z1ivse2qdJxkadN6uCBvwZj4EwirKp0n1FYLo+J5rBOjyUJv2SG599ZKk
ebKzSBrFDsU4jljUbESDA0uZNGSqdU/VYO70GExpdo19aMZ+mU7bCiL4KgrdLUMRb3SoBsO0El41
Fi9NwIMvK3Nlq/cMjW8bblAiKRPV/DoW0+Vshpui6DeORbUTBNmpK5Ehwg95Neb8JoWhVuXBo6v3
34TIIi8WyGc5RXxM0tQVgyRGLny4Ap+ylHhlmnM2zix+tREsw8s9RIRx59bwrESG58JH0ab2Poz7
c1uk36jO7zQQ3aCkr1LPJRw8uCNluiXf5Bq7rU1V0UAYiM6xUOm2Uz340EluSzVvFsZxtu6Mbg/x
JfPoIaYtxMUuTopTkeELY9d40OW1Tbmqx+VBXeKeyzWt/F4BV9drc481ROgZYYEnFRuqkm9wG/Ht
Jt6ak3aeRPqMUceGDPEraLt4S9Qkt8fFm1lZPGWOJL4lvjZ4BYFjjP3aVJJXI1ZPwih8A3u1VZAD
EWLllHpwJC+UMb9yIHxB6FE9JSxK6MztlZz7m1iStgsbgSAtMa7dLnjqcj5pAOOCsU+ywzSMDbGG
Dcufuu1Qeo4sEiBel6CfSdyS9NduLTebNilWE6NMToRPqnBcl/Xv1BSO2GOtQlJgQcKCi1i02inJ
vc4u6ACzmu1nEbn3+Jk8syMsHXZxdlNuXmU24Sa3GVnESXaqywlzMDrzQQNhxayi9fITjIvXJgi/
JW4Iv0st2AeoFclK2BaRfFrQgZRNbwiHh9m0fEOcQ/bjSg2aHbz5FzoHmuXM8ZHYA9ouKCGGcZed
cROo3ycTBChjga4DJX4LHLFzA9PH2uFEArlXVPOjMSb+pkKyfzUrw8qmbjBSsnDDAFmk7FZxXdxk
bEa7lAHuKrrpnAzSW8iHX04gHbssMNH5IYuwkAIw9vAHwCsuZKw62jsem7oqHR5BEYwP0FJ3WHDP
sMOib308XPT9cB1V+jrVGPe2FgdkzxNAHAYmIUDIgobdV+AdBgKca2uDDhgRoAugPSRtsdMyE/uA
6rmw2gdOhmhFiPZT6oSvalq+pHcOenzPDtQzdyr04E8nGy2P93XFDU8t0gcMTiqDHxMp9UEqsB/K
LQLWoUJ5dW4/l6qO31iM91KQug9l7NBSOvSXFWDhQVTBY6vAku3HPN85aq0RJtMeDTAPyIf3UGPl
OnWgOJsFHz9lM0dH0nipUY6eqNmtshqcObNNj9mr4avxHQ5tZEjHEvRi30r7ZFiLxZSeVctejEWu
zvsWzkyP1gmmd/ghHUypIcqd7K+qxurCuKfACXg4KQ7ooSVSfEgG680U3e+a8v8F4sX/T8aihmYt
ksS/bx2a/7qt6i9tNv3cOfzxk390Dpr1m0DmqKKzdf/gT/xuLqpp2m+uhrwHToWgsqYH+JfOiL9B
RoQWBfzFMZCjoEf5o3OwfjN0vCQWDwsVnSbC3n/SObwTQP8eZW+q4r0jdQ1y1E+is7HiOpAE8TXQ
LS/Xg3tscnYKqTuighg5XHWh+4nCh57nJ7XRnxd8J4LEs6vPdLh7Ponbnuzdnd6pVItzzMS9ev3p
OfyVpOlXheefF1kIJj/JptRQG6JMDSc/7W6GWXhiMb8wLS/Ew6sfXwMcwPpYP9YYmQJ5rNu2WInA
+uQbajy3v/yKy1f/6eqZlWvElqeKryYDApkFkFDWZc3Z3KApYCApMqCFmOzNCI5Vfiry/Sffe2nz
/mwD//ze7+RLhoucoZBK4yvs5065a+vYN3ttFcK979T+epD20U4tbyEQB2Oy+uSyv6qn/rwsre/P
XzhFB8HYU5b+NG7cq+4yu2ofo2hdPGBVHH1ykV+VYX9e450STtEivW3mMvCL3oAbgmGcO+wWLyzm
LKSvexGzjE++zkerZ3muPz0/EmNUF1ez0WcsvpsnF+gf5B8eqRnG17gOwSqYdxhyHbvizjQaD8XJ
5pNLf/QA3/Xv1qzQbDHp80WmoW64bgd7Z9bhPqb0M6nTqoY7Ko7S4ZSytE9u7SII/qtV805s57ij
gr/73Prp4jI4uJ6hQsftqQh4ZUDZoVrqq3gQu//sS/4P92xTnRy5cKuqp+o2/q6EwG4oaFbBY30B
NXn+dF1+cDffq/Xp/hPHSA0JtRm1gXGXw1RHa/Zj+RAxhVPcWirdVkuMe/XTDe6Du2m/23sYercN
uAGGAKyeyNC8XGuvu0m7l8uiZTMak/R1qOPr//BuvtttNOjeYaZMOv6pcF5b1xtEDK0/kNAFkmuI
Ep4WGF7e6yuH/80E8ZNV806//+83chHO/vyaKMYgJTwF3e+Whanq0KXQCBCsEegvURAzNw/WTf0S
axqs8HnXt9V1Hus7GkDY35+tXfujZ/x+77FGtgUdppMjjqpBgF/urrsJ6NlNDs0cAKrTIDbZI35z
xyCXBsYp4WGOTJhIjWcK5kpNpdFDF/pq7JfgP1Ax6tiYQTWCIoVxQu/6MpY3SezVoUtSOzOzw+Bo
8TYX8UbGtcdu33lSz65oxon3Uxh76DQB+dCBxAw507k+WWFJiSfbo40Rd6tO90mo+WPsRFvQQQgZ
3fQcF9FVg9dvgq0qE0RxPWrmxVSYnpNkcmvkiDLl7DE5SGw7v4z6wlNoM/I4ui2jZh9qDWICLd+r
diq3CAg7GE3mZQE7Fy3ouq1eQ+dFaz8JNvlojb/bjLsoVHuEKYGvBfJ1WeOFY3ixwQET2F4c2kdK
ZDgcxmc7xgc7sv1uR2Zo4GZCVoEfxPtEPrlu+OooUFji7tqueGDzhibhhqRfBw/DmgXGhvYfngY/
Ft5Pp4GonTG21DzwZbHjWiaIaMUiX84DjNVvIiQRTXwTyYmNCzDL/tRk7oNT9b0GegYZzTE8CHwL
IKtIu1VROassM7yI2bWbVEcxH3vzXJQ3n+wkH9zlheH78wstjLzHObJODoXPqBCX9vpeaaP9cpeT
Eo2qcoEp9rWpcQZZ+pGhpOv//ZU/ONutdzXhREObNpWVHHrHPUrBBCnuj42LaNGajhX/fzng//5S
HxW81rvtuVQHcoqzWGfap15HgXpwzLuFLdWFzb1jFezamO+180qPss8O9WWV/sX5usD/P9/XcW7q
Auq0hsVpe1SYxwXDjYO6PI/SDdzDY8xuGEz21dKEm3yUdLI/26RxlP7g4u92adFMloHyZfTxtE4H
d5Grbx0Oh6Rk2qyNLjY5JZByxhaVpu2piNJjnrlXeBlrsr5E6Hec0QdnMniuCCE29HUTpTuDmaTE
b0dp97q1dRrErQfZbMvyOM1sRbu03io8PW2LpGiN3ns16fuJYhv/Vnhm7LIq8Gizj3iyQQDtizGB
FeEfWqDdkKvhxpiPQ/UqGE5T/kS7nmxZ18fBBDbiaO/nem+PW3XclHt2RSXeWZQqjGInODTpk4GQ
Mz8G4skUN51+546PlXhrxUNe3Gr9LjV2vf3Wt3u78fvGV82tqu3ydK+SRT4uH7qJtvW40/q90u8j
aC6mb0Z7pdoC2K2SH7QECHyVfuqdiRIbhd0am/F9YhhXad3dJXp9MmAEdcF8CXhzdMFeO3BEa5Kw
QMe1EffbtHP9PvSiXl6OU+rPiXFr1e2um3xVnS+F82hY931Z7OJp2uMwsG543dtKHJPM3EZYI0fO
+E0DR8Ge+dbNIOA2hvOmFBheNs69aC+JOvCNzLpzjeKiMPKvrRsd7Xi80QRu+k3kT421iTB4QO2H
u3O61lxlo03N10Fxtm5VMAypPfyjv8zqIkCPo3PsAIvPE3uOuM+zZDdL6FEJN0NpQKQSROhqlN5B
RvCXEW32PQJ2Qrq/Qq3aBG9xuMdJN3O9rJ8QZxnDRbQQlEykIqW5jJCGVTlYexnSrsDGG+cCRpBz
GAzdD5Vqk+vw0qW6Rp+y6qsBqGPamdZBxtnRqZyzFtX7oh2BVoA/ZbypGGURJ4HF/b5v8MQfiyvY
PJDWBOWJCtOzBMraBaNcbs0V3dJdmz4a6YROCJ0EJCmHUim5SfPha1UwBi/UrTtXvi06P0OeaWXq
ZkqSeCXs8XKKHchU421XXUgxrIFNIQumcIDs3Lrop72uxochhIU/iotusm6H0H51UM5iaoZWV99H
WbadTPPUQuCersmqh7ZlnlFGoh5PcU20/EHtdiaduJFrewW5vCmwULedvRVd55O6WThuTiuPSZdu
Iv1ZqQLe3/EcYVOwirF1T+DQijT+ItxmG0K1nRuGZeoTO+sqte11EV8TJPTZGf3RRvOuEEO+VIOU
dZ0vJ39uRiIZerg19SaOHM9cGqm3PAmQaFJSWfMBGdjfb+jig1pkGfP+vLvaqBIEA43ed3C9D8Lg
Imx5wfN+WyY/9JKs52wtGjS/1WVjolnLIcFg+03Bp1q3cmJp2c7aDqVH1sJaxaJahfto42HR53Jd
Bvuko4KE6Zobs5fB1U6xqRBwrYtnVaX8+BbDhAY73Q6a4IxENeAou6BkckKJNuId1OmMCt1z2EO1
uUntDhK+XNt3+fCZF6f+AaZiLY/kpxJljvoZ7nmY+kZUMP44kvmR6XeF+swJgyc+4eVjh+MpqS/h
uB6n6wbCq0vNqgK1q8T3jL5arMchWSH15/CLPVc3TpRSl7m0Nuco/cxK2P3og75rb4UmohnHktrP
J3jpHMI2CQ2QsXYwTltxo7qX9ZxC1oGhq59rXTsx8vTTAjuFAHvuwYbLXPAcr2P9oofczSLTj9hU
H2TFbY5qLLHXXSdWdfZktCy3105CSc+CHROyVSoxNFlc813E02nhWUGxjXjFmx5avQkajXK4AEUm
wo4ZOUIQsZLlXR5uYqZhuYFCwPia5W9LC2BaKjTshSKcrtPQZuaSrlqRr5xaBblnmtt+UYYXLRzW
g36qTNiuuJO0xgTWzHiqPqctMSG+nlwRpLHC4xBgiFWojGvmxqfycazabak7WwfWZpzItRzc9ZQ0
24JfX+smSRwZ2SsWw4rnAu1Ebt8JTm8xvtpsut38mTjQXEqiv6pb3uECZOxgoNFojZ+cnETbIXRS
iTGxrlF44I8IXzn1zfa2g5NFKrAcn2V0NnP8YuDWTRZuzJ2zztrmTnTh1smOSeg1KcmUyY8m6zDY
060pR2+U0TokGMEIUsLFmSsZ3Xpyg12S1lduWpySuCTshGmiBa0aqhyO/B4RK3jGdOsGHG9o03WR
hhvZz3sB6zOxTAhG+SF17X2qSy/JOVcBwGdZbpI4xDM/9NCyrXTKkb/fgewP6uYlHOrn1w9PHQ3t
TVDje/EcNEwtpHXB4X1Ue3KSwiUdA6Z57J71TnzDNOGuU3eRDa+eB5eG2aVRS7+35FmrfcEyTybl
araQniMSaiLxqOeNb4XtBlYtRgglJFkcf4qlie5DepJnq6lPAyQilKZ7Qxewl790brF2OUvnMPXG
SdnByYTYgFlDoVwpmcQ4zUJiD/dK1mvZdXsNZxA4+Plcr9AwbKx2vKjszp/iah+3wS7Pof7y33DU
mCFbMEQ6L3mQsBOtpWMubwlgQQtnoitABRJvZjXFNMPxRoZjAROWv7/NP4K5/2I5vjdzLUMdOJyx
zCGWlue4ZOxVDVxnqKdBf5zaq1HhjzNnV4WmJxv3HluQFTXXKgN/kZOLccBnoIPx0RN/10TMUx9g
06MpvpO4yFJq46hO2HeXGkDdEmk+d68kGZ4ye7ij/PaN+RZPg9Q5mrC+eCArV7bnmoExtAB8nz04
w4uyhx0uf827mTgD68BMbR1kVJ9OezOXZXIwJKMzdz+Yfpt+Fpj30fd415nYlcDhY8gsXwbiGEzR
kxHuHFTtuJoICLKJdSza8EFXjWM5Hi1cZOYWVugnz/Oji7/rTOAEabFT94weADkneIOycI5l5X7J
RXeMpA5tticKI9wsD9BNsmPNA1WE+dn1P+ivzXcFS4bIXdFrqNpJbl/hRnQ0ILwHXXodJODWOE/9
QK0G83ouk4e//84f1CrvXVHrVMFsc5xMX6OhLRiAOM710tEvIEZGUTJEBEqZ/+nTfVcWqLi/OAtZ
zE8seW+xK5tBtq1Ig4jco+nc5UhjShQR2I9cK+Z0tKP5aNIB/f1X/aCnN98d9b0sNFg2uulbSBqH
3NrN3eVE2m7C12zSgEi2T/Hk5YH91cbw7pzS+3mK5pYOUU5XGmLOxMnvVb7jcmeVDhfmt0Yir9Lg
jorG8IoYm12olWbymVvxMhf8q0/wozb9qQArIAO1hjE7ZE3QTerCSyZjraXwBrifsM+9lqRkPcNi
jKIj5WP9/T3+8LrvgJOMCIya9BjHb9yKkv5peXdl8NDoNqXNfNS49VaheGOVXsvy0/v9waNdXBR/
Pu/cGLN/k6mkP3bEhwDJNcWDMwEJJKB+RCKsLIhdCcWm6yVdeChglo3h0xC0L52RXIcg0UYtPLzz
PrkNH7xV4t0ulkkj7syOrrrK9C9BH24aYR5jFep2AKciV4/wno5aYH7W6XywcYh3G5c0ciajfeX6
g568Ip3yYAccJGZD7FeOgVIHwXJZPsa0wf/hc15W/k/rqzHDELtvVjhxXrtYqJ5uVp4xPKFF9iK9
uR4mYOIKUvtOVcL/bK8Sy7b90zXzqDPHAZUBtXp/xEPomDAB6niDl23RKeyjygBO47z95Dt+dFff
7VadCRO/ToXiE0V0XDaMkvd0xCBjAQHJG1sFUMdFo3mmGfx+zX9EXPg/RniGqwoJmTfk73kL/3Ub
xZj0ffklEvXfP/sn59nVISBg1CBo0Rab7T+YC9hFEIbKu27bmEr8Yhdh/ObgH02WKlEG/4PzTGVD
WAqOzziDm+wf/yAXFQ/sXzbdxS1CYN9M9CF0bDov4912ZOlBRnJhPN9Plbxy9e9i0g91VJyTWvua
KOrjYM9fE9M4ak645bcdCbhnlhJMj+gt+cfTrZ5EO/j4m84wL/ChQUrbgO8pF/Ec3QRzvw0Rpw/F
sDOz+CEtyRt31GWqFulrK8AFBgxw0+OStcZyDbBvukX5gRtP8aCiWnPTzMM/S04vTmkeCwdhCRQ6
uhllWrkY6URO89gxzXXL8nufwiFLkmqRz7p3RqLd5orcxJYCVxJKVSnhErX9M8l9j+zsV11rnIgJ
9R0Ncbit3MFavwpyxgQOZo9dtu8cZY+753NOI1yUtARV9rVoSEmNdKhfeVp+n4YFHwCEai+lWwNu
WvVdOgZbUaBoM2McuFR0E0OftWtZ37S2dlsW4ErRmD7nVP9VMp7HGEAxiHAuRuzU59gtauMthq5y
VZPDuUaY5g093ak1KPc0yIOKYqZzrpZzuDGJkUr19kZpAFDJtR1yGzbV/JomYt+I6tyFA0IhSeRA
pG+FCPZuxe9t6sbASWG4lU2905PuQcHelNCYN30obzKNW1iNwW2O6NvKyEubidjE+jAHSOwk1pvq
NhXJi1AxGa1Ra6Vpw58GMVzHEs/WnuxUHRuJlZQ5lbp8ILkFmNyx95Nlc5XS2A5KdWj1ltaXv3GE
fZkY/V7Xm46TkJ4LEuIyA5x3CQaMEjsIl4CdBWatxtzHqNjK8Grtoxxjc7u5dmDXkoG2iHV4wtDF
H/CzfxwMXCRV5Qq08ZglNL+Rou07pLbKoH41CQ0F0BE4ZuiaCR+4vtE66051u0vFvMva6qKcGw9K
IrjxdRzGz4UG46tpiu+h5Bu6zjYhp5GQ3/z7jEiHiNT5Sw2xm86tpZlj7lJma9hl2doc2t3Qimk7
JtOjmxinNheHVNE9swuvubkraN27zFbclWkob12Ecqacb7GkBfqdmsrLGoUBqfOl0Cc8MAs8zCAj
UoQqiL4GEuSLrdSUvYYrYJ/Jh1Sj2bHLh0xtz8HcXUx6caOVaJmHMn/I7JWrjWfye0NPUebbqM93
rYMGsTS8GbvBdUaY2squbjmX+7UVAflGIjlgqIVVVZ2t9CDYkyS7MSNxcnWg0AABgScV0vO0HqEv
K6jWoeOnZ6zvN0D7mJJFe3gPh07W33sn3aeOtom30aSfNLLXV3bgnGPNU6rlYfT1xsb4U3F6bBiA
8ntb7u7bYjhF7QCtvQuuDPrENW/+s5K0Oz4v9NHpDd7frteVPemzexW2Y9wkz0GlvqCT3DggR5ho
nTFzJOp5QFZbdqgDZX2Sg/ha9cahiRFMuqZftfmPDxqWxXoaMFoxnbc0Egcb28A66055FZJ7qZ2E
G71OqnmnGdqx6MVrH0/3AUOuRYmRqeneNaqbJh1vVakQqpvvJ4clpojoVRmcgyTHXtXHF0zw3npQ
BNx3DqSCHIVx0bXzXVJafoq/F06lO7xVD2Ol02EsJjvRDgvJ9U/H1PXvFf0vSWS/Fvp/7Pg4FOEN
xBmHVeSvpQmMuNgMh3G+h3OKMYCF3lVWT4kGJdIpcOupwq/DCHRkW9s5KE7BEB3I2gQK6j1GDdtP
Ps1ytT/bjt8/DXJuIig0GzD+/XA6hyskZV2r92oylesRBMzC2NcIsTGoUnMve4XRT3ZqCMVtgivC
Ll9yZLEED5CMbZzzoLseUF+2Rb758cH+UVXzIdHyF7/3D//Vcq1/h8P/v5HzjpPVT89nyZH/Jef9
osy+kUL8/Wce5o8f+b2WMdTfNAuqJU4gDrXJD0Ll77WMTvg7+zjKLlsnG81cQPR/WV85v8GdWRxs
dBOHLAqdf7MwhQlB09EtFFd4pv/Qg/2DWkbjs/zaxNiqqTn8QhjE5KY4qvGekDkPY1iRMIsp9jCE
xzQBdNHbXl0k77mnmuSmF0Yit41WNxvTZTRBvAXAdhWl21YiJzdaF7pyF2meXS89ydgbWz03kcXH
c3uwJm3b4HuCJamRbzV7uHGhnm6iQa1Qs3YXFlkca9tBYjFirxxMWAZQYlzXhrJv7XjaoRLzkspt
L+onqigLex7dw3wo8HBPtNctlqyOU3iOicq26UefgHZ5UE17qytBuKuXQNLSdh6VW7xHsQ5JoaXz
MueAt5nkzUmwAakgv5D+u+Y5+S4JXATHS79FLkQ6eXcZOO13YRbKVgmGQ6AV38qMyYwzVnv09hep
baV88uG5koyhUadbc3tnte7Z0toHBLcrTYvmfZkEGjYbl9WMdLZCWtAqtb22ZXxPRLC17bJbpYXU
gQsKga+CobNebfuRE1zq6D5ImKVq0aZppSopDUktrrMuvNIdKhoDpy3kAN2mKPsdcuQnZFHPKM8w
y1N65J5a4ekzlqRQMZ/6qm7xz5TrOszmA6q+LWSEeWOOcsIUnHieTj8U9ndiwMI5ijYC34NVN+41
p37IE8emiGNk6caks+iIF5Reves4XvcVwykUq7pn5wEMpqL+pgXBLYrlN8OAwl6W06t02i9TM32b
oqxjauLDhNe2dTCayIadeFVjTwYybDNG6Q8lOhl8Iiiq0CcspgRbtD74EqgI9sLWcleJUhdehxmK
U5E0zFnVl0shM8J6VXNQPNPYqnUPOKHFJS4E4bxrYqi/HQ4EhYWfsO4wn2M4l6mc6CSA+l0yMxpi
xLBmApNsRtQ6+zIM+VxBQ85igonVYDOlVi194RRgZaST03xpV1g9us6+bXPdI9bFxUnevrYkdjsI
cJ97MgcPme1sQdDrnaljWqbwtXCaKLax4jxOE0pjs4EKrBXOCs9yKnOFF0no1cQMxqyoHJx0g2lq
vG1NdCSJjfUtpcp9fQpFfKzyYvbJY0XWl7SPwzx+TdRBucox2cXvZMRzd9aTo4pj5Y0IuheR4JUz
Jl8wFMZDc4hZH27jtcUEl0kv7C2e2TAeuvopbwkPIHVAqrDEgjKjKBvzxxrB0FzXrqdOsgZHjA75
Gft8FZeAQMPoq55vqqnEWEpR1wK7AT/v1eTS6PUz9JeNHeQ32jA8EGOH9jxGsa9nEnGDXW4JC08o
72EnWKVx0qr+VMuSwrq7Nc0WjDomcdew8HNIreFkRyo1u+UcDEaM2zg2DwrWv77aGWTa4JEyiPjS
aattNJp3/03See1Ijl1B8IsI0JtXuvK2q9rMC9GW3nt+vYIrQJB2tTPSdBV57zGZkREsfI9FHJzT
3ulXcKQ+tiTOFRxRppEN+yqz+v//W9dVs23MJk4GtFcAcq2tXJSUU9Er0yb8j6WDSfKvz6unFMa/
AD/zTTJomExZsBFvZVI7aURoiSyL8oapFFnG/wh12Y8NQAC51QwvtbY9hl0oXymsqHET8MzbeFDZ
606dm1FPLBWweEC1ztyHhQvL1cMGRKxswY4hyvV/7YTv0ZQupRV+ChogP3E6LlLJh5eJn309YENV
K6/+oZOU7bEEuhwmgq3BmjvHbYikQ3sN+ubL0HEHxrhJ5j7dG2YX7gnn2KldxO6+YIcpfcmLgz4H
Xq4cTXvs5ZcKlDwbDuz0mkETShY7KELJMU0IhBDJJBaQkcPkEyVvFtDrtfxoS5UeCXXa8cjFnAm9
gKBK3QPDv4ytxm0aOGpjaxJyRVBFB20aWrvT8kckx/9gzDhd2f2NylJygqW7Br0j+wlIB2qPU2Y5
ZFV3ksPwFmfmKxdSCN6gQqbGuyTx5+8VnSyD5HtJrN7Ni4i88wLgOlOGPxmbla12w1FWU1gx7pSJ
pq/EwiGc16VTb32YyjTD++9UlDdG6yHH7Gx1CK/yks5Oq6Q1LajcO2q4RjOQbbwvVAhcQG/fW3yA
wZKHtpKrxJeUKa1NjBKmix5C+YTNU+6CsOG3msklI3MewDNNxDA0qBgXfD2A+8He5H9TLD/gz+jW
FN5NFSS+EnypIprvZpAJ6ODM7PLsoNZW7KpVTdtqZGQ040SWw+Qh9Bki0Bynl4rwH2A4sgezeysH
zEopGB2/rYzXaiDKue1w8Kp1ifeVQ1pfWypVwLdVltf+Nxyr0M2zkUysXgEsMZBQr8ckIcxy9yEM
wICGOn3Ui/ZtVE3N5LH9N6E3gsNOUxfHnQui4lFVkCrzsbHzjDTeSFHeZ0m79S3x2/FY3bq+eerg
ccu1Wggwzk35XognwHQqa6eBUwJWi7jrFP65OvIKmmQMdJH1liFM6borRs2Qd3M4qrP4XafNVueH
32KBi9ccGb+3mq+wjw4pSiQZroaqQKFrAeDk4huQoo+qE9f0gju2Y8gRltV5P2RjCzsiNr7MRt0o
K8gEP+wIPyKoPC5ftYmuWrd6jEFkgMi9TDTszKnsAtoOA9midOuqsLaV0vCsZmytRmxahhy9zJNC
ZFtk3CJ5uWgK1suiNbZT9ZgbScbFzf9Tb+mJPadjCiQKBLsCDxJLplGtMtfAGYBC1I2aI/SiY1by
8ZEno7avu9iP66vSI7HSGV2moTJ4EXrUVFiucK7PuKdfoErhzYYEOSI81ocZGZwUBp7M2auMqgMo
THbCcp2tqIEDB6jctXO/JX7j1nXrDRtGb2Udf3UW3m1pUp0wsNy4a4SdytWTR6wHQ2XcDlmEiEFe
bqG+DF5Kx+clePbtSsktbnV5xfGcpVmSHKuInLHFsy2b0kNopIfaDrkXdXCyzMqfOvFLioWfZqmP
qTlcZb38UZp4j8tQdOuZbzxuLsJS3Us4g27RLT0cgU1aI1oGK7WuPKtrwdeRBN1W6patjFrNkYde
3gLkOeBWg0pNYMoWD6AzFKZXq0mGy1bsHaxVlLeNim3H4BRW9IILPXcJGD8uxlMIR8MGqPhnNeXi
syxHw6+HH1UwuLmY/C4GxaVpCglne38PZ+ZtZVzO7lIupjcy4XTjrKyvZiyojEHGYKsmsQ9I05/N
1lPERt6Bw/T1AH6goVEJCmPyuGjt1LFDUo9x3gSwxy5ceg1XGlwdI0QK2IMsYZqV/KRZhDlSnOO9
Bg3e7jrdjhph3OqFQVZEiU64Hj+K2OJPV5VPRULqxTVAbSVXmC5IbpkT4acsJjy54IdmxjUNpJm8
/rK611A2c0dJiLpXANS6mCP7GndwopbPdELV1YzGn16IdxZikT/htbVhJRB1HDoLWS1OUPCUVEoL
/vHSP/u4eiCI+mjTtymj4NGm6mUsYnpp+aPkJUGvPv4uxT7SO8POehEUghX/YKOOtmWGNFBIeEHq
JE0BxM7vVQpuIim/p0llUwsgE3URzv95amHMSGiXKWJaIBIAaw5yalheqkidY5GBpgK2gbVZSLZg
3AK5qdxEhGU3SUsHBeqtl2X+Mx45IJb6kQkQ3sViHDaWk4EgdyAozM5Af7AAu8UBPeq2VfSbJNT3
vTLa8iAKDlqRTzFJnLp6iOrAzWD2xVaHmzQEDNU0dQ4I0MgXKODo6ZbYnwD3b0x+BkcUYcw2BmSu
cOpsPRwZaPXBtyQr+QH6FiybtGzccYre1Th5mXs2fzWHAhE9gt/ICV9iWnK7h/W7sLQQPo3kibX3
qIUQviZR/J7V69ggQpraCdJnO74ldGmct6rupWO9Y7H0FoYmUHkhvTCJ2GkJ6AcYPmDKnpIG6zwk
ULtpuT878vfcJEl8QR9M/P7hvYPs7tmxQHkZxwP7thg8f1dh7yMZXS0gFukijHgp9QIUwjAh+M5q
YtsdQjN2YlsQcTnOD9LHFgTu43FUrPQiNLpXK0Nx1arotRP6ab9o0k4lXdBn5jtROaNcECrSTAt+
mxlN0NYGSqU+nnwSKP5666pa89cKyCyX7NFDXrNbAzxjmJWvohwgxBMSVqa91gFRQO8FIRkjePVI
YDq5VqUwrzabZ9T2QCXqoXEs9aIoc8H4ZDqGofJSEFyF/iJU7CmpdqvWYgz7kxD2nbeMLZA6vCpK
T8ZHihM7zia7bKh2hsX6HMT3JF2FXKsrcM7j1I+rBC1gDqZJo9OTteF1qKPrqPczppL1ccAm340Y
PPJFOWhJt11ybFqRRP1bHv/7FWxnf0GweBXLA7W+LyZoQxgl7DLeUUjhGFCqgr9D0MP22EX6RA4J
sSebvp4aH9VNoBKbAPMJoKMIPkibf3uLr9OqtByGpWLnVck8NAxRtaHbVuay3+ShdArlUnC4WxVE
bq3uFll6sQTmnSYAUbtiCw/tjlNQ0S4EFmgIwGncu8L6hup/rxvYyyNfqD1W1OtCs6sSBLVi2klQ
SlYoxqJtM6zbaLsKfls5PGfQXgBDm1NHkgMio17jEc3sMZr3U9ftVdSHkCH8Np1VV6Zis61ogcK0
DksDULZKHn7Cn3AWiyClnEWMrfCXTpVSBAUq+rZJfUKlf5+tAnWTAvKgCzOuSn4UKayP4L/DtP81
tfqF3IfWnvKI/iR6dLpxm7RxO4/9zgA2bGXBzyQ/wEWd06b4LEblmFqyxZm7Aio1sK2JuZ+NstpQ
pMmUnZzQiZBccoBZtdzYgZa+ZargNH2sMbhmuasb4LbB0/0ykOBwKV8DhjuOUtPtSImftGTYa80H
zWjg4jq4l0P6yX4T1r++kRfoYEE0qH6b5RvQKM/JlH7naNKJ2oBGuJSdJ1rld2ogkZdOZpDHbqvq
scus+V1viVhok/wB32+1ilsY9BIqlFR44Fx46jqyzqj6kPLEyWMx2FapOO7MgY2qKbL3qSF7NhDG
IioGxPhu3qOPSopxPyb9T57HAgjn6BHxBGA+hgtDzJ6l8mWMZWo5ACqdRhNx/IwiTQ1nVN2iRe9S
zropgsWpdyq/FAUqDLWag9xRgzTahWbgm2nwrZpK7cxL2OHXPA7APPwEIWyZ+1yOgsep5OoJUtCQ
QlKCT5TK0k1Q1I8SeS5dzKaDw8ZgBaReAAUcGoUUu4mBx9Rg4qpPwavSdVAZAB+4xlRfc6ECFD8A
hcmig5ATw6ZA7nWFVXIle4khRsdQUV4EhZZJrrLIUw407JVNQNxfsEQvSTl4cYqiRBZLMK7E0U5o
SIj7uRv0iqaxsO4LbSHoL8IcneiO7SU8RcJbMAruILb7QrNO5DmBuJxPjMKO1gjdDYUgh5jYPaJB
qiCunaIm0uzBqi9qwwwjydgzgNyhgLk0QgbPVyyY9LQQKEHXANGQ4n2WOIts5FviA29KiyB+EFrT
D2M2Ne0hiirdLwZeaWr+3x5KZyFRZ5DL5Wcpg2YskdT/j66gdBwR+vLLlGc67uFnGkRz5LnbtC9M
ajRfyvgcx2AFYDLIsmNGUk6Qzt+oZ/ezeu41wEkLjqA0V98TCw3oPDaql/Bh5pP2E7WxsrcYyROG
A0QjFT0xYu8khSIaJHrpea7YJBW5j/kdK4dY5bYO/gCixGuXKOJGVWdmJzTx1qxFTmvkeOwqwqdI
eduA4sQzzsbDtgztSqGvwwU1Vg5TD1oYpWjX6qd8Lv7Y/NWe3MwnpZn+oqxovKGejumso8NrrL9C
+g6q8tNSRKBQy7dUJYKTd+ljVMnGXprOM8Ss8EuRN6ZPeQ3gTFWdynhMVzyjJN2xNjDBsEiZYRPr
ab+fZPHa5QIqp/ASVgPJHbml8RlG+wiH06YN9O84oDqd6aD7pcgZyI2y23C28wbh7Avv/ag+NCN/
x1aRbCTOhjg4AOA/QH54jbQYwDTCS6fEKhQECBq1NZYQJOWtgLmX5gOPZdfc1HDalmSizc0ceISq
UBkSUOnQpP3lsjA6Cz1KmgDOY7u5eGEa3ggvtnZ6KWD6t/ZdKv0o8QS+jplpmI3v8VRftFJR7CGV
XvV1u6v3AYPGdPhL42ST5voTq8JLg4vHn5ls+kzx3hk8wVCfl2FHaIMjrlMFK0enFMrGpcCN248o
qMUJX+RUT9jReRTp3/mRMmLZVGTWDKRJpasDH+Qxxs5GqW2yFHmEOuEySJRZpMns8gmYeDODA0vj
aNMKg+QPGSDFskzx3KPpBihKkLvUHZdZkTetwkSQyKRPddJjj2wiVMTWqHDlMDZMgSNazGVdzVzj
w4HI6IF476uA8oqX1c4Ix4n5WK3YknxtrYinhiM5k/p7jS0pn5IDMJGTCcJhT2ocNP0OAmaSEqfG
EIestPKgT7lmx0p4HQKGnaLM9IxBuiOWXOSLgVsoWbTLEDJWSWqQLyTXDSadmAVtaa3HgwMKIDjE
wkdeMSWaCUfYkL12JxMPwn0v3hp+eG/OxcERjfCdeFGsNkwhPcJ18mvJXBzpYYCPSokco4VDuJB5
7C59xoepK8WB4AxmT4WFXM9Qsh3DN8TpAr+EyTDZQrwMqTB+6HqeXvRIRxZumEe1mcGl1qBHMnVe
FcQxU5GJuDvgPHZeR7Knoi52epHpcRFnNWQWDhlNAPFjhFWzCaUh2LKBRBk/n8Ih69nDXnIjMdZv
BskcVloEXMlOSKKrDKBnH/MC1dUsnAKiwpJcLXZITRLGigUK6eqt7WgO8ro+o3k4lyaByqPFxYLN
6dJL0aOas8FttebADv4uZJtc4NaSBpgqbbj8yQB1/Ebj88iqGipaju8ytFA5NYCLCBkddwB+4BdH
9Uaa5NoZ+/V6kPJbrGjSZrZGyt/yvdH9WkweVtHV7tBLE9sbgc4nHR2mVA3TrOye1lwQ81gfGFUY
G7Vvvzl7nQCuJEhSJs3A5e7A6u+DJq9C8neOo8INCvH1aNapzGWqxWAlKaaiCOVFIZqFL6+jh6VM
gU0s3I6i+j2oYrHrG/VPUsp5q/f1YQHO501Cw36mD1U0g9N8nLv+MJDJQUYmPZ5pTqA6YVFPwRzv
WGDtpTy6E4fYesSjOhRRtcp+qIQlZqkYrufI2imE5XlVWCF3IbddbnjOi2ICHYVdIxwoNQVh+Owj
5OBi+FHPjHAqccVqgqBqdbUnGNRAWlZe9MqCahVX1J5QASwlJGMXW6oDQ/XalMHR6MGv56k1EgQj
HSZiKgCtOcQUkVFKQixLnMZN4y5GpbCrZIBfegKzqhNlv16sXyUmGrfvhWSTyAYgdua2Qo+0pOly
BHvxNidCkjNFW4sQtXfG2KKVsOxWM+fzqPQUbSgtCyhBNN/TZpnUa9VzSCvWvFfirsfYl3hyyeAT
2gv4to46VMwVwwHjnTU1QKsWDogswRoryJrRwMoGfX1Nlk1KepTbkoJ20LpyB4g/34iJJsACS1p3
UekP4VhPvNFkAEr9pGzFkNQ68GW0TXjIQrizMjEi8p8W8i2V+DZcYTJUD9TUieef5U3R/4pSA0Q9
iVWf2sAFykxSDuus2JdDeoBOClhOyZXi8mmc0hw6eGyRkGfp4PvROywhScAWE+c+NBvovXzfYz4G
dLrt66wzJOtj8UoAW0JG6OKzSaVSXKtHix68it8Vrc7cSa9+CQ/7nni+g7RmRRJ8IpZ9Vq1xnxMv
gLuMXJNLncFzaseLvl8k7b3uZH8mFlIg1NU2pRkitfLaFnCmqi7RXaVEwzQv1UsUEVcNERHTSf45
Rd9lQ5qIq3UXU/xazGMyXNL0AmKNKQBzGPPDkklxjlE4XUP5oad7pO/pcBwJNmVSaoBL2Qr6PajP
6XbB76+/YLDM6FhLZ9ReFOluREeD1YAe3kZ5w+/lLRjYKkna3TRfCHm0rf4tKuGZUziyqci4dRYV
qnTssCmhky3camL3VTMp/bLqe6mflt5TyluB95ftAgORDzOSbTlrbfj0I2kVQeswVfKU4LkEuzFC
oj8waQjORXxvGYKOL3NxzggIpRzP5+9CBTy1vCvjo1BfzPnYq89ggdwHA/89bh5lGm2t5Z8+sszT
7wIhpMuhJ5dh8hfrqHeHwCLzIe4wm6JP2tfBYYlpUw5W897g04JQoNcdFTlJFbk3B6Q24KXt6MXe
orH2LeW3Sp+JiUc1PXbMe6qrqB/k+lssXw3pt2B4VNapp+fnuf3ru2cp3hb1HlZ/ifpaaDoHSIQd
89wV/6Lwi0RhXiMyWmfAWeCyxjURQ+c/eaTDDy3/EoOHLH8FjIAC9SlLdyUofZlhZVK7/NBDTH43
Wy2JgFRFc2IOqThfkPPwmGmowgvG8BIf7BpyLrgrt1EQIYaPMxfAP6m17C5+5oh8jJS3jHJ80n8K
4VlmO63cyaZlS3T8/SHNtwm0uu5ed8fZugYlD/jJlJ/oymr1WGCAEpxin44+H+agvHXjCRogkSMj
vTAmEp/U9Yng9XBXqGd+5xooZ1wW8zIwIWIQQLoQCUJLs43rehsOlQvEnGjSAmXQv55OVJJGkjot
YEb0FzXLbOGfxukuMvwn1NUhK9RRGV/T+9lyqB86uBOyGQAGSZ0l4ypg5mTQe0BgzLC/UQFD6PhE
LUFFyiNdf0zQXGPYdRKlVGRkXocxdx22r1yVaU3tRpJHnLeDzD7jJTDnblMvITPkTbJcEWIxWaOW
Z22/SO+d/B5RbFzE9JKl16z5F4rRZjKO4INWHy94DCq0WfGIxkqSwxCf8ZOO0iML77nGS4o6U/i2
BskF7TGUR+yu2vTge9ZqltovWw0ZYyK/iw2IZaYSEYA0Wb6HpPaQmtEE/IN9kF6KW6gxoACyuYBh
HB9ScsjrF6n6ZyYvk/iXZ3+S/EMODjuUfw0BJiHDhkz5E9lMomaClTmPn1NdccXymXChw+6wc+5i
KX6uIQ7Wvp6/TDV2IrY56RIQ5wVlVf83j1eTgTpJmMBlOfjk+W+ilgbWTbLUKZfv3G82Er+CHXaJ
9pHTzCVwmbQPZFSmRf/TOWXCNFB6kuhhPmL5c6w7j4+RPTEJzzegJaWxT5klLskrGeHUHYRqzDzy
4y96Ei+efkyyROGbw6kDwD1rfqj661Ne8SWt72XLmdPx9yRGOJHEvjQ4ihOlGfRTdfgJspPRPI36
TzPfzTXM94Rwr5ovlfRIinM4vanBZ8NnETGhnqy3apQPJXO7fiXEwgWhlCoh0BU3HneGdU4vfQkf
bUOKoKZRZS129TTYORnJOgLFKSkaW5l+vbBwaBKB0yBuHelr4drAauEp/hy7T3bwHrMtm5JAvc8G
/lWm3VWE3RvrV198myACBrzmArE9jWU+YH62SCmi5c0kPoWAAtyiTsomkmIL6+66MfyMu7+MnUiG
PlWuv4Zm2zEF1mSiZjh7TA20igFjfcJS1pkMC+4ABFO6l6AdHYU/a8HhPicju03KXLiz0uqAjvl8
AziJ8W+NHoT1cklsxXlgRJ8rTCEr0bNKlhtczSGCPnSzXsnbpFIlCXrlZJA9ExSUlBc8+NiHWQb1
fYVHkJUzqUzlEkB6pFri46tbh4hpRy+2M+b4fF5TMiafxw6ViOD1CDPTJN/FoBg6Y3D1fuGzq7WW
yI7IE8XnLM97cyRxi9KpZN+vdjM3m+L2euV3yhtqcidSec+ZNrAs8nS1cXRu1aBsvAgG/UAUWQtZ
gPmEm5Yf6Eqe6lB45oCXOvQI1PQgru8aeh5IxQkj/+qWd9hg87h3UNIh4FNYbRNgEI0onT5CjZfY
mAnWxsrBECJLX7WR1hnR8L/UBBZFEIsuBXaoIX15Gam7dHR36x9OBm0rT8cZN+DIDjDvf6z4YBhH
MSFm85/Ce1wOP6QZO3RqjoDUZKFimtXOn5ePGZZQvPi1shOWCG1y4vLwhyny66r34AHYpfWBUN0u
aXoGLlqRA7TCfEvUH7OSLzlydBIDIQFCSJU8K0TmRNwH2SP+WiNkCZrwrOXX6G5cWU63Ikf6yB8x
lytMaAamgE3Mi2KcWz6Rybqv/z8mpmZEHLwp68cLg54AKnXb9STMDIxmKYxL/JcWkRqCfAqnq9q8
pFSvCaWU9dP0Hya6ZFPlp2Y1Lg8G+1D0QUR2ZWnuWDxSSBtR8PxUFZm05PeIX6L6Cek6qnh+9JBH
IvjLkTcpHM0BY+Se24HxHGUoDG4e8JguJlvqTVfIDrto9vG5XzfMwQE2p5Lql0F/E1MSaOLlJnBV
sCJhqJM5xEJ7aqCs5ewRQRWQhOmcEkBl5u/yCHaMG4dmhCExARF7sRVOGndqiywiG1Dl1whJMoaR
IYy/0NqHSbUpl/GETeVK2is/SW4+kzLlDlrfOdkHhLrpKgZgMuo3eA8TAP9aIsIEAYQYEoxL+Eha
6Q5R8dtyiE94oI9lH52bStzDANoGA9tV6b2VvxbSvjumboCqN9YUHwLCglJAuOXIUzRPG7QE/Kyj
p2O5F6J6X8mio5EMPUYslQBWS74ekw2Zl7tIA46lppuZCW2YUejI6snMrZtZAYFoxp+xnw8CWIKR
G7snz31BT4ezz+kAGRTW2YzHi4nGqzThWrCfDKdlYwzpPR2qkxwJ5H/H1zrwVHlgOTyIO7UN7rol
bQytPXcgpD25kk4jc7pcJYCjnf1+gF/C+k9bDCcOEFmJBYRkCebBfJQS05+mdaRG4BHXjJ6vuO/y
WYG0Ia2Qqr3onCWXnpHYv9eywbY0PxVtewzr8GDUhqeo3caMmPeaylstiR9Q0c9Nq76gizyrhbYp
s39xln9py9Yy2nNd4WzDXx8JBykpD3LE4J3CNBNBKYf58iqr1pVs+b+JhLi1CTipgnQVWItmUrvN
9l1T/2uIdwFOeC7G8JFh/Kuae60bv63JlR+OTMGSUxjMOwm3Hgux+jOzmCJzfGSMAVGprezt9Wwf
zQ+CdOjePiVGvsRxQojle97Vabkt6y9CJRk8qhBqz1NAFzP8NskhaKGBAxv3czRWFgNLc19kqCZu
s7VrSTZaXmLC5cxN1t0T+UHQjNQem/QlVr9jg+O8rBD3HwftveF1yUF6EI0EHfywoM9n7GNW/1Sb
VL/xX6ie2/i1gPMQsxTOBIa2DNQEhy0cU5WJYoG/aeSLbp6kvS1tJPmD+YybE6AaRPeh+K1sBG0s
3HPSYWR4h0+qlekqDvtCvCTKjd0qknps4BeYZ8ijnHUsEf1V060auaVcJfVE5Zm0/3irOYhPim25
hujLp4RLW8I8syhnK77qHpOpTdieeZU2C1WTOrIoR1CK5tMrQhRNuNdBJOHNIZsaLYYSPlt5qxqP
jAM4J4q4V55ys5cYkKY7qdiM/QZpHP+KleOKbNAm8p3EnejTjpR/SvrWkO0oeKW5RXawJLuofuWu
RESf2vrFrE+EirhAI+DogqrZA8fhbj9xupjWhjPNUSq/QVknfWeMThDDDpuajLFupxRe4pUkNO6S
EKWaG7tL+sXl5QrRuWOAB/ouq07Q8dBxvlTWXmdjLaP5iOejFhkOhGe7MLyhc4UfmEI6RuC24i74
UoZbbmENMv6lHBfxbR0ZrPFDormdpue4HPRgZ0kXUiO5Ma5U/Kb+aCZiTT4m+QXOfb3QBz5y4SPW
X+mPGqBo4na2nhXlfCGdGvLIbHIw4y2bfYwed/7kfqRd8/QkI0lN9pPfO7F+MMszKI6qqmxDXfx2
vogOjA6DiD1/ni51tSHGYRxe+W2pspu1S2FeTdHViDybLz2JiC5iUF4E6vR8n3ias8h+tuHBKXZx
dJzYUuJvUorvfPkFHl+PfuY8Z0RYvxG+VekexRA27NHaKBGYjO2s3XtqqWeo/owkA1lP6nC8OR+6
dNb1jTA9OIxF82a4As/9T+UGnoghZ9f5QnEx6lPIn8Vh6Ja98L/pdNYmLH+BudlS+aEzGJ/8zmVR
HJtsgZk0c2X31feovs/dbyNgXHAl9axNe4F4p9ovnNDhMe/zU98fxOBWOM8csrfSj17X/qsIUBt2
Vbzv+u+BQs3o7nFABB9aOHN4SdSTXG8JgODz9wwJJfRtknbrV7FJ/RHhcvKI5k2Wrtuhg+llG6Hw
NZu6lL18kKZcR2+Dj8WzuC4UrIR+UQfzORguKWhOXAZ2o/8WwK2qa0ix2FtvUl87w3Br6XLlCTkm
kiSBHnJDtKo91EfNYqG8ZY+DZea1Cwjr2eaEwq5DCmtT/QUSeK813o35SDy8BWvwBcvqFtvLLW2Y
g4sXKdtqxEuyjtMhtGf85STjvGL6tzSvQXuaorei/VyftGIaAbtHLtMEKncWXA7/LUUJIQtycyDr
h9mYrdk/qMppTN4L9bqs39hpVC9VuWCqxUt3acNrJBOCKXieHHyGzYmWiL6p5B+7bb2r2nPUnXsU
luOxFEnSu3fVxFISFxqixglO2LibhT8DLUYjMG2Pf0bhN96kuJc+ZirMXrl25ff6A35cRfm1qdHZ
IrGc2ntVXOt6Z7Bt30jaxrRYWh6a5tHWV3IgrHfU2IPF8bJrhdfI5cB15eFEv8hPfB44ddP+1rqq
u0gfZXCSm3ckN+j97A7dPpULR9E5wqjXb0bzCVad5N3XsD0lTA/4vBzRnen073OzY87mZ7TFdbCL
hDOfQjR//refZqdH2nTwacpHhW18kr2Eyl8w+8O9bzYoQrP3klkrM6vuEFskl0x2gIvJ6Cik42ug
7eN1KUNPTZVMlDt7pfkexA9puEWcLzr3Xo+AjYKbYq/UAW8QA+fmaK4T9cB8WqEXRFGK+afrv2Ty
O/u9Fd765TDbn2LtIW2gOdmb7YE8b5YS70O6CTyOVuTmfsuCyi1zL6WzTNu/1iPniWROFcWGoLF2
bVl6ymcgg+N8FLSzDkggp+XZ13SRo/pDryTizuQ06Pq7GW4qER0sy8ODkWH1Ppbaq4KladlOxWay
zlr0Fkl76O/24I3+Uh6ScoPmXxouGU9opL2lzbq+3hfTCYSpUwoHsT0I9M1J8h0u3wUhDYL6tirH
aVAcmPH04m+czulNCba95a5yVH4ACO4byjtHOxIViKDZ15CjLqbqFS03uETiGI3T+mkqTwr0MPbG
6qKw3R2m5xzBGdp8krbTULVt8LJv9NklZxUj9M+T764KdwPy54p0YEcTPGN8AnQlXg5J9WaorjDb
DGkfhpvzlZ+aSHA4or6Y+QUqzIrd976qeO9WFcMmbjamJ7gliuXVWbptU8IuX2ttZzXnnJGyZVPn
2NGNAV9N22tr5T8WNGyLK9dwpeIxlnte3I5VkLbv09MUb6ACDt8IqWwsED6JJpP9ZboqS9cLZXRL
FJlmXKZ+OyiM0XeC9ZpafpZdE66c0Alyvz3C8bdFH1VHwDrIZVhHb5WsxUR/lYyjxUGMAmu1hJe7
NGNYe5kMpiBlbSvaW5dd++GsUPAYb7pChWS5Q+er9UfXUc4ya98gOPn/NKSlSjSH115jCEtHtZQ9
2KZ1ZFXQp23i9KKYHsdi9jCoqLahr+DmIO4DBYUGQYyOww39BsXZVeI0SA9695KVHg07TQxy7nM2
kdn+7JB2IaiilfgK+MiJWinlTykKziZTuF7bQ/Q35zsH/Di7Ii+5smvMVxSMEydGcewgTFMqjcdc
GenZX+W7Fh0C6FALdxuvB0iytdTojQ9hOZReme8W46gl54o/2pxwOh8mLoqAA2vm9sDCjFaJvS2C
TyclRyXWLsv0MKK9kO2i7K17pY7xGsvjkcY3DD2OvPtdKvpq98Jimimg4uQz9QzTCxFBnb5HYF5X
+yLaEt0wY1LIzwIvjMYLwiJeofQVxEMk/4+j89htHcvW8BMRYA5TkVTOsiTLE8LhiDlnPn19LOAO
+ha6XbZE7r3WH28p846crXtljY+EodeSVzyMcbpEb9LlOwKRems72TEgwApRAA9nyCdrdLygZun4
w58xbC1j72dkdRGLovpLOBXC4/h/6cnzUZknJaMSQmTSshelyjqbHPInEnRL39flKoYSVdYKP8Rb
68VKHH4zOqlk+B3R25ENZyKXcIyotUuqGZpTi11WR4VRs2KVrmdX5j/F+x3kZyOzeIfmFi0gdNQ1
HU7NUkONjaVURFklpzvkIxV/Q/KiVGRBm1MJyeUGruD/cZXr2qrul1m5JCm4DsniiOyg+zb7p8i4
qsxAGcyJql55Zeye6J1qQxw9W/maeKjhPXCaB9/1cBOmgxE9R6d1tPQ2D3HTl19fzAAKZhk74Hnu
WG7l9CBL4yLoT3r2yXGpqdv5hde9l9gCf+hf8wvVNvgPbA2ZbVQTJsvNq+u8LOSBJt3TCvYJofXj
VdW+unieIcu5hfqcyVvNP+jmCfOUQiZltpts+GXvwJqAyxgyv0HC8PRtSm6As/wViKfJbZZNp7ka
NZAPiA0Z0xNXdsZqxTSI6fjocYwQTaM8c1ZGDRKnDU/zbmUAv7MkRH7D5Pvsx4NZ3Aa+7KE7mMPe
bM9KtGvVNQhVi/4kXTa8WRT/jU0JiYWyjb/NYoH23mN3CXnCQm8tlxvtUgnnWDwWWG35AFVM7trG
Jy+s615Wd9E2vI1ytqVl3E7aZFO3/2boVGhf8fTbqrDBwwuCydbbI2uPKt8L4YpcAY8ST6Uz+6Vd
7Ejz5aAo10G96pQP65+q/CEzp3XZq6FRuf+KhM3UcmA2iz461f2RA5cZV2FFkZ0AZp4Gx/Hs+dfA
ulm46UY7WxB66Z07tnhpzzJYe9sBdaIRPEUIUwcEF6A9O01b01zR6ZnXGzBoOycmyUkdLo35ABrD
Ez7ieUKW6WLKt36C2p9PoH1HzHtruFQZLltjqnhQc98kO1K+JuFY2MWiFT78ZeByvOjMpK3wycLL
rjzasKzoKYStaR0TfH3lpVD+VDiABJ5glID4ED7L1k3Nj3I+LqJ+5xU/hXqOJybqJxLnrHelxCWV
rYk3oflTiTy6jyHalr/6osG1sxENFrxdrTEq4UoQlX9Aib04MO61JNcGCyv/l2r/cv9oTcQW2Cxr
OIG4yi3/nxH86ep6wHfWbZMCIP8SVpcy3t9nlpRwyDWmWw1HTZycRuahdtyHHU3LfygBxB+VG2KS
llYGIwOYwSWh1mwSTmu+JoXkvXwPlVgnyCxOer0aGEmn5Kn6O1n4qWuuLo7M/Mr4UFoFOAoCh3wv
VzcyN7miMp1xdFir2OT1ZwQ5LAjX+ZZBM1CnG42NHvLg3qm4cNCEi0DZwnAUxH1f/szeuwhkcIDU
KdSrOigUBPwrrXPc/1bpVSfMCYLQWob6CnCZo/xbSVFRu5Pds/g4eNAZTImY+p7SlUr+QBNvvdpJ
FqGNn4lDQ56WRnDA4OXmKNeC2+BvZG0l6GePEU4GnTV5kERQVLxdMBK0VmJZWOoRmrcdaFXTHtLi
+X8jKnpeXUQUYIOjESoQy6/JQUyixNCml9BF22l9eMlPXN7b5stslq2+jPydorz77I1WqYNcZI7V
lL95YUuTLZmVVAStkvrQp1vVO1bjLa5/tPKzbh+9dOcLUYhzj1dBtZeUbajNmpLAZrmHO1DFc4g2
oXxk7RzSfg+bCyuQnwOb9ISnpo+02EzFvje2nvytLMh371CN7iuHIU35pYzTjaK7bA/cFpwZykWm
04LEggWksd1XtBbU/+Ruj9cTwv9N5jCLcasznY5UUlUItfq/sDJdpc0Xcf/HdmVPVO/FCwrdHsMS
lbv8GEBB/LW+sqyNHF5UVCe5f8NoavusJ3bgiPwPBssZwH7UU8cby30CLRZ/DyCx86/B1yEFbjKB
1hk/U/7yhXMvXTSJLnTOLMZ87LiLDsxYmlYpDhlvFt0k50BZSj0K/B/dpC/YIaYk/Yl13ofnNIBQ
xbkb5HNs7Wpe1hSaUpugtfNGXaWLt9RvY84VWtGVY9s9TJ6OXE/JtH6YNM/62V2Atkj2LAXI4LiW
L6N+Ys1nSHZGj8WIn1jCBpbhR6oerHVUHAzARcZgBBcUsHJeZBGwVnlggsm9XTz88V5mw4cAQMd+
rRnnkVivt0kf2isNV2OxrjXK0sjiAIVo96V8bOhue6fmGiaiUg68CcQ7VOLG9E6cAZwKIwYNip7m
7asgq0Ipf+V+Z5i3NriaxYEs4qqgkR1gU/2sgFo1NDysckLKLqt9UriMv/TkDTt+WOcvfX09ssuV
jKD+uwWXDjvT1S1kZcYBwKZcTgbhhK5RHFsgSWlT+BcEz8hkJcDTF30euoITaGHYfnmwLoLhoOEW
RrB9KC+3qvb//3AMX8PDTz+i8RCkv2V/nIdk2kjQVPfoMmN7yO9av4qhgIPsanHBaFFoz1M+LHnL
sG6s6LtrmG0qDpkFqIdB7wFvaUCEP5W7lbBV01VoHkOJKXfdVF9yiJzlqcpu2a1q6/5NBGp5mmMk
3Qav4YUt0qG6sY8/pzlxhrPSSH76ta6dYDFz3UWXrMSb+ENPlvNnDmERmlfMLHYgUqWCWXNcZ/5N
7/41/K7cG7aMmg0QINC5ROdoq6fFP/bxnun9XYw3LbTMuNC/WsM2GyQzn7L4w8jeqYu8XXOHFvEG
Zg7P9mZ+mgWqfbbdQ/jiNNcozZJOSs2QqZDXTeoiOdM5OsD9DGsaMuJFAsw3U3ILpBezgkRuc7gb
833WntEtQd3eO5tVsfpptV9TASiBK5kJDNSLA23IymX+F4vwBxFlnP1RyG+GtYcvJntmUC6DeEJj
zicC5DKfss0SxTKyqy8DQU/TfHENDsYutTY0eAXwP99klWDfmMNnFpSoQteRJWeHXCypeFVV4iPu
AMq5gbJ0OGM2DIUTSaPYYcZ0X6yQU3k0Yl9mCKmMPwHrdOVQWIdceknZyzvkIAfVJQmMpYQysp6+
IvhYqfow46dgnYxmJY+HqtuJODmYkMk17sPBTsn+4FVJgkNU/I1qyCf4UIBKkvqnxMppgdZa1V5f
kHvBjfXFLYVS8cnXrvu7ecdLjv06XI7lc96cB/A2ZoMArBEtGWZCeYOujGN1W3HppcNXHa1ToAQh
+SaC3JNRz2DMadmDjW27GHnj1t1w4brmh803Z7Ukk9S4s+zg/1UXbcfmk/sLXzzNx6PWrIP8UtBU
G8/ZT/d4OqH3aSQnltc6NutuOYbLAolk/G+M00XX7mfURQu27UwGeIc0fNXtAtJMZNYRviv+cVy+
zPQLcTJ05C4vT2nwo6OwGqJDBkBj+B81CnfV+BXETU6CD9ReAI/CpCLWB1G+hs73AGWJv86uy2ft
7VrbcDz/1MXL+U7Qp00KNjS1RJhzoCv/PO0z9J56e7cI6ZTXTfLT+ExHJKz8TO2XICD+5SIP/sey
B4Y18UvzbgGG8xkdiGkZZZVX1JtPAaZ/A2q2s2jHfkgXIzLVbyRgC5MkXwO+vBC5eLht0z50huEG
Lp+nuxYMolx5fr7QqDgveG5Cjv5jKWX0Shl2ykmd0BJm4KzumHQ9cA8jnSUX75lTaAfGQesujk9d
rBZmtK8Q23DMlT99QIt7cd9Y7bkptnKA2ib5EHhdEe3S4eeS2thUqDP/xXPdpUftRsZ7Q6oE4XN2
5PN48uMF/9Br4EpLOVnqpRNidH50aPDLJeYoVo75eRvVL7m4pfUxz/4sWuKpwEW2fBPFl4afz9Mu
PGgDoh/Z5xfOrk18jm/RdDEGrnBwzvUw5rh3nGDeeZAwoHHzQfP51xcybAgwCbJ1zr3hFzUztCrw
JsLFIlqp0r2dgSIRzXT3RNnFWHAygmso4iTc4IEg+P4SOD+Jh0FEgJjFAsARn7iVeDRQPA3DnMzj
4+a1bFLfFyRCxKaNg2EIzgBDbLk6AZfs25XOON5jKCSYYzxICmcNf9ew8/PX/Cbm4lG0gPDYNWsg
03h8Vhx7tX9Uvc28cs9LAtcEDyJ3PkBOzXUSEpVEerz0ssrNJCwjj0Yd/gAZVFSHbiYPjBD+e2St
u/GGVHmhFKdp5NBA4rthL6D2MKNR0XALc5/OIwHahKI96VxVuUyH5C+wvSHvyuyQausAo6Mod858
N3Q0QA7EiUnXAbzBdLMV22EmLRN9L34R8G3L9RXprmsx1BY4clJedCY0Q6deYVNQmlDBH/Hxx+lF
aR6KjklymRRHU37Pn4ShfCj9PfM/q+9Qp9u+54oWDqyEnFSCtIH3kZ+xsAOcfLyHEJvXZSR5SyDA
STJYPPw/X1lXeF7j5HPK9nxuEcxRK8MALHoElnuj/yzpEh6XTBa6xWC9kvqjWR3xPaLiMxb43mD3
0SrGxwqTb7MchO24HQXUDEVlm5jRY4xCanjh653rHcglZ9ZHoASLIH761sWrbpAMjo5yuVt3pBYc
zINVu3W7b4y/NPwcPsryjBHfHNcUO0M6FSgTavOi7oY7xRrzT+mYodhTmJQsmYlsLuz9SpvbMH54
jHDRgOaA4TVjd16V656Dff7eERfO2F5uiKg9fwwDa2ZzMbSHaO7U8J3bP1nP4jsCLwy4lA+luNFm
v94hYJGvzMyWWKQT1h3DP3n6ytx1Y87z86imb0F5tfobVb7XbWXvRylwhSxA/7SnPF317jHzOZ73
CTys6DBvSFLc/BZ222hwmvKvwGOExJ0btFIRCZgH0rBY2XKKQSHzyIaqHO5mQtrKcNkywHs7L7qg
uJs5HyNeat52dPUVejeRSBX1Y0jvZfhWoIbR/ls8IRL8zQQLEle85izfFXUlTaZdkZjZlbRvsW1L
F9Kei9BNlip33kdOaIVBqa0ObCZOFaPVV1a85sNVb74lLpj+Ije8WVStkw3I3S4zN/r4Va+mBhIt
LpoI3SwB9iES6FjgWLAFikr/miV3RPw2sLBOFHyZPluyvjaHUyD/lQYl3tA+B6uDOPieiOJLOLrG
NHc62jl87yWRn6AVhE4HiW0BWCojTu+7710YGSYTHgPHFHbcZiPBTFNMLhTvKviw6OlAHw46Cerr
GbdhWTlDHG5nx0uHSTTl5WhJavG3cbOLUdPF5oEzUcTXPvYahMGvjLwn1zm66F0wiM/3VkO8EaAk
FadB4InlGuYzw3HP16E8W5iIcNargLojuuD/IMWMCNAO2FRUEJtMV/IxPNisTnOqYZOQ9pERGLSV
pIvK2ql6X0L5U01ck/ve6ZdRuxfZfbm/wyUXivb/LgP+pREek0XHuDvPAm2vaeh82JT6o5NIhcMW
oQ7PxHuSeVpab0v4FJLPrHS1ENnFeiA8cFoxMq8xvtaIl8aNtmqXAvJzxBjYN3gFnt8cuto/VIBw
5tRvYPZqZxvViPuLnuE1kiS1eqpi46De08bPeS/EmWhVp3nvLKuf+h1zgmhAWhNaoSo/KRU7JA/L
TsivUrlLqn+adwSLIqFazU7qfHXPd63Zc7nVTmlcod+k8moi4nUxsQI/AFTRLQ8m+SuXoS353VIa
SmTpeDxnOx+ipUZB8tf9euK3ae0o9MLk9pPpRz4ZdpiQsxYHsDPLf0D9osmVrfuAIi3gNpgTDeQt
IScODhb5mYZLVTkV7cHz+YlIUz2CcPHQZ9R6z8y4JnKLBUyAEhBkjnV23Kv6VpF3ZgWkvkIUp6KX
xekOkqikNz28Kz2rnf4LQ0VsxL87elTj0+q+Q+2vL5H9aX8tMxZpMPbocX/B3FPtxo68Gte0BEzC
Sk2gW10QSoYrYoM6JOyauDg8mpbGDzA2A07H61oUyTfsTI2xH7slNL2EVQ/9WTsd9eDKd2pOUHKM
RpGVOXVzSEZlUb4yTqwh8vnoumU5/tNRxCSgrGV7rtj6W6R3kgkRm3xXKdGcxPQeOoa8gDSKBilU
P6Bfyzq7ms4zFxZ9NMJbKb8nfxNxIUoLnGOEkQox48aYuBQ2OZHELU1raMbD55e8qtpg+xIg6a4W
j/kHc1CMqES81R3ESrHuhZcUwCCzP2QkeMwXVZRzML703GkLjAOZBOY+uhEndVIygSQt6ieX5JrA
X4Ork8UVSGvmqfnbKJRLF9Sc7T7rB7vTrIU10VRCOEfNnh+0Cr1VRtZ38pVwkCw8vGkKMV72qK3r
j4GVVl0CcFvarmH4Ds8Gfr1JO1gMfCVecb3fCtOC4cw2yh3gis7vgivGRn/KYKfOWSZsGN5IvdF5
ft4TcjrS8qPky897cm54Cai/UREFtCf/Nt/Ls94E7koeN/OX33rPmhS0MGeTDXoQCkIQQHasnUyX
B1ftEBmAOkw7XNW69RKnPXmIpfCREzfTbr3sxaGgKCs5fExwG5Ry81E6ogWESeVQjp22KRhxvRw7
7YtsBJY9BKCAmbPrBQetUpyx4zlaspunLrKV7Zbf2eCGRpxhT2SKzSLsvpqtSfzhOUE3tH5Y6C5x
+2lZvFZ93RVDomRFYV2o0yqL65VapxCyM6mHoBUOKCPLh6DIKXbkRl5UXAXzlqW3lp3tMSYBjBWC
Ts4/FTTMTHS1ivROb4C/YUHgzKAhBQll9FVeGiuZiELtQ4zQPXyX1cpj2GlAQPFj0UePkjBu7CYg
HW5+bEAUBWPzZeIGkvM/XbqU04HIJlVjpqBqexalJjLfESro0mztZAVs10UrpGEqwTUlpPGGfwWO
6Co9V+p2AtO1RG4//ZfVAbWSwYvbmbcmfvtcC1AH2tlPzo0K5opGFS9TYHyVWPQVDCnW+DPLovrW
5XRmf17mwpYUWJtnsvBP1NOH422wbiOyxKCDSmMfOMccAdhVEea9J9viRNiN0qOqKruqfvOXUt61
AmkISJo+MOQjD9SmZBPNbxWwmGiSCRHzlkfU/ZyrAHbI23VgZh0IcUYdYCK0YGXnxPvSgB17Dfwe
1NTYJhqi1G3Gt4yxOPvnJSL2qbXk3ebDdP5FnW+xriB0aCSSJlg6C8gQZRTqqhSOm7OUN1vNSTX6
lkHkhfz0gwl6Aj2U7Yz0Jqe2zeg8xg9VOo2wzLOdJDDfDdkIQnDmwpmCYe0rX5KAs7WiqmupzFFX
txqFR0gAjtjfwtlPAN1vopEA2bI1JPEzAFaF1aKx5WWRrBjS3VE7BDD7lfzkJV6X1rHVPyvEGSMZ
sZGPepxXZDT5JaORNy500RqgSHgLOjP8T5B9Q0DU6prpQfCglDhcEnFTD7uaX0KyW2bi73KG7Iyd
4rN0VXbPKtEzLwA/qfql7H95k8XEwVYtC3byP7V2b42L5mUrkWiWAmNdRflZNSXAwL2Dm5AQH4xd
cHVGCu9wqA3iXFCroNElKMAJ3K5z0WhVDkBns+qtZxWxJNCwaXHb1WtD45OMvxgiw2k9BedcO/gp
ZBRPh8JEY030RxX1r48g2+QbjKOCiMI/z/WXYbbxvrVZS7lrwJb5OCNkfsheREMAL6HCq3UNn7/Q
c9bYE+xWSDcFyn8TP4pCZ0RHD1ECQ9C7rEEprTsL9jHzkzNwIUwPolhkAPMz2XSTMyw7EpF4yaH0
JyebMbddPLLfsyJLYmRHTIcDo6HQHsz20fCnTiLdg4tEklihLVcbqYUDAKxLYc4wdqJin01oTX5l
mjGoyquOEY4QgZszGa4aZocirxa//6r6DDHLz3olOEC6/DFahxhnWnwLEF6ZqDf0djuf1nK05Dpa
qJItYCrBoW69FaKGiLpkWPfHbGl5f7l4n9EhqRqZrKqllctuq3IT8NuJgS1xKRCnG+R7owMEvPSZ
CK25HGWQaMIh/2XGK+1cqs9WSnaej4IgOJDnWNlIbaxlN25lQiyCixw6YnCcITY8FrM+BmXkWlIW
zGNumK7AHQP+0eh04640PmsgYD0iuCbZWmi0zexBhxzaqXRA0uRd6V5DU8iEeZDNi55v8uQqV5nd
StfYMCCu0Z8gmu+VYkegp80iFJzUVYXmfC03e/4kNhW3lQ8pR2DNPCknbyX59ojV+KNg9v/vgSHc
xsw2Fp+SxIeZErziSIzo+Wk+N5r8ZpX7+YMt4pVBqexmvgKS9pKKl0Y+FlXvGOa0CegnNibRjSdi
y3EJFHK+7Lm7Fu8pNlwvIwSgVBmaUATOolP1b3SHJTHpKQ7S6V+FiszQNrX/6SsfFYLnuGmRI79E
5QvR2f8fHbgSildLJLN03LC3Kfl3iTmFBAsBZDr0oPHAlgbjOTaXEJNRnn4Yup2tePWKe9v9ExAI
jQrjElVYxaN3WzcGfMNLQnYWdOmpKMTFoF9VcI3COvUAGeUz8t9Zy7mPjoQzOh0eGS97QhbmUGES
nZC6S+sqI5H6ntdbKboE3VvBFZ/7DZkSJPdIjdPQ5IhfxEbLpIQrENqFPOqkL9IiBA+pNKQvo12Z
8HRksGX5Kmv33SXnvZ/vRxoaFlj7nAFIvHYJ/5AW7ZtaTF1ck2hmssy1dhDdy+xPDz785HPEqTCB
H3X9RzQQ6zNeGB+sf5L4JY7HCp1CcScfCLXg2iTc9a36q/CzNS9/WHqUm29cSOrB7HGsx2seXwim
VNvBaWFDQ/TlXS0uSx1MYfGnMd3pOFKyBxeAJGyB+zgslpBx2HJ3plMSNMZLzLoZT1sCNXLxyzJP
XnRL6pMC8Y5tGbML25mIEOvmeTjjZXpKN3K1obnYRSWPUDVWNwZ/eosN1ho+NRlHAhTY/HiNprZV
yTbTTZ//LoqLeeOlFhSlOFJIDc1EYGuUGY4jeVYnMLje+6hgoYuXKhxmzMrS0UHN28IZF9uimE5e
7SLFnOVCgkyvIZkwpIZe5hPM8L5E2otAseLZ7oFIgzXDYLjS8aRXHIFJ9FcNl3kgHlIAxKoDeohx
Ab/gYq1/hX0n3R/+u2BimlAyHC2kDzrtF3zQ6l85nY3skWF+LOmTq3npO07AjKkHizcAKTO5bRKi
SorWQcbNZKK74GsRWFdxOlJ5kwIl7VBOVvLWwB0Fs9D+mfUL0t/C+L5gygP+rwkw/zY5cw4EVS2a
cj/+gNkaKsNv9aywJqjKYkSupgfwg2XqjJBp8xKp1++Av3iq4YAEy/anDRlUWODQxnC5tsMZW2hy
VVocHag70QaSdsvASR6DASGsvSqLiA8Owa7EXIYYW99yz/jRxpIfkzMt5fLsYTqaI83G8rcsfuV0
HSg3k9+kAL7F3+hVh045YA3kduNdQQqK8EcuNiyCxIk39S9R/IsO8pYsQOXXwo2sV19k9vvhWsvX
pjP3trAFLTJEu8t4kw0Ii0aAnv9PswFUZMhrV8CsF26h4uIBtWXLMCR9lOYpVM++Kw9AI0ux+pYI
eEnq/4lULd/qjmC3MAWu6hQkEVXg1PxYlxwy8IMY9RaJeZh1FoSaIb1hyMGdDK46MJNsNGRVab4V
sQTHh7o+x9K27/eEAZOXdCcZ5+CFl4FjlZ5Bg4XFZEC3cBEyyucSctcWQxgkugTevZ/q5dDfsfEv
Etj8oMGLCw2xDBHnkzafLpNlyr/3n+UGy8B/zYsQW1CUrZWV5qrC0ov2tbBUCMk12aaJK1kGAHhA
RhCiYgvzyLEFW5abbh68HjLwM/sJ214TPsrimSaf4IYU1c7LruRy8en4fUFlpIo/pYRr0pldSNrr
IERn/XLPcJFUv3cd32fmgp327GHfXf+dKm+LSLfRlU+jT1DXWmj/1ZB4kfbFX+LOFU97aPGb6V8B
X5zA+JTNdWHDKyau+ATF0GilCN5k3VCOGC/KW8D3UYYrMSBH+R11fyJiejCgVLmV+rll8OYTcRJl
M1xT1eVQAzRaDuI6b9ZidSE2jnTNjxHwY54VLflAPq8d1zdEI9yNOr4rcnPFu6bQ6nWJmIHQ5JLL
S3iyGKAgCr6/M3ZwV9V/2V5BpoLBTYDLwqP/bqBoJ2HgS8FIhqYhGT/TdtlZjyB6BMG70W9Cf828
/SgyGp7GlbAstR3NwG2K/ZLxiwykCuhdZ+Ns4XQE+B3VLaQ9hYY591q/FsYVxUy6epLFa1+TGnQu
grdi7QG38nI7Bx3/UH5BbBfGujVjrANHK0cbM+XkppLWvDZTjatcoyfuOHZX0kVM81kYe4WUPwhP
aCUsltOjoAp4WKNu07QPDZBLK3Za/z0C3Jfy2Ui38x/OPNZnl1nKR4JvoR4rBVDhSrULgPyfDJXa
oRazXI/GsBBewsYZbqJybR9m9iE0351buSmQadyNKCkxibFpqzynIYGt8UQsnHqYBkLHHeJhGp5t
f9H2Kys+wFGTyr9BhzSQru3ME2PMYgbc0heAFKchWaOR4inXwvOMxk+EAzD8KcFRbkdsV7TLYpNX
d7J8skIcAVuFiBgQzuZKfCwg7y0CnZjkDz4HR4CPZsL/NzWnJPyTiXnqhLfVrRFKz5roDMDG7P+8
FIRZ+xqA+9ECqgNpM1wUnvZldS/poKkLC9WMRbzgQSStFUmL8BVn81tiT7zVTJsOsBxSBifI3Zm6
b/F0IaGKhHfCdAA2axvWX+7WeWW3KunMh0IU5tkFRanMgTHH4i3H4DuHZkXZ7viEpPXxXTE/gUhC
6Rm+xnHZC0s/v0ekoUe/PfE/9EvjTnQxyZFA+g+VRr0s1jlSMe0T7ApdWG0xmwaHDG6McYdcs7o6
IETlhRkI31CRRHGD6+KR/0SmRl8ykW0iiy6K72j6i6Z/vH+OVe98oE+5XQP12hJ38rLABsYIgI90
Dm1P1jPmySuUfInaocNazlYMXxcT0rsqFUpQmK79WUwq0WkNapHqGzn5KCuOzBzdc3IK202u7UsC
WCzvOCkXfj3pYCCRR3NAfaYIoy711n5mfgsIGpAIvdzJMBNcaMGMA5UPFaZKi74t86fvGJsxz+Qu
mbgpzdZkNXYHpJid9soarmrxQVoUNa9rJQzmu0uSV311IEQAqeIuWyGfVzflOlpBszcHQ6nOtXTn
cYHZj5TtLOLXrONZKs6FeBKTL0gkxOcCR7YR73rg+0p4jyLTj4A1kotFQmdcmh+GsCHbE0c0ZuNd
r5goozsExr+qtu3jy5DbVeyoCsJnjFZD/p0cEuZmWpOJdUiu8xEwRs/OO9T6p0XdqIUZ0lEllwAb
MHH+tqw6lx+m+gfAEXP0tDxFqFtQlNpasmVVmB1oKyhu68V/fRWSEtih482TQykrZOBsYvwGOY8R
gAA53UICVjmR1qulK2PDop8vER2nbzU/y2+Po9baIZUcwwsI3kKR2JOsSxz+q5OdErrUecOw+Pkj
ReA/DRzoJdMxiC/SVPoFfBBt49eDbsgqbM04e1XtRJJPsKJfHA99g/QNcToiEweKIZIhuWWamCpA
S/GaMfQpA0qzfkkgpAQGxyfqs9tfhe6BsIKb8ANtpKMoX1bLvSBzTS5q7acP+YJT0GJhOU8YY7yH
cHLaPxFp4AxjjL8GX1PrYdeGvWScjfnIwfYdPOnxkhlo1aj/GmCAGfPk+sCBXkOIEyYKi4kCPZDX
pnevum8r+6OCBQC0tt1knDgH0Do3m4LN0y82Y/9uVfLRUQGQ8RJfiOeiIIi0zX2HmmFCHYyrRyUU
X2zAIv1q1cubkHhL8xLLP5J51lN8xcTpmxUIsEf/aQh6LR198WlV79ZctOtx3Q97wnVicdVPh87p
YC+u4vzVMtN1BBqI2VrEgJzRwYCf3AHYD6SVtpKVd/gHqTZTN6p3mhgWk9uILcMHVjCXZucmzXP2
ufgpCn/KdNXDwG8NMjQJCOGOvQNlVG86Y5eUuzK6Rv5n18MR6K5CxBiftefvmx5xSuCCf2NzoebI
ZfqIiGHkpOp3lf6/LcTjYIIAA76/ZbDNyKa4BvjM0Y4crE2/RqiXRC7diqF3jnnWxUPUP1kCzdwV
dAI4QAXBXPKRTSPZ0AKDmgpRNaiFIhFLzlUotA+QdVsv141bYmncwfN1GJNj1iGihhvEDn7FCZZL
TnBBGN82uwR2VHvF3AiBuKNEe5Y4RtxxQSM4cfqGhg+aLbn3JF6Aq+bZRkbg3JLgwq4bWlhsiMTM
kKKjpqkozzPW9bAcomzWJxOq1kyb2lzp/veIpCIUDlwpSfqUwysAPLJ4tkvciinzziIsb2aDgJCM
5Vrhu1+zYCfDZxqeCuHaBq8uOUa8G/W0B+Go1/26VlfzfpAnDkqvrjzINpr2bJUp/0xWGcrhmh4+
strRlUQ+kVev9U529fpgtPxx5dITdpzdUOQ8m8nKEpefhB4vBEB5nklw9kXgbwJC9yW37x89cFff
IdfwT3OWhaIfLZ1YuG1MXh5BmqOXOob8SuAQNU7AgewBitMYPp7N+CXXn+rSWiGUmkUrZPMDdKKx
AiKPpN2obbsK/aKeuhr/euy08Mpgo5eKLXsqfcyXa7/fAn8YwhGvMSAXjxxJFVFNlDhyqmZfPfBg
EXRYNaiJl7FyrFsisTi4VtODu2gefnTQ6RyRolgFkAL/GLxwKefPaMP/qnKCvyLTbM2DcUVAhqXG
QvrTOCkF3xNxIZiYiPxPD2N3Dttn0v2SGYh5gFbxhvcMXWUteguh+YqaO7WGfOIHr9kyx1cX8rJ7
LrseNoWxoYD8jxfvQEGNx7G4klc+6O3ADuanT5/zhsENiTspFffIgXtAGtmdMx3fqkD98CIHAWMn
im4MjeScRvgXzUfDnt5/zBtw350V44whcC55CVaq9q+hLR5sRWKjmPfqFAsUZBpRI94IgYusJfMe
gcQJMW0Dzji8Rc1XiQ1XWQ0Y5Ll7+TMC4Ekqozp3kPnjWLjoqQ7PQeFOA+VH8GML3kB3GOBiYT/U
G/Ues8ajS37LkqE8OPKY9xLTbDcshnqg2vzLRx8jEiD7J2prdqexYlPrndZaMyYM9R3nJMczLwAi
MvLrnFCwgwKenK8RG2XRlqvE3PMT0Q5JBFICZJnfZnOw1FnG5DmjcmbDEWEQ8Vwxa8ygoP8fZ+eV
HEuSpeetlN1nxkxoMTbVD0itdSKBlzAgAYTWOhbBTXFj/Px2cTjdNkbS+NBmfQtAiggP93P+8wt/
67AIRGmIq+O0LDkksB8JgHHb7IyPIA4k+6S59O91vODr6+GZokGtVjzPRfYm0Vy25WcRbsV8yoZY
gIP+C4VB4m9YX6K3Vpt9ZFqARVwu9zv4JNtEULCkgeMjP/V6SMqJP5EghDdHu/tBoiBB0giHhR8t
bp61EHrKsXpX8RHCiLShvrfhe1M0VeZPq6UvsYXlAb2QUAFQ7IYRxJSzarMBYSFcBW+CwPVhBskE
X+3EOfjR2k7eeqruipS8GjzAiV8F6pAyLOZKGCFiVG+qFVjidQ0zxKfMcuDgKi6Axyj54+CVeJ2X
zok4x5AqcNYEqK2Ut5LTq0ppQ7yTbmDmhFOVh7hclJxiBAYFUs/XIbJgtQVWOYfFTVVvUrFV7M0I
51JTp5RVSfyeUnGPrP7EOOcMgbL0jXmzaS5lh8JZnsacThSikAzydyb8xoos82aZORtgsRSKFFhq
+6UVQAcGQULMxkYFJEWU2X6+D3JaAEVHDFwijaUtb+7mtKkS4gBZsREB9jlLw3xL7I+8f08ZnL0w
i6jAj4eplVpwQpgSa9wTds9kZ5pokbqd2OXZ8oRYOOMYGoYt8y1qGGySyPVR52RF+tqaPafSvxFt
Cs1MT15weQr67waaJI8rlkdBfmGPnmiVhZbNoa46I9NA+JeMP+IpgUUa2d+G3XH8c1ixuG1cf+BL
l1TsHSrzSdRt/HJDnTDU0JRawDvwLGH2OghfvZk7lajdAMZj5SS69Ehnv8PcKgCN9yAR5EM084Qt
MmwO9B8T/rNASMRNbe98RCpG95NTmTnNUK8/KrSHix7SCbCK2wCgLENzI7MgBo40KBUaKifNYfhX
nniSg6MBCVxZUS93CAdhR2Evb26zgJnPWdQ5IYjOVRA99dce77wqXdr6Wqd/hcUPqRODvXAKncVY
AB4VkDwpVnpv0WRHzORrZT4Gz8BB2cdGU+zhochIjyBqp9litDeMNbt27SNyE+QiiZSfpWjKqL1A
EBAj0hpv0hCH2APQP1OudMGooJGnSjN9qx4ZhiQadHJ14jsPqUQ4gS2DDMvR6CFD9j7rgrgAmeV/
DK1rg8Nc8OUrn66Ne/o8nFcY1TPtnwpEQw32Tf+QPFBaahBozR1z8Te2UkFLZqUijRRbnGTN7iYZ
AzX/SZjWBfeQiAgT1M03LqZ50F9l1AGKtkkwkQpxA8rzs8/aDHcouQsJGcuqLjdOYWIm1cySYWHr
0yI8msEGPBHv5Jdubk2Al/hcTF8vfXoJ+daqL09I5OqsZKqHwrh0FXh7E8Bs8kHxaEDfsOaNdQ0x
0QEmMEEg8Xeg/MAVp56r5llKfkaDzjshU3WCKcWLxtbdZwtGnsK+IPitTR7Rrm67YeWMZGVTs8qn
hokbzQUo9qxt1qGIXzDZo4+2dJTNh8vg3zkwFCAwxenXHdvZIE8Y0dfJ3pSZyY8b9jfPgOwmCzFj
SOf9exZhTS3rwyFXy+vAubGhyRdutdc5WWnahKvhVMn3UghMoRATqmNUBJSHhBlmCEvjVjrSMu4I
Chq3ISTugAMOazf/hT7Z8891hTSaJANV3erZgVYLWzsOUhUO74EI6iZdYUwglpjObJ9RZd6ywRrN
pLRmITiN68+lEB0hQ4C1vjBnAK7GczDceY47RwgWEmKvFjOYSM6yAHrZf7vyIgPx+RArz9h8eRI1
TPTFcpfzg+ccIvdW+Z9ZWxHMNt/rLVoBACrjmIKyRDlhCHyWZuR//bNC7EZQI2zUigyAip61gAFO
d4+8r9C2BjcNNW2+QEs0LKBtN/2n2FhrYh384pBKqD7IrEgpETOoa6S7bNHcmrgK5MVXpN0L5Md3
s3stLHjbmG5o45vLyMxIvzSL2bQ6TvdqrbxYw7toVHPLmJfqyZHX4BvWIlox76gn+jx37Al1qdGv
+v5N2LbFET0ilHJ7Tg8A6YkH7t6ldxeNZWLSuim8rRbPfZwSJGpddel3sxQzb9ObFNRuaf2uWhbG
YnxFl8133slTVIE9VRC9fW8m0Eow9q7XKY0JkR+8KGf3jeXGfEnYeWndm6E8MOfhqXNpMuGiQEVr
ziDXLzR5bBAGLl58lYoKowZftXgUbExq+vffiGhyCSXCuD4TLMCHHbGy2vAGy7SwVyj9DeviJcnL
4AH7iZ4w+fCCpyaQXe/uQ4FsKgdNPuPv5JA0pyZ/qcgTyHCwEC+NzgXJgV5dowH2GLXgUGPWEsBe
eTj6xaJxMq2r4Pk6yUGX3zr8j6xFUeBcis2wMtfaHTF0krJgbhSYz5g9bQh05ss3jHThsiQrraX0
Ll7NLwT1Om79VUBCEL1158ksmmpKgNlEYEkgKBLlmiI/eA5FTQaAAe+D8wljMGLHckSoqsUYBm7X
GL7n6g/uIm65raqKI205ph8JAydDa/kbYAygQyjthNWcwcgoFhuhI1215AZmZO+8q1ANAuNphu9u
cRoGWLyUVw11srxoHeAUMtnQ37wG9ItFh9PwC4PPZop1KNObkS1B9/eFya3PX4fsIyf1LYSHqNb5
QWnvnZiPLMXuqDDf8TvosNYPMApqStggwUv1GaHrd7GLdeN6NqgEE6BGatlZN20Hn59aa/9qufFU
g+jBb3GiQIY9KfmmlCc5WIzlLaUvt6CCIZfMnQLH9IusXKUSGcTeMw0damJIUhD6m2U1dQBGd2IM
5uCTUOfHTP9WehLVyBTT24VPj+6OTB2La2Qv1KPenmr9kKXSyzPDjKpZCR2Tire38wpo91JlB55y
Sz2ZZYtlHhjKxczXPbGlYB7VOmk+CuzakiTjPmEeDm+SULlMiMlnsqDEbozmhuBDaJjXr8zWhYZf
R9Pcv0ABZJTs6e9MJrDbdYT4as3QVef+5/2zgBHsSk8lXQoAGPDfjy7DXFt4VFhXYrzE+Dr0v4Pu
GDubdtGF6DvNAoENndBLa83Ah6po2bPLhial/iJQSAY+6umelkeD3gKBGYsFWB86yzewXQ5tkC6o
jhDmGQXhUW3jEcim647CDoyKOzioGHuRnhnB80AXBY0mem9fsB/5BNIjO7YY5uh58AQ6aiaNa/md
ao+sBt+Vm/lAzHGAwg9CGxYRFGcUHNz3BuVZKazD84tE1yHLG01VUOyPSGPvco27/0b6BIXHRCao
zl72JJ2St+ISTixUaXh+gqrVe6ZEvOY9T74gwEExIHVJwkvq4MFkYDFR+1YXWnAxgHbro5ifegAn
fbB14mc+Xv/C+3xk135IPt4Cs0Ip+jS1lUd+VM6hoLxRKoerYWENexBTh+HPuPDNRRUfU92ZaMYW
b7lmBOOitFr4dKdKVc+dtpuapO/a6hF5G6B3AiAmuEFictQmXPMjXPtMcqkb4V8Fa1tAv5zMTVdx
966SvZXiPW4XTD2F2Bnttb4plIsK+XQEKizzehZCCFJZId4sxD2ItUsL1vAM/J4QdnMRH2VPc4yr
JMioOerMuhAN0oQmmhqIsUEoqOfSE7NcCPF0QEyDE2h6lk21H+3jEwb8MR4hEYPO7iJ4fOA5aoRr
CS0H+7EQYFXMsKiAYVNoHIDhKXk5UUJopN8ET1xiOMLbyILOCTsdJyiur6grwVqIXZtKxZRydZZl
G4FLk1IJvBS7n2rBA//dj6+44zIVwkkj5oMUyUMpbgp9XUWAwCgkYRzcMVZbTFxT1INblRe29zWO
1Vr2niHOzLdMdPvs26gQci6YmlTuOHeT90hGy0jTx5TO4onWRuGdSViYibQYM6i2x/AQNqmCGVad
cfKaNKzQV1QOnt8ETNBM/5UmnL2cXQJHrt6SJ6pOLUbSTsRMx3M+8uwZUERWm9rcJQsMvNIV8Xjz
1sKIbyFmcUAxCuCr6PXIOGYbt7DZcGuogspcKHMMaZFoq7HeoXpHJ8x8Ld9hn4UGxMxmqbB6xhJh
K5lQbeZNgYnBOkbvIRtnHwUQbqcQSp1JS+J6lJ4LXDMYmAKlVdYKHypE+bNq2DQXdKM2bVhsHbFt
f3GbDeiSgQjJZq9ZhtC2pO+qq5Z+Hk3IGQPXgVGORgOpQ3ZmY2nUa2A+0theqdzAkEE5ixO4cNHk
W10GJjAWOivAgv2k2vcAqYrD4PnM3h0FyYtmsZ8sb+Okb8++jxXzp42bdlqpUyK9ZoXKbkfcgWyy
wTyGagnuFNgHjcMtwsugzJ6yfZC7haRA855G9qOkGG4a1pi2xX1uXoDdUR7OU8JaZzyXc6e5h/mF
SAqc8OpJjqPnGDKHwetmmae7zpHgj4JyYs5VsDVi57xy5Nv4m8UlThTdOTAqGlxoRGyqYjIOsdQS
zqnqxkMROw7AwNkpwCLVLlHjIp1GCSLvynCpyRYL7CuiBZRwnSkPZv+oUpzlHsy1pRBCtv6TakTb
AEACTwXeo8v36oefL7HbwL6dY4BeJMMab15JPkDYFiHPi9tu3qAJfAbjkZHhwOC8Ymt0AqZ11WnI
D3Z06+yvsH128rgkHIBiLY+heVlnw2MfULBl2svNgi47cSnMiQ/RUQRAWfn7AdNy/1xOR2nKgsBh
IKw04ao5rUNl5to+yqJTM6fac48wwWMNyJqansGD2n4n2Lv46WcWvEmYwJUfQKQ4xxnEF+egCSfr
5Wuw9ziq+cqPQYarcwnlcRr07wbe5/VOcn6MZqeaaxVNgHt3tIsm/bBQx/QcRpB+Vjaq24OqzhAS
aujD1anVeSstpgiAhUiY7hTDkSA9aNabp/CEwyKSh7U0C+dFuKCRFAeq6Or45PDBZpJ7GSFuVC2a
LPj6hhi31w9ZmguRhCqtme2rIDVKhHnvQToh9s2VnhH6I1G3sgXRB0uNTd53bL+MhSAokTTBlHcF
nS6YZG8qI8nGJxr0xWZiUmLI8C4HW71baFhDJsGXoiFEV85m2TAwQwU1XHumROOiXxYLyBn5koVo
rjrm+kF4E8DZQDEaMPa0aK/lERqtjktZPc+hBmPlW8eAHQHFpVmDvN/weJ4Eyr6TAaEAGZ0eh4OL
xUmQsVRitHOckpBpKMspt8B6nNWwZI8WPZCWzlFGC2PNCqSE6jVfcya0wRKQPhpfqwozyV2qneLk
0uAlEGxR30jF3GC5M86ZOQu6ctEaYWZPJVHll4SOmXAfhHMfehrB1VvmtNsKi5IZ0BQTCujqPf6b
NHVVeMPcpc9+elARiz5DKFVqFbQvmdrk5yg8fwacS21VbZJhWZLHhu1PbbN3Mzdx68+kerbm2Z94
y3788n0yVFAfRDPH+Ehg0ZbX3z53G/iBjTiAKDvthRtTe2wgMRD8ABD57dOr2WRdNvuKpsrWl1H+
8PuzMmY8eeuCxRe2W8V7jP7OfujOSh79ramWM2cgEuu1wuNWDKiZJLPRCrtEuYJNae4lB2KtcHLj
InfC+EkQOJlpkSBFGYkzp/eRkF5WJtQ3jUl1zt0hQi9kQOHPmdYaxGmCZUeUFljt4SqA+h8tTDsc
W1j8GROxvFyCGBnqXGe+kzQlmdkZwYogn9Xyhi9oM+OW5cXRQKCFW7q1beCfq1zRhCZebq8ytggB
DL+h3sF3nbS0o+5RdC+4Iwt6s90uxLSlJBSyNFiHnP+lkgMTdS8RJPwKpq7DTDaSeDCxewIOHOdc
KrwI9GqlE1GYfZU6thkSxCuOr5EloVk8l75OSrq0fIJwAzPPsID8u02Obn0KHl1NAAd8EnDoqL5E
FEueob3Q5WOxOqk0BMIeIiJ8QZoeAgZtCGEJdfumwRjqTxqG4R7BHl1/L7Hvz1EEr7R7hvFYeDFU
cLjhqOYnhR48p1SI3kcsA+H4UnfC4S7vIzk71Dng1Bp7uhMu9XLW10ddDCJEgWi/HXkzDUfFTcsQ
V31zeMhQzClLMTiIOMCwf7SNO4GQzJs3zPPoq3aFTdz8tMAvVCAXrk5XS1OnDddY3zB8kEm2uHr5
2+/NRx5ge249VpIjHB5on7lT2AvG+lwNAUExWOxW7rlEkT9P5Q2s20Y+pc1qsOZujbfksnB5uSl+
AKBMWrx2rWhh5PucXqTXZNjPc+DXEb+sdNtyPX20gMhDaLqVqfyMcRXEwwuH752gbCjCoN434PK5
VyfeW/1uLXdzjHeF3QvkTBgafk5O5KtHBeOeyoGY1WUCFaVYjjfwGfKT+inoO/sRjVzoHxoevSr6
tLpnEE5bhFsVsMO19Heyea7yt7SAL7UQJofdnGqtYfZUVB1WfFiSFYvMnuNXVeSQzueuuwMM6aJ3
TWitAybNiG81mU3ux+jPY4fdhsRQ71Nj+KEgDF1F1krMtOdYoMb9tFJLSgbAa383VFcbsQZe6iSe
uiwTjBliXCTWHgtR31UcgzN8Ov0PwKGYQQARHEiGoOmz6emMc4XFTb5GJBPU10rZD/rdwq0CbR/s
0MhdeDywLVDeKsvXY79Og7s+xEtTf8/UG6tTVZBXweQUHewIVajgbLdQpeBS049LbG+xKzkwe+I0
FS3XiBamm5Aa8jKon6WCrmve5CeH1OZAvfTKhwrXpOLZDprpaAYTx34bKAQjQpOWrruu/Z2mvyne
CftX2V3n+i4212G8M4O7Y10hsDV4VLyNygoysu9fInB8xTp6PAHammWdOxcfWMUDFDWezIqGcifV
W4PSGT8J2V0hZi5GMrQGZZ56UI/0AUgU1qX0sIlO7VEnzgG6dDyPSsJupzoNUQxdRtfuvXQcx5Wk
P1TIMDHIlSyB0sZvfXbP6bayDaZpUSPqi9b3ZoyfJ+Wthy4sd19cUKkhRWKTQkeSMa8vyYKwA5zA
sqsv/5DXjYVjZa5bf+kWs0yf4FS9xhYyht2XweA05aOLyW29EsQv1zwE3X6EaGIs0uxjUGaDfc10
KvEphywTLrte28pWvmCEqVZvWnBVs9uIFRcDFmkR6LMY72H4sjPegGK38TApfwOHGmMC/Bp3kXGv
E5DkAXq+0366Pk/CbIwJ6HizsSUwp3Iy70xECXzOokXbh5UDCFfYnf3y2KOdgqnZwqShjcRs2By2
PaHVJZYjAKtSg5AewVV4xN7Aa3q0tDPHeigxJdfOj1BsoZHI8NCwkS56H7r6E/JZOwR4svUJ1EJE
zlw887mFh98xhqEE2DiztVUi3wiKHOojxs+VsQPGGs0jGYogsGip8Lr/Tdz2f+KOh3nEDPYjG75i
Gj4zISpDPkOfhUvT7FK3nkwr6YFREiqRNDvL+Jwk98b6GlkFEhV8IiiM3Q1+QhBQ6ShrgpIj9S4o
dTbWqjfekhxOPJYZyjETYEiPCUvezrBYn7rdQYwtEi2ZhOq3yAkJlfvgX+FSax70XFwAdq1yKGNg
kZ1er6WaSltgddlXgriFQt+0lmwOYqTVBBh23hw8UbnUyvhI6hen6ggKYkDD/u37HAYO0K69desN
OTTcLb1ZiKZeve79BI8A3P55xUjb8uRgieLi1XgQPldYYtVi0hAXLxUAWVwZk5pjJTT2IDw9pkdK
95aExkssjDG8H44/fH76kGyS5I71pzcGZDTszfgUyw99xOSrv4ZriS/XrTMSbBlil4S0bymv/OI4
gGXVNLmZ+eVQXHXe/vfCAfqrN4oHkM8jT9zlNYaK3rvfKV+rw8JeDLhr6c7gvoAzbRdQW+jIwVlb
9aVXWoAGzCsuybzsd0VKmtScLo7tqqG0+g3zNdMG3CPBDA8jXMx2NhHTDWb1br5i6EE26pgfyw4+
Pych3Osofkf7lcSQsRdk7ri6uFmFt9XxgAjQfov9zmOUxNVTzYOiLFU6NnTSiE5KPA3YOHaq/C2A
YIzhyvCh2Xv2tgoTUTx+nXcVKWWVPXwJ+B2T9v4Z6wgNMX7zlyVwtbPR24fNJ1MeYjRpib3TOPjW
xKCvNjcJ1Rry52rdqex3QnG5Z5mM0YrpEhsbJiJUNKTlAuYMWGmSZwNJEY/hO4I2zD4VHJ1sthwH
tDpdK/KGC571d/LToAL5XPVHCBee6n6ndx9jv1FK4hpnFIC2DBBH3AOjvrLjtbufosPNdAHI4xaw
FxmQrSMKhn5jYKq9HXt4CpTPQJsAJQ4kw6W18nnk2ksWfxvKpW9n+J443yCvVvZdZIcoOPfmZmgW
db2Fad/BGazggEm7Xr86wKAExFVXnccCTW74o8gAgBmwU3Uf04v7NLqpHTBp39r+EcSkTZcxNU0D
aBKQFJQ9ibFlTB3TRzEH0nUoifhKM9ho8bGC2YjtQLIKCR2M/bmawMlch6SXKKd6AC6aj+kC0UEj
QcHBORDKlHZLIYdXlzY6BuHbAHWkigAcxvalNPa1BCnomkJ7wNAvY0B5EVkvwDxSfS6GjTBrp+jp
CShaM/WzrKldMhU/BN7Zle918Vlp50D9kgK80iHa55uI7mvOW/rhUUKvV7azsV16+rKweGwj3OJ3
boptyy0uYEwi0wSzblc8kHiGMQHHshj72qF69BT0JaYszQJ1BvJ4b1KLD2K2/rrExsKWzy02OWxG
A+jM3s1xRF6ZZHVzf/qXGs3EXCT71m6/TAl2BCJiBAkIg3hX3bqkPMi7IIA7SkyJtbTUayi9Omz/
WM0KuuFKAdWreh6abjEQplH96GE+L5mXmMOSOUeC6rDDHGiputc+mzUymTuLqJMw69lZwfcIH67N
5/3AMpjk+YT6Dy1RHq/YfU3n02UyGd7seE5Qi1msia2f15zFAS4C+DBCt4UMRvRGEHwUuN0g3O+K
XdAsdJNucYsY1UzOfZWg0hJUvXnqz3O6c4s6ebjVybNTOYgtg65JWEMx66faCokgB33NdlZ7MVGw
V+WnpM3sXvA0IbuUeF6Y7dFUYdKE+0JnadnoPRFGbRXMASIcl9E+Iq3GeoqHzoUL30Kp11f4aNI+
6OQ6tBAkkYJg6yKmjslBkkIyGLc9E5IGrXDQ3mo+/mig45ziW9XewoggVKDACou+0Vq0OGgXi7Zf
Y8blhfPIOjcOlQ/1hYKyBBVgi4eYDxkTUYuxw743sRYazg9tu5W0a958JgaGobeuWktDTHf+YGAY
oo7hfIr3EGFrbWfAr7HOxBAwIOnYO3EeTwKWGjXJhiAXfXiW+dYGYS65WIuu32jjLu8Pg/SURKr3
Z2zPwe/JoB/lpR5+wNWxZIxNkHHj4XpwhkXG/pgiMtAQcDv3oroMmyB9dIAWYNQy6DsLyqx/8IQ0
MdYsZxyg8DdAjGKc5IdX3hTkAyPcQKZ17H7s7IGctAEB8z9dh4W+jjHI0GF6zXOTV8JHg8Iy3JOf
aTHtCLuD1Z/64pZ195QnpspxNho+JQsXRvT3cfBM8hmOtRb3zF+79VJSgWasp22eDWBFeOS0DNBn
iJfNaWSnqn8emw8D4xZFuZJ4UFubbNw42lpPqwk8WbmaTiAPESUjQ74XkC8G84Z9wLiG1ZBCuSDo
pYYksc8x6vWA63IaPFO/d/JlTJ/E7Ykqp9OWEoeTsBUMkeUwvy4Zi/KVGL+n3nWIbqb1KR5ZsNjw
VeioiX+cFPQrDIvA2o3yXBobRT0R/DWKPQKNjJXNg+CtgWqVcMI3dP+xDy4avIkqFNUBzS8eZ14D
4+LHpc3G5ULZt95rMnzHZjjtAkCW3iZ072DwEGezHkOtOMEE/JgbWBTb5WUYziS7JgR4RJ/cAfy0
CXLomNP0NFao4mCF4BkKc9NcxBht81c82ND1Gdfi05DbhOmuOmKNKUgj79OBikc1Ct2d5UpDxE0p
VfxhLBfY88JFJ9SN6pkpR8J3agzmzoaIlPio3BPOvEnFbreKnFuB0xYuMupXmd5zxhQWdFr5St+Y
YwLJZD1bscBz/ZVPHwcbUtB5Tov+gI90jfDQe0uIAHNxUWaKfXU8lO+oBE4aanPMb8UUJXxW3TeX
semOlr0JkpvsLABFqTbt4JyoRy6VLe0ASH0PY49d6uBqvUOOKc2z4lSA9brdppEOoHoD6JNdztLW
nUvVGYvfht4q27MVE4wNDgxZuKzEuAWxs1g4HrJA9gDti22QDtsjJjWYVgamqcVLo+abNvkYgSSR
JHnLscNeYRsYdwU4pWHA0GHOgybO4gTDNW3vR1gKPCRznXgZYAgNDKa+GpMGBkMzvhEerVJ969rN
uBjDNW8d9zdRffEF8aAQXieM9AqM9leqfiwJS26/lWHrSvfcOgzOtsq3ZntiiIApajQcA/XbiGqe
wFNZncPqrMr3PD3G3TQCp0qhNE55RryejIgfxb2bybXjuPMX0rjEZL7MX7Oope1irOVh3ouIpGYG
qN3s7DzYxxzEP0xOKhgkPF7908f7aURDDSyPz/57O66iEdLSku4H3U4mX8JiLzJ5DZLmRnA1qirY
zLgsK7CXW/xGl411M+DxcpXZTuNkLfdHVdkT8OOFN90dF06ez9UoJEz30EFd10DQQioF3oPf8XEU
6wrQR5WjKFhnxkecWBO3s/dq1dMZrhXMsbWVUbxrWNg7urSyGpB561Qw+84Ry3H60XnBdSGql52E
KW/300pnjLt0/zBAM0HmOyvKS97FU6m2GXw3K2BWs/3CvA/yVdTOG7DxGvOvRYThklTWUJi++vwr
1/CFmNfaJkZBNwxIsX50iACp9w0rX3KR3r+3+VtTgwPz1YFkDxTuBlMtmHLRwvEfMv58KugwxeRs
TOdluK1x3LJ5tLEZtUwa65NHVzpMGFD0+CTrK1mhuYhAY90TnppatEcGUJXb2PrUDaJS4DHG2zFf
dea+AIqW1UeEfQjeezh2arPY+Ewrpligi5ChHDxuKeejtz6+KxYu6mjddKr8gew7xiZKCCQLjV45
+91bpy6dnl7oFn1kNiStml3HxyyqehoNRYv0MSI61uGUWMIQqNuQSwyZyS4h78wDPrJRcs6XEH+e
Fb6rIeKhLRtQnsP6g3PJJlONe684ZZgkSQYtkfSeRO8wzWhUchALKHugMA7JA8zmENjBSijCmcz8
SC5itq51R6pXt6y1+dCs8+6jENhNDRevOWNyqDktIPOWs88FuI6p3xrtwwUGG8FtJnXHAJ42yo/u
A5oMd2Mny7JZkq7CocihyvnlpxA0NBgeKstQeTUGCsXo3OA4w7nFaNmT90KkmEIVYVbLQ6YCsROJ
PhcG3ZybYn/14OwLnn1irHySKSggtDU98rkz70IVIS/xCsPnhnko38zrT2a/zovXjMJEaiH59J+C
WhNWc8IUQf85Glx47R0gvglBvPWF0PdVEjYZ0jN0fyzgrAz+0S5rHyMiKQk0tWE7cvuLrt4t65LJ
oBlcOwVEhg2Q5NECohwjJX1PVrGwCXB5W8upIedAQhYuSYQCxI9KIhduFSavyfjKsHo/JkvPyGlF
32r9RE0Fa7ri7B3Huc5u7+NeAfzjOwSFfozlITDXLCZBNlc8VNwmxy6pZ7ZE5jj005J8cRatVgsj
jQLI7afz3ssA6BaCfgKu7MwdAgDIdLrBWQuHR9+vadxs/SB1p274KosPJ/h26UEKk+wCa53myDsu
GT8nP6R1MHiWuXMQV8UpZhJQsaiDjVfvZeUDGExgYkRPvyirTPzc1aaO7hFzFkFye5VKBdoPvaaP
SYcEWMRMhIlV+Pj1x7/+7d//9dn/m/edHbN48LK0+tu/8+9nlg98eL/+p3/+7YqRQJb8/pv/+J1/
/Iu/7YJnmVXZT/1//K3Fd7b/SL6rf/4l8Wn+45V5978+3fSj/viHf8zSOqiHU/NdDufvqonr35+C
7yF+8//1h398/36V65B///nrmTVpLV7NC7L0118/Wn39+cuSbVPTzd8X6+/XSrzHX78gvsSfv/7H
f4+/qz+WH58Z6Zb/5d9+f1T1n78U3fwXXbYNVTMMx7BkTfn1R/f9958Y/2KbuuKYlmVpumYZv/5I
s7L2//yla/9iGrKhWo6hK7JimOqvP6qs+etHminzipatOobt2Pqv/3Ud/uF+/u/7+0faEFSPOUD1
5y/n1x/53+/676/pqI6Jjs5xLFM1HVWRZX7+/DgHqccvK/9tcKIyVlO5vJkuw8VC3iS6Oc3Jacjk
hswWkwAKPHKz4fCfLtVfH+M/vy3pI//FGxOka6q2rjuardr/+MbE6alFXWv1zSfm3e8gd/rU8eW8
L/x54EQzKa7w04FdKnWQeqQU/nOM/EJYeAUtw+RM8M8T4ol1wWrGWqLSq7Xem3PVT97DcZj5tJip
2p7DUibDu0EyWGOTokGm8qF4jDhSfyqJgQlwOjE945TE0TXLP30b84kigZg6zqrEvIZDCxxIziJ0
bZkmPOqzlZkCwDoYbnvEcoXmGwqedys4G7pD+8NcH/I/PABHdAPh1ifsUK5ihrxkMGPL0/ojg65M
eRYNE6rSvnoJIGWZvwVevSkrHU4uBwHvoAsP4eSVhjWRyeJBYD5gMj5EOnaW/bk1GUClLQBIWNr7
LrauuYGYmxRF8YZVXa7arqA7Ytoelfahc8iwtQb8D6o6W+kqAn+09Em4tSphl1ZhKm9M+0ZCNqgz
VTX1WR/gssSgJJVdOipgqNQz4RmMq7RDuyeFX3JqsRlbwOKYXqhOrDFzzx+O687GMXpnMjLUoHgF
J5wW93e5lwD125lFtp4MYTnD/SxXEmwMS4modnNvJPYmL7fIn9cpjSw5y1NLc4iAKwBIbhLITJ6b
01RPEDxIMxO759jdR87CgncUm830/7I+FR6wf34wVNmSTcOwdR4OR/vH9VlURdL0Cq6PXYfxGJOG
3tj4DDcgRZO4bJz0LvrBD0wzu4MaBtcW52bfwYAW55ootvYBwxzVQD8WgVLV+CYXEomZwysU04fH
9YhrrnOWL3zJAF2pp+k4wEv99pWW3Ft9aSXqKRSzfxVjKZcRfIE5aZLFe99aNVVHSWXwf5lpUwSA
h8qhuY2rbj0YKA3dBr4tx6vXYxhL5nUHz6Ovo9nIw5Rl4TQz2kNFKF9aY9RPRSKTujDx4KxJtobZ
ucugoDjGPkTS2FhEPivRj98tGyZ1jNSYqdEkSeu5H2fLroX522BZpliAuUP+FhvlemyjvaUaOKID
T4/h0jGTY0KsZRj3B0/rD3lRXBwSauJYIgE0OI7twQ+ypeaouNFCP6eUQ/N2tHiEe1/fR2o5t/R+
13pP3WLtJ8nRQ3lT+imgbDQtFDJ+lHquxcnKTmHAl/bWH931/89yUDSHPVpTdc00/mk5tFFZJmln
VrdSdq656VxDOcZ2akZS9GxoyseoxF9Zy1am9IegN2Z5He5qmLB5mVG5LDKdKbXRH0KsoSkVt4Ht
zOQMUTYFppqruxw+QZfmR5J4r/ogumhrm4//k7nzyo4cu9L1VDQBaMGb1/CGQQbJpH3BIplMeO8x
gx6KxqGJ3Q9ZpVtBMDqgVr/0g5ZUq1K54+C4ffb+TbatFD6/GC9wxr4XpHaf01DSWiBUlDeiNsZM
kNI9vSGqjGsOjaXN6V3A3XMVdR2zw32j29sutr83qZ6AZ8DKuwVzk/vvYAFacV8VyaZtKxJ/zEnj
5jE3ATxWCr+vXSZeBKeR8hWoB6ujR+xwuMKx6ER5VWN8n0FlENphOtJjTWnX75oDlKZ5m+pXsRiw
1WlmljFU9+LgKPVNpFQLv4DWZrR7GatFP5To8B99qYF4Ia/jFJRaKSEjRFJtV6zTxLqmAanq9Y3d
UC4Mflqmgf5hjC4ETwmT6gFDAY7D3OyqIt1IrXAgZ/NdKNJlom9ThavLFo6X18KQBXw7GSRNkSTu
S8uQ5OFmO7kyfQORDM1LiwfdCTeJ/lyVHFeOtnY6bV6oqI8IxUpR4rnVaGCsmIsC+xLDPqaGtRRw
2y2pkkB8A7fMCqKYIGPNmeaDrORK5IUh9EA85eWwv9Ie61olX1Ea39g6kieWupHyp9q5TW1wP0n1
hFvhVlaUh8z2PoYNBhFv7XCF5dTjbTxTKwPVC+UJIbzZ5a9gnPkIYNQMxRRVWdFJQr58BDWUM0MP
+pKSu4oIsAa8M4V0jfNkDqKhtf2pA/lsQFXTFLagqhnKeAMKOfI4FBkfEHrcaVGyIuNdKCUiMs6+
zLQH22j2Xa1d5WirtwP5M3iyGqTuK+1aqpEzMux4OfEJximMonESmKopWZImgroZcquThaBogWMo
Td08NOCbez/Dpw2yE4dPr9MHACFcmzp1cXKqEMEyQ934srYo4vumBBxLPTRiKw5MvVJ4ykG7+Kgi
mpDMYmw26Qk5zk9OgSWCsVeJmz23cXz0YwfWJNyXOt4mFoC4OjmaBZVmJGw8DYncHhZvps1jT35Q
/Zybea6XNESxAHqKKkqomrVzByRRqFzlmU7DwfkZRdSjMfw2u+oghtqi13jcQ9InM5H19qbAaiYj
HQwh9yW9tAxoFoKy75DQiJEUamM8Q+zuUeLPYrWYvjgRbAr+0EwIuW1k4Uch6jQ33X0aRs3EmhjW
2GnuqpAWq6YiKrKIrIohDRv15PunEvwV1+X76wI6440KisX+Y47/R++ff+9x89/+qf+DrxuTLJ9X
4H/3sPmv8q0s/vbrn//4+c9/5P/8R/G3n59/+z28mH/wPk/fOsPf9OczR1f+Lg4zYsmGrOqixWz9
+cxRjL9zRhi8MURDlSWTVP/PZ44k/l20RNmydFFXZG7Wv5450t9FWZc1URRJv0xlmN1//eI/3xd/
vFPPP3Pk3++JvxaLKXJ1SxLiaLppWKYlq6PNaoeKZrWJ4N0aWnVlwpNByzb2N64vbHoR6Q9IkYXY
zbvGv0rojsTRTSM8ZUqydr04m8VZjZ/ps5V5b1JCshN56SKK+nsLKRHFt24r90p23iQrnWeajQpr
Ny/BBvTvhkE240b3EnYmWZWuxOxXFaJrupfFG92hE2559Nt/tir07/hDCV8LmuR2B129HiDA0SIS
sXbphtIyCoyUvwpF35oi+CUXGF77GVH6sfiPW/Peeat6VJJBw1cWQI6fmmTAh6jnTSHcK3BaKRPd
91J2kNS7EPbRLM7NN8uObyxJIqmvQaLqN3HJzw9jSJsdVvAxaWTjt5+e4EYk6egzdr8UzYC4p7wG
tvOe6BsNQJtP56G7raWDJT0YHL9IG6gFSnMAfiio5t7NQAvrpKNsX2m2Ms8HKZnm3gxvGigKUJS1
7j5Vj2kNULwxd6YhQaCAbJTZ6xQ3XS23r+xCWAaJBsyaXqJkU5BEWjAJuf5NqC3BsVA+i57ScYwW
ggyNmPK1r4vYeQWrJKmpU7YHxBMOrQgiNPfXYopIAJy3VMZqoYLLGPHYaGBKaQhePxWt+lA6Fr2r
ylsbNbraKP/JEGjs7KXWGtYCDS7ZyHa1nzxq5YdNwctCCU7Jg/tC9jctigsLORDe04R/U0bviSo9
Z71724I7hshJTitoIEWaAFm+am+Z9S9Tw5iQ5HuAn9FRzo6KBwOq/mwVdGIyzDRpKWh1+mzYMjVH
SGQYElM0tSlNxkmyUmjEqqjkWykCJWR9bRMv0+pZ7RC7dZC/M8NFRo+hk99Sfp8R2nM/VVBUhlmE
/rWW1BtTguEDZCrVYQeCy86vZcBtJfmiFd15GTANdBAkf2Pn7r5EpYImMJ2z9zQs6DeLMuoopf6s
of/aoWcX0lk/OYD+3M6n5YKvVYo/Nq/Kc0+hVqBr+vjy91pe6Bmv51snxsYPEG4NiZAGcA7B1inj
ZeUchzLq5aBfr/fvQYfr5+R6UYPYLUU4MLcaFCq/3qd0fb1s6mUx1DnG59Lp0IZfcRIl9V2zUXyG
Zpd4EJtgetSOose9o8JNcT0kJJDvBGxuQIWQeC/qP/T41a4VqvASS/Hd73Ag1Oz/ZOymaIq6qg5n
NzWr019laa1c54Hk3VbFe13eS8gQ+sZEIi19vb///MAnQYYn+MnQNVMuuliSvVuGaIKNXjbX0EMX
EAaFV/m5X8ZgT2fV5vKsfs3evwcd5ZG64PAgDZhVPVpbtMPNA8As0fhxOYo0/DXjaUXTeMhPhtqe
OgqT93nV9Ar2smh9L1ALAoUOYQPUxpptDiYNhdmJiOcW0mnE0XLtgi7si5qIpi+t6/SmM6zbErkq
tjwCMjFgK22ZU9TxGoQIaYWZOsgoHtceRIAoMpdWSOsyzjPkbfTVxG87N9Onv228yHPqF2Xeozi6
qpbSSltBLFb29Ua/t9b6qkCB9WBeT8Q8t31PY46yQyEOTKO2iWl/JnQzn5s7pP7XNFY0MOySiWlV
tPITJCMm4pIBXZz54SFzuqpDR7aEIW67wv53Ha2rlQRCvUQP7HKkqQEOC+IkkJcakSG2g4Ox/CO3
uH93Vnp3OcTvFPrSMh5lTYWRqKZrEANILBq48Qs1pzkan8yaf8tKZiFjxnU56MRC1oYPfDKu0NdS
Uy9bxIYblD0aoJ7QJMwgPpDlu/1tx2F4OeCo1vfHmXCyVLTRaecHjd4lFhHVNdhFdens4O+htTlT
5oidImV2Od652+w03Ojcy3JDlCEMDeGcTbwqN81KXeUw9C+HmVgf45JVo2a9nFHuuXXQ1JH9n75e
Q5AIpz7e14f5vz4eebWqaJLEP3+drtoxM9GWRaRCt2k01+7jbbRJbkFhevMWvXvKcs/SY30bIDR0
eXzS+QH+/8jSaKGopSbqRk1keQ0+7Cj9ABev7YU78GnQquFb+zTQX/58Ev7xGDqTi5wZrywOTRNd
lGWSkdFiccpGby1B9+gYsECaZ0P51HBQ8uD5mFU6MYfnxkgZ2tR1Oj2SqYqjaKmlWjBjUh/l6uaX
tEIIQER0YwFVGiHsaxoS4sL5gO7UTuUlZ47sL4FHi1TxQrNrMS8A+NHh7JU6czJCOK+fgdPvHNya
ahdurQfaJipQqgXCJbXFphJuOwQJJiZ66reMLlNAeXajenwE55FPAPpsAd57DkqNoumiOCLj8T65
uM6cQl/GP/ymk1PId/W6U0LGj87HWm1nhrFDjHtWrIwHPsPS1pbJylnhlyM7s+5pMvwwpNHBK4s8
U0XL4MFjGqMhx5qfyrT+vN/hPYTQgiVPsFlyhdgubRVSiYU4dWOeOZeISb9DM3RJlNXxWpN7Uhm8
62/1FHkfoVtJHgLscHuFJMHL9RVy4MzN7FsxUaC2Pcdwe5CknvdhikN29q6qvEODJ9QEVqX/cXkJ
yN++B30YuoW6pMmSpknKsCtPpqNTzDzv6FsduxozwQQzrUxd9Bav6kFTqlf0pw4KgmyJeJik7zw9
d2HIS9qjAKdSO04GWz5M4koJMxOqbgEEH6/dew7K4blA7TYUpnKe4Wt9mcHhF8uiOByKlkIz9+sv
Tu0OTm2t6cdy0SxB0S+SPy9OcT910n9bq6NQo1RHD/Nc1gpVPzZ9dCMqhwY5N4MVk5QYP8QmtBtt
akt+O3tHIUfzgTG370E51Y80D0zEL8LeXcKEydxoa9Tlm6+DXQv9tS3bO6UJ3mXo1SKSWK2vbhvD
fLy8OqRvH0BXRdaGSXFH1015XJI38p5j0jJQrA5+mVZw68mDxrAULiofmvDPRvhZkPFaFRSKHPkx
61dbaxvJR98L3K+lA3iqIhNlb1edOr+/rdvRLxtNjWHGTii2oAtFwbw1onyXmXjP9vW1MdBsROCQ
5k1nmnCVpVsdyHkLhSww46np+naCAjOg5qXKFNtkytWj46SzVTOJDFM5SkjaVB+FEdCupkirQj4p
ECoxsQ8CmW8Ag/V6cV9GEOsF7zmBuzYxVd8Wjq5bqm6JPIoABWjjjZwmfhwrQdkc3VpdqU47GGXj
1lO/FzQTA+xr6gi9NVdDEnBgIoYgnSrtyq9gmrfIVND+nvhBw0r9sk9HP2hYWycni53C1tfbtDkO
2Zj2hJLzPlzgFokpJgTXbiGg/7wK1/Id6LHLoac+xShzyuEH+bYNYcPUnqsWgdqUIl17eznI91f2
1/GpoyypCUW1DeR/jQ/u91KYI8GprJGWhQOF2gSSTvlyIuq3028UdXSXSKLp9yARmqO48zbdJ8tp
zqtrjhL8buqk/b62v6yooYZ8OoGxUlWtV/EZGyRN8vbdjCY+4bBHL6yQ8Vu+EKTaSo2iOaKXh5gM
lTq0pYIbCRGJia82sSLUUdIBEMiTDYWvViwx2kT8jUQvE9BhsNH7X9JEmaPulE29R86Oj5Y8NXLT
VKzxTdWUErh21WcH4PBWqpDeQdVlzXMFleXyAM+O7yTS6DSsc98o5DhsjvIgC+9T9tF+ZpS8Lkc5
cx2wIk7CjC4nIzFcO+BVdxzKDf2iPKLBNexqdwHffqY+d8+IM2556b1PvcknQ49Ok7juwz6qGaG6
toGfqipK3OovFY64jOWpecTIx0FUkb2XeDujfnP7pVrPgtVUSnB2U5x8gtHZ4hYATaphTlEYmYfi
m9q0UwfnsK++bQtDs1RN0WWZdfl13+muHnix+/tgET7SFdxFtrjyC1kulGCn1qhyfun8FW20Neqi
izpVj5pjrSMpo6D/aBhrt+WKEIFVI5XhI1qF1SmEnmSjuf6qwoBUMfpdrdkLo0UGHqDnoOjjRku1
vQ/RNqJVy8333nUPAjV1Ed5Z0In73kKAHQ3GtEUkidK4WEUd1EguLHhZQLNBUU+umrOn5cmnHAZ/
cgd15b/uoGZeL8ofsO02iLjO0zsZNf2JzTE1baM9mBmiEfhaMpwxjTkHmXQ7vJcR7cXWdN7tp14y
U/M22ouxoJZuIrIhIuBGTqX/KAOw2t7kNT41rNHGyxOa8L3ILRBuPcRPZ+7KXERbdYWuEnhqfGIn
PuPUuEYbrKm1UsGfGLYlBJt5dlfcJq9wqbAUmYFORPH54C0cmJ0vE3Enxjk0YE+XSth3YWbb8TB9
OMdrK28H2GVGR4q+PT5sk2XliaVpji5y1QpMJzKZv3BbbqsDORpCUe6mPKCVPPVNp8Y2/PuTbRDW
Wp/KCrEQ3/f+rMMBcUbXgzrcvxFvamyjE8wU3VBXIU5xWEsrYaZs9C0iWjN/M12MG5bDhcNyjJfx
nbpBbIDlYuoQ1fV1xqHCMxvnaG+gQz+ZAvg/bHour5aJRWqOzpUo05rE5LV8FAIJzgXIXgi2pjUR
5XyK+dfxZY6OlEqggNX+XiPM2k7CKX3ZbvDH3vYhy7LkjD7AJ1teHtv3FsuQYp5EHZ0sthurZZzy
SbNfaIwvI4zNDghVP1dHiNBPxlE6TgQc/sJLczg6YhRdyYs24cLD1nsRHi13oc9Rvp2XmxA76FkH
9HgpLdO1JWF0fzn28FePQ2siGHGFAgi4s9FYU9OTK3iF9TFw2wWAQdJB9I5zIET4XlsD8VueXY5I
7ncuJiE1sNiGSlj+/clu5LXsCXEvIZQfKfPMtQ952qNy12GW2hmPafkk+JD41LuUx2PgF0dsA7dO
pqxtDyR3oq0ymiyNjq8m7MQS/6fkxnZFZIex9cLqqOs2spD+sDqUcy0xWRRSushArWE2AjShkA6V
qtCgp4mS4yMS5Bs9h8AJLIpUyjRQI89RBucEhOGFLn7LK9GcyQAuUbPI0P1IInYyH6UGKohOeCHf
++hoCFvN89aCp+wl9caGbd+gdtrC91VRasvlFKlQSGCAnV33Ku+cxwbek5OLM/YRAr2oxvbuhmlb
R/BjFJABgrfOOhwp6T0PEg3qoBWCwHKpg/kE5FCjFhOXwZpSGyy0z0rHpMOw8OyrHqoS4qty8App
KRivaYWphdj96CPtIXG7WRAMTFd3kJ1s1kqJiqB7V0NJ0Qt8bgIFuKC5TIV1r9dXco+5eiQubfyP
c1VYGuFLDvM8qeTXAAV70co3Jv8dWO6cL4qNII4JyKYBqCIKZXPUAwB/onNlkfLrtzFKfS2k1dDI
4eijFpl2c7lUYK7qy6YzyLaamYUcRg9ydFYgrSc6MWbLxkLU3U0L2Ntx0bcNXoVI3jgyLDL8r2wE
2ir9xa3wMY+UpZDd960IF7Q+hMEdJRfXt3lTAR3kUdAZcAbhRFqKh2yoxFKQhRsfXr2IiG3qiSu7
EUGhowfGNzUdnAKkjQg9sogeo7x4SLJoacCoDu2PrMEdANqP7V53UbHsfVQdpOAm08pDibmR4OjP
7lChMt6kDkviCjqcjDx/z/+5e42Nbl1UKSyEZp3LHxWOGQa+OaEP52gQCRc3kVFf5Y60AJmwtLIK
gU368NCfUuUlEpqbGAkhyk3zCAprBNMnGwxJIJQLuMmo3rOD2iemOQCnm3mKj3uCNGgb3DmVtAdD
vY4Ro4AgDIexRQwm9JCEEtaG4qyaNv/MMQcBujRzhYdAuNPRoFcNRCsiLI89tDcRDTZAhLvSVld8
GGcYaGTOUjD9bTigjZS4fInhXNit9tgHnNfKDXKEYX/b4n9nfohYjXZhcADH9eFUg/Wfts0VaVV7
7VrCjziBiGshchYLV62EpJgYY6Py2MbVMRSlVVkbsywE3agXj65RfcqdNUuFjrIgExH5y1AyVpEi
bXsj/hTzGG+g4tB0zVZGD15F0CAv1Y3VxWsbvEEOeSwL0WfbNdqTiVSuhCqe+9Y4n5L66fovlksd
XIAamaAKbCgosKHEjXW8HMk/7NqBZ08S6OVPctMBKQDuUgtX9iBoPOCQVR1PqlB51rv3Wsfv90Mq
nHWSoKhml3etA3VaNpYKJquFjq8Dh6yvvEWCDHa5X7XqbUkrJI2ThRZmCwtHeM+hOF+bi7wT6fH3
Zvqjrg++26waDacl293zw1135xfG0gwQG0h/4z4dmP6Ic5qD5hM0tYAHTB64s6ouNmZ/bXMEGIUN
zEzEePinoB9jXsouohiW1h+wwMtWTfTqQAYVP8tU3OZ0vzIjRDzyoGZ7vdrq7VE3H3Uq3L0VLWsD
faCaF2mDDUm7jtpoGbBsbXxS5eY2SpFveijxTGxNCKQ3Ynalw1KEA4ocf2u9tc6151/7wauEpZw6
OHq+lYKKQlkKje/Zw725j/eu+mmJVwZ2GeZDbv8IclKaBmVb+cYTE+TwkRDMUH2vzLuK08Us2rmT
IgNmPNo6+IgYCye0MgwSIk1BLtmr7gO2HFrKi1iBqP2i2gcftaCiW8VQaIISvU1bBVWvczyHywrv
I1lEwRUXlka8UkWe+qWA/BFGaBU4WAgjpmSvYmjEViLCC71FBt8webM2CQ4YPvyEcB4H7kLt7m1f
XqLVfU3+sTXk4ElCYTXj8yZgZqvOgC9ULV2qlI0FV6XE9AvoVaI89nAHewSnOmFnKjW0X/SQ6Dl0
iIHCoe3dGg5tAXLM3cjmW6zv7OTRxoUIkrjQfwwawEJ4FZbHsEOr2fLBYi1t13lVQuwDuOjU4tEO
suci7xYO5idlVqwl/yXIXi2Y8VJbPurZVZwq7DPkswAOGdVd1IrrvikR7ULFjzPTK9DGVF8bpUfO
SL9WG/XF0pRlZfJu928T2ClIF2S8pWWjuo+kYuG5KBmLwqxtwnUPFSVFtlLP4gVGFasgbVFrtLY2
xFERvSv8JjVUCG1oiHKDtonh3OTZnYCkXY0vUR0+O/19BTgvzTgjHDReOAKF2EPWinUuhtcChS7T
P4QG1WcD5w4oYZm5UpCrs9ClQtkgGixF+2ZeQh5J5IPS7gLQX/GzCxYekQ4L8R31JuXKsOT7Eu8r
EQs3QHEC4MPGgvgPQYlko4AyFSmo6Na3reNuYq/CnGoXoCglJXeqiRCvhNmkuGgQda5l+WD5LGmo
aJldXVXB4EuF2m4MbwxxizgZtDtWCreyXuKYA5S0/9HmItoR2i6wWs4lpPQ1cJKIhfeQpU2oOaA+
BdB3HdLENDYXYdLPXJDUlvckRU8dWpVK9d73iEEJ2PMW2lYObqKE4koWPJopDyMYA0K3a/wMYUIU
ugQMYBv9ALUTqDi6Kw64U/enSzFDDFFgNx7aBM9q6z2Q7uSK7SLQiKrAAhoRK4oad9ph2ruXUkDU
LZoRVxqiqZ4JywjZqZLf3YYoddL/VOuDW6AbFF9Fqvtgw9EQI28nyJBe1T2aFsuCigqMi02A3ZFR
vEMaWgu1e5dXj5pCD9VL8FiAeu8JW5u2R2X0y8Ruj77crzR0VmU12NXRe/WkfFQSu7/toFFFK8dq
1mLz3CP2LEPOFlg/nXyrls6+Qq7QDsNtU+ONSyfHxBw9ED/UJlzWpCStnexiCY1/tOmdKt3UuX3d
ery1ZDyI8EUpHYxEEeLSgnmCCHnofWKaMIvA6Hf3GprZIYbUCWkc5AYs3Ekp1mX/KQpXotvDozNw
ObaWWdPzD465qJIPx0Xc1XCvCrnbSTp/WnevWwgtgfGeZAb2AOU1mNunCO3OMlc2YlbsG0RyVVKv
uMvnkRNsvU6eJa6xaBAi9BI0P2J072EStjJOtya9XxreJmeDDKmrr9NlHOBKExfLki2cuq991y57
BREIv1zIXYq7E9DfBqPKVONthKaOuRWUd4Fel+Kqq4Em0MCG1EgZw8HqhROjb14rOr4Gh0CE9J6i
FBCKbzSSrKT7NMU3Sbg3ewNP80OnggFSNBZmPE98VCo7LKb2YqZQ2SH5xyjCdpG7V45Zf3CQeeG8
azOmTxU3cWXNbKe9blTKa7pz0ABdx80urN+b+tGFvO8497Z7QMtsVpo/dWVdiPd2Ii1a7JKdzJoJ
HsqzAFDhY1oiZdwE4QcjPYBQXoHtm4tNs1bLausF2O8B9jLFDtsbzh/3I+ODuPUDVqG5cZ1krJle
9LaUa7kEzV8eWuZyTcJTVZsg6FdWac4Dx3kyMwx3LDydKnXjAYItREzR0b6OXUoSdrQsU5OHfLlw
cQrKbeRLcNiI24S7KcWYtXnm711IylPR46tVoDLg1HOTochtsK5DA6gy0qhQ+etOXUY9YkXafYWW
uOg86Q3ZnNLsFPlHH36E1ptY/ojRkMnVZJVEnxxTS1G5aSNx29sY28XlwtF2PqoO0SAbGkEiLXmL
h7y9DHlF/hp7E+/hc8UF+neGJdOZ5z+jNylowyhPU6M+FgDQE+eziqO5AV/98jv0XCFbU1VdB0lp
Wt+gv2KBFJNbibxCkUax+WI1klSXQ5ytJJzGGNWWMc4ojSwnRrXDT2db3yB3uuC+7Nfajo+NE9PE
p/uOOKN2cRpxVJhxQxyo1J6IiNYtnI2yAHK2QZbjOt95N8p2Ynzn6mqAJqjTD0iib2hevfSqtjPo
hxRAiHAwuBkAbtWiQYh/PQ1v+427+lasOAk3KuNZgW47ZUZZzd0C4acx4GytdbkWFtXE2pDPLo6T
SKMCXibrrt0WRBowFkiAH+xdhMI2UlprtMzvnYN1CH7gjgaJcgarAPU9VB76ha9PghbP/hLgB0BU
QEYAo/laLFGzLCosdHmPMPzmAuwSX5+C5wyV3W+f9a8QY7hbF1hlbBd5fTS0Qb1UuOq1ch7bCEsZ
i8FOSbeB3lENcEgNJhbQ2VLQSehREZjJdIDUJGz1ZfgjC+H2LrNHZRVgvA51fCGsNdSYHcxs1J28
mSz0nau7aQa4HwhBwP+N0UHjVl0o+kWBctuhXHh3+bF7QH0DPbiN+JFdodu5LF+9Rfxg/bg87LMH
nKXLIhh4fVhlX+c0M21LcIO2OXaKs3CcX7Um0kXypj7uuSq0LgFbETlE2aOjj2vmUhK7Yd0cfdeG
pKMhmJTOK/hDuoSnlod6NyrMhtci+hreO8X+8iC/Iww5ihijrKEAAblyXOYz86Kv4N4MDQW0ducx
pmsZsGh2DHp9c38XvtIMfrocdCgIj5fySUxlWOonpcXQRibAH76sKyFgiNdzyavK4rlWGC+XI52b
QyA4JssHihkksK+RurgtKQqozQB8kbQrybi328/LIfRzMdj4qq5oCpSJMTslVvKyyiVGI5I7CxDl
8yq5UfD0qlFbb5KfUmHgTwQ5OGhnCVZ0UX4VWddNqW55qy0jO93pQNDqRl4ZPdY4ycGMcBz0up0V
4IaFrn9pA3E0rFkW2wtdyqjZJDg9pUu9L/YedUdR0neNgfi9YK1076oecjkrXGC5pVNuknVAo+qb
K9+HwUYTHjPl3un2QhWjrc67tnCZgWaudJQadDxWkXrZ5J6883gVhk2AXuu9B5BWV1reHR3G2coM
pUSEAJ8vf8azXQRDVzV9+JaaZA6f+WRRKLWk+i4Eq2NC7tjE7roNHyQFlcYeIU9f2sf1zqryVRfc
FVW7lmUBp2v0mrq4nNqRZyf05JeM+hllLyQDSBLAh7pC0XblS/4KiPiHQ+LpCDhy+uW+IC0IW+EB
4N0q6swrI4OjjWZdYkubyx/m3NVi4KJtaOKAOTZHV0ugWW7LD2IJh4i3Si919Hg5wNlshDRORKFE
A185PgI6C2il3lbNsZWuKPfOs51P9xQzEf9am0/3wpSzIyL/sUC4WqI6zhy9OuqUoBEBJ0jluu/M
rUul3rLqhYCQqEgFU+gf5fpNyTaugxC4jFwkHql1Zu8bkWcuylWiv/MscV0mDrOBqxnePyi5KLit
sGPifCG64qZ3nE2uw2/jyctzYYEm4VYvEGoC9hSXyd5vrOXEhzw3MFOEDy8DRDQg3n9dwlYQllKY
MTD1NbiW8SegYonJDuqpIOH7N3gMzX6qNXT2AD8NOvyok31TJ5mW2HHXHDUzQKBRX3ruXVUoW5fy
gI/RmCCWi75AqgYUjBnX6xiyqMTzyJdAokTdYuIbnDvbT3/OaBtLuS0DG++BY83FOZBgZAv20r7e
C/Pgyr3GLBVxQYhrsPcvB56KO9q0rmjHSUV96JhnPyIYsmnnHfRA2SXJFPLleyRozEBehsaYbn57
+KRNL/gAtMn1OOaLvaNHyxRn3yLVJx4m39OuIRBh2PSiwf/6OrOoUTaaoZFUihRuIZPhgr7oof1V
SKvkMlrUzvryN/y+fr8GHH1DPwm53zAhPtpVP8/BZyVqM3GaDRfu16ufEACTfr/nVHFMaMhUsc+j
iBCajl2BKsyMGhfNHPvEIFxqQjt1lg+n47d4zJGqAmwB2z7KrmTHRkFGsqoBp9EsvXJFW8H4aBfS
VcEjLwD6AuNaeVVorCGBtwpWU+nr98uEAVsKzBjdlADgjo5vTZBNuzddBpzdFnie5dKrIU0lcWeX
5F9Bxm+DtDc8kWdeDXICPWrYoigqksgJgAVnFg4D9gwtPAm3m4W0vbxkzrz2hvGBvh5ePvK37FxS
HCN3NL3CI50yi9Jjy1csjQz/37rcFOjzJ0YOO9mcKRARJ2KfW6+KJKKHpsH14Sb5ukF0rdMF6iT1
EdL+7CDMtI22garApNJFfJkGT51bvCfxxtQ0qxJC1akdnu14mZrVe5dCMLdQcHWCOVWp1eXhnVs5
qJ1AwRUppgGP/zq6PIPHngoSioIJ3aB7T9jVUwS/c+vmNIT8NYRem0It2IQQ2j3a/9clDs4xFY92
6vH6/ZEz7ECSOgm1Dnjcozy8sv0YBqhZH5FYmHdv8SpaS+vBWxAHwGxiN5xbFaexhmP15ELUK6tJ
kopYMpQPO8NApnm5PDNnKkZfhzNaeHFTmqbZEEK8xSRn4c7xsTwgZDYjZ75TN1Ok5eGvGx9iqskL
GEaQrJJ6fh1RGaZVYNsgT9CR2SqbgTGILcEkY/A73VNnWOagUyhL5DBjmIkY0XS2+t/YQNrKQ23K
WvVPFrjOkmrYXPnVbalFzznFJr7nuXV4Gng0ZYJRdLJWwwogVUGjodjmsj4vt8XaW3c3eOvRg3KM
jwGh+G9AS78XVr6OejSZQdaHfwBZ7QOOPzOqGu4slWYDtIcMZt4pK+c3+arjW5AycZimOxq2HtS7
lbxKXpR2ANFfT56s565/tBlRjJQoZcMi+jrrXSipKEVQ3QKbQG5M3Z6mOGij3pgbtyhzDHOxdrcm
TYg3F8uwiTk5d9idhLdGj3Q1zf3G6PAbQZo6EpbmTtkjSSjc1ejsfnSrctkv22uafe/pQXSmFsTZ
Fc9qHx6DCq+SUeqT9mZf2QNejuJAxzpk9MLiDwS3LMH7QzpsZa2RW0Ivfza9Js7vhJP4w4I9OUPS
2OndMmUnNLsg2NSLeqs8GZuBO0HlVL6q0QAGcBSuk4n06PzJchJ4tNWNFlm4pGerI9qRb6MBSDev
d/G+nQvr9vBvsGjPTvNJwNHW68WkLKuKgMkvRVkI8Uy9JTta+Ct7AY6q1hfSHUzAZXY/Xb+dHOxo
hZepgxBzxldWboAWLfIjLMeD/IKg5xUaCe2smPq6565U9a/B6qM1DcvKluyQwdIzo726tvbWh7aJ
1gNd7SVf4k7mLKZTwDMPbE6Yk7Cjmzwtm95oa8IOvA55ic7Xwl71u4H1bc+Nq/9g40Lm0Ml4wQtS
9Pq6di0JRiO9zuG2cDbVmpToYC2jK/PKukXwaGcswis6q4vubiLuuUOc+11EkkvUUXsajbIUSQ6L
gLj9Dc17YElzQ53rn7VJrRa/9pXyC6wGiPx0PXlWDXnK+ILUSJPI8QlsjCksmsbEVkFaI76c3Aqa
ujZM8HdxvOmxqYxqZNcGPKARr1CpR7ZSX1nA1yaGfy7t0NCg5HkDJUIdp2tC12aRbwf1kWox9bg1
ABHDmVUv6v3w6MVs4RaP4v+AT0e0k6jDlzk5qIKm8uXMIGpGbye7S15dVjJ6sY8DxaV/CBaoetDn
/1+OdbTEUqwUVRnRfh75yKDn2wrDO8xgNu4vcIbiAplJcTC5mOLen11hJ4MdpuBksH0hFZFo8/Ju
QpAsIE5UY12JBeAWdXt5hFOTObp/Kq3sQoOq/FFSrsoW67jXy3//mWrn13kbXTBJ7wQlGtdDS6W8
Mn8pC5QLQBTggszdxuH3Krzgqn056NSgRneL6QS238TE1K17Un8kfaaW49kJok45kNbRKxg/dh3d
EUwUBdkDyMnmmC/bD256pVArvTySsyeqpqmKBJdUEaVxTygKPfB+XTN8PljH1xjaP1AsJ0Wd958Y
1R7/l+FGl6SNIFIdyISz/x9p17Uct65sv4hVDGB6ZZikMKMs64Ul2xJzBuPX3wXtU/YMhndQtuuc
N+9STwPdzUaHtW6AQLAJd+F1vgVhtwvcLsfwL0tb+kgd68Z9FadkqCSjYrrFgFmsv+u235beZRmL
z/YjIfweSTcEqtT3ENKvrF0LmJpxJ63ZNqgu8KTFj7yO0I8XOpazAd556rQ9VaS0ImjfMSikfls9
sLLL6CouOJLdWFhvUZaemsfyOM+SwnloywrfAgAPa5g2abSDScHlVl4Z9ZOMwmdh6CtJfuuQ6wgO
dfnmfqvKOVih6pIij1+qGmsDTBBvyib0QQrvT558bT+nXiWEAVKXfe63UM42TamquwywnIfgDQQK
4RXmxGVXW8W3/QoUTNhQGF/se+qYN9NK8zEWiS+f+lrdZn71BL4wkV2JjoAz3qbPDRUjzD2a/70n
+4VXr6N99VJ7KDq7zQ7Ted/Gv/POXyfAl2WmsLFiI8J2BGth9tvCYwApdFdfW6vpShQLFoOogecY
RlKQ5nyZ+9E3yGwVOyFyj6d/9TkkGOcK7gVWxD6eZ8nMkQT2C44kWGGIFVkZ6uA9em24+V0Kopv7
3q23yg0mGFBqerkscekJwJY80HwmqMvy/RhgNuqtVsj0AABB4rYU+47RLquyW2BbVGBcCQR+cg7G
iTrDsUDOZBUaJQWSV3pQQ0B4t2jeq1i6gPNgKJlUhTPR9mqcMH2YKrafjJhlxGN7rhuwL093My02
SjHcZDZAPuKxd9SRgEksip+zeafl412ZjVdh3l7HaPAAThl/V17LmI5LbJG1Lxm7YWNlCyUTgocq
lwYptCaVJA/QY+xcQKN7k/RUEc29fD3MZXh7OJbC2UMPeNt51MEubcQAGA3Sxhn6rR4GvavM8u0X
ZzMWDcBf8+diAW+tYcoZcwkKn1NHrVkFeP93hyHCUFmGB2+i3RrpuI3qCGT3N2D6BhshuBwvi1WW
1EUOrxEd+PugpuAO1e60ioYkoweKqA1Q8a1cmjJmbocRNQDlex4CJxSN9ijs3wcFpENSqO71IfRn
0GVOMWpTOcGgZITpZSX1JEAoNyBfuvwbmX3yN2LirWEpmA0xz0Y2xs5US5209DCBywgYI4P8aYCZ
kIDp0wq+R7EqsIClEH8sTz2NCKpEgZKbd/RQVz+6BBlijnEfLENpgSizX4pux5K4w7e6OMisCprZ
xj1ITeVZENyWQg2a2dhgk1EMPps2qas0wfQzNLFSoGcFoEWygCoPvkqSYAhaxbD/5Zta8lCg+aJo
Cv8EUjenD60mAPXbMz3oPYbz2wfQbSXV98syFnIpC1V6tOigF5sW4r55UaUQoEq23YHGb0YDVOyQ
PtRYShozBR3WYA9GroS2G9MeRfn2uSFCMuZ3bPmrA8IXhqtsDAHo1HeH0EzcwFC9NFf2aoyxdZTx
u6TZSJb147K257Z4KpKL3XotYRSr79CVmFFDAIGgPCOdm94H+uc9A0gyNWCHs6kHTCidWn0LDC6z
q0bsc+7s126d3lAk+PVjsRPPLJ6byakoLmespy6I9RmiGuVAgXilTLlTYj3n8tEtvFpOxXD5YU+C
PrZqiJEessfWwYv5ynaHVbntDkiEBUFDpBN3UXM/NiMxh+7QAs03vkrJtd59u6yQSARn+GOgx1mi
QYTKSMGxySBjiMOOLYETLzyWT86NnxeT27nBoDHObbhrrmeCpKhcG4+AScKAfb7CvhlGyH0RUsKi
b/02P8bbdJyGyVNPVIspV9jmmsQhmD9BoQfkAgLSvQ7M76qmfPzNedqgY0IVi6GwnYqssdeZGoRC
T2CHpOmHGbSu3QiEnId4HCa6CjLwyYC+y08V9HKllcMIIeP4mVVX4HC9rITo73O+ZNIiSaYEASLo
MrBdv6i1CLBz8WaONODcKJZHewZREJymPjRYZqrA4dTHL135ZktY4kLv+bJGCyM2p0fGuZI1F5qq
F1AJk3XgNhh8ZD1YLcq8+Qow7GDWdrt5Vd3FQtiThT7EqWTOw8DQEIxAvGZOjAUQB7znn+B42Geo
zquPkJtTHziXfiicrV6OVb8P2eRK5dHUKXYcQ+dk2xoO6K7yXb4mj/q6DdZIxFejIJYsHrKJTo9l
YyzERnJwavy9raSJHVRgPgcFUAAqkaEGcWTf38ZqtFGmjwllzGIGBKEE2Bw2IigBaV9DS8ocU9SV
IxGkCBfcMKuBkTgUc1HQ1hf8pFVlCUBtpn6LHphL0tlJ87dCBGwoEsI5S9BYuZ2Hln47g08zykKM
ETxMgQiOSySFO1qwmJgFwxi9nRQAQbc/AI3nZmiOX3YTzvHPDozzkiiTgwjnqd+q2HKSeoIh5pc/
l6AAehXkfCxw8dlcqyg9iapJv60YP1Bne6nV/dlX80uJYxFMyaPHdyjLE4Y/ZxDGa88mtk76J/B0
/psW7LaORMQ2wUB9CRFy/JBkL3Unqocwozl6npzpwBlVrxuDPtWyftvtyG72xoepdJXAY71LBMt3
TMY4o+VrWAgWHB6fCZ9J5gxt0svSsiVFvzUpKNkrCxj9chC8KsPkaIO+szL9CVRIoMMdrI+2Fy3y
LJn58d1xBoi6dJHOE/QOlUc1OxigajdTQVa6ZOTHMriAHAcYW++BngBqqn1kPzalaOHpa8iCvz3Y
t2rBTYhi8kY+B7JWtiCGvMVDX3/QX1unW4OZ4Xt43SRu90PZARrCyR/Q1+mEb2/2kLwkm7N+NSOA
Y5sCcCY9TG6zLVaR11x1r5OXe2BN9P7cD44V5fxgwHB6QmMIy1MQzppOjg3/yxL42vOXPR6L4Dwh
Dgs5AX2KfguwK7+xNyhc3PVf2Fp5v8Yovn0Q7SQt2cexRM4DGsy3Y+wZAd2gGNOAVlO7vqyUSAJn
5bJkUxkThTi2sIF3xY4UCcCfl+LHsQ6cjZc5NaoswMWQaR9GNQiaDb+PMNpk2KJe9ZLL/hZlyVyW
YWHOttNUJmoN8BQQJbiME2tr+qHqhBizkGF3XbzqutXlQxTJ5TLtHsyhhazDMOwUkMF5ssojAiJ2
2f83MczfjkJ9NJU9EIPgyzrSxgCA4S1wV4qECuKuSBvtVEyvmOh7lzjFxBrcIOucECByo+Culu0O
24NIqiyslHBHRo3AGgLwQd6CQtRN1Y+oeb98WMyszoPPbwHcYbW0wHfCDg3QRzZsLcadqLGBNn4b
ZZ469l6TJ7teErjTsrH/lsqdXWBWJBtaSG3LA55kwBHMAeY+OH0Yby7rx1z/kn7sgI+MYdB0tbIL
HKDc63dxddeDJHEOey9Ebt+pQoZdgTRmM0fSWrnQs8qGtAYYw26Rr9AWWYFxFX2EyFcbT/WKN4CI
i/ra7Lh4JU1MeDLgcgwr8ll83QRtkoMq8lZSnMknfrJCcT5MnXAto/0USuBTEIVc/uXwFeWPZXIR
MWpgOrUKmTqeZpblEj8Fk5PkGJ76Gt0HDnBb9C1QbgVHvGSvx2K5MBk3gPSgGcTWwzup7E0BtJsI
d5lmxW00xF7cES+22u1lK+KLIf9pC9JoNL1lDPfwfjiPTS2FgC+CtuFt0zyC8IsNxhEv2BfNM8LM
leSJPtVLpouO/i+ZnGuaZUjQ9UK4LNELUHrGjfUtAsV8g8HnFpC4l1U8C2eYD8ZEOTCrUfQDrwTn
kvVYTPkcdfU+YXS13fizHomrmbKgwbEoxpRl00DFxUBIO/UQbHdKEen1ek8b+aq0rrI+vldUKrAS
ZnwnDsGUOZLCHR0wCzITaEz1njSxN2ivjMkXBQVHApZK15PPXpEExyeSyB0flSwdgKZzDXpp46Es
PxRjdouZepJi3Hc2MKik2r18YeceyCnJhbZywljJ3Kr1XipCN1Iwk5lHw0bqNTdWsIPN8HoibHim
0ZoEzRp8y/eFMrpFqGxrOq5HwHpc/kFnQf3r94CQRAXqu64YnGsOaMq1Wm3Ue1k6UL1xKhNYFua+
S0QF+GUb+iWIr5J0c26VWMCu93MUbcJpCxgif45eL2uzfKG/hXCGOnYJ8MIGaKOWiNu27IwARiro
pzEkviLvSW84lwWKtOJstiZl2CUJtLIBzULinVZXK7N+uiyEr20p5PSSeADhqWjNbrTZJe2sdAOG
ptlRXtInNkTfzC7aqNjnw/6hO2y0x8uiRfpx5lpPaDlIMfQzUNqx0lvgHLohEaQz7I+cO/7vW2M/
4ugDnEz6QEABCMfvrV1VB55ciChoz9+K3BEyPziSETZ92LTM/BBMiAXKX6f42Ry6NVv9yZy4d7Tc
S9S1BmzY4F6EDXv2UeCEs38/Em4PNZaHCbs/xiwU1e7UwjRBzF1WwM4RJBaiK2M+ciSsDpNRxaoR
riwBcHe8Aam6EwZ3l+1CpBEXNlQsFBsAIcFxaiqGV+ThTlPvDA2aiYh9BOrw41dxQHopZOq0Vbgq
+7c5IxsAOAj8WGCCPHhvknSS1MjshnpYA+ByJOnH5RMTBFqLixRAZSyx+QwJtV3t6ow6AYCTDFXx
tLL/01fpqblZ3GetNJJE1yMcmTUAzwOr34w8m4S3wyAiHGLXfMFzLS48tPXUx4SFB0IBzaTiTaAo
XpR9C9SfGG90ZUCYNqKr4pHj/xcNv4YtMFJwRoyBBLICGN8AoaCf8IbZHbH+IgECzlF/Ur95pzuA
h7lAVbqTxFDIy4byWzjnXSBVTxuqQfiYvCsjoJeGSvBFXk4RbLbOZqKrgOHXUwceMByRAqKzxmx4
EACVP71q15YH1AuQqQISCkk69oKBiSaIGwsGiqqCAh5hYAuoCj+uVYdG2hgh0q8mxgO/QXYeorXr
1ePzZUdYCB3o1ABkAu1/0BnzM1SArpbsuIUjxFrtD3HpDvk3CRCKkXTQlV5wmAvR40QYd10Zmdsw
UiGMNHCDYqMD1C6BpVxWaVkKCpDQyUSrk3M4kmYjYGwJQu70lgITzUwAUy16vC3dD7r8v4RwvmbF
eWAW7CsZA7t/aEH4Ob6o80doCUK7SBnO/KIWDcM0QrJf0xRI298HoKsWiFeXj2zBj3Axv7Vh2h59
pTSlCwF9DCnEfhjGm5BWAgEiNbhvbhIPplzGOC4qvxTdbav/xAX9owzeuqwyksZeY991GUh5WL8L
KkcLPy4f1fk7VsPG39FZcR/bAQwdFokghnoTmpp560QKwBL0e/Ot96vCA4Bw6oqa+oLzI1y9ESSn
iYxFlXpfgPygye4aWIMhiwYcRVK4hF3RsR5am/CcGAG8HF2jeWww63T5AEVC1FNbo3aZqzLGjPZx
qay1YgDFduRirdP7NzFcFCgD24qzAbpI1rowTaDqAX28evk3IVwUkPrcJk2Na7EBeJimiTPHjWMy
LvpfPPaH/77gxzTSIpPjv0FW0ykYeYeYBsQw1qd9xcgvulX2rq4at//4q+8qmsfYqFXxLNPOVrj1
eS4nwCejkoEZ3rp/KGfBZ+c8bWDrwGxJEthYsgZCrVMr0Ow8TUeatPthhreWvXGfFeZ3RZqAMhD5
GQnAkNcAllBPfs5RjYFKshpm21PpsB3y6TrOgQlUgXBr2CZmvL583mfREL8NM3cg7sbuG4Y5mQUf
RcOuDAfVCut2L2OkGPguaG7P/mUR52kFk0GY5mzv62wcOy4lLbNjyAA02G17m27GTXCtvBCv8/TP
/Efhht4oCsKLehHNZLj4gLDh02o9HWhaZJAZokUnVT8sUTIhEsC5dl1gKKBmSqn154AOT5aaggxC
JIEzm7IFpbxmQEJSlYBi/mYBZOnyzYgksH8/uvyhm4PC6iChLx71aU/Dz3/7+5xxjcHUJ2PPLgEP
3vR7Zir/qAD3LW8HUuSNyi5hjP0GgxMtUGv+QgfsLSJjNFSi8ZBXnTU3bWJDhA36Dyn7aBSRqars
U3PylmH+wfJRNGywRP7170fXYMgNzYekafctWnjeeP2mfuodFnGKA5DePOun+QTAsNyrpxU4ql0M
oAD73PwbNY9+g3pqCj2oC4qhwW+YMbIjF0AfTnWBiPNOL6cnZ9DTFCe5GbVMz2CNTfnU7zc0dxo/
u0/ASFXPwsUmZmDnJwtwDsDKaGxG/lSrYJhrDUvi7T6f36wU85U/dVGJbNGHGP7HfyL4FXzQX+Ck
CJQyFcwC5B9Sef8XBngkgEtUQL046oYGAXM4Oznm7dtM5EY8dauC0Wt8AgGYxua6gILDOWpuhWOj
BjPdW2n6jvfTQe6iQ9C3V1Ka7StKsenRe+Ar24YK9eWg93LAq4FsxZ1M6lV1+gFu0VeMLz3F8/As
qxm6DgVwCkGT0c42AId7UfH47PnPfjC2FwHGiDWVs/bDEPRF0M8afjABzl4XAnF8XNWFskOdy1eL
NytKt6oUCR4o57MzEIvRANw1CwVnfGpmVtejojd0j1UCExUGup2ovLJQV9a08TlMEzCVVh6qfalP
gAV12RBYMOONGSi+WOjBaD7rvJwaszqXTa4FaH7MUuYYLdzUsDakCa8qXZDqLdk0GEhB3YMNUR2T
fqeS7LILZmku6V6RqRta85ZMojVhgYivkz6KeaGRkNGgNd2T6kpqbvPx5+XDEv197rAmDCjaLSno
Xmq3JEycCSDTlyXw05dfTnN0Sl//fqRCUlMyZQVOCW3w+TpbzeWmTnygQ3rDNsPWRIeusSAlWDaB
XxfDV0rQbDSxagX7s/vC7TRW9zwMZoclI1GwFp0f+/cj5SQ5i9W8qOBgaCHWXeuOli04wKXgbOMA
NQuU0fbZ8lJRNKCPxSDLXp+uMjps5vRZa4R4fyIpXIpQBo1tBARSGmBJoK5UrBT7m+1TrHuGbv0Q
gBg99bFknQs6l4sHeKQdVwXoBkXDbF1K9wX4F4AQCwIMgTGo7CF8FhCORHBFAHsMJbBVQAS5q9+n
9249fs8Tz0bR3amx2XLfegqKkdh0AuC7xGiXwPwjxPRbdoOjX8EFCz2Nk6kK8CumnepGIAhxAo8N
MU5ecxfvRV1uwbHycaMt9BFMufBrQ3vUSqxYSaK0e+nTYoO3HQYJtNgzNDpdtco6MBK6H0u7c/Mx
8+q8fJ5qsGgYLwNYpyxSfxCtEnxbFlwbS0KoKjNYVVQpOXsx7KEoW5s2+9rMXdVuvkn6a2muaaA/
XY5bGgt9nNmcSOLMZshtldpx3+zJEAIfv2nWcT4EbtgmjROp2Q9g4WElWdflg6YWn6mqPk/5SyHH
JaoX5Ea1ZOKrpuUXcfUM4uz7rkAeMEwSWGSK9D0Db1PQ5OOakU8Z/esc042s5F6R65kDdhcUqlRf
ByBuFUQCf1h6ZwLThKiqqWiaivr8acySgzLNQsBv7xuI3sUV5tTYPK3hWK8gKAwc4wp8j14pcPQl
sWzKA+uXeOED7ZZLnrB/CfIPBUkmfe3e4/fkUO7StwpI8Z+G7YBeDJk7iG7Aq/7n8fNELhfZKq0H
a4cJuWp5GPWt0j/1qUg3dmScrZzI4KzSboZMslvISLbjdeaB7iICe5J+x/AvrJdQuGGw4AUm9g5l
E50AbALyMLdGEKsa6tjNPuoUJwAaYRveF/UnxikFh7cQRzAlB5BLE/mUcjZ9QFUlzeYAihHz1c43
hnlz2csWreJIAD91ELZmNFcdBDBIhXijX5WpF/rFCwjL1phrBeZi6tretBaIZc7LX9ixWC7vocC0
ri0Ksa2vrPTr1I8/SjACkg0Aw20kJ+oq84PpGpuWheV3TitoAC58bY+P1VRPXTDoqirXJIiPw5ux
x3rwtTZsBSouysAutwpaYwuNKt7f5IQMVv6fiq/NNgVrdOibt8QpsIMON0/85kmE7rf0dkUy/Fso
52wqqUHsMeEV1q/oVjbcZJ+78y1D/Gp2qScrvmhOf1lL9OKAoIIJW37yggJYRAt1CLSCg6E/2Bq4
/ETo+ctGyhp+/xPCZXlFgP1NIuHVb+4ZDUR5E99s1YP6k4FzKn60Ky1ACV6+vkXHOxLJ3V4nVa3U
ZtCrCu7saaOBZuqyAB5chOXluKrfSnFXlQ6DjaYYJOhOtg03LTAC7dt5xwhxRWBlS+FKVSz8Dzsz
gGXgvC2O1RQfNhSHanShS51BA13b4WtbFYJTOy+Ls/7ekSTOscowyQq9wk0NEfinga4NCja0XrCT
7YBQ1cGAWgzaRuFQ4aKFHMvlvqll0iWUapAL+N/RSzfYp/uubXK3uZqRLbRA5E122iDkGV6y/mOx
nGGWSG013WTlqGDX5Yd6fAFttMBORDI4S8zmOW/NCTLY4kFZACEU9FQf4725xjQJ2s9oPrqBS79d
Frtk/yw3MbChAr4cvtgXxJkeZqAR3tfgQFHja0uECSESwFlKEOnNHBAIkINrTRqcwBD1g5dSfiCn
/9aBMwqDjHGfBRUr6PdedehuGBf64NVg9Y1XonagSB/OFPK4j9XZgLCxLjG6UjqDaG7pfMqNOdeR
PpwlUOSqJJzgxv0KPEmSE4PL4YkB1BDgWABLlILD4AcmQ19Er5lFEzwSzIWqRI8b2W6hmwx+urJ8
n4ji2oXwvhbD1JEYLosjeUmKjDVD2PC14qX+GHk6qGHG1pUPw2pSkak7YwlrFwIdijTkHhtSIgGx
nEI0OGQDTJvnmBW8mYE0X/ktKDY2eJ962Vr0kRFJ5d6kUtU0UlbCB4awdmLpvuopMMRFa2ACKfzK
O/jAOz2RynafItkZgb5bfmaiXbbz8cFT2/x6zR0VYmowxLaDBVXiT5Dzao+6U21z0J/hld0CwhEt
2LXySUC54RZCxiSB3WhcKJkMCu45BeZZhAADm35IyQuJQUqoNYLPm+gkuYCiSfKYBB1OMlKe7eKm
J6+qKCFXF2Vgzki18EI1z8pNsZGZcRaq7d4Y6HpIpyc1lWUQCls37YD98IreE2NybXDd0VjbRV3n
mgFICSMFpMpodmuZ16YIB3XpU2v+3mfhdaVm9+aQ74M6cO0g/UjMfHTCfPYufzEWbwGNY1CDIREE
NPdpTp2VgdH3stXuFSQXdINf6HTGDyMXdQEWD+i3HL60oocjpXoBOfWsYvVY87Vsp8m94IUiksKl
THNkZjRLIGUsLLAM/tDDV5B9C3JAkRDOcNOGWEUGpNN90YbgKQVPdvtNK+4v38tybgS+IlPFi5Uh
p55eTKOldWsENnIjDP0lW0wQ/4zcem2ge4JmvpOrXtY61pW8IYIF12X1fgvmgupEwc1kJBA8oeBg
HZL6h9BdRCI4owvmro7sBiIsADsh8QSZxa6xRSXgZdP+pQg/Yqu0LcUqK6Sk2CwcpwFs0qWvg/8y
C8bHf7stPlfHgsPYoEkI8wZMw3vzk/VWwYAcXyfPo68DJVICOyQWokXrB0tNI4Ao/VaSM8aYtB3F
/BK64HXqqG3tG+m0rsD0kmhAJBv1x1x6JEZ5JRvV9rLOS8UADc0qBXv4aGHzoEfgxwztOpeavdVV
13kU3ZRAPMrxGclBm40OybPZCHE4FqqLgGP4JZMH+hvSLgy6KYJtFs9lU29oP+LDaPm2Qa/rMLua
wRE7NCUwb5NNpUSCghVzOb78AfYHgOMzShasZp+6ZEAJjWY1xddSkbdy/25Iz3KrA7A+dqPy5fLp
LhnvsSzeC9MKnU4FYz1Zi+9CBJjR4UoGhnElSqIWlQK7hIyeI1r0/LZ5OrZq02Rqs1cq/ZqG18TG
XnnWupbdgsNQNPCwNK5kathrZxM7EMYvr5mYAzBIZ8NqngiIVF3NMdbgTygAU1kiR/wZfU6rgfr6
h4p6qigjXjRZYDMD1A7TwGczui2tgSphas0+TtVdZDbrKYaVDqsMK3Sj/ZpPohkYkUDuFmWp1WUU
dZt9i5QgBC/LMAEXOZPcaEx9qZ79vPrjxQKkdCgT/9KRi611nHRGmkLHpq89E3zmrQaUWixFXrbP
pRAOskCkPFhmPx9so1OnmWOgtPsuI+u6futHbYWV09VlKezH8h6H8pSMhQEkJyiDnHocSNtrq0wa
1rd4NfLs3VSLVRZVz5KR7PTSdBNzcgNqbi5LXXKJY6nMN4+y4tGWjMZu0C2JpLcYvLqVRvwQRPYA
GtyV/d9c2LE0Lqq0Iejj+xodk9hKdkpjYst+RNtQUJBYui/s2RPbUjQDQxZ8ZoQKY5ZEc7OX5nHX
2agqWtQd+o/LJyeSwn2NCiA4pKUxNvs0CfxovkYPHiB4ogfYYm6EtVB0ywA3j0Itd2TJZE20ynFk
ZkjBS7gtMQuiln0Ezq9Bn/2Qcev6Efo1/QO1wwyI5HGzkrA3B4xiOEY6TviPQN49+3Wua4MTAX/w
Tw8C+F04ZhgtuIkAwn9qQmE0W/bQ2MlhVj67+rqxQC6ViBLRczs9FcIVLwx5nhp1TtKDJAPkN/2W
dCAiCYnTZz+Msfcva8T+2KkrngpjV3/kFIrEpnhKCNMBdBknb3kogBdYSGVOJXBulw22EvVymB6I
Hj8oSfRgDJ1vBzrIrEs4BV0HqCxogX1TNbFI9rnhnsrmLEqJdToURpyCe9IF3Kx2Xd51tdNvag80
4GSf3VJ3BK44wEUvn+riFcItMUdqmhq45E5PlaBeLdFcS0AdCnw5sHblUuoaeuIBEnMjixAclrRE
NR4NKYW1gjVOS7lt2j7B1+HQxyAXCUsnjDPsNg1/YSoMvU5G19JGasGZSqVZSdWPeXpIW9sloDwY
rfKPPwwYUmJpp8xYkc6mnpsh7iapgyaNPWGCBCtnOLOyLbdBqbn4V6+IDXcS7gcu2ShgDTDvhy8S
8qWvOsCRFyRzN86kkOKDwmoilVm4mPBOnWwqNhQQwMHQrYOYrNBD+qSB9nrZWM7jng6KXgvEpOhC
4GD5reYGpB/DUOvxIbqWwTrVut3o5q7WrRibt/3ZAAdxqtfmz8tiz5IYSMWENYobNrBEFb4FXQy2
HBt2EB26nB7SsvIScPIYXeYPurwbVNDTJN8vSzxXFCMKqGCrSMawKGbzdexeTU1NMpH9hq3m6P3g
lBoGu9PCH+lHZoQelbFjRbXNgAdVW6lgJYJnBhJ2lMYIj/HAFpjbmeN8/R6Gt4CdFaA+cm5Kgygd
Qh11smCSHDl7jvLJIYbwu3YWDU7FnI976l3SxqhUTQM0yVHQ7JWDFcgbNQo8y+puQtO6sfLKbfDR
alNMhWmtV07mttbIOq+IXxoVWjVPl29jUXnA9mMuEQAQQGQ4jVGzIdkWqE3QLslKJx1vTPpuC8H/
zl52UB2AzwBUlwnyE74jCZwmve6xQLfPEoJLzBw6o0eSWvOhHTWvkfeNpYDJWLqfJXWrlkLapXP5
qoZeKB5A4MA9f5eAvGWSgjbo9uVgbzGr7FlT6usheNyz0puC0TNqaV81w3UTS2trygQp53mXwECP
gCFRYJ9ARv7OheYpJ3nQmGa3r6KnxowcJa79bpiuRgvbau1TURg3WSatrLT2Ac4EfNpHzQQBKEYm
phszEnb6z7727OdgdAGej740It7pnWPAwFDHyOrQvsLnsJpXkUsjJ9wZqksmDCGGr0AeABKqoPa0
4PiQC4cHOCnGfGy+6qW3SdmOWd/vx1hKXDwyVqGJPngHXrZQfitI7M2JupP7/r6SDgCEd+AhToGf
qLa9O5fvly3/PNyzYzj6OSw0HoX7uEpHqU2Hfm8SAH8OmVuXtmuhg9P1L3puOFGM5Tgld8NUWNhZ
MkjdxKiYAWATDCNzNzC0cpopRtfvKdBma+xcgRcZ6zyN13aTo8upN2TvmpnttVreDt2HQHGWqJ9k
e1DcwNQ24i+SBWBbnyqezYZGJSCs78N3a22rDhqYK0baEQL0NEQfTvQyP+/6gW4Q88/QE8NV58PP
Van0WpSn/b5rjHWhK+40MYPLp9EdyIQRsMgfSeVpiU4d7N/cpVO0FhJYsaz8VGsNY83QGtrb51Sm
upLIQ6AbDQaSqsfiW+aVN/ptkTnYDnOq0cmeREwv5513vMlQS8JrHfmEjKfM6TnHpj6DNAQFLcax
98wA96xtX7nR8wSROPabzA1fBHd7NtkJmSayQJ2NsylnWYQ2Ag8d8/igcFfbVQF6TLnO1mqJ/k+Z
rdIWbTxU1cr+M1RFJcOz5zwYM4DeibCCRWwg7jCbP3Ino5TauKtQrJzTYm2P+aZXas+moPYGpoNR
P4bgtI8sur6s8Hksg1RgUWFuQ2eNDk5qGEr5EA1ms6/qb0bzNiGoXxawYLxERu8E6QrWeNg6z6le
cqw2Zmlp6LSaZeTYnZ55tLJv03h2u2HwQ1kvnL5s3mZF22Ig5kaLqq0WC6ajztI0HO7XdOLXR/os
TZu1ZAL45tjupaR3dNu4UmtUgaWrbEh2VDL9MnsUqM2M89RdIBEJGgFxiGKqfJBIZZLhpjHj0Muj
05m3YxWtTJKVrt5b2HZUm9VgHtQMOC4JcATVDAhEOXHjrPVClW7N4s+zRvweAk4o7BbYGjAWT6+h
JFE/F3mG9CkabtMIX4Rcx2tYxatRD/0uQlWcBAOQnuR7O+sfFXXe5Wp9q5vSpgPupSNXIgrPxRNC
qRgOrrD/c191ZVT6Lu9aDFHnoKTIDkqAkYlWtAjM/srZPSA1x/aIhUcR/96Si6GzS4Kh4hBYIub8
qddYrLDTbZrdVxiGvXzrS96kHgnjXulNW06ZXsfYEiCGA9qWzahZAoc9H7JipoydUehigGSDTwbT
DsOZvY2xeqsCSfA8rqilAh5S8Uq1dYwycLNaYRW5a5AJZrKQVXrJk5AM2qjKqeCs4nOxuEvnoK51
upfZeOXsVSuwR6UeiituNjkBiFC8GU0dMNdQR9Oc4m+O+Fg+l3U0o5abg0ZwxHXoDspPQ/5x+Q6X
zPJYABev5jSmOhAj6b7PVllVuwV97hJBdFgySgC2wA2BKqKfvRoMK8usaMIhViGCH/NFLMqMxQdI
FoBFHIpC8KJKeBmbgBQAnDW/ZBbnwNk0SwMqrYrHUPZbF1MM/aZ3yQ/LUd5D7GCswhURAuYufdI0
ECUzmDoV7Uou5nRJV8gh6vz72m/9qgfzFqCJ9mXtSK51nXxSljwANt4hm9izvVg0yLn46WH8uAjE
AAw+48EbSGp02ICmKIWyTN1cxaMbgME78qt7YMX4mNEqhUKXYgBbfCYoyqMMwQd+2vVzbfX43iEB
L7ZzjqqDk6ymCpUYFx8dLIZ45QOgqEQ1SBZb+ECH6hW4t1AeQJrIHTZm8GU7b0PEhRKET0BeLmfF
Te1d/ufj74hAmBEHQR4+pMiWuPotOqpBDH4jfNoU4GczFGsbgDypaDTlfACHyQE2wH/8zmfbua3V
VmOGNwZAcdTGwZrNLZJO177X7s2bzksP463sYN3L9iRBReP/kYwKNfpgICzlSxpRajWypFO673aA
ps0erV3XOvZV8dB8RzXpNX/seqd7pG/Vh2g7b9FmsVWpgn3iS3vuGlt8ozvdxPqX/TCD2usmekBg
zZzgh+qknp4IUckXzQYDLhrLPtUz1HhZjisrBlTnnuA9OSWRo4O5JgYXz/BXKRGb/0FHHlWzs8Hq
agB0cpQP2AzcWHdKg0E4zas/mivi0E/6PFxHV8Wbub0czRcezThGE4iZoL8FyASffgK5CdBDJfQb
dsFHtC22DHXV2I531iNx5JV8LW9Ed7gUblEnQU3wC8qJX6VIx0Cr2QrCPibfiJT5ygig69QQ5BoL
UrCzLrOKNasN8XHGaEk/adnY7ccRyLVgppY/muCPx0QYzKihyhizRmP/7DkEXNBK/z/OvmM5chzY
9osYQYJ+S19erltSbxgtqZvekyCJr38Hui/uSCxG8c4sejUxygIIk8g8Rs0MzB7UmkZaWUl5qckv
cROHdg3z55GABQW3GPX+qxqXpmqGnIohItmzPf/UD9E+g/pIdAcbDye+38KPr86eQcBaAmQBAKJF
8jm0RV4D2tVfSJ1YPS6HLPvRKFs4xZVkSYJLG+YNCALwhxcnZTtMgxpX4nAJY2K1am+r0V0BoM1A
FC+hKMq0G4JeK5cP9peJRzp3uEbZ8HuWL8klhhVKWHrRZI1mY0vxlvDVyrMcX+pLjEUGBgSZUCYM
MZT77AylBIdZAHlW7xyvq/+ufQ0YiY0MZuWQ+hZykZOhDqOP2qgMlxjl7EZOApRL95NW+UM5buBY
1hYG9ymDcgm6TlfFvaHJ5UQT4gGKPm+KAAab8tEpWz4aa6cSHvqoo8AMGHf2ElgizTOFilzBS4jq
++QodrbHB9Mc/TQ6sNC5tP7wtpWZrK0NrEFR5W1uiJQvJlHrpNCYCcqWEp3tHG+urtjoFK6ktSiK
ooeOdh3aLcvlPg0ZJaMsDBdgE3ZTY0KaRXOHvvGSObbB1PNvn+2r4SChA8l1zOJVflCOHSvTBHW4
BJVGVf+j0dE1G83q4TEeDVsw1rWFAdMbYkpcw44sq759n8vDCIm3S8YAMjQ9EfamirCx+lYXBuwt
AP9B+Um6ouF1DWt7cUIU6jW/id1ZqLc54QeOQie0hjutt7Ylwq/TdL7U8ZyEAbGB8S1OqUZv6gQI
W/lSlp0fzpWP+pSXzvE+kx+iKn9U5MnrJrKxp6/Pxu9R+XL9Wu9qSVJHkC29pO2rqKR70qCaWUAO
LDwpSuMNWe7eXi4rBxcWvUjAUPo0zFvey1WhFgUrQ/mS7zhfOrsPVWc6aBBDggTsjP6gIFhbHIpr
TBfuSC5cAY9SaCKR5dtrEqZ+ykwEVfwoyNz0USgs05aCtt6bdu8qXus39V51xGCUNmHkK52T79H5
wfplkuUeztyhjuijPbqXhgu/1HvsmD5gcLQ2/4TUE9WTudsqWa8tqa+jXtxDFbqiamj8/1FLQebz
kZLA2Pqk1xcDxofcBHZtEqQ5liqMBdPl0ogF+ZMPA3deW4WYtuEWdlfaioXHrSsGbbQf/uvUfgm9
WL9qqKhs5lMLCwFQOxK0X61u8svWD8UDtUdH8/oTKBalgAruxt5ZOSa+j5sfVl++ayxAezKcEZyb
OktO7vXqKQzfO2dyKw+S0GFQDqeqcjbTaYI//P2VicAySvJAtioogyzqxSBthTUgYPKl+DvbUVB6
ha93d/pJ9Ep3DEBY2NizqwvpSzz+e74MVIWuLTFqxJvFfaq6lFpK94ACMewaTDupcV2GLwoq8/pu
splrBLW/JeS8dmxwuRsUTnEci8ayMM/3tJRLjFwMtfkVFuphiHIbP+yo1GzHhNQveijhhPF9SA5V
dDDC0dYgQd722/Sv6yvcQCUd6BHQ7LnR1+Kzs1Sjodl30sU4SR5xWdClPlHudJvbRzAwi/1E3olb
djArb9LvYRenSCcMtBz0VsIpInmKnaNUbdUHTsEtPE3/D09SHs7k2ngiiOLLTc1mRQ+LmEiXlKhO
V7wpEpI+4S2rt55QK7VURPqE/Ukqnh3XqzkihaJN5PN45MdHcYJts1ehGrbZRF/ZOQQyfxwggRL8
VV1ogEv32Gs9ubSdy3tZlQ1zbsmSa1v3S7f0oVG5sXfWIiKFIEBvrbUNxWZm45wp5MLe21133z8P
XnIXWqWb/Rfil4YK25dgi+OwzqHUpucGuZh94g+VbgnohXd0S7JtbQcge0WFS4EL6BVUMxI0VkZN
SC4dEyySCvtuYve35+06reQj+SfE4siBTG2NxD9CYkI+Zv3QyKlD9dEhyo8ZldLbsdYOcsLrLujv
ApcMqsL3802IalEIx0a+yJk3a05/pDsdKo1UwXpwhNg275mbusllq537iRJaHOQIDPNgXsrD2l8c
JQReyHJKMxnFmLx1WnPXz+DXt49Q7nBbN7vTOnco7OpovNczLlJucpbe/5f7+9uvWJwsujJFhhTl
PD+JUVJr7LQ4lrDvrN0Iv8ApOwu2ABG3sN0kOq+upC8TsJh5gFC1MGIIrUHkEzwzkWRbH5cnzrfm
ePFSFjK9KiMDc9w7yuyCEO9zVZTsSP9WT5Hd+pvJ5ko6hIsZSB3OtcMbb/FRyzRSq0zMyEWOXBOK
tLEf24lrOMaRKxIlidOFJ15PKS6bodcOG3CqUSQSDUgXLx8RMrJ5olW4I3hbKAtSr39LdJfakg12
/K6oNhq6K+gTWACCKyEDksT5EotHyxwJcyhAsxUKl4aThKmfscKrpW5Hhhr8HtT2SGPTdtjFRuzd
3rR8FpefVQbwB6Uj4HAgDvB9zybwaOxpiNCSGO7E5lfUtq4MTebbUdaOoa9RFsdQZHRtY4y1dMEa
8uIodmf6nIIZ0RX3CXhat4Ot3oSKhgofqgN4fC7RkwnkBou6AZRsmCaUultq97jZRy3xqwg8fdY5
gya4SqraulJf2Ew35nT1e375AUvVFjYSOkPvULwwA26yoik84QKBjwswRGVrZ01616fpcYr0XW1u
8TWukkyILypQIcbiVQzsnMUHVQYSR8MAJkqtzVauz3dUKw9JlvoU4sBSY/qAx3kUBjYbk351PvC4
yOIMgPXRSr0CX5C6xgcGklO98LxK/MPeBJtAG2bHpU0EJ9lSsVsd6JeAizUVG40KRyUACSO9tpQ0
srRaCwxFCOCwYYdy5YwziE1G93R7oOTqcMBAMUDML7JlIKwXZ61KxDFtMg18zaw8pdAy0pp3FT0U
TWgsM+obqzWn36k03xfEAJJSGgHiMp6aPjkWah2ADW2Puh60gr4Xo8bvxeFDlQG1UsQHnVb5xsa7
uhgWP3Z5atMY9o4S2lu6+hBFkTWKH7en4/pVvojAP9OXR00yFmkthUp3kS/0iK597glu5APXGVrs
d7fL3chL7d5hrxtx+Tr+dnDxuNjcwDWhZ3CVbDC5ZXgwj8CAQCSrHogLoWsfJNC3lBm9Bfd2ayjj
QIzDx1SWHsJh2Misrjc5fgC0duHPynMddGS/D3yQmkZgFBpytag9KqEZML1yiv4oUtEbwI+B7e7o
mAbzq6Z3bw8e1bOV0YMwLHEEKRLi5bHNFCoNFSQRLl08eFCotMK5tCB4n6LVJfmUfKTZx1jsKsFm
Ymt1Su9FxXsR90FkKtYcHmi7KygSEjxGzCepuRey2q/LExPvhjgwOSxVni06PUMTVTTsubXVHsv1
YupBKAy2kB4K3SrFu/mtje/rMcgjT0orq0brfTj3xd78kNSPAjJ+2R10JdU0t5j5RpgDJSurad1U
sKTai8a3tH3Jyt0U/W4lbxpGC3qeNiGV30nAno5vuZE4w1TYOR4WpDw0oq3AdUwxLAqA7Fvevgnt
gWgPAlZdfKTYf9JvsfE78rMi3gS0Q2P19VnMrHnap6VfVw4JTyQ/QIxPnPdmDZr+r2x8CieP1UGl
uzk3Jq2DIvPIeOogXJfdj6hGxF7e2kbpFInNMgcAUL0+sxrmpUFE/uoolAh+re9bsYUMnjP2ey17
UB6b+Mko/krF6yjiT4HmdU77xgnJTqqfuiooBV+rMxDNfsMrzuh/VNqhw0bp91KdOjUFywdUmK43
PBlePqPxIpDY1wf9GIeApDDFaSF+IcPhu83dFtq1eQZEGsaJLDfOawtlf1vRz0b3KxFOiSE4s5YB
XQ8N+DfZdE340inl39K4h0WCNQiXwTwWwrvKToTulQi6i0LhqSUY26kOSFf1mNUyfs8zKjS9uA/p
fUleZVn2MjAyJvqrHg1L1z9as/TZIFuCWFvizHatiid8NNoQl3NF5QNwS6sLiaUbs10YD7f3w/Wj
HnsRtiWaBM4E6LrLaqgOVe1SCkXIQcnZcapTlFxV8jy04t/CiN2i2UkjcPWydAQE9ift0Rurk7+3
f8NVusp/AqoZeBUDOw9Y8/fjgIKDMqCFCahEn9haFHlqFlrSDHg/yE23Q6lru/+THQKxfWRuy6e+
ORqzCY4yhlteyl79WTMIeIQfYnOmUgt0HvHm5A/toE4qoZkA53QaT7YCp5+WiMe4fWunH5TSkxm3
QTOfJqm3FJbaShSbFjCUDNIcxJ4Bt6L0R8XaPSnkl5ppULBUTrIB6IvZ2kySAh02t1NRPjJSWhHR
g0QrQWvSZMsohj+j9KPqG1ssIDGbCac0zVCGf06U/s6cDB9NU3uQ3m7Py2devrwTvs7LIiXQ25g2
jOEb5Jrg6e1OSyY3lYsgzEZIUfwadcMWJMOKqsoDgjJQm+pnof7e+BFXuS6/F74czYsfMYt6lBkp
7gXVyn7XqM4XbupAQIZrG0U29Q1LtkUAdra6wHA6WrsUsPLAlERxD4D+70tQ0I1ilGJcxRMOjaoR
X+Sx+FOaBfblU8e/kQ5hEflFTHWrhz67qQ9Wrzzo2X2kHQT11OrpqZlmR466gPbsIQkf1UGzWROd
iNJ9wMXMlxrdKyaYXBSFJ0ayp1WiUxKUnBpA40PdqZR3OBQ7oKSBUnGK2F5D0UQRXyT5yIzHCkdC
JaNvANRU0rQnYfqVC68S2SWih4oClD+bfVmmr0nR2fpYuYmQ2M2YgLX5UPS1GzbjH4h0/6qM8zDD
N+g1Y0j6hPw+019LljvoTDhSJsJ9ObPV/CzPulfXB6kfnVFUgNw3foltZ8sF0OZy6hrzAwzeraKM
/wrC7FQjNPNNyVLnyE3EHhPzMpT3DCjfUGGW2r5R002np0l5UMYzGX+MxnuqbD4crl5jfO3IMmTn
OC4S3c3vX7BJ2USYiXSNtzg6d3YFdDmmg2nL/vSzR+kgcrY6qfxPLvfMl5AaX1Rf8rcwBKxvjJHO
ivsEj/rMHz2k7P6/L7bzoUHcDlrNmq7Iy0eZQGe1IwMg953bR375BJNi6KpqRxVNYnQG/c1yzNqD
5EvA5SOsHjWjoYPaYi6B9WCO7snAO6UWeSkfoPR+ihx1Ixde/Xr/DFHnx/aXqeyGsNDaKATBO3+s
wyfdOMfN1umydvSjky9yazVg0JeNb7XPdQOPy/8R4fp0UQfKyeVV1/rP1hSuPR7Q5gMRkdMBr7jN
eSU1cziAPzD1L7ogWT3MsjcOy7Xh8NoHh8sQjqn/PmUqpSxHCaK79I0RMI0FVVzfZ8LgEJoEBpUO
Sqc7fZn/lcIMjQqI4dz+AStDlIAiAPoYuBmgJBafjPaDXqgxVqUIl9p0+iW1G3T8le3FWRC4qBU4
DFzVeEmsahRHDg9g3Mmc0Zdov5uhdif5ftYqW1FaWyuLjWGtrMRvURd3EFzNDZiHpe2FZLFVp5A0
FeCaowa3J+/zibM4O9CpxBsEaYgoAYr//etRAtU5vE3aS36EubnmmS/oRLuFrxZWjCP0L/2ZwBJ8
sMQ39CC20AUr9yzwoTwBwnEJDN5i6cyMTFGaYrfhJwABHEnvFCM0kydJ+dHF76F0CscXTROC3oCS
UppWvkqbx1Q3LmVKnMZMwMM2xA3UyP8g/ZdzAvKuBEV6cKquUtG5zsesyQdM/ay6TSLdEyX/lTAN
zwaqX2j4UeSwmeyInzD9SGGCkVdgBNGqxCst/Zvnk0dT0asi3cpU8EKzApl7q3mgLYD0SbxUTWHr
ZLxpZhNQc7ZVPX9Ue8HqktLFQkYDqy08pf6AtYbdQnOkaWNrqH/LKcSJAW4P8SyWsxPp//TNPjJV
W8MXkoQ/Qn0vz5kzCMhOusbSzAIenyEavtm7XMEaU9mnE7wcFbqbk2MbDpZhZjatNVcXkoCl5gHd
YzA5X5Xmh8Tq/QA4aY06AChrEBrbRTS1RfrQzdTS+5+0k+9auKWnQuIZOcTTyhLEv3ofk+EBFeZj
1DQRmKExijexE4XMkk3YWoWz3ZmjJ6mRo4edT8rmUOJqr0ZtJyo/SvlJB0dORzMvkYG2k007jH6r
sFtFP1Mw5Q8B86HUQlBOitOIuHCqQz++V5D3Fkn5oDXc+VU5zll9qGBBrhuB0Xw0/XkEA1oX4Pau
l07diru8zdzezJ2JgoNthi1WN4RJ4IJNFdFR8W7q5LcsBycmpnatQt5jDM9mgcrb7Z332Uq5WmUA
YXw2rzkH5vvOk1nTmVRu2ksFVRuS7BuN/Bi7O5YBAZilelCU721F7UHZE7DM4NWygzq7nQmzC7fi
oJA1JzYwgrS2e0gSjJk7a9Kv0oBB7Wgx6FeF6jmZDjlUZYQGpRz1Z9IiRxomLzeYlahw8ItmO0Zs
WIB7aQQh7wTa79MZzwcrp8dCJy74OQ4dI1coao/mpz6dLPjLQSKgttiIRQeC9ShmULmlEZZ67NSC
eSoF4nTUCPRCfDHSE7Q6vVkWfJmBs6aNP0g3uWJ1p2cJvnuzD2dmM6WzxEi1tLryktT09Fg9TlL5
ZMayr6XlLoRAzu25/2SFXM09KHVc8xsNn8/C0JdrvhXisqYQ/bgUbWt3rLJBlbloWCitmntJTXeg
WAzo9sgxzNELVGTMZ4WBxt9hjPXvnsS20Kj2pAck+WiUe6iUgPEu7mky+FGC7pT6c66QnMDItyge
zBopq/iQJjsRwjSDGloJnk9qbPxgU3I2jdAeKlARUFVsh+E5rIV7leWnBg8ANql4pf1V2CEHEqlq
BSgNakAcpNDLo06KM0MXAaLpfF0VDj3R96r55/ZMrT3LQXYE8lDmdLyrPgqwwtLcQkccKZgGxJD+
FrnUynbQQnwUNhPZa/shEJhl6RMjhAfGFV4U/O2azB0g2dQTLmNrGT/wTZS9DERJDNhZeJxfUY9W
XTSqVXAf8Rhr7TnIT+K8cftKa5c+choDuAageQCa/b47Q00qKwhvozoHTeD0tfOh9DjcmTYaD8Oe
i8QN0IBVrZQDQKz/C55nJfcFquJ/f8BSX6Ccqzks+Q+g3hT5SdD4hc0Rup5kiw6q8em2gcdnk2q5
LdDEgoYTyMygYS7qoawohyST4MUDcq2tS0dRvXRChJwNSpyF+hRLsoNirpdojTuFvdVGT5qAq6+S
032RnupJ8wwU8kqsZBrrTpN0u6R5G6sH0nwkamRrKKeMcIufjNCCmKmvGvQCip+WHGJsj7l6SUev
Ad4PEoueWCs7TWOPhjndV+FdrZZ/gcKwUvOHbL6SuTpk6EYY6V2BHTqBfdyiZlp0YLeoIFIW2kNU
X0wzcSTaPYb1U406YiSkT13cuGWWOwZlViv+bDVYG0OgUWgM7K6PBl6WTdjYZMousTObBAWV6TS0
h64+sPg1rEMrjl+HIXVU7TVLCyvS9ujIz/1ujN5LAUYd0U8N8imtfKyVy1iDzskwaOq000MOKU2i
H/P2dURZkEaG3dPKjzsUWJP7TPIS6VRlUNuUx+NEC6s3Zyh6Jz87Nllle6w03J+TAg84pdjP8Axg
5Nynlcvk7K7LnnoJ/4f4e2o8o/8z1KndFA9Ruo/pGy0xHcgY6kxwS9zHRsdANXwyUOltijrQytpF
S/4QE2ob7amToaH1xEbUNtoPWmoOr3/HKAa3oQj1TLrrZfZSQ8iEVwkNCIxEG3jxlQoc+Wx5aSjE
QbhlsevSpEuBOE2gfIWEV0KVQK00S4RnOAX24PbJtrLBeQMI5X8TlX/U4L9vcGlq9CE1pPnSEnjh
KGlQRthXg/lQxmh+wbOpyWt3ZK3/H8LikQT5ICCFQWT4HlaOpzrvQzZfCgjFq0LpZalqkfCxHcBe
BPKhAz3X7H7cDrrW6AAMGpps3GEJRJ5FVGnUWFJ2YDPIffrEtGqvlBrEvqZzZyru3DTI0TRXLUKH
xcrWSbpS0oL8DvorqP8gS1k+d+VqzAozLgagDkY33Fd7Yzft52N5v1mfWD0yYZ6IQ1MFf2g5t8YQ
1XJfS+CC7nVvgJT77NPnzG9d7nXRKUEMPPbHxswq+F7LIxO8M/CjeL/2Sv2mxNPQMBKzv0A5jeV2
+QkFNO6SyjMaR0PrlBykcRtIy1fnVVgAH6FuCTbMFbtOFUIp7FtYwCGXHl1ij+fhlDrlWxnAol15
x0GrBKWvylsfc22KwbFD245fzyiWf1++uL7NcpRBX+bVrRpki/ixfO4cpDxH7Rn84o2n99oDETkH
/iykNQAE4D/nS57GAemMQKb50qtuKfZOGQsOjdnDOP9tyKaR29qkQsoEsHPoXYJNvDgS2gwmoqHe
Q9cF5op1aVpjWthSsrFkVqMAew1TGyDOrwxnciAa8jDrAKnHgQMhGSuTEEnpNz7V2sIEfF7DhlNQ
hVwCUnqjSRUzB3I/xPMRLdRx+vMflj68FyECAhkOLj7z/eN0VV3TboIMDqqcWUBs05MCagFQlHto
7/2unMT710qrWAlfQi6Toj4xMmlSwBlpienEOl6KyTFGNlIY4wYAZOUm+hZpcWJqo5SZMKEbLiKY
KY0e2XL8qmm1X7T5RqS19YBNrKAJDtyFuDyb24F0oFmATCSHzNanMYgqajFabNx3q2FMDQAPZPMo
Oi52bjvkSaVIDFNHW0suf8bsXgILeGNN8KrU8lwC1+t/oyzACpNCdLNTwTAT91CKtTvN5h5w4SPc
cfwBltfPt+OtXOJoFeK0x8WGcuqyi9bqjRx2BHtphPSnKhY/5BRwlYw40gjgsVb+bQawnktx45Ot
dakQF5kDqlecH7hY+nEzyiqUADktpnxqJUsK1Ac0hyqrP7d7CLsdxk3S/Np+/hJy+WSF+n8DSgpC
jnuo/IBRADeb6A8o6++SjdpSUBjWZjtq7bTH0w+PZGjYgWy0GKbclgQPcHg2QJfkBOanXZho8VAY
uKUVFH9VdZ8VxKOx8ZMaswUPzGObtQckUxtn2draxc/gWQSgYNgn308awuQBzUdorREYKwAMQNs/
abSB4Fud3y8x+IHw5apppUQ00GhE3wa4ctgj5qDK316sa6MA3ogrEkJl5JqnnhtNXhSQ4S2qP4W4
z5LSauf72zGu2QH8CoYJI/CAaGBe4Wg7uaRmTJAYJD9HFw5Bj8ywYo/s4GZyHwdFbwuvW+SaNfwQ
APJQGACeCrXkZVLQ9SE0W4sEm95nXm/uZrANaqvyzTOALYPPXP3niFJjZAvOJhti5Zz+Fntx4FRh
3xuhAX5k74h2c27QuLfNZ96XoqipPEGu3i5SD0T1rcgr6wWBkYLhQ4JBvkxNCERPlRgc2kueiXaK
Z9a0Kf60kv18C8F/wpclaRZQpc2hsfRZewn9RrfzO9AdvMxvHFEPzMLJXdOZ7qSLvMXo4dO2OMex
RqEWBFyWCBGHReIVyznsuWS1uTSwb4YptCX3mpNlR6B4ZOrS7OftZbuyNQi0gGR0V9AZM5bkcV2O
5w6c7wZWm6/N+NrLT2za2hlrs8lFMHToDhHOcv0+m+gjSmbV6Q2a+sAr4QDVLNlhgeaEEQD1wCMT
JCyhraJYbMm72+O7pt2hn/81+KKbQ0eAL6QIwavZYp6suvKRHtE/9TSHaAH92x3hn+V2h06wo8et
/vDKBoVjCPf0hhw+2BfLt66cm7EpZKN2bmviSmoawNXhaSJJ5nVReuhwWlRwIqhY8TqRaI/pe0zC
kViNAQ5PPORBRiGVapCN8/CzM/h9kYEnix+kA20KL5Zl5lO3XQytPsU813j0llJzggPdrtTRgGpG
T0x6iNdVMF/JUcFOhmOVo36fEzh6GulxhpOmJMRBhnacPqMsF4V2HQM2Bcx+V7/mTZtYglY62vSz
67qNLOd6JeF3c9QedgYWrMz/+5d9WRCtlBiehGfe9+nbx3IGTDaBlyOsf/Jkq0l2vRW/R1uccEOE
iilgO4imVL8YvCnKXPWU5NShZkMV6B1Nk8sK7dBXkHZooX1ktLPLxDLIwOCssuR+0NDYkanxlkRt
cHtdX+9b/ttQLAROW0QHeHExh4WQi3WpmWdRyVzUGHZhXdilrG/MwfqE/xNmcTf3oppU0YAw2qDb
xixbHfS5JRFks7iCruOWsOVaOE5awAuNd+iX2V0YT5QJfR5dpFKGjzuUenTdVgT1OTF49wQV6Cqd
LgnkumjaB7OquQ37mc2l11aTr4TtQR2GvyrdcjK/vupAcDTwKgG4RIYKzWKy6zlrhRroyUuTap4W
f2QGLgDgRpNqy2hopV7EQxlY4qhoXNOa8jg1GB1IdJkVoH/6mKKwmAedkewqqpzaYY6sNEt3OXlS
hGLrrLx+Q3AhDDy/JagWodawGCdEryHEp4jsgractOfctNDJbFbAAcJSbRI0G6vr+ib/FN7gpDSe
MS0fEXobKUreDuySFZ2l1PDVEh7+7Tb5HmFx+qeaWLdK27FLqM57LZf9vrrr0Vq8HeWavIUiFC5s
XueDDstVtaQ0tJIMaiHCgPsk2nSHPr4CpJxtQgw0u6vvq8SDpN1W1OtlyaPie0FBDE+E5b2aSf08
SSOiUo86io2SkGM+VPtojxQMtGPiDKU1P5OtTboVdjGnJpMpNK0RVrpo/nAGlLEMSOrPr9lOdFI4
ClgGZG4OSu1KHxvzzJOf7/cWRgwNVOC8dGQsS0LomBrCpMsVQ+FDGmyCNtQn6krye7InXm9vS66u
LVGuV4lY0LS+wrhUYw+lDDGcLwx18XxGC4xunOQrjT4+qH9CLOZzkue8Z6I5Q+ip3Ole47dB/JvB
3TmFm6jq3J7C6xP2ezA+w19uULFABWxuY3ZptSoQQ8AdhGE3VYqn0+wHldSX2+HIdQ0a8QwU9lB0
RwF8eaKrHWO10mkzlN/YS/KsXwDLcCF4z3nbhtM56blM7Da3cMJwPtr/obO59gs404X/443nxYij
OBaUEKDqCzOtrvQl7Z1rPkCOvgAFT3wHCuIOJuHmrz4+KbItucrBdLYULlfyQCTXX34EX2Zfpl0S
OiyiWmIXXJtzbkkO+SNDx8uNnTboXtCtbg07RwUj84Buuv0JNmMvTnVN7HpUGSZ2qdD36oG2cACr
LfBKVBzqJnpQ1YYdwyXahhGkt8WoWjksZFCqgVDj72LgnL4PXG1iEqZTxC55q1oJqngpRIKGo65u
1KtX4FSAoH8JtEjWagr2LGT2Z6gSpx9IPHWOVkVNlP7N7uZd7cc/8gfujQp5wefbE8znb3EoITKk
t5AeIG1Zci0TJRIyrUrYRUH7MFOfhlly4mJLQWrtmEAY3YR0KxbSVREjlOACqem4ytCWTqzRT3Hc
Ayfmwt4+hSLcZglqZd8oJoTs+T9yfdZ2EUQ2iBqOlykuLEMQ3Cw3gHw49yL8JNBCywyge4wXqTe3
FuzKhH6LvNgsWiYORtkL4yXe6e86VLkeq/sEl9p8EU76PnqZgMR+3LxN+St08Rm/RV1sk1jQ9V6C
W++FiKor0vrcCWKgC7JXx4Uja7MbSpATJyilzib4NZl/exXxit7X8LC4gqQE5J6xhlDSX7bQklRT
8QwE4lYlED4bgPUJNSvPVWdI8IW1xDhp0vSrl7XX23Gv+N88sIkSLp6pqCSh3Ph9hxaVLEwwD+HY
Yslr9vUdpZbpwUXhPvNNN4Q+jLw39+mBBOoriknCbmvml1fs4gcs7ep42U6aRvyA3igsNu8EeOLe
HuNV1fgzBMStUR6HYhN0Mb+PUZnLKW5NgHGBbOF6GcU+Ahm6t4BXFz3i1H6/pU7Lj5vF5+TIVSgM
IYlHt24RkSqCSLUQqs8zXBIiKbsLU2jwiwmzzLHwkG4ABSifNoa5PGwxTAQFbxfPYwK16cVVB68Z
SGVmoLYAte0khxp2EFb6mFU2kNuyL/gcKWzlf0bmyB+3Qy+37DLyYss2aYcLIOy4wWJujeM9y59D
iW19Rp4JXU/qP+NbbFEwY8SwrTA+EyqH+9orNBtOYK0Lr4mAw/vFrfrN6oTimONXNxfMXVSuTOCz
2lLCsCrmZoXqxexUyT24glt19pU9ABW4fwItcsAxFEjT8/mrMt2Oi7s8/Hv7A60cLyBC4sgGywtl
pGWlWO0q05j5eizyBN61xX6EiE4FXUCZVfcxgM4F6IKpGG08FvgyX3wxWYV0K1hdoHZdOVWIc0tB
s4ORIaiWbwy4zlyGgEQyPw76X5YL1u1BXr2esQxxOUJrFwY8KM4smZ20ok2e9EDE5wXbVVK0b1mM
1rVoUdbfg/B8yGgD1hWD+FX/53ZssrI4ubUxjkqg1UGkWqyVsM67vo9mkMpi4yQmYwAvFiB3E/kM
ySA3qUrVl1WAfpjoROD52XgSw5UTCGFmw97icVJH3TcGEVowbDiDwmBrMdQwdPlFqYrn6d/fsjxf
4fJ8eHnwNvKyLRmOajeYkTidS9mAn7KYWE01PPWx9twYA1Bmu8zQ78BY+6MroU1CBfTR9i5pe8CD
4twjxZbp5fUKNQAKgn4Xf0FzY3sspS8pMtwHqjGKKvVsqIVdR5FtTBU0lIIK3gsspMjd8WLotsTn
Vq4G6NzJqE3joIaPyHIa0qKRx7gZhnOal6eZpce2He5wwrpJiDRjbjxtAFQN5tujAgouEF6aXp/w
BN7Avl/fF5AT1AAjR13TxEtzcQvjaDPmJJuGs9ZEMCxCrVpmLpSoHFKoUB/ofgzs3xZTIcwIyBf3
ewALAJq/i9O0Z9nQDHPIzkPYnXvZkfoHgJjAQL4Tct29vTuWB6mGHiY4HPAh416YV8fPRMJ2DpVk
OBvJ8zyjlTpBxWtgkKXeUgi96sN9hoIkEKeN6NeCrm3VdkaGu+gsgksKlQDF6nIlGMcKQhbzTu0e
mor46JjeM2I801Z2RwrC9gvZVD1fnun8h6go4sE/hPstXOFABBYXZpn151ygDlaPX4S1c3tal3vm
/5F2ZttxLEeW/RWt+9yhinnoVdJDjDkgkxgIguRLLA5AzPOcH9E/1T/WOyipRGSikFL1ug+XIJHp
4R7m5uZmx875NYSmAxBewxr+93rPtLkmJml06o8V6MR6WMGi+m7qJuY0+9loHeGguo2qcvv+sKtl
/O7V/zYs0gWrNq1+AWoTo4GiLdTUNEmfniIR1YE5cbP+6f1RzrcEoxCOkhtcNXAvQUGJFQpjZMU9
DYuaH42tSzXF1lIr6KLyOCT6Xdhda9p6Y2Jg5aDppR7Gbe48AdrMUyTmvdYdZ1D6UaQHVdL7cnb3
/sQukiIQ85Db5b2p8JpddlzHbT9XsMMnxwimJzFjs4vl55M2fCpqYV9JqGEr8025QHoscf2aZUcU
HzJd+RR36p1Q9EGpFzc1x8dgJXaZDJMD8+G/6Y9+PSIxG/tIg5PqvPDfj00lCkgEHqPSOJ6y0Zfj
ozUDuc997VTcRMXnK2tysfTrmvw24OpBfnP/0gmQbJozYO92uR3lCIG49I6sXGyRp2+le+XQWXZy
Y95GweCvLIOQGD2lXvOlDK7W1dez5pWBcyBwCK1qNYiSgIp//TDJiWZoc8iio9VokEID042j2lE7
en6bJ62ka6EdH+Zi/GblViDCGfX+Ylxs69fD/wpzflsLvRSnOa7L6BhHht+eGhCxOQ1DrXeyuI7q
I8Dk7hZSN//9YS9SDLx0pk2wCxGxQa7m/NLSFdpoFFV0zDTRnRNloxgwQYAA94lO/TSrt8lg/FDV
GHqupd8nJnVxTb92W7vwmzwF1VLK+6uwIZ1grxe/rsWm7gYT8gUJkoYQvHMYvD/Rt9aX6jpMoRQR
qZ+ttvjb+srKrOYI50VHE+Es65Q85fEpsyepsU8n5ai2QZ12N3MzXfHWF7HGur6/j3tm41ZizIlY
MW5v2cB2al/rgYj0Isn6uLMrF1KLCR7AK9Z04Ud/jUoVnL0MXvY8ASrlaq1OE8bcLHTTD8mTNqD1
WzVBKndeBLOiCeXD+wu8vqLz/cOLw4fiTEkencVyoTSNbZVE0XFpfcvsXYmMVdF+LpG9iObsCn7o
Dc+xCnXBRQy9OveMs82aZfFspKogHEz5i67S7FBZbjqqV2pV67u5mNI/Rznfk0vD6kYzo0zSnT6W
tim/TM0Hob/SIHVxhfllI7+Nc7Z0Zjwts9gzjjBa9knTnShO9nJYfEka82bWNU8XI6xG6IKRu8L7
r+3aHNcrzm/7ohcXqvkDY0vUrWN4+LLk69j8LMp/m2Xsb7MEikvKFpLw89gzTVqw+JooHIYxPkaw
ySBL45/AGSPy7ZSd7rea4nVa5VpT7w9D8fH9ib5pn5Q5DfDxWOh5yhYeZlkoKlU4LFq0U6fv0gwJ
EMQKIklqSbrm0N400N9GO9v2Q6WHRR/JwkEkAT/U0b1aqvSGCNfcy/p6Lkz0t3HOHOcMJF6rQ0U4
5Nt+mzU3CPvQY+cKAZzWKXgls72yJ64t4+p5frMXFW5nsYPn/QDQxFZUusY4ohsUxuPmNkmv7Yy3
l9FE6wqvAnPUWbCLBHycCeisHkyhuq30IaaXUrwVmoOVfgFM5ahVD/3v7BnF6aDQ+Bj3/U2ULq6R
cLXtriQ2rj3Meoj9NvVplruklTXhkFUPdbtf5Nshu5bOu4xCVhiYRJiIEB3JjLP3aeZSqHQw0R21
tSdHou8QeqImv5HkyqmFD1IGdVMlO/WJaAjimfe3yOU9is505FKQNOakVC5axPUp66haMbp8J+4U
v3QJw760m+zGCuC1orAcX5nvpTURa1LGxvmBeb24L53yUlHntGmO08p8NFlk2yhmz/QHL2CJo/7a
1f8yCng93tkrZBWTyDC65phqJETVdrecKMilkVOWjdOYEUoC8/2JHuT3F/aNaaJVSpMfARZ9UOdB
lmmEdVLoDMt9mN7e0kON0O3FwjNiQEzhdP/vDoftACihK4e8Crnv14ZqjVOizJFA9ByhThvemWEI
Hjy7KbrZPRXZlcldbovXo52dIFO2iLVQMVo974tpm1oP6TVIx+X6cddFlpOk7Fqx+IVt+23nhUtj
oSyhKYdeo72nIWqKNZuuJLRHFbuyIu/99buwEoAGhgLGHWw9IrPnJ1WdjLSHG9V8yCXLpYMwBdVu
LE4SC0HZEJX3QuXFdSTRk3nF4a3298qdn418fmwAbQ01lK8OBRRqSin4XaxfqZpeHPjrEKBo2eZg
xi/OwUhNpxxejZm1fA5nfHiUb6waXc5r0dNlWHM20tlkcDQnbZQZSYI8KeGaOze530nP5fK5n5qg
7IatCepB2Lz/9t4cFykLEouQ51yKqebTAm46zOfDNNGy35z8wXwu6FQtxZ3afkq60ctBtJ2mK+/u
rYWli5L0hblSfJ+77nSqJrqr1mFPJ7uYELaKZ1uVHuf05X8ywbWuRfaQ4t05GroRhUYOh2Q+tMrL
MBK2ycC3lhvl5OdV5xu5tAlTGKHm5Eox5qJjnDMdTAUdf7/QapQUXjuWyigtre0U/UCz09fwVKIu
T39tOqcUp/PsU6TeLYYYaFH0QdRPxHOGI3fGB20pPohmHeTD80BYognKU9d8TsyTG2VjAJjRrYg7
e2Pavr9OF44J4S88BvW4Vbz4QlWq65uCViVRPog8qZg8a9ZDpFxxtW+OsfbC8NZBz53ferK5kwhd
FfkwRIe4fJzqj5Py/f1pXNqVpSt4Pdadou1FP8ap6IQCjhD5YISPQFPdUMj9YTwqtWq/P9DFpZE0
PLkPrIpGR9iVz46NSsqqsSxb9TB1iqdWLSpVqg0Kwi4Av5eowwGYujLkhWNfh1wF7lfR47VN97VB
xUM0A00c1EOUdzYMHZtZvOk7YKemvJGuOYa35se9mFQ0QnQALs/ml4kNzE0mB9UENhBQjDRoD4vQ
byU182PL3LYFd9X3l/Ti3TG/34eUX8+vKAZdL4pIPYj5Q5c8F9bjnH1mz1y5Brw5DFwCYJ2AXF0w
OcCel/WnkeJy3X7spf7YVdGtZACw15bk/3Oos/jfqPI0jUHNHqIp2Ufd4s7V09DIvqlcceMXxTW0
c2g1Q/mcQFQGSHTmbEbQt6B9DQ59mm7nj76e28Oxc+ZNd1Bv4ctdCSnKzI7vIN901taT9O4qsfmb
C0tgykkCB9uF3q5Vamk1AhA+dJ7wof4o2PPD9Bw/KPdSYAXTR+M59ix4Qa6s8WXSiKnT54aNwnFO
1/zZtWcSprhUStgjzT7xBrhTIYN4lj6mehwoangYldORlbMz+d6c4p01rpw5/cf3TfciCOIZqKoC
49LXcuF5CkkUu0yM+1w96EhTGz0av03z0C3NA031B5TE/Ik4DKKFa40Kb7kE6icUBTnDL6UN00bX
kxJs2UHqFUeXe3+O5aCn7F+dHsKKjsP3p3nhwJnmmo1gsUUO7vNTO1plFCvFlA9VUo1u2OU32pA8
t4N0rSHtLe8Du5XIFQu6U5qYXruCpirMuWgr5ZBaOWvX2clJtPWQRJk8Iw1YOovSXrOjt8wX9LpC
RQXt74vTKZRnNYrmNW6GpPFovkDhFTtIirndF62Att6J72GhcsTNVY90AY9ed++qybR2k6NIeL6u
ma4ueXjiNdb6t2Wob/I0D6aouR/hvUX2fLBlsbYnyt6y1Owtepxyvc/sWWq3bbXs0muV5sur7dnz
nPktMmjSqW15HnFX3hqbbJeptvylcVfJvdMh80nwX6MreMu02DxEHyB0Vmr912+87LpTjvK7chAy
YdP1jxZiBR3kQ/++AdMSQVYLDMIqOPl6lHGomoairnyYhIeanOvJGO20Kf8H24QuBTKt5O8ulREX
odXnnFL8wVhKp1i+pDrGY1x7S2/Zq0nWmrueimLr+QktNjGU7mXEOdZPFIN+ArzxmvKuvoaMeXsc
7j7cxlGsOK+8Wx3dHFC1KQdJLJ24hmAqfZrKQ1te8y4qi//qPofV0djxj4HOcW51V3dyOmMCafWh
7x8q/eX9l39lIr+Ij3+7GJeJIkR6lisHOX1K2VRqF2Y2RDhH2IyunMdvD0XPgbLeOy7wdEXTqEnC
sXSYRMFe0ta1wsKrxNSv+vHK0fPmqlGQonkOzwUw5LVJm8mAl5AK5bAKmc4pRc/yygiX5dj1xejQ
bOEeV8GUs10j6YsUiWWlHkJa2h4GT7pZDtFG2SRBxqUbCQJEzVRf3KRB62emLZTONZT0RZfi6iFX
pCBkskTb+jk8S9Brwcg7YsPO0/FBod3ZE3Q0Ek38omIvP0a0b6TZRlPVsKEN/h+08/56AoYnU7rS
L57fI/vC6NRoqFmE+A56OzcO659t2XvaIm3TKgeNtPhGPX6ADGSXinBv1iiCFBrCsuogwdchIlmw
XIOG/joZzvcMZ9XalQR68aIjSewrdWw0Ao/wq4G+Hkw9cBtI3wEnOZ0PRf9PVGX+Bf2ct87n34dd
7f+3rRRmqgbZSUa8Iyc/WkWHelIPpkVx46n2axOKrjHZvr97/5upGsyRyzzTPTP0bEzCPBcxAelh
/GwsvuJDfn8wtzEe6bH+lN7HG5R2n6b9VZHzt2f7z5HXLfjbbNP5NDRWFypcTGBBCvSV82yF/z63
G3jx25fk43Ajfhbd9l9oI38rskQQc037ElRfcLJYWm7AYsAVYgEYGBJsZalPws3ry9TWl/TrcnpO
+vaKp3zrMP5t0HN2Y7oPK0Gjln6YTdVZIDhOxwJ2su/vv9E3RwFYpXOKwQxwXmU+GXEaxrGsHCp6
EUzrJclJbFzre3jDPeogqkgyKdwOLoqfRd23rUhL1sGCDZUrtE2d8spxf2WI88pn3kjZpBqjctCb
2ocjM5ilK3WkCww6zodZID2/qs5ecieEcmLGStwphxHpsWo3PMYfsrvYTRzhq8iFLnMRPvJkG9EJ
t3bD++bKcfbGm3o1/Nl27wV5rk5AwQ5lOfoR8KlZha1OuNZ7dW2Ys6i/KmYpLWjuP5zKzpGq2W7j
z6ZxrXDzxp2JZkrsDgwlxfdzTJgmqcpkmoQBpzF2C0goZlHd1LrmhHVjM9Mra/eG84CLheYB+rI5
vM5byadFzKVB5CpTtfH91H9Ku9YmxyrHyXaSS5hrn9/fVRfqLcgLrueBttaIgBicI5O6Uiu5P8T9
oaFfYdw2Qf1kfUWBmQM6vAaRlC9tf4VIElHTjAxK9nx2VXqK6tIsOwwTwsnWFW7ku+bTSh1eHLIg
vDEoxbv9Rng8OWpi1/eyW96J+9K5dhBeusnXzyG/dtHTVChCWvAcYO98vUUPa/4JqbAda5oTFaGT
UXTVevHazhffmj8RHi1HII4Jws7SZLkJPYFkKO2Bo8lT1MZV8/y2UDcqdJgc/l4bdd/NvNjJCpkP
Y5tZN2GV2HL13Wx+qPmPlIxw0X/tAU9J2jaia4h7gjNqP09UwJWcnljI3vUP7XJE4QzXVd418wFB
dLuIP6nRtEnq2W4GmhhOt2X0SSzXRs90A3YH1BzuYT7Z2fAknvpNKaf+EqNhZIq2WemuVqPYcPrZ
Qy4bQVszjN9Ljdyz5dO5ZJvtd1Rb9C6yGbs2HuNycKv6HuL5DoLi6NiegqFfAOJo28XIg7S7G6ub
NFofzrDnEzQghGKtIjrKci9JP/TqUKSqq8JEIiiPevOgyj80yCxLPfcBF/upmaIlhriL0sA1CwR+
XmjwUQKlsjY9zJZFMz+ItbgZRuVRbEe7miD+qGD0GmHESDLmAaylcDJZ84Yw32bSgF7JyS61+3jc
5wtfIIpOS8A/EToqwnd1oW2JdHyf+DAeehPXpvhFnp6sGNbh0xP6fK6Qo4i8FPCJ7me0e4RT7+Tj
l9OwK63YNSeodxNuw1HtGX3pKuZjOt2GUA6bffoolD8b0VsZjFMA2ZKR2qP2BFVu03V2PSaBOCBa
QRPIYH6N6NcH8edUumgb01cLILUJofnQq4SKL7MJcakiHuOu/Dr1yabSW0e0HlRIzAwB6HX2YCAT
Qbxb4CkzJI8WGLst7mfFCCey8e2UInAxFLdFJHtCfNtHLMmy2FIhBlk9sdIWBJulPaM5tJgv7Th6
k3bawNzd6b2vUIIQQBXGNACN3wQl9kOx8eL8i5WjdZllntjBOkpephICTaxvpOZpsJCHbGEw1aKb
QdB2Shr7AtcBECwfIalHBCT3LaZHroPrarTTUNJAC+Zm4DXqQ+5pEIsqQ+XlVr3rwJJT9LfrU+Kn
dbMh+WfPwhcNWdFYgW+0z7dWtc2RM5KRjBma9kGQSuc0xY+GOm5EaEi7Ecly3E44OFn3Yy7uzKi1
dTgJ4SByQhPQZKi7eSa4Q6xv0UujvR5SZXKVPRpP+yl3o/Fkh7oK47d0x27QSvrr6Feo0sXXJs3L
QiSsptieitFGqesg1M95T0MaLY5d1t7l8udkjZuUL7G4fgfc1D1ZgFYxjpk1fpmMkf2T9neVqriD
+FinhWc1EE7PhRf2+16Fx3eSvAXlMdE6COIJ02pcwxjcIUXmLS586WTYxlzYDVD4Wt6MA5okVu/3
qh6MeeHVphAAdrHTWHCSRoKKDi5Z2oil6KnQZdtaxG0a6V5Sfwmzb01FRzVeZLa+hSiiIOrmlNFL
JMJMm2SfSQk4mdJsrdk19W0tfa3az22b3yaiZkdl91HL912TQKOd+InxdW5urfHZQm6K6f5SQQwt
u59Amms/FyxYLYSbHMSWpNDpgVZg9mOY9lr9mPWIlxq3Ta9tpWSyx2zfF9u2fZZPP4zuWU6+tKeD
DvW/aL2c8DJV+bFYr3rQAJmzO6bHaRDcythVxJBCRPNyrt0ukPk2+vPYIr6QhR7E1PjaoIE90ZzC
vSW8TAoUh6oahM2DoVWBYT7EWe9IUesk4TUtiDfS1Ajxkj0FaLB2oZ0fy9DpZ4K5QGWrfTj5hn/a
YP3uALkP+XjuDdc6s66OdxazaYmeNYghQZ1LGKA6QyA9YQpOBUE2fuT71XbYN0/C3+Z3FrxpSRSK
pKJbKhCjiwzZsdqFW3SY3PKo3uib2Lua+L8MF1+v6Bp5/XYtQ89GsRaFEVfGT83XyEjkH/rNSm4a
2nNAJ9O0v7as12Z5lgox5HwC2sSYrdr4IrxA/bXy1EU7+hq//WYoF5cvizawWeDFpVt9l+ytffcY
uqqLOoET2vmm3KV31vbavJQ1QHqdSHg96lkgE3VhItarea6Lqdwsu8mTiOLMnXQzr2ziTrxDK8VF
XMvLPNwltCeBjksC67QgAsENON1k/rS5qsRxGT/zYITNAEwoPJAkf/2WBTOv4x6o/UENtM8o1Srm
pu29bJPsMoe6VmJXH+ljWWIvtZx4n++GK/E7PfiXS6OptIKt/SMrWcNqh7/ZWRsnRa4mIpU08c4a
NLtQ61tL+dShn6ed/NNMZ6WynYedSCJ+ABgOfJykxMnmonQ86d8N8+QpsHwXws9T/Dh0kwvVgWMK
sT13h3l6FvHuOfGIGRkuvVSPkv69zo/N8EmmpSM3WqdVZzvVB38GGbLMlb3ST+lrQNCNbqkCzBaT
JFjS3DtVxmY9STjD0Cz8bowHKUe+r0pRXFhDjFA9ZL3im0Nva4kWyGmLKtbX2rhrrc4+0fxXjltd
WQ6acHKoz4vpsae1vdFvp1Wlg/p2Xd8l/VdDvQ3zfZXSRCs910J2g3jzIeuWtTfTlpdHob1ZWwpN
FKxGdb4TujHldJ3um1jcdI3steJjwjJabR+Eg+o1yEAa47cxTamdQ3zRPkfzc69/LpbPeQ+VeyN4
VjzZnVG4Yf3YJB8LCTAq4mslCl3RVPqpHL6UACN6aXFLECyRGPRL78Qz/ff0i2XSNqSXU5K7r2Z1
VOjLE5H+0fV8F1sPWY5lz75cf8wM9pexE6roSWjTm0ISvyQ93eUSrOsIHgh9+TAJua0jGSQusauX
5SFu673VcrzT/Ub/otOkN4qkuoX6M6dilIWj16QUXtPSbUcI3WDjF6WboYesUvzeEI+a5VbivCoV
yUaRyEH0YSnCfR7pTtbLtxa4myh9MpPQS0Fptnm4WwP6Mn88ZbMT0gE/SR9l7ce4GIDGn0Dn+52x
kfRjZm5Gk9Z8SNsrw/SyBa04iImbz6WhEfapXsl9RTjtE3RzKcoaE3zmqbdw0e6G/gr2/Fd74Jlf
oSy97mBkpVawxOvNMxSdUdYnC0svYeFdYj+Jx23aAxUDErssP9rGssPBH6qQl3ULQ4UzV1/V+GNU
7FbRTOWFvI5tbizhKfqJZEo6P4HoyNBbKVPaPszxYYn6IFcweFZM7b2uuSmHD1L+VM4fI+tFmj+2
fRzIEzKVXXMbx7QsNVBNgh3Xq9kbc2eYoMOQ7kAmBIM2eGx2vxymR5AqqIJmXhRlO+j99xWqGZZY
5nYVSd7p9MVIFVdASkqfV0B99EPgstdV2s1Q1SsblZ2Yd6fTY56fYB/VV7rZr0rV35ZJh6plgkCv
6OtdhvgGpLDEe8ZD3Oy7NgxScEhjVO6UKNrKbefrKKhYUwe3guqMAoeajgTwmLv/qyvgiI+qtD9o
lRcKPUodsVNeQ4GsQcLF21sxTBSZSGCcX2+tZk6WqVu6Q9gbNObPvKPCi7vCLuvH99MWbxzmGtqW
/zXS2QU+DamkVBoj6eViD+3PAaHbUrtGnXFtPmeHidSZlcpFiFEExCIEwS3aQxUpzkSe4v35vHWM
MyEAOxAJAohQzg5UxYwbM4EZ9oALNtEnWQOwAuqixk22VgCabwPIK7h2XL4Rn6yJH8CKFiihCxhX
1QynrDmF3aGNeEnVUyl9fn9eyhvn8bqdgc6YFgnVc+CTJsRDOoV5f4jz7mPep+5Me1cd9Q/G/EPS
bqRKco3JcrP2W54vXp92NChX+04wneRU012Pl4/nT0qbftFSiYblxRn0lxxUEa3wfi7Jrjw/V024
6yFlnlXBC2V104n+jERQEv4Ylado7Pw8rfxmRBZMTIJE4Gb9/iTfeHkgyun8/nXsQ+x7FswqC5ef
ktrGgRv/zQyDq+LjNh+4f8y7+BiSQkFUMPTc94e9zEwyKvA1WGxgRydb+NpXClLRRGV8SqhOo2GJ
buQkLp7UoV6Mz4kGNXh/uDeuCK/HW43pt8CmkywA8xKzbF70HedJtJE2/Sb/VJ4QcpHt60W0y02+
Drgy9FOwviQLU0600g+yllBI6TdTQfPFJO47/dP787ocBWJEmeo+Tku0LkgO1JM+ZlqoJIcYdWqd
8zkTvi3ztR7EN0ASr4c581g4zEJsDYYRd823HnWF3IVY2DEc0S9qewyuJzkvN/cqCIKPhNpSky5Q
Mdk49oqYjhmomDoQaUEyxOKK5V/uboags5cSD0XWi+QxgAIk0ZsyOzQdCTm59gbFIr9S290skfB7
/Ad7+H/8mP939EybSb7QPt399T/5+UdVL20Sxf3Zj3/9UD+XD337/NwfvtX/uX70v371r69/5JN/
/2b3W//t1Q9e2Sf9cjc8t8v9czfk/a8xeYb1N//Vf/zT869v+bjUz3/540c1lP36bRHB2x9//6ft
z7/8gSQgGrzszv/4fYy//8LxW8Fn/+//yZ+7Pz08l9m3bHjzs8/fuv4vf0iy+mdoEQE5wYkNrcHq
bqfnv/2L8mdVW+vdQId54WvkVFYEK3/5Q9b+DLSAhDOgM/hzoGf4409dNfz9nyAsQL4FaCr4TPo3
//jHM756F/98N38qyQFWSdl3f/njb+COfwYAAv2QJCxWpanXrkE7UdFKxhQsxjbZkxI8Ch+EjWLX
bp3a5kHerT+qR/OIRh+27gOg3iw76aGF/PRDeJccRz/0oIt4WjahN/u0VX6YgmQnO8jI7NKb7Fu+
LSsb05LJXm3VYNinXuTOvu5IEB1nUDPqnr5beSLHDbkL/jy7clC72X24k70mmPexszgNhJudpzqC
N+4pPW+FzeKcXGlDfLXl6PHFQN01iM6mLlq3frXRd/VDhGSX5GbHLkhmezhIbr2lYu1rfnGMjmTs
JF+hXqG69DEiRJTY5k12MDbNUd4ZsDk2x+VA7L9V3dMuPybbcQPJDhSLOceDsBl25q66C2+FY/6Q
7awjee9Ns+s3rZc4yHZsYzq1hYMWGE64JZ1vkLo9xB9INYerOL2dPYa3gzrZ8/di129V7tkpX6v4
nf289To39D8mtuVIge4mnuyFL/oq/uwjlfTrMVRP2vANbhOs3NGqXW073xNvw5t5BxAh4NJOq1tP
GAINpo+a1ZZbadDuyUARlNC4tO/cwgdE6Co7bnTe5BsBYmrBdFtuRj413Rd3sX8KrLshQTvG9OO7
yTWcLCh2Ax42GMljlcHijuSYQhuFp12644L8Iu2y2+yn/AP+wE3Fc3Qu5a+PkDdObm8bzuhpu+5m
8vUP1Vb1Q3v0sqDe4EFdqvk3xl34YblZXMoZvugqTmmT3PmQ3os3xc/Tp0a20aOIRkeGEHp02iMV
eE87Kkfr0G2zh/qx9Jrt/CLCe6ltDbfgS5LbeD8GMkgVbZt6vSd5CAwe1IPm5kGobOPBBSiePBi3
xrZlNMshr+lk/im7LXcJXJNpkLjiE+XCnbyfnoRt4S6uzMNCEPMj4c+LK27U+2KvbIeNldqL5JhH
9V66xRIJFxLEfhr2icjf/Rz2+aN0m3xn//CbKZpDS8DtQN+pgeAnH7KH9JDeyLv8Rj9A83KfHgx2
QHuTbuNduVP33ZUSM/mMV7H+P7f6WRQwVYNc6VUjHRYyP5REZ79fi8hOt6E6Ydc8Q+u+vPRB4pOf
8PJtvSU374ne4vSu8FHZwnnsFd/iW1TQHZGgofdX2R/RyexPCbzllF0cBMY8y7STjeS2W3aYnxFp
EHKnPxLP8LAiJ3YByhBlGX4G8Vjjoq/o9ns12hVBBkfs7PR24phuEcyb6k7bSxvB090oQH4uACnO
7Q+Fwc7pnk/fi8dx0++zIHukrDSDUVo+1BsL64fma9zfCxzQwicVWknL6zfhl9jXt/leBS8TutWj
+QU58q10jOBRwJYOAFu8bMtV7OPpXrs3vM4fd8ahMDbRdtxFN/ke8Jjf+eoHuIuqW5PfDm14SW3p
MAeaI2HeZAac0EfDzJb4+5fBzp1vX3L7R4lXWOGUi625nSfuCDHtny8pn59+ZYVXWQDTSZ3FLly+
yeu22m4ixzYGKY7VPDYbwL6uRoGXnkcJ0PfALyc+ZcNlQyerJ+yjJyzOrZ1v6JRtEwe9N9KikfMT
H36jBryUg7Avb05Q4w7e5FTesLduUUHmp+yIWIJveua9ath5sGIK5AASE9dwoTGB2j/3Stjoy60A
n+86bn5YvkcfdNIxVBUZEjVZ8AhsgW2zqTyV24/ozW4GPkF22yM0tC54Ka91J0d1pD3FJEeBeZL0
Ie39rb8EA0cNIHK7sAf7JeJEgJLTg5jKLbeaa7loYJAB5beajQjWIXWMj8aXCPgN/JWfSd6zUZWt
wAm0RrCUbDwTmavw3tgOtmLLgbCp+ZJ4Vz9G7uD8dsr//QT9/cSUkF7+b/bRWfQ+UYqkIG+K1N31
w4mjrHK6QLB7t0EwlX1hMmH6fFwTkAYyswxt3MS8iZKzamYpLFBrDxkH0OBp/HFlRP7U2JoPIaz9
s3RKB3JvEMlhMLKSBpx8+W7ZDPuBbdj7o79uWeg33Nn9agJRGn2OZluwUz/yOk7Fzmt96smr2ayH
JP9AvypPyOFKms7XA8lvt+YuxFG1kJyWuKucLSx+HXb5dv3CbqNjY6JTHGe/4U8xTpOUB/8NXjvv
zWDwYKJw1r/Cgr6t9txtNLfiZ6qv2+xe5Ysar9pYmITMMOl2cmYmu345UIVtirFQO/g1kZRAYcS6
VwJYk8AaZikv3fKpg+nQ1Gg3nwZmJ2M+OpPBtI4sGoe44uO9mDl7w6++pR/5ftZVpt8h9HSPvKB/
Yj0lt/AS/tMdoordqoEmrDYl3OaPoWd6DY+0vPBanJqyzPJdFFc6TdDgj92+wXbU4OTqrBz8K46+
pRzqJNCwAIrxS16nhZnSmsuehXJadsyAjgxiFQzdFb3RpaXLXhyBN7P+27pmg80GCyIfer5NDoxx
Yr+LbAS4LtiNbLptyRG0mnLlWXxOWq8ZdskcIKnlwm3nYNTD7TqdNVSCDmC/bPAEvD1oygMWiN8Q
0HZo3WqzLl65PX02D9NuYTk6ntrk3RNPBGFQ38TbbgdqgQXXA+HD+qYNd0GvzcJgTS/y2yCnfPRQ
8PQAWzG40nnJeCiLx43xCrAG/1qLtWKQ+Tmrsi4ytAUEdSHWQz2TiKaWeZx6fZyNvO8DfaNvek7l
xA09ayPs8UF74XbadBtk8vx1LJUob90j0cqf/cswJY6KiQdNnTpodVg3c9wlB49nsPNWkyipYQwb
dO+CEO8iYmIxziP02qBniYk7nJoDq4N1+fQ53laevrhxgLvaAHtoOepSWHMafFdPQRTLEzmVm+/W
Vtu2vsyelYM4mDaUj39ZKv0CgbxDGnbT+pvQmfbWttvEwboden4F3DTszSeOA8j93JhQFxftCJt4
2/9QccOgQvBVeUAnNyazrtjE0iZuyYoqmEHrgqvABerOguYre9ET78zH6U494tN414UrHQp3Xe+a
bUO5dkP46/Jt8N6CFcHrwVBnNz7wErsM8nU9nITfQfWaDYmrDybey3SU+PTq+BU+U28HdkKILwJf
64wcFOwLwmgxMA/aD53tK94tgckRg9CtW38Tggq3VvGZwatQ+CGiJgyYcTwTPtjEpFvWW8FSDB9V
QAIJ4ld42NtN6CKf4aM050SMLW1NqBgqd4VT5iwy/FK70aXD/pdvE39Z+OxLeKz15Fl36+JIqxsS
edXsVPCuoV0z9cJub/4fdeeVXMeVremp9ARSkd689EPaY+FBkHjJAF1673NSdxA9sf4SVJUIECKu
uqM77g1VhSgYpjl7r73MbzqNRSIQNXUHWI0dunTaGYf2Ma+RdGc79biV8RSTW4z2bGNifhN/rS62
V90cNG405zVscCbTrT2LlNwM0ruQFJtWFl43DRrDW+HfBOtx1c/lZXG9fJt3W6LQk9kABdy1u41H
YrK7JH7Mgnxkj0eqEm9rF2Tn6JCXBGlpx38eSr84ZOjTV0G+nAR+73I+NoBcu2+blPHiW4HO4I0k
SLSLe4gxAFG5F1+wgRvbos8CA201BY0DAelMVWQDMyFLqoLax0idDIrkljwnpaRAb8ZBGJTXIrkC
9UmD5jf/+Eh+f8XphZrBcmpvy1tqjw/IX87DxXzSHTQG3d5bPSvoSdTmXY25F3+97ClUJeFeCR1M
U3YK1krMRzFHEPf1UbsI77TI7vmDeGvcN/r90nr6iUTMi/1itovApJTQAl1hPM0t8lpM1/L0O8AU
6r4/hvvqnvfLQkHu73KgCimP8tUE3qa2k3t1j4fUUXlUv5p36lUS8Hr42fQ24nb0T8k366I96ldF
EHm5j9/9Bhiiq+9E14IneO2uCDgiSTO3PFRacXCOAsFDv8kvyBQjvhxSLxWMGjE8d0P7S8/gXre1
gC/YOLrYV+SmT+VTh9/K4mWn5BRV1DWDrwSTX3ukebsuf1KbXdnaNH4fNc1GHar7KN+GeLqzTvhD
dccPgwTYPl5hK/pIw9DhZSWbvMNqv9Vh1vPnZvEXdn76pM5H4ZH0lAUodKdwt/lcRndKZMv7pN2v
QexX2B2knyTWw5eZDzH8MjFBnr2n+DkogPGyN3lq7tFwDE+1dVtndXVuzdrt+S96j6ShI2m3+pw1
MuXlEvHqFGZmU3NRXoquFci+JAV8FWao3X/Hkt3r8bqvtrFsdCd/KfbJvvXii1Xz5++L33ohl9sw
DyGmVJRfDVfAAN6W2bYgFLe7sFHPMHfCtezrfuNvtwFCy01Rm/ua3+QXSxSofsXhtqV1JEGENejy
Tr2jED0bHqudsA74xCtcnf0wUPNhn0TiWQacOXxwrF3nqXcUDlpunl7d6tRcHXoVt5WShW7J9ra4
18Pq3H9Pgy2f3V7XVoL0NiU0F1k4omtHfBCIUbo9HhgL2i1H9nZTBBT0xmueabFTAhLZOYWAzNck
zh3+Zs5Fg/i/oGe15dGDLYBS4FCjGC0Jdi4CChyj5vYcvHTK0KD0em52cFdupAY6WbtbOmiRRCNJ
65l+c1cR/K19HsxBy+2vCP5uP8nx68yXGg+g7qwD6+iu2fO+OJQmr/uw+uD+CMomZ2/qjcEmEbzY
HKTB1n/pA9iahPPtLVMCEJRJC04j4/bvHRmj4INY9FIPOS4yftHmF7hhEik/3ouH5CLdbzk2PheJ
L9tUIKo78zAyOQI4KXLL7VTLgb28BwqB8vI36ferdizGF0mxVLV0Jkkl0yxWHG/VgHPd+0qe4jGD
WzhDsM2hAOADwCKdQ3akF0TniJiWEQFVx+Ko0+wtzYVvv8uvtnxr3uOiSIcDPCWngkQviczUhhV9
H57Dc3uyLtu97I37KZDocFhkrCjru0Bv/emg0TPqPuR3ixft+j3CIhyGOhFbJPrTqNkVB+ZD/nhs
dyX/112CkJec+6O+3yLi4Ju341a2cYfjw/ww21cGh1ARdPfMgS+7c3rbfduOAeluO98KmjeZp+0k
rAsIMdfGcbYhxkBJ5zzYQhXqkPwjbnGe0w7NBaKDtltje+XbI9toi2oFnEeEULaicjtXTLc9CkRD
yTUP+neJxHezUal7gnaK5o3CFTlodtuRslJY4mPMy9qMXcBk+IDeqDO6LWn1t0NpZr9NmFogKMpP
z254PftbdgOOc8uabRnk8JYbbO072av9jkC2vQjOUtS5db9y1+fHgfFBUtgQpvhEOo4RldO52q+H
UrnudLa7XdHKGonoPWLbHJkGHYS0DAYaRMxUb3l0wgCEHG/8IFxvViKKN3vKIaHU1zi1xx0Hc7AQ
LxWPzUGdBQyRXMkMZvKf1t/ySMvddBW3HJtqgWdQqOzx3LOu6rP4kF5jYZ6IpHrpeQMhbUGEgUrk
OAVJWO1gsJiwBFt3W5MTf24ptY7LMfLvUSJ3hn1rx+Rui51fzzrQm3YLILuttKW4Zs/CuaIEJMB4
0+WWIg7kP1uKp3gNVKzYrg+5J3JDW2I48+KGPUcrsWQjCGwpXU1aRieHpK7G7o2ixGA/ps+Rizh2
Cr/kF9HV5M7EpK3lUBBmSrKxd2ld2t/t1lfT0SKrtQwDQeMcfpMu1YOF8Tx5MvnevXiz3uqZLYMo
R1eYJNUkNG6ppeSXVwIeo9Jt/0nbJ7faVXWkq3a9fslPfP17dmH4IMBIO018SGs/voQF5W3ZQ3gV
Hcrb8VgfpUA5rN8r+ptwfJ0V+22DjznZ6ySG/YkCmjSG0niPq1RAEee3u+UyJ9fQrzAPvV8P9Pfc
bs+h6WWHiiWSnIpTR4l5/sThSOh3xYuMgLd6HiIae/lK/tQfihOnEAmtzFkW+gNNzobWhL7r9hag
VHcCwGE3+8ZXj3B7L3PsA6hoqFdLOm/KpXzRHY09pbe3FfhpYO2eGxb/aP5yVxX87+Wk5eXE5n+e
oXFVXfW9f/1TL6Y1/1XGMwgfaSDz/n48c1N9ib+13f84JU8lY562fzmi+fP3/xzRKNIfiBkwVQG+
YuImxcny54hm+w6sfyySN/9XgLD/HtEoxh94FKCdyRiQUdHzXOfPEc32LXgZ2/gTdQ0Ylfo/GdG8
0iRFrgV0zUYvQVEF+qdobjYlPw1xZchNkLXy6joqvqfq/czMs806sMLEPMSzqjZyqpijOSek0OQo
sfX+6c291fJ6uYd/vYNXezkO+0yxWu6gAayfrzNK5BSCZupOZ/SkW2z/mutkeCz0HoVpybaEr/9/
l/CLeeNDkiX1t6/J03+DhS5tnO+/X+S3Q5uUTCN/XtvPv/JjXQua8geQSqhCm7I7aINty/xY2IJm
/gGZFLAjI0kJQY/tW38OH/U/WLcMiBFoU1n4rOF/Dx/ZDXgKANTE94EJqSb9k4X9g9P71+wRSjOT
TDbcNv2EXaQYr9ZVJMutnsIetGe9SSvAhzU6Gp2ud7YmWGAtzTKiMkyV8Dpb6/Z6qYw6UEtFhEUo
NL1jSnl9WQnTQI49mlFtx6Ixow1YgnPLGv2Y57G8V9NmuNS0LnVmJUeFfFbnfaMU0S7LV+OzmkrR
h2ZNx09qiHvwWlhI4vYyFLwwDL+LVoZPVb5kR2mWCr8zm9hvBnWE+1Il1rmQmtppkno9C82EixbS
79fpGBcASC1N80MDwX5nNOv1aAxDfTASPX2UmZ8z5xirpoO5Y3ZBE1nTZRrrqAwjOCA4kjXMN3Gr
yl6UFBjbmzHMhXkoRzSl1M5VMMVxrBxhDgV6Jd25ZjQeYggrnlmq03GZY6l2xSKadwjAkrFpC4Wm
BQ1T3nSyeV1zY97Fc6fiThci/Id6Flqx1dwG5SBMiAwmLU2EWIrvU3ntG7fXjXF0VqEg2uRmq342
x3Gm4VmtMX1sXUcROeqMQbBHcckbpy/LNbtWwwSrsT5C6spToz4s7ElWGk9rVrFwBtGobhWpm4O6
K8YvUp7SuJJ1+niJUXpTCotTwZLHKVdp2qV4F0JF6kXc2sQFLl0ZOR0jdTdfaoJNn6WHSVSi6yGN
k6AdxOihwmtjz5VIoiJl/ZAPmvo5GQeBvvtQ696SddNRrFXtHBdQHOO0FHnHkfKgqEW5t6aG2g5R
eXg4aguwDyWeHdJ3UN7jKT00pTS5pRIVu3xqELyTR4s2uQWBQysn8UZczYQ0J1o2NVdhphVRmatw
6I1MgIYgiFqQrguXa1LzYk2zIqhkHBLNGQ/ZRqrB0efVeoxzpTx0RVY+tk3YfJ9mXXViYV4OsyKt
11YaZdcYzOPALjO7F0d1ctYxS5yy0COor5OaXPVN1V+DPyoc9j55htFCkCqbmD5OMZe4ZfUrbyDN
9qXSKNeK1GcfQnOtKxvZwjwQelF5zIn4XjUodAF6MTkMRWZhPtpPp1gp9FvYF/Uhkxs6UoMlIItp
SMuVNZTJScVq+KSa6/w1AxjpzAJ2sEW/zpddJpV7cHnrvszNDcM8F8i9zFgOz1bKKHxI84+5suru
MkWTq1sKMy+o79Gxmxb6REXWnTRrqnEWsYxjK8idZrdWURywrIpwh2/ah9gQ89AWl3I5roOuPjR6
2XyVyzm/EUqr27f5vN52iPR8TrOs8q3UlN1G0bvRyRDYdrVqFDy5N5iSgGY96VA6d2ttZpKtNaYG
7DZcPgxKoRSnsBCXD4kkLrehMKeXcSMZsR1Z2aDaMKClR0kbi6s2McWv/RSR/cbJNHu1MFRU6l0e
fRTKKqzcQsvYFRsuxBWkUSvdqSG2jEXYX2pzmx7r0oLwBidRAw2u55FuD8Ko00MZ1ey4qKsWJKIQ
XeRpFKUBEBSNfudgMQ9t5hRcQNeJn6JIxIldHrJLAlORUpushp9asUjdodTEOkUFhGZkjYFcVRYB
ncgKgGhFh+exKurGqZOy5FM/9FEwVdqEVaIYAQpoK3hERii0H5axVO8EVWqAfIThkO0ggRvRYYFl
B3ZCKfXrFg134TbK61rwRz23rhujtq5lsTU/id2QSG40L9iqCUqER00EJxg8nFzdD4lVPA5pmghO
3WctMF3FSKgbR0mtv8y9mrJTVjFiD+jz0N4WssUocGyvRR0UeVQ0xSesLAa6n1ZT36phqdOdgFmk
O9gPxnf1lAhP1axHgZh1obOaOet4ifi4rcdmrlUPp9EndRBupjBr7LGLw4exlJSIj0/BvAbQ4J47
ab9V4pQdkzgejvEcPpWF6SHxw02uV4ueBX0qpZDMYHPHgnIRpfo5FoTjCkVsv6RRnoGvTYTa1kGd
O6lV3Ai9EPqAfZ/kRqcHqC7dLkmFD2lEi2/IG9daU/idLVDBkhXkh105XQtl1u7mWTduCnmVj2DH
bgYjV7xWKtWThIq9rdWZ7qdo46HrXqYSDfRGFi4GVVgClk98UVcmAa9Qq7jHiadtgnC1SCGldZmu
9Dh81PM2dHR1opdtSTR66q7eCQu4xbapvmSwKey6gF6lR+0UtFYEG0JlHcytLCKKgdfRkqyTH1b1
YCNJyO6NxvhkSUa+izITWgPCafs+Y5C3trt8ZpIwFx9WFL2ktSoDIclOOgsD9wd7zTOUqFbpHqfQ
s1xN54iT4EZaWs463WTIlWb9KVXAIg0bHHec97EV74SoOBoLiO0h3oGhPy9CeZU0NavBHHQ/Mftj
lFUXRqvHRylpqec4pl2Zh/eEJLEcq0KKsRWCGRj2cTLDq1huvxfxdFWp6d5UN3qgBJE1F8ddVNQn
LWoDlYjxWPSL4GYSqr1Q4fCsj3jVdiKWrfxBrXJDZfXKYO1wDIEDJ/VS8TAmvVh6a9jghJ7LTRS5
3ZgbdBZnUQySPM5hbg6rqdhauSqoaA5iy4GLGzRN2ASxrF3SJNGpzZqltgu0l5jKzCOwE0NO689m
W4935ThgtDEhwjSd5nVi66HC0V00mpDQqtRL82NSqJpXl6npDh0nP8TgvGzww8rQWE6VSQsm1Uy8
Xje5dT0d06tJ6iZoHw1b0G5TCeohiFrLM9eUsSIOw0RFfTDPpbKo9hRb881oCXljZxMGAxaKG3dq
v5aYeeQpXdzBqh42/3gHBoPI7KPQuaCutn6U9PBJ6pAau6/ik5K185XURtGDXhvhB+CtmAun2CjD
EDCngyIn2qHqlSp2hbrvruZcYfJXD/CHK5kWPO5G3+q8tGaP4zj9tK6NcJuJRZG5TYuX+FlriVBO
lcjcjSbHeGiaYooguhonkbdYRX6TWcXmo5Nbc/VZUpYw8qRG605GlujfQ1SkRfijFtmFkgjmXTsJ
aeV25LI9ezvsYI5oYkbjpl+TaBfWembdxdlUFWxZo5HsYjHSxzWO1vSm7KupcfSonCtHbsXlMhqy
VXBHQY0nkhOxOYW9On3JCNoPc9PMTBOmXGJiq3TZ5WIm2KHLrGl3IqyVjq4U4sMUFxmYjjWrHrrZ
qC4wbK4whIUW9aCMK4+5Dml/KUdhsTP7kGabPvDXCqAeaG2ksojUkSY8rthdnsZwjJ/0CVc/J+mi
PrPHsLTOTbWWMMp53Dt1UqNANgbGFr2uX6gK8ghKPMRPshTP7tAO/aUhGkbpRLEgsXLC0bqahSK7
bEdkE9aumAAcKkK8V/qcia+q14HR0nxLotrYJZLMryd59YCLjMgYNdLUGm5zy+NVXVs9rAu/qbY6
dzPrVXbZLTk9Qw62CsfZeKy9uC2sDxy2HcaECoVDH/Pxyb0kX67VEn2Rc6PaF4rEjD8x86RzhWxb
DHUUrg+lUXSlK0xVDZc2VWQaw7mSA3Do15gBkDKtDyME56eoMPBTknS40WsnLKe+VnQ4RVPpVKLc
Ml2Y5G/s/WoT3Iq+dqI5X0qK1ocnldrFFoqlvhGGRjhkGAhv2tzlVU2GvavatfdmQTYCPVsmqAbh
lqQtKsc3auyeqjTMr9VQwDhnNW5Xa82sH92Af9RP+ttm0YtK+78b6lei7kXmmh7P35fcx6eBCih7
UXH/+9d+lN2G+YeBYoaGnyhqf3STgNb+qLr5DhbpSNWIGHqiaan/VXQrMu0k1LXRxZNxfbLkv4ru
5+4UkHrUL5HUxcLZ/CdVN+X6m/MTTCde9pFCIzWmqlvCIMqnc6cT40WYe0485p+zMQ8iGUyRugEt
BydJjD3eM882iVIu7GMzRvFg7ONDJKPLYOQy0AUzy1Jbk8pgRa1Wngr5OG9i/PzBU7ryo64Mt21s
ngypDbJGuJvltjhLZho7RnY5CeXixRNjc3VxFPNG1uKvsx6WtmYMfK27z9LyS1Mo+8iSUneO0+rE
i7vQpe7Upy0ME7PlcCpSkBxx40eKcUwHJBNWXLRcaO+pK9KlkqzFdOI896y+Se0u6r4JbX1j5Yhk
9ExH66xxqjo5TlP/MOLPHC76rom/GhaiO6UIjkVkAyEz0acfw/j70BXByjk5xZq8iUk/JNJls9kZ
qsP4pIU9k8bqnrL9q5ZOKFgq8rUkrt6CWaBVdeldVpjyudUy8TBry+UStYLXRTljlBI8qrn0j1Iy
AuLrKzQB5AkbLO1iNZTpAIC/RgsLl565SEeUP9v2cUT3YZTnBcMxNBw9I6k6MklNh48Q6SqYSFP2
0rCFFGc0KqOttTOvVtiDFwP6RTbv8K7Ipu6gpqqfNFNzHNaq+raESX1fCHJyr1drupMq8ZRPOYzg
aah+0FL+H0SQt/vW/wU70jDnfhs1qunb//qPFz3o59/4ETBUAsbmAIP0qoRc0U8UAVX/gzwDQdbN
XZtOnMRV/uzSKeIfdOmQUEUWR0SB0CDK/IsiYP6h0ZvG1FC1UEGmEf1PAsZLRh2hSoQdhbXQ5gZG
F/w1UUCixyEVw9S7JJluF1eO0F2hKuOM3XuqmtLW7/urH/jjUijxwx7aupK/iHei2aqE5kKXC885
NbJQAqncWStPmPw5jcL0fk2comQi3YPIk55++kT+E11uHtRAREymJyriQEnX/WV8zPJ2aDpJb4Ei
RSDT/SYQNvRSgf+0Pd2NQQZ26f/gknD5MCBAzPxX4yYzjMUavh3zUoCNBTwDh+QyAp+BFoDXhiey
HvedS3KavXrHrIq/Lim9miYso1lMqcQl1aDWmMEmB92tVCAPst/aOWh580a7+7+85qs+b9t10Spp
XDPHkvYsPwFFci1mvsO+a88R6hgRk6/fX/O9x+Q4/XloQit1ipOU1K1egAAo/a7O0ndYaK/Yddty
fd5gIn1sJPWl5+//NJhRY7U2BplRjEYOeqMCFx0/M/gOjAAxExt+9jufnfzSkP7PC7IHdaiL8qai
+/Kh+kjRQ3H77KryIgJ+Bwaz3TM2Vdxt9r5X70IZdr1Dbm9xzngyEOP37oEM5fXyYZcQeDCmZCQm
b9//6Zmx4EpaUe3Be1r6bobaTTG+LKIXpiAgLNlOyo8pXOXff5ivR2Dbm2ZEYOLRwbACt81XqUue
10KahvSHUgba/5JWKQAogQdnbv/O1X6NeC+vtlHofnrGFfkZRcE7wg3P9CRs6OHHDU6R23Zz6vYV
he2713xjuZIzMgnR0B/9ldEo94kiUivyya60DQDZt9H+nad64xLP+ha8QoR+f3HybmvLCGeDkmcN
IXepGx7QB8QB1AMklHUNHxTSzDvX3Bbky4D+Q1PjX9d8tQuVstQTym92iJ08zeBWR8Tbn5Ep6pd4
Rwe4A+b07uf3aly5rZYXT7p9/6fPb4TarIcDTxrv54+oRUDf2tCVeNb8AOe+B3LYVt/vnnJ78z9d
T5qsVtManhJV6sleJdK0OdoPa+gzUojm9h1nlbfizovnexUGplBDkm7h+QDB//l8Ic8HqFBxoF68
uzjf2n4vLrhtmJ8esB6lPlwULsiAKN9vwsACuBuut73P90nE717v1XbvpXXo0ogXSvPGhFpQ+iFK
mCV4GFAW71/vrVVKKx3hTexXOftfHU+Imwi6tGRgh+rhQlVhdITmddzM7+xA5a11ggU0xPpN7IYM
5+VrlJsKyQAdClqXQ9RQcuncrxPI767PPorUB6j8xVbqrKSCe0PuchjiaeLG0QCErVs/95YqO+Mg
XeYrq2xBgy1h+5RCYGT5mY7ZvmoW6QL68HQr5cuhM1eaThqKYHKqHmYdTZ10G10tk1LbZQcFPKlL
0S7lDP5EiBa+kJe0YiWT3KpQ8jOssXcW7lvvGVuTbXs+i6e/ev4sm4QZ/whw67jc0MXMHpW+f+gX
iKLvxJ033jSDZWptRK2xj1Ne7RB1LOYsM8QtyRkaR/SgME77+kG+FIGWLnYs+2jD3CheDR/gnUtv
Ie1VMHhx6Vd7RconxWhaicPjEfUCWHD619YbgVkV7rR7L4F8I6ZbJPjbHJ0agX+9XFFzL+pjsqqc
i2nhlJPs5ogO/f6B3jgMX1ziVQin3WVK9Jc6F5F4R9NRGhqv0ZWL9PdUW18pgD9nN0zIUEHmeqYu
v94eilYxKtM1whpkt1hh6u20etBCUdiCdyC7kunV1/Gjpdo5ADsgVr9/0rfCzosbePWomZqrU2Ry
AxnQb7hJkLsAOTaVvTEVNjTfO9d769X+/MCvzqlGqjotVLlejgIXvC9wgD7g/z145ysRHGAZpNcR
NJLfX3arTH9ZoYjHMlyhC0E29WpzmNoaisNqEM0djVan3dwgzDSaNjRlUbB1IN5bfq4qtvEIXt1X
gUZCloVvJUEm2sgfsacxTvw0fqvpr35Irv4z+uNvfxhgnvC03RLsZzLrT2fOkpXNkohWB4ASFy8N
/sRGb55hy/2nzhx52yqv9y09tn9f71XS10ypkkdLCMLilsFlYit+82TAoYB03e6EM0DSa8QMv3fg
bbflIIAu/v3n8kZmTeX71w28yqylMq/lGmEXYhbW5z6UbL++kKFI/f4ybxTZVNj0BCwJoXtTfa18
UkhFEWZ0+p9rTlDFgTX49JOIUCLDxOCdq70VoTCzQvwA3+UfXYqfUwdltTBKMCMszYGk66sjJ07f
wtMAdQw2k9lfjqQlRM/fX/bXq5oi/VVcwgycC8XXcbGX8zQrdd5lu17JBsoDq/XOLtqWw8vlggID
FRg1CWkDPiAvI28SS+NajlzBzGVbEpGDgvehVYxhpF1J000s1PfC06+H2s+XpFvw8pJiroYUtFyy
96FWHVSnZlOMG/3E1/Bf0v3CjyHEvSeO/+aTWhtGbPscEax4eVkpR93L1OvebSXl0DULNKaygeuj
afeJXLsI33m52L+3bt56WLw6FcTQ8aUwQZq9SDkrtZ6bsCZI1dDV1cMCxRUE+9EC8b34m9b1xjFm
TvrOwvl1E2JDgQ2kYeKuiyXjq5CcWsk8rg2nncY0zW7p6ioY+i5l6kmx6FsblMmKQ6/W1dvfr9i3
3jLGUs8GQTJZ6KuzZ8h0eTaiiZRX6dQdmogfwhQcd6bfyH38ic8A/Lr5nl8yzmG8xlfLmGNgUyfZ
VvIvyocK2nCDmKeDO/XasLfUqLkfVtUaDkMymqgvKEP6ILWN+XkaFu2QJFX4WMkLTJplTWxdHqDS
J1q5bzJTqR1SrvaQh9r9MOd3kTnelNZ022b1rk3Ea/Li/NiU+UGvSh+wYn0yDcSOMTUvj2ORVdG+
0TQAbUNmQDqfV9NbUfDzJnp/7jLG0acEI2zXaqv72bBaV19BCQIbKxgFFNWB6SkckAgJgkUR0N1W
0l2YGBzfDO9tcGg36E/l2C8mh75ncrD08uilSYR1qtYfwolJnZ5q4EDG8QtYiAshkU5h0pW+0Fl+
Vk1XQpR+yNUic4QEFQC8u9ngIuJWioYwiDHdylKP2ph44nO0zUZx0xZjtja71UPl0jTKy2ySbwZJ
vEm7GGJ8rh3agl6mpU4Xabk+xl16FTbtpzwU78pYATLF++sT3aaBf9xUz218jRY7NKFmqQPSIm3+
lSn9VaWV15woV1FTfEWyNHEFLLXjDLa5UAZxhtZiSlPF6dboiTnkJdOHEtn0bgdG8WJRMXStCgbV
+Rk1HMaOsM/13sNd9nMj9JQQw8fSLL5I+IBJYnWjReshSpGSTubhWhy1G3m2/D7TBVBmKKOnkflN
M5dDo8xQdjMTwYYGPl5fHed6DfpV+GIsLROUpPs49ebZ6GfczMaY1x7JTl8VKEG3MA2jOP0cT6IK
fgIlxFE0gPupoIzKOnYXZbjvx8FHkd5jqgzHOtEjN24EOJFV49W5eItFY2NXMarl63DqVkCAWhxe
Zb36ACCWJEfBpEeci4+NUH/UFPWUY+bgMmaK7ZzJm80sGNEWa0ISE8i3m6ex6k9zizZBOj1kOIcF
UpOBg5yzU9cipyUW0yWtupM1J6epMG2gGzdaW96aHHj4N6L0F0/bWFwq7F6eVLubopuwNNBZEiYB
IGR5k6AgPur1faoyp+2K6lsIssU2mv4kGEp6KBo5dgY1fuh6MEl6D0dLH75i3n4RNyKWMEpzF6XJ
Q690yIelG7IAdfcLydggGRpiqnmY2tOimsCY6EyMEcxnucgrP8cQGdD4ClphGA5pX3+WpKr2zRnf
nSSVIdwkDcS4kpcw51MJlNMCE6C3wUJl65breD8i+RannWk3KbriAr45TNaXdc8QffaMMIe91peF
S7maAHFt+aBRR9w15RR5qrYRX80Fhl6YoCA8sSqLxdo0B5WsdA0JqmGn1Ys/rmp1EU0LnAqjQiRA
Heqr30ddTHReB0AmLhwxpOFYb6LB9OocXzJjUIuWc0xKUdXeaUk2g5lMBsniLB8GU0FvvCtQEU1u
F6v/NK/lYzwRWPIw+1yJmeYVdb0HwPc5VebGoYQ4gOe4Uip9CoxePjXaqKAgWfqRruw3DdwLbZxD
TxqMaxJ05FLMDEwZKYyd1eFFoRdfq7W/W5QQ4aJ+vJ8t6YohwdW4QJiditxp5HInDbo35zGcSaP8
wmQ2fUgNpQMSFla+jF2oK9d1fOpV4HtO3Vkdaj7GhvJpxHmHduD4oQaIgUOuDtm8aRHsaefCt9Ye
RQq04vx01oJs0AeblZicul4bH/KiGR9aOVXQ/lmK+nvT9jurwpBstBo7LNfv44xQClpiarm6LDVP
K6THrMFRpi52wL0umnosbcWYnkCbPAK2wD0x9MPBvE5aDZXzSoEOWaqfq7K/jWssl9YxQjlkQlR6
ENw6Ga7UJktzACodxLCwQLhILD6mmnzuwvmy6ptjrBXf2zTZg63wI7U9hkQGtQKcM6RHMBCBZnS3
clhd9OkW7dCXn6qPlVlcGIUF+d2a7+Q1BuzXp5mtT+pu1opgQnck0b80MtGtVSxX7Hq7SgYXIGkw
Wb0tx9G+D8n6khJyWgfHtAerOSqo5T9wkJFBQItbrlMVvqnQunPyJIODw3h8t4D31LThFEefYzPv
bUuFt5qsTtbrN4U63yZE71WzjkDjdrGGTk16EQqIoFtpfEq6KeiAtbXrDoRRYmvRsOtLi/vXjhod
ubHubqI4tsPue2S1KFCVflUs+3QjiBiCDZY9KPJJ29TmvWUaHKk86NB5jXx+CMlkq3LCWeBLO1eB
QBABx+WqFrtVEt2oI9GD415qzrx2lymCx10RO2KMzJYIEkDUkmMmQS3WDK+Ya68GhlZ2WlBXizuE
t/n0SNl5p6nwnlYhWJH0yRhghMCoRwlwe8nMvtFPo7yrozujLU6ydZLUIwwAw9PmiZ+ozvzgWQ8t
FyaB07NCuupjocG3JJh1ceZhK39QAUIaayBYTaANMXAC0RGE9rhJWLJwU6H21xUWLL0xoTHOoIeQ
Vp1pmyjIMJ4BrXFUsV8QDQ1zbLaK7ADq1dHCz8K8Hgowvppw2RbfSHrcjAFlAhcngwvTW8OHBGBh
rCXo7yJcUyOxQDwYalhdfe0JYUQfAfKwaDprCYlhuVeU7H9Tdx7LkSPZtv0itEGLKRBaUcsJjBJa
a3z9W2BVd5JBNuPWfaM7qLKySkvzAOBwuJ+z99pvTQD1O8WkSdG/cF+t0tjLUjOz+ucGllFZ4J9W
4XwNlALy2yyv5prAWptBP+lN+MB7S6RuAMDZ6N5qXzxDx77ImmsFdqU2DAhFlbmWBisrSq5zrh/F
+T3tP9sn6KPDpdM+tqgTMqu/yobQaZJ6hZp1GVD/DPri0BYl5Tmk9Eq66l2MsUl1LYa3Wl8slLqd
W3LjaIX4Vg3ycx1YI5uMZDZK+V2KXrDuwW5p9ZZE2zNdBo+aecZCSzqnaNqH0MwdzeQd1xRku3lx
piTPVdu/qXJuIxydTRNLQadOlKtqctiOajttII+MuyyJ9mL5VmVAuYRDF3ozoayd0H3qOiZ8/tRq
1aIwL8TyvA2gM8cbg4iUkahYIJu++aywCIbRoxzCAiNDpY4ipBlnTf4UBw2oZHDb5TkaPTAMDfEY
oRfY7iCj+ip4K0WT6sPApiaMtG0nW7e6yechu8fBconxZlsG7swMyw3hGbNBN+6baWsSSP4si7V1
3p+l7A3TRFrRfIYPNGg3clss2rxcyupl1uRz1Nxz6KCbsNPvo7GcEzbFYl+kW98Tny1e4r4D9hFL
20YLV36J11isD31Z8N2m2zhuJNV14lB7N2rjfBBHR5PfOp03zMN1KprwJ/RwMQ7DRaS2yBvDZTSK
1zgvELrgyTXx8OoPY2BedroyH6G05q6Ovbx/V2oAJVCM+w42Uy7eskHFZFCaW5kuspPK/azWQBkX
2aIUa9sM7uviNhsg65X9pUXohfRYN+6h0tt5qw/rKmP7WLJlT5HOeGz2OsuJmdVFnTi+e5Uga+nN
e6/1digwF3lQL4n9XXp6fZCL7qWrudedgKaRfJFdEpcd7HQlsCmLr/K42Q99sW/c5t7KS3TlHX59
cqDtRlJvZR3EiRWQXDFcFmZqOmbhhU4aF+MkGPKofQXNQpOHedy0266u5tYAhsJq13XhrUwPCpZp
zGWkpisJhXwQgufs0SfLCjJknWNQjmK4yCVj02fDUxmhwFHlTJuHGvUxQRtGu+t94DmaB7BEay9K
uX5q0mIdGPG5xkagkWvs1UJwjTEDWVIZvuhKoLyURc/uXvVkcNcSgKzCVRqHxZiPRSHI0HZ7BAso
BWR8QA4J92xTyzYJ6YkGiTDv3R7Xr15Xjp7Lvl26obkLx1acSXKu81IM6py6BicFI1xLRXrepF29
Hwg7YJq61/zedSlr7ULT6wuhBu0RiriZ7MEjOkdP4mrdFCYIYIiVdm8hvFKLtluqhIYtDB8yZZaR
ElMDV9TzRpwlpDMv2kqYyZEIytBFvGyEMjoO0/Sbx6ozor2kddmrG4Wc2CRQELEn7aUPlbw/nvVW
d5k3QrEsXLG7ai0xxybQGyvfS+slEfEo05RhxM4eddymKHvTYatYNeu2Z3hI19JgUbd890dJTsyl
Wdeh4qhl4WFk4RZ3r3wTY33eJUa0CLA7nDfJmKTzttOSfavlH/JKv6HR3BTuWeZ23t1AdO2F6+IA
41wdbVMsHo+5CWE9kPpik44qthBDJxeoDEea9W4Tpjsx6qS90RTeLu3QLJNR0x1SNXN9O/CVaC/o
Ai+QhaFt10XZcMFHo6hR1Sr+mZr44063fCCFvWc5U3dz1SiZd8g7DyPU0EksUko9qJHjtRxVS0m1
DkxWCTlc6snLRPRkd2U2g0EoQNWUF5zfyVeRMWxthVSvz6W2dqHmD3yNy6pMDnEpvMlynw5vShuN
2YIkKddfWpVeLrKY5ApbDanib/Q4L0dbllJTs7uiTAzHSlK9fw4Lba8pwxOClwCntaTqKS6T2G2R
JpgNDpWh7lB8h3KHONerDr6Wh6ONuNVFAG3l3kXaCQnyCYmIFsysnnbXVl6x6qMqsJaTU+0EF/GH
gqhpTR5E4r2Qf36TNBSFYoWSSQLWmHLaaqn17fAWCWCvMzxLdQNsI66LRVh7F5YmKFszTJpNkaWG
/fthRPl2FqHEZrHXR8uFCukbHbostaRtlaKZ+VIEiUfXbw2NtHO90fCP9xokEnQ0jhnBmOj6DY/4
LMAddYilAjFfT2SGEGGdIyNcD2RprgijNceQc5Fl6aTkHG9xUXnkXyHqHoMQBrvfrSPk/atApnvE
DhbAjZ89G16ubvxRf/j96o6C5Kb2Dnmik1YNjRX3Wz+qI9aNKadZJgPUt0bdMXPFnPeRYD2iOWSj
3Ptgc/RUOJBC8dQH4YUSxt3clIT3mqQt29Jb/Snqw+ocNQHoHVXBazacV4naXSp+pjkZxqiZ2qf+
uvHNx1wZYVcYiCxPXMT3LgFIXgO6NYZViTz6o7JkmgudlucjaqkAP4xq4IuqTK/KncbPfCK0CeS5
btTsJZTY1mW+iPrSKOQLdLfGshCU/MIoK5jwo1duklC4qr0eaIemSCtRiaNnxYOBLpf+zSilN7//
8u/9FHzq2NTprCFM/p6yMmZBJRKHRD8FJspEJxEO6iy2BXBv3kLYnRhtqpN+qStOo2no9fALW2C6
j+qoYm8GZqUlFWV/d9kSaDntO0GwDLRvQsMJN6cKt98q/kcDTn/+qV1kta6gyG5czWTqCLr66hen
wqu/rxNHQxz1zTyky3Gbck3qsniSZoRUEPUG8URdyCtNObEYfBd5HI121EcupKbJjJrRYC9raFiU
lXluOR8aD1gZD8nilFjnW+n7aMDj91NTy95sp8vTqrnXRxxDOhzVyVLB4JcGV1bf28oQnXijfhxV
h6IgsiIQpX10U/U2QR+U8dwmhmgFylkB/1TCovzfTMhP4xzdTnJJWj78jNNtynXzGM4ER1lO9JOJ
1gTk79Tj+1ZYn+7mp/GO7mbnNiTysFGifYk1YwGmFvYOOC2gTd7JKLDpJn172z4NNjUXPk1+jcYh
5mAG09NtUD610sMkpT9xB791ZD6uCF3s1JpXlONXWh3bwGBdml5pAJvXvjJTtu3zCNMISdlcuQng
913I2+rubz3XP5KL/x+1kvAg/ruVZPeU1/5T/IOVhL/2lzLcFP8la3QxNXgLkgEmge/N31YS6188
ClOnZcNnSEcA8lkZbiL9RuWrq4jHlelL+28yifgv9jnsECdVuSQDcfgnynCCAb5MvH8TpdFlf51w
FduYqC0KYUltlcCuKo8wHUSbNArWaQ6PKe/9h46GgoCrTB2kBwqwhCEJl03S7fDYrmvKZWIQvrhR
QpFEyR4kCat30j+U1LQcU34M1CulbYJl2FzIpUFlTkre3WS8FuTh3h+761oKU6e1xtkocixR61x3
vAo5VKX4h8z11j1BTllJPqVVW4emo+5tGdEyzsEo+EYazfKhWvR+W26iUt/BluBI2uTOGL9b/GIv
C3ZuOzzGtbTKVXK+RularnSSqyQXNCDJS3qtOXVIg6tsLz2pvPcrfTImPwxi8NZY/naQG/I9ZPku
bMdVU4qzpjaf44KDkjKEro0Ok0+HcRaaxI0XnMhz/6ov+BWVqdtVOxXWjGiuGuVlFkvXntfBJNMo
fCgchAZY/UYcbTovoOHQs20lDsYjGrRNOErUlG3ZmHayry+Goj2gFs5tMwF7GATeaxD4IE9z3lRB
IDh2xFDoFoC2qEGmHHoI7KSQ0nLkM0ecgZF+sASytfRIWQqi4d9ElHmswHooXa0jtQUurVEe0kCk
K5FGIOXMyF8MwwAGXq9X3kCGVS/W18ZYdwvFklv4cV6mLAtjBM3fBP3O18g4Kyo+o20Ccs9q2jM2
Rtprz/ncDpUXH1bFCrMUrDUPUmOvCCvLdcFQtqDlcvHcqkoc4mhnEw6MYO6GIp2H073JXJlE0ciM
fZsO1bsfZfM2ZKf88bb+o3Xpf2aE+79jY7H4tPz3Fev8KX7Kqi8L1vQX/lqrEGb/y+B9J7hkWlk+
zG1/rVUSDjYQSnBoJqcDrRY+ln+7WMx/SQafE+RICExVXWfl+7eJ5V+k8uCSI9Bd5K+a2j9bqr5u
3OnDEumBgEEja0PB43G8cScNxeUVb8et23h3cm4tu2p0Z4byNGS5rRDIVkv1DQX6lomn32aZe6LT
dLT/nn4AV2iJQHVE3C3ftPuFJXWp1ocq1WlyQYtymeecgFMOOUagbCQXDp0cLQrLu7KyYU0gLCVN
Fe7Dp+d1/tee4Au9/Pt94ARGL/MvFeq33KNKz0QPDoy61SF8iDG0aNm/wcm3KEZlY6WWI9bsxQLP
SQFxuoK0+n38rzsVnAucCPj3dMqe9O7H2jPdlIFJJU2xjXNYZ2XyBMBkXlbC9e/DfLhY/uyIpnFU
naljIHCSEY8cm5ZUT8CJTz1i20V3Eqnh5A5TJvKLWa6q52Pk7ju3WBsii2PW/ON7PLUS0R5x3NIm
K+c36Vo7Rk2gQVmRwwELuVrPUvrO+Ta71yU6h2V3wDEMQgda6lg6v1/5txuMr1SkOT3dYN4c7Wjf
mXtaHqt6WO50WjatDJVxJBhDHE7Mo1PD8N5+3nEGiEb8JmeY2noOesq3AL9748Qp8tQg09nh07bW
quWqY1tR7jptWxq0/3Ckjv3+9xt2dNBiqkx3zNTYME17om/72lrps742XApvHIxVIJrRhYnafITp
aq4GcOEnxtO+HlX/HpBaE5OEWoh6bGbBWiqJEWHbO6ANN2NDnLdR2gkEjdAUFmYI7zLRHMV/SzQ4
V3F70af3rVA5IpmdTUGoXZ4guEIjM211RkQtJTrmhkDnPqY7tabNQsjCgFJfzaWllpq2loBKTXTY
wTWdBSXtt2g+zjQyxYnkW6hUX3S+t34BAaqAwcVHlgp2GFiLItI2Y2csBGILg7x7rEjijujSjONl
NuibWCJmHRm63Eh2gVjIHMXNGL1OIK6W8m2HWZ2ab6nws/N6JaueE4jvlNm3ll/s6LHMfPGpFKVl
XJGd7o3vbphfuFL+1JfSXtRIVy3d+zEhZqSjO6UYNqsVb+ta8S+U+Kn3GhtSwhK6xsziv4cpMFK7
rYSHQiX0lL8SNIqt++YibsK5kACOd7Ndn77WAzaCpl8biD6o9828KFyHdHBYmOy6CpfJWIBVCldj
ON75JFxb0k1p5BsCSunuKh0o/D66TUVzGysKfv+iX0VVkc0KMToTY5o4Rn43oDknudtBCnM/hNFZ
nLHBGmt051FzVlnPQ2tcmya86uCmqmGpyA9B/5IFppNJ72PFNGyIZyjo/zT3omdtWmDgUk3Ep0gx
v7lx23quA4PJhMcogjwv3mSduU6p5edivP59sqpf6zh/zVWFhURBIIYg4Xg5AYNEzbRArBVXcGES
nTTXSPLwR96qpKvA3WmSQyb795iEHwp5tMWmWavCytPeOsLdBSl6qep7jY6eCu+JXeLCCADg09ws
RAjuOsw3LGsacFA/7ZYR1HaE4YTG9SSoqnSamqvU8+aYs3nIAJuq4TJRQEi5icMJ9eDJ4VYfqFQY
Y3MlV8Ll7xd/nP/2sTIoaEKmTGAknvpRsa8veRk6Xct3uN2WgQtd3lsEE1Ic5aqLUMYnvwQ7ysng
uR8WCKwc7FG45ZoJmujrupeHhdSaXUvgcr3y0UiNp2tZPzzXL0MclUM60c3iQGKIKfCZRY+Ii/Zu
srhl62wWXugnbuX0OfjyOZZEZNzixyeJFe9YVpnEWufpqI53dfoYEiNd3qj6vTBGs7ZE0+dWy9+f
3NdSxces/TLcUTFQj2qwAlnY7AZGydZtgAOjrGy/LuzwpAv0a9X++2BHT8vodI5w8KZ2YN3mjeVe
i/LBEGll0tUI4ocU1K2A0GqAmP77VUo/fB+5TBXEhIkymC3d13lCjGCXuHrR7DJ6jJXRLi2NsApS
c2udqK5KtuusOER0VVVjrfJViDXpJigf6FnNyqZ6PfFrfpq1n3+N/PXXdKIZtLFcNrvJyxxUb9ou
xM2gwmSXnoLqod+TxXPiDqg/3/s/d2Ca5p92CDnyAVr5dbPrDejG1fS9DPl0Pgb9OR3SWekJq6zz
eSIdvYGWiMMRTznTQu52Gifnsh5nxEgu6nRTB29tS+r2gDiU2KDB3PUR8RWEtSWpcpYkQBpIXc6s
6eAezosoWtGsICU0dCQ68y0rWFiJTt8Sj9LDYRi2RSM+n7jDP05rDleGyYJEPuDR3m6o2CwnTdpM
GTQvspMTbrsk9trFi1eSO6JNlcy1yAc/nJ1KnZ3KSd/f4E9jH234QKEhAG2Y5dl76s2RdmWQvH2H
aIt6xTl/bl2oqBZyR38hE2JhnXRH/DjXP43/bS9Y5h3gvmYnoXcxgXVVw51Y+yd2z1/rWX+/y/8Z
RRGP6lo65c067LjDgCBtNXuOEFwETxUt9xOP8vfLobj3deKWgqDpOViFHb1T0kdiJLb2pBK1waLQ
ZgfOHy/DcE4W44mBf1r4UTxqlAyptmOl/jpwJCejxaxtduZ+uLWewxmUSHJH2qeU1B94/vPfxzuy
rP99Rz+Nd7QqoD/srLEValYFmoytayvavLyi/H5gTzTtsovrYeaqiFIw1URnrrM61UnRTl3y9Oef
Fgl/qDj5ozRAEtk5iSDOJTZuufKWCvJcTrd6+Bp596lLJFmQA5GTV60K4j69KPk+1cE8AUQr0UHP
XIqHqG7v65aoAPp2So+MzoAlKT1NW+CxtJyhJX8iGx3elJnbSiBbyaApkA4H88rI7dxSHB9vkRki
Cu38hRbgoq0iO9LEm64/5N5dKB6qZO8JZ2G+8cqUbXvtFOx7czazQ3Lq6PPjkv3p4Rx9JyNPLSSp
ZzKUs3JnbuhpzbwLdd1PQUaH/GKKK/p9OpwacHotPj0KMS2KLlGDZpeIaNRk1Gfxxe8j/Phifbqk
o42NLxuQehMuyf/ode86FYVY9FflD3jVz6mpPy4TnwY5WojZLFctwFkk5qnOa0scZ3wXxCGatxNP
6NTVHK26VocJIVEYaCBVu7ZAFDZUUf8X52zr85pwtLYKYy4gN+MFodu3koAy9d2T7HYnDr4/7gH/
3LRj8IiZt1YOeZKVIH0AM+OIMmbDuF1hArLl/CGU3c3vU0Eyp8Xl27ZTph6CowYH2oTb+jzdQmMw
eqHQ653nFbsADG4ZkMInR3bsxgsMFLO2Xw4965Dgsm8CfglgT3proxfSzgHfPffwQ4r0tvDOBv/c
9e5Lc12iRE3128G8aoT33jdf3f5a124T7aAjVHWDXV49jNGdSBASRGu/Gi7A2NoBGzQ1uG2098FD
umqJh6E4dKW114tLIyFHRB73Xk4sDRWqSkvt3oeK5ddsxxsNRB2sKOrofNY9qVjIxQ0uj6RsVkb6
PhTo/kZpgW4X5CUCSo5WTecuq+7OD84aPAdat4PvdK54NCTy/WAiPyS/qO8U/tnEg2K3xCyQfdd2
hpNIE0xXQzdF7F7TX5tRYld+N1fKK4QpyLXQ+4SpLUe3QZTacfxsuYdeO1cQXpsjSQ3RXh7ovrvS
EuXZ3NAItNNWrYGmut6GwaU/RCueli2ZL24m7vNh3aXnidHeCRHRQTWlV7FfpijjCjrObsDmMQ3s
gjjCrmEb52EA2WA94/oI19PInwkSx0WG2IuEUHUXhr9tBJwyVUIXKF1U9VsiHWJt4EpcpJPRTBMu
FKPfamh/3QETele9R8kw16N0n5jEkUXhLPYipzF2mUQwqp/P5bpc+jU5P9Quyugd2d1WQTqVuHcB
NCIrvogrQgURFJa96wQqgis4qqYarYsUUFGnzeQahSQkrTJuHJrBgMq6lVReiNV74xq2icj+9yn/
83rxnwlvHO1fWiFV3W7U6p3OF6eTXjXzXnUffh/j5zUcc735wYVSjha/0euUuldN3mOxt2PEXXl+
+fsIRw7lf28a/gxxtOzlmp7V0vTewhKY1SXbzOwxLC5U8b4S7iU+jq5gd/VtFWvzzB2WFIX0kbBo
3FEBRGlQuvh08qVv3EthbmsiwUQQ4dLsBbWB47LvV9tr3ycnSLQWsseLIN/76WUidPNOVW7GHudP
xsuQiXe/X9fPB7aJS/D3rTtaj1RfH0MqOvWumqPl1PPz6hBtzFe0rbNepBM2+5/JA34qZLDA/2fc
j2PUp89uDrzWKmC/sNuUiejGUuQRNpauRqe+HciSQZIwnHiGJ2bJsZm/V6s8UHHy7HAX2rJylzfD
7Pe7+fNc/3NR0+L/6aK6TlUrX3LrXd2RgknrWH6AJXrihfqpOvzl1h1tHrMgGAoJSvPO3edrAj7f
kr1F1BD5kof+7R/rRr5N/Slw5PNVqWoUaiixuaqPnMeKIHFjHpOZRpLYSVjFqVs4/fnnWyhFoZ+K
XJwVw9wNVjqtqebkLvPn/fefB3W0JctHP/V0FP/MPmA83iKJSdDSz5Ul7il1odBKZil0/v8mx9Ei
JUSN3OX19Niq20JBvF6e68OpJsi3nh6tgy+T42idMvQsL6KKUSqXgF/ZSTa429Yi2Shr4tL2J0VM
0/rwfT/z504erR9y0AuWnjPltTPvklXqKkhnzeiAKagcjsSBSnp677gKHCDNWxQE822KE2rZn7e+
//kJ2tEXppGqIPP6aQlzwUfL91IrX0ZYZtL06fcn+PPNVSRsyToFaOCIXyenrJS1NbTUDKt5dTsp
qMT1X+HbPkmqp3BxPy+Rn0Y7mqSqEg5ZWzOadkU0dkBQnxPQBzJ9W74fZiPFQwud5Eky3rRIfXui
n4Y9mqdx0UB3x2r78W6MxKRi3TJILpMXKWHyyolP98mrPJqwnjd2YFQZDi7ObUCc1rj6iIl7N+2O
4MDTuLgfp8un6zuasWwUUHsbDBgawkIw1ZUuvxK2UhfyiRf+e8d3ehf/jHR8vEh1KZC7kgc4tfEQ
E+31tbJs1snVybfwx6Ljp5GOSiixm7cFiRjTM8MavYs2RNGvywNbxROnv1OvwMeff1qfU9FFIRNR
JWqJ7sbP0ExJf3+xcLLuf6JanH76L9Px42v4aUAxa8Bm0L3eYQ4kIlGaaVvjMloPu+TslNz0583Q
p9t49KVTKpJwlISL+1B+OtEjJ5SI1DbxvFtMElCFEND9SebOiRfu41d9usI6xccTTtMEqX9ONumL
94j2Hcw5vTwMCQVZlyeRUD/uhT5d6dHaoilZ0FrwxXbprrwuYttbYS3cslpPlgg7esVSkTra+e/r
54/fik+DHq0sAWBYP8epwNyZxMMRQbD+KjqpGj61pHxQnT7d0Cqtq8br/n4bwnN53vSOdYnFaEpf
nUe1416eeojUuk/M06NlxSjGzFd8lpUO4kPidTvZq5eK+ezHz1Lw5OWZk1ORj8HoK9JeaFPf7ugD
JSKuUqFadbSHicbgOE1+RC2ri7FEjhi9qvRuwk3g54dWftFaYicq5HgDsjz1qiRlLSz8VdJAZFO3
mfQwDq80meZhdJmiuKuH+6HJnrs0xcDDROqGmRJsTYtjPkkw42rykgRRs1Sibp3Bzupic+EGhC8a
Kid73Jio5SpdJH13qw4ceqRzyw0wVALpxs6sd+KV4svLrGof5aTdp3J15hnCg2e5C2A3ztiTDDnZ
qv0zUVfu0iq+krraMbpykxeT3ZG4RQyJbk7LQqy2SRJsM9datx7JwHSX4+zV1K7l1LUxVdo5fZCw
vvareyJiFrH/nOGUHPqnoFjnCXHxWr5sFXxF0bit+ugm6/dSG896LJvKuO1F8HbDI5x+u4BgB4yC
cCxqVuG9LNzmOHKb5rUKH4ryMhYQppjhhvqHkyQc6eNioTVsozj4m2k2x1m4y/RhptO5syJxJQ0p
Ej9pVaB8xGFazoF1rTttfJ0eq4aQ1MbiZLfqi2VcZvq9Kd80EWHnFEbcGsiDmJ8PJbxtToRmKm2C
qYoAZ8HuJGJKEvxqWZLOBimwfYJ3QGdg55bOyO7aIYXnlDi+9ZMkMtQXsT7ONOXZqj07U8XzvAxn
BuFTvX7TQ7FwNdJDxmLmKc2C+BmnVLD0CTdqj3FwIJAlsfZsGx/rwn2PBmzfo0f2kLSPdHNLYMvM
T7o7DKdO29PM0nIxsb0QB5BS7aTWXQd5NifBZVGDQ0ccNmspWaAOxRxKwVqsziJX23uZvpLxsst+
P+/b3FbVDkZG68hGvSyHfhkKFb6rx5EojrALHM8icqRVyX72SDw11EXvgbENym2WJZs0JFBECHGq
Tp1ipdw09WOjUfF200dZ6m9FzFpY93H7u3am+5dNziSuMXbG64iIA4HUoWbUCC0ill7T54kGtq3F
ndkYtpWvWuutKCjDga0s+7sQoEFOwsgQrAR3JeESHfXrOrnIOTsGxTYtLyWdvUr2WPj+nkQhR8Fg
15QqtRdpYSnufOBwL6jDWdtoSxiHy0nx1RMhlrB/TJ4Fi1kWPQ8jpsTEBAlfmbM8r7ZFwQKBkEUy
7sTiWhZfMO4hOCidoqeUz0fQ5eHTYSOrRzTWvaht4uDcRRiTeRoOsdYuQecnlgE9TaP/JSybZlhV
ypOZ3enxmZk+jOohjSEJrEPyw9wYzMmrNRLhSj2jMtR122FJLLsV1pJV6cZnQzPeCpI6w7B/01mh
nRUXY78a4B5kymThpuSCsKvP302F/Jmym4tMfCleiuGFFpH/EEM6QR8iXaTRPMLl3HeXdXA+Uqem
u3HIx2COUGLhtelZiz67bEDEWK0tD6TcF9q5at0IBtE0wly/zHcQ+MddqGZLN3wYskNYvwxhe6jj
cUPW1r4U2ntyuwLiHkVYDsNOEQoCL1TzKq7ydZL7gFpGG2gV5xP2ZNF9Cjk3KolSG+negcExW9JD
hO4st/J1aqUPbdVjafa2alzeWNJlIGECTOPlWLy6RoHhrnyG1THLKtMBh8/sEJZFdkOmyUVavXf8
3z7uCaZKsMAXdgFLpqADoOdYsHJrKyTSlRUbmMPSVYwz1qOuGuv1bUtmhzZe9BMmoCAtlhdZqrPz
HPFjaJhURd1mK2cY1qvkcXJfei7m5DrDoZctWQiJLzlUOaooyrDEvN2NQzojRSnx8mtNspYWraCu
WWpRaYfDddTSbbMSO0zDs1wfeEv9bVqQiYvzPjYoUCV3iXQZI2/ydNas0h6QrY9Uyn0s8C3d5YBZ
MAZXkUKT9yLutiZLUCMti+ZdJboGNWknwyOzNp4BS0a5rLLLjLBv0nDbeB027orgAYV9jjd45xES
em3RaIcQ4LgqhzOlJOa5dteK+OSavM2taNcE2keYBZH2WOBKyA1LEnHeqM8p4AvjSYuDBURTW06B
5OSFU8gvQXXdJBehsOMrYKto0dpLF7TSMOw1N5xCV2YRxBjTcO2wKBdNLswNiRd5shOLi0F9ilvX
QUbixO2DKD9L4YvhE14fRvM+2w+VyYK6Nnj76rmpPGWyxfNfuwjcDIlYFwhv6vBYDP26cR/ydBfo
67BulwCyR776bTCLNNOupddKZfGJE8KKKEvnt40rLDM+f3BCiuHWw97uabdCQOYQ4XMQZ5UUXoUJ
fr705wMhkgbxO0rAEso9xeL2CB6BB9ctRlG7V+p85skSLIpdLxBQbxgrGWRUJF4HKQfJKltUcfGo
uCo+HWxOLSnmvs5T3ZZQcSR/LUT1bBxIbp5Ct3LFiby3SaVacdtqMspT8t4q7VqYNKXWi8LsNuSd
LOJR6FjuI8+WpPOE8NdY3afKk1JmM0lFDsiBsmNZLVZBWV+PU0+zgXaj57M4Wre5wSsJNaGD4VFe
IzuaWX660xvCpPuDIWwz0d3E1qwwN+nQQqSPl3X0VjKt5Xik8h1Cv6DLkRy8iK9G+aTmMC5Cuv9p
OusN+hpQJPthoSRPCmQVuetnqPPmIyuY5nk7AdsI7gm0hi7EM2gaFTiL4Jywy5nU8JMrcL+YHEzF
21upOdPJqBvZDNDctmWhXLaTpzDf9+WL36WLYUqP86p5FIirMtc2gmCuzeqKT49gybMB3zqcKlwQ
wVIJ2W8P5IxTM4RalvNF8MPYyYqJ+3PAw7/qgRLGXXRZGzeq2xA/0rDExhtpIGm8ACnhJ1dGFUFJ
SNDoFTNFBP5gDBcwDuaab62z1FuFeXiDFWermMLaCoJ52cs7CbaHrxD2ROycot62mTyPe//FNPQd
nC5EJPcZZogByzuSPLof4COSxli2PkSiWB/2Et2a3jSuwFg5ndbbwxiv4Eqhz+zPAy7ba4W1LLto
mrt07uuKowMfyoxlx1ZHDh88ulxppy3SOthhQ2H985xRNBbikDm4+y/cisiU+M5gpTHH9wAVRBzc
wZoG8QLrwdwM9GwtOtYgkExMN2Z4BSqOFRGMBgZjlZsD6oOKyTLqafNHoVN24qlT/o+1xD+nmg+5
wafTxmC6kU4uW7MTN4GJ/kRZ9at8ntCioSAr2uXNyWPqiaOGfHTa1+oGmXnPiB2x9fFDtUyWk6Yp
OS/OgpNGvv9y4ueJT/ZijHbTr/l0fVDs0pF0Buol6+YpXwBMO+hcW7HInW57quj1Y/lX+TPYdLM/
DeZHFdCAiMF0unamShiWRlfLP1mamY6a36sKf8Y5OumXrsw+frqoiacPMSjaKu5sbA7mjPTNa8/B
jnUTiJd4IuJHY/37Mfi/nE//DH5URqxjEoVkosc4B/f+DOLWivxIcyYM6LsZegHaNiN1/fdRT93Z
oxN/ixkkasDK7NQapZS46eqzqu8Xvw9y8tKOjvhD3AwJLVvUby/Nk7bC0fXGjmrnH9SFvoquKEOf
KP7+WFPA2YDYkNgZJLFfJwwhzILi5ogrwvW4i+btKlgLS3V7ssL24zv3Z5zjWp7im2rfRYyj2fpy
qorykm9bVGbpfNgqp2bIT1dl4DHCr2F+YD+/XpWV9LI6mH61+3+kfddy5Liy7RcxgqDnK11Zlbzr
F4Zaht57fv1d0OwzxYE4hX17v0x0jCIqCSAzkUizVq4Fv+G7UGE/jQrwlzCpVxbEifsnFc3O7RvS
Y1ZD6qsuwegMfYFMAOCXE3eYc/xbRu93x8kArumRDvg3U8bQ0s9xmdDsJTC/KzUeoeVzElxno/HZ
89o/GODtv2pOSymMtiqzNotxp9bIxI2Rhdct8PhoNq4tbeERbJleDefTXgH7FKOJppO/X9Zj6but
jnUQOtEV0BmBGE1mB2Y0qdeSAMhlR9x/ljm+kES1YwO4VhnCPtOtESejG5xeTA08B5gUHVJ9YNDF
DpsnkaDYEeU4H2DvBqI3p+CnLXUMO1QgjI56PEUk3yZooy4QKBg+TgsnFQTIEBmIq3CL1z4lM8L2
flSTZAmNeGqRhReSZ7WbrkHDufHlcS/n4i4BhFsE+LYk2ZGx3fQJhh/x1AjuK38nkq8AL7wZjFkD
vlEq8H6tyQ1mLDd4RN/oRfEqxU9DS2czNQddu5hMvG/T4Bgjkzv2eMuT7E7up72vgXuoSkL0jswe
mt43YX2r1cZjIr51U+fVJgKDOblTguca75MgeClr3NAiLt5U3ua06bUT3C54N9NHcZisYQZ8OS7+
qM0wQFDi+aRtKNyoIam2hHhCKPKrVlQw+vDZlmTbAN4RWHp41d7VINNtS0TVTeoqc2ANGCIyyldQ
D16N6P4Iww885GxjeM/x0PZJa89ontCUk5waewkBiIqOX38vR4pLkLTCYCn6Ea90obCm6BPmhX5a
fRM39LGpO2k5236kWp1ZuzlSA2jQtdFQ7GD2E0+QQ9oiYRYdKh9MQXJkJ8LsgC3GIfKLmUi2OB5G
TQYOIRKO4OcmwLwa5S9ViTwNW1OMCfQjOwSYaVOE9HZAuy42xEkEOk2CiEdPXQlvAcDIWnJvWjo6
+zpR3uXiSwwe17Z4U+LB0wXppWue5LA5lMnLnD746sMgJ15WgFsb/JjA/DiBcBKAW/K+DzKHpE9N
oNgGppnNJtgAiMgCoTFC0AG5CglRL3Dc0H6oNj2nNW21YL20JabEg+lKBXku2BLeEl5+ox8wP2G9
Y0r4o7jmd2Cv3kFLccyVYKRzpKHZokF4JO39fWOjonRIjoYl2xkGCf4Ldpe1ywEAyQZmCIEtAto0
xl1LwgDQTEgUtp0ruqUX/JJPQMnbFV78S+VcDqsOeCGMdY01RkbFqWqOon+qAoDBoxUMDEuXHeBa
fWC5IuYeH2RBjoI2b45lFoNKW7N98/ayhNViy1IEoxV9krRtIGLTlE321jqirXvRXrqBKdv5qdll
3sAddOOtitGMNAakaNEUzVErD75+3QefnDWt3tvns2FL0X6ltIBixdk0LvG62RqP7Q3cfOR2j/1v
8TXbNQ+gj9sAxhAYXVyWIY5msADloyIIxZRjR8XhsZMOmTG6ql9xQjyqXj8uxsUSmecAmLQqAS4T
ocl86gDSmFFMSXUnCxpHBf9FQXSYE6hpwA7APHNw2cR+30nUqgAQBLTNDTxzayV47ADsMbVqS/7k
U2Cs68hZKrM+fS6SFjTQzTEU4q0u95aAC5mjJut7eJbBvHL80BCAt0AaNE00T3OP9JeNIS67dIGq
ahmH6n6u8BCoN7w3AG9t9O+L15WUTkohG1NzlAHCLCAhVge8Btd1V3heGuMKYwyPSXWEQ2tc3Sru
pivq63GDnoZ7fovE6npkQgxM+AN5RGHsGb2Y+qxWbXOclL0YgGU05PnB9bvrLIK16HJKTV/IGnqZ
0Km03MN7FJvXA2TJ3AANMtnwiCJWlWMhkVF7Iy77qZOxqDw5Rnpvx2CWbPWTGfGuZZ4gRtN7MUFP
sQpBrZcg6WrFnmCL18Em2xEbIESbyAuvgmsuFdpar4K+WB+j/NqsAm+8wY7KgAP0UZQEzDZ6hzOk
8UoLEB62JoWuXAgPXcexu2/k7B++ayGa0f9QK2rUBXuqnCMwnB1wW37GXr0N9lps5d8sfqatEevY
u+EWicxtejXd5VdoETnU6ELm8t6sOuzF9zDGYpIgqhMT14WWbUThKe6/0PvJc6N0Py8tmqrBwuiJ
pIAOocOiQdJuqx46LTsgTQHSxvKtfJ+jPLbluLe15MryhJngQcw0vaPEEdhm9WX0RFt2yuvol2Dn
h+yYngK7vUXD1CuvD4yB8/vPo3GxnUxEgZJf3OcjFFqrj2r0pqrAHgSSciYB0ibtvKb80NpfE5JJ
otkfhepJzyWU5wS3BRI4IF3tnuBtoFq6cJPEE6qGOop5UJFE3ADPlLNJHNelMq4rK6qxj5SafutH
Zz4JGW/GiCNAY7ri+lgs07nHZkTFPeqgocpzHzwBjJ8KdZ8oDaHuA7GbhHld4ChSTjzaZeEfxGfh
ldtkcVmTKWbLUpPriIRCQn2xEoR2YxIrBMjpCKzk2wKcURwl5timxrgpscTMgGZgeeFu9rK79qa8
jq+jK+2YvpWneh+6OmZFOHvKk8n4py4y9Sj3YaqGesgSDGWpd332dHlhvGNjfE4d4UWJigdkdHdq
cisZvy7/Pm8NjLsJWmUU6oC6m3C0pOA+KK5N3hp4tzIL3GmimFOEGg4n3gkv9SsNnhSL7BEIONV1
+chTPN6eMY5FSIBnhQw/rizhLSkepzHgaBtPAOMNpnhsZYkeCti+bA2VXhlkBJfPReJ4ZXYQo4t1
KUgaLIJy2amF1d0BwQNYmK6BKgIlM5oUq/ss0C+MnMl1+4QAdC9reIuJD4JilRsutx11EBcuJpYR
K8jaQO8w8oIHoLYfTn8dIkazn/jkW6tFjMWVpDOug8SJUoGsF+9Zp3NpsxtAAm8iW94boJLjNUly
TEBnXEcrktYIZAhD0RKTOU95AY6T/OXyeVKd+7l7oChCKRl5BxayJWlmUY7AenCUtRrgGx+S/4Gm
qNuhA+SiLx3MyXQvC6SGe0kgYwQxziquzbEBodCzUX8R5CtbgoxXxnO969t3XhljDFrdGgVw3GEM
xZeAcp6ZgGeIm2JfD0P/lsKW7VKxr/IeuG+0bLfNncCtt5OnATe14VQo1t+xQBL7z0mx5bpaU80E
o+LNMd01byiGG3u0joD+FyQSm7yxsofqFSAjnNOim3ThtCRG4VV1iFNx+jauv0BM/+pg5b0ov9Xs
khxG1ytkWtH2g8MCy2fwPBbI1c87YMbHjonllUg579H8Hx4yJ/wl3V3WyHWved5Y+vdFZCtHmS+Y
EZ6zUjEg7/4+6X8WRJ0lUFVdSIjlAm1dNS6zTpecHEnUyOfNx/3LXXaWwV6YdS+Bkho72LgieGHB
QyhYwQaIZx4dvcIYpMLZNo4hf18Ui0WpUjeO44Rti0f/0AUVpndRqm7KQ2M8XD6g1VF7lLBAqgF+
YTRBMPuXGXUfmmNG14axKzcBJohN5/vlU+OJL4hw4O5d8VA9V1vf5UVT6+pxFs5urEpkcJ8lyLJg
hhZzjXHU2ZfX9y+mfRbBvHTkQp1b9GHBVQHCt78ZrQfgjj31iIFlG91Ft6nNoz78F4M7i2TccFsA
JqcIU6zqfrLRPkJJCAGO1dvBA9CiTkD/2dloZOOtdP2yPotlnPKUVcQPAcWMy1r1rv4PFfm7WH15
T78900+P8rckk3m4BDF4OBqkXI7aFbAGe0TBmA8EBJpLcHXPjmbHHsZR9kpnA/4KhcBTc8PvIV8P
ls4fwTxu8hzw6ArAwo96cT0Lh1Z9AYcH6Hp2fq9wtnb1ulPQhGiKwL/AwMg/fUw9JJKeilDT0EfZ
TbqWQd1BSk5UvmrzCyGMq9RqoagBwwObN4gd9oPVGUchNTciSZzL50dWNWUhirH5MBNNRaAKqrf7
cOxBzJvsTPBbBMJdBjz/aBwdQ7puKbVOTXjpx9VzWwhnbF4pYqVqJKTAw6P8HoDD4cM8VJ/Zp7Yr
v3wEtcUNeUTKI3A0jlPlnSLjCQK979VAh2AinsYWNTxIHb44W0sv7R+msVgda/u9jy5XgGofZ3D0
tRMACyhwvf/blB7xOLbjkRLyHHNSWWiS22ng6+F8ANXFSx/AeIEaoM+dEGKV8S64I8fIHS0w8djo
wqItM8H/Lx/1f1I65xWzWYy2U1Kzw5v/qNzWqDE4+TWo4D9FlGCP7ROwnq32MSyPvm1uL6+UYy8a
Y/9gdIlVccJOy8bjOH5N2VuGZlNR5tDPr6esFuujJ764i8VuIuDTwvqmfXgjA3zaIu/BHeXRTW6z
x3KLvuar9g2d0hsJGCjNrt6jzS1weAdLFefCubLJjtiPAEBKK7RSrtipAqbXYaMVQC3IciTLZjeK
OQtfL9IuFs44pCIadaOhmjS+dGAuyG7HZ8OZrhFe0UErFL6FV17hlLdIxjFpcmL2Mb2sDe1lKHMv
Gl7NApy2b5kZ2gGIOS+r0Hpgt1gi44uAJdw0Go0/pn3zln+kTugBMvoh+pAc0QJOJcfxrnugb5MB
PDtIVP+pSkSMjU5vIc4siV2gYVUYcifJCccHSBw57P2MDvqpRrmbxnThTf2gH8DpaHyp7yOu5umT
jlH7nr4BsuZLZyK+M/dow1DQw2AhZcZZ8nr8pfy9ZpMxU5+ERCIpjpROI6rHfgdyE4wH5gdgo6Hc
Pz4WAreRbl2NzjIZkx2SaDakLEQqgQ7JjcSK/KfaBAH7cNT8h2h456jRuis6y6M+eeEiZiOSjBgs
20f9fnDLG2KBajY/grUoxRrBTefWGDMSQfxqcaG5qBH+dAtn0YyR1pgCRtMdjrpAg1De35RoI+Ks
jieCMcpZRotvQB2ttJlRgEFg2Tn6adwTW9jnv/JH5ZTx3uM8kYxd+kXVBXoFpaFFesmFIwCAJoYr
TgCttbvtf6Gm69fmeR+Z4GBOzDQRaDTZiO1xyo9lHNq1irKeCixIzR7S3A1KwSbAuwFRpJm9ppha
urzRq4v+LqSbgBz/AcIsqsKcigGyf0J0J8UfBjrnLgtYhePDWCBK9X9JoHaz0NM0MPImV+DRTZTr
jU27A1s5DJJ2P/hO7YKq/Da9E75qUDJYgqNwUuerw9ZL8Yz7C+MkEOsCES4tR9Bh6wjjpZpXXPPa
d9cfteeFsjFJMyeYf0aYiaeQieQzRoeQ3wMlNXjuxq0JTpUSJMuBlTgYtJgTS34jqgNipjvOfq8q
1eIzGN9niuCHBtoDFuz5G90bfkVu+zyfkofKA2Fk/Mkt3HJUiC2/iE3UjnJF3xAg0UM4Zh6C2y7e
mHa0G93qprpH1/L8enmVPJmM8wOiSpiptJeLmImFdJ2ViiJPcVcd7GIj6TcsFBdwbCIYzyGj98yX
HKB/r4mbff41n4yFfWiKjVbB4Tfv9lq9SBdyGdcnYIgPXCrosRKqXYNciBgD9gtE7Zd3kCeF8XZ1
m4pNW6C0EEi0m/DTBB5oDkmXpfDMj63ITHgVhGHwvYnxDRC2tvItMPxs8L9zENh5GsG4mU4DAXvo
QwvlLnbCebKETvU4i+GZFuNL/HqUdXB34p2FIVYME9mp07aWfIp2g2PuoxeR21/OWRVbnKlIUjVi
hZLBHKC8dADm0+UlcbSArbVgvHNA4gha0OozYO7uQX5lVWiqvSxlPao/qzRbZoklaQTfJ5YhW2Ax
3kiu/hwCcTeyOye7ATAZ+DXdyyJ5G8c4CLRaD+2AQPtItN9JWNmtxiucrcfxi0XRT1j4B3k2EyDC
QRuqr+JkPEmPlU3r3PomDZCijRzeO4UrkB7mQiAiIhCalBBIcUPozA2lBmv30Y3kSNuIC4hKOA5Q
Z1wEeBLVrqQmFe/qB/O5mK3qF0gzf1fv6m0FDJbiuv2M6g363S+fHVcwExfVxBjCuUUZdyhttM27
6IPL74UMfcmWeQXuAN/qb3XFEg+BI99cli3zLILxI2oe+3FsQjYgjFxl2rTlUyNtYhDTdkVut8kb
pV0qwP4aSpoltepbUONWBTkGATpBY9wnVflEUQDDYXay8CtMD6UcvoTA4lI/W/SIy0bjzuV76mN+
ATG3K0eJk2AKVss1t6JTe/JTL6Wby6viLYpxXBHIqwJDgBc25m0SaA54uTEBaF8WQn/kx6vgbA8G
k6BFE0YlCDQOmCjXei7YYJoBLXvslLNgTepTZEyACDCdy1J5ysK2g6pJ2ukpzbBRsjc1s+vX+j7a
C7aOanV0Q97mq/Q2BCIGZ0t51viN6LmwxkFoayWne4rZ0Se07aJUSLsN6HQA+qf4/evrZ6gCHRTY
9LLy/f5eyItMIqllBI+G9+W2blsbM/nenPBSPv+yn2c5jNWrwCVPWh0GoGwAMQHAZw9jpJinKbbg
FXcACXoqRyAtgArb+sNQ8iybNXywRBu5j+tIxZtWsJQcML/ow8KmYsJEsuqr4cCVydtXxuBNrQ5B
vk6djT17CRDzHiKAvrVW6/YY33eGe9HC9MqflffAbfd/x8mY5BzlYECm7Zzg0zgptrrtEhc5TGRN
AXDhW5JocTV2/U78W+Q3qe9CgwDFERmjCg0aPSnZzu94inmCi0cJirAAB7aHh5LbWvwvZgIOWqCj
gUCG5VMA13fTCwGi2XjXOyjZuIkbXms77Xo6jo/8NtL1NZ7FMZdy3UYA2PXRhi7G09ZviKOUzxyH
sx4FnkVQhVpsY5r1vjnSQtSw71Kr0ixaeqoPSmcNTn6KD+ntH57cWSRjk8DBiIpIxqqUDTraJHvY
6MTuf+t2cRyc7HW6B55Ey0tUrhvGWShjjDKSouA7xMkFs7apSzAbyhiFEiX38n5S+/p5bZzFMPZX
TUmrTgPE+L62AxugpZLcm3HVF1EJmBfVDhF4XBbJUxLG9nwwsPmggWmOIHUG7fcvbfi4LGAtcjLA
0I0hQV2H4jMqIoJDOVCyCpiOBOC2xZuc3tcAujEBA3BZ0GqmcymJ0Qyzk0yB1DnSR3sEFNls1TeZ
O24B0F9/gejAm+5rZCM3vCwDb4GMbgSTYvZiC7FRDe54HTw43Usfo8L19D+uj9GOAtBSvZBAEG3N
Hk59cARciiZYgNUlAQYIRhcX4Xwcshdet9bqo2W5tYyWNEkh16EK0fSC177n90lsownOkjwMcCUW
cmW8t/9qQxqoBDFIoyKU+kHxJeqg+zQGaI4MCKaQHEUAshAUu4n0lISAanhqASM2DrcxnutRxKu+
rNVol9IZ70mUWKq1oWkBHBO/poNsG0W3BQqdNQMhvCa4kQFZnbbA2AKmA/E/OYe95lmX4hmzQeNz
BUoCLL4LMXIwxiDSKl9Blrgp58Fpir0vHnX1pcqv0vkmyAerbjgbQAWwvmj5AYw19aBGVIlfAGU2
uOtVVErvQp3zwFjNiGByWKMkbqqqsfEqCGnHMS0jLHIEOpjelPcDCMHU6CFOxKMWmW4c6ttEVbxW
491cNAL/ubyzaOmfN1eUtWKtK2mLa2R46jbjlkZW6Z2y5c2qrO/jWRDz+i4w2GzkRgI0ewk+vQC+
UvASTJyMz7qBLnaS0Va/yuc+AxLNUZ1DW/DfIuNBRHMxCUBCPqquoJQHOfhMwCZn+Hdt3ZwCYOlH
Ja+3YF1rdRFslaap4D//3FWlSioxj+AnlM3kCr9Tr7CTTY/Uhmz7v6P7cPNHVvK3PHb0SNWzdAK/
YHucNXIMlGar1I+p2m4N/zFpe5fMybbp8WKWAC2ovwjAkBh4kNnr53v+BCbHrIPWVunEDHbS7ppu
cPT6Rk8D5/JCeUIYbSV62YLKDcYoRKI9+68FRp5BF8W5Qenp/LSJ81IYVQVQUq6CibI9kjE/YIjX
IRGYl3x02mX3NerNMXjk/XH2Lq9ttVhgkLNYRncrgD4KogFTpMUmkPaUN3IEdDqbVg0eAW3t5SfA
Nk2ZPXmTk7rDodtq7uVv4O0v/fsijh1TY9LzDp8g9iBMmGPb9wXbLHhWSkOBSxvM+NTJH005NOk1
CuynlAx2iexpLx4rs7Yow0yVAGaUZFtRBfwZ2clpauWIZavmq/KR/jFlcGHxvoljsixXoKpgCN7X
8U25/yaIx4yA6tTpgWpFi26Fa5KHMsM4vN5ZpvnSGAln53lbwgQ1UoBhvkiA+aB929az9iocDStt
n8Yc+gbBl895tfNqqWuMgyoycOxKA8QNmuqa9QC8s+FJJlstO1QGhQN8ljuwaBjvo8A9farHF06f
LYrppj+OA4HsCVd6MQKVTP4cNeKlvWqXqe+U6KAZUgt8WXYzFc/grtyCnHHTD8Xu8i6sfogEJdIU
tMX/oDLtx8TUmkhpj3VVWCClBGEadyiUJ4M5VzmKTSkqJHisbX3sH0BA6fpAptjSx3X1MQBtks8r
t7a/i2UxZyu3AimSEMsKq2utvxfD18vbtn7JngWw/fB1BLRMISftEf38GXAcHdFtNkbvKq/gCLkZ
AGppx7cJL1L51osferMQy94wnZkESYmyOFBE7qPpSkuAd1ImdqwKthai/fLRVIGv1u91AGKqn0WP
kQDdFgHSoWN8JQfAZjMDGQPd5yJerXmluAPgcFv5XpYEe5SfOmAZq/oGFEzWYBBrLCdLSQFpkhhO
1pdOmFRAJ3kUY3gfsXFMLXXKurJJCthbpfdyrdum+O0SIDC+thcQpDcmulHHwA0ycxeGEnJXqhcr
4y4CHOsgAzRTsUwdDbgVsUchOmRh7kpwhFnX2m2K/4fApQKmoDKnDmDu0DwCDtYMKcXhOIN3VM9R
/+8SwI+iptwg9jfIvYFHP3BlVWlfpO+t9ulLgS1ON1iN3wToZEIacjjFs7IbFNC+NImd+fiBRrFn
Ib8ttKdUeAbztJVH6MVsBnTUAvNSvx2N+HmuPFGWwSd0KpKt0V0Xk5P0IK2Vb4cKuT8ieimGxDPg
JRZNZY8N4FsBxCOiTwLwfeaATWnL4lHSM7fCpIFRCUDRaqxUnp0GkVqNLLdQuJUAHMwCFEVga436
hzieLLEoN7n6W0C7m95UlqreF6C+VavnkvwCkV5rkeZekl/LSLaAOAeIl+wqD2pL6gFwVJTeIIZu
QxuDU8XuzNvBCH6Lys4HfOowShtCfksRYDDjwrlsIqudT4YsGpIim4quso3zYxV1fTZAV6spfUii
fdhey3lsxzLQu1LNquV6kxvv2YAxsQSc7R8ZGKgJbCmcZ28IY4DjgQE5hSYV841vtFe6/ykDe7sH
iCzmQYEBMxe8K2H1Alx8MuOpAiCWikkFT+VfNek+2aoHAViTNiA0B8nKPsgj0j3cLBa96X/Y9EIo
46vMziBDUn4LndzQfqg2ppc62VXpTl710G8ecwAecsK7df91FsomPYeQTHWZQ+iE9K72pNBhVNXt
HBHNdtn18DFtebkRrkjGd2lKnOTmBJFlZ5e74arurGifAO7YSsAgqALs2QYe6fayFnKlMuFyJYva
hJmbFp2TzuwgPbIlh8zW3WxneOMjn/9lNXxcbCxVsUX4mOdzrRUjVqkDczIiL74qWYDm4J0fR1Nl
eucuxKSK3sYmFSPfT18ou4OX1yo2dQagBWJPmNne8krH3J1kAmO1N4wqirCTlSu/yx4gPg/CiZyg
M9+NQ8E1N+uzmndRCJGBE6RJwE/75yJnQSyLACAx3zOY8pGOwgBYel95INbg5R9Wg5SFLNb008lU
hxyyJLwRQwcc47IH2NqD4gjztp7Azgo+EY+7xNWYdyGWMX6tikin1OD7Iu/9EXaPAo9mJ/viCvXk
o+wmjung+SHwW8U5e8s6AKAJtb0WY73BZGn7zKVF8xB3jdfSKRXOXbCej13ELYwVllpQ4igRLtUO
+NQeSurg7AjQNPEp3LYbDG6duBWs1a1dyGQssZ4lGXDeuH8GICC72Z3xGcA4nvXCSUDBQWeOtHBT
2+1VgNRhyTHQVXVaCGfsM9LmBpx8WLBUhRjHVK28lDibuuppFiIYe0ybJGl8FfboA/+2llorrSdr
bhTOSrhnx7xU47rAtFoKTWncvoCnSdyqsIFVrTcoBuYnUAPYIQhHFW4Qv75AGQRNiqKLOjsOJyaJ
QNoBJHJ6u9N14gYKAjzQB16+IdbV5CyFWV4vVKLfFtQCgdirhbs0h0E0pa2n7yMXSZW3JMajGWqc
hpOCJRVibukT0DMM3TUTjjPjSWF8GVJEWag2kGJKT4i14/xTD+4v7xr9iR9Bi3TeNcZvTWCSnP0G
hHRxsw1U2RYmNORK6FgF8DfAthU/ci8LXDeovwWyffQRKQN9qCBQKW/6+jkzOSNf6yWG84rY5vhp
SssU45dUzSeXVp6DPTBDLX2Tu+JvXiZ4tf5rLKQxDjEB+qHaxjiiyqUYeLSrun0ONsUusAEuCN3g
OAve9jHOMGhnqZUMun0VcA3RwIBQ4X87IPoFi4hkCkXDKKiExgCcfnet4W1zWQJHrU3694UE1Erx
KCqxZ1PxKScPQv4kJDpHxr94u7OeMe5gLsEP2osQEomCFRu5W5m5o2nybtbjQ6O8j+2EdKvuJYBj
ivy7ArlQEPVstcD3spKH77wecy3UhPEXaS8DKJEgzGsd4o07QLSnV63VAPnbKk+gV9qAH2QKvf9t
nxn3EalKoPsSPGI2/JaVFC1cjzpIYS4L4Skk40DqWa/NSoUQBQkKTQ7tnEdCyjlKQ6R1n4W+dETM
u7bDUYp160RpaE3gryiazuqQIugwbN8o/mYQaysHgXEyZHY+bzGg7Jno65GG/017DZa3vSlrTWtz
LBgcCQcFfasSGiMRaf7JtlIcZAXkp8B5++eaK4JBvFoaUEabXzNQdMxG/0facZbA2HnbBxKa9CCh
rBsnEZG6FK9IFnHWsYq/YgCq4/8Wwhj7PHYAsJt6aL432QpAJ8bQikOrB+BZbMmYWaL4a4BP2ite
7Kab4tBfNQ/1xnSmje74iPF4Pdvr3uf8QYxjaJoyVgttxPkZn0ME7OwuseqR15L4LxZ/FsNYfCG3
foouAmQud+J+dKIDbTSjU6MVgA8RavEh69eLLucnK4u4AXLpQtLpw64G8JdFTEu045txR5FgjVfd
rd712+IlPM3uCJDd68AL/mimYJkqYm5DX9f1OW7xBUX+nCqeMH/MvWqJGOIUgDQHzN8peO7R5FDp
1+Aqgx2DtqEMtpH/bvba02ULWncbi+1gTEgqhVGNA3xMA9xqJxLdDDwjxEs+Ka3j5CBbOJigqAHX
Iq/0tNpkuNwHxraKIgS6xQzRvSdj1orkltnYyZW4a12kym9a20CUX1n+He+xtKrcizUz1lbFZZ3W
NEWvVO8z5qvStgVq+u7yzvKEMBaEFmBpKEwICUDnFurXZUZZWDi9CspqNf/8opaZNFPRNqFk0GdR
Ls1OHMt7szWuRim69dPweQAcdlWjMbwLTiaIk2u1s/XkLQ1aO4iOfYjRS1A2Pkl18QzwT8D5lg+h
9CXGoRsN+TbxX311O5AvP5DcQQQ1h3qjt7/FubWqNsUP4d5Axpw05ckQH6Wq24D9Ywv+LzRJf+RV
/kexymKprNkoItoIM1xwjRvcTa6EEgRIiH6nlnAL/g4kD/KN+nr5DL9pn38E/guZjHWU6LxpwJ6F
V7WtW/5ePfTb6arY4IF9wFdstQ1o0dxso2/nrWCl6P6lr3xQoFDC5TvVLq57F27sFsZjEdvYlhuA
CzznNq+R9NtpXfpOxpTCPDfaWoIaGI/KnjzMVnaV2IBReY+vgbAOjnuIz938KgcRORI7zTPvC6iA
nx+AqEORNNmU2Zn4XFWkHrhCeL2C3bfPv1IupOC6pp8lMMffiiVIugfcSPEOuN2bfpsiq9Ht+EC4
q/wChnKWxBy6hvq0XnWQJBzAFvQNW9Q/qIca48L3IN90tfcktvTKNrx0L/A5VXhbyZyl3uh9NJYQ
jxnqB2PfX5fXoadgwr86qm/G7/8CSGHVVS0WzPhDUSjFRhshUb8PItu/VQCpEu2LTWK/Dx3av3AV
KwfuJAtvnYyDVPImqeceKgMyo3Q3Ox3GJ7bADAM4uo58pN3DbHgPw/XrbrFUJuAwB0Huk+h7c7MZ
iKfNRgC3niUpaPYebQ0Nbkgm+8TteA9GuppLBsI8M4aomyS/guBY/dDIVzpFVlI+jILqXHZZXO1l
nhpTL5Zdi8EnWut4AWUjbu/9rrwft+OtroKbx40PRmO3G2HH21y6dxeWyM6ptW0qh77Y4pWPwmAu
dPZUXHf+Q2A+xnh+XF6mSs39hzCVKIqIxCZ6bJllarWq5bOElONAcqcyccXWrjlPaC34MEawK4LL
T4weGi1FKIn3jjg5ObBmdHX6SIJDXYbPfToRlOX6vaEgywc6clGNtyY4vNoQeb96cObxLTG8JE1Q
wCsdQyxcIkiWXgB1OSP7tnyoRwSp8tU3Z9oEPoFqsspqcoTwsax1FzytpfAQk6M5g/9D+MpH1arS
hy4/1OROx4QsqTaX92Q9oDrvCZvl7vyhNxL6HGom5IAVOwN7EPLcX/mB+soAN0DsIrnOy/6up3cW
cpkgBBwXWVAPkJvupC84j9v4XrC/78DGasDiwE0UUA984fBl5i7QDYH4fYHDn/bGZtxVNmY19gUA
PiUASeCKdS9v7KrtLtbHXAhgjsxlAZp9RN8KIB7sPK1dPzqSgYdKtu6eFpIY3z9pI1RHx3uo2082
3kNbHbWD2Gm3uMu90tKfAH/CWdz6G2whk/H+s4lSu15SP3zECr0hQB83JALwE04YiVv/0IPH+/ny
ltIfvXSCjPMnYyF2dYsTjDtiacPklvJVioT7ZSnrXU+qAjotiRAQQDHunoSBpqVVReO3AQbR2CYg
8xxzU3jCjnd460s6y2I8fG1qRux3JUJx5b3pfgXmXSdGnAWt3pmL9TBer4hlkpMG65kToCj0xA07
Xpx9WQRh80iqnE2RUH6LUDEj+KaixeXyqaxuFBAvwdoAXi5DZsypNHJlUEqcvWpedel7YT4WCedd
tIqEZyxkMIak6Wk4lv5MgygcyKt6jPbBJ/Db8ViIt+mt/poDz4PPskH3/4daL8QythSEgE3MBYgV
97LXIUitXX3fbngwE+seV1MJ7iZZJiDNxHcskn1KVFZ+OOBxSXHbJTu0o73vABl4X1tokdrx5upX
b/aFOMbf+pk5D3qP54U8hq44vsplaxPtRQ18q6pb+7J6rJ+driomyn2KJovMJsalWiQF+P1oSmKH
Kafn5qRv0/vQGW/VDRgWgLbpRl63RffgZckS1bwfx7eQzHilpkhSJUQxCURug1vd+QZ4sa9a7Tr9
MJ6qK8NpHGEzo6TbWOqjmbigGAGSGp683n/xDFi9dBbfwrguHRMCDXwKIFPuR8lKe7v8oPA+g+42
DlqxQAu+RYYKDOWRx8uPrF8JC9mMK4tzmhsYJToOObhgajVUXELm9+Qnyh3Be4tWEp7QVa+wkMm4
tmAkdRwZ2HsNrWPEf41Acq8Nn5dPeN1wzlK+BzMWhoP2it4sVJmecO9Idg7CdSvbRHAMmKW7Kx95
A0Sr3nQhjzFUf5rVWp6pRg3PZg/VISVHaXkSGNssh9BAX6EOkAOMIgUS5WF942wa/YkLZvG9qYtN
KyWhbfIJBknVQcLQiOD2NtkLG8yM7v+sWLjYMsZ1Z3mXKUTElkm34/8j7cqW48aV7BcxgiQALq9c
q0pV2iVbfmFIls193/n1c6h7p1WG2IWeHkdH+MEdlQSQSOR6jkPt+pA4oJL3J+RU2NNKgPn/XB1n
bvpS7dUuwwYm+/I6vgJwCGLBlYAMLK2WUJpAzT98+LO9BAt8oVcVrnXnDE5cIOWNSXUMjSN68Y3Y
Gh+Dq+okglPftN+YQVQxmWlQjQcdV+Z6CpfFwNDv8C2oFX8uqaNW/a4rc1deAsH7/jdm9FMcd4KJ
VCpNOEPcOq8HnI8r45A8Do/zrzK0yx9IkqGQgfiX2XSn+4qbuXp6JTkiyo+/sWKfn8EdbDNhQN4w
gxXvU/MNtqaYd8Fjm+Bw2WxNz0j8lrYoCN6uL6DYrVFwdBL5I6V4dsBTPyl6GcHCTF5yK4PkFGTc
sNPX81PioQnVM9G2coh2GcAXbPBTVrJdiX36TS07+wjOKMy6nhZxAwOePjf7/lr7tY6zt96y1lXm
Y+40T/2VKAUokrk+rmcLlwOl13DyMHXmdKorEHaX8pFVIvRN8tEJ88UcnS2OUy8VK2tJiMXlYeA2
JqusVGs8HZWyvI78TNbsLAXSaRVclRKzOzDSpyQ5dJGfy1cBADrMXLa0gYHPJT7MTAOvZLDr9NGK
+xjEmqWlg/JFAy5XqZS+rP4oImoFM7uDTttmpXoqWpfBeuwZ5ljY6gJlXjSvRidSWgAMaIIMo7bQ
qexQMwHP6n3H3uHE2br5JPc/KhjMNPcN44pKsifrpcWG3jG7yA1mMFHLwH1XQGysnrTkOmGAsQAR
eJe5dfSkycexHW2JRVaHBq6ZLHbSjl6X1rY0zCAiJ5YZAIhoBvR+fDfVoz0lpRsDMLxvrvNWtVgE
QO0gcvsB7eO6ZOy6uXSCdr4h5BmHh850vzdG7CESuAzjOLlfKLiaxrgzo8QdFdVemgITZSGaBQD0
nEagTn8Zl9su+N5JnZd3N2l8l5LWMVrDV9Tv8VJZ7Wyg7ixZTd24Q6uBFbNBYXqe3XSFJExne8a8
FYOJB35Mi9WhQ9BKywzNXZnFzG6XUnZfRK0fk9COqhsqYxhISjCKWptWRRtkmqV9WCg/gC9wmkGP
1PZXbRfbI9oWaJc6C0bgug5AIOUTKDY1AiDs4Xs5HtDBvh/i4ootb2AkRcHDYuPgqgo+ML/ttG5X
mm+qaTqk+rXS2ZMA1zh6jesfjTlieCC2K+Mkx6DTZKOl6fC9484Pi34fltqxY+lh0TXLMI7NlLhJ
i/6QerLRveoHivE9KgF4VA03cWZ6xhLs+2Z5JtJiG2lhxxVegfKUJsVeTTU3ppO7lDqQ0ZGcQrLK
rCS/0mSnUhovbZvbUPJyNFV18lUfN5Y5ulOFNyTCUNVNWDzr0o2poe84aq57VffKOHNYqTpZW7rG
iLHiBlMbi4Jmz1OLqzDNwDHDUDNDH3Zb7CPJ3LdB4s1D5rHySkXSY4GbW9U/jXm2A5nAIb1vYNey
iFmS5lc1KksoG+olBs1Z7dUhqqpoX2/Tu4Wx+9S4DovSqQ3VqqdytAIM88W16Q09CDYqPzaBsiPd
GFB0Q+0ApY16BujlZTSoGTsNfHemwazQeEoUzU8Afc/yZ6MqrkgVWHJU+klDrCS8kVT8T+lLpxZw
jJGai3EbluapM++l0GZy4NXkLaxuFOTxakBCzLU9Gj/MkLmt8ZaMpwq08nR+MAvlIINCFgnxA1pV
7RJ3a8H0SJsadrbc1ATMQmy/RDkQlW9niKzlw2y8kvRnqjwXE903haf2pRsBOraULCYDnqgBgAoc
9SKAn9ka1kBxpZgGUhoTw+MmWsmq4KapENKEDQyJiu4NAAaZCcVUyk2qRet8MNBXTAeMYHaugNV1
ccYKpWPdC+ICEdiBjbUta68BFpoYiRsOaBku5sPKD6zSUx2EHjPDw6C3TkJ/hv3sgIQb18YKp/ox
w22Nw+A2N8aTvqDkLisnpbin0re4NK1SRTw5gxCmU21iPs+ZgexnbgHEaKc3jcPawpkTxV5m5uh5
nuCyFztov9dE1alXESV09/OS79TE8AVu22aoffYKcK871WYNiTK8AvrDAMsIe2XJp9g1bpVvpout
c1pMMKQ3+W2OExOjy276xGfiuVCxqLJkCWW8dmtvIxtGO2wRJ2GQo5jWXsdfmubmA9KE2SkKXgmL
RV7rZqh6Jp8LD+nMaoXO/w3R1gyAchWhy7h2Plr4vomyhNvzLWfyuJBQq7JQ6inktb/XuQ0QXsEr
X3z9LbtpwHWuXwewX6VtYuSZeqmzjiW9qYanvrXAMxaCg23vPtNN04RZoTyzOwu6uDOXjxQBjM4u
c8bR/tk7xX2DCmsvCk3XtX11OP6SxgeNYwfYujlEhDDhTpo6cZrisQeMR6O8SPRFnXNBR+t2lGp8
CuSjxnbuWy3C8oyT+ROX3Y/d9Kl/CW6IOzwVv4T59M0Y8kwe5y7W8TIrUgp58kEFj0mIcQcURBB1
2ZrksQOUevG7X6JIj4j2lfMYg7bNmynAvmZpYGfmj1iFfV9Utyax3Yb1Ne0kKzZka8AcWBz3+24g
96QAIHj6IwGfdpv9zMi4J0Ty9bJzM72zZswRA6ZiN8XhfknRqo1uBCXCSQEBH5MHfsyAXVXXrmrc
qOEvptzlco7XgnlFXTnaorgAALYuG6ptt/jzLDlvNShz4NqseY1Znf2cnGSgaKSkcC9L2c50nx0h
Zw4HQImU6IKGjqbAtpYRn+u9rykYQqVvhvSzN97iroLb9RN5Q8EKt9EszmRztjDJcjluO6jPZN5Q
naLMlVkjGMMKgEg2PUqQI8asNNUyYpHo7Ufgc3M5K0gieUz7NTNRloidpcoGbpo3FYWtSA8yptgM
pT+k7cPlvVY3U3Nn6+VsIeBRyqJXsdcZepe7hSILP16FrWmr0m8Z75ABLRww6zkZoCGeHmqpcPpO
PigSudYnoNePpyx/MeEUFuXTsHxjUNIWKFKRjomNMnQiWtlTL0puij563cqz8KzApZLIhI/WdZ+o
twVF81uyL+BZXd6d7bD7c3f4YeGkk/Wm1RAAUx/zq5pd/wgc+UVHW5mF7OkJwHGZL0QjF9wyvqtv
yiIipxNuGUlw28fvZABQpS5iHxOdPM+cZWYkVDLcs2OagQW3/D6hY00bH9Po26y8lKS3GAaqpF5x
SYTuTf2JIIxMEQ7WZPAGOfKA5G0tEmbwQ6sO73szQcCxzv+us7xuTutTGiie4DwEVvYjW3N28JVB
Grka8c3JcfGYB2AQe2F+9013M2ty0WdxKn4wO3c03ZIeL8sWnQpn+whRmyhcoApk8kwgUVWnQTSa
IbAAH37L2erirO1Csj6VgwcYEj/1G9DzipuCRCvhTNzSLsU0V6uJK2RXMr1mLl1KBYlWwRXlJwBz
s9XqLMd7SHPTNrOb0XweiveprJx/cyymCiQjoNWge+JPUxChoVfKpRBdt8FNQd6SctkFJjldFrJ9
MJ9COCMJbvY6SGpAHLXkJah6b+oRXY+A90B2pUCvJ4mRg9MbgfVZNeqrq/YplbNySyJJc51LIMhG
YsfsnwikXV7Xtib8JYFHOM30plpICAlZ+sOgo6UGh4CK2q//xgP8lMJ5gIVsFhoD4SfqFP8p8GEi
HlGNBtjb6pAcRGWK7XkgpEr/qxI8kGmrVxEGFCI0oAcnbQFqfNSBszf0zQHgJNXvME3tAC9GVv8M
01cFIePlTf2bR+NTPucKRsqYq3UC+cVxdEfTbh7Y21rRRG6ssRjmP+yOWmKQYfWyuhicgYqDJOsK
Gdvcuh+jqEDNM91prWx4oSOyhoIbwU/4tSOti3Za89HyhByH4VbT+9zXTiXBi0DWSgdJsoT82eWt
FekrZ7likNCwQsFlH+qTNN5WcEBCJiq3bzZnnqkPZ1FKdQj7csTxJcZoK+Zi9ei/6pZfNZALaqDz
JxjCSubKk3LRCNP6yxcuvMGZmY6RaCQLrqOMHGQ83FF0u+bpW47rX0WiOY1NYaYKJitoqoGN+9Nw
9kYWSwGQcY8LMEbC8IZGoZubACRB9JAaIoTKTX05k8adnMEA9j0PkBZ1KuCh0uvMeEkBE1Gm932i
uRqyhRpwqi6ry6YBPRPKnaRJlRp9bQnGoRrQVPSnhob2ZQmbCnkmgTsxokfyUsdYFlC9Zob0YXHd
mkL2xdVAftGLMyncQ2B0oyw1MzSS+uFOBpAFjAmUcHCjK3lXJIJLtr1rmoK5XSQkQB7JKUYAplFl
wstdDQdVeYD1FhzL9oNgfkpYv+DMz5mYOfRjiZoauVmroplT+uFpARXOSq4GN1tAmSJaEKfpWWjm
s1RAXEfA8kU6m47Pl9VAuCJOvUlbJmlSwRwWXW2Ncg7YMdB4sJvUfGB0ZyJFiZZv2yzei7w96CU4
NKfRFXzDKuOrlnzuKqftJG7NbKT4BlW3MdcbgR/519oyvxabyXOK+X3g2h1KD3OPwqTLtoZ+yubu
QaNRKQgwVvxRCQYZzo7umQ/QZ0vetbvL6xSdJn8Z8jBjMyjHQCGuWAz9FXMqisS3656fCsqHfeYc
j1EfQEZ2HMAHZaMG9EDRR7NCFRfg5kMVqNqhm8ZF7gNA3sFVLIZ52DYtf20pHwXqWa+lmroepw+0
McVTHPIGxKB8RG9380w9EI0Vh9QTJkcF+8uHhUsezlUh4fozudvT8a7pD0T62SDwa8fYqoKfMA8A
lXsPtO9Dd6MCzq5CQUupYWGrxlKX9rbWVTcZdeTPm53anKQ8B2rYQzUPAjvyQcRzQeP5aLA3G5In
NbZoQd5CQgVObd6lCSN3LbObgFm00axer+xSj22pLr2UDbtFAVNRMzilAS7JLn3ogsJqwsoNx3A3
trLHkPoYZtmeZtRVluMCyuA87HzVeKXH9Tcbw0vAgVSMD3n5La0lO53DK4ZKILbNovOhMjsUun6q
yDl2bQwQa+1W6UObKJkVN4WfIJ2SZ4m3FG9jfD8twEVUAK/Z3JNOtfoavMHZYpUd2lJM+aZdfncI
sqswtWfAal2+R9sv8qd+cUYYDasJUqXYPOo3+8Iz9sRHOWonBEkS6TFnfceoVcmw6tP0fXLKxu6f
pGttn12lg6U8T9eo4aLQe1sKrMTfWGSTUWLo4Jw1uKBj6EttlHr4UhV6UzC4tssPxsvPdK968fd/
AMqydWtMWaPgflZMBV2Tfz5po1IbUb8mimo4391gr5jV090K6ZO+oOPtTtyisBnmnIvkbG6Yg+Jx
UD6aMzLptHaOg6me3Q+2jPaI3hVzBW/u6blEzvRO8RSnyQCJwJZ06nu8209Aab0JMFPTPWUnUali
Mw+MzdQxFUEBPs6bQK2nRpENH/1FoxuHFrtK/d4bXpsfhS16wrZez3NZa3R15pOoaUBpVUKWOTyM
5RsNSzdEf49sCq6dSA7nXQUAZWHJvKYuZcVR1d6q2lui6a4xicbWRZK4C07DZKZjhItnAh5FzzXM
SVZWwJBbFg1rfCSmeEP8Ee8C/tkglIcfzcKSFrmMglqn6/tMelGQhem0+hDV35awtyIaWDqhe1rr
qIXDKFfoO7Bo3ViB/hyERzagOEOoTWSyK6XqWs5nu5nQ4D6+muOVkst7KILg8dhQLvSDE7C1ywZG
bgyNs0tTl1bEzJMBvU2Bnx8ij7TXgz25KzZDFguqYF/PAsI0HZeHAT3f/LhZZ9o1tKDHAfXacJRa
wO/0D3Jgon8FJFjvl436VzP0pxzuzPUq6cJEghw2PywDBolyYTZnU4ShgFuRYrDwPx1NZ0uRGqCv
xvMyHJ3JkzOr8qbdgC60Bb6RJYPw8F1EY7nevD+VC2s6E7ju7ZlANQBxw1BMA6yOedPsWxvhz6+V
97S6704i73LDxv0pjTPkehoC2MeEtDkYDuAwsqh+LPvKq8vSy0l2aJW3MQtszKda8jhaiwFk32px
Lh/jRtv4n1/B2fY4Co1Jr/EVK6RNE2YflBzkvnZUT07vQcmD2b7Y6d//wVTh9nYz2dAoMzSdx6Ew
WKpGaorzXUm50HCHxv8KpJarxNT5l9v9KY1TWLR4srmV5uEo+3Cy16kW1OIfGze5DwAW6fyDTsr1
AL+q06dE7t4vRapnXYz1dU6HRI4/eHTGOHQB5hgDXG773lNshvgNT9r/e7WcKvdlmsdj+bG36KS8
jux12st0a6fc06O0F0EofnW9gO9lUAwUgqrU/MKwFCL7ESK+74+MPLfSvYS8WXl/WVO3DJsC70pj
6MTVv7DhLEnYx7nB+uMsP6r1ldICDqZ4R/P7v7kR54I4RenzIEq7CoJGm0b27Gp2r9+aurXW9tHj
HD9G8Jud3AC30REtQsK5wPX3ebU5l8+pTTiMIM+kkF8cCwz4zmAhBVcdRhHLff04nQpgl1ze2Y00
8np6n1vLKUtp9ETpYkhcR0fy10j2WhttAcG+/NmrlpZ7uSeNdvQkELutNJ9iOQNoTHk5lY22iq0G
0GV9CE0cML2tqy2uiQvk3X/CFLK1w6rCNEYouCSgTX/a+XRkGBisw/HYfV/gHbj5XeQVaMcxrPQd
vdYP4jGNjTgfzCQIUdHnwkwDsDt/ijSWcWxUKRuPeurBbd/Xvz+6j3ZleYRqmTYCfDtz56vpdXxH
/kaMdr3phZx9wZd2nKTR+7oHlG62j3fj09quP2HF7a28K0UP6dckDVYLVjWKcAh/+Fk1tSyqBf2W
Ix7SpbRUFxiu9nCoj8pJnL7Y0iI0jJuGoQPPiMj8YcaBEozpMB4rdpTynRmf2nx/WVO39AVkYzJC
AxlOHB/hRWhqRbeEMhwL4sZNbof9ILiCWxIoXEN4OVgD45/CupaAMYh6H6gUbrvsYaLfLq9g3QTe
plCqUlVfbaf84VafeTbGUNW1Eg/9sUYFPjJjJzcpSlOT0+aLMwih69fQ4qs4POpEV4AvxTOXzUai
meNY93j5Qg1wWlZ9UGBPHESMgG32VRSmRLW4r0kGRQYYv6IrGlnVgVODTsuMXiVRj3mUcPefinb7
T2AuNk8KAyEqoagCy/xQSG0UzZyEU3+cbiYP3u8xPQxv8sviyx5xmxR+hGhCYPPsziSuX3R2dlWs
xK1ULHj46GAxTLtUyH4N5kOHZz0jomBl8+jOpHGvz1IntCHy3B+RjMfdHa8Bc/4wfFN+KAZwQ3Iv
QVFAEKhuvj9Al/hrT7n3p8oQ1DEVK1x+jq7iDDfthJk9dPhiU0Guq4GhVRGhI2+M20BhQCCPav4a
9fMTJ3Es/feZb74nj6rd3y2prSBxVBGrPAxXaId3SmpLOmxkAP/QUGz1Kv4pCWlTN7Irf37I6iaf
nS/mKYiqZ3h9k6N2qLz8FNvENz8uSSgeUtxyus+XzWUFVL1W+1yGtODH6trUJ/Methm+xeSjbV9g
1jYY7P9cG6e7+pRIaZxCmgGK7L0CRsz5WtnlfuvFYJPXevQ2YQbAMd8LJFqEerXGLpwZgj0gAEqT
GQjB+NKxEqLLmJX6fGwy1V25VMA6W+0LFbOZDC3XVgmqPIW8mnW8a0nkqRgsqjsNGYzll1YtN2re
gN9k3Ef6eCyEbKEb75aiqzLSooD/MU0+5dTmkxEu3YyPU37PkmzL4ez2soCuZcN2/CGE0y11imTS
aMt8XDrVpYnkz8oP1szPXYHbDE6Iy6/MliqDeQ2YgjpqiOzLM2O25SK3CZmPFEQQQ1mclHG6MvLq
KhwL1DQyK8kAsAR4oNpEq3M2tSe9eL38DRtnDtEKqM1MheoaTynVsDaY9UYZj7KKeaQ0viKksLIM
NKTdyQRDRNSLigNbqz4XybNKSSwhgayo49GMwO3W9p0TRbpTyo0LtkTbyNVfBSYeQvTW0Vj1O4zP
GaUox76hTQT0CSZRQaWALDTnX06oVcWtLM1HzezdBa2RUvogh6HgPm/EYMhyE/w88lhM4XV2oOCW
1pOmORoxdXRpAOH5jqoN+kdFGBSbkkyir3VhTATyDos8GkOSNF1z7OcFbBW6C8YHS1cqaxTO6a42
iLMSYJ/4FMW/Pks7y0OKRdG75J0cV3y0brfisADXKNkloCOvv13W0Y994kWC7gzzuEyHf8TD8GRt
YCbJMDbHtnsbQIqtF4AXZ8b3oH3LpWfQGrlJX3bWCtjdSsEtk5EugArpS+gmGMmsjNpNDQCdBD3m
+ge0Yks+ePEEtmMrQQWgIMwUK4wyovEuVRYrJKizGV/proFo7wd7xVcOK15M7IjxYjYwmABMpABu
RGfoFEEC88+HkBpTY0xVscrDyPe+8jQb4zRAWF4BBDq7gTfQWIcitVpRvLJxeyAZ/xFqwnnk4xUU
1ecwk6vmA9gfjz5mFIBLV9rTOl8HokxAl6LB38tbYTFA3dK+c9HcC6lg0D0yZiw6aZtjPC6ubg73
cqDt0DRhV4lkGdJym1WRNVaYfE1OaYRW6Cb2Uh04BpU87mhRuugMsY0e02HhcwTUpV67D9vuFEvp
ux7m7mXl3ehbX3fqc7O4Y8r1aIrVqm6OEwEoCAhv0oq+TUtziPXJaw2w7RAJ9fJ1NhIpk8vCN7z8
NYxBgWZtwGJ85G6aTBqGqcddRSlxhbMbPckXlxI3HpE/xHBJ0T5vk7hRhuY4LrMvYYhwWQ4LuTdS
YFWV2o8Yk42X17UBYYQdPVsYZ79lBkyzsIPEJvzAryucxINfBly1/iNM17zON28nQbFAJPYDKPPM
9+wi3YzCEPuJEdkeTZluhWtX2hIIxhwAyjXW8lqip08U0gj2l/e9hzgL4jCGWJXJt4NCPWMt6g8D
cmyIoMbuaTEEV1ygOJRzhAJNb4K+x3vSgjdPSvrrTOpOzZg6TUrf5iiwB3rVCTF7tqUCsGfF6iXm
F0wWurRZFcKCaubsyMVDvrQYtg3tvH6swrscNaq6ETQVbook8L1MQrS1TPynEQWmNNEDE1srkbe6
6R6NOPzRJKG9xCCRK9RbWkhvM57sy/q7acXOpHLbO9ZyR1ARao5hj5agMnTp8nZZwpaXRemZCC5w
Qc0rlKoFIsYmtsOcHbQleQu12rQNDeR/GC/wAI71bI6VM8cYtCvIfg4CR/AVG5mtP76CM9eJqSdg
p4WprgqwhTGp2+fhXSqxJz2iTxj87oxro9HcOW79ItVSgZnYvDdIESFzKSP5wGcRZTpX6aIbML1S
4CZh89gjiok1jMnrhTPG9DRUT4IFbzli8Pn+VySfNjS7UAPAj9Qci1H124LumiC5V5fA7srfBJNJ
BFO+Uf6e5pUvj5NlghltAlVYqOOhRqZn+P1vvocqJhxqA5Ed34Wf1EUKHcf3oBEeI+/mDQb9Cidz
alDFSE+aaYXvDDP+GF4VDd5t6viZZO5RmAISlyQP0aq1ji29R6YIk2YrRUvxrv61Nu4RQKLHrDUJ
a5OTeR+rqrO0N1J+V2uBF6a/+8h0c+M5ltvXHoP8gn1db+gXl5SZKH8qTEU0yuXPpFkv9UUP4Ifs
6e/pXbnSQysGpDgQRzQvxAsoan3bfnvOJHL7qanN3ABoZH17FniYwTr0ZKfUGix07Dd7wxr3idvK
wnTTprOHtA8jCL3Xv/60kGEo0aFrFmiQ+YAx9AZA03O1E2ynSAhnJwLQOIeBCcvfo7YJDOs4tzIP
dEYY9AUU5uSCKg7vqjDjsX77l1M8Wxvnm+kh8AGqGGubvPpVfs28wFlFok0+sQD1LE6xbF6KM4Fc
8CTFYasGGgS2buCrr91N7OZ29G2tG0trnb4AfIhAVUUiOU1tMVxvKDVEVsu1kYSA0l7+zWuGCBfe
BzVUjQ+mMXJaJsA4bYAJUVsNGCpV9n8e84G79ymBZ6pRM6pm2gwJWVKAzHBy5mB2+nB+K0FBnUnA
eiiMfUjNyL2sl5tqeSaX8w6GlNVzpCLwjMuHUVcsmmM0W+j2bEsBG9ta80KQy53QHGWZuixQ/mXS
HdRmQCm5B1qUQA+2DQgwKv9XDGdAOkSuAd5DeJF3ykOsWbNLjghSHbAlZY5iJzvje+cLuww3DeWZ
VM5IS11JpkGHVP0B27irfQmQ4cXrmiMW5/7/Zo2oqqOuvmaquQsdl3FeY/60OUYrf5fFAGyaTpYq
wUqGGNS1VsDnxtcBtO5c1pStiiVU9FMyd7PDJVRp3em42bPdApgdvIgwY7jdwLp+iZmDnp81UAiP
aLJCxno5AJBJcA+39ejzEzg9CoepGfMU7o5evWT0Ro7vdfP58jK3ag9/LJNTIr2b4NExyAA4z/fF
AbTYHRolXsGr/AhOWHQZgeH6skjRqjgFylRGlryAxAGIM9OujJ9qTWBetlM3n4fHYxpHndnkrISM
5Sc6iG/nExKfjgyOAWd4Zk/RYXm5vCbRNvKMCkMN5mgVg4kYKC01C+BoLRqRbaSm7LI+gRWktRI3
cMnoC+Sux/PlwTtb6HpbzwJYdSnqrG6x0Emx0GajOjIDiLPsLmhSHdA43zvo/8vSg+oZV5H7L43B
XxrKJ46AKQuKTQLxo42e8A9EUTCUgnkehL5+JFjs5sN3ttb138/W2qekmuQIDlMRAuA4M9wB4aRg
PzfjmzMZnL1J0zlXAKC6uteN14HhckHpBND6llbEV1X+UE26S9vaqyZ041ehd1m84GoQzuaUeWYA
SMeE2mLwXcoA5qznNu0mwcux/swlpeHsCihK+0xLICZezH2CNv0USBokBdjWKMIPoOtvXZLF2Rfa
0jlASxMeqZx4BH18GcmdPiA2wZ0I5dqNdN0u51fFSA+FBk6Q115Od3F3WLreUtLSaUbVqeP20OeT
NdGXsr8DiI+vBsdeH3fB+o9AAFvCydcmyQHtkhVksV0DlWooThnIoqt5svs82oUl2/XDuzQbtlxe
m/W9zLQbWW2Q6wTr95Qf+3FYmeybYXf5UEVqy9m7aokVLShhGtI2sgj7QYNG8FYJjACfxRqlhBUT
RoyPNDkk9S5KMpcizbNgojIhuVuV0/7ykkT2lc+yzDmApoCJikgNCGAoWWfOAsAeYs1e+biSqqBr
SWhrBJeDT2ER4Nqa+ozrL+1mO0QxCXyau9AF2w+6pZRXDc0VO0PI+iM4PUr+NDpDIimVmkCqbkQ2
YclNY/TfL+/mdjnk0+hQzrBVizppI8VuZvtxgRGlpb3kNhintQ92GPreohu19sDdHlkTOsPynYwK
xL9qOD73BfhBVbpEfR6vvkDZWADZk3dAiHaDxDUasDrByelsgslqBzhwlzdAdLKc2VMWeRiIChvR
ZwdGMfQPlDklFSWPRCfJWb1hnPsEsGUNqBUaK9SfeuJeXsZ2iu7sHDlbZxoSOqNmSFgnYSZHs4uH
6grg0y4FUKko1hUthzMrDIBFw6Lg0tf5Q2+aqPFmosdQ8E7whd2l6VheLtBL9YQOdHe+TjztJRjd
yAu83gnfR7z4blg5IuBZke/N+DAtUtdsDDYy2a+A6D1KkrJxVQMEdrBGr96P0VXmxmCbPgwn6d8Q
RSA6NQg4teHZfG21bViKJIIB8dQnXgya29ot/RWjLLvWvFnzo9QSLXk70MFsBKJtCiIkngopZkMX
KgFbPanRrR71Xf6reBvs7JrYuwaIib7QZd28dWcSOddxRrV8aHVIDCqbdXaxpy4gyXuvHq3hG3UW
W3Y0gG6A9V5wTzbV6kwwZ1KbHi5BqULwUIW20bz2bWWtUKWxyCnfdObOBHF2FZA7hLUDxX08rr4p
qPqcn8yHa3oSznKum/XFzTkTtW72mW+KZDUgE8KP41M8DFojYelGzGfqkzT97Cwwns0o3gZXjY/J
aFW2A7KXuyulBJirJ98L7JBo3Zw9jWmzoJ/y42MGZzlimAsz3/2+uBMnwDbdO2Ti0cIDagZkTv9c
d6JlGOEoYLoH+hbUu6Iz3MyQXS19yAC4KljXqhhfNvlTGB/VtV0rGbSHsOAk2yvAnSJb9GVtVVhc
QMbOu0VUH9w0smcSOUOkSlovsxRGtnUVL9CsFd/kZSU8bh/rl9gxR0sMu73tXJ0J5S6mGaJbqgMK
GGjZlPZ7uGPHzAGMy2OlvizueBO5Iu3dtARnArkL2aH/jpQJVrkgZ6kjtwFMO5sx5gvOTySHu49L
H0551OD8Gid5DHwdSLEj2hzHF6OHCyc78XfgnJb6QeQ6bskF/QlVNOQctS8k6bFcD2O0jPAv+uCo
oLSbgiWg6ZW7f7G+czncvdOmPDHiGHJWJuKEWIUD4MAIbVhO9Dw6gODorYw5tTilv9k6ci6Z821C
eaF5lECyeiqOi9O9Zw6Rrc6w/sOLGj8muZW+VAfoTmgRUTQg2l/O72mYkbSSNqBbMPdnu8Yk13Pq
BmBkHeDLfgcYAmb9kBwUpeg2L8r5qjnjk2KKfMZMAS7KaXTn1wI5Hmz1tfF9RbcQV+23jAFD8M/Q
148WO75wkkgAfij0CddEU8DutcJ+C2HXNmVojJmYwlQMjc93an3S5XUJ061iSkuyzCsGagHJDjzj
Jtlp38IH0SaKBHI6u0xMQaoMbyShAHHuR4sV3y5fi63nXgMpywf8jfoF5YTIWSNHxdwepeoRI2iW
SmpLM+5BqCfyV7f08FwSZ18UzQC2bgJJQ38tpY9yMbpDMN1q1dsQAIVq/ikBSMD8oeS/2rm7xjjV
CZUwtLm5lxf80YXDv1Pn37F+55kzsBjzokfmsk44f1PU1wJxXIq4bQGwYZD8nrTcikwMGqmqG9Jn
GZCwXR0A9z6/1jHbGdY1Cve+XKZ2hV4v1lwZZeSMuZ+lL8qcYlQ3cwIwBGjTYiHod6f5MZ5UJxhU
KwSsdr7sDaCk69oTwNqtEVialxe3eenOF8cpjF4zKW07bHI+OsFdB6qdxBkwPFQUvgyP/B+44+t7
d2k7OeOWA6GzWXIZ+Al38m/dq/0cDds6onHccvE8zWYUd75AzpoVWaBPSwVxnRc9hlfxASk4C8jy
od38g9Vt6yz674GeIJsq369rwhfOTXWCrpQIcqZ92qEqZf4QHNqWR6ipf0nhIzm0/FGj+x/2vmw5
bhzb9lc66rlZhwNAgjdO9wNnZmq2JvuFIcsSSXCeCX79XVBVd1mUwtl9n29EuSJsKRMEMW3svQYV
rUCbxtu8NuBf+sg4sKi4PEm9PNGj/eWtbnva6bItEsLb73m6W48KFKabM6k6NJ+vnZMGJ4+gz0LD
nzu4i5nSCdn3IpVLP8h+EJdG3DO/Wt9sXL7Bps0c7dTd4lQvdzHTJuVKG7mr6VWoBfp9HTRp/IfD
DeTfgx6RGnDXd6fEE94OgI+L4a+R3O1xfDQ1O83xdrUWta/qzKwvIYcVNmRyhupm6lSvsb3ZvEyB
G85ZD2/uuC4lg/qs0LuQ1ZDwaa00yMevnUG9SoWrw9gc60KNW5bHRWYe3qbe/zyv/yd9aa7+eLTh
n/+Lvz83rejzNBt3f/3nef7cN0PzOv6v/Ni/f+39h/552b7UX8b+5WU8f2r3v/nug/j+P9v3nsan
d3/xa2h4i+vppRc3L5C/Hd8awZPK3/xPf/i3l7dvuRXtyz9+e26mepTfluZN/dufP4p//OM3inDj
f37++j9/dvFU4WNuJtr+Zf/7L0/D+I/fDPK7hKbhyqTjUERIij10eXn7if67bgKCKxXKKWWoeP72
t7rpxwwfor9bIN8Bfq6BFw+YMH40NNPbj8jv1NSJymRNHSkETJp/Pde7AfprwP4GO6SrJq/H4R+/
7WA4lo4cBMDZBqQATKqjxd3UFjALLBUYt7kS01BDMizHDg99FX4UEUC2P72VP1v/ubX36+jPxkAr
ZAirNATn8uc/nZWNZYplXGfdTel1lcDepwlFrp04tE41sjuzxKJoaSao7sIcA8fwetUAqkby9YT8
2efNGBgKYlMQf3YvDqomw6T3aEYrgWdHgRhAObcb9RO9+XSAgJLCDAHlATjxXdxrAlLQGWpjuCQs
LgiY9FvYxPQt5j2ZA/ysTzrmoQUaAnhEb7nrn8ZH5UtSr6BeuP/yDNSmzQM5OgOwZnOFt55XheKd
tkqQ+9hf+9wf8+LndvcbemfwtUkG3VVKRPWT1Lq+//XM2x30H5vYDZdIIDS8DrCoWFzITf0BZRgd
Rdod/ycn/U5q4mN7u627tMCMZuvbq1y9dQO8v3NXR63duY270PQg7eELAwX3m9w7BSU42dndOrN0
PbNB/NbdOTCCRZb8cK2QqRPqCsWtT1LfTo3fbsmp2VJTJttTjHsK+Yf5pE3rrmzy8X3u4sLBbOFx
CY8ijN/iq9fpBfTbLgaUTKpwQ8hBHPE4BINX3epnLSK3005h76OqPx7AABTGBmgQ0JR98kvtcwum
p1x34RarwWNl6r+IseGHSuM2lFpSMz00m9Y7LWUvqW34ywZD6dHIYSSlWKbblPazPRg8TChKKmmC
A1TY5JgVFXOpma4/Bis1/Ubn/CscdZhr9gqShUOtRoqgwhvGSnWVzAQcxizsW21OtrCtiI2dNB9c
pljVQVWsx2SCopMGpt/ERBqUKu4J7dRhkucAtpgF41flmsMPEr8fErvM3JV0pVcXEyTxqWq45prH
gKiX8bpAaXFszP4rW/I82LYKRWOjKl3QrbowF0Z2hMaxEqWkZ/eJZX43hipcU6hJId27ObXRtc5m
FPHEMUplSa/LHo5UhTH1zpB0zUGU6RZ2nQEbPQhAu01GUlyKdOQs6zk/s0othssO2LHt7Gl555tc
PeTJgBOqyJ8t5F3ceYZOrDpkvi0Y1LJA9b6wVOMpm5S47O1AS5SoNiVKOr/amOnmXAl6Wwu7RSld
Nam+DFWpBbRq3W2GT01qPoh0hBnRUnkpUZcnALqSYzL2/jAP8cw6yylZcr9R4hWbfszEfEHtxPD/
DoHGSW8nW3O7bvjBxfhKuwqsP9TZh7mL/74Acwe1qFR3+7L2Rb1GSjrD9Rf6xeDmnOUGz71haNye
ZXfDRpib0/SsNTTbsbiAnJ5R/VAIvfx731oLSHaK5pYD5ApNbqDuyshTZwKzWjcQ1BnnqTpxXO/q
FH/MeemuiiPbYhpsVN6f1389/KZbkAGvfjD5UBpdbYfjOcFNURxsNq+m1vqZ7IqOPo2ycwl6KTYR
dej1iZ1cbia7wwKgZ4aYBfq6Ohyb3z9UMWvVvNg1dZNv2tXiltTPIwL3D19yp8rykDwbkKo/fVfc
kajf3sbPDe/R4d1Q87FEUOOCiHauC2cMWIjapQNyw4Ffmh52oDPVQ376sPoyKTVF/cnaww579PEh
dkPSUSNN2g69nw4wz8pv5Lki5S3mg3juEBfoJ5VBPwkK3nV7dzjraWl0jdZSVOBfRQMfLdjdj6L0
fj2sp1rZnc+khemInRQU8/tRA4F5hlfTKSDqiZnz9m5/Cm+4lthq02MAa+wkrXXDs0u+5DB2ufl1
X3YZ2o+DtJui09JrJYqOOG0RalzorxAZjYBzOWDRh+w5i9ZXevgjw3Aqu/9ZuPjzaO01VisYtc9V
gqYHnz4SlDLL4wp88nR5Osx4w7l9WIk6MpcmVDwklfH9SsxLjTdjg7ZKkJxBQaAAiZZXKFJHxb0s
5UpD4PE1D9vXZ6lwUMQQMj/2oBjqSBKrXhW0rnGiiCPf7K8eaZfPSYt1BAbHhqfjsIaV0KJhNUMT
ZHg2487LnG6aokarol8P+Cfxj4yW//0iduMN1jmgmwlatay7cTxXYQP53zZg46ZGIBphQRAKKj7v
3zQCkkzeCBH9AP67/IAr3a+/f5fokzNWktgxjCBF4L65x/g05taykq7ERYq08qWoiBQwyTrXAAVW
0kFPpaI/mahoEZdYJsnVmEC7LhFOt1WDr5KrRFsgE32IjYnDL4BqjE7qpH+ybdq4PWGSMtNGPn9/
kulWkoyjOhMZ/gNQJPtnOOQLtL4j+NkFtY9iyf/DmIHwDB0dWeE39wxfWk32mmpoEiZUXNxV/QmW
38dJhy7puo4SlwnO0t7gvRcdJJuzibjWcG1btyUSPycmhfphMdkGhBwh9mpC+wUOiu9nXU753C0M
8D0SCh/9CPvjEpgB1PpOrJ9PLixoCakQFRAMmyDUeN9SSSrclTLIa0+H9swKZESfngFY6nJAS08N
zMnWdptEUybqmLRojVxLPJs4r8ICVhbOEJNj6lXfT7xG+fDv96T3nfuwOyzaliqa4YqQXP+BFSov
i3Pzx3ajCawy6Ij7iJRQkTmVQPxkikCU6C2BJCXn9/d5umWIblXcy/TsfEnuNf7y667tsDtv2wZ4
aZCfwOaDLWS/rHChKOt23XQXKt4+6dzeY6Hub5Ht8ld4p14YoRUmkS5rdAHMg/LWP/EAn71bC0pP
SAdLDuietq9PPTcUAxvjiFx3lTp9LFzVpQFuLwmsJh3jAXYdbhWPF0h/B/LMRdqpDWmcBy0QEqem
1icxIsQVfnqe3dSqkqZlffl27V/87mbxiycCbfN5dDRYYgKSXj4MoGv0jh7JELG/S3zwYE7MuI+H
IMgTOCpsKKJidPeraRHyethpuCvENJDyUBQa1OppDep9PAVVWmpg62GQesMdYf/y+9kAuscAwGVC
MNx78siXooH1PSgbUnBtiGnn6F57UsRv38F9w7u3zPOhz6YR9fY5+IMZ/4fI9slgSp5BP6/cfTu7
lTvRIWvBnFJxatQxDJcqxFOWpJjBsxyyXqcRNvsFKxskqDpjtYJCoO+P4W3QWy0pcJuca+sZLGOg
oFN4Iv960Xz29n5uRH+/2Wp2opHUtuT0kPrdsFCOpUT5SaEJ+T37t0dQ1kaOFEfvB9Ef02pYp2er
5oqDRGQVNrCENugCZmAhS3Fa7emz0QJCAElszHwT7/F9v0DMU9aJLxpGa/ba2+ZGUniK88FTA3N2
TrOj3jT79x38ucFd2quCi2CCKEZ32d2Ku2AbwJMYeRhpMevVkYwuIJjv2nHm9E9gEZwPR/1EEvqz
FUjRWQi0qVJfabcQ/so+qKgxjzLrYCL9MJPutUU64tfTZr/VyrlpQtqZguMh8927tv7KQFBNVG6f
96bTy+xD1elPHReFV8jMxK/b/HBUo1HJ/4aUtKHJ2GAXJU71XLaGUqq4zkgFLx4gFyadeyXlRLmd
Tha85RzZDem79uQC/emKOIu0ziYORBT7tnqqX3O4wsjst0YBWhpi6H94aXDaZOpNHOF9u7YmM8KG
gaIOUuG7fqqzlbVTksMIk2sPHbevtpHdTKP10OdqsE1GwJXK9IZyuJsVVb2cuTVeU6qox5XnYb9t
yNDps5sbqnKZNmJ0C758LUTydVLb1l26Isihja4KSL3144MGM/ExtW/bVQhpSm54ego792SzUWpH
ui80dVjEGx12uUpbv8J+VTnaWXejFaOvKM0P2DjHo6nCQJ0MFyNC6yCdstXvrQaG23V20JNmjspK
0y9TmPi4bQWUaVdY24PoN9OvUVn0unS405r2pd/g5pBNBoX2R3ExD03iz9TqAUBXCsgcmO2jPcLd
leuAV9h3s1lNqJv39nmz9A1SlgDH68MFaK0LJGGgG1NV7UOOBRNuNUy57QoMD6uEzymLSrs1HKtE
UNBIg01hJmXYqzbuxUXaBYtqrQ91o9oX8L1InHLLIlBVgiGpbzcLF9iygxJgav8otY37CqzhN2jt
OdBREk5eExINeXbdCFjXlaXRnut6epsYItRGuF3AEnly0hag218vjY8zFSBMrEdZf5Ly57tEEC8G
rcb/oBg4fNfTzLGH79Py+us2tI/7y/tGdkdFVtIkmxo0QiT1A4xBeHW5MNZAOtvNSge+Hi4lOAkT
vzu5FD9u5+/b3i0JfRp53YxoG7kmuN37BAAQZFDglm6Fukfa/6AO9XGLe9/kbvVbwjZZsrWbqyhZ
nGfVo642MIl/ncfxOe30+Ndv91Rru/MKmjsL4kV0cLZis70xMO0Ju2d2OIqT5nkfz+L3PdsdVdDk
6/A+5UAC5Z5pb7saaFeA1ax3OdzIvV937WOI8b452fWfttFNJUNpyebUA+xED3k44qJ9OgI91czu
SFJh9MIauQZSLb9UyjkcUIAZOlQdhFtm15BcgEn946+79iFxAdA+Fh4SMSqxVFSCdn3re6olVoNJ
ArwFWo60qH5Ivqy+dq9Gp97jJ+ff+8Z2PWQAgemjQGOjR22ULaXIAUT6UcP4z8qWn8+Tvzon3/hP
AwdgqVKnDO1xCCczCmEm0zMdhIoRUZAnOcVr0RAMfjhx3/XQlEmIn1pUTA2GeYJvbpFn3wYhvvKR
EW8AFhuWPrUGNobZhXBg3GBvAU6dkpMbBlkfyEdxR++w5+tiMP0SYLlCI6GlJiHpi8OSFNfFWoe1
rmoOG8bSr4ayiae8Ly7relmvIdnLfDqUG+pY0AZIgdjySNZHLVM9ys0HrtRHZe3I5VbawumaYb2x
i+K4bH3j0plwH47jYdV0+JJsijTaAve/8W+tud0M1AxMeOKRzPTHaXZRv8f2zMDoEjpsfGfTPswZ
9PfIFBsWil82KW4qakBeLD0X3RwUIz1Chvlbo048MibIwo40Gnh+1i6lP3PitSm4IkMFK6RyJZ6R
rBAVZdXsZH3aXbUbzptuzLNoVoUV0ykrLjSOwmGKh41rg/jbXJlnOpO6eoteR3RpsnBJFM3LhkWN
pg72tfaqiKsc4jvnKF19F6S4GMHI9fuOikBR4NedzSocBtXlqtbz2d/EshwSOip+TXLVH7dMQDJn
sBxSm7Gy2UFpzle0SaRnCWsjMhRAH3GbhTUkGq7GwlIDUMBExIbcn2RhT0mq3G1Q6+Oy6Geh+qej
CtjXQBcj1+Ypqh4XslBYyZJhK4uHiV6NrtBNaNZPsKJn69YcuCw3FrLwqAqK1AtqkajgxpUsTuYY
emeRBctNrcNpsb8vCnbfRhY1p7RWDrmRDKEuS57K1Ceuypo8AJpzvCO5FiyyPDrJQilFxXSckUvq
FbA7NDqXHqSbMpfLEmtTJf4itjNTKdyxSC+KdDGPlWVNbiOrsoWsz3JeMIxo72aybmujgMvG5FGv
zePW3vLOeIbSFneXMYE1RbrVzsSv5mE+0srYQkPWgvmqA1hgZmBJ1Cg5L4adOMWWWqgB15lbdsYr
2KKvk6pcpVhrX1vAffw2J7bDlvVs6fLmLJVF6EGWoxW7ebVlgZrJUnWNmvUydD/6it1OspLdNIiq
knYMsE+81LLaXZvb66QYpU8T2v4A26dxa731Sd0eBHzdrG05MDpCq3x4Yup20a3KdqgSGKcKEtjL
9G1dpKlfjgXGjwOmwZQDxZeUj9DKdyqtgv15FijmD6AMIU6Yeytt8LHZT4Yl2Mr1YFHh1ovhj7Z6
TNvB1/PHvl0joiUuktl+A/Us1GWDoUCRzC7iIi99pNfPGabeWlZ+PyUgWA5hKYRfTVrUqJmPo/JL
jQU7aapbwn6hnJsx7FfbG9P03CBZDEmsH3WmHHOAG4eyjzrae6I2IFd0s+kbd6z0oR9th3SX6ghQ
IgGlresax16RJ1lrrxUFKrYLvIOYkjiCQPxorYMsE8cR/9ia1X1LGYAAfZAQ5jUoh6ljfl8r4iJJ
4Z02Te7ablfDjAMAc1CkSpBtwlGL7TrPzdhozEBNb+sW/0ySOLP1iPDnLgEKYbGOKIRA9bcufA6v
+Qw4G3WA3uPAjttSaYHFt4DkdqTxMla7zpunLyyzI6jpBjZkpuZ5cvJywiz7plLQKlD3IVgdoK84
TK+ui2ruHYg6cWetjINOG6QuuN8PkM/43o3aYRgGd11eVeWhWLhL8xtEr2EPfbgtAUal+mLllofi
hztPDDV5EBeKBMZvA+I9aI1kU6gCLFbNts8VIMrhYNRvkIUETZwNd9nIw6ZZXNyborTYHvsFKX4V
5grscetw/+iRfii/jW0azTAlqRITdFcEdgDJQoOvcabCPDPHPBQ88bKZYle1QmZABWBBH1ZLXqmD
EZxVuNJoI8yV8wEhL5xMEohW9RJ1yfOIwwvP1K90csXMNjSX+jtGyss2BVtPgeRf+1VvqOroLI2K
bIEJoKYiIwiZCvtL1lXn0EN0aoavYC/49sXnxvaV5wi1FalMZSS48q7rV63ILq3RABQbkrQRb8sp
MBfbBIp/UH29bthxbEkebXRMI1QkoIMEj71AjFUTG5Ntn22GsC4LlAhdqicQiUAKKi51M79LW44b
r6k1zqBDAWhKutFD0FF5Raa9GqtZuvkwHKd29dhUXPG2xpNuMLYVRV/4Rcoxnlqm3Bh847dmMyy3
vBn6yxka0xdVk9vAxmVZdakuU9tjXGtQEE2rCpIF1yfcK00nrWy4Ly40nPSi8y1qja6p5CPYZeOX
UjO/D5O4I1rfunYxRHDEvFjzPr1auu5yHvFxteGmB2mKyyydYoXWBhi/SZCLOcwYP5cyetNkRq1i
dW6rJJelZT2JNHmskunLpEuyAMQ9XZ1WcTPTI7U16CWyKKnK1yQt/WJQgYG7mlli+hut7gszDdTR
hpUGXeFXVEb6BOCFbeEQAQ7TJV2GESPNRWvTuJ+MBTQy68faZbaXgCgAJP8cTVP3mtB6jAHzXByh
iEAv8Sl1UeNBS28xpCrcCdMrMQgfnlCQ3yuOVrscWz5lrkkzgEPyTMec7S94j1M2q7c5bLUK/qAb
jVk/vvaLEpq5cUB2KnUy3QhKTencbpXsA1gfjksS56yOzFmPDEWPMgF9ho0nflEUYbMucVFx2Dby
4iwzAH9JmiNJuxyt8h+5LiDiNNlYo+yLOmlf85Hfp4vt9KS9Vzfg2qEkfr/mJjSh05eiY48iNy8W
Tb3TV+PQlPB+nPkPOpmZs+UTdpRie1kS85lSUTr9NreOhdnLO/x8KmofdAi/1YcUAg/5FSfd4NTp
6LMkFUg6d4cU6qt+VzfUI30LVU2t2gCQUu8VyzhLGjE5cwO0X5nh3jM3t52yQSEFcUSzXmtGqsWt
YJWzWOtxNmufduPdmCZgNnahzeyoqMi1NreN02zW5hVjHQ9Mv05G63nAhlBjhq1NdoPCzrmmTa6d
Juf47e+DYt9kTXmxLEOgMPscdbUH3eYHfWjiYuUXtAYwVbdvC9oyN2Haba6x75OYF2eZxseuVhAD
YMY4PCtJZFvJ7MKL475VEDWlUH7UUo3HOgPUdKPDhVFibrYUdMhBy+MkE562zeclwUG5FXdlUXxd
hB6KFQdsJXpYrgIvNlUvqcJu+gxLjrXaMw7vW7PC6EL4EHKWLcuQsmjPNR25IgEystGK+mGYujQW
tvi2DuK2XYxQmNQbTREIpQXSSeF+vXJEA7yGDpoAD6VkzT1kZT1MBLdZVs+WE3FdlJeabV8qqHl4
edVfGJt4nvT1vFyRXyGGaByA6Q6VWv1Q1fVgm7mfb6Rw+6IETdlID2O2HIVhHLAgDitbmJdYGwrI
LTZKHPnOnEALfCzJ986sX2ZsSw6rJtdoDBxM3XYEsO+MLJMSIS8UbCz3eoHFoyk5h6WpOLNNaJVn
a2Sa1V3J4cFQZNNRUyDb3lQhVcrzwnqtVpxMI21vy2GL8lnBXaAzZsdudVzfWWD103ets+6Zmj5n
KVBqrali0zKUe5pBRpeV4jCvxpm9NOdZ2rl8sb5RnL5FZ7zks6ZA3Y2+JKp4Gib+bUlw2+EackpW
o9wZCzSx9Do/b2SUYCv1l24q3MxkV0qVHmFjXnh8pGXUjcvgV5jR/WRanoLAx0l7PU6sVPX7vFSR
iSohoLFM9xyHijLVQb/Y15u9XvdzdkV6/q2eyjvCwJlkhR2toj3qZeFXquGVuXlMxwrnuz4AeAmn
cashoCZ1SZhS4pJae8BhUgezhkZZRe9RdB8dOgINsvHFgVH5uVnzW2sAlylrzXAlVdDk/T3IT1At
qrurrZHrfKtusNWf1bUS0BxygrONlGtZH0WnhGxmlypTYw2CCA6nfe/gxIERrZhBNlF7JDaAsEF4
u81JxI35EVeB74LmwCtqQVEPuIk1kIYBs5eND6NlP6Ae7Wnwn9en5tjl5eXY6d/IQmfXYCXH+ZU9
Znyu/LFBj/JGCTtYPjaTAcCwSIJOWWevMBE3rPWxU/InbcriRTUuDXN67qHS4mKd1W5WGCOoF4Q5
+UqcjZavmUjzcFXSR1aDJ07GgGOvIPWEbT1BPl1nBMfrjMdd2yWPGrxyt1RSIF6F8hUoUVcbh4uu
3uA104adonzNSfaV1wWmlfaSF9CGm9l4TYARKZF/DPhUBhoUZBNSHkCSs4Fv7MAwhHW3a7dLBzBk
Z3q1NjQXYHwDptiwgIxF2M7G/dzQb0Jbbru1mnHLyi9YRx8A0FRcZamIa47SvDmpbivbqI5qor3o
GEYHBasgz8szbQBMsLWtAt4TBR8QeCZ9/WXoKcq0rGvqK1sZkMfI5wtzBBhjnkQWKQq71oqVeXmL
my1ph8pNhvx7kXR10KoIkIYaq7UAHc7reQYOKq+/inTS42ruBKbzBmvYjNcXC961B0xGe0lzVFpx
cxAbwToDZC/NX0vaPWDXfICwzfnWZCt2B+tcZTzQpFYR5/mNDiHhlOJiAMiCZ3V9MMMR2Vn06byg
Co6oit0VujG4WcahCMumLDQnmLNhY76ZLHAoOnamooeWlmfhyturNMlCO1sTl+cIMGtiXyL4DM0S
JMGmU67VYTwCp2v4XE3zJ1phKq5t2d4MBS+5o6oyjlq3byoURM810t3QVsSFsV6Cd0iiBUokbkaX
DVsfglR1RKF9XtitnnWPxmh6ZI1GKnJvo3XuqOBOuRNXgLMtIYzS6b6+pMG64s7NmBrqy3yWkiZG
1PE4p9tVSqzJNxR2a7TlPcERUqxqlC/sjJfdjcLNm9HGvKzqq2wtIiXvH/MZ6iRUV4RXr+RJEASr
uUVbZ62ba0OBH3SyBZ053VgzO7ZkiFSWPI8zw1EJt2u9QJ2Oz2Wsga7Nsw42KirzxNgdyhqo5Uxt
Q63CObK12RlM/76UdAzbzGpxRhWwM7Osb9DKvEoY1GR6K7/s1ZX7mrZIzP2SOWqeuN0E04qqqQ/Y
Js/qoQksMX2pE/K4tNroCEtHoGBAz4itturYxfxEGu1isbMnGNfGCYV/NFzass08h/qDJ9QuWOvU
cLe+uJ5rw8VoCAxudsmMLl7LNZ7HPiTlejZvxVXd2r5GoDOmwu97sEkM8XrbSQzgERA83lJ7eIAC
1nWpzOdMRoP6tBwyrf4OQteZGLN4oONN2cKmATyjGtE+zLQXBauq3PSzZMA1ymIhMrzXnT2H3Gj8
MTXiNN1Mrx3pFcS/L3K2BSJjZ2XRnbFZjU2coI5YMcH4Vn2zreEGt3MPWIrSUeykCYs2AyKLgOY2
28FkGs8spQ/5OineOtk3Sqp1WI1p2JRkcFaZTyC4rLgAE2PPW/BWGrWNKUMGZLbh0q21PPeX3not
GYtMhVz1vfU0oFblDkkPkLtWF269CRjDIcgGu40nN9tEMOhW1fidQI1qtRo7Thtg6yAZ9IKCTVw2
9lmr6vNDL/uEKKs8S8oOUlGNkvnKBOebpCPfp2qYzsttHlxQBg/N1HSP8OgunUnWmSwseX9D6Qks
HuBCV4i/0XR4adPhrt8m4bVzjsvfmugXE1J6Us9scaSXklvI8pYmC102QZqFy12UTPXqD7Ie1iTd
xSArZIYKNwn4p6sona3FcJPUunJkLUm+w5oodU1ZbQPqFSeOrMBlshZXtr0IB5TnKE7qDOU6lozH
DOW7GWW8UdbzTiS0P8/5gpwGlhrRzb2imNBUY1on5HwXlz4Tvwu1CxNqmzyC9UVwEiGz51G8pc+l
XR6qcho4G7u6ldEMZrm1Nvwbemd9Vi7ZAVqbgDCDoPKA27+PP1Hn9Z0LyAoqS9bXUznnTwpnuq5C
UvvNM8fel1p7ZLSYDrlizN4fHGQc+4den6oRfJLUNijKAwa2ZM36QPQdLUCmZxuafgJQBOjve80L
3JD9xq3c9YYean/Vg9Pokc9KEwSmd4CIQrpAyha8z6ULorW1hSgTI6m66VFCf6Re2vKfeMN9Up57
19auNJhm9SJWC5JwBEQc1MkHF7SmeAmw1u37HtiY6uHX8/STYg9yb/DvhiiDKmEy7zvHLWPUEgMN
rrCiqwMwccMuLg9W/OtmPnuJcPEDIRM4RKBW9ozIOdWNjbWTDsgBDNK+DiGLpeG88cRP4x4/WQxw
nIH+AyDUAHLuuQya1iCZlwBgVJ/J+bFGQyCR4RJadAoL+FkpCfxBHRVjSb209uj3PmVF0jcATS2u
8YYMV2PIFICp0MOB89Qi+2Sw3jW2GywltYDLW4iGAiCUICPFB18a3iUnMUafzEK0A/wh8C/Yveiu
PmZviE2nCtwoyXTb4iS2q3hSj8twKXHmTbBEW1mfKG5+4PahPQteazYSZMymZC9oXSKvVWUMwCZy
vj7qh83rDrAN/G7G6qX6nN0Y7hhm1/zuFLb90xEEVoFRCnCfRP6+XwGgmAFsOQHgJLm6g9teyv3E
OLfDOVQf7FOOSJ8cCxZWOIxGgetU9T0Wba4Iy7INxVXJuJN6yN2dtOZt4sZr704VOmVl/R3+xUYL
RM5O7MsqgJzvu8ZrXcAmyt4gKAMQuNk6BBmpEwtbvp59G6alg6dAINVt7gu3djeb01iBCAcJ0WC4
oGcQDgiY1/sLZJ2nR6kvDYhBgIzCiYb3OGoTOEwK0QeAz3VQeYmcxD+VOBcTckvUwLYMkYS4OMhN
efEkIvMkjvpjF9+3tAMwdEvft5X51hINzrHuQJCULAxsyz4HGs1VIVJ/aq1/HLv3je7WuonEurL1
aLQeH9TqclmTUyP3YZXvXuAOvWB2s7FBWgZFRWgtoablJRA2OCKiQpfIEVLLp3ypP32P2FVME/L6
oL7tRgy5WW6osANDUbrwWHaebTfGknq9FuXG069nxwdmq5wdWGUqqBBEZ5j772cHbHJUmlcjEppu
+mQCPmgE4C8eC6QyjlX4vLpr5SVOfahRrzyD3uolufn1E3wIiPAAoK+oNjgK+LPntaWlYo+JPMkz
/q0nyMI2V3nzX0dEb40wAGgkl8DYn945IWsm4DDl4sLcSYV1CwUWAoCmcpO71rX+OF6Yz6bukOhP
K5P/L0rxG3bln0Zail68U6VwnuofL3/Df+HThkn5h86FFLN4+9y/1SmkxbwGIVNE/iam4L/VKcjv
YDTBaBrCmHBMh9DEX+oU2u8QCUAO3LIwXaCciVP3X+oU2u8IruUeDui5qeGg+q/UKeQ3vduzKeCm
MD9DOAZqiNTofL846gHZjKRNJ1e3JhKk/5e9M0mOHNu261Rk6uMZ6qILB+AVnZWTwQh2YBEMBuq6
xiA0FQ3iT0wLzJQe6fRPV3511XrPLNIIR3Vx7jl7r82Y26UUwEQh4Le22DU6bZHpkJ+0lAm7THNs
qmU3rXTlQeg1lBxsLTQc8GUdx65cKyazL9QEqU7kXhn+kuTXoOs8rNDONGmrMaEFJZkbglRvdIsg
vCBn6h42GEpbhT039iF12sdT9BQ2sTM0SuVJ41M2Uot25TFQhwxOuLApQytfCfKQuGUD/ymZDJo4
IyMjNCuHXFb/1KOENaFjpDAb2o+0zFXHSimcgzhsGKwyquH7X91Wc/kzD2vTabEI22pa+u5o6gSL
ArWy5Pj7mFZeMEXuNGH/qSaXuiRaaQbtuSbAki42KyKkk/XcstFvlJyJX68l37TeHCa7E8Se4KDh
sRF+twNzoVIS7iLZ0RRMYGFfhoekNlcj6sx4LB2BpqsgZrtMlz05FA6xId3IlbKp6pxBIUmSYbMN
ZHk9Ggxn52pHo1ZwAkOA3jpk+l2ZVGT7paFIn+VQ6YWwtdQ4eBqHVDrUkYnMHaHVJjceKvW3CExT
7xBOYwPTm63gz2Fm+xJtm0Y+duFQ7q3Umg9BpAJmZBvQtMle1mnRdWEDqxUr8t2UzZJdoRwuvHfv
z+1ftcJ7fsmnCmx5HNnXsVMGmCJ+yvoeBzmLrSrvMQCPzvIhCj11q619m77b/u+v+f9fuP67vLzH
/zlO5z/+R/ra/LeHrq6610Z4bYXVz//4n8v/f7+Ivf2NvxYxwZD+JZosU4tyGusE//O/VzHBkP+1
WAzxZooKGL+3f/obsiNL/2LVU5ese7ZfbCn5UX8vY/yTxOImg0LhD5PQ+Y8gO6e5l0vpR8MBf5vC
BpaY0ZN9ORPFAZ5ga7iCQjbv/BAYFv3uduX3/ioNmvXUkD9eP8zVZqjSTR49jIjb6uFlDipHF/pH
RXnoGka2c7DxYTr5Vuk082vVf1PCS/jMEycohsyT38qy/75YFTqKBQntlivuUOAZXrBLSMaKry32
pQuC7VL1ePGAJ7UWl0sriLUw3MZFbkQDFjLxwkfpG/xaGTlOl/YaJxXX36eoQWCjm7A0vU4+KnQZ
pD5rBsNtnbi3xT/t9/Bh8RFZBUjJxZ41bIebeRdf+y8ySVJc8NW7x/ncOrKc07+3Ip9+wSmizex1
BDZWb7hZFrlzyNQyEOxBfxibB9XftHTt++qqDZlb1q9M3cmVKv5LP4GnezF3csZvF+ndpmQk6K4O
NNFwtXqnNWy4EqIZ5rJhUAe8tG2+BUX7hKXGFlRS0/XDNJWaLQzNt68vxcdK+68rwXedjzt5tFhN
TzYPYk1jxNJnXo1U9CpowmquMkeO7YAUsYTJ8deHO9m7fz7eSbUtCrKgTjLHa70ZzLm2GShCn5nH
7Yptv2b6bjix3R8QFF644B+r7L8PTNGEu5oWjHJqpoUnEijo6UkUqX5P2a9B+1Orx69PbnluT58q
6d0hTs5NiOQkKwKdSKjmu1WI6yxHuUoVMHSkwTSvagyZpE8vfBPfBLqfjooPcPHuGnCqlmf93YM0
Synis84w3LrvNil1UVMFka1M7TNChNQudOumqZ+ruXPH3HSTcGHU3TTpk1JXazlSV3VJdaJFmC0Y
rBUP/vAwjuo3YdZkB3Ibs5JuRuJSIHxDxputtCZ7YRK1FaC6DKr62Lcvs+R7s1zaeWUBtPFMv7ZF
qXbTONuK01OrPw3DuJOGqkaWYO5rOnx2JCn3w1TfinMi2PLc38yC8MxM4ZAL5U8hDO9gn2xUdXZR
sDBNSzZME45DEP6JNHJ+W9W8kGR6dk2S3jgrcCGNT5nm0dDORVHJhluZ8zWGHTKvn3PwEUig3DAR
yIrw7SFUKevCmzKa3KBuNvgHbmKEGXGtqqjtHhAT3yGrdSv5HtW4HZfZhXv9Vm6f3muZp1dRFW70
J2cpQMIAbTxrdSWXwM4Sm5oXzViz0QmeV5NFS3drASi2fQRQdbNqYV+gTgyUl6zHGyc9qxSMIh2W
sT4WnAUOmV3Tzt4og0htxn0adY89NuieEXVA7PF0Kb/+3HKDG5HNCZwDjSbQx4c1RGstNFJnuH5y
BKQgtQfd5AfVbpfmF174t4bqp4v17lgnr2Paq1mjdRyrfyF5catsyNpaoUkyDj0EDJTWdvDr6wXg
xK/z1yKjYtmHdCARanD6LkIzSaikeYqUzkZVuVbXo4Nxf8V+YQWXVnvr9paHS0WDthQFp6eq0igx
8IATJHgaIihJ49iG8OvcYKQQj28ovm2ZSX0wR5tugh4BNHIsnN5keF8+SvE9u76rWtV3ZvPsj5mr
ibFLCDX6zMo2mokoasWdRZ8giuFRCRVEOmsDVlM0lU4U4u4a0Ocx8G5aSFfMfzM5c3XxUZnFPfK0
VTc3HYyXULDziK3XIBaeHsoHsyzZzKR/ZtJUI1aSEJhN1LHt0nS02MO417OyQjnV/WpFaXPhznxs
kr3dGZqbOptjXaHmOPVk97ovzN2g+y55E14xb+ag3OVW2S0/8SZE2YD2ZN9Few1VWhCht/slNuq3
gDXr6x/yxs0/uVX8ECxjbN0hiZx+h6Jp7KW4lny3Q7klK3dlrvyRku6O7zON7DihIEJA3kjiejT9
XdUezO5Br4unqsE4KAd7BEz3STveS7182we4MdVjWXT3yWQ9M9bjYgblfZvlP/AnpPbUpvFqClTZ
hmXhJcV00SV25oX+cDonL1mDkHAcRk5HPhjHZYYSuJWwEShZR1dxpT9L0ZoyTrUvxgV87Or+fUep
nHRVU/jonj7zVcBnVelm30U7vEoUfb1ogiNEX1hoj7H0EJchXI5uL2j9hdb8uWdpoYNiQaJtTnvk
4yLm10IRtxGT+Ux/iMXn6W+M6weK6/tt7plSRX7/90+uqSCmjG8S/n5obvvsoZ5v9OTC9+5kJ/3X
1WOSt9BHpTMTUjMoQrZFGuqAWXNmxXQV9TUg1qnXG3dQppWFSgwHGV2MJyX7JVmvX78G5x4b+lQS
KB0oqwQBf7yESlSi7NBnLOmN4YTEtmZh51TWnyj62V7KBDt3Od8f62RHJalJoGX1gLq2kNZ1Wbq9
6ntZeiln/oTW9tclBbCmYSLWjM/bmqEc5D4we98tgGdFT76ifW+0htyKGXUsYZrFq9iB6Oi2rXUl
SqMHyw3V0csYGRfWmPMn/H9+yOnuprASqWyx/bitpK86/7cYwlap1l/fwXP7RhlukUQjgEk34T0f
b6GuCdKkdTw5rTp6ufRrrggIUVq3r5BjpLupw4Ul+khTqDaam9a/blrp0m7izHfv/W8wTsxrZUUW
eZoVlttlKHJV3Y3S36YyrqLkpaEPF4feYO4iBNV9dp35w4Vy7OxaDvuEZ5hHmGpsecrfld55kUKL
SDj86KcFNuesOkjj8KQW3UMf3KaWvFIN6UDp/Bwr47aU0udSlL5beYxrbugGp6M7qEvMpeRwJczV
g1xXW8tEapVYwOj1chNo0yPet6OUtQ9lHH9TOwwXvXodKj1s/zi8cD3PvZVgD5fhHN3lT7wasykC
Y+45H3+4r8Axwpm2ff+bMWXuUF6ieyyr2OmH8P3BTl7LIvFlxeoUwaVILUY3KZ/r8C4XLnz4ZfHc
SfGFYJ8NI4ct0slNSiq1lqNG4iZF4mMslIepT15RqHa2UGiPVqzcDfPcetBpn9jzWHYzi6hcFbOw
5yDc50rjr+qqZZcK68aOET1Lfr4253g7yvrR0E13wCqYJ48EKF+nA/3jQl3F8mRimG7MtdEFySpI
Zzc2W2eo8t9Buk1qad+IRe/mgX7sUPkN5tY30U/PAwaYyNWn5ApO9msjjUezpRNjDF5SJp44yutU
H5xCi76NeZk7cAF3gzS5Yvyr8LdNF9i6fye3CLzykfQ6Cbdj58+apw3tdRTPV1mUuE2lZ06fDpjE
MhxiSa9sCoNfHWYuGjrMc5ZTC0DcFQNLqH6V98+jIjsx/j5bz2InNnRHbvJ1iRkqViNPnisv8rkI
xrxL5WGLLN4O45l2Wr2vUX/DprVJEl0ZcneclNkVYKCrYzDYQaJ6QlMfIgGqWnUTa7+Gzt8GjbKP
ysqdSly288+4hsBSKTauGNR9CaVkjU5yQGl5V0aI6RtCHhL1Vq4GjAk5Cl1xp/eN4glZjVpYNW7V
KTkKQfSSzb5vt2KAfDi7BSS7iq14VaX9t6HI76KyfvL1GFegdTN25hP+yZEhGU2Z1MivI7n7NmXZ
7LUCQO5gmL6DHuX/JPJvia9/gQMa44Tyq9T8wkk77VoVCTCYdDTzkkjvnCnNvvbxuHaS/h14ppfJ
zXOZDv4GqZo7VD3GnPihKlJPh9SKyhJtdVsTXVMPmDnSEX214cv2UDT5auy0Q9dIqxJ5dOarnkHf
Pw3Zq+X9vTpO31tjvJuV8FpVK2fBLFQtaS0pGU6ddS1K2TqPgk2Z5J5at7tGjw69rlyNQl06VW7t
Y6XxCpToktTd1UX9LdSlH9KQ3kbC4DVLgihDkYFpyogtUOl2cxL+MI009qo2uFCdnCuw3r+yy1Tq
3bqqx20vqkFjuVNAK6FtVsJFoDEYtTPrD+IfGs9gTfiCnfRNOjktBhwWlhvlDSDqwyxei3p/tIL0
WA0BOk6GXuiDW+2p6mtvFIttzXOtqDUO4hTH3LDWuMoSFjkyQB1zjgDoSodStuCFSHYWfQdDxVNe
PRnDsO+13LCV1o9xI+RPZQYSJ+6NldgPa78pNG5Ue4fIEvW2Yb4wIl7JZLUb+pMiVTdR4K8EKWT8
vPSUQoBlTPwxTc1X/YhNArkKJj3JzlNxa4Xzk0IiiYTJSKoCu+wLpw3lFcmkTlAG+9pKt7r+Ik7f
p6HwNKVctn3C0TASz9RCNwzk71VWOphdsRDkuSMYwnrqUhek+wwOJNr1SrrqI+k6CbVVVXZulitb
Ien3FWZM8oFuyjG81gzT1qLgai4l9LoMlC1cDoVORz0rrhlvvYZJtaE37AzqJlJfBf/FBJwTaLEt
jb2thBiseVvyNt2qMpsH49LO4Uybbqlb6PMsui/jtPPq52VD8alQe+I901qkuyidw+E3LjwnnteD
9TT3P74uls4+a0iGFBldm8RE4+MDHdLsbUQj9F2wUpHxNKbHkH7M18c4oZ7+VX9qBvtKqGDUu8xM
Prw1hRIwqygp+yKRsasgaD8CbXRo8dhSL+D7k2xdZM6KqHe0fE8JpodkShgfVnam/8EhauS/olLk
BsR/xVL8o/2MZjDFVpnfATE6KfYn9hSChZHE7aTeTprnRvgFUOXC6evL+3paTwDvgWa5bCg+NXiB
RLdS34gULxBmA1qv2KfvmyBcNUVqq3Kj2GFVvciVdJtm/EPODKiqEidn261UwT6RNkraYGv4ScIv
HQ3pkLelZwUvZl6tfLTHAWExkkgUrKRtItwluWW5eZ+ltjJ0rhDktl+DQq7Ku2aSV/iv1pJIbvLQ
0vMNbNwtj5pV/pklPFXdTcd/2kc3WeqvTGvn68Muz0kvbxQnUnNXLY/R4qYLRVus74Sy3CGnd9ss
vR3xWs+ZtFUyFWPKQ6Ph2yBJ48KlPLuTWeZkiMFIIqDC/vgk4bpvB6vvADqTxBfss01HSO4TAIrV
QiyZtsqj2uJXvHDYc+8lQhzmXwuICVv9x6N2CtvVMpgsd1BLW7byDZafx1l8mDF6TLp6P874qwXh
+PVr86YnPX1u2LKxFEBQND4hrvIujuJG52PTg9jo/Tt8IIS4P/fqxo+PYdo8xeUmwrOwqhKeAjXN
cMvPQmO30XBTb/scYXtaj4I9dpGnFyZNj+pPI4Z8PMJtFnT7TgdZVBu21t1LGI76vPPMeuDWhs8d
G98BIU4TKRean8u1+nxSOrKihR4Kk+HjtRSUqVKacfTddIwP6tBsDF6K1OgubBjOHgY1H2/buUTK
MFbAOsEbd/vwXvWr1TBcS8oFxtq5pqrM+BjJ8TIqM5STAh7XshJVeuO7fvcoCNnjGOjXloJLAg85
KBA+dNdqH7tFWTxrJmmfk071hW4E6Vgd5xvGIhfO+tyD+v4HnZQntV9jIBDpeQXX2Ml3C5V1iR2+
pCY8s0FSaAOhy1TZY34SQtet6Zs1Ji5XrCU3HGq7UmrXaNG4jJcOdeaMlgRedvKyBU70VAcdkGjO
yJkWiVDn6PIfg77jec/7H/mYP+aav9Pa1JFbEtO+fvnOFHocV0PjhCR6aWB/fEy1IpOUNFdNpDMK
W4arpnv6+gDnT+zfB1j+/V0lmeim0cYoaV11HWyAgK8HT/Xq9d8at//0C/e2Ip68b+9PxDxpRGTl
OE5ZGNByccQVXzlct3R38Y90oJ6WeIzBae+LbbvHk/ptdlFikyr+u0UPqsUXsxovXNXT5lpjZhG6
bMN0M5ydnXZPOff/dt9M+eNl9cexNJF0sLzE93n+XcPE9PV9O/fSf7igJ9W5Hld4HBPBdBdh+YIB
jL0eyZNdrFWndzOI6rVbP2bSKjpemhRfPPZyfd89NG1tZaNahJZrVBs6M5NrebHDpmczsP1Jve5F
t2e3Xadr+f7rsz6znH446ZMvoCq1pTKGOU+RUDNJXTcWjEfhz9cHkS68E+ay7rw7PY5gZoXIzZN1
9i5T5kgKhhirW8tTvUrldidI6kYN+11ayphGj6K4mGIF6DMiAoTCVWocu/7sivJ4lRSX2kJvM7Kv
XqWT5b7NlAzPIFe/m+IdysB7Y84RQhSNbUX9nTX9yRLjhzm2D35XXNdhsTXKeJOG+O/Hn8g5NiAQ
VznFbtfSzZhEb2ytvSmKaz/NQTyB4VeNzQy+JWigEBOnMbGyWhFY1PRGSqbtnGbrLlXdUlLcUC1+
T2od2kFKqA0iR1vBJmkWJKyYZnkIa2XjQ0vQ2n6XxelaY68epcbOz2snre/z7tsg3OjNegQccOEe
Li/Y54uE4orPA0Xa6QhiEkxtlFPWG//Qbq19chd6CWhX1Utoa13UCL39uU+Hw5tGb1AC4n66V45K
Je3ipYUOM9LOscAlZn6cNclpTHEDCiSau8qmQHWVnJ2jRG5Lh15AU7N9hPUyow+l9f7NwpScdLbV
dDLCrL0Thc722+J7Nsd38qDe6NF9EsibRM63Up1uAj++MYd0j8SzssyVaCa36pi8xLNRrkBzifSZ
jloX3IKYvALfb5PzZkdyulL93sHdiG94vFBVnZuaKCg8+B6jdaPHf/I5CdVhomXJl38xeM0OHL/Q
Bm1rW+vCSW7Cw9d3+ew6ri91KZU4gt/lIXj3ok5jWahDyMzSj8q7ynwd+uLSzuycooC6ehHGLTR7
vv8fj6Gokzk3g8IcCPhMQ1k7ZcbDLEtXSmkyRoYqnTfrMNKeyc2hbbiPutklb+dKE6o77BZsmKXr
ZtQP6aQ+stnfB4rmxTKgs1a5kfJxF1jTWvBHR0dpMk/zTaRHR32WD5KS3FQtwIvkMU9gWQzkBtGx
n1IwJ7TqYNLume2t8r5/kGcAVulDE83HIWqBbliO3jM+brSXuc+fe+t2StQ7QwEG2KZwfCz8w1Hp
mPWCSaNZVUcqAuLywRrUnaFDA8qT9ncSuIwtKyeyIF31BJ7aesLhFUBUuQ68vG5o2kmbDgiZkE53
fTteR3X6PWx1F3c1bCgdklGpEP6qSb98rfZgTGGgJWy7U4/J9CIC88HsfKj1ZiOXhTNpVPvlGzQF
yCo867K4luTWFdveqaAJJbLkWOGxK1+EHLeWH681kfDjSV9paAkGtNRqFt9JwdaXd4SzrAardiUx
WediSZMpAyEhXM+hdsTncF0W1RFd7jJiTp2RzCl4TJEQrIlePCTlhsTV1RTivQVkIwHwwpi8Qx4F
Lmu687HZt5jRWwGkae9bMx1BcGR5wlKn+uEmqSaFzXERwvXy8TirWIVlupRXUXQVk84ptNlt2hRH
qwAtZP5QJnUbZ9afupVZj2M3zrRjaGo2rmGnEqfbppAe23jKvWYe3XF+NOWOykj1GCzdmUbwC5Hg
PjfNdZKHXusT6V2V/Jpwjm8IxRHWg8QUr+iMHQQU8nAl89gOWbwrCoMiuRV/aXHu0hrlwfslZsF3
KQJFp/T5VRhvBz8gTO93Kr+Sw+wCQYEDtIVO6BkpiNxZs/XoVpheqwgdHgbouVrpfomx+neCmp0v
D2/+vuyFXVHFm6yISSWb8GDm1XHuCngcoEPKeB03k5vK3CFZKZemojNLi2zdhJ8UIMzybwfN/GmW
D2UGC0BKdgbxZkHQ2ZoUYZb+XQuVV5WSDRrkWSjXPNj7THkqYz67VbLyk59VfYecbo1SAy4jagtt
75ci7DKAF4XqFfHPjJoab4vm5pX23QjbH1YwXqdt5go6TcMwWGsVKFcVwqQOuak8FgtgVn0ZknqX
JuWeVvtTXwmvNDcfhXCAOjtdlfW3Uo6R1+uOFeW3VcQPa3KoQ/OjlqjbPIC9u8hBtPYlYckQkvhW
4nKG1LkpSK5Y0w+RyCZm1CvXTLV1o4A+ou/dJp4wKLvGLFdSgQykGG+U/IE8a5B7cvkYDqJXoNov
4z2EAK+kW9j5BJ+b5NtqD3M6VOwfGtmerBAgiH4ctflYB9P9ROBemxd4SSshp7sq70df3YINcVCL
eBnXsUq+D430PGnWQZv61ajRD8vn29nv7UEhSGGkwwMQGl3htjWSpwoCMToMV9bi/TD5d6IcXLH1
5f6VIGCSJT06vura9kcQV/eKz4AvhHsmgclK4+R7JYA9DqRd7PduEqvrZXXPhJnNAM1BJcxvtai+
yyptJ7Q0Ja2muIHG+TgKcACTvaabmaME1a6aYL3UwZNex9exENxJnbI2iYjuY+12UP0bZSQ7pg7d
TLKOSf1ryibbEIcHPRVe+0iB46S6UvJc0IVOARrMke4z3YIY5xuHNoi/FdqwDpTiWgvnW7qZXq33
XqxIdi/o2KKK33pqreuwAY/0OKYd0tUeKUsrGFuhg5RoPcObfjFT5CcJcysKg1LZ48ByAgX+yjBv
52WyUlE4TtWwr4JuA39kow+svp14mLXwty/7W7R0dtzAuSnQK5LuW3eGPS7omHHa06AENU8rXrb7
BK1bFTmqVXvKlLrBROM7fh5LBkWW2SIZzLYJLI6ARL+UTcNIRmiJpwK1QSnzZtXlUZRgxVvf48rf
y+Yi7FPvhCD+HjUvuVHftbnsdL201ZpffVYdw1zYKmG0yuLRptRxhBiKTxH86FO+PHGuO0YuOkJP
6ah0bgCuZkpjOughLyOzgVGx2/y3xICcfoY909KoMpXLQHttqH74SnJFIs/jMvCq/cJr2p8MIHah
/6inrWvMFcSLyQt7k505sBXkXT6UvFI/5qCfgjb0FEtwVcN3cFA/dRIBaIC+m0S1UVtsWdCdaKgO
Uf6YlN+byARLltjzZK3aucGww2tx6APVyQjFlMSSR2ne5Yp5LJLxlTd1zpRNZCmenyn3sZELl+rZ
pR91WmDKRJiYKBuX1vXJlkuQzc5qZYbBQV6sqkC/yTRiRDTmhLpyLc/jppqLG7WarjvjUAOb/OeF
1vujn+y7htkwMhJKBYa0v4Tu2HSX2nHnevOQwv99fid7Lt6CQS4yjtD3ld1Xxj4QQXoLQQffjuhq
hWJBEpx6CFxN5wnWFQB0llsGz3oBVb1D1ZDJx3rQv6mCcKmqfataP1x8dUk4NgjSAKuMluGkqs0b
CRNmFAQeWieMSAIE1GcBHojEEiTG/UGNlLXVZcymuyu6bHS6FfQJRdreAOmbN0mLC7pp161AkwML
sZkyiAai5latvy2C0Ut83QbzIAbXEFTvTQ1umDbtYlU4IFv0ND6UJdV8ZUASFH+W/fMQ/uzMP0Ru
7gMQU8k80M5PviVJ6crQZwyJqMra3Afm7Iw8saoRPKNEuVB7v4WnfHFRrJOODjWjOqpMVFgQipe4
ix80EfyvTw3rtEIhbNJeYaKlNA/RQNoZBVFpjI9+z9lm+aqQ/I1GiGbplwfU9bY0wZ70dyLqbykG
HtuYKxkjWRmbiK1xWMzPYcasXsR41t60lsr8gD9aXs0VAXYgTzJ2OPMPHQxwNa8yQKhRqCHuPMYw
VsjAsg3e7H5k62N0zAMFu9ciu7aanxYBII617AmVP4qwDYRxtIk6iBHIPITythl2y1wybAOvhBSU
019p62+weFinu83COq3kW1H/DR7RFtqt0a+CkVVn7F2+He7cFOtiMJweuV0lerJR+is1qrbxTBBt
UzrWmKxpu9+I1tjaA9i0JiBaSiDrpBmvIaGiiVeAr4zISWEnp4Yb1iPIVwoRSXT/4Qv+8Qk/hfVb
RVLmgtoKzHpfTaxzivRf2RkydMOoiQh/ycr4uI9q82wUNabo7Awr8y3gjC//EYIpNALycC/1qM51
it4d7lT41PXirPczh0uA1EyCsKn5uslS53193c6vW4vFVMEhgo/r5C3ISZABE0wrsfoTPrCl8XfD
ejgELqBNu3Xj6+zHcOXfELS7vsQBObf5ld8d+WSCUUn4R8EdszGVqIKDwS0uaSCXNffDG45/kBWN
JOhli40m+OMty6RaJFEQCaQvPacwaier3gllvdWj+dJlXHpWXx3qZJdtdvXEMmEBK7/x18jjnOgg
Odm1hiQ9WUUdeBOoShDayH2/9GCefVLeneVJI1UjhNioJ64jYcHXM98Z0gVzKPa+N91kV8YfGLoX
792lY558zXstCK3Q4HSluqENA8SyelKT6cKpneT/vA28P9zA5We8648Anq4zXeQGBtS3R3MtusZT
vyX/2rCh6bnRjige+NJO8ZCPTv0Nj6j9f+GfO1u6vLvAJ592g45f6ceI5qbdXwyZJXpL26G0dy6N
ac6/jsxkdUPDyGSctv3yDKRe5nMzaVpoN6jLABVYbIiPU0eDGqb1WmajrYFlIJ4YeKv79XJw9o2h
FQWeR8GqfqowMIR8bDv2re5c5NczYxRV8Kz+xwgo/OsDnX3535VLJw+tWIFSSikQmGAcTe1hkqp/
egC6potNngg9Jk+fxKuWJkwJ3HTBJcQHSQ5E5PD1H54CR8BQBKYGhfXnsfLYKlOtoTjzYhDYWnWl
dr+/PoC0rL0fFhXES3Qh0Z7K2Gmst9beu8e/IeomVSY/8KLOWsvi4Jh4GvqxPOgzoBNNWxtqdNUK
Lyn9+q8P/WmCoJJ4SrQm3ALUHOYpyaXQikkftCj04q3odlCulvy3en3J1vLWVj45ww/HORkPDpNW
pVaHile5IX3dDr9X62WWRj7Mn3wXOJdO69NTd3JaJ99wI9U62eo5nBkMq06+TqxfX1+3Syf05uV7
d8uSWDDHsuUI6lrfqav+mN+0m9ZVvXZd/RAuDgI/fXY+ntCpCkAuAgR6CYezpnaRYiquVgyeNgVP
liwSz1Rf+s4t7+UXN+y0m0yyQqIPaRJ6Bh/sILzpUcdZxMEni+ih+AFq3h2zqyzQXBGoXu1PXqrG
ztcX+dPHZzlppFaiQiGGqfxkfiTWHapHSA5IUxFdmDnC0Cew8hcWkHNvH+EzDK4NlV0rqJqPH5+q
AF1Wmhym7bUrYjeAEDeromj2TRC5on4M6wqzYMtuAcDn12f42fK5nOK7Y5+cYicP3ZgovH/qZL3E
VeXNw0gCfaXacu1fqfKh6257AklqCAyahBQ4lMEdmbmTqF3pGA3u6kkTX2hnhU5Qd+laKchWKMU9
u+yVoh4xjGwSK/O0eiOIcKO7CMMmQpzre8j7Xbw2JCQypfHQIUdV/XFtyeN2YFu+kjMtB5ApPExC
aDeD4FRd/hMzCwzv36bQwgjdZfiKhwWETB6hP+sJljVDdIiy/i1JUbQZMytZiSLN1LStPXzQzOto
NKdPX1/Cz0NQLiHuaoyeXEeGrqeXsK/lYFDDwDP0/jFMxHVltR7RAo5oMA+g6Zi333oNmnlKxqWY
3YtVvk27G0kb2OiRujUJ65Y9mhH/Umvhwv099wRrbMkRCy4Ml1MhVA+BrAxHiY8TLfMZJOagJlur
ugSe/IxFWK4BNDrspAyzMDN9fIQDlMKJ2Y8E6q2TaMVyVNiTOz7or6kjXJM/8eaS1NYSOxhxk99r
tT05lMj/fDPz8Xe8vWrvVsUqVEMSRflUSi2aK4LwYi/1/3x9w89eUzgUorY4Zz/xj6ywiGIJrLCn
ooGccSDHaen47YWPPkixMyug9u44J8tCp01Dl+oUFrhyGbrIByz937o6fJ6TyU3q/MoQCt6Ke16B
KwAtIF7G+L5hqFL1raeQaxTFMEyrYzMXG0HHszqBMjfbQzfdG8nrgDRRnOCkd/rBH30vjcLeI43n
GMExyPLoR17PmACiTlj5SrrXUebWU3ZvZCGZAzmBfaLTyyo9tWiXSqU9C+GqN9nJtQzC2usyy9wc
U7HV6OtOiL2wMOymaFZ5xYzB8q+nPvOodVZiQ8NRjltXL/EW8x+B4t4YjUEUkBVD6pdh3UqHtFbQ
P6O0XcFarredNBdwgqCmp4FZrZVpOqZgl9XUYFnQaxIKUxrbQfm7GSMMC/H/Yu9MtuNGtiz7Lzm3
XOibQU0AeO8knT2lCRYpkehh6Luvz+2RqyokF0tcWeN6g3gDRQjucMDs2r3n7BMMqFgCV7fzoIlo
iC5rJ5lZqPhLpYz8dpLQrdM4frBF96Cq3W3RM5deXPzQ5DYSCFE95WmMIvq26qxNXFevfKDSm5eh
85TQfsscWwTFUu5Gad+4XX4t6+FE7BLGVrXBTyiRdltbOPibLB2OOI22Q/SOlHxVxNq7CWk3F821
6oq9nnOXbDLal7cKwQTixsDA6CD7jEZR6SPXfFZL81uat6vonGWl0g0xUgnu2GhWOp4B08qPgKdX
MrFWKjO2uoKSXijvBvP2tkfuEjKr7F6rJHmTo7WecPCDfg7iOH9xm7ezXWBJmEdp36ACgTs2vxsV
gVRaRdcKkm+qe6aRBxXCxH6qr/riruDXblm1i65H7eCsnHTGWjLumK15Tl9f2aG56rLhCnxQoKJl
GrV2U9U/Cte8JTpo1ZE+wgFvP7XRSqf9Trr8aZLVfVaSbGeonjmZSMjEgtd3TLxZBY/IlNzuhJ+n
QCHz+q0IJ0yb9wZyMqt4EUS8hMPPOezpqotNWCCdFEykMOjAy9ohZDqptVzJMxZjEjdU3Qctnq/U
xq29uYpXWJZO1tJuiy7aZDENMVMhaTrT70I0Q7TA71t0WApkptCef5Tw7dnPpgcXVTvH8rWCt9a3
atu3O0JOw+hDUxHDpOLJEMsPWizfHJrhDf4Li5HlkuuBKd40d97bteIXMwm3fbGuLHEYpbbVQJgj
Z1vTRPBzVWVItTddEHbpNoS8MDfyXtfFcR6tG9Ot/SmK14pZBbPreDVbSg3vKpTk22jzroLzVKmp
T/wirhxtX8QTeK1yW7UQBdXaU+QSFN1VPaJDyKbrhVZoUagbxUj9gqcmnz963AUVgRQuUUomqTdF
bB0Mxlat/lDpzYM9yJdWL45aYT0iW3tp3eJe1P0uBvTeJJA7ifbMKWSynDZwtXgzFPkcEXKR0Zlu
pc9q8pK1L+oEKj/sApgOu7wemY8aQUKt0Y2I+Vvh2zWLA24ITP/rReeF7UdP6z4q42cC0FzL9SP4
nb1ClxNCiWcNmb/w4/WcyZaOAU8/odEfvT6RzL7SDVm1P1KHn4r5coGjamnv7NBFlZBttUjxSFF4
M8yUcCvuUEeASVji8+lIxySkpB/NVRq/23q+z0iMiOt8bYyPsap5E+4lpYJQL+TtMDWroXCuXChi
eUdaCCqFqr7taavC80bf6tobt3RwvC+x4ktGy6nV7MZu2AwCD7uQ+zod1sMwrzVQ4HHm3uStQrzG
jS3x0ua1uVoalAsW8KrWQcDGOoSW+G5C+OWhOTv2yoK3p/uinvjsXOPS3ldtuvyg3C72pLGxTErt
OVq36Z513U9IIfj77nr+Gy7r/l+vcFFNpanqiHxZovVg2Rv1QTde8MdZpfPFufPTovvX61wcCONB
5L0bDkwqGCCMGvBQmu1daEwsf4xp2VPbhhnlnOwZK+/+/h3/RNdQpvx68YtyaRZ5RiKGGq2XdLlN
q34/OO9GMl0bZc4QGZiG2CrV/DTMP0ZRgDqIIr9U7WNKsIhuy9VEdh/q5i9uyZ8eVIMK8UwuQcD+
z///XsQJHT2BO/HjVu6w6ocPkC4bKQZAmTBju4XIP8bkS8xEvbx288kTNrob7Cf2XouzwMaqHFmE
j6DWcp5cEgrIc4Fwq0FwGDVSwEKk445z6vUMCQ0zVQxFahR+8YB+emt/rZounp9yVit1UZhAsRDs
bRiDKz7zIXq0Oe2n18MTHonn9Hbcyu0Xv6n2yYP764UvHig1zstKn7lwu3I2zU+7CqKVANfK/l0H
8uarpvafArJ/St1/y9CLZ6joXCsayhTRgm5u4f7BQZmvEiIX+haFSfluchhTBHwci6U3vE2tLxF6
51t5+ar+8o0vzeEWZ5xRmfJo7ZBqXUr5kSYcfrLixZ6dq3pRN1XTbGmYSa8sPorhpdPYVouRbV87
VCXErgw76Jg9/P2H0D5pZv3DcQCffu5mXWqWB3dOHSW1OfN4zE9UNDG7foNnTBqe61er4hgV9MiL
QDvKaEP23kYE+f/LkR6f0tm6z6iD4PPfX6W0bkPbTXmV5rR/KKMy4Gy0j6Ic4cFTOv7IqVBCck5D
bfxi2HgRwkon+/xY/HLlixWa8neeJ+O8QpesoWPxRqbBSerfoi7MAksZyB7EmKYQ5dOQHUMCShqJ
k0BelhL0oCjvSd4IUhcRNGRPlp6eeqX5aaCBbQ1Ee3V+azptQCzg06iY1xPY13i8Gjnfhx1iuHDx
za4/dClyAAKDpNRuB9v8ApnxJ4zn4htevOHmaPUkrHPGQ+BX0JyPVsY3K9Bv+0D3NY+MmBv1q/X6
j8Y8l3Q03QQnR5f3j6CBrDWyySQwind7XkGYeq62WNp31nbsvgxc/mwDPHfkFY1xEuyfi0dnqrKO
8zydngn/84KPOs1uyxDf/ldL5XmBuHx9f73QxZPS2kNbSZUnJct2oIv91jrm+Y8Rh7WivXfWtVDi
L9bI8xL45xXPrjpezbO77ve3gvDVhqLq/Gy6JrQfBVKIeHHUn7asVxjQrlLi4P++GHxWrzioEVTI
8or5R3pDYhbsoxM3UzanMrT9EHHg36/w2V38dSu/+E4y1RiyK3Q+oFr/EAOJtu1V6xCTnTw7ffI8
qJU/qf9TkQmP46/XPH/rX7ocetdrem3zrezoRMak56T1F1XYn2Lei0tcPIXCTOp8ainD7Lbb6RET
/aI8JKPxg6H1C20/gn1NUBjLLYYftFAyoPIvHXOfYfRXzXgf7odRfUWu4XccH8pwfpB1eS5tYWAX
N3OdvGJWcoMFutiUgitUCOHprC+KgfOHvHjefitozlv2L/dpEmiVCQ3m1w8xJ/M2ISWV2tvfH4AL
sPE/K+5vV7l4AmASo6qPuFVhXD2OtfjZWM1qDlVIxerrYBX7BSnqVNooKfUE7X/keAsZkl3VXTdo
XZaIaOiaM3wyPlkLAouma8mGPoUqmXwaHCJTnsalXOsFWPtmjxprn6g//v4dLpIy/vwOF0+UjAal
ic4/d43KNFh28pHz0wYRpPtUbb6idn55tYuHq8OK7qKgPddoQxAd6isnYB3daAEjui9ez08WgN9+
nItFjnhvQijPS85MoFgbP81fDmI+KTd+u8LFdtS3cxOVHV9m3POmkEPQbce12Of7LxMyvvouFxXm
nE1aWcdcKXykug431RpFzko8itU5IUM7ZuuvpsSf7EV8N5c30dJ5Vy6lKATWnYefXFHXnxT8yS5H
FrWsVxXNmr8/gdr5LfnzXf0/l7qUoZjkOMkpZU1T9uJlvJbfy3XynTBX8821vWzTBmjy/fY+PDT+
/Kw4a+2tvBVfzu0+XzH+/RQXQg4F01SjdTwuoIZ9Q9yV1U945F9818/OntaZ7kn6jYa37VIuApM7
7RZOVaslIR/mnEYbk5ZFQ9bCL1CYXVAb6frMtrPQSP39PhufFO2/XVv7fU1sIi0u7ZrfUUFSHdry
iiNZZBGRpt8s1UtTUDYTDOfWaRDFcQAz/kAk464mBk8OCuynj4q2hGLdnLPTe3tcVXr5mESoTgjo
XpRq1SuPtNDICQQ5VNzq1a2d2gyWTItePMJRO7QQVchYgytpPoX52JFB1hd7GXYrUHfH2sIjNajQ
YqDmGKI+KRj3nMrxQm0mFHbx/347Pvm9f7sbF2t3D/wywr3O4Du+EgaBF4dkOP39Ep/Vq79d42Jt
NdHK5vr5WD1b7X6SBM3P2A3TDyub10XsvpjE8E5JXXpt+C3WwCmQHacY+Vahkvjio3z1dc9//suG
GBtuKHTJj29sZm0/i/sySNeV7SGqPKbNddeuz1qTr8fhn98DhiUaQEtq2sv5UIqeTckr9hfsCWGx
mSCh+ipZQs6xsoOk3aXbxh8PX0nb/qQPGPjV/73s5TjIbTV90s+XTZ7CzfSgvRMOnJM3NfiKDeDW
I4A8/u4G+s+/3+dP6tzfLnuxijgludeNPO+mSxQYojrmsxvEBIKmNbvQPDcb9GhfGfk+2R24KHIe
0AP6n3AqmaYoPFwtQtYdbkv7Wurq6u9f69MrWIQ0nUedhnN5sCYjDLIRbJC1XcP2JfKOdNO/X4FG
05/bAIa4f69xsTyRkostyOYamWVWq5rk2zqzvVI0q8IgIcbNVk5En055lSiFYnt6HxomUssyXbkg
N+hMcq5Y1zbj6/S+HcSdMN3ArB6j+LuduVfgu44TaOGcEANr+ciR/ufDnSp+Jq0T4GijY/7ehslN
5Cinaq4AnqYefCXSla21oY/HnOmMj6P9nU/3M8xfUMThE0xunNS9sQtxWOTgG020XcoMP0G5Xsp2
G1mvKkEWXBqd8nRVFMQy21VCug6Ep2BJijwoY9Lgixt9dFfOEq5NWEFGqT/UKbB4BzGr/nOIcixh
OTdBEF9b7QyoELMdH8YYto9WweMUXqOhjEjelOo41xg2lOba7J6VxvCy5jU1bY8hzJ0RpTvORP7Q
DKRk59dmqH60uYOvYvEGEJ/g2qatbuEHSvWOpIn0ZSDHFaDZLnTjXe5mGnpdM12Fofk8ZRIjl7HK
5sgKCscgkFp5TFqwZ0X3OsuFVqaefScAWBtVTxu066mN5Sp3rZc+SfU103nt27RMH4peWatYGywP
E0zMBNDZoXh40tvoxky6Q+mKu9Ek65Ql1EucHzYk4comqRmCbOfca+e87TNrrelPdqOe7MJctSDt
Mgw3djpu3Wna1cRwecLBMwqG7czfmJ26WMWQwJRC2Rp4TIkofQ2L4g2P0XGy9J2Wa7eTcwJT8N2c
K5+48I1hDw8OdpOZxnpPsogZ0iqe0SgP5YZZ1zY0rWssTIFs2pXI8mNd3adt+D3PMCQNb5EzBUoE
yjR0vUJR17N8ilpATCZjHdPGdVydJ2zzTQt+LGuPbnbjxum65EeY+3ZlJ8Omn0jd1JZDTtt9KeMr
ptBBQxaxzRnBgbQeTeVxGpXb2cETotcHSz7qReEvcU6WfDd4dgT2gVgNVx6qOdkRYho4HDHMJfLH
PNkJjIfxEl6H43PBG1Ytd5ESHhblKjYWP1FPvW1snPRmxvJiwVgbu29TDgxggtlL8l2F8vsM6h38
Dn5JCyPMXJxDFx3dbtcQm+yV8qrRk0BamAFTxbrqDIZn5qsun1M13ChZczvVybpLc/JSwkM7116L
VAKxz0GT9c2oZC0B8Irq6VaDNy5+SbTUJJN72iJKCVpcLx0OmaF8gIeyqkiQsZDzm4K41B5/XAJ4
L3TOpn/zJJyMjPDFKwpoKWr1AzUGEyNSWi0TrSXmPTu+tsUb4xnm2TVTKvO5EmRtjXuiWINKab/P
LgZBW7lGz+ZrjIYx/0xjsTbU8GhHT20kgrk8daaxayICcc+Y89bPloTiycRZrDyf51NKV3sNuQAh
GeTxuJfGtupfI7K1czbIRAHxXJT8S5RJ8fgcS2beA++O1hIq6LAkjhstfgBEWU93SpLsppGxBXWG
J9qjQqytGnee5ppvWWRviBzep33ra061Qw0BOQ4GYQ+7WexFbK67LGKp4h5ZxFZZmR7oKWL+uPJG
d2sU1vdMr8ARXtc9wYmM+M2MbD686X9f9j/rZf+26l+UYU6DsjKmPbwOr7LXZFtvkk1MYgXd2XSV
b+LN3y/31T52/vNfqiASKrTJWdhjoL+YznM2fpVy9mmZZUPuRvWNMPxS1Fim0ujVxIjWGNlahPtt
8T3MvqjlPv0SbPRnFiUmgX/mIL9+iSXV2lQi2TyD23L1YVKHL36Vz45k/L3/XuLivDkMQpRjxSXy
HRlLOzXor+K19RCtYtXjH4rXryFIBvSxMfIU6+i+99Nd//xVu+Crb3ox6EAYoGiNwcewFfhafbnX
ZRX8/Yn4tOpwkZGj0qc+vQySrRe9j5OE52+c0023dNtqtP20mn3H+v7Plf5/EtB/qCp39f+eBLRr
XstfQ3/++df/O/TH0v8TaBavOCYNIsKUs9ZzfG+7//UfhvGfiolEEJwAzAIVzv+/yWXufzKHBsNK
UJDCf62wZvzvyB+T/wrNJC8GSGgb/Oz/JLns98cP4ScZH7T8ocEREsqqee7//PKiZeM8QHqbkHJ0
+wYLQK59GaT832yEf7sff17k4sRgpSA4lIIlvmzKxutmaW6jsVquc2Ebc7AQBLxqG5QynJ6jioOi
0mwWO3dQhETTxqhLQ/MHzRwe5aBLLKpmPdzNLtvCwNoT6YRbqS1UEwgKnOaL/i7KbE7qsstuRqk3
u7ByKQTUZbmeCbdkxtGbDd57O/uYJyVm/INyEa4Ua01WWARYC2efh665MYaehDWmQ8hdyoIe+zT6
xTIaftFyo0LVMb6hbtCvnDrWtzkYxh+WVYynhfa146kJBBWK/fp+7KxwY8b2eDukYrgbtLBd10qu
PIiyo0Wsxk10yFVr+ojUGOhd35kkf8Y5Wo+rqBK6fW1b1dKvIxxqS1CZOmh6l9iz1xRLtEHFpS13
ebm0je9kZjGAU6q1CWSB0YL1Mos8tzdz4brY1TtRkFRTarl4joosDgPdKIgzcNNwadbQLRLxoiD6
avzQLCySdmPGHE8hMi0Wv6FUX1tLGxDRlY52ToEXTWiwh7t2sunVEKSZtoxhs5JOnX9EIJlHD7l/
Q/XvzJHyAECQMsTPKv7noOoabDZgpeuyuyHuq/HdaKsY+h9ghhnBlhnDtszNNi3qIBvrLHsCX20T
Yxs7Rg1pIx4LsIiWXhHQSHgIkUR9kTbD1sFgDVfKmvFIQ6Np7OsGuX++jdH4LgHp5S144r5UxPvs
tmYzrNvZCVWCU/QOdd6mn6fOQcAXG8O+HsvIhNZtZstJd5ts2UjOjPNVWiWZXtzJ2olMquURzYHi
2fW0lB5WewueAXWQxCcBSLdQHC+bhkyx13ScRHEdda3AxCTTSuvwz0ctNv8yTCau5jDMZe5QhhVH
rkLFLFjVzfIqrNkVgQp5hJNHYhRR91yWueX8LCVy3dhT5qRA6FPbbqZ8D62hdAK9xnXgm9acQM5s
tCJnOBwVbTGiKucYsYJfCiOBtGHUQMXEaGnisBg11bHt5JyephBk6WaOB7d5hvbQDyuov67yQIiH
rZPIXKbt8L44+LiDobMqo7syrCxHqtdZCJlcTzYx4QyrNhwU+8dEMFizX0rouI7H8LYP8Sv3kXnU
wqmc7k3RNKIKeuBm0+2sUgv/yFy1Q0UdLWXaI0JrsoFXsMu63SA6YxOOM9P/qiyjYsUJqqx/lmZj
oKEySiWdt2XDQP9JCmnkN7nLue41tJxBgyGucCvSVt714+BUid+z9VuPUqC+fxSFGOq7OQdSchhm
J2pXCZHhNQ+HjNy49och66OE0BjiE97yjqYxxzFEx863QUSqPIiWR7vBZI9+a1eNTdg9OjxIPBaa
g4EZfAglVOSLNMzr2yRHeBl5YRzbzWurJpWGqw64B6TycFGS+JACWOzi69Lp1b4n5Elwv0VQjbwY
ym3tRqEo1/1Upqi02kxWveVFkdlq5AKbaY6OPEbtWHE46KoRxF/nVhEnNASmvTQDWcxut+IbRPpL
UjkCciYxLKt4lG/ksQy64veZizU/Ez2gg6w34v6niIpaeZ+hXikPipmhAfXHRUlhgGq8PJnn8GbH
0Blq/OoI2Qt91Hzigc7628aZWer9cixMMfD6tF3Cn9l5We4SjsHJDaS7WN2TKGadw3mGsnImgCeK
xvdujT4jC0NMSgUsN+sdzl+akuhwrMts0XBMDwmB9bEyRJup0isdURn2sueoNux0BqALC7mNpLrL
MAgnCk24xuEoMLbpxO9rSY0j0TRFje33Vp8DAA7NaMpA8usTAj5Nq2PrJ02sUVzNlWxTRKw6muRD
qCIoPHUZ/FjOXbkdddJTpB6yJnPSyDibtprbAapupZ08L6rCwj23rYqyzpl2NhM7Ej5x60Q74hXS
aZeh60duWBaCJJyhXMQjll9L7gmISlS4eJ3ea8cxXUS5KagvyjN6iPS+q7ieU1x0VmPb33L6A6ti
sIV5J/PeWdb4BBBZQYbpnKciVCr80KIuprvaMDKwE7YU826keRjdAU4cst0irIkcu8boyclEGdkH
Wt8o6dOA6HJ6r1IrldBMs8lyriI1mrm7usZrqSa2M6yUfhHL7KV9eN4Js8nV9jkLpfRZ4gsHbLDb
ZViqjWFRV03HfrzFJp5ON0naL9bKsktaPvSVGvOZpzlqDkqcKuXeGPMhJWxJTRoAQEnT3cShKtSd
USQRbJDUjXqW+TTRaHIitIbAECq2Aq0sUZMjur7I2rUyycVeSctKC4rBEPRV5rGqDF/Re2EEVqlX
qCgrp6g3kUbuQurE0XtnZuIU64LFdqylXaLfKYagW6bwPQSCztOeAKbpSw0cSxhDvx9KVtwxBu4V
LmrzmJhxuDOMqIANMWnySk1ZNo5dlUsI5dbcrVrQcYmnYNZqvWgca3o1nc7x1xS3xJfy/JcibgKC
uPNHuMNIzMfFiHbw9cO7iQxTMFCLWm4a+PixD2EVSa5iWs3BrYl1KJW6Ik+jncpXi/6htrGJ6vIn
YPMNJYtKNLPUkMw3I9neqUYGFsUhlDIBiogwVC0mQq+3bVwnNHV4i+tKM6CiEqiQ2q2zg6wLWKQT
+Z4nEV15bdXmfdkUarE3Bsvp0XOL0t3WiZyVTY+o/ljU9fTgzNTEu9yKO1JI66pF3GnDRONuaDV0
Ahn1u7BJlSvKCcztADr0ZxEZi1jZ0xCqsEf61HhKAHEqj6VRaDE5snL+cGZV31Ulb2gwERN0JxOl
2DlNKhJEhguEfxBNQTgk1ouLm2aP6kW5jsdy+mFq/XxqDAHQpQD4auoEW3amq/tWtwy7gUOhgvJ6
MoLe5MskFCrXYN8hDtdtanluLfCr2rLcaqkx31LAaWBcB2vL8kcCWjadxxrS6kjZsLCQJUW0ZdWJ
n21+lI1lj9OmMlU012fVfm4ghs2WuVq3eaYhBK757HStzgCc0KULBt8iPSii6AEkTMZWLSPtXk9K
qi59LrW7isSifZPUzsmJ3PCJhIj0oLdo3JGbN51vOHa9CefavC2rZRR4Uvhn0BHsxF7BvMLontkw
bPFC7EJUe32UR3LlzjoYZgwDIrtd7FZFie400QfsQl7xXOkcWXtpyH6xTa2upn881vyeRSjfwA5f
J9bQry0xG/cte+/DbC3K2ziltRIsqRmve2UAWC7P795QaPzUhnEr2fQ245CDynJaJtjsV4dKa3Tx
0AEQdIhENrKtkwoA69OI1DCu1bVVmE7jiaztArpkwI76nL12mE1m0l09XgHacTeTpU3f9UJYm1ZW
3dogqKFAQli0j2IOJyx+dZNknto7r3VRtGQjOPYxJwYt6PXkh6bFQJKksPx0meOToSLPp3aJ/a4R
MCoaZSxv60KejQ+64YNZu04yTd9oOjL3PC7eRVz+rEkI2aA2moKuDtOXCIvqmjVd3vQ1OapwasIP
WwemX7REXshyATtvSKIDir4Bb6LlwKAGfVwXOFRWjrCqtTVKgpOL9C2ezPEm0ypXpYxAZm01C6T7
xBh2otayTUp95rH2UF8PIHbyBG9WKMYHYyoeKbKLU1Yp+VMjaN6oaLKDqSNoIhFzFJi15c8t+HrQ
3pZ7toYU8j7LTPIfOgK2Zrv2xvMT0GrZuync7736zRZP1YwXoZk601uMafIHu0MAPw+6N5rNdyTv
O9OO/QaZghdVSbyyQqtfF/r82KktIpFmO6TjU9241XpEA+YPU2i92GPRHFRwt2ujbNp7wUL0PYf2
RnM3fCSEIacf06bJzqr0By3hExFMap8KfAKY8eRy15tLtpV9LB5DRweRRxPYaxlmsGJKceSk7h4b
x0g3uYFIS3Gtb2q7PCSldt/CtQzcSHVBfcm1U57rkXS6FmVIrCGYilpIEDTJT0qKfSi0H3pELobC
QQqTRpzIu07aLy11Dja8jjXohbY4HiHSuIeG7z/qWukD0LuDtw6UbyQRQ32D33nb5Bj/HBXvYBgH
MjJOKZwyc3knovuUqu51vBCOBzqMpTBoRAllzjI/0rT3M+M1yZDfst325rQnwuqxMN7SePamJbuj
fUBf+HlxkTSV41vaKo8YpL7z8q3rOPfDhsWT7q6MbufyagzHlzRmX5bJ3dRULxSMK6NWYupamAFQ
WZzwOg+PTVv4wnxtWe4ibdfxgGkug9VvqtMcKvHhEsYw5afInr24+kDTE+QU2qSMWNuGBG1MDsK1
9wQZZMmmLonRNCGEdgLn4FxjndHvqayuKdUOTR/pnuH0garENxydvi0KTCjT7r9nuVh3bbhXrRJp
ZNEe5lY8ZkVymmv1tSSgJSKUU9VhvURtcSKC+yrVtbXgSBT1dF+lXgelIWGQkvnp42JGRS1OaJru
eueM2plZx3ugMyS2yKaKWd20ndKpN44aPdVy/tak/T/97WPaI33r3CenMa7rxYrP6FQcGC54mrHN
X61QeY0njcGN+zJm2apnzTJdFg812SUDaVOO5odpw/yNhw2Y3JA/JBXJru2mrdpjNdYrq/9mxfel
io+k7jiZnBAjrwvNZhy4mSF6F+1mxElkJC+ZnnFfYevFUqNDkKzLnLp2dvZhYwSdYv/UCSwphMFp
8OAAzEWDuY3bkLt1HzLkDMtza931Ive1UDjzGb6wLMQarwhkgpFehkxkIGNSIAWDiKU7tW3jpfKU
z2giGFtmM1aNOvsoqUFo0xyHJuIQKvbVoK4ViStNvx9rfkn9RGeanNK3qV631cNgM3rYOUN2r9va
sW6HYEGYqcX3qtK8aAoPcQxBvqD8yXA1hSLcRPVHAlY2Sc3BV7upvJIOIo+sD72le9JHvt+I9Yfe
f4KExwh9jTNEIIwfdZ6xajV27M1DjP24wxYm70ZtS/Nr1cEN18ae27lsx2XYTJxUl4mUE/1JuBbR
18bOCfuA8RTz6dgnAeSmiRmZFDm/O3sWIpfVbL0t6rJyY/W+mme/Sx+WSQmyvt+CdByNNlCzlItM
0q/GdCupmGKXvlO5bFFyb+eBbkEm/ZCZ8B349vHRYt/mKvUqUq/A5UYDXKiZjrjntFrq6WrGS0ia
/TGhhAFu8JwxVdWrOxW9rkoYQRdpey2rfK2DP2T9jMoPtevW1OZBHZcrUxnwSKXX2bRTZ21jTTMA
o9NMECZLm5egl+DgFKh4XLM5v0Pyv1KdYZu1A1y7icBHDe1M3+4yeT51F/gEx3ilkYPUZOiisTBN
rCYyKVdjk0W+hki6AfyfcTpwG0YeEp63OxsflattDQBMCnu/osu7obVWYYWctDZ7zvHsDzHbLy9O
EhlrTpysEEyeWEAMrd0VNI68qO8+aDB5cRkdzMTyRPxSjMMb02H4oNVNdwYjt4ccYwcVmW+N6jpG
56WXCXy9D1UbFgxxYOiq6M5SQDtXYp0o1qpK6oeC04q/aFCcs1o/1xs/anHb07vAg0/ejFp4Blby
UBYJVGiEPJMu16NWkQsybvjIMOn023R+qKZ81ySliyjyYDKrNPoB3/eyxku1DhNIlOiJjA7DVNWf
lMr2YQP7okNl54Bpya0eEDNG+TF/ncASJo2ybhm10SmJfTxaNGoTnq7xKp2ctZTWTRUbKMk6DdOX
yWs5HEkuDIhB3TehtafwX4PX2lHEbE1Fv3ZSNkO2JF3ZDBOb0bwcBE1W151Cz26IQa2W2KPgRLkq
13VJC8HtQrxERC/Jb2qh3rg1fjuQsYYwDk7SXTWiC3S8YYSzHUU4g6TmQZ1bop3yil88tPGqq8M6
rvHOkOmiYWGEUjZiwVPycW3rJXW8i3samVR33rvthzzDgJcXhDRbPllbp7SkdrPQCKTM0Qb3h9EV
m7a7cYbGp4kwnoN+XCz1Sb4ZC9vXxX6MqYXjp0zhduhUtfqb5dzW1TWn3Nho1qmFC0h/n034sTYN
g/sh0o8LN1YnjWfBld84970Bb7DbFf11W6oraZ/ASDbtrQtoLCqIqyUl1qL86DRgYjSyq+GulT+G
8VGdMwoOuc8G/ILXEQY2GjigRI9tm3j8Lp7J26mTd0Yi1IqBY2Bx+1DT+REHNkcotxVvuHS696Ix
trFdHhkVHFWr+y/SzmNJbiRb068yNnuYQYvFbAIqIlJrkhs3ZrISWms8/f3AnpnOjKQx2u7tTXd1
VdEDyv2c//ziQh7m49Qi2uIlIEDpUsSWN/DPV2r5kCzDixRThHTJsSadgO3Yn6Pa763UnzadF8Sg
KPWYXF/J5RKm7UD9ZYWxU+NhXnpJyl6Q5DdRk122m4RFKR/MLH4d2fCLRUcAteK75KQ8yLF+HXPr
NmmXZ11z0EUVbEpd/LJygiQQH7Dl63BRmO+dYQ0gwsK3ey6JCxuFlbrVYsG4UB/TZL6IDf7NKR5J
/e7JhZk3lawy53wVz/ZvA7t5r6pi4vY8yKYRThasrnq9kgvxPkgO/AZiewapZzr+3Vnsi8Jp/1Ek
vKEGHGV2MT2UozZ3oyltL9NVq3OELuqNpA/hVPeXcjLetXRjhXBC0s883cj2mRgOxeTg/CF7lcqB
MY/zSyplP+o0AqyQfWCEl0GWHlKD2Tb50BhXcET0NrL0VvKVKbqFgpsKiNB5S5P0jaol6BlhilwC
IdV7SAnDBaSYi7GeaYYSr1MHdPzA6UQZrrHLonuDt0edare1E9+WH6qYBMxRf+y0+CEyXmsdVWVi
HvphDEtVuwKDoo6ZEsLalKdVlx8WQ3nWrCnxrRTA3Y5+2jxRtcHLtdUui9hwnZEyREzX9WBQ1uVU
FE1+r1pzxqDVgHbkGP2usFI6+lXdd7nkqw3knkh5otva0lxCmOzNXF84dO20Z2VUk3Hefk909SbC
XqkZjrMGJGvECZWudZUW39aSlmtBCKrnfEodh64+3o5G8VLOBNnTNrzkQnt1ouUiTZT7ZMLob+ge
6n7dS2tPwFztO0mfPpELX12NJW56yUY7GoZvuPc+Zpn6LZrFzTTogP7sOI7QnxTCu/p5uC5sGQ/F
we83R921vVpQ2beOfgkt4Zo7HyrdEGK7x6lCEjyjBQb1bi07N0kGB6fp1u8Sz0kutNB01NtJGsiM
ri7nsQ3jARJX/W3mYK1VLD+z5M5RsnrXtvFBJIyyVJSCcLNvRsfEW9QhhbKp5oO69CXQWGnear0O
v0SO2ye9Vn4mY3ODUelNFyuXK6pcotY87ouXS7/KGiLw2vhl5dcmWmOGUDOx7+RkVmP6fRMqGflP
tZ1De55C5nkX9dp5Am6F3RnQJsrLCM+VpLiyzEfORU+b6isLfpCWOfgTIIGMs8tyuini5hY3mB1w
YZiJCAx4dA0ysuESuUR1BZzudHH1XWS/VS3i7ppcgEq/Jt+XYMIG65itxTLB5id/tpabRY8uJgt/
7FXjMx+sfWVKE81hcWHihV6aOaSzxYvFcNMO0zHpDMr2OTBHydU0UBpsqJv1xrG7h0USj3TRkG8b
3AhBf4ldnOUFBBR0O7HcKGaztyM3rtenweivJSSCcr7lrWHDsiYEC83vhXW0JKzAMAmRJDIfe+to
xFvCuS3DWXwqbKw0CnAaFwb6P3nW+8ZYvTiDzkkCuwRbkTyr/LVHmTBp722DuQJHi9ocGmlwu4Sh
msl2MXSxX5JWRH58sBD5HWkHvU08TBDdeUrdUmupOyirLRHaU/3dqrpLy3G8adOPJh4d7mz0fl7/
w8QGJxfnOJj9nSY1rkzo4NLmSC7isKKrT4jjyiYiGDDw72ihRiXfD+tlnbYB0QOubGMhuZhB2vZX
cZru08z2upQQKkV41rr86jX9sAGfSvnNSr/F2CwwdAwrTXM7+bqogwXK3ToQJEkHL5wXTKIFJJ+8
6l21NIIK2HzhlR+TmJpyPGYrBbj9Cwd5MpCbu5kjQoH6iU+JS+cVZIZc70Avvm+ZZmLgwjGZp8FU
oArJorwWChbMqFjJFpxhXQz8biLuw8pIQsR4F+AsN+ZoXI2s4tQC4GXc4TGPoTcGGDpBFSneSQPu
5ovjV1rpGiMFFmKroVd28QKEu9J/98RnqlEyBr0+qL4lvw8JgnQ6s7IzXC0F+RzyQO6rvZMi+G5r
Mt+YicJTGtTV57U5wF6ykTFbbjb+irMfgI4UyLdk2LqDfhPjdtFS5nJTwWIXfd9uzq+45wOJ250r
O7WXT5UX4/9ROXiLYCMMDNfg1qrU0W01hJt9fJukbrocCpvRpt4iK35PJDyhibCdLdVXasp13nIY
l3gYgACTMFKiT1b7l6b5mbX/NACgUcMeJxN/qD9WWItIeGv0jJ7Kzg4a/WJVNa+EXxhhoTtz1KjR
a+T8kLM3x3iXjDBl67fAe/ROukrydG8XB6P0lV5jt59hT9bVbVfgVWD/k+EaPaOelLs9mMkls8KL
1Sn8WoZlNSe3ungTRD7aNW6NkX0pnPmSeEG3qTbXHAYAIF44NSzfMO3DxKM+5DK4a4KakknU+qYy
kGrnhS1j66xtr9HewNufug5EXvaTgrxtioQ2wuUoQVyjgm8Wzm4154vBeWlHZunwCKzppe4ZddRU
9wWM2YwNxeA+wrSz7gCFi/qnUPNDPk97hgW7rIL5BeMv5k9rM9MzROxTBB9rJd7VpXyR1QnJAUhP
lPJYYSVLRNIxS5XdNPAq0iU0CrNSI/ctVffinqoKE3Sq06OhiUPaEHiWqP6Ahbm0Wtea3vn1UhwX
kK+iT4NFy8Le2vgP3vD7si8iU3jbN62UL9CdLwvjR0xP0HYqO8LNUIcN42XCJC+sBdxVzvisEWHc
ppn1nESq2OFi7pVzV14wqP1eSALmUhN9J6HnMV9aGARj91MzBcd8RSpf0qxEho7W3oaLNjbqUU+M
S9lxdI92N8c3sYMuO1SYSziJExqK+lAQoEcp3d3POUmpZlklwZwASC4pQtnWodExWvmnYkyeYuNI
rK6Fy7x28OsVNsGaZVf4jP1kB3GLsT72Gn5Zsr3ofFb16lWQMG61plkvknggY31ySqrDWXFLhUae
Yikh8FKk6tEp9IfRjK7iKfrhlHxwQ9uAwaqLUbmZwoGjDmaFrXAi9nSDHUzuLrZCw8rj5npW9crc
jRoGLQelknDYaSS9ZiuvV+2hiFeTEL3K/GeeGX6YHF3FuFzhL+6C3f4cmdW0llnu8EMk0pY+lZjp
/ZqtB8CVZwcKy37KnHenAN2MGrYu3ZtK0GlbU+7kudkq8u8tPWIxi7sYu5EUAsMim3e4XXNYz0d9
bUHhqRUmDDqgZN6vZX2pkEKa2Di1dEkfiJrNqYX3nEaW39nro5IsD+aUYSafv8W1/oav2ps5OIE5
9DdJE19qaAKLYfzVZu/zAoO2GK8WPFYwM+ow3ZGye5mWILOrYFX0oG4E6VEdnWPkQYEJIvV1TPXt
AR5Sffo259lL3X2HgnIj4L1OQ3ORtSpT5PliWrK3aK3vmOFtqKX0DEwSCIxBsCreOjDjUUF/54oI
aE2TizCG39ZFw5WMrctkLi/QdIHzrfkFadCr0nT7VmxhIVCR5AKSxLjXzdi3KjtYivFmYm/IR+Ag
YjYcW4Ne60ReWTQvkAIwwyqoThdzBLuTjDFQYM8fF7GZc0P22EklluIKsdAOr4nhxPhZRrUX83ca
XKlNEzsDmKFL16AaH/u91CxHxtDuBPe7j/uwVTTg1G+qSP0hie9NvfCHpiHBPQmdEd5oz6/N3wmk
2s0S1Rb/l9rXIUNVrtJmu3JuJK2AXkrigMg9zRiulEa/hWmAzUh8sVTJvlXBx3Gd4oJdNkM/Zt4r
qMMNjAHjPLtTOmWfxsVRkTJvjKG8j69rIe/apWbstk6umoAwRRFndIxnlW6We4OvZFwNYinxRSvi
S1UuvwOeXhOdjlkVYCH8eW1IgVyNmzLBbE4wS+0rzdU5zTWzZDcyg0SdQzFE/ig5jLBTeOcEgESP
3CyokvLNUpY7o8gulIK5S5yb78DQoEBS/8u0GfGRpG3m4906RzOmOQwhOdXvpwybG1X7AQxyxIAJ
mYFjP9Z8jMACxpMcN8wlaZnrYzKk86+NawrJArwNe1BJlYJhIaI1tVJP0BeEox1DLqkJUOF1dFuD
QUGy/eVafOdhAa846lULpQPy77hba8W46yzQiUxOFNBr8bpW7ImCWVjAtGmb2eDDNXpKuV4u0Tzs
7Y4IJ8capT3BGF61JEE9KOGUKdc9EveLeM71l2j7F1oAGJLtmaKaNWUBHYsnK4x0oAo9jVoM9Zvk
i3rAnH39J+OlgnX8aAsJxCE1f+jAWZ4kwPycEh+SODaee0t5GJf0tRNM5pLVL2X1WmGWW4OVm0bU
AzZp65y5jj0UHvYmmjfKGoYB8N0jT8lzDFeaDlcIa6LS19VvEyNxb1xbGSel9hK6B8ZCFbqEPNLp
Tqy40Ha0XfpELNFaTG7f99q0E/IoDqq8zLdWlUTH2ZnJEeswT0xbk3ujAcDlM9uYkO5JSR9xR9Pa
kLyKp6ZM88I1NTBcUQomESbtKF5VHMhTMeyUIn6bDGPeR3nxUqhCHIxmGr1pcxRcI/1m1cQYquvQ
hQj0MnbF/AGPhwq0oENqvMTFoRMCw70iH1ziaqGbkSvy09IW5WjYYvnpGBWRfvMEqyoq/hnUgm2c
Zw3Bvg2LydDuWmSht02OhYukDe9KBuNldVZcuUpc3SWnsy4WVYIRp03yU7VUtptW5vvSU+n2fAje
aGjFC092ueMnCzCRBGMGPRtCeDEaZJ/2BwMzaCHRQCUBoo3SuRvkY4XtjmepM4N66DWVn3S5eoUa
pblZ15ROwkjI7AKjT30IYZvPl4q0isIwSLLq3RCi9nMlyj1TDL+iCh1EkFvNU03zSI70eitbUJU8
0otsrxL0WX1kMDWRiqUAttSigwWj6cqqNazq6SCaZaWBk23r3h6pmEd7umCa1uLK1dFd2+blamSX
sm42CVCgXt9TtZLfSzoP3STZD3NpeIOaSm4mr3GYp1u3JS0t6I5SPBHsY16vRuLcznbOI5mQfJrm
QoxZs1V3Vvy9xvj6UurN4iE31iZQIlU9ki8xyAH2WmSSzQTcE6zOBIq+TfPWxqlu1kpDrtqbffG9
tqIHiQwnyi0yI0KjNZ1HUP0XxkNSkPd5tWsaEoIlddKv0xpt0Sy3q28Mhr1Dn7ONNB1BRn2JUCGz
dGiLAkzTnqkUOKJ4fAZOWKMRp/j81Ml6R8ky4YlhNiPpMv28qHAY86UKlKTUnsxiHbXLnrlVd62k
ztAeFoBXWBZJV0EW09VV2KmbiS7D7E2eYK14QMaFSbUeV7IfZaXZv441+FLlrdIYr/EhUqGSPEt5
M0eo+WbZee7g86RPy9o1+lFWM/iyu3GM+SRtLYYuwEB8ogIvkl7N7sxUjp29PTrx4pvQKGzy1zTB
lwujC3FiK5MDdmMNFblvraZlQwC1ZCBsaVXrxBeFThyFnuvso5k1TbOfS056ya7fD2FdmItNuNXG
KVGHTrQvrdSiLgNEW+cjrJO6DUq5LBdfVjrjskKBdMxVTZbIsZva1xy6CP8eYIHZarAeKjtV7wld
axGv0GdBpJPCrELromtGdEWqY06BEq+IcgwKui5daeriuXHLqJUfZLhiu9woE7QkrZz8iPoyu6MI
Ko+WXhA213PIidIwwhyDkzBNGDMuem0Hc25IvsldI8NNTNzHNmv0oCScagMrm0DSot4lLoDCjBSv
ULEd9VK1V0B5fUB3M7UlE/vtuKCOVm9Xu2AsV6BSM3ste7fiWdsPsq15Jrr5nOMOL8hCs5d/BjQM
/W4s+/4e08D6zu5yyltynI+LDY5ZZVINeiBVyksml/FBId8dzmK9Zr6Mk6Dur3j1XinZOHswzHQw
8CQq/VZnpA9I1+cCpUJikUqe0zemNIBPQyoYlEN6pS4pzV2R0UBaCerlWcSV28L9c8GHfy1V3oL3
ZfqjqM38dk3LN7VNsEbXoG/lOUUBLOQYO1COGrOc8AmekpahZZvfj5ayUoBPxznq1ABO8erpcU5u
Sz69OiaIkWFmJYF5kJOjmlopFppyXeibma6k6jdF2aJJZNfcy7GJ+5y9joFjm89wM8zvkeasvl30
oL/sRR5zLQ1oMipuZ01olNWwnqZYXW3CMKBwtaX5nNWz5sIlSr7lTt16xlA+DnQlO0PQYCQmP24c
m1/DKnePUg36bPfisYrb7FYqsNZ0oCHxVWfKlAagpwWGouCotUIkSG0liBjn4yiTs6k0KQOmamW2
F+V3EHlNg7ghR3kXa6+EFZhvrUEXbWdBcJhj1DhHEnO5ywT0a4gK4qUvpOSBlzFEKM1Z16eyW8bk
huCM/3PSl0ez4thQqmQ5RhBrg6aoCQcT85tUCNVdBUhCo+mlaw4z2jQHtphh8MSJNfqdEwXLLdbT
A96g6zeRqxhuTJBmnhejx18gNrQwYzbuaRmw3drf2Uv2THJFSojn8jTYU3QnVYmeuegOUj9z0uPG
Xhq16NJsqCrHqmldXRXfREnqMX/sd1xGn3Qd68Oy1QCA4SH0af2rZbbiTkZMFMWs3+GIMh0Qtemv
yO3bfScKVI4wjhPg0Tq+xNXysR/j8V1GDICwC8MJAINSdiOnqG8ym5FxoaI3IrVsXm9TATZFvqYR
rsJ8t9JW8RDQmEzzhx5dYKY/R6S2YelCaIytjegK5EG27mAQJr/gZP0s6OFAGOy4f1eLdrpakjnb
CysZgm5zEzNy/UGSWlo86Mt1GpD13K9wuItp9iZGhShmRuVZjXGjrBSkhbEC9cQjI44pfu7IXPCg
ECLXdJmd7yXZovnlpH2OowiXgSmaeC1TM6q/gYmVe8XOpm1aemsv5q85g4etRqN+iwEhkFCl/iwU
YdOOwCV1h8gkOYwBmx3f5VKCNdSKLOICnwXMqErVzrFR2vA1xUCLasWyerDNgegquywGNy81phLN
bb2O3L+ov69U2XhBVGzRoikdXeUqDa99T26bpFf1Za9PzZ2u9Pnm0TmHWgfvYFHz+mjK2L4oLYle
LaRfT0j1iAmjAXnBln5Jc4/HZpPnriXqG2VdZt+O9ateZk4T6Y3j53kvkyOb1kE5KDX0xx4sPlPK
N/J4UMOpHO+DUCiO8RLTrGZxJ4FK0ASnoBaHeM82dWUMw5skUKLWGHkuKenGaxybe61tHuPEPtpL
3j2SYJP5adXAVlrbhV5BQpmOJuBlXQSwWlfO76IsmaBXBvlIy9SngL8OTtXdBjMv8uvQ8/rWhTTQ
gU7vOk3FvrW1n5wSxi1tvBqYsT5fKn28urCQyr1oIMq6Rp1hScanmR9hQ9HwNTbRYbUMwKEA4WoK
datFp+Hp41Yzx/RF1ZhISL6IIGoKVTmIDrr7Lm8ZrySJrj+RkkZjMplJ5w8RgXv9APZUAv+y4eGb
VcIHm6Frf1ssm38OFQ1FnAbVC2wH/HCfSa15Ja3wXHYJdJhfTDReiJHKIMakYPFLB9F5iUnNKqsC
9hLfVmW+LYmFPyOeHhnde/yQr+ZFVWvybim1SIdb5ljvm8/P/bDIzO61wXQnlCDHRusyBhScKJZU
9+waBB+uivI+4ASJksHQPLVacXjvQakAidBBT6J+nceBX6NX8A9nu5KZki1ycW0mgDHK0F7ZCS5r
3TygSVhsXvEmdqBR1I3UPmCq0TyDlBMIQxXr4u4+uY0QW7KwRJMVK5N21dXOmz1AwKvSpDoUIzLu
YVQ3S2JFP+ZQrimsElFcmXxUD43UgLYO4BRdg4NwTOmgye1NZ8+XsTo/KVLylIhG/y5ZjXiLLRVq
bKFICEeE7rhKPtd7TIrpVcp4UCCxgeSitSKJGU1uF2SjI6FiTZZH7Cnam9waSc8UUWe6uVAfB2vs
/cpRAmMW32vTeJDW9B2ojSvq9bu1tt+ajoMmmm6BzLOAOa060SdEULeUfIURUcVy8osmemOxVx10
P4vu8JXxmvajq2LlyYpIBJIZoO4ybSbytbbxJl5EGwxThPwXM79D20i07KOIn0kD7QYOQ0lolxZB
jDKbjD7uq44M2y3bymoy+hyo0JPk6PeINOH5q1F24AfR6C92retnPF1O5LP/Uo85mKpRM5uGo8sn
FkRCc0ZLV6zcT/rWW9GC5xMMKPCPBlFv019nq4TpLE7Co3zorIPqBB+UfLf/0qn9r3IobmGl9N3/
+d9nf8CJUrTuhawZs1kQWdWxUwUN9mdoQDw5iFww9iuJR/E/XPJEFVqi965NNDJ+57eHMhj3pmy7
rb/6ue8ccvTunbo/s+RnWe/v22yrJt6SJq5Hm1r0sxKwayin6pnb3Hujp7ult07vko+zNc5EK0RI
KCeDZ9K3nrvWrwvjv2SYhm4SAoN3yPb3P0gQl8WpiElh4c43j9HP1TNdcXAWj+8zKP3lAtTuP/Bs
2UTXnzWJn1fdRLMfVpVlcjgRxuM64E6+7uIIaRyKMHGrQ+WZ1eF8xshXpSULmggtsZrSVP7784JW
0stJmkvCmyQ/LhQIF8YZne/XF1WRDQvSqqnilGJpm2T14zXV2ARWfekID6DhHtzMx2F9V+6gKMGX
Op92fpKyxCujOFuEm2mbpqLa2Dl+Xm9OpNIakSF6DS8NHvRBcRcdpWv9AJvYvHFCSGAXI0jkvX3t
nPPJ/Oz09HVtVLUfr9VxmjxiACy8wTVDuF1ueQPkmz1FhB3vpkDxU0C043CBRcnrmS9lu6xPr852
2TpbDt5JmmHrJ1/KrBhLL5pFePnB+VZjuCMPRO2IXe8mgXzO+ObE5ef/XuiH1U62glyzsywuWc3T
HpwHlGYoGX1BHBoeDtnl4pW+vDcOZy7xyzf5+RJPZcFqChjRDDrjKH/yTTcBlQT+pI7abaI0y11d
xa0CztuzVmnKl+9kW9qgxmBTwI/UOrneVG8UqeV84qWSjwql53PnNq7kshOZF+STewzVz3w42x95
+kDxhLaZ0jHL0fXtJ33YC6BpDAukbOHp4XzZEdM0BWqg78+ZGm+f39dlbF4bbftYTsMVpQj5XlJw
U4dMuhY9zUHUMrAj58c4t5l/2d24iRwJ/3+pk6+jEaNJtIAtvD5YAyPItxPk0HhToAeoeb3i5e/v
i/qnh/Zxve33fLiDplVo81xxaQTiBtn17CledVxfZtK74/0UNi6Aw0XXYFGsk40SuZSdUXRJ9z5d
NGfsQ0/8F//1wXz8LSdPsygrUMOOp5keMNv4sSUHMuR1l0P2IPy/X/dvH4q/PdKTTT1D5pcWJvd5
Odp3pD2PTqh4TMA5vOA50oiGynH1+zA+nrN+/ON34ij8R/6dvmieXGYr7Cwec245tp9wVLL9dFUH
654ql2zlcKtMzu/4f3qD0WttR7Up6452crmOAwzXRBoHDP/LW51KDYXVWXu5SDQcqCEh/P3+bn/e
6e39uN7JgUaTi++MZQhPBUprDByQsQlN07e/r3Liqf2vN+bjMicVZmePciRhwuEZu8kfx126Blnj
6u+RQxmU4kJpDoxgd8WjWB7ie9p+irCzbm5/+oS4owqMiG3/+x0+/OETytdRqkqNe9v5RXVRMG4+
dOG4tx+Y0+N4BeMfAfz+nAfmH2oGR/6w7OlOv3QFGIbCdtv5aKvcNLBvl+9bdJzCuSJk9++3+o8f
58flTkqGNXXMtCRlk60WDq8/75Uf2jFyazc5a476u9z58vb8+44aJ5tgUkzWUAN8Uw6V9j4ugvSX
ERQ4aqNj8QvocztolX0IIe/MVf7xM/mw8MluuFY95uAOC5OkBLuFEAs58kSEZDY+s9KfqqCPt/Nk
E5ALNUscwUpA8scSgWkb9YE60hfFZYji50zV9YfvUaHi08i4tUjC1k8uLAGilhXUsJ62FndFMrlW
4UQ7xTrz2f/h/uE7YFhbTeloinry2UelGeFVkXCa5NYvh6H+LlVlF57wcdHWM8fFHz67T2udfPuV
lBu9oteclFNKMr2hLteYfGlnCqovz0nFJ8O0NMviSCb16rSowTYClTWeG05fYmYUu7L6MM2MgqOW
FOd69/ev7Pc+/OnNZznHknXcEhGv2uaJq4tkly3BSSy36kiQGufSgRuwY55CM+fUoRmh+VtMVCy9
NQBVDLgu25LYy7YTDpO8YkGx/OOQzbRhgqqEUWr7HesA4Xa1NgRz38KZhe04YGAFAXdcmMnNGe5h
jBMR0auq+oYWOczrSGG4PJn7xdLnJ+xnejJ9IutcOb59xl8v1tK2twVbqtPGtV9aeH7CdNjBquct
EANhwLRrfSksgu68g/2Xb+D3vf33ciePMkElQmXMCNjKFKK741BCyEvV6v39GX4tqdTtUyPXjlmG
o6qn1SIojzlZHbE9OJq4QXVfPi4/YRthH5aqfhLitOktFBqIi2jQqxtwmWUH6zD8+8/4WuFsP4NZ
uGUrMnwG62TDXpbSwAxnm3i/Ee0e1AFjHE+7xm0wT11MDT3VW/aEdBWv8vWZpb8+WIXMVKztgX2M
30ZHn4rKCrzPMCH682BFuHm5Gs3Dlran+cseh8fybOTHnxakMNctQiMJurZOGrt6XZdB07nlnY+D
ox8HRnpHHoxPH8vcArQ/+G9c4ccFT96lsuwk8MbfC06+5iW+VvuJC6XQI3cPisKZd+rrq4sFFYxj
UrxRI7IVfa7SZ32wpjkf2BYmWP+xPGTPNRl4P5wqOfNRnltp+/sfipm4SCc1Tjko6uoG7yPPmRJX
LrIzp992ez5/+QpeEhYMTkNxbN082btzuY0jhRwvr83Kq0VgK9NWpjt2SEXgkEDuXNbnakictyWL
9ePfn92Xc4NEdLZWTLsUFRe504hnNFHAng5wTmbo09FCKtcnYjrzgvzhNn5a5OQgrMyxbg18K720
L7+ZTg4TcMxftcY+87i+NhPb1bCnaTppLphdnRwY2SLPc818h+5NosdOXItWwnE7LzfRErvMVf+D
buJr3X2y6sneMsPyI+6EVfsAVneoedOVsXrDUzdD6w2r0HLJB4PKAvvNZyYvv2BmfPj7Y/x6MEM2
B3i0Tc1hjiyffBKjzBQMPw8+CYbkpK9iVT5XxS1jnBQS3Nxc5rJyLlP7D0/105onH0dkYHI1CS4b
Q6cfcf2cyC+i0m7+fmG/3Z9PPo5Pq5y8O2mJNViZ0QbnUreznP5KZH04mdIxqburYdLJNVq+lRGn
fj6cgR+2ffLr0joHvcZWA2r/+euHA0P2W2PjN2EwO5xQrgZKQSUy6qjl2l41vCbpV3eph37396ve
Lup0ZRoodjkS3GT7tOS3ZSnBYoUPptwiBmfjGiLXPS3HIbbkMyfjH5dSVZPoACoCVT15ee2kwG5L
RZU6odbbERbyK1mc4cjYDfqqNpxrhb8up8kqZ5KxQVSaqZ3sdUY5DHIF9cwroGuM6awHzgRDTJKR
TUJDHs5c3UnuLz2xSkGmMDDm69Ad53d58mEHNzKrKyCtAle7SqCDAMIjsb0absD/KzkYBx2gNQXT
q7g+10F97d1YXldkIttBsQzg8s+vUBepfVIToMbWMAcbnOQMD3mwZUGowSwuo1+a21+RGX/mRPna
DrMuZq2OKePMaGnGyX6g9F1tx2Jbl6or2VdMq1Evu4O3oThWdXkWQdpek89v7OcFT74VbV3MpK5/
X6gNdgSVDa4N7bcZ1GE9+n//PNSvFc7n1U42hSizMQ3MaQwQY3FTO/zcDpI/YyEHVNf6Trjt9CVZ
vLuGcIYyNLxM3sHAX0f/7K3+eoJ+/i0nb7QyQzRMJHRJvQel7Th78M3g94MRTgFCIMK4/XNAr/bH
NVWZrAXdUZj0ntxt5BhQx7B+5vr1I0wQmcHF5OdrYMXYTbuEhnqLy4Qd/sp1coSqGUolD148QG3e
58cS0Sa6cbf3FzhMrvwfDFW2X3D6PpCORR47RxJDsZMXf8YBUF0yS3hSPmqj26ydLHs1swic3iF5
n/OG/fNyHP2QABVaqJP3fdsFkrUQYCQYE2YEGa7Gq4nQ5e/v3e/sq9OrskmT5kM2HWaMJ/e9SLEB
GzN7qy+UIdQLZnwgTR5OSe3dhumfhyrPLnnyqmMjlCt6xJLd0Q4delhWNL3ZRd/3n5UzZ1c8eaEx
lyHrWWPLxGPUlwSo3d0QFuHWQeTLU9NTQp17of9wKmgUUQAKnLIYupze137WFynn3WjlOB58s7ax
jxo0rYYRlNt9BN6AKubM0/zDR/Rp0ZM7K+HsUy0dW5Yx/yPZDy0k87+/Ll/reixvP1zVyY1U4ejg
NMSjs4icjaZfq3k9Zs4PdAVuinWUBBm+njT/74t+hSZVTdMU+kwKQRmU5uRAX5Il623wZt5R5031
oyPmKfkucjMP3qR3ZrHtEk4+iE+LbRv1h+PV3GJmbZgwv4cUcCYQoMvZBSWha4WVVzRHzXT1oGLY
lT+dXXz7w78sruqWpTC2VXAg/rw4/UMlsIMQHlpl6ED7LkTk/di/6wE60/PDxHPLnaCGI/Y/LZ5r
bGAEYtW32sW4x/ifEe38hA3Rf+ME5+3598Wd7GiqVGJZBeWaLR7p7eU2vASvvLaYRuc/zsLn22//
2608+QBtkVhzr/2+lZuHeMk0WD9oV/iH+EUw7YvXM+/NuXt58u2tHQdbsXAvi/eJlBlqE5hannpY
vlW3/ZPy/X+43MmXOGABAxbM5W3H5HrAj8SFwP0ghbk/vJ59L083Fj46ZkvkyW2zSw2A4vN7iUEs
voYJiuXes3YC31jERrBtHB+6p4TJP375qNPCM9d4+imernpy4lYx2cR9zKqI7fbKaxaOO/2mByCZ
95KL0sfbgjdRJb/27dlxyOn+/XttTGl1WhXH5gz+fMWtuugjfmy2Z93ANMO8GY3BjgmiV4Rv9TsD
J3hW3nJx9k6f7rCn657uAMVQGDJWR7An1oBMdB935fZmuNf2VRiFmOlwKmPgAoNU3sXzf5F2Zstt
JEm6fpWxvs8+uS9j030BJFaSEkmJWuomTVvlvu/5SucxzoudL1g1U0AChixpyrqsWgZSjojwiPBw
//3/V0vFS7ErTncN5kGokLLhmSYUZGd7tKwlu0T803IHhRbVXVY2gJkDmEaRZleB2S2s8HzTYM7h
8URuQxe35Dzqy7xOgn9ZgCbv2421VfbyY7sVFa7gb/jTRYxNWYSarEgqaI5BSDU77hypyAYV9uzX
4y7ca3vmtn4yyab8hlJCt6ELwNjAWwjf1Z0N39Z6ePGRE1tUe7vcTXwPhZPQgXsX2tzZGgdROdo1
1FGu3Qn5nPJ9mzsLxZOLZ9rrWE9szMYKYoweCTTeXjOmdDpNPBXFbaJn29I1V/qWUoFNc+miB128
T4VlVQTJhJOw5M+xTpB0h4BUDFiNAWpDP4o0dmWXdC3oqbNPTK2dWui++gARpF7lUeEZXQt4hXYP
rx1Mfd/ZTmiq6yxsrfDdJGtm+CzRSy7T4TxlbgzLLipHypSX6Gcg52yP67rqqnAh6LjcCJpB+lAo
aYDA1ObV1wZ4s5GjguQmwf00Nm9UqIb9PDjc3gCXp8y5lfkpQ6ePWk+e5YI5gU0dleNPkKHcJfnz
bTtXRqNoZBEB8zkGiURx6pwENQBZmxE0relO/peMXlpFcNvof2hMfBv+0/+RP/5xSpzBMS/Pa3G/
O5yX+DclidloJKeX80iXdUInlKxWZUiRPtyYNLOuzFX0DKvDjwDmPnouCNwWX61L1me7Cgx5myAF
rbvDtv4AEfVDG35r7kr9Yxo3K4Rd3igbRFfAT0/Bd9rsLfvDT8/x2ehnOy6vNdL7HqPPusiFBWPf
d/4eMt71z5sRUsamrVIVRG7ifCnJqqdh1ko23YfqdmyrdQ4vieQvJSQu3kxsY5IsnFEqdz74q9li
OsPU9IEWUl7a0ohdbIc7kWzhwfT899bvyqF4Zm+2fLHR1A1E645bwLnZxJ+K+uUXJu5kQLOJk2jT
iwvwwa6ffDSrF4OSpDKubttYnLXZ/VnEWlhVGUbqzeCSrEg3oFSep4KaoMYDd402+pK05nWbtjht
LbFWqtj8J5t70J3e1Esiz34dvCcluCl3gTvt6ITfqqtwuxjHX9toxom9WaQb0d0aQGUsnmO8pt9q
6RqaHxHLk5txq3GlHft7bdP5axDhi1m5q25yYlx8uZPBeilqGVDviidL/ru8FtXAcCP3q/g+fpx+
LGcrluzNYlAdTavIoM/ShZp6bTtvbenrbZe5ZgCFROqaOiEJQODzASUdzc2SaTtumyLwRktMHn25
beEypCQtbVA7JW/MRTa/kINs6uFM7B3QNsa23jV7Ywfl+26pIH3NLU7NzFZmRMuOCjxsL7Xy3hj1
jQmfepCpR63PVmGwFDlenbaTQc2mzaCTNY1rC86prb+3aOlaKfWa8IYELYWily7eIZSycPRem0iQ
+IZOHYNw5TVPceJ7IwOEIWoAQ7htwP4LNCoMy4sTeZHqFkcvYTHVBP5rwXJ47hJmmJJeUWne7bb2
UWT4A7e4Q3JwqxKMxh9ve8c1a7qsOkTh8BxYijarMEaQCwXwduLhO20bW+8EjMC+bzb61qhfqt3i
w/zKyoHONsEqgVInMTaLRcqwtvrRp1G122rb5B4ZvRWwaTikN8JmTo+/u3RkCWc4f9VouizeF2A2
bBrFZ0PUqomG+zh33JgmTTsp7yF7XgeCv8Ys3dZL1mkj7W9P67VRwl7PcWySzJHngCxjUGJKfPin
ik5omb/k3uG2gYusGF6is68d27F5kBMJnHtJEreR33eRAOzJG5iPgm32sXTLA5miyV3a3Bd16Lm1
2e05JYg2TMKaSBVNrFmDNjJJsfGTeIQXa4fWp6URXpvD0xGKz0/2m47qU9mp2BQJI5WUitq60gbK
NCD902/0JVPPcxdmVYxj7iqaRdpdo9Im8C3nNoEUJHSqsW5RRZ1J3WRbz/W25ls68IB+QMC6YPDK
GA1yKwa5TZBhvEvP7cUdEeuEyoir+TKccnTRbspOin8SE8Hq4YumqOqTzqCd99yKH8i5r2hYAXpm
0ujYaZs4kPoFn7/6mjmxMvPIVpIS5tSx3AhGeYhm2uBOChCP0P3h6NXw79xeqyuPmrNBzVzSSSe7
qSMGFcve1otCV26st5kWLrjh0qhmXjhCXd4oFm+0yY6RMIEnCbnLMR62Xb10Ni6NaOYMimdklqdi
KtHNRzo5Kzcsqze61i2c+dftUJigPE62Z97YNaRoMGU0KrnTaLl0RvMST6CZrjXYom+vkbiqZtuJ
NfrL0ixWLDMLJJCQUw418z6c9Hd1yAnfeJEBV7L5XauVl9sGrxz1ZwZnd2dmpgy4w6CfR/nRlpXi
t7qPtI94ZvKAQDYyM7Hc3YFfHZ5vW746qScZg7n3My+1NZIxGCrvHUQT68A0NlOcfb5t5qo7npiZ
eX0VWG2TepgJLUqiaeiOXr2DLmA9RcoCUuXq2XRiaub56HJ5du5gClKvFaBYOsMX1ESX5kx8fnLC
j75qlUOGhXKC+auOj1lurdKoWjiYrprhxUzmGtgthZVzM5Fc5jWXF2woslkhYK2070sVJgnRKv5y
e3muzZkmU/CSTZPclzEbEZjCrG+dALU3VRm+dVVlHQKlyRYQmNec4NTKbFupTd3yyOToA+uC1HP5
bYRyCbqfkk7ibuH8uzZ5p7ZmO4o4mNhJxZbSQNEmjVxOklOksKpw0v/C5IEtIcim/kVn8fk66RBo
FYo40Ufp99B/tuit/xUDJChR1RSQndnqZFHhQJGCgSSU9aM9ZdU3+KWKhUTYtRnTocoU7RsEm8bM
3dLWKwuQ3rbreIhTdx/S4RG44i8MRWRnqNmTpeRJcj5XSRA0eZflNkhyAHjmuwH8w+3JuuZkBngb
0wbZRFfE7KRpUwSWvBHFQx82o3VV9d8gPbLX6GCCLpZQSrpt7tpVcWpudtoknjcFw4S5kW68h0RJ
qjcoJIUb36z8Y4Kao4vge7owi9euC2Ivg7IyiCpt3iiLgNGQ+cPEAZQX3i6p/HGdJFLuOrbxBBfN
tmgU48VMYn9hsNfmlrcBTfMgVR3TnK2e04WDZZUMluxNDqonAMtsDnCUop3W3vl6Ii9EgNd88sTg
HEealbo22DUD9QZz3A1ZST+gbvR7ehyahcPp2pzyvFN1kQYW5d5zzxxVdTRJ4VNmsRpzD+sn3Pxa
0L5kVpZ89CEucgcnRVZyDNWFWRUuMo82wIjhsBTutItOLafJq7DriGtMzVOh+jShdYTWZsFnrjnq
iZV5aaCeytGHFtFywTQiw+MMw6psw26HKg1cGH0UrRyCnP/d0OZnSpbIkanFGDWa/mD3wffSS77c
3oBXXeSv2ZtDNGun1oZeYt2iJEq3RZSh9ql20q6JkQa7beqq+5+Ymh0tdqx6mU/brwuF/65vS6oR
Pds97z85yPktrNe1l7JxumDCbU6iDFsZmhahZ8LdPDS/BJDRPhicJ3cI/0UPRT5pdxmqnDTaxEDv
RgmcmdUUB8uRtIWq3FX/JAdnmCq5D3vexiD3pG/TV+LvSvffm2MTHAMDMblfmNwTK7OzpfIms1YN
QpBeCeU7pbf0D1SF0FZtHH9T91P4/ra966MygaJCTyS0sc+nd+gzWHZrLlXDid/akXxoE+sXIlGT
d8R/m5jFO/CzV9UgAoOh9z5AFa+s6T0dF/zkqlMS6YC8sTiS51FihfpUP0zMmxGqziocy+FZjVr5
YDu1Wa1Cy9TjhdfR1R0HOAxiD/KJQKPPZy5PUjsY4I1w6aCojukEWNhIQl59cpkuNAhePZQpAdIG
SFkTY+emWnj14V81yDM0krkpW3+A9jTpNyFaMAc1SYVmi6JuIN+RFtzjWinaABb936bn56XXyogw
IoYMqMlGXMzNiCRX+a4zj6L/uweu2QyUBG37aQnufnVF4aUh2yiDpprDCxCjkKRJhBRFpozHsIqs
bdUjmaIPY/3FqaN44Ql4dScQSVCHIW0LUuZ8ki01Qcc6Zj1lEiwpmE11KH/FZXQLGI5Mhw3B37kJ
Lewrx+mYzJQGiR9F18ffUDs2vk5UHhdc5vpo/jIlPj85NnPNlFEdxpSjm09mJqGBAc/r7bPj6g54
LTMKnCQn/rkN+LJSeDRwS+ioq/2QFBJ6R03/lt7GauFYvDocWCsU6mT0cRuzM4S+o9KSa26BtpGt
PaTL/XpCOn4h+LlWjaNDzabUYou+lXkCMUs1hGDKAjNHcxfv6fuXVt53BOb0FeLztG5X1sI6XZ1D
/I3KvsC1OLOBVTn8FbLUWW6lDtqzSuOxW9qFtppKz3+5vVzilJgHWAyN+AouLoPz/ny5qhztTVXm
IU1UBQ+RE8fHKLDtvT4O3Vs0Y32kx8tuBw+sfJ9YzlLkddHzCAMI+UPKWaCqDVL5s9BSrzsDwHQI
pCBfSd+ASFbv+52/kTbGQ+8iebjV9Q29r5vguERecek9Oi3Ppsy/cCyw+c5HrkypBWefqrhjoUN7
Cmm2r0GlOE6xe3uKL1eT/gaKgTzr6K0EaX5uaFKj2DTpOHFbefQ6asZxYa+QwPK6lS9ldr9g7sqU
Yk+0lkEvaXE1zC6GakpJ1paK6lZu/EZftzuYaQWtC52s066lau0geuP6rrS9Pc4rdSfRyMHzEgwD
odA8bGjHAarcwVKhkxnXI5DJ6K19P261Tbj1tz/NZaXr59Zm0wo7n91ODdb0B6ldBY8BY/Q334yn
eIde6Sfet79Sx6P7EcQZrHOKeKHPpjaO03JCzFIHDCAmNYcAadutRZts9gBGJP3pA+7UnDqvcun2
SBkrwJxkWw+NIx2lcmH7X4mkz03M9l8NiR2IFkx02+6e0giM4zXdKaIFp917/P8FHxGrcn7eAMKC
wI4CiU5n7Hwz6BDuUwn1VVdmr8PdsIXrdhsmGdq+wB/ht7ekaa1q1rHr+B5FfJ/q+e+jheiXrH6v
gXekTrbkt5cnAWesOG6BOlGonffQ6WGZaUZYwyP80G4MMIvpWnmj7Sg7p+6+3y8Vna9cKOf2Zp4b
mIjGQyutuTbSdPbO2xV0W4VrpCCgrlfA3v5KUUpwoZG7ojOEVqv5C74nYxnAuwIs0+oOI1odxiK2
98rKwqZiCsYFil/cJ+fHXN6bcTeqCImrTw/2DrgWVedqn+7+wJ93L38Ddnmlhmlgk0550mZ0Wzsz
m3KloxvuS3RXAc6pnwVmeljJ75Dw5Jijj/aQf13wXxGNzfz3zKKIyk9CKPTZlMGHDt9N7u3j+CDg
9fHhD9xysEl22tJ+ueKbDvxcoHNgZeQKme1PuYoVM9CwRzcPMvIbaB5e65fohNAcVazlRWj4lesK
QisNCkhL516adywYQz02Ka3YBB+W0m0ca6gGRDQVxbszoiasF2Kdi+ZZznEegYp4Zgqc6fxM9YH4
hXIUcCIcRXuEfQgPwb7aAZ9Zmstra0dpFtIflSfEBS0gRRY/sQLm0kJdd3r0nsJ99ta7N540hLfj
g0DQLlbZl2zO9no/6EoWCJsdqJbCfxEuqh+Uo7nN39bD4/JOv2AK5AjlbQSwH7A3jCTz+nOKiIZi
940CisCo3If6g6jtT3fJx34rIqpqZx397xUo+6WxXjoOhnlCCHI3MqCy+Pxka5ChaNuoL9iMDcih
Vao5lbwxqr75mEeB0a5v78QLawRUvOl1bkXSCCDbz63JUlOWITVwl/AuXkdSru0z2ljXSjHIS45z
xZYJQYh4ZACFtedHGzvC7O3aIw49FPELlbMN4ksrxHl3JeLUX8VREy73x14cqIL768TqbIQO2nCI
vgir96IvV94gifJgbfptsadxgWsifuu75f72tF4GcTOrsxBHiWEPdkastsc/LkNpbWziw98cozo/
Ts+tzaFKSVL7Dvzt8msPsGBbzH+IEZYHfS8drPcLY1tYx/lhGgwIUATQAQA/gT/8Obwzf9QPAvSl
Q0HYviu/F7ulAthlgCVGCHJe9HXTYD0nztDlKNSc2JRpeTG28UZ6Vr+LjUjEuIN3+PYAr47PYTeI
nnJYZMRlcroDK9sCCaDIbhBSodwlI7IgQPNlKTH3Ak0lb27bu3QWaJbEC8oWBT7gyzOD9pQaqAlq
nDB/MprJn0W3By3Fe289LKQML0Y3MyY+Px1d0VLASjAWZfq2DhJUAYJ9HCylmC4vJEtwRgKthAiI
t6kpjvQTO23vIU0fydg5oNJt3Q37DhJOEiV0pR9uT+DF7S5MWTYrBTT7EjkXFMlotSwTCoI9kpOf
LN1ecInL6wDCZo00AgcyHAOcmeejaSSO67BxplfI1QRHmqu8p1Pmte+p3Vq74k2IcOS2fbeMK744
wIRpImoiNLqR6VQ4N+2Ujazmo8RE5mawb0U3sKJ80bRBOSjl8HJ7Ki+949zY7KItTU/KRhBtbtrZ
DMhHGbLSqtXYLq3ZpdOzo5lJih2CWZQup/NhiZYIutgscYqACH+UfwSutWnhhtJempclANEVa6BT
ubHJ8FoCFTibxDjxxk4FOeTmTfI+k+7QItrrTrH2O9sNJ3Tx8o05HAoJtF4VBava/HB7Xi/TCSTW
GC/oB5GnIQV2PlyjS8pR6zhUBGNjuDfqd/JL9hn5OkHWgGTwwbtLswcoRhELX3Ley+sB22RFqRTY
4lExG3ze+dPYmRMCuF/6Dfqce+2NyC+3By5c9xeO6nNrMxcqtFLq65CytPegwL6V77x9fjAEYeIi
8Ph12c7eEWJWT0Y2e7lEkxbqCO/KRL3hvihcejPuhhwmtQ0HKNTjZm9uUwkZ32KPcNJSU+A1rzoz
P4staLxqk75kqMq3zjW2IYl7ax28UbeCWHlxYsWOuBgsyUVayFhEMDvnLmSn5tT1NoOlJLfrDuJl
qLv5vWBT+zuTe0F2RHIBrA6JQ4iNIb6Yo+FS7nnbpPeEa0nbOt5K/bLNHtXeHVxBgxlCetEB5ppW
qtvT4QCYfdmXrnouDVMwgEG1DhjhfMhKWZlJKvMV1F1zj+jVTncB6b8OGI3ppQBV7MHzCaaX3iLr
xhkh2iBn+8ThDWxWejW9Ynn9O8GrLJLT/WE5yheecWmKqqAMnFChPng+MF8x09K2kPmxPf1Jafva
zekAy9NeW5eG+XVSP0vR4+0j6IpJB8wNkBXxsKHqdG5yRMy9j6aMW9Lw9ylwZU/fpVV0yLJ4rZbm
u6Dvlx6lFxczWB8Nbjpy3yoNg/NmYSRdHCuP9ZFHlGgMkB+ibbzuP9lwFKj74Ehs6t4e45U48dyi
cKiTqMMIFLWC3mF0GweagGwbbBtkF9zsgwimun7JYy7u5tcB8siHnU6FJGQ2pxx1Q06Fafwzk4n4
0Q+/dR3Kd4gAuYm/7l68jbz7WQ4wfWZ2dpl0HX0kPF0RB24cNHEDRB5IuCtukKEJSh/zMUy1pd1x
bahcnRDXkfAnAJ957OArMimNakRCz0LzxkMwPPWrlVcEe0lVlzxHTNz5/gC8T1+CTDht0QQ0W8ex
7PsanZbRlQZ9Wiep0a9DsNx3CarQblbGSLJ3OhrZITpqziqZIu+zbWXy04I7iUFdfA3e4dSFHWL0
eROSh/pPiQgg7hRlh1LxjmoSrrUq++SENHbVv8tRttGmN3Fw3zT5yoJe3znaqbJC62hpRsTpfvFV
QA7RGa6Q/J3nHvWmYv9aw+jKT6q+naqN8T07dAfRBKPRAwzzvLxLD6obHOFBWkqhi/D2zDjZztfG
d6IoQbozD9Z8Z0qs2MT4a6uUw+Pyb+V5xLLO7DDbuk0ikiCJBeXzk+1LdlIZ9IQzCp4P2PWGfQyj
n7P7e52VlxccTyEuN4u7zaTffh5Ze0Ffo8BYi/OeuIg+ioBWznKVH5vH4l2wtYiRtLX1g6stepI/
tvJyV8WFf82+wSxW8ns/qPWGb2C/9OylJ+i01rBpHfpPtH0bTwjBw+m/tJiX+d6Z1VkgoacSanZi
3HDAw+BV7yxtX9xVd9pOLKppHi1o0hZ20sWGntmchUqDkSqq1mJTPk732v6PjjTp2Cz2UV1OqXjB
wIRG5wjUIvPshGZnqJNmoewORf8NhbiD7pmP8fjTIFBeZaCZKUmKV+7FbVqr+qhnuTe5JSWVH1RG
/c9toAeb2C/tnRRq9VJXx2WwKSxy+EIVCMcsvMzneyMoFKOzfB7UMKHlK1Fggdru3th5q+huOdq8
No2n1mbrpcTUJtseCaxsMFZZ2xzkFCSOsTQq7XLHn49q9rCOKplnrYodwdoXrBNXlDtEt6IoRDYf
UxQCjF36ZO0jt/raHeFV2RTHot9b/XsCiPevHVBEnt7mp7VpaAw9nW97drdLaLjVmsE3k/bSW/Fq
sjYO1XRCl79BonZ9dQmSKGzDW4yKyPnqtggf+iAZkHykhzI/og2PVooHJwA5/MPSXX4ZJomxnVib
ra7m8GxRA5NYcGseDcpLxYby67rZJetFWxfPlpmt2QpLmQNCrcSWWKv0uSWqLl1tVx4i1q2/W0zV
LNgzZ+s2Nr3WE8SIbJq5U18Z8vKXZu88mdvYlR4XO6+vejCU17BqUpAFLXC+cmEdDfmYlTLcX1sM
bkRlKfb25Sdrp0HDrE+rhaP06gBJTsIySaHwog1Wji0/kKZCvMv0oxDvkA0yCDRJ0+IY0yM6LbGz
X97+eMuJwZm3mOjHEhdiUHTCavt4V21q3kQ/n6QRnnJiZ+Yp8ehEaZgwk8hzb8Rrb3g2V94roZmz
fCNdvPbOrb0mME9ijSHI63gssKagzX4UKgvFV/jtP8luul3Mdl1ef2dDe92QJ8bgD2rqzsdYcDCP
6F4empVJ0kfdL+VdL55cjIqaDsxBILpotphFFGmlFJmqB+SZPDtFib2mhBUlBXrmt73wik+Qh0dW
lbCJ98/8NWmaTRjWNudVg451XCBHCg/pvdGkwXrI2vdFbzzlJi/Kse0X4BxXbiakCHV8X0b8jV69
8/3WIELqUWGCY1J+F3XBqikfy9BY2GRLRmabugst3xoRE3C9DCEgW/tUyM2+iewl2OIlioHnscAz
AY0k4KXqdz6aIA2szss0kRcUInbBui+2ZEKhFNHWfulKh/H59sJdRn8ELOI9TjwPbZlqzTxEzoBw
QMwt3qxCR864C4/dHc2vuCPKXHfO49K+nrskTSS8n0RZGji1qc7rfpmnxPogEg919nUKnHU5prvb
Y7pmwZBR5YYpRaOPV3x+srtgE/aswEcvOTZkM3XHCjWOtdTnVrW9begi4SjGAtSHFg7yKPoF3K3V
VUk2k1A8GdRjA8aE2QualUinWl/Sg7Ip1sXDUkn4wklerSLFZ/L0ImE+BylHhtb5RkRiauzLaV05
nvk0DI6xb9XksUqahwQV0ZVVjOiDVwpbzsy/9kHwzjKbbe6bS4/i+cFpyLw/ReBrCBAMoiqz2fa1
TM47culmPK2zAxgVCO9srV+L8ct3S5CYy8U9Nye26sniKkhgytNr6n4oN6X/NCpLSpIXD0FGBDhE
sGaYjAumpnMT/QChlYRiixsE+srvUHJV7bWpbj0rXXdmvkZs9iVSu0NT2Wt9oE9nfBba23SchqtR
Kkn0FCtr9JAol5+sJA3uvLxZOG8v0OKv35EyocCxIJooi6jgZBosLdfTJuU7euCCLGqg6RoC5D0s
mJt1gZKf/BWBj4Wkw/wUnNucrXTXhr5USJyCVrYqPWAIgbQ1kub97U0lDpzTR//cymyBNc1Xki4U
I1OeTIIX2zrk5VFOfrKnFjM4EhlQTdDLEa+dT2Bohl3eEXu7Vu/f6YVyp5vSvqQddWGlRKQ+Gw63
k2DktkjXXOCpGwTPu6RxZNfxYfKo1O/QXRRuO9n1ivrQU14sIUavzB8GGZfKdS/yVOcDa3utcfRC
oi6gvi+abJ0Px2AM18PYLVyKF48UMYWnlmaXVRQPZmYKtIj+JICp4SZ9CXcGYW73sswqszSsWTRY
BnIqRxHG8nBah6VcrJKiO8h6/mimmnvbBS8eRGJkQr6JBhc6kDjbzuewoYXM8KVAQOBE0UrZ24fg
g9DjQXrw6//S1mxgYUGLQpZgKzrw1HsSTz0Nsu7saZn87coGFrSOKi7PiQFI/HxYwNIaJS/IDPfq
k1r91qUffXvpSry2Tqc2ZqGSn9ALZ2qRQmanOUgfjY+wKzvP3bF39W201++aB0dalR+XMkpXroWz
oc3ObMdL4KDSMatlzYNkKStvWHzaLdmYHRlK17XNZGCjQ5RSIIcQSnw0D4LPyzmW2/Fu+LzgG9cO
j9PJFN/o5JSHiUgeUlhF3RiNRJCKv/t32n5oVv6DgSbGbwZ+Yu+nh/yd87ioXrS0kLNzOFHGzOwl
bAvMEgAHt90Bxt5ZSBhYO+eoQm/vbxeRUlfnWNy6FoltQoqZ1cywI6svcdHkMH7o6r1gO2324b36
KTNX05dhlxyXAtILKk6x219v+j9tipk4meXEmDR6xLEpdJrqVfEuf6Yj5b7dTZiuIfNLo5X2wb6L
jv3dkt9eu8jPjM+O62LSrJyqGNv/Pv9QHdAgRpnqHfqqW+UYfk4+aPTC6NZKe/wV1zLopyNZCevT
vKnOR/q8lBN0nAVsq34eglX7VD7ZP0T01gBV1+/7Bsk6mO1/GoAg5pvUPZ0xosfoIq0vxQMAIysR
8z2iGgXgX1rZ7/XVH8pYwaIs1qVPkc+nZCNewvTDzEmmqroyQ2v0J2Ilb4fKfOyvHHXV79CN3wyb
wr5TXn6eEc+QwZfwtqJ0zMMAhqtzp2qzITLSmJJVaWYFnUCqk9ir1qi7haBMXEXn8QXYcFryacUV
0Ic59t+0ctWPBpWaVF+i+WnX93WTbmUbr+3QIVIzA9Y35/m298yf+2JwZJ4dAihIbC+Q75Pat4JH
bHQTeLu8VWckAwDOJtG0bdT0+fimdeo+vTOJ1ic0CfuovweRNdRLWdnLC43qEDga6uYKYJY5jCaw
p9jSYCOgXP69n3ZyaaycYjFleXkSnluZ3S1SjAKYn2GFXjVjhb6UTFZP2qSNW2+NnQy0RL9P3/Uf
l5IqF29zpvlseLMLJwvavDaEYUEhWVOJCo/NVxsNCJF3zn7LXsyltrzLrXJucXbh0PrcdXmOxcpV
tvE+3lADE2LAPDNX5Vu5WSW7pe7eK8/Zc5uzI9+0A3/oGmyK40AVsGqREm7d9t6mSi9Fy5qAS6Oc
HfhSXnqTJdwmOID/n+7Do/PG2iALPm5f8/mfg4efFZT7YykttoxBmkqbJ+LGvomUzC/Zpnb11Si1
39PO6laOEy21Z189DyiXcuQJTbD5czwOQs9rNG0U4KfnWu/TlWaFkAbVv+l5uieAPlRqZK1unwdX
dojg2P0fo7MlrKPI1HUPo0pd7EbKQrpzSGgRjwGT3LZ0ZenOLM2Wjvy3DD6I4y4aoze5bn/L+sxf
GM2VUwUIIneFKAZzPc1GE1RZE5VFNLpoipZrr28aKviluVNaSA9uD+cywBOYHxol4Xhkvea3RNR5
WmwYuEXdyU8R4d5KC/LgKEfpCzX/ehvLDPW2ySujo49IhjZT4VV6UbyHrkWnzRBMjBd9lIN9OcVc
80tJoSvLpFOKUEEWYYXk8+z2474aI7shRTUiVKRvoEH0N42/Mr8JAUwDTZJgWC8B8K5M5qnReYku
qIuwGT2M5vB2F9ld7Zv0f7/17C+q1exvz+LVU4tGHsuGo4JE0RwCnI1e5lhpRAV7fEhUUHDiAexs
xu7jtLZX1THeLuX9rmwyHQoE0dUjLnx1NqdN5bQ5TR+TO4TSfvCzXdrKHzorc9t4+gUfIQYns4Sr
sJ9mFw8APInsLW4pl+V9EcXtNpyycVV56hK6/pqjMIUESa8dWfNymSlPSNBPHMVlVa/U4v2QLEnq
XfMKKM3Y0WhUkBSZBWJFDC2blOcciGH4RWnHdz0EGaHUgrMzvo+e/QtT91oHsQGB8c/s8CCfoyWE
fNBgGoLTNM469AOk0niuYrQKf8EJiWfhR4L+4pKoy5t8qw/i16sTGOY63uj9ijt6lb8XZKPJrlt6
kIpQZxZtUif4y+Ds+I19M+uS9NVgv4k+KSiMiHS3/2huqxf9+fbwrjn8qbHZ00jBlt52GJOmx8zZ
1t7vEu2IxVIu9aoLnoxJ3Kgnz7/Qm4pCkqTBTdNx24QHr5qW1unamXs6ktnWbaso1SsR4jTf+o3i
Nu8SyaUfHzTTtEG1e5hWMtVvZeGNtzB/88slzu1+rESYY5bhqlfkjY6mQZm/L70lGYirp+HJAM1Z
1qdLRjk1RBWpX9s74Yj+xj5Ue6F2qO/9rfP9tmdcNGC8hlN/rZkp/PRkzfpqLFGzwJ6+8/fdOwkn
ZAbLlbXRdtJuPAjpBAUBwHWDHsV28fEszr8b22CePM54diSW2AbTW2T4viB3Q9audgvztTq9LIVy
JSF5FiPbMweSMmg6pRjipUL7JjmHKsm3qSfvQ2dap9VvVv5hVNBqqId1Vhjb23N9zXcdqCR4ZHH5
gI07n+rM06l+qg7RUFySm4CBJP+UgqSyV2FT1t5C7HV1pARfPC5Jl5N+nZkbSyPMxx5sYVFNtNLA
RfjGyltvHWdK9kaisXXXqC1KFXJHskTySAcNlFqCIFvKZIptP1/j0y8yO30K5AJSvzRoekYublV4
ZbaRktRatYHpPzlq6v0eKmp2TH1VPfzCjNOXDNSV/Azp2tmMt1IQU7vgVavXuoto/MZPS1yrW7rm
hdecDZF3yGuzjUi0CfDauaFez3rLaFR1o0m/pUlod3dp0zpPjlJob0YT0ZV9IoEuee9XjRw+V07m
REu384V30TcvBC3Iv9GQQ8bk/CtENW0MmSgmaUoCM32W+R/LwgSCoUrV59vTenlIUeehKEzJmUq3
KO6d27LNQFU9Q542xmqEKDtY202MTLS/s3b0fY7Jdhk3d1kjmdmcHVRtaUyBjwLZxv/Quf5eXJjm
/R+dn3+jL1L8bWcLymuFxD5JLkhnQDvOYh09tO2YvgWSBa/FfDojfY7EYS30zqJytZi8vNgj9EOS
n7ahy6aeD67/fEZlPRghsA9L7NVIoBrqql5HbrwLvLWAkCmb7Ahjyto51MelaPjyoJjZnq1mLo+Z
EhjYFtJu9ocSYTfzPj+0j+PeWcixXcASDWGLlgXkkgHuXDBWtVFNc08alJvkXib7k7lQFETrNElX
YS793uXZcXgSEA2oz+FeW5En8dbpnZasp3dj76yjB/OhN46BsrUfpqR4G6BCB+lG/y0MlJ8+Pykz
8rgDjUPsLrCv50viSP7YAg0tNuMxe6+5E505NdgzYx1sFnkbLtzt3Na8npRaYZbXYV9srHckij+J
7u1qbyskckVLPMReCxv4uj0QD7DUCKjbzN2mMrfTSMae8nbaWjnOBu8pXHCu6I4FbLvYo34RGr4O
8C+DMx+bOt2xm3QoNllruLBGCeQndB9u+hB99cZoL295yi4+9C5hJTOzYh5Oops6rJ2mthinZ621
783WBgzufFS26gaeLFfts7WMrnyx+zMz/3/OtKnqf/8Xf/6WF2MV+kEz++O/H8JvVV7nvzf/JX7t
f37s/Jf+/bb4kb1rqh8/mocvxfwnz36Rv/9P++6X5svZHzZZw4P8qf1Rjc8/6jZpXo2goiV+8u9+
+B8/Xv+W92Px41//+Ja3GU0nzz/8MM/+8edHh+//+geX24mvib//zw/ffEn5vUNdffl//ze5+I0f
X+rmX//QjH8KrlSHfBDiqhwAuEH/4/UT/Z9ERDgBcjFcZCjG/+M/srxqAn5J+ydNBBrgbEAGoi2R
X6rzVnykOv/ktUuCjrtXNLwCMPnvkT/+cZr/sSjX9cS4u85PfbERRIGB/3GbwxE1u8YLX4vLkmac
ta9VuU7g5MW/D9IQP0emJH/qu2yaDlLjDITENieZm8ZO8ax7VvQF3e5a2SllawOck5wW+FA+ruXK
Vt6Ekt59dYKxO6iF0dGhihjvGKcDR0pqhlsJumBrlSm+ss8Nsz7CNuYYlOSb/M6H/qjYJJrufZ4C
M87dYPL0wk3SshxWndbU6sbLpTLfdnFT7KOxrD+3FFLInjhN52aa5jkrOfNG1ymVeEekbewpIASP
uW+nbhe3KXT/RfGZWDXdZnQ7HUp5bL6EmUeMFCpBELhcg8mdavvysevz/F5vWgP9yx5Nw3WRDsa3
apDygJ+VgMpOIOPSVZ3K6Gm1hlXUD0hNqMqqmPK23UljrryN1VGVVqHp9d2Pom69fN1qWpFuCqma
HuUWur+DVzsZKAEcwl/nZsLRl4GZyh87LdO5EotW53lS6Nr/Z+87suzGlTb38s9RTRJ0mNJdk95L
mvBIKQkkQW8B7qjX0RvrDym9V5nMbN1XPX41qFPnqHSDBGECEZ/Jd1D45yWo2rWoA0nXLFbFqI4D
NGBCnhp5aM3tdNOLGeKPo7YQXumADLhgCqiegtWfrNVPPy9lP8AhruwXGUyG28RMGR4GtxbqGhBP
ycJxqL0sSP1BfGdtCgHevC/RGnLpALIABroNKK9IRLO1q4OsclYRVODSVUGpBHdCs1zd22pq8qtJ
6xz4RZZdFj2oTC5ZvKfSomPi8dlIBpSp7osRLxs4Uv2YuYA3AhTP1XnVUOihkbJZQqdogaFI2yp0
AO7/DJMZdu4R3t9WBa/H2LNVcc+GHlb1K8YygjSw/VnmMwsYt3+kvDFum7Spdj5RbjJYZL2a2TDe
ZIaPZoEoiNwt61C0QaGs8ZzA9+rOYPnnkRhqb9cmi8lkTD/aJv1ujrS5MGTn3KQ0y+4725yClo5p
4ChYCc5pn+3SusD5xagE+rJarHhMHTNooLce9lWRB61Jv2MR1oFwOaBhEi5l7TwtgW2Pj8xcGpDg
Uh4sfTqEPc2nqF+8MrD67KmYve+TQKVaueJsmCBr5g7ZZV6m8CalKY2LarpTDrmfy0IEYgTZHuug
DeTcNcfZL53IKBx2ECiShUWdASs8eU7Q+jmJ0IeDxYxFIdHUrU/2ADeMdl1J2Dj+t4y3WK6KQNRW
zVVA1uGbKNbnesoFltRKg3Hg3g3M4HjQOey+GcwzSL/fYxnSAFvO58IZcA+bVgAJ8V3j1hQDcHBz
HUAp/GjWAr9Llgm6pHkfkLFfwtE0+8DhwDb1nH+zBvKjnzyJ9ZjDmV5xmLYYqbxfpVcFRZ4/jEAq
xkNfjPt5EPlumjIITjGvTkY75/BtFd75yCgPmrGzdgxF8X1dLV6gKlx7+5naYcvqHOi8dAxp03W3
1EjbM6dcRILVADPjpkN5yhiqJKNjFVm5e2XBrvLSRVkE/C22XEF0YMC9Nv+U5cUSlm1ZBLNXERGr
2vhCxdAn47pMgZcj4QrRBlxjv3acKONL+1z00zQEXeGCbplKTIypI9giad3HYpqngHPvs6LNEvgi
tS9hKANRcTtf9tbK1+fS7rFNIXmM1FiUycyb4VyM4084jWSRadvFhayNOaomDgcBqEAkae2OR5M2
aJgP07P0DbmEwP23O1e16nJwxbSvRre8mCjaaYGeI8e089LvfktSE6jECUTFrHeeLNlMTlDxRYVz
VgzxVBrykBnZAxuQkpal8PYy670J9hJ1G5DB6cLWM6bYxg8HRu/8XM0mjQnQ8udQgG9vqtq/q8BT
doJhVn0VwtrZpZeAttOwFUt53tlWm8Um2CVP1SzFmbUwfgYazRBW0JuOBZUisrw2f8h53oWWKKtw
haBUMBAFvRoTfhfK73F4DBXDulrwA6TKv8AxtT6fRmmqnZ0W2c1qpTLbZ00KpF0w4ErWJhYR9vpM
ZwNCRo3pNLcT5zmKNNbM+h85Pkfszt61OeMsc/ATRxciwyExxy6sqaKhaXE4vSirD6UrxVM+tMbF
LBoIsVm5g1e3hbpfGIW/u5XRLACJbnQCadpFJL25YscS1+rAqX33mSFwG7RWmRVhYS4rvaKLxU2E
GfHviq/yODsQ67rt2lpddIpY6J+hba9ILJtKZEdhGXWByxu38mZnEkGLsF98LiOsD+aEhZOzWyjE
1tW+sTIne5xnYWN3subJMJfAhPCiGxqj8q3IbTsTVCp7pX0wVzMuTK4/F3FRO8WpPt22d62TEmQ3
aELivkSBTNikzu0oRGoJCh+RcI6Mr/3VfMYvyA9oDx4g4g+hnvQUbndTSkBELWCMj6sr/aDnbtKg
qgH7j8xUhg0bIF23ZHkwMIXSKlbACdLBVs4GscCpAAYCdTHct/FfbzP0frRGx1vWObR33ifNTC3P
cPW8+udgGR0JUBmgR6Hx4EAIdFMMGisuC0qcOfylnyH3/DBFmgWj1UZPQh3ej6EDR1rY3MHNF+27
rTZIKu3FVvD2wnvRpI38HT/TTLf1OB9nSOO5+3/O0Hp5w9cxNxU/Y2E11HER0/8C1jROgEDcwK4t
6PoIlPboP9CR2NS93kXclPYms3RgVFzJEPp/SQ5lB12U7yAiV3/T5npVtOzzgxmOYbtDEfnVxeJ3
+v7a/ndzpXwXe1Pwaghd4QqKtzUqeiEG59BXj3+O8NHkfPMRNyWANJttGKa9fETdFdLyf0syHP4D
5NymDv7yMlDERfVQX3WgQ/B2GcwFsARibmWooRsm1IbbRJMH82t00AFCb8PTGNaPvt3rkJuX4463
jmJFSCiVo5wGcnTiJu1J9pn10Xd6FWfbPLFwJvTNiDgaH0dQakhBSUVdJ7LiRYZa+7cCSgX6RCHU
wLoMwJgmKnEcBo0R/H8tS1wVAZqDYKV2zHk7ziuFS5wyej3OZuKi6rF81caa7IsHZA4UVZMWd5L9
n6fRR1vBq5hbQpwALHmyXmKmsNTE96wpQc3KTf4cZluVxRyCEhJSGHQwobECaPLbdzM7iooV1MHw
bjRBat2F8psIn9fQyAMK/BHS4RNLcIu5fBdSf/tX9ZUFFgIlx0aHkJBQtHrkavjAKOugmUlunC+q
CWBDXARqfxLf+n5U377t5pDKUNmROC516PzWAqkRlbrhEwpm5/0uh2upvSsvzMOfh/hUzM0G6zsV
swQQH2HufWIw957ifDrxFfVPvCo8/xpRCHMAMQO5URz7b0fUHopFco/BEwQah5cEMsNrdynECc7G
+zWJwcNBCMF46LtB9+htlHJyxsUyEKUiT9K768YTx/pHA2UBPQTlOK1S9zJVX82LgRrQvudwzCjH
JejJjcsXGNv/43WlvR//DrKZfLj3dg50tlWYpWlAGjdMHTck3QlzrW3j4eWLoNMBgSh8EOiHbr5I
WzT+UFSgZKnd+Kk/TDt9ullXS7QciuMp5M1Hnx9cO02WQLHL9zbvZK5k4oTTNRwbHvqeOiMLeVrX
DAc6vf/zZN7W/V9e7HWszSQw0rHP2tFakaLwvQOsIN1p1V7dQD+5Wt+fb7hcvXqvzcpZ+ZzbZodY
mqzOmqBOJLSJ11A+Au8QngYNf/jVXgfcZCam1/XmaOuXA6XGivnRiX8pXBn/gcrAqa+2Ob19roZl
aBGsXodkNO2H0Su/cAYXUvQs/vzV9Gzb7g+uiTYKmn3Y7be+AKpSyiqt3MC2V11OuxnIgOn8tPSj
ruq+jwMuPIqrFACmbZ+8mpVECtsbYR/NkW7xdTsY/GSHIkGfAGIRdMUuOz1l8cl21EeDiTMMBVgG
TRxUfd/uTUKuyrW90cC0ZFM4QLgFNZyoAXqWDzFulekzeoxJGvtFeApQ/9G2+Dr05jtaPa8lmN2Q
UyDXHXmGFsafP94HdzmQTV+922YvGVWzogONAFqVY0ZGGZZ389688XFMmnZgn2fxSeku3ct5N2P+
jrnNv1KzFawrX8ZTqzYMEOnVhuzG2am968M155votkPREz2+7ZeTdueNXgNb+focqj/BdEFi7bgD
MGtcHLMTR9iH6c7raJuPVYgu51NV6+1rPs9C75s9x240wJE6PWtqsB2DU7TND6YHNDUBJaDwKETv
crNh1kvfSuIvRthKkFumr07nnFjdpyJstskKBt7jsiICRxVNsNtl+XRiBn6wEb95h83qmlG/FG4v
DdzYdANWA91CFg+RNpavH5zPvzPu/3bC/gfZ2auxf98J67+KN20w/b//aoPZ/l8wZAPdHaqIgIbC
lP7fbTD/L++lFILDEnx7XwNJ/tUG8/6iPjJ8mHehKw0UEfaOv9tgMEJz0FPT+A8oGNF/1AZ7u18Y
QIQhDqrSoMEg69nmhqCgjyO8S9BAmnfc8sPcGKNXA3H9a+95fXPfHi7vQmymedmlheACIX7xlngs
4YOJxOpBcwDpTvMAaYySAXFOS5vqlu+r7fBd7M0CEHPJGZTQdOx0VwM8ODAQvEFYqGO1h3SjNw8n
FvX7LvRmRDc7lZE3fdtmLyEpLp1FwtZv4/xDB315zboKnCI25e4UrOTltvD+ZTExQBCDdMfWblRm
NHeWAZGroO33HWC0M5TgaeC2z/BAHM/lge6hrnpRnlXn/WNeBFYZip0Tl4/Dub2aYR/r/ngWnzwq
Nof876/w94Ppr/TqggBqKxxxDfVrBuh7OChkCj2gwcce/nI87VtaRAVgUs1pMNHmevIuut4kX0V3
Ou5y4SN6z5ZENSrIS43Qzq9PzHNdvPzT8Ovt/lUcXICEofSHX3nUHoB3gEwn9YA5QCv39EH/8cz+
e0w3x1NqV707W3grnVy4WvKruNKCJ2bc72hxeZJUtTlK3o3iZhUbXHQCiPk5arLQkX1Q5oGWGtO8
R+kOmNw6Tzs5cz4cU9SKLWx4ulam//zVmLZzo0xotkEXGMIu2ec60SYnILJ//g/UhU7F2sxSSUQG
LxK0j/QNSV3weA78O23/UV6cWqrb1PDXaEKSU/s3Y3ffwt2hHW/1I7QFXjRd7R/yW7+fEtZ76AXu
FSpzIrGhonGS6qGBFe/nKKTvNO4CEtrvruqTLD10J3+9I8ir3QW7BLDO9BJrsVnQ3chvBIZDjgBX
OVaJdpQr8+XahsZuzTnkUU4cDi+yCu8WzasH2iyaJZemT4qXaayryWVUul/Gq+Ju3KPMO0WZS24H
2l8SdNjRXIb27Z113cZLMbQaDp74n9U1CaXP7mqAfrzfj7ymTh7LHDMVtsxBNi7gtYBscurhP/yK
MBSHhg0UZYAa25wukjA7bVbd9EbZvz+HNg/WAzRzhgDkfRQ2CxmeujDp8diO1+uQm9MFYHiU/XRI
0g1RujaROFXN2abaL3PzdYjNtQWs1LYudQhtZGRjZ+FtwkKtbISC6Y/SPjkJTkXc4iFlN/u2NF8i
0mS+FvH8TQbewwSYf5X4wMmdmHXbu8vLK+LKAuqHFsil235Nu0Jb0qow6+bEZdhSDlqlmqKlX+xB
NkCF4h/eNREQ/n6oQiPdgjMUTDzf7mOkrdMFFCu0oEa/qgKryOt975Lh1Bn0/qRFHACoYF+oKcbb
FyuqLlNubk6QWxxBrnKS4Yt80i4m6jlvgubQQAuL0NMVn/f7Cq7vqDLCQJEBB/OyzF/t04SKdRGM
TbDb+7WM0ZlGPqG1P6azU1ItH6y7t9E2i8BvkLIWNqJpDKumTcCrbdx3wDMqMHxh0HhzkjnxPolA
SLjMokaLwhZu9W8/YL/kBjdbol9wir0+AvylTYrEjdYjMBL8e3ZWJerslMaCvjVslrsOC+QmyiOY
PNt5w9eCpdnE9VpEieRxPLfiPJ7Pmp34kkVj8NLS/GTG5S3Fsc8j0FZPJDUfTKg3D7A5FLOsGLO8
xwNUfTA8ms98L/bNsYjA/AUsLjQzDDmajXcnl+iHAw6nCSByYd36TqjVgoW9cBYMuK4hZt8BS8Fw
s1sWQs8iLM7SESyVU6v04+F+FXQzscoRhr4SVVkE1d2rOuqQQiOhw8ZeJN6le29HFby5mu+wJojK
sD0lha5//+3uzrBq8a3hggo0+pZAWEMGs50kJvaKgrADsfnAmQFrYK29W10HfSTp3gBg8vPER/5o
rHH1A38Vboaoem92/KWwSiM1fb2edJmgA+5pRyBY8rKaQO3GFy533v2fo+KKu31bSAujV+5r3IHh
v4Pde8AXlulsYJQz8qJOZJvjjk7WaMR91q3ZYTYq5v8kKCZL9Ad5md04jUX7czhRmvYzsM6AF/Gh
aZ3AGIaxvaxGg+E7Qd2c74xlkGBQdTkgPVntVN7RXQcKDBjtcSG4I06ds08MmC6Qhe2+CAiYXmkA
4CYNCsjCoScLJ/BkyW0YjTBphcD/sKBeDLTVfKfx7tjSrney7/qvEvgQ4NQbAIEGP8uTqm0B/GS+
kIdODgD2NW2OvtgkjQpiDwwAGcBi1zuzrtLimE5p9gip/TIp6VBl0cQnFqxtM33hftFdtWWe38Bm
mgVClvh/1JwewX42+qBoF7MLlOJ4VChlSS9qzDF9orjqxJ0tAWxbp7b6lIHwTc/1qI3hVBWV9zAM
6ZwHY0qyYymocZ2XjXFmtH12bk21e6CTYyfK7bpYYOl/pjCHrAJeummLxT5NCVmUlbSADrahp7Jm
b3htdealPWCUTbPcmHwy+hD1jH6n1ty4bsbGpudFand+0qveGyMA2gRwb5Ol7DCF73nUNYZAomQD
KjRleOs1GLg5Hby6XIBpaF1vt5qzvJUSyivRCgeWb1bnsTaWGVgpu7R1eqfFvY4RcdM18yIf1xnO
1X5YAsdWZTvfnmyoMLRQCY9wZhRnMFSVj7Vvd7fdWBZHW9XWrQ0cLLA/Nbfu3FLae8Oapr3rkuJs
xkKNfKgOXE5eZyWmO1qJoOO8Y11nh9bgl4nnLXLn54PcMS6yp1GNINdVLo1N9KnG2JFtue/kCrFD
Ort73ozWJS1sdQMIZL1PO+IcGz8TbkCwPL/NTs32aobFsyeKdI2VCZdMiYZKWGcL4md5dhhsYiQu
nHiu86WWz1rH8zID8PZotYv7aQRqSYPkpuoWNpvVAe7J5m1XN3MF7ciRHhbTlj97B5jfpEDP3ABl
frGNm7kwVbPjgDmReBFt92B3gLMGpC+Miwruy9NhMmUXDVmb+4fKzcYsZArqqYcaAOV7MPLL8x4c
NGNnMqgV753Z9adgdeBtfOzdzrmrPQubGvPT6iBIXoakMSEPxtfxPkf6F2fARFrwmPHyKvCsrCfo
Lk9VFwiG9RQUhSWaQCh7POBlofkz1x4gZxZtQmWmtbUrBll/hdVKWwVpV/UopxYDMI148HBYuhrP
avr1DvTH2gvHmucPsuCyBUqtKB88UfeRdG2iV57ThzRvxyTHmjnAzaMLgRIHYtEv8h6ddVeN8dSW
TRE5Bb7xuTPx9oJYfY4IuQTWdQIN4UFmvrH307rykShk/tXkTWijtFzCQI8xhV5914CBnlMysKCx
qvXa9dTyI7PkcNX5Vbcb6iGD3XUNBj0WeVl2TtRbuPEHqtWAuKWTHQvsmTAjGGe75/fEHQczSnHp
ac4Mo+XQrAQumQW9MXtN0iDLqOMls7phh6ZEDRCIydcAvDTKdt1a+0bCa+KmcL6WwwgrhHKuD6Jd
bT9qUh9zCIvRTpZKHvu2KLy4sivzqSB9n4alMVZd2JVTmSd0mCXOS0Gw+6SiNEXAPMarsF9hvRXQ
FeKiT5ZLiAhbHy3peJrm1EMyzIQd9IM5XQFDXtjxIG3lB55Zu3AC6pWBWygolvXPmjblfEVbZwGQ
q1mJuZNq4nWIEbO6hFizte5pntoGlMxW3odlTad2V1I5LkdcXjlEi5pp6fbcZSn26sHxm2glzlBH
bT1BEp6T3PVDYxLWrQNTWiwXF7KZgWOPqx0rm/I85G56p6y85T+Y39veQ+fwi8x3K0wHTUzc9y0D
6li1fsGPcMWqyM2EIwsOFyAEhpPvkzrMU6CV4XsN2wJoSQjIugEa3WGbKLlJAsdqDCiA9mZqxpCC
Itm+6gcrj1uvLOpwLm1IO85wCbCCwjT4FALRPjaXlav8O7NlrRt6ad0ayUyrWQSOh98PzbWD79Bk
zcN4YQO3/ujIppEx6JLZgEddsKgtW3RlOIMF8MlMjXK5NunYONBKq8ZZXii2VF+yJhdFCN9b+JP6
ztLRJOWr4d/QQiOPwa6okfCvNdCvABe3YN5QDm64kuskL7gNtYJ937dmsfNrak67crRdGba5dL5b
tarCxgZfISxWp3R28AQwtTU5KdydvZT+DFCip/rvZe8zEeN9ffc7rG9r/3ztlsnb1f1aZFemrBVM
6g1g+SHVYqxA3ZXtBM+8rC4eOrvL2n2rOIDAaWWuLvaSVFi4ruda5oVmDjHdoLFrf+WHPmPGAvAe
/mV9aQwsOFDNabkOt2vtmNAy8apO8UeedUWXh7PRt1iE1jgCDt6Y2PufSAkQ8/eV8tSBkTzBwzDI
iY/51Ed+Ma6zvHFNKFJ0Z/7Sj+VzNdZmqmkdqJPCM9jihmq/zBMe/0ioLdOftqgz+KRXhTDHGyos
vt41pljl5xbtBaIuyEBl7Yfd5LiNc8ln11RdssDtlThnxG1aow0zandSnEPPwZfr9VoszODXFfHz
GUJBbm4Rz0hQkzJcTBT0CTLjrMrFZE6/GIH/7Q+hP4Sb0//6Fx/pXX/o2PTfv9b5j7c9IvyV31Qp
9pdmH4KQBFCsriUhQ/83VUq7JaJugG4Pg4gJrgz/6hHRv9Csx+YAwWYTktD4O8O/mVLapA8MKfwg
VCdgC/ivJ7v+dd34E1PqHe7LRqXQgv8yHMmBoYdE6tu7rw+1fjID/Izea3uwQ3BWBpQpO4ldLBzj
bA9GnQe9Mij8ompzolQDovHbWwIUTt5G15eXV6WFWeZg9YG7jpMmtazjxMdy2hcGCAoDjmOg3INi
GOgc1nOuHggx0/Wqyas6Db3Fa73D2iwENwxYvA9YYl2hdq2oU+eYEiRD+eWw5EULKxCvoEsE3o89
+BEdbJaDRZP5JGglFcXONnktShAJxnE5jAx2N2m4lCKlV6SEJTXKi+1SZl/8hU5p8a1nSsWd72Bj
NUtVK/J1BamNW2HqIkm8aBvRy8vUWybs6hmUwopuMdkXe+hqK2iW2WV3XtXX7dEXVg/geWWVHTXO
s2pFbxGHlFrHvd17Th31tZE/GWbW2fgQBtKgR1WqzD8Qlqe32BV8GaAd5JbBnKfFXUYy56mC2Gca
+APjhxZAkC6whJi+osiw3pG14/QMBIYhmosBgjI2U+4tp0V6vy6mfDDcDuwZ0IKEF8hS9aDpWr0l
AyaEcaSsmT8XwkHq7AzLRa0s96YVBpgvc4kz7tbig78mdDQA5GDKdw+TAuZNjc2SsKpBjd0Gjfi2
zG3YMQxlDu51C95UUvlV/1yVrffDn1MRMY8MN4ylw60/gBcXC8jNwlIPUoVT4C7TXEekKlI38CAZ
Ro/2WuIim9kjKDM4e9tgmappDVI+ZElHoeMkC8OBQMDijXcm4fWnwVlsO5zd3gdmo1NqCW1S+WM4
kDo7K7zCuZv8+ZIrNt42fZM+mlXbxKKhXynA8gmDs2hsWMT8yZe5BI0mRUm/RZqKGahCDvZGAl/6
6rE12HiuYMUb1HKBTm7qfEMxstm7g6rWgFo58nhrqONZ83rWkWW7UXN9Wuz4SAnS9ADzBzu2eJ6d
Q2lpjexpNHbMwsjg8MvDTrLyHPI549EVGdk5fPKjDNvITTPgbltpElPFSRNMDNXjXFOdZJ4BRKop
UDWxvfPayqoYHBsnWHPaJKumUE2aTFX6WXOsNMEqL6k6sKLkSYWTKfJwcdotQg5xp+lbONEJOCkN
2RdZ2SeQOQuR4PDAryf7Xg2lOlaqbcPRI/K8BT8wEKLwjw3m5FnZCX7IempelmtZH8oyba4cgw8B
g4zTPlVyDC2rg7Q/X0hcYO3FhQ/pjilzikOXsjJO/bVObGL7gQT7Lqj9DNZuJawVAT1qga+ecMz7
A0S4S8M5zJ0jf4DKY3xzazRkHT5MN7haeSBdEhc8unm4LW0I3DjjmIAB5t23c8V309JUx7JJH/p1
VA+KL5AyLKvxoAj/UjkOi4rFdC86JEa4U7nOeVql+aHHRScZ05qdWWlW0YBIv6FhCqGs/Lpz6eQ+
t86oUGuZsblc9C+8yrXr8Ao2KInA6L1wL02eO8+46xN9omemF6SzyFGQ56Q+Twt7PRaawklk731K
K4N34UpHct1qomcPMuehs5f0pkFi9YmnFvD6osyujZTZe/+FM+pD3myA9FkEkymPgp7F1hy5tyRR
NzjOT0u5LeZD1vdWDN06A0yfmTp+RErsiKCrduln0msS6+rNWoGcGmKHG7CX1A6orqhyGnsthuEF
sFHNk7yuFxqxxXAu26r82rrQpVaim7/5vjQvO82olZ6aro0Xmm2VYUyOCmA41ExeSLnYduYqpgKj
TjJlgOFpenfeatq4CyrW7UppCGgK2GNzAPxyenaqftyvTIyhYhAl+NEWnFXONSoOhntC+EAXg1+V
8XBk4R8QCLUzJaxY3E09zScgHA8tDkzmPGtaUjOfqtht6u3bCN6G0g/38Lz2FCLo7q/u0aQkcKFw
qQvuKQhT4atk5XdK8AbDsY2naUkQbIM9BABRqMZu3sgondKX4EkDILhA1ViXQ0mYnzMIZNS73/jR
/2aJ/2PpJO3/nSXe46vl4//53+THSO6bb1958zpffPnLv/JF4hrgwkNjDveq36nfr3SRuNZfBgR7
LbhcOCDWv84XTfMvKE3CNVlLaYKNj+zzd75oGn8ZuoUJ7jmgbi+k+3+SL77N2IAG1A7NL5BmYAMB
LtpMFtzE5gliMiw0jtwNtOlXGtXob2t9C3kJb+/41SB9MDvx4K+W27t4W8oFUFKMwgGQhYBuBz3z
k8J8yBq2N9Mffw6kc/r3kSysPsjumMBzbRq+Hu7jfg5Rw7Bu4A5ZH+S58bX8ri6yzyUwqyyeQysP
7GfnyxK1t2ZoX0HdJBbJsAcR8RQ2Que9f28yv9/61bNsehU4ASt7VniWsb6fujJi+XeRylML/6Mo
euUDGAxlf1jQ4yleZd8dOpWAOntou3yhz+7RigE1SfyDE6tnYE0e5e406GPThfn1Zq9jbt5MgBq6
CoWYUxY2aLdZIeRDkuaRPa/nXjKgw46XVkibQ5Tzh4O8qOVJsVuslPfjCws5DdCDIZmG4b19czm3
hezLApI8Qv5Ase+c4mYeCN86ir68yNRwA9WLr1OLUhWEH4ajtdJLdJV/8nEUQFRMU4BMbgeK4rob
G4jPu717A3kAYBp869Oshsc+U6iA5XeFAqrb6uZg8jyU9tj8ZV5rVIsEAXYBKWJAlOcGo2NFEMOG
nV89PJRwXo/MAT/GywpXFZcV0Vixh6aClZPVyMgg4E0zoWsD/gW1yB7d6YQp57M9uJdz4yOhg116
Nn7LIbYRMlq2kFxEnlYZEBhNmQ9C9zpVgT36D8OEVzFS/wziXbu6rC87OkBNpaK4kXX2meuieGeB
0xwWs32bGuLCbqYnvvLdvGYVqPL+VTE1P22j+Gk45Vnrss+jIDdZ2n/v3N4KOjgbBdxonj23SwbT
SKaJHaRNf/pG+kzscq9s/gTK9c5zp4RWYCy45C5TpQw6f7nqugYP18xAplggf3vovqjhzBSYGmZx
IZrx01JXnycOyf+su5y7bOdU/iPzyW6YSB24pL6xGHTbSfHUl0YTFB04TW4JJr4pyLnjKxZl5vKp
a/MzhrsEehQWWPwQMOrrJosG256ATG/MMBsUD/IJHbRB7XyFbgg6bTwRrbwEofqQiuILqMkH0+qg
9uNz9HDoZWfWCYjuOwkSdAhEyxEMEPRypHtV1f0PyEYcUk9+tzxsML0Tp0JcgjrcBxkrnwRzg7ot
b01enPHaullSH4QvA+VY3wKXThMSaIkuy+y314XrIon0oJDf4IbrVE92VqHwjz7maN8yNBVTela6
VWhOawhkIQ/pmNHIWHovnjoVN9yOlpEDKoR+VoXMeepzKGXaZTzaZdJmaBm0w23lKB6X5XBEdye2
IG8RKo//oN70SehUELRgXNAqcPy8ruQBJeJr5eqOcjl8k/l0b6YqKYj5PTemR9PMY6seD9lY8NgZ
UCttRPVdlbZW8cudKHfprVmMTwNSkmixV+y7s3EPMZdhBwAkFmOV+ae64G/b8C87Eo40mMZDWA9V
mne8ZV53NZnbNCwO6VGD0PhBg/j73bI/RVrUGcF2X4d/n671oNgCkx395692XEjHekL6KBlaF7IM
P6k+GD/bN/wS/IEA7aEzXHlu+3gMIHUMwFMrjkaS7Y2z4qLZ//m0e5vF/nppaCyDdwJXNcPZMgzX
rp9nOAkzUDgflvR55PmpYf1oi2VQ+YHymnZj2irLYazpqlaUasbI3fWH/ro/NHXsQVwOG8yVOPjP
7EgfIf/RnySqbiBAv97udWyd8b4e5hUSDKlCbCAr/NBJIGYeyqMPw/MQ5PuzU3WsjTvWSzzU4aA1
BLl9S8NI3sbjdYv6X89TQPFV7EtwxM1z6EW0hyycLrJEO1AzAUBHDp6/7Zwb+1NPsEFZ/X4ClAYg
pQ7O/zs2bFkUGmZRpqF70R9ctBMD/3O7B0f98f+ydx5LkiNZsv2Xt8cIONkCcIfz4Cw3kEgGzjm+
fg6yqqcyPHzSu2f9pFtaqqtK0hzEDGb3qh4tCGvs9tK1xMtL91iF4/SvET9tzCRrbCKdEQv6AV6G
bbP1nUWmozjFTX4Urhy7Lo/HeQsznbTscs/uMd/DUlYDxiPc9y/RBsS5Zl1sey/3rqqQLmxzES/8
z2jnEYoGQrxc8BPfEb3eVcgSK54EdiYZp6LWG16ujndh84nCCjSdismSFKKzDYlvZfTPg2K5uuiU
NLa/SzapOzwRLkNoXNE7/Z2+uS6fPlNb/XpvPox7NlM6yRwNPWLcRYMkrsp1eqNv4Q95RN06ITHX
/6HW+F8jmhxiFoqDdK4mk9p0nP2O5XZRIEq9rW18oj77leVZPxflzVUw7XIJZ3tpLvGfAc92nIgq
5bL7a0BqjoWnrhbDok5Tcj2e5JdrIs4zS8TfF6jgxeWURN3/fI0Pk7yQgpQiclrYbcdWb7O8P+Fa
W5Uv4134DmgkBAZ0yjk8XBv8zKL/9+DMS42oTANn09l7pMBPbYOBmSjfCa0nTnbQ3Y80qr5p3/xd
/aC+WY51LOl7tys98GK2noardyxNixrTcpXtnz8zl9YlHV8vd0FGesEa9HFl1Pjqxn0Pq1a9M/1V
i7tLsjMP8M7MUohg8bpu99Lj/n3Es8ctWIY8t1HPTAqd8BYRO1CC4FCm9jLevzGDLs3c38c7W5e6
zNfHCdnOgq+UJ1t4VVHxZY58W8V2+lNcS8/zk7DtrgI4L03dXwnHCw0Feuv5o66sOrcQdi8fHd8r
MpvTQcPHptwkW7JK7qPXeLSF71ee54UNjIEHBuQfEF4ijZd187cvq5HlfUu4rI8xEM0ibo+Yjfab
usUsC9q09thyam/XIm3O0qh+vdUGTlljWR/5z3mTqolRSaEB9x06s5kLxGYR8Gl7aZ95idM7JfEC
N8aXpQTx7ziQL10zajZ8WVQF+IuzJ1yEpPgA1PIdJf1St3tVRKAl3P/5xl4cw0AJSoEFJ//5fY1q
K8mtjjGC7quVb/Xq0ReuOPkvbPng6/0zxPLPf3t0ZmLMphILDCHe1M3PQU7tP1/DtQHONrca3Wdz
1rkGCvbroGm8Tn7/8wgX5hq4DzSz7Cd1GENnT0Ltjchvy0BwyslaCwRWJT0VeaFbTYn1f7kYeqwG
bUYKcecbZFlsyobyM4VQyT8IVvBFV4eHP1/NmW3/12sNlJhDB9ckM9DZYg2JcuSMyxOJt4sve6aU
1toLePk6u+XSQvxhrGXZ/O3py2kUdvDSl89ue5DcZUtqfl9QKbB91sat8Hjl2pY/7+yr+2G8s4VC
DTrEiwIvwyJVX0hCyY8II9FiTiUw8uXPo114Lz4MdvZqT2Me5eOviysnWxzvA/k1pdyS6c9/Hufq
XTx7xXWJek5ecxdrV+kQRtkLvjo6Gomto3LDTlS9XAMtX5hVH65tufbfHpw/CmIxRAwpc7iOusbR
gh9/vqpLIyzvoKVQt0B3dPaN7jn7xlMXCo4vQHGvOYq31xKKLz2g34c4+yjHokEcgsQQHQ1LrdMd
k8NSp5Wr7lp49+WLYeeuScQDkEP98Xa1RdnXY5Yyb1H/Um5wcukKRuTSaY/21j9DnL0E1qzXUYPq
yykLeasH1j6ozVWRp5ux9++Euvo5y9rXLvf3CI5dX4/X6ti/1RYlhdZ6rpFSFU1JIDV2lEHeliRQ
gQT2/vxIf/Hwz6ffL+obqFaqu+LZM21hgErmUMB6dIefwQYsmjPU9sI8yY7aqk/tedXuf51LsfWD
i70BK3QdALEsYJ9+hQpshYqHgkPmbBEo1b6UEFkJTBfDRunv0P1ke6Kvxc1VN8WFegOR40CTUJsb
onwe8pWlRqPmBVesp4ARKnKn27G6s0LrnYX3FPXqYyyPa3EIvSYpBVdPsz0hPgjuTLCH3dQ4xhy+
osgK7ZKQAztDyCskIE3EZkWKUm2PRpeuK3EWbUiCT74R3UyKv0mN6U4M9N2fH9+lw+6Hizl7xWpt
yoqmAtWZHqxv2EJ25kG7G9wlJOp6+eJSNdxUqceQdi+CnDrffKh5BUw34NbJ3rz2fxKtSlaJdh+/
SHeSo4EsE9zCLR3//mrQ7/Ianr8g+AQoEeo0cthXfpytsyj1UmXWgtO/mrAfiBaL9rkbrtE04x2u
trLbH5Xo3+GJXxnZOmuyFkj19W5k5FHA6xEJFM+nrR6WJ1kASDxId3PW0cw2m4ca76qdZtq+SeKV
kUnfEGZ9C+PiNinzbSjPmXvl4S9D/+GmnCc40vACEFstNwUUn2AvaBjFG0DDXJszF18znQQo9GXQ
vGlrf7z9ZoKXHVOCQNXhL6BbcKdDGRRx0A97bfvn65IvzVAqZDKHQQlm1XmVrMnkjFo5o41C9UTN
N0VNqsMRmtVb3xolZ/TNt8gsN6aeb5KsOPqV6oWxvxuMbMvvP7SV2HnWNDznAsaRkNQTgu4Ofh7c
j8ZwB2V2O0wZNeK5fab6+F4X/Q9RgmhoJYLz50u5OGM419KiVSUJUfrZzi1Sp1pPjZ5LebUOGscR
61VeZTsUHebb4tziYF2fWsf8Gq2vFVBoIp2/HyptYQ4iPDH+ByXCx6dGEyBT9J5KWNmk0soH4/xS
JY20ikZZs3O/HpDy1lrg+YHiu12Rlet+Mof3Tum+qX3dHAdpUm2la40DvQzREUyBHDqrpMbUi+N+
Rn1ra4mU2VmhIwgk3B6lidK/obQnVccoN2Kf0bIIwn6FgWXalYUFuTSZn6QKAPjk14vS3FRduLno
9SepejB1epf8a7ID3HnT9c1gT0FsrVQr7BwU1gCPo/4baD0+jdA2PFohyUaOhZnGGFqpWU6REZmD
10K/uevFmGNeLVZuNpiDHXZiuzIrNd2mQOhXfah9qXUMZHNuqDdWMD5lST/aSUWpHUjqOoqL0R59
bZvSYettoxZ1V+xFHGg0zzZtrd4oQfimy0HgtjPd5hYe+00tDLWI/2eyHPxEPO62ImGux/Qhtu1z
Ockqyrnxvani1ewXULEsqUHjPsvitpJKVVvrZmo8K366rq2mcK0ivhX16Q3182SHyLXtJire4767
qTP/EM2qAuRaSW8FKexTB1HloLpRnlrQz/NWX1sd5eWWFMlEEid3LILY0RfEuD5b7c7PJ32T0bZ3
fKXtbhshMimA1374aGVJYlfpaDiavjR5ggV+h0jf6QGru2iNqk1TiD/6PvqRxagek8YQ7cnAaxCb
e1VFO50l46FQ1e9FHX8LdEw7yoSVbK6+g+rNUA2K7E9NfbLbqgsJOaTpGQngfOMwf1JDfdW3EWUD
C4cLobyKUm1RNmM91ssXmpMrs1NOWpU+WHIVrA1BFLZYOB6MXnxNxvykx/lJQzBtZ6o42mWFMrEw
hdrBEmu5Gsco21KH2yboX6tMPwVK4KqC/xCm/dfUQuEdqQ1vLP2+ojTvsiI+zUU52q1UVrwLsbpO
VGU/yMOzHBq3phm90wWMbPiOj1GbSk400IDjNTppchfaI24LlKMxNYdafogt9SXLxvfRHG9ltelW
RR0cR7F7Zwvq2/UAQ76jt0YZNHYQmjokVD3qZbQ1aiZBj6rLHifjOSz0m1jjbDTFgRu0+ktZ9LRk
4cSzRLeklbZEzk4wlQHvAnUbLWk1qqCiA4MDVp8r+W2ef+cMO93h2GjdTpm/1EganVDA0TZrXGY6
x+3KUjKqkrVV20k23IS9slE1plc83edFnjuhPICC90/42O5HNcQOSURkr9Vr1nPfVnLtppnUtyQN
6BTHPX+u8mhNPV16pT+RxLVRIUAzo+rvhVhsw8lHY8iUx3J0Q+7Bjj/kJPkx8ED/PeHts6uR+k0k
HpJAWul57lHOTEhPiNHwRrcFDoJKT7b12HtNLR3DOf4pqMkx0vFNAtfGapYJ77LVyLZsZM9YMijK
NHSZDezDAAGGh3oqsQnkgTvLpmnHVkM+ux9YtpCp34RyoJUuqIckzGlUJgumPakl27DmU0ql7Sjm
lbVS8HH7w3QYJ4JGRvk+U/yHnshsBLg3Q6kiUeweE0nuHDUrA1vsCbgcQWYM83sddt9rbbwTjeot
BgTp1kP7UAbFVommPf70YY2IpnQDBMU2I6j2XOvP2VynNvFLHmbIdZfVo9tO8aoBf6BFwwk/4am2
ykMVyht9xs8HeduO2c0dC8E8oY/b6CmwB91/EXJqVIr5AhY+tAk8KXbkVBJWL4wnZp3m0PyHQlH2
dG5lln+lGQQI3oniCHHNeprz6vdT+lOWUHUmffcitMAjgkLW11VkriMZnJA1r+NQ+mlUaGn7tnqv
A6m1GxlrWu8L8dZMp3TnB2pO+xinnIEdZhWX1TsazHhDbtadH4k3mWF5itXs/AwvaoBDBV2hvG2Q
S9pSkfToFgDG4aJDvFDXT6PIx8WWQBQfE4DWtiUVX/kY2XMlvyC0PNSl7pHYQNhSbW6SpkKsPjZv
4TBhZ0pXaWes03b6LhjSDczeGwwps20o821V66tpFlWy07qUE1K+JcJmLdXEXwQtGoN5IAEjiuYd
+sNb9KHsxhqZmRxPt2itjyT9fOmQTvOLx/u6xgelRebbmFrbQKuYdKHxPKDVTfyCyIOiE9FCpHcD
8mJbqwrL9bsULk7hGBrSD7xjpYMX6j3g7d5XVphDXiu10pY6pbeB7Q/Hegr6Y6pUNXTCQSJGya/d
xsD/M/XqLh85nzQDK7HiJ5Gtx8BAFWrSmg9TsJ2jF2TH/jquinlj1mPkZXK9mUzCNdT8R2QO38s6
2AlS/gzvfqd045Z94SFRm3Vn5TdmM3NjDKLuiqFCgxB0TbExJrQHE6YcpzULD7bUF73PlL0ZstYq
IoE8YRTIWAzH8SEKp/KIpyC1c1FoXStHbSLpzZPa1reqGE4vpHoQcKJSRyFwZnTksA9Wf96yLSeJ
D5tqek1YMPBasNZSuz6rf0WybiZzho5M9czdQoSYd+r6euv5U/lhGWYBbNDdMi3zlwDgt2qNkRJD
MlNOdLjt5KVIK+g31zafn07VZ2OcVYQmtZOieBljIR9zpvb8bXRY4syG/bW6zecmw9lYZ3WECJ/f
SH0BTRbwyOlEH9Ths+4UB9KmoYtGD9eUb5+LomcjnpWKykAaWSB5UPE22hj70BWc5SQI+mFXXamI
X746tBgyQdMiNYqz4ydpLUhq2GZzddIacRCpOlj7oGJCd7bVl6lFM8Rx/0pp+Vdr/NO7qEDUpUPI
YVE5O3ZhsE5ZanR0dyUlbCHG5FhvNXyoxIo4szTbvdSchkKyhebmz7PgzO7DYWG5u78NfVYeiww5
E9mYW5z4DLu8RVvsVrt5CaImslZex/t8N220/4xc8nnUsxNL0cxRkIxc8DL55i2xGek6dHGKroCZ
eMO2eegre9hc6xtdnPO0CSAjA4P51FRve6lgw8zFLtCnZGetFpJ97V1rul5+jX4b52xtUcxE6XLY
MNRPSB0lCg/CKqTTzULwaO8i19peo/B+Fqv+eo7/XNrZKwRzdbGRM6R5NJ9+paFpHBXW+RqF1i2a
vVfJK2kndEhTAWlm24jNqD0fw52yFW6vrkifTvZnv+bsrYqnpqtChV/TuvWh3abr5NggXZgUe46d
CAbgwprKaLrz6aTbcWVB/FTKWUYHbYEqGjIOuqqP5+FIjnnIRHU5E7VGZ8BZVJrVpg/F9yGI3ubR
vPvzJLq4xv8z3rk2JM+rac4MnxUqf8Qwb8/m858HWKbDp/XhtwHOqgtyKUQNHibLCVLZnqrXsbod
iislxk9jUERYvIiwKiAWqeel2amVEi3ORvozyZdMv5UHck4f/nwZlxeb3765Z9cRRxhEBnaPjp8b
G0Gr+boLNWLDaiCCMyp+ZtWwmqwMMjDa7iAGrDBjpzOj/VALEWdrnVOlON9yvr7yxlz+Zb/d4bMZ
a3RF5fchPYilO6VEdvw2PkarJbi7Xw09tZthWxB9evXj9ql08/FVPa+0KvKMD5g8IEezrZton95i
b/IWuYCKICV5xBDOV3V9TR32uRtwNuzZ/Iy6Khu6mMtVvRaps51/X7qNutu5/XPLZScrHZX1WnWr
Q/DWEIj9kNw0on2tlfXrw/anF/vsO9B0Nal3Gi92i0ROJyFVWVc74xCcfK++1bY0tzp7wT5B50Em
8qSdWt6AHSYbwYMwcid/T+1lLelu/o17dHENQ/AF4wq1EE3mj6tImwsBdX/uUe3GW6mgV2LxIpB8
bken/tCrTrZRNmFof8OS5bXPOPyMn9JzRgPhXfrZbGM7cZsr+5NPc/TXY/vnJ51thRIpSiRleUtH
86thHJXeoJKx+fMk/V/eDYu8Ev5Ld/3smUzAKIYsYZBlN1nMNllgCPMNyS1OoUNkuas+iB2iPgxP
4JkCDhuH8k7cXPuIXlpUgVEpS7PIoEZ89kGb+X7kc01I7oBspSJrAATAn6/04mf69yHOZkHqk4jV
SlypeSRSK9gsgSXh2mQWDCG0/Brx2dUv46VH+PuYZ3cX+jmu5I4Jv9xdgpe0Tbz2XWqOr/5r4Kib
5CE+XtscXNxCoy9eBGjQuz+JrrIklgOrwt2w4LU4+dvzRt4aMAvLf9m5PqSjfjCPfWpW8I7+PtbZ
O5qS96XWOmOJu0XDAKeUkOMlfcbYXnl8y5p8vnggnuaThcJW/YS/K4eSJMRFkhlvw9tFb8oxc0d5
kYl3PVLn8svy22hnhywzJVpvJKYOAShomAhuEWEogvMNMk54ghK2Lo9XlYqXNjISvREwf+YShXo2
B7QOKtM4Ilu2HkxPXKkrZZOuhdXybSDp8nl+rpfE4n1y5Tzy61D66c7+Nu7ZxIhnCu7iMi7m3VOQ
2dNqXA+rYL+oFpUTAZiBB0xkrTyHKwweXurtktt0JVzXhl5aBBC/sgaQZYLB8my2xHMzxbFAkXIh
Opdk9D0venwKeosgf/ySuCRBXm2CXZqiqNmQCyDBoRF2tktJ27JKI4Wrjw/6rrkfvJg1YfY6t9iK
rr/HmH4dqXj5Qv8Z82z/oTeQTiJ5EaiH8AlojUuutY45jEWOanqk3BPdfG0tunQaglOD4B8m7QKS
/PiBGwXiOqnQLJuAYLNUQIb1//k0tLDQZZPsE/3T6TYIpS4cFuH/0hdjT7dNdtFR5cMteIAM6SX/
h/kBfx0vSUlajAaE68GU+HhleVf2rIUFAj1Awn2P2jXaz0S0FUSnrWAI/Q/1+v+7WP/fr3T0/93F
eoi+vn9MkV7S1P8GnejA8Jldf8NNtP9a4CUcyNAcsrVY9uD/gpuo/wXwgXgJeqcWvM3lgf3tViUi
GoE/lhQ0TwgRLIKd/xO3KpWcD18N4peo68C+h4CPqpJqy9lbrweN1GOto4sTzZGjy0bh9qHCAUTI
hfhniZbDS1qdOh3pzY7W1wKYg3Y8BINxKqR+gxOMDkuUim7fwX0Il3hRq+igR8TR+A1EGRlvsQla
sfCPJbGq9iQFxroryq8YfTRHo9buDtP8TYJN5ekQLWwyWmenl+PwGOMpwRfI1jtcUk+TJf8UoJ/+
Ps2sAUG5VxPhOcqqg9YHh6nTN2XFvzUZqySRN/zIfUbZVy/SDSnFOPJLbdcCrrj1RanbDRKdp6Kl
y6j5QvvW5dF0lOuqo2lalFiz8grYEnUYikHfxdm3bowUK6Rdg0JyCCN+6ruqSex5og2i66PK8SwS
sl2by9D4siB5k5VKCmwJeveDYKWCO1N4cg25mu1ZUMJtpVcgxOeGDY9uFds61iXgciSiqpr+NNRh
642+f5fFs3UwrJpFooz9lEzSBZLQAKESphJdcdVTMVeEN4Jst2WkHgaAhxTVY5jMtYrEtEjkQyMJ
Hc3h7C2Um3hHa7FxQMk8CKrVeL3Y/wyFYall0xkH6IyBw6+mb3Oi7pJEuuMfVetOjbOjMeSEs9Zh
AgqCX1mKRniXWZ3FazLFWLFaOqaSGfo/mi4IXuUKEUPUULMSQ03zgiz+GmvcuIVbs28Fv7ztQyHz
wm5IVlGVgq8RwRPQZ6ErYRn+SYtq041U4dGMNarnZYAia8jQd4QTPY4c8qi10ELquk9Wmh/1D3HK
/TONQXeLOVe2EL16Z8LDtQVw1tvtRN+9qLJqE+oa5f/ReqqEIfeSJs9oIALmm6UJccJUdas6aiEw
p4FyBBnBQTDnicnj1Bw6ye/fAl1+saKqtacmQuNUDfWphx9+12QmOUGTSn6Pj5L0RxEh3eMIheYR
bZVU6uAPR/ONHMfc0cLgSMBs72QMs1nujdgnX2GtEFNjypKrKLxn9M5bAvQiy/bT7nuuFRTLoWC4
WaOZgCBalDcKyo1SqZWt1jbKMZBqxcmneHCLeP4qYaK1pzCGnlIq/nbBpz1D+OSYUmVfmzjnGC9k
ihP7/ltkidmmg/axn5s6cJI+uI+GSLkJIxNfAGU0F36z8SUYePXEOaQ/OHKHMuBqoEHjwY4z+SnW
qnccmQRm93y9gmb2VAylBDSjBcjpwbmTT8dXLUuQXG1C7VgKwtWs5UAMpSZyRoKGg4reaEzz1jcn
rlK4iUi6tYMeG4hQ7a3M+OF35oHTMadPOb1Xi2nXmNo6j/W9ZY1uRa9SaiR8QYqFoSGi2FclkPKk
wAycYCg3o27gOAvZMqmW6fhtUThiT6O67nrNMX35pJLvaydp/XOSypiE9yq7kQOsx6OOtq2Paf8l
si/uIo3pms9t7MqDuDR6oNtEeSCt066tnaYIGnroPX8PerETkRTsinHQuo1U4swHqsQKSY6PzHWv
LG3SnM5QVbfsNNaKVNmUADDtEqyinfrdC5llyNl8gUP9MNE4rhq7MWijV5lso+ogM1Kofqamfyu3
5Veh0iBOVsKhlKtjW/nL/zFuyzG/T9PsLjArWEpKGC+9w8lm9epXmU+/fayHnZCr31RC7u0YDuGp
MnuatPJsuqZejTRblQfdmHU7IySjrzFiW335JqT+i1Ro20iM3oZwSY9mTW2E/pCn08MMZdHu8qZ1
El84ZL52bEv/3s9w9ViJX5GBbh5Vtd2baugWYvjcaFBVhWgikbjLNlqsPKp13tuZQdtZrmsoe8IP
aE1vydR8BctKlFqWbIl43wm11NnQuZ79NtpWqf8FhhF0mcZ8woKd26o+3OCRfYoRpzlJUNzzUHon
IGjajiD0OVOnGGs/ktQ1WdOvuRwfhFGF/zQKjav73KsBhGE6dWjOe1zPWcSuKU4fBUkK1nXbP8zV
mC+PZVP44U3E3R7Mgox04TYF7GjJ5S6Tx29mp721WnTfFHTS+UhslEagb5zrJz8ITmlmHlL4MVrM
PRTT+N4Xii96lHUAvHJMr5lyzGJ0DVJT6HYo583BaOrbAG7LEnp+GwjYt3tULTHSALKzv3Bm+Dma
yoMqh+/lPAROoei7Nmj8p6Lm4zs3FJPIK9x3qTDdGs2g3auga7AIBG6tYUy0+pVsptu+N9ca04X4
bNRNRkh2iB5ULIegHFdmG98zK7BMJmvs9nt0O6fEnHf16H8fSksP7DyV75Vw6RGXTeClfW+tKgto
uB5oaMKD2CbmT3KHUjxlSt+xoRDw+ZZIJgqteEwjekoYgb92aoXYSvyqSqVLz3CNE/qh0mV3Bhpl
qxGMWyClpkLqezoW6yYbX7n/5SpGwuSWvhqg10gfyxIdEODdqiDTkPrCoPXbyqJ0JjK10uY+lJrU
66Vog2HsAQW4gy7qkMzwMCfDAWjmtqnuWvW4ynR5ExgDS4R4Yw4wnrSmOaKUvYnzylyNkuYOmrxJ
gqDembPsjQGLbBnW61ySvNRKnrS8Zh0pqgc/TD1RSp/mERyTMSDnaGL69BHY0N40PaWMvvupdUpS
YmP7+nYsxNWYhcfMTDu2CBourbA37Y7vgqc16F4AWQ7bUC22iam9WXHw2M2koA6x9Fa2IwZ3yL+i
Wd2lBtGA6uw1AkrJULgvlXYzpPr3eZZLOwWYkDeKaqP5CpA4VCuZ/Im6md2qz48icGK0M57Vty8o
/rYxoeh2JQDvtLr5x0w7eaHGPnVot+xU1COnzGPiNCZzCz7Btwv0ULbGZ0xuhTWt8KPmy6u5C2+B
t3brtp6ewbk9BFq9sdh/4fd4QQPp5WFBhI9uVRtxNO4w0GFcQEEiRYIXRvioiLGRZcGVNGFjJCqL
eXQKS6VcqZNwx+oNfegVmA/7Cc1REYylibzT0tSZkEMIcE4Vw+3w9Q2B/qD1neboYnEjmC9BBhET
3bxgFzVe5eamMEYntehYQcDLChMAATZAsfAM7lGiPoMHWQWTvkajFCTDfaRKrsqR1Q/Jqtdlb1Af
hllw1bZ84AdvmuB+QtuUFslJ7l58y9oLmXSb1OJGCDsq3n5/q6IOLJC26CSjTQ1JF+Jb0P8I9YYv
ApxYga5gjvpaKbUvUOW8sArsuX8WDVwj1GIq9ArUgdyZXUs5POvx/VDBZ8gsyA8T+Nx+PUxsYg06
XhrKZfE9UVJbL5h4YfiWIfAxtdZR+7cwlHdSna0si52xb6uoPOIgXZUm6cyB5vbB10o012G5DcJ6
OxY/aJbYCr0YaZpXY6fwRwSHLksey6R3pSxDgdYxSdkssuqLob83BuWRW5Yn91L6Yk7yydKGt0LV
gajeT1jeR76RgyatGll3FIJhlSQigkVyNVPY+Ep+DxbRU0NyzWmZCiwshBw5rQzMbUSeO49u0utr
eUa3lsocKuoNFERniAroyKTnCfEuTX+ErMIBn10hecVybGdCU9m1Pn9HVbpVtR8FT1ChmpLkIpsI
2aOMZ7OBvqtYjCdV9u1sat0yrHaqyfZJSB+NKf4up6zkkBRcXShv28kUViMEcbstkqe8xnSuKK6m
TaDWCk8W4SAPkR0K1iruw5cFkgG/285E9VEKhlMZ3KRSirJtdsu0B3LCTst8mpPKDSIqbfztvo4e
ezXbsp3dKhVaWklyBGF4qUJuSohmrBqNdyIU1k0VeX3VeuGkvc5GuzNR8JgJetDO2LDZcQZJQIoy
8yk29g0PC3Lea1iSPilZj12DoE/JG5Ym2vyk0JCrWARPQ1SvzbS9DaR5cto2M+xG6TiVFMGLhKRt
6ueN1gQg6+Z1Uw5OVULb5pOSVuJPmDrvQ5bvIC6fgmDedSYvV+PPRApY5UuSj69dWpEXhgyfXbZ5
DETSlQSDhFhlP7aGE5XVqzobngTLZNf20PlGlMVie5TD+T6rjZ3QGyXfCuxH7Ri/zb7s0tm56fKx
dyi7OIKcg/9NVdDLuoDBFnhNXVvbtou/i7mZuHLoe1qpHAcV5UjCp6dJRcev9wBmRKNwZLN9aBpx
D3qR9Ic+/eaXKWfOHBaF8SxP9SENhN7OZZCAvGuJFGyKzNhPU8hBLUDLduisTLXTipQyJpY4BXsq
ehmd2RByXeDC+La78YEDrFO0qWOly9IK0Luu9sbEXR6N9VjFm3Dwj6LCBqV6GrLGNRraD/U+7JSV
2UdeBxiULeaXUmNiJ+y06S4agJ5rC4Fbtlbi6qWL6oMizIpdSyFbE/GtIn0pjqvSnqDm2WoebiDD
f58jA8UxKs5G0jeJMru6mTuyiA8B5jt7/ZSfW0iiK1c/ZnFalru8T+/8HpZ4f4dizGbyeUY87Igm
WOHCsee0XCm98NIr27Epn2ax3quFZmeh/5w3/lENOKwWXeNG7N0V/SHPdMwnbWDautRabi9WK1H1
Ie9Z63BQvTqkaNbxsjTHAI9JOMRsCvTmVKAdy/p87/c5273J7RAKotflYqLCPJYcJfneyjshFdZQ
jidU80Ja0Yr/kXDKHcyDYZIY199ydU4Uco4Ja1eYe/bOZbIyNTY56k5L/GOYNGtJewXll8P6jiKK
lZDo+kl86JNgPUn9imN7aeu9+BQOKQYfHSQyhzWvUL9N+VelKVYLMREfkh0kkZcoJkxvxROibjvg
3Qx9EcnmqZ77vVklzgzhVRvSY6uAipeM5DEqpw5VsU79rqjZThW0jv00jFZtCr+0oJJrR2NZulnQ
vTYJp5PamF6quqtv9KBP1gGmHndMs5/1WEP2p4JSzD8DcdgMw7jRKuNdUsovPjho7lzpJkY1roay
9Y9dEZWPncjX3wTjvsPJIIEQzwfWC8g/QxI/5QQz2JKUZKtymCJbaHU3y6XU01mWnTqrN7PUOZpq
8XpEWehEbVVt0kx5HKRCXUOR8pF7luaLb6b11hj1pwTw9B5U0x2hCHCHYuNYjuJPVWShtxTQJTlL
eI0DpDZMuzDEbuU3WuVw5i1RL4fy96QZfYSHjbEBnIrjXwyf2s5CytkOCsWQwlj5XT1x9K14uTNY
n3WnRm5bK9/rhC20hWaNukwgnq40bJbC+T9thaX0tiAFsWPphqwqn1JeMoprdPqFJeB4yWcsvI4d
1XFwZXfayOK1lv6l0aDBwSumaih+ag/V0I38cFxwTVt2mW6wyzcUnmgOCe41jM/HVvFfF8YlgUte
Lo/GKRf+m8ivjynSGVUnU07MVgNJA739Mqr/zd6ZbLmNJF36XXqP/2Aihi0JjhGhCIXm3OCkpEzM
80g8fX9OZVWSHviJrOptr6UTRneYm5ubXbv3Y11+apgbuL+Lt52Ct7akPhSvhQJILraGAc539clU
46X2z9sSKfOBV8uRyucppKXELUwQqToknsChvQ93lBmZAmNiE6QWsnHvkSeAv6b+HD8wvPdQ5kvf
77a993ahUiMR3lwbti1+xXmfH20oe6AG2YJHoC/7D0TFb1ttv6w50DZQhmaw/02LtC8C3TfPWBNt
y2ZTsGBS0EsDpmDqrNyjMPDbclvxtgfzl1mXA8GsFROqutRrYqQi9xkIwSxFzhwccJoS1JKvbfbO
Uv8wVRJwZ1zY2SWbUq8J6uiyjwH+bdIjkmH79iBEOZeRr9ptH+3X2tDBhaGS0AucVqq021qZUssm
79aeBa0fWbzgTST7GTfjn9bOeRCqSvbH+8dj1ihqSnxLFC8gI7o9ipODAkzoO7SBR23tZ68hkyu9
soCRuDRebyKZJTrBNCahZ4Dz6ILGuzrwiV60pcJcBrgVoUnGuj4pqJsOl3H2FanrwieTus/sJQYN
wUgGkpguiewn2ajEtPFyazOcYMr1BFKheLLfMQpygnPyOd8vWnwTBIRFw1BpxzhspPz1WsrMNEix
KMQ4BQls6QAdhAcSQvGHKF/kYJRocsQS6f9AVGMx9amhiCVFnaHNVnVf+cYFGWE8l0eqf5v++6XV
7KFnxMlPvGBRNViaQvzLrsPdhAAzus2y6pqGYKQW1Dr8Rp7ip+s6qN+fky/FqJx0Cp7Ts/IBYgxu
7W37fSLoGcmXM7mjWTaeZnsU83cNgHsY7/JRzDx9EJKC/7kC7K/dufqV0qFNEFU22piSFehOrz7m
FOTW0MJBPyVaw0tAozchgm+hAwbkSgMUZ8sfH2HbIagbizLDSWBIsz2yjCfGBo73D+vsN7+yIw/d
+k6sZxAzm5szHF7d79YmeW+/tmvI4NbT536fECCoWWyWJk9njhPrI+C6lpBeY/jzNkoYdQCnpj2g
JnheQzQqKI5JaTfpn+Hvw0VU0I0XxQ3exkOxqQJdKShdgFlKoclxDN9hzsi8DNcKIUNKH9DQbbRN
sKkueDHXM5fSoDfpAkZtUD8ERBIhFBtvVzrZid4Og7XanP38yXGeV0mxBOZ+E3KFCQ2EscXoMBTF
0ma6kLyMdBYxsbdAqXT7tns3PZgvQnkegmrrZH1hJm8hDZrzUNhrLEPnaiFkSBenWjDhRPN5tSky
MoSw2/nMGEJ6v0Yua5PbLxFj+jl1twWHfRsVRWoEPaRjkVNCY3C7nbwoKjvKWetwyqy1C3lhAgec
feFHa54BOS0sc9ZprgzK2GI/1Ey0eCemtHb2VzfdNJA3pBzISKgxaoNH88hTFwkMZw/mtVlpe/uY
ZQ4F60Qf6mvmbIQaFsjU/sATjLEknkbQdV0gcsuY2DepmPAn3XZNknYRkaVzggYao60ZtoXQLvrT
XzqAh7GXbabXfot2krElgz+Ej8bP+x9X4vH4dRPA384kOiPp+pvxgCwc9ULJ6Z2IK2+1S3fUVIRK
sU302zTRuviUbdKHjj2v19nzKn5ZwjzO5BUs/eoXSFGeecUsjqIc9yIeKtw61CaUCxaYwP8Qbqsv
95c8/52vDEpnd0KCQR/OhXAvsdfoZcDzvw+9IN7/gBuYMdG1vi43iI0u4c3nPRt8LWhzvvIb3r92
tDqrQfaT2M8Eqf5KoeJYMq4g+gjbtr0k+tEiHZxEiPfXR74yKz0r3GHldtAYixVn7zQvO+Xaxt7k
XkPvaGO+1Fvy1c/FLt+gsURVYSvghOkf8fvFk/3mfSrc/OqHSKEksxmi7QqEsCLb8/fdXozc5IM3
bttNuV/CekkjRv9aNnkcORZJlqxBHoaOc14lxEvU6w7B9COkhAS4N7KidU4Xv5oey5VApvy472Bz
d4MDfge2NizzsW/jZQd3p2I4XLTj6tXpnqfqcxkuDC5I3Au/lnZtQ4oXgc2QExQt5uXYikNTMb75
QN4Cb4jl9dsalPIGfObeoOS3ub8+iTHjl3Gcl1xZM2iZyVxJtVadC/AC4lJHvwVoLU/krbZXAYT+
AxbSOZ8BC227GukqdRQpLE9jQxl4dMxLTYOq717UNPR1zQFdqmlIoOG/VnZlS4pFaUvxjbLb6pKP
W2hATL/oXE3Ievzz0j03d7Fer0wKRAKiCJqClQmQoEjImj/GBxH63H2/r2nULTzhhOPdvuBWIBL/
3knJMR0lq9SmwZ45UJpmxLlQX++7xkyGoqEfDS0UVEfUhaT3jIbeIq2aFJzqrj5eJMcvz+zFO+MW
cH35TtjB/3Roc5h7ktxfj1eWkg7oywBcewXjhPbC8GgKhqf1/QXNnGVYiwEiA7eGQNWWFlTniZvH
DrCbQfQxtboz1mGGsKSVuvruvqk556Nwx4IsoKlgu6Uoba26rEeVytiwfyB/LyUnICn6jgr1csYx
uzKENAS9H8rFcgbbqqFBPT1mZRziDGw+V0HyKUHvTEy1hojjQkq99OFmPJAl/m1U8kC/7pp4SliU
FXzM8sceVav7m7i0KskxhqR1jeqyKqAuitvt81Y7KI2yYEYi4/zlgAYoIgjWhGPIMd6umQovIbym
JXOoKh5SdjYeBAP0iEr7KlcaCOS3jv4IpA2al62T8uJpNyD5Ft/y0hjXXz+FsT+XoowDdbu05BT0
h5MXosq9t3+oDF4We+ejTr9tJx5Z9PYCL4TGffEWmDuDvCL/bVcqyqoADARnPAizY3A4vxNl0mE3
fi6eF1/MM3ESenbecdw4TOfIhSDTj60g5GVLYl4/Apih5fYVgTNPUDSp+dflyujlL0qR8saifnuF
D7RzbMFQyj0wFA+a0maedqy2TO4iEKhvc24haDioEChPKsw5XnOEcGH5jIotvPczpAui6HWEMZoU
RZJje4y2/XfNg0aj2Yj60F9PEZBax8U0TSzvnl3pmI5Jaju1eN2a7wVvZewFv0V7a61t0kP6fulW
mkuKbzZbcuBCTf3GbNhsIc4efwsO2bY/oLX6ufyzOmYepCiPi1MmsyuEAoFXLXPRVBlvP3Aa2w0E
1aSG4WPrBYecYMtgmbYPD+ZDup+WygWzH/Jvc4Y4S1e107TRTVrYwlz1XgNnAdUpMnxITG0r7zy9
017LP/2vvAqWp85nz86VZSl7Oo81EhkVn9LiqQHlacXMl3bINoi8Ix0J37U2LMXGpcVKhwehkCQC
7LzaBOd1/siJ2cW7+kBvAZ5692ncin5UtBwHxfX4xmmvViodltYeJ1rNmE2P9Y4nPE939NA9YNvF
3vfACu+4SfdMX/+Dl8bSkqUDY0PrlRiNLuKFeXLqiyRUsknX66bbuHvVS3YU9TZLslCXwv69JUsn
Z5URNHkGoCv8KObcpp37YfRMBHTWsWe+TNSRkyeetNomR8Qs+VkcBXdi/kSX+/6tO/ccgVX938fJ
EPtz5d91BodQKX6I4M0hYmTla3vMmJxCnNnf6jwM0FehcrwN3cd8428WzC9tv5SluQmqM+cz2y+6
OzYkeiEbwGxPQi+rh97X2PS/KcWrsliRm8sDbhYu5WyOHSp6IWpjpQdI5nGF452ZNpyOnLPf+u/x
F2SDgm/aU7KjQ2Is6k/MvI1uzEth7FyXro++oPA7WHv2xsF9hUdp074DR7/weJh79V3bMqUYVkXB
agh4k+Jo6oZ+4Tr/EELV7MCamuyWijQLX1RuUCQ2ovftGWNK9X6E0aho1HWvIvLk7O77zkxGerMq
KVghra0xPIMhV60ACDZgYEPvvon5C44+BqTmKqSshhSZYogsfVWcDjF0poCbob7G5PnH4NHiY0Hv
GTB1u3iJz67syqoUk1CL1eOaAgjfyz8zzbxaW6eBSAjMqWbGXSP2L6X3c08YXkt/r1QKSENdMC5R
M/Ojnn7JCJnwQDJgR9hZ8kfxp+TYR3FFvJV0GG/lG1zrMj1MLeGOANIGTd3DufSMBtbXhY83d4Fe
2ZGv7qoIJ3gWL24v2p5gPs11whu9OlasK9hN3xYMzp1pzUaujGow0kSyt4RUdrp2wKCoyPonoS0I
APgdgLDT4pD0nI9c25J8pOzHVdm02ErqdXqcvHCTP08Hd6sigb1XTgioPiylXroIxm8+3NX6JB9p
orov0WoVMcvfA50SD09mCeqCnM/8APT8GcIYQra+1h/yP1yvI6r3u9WL/toIFaj9Zbv//xDj/9FE
N/l/H2J8/zuSuNfqm5f//2uIcaX/jykEIKlTG4La1cAvfg00rtT/IVs2XZWxRFHiFD2ovwYadet/
dEYVkVFdubbJK41/+pdcu/k/JsUgGupowcDaisb7fzLQKFWZqI3QU6SNyV+C21yTSxdRYxpqZ54b
bzVw6TbuelWT6+FRRRvs67RltggGC7emmP3VSV56+ytopXXT/jkU7rp3X7PgU5zk+8IeFi4TKSbx
w2js2i5wKDaIsCSO9lUadNZRlwjrqPQ6h5Ke/3tbHS0Q0Vef6eXXSblhG5Ai0i8rrB8xU0rbb6h+
pkwbrbb2C1LbONowYvk5bvXjYDMSoVd5ulFjd1oD91kbVQW+tqsA8uvA2oHeUd6plqR6pfMs/xy5
W4e+MYoUSQAG0f8ytH/66SHosw16fRv+xVtYuxQchTG0Olf4lwk5AKVMaYfzWtXQkm88IZw0HpuN
fzw/V0fnYThox/u2pPeEbMqR8h0wj2nDMF/lpWC7N6NbTpD2OEe6Gz+T1v6DsPmYx+N54evOuND1
AuUeb2QOLZjaoPKcPAapX+y0/INFR+z+2uSL+rI4MQevAcGCcvzSI7vyVC7OuMmGsAEGyYMQ9jxv
tY1Din/WDtRos5Cgvz2wgu/6b2tSlpxqEVQSOtbio3iWKdsG0NA/gFbMece1Hck7ar9y4qbzS+Yj
3Q9FrfAYUn+D3lPrd7W/TV00oFx7qw/M/JZW+Hp/T6WU9deWUp0yRBCA006ck6stdaw2MgxfbzxU
7ddxSL+WfB+k4g59lgVOnNn9tBnmRqPXsgFk3ZrqumCYhsRpPHNPgvAAh+UOcrF/3Y3/O6+JlB78
taS/7UjpwRiWbVsFqrCDk/xmf5ke4IzZR0eBwHFfpmpZW0nnp19lB3+ZBPAFtzeaTnK3x6yQ4SgM
o/bOKOq9j+j7+5CxM4Apmv6Kt/R0nNtJ9AoRVILHHKoYKRkpz8Y5qTtmAf/FB2HsBR/EUrIqPwEu
ywK3QbWWroVuyCXMcArVvqrcwhMUkvQe46+CSKXZrfbURE79Pj7ln5ZeAHNfDykIMMeUhYUgxK2X
+LY5wfnIPVGm3/Li3bSqlqLI3MeybDAh0LWsTCLJrQV1ih0UhCN4iB9HT0DXgvfRXvhi8bzcijHn
DtiVNVkSXtHHOCvOWAv0FVzIk7mxtPO27PxsazcMTZ3P3Taspp2RZ3+WyAebKZWYBN7eMhiZCmJ0
RR03PfNhq/Az0qsbJ562jf9l1YKyYBiTZyDMfE1L8pvtB+ZjB/jUHXsCu8lkbJH375T0+Tz6+jpz
9HWc/tD97Oj4U3tq25bpzTrw3LRFpxVCseQ7kr3PrhJ+R5TpNDLd4RvRwl04c+8atuCWQAoS1KKM
54q0UIMhDvZbuACYqv6cFl9VhOyK4J21hFuY8ySXqXzYsykoMa9w+50rBmHNpFZQZG4bz9cREIZN
+370lCsplxNyZcOSrlu38Y2SgY2KE6LthKgaFVnjCDI4/OG/MEGyjo7dY3fM3yel50I4li8wY82u
0YE/ERymY16k6K/DN9mxrgwrYuqUwzVER8fxv91f4owF0LMQ7NBz08F+SOexnkYzcocG+Oy59BT7
Y2sstaVmkocbC9I96+atEpcpe6joCZ3/Zu2M8SHW+oXrXG45iW+FHbIGoopI9qWoGZV9YiWuX5GF
MTkMcyCjcq+Tv86ptyFqzvd50T3ny7JKy+wCTfEcd0hb3mT+Y4R3dnpYeX0MT/T4dI5S71wc73+n
ueTIZI3IujoENfBYt+5eT02o5iPLS48xzXJ6eqaXhN5FemaXqQueLw6PdOPdWBNB9ipvKJI4QAmd
NTXWaucbzLYzT1XrX93pOJk1g9ktI9vv7y9x1hWJG3Be0vlFkvLWJhzqbXBe1bXXro4GKkFK0C35
yEx4Asz2twnJF9U4tZU2bmpv2IjzLAiaE071+KU8CAbabAexZbxJlrmTZy6lG8NSsCrUPrccP6bG
te22/SOIkU22cX939/k2+rBYQVmwdsHXXX29Shkbi6dmja90n0V5KPSMVzFc0HwIFrMVuQb76+D9
valyGlEwb5ZaccJ3A4N//mzQmkPXHNFHSKWqZXi6iLmya3K3gw+Hu8h8AzhNtbpQoUyoyY7OW2Wt
HZiy5XaPT0uFw7lzfW1IOgNlWk4hQmEwucfBMYFYe5V4RNEln5xz+2szUt5cBroz5iJuGc/TTt8Y
XrNX3p1fJssbyS8Lj0eksr9/0ubuNfPapvhNVw6Sr9Sy8RPuztbxj0wMifEigwMB670Hxb1nPVPM
ODK3zEfciBR3sVE/56LXv0CK1mNvDasu5CSqK7g8xVtvei1SQNgEbPpC2aJBsY1v3IbBHjAz4NCY
cbhdcpv48Wj5nAl9n707P4nzB+0x6PYYWOXyPNGl3nPHnpwYIl41Mp98ORXF72eYT47xc79Gwglu
VSankucld53JRJmy+fcCbemCWBVZnPmGVnvRWf+YR8YrShUvStF/Wyn2h/v+I2M3L0deJ8uj7AZb
GPqBt5uJnHnhMjJLOrs/M7E67RgFH+un1DmsQq/+SM69TTaNVzGQ3u2TbFc5Bz/04noz5oCVBYx1
CWMzF9mvf5F0WLPR7sPU7WpvHMYnf3V+aFqEw/J9OWWnKfhyf/2zIY/go1PpYkjGktffVlZd1vrY
EPKsPZPpl4Eq/UW8MrLn7nDf2lwcujYmLS1GUAZtCPh9IqP8wujCjvL8b2aov9w3IyNTLx/12o4U
iGzT9ePJZFGilxYdJgLrCmLAcr+oXTC/IlSD4X6jNCkj5Rqz76YsbMWNoaK5uB7e5R/6h/JgnDfK
Xiferc3vyy5ySSDkIwlW599mxQm6inoDN0fArPCvOl33WrrrYqLQBAtijFpxR41kmxU0v0S5aeyX
ErilRQsPvrKeG0Xq+53WeM64piMtClzli2DRZOT3/CN66V/Vdf5kfFz4qnNh4XrRUsrTjXZihA6B
VtzO9U/7ITjFcKGxzPRVP6TKodybDAAuxdu5BBL5Rur0ZKs4pLRaza7HsO0ZqBc1DO3wL07LpRrG
7KaS81sOfmStTMmMUllKO/kqKpa+C88ItEpTD3uQ2zHy/59vpGWKYSzxvoAlUUrhFM3M8rJTLnlH
xTiCyKqgymnXKBJuxt+nP4aD8RNckLdgV8RSyWtBmBm2mHJECVBmJi+iII7LmAqDmAwAgLlrTIQD
6s8Fw9pRuV2wNnNNOgaNMCRKkbSx5SoekqAQBOohiIF9RzU7Qsob7h1wKtbO/77sJjPf78aclIho
pZp3TJnQJPBhGzJ+7zWq9P2wub8q8VfebOHVosSvuDp6fmH6qRgT9crI+l4nzJP0cNrctyE87Z4N
Obi0zuD2BDXP0Yetdvb3Y/TsqyO6dv2mgxTtvjUZ3CKCtVAGpc5FEcB+I9lIYY0JzQE+HUFfbYmh
yGqvOTv3Nf0uZhG5ZVGd+QINk1auh3GhLDETSQ0VJlkmr0TLB+e83dDSjCBErlHMWyFct/b3U/Ka
UxONENfZVkf/odzT8fkNjpF/APl46zLCtsG0Cmqy9LWkj5lUXaS1iPOxcn/frKtNd6GAzp4cD5Tr
4ImE1Qm//eeRBjwghqEiBvH/pliqoKJhVCNl/Gr6vY8/KtEGyeaFr/rWT29t6LfbCj9n1ysh22o6
Ak/qbEoAOvcdZ8mEdMn37jn3lRITuftban9t6wUN5pksAhEb0IsWD3ghhymHya5VUPrTEVPUX3P4
Hlbv/PznEB3K4IfNO0Ifj0iyLCxqppINobEFNAFFeGZqZM2MfuqDMnKoKq+gI9ojALeLITE7ouYH
zq3wBLSvOyyJJsjDq5zBW6tS8AqzNs0mC6vKwdyDVy+AWoc7gcMomkNztB6Ul8Xb4G18phMnKCG4
Vulcyw2dfDWGBVJi1Op0JtMwujUTakGII7ccxHXygyLootGZI3djVMohmBI3xiFMSy5zMZzWfVK3
qRds6wf7N3gRDu0+Lzbux/uOOlPwEiuFbpxrjyebKR2GPFWVaLRZqZDA5R46CPknbZt4y3LYb3Ok
W1PSoVB8Z+TMi02NP6l4jhAy7dzSM9pmu7Aq8atvr4lbU5LPqAjdlRoEMZ6mfRZsKNHWBc390d6L
R2G0+CiceYaSNli6YEkQyJ3Lybm6+tJ0mEa/cODUY7aNMcYHfGX34u79h3z/s1h4qVxwR7eru7Um
XYLBeM7g28Va1/eHoHG8PIL5Tqs2tr1tzXaTTtE6HYZ1a1knvfE9rVHQZ49+DGdEptXoydYHOJVJ
jvsPRML3pTs8Olq1zqEb7qdhm0zN3oELKxw6bzx/ii20wKJ8g5LdUrL+tsh0uxDpgjPDMHGdioWI
FwpvoQd/Z+8FPc7iW+itQwhL4FMYrtG506V4ibBv1xcRlsSrq3oVzBz5QZRBzsfwZC2439voLxRU
BIM/CfNbGJc7dUwfGhZPvODcrM1UOw6AMBayrRmfwwqTH3BWiHko+QoYyjJKkoi3uLlX2pOoKmWf
xHz9Sj9dqCOeFy3OrgvxXoupF7A8cj6ix6Xf+3orav/pR1TZUQC19xys3fkRQOHAGEQR5dulistM
GQCsAugi6klM20MMd3tfJygvFpqbtaRBvRc8XB5za+2EXCzYSXOJtelt6L+1Jh0u/ZyF6qpoQBgJ
DN55rV2GHM/fhFoABBnLugQzZUJh0YUnHuYYZBikMk9QhmFXjrzTnTQAOsTQpn7St4glQ9PgBXul
++R/7E/V4/lRUG0sVwnfxuVb+9IVYCAiPMEwS5Gw5pJLys3ZplII3WKQP92Py+KU3QYuLHEgTAue
DYZHpfPuZvBo1/6Z+nxXwPY9nWGbzg89wsx1Hj8Wcbzvswqy6LBZyJdml8iwFp1qV1zp0hZnKfqt
k4NhF9KwFYLYTQyp6uCs+8D07q9xJjVjkVe2pO1UtBJ8Bkz6njs163OW7ODhhT/lo9Huen1Ym+3v
yvgNguKFoLO0ROl2NdsiUxTRjVjl33xEiwMLsryq9UIoZu6vUJy3N1/xaoHS5dpEoVkqBU/0VjWe
tUp7LEa1X4dptbCimXyTnTQA1eAxOi05aUmBkUBjXke/Kknpy/AO6u8NUmlCyud8gJNxMzwsVVTm
o82VUWl1yegnVqaBwhLNKzXaiImkHgk/k0o2762lJ+ZcTL1eoxTcogqmVsvHW0y7fOydYeva/fr+
95rJ8W73UQppKHwOxWSwpMs1+0Albi/6cPn75erfrG9c7Z50wk1636HdD6RBKoyd4XqFEKQD+eL9
FS1ZkTLls5YoWiI2rWp2sflcBuYGdYMl93ubnbBtkAeAdIVgi5rQ7b2zCusmcS1KQuoJTUdmKyNS
Y2Obnpb4eWaP7pUh6fuUo5uHabdqvNBFZHaK952mr6tyOsJVe3/jZgPwlSXp8xRd6lq5QfEZVNxR
8JsY++aY7ZZe8bNOfWVG+j56qidx0gCoGPI/M2grs7Pi3V+I+AtvYhDze4xV0B1QZYBTg0hJ7CRU
6wuUCOAbX31oJ/UYUeS1qvpk+5ZXW+F/d5BsuuZMasOYIne3Vj6qGnpu0Nj2z1/iMYIvxTKfwih/
jBVlN8Xh75lTKMemyf4cWtTHkdNbaB+ID/Rm3Ve/QHIVWOa1GhrU2iuUR0jtgwbOjoTJYgVME6IL
9zd5PhZeWZPcJY+0AjpOW3S4E8hDIGGDMkQMlQkSxKU8b9Y3GSSj4UXHB1jT7XEDZaWbyrgS+Wx7
NKhlC9/UD0uHbTZ2XJmR4rvRgNHr2UUPfu6f1dR+Cyvnk+YE7sItOZufMyUO6yvCKsCnpM0rC+U8
DD2bJxJJ5auYDz8/Tzw52k32YbkVOusZV+akMxdnTdzVDusKanSb2cdPmbN6B0TuNVIo2k8rO1g4
g7M76XJDQ5gmaNOkD5ZpU6cqMbFe0fSfhYYavZsVCL5ECyn5kh3pi7VDBNu9hp0gL6G/ZsTOSP4Y
4KZd8PbZeH+1HvE7rh7xdlgYk9pZwgGDw+owMusTHcMDkNAFDO9MWZmb5cqSdIqjFSLyTcmFXAN4
a2t165sfxfC+vWGuvYFm4kRCVetPQ/XNRlN5t3xPz1TVKB1eSha2IAGU+yxtQ9N8JU6b4ICgS7ap
Vhf2z8FTvfq98105LoHqZ873tUV5mqqpmGcYHbY3hTQgOznH6dQcYfpfiJAz3nJjRkr1kb8IVTUb
ay8LKdTn7aZpXci5twvOIpxOCsS65jCqZcGf+pZDIymmZBV2dN7ohXup0GPcKBv1pd8gziCmnIeD
9WnB5NsWFZ/syqR0DrIwG9UaDRee39cDENNTul/6VjMZyY0p6SgolVE5Y8eT0DD+0DNEB8YEDRN0
eM7tQhCZS05vTElnYegUtBCyy6r8PVrsB59uJly78YNyBJx9fw9nffBqC6WYbEamEagOpYQYVoXk
JPqlHT64dJXNO4fJy8WkhaHLz81By9qyGEmzquJhZSTrHEaS+wuZu5rZtr9NyK/MsEW5tqJM0e80
isXVe6aeN9P76pii+LdcmxaxXHZ3FFVBr9KuhKVG2jg01c5m3QilI3wvAb7njWuLeirAOs/6BygC
WbeOqj/l1CuD0nV21lqUu4S0kuau9Vf9Vfuh0U9cl7vpS+ghtWNvVg+x5zDjLahOjHFjMVy7/a8G
S/ghgtUXmQiDIpR0y5nIsZihzytAPJ60x7+cBrq2+KQsNPxkRr5fi76yJZ1wLcmTGnLzElu/MWid
HgaI95XnOH0USNQI8IRePjcTqmHrsXywDu3T8ljEnO9er1c6+giiWXE6urWXDxU3Lat2F9vfczYQ
vgLNq8Gkost59JR2uVOHf41yWdZa/aM/QEMEzFb1rIPKvbs8Ez0XPUn7HCYWeIW+ma0dzxCCKClv
EuHBNDrW/3x8bCYV069NSZ8R5qDWaFVMmeVnQ3N3CVphWWTv0D3bRJBe3w8FczHt2pr0wRx30JHt
wlodv3bNtDHt45h+qZi3Stbhuds03e6+wfmv9/dOShHbSvKgzwG7eHrkeC36THnwx39hAb5AAxwh
Ly254mtmMXKmE1pdapTrmypwvlZp8fG+jdltu7IhrYITvSpra8AGr3vBV1Zv3VO9X4KVzTRrAF9d
2ZEiZ87nWWkIIHpqpedrPcjyTWMWSAsX6g8j0w69Yf8WmuZ7dWzRiaw+F3kL1XFkQ8SI2AbSdMEJ
WaBT4Tsf1bP64Gfma9eiVZWY38fa/4Tc1PskWj3XfvvUB+3rsKq+BV2/c83+RzdoHzLHXUiwDHG1
yHfB9Yqk0Lyqs16PAAgTGeCe6MiWS0hIKv8AB8AxNKun1WDvVmq9Z4mHwGGKvSiOYHqO/Zg+1lP0
5Mf2QT+XH3TF3RUxl4hiHdWy3Z2Tcg846ETxAL0VWP9aZx+q0S7nb6xC9Wj707txQA9DOy8Upmez
kOs1CW+5yv2jVdhkfT8Kb3BO2UkAK9MLm8Y/GAibu0uvbMnTpbHf2HkY8p4R0Ar9j2kdAulA5YXL
NNkpiyyr4vzf+VxyMtLYZKpBkrQMJa7cdaT8LMPSXAfO+/vnSZyXe2akhERtxn6EoZicx1nVm0mZ
ko2D5plVpa+l6Sy8oGYjLOB0hATIgd60TJAP91s94VD1oW6uqQQ+dVk1rC1KC5vRCMqNH3fJ5r9Z
4N82pQWeU7fqVyMlp7Kmd2Box3Ojv6sdnVLMuLCXsxH2anlSzlGqkRkwr8RAUmbv7Kjblcn+/mJm
5ngISygMIxtNlH3Tiil8hJdG0VS79P0TGI7fCfmH/GECDh+4hw5ZJEGFu1yomCuM3JiW4kfj+1at
1nnrofHXiOKIvpmOxZN5DNoTRKJetFuEVsxe/kgqMzQLEBbu0tvj7XdNOQShSdHH0Yp1YpiHpKlp
zNT6yY4gCsq1vV8hctbX+fcqbQ5+u8jXM3sMwZI4BiBKpn6kCKMHdWlFCghR59NFYABIlZsh8UHm
iri7QM+4x6VmxoJNeT4/LYXigc0dV5TBKamiR6fQj+OIqtN9bzLm9pdnFbwETGmCj5cuOXysD6uG
/lpbdqe+rz7ng/nqwzG57nrGDCxkP9Ns7wfDoaLceJhskr7Obx5LG/HNSf8c1Ok+QsLU6bt6XSC2
dFQYPVESZNDC/CHqzk9B3qj7qYqDdZZE0ZrZptJL4xAeSfWLMSpwvbcBSmzBQuNw7p0F2kkDNMCo
pc10oOQ5bmSpqBX9quIJ6qMigaJaCFHoVBgW525mAhtQHLQ8qGrz1pe/WJVGirbqtcrzm+wDk5e7
KBg/9RNdfWX83rrR5/sfbq5ZqTs6EEMGPAUhgPCgq3sv6TInNyv4NPyn+jh8AibNrVe96IvV3bmN
vLEk51uag7ZuRExrXStdM5L9J0iCr4lbvFaq/76wEd5zFXvnJso2ZuRh1UzfuzZeKCXOxp7r9UqO
yr5nvlOTWQarXV8AD4f+b9dv6j9NXljb/0bK4vKouzYphTutNybKyyMqrMf0hbGt3dAUR0TNwPqG
J9Mqj+nCRbW4SCnU2HXFOkWCER7HCEK64NSvfYgC9N3qMma0CAyZPf5/e5E8hWOf0zCJMrxIhyNT
PFXbk+Bp/if6JXNX49VuyvM3CJHxtkrBoFh1sIvHZFtZS1ejuAzkTObahHTkp8rqlJHm/eWl6Pbr
6OR8zD+jDwn4w/bML0tPhNnk89qgdDslCD4no0uJwdyvdqsD088onYTAacC6L0TqpWNoi/29OvBO
5KhxOGErgXja+TPfjYf4T2cNv+dJ+bZ0787lhA78H5SpLFIMucg86Qp1I+NceSOD47Wf7KvO/Vgr
+tHtvt0PZPNu8W9LcnG5rnqDY82yAog8wV1U2s/7BmYTpqu1XK7Aq40rkjRTKmFBoDPLaK3ue4Rp
DPg0e1AsW2bcCB/tH0vtqqWFSc7YQZeVlDmP7SapHq282PXnJUz9XJZwvTLJ/dL2jLrTisS2sbpj
bzmfHM1al7Hy9f4OzlxtXAB/fyLJ87S4s85CA8Fru+E4IHjqO/jdxwnl9Kkdlg7x3KJ4G8BaAD+C
pl74M68+Vx9N1hldUTE7pm5y8zF4EGgq8dKy97XyDoZrxuOWKEXmlnhtVLrjlLYcBvrdPBHy+tRU
q216JitZ+e5Bt6bHCFHO+1s6G+mvDYofdLXKpq2moK7ZU7oQXCjnNTBAJgRIH+JHocwU7ZZSyrne
lVD1+ffGStdZbGZdEMYQw0w/4hcGH0IS2fCD/9jt+q0CeX2/FUyj3UP9VC08+maP4LVp6V7r2zoc
K4UnZt5t+vrY0gVXYRUScHA4g+tdpK+n8if9q39SP5yLZVfG5QgDm0/dkZjyaknX5RFBYjF/7aOY
dZml1XewFW/STf201EuYW7XBCAiUawwKgQGXjmeINrqfBjrV0ZOb7EK+dPmUBU8RD7UL43ew13x3
K4Yiy8VGxswpEmMgJMAOcn2W/GiZ+l4PC4ePrSoVap7w8TWvAWwPC24803m9NiNnvdqI0rJtEIFg
BToVzfnU9MZpDKtdeLYeIwZrNMPxXDM82m3zXxwhELQwKdlQWiBUJR0hq2WAjk451SwCulDRqM57
hw6Uu0+39bBFss+7v9qZiH5jUDpAnR6UZpFPtJldYx92/qEx/cN9E3O3PMOA1JYFTxpoXemkoPob
abFB+yz4fdjakDAbr9baWTdHERKWFjQzpwRAT4WYA4UqFTlQyUORlOiayrmU8zU2MN7l3xFjph9l
Mtmue+Ep3jA6+LLUpJzrYd/YlW6UWjfPA0BE3OZZ25Uv6qcc6pYX7XXFqGD9rvwNYrriy/2dnYnw
Nyal91KcWn7WR/DQOAjuRg6Kw/FJL8ZNqz/7err9fzMmXScFgwahUojJl9W4dkp9jWAS6uTaemy/
q+GS2NecX/6i+KFKAgRH8pnYH7XJ9RkSrJqfQwCEpMr/c89fgVBBgG6lMdImI2JaJO41/wxHYrnS
16p9Xmft0hUhXE3K3R0G9SgA0qkEUi254qC0Uc47vuaxJW4ndI7wwYP+s96K5mDgLjr/zLVwY1Dy
QTVrG6WZqA906Ts/tJGDHpDsiikgF0vKPzMf6KY2IF5hV5c9gEBDz2DnR1E62jjN3mrHhQ80d5Jp
P/KNwEkzDSvPPYWFnURN4FBaOQpWr2oTUcH1g3UzoGLqrIUwbNK9JLAOZOv0aVxI4ufC1o15KTSm
gWpQwsG88zRCSIsEp6CPEC/lKlz/N2Ox1o05yePdqBM95hJ+hTpZM/m8LtVjki3NAs4laYyQQVd6
GZoAw3H73YC8azClsapB6MrZu2rvpsnGeFqdUjg4uuRJr/bBUpNuhjyCxTH0zyAUfMKWjJBENLl0
w7ZEtjPMvpO8fEiVs2A7q7+lBYfCqJPmqY3LD4VbfRkL49Ao/aEusx9Nm361GC5cq1EtKFNbtIkU
mNDKJm4OU4cQN7O2xqHsHNsLtewU26vqD3+xBD7vile/X/IFOwlc7ZwJDk6gGiU6G5/8lxJneEk/
w17g6Q8I40DS8M4J1kuY7FnbkEtTzKRPA+OUHOU7tcuLFtvNtj5qH9U/GqDnwVY/Gvvk4+Wdt+8h
QPwHopkzlRT3/3J2pc116mj6r3Td7/SwCIGqprtq2M5+jnc7+ULZjgMIkFgECH79PKRvzySOa3xr
vsWxfWQWvXqXZ0H4hTgTjtTfabfuwvg0UEze+zi/alCcpz8cr2pAwD7L5D8IJ78s9e50WaCYmdkG
+lKWl+7QAOWBVQ6fccI/wvD/ssq79Kpb6mWWBC0A70I2Zugm8OQJrypIummE5L+i6/hRWoA82SdI
mV04CL9PfhbMoTyjwJKrFoN1BIdygkEN6KIjGu0rSdWEjlH4fx/VH25yGGUyULJstPjfk3iIq8Qk
qhGNy2D6DhR/kl+ggpuQJ3stR/5fZRi8u/93vXd9AWO2CkuTAZXeyXsaYNVyzMPqVm+z+yauIdIJ
hMjZKiN9/gtrf5AEYW2csibcvn6fHY3APVlLjmttv1c7yL1vBHwM/ai4F4dxrw7/MkJtytj/JB/6
4KyFhxlZCemrDN2PbfvTAQgRY4fVFuQdIdcHstQrPBBC6orYSotPKpKP9oaNNeD0A0NoXM6vIbsh
y6IkwUo1ABStjT4//2yJj9+Yn9Z49wR9cIyLZj19HDjCwEg246GzBaDCDB3QqZsm/NxVaI1b77Ij
9vNlvcuOmOKTnfm4rAqtginFgUfM0LA/FQn8IAv7ZZ319v70oPq8nmpn5dBkz9XdeLfixv0I5NjV
jgMuJJ+7gKz36rcLA04L6SWG2A57dy9LWTdGyroGaR+RBzvGERsXu9SHlX0doU/82W7/aD1MERmE
CAnMEN/P1OlUlTr3puZH5bF6Gy+PLCboog539iH/DJzw2Wrvrk6bsrCLFKstr2tatJouVo8qzrfi
+nNC0ofh0wFFD5eHot98b1LdlJVdcBOrwc4E8RPcaSNmZzceotU3gkXmZ6rmH202YHxWjSfU8b8Z
7U2tsagSKLOo6J+XsQ5st/jseX30QgL7hZcSxtBwhnh3oEtuDcZYA1hHNvJc3JBYbla8mSmR0vL4
L5TEHy6IbifoKRQSwz82/087AGmT31eO9y9avb4Tib8DTuGy+mEUkbH7dALz0c4G+/x/1nu346AR
0Q9IZxrAQRGOVyh5It+82HyCJzVOPD8Wb59ZUn+Yrf+85rubOkHkekEis65Zo1KA0pIRjqHyscn/
ipjdR5eIHpQHtAL2HXb5r0Glxs7P8xppNJU2xFZaM6gHfaZd9fDJUf5RDgZlDVSQDJbw1nuJU7/o
8LJOfhuJ4+rFOG5VAFQLHMubkH+2tX9fyzMpCKlQ88c/AKz99aL8wZtGCZ3PyG+QGwm4gi03U1Jf
Qb7tc42j38/PXxd7F0eUXREyuqjw86Nx29yR5yo/wogMD81OTLUD5wDs7b0RfaaU+fsG/3Xdd0+O
N6PT45liXQYvpu9j8Qki7YMkc715UEV3sNMoip1f72I/Q2/FL3EX6ak8L1H6QLJdAd86HS5wCQzc
e9KCN/1Zt/+DExzLriLbFqSjgCx5d11ZvhiO22FZnejIlhsIcL3BLgCFsiVi6GMVIvisB/7hrfxp
yXf7vGQjdLNm6L64LiZq/YuWN5+8/b/3Yn+9qHe7uvezbM5yXFQfc9Aa1goEVhaHz+uPD+IHVsJD
IyAQ2SDyvXtqRS/q3E7RNiwG8uRO3cMMlarTBLHMcPYlD4vBKs+ARi5B7dobdxmBTZiaB+F95tH3
Ae56/UuwBVFvQuDmPS+dDp3hDRaIB/kRvWcEMMzoAwvmcXSnIJbXo1qB7osVd5tm4+4oJsDlyye3
fS1nf81gfv0T3pW7pZJO6WrMq6Cr/N2KyhjgoLoM2I2CmccPYXqNQLTJAMpC4Rt+svpHr9VqKsCQ
X2Ni9pvBVzml05Jh9R/SM68uiqYcEM6wi/0AmIFbI9t+5mD3wVwDeTysUlAtmFCg+c0weEpVa9RY
c1Vcw7Y9Wlu1nZsAW/fOjFZ+objPN/Pmk0v9vXhZl12taFBmw2vg3aat03bmTGJZ4wBy/BjScARR
c08Q4asDu67vxlDHKwjN+pTq8lH8BZ14NTiADy7g77+GqcWmhWcXf15xHtbX2grXJvlqqSBOc2D+
FSmjNai/f7F+XvRd0GfSmKi3PtoV6Lfaj8lTB0K7nVTxvKWf4Ws+W+3d3c0cX/hzjtV+kB5hTt4J
bCMPQ1eIlJqBt/vkaRL3oxP05+t7FxFrKdK+L3wRVY0mU+hZVb3v3WJZQhytlgrqsbKe/bwAF30o
aTwRY7/ACIDCnrHn87Ym9Oj1DLl767Aws+fEkLUbtU5qhYa0pl3R182udMez088HR7gH1neXRuWJ
TSrouviXQiE4kckLUwq7v5GREMGrDvqlf3YqfcsKK/GWIW4kkP8Z12E1qoNRjH1g8/ps96QMtAmP
IrJAFbOzLz4BkLXo5oPrVUWUlekErC4qm84aT14tkq6Df0FO6CXHhxp9kbTtnGH0WX2jneSBC/y3
41f70qmPQlX33Hc29tKfCsOLhLaOhT/HWk/feIqWqqDdnljG16WSck2pbgRXO4uJTS+qq9XcNk2h
Tpzm5KUwAJ4kVN1LXz5wdzBRf7uPOR8e3Na7hRPhXTux4+wViTlMEJLSsgO2c9w0nnPVu8MUGGX5
wtMabKvMjwdWN8mQLYlVwwvD6p9cu9i5Q3+Z/FmEHaXXGfBuSCXpfrHktp9nUF5ss94ow95OZnmt
c3ZBr/9gyXHPFVQAc7GFiBU7GtZ4TPviO4qYDan4XW0New2DiNxyDkaJLa/sfSr8B3ga3KG+57tZ
50PszXh8jsUPbKCP6UzvKVOndJmf7KXMwrSiN3kFfzQH2iRFSqFokPlX0ELb2cNMNk1qGIEe5m/d
NDQxaJ+XwpqOiHwbtgg/0FNmbGSbzSeqydvcj0ejcDgaq/aV6sjecEv48zX6jsqMBHYzx9KkZ097
l7kVeDPhnFoZD7byb7vU+T46jn/M9Pisu9oCyJluZrxKgSPbe79Lnz033ZB6uqYDYAekmW9zDeSg
mjcLT5fAXfQNZ84S9p5hR4obOil9uu18cRpU6QRdlg4w6syHGpKt0oCX9FzKbZN7u1yO36BGePSd
8jIyEeelsQcFfgzLaj67uaBBXYhvbOQ3PS9fDKu9bplgMHCcw9bsLlZmv1aCWYHyyClt1NnoxaNR
oGI28mftzhfWs2tDsYO5uNvCgbScXeCdar54A5Til5HXG83ySDtod/EKqq66haprJbamJy/aLaDx
3uXoK47w/kKDYE9943bssiNA/Ti10U0N56EfQ9QO913WPVZtGlBWHtBcizKYfYwzBUgjF3cTkw9O
Jr4RR2ydqrrYEAYMtW0F3mjemnYrr1RVkXNat/zGY8J4KlIrSxp/2hpOPQaajflN12QxlCOuqlyM
B0WnDYRNbhFwIogOPmKK/mUWbthSsw30zBIXptkuqOcQOblW3raS7VUzZh1cFbgbqJnG/VCcuobf
6Ma95yNcd4TdLUHROw9mNr4NzSQD3P7qpqd613QyAaI5GUp3s8De5sqCIObgoXU+SiAuS68KhkXc
UfagPXjGpun1rPob/GDod1NoFEZgePriUZh7DmniDq0RWoVob7u+bwNXLOJS2/bJF3nUF14MFHc0
LPPGcB+W5UmY0FZjakxg2Rg2Zu6FMEExiLOZIUNo4aBxIOSqgZBwWejUcyBbGc4mwHU0rZ58XWWx
aL47y6R2pM9Du4GhWdc2KYh99hI1vgnN8nzIon6Q56xZVTKKJguXvC2S3s9DvZBn15R2WHXTZRnM
wBDGpjWuDAMevF4XjI3eMW2E2EIKg54qFCb84e08BaBBQqWECRuhSD92BbwkZ/e6b1tMn2bn1RHf
8ZFPOZvvGJ0eSzLcUSiadKJ9HRa6STvXCXrGjiVE9ELXS80wZa0bFjPZatq+DKR47lLXBdw1Qy+W
iBAE6D14GM+E9v3WqvPvLYEKmdOEOUIFETgtbVaBOEE3OAaOjpmefOe7Aeh6WHI/9uR4vbDsNuMw
nTFkOIprs//iusfevG5qM+EuTpXaCWY3g8TScnLqOukw9Cxs5HLTXOChqaDR8y0np7muwonRsC8h
uNboesf5MuKA6s8DhFXkAMhoBdC4ke18YDe2BK9dvrQHYnC8FUMWmBlC/lfalGFnoOQSD9Oc7+QM
H4R0iSG+l/RjuReZFyDreW21LndiKQNCGvdGUWRcnWUkWZ29MvSa0PIxp3BwxEsq+MPAu/vS9QF5
5pGY16dmJt0IfLxx75Re3NZp4E3sAGOx2DW6vRhvIEwZ2b17b8/5pVv7qNS9msQcemnRBpKcC/1g
WsN2qN0Hs16CbsRIEUfugHjFjky9lAPcx5Hhtxxq1bo2Dxn0XWvAuJSFrCXbW/1Xkg67xSrvSAmN
tVwVoe6PSn936S5dnC3Jpq8m3EkCk+hdW3hDYKLViqL+Iv0loMuXZlQX2k93vLKvGC8jMGx3QovA
mNKg6mnI6RQPTR9aS7mZsyzUqRkQm16NXb3xjP7owgiX4GK4OYciuykyXEHlb3oAAwwx4kqWRNlO
bPKbLB92rF4iD//d5q+2e+9P/UuG0zIYbBjAymzXUWgEwmRLlk48lPOFpNQPJArLkJR4+fC+Y1QC
MeSwKvlJNP6uV3XQ1NUWE8ed7v0uVNJ4NmxE4t7LX3k53ObC6oOy9JyAmuTat9ib64km7j1bbVxp
mJFrrVebeoESjOPlrNmVN7X3LWMXd8wewHsNsgLjtWHQweKJK8W8cz6wG0eTr7AxeHILMxmzCYfY
hCDy2vkArAsSu9OQ1KS9hvRwnGXGvejGb17aI5uB3h/WYxtW1Enu8hhyn4lv5SeFnGw0aCxmGuYw
dPWa+rs/0nthoNAE9/mhWDqxdWv6kPf+tmJT0FIMUxwTGL5xC2HJxJIsag22ZYN60I7a9g4FuYLF
FBy1TTVPJ7H0X4eFR6CWPMKVLm7GPDSm5hYqpijaPQhYqBpBwih3xmQf1FieTNntlkXrQEv1aFv9
q9cuJJonMJx8sOvCmfWYyU/aTyaXXLkMR4TP5yJweBM7qfnqpcYQgM54R8xpDJZZ71lenlma3Y8O
UjvtGa+zT/Z1MT0aM3mwKn2cJmjkuHpjO9WNSVmSDfxcGMPeWtBikwtMw/z0OC8+HouuA3Te4bbT
7UriRzmprRjHKuy1dV4nYHohHvPK2QLtK1A5F8fcz2ek28Om8PKT3U0bayFjxCm/oW0WI6e9GbiI
Rs9NNAX1zeIbPvFgIk4EJ71dX6egPYD0pPM8nMrl1irNC5m6M3WyJ1s0B0OrgyyB3K8B+JkJyN8I
mEk18Q2V4y2ruyoQLUncim2gjrkZXJjrjF4PmaASsq06T2ZzgQ42GBYya+/QFdOHuWvLhHD6Jjp6
nOvuwhd5XUA3U1f8Hq5YVoC8/KWrzTe2TFtu85Mhi6hY+g7tgQZU2ybO2iae+izfEGKicG+LW0Pa
8YhdQOTwpcM2DVEHZJvGdr7OBl0uPgPPAV5mSAHso4/eZtzTGUxXlRhuetOP9fNErIdFd3zvUkh6
9ng8QefgGPQNGo2VGzp2eR6tjga81pHj6i3sRoAWahvwL5kDGmOWPTkU7GOXDmUwW04XOLlRbDrt
8DDzJi9y7aEGbY6ZWy8vv2qBw0DPNujXvbPgT8iWaNIFv1uQ1IO7M7kH08ysgIztpXbIiany1RNG
hkOG7DSZo054mxz5SuAavhP4vTq1FPpPdKivIAqVYGNeOWLeUHPog4r5d/Ys7gySy6DQg7f3c8zY
2zwxPHjY19LsA8+b5kNtLlAINVwSTq4BihZnL90yyTaY+v4ptxq8kUg2O6Xu+qzUEYzRcAJYMsUN
s6A0O+OVRaZvJRrnVKbpXZXjtuLYQZCmXhu0qXE3WOrcW/0Rrnlf/VZA7XqEmyrtQdbtRtcIs8m7
aCuPZ+rswQ04GE6/VU2TEN0dnILtUAcklZsdV7Zu5ll86+oSQaODKEFD/TtnrvpYNtMzJ4YMMB5D
b6dwryxzqYLcUhyucWDL2jALWONYqgF4bOqTLusXD9oYJ7OZ940LfSvGcESb2F1B0bBnt0vthHp5
d+Sq/lo65fNkLH5kdcP30kkffD1OYH9YssZNcmBTN5OUX4mGPYD+f9Px5c6l5HGCEAOS5FGrWOgK
okv+zOMsLw7LAJKcJ5soV+Rbq18sgVMbylYI5SYnN2Vh2vuhGkyweRsSitQkoR6VilpF6phZRh21
lRvXg9jrAT0WQ1SR5/CDBKQDRqotfDIngnhn2n3oANcU5VQeMchNhOg3Ls1vrQKomFK/yrnc1h7e
3GxxprCUgmwHlmVOAOPZ4as/dfrRdDseuY0XZQ4OvoyTXZ+LY5/J68WTmN2WXcKl50bMmopYM4Sb
ZjFSqLPqLd74W5OIa5ytYKQJpw5S5HnNMJ+19E6cYk7k+9hRJJlhVxBAXxKJlELZNll3q/CWDe3C
sErNi2mQ725qHUQpYt/J9x48jG8nWeoE5IgMJbxPELLLSzXqDvvA6R+kI64R+4/FYn7XtHpEpQ85
RWo9+aKIoegLjISC7QsVJozp9TeWw76C6Vt0up9rbaXhagF4aFyfxVmXFmELGmpQTvSb1ThkV3XO
q40js2sGFLRIujvbgdD54h34Anz2yIDchltqUDXePfo1T42d34GLX234KL+CIHLu2q6GiyFB20aq
KwjR11AzW06mMr93reNEdYVXcdJonGQdPxRUH71KVdtUF+NW2tm30VZWvNhga+MgNoNJyBvbIPed
QO+lhgRYYDvppW0LMxjmoQhaZ/g2FyQyU/YgmXE9DdqJOrud0RKpADTSKZqwmDhhcl3pEECrbWGi
VdC7PpJBXc1Bxcl1KdPbdIbDq7NA9BIscaiTQyYXv+NTZCr9s8kpyqp+2CxmmjAYNgf+UBfwz6pe
KqeB/qKdbq1M3uZp+WU0wMPXTr9nEwdt2nd6eA3IGlTc5gV1dhlwr6aBYXZ6M1vThmhjB8+zB555
x36Zd5Metj50+g3Qpg617b1atWlsmWq6QJQWXvxV63EoqhdIflSRM3qPTVdet42ioUOmr0QiBrYp
DpKhN0BsBOY+tin6KLppobPVcieeB+fOMsYyFry3A2dInSAvnTbmBO/bJFPgCuak8O0DseoeWT94
D2Tc1Egioe+6dYvqoOf0DHtSGKXItkVc6Rd0EixoJBtE4P8yJ0ytuoEyFC2CQac0rozs3mP6aNj4
1J7eS7t/MWd1zaQfl8p+gpD7bszHFygj75E3nzrfbAI2IYmAsfGr6uwbb1ye+Ii759SMou6atibv
LwsnXTBkHgkGH7gd6B5DaD0fn2mT3nYFNJQNmIInRBi3AGyYQaaXa+A2mh2reBuQmlypQb34dX9d
OF3COgrCkUNuRoU421VcB85kvKYFRVQukob2u3Q0Itpg1NzU45FR1aIHbL3OfFizaMGjqe+OukIx
1lFcPxmaq1QIGGZRKNX21mTE3cyA2xjUyczgLJwTAFAgKYeMXp4KZNObQdbbFrpJi9k8I+5H01Ju
F3fc22yGBU5ePJWLfyOZu62X9GIOxnVNkZpohbrOkeqhqORtSr2T5J2ZsGJ5tsbiCU/lkinxUhQY
aQltznGl/CSlZImrxqLhrHwnMnzrDf+dR1ad7jp7BEHWy9GCRcoKc+kuxO6/WwU3wnSyhyCr1anT
3j3sXezrlPigtQ5UBUQamLBWfRE3rS8C5LV711BVXNIqoWiY5O4QpUV9bqAIpanhgHerbpwB/Tme
AzCK0eq8q7h1ZQ/5lhZztHgNkjrn4GO3JPlkPwpFts7g3E4ZXkgHatK0jbOKZhskdN9nhg5b7Q6B
v/gv9mjml0KrRxf9HFaUt9JryR6+jSefEJ6YNVo30qp2TLl7zKK/AEzwWBVNHqAXnPRN2z/ZEKgd
+uqu5cZrO6Jm7G0l4nqp2Q5a6fWhtNHig1yLQPJI94rAzYv5KAWX4llSDxZ7vffYwRcqnLrOiyi3
enRHp3ttMmioD+jlcIGftjp+qnJTxqXJ5xjMIzRHuO/HdiGKkOPvHyWpDvOENK7ujHFfTex5HPm9
Y5l9KPIJuY2yXyr0DpBwwk+rzfMt9JDRthnb+6L2i1t/YNjgqfVAm0Hcs6HnUWpNSyIKpLu2MwNc
KulyUl1lXQivYrOF5ZOP4BG33XD0684OulqA9aT6LKGoYc5jxR/agsRNX16LMtuzMa1DB9jQoRNh
DXsY7LqgZS6kcphCIK4MfF7WJj1T58lBb9W3npZK3dQWObt2u+099KHTAjbwNLardqeGbieB4U2d
05qtkbx+cKox8qw5mcR0M1dtogty9uchgeJzRNvxmku1Jc4LjkUU7KiVaB/7ZAldG85uqGMIrUOa
W6iyZ5gPgVVQo83DrS95yt9Mb0GfrrkaOVT0XEzQs/Heb1HHms5ta6q9J42D1fZHZ0aah9sRjnUW
w8QqouWwLazhPLI2YKS5aSwXUngLyjUcVaKsEKq6wJJ6BICwLB6KxmNbvGJz5EE06jzlqpwRR4q1
sOkWgIiFN6MVU7ZrYjNoja2mq/ZaEYHNPXWi+wzp+wFgZ51o/e9Y6d3EVkp3LsqVFoVBdAT2rXGB
Gh1mLmM88RsXkuFi8ykA6rOpyzrq+gnfkmnbbFHErHopdgj5sQ2ufrPqMpe3n9JLPlvrHYRUoS/A
p3/PlIqtuKx2UCsonF9/Srb6bK13Y1hpuZ1rrGutVsTzGb4RZ/JDmeX/57H564N7NwCv+gFTlXUe
yHfF1tmm0euEq4LGT/zJlOyTqdx7flU9//tpTXAzWZ1K8SquAjd4YMn88ucD+49fzOP7f/4nvn6V
zdwVWa7effnPU/HayV5+V/+5/tr//Nivv/TPS/MmblX39qZOz837n/zlF/H5f64fPavnX76IhUIi
fD28dfPNWz9U6sci2Ztcf/KvfvNvbz8+5W5u3v7xx6schFo/LSuk+OPPb+2+/eMPQI9+uvPr5//5
zfNzjd/7r+75pXj7W/8sh2+FevvtN9+ee/WPP1z370hOMGuHEIhjwyAUj316W7/jkL9DKRYcKhTn
NjqA63eE7FSOb9l/X03eoCTlOdBsweH2x996OazfsujfQfJykQHBItK0gYv69w24+tcc+F/PBjfk
z6//JlBuw4lB9f/4A6iLdUT708DYhti1tWobOz6oAz5gtu+29uxlVW8RAwVXV4ZziT6aZ/YQZrDR
9DSVDAc4c8N4zg4sgGRDavfXls5unVYZgdPuoFH5aFfWdVZJEVrt2Cas9dwNy8jB8Njj4A0YYljp
rmjTNhT1/Kb5uHEWZBLVxW2Fh1YAbBDQNjhMJbJSdP1PmaoAx6jrawzV7uuCbexKB2rcIxyrULtW
EUU0Q7Aun7OxiGEdXUdNjU5A07vntfssx6mN3bbAh3QXd7b9wDfzIkw9O8REMzWEDgQZ4yrVPDDB
OGytYUfccVt5NhyGYpI+Un0zMwzHHJiuh3iir1apOLpaVqRICnMeIU6pmr4booFRg0ee0iIdtsgb
DyadvyhzyY5dPm5SVaIQ9OrIodBohFl34jXcT9qvY5EBa2GEs5Q0RKOyDhRx0MN05WGQr8vaA5ej
DvMW5+BS0/MAm2i/fmpMgk3RPLmuZNAOIzCewRQHvbTuzAgcJHp0pGB88io4XOKl2i00dJfubWqM
t24Yj8qWx6I3TbRBmBuCBpGGKBc3akTGXBqAWBtWaE59CaK2uZm8bD3m3lZ7FQxtMB/pkVlhDrPs
a24fUAqVlO9QgHthic4KKCkw3ylzjlql2Ubc06hk7GetQJYfz9okdwWEVcIt1NFESAzrGgfqnRhY
ohb/OCizQiXo8iBv1dmr9Ncg0bVaIosUXyPIrkKLYYI+w5gxA0Qo455/y8vs7DH5NItXt1GnqVpu
WwdTc3NO8Rb2V1bTZWEwevWmodMQLA7mC6NvoYuASa7plUGx9QsvWIlRV55b3ecYu7unpYkrb7oa
zAYV/MLrMFls8dRkzkFbZMP75Wsj0NKmlF9XyuJgx+ItUmh0F9LaJ0DovzT5tDEXbwowIj/1jX0i
LisDwKoshuqgVuiUOVZUtc714rJDmnfFZkRNjPJlRkejRpsa0+1lZe7UdgUSW4OGv6kqvlFD/axq
/uSD2IqeSbapigwNRNu7z7XBjkAuOPDBlWPUZnQ34xxCS+ya0GVG55RuqnILP4AvTKaPhIh641tm
OGdlF8yQTT8Py9aokJlLtWF9GxJrcA7eOJFoVGkeLpgLhU4W583Yh1Lmd7WZHzqkykndobUy6OrO
kTn6ey3GfQrDt07BpQs6qQH0/pq4dbuvSI7QDG3m6SjrAf0+8QW2Vz9a+xhoumEjLiUv+g1wBuCs
muRFMvbSE/JYLGAVkLp5VguUgZzXcuA7XZLvTpq9eLAVna0tGw+tsxmtKZiVgOWyuE/bIsag/q5E
5auHoAaJCC230JHiMNuLjFNpf6Fl8U0qjWFeizuRufKuAvxnav2kkOYto6DC+fzal5bzZIN0H8/p
N1EzL6q5fNb1suzMCjwki/RmNC56DmcM20LLfOxVAmzH60DTb51VJa6b3w9tdeiykh6butuCvGtF
HuT8DIH3FMWCC+kp41xyUyW+a7zZXnlvoFV3Rcw69rsyv5mFvvKa/i0VdLqtMvJ1WuCLW7j8KRNT
Mqrpm2HPbONyG3/60sUFhxobGxGo53ZCK0S34Et5aPRNcl83w7hrcyeyGvXG28rbYYAGedfUnuHS
+mVs0VegIMiFdAbWAOzvgUu6na371EXlWUE4i3ewnDJn9timIZWuu7V0tbMpu524ugLC/AyNwC/2
DGsg1rRfwDn1os5QgAO15TZNS4hcw4ryRIqkLk25Gd3S3A5mxY6WYk8z9jGnV5yxr0oA7Qv+tkIp
hYLCxbxubw0XKvwMo/3O3U0TRkNofABFgw8lU8kCv3YyvPhDkIMfnVROdycLDLh4N2/KVSEEtnLy
wPMHNGhiKdM5gR2gcbPotjtPbrVtaZYAmjO7qR24MxSzJq8GuCU9SJN7SedZsNRCE9vq9F2PhlKu
BLo0qsvAMRX+vpyNg4nBF1C1BFAIOOvYVQQBufRQ9f2mQqT2sv4GxFH+hRSDG9XNJAIN/lCUL1Wf
CLTCNnSff5swrk4121dd28aaG3bSzGjGzJN88L3eDU1Tw//RwESDyf5I+6I7YH9tuIEWeO2SFKeE
hgt2l35rsaOOk9t2QVT69W0rx/QwyQIULMudAwcKk1CvsDeqOY165HtSpDiyOve/ybquLVd1LftF
jEEOr86p7HLFXfWiUTscAQIFJBDo63sa7751+vaLhzFCYIylpbVmWPiN8lajoZBGKmpkzClcbf1c
bZLBhxMeFfZkncg3taN/an+0J4d5RpAux41woJT1LqOPOXBIvpP2MG+B149i3CAewPlHBkZ73d4P
an2F4sR4Ir0+T7etGBVrY8NUw1fBm851MIp9c8NBqaT33nzc+3XMh2gL113vTTEUvSuWoU562zS5
t5dNKJ9oUYYvusPdHvTvjA7wPjbwPht8OZ6m0OL7fG/3MQqebEJVrCopdvtdwlfz7nmb3j4MJRKP
XaNPIvtQwzQc557m/f/Vcv5sfgEw/7ntIr7oIyKX8wHfbecWKIiyfjG/FQ56aEPADm1oNzRs810W
GX0MEYgcAaLUx+/N+d382bx33pxfRNGcIz5W25a5ZR16sMHgtkUIUPoEsA8h4TMrwvhU1Q7QodA1
x5wyvi8nHZ8az4tP87u2TI7aq9h+bmtvB9zfFTJfd9RXWzixHsOpa3+VwPAu8kyWyLgN4T67ldcR
yPB3kqmTcWn7Ky08FCw1Z08AcKBa1VCYSNgIyQsxte8FSunxrSM1IVGJIR6rVsDv7h2l/iDfgay7
d5RPGIpzO9GntKftspR5g4zFZ567mLzYwIJSq5p0iZJ8dkBamP/AnwRZg5q+qQkTW2yC/pYu5j/K
KgrXk/Dpbt6MlHeNOI2vaTemV0XH6/wx7WCp6SqUO6vW8R/ICEOZqV3dTGOeJNPkIdF4NLu6eu5V
VD63SJJBfnKAetrtM35rkaHFvHN+GdmEstIUhbt50ycleUCC/95iPmjuI761CNVjknanCIbIi4AI
hKVfdCrFH1hrj4suqJpnpLTl1vcHAl2MSFzoxLwlUsrD55RAwyKg8g/j02uwUYP03jyCIcTLeXQa
E9mcWi8O1qrw2zeUxD7TW+MBs/OAVcPXRMpgWXiaPjrBzyTLMEUDN73Vrdc+xeCZIAGjUAjzUO5N
w8N8phpAr0XWwoglGXSxwQQPDTAoo58RlsAGdWz8D5inHLJ6FH8wYl9v1jrvPvHJDdjYPXSFPx0R
G5ebshLmteiqf+amRW6XqRLypysQbXRTEzyS0c93cADiO8Y6d21vWB1wnfVLz/WDRzpUlmQLK8GO
89e6r+yyKtJhD8kahAKZF6zwDX0gd7DXA/ByU1cV3eS3zXaK4m0ckWk178147O8V6zHy3Y4dAx0f
xw5PALzq2lcbRfWZVNPHvNNgOfdIwYaej3TSH54xvSzmrfmly1+naSTPc2vX97shK+rr3BMk5N/a
FFHxvE8NdbdwpGKn+bjaNlhioVp1/wJVBmdzwFbL3f0iVB+vyxFJ77lxU+luSwUKVvNm1uXNHo4/
+C1vV5zWlTj6JEI67/ZtI1aND7LufuOfGgO7FAEG2dT4e5WGgvhShO39BaSq9gRtXABpUM/8d5uE
lRl8Qm/N70d64lp3Uh/nQ757mFsALNGe8hoD+uK+G8IdG8vY179Oen87H/ivXlULqJcnbATHFlxK
PBY46//r7rYLxN+1q3UMeTGc7Pt7zJv/OriKaLfjHL/f7ajvvd8XOu+YX76/C29Qx0TlJ15+d3+/
mO/W33ts4M698AFeNeW5qkO1p5xGD5lUyIaqFOIXQ+5hnWfqauvJrCSHOlrKwHQPutBjtzUII7ee
hd6lzpSFJOt/jvZJJZcoxHKga/6zZ97dh9G2UF1wuHcBSZ10HwbylAF1Oq0QgUWQ0cRF+Bp/A8TV
4RJk83xafPc9t/Ec/YCRnNzVE7Pddmia/oSqyOK+6ZE+WjuVDJjL1BmOsuOpTXR3lTzuriFXF4tn
9KQnZbBUyPtH4oBjbRBLXOdmNY2uvGeoS/Rlj8ShSp9y0eTH+6YmQJV5RXicD5i7rIEG43E/Hu9d
Ej98y0qlj3Nv8wvl5Q8z+u3fPiI7fDiA0e4t7pfF0k8apPnhfpai7n7SXkaHe5ddS38T0YH5MV+0
Gvs/COnM38Z5SoEOZQrh8n++ZiGhVmkyxEl/L6oZ6oVLQ7L/vioLrOjCD8Jkf28zlljzI/Hj7+dL
mht2eQyQUlrZ/f3CAm9SC5q13d9jRDhq4Gjy9l/9QgumX9yiuftn841KlbMLLepi99130wyoiro8
3t37HqIBMTQ8Xndd6ICx7IMcFYHADYBX336rBDZxCxrY7u92HQG7B/hde+/z/gsaVSxsPlR/+0wt
rM91JWHc0VTjJe8QhUmjH6V7LGP0CZwiqo63B8MfVLCsQpZuxADIT1YM0Dq83VRhW0i63u4sNJig
ilFEwXZS0cabAGC63/G8hNAWcDVaT+N6/ojpEVjtiH6YLOfLItbDtpBZvmsVZOUSrADGoA8AJgep
DqBYvZ0PIojZt/DSJqhItnppOiG296eDtBiJuDjzKOgRO1Ts/rnu03itBr9fAY6K/BcWjsDFo0h1
u1okeOLzFE0rVJ/8Za8zyPvfPr8/uNWrRvYB4WQTbf7ebqGzhdehuBkTt0KC7H6OuTnMIskSYJVP
C044Vr+4X/PnmrXVSnql2JS0+y0nz96eyRVQx/LSg2C6bHmEfE285oE6RqUp98zm5ZnJdhuiyHom
PrCOoNBgGLoGwIte6digeDyZDhilj3FI+osEAm7eP7BaXDRWrWoxN81jhtKomc4t0lFbz3GcLb56
PBSPbWrERfJ2iUfEXU1zcljE1nV46mG8sOc2lNf5pYQgEoMo8CaCw/QiLEp1TWM2nYqoP+uebrQd
47O2Lr36iQVY2uUPAyAhRZV1V0aKfSs6e5JGyDXJunClsmmX8Kk815FNrnSa8kcMQMak4yr1snjd
0sGc+XjLe43BJbv5H+PEJYyRRbCLAU4H6BuZFW/UVx3qaOmmLNokXj9cImBvPePtqe31gzSttxLA
may1rruLoee+/DHcjpKpuLQDMScJ5NSpTsRK0ADIFuwKJPJatEOohwzJw1jTbTRFPyBgAkpRi5Av
rmO3TWXwaGzNTykt3j0pd5VT7bZH6qxKuhHJ23fZaBSAU5IeIMq7rIKs2bGp/l2PYXFxHlvIIQMw
OPUOOjAfoaGvuU+Tg8meuF713jksWPVYJgNuSDWFa79onkQmFhHPyEFZv6mXuvzR5Yl7nG9hXect
ILLmtq5XTzpCeW+M5GNnaLJEZOw2kwq9a+A2JSL0axjWdg2ob7KCRW5w0ZCyaZysr5Ug1bUnfn1N
cBu7KAUYMMfP1cRhf3V2HJaVoc22xMhm6zFb9lMSrLMEE5JKm/D+zpAuXONJTeIKvi5jITZdQ+GV
0fdQFQyKaYk8PaTZEPrwarhyrGPAsFTVrgkcpL9w70laoWyZmWHXcjsCxdzAjaC55bPCmw+B9tdt
mwwAiIT/xOxtVE1zGhTWCVbXn30nws3UdPk2UGV67X3xVYCS1gj2QUZa7YGGceu6zbOPumsfmm5k
u0EAJICEmDgQmy+UBnOwD0q1GMD+OXFMDdCZKrFsTuBzAPLbuYLKcScz+pB21LspDaXwAqm6LcDt
3RKLKe8UVUHzDNbjUwnswzLRLnxo+pKsponVB4kk9nsJelJkJP0MAfJBOpSF23nTS7aJXsI6L/jR
xoBx+xpi7l1uyQeqyqeCZuLF5hk71VUMmXEA0S91BqRQAoAbIjrXPZZAlV+yEVSphBnvo6fIy1dm
pA+g1DLAjcanqOyTTVWPbmfGEiLplU3e8gCcBj+MHYgwLd+OhtV71+Zrxcqda1dhB13UaPjDCY1O
ra+iE+b8ZD+qeMuzXm7hMq/oVzCZ8GQi8iDgw7ubt/Soxcp3AcDLo7fOh+kP9Mu9jYSk8Yk1btxM
A1LJIraXQdl+V9/X6ljP29uiHjxjVIxLwDUb4OF6ZL3dePpuU88fsgZSqj3imf8cWwEBhMa37e8j
5k2lYlj2jlCM+Veb6Xaq+Xz3s8QclCkguz+/D/7v1t99hx6SynpoDnMv35+rOQvw3XWb8QCejkG9
up9kPt/c/LvN/M7rM71nmP2+P//75f/v95l3qy57Bvgt3/7rAr+v+n5c5jSyrDHG7PvV3bq5N5+7
+Nc1uCk/Wnv41ydzZuX28t8XDXJeh1pATNb3Tv/rh/k+B5dwzMmn8ff/+zr/OWTuAbiHdO92kGyH
NO66n7Yccjdu9McvH5rpC+ni8TkgMtrQJkMCbQAdIpH9DfcDKGbt1wtBk/4ouffT9NPwD/oQqY7/
lFXNFj7yHa+VsHydTtp/4JVWB0nqcTvmsbnmbQCl31DYT6chK6sq+09aAsLckvgrwgS8hCGkeYrz
Ac4/bY9AJZbxyUVNvO5V5174iDUQ7SPz20BWa7idvCzLt7wcyh9FNAmYeU79BRbE+Y5DI2rnBvw/
5x1zEyxQX/9e8e1/EOvfCS8B3EnI9OJAPFlPFY1P84ktq24UI9s/zZc1XyC4F6gd4Jz1VB+VSYdP
DOlmGRtjrvNXhDi9OsxfO3XAMg5siFBzg5J/lmfJn4CgpFIN/9zuWw6Xb3C2/WhVjdaePVa7/WhJ
sxNxYB6DLgS5pGDiQ4z08X6X4hooD1b98koAjACKG567yKhNpXhx1DQtjhlEYzZDxu1z32UIT4HC
+QW1O0gG44o7CAeg5IU6GrUBwL+NOnRxLu8voLCA5ERMtEeeu977U7f2U87PPKjo3hVNAi+rXi4N
s+MbBE3lqh/0Li+D4NJ2rEWK1BRrzpzYeoRkmzjrzNIjCRBSWM+aQMD2K6kQvj+PQdF9NaJ2a90l
L6ULcWxc0AdAS9UiGmyw5UM87cxk9SYbMu+QjhNefCRlOgPtNA8B2hB41anm3k6prsaEOPAPl6mP
qkYSxnQRiKsAYiY+Vu+sidol7DX1Q5Iz+1TF8uADJ7NwNQXQL4vHhyQEzGfsCiDBtB891BZoG+VE
/FCNam3zG4UUUOdd27PgrdXxYQyiVziayYNqRvbMpqlZAZG7VZK7J0ypcg0gf/RwEIy8hKPjCx1V
CKQ4Ugd9070BaQscXgaPymJKUTFD9J0PIMNEhr0OtKavHVg0oXHhyVkUGQG+rYriJQK7surfI9eA
HqKNWID/gDRnsWO1PuW+vbDBvgaJOw+Rd0xASAD/TX0WDTnlI6QGAQgOsvE1weS3LEbwGwgAXE4L
wDCpwzIarjZp8nPwUKkM8RAsITd2TXV08HPg1NoxBdFFwlsppS99+xGAiYXyb1GCrgu9VwSRogEN
yNj3QALTGblz6/XjEn9xSESHjC9IVqyQIuGLeMqOAgSJ0Mlo0cJAZdPVYO70GtwhBaNwwHz40nXJ
M3hMGAOED+O6rDnYjLzhTxPzVxRzPkWfg89mUSIU9oVSEDIzZMnrloEnmD0Dbg2r+LAGISs4iIye
hxY57RE6d4a9ZDL70xvAvhQycmvXeviJEw40ltwl1sUoJI7QtwkpIKzxzhsRPEB15CKKvF6HKEtb
iQjHYoW5bMfiB1KYu8CCC2RzFItJRFaVtVhdNdE+YAl+3SQC8sofN9HEDklfA5UKAh+4o30y9asJ
C45FUgVnlN6ns/9gAMxf9nKsHxRm9H1QQau0yR0WdlnF3v0QUZQlHEYv8tRCa+GUJJ59EKkcH1r3
AgMK6FZnVL4ziH/B+EmrrUc99yRRR5VCAEQZoMAE+OxqIDIBLE4U7x2rrtJ6/rXkJHiCZNgxIWJa
dlGNiqByDw7wzlUOIaOFMtabFmnF4wdUI3eGe1Bs9Sf7K6JtvhhBEXgH8v44CJb91AHIDURh3VJD
u36hUIrfpVgULWiCkBcjobfqFUHFDqjEx8YDlXJwdAktVQbAMlwXAR82WUp+KmDQFAOquEyYXuap
iR5z2K7sZDKZHS1Dfh2qehfG5W81cXZGASBdgVzWris/ZlvKAdObb5GUKLq7kIpNe7tZxkOQ1g2k
OTYDeE9CYoYBE2vTcOOeQEVdKpgUfYDP4C1SBKXPzpF2rbhF/aOHoLJk7ZW2hfyAkgaAFazq9mMd
81PUgXHeIZitQa+dou5EO9jSAGmyqVPf35denRwoAyRcSKTcSYfKnp9AWktkAMSbdBO1snlH7Amu
yBQfkGbJnrKpfGdIwnySusuBJaTyBBGcf32OhP2Pxgiy9yWsUFZ8GB7p1PEDBxPqIQZ0ceUbD8vy
HFBMHcbZyge8HMZgCT+QDAkQRrvHtE9PHo1QlvHpdEqw1j7202uIIepSKOT9JS+yg+KiurCKrgGA
X3lQAgyStv1QY1ZsnZB8E902jXTXwaV05fgkdkEEbibrh2bnckquXiAXwvnv3jh1L/NLM72kDuFz
PrXZUVZ19EqQyjKMIesL4czEQA9mUBDS9bNhZ2IgYJtSigcQvAAKHd0BwmHRCfXWHEAEkSPFTxZV
ZMk7Hh0K9l/0VltAeSvetifPA80zlVkPrKMEx6Sn8WPUg1cTpLDejMR4DLvQHuXo2aMu2QcV6Q+J
6iZSF+SW+2BPoZ/XoH3n4LFljy38bPdOyvKg0htkI/DSJ3dDNWOupMfBdVhKhvI5JM5d7IBU5OR9
sOgt4vw5AhENZWjPPIk6WcIkEuwX+C1t4KfitrrAcpFJ38cQTnygQ93P6Ib0h3hLBnZ354EZpLI9
KvI/Ei31FXNbv0je1e3eAQIDnAZWcTvThuF90wuD/dCAchC77gTKSncKku6xK3Nxisa6fIzACDMT
ojezNlNZvgC3J69t5FYJDcgTZkfYwScw4a0y/8kjL35Wm0vZhOM5wfrLRuqCa433Xs/rY9CZClSx
BBXePhk2wLvmSw/MV5QKziBxZx/IaD2mslMnSTh0QYaHWtPhpe6S4WWsq5ehVwcR+93HlLxPdRJ/
AggSrJOkMoeESP0EZj0GIZm3B8NNtEZOgi5QSx83NSPeWiF1cZxfxpqzYw98aRku29R2F4fqzBVL
8PCR6Ats1NqtzkW04hKEV0XpS9Ia+xEFBjDPCSzdeRMBVgzJwhXcAr1HFwWbHrqUPwArCjcRTdhe
bfEd3d41JF+jVJJAAUKQpaA8fICmcvCQihL49AQlQ3D85DEwSHDlTVJ+NcCE9GrI1llO6LoeoVUB
mllyGCEWt0oKQMUTSoBp4DFWvwHS3px0kFQPQBI34yQOSWGQG2z8vXFi2ugwbR90BF57guXeMotC
6F5UGKyD3i5pNclPLntIBXbeokfp4QU3s1oK0Kb2iUjYlhtUKQmLo83EoUvf1zBjS7RuwBg08T6i
FUQFCvKSpXLraQvRB+2X5xzwAIAebuxtUPevtazJyqkJExhzKVQaRr4Jsk6cRXQ2UxIf8WzYE+1h
ZFBofPf8NrwBSv+KUsqZFn1wJBKaEDZkWOdz1gKyYDd+xKZtn4ftZwqXMVfwpddyunGlrY+xsNk+
MmZjf6oxBum8ibuzj6rp14g/NWIamHDbEi4R3AeSeoQjIpvABteJf5bN0TPa7HhmHtusJWct/WTZ
ZUpDNBJMIB6HKMQlQh1YKdiuTgygBRl9ESoYzqQJxEuF3D3ylqD3t2ksli0YuQfMozdiAGO7Kofc
0xSOw9ELkYCaBEtOHqwYlYzPjChog7kMy6WiONS1Xxx0nRRbqzBVYhqUGLByc7A5CFW9GONFY3T6
K3cYOzeq+yygxPLGeuk2yKiHX3Gb/WwqdgEFFCT05MuGI3+CrSNd5GWn10FMBSIiYFfSAjDvJDf5
bgBrPrVec9AR39qcQRjFBvUadBR7hBgEpsGi+sol8ARtzYpVGxeLIHJ8Zb3BO0ivR7SZgr2xSGl8
owiA9dv3plpZk2kksSRcGPsSBKMeBLhwtDVSJxFMLOgIpHlOSky3hf87H1BxSXn6SMKsWsQhOKL+
TeihMV7xOMG3TbvxmfGo3gUOFF9701SguoPiZYTMXTmASqBByhqMDyZtMdiF4BnwZx3ElIWgv8VU
Jicyga1Hu7h/ADajg1/s6I4dAakHEMJ4Z8vIPBLmgbtVUgAy9YTg6jY6NbUXLQ3katKlBxmNFchc
5cYFafdM2ubsWU7XLWlgOMVaB0QSlkAeCS9Qj9XPBPw867f5SzpGmyhs4C5suVxMiFT2DSnZOqhd
8TEV/MpDQGcyL53AukCaK+4SsOpgavUINOBFDkF4iZ2fL2tMqk3muT8oaV/HLJuAtIDIaKBdszYb
KrrxYQRvZBUJ4ratfASk/8Dhcjz4YfXDhNUNl5eGm86L2RE/NHQJcOGTP/6EYJN5NL6wD4Vqz/jl
seIYyuoTBclrDqnfrzLuNxmRD8yn9UOuvPjah322dFUOhGbXhEev+4gw9H6ES1Gk/VJApmGprJjW
MgvZJ3w9cPGdgpi0I+uweCO2kD+TqhoQd/TTBnKpFmEcC5HTwjzNBiT8QLeB2GEzoGDag6oAeRRY
wnlAaCWNtQ8QvPoc+kK9IRqBkWlV0EfPlFhJATO7TkbaLhTP26M6jHUfvUIjCCROgYJb0K5E7+dH
7ZMMlBC5LnylD2OKdNX4lPFfHCi2FU3Fzio/BJApNIcqtyghhu4ENTVzaMDc9k2Zb0bt2n1UQDKA
ZFW05hExB214f4jjFKgOiYLRbauxKG/VpZb4tS0WN5n9StIByeOqB1wC/aDm3iIVDdYd8DygWCbg
hpXjhIx55+VLTBC3P1QDRRUgZhAdxreXCao87W8viPt9K/NTg5zKkrEbVYer4YC64xAq+E2VwHEm
KbCMQPWFtpwOKF6yXaABqQOpiJKiXYGfNXQOoUxNyTMFqgzp0mLV+cUIJQoIcPM6DRayYcGipkCf
KU2XwA+vJhCa23EHEyO1kImowEPZAH8CFRNgKH2APiexGWUxIblCATCgO0EOCR6t3I/LNQ0UfC9T
gsS3dBfNhx+WA4fVfcWqAhdpAgO4BRk+fEttsong1adN8UgqfkGK62eNbzm2SC970RFJGHgPTOOl
LCCzJMOV14DA0tShXUihzk02Ih8S061jQh8ZztEVtlwQVIsxUNkDD9xxAmx9V/tNuQHqcADPY+24
Amsx+hmVmB4iC6VNsdc3MrMONwywPixGzqQ3m6wDHM8M/i/4IKGAmbQvBjiSvsGvZ7pkq+sAjLHP
cNBAc7CcbZshANiyv/TVb18AkKnS3zw3u5Gp6gAmZFGHnyUMDyvXlEjHZDtQnuBgWfcfWmOYHHi2
z4tgwHoSimbDQBZ+LvMl1gFXTl22bUqKgl2Y71RavY19Y7cFouxl4xm2kscxw54MuKXBCYvnjJYr
XwJzfkP6BgV/rvPmnwyQ30UQgmnXCQvkQls9qTzimykjWxo340bT+A8pIe8BqrFZQxEBoGeeTOse
iZ9lEZB2hUw7OVZIqJbFx0jTNUuUXcM3GcgvyC9kDPx7/T4OUb21pIL9ae+Fy1yBPsfBUE0I1Zuw
OoLo+aCTQG5vmhguGg4Ca+FeimCNGNstVGIvtWIJsLLhJWhvSFasb7Qgr0k+5CeCXPE+zcatKxJ9
qrT93xcUo5Z0sMjxT744dYkPwl6mIcuhDLDuud9jYsILOH5wZKiRwFZZpfdg828QhFcLaYq96wAd
EeE7Qu1LOVbH1mPPo4HXr4LqS0OgK6NzPIi9JbBIK36h2HPUnQaTtgt+NfijKBeotU/9AEBWaCHo
di8ZXBpJe7Z28uGYKspTSPVb6IfNVmY11j63l2lqgTW19Jxn4FE2TG9F678pqC6ZkrFVgsoi8Dlt
BvpZ8xZ3SJ4UkGxbDsB3I19rB6SFNQVyJuVL34v+NGySmxAhsVoYJP2PrAAhJu/ljoA18PezyhXR
cd6b6qKCnIP4Byw+sa8wCaUEfGRIlomlX6XFMqmhigSO4p+w5lhJ1RBK0EX+A3gbjAS12yWDOtE0
V7u5uyJr43vH8+b8Mp/sv08eG5h6Ua4AtMX/FgW/eAnH4ZU3+f3B8UPtVfWxVUgiCp4CfwNl3iMZ
o+lA9aXigO+DUgHpJsuTcN3Hod23TQ8UKh55Yfgf73YVPJKbUiRyz283uYEETwvYpV+PdDOK95jF
hySvQYmrQruEJnp96pHkBZ+7m2A7L7sjAd4RAPAJqXxMVSuUWKNFwz24WncNnDzS4fZIt+zIsCCy
/niQKNGyhgN8XwM77aVwBO6zDdAbyVJLPIN+fx0GvfeBszZJs0JGDM4+KhfLpJsQgiKrfYQzfLno
4xtyOMsWGFAuRcXEVo/eI56qCIYl/lY08tIg3AxtHC3IBMgIFsIb7bIfbkKUmZRpDjpotjDJFCxE
qT4R6HnHrqvgUaDpDkDUZjWK1qyHodGoKg7vfsH/5BWtX3QYvMV5qy6EQBcpT/W2V+JWN44wcpdA
4UQYljMgMbuKF2us77tDIUG0jSJQWvIRgPbQbBjnYl3iWTkis+I/WoY0dAXh2Z8l9MkYNcVbH2ds
q8MSSba8YC+kkJ9zAyzRwFj0XPMsJh9OSwrkzNGAj4qK3G5uESAltowR7F2gtelh2RcgK91m7Gcm
VinJw59hBb8OPDAoddWCnCX4AMv5SApxkMa58gNp4BoyNrY8kNLyJ377OnML1ZoXFwr2Cjo05tCU
RtsEc+8rtJoe5wbgSZhFWXXj1RRkPMRTG2FISbMPaHssTdZFP8N+dEuvRBiE+Ug9lB4WR/OhNXuZ
+lx+0YSztVFDf+xrZPi11yT3kwesOFCMCu9ILSCDgcrHztk+fwb59efcQ+SrP201mWdMrXwfgxu1
cVjovmeM7edztxCfW/hZ5l1uosxHblWxYkivfBGkBW4XR6dIrBqvI6eEddEZBnWwsrr9LnlvYS/Z
dB+qROzmdMAPGUaPK1B/WOrdDu2L8tmTXL9Cl4HuYEqfbU1i3OvYEYiuoQHqFRiEKpngYRQa07vI
1mx00wch5SqrRf/COP2BgQTyXiHCigJrauDoOpDqNSLRFpUBmTvoSebeztqXKiPRysYTZP+ictfz
yb4T0n9Sl8KyrUrWgB12CM9Cee5p8TUZaJ+mQ/GV5bYF16ILz83QlcAWqmFJMVV9eVl4iKp0eON5
3+x0KuTWjqz+UQcOrGk0UNKWqxjP1KlKcQdLATS0G6b8iyX8DQuP+iXpkcgrckjflNYFn6m5zPtt
DlkB6pv6CKxD/dQSJL3vB1ag6HNW5NeoxF/Bty0Wy7ceQ/nahH3/mVXwJsaMZvfN2KmXsSlf5/0F
qAjQNjHphVfOO5mgRRn/do390G4CSrJ3AV/zbdeG5a7iXvBGCm8/N8hTaBWCQJ9DtYxkZ79SDFkm
3Bf8fJeGuP5VAJO8y8oowsJStx8tFmXzkQU1/aofh+qUqDE/5VD/k21+5rJrn1uMeM/K8XjhFRBQ
mTeLHGGACeXveev+kiJvUSs3HO9HsbI60EJCkjUcErGsOblyguUHBtb2+ebivWMVYtG+i/6eIveA
efUkVkO3FijUpZssjMxq7n3+LIbokeiqp/mYGFElpLdA3Z8bZIOXXPvq1/clJ3zXNJCQ6QI1HjGo
mHeB0LgCReDZAgEGnoJBka4179JM1RFxjgGsGJttLaHNpFKgTW6bBCMolBxwUzugk957/pQz0755
2f8Qdl7LjSvZtv2ijIA3r/SeFGVKqhdEGRVMwif8198B9o3evdUndr8wKFEUHYjMtdacY0bOVTkC
KhH/uWtxSngTDY7HfVAjlmxp837/uI9s9FeST9ubsrMWvzq71PlOXi7LM7y6no0/D6Q7TsZI38I0
Mf+Y6ma6LAuNEnZ+3Mq2t2FSFM8VpcG9ZQz1uJODMe4YZlbLSZE7uQ3kuEnXdA4P7hSCTqJ73wXn
x621dU3QAr31iIyuVTB9f/zR0DJGc+YW8uPHqGR+2hTR+K/nzp7itfGs/mbXTf2qjyObZHYBieqq
o+N5+4ZTxn4S71lq32OrJytGviuGtKeA3qMsfW+JyqhhlxJq56lVTJBjl5Is48XFvcGUYb7hce2v
C3bsoOx602Wiwp88LlJ9QIz3uNqOBdFZiYy2//HLf12tBF1sfAv7v+5oVrC8Vm18kS49B5npw/Cv
ZwPSkQ1eCwOiA1azeDwRiUVxXESZynbMsj4evzMjs///d2F6YK/LeSPG6RFcXk+7sVUxoK6MIzvk
NHU2hB9uClun9TL/TpZMEtqqD1e5DlAwZNJI3JnzKzeCTaAX6oOpygI50Tx2yrST44/Rme6ns5IQ
MS41KxoHR76kcaR9bzXoAIFeM52ClfrNKhKaIwLQkoMaO5ryXQX70SxK8EjAdVdaK9Gu2WFzfVwE
fd1ceyuPtnWb219vkNLQN0IBh/pyj8LDfprw5JaPG0Lk29fHv7JUAWm/Kmirz4/x+N3jGjkR2jrI
Lf3rDdHkVutKIML5cg8/SXCeJQnlxd//VTUiWY68AFbG/Owftz4u8hpJoepdBM1/v2GKgpT9chut
v9yQdJg2GGLWX29AUKgvXYy867/+/eManW9OT3rEkPLfb+LjmjbgJawCtpJfbtAbtJzUdPRf/n2P
x9OYPGEteqIIt48b/noTgxQ7alM6zb9ueNz6uMeoAVuLaui0X/4VomJajgpN6V9//LimzAKY3WRO
X2/o6/6368TR/ssdJMIt6BvghB9PdoqsdRd2Z8dIzJXhO+95kcTrkM4icohOIqg31snYbd2a+Wc5
Jd4qrOjz58p76rN3PzTMy4Drb5nyyYgQ1J2i5xDKPlwrOgzUFNqFsjtAXciunm9dgCSajd8+TnCg
GR62v8awrKXWywOeOkSNPiAc1tCVF31obbHrOutgWqlxGmq68/7NGpXxRmTNS02izaL0o+FYIN7H
E1zbUD3Bjo0t9skoZWCF028NBJXVu9iBjKlXjdQpcotNFfsxtRbCFvGRVq9BIKaF7zbG0m6ZqHql
jOhZsZOusJJ2HSRW/7h0oz8GDZJt2VXQM/unMG6flDmgOmYcCLxU1itoRodkpGFBWk8elYvc6+01
x9mh4oS4EJGz73F2RzVkDGuQBcge8c5W9pOK/RvV/0+DzlVFHyO1eybgkiiGGgYjhey0+eNKunKE
B5toKIsXjQDDIchDWv5+9Jp/hq3WvgrMsIs8pA3dke+ui2WksQ40yZCs6Vlg1DVfZSIBjGcpAUla
9qfLIU7l0WtTaN1va6aAuCetvYUui6Adi4jOtScWpQTM6dSwO7HPRWwu20q/orQJV5E8JmERXnNU
HAYWM875wUICTYp5k4HjIVA+UDx1+7G9JKmuRQvB+FRgDWFku+CdCEcaGZFe8ApiL8jYZKvmIz8r
pRtysUrRtG9DbfDPHEEDKQZ334L7N9r4h0ePDpaxCUsBCymLizcoWV7WzA6/ul7EpAunWpb8aSp3
LVoo3wERvfuUttqyZZW+6GZFniCCVVTRXb9r4sg9wdwtVoOyeaM49TL/gvKgy3mm6hdPHseZq+fF
m1FhOgom94fG4A89fY1E32N5HB8/jlp0SIUHZ2v+UW/9ZMesAQ7GfFcpArWhNMw2j1sHz/ehDjXe
tgP/eIhSQp7CoIGn3qLp5WU7r7w/lI8qi06PH5laV4DKtOlfP2q+N7vi/fTst5X7mlfpH1ub7PPj
b2k+/UhdW10etyVu89aUSXSFE5cjiQC3jW/SXaae9dOK1bUqO+CcyLeb1M03ZWlMs9yXqKspUsa5
wuU+LgLLMhZF68SbVGcc/59/YOb1ShZmd0RbaZxFb8I3H51ND4aZNmG8K2oYVj6O0h5cLCcS5q8Y
sWrk377h0QxiRkLM8NIT3mXs5BUncTirIIKVy6q+ijIa5+kPMzlMMFGnILhkbnuInZPdJIdwspk5
TP6yp4Vf1wZkzTVa6Fe/kq80YCEnqT8+OFz9CTiuvxnGGJn2ln6az/CHFaYtlXdmwzRx9PeZvdZa
P1h4qv9WGu20lklyk7SvFr5Px8JrvfySgiGrxWuX0ygW+XOgxqVjWedlz86ozwV6VzzbCbZ2lydX
evpilBKrlou+3tA45o1k7wXWRtfiXRyV74mILg7YMT9MrmWBwxgVaFQK++TXTIGxKF8bRXU1aG9l
GQeLyVLNVoY4ZLPwm2OL4FZk8Z96EAxd4uGYODlswSYjIsGolsLy250KW3uNLOAlbuvfSdRBOy39
rWq6u5G7G7NB7DRklgLXyai8KmxnaWXBcrKzU1JOa/ZEsMKg7tredy3zUZ8XKeodjqGpfpYBWxrY
dZe4dDT+1AaaYEUaeypnWyA6OmhVfSMPErNOZ8WLhZn2EUj9aAVv/9RUEbMr2bi7IjKQJ0njMGEh
tUHtA4bXtBVe698jr9RKwrOCfnqoOjCSYf2REWAXTxvP+nQHVWPMrsOVmRjNqqFR06JghqolvQVM
8YlBaI31lpmrFmefRrtkO2kvgjY/BnG3cWUxbevxCunAWhNoCg312W9Fs0qmgWFVM+DAKD995RIL
xRaKLYT+K2gqtvGQ/AdnRfDn3YWEX0Hl3zsaiNDKKVZtoP8sysnfVma4iEVoryeHvYb0vO8q7q8D
Ci1Q2EZDCiZVaBD55yYdGVWOAMNiT4LRLqq7ngxPE+Zjqhi6bEFIsEbYLnKsMLc8Snc27fpF4aXT
shieGe9htxPGJ1Zu8+KbxVlp1TLwanFImEwyVH3VrcZZmIoO4zgwH1qQ9RUiR0RsE7WpdozKtVPI
fjkGQ7n0MgnEt1mGXhCsgxbeugYKcJ1P+nooqHRonWEOXPSxvVF2tRLJt6KVM/nS/F1q4WxtRnE1
O3ZNt/05NdU9iJy3VA9+NUzhABvq24lEBLSJKFCjdmVb/JNEi4dtK6aCsao1XGQkOQSnul9NUVOy
HkzodAv/9PgpFkZ5flwL/33t8Tu7c97rvqMzZDPtlUl5tqb+A38KKSHzT8P8v6LcLs6zb2qjnBId
93zD428f1/66ePyuQQ9mgqs9jAWTTidALu4i+zq7Ta/OjoiWnfPU6L11eDwdPVfpSpidAK/OIz2e
U9hD5gCe/KGJrZaG2Vn2ZbouahGSLlC4sEOYBdSMt3p3ehoS7adiCsCn+wyWY1GJTzzMCy008Cjs
Lb6uo1sUT7D7iycE/M5pcIiqyOWnbQvSLGwLmQjYj8hN1V6RJ8JHmKqVpIWximpyJh/jNa0JIc6J
ZpearNaaiMK7O/+uFDHZz5ppo3bRXum4D6A34mCXCj08D77526bhcEOqY+zaCaGb7U7Bs2FXe0Fe
yzZDgTmTezuxCGQPRMbE3wilDdymhFWW//Iz3ztoIBMveWyY+6Kfnmr1O9dS/YQStZwWeEQcqkSm
GIaes+kJU7aGtDa+d1RJsm6T9WQW/a6NOc0KXbtGshufQLKtcMsPxAs0YGBt5x7GurGGFkEBOonV
qAEnlWmb7eO4ataZrPSNH85bWlfDyiraZGsGVbF2jBQldFym7IvE8Nx3GOetMj+LlvF0M479XTef
4jT7GGjSXoXvl29tAzR4zOP746c42oo/0VhbN6WPfHW9Mb3p1WfiVuJcp9FLP9pin2IMvuaNIVdz
RO9H2A2HbEBrT4pCvTdEqq+sKlQrN8RBqPHy1vQV8Z57w+1x0dA0hS2tX6LBLj7cwn5DkrcoKeiN
RNlXRYGJr8n1DkLT+jV6EoZ0QWm968608W3/rRoGx2SmHLNB9wNpLBKwnHtZ9WS7GOMhQpNzxDAM
La4LOm9dYjZe9KIMwARayWGIG7C2HnubyIHg09hg7a2gfLJSThCohz+iumhWll0WtxIEBHhmxiEJ
Nr1l6bF/szs3/YUD8mzqcfLqti8+w9QLLrfmMORo34pMXvra2nqSBbH07eSuifK1MJP0xOywGp4j
F5IjuBvLgiw62Ng+Cbz+U8UOYMRZ6wTRD1htb1UnzdvkYVK+Z0ai7ZPuivgmBDHI6wKHFQNMz/uj
N+GmJ6USVImnweygot7aQ0ZynVTqKSvNYFdDeX0peAGbth1dWJbeRVe6fQn6WDspZfYr4APDtxD1
jA4AwbfC8NPK0k/dn/RvhSkcZnwreK3pKWPStoqQnO27KoB7iLB83dJMXTMX1y4ZzUnGPPd6lnRl
zMIzqwifqqZZx0HR3effpC1fPc1uP7ABybOgG84etRUbW9rf+1LXTmlZWhj4qTEQa5bEuZzTkNrd
LW3+SyQ8zpd6wQywD64mUi0tHoufXtg7IGZ0XDKeevOFLC6qIcCHiVu+SGrc+kAkMPeD314PXXjX
XTc7uBDe8FGF0QmViLcP8gaCh+Mv1Kwlq3tKMkoFkvAglx4D5M5LFMfugm1yu6sjI9uFcTWszZQe
6di05Q8YGW8TuOWTk8ForNK8vxiRz1a0eDLEtJN96n64sbgokrPjhTYFu6TTDy6qoReO/4JZswmX
MQ5Twk/a/pRreboL52tY01OUVH26F0zIRIjaYCmStD9Bk7/ammz2QQETFs23uxtqOn+pgtejxUl/
K8y6xlXa5ks2LckVrYMJo8EJboPkEa1JiLUm++mAjtknBIPkoBGxR4AJdNsgmV8NlSFpFsuRPAcc
ABFtI6tV5dHUqC1jSwWngZH9yvVSj1IRY13VZWqXDB60rfzUZJLvyLwqNLOMKm8++qjaM6ay38rm
ey5xVgAl7q79XEynDJ3dcbqFFXELWVbGK7+eTICyvtqHWtlsIJF+wAPq7115Kgsn+cA6oO8Mm6m4
jcrwOw31jRf6Dl0jFxDtYBh3x6JsR17YbPXQ/AZrorxXkfueMftDLqCxy2JIuR6lS0JNXtgvAVPt
QlfaN10D3dJbDeTsLIHd3Is3p+Yg7STKBtwZ38RY2m9ubHzYLnYRckRmCqW5slHJbjszsp/Z4LEF
8ZOz62K/R5h0aYV1GfrMADUr1vHYKRRVo3Ee03PnRMZ3fI5yk7UETAR9z46larIdnQSg6GUe7Vz2
2MggOvNUpzYXWXIf8ZSfa6lNz5lidq66F70uwO6AotZooHXFZF0fF35WnbzG8I9g9pMNTCCiXqa4
uom+oZqDfrB3XTpRXvFHFMnvtiNJJw+Mn0lrBE/OJUF3ZonGfn5cxE32zXSNk5FJ955MaKqbGgBW
pSMs0Fq42rHh7muvbtZmFIdbdPbmq5l5TznX9iZhRgdP65K7pWM+i2DPfcRoE0I98n7WvbwMnhk8
QRz+E0ZWtvE821o5TE3vlAS/NQeXnJq1oWmf/wbnMm6zvn5hDKShXY6ws1tyTzGXHoZ5gMHCrO/j
gNGL76tXq47sjV3y3WA3hi1Ts423wDHP7WSJn8IdmkUTtjG6XPwgi7CUOoJSPb55AEdEYqK7VtOq
8pRxqzXpLB68E4WuUiWV/w7/1l7rsbP3avQ7gzAIcsbC+zMeftet3uxdfJV7N/V3ZuTLb5ZRalvp
ZNMaq8immXWNHUydNcpbd1m3xsGABH0G9a8UqGfYWIbGUqoBNqtzmZw4bSDN1z1MOyDHHl+lPrRe
1dgDapgts4wcApM281AqCKBtBIJZJu0qHIPqWdrJLgUX/+QlAymHdpa8hFClYhgXhxHVwzmd1bZY
X+S504YlI+kFBuOLqELvvTDNblmkwFu6OCaktwGbSqm5a/sxAoVCQpL0ntPJLi6+4a8JqZj2eDqy
Fz3vEYrL4BZRIbRtHa/bND2QgAcdCeu2rW9ivS/fZV25h9DsEQMUjFSCTuuOaLJthtW2ea8KmlVh
NaiD14T9DjBys8gZUCyMOM7edIBkB10jIKNPYJlPef8Lk2pY9/6fVu+YQqTVVvE01ySQhfuk8dr1
5CkP1PbFZDJ9johMyalpkSxV8JdCf9r0rvEM6T08YndNtgR9hUsZ64wkINTcBr+Uq7HDsuTFLcOd
rnR2yHn0Na1eIN5iDgVpOExyxObInt0VDqr8pjLv0MQtIzHVRTthCIh3Kkn3/dyViDTtxcM4sCYh
03/u2oONW83yzPCpcdryzTQiai6c25yMRiGcj8xy76Tn5DL67qLVpw9hJvQDytkEZITEs/WbpKSJ
OEF62Yyqp/iIM3n28x91lFevidnV20Ij6uRxEVlK/22LnZw9N41nm+xYRb4hY4hTPqPOVWIhKH18
lx8/dkVtrUWUHvE3pR/KqVdMrO3nqHQPky+rYyPKeFGIOGVagAEFJ032rWO00/W1/anceJVq+F8I
6irZQGs3sgLdX4LV6j+uoJxFuDtszWRUF32+SPtZ6MUEEByBN82rsr1/XENIsbTDUVwSN3o2ZweJ
ZjVihR8BPWqlvzh9f0zt1L9KK75zmCGfIST8KW88TBUtlBSkcSdKBGvfCoLomO0oQl2Kao+46DfW
qfjuWsz0LcOw+Via+B4Lzbso4tGCJluhV3IpjZt00+hCw/3vGRs347M2G0TmpcZOHG134KlqF4ns
9KMjaHrWMQrF+9rUkvCxCOpLWWsH9Eftr/FYj1a/D9qJ9k9n6kfpTMMWtv+zNdtl+kDRJKbJ3Blt
cRrJc8sLx36ORzFcLXvclyPt5lAhL8RMa5xjKuelHIS7ZwLbxH7wIwmNcG2y6h7LqtZvNpKWhRu2
/U8VJNcUKOi25AhepplPt4biXhZyU4al2rQaPdypB4c1xtpL1M28fqoVbzWQjbDXbCc44iEWqz50
tQ9G7OsUKPobYW3ptpfi3BCiR909OB9JWmCqn8ZfYdUbiykcqycjoB8bDHay9Qtcm4Sqy7egbYeD
W7NNyVh4DSMN3htOslnv2u9G36frlvM5MHBoigNU5rBWgql16791zSg3aYk9OovjGYFutnvpICRv
Xd6HVtBOjbrmtVX9DzbV/VX3MJYU7kiOUoJJqhHy7mmFT0co0mgF5NkvdPLm5XGRBEN7asoC2TeL
QVgFJTgkdoZNlYrdpDUIrUMLhg+aT6QlASq2+Xe22X9v2UXfYGuf0jx130RniU3SNhIk3qEKFA6V
+SIQLm3ETrPXmO3b59YhOXNsmwujj3mTpZ/dPvkGnJz5/6ijbiutFK1MoG+NwgLOGBv2wjW96uin
SbgXrkc1M9g6X+rORs7jV038nhQ1u7RqaJZqTgZIDL85mAqwOCqA8+OiF/m78vIManldL92mHL+F
cypSYdGE8Ad5tWVgbuAOuGevYTFj8zOdLAgN6xYkJepFb1j1eQDjsBneC0j66yAj7a6vq/JNFVW+
8ll0kaoZH5MK4mtgTfEVjtew68f6Rzw7j2Bkq1Nplv4i7JtgFRbJfPghis2U6HdjPuGKH4rLGFrJ
TiQtYbFdYG6rCIx31fPtHdWTaT+3I4ZYgyC2J1Z65EJtTAMktVa+GfRXq8tvzItHLIIQ1D0HkbZ0
3Bucw1XaNuKe6/paqLQ4J5zC6fbv2V0iPGfRWVse8x9bAAPEsbp8GH+0MqWnAaCe4EH2jIljDE9g
uH6RwObv6xpzRaQHEcg8WsWmmbHau5M8tXUOHZ0v1IQdYiNnhivNsY1NlUb5NOIf63+YWuk+1xkh
BZkJsRTsXf9RyGWEKvkDhfOvUI7OWbfwh+ZoCs95R2QeYZLiXOhoi+xyqNeFb77yhg6LrCKOsyBP
IVPBQojYvc727EPSqtdqMCeeaMiXzUWW5muGfvFHDPRY7/zLNBSK9RujAFrkgJUeViiikvGGpmlf
CDtbtkaGp2r2GFkQTVWE0ba0Qv0ndRUrGMFH2El/h0wwbpUkAJXKoTxmSX2vNC1AhZxdhrzvL7Uq
zC2aOYoMtg3HDNRArCuESOFw1mryouDywTgcxO/+2EbjzeYU9lZ1dJrzRK7NLqxeRNQHN7OYnhlk
JuuO4cYlGbdDAUCYDlD/lGmZ/SGmkTwLwIF3qeX1Ju9A42tIxVZDgqrGf4nyxL9qNv0/YMDpE6sP
ERh6mLDgLsaWs04Pj3+FVdM9KHZXnHvS8W52CDI0kSGtCwyMAi4ZC1XJpoSGPid5MZoIBO1hBazD
3DLiKm5uYPwa0n58T8g99WTa4UhNxvc4rC4tSSyLHh7Ypnt4HSYLn5XnBgtyY9jVV/FnDHH+XYok
2ICo0DZzAsWysGu1p2sIBICGEb7p3L6zaIQ3nMZbK6fggIgDJr/D0N19oBilQirET4iX0OyCoNjY
RoJl2P6uA+7d655mL1rd0p5rmjVgngd7S4cChJ9Z5SS445cucUVtUyP6XVt1/M3smau0LS1UX10Q
WnLeUVH7zdMHb5sXBeR8tKjLqrSdXSO8blXigdy2POY9j8idmNCo+Gqr6QVy68p6UWxUCj7m77Rh
gFS6KzcoqqOw6SOBvVNkqzBpDDJqoAhS1mSqX8HgFITqFs4q1UV4HCaD+DwREkKIVOjay8YBYFvN
p1Xvl1nmK5fpwafy3MWU/kqrIXpmPAa/r+PU7NcjtshQOxrts+sW4ZK5cbB8nGYprGkoVe1HX2rN
LTTjP5Ph4DB+i1z6g5kbNU+pzSi1nfx11jRiA/O1BY0k6VoyE1+XAR1msge8ezZmJPp2DtbiliAz
sGGb1JvTwPKpu9p+ou+cUQ6U3v6r01YMw1p7K7XBOJTT9A1qB7ChktcZmtWbYFVYEhBh00kfxTVR
5Lwpj+FtiY8Y0T29HdEBdFHWm4wzlF5JAdK3f/P80vpJ7se5q71bWFaP/Wh8GCx917pDeHxcmC6w
3twvT7ldWxfTiD+HvqpXqD1n3d6AK7i0jkXklLfHhU631gRwcXEDVJBuSFydkRPUJ7RqG0RY/pzS
ErcA8eA21sCjQaoxmqj9aOAm+ow4GvHmAuAmM3mSL3l8MOX0o6Elz9ptVmdAvresioo1Jk11k27/
DkUh3jSibUnH5Nhhr3Ws5pSODB/xhN7wNkbmcOuDn4PdtphCWYZ0E6kilfDCn8ACOX1Vbh79ljiv
63Vvle5NJJw68aEC8A0hUtVohs8I0dVipGQi6ci5ZgDTDszZ0Jak7f6xO2YVPsvGbJDtNtqmxH1M
EVXQylbxL2dwnF2B6YgWyz0w2/JnRgd5VTeVzllJgImCXVhPmDhwFrKFs7cV2HakSr19yk3akc6c
++wmTn8i1KQkijqqNQMEIkldaZ2SBDUO7p3AP0RWUclo0qV/pY3TXk/L5JBXXkZJlGtHkeS73sGp
bJvnskWWHNpuAsm6oJ4bPHr7vGI5OJsJi9uG4lqeDBrh4JyKI/a/YB3yip/aPJPLeDOZNcEeVmO/
9LXzDT7RsC5TVpJsKp+Y1VWcpduP0OGZpBQBe6eZNhM7aoa2fbDr7PoCoSZ/TseiJuEEJyYg0J9s
zvE5+tUZjwsHrE1iV2+pZ2TnpLsSR7QUiJdg+8WfeBkDjKdaBCZ2Fhi2gf/iwTSrJNsQjDHZz7ip
r6MzlX8iTDtGHYRPOJqSVUZOnwGB+EdOO5l8E5HcFHKFoaq8m1E9T/6A5VK51r1yy5/gt7cVUXw7
EF8/vAzHtUClew+f25zkQlwP7anS0CW3jrQ28IFQ0YqCzWMLkURDOwth863PcT2PXTvLeontASLm
XFQtf6eR+TM2Y/MUMVvbuIp1262Dauc50bTyfCU3vs6wg90/4EeTM52Vv3az2tD1lL5nyxUs2sA4
5P1Y/SLE8DfA1/Qjd8mGAliBjiUIoADXKibFWv4yQwyGnRW56wzWHaDTFlhVRzNYc3zm/r0/JyUz
78TMpiCqa1FtwCWph43X6cay1k200Qn0Y5UH9i3qRL2N6eosqAAay8ad53kdFinQwp1s4pqGSqXT
9Bd8XtQBXhuqQ03XCCUZBMpFcFSAmA+FasLj48JuXWPr4Tw9l13OrL4Z/eMYl/5Rn6+pdtJWbg1p
lNO5geL22wSg6NAh+2XRNMOXtJjkRcucAIVVNNz9lrfZsGr2M7L1dl4hx6NsA2tl6IjGIR8RkZJY
6anxhl+hwosa+OS4S5ewsoYDJJ00xCLk3YAX1lHd5HxeMeikK2q6CPujXGOIPLb+gBMu029q8JO9
M+L/QrkKec0WKd0d92hUQKtANRcr/BruhhyHYo1iwFyKmpOmYbQmPgzUjYJvfa7m0DrXMndMNr8b
bXZMlBk+2wlqV6bHYj1iw1r3AbE5cWrbCwnuf8cOltwpJ1R0dPR4neTtcrYDrDjLNHdJLbWPuuC1
IHKclSJ3ceZrv6d+5onhT7K1rn6atBpjQgaQifsxtvSHT7N2T2XfsNSG+qdqTJBIaT7sSChiAsVx
Exs6UEX8y5r7IcNcHCGa7rsQe+JQ8bVmcNStuyycv4tzORrx4ZEu2Qmxa/SKPlFfwBkIV2UlGNkN
jO8d5qv28C40ma+ATFTLJG5gGyIeKj1qfMz9y//I4/g/4i3MOQvnP8MtXNO0TUf3XZQyFgKVL/ku
U9pKafXoDAzf/s4o1Ab8kDhHaipOl5Pl7FzlR+veZveIwTA6syWnyFBGc4FpNu3pe/4Oe15Q0hjJ
urSNI9utrYvi50ZNEt/qQm2mybd+aAam4ghaNqFxDcIXf1r6PckPVY5rq02kdmbp0M6e0/2UNh+S
HPSButYqSKGIrl5l97d/fuXGl2QbY37lBDo6vqVrmknJyDvzH4k9RT2R8oZ5nLW/FGxmvWnZTaK8
EfdRbjCzhhs/T/V9Dnk2A2s/N0egveqgKKKYyEIj/JErLeVzLRL0miEdWaw7ALcGb1mF/niLHZuS
dKyP//y85w/kywfmur5uaLZuOQ4iur8/bfZO1QS+oWDXPp4BnumHPM72A8njK1MCiabRPy2n1IsX
//y4c6jQ3x/XcnXiTzzAxsxFDO3vj9skoghSK4Y+MprWpqe3okt6azqcXCA7uyax/0dIz5yY9PUB
TZtiwzKJ2oCy9PcHlDqhy24U8UKhTe4JqDOqp0hvEbpYQf4/3lT9v1+dzVBGpy4z5ja69uVrYA8e
UeEJu7U4GKKDlo3FOVfjU6DjdrFk4dyM3O84nRfaq2UxKUJzazadcyI17h3vh3aVhBcoYRJNWErI
CQxt/sfx+t+fu8spz+ZDMFzbMYwvz9AkO9FpAuIjGyqpPW4w7EVZccBaCJzHZGDCqncBc5Bc//lz
nzN2vnwOmDwhijierZsox788cFeinWKnCNjIZB0Zvvl9nr9wLmRWZ8UgcFrrpnsfYSmsZx8uTQCA
jOQKovUaq0jv1Wj0q8wmTPjxYwsl/266+gv5cf/jef73R+i5mmOyRPsMdkznyxeDOs2PWpVlSzVJ
jQ5PVpz4Znz6tYtp2ce6oGOCfWr7tUCZH6eEjSJtnta10uWRGtvfgDDS781nSdiFove7+efnZ/zX
+2hB69ENg1dH3CMH9Zfj2dIHw9anbMkk82gwZyW1p/T3hRsZa2XlM7ssLrZIBdM1L+CziLvwJdAy
crjHZOP0urogyFeXwqIpMBJGCjOW+Bw9ZzeZ9Waz0EqZbnGymmQTRuuuzzYVAv9fblWlULskDC+p
ofef96IqH1b//Or0ryFJLoeI7xsuB4lNta9/eXWFo5U+vnwgh4pARbQWIlS/SXBd0TAl4Frbh1JX
n62xMGpylWM7e8vnnGEaCqd/fibm//FMbEezOFAtn/nb1/OGQSWexTokTwmAlzj1w9RogBp6jcCT
kEQgaFQEUYiTI+zmlPj5d0ul1wfCYErEBqNkuQ1oBpGz4W5H0qXe+6aH4Jl2F2tiAOpM/d4YzYiM
ZTUdyj7pbkh2CQEMRba2yA7KzAoJFHZBXybjErAH0nldhnv4n//jTX+8lL+dIi0DdJ6uU6MZvmt4
Xw55UHxMMOemE6UBwAoOsL3lVzvSASbiSAPxLFT/2fiVtSO2bFPEs27dxZP8UFZ4QxMsNTNiSGlk
V8vbj4YeXKyKLtRAnrGt+//r+TpfYtcMDhKHpdakn8KGw/56KmEGmU3/j7MzW44bybbsr1zLd9R1
OOa2m2XWQMzB4CiJpF5gFEVhnmd8fS8ws/uKwTSyu8uqZFJpCAQGx/Fz9l6blwYdOgJLC4fNmJr0
t2oTz24CNPmy70kQrjIr3k1j+4XZkn/sqbG2Eh0nqUEP5LOaj0UH5Ula5ujBCH2qtYhoZN+AkucT
ToPil4awVm7T2VSAllVEiaR0axtCfgCMUBQjw7l6tel2aWux+R/LfdYmIdIOkGVpzxUcLagUbWLP
x3jIoWfmgbGp4XVvwiqHUabDKgsQN12Yk0MHUGtgH4ZhvI+jafZyIiM3ahYu6dXmt77oU7I2++eM
gt31Qwx1rWOjp1Oiu9AeBIA9Zw/BoKTnPDGAGu6C3AZ0okWf3CnquzLPEBp4N8NZFnFeH2cv0wZ5
nCGiMPPoZutsSn0Gqd8jipaCseuPPhWhpxpDdgx6NUcAQMbrMGlXgmgLZN8vaaYYt4WiafuPn9Xz
VUOThqEKVm2VWTwH5pytGkxaO0GDhZHeXDneWPDhnSZmRGx4UG1yu7aoxvB8T8ZunqeTwGuVDfNL
HxGfGXX9j48P5+wVuxwN9RQlB4FlnKjzoymduA2ZJUVeVqo2KB0LeSm61xgBEla5pYvd9WZ5+PhD
1eXU//YQa9KUlsVbwZDYfjQqkLfvBcPGs1c6qA5NiGU3/tyPa7YxIdQNZo6a0j8Vg4x3IZ3vfQWT
isTz8ZNKSz0rhf86hOUAWE5Yms5rCxNSNPE3ZeRFTzhkThjOxZfBwnagtk5/MZb5WjVDHPwgdCzZ
7/6aeH18Gs5uUA5Bo2urC1U34G1A3Xp7FhrDqod4AmioKcNPn1mn5xAqmEoe848/6Ow1vHyQAVBY
Z+E0KKj0sychnCLAE3WMx8KKCfNLvnUCt/YENaMG/FwJh7KmedaghX/8uf/wBU1TNYWh8emO7ixr
42/bjUGw42QtU9zRL5mzLN8wVZKYGQw/++Sj/uE72o5NmW5ItjkUHW8/K/VNgy0zI7NSCyavqLLx
2hgMQjWDe5H1DzpaplPVxPouSF8Na759WdB1chXbn753El+0FsLqk2W2H2h23KBZtZ0Ls4ywTTQj
1lo/gHdRDN06KXoHi0W2JaDE8Uo10m6StMUOjrQQCNgmsIvpOFACTgHpz8WCG6zsRZCgHQiItS8B
Pa6Zsu6s1hA6jxs0fdw3Kz/Uku/1KLBMBto+IYgJTfnYLQCRa3JSJhpUSXdTaSzFUuJMKgplXvtB
lT40JsR0O0QNJ+0E7FIiLo3UnC+VMp0/uaJnBSd3EtYIUzd4ZmkMEZr19iznbW+XcROFHkAEiZ9j
vLFq1Ie9/S2z0bU6zGncTy4s/+LbpQIZJE8H0lt2Ae/uoQU1MuYhRYxa9Ygth6991n0V/Pzjj3l/
++g6e0yqOVUlWvz8i8VRjEgWabGHd5F9jqp/CUyC5wkXm93WX+tB7ylNcakjPvnkC75bgTmlNtmd
FoJkizN7duNGnbDsPkFiUiqEKjkKYWXR7F+ifhq9yJHiMHQmEkP7swXwrGZcLqUpDQ25LPElbFnP
PneeTNjoEmAkMjToRBbxhmZa0hyiw3o02xEFi+X0dNBYifOwYmxXO/2mHUuMYxFSqjFsrj++Buo/
nAreibyEbNyKfO2z10Kf4yuKNfA9dZNnWM2SVYWY7CCUyQHgZd9OcST2qajSU8iQjgh7o1/NQcUs
qSiYTvmKsYHddIwG6wbQbnhIsml2AYD2u48PVC5F5tlNafEg2PSOiFZkp/72MciAhDF+1QKvN0wc
tBn8ksAexhfCXOpJEyBRCUosW0LFw0Q0bmEADGD5q7w59p/XIWFZXu34cpX7HTMp8KaTteRwzkRT
RoopdzM8Jgr6jj9qIoAVXfBJFfL+OeY0o8pQBcpgvspZFZ1ladk5KLrdqp6+qnO/jxqJ2cRsv/LX
CHXQP1k33r8JyJK12Cfp7B4c0zi72dQYfUEfTgpAvPH1KaZ1+//1FJsm69Nrr8AWFN5vrwvSjJEW
VBd4hY3nbwq6+wkLCiy2GitesEYCkq8CYSfkqDHB+Pim+IevSNNA56zy/d4X+kPb2oGm0lbjLXNY
FqpMRNiGPluo3l857jkddJhKJ8xiB/T2K9L8jZq2QkJhzYF2AGarMHIPC/+aeVdOlmH78//1a1ns
3NlucZdTTdtnp9QIMVPErcMoCmaMq5QCOLEx0F749Jst5c7bh4oF2LZNlW014s7zT2qtbIqK2PZd
+hT5XU4f+bUcVKzpKgwHffPx9/qHT7OXbqLpCBZdQNpvz2NGGv2Emmqhj03DdUdaekOLLRyJ+0zt
pv/k5pDvV1t6QIzUNepdVjZ9uXt+K4XYIkaRHra+S0Cim0I88jJfErhbxmhmlrCX2izUjZ/DeBvE
mF6OUfojNcWl2fj1RSMLugZWfmXFKi9bq3zuB+1CIBEunCA8LcPsMZ2yjcwb87Zozcb9+Fy9fzly
xPqyk7IoUw15dvD+xNDHIgUTqndarYVCGnQWzf3qVedJinK2EsHC49W0W7A9n5bq/3TuTNthp0K3
0ni3eCz8AxVxpuL2cedvrUk8vxZtuQm2LXaGLVNwfyNqeSeQQ+914DXuoCc/yq7VrokFsj+5lu/u
HHrCqmrp9LOEfN90S7LYQYniEHRddJecjNchH60P62jhE/pkF/vulcjmRDcJA0FfyOOnn92mypzU
vc6nIbRGqutrLa+cb2UWbLTkbjApVTDbfXbCz8cE8CjpaUkQKM5SElEbvL1ZuzLuFRPFjTs1hv5Y
IKpa8a3jC6eYhnUmkPzHuCo9u8vCZwlRr4kD3nS281C1dXmBJKc5RvkXQkqvmZcEZCW4TudHkFlD
85SNFXyZGTjVx/fo+w0dB20JSmb+w616vskZO62xTTR5bheW0PH04WZ0snanaRB7HCyaK3MsrU0Z
oxdtp4x05btEreNPOnHvXgIcBEZfUt15qbIdOVstyfm12SNolPSLNAW94I0tFsu3Y8ef1CDnU6zl
IvFhGl9UakJ7Vxj77OmLuGIGPDNm33e/ULEXemBuZzwR7pwZIGlZdEAPDy99yFw8o4FziK0+PDpN
e2ravqPNgzlRzoC99Kxqd6EI8+tSlceAC3XN0oKZOetoBmB7TXpn+q4qZbchgYssx7y8MhfLT4jB
9VDTotLDXKAXT/K7cKZZxT5NPcyYCNafXOZ3pRe3JRMLhNAO4wsQeG/vzQm3LpjNYbk3W7zHptow
eeiJ2XH0KzNQ92OZqRuyTAlwVGlIssENURZrlzgakxs5Rddl65w+Pib5Wiu/eXVxUMu2wbHYaFMR
nj0wTTDglw5ZIDucY/sc6CGiwu92R+BTjS3epZl3Sfs72AyRabu0ZNULwG5h3l3LzrjRNefKgHuw
gwgNCDkKi1vW24cobxL4kIjAYv++N+tsNY7FcKcJUqmNWMuv6KSB2DedHyQ4yBu6KbiPESMbMQlI
zQyiQAy7ckI5C5gPrpitDbus7m0K00Xq1OGrUAjRHvJV4xNoCBjLG9AL7cqA2PfaIGEio166rMYB
fH3PhIOXM9L/3imvJmn9zPG2H1MFLGc/OQdl9vU1uYiGa2fI+KKe7W9T5l8t5ZRabbavnTpcDcy3
6Nk3j3gU0kuRRISkWv6pDNtTFlrKNa5RMhCYOjFyp7MseYQkuD9aKPaFVvbxAQbilamU9c/VUA3H
2THnA+Zy55iV4RY5Pa4xQ3zrB+Whg4d401dVdMPM/pcF8w1t0CFNnI44FvQmJiDXq6IZAlI07HHT
puitDS1elMzl/ZB1OnbGRfCo98HB7uPUq3HHr7Bo4c5Tu69hSmtd4S2/UwrEjs2UTF/DBkfC1Mkb
EN8v1UgGREno9UGWeF10zQKKJ/XgEBqKcYidxHKBh2Gxp1txLRfwyZwXP7OgLfZF1dSeoAEF4RnS
OSmH0qp19PAG4QVGkVywCJcYz+QJ25PyJcsfzHrO1mZsaSe7zK7tRZiS9ARUk+jgXziIF2ZVU060
HDZJIG2vUSuxbSE2n2I7gWFeTLsusV9g/pl7vY/ZstDEGJnwua/46xhIppw142pYiCKB1VXfg2mV
oLM+9qK+xgjQMLIftG2ZIu1rQvZCou/DvdTGflXQ+aI3jD43C7VnpYrCLyIsuFPxax7LipSpaS77
Ky0a9z4YEvTGzgyCXgPL0tnqlWbFj5ozjXB9ATqis1wBmAiOdpdU3/L6awgC3YsxTp7sego3atDV
uypFrGyrEJidOU2ukrT5bmR5ceUk5i/TCIubtoEcnLdXzTLOK3Pxy8oi52Qn872OQBDZNk41tTmF
6kgUR4xAoStgds9i1wtrugOE02BW8z22af7Jn2zE5mH9XQmdlCj1SrpBddKiIzbO/lqFRnOd1ZAW
K1SS7mw74U4z1ORaODhdmkH5rM/3rjJxbKYMdJYZmbJDOH8FNhSuoIQtrAlk8AUq9XoVIsOJhASY
mn76Cnrfyubzln2Bxa5LMJxfjue3otYf5lKYkqJ2yY0bUd3Q5eqpUDSz3jkJYkdEAZWX8/K/HFvc
tlXC/WhE33ojJ49ayZ8+XofPayVWPrp/qmQ5WDo559NGkgLT2vIhQAG4grHtQwGPJZkX1AH6Fqc0
stpxPUfj148/9vys87GUaMzQGQGiUTiXk8S2EmHT52Nn4AxDZrP6LsWxTQv7FpHxxx/2rnXOp6G/
dpj28upn9nhWEPppJLuGFG+3z7viCNLWv4hUMqREl02r3IZxABZO3RY2WhKp0SdUsPR+8hI+fwcv
x0DdwQ5UXzoI53snQANdVBQdXLCB8VqRUYEGhaP/tev4z+fxfwQvxfVf78/m3//Fr5+ZxdW89tqz
X/77S5Hx3/9a/s7/+TNv/8a/T9EzipriV/vhn9q+FJdP2Utz/ofe/Mt8+t9Ht3pqn978Yg1juZ1u
upd6un1pmJO9HgXfY/mT/7e/+R8vr//Kl6l8+fOP56LL2+VfCwgu/OPv39r//PMPh9P9n7//83//
3nL8f/7xP9P0JXsK8pfzv/Ly1LR//qEa/6Klw/2/bKWBLXOzDsi0/vzD+Je99EUQemhCLIUTn5IX
dMH4Lf4OfXr+PKN6A9gUNVWDFpXf0q1/Ib2gsEYxRVODhuEf//vI3lzA/76g/5F32XUR5W3z5x/y
7FERKj0Zdt06x0VXwdCWG+u3BWO2fPzo7Ryhi203DuywcNObFk34sutXDQuk7WlxgwdjgouBsYRA
PeqOVwNdoIq9loF9jGUTbZzUPGmVH+10NQ4vVAX8MnoHiV6PX1pAt7Yd0LBkBrU7V3q5agezXSvz
Z8O888Jv+UKWoOAXBroqxjln3RhraJJYCUJeKKX1pBBAz6yKH4zSQcDZPdgS3TsZo8lxkkqzclq/
v/CDYrhAkSnc3op7UBbQc1rn4jVQRBTFdOVXzUUbop+ndNO3pWoQfTaj1JRFSBkU1PYFq7F9UT1n
5Y6wyoIiOBhOkKMgpchsG0IAuv7tDvv7Ov5+3bSzlZWvSbkNc8Iw6Pqrtna2rSEGJckJIUEIVe/I
Z4juxrD0Ql18W2IUH804l14D7BmmUvN1ws5MZJ4i94aBxpSgvAukrfmG4TLCz9wRyC5hWuu4GtfC
H4v1svd1Z8NocB+at6KpMdkwzNpLo2k3hrExUZA+WL3ZgQoux/Wr1DrrJ2uFz/8etthMOsKsX8ra
UtxoJMOPd56B27ltPtlivvbWfivzOQ2EkGjs+qWOdJDd5tvblyWv1Xsigz2nHIxjhYaxXsMh/lk3
fbyNorb3Uh2xeNAox4h2HCxMnCavx9uRXnvVMhnX8mw8tWMIndGZLiNdhHdBB6DImK/sUiK7z5Tx
Oib9eWWWJkR9hh8ZQQx0tQ2frnFV1fvO9pWViET4ozS2ub6nEAmuejZ8u6TwjaMzAbuoCvFS9oH6
SFHXraidUX2PwcpY0vAarJK4xPvBARyRKjECU8S9vWz7Y5Pmx3IAMspO0FjpHRXR6DtAotMgeGh6
08SGH6sk5fDLMZ9SkB2pcRlGuX1E4kDuBwBcqZXKPtHM+y4SzLAoD7Q9q9IlJGHU1m2qeP6kJxB8
+79/wOSz/fh+fR3enl+oZUqFRoSOFW+otxeqxWDUlOB9kCq0f8vYGW3w8RGBTgB6RbfYNrNYnmrT
Skk9QNQvFk8XRFcNDev4lOHVYHRQFJfVREyx3U/iVviVduob86TECgn2yz0QYfcF0Eu4QC7xv0/s
/l07atSjlWjzxkrtdPXJVzubWy/3II83bXSdgp8kjLMVpxzKYSbmDpy60OqdrgU0O4DnXKI4Bum+
3PnWWFvbUScjxmW2CeUwy/DMhJp5UJqWMGwwK2QyRZWDNwxMnGTNMG35kE2hfykG8AKjbNILBxDp
x4d+3qFZDt2SzNbk0nGli31WuvSiSKtqUmKvJNRBqYi36fU4/TYUYCnywT6WLXMex4BkbzMVPxoj
M7GMLKKPD+O1W3l2cyCRMuiYUMIsM7e3N0czDmPbCdIohrpywMT1LEZT2h6hH32N2yAH6iizi3D5
2UTzZtvk5X0YleAsbQtb+A2GXaTrKLEOrz97Bbi8/gyrQ7dSe3b4vdKxUayJ6ehNrg9mU7JOqAY+
+yr/cDNY9LA5swYLNOLes6+Sm9YkS5W4JqWc1u2Y9MdWu23SSD28/qJbHurXn80Fg2jqqGkXLffI
f/9APpxxnGKncasosjevr8wU14Ey1MdcL22XLsQnr5N/uhF44nn900Vd+jhnN8LSmLWnBNei1ZNl
hWrOzdgWrfp4TNaoccQqDeKfWa06+8xX9K2p/xJK8skE7LyQXu5GiiS5LOTcA/r5Yj7OojNTrcq8
sfSNzVwFz3DV1ZXMTXxvrS6ITZaV20Ts3BbTkRWC4v74Tjyfd3IIy7aJTh5TD8YQ7x6IKcq6EeCD
l6SpcQzVlnS6xXUaAX5TUwDVdtH8MGMt2U4OTq+oIV1aG270KsdNiIKKwfh4Mg16eFUAZ3HA5+Bm
Tpd80t/6h1OlC0ujucpGjyrAWm7D38q2XGukLcsx9UJsVitV0axTjTHiIJvlHumWHIreWeltp1+E
2V1dqOEngqFz1R9nyuKty0gPuTLNVfXsmU2wTRatPxUIpA5hZc1oD5yB7mNjiUvNak9Qh/u90aWH
roecMZkCGkqufVXV6ThjjzpYPdAgieZnw+oXIKrSDgmB9HtMZ8JDQed88gY6m5i8Hq+2SBSXiaCl
nx/vPAk9HHkv/FUptFiEtuYgg4taqzq+g4PAEqjSAipK6/7Xx7fV2YTwr8/mI+mS8qLAzP/2aplE
EMex3hXeEHUOCIVBobuEShvLNx0PDpm7COzPZzfzP3xllTcuA6KlEyqMs0vU+urItgCR/hCRRtU8
McqyoZpGFogAUp0KsxYXdQ6XSp8ghHSEygW6GR+jVLh2HVaeBrN6CdidIZdq9EnwcDfHPqXj9vHp
OZ9uLOdH5V7W2U3wGmJW8Pb8tHkToGLg/ISWFD+GEgdvWLuV7MyvuKyyTWGEt8mYNTexgjpq0LC+
1CiXu76KYcHXheHJzMCrGc0/SpKMT2NXZ1ddAoCAPmp7J4CowzBIPzm//3BVLZR6jHxNhjPvnsGK
pC0z94kO0jKRboKoj8kzTenjI/dEzErgejrYnxUby6l486pEVMxekmKDdYqp7HJQvz34nRUTj8Ip
dJNKZZVSH7uqI4ETf7sTBqvItiwc44XqYonz7DRIVnpEiIstSlezrUU9k163Ir6bmuCHkzQt62pI
2IX/oBGi4RKLsWUs5NVxUrsLboHurfHJc2hy07/7DlIVjka1xLyAa3/2OMRcnpbms+3GOgXTZOs3
9ZiUWztSNh0hkWvCmH3PD2Gx42069QpwF12Jb/uNPkKwC+ZK4nBbCy3L17oxE3qyZAzPvhOs+zK0
V0yRL8IQ1mioZvMmylMGDFrsGaZdAWTrCRQM8FnNi0GAsYhWqM6JgnKP5pTEE115McpVn+PeUkxF
9+aCLBanvc2lYd82us1plLZb2+hc8n0RK4dEjYz94jp0Ue20a7AYLZyQbzXd8iqf2yN+6tQ1RQPD
Dy6xpsSXmR81R7V76MkVXfeFLtd08O3VQGyRV5FKCeZqBolRuo0zfM1roD9aGb40ZKbTHlddvMhs
NgK451hsf5n0e7ZWnF8BCtIJBl07DqCsUrnArG37TXN3wx6mXDMxzNc89S0o29RcEWC/EuOSRCbx
9tnszFep8xQIyKS8Z81VL0zjIPxkF+rQ0otcSdxmMB9khO+NIY/hxpgW1Tjfp3xsDQ6A9qp6PSp6
eZd76WnQtPjG8iGABprWrIgvvNdEH3jdZDbrpFY24ZhtkLheF7ElSTGDnkeIkAHBGV98o5aHvshG
kntuGnPo0PPpUIRqv9vCRpE4XwlcypmHwoUqOzafGdsl4jYVZ7yPs+nHGEIfYWAA5wbIGZeWVdZ6
QgS0ronFXANag5jSzwc7zCPm/oa2af6i5EipXI4pxtSgJ8xJQ/Yw5YVcT7nynAzjhd8W41WgpqTt
FYjpq+lHQwDfSlHhFKUpHDqEAgsghNhdBGpZstCrcBG3+VPrU7FMzGNAV3brEbjKvhmjqw4xE4JC
SlKKIZotvM/dpm7sQ9kRGiVwn1X4MeYwPEYRYU1W/ZDgm940ivOzM6vsaizJutKyMiFOM+lW+IZK
uA+HOlAPnQ+jNnS0FyddXO0O4IQkP3ZHu4VfBj3upqh79RQ4/ANtPt7I1ihgdlQ/0Ia7xugPh1m8
mMaUryLCh7wUZOqGCWTnomK/r4IF9d/5oQfgwpPce/vBIABxGYal7QpTUrMx5qwGkGEsu7RmBxvD
C/Qe553GHjbLy+cg5twTTlu5Mk17D7m5iQzDSTYqZ/sQGWQndkG91jv+mQhAoTeRpOsFY/6cTdUO
nHHrlmomt0bXHUrJUw6US2wYzUNgT/t567ezjoCcGBii6/R122ZAqrqboY6IVGE9cUj0W3drownl
rgJ6TMbWvC2t5K7LZmDDYaat0n0maVMpWIO38JL2dTIuaZz0kiOoBitRDgTfhBo4+8HJ8eX2hdfo
pFqqw0+sA0xq3CDGXqqy68Vgbq37hDttlOE3RhU2s6OiBiVrZAcWe4KIhQEOJCYULB4a0HW9sq5N
7Kt4he4A8BoUKIrqzaosVlmYqlslG76EOrxgmN21+ZNeIaZRW3ypWJE8oEGhm2QJSfAIBpSIKNI+
5cr4BVRlFphtnFiCZJFHoWIr1+L8h8lXk/BB1oxsx1UGqz6u/cmzcW+safPA35jCYxJjeY9UwT2q
Jmt/IhYi9C9ipdo4Sw77qGnTZhBN6kk9LteRXlVuJkjq8dX2p8PWmwlAsGpyQMRmfl07yaGL0i+S
dLAweMxAwLh5bxXcZopr5xCaayKWXadchZGermL2emuEJdUqqoF/tHr6zcfgFoel9lDjOuJBI98G
lTjYcojgRfvcLitFweM5B+0+GWuo8eOQrKhCDFh/5dOEogKYytBd6K353Wi6DKzi/D0Mf4XEuBGL
GIEgbEzG7FkfXU+NwtiIIK9KgJipnBix16g82thc7KLUr82ywyULSWgjHTFdQKPcgzlnOoqxwG2N
uOO9EN02wDT93HbWZm08tMiHrri+rIMEUI/YDF3LSB7EkKuQRh+XvNabMi3glxFTuVEK3a3HCAS1
bZOS2ov7WU5Eg6mMsvR+9pix9G6a3ipm6G/jkEbDTMycaOveAxL6PYvyCRZj/6UKr8IvVKMvGY71
G4D0F62PZZDQ+I3VVxJ/eAq3uJ65ndIWoFlWZGSlwRhBuEWq1OjATi8suTLngMHaiNMKkOG8avT0
vjduNGfcZobIVnqqw1GzgJ8UHc9G2bg6YQqrKLGp3IzkbixS07Mg+hKDmch11gXPoVYProKUeFtY
3w1gbHbY9LTHiKYHnRJKWR+awgB3EEOCya90tA60w9KfulNqhPQIummKuZqm6AmeB3ZlTF680QsX
QLHxGAYAQOFk7B21u+hivBSaEVzyqtzXvg76SIeYPAQPIfKTVVpor4DbKyI1T0Q+Q0u37Ce2K8aq
6whiYPp+SAnou2jIAGaZym4btA+V5LjI0fBUWV+UmXJPxMgXdpl7RqoRfwwauqOREeHAuR1VcooA
8tc6EV/JABpNQ9tbRtS8Ra/vcmDsUN6Lk5oa2ca08nyVKMTMdH6xVWuah3NhbbVAPOc1+E+Hem3U
ICtlkaW5YQGPaqoUr7b5/1krntRCXOE0gRXQE8wGDH6u86dcn/o9SWqwYUlhclV3qEvI5Hm5hlBL
toXa1ZssU+01LKh4AevgsB2bq2AZFMfpJLd6pfRrRnDPE4gMdxgd0rEny9pJeqQ8yPKrgaNnpy+J
iOizHdda7lExSYAbxZNUfqXI1r2McGg3nXptTZAw3LI6bWh62rcUqKdZBdYVtq1HgH2Ij5KjTDsj
u1GIYdHIqQAn+cgbL11DWKKMQHE8WDHPgskmhlJwAYkyDMv5u7S4EPcPhyAluZ7dh3X8MsRZ/qPu
i7uc3QyRmEDn0g6uBWsWcIdDUaYPuabeJYkYYIZvMWFTjgSztqt7cw8f5yXS5c5Ilaeg+TrCJdqE
2m4qCa0gOgJWqqOvszSwF+u/4krjOor8VRvWBu8AELgV/dF1GLDMi+S4OI69Hl93zejZIBnlFpv4
5OpIqSez3VUjd/CUO+G1rECvxNz/lQoyNzeGbUtspEu28xWIkYJQGTntJNgfqt7gucVsD7YeJG5Q
XeWpqN3J9i+o077HAwFzZlOetGB4hLOk0lRJ90FddSss95cZwS3eSLYrMbQEZ0cmdSdExWq+R2qw
G0pTuOrY/kJG88OBr0yJCtRq0GAjPZFamGzHZEjWo96ueY2Za7IPr3OFVHClDNdovWC9IGU2hvCu
Rltjl6lnxsLHmItGV6kciLCW+CIXTXJHCmapQXqehLkdZpDa6WPmhFRXOdF6yhCftFFuM2F1J6vx
H43lkUhhZLGY5tskInKlNAKQlrK97ruMvJjavCVJxL6F2viVcMZqn1N3YNu8HuLZXnWGvaprOz+K
cqZOQoNNoT2UETGxlrIuEm26VSWtiikSqGiK68xuiJeW+C9n3fAPFvRFpwi3saqtsklr75Qx9xoC
ybC2GJLRWuystVh5TJJRXBXwbbpMUGXO6YVZm6SasJhktN+IYMl+dezXxzTj6Qh3pNHGTdpDBgUg
yha6uFObfFu0kAGu6XZKmNNKsIaSsBn43ygQJJHz/GXQ9R9EtFxp0DdNtT5WLQxbrUJnMgDwNFjm
1ab9FVQA4uOXhtVaNJd5YrCtoR6Unb5NaxjpUlwkKnKlWbvGZ+iW1RcjJv/F1AcX8u82Z+Btxthq
MvU706ilQntyVB3N6Tf0sNDWqH36fA8nUHhdW1LBa8rtBLtBI/zGFjVpwGZJxIA6XwJscLZO3hOM
SfAgwTo3VDrRTUVdBTZEPTR+e8+mJOlBHypspdw06Cg4Bv/Qa4s4JYM+ALFVMaFiUdAXWxCe3+sY
51gCXHuTaIVHD/jLYBzATmoIdUzCrptYgWg1HP3G4K5aQrGAN2rucqRFMQd7h2e6lyikukRAkSMC
avKL+6j2N+Ykb0OpQsXbijy6xlFL1jFjpaIVP8NCuykaYrmAmZO4q87BDnLdqmNWxjsakHOpe0mH
RLA3wq9otqUZla4elKS0V1ZBqMaLSIwfQow1mAof61usjV6BXsl38hM7H4K9QPEs0+8bkB8XRBv0
61m3G7fJ7wmm+8qTkbowbR4jy/6hd8aKzJQHnTObUYmFmdJ4iR9/NQP/clDaaC2i64bSn8ZvsYPu
PWwxNQXBPXvLqa6+Q3N4jMrypm3NFB1dvbJbnTB7O2hXbIyifYKmYyZIPnX0e0wpp6qEU5DLOmIh
NYK1roGLrNTT5FtIIHR1rwo2wGWXeBmhlG6ukjRMRnkUWbz8UiVkrBjBDatIjSYaI3Uz2bkUCuKg
SF+6ikrGXad8w4tSGptoroM9Nv4vpGsQ9UtArxkQgyxk+CuP/In05fnbJIEl2Bm4WOncllq2BQiT
4coqLzJ2dwfeuRtdNvJS5mQmmUpgrnKKPrOYPdE7Dn3C9KlqlEey42O4YfpLrGjrTOPeYZ3zC/0+
ccJnS+G88r6+nKyKwrdLGQ8SOlv5bAWUBIT3CKikU1AoTaRCZdqdtGSzYwt+pyXxvssywm/hkbid
xqWxgohwH3DrXr5wnbJG7ENop8gqn6L+xKvb7Acg4b4f7LFVAOZXaQPFeFjCwjmQG3MBfX41K+F3
Rcmgm0oT4J7mw4pK2o6JR70vdPO2yiTbOEr9cufocLnZdXLykmFnBeTzNkyjgnBTTC0x7YhrvJQQ
AtJLVDeQ1t3EMHVnRrTdJwtsWNVE5EmwyGRTAi40GcN7HbDzNiNydbO0Ytamn9eMKucTwksIf5hX
V6yagp2SAR7EcrUusrdTDA4eJRIPnt/fJKYcdjJJyFnPsQWGkvCcBgedOxnsadPcZynyl2m10l/r
uECNUKxG5D1Hfx/hmTzgmWRG0K/hbjpsgW0JT6rfN71+UGgvMyiNvleyffFrqiXdF1fdoHObhvc1
uaN8I9JJGQ0QNwHeY2Wk1kuRVGvldqarS3KMhGNFV6OzDdgOWkTKot27rVO2rj1YhTum3Q1exENY
mADmUA4OxIolxlRQKqnpUVQZ8NeS20jJA5OIFoIAurn4lar1eAhNcxXYbBemBiLUGOqPAJFa9pOc
59T/VtGC96yONw0I8tgN0xPR5SV3vZ6vqOF2rTB1t+vTbmPnLeDSqYF6Ozh7ePWnpGuex0Hz4jI2
2UWoA+ddAtECj6P7oxsoFj4HLg6BMvI+IgNqq5QEtiElmtbmT7sG3VANerhpEkRl6BFbYhwVuMdW
iBuzelDG2lkJHQi1bQS3dqXbcBbzlY8enan5jwkCr5vjI/H8OMogzQIcBamyK8aR7Uz9v7g6j+XG
lW1NPxEiEiZhpgS9ESnKliaIkil4DyTM0/cH7dtxO3rCIKk6+0gkkLnytwjh0qW1CwyJisZLlOfg
GcgJVxKUZWhcDqhqqarfktB6bwuBAS2pj9lggUssx06v+fZCwL7eCT5MM9qpzKDFOqMmvYWsHwr+
rD6h8iAJX7PRjX1hLYvZyEZFxa/YtGP/QXMEC5F+mOxpR9wWy0DwGs3dhTqinaucEyTOJzMNHfZV
+loV5CnnGd8OJkDNjIhThJKLZH0ePmBSOf7KotxFWrmpmjQiDEqnhqyuDH9kkXK8Em2v4x7Q7X6C
GRzCrgBHcYgeRmfCJqoR8Vk3WrppajfwTckHEpBwFksYgqx3mfdYFCcDi0pQApND9nPQq3riPGbk
NFn60iI8NVNOwpJG36lezg5EDK2NuEL0qTkUZM7H0aZrZh5oyk1n6ulrzhwe7bsFfcHIQCttQ/oE
g28wuyu9IbUP9C+TtAMKsmBXFROpCgQERsi1n8qGeEQSIIWpbZxCf8o8PTzGhl1AG5K+IgQD36jm
14GKu8623sBHdp00PjyD9FTLszH5Km4fRaMcrCCmwjj/zkJF8hjAnTNMgz8sVe/tABxqRCi4rB/W
VAoqJ7401DrGVXBipePIWyEE58hTv/ZD+VgUEJVcHpjdk1U+9xaDo7wbMX9J1LaHIlDE01r3uAh+
tInK7ybDZy8Nehm13kW13R2JsmbQoZqeLI1wnZnkiDb5iKCiccJNRNA0Nzt4gEUzYevYm3Hs74Ne
RztPr59NLS6OHPXCk5qyTVPJBU0n52KyeqIkCjLVqXHw9cwEgoi1qz1eYsMBRMryfJME8Wbo6dZL
OtzEcmKAGSYEpKT6rLlBWvJdgSeHNieFAJhH8+5jQRb+VN4116kOY/ynKaLoHJIZYXf1zhjpCM6W
4r9Zn455qr2ReW/Xz/2E2imbrUdHHwBZ6NWi8oIIl/ENZQvNGs206J61dTOaBxq6eSds3jlTJr6t
kIx3dfNSNyblqRHTOmrxOdA+8YnS4j0QptnhSRND0hA4GmBTDR1CXelJzByTIlHKlyU8bm12LzWn
sUoO7dEpFZGnitqsImXBMwT4SW0Qvfzm4e87NgloYViuicwA7OlpDF78b44X7DJhV2y8EPlukFyg
Y1K/jLinMsd46KrujSaCb0MayreJKOHqMG16jeWalpT4bE49n0r0oOXtUxnYvkbTVpbMLyYtTp6R
8fUH5vwwl5R3hCUlzcOgb93WemgdlJzUIc+gdfiApANVX9rVVzFN0d5dpWijJZIKmx5u8n5Una6l
qLtVRsLtuR8Z9QS4bqEj7M4oCJ4LReudmNudrvqzbfwZrVr4kz4Tqc8XtM2K+doVCyLpaV8ds0Kd
I8hD2equ8j4bEPsvA1NdeKS1ZuzFtXoXlyAL2HhDaJQ8BRUQHpdKNfY+s8xJa9JrN2f4gwYWIg7l
MNs0hZgJqSMcS+9aCtQjKaJkdeHoTRUyJBLcaEpksWBSWEVRhmPOUi9gWUTMNnLaCaE7KzXnX8iu
o1VddI+aBf1WYt5HjZq1K8IYhU8BwgxQZkzA61y/7kA/oU2Q58Zqdc+PP6d8/i75Bvx6KQWuXZDa
2Iq9lSXHgzEPO4qdqGbRgINUd7AC0rUzxVVh0GG2nslVbRrOBV0XJGTp/zWCYgYT1ANupwRPr82M
VLABV3qy1ibqLXsTvHWs1D0klkYMOn2g6ehuJiJhQGB1ejcjWsvI5dmlGWiiM8zZLrG7yNfQuqE8
aS/AFuXOEcOn5rXhLo7mo2lwTU2OVRMjQkKXbrvfHKxYrQkibbJE2yXe+A1NnT9NoSRpnr2qpTpx
Uf+kECnSeCUIcFKGP1A6RdVpMG5Ac0nF0at7X5O01FDW0Hj2k+ycLzYRkARMvCfHCL+9oXlRuDgP
saEdkcStwNKo2al+SGgAlizfLJe5OApe2yb5bjXtw5ywkVAuUW7tlsxAp9+F/Bl8kMh9rE7O28hF
B8I+RzCty9GbwEID+wDFc4EO0BUSNDNX20RBMvY0H2xLSi2lsvKTPkf+aIz2BuXD36LmlGDQ8mVz
xQ197AdxaT1TD8b9O+UPvY7+xa18NvS7zVnEr7hSVfc8Jwo7DmHsrGpEUEf/wiG6Z/XCoRccA93A
0GE82p9G0y9UedbbQTNf4ro71rM4VwVfUGYQbuii/wmi+TubHpyGqkeSf9n6cp18ekH+ql29cSMx
D2Q/4XJgG42auSBk41ucV/TILWKUbSYrJPQOlEXjTfZab6yXbuyZMgtWJLbqpQy78IqfmcAuP+jt
7wk0gnyNBQw1aahOb5XZVFsz0nYFcasc6gAdGxO4ryvluRrHrWhC70wEurfWa371YnxTXQ2B2EX0
2JJL6OfcKr7ZkxitnE0zdd+ZVr3mQUVcfRI+22N4JCfHOIzet4NJ3x+DZ6CdJwj/ckux4J3w0/c+
YGWu+AxAG+mc2zmS7yvBG79KCmH4dGU8iPGDbGXTt/Ulo8kL1kptvEzym49/C4hivRG+6Wnk1fdE
BevTlzV1nIfB7ivXeu0M+WAEs32EyDgE3A1+UqLwS5P96CThOW5ywnqXUbWhMyK3OxaMvL2m0fDP
NVmkSk1vqV7u7tLcZFoRwIeot44IdGyC5WaIoueI0FJaYmm0KvTOXeNBBaRZ+lCdpCX+glWRxjPq
JM2cAOd2WGKFyLX0WrEZbaBON7p6NhG2fKtEn+ikBlqZthKSCtU6cZ8qajMi6Q2byGl6P9GzbB0H
tbdSkSMoUTDvYuqM88B+VkXsl/VQiI3M27dgZ7TRR6trw86idsI3UkXZRxwtFU350xLkvraAu/yB
s54+Yu+zZfVqpk7ue3bOFlBqS+KoM6zo6G08hqKKxUab0F8Qqr/jqEixU53XhzqBzEfyw/Vp91vp
jfomALtioGluhdEWm84kQ6ax8zcQV2tnOCHgqHTSjc4B3A/K7wzMeN8CGq8GDmgro6q2cwfJQr6F
ES/xQiWXXqepq2NrznpyAC9zRM8cGwSXf2H8pV+mX1t5w4brMa6wuNWAIepdDqz5ytHkWmjJtz3D
HshqGFYtsRVgQYyKjcuGzOF4DmFLoeUOdmecqhyeKusILjUwX6slEs7CVgndSDI3/sxogy1K+SbJ
2XzpX1ObHVByl2TLcxTqk3UUJoSmmt1GZkGyKmfA4m5AepEVN9jomq5JCfvUWv8GqkI2WUZPZm/v
jdI79OPQbJoI1CrBE8dxluI/tTKOOaZBf1K4aSn3gsQIVtLSnFVVthA47bStU+0YBph44MPWU5Yc
XR0wyzHTK8vBOiVRxBflnPPZcVW2SAMcsrWBAvaJBQ4certGam9W230RrktVW+DNUJzae8ixJHfd
114Lri4BFGigKC7BYbFB/8dEhQl7U4+hTZFbD19EDPGqdLpzxHYba1W551yJu9d6AEycllD92ecz
nTGyryly+xphkwswrGH61klE8BuDg8M4Sgg3jrYNEVdw2VQshzSWiYwW8rl+L+f+ldyPk9vE/xLP
eHOmCSzOKF9trx4OdZnqvkZxxDDSAVHP8mkISPZ1IprXZEzNdBkdhNI87IlcQr1zQLF8GZdMYsMW
R2662O9Uwu1SZu02TNo3IOhHszGuI9g4haCvgRWSvsNi7JNewyAwMifkgbcBBvV29OfCEpZfpAsd
EQRwq9MsnaDuAXiadr3bPSkGzyJjF59V6m0APv78Fa5Gd/e4VABiCRKVQssvkue4DB4nu/4bNwVz
ZYAHCuO3g/qIgE/NwjgoOTEj8ufcVIwjz1JrHUXzu5xyjkql+6VoNGfOUodRed+1wgaqt29NG9D5
Fls0UenZxuhYk4I6uNbEiyQco0P9Mcsad604iCd6yfFQ7ZmLwzh7C1pKcuj9ajj7+3P9LPIZ0X5S
vAiF2T525RkL0LPuae/I5I6VMrxVI1mYixaAXY0242dO00XZXoxG2Pu0B6pT2XjJuWRU/awyphM4
XkTjKWYFPk6/BE5PrUdALvsYkI5ERAftr65q1oExEd1NXEvq9j8UCyFlSLy7kYCamVl+0HsK3Iec
zuSQO3zQ8qfEaH7cMBRrGIJN41i7qAB0aFtRb/OUy43eWrawfO9RULQLR2kDSCZs0Qb96PP86EyK
q7ZI8TYOf2Vq5BuhlSc9w07spcyn5ZTQtNE9qqAs8ccWaqsF1n6gqNZvp9+jDU29ZUC4JBirYzbW
QsUhGpiaJ13cySD/kEWz79ripc3TNacOk+U4OE0IhUm55/NzY2aPpgTVWTipVU+UJ5VD6tWBEwAq
ykc2yoHlkOPAiGRxlbjqQJFU/FxS90lYKzLI4jFYbL66Xv+1K4DEskCgJmXjy9gkvb7Up9VgzF8U
NCioDoJ9GKNyon766imx1YboCSATDgIBJwBNvzeBs0/Aepk0bMa+EbrQFWfFMU9O7Bq9Fn+nhaFW
oApsCymxuMimb3P7iK/fJ/fhIov8hg4OVY/BUbWZVpwBdlHv7LxIUIjT2ftZwJXQnfVcBHTRVC0n
RnArwrfB3xyn2GTmoaidj17nfNbo819Jx0HQfLkeSFWld5gm0+mMPGZcc+oMfZxtIP3a9BI2k9hi
OARd8M590FXs1LhNLC1/SEfnZIblU9LC53uADsQ5pRcJXLK37JiGypjjQmVmZMmaq8SkvjUjNd3k
VysVXsaWxuslL7wihg4z8C61wNdkW78qyjA2kcZ2JkjyY4MgR3+F4ZNSkOo7tqZ1yYQFdyFfmQoj
GsbE5EeTJLU4A2CohIucjt+ZyN8VLUz5SmelwVytUHK0zS5Fv74tg+bRtkaxApHeaujP+ZCvbdkA
zfagdm35d+poiQgz1rEsoXHHVtqRPThdN7hCdIA0BfLdtLl5mehrZVyeX6vMRdDuPhvxV5vqd30o
O5aWjkvOAP4sR3MHe/xDQlGCw3V47wq+a8Xe3nKe3NpF8vdOuxWjmmPeq0kjv89sQMbadyX6l3lI
kEG8oi8tc49DhMJoom3FnMWEqxQF/kuOw31wNgIwMxP2qHGtfeZNzDgmAf5166wil6L12BOcOPuP
nGAT1CwMKHXXfYYDciRkYVyu344CEmo6x6JElrK/Njnb0XBkEBfsXx39SRnlqIn4G3ppvpKa/jOk
RKXLwRjpRAv/0VA2Y/pAEGd5BYsY22kyTcHWGcv3SU9+BGUSjUN/fVgXaBSz5h9Yj61I9hXJMR2Z
/yyXfdwT9rZ0ESnMXgHAAvu5En3xp3eKR0tXW1thvOxr6IM043aUVrBR+svsumu7NvsTnc07qVBU
6CH9kYi2uMU4qVOlk2EdMH5EMHXv6ezb06YNLHoJNYuiL9afuAzXSvavfZK9Lznpa3iD5yqdNTRI
KKRHbHDgMSC2jBeR7YQ7iYnamSgEttMPZ0RSEoPogTG8CreC9GHxXhsOy2beaH6bFHSRSr3hvwGs
QI/QyLCVpX5lZHuCR79kcfspUW+S1F6vO4kUrjeTN2Vm062niUKNp6DTx5UXOclaefVbMxNHAbxN
nzSxsKsCIYGRm4v8yFxXHKOWW+QfgWLveopbiMSIW6hA6Z103qW1ehrrQV+PplJU1HIHFISwrWT7
iD9+OxFJ4jtamq3dsv8JPOz3NoKeQ+uaOxG3rJBIydbGNP3xZnESmXN2+WUuY5wb6zBx/vSmUe36
ajqSu7LTx2+3tCQ9JsFnPVv9rvDKei1m8yHMTZL3leOutJa5XjX5nQZIpr/pi7hFE0ydL04BSlJf
yWytui3NssIfo9oiTyFo1qXtdf7YaxlE5PhJks3CeEx/B2HbNIPTsQ2stmXfnPyEmg0KK0Hsk1bd
JvVYiqVKM6D5B/vBl97VryL7jO2x9U1bEWUgJiQM1IVOOrxUXqKxw8MPlI10qqdYd2HwAOLik04X
yw4rCjLs2txNki81kWWxEOj2xjOrQ+gZn5repceWbr5bYRfipszosdT1V1e40XmidfNplPNzn8sM
CkxYqDaHY942Gt0nuAKjIbnqnmxBglHohAk0T563x7oBsR0D89pHw1Mq6KguZu2PiLrHMot2s6QQ
25xTmC5sPoGM6gfybs4UmQ1Qlt4fN7AjnG4VsjwONdtGZ9JrasIHUafmlGEdDPAncF2UxZJc/dGV
PcyUqnehKAog8Ny+jkQvrGL9UdfARq1wCiHa6/a15IvFb9ee52R6QK+cPrYl6Ry5PAlo5VPkkcEQ
i4T5dX7TaiAzEU1LUh4SrYA+Bdrq5h+HsXxMtKeITAbVRczrdAkRbWoeBX1rrPjOpZgHzS9jJBgU
NtyzMfH8ErHz1IPmq4mq7NlpK0RzJGQD3Nhs3gqgyhqvozN9ZL1+GQ2cen0yv7WDR40rVL4/hMmh
i43PxpnXFXWee9vVToRZLZhaZvp4d/5KgT/MQdjm10N47wGFG23YcOEjByzO9UzcKwtodLLSL6VY
4GsnuzoYVFiDE7FiFOvWDYCvcUP5SfZhLQ6zmVJGdx2XqA/67rujrJSilNK9YjVYMNfYXCcSjFPy
F9JK5VDPrGsJOvDa7cBBKNalduFSjN0FpTd6Fytf4gV3ZTSVCO6XiByL6gt1EWTSXPu53ktC/Lq+
YuojmPoommZLPcO10Rpxiqe8Xzkg8syVAakLo7MOYnj1qt6YwF4ACvRHonb0npLgY5zS7pgTfNIc
RBw+1513J20X2Vnnga9CezT9vK/nELXAJG+FmZ8qozvo6K+mZLq6ltoGRH/QqB3WB08DN+tS+ZYD
/q9S6uKOnZal+9pbaAf2PkIwN8Tgmy+6UaNScYroX0p1l92/A1vmqwxLwmkYGdXUkP8bPCqWBRE+
KwPdCRE8RNYVXX1riCrd09m1LRzUpPFQo0thtFrnhLv6ERhtpckQvgxhsieDr3Gej/2UR7QvjRRQ
4Qje99PO4ZP9cRv97pIdEgdzS+271t57k3Jcl9T24+9Lqr2p5MiRisug1E5GKBB7l4RtNim2yIp2
nZvl2O2lEtFuaCv91i8P/71vOrfK6SmsNF1sOZaSkM5Vf07KZB/OZKfkS6WWXCq1vI6KgNw24l3t
OHLPBBXROmnk5UNVcvTRo8mje4yXzijCraZA/1iANINbjSZb2scurNvmw+9D5wAWuVYI7A0RdK76
l2IIGHvDqL2OcTyiFTSrOxr0yiJz2xzd8KQF7vyKB+tvSQ/Vw++rDPEeqdXh49AJ/zfXn9j2Kxu4
9RCDlTy7A9mT0Kr27veHsRUWh0RejMLyGGob+dTZc/lExw88rnwKK7bmvE4f0iReFxgq76ZJrD61
gCcrpBJX6FF2CNqSBIy8tXYF+gzEqnK8NU95Axs6xNMq6hwm6ykq/gCDP6uhdtZ9FXjbXoO3hG2N
fIPl/8C+D7z963JHrpZsZznFq6KuxlO7cJq/D+kwwW5StHZIWsP/tSKKwWrO0/Lw+/L3Ie+ti3Bm
KC/Rgw0mdPjk0jt6ZOH8j227rjVoaCf4quhmfDT+2LZMH6lZah6l63m7ZMBwbfyZDHGdO6BU9Pzv
Y2VprFd1fxyiNH6PBZOj2xH2AWp1m5gcN/zd7daWQ3aSxPyhN60+h8JKH2qcHS+t3nz2yyuqwL31
aJM/as0Dp2Ynes3hFShqcamIblz7Eb328pPfh7ptrVOW9W+oc78FKrbnqQek0V3bfK2J+113UH+3
rBrand2KlyCcM1/RT8yo35RbC1BgAS1eSzdEY4Z93adSlPBXusDm2bsWAApX0APral0dvfSu2NQp
WC2gqZpamCfcXebJjhoTz3n/7UYmELIEuHCM+jmeovJBdxoK6ftkSUIhq6g5dG2IOpOe+S2pPu39
96FNy2NBeNVDL7LuPrYBrh433uRBJ/FwadafrNjhwSeEyyXIh/Cl/3k7Zb5zUIxJTTw2embc4gkw
yhtnSt9RRK9nj3sKfVbnm7XFBYMRw9cAHV/ckuZSLZXda5VGiBdS5DJzSh6PE55rCr7eveDo4iQ7
iLLOXpOqoEoe48yduqIT9nzKTXMNQsUhTD6zh23tyeSuOYGzjXrSjHG+Mz1CkrInIKVBEzr4adS+
6bLw/oHTNgMGpkHkbAG6o07LWLDCPEShbWoP17S2fwAraOu0WvK99II6w+VOW5IcnwBPMkvvn5wk
r65lNW6Zn/WThhyI2r3l6e+DmVq4sKcM00OSersxeNMil4hArYxejNHF3yyCa0n6+jbvBrXJXGy7
w9CYB6tY4ia/rdogaEiN/cZpu/xYld0XbZXJLm2ZDvHXm8Z56p9zz+4XjwqjvEMjtNGU09EaZHI2
xm6XO9atZUe9paNNQakRtnurH/onlIErLTK2meWFl9+HdCqi/54V5fBdCmwHdqsnKyet40+8WehK
WVvvuZnoR9WNtEsU5EZlIIiw438H9DPfwqPRSwfWebKRJe5sXagdVtBk/7sOEySTH0NcY6tGZNa2
wPW80eLwgbweeSdnIbyh4P+hvVw9DFHnbUIv2lKkkJ8c6pvwWiqb84SzY1LNdxq5mX48KhSvpQh2
v4vDsKwK88CXCPW+1VHkSAHAjjujeXQkDXpq9NojPnn0pUnzahQSEZPHQF+WcfwekCG5Japo2Gm2
it+d2P1D11u+la3B8a2a2lNIo9nJXJ5FdbwN8ATcQo77cNXVH4fOxR1ye2vrOWgP24kUkdSFR+w7
6gYm6K/774PpWG8a6liKnngLHxG3c0iUIUvff/8AF8O8c7WvNjBhUtm1SdDeDZ3TXq0ga692rLn7
ILV+Knrstbz8yiuC90ps0y8deVaY/9W90cJxZfA/OWl4z9duk4xMBwBDQyXMT2HBKDgZbdshAnpa
lhCx19Z4s9JqflDEXAnhlR+SDq21l41qUyfWv8zwsnWkIBRpyULdQVcKky6p2z5eMDrhqgCEHdJu
SwZTC5ZrPlRCiUuxPBgpWBUt1Dy1hiLaYtEz/3vp5X2xhde0EWWQkaLmKoLSLrKjkovpyqnumNJo
zmTA2mkmp9uicVHsLHEVI06MJwMh9IpwQui3JQ5ETUZ8+v0nirayc2yjUuFyKO03sNO30jXaz9It
n0v9lEACXGyzj55Mq9b3pqPR+ugEZIgjNNrMElTnd5VDM4Geotl6FTrmKrobXZHtTeQ0+5jkZHIK
zHTltLchyqYTQPnQAZsM7fm/p8Ootqk+mngiI/Rnfaq/5s6k7+eoHdd6yUyuB4SvFYTOoQWU+mtG
9HYesG6mJiNWQQqd1zp3iIkEFxjcYZEDl7bk/gHsQx0Tsbdh3rOfJmCaB9R/Fy9oqh3rteWHRtrf
5JgcB8GOoLphnylZEhpPQY0p/oik6R9uHTfGg82es3ar5pMeMW2nze3o167bn6MBz5yUYoYg6g+O
N76aXl3sSTKDXTGyFwQh2qDdEm2yVkUxzUCxPWo/DpwbsyAgxeP2u/W9/qq1Eny3g8GenB6JTBvV
xxxKf9AZiWlY+CFJE0qXfqETanjC/KA7Wt3KH5Q25qtkZjJJk+ZgjOjtbM0mVCrs4/PvA/31J7rR
xl3CEgO5E7TbSSXvetawy6GFA70F92d+1E9FBbAu4Cq1yNpkWJ98lqafBmfNbh7iayJTNhApr7NZ
wz4b2qlSwl21WRZsGoE63SCK43Fyi50phgvzKq3w9rBJ0CZfUsfiq2OdM1HnDr2evDRpR5G0q//J
Qjn4mnDQ4UHzOiNaxCEmyB0LeHXBIyAO5VjJvTtX7UOtCNST2ZQ+R8MCpWW6fCh6dLaaNr4VQCOf
hWX892R5R6M3gBMPVg2Mffp2RgO4R93lPZNUf++xnyFWRyvZzUNGKgjOPEe54arNDePFs/kbSEF7
QiS/nd4bWVXvFT2Kp5bTNGHA1fQ+WuKgsItGqJBmTJ3ucGkS560PgQY4BYwX5ttxN8cNxXw1VSq5
vtzEXSafRn1kh9SPlmy1e9o6rxa2MU6QzpNpxzmADVwE7TDVDZvenzYB+1zqljoC3K5Vhw+Oq/Dp
9wG3yiOl7daJvCYXfWGIIPv/Gx5/J8jf95BMkmVo/dRKrx5xc+JGjNP8K6WG2E5jKrCaoduaI+dW
m+Q3ks+Li6fzKbOJkFzW6Y65jQzSFuzlAKBYLh5S0X0aesnXuoQF/T4EEzw71c++qczhOk6NvU0s
DkHeVMubRvTMxiuNE6G90amZHLUP7aTxC3A9+KW820/LkqVrRX9h/ZMYGI6R6M5DrziHwKM9UC+g
Xzw0OsFSBpHMLdUjfC0bOJd2n7VkicYI0D9qnao5MiRfctp7DkUff1IxczESdmGhlH41XA3yOgLA
SLrpAQ+st5tGotnGwhCbzO4nUkFjdkCnDg+/k2WlReM1IfSAm23g/5jkWhTvor0Rr0TZ4EBRd6gz
CebIjg7UhzfQ81PHQQiTz9RUjGBLClDK9af0yNrnGsrZthTlpWvq8iLreiuseiIknFd62h89kaWX
qX4ConFuZLMGj5qjPY2It43Yc+AAZohEmei3Jo9Cupx6GtWXl7/veYotY1CLKXla8rayqtZPfdLx
lOPKX8Iui92SZHz+fShtuzwO/AZR5NbntrtqUc1whxrjNPWdjupJ6mhZ3fFE5VG4oQTTWrtBbx7Q
DHHtV8HYrqp+Kt74eODDy+kjTiLJXZoVh0ANkKE2ZPJgL+4wu5SIYDvneWnHLUH0Pjj4GOgpFNhK
hlSI4K/wEos0oS6U3qKLQwJZTgzkn6LBXSH0ArGmyHedPrj7xrDbp0oY3LFpb6xlhUBIK938HFfW
ccRzByfpnrvZJsITeDDaxu2ImaYY8uvcngKck69mjbU7U9NHa2LuCit7OkRytB7tynuJsa2SPDB7
mJl7++Et9zxEE7qEeJylPVzAjB+mLsau3tsDZQyB84Misdj2ZmicMLS9I0RCspGpZIuIjeOqoi1T
trNYTVZQH9oeq3jjZjhZddOwt7l88Ppw/rEyCfs9hvEDn0oHPV6LPRbYW+FY4UWvg2I7B3qxIVqU
29HOnFONwwSoxptB//nwzQ623pvM/prCSF0dRdX70Pd/Sxqs9CmtPqSu2MjpJ7uPVkbYVzZN5yIA
mghcaezCCQFL1FViF5IYti0Hr7/+PiOWRl0jb37GhjYcyxq407ETMgGWda+djeGcN+9BnFoPNRDg
XtrqX5jw6hcL+H1fDULuqEnA8zwVNZwcciZRwktzDZH0gcqnaDHq/d8faYPyNoKwMpztjnG0EOIF
yzKjLSvM7zMKeamps6zXtgqn0/8+zKr6f1+2qeQQ2RNb898/oax2U3l1u/rfX+33N7UXmoSoX2/9
+4M+ZhjU9Sk5DXVwqstZfegm61SKwQqyJ413oT1Hp6DppnNvN1D8uHlQQE2PM230j/lcr8u6j65B
p+gumv+WdVc/hgY/H03JR0mr6e8/lNEguYINEtQcIz26hND5ZnSrIerP5fIQFw6iuP99naMA9Ozs
qmGG/6u7Dt4FatMfOw90c1RthTIXBdYczTT1Fd+CghQKT/kE2Ea3sTEcCJD/g04Gs76FNsUVwvET
C2u8mWy5nFmlPZmuaiOOt4AHB802n5LxUYbhY29E6rnVxo8YiqJrAlSC9TZkQ7s40nuHbtd20bjp
Kse6eHYS7kjzcX165Xroar+yUm2fZ6P+PBkK3xsEcp1bKOPGzN4O5OdyvllGsYRjWVpQ7zrwybtW
+TEUI4FJnDv2YdchKLcbfTWG3SeFn8O9SAgJx9tyEEbmbvxcQ1CNcifGx6P1J1EyLXouYmhBUcvZ
JFDr7I0Nx+08JfmPVwip9hhuXwMHqQn5IXRYxwyuw1Ad0ya8VS1W8UqPqPcE94vqfj5VGOvoi9j2
NaJKMZLC0DgR9cOVe63tmbSbUlt5zvzmSuhAacIPJs0RmO2fKSC0rawbV7ILX6s801nzx/XU9Wgo
nS5dm+FYQ/w3I0cKe9tZo4cBxzHXZAf5HXicj/HV8DO0OM2W6QYpOvWjrQahnWTHLKKesVvMXFFR
3no9P0UtKGVu5O2mMup9EaafTt/eclzSWuJdQ7N+i3EIP4o2v3Seuriydnxlg1mxheGH0MpDDfhA
kABapT5YNROOfWTpCtWWGF76hUKxWmRABnPUus2G6pzM8gh7OtOwErbLYd0X9TQ8c3C8hUTKLegZ
iLoYnqwSHqXRY8w8mie6/cj0EY5nmaBiwoLqnuKZHYuiSLQbWbeZGwt5X5/R2R6/NWX+Ws/U4TJy
Gn4t5KaNxZmGgfBe1xC7BewNcNIJHPraB/gFSt0djm7Odo5LhnTHydqwdP8fxs5rSXLkzNKvMtb3
4LhDY22aFxFAyIzUqvIGlhIacGjx9Puhlrs7bJpx14xsWjGzoiMzAMcvzvnOenUahN51g09yaXGg
ixFBXcnv2trbFlKyqe2Mq6ooj0tdstIG9BQ4Qt22BZJoLeouYdt8Vm3yrmFv3PbRWB6s2CIkipEB
guUp2baN/TGlCWaFgaz6YR4b/Gep7mfJDgVwTWNTfEaLd+5VgqIfXSRqSEICjRhZQJFxNS66e3Dd
H3uYv3nAMzLQrW/1Xhfu68SUDC8Us/dmtgmdGROfHPOcNZLB08hcMGvVKS2xzbsUv6IIegZOgdue
hQna+eIN9OeMwnMMJrlQ5EcN+UUIjI4IVgKt7r/qXqg7lqe84DyfUX5sKZNczAA1e6J6aU/rFVRq
6UmrG+fY56g3y8E6Eys4obaNLHAL41wMm8qN8W73rEsIlL4KMzmjGUcUsjqVn9xRv5syUe7npP5F
lHi6NSTQEbMLex+NLpHG/a7UXfcaaCC7x97G06WTrajEp9cx0mA1TH815lA1s+GA9b7YLVEW9I28
jvkgA62I060LVAS3BTyF3mrfsxoOHzJ2NC/LS6NX+5Y81rF4HkorP6Az9BAZKTPw+vLBGq32WKTR
dTbUEFUGNfmtyYrcyVgFMk/1VW5yLg4PUg/JCR9tvwqnV7Prz95Q7MeGTOC24PHfFRINCKTtKcWY
GqIhILmTOQ2RivAINO0uOppdvIYJpRy6w7RACYt/QuxSJyRTpd+3GIbdsQyGWJA1JpB30LQFDOiM
XTR28CQ6bL258RhPi8Z+1N7pVYOCJtb7wJ4GzK+CJj+xdsr0LsOg7e2pYFPXQdZOpvC2VjJcXT8W
sjc2JnSr17P7qIVUxQ+QNnCsey3OP+95HskGj0q8Xu5ob22vf/ME7VnrnU3b7A5RiwG4YgfOnc1D
PNFIGfbsrcqj5SSj+JiPSAukhDsxOZQfU0MEQV7FKJRmFN6WZ53dcHxHNJOh3jXvlKG20RgRWm92
uBB0dna4SsJN2Lk3eaMlQV60dK7YAnrkV/OkI5My6vSQ60aO84wDEZUXAkB8yymyAY4xTgyqSzsB
WVtwQTj0JNwkM/6BOerOXWddZiCuF70fduksg0jvnwfPYB6o8dOaCkxEXV2HGWFR0rEm8lv0Er5T
guNxHekPFbuhnBx4vx3Z5Np5R4fM4m7LcYHHg3oCbSVeuR6Fkh1lp3hQ9RXLu9duHs5zGWo7rVPv
LruYuuSsW5+JfsaIW8Ntyh6bsDNG4jTPv4osvctifGg9eHNqgo/OtFngKLfyHdV/rJzvXTGXZ7bm
+3lsHww3OZlaVPiDZda7uTvhNEVROjN5hhHinb2mf8wK57WaYxiaw6Nq6xipi4WSKHdYE3Xqzl0W
PVg0tlFDoX7yMA/SVAuDTA46B51fazNuwwajBSOhQ1FCHGBZTE03r8sR2pwqcW660RlwT9Zi52ar
jiK1gTroUt5ayGM3JkaVJRlZmqbw4y0dF4OZ7r1K4oPlWKa513gq4fSEIV+0ZR3odZifZfI1Gyhx
NBwdQ6m596Rhs4HH9lEtgj/ZtwUnr5+QEXj2oBgjEcHUjy9zN1szQjgK5tKjx2kQtRYdK1UTRT3y
/MYIlB295DEa2sh9SjSq0onZGbdJOB3LiA+Fcqyd2JZWsfbWEJMMggRnsJkZ34nF3OlaxVN4Sc+U
uvZWxDHib3CvPP7u27qho03wTBRWADwMERiQUsFAhkUAevPErWsEwXEfJLI+ZtUYcS9KBuM5CB9t
fKmsunlp9fIx782HuNdYZw+QbUvNwDMa3cSFXHiSzee+RMFspezQ3bm7lGahLtSjFj5Grz1q2Kk0
bItodddl6YcxppQcEHYAd/QhJX/1ocSi7mqJQa9LB5gfUcIKoGSQmZdFMKz9sRF28BVsN+gk+nhL
nz68RN5nXXc9WK08Rsb01sA67jPPODixfLMfdLBot87koXqwYRnRk/LkkXcLcnPfqa07LdM3U7FY
rGVBVCRXulqyUx1xTbVNEhiMzrZ5aK2OeuyVcS9uYbMc1HtnN9oND2PclxYsgHjZsNGjLVCNvUd1
jvLtFpap7iNb5qQIn1U3nufaMU9womsyeNtPbqWvIXvN3K4Jcg2ybzQCUIB5fZ0j4sQqt01DIlhm
r8UBrDPsJZaCrXUWLJ6T+xJts2+6veAunMgjZBg6jt6PXmovRYv3vzFbAiHNcMU+sQ4CqJ+hfaTJ
6PUeO03bXiV90vuN3Q+Y5YafgdOAsA7kLsYAQICw33KM0LNrpPfMvXGqOn2/lOJhtDim7DB0VxiQ
EySY4vHzU68ZboP3Rm6NbI3WHnpjryHM8+wJRTKEMRRp5a7KSvOszPRdajw+wfYsMy2KKV47HcxF
at6EafyMIzrdWSucR5itH7fZgaMfIZnNUsjErKZZGL3mnVl4gJwr98QQU2IMJHUsj5pdQqgQSqj4
NHs8VzuMEVua30+1uEgvGjbMiau/IxeUKx7/RswkPSc5rEMbAng+Bm7KLlITaIOn4X7MuTPtYiZS
K7Zc2AWJ9+RZW55UiuIYUWD8PuQWUuZ0eB7D/FAW1XTMq+HNJf64AWMbsdLZ0l7VvBE05yEpw0h/
ig2jWFDLefhL9b9AWq7GSX5mZwmZiAz6uWzhEzW6QpiGuBNs2sI5TGZKMSzhcUiWB/QviO4S75Vo
gZ+uXKpdmrjgZ8A9hymCD5W6v2Y7o+Uq7u0wXlW0CeavLD82Rn4zeO0Pw92nmNMTM2IY7upzowj/
rm3QE7n6BSX6MFjLwRs8+B1WL7eFovIQ0/2glm7XFtUpT4oZ02OyB6Isd1gACux7CEUy9EBObL8n
qAz9PIwZfAxP/QIYXEVGgyaB2UYfxdbVgog1Ug0WmCYH7jtX77mBgXPE7j/CQFEx6OinBVl+OSNM
nLWTWx612pV706l0fCLVy+zIuxrPyIC28twt2SvsPUnnwSLTm5dmo9cWH6Ws8MjhnWNKv/j62wK5
j2chomQ34zOK3Us7lDe1ZmNlsdUTNcwu1Do2b47LbcsnF5TTE+SsceX1vaMT0O/NZPiINBy8wkFG
mRgc4JyQx5wAHoAJYeuLtSbWLWXcOaX7y20LlIntTVIQcFEXXbivNIcdRi7e7OlLMFdOpf2SSuyv
hud+NJXy4c3+Zls9jnW/amWjR1eO3RG3IcuDEUvYYq+3Qhu0Ay2qVhhHV8wPABQ2UF5vQ56123RV
HY6dsU3s6MHCQYycC5CgzBBR06moDoniHBapPxqjtSPvepM7UE/MCJ1rMzT7PucGXGb8DkhP8RSm
OEk6jEtDFCPd7pwfubinuc8feqVjZWmt6x51gWSOiAU6AhMH3Rrwjn1ln/l97Xq2TZuUhxwIDLpD
zaLG91D66lWPdb4yd4Okiemzqg4iSwV4yR80F4cd9jK27yj6GmazVG4CPoFEwqQbUEuqBAkWs0M7
JUvILZD8Y/gtPKgjGvFBUIDOWFd8Pv1fiQd/hsCad62v92EEXdDBkMZi4YmlYOAUNHRDgoJaLR90
uN0mJHAaBlF+shn09n7EB7J10elruG+t5H3s8J1kySlum7eupl9xtBZRap59QvhxNwrinKrja6+7
4ubeO331S+9xbrFFvU3c/N3LJb0i2VR2v+yWBpE7u4oPYs9OUdZftWbfbaZ2uEDBoEbW64dFMwNT
q9COy+Elwo2ymdPwJ1mmQxZzNrk6Fws+Y7DaG8dRL6NnXkKdgj2WJgfldNUPZrQzx3Y9mz+dOAkG
dbVoD6JhVKTrJUU9ovIpu1ejd5Ub4WkhNH5r9dVjaznPRYvYZ5koXdd3Xefdkw0QoWCclHwyHreR
JulQn7TqWU20NbX5pPUdnsOKcYkuxr30hpZNx7AHHcLKiPwiBDCbbmL/4erlfTzPo8/z4QQyO6jN
o0edFPHp+gIRw2HulmdZNOVO8JzEu2cUdzP7Ou78QNVDsZnXAwQyTEqpYG6MRpSw+9AwKJz1MO1g
sIkca11pPWkxzk9GaBuv0wFZc2Jf9WAtjRKuoSOo0uaayWSxesJyrJ0XU+u6DaVts+0ixeDZUbeT
hxa1rvt3FWsvTAXqXVgRxmxNxpftPKLYBzjQ8ylhvJDBelqUsMdgZpMnT3gkHQ/YAVS6sdkeGKfe
oCf6WvU2EUSJXWkQDaZpSBydIQqoN3TEExgZm8l+Xvr+EX0HwDSnfHRkcZXH4U1U8zxyxIcR/zhR
m/p9w/A8LuLrjDUwEJJXttfjtkivR72/gmPxZAjiZ8bJ3uoOtxOGo3U+431qDSbOtMHv1uAuhlur
s6B0oc+xkyNglMteJncGHiBmC+PencWHaXePE26Hhd4kZWasmdV9HMFOyeIY1W4JYUM0xQcpSN5h
LC34/pb80BJWMxlrZt9aUyK90fxiDKOIuMJFFKbNpi9oHB32NFxKHr+GauR5QwVaavdxyUMQjU4V
GLQDGykXGNYJZkQSMjstQSMcvuoCh0LUYJhRjhWEyK1vqBtPeTlchto8aAWpF7l3dB1m52r8VTTi
Rkcm6SOXvAZncWv0s89k6dEkomibwBGhXS4DZQ1YHW2N2lDCAdTdgrMPdMi2tVlS2iVSrc7Qd186
LMbANaDC1DnK5X626j1lpr4gP3Fkc53YIMWcqD/MOdU7NeSMl1l5Wzm/rYgZw2Y2TfZgtqF4fFyi
8gujCsPRdMB8lksKHPb7HYAuE9YXxVj+bS3Wu8y7R5o6WAxERcEtvQqbFoOxhpPHpvnDq9tACOGq
1xjTboqC20yAW5rb0LrOaYoq9hcA1pQ0+O07GjMzZ487z8PbcZsL7Wcp7zMIlvvRRFzsjgnz1I4u
T2npXYqEYHY7hgT2sKmt2fTb0rh1VPnJskD51hA/RMgXydhjpg+5tltiwrZcQstbOCtp67w0ffam
0O/NLDT9wtEvcmbZ3KOyGS8Jlt1xBCQEX8kLmgr0jYtMSUzogRPs2CDmIELOKqTiiR9bQgC3ouRG
rAaHasa+13UrDpoeSkPsJs9JWGbnrrLUzkvgg4rRYZpY3yReOGyMqJiDbOGCzMmxGEMcHTMAkrLW
PtmAKl7+QGbfofS6+FJbBR9JyPM4CUcfmh4bmznfmmMYTAv3HAXDcfEi9kmay84w619EUUVXqKlA
WFG9QBqUK+/HmnRzU7Mqbxzt1kZ5cEJmvaIpW07xnrh4w3tOmEgF4EzKTbXyemrvV9wgu6VxYJQ9
Wd+o+JeNw9PV527foTDaikWonaZUu7UXhp2Lh7F8YJsEcELyrY33bgrUEUl1S+oJ2ZcOimngthAt
se8FnPHwchCd5mGRwEHjWY8P66DL4VDjQtpmDmFpobhaXP2+BJqwiWxvH6Op4G07I5oiY1g5/JsS
OgMECYpmxD4cfbZrXqx2fCkMCvm+QPOOGQRTdsYsYE4YbdWu94XoCSxM3ZzpRstTUc2PDP4UM1H9
CvTuL1XOrLebo5LzcFs12mmUl5p7J29dYjoXAdtuvV3b3ptOojcCS/Y8b/r4ORKn0Oyexomrv8nr
9eq9jvXi2YrBpHWt0yBHFrArs8S94PEZNhJnUkDx9Vx1o4BDO+8se3mNTJ3Jgh3uht66d2SEto/Y
h6EABeqK4bRo4qy5zXWpDdbGE+yP05mWSzClTkYsGTMlNinkgoCe+LawxUc40FNzXJ24BdCCmv1F
9tW9LvTqqhiiA715sWEEcCPr9N0yajZjWrdice6wJ6j13XYMOk8ZUoWg8yLBxer4FQu5a/jHMeZm
7aMpqW08N0CMRLwZn+zUSMBYsEyt+Wl03O6IHyFEpbZNocH4rU6R1+cRB7Wdmr7VWxcbdwFwzYo5
sv3YPGlpufp5SEFMyuJK9CiBtH7gUotIz/QstrsTyPPIAXxSZPkhzbvd+t+GcMq0dvVLhknfX7IM
7TEyFczt+h3iMBeh+/RGPoDF/nEHAiwoY3OilOTe1i0WlRNDS0YmnKeZlQdj1zBy0SB31S3NSZjt
6N326GlvrUX7KdMqqHSQnjxsUvx3zrpEiM+F+6srteTYtCC/QPlsdC2CDuqgsDdi74IaPmaxzCfN
SHSn2/gkhF1i+SwEvzlyWe8Wc4i3wnUXKlj83CpmGOFENU13j54dQ4WxG8hXCpfuesYnZZVCgRZr
XyrY8kGYrNIi7dR1zlmfSEBr+CGFwIKQSm051a2BvlTfu04X3bku7WKdUGKlPOvfTcu4maKeJne4
A0fdHGPDPWtr1QsYfdkNWMw3WjfeeqRAB0trHvAi9dcJl1ZaM1kfOkjekYiP0pQ/84K8RlrDdtJE
x1NVXUWiY0hkQxP2mDTo3Taroi+7tUMYeCBTTO53v+qaD+QgDOdSFljL2TRd69RjpXaj8lZ6xssK
lCbZyJQ8dQzTmbbddUzE1NbiH/ulk4ehzZ5bNxKvVIARHozwtrH1/po2frwqPSrzvMmeWeqKS+ZO
7slbAULm+GBY6r0YsX9OzRekGgtpQHsDQ5hthwB7SUZcdGX2r3outSszri8Ao+192sZsFZTi8Naz
QGQcwYRCkom5YBnLEqQzKdz1+bUaWN7ELblEKcpeXyq27KVRXcp70XXZscwGv2OnQ2cLdgjV7LKf
Zr0KBEFdnCvbOCJxpp2AMkDxPFd5822UA9Ha7hivLCUckxD9AlKTHxNYJ21d8AwyteYgXJwTqEoC
b6SyG0zzQSXmPjEdb1dPyd5j7KjmyrrJIXU8cG8Bjm1fGzKs73IGpjLQUUp61ffEsa8LRheWlGwC
R/qDXusRRpYT52vIGrmOLDahoAZA7n5kff2sBu9iDB+OEtctZudorotXG3Qb7dhI/2pWA3vuenk3
IiYLZrIDqTRv9W6YGIcMJx2G8DmznuPOTk9WVNnbGuzKtsNfNqVMRMC75jhEAXnMMKJmrDEdoyZX
kSjZNsE0c4yIOXJ8Gcd3Vpo+gCG3942N0JPExW3eMdB0IrzVddO82GMb+/w6qTszddbIgF7/t01j
82GM4CKszhpTpAEhZz8atZxNU0fs6FXLdmhf6c5N1XjXY8RAWA6zcU4GczkCNGE+DNoG6kIEqqxr
HqfOpP7ssnQ/3niLUR6Hqvo15iKQctSvsTDrvviNurSo7QbwLBiVfI4rULB4mvaqxVkSFfUtQbHV
M5TKt8iXBuBM2iAEsAyZI7XwZOifYsfDZsgVRZ/9YUdwp7q1uY45KmNJjIytxxcJ4HzbOeNWPxEE
RXMxgwizMXF07PhR4SU3iUXhYDUy2vLw/s5s5y2s09tMVuVuZhkBR7V+lEzeEDnkW7gHx0iwY6MG
oO0xdPAuXqBRsTOXmU4sSOzm0QlXqMCMTQECAHSZFkn+7FvdbOJaB2yh6dluMptHO/9269G8Ya7W
I7NMlpznIALAyyjcW4SzV5aR1Lu2/FLCs3Ztv0ppOEoKyjyMfJxmVlWxTckVc+DwNh27tymST6Vl
M4Kk9c0z50rDjxYBNK1b9qVTxKiaeghEJDsKzkbfat+QrOAQR43vj+Pw1QPzCfQif0ZoO4H94fbS
h+xpIf4ISt42zHF5Tio/ELA94GWlYo7m/ND1+U1quyJo1Cq1QlYC4pk822xrtPyGEnQrVMdqJ8r0
OIKXKqw2xB1jP6qx99nvv9GIfEY9JezS2t1O6PO+aWvQNxO8CYO9hdNZ11ObgJOYXsxV39jW3mdo
V9/mKrZwTOi1DTMQ0QhSqBVsCuqfn2ppHoalxJjOeEXl8Kfh4SQQAn/Q6WMV7N1lI3k6OkLbVWwc
bdO8JSusEnWyt0xKdFe9FWirtpCcFDfNXKh3dPKfSFZ3zQyKVPDDikau0dIjGknNfZxM+asYtC9Z
m6fEs7rLMO1LFd07znTgu280ug6/DFMYaHoyBeh0Lwr+O1eNpcGNYHERSe0R5Iy3XbRp5zaYVMaB
EDMldlh0rtCgYHRmwYXGvWAUBpF5QIlgdOVPMa5jnw6pgGv8hIPxNYinBt7cwPJjZzegvePWM/1y
xOzdaPLLyxDQChdtfm0sk58vYjymiAG877S4x5fwlhl5y3jnXI0sad18Tg81RkGmSKDAJpoDkxpv
EvYF8O2A2LVulhMkC8GahxyOMnsNc5tRE0f2BkDOz6Qh4TWKMdsiaX90EvFqsnpB8GDe2HnKw5st
eRqDMsWWEpMfMU97kDCbKtqin7mJjWxbq5/KOcDFTnayyT7Ja2SlXPdIKRanCbzOqlkA0mC7UPQZ
jsfbuTWAomf0wD2gEM0mOZmS80lk4jygYV4YzO9jD0uaDpQlQt6NqC75Yul1xh6KRV4T2nbU3M+a
YCYAmvjMoo7/h1IT7MuDhNOhJuhDTb+OdE1nlxYj9Wn80tjuPfEQu2V2SWDu1E2JwmTg+7ZOyJY0
AlhgVzV3YBq/8dyfuAgX5CH06NAARw6DFDCa6z0DEW6vwpgTXDYy3IWeeStrigy9Gc66RwiDm9Q3
C1aRXTIihPOw1tua8sUQc/ySSGPkzruw7lC1ngpnepkT5HwV1otNwmqFvXndgMhG+7GPndqPohTo
oA2VAjk1MMoM0t+6COud1RtHTKDupmcsx12Z/nCcDqyDA6vjGkh7YqdjE6tpmQDXanMaewP3cx8v
vjVCrg5phKDxrzq44aMFXFvikOExHr4REF8fHDTCOlFIpyHyaf+9oOt4i/aAFSY0fnIRkQVQz89a
zy+xRjoOYOjJkxP+1qop2QFVvKA7H7oxu3VyysYBxck0zkgSI5a2KLr9CFvK1TzlB6c/KOll7AaM
Tasy8EoZccl0egS26/IXGlIshEnX+VlOYlJMFM+5Cs1bG6VQMuIK6gzjK1RMuPDzXgwZaodxwX9m
OIXwnbkc7xhjdU11dtEQ2qn+lbHH7aPowNRm2jhMII+zAbmQ/c7Ji6S1NZzYoi+o+JnkQ5jm171C
Mat476WcERP1xpth1ndzP+pBiaf0diHvDmbGMS4NgtQXSwTmDHUO93UnxaMKo55yPR5381S/11Fb
HBLkhXbNdU5Z/WGE5BSIVavfljesbOvTklTvHiBj3Onl3o29b2zzrwu40zQ1PmdhzAdnhqUkuQ7G
IXNZASy+tOe7Rh9AhzEiqGorO7dWcQyvW5G7d/q4nMfGii4W1q4Ao2vuNyrvz0pZ9/Ch23tzhfzM
TsPjcBkYk4/22jIjLqDovKosD9aPJK3claUeCCnKc1ORcqphHCxLThK8B8W+skxrP1GmqELbLhEa
lgUc3E7Fq1ee4mk/1Ti+PXdc/LEdLF/pmkc/3Z4tvXT2Ay7mQONy3xjaWjGZpxVpR66DfgbkC2wC
s+O2S9Dkd0Ltgep7G4TH5fXY4gNsT/zevK2m6XydWdiWog6JvUHcdGE9cOqzgWfHYZmNOJaolzeu
LaHngfPKQvZUVZmcaoMWTCD42pgwQPtYf2t4k8EgGOJqMpFnqaGz0pfMulZomcNEDf5C3chnch1n
bXi2k+w5badTWmQMnAqQsIAdiNZIHnOXxeGUFh+QzHbTMOyzubhPkKy7sXbwcmYRvTVVN24NXcmL
t6PNrQ1jCie1N847IGtggSdm2KUJ38WeftrcvKQNnO0B2WATlsk+DPO7sQJhJ7gPfJm43zJSV6MZ
GzCp86NlVO8VePCty6Qadx7Lbwf1g97JTyfUR5BZGeOQbpdI5SANH/Rg6h3wjSr6cbPyIV/YkjXr
Ut2g1LEm79mLk4/QIgrHkKjrvIm7ohQp+T59gtKF84b4BoBlKZ8mxHV24hyNmSYxUNKraOhrMBIe
CCwANjWkFgeFuLQGRxvFNkiXRjCUtgl1woF5NUbzw2gmuITidy9Cs7tkBUzNOIgJTNo7FPCkpNl+
iOq2syVi/Nm1T2OGa7yV00VU9RlSIuoc9Kk9K+N/n5dm/kuwG9mEjuPaxhoBTAjYGur830LAmMoM
2u9FeUk19ehxHc+mt7zPKK032OLPFUlH1yK1vTO7qiaQi/1OmTAcZm7+O9qQh07J6rXTUCplustS
epVZkXxzNuHL8DTBjKJ1jO81JbjLkwer0cQ9WFqbM7mpLoYwAVIRJYLZv0RGWjA2njPztoyY15YV
xCDoLc9WalRscpBmKwSMm7icbjSzL7eVkPWBjVZ7o5zgf4WiJh2mqEgnHHtjztndGKKIq73ZuYR4
I4N//8sz/iW2zRHUvA6Ib0M3beOvAdEGFzZqHA3tnFnba7COE4RV751al2U9qB9w/wJiztL4s2qR
PCjD25VIaSkw51OTgSgxWOihhYt2mRbTiRHqt9Xr5NA0GYEZEUQjkZjHVBHOkU4MTY0Wodq2r5Ty
a4BJd1ZfY5iW094rTPNsVDnpt6PDXrWIvEd31nw0ve5d3U/1zgWQ/f/IX5Pev0R+OwxQhDB0naRP
3Tb/cvWgWQTRYiDVJc0LR01ly9sqjM9pp8UvFmtv5oURe72CnbzCMvPa5PH32E6IgxLadZEnNaOr
kjZJA4wcoKaeOZvK+ToD3YILKMJV1VtoU5kd/s5OXuCLoVQ9xUTOHDDKt3exzT/0FvybWYEYyUi3
uaKyeDea8qNtxlegzCsYsNX9qRlrvLtscno9fRo9iaavI8et6GzfE22/X+ZKPnaatHerPDGI0LBv
TIOHq6H06iFPowe6dpo/hjxXRiwASnH0bRJHRSfYVjk9DDB+DaLitT1unJqQDrn+xX6EZabSXBwR
/a8JNph4VNbCvANPU3RAjuawEzfMk5fjNFgUI1U5bmv65DWTeGD7ADlw6SNm1Irir3D1D7i/3o2F
zNUjE+ESxvOpIPzhUEtCiy1j8lACR2+VGf/ow+DuJhdaVpsjsotWwnupk1/+O4k0z8wM4vIA6kXT
JLY7Ka8bQS3WQGiCr7L6lQ6/cyZrA0Dq7BBBEPZ9AvDfvZ1CYD4gD6rr2GKBA8z1YyYSbN7ZK4M+
hoGD30Be/f7HVNryqvDE/Zw78S/eHIjynlPVGJ/CVtn+mMMC+h2wXldDeK66dyJ5rnUUUAdCv5I9
axzvHdgqJfmMXFU1yBGWdqcrbs4gcnTx0YMu2Zq1czHIJ71mC4QeXm9v2JC7/hhbJ+R01lmqBUW2
3Za38aCj8enND6caHQp7djHzutBjrP5lzJPcd4OY/AE62d3SfEJMveL6LAgtKJeLrkcq8GrEAuAE
Qb1VdXxXDOIlqZIMtgt4o3gVLTRr6cx+D7olpMyLa6N7ExMLzNZoHrOlXqGTqmUOCX0cbEj9S3CE
ZOl0Xa9e6GVGCp1phCgyctnosdCf7Bbm/Izm2l9imIuWsbRHiGblbTsAjVY4iv3GSQVN7mCh3Mcw
GJojq5VozPAD1Nnu9+H3n5/T/4i+q3/kxrd//y/+/FmpuaFO6v7yx78/VgX/+a/17/yf7/nnv/H3
S/LZgBf86f7td+2/q+v34rv96zf90yvzb//Hu/Pfu/d/+sOaUtHNd/13M99/t33e/X4X/Bzrd/7/
fvE/vn+/yuOsvv/847Pqy259tSipyj/+8aXj159/6DoZlP/531//H19cf4A//3jgN/X9L9///d52
f/5h6n/DhmxxYkrOS8uQvNL4vX7FsP7GRtZGtMqXPddcw4J5RHUxX3L+ZkhXWg6nr8Cyuf7rW7Lo
1y/xelIyoEUCYeqW48o//vf7+qfP7/9+nv9R9sUtQa1d++cfrvGX01w3PUs3dDSPLOV4SeMvScB4
hJDRsdrbsjYkPiKOwjYoM0krYE9AJvYuKrZ9ksAk7RCQ+S6FypFavp4QnnoT68rcbvN2W8y6fYcx
iHVgZpmHxdOHXy4BSCf22DTjnaGwlqRlTdAhhglMJVqdzMh3xvAxAgp0j+yOeZWOkcJvUIMZZwr9
5aEAh/yuXIRC24Ls3XGbsN97cbBJPmRRzDMvbA10P6GXhPeJE6cu8kYAN3clmS1T5RsI6V+ykaCt
IImISygOrV2Ysrm0CPHzTzCmynF/+PBBYDOIzxnmughxmBV5wjPRiDtFzVOY3kXpPxXMtn3N7PWp
hTb9ULphlZLqF3P6sgFH7OLqdn2pCh3mtzvXjDvwCyu2gELBbBvm0ilvhgbqJV35xJJBczLrYZW/
6xsDGKIbbVHcacVNnRVzfx0ZrXkXtYy3EIYm7DSGqonfgUKycCOMcYVbZDLXzC9kKDQkpcXhBW51
qdUR7VgERDBlRKRjJNV4NKBiii99MwKcbFSTbeQokJrLUKlvvIvL1dR3xrNi8RAwPJj9dPHEd2x4
3ZllchNURi8eyob05TTJwlfb9pIXBn+q3WQ5UHSGzdmTR974nYnRUl1EvmjvrlLNY+Uxh+UZHU5P
XAUMfLo8pgmbh6G7S5NGMw6Mb1hgeLpWQDCE5EBH61hG9Jp6tYsyHlE5qrvsFE5jTPMSLp/4xfKt
jEkkBjKZS+S2BBnQmkeIom9NsjPRrTTFFeDE/FDIWRxENManSStwC7fQOLYglcoM0ycCrHzknA2Q
taYMXqr/Sd2ZpMltLNl6K7UB3A99Mw0A0WXfkUlO8JEUib7vsYNa19vY+5HUu4pERgV0VaOngTSh
aOEOc3Nzs2PnxHexNmOyjUD4zhiI90mmTuyjPGZ00oPVp76ANmopVjdhBT0dwNYkexl6MF5uMDZa
vBcbmbKmlUHyeeDVy9gOf9qIN2oQWPKxCZUiOnJZSeMLDexQ/aUZ4jBe+0UXlXeSAsEYqqrQ+gNx
rFHwQ7/hpla9+GAh2Pua8QoI/tDAiRp25YG+305yOMbkvAynzwdKhSisTx/7qDfpVidKv6MG7N8Q
FIpPcdylW0to6h2OPkAR5QmPSZpoJGvNTI8i6NUvjXcYKO8w0W5RRZU0lzlW77lUGuUhYcwZkVWu
//rR0xXEkOCrhJws1JmiBmYdPmoNVZfEQrfCqXMK907n996vVK2ShxhAJcNmkfhQBJN+16oJzYCp
Z6KmV1QK0FTDXrXMV598JQyvRyrPDzHSbeVGF1EUM0HBbqHwiDj9wYgiTRsgcZqqA1Rcza9CqM1t
N825S05hxDrU8FRJM+CLxmY0yjEaAbQGniYKkULq7auoyT97vVfDrSWHrq6U42sves1VlwIa0ORp
3A6iIgB5U1X9FpUEXhO425Y2ZVTYaU6pQpeog5KTQBVIG2L4pBZSeqwYs/nEUyG7Qlp5hq0pThUW
lKLzZPiq9PpwiM3Q2Kt1FEO/YEWO1PT6lwJquDtmarN7T7RkYLyUMhRfpQufWPqhQwFoN5Z9v69U
invaANJXtxCz3qS5VDwoIh5qR1Y+3Gty8JXpw/qNZN42AEYcR5TIUAbR6j29vyZzFUX71kAF6NCS
D37COph9knTYeLwYtWBmQr504LZuSpWHStfFBkW4epYQIrajyRM7jOEB5fGaVyAT6W2i9mhl8mxO
HXG0oLGDDQWqHFJbGrh2olJm5U6DZq1svxgJ5JudGjzVnvEJyCiyVVmrX+VR+H1iiH9W9fsGRd2D
JnvQWVDNlXrlpav71gUao6NBON5CQ0aJDSQ4POTqrwj06iYdo5+TAPYUQAQJ/KQ86QkvbV0svoRk
dtALFN+QdplgWAmqDeC9ryDcRjsTZDBMumHnjXoLf/EzVYfvfUU5Pg0Z8fJH6TaDnPkxb/KOfaxM
qBj0yTVTOIp1Gb7lvishNWbOI5BSD8pn5kwsFBsQF9V/JqbxA301uHxBqh0VfsL3MAU4HJItfgoY
NN4n1eDBjaI9G3003pRJpL3obKUtS8lwDSYx/VI28MPRKgRZ7iGfWm4KwYxSXhFTfmgh2r5Cj0fc
azW6YbJB/deUahGnGPuj0pTSEQIHCkZVGTc3Au9KF4SO6cbWaD0pg5qBOIHmVIz64bmrxnuM5kwx
5Wb3BNggehk99VdXRP4hbsCqM9cAqF2A0QROGIjeFO+K/L1/SVkOY/9pXDHTUvwwECp4yYzR3IhQ
aV97PkDBSUJdJAHZx8NQzbZNpMLdh/1bcOkMvPVAekx0SiFBK55ogD4OWipfM0vZfyvzkTcJauz3
vSqVbmAxzAH3sgnL7/StK4BrdFTeASrK/h08vuJOMRCBg9tMcYd4Crdx38KHLEvCsfbFFz1h3nEU
LAY7QlO5qpLh1zirWGjDmMElY0nwZlCa5FEOyEXQjIOgci/WAMM46Up90ynW12nQrhQZ2oOGv5AS
A99PIUlJBgDzlEfvKNd9L2E+Rj7WvIv9jjmmnMGnMoQYNde/yX7wpeyVJ2tQ0Nepgb9Ri8mPXRXA
ypvSAsoiRSXEZB2CYiWdPAZ4UTOPU2EfNx6FsrL36GzLyHakVf9jGGrxDjQKdByp/zlSRVDVfQKE
NB6OU56ChgUlubWm+rummNqzCRb8QBke/BqiGXwTLfxuIiNqAWS9SzVkikKel45SCPdNU7xkwCEp
qIgZzbiZX3ugvjcp6lUUy/1tCCIKRQNG8pq4utPSEW5kZuRAb3FJeT7vWMNQrjy5/kUvPvwp5lAj
11ZKo6Bv+KQKw2JSrNpyVwTbzp/Ugwcf8L3c1XfGwFM4pf6uB9QfmcFnFCHIIPzzEbybcjqfsIBu
oo5Jj8bQr/tR/JyOPoIftEWQPJrAj8cjY2BxRCEBkqpRNPdFOsImXKJIW1d39UxpG9SoiCTQTAjS
M9lwRbWzLNu9P6rkp0lz38KQtEFy/o7yjedOaSmWN30BxEFFviej3ghD7lPcm7/YztfYhzyFQfCd
yhRk0GiPALSosbfFPRUoWizo2zGohtKAxmx+BuYQ8ua0tdu++ore6CPqIuCBFesL48KgzYR7uYZL
j6ofKEUt5PVvfKkrnyerbDVMLDDQ7wVM4cKIaDAuu4VA9zkJwyvSIApsI5+3z4NHzQsicCwxIs0D
0C2/0O7Q4XpqTUPdch/B4OUpPoVm0tHAp1QuhuVjmPB6HtTpRYGey1eijGTafJlEINQetMKVpoIK
HhvmmDwGOSyr/2KC1XdITAAna7B00hV6zkqGa6JUfJwZcbelVn5FGr6AdYcrHBeOHOi4XmHLA/XB
iMWIMOKGcZ+nNpK++5n3KxDDL4WmHFJkDKEKgXR/8pUnQy8HRPfQ1QyZ1tuFVS3dKgX82eilgMou
w+EmbqTI9UuKUFFcPEPS+GAII7B1ML8AXiwwfs0k7eQhNCHjVmREg6D/C8rhM7o2Pi1HqJGFIrwy
Bek1ExFEHELmwyUkBd2EeQ1baAwUDOSQl8BoQvNGqY9WaQgGrYjoqgSZL22FhhogiXS2gd0eHQAr
KQ6R7IlH9DYU24oAkkk+tCjKIKG1LkGexjRb4VK6vi1bXutDI+i7gRYG+q3MQagVIyKtjqQbnAUQ
L8AQZMMbBfZZ1q+1UgYyoGaPllqAgkH+b2rCa6MqriBrQTO0RODVY/KUlummNbPgCHSRznum8uFG
lVnM1Ed22ihnkDCApkM5kFoze9uC4YXO/asgIiJeMjtPUT8VcWAw1UCbpshMPkGB5x0omaQvtLbr
m2AsEKkPzBpkmE6Ti3o/Qz4Qn1On/qoXTXAYo5yznACUYeCvhZVtDzwFQHqdd8OnjJdySJYccTXH
tPVuTQVqdcQQ1OhLp4hU2rywe+p0vzmOIttaVUK96334fOiqGN5tiITst5CBzC+FNRX3VWFWr1oC
dxzlwOoXMmPg6DWmwRih9eDokYo+QFLPnL6DszKe5EKp6AzT8Nj7Qj8c5kz2MYbo7gWmHYCEKPke
u0JMr+tI8+5UsfXtSaz4HE3XphQGKeTdm/mM+goCUptIHJpv0DcWzCdKireDAzUL6Z9KE2ym1J0Q
cmTTA6RatbR1yCmgZFG7kEdB2VT6o5cU2jOAehWy9tLs3RREJTeLkZvhrgpj8VdEEMX2QBN8W+tZ
Tx9K9NCy6lpR+8n5GW/iYKCrPw2G99yopANyzrgnpG9MrOXMRYN3TxDkESSSZdiqZAYitqaufRuC
LnehSvE+Ad1sHxuzu0VQQXtiaiO4UoTURLCjBOnPFaXrqT1WFWMAouBnr33VNU+SVuhobipehPRC
HWxVhckIIJ2mWTAnoYcvCtSwI9xyptXsRQgtQ5q3LcArqapnliPI0kgca4Kwa3XjRF+n85g+4jX+
k2Jr9YMmbyr9Ll29q1ydVjqkRdND1nQaHYol0vkQdYVC6/umByMvitZ6MDTrN/oOToVPdF2vkJ5h
pnpXuA1aphsarz/lveDoj9P9ST3oz7rLO+vUcoo8Gf08m+tHxtK6Ib63LhmgsdrR0O3sur7VXoFx
3nhODfbAnnYMp2xlJ93GW+82uGHidcX2ssSzWLmxKPG0kcHAfIRt86bCOjnzlQWw+Ta87lzFBtJi
wyhL6fbqsl3t45ItWVGolku0C0xFeb/krpEl+NMAOwvKz2ZgaNO/KUd9bXHqOSuaqEuguehGGAsr
iRgkKgoSvIsdaat/A3nvMDNoB7cMR2xiJ/sZrTVA5k+1+JS0zf6yOP+ik+4ZhTSEIHUsRgewiXb5
wgD0VnHjO3Ol1SSd+XAWzAWqqBsU+3Ci95YgjwVOrpGmtnbjWNfdVtqSgzHx4gTbGcexBTtoIzyx
Znfesw8rPLE7/66TFWZB0iC1il2YcB9VuDbeNtUft/iLW+wYL19xlUVPbT4dliJqEGLriqhr+sJD
Y1GAdlvIiY4jUl7SVzWH0lUh2fG2NcDty355JhC8M0Zt9XR1mth1Uh7RM06uwY2h+6rs8md5v+Yn
5xwT2C//aDQMFXNe88kmGpMu12kAWcrYPHrCH5H/+fIypI9fSVPIQA0JI+yftfD8Kp2iUJSgOxKP
2bN5BGezB2GzZcTL2zR2uE1XDH70xvf2Fn4fqQV37Ig9Ix92vWY86WZ7IxvWlRG2h5W1zR/8vQeS
B0gyB1pWaDdKi82ro4TJNRm29oapxi1oKAdggf7ckpRtkuPap5pr8BfNzdH75Ft5HdQH1og56Um0
YWlE1yn8CXzSzh7XHUP6eBdQ70fiCp9XqWbKi5sozDLKsUNi2ohg0WiyB0e1GUQIbbS9Xc8JEQ10
FXXbO/oWzIiwFjHP+I0lASBXTVGxFAr/7xcr8Wik8FcDZ3iRXqtDevScwoX1Qtllt7nTA/FdOXAf
T4Iuq4qqqrKuS6JuLgwOkw9/u6cwKjNdexYikFKzYkE6Y0LVuU40rndFB1L9fk0FPChd4PemDZeQ
/RaVrWsudtvYoYTBYMsu+voPnIbet6TLJi0agxRnsSyDqQSgQW82Scr9fb1D+MEua3dy063v6Lcr
Z2L++96fCexxC4iWKdEXovHzzklBoQXDqErzGgvlZ+dkP6Dmutf2yL7b0a/yurMz/0aotprNXLMT
2SvmPx7J2bjFDStxI2lv4ejkjEA4oosttKp2dD07bG3nO2ZBdihVHdv9iq2PLvre1vy5T2ypiswg
LgNjXHu9q4E8d7yDdMvpd/rD9ALCbCU9k88ujoAjEa8kXVzmKjqjGmVWtRZ7C5RkdLsD6t3fy59B
dMcUVHhAePOY2MJWau5C3rHOHF/XjsmZ655Vn/yIxaoLS4yYcONHwFe3SQ5ozjnRHaplgEIc4Rv6
o9SUKcHsGI7//XH/o77u32va3hU/s6em+vmzuflW/H/RuWUX/+fO7f/57zSsvjX1f32rvn3/Wf9X
m4X1+0Yu//vvRq6m/2uG/Eg6dHRv8ZP78XcjV5P+pVqGiZ6GzB8Q31q8fzZyZf1fIl1fApNhGZza
OXD92ciV5X/NzxAOk2UZpD6a9Z80cmffOAkOGP0dzblPCLI0KN6fGGivhniEQt6pQMUk7a0FsfTJ
xtz//rvePWHmO3dpQiWZEQFAyVCjLbJRb4xFnRa1zkPNJsihcfgYu77L8IOb/xGkEOZv5hMqb/7G
0VhcmW/LO7W9WJ7VKi3VHo3BVRdlv3lW/kt3V+64pndUyTbW0buiHjZJh9bbNbt6JR7N7faLS1+k
I+ijesXAIKiTu6NGR8/WaSz4CGhspD3k2o541/3yXovj8CKPW+Fl3gZIDdZj8CIuftiGeZtO4mLk
ayoEVZLqqDet+3bjuOgpD3a2mfNyBMIfL3/z+ZN++OQksRL+zQWnL9atxYgYFUUMVoqeuXprKM9W
umJCWrOxWBN0qYHR9xBZRYdwr+3jB1gzwhvx0Lggd6+ir8a9ch9+v7yuxVX6ex9P1rW4uilJ9HWe
zq58mHex2c/3GCJxu8tmlnnln3ZoaAAX4GQqs1+dfC8BLmqvG7FTux5SKTYw0X24G7eS24vO3zgm
i6fpmz0wHJTbda4xy1quq6BECTex5jBLe5zXFR6CvciBXF3ZuQP5b0vUDBf1jESPcn8wEY2qnMEx
kePxoQwK1Yf+Jt9ZtkHiFf8xmFcwim7U62q3elee+4Kn9hfJkJHM1H+xCQ/nW8KnOOMvbTsc6k9M
ru79nTUnQu01EmhP9EMOlz/rWdsauvFkz4ahynMsPvmqJYNiEOv7uqPu/L2yt9x+q27/hvec3eMT
O4uAOygUtFAo0zgZzSFx/AfoSFzmZDbarjsONoJF8qawPVfYo/lyeYnLx+VvTzqxvQi4WtPqeQOp
/dv+QrHvlA++izC03Tvt/d94E52LbPqJvUWk6cixhy5mT6W7aRvuaYGyTmVn7JCXJZv9M+H5n6uB
i4Tvw/oWUceULQXQz9veDtcS+AbXIo5PLq+Uv/El16wtziWiOVWnT5ACjkdlC/Me3w8xX1vcMFu3
WflyZ2PAXzupLE4mM4FeMmTsJOBzt7qX9s0eOalD+rSapc/Ra3k7nHyzJXSMvpcgZ9mbj2QHBjSc
nPeP+iRv822yq7Yr6zp3T5xaW8TSKYjosHqJxh6KdnddbEvbu0+uoLB6to5zqS+x/e+XbZ5Lqk5N
zk57ctCrYWxV5iIIp1W4F1rjayhMz/87E4tY0krCOAAlwsQAJlVmUFktV8LV2ioWYSSHbanKSJ4c
KU0OsU9HSUpvLq/i7CVuzAV2UZvfhubChj/jMbKBicAI+qq+RORFkJhMkwJaJZU63oPwDQB9Ix2o
ePEfU2/ZjCoPmxb0vJ0XTAQxUq3YRVu/rPywDzGUTJWUnEl7VdepJy1OA/J1SQv+kZO3K67pthzM
XbiHp9ahuSg5412/nVx5X37XXeey5Q+7vjC8uKCYigprNedwhGrOTBwPOmidL5v4GKQXNhZHQtb9
UvNTbNQuQHpiWGpHn2nb2XPhqLySVhxp+UBlG99v5sJZAQ6Z6RQyBJVd9+50KHfd3rvOX1sKVTEJ
b+h4rnSnrFmdV/EuzMxWyWbmp41EIXURPJEklKLeI9WYr/ruQE+WEr8N5nw7/PwnOfZsTlMNQ6KU
BMf54tBnWhwItYq52o2BH92obr5DW86thTsmZW1/Pauf77YPC0QIhYeVajDYvDg8DUMxaQLr5VsG
jAQMbH2O7zZXhqvCgQzZjRs7lOUadbOaxn24mN4W+5fpxTUvaXJsSHU7X/NA1W+lK/0ACcNO3UbH
1frVvIzlMlUKVzyV54bQMjkNq0rvVSqFpIyjK1JbsWG6dU26YCWD/98rchl//Tr8kFiwQtQPJUXh
1W6Shb+P4dqkAF2zxt8rlG0kauF4ILcYbG8zHpKvxj9x11ODiy2N46wv84ocnJG2V9kNj+J95WpH
zS52yc60V0LAuTBzam2RN41lowAYDeYQgHANWSIs6Q81DUWYENhOa79668+//8NnPNnQRebUKVNq
qSAmneS62eo7YaNcl8TTbhN8ZiyJHqpCgW5tnR9f4IvPuAgCaQ/6upRmqwf0PF+DHdiLbepG2/AK
eGzhzGVzQDODY3xifm4LSd76m+dDZjX/BhqaqmTgToDz37uSXsY6fMmcU3mHnugmYq97otDfyBfP
flWVJHUu5sBbvlitoucW42/h/D7Nb61N6h5QJbFbp3yeM/5/1//+53T4XIxV/zIoLa5JT6dlnseR
zsMx3Isx4Sf8nevf1TBkkFqtuO3ZU6kyGGExQYcQ3+JUAk9RslKUdWd4hQPITbboVCub+DBn+9mL
Zw/3lw3OG/bBaU/sLQ5lUHaylBpsaHTQtvOTTflbD/6zZpjboLSgGqIhL8wog6dXlvn23aDY2P1+
GaLLslJXOHsEqRuaEuVGnqELRwS+mAYNtUVHUxrQmS3sy9ASiKmDWKB7eePevvxy5zTSOkNmikWh
gvne6Vsl7K0p40tl1/6+v2n2SJRtmtt1pz+3d6eGFsmMEoMv9JlY+PNVPZ+t+Rpa27uPqSqn+NTO
7JonSb0P79/UF9ipXVpFOoxbL6KGw0Mvj09Q3Y/9l/aPYr1kce5Qa7pBH0yn+weE4L3hQNF6KKIw
jECvk/xRPAGG3AA13gX7xE2fUDfcXP528194+unw97lMa1KBljhLyyhCmdRSpzaQHJpzheMrxA/Z
a+2izvaXDS2TbEaX5nIT5kgYAJcurgTo7cOgTSvZqUYktkz1ljmRA9MZuxBQGsiqvd/hpJdtflwc
Ng36QAZzVbK8fOZmjdGWgQXLYTE+jdOrAt+n+vmyibcu8/sNfG9j4fuNJokwT1rS21Na/dbuzHv9
D/GJQXftKLmRS13CDXbF66SsLG55wN821Ji7phKlNc1cJNqZ3jCqkbE4ZaS5r+/q4FPJDELFcO3K
EpdOubS0cMpRrQVkGpEb8Zjb2RRbnwY0R8MxdpKdO93NeoJ9dm10vmV6iZb8ISEz0iQxJ5O1CcG3
sO5utSFzEsuAA9hfeZUuu3ri2+JOTC3C8ajl8jAVpkTUN49knfbo1nBIu+G+3KU2AxSfKkSG6VpI
rlJu+oN8tRpt5A9nEBc6+QmL/EwKrB56f1yoeGVifN/uPAcg7ZO6bXaWk6+cww8PwuWCFwdxhL9F
bDPmlVueSuBBQQoNXHbaLtoXu/Xkev7xH87HyeIWaYqEzHCUp/PihGQvKPKtUXT0LNHrgEUpOk5x
dLzsrmcP/V8GzUWakvgN0r09H7SNoLUGpITgJPMGEiTllw19qNwvdnLZbFczBIXEeSfnDjRMmVSV
TV4Nxs7cFjfByn3+VoW4sJHm7EUnd1Ltay3y2JwJqe7hzZ4UxrN1iDwgFfZG1yxS2Y2a2rr31WT4
YYZmukumRPw8BlGxHWvN/NpNDETockbtNKI2Dy9fjJsrzAOnYXqcUMySCjRwVqLH2bh/8jkWV2lW
aEwiTnwOK3lI/S+Fjs7UULiInGcpEiTSirnVj7IIi7Xn9cbYYs+b9jnDC54kQv7GtJT2JRVaOyhu
VZTmZH+AeOdXDr/jilOsud8iWKqILP4+XrNTqDTgYvQH7k0He780mwpk/pjYa3C1NaOLIMZAHYPg
6PQwF+vBs8ykXLSX127wc9eALPEAmFFXcDosb7rIaqHR4SS3GpBwkUeyub28eeeWcWph4eJx3nX5
VGIhNGFkihntijx97+eBc9mOfC4onRpaOKWWlMowdRgy7ua+RXBAlAciVtc8UiFDoetK2dXXkPvR
Npbs6SgfpGN1OwN24F/7G42Nszs7w58AztAuUhY+28KlAmSb3Gg8mrvJUfbBFkagTeNKtg9CFUaY
lVvvrEEwCKR+JkAAc3EHlEYVJW0+r3+WL+8oeOTu5S0+ew6pAPzbxCLuW4DjOfdMvWh3vQuvxz75
LD7NrSHFHffdWo5yfkFMp4sUcCUQxe+D4+jDYDtmnPq8gRK9vO957Fxe0FuyuIy/sqbJFOAsU+Hh
9t5EDRIffXRY7LNKbbZmrgDRb6hzPyRMHrwMSiYVThdNoMmy3tgKmVg++r2YzuKpjA6juGM3kLJc
aXqJWqTVzmPUaLHUTc7jOYXGQcuZEhsFyO8HPSvhlYJzWMh9yekgwd0P8A7toRLLHdmAT7GOE/Wn
EPnwiSgmmo+X1/ox/bKo4wLkopLBINjyYps0M+rLvuNg6L3dMnqUat8b8cAgy4qhJcyR7Ou9pcWm
DnkYpIaSzNmz8iP4o7ge3ZRymHDbXHnb/jV4tI7mPnnwn8q1NOhjrHlveeExCKfJEaO/kpO8yg/m
TnUjJ7UzbQOUa66ozl46M0t+ubyza1YXJ11iOlPsS3Y2zf9gYnjTyjI8LsXhspWz3w8XVeayEDn0
IqEURC/qarOlIctghmSlOwlW0aboHDN+uGzpQ7l/zoFOT8ViG40kKuJu8CGSP5oP1aF8RIaCiErN
bVf8Gltb2JXb+K5ewYJ/qDi8mTXA/1IaosChL/YR/n/f63nSUosqb5UrBu3oaMiACFaT8497yQIh
TbNApgLdshbppMhIN318SaKglxzUBwZ49oEDbdkXA8jf4Gq2vg+Oa/H5bJLO20dDBZpyIvwb74NN
J+ZhUyEEApiPYj/Pni9akP5oR8psprk1YKxSW0hoIYKcku4blA5oLJTdzzKRVhClZ29KQCIKFStK
8upi+ZrcNiFaKhyTUIFgVNnq7WNgHOU4fmbSN1iJBx+Pxwx6/svaIsWAJG9qAgipnV6vj4JWXpU0
VodCfFrx2jmsLGM5h4Pa4lwdozLwfnvpQjKCOQ2SM/3wdt2df+w2tSPAD0ZBHIku+7K5c3t4am3h
rGWphpOSsIehXkOkZz77k3KM22inpPqtWqxh8M9evaf2Fs6T4MxIleCyUlgeslC4FrLG9QTpEEbh
t0yNSI2R8zarzyh3beUk3OtW/3p5yfPt/nGDMQJlIrDFJQ6wlyvNQ2pbZrI3HXbhYCBCH0rRbszq
PeP97Ra9XmiTKubGxHGt7HP29DAj8m/r85k+eSqlWmn5IzOVvOmH+NqsNuF+fpqFB8V7Uuy/hbo7
+41lxlNUgOWyqC72HE5SgEaqQLsY3mco/3ejqziMtQMZYWLdhcLPbr4KzhrG6ew+n5hdrLQOEkgj
W8wmwH/gd9gpO2hPt/9xw2qOt5yUfy9vcaMw5weHQo+d2uWpi9r0waeRDB24O9GmXy1efyjA/raH
NtaMexUZbnr/Bf0uVAXG62d7ZAT+Jt43ipNsUQfZoCcCe2pmW5/W2zfnvyJwLc0iKTY+th9T5j7x
aUeRe8jwQ8fswayk1c70fVfIhk+XT8nZa4xE6097NDzfLzNlSkYPfHV2VOE1A/OD1v1RugGLtxKC
zgXWU0OLwJp3IfJzCSFhMH4I+lEMH5Xhn6QCpzaWuVwAnUoIvw03ZXEIr+Kjfo/eCKyPvKJm7JtA
ZP3q2asvjdkXPsSak01cBHN0JCvF4yJ1ZA1CakDNO7mHrbP0wy+tIn0v0v6ojj2cuOpXyaru9UYa
0esp0NeBVlkPD63ZzOTAKxfn+Sh88rMWUd8omXVhS+bXZXA/AwTkg3mHgBAoJH/brnzfs3mYAqUL
sV2WDUTA3nvSkEB/YNHddkS6nvrRPAZAPfBZG1pEB6uO+Xk9+pzd+ROjiyXGEi+YyefVhZBTuxGy
Ch4Q5tloscJ+gcTbyqUizV764UvPD2Qm5eYyxGKR3BstajYscmDKsVeP2bbbV4zSdOpxPQadDa0n
xhaLi4Q8aXhczWczBMEZ7zQgD+tmzvvJiZ3FzSHDJx3PFG5vi0r8T78XNbgWszPi32lRn01+Tgwu
YmtjiFE3wiz31kRTGXXfxnZnS/Zw230l4q155tpHW1wd0IVIEwp68z42B+v7jBB9Q1JzG65d/Gej
nMYULNhmhDy0RZSTC02FTJsIJOjabSM2sKtmD9rYrS3p7A6e2FlEOh5xUZH08zWhNL8YVOvl8IeR
pvfDlB4D0//Ut+IxljtnVJt7TfS+oYDqXL45PmAd5oezTKoBmZZIn+RDvhF33SSjFeQIV9l1epvu
p+kafv/iyX8o9sGtcNQhl97wr6vyOboiLtZ3aB6tvVM+npH5V3AWNZk+F/HlfdSpofdDDgARTqM1
9lIAW1cVQ56AvB6lznKAkc9KY2quRgGzQ7ZS6D9rnIlumnswFPJIem+8qVQxMyO2QN15uxacmbIT
dn8j95mLYe+jDov8y462uKThK1RDrTLh9gb/REZi65QKXqQEya1r66FijhYG5r2wNc1nxbheu7nP
BL3ZPEVBhVYmrFiLoAezaJI2iga3/WaeO4VR/0VzrR3Fwn259qz+6NjY4oNyUTBGqGqLWGRAAaAG
sTo5+a/RNQBBhD9LR4PjDKiQ4KTfLzvxmfTnvblFJJKg60khNJ7IXofrbGuCK5vs/pBu14ZzPl5U
7w0tYtCAdlCBgrXojMi+QpGfbZMpgD4mD3HY3cqqPga82RgRiBOh8hZYrKo3KwX5x3Z6i6/RjxlG
OsMUwh9M4f/nkei9rcXCJqvtuS3hRpqB3PPA5dBsBApY1i7fokC39tz4GGDfm5uPysnDqhDJagpR
meBMpvlkKrY30A5AiufyFq6ZWZxsOPjSujalCU34EgHdZ9SH4JGKNpetnHkmvlvNm3uerGYYJM9j
IGfiZoIYX/CE7W9ATrudtGxf8WTLXtZ28Axe4L3RxR1ldKU0Vi1GxwfvRkZQxG7uqfbeoAIp3yef
km/ea3s3XpmPwvXKcs8f7n/75VsicrJcWbIyYVTwS+2OfIkqq3mNGvxG3yJVsj48MXveh6ipqGA9
YGo3IPl47yrWhI7DFHW/o6awgcGUqs5PuJ3jI4obdDYM2GG33uO4X4uY5+L1SfV6eSlpWSP0kUxl
t/b1zO5roGpItKN87gKXMDc5OtOIjPgr23vOZ0+sLtvOgRxayARxHCRZsFvUh+uKKUA0xC5/xbNm
Tkq7ixMI9ewkJ/pcmu8QSM+KnVqYm67KVs7GnNwuvx6Zxb8ryIsTOHaFrHkmdXmphlKeWeOHRMiH
FSNnPxT1W0D3NFQA6CxcZCYw7eqALlSVqltkiZorWQj8l5QZjkMgJAbEa0Kzb8Sh2F/exSXRz+++
Aygrnt7UaoDhvTfdVppF58MQOfrdQW1neCF8KTN80pJ2HjNT4dZy9IcKFfXiZjVqz77/YXdPrC8+
Yt03XRmVtHZahCQB5fuK/mnOwtsf870uyPqnf/JWo98BIzTVC4My7hLjrEdBEakmjuN5915136FE
Yeo/w/HH5Z09m5gqQOOB48/Zyls6cxJlurwu/cpjZ3/fSJlTvtSmayJaU19lFdzJm7mbOm+xuK+/
i+Fdru1q9ZCNx9VQe3abT37Kwr/KQs0CzVPQJ96gaELiVtrBWwnJ2KEDfLPWUnoLaR8+64m9+fec
Lr0MqnBMsDcnivNl7H+NbWaPXKAYn6UH4KQQKY17ZaPfKM8IOW8RHrUvb/+ZwhmfmUlyqq70QsHa
vf8NXtjWSYfGO4Wz6LkMup8q9EPRXbeZeS7iIP8Fb5ubrU4/n40XlgUNucGQOn2Z92Y7JCVaCbUC
J0aeQ9W+V97ai+dsHkwhkPkSMhr+s9jdoYisDpXBeXcR6N4ySUpfPj0orni19iXPrYbOAJgsashz
ZHq/GmbjEGyXWM3gv6BSuWkgJLn8nc4lpKcWFovhxgw6PWpF2jnaF698jVEfq1oEwlVlxSPOBdm3
EEs3iSfrkskFWHVVlMbEKHGilbeAgJUNg5TD1o88zVXCAq7xtp7uTcrIK5bP7+I8UfVmeYm+RBsL
odUBeXBVCmBebxDcDtzL23guyeD9B/RYVnRYchZhHFExKxRjypop2pnkcnYul+j11LaVI5cRP1+2
du7uRRGVlya+QXV4cbai2quNJuLZPzDdDwzZhmV0g2bkyr6tmVm8H2IB2bIyoQmWJJD+VZ2bl0BR
wuafuODJahZ7p04eUp46CYtg/YBaHgr2r1GMzuoQ/yNDJoGBXpAhL28EpRGiLtToZdbCZxMRwaK+
j0q451dd/VxBYC7b/z9Di2NbZoU4TRYr0oqHKn1JosY11NIOZarC5QgJ7pXcTitP5rMH+cTm4iBn
0BLAMcnitOmXEvUbVfrUNC9TPjqXfe+sp5/YmQ/b6d2C3iNZA04haX+olXocYO+3hsd6lmSN16i1
znvgXxu5cHRKG4KXpTi6nn+f6mDT17vIyv6Rm/9lZOHmeokmZoDKp9NJ1SajmjL131LrPy8JWuKp
Tyy8PG2brJJarGjmSx9ARwb9WV7+L5eyuP0yUbCg78ZIXqORk3wpLW5/M/xfWlnk5C1cibkwN6cy
KKU5PKxrQ9l/xcqKQy+HYRutqDJ4Semm1D/CqUPTfafnkT1kaxxja4YWD2E6bYJgpMTuQv/U9L90
IXfQLA0883D55KzZWUQFSNEhivPZtpl/tO/AdBc3Xvo1a1cwdSuHZpmfQEtv6l6BHa9NXUOHBj7f
lvGXy4s5e5v/FQaWtBJ1E1WBp5HFl1r0XfNx5mE4WkW7TwXr0UhMtyyGPy6bXFvXIhhEo2Wgr8h3
ypR7If6ZGjskPVeuiDl6LTPnk1O6nIkyMwFVnJYo6rcsCWGjZCpW/HptGYtAoMtlXgoDJqzgUY3v
A0aEEXtYWceakUUggHe/0pHRneFdvwTUDxRJ2EjAjS9/kZW7YJnSSd6g+33PES1R/vxVeqOd1q9Z
AlqtXXG3FUvLFE7LLNh9Qr69nIXoxyBM3B88ZFF7RB1kv1y5484W5GYhI6rtZFe8pN5fcoYWxiKz
6nPLdEIoEp53iHfmqc1I245OvhUOa2/Esx/sxOLigw1t6jfp/MF81CFE/bOUUYAefv2D73ViZBG4
lUCTE68GjjfoP9ThpkXLb8g/SUq2Uc3QvWzr7En6y9ayWRFogS4o1pyPpNq1IE/HSo33l02s7Nmy
ywZmIQbQg4n/S9qX7TbOM9s+kQDNom4lWx7jzFPfCOlOWiRFURI1kXz6s/zj/Gf39mnEwPfdNBpI
YppTsWpV1VoSEjdnvQTA3Rnwon9yl/6YyYXddmUHuYRzMm9SrAghXZzV9XBrjPvw76YT/O9DB43Y
BOpJuE2LtVkUs9yVEJDuvCuX9tqqnTfuDweuZ7UMSAPLPVK0QMd9Bu5jiD1cy01eG+b88z+GIQC2
Wufs1S+qzXV6P8ZdnkCl5Z+sGcq6gDMEqNK5WDMSqwRCjTgCjOusGn9UIoR0+tO/G+RixQYctFZZ
rBhrv9Jw24SfwzXQ9q++AYrh/juPi9UyY1uBLxOrRRXJNSTyxpuxeRTt4/cz+asZ/WOY89f4Y1Pq
wCR+eA4SWgEFlVsytVDt/FEOO3otpfb37f+fCV1YULeTQR3QBbFj8AKy+mk8awH/+n421xbtwmYy
8BY0oXOejatz1Gb2o1mJ0s0F4avvR7o2mwvDmYBCfg6h5bpi6M9ovSrnI/RXEGV9P8wlM+x/0GDU
2P73GFzW+A5tXHN2RrvP0FKvP/p9tU/W9BSd9UuPQCrR3n4NqbtyJi57pmu3s/+RDVulTqHUtGk0
clzxOg3YTvjF9xO8smPphSlFLZ1KK+dseyLQsg4vdQAK0+SXG91+P86V/bpkmw7lBNmr834RaiHx
S9ddOm+Xxl6x2Nemc2EYwoAH49DhkONf1BXUhTHJKuinrJ+v5QjPH/X/OaZ/nIwLA6E59cBBdA67
4/khsfxAxuDt3y3aebZ/GAfb4fkMSswG+hfrcgGBu75BI+/6+1GurdmFYYBsKF/mFpc25I+k/5J1
vAYxVwbO0X/0zv3PXbqwDhCcCBqnP28OJOg5S1Ye9HQZC6/M59rGXJgGdMOUaXB+Tiu0OAQTqNOf
vl+wb+8ninovqj5mUEKVvsHOT+Ebg55GpVGrDAWKUP7w6LX2pW9351xB/L/PAKF6rCB8A5MKxTM3
fBxmdzuDrTl2dt/P6tsbioEuLAGkUIgPih1vVRtIvjt+oVKwA3bqyu5cG+bCPxi9AEKR0IZfRW67
bxiaxuPgaMtrPtW1PbowBMxPF+Ii8QAlp5uz/rdKZbbIIaf9h4nvv1+5a1t0nvIf19QkLlToE7gK
ftplkDANRiiLoua6vVLV9Jd6QCBW/zU52KILe+CxtEcUgvT1mQJiOp2LuuvjsANXz6a6Whf87TXC
YBdmofGqCnJt2Kgm7T4mi5oVqv4JQvrHfC4MggPZCugYYpMSaLzGzM+nGh0ILqJVlf7LY3dhFIx1
0f4LkT402b5r+2nALmfrK3W9V472ZdHI1Il6KFucA0ZI1luxGXWT+TP9dxf1EjRPB0jUOtD6WznQ
bjJllXUszNW8rL4/1ddmc2EPGmWThXQwo40HfbJwhJJZuUrqa/3JVy7qfwL/Py6P4LRp5uq8aM5r
xCADhBqJDmc7eRjDtvh+Slcu6n+cvT/GGhGLxLLFlFJOMutMWTRUa4lGG9AMfj/StVldmIRR1pGu
zomNXv+IwTddTQR43GtDHoL5GkL2t7Eg6whtZoTEqG29ONr1EIipPG8Ug9PtQPKxDn71MZKg7mN9
LYf/txX8Y6zLnq958kPeapw90UCok777GlLuT0t7zXz/7fD9Oc7Fq6eoojWtKqwfhMDufMbA1sdq
fTss6hotwN+HggSnT9IYNR8X5zyIO+3LAFOqwRxtI7VScQvVzJfvD8S1US6fvWlwPElGLJwjshYy
NSVv8nK6pmf09/35n8lcPHs2hBJgkuIsQNHT0LdEmyxCgCScf5KljqBe8d9VuzjglUipo8PzofPu
WfMaQLyXIukgy/TKTbq2cOcZ/3FnXZGkuj8vXBRSdOD+9No7F+WL3+/OtWW7eOtUP1BCPcymdG8I
csRt+lsPLAvRwfTvBrp48UzZDigGw2HzQCk4JH3G/DFvcWfZtYz0357vPzfowipUamZkZhipmlju
2TEb7JUjff6ulwHQHyNcPncBBImhxI4RwqaENb1Poi+/fOAMguQj6snj1++X7u9m7v+duMtnj/RW
J5C4g/FmYUYlJA/rIYvGL07cnCt9ZaOujXZhFUg//d8Y3EAVk6dIovy20Rur7pZraeIrB/zyAdS9
xNk7R+BBxLOBQd1wDlfgw7oyoWvDXFgGHg8s9uQ5lqwhrlu1ONzIr0XXoNkrN+myyAihkEMmH7Op
upP2HoKUrcP+NmiT9fen4do455//YRYiDdqp5ezfu9bJ6uZlCeJMdwfG3v/dOBeWgYA+pRk6jKOH
NyfazVZtlvrDNfbKfK5tz4VhCCHY3YsB6xYbENNUPGPtADXTa13U15btwiq46BcgscF0kq7LTHyK
3d8kPPrq8V+t2mWmuKpU0JSAfFZNF6Kal2cE2qztckfZy/cDXVm2/1B4/XEMgjM9in++PLL8kDNZ
nwF6qHRfcYWvrNplNeoCjfigCzBKF1SZu3YraPkMaHugyb97hy4TxS2bamnOj90cPWhIobuErqbR
w7sn/kFN8h/G+zJb7C6MTaALwT0th9xEC6TGoalJrxFhQYrvbCm/eSYueQvdZFqgxV1NKyVBVnBK
KsazWhA0V3i2SaCyLQf9W1kRQL2X0NrmHpowfmh0jL6WJQnvKlSpNYjf3XQ8cBxen2RJQuQN6yf2
NIrBtsibGIWoEfxVsZcZ6YESjpAaxAcm7MkEBnHdbOS58HXVQq31Byd89DPD/XDDZyIfkqE6gUe1
2srZK3Pom0fjBhV6/KbUdQOXuoGOQhYrNwYlrxM8JIy/xDM5xP287FIwiZ1o2hmdOVP65c5usuYs
HrcBmJfW4NcWa7/i82tYmvapacDKAXzfjMfEYF5Q1+3JjZ7sTldINeERnZFrgOzHb4dx8svzq2GH
Liqxbevy1IcEio1WNhmZEzSQLxo8p4oM6bqb/GhXS296kIlDHxobH3qw1WwCVaNHolJg9EUssuqE
h9ZBPuLPSlJulwCibQnSTb9pawNQy5A+xUWdQ1TDo9voC5La6UdPLQVOV879nDPHiWTW0dop12Wl
ojqzbtSBi7Ipm62Ensa+NoJvGqivbnRjRG69aHqN5jLYlBHkQ0Hd96CUnfytjAImi8EjDkcHGI+S
9aDOnqNKAwfbGNFyV4nEHhovNBvEUTPPRVWBisG44WZypCl8o8EPOS882aBWm7wpM1p/rSmJM2lG
b426G3WiEGDO47I/Jj7o3qax3DVLAh3AvooPlUw5hNwDEKs33PsxRQsoXji3TzhzOBuTIFvKuvR5
XBoYyih4dUUkDmxIFQg+/AT5QFPPts9G7QSZZiY5yqrir21/lh8PlskZ8k72nciJst2ek6G1Ox57
0zasSLpqCJtXrUZqjIED7xQOnUbWr3KqVUIFSCE1ZJ0V4UlmTUy3SdlXRVdBNKhpom7v0hk6Cazn
kAem6D71NEgIUbDuZeDhhVJ4WEEaYhQNbCLSLnCaBNBJC6E5ZsBI5IIq14HWUmOrFaKhgrVhmQGU
f/KV2YZSHLxugXK0zoHWF1yMB2NZTqD3CzAjb7h4oEofB6f/bXl1Jt8HKQ7x+5NiYsjHgd6lWIec
zlWRLHZt0jEXQ7mKKrnTzryKE77yuvBRWtdfT5a9l2EM+dg4uJlFejMH4n3RU+HEndz7VYBItjdv
s7eAqQJBE+qZxjaJ1p4m3arGs+9JkXtdtLMuugm77uds9SOpGc5dVWU26Q5u0LZ5aEGmUybUxwJH
BZgxNw0Ljk3qgMII1JFgHByGpFg80N8qXWWtW2ocLLQq48x/DWWzln7whi7xtU9BTi2nT1/XXT5p
cSPHGWLQzQ1vUQyl3RlnPwnMUU7uzdILlC3ZHITlLCPcP/gm+Kyi+l2GSIy1y0dgmqPsxzyJ5cfS
QcTbKrUGydk+UWnmh1PWeehL56AK1ejgsDW5hcg25HisvqFevBtEujFQFldz8zGjtiORYeb7Mg+N
vF/m4ZeRtChLL6uRvOxLfaD41Kryd0J7W93o37ErfyYOeJuqsdyUTQxR89bcg4fsQwo1ZswRhZae
n3Ff7iO23A46uY1EtV9QqxsvdAsBb5uJ2oFOzlBBWL3asdjNYxO/kFHsojl5gkTqEQyoKyvPrAyt
zdC2ehAlA1HmQgC+BW6fCerkTVT6RZ22xwaS9CIbx3JCwSSP85HH6crEFdsNqazXtXaRdVs8JNy0
gmh8aV0XCwXtbsRQzLtZAL3fQju9xR7NKDT3zXPvV+lxSlqJ11r6G1mFbhY6043HQshPj4wVPWrz
NrZ313QOwnwmtnCAE2bUXW4TMq3jVO1b13/oDdKyzWC6vZeObxGxW/T23eregPAX8fyqcdHjDokB
YC4wlXnXzyIXbXnnDzXExdL63fjpbqrr36oU86pLErGGnou9C7zFz5STPnM29CecL1BXyKjcDEwf
ZhY8BC4e5N76X+2g9UppxiEy333FntNnU111qFmbQJ6JFlfazNCEQnNmBANQBocpHD+ASr/Niter
qHWG/WKSYrZgyq689dirnYDi0ioYQH3uoQ67Q5lQwhnYD7nNW+qs/LNREbopHMfpc7fX0AkL3Gdd
0g2M/pLBYpmcNhWkzEfabTEbD4FL2me902zrUc9nn2WbEP2hPaQvW+bOax9lTw762SHlHB5LT45Z
6yzJMY6Fo7Kl8czBDvFjMtdyNYooyczgt7sS35W10BidGzCQppAgcT9UtbyXPnTkXBlDvtyLH/qm
vC/HhKyV6gtHOXuopO6Q+/usS5A7QvRSRv06aIeXZiE7yfvCyrBeOcK7X+q+6MR4U8qhIBU7OsS9
85IxARCZrvmU4gZKpe9KKHVLS7cdqtBGpzzy0qVZN4RvKCvfTZ23T3znS48SpZej3qEWvH9tUprC
keOgNS2DrJcalG4SlR1mVvsGHVMt0M5l8NcjpgpBIRTLnD29oVohllm39Zj5nXPn2m5NqyAnEuoR
Q/cMEPYhRoc3XhdxlmKx6wR0cyuvEugdifmmXpplFeJEj55bKFPB6rtI58zBXTSFe16TJz6X84qL
zzgURVLJF3SqPpV+uZ9EAFSq0V+g5/vlWnUYm/LJ6UN5Q4QTZqM/V5mm1aPm6V0XBFlT9R8sST41
9gU2/2XQlcrsPG7aFvvca6i9tWmdDyBOQ58ybraQfl5z3IT+nJzFb6JNdJDrvhyKcaRrkwRYczyJ
ZdseQVOUub03ZEMdqoPbt2EGzYD9zJZxVavBzcbeReaojQ79TI5KQIOFkGc7T6/NzN9IEvywIIpY
Ua7grpmXOaCbShEQDQSQyZlRHEmZ/lAqWccSjjwL/CFbvOlUgvSzRy1bXHVHr5q2VQ/56sSvtl44
hKs+YXkTNF+0+4R0URF4FYQn+tVAqmwqB7oPaLg6v3KeTfaK4d3uk03qeSengnM6NrIAlVYeKDy3
RNEM0ubjalrIppvKg6zEQSa/0gZvRgSXFNXob1XYHKYGAU01qp99I9dNz+I3GIntiC7R3AujE9d2
wcMoaLEwVHjCC9YnS8CoFGJ9QFWMjIrHt6zjhZ8kjzMlLd63Zc7x9bdUzbA2ZqWJWvdNVTRzs+rC
cCUl/TENakeneAtE2c8GiswMKBUK3drV6LOitn6bL050qn360nn6hbbqR2L6zVIZsg/IuY/aRocW
Em/bWkbPnXH2VNZ5FfnHAFUTiW0/rWVvbPHuvcn54UgOJCfgQMPmMlkBtCqitFzplOa+7bZtY7Za
umvuqi3aBYvIqx9QEnp0q2SzyPYp4eY2jhqVCWE3TZA89UFJUIMY6XWvplXt9juWxHihg6lbCQMu
c79WN1C9ePC5OTiqPLC4R9xQjoXm/UYOzSosZda44L7gEk/ueFDlm/XVq1faonWdgzOJYgQ1TD+3
L1DyhEs5mOU4yzRBZwlftiyIdiaFBxbil0xn8t6LEYw4OFgsnfOwH17CyovzMJzRPj8xGFjrHdyu
7bM0SIvabzcTqRA4lBukrGhm0uWOzQLHc/7ocESKIQwhdpiW4T5pLTXoYZC0zpPaPMBfXC91+KI6
issTeK9dm3wYXn45qd25A7wg9KCjz8K+s7J/Way7GdBkb4wjckiA0jxN5ZcdGRqf3SVFugeyZsHw
7Jn+Kw5Mwbmn8TpGFH1P9pgE2s2nYLxpW/GkELVKEoiMO9gKcFruWKM+e4RStXG3Cw/AVdcizRuX
5SlyQGTkNWvL6R6VyTeTbUU2ywjkTcG8StLmfRgGhKS0abPa83+BEazOxIiaXEVhMFIC4UzhbYfB
v0cr6NFdYvc4u8Ej5+6qWdBg61h1b1nws58EvGSNM3Wuayll8BgjCZyJgb+bLtyDEGjrVa3M2rq7
r3q7cRpY+kTcx17yG1UEBbx5CL2kc7eVqSkLr+cIUmR806SI1lyyJJkKpjrDvE9oUxizrjNs7fNw
G49oGy3VfdqnGy8UHR6oob0ZYF2pqre0GtpMxl7uJvwW7kS8mpLpdwlRGyHoY5DqjduKLVb2gba+
d6pDfkQL7NrweN10ztrR05TB6QRZqEJDuG0MGu37R0rS29Bjtgi6ZSPLNtrGiOlWdFlOgerVilH3
NuBRg2zAsIVE8jtNe/h96YKzv8B1cF26chyzGTtercakP7bB4B8J957DPoozNfM7Gbmf0eiqdaDl
tk6qQhJ2cLqufKUgrzt61nc2bRevy9rZoifqVxcM8xZ5njZL7QJJEIHFwjMg1m7toOuQ2i3yCxbh
QvjaCmdnQY+QLTFKKdpKbsPJ/JjNfO7T9r186qf7zhnuw7qRuJdPcEke5sn9Cpn/FahGges6uOH+
sKcNfQ5cla4Cdwp3VRSoB5T575IUVmWcqtwoOLhNWyVrz0y7dmi3sQHtbNo9+KTfOLQ/dku7HWMB
KQeO/bbALkeEFIUJ+KqNxYOsw2njN3XwBTtzu5gQeMZc7kwoYrRbW5GD10WtRAxBdEZ+ER4h4Gh2
mjWbJLRqJ7tmMwwG/NocVob2JDeiy1kbsUw3wYm245PPhldfeY+D9d9Uind+DMo3kFRsAsSgYOJG
OYPrmht8byivh/SBOzAtgDNE3gbOZo71s2QcVPWegp5uVzobXdcvSi8864T7ZVoRHRsKWVG/FCpH
E9aX6WyXjYx/9rVAXOFv0GX26sXLmoEph6tobxS8PQ+MrybaGsQ4eJuTe1+5eTK2e3SDrxeF/tm4
LRLz1PfyJk6ew3M7oWvWknxYIzI2wAQCqLljfNwmUuWh2wN4kjn8eMSZ/t7tIAg8DNB3r/DVQSTH
aGxXnbmvwuBWND9dFXVZnIosah+H+D6eDuEgNxKfFNsiAV6uTbzCcVkHjkHjInwN8RR371P7ngY7
f9F7GarcS6I8QQNB48u1T3iziqbnEZmRCRxcQBladad7aGWVg84N/Zy9zoP6+/PcNlmpUdGhH/mM
yov5jbRQuYrhN/XrtFyereE76vW7uLOFWLxtVaZ3FhZMm3sG36np3hO4uDJ9g+5phmb2bArvTMNz
E+/wv9pCQKT+aZS/DiaYyTACKCazqvWhhlEWCm+X5CVQBnHvjezNJ/pAQkQcRoX3KgH8bdNnHwmR
pvPgnBJTgGccxFfVviMnI+Mgd1mC4MbkBEPkYYrosu22y7RkY30PfYpjMNbDicjyMDdfMSwbVijj
KHdmcFnnYcoTA322ecmZuo2Wp4Xetdg7rt8rMIk09An0ypnpm51gBmDZaeAymzvEylOComkwZw/x
s+p/tWOd27lwdVS+DOO0Ub2zQuPaWkANrpdAl258591fjhNPC+LvLHKkY3kKxh/S2S0py8PylpEf
iEdZNWedoXcaEh5Zr+iuHJvM1dNyP/JEZqIskxcD4exsaOzw6nrNk4sUy5R5MLZnlMLT7MH6Cbh5
xhSibOVyW441nv4FXR/VGbcYbtNuLTp95wZJedebmGUggrvpvHCXxlNWLX0+oECbDnCC2sxOIFZM
7IPrHqj5MvhyyzBsZg3GdWw96rc2cpnw6n6Q5iMVuGaErH0oNToC9N1IliWhu5pafpc67t2kT41O
bxAlv4K7rqAVFPlq76msk+MA0GMh+3KE2QmBWsHr6JPkhc04CEminlNCXxky16ggy/v4Rx/b3PjN
yZb0oSLqyNN6nabuC3fN/WLj37Nf3s7cWTOkjFfWp8uqD7wT+OkLEUC6w50n4LD0VQ7GAxMxTmPp
9Z9t65+C8FhJkw0Vnh+6sAYpX4q8FQXy2i9oa8HwqjGbloqVnbYghj8MkdwPRvy0aBTMBkF/okkg
Hy2gov5X5b6BW3dTpfNTBKAtovteRhsyWqT4WugQuCuAv3Velz/02P8eA7UadJuVNDnC5OaBx6Zj
KuM1ZJJXHaIkDVLqdCj3KDA81AtocGMDfpEaLf22hhmoirnvftW23uj2reThY5ksp9oFOtM0v30g
SippgIPia4YA7zIAKI+Vh6tQKWyXw+4SZGmNtzxCFD4zlTlDzc8oLHtUzvhKBNqGNJoU21KxrCHm
dTDs1lRyQe3pBGMESnA+/IgcuDKxX/10pvZzhEmchuWkQYeexYK/Y9e+0MKVQSAYnsVwV9XVL7nA
x5816lcJsviJt9Tw4avdOBFgmmhSyRzy0+efoe8Us3Gea9n0GUhyLAJzcLicmyM8fAyeXfUilzdv
+h2AbhWhPb0LovItBf8XUMRnhL5ZwL07GYOSCNnBybkBhPwbMOrt7N0u+nMOnSOth2cUrBeJ96P1
l5cetXVLl3xS9WlQUK41KJMMu9fKe6lrWEyf/kYVRw1cwO+BTtV5I550+hBL8w7uMtC9TNHt5CXv
XvMrMN1TPOOiLSMAbnTd8Ex1IvPbV6JS2OIpfhhtfdun6WdK7mrif1Ulir51BNYYDwB3Il46iTIb
6A5n0gd3DhnVI3jWTwEDv1k8baIRH5k64ScfuztcoMOi+jwUv72aiyyW3TOfEL5OrTgJ/IUZ+JMd
5GPqlA/OZB4SAFAufOeQdMADEuB+SVo9+jgoNbwio+GQjqWzX1KVt9CtWGYITPbdfuD84Nfzl08Q
ZoFfpkM/lgJgCtA0OXWA55DvWU3dGbZLM2bbN9sSJH0A8MIV8NbuRG57oVaR0TmEpKssEOW9G+mf
Lnp5stmWtxL2q3Jzb7Yb6nl4Ttw1G+xJV84ts/QpTfVXQwc0S/liZUYF8rv0CeJ7Dx1Vv0SJxtpy
gb/al7hEWDz7In2ydRiyBp03b/uwuedE469H9ruboj2cijZzYElyAIa4I6H/CaaABxvWT150NzS/
oYu+Gput28EULhVCjY5GmWd4UbXAkUPyAgXQBI6KfMajnyftQTRGZc54Ptf9cqjJXQrE3HroTGjo
nGtag0i2GmkW8ZcSbQQUQUToqXfD9Eqb9ItMqhgC/xZdB5tmctdwSjYGpkyycdVRr6g775X63gZt
VjjwcE5iwJCz3IG9EbZe5oKnG46WTL+mX60T+mjuMUC6gelCDNHrAE76iCPmYM4rOnzYufwZD/4P
IIIbMeI4i0YXkMfdj2KpEK3igVxEdSMGrxCUmSKJFLxVejfydshKafwNiyBtwuZNktJicP00A3S/
S9qqIEtcJCnZj6a5bW2Ujba/IZwXqqV5Z82KpPZOd9F9j7pI21C38DjQfife+mH47CLuw3Ndb4VK
6Q1x5rsplruAcoQv6omO/N2Bf5f10eKsnIqCFrzHAxp7B9FCZCdY7mej913jnoFw/e6EHIE6tsUd
48dK2qMXBQeMe2p7Cw+VOM+iqlfUQA1JIKen9UvV1vWjx/x6r9Lm5A0VXj1n3PiSF0FDTg7v93hg
tmQkezHUKzee7tvz3/YjvL+eRr+a1gPgocb7eqZTBWak4BhH9WYc/aKbgsJ1omJxQbApvcINnJzZ
ClTj/Ja29S/WJlC5WsAfKygO3OR4znoJ9CtV9klC3eIA2tlhw2a/vSU9UAbHX9CtSPl73LRR0Qbm
vnaNd3AapynE2EB4qIPScBc3+sCl1nnrpWluuvmnoMFw1MH8g8BpLoSBXE3VA9dEught3UNT6EkC
VfSadhu1owZQjBRlV7NqrRd4Boh+7hzSQ3EyNLSo/HrZhChH3ZVzyiBEFDsHN7K/ehuGeVrFOjNj
P2SJIWxTWl+C7RNFXGqOwBo9mOAWmbPy1gFot8WrONwvJL4nyGftysCfd2CuszsVMSh5Wubl6agQ
uykkEv122oGYx+48mDH0ZsmQ5C0Rn82YDqs4Km+rAGGsY+xm7P0aoAjibT/0+9vems+lQzoTCnQv
riFniC7ycz8Qy7qORVsYNs+naR6eE5C0o9nH4iXs6XJTgQWy8EKnhvvjAO7jel8hawvLAdGB5lwz
JkUUbgLiTM/g5fpq6wQqCwmrdsJFehOWQSForBr4lIE6g5znEpm5svJERNQeFup2B78jFH4lARA6
o3oYyWQLRExGeVSm7BH5xPimVQ79NEKxuyVAT2cmB3imlIgl83z6U6HufV25BnqybQyWBtrcQwLo
hTYLuF2b+hO+4yGQQXOs6vB5NvKh50ghRPXymHj4iIBPw0ZA6OBrmqn5xamF3poluC8NyqJ6kLvn
C3Q+sqQFzlmGMkHFih5AvJO4aSGYvZHMdidOcHrSRqMMGl9lYxPKIU3UACsnnPG7WC9B5jcgC4Uz
EqUnUjrkdWAuHszS72YItXdD8DSFEufQuqj3oi1E1Cku0shTd52a82LCq3z0cUvuDe/jD99DLFoK
Aa0C14vQ0l+/8yDt91FlhluSjummZ36z92U6woYvkhVRGPh3HalPugx+0iZNCxZJkiECk5lMAiQF
kWgLxDjBL0NKDVDScjdxD4WiEzr4EZ1Yr5A0BuMTntW1HwLz8UuKl7FDCUKrhod24eU+AfXOsZun
5Zy5bQ/MXyQ0sAm5GSfEQCThwcmRAAWaqXNBzR9U4U2FbOJPEfZqPSXLr1mhwpan8YDgCZJVPave
LO951tIJKCxQnhWI0WHkbfOZjG78Bp5xcjCBKx5CBsTRIOd8QEGELjrglK9dlKotiE9eWYLqAjC4
xSUQ/FaSfTpMr8oTLsBf3YhVjaQtKLpxJJAyKfWdYmW6iVPr5KAR9O7mmoo1qh6GR1X6oHu2XGyp
HVSDFHyIwH2UQr9JR9bvqPm4aesZPnYF7uRMR9W01sgbIF0YlNtoBOFh58FM1mL6YSqURng47evZ
hHA4dXdHJ+pCi0/di8g9NCHeeLeWEICeEX86s3gSXnkfj2gAHstHrpc3nHc0gy58W/4f0q5rSXIc
Sf7Q0YwkCBJ8pUpRWnf1C61aUYJaf/05a++mslHcxG7304zZjFUkiEAgEOHhHut4W6ODkcXxXh/w
ek9rFG7yDi3+CmfdiWL7KVdBRgiBjcNsmX4VoqjJMk8r+tt+ia7jpamPNYdw8Iyst0eql+JBg79y
LDX9RZu0I+t09LEyXEJDysm+11q8OdXw1TTsZ4AwSzdi5ZNZquj+ptFFYiUXDUPVYk6SfTboL0u4
+IVR7+u0PDYouWiK4hcgq/H0sqUO4IgId2xoXsZOObI0twE70i6HXkOFTsfIOGnGgwbyJod36hGd
xJuxBhwgIsA2MAPG01rtPT5ZjZ9TLACB7rVTiHoBWM64s6pkulS0+AV1YR+JpNNb9owuXBdecjNT
7mI6FGCpwNNspRMsigqwy6zWu+sILeAdp2ajOJGKK6WPstolVtd7SsUKN1qsL0B+FTs1MftjNukQ
s8+RDYQp3nvZ/Kb10yUQ8seIR18VVDPzdHJbtNO1DEqg/eUwqFdxdE/i+ULVHhMEMID2vyqD/bJA
g8OtOvrUlMudbQ9XXd1dVEgOleouSWa0QukXS52+2xH6/rQIjPiLprBgzppgxDaDFREIAlu9HE0r
qDBcOVDIbgPGlY+XBA+4Fh1lBu70EH1aICeU516Pd2hyeemSX+Yo4RQ2u1m4fgN+ncYhvT57Gcru
nfq9MrLU6ZOHcjAKb1qjB1PJXtEbj1WWn6W/bGw8mmyGb7DURWsUaMhl11cj6O9AXlaith+HO1Y9
100E4qDKK5Biz0ivNSPx2obtIQuJx4/mgzvikKLStgcrme5EjEGylYCDuBzsnxNLHzSeQTRFSy9A
Mugn+lw5mgYpVbT+C8DO0ScagmXVzbTVJL1GqHuh1pdea3RHN1Hf5/kXEsfgpVEitwxx7WU/+vSL
hYp2cW0swLGkbH7G+xRK0I6d4MVQj64+QYNKswwvHRQM89no7veOan9JjGc8nq8Xwo/5gLYeU9zQ
Gp6LNhn9um3xemLP4OPaGSsNE5+rQ92Co6KdOeLtyzwMP8xQO0RQJnBYdjGjqQauhGNu1XhMtGqg
a6hr2uaxLMl1mUcuyMDumwH9VZvv7dz6WdLvCiJNWmGiDZkxDqVbhDvIwnqLNeVBPc1vuWLd12G3
uNP4BKJ1NAIAQdGiG1ZWLsnRlynSexAuLxc9afJLLcMTIqmV5QoasubVrNY7Ch5sdO9+TlRrvCVB
5XCsuOFkVLlEGf2Hmk2a2+Gr7xf0Yq1otN1GHeuLMFJZkEdpHwwWKh5to37VlvamTEKkLNqCXnWl
oJy/AEeEJ7urKmh2Llk4HJSG4JygLEfb5Guqa5dAN/ltZgV4XuNmCNEAmsbpruYzivn80ewmBOv2
XgdZJ+AH9aXR140baVCWmKvvAGijY5+PmEqZblANUBwlsy/DRoV8iMFeWLGG9uG1Ksz9rKOlH2WQ
wyqnLrlFHd981LtofAM4bXgw4/G5jPHGSaD15QyAxxxGtYNiY4n0puLdRWtVYKPqV7g243DwAoe8
6VDFG+5DrbwGfGo8Nry/TTq0M9YsHXS0D2i/oKSkjWhkK0g5nSIaMBBf3vWldWhp3jkzjwHt6b5g
iiegae1NpbGjjTG+GGZXfucR3idFHd9lhW149tIpDO/CCZKnFLe+mgzXMfB2qDKaRzIhwIflrY7X
IKKXDl+E96tNhaqYTdEQQ9gcyizHcyu209ecj80+tnl7SfRSxxR9fAn+7+c0npOLxKaPesFTVFks
ZJ5966hpzvdGaeqo8ehgu7TYyg/XAEpBGwW1dCVYQoKG5rhjPETFNrYe8PCegiKrM+hW0q+mitZA
lNDEtyIdDc7Sjr1C54YbgkzUj9E+zRzVmok75EV7rSFz2hcE6YIzGibilQV6M5vVACQUCgaH9YFe
4ck3OjQxkdcAW4Y0GpIJauH3dLoA/egDEDLXWTe2DmuHNzVsk6u+m26XEN3ZIrEedKWab2KQat8s
BVriCbEAngCCC92a3p/16AUyVX7IuwAR8Qeem6gdh8NzZKMeH6XfSy1v/CJHbXUEuAvMfPPXfGTM
tZCS+YYS41WQoP/Ge3YHEI6N4kZYO8Y0XdSFcZkuY4CpGR4YpjU4ipY2QEtxQHcUE1KgKE3ayY88
jyZPVVPbVRLUPBqjR+29Aj37mPaQGUmaR13N7wZ7eIuMxK+McmfpGXFBWKL64xIN3sARaDEB8DgM
MZY3RA1GAZTGK43mVtPCA7XnJig5jYIIB+eSxclboqBKRpXICrQETwj0NQDsanvTHab8SS3mb+1o
XXN7/lZiPhyvTAOaGD3O9MB11YnnwnYm1CgcTjtr17RWhApRCuH3DhcF0BMvKsfFXKrN13iKn/oU
5m100PxitI9gNhycDsKmdz2tWscGqtABihPqBgV5YwWemi0K4u1iXrO2u9MLpb6KUgtaiw3KAioS
ZvzPb0DnfQU141M7GcY+pexiqJqHHBUWsAtWHTr38wVwegegWC/IWB54zy9JkVwaQHYHVchqf9HK
zF8GFEebll5p0JpCmpF8KeMIzYAMoEG1wZBqPwFlpdHXqaseJ0P9BThdhyTYRq2o+zGNVVld8KEt
tBSDbFZk3+GPLiN10Vij2YQqSYkG/XVXKmDMvVcVlHuBAEF2Zak/c8Cl8fj4nzxE5tqnpoFuKylu
qTHfo9X2FSQRiOvEfJyIVd1kSn1HNfaMhE31uY7eE29qVCbnnKFNBQBvr9TxZcmVC9JCoFtfUIzj
xL5aqZQipVprpIUbIr8GSUN320ZogVRoRSB49t/U3MDQS9QiglbpN4huXeD7oimaaMe4nBIXzbsf
bawkuMA64keoRbuR1YyvVlgAuV5BcLF04bEIbucB5TKo9/rfTwDlk4kWJlfRy7b4K1m+2wD6o33r
KHP0d/MYIj9l3c4A56AqCfFqYASKb6OdB2plSqxIpoB0YaxgqdSWkHXqo0BzaUy0+75vJMwOsi8m
jBSQ1MhANwskeY3ed0hjb16uAQF24vgv90aknKoqRW/Jilm3gLQzAP9Tmsg3oenTxJLPJhkrIML4
YdyzJh16AP51PJ04fSn0ycWTTeJrMisrcv7E12Y1DWO6jhXEvfoKmOyBK91VbPwJ788J1J+Q381U
dW5RlCkxqmfgFY68YwH0mQ2/zh8cIluNMGCUFHoDB8swljx0hTeW4RDMMR69kBLFw7wrij0hSb0H
Ql45QsBwvAD8uQB+1K6uZoNWF1qYrGVjFPuKrE12eVTVbqfEPRpmwNzlPeFuHPfoi7QAzlu4WhHv
ZnMXWesfrVgOtGk7XDaNUlwurGsvEyMbD8oADMCSFl0Q9hZwM/ZE0MUMAUaHzPjt+S8gGRl7/0An
2xll6OFD7AjfOZoAZ9zXg+qgy+D08Tfaqn/poUKc0isgi/MRm6pkwOQTC2WYh6zMJFY2zzZeMwxs
3bgI3rnST5ZUjrXRpCNYW4bltm7eFjy2egu1K1QOz387iSFxYKiK8GJaGKbAZ4YJDAiBA5LnLHGN
4sbhvKVNN/1YkjgxZCtoCeoKZt/SLvVoDHwHmqZGrUgWJDMjnG1U3FDuXWUkJ8I9M7cwUoFaCpFR
OMvMkN/PttYPCgYhsBolnR8gB3QNycRfisFl474yO8LhpmAk4inBvW6kulP2X/Up9vLo4fzWyJxg
/REn3oY36zAOKhbTT5DT7h6jvvIN9YGzx7+zI5wdTFjo6D/CqwHBrrLKsYvvIxpqajtKnEC2IGF4
EK+1Vu9XiiCUQpryqtCAcC3vJvb8d+sRLvleyQZerKd0Rt9xISUA6N+L+sJA0fe8oc1s4uTsCFc9
Rl26rFlpZrX5OaSNUwOled6CxM/EK97gXaUpLSzw8mdK8E5m6BZYf7f/4u0O/e2KLTa2JbRmz8ie
a+2XChBcKmXjlOw/EYJAAgIVFCRwagoauyOKZmP7ivFyx0r+hCWIfuyMeMc3I/gFUNpGNolCzkxR
WGq/NdpexXPo7zZodZGTM7qgntAqOpaU5ccwyd2sAhYl+vl3RoRAMFuJOhrdyt0+3kcZKIKsB0Bd
ztvYnF4/+WLr3p0sJFkynZcFFtICnZF05UWzoJqNWt1MWtwJAbd1STSQ+bYQDSpdx9APkISeWf2Y
1G9V/az87YcTIkEUtSjKRDChQXip4bVbqz+zzgzOfzrZQoQwkKA8gA4EtmdAnTZVbRevSYckkg1a
N+DT3OjHBolUIxEps9maEQpadh1BxA7va64BeTZLPFoS1Awh15+yscnwpgfBREIflTHc1/P4dwHH
EOIAkEjona23NF1u2+VOT77V8QUbJKdmM/88+WBCLlCnpKyMHB49R50LbCRmnb5m2X2S36j9r/Me
INsbIQqQ0M6WvoMp0tnIcd8q4OGM7o4akpRa4mnG+t9PDmlRUX3uqtUHagAHSjRYAJRqbRacX47M
zLrcEzMa4G5A/GA5OfqZdZ97JlpCEagLzpuRfTUhAPQznzo7x2oG+4mab5gJxWwRCly1LFuTGRLC
QIpme6+ueUfTothLUNbEfIeRX/ZE8vaXfTghEtRqNxdhhPKC2uIFYnOnRMGujZ7OfzeJFZG4uDWz
TMlXb2tA8qBiHC0aRieLX//OihAHaJ31kaI1cAJiuhQ9Ojs79Bgg/jsrQiio0KsG3AFbAwSvE9MO
aC8A3MdIEtRkn0yIBX3RYn4wg6vl+PP68MpA+jHzP+Lm+Yg4VAgDQAVRqJFgMX19O7DGnYEwAkpH
8skkAZquaz05ne2YV+a4UorwOUIEzVH+TaHV8Hf7IoQAGs7/lxMuQPemMaoRutcDU33eimwpQgTQ
O4CHdLaWYszHNvxKplbyrTZPPgHG18Q8g0WZ4MTA7o5zurIvA0KLGdgvOjA8mvZqENmtuelgJ4YE
Py5UOo1FD0MdquY0NL1FvQmbP3pFn1gR3XhZssxc+YTr8KGnmJzCeKAdJ5Jdka1FcGOgYaDNtbKW
a/PLVEGUlg1OLw3Km3tPVtlD6CyaqiF4WFybGHFpUBEg0wSEkHJlclWiM7G9+x8mBPeq50GBGAzO
Y0pB39AeQbPpLMkPXWskbraZapysRbhgMBrORmDNkNAMqG8pkG1enmNj9pLuBXWO4Pyh0dZd/pQJ
nlgTbhkotadVbYODufW1IHb5MfViD5OlnhoQf/6W7s7b23aHf76ieN2YvFes2MTiZvTXa5Aw9NBy
qgaZ6oRks0SufMXQZk1fSZiGBAheQK71+MlGJ1YPZUI3MkvCWcVgrjaifYi6uWb4fHpUzW+mzQHz
niVu8U75dWanqHBeuV0kmVXBx02tvDAA+g3VJrAy5SqtEhAthq9Z2O6KynrCNL+sOCFbpXCKW3OZ
qgQj+RBZSVBCxIAReyPGI01lIlwyQ8J91NVhWKod/AMMsy6mvos8dBLrphru/s4P199xcu/lQFqG
qKKjlzZYGBDtPWuuvBaArvNmZMsRggaped9n7yTTI8RVplvAEFwdfcnEbLzzlmQHS4ga5bBQYq7l
EIhQuLH51qKlnrSSNE62HCFY5CHIhpSVt5+TxwUT9gu7zkB3sqD5eH416x864+umwALdmyNPDIoU
yxp1MEXox1yN/aEku4aBTiPrkG2N9uCjsf13n9EU7ngLIt20DRE4QEvh5JhJp+uAGFiVzq9Pslvv
vE4n7leDVpQva0kpwjxL36kO1zAb8UeMVx+x3RQixlT1dZest+I8QOJwek6b0BuMixSd3/PLkfiF
KYSHdKoJ9ADxVAHU203a3omzOyvE6E33d9eHKYSHPq3bxdJhqAb7b4N2+QKW8679en456889531C
cAA2bezqEc0mBhxDR3PPAKT7vAnJJW8KgaFQ+3weC7BNU/rNGG6a4jXS9328Dib+Wdr6z5VrCpEB
1fhpMN5T/L5x2+Q7QA9g0H7ouEydRLYmITokbVwbIKMBkxt4NyfM64NRxEmbGTi621l7Ov8BJSfI
EiIEUEvFwFeVkkU5GnECBAhoL2Lu/50VIRykHbUzQ8cJCsc3jNK4BFa67C8vPUv//TKKzTIyzBpW
FODe8ycbIjitchWBROX8aiTH1BLjwYi7iI64I6IaseBotb9S407HQMF5M7KtEaKBYZZcZwWCd7WC
fszrBLwGdSq5iiTO9klXObJSW1/vOyu+B3iwKZZgZPfxtAKk78+vR2ZKCAfJyLOErJ+tAjQi4tdh
9HMBdc04Y5Trj+QZoe3z/y8ZSwwMtspHMN7BFyh4O6o8iFkN2oef55ck8wQhJtRxqui8gZUxC4Ea
2OtLuo52A2ssoW2XvS9EVXiTAHusgWjDM3bRvjmM14mvuLXHdUfZQe7b47Jiw/rTzwRvJgSGKgMN
iB6vBqMrMsfONN1MjDhV/ZCApg0Quf1ffUqxKpCBI1Fv1hDRVTcDak4mJrRD86aUCRRItowJQQJU
GFB0AZ+E12NIQUvfIgz2jT1z2SjjMZWcXyaEicXAuFe3dm+MCpOQmHgdzV/RH3G/EpNBVJHYKNAL
HjgYZMhqCiMKb5FsXXGMsS695caZ5Z7foO3j+2FJuJbANDcYDSDQXpJcgb3DGfoOJF3fxuwJ+f4f
Rdh/bIlQizCyyBKuz1uQj7h1cwl5Nhfyz7HyRzXIj88nIi2artbyZT3AITADmEVD4R54U/3p/Kfb
TMOpoZoMkvLgZRGC0VTzrMlB3OkRs/NBSe0goINEGRMbmB8u0T6GBq/k8th08xOTgl9o5VxafYvc
y6b3c35d66kXsfu2myQ7tenkJ3YErwCHEqFmDDsgbnbsFS+Z3q8sGuc/oGQ1YjDKxig285USGExO
GAm47Extl5YvdcP884Y2o97HcsQoVLYVxmnDFfFomHi3gE0sv7MIJhoJKHb2FSjCztuTfD4xGi1D
Vv4r/RqN10UnDm3epFCC99PyKZSfLEoIRCQG/QFdK7rqEVPhCnkmUF4oqIlqu6f7aYAxVn/Cv2Ko
f4E6TNx/g9YEqNzcyJPJ874fqHO/RUhqWjBe6d3cQiqIJTdqx91RrXZ1hzZwYWNUSzW1e0Mv9ku6
3Gd1/81kUwAA9ls1dpVnawDzRzXmO+odCG4vxzbbGWP1UPEC3TAmObQyn1u37uRtyWemRvaKss1B
4aEXuaM1KHHwR7B3SZzgnRb+3EdZf8qpKQ0q3HqaALBQQ4E5tZd9i9FaeyCYBgFZ0TqVw5dsdPOu
85YmuWSgcpNEd03miUKMUtQ0AxNYhHuxccKd6doghmMFZhA9xS1+WbvCBx2hp8b9HlL1f2tciFas
s3ltdLiU80O7+Or0FhdfCw9gfhfsdCDgnKkPsoX/wB835YpMG3wyBIHK1kVhkhnsDAvPS9XDHFUA
+wFyHP3Q+Uag7tsX/nL+uP8bc4xAH1a1LdwGv+90yxQNOLVwgTqSFhguqC65A0I+d/G73br1kg+7
nibRsSxN13RiqJCvF8MZFp6UM94Qnt4zz8o13wgl8khbV9upBf33BQEdbIPk0l48RbuFOhLYHtdz
uipgmOw+AV1PIu21bbrqqU0hnllsiCfaKgv2LNoPN+XVjDnQ3FGDwp/3YEz+le6KK9mn3AoHp0aF
wFWaZodpyhbDfenopurimxUFITnBEGDhS7xkXcDnbcPQAXwSI0SijISKsQjc1JEKIWEtoAEeL57l
R5eTawQ8sG6VQGJv3STRHuCzwBOalk6J6CYWpoI726RgTvQGD9rv4FV2QcHsgSzqokeVQ+KV2ta3
PLUnOE1msnJQS9gzdvMzDapA24e3zb4NxgAzW8dhFx/zHZGlRJ/fUMjAwFRkgxedEkxmCYev01Ot
alSQY4EEw18PX/xg32OKzVs/q4kxTsk6P50+wZ6QG41dBK6eGNPEYZXutJrezDaUsM7v3aewvdqw
NGZSTWNEF10F7CHpVGlg14uT4anAI9GHfjs4E5CdSyx9lhl9N4V3hqWa1GZisRWDVXYP4s0ZaYQO
H+GgyTMhb905BgDKiF9h6ipl8F93ugSrwmEfMr3mYJWePTp+aVeK7eiijmPv/Ffc3CnrY2nC4QZO
bLaL1UgWmuAMzIOyO5y38CmxFJYhZBMmLnI1G2Ah0W80+xV3/QSuThvcFLjoy052omULWk/gSUZh
2FD7Uyu4HmjgdphrQrkghhA5+jPI895vUpmza5/eh8IKhQQCnPFzhechTAbdJZhx+vvScnNP8Ttn
9MDJ4YFrqPXCi2Ync5HP+ZNgWjzYrTpxlA4mb3YHb/E0JzrqhzVlKXZUso+yDyuc6QicHyzUYUoD
PRen4wVADpKw8Tk8rsthumYBDG8zXRyIanjOyJLiTK9xCvRQnhkdoLYeB5j08xe/qlwQLVsI0VJV
383VnVgWVqcPmdYYGAnw6tL8amNqr01lM2Xbm/VhQ4RPp3UEKEb0vrrBm9/Inh0MeMj42Mkd49PF
9vuXFFHUc2zxBGKHa8RX3e6xwFOnxxWDEOZULpUAAT/daoIx4VaLllVDpMTHG2kVu9lSfxlaBSQU
Ndj/wHlzPp58ToIEa0JcTI0pUWL7fWmMgm8SRHeODYou7q9p8+AnIEyJXJB2Sp3kXXflt3RhNW3r
BlNtUyNElJqJ+wR0sDUuAtDEaTdWj9nkILxKrtnohXeMXuSH5mC8PxySS47HE8a9K+5b6X7ydS/2
ZW/2TY9afwvSaYI0lwpeO4Q26NyyHr8HtdHyWLqZS3bxPj+CjF1yCW7tMQOfksksChk+sa+pGuo8
xLSe0QqsQBDRR6DoLAhYSulcejPuYlks2PJgtqbvBjIz3LlCaGuhgoKiGyTKW99c9tG+3Sk+Zhd/
qfim92h17c+71VYQx0cE/McEWzYxhXujYXlIcx3r6/TOb0rwurMYCO1KeUyKWgvmKJbkuuveiL4E
8hhVV+la7hMR1DQtG8Z5CfqwMb+qIzBkKMtyhIzaddWqoCAlHrG0b5gdLiRfdnOlJ4bFlpSi9b2t
KZPHwOj0XJvR4NJ2ebNqTTkYNYmOtWKokkMrW6wQIayhNSezQ+hTj+tOZjuyA2XYXnYfbuWEjKrM
1jFSSanYK+Cg6hqsYvUZPj/rKTlECwiOcotJlrN5GD7siFW5pQ7jligq1HVsdKiTtnyjBXllUQaN
RV7uznvmZvZ+sirxkdLVdZIwEx+v89bsXYMSTxB6wA77CHOTo3+rv523uHUZnhoUditWp7SpoXUF
hpnkiTEArDD6I0ubto0YoLI2bNz2IjwVIDUjp1UK5aMy2tG5uis6Vfbw2co9GdD7/29DyD1bLU+G
ep5BCgxLgEiYRxU0ySFV910ZQUd92EE0SQLz+zfb9WFUiCRznw19o0Sgzgq6Q4PJpYB583fNBRUH
qOhRypF9yc3DdbJKIf+069EAPSsuRGPXHCA59B8erveOyqeIdWJHiMhZShsezrj9lu8ESL/E7y7Q
26luFkfxqQ8RFtDl76yDGbrJg+Wdd0npV10/wklePxK+5CrDVoKmIZh94iU+39luG6zZbnMVy3Zx
8/r5WKwIILJ73VRA8znh+qnfDH/afwex3vd/1eJkG7h5FEyo0qgGYWDuEdZWUlKDthwROWKQnTUb
iFrITsJmxPrHhKUKTc24Tmtjmdeg3ypfSzoMoEupj6OCDeS6KRk82LxhTowJN8w89DGpdBjjKYTX
4jLIMiMC9CF91bnmrlzVEuc4/wEtVQhYJjFTSusR7GWIkOxXv+ujY+ZCHG7Hg751E8yl72QeuXnX
nCxSSEOxYXk1rAx5STuDfxjcqzVIevFhJWuT7dy69hPHNwZmRHaJ2k166A4rJUWvj562t/3JBU4P
zPogXqKGixl+9C2Qhv3RnXqyTiGGghdE7xZwo3kMYkW1Akps0O31khfE9vE+sSIEzb4oa1CYYAfN
qyVoHoHy94CcAimcQ7AsRdqOke2eEDMHaKqBfBRBejYCu3ug+QOZj+d3TrZxQriEXMLQRKtTLjoo
5cafVX7NMWnaDZJQJbMjRI9ithQwz9AJU+bWxTiZbho9Nk3jct4G51f0uYiP9w8zmWrphFHLeH+P
nPhiphpjbM7W5MXNAYftsQoiH/pzWUBnJ3S6nSwp33YLC00KgwDSohnC2uyW0waa8GsUJsH0mPml
gbaMD/qktR4MjUVUSx8li1wP7qdr7sOmiDBXwTlb2RZsouVE7+NXKL3igmt8jIQuPjSyPBm9wuaL
lp1YFOKlarNUTWOIiK2P9SF8soJyvdo8s91X3NNc6sbg6HBkdjfPwIlZIWpiPgg3UomT3ebNg57e
NgVYNtmd5HNuXqRMY5AjZ2jE2EKcjIciJIkF9xwCEhSedhF6tgvq7IOxt71JEkc2l3RiTAiWkLqL
KjPGrQ09UnZtwFcdPpXN3u4r8kdp+YktITAytUhBQIjz3fo4ew58001DL1GcNTCvFTguazltr47q
VNepgTeOELRCzYwMzYRnhv1bA8wv5mFBRq3IbpztHfswIwSusOl7RQc5KB5r+Y/yGHvcNZzFTV6h
7iBNXjerp4x9WBOOeDGWbOY9ikdxHqw1zNYl+/iBu50z/Bo9M6gv11OH4okkaSCbj4MPw2KGBxqL
ug81nLqC0mSvgmbyMJq9eq1ZrXkYKvDbQav0Ue3N3lVGMzmOAwB1yVxmeyj0vSnh2F2Ptf6ULdE9
HMF2yFya10UDgaMR0nNOyCuI+ympiplV03BpYWk7tK+fkf9loOsDL2fJqOKanQJdKS35nsxKfDAy
Aq2Ysv7ZpQb347aEaMqkq8e40iD3mPXantJelVxU22GdIbCvJVfLFLFAk4FQULbvuS4J6OWyp6ob
Xc4B5ndgz6WSCLt5YZ2YE+IOOOlw2TPEncZ+quIajLwGBtUpaNyJdz74bCaiNrrA0ErV0bkRPLle
ImLloQmK3NqOHXAWeeNSoahcXUKDKhh68+m8ve37yqaYINMs0yBilYwpqG5bIPZfY0Li5FCtPCRH
G90Hvd2vuBJ54Xp7805MCl/T7iC1gEHlySM39k2y1/braa0hNeKtd5XsqbK5dyfWxGi+pBpIMxkq
H8rXqL1NwMc+169hLslp/s2q0AgGkx6KcqLWNi0bnasVYtBa2QTl5fqIBnO9E19AUUWOw/iMFEJm
Y6s6Xu1wFk21hWDOoVxdYyR3vfRRYyHH8Ar/8NduivKESXDQKkHlMeCP1E3QInPQzfyT98TpL1i/
/Elu1YK6Xm96HEJ74KXbptpNCn3ceNZlY5vv305McE4tiddIwheSM5wKYxfuoFV9BT5Y87Z6gfLV
bs3oFLfx7WMROcMuC/qLGkLUnpU6sewC3QrAQC6hMa0aUCYX36RAvc5TVuJJ3/oQNNxNAb9HtQSo
m/FWfeh81TMvFK93i52slr15TE8tCwnXNIH0Gzrd8OJLzCyafubHwdo6qOMd5MK88b+Ho6zudbJU
4ZC2Cy2zAvLAnjL31mWI4pqvlGMjgaRsnhpbw5lBoZ7otkg0A5YEK1UIEgRjNz5XyCKBJna0Xzp6
PpE0bd0KBafGhFzLwhAVMw0cGc0u56sY7J/acjdgnmY/LJXkytjsdGA9hFLUys1PL482q3XFWEsk
jMT72myPfEcKSD3038owdsOIgAXfH2N95d7dnw/qm+s8MS3uXb7QfObI8zqQsWfZrlYhz7AqMEiq
JpvH4cSOEFqtCBhaDbIWuJ8sQFHYOBxBSw7tVYOM2EW10QlEwxUlwLhmJ/Gcda8+hYQT28JeDmnX
TGqOvbTKV2aBg106yPhvdnCdfEczx7DEeQuAckdtMBHRUcgId3QfHl4Mp7juUDE8v1+f51zXw0Y+
LAmRdKiTETks7igLdMm70GL5HpkPhfQRJS4yMn5pTwmE1PgwLZ4+IVfreBNKkqrNL4ruDlBMxCSa
2N5hcxyCTQIn3tb4nWaUtx00gyUL3UpvgN8zTQCXIAPx/q48uTLCIYVA+tqG6Dy2U/0cg9dx6GG0
kUd7TFXaX+tD7kdBDHW9cE9kJcXNZ+upeeE7VzbL23i9o/nsrKXnIoDQT+p/n/E673a2p1xW0qrb
9uaerFm4vKyFQH1wqPFcgBetLU/u9kEFN5LVvbY3EDofNnYQqaOQEdhtzqtmQSxFV8dV8p9ZlAaS
/duMLMaHCeEDhgRjTlD8Xi9AUOZfDR4J2h0u/1UKowS8CDjly2ZHuxtZFrcZak4MCx8RijjcQpsC
94RlvWZjkNfp15mhUArOXk+FehTNJAFmE0Nln5hcf9KJr3aQ7imaDIdyhXagWqrj0k0iN8Yy58AM
esWTZ3X/xlk+PrDwtmRd0Y1MgbNopc1eERNYAFp68PxpFoTMtIhDJzWzqwNGLlJ/mpXlWi+n+pdk
mzc8CQgrg+H+x72sU2GbJz2tolRv1qXXz2uHJrpbk9nqGf0SpJPzhexpu4Wj+c2isL9hnI+ZqqJO
vHIyjF/Le6U56P6yBxEIpKP6Xb74aNrvi++yQ7MVE2CZASKBEGwhEfl9mzPVjHOr4mu1OtpDQGI/
AZ3R+MA/OMglUcO6X8adVjmNrAewURv5zbBwSxt4BlmsjxD0p5elfYjwyJ7S5/M7ubrLp1vyw4dt
oYlC4p5YWd6u6VWHaNftG6Cl5VCE7fSUEtsCEEozkRn//hEnSGwUnYHjuWKlk8iJ3WkPZRcQJ/jW
r7WyNMsCwsbXM4G5/ceisG2jWUBktEYqzlR9Bn98pfl6aOzqCLLj57/hdh5wYkrYqBQvMFX/V46a
33J/2H/PDnpg7KNAtqitY/DbqoSMCgq1xZDreI3H4ZV55P6hdG1X7R0nOxTcY++THvIn8sa3xEQa
sSxcyxBuF29lTYWk5Wwbo8cZRTdK70sPcojzwS4wqn/+Y24kAJaJdB/lDQYEjtg4jPlSWAxyPh7U
VkcUURio6ckABVkGLpsXY6jCi85g0ofb6n/CObDwJDd1m1mahqbl7/7ZLJnRWkYCKb/6qjeW8cqm
F1OpQzWkhZiqzvYDwk2WQlArcc8veOuFYwEdCOYGVF4tnPjfTev1AukxCK/gCMa34ATaVy8r00y8
j4/jXvYkl1oTLi1MSBph9S9r/LoIpv1wXNwQKNLqP6jkbPnN6dKEywpVP1LYPZbGIXSUz5fQHQ7b
wZd8wHVvPu3dxwcUYxh0pxRKuvcPOD6vSzK81us9SLk6sW8fZFfR1t13sihbCCzoXtoLsu3Ra/Tb
KU+QSWWWjIJsvT/FJaFtruLJu86BWoJPdIlpZmUSjR5YQ++atHZY/qhwcw8JI4n7ba3m1JLgD2Ad
rZZ4tZTOoAKavkRRLtmfLSdAooCZA81eJyaF7wWFEwjjdcrgQboQCjntU9bbRxDa/Pevk98SBMGM
2rV8WHkwvGzMblUoThZxJTGxBRf5zYYQ6NW8ms3QhI0YZOH/S9p3LdmNK8t+ESNIAnSvNIvLtbfS
C0NSa+i959ffRM85ajbEWdDRfZjYO6InphbAQqFQlZVZ2azIUx5VD6LVeybzB4zbDlI29vIz/VIJ
s/eta+aTdS5GRQpAovqARITlmwy1Hx6LU3lgaU+9v3ymNv1vld8xr1mltpYUGxQyS5Or4WqDanS2
L6X53KXhHYRQRLwfmzFpnU0yD1pbK4DBTlOC1kjlyCh9oGQX7UBe3Ozx6kKj8K+C4Dql43YSU/6R
rkJ0ESkdlJs6oLFjB9rFtrmvocUlnB3Zyn7w5T5SSG47mxJNc1PPYO+cP3eH1IMO9uh0R6iu7Cqf
fEm/X/58W0+TTwa5HdVzdVjmBgZZtoz2+Q6j15H2jiVm4IPwoRqEQ1XbpwNNUZMCcKpZfDkklpOl
1E3sqnycFydy2qfqpn6iia275kOLEemzdYTm6kN4s3wBfeflJW8ksgZetEAcoZRGCeUiZpJAXt4K
cDTlY7xf9s2ePcEqX5gobF02aztcvISwWgNZICTM7BCW9+wQavexY/nNNeTr/OXL5WVtpUNrc9wN
CrCA3tcKMq+lLpe3ONat63aSqZd2FoW2U5B/W6pyEdwJ//Elf20mjxcocgo611kf3TKijqEt++qM
crZT+5ZnVBgBUTAbaEEz+aeZ3+g3E+Y5U7cVhCDBB/2Nrq7RyyAH2ur9ZUL23X7c9YfGF5nZapMY
Joq+eMXif0Bl9Tn4UAU6itmMo/JvVC3cDnr2NVi5QR/wPJ3yY7RLHfSE8oOKQBvrsdsLw626eUcC
MKqa6BowaMjnH1ElSqFJLY5O66XXyznVbQ0T3k681+DL9BZym3v2VMIQYe0wHvzHGs+L6K49hTtR
J2HL49BKAQkmhkx1hS8S1d00dFAuROgHv4HBWACsSf0KiPxrnCWhXc21iCBiMzyuTXLVBIhUKjII
4YCnACGcaufXcDUn2smHZgb1LkhRAHUTQcb/wyhIS1UKNUbrtzcNzaDCnYBDocNGJ2+6A0T+zxgz
ysFr58x7IQfLVqJlKeDhBE4dfVvenweKpDsJ8QLOqi8UmDPa6YIQuFUbQi3awiwHZpLxrOViE4QG
q0YPShQMOqP7pyr7aFeNMDUVOj3RpWn2TasPrhkE6X29QJiyAapXEDu2PHn9G7iA1QwjhA9HuA/+
JddKh5uxnE6AXj1djoubxxbdExV9cEMDiopL9zJSRgUpZDzYiAPx7z4CT+dootzISra122S2Gd3n
6PFRDOWNYCZi8rwOAOd/kE9s/xgNz1VcPYB1Wdz9Xk2k6vMKMWQhT6nWemEx3UR650hD5JGyfx27
Z6aDKQc3CrRhkzY+1WXz3AcQMF0UcAPchUHmR1Bjk/Jjs7xe3qptT1/9Oi7CzQB1YhNQMmQRrrpl
JSz59kd5iE4NOpH/Z7ELKrOB+F97wR1mM+waCfFsdDvSpicpmSB5DoI6yLuCImWQI0VQht08Vyt7
3MW/yJDRUEo4fYgKgReNSXal17N5vryJIivc0cKKNLlWEKD1TN9PySGeRENg75NW/JtvvXHcycFd
R6WepU+p6WAG/qpxq8FmA9yloydQ7AR6lGIuPjih43Mn+ZlXXYU7UWrM1vHfPwJt7M8XUbloi55X
EXylVzygc2J/KYIdxmfAMDlqcFXQVIWTqO+yGTR+fUMq84fZmtN+nNn1J9+oyQ+APiHsJYqOqmBp
7O+rV8ZSQMlaDio0rE8F49w65o58yA/EqY5QnxSEQdE+che6PGU1En7kbQUZ/ajs99YMIeJ+hsxl
dV1NhVsT/edlFxVtIheEiqBEiVzCJs64Q1Xt2oTYECiJLhu5fA5wk3GbqBjJlDMnpeDZRS2spyJl
GdEyuPgRDIOqL3mK86xU52AwvsyzcTMW6v/XgUbM+ryQKAxUshhYCFmuM+Mum+8ub5RoGVzAiMDo
nEaEbVSnOhFDNYKd0xAFvy2o4Sraol76eRltYAGxMMKMeUWP432GKarF1980jz0tlydoSbvNTjvo
3uXVCdzgPRNZnaVAr+u20WDW0MH3DibVrBMJzm0+Qj7i4W/4iEgCcQak4fGFHpbX9jm5HQ7djbKP
3OCNzG55QD1Ctzunw7AAUPWHywsUfL73ksVqgYse1iAuwwKb6IlkjzP9MWgCGkDRHnIhIl4kixas
CFHkEG+uZ+cPEArsv3EhnL/XCVbLqAed5CHzQmDATEf22HM1k+3QZ41085SAQ8C9vHH/kW0QTH+C
xEIx+AhBSVGZtQRddkwZoTXY+suLidag+gpuw33xJLK3+VwBzcn/muPCBVEGGirqNLpWPP2kRZ47
4BB+zcd6xomb9LMW1gLf/48z92GSCx1aGBhxqiHbww19hka9V+zQGLhNncyOrtWdCpRi5QfeX5Ue
0NH6tVQupIDCnI55zRyGjo6kqfbcPBEVvF7QisXQn6N02SGren8CP/hYmQdZV51U+nL5+7L95DzK
lBUAv9ArwfuQRxWqBVJgIwhG1whGZyYvSfjQSzMk7neX7WwdfzxhVE2zNFA6yQaXEwxWRjtpQtbK
3meqU7jDcDtTG9MZ/nRM7jtH3heOgQkRuxqvRICbjeP/yTiXK5CxkfRBl0ZMJt2NgNaa12X7Ilgg
W8BvOwkIL4OeovrJc9enRh3U+YR8hNwA6nIVHuUbww8duhePBm29DLGeD1ssFq3iQL5AbXNIYCs7
B/7oT/vuaPkVZupFdEBbT6FPltjOriz1zVzWbQEnZcefHgH/uDdewmMIdWx7fMWT7Pb92fF13Mt3
5V4447jRx/tkng8HcgXRwAJeQ330SJ34iEFcn3h/UAjcCN+fLHFRAHh4DV8VWzqjzXSb3TKcJ0D2
AEb36h8ilUUmuQDQdaAMyguE1gHyUce2s1CvriJRZWTb9z98hUspEh1y6GEA3y+Xm7k6l/JtVwmS
r/843L9s8IMKbdTUvZXAS5KD9Do9jn5/VV4Np+wlO2l36WP7OF3rL5mvP1FhWrFxJaI+ooOOBVEF
BFmcg8aJYkKiHe/T1jMBFs690NNCW/MsvKjU75bwQtz8aIAhoCoA6Kj1fmBWB0KVkwJUOmhuyKni
gYnJDy1RyW6rM4Q1fdjgYmWgtHKiLih+M/AvG7XCsK38YMDx530mgqVstWs+WeOCo4ryEaTuYY1N
CYF6Cxi98EkB+0G+y65KwfN+875ZLY3LktAaSpG/wFgZVVdzWu3HprlqJi8KgsfLAVn0odjfVx/K
Ar5TKUN8qEyPbTP+mY2lc9nC5slarYVzvb6YUkUNNfS50ll34kUFJYeiW3afToMgudxIiz59Iy4O
6uHYW0aGxeSWhcmf7EDL+GRFUEzTp/EQk/b/ni8DrqGju4tEHXMi3NIg6pGleYjPZMqp16VfrbL3
i0X03NncwJUVblVxPkqTJOHsGmARlU544Wr04fI32irDfFoJF9clyewxeI2VYER4b9DCVc0rPar+
SaPOMYP+Ri3e9PGmqB8kUKyC8cmZ46OUtfak4f9C72aOZcwVF3uzRViZm+WLAiCe0o/u5d+5lYV+
+p3cZRCAdU+CuCdgCL0Djcr4vr/WQ9TNQ48eaje51v5p36p7E7BEIbHM5pnUgP5n8HUMO3DhppyT
fIreP8OkuYAAOUoB/hx9sQ0qWuXmF1+Z4mJN1ShEz1t8jcbFfV6hqOsw1B8bCEpAM/tNdZeff4V3
AiYCRXQFQ1uop3N7q2QDJJlkNCTIgHbXkgByrEbogwt5uLcGVz5Z4i7buId+zGhQXOll75qRbkuz
5aZa72mF7AVdaU9d7tVl8jhS2UvzFystbYx5eImBoUwUjQMa3MTRrs00G6gqkDc1zjich+AtJUIq
M7bXvyWsH7vC42xyRa1LEIGw3Eo/SnbyI/RSZ3BQ4woxKC1KwTfD8coa52ThUhVGxHamN2qvm3rw
xn4THCH2n7i0IM650P1qgmrBgjR7cJUzI/HJMBUanfKdqM249SzGhzYAnsegq4EZzc+3S04G0D6m
KFOrfnxt7BZwmgzO4jDCm9wV5+GbRxTcjjo6JBhOeG84ri6zrGiqPEoB4FATKE0H7/pKUUehpaKB
dx0ATV20mZs3zsoiF5uzJA3LsUM/TbMxaGaoNjh/nfxqsi1PuVvYrFlsQwNs34mGe9+lQH77jCvL
XMQ2hz6TSYaKIdGrFK9+1bpKwkz1K70zX3G1zrZuTNL12NfhAcKeQHwok3oy2uitSZbQCzPok9Xm
pBxNK9S9Tsu7fVmYDwrmrndJbil+FUeYHOvN6KZSR6D02uxnpETybUqGr8HUlPagkcqm6izt1GWa
nbRuU5dEZuFqFCrCUdUZyq6q0Lil1qz7fSHF7mTpoZ1pYNsH01zsNoUVOWE/6I6+ENkfZ9o6WUOe
xqh/qnWQ/aq58RAlxbQbxzQ/dE3wNcsSlHTqonbGqG2hyWPgLSI1UPfsgK/IR9UJgqG306qF4rzU
gAxcXbroZ1JP36s26o5FS0hsDwSa6ppkoMMdpsZoE8gjZba2jFrsqBEEsxor/SbVhboTHL7NaLL6
alyMhThXWHTVhE7DcdnFezZTuvjkGDqJJx7s2rxGGF0s8m/0e39j0aJNO9AaL6e+Mo+a1e6lKTlC
SUSQBbHf/LsnGnhUIAdSLX6avRnbdlogfOFKkbFDTxCM8xry/jJyomJ0Fn3p7Y6U3uWd3D7qH0a5
jcT1nBa5qqFvJLXHMBx3StC94BF3xIi3IKvc3sYPU9xt1RczDSYNQSzOU0+W4XRLYUsY27+8os3Q
j3T7f7aRfx1mythqUYan9RDg9p2+T5Zgy7brISsL3OXSL7k0BBpGmVhxiQ00GyiYM3iJiGJ0C4kF
cpGPtXBxX03rxWpAP4a4Xxx01ENAkHxieLPBm8EI4IvRZpsfCWkLcMzAFCM/+3zTAL8Rm1YEoIEB
Qc7q20whhCGS/hbZ4HwuG6scPMVwdCDGOxsvmV1F0icDfKoCVxAZ4jyu7Xv00WZc0eX4rZExxRf4
8/h22d227+aPHeNZTMMFgiyIje9VcmC6WIM8eOzs8iCfO9YhF9nbLFKt7HHeV2R6VGYyFgWGfGCw
IXyArGM8gDV+f3ll29W4lSXO+8ollrSlgfdl5+Ix3bdfsx/tlXSvuz0aRaxWpTlTjWqVbMuVKx1E
XRT2dX6Lhyvz3OMdRQlw1itYqBHgn0G3U3P2uj60xxy6SpidiTHZNwSJK1j2ZmLHmChB8k4sMON/
PgKBWspmUOAIsMROU12wJZwt+ysyaT88StcG0q7G7m8UB8ybmJpKdyIa082LYPUDmFuv0i+lz8Fp
wc5g0jxChcaWKOY05n3f7a0QA1KtEPrDdvL3nf5YMZd9SeDAGCoWmXHjT6CZVx6TneSZhT3u6C5+
jYVAge0q0GqJXJixKlpTiS2RoUr6a5Y8j7v60Nj5LhSKSmzecUDQUoK4hnjKORKhOZ3SAPXCJcyW
g2oU4J5t5/SNlINym1Z1LBoq2I47HwY5D0I2qE9phdVlUeE2SgC9PjAZJX/BmArq+g8znJ/MJKqq
xUASxGbLen/YE789/BWJ6CcznHcEUkLLVsVq8uRF1R7K4CrLBXU60YZx7mCqkQ5AFiIN5JH8PCdX
VrNA9ffr5ZMtssLdO6UVBFXEwD46edSqlz49h/L3yybYl/39JH18Eu7GIebYTUqMT5IPuDnztort
JJwFu/UfV84vKzzdasFSqVwHTK713sms368ciiunu2agLBGMeDsefZjjbhyDzo0yv5OOEckrWnAq
x7oNeiC7Vb9U1eRYZSG4uIUr5K4eFUiiImxwqTIGMPMfhq8M3hi+sn5kQFrx6PjmGhkjBWsW6lTn
zlIlD5FCZ/gGGz1mgjPtMjidDa0fp7E7L7BLzOMOko3hY6M5ziLxhu0Fr+xzh2zSx7TqAzy5/0WG
F254JFCkYFnEnyDD39Gcvzkq5o+R5VFWUuBOXNGEjU4agLTfR62flW4PolS798pr3Zl2kD/LQfEZ
O/khvdXANW8cOwevUj+9lRana5y/o+5/n9rHoKxFFI3XH610OHSRYkCly5zqkHvBYS5QIJJ3pZt9
Fc3lsuXxy2cUAf9rjHNp9L+7PsMD0p20yrNAwjk1xI6VH8i17bpWBCnFVlRYW+O8uUbHXwoKtjSp
3dWk7W2ZZqJkd9OF1la4a05qmzxVFCALqD8cCmDO/QH+iwrfYcJ0s3RIRLWTrQRtbZC75qZYo1NW
Ylm4yY3rUI3jYw9SU8cIjfls6voLAWITnMlAQ1NqWoJQu5lDUMaUrIKpCNVWDm0oKWWcD1I0uhJA
lSCcy+/ANufMpj95f4LT3fqIFM9/3YSaKJR4uBMjm3nYtylm3dqUOnTQnyEWeH/59thKVNYmuAuK
yMNUpipMGOCP7PUvkWH6Vvl9koQZ3+ZiCEViRzUNE8bcPRXGsdKVA1uMN/8ze4U7lveMQju5bjDN
med3YsL8rdsXnxnT20RDaZHHfhApkAsVpLRulbUv5bTLKuXOENEqbIXxtREujKIqBCB13KCTpBC/
qG966W0AoGVJlx2qVM5QlYfLn0y0Ks4r1NLKTEjlsXnON5o9B8o5EtHDCQ82dzcFCYZUy+B9yASE
gINdAaTe/mCDt51Dv4MSyr68JqFBbhfT2jBqtX03qEAKLfZC3an2HUiwGDip3weLyKIoHnPbSINo
hCwSLDLdqXCx62fmlNmui+zFzh0D14AB1po/QbdsPX7WUYw7dHpMY6Ne3hfL2ORTbzlFIOHIz4y0
pT9JIvSCKrh6uKOXNEtSBOH7IGZ8DfJ/ILTJPepu3nAlLue8H+QLFx2fKpZyFJpLgEkHjJsu1zEG
HfrgYTA6TwO1Suq3bly3aB+dLP1Ey5upmu0ZCDQxpHkzWq+2mSft17SJkKDHNlOf7IbIrp1uX78u
EDJLvOxKGUUetXUw1/bYZ1g9oqNCi9KIkYzgQds7FI/31EnHdy7SEKlM9oSXtCtKK0Qn5zel31Ku
wtzEdgPeNtsJKJuBYZSc2MlAUsE2VogQ2awRrhfK3cLVUOsQI4A/yagPzs8UNPCHH8mz5WN050nc
3RQukYtGaZiiU0MAkmIAjuDYOtOpOlHb8pM9e3yogqrx1k21Xh4XiyDbI5GwBxY+aMqn1mxvKqqn
zuWAtzVBt849+WwYyd9sRM3ynkoQ2tq1V70n4vV9+U2yscR9eFa/sGR0fkzujdkprZs2OSsOSzT+
pvyzXjEXkDQlXSC5g5OSEeCvdRXsPJFjRAqgipXT5rU7xII9Fh5OLiYVRVOXwEz+SyLFPCg7LU6F
6wUCU47mXt5tkcfyreAxTeJoYW35Eg1T7T7rj9A79VgFqECfKR3+MAQJPIkf+hpMY1ArNket6zv0
/Gwdc8aClQnuEosLOpOUy8PSwQR7VSU/sl3sG1eap9stugNq4Ihu6u0gB0JQECTolmlxh2MwMMQW
pTgcWoDWfl+l15D3PNC+zP9uZSZgiRaVQePCnXqTdsYwWkAfvb8XdTtUb4boOkP5mXH+jFAiExee
/sNRPoxyy1NJViJRRQxnlVj6zztjU2Iz7bPwjcEytURITLmdiHyY5BIREo0xgE6oA0RV+VpI5Kru
q1Mb9CfZGmebVFq2u+wz2175YZA77dO0kDqsmcGsPmmp5OABIvp4Ihvc8V4ikmddxNwE+2iQs6RA
UmNX+yBT3qlN4v4rKSCaYtp2zl8r41OP3AhIWE+4mMCzbE/1W9/v2/Tx8u6JXIRPK/ImSSA1CBfB
hOYjq4KWTxKqBvEj4xKrfOkgwihvvTAUDCcAVq4ATEbYXq/yij6gZUEYr1Y8PZaK5mdVuW/KZzml
50g9jYHuC1a4GVNWBrmTt+hZV0vR/1SGhgMbwmD3bXkg3p/ct5tfbWWOO3PgpFxCnQ3OdMrtUh6V
/twXgjfTpjsqeEXL4C7VZH5gT1rCqgtVREmrm2xgKhwwLwh2TWSCC8QN6ZUhkVDeUsJg9vuGnEaQ
hAoYXX6XMEcoRJ/010LYp1v5QmX2ZgXUCLpTkV0+q7PdPi9gmA6frdfRR/nFwTlbPOpW6Z7csaqE
uJMiWijnjopSF0bBHk7hcN8g5aRaJogemw6hqoA+gLgTBGyc/81zqHVhiTacmgVkV8vFOSqq28Gc
elfg6VuNN2VliXM9WpRT0qUonstHBA3A702M/mi+vpNPIoqaLV4+0Ap9rIqL860GKRLlXcXlqj3O
Dj7hrnYGGRLc6g/2pcobsS7VZugA3SExkWzKmH/57C5Q/aJV1aKRQsaHTsvsqj8mlB7K8Jskyfus
EdXntlP1lUFukdCgVFtU39iG9s+MHGx4sRzNT+41B+SDL6LQuOmLK3PcVWZIg9yqGdbXY34qDEOU
sIRsP9veiHofatYYZjK5g710Y5OCwJI962ZPOwPW6AVu6Bf/MAEUydXc5kn0qGO3429PaPXDJHfK
jV4zslnFLmp0rPy8jehujkn6pa16HVTgkRwtngkaxNSGeKP+3aiJMP1innHpJ3CnHINb2TjrQCAZ
oMuEIhAELRGYw6YS0MxvP4RWa+UOe2hVsoZJH6z1Jr2vbitiNyAcitzUGRPXfKt/6DYri0TgITgG
zuzLp+FpulJPkNcVRYPN00IgXAhWFYPRAn0+LbVWDWmyoCcIvUsf+IMQLQk84v3xyw9jcAcPjRkn
uhvJ/k40K7fpYyvL3LFJDDXMqwR+jB7JQacopcvzcj+Wy9PlgCdaIXdeBrUxao2Js2R08PrRsJP+
J+TebUUd7Bjv6Vpgb3PSA5ieX1vK5YFx2uetEmNLoeQD1JxiR26z13zgA0+iQ7MZCz5M8SRAWT8N
rTzhamzn7BQ02rGuNFGXkH2H307FygbXxKFqOBQyVH1dqik3klHc0NG46eJpF2a1H831w+XPtR1O
CQYKoYiqgLuMiz1Nq1WmlKNpVGWO7ms7wNdiDBSWFhh7Ub5LQRgoGlAV2uSCT1s04NOxcPuO8Qup
D7of79Njtx+SvZp/mXegKfRF9Yf3TsZv+6oRRYWOrmxAb/bzyRurQM81Yx5d0kGz59aEXK8KBgcN
EZc1YilqhleU3mMWxcH7wU2FSu+bE14gLkS3AHwoiPVcawddLKmu2LBq63Vn2tjZW30sbqLIRs0w
saWr8HY+94+QL5/s2BXPKG2G25V5zrGGlJI+UfGhwdQX+YxM/F0GAv3YxjMtcPQ1oKz6g2Itc6Df
Nn5ll3MwaZjCMrNGdC+uQm3XoAnKsH5Fggbe33a0wKpoqSq+Nfpn3DIxn2v1hQWt5mLWrjNGiRw+
Xz4ym1FgZYFb0Ay6/hCveGQ8kRbflBkx3dJs491lK9uHZGWGOyQxJthaigGpd7SA8YqOxbF7QStw
V0KfBBR5iS0wuPmhVga5+1idZnnSKE5IcKXsWKd8sFuXNWQGX9w4Ey6Pu5TnIB/DFKxA/z7fX3VH
2f+7vOEZFTrx8rbfNavlcVdvAfKuAfnbvwYxEHLo7/orQP+ui5dgp10px8kDEft9/9CgGaQodijC
8G62LcDhC+ZjxVQxRMM5DollMhQDXHPYTQP41BS/P3YuGLSBS5tv+x9gaJLUxwpb3juLxzTc/+YC
W/8CzqesIVoaE6ITroSZKPC0qpWw6sz+E/xxX5vgvAjk2Zm8jDBR0136TXXiEzSN06MEpbvsevCI
Mxwx+OkOV5Zf7vISJfbhDxC/myUUFftMdUCNAQLksgIEu2ge2ciufExjp1n0FybvSl3MeKvllxlE
uH+iHb+VZK2s8t37YTSh3VHAakzrUrZjEgV7U0rlL/oS96LEZytTWBvjIl1S1S3Vs4glPiA/VSo3
Vw4WfSYATlkAFS3yV+hq5sE7FeEfxPVt85oKVwYtIiiwP1+oBi172tUxe4cp5JyY+2Ag7w04EzDa
qjzNPQpz5LFTriBgDWUa0RN+K9HEJI+hsJlzDFlyAaSX66ptiDW6c92DCSWAcLAD/HySYNGqemga
a3laeskMXVqnomx6E0a8ts5Fk55MilkYqANOmaM8dMDTGqrd+5FreRqau6/mY+MtHpi538FrCNai
X7D52F//Ai6h0ZfU0KV4Akm2ZncKlKfvWzR1GNPbtEDo7nvc+0xU8g/UOUQ7z6X4yaTpQ8KqhZqt
/RgzOzx1N9lD8zJ/IVfV8/Bc3ZcufZFc5S3/Lrij2Lb+Fl2YjJRmAuck81SMVmXk46hg24tzhTpU
Qc4hxNAkr4V21aHD+KNyVbU7ggEyKHh6l41vLntlm/vkbdljqDXvRjcsJHAKWZ0X53sgQH6Agjiy
zX78kRqTAN25eU2qFqiFDcaGrslcxIZAWhKBLAtfuR0a8IxGpfmQ9nprIvuYZswwy9k+zCMZdVpi
+aSsAzuqUt2LtGbxNXnOv0Vprw3O5a3YSoFAh2kaYJVF6V7nfE+DdmxkEfyqBBE80a/kshRkI1v1
CQLSeVyTFGAovkAXKhpSEalFO60tK1uZ6vuIVI+ZFb/OkXlQpOQfs5Hf0N0Ukc9veRhhdwaoRwnR
+Q2vSWaYVYWvjCq8YWsFTpfVNodGax9bAyOmlzdy854CnbmMeisgPsb731fVVikKUkVCg8YN9KB3
OzpV96MR4vXV9UrbnXSa0Nux7xp3xlABuNuR8AaOahCSuFlR91cFSL4TW9VTjA5oahALaidbu0Gh
EIv6HlBiss4ddb3t6okSIIEmMNrIReV2JcSos9AzWiHUT2SLu7IzqkY9hFkYzIDR20ROVrnZ92Gf
OtGz5v3L6t0BD/4m+AQCuzxG00yWZsbDDOPtrrKTWrD6xt44+XMDOeAA8hHyvjHOEa4w4UzEZu1i
tb38HaoG+tB1A0zLR7bg9okpooKAD7ULEQ8MYdklHzrXttjfV56mFL1Vkhm2mPg2I1GMCtvInAUg
QzYiD7jO1zC1FeCTIIDmMO7vZMHq8RB+ih9QBwArw79vxNBthMCWrYAC0B70biE3QUBg+vnHzXI6
ZlMNPwMFrZ/S2S/K2K0X6hlBe6UGrd/TdG+CK8LOdVCZlgFxaFuBkjg/BWPTCE7lVqSHv4P/WMU/
v3MPa9GkIeygL1ze0vAR4BBfyg/UupnnyFFyIX3WVtpI3jsRqE4wGObn1fdx17Zg0MYTGdmDvUSg
ss8YVto6/ZAttNnHGyZFEbeCKL5plu26okByT+fplrJwVkelQhSv4nMbPUiZn+UCEMZmGF+Z4F4D
2hwZM5nw+G9ocj2OmmmDRiDxTBa5KpqCira+x+jhscuRPl0+1+86iLzDAw0KlhJIfYIMjYsnGCOR
Z6tntgG/Gx4jp7yzTplLAqeq3OQlviqdyc73GH/C24SlSo0v4V2Q7+rCzq660Ume5JPRg8JclEls
pc5EgwQpmoUE9zL3vcMYjBoDURDp5EMd/aOgPQSc9rU6/7BScO9f3ofNIMMkFUHuAwA6pGQ+e5de
EACbZhCfgNr/jIPvG9dspr++VffCpHTr9beyxcfSPlFmSVJhq/YwZoYHpof+jC190/yqRTCJjqKe
16YPfyyOj6DNZGlDGcMgqVQvM4M7Zax+lqYiyP224tN6XVzwNCPSLND/wwk1ZNtUmy9SGIhSPfbV
f/NXHWwI6KMhreIrV1NfY8rGglfM3XAVaeaO0GBfhXXuJabyaI3hfiysc9dVkM+uwys1yRr3sqts
bubqF3CrHOVuKOocGCbIZnuZ0n/RZfM+p91fDYZA0VABjQmIH1AQ/eyS6kT7mA5IsqoFURzkAMlk
F1Id76Mh1m8tsyh3vZIPpzJDxmTLtRkelQB9G2luak/rm8XOjD5MBB95M+yDAQt5LYjnKeEOykja
eSo1BIypyiQX46+62y4mXhk56DzlONDQqcoPbTDuLm/7loQVKAx/gf75YoVsFUET1UgClXBw2ubN
pLfQ6sLtY+0Tei5SA1PzOws1m7QPnXlc/IUC+UrvZMyNDnEs8IItX2eQKLzs4YsQsv78cUjaxaHa
s0QhH8CbFS6WS2cjfhIsmjkT7+5UB2kihgOgecq/IaSolrtCw6VHZpo6vTTFXl/SZ3DbAuGSkJ8m
TTw5HYAu6INXVK1SN+9zNgohyvi3PjseVoxVkSDT5ddr5GkymBVQYLF6zArqmVlph9n3YlpsEs+2
0uSC770V/j8Moh3xeYNxzM1CH4HjsNDjVb/p0jWtlzNphuNQhIKPKbLFXTUjWcoOT2k8Z6LlKuma
n9BFf+xV3RvjIrD7JBLY2woh67VxIaTVJQPnCPaCDNQZpTy9lJW6M1JwZ1z2n21DhkxQ7Iez8snL
bA1TJzcGHsbxwYJyNyaF3GU8XDaibp0FvGZ/WWF/XyXNSaAWakRgBV2h4idDkIff9GPvJzNx/xXl
ARAmagAtDQ/lQTqmERTn/gx5ttk/Wv8WtiOr39Kr4G0Zc1RWk7N+F93G++Ym/wpJ7718I91px2JB
/0Zyrb12K+I23jwhkIDTMVIHSj1eRaEYoQWHHBIiTwtSJ0BODQ/U56VXxAk0FZr83MRJ4sS11vqX
93/zI68Mc6EoHNpkjEcY1ml1VEzzWV7qU5A23y6b2YQKawq6cpBdIKyg8XlrAyupko6dSAYEpeFO
bu1sZ7qshCcvJ9YQuGxwe10f9tipXX3KUoMEawuWajeOIRCqgCCz7o/G0gjcd7NGiJ4nskxGs4Qa
w2c7GCTLzXlCShGdl914zXrjyMaeITTtMFaZACqTIoDk1mt6bZI7MZJpZTHm2uClRrFrUabIh+J+
Dusb1WgE3rEZ21ar4w5ENsdZmBQwFULLCTrz9gJS8TkAyDt4TZRQEHA2O8g6XkpMG5SauC8+b6aV
A3XUUBRcs8F4s+RoB7VrJ0fK5FoytH/GsKyceZFei37ZmxUU6gJNQVG88CdDg0gCUDxZder1/rZv
tYfL/rRZJgQAC2NvMp5zuMQ+/7YaskdZUscLBlF0TLscMUF9qP3Ypw+9G2PmV8ijsfWZEXgh3oKM
19L5XCluzCXXChhssz0dM99cXjsw9gaV4AG5dVJWdvimudoUIAUfs8Xt2uUwz6C7oxI2XgSt3Dwp
azvcPWkWUjLXRr6gEpPdQjjlmLjDd80LH4kj2+lNcM/4qy9/tM2lqWAiw3A2tKd5RELR6m0yzNbs
hi2mg615AHQUZN1Grv7FnWytDLHwvoo2kp52IdD2s6sYw+IHMYBsuV7SXR1SQWazWc5cm+L8MFK6
RgVJ2Ax2lV4+TOf0qB/KMwGEc4fpTwA70AgSIfQ2D6ZFLAsT7pCHJO9/X61vBkytbIMBGymBv3YM
rpdAlYHsnK/DLj+2cpfYxZI7U2XdkzQ/DVJ6qmbiUaXxU5I+N5hvsi2qebFSi+bitvKH9U/jtr6I
provKI4JY1UqS0Aucp8N4GftjgnvZHftd1EAZlvM59WWjvq1Cq0SWeWH/jP063KIhyxuHAT3lro8
T0v5pY6D66AhTtpLu2ZcbjD4IAqP7C65ZJe7Q1OrzJpRaxekStD+Zq2o3ICMYLCTd4VngAZJPLa1
uburpXLXqISw1/QBltrr8kGNzAd1iUWpwRYz0Xo7uS+44J0aT5DrQWCI/x9pX9YjN640+4sEaKWk
V61V1ftmd/tFsD229n3Xr7/B9jm2is1TnM/3YQaDMeAsUslkMjMy4tDcRUANUvRu8SBid+QmIbTT
A31TKLLLbOdB0aRe7uKa+kp3vXmUc0l7fOcKCKofQgwW7/m1t8bc0+WmkSWFMAA+l3qiE5ubk95Q
1iVwM/wd16ONwqZNOeDQy6LOszui1UTGdJxhbfDy2+FYeJGXQVqbSnIMX8SOwb2dduaYxVktctGa
bmUr+XEPYtQKMrtG5ctgpL0cxLkuuLPE5CDZMk4dKMg3Lx6+F+C8Taeflw1wb4mdAeZY6TJG51ub
XoCLdT2sVHpZnr9lWy6SmeZWIfbfiDlNczrMa5Nh02a3/qQE0acMNNYpGDnxovHLZ9rFr1xR8BZ9
KeZ4yf2ydNaE/YPgs5N0+bFZTdcGanzOsuDyTvLvid1WMpdTYZfQRMvghGTxzbvq2Q7g9Z/NR+XW
vlFf48ahAvaQAhHPnvO9RKfUo8RGfY/JLowWatpZh60tjkMQhcTtbyA44BBwKDkqkCh/Cc9AUvHb
JPMQ16KqGtIJi+2ht+aU9RWdjZbcwbG6Q/UNJIIAdkFtHm0nXxRbuDeQBW5XyLuih8vWZEfo1BBQ
sWzeWuaOaX/VZFCQ1F4zpH5itk5tro45ixyJf07+GGXWmyXGqDYRjOojupTraSuui0pYqeNGzd3S
mDgmbxFmRQisdF6PqWSUx460U0Ywl4WZWUFs4VbubegwyroKDVmLBYy1NWT+lKZCcFFuurUE66od
yFPqTwkaGEt+WucrTF4c5MQOCskWHBcuYG5vnVmrMSojmGPgQXo4HKs+tGZ/Q2Nwecs8yY2C/jo7
NOFm3sd9uHwZci9X/4VeOo+X0paJRgwMgyKpYXW/k2YtiDkig5IaJXW6LSmcOo78KFpuI20J9KkO
Okm9H+0UHCZEhMbmeNWZdSY8bZMkDZYeb1AdnwI4tWPY97VkCh6yvKv/zAwTmcwi2iQlQ5Cf3V/c
FGoNjOzoYd4vnBU3/3w5EnLC0d4cO8RYaY02D0a2eVoFjKfRenEmnHTg5E1nNpiQBywLwIYJfZHW
URxmUtce1HGr7hfTqu4h05u9NEVjX+lFL10tyVhUoPm1bMHrUbRQJiiQJbKRjGChjRIP4HXs0fDT
e+NweTs5d9jZUpmDMugRLp0CxxTPH7ch/8wSaJ4XQDim58uGeM+rM0t0vbs0agamtNpsrKf1Rx98
VstxuyLHrfah7ekovnzQTF8kN8HLC2AUr3yD6IBUs1CcichRXiy4ont/Sp0cb7lTEwwqYNzfFzfr
A8Xt/+lw9HVRm4gmHMyL4sww3ffdaklr90pN3+Rg0HLX/p++UT0whTqRdoRohC/YW/qVLllj0h97
mKa5o9YmjAQAixHGP5rDiMYwMAd3hbu8XbbHjSyQQIEuOGYdMOh+vrhaHWILhOQ4H81tbFuuWgCO
sUzOZSt8j7EBj0TsRH1IZlallpsF/iB4jBwWx8VTvNbNnvIXChBV/A0VbdHlz6ukQNQX0ySYg8Xc
HKt2hsmxOKvtfkUsoxTyIPfxRirm5JdufJTCvAKk5O+MQn8A0xWAKqFGfb6bZbmsZUGyFT5KF5kq
B8q1NoFSWFNDAu4FA2Oq+uPlzeVFF8i5/TbKnEboFKx1nzYAEzeoDoHzWe+6u8smeIU9CDJjRhU1
XEhQsyNHabvkZbcBQq1jNse+ovoCvbd68Es6KO3+BTHJmTkmaltJOeTruq2ebb0Y3ewOmahvw9+0
PwtiQrK51nFiL/XqTWZ+nArbchJkPyK3p7+TPcz7bWP8oZl6a81XWFkb8O41QRIYt0SBVmwNokXh
XSeyxjiCFefKNFjp6m1DGzWg/9aL52q2TU9HVdFTuljyoQBcuaB9aXwpLYuXNdJGpycrtNouO4xo
e2nY2cVMkEMPVtxh4Qaq0VUJIadIYIEXuBTUJ3QCsRWULpnAVZZklvsV1UQJMJYgVp/IUo3BWDxc
Xgiv3QVX/G3nHYG9Wwka/EBwVyPsJA44rEAKmreABRLXuKrD6vNkYGRKc+e7LQdbsTCg8Pfxj3Xm
ICjmaK5kM3C2Aa4f7uUcU3GWt+At3DyuT5n/LwIn7wLaL5g5GdhXfctA7e3lhQLpgWHsAjslsrOa
4AYqEgvUR6s2uVpc0QHdZqoczchbp7ESCJo3Ztyc6lISdUAFX/tdrWX3FVqitxZmguDaOu7B/N4y
c0c2RdAXmkZ/OK5wJyAOTEpWytz0cazlVd3hW2+Fm6FVpfq4pu7Kl+lAh3Okm/lY33UvdRCDiEDg
Zrw8VbGAwbIgZoVJEebAmOVaDraGiAcpKqD57QhsVkNRYKpAOzbjtPll10UHkD48aiNEynvh2rmf
ffcDmLWvFuY4Mgkn9hcGtHW33kUtW3fQ10LvoflhS+HlNXN9G9htdLIgJonc9DxG2AW0UMq6W71I
6vI7yaog/rxJpf8XVvAtkcLZtg5uEcbKRlK5sHBzxUrt9yNlLPuLFArd//9aYCmX1lIHKrRqEeSt
+LUGo0c/mPfZZD9eXgj/Dt7ZYfZrrSozy0ZkNNEX3CVvGJ3OXWCi0OtXIOIyhcmpEEGRuJ9oZ5KJ
BeAlJstiYPNk6942XiMAfS4vinuudwaYC7I01sEmGfaubbPruqq+J531M1VzYVotWgn9810A0YYp
K8soR1TrwNOD4Ven8MoadajCaSdAAqGA64oONd+mjmIb0lAAeBnX65M0VdGtXb1lTDxdBZ5cxJDJ
fbEreG79xwSbl8l62ekmCNcxLGmF/S0taE/OdAJb9cO/ECvlfy2TihDR7jPb4Rq0CAUSNLSQU6e3
aA6kDp2YBhGfs37Pbjd/eBTPK/NetYr9xyZT+oB0OrD4OvKXRQOlmTmst1URv5Wq9qNoxe8UXhRU
QR8CuUeMRqosCGtMYxQTY7iJHo4orNHh08WFojViYA4xKBHHGPdM/7GHWZZzt1R7bay1Bi4yBdIK
gcg2tP3tVJTvRzrz188izC/vE+4NskFEH7LFbDTw2i9qqBYAmuSyuy6fLh9rXskQgj7/3Uc8Gc7X
ZUrqHEUx6Bdy0k0HPRuKQ5/2y3fcZNN1OpfK20wSjGNWNfjwRrVwkcXVpZNCe/Sz4KfQpyV7qe9/
ChNidGXQlDaC0y6BEkxgdXXJCQQ4/uI04D0fHDOs/DW+/qvuz9keMCGH6J209JRkQ271p6YdXCTb
GIdEeXIQPM94Z2S/RPrRd8FtttfSnjN4UWN9qeXnsrzaJt2rMtO9vJe8gLa3w+QISjVEmD2COM/Y
Zm+lvN01Ys0wwddiCgXlKsEvOjgONLucvBqcarnu1e+ZirJSLix4Um//6BtQeNbBPEFjzPnG1SVw
LD29FWhXtfySgJt2cxV3u/k7WWK4wx9bjB9mSyYtVYZ0x3yavNW3r2bdKb4t7oxysrPc5F72oxWI
GdAL5tLyGA80bKka6hW3Qy1JoYEZLcdsk4PZTGDPytSrIS6+1LWegOqhHwSuwq347JfL+GQ8RHqV
lVhuCbptTJKkV9qhvElduXCTW8XPfBILCQa51+HeKOOgJGonG+TbwDQA5yA5ANDkfjEGuoMMCYq7
63B/+UD8jzgHNCIwSBYBzOHcgUqjixOZGpyXw2i9bablkwJycHdjQhwQjkNV7G2e2ytrEM2V8N4q
gOz8tswclBEoxy43Ktz8ZX+Tx62vo3qX4ZcsFgpNUnVLElmQ6HJLsHubzF2c6SDoIy1s6OHqU33m
4epHPz0o0M9BMagM5kMNjb38VXRpceMOMOCKjkYiyAGZtZrxbMpghFo9izxl3XcrFiyMe0Xs/n5m
XbO1rfUoD1hX2UHrRVlMbwM8xckM8Jtreml5SQe92cu+w72JVTp2ANAq4FfMomSrs1fFxIuvBFf8
U19IlZ+DQehNbWdRIso1hTkyoKsMaF2zpfMSwW9NWrzmmrG+XpciRZ+OHDSjGcLLa+JuJDQDNAsj
4Tp0js+Pg7StS9+0uGv1mZhuohh4P4/ltZmnT0VnV049RQ+XLXKX9p5dowaEYRVmF4cc+jlGh/Sw
G06N8ZLL90b3ctkE96TtTLDeYU75Ng8W5szLKXcjS0quJVmqPxUF+unOqsZL6syLEoGlqJ0EEZxH
1mFjjhbf7df6mDdE3Jhbseor2BWC5ro5trdzqOqO7vcUGiz5Wlikrl16xqcJfGHzlfp4ee3ck4eL
0cYsEHC7bIsOiGvZ2Aqki72ylR6aabHpAj8aD4LDwI/clgxeJEzIKaiBnHvOrNkxBpvAC9Z5hBKo
bgfiSV+A34c06XoQ1dW4frqzxtz7qBSinGTbYCGz1uduA54z6Utodlaaq81NHJSNsILOzdF2Jpmj
kWqmtILBmHK0D8fU3wDn7K6N9SfN+CnXVLIeLYieJX4GuWH/8lfkdq8x2GkQBfovMvBP57urLVNs
lCYqwyXZpNPQxsVVj2EGp7Am5WC2ZexPWb65a60N7mhUle5E/aoIRwDptn7IR/78DLaWqkC8e9Uo
A5580n9SOQClcqI34tWdl741sRv/xWgp1guSKwXvOcU2aPTYJcYdiIvyDP15BPbP6fRs49+r4ITQ
rWPXhEF9ILIx+Q7JG8Zxh6SSDCXuf33XPhwOc5Ac5IOIMof7UtQwpglsGB1MZpWv136Mm4TWu6Eq
Aqqw1Eejt4FOH9rz41E+WNpRdGtwTCoy+AAg02cDXY1O2vnukaqbNZXUstd3JgjSyX2VJj9mO32T
CkgGb0l7s5j2Zw2zYVad3Wp19DUdldhRIuXTZf/9GOQxfIGiLNAnlHODrXKka1etC62LJoVyk3aA
Emn2oco0wTH5GOjPzTCfcp4QbMkMMsqJWB0OZHJfkHgGiH56IF3duv0gHaQ405z/8+pUcBoYgMwb
EG5nUVnmFOlGZHWTV6ZJdx+3GTlmiW37eby0gqz8YxBSzkwxcQ8ZR4rZnXbyZiBVARV4ybPKT8Ym
SMGC9zeroiVXXQXHJDtXJ5eAAikQ6vMUdBEwVudM25diFeQbH68nrEfRNBMdbBskGYyHdpiQiKMO
65HkzJnTa9RIBTvGcb0zC0zkRBjsum3DMtqKONUwu9DRcmJJRMDBcT2YIVDO0UBm8oEnqurrVTKV
efJkcxgdzQQ2vtWL+9EAPqUd3sou9SNraQSe9/EapNv32yrLE2WucZYo2jR56HqASqP2QLPhFMVn
W/okaaL69cdAeW6MOV1mK4/SlmK8IDsaAUbt38kxxTNNfJf4sybGxeUmtXKImOI0FVqAAoxjlbqA
jYRrgspV20BIIxQzRbs6N6EgMW4TOBylh22eT1qiHC6fHpEJZrOGSu4VqZXhD+WpSmyHNJLAsUUW
mH2ayRZLcQoLqWqFMroWS1d9u7wIrnthshbDbCpo3XXmdK5Fn5SKCqc2h9q6I01tza7Rr+l1Esur
Ew1LJoPcoxDNtXKP7M4sc2RJNNvRosOrG0yzLSTBhbSelObn5cVxHsPw5z9m2Eup0GL0OhOsTg2V
ABpOd3Zxs6xganlJr8H76loA508xKJRdkaInN4pjMByJHN6OHybADLNFhpcMk9dDrvgqKbr6OOo2
yqdoiK9HXNK54P7lgGmwVjwdZRtcV5A1Y5LXRO/J1mDGjKJ4A7mCyrgDScNQd3LVsV6Tqxiygm4R
YsJFsMnUz8+zq3PD1It3CVxUN2TMoh4uZANw2X+zt1cQ5bjz+hz3BQhgQFtshWV61WWiJfMtoxmM
exlzdmzHubaqVK4l6kXxYzmap04+1Npn0gIvET/W862eK94szQ5tmQoWTY/ex0X/Mc0sOu1LM95S
eFYHJiANEwr59GYCQyR7oCwhp1LEKsF5ZNJd/mOQnqjdLg9zUtV9hpjZvMqu/VqCdRNKxWMHMkwL
O49Jk8iZe2/4ufnzU+WKXmPvj/QPCyYIEDTfxCQ1E+2sKEtiI0MsQvmI1go1bzt0uRs/tCD+nI/z
tV47QE6hAdOI9pru5SXTTBgsxjKfFh2xnFYMizctGCEusIBRLpS96gSQzr1IepsbnnaLZc5SvJWT
1RfK5OVl6tTlASwL0dyKDg79Wz6uCzoamOBBYYSdxIyVzS5Q50X69TT64PYE4G449NAEQ6UEGDQR
7J33VgDK7rc9wtyJy1a21ZYsyCyh4R3Eh6QAdNH2rQnOs/kr5VIVuo1gjYRxm1Sv07zusUaM04CI
4pi9FhgVATY8D6SwOYnFw/mOSnGSwBSCykdnvp21glZUimokTAv0o7Jl1m4TvVI+97FSHJQuVfyx
TV+RG3xr0iZyJXCtXSWKPPqmmT1v9Yr3fR2vwdIv9Q0B19chblr9eDl88PwLfBYYjwdJIFicmN+o
Zrk8TmMyeSRF0g3EUNF9N0Zd4GC8hHVvhYlRcdxrWl2n6GQUP4wMA1saKPrVr0Vuh+vwmcyiCUbe
t0bbmWpqanjKs1o0a98PEYGspje8Gq8mTmlyV+GpDaF4b0LXWeRbKi8GE/QtZbCK4h+2HpURg7ST
hpcF2Nheo5cVgHjN0x9mH8xkXhJUV5jznjLMH2yuGkyPSGSIK5rM5V67+x/BBCdjhiyVTH+E+dR+
kv3ezR+yO8lt/DEFCRoJoHl3Z4haGtyd3q2c8Z8y0xt7ILhyKZ+rDgaw9MGaHcvrPSksA1v3RHvN
aRWh7AeSQ3CwQHcCgybn109fGPGskAqvuKvyE2hBQsnPJafOfAo+olpUSob6lMCB/4dV1DXAKGia
YHA9t9r1c2IuNTZ3CrTAiJz8lP/AKjVg62J3uCl0Z71S3i6fTd4biGh/bDIZsWwWCahm8JpUCSYe
4icbNIaTDk6CyNHVwpG7b32buJdtckPz3iiTD9tKtM01XWh2bI4KBjozb7miQl/JIQI9qqhsxLtR
AQ9BOUwzbQQgZl8tEEEahQlzchFO9uyU0iJYETfCGWCwJhqIBky2qjeTNJWzDB7atJmvgWDd0aba
n6H+KfARviHUL1TUuSAgzhyFeC1yVSYFloJcqI3rB1Ut/MlMREV++vewlzVoqBQVhT3g49laibpV
mV0aCKYoL4CIO4EQADn+QibIV3/5hXbmGC9suqKuhyJDBlJ8n+YMXBWRKK3ihs+dCcbn1LwkSNxh
gk5h05BZvsQQRG2PIHEPRHNEfA//Y42le4vRvTMSak0+0abvjCbsDPLIBaEZMrOKW4Itxr98qrgn
eWeSyT2aal7SYoDJLHvMyht7017y4cYAw7Kx9q6cfa6SXGCS543gKMMwpQk+WoOdZ0wbeUnWZgQ9
69JDfXwZZYgqTY1rNeCJubw6TjtGURGJUf2FFgcBIvU8OCpS3s/x0o148Mmu7BdePoJSuvf6o3qA
CrmIFZS7tJ05xiMxRqx2kgZzshZ5lT6p3lrbsb/2+VGwMF5NAvxaBrAelIOQpaLRLNB4yIU+eslx
BsnOkHp2UAVp/p44DpBbTBVnfCKRIx/6w2XbItNMyjTPTZFotYY9jW6HWnKRMtdOa7+s+XPdTCJ8
AC8Mg/JBRwYIOpYP9dcRg3UFmcDpk1rGFxuNUwczFQKRNu7BA/oQshqYyIL4OOMmdgdCwqkyRrxU
NdRAwLLjZt8IBopJgFEUN/18eQepG7Bxcm+OcZOlVew2peYiHQfA/q5lUiBbxFMk0AihS9gLcFXc
fB+SNCD3wcsUYwbMBZDNpFYXAoN0iAiclc5yrRySIHepRiBVHgXq1gfzushLedEF9WzQMaP1giuU
npfdg7zpN10CHPtXBSCvfWV4WiIvDbfTBo3p37Paq6vlV0ML3EUv+LIc70F5yZBBkwCIicmyd+SV
sUy0Ygv1vey5qsrnrRPd4iITtMq1W2Mi9WPbLtvokcQ4YeggcRYje7jsMJy4gkwW4GxICgFUz8I5
my2ZqzVZYaPqT3WbxU7bW5nT24PgbPMCJiyhRU4ZM1X0Ac9Xs6IL2KoxPdyokNGajQYQxH/S1/Kb
OHvl1AD39tgrr1RyQzUsdcQoP6jnYbEOF9BVr6+p9AgVY7+GdNAQn6JRjNvnbip6yZSaXIV3MFef
vmoqkMDwjamv5/t6Lo1rKVvka6C9hCNNtGzAnHhKTmtS0lhcQ2wGhmmldsk6aQRsu3tStiVIVdlv
ospPq+JBSesj2Lq/TWp0XZFexETBc1A0BOmrxAZbiM6uEzgXeTWxxVkRY2gXML22FNyzvK3cm6Bp
1O4M9EkuZyMkTz1jbvXHfFWy07qsxBslIqJQF62GCWXGqG2zPmI1RmOEeT/dErl+unzaVNFy6G/Y
LSclE353ARt0fryCGEINCKeXG077pX+sHwGtOpg3cpDfJzE0DL14dBC7ArAa6q75VUwAwTsj+92l
P3f3c6wyU7cSHKJePX9N2gbknhjh2m7ndQsFC6euwLrp3hITyzZ5BDFvDUvm09D75U8FCnDlKfbJ
fZ15/Vt8PUBSD7RHIEacHlESOolmQPk7j1YUSGMRg9iLSq4sG7xrBAlUMylHklatZ+hJ4jXGUgou
J74j/THFfmSlKrVNo5dwicfrNDgqylqX95OTKeHK/WOC/XARQMaUScOz8y+YMw9UYwq37vM0LffT
aPqXjXEwnIqG9hRt5aCdh/fkuZvQzkbbYtLO6yUL7c+SnMx2A8WCnhyavHmBrzbrrWJUz9a8fIlL
VaQ4wLnsz+wzzjM12bpZLb6dHsYH7YpqtScHVZh+cq+o/TqZZM3QKnUpetihStUYo3e2z5Tnvz4i
2/4sKupwvWS3qUyqpoFQeVpGbGoX345N6cyKaABUuB7mys0kbYHCN/1ufv8JaNTTFi4ob2egTpfE
kxrcIw5ValSKwJwDIZRzLynVZbYbRND3F612rV2lYYH7fT2K9R35DvHHFLN3XTzOQ0ZgStWuGuWn
nT2v1X2jJoCkrI5lEt8E1FdwCOhN8yGCAbMJAmSUVTCRdb68tCWphOfJrxIEyunI5fMbqlNVo8Yo
YkvnfzpQz1sWIdBt1ZkYUozgml66iD7YUwiXO7FvA1aImiYmSMPkx990JzQAtFDqQyGMPnbOV5dQ
8uHJgr0BHPw2Jkgxla87lWOvsFjeifmk+EFlZ5H5hpq0zJKt/meF803kfZduEE/C+SBaHNdbdpaY
Y9BvZlHmqYT3CcIHBaBp4IXrQhGnvsAMi92T5saY5HhnZg4oLYzokcy9yNCuon1XE81mJk3Jyr7N
p27DywcEqnXSO/b0RQcxt8Dduad5Z4ZxwCge62itYGYsEkcywEvRDXcpLmsokjsK3ELSS0dVFmdN
MB2op69/Y98CTA1CIyYuOia3LIlKOWGwm9kRdV8NKhspCrLmT8rCJWL55fvizhiTZU5AC5S2CmPd
UrkxbmyQH5xiMJk35etsTI+aOd1s22myDNQC11xwmXPNg/ZTB+se3rQq24pU82G182REuTZriQNY
jmOnj0N2vYAbdzAfQU3ioGPlkHgCrLH6ixkfQCTAAaYqGkhOgJk4P/uTsZiYIER3ITfyoEOdJW7v
5ax1x/IwVYpnmk92otzn0cNktZ7gM/NuQdBFgTgDwiY6duDctt4PZQuhERpVldcswrhkG1rgA4H5
7quMJ1rs6QKuIRrK2EBOgNe08GrSMMDIZDNjJG19qVijhzG/4jpNpjhxV7Obc3eCaphrD0PhjBVU
Ki4vlbNSEP5SpDg+MKwzK1WGYVZ7Mx69UiNHjJmDun4W7CYNmczK9ibYOeuk1+Z6pSZWDY9eWwYJ
1sNQL040ou6E40pWYSuVEybwxkXhQKU5NZRcz79fkeeqUWQ9cl2iYkBLXfV7ULYm91q1kZvVTOaX
NlpKzLxgCveusevlFEdbZ7jKRMaDVADCIVlm8TJlmuyomVxiNtdIysnt6qk4pFsX38QgVDMArkg3
dMrBXBrqhSWH2WiAfSAuNsAxNGVTHVspitCUyxJQPbl3LXurT7lt1v9oRYloBcjtfDOoQ/05zqvv
Q1NMbyvJwM0orfkiOVvU468HO610BB/HeptldX3bb2BJTggloyIajr++xcVxikmXnhS8/FOnXfpI
cWQ1GpFOTUb1OExm/3+H0r1rjIC6GVXtDyw9xExyTV+twUtAbRAUgz06i5TVgjPBubsgaY9sVEam
j7I2c/2TJKoHEHQPnkH+6YrHZvok6w+N/aPQfKn6HiuJ4DBwOOvAdLQzyNz+clq0RTvDoB4W9+mt
GVRP1TFqgYxY/TGMgOaxQ3Pz9YMZgit8+BfCtpx7VEcaCPC7jNrlhx5ZPlr9ZC0jOFyl6AEt18qx
+iF29UUNLh98XnjHpA9YbgzwuKKGz5x8LbWauQLxDNYqfW8CSiiphebJukqFrUVeQ3xvi6XhRilI
IXIFW72PWd5/ujtKRDT48T9V4SQH+rxWb7Xn/78FsnWgbYEYjTLAaHbswIsdxKfBiY/p8/ZFXLLg
ZcZnK2QiTjQbszR0MFYc80fdpfwjeWiEejCBn/Zvsv4za0y2NdeZUnbzuzXa628xVkAHGBS/Ov1d
Tnxmjd4hu3pMtwwZ+gjv1op7xaFXIQUH9Xf/goybdx/tvJLlUymhONIUEWxRJq7pvnwoQypaTTMs
Sq1aH/4myzpbHfOMl4ylQGsXFuWT/AmMrleUV1gPlBcxEcN72ZO9CverYwKaJFmRVBewRTUKY4Ly
LwnX8im+Ug7EG/ytdSPb6b52zvqEylPhNKmbIbP8KwIDCtujoA2LwtbZRoFpSJoKdQz6S+afW+2g
ruAWT6AjvVPctYSW2V8MwpxbZPZ5MtXGQCpALXYYvANcsPI2VE1MN33u/xEfSf5mY4bBAicQJUZi
MqrYStWttgk1iHz9jYqS16H9WF3Z/nDyzQflsUQJpXiYPxNfPS337eCIcmheNAeL3e+fwKxZMjH5
o8cmLrAMKYQ1OsnwSErBXcw3QhXr0e8hoMs5P57q0NtmVMNIbU2B0gI5r70ooyCactJTHRSydA5N
x1yRwXjuNBg1cnykp6YylNfoP5NwGab0ppmkzmvLrfGgrbWIniC81JEWAFS0fGmJlImq4E0v1CIb
R0+qUPtS3fxTdt8ELWSKl8cBpwRFI+lGDyCVHYhm8HmBaG+aCbEECbmplzANsBxiXi0HC5Jo0XuW
LoANCHsrTGhFuQG4P4oN6P36q+pvB+12AbMyCOJ9cfih3vbBGJUNxDyhglufeVElU7YpJRlQ27OP
WvI2AGdIMkjAeoKLl7d1mIjCVB0yN0rYfu6QIB0rKa4JCLwnw4lCdNU84Olx4UOtvfaWGvHsL8BL
dAjrt0lmH5t4rOycwGRbqKgHf1G6NhSsiv5qdvf2JphwUid5uoCp79fNRIkwlyujBJXTL5pdY3aM
o8CiaB+Z6DETa8lnCYuiWRMdHdRBYYaeqLcGdLyWRJ712Oiir8d7O2Fqmc7zAtwHEML519M0AAP0
AVa39CUKacxMXSN/UgMwuAuxwLwlmqiYYgYMzLBAnZ0bA9uClaE8hdp20bjy9DYYogktDhEg7p1d
5GJMpP0KkmDaJoB6rbtFBOIZ0EUGeXHaOn1DXkpd8g2rcNv1Neq6tyR+nRrLq1FDsjfp0DV42WTX
xZwkouD20aHQtADaDgAFAwNvrIphWcatTIbe8Jbvq0tLgJTGpH4trxUfeE1PNH3y8Zo4N8cekTSL
JwlKah6Rp5PVrIeyMJ67QROdk48x+9wO4z9LMpFJs9FSpgPThZc9lXTonbhUT2gO0vvybbuRHflz
9SJMiz+67rlp5sBsXVFiTHk2/nNgsmBo/BQDGBBWu8uEB4X//XDpUglC8wO9OnBYkjnV2FD1of9Z
3Ot+G9K+zDi6LSSYxdhm/gf8Y48Jq3YZtUChwl4CVbz6MQXyQl8EeO2PVwR2EGq30BGBuCL+4/w8
GqA+I0oDG/OcfUtzcGUmEHVe7SPouF8F4Y27fzYoA2RMR1Nm6HNba6kOa79kxvsIR/XP8kSJ4XtM
juSQUrj5F28L7gbuDLInoC9IAl0IaHncLNf1KbnrhlsdwVRFQa/9nP0AdNh+FlHict7ZUARFnV8H
Jp0oaFQyy1wXq9Aqm54HSLDevA86gG47gS6cqNbPW+DeFHPBW3rUo6hGDC8ma6A33UnRvs9CEYOP
qeD5gpikzLDHrIuArqJPByDaXUwdHcYgzfxyDYzTEBbhCI13N9ocUjoi5jXuEsHoi5weTXNgic93
M7baDbUvC1qq9uyW6tVMIKAwCbD03BXujDArVGqobYyY/PbiGYwP5FNa3VlDj+qeAvD3N8Ex+AiV
wXZCbclC8wRwJ5ZKTk5MQ+23jfpH/qgdJuyleSJXYlpD3tneG2K2ThmhE12tGuKHVI84YrOC8aVY
i2pXqkgUbqq6iNikPhbwztfGbORmW5OVmasBrD5a5Jg87ABe/xf6QFyv2O0hE0rirBnUfFXxwT7F
twqgodAq8YvOiW96DHrQtlr2QxaBgPiLMyDIAqAf2FCZxfV1kpkZGGFROKC3N+3/S6EqZpDgeiNw
r+g4YYAJ8K1zl5/TOlkk/G/cau3X9efsosSc/ur0uhOI34PyWQ/GO3FyxoGJ4vNB0RiIfQUSkGwb
pIxXPTGzGKUJtF8Bo3wvjoBMmObxwXwlHGHhfEbUX6GcjF423icm85Kdun6oFhkpbfz11whLubxL
Ts7B9Kl5zL0KPTZhT5tz/kDca6C3Idt0TJYxGvemmapVor+XCaBUEkzoxM7X4g/5MddF2PpjiB21
mzVoSrUS0TxNud3Gr3b1VRBJOBfqmQHmgJskwexrYWleCyATqIaQUFIwvYRzgDHff1FEEq2IOQHg
nlnjdDE1TzpYoeqb4BV9rIBoxCif06kn1WvCYXYur1Jkkznqa6ZNZJmxi70MLavlLa5k97IFTi2X
fijQN6GVDXj0e5dgV+/sazOu5jjVPRlzY1Txvn6x3kGh3aO4cc6pjZ9bYzZxJqMyGCsWBLgdkCmF
Uz5SFEccSjf99+QWm4h6tShT4GUliokZNZQA0WM1WaJPebbNZVVKsE1eL9dUGGByqHqb8mkIRcp0
nPh1Zor5YqVqQ+KkrXSvbJIwiW+qbXNp92rtFSeNmuDy1+M8P86sMUlemoxLaYA7wht1cLxD+ydA
/cbPwNKmL9OpGfTMayrh3AzXK3fbycToTU0ns9JgdbIduzt0R+MQHcFtUr6imVcf7dPWO/+ipsq5
0s8WS/9856n2aMrtnGNraSpGZ/4AXWwcdTxkpmO/bIAulsF4GOzH2hQcQ/4h2a2YfvWd6S7tjWWw
sWJanNC8IshD8lzAhVCOO2girh3+KcFLC2zMSMyQSJ+bA4dKSnAT0pUatmM6/5Uj62tsb+PcUgUZ
EUKH77h/bLIns+kyfaU2+3hxdOmqMR87c3OivHdb7eWy2/6PBdLBUNTksUZmPyP0BFEJhLF09eOv
7afV72+bpwjgC3d9Re8fo/T9vfhS4l25YOHBnBzGo1GNYKojEO3JJAUao14GoO2kh0oDnl005S+v
jns8dlaYO7ZDq76xWyyuqTcD9IyqayXCfIx78v8YYVlxRnUFBtSkZ7Ca3Db7kS5ozYPOM4Fqxmwc
q1Y0iipYFYtQ0WZwatv00EvlF9N8MEoh8ZpoSYwHxn3f4tGBr0NZDvrb4Wn9UbvWm+1mPzegB/wO
wzrrI15C0aPI+fkOudtOJmyPcjNi7Am2jbscXIWj0x37EP540N90TAqhV6V8HcJM0Mzg0LPgOrQw
VIz2FIoCMhPSarKUSy5J/4+062qSW+eVv0hVyuFVaeLm7BeV0yqLyunX3+b4XK+Gq2/o4/Ns12JI
gSAINLpRNMbUq+gpBwUyi80TtKhRh0CzOPESiADZ3Jltupzz8u65Xeb8xfIg52JsKe50h+Y70kDi
6DvlanRGD7X4HQ9nu3ruKDsbSoCYj2CbNkOikhGzM4gtZrk36tArwsrWlIfL5271fsAIBvS3NFz0
KrOoqO4zc6oCLArZTJb/JOXW6B8GuXYu21FWj8LCEBNGMHcuTMApqG7dxBt5SCenUNu7MtEi2zTJ
6Bhju6269EVqhGMQGVdKoUZO0cXfgUn/Dtxg7ehG8xZI4wyq+ODYkWi2qRiwnAR7nSSZM3WZac8C
qsQhaX2zAKeWXme1o4YZxLX04a0SxXclKge71MpdX0FHGv4C1hdtUMrN5dXyFstEM1DMTHmPuUdX
EeJXWZGumjzMOTu6nqB97ChLUyRYkTVILT4bbRU318UNhuvByaF4+gsPu7l+5ha2mMu1QolKJiF8
PzkiBRV2xMN0/XHYRA+mi3hdv0PZ1J0OvDNA9+nTkVuYZaJbXokE7UZkvmWSO4MVuTWJban+QsYr
rT+oYIBSi+3lT7eetixs0jCwSFugeQ30aoE3En3Sjo/02V57+mttg13FVTh1pP+xsZjmpFSwKPUz
G5sJoaZ0EBpxrQe9PdIZ/vCL6QJHlm7JDnrCL7IrQ9iaG7vpKj7v7IddZmfbQVCFWIXdaX8a4/YD
TAH3+3RHrwzLFTk4rRVOBgRPOrX6zzqZXQUPuZhFdJ3xs3kX7JuNcV0pdjHZKSQYMg9cjF6i8U7I
enD7MEqP6eJTBmIWYlQdRqMdAOke6iBXzZP+huwb8I12E30JQtvis17w9pZJ9S0xFIkpwmwNNngV
XbnIj9Ei021KsxH63PrxerT5WCZ7IUptKDY0rYliG7ewDvXE0FN3qG4lKMTc0YldYzfcXT4n9GK4
5EDMxdFrba41ZYbEA8SgE7iKZSvy4ihwxgwCTkHsXzbHWyNzfQShGCdlDHNZnCS3GFSUZSfplaTj
2Fm7dUFFSotpmMQHZwnjMpEyV+GEyI1OimKbenXsp8IFgPr98nrW8raFHRbyqgAjIVsF7l11rn0r
s+5FPXhU5dCVWusB3crBTjv962Wb/yO0fTgKszhZKDSShdhE5aYAVSPlAFO+gNEOrSgAp3jcFzSE
XPAQtlMkY8KztRLqIa6KYRASOrT5RS+ooP2DkLa2o4sIw4L5przIgrbCKdDkZznaFsVXjDq7oYES
11h4As//eRGNLe6mVhUlRQt7kNzeKd/A3U0Bkhgd7yl3ngx8xrA1RI57co4BS1NFEkXI6wB3fjfF
mCWt0XrThMm+7Ceco83O8Fh9HsUW+NfdRBCvKghMmLN2Xev5ZhKmu0TsOI6yduSWH44Jl62pZSQv
sJHWmGDoH0J80deprDmLWitVS3SKEpNe4MMDr8H5yZ5mQVHaDltH7/VhdJUjHupu5Vp3amzLBfi5
ednLCvseKv8Lk8wlW5AxJtp4ytBALHaL0c05gswf6iCYL4sO49dxdqj8kOBWh+4vBvUomxaeSCfm
dZCLnC9Yq6VgmGSEMlMlV1U/vAFdd3/ZU04vZvaML22wt4AsBvUECijXmNG40aFqKxq3QFO4QxJ5
VEdwFHWHdKYjTPHusu01t8HAHsgygQpRP+HNZiHoDKOG6SwRdhk4RcJB3lhT5/43M8zFE4HCCmTH
2EU1b+yii/aYtnZFmRea13KG5WqY0ByoSa1PKZ5HFNVKCdTJU46Jr9qjOQN4Wbi+yTHI9hqmpGuh
KQGDtDDY7wowR8VAWqpIUvQD0F+cRJfztdjqXK2SaS4qfK0xnDzFGFzJvOPLPFKX/uSOHz7Bqv4M
oZKRooeV0HTq4Cqo7cZunMjVb4GsrCt4oSOUzuzJgAPydnQtNJug4gd7sAH6VpNu+CLZLNJ+NsIJ
7wYEs4dasL5W6d88K00FgHwgcjVgBZgTXUS6TMxaw4m2MApoTHac89j/Vl+VSxvMiW6qOlOaXsHz
Jw6deCgdpXorGsFRY92Oqy/1RFwxzW3DAtVzo7xfPmyrl+rSOnPaKivPVEjroncDLnzDH66gVam1
iNNUaRlcDaMt9j4PeLz65Rbbypy9dMxmK6JBrC9eSS3ZqsETKeRYYDk95iA352zGphZtZVtFtG8b
XmZAf+Qn1/9YBAvdNIioxHKCF3qsKS+BKjR2H+RXuhAcLBD720GBueZxugoS7e3yN1sZicE9s7DM
3HKZBoEbA3hOXKzmJvohe4qb4sljYfKXvBbTDX3hUcyHCv5QyZZ2xi3v6K1WIqFKA41VSImgYcU4
LXy2ryBjTcsTNHrSLke3oRMkqEI6wibZJnteQFvPJxY2GVfV86mbjQKHcXCUV0jIuwSx85kK+CrO
+BTfpN8u7/MKTBH7vDDIuKluiJ1h9g3dZ7RynmkFctyqdudWPUgce6e4zrzQN51sR14um17/xLhm
AWEwTWhhMbENikmqPBbYX3UjosqkoFyn6I5eYHKubB7j7by1gMvKjEM31d+G9Ek3BCeo76TuvgYR
SIwfdfkHrZ6nxe+h/76ItcpQhXU74fcAiupIgGl2ze6/WWCS0iEnHcYDsdkome41s9nKCTfYrV7B
i7cmE84BoisrRUFqoT2E18E+3QeuvOt88XVGDWbY6t7lJdFD8ClCLMwxh6TH/JEZ5TBXi5HTKrmd
GTGUKcZtKn7XAGS9bG31Ey2sMcdD1St0q1C8c3tN/ilNSmELM++Jue6XH0ZYemlxEBoAJvCK7l/b
2AbSTPlu2bIXe7mj40SYihN9bfFu+Q5sLxqd2SYhdsKT0l19Vi/f8kwAbAVrbtIYqZSqYW5lDsFp
Kms7cGN4gNJPDsgSJnTM2lu9ndPdGEzC6xBauOCyPOKci9O844VvzCIm8zjuTBLjGzfe4EVAnMu2
dgw9yiw7gJ3HwDDdobkRX4DAsy9/79UEb/EpmCNpxnldQF0cV9zQ1p5Vd5oPsYvoYEYmt+lFN/TS
KpnDiYL9qKgdVnmKhE7mlzGY2zAd5aH9qTvC439bGnNO514sooQ+pIz4WBRXZfVdbThv4PUbTAcN
P0auqFIIc1yiIgJiUoEPtf4M1lrdkQ7BTrsefNFXHNlO7rIN4ZzQ9cfbwiZzoYhVj1Fu2khTN8G+
uqLVGQPFoHLDW9165Pm9OLYSFOajpgaKiu8FmoKENE6J0eWq84T4Jkcu+Tdf68MY8843gxw98oa+
pGgXKLct6xjxumb/Y+tO3GEaYG9sU1xQC4Hg/YnnTGBhZCA9Frl2jarDbU+iLxnkk0cCYv2ig5ZS
xjnj6wftwzTz1WIrjJOpkHHEm7bZl6nautMQ4tWmDjzRvxNw8PNB+23rtA2Le1acQdARDlhmXc6z
TYboKu3JXaFUhiuQWbeDkkDdK0jtadCvO4vsZq29MwxkQ6123abGW9PJj9WY6Tbqtx7aDQep0dF2
M1Qbg1N+lCgmMojxO0BxBIjg+m3WUuhsTO11V3Q32Wg+x6OZuFFbQSNhSN8TIwIpamVDzfFpMvPr
yZhvM0J/WSbZiqCjIxuqiT3nUHlqo5L4PVHRlEYI4nyE9WeS/rEzjJepgtFCSgpJr9aAoyB5qeLn
IgbqI8HbM363dFSnNc0vA80phB+XHXy1ZwQeQkpcR53vdB8tvkosGXms9cg81c2Q7c27iNjqPkLW
O6JRjHeS5FXWbjZdPpxo1feAeDPouD3cmVl1L1WkAf4fkdDcSAG4d4W3tOQkmzSafvK5hQ3mNq3k
SRLhMehIZ40tB4pN5qcA1I4jmjWXN5K3GpqfLfZRk9QhVSOkKHVabVL9ttaIZ+DB+RdWKHCbDuyj
18tYMSa1S5QM57XWjlKZuKI6OJEoctay7pALM8z9i0QjivoYMdaIjdcQBHFAsnqNkr0K7SB5sVxu
Yk1CuXg0D0nY/TS6lIfLoAv59OHgGkABg6AA3nG+nVSetB97QmGKlIVMskFIRmezDVT8QYTIH9dY
8xQLo58gwQXfDgZszg2KcQB5FyPSXEuZwVfXP8uBaGcozdjAEnLGXuj2sYtb2mKjbg0xNysV0L+M
hsiT4rLbEWKom8u+spoGLMywAlRCKhpx0Ji0Kqd9N/x4n0hOa97FV8oG2oMHtbsNnFTgVgNPIyYX
lscOTQA3F+YDkOWwC0E0cav52g6cIbv5gMqPTQVqwk3/XuVO8JrYqcvFF9BDfck+c+iDvBX6zoo1
t+wcfUNxRO22+65+R+UAmia8esFJvPmSOeZMqpWe4bYJfnVoC9TT3imaKEDfpvI6D8RlqBniB/jl
szbNeM+DDtFBIWGyw8TGIRK4PWPqqpd+EHN6lTrQS9mCewmAvtlhBWU9OR0wKgZkmlLkDpqSfjeU
vOnz1ffC0t+YTBqKoJEst9h3KkiUhvawqb5IB/MNjoBJHdWv/MSTvwkD1+NWzy446YA5EkGTxTay
okoek0KBYZL9jJMBvEmhN4d3ZchLcumV9GlnF4aYna20lJikhqFkl922D9FpggwMBo/823G1eglZ
xN+LYnazLINcmiuMj2XHGkCZd3NDO/G9XX1XpptfzL08V167w5YmmbeJopVdJk6IgSpJgA6/NtKH
XuVQRq9WnpZGmMhe6WXSxRr2EHDpTfAugX0oc65kjDMaXvlePgc32XX1Q7RBk88pw/CWx4R40psk
yCT69cx0J8uz2w9P2sDxkdXYvvhsTGxPGihoWxE+Gxl1V+lLN644O7jCNEFvxd+ewWK1wrkd0rGD
CRMkBZvZJ9fxNai0xA0yDsRcyZdcLYb4c+SrbiqAZ+dO9KmyEg/3sx75NLAz4r4EaRt7wYghCKW0
EoGe4kXpwI4aEqfflv4Aoh2ZOMGu9ga38MI3yl2k7Kz0uScYqoE6Bv6fVtnxDU9wYTUULH4Sk1Sa
tZq0EaQz3XxobkmWXBdT64dz6vdpxnlmrxaMrIUt5p5pA0D8I4DI0bS3Xi0TRGN+IpxkEITQrj3R
l6CH61XQQujDfTR4omnHAAxyp9rXL3pdQxsao8GUKRNha5F71moNIDv9Ib9w+Y0jJA4IQE7Faowx
bVoUq3glmrUcEVT+EtW3xOgKZK7OjRZFqmUdhJgwj4YL/pBDSaP1ZD/B4AHvyb9WFIMt9aQsiNEw
tlcl9xnJoPsLrDXKGQWkFyqbFhgmX/GIgI73v+d3AGJHAT2djlk7tADpENdiQ1UN9eA4mvBlR/IF
NbDcJjWPBnslGp3ZYPYvbbK0tEBG5xK9DFxdLjq3DATkRqTIPU4muHJvndliPDWPrLlQx9O3glrs
iV/bBI1q7Yhb3vjNWitDFsH6AQQipWMXmTvSSAfkFgFsga/O6wObKuWV3vw+ubKtvsR8dqqVp8KZ
QbrRi48l6KMuaB0M1u7oCjEkJwWv89NHFGnhGim3w7fujdB6xKsErJPwu3ODcQO8VzNrgLTsZAe4
YuQBrZ3vEvC2FhueK3KtMd9OyHtpDHEAT838+JC5GKB19AcLrXxASN84nrJyfWFdH2tjklkjiIK0
jkTVNbP8S1ZG39pM9qzEchXoljZEfAircZ8GyX0kVvfQ0L1Reus+S4cHJdJdzm+hK2OyrbPfwniS
bPVCNlqnlQ9eepDsxO1tEdQgxLcSm7vRK1fHmTnGj8CjOEwlJl9d/S7Y9I+GiDX784uO7FX3dckB
Dz3pbCl2Up87DrB6QBfbzkTwOZHUpEQQx1USb42XX1P7AtCW4jb/dnlbeV+Yyb9KM8rktlZUV64O
SnrVNTxwFG8fmTRrSgJookswkMnDj1wON0Zhep0iPpd6wEuFeC7CZFtVXqE5QIONeRXfT43dQVaD
joSWW2H0qsyX3hVHPFGaKfbkxBjODm3h1ni8vKXUygVHZfOgEbWaIarxK35xK9PRbEp6zIMW0C9z
yQwTd2rSVGgUw0k69UGYjW91l39T9PTrpMTv5vDj8prWCoPL42AycacMR1FLLNy5LTrEgg1GpdGO
0+tUeVB3FNmNsTvNyef7uD3wFsqLeSz8panVAekzbFOls+66+ULb7xRbOqaA1vEawLzPx8SZqpSs
MQ9Oh6/dgRoPdIN0ebybcfXC/zjjJhNf2l7NiAEaWReSXIdKVZxe6PcF2nmcD7d+H/4O4SYTS4KI
iKQxsRw6ylHe0gnz5JkCCWoHE+0HbtzknEFWyS9ti6Arwc8KnpOgeqZIYN1tXLl9pRcwxRD8x/Ux
8aU2onzGICE9beq7CjaQ+Vq3JfS1IsjZ/MF0A299TIwJ0rI0K3Ddnk53ewP4kD06yh4lNLtwuEiQ
FX4AGUKi4EiGEhGoCZgLWIdoTkWGhl73g6cd560Md1Qwu8G9c9Yt0XEwQ4JwNVs1wTyT2ctiB6S/
nNrzZD4O4yaVhYcoHnftPION5LkOIXCh8OSW1hpeWOOHZebA6VpWjYYwYo1hu83UaB8K+lGu69Cp
hNZvzRitLjN8UaHMYkdd9oXjQLyFMwdRrqdZJQQLp5RRElUV8H7h1nknfj0X1vFYxxMZTEenOLdI
TSMUlINJrjGICsI96MipXopHL+qvTeeIPnHzB16Ng27dpztiYZFxn7BNM0HRwWlRQSdS6XK74L1b
eBaYjxd3ClEFmVroUrss3vWEI6e2ZgDlDQ2SYpjwAd8JlrjYtKCLylqoYx1E2hjsLpL6tdeb58s+
sJajWFTpS8ET7zMZlJIYCnT1Mt2d+9CxjHmrWfpPTWsAX+FxH6yF/aUpZr+mWCqaMkx1F/Kt96pq
HGJdfyjznlN3Wqu6g0HrY0mMV2uWVtTSJFL2FMmPXkdiIxXy4y+pB40OR9ngSRQB1EAHz5pvUcqV
uuStk7l2+hI84yHBllYZBobrzG+nL8o4uJc/3GrZYblMJn0lEGSIEKGwnZsT1+NNXXotmgp0MKkx
/cvWeGtirhqpBwxcsLCmYpqOQ2+gMxt9g3zVj8tmVhIQVG3AjasAAGapLOIQ3zQqg9KUTzcMfZ4r
YHKW+dzDK16v42AptF4D0n/24WoW7ZwpiY7hyn1w1/rkMDjlTvX6l/LQvMrfq92f8ECtRfszq0wi
OZtjYID3ST618kYADdstAemgfOA2fnjrY4JfHqWaJjSqjMynPs7fFVDjXVMdY+M63EELuwXfsS0f
+S2gNacEKx+qsvh4YDdmBQTNAApiUgLDyW6CxlC+CY/aXrblA58FZ+URAIkIWpiiPEmfTJHEHNW+
H2Q3TkYbUlS70NiV2qPVYmy3rHi51sq7FIQUFhh4UT8CYJTZUbUm+pwYNV1Yu2vu/p+3pb6Xuenx
WtJ/ZosJlM0g5CTUG/jJQ+9Swo3AFXfC1ewlIKfl1YnXaqZn1phw2fSTMvViLLsHddMfKV9ksPOM
q9GjeTLUOsEqd/mQrw3w6CqIBqDiBXpolGrP77WklYIecsAyUFnUpOp0G1A40q6Hd6qcim7uiltr
x62QrUQxxBUok0KZAvNKGrOxkRmotQDCAbeJgBYc5WM1NY9ZV3Lu7dXTtzDD7GiNahGkUXvZjaLS
qfXYNnNyaMfakVXC28uVnBxLArQNxw0kczITmMNMS4hZdbJrTiZ0Loohf5aiQr0xogoNkCjpj+XU
m37UivGxMVqwtgil7JBQTJ/rahLvLn/azys/ST8qSFlARQ0m2/MvG9UtIQo6rMD3ohxtIrdE2tUe
wzp4TOWGdwWuf86PtTPWTGhh9OgBya4VNfeaVl6X6eiZlfyvFyVjiw3pREulaOyzzpgsiPzQoz+O
hyQwNml/14fTLq8fLm/e+rk3VVRTRdARQnT5fPeQrjatFEsyivuTpzvNFS1w9ntrU3jFFfd9teo5
C2v0Wy6yy0SJklGNYI02yii638Rgj+DVaF2ABpcO+XASs/X7D4ScJmR2QMzJFsSr0sIsKbXY+7T4
bu6UjbUJHZnPLUcPMpP860DVg/RNQ9sCVPvna0sh7yKlaU6nCE5MYid1ttKzNvYDwUtc/4s5/DN7
zJcbSVophQl7EchT0gOwdW7nZ/YvlGnpNAfOVq55/nJ9zLdr0yasVSUGLFgqBsD05Q1oGG9RLHrj
uCS91j5tJNim8ATH0/iTTFFktNBkC5CyIEE6Tl7kUDg95RNGWe+O325aeyeCS/+3PXaAWyPDgN+C
jQTS8BjX6KRCY+OqB9l3dav/0TTp2jGA3AuGvwH9w9wjs5VGJ/SWWOJ0U1fprmnPRAVN7HRUt38g
yMKzxiTtmZqKVVmHMnqF2W21p8y7yoY8tg692nkFqbVs2tCh0ylSEn+wcZ+fAkmvhoAUFbQWdsE+
3tdb7aR0x2PsX73Pl3aYOAx559ZqulLGR5v9MXd62S5AKnKMt4X/i1tYmHf6q/EOaVDMCLrc6gJd
COulix/A4gA6kNOW0WRJp85Qda96yjfY32Y27UZRDpXaSfbCbWfzMOw8w8wLfRDB8ZfFyGR06TEa
G1cCu04cRHYW3lpFu41yHnZ4DQwD1vbf31SjDraI2uosWGGREaQwnvY6H0F+7RDH8vSH7lh4/RM2
170cAtZCqYGITctwChXFYwwaRiKmgim5egXdyeExCJ4uG1i99tBgBtwQU1CqygbrxkhrwwLdFh6y
KaSfxm1vd35zpCPcfDLelcgJYlVdxyaCQRaJ7/lycqvsraAUiCtpz6R/G9SjCLZkzopWoiZkxjCB
AnZ5lG9YIQaxyrIm1CyCCgQ0xhHEMuk+8imIWIN7+HLAPwI8k8yNF1lpWRE9IPCLySveOnBnahA2
x1A1nNIOQQflXF7kSnA5WyOzkYoSyqoMVR13tkLFlgXjSCTrazBLAOmXb8RUDmFqePJQzbzdXfFI
WMazD293DYqQzKFTS8Oc4+mfpYre9MVChQf8zc1rYAv7wIRAKa8PI6/E7TObzLGDxEot6oC8/Xr+
jXbx0L5MgO5ApXprXVM2o/Qu3TRutQMfByL5+FgBrs8FGvGWTr1gcfonpQsUqAQT19Jbu5CIPc6T
d/m7rjyrLTSU8ISXoCaqsQRpRmUo4PbWiCt3ppt23/vI18rQVnWgCaN/n8bAFk6iBupFyVKY2zAH
jchoFTgnUfOoZrmttfeGWXAcda1/d2aFuQbntFMjrcOKun1+Pcy2dLAcYbT7F8Mb99WRvjanbSfa
pORs5VpkO7PMxM6unpNgDGEZ+ovb1AtT2wC4zwluKFdnF7gTD4hGDx1zES4NsnCdSo4jnQwqAa3C
z154lNXGjqX7yw6yakMG4EMRTZB2sYwfVjzHgznjo0nlTRG+6f2m4A0CfX5Gypjl+DDBnDaMvvRB
OWEZZa/8FPUCMvSqte1bY9sOYuP+2/WA60IBVR/V5EPDgDlTIzGy0IjD0rW0+27YdvFTOD5fNrEC
kKM2AAPCycLUDav6RZSmicUCNpTONjcUIJge6tsMQP7hrU2c4XZ06IUH3V4ZWKQALZIs4Szz9Ho8
9w1atwJaUkfLCdpjTNgUVbz3hBQBW93k1+FWzF3SQNg5vrPuG78CQHFyFa9xJ6SkNAE27cxTW7uJ
7D/oXH4OMue/hfnAjZR2QkRvK3Hf7/R9PDndU4vW0yEA3zPmG27bO8n0RIhbvXCzVfo9z/fBBNsr
5BpOrP8A0Z3H0FBPY1mLi/bUzif3+vNwJVynDn3SCOMfSO2sRIFzg0z8KUFR3ICmA+gBFJnNPcra
B2lDL2b9wM/5VxLEc2tMzMniKlTbDNbUjeIHggmZ18ymtPw9GDXjxO6NESy6t3+FBkPxB7QxqJBa
KMvqzMZiSnboUymj6xSdk66dQOsXMAsOaIBv3y4fqs+5N8yhgq9Q7l7FPD0lF3chKIKnRtRRa1KD
Ur1r5EH0ILcJwrvCwGTOPJiPXQrN4iyMFc619fkWhmUw5JwkSz/Lo5KhlPI8glJTJJW6r815agcN
0e3L61uppcMMmIGR5chUKpD5kgPppMioE+SQwJXKT4lvoTqq+uHrH7T26d9iD8XCFkuloYbFKFRB
/OvbZbmfdkcQzw2zE23qo+zJoxPuLQBPdPVZTJ+g08QH9ayek+VvYAIUlaqqhRbrpWQ9c2BPV5gB
hP+IfoIsmq/vQP/epTUzQQhOVdcVSelJCbfJKwh+AXCLtsMDf39PLNKfbYGmkTa1IOVHXWrhrBIJ
gqIBfQi+pficb7snVbCHAUjhzgXjKnkDG5FXebkbu5mjALyV3lOlM+MNqZHHb52slFmoa6GmqWHa
8LNEY99BfHqeQ/q5UR+rnNInmwDUmMjmn/Hu+huk6LlBpsoiC6laKRYMKg/mXXhQIPYpbfTTIBKf
IWwlWz+3xkSi1pQqUPvCm0df8tsHw89cEHE6Vmjrt62d2SPwMZM9fMNEFjocAiS/uCUJ6jyfP/jH
DjNBv8qtYTSsCDu8x4UPMbfebnwD1c4U35hX6Fn5nqjwQO0Ic5BIMJBKn7tXlE5VEdfY3v6VMrVU
TqNCwOP76EhO9yO542p3fE7Qzuyx2krzOIehVsEe1ge+9AbvL+i0CVAogfS3bXzFEjd/1V08N8tE
CEEBhIS0MEvz6fJmhAqghgk++Q9Ee1bu0XNbTHQIjN7oxAi25C+tK3ynmxq5Mii4oace2zVEqHmP
zJX6+LlJJhMNg0bTg9NX9ON7qgzd7wk60VAT510tn73z3BITjiaJxnu6uMYDAZXhz9vUiY/apryH
7C1/LONzpD03R58Ui+hHrHSeegvRTweN9BaC3q55rMDpAcYw/ulfmb6DNbQWgUjHRA56DefW4kET
s4pYjXvIAbxXHckm0Xu+ocUQzdFGp70qfwrhNvA4GfbntGBpF0ri53a1ShuVuoDdNqn8ekoOhhT/
5OQEn5OecxvMCSB1PUrtCBv0zoJslPmT3JlI10EZBGqozoV+crRD19HQ3D84f59T53PrzJnIhqrI
JgXW6bUh2JEzp04Ipb8Wk6wiqvN3XGjequf8/pZo3J7vqSjPJWa8YJG23ZHMJj69pFXfChG4eaXO
lVb4+fqYYzFmBeniCtboxMbsZq7R3+rpgfpOT5m4tZ2oboWE24P//KQ+t8ucD0seY6nrYNcQ/Lz+
qpDbJPvO8ZzVkL3YSeYGDvvWmogGG6MPUD9oJR2zeYKkuJs8A9Hv1MNN96AOwA5xv+Hn3PJ8dcxt
DOrff7yG+qw82gOYrYo7HSDqfbjJbMkJYrusAFrfFPv6rq8AJuVekKsBb7F65jpWi1I0lAirp56L
idwsPdHmGhtoELaQMNE4sWD9Rl4YZIKQkUTmIMQwKF9hNtER7MwFushrn2sMevMzupUKw9kmn+6W
RYjthUaqgCGkrvsq+cUPEMAI/ezG4AbZWh5NBFR/vC6D4xR+KbMf5rfQv/vBcTFOeDg9aBa/YYqH
WRLz0yZj/gjhoS5d2k2bHdEt7mSR21FePzcUkSPrAHSwLyQLaORaR+/JzRvxzmquVbW9jhLuOPe6
8/w2wz6OckDf0uD/w55yLG6QWtFRmPmJL6i88uqjH/LDGBPh5Rq0wG19+pADZubTL78IhNDDeur+
9Tv23BQTzklXhIIUBQgJBri96pcS9IZ/5RIfq2Hid53Lk5E2/6zmVBPor/NN71BB6rS//tvUZrF/
TAxPMpDYJTos0vpHoXh0jIESA4/XYFYRuBwL68HtY4FM6J5mRRVy6oLqBh9rH29OIxMHHkqLxsjz
58T5p2Kid5IRNW0Fs8GB9hud2J2lerHyNcyOpI85H43u0CVbTLwWp2LQYpo/TdIeFxPgurLDcYv1
y+hj15hwHEn1Pwe323ceHZQYyxe4IbhISycuMNE27SsUmG+nDccwbx+ZsNyqUV4N9CjTF4RiEkca
/ETfZTeU2o6yTDa3oZU54nAN0hP8El6KwdlbdkBKNpq6F3vYDyLzuaiM+6bHvDRnkZywyNKO1EmQ
TuBVoUlTuBXMfS82tlW61cYCXV23M36WJQTDmqfI497161fA7w/LzkolUDRpM5rJjIAwCXZ5AyVJ
AQPKQMJ4NYpIfMmN9QzR1NEIRAcZVEDnGWIjEQRLGU+ZXzOo5T8zqNGh5Gskra/uwxYTWzCpLKGA
BVsaZujoxGv3k0ZnKOECTRvtubAiGoA/n8QPe0xw6QSAwRJapvm1thbySxiwpTM+7X18wx0u520l
E2QmrRm1fIQ5Og7yayM14K8TW9xGPFqjz6MnNKB9LI0JMmWa5eqknJYW4ylPh+YnfzqKW+6q1k/D
hyUm1kxKXYZzhEoMJWOJ3rRt5lMaGnE3+JITbftNtJf/QqUPy5PR15RAPAhFVcYrM9KHZka3ckIW
BN6dHBiNBJA6d/baTXEl3V4+8qthZWGOcUwhjCDqSs3NWnLdR/lB4vriqu8vTDC+mCiDZEwEJsRN
+hwC2UMlyeIjqIA9JNC7f9/JPN9AxhdrXe9UKcVXKyq8wXIRvGXSox7yWrS8jWPcUDCGIJ8LVCYK
InpEBINN+3L506y/BBYbx/ifORqZXEvYuObd2k7wBipxBmJfPAJcYVNvUh5pGW9NzB0ndgmClAqD
NRiqkZ/YWszlCuV4w6d7LAwwyEDruSDLe9a2peinHsWOAn8LhqebP+hrrQanj21kL7VAhPAlmun0
GKOo85UOc0IbxFO+5vxq9WqWsLBF4/LiIaO2oVGPCWy1rgFd0fCkSxf52cuQeOkV5b+mT2ar9Msr
bhFwNeYvbDORQzDFVFUwDngaEgn2VLi+t2nJo7n5g8Ixb1eZwAFKLLAX04rqsI9uZW8+jPf5TqHI
qyveiea4JTv1O5VGFlsxTIHDxCbF3hh5aSXPAhMzrAnCSVaOmNHWV6UYbK163HEO8/p+AdeF1okB
iQ7GhFhBngkgP/p15P18zPftgb5v6/t28xdw6RNSTZQtNAA1DMKee6GsJaVO0g65qliCsCwojXFD
gllQbZDNEMnJQbF/1wgV2SZCV7oYqo6fhE6rDOfyoteeOEDkyrqENiskUpnI349A9ce1QZ84dCq8
BYyUahtxWyZrnw80OjrlwZRVhR0LKYJ4rPsBbxx1A6pXab4Osy1lw6IVv6bobQuDRDGfcYJ+MjbJ
WpplDtw4VZkwmVgexcGT5rn0803ji8SeAju9zbxiM3/tr1Of96Rb6XeixbhYL3P2qihr1dw8rTfe
ipobTHsMwZyexiR5+yt+mHODzIfsoBqTWDMMUoyghIpxpyKdBNziBx2ID5ySB72iV9ulrWVOi9nK
QPFYMCgIT33d2mPROqEYbppp8pIIWiyBtL3sq6ttm+WmModmNoiu9ipM0mwPAix+jSJY+RUNa4x8
Zt7c3ajZFe9Vt9pyWFpl7nh8ykFMgn92NkRz6Gj5AHx68eDJ6TXFXqDg4YcDGHv5zb+1G2NpnLnv
26xU1NGAAyc7VFhsS8SLizaWJSd+LTfcuRHOR2XB1krX9WqcnnYYjNoDSsboVMUgchx6WzBf5djO
REdDJ/BH3LgKnn9cSPJqo2yxYo1G6cX9HEqKWUH+iB5Zww6AqKFiksMx23Nv47VnytISkwnAf7XQ
yGAJg2q75qreTj7G8Oxoz2upypzox2KGJbHUBmDi6JooZjhytD7zR9NOr2n3GKhIMOhFfuXSafla
f5H1zZh6gexp06YD3xwugQ3nKK36FVi4RdWiRLAs8juUZE0pLVpGOBo34bbBwE5t2MpGBqOLoNg8
Bu71o/th7xN4Uev+qdFT+ioJ3Zc4PYCh+Jcrg4bxIQI83P1vi2TRjNOUxASoOBoTfyl2ygVe9LND
BTubl5nzTlvBoiIEL9bI+BN44dWqp9XJBiQIBW4auVLtNgePBtXrLDZZfq8GTrcPrjKuoMJa7rK0
zVx0RVV2atnScu930YMy1VbKbQi1ITCVTwKH2Hf9clsslLnc/o+179qRG2mafSIC9OaWptlmepxG
I3NDyNJ7z6c/ka39V+wS0aVv9kACBIyASZbLysqMjNAGa6gDykG1Xv+q3RGSh64a6yeev28r76yH
xtxshtS2RZ5iaLR1phdyCO1HFJZseW994gWy3LEx11oSKE0YjLAm+tUBQfNeufCuELaDDx3ibhnm
RpOUBqBSGpuwF4+6RyDC3IMu2/uxQ5OZvMOEqvabaA2vtypzpxlghhBjKpkRjUL/FD/pj7RbMi9P
Ha6v2fR+q+3C3GGCnCtBN1+M4RjmjimdidAmRlIoM90p248P/Hov7Yo/wpPfRtmbzIykfJlnzGzW
WLak504Ufp+a9xwPwxkae1lBhbvuVWA73G6HnlvkggJXyw9gcPQUD7jzxEl+8HozeDuU7RKSDVWc
2/qyQ3MQEVH+qU/QVYNknle8/68Hgr27+mFIa23B6hErZQ661d58rZHOR9+qLyoP8VfOlJKnurVw
jHOpsz6DsAeGB3toggJFP0IeUBHNaC9rkGTmlY95G4VxL3E6yVVCRZ4McquBVu1DHLl44lbLODeu
xjiW1lDwHq8wruA83Bn74HDJLX+UL7xtXBDQ5rtutf0ZxzL0PTgO6T6gSplm2kVlT++0FoXxb6o9
u0tqjy/dKwrkOzO0q8n+r4deYzyM3CjIvEmY1torkVJsfUhOBXfSk25He5LLBkvMM2fn8GaY8TPo
Lgm7RMeYW0/ahbPbgmNkckY3Aer+6xvzK6uL6Q89yL6pco1QF9mhetHQpPStB8RS/Buyd86hYLUg
06zR+4TuiV9al5krBU7wSX0pfhrUQO6PKieHv+nY0K4H1lsU3//oDOymIUQ3nYaux2Q6lZaICGpO
BPctKwZuYQgzopkOhB/Xsb5qVqBT72FF9WcvRygMjqoFiXSiUy78iNcmsXkofptj7wSSZQkLVEJg
jpBqqa/4gi/vucmdzY24ssM8YZoiE9SFhpWgJaBCMvPbckQTBjiJkBd2/tscstdBP8aAdoswRjoE
1HcSQXggeIeqFUo70ieOtS1vqcpYLhOUCfiX8StCO6Z1rS441lYhNY6Orht3EORuB3rGEJww+ZJ5
pWnJD6VVQ/wVot2O2aWik6QLelKEVLur02561q3pi9iFaHLjfN/WEoMZAKRyJsgIQPp2vaNyAbI4
izkTFlv/iZ5TN/Bkv3ppbcmOdpBdn56ATQwfpfMMjOCbrua1dcbpodVcCBVt+pWg0KGyNbSO8nxp
qPf1wOEV2jbYsCAashotc34Mq1ZAEojRRkDQzedZteX3wU8k2IjyIXKjr8G7Gbkud3yZ3ovWLqu5
naKb0cjqExR6ZK+e61lqVLPY4xPoTOlOh5YiSMnJDwQC6UqHe7ZoAdnwAOQP6JyQwEKksh0+WivX
2TiMuEYl2anF+RApmtt16kMjgUcvk+MHOYD8oGGdLUnZRUPzThHkn7mafp/l5WkKhMcFWXG7EjOO
M9tKnaw/jFn7IKyDKdCGFp1XYejNENVF90hqnKbOgrpLJoKz2ar64N2kxvkLZ9dvTwodSEhXm0hd
Xy8CqP4MkL5g35FKPRCAeEQAroLVdqHwBjgAIPEqQY35ZBxbFxM6H/61TK5wtfyNkYt6OsNyt1OP
lMxI0dTRu6Z9QXtwSX62J/m3Ofqclbkw1iKtTLDbpGVK3LkNekeV+oMsJacJ1Vg1C08Akldv8bHr
UdJtuTIrtXNopPrlXM9eVaHlqjtN6F1pH80Pb4tI19aYiLRsWlWaYwwS3D9f+6Qv7GG0dFvGNcpz
l1v5cWTjga9AtyeIMhhTco+Kipbi8riwOxAfFTkO4HBBq3+mKyt/sFyequZm1XRtlQmFQbY9l52m
UjSDXHV4T+Tp9KSQw3tA1BHjc8NhWqA/vMZqnMy10LXjIKQhxllmF/QvpL8eeh8gfLTtq3BXsMr1
VJtX5com4xDEogy1LLlczOl95wY+6COOKK0j8F+gDW1LIHTgPWa23TE4/bEZiFiVrStNUVJK8YL7
mbKn3QtVUr9lryhFA3zFCwY2uk7hgXHJEq2fKcsGM6timoVdG8oIBn5Oruz1mFVndGb0B4pHZPnu
mgO1A8RO03+JX4pnUFT72iF+jbip3I2moOsvYeZaCky10Bt8CeUzxucIHfogxzPQ+QT5axH7GcuO
BoHiCSp3iicc5LNQ2bw07+YmQ2CkgEZTg64Y45waCU2SPXlhQ0PTYDzbhla4tz395p5amWAc0aIp
pTLhceoCN+/EmXXurNruiulNDm8VWDB+oWhDfWkFuCCwOb2oXnhEfedI2el0xz+dm05oZYxxB0Zc
G1rXYVBF1J9QrHsESR4Q7BCHzgeDR4u7FZvjrWEalqmjEsl2hMd4FAt6J/16SU2HFuxRw8nwqD0u
j2weCnf7PK7MMQsWQl4ublqYA1ljDJ1dVDy/U1EZrDK4kN+UrFmPjlm3HhAhq1kuoxu97BPxxxQn
DUD46vPITepvbsbV2Jh1AwZ+bpMCxsAV4hTEYjuCBKHpvdt7frMitB4U42bKRl/KoYedDFFu8Q+c
TPK6M7dKzRsR40byuJKKeoQlan2rvufPIDJ7pOVKv49ons/d6j3P5mZtSNVBTwViVE002bxQHynh
jNI40L+vYPCLn/Un6dB6ZgNi29STvoKIm0iU73AAHfSmWU+QhHf63Gl87l4l//THJbn6Emaep1oF
w2CHL2k95SNlaFNnOmo+XpJoVM0cYfemdf09cma2xaYvhbyBvS6cvSUepmMYzQdFjX0D8rAAr39Z
SvFunAUwSQcJJ8Gx6XRI+EZCF7YFVtPrkG6eh1IWdHg4K8wdPCWGfPFz4UUAqyFnmDxLTIicd20J
NQpYaj7qvui1T7GnJ+BZCx7wGECXXPE53lmVzZ3eTU8HsVO0AoPdTTOZx2Eml1E1UQpHe5juADXC
LSh8riCIk3jxA4+Rezum+22NJXer+zLv5+oS7ZTIhBdu/DSchiPpIDbglkLrM2dat6q3aIcVNbDH
4x2oMAsYRrqCfjWFkiwN0fvuKy9+/Culxc1zsbLELGBvKY22DLAEJoJX9Qu9rKluKaNl9K8y0tvP
+pVB+qDVc6OtoSMyqohm1HPvUe40cMdHimBqvzkZcAfjAYBkL7uDk+JCkzajmJVx5saaG2mCGDCM
99HPIv9RLwtn5TbPw8oAc0fJldzpCnrUXbMwnLprHHOp7F5v7UTLDrc3yZYpkL+gER76VohTGY9m
pqmViCOOnpG9n1q0NOrVTp0nr8tb3iVFv4p1nmBeQbwPvnbq1b5eM6TD2rIzLcC5a+lFMSuJNPHS
L1KvNYh7jXdqPkBaufWa4bz09VMy56Vgx5Z6KgG6cMRERctcpvwA+fkRon1WzPm+zZkwQd0Kmgxw
Man0/6stNQ9qaupagibSUXsyC2mxI8XcmUnyscni/10bxxJ1SREBaQDCADR518ZAaw/XCpEDVxVj
x1Lme32cXipZ81K9c2+v8NZuXZtipr0QBK0z5ADPKzl77qfgWBgz56bYLNKubTAnAgjbcmnJxoDu
StVpHiaUpjobVBkgHe38sLBNvHjEt8J/dMWQJFWTIa7AVlGUIo4Sy0AxeABH3zEnGZBn88ECgbP2
N2w2W5t4bY65MqSuBnfPCHN104WfSmi2nWpJNLxW1fq9KmTli6oGoi/UdVzih8aMVugsc5rMQAVS
guDFroxN9Aobw7BblgQQvxQ08kvVAgVxe923gkIcafD8YFZIZYP5VE0I8l7u9catpOReGS1fRE7B
FdsxsuMc6a9RB9+SEd7lhn40wtLyb9vf3He/F4at/VS5njRGjZlacKaapP2cxcnrbRNbR3a1GGzN
p4PYTFsKZEJu7Eb+otSvafqkKRyBx62YFxTIIHYnekawO18fVmtY+rKLYUYt78fgo6k+C8mP2yPZ
7L3WKbg1YQYVJWaxpnTSxTmRiCFk2oGcSvZir9srTzN4qxFXX8Axidt9um12c41+W2VT05K8gCJp
AZWPUEAH0Di08rf/ZoANQRSxEK0ABnK99VQ0IeoR567cxE2tZk5hXGmUVEUQ6pg5iIoCN2WcGgte
21YBFSu8+F2pQ3KUG7GS02TvMh1CpxAKh/QVKHuvt0SrW3mojwNB5KWdAqEx03wlgkvCNJTo96o8
VXzTQCFuiY2oa0BFM3NJksdxG7edG76qx2S0Yy9yKy+5N6GEJwPqI3x6EzwMxKcW1D0VC/IozK7s
wQFSGEOHPh7wHyPMQuXCuKcwa4SYKa8gviEji2wc+OE0RcXMWgazkplVjEm/ZCgRW63hpVH7MJmK
GrpDOwS+1jblMQSTxsckw+Vvq9as+JUp6H5dzOd2VvudkGZHU5sn24x6r2rar3Ks4lN1/b2xBLFv
dQZI2eVc1JxuNJVjvqAMYmhRpTuBUVZOIYzPt3f/1mVhWaCNBskQeI/+0GOdg67RRjjdqh9tNYvd
aMocVXOV5DCqb+rTXlujr1kFMHjlKGonwhqcvANB5bvqYUD6Fs/yweHj8zdcB+JFTUQ1BX3+GtsK
oCX6gKkOO9equ9YeZrDQRGrs3p5AaWMGr6wwY1qm3tIkA1ZA29DYsqPd9UBivBOcZzT1W35b2dL5
b2h/N1z+lV3m4S2FOnYiNYaAT7/7akWNeZjETPPQGlG/YZNQqg3UcdjyCMSvl23spgXyBFXv9lAs
N6OfUX5YwICB6LjVeH6LzivrtkwNmhNUGCT6ymtbg5gULSIPsG615XEB/sUTus6bc9HprRKlX2n2
zQma7WYe8rwXHd5bphnvBWnipct7mB52OlYSjelEtFiiBO8SJxSv0EwL9Ic5lLdJmBWcjyzsbMrS
Vk0izKqEOkIaTt6oJ17Xf+3M1zD2+4YXAfPsMb6rSua5nHPYowi4cOtzop1H6zX4jvKiowEaWQGl
iK8Z7eGTiMyc4XFOytZjH4Ee0ARQ9MGQmW3USlEG8dC+d6cAlQSpuUsR+LtTojhLNByUpbwvGsFW
86Zy5nHZ3ba+cUxFC0TrqgqPgFYZ5rhkSRrJed/26BerAeEYQDNr9rO6j8w+9fMmB6G1hufrbaMb
xOtQ/YCKkaxKUNxBlH29m8tGqQR1rNFHuC8+Qlbbq9B1oD13tmA5OXo0v1LFjPjclHJXJG6j8fY0
3fLsJkN3K1JHGLyhs/KUfRJ1wdDU1AZYofkAzBi7wf5Fn18+vBHnu/bwzCZbdDmSFRkenoAsS+4Y
H4ID8uaueid9+QtCrs3hra4v+v/VhZIkRd6VOswh27nTSfvgMb0jvejOyXfhTv7fZSSwnit7dOWs
7IVJZSpQ5AOx5EE9Yq9+ac+BK/kLgMz6XnnlM3NtvR/WBpnAPjKlsWmDHLdLYwLcW5eKE+SG8lnr
CvOkCkbGUcbZSlvhjSppaHsiVUe2x0sQwLYeJlODGUUzNrSGJAsdT968AwvzToc2x/fOiXd6gioh
RFAyuxS/cuufG2f16huYVRWVTA1U+obkoJsoRCp78zH2SIihl21CXKLBATisGnUfh3NgN5zklWlm
gfM5z0DfPTSu1duTGznJo2SDV64AfBVKZ72DLoDGmW0nCLnME1vO4so2s9ZSbtWBQLZHx3pYYLzA
iQVv+le6hgyfigemLd51/ijyjW845yvjtBFXO3se4iGf5pGMgxv2Lj02p86L9vkDt0KxEbhcWWJ8
IrgnjKXKsboTlSXRR4OIPXFCf8pA2ge+uSfdS95zF3bDU8AqSIVBRARILctEhEYHQ2yBJLqEnlF2
V+2yB8GJ8SCaxXtsaZcnXr2VTF9bZCMZIa9T1Nv75tInLKR3LTbS9IEA81Z0Jna0/ANn83LGyIrm
xUIeJFELi0g1uZcx1nBP/47x/4NFxt33WRD0dQSLDQL6RL2Dw3BAbI7EelFfZtV64YyRfiNzoV3N
KuMbolgH/KvpaJ+CwirFOuJwEvtbVt9T96nxnWNwY1Kv4mzmgSktAGOIPeLsXxQfrZ+AqvRbdK94
qWsdeO/ZLRDE2tzFP6/OYSAk2iyROdmnZ3vti4KdFHYVuDroCEi9oDkT56zllh69olo4ih+8IHyr
4o2vMIEJNJBvNtmwYaoQ8E8iuqhpli/6GL/IQ8vD5PMf8RcKGGZRr8wxXjfo8nBWAwxas0VHz93h
JYMWogW2UjHzxS8QNXrKAUrTnhZPTHahAuSf06dgheO6CbJ060sYHzw3MQriBQZOqKYcggcnqhNR
PmH5Uu7yd/yQaePBczV2xvECQWXImQSLhL1U9qTITuB6XupiI5C4MsN4XUDfxHlpaWBK5srDfZ0f
B1PyilbmvTM2bm9JB3QXik26hJCXGZCapH2ax8BQAjHp9l/Uo7IzTsuBLvDYiUtbOs6ujItMtLkN
2/RCY1cPwjFIY+hIZ+isA4TinYQ0bk3AYWxau9iB+9Kfd/quOXOvsQ1HhFfbb1uM67OyEcq4I2zR
MLuX4YG0aymXESbIdHGBaLyhMX5PViFmXC8wFwW5DZ3B3aDKTj5adhUbTiQ84Q1iVzpID+ZzUfMQ
S1t32dVgmQPaT9lsxXVDCBjRKSXhFwgGwFR1/jD3zvQ3dONbyLQro8xZ7DUlG7IZQyajmXVQTZCN
934onUPlKGSfk/rTIuNLiFhV85PJ1cRDp3wSx9rV271WnvT6HOtoE+Wdpc0dvlp6ZodPS1oOtVoB
61SED2g0HF1l0QY7ndNDWOS6m89zteNcQ7ztxpzfokoHK+oxGdSXuhS28gEcSYgKL/SYhcO7h7ay
/VeTz7yXIxVJyEbGin8k9eLxnhTzKAKNvxMoOHT5CWverDIXrRHrpRFVGCE5QrAtKDvzCW2wu9Tv
jtGr4aMXqHNKcL/nPLKcjaB/PVaWK4fiUTGhjRbEH3uh+qgWxSEJHoq8d5LiczuPzu3F3IiAr+wx
iaalSK1xqWFPFgq3xVNCQaNv3+fubTNbLh8+EG84JJeoEHAd0ufKbBWhiiXsC9lpwuVTGEJBwxBP
Svrtv1lilq6tszAZNVhKB8kP1J9yMNkh6jWKNHCmbuu2XI2JbUHPdLnJIhoTbRJSdQJP7l/cllsk
n0hQ/Tt3bNc5tI5kPclaePcGmDi1QrCRG4Nfye1z2naPoJ4xHtLQqJHIGWzIuVp2UxpvaNHGR5gy
yjeQs4AG4vUCWm2aNpkOPyNEoLMLfALiNlDRQsEaKSPukd/cL1BqRinWAPjhjwJfsNS5uQBoQTda
vI+PcDPRLr6QKYnu4Msfmr9pDaeb649L+7dZtsJn1tGSq4SUv3TcIy8JXVwVxFHU12i8RO95edfN
LbSyx5y+sAuCWaFhJod4L53SCyFowoczb97YKztMgGBmWjHN0mVcyYvsZW55T91E+Y8ZaN+vBpKu
ojt+787NMX3oP/A/YMurGaaKQq1hotGGLQAGeZDqcRcCsiYqriHdDd23PkOfqA6Mp3a0ap4C/da8
okoArWOkGUFwxGTuR6sErbtQoq1DVwALGk4hdCvkAYIZQ/RQm/NjvDSvWR5zPMLWrjUlC/g/oCsM
0MlfHxKxMRa5kHN0BZSvcwnlJvk+VpL91HLb0rYWdG2JNvLqaTYXWiSHctG6VdCdFq1XXIiHPQVl
98GSy0PWG96gWa4cJqFd5Pk+NdNPt93s1uNk/QFMFDabITpmBAxV1RJ/AS5dnkP7tomtTbM2wbic
WEzGNlVhomqBMGweJegvWgtIRaTCFtOXRORhQDbHJANsT1Vj+DnmNEZp2k6CkiLIm85TJ9thpnCu
wa3HrAwlNFmGGCESQCyqq6iGMUhrAYmYB/FnvCe+qlC6cMlKHiB4M8feVgr1yh6zTHIXgJkhgr3s
kD2inxJoCae+V0BaC1KPCCJBQfz5wujuxA/Znk+YtTGlskSXBtTGUe5QmDVUhCnIoiHGK0gud5Z1
rw4SLxrd2CZXJuhQro5CKEWxnE4RcB9HM/dA/ZVPqCAfIYmDXg2EiY1dFX4fecPrEDv1I78Sz/sA
JhyWdbwMOkAN3KFEi0rQjTainW8LaNjsPGo/msHktlnq3z4cWy+Sq2HTV62GHZlylfU1rNINSRna
0AOOY0KaILdLwyv2v3gHSRGoPFmH5EitwsbD7A/Io4yco8pbZvLHq48phlwY4hwfI8ffwLxoRygf
3h7vtgUTEl6SAckwltFxKGYdoGesci8vYB2IrY9tzddi3XCrmNTfVhgHDp3LdigrHBdKZ1GuadkX
ewOdp/M+4izgpitY22JceDDNahQKuBOVd8QvTbQbxYdutiGWDTqD9nh7/raezVdDYzzB1A79nMww
R9xFdPkTHN84T46+S3eWKz5z7G1OpYoKvwKCemAemOHJojzgUAYNouMOXTGQLwTPGJEBZkdeywM5
ESZqg4v5bYoZ2jxCJl7rYSoOysdoCI5wOudMCZ9uD2kjqEAxSoM29kVvkm2KzZqokuXZohGFe+mS
HaO14qZXNrf6yg6zCSMRhEFzCjudG2dHwYQ1ItAdHCX3uvLU3mlo1uDlqzbncGWUXa4CFKZTDaNS
Cz0TXfSW9NxIIs9Z06/5Y6nQymao4G2Ejitjpq2yUFUaBQUXCE+oSJfQSz6zw++kdPGmhCbO7G9z
zM5IhaqyJDIn+9Q7OOz7nXHko3s2r9m1HeaaK7UmqpUCdlqvLnzNTu32REQpvb/c9b7goGxZPhoo
RSweasHveIu3heq7GidzB04xirEz2ad3RPFA+lOhZ+G1lNxH+8ov+KRB2wsJRVcd1A1wmMyIC0Wf
u2RZ/vGUr8ROBnzKneCLduOHO24j2qY7Adnn/9ljRljVUR3rI+ypfnDMn2jbkKpG9sTfNFvnTwaR
3aU8p8Pk9WW2gIkMJQC5cc14NvbjEBbQZh/Tw21vsumQZSiwiZAyx5UmMjOoNvEiAjn1q3pE+kHh
fARlcGcTLhLVewgOD/v/aJOZRai6juM4wyb1o4E1b9dClhrJbxc3967zo/DAy09u+RUZCEXEfkQJ
azBhiinFU4UfoybXZQ4eTbuiu+tbmTMwnhU2/mhmCfp56MVtQbTbfkitZ7OsHc7kbZSlCTwDTCnE
jAlCf70vpFAIpKHTGjcP0ILR9MKDHim7uk/ui7nYmWXkClp2ahr0DQDCyzG+dd7Wxpndoo1hWKYB
Vo4un/FcnsvBa35SB+28XzRHf5Z4+3MjB4r+AOAgNQPi3tBOvx6ukFpzrkJADBgtpD8nxxDtorDD
Y7KrBGcezhb6BmnTNONZg1Qs71LfjI+Aw1fAmwy1Bou9boVU0iOd7KOie4gc6WSOTnckplLZlj8M
PC4frj3m2lVrs1AmskeOO+rtxBXuVZf6eHUJjLe88t7Wll0Pj7kJU0HSGzGDOUt6BeCuM1G3yGXe
tqE9yd63qJniutUh5Qz92+tF1I1EHYHrAyS5BXdQUkHkTr4XJ9mPw1MB+qcJHURGGHk6pQ+V4gDO
E2cUI3CXSZy2gK0vQTpGBSU0OvzRxnP9JVlnZk0DDh+3UqYfpWK802JeLzZ5L3aw6ETC81pFpxCE
nq5NIMk8iFKBhCwETXbl1D4OdfMug65Un7W72+eR3BZrCn2eGA6gdIbJJgrnpDOn1OqItgjkbuo7
QZFtM3uNx+RZGRW3WUbvtsGt6VsbpPtx9cJqm7yqFqFHWntBI1iSO9PE8aFbZRagk/FSR0MXVomF
pcxWpRjhiDHNx+IO5dJ7aQ82RccOds2r4uRgeX9LmndtksWlpJ2ciEYLk4TwAgyythyK0hpvyABL
hwCN4OegyVQOC+/FunX8IPAMHXfI2mqQC76ez641x6TLkVzKghmCzJZTVglKdTxS6y1INgCm2IsG
vfWgJH5tJ6zjRmwaqs8JWeVERlrYeQgsQaw8VLn4c8wGcJWrwT4umgdBMl0dXOIgUHcDpPqHZrmL
BeBvWzROKxByur2lto7L+tNoy622FLD2mSEG+LRaq+4gTusa0fLeMNMd+h95YEVynux5Wdtirq8k
R0K2GmBLfho9Yxcfw/gb9aHLUJ6cjLuwdG+PbWszK7qFq+OSiVXZIK5NymaZCwCoQ+mlWmRfVj+p
2fTQyqajtIY9WaJTZcbeCmM3WAIHJA67mWSkVcnRUoX31t+YaoAQIGOPjQaiM5E5vcBKlkoxSQDN
SKEzzD8js/KtSrDrGJrCLfhYm+dUiU9W9wHtlM/jEjnGLBx7tfCyJLFpj3Cmh7Ydsx6gqkBqkHhW
LBTlrtc+15LSCmsVbY5nACfRPnVU3eQLKc1Tb3574hU6tqLdK4M0Q6vNJmRKtPQ9DFJlpX4yf4w1
RIc7m9RAVTwDj7x29Y0pvzJI4c3KYGuZYWh1MJiilVAvDrPwqPdAfEylc3sutx5/V5aYEDdQhLxY
aGgiRB6Q1V1skuOOXPV7ul/22YfyDnj62JO/Zk5vF++5TnTjbF3ZZwI1uRKrBA0MBJAiTiBlH4YH
ctzyrtyJ1ZH32LzcbTf2Duu0W2PqR1VTIHcSPwsmiJ2gfVBpqqcXoZ1Y3mC+B3WOY+jQZZ9/5vBj
QZXYLVqwFvBNZElvQ0ndXgBqFS3ZkfuTgsbevvoyFuHzFI5OqiunOB12ufajbMW9ogjAZIYc/0Bz
cmsMzIE0tXIqjRhzBqr2O6Te/Pgg+H9BCc85Z2yT1tDriWwul7WhPI62h3aiM9gDaW0/8tEgvGPG
xnuNpY5Kt2BtxKMU20i7oanpFyZcvUPF1Oe9y7fnEdJVF4yTzmqJa4GctEaq0SPBPBJlKbrM7mVu
snTjtlYtzUJMgr5pWGFu0TQ2Wqtpl84t8+ogSsH7yGyPYl6/v32UN6I6tGaRQwQo10Id79pngAeu
rWcTl0YuWpI/Ne3oKJGcwQlPIV7jhZDaNTR3zmajlRLHJW/4K01Hc9ilPUNBvH5tu4+1LtXNELYt
Ae+rrIFOeqNq5wUUkK4WBMuH22PdmFL0viiAY8joQMGQr+3FmbiMaogrCVkOObfzXCh3S9mmbhta
Bs9HbrW84xX3L5SffUwOOsTiGoLRT7v+lRLrF6A1FZ7Ll9DJjoVfetmZ98biwtiZR0e0BI0ZRTB7
QZK7IM8sbche+MEh2wme4pvZjiJb4HhOwT3P+sbZWI+ZxW3g7VCMlgIYu1khPbZ8XHIRrRmLl1YP
49KZdqSOdljxaCO33rFXqGQ2rKsNUj68oJJHr5tP4Iv9Smz6anMmbHn59fY+2so96hay7yi302Zi
gY5D0c2dLLe/8lhFCHu5D2gBAJbiTpNgM/K4nN40BsZ9X9lkNm+S5aUhNBeb/6DLQw8CFxd8+SA+
kFL88okzzq0Dsx4n44Mi8HyMQOP+yngCXz764RONcvBgkRpRwFvABwHTSP4Yqa7TGxNUIKijXB9T
CPXlcR9hE5FYAWZ39IcPnT3vjOicI1KTnzmj3Liw4GR/22NcYJYOSR+3w7+YdkLRp+9plKl6R2vJ
Q9FvLuXKIJ2iVZymS0lXdwYGOAOm0JeLU8gKT5Rq61pcj4pFsoNyfq4V+TIq0ZmNE42K+h96958d
+l/nkaWDUtSo1dMWwyJ1eNE4UUpeeDagfPN/55Djzy+/8cZOuaD5VxMZ1gmANzIsUu2yVo4A7P/T
4yEl2KaGj9ofeNv86H0Fqi80We54S7nlbg2oVBG3moJGUvZR3batkQC0SJ8QPBV3qCYJd4TaJ30W
VbCXE96xTmzuQ0cu7L9AjW1s3iv7jOsTYiNHH2tNk54dlN0C6D5a4p4W6O8NnyM+PfNGRvjKHrmM
1ZT3lRK0fXaxRyg16dSgWCxR8v7wvx9LAzEJOlY1ZNCAT7m2hN3bxmbZNKjhLzuq9hMGVj1kQN0W
IFF4C/sWqHYQahky0X2x7AmzDIIUbODGHUIPOXWIY4P4sx99gLzbwQZvg12VfGGPrfVbW2Xcepg0
WS2Dm94VP2vvKpBwTbBpdxrdXjtxP9rad868bjj1q3EyTn0eJx1Pf4wzUE/57OjQ5aYIfep3qeQW
JjW5udB23vFiA1ov5rCiggCaXBAdW2CnYKO9Ouli/EHJeq7lXW81qRcPVbxvlGE4LLEUHRo9mR3O
aDeKaAaYpMBzg9QIcbhd76I6MKI6Q5cUXj3dIURfC9Dq4sdoL2kIgXhD3ApEDAXpUTReKCCqYNlc
QTOkVEWcUMmCJKpyBeyp1HImedABA7eExxnd1u5Z22OurrkUlEhKYY/6fWVxT+zRIJP3igzeLgEO
hteatLV5gBQzLvlmSDwyj8hQC6QOOnk1QHiprYnfyiCwl/Dn7WFt3I+owOAMAn5LsoqMEbQ+tWk4
ANwgtOjqEBvbNDkUplvDAHWpBLciaTo24/WuMHJIiSkLisdF8l7s429lruCdU/u3x7GVCTXWZhjn
3GGA0PuGGfP9ODtlcTJ9Y0dSTzpAU56ku8IP0rhN8NrnchduPK5QAMGJw7MO2TcWVZ9VhdK3Iy7A
SkxLB6WtT2a+PNaLfIyNmacsunUTG1gskLfjlIGngjlmYTk24Yilcg20SUPFF55sQQsQXUaxE2k7
ubLjg7yjd0d9IhZQvlrRVlR+9Q2Mg5HitgiyWgKeo05PkvgqaT+X5LGOA3dqY/CmnbVGs5fkPqvw
zkweFutd0WgczNHmxlrNA3NplWMP/kYBNXsJpTsz1HaLtB/G2bu9sbYOyHq2mWPfGEVUNzJm20qW
z/IsPKniW7gTrmaTCVJBaZV16QQbBJ6KYlAnFIcusCGtBSJjKNC0dnCCeAWQ4oHs8rkFbg9R+aN2
ljd6KNaYyDLGEyCU89gby0T/cnsiby8XYFvXfkAKgJbJCgxSN++FRXCt4AP4VN3bRraypeB+QOkM
KGlKPzB3vClD0ULSEIq3DYCLYuGrpiNWs22mi9e+UpNNfU798g7EcU/SjIOCEhBpCvGup605hStA
osUgLC6bAUeOXRQCEe3CYbjLMjDGt+X+9lAvKHP2kl+bYM5g1JURbkBc8sADp97YCM1dOffLXZ0L
EGcUdNVJFyt3lzbrfEOW75IMGdQw6B9jdfoQTIsK9Ys+eugTyAIkiunKWdF7at/dD4GpHAS0dnnd
IqW2EIWD3VZ14tT1Ak0GRQ92KproZ3vKtNCOug6UFNZQOAh3TqUAAqKlRuG5BDbFnpIhOIC7p3dL
Q41/CGGje20tWt97SXTNyRI4laA/pl1D9g4BgYQsHuiQ2OtMSbTeLLWqcitj9NvpMZl7zg77M+4g
EwoYVlB1A2s9+xCy4riJzBRlX9XXAaeE5B7SH9/yg3BMPMH930tbMKcimQOyZQmbyWRWWYvKpYsi
EBAlbXyoqlKx2zl97EsJ0kPVfZpOn6oM7aaa6RlavVesbnbqvuC42j+fXvQVpglmJJB8gRKM8VBL
PRXDoskVErHNIUwcYDRIDTx2Os86xt/qd8sZra6QJSjAu1xzavt/3jbX1lkhJAAnlMWYlOqSZ9Ni
mwQYICXvX/prYdR65B3fP5/0MIm/ILJBQxKabJmoxSryCcQjVoVqdfJYymfq0w5cA0mnvn0SX/7i
Sv3jtcdYpK29eu2JY9mE5RT8GiSpBXf7cdcf/oI4mzztleNgLDEBxCDVgCH3sEQwLQXC4TpeetAd
2xdPvJfl1nnUwDCL3B26c0RW3wiN2IXVGDAlF99C7Ycyvtx2gjJdv1djUcH5s/KzTBAQW2YVZdaF
lmH0Fhd+MDyqn9BkKBi7QH6XNJHTo+I/RLYmvQ/lnQomQhRFPSiwiN29WoFFW7RV5aFWDhOo4UDg
x4kftkrFV1/IBBB5BqiyRjcBIekpN900fqN8sTyikoQEEBjyikOV8g1vPFjwjAbMEOIO1MLLTE0N
zHI7yPAc1jvit0FL3eHb5HRffh1T3okhD8AsBMEdsBbQRwM+htlUiylVzVDOvzwEqFxQqmnBS8jF
tW+NCvRsErB+4C8GE+j1MWl0OW4hjfRr80pY8PSY/z/2vmw5chzL8lfK8nkYTYL7WFc/gIu7yxft
S+iFppQU3AGSILj9wXzX/NgcKiMrJMpb3pn9MmM2ZllpleZyB0EAF3c595x9h06MWcHJaOlJvPSR
FCkm9mvAxfqh5N7gIseAvdcH+RbI9q3igVUy1IMCQNwTt/rn6wUi5K4OQCNCaZidJVOraNqiJwaG
mzN76PHyyr3lG5hdu1KQ7/r6+Lzdh8tVez/awikDeTbJHRer1rp07rp0Nmyd3Y0+BwtcdOokHHuT
7wdb+Ga9A35lPcLUkI0FSoOFw72DK2SmBs3+nqSja6Al0EbsPNP5LeZmExx+pwHYhbWFQnmcWhF1
gTq8AhpRUpT6YqBykiGjfdTL3xtrsC7Hvsu/gz1H3eX9VFx30ZA/tXFkfj/x2j9tYljg95f6YhNP
Ey9hhXGdKuspNMMazRnuBLKyWetZXdubk+0Sx+wwoGu6DU4vlMmsxeXSSNMEWgUDmufVRtvJfYa+
xR2ExWa2qywAPcbUQ6aBfj3P+cx/2F1v0/w16sImdGbB1U5gVF51PxCfXwwGkokKKDC/HufU7BY+
klZEuhxt+AdJXVEgT+ioXf33Rlgs2NhWLoRsMAJaDGjRXBtIPv/3RliYmckSqYWOwAoR9fSj4rkn
3Pj56yE+25bFeiy8OI3lokj/8KO0UN3XAy09M5hhUqCYiU9mIY9dfS44lKHrBAJZQKXmY/DOpYmy
tLb6qEIQdDd6b2q8fo8+PUSyM7LXBN0PhabU6utZHgsBUcwHfT6A4Ug4LYmoo7HS0rFlc6JuCgmC
6aZiHrtIvERFT6LxvQpmOnKjDlhOc3Gf2Bfj+iQg6Yit+/AQC1sH0chy6IEWfcsW8qu5gaHz8k2N
K1HZnLp75/398Zyhn2COSohqqKDcX+wdFoN7sRsgZqHmdrFuSqat9NiJPDeDCoRoK/Xi61f8+byp
YLuZV1VFygtMkx/XtWqMONYbS/jT0OfeBJnSQ+ZW0YlY7vP2QcgDXDHcFxOYePzv4zAEyd3GLuwZ
1SdBKMnPGmcmpztMZw4FfiGjM4d9b58wWscm937UxeTSFhuL5RhVt0taFIK27SlYy6khFnZRGvmo
RQOGGAkgW+IAodcTk/iMiFi8u4VJjAvRxJ2NIUxqF6iRJV57DZAY+PZmxrJDHKERMIe+a3SqJ/hI
5PRx1RamcsaCjBFgt4iPB6CW70oQf6zate0NgWUGuINPU0eeHHNxAGShcrQhY0Mq69nHnjbaOgL6
T1/Vm2mv+CcxcacWcGFIe3SKCl1ijjl8+m5TJTCkuVfdRXQmZnOC0xWdz0d85jVx0ceDjglDdRe7
Evpm49Q7Ha4HqT3Hs05FAtW22qoCMz4F65/f1kdz8nGsxfa0q9IF9rzHZRfbDrp9y2SvygoSYG3y
nGpWTQWfuvtMT+rgr9oVBN1Aj8xpbTBzLL0URnhdKZZV+eoEjKEwLmNbnGD9PHoH4gUCt4uGcTTa
LLanWjkOK0d79q/fwjHKIX4375WzYVWeO6ds2GyjFu/SfT/cYmfyMWYRgO9zWCQRn9prlCRuo3Bu
+k1Dfn4q3p6X5qvhFhuzi6xW5ybeYNzyABqSQWrn1DFuv16nU5txYVys0RhsRZPYIF1L6xFUbvwh
NV9T7VTIcGQ6H3b9YrHqIu1YZWInVs3oddq0Nltr3w/JifTW/DOLt+Ygz2MRdF/NkdfisnadMotF
gvlkWRki1RWODRvoVBmbRB2/Jxougq9f4LwMnwYE84xlAnBo4//g83eOUcrMqstGhOZDyA8lxKBk
yIBrPLUbPquOzGxI78ZZWA2ltlsQQWMcttPQLVqCWdWi9aY9Kcb2mdfwbSRk3qELhzrcMrtPel4U
MRkqP3p0z82wCOMrcWA+98xDhx7VCCLfHW6AFpyO2USzq+h+XJ8yy5+t8jzbX8+wWMYhYmqcOghm
0xRV9u6hSU+plx+fJjqAdBsrZ6A6+3HhnC6JJgDtkFOpfRnw9Xym3W11jZgDevB762Lu51fQXbIt
zuq53Ih2VXdzqjJ8dL++e4r52LzbPpU9Ts6bZFM02uqtiM16Y5Yi2lW6Ea1iy3Ge9Iac3ExHT70D
bm0UNEx0myxGLUndkzg250QIv6s2NsR304AD+zN4zdPbVEGWdko37eiaoh0S3OIAxX5quioGNpIa
HSRAMsBkw6WAUurXZ/HYy5z77gmy2+iYW1ZqqgjcVkmWVb7FtqqZ+VX+VBoHrey9JDf8r8c6Zs9g
ZEBPbqLNX1tq3NV2w1St4bBnRnk7M4h7nQXda1eWxQkLox27xHXwIoC0Glv1k+BQL/rJKdkAVXO/
2blou/DgpUSbDhCx2HPWoCDWvSKIw1nX81Q8ctTugIESXUng14Lk+2KruJNLugS9Rn58mF3PaV1t
Z2CGuj0V7H1OYMHuvB9pcRVNiVRYrmAkPfarTQW5YuWuMpHW0MCGqJ10q48k6T8Mt7iQ1MiaGpZp
HNd5eZhHs/fuak6onnQcZmO1vCKQ4ISnN0d0nyBZ+Zg29pgrHDXh+KqH9rN6PnOvz2P165MLduyY
zbJzKP6q6LZ/C8XeWRQn1QiYTzBa1BLP3jmXxDMg/lp66mYaY+TMVUD7Tt3uR07erNejg1pjlj1a
FpVKVF7aXKJYZ9lI4DruqrFzPwMBnaGUq6Tmp3yxY3WPd+Mty0hTmTZDZWG83tPCMqbaOt03gUNd
NMyt/zpwGckWDbxEuOFhWGAvPxrpBgznuYgwGiApkGHLAwWMZMAlrub8gxPWjEo4T+uvDczRUhny
HjYBIAqidsuFBBjMclM1h2sWdLtsA6bQcFq7gXHtXlohUErhqWvhiEkDzAx+tIV/GcAQfpwm0Euu
2coI7uxUHOBcHRol2XPh3H49sSOXz3s/egmxqaLRslICPxpWx72NOO/XZi82VsTJvRBdfSoxfuT4
AXHuzuRukOpxncVBN8euRpBAoCANfScb71CZqZE5BSk1UO4n00WfwwSkbnQwNbiWDjXu5VFoR6JN
vWXPp12DugOys9oWRaxill4HNHGIz06mCD4v3Ichl6dBEq4SdBDARhtDHcDqWT2NrHw8K2r0D5y4
jj4vHwaD9jqCV2xK3H4fd0nJLQE4hMN9Hl0nIFbqpL3m5G5i5tXX++RIfIeRYDixW1D6+sQk2bLY
Qk0Q+xHZ/D9aD2dUMPIdOnRfTvsnRydm2gAdINeI/oTF/TMAGoTIfB4uM7zSaMLRcalsnLWr/fWs
0TyzX0MttmTW5+XQZbDRpRb77Rhd1mZ6IrF3xHxgDPTr6BDdnB3MhdFKxkFno4b7bTaR0Vm+nTsN
rRt7pYMWQdnw679xgX8cceFRSwnxtqrFQZueVcA40Sz3im7pXbLuXk+ZqiNuycexFm6J0CK1dgeM
hWDST7dziV3Zy426/hu398eRFtvCzlLZOdGb+ZgdIOHVr+0aHNKh/nra3fp8eWMwGwBO+OWzp7eY
Vt3hziwNg/ukeolt3UvSUz7yEW8SQ4AtceYu01FFWpzfOHa0iVcmR8Cqh2BgqzSaONQaQFVfBb2v
7rr9EKOEoNykCWW5f2rpjhqrd+MvbplKkXoqcoxPxC4tnqtsE7GHry3HZyjBnHQCY+dMKQbHeckB
Z/Wi0d0iRrUqsPZs1+7gCa3rywlXtnWu7/VDetu2NMb2lP6b7A5yY5A2hlO75+v0h/796+c5NuX3
j7OYcpY2FakVHPcxvx/aImybFJLD+ono5zNudp41QZYdiCadGM5i8+Q1IOFknrWxGoPhugiTOZmZ
IkyIdn04O5zZo33B9idFQ45ZzvcDL46IiwtdZvPA82GcJciyTYu8rXuVe+5jejF3kMQOPdV68Dks
wnRB2Q+OHeCq0aH48SKaxt6a9zf3tVStKdNiSAECOwAW/VylkuQ0gwjhicvvja3qoy+PQd0ZFzGz
cn5CpSmFNFNm4Pbrveym3I7Ix88NO2lO9ZSOSjDd4Dj5HTX3bcCGW22P4rtXhzOa6m94+ug+BSJw
ZsucfbbFSRYia9ShwbZChzQ5UwOUAWHiQUTcBvnFsOI4vqcbJY/t5feDLvZyLVpXnSL4GnN7vurO
8LF0P9MtRxQmBboblCAMdZoTm/szVBqbG6BwE1BAG2wNy83dpdbYSIk91vrsufP3sMUbpKcu6q1J
LeDDdZV2mpeu4mHrEDrShJ683+apLdf+/SMstjnjbWeZAo/AoNk5i0Dqq8MUGFvkSk6lhY6dKAus
d2AGngO5pZOVsFTnzoShYvW7Ji6TxKUkPujshG987AgBXjlL46K1F12DH4+Q41gNBnqLFdN1MUSZ
z3V9E6nDM2vyp5EUT+4g4+Bra3gEgTgv5a9RF1toNMqkGuHu+64K3YEose4E47EHGHBNZeEcOis7
mKZ8qePSpG6ZW36CGgbtlOb7aBBEWqltUKknOY3tNgNLdF/6faZoXjUNp9IExxfi17MujExeWGrv
pHhDqs78OBnpmCPATVGyVE7Ee0cSkngtkP1E/kqdUV6Lxcihk15WNdZcBNXGJVSDEm2+Um5ljwpY
FaQXDOJWutecgfbNU9G4GiG8z8xTfuOxXY75GmjFgRuiqou6A+DAmQRJ/OjXwdxAlgdxEO+7s7nM
fxoT+zlvgK6mX4O9uXnvkhUDbkJ7qsFmTJLM/NHWibpzMlFsWseEdSFtuapbHS2AX+/AI4sKGgKU
4MA5auFdz8fi/ai20aD6IGrAlqe9roJ+whquBFNCbvz0dv7tefif8Su/+MM8iP/4d/z3M6+gtBNj
L378z//Yp88NF/xH++/z1/71Z4u/Oq9e2XXbvL62+6dq+Zcfvojf/zm+/9Q+ffiPgKEXbLyUr814
9YqOwvZtEDzp/Jf/1Q//8fr2Kzdj9frP3565BPAcvxannP3286PNyz9/gyl+99bn3//54eGpxPe8
dGbOeXli6eunb70+ifafv+nmN6QUkaoFih/gLuSyf/tH//r2ifENNyzqo8RxTHTHzBaE8aZN8CXy
beadelPDBEuOPquvCy7fPtK+QTUC6eW5bIBOKNyHf87+wzr9Wrd/MFleoBOiFf/8DajAj+YeipsA
nbgzx/dM7QhWno+7xMo7vUpS0Ja0PFJ+58zSH9QhgRImL6btJJOIb9xcny5UtWNnajOk96QvwZs8
ZMUr5L/JynZFlAGdNujoUZDlGReIyHaksuU+qnvrJhq5dk5ajd0XAuoa4HNAPz41uzYHMTMbO91z
uya570gN8W1E41RnvKfu1F/XOv4kkfaVgaSJr3eK9FK9ebDKrqQMuHFU8uzvVmLvcGNt+rpfZV17
pmbu5dCnBym1R5AHvYKP/alp2BknMkgLZ5uM2T5ugbXl8sqMisup6m+aPv4BPArNJnMF/kIIcKc7
Sci6gBDq1BW3NmE3XAUMoIvOCbORMcoDUemg0UnBC+vuLa49MDM961x9nyfOAS2APbW48ojKE6Np
Oj5o5nTrjk1DbTN7bIf6ymzLe8uZdklub0HP9j3n030Pk4AWulWV9dteiUKkJc7USrtwIiibFaNF
WRzbIB1kFRol4ptYka/d0K1iN7dpyaPbzLBfVNe+QGfFWT0ZEY3YeKuNzm3UOmGsKVtwZ6SUwMeg
rVrUvm2zUNEG3yXgVGr5GBqTOCNZ4imJvari7FLGZqCk4rWL+ydmo3AkRKiwLsiSPBgG5ayrOK2L
witI7JdCQ/9U/yQKEwxwjuJ3o3LtWN33whEbo6pqmqXxSu3FmmQkBLfutdmD1UwplLBRprBgyu8p
+jaQlVMuiois1DLbQFd7zRJ+IYi7BmvfJUuHrc3aPTfMhygtHiFxvCGc78duOovG9ntqJFthpuFk
JNeCJBNVWf6kSO2pidMdK8VDWijaplNcKNg4UDvQCshoQLL4DPfRXaehsF45AwARcfaUqsYDaNBW
APusnVK7Fky+WJF5EUt3M4F8mxKYhJhrl3rvnhk5xI74aFwLkb62EEdmVo5VZjdRNa4QBp7bDVB4
dmw6tLSmhNqKYBQ9THemw0JhV7vcrJ51W8k8xqsVsY3r2kk2Y2YanltD1bNNzjNhXjHRb4y+Dd2C
YbrlphnYg1CHy6ntK6+oi1vFQBtM3j+lTmrQpGMPkLlYq61zY+lgkotBrNUP6l1UdwfcGvfoFXku
tLGjfT6B+pqTJ4AxDwyRM00ZESGkRh0K0Z94AwVrw1OLnntRN36302SX9cnOGiv4a41122ZioHbG
TK93la3WRJey4hWt4mibTE5BzQRATZyv6yjTDyV31mUehUyDLsvUhZwA0GfyTafGd5Xg1yk4J4Ou
Grlf121yw3tEPS7Hbu2jJlmRqATzAnHzQNPka29Nm6mId5nlXLA2yj1sXnOtDbV5KSOovON2TFau
Er/GnSpfozK5NNtM8xvLXnd1noV5F38f7Oq5HethKwtL7LGbiW+QBDyJlqGsUtUhgvauaC9bokzn
UDDLfQ1549hNyhXrayBEO0QgRdG4NK/K6SyeZRjyjt20pahW2chvMxGjebpcDVott1Hm1qGUEMBQ
aj1oEpJAXtrtPdOVFlKoIl4ZUf1dH8h+ErzxeM4fI0Gkp/clkp2VDjZcd9w3jfY4WfY9VKfigMkp
uq6Iu4tGo8HpjgzPkc4mS6JnMdSHjvCXvuueJ6nfJE23ZVlfQyI1XztMPc+k86PXxkcUGaInzlvm
9R0Aj5Ew0f7ovPCCTB7S9mi0wyUVNA30kAanaL0R6Wwg2hCRSPO6jlqooZYs2tUC4WnqkktNz0lQ
N1XtjbjEwpzobTi2EyoYZnFI8nTVZOy7VZge1LgiryOpRg0S1TSvwdlv6kh+WkMjMeH4PCGDge5b
W/XcKjmM1XTH9PwgTbnuWLGPVQjzGe1LGTHDlyb37B4tpCxy8crMTj3rE8WhadV3YZ6WA00qq9wp
cKJpnMk1qdN8DSTi6Cluca0X8UD1vga3RyEOY1YRLxfyeyObKegjI/fNImrWfYXXht6RZmfEbJ/q
XRMUzHIg2Icvojc63jUyPReC2TjmaAPxXOGwH4aCG2eEffNMKUav6AvDy3q133fd9GDYUPI1OwOC
LHEVWJnQDiwy8x0Yd8lWdkilT0o8hpk2JhR1boTkk6wD3hqcJnV8W5e5grUgadglU5gWGfNV3Fmm
q0y+MpVnZSXuHFD+rdWkJjSaWEWFYfywuilDSizqKPC1HS1gM7xxyn6A8CmnvcJRYsqVy5xFcaCY
zhlJi5Q6SdR4ea31gcycF1bIG8FVROOuSM/RSwMqwUzeWuho20Lkoq2xsKp9VTli2HMICb0OvBvv
26a2vF7UgHegFruKW/XKhaJTAFtcbuKqfBkFAwJWdxO0kVvjagKL5O2kG1izJFf1gapDDxZDRXSP
Q1MoF0mt3w+W3geFAhv7P0qOzLfS6eDVAKeq0rWbUcXCO0prgqtKbtBm6OexUdChGvdDhe54CefD
wC4kKVu9uYL/3yv+bYYw/9ufbucnp5i+QpP95VV88IjxjT8cYvRxfkMXDNgo0TSChA5i/z894vmj
mZwXre9ziRU6V/jol0sM0mNEjCbyunCZ5zrKny4x+YbqoQFBJQfa2PCkyV9xia2P0Rp6KVQcTLTH
w6RZcLHwax/iplqWilUhZgsHLd8AtLiqHImWi8gzWEJJ7w/mFbFBpJCPh9jJ11opVslg0nbqgHHU
9pmNdl0FNmu863CvaqL22OACmwFZ+VasI+H4jqKcVeCbcPUXo310bezGWq6dJL6v8uZWSsgb1FYY
J9laa1SP9Z6d8RDCr35rpZ4SKbBeICdvk/vYAGWx1fgTB3tkVlI4RVSxdAguwhnfZLq7bqwempQW
YLQpBInMMoYDyLIboJcfIre7mpJk1adKAO7erWWu9FynbZn7Er+jgTrn3S74GXy8DzY+BqSfX+wi
y4BsY2eVkWjCtuZn1QgzY10YMgu62gy/HuljgeHzSIsaTVVXeTJUWEKXXCjke3eSvPnzVNBbOper
odwAOLmzGKC2FaizZn2DTuw9hJm80rmeclzzkWcZNFdvYsJxX/XUqfNDlWx1XuIStADXO28dNNS1
ZaBXOYVe3plQTN/q7iWA76p2N2DjJDyiAt30Mb6ftdybf6utx52L3mWrhbi5fqmMyP3yzMtaRhFf
BWPFA5EJKo04aHRGJyVfM7izOjoGWLrVxanS3qLuNr9hvADo0OGMoPKGvNrHQwJENZok+64J4cbi
idPV8JzFuKPlveTdOteY15bUsAfMMaIML6UgURjh8b5e6KPr8O4xFiXGEglsa4yxDpkLn8F16ai7
VAM6A+H1iT01B8K/8qKfZ7xIp/DKgMpnPMAs6JOPAJ1GZkbhtZ6Y0aIb5M9xLLRHgKEDTMwwnO/T
NvC1K5Ar4M0KcpNU5iYDS17RgwOkrFZKct+4O0ubvNY4a1R5NSkHDuZ7Md0TFyUQxHysUimPgij6
PepO8T7MSbHPr+DXoy1yd4aQQycy2YSqjZbUwfZzMD3kEkT4NdJnol51lhIoXXz1dxb517ALg+wq
wxhVHRa5tgrf5CCEJpknqi4sIuF9PdRnwzFv619DLUwUgvi0iiWGGgdGRQN+//IEu8ypERaWA4Ls
KrRsMEI/Pjb2jZAnes+PnwgAeEzMQgdF6MftMxMuV5kNIyu183Z8ljZ2R4wEc/T89Zs6ehx0ZKYA
gLdw5y6OQ2q37lAKjFMXCXUhvynv1On66zEAgji24+b0GCSToA73Vgx8l8MUZgz8V4kdV4IRCpy5
YQWFRqSrNmRS/TZXwUkVUWeaqCz7MLUQ/augHMoQ+ul3Q1zChto/iJmep72kTgPeXakMtx0wxtRK
0ZGjpfhTJwXJbtStlcLclcNtloMqqWAhuJM8liTnSiH8UuZBUZkrFfXqtg9VWVDpTofWflbrF8XA
9+3qTKlAMpscOkS8EL+gZgutTEBwpkDRX4Rxq3FvajatiaQ6gol6cjcdw/PbON01To0CEEEKVewp
CvsSqvJTtYmGAS1gNqRvAYmc7mpFO9O7bF2oct32q6pCh5EoDoS9qmepxn8H/u6HaXR3ljldQ2Tt
qrVXLTn06XApC/tHJl0/UUAFpTVBlKnX0IWiTpZsW7w4kUAFnDe+gVJqKl0KgeHAqWzf6i8ayFIq
/WOTmxTZhZXZmyteTbQqcy+PD6R2A2yRi7LND7kgu7x+kXAhprV92dbP+bSKcDfOU+iZGUbahNrh
leRPzHqOp0dp3De5e1bzJzMtLyIAPC2QXxiD66OX1Z/Qhcdn/RfXDcbBCnuR7afB2UqINfTJbV/X
YZ3zMwtoxhKsZLL21CnbZ2Mfkpbv5u2ipC91invXyVdgWbnE8vgO7kyJm6IcTT/m5m5MyIsjh9Bw
out+iAsvRR8QjbV8B81upJkMiypxf9C7/rqq+7W0BfC811FSUHfclgT8SXUaSIRkqHlsS7CyGKDE
day1ipJOP18PcwkFins2Nz2gGOksyjWoCvbG70qZ+SOanAxUFuuXAX+UlkgKsdF3fm9dJbDiPkhd
bVO3xsaOtxynzLSTTZY96XoG50wN8c6BHfK7dm+of3gEBYBYilzb4Lto8goRDUDelR6UvPTbzr0p
u3NhgtHc8t0RbXZw+1r5O0mCJmuoSw5chr16oRoJ6FAULxPJFZp+Q1Al+EMFbia9e8ggUjzo0DUa
cMry0ucypk3MQpJ1NJIu7DHZu0nn1wWZ88eHxjaecjV7TI3pnFn8wKf+SvTOroQri+STFgElZqLf
C05oK5+l4dKSQVtBAXOFfYsMDeUJ9Kz57+342huJp1adZwzZGhRHcIQQtTfiWld5EMtZg7zxkwuZ
NmDWftEig+ot7kNNC1I8vt16cJxWRm/hPVQrzYIn7aaHAcTCWs4pAdHdNPqZpgRFMu2qIl83pN2W
NfcSUgEnwh4r/BoywoHDzzlR8AQ00zLqxO05hz4mlz3EBjm1rC5MlcQfs7vCROxQl2uplNiQZphX
j+jzvIikHiSWEfJ+9Ju48to22zvOdU94EKmmp6j2qhtAu2+SQCgNnZ1JIjz02V42pbnpe2TAR32T
QyAlbVhYWIpnqtGdbjRrK0MCCbt/ckfKkqAc08Coh5072ueFAgVCjpx7VSIrh7C/K8XGtSeqgGN0
4pbXFJM3zzB32mtLDKuOPHZ9HGTs2ixojsWp+oPg7AKShpuElY9Oo1yCrO9sAISfjJqXxcD7KjvF
Il6dJVRMjxnJfR2rYM6CuiP0K0wwXkXXbcVDDQNpVRUaJbKZURE2wljrkdwMqYsj3IWGBGe6iGnO
3cBRL+Bo+no9IVaYaKoQbyyzdaz4U9zvdAcwQAMCWMihJ018jzrYSsnbXUl+qAOIGdWLxJXIriOh
jR6wMd6ZaXxpE2Q/60eTxFeNHDZdt0eCwodCZaDkBR0JC5sCuQ+2YaAl49Cp1GHu+mw4KFl210QA
OGjJtrG6czTZ7Kc8X0uTeJGJVkWl2KTiGl2M669vwQWWCR4hglob/4DUwUGjypJRR8D+l5nkcBmm
6iwjiAKAWQK3jccB3VMJyIUZQkKS+ZBQpIrMIZoBAK2TbPNO3Q/wlRqnu1CSuyazTjzap+t58WQL
99vOHVbAIWtCq3R80E6cq1APIeiXMcVdgbV0RRm27SlK50+ux2LUheuhywylPFE1oTIAemPctTJb
GeRUQ8Ibz98Hb3ceBmUxGGbigCBynvw73yOxBbp3SI7J2RW1pAUiAHjbsr2QahNwxfb54AZa35/P
DkCWiGAkoL2Y5LarnQcoptECumUEWbAR2XW5JW3lmYDqzDG6ioOdRSBQkMatUesIGltwukw+j22/
Vl/MBOmEETUt6669atObFn0BgxsjH6lB7RfdVzpCwg4kckjHmQAIqBz5cOOhigLdgHcSi0BWBiUE
C6CD1cQaD43eXhj2FDr6a5rHF4kiLuYzZ2ndnRmXDwrS2uYUXxTCDQq33EcdC924v0ssLXDc/lJU
5JHFk+doV1Y8lRCRHcJynK6Fgg71Tq7ZGN0BqPRQtPHVhNBEJc1KIcQrEI1VdvZjqOEwSWj7ljXq
jOBUL+Fo4CLRIa80JichYrOX/sXKvYVY71YOJjBqRrWYt+VBhU1EOt9QwjmN40zOrsM7nu7kGbLw
K9jeyD3hGX/KHwFU+0cyam6aAcj2474RtTOYjYHROV+JVIbVJjmkpblr2U/8zF9KMN7wEv8sK+kf
KvD/tcr86pXPNW2x/Kn/C4vy6IOdK+L/eQbyonhqX5/kP17kP1a8ePpQ0f/55X9V5yFOrs5dvG/J
xp+VefMbmiDQiQRouwuS0TmI+jMNqX9D0GMBv4IGL3CEzpmfX2lIAJEha4TEEBKXf6ZHfybG/oBL
HK/KQ8Phww62UZVHLhNFuFkRDX2/KPJ/sD1pVSszqRkAxibyK6g3Ep9IFV077Xhe9i0aqeWAUkvR
6D5Xx/MhhVqTbOxbJ7YuiS4l4j352Ojw+4zmRZnEVY4KCvIC5u+yKXduZ5T+kKU6Ci7yBmbNWGlM
6xwkadJhDRVLFBp42j1XHcJ9Siai3Q7MlSvTrNnBVLh51oE/9HZIyoiqhSXvcuGWaNrXS/T6mFLt
vbjJdFoZZu9QlLe6kMF3PZ+aFA2VE2I0r6z76tbIiubK7OaOXzvhrcctRf3RZtIMeaEz6Tc1Gt1g
cyb3XCvyF72bHNoWrIZ1KypcM4X0CST59jUKcd+RDdG+G2oP+j9Vk2e5HqnXPNcSr+jQD2F22yKH
1PVoB20Nzk9Y83ps16Pm7Asw0pXw1Bh313YqtXXRx45v55FxsEoAshTF+t4V2bXR1JepNkdHZLyI
hBX7emWy88ZILK/KLIH+tM4GlyC82upZ6JPpZ2YywS5XYqOBoOGustEVKCZEos0E6zAw9XEAWO0W
fuG1iEfwOUM2emcKw9N0ec1182BI3RdJFhrpdOHm6YNCppy2sXmtmWMUTHj1CM5i86G3IIQmh6H2
ysI45wzBmht1K6Hi+gXOSAHjxaD5eJI8JFC42mbgOLmySdQiKxwle90YDUQ+IGW1a2hBOW18bkyo
jEcoi1PW1mT1dhb/ktn6fw4HZOCg/+cG53//r/apFcotS8WHqsf8rT/LHtY3cO3OvDKGC8KAmW/s
D2sDTvFvIDFHJ83M+jT3O/3L2tgA+6DLTYcPgoIHvvHT1GjON9A5ol8LKVgbDZOgqfsL5gatHx/M
Dfon8OtAFIEK257LMstkTqFlDdP63Hytdb43marf4sYGOX4yuSuts8htb9TEL6fGXb19qjqK9sen
pGH6H58WRf7z02Pfffuptz8+9l3NfUpjCIbGXVVv3/7lFEVd0f9D2Zctx40zzT4RI7gvt73vLbUs
S9YNY2zPEAAJAtxBPv2fQHtEWTPxzTk3CNRCSrZIEKjKyprlRI3VMdLDJx3LJvm3o9WcwrJVu8yf
6tM8FDL5KFKfW0eR75Iq8V7QcISfEOPOlpYWq7G0QccN/IsbVv6LG7U/87IdrplCFytC1iKqARuY
ELsLJPI6rZO89JnaBAkD6crCjiYfDfSm9DiOVXo0s1AmKVpLZmG9mOU8dbxD37NFPiKA7EfYNbe1
h65O8TA5R1U4UbXBt0f3+IRMwu5qidT+LnPKdiPzyxObiDgVeiDgZVkWtvSXnwxGNANCXeCPlbll
ol7iJNHmbchPxlYAx7POQCq2zrKx17Ht+MKaut9kMo0vRM8mpRDGT1DLIJ0t0F3N18SurIe2EPk2
t4hAKrUXl14PqCDEEFUjzpolmOrbIeskwkkhR6QkS7Ze216crJ0umbT8J0fQZu32abapVR08ESQ8
zplskNHm6comdtDf8pw1B4X2b4Ako41s0d7w7+h3JQrm7zpj0O/KIqEs2xsxnHC4+18XmRsVAfbR
tRD7QXlInwW0G49DnH8cjE66kfpgMLrel0iwm7957AEr0O98ZyiutUfJU5pawbbxQ2dZ+yF5Us3o
LPqhUSvmDu22ylvviK5H3QGEr/0udip6CRQL12U8iZurYm8ZWDl5yQsEOQaV9EdZVvZKuKoAYqBh
X82seJ81g0XvunkWIXi1YwUJkVSvcdiOymCbkLRD01gtD2UfbDOeZLveQcCtnwh6nTYDeYpUXu6m
uq92mbLjm0TbE8CROftJFDrnVIS/tenorIhv0XPQuukp81BwnqKyayM6P0CsKc1wQAHkcYGHXmxk
4YoLGYm42FEtLqMeqmgIcJap5cYY6ngkDt4bWCyCFH1cyR9Rh096Wry5jA8oAk8qoNkglmWPk7yI
JuvgdeINryf+Qe9iXfr1YwMeHW/ixylovWrh575zZGWRo/gsFwAVD1N9V97tAFp8DyUnu4jj+C5A
xwPmTYvF4Pn6YbVcnfMoBV4JuduYRcX0tQdsY2FXNIsBGstaZEgD8DRnQT4+JFOg7gNgKLiCftRk
gFGJqkYwFDRKD6pQS4UtxLaIMvoogGxE/KnmP+iQ7RTr1EvQ1JeorLa5XkfMgFUvPQZ6HTEiN4vJ
LOMPeAWsAzHv2mHAQjr8DLwWordRML1mqX0KGzf8iRqrJ38K6AvHgQ6Iq5SdxFTzMwVD/N21L6cT
87l4+fAh/LW5/Zj1RRuHT18XIJBB/Y58BDJa+GB9Zt+KHN2yJyTxn3lIESNJcoY6x4TqiHkoDm2O
ndzCTD/Ln10/yP+Yfr62GZF8t1rlr3Gwtp+7KrtVwaiunFL2LHB05g1fpgL7qEL/mc2AwKCPNYzn
p7Jo73rugrR6YayxvkJZhpwffvNl71eY640+cKfMW5gr/vtnVGWt97Dl0xjXIOjsxfBI3bo+pSFh
qyBs5R9Z3h8y5WVf0QyN7hGt5pusjuUf/bGlWf5Hw0WzaSmQdWGRN18ti+85Q3p9ap9UNpUPVtgG
N066czZG3euIKMRuQh/7tRO13WvZV2h3VjfkylH2sauzyFk6NWp5k3okb30KvBK3bXXqy3h84nn1
EGl9EyuytvmU7tGzs3yZEII1+i5hQDq1zN2mPCdvTnsdRhW9pmMJpquu9tdGnfX+vmWSPmdJ3B5b
f8pX6ZDRNw9BrP94+mKdHZyDASjwBsoPK54uocIOB48i7B+DAWAKb0I7pD+Zk3s5XeLTxex8evPt
CUCkEfV5AL95t26K8SkX45tdJOHSytrmNDWjdyOZ9TLihd04oJhfjUWan2rPzhHDrn/NjM6K+UNe
Ttnuk9744rihmoXxm80srB5qr8b/+L/czujshm0l6R7BryXWquuGk90ijpDXMUNMf8pe25BdI/1y
B0CmVqgMfzGuLjqp3V37yf3gKsBN9xNdQR6Y5M5LqIEDjnTIqiZthqi/5VuTLB/ibtjjldwMzGeI
wmJmF34OIvaO/Jr9bv3sZym0sM0FrvjdT8SNc3DrDvDEMrFP1jh9HBLpAK8S1vtP+tk3TyXKJvSl
YSBOoCtEk+B8HBHT+ZfbGV0gyqs7FGpnLjU3NvrPl/HEvlm5RvaIfJNOxfgFH0+2REISYPOxpQva
xsN3FP0i3psRUO/nLUDdVkcXnMpFGyT1zaG8XlpB+ewwxa4usd3nd2lKMu+Z0urZ7Tm7OlrSNiO5
+FLNnv9P1036J7zfZf55GX6Ckd5t88/Ttll6/82Csoj2uaRo7u5Qco5l5i9VgCJgHvnZ2ejMbB5y
Y8gAXwzROfbu92/ORKXpf8SaddDl44uMsxMiHiCKQHBE404+k17JbhQRnt74p5UVToAkGghp1+ZI
IZxt0bnWFyMgJD8E0voiaQg08fhHz6Nj2rDsHIY19hPvokxt7CdwFL5bExrVj0k2ogWDtQumyj15
fpHtGmm7p0DPPK0zM6ObrUKm1nb2M7OBDjennOhpiBLsXn1XAfRUN1fg9n8NxiC6ROE48bfOuExY
npfGIIMCuLJaXwc+oF+3Md7GMcnHZPG/V0tDJvdhsdT/x56PYDeQb6D7wcHy98VSEaRYSO1ZPylS
xO1Ux49xxNi5QX58aVZNbLt+dKUXP2J7Sc/Vuz6GvnnX9xNy6qJyR71N+6EimnzwN3ovi34U6R+0
Tm5JW0zdAguoc0rfX+X7TOvsqanWjCJinpDGhqNeOIzZDOaNNjPjiB2Iv0DJNO5olPebxw4SNxVa
XKwsQPOeqiJHYKNPymOlDx5cePaW2B5dGdEu4+KxddhdEtrDQ0xnQRUXRxq8TW2BXNYYHIuqba6D
OyCNR3P+o8KfiKWheuM4iqxnjzD4mQaHpo/DPUrVEcBxQjx4syy9/9hxhb9HoNGAydMYStBJAESJ
ftbRJwxIhpiahSIe72dQttmyoRQEyu8DeHvxv2jktvWxmspsjWRpc5hVVYnXC1R23nqi6H1u0dxH
er9YgEGxOftj519cPRg9ZX6xTkYgnT8ZjFUlBU62Ll23XWK1ezHRqLjYomcr6vLXSlFnH4iguTaq
a64gAmyuWi/8cNzdfXOAJa5+lx97v3efJ1ckD1FEj/UgvWcvH2MACMH5AJj+bGu05PvDFyGKcY10
bbUHNyQ7mhkbxl+z4n02W+dZNkTsiNxrfY99/VYo93E3HP9jFdNEjkDnoMMKyiAD79MbBgSnzUbA
qn/kY7kCvBBt7LupwpnFxsEFmFR+NGKFZlqLoGbICU3YJS+M+ZMji0kULe/uxknpexjP2d3c0ojm
lrEMroXr8Q1l7XihvifdRZsW3UUejWYavPGSG3UkWbrJBlstCryCKIvRVxg74lgdiiuQHJ3AXHy5
m3/dxcG5elEjW70W2VrWMTiDULhVnxwmKr4yUzM0VpEeeQbORxjtwa9PH5xnt1FbCIpmj1axplLi
dkZ1n6YdxcIaeYAWNoU4N2U5biR2MYsI0Yiz0ZkhwFlLLcw0HqKTtMd6HwJA+0s3OxKUld3vYHSJ
DJL/oG78HNvXb2eMrihoMBHbmpHYtMn5sCElEUkLNtr1z7wtp8ZfRzLZ1GS0zkVcPUhL9Xsj3VWR
gzRhXXbjKkOR4bK4y9rb2FlOx8MQ1fuxjK2zx0nQb8dEfLiNMRhfGrr+qhVDi7qKGthRMVnfAre8
CVmjbAMRsrGNNJ7De1BuWb0hRoxOxG1pP9lkUutSWOm5kjbbAyhf7eOQoNYNuyZkQFn95PGSLceG
ZEislzcUtdn6jj7qTG6xR+qtb6Fcrh0q/sO37W2lhvGV9hwxbCsaDk4Rpg/GowBc+VIwxlB8rBct
vT4pv7NPkVm0hmqUujyk2MyW2REVfgVY1dDXpxy85jFRAsgqRZ78KiFP7tC5KzTfaDZG9+6BWjxU
9Kj0VukAQjARoFnSlK4aLRodLSJwbCbY/Ecm5JC9yyWO6o/G0eishLHV5LDm0Rjme3ETuSiRHXYa
qz34FVlXbVxeukwhIKJnkcvFBdmE4OgASflJbzyMUV9pXOeLAn1lra98v63xMHrjhpTO/bZG9eny
32/bJP/V88kxnNdYVzNR6vJZPO1gw/Zx/ML5Hw8oGhD9vqPIkokFiWyt73mTr1vELryFVcfVyhGd
WplvxPwtiftEXWI0LcPHhZYSruabMnKvWuXT9Mvf6MyVE53Upf+BB0nfVX+l7vf6/f73H0pZ9FeE
BSwHavGR66GPbsT2q4f7zk9v/3AEnzVZzPMHyU5+5y4VVqHHvC2CpwTw1lXjC3+bpQmqpKaQHcPK
RemStipHBU/6Aj/FY2BUCL7igmFaFCgK2podqpXkaLQbxGJnRCTFkcgqHLGzdTCdpH9bTeR9tprI
u7Ha2vnTtU5ul8+CD3w/SfVXih7mD8QmYJHXg5X1PyeZO6CHhWSMXVz0e+bWf3GnKR/Q82VaKTQo
w7+Ei7LbMNAT9npXw/omX47uGFyr0e6OUROAwblJs7cmspZ1SrzXaQJZalaJbao6ssLaQp76yiNP
Tq7WSdZaV6NSVAlssiRZARiHJa4b3HXSotSBWLRfBo5IrhU6jVwjPZNBhlqxcCr2s0HliX+urGlp
3Ga9uUnXlv0HA2KF08KzLWw2UA83Hfu6QnQjx56cSfFgWyFK/iL1Ovai3IASctyCZG98TTtxDbt4
uOWE/MfhJfodKQOyIwe0kj7osBxAWbG91hmYD4t+N6RxjZZ16ruqEekHYlpZALH5Kjhjn/YoAp7K
ZdT6f3k9SY4Ts/snhG2bXY5ulEsjmqGXX8Jyqm5GcCmeG7DqpRsjEqcMzhkLHo3UpWX/1NP0r7xA
2aHbW/KC2OqvqNUIChcxDNbxQ6yqiBOyIX2RL2c/z0Sxki5dVyiZtYqD2YTxBOedXBY2oCrYaYnf
xWREC7c2khukvYKzV4gnE9w3A1ifHrK+lhcjgQtWrQsvCtf3bACrw9lfOKO37LFBPfgoZlmZGUfD
zC/VWJ8GHacxen/M/UPSpvGXNpaf9d5g42sIXqLl4NhZ+h87OfAEfzqQghcO1R+eDX42X3du+PQ3
jSu3accmFN+bcYhXZZoC3su7C1NjjlZzJVHnTNTqbGYiL0H+VzcXnDWa4GCctciHlI2LxLsVdgFq
TkH5TiYJObTWwM8Rm8J1hM5eT9hHoVyWUv5HxNURHJQAyNVFvIj63P0ZjSNblHZwcRETPCOIXyLC
FY/IK+GDVE2o5FiExVg+lEi0A/a37XiKjvC9m9M/UcUMppmR8OWkN1rzEBLaoN0KhlkHauuF7QB3
gM5ZzjrB1729CZTel6iL5K7yXjxGwP6EtP8+KCzvpQ3jU+om8tYV43BjbXrEEqjz4NcomvITfpX8
ZGZmiCeAuhYo4T+KpnB2RlcnPTJEbmZv70c6JJ6+oENnup0PgebcOIvm0GfOhO++RmU8Qkuu0wA1
gY3MxuM8TKg3PvKC7zhv3Z3nZahWn613OSJIWIXptA/Y4F+ncFh1Ja/OnpaMqsVXBy261NlIWGN+
6Xth083IAIqYdcYFOZw3pxub7YAYb/2deXa5HloV7r0yxPFLjtk37pUgQQnpeBQjL1+cGoX6Wo/O
umI/ggR4jcgc+eaJBrEokNFcfV6Gj47fPodaDwJMZCsTlW5LKwK3tTuSCWXElXLGY6+G8KkEzOO5
FRsTePIbxwgmfuSTmGiLEQrtlvUf3DK6qVhC1v87/IAqs3+8UlgbgbiJ0I3ZDsJ/cJZ4QymTcvK+
c4L3JfLt+GQGK57YphrBfDXrfNKieN1FIPzuUxaFfcKbF7xfZXw/icY/sMdyUXD8k6KqfSLWhKZ5
fYLAqB5G4FNQqaAusyqkjb1AZ+pyV7nCv7sRL8w3od3ES6PzBnTIDiqUd9tJrJZSNXyPSvTkSwVU
yzr0JDK6WpQTwLp5GxPsOiGysUQ+UMh2YcQOFY7X3vbPRsrJJL6gT6wRzMDDfpcyFj1kCf2BUvPy
CEKBbNf5AA2bFNio95+fdLbW5b/7zTorQOb6nmv7dF3nxeMxGMAxhgLkb13O869N31trxyX4pIxZ
eg4nu18B6mx/0w0QgLsJf/7umkf4+vjaNah6kDsoNWzjmkTIvPTkEuuhQvX/ybbR7YYW5BIGFfrb
GauRh1hdcArw91btFqAD0j5JHxDNwdEuPTKW6D/7fl1ludG2iIEDqAgprt7Uvk1oC/OVhdim+RyB
GyPWcvC3UU7KtREbt6BrLx7S7d25SMnSLfr6aMTMql5BsdZdw6x2vpK8WYKv5c8u7ZBMDLzgaQwq
epah82q+YkaF3NwRxxt6jUQSnbLcv/mjQJ7T7McdPtmgI0REcN6oz7tyY0VZBTAFemc/G8BGKvbK
ofEhmVKsPm03skNFwfivwDjAXDDPybE5enrIUPONhCFmExgEsNolQF7+rTIz42Y8jGgGu42aY5o6
zRZZd1D3ZV0MvoXIWwtB6WsoBLrPgjr0nA9Z+jUZryTq6audBulxSstyaUQ34f4KQGa+NyIYBY59
6aQ3VrNvwEz9kTtjtMrCVB0SIvhzS4pjXfTjm9Gj35k6gLLpX/URYuoHannTwqRDVQgOCCOanKjJ
hhrDnDaddd3U7uRk763G9s6pTcQGHz8bSW+I85C8i4Di80VQ+XRrrBmOvuPdu65clKHQfSor78wS
Vq0z5ZdrtAuPzwqnsEU2AIuGc+O0pCRMjz3iy8+yS/Gy0+qbnwNpx9yi3TSTLb9Vrn+m+LI/xT5J
7pdP2u3T5bwD3F3rsVXy1wFlJ1rF1gf4gydQ2MR45B0M/AE7AefaTA7+DgBNjCWqH4IJu8S4y8BE
0j1TlaJLCmJQOBwg2bhS1AJAnyGBZXTgw0UGI3pOOvGbWxm85gNOPiBRsJJHf7xNCO6JpZOU1goE
D3SDJnXkyU6qVBsrjX1I+/C/uqGYfsgfz5Ogp44BkQptBzBMUId+im1G3Cqrvuzlm0z9fsmx/zra
PS1rMBM6GO9zMLUExz6S9tIlaCscGNPdwZjuQx2AoWMAHBvJT9Qu8rK4pxOkFmM8m2tz5EpFKFHR
3RRrcyALe/HLynouHhO8qga/YPAMZtY13XMddXQ/62coxPC30fgbTMTsltjDM5uamwAZ2FTm9Dln
ah31fHp1nQLvFOUWIhz1+JoMkwIJpCKXPBnubtYU9WeuUCJhNjzYXdibNHBQ36aD6kY374Q+Rdtn
50/bqU/ifGd8p+g9wj7f1FX9qfVYfE1UezF5SU6HRweMNC9+HVRr4D3bU4Ju8yfwWRCUvDH+2nj1
hTZI04BXFwHiMgOCPMW3dOHItrr6Afa+gwuyS/2P9pqA75qxRtZHi8bNBZTpJJ2+BLgVtSaIB/KH
+VnORv7cS2Uf7g+zh7r+nYe+EAvjYoZWP/gkFCCgE/Zh1s++5p73l8YKxP1+TIx02UwETc6nIr8h
Eu2gkXyQrGUSsJsZ0JX8beL+eDRSOjjxQ5q/GsFcQ6LU3Xtt0gAsg2v+7T6qzO3/2GIFGjX4WxrN
BZgQwOIEICPd5vvzqSVXecNTIuRbS1x+QBSanAs/yc6qGdETCoePVdAEZbMyyn8zG0Mrg29N48uj
OWi2ybULs/5mhLyu0QEtjcnWiJbqnLONesT7ITfP7T8rAZ6Uvo4DAHADukSdI8rSWNIBUltJkI7W
I+C5rHuhOPqsBWhTVu0EEHDgD06EaLn3Epc+OxhdqMMFbLSQJ0qrrZGm0e801g7YpqGXWAGFaPwF
OGH8xxiAXPNLcReRBzsPydqclkEGRh6RyF6GIhuejAcQ/EjDlYXYG7GKQPIy6ECPER2vAMNDTodt
4U/lSfpq1WK3dAnliBh51SKq7hB7QGma1S5J3JXhyphQMPGWyNjfjQnKKbIsIzsxlv0qA+vRDRUn
/QqoXueW5WOPQkHMUMrbg4M8ds+W2bZHuZPgG0mRSi/IQ0BcpE300OgsodHj0PdgpInaqGdjyTEO
8+hhsvpvZuloRDZteomOBQ54z45dy0IUdaWPbaGas4GstUAr70lSo6JeL+lmsHj6mKPJ3NlIs4eB
vJmr3u9hPGimxoWHN34xr4tmsXOdhpzb9OcntRGj3iVnhKqMMC+ZZn00trT7OS+WZlb5576J6/Ci
P1YyZqjcRMb1gHMjwDAsGM62A+6FLC4U4n2E4j81YF874vcLDhaKPyrePiSFn/4Vtt97wOyBgnDk
WgBB+LNpnbcyTMpvWR5myxLx7oN0caB2LS86jy6LwPTRRmcaNGJfOvljnJeo4CFaZwxl/BQS7AF7
29IHcIWizLJ3s+0cmlNlsRFJf8ZT8BhnxP/xPilAvmY07O+JNrVOdLVInx9Du4jPFmk6VKbVCC12
gYVaF61MHM1OULWp3JRDRB8pC4KDtBUFjx4435aNH2QrCxXoG7M5wOpTP7IRFYLxtgKI7TSvfxH+
NzbY74Fa2ewX+ubWkthaRw5glgPNiy/wf0WlZfe9o5og30GsH30CmkNko+a0qpFCiLiGw8NDdA5d
tXWdn3nXRZcw9UFhV0Xu3ooFProo0ThKnFyP6AQZHo04D3VlbwevIPtZ1YX5sPVAUzl9deoGdQkR
QLS+TS7owOg/KGRZH2KLhThSTainjHzUP4qY9RtShfbSmH3tSBVhOHlkSGRWbBvTIgGE30vAtVdP
B4eX5anIW81TVOPhQbOAZROk0UsVBT/UFJR/SlQ6RwlgfKg4H3dWVavvuQUshds16WpEUHwR96J+
Ehbq4103fCyauHoSrKNru8vzjTF6tI2uqYXSWW00qsxBNV+LgOTeiBZ4145BhibyfMhRQjYNxXPB
vOI8VbJcyQB43E3V2HxNOZJ/pEAqEYT5yBiaqVGaIdfm+8x2A4HOHkg1zj5GxHIbbmMfzH55Stxo
ofyaHghlrwqlbte04sm117PKpdYSPTvAv63FIRdql9aZtcDpJUItPcWyEqvx1XWROFHRi+zd9Jgp
2SxLhHgq7rMJnRRscJgELruZIQMDbFqlDxaCzrcWvHVHZ6zfZrtX+/F6kAqdX/U1rt38EQuFFgOL
CACzbTGCl3rI5B9tALJdNE4TJzrYEZgYx2GJJ4X/+BcPmdnOZpD+KwogxC1D/NPDIePZSCzIPkja
hp0GUs7aU6BQeJa0DdTg+Z8cQdxjITr20AEzd3/fKnBebhUiofftugEel01/TH0A9lLJL2PrWKAB
1E3Wp/5LClqrm+2U+6IQ1le/DNSp8gpnMWgvJodoyyoi18ZaoORwRRoJdLEEEMTc2kVTswen7T4c
DvqhF9s6Zb9+A5Z5aKqW5WzR5LF3UpN763g0FfjL0GLdh8j0OUPc3MyAdNlFSRGs27S5BgZUUYNw
EKfwFsF7va28K4sxENveRSYtzRg+YaHu4+fm5YP0+hJQWGu4MrI3mlk9uxIn4A/GUHBHaVc7spJt
L1EbsaPo+rFGjLxZAF1a/NkAXOaI9M+IxxQZgrZ9DooEkH2nm05KOs4xshaqW2KTaK3uQJOCHpJw
6p/tLAKpcAZmyne9rzxQ4U/iO8+4d8PHBySHXvLFRFqEbkdLB3kzEkujV6dP03tcxkUQdNl3YDEy
xj5rkxXSzsXWiNQL2y2jkbsydwOj93iIXCtaBCDy3PSOYAhpJkgVpnVwsn1kVmr0SgDDVEu+4917
7J08e/Y9fMCky72NTUV1HnWGC6fpbQMKz59R4fEFluDuKZ0ya9uRcdwBIdPfigk1jsaF5Yi2AAXy
VgwW/iI9AXjN5f1/xMD9f9lM6spkUGVpKi80gP89reEB15k5iSzeKLjhw77qHhzPQrVZ6+YH2eTV
Aoia9mZ0MmocLPpFhy5XcDGGyYs+X6UsZzeKpLWegrBflKg5VSDHRqXsPEFqnT96duauEY1CRjjy
2uZohpQH1UYE9h+TZTXHMosU6sQitznaejAuRvTLFteZ6Xzxh2vMfdRYf/vf8U3H5PbFh2yoG+E7
hOof4KCBTP3H/1dT2w0ZuDd8c/uSo6UTSAQ8vZ9w9GBmkhT4rFO7vYE0mu2NDmQr0XmoAhiQB2i2
kQUKCKPschqfuetFp7yPcAQSGQ6joXP9NEPDBPeuU++z/3+/wQV1V5BNW5OnDAAIXhAfgTVzLDZi
5rP8aBKTRszB1vBBNNbZeb62Fag9/OQ8i1mDNsoEJAZLWzlo9SWEuMZjvuM6uW8GxOu9Jde1zgjA
kqdiSspriL4iKAWtvtf5aC2AUW4fUafh7mSOQySJ/RznAs8DO0cf/sxBuIW/9s8w76wFLxQ7SAdL
cigbCXrYokQ1N5Z8iyhna8RSRV8sEZWPpYtkHJBj4FP1+CstRLMjVodSAyMy8NKgnfh4Hlg/fvXK
PxmfytehKMuj58f6ycatUWlAVyK2m4OxjuADSUhZAzBqKxwn8BuYm9mcolmJ/g3uop98EXFfPnZJ
Wd2aPrjwjATrIGB03wEeuapVFCClIdMHyjRGNq/od7wc32gsvCfPZt4+pA7ZNAGrwVL8HfyU5Pun
C9POefnfz78b6mz/x+cfIarQBasVSurRzQLkYb+vF5OHVdNKQv41VNiLfEX/JR/sMywcN6DD6/ou
PYK+DrSxffVIsszfGsnokVmLak1ul4ITE36opkHkHTCw3TD4fD+inRF4L3zBl5HbOYsonZq91wfq
VqHn8IMIu2VWF+PNqEqh+k1vle3KiMbgu8lTWHeAfeqLIhTnnBoyPRvJDCpFW9IC1DmbHpDfNXNR
txRNDRrjdum0VgwwPmwyybK22wJME7n/olBgiwDK+AwkXbavWAQunL4PWo2GmZYuashX5iW+v/Lm
Vaat2Pp+fQSliavZ+viWJVNz9ZH0ug8y992FXwTFBwPRLuaKSF9hnEsZfne8FKWpiUR9XJ91SE4l
eXVs32e1sRgZid44XoKa8YeSCQDf2tFS9qW1w4dPcQAjzjo6LiaAmE5GI/A5Os8hg9bNKmTZQANC
4pIcUAFifc1Y+uZj7b8aqWuvhS/iZw5e30cbJcJIO1lf3Y6oo237dFkHnfUVRUp0GyLU2gxATt5Q
gFOC98xijw3+IOAEDZ4shqEi6HaWSFYdjY7LZCtaPm5TJvsjSBO7oyXG/pgUbiwXs2xms0+svY2I
Y9+FIMjs9o7a3Q9xBMGLA0nls4FRGOCEmfmkqxZKJECajxKHvQyh5NkvEKgAayw2YXvg+FeHBsEy
rLGD8rRoBhtFvdfSl48abXoY64BGi7bP03MNlqZPbqwC8/m9Og4tSvxj3tTkaoZS1fklHh+MgGgg
ws6ILH8VaJS4L6eBg0xG+0ZUJ598B2FbLSZ4mI4xeGiw4rCbQgFwIYbiwUgyzDnyF1SvRuxmBl4g
xTWhvgrbi791viTYy8t4yfOenMt6/NmkvfechzI2kqTMe2bW9EFCzu0uNdx1n/M8/WDrNd07Qq98
lclwOgSE2QczawcFhuV3HeowvYU9gJiWdkWFIu9YHjyBnlnrMOpK1GObueOjTpGzokSRee/u42oc
94p3xcmNU9TjWWN66QYOli6kOsF4JOkKPJ/tcxlU0SIdkLdQPf2T4Tz5IygdPM4KFIyMsgVaSODQ
0WhO9zxDc8ax6E68suLvIWn+Qlvr+LVMBKrFpcOfBarEVmmMYqT/vaD+o3I3Rgs+9MbRiyoWU5g/
wavyMCWofm+iZ9KmNti4dTWuBBkWGAOLgwlfKwuVqtK2i4P59Borp80vq+0Uv6zztcbqBmrfuUI+
/tv15nbmAuICYRzUtTseywq0UGVLysWnioCwAxwch+EeHdlMECtmyXDyXdoscV4enmUNHpMsCQcw
AoTgCRlXluVefZ/Klymm00FFQmdkISJSCGayzBuxSEIMswgw76qtzlPriJcA/M/VWBXbLmiTddaS
cIfan2ob9G743E3BzRwEwUNNUOMOqh42BMGuyewKLMQsegZr8I2iVGqXBQSURKo62CA9+hZYgI1T
bHPPvle6R4LmkutEhP1X3oRfTZT73ZU3YHQzrugUgLpd7Ron6uX/SLuy5UhxbftFRDAjveY8T05P
9UKUq1wgQIwCIb7+LpTuSrf7dJ8+cV8INEE6nQhp7zUUsjRmYEwGe5eAljyzMnCnkqLdCih4I3yj
IrK3kYLdO0KSN5sPF2hjZ2+mU70Hce+/OiWHogMPh2ew1kCJhM7UYx+AhMGp3T5A8Rk2Ji2CFKYh
ujmpYveY50a3AC40PoR1aS771hU7X7rByjZ6uoF7JN84RtGvAynNLamqYqV8kAEpg5Jn25fBoUw8
aJARNZxsoEKRApTtJU+KbJYwIq5NDVWqHG6MT5i4nEnLe+uFBbCRbkppfAuG4QV/Sf0DC4A9jE+C
d09y6DoV8SZC0mZVSfw5nZtnR1Wo6pyX1VufONarFbnmrImsagPh7f7ZyuRE1/MeUnY1sG2LPgrM
1zjyVnFG4qtsjz0e7jX0XpJVCao0mFINmyKplf5wqxbq2Gn7rirIsrV+Wz6yMIsWtmc4W1Hl0Z5E
Hp9nZhU9p9DZkRDueTegCd+2nrvwi8ReKexppoWTtheYKzgLpzW7bQDsNibEqFxANhqyDTzBdBk7
/M2rhoVV1mKbFiybBmlJtkj8B7eDLvrIxmEN4sG7amyAs7usJ/oUVgc41Z1up3Qc7ogh36bs02V0
Z8KgKwg/sGxtGxTqv9KsD6HJ7E3r5/BVAGrxCsAjxCsNN3934lc5xMOPHC/maV/n5tmuhnxlJC5Z
uUYEcdwYHlYRdDbemqie6jE5Ib9a2yweS+6mixY/va3ngJltWHkAwHrcIxxdm3gtJnyD2fCB6dXH
eHDGVYqur9vhAcjPj6p7PbKS0FlHLxnaoLZkrLld42/r9EX0Hfoue+EOYAI+I94MIOvo2nZVcxCc
nGwjia+6yvfEpkEy+WiOVYTWHARKZi51Y+IRDjgZkgG6SG2FeJy/dAMzaaZN381Brzs42SCOvjDE
g4jZNspShLGsLltVlufMuzGqBeo0JNRs2hwrB0Iddht96tYqIC05fXbSQK1KhOk4lcCs2xWpd70H
7Jo+6CJPocLXe14+Q/jIOYVWEZ0StgE1F/FKXWVI75tjUpia6LrBx4MOGEA1161YZZT/RTwUcYY/
L9AJCCMEKE+kVvFwWpb5RVurcnI+FEluPyL/iWTMAnNtuZEDWfqIu52r8UU+ULoEbfOjNLbdS2Ob
7inG13r/p55/Had7NuM1f9/h9ziWGvVS1vkwCbsQ6ZSwlUiv0J3ZdMBMEmha6Rp9UABFLY0kgxTB
nxsaP8MuQAeKCeHmjMIIJk49ANnHlBse8OLg1eFKl/TBbZi3xERRTy0vlikQiKSddpSoZZxbU3gu
EHAAW3oMFAs3zEnOLE/oUVfpM7ildLM2Ggy8Bv5oQHSrXuQ8UoeENnOXD/YpGletildwkk6NCrCT
3HuIrcTcYv2QThS332rEea/MIu+DsOPH2urkArYG1sYKU+jCuE4MxHDUrMtCQoOsh/CBI7xLAIG/
h7TMlyn3i2c/l8nOaxEb1MUeeEXMWp5YwDekfFaDDS1xa+MXZXswspzPEJOywTYpILhnSa84RPV8
sBpARhvDWGMpIeYdBwl2qYbhu2fDAAImYWKOyDR5bEv74iDZ+oN3SKH0BRgBgAb5q8xBJv0/9EB0
Ez7voWUvQeSxFkMpkNSwOd9jD1zOeWnyJ7zLfoInEL7b9msr2uaUgVnsrsKgjrB1gmO6HWTeSWaF
tUkQKZkDc++9mKWxgBY7/2FBzPXWA5/e3IzUwTmMwJp9U7rNNOYpluAj5Bch9XaawXZoa5cAuQBz
ygwitzeIXBi30Y6pftebURUhRMAmwmjAB20SD8od0v4VWe4BYeb0DSrX6aQDFPaZlFU+xaI0vaqO
WbMQf8wpY1QsckDH917M1aoXgLIo1sXbsPeKVUEKske4MVsk8Kk54z8GUQYHCWUVcb9ZYA0O+65K
gQlkF846Mg31kvZ4B5Q9Rcw8rPc92DYTXe+GzTBz4h7dxomrr/pP3cy0gqzcOIMZKsfVhPfRLU1B
8U7pL7zaU1ghGAuIKNSvEeQO5plP4p1IqvqQWWk4jUCzfLOgPBKZ/g9mmpC0FSkFMoramwYuZ/iw
dvWcFvzA/dT/wbPsPTdkfQ2qqvxvS1/vi6wApipqOS4EtyDD57mgu/05liD61AqytlCPQOvQS+0+
EafFxAu5jI3XUTAGsrR65SyBeJ8h2mMnK+fc2xakNVAPy5t5p+QsButo6pR9utYbEV1kDcQ770Xd
6hdiW7HyTGFoswstNorK9eUlq9N62iPa8erw4cw0LpeSdekF1a/GL787KiPPBuiHUy4tvkby55cQ
jbk1zAbJm7ZU3+IgvzRQDHqox/oYYHz4WzvqW7erkrA4ShOhd72jL9LBhAIkLAT1fl/HBZDg6vfM
hkq4nwWuWHqFmU8qz0mWQdZhZQniOHKVJK8/gumBtGZAS3c7uPVEWCDBS2Ony2FUyF3Uey2yEj18
Qf7coLv4pY8huqOgdT/npH8Urn/SSEKNPQTLPduNVQZIA+e4DDJITBA5A4XW3JNAVHMYL2AzZJol
JEBY/1MwsCrtyPsVkOqShMR4gaAAfFST2joNIKtj/rcQi/s9nIXAjOnh+OZuw30vcn/VDE4GjoqO
rRvKVcD6/NiAVjApIj9/qWsmFjDi4kvoxeYvceC/tqErT6wa2AMFpVNXK5qTFcQTIPEzDsoVdn+u
XYc7NzbFMytWrhPyF1qU/hZZ4nqqi72hHsA2OyajIFBeh4cg8aprJEW2lZbTzXR9lEdHgOqqqyPU
LKeDBck0qJ8KgSU4VvI7gMc/H+51ZiDk3C1qZ6K73Bt0EUhROQdDL5jlslGz3ubZmVY5nWO5YeJF
ybolS3i1iypVQDAWKx8O5MLWwQO6gk1LC40QbkErsiOALw98Dl3V/pJlNJyWJG8eU9jBTXqYLL2Y
cZNOeKKc73Y45oDL4r0um4VKwxBKwd6SeMCiThwVTmCoCMVhs0ASJgzEjzZiD9Bsy5NfHcAUa50x
6xvkBcI2PZtjNq0gbBNifjvrNmR0bm3OSIr/3aZzcn8dR9MaDrQyt2/sAeoyH6BSGq80AhPcWGdT
lDGoiCN/V0SBsXBlVgLqil9k+0DNaI1lfPQLRLU1PO7YK2IhFiaKPj1kNHM2JqRtFjyxgwdSI4vN
IM3ynvhTPP3Bz9qqoH9s58ZlNJleCiwGNn0EuaSownqzsjP1WlTRltFM7BszdZYBInkTBD6jX4Cc
8tx1fhmleC2QXH4O2rScVaQdjk5QqtXg2OUaypzuIjUyCLgmGVtkcWNtndpie1NU2Rygr/TZkdkT
dADad6BcFm3qxt9VCt2O0lfxCcQIzDRVHq+iunPOQZzG2Bbb3lsgv2HJDLpBljtyzzRNwe9LuR3z
k3LkK+gGIII+zlxL9dA3KGCkpjz/1EnxWpe0f+mIUosgdxFrHIFYwnJnZmvQq8pktQOviU1N4bIX
OFQAroafBzzIUKRDvW+bSF7qUIizLNIHW1cXTrbiQkGUZiwieIfIpxH/yD3ZHpBPwFdRgox0B0kN
TAXINDPE8n+DrVTbzQxITh11VZAHbAVzjSVyBQ6E/3oQLqKALt2ywcxgZsassdr2mvq9PzHrTn4T
UXlO8OuIJiW8UNJ0NBVOyq1yuuhNDBZI5xFzH83hcFsYGOkPTNRPoXCd51JYw6rlkFzWRUq7dmoY
eNJurfizJFS6D/8c9/H/8u6D6TMCxDYQ/BaFV/CXOLolB1Ck/cq4SppbwDY5zlRVQ3c0JU83jazD
BcjBxTUssCxxbR78LIELjAQe4ntfBRbvWkG4HcTgRcLK/FpWUDYvC8e/d+cmFKn0pTPwGze3vuOl
vZFN0oTCnt6I2vnQAlKfZVuBiO97LaxN3xZwwWtgbMVEkp/ctLZXBfYdq6iwklMEjvTUN4roGwcj
O8KiXA/qZJAiCgqcxgDchD3OBKXH2RWa5hN7zM7HELy6phLJ33EG0W2/SyodvraN44ByCf6LrAwg
c183SmCcOFCiMAGng1zvV1EjhG9CF3DC4OogtTtLW5WWzxmM5gExS5cAijVbYkKveaJP6xbpSDEe
bi25q+hUV8qsQSZyUGQacQ9IUn/Ya5yLhsPosy+YmC9FKT0FZQPhuyuQpaAN1HZw9EI+7SGwbCw6
SdduLaOCR2bqwwkCsg+PkCqBZcv4hfNyB0kN76cexA2GQUHSLkwHe349qEmhQm/GxHkMshJL/exo
22X8s5XQO7cbPCVVVEx9BTAM2H3fA+EPL9QSzRRcFu9iqhQk8JT5e5G4xgr8Q3Odmmm89wAXgNek
NDY0dp/iEFGyDCCbHUJ0dAt8aLIw+CCvOThxeFdK9Q5/0US4+IEAjwe8R5c8ypR6kMevPwYhEM5u
g7BtrX4PUhopUEOqq4ay6W1QMt5p3Dbd7hTahryaoY8UCQBAy86lfJ4D2MmeBhF9ByfM2kknTTZD
mVAsdhFlbEKsZZu+j1buGIOsoEA/8SpFbzFIyEtNxv3mY5l5M2kCv2kYlv9Sdr+aEecuWtEvasRT
VsRLgrG6cpLiFLnpCw94CHk0MNObxn6GjGF40FX6oIuUZwsE3pPdl3q3gdQyDDDqea4uaeuobTwK
ICIDAur8eHY/6Lo06spVmu8wQ5EO+zbzIU9HwHEWejtrjCAHPvC0Nsn9nd359qNuVa3p7Wr6ENV9
s7Z56jynA10gSec/mH0Qn+tYPmQjCaxwGwpTLPhZG4PtzI0WekBFWecrifj7TD+1FlH5iirS3oq6
lfswvLDU0ivFL2/cmvUA6i8QxvFRhaKRWPsK+M9LWPx0VGDsGkjb7/UCN7YWLDCr/W3NCy1vAWXt
zu5mCE5jOZNC3U2aCdTTmhjoaizVsMuMZmCrx7syifmDNySf6wfs+vrc4w9jf6/l9NW1d5kCwp8L
cGzTNp67+hMxXq6x9Ccz6XTmyh88/AM4XEe5EGQv0rh4NEQ01/tMlbflmiM+PJWp3T6oPi5hK+Yk
C50oDFPuTHjq0h2MRJ3nPDmVpqWegD673kAwwHo5s8ExzAXWxsGGh62xJ53A9jIR1Ysn0lM0xjq7
pNz4PPdeZdonAIpTdqxCFq6p0TRLFlH3kuWZPSHAqvwU9sJNm185uA6veXFBMLgAifCPE8P4WvO5
KQd6AYZEn/rklQhe4bb6pFMOwL6MOaIA4dbx55Q3SBnZzIoWurUDTbIq1BuBl63CXj3Ev3MKKoE4
ZJAC3sHFkUF7rQleW17Pm0xYP3jRmhNqpcM5wyIJQECfLDIm6SMX3VX3qDnDhpVlj6LMqmVLcra2
sra6tGPwTfcIoDtQep3al5jTZmLUG6nHgzRBpjFjbs2IFSvs6/0ElYHvTLM2SB55zw6OnVUn/fIp
UMKA8qR/xmPbvSSc6FPp97gwxA/xn9/+1Az++v4f4TbI/MAE0vqrTo/jGY0Rmb26DnRTG5Zs14wD
k0Sp2826IoEZiQIxQp9FLfwDFtDHZ7OkgXecFF24aOEwCbC7BA8fsYlt5fYE2XPzmgYpnUPLGLxZ
VyQLP8wRFR6hxRpknIxKRQLWrnkFwhqD4M7Wx8z6FLj0KSepfdQlc/TRhMdcyhC1sfw83GDermdR
HnivYFz/DACUO5e0MQ7pANNlDobZQVED4sVpf45F14D81/70oFT7WiOyBuwCbCMTp2VTVmenVMGQ
pUjAQmeEFIeaBuEqsWSzrrE75dhDzlVbdQ+9bQ67jLXfrMHuHlSV2zBL66KFT5FVKPGu+0n9ZuLg
u1ulFlzuYWL6pmrowHGXl/g+ImcmLVp/t/C0wwkieIZGcrgEHThf+hWsiGO/3GeA8r5m3JnpvJIp
oC6lZBGfgqQ6SyNO1n0PS6IwBxdFH/D6BEKxqCC3NvKERl5V90vaeN8iQ8Mq+gLnNwhtOma9JYES
R6TE8CptmZo7Xl8takhSH2vMTlMZVmRBJBAFE7C2oSjUpsGFhObRAQzuuwXAzKQoCwg4B2WJDY9a
FCZ5jr28eyOEwbJZ1s0cJqLJ0q9Na4oZQD5T32cTaFl3PyLQ4euokvGkda5d7tJfXmecsSleCWTn
ZyoAY0Gl9lQIS0wkj8kydQXdFn3Tr3xibMKhyOeWAos9a7qJCXT185DDY6cDLm5RhC124Lk42iXw
ew1Ah29tKk8EydZ3pJwQswlgVBzGZAE2iNhkgMVoth86/EELzNXQgbaQ7XoYJJ71oapMa2ukgPCN
Valh1FPGiTcvvcLay0CBfyDLl56Up8rPyytQuVerptkRIkrmY2FYT0VkBQc7KZu98uoTiACA9PMk
wRbuPTHbfGey6ELB615HAWcuiNiFuzMQgKbzIfb5q/QRNS5hC7HQRUP5R1Jie+jbnTy0vugnkZHn
r66RsFlttvHWpu0eME0C/DMUrjSDJqY4q6DZlJZxtORKftTrxhRBTIRrxi66DCWsb0ZQ5LMuVI/I
jOTHKksesTppDjBmx5M0SGsjZdM9mQQzNaDhfIkgyU+8d+WZk87Z932w8jI3ZlPIoiGg5wKCPjaa
KpTnrg+CTTmkb8gxooeEQsKaMmhm3coMirgTBdbkJOzhBl4isvyEZUw7B/Qer7WxCFs+uLlQq13D
NqJcMFqqqYSANsSOfCff3k4Dt8U2CSsuMpVjLXxZLxmxjWksD6WM6SZv1KmCDfaRcLHE7nPuwjGz
kBZWeIl4k67XnQYBzXm7IDAiZK9DDaBvgp2OapPml3QfJAnkY5PGdFeFA7jDVQZaRdqCRJJgSoeE
X7gyJeOTEo/ziRttecrHs8C1ThyT/lZX6cauaPhSSiea6iLATfxgWPVbipRw0QTetU7Nbi0bH6bN
YzFg0YDIW/o9MXL/Cm1heeFtMc3GUlmAscmirp33JmxzhvEANNnHWZY63bKL/e/3qnu3e18KRjFS
G7j775GB32yB4v1VhSXZ9FWTrAlssEEJ7fmKuVa0l4zBq7SGfzJSiWrhlE51HEgdzCmHtIeU0Yni
zbwqYBi1hR6x2MR4/FctK8jOgVLqwlbmcOwrAbMigD8u7ZBCetqV5rWEP1HtAXVABn6GrnWy6ty6
XicRFUfFWoa4V1a/2mG+Nys86WkGbIGVN9+SuoX5SeDwk4O06wpAKnPVlW06rQobdDtEUdeWj6tJ
zxhfGXCuJoFjffexsbDN2n8nJX+wsIaYwofYPEnHmENcpPzlglQWYy58jTp8QhmnxcnLWbuqlTgQ
PErL1CZwLPKAlTEDgtiCH9vPpte82T5PfuX+HihNCCzgYT75yD2/BrFTTqvOai6Qe2nheAeHMdLX
W5ogJxjCi/gEhlE7zRtkAqoCpm1Fnb2bMbZZNMeaxCduvgC9sNgOg+PtbeBIZjGV1osr1R4xEIJE
JbUwZS8a06++s9iD4zQxqw3ClMHo+v4ObgUmSmTtsSNu/DNv2mTrwKZ+TninDpyO2xfPe0usMgIt
Q6iVFYt2CQsx+giBrnOr8ugHBUxuYuVcXRR3JRDmtbmo8659RngCCRL0YOPCmVQFP9sS3iht36zM
IMrWwUD9tTUkxQ7/y3SpTOEfqVvRGZOjWlGf0JWymdrlJeD4sHEKr57rNqeg7jcpmKnSkROnQro3
6kW2Z5BRXCKDLOYa3BXhu4TPHKvWGvrVQtgcSBEioGkE6FfTkkkLTdOraXb5xQwLhEyFt/XqLps6
bifXbWtF84FY+SuIGO/IuvSnioLaUTjxTzbOuV4KB5rOKKfMRhxWwbpj3bFOLfsuzS+RLWGgVLTN
D5/WEPNsrXcDKYvKZMFjBT+EuWWlr0TV5azIHXri4wEEezmBxZG5Cn3DNiYIBFmzoQ7KOcyx6Ul3
pNR3lySBn9m9DsJe4Ld4mFjGq+humdf7J3K79u1imW8tI6AaOjk8KyOK56Qo870RIQAIfiDWz52T
7WhCvwWpQ+E+jv113DwMjsOm9mBDsJaC5V6Hm4ASa1+CoDIdoK8N6AlE8WnW2Ou8y9SxHA8Mpj0c
ZlciY6sSO4WZ67f2M+ROvzt13/9Cfm4AUhkLFey2ayPjsKSlxVwi9o3pMouGjQFfidg1vHOPeWRl
KiOZZZVvPfpJFKzC1MghtZnjebWyFwBhstlAGiy4zFLthhDoEe54wSLxnR56QGmxIKYKdkXVth2U
lNoHrwj4StfdD1ZD/ujSEBtxtQDwL6xGoEjYNM+kkc0kD1z21EHUfdZxzzmlNMYWFVgI4LmXiTOA
IgBCAvA9kPOUdiUnAxN7CZuUBw8RqgeOPNMEpOx+ress7viTbhAgFRvklDgseEcuCi4IUxFG5BI5
WCUz2/xuGobaAHk6bFwDTJNJCO1kpsbQRGVILART2Cux7FWaMQDrgAONwGWCAHi8ASq9g9yf40/T
ntRzHxh6L2ZISEac7cyyz9dsgOc0KU1jVgWDjdQeDS8qkJfIj/bgRkcxxIEMBFjSdhladXFGPA2U
ZKPKwWMToI37WDWBUls/+oVK9j3iGgiFiPoxLQtyoKl7xe/Hvw4KbB7Qwf9giAejWsydClZhFzer
OiSANUFcNyRVEx5E+UMX/DiGF2Ug01kQ1MMphTQWfKpED2aCM5xudVD7WNoZAfZi7KIbsFuARooB
DRjUlDJJp6aXYwE8KgL2NKh2bZt9nGWwS55DNtKDzJdsBPKw6HM7xUyE31Vmwg4Wb8J97UFy0jBB
7eYWDff6gJ8BXbdgWjnQFtl7tY8XAE/OooJbo1lgWsQKNjhbQw9xFHwza6/2grOuE6TY2GkzrIqE
wNzOBbOrzXxk4XtoH5o5NFUqdUDWyTmZSsHjMYyjc4xPvVSBylYGtpaVHQ1go6kxhHAEgnXWwfsH
r2kgN2lpg4uTuK8dSH37uPupnAKJ1laVC0oQuC1ZGmyasMFabDyzUsjn3Cp1WR9EcECWVy26lok5
wqZIUZRgQkojew3TOP0GM4FREcUQT5jvralIwugBWBSYAyawa/NN/ChY+h2bKyTg2xrg/dbDq2Us
6oOkNlC1HkV0ALw2NNl94G9yOTNkZp+c5sLcBsRG04f0SogvGJIIUE42aZ2tQ9+W4G9YBpuWA+IB
buplMzYYzlkfqhiUQKy22oUVmR91tYBzUd3b1brPavfWT1rWAQk9f5cWHl2UyYgTDyx3IxgiLRQa
1lcr9puLbOTEhEDr1YXhLU1N4zwu1MO2sZ4dIFZ3CBCEt6JXcj5NlEwW3C7hfJl3cMAoIf+/hART
hlxs8YOESQHnACk3eNYYdsxuf/agpDFVNBuWHg3JNq2Npzgp0osEQ9Jt6+YaKVXDqYuA9CSsQxkZ
9ZU60pt20KjGDIsiXFjCpdUhNBOK8OAVAFWBuhUe8sT/aQ1D8hzxpF4zM0ZGiEbpsw+2zNyVDVvp
VjAiIN0YuyXQK2iFzQS0ilPjwSSuecH7AzAWVPdBB95iXPgTHxvNbWAMAAx2nrPynCabQUXEB2Mq
bSDYBPQYeOD+I0coAf4VBPaoY9FTprUsC7zejTTwEGKJId8ImOhcj7VpFy1Lq2znt7EtQGd42yPO
N3bGCq9ZFAOQ8bo17RD7c9VQ3YqAaeGFpXpzoTvnMkN+s3ch3jne14zSfF63CIzdxvZ9OAuQ0Ial
I67sdMKe1TEJb62Z37TQt+DV6jaWSSTeOqSE9J+QDrExRYY1XcKMZ+UFtDt2kL5fcDaUO5JugT5h
V6OBF64prwbswq+87p/AoqLwfM37VdWBvGk4vTy2AhJ0rKPgDhkMZrBjnbC+VwP01G5VHcQKDi6S
zaFZQuc2wY4ZQPN4QySBM+DYP69ZBs2TnC1J3k95kEss8VgwA3w620YRiN9gvf3IEZz6XpaxPQHK
wztyuIuvWE82Qgz81HrpY2um0TP4yPYGvhZQY6Z9BP9cIRaItauFbgV4oIFVfEY3urVw6wfeFN0p
YsR5ar83FY9WdlyYs1J6NRRD/HrWgLe6bBIkOeFpARkkWsIdZJ54wR+n2XjqWryyp586fDp1uVUu
UoXwQeRdQpAwn2BPicy6CxgvTAufHPzazmFWbHTJ8KR7TCJ10aVkyKGAmcsfulTjjwZ9m1VIt1bx
01BDO4j0yNHpqyZicBYhkCmzxDecowrNj4NrrANDRsd7NRb85SYLo0fd6V6fua01jxUyxV8aiigx
J1UItsC9s+6CeAT2OtAxk79vF3bYMHq1ZT2CD79gUqhXMvjhbBAANSsrN/emjXAXsNMzAq0X8N/r
eMpGFxR9gK/Sx1nmeASPd453eAD/E91q/T7LCk7nfQdCyZcG3Vm3ytaIPrWC7AP7FV/Cw3GMvd6u
2jRwdWsGAPdakIoRYFFDvoFc2MchwVJhk40HfXZvuPe7N3zp9y+63C8/ABAPP9/xxvdxunjvc7/T
v+jy5VL3sX/7Kf/2bvdPcO/y5fJNNALzvjR/udP9MvcP8+Uy9y7/2/fxt5f55zvpYfpTWp2qFm3M
Lvc/Qdffi397i7/tcm/48kX875e6/xlfLnX/wv6nu335BP/T2H/+Xv72Uv/8SSHmUGN16BRTCIRg
acfGx1Af/qH8qQmpKIzKM/Ix6lZuXTig66vcyrcBn4b9xzvoSn2pz6N07X/sf7/rvY+JvPMwv7d8
vtL/9/7YzGDrLd0Eq/P7HW9Xvd3nft/Ptf/f+97u+Pkv0XcX4EB41ehh+fvbv3+qL3X34tcP+rdD
dMOnj36/hG7Jxpt+qdMN/6LuX3T53y8FTH07U3D4mbiJag5tHwfzGoj4qS7G3SgZ4OYNkDtoBUbL
m5oVCWcGaQp7mTUw9WtqihXl2Kw79ioCJg7glR1I6vXGLuDZNNPNUTd33YzugfkFg05XdQPNthXF
KrC0S3tpKyeYuUgqwYGzmiLNAOjlaNd2M3PTvm7a0g2cPUh66lOvH1Jjejd6s4OPgfequxVcGDoJ
VI6b7HvIGgN25dSb5pynS+SkEI8yeXEBKnPlVrk4QGwpvxiIvuw8Kk66Tfeq8OQuqF/3M9DC84vu
ZqewEosRbNnoLnZoYomUY2mKq+oOWVkAw+UmAAuON9EN//LuNsy+A88OEUT9D3emsEGHGsdblDuI
wOVE7gcgsdTEh/bHXpdhNhlP+4x+NN8b3N9dfNdAl6JHl0J+DNNj9UH3o7+v4lVpvChckHetEowW
p06QBdCn+oAoIURK7+VPnVJC9kBfquWnMUCe/tH9Uy3EFTMC/1kTdq0NJNxh/eYfOosFB32Wwbui
6/J2/6UeCyI2w/oUv6EvA3oR77o0glrDH9fQPfShxPYWKlB+t7zX6bM4C7oVaJDvX+r1RcqGbOty
8De6UVcFmVxw+FOvK0t6wEwiTwgjJw9fUTDN/Zre6nWjrtdn9wPgdf5WFwctgKdPCZIpYZ18jNXD
GpeFM+bUAp5nvF8AAtBNWTLYdAJ9veY0qSwESWBqZOBXCwg1wnZ+v0hoIU4yMsWptspgE3Tkqqvu
9ZDfunpcEOw10FUfOODIC9+NuqkaR+q62z30le6V+j4kiNTtPrrBLIcXXtTNUtN09Rl0oM4ffN0v
1F2I8NFycmu7nWvOrmbvQhYWaAcxo9DljJHD3ZjCcTLomle82RiV4eM8NMz6T+fCcmq4LY/dQ1F3
/VbA5XsSNR2fNYnzwZ1OjZYSRDfAjr4fnLKBWCei+brqU5evzGvdHiUEdOxPXR0jlHq4JmJDvmDC
4GoB4zTErF0HROkmI/42HkERcIg0v/EC6kCjkcK9B1zaLYgGSz61119APykH+HyhK4PRLRT8Vw8B
kFnxGxsETaNt7kfIHI0RQDwpF4YsKoQrIYunDxBk5/CVE91NNK/UetJjP4Fs2K0foBZyDtWTBtJx
ZXMeFQoWTNTJLIbUezwFUjAHHIQnMxnS+lxKVZ91nTXWtSB1ww4HMdqFLuvmL9fpzeTYtGG07vxG
7jrT63ZUIkM80eUEKvRbYh+Ktujz2a0BwSfgAfqgfYthboPEvd1BfzkqZ/crtHnyca0vdfF4vdA+
fKn2TWbA1b4/t79dQj+9Vz5cROtwmCKGYH16w9xeO0gBbm99dPnTyNtLRobMnEYAPU3B8IM+roGM
Kc/YswQvbJmPZnP6kP0+U9pU7l7WzZ1MbyO+1OsidtDdEsj/l0a2ZJgg8AnWFAWJmbvM2N8Pedh8
FN1ITFrARHa6UdffxnZg40yjoR7m92GIqoezrqys6U3t1gXhEDQoCTFA12EMIGCrmhtB8+qolkcb
kQdylyc5Nqas+T/azmy5bWTp1k+ECMzDLUdRJDXalts3iHa7G/M84+nPh6RalGXv/f8n4pwbBCoz
q0BJFIDKXLlWdYjntDokRuqqT4NF7kAd3XwtMfUSmEhHwuSBjO6oupGHvBOTG+rFmpfRAXqQRlOz
tafb8BWPznzDY067p5lVv5ezDB1QfY6689WuI912ynQL7iJCPRVQ7UobS2vv8LFp8cN4PZDW4ycB
9b2JFEisL+7I9KCqfLuaRDfLJcdCoSTD1a4fIKzz5tQ35uVq7+x5WoGOQRdvmPXDnEYVHB/Irnhd
BlGl4ts/dMRrwi4bvrttPqxrmvof/LfYyHDmD7GD87XmMmkFn3KgUQLoGsjRUq8hnZQHNwZ8TcPF
XdkRGUmQDq+2gsaqYqwQWFlmXCbLOkO4JPWq0F01i6eGx0zbyIr2GN5IyMcpy9q01kawvjNDvIVV
bVLdcUb7Hsx6vnUbiIb509k/7JA+ES2p/gztGF4Pq0nvqzpB+xcxw51Fn8sniRW6lp9j1X62KNMA
fVD0Wlk5Go8k6RloUD2gGSZhuMCIVQNeNfFKt4F4HRegg3hlbtFRh1Q9w/Tqtc86a5M6+apeVA7I
15OBr8BPXYfirRYlKvFmBRpKtQmgqdFg+fW6lemnzT1EJXTwLGdXx9UWLl4QHNrejulWkDg5DLAx
Xxz0bvyYqfDNw0AR9TpBLvFhJbnEBNsJjNAsLMHXa6fLhwJ91ZwrYE2GY5ZbewKOF9lj/Ad9UIgf
qX8E/AIoFkZQDQ+d9kdlaYCsyul5Kgb685QkpRIeaH84uepQ/FT9c5DOKgKIfGGX6bJq3ub1YSTf
+79b1R91uDEUBTUrXh4P1uBae83v6cwGn7WCP6w/RXoUvITlfAgqsv2tG8+fiqpYjwsxGv1zxZ3e
oRoULFE0LfLubKMxI14v0St+FJYUryxJV95wEm9kqu+WzKecQjFruG3xg5JCSoXBK0DQO92TCuH4
oXNDe4fWkf1FmaM7eQ5fI1KAn4cycqxd2FiQLpuwUw2reraqvbwnz3FkHE0nX394V6apkjfwWVWN
oxW/el9t4oma+p1nGnn8rC6v6hR8boyieU4W+UYjTWHRMZvbVh2U4e5tSFE0OMthzp0DzdHl2VZQ
JWSh4qbR3OhJDh4AjzIBiycjuC30c2W2R6M3EYDJpmzcZ93Qc5Nlwsz//5OTpe16kV/aF1DRIRLT
qrdl2zlnCZl0f7iz3Xl/naDbc3LDHZSueplAK7O1bqFPv8Rcrjsn92VRhJdFDOgd78OJwqd8CgcY
PrLtvrWSWDmAmk43YJuGnbksPytuuR5RRXhW0o0ao6NSdM3wPAW1vo4GhG/FNoK4PYGK+uEtfK9i
qgoTqqBMPTuLaQCdvktqm7fIZViy6XsyrK/ik3Azpo/Uy2jZaVXfvJ0y/w+4Q4ajFwTDcfJHUOhy
Kgdu74qCrsVbwMeo6s0jMTL0izaoVjKG6iza6tbcX9a8xmRFPPnr62xZ16qn189xWULGZeZ8Uoc6
2H8IsRuVJ2rgfQ6tGiWVzjNv3V6JwA7OKqdyuI7FL5HidqDKeo2UsX2NvLgklILEtNYCeEYkSNaQ
s+sl0SZQjPVvryaR7FFDWAdBJqp6M947EAxu4lFLtjLsvRBbb4z3vTs7qwEOit0Hhz+kP0LqLYeP
9mK8DctMO9Z5ndrIqbDI6D7rUzncBXrQAk7KnJ3HzvIRUvt65dfzcJChHJLOfVLNPj7JqIpj7bGz
xk2OgNB9sYw8Mwgeacy8Tqlg4Th3nXXjT80crb2uhWXAy/7UaP+O1nC8zPyL6JD9yfTlwqMZDrsm
ysApVfUaeM/wWDtq+EwjALhK/1kORmy3IIgs/zZdbG4DUHWeFcRdliHV+u4+D/TbyvReJ+g9EAYL
HTkx0YqWbZ25hzZ2iQd7m5/6wvnnGk9rIPAuG3GzJaDqq2kd9OF0I8O5LTvAaHa0lqHipsZTXn7J
kvT1arAiVaQvbedgpG0C6qYwSNq4i0ofXKIxP1kcbKBYL85iiwoLEPF1bB4MGuXg6ifAXyZJlAzl
YER2DI6mCDYfHNch2i3mLrRsMIJfDM1FJ2cyAqRSXIpNIzz2FsDHTTs0844qPNT1bhQ+qpG7iqcy
+8Urc00keSQ2NdzgWebT3P9xvkSEkNNeIq5XeLu+OK9rAAqGyxcQugfV/84K4fBKagQjVzbNO2dX
abd0ZgQQCVjDX3UbB7fxgrFeSXRnR856Co3xQQ4trKnn0m+gtW+nh9ymySOL/WwvnwmKaSQZrPp0
GbmU0RrFGleJ/DrevPLpst94U1Ji7+Z2y9xh+dXlamLdUKsO6HBKab1JyvoWuCDcUgBgn8ZwnUZL
wX+xFGrs3dpj/o+4LkG1323Tyo221znBUKSrqQ9e1xEHZMb/H9e5Xnv8nz9P18/q2rBgKKtSyzgV
jb7vY906tL7B+1ba98ZpqliGV6/UOKW2Ed+OtACjCmicxDSI9xIj4RVNOVut9eglWaZIpKwtQ2VE
PWJTBRA+tUk1bcUo7ssVJXykCWlL81W9itwoeb1LlxM4n1VpGtMNmhhb1O8ic01Sw7yNqswCus09
vw145CExwdiT+7v4yeVM7ras2vbm9b3GH6MDWT7ljn+Q4N7tUnc3Fq0B1/G/NnVxoH9HZ06tX+w5
zDsI+S4hKJh/7XWrPMh8MckEja/Phm8KtCjLfHEMfeaebH1SdnE20s8xlCewEtVp1qzy9LuhOCRk
gtXarmdaa//nWFkpjYI/HRtGtNp+LhVDWcuZCWjlcpYvtjJVEP978/73OORAFVDBJDPddPuBG0uG
OjBeJY8AzC7vcWKSQx32wTsZ7hRoQeob0LZlwVlzAprPqC+bZgbGeTQNAMzxs7GY/axLbif20msZ
WhWt93AkKQCY5+JF10jCkwWCcHQJ5o3+ssbMO81D7ITPAc1KLxwS/m1N3mNQuLAz9N72Rek8Nb6N
dup1SHPIoQ8gNNkrjXfxBpCVPca2aZ2gCB8fZmhSrMnojpCgTQ++yaGJFFiwq0jfOH3JzWuM7eQ0
u68TZJYcXCO9TJWRzB+tJN46QGk2pVul5Dq7aV9okfFY0mi17UryZKZlIam32HzFbNdlYTeXEHFM
LLCCmS2/LfXp7y6wtFtSw8YjpKa3ahyqZ61r3WhdvEz0ij22i2vqWuWs2eNNazhehMhzNt0miv7P
JdKkWQt0ulms5ZrXD5MGcH3HgFdKMOxHsaet164rJD72l6WuH0bc8gFjJ718kOtyxYvmJc4hj/UA
wgQ2dsayn3Qjpb8B6k/flsKWfnU1atMM7lb2ixIO5ptISOsvMdclro6r7boMaj/xaub/FK378Qsp
tBcaKpVPbTFZ+6Izy5s2q9NPMPl91wE+/vVzwBgheFEHpGWECmhS6ZMxIPISMkA1tI2NXWXvh+Yy
lGDxSvB1KN4PcwsbeHoLxno9dJZxzhLwQKPvfgXfqvm3gQZdOk08sHzVpTKRponNM7ld4yzRzdhu
ktoYjkX7T1pY5m0IxdORTlL+VJWCTiWdoUUNiRhW1OjHIykh8U5LiJzJoW5okrp4Po7tqDVu7f4v
JM1s+qKXOFlOxiSROlqhq9t4CqBrD5I+ow2agzFroXIzViTsZ54j696qcvefNDWzI2jgktRnlGXH
BkTUOnF8bS2TGjf1tlHXRbxb5Y5inpHqpWt9mOgAXHTulyGsUdO9F/odUvLeq9dS+/pxRhrgTAPe
C7vO4muXxfNKKyL/peuAI2l9Mb34VWStvLbJX3wH2cGiCDxUFBplpVj07HYGHU2UDbxbDS3mS5+2
Gcf+ZagJ1QNsNe+GV6/01f1v56ZpEK2dgS15u3R/Gh3wGKOONN4VPOdsL2wnlM9AsU/UDI9DUG3F
NgK5nDcX9zIl6wttWy8rmDR0bT1Nr7durZQ30Ke424S23T/0JP7S0GLwqPaVfj9kVboSe5715iZT
gZF7C6iX9mdezbSv/ly1t/wCGpRKsuQPutuaVRN4/h1YwPmpVNpHsQd6Vu1S37RIjHGRqGl3nQmc
qIVn8yX6ZoTx+GOYA+QKuK099mU736B+Ut2oZhY8sR0EQ2/n9o/om97CfyKR0JtNj3YMLczrmzV8
k3Q+oem4gcIipQcqJWtULz18YqTVIN1Ok5OeQeM593mlKGslsHiavZ0FOalSsUVvZ1fv5Swei3OX
Q44VBfZjyNvrge+icScHmtjNOyv2UW1EOXD1wSHDKfYfyzJzDxJ7jYDnnUyYBea0T4MnyP3yZ61O
462vAvsvGhrHYqUs11bvpH+1Y7yezWn8FqAutp3r5H1Es5RI/muE8ESlcbTOohA10UCh4SOHanMP
u03Gf5Gihve+qIqHnrOxVDjBLpLhoWxOnKvCeEB/gxJZRw/O0G7jLQ7xeqnLP01anyelrGkKWfY0
76Yta1MDHo9NfW4XqV29J+FrVF75NAFMPAyuou/GuVS+kMG6RBg0/ayyCeIhO6YlKqc+rC1k6kjF
/UnpWTvCrNs+waM43cF9fmPkfOy1WkzFzpr0YSOxcjDU9E8o7LSjjKoumump7G/gc28e2Fyu+7mm
LOkj5iZCuW1DHq4wyI7MTTt9dvR8Iy3Q0KOyHUZOZSNdzq7uaCvXttUzDYrrNNR65Tnyp2kL635h
0ykDLa4cQltVbxVrOYA1z7iLcAq21tRpKei+Z9wbqRQsHglfetr/02keIAJZ0w5L32s1jY/Rcr+G
7MuihpNabOtpXMj/nv02310lPWdwt6j7VWgFTs6N2D+qfkpIHhvjMZ1CczXDwrGRQHFcl5KzIGn2
8dtSH8IS917xtKyJ9lCu6PGmzaxN29r5g1WmbDTNJN7XeptuGj1ip6mmNM53KjqjZv19KDNvp/fq
jBQB+tSiXS221uvn9aiMzaM4/qNNXebS4Udr6jVGpqR1M6y7adQ2Uni8EkRfypbv6pgh6kU7fxg+
S9Xy4r5wR/96filvmgaSdBfO6a7o7F1fdJ/daAP55crSx/Q8TH0fbhOFVk8n/2WYLF3G+UCGLu3b
vYzeQtvlPiY3sze7rCgjsUvEW7zYzUUg6S1eLimh3je7goCpXFir5VCUvr1t+npeXW1ytvBnnvXC
g8ZWYiwXXkL69V/nte5AU5BEDkmFlNaQONuiSt7HXFdsIV7bU436gV6CfVtV1t3l9yFDWK9oi+YX
cP2JqLJdwsTk5g7387epl6F4PtjI+P7pB3W10vRB3TYtdzZhFygb4weA+v4+AFoMhlVbCQdBE1TZ
yTThCZUomeQEPewLC5X5r5PaJjm/lkq0SEPp28xpdyuTCQ0p5JlXSWmPZxkHyOPs+olSotiUJeZ9
IF3XW+5WzmW2uMkJa1QWyb+BvTYgHor/Nqm8HZR8Mh7kMLe9s3GGJthebTXtdZQQ1WCV5arJthip
9mERDpMD2Wr4Vmty3vnow+C4CIeFdmIgRv1NAt6Zu17bQWebrcV2XYOcHLinxnEua4jDzjXvrAe8
ai6X6t6uBwoo3c2zOXx08M7xF6XX/nBdvPL4NyjNji+fp9/AoAQlzCLaCqlh/WjoBX3Wjnnf5KjQ
Iw5ZPy4BYpIAOcTOe5OELhMBK1uXiT+vdV3+57Wmov3qRbF26+rhyrGt5kkOsVageK/53auuTVtA
iqTPnnno1LR96vvMe+izcMlRoSUzBOir+irRlzGJK2rxufYa7dCO81CwlfkYfb2ezFCX9cU2maP3
MLK+jLpSe4my8GVMIudxHHjdqxIjPMhQWne82TnShdacpYcni73gMdaOMpCgEGZ6ehnNT9HS9yN2
ov190oOaqi2awdYd0nkbreE/R2ZIDB3Ir5e6LrVcyiGJi+w2H0Zri/DRr+nzW9ZQ6bw6DVwm85bK
lurnu0ANAVmA038Is/6untPpKCY5lLA67RHF1iFzJIzMI1zyMXGqBXggUZzqthrN2EFJGNntG9lK
JPKIk1M5wOHob1pN01ayTRGbbEvk7Gq7zvhgkwVMqn4r1S26bUgDKJAh+MLekYbRLOocajVFiWGh
E6Pd9ZUwrJjqrWXpUGT2iAvuFPond/VSIJ2TMtvRZpDsqqWaevVOgf7XqIGgoaQXrelTcrYfYPIy
FG9JyfHivcLkBU5PlTa8zP3guCy1eJOZbzLahmS36CJC0+jLXMLU5Wsw+ru9Zn3xO/0bgkz5vTi7
Vl9Bkqd/qrLae5r0cC/mMEOIzxjowx31yP4yFmpzyNUy2YjXChplG3gxdbTlAj7ax5cLXJYcnQ8X
oJj47gKR27g7qExBvdLm0p6sMFkzJO0iw8wC0Ddp+jpN+lsIPN1T50/RprGi6HtFI8esw3+KEJy5
G/TChtSiSD6PSv0oAQAoHcguAuP+OhN5wPB7pbEJ9nzzazpn1g5xF75WFqz16ZjBD7NgVvoF7HI9
iC1HeAV623x/tXtRPewqgJLkuRAH+zBVhoqAKZe59OmiF/W28PQUR3yZrC6oy1W36FPIwS46ElVy
WsdAsNrlcHWLbZqDcDMPJILE8XGJyzplTaGYLPTG0Gv7dD0MXd/c9iXQpTd7ABrpZIwQ7W3+PaXl
sJ+bdzFFG437pPW+98FY3MGVrJ9rZScDqKGRebYX5WaxV9le7GKRs3aZMySNfubd5moOEJSE044i
60+Lvlvvav9p0QBBrD5vItdZ63ROLXsK2YBYvmvvxzH5Jqbr4cP+g0bhr4h+gaddZoIv03dRPJIt
XobXWGdZrQqjb5cdkHgv+5m+GjYAmtxjbGQVKZ28fm5SGvhUZaYZJasceIQr59Nk05kOYc0/SNi5
nzXun+TwNP80x3V91A2AkOgXGc/8zodVqLTqD6W9F52vZY5V6a9zfE3xT00QIc2dFNNWG6b1lBXs
islof2u5P696SFzu66aHzkMN2H2F2fytceB+gC9yWqcNXI7OMBUbKirxPdDj8WC7k7LXnaZ4dDWv
YudDH5bhQbe8kIdN0fAw9o3+9cMkra0V2FbN4rGt4T1wJ905mIM3ZahO8AJJf1Dt7BIrN74k9XiX
Tm76V2IkdFLy9vYEv2ZNjykRoaIaX+qhv5P82e8i3tb4jxE0sbnrnC7gjdsln+GlyB4E6NBtVapb
X6ypqWkACz8JoKIIVft2hGPrAnPISgOoJ2oYO2OEvaqDb3dfGnm/LgoTte0FCRHn0WVRmd9uZNEJ
tKQsKhgKGjudy6KdNnXbGNESoMW8pqjO8BCoVX5C24AdCOJkl6GI1AtvrIaJ3AkMK8vrjtgXUx2r
+UmWeFtHTAh6rp1Y0fg1Q99vA3qk8QqSj+A023py3yxCel0Y5n91IYip1vO+TbPqb1I2WpcIq1X7
VQhIxwNpt7ObmAaqt3wqdADNfVGmGg5k5CbJn16NFjzYyFwqbF1kNkWbaqXD+bA8kAN7U4wz6bUp
y+6zEi5R0TXvqngEUPWro7YV9hKLIyCjdpmR9B7f4sURxKV50g14iM8jqaqsaNTm+TW/MxhOthsp
UIve3cbvJ/XPNnlBKTT7i0yfuo68ab7TwDedaGCHIuw1IO+jbZ0q4PmU2N1Pbbez1NY52pNvORvS
Jckuh0gRlBEa8+KOFN05Rvw80A+hV5nSendIdZrY5ScDZr01QP+/dCNMH1c73DhbM03Cl9/E24td
j7wCZGMDF1kBvUea1PyXLjlJGatuUK8oG1sI2pG78EptXJl21iIZWxkvDZWXuiUJSXLgLqy7ciUs
m/CsQGmlwHcoQ9M2//ukSjMB5+XTmSRVAf3tclDgqQReiH5GO/9rWxwxMmUowgzAnlR7O8FuXGpu
dYqbaXoMl0M+WtumLGB3X0ZyAPBvRg0vnYvFyzr1vqNWLCMoHeHjANmHJHJwvJrisc6OQ6/+ISY5
2J1XHFxVby8zm6gOD3lt/Y1ET3eE+xMZo25MesRBi24NEbpFjWkoybcvRvFIpJxdwmVsBtnfeaqq
4GWS8cSWSdtWcz+sBGupDXTf8F6OR8YSI2dygCUN3oLkdDVD3xt3q7LrXifUDRLb1azeJ7qDlJHS
eg73ZEXnN9fV/naqAncTJ8b0qelD8qiW96irYLnCsYQ91NaUozjnQVVpqERoXbwu9E83iFb7a/G6
PGrO9uT8SWfx9MmCC/oZOYCirutuXdTKfTXALSaRhUV3djXl6kHW0Wv+dRprmLbi1ZtuuNXod4UN
k08EjiN+iPXyVpaVCJCQEPYp1ZOMohwiSrac1UlWI2fVQWJfTdBo2eiNmujhWVrPNmwO9c8+zawU
PCJoolAivRn4Ih8MaHTPdGVza66D8lMFOcZKHVBmK/il+SR8AuSCmo0axONNF+QALpacKttpbR1F
YQUrHsNML0JjBZohOfNQgq+lNGm2UUxnE7extk797KfA0EEEwK+ynZpXqAAvJThlKcH5S2kuJQfk
9WN7JyZx2g0ENqpnDjuJEIfdQeQk88V2XUSzOjC6WXcndrVRBiRp0MyiX1871V2V35Sh/+jPign1
l1BaBZkOkZUGR+rsx39lPMshV1k8YeNxihZMsrPRDl6JEe5mwuX0Egp1Zb7tOspSyFNvPO8lLNrp
/poCmBSTtgA/Um4kcSCOqDFHhLCbesMN1ngQR6o31LwL7QWCjPTWKYqcG5+n782s8+7KFl2DzIoQ
VPDnea3WTvzSDm6xcubM/7Nyq7thICG/GudvJRs+fqtFSwdJX/2dmNkXa0jyb53Cn5b+5ekz+4Fs
E+Zp89j1BQkB09LObjjON1PgdLeV6g2o8uq/XLkYzfdXtpYrK2F5V04FeZYi/UbR/v2V+y75EpeZ
uo5zs7+fo3wHiRls3LOp7M1iUv40Br7nXpfokGHX7haKf+9Ez39/Sx0dUcEhVh8SCM3WTlOVX62m
e1lA28z/B2ojKp1z8qeiKepL0DvJRuef/iFIfWVP/3Z8GyVxcx7beN5a3lx8ckIfwujQ1L4jpPH6
MTQ+huIHwffOIAn44WNMs/fLx4hMt/jpY9S82JwN3pPX3cj/czUgX0ERIvsEFWzxaLTcVpaR6akc
wPLlzpTfiYm3rWbjNUa3l6FMD2ewSjJsjfEynb5up1kvU2kMoMccUmRnNqNNb4TWs19o2SNbLYAJ
rfWMnoD13AdLEgYRpKPY6iBYUL8L1xUkx88gjLJH23+djiQY9cTIIptgduqpa83XQ7OcJcDfbaUH
XbqM7Kifya2kBonTxQM5D6o9mnpQYanciK6DqZFdoAQyn2CDRVNP/UvMqIsiFbNEiU6NROXzNJ3K
Sn3kvcVfR2UJH+Y0mPWpXxhU5KC3fc/7MWTQEfSPh6sDaQSi1bfoaay3RevfINfZrQ3yZwcp3qUJ
3Fe9RQlI6JrFC+e1d5DCX6bPyPG60Mvavr+9AAfmIQxXvj+4+yLSamMjeu/aYkRTwd2LsLuIxcuZ
eHVY3Fbt4q1asDPd0KK6DknY/Rwan3RhqV1Gk61+Egpb8S2jq2+JVN8if56HwPAlsjRqg0YyYGH+
YE3bpIVDSV4BL2+DYhyjEp2Q5WVRSuVyuESbrUGXL6X568GblGk7lbz9DqF9E5uKAUghmr4B7NqU
qZe8TFFd0uqHXbhpk8iDyaJKL3Z3WhjGXH/6ttiv8Zpu/s3r28A9jNzLuDC2y6FNdLpFhi4i3Ybt
6g2WuMxpZ8AOslvM0yy8CzQeXG070GkxOeNXz/ODzWhk+q1Ud5ziYZ6n5uVD1ODES23xNmUH/6jw
R+sMm8KFGznmxs1DCpyLMOtgNONjNfEnlbJGr7Nnk/LaaCjOY2qqxjMsO1uF5w2aKVZ3UlL2a6JU
o6car3N6SBPRomOD7EsOND1sjuJtU+t2grbiKQhCU9YQc4+06CnMWEOWNMiDgUdKslUWFgkKVl34
XE5VBf0OQKXKiMLnAuJ+yFrc9TzCPruujB5NQ993dpVpv3oTttUyVUy/m79EiNOhwW5roUlD70Dt
tOXyozQXAnOnMKsTP0pz4SxXrbA+iXdeKuPipTpOcAi/+dUr/00yDB39/dzfBcv/Gne15DQc88gZ
17ntKZ+UYPrlbBr1V9vwdvYhTonRch+betw3eWIcw9GFdGf50oKDeJrKcXq2+tY4lt2UomrIl7OG
7ttg9/LOLl9m/9/4IYYLdO6LwVa3pe2QIILE5Dg3oX6c9NbeIAlvrMR2dfxuSC5Br1Yy7+o28tne
tCEK2R8c2rJ+yhN307oGEl+KFt7LISvST/SvOiAe/zXJGbxu3hpO+XRbiF6mGMu4gTbFdqFA+zk6
CgG7p/b3q9mYguh6hcwpXq/gWGC3FtY4b60HYbqVGddgW8megyE7KAosm3QvxasqG+Ndi8onWnKu
fmhntbpTl0qvEmbeUe2AGCyVXp60zVNDzgmZhQrd1iVCHFljHjR6yC6TaC/uNg3iZpM2+3fIkbYr
JfXKP9qScqSlZ+Ex8/vyBT2yi72eUClCkMjcVkld/VHyrqppRfFk5D5sRdkE0nix98t0OqCC6/QK
ydXnwO6+IHJRbNDeS54HlXSLnIltWGzTYpOz/zdxSkF6IVfhmh7HUFt7xgzd/nJHs/ZzP7VfTT2c
jpMKZlmsSZpp63HgjlKGBvoV226GBNtDhEeBIG9XN7G2F6GL2THuLK1Qn5JsTB6iRv8hZolyI1fd
56Y5fV2iVM/ZGxl4mEIxn3nXzI+axU2Aerz1LLYiDDcjTY6PhmVYzzFCzRsH1PVeImSCOZHuXARg
n8W2TOht2FsveQBXDyJAfMkW1u7wBbh0ffD7Wt+GS+rLwW611nt7wbbo2xL/O/swp6jPVv4qHMPu
LskHd5fofbEt8jD7DI2hcYMupbcO/Tb7PIQ1TctO4KwUj2E8+yQlSugxJVgz4PPps+FOnEkZz08J
JGQBr04DOlubLCj0T3o3RI+D0w43fWK7Kmk4u70teVimq0EL/INp7DWrafof4lAK6K6OmT62t5dw
ZPvQm0GECvRUBQvLXI53ZlR0L+3GHs3hRVWaFsGpMV3JMCi7hWFSQQZ28aJKWiKuQCuLDLMRBbPA
Gp6pTHuPbmefxcxvF4aiAJB7mdQs6aKCliEEcyNeR5u++ebU7pKU/d31cUt2JJ1WERkStADePYbl
aXt9+PrjdmnqfRcgvlAUWHDOyLxcntUyUScHHUGGdDJhd2cPqQ27fqmyZd3YPkWzv2u7MLgXU6e6
6B2H9Q/xiek66Wr7eVI7ztVR64YfEv9/OynqQIvB9sBH6xqXPKkz3ntxANSjbAaj+j7VwVGJedt8
zv22+JQn/j/a8tZVOXW0cnmZPEMnaFyG9s9D8V6DyVg15+twSOg409Kg2njKwTeXzuLRcOcHRoH0
Gfe/HRlOnq+G1K6egIToaysL9UdX16YdstL1CSK4/nZoEMvxHLe5J79sbBQAE5/nCiGNqajq724V
HhoNvO2qAM4NPwFCoZnxHeWd8KutO/o6odx2WbJXFtpHJ39dcpgBLHWD9bokLeWngO9u1DbDV6XQ
e6gZOZvowVuhczB8zRuuKWfDYvttXGHM0MR6EJauxzYLd6IN5pNWOdsOFBcVxMlbGdZdjVA4Wpui
FBZ6MwCwTHfOb3aRFrNJYPAwTmLeBc9ujmzwihPT5/mzQqrjcvLe9V9iVAA/t/0cGbugM7pNODv+
IfK86auDnHU3FOWXRivicwpD9GpE1+OrhEVRohzgCEZn03RWpd57N3Gi+/uQZsUNjcnmNhpK/tZl
Oncbo0jR/ZDx1JodtCKmuR0RFUIX1J63hurswTL98K0pOAhvPaCr9l7O3uxXk9hnS7vEC8W9mKwF
MDJi56kaHMQuJnH+j/YP6/Mdf/d5fl5fPqcniI63tQfd2nl0te00xTb5Qv576CGynfTuvssTeN+r
waV0kcffa8Pxky3YdvI/dQfJyDLhEmPMMUIvsYMqTMxd+telrpa35S7TYyh97TFDIXxRQzALa/kW
NeXa09x0JzbRTuhgPr0bUnVl9Dq82DxKDTPQDpRG1QtubHBTc2U1bnd2YJn/HFXG6wM4Ll/DLjCy
Jcxri+4Ma4j9Ofk3bG7HX1b7OUymF37An9jm22/MbIxRYLpvSwtNeqNyHqMmMh9Bew70D/NFL9RT
2sJsIZGNabQ3tm24cCXqbEqW+HqOoDoMa7huJWZSLHtVN6DpdGosl5jlCrAvW++uoG4u4engzydo
Ix4kWpYdPe5bxqU4pDbj7eiAWjF9JbtJ0cH8opaUJHzHD84yhOpvX2dt9KygSPecTcZmWnpck9TQ
6XpqipUM51kzbiBjVi/edAwBwox5fiNeWTJEcOMsw2XJKYWTT5bModdJu6A9W4EPLYrikawI17rk
TZZDU2fAxJGDO0kupQvKGU28KNjJUEvC4airaBb1VZh/CqgbPZvpJZUiAXUF5fN1etNU6tpzuq3W
GqgUBrH3OFa0qumLWmg59NBOOC1A466H/eHXiMFtj/XIo/5DBMgp0uJLyeM3azjs3zdjZKAPzztL
pm9B4pBSsQ2T47zQ7vexshMi/Yvt4odUH5L9qoYF1soVbW9VJlUJHVZT6mDVyZEhJZPLUBA2gqkJ
B+tiumJq3iYJWkei3kwyktC3iTrtCKcwoJU61ov7Lk2OyA86z0CDnWdH17/QxlWfIYl1kCyv3C35
7XErztZRvPNEyqpdnGLK8/SucFIdVlpmJ5EVb2mpr3cy3VUbjZ1o/f0ye5mElMYeeH/0ICbV7Xmp
gvh5L59g7N3uGKIHvBKvrKFTg8tVvX8U01AqdBANTnIjHwF17erW0m0VAMi/nwjSH1S/lCextGqG
6tP83Y+j/iAJuAaC3P1cdeUlgTdERnvHg/ZRnPIloxqL6HscPsoXLExa2j5+nt5kZbkJbR365jxx
DxHPAbC77qH1quyTpcf5p4z3JGNMxvugMviOW7q5tvSwuREnCOn5xoAoYS0T3qZzv8ogcZ2crWsX
8Z3xf1j7ruXIdWXZL2IEvXlt77vlR3phjMbQWxAEyK8/iaKWqDV79jlxI+4LgigUwJZpEqjKyrQe
CDRh4iW0AqR3BPsO+O6zBknlVsjkHTS4310OfR8QjQT7IoYao5fnxhsm0jhNHGrNXzkpQDPlStNT
c+8oCL6hNcMOaXFDQS/YHfLCziKs23zjg7VAQAbpG88SC2ynOTIYuVKSUlIuyg5krfnF/m9/5AzP
ZtDGfI/SZQkIawakgor8/REDrL2kXloJEhrzwJdgYUuRQE+AVbNM8Azv+wpcGiK8g4pXeOcayLJg
exxse8jY3oEjADF/F6Vfwg9O5GGGqXGT/Ps4OE66zIPYVfThv0JPuOnSUezArVqSfGkNWtJpWmj2
qTs0vYngLYd6d9ij6E2d7PBcciHjF3V76ramvorBCvuU4OSBbct/utGronegoB0U3V/dGrUaAZk/
3dQ5ZlqN7HRTjdtsvimtxnswKveZAHACwmTbbsyyI3TB8mNhaPZ2AArhGosKMPbK8B94iNB1YzrV
q5nEr0ks6l9NCr27zJPxwpKAQLdx9YsHzeugxeVr0ZQppHEy72Ew8WWutTi/QqDi4y6NIb/exbWT
dI08WAv647fG0j9YY6A0LY7AbBFHzBcztCEnWpm/2WiSouDwIwMSG4G/zhF7e4BITHVwkLKBMI9j
P5AtYt86Yff3wsDrIHAgO9yO4MKa/SF9BUgj07FLbY32bmpe+m6EaGll35xBugdLbVZdYDc2Rjak
SGNjx4pkuwTa9d/GSTyejJbyTNf2QTLf/1ll+kkHy8l84bnGZAn+ufiXT5UGw3PSNW+0R6bdMm2U
hx5i8yzU92QXgX+NLR/Yh3x85RFkB+bwLoWBld02IXZuu9GGKg8G8VxHUKqAVISxSpBnhORcOl6s
kOlLcnCC56xr7GVcoli9ZVG+ZKMebcbEsS8aELdTYwRmfAqYve6LEOEtGiAXAbmlZYkv2YZsPer/
VrqTRBCm4+zaC9CFdE4mN1XJ8PtrKg0BSDYcsGkcvoE914NEpaMduOqa5qYJpPdSg7zm6PhQ74uV
drRRjN6SM1D4j55Wggmr/lUPlvamLvys/rgwwI+bMQiCOAayi6WRG8+N33WrmDP7KgxoC2RtUhyQ
MACjQzgG69qEKkJqhOUyr0G+Eyl5ulJdcR9obwB50NcNJP1SqRvr/+5DjtSkKdhOYuU9L0ZXcfG9
LLsAxy3rREfOvorHm6mNJ5Ihy1JzuKkxOmHSWGviv0UdTj/H/rd54EMBy72031rIMixAfBQ/xFbo
bwYfGBsBGsOzmQbJmjfMeK40/r2oJNTME/DgYVf3A3TP1kKqSZr5zySAb+UZBT0pmDU1/XmUcpoE
WdVpUlshoAW4iRb22TFpHG2ZjyJdIuaUHaNQgqSdRrowHT4uaWjMdARQnGI8WBIJtFKVVVYaCsET
A8Lr0AJLTkEIBg2tYO29Zqf1sqpZ/DYU4uo5qPVa9OJ7z/zuF0qmfse+4z97uQUeZl/a18zTM+g+
sfiA32x9zgbLXDPb9x7MlL0kYbQdVf6IGlENAbA1MerGqZ9bSBdnjjwYlIH64vM5HPvxcKBep0Nx
vhuCcUuQoEpCp7xvEdGbEEIKPgRKlr/bmAsGChKlJmfyk59zCXVE65Hff13PabFH97PuBP4NlKfo
nraaIyy9rT+CJR2YGxWkKW2AAivHBVWZQkerhiaF0HZaz7YxDS6G9tbg2H1I/KDGKVnXJH6H0Wrq
SlG410EUKSp3kwDhAhAnJaqhATDZhQvLKePtF2/sllftkPfn2dnxFLF3Vj98cYOQe7KWTtGCC/wF
BDHBmVW1Yy06xAP2gRW+1KYZXgaGc8sK8PuNa4GBbHJBzdW4SJNQw9NlKFbAE0HUYH4+STOvQWa9
pgdTR3Z74PalzLtiJZQzjYQ5MnALnQEgmLLJ+Y+HH61emJYBskWUpSu2Q1fRI0ZmibpMutSJ+HAe
IqMwUhuoPmAz1BTSwPviF/dGFa/I0UkMlAdZtWftTVtMtmkFa6h3LWTa7HhR1AXkJgzDviXZ2Oyc
pMv3peUM1xFCkNCIS5tXCblHT4u0X75odm5lem+dV8glTSrctNmJ3ADzSMCHq4Ulp0mF7p7piWCX
3Q4xIneaFALXdgvSYW1CoW9RqEoFV1UqUFPLZomgVXC2bGEAV6OO9uDaiEF/hdIDEDJ++OHUBOYS
VjfAmyPks/icrFeJ2EIfDfLGSOdcgRmW1yITzdl0oVDPzMKF+A4oUPSkHQ5VoN9Rz1UmugJvSb7j
ripPUFNpERootSjb6DXgd17Ylh+rBHnerUyOSGpi+GGyLm0cNGVmgpBwvhVyS/g0QNDsaDU5pLsw
TdmFgVRh7fsiWdM3qlJfKz0pH6DkZp6o14ZBdy4bDt4/jFETNLpYu0BcrNMq+LChcvUurDR/+i6i
qrY816N1JX/6KoI8nq2jWDTreSERspsF2eIzrYPgMOg3Bi9FkAmUKrXivzKy5DcTqXdzeoh3sxCs
9WRnruMtjdYwj21Uyiczjbfd4BuvuTCgZF22w5bcMqTQcwMH+3bszcN/W3Y0tXrhCtBw0bJFKMqD
RbDAVuPWDlWD4bpwxm5DLGTUTRFb/9KNVZcoy/S2CdfzaCgQlNDL3xFeC089NIUOLMNPSV07RrS8
cn0UIqjR1FEckXENXKLq6imwh0zR9FMXKYPknNVdNnWjQejnqNZ+TSsh43FJo/I79SLmOJe+05+9
cRyfupJ1Vw06YjQWG1Z8a/PgQmMSyMVbO1jgDMAdwajR3GGDtQtBsPKUaKMGTNGwobGiN417F4SB
NI87vH0YumRJY/UYJY9u8bvGf95WpMC687DsH0RRZqDlyvujq8idABu2dqlp19DSAV/U5IJqmsZy
nDvqpWVuAgOYGBvq9gYw3GUWXKhHk0ps0BcIEPRH6tKSns/vvCx9HBTtSd632b2morZlHdtbbDB6
yN3E9V6idv9CLkjKxBdoUOznCV3B9C0KAYCgUItQw4uETYtERdPvLUCXF2CYCJDKrt1F2gRAM9e2
rS1MzYkhssWClc3H8FbnVXhDtWS+SyBvtNDJpzFRZlfW/EKj1JDzcCiDyL1NTlmLh0uL/4Fp3SwA
U5LuZNFunjTfq1S3MVJQ2AZZ6axQcAUMSRDp5tHBL+dzL1CIBGht6n95+8tkyNfcQxC87vRtyvN+
56Ja6CGKnZ9xOhY/Sj1A5sCrngrQpf3NIWu9p2Co6skBL95+Vw84dKkVchyW7j3wyCwSF5r2pRHV
Zy/XrBeTbcawSF7qRjYXmUTAaSszL0W8zQAc3yAZZb3Mkz662K2niGSNY3Wc3ozSDPAdSeIK5X2Q
R/rS8BCAt7gfoPKLgVa9W+kKMu/eBQeexJLBiiyBaWKfk1XVNsxLqOE5dgBZ15ytHWamT6zAVjDp
ou5nhViVZtr2b4Y0Vu0N6avTIaiRA5+NkzbH8RDb74NRtyi2U9NDiN1M00dfb5+Q8ujXaY7dfquw
EK7CR7DWxuvS4xfqeTrYFMYuY0tjMIDvUKPcFx+jUYRy+capgJhSUz/nB74sN3oABtMEFNaIBaAQ
vlc1KrkFWhV8QR6Qt/fBFYWzQO+Z+hsXjzQegtttZVrBeKSJuZrYUXHLKB+bPBkOniqraDq/vDjq
irqRG+J7GvYnY4TWNlg4wM/YVOJEbuQxalG17TjIYvcAH/Gl7xQNMp6DNtUGhHlaLRJDFzej9+sL
sC8a0KxInbqirvD/WStx0n9mWFEW3IEQEBzmuf3DYz470suJt0lwgQzatovxpl+2ZtRvwKTXruat
nprgirw7kkmApm+j+xZA0giPstSVb2Fe70G8o/0yHOME4dLxlYFZYOmh3v8K3ixt53C936G8FKhN
NclzULeY6s1+lHF1HUO7XGRDGZ9zVZWaJYBHC0gCTb1Pu8Ockq0KURxKC1yKM8kMYKHQ9dG4B3ZV
vTzQQI5/r3WV28jxmyGUXLk+nBswpL3w37Uw+EtkyggcuWBFC5rAemHg/9qkhpAbcgJr68cc023s
F+OHHeU70ZTJHW+s+MEsLADjcx30VW2aPOSsak944rzS4BjH9RkU1edSuvnJGrJ8BWVcCCyqbsDx
BlzQJTWhluIRpkYGmWHEg3CnEupx12TsnXdA4vI7e/CaSw786KLrA/1b3EptVTVmuaduhowF1DHF
U2aoIxhwtosYzDDfwrSRwFbo/t6L/fSIqlN3ie3QgmeMPY9FFJ91bQhAoAsYAIRku5VW+dGhUl3l
xpSbHjXxGfFKaKJFLZJhQGGtQGUTH6j76Wao1QAWAzcagQrG9h2VHWDYqqvvgYuYuoqYp3orgLTi
/kUGZXVCRZy7+vRASgIlAKkQS1d5hB0o5ckDmkTV96j5WIM8NCjOgYsIHMl4IOn3HZJp67FBDYis
GuMepfTGfc6CTYso5ZU8iiS1gDgI5ALRKfDseqk7LvC0GfbkbFsozGZDC8wVptKMVq2JcGS7tisx
Fsva1Tayd15NaGrtM9AxLTrFDOOMYX2kLkRqrCeHs49uJIdkk6BUeSUb5u7qEoJhdFZ38VPvWCWS
FR3kaZS6dFqfne1OhEcEddIFZbU6uwNVcFr2m6T1NYCUC35gtuUfdaC2puxYFoKSSyLDShPITqmz
dpDJdgAGaFppnvDnmogUQZVwlcXY9pg5gG5x0We3IMMbTY7eXROWMAFDcJSm/zab+tSFJIJdiGXU
5TxdenHBVqnWZZupX0ej4ixPrP3UN0K8fJuqvNASVeFmt0FynA/VZODtpvVzlNiCpE4e8uRYRCI7
Ybfz0Yx+CrDPn/24qvtj0R7JTjO6MLBAo6oT1Yx18RTYfOxDCAZ7qKW0Qs1ckM1RA/jzV8sSoKj1
TANCVwijI40KpF2cFA+jMziPkgEmMyRXzjTnkSyWNu5BH8FvTJl6S28Wac29I3mUyEisWgYltFZr
XeyoUCrJGnBI0dQYUrIHFGMFC+qiJNa4/B938qyG3xJAXFpk4QOeO6iUHpvi2KkmkRb6fIgLYIbG
4khXNFzZXIKc2JLgbfycE5E7jZNnPdbg8/nzksa1tm/WkNJKtnYeZStrAGvSvlDVYTX+T1Zmq4sz
BwD/7OR5tsp10zpKt/rFwoyfDME/mii1+Ylsrg9+PcfOjzQ4Kg8OtgbE0T5daESigg6UzuBVK7S7
OU019l581IfmlX1WlttIM5CJ0lTUaB0oKpUX9ciVJo5xN02cMlr/rDUv/++1yP55x3kt85870spm
WVpH1GLj8YmHUZOh8pYQvP5nF8cd8ynt8FiZR7Gd+NqlUSTE49xsz7ajibM0WbjHq+3QmSkQO2Sb
Ln0AVPapYRzIRk3p1qhnVg3KDEBS+hJ3OEGAt4t5w5MG+L2fai9111TvpeW/+PhHeAcV9HQBPOl0
8a8hPZTeM6QyDmq4VDP/jyX+v/tAAgxVXuDvXjvccU6NdO0FET0UcR5vWujUTuwQlgdll7rWnUuH
H/nZ9B+T0bRe/jYp9M12Yof4z0kyra2XyLKTkyhRfMkLTd6o6RIvh1bmcraMCMTd3ERtyLNYib7q
is2yrI2tkeCM6gpj+DI150stbKpwWrI3wNWhSxWUUHdQMb1bE8bGNgtBBEs2GxnKRdt5JahBy3rd
o6Z+H3osfx60cVs2JkCtyq5bWTDbRVR92D0wtu0b4OuenQpnyE/77P9ve9Wgfo2yV1PiS2WvQHkJ
TeZhSpY1oK098aB9nPNneW82297x5XLOnwmkMBGFTfzNnBTjdvSaR7Y8kmmyx8sqREUZ5dxGLcxO
sVU/zrfmeOBsmyYelvMybdh/XZoGBiOflqaFdFA537hrLkcDFYLMHREYzAFJueS16y61lhWoA5Dh
ZRrBE2rYo67lqVA28mvNEAqKQJBsaYVpLi3wuYoAuw8KmtSinw22p9NKs2les0myLd433pEGgQO7
T52cn3qU8a9k4WHHrTYy084DL756sJGaVSYfPNO7Kh9A1aW6tF1xygi5NhFmR7K5PggOAAq/0uDk
ptZ1kQrfzLbS/D0vqw3+12VpUqAhmJUKluEchW0QLduD0ZoGqek+lw0ZjgpDjV2V7DRnX3fY2dF+
xo+Ag6Au7Weo6/q9QCESUhNzl0ZRy4bvS3byI5x6elQQb0M5fg86HIkiT+9PIBTHHo/6njLSFTVJ
WEIiNmu3NDUEyzpeG2oK9ecVwgoE/1bf3v9hn1b+cpMhD5KF55digxBHv5de9GDavf7mQYg1CJ3k
R8HTftnK1L9A8Lc7gcYD5YRDFXw3mjM5OFAlXlYeOOUbWdfnEjoiKxpwtxY0pt6h7Nys3EYk5yCO
iks8AnuA1FbywzUf+9oYv1soSl9Bx7ZU2+ZwixQxYg8Mwp145w5vhW6zRZJZ0a0sXftCAzgCoLZC
DWgosZsGag38y6GJOgrZHDwjBrWioyBQkol7sonOAcpu6If7BpHBjRVp4hrmsXk1Wv2OqU1tilQS
9USnxRsNjPlQBIbIY+R55gFRlT0VtcyFLtSFurNzAPn5NEj+ZKdmQGrp4CTu7k+7Whbs0NqhMrrd
F39lpxtkoxYfUZAzDf4xHdW7yB/rYvp4c70NuQESWR7HOt/Oy5rA1J9TXywbjcmz6yKhI4HJv/Yh
XtcoNEvuWRYA9ltBsUG2Qbk0bKN+8ViLMj7R5m++DxSAEOWPIAN5Uuny39wuV1lWeNAPvUcyKMUp
JWfLOrDC30idAcadZ+8y+YkavebJ5nxYx3g0nhq9rI4Gsqub0bexqQT5wCIq/O6HZUZLbcyL3+Dg
fubOYL8EmkRwH5H3i6vp+r6yUbrv4Ux2l5Z+vxSdbrwNdr8XrpH/1r3xwIegeQNoEwJdYD/0OFvE
oh8fdLNMt6HdZIfGY9nV9uNoZQS9eAOSfjvUWf5LH+JvPE+H517IAadPozwFBrdP+GZXa6/3qheP
IxyoXK1u3CeeHx+bNnGWdZRyUGA77Jj4xvjQMeMBPB3OGzSaoeYU2t0J+mH1PWja3smOHwZRmb4R
5xK0dXctiwGkTvyVFqC4DgSY0UUryuTcGDEO+5bVv7fO2k2T8gfANZDJUg4mc4ctaijjdWpm5Q3F
L+WtClHghYBDjXi9U9wMaK/5i7rAJx7zK5lQw6UhMy0CK15IrdpFWpduhAJ94E+t3Zl+niwQNhYH
S733poEQ1QJjWN2oF7thdS7M+DxPyiu89Yc4AYnn50IlEsYrfJnSjUYQEWyoPxYmHy822KLw2x9E
9jYqPs4648OxKxaloyjfJuK3qSUfar70axmNRwasKzf8AyRsFo4LFo8qty4TZmGENAaCA+mGMA5R
abIzCjSeaZBMbmycTav/8GdAuCNNFjlHrfWdJdFR2FX7rUps495E0Oz0F3vflF/tqdl9c3L24d8A
ALQk9gr833wLwtS8lxGqqaZIVhn27IPfFUmQk+eCG5QwCVSqVoB/oWs7cE+E9g2/mOqphyTTrkMJ
96YbLOPbiAdvxL34Ha8w0KewTDsN3BmvUKn2QZSBgmQ1Eznd6kmqmaxCYChy62kmOTghisBopgVE
xZWnEB33/plJ99Q9QBRpphP7+jcG8BE5YKeH2otoXUStfQ+EeLrBHyM4iSwB3zDEq3cWs2rkBWIL
auFchx61BXpVy8x+QLpoM9TeGKEmMV6Do8v4kdqoLARiNn12Rl2sAlOY10pE2rYf++7gNt1wQp4d
4uNe1dw3eMyjPK8vX7GNeAwzgHsX8f3IWzCG1V6tVEXsV6bp5fJvn23k1n98tqjWv3y2RNMgsqtq
v6h0K5asWDIr7g5TcZbqAjXfHajsi5naPepI2L4WWSYWiKyCQo7CdX7rNWsrAWPAZHSRtl37MtYW
SGOXOLV23kZCzGwZyxC/dTKyKsE7OnJOo1Lxkqopue5tWASxc6+WW0t65UEDJOQsXC7PdEUNTysw
lIWuu5oHmiZ8T5geLorWkxsrjay979XxvT+okjZ1aAXy5IQSz/qFPAbbMpHftJ5Q/SOW0GOPDhKP
EmtO63+J8U+X5DTCiVIAXpo4GyFjHPvBRjcguOt4PmpQwnzdKFgxs1i3MDogA3vAgh5dBxBpOxu/
kVuog+bUqWtE4HqcNZKk6y6dcusj1PKp6X9zk/jmb0tAESFj5fGntii2KOVGXg/fvI3pxOO2UF2R
18sUuiEvWdnoh8x0ITuujfqr7shfQxr4NySa5RVs2qhYV/6WEbhLxj1krtSyBS+35D+k3seyFeLG
u7FAZTuotcGwu/GBGVsiu5js6WhL3VpP0/108FWjqNhIvnQRy0z2aaMjE92gutQn4GqUOP3CMHpn
HZSBfnII7YqXRO9uUJ5x+7gj1GmOUYc4TT6a3QlFJqCXKEBUfYJAZ2huohpF5ZUnxYbGqdG85Hvq
1uZWliZHDQuapIz6c8WaCqX8uQMGGd+VCzImFfvwsVzOlzVjyP4qbxrgXiTBfwmlhaxG8hZa6/zM
RQgwIfSlll0FiUaRAc2P1D0usfPqNmB86xY+QpNyQcZWjdCVD6TMvmq862yvDRPUH9Mot1ZGDaCh
xM7AwWv8yOiLhq9QfO4yG985uoz9h9rKUyicIW5ODXJUuUBI959+B36hErz+ZPkyk/pjlhjQLF/S
WvMcCAkhFK8as/CstS1zN7+AHqzb6OACv9RGaJ11/mQouBc1ZKarMRbW0k2Hcp1gp+LhDBL6pzEq
luSSkW0Iyhb6PbG9nldoE/0Jp5MYNH0+LxcaVMkOgWroKsqcrgSTggsjznPBmqzd2NqA7yovx7Oh
dM6GHfmQyXaqf2bTknOffKhbVYVjL+cR1/CqleFCULIVSBiJMvloUkQjW9TLo59LvwHhUPRrsuU0
Qu5O61WbvtB+UwTyS5AySxKo/MQgT++AZj/h7Pg1mvlHcJMm+070pCXaM1DQ1tnUwA8orHiAUvyQ
npshL8G9xLU7FKGZy6aLTcR48mgBxsjyp4yyNUCKJbAfCYRrnDD+xdPmvYrc7ls7IG+vubF+jw2P
D+5JpuPvWGV7vLR6sOC0qOb3srWLlyu+D06J30UqhtN0qVlcOxgt9lRl1qCSSI1Q4wogswbQ4kmc
BrvERNEe6DBeAby8g1hn++CPdXBCsWC7JLvGQb5YtXFzzUJrvAWOxP5FTYjBFYCMUeUcbdQXP/oV
5HSFXj5F1dguJBj5TtQMQitOumpmG3W54Gzp5OamGgEIFyU7MzeqngKgYO+ZHy51s42Ba1m1bpk/
ObKrnhB5Bbyx5vfkGFX5BSgp/0q9Nm1/yrIZpkWgVwda1TzG91CtWakDLR5EYk/dfHTGFbBA9pa6
nV8jPYgA94a6QxIynMZaf2Wpm4IrNNkju2EtaRSZeO3QVKC3oFHf7ZNz12GHSqO6NNsrQgZ3NIit
a7KonUHfFZpmjWBbzloUZLSHDpsDhJKKLDzjfys805Um6m/gyxY706iccWE2YY8A/AAmeKPAwbCA
MrO6oiaCKsAhTNDM3b/5zdNoBrnQtLn7/77UfMs/lvrjE8z3+MOPBjwm+L43HsIYIssaVEKqBV3O
DYg/nFVl1XIBoYT8OA94CSjpm6r4Zwr152FfrTh36erPG+QdMpKGB5bD/32ZuPn8YHQX+iSTcb4r
Gd22sauFaxt3I09wdlMfYp5C3cmFLmlKXacvUN5s9pqVVLcO0pAOUkGnUjF2UlMPDlAgWlgvB9P6
sAm6SrONBlGj86C+AcBGc7ZpeYZaic+5NKNKgZaTnnme7aOO2u0xx5OI7joPDKDXEa7ILqUfY2fO
495dZ3USLKc7fi6MKBUKt8HhLejeOS9xSm6MdDUtRZNj/pp7Ir5OS+XcqNdxojWTS6AFFwskRFsw
TPCDy3V+mK68vP+4+ouNXKRvezm+2JhHTfl5Ndtctcy8Kg3MtgYsocvUxjce9G7Bfd174KaKwaRO
3dDJgntuQkJbZOY1Vh4N5NV2cef0SxpsbD+4rxBvKRqhn6dJgkMpEEU8iHwBIlpyVl59y7qAJqX5
WY/ORXP1+qfNvUvs4aKExQ9TdvKSHNxMgR7uvVY+ESCdYOiRwqIjEjDZZxN5kL1oxiuqzBf6gANB
7qQ3EOjZd2mSehc8kNbUo0YbweacW93PfogyZPo6IPLqoGFL3w3BYuAV0bHNbXWeb9zX7vMqS40P
G131ue2+xvGQL/Sq8F6n0WirG8FDxnl25zhOdgfea/fEuvFIJohDZHcdgPjXEM8yqObJaElufX8X
g4zpRl7UdC3bZVYlztSTSZrdtWX1UnklmDTUymSSDJwVrmZG+9nWV1a79FM925ILDeS8QNFFhSIe
stGacQM50aizs9V818jj1jaTYKCe14us3Nx7hgRey/DxgdNq9I+2293RNPqRgItooFRaf1ndaEDD
m04fYf4RMpwoBdi/LrOpDNubDLz4NH8y7oXJwgBNImpS8QsjX+a24ULTXO/LT9WYIWCkJuiqyIWa
YAQHCDOYMf1UtKjXBxDdKwq+nG+rd6W/0xrg1ueftG977aD74tv8i0OAFLz/PN/Pn06WTnCtolda
a/obBrJWUdfhOnXH2j6AYUOoYhqx90yIJGhVIb+nrHs08yJ7TCHZePB0HQhdZYeenaVV3WXEPhzg
T59tOlAZ7f2itp84iO7ISXdNY9m5entOLEdbaU5VLDgE+B56aTyLbijPQvXcOhg3wIqAObkJjIfW
le3NB+lV52fGA5l6A9ReURElR7LJPqp3RVLpy2mCY0YP0tiEnBtg4gRED/vqPt3T4uDEzQ6IihgL
6tKEAP8smmvIOzL1I0KJuezbLS2OapPilFrlLxqkj6slxhEp3Og63b2zBNBmibumxXwvExfdri/k
T02Qpt+rzDNO1JPYHm5Dz+xBJ4IfaNRkdAekyooGyVRBInNht6E8UDcba2vnJQjWkQt9BIHKOH18
IIPmQeMlaEZ9Rx8AtB76IeISR0mcqUTyoidWfzfaHr/Vo/gZiiD4Bmn3YQ1FwGEXSXRjrq1AugWM
ZhoEp7otoMCHCupv4Cm0QYlbdMe6TwBdM+8mcw8FPt404AtBjGb5ceIGhdpuwunN2PwMqY9jX9aL
L0A9K2UQEzesew0fu47CF8pfR3r5zhmvHmsk2XacQeIHUdrgUTlQaht7wHebvWkIcr6nDgCQmbB/
Z1Z+7fLBfOVpN0AP1CzvXCvpt35jykPYuBniFJkO1kBbPmYDlHFLCHT+UNOhUWr/TjDdKxAMxr9o
uAmtHP8auY6SBFVHnvgamC2MDMVneSyfoVEBLmfYZzehqs/zwEMaEQG1yc1F7T25oTriY7VBuc2r
JemPkIgOIHk8gOYb5R3aohh+Fl4MdGlgvkB2uAEo0Sh2THbZc9PbJ6824nfU8+TLGvDoC/dM/VwZ
A1Jr1pC8f84UOcQoaGblRoBtW5a+0tIUCaKozJ/pqozcbLoSf7H9zS/SDR3PzTr/kmfTXGs4ghls
9yWrN+XYnOFBc0Z3T+m1adRDlmztaA3KTD5zdORMq+QN25FdpvmiHJHYvdR9XW9d0A+8mEU98Vm5
uW+sM8tv90AhQZw3ryY+K+ylYU87EGibgfas/H3EyVClBpiCM1TgUTZrYa4Vdn4ZuwF4sJs4+y99
sUz5Ikx4eAwyyI4AKpNVl2J0kHAxxIoGkCesLgk0BK1VOsoVMFThcXYLByfeDFHuLaWNak4BoMaR
F33/GAuzXIOlTG6m7ggiNttt8ZFMr3/kwhhB4JqfaJAa4YEwDEVdd9Sj1WRmfKxmG+JjtcjSok3P
yw4RL9/MFsSZBfmhk/CN9kI9pudslwZFu6QuNQjygpgzYhe7CQDYVB4MBGJLW0mJkO0va0weasK/
1/jbXawG2q91D+7JeLDrBy0zjsTNEEKddJeh1mot1ZcCGn2JikWLawPR7gdbjEcd4q9rPBy9Y8yi
eNn5o31iWWU966BLn2jreFkdwEJZryKg5r6RW5g39snQo61vVj2K6t13+sYwBuGKBjGLu07Xu2MX
9f5Kj7LknRfnqrGCtz4D7erYjclBL/LyQU2k8TaroKFjAi5kJZm7z3Ks4zLT/Rkh4BPHnXhHtlQs
ezuIb5lvGBBzHcEyalUjRJSzD18HiiwccozlykDytAdDL7g/bH0l6crCUVWU3Ee4AFfTqLqy4u9O
J6Hi7qNMSDUgxeTRlgHQu3U6G0lZjidRh20E+P29cRvgOXPXeEitK7606Y8Rd8OKuQi60t8yj/v0
DspySoPr5gS685aDaxdiiuLNHKW+5FkqoKUXiV3n9tpOR6bzKlASvkRebnxtpDwRh3ZQgr0zqcSb
3uSQg0T9hSbS4rFE6T1Kt3EVtTVkQ/FIftRS/mGbR+mq1HW2FmULZiAbD0qUaBQH+sihm+cnt2m/
T59Y/ShuDbIv8ihivoNiQfoUFPWpqrTgMQXh0wFPFPUtFMObsuc63hZmHNsH1wNVyr/tIxIZi8pg
zf8Q9mXNcSLbun9lx34+xEkgE5Ib99yHmmdVlSTL8gsh222SKZnHX38/Vql3yXaf7o4OgpygjBgy
1/qGDV5//RET/v44CqeDPzTP1rGVh7OC9TAhoBZXheOsLoRaZ90AXzMDPgjSm4JaU/Fe58bJsAG2
rby006aCsD6yF6ijIjXc67LKrVaFb7VzQrkR3g1r4IvLHX9L+LZ7veFG45oBOzxLSKb17mzl2eUF
ubVqqRu8PQLDtB50LIxlOO0FzvC+R3V/1QpgKeRzgJVcR7h7dhKpg1U1uvlzWervNqKM38OiWiEQ
130xUz9eAD81nBopEdkzs2qlE9eZW3o0Zr5MzYMkRQQKFFNZICKHeU6woyrauFMUmfaQpoCXaz7C
iBbg1VXkNmArT4Q7AnFRHQQA4H9jO0cEcrKTN71+dWO9WmPNNhEXeCXnRh9vOTPwlShieKC3VcBh
pmNG3308FdJyxFvuqWhhCpGevJjJvRqzatk3ugHXG3xxuHl+51X6Y8ja+kmqsF77fpZug1TAKW06
GPUYbTiuh5V4Q2g/WvjuqBcuk8MGEoKEUaeNp3Wx9F1hLanYgbx3dd47cFusnTQFXHyoH0ftg9of
h+kWOQ0QDOHwcIEzyHtd4R4NP9pq5Sz/yrPCt/GpnRrHKRXvasUWgCx2xiOia7gKXRjkC+L+x0hd
bZDrtfAJg8sThBTLi0Iw5lZHRWoAur3e2HPDhQBCy1vrGTTwdsetfNKmlggflrCGuBcdCCjiutrH
yA6AkJaON48nhXFYtX5yqjJ4dEWdHNoh9uek6O38Wd9kdnLI7MmeCRH4JbR8E5gS5jM8tuZX6G00
wPxbydltnAFaL/hDJCJsH5ksITg0vWoH9d63VVA0tq1GXZUJ8erGRyILa8PxC2dw5umb4QV2Me/1
BMSARuatnvqPOvKXgTGCY1DX8YZ3oVohyYG8nhzxXkSuHOo2IIXESbIx47T+TD1UHfJ1BHO+GSZb
6fwmPV8brF//ZZmE55EvA0tGSG9jOZCGU04F9zO6pE35sUitiPh3W7r+Rdj91vrL2HvndjpUIY1m
PQbjrhuQdIUVerHvEQFY6dK0HzUgYbA51uP3zH/I+87/wx6LH7aQ8rlJTKwsg94/AAVe3sY0aW4s
9QCmEj1vbODlOjJUhtjTNAdqpglPN20Sb7TnjL3dOdN3XnUOMYltWsDch4N53TlpBYPioXlnYt/7
wZMBc/M2feasYrhPuxLaNKm9SgTAxWFc5EeQ4PUSsKfiU+ma34jaaDjf8NqKv9/HsHBUC8MXr42D
Pyax1oAwLlb3olf1xQr2yGqVuEFwEAOoV6J/IfR7lrWwplP+cJJcdgerwUImLHzzrYpvHez+kfXm
DNmCAggRPBIZZpgIC/P8QDY06VQUU5Fa7RbcTmrFWtF6pta/Ghs7CpmLVENA1dAnTBMwr4QBrVX0
cl80DFPNqb4rHQgGDPVr0cjM/tHErrzCj3YBhdsgvahgIjA04QFK3YJ/0+AQLyCrwR+MHK5/g+HG
z0GSlUs4SY1HUL6SnZPHznrMM/tsR7mYt8JRr62lr2mS8R8g9gPf6DXfVfHncFc1gG+0sQUhf3wr
oI/gIRTjpQdRtz7QA/0nevyp3uLaWbt5eXMf8gYrPYPbvdcaxkh3Q6I0V/VaNApiuCMMie4NZs5h
+GGcoWADJaocqH0EV2aFCLs9Feshey8S9RBfh4+tw89Fao0Y6GH/69hsBEan0OkC0rYHUbl6600T
LKAR4cgmi1QdqUybqYufjXobxW54MDH5JD2DqOn+8EWmzk7X8ysb4xOJIdi6s9eAjUYr6jWk4x9g
6QVnzG1vvajaGmz06hP0mmau/zkW9CtuvXSVO6tGVvYSEUoAhPuSvYQ2tOHwXPsXrSrocePlfwRH
Bjkov1UIunT2cQRUHOaIlX2ts6qeZ6buP0ee/dZ6bvyHVdQYPuWhRFJgqcTi744Ho9U+EAyGbAGe
6aCCNko3IE3SmuHRN423xPD5bULZxmZ6yCL1RtM0WiBIsFxn0m7jHU3WPI57EGT4fElqXqTr1fR+
cjRKfCom5S+qr/sG1I6pnndyfu9K9bDpTPBh8IoZBHvHNUgz6YsLe3FtSvU19UGDdqHFdooS1Z0k
CNSAGtTqawRrAMGgvWG5ob/+eWRshuNZp/aLxszmCAkmfcSsVx+xAok2ojc+STsM93YUrgIrLR6T
JGrPTuwC0NLBGbRHzGVe+oxtqNVoRX0IAvnl1soG53sF8scekyOsWhxuwPISETLqSxsI161Ep40H
KoWF5yz+/a///n//91v/f4I/sjNgpEGm/6Wb9JyFuq7+598O+/e/8lv19vv//Jt70pZCcGhYCA/q
I44j0f7t7YokOHqb/6Vq6I3Bjch65FVWPdbWAgYE6fdI+wG4aUGB0K3HN7Y3qSqASX+t4wE03KZx
vyN1jvS5/tYai9s6NuhUvAdjZR3TDKsTot0AaiaSkzOqdC1JVw52qXymhiJc31wG47D+qQwe8UkB
CHOfZkSxiBbIxqQwCIEyEW2C2P9YR52LNFkw3OM72BMDPTtthE77oz1t+qguVxleelBk+rM1KZvP
ENNPN6JlmLGL1CmBR5LtrQuNpc50ALgpsNnfX3pu/X7pHYc7uLOEQA7a4T9fesjjZUZXuc5j3YXD
BkngAKgpc1ym3CheyxhJk2k60Y3gQReSl2fq4YDzBKo2A0zsr3uV2jd2qZIfjtOxSWbD7huYFRs7
ISr1moSltYjsuDu6sMTcFzl0Mgbkpj6NEH3G5XW+T12hPw2M99SV+XAaCZLhQI+ZWQ4PjYrsHecW
3rmgNLj/cF969q8XhzNEfXF1OKAhjnDEzxenk3EhAZ3Xj7dJupML8PIz/gkZiuwCR9n2Aqr+M70O
w0obK3rlUXHqBbiWvgw5vIot5b0hBtwsHZFqqKbhxaR0BbMGIerPVlMe3WmOiI/iVUcsexFGDsug
vEPXIeP7yj0rIyvPANqvkLAXj9mkpl9A2xZyB7G/pzpIhsXrOof+I7XSgDLsV2LS5UfUDK61ZcjB
27PTOYJT0XZ0NVT7fQ3KY+9DM8Pu4nJe+WARqvoR3vXi8Ze+3DxXjrWVcO74ZWpPDnNWI7zd1Ej2
c2MbgJ3UIeiB6S87mDz8o+y89KmeNogU5qWIIACGQho67awF9XCXerl+shqzXBnmmC2plUZ3XXIb
nUG89+EWb+S5xZYWr+MP4vJt7U5vZbNeUUNhMfUPdwT3frojBGPSxP8CjtkuaMiuPT1OH95UeLNY
A6RkgkeBTxTs41h/6kzIKxPPMCw+mV5lvdEkjBttfwiE358M5WGKZpSwgoziI7nK3lxiyTz2Zg9L
u6WX5/msntzeQoAA4b1TRDCXiYs9DaIGKv6vdbeDBSz211UlgbIZbJls3G4094xLc097vI/tYqbD
AWgrJIrYhstoe2/+rc+tgpfN+h/ePT+/9qeLCQEohzNHehaE6Dzn54sZq5KZScr8q9tXA1KxqTcz
wV84W6HhAfSdmss28fRrxsSS5rrUoywVWHod76BwC+FZpBFzCe5xm28q5Bmm92w5vV0/bEAyOrYN
zNvQgarh8YGgk6kQTgtGPS9jE/KuFksvpheHMwq2UANLjfcGZGdCRAkg627wRs+jPIeWje8lFwc4
l7+/Kp772y1mc5cJ17Qgucu4/ctVwYyKB7pOnCuDXe7RngwzIG0SA8I2udySJmrgRNGizy+hMyaL
D9LLGQwNSC6Z6qCfB2KshJQ8SSv77gAcXO/Ui6qMDGhxp9WcoICZgDwHrJCDvZgQg1Gwdpvcfbn3
qhyg01wG68ZuCg3lfgRRjNAINlRsprpOgqGkBvu3OuqXT6GmW+epH9UNlcRUmxuv5STvPXODkT/i
NQxfESuIoNTlFFtqCQt4bPklbLio9UNvj1cVDHK5d1CNNd0CwxfcTvkqsqpxowWAKlM9y3oH7wgE
FaGaghU/BPslwPhCztrK6x+tiUCSg4iM1C1WSlNpausGOCglNcJysAhTgYa8c2f6W5h756emDiEz
P9b+Xqbu50Q39ZWqMny6FglyGCsqUoOZgELFzLe/v0cs8duj48FvwzNhLuAJjlX41P7hPTR4DJ+7
wS6uSplT1Fm/RFUZftUdQId+77AzMj8h4HkAAENfT33NoYiB/L7/miOttIJvKlQyXCd8+nmkV7YM
C5jh4KVGCI4rtFicLioRk4JcLRVlOC5V3oyPrXKhKhLoVTg54uWZkR0hEwuo6VTECqPeSHdSuZmK
aQnx0UKKfkNFEI3eD0lFWCEvQ0DNltLGXU6MoNC3qmU4OvUH6jXY4pgZleWNOIRA1bhNOKhuN+q1
SCEkAScw80a9httc9uDb4gP1Og/6atl0aXM7BZ1nADEHuG8rdl8ty20ujuUFD3EL/msPEs+r3Vhw
CmcsPQCh4D6ZQbH1VW6+QlWkXuGd6q+pWxRB/zxHrqurJfBOLVYQVO/w+u1+WDsYEQGehtNh8yYL
EIrPD1XDR+BGYd04FK16guY6Bz4H0brSrbZDhYwAaAXuHOoX4XdMn/QsHQv/OW5Ha+EbffKggQ3d
NFlrbelIokYG8H6kjqXB1ct7kJPhk9X6/dyCaRyC0+Amy2lD9aKsh2Ul7GZuOuN7HTVQvx6jbMbs
2zFkuIaJVfUgA0RQNG/SLxCA35EzZB3Ve9GP3itAjM48cgcF/gTsU926NDd9iIC9adk2foFMv8iw
2lW+fgaZIX5geB1eBiyM4HkBg2uRtU/IcwWwswuypywdK9gE5O2aik6RNNuqBXCcijBhts9VxVZR
Y2cXRNjNRcYS92oVWfLACndtDr17pao+9OuFb/njyp7qLF5UcO64dfe7RJ+sXG8pWAvTIKgbJs6W
AkaKMmRTXd27wEa3DIRwTJYkpNteDW1ewlIgqJdVW9svix+tFb/Z0SjBea38OZbp/FyYdrXmSWUA
DzRCrgEszlUeNtn1r46TxNs+zYs1AhbtsmhhiafD/JpPbBTAIOGSPBFRtJHBtLFKNB4p1NFGwDiA
+joj3lIyLJCT74fPMssW45ANz1EMgoYsHBO5FqzYMbvlIGhk+JBO4oYiyRcgFvW7rqxLZOC6touP
VZQV88pk3gX6pGptyzyE40w2HGIL0XlAEt1Hx0KiwMmU/ApO1TJJA/4jaLx9WyMjQ8MBB/AuPFDh
GoCmcfX3b0L7168lZg2c2QwfBsc0TbxTfn4RIgxV1FZvtDCMNxFi7Xykl4gyALmps6cacwOpMERE
qK6Fd5Sq26exdgoY3kAl33Fz8xK1GvOBrki/ZbgrAS7jL/cewPAHSFT74cadJFZIZ6WByCrWP623
JFGVZjKwpT1YOMIYdx5UVXqbR9hAH88bPsSnRtXWmRoYMiDnv78M5q/z0ukyCIZ5w/Sf49AK+8P3
wO174Lwla07vmHbXm5ikeOQZnI8h4oUwgG2N0Mu8P/RJYC94bxe/vgxoRJ4A5E9Pv8qhZ4dMWTT/
+5/MzV/mOa4pTSnxl5N4efDfVp5gmpowGgyj021CP/puCSX0IPyCmHAyBeWhthOvC89n6z+r6Rtf
moBS/V4dQLfxVs3sJvwCq4177yqq3YUICw2NpiWFOVPXC58tAS2XLFkOqoJwMFIeCx2b6moExfse
jBD4omtA89CByRfDtHfvp2GR9w/LcVo/3CMhAt90LIM5Fha243GG8s+3czeMfViOIt4MPqheYm7D
lKUdYbXtYqKJAJJ77cYOhroT4aRr4jNAb+Wnew/f4CPyQ1Y/6wIfro0WqAxh38PKSUFgOsE3ByzQ
TD0Klha7bmqlIm0CJIIHpw8OijN4Vf1nvO5EDJ6waX5l3f7v7wFrii78/M/FwytdqIRwy3XByfr5
nwuqRTogkxVsbhwuO5/fIjKI7XtHK9BIXEJDpZw28RhU0AFHfTtocNogUD2LHag4Bk0LYT7mImwd
WPZ6gJazwnoB1N0P5Xs7ccJk+Q93M/5I9hQN+PCPEczCv8TzbAsRHi7lr1EsBlffzA1VtU6amO8a
2IXPgRQCgq0Twecw9SCBB+C5dEswJXkfzqgeCCB3BS1GJKBDrT57LEtgdiSck4mcw3OKvCh105nQ
+0Ah7ELFTECWuoo6BlHHELPlvs53yJh9Bdgq+pHmJ0wa8UXSgY2MlC9fJ6nhOSKDzZX7Sb1KWVEc
6qR1d0gid+u65OMZ3OxggVe59TIdp6398Mc4vh/HMqD06CCZmOcnM1D4gEBBsj0BaH+UQZztLDzd
5hQeaqBAFTTH0Xguobtxol5UTcWhKcYN2M9vVE9V1EiboS38hYlp//x2BqqspkNWZt/OGq2DNdV9
OJl063UzRNX+Q13a6vRQs2IhugJ+kzSETiVA/lpbSZl+rKM+hiizyQOtRcDi918NK2qsCSXz1php
FduAQQUxAXMMLo4m+Jky0Quw/SxxiHIL4frY9CGT1xjtnsqZzIJ5HZghZrfDMvErB65qYzzMIaCM
L4pTp49uo9zjyP0HhyuUpqom8c1ZVTMBrxCRIn8T8L3B0x/3Hp1gPyCC7eLVzmPMFzESiTh3W7uw
WaZjeNOBIJwO0YJGHKkHT4p4g9g4AtBTI9XZMV8idKXOtzOl3rBKh2Fc3I4RYsYbjdGDW67DKoZS
3DTOqqRemp7pLm9HyPziYsPf8n5Q1xzDBYie+ZqOysfcP4VJsJOCiWwOOiAcKXJ/2CTsdp468PkB
1i0v1J2O0yOtP6shpLmjoq8kn1g7wHVOP4E2RQA9jcSxDjQqkIGxKXP8TehXUZ1tgY6AXPeJ+oc8
hDiHb6oFXZuh97/YWRUeJLTh8I5pV5bi/AqhR361R0hhwU/CW9aOUHreG/EMji3phboAY2CDwgY3
0tCysqUV8XrttVATrpK3pEuSVT/ycMsNK/+UjD4mIG7yBgRktXDqzNrDdbS/Gm371Sz8+A24KEwl
dG2eZODFD5idOjNq0E7/oy1c4xL6WXwYqzpZ0AkQGd/LCc6YtcMJUn2Qse/xp6CTJP5Tlns21Ff7
ZJ3knbeuuJF/hvX2fGClv7KSCtRSD2kco953UYHcQ4Ng4Bxvl2hrxi4DxxqXDJFHNsv7kBVzHy8x
3wz0hVpNJ2wXDlb+ayoqwwOeCcart0OVuIcLxGhO0mvYIwwxwpVvIZBHxUKX7AGUxs2tb92Dnw2r
gGzlV/Y3Opqbu8YaJrtijlW4+WgZPb+m9p7abjUaTIgUiLfbT5VGrXdYs8BqZfrldoL1FUREQBuq
8NFEPPb9N08x0QjJujX9jiZj/GBz/f6bO0c+AE6sb795uh1W0DbIlnTWRADBProuMunTCaYN/W7E
m7vb7/q730yD+sr47TcHcQnBfuTdHmrdrzojFuum9LY5cnPgoDU5gB1Gi6kF7Q5JUwK2ipxIHrpi
41GLNDKwFXUCW7dbzxqkjkjIAK5tEy5kOkYHRPXKD+VLbCsYSVMdg7yoOtDurTZvLTYD1M7XRrxQ
IT4AdvwYVQX4HCVU3jAFSR7Bu0weixSOlJ13oQ4ADdhLBirVkoo5i60rBlNHGgIHMLnoVKdXVFdJ
JIubcC5qe9hmbTJ/H4bjVqoGLqcpoLtttckjC0T9MJjO+t4jLYYG/8wm29CxmrH2jrgiup0Xeb6n
fjS0DHrYsbG+2lKd7ll3GHj0OhZjs5V2kSwQ2Y3WvO7FjsU6PQZ9iZl6v/B1vpVxBnsrptNZovLh
DzWuEu1WP4Zk/IYVtPVJZkguRKWvgQmH8N1YcSwsrTq49D50ZHRrpV8sUyJXjEEAzGKlU1tvkbAh
xF+P6ZXO3A+Z2EVR72whDbjOpQN5IWt093Wk/rA7q0Ca1IC4pSPFMcRXY8XzwASbDpbZQ1x4c+YD
82BUy4JDmCMByuJNBuwECe0p/YmojexxkSMABVRoZd+NJvhWwNn1s9OzeM67wX+soE+5gA0DA+1j
fD83WPz57pfzhk0gL+BDgDanVPcJKGEQnE0gCn46Hyy6wefLqnzlDTkUzKF+viqhAbLwE1jo6NbE
hHtozTcQ82Z+a1WvXgWqvYJq3IYhlvHJ486uSKejlp45lyOMjuy+NR90GCOXQyMRi/RVMTz6npnv
XJhJL2lAqtejFckvoJYkMMjpqi1g+vJp9JwztY9OhJiuWXQnlSM8D3Yj/M6nM6VeAKEv7j7hsau3
PVPxqrBK/4tfrm4DbdkurWbMdiZDhAsmf59vPwSo2ZmhceFiLAiOFvI382w6IIBLuyxs9KdRqmFj
gQq+SuumeY3zYUYdDBv8PHj3pXuILxVXT8J8ik5VCZC3K8wazgEwEAcHCpgLajBEtfLw1nxppM3X
ElKlaxX3xkvG8ZefzgmJu2IxKpkghQvEDzySi9vlymCsPgPeJbg6Bhxq/MlEmEaUERA/CCS91qMT
rPsxLzdwIRk+jRl8VqYLHafQVYAAZnp0RsMDBC+yZiM+Sc9IVj0XAxw8QuAJNlkQwzbslvhG9ltA
OwHxLAepy0kIhhrMwH00ephzTl/T0ojENZ82MsHcrrAjY0mfz9Br0SC/Kaevbh/UPA3HdQbdnzkN
ol4t0LsDppNHKjl948F1o8NnOMusNaa55g4MqpkLVMxzwg3jEgf53vTb4KV3M1wckD1vsciyNAFz
Ymm/pFYnDZKFgdTdloKPQJL+SHLJTlSajmgBRfGspyNCng7C6ohfigLn/ZMsnij4TYIUcgD2VB4a
0WJ22ha9tenc5sGaGsB1A4nsQ7PR5xu89J3tmEfwsAMuSx58Yf25OygHLjtj/z0wv3Q8gNh306YI
gnl2PFeuqucS38h1YTMez2HHuLZaaZ8q8E2uY8nU0U7Zw3tnbSDh1zfp4la2EC8EQ7Oo4XQzHazS
8CFl0SUJveSK1DgC/sr7o3EStFmNTJdWXeE2oxNVPPvW5LW5BBKdLYF3tqHE5UQvSWA4y9TwMhjb
oFh0kGT3VZwfqNjb1gYYNMyiMl886jFfZoOOXwJVIpMxmXphIh2/wC1Brkvmv7dGSR8voNg0bKm1
Ze4bz1T5QEONYDnaDIyFpMjPCL4803lSzYsd/ah0Oj4o43/9o6g1RfSRfpQBhU9MFuJi7Q8jOxDK
84b3nIoaCfCZj5XMTSyAutxkBD4gQwPDR4B96uSSmMD9QLdOdMxw6iTSdFwUdbDEkn4OWFL0CBzI
+GwD7R7XYAdTiXUZpmhQY6eSNO2tPbL4Vkry4WAHWXemNr/2HqDXJR+oZAXssYC05K0EVOVL07vm
idp0kH41lQhvquEMDvPIjfDueDsFK5MZng3/QNrgEFgtZ9obAAiZfpzfZNAsMBO5p1aN7/zMTDny
NNQK/3c8UwmQtk3Anh3XS+YpO9ZOGW+RGsueRseN1rHBzAUVg4TVR1n6n13mhLiL4VMaDFAbo0ZW
41SZXXk7XRnZUx+32UpHCNFTa+fb6aEa8Ea7ja2hkyKTJ+qaakiVI1CPift0UtV07RKODwmy7ziQ
BwWGHdD/SdlVp8SGtUASp+YC+fXqJAr4/AKUg91IAWMxwLFhdasslIemojLPUdryLUIPAyzhpmMw
AEFSO/1cdmrbj8CoQxxRP5pel56KUJ2YYRoZwKIjFmymDTuhqVWEVb33ByDO/LTIHqkORldfRGoB
iDVVhV4H0/hpITTQAQYTrAUrq/D2xfjeBHTKVzB3pCKNsPKVilt2pRpTYa43iCReUZsa4u6MMMit
O/XoehheNzkiSVSUCHtCuL+9jm7/BVI59YGqawOwRtyg7Y6KQVVwMI1AF6AibbrSerLrJDnSmbwR
9IoQXy9QlvBDacPEAt4bC9woybnjPVvarGmXeNMUK11n7oIGtplpXLs/bv/aqvDGxQCyOWB5OMoY
2dZDnERrSw36kboLjcSsxUbr/efLgGMNJF68GH5Tc/BFwccP5nB2grK3a9vn2J2Q2Ybc3atoL+7d
FZB8/ZFKtyoYbiBt2PdrEGrfh0Pn3wZ0fGjnUDrYqrx3lwkHz2EACvbcRjK9bfxKToYL/s5rMsjM
pBXk7vpev/ezvaZbNS6M/TyVh4suDswj8tn1EUjAdBH3ifrmbynMfG9nvP3bdhqPT3OKxV+SrZDl
chcFUkT7pgY3n9zR70US0bkXQR2C/MzUGTRFdMb0+/neSmMrwDIXpcf6rUQG66GyzR+UEnakgkRb
WTprSglj1nYcYERwrTELpV5+5D4PHfSKg7TzVjcPJct8bpuwvnjcKy6JnXwiJEweBXLl5rm3avDp
REp2NjigVYJknK3vOluJUaYHhWVLHIcqBwrozy6ksRX3qlhACqdfDl0WDzPX02foHkZbAkjd6ggm
5fR1tbiZu8HzGwCRvIcCusMkLhqElNXIAdnVIM5A989+plZYjMHgGL4OSdwFqz5AnC43OqhpmlbG
jir2liayY2d72gxQvzgHaf51sMp4RyWql431PpTqaMMco18MWLQ9CBtaxyHEqfeDW7VPIm6qZV2o
atVNRW6Y7taJgnBOrRmPvIei5DtqpKq8bReezcwLleCXA3neIc328GD/eDRmrsKgdC5wyq6vRnxs
LN1dzMn+vEuRQvf8ms2ojeqcwICNVdghIDT1pzovPtZlYx3aKD3dBzpDz2ZU/GWgrQXS4hgEPliH
MMX4fiYaEKXa32SWlMlJY54A0QUTIazA3RiGtvba75zf9jDDX5muD/RXjegRImmIUkwsBMADuqIV
Byo1vSH2MMZ4oxJtAPkf5hGcztd22kGou5XBtUU8dRpMh/HD2pie7nDRVjFUt6cj1kqIQ9cZ6uoo
gKQSDQ/I8ZNF/6QIstYLrhwJCVRcPtpEZblPbNs4UmnowKPtO/MTlUq3aw9lJsd1gszZIQwUHCWn
TfyfPRF6zbqOi1fqkZjFew8qDkkyFzyPYEvIa0jQggQ0wrJ25kEt+9QViffApoZ0asg4wKwQhAVN
P+u8B5CN30eA7fpjzC3QdUSybSeIgm2O/MKhfjla1TWdYAouXu2bKkcYhTpQXTeJARnAwt4GVZnB
L6630u7REf3cia0QYGnNT7TpvB42bPDQXbUwVMKCHg1KTkDnYWrh4C/2NkJq1I9aAS58auHKtiFl
Le05sERx5J6EtTwTGvszaqDy1Gr4wTdgPsG/V/AS0l5nPd73AmNQi3yqMwK08tj72Hrv12fiALOb
r6rrilcEZ5EOwZ//hLyrdS2QjaT6Eh70CJtV+Yb1YfGqsExK+9z51DaY8ECCE0vuqf4+XMOlZl8C
mn2uLSjWjPBxesFCAgLo01451dEe1VEr9evaUv3aKr3ufWxW+uXc65S1NkYbJLlaQSQJSvw7AFCW
VHWvp73MqYNjI3m19kQ8PvHEPxow6fg+7QAy2dEOTOFvNW4JJ9+bFbmPv0QTNWpnlOY58bGGCOkv
R7uVN8KsRw4dAiT4mzrThhrs0VI7788REv/S040K5MK4BRgPe1xYWV+vO1mYT/hTGusuCfSCikkF
pLFA2GZGxaqPsUzDTCEoQ6uZ24a16rooAnYIQz0gHGcFnry9UdvmEx24jAoEVqeicnBgTyPW7iPC
C53gQZ4hMLbMldWfvIkcFPewCGUiWLRgPSGV7dfcfoFiGCQN4zSfm17CXwxHI1pr6AI8t8J+KfPq
dRB2cg4Q/3z6i0GGObCFziznqGGrbRhRjLnSIgiAusQTswhppxsX+GI5G8d2xCo1LL0egPFGfBwf
XyraFcfKavr4UrGGn+p8TFVxGYaE76zEM+aQgRo+M4gmzdtGpAeEXNoXYNI0h2cC9VI5N0A38/rP
noRoLwSf0oPdGtSLBv9VL9sAF0SbjkI0JG5fuHGkI+R1835aKv5yWvSqki5bFUZnLpA/TE/3TWRD
Dy5nx3tNauI7PgMma16WIj9QA9xF9Ank9+bAIOz7Wad4lvGdeYZLmLNJh0KsYmQ+P7dltUgmzFLk
wsQgyGt5iKAE+9C3sDy/gZkw0i+j+Dkp6veRpp/eRlKH5D8jCyu1byMJ7QSLycuQ1ZsQXhVvlV73
EKz6UcKJclbkrfMsoNKxzNouPJaFEe9Lo7dWnnCyR0RakNtyW/6tGZsZjYqz4bVRY/hSIxi/AKpM
nRRHatUUiN+BBBtfo8pX8yBNiq9hJ6HygMxZ7OOLauTV5zH0Cmi2VOoBcpHtVpbZKyb96aLoOWJR
MF6C3tMgv2DCCUxtE/6YjE5isN5edWq6cz8T4dmsfWsjZexsMttEkgj4e9j0dv0rdzLY2ODbahr+
a4MPQmMK7+QXZvbUgkIwz+ERsjG9LHtiSFWB7umN85yr/KkbOvZQwy0Rz132RD1ELzfBOCRnqnJK
r5pHUqot9R+DVqyL1EwW1Iogfn2CPNqFTkVVUvULWO00FyrVyvbAN4KPCR07DEtj5cBTGdKw+DFO
YGcAweZfqG+fpeUpDQUY36Fhw0wnTJ8Qujq1ic6+2CEw0hySPrtSSmBrR5A6KjP7MvgD1DwbjpsC
Xh6fc/aVuhsmsEm9xMSeitBlcP8/Zee1G7kRpeEnIsAcbtm5W2pljeQbYsYzZjGHYn76/Viy3YZh
LHZvCFYgO7LCOX+ouvGzsvrmiLOe3KtqfEy3nZ0WcCkK81SZotmpmw6ac654GF/dsoOSZ9knMGTZ
c1bZ+PbYgLulN+BPVQ0RU2HDXE00+bnuQBmJeYDkVY7Zxo3b/oiKl0aCdC3/Hy/+utX6av95AyPG
BTTtKtRXVsWGDmY/ehZvqYEYWW/UTqjqS2NatnU8Wl/d2nL6R7fOz//ZzWWxdNJZJ9/PibIEJ4n4
M8m6IJSegV9Ct9jfdJx3S/Sg33U9EA+u24hwWQdR1gfDIYCbsVNFt3HIwxMouFPFyHobYrd7F1Zr
X6cizkhjcrPBdSAT90gcpkPokvP/HTb7VjdLghMAmy6pEQS/2RZuclgn6s+ItQz7Keu0SxQ0/QVy
t7+3klp7SmcE3wQc79+cob+a6volQwZqTNqfdYlFxeR1IwqteA/XUVBevXruT8hYz8c0kt1DMWuo
CmNF8k6C6FeRDuKPWD86psX7aAzzzc/9CTcanj1tJZmlaWMcYAb0504suLUOpbNL0P581deBgt37
9ENzJVrWxMTwixyOmaVHx1lr420nTeutTDr/WDcEIVRxBlJ2zLQs/SpicmodzUBmX8Ux5iktsD7b
6lVqv+X6RLbcKkvmV4qdk04U3eqrs0e6+thgpPjV6rZxd/SICH1dKyqPdV4usBpcr61dsidyNrB/
XN8V9J4C2zht+GotHIikva+jQrm2BkGdHGNDm79a8yDSDvFg6F+tS55GB1LskDHWO7ceiRAswa2v
VsfA6dkxERxXtxKJbh30Dh1VVWRuMw5LL5EtWK8tp3E5mE6Eacr6usZgTgfs26BqzfIk/bo7RnP5
hvfQNIWwLOW9OvDz/nmWWg+eXKa7f/dQ3QSU15BEXn5QRVljMlwKB9Ok1T6ysE3/Plg6cEZ19MDk
a3mIo7jJvokRP1WVqp86xFX6w0tAlqqSanQ19Cf7Ytyn6/W3rmlOLCpPyYXd6tRZZ+qvZoml6e3e
EmfWiy+cs0wiZjzVLUrh3DZo5WzVjY2CwSdMYI8XsKwvtxeLKuxHGq16zNiQ/+P1oXBIRI7KdKf6
3l7MM7OT48v67lbfx1pxRrv6Xb3y7d5JafobAmPG1z28l8gzoIqudivqoCU4rYgAl+x5ZZX9VZ3n
wulCVTaxyvj71CGVhn4LkgOWVmx1ABZ3X6eqa1fnWig6/PhUy/9yuy5PDmYUk1pYX3Je7+PGPbsi
VbZnzUdiJDB3RuqzNkMHNxiN4NTE/MtV0XUyj32TqO51J4jfWzzcVL0x+dapaXWWsYCvPgwJFcyV
wJ1BOdtvBdEAVZ8VwXRaxAQ5UN0cWx5yJOAKiYGwoDVIBahD3aXBXbseVLHrnGavRxDFVd3YNCSp
yfHXoW7qNpGp1LtPvc67z3K57QNruTAJ28TG1gY38oYdgS/mlaxkna06qhYjwbZx7S3Wa2/16iyI
jD8vU8Wva9vYOdsVmqs/mlwe5tnU7oA05L5d3KvDbCcIVq0HdabqEhJGW3DQ7eZfDUiNQ0Bcr1Wd
U204zHpdnf9Vr3qoS0mTR/uW5fLXK/7Xi6lrjTb4QQBxjcwR+s3HaN7rqz3ivB7Adf15qJWBYg6t
5OTG+q5VxVuf0Yr1jR5o48GUXho6hpNgKN3GJ68u8sMo4vw9ibInRSlZZJTyt+j+2SMAjP6/94i0
ptvOS4c8bICCaNB3BK+6uLwzdW9nW3jt3qq8PEUc4Va+XdGaWX+0quYeekxxp+q/Onuz7m2HAkc7
p++7R7TmYbbYOHZMxE4C0n2td8SWqgqb2ekevyrrUh4A9K1CrtRV60G2ebJjj61v1W2+GgwP/5gM
Ne1FX22cVm+nSZv1TZ5H/eZWl/rC877KlfJuujUZBnKqobpSVf6jXZWlRAvjX7f7z47T+g5Uizqo
O7qG/2fdrchTx8Su+vhlgyPMPoOAtg3IuExhHc/1/YQbI5mdqtEvDdwU3RIUVUsfSbPfxl0Lt5Jf
ea8q3dZdTUFmK91mLdqn1iifm0RnLDET7+QHGeGSsc2eTP9DtakaEKfp0SPyuLnVuQ4+HkkJm87I
nPZZgBV4rp5Vd3XIrYBlu+57X6+h6myhp4iGCHk0K388GoUOBqYo8nuCcfm9JPZxFKhANFFljPx3
fY6qRfUBy9mBxx7QcV57qwa4k8a+Giwkw4rcPFdONsjXqMDw12mwwgv8+KVwkunTKMCst07RkYdu
MKXLYwASpZzPcwOpnoVj/IiQJgaNGgzMjK1zOBb2/BOi/QYSyhiHeT+CNbICMEs2ggJ50r9qEUm8
wWqR7vCQ3tbzLD1p67oL7lK1s6Z5eq0lYPLERVnf8LPT150wOiW4EiH42PP45UV5jZYCEdWuvliO
SR7Xm/Oa7NBfZXWmDjKR1dGWFmJPcXzv/n0gtAb3fWJYKxLfPOi+/FSNt/p/9V2mRqzYtv+8x+1S
kfnDGU++nbr3rV6d3eqW2k/uEmSz13fwr1e61ak3ky1IL/u4EP7d1S/t5NC4JUJbsSPvEYbFqN6L
rf3kF3LXpgv4/eIp8CByalXnv9al+Vhjv/Sgk0h9lb2xhIvX5ZdhLILXJerllriLx3dAqy1Hd2+x
/N+ZazFYvXQXDQiOulM6tAa+MeK7anSQCnqOeFxYc9+1mVNjwxbzqOO9zjFa5WzJQIFlUGV1ikz6
eAbRuvI+puCtiPD5zqfxqkpQOV+KUh8fvkrCJrDlT49fJdc7FkulP6lSkBEhcdENKC3vG/hzaMNj
tzyogwkQdldGlg5Egbqysf9saEFUYrni+7tOd3oXhv/agqhKGDNCHW93aNAJeEhjcSjzBDP6v+8M
OT7YlRboywATTuhOhb1De8x97ADdPNqVlx5n24NZNtRAS9aDRVTkvsB63ozYjbAqpa634oPVLhPL
U0qqb5rYZti6CXR17H0ee0yTUm2605N53BZEtn6gwtMY7o8Wpb2tnhXmnaXV3nUeSKuphga2Ob6d
+ucwOnA4l+4XhCz/MMuuOheYNSACeDtNgWefSevKZZPGZnXuDBfvrkmLTlg6EHOGUOk6bf0qBmDg
zPDtieBe/VqwwDm0WGFvVWsBufC+HYt3gtF5t+nHJfT7RD7Xa1IVlZkldDxcHIc4wBQAhhS2In2p
n6URLV+HrBz/WfyhLW6B0K8WX4gKwUtZz6KlEv8oqoZ/1eVrv9ovsaBVlxhLt2NscY4tcKBJCDIe
cyF2ntBbWLFJ+mQ4LUyYRjY/5OC+BpNuvWb9ZB8zz472eT1E3zRoBBNQmh/NguRoOczdNdUL634i
27lp2ql8mBKhy0Mcw0QrQXmhhzFGJ0NmeEVKM3o01wO7puY6rkS2lHD/Dgwsi3Q54hpDo+rGFP2L
8HV6VvdQB+EmgMDjPbRUcGnCXvA2R8rQtubfrLpGaZNEOq5QfXpIBhDh0eCIa4qOw7VqBJqvMnKJ
RFC8NYi1WNgd0CcLE6Zbg+Y6zb0GcNNrSpRzS+l9WHGE1rJovYsLsfjb2P9w1+oID6hTvwYHyRI0
IQjm+GjAdUUBa9RwR3W1O8jD9m6MCxI/a4OqU62OwTYXsXb6AIdtNmgQhlqxeA9BB0Lc9+zkhz7n
z7JptNcaaNdRLra5z5tS+ygdbaM6zDhsb/sms+/UlVEJVEdZr2Az8lwYOvndP60gOidntsush9R1
zAcikuM+LjQcRP6uU2dtKprNGs7Yz8E8wCFkZzTMk88fk2vVwWlz8xpUr6pgVQwQYQHo7zRV3k+v
nftsx7o739kw+La3q5r1+tiqh1DOkXdQDeqtRGAfsPCJEZlfXbE9qPhaL8X7jOf7w1AbcUhCn4Bz
u8wHr5HeTnXzI1IErh0w766t/++rnCFp3nrMlzTLHB4RJxoeYSMg9WHhk0wm6e5W3yclieJl8dkO
0k01ZLmu3xFiPamLVD2fF9GHblxDXJ71QLabCPvou990R/9QojppcEB3wPulxRL5fsOv3z2pudsh
AF9nxaI7SRyjjiCzrAenln9ezTf6AXr4Dyvuf3G7+P5L508pAHqrNI1wcHFKIgw9b9KAqqEbpocy
z/StmRuAgaV/PxuoqilFqnQwD7Ge+PeqpOrXKtUrWER0+Er8mmUF4M92xUs9m9GTVjwDEobysh4W
LJm2aTMle1UELrraKDfzoUkXhC39/k4a3fzgLAVClmTdN1CqlpNqTLxp3uPCXO5UK36306Uo8eFR
rW2BotcMjks1qiqYFkBt7flBlZyIGEMk7yK2N6W5Xf2m89VOYwBQus0BpG9U8eZX/WV0o8rT2kc2
WrdRnta6509wo435xfeR7TQ1jExZ8i4vGqweNhPT27yWVJVumu/IxOb3qr/kL3vAJp5ZZ+3hAyN6
GoRNAJ+bBZApENkAKWZio2MmV+yxWAJOjD51/jTrLqtHO7knL6VveUPjE7J2JgvbkHHzaWqHGnCl
mW3mYsZvTxtwCeg/4s4JHrOzy2Dz5MHtzueZbGteeAeb6Pre9wJ3b1f5R53WGiB9V9sI0pNH0rEn
hICTpyBicDfgKP7mE+i2OxSaDdO20Liwp6s60xzgRk2NgKPp8rOm2lhg316vosfBhvgTszShWCJn
TMmjHuF2LCN761cmUdxsRZIfvelpDtYVUYC0b8zrI4ExV2fLbJfNm5nA8kY+48zzP4XA2H6vkNh7
rnUrPsV+8RkM8XeRxsEhSozgmEUasS22w8ySCf+i5c1J5vzgrmgGX06ntK35rOjn+Ak2xbYTzshJ
PdYwEfcC2YMsAn3eGK+9ZfwWGKYf6iDCtnYfEe3UvLC1SBDpM8CfMe43w8jTQ5SgxHOqw7YLzRD9
MQh05M/JE4bmIiAAkYjYAXr2IJ7Wk9yS6diNY8+8rOfpZQK2GIqqu+8Jx8dE7H9mTonEbGN1u7gy
mn3daUU42gBMzXzYoCsJ0Cn5NNx++d41/QH/wpNcnAerbvVLIMG2MjkNuyBpy9BI5j+i/ntbor7M
3vcXUth8F/ITlcFDGpTfhgIwiVn3UHGrZxO0Wji2mMub2re4zDZO2zCtNB32Y8L+npcf6H7tLb6Z
MsA0b/LkL51lwtax32EDNGcgx+xOMHsJ7XQgZKBp48ZcyhyAlfObmZgLgG/WlEFSiQ0dPiGT7uqS
CXYuMJtq6uyauCCrl5i8nZPhUTBV/QG06HdtLMvXPvqjQUL3AAntTSM6yjphudYTAaQiWQWnppzJ
Y/G2umFewWPySZYGVSbCC0Akx195GrdXY7YwQ8tf+2Ew3izvPICg3GiReDXghWwrlA22E2MAEU/7
hL341V6mcyV0nLiy4jp2eD4ZUGR2S8aPQaJ3OCTgSc9JfAqabueZmCdGVYtFjj0+9UbSsvjsmkPi
Ijo4DP0j0I+t3c4jKGT7bFS+FupJUoC061+8pSJhOVfLto/K9izS8dT2YHORWiI1C3xd6/XjOMIx
q+wS4Cu4LmTryfYnHhYqNWmirsctbsCVIYncq+8Bc8Y1R/SNe+j6BO3MRN+4ICAF0gvHZYHHYGMB
FBpRaZzZlvubsddYukftiRh2aDfdDIpDP6eBgB/eNIm5a+ZGnvsM4fQHddrAe8vDf7Qtpk5FWbnD
Qer9qaoJdIGO5Cp1F0M1f90gxiMojcywmJbxANmjhO1styFW7xM6Gos8iyAx906vP+hm3ZwBki88
YYmPXQr7462cAZn05vyLucqFJrMET1KsavKsDEJmv/jsmogrlPEmqj08qHL/5zN+Tp+pzwZu9pok
LM0fpuu9iKgPTXJ6pxiu6s5Lh99ryc8jguWxtl0EfGu0m8nAV+Uqkj0ED22eJegHY7zqitcyWZpd
3gNEbvtfhYdmCUBdD9nUut4tWuI/DG10KhZfe4kQ+I3m5GJY/VvpdNUe5ZLPrsy1nRdJfjyEHVH/
Ge51Vwyk8ElUG7J6kcnwW9zaHUqGiXvIXBIq9djvo6EtN7zf7FIU0yFI+EKKGs0Ws3CG+6biyzJy
8VqM5PXNhq1LJA5ZWuwXAspHV8i7oqiQ9smqt7HWN2L1hsGnEpsoPNPIaGb7roru2hpViYyHUTeG
xzoyPhLTI1Qj24vOfmPTL8Owg7nonDVTE8TsM/uUC0Qu2q75QxhVFeJJbentH6j0pOFkp1iTyxzD
1PipKy3jiEJvG/fOFgXkypMvei7eG1tPwsCa2Pr6xTXx3HjfWiP6wjHY1DYoTqbBIiHzs4+uDZaw
z/x548m7ustD353dUAQlhu9F7e8r0j3XHshiG8vuWjo90VzkSBBTg4fVCR1NStm/EdNPQzE4H1YV
w8gi5PQg9OA45mie+PJcafOvwEP/ygk+nbHA/tMaTyWZpzARpIuZnKfN7ADnq8zA3xCGno7svHKy
a6jZ5EVzSceOMdif7D3mGWbYr06fVm68Q+iewK62d/bsB9u0HvDOyCCnijG9qMMgnPRCdvSSF60L
ddgtgPEOL34GwYLIUli4Wth37R+p5bw74/x7a3bkwBL7DjD2pYaF6M3EEW3Xb7boIHyTmI3uvDJ/
RVbcuU5M92HX5u2xjmXxWMzg8LSkfxL9Etp9ke8KFnVbE2IWolgpDl/GCJa2cDe9gbNyYwoLQSA/
O7aFH99hSxOh9mMllyUonFPESu0sksw4p6MFQzMpl0uVZuOxRAT5Dmi4dTCEmO+HpIhZzEJrBR7T
7IcRY0RyTcauTjPvsejiZBe3900PrccWLslUDCDRzmBJXDb4HCaI/25WFOSmy3Ty5jaQeEcI59W1
AuwCF9G8SXkcNBe/gTL13zqS9pvWc3rU9hM0hntgQNaMJRMS+fq3pWHnZDRD9aE15ESDrJtOtWM7
WyivMuwYLj8mB6ZPAq/lA1pxBzgZ7AM4VVz/emF9MIHhrAhV62Ny+x4PX6Hjrengn0Fc5CNGECVk
WB8/iKezYcua4cMIoiEsQEl9BA5SSM7itx9xxRCBjmHzAYVsQlQbibdYs84YDppX9CcDAhJetFXF
VCzmtdRgEU3Jx9Jl9QZekg2mO+72jT0xydr2OXHZE0exPVw7RFyvks96mfx2D+CMvTIT0LYOCqiW
uefcs9YmohQ8akurvXYZX9lobwaXd4nEUIaU9zSikYwoTB9baxQUNR+gUcB+Yxz03Mk2Ni6Q8b2u
axLjFPndH3JSzGiDwPGvXsjpzPsBPZEtSCF3gxuWFQ6GlT80zuiFs8isXUYIOLSc4WBWWYAneTru
l/o6ZM187GUaXRc+i5a6d2AW3/IkEo8EUvsQTSqmrFbTH5BCR9GvXB5de2bCrtp5QyABdB3K3SSm
2MnqQ9pvIDN0e2s1Qe3LdAMjPntwx746BQtOq0g74sFSL79VfYXPSLUcGlz5dnMdvAMO3vbtmEJ8
4fmPFhC/c+MLPooLNgTD4W4Bre25uyhL4jDKCbTKFh0cwek+TaEMiQiNL2PMH10tu5rr0B3nBK7c
om+3PdqhGjpsTNwC4gMBAbRYI2fTB4UX6kVFIpLpoUsj93msA4LqTrGXvVWHY0VQowpif5thABdK
Mss7mdTudvbb4YxQh3ufCiPlT7eAW5CEywybAbVkCf3gVeldaTWAdK27GWm63eDM6QVuR3Ng4e/w
zh7QTWuOBooZQpPRpeNRRRyq/t32lh4jNuEcB6RokiQlhDx7xq7roupQxSLf2OmbdI3mMZ4nMySi
9hujNxnmUczn0gmHeajDRMbag1vL/jq5kxaWpOvvpRjFBs1mPrgenBOsN8qKME/WtY9EuwE39AB/
qhYFytLBQNszDJTp0bwMEaX1dSO7Qm/c85eYrp0k24iNYnCOIx/H1MK/R8j9MMRaHg6+/mAT0NlZ
7jyHRqedu6B6E8L17spO+9VO/FCTY1j3dt2UOzlnP6UFfqdFVBznnMeqb9O7fBinUEtnL5xwGeiY
91GFYFrR3eKMkXe0myPcg8QAU7qPIkzXkO4QnvbLnuzxYkfAt6Y62ST95Gyk4H/S12Zx1sQABdQi
MDpP1cmfB5xB/Kq5Q3PsqrdsqSygIhaWiCaWG4BlWZGJwr20U4Cjy8TiyWgHeYBku0smDcpaI5Zj
4eQSaGX92snqSdMBvCGwLQ+elJ+GyM2N1Ro2T1jOwxfYD0s/wZJb4pMf41q0xkT7Icl2yEGzgo+N
eauz+6iDRJzhKOlkr5bfpLTAyrEs2PJQwKHAZ32zTBPuQ33wmUelHXbeQKwDmaYpRxtaug+kSqfr
BMgQzSK5z/343UOsZjcFJm6mIt8tU+yyGR74goZB7N040nfCy98xBJq2DSGzHZKr+i5PQBNWWozQ
ilnflRN6WDJiiipc2wo9JOH2Wjp4m65Iu42IkgMxuPycIb3r6qZ7YY1/h9llh4x5+mgZhnaoeZDC
aH7MAXCMRSqeJPvZ2CHRbPnkTQS8kq6R7Fj11mSlz86utuLpUNSusU0B2ITCR042fYjF5LC8kcOm
ACG5dbzsKQnExXX8dtchkUveutD3A3S84+LpAYxfRE4Yw6HSDFmx7xF+X3q3Qs4rxYsBPfV9NOs7
6fltCF0530eBw0gSiXiHytOnge7Orunl+GIUhIUK2DeNaWL1FQR4lloIfzVROm0xf3zhp/KJsfjf
CX/me6HhdDFbWy8HIxMTlAOt77U4mrQI2plRAcxnEu8J8Rl4rhsNbCCg9q7dDCwp9o2DgnmDEgTo
8Kp7bnIoXBaJwICcfzuBoM8new51VtJ2jzUY488PZBbGi0jzJy1qls2gG9G9kNana5OHX4b6nPaZ
OJUzw7WtAeeqyGbU3sVjlwn19IL37tbAhW7TNAaKSFUEdS4Cp5TJc2eWgLymHE3HuAkjBFYPusae
ZWic9uvgLKAg7KrAGsl1nqIgW/ZwNDHDyCCk9ovGTn0qUoAAQXPC8rI/T6MYzursdohduz8XKdAp
ODXM1B7hdvDth7nM/QM/bn22cr0+u8S79t1SXWfEfs9IIi3ntGDTFsBL2qi7+R3JgD6fDg0JRmRo
LkQv/JBQ/1UYQXvOmvK99QsCKKU9tsclKdgiB7Ca/XxGlrifz6PVo2XuSbxwXaMoQsdBncUs7dOg
rYZ49WGal/LMLFKyCZqindNX724CKqAb4or7E2qR+OwWdrXRkiphL+VHZ3Vg+co6NMmuDmH3faTp
7XnpW/SyRufQMhyeWz0Du5iwLA2btnpNs+532ZX913elztTXlCwO2udztPgov/TiEK1ulGqfoc78
tbha8/F7b9u6nHjTHNwpGs9u/AapqWag2xlI/bO7ICsbeOm7VcalsZF6k526biHhvmyNMXsytCDF
zZ4PRvLNQYYSJQhW8FJG0YZBan0DzcNQyWumMVwgobtJsjkqwkSPosOSN8dRNggrlLgipslp7OAl
aizWgMFO1lm9A8Q8yAt7yxtpuxq/CstfNupUGknN9jeywqQDRIlUCPTv16oM2FqNNvEaDKnOAB3M
s4Bjvqk9eGzND3/JfxB38flmIzTkBtPx2R1TxgMLG9REnNRvVZtTdW7Xgyqqg42YB3/z9af8r+YI
I/p/9B69QO7nURBcLA9GPW4wW/5kc9JvpI0q3M7VbARGyuw4NEVAUocOcY3/d+WniKXPYRu04DOF
1wC54zCA+NvPPwWeEmQAJ0Pr7qK8T065ViDn/tBjE7jvk+GpjOq7jHHgjEo2Dml18R05uZhAuYSm
1eMxu5gPEm14wuGav/OyVgsBRpNOiNPlOWqKkrF7KfbGGD95ZMWi4gXf9bdW963DsIYJdMcpzlOM
TGTbmpfZwNrmABHBe+lbnuFg8MFLFtVroGiQ2A+UMUTKYTxplZvx6PjzVcwIsjmeJlk1EWcMEG9o
hvwc6QJd7k5jWQUZ68JXc0ILRnPChaxzqE2AtHzLDLMgtl9QPCrrOjsH1fKTHxt/GkCrJ3ss8dY0
026bkCIzxy64jmKxDgSVa1hjm5QtxNZpZfWgF5AaB7ZRG5HXadjncfXgpGScEbJCtL88QLRftmRh
Anoh+GxNKNvicWP6S/YB6r+9RGVqb7BELrdSW5q7DOEMy6i095phdu9NrX/K8SV6wjuTnLSzdL9P
mTh4S4f3fGe/eJ6oDjwC5TEijv5elRGKCan2vY/seoM87QBiVORXTWffI4NhV+eJ+B7XyRuRpA0O
3PbnEIsnBFG9X4Ugnsa8YJaa+5BHLF/KOG3CVse2zZbuDyLzPrEAxihP7/ojwZJnUoNwXPoGohXR
km0Vy+xkoji/9Qp7OaJiuhwWUgdbUJrWdtE6uWP5uK3qMT3ozRrvCIhIlURaO9G7V4D+2BWK4bmE
T2KlVfIZabULE5xkgvmS1Xq1kleSnW65y7Mc9c9OGh/l2DWok0OYJNtPHgavltRPA3SAxnKL5nL2
JNKsgNyazQxSu24u8ktT1OPFWaN3M1Df0WqbYzC02hvW1zsRWIRUYextoz7fTXEav4EU/CEwmrq3
W1N7tXRHwz5DH3d+X4BsdKpkn7eT/9kSv24DH2y9jOYLgc94m9vIKQ1kkI8o8m99lNy/y2C0Nl7m
GQ/sAKxTWyfyIOGevSR2B+udTPivFvlgJ0h/thgSs542rKegyuvVe8Q+BtYgnqwmIrShifL3vP6F
rEBCjjSpw6V1gxfQxtE+TjwIw82Cx9aSLQ+EGH7OZndaZtG9jLLzn3qELZISPDNG0+0BJXCGI5X/
znmzZ5Xzzsil5eGt/NWseqpKVVYH1f129a3uP2+hmt0lUuM8YmXaKSbyCftjNTX+Oq1G7I5VWZ2p
+WZIdDqp8j9Ob+237qpOHf5Vp+6j6majK7eWXk8he7sc7beyrJlU11PdYwlDOPWvWmuwWRCs7bkG
ZHeHH9uf5a9Lv45iJg2oOdo+zkRzVod6nWZHu0J8TJVtOf9VRr2aVeSQ3lWzGT87hs7j4BfWBhBR
/Kzq6sJldE/t8aDq1EGHm64nY3T3VVW42WPMMHa7qMO58WSj5v9VpxpKubTkd1at4/XmX3WpJkPD
GPTTrY4d5wYxe+uhsnNjl/h1fHBqpMYrrXGuem3r16gIEqa+qfve+sZ7ARD5xdS16bxEoti5GBA9
VfPC9imeQyTeqs8ExMUhxQDySGIE1jLsREz2toYZDNuhzYmlROW9Ww3yzk7zg88ce8HJkyXSkuUn
mGOHjC3/pUSy9YC4y1vZ5t4V+qG+09h2MazE7v3YTSkrfP0+m7ozYijFBfdegaUOQG5QVMvOCgwX
05MC/bhq+S48ZCf5ooMXAvr3Zdfqn+itlVsxuuVOX4xH0s09W8wemcYqmzYSdcOD3VZkenQEmQwT
ohxL7202DPpb440ARrtsZVMQScrxh8KCKrY+0vqnJXvJThlAYx8778to19sC7txzniBSUE/VD2L5
80VVtbHZX4O8OKmSOkAUjvcS6vdW9Vd1XW++Bc7Q3qnSkFQLGabpvuvmAJxaJ7ZVkY3PpYhKaLDJ
uNPicXxWdUnFYhdw1FWVAlw5L0lT/EKG5s8Oy4RUNVFJMCjrPdShMP9IRkc8qdsE9ZKcdKwLw1uH
ocfuwdba/KTqGp7bu06LroEkhz9XW/QS40djKXRMPLN57/nxGp5g2FZ1sZM8FSUZVFXlVAOo27z6
XY3rqioZl3mj14Z5UMV0ltXzTFT86w4lFtgmQCWFeVUgV+Cgj2mdesdUMr4i2fIX6Pari1xYnxvR
t1v9v/sR4i+BQ1rmXt3v1nEwkpeJbBw7m2LcoOBU3SMZaJ+sadXPaZIpVHXqMFR6dd+thzjVgHOa
87JqPkHN+bvh1tnIFu9Ym/rjrUqdzXlU3d/q/LT4pQctq582CUK/lel9ZZIyFpj1fp3d6lytA0TQ
BmfVQyPD9NWtjJv8qJmAYToT1fG0tjFD0YvuLSYQtItYM+xV0RBVgRtCD+/ac+SbiKIV5LPGCtfO
ySiKYyoEoOq1OIq+xjEYnAlSTey9hPtmBTn4tsomwrwWbZLqR1OC3O/G3n2bynY8Co0Vm2rNJ5kd
u7aet7ENV37oXO8ctSxK3IzonK4ZApG03H31hpItWCDeVckpjOxlzROoUuJH7qtlO6gkdcWTqqr6
mNVEUS93qghiyt7g4fjZoPOwNacmeHWSQUMSLNF2ThD4rwZLo6NesqhTxQqpF/TXWOSozhbDxSMM
hotqjEB0vH4z+VsPm3G2eK7q+lFfb5p1LHe7ICjvVEdsiVnT/Q9j57UjOQ6k6ycSIG9u02eWtz3d
N0Jbee/19PspcnZUqDNzsDeESFFpZCgy4jdThzMSxoUbaRt48+zDBhUqj/W9F5U9JBpeeaO82OTd
5OqOT7hzSeO0PXSRrWHr88lJm0Po9CnYzyA65qiFvAbDU1nW2cFTMIZOh0X3crBfCBJYJH+1bl+A
ynpTkp7oVKp+6YKEt/uUZ2+WNk7M8xnlMI1JmYsbzs0cQXdGRzR965WRZIvnvyMHjQXHiPiz15lH
qVXlUL86xpnRMdrbeFk6oIIujq570LcSpKhzP3xrRiJZaUVKChqNftLywNmG5ASWKJ+z7UG67KPU
7A6EsZbYmMt0PnuZOiPfmnoWnDx9h/io+2gvfjBS6OnJMJUHI6+/dLqCFY9bTQ/8aGQ4ipF4dcra
RTGgRcYkj7eBXUI11NEQRDWr+N7m/aPvV+orToaCuNnUpue/ZMS1koq5uqpUnJ9JA120FLIVLnMM
uzDvgjxIr03a6EcXxeif4yb9WdqucWqwsbgPLfThJqa4N1mV/cXcu/npmuF9P2bab2w2DonXWCyW
Hppp3jAhz8lhty1wCSvZeIgrfwkW/HWY15sAb4w3M27OEUDen1qGMJzymGJj8qzbxQ3KvPmh0IjT
5kqc790hLkl6R1+Y9FXH3oXIELZeiD590j6afVETCLCjn3X4XQ1m++g12oLOz93dpBIjzOOwwDjb
JWirgoy1Z/1pjof8dejihV2YhhepphV6o4AmbmHe249+N5GH6oYKroYxPka1ufDL4uYAKjg+NRUa
IZaSn7B7wsQhtesTQb96by60clbmxjNTf75+JgdJgmIHCGofKyT6SWqlm1hvI4I39sbUn3AdfA5m
RiCDofYQ+HqB23cO6kvRyjfdadGszfIni9XaWz+72lPb6AfZh/Spd9Phob0Z7V8dg/ObGTreS1Yi
z49FxltvGRMu2pgwL/tGhOCINeNqutRU9Bafq57I/VLrSRY/5zjxSg094PK58ZJD6JfWW1tUmO3m
2VH2dZ6lPjl+fbrWSrN6aof5bKqJiqyFfkqqdL7PlqJVh5s5bnXCNdTKrukPvavYaBnp9v2oaw5r
3inbENFBM0AajWVPbPGOmabsJtNr+14dNPb6UzvvzSjqEaxd6rJLChKY2Dz191K5flRWNRZJ1YIw
ajaEp6HPCEs2IYZprlWHEIZQDpNqsXwBSQCboxfYM1kL4ERUx1an9+yq87kLp9drVfZoddlfIiu5
z9L+L7OIi3NGxOu+76u/CxQwnT2+ctX2045B9cY7nZ+y9m0NRzM2zahVGwDkSIssnxK1BINGPUYw
wPSDByNxx0PYQ6bUUjV44EmCJGD383S7eBhJm/RzsQZ6kKpbmY8w7ogyLMev7XPVIF9U2wq6jEHN
VM7XduHkhzBOKfK4zQEYQ7Ec0pIk8tIWmYyeCAEFwDns9jWz8rfSr8J7qXne5C/QShzJl51DGytH
ZbBjFtJ596rauX5n4/sBYqQF9EKPClgqi+MXqYQ1OSb06udbqWotUA7IeOlRquWUx2d/8EAOL0ci
45k9zEN0/WJpsq1pG9Vp8Cw1KxsIsQ5ookg1wvt9b5tLIHo5PLSt8gIXw95INdUd67GGgis1+X1t
oJ9SO6sf5bdnC85rtGIFP83ldy/AoknXyr1US8zluTVz3G7kt9kZMkgxQlBLTT4t8vvHtCTES2KZ
1Jql5epWqZr6YpMsIJA8VYzVZtGcVJvMUID555szFtMmDgLnOwDim5otPOl4nhpr/kPc4n0iEvq1
7KCLkJQPX/D55lXP1HCDR2d5D4IjPZWF7V9aYw5vfF+JTuQh81OBiOeDnsXvKfJsv9rJeTYn/Nod
t/yVZ4WN5XIyXrQSU2M3Bn1D7Cf6dSYR3xDBZ2GgBW58n455DBInCG5IkR7jcX6159zYIMcJfKNM
7bt27op5k1UatzdPap9mD1Iotp0+EA1FItv/7qDwuO0TGOjuUJFPC6oewBXQczh0KhqbHSwWrx1v
AMvP57qpfmCbqZwtLZtera7ithsfNfzg3/Fd+5nP7pYEPcrdpX8I7fB31WXJQxRH6NamjnKApq++
l1asMWltD5qr22+hfSQlln4x5nk4GEoU710lvQkU7yfTdfVi1tFvMyp+dGNokt6pnJMGYpQsm4tx
FkJjYx2nKDBBfvBCI/k2kCRKJ8sFilSRrHR4sJNq9HZ6SHqpAgjwXBRHIvIxKT9Mz9s8xvwFdWKy
BNqXag68k+WR+QT4nu6rEHlM0wGsNICFb5rev7W+ubC+74dcezbU5gIRvdqQhQoOakFEzELuksDL
SLxXZW5eO8bDOH7TcTwxnorWdk9T1iF/OAJQrrfEGZWTppBXg9NUHeDO68iD+MblJ1AP9T4lArZD
X8ne5Xa++MjOZ16PSGzawdcqc+uXWeelTZP+4JC4B9zthERMKRRzDG9HL/455ZgujgPauVgt/pmh
wZSt7uEGGDRbqw/bJ5K32tGqrPASWDlR+ah0d0GuGu8gP38MVlz+MVHBJBf0O+q6CvJ3SLC+KBGH
GNpuoyJSd8a5b3hWCy16rECpSE2Kymq1A8R5gmNLDyn8UgfpMno3PmSVZ2RUNGB/8QlsxD7Gi+Gh
10z1ZSK1uvd0ct1StRBSvM9itOCXnT3owpfBgIw92v2tNBmwD45OZFe7xk20F683WlCeAIiWmjRp
hoXgW5smFzlgefucDd7MzF2iU6H5i9pn2b1MPpBWMyqfpIYnVbBPXR8LnWXnyMqGfHV7kZqna91L
pKQgBBwk6aVNxyPk3Hu5DYuGA6RgUnLg0cBedDkgcJVpn1SJChqBHsyq48dOJ/uw7FSWYhwI/CmQ
Bs7Sg1D3cPELVKDWjwzc9IL4anL9zVk0FNvIm16mmHDHZGn6S+NjjZbX4SXNQt50RRv/sVsbXWnm
Ts9OaD+nw68ST9xXYprbybBGrEly47Ucy59hgtCE7CNEq24Rp/ROIEbNV1vDz1DpvWEvfXNDDy4V
NjVb2TuoZHqwX7eOvvnI+74EDFNP2cULmUFARYuepUAcpdhXiV/sk3/a9CnKNkHlId5t69HzFIyg
vHwP7W/zmIaR8eIWnfGSzAqDPpiWs1RjxevO2gw8RLpog2288AKbnCy69s8b0sgjKq0nezm8CuoD
cHcfQXS4bZXSOc9SJHHDaNcM49kJYue5RRv9fowVaOY6ALTCDGBH40hzlM5EBMMntORY0/htvgX1
2+w5QeMeYPPfn1d3f4pM8fcw+wFGYZvyDJdOx+Ku6a5VaWvNeldrvM+kholpcZwrAHbXqu5z1Jwd
fYAbD9I0GjPpvC5WsfWoghdpm2b/ouU8GFKrW6U/tVZd0IMvlaK3p4cScMjdtQkWJI5Wg7cxnDx6
dFwe8xbtLHvSzQ25XTLFxhA8S+Gp4VEtjPleaqPvNvdR7R4LPY2S7dwsUeC6cjayt4h4y6eWTuis
SeLD2mZ4yW9PVXnp9WXzpEWwyn47eIuOjfosBfcRCh492eq1zTeHtzpSx1sUfdTnPvDj21qz/1o7
JKxTUN5omuPa5mJX1o7XD236AcEKZIS21mhPt3oUP7ajl93zDszuSaFfekgQF6lhlGmrG9n00vBZ
a832/KFNDrOa4kfd+sFOK6sMkE/uPEnh1kQJHQgBMNRpK1UFkC65mHrYJXBUX+rYL1/8pCS85sXR
UdqyKCdWGQMxD/Oi3E6Vr2649/2zdDYNPFoLVIoNE/hPqWKHlTLM7oMuql/quXxuCRTeofdavxQJ
IrdmqPhbFTooXg/DjdOZPSeAnSHwqR2JVJBSml2/qFMdPzSxe5ad0oTPmEbwvvHO2jSU95M53th1
2HM9B+OtMYfy4o11BypoCrK7Oij3eblX1KHcNY1T7zQrmAEe+c3BVAznrk+gaMS9nyz2Y3t83L40
hl/Ah+9v/bK/s/oAxfaQnBS8hB9+Fx+sEMGDxGKlUzAD8EqtOo2R/Wt2cxBs9VntA5gTSgimW+31
XcscZNsw+8g9/IX0bDODEt6OkQKR1OdtLtk+8DGw600w6KoyXEBMvGm1Ex0DXggEuFUg6YCU+16/
UWe05lpNMUguwE5ylWM66u+suxhsQC/sSkO9z7r0jBm1clt1JfTYfnDPWQ8BzjDe4maIWf65rJNB
e2Z96L7MmaVdJjLaxDtagolGscnyqYUztVFHnHRRJyZ9O+EG4JV9smln3pEshu/U/kkLG+9xEeGb
IDHYU2XCewyMW7OJ1YOCMcqmiN7neX4lI7SLWq08FHbr3vQZbjAEAthci2lAAd42qhtEy76AsBhx
oWv7Q+mE+Ljqun/f57/4mPCC3IqxQfd52DqmQea2ULTbjLlqZo3qk5HyyUOVzTcWgrNBCEgkU7Bc
THQ4eVNyarShvtSdX++xjxx2jeMEt6lbzzu11b8EI/4BIKa6fTBD0VDn8skC/vFU6eabEkfVKUOt
8RaZRHAlvFP2aeO0t2VRECXRB/hbs78Nqqm/BUhw6moEGds62eZ1efSy0TvnxlTtUuYNLK3McGPg
prWt++5kVQsiMOi0vTnYyQGA8A+kmr4vZqInkyz5lrPVb4HDdVvU2Yjgcd/YjQJcL2nbG40SnQTg
WmhJsGLvDN72hg3bRv1RJfoEr86sbwaABmdlCXgYzZPMqLVlWs0UhduoIw+Shgiz5AmSEdHQqm96
9r23lfs0heeLOMo2jZ9AL/+ZXaO6kH9TeRMmNZpr6mUqKu3ZhOFhctuT7rXrIQF/41RbIw+j2y6v
gkswMsPINJ7fKcSXJ+1K5PaG5e4tM0JWTo8mhRO9YdTLBDMhhmpXdX0M7emHa6ru7egm7ZZQYBsS
Cr2CHfBWI7dkO+egD3GECCDTaDmmZUW9REq+QATIt0Mc/WqyEpfsyDzxLu8TECvIW9UHTuifOsUi
ZiQMT/YBU462sh4JjOibGHTZzo+bF89t4Ji5De5vqlGcw5pxMFbM7Tz0zbbsiAnU+SOapuptH0Xa
bbsUjolhpQMJM803oR74e7MDqRdqOisUxekYe61mHySJuwWUdYiK4JdC5gElhghFIUIZP3trKN9b
ZM15aZ+6HBs7x4XTpAfkQNQReqrH9PguaADyzE+sSNotec+qNO+xNc82uAG8pbEa8vWOtUCodxPk
4ofRI8Be691EVjh4RliF12dbgVDy1Q4cvhnfjiAvN9hmMatgUdglKhwesyV4PafBwfYW9dmq/xW4
foZAmQG80dVTQAxmDvDQP4YzVo06hPlNp0Flan8PkAYjYL/7xgPOV9sOUWdnY+atukVoutirRQdC
uVMwYNFUBflI9GKCwCexULovUzU9j6Hd3BJqzLZzNyGKlrUPsJefiTQ3Gws9+bM36aBAdd86O7Z7
UfzeuyiJ716sBadTxd33xvVuy4hh1mwUhrG0qk4zCktYqH4bAKIeq677hveBASfYDvZKmUx3A15F
tw7B42IhEAep/pI67g34h4lZ9uhzBodvI6t2ohsB8KU43utG52+aAhJFFlcEKtrAJOtWWqfKrYqN
ldjtEeh6ASjOswDd8DI4QGa+ODlJKb1Acwvp2JfS6lyiPIW2S+L4WE6teezryvsr9V7hMnVq6/+c
7XoH5513qbdAZJSfkdFvcysLLvoY4I9Yqc2Olbp36gGeHS1woOBOSEkpPou3DsK9YxUEPVRzx5zx
zhut4TEd0ChyqCEmk+xbM3jNM8W+WYtqKJxr1Wbmf7ZrKGLYfN1bPnNHb7DAMboZQM/K8w5+4Hvb
0EN9TWPo27Jk3uhqwKPom8bNXMekTZl9/EpzfZ8HyXRRZ+SbEIp60uLgt7U4REHVuUW3WG5GVme8
iJdiEc8x81G7Vc26fRr6drpv42XkpuaVQftUR0x1qzo9loGjhtvU4TKCCTsrLeuPrk+ZeVjRe5Lq
6ByaxaNljPZhzCPW30vhu3ez18FDa7V433RPqdMkl5DlwSX1nWhnFBAAYGNHN5ZtPumBAXvDG7mj
sHscQFwR34v3g1I/zRhUEthjcdYtAmdadhIMmL1kpKEKA0s0rcXrCgTmP4XSkS/q0TYtPOwyjBBJ
Lb8EqTFmXkuYBb8GB9nzJRGgzPpe97F1xXALjgRmoB4c66AHjTUFw8SK0+dYQiO3CEqfuVGLm8ac
HtVwHqF2+PZuRJVmOy1VZAqmbW9ysczUBWjmhCm8kg7pyVkDXeSZxQ2IjNMwwUgBrnTfmd2T0uL/
lJtxstMx0Zy3gpkLFwK/Bf5s7wxTDqdgdu/HVNOYCnbZg0dq7hI31fsM3OgNrw3QhsX3cIjSNzXH
JcZrf7mFz80tUQJnCRXUs85KJ+WGcjxXu5Ni4hUGwMpTdr70RgMce7VSSgWwpw9SYKpz8yIfg2vl
a1QH+TmLS4bssXN2GHYDDyGlAAiumLcFimmRU9g8F/bWZMi7GzQovTVAAfzXhkPS8H1Ijvh3MQHW
UzKH7yFScIiPHias5XaOM0JwX/BGALR3icbVRf83VbZpX/9hXdPetEN2rMea1ySowMTB0lpNIAm1
8Djr+uyEX4u8NL4gIY8i5/isJ4F1SgfleSYIsNBb1WNlLsYD8Te1M06xN4Zk63dePHvnMLLuY1Jp
21RHVqlVc4T/DBDj9o1r6tOtlsavo8oqNawCZBRDKMOLSVPlo2uTNHwfUKD3qwJEkNXdwSbhDZar
tK/CEen0pxsc7QXYros0tjKxEDAZp7UFV5+nfbMrUtt7hAXgPKjT6wyC79EAjGDnQXOo4uRLycQA
+coIaGVJMlWqc6pnzPnKDICmohyTzg2ZPxkp8Bdrlwedsa3Koj/BjiheO7NuTiNska1U9cRpwBvX
Fn6hSnPHdJn/03b2Ti+DX5OtTMciTucbhD8e+xmwt+nayUOAlMtD0Gg1mWGkMJ3eSfdWbVfHEhq4
EcDOUBIk5jJ+3sLUcAekgp2QJGMRbJx5zPasoh8M4hyM4rsse+hCwGLfc/sV07L2nC2YmXLB1YUg
LM6m8xAtuNHamNQzwIhwQZJKMenRu6IY/j7+p0napXu2PHb1pQw4r14LnW6TFSmlAD0bHeS0VlfB
zj9MOEKerPA1bkAK+C9jE6SHADqv3Rpwi4bxBaFy1A3xvLvqaghGSHBDmcmCwY0dlLwXwQ3Z0fkp
JMnxx+Q2wQVcljXvmazyS2RTnmirgkt2ks1kJoIEC4u/N9QFaF+31VEQKpXjtEAKmctml6IHbh00
eD34m0TRljgCrQFYrD1Zla+Oku8SNcAh95fZD6CYlxPXLJ8oWys+0dYSdd4LVFEaxzmbspP0jJyW
M4MsYvD38e3yIdJLC9VpYztZupNfmaA1TQIW4bPF1e8YNOpRFEYcbwvJfTiD4fzZLddvNCPnlKNG
LTlgKRI5/7IZs0QmpYXxnVSzrDqGpaLjP7P8phzcZ4B3xkm+Un4GzsthVA2Ik/TV3ivLX3JcOgZw
zJfLeL3C0ih4qdwn62ItpNG1bSz17ojUCp5MgD6u2F+5G6DdkqEep3Tcq3r9XfDAUgzAqLsafh3x
VCRHsmqwMSOqnJQx3m32kvS+4rxCNfjWw1zce03IFbWRED20SfMi195O3IeBuM9hrg2GdWuI0Ntj
6k56q7ikDsu/NkSzbb1oYId1INRNsJPLJVdDtko8PpONbMpdYIW6T16523hFn1/wdfRAn8nmUkBE
4N5QjhVe74wtQzIDRADmjNUwRqAfNuVoB0cKkMiukV+um3Pag4ayo5N839g0xKibXdwmX+ZRv8iZ
u54lqKWbwkqnnZxrOStJW7D+bzXEVxYMgFwTOUK2pO16O0hdCiPFMaTpQiCaiD4O3bNc+OutKadm
vRtkT03kc1OBYd/JqZAfqfc156cNCn1LBJ1ZrlX9aBfbEOQur+fXzJ1+BnhlHDJmA9x1L1qVtzBt
w0M+Q3Ru9elZX4YOeW1nse0c52AGCYwd30aFzokSboOekJXkxf/zxR9+g2xiewXZXQ/1a8/r1UNN
BofS3tB3MgTI+71DbvxkA8gan1O4vNeTe4VTfHhqPoAqPp9BgzReEcGanJuDEebavI/d8JvSZep+
PcMMghfdcaF0r4OL2j9mmFge5Lf0fvWQ2rN6QKOxn7dNFt62g64A81jGoeWxliNl6z/bvK6cEQ4I
k53cCX2cHpjCsHRZbgR9RNrJhGO93j5LB7ua6WDq2wEJtpPcwWNnDacpt1iWVPvcGTA+chdw5X9+
r12kZz8EK+zlBnCFBZCy3ntzfOfqC4DRKOx6kbdheFuGZbmTpLq2FUR/lhHJ0mdn7zvVAGYlfXQC
hTFS+kuxPq0fbtHrpuyfK284eY25lTvhegi2AkflvW1IEMhYyIK9OaLQfV6f8PVeljapBstdqPb9
oQGkdwyd6CD7TLnZpcd6/OdbUOpy1WTreozUr5uf9kv1U9v1ti0r2/576MFWjgR/ap4DuHKbFHhM
kQJy620QzsuLQ/cgmgY6C9VJP+BDQZ6eeYFc8cHWMQZ1HvK5fXKYG7A+vNWJWMxqgcd28pQDShnq
7sZasKrzWD7lg9sdTHNmKtHo6k4NCmI3PQIzGxK8B+EdTPliF2nOQ70LovLBwbx4vfDyrVK9Pk5r
XRrX2+TTIcWQtqce+0G5GaWol+FatvQE+pIZw3mSsy8fUoBnnMCscNv1PrT6rTwlsNpplc0PrYNr
/JVbiCjJumXCNXgPqe6rLVyKkBPWxUp6Jg4ONSRe8A1jor9FPXB3ZEz2co6lkMseL9MThHJZI0/p
j3zSL15sZAd1Hm8Ss0SgzOtOMshojNotnN0S9dxdWATXN4DR/oKUn53lA+XKyxYjfbuwYexo+DUP
3iNmce4Vs+wn9ouP59khlztiHQxUTXXOHLf+Pr0dtV0/Qbxfz2KZOYykyfKaydzM2vkWdCEhlcAL
+AtcssFM3EN+VLqQW4NyYqCLMmrW/qpjJpMt8LrVcXKd8wQwh3zuEXokGsWRvc1wDLvOrq6rqEgL
CnJuunYdhOFS39dGYhzk8+V3+XY0nlv9YTby9qCaxpNc1fXSylbedT9jY4o2Y1Gg9A+F/O8F2jpw
KPLul/p1YsfytMSRhuUDGP+9ltk57Pw2H+4QZDdPQNOqi7B2hqirLtwLf8owy67XV67EOsasF4YX
9O8UeqY5efXOgiCNLIZj4HBS8BC4jOA7FAL3JadMrozc1oFK7NECHuwX+Ib8M5hLh3VEX6/k9YZe
xvv1JKx7ZUu6/P8/irnaCHvpbh3q5cdI9ToXX+uydW2cI2w/mNAizCATXaWzTyoei9JFvvY65ZJN
HDZ51K6b5LX/htVfX5TyOz/MMq7Hlrm7BRZwS0IQewxe9DJ/JTlC6Foek7lADmYbTOY3tFaIJ4d9
ciqaMFT30v266S9v0AgwSBek13mc3Kkyo1uLtW2aM1IOGkqRGjCxZRImf2ctrihJqX+Yy15/fTmP
MHHuxgJdt57tBnj6wSZLNW/R6y1IQv1w5YeY9UV3dfUs0zKZ1MmWFNePXqaFUiURhOZ1AAFk7Sxd
1qpsrcV6Gde29Ts+HRvlbx1CHYxhjJkycHYAAfKT1OXJ44wnLOOX/dcfP5dasYmUQf0wjZRLeL3z
5u8BRPuz3K4RSrqAppdrEHYdkhtyp/z7phx9HaoA5TQnt0x3n6kgAUyRdQn3iRMiBA/Zu+5Y14Cy
Q4q1n1QH/+eg1fn5+uuXO/lK9lifmet85nozS6un5x35k3+eO9m69pLNz3U56PqpH3p9/oLPRyka
iY3WftVmpGZlXFlnD3Lsv7WtXWTvdZ4tm2sh12OtypYc95+f+mE5I72l46ev+re2T5/66ZuCZcDH
aK7uQhh9yyOOhzO5imq+rlXlgZeCUArkTGhELN6XMNtarG1zhico9Dv6VK3B5rWTDLfy4WvXD3tk
0zcDEEKk4K93tDws8pysD8v6UP1n23qYPHfS79/a/q8f5c/5Qu4vYtB+487FoY1p7TIXlhfXWlxX
smv9Q6zi37p/aruuJ5aPvX6DfM6nPtdvGBLvVlOGP2rnhVsZGmQNKlvrO1rGkLUqW+uEbO38qe1T
Vfr5PYIB/U+tRhIhKWyIfDyc5N6Z3sotfN2UVqnPhLJZVmdVdtC94mUd3gFTQRtf68q80MilLiM/
c6GAiJKVWe41dOQHVjtvZXgg+o8ka4My8N90teugYavEEGR0KcoZEibib7t/G27XW8GRRf/aZ70N
1rZPt4tUZe8YNCkhCxem16DO5q5z9HTeyvo3AWBAuCgZX4N2iA7XJ15Oylpch9W1LqfrP6uyY310
pRoQSPl7+Jb6p0+QtjlLwE5oCY/ROthfJ9bX/XJ91iMbvEpYvGVni8CIsURIPqwc125yrBQyMVir
svWpnwyia9uHPy57Ph0yeJWyn407UIGPNVQKXAOkB5FyQwPJsby4Shzx2hcZuvwsybKTnJky6fPs
NKvOpskc6yQP+3pFr8/+h2Dmh6nC2lW25PJGRU9E79rpGuTKHURPjDhCJkVHK3uYvZJ0DGou2nQv
j+g1Til3wDjrcfOXPMh/R7VqNdhjnU3qpCE5mOfZOUEiGJY4pDUp6oZs5Wat+1agoH8WWpty0R12
ZgsDMgbkNfJh6VpwNHX/RjjbFgmASEW7Rs6qXJc6g8qkV8VrGcMzET65vlzguUV0p73GMz+dfjmp
Hy7Rdel6PeuyZpHN62MekZycPXPay1mWr10L+QFrVU7sp7brqk72fCZzrj1l9/qX9DDUtzbWehts
DLGKC3L/vSvi8WggBLjXYcxShXqGAGlxxmeSvZZO7sxwkOlZ9noeME89SfBuqoOXSMuO2vIZalJn
d2VQtxvpNXfZeFLm0typfQZIbxiKTRPxqEvhZa65tT0AnhqYots0cQ9qFFr5HskgDJdZ2e+JSoIa
npxzowfNA5wscs2IxkI8zxzci2L1NvXH1wXR/hwgA/sM/6beoRo3ospBVdoyBI+yhPREPaICEdtV
+hx7DsqCZnc3xWghOMAWDjq5/aNn+fNjWjU/4TueelMr38fcxFUr9b/lJVPyGh/4ix+oIMWz5rX3
Zuu7R7SezK4fkHDQWtRxhmETNHX9pZ7B9LIkL990NbW3KOoAr4qQ7VKLxRbAJJQ851aFfpOq7iok
glGGKsFxY8RY3Y/LHkJJmAkMOAqEiXZsCru8n6ekupctKbKicNA9y3OEhQnCW0Uc7MoK+SF/Gr6a
JM+OrbpI+WVqZWBHghLHbgkAb1yflVtcxKheqxA+DR8jURUFw12bFWCCvHZgPdwU7gWkBuk1j2B7
i+rX1E/R47AUEF2iR19NviGrqZylqcww6UZ3EVWuAuEzwyJb4wSPDWrYjyqZ0MdU0bTtNI4BKwh2
xLYHtCq1OZc5lqJ4yG6mYejutaTzHualqDNgezb3Fuxqeqw7Qj1Lt1rp4Io2kJ0xJ8zmxlFHF8b/
PSXRfH+tgeZA+dfhnluPryLLe0BlJtpWYbtB99TYO5pl7qapydF4A0xfGJp5sR2gzsBatZ1u60m7
wQoeGQwcwEsvLG8rqHa3zVKsVe7PY1IQQx2QNrLhppX6JZ/N1NhqpqFdpCim4H8bi75StpMHy90L
U4LNiBq89j6AUdce+6/JkP9lkEoHFw7dn2fLhM8MMhG0QlGhEtPPv0l3fgnzRP86NQloBQRxXoMx
A3aNDtbDrJFLtqbEuqncvL/ofdye0jQu7rkEGpT/Vn1uRoWbK0vNO9XoX2tUg+7cKHkY7KqB+qrU
z3FP4shB7HEvVdlBKvQN+fV8X4+bHuOOzbR0j7UUU74YLNdyHBlsmhwF2i1jxu7DwVb+zUln80Y+
qm5M7d7xwhPkMJw6M2TRDrxwqt36C9og+ROGc3L93NqY24ema/e5iqzN1sdiuQ+yF4wKZ4L2RcNa
2TZvIFo0z3DP+3tCx2epYbTbPmNaBxkqGxFrWnpIm2OUnw9K3FfVRY8L10CA2tB+iFgsmwoMulv0
0/rbeiCsXKaoncgOByWLMzKYCWg2ToVuKu0RsU1tK1U5PVmqLq8qB0zYcn7scQToUi0Tvfhoj3+u
fydNcv9oFzWcs+X8oToNIi+bPPzpuWfGwUQ5RTalqIIZhvtal7ttbJGQ/NAou2VPB7ljNzwAnAGB
FwwbcF1YKpQVg5Je/1XXQXjq7SFA4z2svpXlQfbHQ1gfUh3VpmpWHALWiotbOPHAcxNEwW23FEOC
7olr+McPO/o+xU7mPfDteA+FIb4pxwwPw6WQLWkzWWVj2WCjqBZrUYPf4H90lEOuvdejuxFzwP/L
Iak7gK9QtePnj2m7ApHbp/G+VIkGbj/9OuktXzIVpd7cpu3CoyDtaFotDFgUKe+ipcgRmLiT6uT7
KBZG/gB5XY0Jri+7SxXl8s3aSbZw0LvhxdeRR+bg2CWqEpaVhyfGpCgX590Cio+ylOz9dKhU5Ytb
VEdPDkLg10Pl2z4ckenmvisBaHzesfyqqYwhOz7Nhf1Xij0pyKXZTW/aqUpv3DECcKKhvNll5BlV
shX7pAi1F7UMh1tXr3/koaa+DHahvuhhfd8xwN6Tm4bpguggb7/eQP/LqVv9xgZa8u5mfBTJnPIu
Rc3gPaqUL/CRgwfZaZbBnV/E9qPsAym8TyHUPedLz7F+TwbNfNX8qHjTkrN04Z2TvahNA/3yPqzT
6bYPtPRuXArE/fRhYyY1m3YzbxizQeMtVekD0ZREju/+VpMB91KX2CXMpfQ982p0tDWj3UrV6Jvh
ZOCauitNC0X8jW11/TM2VkgXWaO+jyBUvjc9tggqfL3jwq98BwpW7uzMN08jlpmPpT2+AqHpvlrl
99lt3C+W4raXrIyQTrL17mszA6RQHSt/REQHLd2w/xM4dvsVyJa+m2NcxO3Gf9UAn6Fh2w7gPdmK
w3Y/Yw0LX/h/m6BF/r3zU5tuOaBis/m2HLx6j19bicKcU7xmimVfmrSb0Nzui1cdxvQz1u8b2akA
Y3sFgfEFJq96J02235BfcIf/Yey8lhtnsmb7RIiAKbhbEnSikdjyukGopRY8Ct49/b8AfTPqmZgT
cW4QhKERRIBVe2euLHbL6gBN4qC5Y7JeVqvYEXcTXbplbXnFtlfPKqw3HUf0MRgndAnSDI1jBSsG
W3TlQ2Gz8jNF97j10OKB9QQtuyn93r5Z9nSN726E1pt870g7mXzuPABjoqdOLbs1Hp/oZlm1I9VC
phB1x2XVIoiIHEjdPy2rkzK+O/zmX5a1scvuuF/nd0aMvscfgn0Y9co1zRr1HPnYiEOfuKo+L+8Q
+mzATnTXwm0ek7hRj4gV+quuN1wqMVT5MnFOywHLdriI20KpssuyaVkIKEeRhYGhanUCVyXpsZkV
XJfDY+xod7m41rXcOq1TElhYbcCYF0drtOUxajHLzbDg4qioLOq2dMDMqqMXux3QcSuqb0PNJgp8
NB8ghKWvqlm6G7iZxX5ZxaODpF6XT4UYQFIaHVqC+TCtG/0VTD9UNflAurLaIBQv01dU1NkOO769
1el9vFqmccwdxbwXYWafi8REYDEf1ozqnxG15IGfNu3MsE4jjYhHzryYtNRfU8Gr0e/+a9vPIcsj
U2n+lJ2u7f7X8/UGAUxrxbfVMNWXQSmRS0sH9B2qLsEv0Z9c9R/F0FtPtT3AB8p1ecpCw4JsXKYo
4vrpuSud63LoYKSnKjLcl6rOVc+pYvOcFi4BLFUFLQUu7CN2pA8F+NUmlmsH2dBJLbionCF+bzUE
Yqbh1LeuaIMbxbKTXZSG6j1UlWq1vLw9vaiFW3+09I2QEYkYDuNo7KnZFlB3C/PqWjDHudxtwJZa
vkqySkLGhVF1Krinnqwi9Dpfj28q4OT/7Pg+Ztld/GzFR4L4GYy/p06BGnvL/hDd42l5tdh22GiV
2AlLWxy+V5fduqslw5ZLO/o+MtD0qykSc6daPd7tn5cwbXG0kJff2KGpbFJN6sRS9fbeRO97IOum
PmmGsLdWko13IzkuXteo9SNXo4r0x7HfGDtfYfMoX7X74PQJQ9JBmtvrvdVI8YEnEVik4D7Pt4+L
NktsTCrBtKnKsrrEelPthVH2N5HTmKT7+gWxBK0NHwuxKjc+nJl6ARbL7/zXOBgek0gofxSUlt9v
lOUaqDhpfo5p/x4qiv2iWXUG7Vib7kMLNjhDlOAWC7Wzy2aouKr46bFLY3NHOSC9dbACoXGuTepn
3MgsfwpfuQG/YT5UPvWAHGTUSYywGYQngSP+ZJCR9bZ7CIjmqJtfXYtmGU5x/eA2zAnbrtRu0W20
yHNIWMJ3ZXsU13x/r+sGGVSDPSMN1JS0OK3Njssj265oAYJAOLcJWBfya35pdu8+5Kn7oo2xchad
63IOwPdWYVrdLKutAXkut+P2oMcdYCqNcdmhLZC6ydpxHwMM6auyD9VzVxb+Y1RNr7oZ6JdlbZoV
4LZu3i6Hupp9jDTTv1vWwi7YNWmR/hJS9x/9iV6iNOv7wrDtR383+Jn9GvNTuWsGtdnZTR+8SX1X
9ZX1VqDIIjKnrPZ90MsXYu7WnRk5v5hHngh5kJfKV4DnB5g32i7UVt/b5h2RpONMsu7sZBl2wI5G
LiLAa0Zk/FniDk1gaqEdtI8/B9RGZXil1ZrbnkjBSzsv+GKMXk02sresLjto2MpLPZG2RWT1EbET
7xy0JeoGAkdX1O7kxZgXFijeo6MY59wup19UAV7aIhrfxmgWejT4OeBAgdxL9Zd46se3oYrM9TBv
j+bt/3m8A3Lp53jf8Xkd5GnrOnAAvv3r9X+2/79e/z+PX95XL3uc267YiNyM1z0T9mvRj9VVt4W+
s+Zt4DKq67IjZ/L7vW05BFBkfS3mbf/1XH45wVkp7i7W+U1cFubstnTLWt3yzcj+2aYSH+3mYvtz
2LJziF13VVX4DYLiVskaE8Mknq9Bq/pgY3Otex0cGy8bNHm7LAbB/0t2T/pKq8uNHibqKSgx4nGT
WlYgtKunZl4sq5ahYLr/Xs9Kr2O6BuvxX3uX7T+ryzOWbbDtjnmEoO1n0/cr/ayn3PSmwbktOF3v
HfEfEMnc1wQ/E1+qIj+4Pl5SfbB/jVbnvhsA6KgWuv2t6TgEjibwVmSqRnRfcRNjPD7UhbI1dHd6
hsjQ71pedQGePmHLOizvEWbI+bqyMc8kYbsXv9VodM2vTXjFrc5Ze0Q3YpI6YBhbvW6GG70KYXbP
gTtLos53uI4ZSsy5TL6WHcuig9W9cRBZ4UTv7INIRQFcp/GvmZ0oVwDRrafvXWLEkmmC6WLAjgFC
bosVQxB8MfFQ7ZQy63ZM/sDiG1+laN5AjPTPUUwSfNI23W1Ud9pejZvs4A+puISBTiaGUkxPaZh+
ITrMvnhySBz8jSIEdCyif6/kyeyMoQ0upazrq5wXhsrwMJTgEucDDH22ItVINsymuGgpvniQyeqm
d2V7WY5fDiPgaUNo5EgAGnCaZM5kRzJPlmyXXANgHeSq1ekd0CECIkyC0YxWHbbkoFUXM2iTXYm1
5pxkmCqMQUwn20FZjDveOtpZHx0kKOOjKyLzQNlD3rjj1N9k5TAcFDUqjpkhCfbxu+iU1D6Ip952
TkkxkvVaUSSJ2sTfxk2jksCgVlvHlQNGV6DLAKC6O/oTxSaN7fbqQ3uCG4x2kDsOaqCy6+6nlqgf
wp2Hh8gEj9yKVdeGFKUCqT7W9KDX4aAaT4PjwPKGe/pM9ky3KqNxOPvkUIGgzlOvHMMIEhb8OH6b
MHz46fQ7qZ2NTx7ZC93rGq5NNHvtp+geLelXZKnTbyUxflP4xV5uBhTKA0ffZg0/zn4vdt38Ck5M
fgc6sIKIh4EJlTUC6URi8luiS9Rb8e6iNWAKmPVH2KjDXUWQ+kzjn4CuVWfXHFtQyFwBzIyKfVZr
gGSA9w2XGFoLg/JhnwslevAV177YGm7aJQg+FB2WO9Pv913ajy/CYu6kacGDI7lStDGXYAPU4SVC
ALgJir7bL8/S4+RQGb12k9ta71FLlDc4gmKmqrMy2HQJ5PCb1fcmMQJEXA5ZHv210Zr3LBv/e8/P
4UO28Al5g5/XWbaVpYMPjQbeOiMx8GIWDVGOjdI+tQRY3gy+moGv4JRk8LapW/Y4PeZViHbuZmwk
OZfzqi5GTEvClIdl1U8rbYU7MV4R8oBJzrKZFMwLPQ/JeyrEWBwHNylJsODRsvg5Znm0bCNpnKNr
HYlSn6PG+v943gQwqsCg/h+vvaz+9dY2OQIHRkKrv7b9PGV5/yEqppssfanHMHzgnuuvZGybB93H
W9Hlxr3q2v7O6ENlPeX8m21XxndWKffL2vIkYbj3TZu5Z9NU9qCLpovb1lgKm7x57ga7XBm9Hbw3
gfKAocj9FJq2zR1uB3DA14GW6xEHAOVts/iLYsYtdJD4dxlVMT87dfMyx92vE7MtztS5jyoQ9zNG
gfKca2W4BWc6rRKhluefHcteBlj/HCeI5JGNvVbbJyQyJDfPr7A8ZTnwZ7WzBntl9xU9y3+/yX+9
tDIk+IV0/ylFowowc36TnxdYVtNe3dP8im88p1fsUzsEBBARHUrii9KFWEh0+05AcrxLrfnuq0kU
BiJ0vrfh9CVSKXX2NqWCs60SXBKroP6/V+dtJHX352heLNuQYGobctHogsx7f3Ysxy3bykrNtqIn
FWBZbSwj30RgYbw2Hinvl9XvCOOCK9XqVQtG7G9dMT7ZBZP2aqz9+3zKOw+pWHfV2xgapj1kt44B
VCUG4nYeza7fS1S1EBwjNPvEVh3M1IUJMt/Fe1uNLnmqltuMue6dCmuXigHV69SsFArrMnvk04Vr
at7Oc2JBQDEnId7IFH3x69T6KEz/RqWQGUDCwdeUVAlD6UdZNBb4PooMNDTar2F0T36eyw+jjt8V
QZWauyUCelRDptmRhiVALZggPbMp6x/9qq9hmjOBWPYOdlgcwwwr4LI3J8Lz5HdTvVr2xmmYkXkJ
U27ZOzZWeqkU8ZbMr0THI79Nq/J+2RcLh5oToCXG5NFt0ajKJSZJiMeBOUW3y6NloWbB66Sr5eFn
0/KINNTQi8nx+X7Wz17VzuxdTCNqtWyz6xDcpFPjOwUOuv457ud91D4710JaN/6kc+wUk0qFE+l+
SNyCFpFP80RLtaPrtNpRxUeFZz3SdukEKmbZsSwGB2rQWpmPqRRlLLc/z9F85aOYCsh2/36Zvw4x
7RgP2fLiP6/WEdOx7uyx8L5fd9ntpzFv8deRk6Uoa+KwhGdYLkaw+eWVvsIiiIP1rycuO77fcvmA
Yab6W1eIp+9txvIJft58dBO+gr7dqoc6bLz/+Tf9HP3P62qfWQC34fszzGdhefTXh50/3PdnWvZ8
v2lbZLcxYFes4juzcdSjnA9bDvBFRZlnebjsWRbjcvqXh8JpQTf0v106Qmel7beMNohTG+pznUTl
uiLAIoiwmgV1/m7KeoShh6axUw9W6E87223/IMsdvRSwohp9dHpCdKSwyKNw4YO5fXsI0+azynx3
y5jp6IAwjUo98jRrnFG27oelEJEdtyul4kYOaFaAw3dcaow16VZOlTwxz9xjwnsUdeeuOi47uB7j
Q+WXiIvbRy0YeDFsfhCxk0un1ic7xn9ZonqioLNJqW5Job+Hsj8pdD1HSSTiCIKhmBt+UqHpkOD3
3eMjZprqJsdI0a5Vkyh3asyUtyDP6K70j4KxCPFy86Z+6LBJpcn5e5tGiMtqkn12+HlWQCXPyyqQ
S+SmKnfLDjxo782E46psOqyc031d3tep6O96BkKNXcFCz5mS9xOSEeBlMR8keFQKQlZIyCH2oGxt
yA7NsBqwmgoXvaGZXjptIAFsXoypf616fPyZPNpBb6L6ZyGpFq/xmA1bXcIaW7blEBh2EylrFEz/
ta2dGEiANNV3JSl60jH922xegKNwC7u8ayxwTWkDF2dgDHM3zYsoNYq9M9rjalnlDmLcxdAoMAzV
35t+tteWeI7MxrhZNjlKqcMlGybiQmu5WbYtC0P3ddpEMBuXQ/7aATHPGOvvN142m7qkvzvK/LC8
8bLND/uV5TaG14wVHev5Qy47o0TNj6YFgHDeZFJWv9i24vVBGF9lsZEYgu8aTYuu9My/hqj0D71m
nAGRp6eBsKq7ZeFMsP7BWpnbn23p2OWEuEHmT1QlVrA0+gaZ1+1NYibmHcV+8/u5bWRtJumTfhQ2
NSlaDpM2PyVjaDILZ/e9TkJSua1kKtbofNkfFqZ+nAfPce3cTi6jg24q6RWVrbhz3US5NaNjMK8Y
UfzPYjCr15aq5c0o0nlaiN+H9D+EGT/HDQmUo3Ti1ru8kK1Ki+yK6I7Au/ZSyNH7/kZNRRSgNW5W
UJHrW1llwVVQJLvqsbwv/GA4LoctC4Zk+opYoGK/rC7HalDWPbNEOb48a9mGoyLFkpCcmcMNa1cN
3Ls0N9w7uNzTjWG0b4FfQQmZt+t21pEkFa/82MH5vxwGAfNA5z48L0cw8rtTI804RhPfPzlGzV4J
XOsOs6h9R4JYudFChyyDYbLvlh1aA9xTLWjOLKvLDoAp4lKmDBhJ3lAgx4YNrWTDWHcR99+kM08/
x4bUTgkzq+1dqpfx1hlRTICzDK8FbgiPeJZkY9iQ0dZ2U/pbwzUgh8NvuYJ6jq6iqfGGGgn1g4F6
qGOkhArNWSbLgrHLRFoWaZ76NDDaKALi8BTCQvyZ1OcDHv7n0bwKX+85b8jyI1vDRX83R6v4hEPf
LI+Ia87oX980s0uonSWMy6Nl0S9CyXnBpBbh5LIRdG27c3U63kMM8EWOD+G38GrWeasMu6sXVZ8o
szTMYmfjw8+CMTJWh2U9W1wPnciexWw8amcnTTV/BLKJcB5Zi//ILAG7QYOkKAB392ZZ6GUzTAQc
VTN/498P9dT9iBIdBkadg31cdnfdhEN0eRiDnQH5n8S0OQDn07SDsvd9xpyRCJIEzkjsWLQQl7P4
vRvYy3GuyuxgnxB3gMMM+4LYKKOhYLFr/4yt+PShRaSy3A3Ef3mmdh+Q63gj2+7F5rQeI+LAto0m
3sJRuJthVtUmvIx0j9xxss3y9/6c7eXR8h+ghxVuRMC5UkhJO6qt7lVJIPYNQW03liGLg8UkISnj
aqWo7a4X1mPKX22aAw59TB0q/2G+AlrFmNwBSD8pphdXmJhnU1o+K67t+Z+1PMqANmxKsCD87nba
TQ3ZIigtGl1GAYkvSYfTXycGizLnzXJrEIq2tlaUzKfeT8GtDM0PkYXKxjBPsq+Gmzq0+u+FIaLh
xtfnM5eNb5mmlzdYfssbNy+Bji8Pc8fttM3ycIleXR4ti8T2S9ROLjSMWTsv5ziWwigx6DDo+J9f
rMK180OUAQKYPaLzn7kslj/4Z7XNDMgyGrmZ/uxhmmaN4nI65OI5XR42EwWvPLNH7+c/s3xPf1aX
R67WE2+FgZebt4QTyMKYZX8/C7MV4a4V5jGZtffL92BZRPNqT4tjO0X1adlU+CbhDoHDaGSJNeiW
RANL6fj/dlL+SrW6In3UyPGAza6x74d2q/eHBMgXJnnO6cyHKAUxBstiWY0jKMRapHxVDCn7I8GQ
zWqq7Y5UFCUejrYjPYOYrkYO4yrIiNYNyaf2VKdkFqOr/o7az6ebDg9aMYN1GY+QGysJnMNKP9I6
3+hZh280OWeyDFcwymiUTkV4stDCnAO/XdNvr1f9mF0yjZ+I3C1Nz4WyelTLZs0to6CFTmWxKNsD
uIF5ajupV9z3+n7qSRCyHDJp7eemavKtoAmDir3tyGKpg23UEEQp8pXSZfRHkAl6/OBy04hvha5Z
61EblY2vNMTCdPoW9j94uunREOkhLwrqd0QSRbV4LfuSzMIx3YJfijYmRj/ZtKcwqNQVP444k0Mp
vRpDRtieAL+iJ4lp6SoqrdcgpqiCl2oNlC3a9uWcEd0YqHApUdCcXk+F3pNv7NReAaKidqg1dsNX
bXNinM4lKoXnT517CsYkXkcEbPl5rMI1JaI00ihXdyrgWyOGjk9oZtl9xT6ObBUl1XqYTGfnw7pR
imbf6CEnAQ5dJCzOtAjxite9QBfTP7nOXLokCJLxWP1p89M931s0DXaMbR3yZGcoI0ZgBb1/2ys7
RhTTmv7jG4PncOOM+PcLxUpgEyHTcSbGngJvjgMeDfkmf3iQu+M+ca4DCKQ9HU/1hJiW9AyHBAY1
5x9d4NLFM98GAIOdwFHJ2moFzClcT6Hy1fhky1TDef4G6bHVnNNw+mOyc53X/FCWTLIV279Ivf0o
M+hIOpfoWus7wprGnn5jaJOYo8bCoyB6kklNAq6FTwwHt5dSTjAEpvApUdO11cxIEVjLq0Fvnn1+
LzworytymckHzWjhOLyXVboRTIipW6PKGSF6mee2VLZZUPvXEeL6VDq/i5RUvUAN3sdO2TYOE8Fe
67x5ANhZRnhEK7c13fBTgcO6kgPZxNowvbglBQsKkJryxyYiEa6RER0MjUqeG6tXiAvO2hhTzw+7
h1FztgThIh8JkWIpQqXbygxJST6SUmu3Uzm03himxVZxnkIlz1dmnPmbKs2pz3T51rQUeZpCXrBv
qAxGmnYbDHEDmnI8tOo7M/9w7Y52t2mr+zohqrUir4t6/sZyi1et6cCzAEhyDEKPm+4JRa4B7CgO
16R4ZitGg9p6gr+6cglMXTXjkK1iO9ybQlFXHcguKxZPgMRKgUgSzFfK+KhUvTwmfcWBGKpq7V4z
ApN943Pgdu9+UFZAneRnPL1MegJ8LQ0/EOdmXq0/EqH42KGXpOsCLbU/uiBT595GM7SOR61tGFub
khkiYMvXvyjfgDCxXuPevMiBpn3qnoTOYZnWnw2V0T/39HjTkTrcFPXJn1oCZPNxRzyvRbpsHu7H
3yRnU69+SPL2TWsJlFeb8U7EjPzbacb1SgqBRKPT6BPcoXMgky2aYcCGAd+JdSVbgGDxe8dJWlUF
ocCKoRyKgUFWKLRy3ew496qX2hT8iRQ4GsW2ykz/SrZhs6G1E6+H0n60hswz8pYbgQKGNk1fyLhP
Pc2l4V1XTbSq6+wZvSgmx4Y59JBE5CWh3rQqgoTnnFiU0cOmVtInYP5X0GnOqn7uLAh0ZZTgu+8P
TqR/SiX5zCL9oy4NwgIryPwqcygq3Lu8b8etk9EsiDS07E6KjigcgxeNKuiQAfvrR3mvxuWlnAtV
+Tg3Yv8YtU30Qs8HDpHK1p1Ywb2rNoNizXbn4rYL41UkLaols1C3DIaD1PhRyNAIWcD7YL1w17SC
dawdqiy6tRFirIpUXrJEfmWGfShL672OmHgN4i500swTarpHqEI9yG/Ia+l9fPVOf9OQZhaAqvZK
FOib1ogh8vRd4lkKafS60owrxcwHzzeUDweyUeh3CNEjYyMIldIb29qNQ/VAzBtt6EzsqALszIlK
Zpg/5oO6FaR6b53QQj+MZiUy+Zop8sVVZXzTrYPQmRlivzojhDaePo1Tk3rwZx7CavqQg/Wsy/Ha
WWs9s8qtFQznCTRnYkGeq8mf1CzrLMFYO7KGMyh1OmqiPiS+j0zb2vWR4jkRWfevY1S8uUH6YBXt
abDQNKr9U9ik+xoNTjLwnYibeguSDTRNdwoBByJoA4xWpaaXFMzAlcozKq5PqPJmui9r2VPEHWHG
wYcGGkB2RWC+jc3wRjZ1trJT5bF2ANk0kf5aZ8lHD07PKIdX/GV/kO2iizV2UxcdWpE9jNjI16kq
fxUt8PIIDlOXoKjmfNwLQsR2kjYAmj+D2lE97WhAAlOrD0HbXsk0IkPQoT7eN/afWtSgKfiFJWOb
qPdcgPwFoLxSRE/kpZqDbUpPepNfE9A8K23qzY1w3d1guYfXrAbQB23oIAezgbefIJYfkUeE5GiS
xn4kFENe8A0j4bPBputckYVPZYeqcGN+qFlzStT+peVDMfV7jhBhQPpMn9xKOXLnu0dcVqza1ubU
BxeNZHpp6rsm7veD9Lf1vu7zbc1p4SbBzJ/e4bCitxcx/u9BAdvFJaJKtW/IU1NrgsUG95RIWJ+t
kdBPybd9xNXbO/6fNCVCOUGflg/Vs9U2J91t7lonXZPncC2a4M3MmDdiISO6oU9fbTz18Ellt6Y1
Q8qDIPpz4rtBRwBsfM6wodJ6RjTDxjFUBMbtTjDPOLjMlmV2IXq0YhwQqdSquFzaZ6uhqDylzrCC
w3ObxkO9Km2IgKpAcGRkwYO00j9FM1SrrEl7r3RbEiMxHVaheuhU95dtMIgcQ8jZedAdjZpRdtH6
b23DdTe1+tYC5m3X3dmgegc5JfFA3FlKSje09EGJop0CufsMgxChU0AJzaB2WHUGJ9nmNBJ5MnFD
1zKv1W0Xw7/jrLq4z7zsvs5gRHWJom51A2ZDXUW/CIBvfNj2/MAxkry6n+rQticNEBmzMXPv+M2D
Ikawm277JhpI46MSoXtp36ra3QYdSNE6IqPYTVwvpURQ0eBIEcZ7uapw8TAIK0W8LgMqAq2qZlSs
k302dc6BkMlnOwLewy942xWfWsPYeOy5PCV8nTg6CUWSMNfDUIz5upTRL43bj4c7CVUT+T1TVJ6C
SH4RMhquhNbSVjIe/dohqCT/rUGuc6YKl4RGIpgfOeRz5uc2KI8Wg8WgyS+dS9OQfBFQV2cMRE+M
tZ8cmhZrM5izIvThYzSZASRON1wcl58aa/QSp50TBvk1twiQims4quVzopdcHf3aqib11uyygcF4
mqyEwxjMStFtBNFXRz27OZpyJmSZA7y3oX80Zb/RdHNgYEVoRmTDdrDaO6UfikOkJHdGwICcTNpc
N/OdQWWqLKeeAW3Y7TBpG7WVeRSEHq0w+A3fCnZqgmYv1EquAL40yhdFv/dIJgffMgaSgRu6lZes
AGMG4l6sUtS2+8kMKq+GiOn28TqezHPVumhT2z+mckPU8ikimDWnCA3wEe1dUmywMt7FnRBbNS9f
gSzctPkE8VnOiOa3UhBcPbgaZn0ZPhbCZiSEBsqhSLAq1YBxp4zATCJBz50doiWTaEi7X8cW5h5r
xBVivsctCMiuH8lst/StMMYHXbVOZcwVGHKGE0GoBF3JP6btd17aQBzONqFm7SJreJuGG5QzjymK
1BW5IOUm0zhPRIlfcGIgG5mYr1t4lZpxLsGbzwpkvlnbtoYe8qLXR0XbWgQerVxTuRdSbDsAt/NN
Sq7goGKFGhFQ72a6HOkfCTc2xTiCDnztQuO3binj1tc7YMlYSCEaMj1NU/B2jAhNl2+/VPAOMDAh
NjHEv8IYv4lCGEmJ8WVYTb6yBsr9JtQk7puUEE3wgrp6jRxVhypnewkppyvF5Vtim/o7BZc/ZCgX
xy6ha63TuB+JKkp07RfAvsxDKoOB0tA8NZHm/IRNRI3Y03Ua+06yEyZcWm0Y9rbWOYwD4mINaq6G
ntK8xFoJjro5KhHfNlmJVZ0Wj3GaY0eybgBjepNk/Nw3Lqm+FClWVhruehLHoXZOFwsJeyE+R839
KLIp9hCyFXxN26ud96923X9AEt1P47i2dO1NDpEJLbkH0Yv5wh8qEz5Jn6/pg6iFuO8S+9rWDraM
ODt3TksDpVRpZLuvsdmQaJ8ZD37zqxUqqG4YoiSIkbij2r43hPk5NcVJaBaXbtCQ50Qfo1Lt24JZ
Ryfz3gsj9Y7AkUe9IxXTbfNtEI6/Qt/s0ALaVxoqBLjEPszm6cVxfzmWgkhEn1l8WTOsmyZmgM0A
E3xd4MW69EYotsScr7qqpd8Q7pQiP+fpI9g8l2anv+c7ua6K0NgMscZMrNM4VI/yjaJbxtq5qQOA
nRT90C6QDe62aE5ye9OX6ouSprRaWn3nDzD3Bp8wvBQMWmm366BrPsIS6b1pHBhf1HnKAKO3Vyaj
SmZf/a2aHBhJm1CHU1KqInetyc7ibchDSF1l7aPNzUtDWztO/Dna4UtIn3Ic22ytdLABY1cfD/b4
LEWUbnx9lwoa0jk+VDyowcYiB0aK9iXJg7lCzczfj/mvuVa15geBXkmlUWklr07ZxZhIRyt5HAZ+
vU1SvbdFz5CjsxrahDXt4ZCQaNd2YSh/Fj4ZGUlYXJog3BoEiWzdcTgWif47VTDshjHk95k3VDYf
KJIeaYjLrYJGZVVyxW9cxWZu6HIp9X19ycetCwV4HCm3o+cqPT8JoLNJbIElToSUrlZc4/1LfWoh
UfQp/fSk2gpQ87ggWcg3aT1F9T4EsLFCtGSvKql/9gbYqfRRs+x8F0jtzdaUvT0N1E9c1DxG8Skl
qFN43Z/wZt4ZUffbUg8vE8hhyL5JsiYNFgrBdFuFRLjeDfyaciliOMzfkcQg/e6+yLe8+C4RyxH3
KI2g86yzn1xtOI4VMBI4c2TJG9VtV4n3nH8WSJRrlLj6Tpkjl8NiPKWmCvU9ytttFDFPUxn7F0X/
xDWKDARR/Xw7tDZVMO54Hl3wNgB8Gx6IFXpMNF3xSMDaPWEk9Vd96aMe+nSH59IxnqltP9hZy2gT
Yao5oTgjuhrrxDFNXKap3KJ8gwEv1yYiW2q9ZYW85lW19LdSQ0uVoZmgYPtLcvJWeW9clTShZCiM
l46+pRb0nUf6z8xTcYNTaIqHYLL2WsoAXQSE8nF3YgQAaY85rKPDbi1bA6ExJGEKVnduGFyLP9x4
fTo/Pc7KIeyuqWCmZlX4aeKeWBShvoQVQQ2jLsmD6h8AkKZbNFx3sd2daCtg9FPSi0iDxmMSeOpn
cuto3GvvQe682239VKt8MRPzieyLe93KPRGQU0gEMBRwgmTHm7riasHWhUJ8XxvqS9uYvxW7o66M
0q02yK6LVYoxMb//9hQZOCa6Q9lekhIOODcAZHAzvFl79efJq6MEpwlSIUjtU6JbE4W7+qMoh21p
K08pkcQrOzT6dS8ZeKsmagafbwujmDaXLlZxoa5Mkd5Iv/mdCywUYTsBpUT+VLX3diqORmbVa11p
GVPlyO9VANVDrCiemPN5W1fbYAUnij6WH2EW7gFX3FRRuFUT8zN0KupUFV1AklSJUox2+lhcEotA
0apMD0VHZGqrFhtU4e+JViMX1UnoNqNNnNB4jhv0b34OONjc8BGObXhrRzki4f6UKxp8J0sLV5ge
/d745TdYKHz/a8qVB50oocGS4YOSvMFMzM1JXyuBihqr1y8j7DHPaLQPu20Ouhvdy57OOg7Az8af
T3aYvo1a95zk+KpJW4B+Jfmbo/4yJv1Zxsjz/OCdIcQ7warhypbd1izGt7aYfXkqP+RK5qIInCTs
cR21HWPzuVI57OjihZ4xUppVI50AeJ1qQvjmmiRSJHV+ylLilKT5K3N6QQddeZ2C/qSWIKTd/Kxz
Cxe2s2ukdNZZD+QubzZRH71EaSXWX6VZfJhG+tsvCrSWuvw/us6suVFkTcO/iAj25VYSWizJkleV
64ZwlV3sSyY7v34ecJ92n56ZG4USEiTZkGR+7/aQ49bYODmDiy1JW7Ia7PGOU9H7AfnxsJzQamvV
EZ3Rk650kNNR/qKy2I89toQR2aBJolLUa4uOqxHO+WQaGxVMFQ+uEC1I0a/VdTMNCUmJcbqdQueI
gvLdNsXPbJouHT5fwGr2mTvkZqe4tSntxitKOJhuuNNlsnb6FsKxQlpUMt0jXrrDtXbaCcvwLewN
eP5o5FFma1fn7uomtduT6YCLPjTwwW0xWedHVYb3ODgUbxzqKSuDGR1XcXE2stfWTDcEqF5l1PyI
OiDw+RKcRiKmIJao29DmQkE/cT9lwY6K+I/Aae6p3F4CjPJZJaBDy4Tmk0J0zMz8qYn0t3ywTRZ6
EdNa9FSuh8uT2fBgLOKnhSoQqhRlKB5Xe1ZjT4Rq/6ia5Der32dUoM0B23wyladgg+7lh1WdZBW8
MT2AjxExRQko1J8UgBypEbbSjlbqu7m+h2VEWS8ZDaYMIiQfUjmVTqXcs9a8DTm13al1tuRlF5vS
snvW9IO3zSesaCYzS/eFPBelAkDACXw3VX6z7l2NaCHMOHD3w6Sgm8yxrCQkKxzc8K6LexaNOCeA
7SvrKrGILR6t3Vjn2p2SgWAJlAggEQ4LNTdSkWdou3H0xAF5XLySIxlMg2bkj8pYYxrvpPVuaX5t
w4Y+4b6ss2DjIOHAiL/SeVY1hI07eUmWwZz+NPxwzRgzbgIsbGcY18IbD6WDJB2R00+bOrJmwj91
jFbZ83u2k8ZEtTUDKn2Y2LO0eZ0yWe86Zuiy5xnWSQqQcfNEvvB722Szsounz6T0B1PrvJ0T/HHI
7FyPmfYOj4xnTQ3dLVHNkJzj7E1pMVQtDab2dq99BoXLTcMMOw+CX0ZitmtKRO4G2wDTMzBxVgt+
k82w5Iq7uJ+nbJFyjBw4fIHzO/L0310NfXtkEA7a4IATMwbpVKwaT795Kabf1rYalbOYPy6eERjD
hj7V43zvua/452F7WJAsMRXrbkxOk2o/5tWlSsxulWT9UxGCPmeue5CVSUnTuaQ6anLH/ZCDhYl/
KK6jlT0kM3TgKTllw0EeTTXs17U0uCM8UuBRld2Rj1FsRCgGMPxmw+S657Y2DkVnEqhjsXrbG2Fk
YjYBs0O1cSTQnApP1NRwcGgMpZ9Y1UUm3Y8hn4MWh6TbBUb+p4+n+tzgtBFS3lYtVspG6PGAHQ3w
AcPwvUj9EY/O2Qv/6LUBJivJQ3NZcFaxWzA8Jk95/xoYMe5CLmu0KDTCFRLr1dDg5TCUw9r1EtbO
jtWvwFR3Saxqt9RjtMY7ltUtJZYhJx9Ki49mS/XF7sx71tjPtprf6tzNfEWaMUSL8AceI0jYXX2H
mkldQ/RgGJxJhw6xQ1QOKVK167ns6Xc6YnWd/7E+o62TQjCklaY7gkw5Sj8aYGFb1bXfJ5T8eU+p
MugAV7BQQeIO4t43A2s4hdwlt8jcdWrbGoqm7lnLMARUDSxfurKCVkXByqo+0kTg/VL0+2ykzqxl
lnfQzUOTN+1qDAGm6onik+Ok7y1FPp42pbIqID3UWRkdwqSbJ9D6m4XEZUW1MsTuZJBXNc8BVnTr
VzlDT8FPQYVlraUKc9fmVFOzhCYr70KkgS2TkYfA5qosSoqdrYrupLvv0Net4ahUvldYuKSPwB72
nFjTCip+8dT24GVcMDgjpDsZ4VLB9G41yLR9EGSmb2rijWZD/iN1+XNoiXXWUrcZcNTQesqazKWq
Q9IJHD94IkTCDNaijdVz06vbnDnlanRQTscTieWmevEq09iZaiu2OEQeJpE4Kzst/EgnsGUKeTiE
oVkfe+rtqQvBPUmHV7uAZKo2L6Bm/P+LCeoPFdkgrpO7rKSszroVn9rEJnql2+LFgIuEKOJT44Cf
CknRvjIGBVEsfpCZl/tTY/Aw7usfWPT4hTXPP0ukcVN3sFJG0iwuXwt7MvaOXsJmNsvxzqxnTEhC
pyF+Aw6fk0rmtRl54mg3fDPislB6EwF2TSGQG41llm295pnM145WBGssVwq4nKheq2RNZFuBAdR8
S16ygY9IR25hI5PW2jTNOU9BnCwzuTU2f9tAa+x9EqcQmLjtkfm8SptfLCw+Ej0RlZjQZlgDkrHd
7mZ5FsTiND9h9Tkcw/JBpYTCFVWsAv4rfpTW2H3XkuUen61V45agkQ7UmVmWA9bj225VrpOw25ss
3IkXzolYbc1iB1hs4BGz9bpzGRHeglb2XbXN5jHXA79LxpvRo7rsnO6lDtB6QgOSu4IgGobo5jLE
E52UPyYpQZR1wl+VYbcbx23vQjBUCoeejjFKOFI2t6sP/Jv5E43JtVNbhfBpFwVM5xK7USBMEBV8
Wp0KnU7YSEvCZsGVbAXYrXEjofqvzubYMNwMhX7AqKScmFZYXHNmpX0MofWu6n+6YfrAeoZwC4zC
LXGdalvFGSegDh28Y77F0aZub9UMBQWQIe41NSIT6h5K3933YMw2KT5J1Pl1pLx50nT9VpMErsVp
eQb5c/xscknHM8F0gL3WqsZMh3UO4l5mrKxrdxj7mGs8MdINj+1DYgTjnR2oYBssfcwCSo4TlsNW
wQseHvJTo2TqVrpXPC6YGKrjazdo+6lWqQoP8qXpQETsvlnrYVGvh97TmChmE98+PEd185bZQGTG
H72Lry6rfRbBPBW7boBqxHKgHQCgI09hzr6X6MYvIXkkSkmYNeFOm75WPmTZvRkhuV5ZcE5buJVm
+9G7FPSrhBI87MrnhqIAeW8evr+FTfHDeOkClocJ7g0+Ap13ZVavRc54HByiC/IkeVDMCvd8a+SS
m6pyVUJF2Wgdaz5n9sSvq+JTNfpfTacyY7H7vcbYs5tNt/sy+wV3g/RK3E/Be1kZ64585BclXFVR
QvnFynYRFriQDTepkuxzlUBnGRhXUXvJXVlzbRtiE/JHXo2VBz0QEFwTnuVHTd/fV65vwJ7duINJ
2kb7Po7lhSdswizYWJkV8jlZFvBAqu2YzILdhnUHoW0Q5KfqI0FkxVIhedJVL1hHgtJrVFox7yic
ZGHZXgobZa7ym1p7/1MJ96CvKtZO5n1XA7NNQ/HbcWZvFpOlkawh1nX8VzR12oXeVF/i+cWi+pbD
pL1bNtmZIMqIykOV2vzaeo6gCYZ9Dv0RTq7OWEqwuqt4uPjLbtxUgnE4qLTnpI0TrgP1VmMvsdF0
3VmHxt61bWtjTt4tjCMTlRs17bLOe18GLGTyHh1EspJDKQ5iqJ87p5p2emLEfiez+wHKGNgx6Jwh
M7Hj5iHY2G1TfIQHsFqQOKZwjLGo9LGpoDrsG7Ju77vKfcwK/qDFlK3ySpP3jddUZHhvXR76boUn
SwO8gevYRQYjRX7KjE00/OpbDRdxB1g+abVXw4ZZWNU/K4GTC4oupkK570nnkoOIbarJrNdMWv0A
6WAHxIpnzhy00X8mctwEdtcQX3iXynbYYvwNczG496bwHNqsVViWbVO9ita9klKP0fo7jfwBJjnD
J0Mu5lGOe9UM+SDalDKMHb5mI/inyXMpxEFaKuOfgfzgJDC0+9gyuk1T5OFWyUhGEJr7x7HgaObN
69B0wcrEBnntjOraqUfGZ2P6MAd3Lw1ispM/js0FOuXZbzGgrVWdhrmfQohRMYbH3qheZAqZouHi
0utndBxHT8LwCYPID2KJi0errxzP/D0rTpiI405Se7qxDnTnpMO8zsBf/C60Dx6UnzuEii/aHDMe
Vgpoe8kfwDE/6gyxJTqikuLrdghcTG2S7Nmzwal1h4wivEDu7HK8dAbogWUGb9EVBgqjyjroJ7/V
oe538jy2abaDlnEYu+BCXAjSF2oRqTZA1XE4ZziOt7ywPuU0nE2zvTBLxbY4OqYBPbg6FQhB9TY1
W67ueXYGjnKxk8hkOlvnVE6MvbCagzaQg54PT8o4aecWLpAOD3hbxvtcMsVtPONTT412Vdj1TSmb
iTpXysOAv5uOMlNAepJudGzA0qi5vetm05w0wmKTyB23StN4m3oq154ZcbXEDxnODOuQsb6UO2yV
DnAmeZSnqo6+v/qZ2cSJBYNB4rTyGVrte2qmvxoZTVz9+q4X/F/MmPBC8ta39lT/DA2KkEkyy+kT
EDSDjCe9dMO1iUUZFQYQW4s/cye7LcQnRti7pEle+P8/Or9kJb1NSL2AMi1F/9pTV0rPssoKP4d6
eKx157PKmps71k+gEMFaTxR88h2CszwcpUTAcsDUZvYOOKpCarBtQskm8sBdtfkkWPKroM5OYBwx
SvulBb27FgU8sRnNKhrk+azUsg2xO4dusDF/uBuNcedwBxVhucsZuANb+WG08R/MzQoqz2LYlSq0
NuTvkfwsnPpGzhTV6KK8CHOrBTw5GdNxV/b2udnhflz80lMXbvrgt24MpU41K3IZ0J1Wc/yMMkKw
C7QPR/8E0HT9aPLOA5S0TaFhjQD1OhYqnF4vuhusSVslcXSuSoXUSiM/2ajV0kLku2a0VB/anMXs
ol+3hb3T+iHEbawSRLCIR50T47DG7Z+ad5JFaYiik3THCOG1JxpG+N1YJZ9RKWbTqeZgFAq/m1RO
06aKw/SWRdicgTb2r9oUeUcqG+uhJnvctWLNH5ziOark1WgJgsCmmq8Rb/ocrqtLtRy9t3W2U5ZC
Arh8HY8qwVVGesJT7wH6N6Z/QwViNQBiDIQ7wZzaiUap/L66NJOqHYu82/aFEm5EyqSsqvdloTFv
pSYcFzH/vaHw3Wg6xzkDUBCJwler5i50CW4PVWIXYBxpnlL7XqYgV+5+ZIP0ZVczBWjCq6Ix6e+L
8iME0BMJYZReqMQbZdTf7UZcTLXZ5142+o3GfDdrUpt6kIFYKMORJeivTWj8qsxjaDBqkhPoAIf9
8eA4lKaFzL3zPslIeaf4ZQr3FQRlNxADh6blaLAojUKmEUOoXxCsXKJevcR9C9tDO1Rhlm81ygN2
bl8H3ZupPExHK0GQ4gjXtZL6rR7iZxiWTEfxobKaDqFGYd8Xk/EUGMmjyZiydZ12l8pp51XaXcCT
HLHoui0ByIim9JOEaiSJnUksV7oYjA00SlpuyGSnghdT51TN0XLHZbQbO23rNA2zEoqNHpkFq0rJ
TuYgP4Kk+0hrsIpkWmniMRNty02D5C8of+iR/REP1mfblfj16xtDzaod5vfgZSPGCoJVux39oiQL
YF8VkuKZcjHK6TmynNfEGfaqbhxExFRVafQT9jvIPUw4Oi0PRKt229Xpj2YqvlArHhhYQ3SeubUE
T1i1/yULbAPTX6ZhksOWHijqPtgOlbisKW9T4G3kOJm7qNFePHJYhfDeonZmxMfRSekhUkC0IwUi
H05WTu5pqVPgzt0XFRe3NigvGB51MK+6J9FRi2lCxLClY58RjhFoF1SPOUKGlTeNp6L1NvFkkaJE
FxCTk4FPCjCru7Vc+WhY+busySpTVAevfQhpavfsmZSXDQ9ZgeU+9Y3GhM3aMOSCQOORAA3XfEkJ
6ERugr2YZcj3Qm03CixVQWroEOsXW3PIDMU3MKHm3lbBfn7kgQvcpiK1VmZUoE1H6hMI60EY9b0l
B3cN1siym9C6lSKMa9batV/A6eldmI9Dc9Rb0OAQOEUqv3FyIOqR2uqqlzhIwkvVHf61PXh5lmms
S50DJXjGxlireK5Nu1ZrX3OVEhiuSLMifacg7K49m0kJE8UetcoMA+InFWM7oYYjxQFmv0H9U7ja
tpXmqXUc/FAqkiFTxmwMLZySgmbbnPvKbM5aGbdnChATsF6v7KGP9KtaqYZDXpvVY2Iq6SPL6vn9
sqGs0T/iU8Rj0w7wggyiUFtLS613f+2mozJ0PrGG4rJsgg4ADmGZb98nSfowYRx3B9+a6uqROox4
hC72VKmYdyybDOJd74Wn7r86zL0yAky3fNto830iCumo9HtdOSz9IFsPD4Mgvn4+6/KCtmQfIagE
tuabLdtqu27WMOwsbFz+sy2L3bWGqc9l6YF31wjbJaGgbaX9xRy6v15Y2z24ZtHf/Wu7ydwAK50e
QOs//TVh42JhnsBJ9fvvzRnRavchDKPlpMv2rByJnoqsK2uRbaWL4JqQ6fksAohTZdU3d0vT9sp0
zoCb/HhI2mdPhtlRF9QSi7BveXI07gMZCOsM+U2zLpzh3KsMvsuho/TqdQhZ77A0k8xLdggbzM3X
icOgP5FVSNFs/liZ4TqXal9dl49yveoG6mKel0/qYyIbp8ANKUjQvW9Fvmc5rayXZozy9Nx7+ksu
FL6Hql4ModVPy3k0jqSUIcVpOZFVQOoThRdsl71NYq1HOL2oarLyYXmxMiG3qeTWwioritatXeJ1
0ef1etkNo7l84APjvSSDmVF87pPHUwTrClDr+zxpPQ6sB4odRQp92zRGfKHEHm3LfsiuQPAzc6Cq
HrCoczZlGHePKZaamxpXhadRCnsdoL55Zu4l12FvZ68N1TfuO6u/RRN+dk5mOT+KwSpWmdKWP01Z
fRIqi1xSFje3S/LfQ1UgG0yMj2KCyJ655Z9mYEaRg6mAcJTrTq0YOCb1GgzMaFbyRLUKSm6OC41p
J9APiCZmutPReyp3EVjIJ0DE0Wgm8ZFJ58GB4f8r7pM3t4jku8qagNlb7b3pYLerNMnGbVyFRKN4
mnggTB5fzcxhCJoDl5dtYVohqZwUJj+dEA/LDi3UHAaJoPKX5rJDxhSHkjBTmO5wqq9+VTj4NhSz
zdJs5hOUju763eDiqPf3Z5D1XEKfBkezelFG60k66lYxNFyI5z7L+T0wwd0grO7rqy47ijpod0UN
prV0Wc4/KCo8/y4C7y8FfDYU6fupS4mLBAK9kBaU71thJUSCVtGZ20zxG2VInjAxiNdSs5qfeabc
61bVh2DED5MbRH9Ebr1D8PZuva27RCA3yGZ7J6Oq4omjUpTG0dF7d8viteP+z3VwcaP70QfdD6vE
yiWyfNQD/IOmdHoonMp+G2y9XIdhPz16WlxuPTvHbievuzvY/e6O1ObgQqxpvTFEqr7CKEwwTIqu
Qk0fi0nX740qx2jBsHugCbDANo3EPRcOQFFYpvcpS6edgdfCOU3NbNcKXFKyAoArT/vxnFpGszMK
WAWFCfjfmlp+1tpR3+FsE541T7d33CjOKU0RApQMuNxldwWkk12FtH9vWEn0wGyEKZ3m2L/D7A5f
CfujYR2+qptwfFy6xtakUJX5T9ehq//V1UDm/KiS8b3rGovRt02fYE8lJ7LPdn2Atyluy5Qzlm0U
PHedqPrI74kL3VRSBfUL+odcr0lWToLJ1+Opf1heiJd11gZ2Etulqc39tA4lbmhU1q5iaCO4O6GW
jatPeNBjMXwdFyUUlV09kHeA4B8TaX4YVVHph+t/bSoP2xt0SqwG3X1Jigocyx4xMLqEBwNX4Q2k
ncFftvWlGzwwu4ejj+MmmBD9lm1Ob2z6EXumpdVHQX6PRdl+aS0nQp/m7RPS86Azc47lxTKtgOBm
7qHvbfA5JVCurR/av/uBf2x0rO0uy6bKcwss3eS+lESoD1nWbFS9h11BAaXZKonJ/444yMhHjYge
U5lSall6fXF4LEAEmDdSm0zXX+1aSAz4qON+9VyaGOdTappfvk+x7CitsLnYQOp4TrvYwPT1RQtG
db8U7gsl40twYf4/G0PLVveKRol/OXDpuLwsO9ChAgfPB09TBX089exDOC9ARSSN+476zyXMBbQW
XAN/UjWsAXms8qpXGFVYE3qcsgVwNJzis9BL7yEOEd54gnr6sj13vCfsPtQnb57uCoEsRola+hfl
saxwhbJG0qaDsRD+sr2NWBH1bXUDxXEwJxqIV02ALnOLyFkt6pVj7XA1rZa3zUhyaTF0WJlbynHZ
JJOUvUv76+2y9Xt/5yFcy3Llz7+2L81/bbN0VzvkIvV7lxoquVfjMdLHv15UtX6IW37rZMIXzyPH
+qEliA/UKq1+Atp9WGZlvytO8dpoWnMwbcPcuVoS+V5u4PqBB/yrWWrAZyg8Ct1lPA01fJlkFt9I
vCTUmAETVobi18Z4dHHZCsbE2MAKZ/wrhvtRiPxzrDD1bGv9R2jVKgzS0mXF3it3/W2vax22oirQ
/UrtjXAf5AVL6wZpl6vn75WnvZFPrjximF0eCx2bwdiZICQM7VbkVXbrVEC0Ucm0rYKE66cdrDlB
7re3TobVnSZktlURiB3KNsxf3XE8UIws3rXeKFE9BcExj7rkMTDDP8vHTbrLf1AM5cUp8+4+CEEZ
hvmA+XvAoATTSuAGFnZo7rCT/JVgSXpeXoxiaM/CbKHXWi4WBwqrdAFB8mzosTmslj5oOee30LTR
wJnHv5p/n2LpnlfVLc+zcv996syAFmwqXeO3AmnAMEwHfFu8+6VVpAjQnA7b+6WZSFgs0FMPvVvf
OwCCzaGmAgI7TI3XpVDkbezAVZPCFG/OBG4dD1n9Xmb5DZpH/5uI5nPLfPSz7mwkWUVIgn05rUoX
mcBKYSE/l6O9EH1LPsCQcUNzltvn6MQbdMqzuVzpCBzmdK1axURL75bm9440U3JykOFZdpS7L/Gr
0hEjbmBIfXLtSHjbuoLi2w92fYiM9m5pLS9LF2vutzTFrC4y+5B6WeM8xIOqHAoXXVeOSp1VeoeJ
go74ahPPu5c+UgnUdZZRE5WWRR8eq79Z0it3X4foWraWemhdvjrzf7rXSJawpOU8IBjiJH9/xtfx
fZBLriw+o4ZScByqpt+uG3jYj2GaF4/BvOSIVQlX5+9tbt02m5QSGNQdLOFQruhXqbruSeiJPKFl
ubEmtp5VZFX4jdnXqnawlE3gkztciKdlp4Wr/QYeSLVXK3iCTWdUu8KB75o1RvgSB6XjVx3mCHoy
oKNC3kl4TofUbcjt5ymDZeOVofK5BV8LPouOKakhG+s551w+BNn0NFhGtKmSDAERTIEnqpn+wLmu
hmVYT5MMKJw6OitMRHaszTF1N8wmWS17HQOkc2yc4AQ8j8FoHGf3VW3LewfGGhC6jH8JJ7+TRWK9
SqNy0FSE2IFMeXyrFAoIcwfnv48ES60pqrvRL/giX0fajFjraqz1K9gSFXdHZM99hkIJA8/4IQkC
fKO0pgQiyZxdP9r6MeEZAR0mb0G0k/LE+Nbsxlx17k3+Pr6TpsZDmRF/F6uK8zzMlkX48a6EMN1d
3QbTuMrnDIbWGbUzUGdG4RLXrXlTAYP/XM0vX/0aaZZkWyh/HbHsacaRhOTeDIggRNwOxu3DSGwf
baONniobz4oYozd/aS4vdDAdu31kZj+rgDAe+u6wbKODZlIOpALSHwKvNUmm7cKjXWTy3Ed97qd5
1rzqcfJ7+Vdrxp/Y6qOPhGuVYvpI0MV8jItV0dGcj8kcagoyMevXyZjhgz74NIuvYwov01a6m/91
jLDhpaRZcURS5R21ZvSOQJ7gW70OICGSItymPBskadjsKpZd/37LJNjYKG28zQaRt4QUmOj4SNVd
1fx6XJ7JUR9DTBhWluryWswbvl+aLCYAGNbr84SQ1m8HEtfreDBOZaGnfmwlyg2R/KXnKvyw4u5q
1r1xQ7dQAIvX/6trkLeXZepqRsO18uK/uv7rrOakkrFeipQy4rsuC+NFDWT1HHb/aMTdu9bZ+tce
zfvHnn8fU3lVv6tlAAllEh3J4rU68IxF8Q8gqpr+8jbVMASI55fKS3CYdC8qvl1Hmc7rteVtgQet
Qqbqf29d2jjDy7vJoGTtjcpdYYVHJCPmLgMqvgOVV+6W7QjfKZ4uG7V8cPFFnnsD+nnFaunV2lpr
7ZcO9bJ1ebu8CNcCK3PaZFXhnPFX/2XPqIU/W09Gx5Fx/hpya+yzgcKcloviGhRacV3eMQt9bQBT
7763D0Go7V0D4H459L/7wjb9q2+Dd+8Kj4MW22E3PC8vFkafXEe56Tsix7ukadF+L2+/+9QjcMe/
+yy7bdXCrKUjWCaGZhg+K5i/H4uiUalPz291BcbX8m55qUOeXdCTotX3tk53R3H+bqf2lG6THB+z
5WAkjjg1/es8lCsBaeraZrhywcj+cQ4mTs66GAcVfk2FVgu7vs6LrxgZFNdQjYqryEYHjXhgbLxR
z/+5Y990GPh9b60Mw9mAtBqb5cDlBWvl4lrv5dxz2VD38MNsphw7dBo5STO3CbjxTBiCWC1NpEzl
rjZwWlqauolkVEGreVqasR1veEDqz5Wn69c0N5+XzX2Md2tjkiGXjMV4qzWgXpYQzmHZq1jqhSTN
6YGgbPOpLqavU3uZ2R77pK3wU+IgEI/Rx1eI9ej8tbQMN8HSUoz7nlylmx6QTPK/v605f1umYdEW
JGm4fX/b5ZQp3zavMWgWqPR3ixN6zuNi25QhvOjZLP3LHX32U/9uijpCieZBoVn2LjumIWNkX9qZ
WrxlWlbsl9aYiyNDJRKfTPO9hLkussA4vuLtNmxq6tn+UDsjVKYoXwcYFdyXTIWITgos4AeJfdbS
++tAx4jgTgt3zvWIr5ZSx1f4ZiFLi/4hJf/ihIH8sVUG96bqfPzoDaiOPO8quvSlnjcXHjobmQKn
N23q3obGSNYU4uPTsrexEzIxxvQ11GBPNyYRO0OvuDeJaGxbyGTYLkfpek85sk2Se0/JvNcpOS0f
6SqdesLpFQRw/qggSQByZaHsluaYjm8TubN4WNXVcx0G/vKRXgM2pk0kX7ddpr+aqMbS2D03mQHi
oaqIiwmyOpOU7Zx7YYG9JJodwAs1n8YxM7Eb+nv3oMBh+D5kmqaRQRSLfYtHq2GhOom6pzBquyeC
ligdZpBDg5AmljcEyPTj+3cPrQ1e+sTIzkt/Uk/qndEhtFyacj7hjOLO51qO6WVurfEU8XaeYe2a
dpSXoUBvzwQAqr1UuFtVTDJbww4/ooc26soPMpxyeILhnDVgoradGhehf5+8WHb9yzOU4iMNdOgv
tvhh6JbwG5wJT1Qj7XM1aYIMJM/5mShis3QVLjif3qvu45SRDTeqMU8SS/aPU+V1q+XzbESKWWeL
96CCqqiIgcmYklrHGlGlX8a2e4M4cF66Non+1rkqGkTd1vhSVHSW31AGvVg7rKP+8xtS1lBfv6HM
mVMtv0GiGnqJC/EL+m63DURqbjM1nfaQA/KNjrHHy9LsZFps9EjVX8ym/mvv5IXGP5pqqos9oFG+
Re0MTmIoyatKTvpGHVV5Dxm+PwgtrffYJuMjqsTZxsE378c4djco0OYftz7WmTJ9NoJhAhPyBEE5
R09eIO9r6plli+FCbxTvfS6iHX5ZOfZ3WV+dqMwRGTW/+1ezxeSZmGGzWbMOoLcQ/Yg6ghjooMnt
+0wz/GBQ4hOwkbvOqLv6y3bh6nCBEDoXJ8Mq/bLpiYwIW44wvJjgF29wv07QHwzHJFVLm+P1HEc9
mSZc0LklkhAWTynHr52djDRfyg5HgnnH0mXZ63V6eQRAwEU/AaDCCWybydA6m9Q3z/b8sjSjrLeP
E+GSS2vZvvTQcvAjQB8HZ+oiQfo+H9uXZBxFVr6NSL1ZLwbsKF1fKoz+n+IQwmStwbNYjNCdqX6x
PTd9Ak6PvrZXmbNuNb3+idsGavPuA7dxnmHQXx7Cygz2IdZBOzfKiqe0B+RoFLX7MHp1jQF0+67i
2rTBxlG7xzqVBLQ2i7eDUOpXqWovoUx7LHUIyhoL72YlZKgkmpOe2kr0ZIAYI679Y3hljYEYuwgf
kJX3J0Nv7AdrfjF1eItW+TAmsT07irVnKJhH9H9wLaWZyoM+Ma347t/WdbxVG5Zsy7blsC6ChT/G
bb5bmssONZaf2NZbd9/dHJhUTl3mF8Sb9kMmgvridsr6uwPOMkzNkvH392lqwxG7ZkLUtxy07Gjb
eNikWRQgueBEyzatKQbCruP8sDS7MrC3RVzBhlDJxvFC6+aypDv2HiSApVmPY+TjVKPul6aTli8N
cNcVMVXwhEJ9WzetdavGEAGb96gNiXkGusCCP1T/QMNSd4msWNIs25aXOC7qE5orZMv0VafS2AaT
rA5NV7zBBUZ67gX6RlPd5LEfC+tq6r9aagsIZ4irOGBjhuR13lnKMn1UzVjdqKBD/rLta0dQvRmj
rh2XFlaK1tUrfi3dly2xpakHJq3/PE+SlSqsiEbxpdN1CEmb+i1EQ/V1DhYX0LXF9Ib4xV1LD2Q6
AfrX5gEoxu/16bsVBF+tZawacLn43tf9V+vv45ZB7u+ey3FgTv2T3oNVzwPg3z2/Pm/eNxvu/B/H
eUMI+zHsD//D3Xk1N26uW/qvuHw98EEOU2fvqkEgmEUqtdQ3KEmtRs4Zv34eyN7b3W2PPedcTY3L
1UWJFAMIfOF913pWOM7pCWdjetLS4LbP52ELjiU9/f77j1u//q6eaJiNKBt4+O+/LhpGevvj53YZ
3rIQYT75DKcg18rTx62Pf9p6hqkiZz0BYv+6I5DEePrmZ9WIt6UY5vtkJIfy16f5/RmGVpg9KVnZ
fevzf/zz8VwsCgb755/+45//+Tb9z/C9vJTZHJbFT7gVLyU8rfYfP+vSzz9Vv/569+UfPxuoGy3d
Uk1ZEUVMpJqkc//by21chDxa+h+F2EVBMlXWm5jImv55Cib8CuvWa3CbuhMfNHTdDzMGNG5/bNao
i1nTjaynOMWRXjwH65I5WpfR+bqgxmZ2b1H626cfa+1CHgYmGOS1Hw/5+MfMa9MpGvS+tS3Eo8VC
hZCAbBMmqXpuFk359Z98kc4qQ+ue3jDHGlqSekaVX/mCFPb274/7uIOeGwGaZQwyuYopimrFti7M
8aQV+XT6uKX8+9b6CMgpBcs4dKcRW5NTIEu7Lu7LaxUjpQ3U+ZufrELcaZE1b/76yGvWj0feUBVd
V01LU0xDVkzz+yMfazM6vjA2vjTEuJ50OS/PYy9mZ9It1tu4t1v6G+tvak+bSSZDtjGBDln/+e3X
SWOBDazb4CTQ3HRzVdQA3kzt1YqNBoQCv5sCXUNOKg4Rrr5//Vz1zVudNT3pM9FjjVz/JqYb/ijK
j1na9Q8KpqnbFC33x2/NvktOUoDF8OPHTKKpMikC8Pz1bzS8B16YtQ3m/V57RGuROYtRZIePe4sy
/eb5p+qb5xcUcTf2DUbLQCL1NAg6YB3tcKL6/NcH2lL+cKB1SeQ8N1RTwvKlqt8f6N4sTBasYfFO
RWSEF8Px+zjCYW5xUDVQFhj7oOV9HOPf7x5LsKhtUex/fVzU9jiF4YjuI3VpjpR18MOmnHC5PveE
Zq6/HMxVP/xxMwjU9aYh//aoStPfh5p1Vx1W1g5mleINZre8dJ09t9TDFwJiNmIu97s+V817LZAu
H/fn7HKomMsVTs5APzfgjZ12MJeXoE3vJ2rM94wBPzxhhvzgVrQUhIbOlMEtXbTpMhhGdOzH6vTx
E5DA+fLb74cLOc8Q+IaqCOxBgfyIzEVxA/X3h/CnnVr8+qeyoDbuwvpkWyaoPCLQISDs4+lWDOr7
eZIkAt4Gaklmt36WUHgyDG/uNfFZhP6/RSyk//qjPsfnAg/rnWISEhSXWk5gKn/9Z8+6/nmjwEL4
ODX+47vhr/0YDt/Kam7iMOp++PGf92XO//+5/s2/H/P9X/zzFL81ZYtI4C8f5b+X55f8vf3xQd89
M6/+27tzX7qX737wii7u5mv/3sy3722fdf8axtdH/t/e+dP7x7Pcz9X7P35+K3vaojwbnJbi59/u
Wod9SdQlybCYC/49V6wv8tsj1k/xj58v77yd95/eu598FFlf3n+674vXP3+S95e2+8fPmvaLIusG
CQcqimZV1bgOx/ff7pFAqxmWYWCAkw2FK7AAiRb942dZ/4XmrgJIUaGlJms//9Ti3fntDkWl968b
BuAQSVd//tfx+G1a+/WL/D9Mc+oPgwBXvYJpjhFAt0TFQqj+/SDQqew4li7Ep31XNTsoUxIySNLT
nAx9frJfLJu9upQRTTm6GjTdfp+XVJExt9foER3AYOqVBAJbO4IMBG3glI7gNJ68wYP5PJZcky6M
7tHDq7gZvcUtXACFLjtFgDU0+hwAorAp4m3y3NcOrLXIAauAHKK1cee7OJXDLRRxOC1b9dp7Avq3
DX5el/1L7sXX8ABIVbjr8g1XZ6R7+VnGlAikH4aNi9ZMfcyvyiZyEldGselYh5zOgTPzbig1u7pb
3YgeYmHHul3fGR1XZZse+q/dMU6cbCd6ydOyWVxCT9lxuQnF4mO2IbL3EluuZQcPFJ50j6DPba4L
9rjtTqY3XifC+q7NiMvAhqRG6nPJ5oadCfJQH96VOewBmfu4MvbDLUREO4/9mU78Dg3pNX4dnQXA
hB0AkMrP1C6u7bSbkRHTsUrOBtV98b0vPUToFSLe87SZvRXBes42wU72EE5sALFLB/zGCGR0foG3
1zc2xDg6QE7fiQeZH+R9fKh2BFT5CGrb2+UTR4aXY/cUet12PmFFRQ95Ck/lHtNpa3nJpjuYgBB8
2TE+ATVG9WR3HhGmA9ScTbgd/XAvgcjpUAyJ+L2c9XnEXfg5Vw5ReDQ2tZNsiD95YIpB40+1T4ON
Mfu5BmAzcXIkzjgeEMRHjlJeZsnF7IyQeNrVPhQladtshdvsa/HSHbKv4Jrd+Gj4RuIUW+S3x9DL
Gczd/hklpHQLI9sLj/Fn7UwR0Qk21Jk8KiivSBjeWgB96QaJpW+9jBvAgI6m2bXsYtJ+rOzQKe+E
0/RSPZLq+NK7+mbWvpjBKUyP6UXwxadiK1w75apzBkCT2YUgR72aDjdA/RfZQqm9x51RYlb8Wmh2
8EW/65/jh9iL3OhTC5VHtvWj4EGPPSpO43Ai9I1b9g7CbHlXhzTC0czvhUdwJCZuyRtcnKGd7zDP
k9vhSmf2srbiGL7szm/aWb3Bi5cfscP7jbd4qY/H+WnEguyH5hYjAR6m9ktyO78JL71li8/9W85D
4Ne60ZnsulN2i2RpCyNYJTenUu+5xB3psYa/dAuRP79vDjQiHbwhO3VL/2wHkUG9IPEkztLW1+kb
nCpRDPNDnR1bpKzDUbW2FW0ZAi91DISbmJAc1NXdLodAK7vgbRYf8OulQRrugGBxIi9/nVS7vytu
tdHFRbWhFovn5wnzXOgM19S1nnHeIFVvCFfNmNw32r5z9E9UlN3Rm270bYwrzRaO04ZFIQnbz2gO
IeOwBEZk6wJxU96qNxMzgbrLiLMvnjIPKJvPvB9WoFW9puBYLmjG9FMU7yvdSRz5pOBksEDhYUFL
9tY+37Sf2G+wKjzwPW/lz2LirEyVA4Qkr/6kbvGM0O0qYLzZsJZBbx5h6hR+7xC+iSXIAZ3lyg75
5l0ImvrAp3LJrXS5Q3f7Az1/SDmX8tB6o4fg8ahQyYLW4zVPeeCk1IBIfUn2IV/3F16ZXreCfeW5
RIJe7ovCKXbJ83InwRo9xY9Sabdfi6d2dtGKxNalmi9ysgWC+QjcI1JvZdGLAHhPxoM6n0yZOAwc
4ofMwxxKQeC57eweQp1gYxRZ7nCqfjNJ/smGSjK+X23+NtGYMhIRwzDlH1eb5pIo3bTAX1Kvps+W
2O19HAhcrIqP/DX2O09xMgbGOrr5m1dep7BvtnLrK0smEHlZpkhqiuY6BX6zlQN2KyVdjW4p2clO
5KRe7UduZwsn0wYU4huXxPnrV1Ql5ue/fMkfZtU2wwIOuE51h42yaS7FjfRWxvfTpsqJnPTkk34b
sQa0e0/+6uJ1kZWTRHPbRsd+SUq7O0Y+3zMn0ZXfUKlmLsRoOL/AgCvP6/cO9eJSOYWje5bbO+p+
2ZW+yCmIHACfm28BxIGL5MRu9KDY4370mBFBritA6wcnPawcP8sZjlTO9qq3Xk+EarrKBmeGB02B
t+WoTuaOOOG0DZHkzJ9kDQLAx8L9Mr5DeK11O9nBoSbgzlUfI0xYDpxxB9Mn/ApXvpmfY51nCNzY
QYENHG6dbmA3gKZztD09GeiTfA03nHQb8whlAMJqeq1el08YWSbxNWJiUx2mD9dysq8gPMphG8ob
eX0rTMBfEoJPL/l2+pjZJDu6qx/wolPMtsP38bb2RwTqgcPEdF3uExYm3UXaRq7hkRq8ib7iLx7A
p5cuGz/TNe+aAwPgfrmFjbqRc6faZuf4SKDIx5hZPRavS+XM+YtaHK3cztzQsxzjZKy1HaIAbWrX
9FJKJw7tZpd7qOCL126f++KOLYZvfJ6fV9yAhLCQd6h6y9a8h87iF169Sw7Rvt5me8Htj8NXFY2T
PTjYyT1xI7rNI8lmRBKDRp3dxpm3wqbVbPl2XT4Yd/knoGYxEcGDU76a2Ul2xS0Y0jt0gg6OK5fz
vfMpDGH1cXgupzkh8pXF48gEOjmCr75JXuI1HlAFVk9+4s9P4zF30XIdIi95WP+ycjK/vYNv6rC2
cdINlrDUZrLein5x6p6tXX+h4sCj/UH0+p3aM0EwbcIGcUo3doHSMdCnjHPVQ+AoZMQCBHKaB/Lt
yWLxRrc6s3rsGO4T8F4OyAnSEm1SVR3hPr6RXby53K78zOn3+r7fdpvwRvcyxmFlhx2Tkb72rF3Q
orJ81pZ7gijQKdwtXu4KO/UJ4DBSMju/6Lt8J7rqQXBn9J4OOdu7xpU28jnZFW9k8X1c+/+lrdNN
9V7cdc37e3d6qT72Nd/soP7f3fbI34xyf9j2/K/X/icUWS9/stPh7/690xE1nRFWNUBq0aWkdPPv
nQ7KOlG3KDSwvdZFij7/2ulov5gWtDW23TpeT1Pmj/611+EuTVMlS0LJpnDL+K/sdaQ/zgNMAJIm
AjnSUZFqvO9v54EpYVoSAySD8z4/Q4pjgYhFazNuFEfG4QaG3PvmCP3ZnPfHaWB9RVM1FeYfiolr
kfGbmYcYorwz+1BxWw9L/kZ32GVsct/63B5p1POaxiX4m7lH+uOG7vvX/OFTQt5I8YLzmgwVe+hE
LJJhcNvNCx4Ie115/PVnNP72Bdc39M2HNHJRniSRFxwddhV+dBodmvr7AZC6P9EktLzsAm7jNk23
6EwRhznJPdAKHJ7uOrVUqdPdlWdrE1yDiiQysFDoBV5AyzGPbZr7WPKj+GiRL/mCm1FH1Ysmg0F6
YtSPWk8KFFuWdxk8XUNx1dPsmJKPr1hTkVnQRRvlG6ElNKHbS62Hon7JN9p4iYprBhwwMj9nMQCi
4SIollNes+fCDSfbINbH3MP7Uk13TV50AShtYF2Gt+3Ht1hV27RnwtTI5akY1elneZVj7ODRru9Z
2ki7kJ7BaEek3D8swCWu6mbWd5Xfv2KiBKFHBPtueilJL7CbB+MSHa0bc99fO9kRlX0Vu4lC6+I4
smNdqFS6c7mRLBemAC134Ew7ia2eeqePW3FEqmmLJ+nIGsAtr4D1d82OwnHtm26GD/FsQsE8sOPb
okvpdrHlKeyghMd5ukcFgBr3Dpfy/F5MF2RZroZ54jE8iI9QSxM8pOyTxf3kwvYtpkN1P9ywGXeC
HTV7ceX4eMarDMDaxtvolD7hnycD5JEDZMTB5WHhAhZAskgLi90LEQeK7ve32PnFEzJChG9+fDI+
teM23q4LBTJ4DPj18F8O4Vl8pKusvSUPJQvjGdI9enw7ctmYEirE2hFz/LZ8Sh+Km7WysH7Yxlu3
WuuZzs6oKLfpVYaw5Qw3td+8UiwAT8vahCjwQ8u6swz3IG7dxIWBMSc+ZnOywIn9Zok/7qe9agfF
ER1I4AjSbeJ226oBmYmBnMlbd5M7vo/+bXHA12+6c3PiJ6LTHVV20+aknNtT/LDcspk1/MWr9vIn
0H474yrsyXJK2E/boY8zibxKSCeO8tIfqfCeEVZsovBksUlriCtjEfKiLKStrRth4XPxKjxWSLwb
u30iHbdpX0c3/SJghD6Fx8lZvMwDtHKGFQ9pluKLgq8l3VnXzHSDN4JH2A/ybMqM5B5htlsG22WL
JwhM2SF6kSmdnDUPD63Ofvy2Vtc1AbSaJ4uFF/xKXH3M6801ftbfTMvX49s59DXgL6d1Tzh44wUm
qKs5lRMy5yq1E06WK6Sfelly84EGxzbSqGgQaMfSlyRwA0Ppg8YdVAWabeoN2+SxOgun+ch6x2hh
R3p5yhkRsawhpMNZaTCgSnqvee35NogQvfbkgTjRoWep4Jdu9Ll+zj63u+Kgc1Blkj+INH0ouC71
LcsdezpjgHSLc7kZnMgFiMiaVN9B/dnk7vK4Lrharkn2jC6EPQ/vpSfbYK7GrbAVLtOpjL34SfJg
GpNiZ+tbudsrjn6QXgbjqftqeB078GZf7wyAZK7i14GdebErNZ8bqmp4bCEIEwV3ww4fmHQyuV2M
Q+1aF/et7jdQA0vJRWGEa9OR3qC3vYinhE+PjTtHOcvJTgdofIY8aWcvNUEhAnJvQiFsw9yb54q1
e3ZZi2YVS+lsN55YnHcyIGvVxlvRu9EtXnav8JvUrgiTFFyR19qsxyZUbnqy1ewYY4zPxFDcKjqU
m9xBR2dMjMs2/GvppbwPRz+BgsUq9Dh91a4NKat84viJqpXyObqVFVotDuEIFlhzJ9vizP0c3pSe
updPoDjWVdzA6pStLzOCgVzhRhi24na+Q/a1bqKXG3V2smOJvBNn9q695tITm5JdJF5gQCgOXGZ2
+1jhnxvOTCbRXnfGU3cPPFYMvJrkDPbfjXFUoEmTgUjAXmob3Q2ARpQUKut1rubAFZj52FMddFIU
WIuuOop8oz/kxU5HxVdhPg6LJ1W8hc+AdMJ413qgeNv4TmOpTlaIi2Vv/JupU/njlljGSaZQ/tVY
/aj6ev83M2eXagYpz4Lsdk/D0bpvnvRz9zQ9hY/CjewNx9a+oYt6D8L62By0z9aVt+TYqDFvKDCx
mfvY4MmMHqxdfPn01/P6n07rGIxVSdF0bHIfb/6bNzdLaq5FcwQCYJNSVdW23eFNt7Nb2V6XEf+t
Zcu3L/dD1w+khREPFseCjsqROuB22i4UveRN5q1FE+Fvuowf/dvviwLrsf/9461dyG8+nlEgUx4F
Xq9x9X35qGyULdW5PW19z/Ct/XBmw2Vrl78+qB9Fjr94VVX8/lUzsgWMen3V+mtzNJ7mfTTYJCXE
5wgGK7MoAireQOTWfu6DhtuuNbv+CATNs/x+l98j6nYoJTvjxthPvnioXkIn26cXme0WzS6//Zse
4Z+umXXZMGRpBcdbyg+HSWwbUBtdrHCYqFB9gc5yyB2Yh6ybMypkI1ux/84h+v0VfzxE8jKSsqdz
3ml3po8M70Bd/qZ8T0+6S7FiRwQz63bM6dvuxny2qFGuVwImVfPeYFgPbIZ0h5nytNZ3Uy77aJ9/
goMWU5srHPm2ftXuP97x/987PvMvN3vn+O2leQn773d769/8utETTPkXA0mvtlaxRJUrifPi152e
YBq/6PTtCbCAAmwysHEl/7bVk7RfRFmzREv92Od929aSxF8M0dAUSyOpjzacqv1Xtnryusn5/TrT
+E83LVFXLIs3QPPth5HVyETZUpFab8RK99WqcQdEXFNgOLWAeTueD0H+GoaUx3K462l9kaTpOJoI
hnDJeCSPPsdk1Q2LBs5YPmSoDmYFWl/e5/dB39p/fcavl9AP73XFX0qqrhIEoIk/bBJLwh+0hICu
zWiUuzrvrklF7hfqazW8QZnqq8ulM4S/u7DX8fT7V+W7wwaGKFu0LJPj/d34lwI4IPpEw75k0VaT
ShfLOJjvYzgwGaf6HrGWh7iukwq3Svdyf0oz5c7c6UrKniT2OhGSqqTjhPrrgyGtI+Af3hcnFJRu
GrEI5b5/XwNgpIaueLPRpWAzg/ilU34m0W0ky3Aaao+kmp3ApDya6t/MeB8nxY8vTXFaX1URGv/+
sJHVqrJJCnNuNm2G3rfqdmKgwfuMb3qTjLI5gF0a9LmH1sEDMJWBKoLxHquJr03gZqwxejfnSfME
nGsw065o9W+ScbyVpvlOEZfn8n3R+odBb0+JNQExjS85MlJ2rfK9IpIVPgNtXJMvdPIv29grYOXo
MmdwklCh6z0t7n3ResCtAYgSXmYPejyoQBsbD8Qw+51hOCbZVoUO50ZdDopo+Pms+xVS3rbUHvjz
28p0gqU+tE0PpbDUvmhtRRNLYnljjlt4XghUCPMpgEfMenODmuiWN/eogh/W5WCndTNtVX1+C1t5
sgdQRL2FHcccSCmoIroP3ee/ORf0P5wMuq5DqDM4Sw1jLR99fzIksohdjkylzaDjy9xlkSuFt81w
0EISE30Ck8heQHGerVhm8Ed2+wB3YX7UU69ko9vtVZGtNoEMND0laMfpvT46JYLml8ay508x0C/a
cBRDS7vB5xRv2aBQFJYhTas31j6Ntll+zacd6JMMAocKAWFNdQ9riDtF5snVZsqfAvUcU/llJ07E
jT7fSKvyxRHWDADQzvEpk51BuxHzt7Z3u8GBKccrNuOmE5yWSbTYrc1OUtCNnWpgs9pb3WYujnLi
zSKuXF+i0snKNffhNREjMSXbqCRwaDclOxXsoAjX3KloJpQ3wOsW0bcmL2C10KKQZuBzoRvXhNtB
2DXvq3ifKb7c7MWKrBJsPpmHEbKs9xXtBUBdUJg5z5DgTXyeKtzO6iFZseO3kuEH8XUa2Vo5ECPr
+IaTLq7OcoaN6LZZnsCATtFdGO8WjhJ9yxjwTRcH7lIdpxJsOjtQNhaAZPbSeBWtTTqc5+ag0xxR
bTbO7Re0PP3fdpykP8wC6+lD24epaFXziev936zxJnT0cplBvhHpfVufjBHLdeiY1BgoQMS0uvQF
UTLawXQ+aTRCW1mmT7uctLC9RZN8s8gpRXvBJWPbWyZSHFQ2Dt0DFVBbmO4KAUB8LW+kzjPXEbGF
XDp+0iWytfX3Gq8x2sKt1V/qnG2xCuYH4ejcKttyMm0hoH6CFlXhfJ2yd7GCx9klQK3ejbqzc5MW
HBkRMAytaPRnUM5DVjgpYK92I7Bhlv28QQp1yQgCpQdZ0HFAhty9YkgRxbNcXKf8TjAu1pp3v5Uz
4AybKsQyAUgTniR6uYi94g3WWjZ6biTCeZWcctbQZlMOVVh0WRfFIozrYoLn0rZ5dl3qB7G7U+dP
agr/EBc/iHNDQ9r/1tWTM4GlHI3K04plTzaR04leHWvbSGh9rXma2EujD/ubmWIVx3w/U+jUmE3Z
EDUJKYyl/TDHx2aUQJfK800tLC8wo1m4V3Di40KRKN9o2iGo6myvxgLnXy7esJRdVX+cxCI9aWme
CUIGSNtNJ6u3Xkn2qW10318DTe63COL2Whu8ZQMeU7lsHKWBx6gbb2M8mB7ukMTvotYktGtL4gZx
mAkVkb6QXgUTJAlI/vNfj4Qskn6cr1lTKTQwWdlQQWfa/uFcThia1Ti2wFF2RFpZLYWVXgDb3QiQ
TFp1XMB2fMnljJUuHm2+VyhOQ9BvMHo0jNrVfpgSlsYlQ3+FrqGji13W6qsQYTZtx6MVGK8TOnnE
BssEOqrrYSav5Jp0F4XGhYA3g0rehHpDIJ0M4q+lLH4Vl9ImDDAgpSZgweciVA0fVnTnpcWZhOg1
KBIbdkYtwsjybZ2AxK/bI4aGjKVWMeSNnaEGH6xyKxrh/dJGsWtiSRkqID4TlHTghsdq4opKu5aK
D2QVRywZs0WgPzC98mM0oo3J8gZmBpJ6Y7gX89RL1iSRKjVJQFYIbsCARV8QnyJcazyE1RqNUT/E
ZnMoF2zZhs6pCVEHtIZiCedG3ZJNUr2W8oxSpK1MN8+gaVtSGt1BALjKgijvzSonUhKP0qErCZ4y
Y0m7n+OJ99QLBYCWV7SP2kVexedYRd2SgNijCd9eVmP5EmSafKFL/qCHerqtrag6ZsUweEZOUkuv
Vp3bJdQsWiJjnWDFvCWCxmHVxl0nCvqeQQhCo2peE1Dsl7GfH3tJORbL2OxmrVHsTEdFldWh5VWK
eBMqNSQiro6r0bSflNVdPyn9uRsJuKzqsrvFmw+uN+osv8asUqRJehPJ4kOoZNJrMLcInkJyG42w
36vptoQwugsqkTJaUrUQBbk19TKagXgEt5a0rEu6mGoysTnk3oivHcHeuyzAf4suOd7IqaSSWk3h
JyvC9yHpafpWcUPhU6dAK4/1sQ6kR5MvY5P0cDSNMnqZzVk5zblebLI+okBEhipsSPRfwA/A8+QP
jUUlTG2o/ihI0f2isb4E9WDsrKYE65du2iqxfCkQ7/RU2qs5AUZ51Aa0A+5YxFEXkxuucUVG8Brt
Q70FyDpnzL7a65Kp7C7zZKt00YMq0u2OJBZ6xYxkZUgH9GUxWhccbJCglNWHE+60QptWYw2Rrhbt
hArdS5dZZwXKNBLAzgtHWbaTcULCJuaWL8QYEtel5BBhC89YeBQBcPcpuKpoYySZeSBW+09tYO0K
UUOpYw2PI2G4nilARW40WPJCd4hM6TiiOLAD+MLAPjonmuvGDSi0EffgoB4eVwyltelL6slC8g7r
ml5NAFmKVJxNUr3XfV7bCQASW06bbSzFtStn0tdZHCSfWPZjn6/LimxavLZUJJDSY7NHmNrss0m+
yFmHgk3q84MkKwSztwrXBmgiZv80vJmM1nSjqmQ2kzVW8mL+2vA9HaxomfZZOiDxCYT8riz9EQHk
2RoYftIm4pKk/uTo8fxlUpMUF4Yx0AvHWTyIh7RcKMd2REqRSH0NSuExl9d6OlncLonezpAweRbB
UPpBMNxWzepkz93aYNmjl5uZdN+wWRY/yBGvhz1TRj5G20iRE8hpbbeJZ1r4EbAwu2lS1Bcp1cg+
TbaAOmgkhPUnUxOCvamoB8ZryZMwptlTm7tFmDFtKvcJISdVUH8aUpGVcXhKync1BcxEssxzk7fi
thxV4nCcPlSJviINydEb5TEoRyJdhynyuUrnjZb2iT92t2mc6v5SzFScO3hDGHcmElBpooVBWnsZ
zhhnbFFLaiB5yJGqXOQkCDqrfU10FmyKzE1wwdtVR8RUFhB5hKhDyFNYSiSFNOBXNlNVkULBnsJN
aooCayetgj1LYBqvMnI+1wp8ZZUEG0r59O5nLA8sthEVae1hCaizyiDyIFHT7JstuWI1q65ZGe0X
M2GCDbt7apy0IAjrYBxnNZroCE2NcKtawvM8dCl2GpboDQAfkcsrjoH3xx/PsEY9NwhFVowj8/hD
ET1MMHbAyU6mZxjjJ4btCO4NvMlYkRSXrd1GHjqEEslE1l2DQjWP6MqlkR9O/QNLEnqgUzY4ghqD
Teyq0tUVMjG0pQdQVKMTVMt5OxYGRE+EJDKF32UB1Auy6moBBRYI5LGTiSEZyuoOjATDGpUs7Mby
3dSPTwSza3ibBK8a22AnpISvcC0w+he7Vlnr6UXbOnkn3RPosBGFIeLc/KJhiHJbY7nC3w+IJeOc
GNXmeV4sTLG1ejamWyGK3hax8EmgN+1IJ7pnENhCjpnKYUea13TkKSRDBtegIZWsiHNKtCkR8jkE
KXobpKnLwSFjvS02YshKW6RdQGw2qevNzoKB5WYD7bWsKgh6hEJhy5KhH0lUDb3arM8aSkVIjy1U
k3RwwC1pYJQfcpxfuyFXyXsxQYOQbWnPQhfsomFYBXV20IoK9X8iqsmf0lxjQic4hkpP/2jXsvFU
k1A/SjmszD6TDDsSTEKS1eBzM1BioDZrbUFfskZ7F6Fk3yUCm4eMw0qPDrIA+8WbTBuMG51OPxCA
+JCYJJjjPt1NmQkhtVmkfQ4YghjkcsSfKsFRNr9Ys5oew3TBu/tFZw1yFJSyP37cYp2dLJFwaSHg
cp53BqO+p2QWHhi9Svbgw/YWeDz4n/rs4S27JQWpORSleB+lsrjLysY4f/yTslw9h/XQbCSpFaAM
QM9nnFhPlS4/des/H7c+/oFRez+JItf88lir7ZC5RTl/1WG00gVvRN3rmkw+jE24uFZN47hOU2nT
iUVjsw7ailVgrhCk+Fg0z6M1qWc5bmVXLWZETaUROG0lizBgkINFc5HvSZZjuB2WYL/gUfPkOqdH
qKqevoYFVI1hbbSICNG8MILRhitAAuP6DxZjX07D8hjljYxsKxyg0dVrTkZ1KMWBHam16rTDpLnh
g94EiTWQj9BZjtBY6DZVbdkahLc6Q55c8d3TqS1BYMFqFk5GFR0STH8TnjOUqkCVAMoZwHcB6SWj
FLsNl2dsjtl9kbZI2Kx6eDbD6iopEElJVbiURKXhQcwOZhiGyLfq8bMYDs01jDSUw9UonYY47c6M
RmgbK8GDTp5cS9Y89xXnLp8AgqbSG6/wsdNTVVsBPiGGamtcdnGQhHtStCdqYtqXCWf+FsLscmOA
S0TtSxys3CJzFVOjPqSIzawZqXAWZszfGvHmbcAmUyAe2YEugH6O5KzzQgITO7rlaOBQBX5IABdM
33M+q8SlRPJ0mLrUNxqpuaaadTRrg+XXKLzmYr5s+zk0T3nVGqfUEIttkiif+xndk0k7MS05Sarq
wEFSb8mQ1m4LaWpdAFAUGfr+JtXU5p5mH+d4sGxircYTNVfDHSSn+xYQq55lgLU7KiZ9EBIdy1QQ
Qx0jIsU6E192OxMbsCsoibHsD5DgtW2LrDZ+JKpm8oF20KEZqI7NxMlNPbveSWRsCQAdlLX4KImK
vlWjz6BVw93SxFthvhFMyoyYWvyO891hDeZrbXmUM+MhtGbLrSdxzRQ/ggz4RBZB4/W9LYjjxeoU
aysG83ksCaxXgsOoooBbTCT+Wb5rZGVTqPRRhGncAN5CST3SO2b5SZJ2r2P0LvErRKc2FFvqiOsu
qZU2SzKjZu4m7A56/p6acekVJHss11a6RBYllIbUPlaiKIlZZB+jpN3MRnmENvaMz6u061Fzy3Ih
SspQPi1DSziFXDfOAszWCZ5Na0DWMiFJyIqZxSRxsuUsnae4c0fit90enInXDgg7A7X7CrdNa9Hh
qwNIoM58VZr52YBlNqcgHM2eFbccXy2RHacUGu/DCBG5lsnRJmFFHtb+ada4RTRvW4WHKBLZb11L
+CmC4gjbQZcNT9WISpgdJmEt42Ml/W/yzmvJdezM0q/SL4AKeHM5BOiZzKRJe4NIC2x4u2Em5t3n
4ym1uqqmpR7N1UT0jUI6RyfJJIGN36z1LVIWirh7iPismmoihUtHoUI2seShqHavlHxgq2Blk5+2
G1vKmeQ5K9IdZ/WE6kb/LPruKYKNUxTVLi6Mj5vHGUw0BJTIWUw2sSYT+sRuBN8gSvYxuU5TscJR
ri9JVBwDAvUuUFRO/VBfZg04hUjDb9HeltUY6MnLFstUysOvl3bIKwqcfO0oRBfOioA0XdzeUQLn
nmSNVyrlgyZNsSj06mf+jg1IW2ri0cTW1m6gyp8RsxIQr3Uqg2Wu4FaBJG2IYZFnj9E8viST+WxH
Sb5wu5KJJmeji9fAop5KlG9AH7Qb+Tv179HU3MehyI9JouNfCR91i7zqavJ1TCfpMJYbY5ivhha+
CDf77Gb4NeFMmgcJwmEXEugDeRtb+6duQt10rI9mMC+jVQUgLWCtVs2TYSGFxZLqs4G9DID9CTIa
Pky1wIJeyF0b5luFwh9K7lfoiFOoAXp2xcYA6kG2KvFXwvyEsYtVO52zjR23z0IgSx/0pAicghxj
3eRGhjxdR8g+YgZ+RfSh4v8dnJbRp/WRGLwKXE1yCOXWhjubX8Y0PWlDuQRc6S5spTiVnkDWqyJO
VQGNL5hYbOZ6/iB2AiWDdvG88g6TQweDgNRnmGWe5e6h0KBEz7eue0MrnjNCBAihtD6qabp3XUo1
SJJqOml0T/ZnmSsnq3yqITT7WL7vCTN2uGCSldMMBArBu9U7D6qFuFds88GK4qvVcc3MswkYytF3
RQ/MLjKOZKH4RW4+9i23ISHQ8aJV4z1B7mKplvql4OlN4qSJZEJem1icNHLD0CoBsredo9Yg0650
DCJ2hfqYshnOC8PvBpCUZu+rzgwMLWUsmFHexKb9VGf2p+mS2VvqXR/06b1Q2iyYs/qg6uQc5Orw
bnR20E1RYMfAtmd1XizCW5qQmJixivyFqXpBUOyH1lJaui7HxoSAjfSuaZXaLAp4nq6pbdFHWRPf
Yz/ya5hoL8oYXqwx7LyccM4JXIiXkmCf3cjyXrmaiaXBWXweNFh8nuocZB4/R6N8opz/6TTLJmVs
4PfHpzAMwxbq3OPIyoc0uQRXR7JKlAF715Q+4GKjyzeLlRrbRztrBz9v00MOUnaRNck7qZPfGuEf
aL8YYqgeYg2C2/Azp+swIYlnKPolMBDq6BjKvh7nB1z2BPMSJUaaBaz1EgVeF/k07L5DGDHXWkSG
Sa8fh7mp2ZDgVNLxDnEkLsdJZ04TspvJUndRArdP284hg+0pL8JmDVDw49eHHhoordvqASpDtujT
6K6dLI1lypbOGTm6U0bQ1GxvhWMYmliFQi0aiUOKpqOqzyryYuPkakTR836Sta67Jl0/yxJLHX1L
WLtCjVJOWQKtirq5BxOyyEF/Tq35nnM0FS4iwUwBtM6wQ3Fe7GF6c7z+S1HRSnnqW2HiVpJHrvpd
PqsXoLKYQ8Y3UagAAfDBFOLedKaDLd13i8DSBex1qj9nrclpHaUksIeNywVvU3ITAXBMTcIqjfqz
NzLOLRRwZdLuAFk9F/Omae27yOSCZlRLs4p4fY6/OoJ/K4A+vuJVT30ovpOWMVlPzdimLRDEjvEh
XGK3KF+4TRcGpBc58zvGQ0EqQEMyR7KrGvPNbpUfo6seYMD1C0eKmCXH3K0cxdh4Vf0NRTjR450y
I351+fphSZC2MXJLGBWElcgbP+TYHWFsZQvdgOECyBcxXGlWi7rFl1MzM7stYKIcAUqIbjKLAS81
+XO9LpkW6KiBCDGZkFzqj1GF+cnJHgkW3wmB2lzeyFHRgQSJizMiOEWGAXxPkaSxK4dKuTpZOwem
SUdM/7Wx1cJdkpH4bkseZ6mY6ZtCUkYgHqbFGxGUUM11lE2mMD6GKq753JlyehEOJad+E6SfNKNe
3Zu1uh/B5AEoxl2W4e1nnIzlnE3iuHRD86kBXBikDGD1DsN/QiE9pBUzGYtjQbCpcRPjYRrU85TT
IJri2g3hYSziaJlWNqNGr0G04hIY4SUQ8tt1WUm/xo9PuiaVV1PLvTbFt/neuJKo7TgA3E3ofphT
jnTO6E2S4eet3c8/g1vcZ/bwWinVprCF8IkDkYHtUNcwRqQwGRB8RLBytXa+mLoDQ8kCyVmzbXAd
C0T89OFVUAP0chuT/rewPZReQiF8tZLtncrlEIfleZzGL5vOlidPdA5ttpn5WAe1ifV91JGASfSB
JvsMp3lOM3sKNIFTsWdFgXrcN8NwQ6ANVgRdu0Y88n0lG97bXscAcwtom3R8/FazHxXIvTJsN9J0
4lVNOBKRtGdyP7a380QqqVh0Sc0spVBI1S2KFYRQrGn1sa53rY6hrze9/aCQrqyW4VMYMdpU2Y27
znBNQ1pdqx0w5jvGW8QV4EO7QdunmB57hQjZbiUfrLbruN133AS42OQEAL0ensq+fXZUM8EfS/CJ
PsK1HMgas0k5XMxUIEtiUzdpM9zLSn0wOsIO3aSJ/Oi5Iud0Yavxc2m5qGZpzppUXpy5fL59YaFk
WNjip/QE8jVrBf6U2C5MHcwq8qg4i3BQ+Z4cRolVujKBTUY1gWua5vpWkbx7Q/UzSVeuE5U9cijx
rBhU8N7MRcvV+BpGnyaC1qFFx1grUJn1bt2NbbmsIx1xq4Oclxh7Mx8CU0TnwiE72lGcdicRTBI4
Fy66KlV8Z1b2pOss+t6Il3PJbKwd6+3opD8yHAnVbow8AJaAU+NrlibRm+u8dJnlqAyuRz3aKWl8
TcryQ603Iskv4CdxFqZfTki4QpSgOTVjniMkvglB0quw+1XqteViyNhQmea30k6xD1kjvKVZQXBI
ksXAYN2hFlBsV5xym9CTTpL6V3mXOqS48arpMW6QN5dbl3qkGWrG/w5mOc3jslfZfrNDDhq05a3Y
j230U6ALntL2HdbpIQmJxkyKr9zAfQfyE3XJuKh6zHWy7u+bxun91IYN6rTXPut/5luo95hc+4qQ
agmoj48TI6rDHGyyD1lvPHZWwabNiUnwaCjllAcnN7Sd4TLna1+nFsEpSpdVbPHU6i1BBc8+eLAQ
xA+SkbZifCh5d+eNIZnd3rtCAxIQy858hZrEkzvN1n4SmjE4owfbQbjf05aNhQ03ONAwIM7Zspkr
9JD6K/ldxl03T6shE9uMJBZijqIT4FnyDkoeDIMcLb+wu7MLaDbV1L1t2F8SCTWKlzdrlAS2KdU1
9lg2Z3lMuLOi0TyPJuW3an9EYwPdynq3mmRYdyGDd1UYLxQTj4mnoT2jSPAjnRSpmCF6OaaLWTKP
rBmeoslw53U7NQ9pP12IL2aWZIsRm2b+6brNuuuSn76pgIIVsgk8YW9bwCa/cmxDwyMpN+LWn5jk
K7rwGC3y8CNkg6QFsinDoMmBIdtxwhlhfkkzOtXt0rRILgiVIgrAdVcLDxoQY168mdMsSN7Rd5Pq
EJRN5plZIcyT87BLIKoQPukwXOYiXghirSRAu0VhqAMrUnkZ0vDVpkD0PW08T23z1Y88gS2zex4x
e/EJziLHXm2HiLed6K5xQ5txP3lIBvPkoSDxymjIntfo0VdMpliKzpA0oMfu0GNpa95s/0CKqsel
lJd3rgE0Tk+ik+UOvEpO6zJoy0HwQ9XWerAgmB0jV3+0G41HgmQHqHNeZgaVSphcmiR8AbAuFn1J
yj1HF0/YjJQhMAO3rc+hLXjrfZxW61ka5B+FdzM8EN8u7TAoTEj0kFii5Q28UtY5+39CqIHA8yUP
8c4Ms3e7qV6jmRRJx5FHgq2OHLGPhYezPma6k6KTEemjIaoHVQ/tgKB3mgp1conbrB5iLXoGpO/3
RQpOI5pfahWE5qRoX33HvGdy+aJDLRX7AXGhVe0os5Y1OPx92kIEAJSxYo0DPKDud0lY7ey+zbaO
HrfrSdUvVRZ7fl4WD0KpwSNOFVDf8ZQY+YE0JATTvcNamAeQ3fJAjxqCploTGK6mwfcaHHGXWCAE
aFc/NbVZMa1wYV/xGNBZbQl9xAyintoaKnkDDa4kJjvsIrKDPWr+mpg9HSLuoXBecxGLFfvwPVny
7K+999YI24BV5kp66UcxsezKtWg1oq3ovBu7jtreSagTCgjkC6ywzCGmJPKHhgBqO/voCrJVu9DA
MGcANGcNB0xb7OqKeqIcX2x1MCg2cAOshVoYfp4oy14tfiyydrfNoNHD6uIrFcmj3UfTagKbyHUa
QYIvEwLqFGYvEsEEg1ouSltx9tJihOTN3GMkVS4BC6Vr5hZfpuX9uMaysFiDTDMrC6iAwyKaZozT
7mbStDtqqGzL0zFdjmRCEVjC43bOjqqCKgIsTF7fT05OlxOr+dkS5po8jAABCLeN1M5gsl8qEgBx
SMQnrxswiOu7OdJIIUiAj4w3yrJFol9UGw9N1TS7sVTOZTy9J3qzT61s2GuzvDUske/EXPsV+ayr
PoncgzAYGc1Vh/NCR+IhaVOCXoQRKx5SuRpxcbSOYeuI+yJZSJNmMR8GxPxwPLeR8p40Iz4wxbPR
/zVU6+GtWGzfShkqy9nApuN1qq9bpXFH7NzBkSN4dcfVFoTRCY4U6tAcb1Bpju+qBHSedPJekhOB
CnPaERmajTbMAYeCVjPf2zr5iTKeCYnCk0L0+secjC+sr9K8Sh76kQWgMPHaSwv+RVwlr1phy62K
BCbv9PcJiYQrWWmm5aBtwoJxpGgegPamBzMzTmpS0KhTUw2q/HAdcXQ9m6wpNcez4IbvpPrOvj2O
vNgU7psIxGD8AVuo2AhVzj4ZbQDvGExYEBkmAKR+8+0RANkNREIKx7krQ7KmFHepGagVCjNotfal
BOeRNF+z41yLMsf6Q3pCmoyXciwJ+ghTmjTbuSiT++Em+oth1BsnRsiBZILcXB05KPkEHSlW005z
0Prp6PjYAV1nm8lvOI4YpebHmHSHajp7KiPI2RWgN9rtPMu1TvZVrCYK+8sfx+zOXSQAlSgJm8sp
PLP0lfGENUWdNiYI3E2dOyd1tJemRO/dKi0Z5eRXOAzUDW3apnDBV6Ig1260kmoxuw1tuJZiWpsR
HQ5ztuvwNe6R5ZE62DJilnon9xU09b/9V9H0M7dRSai7nVHQpYy32rR7rdQ7mYdfkYzFfeXKdl0k
zU9FLCVfs7fWI/xA2oQAzekwqvCbznF5SAoIoHPTboe20h4myEoLNIDMjkvxoCOW8GpjJJi0s7dh
Hw3r0O30ZVfnP3S147FPzaBMK7lBr6IFQHdjP3TH9jDxDHVJQrl2PORopKO9W4RPkFk1WF5R6huu
wKiYs9M3U+Xei8rhADPr3Y0GMB8xagWvxRDXsJeUVvpkGol+fhT5nO89QWq2UxL1mnTddzvU+Wev
ZY/zWNn7nuQJ1BmRuQujmA2wXSev9pBPJLqNYiUU10UHl3rXFsnKVBTNi2AMAbxeDazMys+uhttO
L7rA7q156SFrDixzI9VbfqPLV1n+ygCxim0uk2RTm1tWzhQcg8WZJ34SG7mfm509O1CsCVqWiu8+
BmtCIDzB4VstVsE5oKoYuslcVeCNl+bEXWBb4KD63HoGlzpuSo9Twa0wExZurT3Aw6cErVd1XpmP
c9vh6xuvw1iDseCxvHUyFv5t1TwQIYLhejC+rJwqQc9jgtxZZuH+U13fUKNqI2G7UtZn2ZPMR0Qm
eXctk8rajBF0egShl7Jp63VRG+5uokgoULQ9shKksi71F9dK1CMH9B1YB/IFrD3zfOR0YUknD6K1
yCYKMJY+S8t0bvLG+o1F63ma+TqKueVogSPT2+Ze61kNtkXFp2bPxyoEHqILhlkmdJvbsP+QzGlQ
SXPYc3Ex62W56KspoPFbLujQSZSr8skVub5NGwJJQ3vufZQ+o4TvWhRXBmcJ+unC4fEIxiZXx5Wh
NvHacVP9kEdWkCKLnDSpvJkVU2sXQvY9ALfM0qhibpttbfaqDwR0rOVJOm/TOzkbA0HSJBdFRMM8
dwpRg7LFc5Wx4A3m1vDOrdKdtFyRAI0iY6kpXrRuI+jYKkzaSYozUTruh6xJI++1DkXWMKEPGYdj
rfRUtS2ooljJsMwJ80rKgIXUzjpnlQsuwNHqx6Lvm03MNiEwIqRCJt/63hX1iUyUYgVzsKeXFOoh
I3yoMvBlGcbY3JsDjNxpMH4cW5pPcD2bFHunUxtMuWKb2IeBezFRCr+0+v7NoUZljGpf4QNmj4pw
qkVu19q9UovUV5T+ohpec18zblQot+9LaVJvlaCXDHofZ8YcOdpWAiS20JctCe6b2eGEYNgB3LFv
bS7wDtNi8hSPVv6Z9vaK+KKvadTTNyHme8ILYCeRGn4SBTLSERT12eAabi3kDzNPk7Mz9j+hYoud
jKpDlwlrO5dlxwMhaza9nD1uTKgson2x4/GFaFvw5QkHUhxmTMNIjWYGWah7Jf8lp7WWuSVbYpX4
3aaSe1Xy6FpEY2wcZrRqA5MNv24Ksa3GPpCKYd3bdZatWt6akuMbDSOXypkamMD06hPgfLj7GTp3
ST7IvIH8O29EhFZ0dD8VE9WR2lNeSnIXFm7fkAGiGvspBO2CpCPE48oTI0eKd+SKQg/GL+VJQz70
aoLjdk/mmnJEOtD6yH+ioOmIliiirRAhUnXLhfWU3wTgNeqpgm3hSjEVFQlQ8QXn8qPLpbxW9hBD
+QcNPNjaQpWqtiJjr12GCOIci0k0nL3kkaysYqnkTCG0Dm5IVjXhZSqHfD/3rw3rQ08dyP/0MlKa
id/Qq7Y4EAriqw2VoaIxLtEtAkParkcDyMCyiIX2OoToB1Bqrfm6PH/SpldSPxnB9NGXofYEx7n3
ijfnQNGtjlWn96xn88Yq54NBCpjPJKw6MjLb6KJTg5hJHV2owZgxI/wRq5AcRHI28z45T2GJIFaj
2/r1Z3lWhJsizL6Vyi53pieqHXqHZ42gurXt1iQte8rjrDnpcWjSLyjX4VxcpRO1F/olVxvIkOnd
dlvLb2diRYWDJAgH86jYGCLMKTpYdijXUsdA3QprjU6j8sk38k71MHun2VZrRFCMyru0mNbuDKrC
ShXv5OaIZ7wi7He1VYenDGPS6BAEk3GJtUUnGWogCPNtxCuhka5CNcUOqGvhc9fido/DMLr79T+j
o5bZz1Fjdw+T8Ko7knefWxKU+sw1XuxEmQOS5G08G4b54mUluRLFXZtE8mSZOaK3hFBnSdyuURqb
JkxEwNoQtEneuM+tZG/dhIQsq41rB2VeACQp9OyUQYLvkRjFU4M3t07vaplAe8bS5sdp3Kz1aZwf
VPdaMiJajDXxLjREn4Y7VdtBq8yDqukQQvZxwR/kNbkbHFa3ONV3hTg2gAXRJGgx1PzQayNmUq34
8SL0NFpi7gqbqSc5wVTsZk7JXBHbo80783bvETKx6j2UWx5flmGchno4Q17WqQgZ3ORx/lS2t6Vb
op7M1FFgcjpYhbMbWvM2aWGcXfcArVRStRd6Mm9igVE5rzWWh9mk+ZOD/U6tn8rknjHqSUt4J3ML
4xLS0jAyaHFHLL4usfe+2kcbS+zj2YFzECWdLwYENWbbP8BpvaucEGUX0qHhPszne4wg1zgzskWo
Rp91+JjlLbXEeBG2817D119XWlks7LM6Re8karOCxSxQT/Uzkt3NoFinTE2eUzPMGbWVT0PXgHrl
7Rqp++K43lXJ0OIPdvLZWQy9FWVcARZ2aQbTTWaUh9pxHmXOgiZXBnAI31NyP/FeiK9ncKXtQ72r
fM0iLouV3jux83cTyXTIBPWC4KP2iwfaV2gW6NhGDwaahbkAMtHI/Ir5g74Y3fSitID1FHeTYIBa
1AJ4WBPxwFRdYnpqgVQzZiFE6LfBhJw+YlOPnFHMJIIqlj9JqVwtM0Mq5oQLI62xqdTGTy/VjxoQ
8ULlauq05qgwEO9ah4k6pXKSmKzDKVb9Wm8CtsId03YCF6VctGb2ZHX6HUk3iW+rKJFF/rsk/V9y
Av53xGY6Os2HZWBtcHUo7IQkYtT5xwTN/3leXpbnp2Xwv/7tGQ7md1P8G+ml4k9mw//0R/5uPjSs
34CqqAaCWWzJumpgmPvde8jfOJYOFdPDFYAz0cLB9TfroWH8ZuIkYlfAvzJM1up/p8wYeBlviDAP
zIzj4HP9l4iauvpnX8J/+sb/6Dpput5okKQzr8zpKRu0AZFmx8tUWOppcI3nyguF7+n5o5Upp8SU
T2EPCy7Sti0Lrp1qUKo3fbHOGuvYS6zsFGm91x7Tus3eCCoOWWPcMlknG0STHulrYu6fI/3G+y+r
yloUWjiuEjH/TKPBeF3I5jK3qlwoqD8XxTj5apafh+pW1KVxeEIVRPyiLM0tYUDHkRWcYWcbOsmn
aSiCwfNiuEye6FmrlE19bggCX8Qjo1sB2nY9DTkMCUdD9Fwkq3J0lg1JdG3umitPFs83Jf0Da7LJ
t5ApLZResnRCmhk3go0LrFHcmWqMstdS8VjU2Nr4F8fScI7IZ546j5wtRTuA6EZQSIKXNQF3Stv+
YEkApdIyhsBNAOVbetIHyNeQ+9p5ELdIs4wq/4H1E/oNCXi+OVLu9/NhmlVgLiavnEsXOaKqfrdx
9t66WMkiV1H4O4V2hkCyVZ6H5N06CBayyuqXGuqTQ1FZ45K9qx+36Z5FuueLZrhQWnz0ejSv864c
v2mafqZeo9cNGx/0robIomAPOJ3dyvkktYY5sektib6+L0T2Q6LHzBMdmCFPYPJ1c0S22hDux1ps
7LlEnpyBWmHhxaA/VqlH2qjjGZHiaE5sdVxYQiWVtklzRnXxbYTDLLxsNecyaB88L8PrTNWLQ6EA
6mA4abdUUXEDIRERnyC52ZgELBMyTDNA8SBJImBMp60jrSjRmvFbOAhY9MhZkTU3r1L2EK9NPRZ7
wkbnnWbSOcxWzHrRYtGMR2MFH7NM1JtgYuM5+T1K/nPrRqvCYUNCUM6s0lkDhhvzZl0oKMbU2Dvn
SbpXW1h8+o/CqBEZOvjZiIiC+Zjp9jZhh0hm1so2krsmbvekZi1NZmmDXh8rN78f3WxNfgO5ZMh9
UeZljOQR+XHpGyBX03S69Aj1F5k+UUihniij/a/D61869f8hCfn2U/4O//r/A3KMs+gfn83/o/gq
m+b7j5Qv/v+/H7zab46rGhyhuOkciFza3w9ejcOV05UJiOPpOL71/zh4Tf0323IdTeWvHONGM/77
wctfmQbxavwgIg5/UY7/BZSxZv7ZLepg89MdHM2Gg+ZXU/W/EiZ1MnI7k852UQMFzcLyrghnximQ
uZAIOC7razRDjShK2khEEG2TlVur3ZEaiIZqVtbSybpN0upLxbJ3puWWx7CuDgkiecRxNlvWTFlO
bKZQmu6RGld7dehXXpQsHHNgkESRujDygQ7A0hkTNibJsdZ8JxKMk9FcuyvPpNBPRvmZq82bIZsP
bz4mtfUklQmNYCbXjgG1N/MGm5kVe8doUaqMh/TkGA7ULAjvSkwmo3pS1Oqr0cSbYurrwgYtVd/U
4EBKGZoNEIKdBDF5bKzK2DzJHpxzWDd7zaU7r+GGDoRSVoSuHech+Q6xkNXlnCOrNgOrMkqchop9
lwIBynUHkrNCZIp3qwR1JulrPnZQQB1tkYJvgsHeehLFR4rtjdGnhMfoTues+FJLmdC5sYksB8yo
A5tnzVb2Uzuuw+wxqzApRsxSV7k2oY0jfMlXv1ihF7Ct6GvHqMdfxFIqZo6dDt2+IcOUgmDTOIjJ
pqgvsOARXBS2Oz4T8GHooxkRG0/CvTYtMcYVHxdgRqSCE/mbQi3P3lw+aI+aaH7ClOi+AfVDnWCw
cKax92ndfnr0QmMylVtcXfQJPVP2WgcPnDo31S/HWTJzqDusC6q8mnezdIv/h2Pkv2PxeGOn/rPz
KOpFlv2pNrz9i79xKGz9N/y9rgnKgP9wKQb/vRZU7FvFRyEI/wF3KBNBDp5/51C4v1mexYGlYWRQ
TS7av59JmvubZkKNYBjnmBxc+r+CoeAn/cmj6t5e1yPJ13B0tqyOa/Ee/lgLaoqat73NrTX4BUyu
rgf5qrGNiDDfvSTjvgjXNdb1kqLqJhzJuwOJc0GeX0CPQzAVwcS4Su+oRnYdm57C/RlJaS29B9tY
o2Ujvl4BIKwdc+PUuFtPfTI5DSrfMJcKwM6aMtHC+LlGXL0YhhFz8zIFirUm7t3MLhWOwSUiPNls
QOfddrbwwq098Xz5InnJ0006vjf9WuRL1dqJajlt2Lz+5LjVAhe1Cz/7hlESm/aU3AGDRiUBvM31
u8McaAsINhudv2g+xXsDJhZO+arfsZrwWbsU2/pM/gFpivw5VM4F5Cbc+yg7vjz+FVCc4Z0eFdCq
4gsf2+5p9M2XcEvQm59fs/0I8Wy61kF6BY20tB/6z5ATtzyW0RIj/9CtE2vdjgvcOqhtUXoxrzqp
w979mjvqBiZYh1reZ2pQP3L+zHvlwwVEKJa4JmL8EdBW61dFv2fU/DIFKEJQyYbpCu7ekK4FlFz1
oDUA31AIvro+8SrtBi7eOjURrgVZsuLpoaBiWY6bjvps26DImtjlrjXHHz6NH3mUP/jv2mYjUTde
bhjUG1+ngkQ7rMZle60A2KNivkSP7lN9SlZm4Q/pypqWKuxoj3H4skOGKBcFTUK7V75nv3tnTgzw
kB7dK3bIEvv2E0g7Ft+1R4Bq+pNOx1xpFmzFblzfG0iPRQqs78f+hJn4nAN1RRe+xcWrHUpsvgio
+chFc2dCItZPMNLXrMQ6GLqku6mw7s2lm8AnDJBdXkssI7h6GHWtU/r+fJEearQqkA9jHxF8yaor
XBlTIEFbKw/Gm+YTgxHrV7NlaREMABnZ5kb5yvTWcQfvqcEe6h5m2zexHPmjWCfVGXpiIjYC9Nmm
AZ7xzQZ82azLVbKZApL/OO5fxL23nrb5/Y0HVJ20p4nZgvSbU/FtHpRteW/ua9LCA3HRPfCxyam9
klPmjqsJoeQbVA3j1ELakugbSLr1gvQAtSC/Rjes3YpF7kPjBNqyvB+f3Iu96h5JhVShmQXJkcy1
w01T9lCiZcGQA1iXTHMsa9wUCHS/62FVrGfjqOUHWT0WBDR6CNW4mf5wMD78Dir5Y2TRnzkyv581
BnwdgiQcFdzBX/zw9ZBNVFoKrEoIue26A31n/gL7/vOX0any/uC7/9vr0OrfeBy66f6VV8NOxRtn
PbmdacqlBfLu5ydqrX26to7KE/JNBMZDcAO+ifvk0XiAIWH/F374v2Cp/vYeGI7TrLsGFC+eCH88
VyMrIfNnEIi2D9qKMNuN8Duoha9oQxcBRdZ/8dH+BYb2t9eDWkuxSDThr8HCn17PrUnG8ni9Ae/Z
DtfHLVIiDAifHvfuJ26KTbL+5x/zX+AV/+dL3sYMf4BXWFLmM/mZN2r5bJ+d1bwxA3pWCfnEn+f/
m1f8neb1HwSc31/zBhogD8i8wXr/+pqmhlciqc2A0HlwR7MflseUY3W+i+DNEzDRFK+4UQOvDcTZ
ZjkD3bxY2cQUcQfPwyUPlzEqWfNhXo7rGM49BFieX0flK/lOluk1O9erYtfdSdBlNyDfsJOBrizb
Yk1ABd8iEM4Le2ZyfBEzqw/Qb5g+zM5G2Kx534zoUcnO2fSSD+jr3uPx2o3AyLyzlM8xKR46pkZ8
UXiUH14yuvQ5oOx8bs2AQR8PyAGQZVqSnvE1Ni+a+qTGA3IGQkbXLj4FNEzNFlQp6rsMGxs4A+jp
obm2CBuxEO0Bn7YDdFnEHCeFH4fpwjZzcoxH9qF0lSQ8jOWrlrwxm8bodg9SwQJrOBdnBSkBJkyM
m/mGtN56YQUghvRxORO26SO11NGjC39srwTQMg31J2vhKTvb3ifOBj7p0i3WXnLIEVA1HwXSfpcV
r6AN0ZBjlIigvMuI5nscAVSgopxc5q8xmlY8LAriHMlOwTGgnJzcekdv1MJuxJyQ32HJzVeRMd8g
pBgOeqa6NDqar/xYxFiE61L68qnzx2+0iM1bTWO97nczJ9wPmrs4Pifz0XvFgB6Q28LjMGs3qkrc
geC77HZDcSRlO25eumFnyL2jrfDILeaVVN6lwWwf+f7ml9ijX/AcWoxI1IGjF75qvn2F46Eqz5Gy
N7NlW/lyBf1xzTmD4BJTeReMQb6E8JMEZvocxnddt0NdmfhzC5bhuSdH8gnd1Zl1SKpC0Wc+7X2m
2kbDL0FSmOCPZriPTdBs+7Vy1l+xs61yGLSet6j38Z2Edqhs6j0kBQ1d1rfrJ1txzn/Kd88IYmIf
Wmj6I4FRxDoIVB0L9IAw+0iyeLZAJWK+oXdc1r4g+oZ7xVq1a/e1ujKPmC+3be9ivmoXoloXt+IJ
0Gb4mPcf6viYeWTtbCrj4IB5Wg53Oo5pUmdIO3xxPtUlluR+V6Do/N/MnceS42iWpd9l9iiDFmYz
vSAhqEkn6XIDc/dwh9YaTz8fItumMyOzK2zMZjG1q8wqJwH+4t5zjzC9YV842O4f/DdKkN4ONu2n
5IYlBlKufK15PVqz9YmmUwKPZg2DqYZk5hVX6a2VYSKQdBNNGzaYup77k6CuYRgLoSNnNkzpajgs
Fp1MYjbw1CebjE0Jlxou7E+kjrODSzJ2EZgV1FgNQsZKYD9B2ckK1yfI5jodu9EuMQ4Tj/WAU3zc
bJiKF68JhqPdqn1plEfMUnKmTh4DTPk6v+KsU7iLw7wUXvVjik/8QKIAOxfdKFTtd0U+VIJDhsZo
Y73Vt54FgsRqQp5td+BzUPnPqbBtJiiK8O5W2o9uzViTeJnN1D+ij25fxDdGBzOJHvwEHCv1XarO
AX718nEy9vAgkUSveuIGCG9vREcu90p5NoVnPSYW2oNbmAWv5KerndsbByFfaTCNQxcaE7pF9Ggo
S2BFEdbmZERxPUVIVqkYmP2sZVQZ8CFJNjhEhg0IV31XSEQE6KFb5Af8Kdh6DItozykWCcaY78l7
9R1dx7sBaZCzIF1pkm19AuPimH0qf8zhipouDl8xgC1g6PNYOFfBGaKKetJcOBPJviQtLHMqbUUH
DrnYSFwkQXDrfcOFUZjcfEfqVonk4TKm3CJ8lD+77wkWnt0g5NJWRb3CMYsWQhfIR+AIQE+HKImB
yXHI92p+yQtiOvz3JMb6grNrXhG0ouY/Fpef16F/N4yNWbvB5DDNmxabgDNlMjMrB8N9iJar5gFC
EAcb8SesZnENrk1m6Ep/xRSLXxxRn4XD9PeorEPxhBc207ukYs90pyWmCduIRxX1u+pCMsz7U9ri
x4A5sBffqyceqsUzNXLIYkLFERkIPsn2g2hKZbqCVCC/IcHB+EJmfUFDJBZh12BJbpie4raXFLuY
wBuSXWkdO83F/PtJzW6Ly8l8HmBTPfDDL4bYOEjV8XIZ6O9pBDvabTUnjq5QAlPJ5rzSUSu1J59U
3PkQqBvTqbEgic74E6EGvirKCfh7cufpIiWgqruEUl8f3lo7iDB2k850eslow/agO1KNdTHYthlt
+Vk0RGkAELZeIqxZRSWG2fgtL6QYqGKw9ahHoOBgkavXrjrYVn5WQJx4jfZQrQxhH4FaxGcytPPX
NL423TWFIDE6DEPFN02h13yLMXJ6K9e+wt5XkJ7bJslR0xcCmmBxwdkFHE8ryN2tYpvJnmAvLXUz
SCAEDDlJuK2AxfeQ/YT+BVUSZuKxK2nfMflE6iaU4MOu8IhT3NR2GUZm9ToXT5LqdOFZ5J4Ed/ox
wdkLj4XgAEujChb3hM8rjkXZsyRSeCp+5MO7iaDxCUAORhKBSAdcGVUnfA1/0AfXW1SpvJ6I7LDt
DN6Xr9IfpRv+GE7hvUKJfppxF05v5Ie8Wuh6y1XiROHOfw1tzDkKdAOrFNdQYiEbl6xp2b+2yV0o
Nktjvqk8VizyIt8m0lax7vjkGM3NLA8V8LN5rQP6opMqXObqaBaXsd7IOA8z8vjBrdM9G1wN1meQ
cmig+Z46YjSiY02ABqFqKXam/gldS6PjsWo0m2E6N9qe6kFB6TW7JLYYYNfWc+dU6DD9rZS58PlN
62Z1XpftGvK+TFjNLBH47ewFjsHe5OaZ3vpsDVTI8FNiXL5pMDwP2HZMORxOInyhgAZJ+wFIIJg+
4OFiKAz71o6ZMMivQURznjh57SECxSQdGTCXmsl7TByM6im9FnByvSSyYFaLyYJv4y6EIDxs15D4
dWgecJZyome20fAed56RukSSIW/W8Y40mANXV22juFBRF7hAccdtjArEK52iWvnEMhTbGfuTVXSA
ibL4jFMC0GmFT0gVt52r2+kT4oEYF1gM3UK73ox7lEClQ1PH74kCfN2uy9OAU63wlt07Gz5+Z6tu
tMVMyVw3W3mFC4tD0J1Xuzkmw0x/tombBqv2PbkH3HZXc5vuh896o67wEH+q39m2TiTbFvo7fxVf
afOuyvJxfD0Kg3o9/MDbbtpgQrLnkNzkVySTxm54GbEINxzhCE7DOsfgV/AaW3QbN9su/2JQ1pMt
u7pbyavmzopYG7tiCW+5Ndvymxbeyb9lQuAegVo8ftELRHaWpLLmTZKP8oz+v9mg+4oOfrub5Tti
Pzi8dK+xQqtyUcVLjSYQVbnymLQUh/gf4TS30hXYxgeL2xbFBJYbWNjhHI8FO6+7S9cmRF4Cwx5R
4Cge4mdY1BgwMMIPSob1eG9D785RFjCb0zVOiARvedhfq2Jye2mXKGvtoZG/85VY26a1aj7Hj/lB
bpwS+0VKzz7Z9daJ2aYr3yrllFCEjlhalbvRcofJUwdHjNYpDhyaM6U7CngWT9G64tfi346zSU61
i4qI3KN0Df5kC+s+2grECDmyvjEXI/LwefgCP2rQBmwjY4t/EYhVts7JzkKT9QDdSgKPaZycr9Ec
AA2ohwNc1ueN/NrYcC02/RrYTNLxWdtNGMkPeyUI8d/mxhGmzVh8mcVxKO/z8EjObMzcVNsDvhCQ
TSYdobBCfWsJrJs/Q/mj/cDAeI1sV/IiMhPAp2SgsuhqdO8WRX+Aj+g4dauAgV5MzGz+Y8rPXYmL
HVtf9ML42aBDECYbLaag7XwKAkU4mAMLfTZvlgetpjoKIoR33MyTN9nY9qAtEwDRBi0X6geWy5w5
nb8b4109nVsub3FC4m/YxnFmJGETrOZ2l/pY7qAbrZpDd+aKsOlkVibH5fhhnbBX5u+vx/wCnc3n
IVjbCJHqJ3X6udNg6KrYWqyRuTj91bzNJD+uhcHGKwgrTEB6R7ywpflF3zLmvYXdHGFkgovsCd54
0W2WDLfD27zOT/jD/EQQiIaasZNc6TTYsVMyFdmINhPyg/QIMOX2XoLvObaMsOspTqGS6BdxWxyM
k3lBOaDtpQ1HlK1cy5BgwyVBj68zam5aeH26w0NbhGnp1KOdO4S/YlfFeUg3hOUrIQIFvGHpm5CP
K+R6pP2a6CzpecMt2lK1w8Ih1UrlW8mYXHKqX9Rq8zNQaYfO7JC/Fc9KTGrHBkE8zhkTYRTCvh53
MeMDXPMwx+AWa4n2I0SB7nibPTP0h73m+6vEXnDFFY/4zaGwmjbRbGP4Q4xkTyxB+B5udCYVqMUp
LYwHKTkFxYOi3hNDRqSBsz3dNMPgbrDoEz8S8eIzCpGIM7GtAgUW0RESVJ/XaXxmBCJ+9k+cSPCn
lMJpMwfRl684BmaZJuebDr/cM2p3BgAzt2hbesPuv01jmzfXisARxICWPdHMJLecvx2imZuxDwqX
aEOKPDRyTHUpJPYalx5xhuCwnJVsQnd4jlFaoeP2Rq5eaQ+MjQMTzoz5VyM9BvVzG36HzXsowFrI
6W7vvn5NtC+t/ahBx7X4Gb9UyOr8RX3wKAazL5xxRhfRF2dDQ9sLosCE/2d4YvSKCqQllrSzS2Ur
kAFYYVZ2wGV1XMsvVrSRh9ugb6rgXapbbqV9hAkKUF/63morsuzxY1lLu8ltcWVY9XsIfVwdAqfX
zv8cjI2qf0hXSGAu+dTSqiGCrd+QYNYT+EVSW+2StBJTBbv4w2TxHmB90eBMuBoLW6GCF3ic8aDq
NobvmMPi8g5b3vJQiEGlNFuvls9jeTOiByIx4NWTrBZZX01xn8yzr/wooeBx2g1o3/XkMLOZzTUA
7Ox1tmhnrCPzBPe1wwEU+LZ65oIvaicJPjIR9HYWd3Ug7xO2sRoielwkLA6X93KdG1f9LK3jlYzN
I6eluRoOIOvhO0wLMoQiW/Mge02rdk+FNT5jMWML0m7xW4+gW/HJwLQipRw2kvDBYLXTZE4dv37r
QdbIMQZxox9KzVGBaVvoWti2G+i0ucMXB3dQeZosJm+7JfJi4lqcwcNxMnUI6wP6/a6nN66+bD0/
Nsoh6bzivq6bg6w6ubTTBa9uYQnC+RvXFFYhEXCFx0/AySlaO0Yw3D0WGbTkawLZsI+Xd9VSF3Kk
LoDIsOf1m6yN3lzDqd8sSRfmBzyS3umItGR7xo/4ORR3xZMAoFMgmG71znwBL1ju4+oibwLbulu2
+cGNtha+OLVWy/snh+0idOi3n0ioQNxoL1EiUIupAwiXuALOK5ateIP1+DN3zXSIJMHV6NPE8T59
lxz/Ge8pOnHtUcQF+S0FQpldJdkE5TkK9jCC1jxcQAG4hKrh4ozPeXAB1Zbv/W56IUTuGjq4WwWe
woVGVwl2DtyzWOW3D6K09h1UTMgR1tPwqaa/wTLlBY79d7jiL3AtbGWIT21BIp0trueDvOsPyxyi
4PdZknwIOHkgHpYqgZrMnXcEsHoGQH3znP0OydX+ys76T4gTpQYzOdNU9IWp9mdYdVZQvPc5ECfw
5bSmpWOTgC+gNSZN3u2OBpGDxtUcAEzAtSqvz3HZ5QRF2/oGE4oUvqWHHJ5ASPeBy/CYy+UMtgEg
2jnmSeYf1h4U3EPnxieFa49bm7/Nrvndo+j/BMTr//Uo2jJ8/BNCHGK3Uqodj5JTou7kh3Lbh3sm
T/RaZOKK23k/u8A7duiqtn9eZgG+G7oIXLi86OVXSz4hwy1iRBbAYrxoZNr2jkZF4PNPl7GHfAaq
4OHbdfvIGmcv6B/DxjgQmmnDCPs90P5PM4w/P9LyyH96JHwy2tQcfgLQC7Lcb5aQniWc8Dfg+j+t
AlSzEmNhRYfT8suCLKWo6ca4XmYYVJo8ol0RXE1yDq+Gc6A7TzSf//4z5d99pv7XZ1PFsOrFBVwX
SePCHcBqb4O6Kna0sv0lpJ9pnf6JMRwnIQ3DGqffBWfd5bT5Ot/Hd/7999GWz/t1U8JWlAyDkRFa
vF8chc2+7MwgmgD7j9U3eGCtEG6WOTirzc/U8az6MNmETznHE47Qz+ZWJeO5y7kQOLNJMAYd/abr
CO7xu3CstssIJH9ps7N1g+qncHVsG4OhwEr0jM/4ACvf1gFKVhClmZy9aXcVBYW8BkEqnpml/W53
MMj/p+dTNQgAiGGJEvhlp/sFMsXCnFEKqi6uxzO9x+f42n/KnHXoTKlSppVwXgYMoeM/KXsil+x6
zxxjq+zHFagWas0PZLOUQ5NtfYhQc6QrAdwxBKEMRRy9qHyvEOdfwQWGF1lZVwddRAdS2wzeY6jj
OEzs83caNbKr9At0lE3yYGyqI+Fey02vkda6bh6lj8Ej7GYzHpId2pWbhpHSKTtmD+RwCzQT2Mgl
pI9z/dMLX+IT9ZX2QCk7YRS5pdjmUoiXUYsdO/Q0W+xFD0semLXNPkSq5ZPfgMSmW0ou8uIAbvtg
lxP8iiENb2CNeyf2+N7IxMBRdvz7dc+n3QQPBPgkeP6Zm3NAqF9wJOAqCVsenSvpzfyGJ4N42chN
XMseHrTXDLPTo3AMN8v3gGaQZ2cRAkD5CcM/9gLMw+359d+v4YXq+/c1/F+/8c818Kfzwo9wpGwj
fmPVG55EAhzVB2XLTJj802QVfXPZ2GRYAKsInOf8avJr+DTCZwgAE0LGMdzVB3xifjcu/Metrsm6
juRdQWD/y/GCfUrQtJlMnqub4gAAeERirk2vZC/1zXgMnd+eLgZMl7+/ij995i/Hi+FLwxx3kmpj
BJQ86U4HtBlu68OwMy7FJjDX1m1wFGZO3+22/lzajKBErrNakGyi8bB6nVb+tXA01RlgNeBqSmmw
AHbLqPOPiDGQWP8+XKbLQET70+IHy9J8mI79Pf5M3kDa6BjNW/tEm284WQd1wz+DJ4DHgTy51NHa
qnH1g3ph82BK+qBegt2obJXCHvcy5n6r+NKcSrdaJ180cSDvHqMZMjqD+wRoJXn5FacFhQ00eCTx
2dXDuIeZEdvKAewRTkNHFa4dkRa5/k0/6K/z1tgvGKb0XO+794WQscRpkHlXDpRdphtcrHFF9jrW
eEQtgcPK62CnfPRceKTSPrTP1OvzCdstNt5WA+1ZqkEQmyO3ot2TBLhUlW57LT3hALyrk/rWH3MP
J7fv5AkrOMgQAMTLLMWh1bl0ezX6ueIKN/WkC26vgkuIAqXB/Eoqm7ADurR1Tt7TkmKUQ5WpLbTi
5JCtAsmjrHYBfkkLdHSi0DkM9Bc87FeYbIN3XxZChLX7GfkMZH4OaI9zr3CyJ+VsbQaALQC/Y/EU
PPnH9N45ysq6ABjs8cA6qJ66C741zi8H5WrxXHCSR2fDhnZ0yg/sXhJClhIWKPv425v4n5YtIa8w
8HG25+r/ZavMySRWSAk5panCVEg4JEcyDV0HzPIjm957+EOkAc82+Couf6dJECv7Dzvlzx/5y04R
ZSurWvJj7L5+yfEkTnfAUIa/Qx5ooRMhJtL8AewylVhFe9Z08/OvOnmUp2M+4VHkSna0i+X1MDu+
eOf9cmdG7/4Ie6q8GxVpYvRcj+0ec0ey3HEdwpRvQBPXrhiOE5DhJOQTS6i+V+0ris+B3Pfxh/yk
vKCWbaIj2E4xgUOv0h0NMiZTHnpxyw1v1jp9Ss/1hiEQ+7AD8J1XYg4HlWlGtKebXhYHKss1KDMk
KxBmZ3qPPlDDKliw2cJBfyMQsF8B64atp76Zx+V9Mxaz+evKQXwqrswAceQZXySXGy9FAEVCKqjU
PtuxW5l6bCDyUxnU0XbxkFhzhU2TC+lFVHBJItE6wroA9pR8miq7JGl5hc2CKED9cTrNKS71KeRE
AMBDr/WR36bHAW9UOFK4spsbaz4nx5QjJH6mL+nRnA0kWdZoy95nT7DWAzbd6klUnwXNo73TNvxe
2+wkEP1yh9D2CrUpInb6tBz00EE8PHGfp4G411UE905kOOPItZOWoGCb1lil+H11W/haOdSsA8dK
94kwM/6ODKf7rD6p/wtQRc6pHPciYlfRnKHlp5tCzqzDGUKijE6tRtRmFy9TDYuB6554vCUsdSXK
IDcY5KRv0KfgFIDrat9ESp7Dt35cnXS89pMDHfHClBF/NEfhlL0we2FyPthMIErAkwijlnX6nMMZ
DNfyp7QGoNLeGZqQEbdOPoKTugvpwpfZafiFhbbMB2HhzuyfKVF4Z7pH/u7iQrhdqgP8Gw6y267T
h2ETPI9PvafFJ7j4Ihf7eYkaFzfmVWLWVo2HYuBl55sxtosNhK1LdcKqoQ/sErDLxCzeDR+tH0tB
oZyBMpr43AcbtdxhcJlZ7pg4oBrmWkXfegasc4Lz75ICl/ywv110pg4NR9dI+NLNX3qEAgmhMaSC
aldMxwUamL35Pb8orvoYUSaN22xnbokA3iBlJCevFldUYyMOrvT67mDHlCcWX8x4xxyRyI834tEF
EhfsnySC35Qnfz9pdEM1oZjKqibK8FB5lD+VJ21dWhk2O9QBn6aHgbTr75Z2rHSg6jmzB1BUeVcm
ut+DTVKHU3wu2MAAAsvk4pjZw8YET7OYTtc2ovVtHf/mLJR+9wWXQuZPX7D3YwyxKjhjeK5MKwVm
p79rPGyP2CEsZ16b4oAdffy2Qlqai782H7pJOI/EqQ9TX5J/Kc7TiuqoxLHZNm7BVXOljWn3O/Vl
ybQUfhsuKS/Ut3/zacovnXJmYvabZXxa7yKV3ulXbbvkSK9HDGpWmOXBU3QEx3q32Oru+D5y0Wt/
hH5SRy197u8W8UI+/odvtJCCWRkir+KvLz7CHCEJDNhd8826aZ+EdMUXRpfDN3NnGLS9O0Dd+Ozd
2YVG0G6p151xSyiax6gfnEJylRtFxrUlaeCOKgsuS/BWbmDKPuF/Jq+sHeME6KXzCT9+Acai8BAc
sulZcKDEwi8qIdAuOB1+2ws/E7R3oTreSVWgTphv2o2FtwNNEpfJ2M1fm79rPv9euEMelEyDUBtS
+v5G4EtCvJSVkjs4grAMH1gVHWHDLH2buxqeUM+FFznGSdtoh+q0LI7Kbp/GnfSNcsrLz6HLwah4
mmOeB/5V71hHZnM7BndbuqOJZtM84dU2rI/jJd4Wz6Sb/S5dSl8Kk1/WFPTH5RwivE9Hc/jXXzA3
xjmpdP8PCAH37B/RdwsnSLmMn/413Jbbedu68Lm98bCwnNvzuK88Ouifs6pnnTIOKxBKneKQPQ5g
9HvtKrHzIB1TyT0nx8QJXapdHIrJSAGZpDRTVvkhcyNbvWL/ycQy/wIAvga37A8pwn9fIsl/751N
E/Y8dFKLSklWfjm4dLXTqwDjX/iOnTMfBhQXB9PrCo+MsU0NbkgdAUxCEb6kym3iQ7mFBoprs+tv
Gw/3MxeKhdu81fdu07sZXeq9edRgDC1Vp+9Np+4de798C+LmqG+Bu0i/zSNpBk4DrrlSXgRahvAi
76QDSURLG2ftB2NP0Ft5h7pzVF5AEgKgft8jRtwrb0TBbXHP22ROcl12c3YNbIXhufyw9H461VK8
7cTzwkZ0Ekx84cOsTU8F4yMjgOHhGls4egEK3bVilwSsbDOnptjLL/3FF7elzW9LnNEKNhd6H7zb
X9Vv88h8A439giOvs6fkSl3g/DxKGDst4NW8WX7PpTcpN8bD7MyPlD7BpTwxXg12GHAsLO7y2b/h
1Cy6gmcAb7/hIRa4freGW4GwbyW7WFE9qHQSprxKPIqMz6WDJN9lwNqcKmx2sM4GhnGghZIVqxwx
b0Ay4wy29BQx8lbWlhesU+bsy72I8Pql8giYtaEUrMprh83faK2VxiW/+y0nLxqmhQSh8cN4nNz1
ghcoRPBwBBrbJYtXsKEy7RsisrENIdPFUTf+dfTGneXBzdpWd3VftOCKk226cAYZbpKsAjoxfZgO
vLB4rR5wa40ex133GLrKyb9RJaQUWivzhVPJDJ1lXG666RuR1TYzBPiujkZy3p4SzY4uGbZt6zxa
S0QHIAlc16f+KNikPGcQjbCfsqeN8RPUm54XHP3/IJT/b9R+fxb7/ce5/Mpvbf311R7fy//5FyHg
f/z1v/7/oQuUVA7p/16Jc4ja7j2Pvv4sDfz5f/lDiiPr/zIV+jjUfISJGn9SZcvivzAYMbjv0VfL
sr4Akf8pxNH0fxF7jaJQRc2nL2ODhpCf8H/9D035l8mtYKLiRrT9UzX4fyENVPjPX05rKjBVUqgX
NVUjxxhm81Ih/KnQMSWJ5I0QzpKc6EhVn2Lmi3pGUjipnjfU5Ae/GHFHNVZLEMXkm96YELsoj4zA
lsFI0RB2lOH9lAZ3lSsmYtwtC/NBKKh5ozxwDP3LJJisVYi0Z1gXleOlUDK0dsaTCfDlM10le8Qd
a+Nzzk0y340TeZVZOJyySHL7rjqqIwV/bDz0irRuRPw90ViklXrV5kuX7ztrvM542OdKfg8Hkwih
JgHYJNatnA6B0e+qBGfTFqeEiuluPnjcW5DeUuWlGtEqEMIuoIKM/PdqaE513Xhx6u8mDEmWHK8C
hgDFSLVSzHMvNW7FiZCgFmytH8ZZ7gAtYmRBPL7oXyCJ9oV1bXHfyCAyJktwF1iqVgUnC4VSC1xt
9sXTDBuRugL+qD43h6xO7KrBRrDmFJ6QlfeRg8GdLdD4+Q1niQ4Kj99mkGaXSrZw5dhNUvuQt8l5
SStpch1F+/Ch9KStNBoUzGRbPUkZNLO4G6CuwDpryboroM+aZMTiNvIwWSpQbJld6hgAJ8eIm5yq
U5h6GVPuLsOZTk1SO11UkklzxUiNwFmNRIfWZaAX4MME4w3Tn15CTAIJNKFhzFXSvHwVt+jXhFVT
djF9Gpwx31rPLWcU3n2r2NQnVyS9SEpR5Piyq1npQ9KzAtK6WRtDdcRK0HSLzF8pg/Gj0OAFZdGj
wlPMYgz5TFxPApEIz746H3QzxnrGvDV4ukZwPjF5u7e66YQM94yu+UDfOWLdlp8SDCMbSxAda7YQ
LCGQiotdH1aXOqRPq5cs0bVpzM+R5p+0RlrhBZNIFu5zJT1d/dAHqqP5LWxrbSfGdPUUn9gQ7WPl
vUZFWaW4HHfvZZNAEcy5qvtsV0vCRlAUQFaMYip6TTmoPSLBiJW6agOwMnkvTSrsRSU4GZJ4KCDZ
AgFxHzLg6zFdaghCnQ1hhh7bwuHWbjGNM2bud1xwGWhB74GWUsB6p8ryVCwStWq6TdUh9AfX7AIC
SqEB5zJ43IwjXRns9eKjG8V13swwNmn2BCE+h8qj1ZiPajrtKgPGAJGD11DuHhtJuAzRvgo25Dqi
E8v0rRVB/+2KU5Sk+w6xbpzW76FW4T7SXIywcJvpU0z1H1pkrMdyQRUE/1Q1/gv+wfkKRaF5jw3B
Hap6GxJegxUkMOykQapXgvpxrOniO1/ZkrVM7vJj0UYOaYUHpaGAb/hlRcLd1KnZSa0B9298IMnN
SYwAyAKEsqk1nA6rjTkEUJyCjSzpKPajN7l8asiiqvUYFV/7VOmEiZbWiH5ihJb1pGO83FrnRDYI
GbtEtfAVZhNCJeVYyKLdEcYoMAse4o2Zhlekku1KzKgSlOBD7ObXFkZWqAdfod5C6usLkl0odOqo
P2Lf+djiao2zNBYAwFF9bkl2nai5PXU/otJ/qOqAXEP/M9c1eNxB7RSqWDiqHNwtpX6PyIuDGqAz
yCg/q3hbGvpeFIQEn1TVSeIW8wmYzH2nvc5d40Vts08VMYRQrPXreOogVoboaO0sLtK9NZDDi9/5
rfXzXVX9UPxkKyeYjmNYCL0XJ73nhuAKq2quxhBadm70V7WvsWEq8MOG85D2q7gQXYzpbklcPk5d
ep1yJiFx6vUDtpp1eE2UkY2LmhGMB7vVTa04ata/qwLqM/i4IdIvg1gWBchcQXUiitOT4YcHBS88
HXtGU4nXI2yHkVxOG1MLBfNgXY8EW6qVH7nJNkjmimTYCNaPWPWhK8ACCsb3nFSE1ip2HXZ6wQ+y
p9bB4q/ORpju+XBvk8jD/9sRBB3tHoWuIu8rCfEf7ZPOqSTLIS5IUBWzyppXMaF5c4AdUl7DaoF3
IONImNYvoslcO37rOdk0jINCusVJUWDXEhBUwS5lOFAHgJSIK8ZZ83QNw7VRfJXjiRKx1F4MQzhU
rQ9rlSq1lW9wBDsvhq4XzdZHqU/fiaacmoKLgfwyc90Psmf48WSrLGUD3iDXr74uRzcxjWY9Nd1R
zoBIwuI5o3KUJnkzcLJZ8uQEICRqua4myQsJkpEGmcGbelVC2HNZdApI7E5mE5oNulRjrF8Vs/gm
dvgrMLKXeMi/fJJBBmxcgeWqmzjR9gthiuqv3NUp71G5MkpCdqgmjkpc4LpIUrcN2/ciqD4Q+EKf
DfqNGhnxKuIdlzCy5yEcScp6VUa0WAU4LDGsbSx4Q8YXtsLHwZA87Mt50cq1NkkRK5vvDu2EKWYP
jX8njgAuUJhhi0Q8kCOW47coxMdoojaows+umajuYd6G00eGMz+JIZPWu2ogu2qD1h8uazWahIRW
8T3RrVUh5U8DzoFw0nodHWlV7xavKmMiQRF/JbER3lXIkShVw3Tezr7vDXlyCzA+w8fqM9ewOQk0
vJxN4dCThqEGgyOrw9qIwsXkut5pRoA0Cp3wiHuj2ofvGePQspquFSbI6ZKZqMvvRktem9o/E5t8
EnpCiROheBJSaU8O6n7S1IOa0UIR6tUWpIekuuYaikJch/ShEPaOu5O2F7CyIgIXmU9VBEBygKB5
oG90ddwFsC/tUlfhxFmpN1TaLYrCDbEUu1wr7lYPNo5FQC9nZ5+AGDvJjEOQzYDNBaNNUjJV33w2
W1hv5gPZBvNXIJi7JV8j3o6y4emTfExxSdBxJokjf1oRSgEJSGgQS4jpfTnIiY+WOzoNX2MYApNP
igl8D5ptjvbMGIjvHq6F7z9Fo2yLfn+SqhRXVJZxrBaMkQr5KAFWWxmelnIG8l8+Vr5yV5LuLbSg
q5IEClOKYzIUokddoAxgSbPqqWepI+giyRvwkf7l1uOALiBKgLlh+RJiYmVfOgl8Ecxstf2SKuxR
VEYV70YCMXEmzX5KDUxqJy8TcVdMpbNa1uTq+RtLQJnh5/HTqAVuaGqXtJy3CCZS67GakkdtNNd6
KOO+QNJ777PKBc9iMWVVYre8DOLUK10+dVn8yBB0NWvyXpDbh5KLpBF810+tY54lu2g3BTehBbSP
YMtZ10qVDzg243g0BTsyL1FKXYKwfVVTrLgtn7k0pZRRMzxWwteGgbNqhj/CtmnIHSb0rTOgpJmC
syQK4VHIQVN8lLKFz0NMIB2EWZ1rWMsad/AbL1UMp9DKN7aGwQjHULSPrGHUqWAxRhIJOZCoscq5
cnwd12ErI2GLr8UtmoqOCO3XjMZHq6we9VYfr/3c7sJEsVUFEN7v1dhRmhIKNLXrrEzgGAGeM+T/
wkR284wIdaOs0MSBMBhomUtjFaU6Qv2EscO4KCBmz5gZoJIe09ihEgmkdvnPqg/lVergjkoaiezB
PYUCVZvGQSRCg6BEFkGhYKIRHnNlJIgVWhrdMDz+kWwa+FN66QDerGq5wZwupeoe408/9z+SQNsl
hF4zjBV2Q9rP+3GCv2r2Pxb/1pCoJN+obl2qBU6jQL3OonzdkM9GGMl2lLCUKyPL7vBaW8sGFgYy
FEbopjmm5/4FVbhhPuIZv9hEG0Tudl+VwQACBtU4Hck3Y9tDCJWBcEgMmFD6m1DJY+W74rrxEUkw
cnCaGd+esjK22LmjBxrkT20aupVk1riSyuBr1ehJIRjN2LxYYbJHFtflV0LTd2mmXQna2st1eDdQ
pWs6ZPw5dmfjs4dTjMJO6AqyIwUfkaWwTWS411xoCurOiE0U+DucJcaXdqYyhcVeTsouk/XWwyPT
m8hPNVuY+Ur/4ivoV2izhL3C/4SKDtYxgzetb+2qpCiVNC6BatNmmKTXhGkIZZutxLl9V9FK++a0
yzGIDlDjZRq+SZjCkN7o4vXqEbDCqMYiJfJFahcX989xDg/JohBF56ia7RP2+YTaCRT7twikdE6Q
EBhcZmFCMkwWPIbivJnJAcF4WpwY/VXdnD7Ii38U3dsh8/uXLixg6RJWbyavCemIBbJ5n5SxHofA
WIrvqoVgxigQEvEK70YNDS5QdTeSWcuNbbVYVS6e6yKGtDtN+phz0t1byfDGUdvG05M8F9s4bkF4
LP1ajUuZDzmXJldWqm8Vw4DU3IScR1proLmKjBk1a/uYBvK2tcKtmtxaEz0cJd696xs42Y03tOm6
VZKzOcLJykovRUhEHOCK5dqIDDItRB9zqR0SrOZTJCaNJB/1Ud+KkrBQiw2DjOTD/ybvTJZkVbIs
+0WE0KkCw3LDejPvu+sTxG+H0oMCSvP1uSxSqiIzSmqQ45o8iciUG++6G6Yc3WfvtQcicoJpeA0o
bdPvmOid6M9CGxy+hebvZPKT1xXnhAdudbGzY//XPmiIa8MyiDIG3N1Ep25ZB/GhqUsKGGdHgBlR
hW3ZC+jKZfjt8RDKCTwDlAbz2gWbQP4sA/sUoPWqMX1ZjLuxbGxT43IA5xhHpdkFRsRgC6kloGdO
vTTCvpucm/NmuU+94TkJNRZ7NpETWi9VxqF7DnioVkYLQd8eayCYrADlfuM92ScBGaRZPKlZXaRA
809LhzVOim1Jgv/vSFfwzuU4NnSWdNfaGvf8f4vfWTBDOyrSWBU/p+LFu/E3B8OewCas5a7HVtgF
s34Sj7VpQeb+DgS94tF0rjr5MHvY+NvoYZqrUzDUr5Voz3qlfkk03Q+nDy4Cfil0/bOZGxuqJCQI
WU28BpeO562YkfA0H+JqoJCCzDfJHojKo0vHzp0S3oMdDg/22CRxsP5uS8qvuuAVnYjFhZ190UiG
XXe6juCse3d+Hme/PFdm+AnSjI+7Kue7gc76O1mGJ36W2E7lVtJUIwePLp3Be7McJtvB/5W7yNeq
pcxEv2rJQlisNhN/ta2W7oMmnh8yy+OOhjfnZhqGUgZ295D1GRfYbldG696R66Ep/RfpzEcQrFW0
bu1keMhH7+yUDLXzvBnM8FmhdoiZ53Vq+Zd6Ina196P36oO7sg7u8AJXbffcVSw/lL6WikMom4en
pl4xkDTDOYmysyDR0A8YFJLlcRjAIZuJKhgGgltjCRUeafE5Kfc1XVpGHktWe0qzaUa2rqJ2CO2p
7IQ+QJKuT94i4+/bmUUw9Hq8AUz9pIZmyaEbeulZAzW+60L70YSS4D1NU5eRrhjFPqmlzc5DzaeR
pM9JDWtFWVVenkABO4xo577JiYUELwuzhlsUGKyjw+pw8Qf8efVHgU0lS7cirNgBeCm4uwwoRrCy
IciUxWDzpyAS6a9luyuqYj8F3lva/Kaa9N6LSDP07UGphD/efjn9EreZePfyfi8n3lgKMELTUbC8
/E5Za7dNuG/six6+6d7bTNJ6jvTgc+95z1esHQI1TPkkxX2fJi/P+ZkX1jHre4yWMENsvAdaod3N
4lc/DwSquZ9BUB9fo15zFXWPo8cJAVaIgLn17XBnYhgZ9KHWTy4hZOFt1eBf+zGLHfXe6iXOcw4j
/3PoW1Jb3HMANl86cZdVav9Pyr3aMf5vJYvesKSj4qu1P5rC4IDPCD8ULACwjzQQvka3Avbjk9J1
bAcnBsPTztyKyBVKeZqjSlYOBurxjfrOYgvV+jkVXAA7AaJGdFcHdq/ouyczg57JXXlyMoteNK4T
ttNQ+Fd8en30oJMPiwmHy7j1VqgJpm7bX8qESO6xQ7GwRhYngQ3grCnWZ89Vv0J7/BO2pFg72Ktb
mbMUyDi3oEKDQs5RfiCvLe1ys1mufwtIXTa2/bF95Fw+DAuCPt4UCibC0EJl5TqNukqh6437daeD
7nHMJGfx8o1+u3X48cD6p0yzwVu+pD/Lpt94NChU2amAe1ATdg6sh2GkV9WoayHCVz8v76siAO1u
/84zLr8hU80FPD35aHwmo23Os8iQ53KBPNkNh5aLjW7UKeu4Kw14gVex0Nv0wUd8tVAfSmPiLCTm
VzRnZrqwmSCJeeTE3V1CCzIVkdsB4+Yol60Q1zSlkMSqH9f1GhaGMYK9i2K2zH4VnP+50g9ZTc4k
muB8pqaLyzHHl+28oNbgneXc8Emqm6m9r2gD79rnGfvNQC13tPIqLDKPFjxECqoD7kzLbjDHz1E9
VNZ8ckv/j1uzlpmZfWVRSMw8xRV29RZC88nrEXvblHO9q8ymClfQnd4f9jVqmeI5/AyLZL/mCf3F
7jHgX1moajsF3YabB6E2eiGGOAoDBpd+C4/yUNxnK8/DVklw0OXDULSPAdQXi8rztWL/2nsHm1mx
szZtKGKrvZjxzYB6NKClRnyp3bg1MA16WrToIw/Yft0ZYnhyIP6sGPlpKwQXkRE2WZOYpl74I+6m
NVglAP+MIwFYZDSr48RR4JyA3o+rOsxsh2qciJNv7SDK7UmROKmIJ7HE/W0SQbjy2henGUkQbTsa
DugfNzYBqem9Q5Hgjbb3bqjKst4ssDUS29ra6o3wGA/kQSS4/225cWZawOx+p6uJhqBH2Hwj/9oq
+SyGdjMj5jK2w1yw+ezoiox+JhjHcrZ66RQ+tOachI8l5TVL1jNi/Byy6ljKBLhVVl2hJTPqum+q
ZOlYd1em85XNXkvrI5XbmzwitG8SCubJrxXFvsS76Eq+RhGE0jF5cLy/fd1v6Sjpqf1L62DLFSOu
AS+n6g1XwktErSlwAn/UzxPbPxnIHYr8qVLRoSw+u5GGNph/RC6XG1kKFsBPf723hrduLK5IXYes
fMz6ct/Rj0l1w+tg39xeMB8Iz9EwIXxOZtLBJtt4dvmjDpuTO39VepGswIsz80+wrUu4Etq/NqRI
Fdh1qKvP+AUeIU3fJ4V3SaYkTrQ1bylYjQAQeNDBcxpZXfxsTdf/cGR273d4reaR46hdil9+wCuf
RiULdA0Pe52+NkjXHVKXZhjzlvR+Kvpkm45pe+oXBAqLBVDrOzT6JO9LMn4bBd2wwtyVaKpeqxuq
1twue0n1a5LEGF240WvpRrSDLQdTsbjsInrauKYPPvwAX7Lxh4moWXusbI1W/IJ5a9/VYn2uacu4
mxMoN78qiCoREb41/2pysLG0dbUcHymmU8oxdrP5YQ3XcNK7NoSptDDpsSrxboX0H4DiyONR8XrA
EmdADTgZSkG44f1ZTS0H+VVSwPaViU/GiKPiJmT6eddkRHYDTU0iSoBtpfuV1JmLspSXT3Za7SMH
22L04UAqK1pne+uVEGzJjBPs7Gk5ZhIyOudKjbkvdTEC1DiEY0fQEleQfa5zLLgrFDyiXWohl5x1
W211VzqHh0tuLHUSlvceyv7ZTHAyqTd/XQkB9GiHp1UU6ZmRfdoaWh3pNi2ZI3nEHadHzNMrQI+I
qlWebLEvkzY8g1Z+D2bpICVY9l1SsQTQBvsE8xXZru5G/uhAvVDwxMpeusgBaYslMXfWQ5g/Ctgj
Yp2bn804glXQzaXPceFnFlJXQutdpIvltXkbRVBvKVpanqrCfZ3cmmpSBmXwlcEhHJXcm4WPPuuw
Qme30bngwCI7fAotgA/2PJVPyjvMbgN3jK/10ifBa5I3/WPivYSJdRRVIP60Hn1gUal/4GV7V774
hRdGmd65z1sv5TdGsdC4EDMb15w+Kj5tx+VXEonue1bEva1wuET5WNEHQaP0TLqe53JAuQXghCvi
KWo8jkWX9rpM2V8VBTeUJJBpC5HyTwoep+z0NSohBtBTAa1DNmRHGwZiWlp0bh9Gh+u4l5mfwqYB
mkxOnKa4UQeZ6suY/klZgO6FF/1IhporvFp3gXI/xh4sn7dSjmgAiQ4tYfOKwHjtMup52FOH0Ki7
bhiByPTTq2/ThUrJdh9QfQS1aVTuIRgBB9e5feocGA/ViA3DzB+Lk50cSrPvVBY5lz494Y7pzLjp
AO5vV/MLJwtts73fQz36nUDm7O0cYzR8vHQgbJwMzOsFUQVpC/qv0UhnOsNIdvOudifvYdS2InQu
+BbrFwoK9ZXcWHpHb+EWjw9m3wSLeBD9tr2WQaytcHYXOottaZ4rv6a/ZqixmKztlwoWtXc7XrZz
b15XKw92y3J7Y8uJKmqIB7hOKFTVWcdjmL9aA7OX192yKERNpO+ctd1c+f0QGfNTh8jqzFg7NDhX
Myunt3El3jdkySnn4x6qY79m1j700Qo716lod0BNGpP+t7PyUugmSb4aUsksqfoIJtp3KxFTCPgn
MfwFnb7pL564Vlxn+7YBvnIjoAY1vyX2npxiTyvPWhwmXI8nOniCpcYwUtTRJi9BZM8lf65FuMSI
RcWoXkipNyw7kvSPoUno2oyOuwvNj2VV81+1XrKsoRqiqc6VnLG8aA6SfMm2g0NrdDXpaSfL9NlV
izm2+OdtgkMeahlTN7eYJSJQg1yyhvXv7DYsaYuaDJ5jEqvsP2xdHdohP9diCLf+QFX26DOqcPRy
E/ymdYmIlzsw7vhtd7KL6DLLpT1IfpGbjGYB5oNf1soFuVqjXU9UZwG8QlH0xI83MpljL0f0CVFR
GG6h2B/RxX9GXfVFF+MljYZz1Xv9Q96BXhpvmqnBQatwpeY5ceRGDrhiEa08lsTM8TSHLhW+mags
b+j0d+3p+VjY9rwHJLpRYnpywN3R4wGRUGQj33wTrmi967ojtJrVdOV00uYnDAF740u4yJQuC5+z
Ilg03cJV/xJ4bcWrkxfCYpfhbmyHnUf7zL5lYz3nGSXT7iVDYdz4FQ+8mdV9ZiLvcXFgQCFLdtuJ
/wglO4gorpmK7YSuFCeJqs4dMXgKb6FcEqjSGu/AlAfztvC4izSTxaVcIGSl9crCkqJvu+DtOa74
A7y1uWeMlxuXtk/eYi/BrfPHNdZfDCNshT/mNlHvBvMlFuT+aFcO1d+OU2xuh0BUNs3RTn6Vks95
HeF+RPV8zIYb+6K7N7MdW5kDJWsGdmTlbcouDmyBHZE3MRlgShRCmE+Zs+10uR0zymYjryVMDwUY
Wxe/2gcnGoloUxzXer+LUFuAm+zvLr/Zq5Ks2Xn+H0piuCosWGH98YcsAZvZq33xX5cxFEDHbvV8
tXOkn+ao/D6kGWolQ2OBNRp7iauxmO4Fh/cmN63YeaUVPKXLGjwNifm70LYSDxHNuW7ncuFw2vOU
1y4erkPhBVgP+oi8Sd77+34aZm4Ey/KQdHxdF7t4zv0E2GhUbYfiE1P0eh3Hzr2fKwBcaKeCn33U
+4mij1p6rzQ5t3HRigNc9YL3Iw2cYT7NOzmZif35khyESXZ6HKGv3f4hZTFfjGf+trJ/S2ZPgj21
skOFq3O3zCK2eS6eC7XcU1APw9mp8kNtz9adCIDE6AEogsZZZuF+L1uKZasGHa+klu5sZyxkZO2X
8HYWFhO4+FoHz0OUOVyA2T5C4ZoRlk0HsEHqmIsdPi4Vvo3MqigIdJi2KuAXwpgxhpxpEZ1PvBlG
litucL847C8TQebWF7gbzPwnnIMHBagnnxsWWbrGDq9Fcpd0VXMJZ4V/JZzZS2Vhc56qhzEbKBPL
aVFOZ5Y/9MwJFkPOn8bNFswRXwYbybmxqu8ZEsSw4pCcK/aZ5ilJzam16+q40q62VynSYzhFhsQk
iCC3ud3g9vWwHJdysBmzM+bphQjSHOjtuAQgyGzZ78rW+l4br77PnW/ZaPLtBRyfNThHnRtupb/c
y3Jgg1Q6lPzq+thkFZ4UybXIH8ab1pkU+2S+HxGGHhaRPsjSRcICs4JCNNLmokYbyDBN5h1qECRJ
5t965KUTqddChczbNZtq0jjcv/GVbE1dTttitYgVdb2z95T3HLHfujp1cuzg9tDQx7vKa26H4EqA
jKijDhV/ZGI/VonSo+YLiSvMOVwyf0jPRY4lxh5gb/Xzh91GHBNgZPGMbU1LTKTFqh8glNn5yjl/
64cI3W15K6PMhhQXNOM88ZI8uPotmJghrQ6L+2LmWT0WBdMJ56M+DfV5sQxXC/CV3U3hmAF2UHM9
vpSevBRhx5PeDu/O/EULhQAL/BEpuziGvYZTqsf7qhRHJ1ITTVVLxdV51Hy9VWylljgzZdKl2dA/
EUG/8BpO2tFH+h8j8jAWIYJS8AEMjq7OKpoMciWkTmFglISW5FEYyq3qbvyYHv7Z0tnUOaxU2Jb9
RWHwusOW4u8Dgrl0baRvS+hfqWF0NqXBOlQn7qtVI4BUU0n1Qjr80FXiURTF7FLh60Anb4++oT+M
EDXWbxnAjiYPOWfRk5OEBNA9TYSmmYbYmTP/q8P3pd0wfKMg7Z6DvuDtBgGFZs+Lp/GXmBZilsyn
92BcfjhJ8w2G9aPJMv+hhiAzojgUYZ69Ddn0KSqV7OaRNTSO7hZwCHrUbJKQpXnA1b2FqzVH6wcN
e4+1Rt8IwjHuhOL13lMaYin3ubQFh+xgduHkxRjX2BrJWDXq2ckCgn030x4Pd6hw7wqJd3YsMD2k
/IPWPSiBQct6udv0FfyJjksTbaiZPpnc+TRI9keROPyZ5Ndcy5bfNfa/8YPas7+TtXGWkYBvU7bU
wVbP61JkqCmISvNiuC/wymejXlIqfnTHwD6Xpd4UvNyvqAVpEXwicmMUMvieE68BBoRvthIhc4JW
c5w2JBTXcjdyn0Fuc57HvMAGkPG3bnGJbQpElbOi9Cxe2ErjQarpq1xzdS7sF6na9l76/XJV3Xnp
uF+FqTtsrbkBjr3wD44F7nzFd1T33bkDjP4mvfw+chJO4blLMDq5ycPkIOUC8K++C4mmXFMrGNNQ
STVLVyQH/o4Qfejw3njCq/bl0tLOHFQuHeBAbUqw7JeoDNQlZQT+z//0r/8bF6T5DJg54Rd2CVhp
80H2pMM6x+ZQ5DpWBN1ynsGv72whNohxPPipO+2MN8HQy2bn6ODEsXr8Vbaxr7KHcW1n9F6ysa/m
GSyc7+hLJJbvWkNqajKRH3HIkPCtroOd5882i+i+rj+tlXbqfqXWxuvEfOwpuy1S4HG4w9oYswJk
v/Atmj0+Cubrqr/4ZpyOLp1xYnX9u7aA95UYiB5O47yt+dKhXAdftzv+3s+wQFKh4u3THmM53+Ql
Ss21CjWz9miWa5ekwNO89dR2s3Maghpa9jCfbKe7RCp80t4c3Y8TpCrhcnHwb+Vzjpy3kZuPT600
lz6r2XvabLUnlYX7wZ15kJJ1vlB69JCyarJC52oKz7qaAZ6KYLRgI7bXta+ftOmOpmI7vja1FbdO
SCHlw+qiaYQrhjjfvyHmQeCsmvZSt8GsgfR61+JcwTYPlFs2fr7vwoplhyfg7y2jOeW+PsnSceNQ
8MOmQWLuPCre7qwsCbeWCySW68CwswqLqyGJTtBE9aELy6/CYqKmEU4eXBjxerqsWeKf5yqP2LME
l3awwWWRnAfUSScLs3hvf7vjb5dCDXRbe0KH6Ri1aSMq1kbsGO3VXTtBY6zVJFiLt++WTWTbqrDk
0p7p7Gl3BKRmuu4pQZtg3HxP5mA6aqXfZ6qfDr0hQyd7sBuUwH2FPdNAqu5rG0Zt1wfvVWnX19Hm
WxxRGAO7OHuu56euTgXcv9S6uFaEu7PBzbmIZ5+C8bghPrz4PMnIXhWKGmJ2SXp8oQWyytercK2d
rHBOjqV8Es56Y9ljQ7BMmWzWpP1cp+yPzKlud7gX01MiDrnHvVJ7v7yAs7absg/H84kUWj+tXr5P
aH60OFK4Vli/Ist7pIUUFINIWwZz8eIz79ghMaBhpDQ8ZZuGKrOJuslhnWn97SDissUiSlb0JC0h
qheU9iaDy9Kow9zqLmQnpPS2FkcuaSs7K8cTm85uE/jVTg2Kt2tK6QUNudGK9VWllM/53c6nlSv2
deXFpJeKmHnlNSrbix31dBFhR6YOngOzt5iEWyLJKUaUbIXAvny20B5XLFem945M3Xnq0T881/7W
R7zvaxxBftZam6buv4UhmjH2UVzVGBBrXJl3eTIBidW39Q63lZqmlFjwMWg/WLf8Gs9W58+Ahe2j
VzsT7ozgKVfzMy5tCsYxdbdYGxb9MOPJ9W4fjFw3Qe9TAxCw5uLd20GEy12eoNJ+0OjcfT4+Lr5C
013hUim3+uSO/KuHgAeEdvpI+4nv29r8VvkUsLnk6qHqBycjXCJf5jmMc4mrIPewZ8uaTk7t9diN
7rheLTvlk2d1HS9GuoQYNTARuiRylXTsA30ypyIJrV3ic482rnHuGjOGOyXle5hkkAvHKg4VDViL
Wf2ND3C2QVm6aJcQKW/uB5q4YMENy6no7WZvOc13nTsPQRkhXFW2fZxY+xmuP7Iu/Euazo9+GrHX
cvJTIItjXegffEwtFkSsTq2S2yUTxD4E0amyfqm9YmX2jvotNnC8NZraFK0n8usKR8V827LVRnJS
3FQyxKpQA5tVt4rYJiJcq9RB10MQRyogpDq4gInJRrduC3hGcAwrqzkJSs546tlrWHQ1I+jlu3JU
y2bk8h172SMt9ROKqPPe8wS6IyDs3s94WzXQN2x8xGNREtPugBj0Yt2HYwHrzZ5POv9pL9Rapqr4
Mvz9WU7kW9wJzSaysocUjyU1g2EUh0GPvm3KYxjCVgpdF55aV/yMFt0e2qRB9wvba8MXE4+6u6EL
E2bQSWVs/suOHHNX8RdKBvlQT/w8Ncv+O7fmEoS5ZyIhNAT7dkqfI/9+wZr6HHgj8e+1vPDDTXfO
qAFCtKa5Fkv6XkwotgzDGyfMix2yCw/CknT3WKMw1OUUFNjB40R3T9y7HbHqgXrJsHOYldv5WFsg
BNego9l4MNB5C/nCl4IuRiuCPAZGVNV486zIviCsZAWwIItTO1g1WaiRqLjmh3noLQzYy0cx54AN
aiHOGU2kO3qEDBK/T/Ob3R09310ecygwuiwumo0wHUDOb4HU1IdU/K5jcWChONTBQ6Y9jvbubWie
db5ua/mjtRinWa/Bq9145ofUL07OeMRZagnaG1moBS16dLFNl29NcTx/69XdTT31HNz/rehvUmKs
Al0bmcc8XBlvoegCY3ChBvJ5eMHfRD+HHmnK5g+Vp3dFNe6j5E/DVo9uNcCpzXGOQJP1/alP852q
/LPsiYPBpKwcIE4Y6TrVH5/Ghvd/SYyNH9wkbFAanKI77AUSZ3a5vAK02tjyWgWQF3D4T6774OP7
yH64tBPBxL7gMtomqfsVuHCubi7vgkuS3771KZ6O3LoPhf0oZ/c9lawdBpL/VS1+OQtq4lD8tDx9
SkPzKXERrKjxuVG/63w8hcmjGZqHlDBeNgN5wsxbFc2LjNBXhf5DmUul34vyl91cMjYhkf+uzdm0
AasK770N6LGa2K6XNXSwAkKwuhHTN0mN+4T0W5lje8aR7LEkC6noTg/FmOzwQBy1XVzshb7oIqXX
NYToB145ViN5ezOCePwMMML0kAnQs2PtWbso/DNl3WNajly6srvWdg5e1p/QAU5kbq6DYuVp7aup
ud5CFD67jGwWt+8LwIyIaAOuIwn5W6b3PePonD/V/Wcd/FxtKKUjnmSN4L9mLtRmJENHJi+FRgAe
bOxsYXpEjXzsy/bk+wZ2QkmXbNGJ29JaoBjSqmjTnD4uw351BJpfDhshHM6cPe5pqqz7WpEPSUKG
iNGqbuavwwwwVfVryLLUeUpc9hedbWGdkOFvr4TVXvoxF74dw4PNInpglbkmu9XzHgaXIj7SzgyP
3p6RJZbw8FtS6W1efScYv63hUzBCAakMXXWVfnOdW4foym1nUu1KfBfUlt9pmB8j/1X6X3ON0dnt
of+jciysk+PRrj9Tq/ye6uXRo69ruo0lXJXdvvxpjfkpXMpL3keHyuGLZfC8ZvLJMKGmejm4vZo3
EZAP2jQOkwUMmyvnXcMu8Ix9CG4R73BaekdiH1gC4kTwikijp6FroR2suLAHb9poMR37hLd0mJ5m
TPvD0jyg0u5KXGCiWh77RH3Z0fIWBiSUWUTdTQKAsNZX5Xc8aIx7LjpYho1Es5125/TYTvQB+NaH
FfV/6U2xSu+AdRL1E7Pkzd2iu0PUwbrGgeVm/Zkur60UFr5VdhyFf+h7zpjRDDAq3HOjrWNtaiiQ
3G+JJljNWyVP6LfnAcRWNaZHahUYhlnZjsXwmDEBVyZ492rm3CgpYi3EZdD+Z7H8ymsoUWV5FC7r
RS+OEuc10dPZ9jHmLtaPYq4QBYOrxVnPHfTTE1BJs0Q5tFzmF+yOgAwb8PtmO1vWucZpLcNy5ywJ
a2ng7Lk8+R5TpBnMvc3bEQbvIW+b72FmazC0y+1NDl62zz7/S5Dv8f9Govyz1+NfWeZbOs7HPeVE
FF55HvGRf8MANGXuLm3trzFbqflQ5m+pInHTJZi1Guu5KLIfg8+Hj/Qb0WVRKQK4bQARJOKJt5cs
/udf538Usfz/sgmNX/v/O3/5v8ZBZ7/Uv+Uv/3cTmhP8w5EuNWPE6T1byNtH+J+luNE/xA1BxWdL
jDGKKLH5P/FLP/oHq35bUJEmnYA0/r8CmL78B4BE2yfH6dGsSJ7zf1KERin7fwc+4AjyqFsLEF9d
YGwM4f+WKM/TbFDhOkOmoUr0zkYo3bVIg6vFBqhJKuSEOd+G4sMlwzUky3JMFwtf23xOjMMWV0qc
dk23Z7SRdwNVHEvaf3mVgl3U4jEow/oUIuMHQQ8RO3DUxslIgnirOPppQt2DfB7GLASl5L6Pony1
IZAPykXrVKz0kdYrHI6AplJuMRMMncjLnoxfPc0rX7rUdTlUsvGypNN3EpIscieWxbMpvkKrZd0x
UR1+pihJPFYVvOggxGc0RvStV/i8C10L0qRvVjJoygPoQWiQnyq0Nm2iv6HrwFuXiJu802v8aJWs
nXtofShMSYQZOqFWjUU4Ej2FcIsftXd1MOBusUHERBEDDSezTt+A2zlh9nwbz+roQVGtvmsjyUZb
qe6OcUQFQ3ft2xWpbblKqe5nUb1XdZfc/BifjjL8soZPX3LVsggxCZlTvSj+WWpA3Y1jYQXWkgoV
+2Wm1JJ1oK73RdrFVZL8dKRhfubaL1oItJYXAmuwWbBbrAabtAFlrmkmLz2VbARbyVhOKwpVLfvY
d9dLa1RzdAf88mXJUnbM6gNL9TiPAqQgjPiQWKf0MlTJ3l94p9keDmDKbYBYhsuTYVkUZx4LRmWx
8Bt+1+hYGzrL/3orvFtnvvV8IpbFemE+kmy4L0FWLNt6yGFnp7SaZLncLEUF+RirqIjGmdp7OiW1
VjRuWiy0vfnU5QnmZIMplhflm1cRky8yLIdJQ69MX2MIpghwEw4YR4ykCNjw+jnYIVExl/8l0QA5
tAjvLDkAOnVsBh+mrsFiHOQho3bNiloi/947Kn+dk+gZE/1zoAbiwMQ0iXagIBfmMK6HlKtFhKRJ
ulKSkVgCGMhp8BS6dbTzyMk2nkfzVwacKbAwGRFWA9Bc6jivwGU0HuH6UBZ/Ejdajk7addilMooC
nabf11kL8yxicilqf2fx0+MkMGyrfP2IxWjaTS7dQSRmDZj26AuNfNjQLOq8RWv+oYKea1rCji26
+CtWowgxHX//DNV81mqXOLS4L/20mfG4bcZo8E5dhjWjcLFaYjLzuYa6KzbABtdfGf1QmYX4hWne
L3j7RH614LBey43QpPb44tBY0+WxQWwGtEiwLjTpjhkJlRnlywoXHCwjhoVOYPMm3VnOGP1UDqi1
DvrXBW7BSExlHMNw7xR5PDiEUXTm/SIXAAVHwhzFxHggk7fNK3jmvDXvLDlXtLtZEBcTVvkNWd67
8eZ5I+iDLZe+5qjFYGq5JUYuGeKsWtu4nxKW3qQHmZ8zgMWgE5P2eV61+pB2gX+RKICsMgQ9O3uS
2tzwu9xWsPalVLLyJyRwb2aZOQ1KvLdC762QPB6ac7MlsbYv1hEzWVF4W3LARPNSN16ClvZbpizI
UpDza65gBH6+VUSvbO5Vv8uMkGY9KDKs5Kn5KCy4etEpj/BRuEkC85kFigpligkJ27bunk0XMh8r
pLIiSK5d/qExfhQ6J7bpqt+eVGfTDStOfB5XqGqEt0y7CdL81SXhxGKPrUfSedBMQ0n/nW9zjZxI
VODhq6OCiussf/cb4NiUv1Z0FFhkGIr8O8mH8uQuaCXFbuywP2asx4Mc011jlh0/JBJu7zzklGp4
jNSzBb7Z0dEt4Waw7VXqoyxcvFu0ECRRomOyMt9jEuLbcoObZzP96BRLFOMSUrbV8zzSeEQFAQUK
8LcFQkzenmvbZU1MTnMddbbrYQbHDaFWrhv0olfp6J7mRBNts8jNckiHoQ6Z0fAYdROkzzqkWCLj
Rl0O6kQwVxyCmjW9ZLuPYd9Duwg+nIYLUEQ18c21Q5FGy+5QUHjZbEftJIey46qlB+daYQmKw9Jk
V6d60LILYyvEYro40IBCD9eRDyQuYcGc2SALRNm/Z/JDQHX3S4Apnt3VRzPQXFkCPR+oMe+WIYvd
3B+2U53GoyeeG9P9tTvWNtmQ0SNf2hfj1+CwI0gvs/WzEaz50D2gfQ17pxW3VnvKROpofMzHfz5Z
mMA9cXJtlPfbesiqeW26In/AZXTXLdMhsdZ7BGXxMg2XsOAWO+QgHReXkhRWCdthYF+4tmW0QS3i
LwAWhVQkzK5SL1y/vL0rLHAHFBvvGISdgSq4edmurE2xDyGCg1p44OsAtSHx/mLFY5C3nB/qPzg6
jy1JdSyKfhFrAcJOw7v0viaszMpXwgkvBHx9b3rQk9cuMgKka87Zp8jMTnj1VvbNU9Yte6ctRtb/
0LzlbI4UPseilcNukIJ8m4Wb2+/XIJrxkzUX4aIjkiWR+aCULcr4JBebLE/VuVkgcHNwUIqwbkoY
BrNCvabNl9HYAEr/5NTMVRRstV4zWAq10Du9MJwYcnwUZY38skPxVPEUpGRApHWVX9hYtgef9Swx
HEh7aHKWrEGUxuCwi/bouvsnWq3YmpY9AeaPss0H1lY7R+k3r0msg0iLYxCmP8LvbRRwRFwXEkpe
OrbEajYexPliujDAvhHS/UaVxSDpY05YORp+gZQ6gvbc2qcO8kDb/xY+Q44IPWTYAx+sotvEdOw0
edbJYNDqMnJRxECeRvs9pi67H6t+xCVzQ6n0gXgsRnqOeLUqIvAJQ7gvUAWImkC4Bn9QNjjXKuMM
MAnEQh9WezGzM+w8ZOX4OOrt6IJVmKcHyBt6qwZ6sTHfFZyDWOJKss7K+jCa4BH9F0mzGWstMYfH
luUDP1DkHtj6byoi77rJQe4hS5K5UIeerRFfWt+RjySD/JSE0bv9EQVldloliac4UGiccQEumX3z
JVFKmZHvXeLA8FYlEqFk/qKGwV8nsak3efaxUAP1cmYmgH/yZDl88KyvKB5JahnHFykNuTNifrP7
HhKPLW1iZUkpJV9CuxM/jm3YCahoLwrBEqJthrvZYM4rFelDnpPOt4UHbHaH5SKz0Nobv+2RIvBe
Gk/bNzXlwUk4St4hrbt2JU0wEoBt26VYJ6Qy1BsoUOcUtSPYjxFxMA7pSbknhuIwWnOChkaOB5oI
wM09IEKzsBFyyZBNG4cjRIqYKIoCyxJcHq+S70Nlvw32u60k/X14jgf2trlhz1wycqkEm+fJyZkL
odkpMf1fnB5Vx1w3r3VPBd90EZQMB08o8BiX2zckXgE8aRPaKDzi91iaX2uSN49sdObdznGcYoV4
teQCWSpxzS2WfW0QATPzGsj2Q/9g2cCRMHmqIyph4pKS/kFaRNpOLbMtwillX5573f0nm+jW1Q1J
cTa46Tz4VoOdnMI+eXFTkyAxYFdsB6fZTvxN3vkfSFwEd2316Dv4bf3VryWWhWKjQnZfnha//GBl
SnRlTJqM3Xms9ezxGMvpEMb1+OAR885DS6oDOP5sQAGycNSKHsmhhXkRRxCTHR07HG9KgRn1MmAh
4lpxuW+khefOcHIkFpe/I3v3UtreMSqwd1KTCceudoU3cTrmHYrYnOPRxIJRYYoRMApB+npMcaxl
MQ8VrUIWhOAS+LeUkS3pjCUJvul1tsVaEDO5SwLBWRLUF8+QLU/wjiZw/mxifbJcAog7dkFbe+BL
SyeyCCiQ97wpoO/H9LMGf6uIBxp6AuK8qvuX+0RgZsNUnMOIlaY3uf98B51bOLKAHroCmRpHX6Ft
zuWZbCHy3VWlgJvBjNgzlf60R2U2SUR2iq4frD4ldDpfXmXVE0xhEIlkc34Z1m8hxsjkZEl4Lbz6
KCsiilrxd7D8V+VGmDgUnze04g8vH36KltvQMHREO3gSKvm31tldO/wrK/Apk0ewnU+wO4wpF1Vo
fNIimTaW5wKgi/LnZWgSokEY01k134EXvbutYZ2YBJdwZh7cNiMdm/OCAJiEK69HcIiKrrD+6Wr4
M7XynNMfBCGnuWgwOaGem6f5GKlbWY/FaUoBwxkERxEaVdXhmxuE923RIe+DmMQHkJGH3ngPrpLP
IqSeHYn6cHrSz+LlX5RMxyJDiVJ2QE/rrEKbVlOBVzVY44H/YCuoBzObO2tiV7JBO01ROAsuieVP
OVonxyMGZdbOBSPTFqkOm2QCX1ZsyLp1fLN6KAgs8ckaYvusSXnq7HE7/H/K7cQYptrnntJnJ4fm
IU1FdDJueqqDkCu402h3voQK+DRidaJl/MopaufJzPz/qpjv3DHhAZcYSHUDei1oUJKoOR3YZjd6
Ozc2iwBMhj5trez1eKiwISSqWs6TzH87G1x8aFzmZ2FKAupsfUZ++lDmmqMU6yZHMP9rTEZHObB/
H/QpibxbUQf3Mg71Q8neMXFsbCgcGFvMQTXumSoNuXAWsBlR0VnkozgNETgwFEaD7i2vdj34oW2F
/HDjdh3xRjNdcT7axbULYGW7evqd064+BqN77wx+cVWsXN1Rjo89Ff5DO75iO9lkTm69Gh6ovZfl
sDPE9FeHEfGbzmPfkaB5v2ikA8LC/l3KGo5CCDV7TsyzsOy3aKj/omFE/9xypmiOs2Q8WTbAgM7v
XrqSlydS0d867KgKyjdrwSgIuYAwSt6H1qVy8NMoZQ05sQONQ6btU7he8NEZseGys5bpgV0Hyhcb
H6Ynvi3aDOGak582p5zBHxRjdegIMa8UCZpWiP7Ht0jDnlF69D74ZLtuWHdpb1tj67u6q8HAo7NS
IIqhXvFZffghbtVcpFc1x0kzPndC7MSdcBGuawK1E1bRSb/GxpBg1DnFFziv5qwbFrJ59moZT5zk
IF5cUArSURhDxYTusSzY4FSo4QmQTe3GuUunWzgxwJd3iIL4OIx9YWvEt2xKWQd15NBmlyVBJ295
w1ObLc7dMJM2EtE4ynW7yawA5023kvsDdKvwf+xfmSYrAes64+7bZ5F1ClLU2Mihyr3nm5xAIX6U
IIsgipasjoaKGj4qFIrvsi4Q7zbb1DR3dtNdBfvBvGZXZxfhRzGzb8lhI3FRshuWsELRiEPlMVO6
R7EbsqtDVQbSCoLaDR3iezxTSaEGOnaaWnxsA7qDPEaYrM+sfMHhWfKEBYFbCqM6DKQ1hBZtpiu8
P5jm9rhY5UUjvk9bz974iN82C/fdxqXDG6E4FSW+7bIlrMc23ScuCfQiUwYeaNyWtkzOU3SwfA/j
SXIng/5fj0nFs6FEj9LQvtUwpUN1X84AgrL2XI7TvTLrqe+xdC+HVXKbJ58y4yfOkoT8WowlIrQr
3OPWtQzib13qu6WfV2gAcMCSj4zoNmXcyeKh+1DnOsESF1jRfwU89CYDXu/R6G1r9KCj8uJj2Thy
FxeM//x4vPYOUVR5ze7DYekWVph32t490d6/afa8PVF6kWKiveCst8fwCU3Spee42pU5G5+lax8M
BfCqoZ4I3ZzcvS8nbKFWd2jjfGKsxp+WcJlbKVp21L/PQxQykCurH5SIrIbBSG2KwnmpnnLB41SH
+Z/Y4Hi2bHy9kX+Kgahwm0Rfo0RYr7njECmQ/oiOaleBX1u6juzBFBxrHPI7xcG375+NQMyi01NV
6beANoRKDRVJ7ZxDCAvZgjokBhevkRFuDFd8gYdji+KE7lD8KhopepNsGT6ZF5H2Yc97OyeSTHSH
3K4RZ3gRXfH0E80m5vYIkJf4zEd5lmi0NolFkAGqshGTH2mwFjsOyzcbzy/wgHOKwmWsAx0gStPu
sbfyz7lP/80BBARtlb8qyT603eqLH/n/LC+8WIzfJvR5RVxQRC4sZnqrB9McxxCcmyik9Uz8g6eR
15fLslHZFU3JBF0cyXfa4hj0KmSXQZ8eVbGyirlgbb0GVhbFcygnj+U6JP+CeWHcNOODTXW8TBXr
ORR8bPxa5CfUJ3mA0HxwvGcdSpJR6eSa1mfX6wBXyVMyHrsooR4HGyzXZMnI/s6nhMhM3hmHgIse
b69nu6+hhWyVqBHaYsSC6VBRb2HZHwqtCO2LCMr107O/YOIe46eyRivmxeZv8eiWCNgERVWQPgvG
UTvWgqyXUvWihxjXmyqA5SWEXHIyuJF3tqoCzmeEKSq21zhT2bBO7wtwJf2HdPKnACX0zkRRffD9
4GxS5s1cdOo6xiTxOcQ15GNZXRI//qMhQ/iL/osa6t0dk+SC/Voz22ud9fUM0t8wrF5Ga/lBFLBq
YPlOVHrR6Xsb3GyRwMZvLQB2kDxmKvw7O/4HiybYS8v9xKDIfMyCnx6yn5MDzx5BhQK1/1ZP4Id5
qG4ho1YLMc8+DKEqIHNAv91Uy2nQBFFZBhVlB34A63JsRV98nO7Ij79znfoIYIdjVsb70HNInw5+
sTFaaW+jAMHhZ2l0MlXsr34Xcx0kn0840c3xcrWzW57mAuLYUnMgZe4AeAbJDDXEbyGJuItb8ezI
ABFWo/+1imqSfT7W9dAHlYTye1qg9yKBBzNVeRuJj9Vu82o/+dZruog7GYIkaVbliIp/Zyn2YzTi
jjQjpWICj77gEAhT2zyVXedeeMshltbeZ8R44R4Z/G3IQPkx0dH7GPaiw2iw98f2ojT70ZViMdcV
ZjTzNXXtn4AZvfXe4nKzjMGKb1VEu+I2zB5HC7CcL5N7LHlvUjFGLeHtCz4EM/BPqRHVhtEP2swv
ORHMoYrkrQjex8GnfLezcZVa39SQPfVatPvRBV4UxxXICAhSjHO3A6TODUUeb6txf7rmvyQVTFcG
dgXKxkyKNVr76Vu+SudcA9Qo6b5wdentAnBOKlSUvfAKNMtGMrpwnhAG/gKQ2irPJXm+yh7r/DhA
1ZxH+znt0BQn9UfvgcYbdQEDmJ08KJqTZId7bhDStRUeYoa2aKI7Nj5DZa4e38arVwbg4VCf8+tc
mDG/lnzKEpH9oc9bwubT/o+afPoHHFmbOqazUcTXiXi5zgYHrKSIzQ0WOagrxaEAIDF3HziDCbuM
KW8dN3uyquDJL4ozAZ38vj5i0TqY7hlQEHC4qHLnoviaMhzownp2leKq4DjZ+gyPpqLe59p/il6m
miBupmvfEToC48x//Hy+Kg4dv4Ds73FyVbHk+38xLTbtRTyWjjk1Lt0/lajQ3rFgdIOeIdrUQXvf
p0QDyv/W82dp/5V4xjoDXCwWNKTMXc6+011d7ixHxA914f4E1vJq7E7tRockRP7l9yv6B4zXZrw3
NcdDoY7WPNYvQ9XPmOUlSfPyvkxPpiTzeSDrNbPVvzKawdf3AfBYlBh0muUti/hTzXCKGmU/hEv0
lYxxBL/NdompFf0p5/5wmaa8VC5B3EzWjgj/rYBv3hJzCim1iM9z/BB4GuFUHuiDV3fzs66ZT0mK
G2wylBwbqE3Y/Dq8fiO1+gTXgUEmiiTWfyYeWkxV6m1JbJLcKu+58yWCHXd4bBmSX8psVYupvjqm
4XIPyyVksB5+ufak77raOXY+cCU4qxsVsRAZ+/zLELmCG4WDRe7sshZXRT6mb8+vXTiKj8RnEBKM
mvhjvoxe26fApC9IO9Q27vyHsJF76F/eDf/KI5aSAAEwMrQeu3qiYoKRvpj4Y4etE2aI7Bp0Mf0g
i/hXO66NgWg6qcR8RF2/ixrxX1SNCGuwWOkWeeSi03uZlyRbLvmZXZNzW6bhK+ybu8IosS/l9GeJ
EpIhzZo93jy4ucL74DhMPNnadV63Zb6GYjct4KfW00PfM6jBFnZsnGrcq9wnT6otXqcqTh+biSNm
4kY/MdS2baQyHgPd59aCS5HDpbFd3tDiKmnaWMDiPdQF3pw+7cjNyRLcwo8ekid2fCQRlbG372ao
etOqaZDiZGwIZFb35pXW98zKw9HqPysJz9YsTmDYPGRu6dG28ZcrQU3VlJ8oidtW7gsd+mTgaua3
Y8momed1ZNv18+IGXnhFqawOtTCXqmyhMuD4b5psrY08EquiaYdHK0QyxlCYy+hxzDNYkrIWX7m+
hRpSSarVU6NMtQHyxz6Wxa8oA7PFiHAXzsFzqS3QloPk4h4asdctkcvI7iLWpf8qXRPtC8AwGJdt
WmJ5Ym/ZQsAbR1oq7y2xB5AMBm++pzKSd1I0vSJw/yLgJdu1nN2jJZGf2uHUPzh2yHoPFk2pnGgf
Ixc85H1v9oyQ92OHWdsmqIFP2QRsaBfTjqissQZQvzvQ7BwHJMC0ejbG7Hv0Echrbm9ag/zDZbS+
MSIFvp2A/OpUCMbV/jvXqBVzIGR9J+oj5Ta0kqziyfeh0Of1neJbPHuZOA0+CtIu5i/hrrJ2Fpg6
HjzOwMI+pbXjnZAM77QOD22bZPdJFJ0zjIuOH334sr0BX2QE7OYP7M+gOEj1PPj2veo4TbrJXDjz
SY4eHR/TbPRdBca/BV51V3vpg+I33WdOB9nCyE/UaRT3kIOS2Dp7vrxXc8Qw3epvtJfZOZOMQLTt
fxmHJ7jDJtaiYsfTWX7z7oRISblSjCOe0Bf8enXr8qySMMDHqnn+M9ftLpVeeMMDVP0ApAPoUk34
RxpUhZlgRZBk+V9wRu4+ajMOJkOAEZLmF3QaPciHlMdMNzAcUF5PbErPfumhN7JBoq2o1vKZdcVH
POC8TidGbuFK6fSZPu5aB9BJaq062YphbapAsCZsk+iQKZO4pcnm6Apo9llkI5BsT44jbm4/9U8q
Tf+Ln7r0AbvCa5XRX9hFjkgf1McYZi8W/Bmoj6TQTOTI+Rb9C8+ocMpoY7s48lj9fYyIIHf9xDBU
sj3w8F3TPQA0VUMfPFGGOKZyDpFffM7pGh8RU55h/D5QVIcPQex+skuM9wPcX1GSi+nneq81KrbW
XfJLBTaaEeOMu1CWNK1Ny4IxEY9xDOJ2sr66mHOiY2tFHrCNPL9Pn4BFZo+ZodgrHEXQOa/SNkv/
ZWb5A/iV1NZI/AlcpW/A/1YxYvU96sXfLxPcaVY6Gb5wrwdbku4mvl65tH+XOMpOZTzeMquBwSmG
TZY24jPmyeg9DPkdjWgWm3aXNWG/l5kHB65ZedWs5ENt70xAd2DZ7KOrjNDuVH6J+qwjRhV9fgmi
hz4D8jY04DNTMpKU1f5WNqVY7rVQtj0sH/VIcrmTTriqgwqNKmnAjKOSm8vdhadlH2ZMBmxW02Xd
pNeIKib2YFcUHb1zAqqVtmii6oLDB8eLrEIaz7ANDhFs6iK0z2Ur8qMumpcusVhvV4a8Ph1vCgAs
J1CPyBf7JEHdPr+KHLwfn0+VSEPj+i+811eQlkjWHBdaWU514lW2v11i+6UPqLL7kTDnrGaG25U4
aHJ3QmHLPA+nDwgEXIu7ZmIHXg7W29IxdmxNsJ9m3NxpntZ79CkMOTYiGX57sqeNHkmBNRRWmGiy
faG6etcOjN2DxGZuFGFfcfPynBRNcHQntuo+4kLJqZIPNpKSDCS0Xo7BCoLq4QdwFfoj+X5dUOw8
T2ILe9KDMqcOPPG+qwDAWXD+EK5Vy3FJ01Vqqu1DKeVycOIeIq4FtdUhND5Rzcky1d9pgg0RWHO8
lWAz2ehBM05XySgq3UthY4CvCXdh8rMqIzwmj2lOc11Vzd9YZUDevDFgNoSgaJx75snewUGysOmd
uT8M6+6xSHde4lEBh4rnE0JuH9DPSZQIied8mCIZNg16hEM2yXIbApnbWcV/Q+AYgAjo5sf2J1l4
Jqd6eapZ8WzM4Dt3UzE/xQPsw/GaToARRxqIJgues1j8NyZFxB7LubjDpVryZvXzD7tl1SEMqqVd
L6V6iKrwF0HPdKiSj8wC5W2tMMwG7Fg1D94BOszQ9dFlcBkZi3EZWdDhLk7SKeBPkw+zm6TnVun9
3FEVTSnljeaVzC3m/wqLnRsyb9BTtm3WBblsQB0xZOpVyJnTzj9xjbDWKTEBrkVJaabbUllg82t3
HwoqrxTd2MyCn67SuucnaK84uT2etDjlu1/G5TIXfkVly5lcwZTu2+SbbLC8HsydWb2ywJTpiNT8
I5PpYwxXpTxEFTx3el8DLNlMLoGd7jTBkSwF2vEBlD6bPMJ+66fOQy9rF/Vl8b3sCB0IzciIUKfJ
Q3c71hxTEzLdDozjHPQAXUeoYqL/SLkNoCnkbDmFyJ/UXQ3n3Wte/IUBcCEn5hzMlyeegiJkHc4W
EwCCxRg++JSKLWfZdGgAFtKrfJqaBrMFsjQyACf9HbO52SHDh0SkO3WOJXVVX+IvjbFDNgZoEHiI
Zv8cJ33/UrdvU2PdUgCTnkaODximks3DjJH6qC0ihQqn3WNZYhosKLSL3D3kc/KrOri7XWxAgmFO
8VB8tKxFxmahdInYnufFzI9T0EKk6acb+N01LLnx0SH7NkOawUciTYc/XFtLYWB5d8qEEFGbwjqa
eMRzJ/PP6CMu4bFabMoxCY0SRzYD4iF67oPuWTjZNS9Cb6u5W/ce6homgeAqykObWqcu7+K7uGZA
GaCtSmXzZIaGBZXDpIdOgQlLnT/GiTUfHNZ9cB/YCgq2kBZk6n27cqrYq5Y7O5YQloBNo5vYMS3u
dh2Benb+nEM1820PMkNgQTqhRR+XHApXxs+M0O+Yhe7TmJmOCQYG6yydrw4HkFO310Ivd7ITajvr
Mrz4qU+Uz1w+t/hYd1G7fGduNR/TCsRkoW7pZHy8uN9eVQGtKO0Xo2NzY496RldJ/kkA2goHIGss
PGeLa3nrVTdCL2KwaVFXJ4PZ97jLC2+4ypryAUXFuqbMx33kJIhO6K9CZfFUrK+Q5zBRs/wCSSZu
9FiF74npSYtKgET5Vn21ZfnSNPIfguZiW6vR3edOE2IPRUXCDxslrvmDSuuvZXXfXsuXbFeCq7LA
sYzQ7ttG9DV5qdi7skEZ6P/Xi2LY4WAliDUpYWBX2bHjISq475nke3fh9K/2GKJS8kJkGiw2qXU7
H7q8IP0maBlwpGBe4vYy+lP9ADe23gQRP35en8pZPc/jeASscShN/jN5vcMdlb1CobtE1KsQf5Nx
JwJyMvz0HXhyghX93h7RbasgHwk7TA5uHnj3LmsVIEeZczX2SNXWj1jTU/ePryZwfj3ml5XEZwSD
5SRALhfAUuA03tQNTrXA67h5g+YN1zCieeW/6E6fcEFDNooy1rEC0G3hIHPRGnOHgmXRVPdjgnMa
/RjQACuEaClg/RT8BhFowWvRGt79QFxy+6nL+DVZQTMjamR4TIP+2mJVXGEzFMmRwUncspdr4qJH
EcFWl6m9JDjDO7PMBcsezAUOY7hOMBZ5VjR4iRQ8QD7hIJts/tmCFtamhAQ6bXu7evgejXMf+8z4
00qc3AAb1Rgw2vMModDKk28V9LsguPhJ3eAbIfgYG5xCQ0ewbLQ4t5ywCA3wZd9F/LcyDGUYtiFG
50QsYbPaOIP4CtryAq55g/Tr72yvkDU1He3KSy4NxRtUMk8e22B4YXRbfbgOc2RUloCR+3Nf6BfE
jgc3ShTipuCDJ6DfpsXyC6PgMZT6tw0Ldg+2nQIzuzacu3c0Z1AwS9uEJ1QyNvWBucubkKc+pUt0
WdSRaIB5QqkPkwUX/go25ZHno75kCz0UtwiLHDUBOTKReLBc9msOdLQ+YtkSaYbjZXVKZP6TL/ge
a7AdVT1TnedOuwkKQS3T7JYmjM+ZYfA5xdz3VYpbDkqTu+2YCO16rwXrvDYLOodhJNklBd2E7a5D
nhxGDjPyGrQvEjOQnO05xHg78z6cnGjm+MDvNoj7saH1RrexLrXC76KrqcEW9Aoseemllf0TUChZ
VbrDNleTGJFBKFbmmnbPWBL3fg9jbFjSCOJJeJKOh1FUc417CUF5S4Cn146v0Zz6JCpGj2Hj3s3t
xLPteO0N5NF+9u+ScnlsyyY9LgHxKV1HX42cgXxUmV76VGjyKOY3mFIdRjx55cIlsuEAXjvbZeF3
U8D4QZB8Mcy9jyJpSWhlcbrrG/a0Q1Df3JlkF9P2xV7b+HqJ9M6Wl7K2CLV0kHtbRBMAFCPpjzs9
pxs7ho6n9ohrAR2p5G5ds4ZY/APkIstC2T2t11ltVfq1WbeRfkxQtpN3O8q/J+hXjHwYQbN6yACx
pniDUO2dxIigzy9/hmItSYMJg3Gc5NuUMm7rYkxlCTUAlAXPOrE+xg8FYabC5NmNTyoO/63/Rpnn
06kY9X/T6vuWdeQSS2be4wV1yJLJHRRJAdSLCwOTOqmlKFqjgksjUlunFv8hpV2O1TQhmAm/c7DO
SLnc6sz2ERGdV+L6XlVBURrfMx/flgWEySQRaOtZPQYgLbrlKIJs/HQIAFrPm13NkwquEL5WjeVw
UB6AyXbgKVC44/tZ3GU1f0fEIqMqd5bN4nOZe3IJUUtDnbLfs2nCUdvSf8mpOosZQxNqe+8wurwt
WSPvyqgvD8bxXpMMhesipdj2nntlul6jCHUFswUfJozKqC/7+0YqNi1JmHDjX7AiXr0oeJGdva+W
4H4GmcNMtdXstDWBK1FwQvvBH6fc5lB7UOBaC+SRgGBbtuVv5hxLtyvOw+QdCIhCXrtM0xFzjYkI
YSpiDW5KEFRrh85pqkbotPnwSnYHB0Wbn4BL0XJKbWABspugLueAaPGy2v11djTQsta/5D74OkEB
ukm72AXuTIZx7JYHQOAv/kSYw4z+/4DVnt8EZ0DddvmxH8cPNFgnSQO3wHjcwJdibuuswdyO9beo
gvbcuvK9zEDLEiQ8gHQFJgmxxi1sVnlR/O0m8A8ba+QSAKV16ROxnyv2kyNSi8Pg3teEyNx4fJ8q
vwANi5l4588xmb2Ve2o0G2R2C38TeBB7evF42wVBe0c5ixQCnOxgBNmofs52JqbZIHmIYLrFg8DJ
Ao6NzN88fPZG9WcYSvfoy4pNvvWk+QV3yD5xOpI5sONdd4MIWiSdbYhNOCYcCnK8gmQcJChH1DkT
aMi68AylvLnXamywg1jpUQpyivn0hzioiU5W5TOXGBiDYNzPkrTBpbmkpF0NU/7ZuQ787SjiKmtn
NvOMdkk1t4OdWw7vQ0ZTgjJi5i6BhMjWpNaIyBrffXK8GgvC+O6y9P7QaKbCGGPTzAp1LaQZvQcf
epUHLB1+UQ05oodWJVz3xL5CbbreNiRAs3sxghsuaL/oM37tsmkA5aKUtd23pGIJnampQIJCgqHW
bKJTVAZcIlQEHny8SC3Bto/r+WQk8sHJRlZMA3kzBF1s2N1ZF1EVIQPQ+KWyOrVt2jN9ncNHMr8I
nhGEAeOfI4amjISqHt777OJuKczVCP+xschtDBnuzu6rQD8D9W1y7kMgfpvVsENV1VWIHgfES6vE
x0TFY4fyeOuWvEsBEw/lczINyC5lbv4MRcdZKlBwofPF6q13ibC8x7xpiQhwfaYAieCgqvoXu9If
nQ/iFhMnQ2jrUJffK5+XuUV7bIr+lsVxd8nsiTGWnO+cSf442EuTOgVb7JY/Kmp4fCx9DvqpOLIh
Inc+LhWpLMxqloJrs+5sPBguqnByrMi4CdwvPaKWhV1CrS98zpI/dUrCQ4HTAPUegtthmbFYwjji
uKnzoN1B2cBoPRBwsbxp0nqofNOOUfS9GTBe4vS4B7OMYL2K/suNTvGE00YvCzKYFHLFbrBICzGs
vljADztR/1pzVdHwNST0MDBkmru4O7/scOeXJMBlUwIHXUCeC9Fe9O9US+6JM5CsnwhxPdez6PqR
iA9ACLyU9OoZyBQkmdpZXl29+o3ExKrMYAuss/EvQyx/X0KuLx0QJm3dfbP/tlHzf5cLEAoDiIqU
BcNVwmhX6+JnsRLkJFb6RbyUnXrumeE3thguW66UK09Y88Dw9J3E5U8XJ3MWtV8ZUR8vBai8zcw7
duxJBTfOhzRYsJKMNmnNL4ArB9A67g4GmvEuntl6JL2Z7mgcUtrWLAvuwgQibKxUe5yyetz5XNyJ
r84tU4aVW30qEIlPpuepLmBO+cwpd8MSpwQ5WtUhphliql7xQDbDvaUoyBwbFFscYU6EgIRxU0yY
tp1Qbpl3MoAde5cXHsBjGfDtVoYJ8oL0HdfIdOzXEUe8DAp2ByB2+hOeqtJF2OeBJq00OuAp7EOS
LnTNKOknKL1gb1UZg5WUJVkb479yfHs4V1Z1lxVMzgvPo1dsfZpRCBHIFhiEtctv0gmHprJnRxvb
R2coH7wSc/SU2d3dYi4SkAM3KV6fOdmrtD96yfp+RFhvA1M1MOMQPViuvIoJ31Ll6PpgZtiQ2Y+b
anEELs40wO9zMJIKlF/DOFk41b1MgF74BTopHd5AOtdXkbPEHRPDnqk9jormPoVkz9iri8/GzEDd
iGWqp7Hc+03+jxCG6kjyVnHzlza5Ehnkmyx8GLrwo3VhObVBmx20XDu7ngcnz/P3ROKNCqbshTuF
f4J6f9D4ZstJqP1UpUwzg3A7NP7W7XV7FQ8OA6btavwxqlGnbp0pefVL1MKg9hf16/OQ+lFZ7ion
pu17mGenfJQWvoDERVDmkHGUZY+hbXz6mfhPb5X3pC2BkoLRxYTz3Qm6x6m0+4sMcQxIu/nrZZhK
8iR8Saz2tARFvreNTSjqEpf7KQFtVkpudUJm4DDb/q/N7W0Mk4K55XrxbMU3Zk0FI32p7sJfoHKH
bggmohr7/kg5Xi9ecsc1ttSxviQeIsMSiBBeC4S8tn2LW1axNHEth0Z9YCzZXaCeEcVCq45MFLFx
TAyh0mQjwC8itqrES9QyV01rVOzDPDmn0rd2U1XFl8r6tS1kq3JkFx0WY/VsHK5qoH8nXYCfGOAh
aBGXp2omywrFkWLp+movZ3jET0qkuLf/x96ZNLeNpFv0v/T6oQJjJrDoDcGZIkXNkjcIS7YwT4kZ
v/4duON1lN0d5df73njhGkSRROY33Hsu8KlEGw5JwEdseuUmHlHJ4YVh24/Ucd8mA37+BH98MJbk
SvbsAwtv1LEq6izzu2lTE4vDBVzXJ0Mj6nLZpyZNW1IlFtHeC4ptlOZ7RiLtTcZ2Fh5Q8BEmAht2
8iOx5ltYkzlH9jPSXAu1uBgXdbtCVa/LsNimZXMp5eywFOv7s3KycJ1lbG2MHiuXW+tn0xjPFOBP
oYqvVYXqVmdK5be1XHwkEePjrrzWMWkDrYsqQMD66wl3MsuHPNGn9SS0k0AqhomLGmpE1jAqL7qh
R6NCDQHnthXRSvDw9lxStf9fV3PRYiZ8nKrvf//bR4mymUX89zAuiz9nxJp/mSq7+p6h+et+cjUv
/8U/QmXFHxiQiWsVpuvpP/Jh/+FpNv9wbNsQnqebi60Wp84/Pc2O8YejOzYyVrzsuk5L/M9QWezO
LBylJy3dNG2he/Z/4mle8r3/7JnXPbbYDvQnyNYCj/QvnnkdtwIp9kuEXQa8DBXBJW0cvsvZIzC4
o5fYDw54ZTiHzuFPtu9/49a3+A3+9ScLwzXtxaBNw/Jzlm2Mp5bFMSPieCCjjXnFY6Iljw63iDF/
VhYjqLy9cTK2TaXNTM960fvpa2fPt2NImeEd82OMphVZY3/0rOEqreH21FwJ1Ty7zaUzWdvWwwFi
PsUJ1uqGnga/2ZXd3ttf/yKc2L++iYbp2UjXLEM4zJSAhv38q3RTGAgyhczVbC+4RyPZFszA/U7M
L0mvDBSA3ntfgOxrZA/OeMn5EYW2a1jS0zW9D6a7snmGCZktTd+XGVlxREC+wkqpAIyPn33bEfYY
VESFEuOxIH/O2ozJD+/oPlpMu1VAjE8QsSbMDQSl2Sm2xPfQs/iLkThX0mXXjvKatVWn8dYdM4rm
1nPQhQ7QhCIcXHAn3BDyBk4LoVK50uDrarKn9v+0Xp3ibtALuPQuQ2HlcTU6CKGQkVM28ILbtgt8
Wy2YWrnqAdtQPVH9RdqpC4ZryWk1d3byzJY5vbWT7rZr3scWHc2UkQ0JfT/zqYcA28sHlyoVfXOJ
ycr7jDuKq2wGnxYuAR+19+L16q1mDctAK74O9whn/bzJi3VQsYiZyfFs9G7wmz4741bzW6oiUKL6
SQc3gG6LAiqFOnmbNKCc3J6YIE4CX8esytc+2NM/8PklqXeM1TBcrLFgwBJivWV4oCrWGh5604Xl
tArt1N51M9CNLOjRnWO04s04OCm5a1QWNx3+qr3HavESminaSXL4dnZug9AkbjmsuIdqFg2blDEN
ya8BcJQZfCTT+1oYGDmS7HXqhmhd2SzoHDWx6a/nxyp+hzmHltAKH7w66LgYKYCka16JN/H1hpW8
CgNf5TYUedh0IaQ4U1k7rdSZATIcKT0860roD3FHWKdUvXuYK4Yf2y3G6OTGyAkWm10s+mHkwaeH
9+32Lqoo9iy4oqs9NQSJZwKA0OQ5W/BP9KNsAX3cMIqMt2F+LEa8ZWx57oAd37CMREPsvk2h9iVw
GMn0drVxEgBFkzPtK+ezQmq6dpb+qxfGoVTlna0aEhqBNY3dXtdS68I0A+lYMfMC2uzajeMBXV6y
ta3o0lThEUQ/UEySneAmYgSqHyqoNmitHQJe5fRZt8tSGfbyBDhkJW+zoHwdGeWtmhHjzxrp3bTy
woBKs5dU7h2dtjECXWU/WlRtz3x0TvdJgwAhrMV5yqmZ5VSG6AE64nxt8xhM801PcOkqLgi/VrqJ
/QXgZhjo27YY++uIdYbcFNcxjq7q3gCNsldoRrZ+SfQSQ61dDWP21WlsOGgAiIY8v7ENL/Mnqb+G
JPZgfENjPzQHu+xp7xZNv1mYG1DIr6Uhb0cpIHw6bk2cFd+pPIObno7OR5F2hS9qfNS6LN4y3Vrb
4jS3ckEqoJTD7QOtmWa61Yd14tY3sowRSI+aseeGQluKhr5oFGmpOV5uKDHbwJ0HlIHqAYXehiy6
GukfVa0DgtMqOxjhHkq0AnPEank6UvjEaMqtHvrOsJVYncWNRRe5MpaKXVdsQDp9ImVJXjoLpY+Y
ioeIuFRZBJ9zSB092sa3DNsskBkk0n1EXm4Xq3Bd92pnhVa2HQVcPhuF8zDSIs8B1APaqyUDfFXl
MKosj5kXjXaARD9+CMFbkQaMMr1QJK9qwzUguFfq00Oj5dYBrOnGImKEb8bslwF4YgP5m+7acHrR
QQzwA1eisqgegnbdlBV6F/c9NdDMi8QQL4vLZvxWZvqXikxjHr8WB1LeMqBuulukze+WFbwFCl2O
vvgsQydo1qMIII4d7Wx+sdolZS/R5TrS7py4f2dUb94L4X6l0hz8JHiKbT7gHLYz0rfW3FYQlNDD
PykNzHLbF3iUxRmbJwA4QUNsY+nIX00JA8cF/ssKCPL3IgavKsRzQSlbaBARTquZoK25w3WJM3aW
xl06lS+OLBnVK9fYecVhKk+q7REjR/apfjIqvlxIrwfDe84tl892KkFHL97fSuFTYnOc83MQB1Zo
8GCLonYSJey3p6rLRx9XPynCkWDCazx3GZ7sIEEFY4y1sQ2cZEd2JZkdVnVUrkN7qo/3uCqpmfGY
jCnVh2qnfVYG5NZXb4pgWFD/2o06FSTAbo2IvnvA2SmT+rOxstt6oo0JsYUQX0ydYOf3dUkizRy8
oeG39k5XORjPEFoWyMdTV/scYu814dSAHTU/FP0cHPKKdEoWzTOaCSroxmSaBxoanIB5cuegPJJ2
i4dbJxGi7t4Axrx1OOgJoKSA13L7AAMHcWmKEsUG9cSCn/Ua9M687L+UIMQP3hjdmYhYdjNE/gk3
/0YHgAZo+6jysxaROqm6ZIRWHb+MOvOICHPOuhqCbYJJRaaQZ3omifowAhJROasjnKWRZr3HoEeS
Mjwp2aFy5i52H7kqfcRPfpz10BGRaTRYuMGck6FR2QxiJlwgxSB3obLpmVyLQVjp2yAl7+wG24Po
bHgADfQTNvPRFg06RP4m4eFspiPIAxttJ1+hUk7ZxiqvS3AAJjGj2FqiJpO6Du5dqb23kRevxUQS
a+DK12aUD8WEkyvP0b2OqLP7Z+o1fpdqYmcH8pQp6NocMm871+RMuv0lGMLwADD+Dk4gG6C8fIqW
VWo7faSmnA+Z4r7nbrt0dT+d4xGEjhpSvBzRoSNExkjlVyO5KXu9PdcAd0LduKqRcyWV0WUum8D3
zBnEZmJ+hHGVHnnP/aHGpdRYXXAhveEG0vXBZE4I+9LISCJoP5mDI9Qnf2lN5neIq5TLwh1yBfMa
EF2TRO25D3emueum4VK7nXqIR0apOmKd3FgKFzOt9wPedUx7Nkj1DMWZU1HjRtMZxkXJ7BqvNDMc
JiqPLFMfNFW5jG+q56oEpMFZttKj9ll2BNbMgfM+SISiVbNFSH4L9ssfxvbDkCMxQSbj6zBCi8Lw
3LfS4oszgpjoYg8MyOARCTijU9L76r7GMCvYnW9UGgMTRdLdoVJDrUD+1QFAa7Zoygo/WYTH7pDe
O86wqcaJUYsZX5YXwwpzFzXINB39uXfMW2gwL6p1p32Ni+IKnIRSZnbdTcKFReliQUMkT0tNxN4D
G+p2jeAe062HuHTnU1ME/W6KmqfGYh+IIHDvpX0M4DlK9zqePytcTWPVbQkDK9Y7/D/eOnI5WSrl
hcgZ0tdxABupGGJgzl47jgZ2c1TOg23gKI7HxDxzkjwkrGCR42OH6arhAHGHgIC2e2kyvYOcCgBv
NOpHxozVvqvG5Cxy8pynYI5OpvetdNGFMmwH/zSw6IvRemOw6KyN4tWsSMNFN0bVSJZOM6CBJPYG
gx6REBa7V6uw11ZrfjNxbzxNwWfTC/A1JYvdrCM8hgoV30rITtLpSDUkAaslGMJWYeJjEjwMLajv
Rype45Hr+kA+FV819jM3c4bKgJymx862tBcpxCaWdvNq27m7BmnAbEh0as9bBhQ4JZWAOf4pSgJa
KceHo2v71QhxN9OQDnrFW1GhX9HHlzZKPLLRWmtj8NMCL3z3OsxU4Dw/WBh5+8KaFdL4APVgXn2H
adBes9SrES6Ls5aad9x382vdMPGdmas61TLP8DzLd0PSNAT7nbzUx924BGAa3sRzpUfNhiHKvgjG
AQAA0dud4VL3Efdq6/VXfbAmOjxidVCxUwNZw4MxynNllhgQHYQbYUfeiBWipdVK0s3QxG00yy+5
muSwS0hcjVmDJQELZBKAHmYCf85ONxwTw/zCAnMbz0iSaj2UK3zBIOdpwfc1c/FFn4wvfAmUm6E9
AE/5mJbhaJVgBS9T99VCBY0CsAXvifI2L6MTTV6mhee8TV6dAAZpAazBXCRJkb5oZzWKuh9/iAkA
P/Q8Qh8G/GeDLq59CgC3TR2WxHjIGuamYnyz22bayHCia473nl4+ZVO7jIha94QmOqUJgds0Ga86
jcM2DVjPsxx+VCw3tspe9pITrFQMmVWXLJpU2GC4dcIjIN3aN/g5pUq55hLuggG2JKYmHasQ1OKL
owdPeCnF/VSqJ6zEx7LXkBVG5kFqN2GRzadhFh9axrUTavjo9T5DtAAZi1MeZHcPViDOp2/aYmtS
NVaubo69Yz8o7xjO8tVCs7StIGqhhVYkqcS3WHGow6gxR5A6eE3yEy47lpMUeT/IkQky+gQfKPzn
clcB+aNxZAxOSA6bN+9aqshcwTPmnjerk93B0KmaWN81+vzWBdFnOVEllwCt6ePg/cyUCqVqvA2O
zxvCE92VKYGr9g3J3jWiNj8bUZtbdnVBbA1mn9QTGECjQUE5d6fUlf1O083qwFgbBgIxtycw1yei
L7VXfYwAvmm9se0tS8FZjmafTBdWhigK0EfQsNkCi2DSJdGmmpXwa7NXG/BcFNQ/tolGtQs5jQUf
aSfQGNRAKCFxkAre05molqmrMQE9wb56cdjGNnj4TZ5JBo74AcI42eKjgNYhSD3FnMIuTF00z320
aq2EcvRuhKylUfdkTPF723sxpvjDnvV0j/h9C57mGZkq68CPuqq5sDWEz1yDPMJsc3AhXzXgP3s3
z1HluAXeVbgCAFbgU9WrvDXEBiU/6hXOTeR+OwzxTrDEMWftR8oHb3YRFV//yPpU3lLiYd3pTt3E
QLs1gRuTVbBKJ+sq3OJr65Gh1jvsPm3XMB/S/jDoKCC0GKWDZN7uzJdWj16dlk1gYxrL0Ho/tJG+
y7vsxq7lNwvv3crKqTycmi2GMpwJDZ5+RINwGHvkYVrU65e0F9ZiIs8InJssBLkeWn/y3Zy4QtKE
IM8vGAW3pYcFvOrCNftcZI+JjlSFiiGOK/xURfeWo2ziIurd4sHgyhI16R7j8EA238buuLMjJY84
TPRzuQCscb5aVgcQQ4YsXIxXbHdMRGr21TR49r530I3xZVihJ0h2Wha8FrLQWMGQrKUl8aVKWkDI
EfwHw2iOs9TEKYjZ7ekRurLsexjR4dlgGQxVW0u+nLlyiyRGgwwsta3UvpOUkhTQau+2BV1hcZvW
I9dDyl4vgvXUBKusNB9qA4RgaSafBEc+GoS6MijkmcPjqPGoNsjQD+gkdVDgCLvi0auOdZ1cVK2a
27x19vpMPkdrsPPsjJ647wxPS16bHjg5Mkf1kMUsMkrzvq/IYq9L51SjU4SbZd8naN4OTo6VOrcS
Sv+se2R7GD5WY7vj31H10F1dpTkH3ixSS3MEgHM7N6cf/1JJT48xFyAP2eedH/VVfmmKZtcbCG9L
YoRCY2jWYZ9324pMLild7wp/piFNNXU3VSsfpfK8ExkAa70peLRywztAl9jZoXruEMqS7rr8EdjP
bYXbBauBbmIoci0byUAKGAVIBqkGJReISWx21hu70kO7i2YgOgR9/R2TIbp40nMMz2l2xJzcJ7Ek
VAZ0FjE24yPLM8ZJ08Z0jCXzJj5Tvlgkg5evlcXDj6oPNlLZqFtylm8mfD+zN9J427U/N+abGNqz
E2E99AQLq9ngGk9jkPrUO+WJgYi5SiqHJhm2sp6pC3RLaBGIrtL62irxWXbRkzM2A2sfwoCLFkQ+
Nr5uruedCvX7pjglpAz4gbS/pVXuwE/DLBufQ52ZXrmwFXSNYKKgmfYFIRxrZVPE4MjSy69wRYgz
5gkvpL53JkSIU5PRW7ZA6yaIDDSs8xbplg70qIqxL/AO5YOxNTTD2mE+bv1QoLrOWQmRFrHL2D/5
dhYHp7jk7urLJQItjQn46lnPFC2EEbsYOSf0vddViZ8vpOyM9hVJfIFMYXqrStATUa4wuZoIrfTp
nX9S4bBtso2soyV0FnBPySMS5907OboxinB4KnP+aMaIYsbFxSlr3PtDYxkbWETNSjMcZ+MtpO3x
K3N+Hjxqk0rhifdMde/09YdtOMtM1WaNVYiDmuqPhtJXmSSrqlHfZ5pmrgg2rDcxGRwITvcwQqDT
aQSvxPm8TRHVYrM1vxXV14Ife5ECo05egGTHozDg9KX5YuZxzcLkyIBT3wYI0DmckUQQYTg05eZk
jC1AXyZJJo75seMxtvnyKCAjCC+ZPViG/lXBXMiyVHD4B/dzVjDl0ok0yhwWnFV361nBvAL1w8/q
4ms0T2cngTNfkUi4I+sISWC7Ek5uPbsjvFCvfy98SxNviQVRnAHyl2Ek4XuoDNOPJk5D9LVJTnp0
VJBNi/GD4zrHtIb2zY+rvrsrGcC1oMuPVY6ZqE5c98w2cl+NNXidiolkIUmKzRi/I2qlV8iSat9a
Be6ENN8AVSW8SyDTEAn8Hj1BzBOj4cIAXwYGjkruopmGovJyC6cU2RwYXm5wSFDTYyEYy6cpioiM
n3mjmcOva1x4oWD9ajjavdsGmMoL6YvR1Zgot4tEipyl2e5uIjQ2SVLC46nrQxL3I2v74CZmReJL
UmfnGEtl8pyX9H5jA/xUxMMuxzjguAxkQsjjYXyHNvW+l/iV6DuPnnD7k6h27Ti+Dyh4fJFM574k
y8LCGbC3bGOvD/YXwWwsixwOsDC9R4pAHYXNiwMIr3M2wA/LeL1VY8w0JeEjzmH8RO/RyKkAJuJW
hgPRT7AnUlDZvh3POHv5IGdcnoJUJDuNnpA4lYi/5aWG0eRTSCa5c1MWLXv6ZpeYUbHDEPdS5d56
thtKSgv+R5bdWFsiFfUtJjMdDlB6HlI4YxjlDmUZv2aZIQ9i1Hiwse9joDoJskTXBodOUt/KNnuo
48Y+NnN6B1skuyvz8aIpHSc3+HnioJKkuDZtetRgeTYREeBhTglrQ9NJ53MVTRqZvd9w0AM0cnBD
LKYupSOOIdoOFZCx8N4qUCkSnJ0zl5wgCIpWDSNofwq91KdilC2SuJy3aiB2fRsH3Udn5DtXMzkF
PG/r0fxwo7PrjkRP2AFoeWmhg0o1FunM69beuETBJIyHkAYuY1dknqJmE9CDguCzYiNNWkyEbiU+
lQZWf8IzzNa9FJb1EbcuUbFo3RnFgKBxBAEPC/dPSmruUgjE5zhRmMdjlUxMikGwg8YKRnkpCkg6
HlANK8iRbamO+PWuX9n2WdS0gGDOKHdRCYNiitg3BFj3+nLeIw+1bzwKwSSLSfZDs1OW+Tsh6fWW
i+7FK8H0B4NSmwLii98T3k6KorOrAZqsSMS948p7d1BbqYHE3fmS1+4+nfXihuAWmKNRd68s1Pce
N5OyX/SYRpatOKdAYX8qMe+0OI13fPcZNoVcDW7C5gnYx8GYaVDh768cI8H1Z+P3rJmmS7sr1m44
PUg5IdSpOe6a+H6a8U6x4Ftk7bO10e1yLxkHFMTE8L6Qz+xJNvaAC18K+JkUkXx8i8HNMQx/qvdK
QxObDkjQQFMwIjGMfKsXMDVUdztV6lJVY4TDan7DxfdpNd4zBNp1hbxqY0iaA7DjCEbz2g+d/sUb
jOcuqjbsfGAzxOq2oTUr2vZlSlkkEoUS+rBRHuJwfGSEtBedPBgsOXwzwPCc22TOZr25gOEfhFM+
pZ2jwar95kZGs4amP+xSR78mS3NRNt2wtfRnY86n46jNG8/p10Qw+I6D8LWNaJNDdHcMOLVjqKkv
hgT6E+NM8mHtbah4qDHtvtu2cjLOrh9u6ZxgOMs42kx2eZnz9nUm+vDQkc4SzCStFIX+FsRWddPx
F6bkY5joueE71qsa9zrkEETowP03tpm8qxZPriEtb403UUwmcfdyOlqgUefEK3xXNg7fJeabIp5i
v6y1LxO4k4j/0TEONpPeZtwe0S2MHvysqRQ7Rw7vQg79aQRF0dpWxzwk7CgvoictNaJNUGxw4Xyq
yvBu7cLeY2aghB/Di5b2rFtKkznt4t2W+mOacCraDMJz7Anchc22c0fCVtiLBEGnkI/j4IlLHjBr
4I2Omdutuipdc6cyH1q431qMKczAI1Cji55K1z21zHm4XjKGsZuoSp77cb5UM1r1Kg1fSc/xblFg
YW4ggI1w2eTcLZQzRtZUPrq5EdH4mEzVfaJMAlVleV/E0X3cU+ubuobLEY3diPgqTuEmU+y9B6SC
a8xFeBHlU5mgIbV40xcj5Wch5HVa0qJD5Nerls5+CGlAokC0GFBcVE8i3hGohx6pnu8qtGqBR7sx
EgZ7mMk+6JryBrya5g/s31ZOVpHyAjPCg1C2iQV6I9uFRzFRXSQhD0y0wHKVst7Nun4ajGW2UBDg
NYuRLxQ5BnNO0JkXHOcpsfYsFq4RmOI0LOjtkpEhcJgtetbe3DvknvRtfCJiY6+XqMOhOcbrqr7B
4q42lmQcN1hENk3uTqnqZLQtjBOC1UCX4JaIswcGWimZS46OYCkldqLUsH4WAL9kG0Cnc6KdkOPV
G4onL13C1QNrBHFAOk/ibtssjSiw9/k43bPK66A2d3d9ySKujZ8cV7zrJbWGGA0UcyJhEIrEqsoI
X5itBH/9OcgtbV8DuWabg7Kh77DpaE1xz/f4PXbDz667eOQl48SdUf9hMSjBrqxJztRWRV2eKiRV
Z6Sx5Q6lK7AAR32TGRrfFlFD11p8sG55P1O4uu3V7PpoMxfDiz6P1Vr1kIetdFiNZ5UTjdJ6w3Nf
OwHTa3kHh6tiFKi+lab5mGkg5JZw5HQSr+D+iKQGETY7U76bKmiAXkbNkKds+MFOP2dzHx0KT3fQ
IJVYfkNzG7Bqx+hZHxnNL4GElgW4qs12YYLMC8Ugd6NjHUg/Vz64GYCmiXEBq3nrvW5Tk41PFnTB
ZozZnMqU556OavJrD/V+2zRkiXTf9YQXBJUIyms7flHa9JAzgIJc2AUveIIY3RiUZJp7jxM5voy6
fUTYN0MBY+/NdDDdKgurUlwVr3dzqFNx9Qa7tGl81svBIoxF7ZwRx3NQYb9X2lPfIOa2MeTix5UK
Y2J1347tLQ6+r/Vya/9XX/X/0VeJv9RXrb8W3/OvKv2zImv5L/6hrzLMP9BPkQohKW7I/XD/LzTC
/UMn9QHknO2SPI2IijiHgh4u+vvfHPmHdEwogaZE+GSjpfinwMqx/3AcEgvQZZEtINFF/CcCK6n/
onMydNvTJRorIaXl0Dj9LA5q8aFomZ6RS1cs52CKqcXRJrXKBu3ddanYNKv/7gZDz2VO+zwt2mNC
InvWOpDhXexE7ECRZrfVUhZopp/DPHJliQCQqZDoobq1wFPmNmLbUBAXkFNldS5WVaYdoFTRwa47
L7txbA5ll402lPAff9hEACLuTZkfpz3VlnyZhxLn1NCFVLgm6Gt7yvE8gn5gvksvMqnDIGodrRY+
sdTW47ULe1rM7Ybs4mZn4Yvvkvw6y4iI1jCZtzYCTiC+w9au7RvqP6C2o7VI1+tvDGRJqVcME4Z4
Ii1LjTe1Rs0JzQdh43jXhDxr4ZgFb6IHFCtqNjl/rdsyl6yOP0vflg8G7D0Pu+taHhXbzx+MraEA
riPq4Fky9B5kjFGZZQ9Sln2VIzlq8wbG2ZhFmO4AXnSEV0kKUulE3i6M9I0sCCYIuRR3IJ3PqHGP
NXTgq10uGXsuS/dgZn7GGgK4P1/KzV+/fONfRGe8fNO0XEcKaQtHX753H1/v4yJs/v43439MUQUG
iYwMqZdPx2TVvxoaeJUj3QHVCjuPOsDz8eOrBCdpvDA5SUrL27cRToQpyK8M5/p106eHKcE2D88F
GFvbHoTe/0br90MA9/NbjZrRRKtooGdEurjEqvzptSYsUrkpexio2XBpS53BTEeaLXGzCx1CPg8O
6Shhw5jFZEJFpMtemvVbUHERG0n5GET1ce71GTsD/T9JzhZx6QWqKWQFrkm+MQlFpO7BvluKWhKl
IjbdswEvrUbwkhIxWKOSnqu3LKj6XSxQqglIdGWOgEHTyp6WbadPDJsGnZkRGYB+Cr9p1/fv7ZR/
Qf4jtpFX3RvYr/Aww5TjPiGzALiOlQ1n3YGDC3vpWQjqosIELqTRWZL/d9Z6vdvhaivWdQUr7Tff
gF8VlIbOMbXE4gjeV0bFv54s7MqaQNmdz8RH86PGY/wlzfOwIEi6OqNvq8x+TeFd7S2v+/QdC2Pk
b17Dv34LBbsB5r6mQydryeUh+9Mn67UwtGj9Wl+lE4ndjcw3gAkvAfHX6YR9dByieauG8KvpLgsh
ixELaunYl1P+jjEnYYPsvAL7Z3KxPFdxDsaKJA3g0XL9m5fKNfDL8+7ghheOiaDWtY1fHxgX2nmH
dJS0sZHPMajwCiWzidOToJSZvSimTjLdWH8CMK97oOYTrboFbHgJ0Fs+WtfiTHPlfJo9bcOi/Xcv
cJGJ/vKUWK4u7eWmQFFq/PJexjbFsA1t1//x2uqApL4BBTFbzGGjsd/RbBO1XEUWXACaOGLXRB9q
mUfPY42PfRhrvPIegVd/z/L4rVro9r95C5cj8ZdXKC0T+YXluYty1/n50+6HpquyOBuYXjD3n5r0
c0jjiFQh0km7u9QCVieYGa9EgV8D2Vi6JUm8WkrgcGdp35E/sL0cySE3h+k3T4O5nCG/vjbh8CRY
Nrppz/7lPBRuHDT5AO0UYMGZV9lyG7oEmfSMNTmW2OAO6P4bTO6W/hrbymK2kSD+gqOLKMqo9xUN
0Aq1xwW5trabMmkB/hLeVixBYt2pt7BUm878/NfvqflvPnXX5tPGcAN40BK/vKdIXEsGmorrv3wc
HY/UDZRJ26ojk81hnSzw0rUdmZ4kSdfIkkDfbAeefJSZrBpNE9OycgmTTbLoVWYtlnEJhG75IpQe
DVgtm5Nhd/UxGeDTclW3VpOzDLKwJf7m2+H963kkDJ4svhycSTjHf5FBz4Yc2iLj20FJf4hIRqG3
bLyd3cnL0JUfqcoPIuAv6laWjOLpM5cTQjlkgv/4+z5lcmqHzhWf2ivcy8ovIo7hsnMA68/EK2Qi
OJrVgAMwGGFuZG2zXnDfmU0PpJZ0QqNHWUL6vDZWHy1FHxoZCMiIVj9UGc/bpuT8zmBpE4VBg9ze
5gZd6Y9aKgsZxKOT8ecy2coxgY2h5x6E0PkxmJrwLoICsmnHxl4D4v/e2dg/4gZEfwoNAsDT44/H
TwSg4ZphAcgjN9cn1Et06wRuwAtYYb8Z/Mqs5m0+zM+B5yIZXegvNtSeaalAsipEzYhmpNfKu1Lj
Upeo4RjzS58VgLbIfL4UvWXcxwZitiYMdqVdJ+cw5tzMHD7VJMCE3nVOvdPa848PW43g0xkvLLph
RROP5tuylfmbR8/+Nx+8yWVkmRZHgwvF4+djgbcel7+i17VSVFV6rpU3Ru2dNEcYN/n3sA/vazCq
F3YS785gR0QjBrB0INRYVr9lWN1uHAZwQS9mgpXnRyv1WGtIhogt7xvhmHeE/r0my5cl1/kYU34D
qjeykSb9m9EDSy8S7zzZilN9AYHAUiJSygSQOgpW2mQrgDvndu8rWa/wqm5Lj9ymPgDdV6G7+M27
4f58JWLnQNFLOBy/HI2Hhwjo53cDNmhg2/aowweYp2Ndts9DgvCwkQ5Cs6I3OInmrz+KNvhiPJeL
k8x4pKyTe9Vq63b5lrd6edu0retPg/SLASYYlirCt+CzdgUuQLp+dBpdDaW6isA6JjlVvIcfEI0M
dz+7H7PeFf17xKPq16l7ZFs/bKi8cqJcXyzBCdN0CWUg9PW+mhSikfjDKp5JTUaQi4zMrQko9VTh
9155Ssk5WDWNMNe2xbAlQyN55GmGLabcybeR4DH3ETt9rIOjYxTqAALIIFGjOaoxgNgsu/57F0AP
qJhtk2rwmsI6PNnTxYst4wam/MUzGMIASUZLBUJ+0wNkWcaM13S+Ft6zmcbQTwH2MjlgKh9X7W6a
AUNpSfDdHCzM19DBzKU6Y1GZM+71HYY5V11H6C9StvKtef3rU9v+9bbBsML+Vlg6lh5U9vKXs05r
1KQmgLB+V7knfFwoDcF/tDZKygz2FYiLhEIXTGonTuT7qYOgF5gQR+wdHcf0uEhxiRY7GVMNubUn
yA8fKpOvyfpCOudrbRFCPoNBYBVgEvTWBPddVbabxG3vjBnpo5dzArZpciP04tPtl9F8pX1po46T
NXCuAjKeD7pJnNmMsdnxtgGT7xLRdSwB9QkA0n/9hjj/psYXtCKIqfAsGTThv9xjGeWhHYzsPue2
m9ZjM9X+jzPIc9muC8f+GtnhLfZdIB8qPSVDtRmYFaK1nzlmsYVk8O7+UZTZhAYwhvrWZPsfHyrK
CDrP+Sz6VO2KFCddS5zF2pbTx6jZYMNQUG5mvQu3jY0mJqiB+qdPpdPypGu6YPITPvw4zRkyRrtB
n7+FDp9I6TU0SotjubBvtbit9ikSzLWYN6Jp9/wCYAq88atwYdpMk5CrRI+OiDx2IW3yLklCyVEH
+C7Tyk3OUpykEVkUECvaldnEKa0I6a2NO9zp5BAPDgWHARHpYHQRCvrlMNPDCjHUsogiGOhdLokI
rI5uB1ah4JK2VjiRNZfFN/SoaqcNLvuK7NAarnEjclL5sPhfKtSzhsfmXhXviZl1xxi4Ru8G+D0g
1qyDQmd2RSHgk4TrHCGyPIDow0ks/pew81iSG8my6BfBDFpsQ6vUmWQmNzBKaOUAHOLr57hzFiXa
iotpm5kuEYwA3J+499wS5HJiIzEO0YlRCTeWwP9gF9/SnErXqtRxWWothfGlqnP3ajgl+yZJhdcX
6GZgFLFpq38xMJ13BTJQyIn9c9pTIU95/tUoi+82PZ0p0Px0JQExmJcZkUtYWXE6fKb1fJuUO3G2
yb32MtZGy2S9SXsZ0BEj43RD4gmdYDglrLwvKerNLrNcYoZFcvUH8gCwWbyShsN747L+jjnx9RVc
w+k4AqMSiYyBGzFVAXraHwBwRB5zekPOn7IMAJCdb4GANRSK7EIrLmpDop0vG/ddIk872hG1hS76
0fWZ+2EgKQ9LF+toi1XkwilEmXsQM/dIMbQDGd/gzEcREG1MjaVvKaM2DHyx9eOq6oAgdp+6gUuf
DRQOCGy02yrLu8OYx1drotDvgHX1Rt3vpMEBGKnaBqndsCdZHr6tUNF43PPCxmNjsS0m7HE/05SR
r0fKNJ/AUZ+Yecp+8LMfycof3Cq4g0KzPXXqY/au/2yWOESrudvXqvMFqfNtVNFHoq74ND7XYsTg
G2o2KxMYHb4Zsrns+dksMdKem2a/Y4p+yLv6FsncPHey4DsY03qnXyUoQ2+0AIiM/al9aOf+++gH
X6zWIhPbyI3zIuTeTXkNRnrBndH616VGhuB4g/Nmz/Ytb4ipExUfOuPnfMZe2zx0lXPsUM8UflI9
o+HtHvP5e0n6G5MPRi2oQcn3JJ88j7CML97qHXz5lCzY6/mDk2zhFO+VW0fHcO0QdsFInV2YVMLD
DZGvoCVZYx7SzA92uk9lbr8eHBatgz3Iq5F2D3WP/MDImWNj+C0knEpnedD3XAA0D48ACogY7uot
FjFUm976tmTM1wBB8xSEbbLJkQYhPuJ3NeSQ3kgMaHlQ+XUCYokBXmaYvoueqywKEf41hnM3JOlr
kNnGMW/bgzXT/81sZ1i7g3qOFjRoEivJbiT5dOcwPmRqyF5ZPy848HlVoNp6MAz3ZYzjOmn5sU3v
e4Ll+vefEeVLdFwBIvYsecYsuWPd+FijLLohikHzNPL6e81kA6xZn4J1/TEuZEjpv4ALytg783Pb
JdjCY3R+dm/yA6a86EgxEd07K5xBlzl7hp46mFXmfHyZLIxx0kHiA5Kf9NPmaDJT2Aay/0YJxZPZ
8Fe6xhW12aG1BATtUFzGtQ0uUQvoXA8fZYVPILcnhGQBuVVulTwFrWDBxtoPoJ5B8Eh68IZ+PZnY
EzaG5IRGa2GOLYFiZGScxpGfRbJE36GOuC0YmPZzlEXHwCdAyi9NcbNm58UZiRNqHKSw4kXPOwk2
IXUA1pyoFiwYMhL3Dij+3AS4oyacFaegYWaQWBqbb9tevqwVzJ6hJpZzyOLnaG6uOJggULXrB1lG
62Ug023rm+RwRB3SR8vowWEHz0BgWQWrzIqQtVjuDzhjxupz5mdf+hLop/oimz68c+2SP7+6PYh9
OSe2dVgQP+z1KEsfAb/nfe4DnGi2jUHSbmU62Fv9RtecAwQTTIc+5f2GxwCQ16y+6/lnLcDIzAEn
Gczc/BiB4jqQBGp96wVxifNKKcd1qQ87fTi20n/FwoLToJAPevhjV+SPl6XzXqb1Hfkwz5jDuBsK
fgqLXCKULsT1uqxH1VhSnxgux4gS94hzBkRNTy+S2tiWtOmHnig2wgHD77nqdswifa0kDfhAY2sO
PHD6JCH7ZtgHqMQ3TRW7e7dDQN1VTJE7IJhgKo+87uOuEsYWfQQUF4c/4xjIT7Mvm9+n7e8fWL2u
+syUtjiYrRVACuSEHExsbCa4pVRl46gRkD6cU59nPbGeYxFlWz8Yhn1HLw4iggoA2WcjJFmkCtQ1
r/VuMfrrHLLsq83ii/6SdV9oqg52ZjXKzTt/Gcadvjh0czsvzkNvTsURt2rFv3omlcg2T6HBYMXM
c966tKO4a3mrcgUPMHyazbbnlHNCpfDZZH1eXwwO503i5PDWygDsCgOuLXdH3JfNXRl1h6VUMV5h
Azo4Dx7tgYgxSUHvuady4jvTXyWDsoVDban2Pqg5MEflFi/uIRDUYyEFl+LvZr9rTTkgvMK/2/xp
KKaGmH8f61BWMmxCJseQhD3O37upAsQmgkw5KNyi/dr61jvjZbYP/DyjnxrbBEfPdiJ3aJ9UKp85
zz+MnNRjQhXTzeRFpNEkxh9mNta/dzo+5T+7IYvJkfp4f/9Qae/EYySxL0sWHluLkePZoe8+JNCd
6TZSYsFW6xMkIkHbl5H9VM2H/663/8e4y/eVc9n0eERdR3ehfxm8Om3ieXlF1HYsmffkADdmTK9u
6T4RwbgvVyRGupXS5wHnxHxaJfpUntNVxkBaCZcew+C8xsY5ccdPAxHbEC3m8IJ/7oJGJ38O1vH9
vz+02rf988dkTM1sM/L53KFa4f11WjwWzbB0Ccdp0gD1QdC3t8OFrT2l2NGwpmPsERJVm80PBgRI
JtX6fKTrQY1r/KFfsf49DfZD2AuhFTAKZir8jy69X8JpcZdpxJlMSAaXnAl+BHd+HdYmvl1UXn1r
dluE54+xEVcn3nxxE2Z7q8bsLgvG4i5EgrXHB7dNUGsdqlwSS4Z18b+/Mr0a+cfzH0KJsIm351cO
7H+0VU02uNmYoUHDzZUdsRQle9F01bYv+98zHkSmyuL+YiQ5Q0HfbMh8Q6FiGHF/MEU7HqegJXAr
MC1WcBzheDY4M2eqxRExuB2u46EnCPvgw/DSp17fVfipvel56Dgw3Nb93vlXSOeU7wmMR336dhg1
N1Nh/R7CkX63d+wyhUTD5VsjI3FHgJFRwzFUYCp16vAVay4yCOTwDBLi8ehk3iUod0HDRGZN3lcM
TmRHpc5lWh3sGikS/pUJWAQGu8+NvV+IT/pmx5837lKwMvCemp0hEsoLmC3S8wgZ5zJoAf5bbQzQ
ci6BedJJ6f83YTc1Y6Pjf/841v84nEKIDzg9PYY+TqTm5X95CeNxyiBf8uPoFr+puJb1Ee5MBGAB
50IQ0T9MwXmuvg3eeLVGjqmJ4OJ9UfRf7Dz7w1TCUg/DPx4WjiSLVtt2bdP9Zw/OhrkqmI2zO55X
b4eqzdjRxKHXmQEgSyyLwoZgXY/DaQRLDOD4Z78ISk40O2nD5siFAdulIOL/+3v6H6tWVlQOA0Je
e8VA+cd73wV+N68jka6UmGS1L9B/8GVvmhF2GUNTTICNg/6YksN02+6IvPJr2IB+TfqSbNTElbi5
nLdGhIP6J8gD0Qvq2o1IWNhlC5CsPiqCKz6OK7GFzua/Pz2TzH99rUzoTdbESAMZ0LvqLPnLz9zh
+55DUzl4gWlMZjvuFtXO45QOO9zHRuO860k3Mw9FBHK/ZjMUZ1Hmz5NqJnucgWeLRM0JdvA2M+pd
28IFjxdsgZXy7pUO6FePKmae1uZz4dBe8i/4KBPH3DHDwW2yhiuaveUwkQL5WZB6cc/Qe2epQijM
sSqsnvg1MpHc/p5NJOK5KpfPJEoSLaQG5jKrfL4psibgKZwYlz3D5QLATRSXj5UB0T75SKpmxatB
QPhbAzv26C3UKLp3sYGHHV33s+U5bx2Chlttwzx2zeYVG8vP1SIpCugSgY4dBbZnDLwGaoLgZh0A
2Wq9hQ6Bx6xb1kMMN8+15gbgfC/OkLzEdqrXt/Kn7pnnODeODpkwoZM9dg3GaNefwlsQzKfGEYwf
qCUZ+jm4AtoPqBYHXVBZLkJZvJskLBtGeKHFehdL8Rz2Mwx4+qFd6jlfO1agB9a6P7qYAr1LYXTL
FUVXMX84dVX/4Xpx/lUh+L4T2qxzuGFM5Iv/mA9idsfo5WL1cnJxsZxsPhBT5TMBAqzRBszGwhz7
vwV1bC6SF5t0vEgt8Cg44xNmInHEW33QJadLwlglxY9Ucgl6IWIIcJ/HyEzOk3GxeJcJpaC30d1b
naDuqytYgZ7LP8xdX2VFsf2H9yGw1Kf/+zkTOIAFEQtakc3yV52Lf3khfByPPC52h0QYYSlDrYjy
dZdM8NpBIo83+vd5C3aLtXqEss3s4c8s+XD/yZTWeB9kX8y4ICYBWxNCkeFkg8x5GDA76y7FMd0Z
090OBR1LE3PY611/buZfzBV7ubkk53Hy2Rl0wznDbbrXw3DeJW9o272+6IS4Q+5Kn9Vc9RyvtXaZ
v4Jjs5FKjsBQVQvyu+0xVoSTLXtCNaXJR3Y6FBvYe4gCnBCPIz8eoQeB6AVteZ6E9auJu1ClnrHq
9ORP3aI6EthfMmLZMWTyWGNZ+V3Ot9NYKM/+s4zWB72uqkHFasdhOs43BCj0Y6rhznjesTwkz4P9
poUIIjDvsZJhUlFbJv21uBj2mfZ0+W22CyJPx4lk8KHck0m7Ea19b2fNaWAIEWVudcgH6yNq7I8q
qCviUpLu/2/HnDa7V5nimAspWMx9GCDWNpkH7fQXoItJkBqPM50FvmbWOYRJjCikxedeWKcpG+7w
TGCED5K7gF7yNgUbZOzRU56CGHfh5rV08OaqmPwEnOrZV+kj7MHYyNOdPtCNWDdTxbZh2jywVsM/
W9BeQYDpd1OUXbLVvtGZEj/Qwq8rFrSEi8JLIIJmKN9/1p8TgN11digPwWO2B0NdH1HipLDsoSwl
85Tt9eTY7sg2GiccWWsEGjPwWjjH7fDFI0JrZ5EPv7Xcudv5s8BoJNZxh4OcgbAVfIGpTngAMRaw
HbO96UVABvFBwAjGtd52BdnqcY3BM6GoYZ7e9vfZU+Ll4jw36ZsZiPhaUrjCm78grmZ80CNnqjEd
JhBMn2wa6W1SsdCwVzrjUOZwbtRAPzRmxl1obTtrVv4aiRinGDZ1at2nSN8IHpL1y4pqvHVO9uSa
z7aT9C+odA/dwOxrxQGjB1mAp9vNZoxW0L0O8+jMldwwBtDTUuAUdpfolkTrabVJzmji4sagkUCQ
YUTuzmXi+QsqeqS3urf1JCGJC6L+bWsKZKFoZABE0GgboD12xDFxh3EDz1FvnX1B25GtrDo3Yh64
pxuIFPqNxCzL+sdmUV10HRIfKrTQ8F4Wc8OtLbb6mGLOguarTeFveMPWnKbipJ8B3eqqjXYdtcWW
HgYUI0wkmBpEy+mhF1YsFJxFu1esz20QORYz6RIBrlKfEBJIw1Fw1f2W1YUTuHyoyCL70I+nGdbv
RZCXO0cNJxGcA/GGk85U6lS4OaMFVTXbtcC4Z0bUuY9kGkS7wUaPnUFYKpwGgn7rHvDWwOUAjsAS
GiSJWh8Pav3FuuME5XY5ugOffHKNc2OP030AlaBve+TDF762fjMR5IfDo1sPax4/MQ602PZYR9Y+
kE+t9OStOR+qRURrqHGF7QPN6WSNFj6jng8VpZhQ0W1u4CbLzYjRTj5Q/a0GflTzoP/o8SM1MPk/
6u9vGjKTEw9flZnuKG2V1j676plY04bLNRPfSH6GwAaSy1XdgldzLEegVoF4OC4XkHNxInbvdf2o
1wV6BJkTdgBMaKhOK4t54t3nnSQiVkuSkKmx8vXz8kBPEW2weMBb/DXOPnEYAQDovl7iU87yBtAk
sCKGqds+IzlZf/9jYSJWrOzXyCMSy8gIDTUcLANxHX7224KnsYc6ItORzEbfZIq3Jjt9eei5Sqe2
/9PKFLau+7fGkXjDRRMczQyXSq+a4nS59xa3viRz8Jp3yXdv9TGiDGoMbuONg0uUO6xcuRQDZI39
JlH5he080xeGr4UZqB+EwV5EOYiVpG+iS1uY38rKwL/cp8FlHZlaII2udrokbOPxuSgj/zCxJSAg
sGfWBe3eJOxV7cF3Cy3VLm39i29nLdusUGk7cWnYwwORk0SNNDGpqYB+abTE2QUI8dKwf9R3TGvZ
ZHc58YOj6jcX8evez1KCy/ZZQdFchPZHzzLh942XEptwhiDXty7bpsJouMUzbmvAJj6km8cWr0Pw
uBQ/hkygtV/8+XEM+me4WXhO5hWOCVt0jAX1Vmsyijm+wGdt77v2I/HJPtLPnYyZmzfyR13O6Sm1
pXP1o178XvW2nOT2hFlnUDPJPOtITsKshB8sg/EwEE7jBqCcdBWrS6Temj5NDqFO+rnQR/fA9o5s
IpdhONMMtYNq/RU4iVmcpcsar/UgLvQtfM7Opr7N0+xrXKtfCs6J/jmgeG1700GWngGPXt7zMon4
QYmHTPyV1GrnErQD5+FS/9ByFciqr0nXvuUV5Ym+nQGT4U70wacj1O92XkRMqB8Ub7gHseCMWLdN
ZDp3AFrviJ3AQy7NiztVHSGRJcEoIKD2uM1KWnouTWfpr5H4/xfdl/WvxQcRqCfL1kjNVKUIvuDR
LIiq4AI5jOXKWDyN0S9ZmzwTCRXKMkfvXWzf9wulTh7lpG3ac7KZlKdWhCWkGletVVlZPrll9F4k
S3axmze9K9J3uP5jtXPAjMAzcYytTr2vIF1tCWT1djkx3DtdQcl5bs+4a134db1xsHo0BMaQPMao
lI4g9IDaLyEmXyBRnEmuaXA+03UYmAN8u/zCbyyva3C0HFI4wllOh4yxwpojEMjrZIuTqrmXpfXZ
wIl2KakUDxAYEGmqxiqFnnIaEoYhHXecmsrGnrNvwiHYBMKHcVwj4SqGo1Bj4gl6CNF28Uk/N0HE
L6dPO5qygNTRFKNDxtdDFahLB93m6DNtIk92HztJS9Ky5R/xyKvlXPQgEPkemxwaE86GjyB4A83i
f5+nGaIf0ddJShHIekJPUfRoQC+K2ho6n5w4NIXvYAczf3o2OWMzAl6k0MR0/d4uLd+WgMyIoWGQ
vbj8CLNw5BHyCdA/4Htbz6L/c6r4nNfcQyvJYwJi+EYv0E2MgAeP5HmGZ9HV9CyiT+n+X8mVUhV7
gwlZync5qny2gPmli33uQf+hQc3irMOFPC/xB7q0dO/qHlBvH3DdzY6NKkcYn1L94DftyQvsrykv
lprLh6FbUZ4TZBOi59TvITLyr01qfM/qrj33FSP9Vu2NxioDIDGlp8IZyeJZiD+ZHzofgYx+zw2S
gQ60QhXNkXjuTHzd+hhvloJYp3fXb741VReR6MZxo/+b1O0fuiwgTkpa4MMd+2h/SliY3pRILs9M
bP8gyegewyp9Yp+NHbapmL3LksA+CcGdrF/9T9PbQtJxHh2bKFj9NlS9cSQh1cIa4pJqENc/BzYy
QxNap5qtECBm/3VaiCIrC48muXn1jeaSMZrfrYoqlqpBNNbYs89RkmZA8cIKx20X46FCY3rQj0Yk
mh9BJtPj//+K7L3M6S0n0GxbqM0ayg3VirevRfOrL3BDt0ofNlvLrxFHzXn2uMjBSf+oPTPbwGKO
ji2r5209tKBx8vtiyDh4DRDtuIHYiyesjnyMt31xAi3Gc6Wan6IcH+Z6mU+zWtjpMZ/+btsAS5A3
dfc5FvheVTST5X1rBow8FlJUpaPVlROmXho2TtK2CIeD/vsj4ChDCOLcV9VtEshvMC6/6pFC0KN7
CzyTUF6ozCg4CAUiBR2xUFqd9NkDi/OHV/UfuW0inwmIMBb2+FO/kg6e28AHfwwyBvPr6EN3kT2D
lgKfIdykuJovjJwQeXFqHIdw2pOGfqiGtv8MWTrbeKP9tlD506+F3/XqBLF4sfHt+uCyczc8qjA9
J9AnhDOGt44J5YUzWeLGykm+5K4qiI2miJV03E3coLbHTKcLjWUoUOysw5Foh1ddYmaqdtDFaMu2
+oq4j+H3l5w5UmiAWVFlRp9hJmiT/gLJxBqwPAUOEUTLZ7MlxtjNik/TiC9akpigW0I/aB9igPUb
rw/jS5RKhIm9j2YkqcH187AzK9s3WbQy31aSDR6ZUAlDxZQ/lxUtTQ5AkBW7OGOOfQev3m7tLqUK
0YEriBW0ZSGrSNlybKaqQ7jTy8Ss3QNF51mcGN+4faphScrRzEpPrcwIagyPJe5VVoXEd00hyp16
mLf50JxFYB9GIjmPYQyyIO0lWiFbtGhdx10u7f4hK5vvfcjI2pmAhWdZfx6HkbxkyBA+DMVD3E0v
QZz0tP1ohmYfKieCm15IfjIzfiEfTp7h6L6B/ak3ntseeeWma1P/Mlz+BmOajz5WmmtmY0lHmtUy
6e+4rk4unxkODYemlTUHBLQIZGui29Q/2KroiJJsDncWuuCdI1Fq6hpgzKaFABqqW+IU38IFYWsc
juuhzrFdZ87EsFMCR82d/F2/I2uR2Ui5rTddKEEa+Y5hVBJvcLIXlgjGoHqSOs9PXVG9/O5UPAiE
whieoolzJFZVOza8+3qSD9NIf2inGfdAaD27A9lwa/iVMLGaFOjKuiXHCELCCIgE0G0DotzsDHJZ
o8YvMYEY4sTTfWsSvCuORwBbHgzBndnyii1+EwvsfgzzG4iOKGrXEEIrmfdkRrBcHSkf4KnQSIbt
Uy9JrQbQiHWztPOrN/BDi+I1ixlZ9h1KVyNVqSczGoqBma8NGuECVG7cdguizVysvAZKnZEjAbwl
njwVo5jPBYdfg1L8UX/N0h6oZoVPnq+vnjF22b2AI+Lxx9uvjnzVdWPTVkQmm4RJr8SHODEhKRK8
Rzm5r66btZ9htQ07OE77bl3kYZGzvBgGptoOzMxBty+tvfBzcmzvRBHWmLXKWPXkFv8i1DEoAXEE
sEc6yiQ0dj5EyXDssDE0mFPh5GZHT6DcxHbbqTU5qR8D+YOQga0qJTc9rK0rAXGkK7uYe1WkxyZk
5vPJE9kFf1T6nHviVrbmeAcIDCsHJ1Mps+6YN134AArlq0esMz2H4d55Af99laePwWr1myDjNi0m
u7+VlA9JqMgJ648e5kQdxu7W44kgNrcj/R0Hx94Icv+atvNFICeOZSmx3dq3honaaVhWi5Y3++l3
gJBys2RPvzaE+q31LTfpy4fzsrjdzvaZBBugYTqSYpclsA5TbEtwEjFbamOO9olcCN70+sPkJLum
LL5Nyi1h5YN7VrlCy7K8Es6IBw4Z/gU2KMf4nWOJ4jCFkwfxLaITAJcGQLVmpkY024PRyz16yHXj
iglgzUp68YBEFXuft3dWA/oSU4QZ6iuHF+TGYW1e6PinnbS4r8CDgrYL25z2cniaXMG0T4iJXwOG
llUQR1ZlPlcegMdgicSnVmQIzn1YLySSnjz6riUovc8s1KricxkVmN27KCWUg4qS2KJDtwSke9jp
xoW2hJ5nnI+DgxzRMthTMfI8GUZXHIK2/qIltahv9uMCucUaSQY0Z8ZQLm6iIwiS29Ck7zFqhyey
/Da8xeItsJ7IWU729jqhcImH9cUE7oBh5VZQ1t+l8VC9DQAWGGwZ17Iwk1NFMt4rmfLJmtPQk1l2
LofSe+H2TXdZCVTXl8HX2RjSJxlyFKBagcmZAoeZLNCgeCZKsD0nN+UwLgo4xzlDHvaNMr7WkfMd
XHVxILchv0pyCOJUNkzv5/skGq1rQaplj18bYSTTQX9Oj4yqjVcY32jUHP7161A+Lk0dn+26IZOh
F8eyBqW3OpU8tkxuN3Pi8d7ZcBYARFIjrwpSWhDE7aYDksf0WXnzkTVMd/mosljNcngmueYa5GfH
TLMbWKZ8Z/qIRTj1bzRS9X5pjJNdDynw59XcKPfYzpKucZj6jPy/gugysxmq81xURzeYesxdk8my
DuwJVP4TWxz/1jotecWLvbwsHv55IEMB6sbhxLQC17DVhhevGUirL8PXqg9MUHTwrUPFIU6CdblK
ArdLw3ceFoZGD2sb3wZJuVz5o3VHWyI/TTK9JVkZPtaY7zMGc0vbRDepnPUVEWMsoH1wUUQgs/fL
H/CnAIAb0whsjSiCi/4Pv+kOtsjliTTZ4NK5NoCzgp0vlMvsShJksZU5/mm+g/i65gto62Iqj2xw
OEz65MYT5Jz0j7US3HEi6YDLu+urs2ME061u0+d+xew08Twc6qasXooS/6cxB/JUrZSbyWKvZ99A
CcIqSl0AJXgI334iZCu+6mdHut0XYc9oOBMPUvZg/ugjA1uEiWaEfbt/qAILsFLiTffhkM/3cKRJ
KFd+Uz8Z5WHmGRhd23gMe4B1qxmtsF1SvDpxTCJGaL637C+jAhUWKEvrfhXp4wR39yyRZrPLVloi
PnrqjgDMRzhkYbb66tE491nePzI8eh0WfhMwBfazMyHvtL+uKGcetLxzFG126kQ7IdsL4k8FjjvI
RC85zqCX3jXpTIjZIyJw4GxcKZXqEo438uj0Cr56y5QORqAZ2m9Yxb190s2nREYLrjdBiGhMzFvS
laQ/gbBg6gyk3SwuzMX3U0ZRPtrxIcwqSJODEd/N5GEPUVzuBK70R2lmh7EV35kROxiFIFdA5Ljz
G+OlbPyfKZAhEtBqn3SwgRHieBfIeL2rapkx6emmvTeiqFlD3ofONa9BXdgXxgHwH+n3HhOyiqY+
Lm9A5qqb/t+amsZTlGlxrH2lANLinwlE5jbseuvOazKL+JjXkY3VNff86iYFScEGMQi8/Apjl6bJ
ShCMxdlNP3CjpT6gdkBE4LfmMWKEcTU6QTOA2ukkBbV4ngEqJDX5EWp4P7jJeWmHeO+v3z02yfdj
YZBelNhvzSjcm4VG5pBieoiS8WtrrvlDKQMb4wdZ8SnMtHu4agqf2gXbYIQY7xC9wSsYzDf2slPY
P1MGDM8r6A5AYUSIji/zjL7LSJYzQiMWpx3i8L6pgjuccekGSX1xctsWkl82EWlkJErbSO638AB3
0WAUDzzVeDEh/0yxV58Agsf3iETie0cSkJcWMKC7ddgNxIY+wt6CBA995upCwSF82QPXEqTIwNkF
t0X2rfJCRp+Yd9jeQxyLYjwEysAxQZMDpMLDaVp33YxzsU7n4n6wmbUUNPlCNtUWoTCdYYI1RldT
U9JKWGNXLHjEwgN+qwaI8Mw/K4tJaAZktpz9GTkMFTHWQ1SGrMNBxzL9vdXKqONLymFdnerlM4vA
127KvTt3Ge7XiKkZYjwDB475bc5b5/OEpcEoIJeZ9jMRj+W2zsJxbzCS3zPzuzXeON+T2/cY0Mn0
o5X/4GZmJgFqAeFWp7TAemLXtstXN5ThrQQg/Hu1M3LAbwUMl9jEjFIzeVC6Qja8RkTGT/vhAne5
5lXGho4GtVni82BX9VfWlCnhOeTeVeEFhw3ZbRHCmGlWBvqckr2vT5FhnrkOOvo3pge6t11M5Qhj
doKFpXtnTYU7OK/OMkOSaKwIo63KI4Q0PZEHzrYsmZMzo9+d1p6shv8KK4QdQmT2p6JdQOB08bYO
H52neLCMh9H+6YUvTvOWN+H4kIMVxYgcbRY3jl9lGOxtOZ1Hz6ku5LKi5Cf/nCRKRlvgG0P0mj4S
Wml8Rl5MTDRBVhvXy55ZqKQPSchySW3dW3i0kNqaiGOCxxZPv0VrMFj4XUfwIT78wJgj+FwVr0hr
jiGWbGe26zu483v6jvlom9PdHNZHi1rrqTNNmGxlGe9BaoebqEmSm+EKQu+CByfq27PTFw+dWPqj
acqfxWqt1BguDg32MGz9IHyY1nVGpbgRSxpv01bmW0aE72RHDIdshPI6ptl8tIz6WidjdtP/4Rnc
gzAnAfsVrNlQvx5GwIJQPN3qvogxv4vSvCY4dq4YRKlDW+8na63hMjJ+MQQO8hlj5T4YUOXHPXSn
YbQ+haTOPdpEqtHU4soYQd8dq3pZ95mxgEUyJuPRoHQu34qhKvZ21NWnP+zS/X+v0jnmVAAOq/T/
oePLbUZtJnrfrZ7oWBMQxITM+Vqi8108CEpxcy/4q8hXd+6Cpmm3PBbPRuZmDJ7X4JzEkHzdckIn
JVO0G1IiSKTW5G6vXy2BDxvWtHh20gyxX1nUW91HxkKCdp3bF32S+Ln5tQzlRz1zW2WuGSqMKDr1
tDOgbblyU4nOJLe1/CVii/2qOw6X2urTjUxi5oFFI7elhfwtk9kpLsf+wRjfKVfQxa5UeH5IPAuB
K8axaGrcY6n1IRJDXhga3Ep2LZsExuamFWy2Kssqz3ropm0fFPG29O03NPeyt75YLlgWLXfBJE29
WHuPTe+dsZAolHvrPH2U6R0WHkKXnfDqtF7JweP2x9IAeMDQ7VMaluzw8Q8tQqihKVT0bKVoRIo2
YkQrJg73NEByJm2GiJYzHjNbfghML8TwmIREY/v0ejaPvZtw+c/uziVaD2JTzxJUlBf03ySgKGte
TBV4MNrtAGF2BrKtlRx9aP/MyuVd/x8RTGyncX/qQXadx6+j8r4oSSb6TTRFxhzvdAESK30PenO0
Y+L3kiUpGL34I+zMXI0E/ObD60CWLiI9Ta1xsubgjfvYwhdFQGfhLCyYUhVSTF/gM8mv25HMWq7V
SsmhYUV9eNbCzF7NF0J+ywvRnLvQseY9g8CXVA0yO9DC+6lKP8vcep4We8bPAiw/x6mvpRQyaN9Z
phwYs1z0mWcYyEmTGokQ/UHh1a+TM/zeGtu1a5wCt//hGbP7h7fJ+Ze+1GdR6ITMdyOfV+qfok4i
4Jw6cwhJyAJ517YpSM5kzp6yIv8R28Z4Mp0ves6tVwB6dKKvsoyRyhZTxi3LAISHq499xPruIObO
A/FrjuNvM1TYYwsnH1vyAxhhQF9qSNq2X8taXprVEsyCUf+VgjtZRDLesIVr/yA3tP/ls+WP5wSo
ipBCO36odWp/kd00LClIbx8UBnP5VHR+s7PFRDbSDP3UbaXk4Szm7eAd9fBFj1m1hiuoBC9nIpJz
oQZMRVK8EB884eM+au/TECg0ko0Pfk2//+GA+5dEks/sBnjQcAxgcw/+IZHsqyrivEf6lxreqYjX
87g2r/g2AM5GpTi1BCAlSAc2i8OIkTigaD+5S3MtjZETOqV3l4Su/+EzKW3v3+RLPiQe0C8KRYK0
/J+a8s4u55wgGoQvZkV4sHkfEnfLIG1+zBLFAMdbcBKxjaN6WcEqmqo1c+JXI0Hzl6/i+oePA0Tk
f3wg37YhuVgRz65+rv/yw1oBbKuc0bxSN9r4awZCUXljLqQOXxB2Jey1QJ6hzai3nWcRzBzYJoli
agWgbIopsiDM4DICf8/GfUpR5otaftKPAb3oXWmxDe4DcoMA4K6Y1XYe8gPct+k+n0CuWB101p5O
6Cxm46lQKign/paYlIhjBsdczExl6hX1Q7iaD2bXnG2r/pmLhFmQOjb4n/iix2hBxZ5MQgPSgsi8
qYud4i0sQ/fQAv18mIm26B12d7VBLRtT8m2stAJfLCeAZnkCKgjneN8UXwsvNa8TTuFNYdfG6xIF
b6w0MI2tsTx1+dR/rtPpo6mm4aLnq6NdmXuL2SCmZqZvudcec+8Zt/H4NnfJD08MNXPwvLmS5o7k
2Qou+rtzAxtUubRaBROGJvozSkpn6ziThE3ew2LF+rOCGg0FlurUv6Ml+TVTfAg3GK5N5NSUIbRo
ZlR0V8H2sSqd9Tb/H2XntVu5kmbpVxnMPatJBu2gpy62t/ImUzdEyiS9CXryjeY5+sX6C+qgUOeg
0dUDVAKVJ1PKLWkz4jdrfSvvi4v05yOWNG3nEvi07mc3vLPoKkqJCLjs2LyoyhOEzcouRrEt6pqr
FLblfiIyaUM18GE1H8A4syuxD1yNepicPRx6MD8IZplNDU16azHa1unjB6KrY4XGcXzqdqIKoMc2
t5D3gR320U3tTHcRCnZFhEe6EobeJootfyOlGZ+W5c9c1NrWtiKERJTkeOvhjE7fuzW9FphDiEyv
gUYQ0zGa5GlaISWkmSTDVknNmQ8uxAmT/n9gl3Zy8EHkaknCv0wPNpusgOz4miJvWS0CaDJ0MXAk
PfBN9ddwbByRQqGCzLWnXuQ/yREh9VdhERZpNTzlnkFDeR1a690oY+Y1bBZG6kcmLNrFIgJjk7bs
z3zzIpptT3IRe1aLSoglUMG6aNVb36t7JXlZtC8dWSvrlIsNd6LY9IPTvEoujA7l29rW/PZsvqS5
NL7lP3HAbmN5qy/twKKVZViCIRMMe1oXH7WBrc7hV+0jnSBL1FjbsXnfz1G/rTSCrFwASKspRLuA
voKMP3mzXELa7FvQ5kn+keUuGSLz4pk9AEY72C2LY+zOfDVQLOt6nu9C/eSb2LHYBf20S8fB2tlB
1fQgU/T6hxwwZ2bmHV6n5Mau5F3YdfrJiLBUxRqZbSw/1lIjDFrO83VOqYyK0bG3Uy2epFnuU0aN
d6IuL3WDgqFqU3OH7dLadTVJNbYkxgkT85H+4AC30GBcIopDH+A4ZdO+iBZj04rXMkSCmJkOUXnW
z8TyQTKx+d8TNYBeoOteooreVljBRy5uOjkBEe8bQHspY6nKz4h6q+mQCTo/NmqYYuJLZGWk0U2N
pGFHD8Ilg3wKxj07hvicaOGzQhbU1kBKGqKteug+gnjJIiiuFiDrctBiiLVXyt+9Ja3xDrhntyVv
8JEl33BUP/2psS6OkOJo4IKw8/0yMYV18SrmKLotmceHlSrGgR+xcIjmR2lQK6psOq8prJ2pIKtA
S8OjZwWvNWovWriLU4OMicuAJV6AqcZFM7DqDVjGWHQvITkKmRmG970Q8pRjX7QgduSRgSnamIZL
aUQv+ox10wi2jAtBx1Usvq3cYJ7YEb5CRbZ40Hol5hD4uB8QCKs1Ck655fBuq+G97wiIMFkcLrNq
Wcmvea7eRA4GvSuK8JhU8WWpRGVgf+ha4yDCt739oZiR0DF3/bUUcpLJCtMXezOR9XgacLzEOTDU
cj5Nhl59e+iAvaJKyFNJ/CzN5ujxrMSG9wQlg86ajEobVrKedxruaL3eGuzU5LjXJerBru+OVtge
I6VMyr0MzqvsL4HXjzfmyF6bmICuxa/SiY5UFH4O6yiZt2k1c7irW+ofUpLlCvAG9z6Bgk2ty+6h
42nwYTgtVfQfC3jjUGtIshp1KrEoFQNMPYc541IrLY1H1zK91wPAop6Pyp5ghfUyQVgKRWZr+xn5
wDYqGn6e8kvLx+bQK7dnrmrxxHRg73ECHgtRvgVSHzeGI286PzFOFOMb2+PJShyToYHaSHbVeFEi
YvIgQZcnn50kOC0AuWmEZMZMXnNqAby0bdEfIrb1A9XRXiPta93I7BwoOlDoI22FGLhq/XoDalxN
B/l2LWLSOGJBmYYBuz4ggknf/VzEFdKfrg6em81itg/H7jE1Kf+ikHalUfbyBZWQmFF+2/vUxbrA
qpXNIFlIfuLnqL5dy2xWQzSLlpKBtTcfl7PRBKV1cqzSvYJpXBVZF98S6LMvlJlAcRm5Z1UNAejv
23NvtlQjNJ/UrcXP3EIiC3h0WsO+YLum+G5JSXJZyeyVoLTPuSPFvJ0rBz6WZx3qInmfdJjNCMrO
czzODyQsHjSeco58ODVsN3x2EkPbAM3OxRnTub/Xi/5O10R8zhKCTGOB/krvgT0FmbHGiQaufQyA
LrjZftnWW1mAFN1Kju1gYOZvWWN0Vi8PSlQksMkwUv6tlDW4COZdB6q4ssJgM3Q+yzwVvq0wjjbR
geRehV+tw8DIfUqDotrTM3/madjxzWBQL3F6IN8g9ciuumdQGTpxJNtuJtA1RhGhap08xyDlj5M8
F+KjluRNWPf+46xrxkUq6yermScjCSAXKLvHcnFmMjVWItGM8xSTsdfoNRKE+VwpCVyJnneTe/mr
kGaOT6o65d6tzWzuaoM4pigZToZhmSDjnHxvTHW4K8yEtUKLuAld18qokuxUmcZNgc9kU0XNQRUc
xEZgUw687LWpjAKIq8MGem4PEtTvqsILUupC3utD+aElxVH9UqMkGkvhkebZvKf8kno63ulBcZNx
rdUKKLuoFsEQ/NSCqtgtSpKEFh8MySEfQGyMwxEVqr8fJxbsCQsiRAiFehks4+1Evx1IXOCbCcmd
M5IV9VdRTZfFbtKWzM6iVtDOWmVyBOz9NIxhd0Tw9tQ3lFJDBXlrsj673DD3dPf5WhqeGq5tEfiN
N1OFyAPu2NkxCcH7Xlh4MelKCNIXR/pieUEQ4DDtdHeLdKUZtAIqO0VZaMenfpqflo/reOedUIMI
ILraNQ488xAVwWEpK6NQRqvWZX8/Z8w5swgWAeM3+C+6hj4/55limRztSIiLiS/BdFpayX3gEbPV
y3prAYzZJVUUX32ayn3ga7/CKVOYpBbWlJ15u9QmbdBxUaAtxZiDppuBH3KBQHMO3taIE+suz+fD
t7J7UQcubbQFPz5zEC/YMYBFXbPvoykivTcksnKckh32cO7yMqEsa6P9InMZbYY1He9Z4W04hBhV
q1V5OCJBhVtQAn1eHpq0r8hyN7RvrbJfwRSaA7LcgonZNde50Xfgx9XjZUJteyO+4rDcZYj497nR
oHhBwAC4kQxCi6n1wvSYPPYQotEIBcGmmR9LSaHakl6/sXv0mctPp0CCFkcjQWnqc7cdp0iSxNfl
aeZIYztVMvSfuYZYbSmpS1kT8avKzQG+yLbPWP67jXOcvcReW7aGukuJYqLCXutkA6xH5w1LYAhn
3m73mEyu347Llq5lrtBWzgCMsRaUyvYV7tE7F5t+4tkB8XfqOM3ayhbfnKXYKu4j8GZ3KN9a2ydg
oiiIRrSttyYy6xO2XioB+sAssdZuTLm51FLIMeSAwyHto0dGSKuWl34NnXA7dqwErEnYBfFVo7ke
cON2pQcKpHHTC7aWYOVYpCAbQV7SJ5CciUX3JfEZFvctxXaUBfvACq7Lc7XM6Hq9ntHz8TGFa4VX
OJ7hwVRFtirLluticRGMSNRp25oD4EaFKqnZn2vHbOx8Yv7Mb+vLOGEo6HN/vLjkO9iysm6cIURK
LdkS5Jb8BTMjPmkRWyN2ZvcpENqxCzlXY+PTmnP7zrSRlJRu82qkGAJcn5205WefbcpSN7DOy+0f
WsO0KTr5EPdOd6lnjVWV0s4uj4TkutiTHjUDi6NVY27meP6dtNzLgh0zcuKaLD+49jJ8WKRR3mS/
1hmZMJFSr6EgA8sEmVCI08J6GxnvncCZPA5oyI9xRXIFS2+219GvJG4PiT4RmDESRuViOFR9/lw4
LREGSXZIfFaU6t25zKQsBiZNk95EbA75WSePEAGzM+kVO+yY+drpxD3LrtcmMCPqU/RxoT/JbWCQ
DNfEgMcrpliLzYP8GhUAZNMiBPzMBGDvjUgBqeigGdZVVSgttCdPTCQKQMIFt+Kuxwq0q5nWtKYc
SQjsn0YnDs+EtQEtKfujoRHQqKX2eFxoDakVgHMjLWQRbY8WuWZB6xKUYpF93s6DTxoKIqhgKMWO
4eywimqbQYiSWjDRKA+zL+5nuylpBkjRKiRBz1rFEJboni3Ry0gGktKFjqP2Ix3E75yrx6pgMJB7
zH5HNZORGSKSGxg6FxpLf5wc70Q4l4e61/c9LfxF0sKkSGthUIAxE+DRDLdg4NIpQlfUf/ZE/SUK
abGcK3poXQvdOhOOqdGN8oA3Vic2zAbOUwDsA4DDq1ZG3rqYpuvCNllqzMKj647tWLknWCS58x1x
OhWjFpZEYMCeJqvPqP2D8wL6SGusCGP5IhUbpZu6x7jrx63Xx+Um1yrGebH4pOV7zmu+R63BUW7D
DNsMppVe6e8MgA7yoQoaGtXB/D4GnNHHMUnpeZMH+DTShGs29XJnb1Q86Peq7ttHoTmwHcvKcxcz
Pnd4uNmicgxArNuP7nCbIbdbN7rhQCYMrYMTKH+jUvIbKEp2c3yX9txHcUqjbjLbjyscENDY2Ds0
RFolptgX9EFdZ9ffqt+2I9w5Uk850Xdrezgtj84yfy4SiVIk/igDmsepTM44rMob2qt/YW38rwbI
AuSLwzaGqCPdVLbOfxrEEUZFaGmrcxuSCY3Jn7Ik+jDUKiOFtXsq16PC2iyX/0JoZN2lLn407vz3
OxH7P0mjRloMRrtIXjRXwwXAfYweSV8F0JRwhZg/CUJMcAv1DgkQYBstmdFjzam5asyAlYFd32VT
nl4s/V86mRcS418nnyD/ACN5hmnhEf/z12e1GZAZ2xzhbrk/cF4hyM8Idx28p8TgooJJa+4MnXGs
N0MsF3q6ZDpdlxUxkc1o44OGQB2HlJc+tU6aR93j1hoe9yQ9jlazGxFv3TcoSfFDAl6uo2ynsa5u
3ZPToyabWvs4RSAzZRwelxrCI7eaoJpM/RtQdHLvotfn2DbZ0jMj2qhmJ6QxMGX+wOzROJJ1cObS
LLeRp6akdDw6G+NNlzoarD3nhpglRAH4ym21idVJdTuad5kbMG0ghmSraXqyRtC2yvKm28veorIK
O3lOC3GA9YQhouRwJ22LKz7t8zO8lEsxsl5mgMcd5HTp/dhopH26KjUFAAh4ypNsnCdt8g8mkvOD
H5Jo1YjOXy09uofgzw7QZvrdm1B4zDTi22/Vk0FGZhNcRsjM8S0+ytwfHgbMgwj36k3lI7MO0/Ji
RkO6FaraEZQ9lWnmqwkyzqqvETThH+6xLMb9qvGmazTEDhK40r7BIYeWBJ3JgXjgd3ypKJ5VvUoI
Fk5d0FIG8gwSstpkMxkdYOFk5Naz9qaoSsRfRbDroeXuE85Kt8pJp+4puEMrYGuQNVtSEr4Hg7Ei
j7YTBIbU2pDO/APZQvovjNTmf7HScTFAsPOwSKuCj/yXd2zOMRQzN/0G/jB6zhmxzdF21DoKfSsg
lJqUCFfB0VLFpYyU5Hj5ag1EI40anZboF1e62wA464xLMvb7TJ9wBNd6sGoT/zOjVdgA65Hb/36w
Lwy13Pjz4+axZaBdUNADoCd/8Ulz/5MVaQJPW9Bqkds522Dqqan96abBQJM1nnzMLaqbTqMP5AIh
L8Tjti9RvMFn471PQ8UbTTvXdRuSQhp+anMGDczGWOnhAce2hSMrA+wETdLdhaZ8CJLEPUTucdkP
eA0g+s6LHRTbIKaERdaJ0fAozae4Yu8tY3hoeoXZ6Fur7WRv2kx3S/eAlNLRb1vFC0PopMoufKxZ
MnLXaodJxuXFst5MrbrzQjLnh3RiQB4+J6b35jVIrRa4b0e+0CajGNrwXt+nlW+sqwaEXgtq6LdD
oYpTynjEMHhVbDfpYx4s+EHN+Xc5XhWOBYAovAtVQF04gDSyJidjRP5SOiw4p2ZA6e58sYRkgjv9
wmBYMC8DyZ6+JnKg7TkuRp9lKBLCpixTdLJqCr1rKz9CEHvv+ONhWYQmanYlqteMJ3lr14WL8/dk
+lRBiqzHtBQvneJVzQWuF2R93y3CKNMTUz78JWr1lrSoZQcU4Qr4FsYGguWkzldDK6hGFAl4GUFW
SvWi6I6Nz/FTJAOzg6pQkZXapxiEey5F5G7C6KsM3Z9JGBz7DE0EBeJ4M9M2GBhFv4frqQmreEJv
aNn1a5TCXl/qaltJYlzJqColonPhFA/oE1dWFT8sW+bEVJiPUl8bg+uucOYjHhiYz7ICpTVZ0IPF
M8Op+JSpJPY+jrdsLyKUEGI6tzNLX4ZTOxE59x2hD4elgW3EzjSJWP5uo6qg2KGOraN+vIu4AHXo
v4HO7kLZidI8YfueqT2R+eYlQ71H/8B1W0an5aOlK5k41f1TVJ2Kls8Arnk1tbpz9At0MSjrZ1TV
e1ZQDFaiIIdtatHKxLFBf0DOhd1fILZAlXSHI2pIbl5FEahq7Cmsb+8FSxXQIdlDODPeWmC2mPDF
2hE5Fu4KL0FzMdzU3/EAXReAbcKsh/JjBudZA9zguP+OvUjUAt010Kt/P4Ys78MWddZceVRXTGnT
BB213o0b6YMlWRxRdSsiWIDBz3CG94DOEhWT7qrgwRonVG1EN3Lu4L/6T9AR/ohvCBSMbWxtbW2F
mOiW6t+xovPEFbXTih7lKcMApAjfjeryJlhGnDpQ/k2VdeFq2XXpDLhLK1aCNvUJA6Y2dkieh5qY
WXoAuyRob4KWozRwiCBPNf9uDAlNNt2hPzQif5AzatC5CJ71kNawyZDZN05wJXGvOrHLwXfcl+ei
bN61cUJoRqgwprmJgb6H3ZY05cq4myPmfULq2pPbN59RPabnBu38Ugv4Oi7CDhrNTRQ2P2N/ir+r
9ip2jvpomA+FXTzD+owAFUmfuDC0bbXAYWi3vHujrEba1DPrDHWMVA1aqjl3yn2UlO3GlaC08769
hkV0LEeC4MGY7KpEDR8rC50l28N/tWZeMBh/Pv59oQvfsm1h2bqt/wV7M1fmQOIB79cWeATuPsa3
6WQZN4aeS8Kf2pG+glD2XG05qmR+i5C5PzkM2uC8DadB0lSFMYMrm1s/xH7zZEDr1BrgjnOek4U7
J/o5FdaHq41b+vfy1KAk5SlFFkmyGeSo+kgGO/BvKw42NmaCjTegnNZIkDloTodiq7CfNe0tjGN7
wzDBBdYSJbuCMcu+ckO0v/lNT/LIbWtSrqSze2pLuhZ38gwVbIutmIIpjSwLAoNbr6uws7ZJzhZG
TUaWP7SU3jHs0/pUdfnDMCBSjNT7XojnatCyb8cMLrlTpjH9bCLyEOFZZvshKclyok1bZgSEIeaE
0vNyBbFTsfO2wCKQFRSbgEjGxn5g20ywnSKoVJkdbGvMvW4ZTvvlPBkUA2UZ4ndELRamf9vQCq+T
WNGtR7YEjUskH+W9BEuJ+L9ZiymtSQ0DZz1MbkDjSVYYIqdgjm9Mm1nmcr6LosnPduDPK7Psnv2E
vFY3+OiMZ5lyecR2L2DVrHoc8Oh8IO3eFqqos5SqctGKlIAKK5OxS8ukrm7m1zHsSWGvK8whWrgj
xWcpIBe2IsD+7jxZ0f2yflw2qFrVD1tTS4/Q1t4rvHnrQpLlB5GSTVeQXe2JqX7HtvwbDTN1abM2
m8XE2aKTZD8Z2piXgcUUad7tQ6vm2evYyi4junDAn+h1w9HkqL8JnGomOzLI9rVe7ubIvmP/y+gx
ZvDLYB9xSTyQo6NchKjEGMUKcZG6IFNaeS6bsf8c6xgtR2h8W+5mc3TWYq6VHjTixcSMI4JUflLt
sIkIENIMgkxhme/mYRQHUgRDEEUF0OPKSS9LlfZvH+P/Cb/Ku+/nsfn7v/P7j7Ka6jiM2r/89u9P
Zc7//l19zD/+zp8/4u/7r/LmV/7V/Ld/6Rp/MPspf7d//Vt/+sz863+8us2v9teffkMMcdxO991X
PT18NV3WLq+Cr0P9zf/pH/6vr/9J4pYJ5erf/vnT//Fh6qv8v/97VTZF/KUdvur5P/5fWPZx8fXP
4Vvqg/8I3/L/5piOz0LFQugD3Qs41vDVtGQQ2X9zOf4soq9QvOiILv+RvmXZfzNdldWhwwQzTcem
cG5YyBHMZZl/s/E0CJfP5+ucnsb/T/qWaVi8sn+uwU0IjYx8XGEgr4V1YKsG459aetecstF0RLLG
VKjd6/nvIO6q+ziUzwan8gEQwI8QifpOOl1wrLLsNA3D8NDXcNH0wN7FYCWJWG38czdyqnSlmR/C
tCIJGKLW3OkfbVQmEFlFffEnVjSWOx+kbycPtS9wcfn4U/081G/LIf6aKQ2jSbcfhtFCbS3EyIyj
vkXrgAbSK19cJ/2o6bJXjh6gBbnFB2o/ZnX9Lqt+WscT+pw0u4ubtH9syhBCbFSZGwcyCVlD/YtF
sBPo3jFnJYA62Byqu1GWpNUk6PkTbwy4Y4hXntjDjVzUj07kZixIYjApxOoSTtkd5eS4J8j2xMBW
3dGO/V0xpcV5NIzpNvfjL+S3pOWOpX2pWVHuNINBn13aTKC7gbGTxN1j5ZvaH6NfdiW+yjR8nauh
fyXYDBecghinv+u+uqZzlm88i+wFbyaUMA/lqYnlLxZSJuvMsCUU96BrXbPXMhSVKZLK27y8i8l3
SsdQf871o62xNc7Kgo2fIKLSK627tMgA68PGYjQWr2MTN2s+Y7A2M4q7Grc3Ab7ONmniZ4t/GoeV
/5T7kKlKj4xFx7h3sM4hs/GPyeTJg2vM7dEaoT8zF9xglvks42DY6m6aXXRB8zVMoEWzPsC4dmgi
KtYUl+hGMwG/Fm4WsAuf7sHKwEKsoZQHxeBs8euSqlohF0oiD/vX4OesgprmZIbD2RTO11xiOs+b
j0DJJYtiYiFANC8VZ0zfoYlu4+RTStViEA09Q9KjAOsPVZN0Kxcm0TPiTEP2w8Wo6q0rqJ7yHuus
HPQnbXSicxhW/talf9kUFjUElEi4oVq+DcuU2Udl3lpi7DaACtcjQ7Kd1zgdg1/QJ6bL6Js052An
RJYc6DRZYFfxdAhjuzlG/qiGE+W6JP4W26Vr7P0EnVlPOUd9LufbiBHXuml/FyMTw0KzCCgu2Z8T
CmZs8fvSM7UhZgAq2F3Rl/rK6FLvDpvslge7OzkOMdpopDe12zNtKotfZKrhcKZKOUcBxJKmq+4s
EQ03uzbwrSPRRBNsoIbcn4607k6CrdXqHBBuJZuzlzdXl7VFJQULhhhEEZ6RaAJI7jGac9ze2CIY
92eEzYU/cYVXebiRwlrxmxT6NI0AGKRjJVjZjHJ4ylq8ee1gvkaVpx9rqMurqQodwrxNeyVG+9nL
0U5nzQhPLEItP/t+evSM+dUP8TQoOI6WzoTe984bHRGnTXMzhe5xkumXSDxMq1HmnELm172U73YA
/n4c7opWn++4IOsRxVnFSJyvjTlOUrMehOdLet6U/DKG4jRrlOhoPKsjM4qXLhbHqqmqFyJ5HIA2
REJouAIOHR32FI76lvya1huKS26W5qZFmHKPYvon5Ilj4QYzbvz5wfKL/N0osi8nIYkek+qDMXZk
zTnFix0V5UkLC5crvDla2Ps29GHhOi7yN0/EH+B6Um9+rCIwDVNXXW0CVwsHrWyquPUp4cOrucfZ
6ckA9hgsYaBSBRYqgW10di8+2fVQzYULU5mVRDbAFIxHlOjtsB1HknadIAxxijb3TkO4UVwbX40Q
L2wjYIjZKZilsj0RUFwesx+i1uTJCQzyRY0JEUKXIwL8PXbDsKp1TGalr86ExGPjA4Z9g/XyEwBC
kQ4bPtvWiWCPl3P6klLfrCp+yuvB03vMJxe9ZJKZ++1h8vprUuHanbRQqcPL50jG93WINcEPEiyy
3YH96+8pmB5dO97oJKYdiHQ+5NCi0tr7BIhAIxO0TFbGAyTbx8Q3HlhHz4NBQ1sXqjicr1Onl6xJ
eHfU8YMTPMhqsA5mpWAsRaewmra3tqP6SRcj+POR6IgMgjOS19jcGMNwiAyS65WcMG5KyOfElZfV
pqv9HzokiQ3h7kHMCjKYkA5OEoKawC7iudHPYPKbFaZIFFEHZ55467kRP23D+OVFFQMPydFO/y84
M/aFDuON5cINJkRIk504+G38kAKIwpUuEOESE3bkAa122cwWT0dbhpj+AOASnT48Qw3SzhEoqLKR
G69WV1arom7ntUYCKxjfX7FwzoUFTV+TxOcMIv9oahlz2YUAlXIA/50PYk+vmE1WZUMWEDNllHF4
qlKj3gBEGFd+JO/6isT3rHZX+Ti8R8MYrMbRqFbIxe4qCouzlVt3A7V7H3n2BrfjfGRg9BVhdhz1
9FMYOVz2jO3yLGJwZiNLfnt8rTSxwzDwmNjavIa4/Vu2/mc5xu/0u9DmfAZ4EKmQLga/3BnPhheU
m3jM4q2jBTdWhPXCYU+18qv6VbPgyNLBn7KfXmx9Om1WXWfnGpd8izzO6o2ZwsoofeY8rs2IZOTG
i2V13+uSYKyEN3gv9RmYjNJNYu21MfJxuhAbWTnunhVycWzTrl/FJRN+p6VC6k9Bw9sLWRmb6Hib
eYcMGsLJJBoU0dSHadc/QMzFgMO66QhQ4Eu3ortgFJdEyvQRtwNFiHliT5KTujVkABRa5txbAkZM
pCxIL4JAe8Z115HN4b8Q2byrm5qY5LxLtmWW+EDX2kM6xXC9MH1z7sIaNEOmMHoZXJJE6NQKvKZS
ouSq5QvfidtOxZKkg/VRdEi7DJG9FINH/KGHZ9skbnDjTyTHZLb4Gn0ShpWNkaCD6TDqwy8D30vv
A3Gv2/Z3JhFB1Ib9WOvyhEe92hoiYMLJ1BGzxA/gf3dCr24gUsBbd6IXaMQJxn4ddSBICqvufjCT
CVYRzk6YgeVApAoz1qAFaTTLNtyMPfORsU2fiWpICcOImr3nQlVo6t8A7lgFFUnPpC8kHYG2s1Ey
tSbd97W5dsk/WnvtNO016CmYoFV0OuaUxONQanPbOWIM3Me9BFMhXtsEr87QiXNfl8lJwA9cKVo5
ZdW+yRh/+WFUr/WmfNMLohAjPdmxZsQ/Gg07R//Cww+IZppAXqQEDebkPFejKM9QV6ozN2C9C8Da
Zupvg3r58CcAUDAr2Ln/DCjIsJCxTdahaNdJszJHw14RgbPOCyhnLhHm0NugG7JS0w+kr78TDvDu
RpF5I3P5JrDfC3+89sHwmfbwRIqUcb1WkA0zjE81j51dae/Sth+YySUroEVPXjRmu87AbhbZqHCI
f/oM+vIzAScAA4MDsG7ksyXz+gTsgFJP7GosE6RRYZgD5JQcPW98tUXyGFwahGKg23EyzeZvEmC8
veauDRjJBKkF956jb5RcY8PQ7MapA+KzKGlG+H0YZa5wdtg4ewkbr4yxFQtly7SvWEysazda595O
7hLBAm3Goe+AA5s7ZxMRh+mHrrftZ9SHRfK7azdhww5JY9Y1O/JQUyBlJMmvCeqRdBT2HXOCW0HB
zcIDiV0Z/vJ1r0NIOt8XqXOn+drOSeftyCkaB920rmos6TIx3oBBYVtFl9PKNXu6+9BnsMIaD6fw
vd0QpS78j6xvtlgt3yGg3jKqO+qxcxMXzowsZJyRTQKaasSnJyCd+LP/PkftOurtU1gzgLER87Dn
jbBKz/eaBFNguzBr0Q7uLBNSeWuvYtePd6wBb5HfliV3C9yMrkdG6+QwxvRp2E3J/Awx/JqSiFxS
/K2qYi9KYHThEAKDKXmgmC2eveBXyMuLwCcm1PbW3BsgMfjDOBb7PgYY2bq7wYeS5bvqjRbcl/78
xpDB3MjiV0ce3SjjJ9ci8ju3iWTGx8zRHvHDzPU3Tsn7CQAHKSNkjWsetVHg2Ee99d46t2GDH7wV
iRjPGcbSVd+j9TBq/92eyGHn4KZ+Z+Y2UdOM0mf2aZH+PuAbKuIW9yZXKatHCBEi+d3O4yUbimE/
pXvokLgiK04CGrMHnXt+mwTGCUEiraWuH7UMLqBtJu+DB7W5VshJVXkDgvqVqSxDBkuPVp+ejRT5
Ss4E2uhM8wD3GcYjktaq5jMPWesqZwvjGHYNUUmGj+yeBwUW8IrmQCYiwIABzVrwBO3xpoob4wxF
sFwnyW04cosmrvcwglvKhTmy1r8pXM6oRmdrmj8K7k1vygMcvLwNOCduBoBJq7oscKB5eIwZBtwE
AXlyemR7q05wtIk+yfZRM79ARb9jRfwuxmhcz2glkXTLc2j6z5hJIX+yqMWKVmoo6vnCgSTFOnmZ
TUCIjjV24y5oV2UibzT4pigRFGqe4/BmcnGaeMPrjKD5scy4SNKauEDkexZhdjVL3zWexNXQSHcl
NabJjYDrNlPBiAamtWFBLOpzIPNDLYK169b9pvdDhFS+/1WYofUyGH5xUsPYdXpFNzTua3ABuFwB
NxdL8VpjhiODdOXM9X1sRJiqy/owh8M+qgx7r7s8561nnFt4GGy9ySYyJ/t3qa2irr1pxzSBpVIh
oABGW00ZmTGc+7yyTeIGV8gy6YYB9zUfGYUWdoegNc7xLBktEElaR4GerX622pgiL2Von4YuBcuo
XdRQDQeHAAnHYqHF6baaZf1gd9Sjaq6eJgegdz8DF4KQEbuHccYtbTj+Z1QwDG5BoCZwVQ5FzQ7L
9uOVMcKn1o3x04ij18GjO+kS7toCuQVd9cS2J5rfRc0F1FEfw0FleTgRWYhyCQwmMQs1McBUfpG5
9fzqB5KzVSdpt7IOqboJ29LDZzBS+qM46nmjo12NOT/sGsUCR77PlinT003bsu22jOJ3ELbc1Za3
s/uJUi0noy2W9HasKXJt+o3UaC2dCM5kOexDDMRrIjXqtWcmb24i1D1X/TJQ1LljOR38qTrqNqgd
hjM9e0H7aMjYR9LaEUk2G1vTNqNrlCMAb1dAXwjnLd23AkHzurSa8mlwAJT3Jk1JmeMPHLMy3roe
k1ldbz7DCDbBHBAmN9AK8aq7lUzxoJCVwf+zMDV4xXTu6Fe4YjugHmewvhlCV5slmes/9hxcJlz5
qtO9Ixb4q8vds5J58Bvjzr2R0z3LsfxBf3hwJc7Pli04bV+oQ2R8KtKUVgF8Jx22/OGMTCranAFR
axNoBr/jBg/pZ+cU+7kfrFVb4Id34ubCd4EdjnbpErCJlLPcs+6TM3QWSyUX5ab+ETT0ViUfU5An
shJx+kE+a7SnKaZCrqfTmOQnD9d6ljPpiNPp6hocso2PqtgeX/ocsVEGsxJC5LweNfHa1fd9CmiI
k44tXDHyDvd4h00xlYRV/+A1A3+M2WsmxRSu2ja4gOsoj/OElSrtkwPv/V2poRELqpSY1fE/mTuz
HMeRdEuviAXSOBlfRVGSSz67h08vhA/hxnmmcdhRr6M31h+z0Be4F7gNNNAP/VLIysiIcEmU2T+c
852veZTTpqc411WrLx2OP10BDE9NN0xnArt7P0EgPa3ckbmM2kGoO62/PY85BBmea6hWze4VotlQ
bYVd8kEMEVg0CUkAbutBmCiWhvmX5PbmkFA8kQ2SHDPWXqSFNCdEQznUlNUAEseOaDfY2wLUdc9D
s5oRhG56oPah6UwTnT9RkbMsQ6GqFJdq1YdjjPamcI3zalsfNX9lqHmTudb4GK3JOgTx1B2aZlVX
SPZAl9cD/g1vafbX7NFVqBUA0qwoKUpXEWbcqEePmT5ZHjZk2RG+yeITnTgTLLl+m1rMUV70+aMK
yG9zv1ujnUiLpwnwzJI7MU+7vb+ZMtDBS7sTNP/pu50kj2WA4M4DZHuVYStn4r+5rVuaz5ZQLts/
EJlGbcz7ALkhA5jXdbsY1moRMGpBvTcxKCUwfNhPJcUjwgbJcA/Ghig+0WjlfJCIdQzaUMlUej8m
8ELqIvhcLJ4lUbxYC5EgyByYxPBTZlbwSgtG8V1eDQW7cDHaXICMqkRisurJ+4bwgOJ6E+iQzCZ2
uAJeLJGtO8NyjlXPfsJerqcg+WktT99W499xQvfceNmTPcTlDqkVgJkenD07LgRgfBwDx6VO1VPm
3RV5Dn7HMZeQasR1AUZNSYkpe/pUAcQwtoN8Q+SfsecVdyuQCVRZb+bEKwbM/tnjVbdc/SR17x7b
4OyWNq4MzuWwNBk2upXxU+kujsbicQ0knIUNdGsE8S0IiPRg+NylYr2XLdF92qveU+X/pNjyUTGD
Yx70Vo4xspyQN2F9B9Je9DgBArqnqTdRJzSXBeAbrQuQxcrbsnJGCZYem2XJ/r0zp1/MU2FAE0VG
38nOvOMCMDJytKV2YKkZGfKXsZNpTn5ZHQyekL20oaYN4OHtiouXC1gCFVXP5Pq9SZ6efV8uH0Nr
v/Lc8oaU/ho2pGvmzszwDdBmFSs8TEH/NlLU+UyXQhWUUKOrz7niYdz8Ipkp3k2FhLSdZxdvkvlh
w+4pkWau6hUsC8XwIx3oyuNOn9nbe3+TeNnU1bsqKO7igP49Q427X1jvNZC5QKjXOETQm0xIKndV
BVCD3uqz10fah4ZZCOTpZCWNwOrct1pVr1U8c0NQUKKkIWNR2e/CoPignHYQjC/vXUvsrWzvatHu
MUddl4O8pcUhr3N7ToOBzbSSwMRNyrCmP/d18GsbtONysMbIR9Y2OWwimVkfMsMnfjOBt4Y08xq7
MPwg4X5PWQJCGH+FuyjafYmtizSp7zR/RveYhlZAwTCz8Ww2215cGSJKqEOUms7//E/mwZDRfP3R
vjCHTtO/xTaBaUX+E3c9cALn1Wj4gzNNCTcz/VGwfnfOlIDzTnlgBOcjPLgRsCPUD7hKho+2FNM6
AyncR3OQ+buBHBAn50Jup0uQ+lY4cNbvy0q8+Yv9hPFpp7j4dl7B968eAyR18nVx2RtPnpbsCCuq
B/8CSu47H1DV2RiDOBybS7sBQYC1PSMBeQI/3IWlgzBTq7PpwP6GXQ4JED9mLLtfM2vvmUbyGjS1
bT203FvUEpWcv+fOZwQtAXMiYmCFUuFO4eXFo5sTkHQX5G67twFv7YY+wF+bPZHt4u/p9ovQze/t
XD0EaX1kr9RskJQ+RGvk7rA3xf2OyM1xD5Ow3VD3cZXVSBXJDwZwvENaA5ShYBNsELEqmBkPiMBk
Zahd0SLF1RLSHKP5NnXWcOh8uYuKhRW5p+Ef2o1/GrzgQdTFuuMB5/tjGS9BwLd85TRbfT6spiJx
xzJxbqnuGn30uvNXSnj4BVHh9y84UR4xg/2kWdCF/kwl0rO3aoC+h26TPnlV8rQ21rmHIpD5vG+T
iwvFaWDkOn/HmmiSnG92TvZxWJaa83q5Nchd3Dmd/rEDEQ09Nekius/EfoXQ3m6N56fnlZdV1K9W
X3OH9fpzyh0i00V9hYaYeeIpR9C/Zxz4t5FkWzdQZjN6HZi96QPAmKhUAVhR+JUqh0E5QXtXTo7w
Yares4ZX6yfm7zY6cBiY7jJkPow2ybIGQoCKFHf9semCT7PMVjLH88cYa2Lr5mDS0ZPBRt0hpR95
funlWJpFDoExoHXlD2b25n6Z+HihsHwDni12tGwbA/JvXc9MLpvhMy5Y8Dm867HCMVo648HredN6
Yl8iZTu3sBCf3fjRpIpB48STOjAZgTU27nSqf0s8MigisE8HngsDj01P43MRujj3e49fA9v9PFkJ
zI70owU8ko8N1x6RxsxrS87p+H0J8OD6LZGrRK8R1XqHEpXpccKpSkG516ktwqaQX7JYT47HmLLh
3oAOhFzASBlvL85pRTuyQXPyw6rYBJlkOh6WFbQcHzS18qNXxGiflY2corheuw/bKhzsCfnFmwTh
JqngOR0IHvDn7mI17sFd7R+TjTJTwNgIsdydJ2nhvTVAViP2bJlgPpgOt5zoCQHoVvfo6Rmtckww
GZGnT2h4P1Wi7qTtZZg0uCetrEcNSiZJahHpUf3BX8+x7pa/JWHyO2TWNJ4ZbbiJLkLxYZALypmt
p9Ni6L9DsH0pJi5UMzNuUMV+Dt49H63gFCYrxeiQHWL8PTHJfGUVfv/v749dJnt6j3ZLBena6gfu
W8XaiXCJ3rf/zADEqMjmgqH4IUt4queesqjPH7LgF27C33xxbRCK4t5u06+lyc/G6D+NqoBoMMqI
eovMxmq8orYYt4GE9Fkkg7+L+abNiCape4aEdznAnNCqrUk2PutM3aGe6sI0RXYWG8VtkCEX4+aC
J9SL29Tz7vqMfAW4s+FSJCAfmD3a3fZhsQlF0Ny8m43xtlgOhvgK/LbwqO0KBRdrqRExmTJcDeKM
8AQkrQp2NrQKzlDiyM3EuJlke22uAbotTuuFXcMuBW8KQP4WgvpRF4XJRWznkUTKmWiDywcFpl9x
+QfNcmkzk9mT+7TiFI8M5CZzwedODMrHVPcZJTEuPWd7Gqx2vmJZsOfL895OrLE6ib52a+CmhrQW
kLCgRjJYrlb5WLqLZgZLsek/Y0q4DD3fpHrAxZwbJi5LIihMHwlxXPA+Q4uLmMw8oeQ8rRknVtNy
GVXkU4+m+hwK/g3PcLHaXzTNNPO5BE+/JNRQ8Dq3f4CV9i3igO1uzwlvLbw58Ez/FtOzNnLCAfi6
srUWO+2Tbe335VPACtVL4l3tuQ9gbImK8PMEQ3ePYcA0DqtZGTRpE4QIA/5+QFh4zwpsmoyfGq7m
YcaGBXgZlOvClx4nwnEFJkcz7mM7DiAt9gX9TlIjEXp3kcWEqZ284v2ParqzsJtwkcRB8dCM8riM
93XFKa9i9aeM5wcn8X7MPH5Kh/ZeCpSibcJ6Y2N+p72xJU+oKK15/Y6/mc4M9QkfN99BHfoGzmAA
vzc+s745+CYJLb0eYKvGLsVGQ98knRfPnMed66k8CkzsJ0M/Zsx19DdZIKHJ3gEo5PI6g7TGu2+2
7NC4JemmMvuYTSnMtOACng3kpZ/vKsfE0p0hJmR5ajWRqIxvJhWEXWZ3E03LkKLkWu32uon35RLf
9wE1tvCASlLd7t30TmhG8iViylUHN2kXXPs6htMpLxVx1UU+3/YJEOdUvDcg/dLEuO7ySly4w6Ku
dP4WgQu6ygTJY70XgIHxP7ohNeo7/qMuTIIX2VLVrcx+zB47glj4FgNvOfjVI5kIxtHNvZPVeSsA
gYHPmJ65EsQ+J0W6HodcMnvfDUZSHoISSP3S27eMrr469lJ7x82eVl1UYd0zkhhXkrZ1ZAzNnSU6
DHWIX3fGwGFkJSOmLctujx5OTycb3rX5MtHf74yxuVs7vozO6n3ajT5VgbHwhhb3M0yYc2Iy7nB8
Ml8aKrVMjHJvGfPOssS9VX6hxaCQ4zHle0C1769nI9BdOCaGBxaeA33ol1O3UUc9sjlgscOCktkT
e+u3Ti09vDCLZ79PH9ERXOPAugYUxEHZL4olUBkmI7f+duaanubwTb1nePZRjVeX0QTB9iqY3rou
I2wop3fs2685oFhZmYPs/SCOynhzx5bs4osU3sFsxywqvSWsxR9TktwV1CYNOSbcPTnLbb8AjHJP
xRY40CY2mZcdOYga0o2LGdjQ23ozmR8z1ZwbdNC7diEQW5kfBF1SjVUeu4lNeQepbefUxmcPfob5
HHB4RgvQ6hT2hGS+Quz9mmVM8G2jo6FX/Ot8SyCy/qQF8IVUFNXBpH9wAitB9lgrbl4yMqaRWp2s
j8PieajxZnDo2jrkZbPufbvf2fV4uwQ2X8dK8g0w2qNT5gUtftGRGvebTlu5G7O5ah0UvTEypirr
KnKrmdSDUTgR8SMju6/23mT0THYdlIvcIHndoeCZX9IltVCGYsRJhvLf1o7/18K7/1ZT95/Eev+d
PO//R+EdOrj/g/Au/Z//gyQU4BXpf1bc8bv+rbizxb983wRd5QuknYIG5H8r7oT9L8uXAKQcz/f9
LS/2PxR3rscvWejxTIfxsM1M9T8Ud671L+F6RBQKB5UcCjn7/0Zx51v2f6VZsV+2pSvwJFv8ouX8
F8sO3KMJupDj7qkLIAKxy31CFODfsIa6k35AYvzkqJMEtEqcdPXgF+J73YKTJ584+8zNsZM21nHW
QI5HqxOXYm3DOE0+Ypt8Lrbqw6GBAinnJ6OTdH+TcYIQ8zTEA745z2Wr/ij4boexvSCmqpIdst3L
0sPC83oC6lbX+BptUh5U9SXIe59Xpsk1g7hgiX1813gYzNl/Ir9BRG1t4zJu4GLXwkZIC1shRImL
FwOBHtE04ABZmxoEPXPo9a8iyJJDQbRZbPkvtfTpjcqhjYaWr163LHGYm86drT4qeEDxoLZ2S/+0
Dyvu2LDH1wqNSZzIPT3aciK2Yu9OGfZT+MUli4/FG35aN/uzdP39VH1NEKRpYeA7uSipXNFHyVRH
lukyhrAt4kmCs43iHDToTPkGh3Udtx16SUEq5rPtMDbQ5csARQehl31dtz44AeeoEoyoc06kUDCt
Z9ydTeRky1nVVosD7jvHBpsF8m8atwaKJML2GJ/t9N4a2MGkMZmUTf26fSLQQX+dim0ThTu2Cyc9
d4oJifKnDwc2oxBmZOiXylp/30xj2MLTBqZdGNkIGx/r6deaXdzyY3dXN/19h0mQ8Lj7KRlYSzPa
jgKjg1sf+QNQgDZpWmAj5Q7c2Xx5QeTfR5VFmDnk9j2zqOeVTV4IyawR3A4jrOQFn92Opf4ruuZH
MMyXxM9ilrnojiXeVBrLU5bit575DzEK289zx67W7q9RlkXm6H4mcT6e4Amf04Vh0NjpSyBZprMz
2PaSxj1LnDoiAzuNGjKXEGKwg2Q9ajMqKEp5E8f9PTqGW9uAIzvf1eC1QZSi95lTer8Ujv8RNPV3
Q2SXZbKajdP1y5DqDvgqKW+T68OKL78a16MyTO6rCenB0FL0qXZC2+dqpitdEsUc5tdzwt8uLJBR
jjrTq5AlV4KBjYPtbnRQ5dkTzgSDUkONL5KkuChJ+d4Viftux/IN9Ed/TFvTR36I5tFiJ2Kiy+oy
dO7g/zN03QpLo6P+dDIfGb6nz1ZCUpZMUeoTHXHNIBHFkEc+iiKMPSKnBEBhluBiBMlNAuP2OK3j
Q59AyoeQHAo5wdFdXix3wm2Wzs5xlQzDE3Zl2Jd2BVj+qN9ub53A2ZrM9Lt1hwSxfNpz1ZriYCxE
RehcXoJgFRfvAyy2c62Rp54RRGF818gLehvAxWoEh3ox98xZ7TuzPtcZJGpbWAthzsygTL+lCj4M
Xlrfd3jcGWhOGdwUK7SH2bperQp6EyZht4G0nxUsYYcpwdI1uA/O1LJL4xhIjBo9xWI/A82ZjkbF
jJ2B/JMZTj1EeGA4uOGh3eFcXWuXzXfzm/cqvmO/dj1nmXdLD47Jw3mlojcj3Y8Xw1jUpWYTvazL
9OxV8g9gvXLv1O5Xuq7uWbqYRR3D3edievuHlmeusXvhyMenJJ2ManAyLgM4ghMP7BXCieG6nYL5
vGQEXQy019hJcJ+OBY0RXfHeVSiycuOhCZr6zHa9vAu6dnPRZ0eMAUeZqQ77AD8QPYeJh//Xba31
qkFVVjIn2ldxNh7a6aYjNBWhcJtFxZBnoZGggEG73LK0yl/b7dElmuqFbfknGtWVHPrq0gPc8eRE
lqzGRGT5HiEg63jKSjS4XgEVx6Uuz2Gh4bJ7TpxDT6V4NOryuh4f3HiGrB4OtskMKov/TgGjRSiu
3o5p29YgdWvIoPkA2cDcD35zK6zEP9VKXvrFJZZsZpESWDPdbmO/yS2JjUCq+HiQ9CwXVonI6awW
3+nZDzi5C5cxIIV8KKFndgzsdua8vk5ZxwFY4mAmTSqcFKYjl7oO6VaUdOuVDSWJer9zyQLD7W6z
MqCh+UizjZKjSHZz5Pi61vPr0jo95h6SZPDwQUeT+1kg6IImbKPbUQW5l92rOTW8B0ELK0iNu6RC
0lZzwjaW/QIEJb3E+C0Lmbg3XH63tRbN41J8VRLECxrw6VYK65HssXPJR4vwBYUc7iKvhH391fi2
OvYrYLApa/kZDBLKVCvGK3+scfU5d+0Ye/eB5f2kRaTt2b+SfNS+MZY3ZRxQC2sROnUc7DHr7PKE
Ybt0RHNXppQBaZu/tD1LBihWyaW1bRjrE2KwhWGb+6XFmAMrNhDK6OUSZPy/8kgvwk5TV2+FP/uH
bAQVidQGGg/kMIRkO2eltxizCSlrmUOhqvyj69b3I/F9J2ya+z7D+BYYFifgskRz785f5XHNiuEr
Dzp8cdBIjnlVPsGQqYG/Okeg4pvazQN4Leuc0WS/7m2hrhvdNVf1h8EDcJlA2ii7KO/QrYLPEOZp
rhcRjoF+cIh8vGdVcfSDwjoqBLRAVpLvCexKaBnyrycBzljFeLabRhxJZj+JOPOPrCfe467Re9HM
D9xv8661BxUR9syDaY4GPXVOoh27PdUDfY4988CN3J9Xi1uYccc1SJCd2W6buby9mq3pb7MtA0aq
/ee1tR+n7QW5ZlweleqIbKj7O3gU1k3lQ0dk7fEGXG1fJ0D8uFIQOrC1Qz7yy5YaIUXxoYV1rYlN
2flVoNAf1+eg0fVNSXbhLDN5diwaXoG2FOAmY3ciaJN9K+JvaSDFLUZfX+KqasPNc3qoWMFbSvxw
3r13selEfUmqSMeEgjZ9L/zBA4nWgpAqXnB9OVdt2zYXXy1ni3TlW3YckLhq6KXmQOhr72TOflT9
mzVxRtcpltySnRZBBI/kUuv9bK/tVWKqo5UWzr2ciSUM1jLmXcgIENZChO088Z/3TUE6lBh2SV3i
SMPlGuabdrXuCLBLbydt4yL24Eu6hnkXCxS5AzsD3LfgbRlsLTkBPtIhOgWameWN9/maq1PVB3tL
U9iV2y8TaPE7E7l2FSzmacz6g0H+3JXjlwyphTsfoLm3+9hGfrRijTtbRiAO2eJRN6wIOFrT27e4
5mzEGbG7PGvdwQvwl02DCEFpXLjvxW9J288LbHGdmQ/VTO6EkCXYQs9c97nOP0d7NnZOZpYHlW3S
Aq/REfAfXBmAmfx+Wk+6BD9AGGPGeWRfzc0dTLfyjuLMQ4+HddVks44ChZg9cGtr118Hyoxad0V+
q7Mb007RPRQpeRyeywyaaWPqJOSf1ZIQvDw5g66DJdI5wM5ahKgtDvnQHAuCg33WVtAhd6kevntF
UlNhsD42WzILnIKpRgs9HqAIUM6BibzL0YSoYsPWLPpqbZ4JmhAADk5Md/KDXVEMzt3MzJqlvLfd
MMXs/II4uJ/y6lp13l1QE3Gn89s+br6m0SmiomPFwhbCx1aYYKPEd7ebffcqDkqfj+tNZjdrGsen
1ASyB2KTB0DVEHU5WNkmFmyjuRLYBHPoDV18ZbiMQ8f5c43n8uSmBtHL0CSrgBfg4CpBa/dRWKm+
zM/O0sb7zc4XydF98BorauCwA6XGMTSky8NE6jYMFlBraXZGifKolmE59InrYLGEL1Cm01dHcmNo
i4IgiSGAWmGiIvMI/zGruYvSAbeBX1qI2mW3b/Xw1iGXhxI/kGyd+WSEYfFcY8lsIUD10zenZJZX
AOcZxy9jcJhIPrkhBwQkFLYGEAKZau+rqk7voTh5IQ6VATU6WEtDVue5RrkzKGuBL0gdmkoKr1qK
G3wO2KyL7DDMjB9QrhJxM+hw7Y30ukQVbSRuRrQz6tCuGLegUMIG17RgzV/djawPDqZGQrNimbZE
7BwbhTK/I0D9CDNk17kNKF1Usqa9wFRC14OYLF3CuExuVzlfpzMbA3gT7Mb0MN4oUOgBtMHFNvso
ZtCOrIa8GrjrO5Y38MBkcCu0IcJONCwSedQq31+vtVzUMbfKb5fh11wiDGY4WUckqhU9sysZl+hU
lj0jOQuGV84q0zGeUrd+jQERRGaw4i0Y86+sn+H88wCZQFLCHNqGPdCGZbo9jqr7U7pmdVBygjw9
Q9ls6Qv2a+2jg4O73+AY16dMiLvKydUx7heqP4RkPpPsdm2nx3UlgsaFsji0wgqzbi5wpA2vnSQY
YoI1he2dmoTHsaxa4zS4aChm/LzRIIfnsjZnDPf3HjjYE/XXvk9YhkAPwZPy7NJ0MDd0qT294Hae
k4fGY1OeoN/eaUPfpsZBpxuci56enX37nBV876vy7M7qVXREWufS86MtVa1QyYxADENYbhZ3JiQR
yqe9FOt4JCqmBL+AIamX5cmKPfL7mHmNZfonaBI+ccTRk/B/QLmyo6vR5Vko/+wif/f1sI/V+pTo
5W2ImaVZzc1SkRQv8mtXmhyc6zO8rheZof4j+u9RmgHdncHDo0F0eXbD1cvsGg4hW96d8v4R17Wv
PfntzCmMozchoB6tIlyWGr8xG+ImR2lGmZ0DaJKuH2pzMvcLUU0sfOFaT5L+Ky3xayfOnmMpRoMV
RJK7MCvgqUhFmgI2SrC6xrovMLkkcnljP53tRT9RXxcuX3kZ4ee3Pcthp++8IKN78XzW2MZkr2cK
xqt6RNnTSnNXGxYrrTpA4Z/Vn0PG4LYA9rsPbDxtJTlImYEtu+RKseY/zbrgyK4Fb6guXz2ZP3Ls
vIHDT6YAMxb+PfCIbO34RE+m9s+1LL/5CtFwbYgDGzHaVtCf/vmv62xCxDbwqKbmODLVRPnCEry5
Qb0S7As/BRk1jvwOzjOa84o9LrHtV3oMymujn9pwNgPM6Ro+VYbCzpoTGpN05uyYMkrDVQYo4p8d
k4Y8kT7ei7i/wYGMwEeXt3FqMOMsnDdzTIm0qfsfS7ZYojOGQP3UnKaqSw79UIkTooMnDpajqx33
mCJOhEzvPvRAj48QxBl+MNP+R7rHXaBv/4pS3+ZqWu63KPCCJaErific1HxtjdmF9YOOg4GNiIVK
wO7xfcG17n2jRifl3Jke7WBS4BpplCYTpnAezKA64kqEMDeWP75jjaGVpucaacxgsOdKQMlWa7wl
4bUPNXzPM4FfD32sq8gs8wd7Ku8DkhoiMfAOsDplPG2l0TRa2J8aDjGD5M+qOKkWoB2D+B30IzJ/
Tfu9yYPyZFC5HUy3IFJCBH8bDy/VuuEZ5jlTwKC1dQ70T5oH8nY1rBNIVxVlzg3pIjS1dvoRd8ue
30OG01gB9GZRJ1KIgnX2TAROSwghzdOS3JBWdhu74g+KCNYiefAHE8NxXFeTE2akEKKOHptDzsgm
9JDB7c3MD1h+ZDcZzquixDZmsms+ONOCsOAyZKRj5UtRhGzzn1Vl/YK2RO9LsZTXRwrJS0dPv476
nW9HGa1Oe574hbxEulJ0bolby2KO9skeimlU3h6UNXhE3F2aGX+ptryoy/wXKbpTt5GfLBul4XJH
a7iH6hAlC0REEr2BdKy4AnUVAtyhn3Ci2tUPdhw7LFZwjeXyiui8JOxsziOnkEzGpB821VUNYWef
ktVRw+zt0O/UMt/DhehF/5gh5UD+x8O5dnudVNeLcbWyqrpymNfNiI3VVHSh0VrAt2R9qm0a8dR5
icvmLBk8nvy8f+2HgKzkCZ+AqposLNXoh2WQUCcwAkPp5xIqk9Gym+yLaKOJXPG3y4bMJ4Yp8oEG
Nrl1HEYoJMljLa3VvUzT+tYU/qUYy+JuMrqHAjLK4lneDZkumDmooC+eCztMNOvF6mh7EAUoshxT
ZActeHvPzc4WCpMdfxwraYx36EGCBBt1wKNM6N9AokmIXnQI3RWF9pp2XzAKNn40l1JBrrRPjO+T
Cw6ZRPcVKmbrQFN2blFoYHrswDQTTQaNKGNLOja2PpfLcpdl2HpEWvqwUuP6hoEtC0iLoJdgRf6x
2Xz8Nr4nwhCjCsNdRsIlIGdN7E9ObQK68zNpK31dDBc5I88RL00D5LT3ZiJXW/4UlCA8DrrcKM60
KQvhu4QlMd7WN6Ac3pD3ov0RxgPOEHJ4nPLe4lrk58SGx2z6kAne/NHBh2QzL8lH2ttl9VC39ARB
ljwRrItupIlRZAWksgQvTJRx9WiGbzBIQ97c5CoV1k3tmT3PHPgk7sGd7ZNRV0IfRKd5Wzq+H6WQ
sHibvG0bGK4jeD+/Uy0+qpTWupo+OZGDc7CAdNVEywj0jdHKLYFIketK9JL2w5lIsEMPDBswOHSZ
He8rpFH4f3uyMdAOFMpLd9W8+geQC/jUXD5SL++pm3mcblHoX8iHpFXh23FEDPBZ6/Ja8ePsecSe
+M3YBR1FhzEtMiwcF4eTMbu4Nu2jVw7rh9GXt2ZXPrXsF2+2lIRSdUnoBqN5WDPnUSeaKXCgkewD
BMvd4GCuLdHTYztGjI4vvt/0t65TPrfDH9NExmL6xqXWRnpKyxTDlS0IbIkhI9fwClNkDjHqsryp
nV2jShWt+eeiBzzdKVaRlLjaUHAD7xLEvHKVeOotdeAF9TcmhF4aVTNF2zvjrvPHieFrF2o7wPDh
gKhbxdk2rAVjHOm6NnNIL57PLsEAqDLxRyV0baE3oYUB+ovZHCuZBQtdERE3Ff14H9cOHd3ghn1V
3+NZw9SHlyT0kPQWHjrWOh2PI36BnUSngVCJYVmfsv1Y3fhBzOZD+9A5YDwMZoWYstl9m9W6XzHH
ASVQ58awftCsPIMSO5I48gusc1fG63TjOuKDvJJyv+0ZYx1cuq1p1S2fPpG5NxhS9HnpZkA/7WOG
yBknoUFRGgTesXOMx2VgvTl0VhqiWQoOvXirqi3umijHHSLSJCozRiFdinog7vKetf2zgO10Zdr3
SsyUGLa4IiiIo3hmwtYtQVikw0qOiXMyyVzD2F7JaM6eSbU1r+7dhTKYNusu6dJH0q0vukAFhkz2
1qLpDZvGfysb/Yu2zNoBTmv3DNO5xJgOOEvaX9kqR9pqFOCu1wwzpR4YnaVJerIa6GUgeekeVzM5
dxXmmwndUkQXHRp5hq2s6P/MvoXkjP4W99NNN42PKUL0g8jdW9EhZkWqAFrfIU+MTs88NDm0RyFe
AR89dBoJot14Z1nUOKQnyrF/SGzg9Q9dIM9NEacnm3jAtiYg2VMuEySgZl69Et5YdUdKOeBuzeCc
XLzPiGo6AsWrx44ljTsJO7IC1kJN37JoL/9iU7po55x6hNUmWJCjNaFyE7ajifZcKQld+cYQigbQ
Ihqqlf4xnUxCm2xkrQmW/paXSxLUsHiRm0NUGBFdytK44u9xSIc8esEZOpwm8olzgUaxOrmOImh6
yj6UVeiL9puzR0HDnRh8Z71fnKh5bnQ5NEcoTSQleg3VX8GTXqTTbYNbgqEw+uGg2dJ4M4abhsVm
G85BcoBGe6pZat1UiHrgLjRXaoId5w3mwbFy6yUYfkazJO2ugqVoq52RIheVLol1mVaf6WbKYjVP
vutum6j5DuISmPwOr9CklqFHQbT2O68/mfXd11++xDT3Tr2Ul7eeem2HCv+UZApX9Q33Z8fPHhg5
+Rmvfp5+djHpKra9QvtPaWJnkbnXprm+VoqNQWqTHON2Pz3ZlTu3DIx97SoAQr73pw74fpu42BZt
DExrrYaXzle6xjyxx8h+6MhqDrSZHzckmxouyp9PVuV9+r3+btzqY3aHkXxL8eatdnb4C5PgbiRK
7CYLbLYXRD5gpEg8pmK6OXVd826l6/QQ5G/Npj41LPI586aYTyKtjosy/LOPSyVriKAwPfGFFsPF
XKDsIz5WYtHyD6RZ3SGdfBqP+UcOFM2lZ08kuqGs8y2clbppbFgVXLslcvebmej4cRGvPHHcWB3S
bWzZ79knYx50Te6DEtY3ozveB+djGbNXhRc5yOZ5l3DnWTM/nsYJh4iKHDveEVXXBTk7K1b9VT6N
bXKo/PSpEmV2DY1DnccuQZWujFsG6OxelPojivyymM7KAiX5JcqnOro9RMC5b/kBNTIHghyPfjsQ
G9g/2rlzW7lEMuqB0N9+adg7BlFpW/JsgyItqnZjY6hf5uPPlMb2ocZ3cpEOJxtColM/InLVdnPD
a3wwKJD3o7APJWgE7CfYiE0jP/TgQC6Dx+KLia/KnepbsW4k6vd6nuP2DJidKQJiT6u9043LAD/3
IttAuUXJdZo01JkAprRD8gP6JeNpNKc/A3kXN8LxKhxJA6WeWXc3OgUKsRqxi7e0pf90v4pi1f+L
o/NabtyIgugXoQo5vDKAmRKTROkFpbTIaQb5633gB5ddLq+8SyLc6dt9mmUOprssZY1b5DzWPGW4
NgMfR6+bSxt0g+/JnHBMEo2ogeuebo57gcZ6H6R9bXRvO4Nh0HhxGClIKQc+FKJ0YNUUlIuDo3m0
O1OoXmKyoicP647kNTbE+PnBdbde6lwCoCcs1TiaCTvLzk6mnjLn/j8rXOYAw5qpeEkBzO7KqDx1
LcN2QmDQW2tttwo6jG10q7jwMqfiE7HlSCfbxiTxRan9ujXTYx+/YXiCq9lAyGn8LAI2HeUE+8Hz
086JIWeqWBoNJ0dK5J9g7STPLHuDzI9UfY1a48jOgO6qKy0Itc0eTsE1WpOiZ+LCg0TXbMTIQnKD
sAyLyrc0/JYG9xED7/wmrNjEamzpc+g24iUoPnqoZXPJcJGe8XAQ7U5vA19qZ9hbOFgpfcr1dor0
vaIpj9zoZyrCslYS3W9V9na0kZU4CsEDp6zLCaVARLTODk6gDvu6itDFnUbwegZt1slH4dr/PFAq
GAo387/T2K33yIqyvIB9IgHTrFq1PgG6PwNDrwlsUztFICY0/hoCTm5m4kAmaN39ehjfO2xOgl0D
q9+FYeOfdtWLHACXSIDOjXUvjVe7wEINpFI1w59x/FcbNp/EP1l8ZghaiYdjIyw3ZfdMuiNVQSs1
QtkNU1zNvL4zRFld+SzK4Gnp2UpC/GFZjVT2piFPY6dYDynxh13fET0dcIVXBvBfXCR45B3km7Rw
ifxHoHJUHqQBcXts3WDypcNuwl1H6Y/e7isQl5FLUjh+HcbwbSTT6bkxLdDJWQKsKBWkSBTJcA2w
ZJFwyBHvJuvKpngWXk+Wh5O1VuxUKeniGRf0xvMY+NfiE2+bra53b2PENQ5OF9ys1Ow9KyXfGvU3
1nHwoDn0aex5iNr7XatTpZP6NhjpEvZiWQ/3SE/fNWzJCGr5iN6Sgfjl3iU0MAWv9K0asEFzYxuF
RgO2pl2gPa1KObut+0uD2GPKD8EmIyKLV1E0ThonD4ODYY4bBhCeaBkaoOab4TmgHwPUraU97Mad
Nzr7lJJCcRmLC7r9q1GdU8y3HvvKqj543d3A76pBrtbLbWF8WH0Fi/7p1vCaabF3gKRjN1PradPa
1x4bqso0QsSQIu9oY1X9eopPFE68pqw0OEQsPERHxQxWKtUgZYugSxdYWZQ7Lf0h94CSWfum9WX1
cxachbCjYofmj4BK2Ow7zVsrGlSSJX4khP9+JWGZp0W17LTsaJNsgEuziJMHq485g7XQsE3YOYSI
5t+8KrBRuENL4sLsHgzAbCL5OmjBFNbW9tIDeS0OmXMz7akvQSFHPy0HEn7RvW+JOCspfOjigOck
0j8Imy5SNhnuutSuHOJ6IogpDqWImpcoai6VweGR/GJuhuZN8k68F4FyV+tUnCuKglYTHt7FNOgn
KlT81tC8nSSRtkplUa2hWtKB03bjBQGs43NvIH4BnErsPj6bqRfvarAQU/eN8V63PoPwa4IWNosE
U0sxrLcbgU/Akl0mFd272qLSsoMumCTqHn80ije/3aGONtGkHpmY2ChYmoW32vyMB1LfuZo+S6Sm
ZRwyY4MG5eHe4Lw1I/eieCEy+4TXyC6HdTV7HTMPIAMXjK22/5wJvy0Cuk+3FQnPqFxVNQiEmqdJ
i6UmKsODfGSAAFN444P4MgqudI/KP6P+aUntuwHXykIoIS8m/VEI7RDndLy2ie6usj7wbR63vGR4
QRgTSFNt9JMh/VIqVrKGhTg4jesoAW7c18+MEu4gzxdJWuxIv+56vaV/fCZcuvkhhyQYJ69G1KLD
YJIvHtm7O1lXMdrgDzXIsUXDwq9JOaE4C9Pm9KawrCDXAeWLn8ORKXc20vOWkDmNFQsTqmGNC9u8
XW8YYNW7LRXEG/ztu3hw3gcnxG8QK+yM9ZOSU26dbUFw4i83vysxd0yNCyfVuJSGA/lNv43GfetZ
K7vqvyVC8ZDIw+jmr1IMf92eRexbJdI3O5cblDw6j7EhDNgCmAzy6LvDB0qJgAUNIuaoadqLUDgD
3QmPwaXOm/4NfBioyNa6Iay9IKF3ZPNOssqY90MePKZh9j8x4cE+avVN5rh+GOkrvtYZ+uM31XuL
o9cZh12lkB3Uswtz+Vnj8GBV32aDaWN0vmp4ZIshJ5rQ9kxw0YQeVXw0eYJpjJCSq52Bcl9KJ/Hz
eoTu0MKisYHPREbzIO3sTxaXFje6OUpfTQiK5F9lXH7pk/2tzufR3kFMaqDRDOToYM/5UaA+BxML
iGPXqzwkqeIqR4t3sOEFByfijqiD9tjGnXbCPsHeu4F+UWXmOy1+t7qmO52c/WEm/1gldL109DYT
FWGxQ0smjW1R12J/j7X3XAh5yKLIpoNzPabonz0H7s4IfVWSwlC19GkBdS5s/SXPMu0NeuqrFt11
T7H3Xca8qLcskaKJJV3mwf1yOYgpHe3NTik5DJBLnzpcUxnKge8Jax2VvMv64irbXa7v0CCXlroh
EgidDV+bdxlQAGGH3RNV8jNseTUV482g6GNPxUtzLIrqlBlE3pM6GBZKwG0iEgg4lLQSMCVeEhqr
NOapmh1z9Btppi92jEOoH3e95rD5pzuLSieVVs35/13375ZZAe1LN0GcXIzx24AMJU3FHzKHcHO8
7B0AZk7e+xmM7WGwd7V4ymcMxkKcMvCgoQJieWmV07K1Wa15S3Y6Y7UHLeHrzTvYRNl5q2ag9U5N
Ni42o7A9jd1H0go/ZADLHNXXLdbMybTptA936HBzMUF8joyGwrR7POrD1VCJ7E60N2Nrk5mzbN1h
0yP9coikGJ2Guryyjy0A3BX8te2Y6R4LejIVNugz+LE/LRuJTMCKwQ6S7esKNMOUMBJK+aXozhvM
WXA8RI1G5lalwRE+sAZfm2N4LqiAsYthH0qoOgVp1ik9KdBNUOcyd1+O6Y+GIZPCL5VrxY7PRS0/
qmCk1q6wzjb32144irvUa2tY54O3ymHV91lydh3jdRTWlXzHPQzoSxz1k4MDqCgnFt/UwupBbW/a
hCA4PL88+dCZtClYtel3pAYC+MzCcvl+6TwggnInXw6rHN5G9qqDBMCAdZoPn8E5Lb9LeQRlppUN
NJ/Zm8W755lFzPrkD8eY9IDb+P3QXEv2ZLzMiTXczAbqYMO7FHAKo57svW0Q38VsjCv+qW3wkoak
EWxlldr6Mk85vGojJeXBuiNGQkhj2ZjTZqyKtV3fVEVQUcW+WDMfFW/VMc5PKWrZsuoZvcqfIZZz
Et333NeyOyid+xIDjvEStPn2G5j9cq4xmSBoaRPLzqbC9vqcU8tZeLWV16IbNioAbJUQa9ghc0wR
71V69zoWeQ9PVSgLF8sehVynR6GNBAylkRfn2zTla7XZCOIxAvsnCUe9us1cBgHGqMS7ps71iPzS
sN2YSrhxjFkoB7QwRduRoUIQ0mbE52dQN4DXqwPmyCdADBMRBWZLMykrm552R2zTvibeE69Zfi4F
PgPOXo4/UPeNWUm06xoXIA6qPmbDwYgunEdIYw2LpXn4wrdcSGNbqOkumYMxHpXLiXituuwltE8o
/ewf5NFVxRb38zqa7E3IurLKdp3p3DqnXuLKXNusawOktzzKWYsom6b+iEf2gthDa/svjzWfwNyy
KdiYTSrpojyd9mzO1iTcT2yKbLbUDKfErgiJkY5Rhr0cXpiPUamKo0lIk8kLcEjM0W0i2yIDjpb8
L6vqmnmD3/bVuUw0nMEJeQaejJN2S9vExLPRzexqHJXFjA+KxEtCAmmKCTPjjzDqlazxOninhIpU
PJcL0zo19riWRcrdnUH+gMxUzGKEsXFKKmuRpVMybK7np123EmDGZN+cakG4mK1Ph682qmehM9pr
U7ruA7H1EiqkerBSKz1sD0mLkbwK+oVqCDp8S/y7vDh/M1pBTLpXM8u9B4Zy5KRBHMV7cehoyjAh
6OGeSXUgJ6PgjcsC5wEWPoSYBDRBaPw2v3Id05Hhlq8peTzVxUlSVwsaE1YeHstEBJibwlVVvKJ8
b7m5XG2uiWC6KPp/scBfXXLkDZxEPYL35XYTzAFFwrpuDNc0TNPe6Io/U49+qnS6Kh5X2qSxqq4c
Nh5bK3H/kZQ8QvPy/EiJ3gKCrviSn0TyXrogfU5aucOusBwSBAMlsfb9IMXWlPUl6tRjFbFi59IP
O5udTyevEu/NOowfZDd1Fk7U3kHrq1eTRtSREKiuYrWNTeJYnQ6hs/KgWNDV1IANdL30Fgq8kV7+
7nWfXvZ0iKZreE1SD/GvP/K09oHQ2LXLe52uIBi9QCSfaeKsa9aTevQmwYRgAD7hQZutZI7y2rJ3
2OqRXq0zdW7AazV82HBzUJoDKQ55KO+Zi66gilKsmvrHaNt8L3vGRqJ9iaS0bRaok2T67kyTJ15s
tkiKySWd3N+oebOmikSjrVwnCuEU56tSj3WJa1JjczX+YurniqelgJjNSjj1hqKdN10iQrvVJ7Cm
dWrWW5MVBKQ0NnE/g2M8sjzdWNQk+G6fUF3y15M+46nfMGBqZycE2iABnqas6kgSd9hlWfSdENdD
PDPeVkvT9agNGyoebqkWfo/dIU0CdYtHbA+UdSUSTpXZkG3I6Wdj/MIeiIUwXke3D4/QT50t/P1X
hQYB8BxteFA0rtQm3ZMA5miv8ggb+q1LaYwjg4fwFHOV8pPNguPZHAY1MNW0CuWRUM5R7iL9zvP2
GVIax6ivoZj2ymvVcCqzcGE1jblkJEIpiQ592RyKYgIK0otLRFB7kVTViSMGJPLyWgN+BQcyAH3P
t7mrfiiGybFZ+wHDCkKcmpwoFk911k8ywKeWdnAj+RKnBiQ0CGb9Lgz129CO20gdN3Rv+nGJI2Ci
bHGID9ieFxByVg4eG/xSH8VYv1MEtAbJo5L+HlfWUN3bqdgZBteYof2Iptk4jfHgLyaftvC10F6z
bFyx09tLNjsLTcfcUtol3kun/tb7Ljtgib02VIC7FeNNQCubGn/C7bAAB1l3ZuajPf26NsB+VxEv
ZHpetDQwF0RuXvlaqZhWVxStHScMoH7KBoP2bpJiyczwpK+Y411JQXuoHTSrWFqJdxRR9QF5iWCf
BbKvYIaIMsRR56XJNYIo9ktVdeAzqfUxZ/kV/ETAZs6rU4blXa9gABka7zLBvkKVucbpN34AyFMD
smWY/i4mvdkUJt5PcAZoQj5T9hlbME4taRxCl6erRf8z9nDlYHfGJc+pNLJoT4t/UyDFJasCob6N
2KS7BrShztfPgVGNVjpdr61Z3UpVXKeqPw+smE0Ozo0XXO0a/pTNiMf5KGz9xgS4GA9b+qmWtaYt
szq4GgxjQ0UoUXxjkuq6+8x1nOzeFzp8TIL4uHq+XBLcDQdFY2yWxsQHaL0bKEA5grChhOz25aLq
TkZ7TOgdNuxw5UUgTYz4UCrRXprckPwSKmL+gIqawaML1bMH1Evy+kj1o+uwxFumCsyL2NpJlrqV
MeyYZ16N0Tg2JterUBtQD0h6KEqJWLd5tXFJDldO/BLSVKCUlCFC4hO9ca8MF0uBeY1wkkeDuouj
R4IjbsnTgG6tmEmkUnEkEHgKin91Y53prl6O8xhpm1dKxNu1NpW7eHzLYpOSEs3ZjIW1NbXvKSCZ
MvZocRZ9w0nB0yryw9C0/cKwDuCs710mZ1spK8qii+4ZpnNiwvFFCctxlVxUN/1ImAu6qLzpffPU
2vio2VPpV+2UXaaRGMQQXOcOkFCdtm7g3cNUWQUOssKIZTYy1XV4CwYMSgmrF3MUbyMr3/VcMxTQ
etT+qI3iB90Tw5HvsTnQImVTBq5vDz3kTt5Ptlzlsdy0glQT7t9par6cvCbJ2TV77mpEnrjacpY+
2EnnY0WDueGGhwJFj8LT/WhawSEAgL6wq+bpNbZPeB4AjbVBU6BUk/+kE8wdjeH3Xjs8s9bdt00w
X4ww1imNKhZAqneVatPjEuR7ZXhMs2QqfzwCLpRtEWJIjkGG9a9KD3luXWsv2ncyu0ZvURcfvOC9
GkrOZyRcQsJWwwzINMeeI3Wv/zQe9gWiWXClgZ8VPTgVwqGVzj8zXZOumqx20QdcUkSiKQWCil2t
q2E8MWbWGKsxo7H3c/yiVRT4LO6DayQNXk2N6aDCs7UOqIBoYUUuHB1pqnEQJC1912japqAdg3gE
ZJhuCteeU9+caNbCUvyQ3W9PBJaSiekwWt5eJh0XcGvsSSF/j274k1fJylBAxjq88RrdBp6K/QT/
LJMjzj84I7kxrL0sOnklCyXXMhFvebi7zpHPhP1GcBtAhiwN2kxMHDxpGj01HYfiZGfUVbK4pJAa
NkCVclpO2x2I7DMzHZ4ye4nddlloYpvn8SyGcBmC/zBAMBs6xe+OFg5rp6pXOtGUtWFw2mP5S3y6
2VuNPVzdqn448fBIXewRVK8wIcCuzHHDUwTHua2iJCwwp3uAsdKxh5U+YAG0Deub58ejAw1mVZ+D
DcYz4PCVSz+m+zaO+uUcoS6JBy5HJfvGBj8D/HzDVegYhBrqJhUvGckm2o1+BU5Atm0fRVm+WJSA
uEGIPTviNhkZxr2XglUzbH+EMuaUytSPhu1dA4oGnXwzhLdon+fp3su8kzQJODFOBnpzGS3UM6h2
yDCPytbPY3qXDmgcGuBcQai7ZNTv6BzoK5+ipYPGGpiGr0fVP4SzquxhF7rWa2+FvketoauMoCGg
5Zo0JYlMe2kH7YXK0Y2kt4rVb+27M+A1/LbMU1RqHFL/EhcifyY2g/6X5vsRB7dN79hgsjrpHwo2
AcHaqc+6pQ2QiGN6zcneBuULNRRRCHmqoIkz9lKT7j6BN9e4g1B9pDqc2dw76uxm1BJaqImNu61Z
U0Q1nImkPdf0vBVB8BZmV7t3dk5KHdNIBEAGv2WC1cHRVkbLfsxIb5z+MeQkd3LQYJXibFgqHSkJ
di6bvBZ4ndSTNhc/ERTqLjBe93Uy/C3cFwKj+MBG+11BHupFCW4Ea0PaWUeAMT1qWfkiVTpMOIeV
VnlXzWo/yng71NbN1lJQ+Tg1YTeRkKgnDN32tmlo72sJgM9OmnyVEaCjGO8wNzjQ3fZNVR6u5wwz
UQQ+qdHggeb5arLMo+YmhzDXiE7lb2GPQAHE5cx+/x3N9GhL6wsk8eyBXzeNeg3UfN1HSKicuHng
bLUG0l5pS8wqFNPlKD68U6mliXyOuqcwELw6cZQZzk9EORb78/SmBsEm04cd6aItGARNKl9OzNXE
g4kLnk5IuW9tJN6eVQW3hla8oTJy4Wf3uA4Z+4NobXCcCDmZDVbna9JB6v3IovE7FRt90njK1dEP
ws1OGtmJ8f+fCDgDxLRJkOtHlG2Cu9TKS1c3FMHKf10ynQzLuI6YBzFlbCpduYPoWbWJslGrmJdO
edCHaZlrH0ZIYKh2QdNpxT5MQM+6YUfPjKth0qy/cQR/YdTwLcFyzyIOoNCgjFhnXFFOdFHtwzj7
hJ88Ldq0vg0pLzPoL4u0L/7CNn0GVfZnuuU/dxAfZkBsUUqHCAaPchmek541iLxG0cReiQVXTOww
D1HviXvoZJJm6TzXtm2MMBuV7zmYvzjr8c/yPSH35lRJFyXdAn2ibBXyBKuk0DaKHWNwkNw1rqed
m7AHLG9/G6ySZDcbqUv1puC/EA3CSxocTUd/BmYrkcXHj5iayZEFYB8LWPq44bBEst7eGEkDOcNY
xLxuCHkve94wCcIbhIvBe8/LYU/Gj4wuh99s4gibwirULdxumkNyTI8uzmzgxXsp+IwNA/cJtpYw
dLivEKVZJ5REGMd7xsQXlbug490T/uoO2+FyL3g69PHXhAQK9Cby8eSFC5VuI9o6qDXShfHr2Mjq
lpqDLrh5WqWuegNcFT0vRL0XgFJW+P6P6AJvyIJL0TEv6iHRMX3ZuciDSun3qvyq4UI03jYPlYWS
ZVsV0aSslIvTu6vETTZ1Nq5ZH12p1nvg37ilpUojCjGzvsC3XvgluzZhNhylHbjlZX0VaXrRlPGd
igdRNctW1qdkSHax80O6ck/R2LUyo2ytzyulkrd1qNxwwGynkghZFHV0mls1NnmxcQL9o464plAY
tjCF11gI04WWW4fa2Vpl9UNq5UxuDbdKVn1xrrqB9SzXTTgP1ZZcCi/4ESLcJjCPp/ZXYi9Y9YWn
MVijXHk1dybJLq/wHjLuTmOULYeuzCHTwtFs4uAXL/FSa6cPJw2+JLKaVbH6wTV+IZssyHpDs1qb
BhYuwzgRajrGo/vnIFuQ08Q4awfewSneCqbhmq6N2vJgrLj1m7QTFLxkqbuPSv1oI2PehHFzcimH
TrmVnv7UbQuvOqtbJS3WjTVcot56ISC/Tz1sMCOdBrCbFiaKRdhE0NnGR9BCutBZIxN6mczyMVjY
6qQOBpZ6Eiy4NfGdKWAxNbh3ncmHnLrzrFlcQMDEABr//zT9bcafAhotEKNXj74BXlZfeuL4UZox
hJZnNy7oykLTzjFBVuGW0Q2wGma19kHC7Fo56DVGNu5d6T5C4xEoyYs3OdS74HNu2BJa5bdbsQPD
/pnrEHhYyDpoOUzSvT/URy/rb6YWrTq33BQ5b8esX+WiXras9go9uMecNYgW39ykORFpJ6IiuQ0M
vFhC8cNGCfBwYffV1ONkhGeR4XVUYoYjwtbGJdYZzcwKRTgAakiPt4k9n3ztNlfSfWEnBrGS9FNV
PmOk69rKN7FBXW1wGPp+Lt8kI05AwSOFGpp84OJiC2xPhvMyj2GmuqhxinvO9I6wLAQC95TsAKO8
EuPcA1s9VKqL+GtR3cGTLXaKcxWxp3Nb+R0DN48Mh12KvMd8s1KNlnZl3xyXnxCPtJC8UZ1AHmKp
skYUFjYIBX6qzh/aMn/ZX8LDq1yfKC3Rwxx6STey3cgwZAPjFCYoIXdBzIRgXIO1PFPZfMestnkq
1W1Ca4F2U4wnsP17yZMNU8yqJv+SZUi3+pjsommWRzHo0RwzZu5HA1E9LNor6XC/BN8ZJEq4KsJk
FWdEfppzVmQoMgmLSfY+kwfODWrwRW2rdU+eO0J5DmjkAJmVwmKkXDm+Z32y03TO9uV4J9r53RSA
kDHuJkP8MmnNhf5R3rko9fmritpjmwB+JAAYy8X+46Gi44ujSxUq6a4mkBhgNbAmybUES5gYsOqn
ef5mER5h9YfUE5wU8gkyzslEk9E25b4vvWunXeT0alr6dm4J0PFRKafWg2amLAUEbwFJ1pkRBRAd
TcwVhsDgm80NeS6LUbGxtZpAsfMlqPM2kktciYdlqM92QiG2AxqWq48oCxbjbE41qxb9sz9CENgz
n9DDkDjbZMjuBjJ2a3fXNthr5auV61erMdau6qzEbBGPiNTreCh1vmfKcdu8PQ8C14N1Vgx7B4Dk
hzWzT1U5TrUBKcB6M/NsH9fda11xHJogXECOL8QfbGiyDCwy8mo8Jkblm/MONQvvtCWWRk+em0O5
MehAv5HXliNNeizpvkrVXiic0QxHPTIh3GJCkTM96ctlgNZYdMr4OYG4bSv03nYIvdlI/IUBUuOk
tuyb7owtN1pmiY1iSs5iVFZ1VAA7inxNZQkxdusio8ydZJmU0XFUbXVjWjDDKzNGMguvU+ucsoEK
u1H50IB1KqI/BIF2VziCeuE5BmqbQpvPxp9WmE9pWUfIZqskhAjUptZbrfPYzwQYDXYipPs2vHa2
rYsx3g4OBe1C1aPiVdEGlNp0EAIdlty6cehg2DdSIcRobkFuu2AzvIfRxDxt68PIqBGVxpq4x9ZW
/FjFDhJQax5iVNFzIFn1v9pU3j2DLUzKoAJV1DanbcvRKw2piITyx85EnHhYLxu6MwjgNEDLxkcD
StnMx9cK/ULhpon0/CXjhVhKZZd6FfuzbhcFHSI081PVw8V3A/uiI2YGIdoqwDseZ9CqcW0oNPa6
WYCIgUdmoMMhhIU/kFjhrEuKXRu29FFesti+9N2l0Ah7pNJDIM2OggejIYnIz+0u2GHNnsuwGF8j
JfsiTfmcxghwwPxHQysai4kryjY/7TYnzrzJyxF4HRs3miXZyI6Vhh4eFiepKEfXDGkl+RDh06MV
qkzyL0+fKRDtQYBnjlV9UyNR84yavgtbexml5w85YOZwWWpH6nn9HLkzgyEe2+6vUMnEkmijQ9jV
LrGcMNJTRz+KdhtQpaU7WbR0Eo1kQe2duUQouyglO3rjE5CssQwqXARJtA1U0G1FarEotuJ1ylo9
vHFq8EXGnFsGr6CQtxFH1zTUGBg195ZFOc2WwHU6CHAk+fGjjahUEi3pPR+SSxOQmMdtRLihIp2u
yx80z5kXDC6Hze/8AAbHenKVTYsArETmqRqaPfGTPf7SrYt9IMpaLuH6NXD/8K0hgGcrQjsMlZRr
MVy5zSJuCbCZK9arDbu8Uf2njbj6g/goGpObwePcH25V7d01B4I2+KeSDVIuziLMUdkyiNjGp7Mh
M3wdkNlrrAMLCvvektpeMYFZ4i3iR0/lMcl+8uDhJFvWG38xI1ORljeVuTeeC4DyYpMM+Ys6vSaj
3Kdd9KsoxhLD6bJvm2doij0JT33EEVMUFlgSlZlkNhgW6htIkNe09M5pmqwGs3q49biseQkqykwJ
1D/DUay554+tUdGz+hHK/UDOM+AVV5AcJoYTJdYyH+8Oo1KOfoSK321YkzACdouRBEdXKstrTN4d
n9sSgWPtdenehrAX5+ahCVkpSLkfcU3TCbOLAZ5VrLuC4C/LQbi2FM5av3MTVh5eHfFvQDq1sniR
EKa3tD01XhfX615VsdbtchsG/7y25TULPGzi3St9A4Jr8uV46VpwW6G5hDbcce4kPdH4eTez+1BG
ZRkKua15wojy08hUwD9XLaofIMGZN60XJSXIl24TSV8TjElNy7hDTcvjcOftDNwki6hXzzJWsTLn
60Ll2WVmTv+aDGSljSjfd06xYpt1pO517RTdShVE2OIzHyIgBzxH3icLjHM+vKnpKeSVrMyRYO4M
O70pGIR6s+dkgoIFUjKxujWIgm3S3+enIHQ9KJPj0qBszcl+ecETohjAqfX/8rLYKKx6O8qe9AF/
QLUayvRuVK9OQqL1X8y+UzcG3CqHsrg2HL0T9du1t6AOlpF5a6xio0EF593IAHO3g0uCwZy3E4zT
cmVHj95EFxpfmLkpfW9EDTCPtxC2WF0gD+BlNESe+lmvMh1F5F5oVPvGXPgRtjb/pXA3emzfeN8s
m4u02J/HCbn5rBrfk6L7p9u6syC20q7An2RLF9Via2Q/nLyoXQFBmKNG4Gtlz9Y0n3qXWI9+cM9Q
CzYdkbaj0xMe7Fv1HJXlpW5Le+GF9VN0c+OblbtvXT3+anU4YDMmJRbEdDhrZNlA2+xc6yVtreBG
IqMlh8Fnq6vmx5RNfwmgmUhp+IE0xQSSlBLKY7QRhY6twylKSjZARLuA6tTRynaFrtm7AYEMQaX7
UQmZA+dU5dYpr/CEqtc8u7NtH31WlBhma6HSlyZz2AoPi4frGHz3PAChVpTOD9p0OX2KbqvUf3pK
g+yux36dew8dk+JYcBymfNwkWa0hXwSesyjUf5n+bMfCRy0TKgemYml7O2GDDUt9qCNW9TXx4Kca
EUIqwHrW7FSvrR1QOpOPgYqVMHTSRWlibORjD+1DaD1JJ7rJVk8gcdQvNnyJABGyvPRczYqh7EbL
9TV9A5+S+36fVVSwD8uoweNU+oR5GZQuokcdfJEc7GvrD0+xmbC6JxZudw+coh4+VxATejotJzwS
5qMg4GcHO1EAVgohQfSwhvGfi78Eewhgyw3h0aUFx1Zp/RrsQYpnLq9YZUmu27+hCCmb3mBsNiPu
clrgHWZcfHDUc889e2rI4xibz+D9Jf1Jjx4NHVlVvK+i30a8KrW7MunlodCqu6WowWRK9khGiYcJ
UAMK4Ab83u6BONS0pQRsDsuJXjza1WsVAeYQ9juX5y8lT6RXVr08JYRsWoofmnM7Aen+q7WD99eN
HHi1PXfKUkl2ZfXMK4EFKz4WbPLgzR4acYb7COr7nUJCVadNKul4ioI0qumo5N5CiuSsDry/o+ju
HSDewqk+BFlOZaSs+ugxdptx7Tfo9lbUrRBblrOXQGNTbXPULe1rVaNvYB0XCxXNXw/PWXBuKw9g
8AfIA6Awi5A7nk0ZGUO3xaTNoUVP8ARVy+br/ysHMSPoSRaq5UbLmRrcOVC+tesOb5exKJs1XUgr
Ap09UmdTEpzXrrb1GUp31ZsbD/bYXI9q80LyphcOEmDyKuNoaxvTvqQ3kzRiLTDoMIBMyR7AEdkE
ePTuMmmTncJbmuWhR/iY8BU7cmg57BjxdVn4/PbqRNibjyYnWjOS3pYT3gMg/Xqirxw+mrR82nOA
N7h7A+IvQlrIPErpd6kP2M8/M0qUvLlJPLpEzrFQ5dGRnOFqnpXKMuo+Gj5lk5eUzkOq4u89Wb3W
uYQWSdcS0pezaFW5czETFdU7Nj80F7c5dzjIc+sLp0Cg/kfZee1GzmTZ+lUafd1sBE3QANN9ofRe
KSnlbghZehv0T38+1gwOugeYwTlA/T+qSpXKVCYZEXvvtb7FDlFx6uwhiUW4fDF4JDAg+mpj0NGP
+nVkb3xOkZW1VSUDJzQwFImg17DYkZHAIae/+YAJajhqWfmdF+0uxWbQy3eYx+hetr2Mt8FEiAqo
4AHh6IzEdhjVmpQjOdPP+YKxlq5Nq5gATkZM2GoXkfxweNdKIv3K8UPU/FDTAwk7d+AMakVipHXr
2JOHmGum+0WmidIECS5DJuZAoHBXRGRyU6O1ZlJpMEY12wQcCwjEEURRs3c6kIvM8acBYdWc3TWu
XEl5zUoScQ/PYXYpA+aRUxqmIoOmdEh2gYe6zSueijB/qvX5usZWShT7StcTsehy5H9Ma7ivSYuw
Eu0pD0EKESrCgN0NaV4Z7Wej2QBBxum+N2gYFsuJ/mXJcKdsCyDvjxKeF+OINce7qCYes8SHUvkw
6vErLQiMJFEgxqqTg/ItvHruRNJw9UMkBuTYtuuYBA5aQ5m5qeIESxQ/KFOCpZbu+jzSNlUQ3FtR
TtIjmUUDLZ8wyPMVeuz+hURrDJ/qq0hLzu1aVS6LREbnqBXP/qNfmi2jjVg8B7DQfST9Ty1l1kE6
3aOJGrkHOTjDVGKbzqXNhBfVLOIAWfccWF8SGaIIBkgvyTbBpkR+PEhZDbDfUY8veWchync2Jh9s
ywyOmo9WUbkY3WEFtWo3MbBiMUEK2R1CEM3da4uR0TfOZvGNM+4uOLX+M0r0vSBUyJnUzqeLY6IN
Y6tbEYgy3enYBoUkJEmHDJI5YXL88z9CCVCvdyR6UcDpTMk9E/+xKKzfpOjVMrdRCAeiDiEb6p+E
rXVrWTFCCnwISLL3HoQtOd1H9bdHyXfXkl056EZ3nY9njAc2cdCJhdlAztDICK4MD8EraPq1WYX3
jkl0cRu/JTY6i9KCqob5Dgdza664jNtT5tFBcmrNeo+hV9URJx5Y5QN2kKCYyseatBHiL7LBwffU
gOEN7kcCrmxRcwM2dDedEbcAYYOKiC50UyOLhcrGRV9IwIYddscpfwkn/7VvxiM5TN89l++zhncT
ilywGe00OmhleR8nynpxqj5bWVpyhI7EaWDTcz3FCHzw/IMlnJGW45Qidd63LbYggXNLLRVSLe5h
zxwPiUWUhcmKXISnZqpIHRvvK87l0uKza4+6ANKGklSE7ivwGx2bjg5ZPWsXvpSPv4y2zmJ6qPPk
lGeBC9tRfY7+AYjyezN26yr1r6HZnnLJZ1mlDBsJZM1d7wflTnMXILYrEvNYmaE9Y04uqbSeMYxe
Kwq7OfyiJx7P0U8dJ4aGH4rwKUZDW2tAgY2XREB+C0X/NnTq05AxUtmGsAaxsLB6YIxGrsAkhos1
yPqD0cnHPDShPn4oRJVVxV93bPx0CpX2U1vttaPGHvCKNzjec3YM9mm6xj9Z/KEVD6N4iJqzX0fr
VNhsZMFOL59y57NFYVi5pPSSqDvmO3wOZvBYYWrA8beUYQxe0Fio7KQnzCbQUZcBQqyCIRGyzXJZ
mjEodLmtZHKN2KRxTkG8uKX0FomnXJaC+VSIJJH8tn7DGa9gkZ9F7y6hnoruf9M+m9rPYL1MAS8K
AJItXhvkmHFuUdx8c5fvi9BErpZvnkmDxsyjb2rcJLKObtlYk1zYrzv/O0+qFYkudL6Ib5vP/UDm
A0USgNxV7HZ5Op5NkAlEZJlrK5UfpP2ZOjUo+2OAAtIoUTAktMfbZNoObKv9iKl2BEQEoaQaCYEV
YlXzzk6Ds2lTpmmTkG+RMzyQsb3VLRRWlfS/iibfk+n6FDvyrqpPDDSXHdql0o2fC+OgV3RBqROs
SCwHZo4VYr7qbfTfSOt768SwIMfnsfYh1bgM+TD30CVa5tcMt3xqEkuRRIuJRmhp2Q8d5TgzUxi0
10lBi0uaau9jQK315yiuXyMJn8uGZc7i7YDFqD49UrULI79Uhb2f4+AKUm4DDqwabS8zwkXstnQU
Og4NDgrmAK8wIoTeoenerYNoF2rdJU7g4I0kJ1NcGNa5ppllMZa3cHi6wdlWLF16v8oTXLXtsg60
Z5/Jh1GV24KCOARA5dnO0kFP0RIxA9S3F3TvUEqnMHbaJjxF1lXmCqY+M6d2mfJLCy89EVSMXdtc
41IBd6vw9KmGA5X+1uGYK1SPt2MjG5pNIDUVe7shu/fOGhfxBj4F23a3TD0Hgi91ieHjFEa+m9vW
c8IHkFPGSnLFJ+brluYttGlE2kvCkIhPJkU4ZRL5hMssI0uxVs8c8T0t5C05ZIbismr28/w97hhC
GrSfyXfHT+3jTiBsScMHM32P4w/TzD0xQyg/TkLvttHvbxibPJidQN1gEKzCjAF7YR4zpKSldQjJ
Bcp1LjZkJGlXrsLgW7b9aszpjEGlGuMb6/+dcoMTSvG3Jn7syXmw0THi/bj3qVlsY7hv6Q5YiX2F
97rSQmx3to85nfP6WDB0RZFRszu2ZIGQCg0hLHmbZU+t0He2468GrTz6cX4/2ycT/1pCeCxYy/pa
3yGhJRAE1JP4yJOR50WkK7TpKepYDqZ+D5rvVecoFGtoJogSm4SzroxsA+keS7l6GCDMsadUJDXR
bqJNohhwmSE9O3GYVdIi/BygCNgdtU1YXQlDX3UjsB7zShrRHR6F3QYA4dIb2q8wrx/no5WO4GQR
+u2uwn/jaS3q8DK4Q3W/NIDqD5j/c1AAWnwwkOs2gbtjceG6AZio+Tw64/7vDjB0Top7OIdF6ISH
QiIOgoxSuNYuqySpAd6CGrNu618NwWDcqENi6I+KWmD0T0F+cSG5DiL9INxnbX0P4cVSzc4d2nOe
wzrEnoSRtOeOg6vBzAZdmDHuhNQerG44MGc7KswVqaogioHJ9wk1zKtilxMX7ouLo1uXRlDQkiUo
hkdzAo+QdO5PSBEbtS+2JD8O6B5sqBs+im2EUKJR64HGqKSIJD9Ss0p4T0wutQd6erlnrsk8uMX9
uO2/CtPZOBiAsOHubMPjrU7GrbLBRDr1W+vRi5mY1jwPYutRk2RWdQj1AhqHuY7qazy4L/FYnCqT
cJ/584GLbLl76T77HCsHfbo4s1Nmnulwe7j0t5ia5Fpz0dx+mbqvYbGxpp90zNYd0wo7BMIQZz9x
mz+ZXPwa7gZuPI7qOyGgpKCNDkHcJKPajILUHKfd6w0CrUb7gql6D1CJ5IZHco23ttXv9RYNDRhM
vYu2nYWotkvPTUr4A8PoANkqBpBTQZ/SLlDlMvWOeX+qtRlqT2EPgEh2m84ysINhCbJSZPnhQs/v
M3J9K5WusSAx54KPsNfZBMyfoJ/xEncmpTk54qskvuEhdE1nm5QQivCokHny5PXeRnXVuSu/3JpO
VsitT3lQwdvpkp1B/yvgRGs2D01ZXYA3U422K1vBRNF1cvnGS6bHr910qWnUF8ZP3d6S0IZXk8w6
BNbUjRGW+8Zq4MaVaBQGBLLs1+h5RUJqKHVJUgbfAWmGPocfL5tegulMUNuPrNeArzckYKAOe5ak
gHgGiuVPBBoAhPz7KW3BPfvfMfSTon7LyaJg+oY9OUSP2EX5JYRPeqBDv22CbBFX6O7XFFI5Huio
JKv1ClwKwCrjGtRHRvDmjHPBFazsTy1pNi3QH4GuLEjbjYx4bv2dI997xRkd4yMGH+jheB9zWp0Z
/VD62Mz82IrOxUTTl/wMlHuZ1dDcfk8IRrWyd6PAVxo7L8KBpDm+1v6PyvUlea9g0rae+kzKYaO1
HKqFeOCUqjNogsO9c+wXhFrrumDM76Eh5thbJMeivk5O+qDZj72rfWj2fTq0Kwb3d0GLMMb5TXJ5
hFRzh7uyrIKPHJmsQZq6KDVgwoC1tf5uZJHyp1+DbX5Id3JAuwO0h+P2prJ+x1DDdartbGx0mXEz
iyeAlVD8NJSwPnhGhrWgHWESIS8km4s6FO4a6vN4PY/nO5wgXnWebW62rq9MFrMQ7XJK7p87wqNT
8UdoQKPP+oeMUCFyoYEvhlutXPs9I4URe539qP4kBd+bqbzOvqWcdPeImfsAEkIUai2jagsGZj/8
+CWgyhbwRjSoZYAloZX1UiCju2MYCXfGWiPl2iWBoNXXf0WAMqj18CLXXoKyEEQ5RMFt3J2Etatv
DFo0DqDptrvySv1JHIbzgCvYie+j9IoQHPmpVknaMc9+eIk7QHjfgo5bsKZn23tPYXeZpk2fHKMQ
v9vSefeKGcb1ViDMa2vmnka10mpWuj30wp3JSmP/GoO3tpivWxD8FTuWOx47vV3YIJY7xbV1CaN5
WO8RuUZDakiOTC/HOj5UlrcBv3dwFf0k+Y0cgIsH/b3H8UAz77qapqSyr9xTnI877qtwQ7oADRp1
sbrfnPS42jxZ7Gkwsag9zFuoh91dX1+IVGgCdXDY0KsBq2y/MLRLE5brodHO7iFubjYQj8S4BfQ1
x8zZodV3sj3AxSURn4yODjUjx4yRqHtuePahHr6I2iPmJjTUpRjeswDOmTYEZ2QSOfFo8cJua0IH
+/jQEe62j8KWrGhAvGwLfga9i1O7gyBhTOVKoGDpxrF5DngleGtpz0OGGkkwozUEJwgdRxJnxlbv
8ycyYLSDqKIlUc/5ZQqUuKKqW5KOC3sDy81KxsTJBIkOKdFyib8a6Y8oHdpVgkucfEqrQL+y0Lx8
5SkU3Fkq8fvDxhoBb91EucHzSg7zDNpRrmPsBz04tzb4sQFKG0u2ZkXLMKg+CMydWbPZq6H701rJ
HWydaO2H5i8zoY+2zeNTDpWaBT/YC/DoRx+SIsM7j6oR4Drqhn0E4OvQgE9DIl6Wp1CTGTkUKmWs
Q5lr+l3wIq0OFiBcos2fPyoH5FjklShD56/iDdjq8Wg+kN2QPaFrtznZK8QzX3GBFkDv4vEC+sk+
JI2FJlrLuX8kfTA5R3Y4TX5NqFN2+GKEuw/10r64CTSuppnidS7JsLfsQl9OzeRuitGjg5G78kAL
+DuyRuhxpvuuk9LA8ap3V8IU2kGVIRDEhDCsijQK+GJ6DAulkp99nYoDoUfTwSva3xxQ5lq1Ilu2
eox4dOpxeUJrwv3lDdu6pIoYjUlt+5FZ3uB1cus52b03jBVPKmGUuoG/7iRI/rZCkTLnCHszFKDr
ygrVbU04nYpLnA6lQ+fF1PZp22r8gN21NodiPec8RyGAx3DuzQkXtGrajMY+SHN7W4OjSzLNPjh4
F8YWcnLhyEOGTJbLUN1XeVhg9sU/yXkU9EzUX4AOu/umpvvtkzrG2cOwNlkYRMcwOst+0g9F+xwR
cH0EwWi0EaoZ02zxt9In03Og2I4e0XfwJ6RvbVXt8mALTQ43EGajtZWrdy/qwKuy4dox2EhyzUmy
trmwBbPI+6m98sbJg6gXQxTVu4kLGEInRH2DTCsD1RP5mvIkxS98ExaxonxDZj6hgNHuFfBNjoAB
k73WcLeTwzaEOeg0YdqZtHWi+1+DKOFgNtSSYdnvQythKS+L9wip1anW/K0+1RlBxMVPP9KRR68N
MciPDmrQ9raDyc/2q2IVG9aKxC1zRalKW01Lk02TdXu2tscGIo7mw8wIBaOzsEvCA4M9mDdgcDxi
Xcmmw82ZtNS15Wy0aUcPVdRm8lt/22ic2AvrUE0Stj2uNybxEhVW5nMyGBBCgOsbpmSWFUI1COt0
F+KRwfbVn/BJY3iiZqh2dUofzMrndnuE2bB3MHaknsAiwiR+LIgmBOskxOhjfbkEzCq3jgF+J3Pe
mpni7c4WRmuqnqRWzSidztwMlbq5Jma2OCsv0P0YGxQDqZ5Gbh1lflPQsXedjXCTBuOmSGmvFeAX
qwKMXmCd0laM21LSQTI7SLFw4MlNYBcl4YK1KrOYv2oAUqeJU5HdAokYAJySTrxm9gYOdQwHunY6
MtAILXmFKtO3/PrF5kCzFaFc9rMRNmop9pIsmkM9GN0GQ3E20lkEw5IswjZcO73RXrpQdRdkxV9W
HSe7CTRHkBunrIbjknVjhJUKlVfEluWm9xMXwx06LY+kUWS8KoIr6BXulzRY0ZNQnyvHgKNSRphO
5kCrBj7ESNaeV4f0qW6zZ7BtTDaxzVdhM6xdo8d/74SEd2j9ixHGNsz2RKy99qmMRHU2w+jHSqxo
I/CWomrVnKVqJUC2hEaFKIAAtMTajxhXbgnmQ8/pp6WhFbhNI/vB0xiimXPLovGeI1XbK8Nqv6u0
Yx7dCcJ0tohfSQxOdLkUSMfyDP8+qLJoPZD6wdnJ4/bNWm0lUu2bxAbaBQZeQmAVEcp6BClqFABh
fYhso+m+Gm2DXQjI+M638cbS6ruL9xpQriON9GXdMsDxciCHVmPcyObDleH1w50Uw7cemcQrR7mN
mju/TRRhKY1aqEZ8VnlQb7TppGeUa32JVA9KEy5scn/M1sOGX0In/cO0z9vqUIbDh6ucFNM45Ult
Il/NZnPoVPTffRsUJ2bNxSnWf4dgcPe+PtibcnLu9SFJ9o4NylZr46NWV/SBdHM1Ag8nchaWb8cA
jpMxLu527HfQIA8jTa9jhRjBRx3iK/EY0vreeU2yqEsM7iWgnjvrE/OSezdf45Xffyea/kWK7N4M
wAu7yi53EzPqBK1QkMhHpB8ygU8eOpiBbG18QFRmXb3qfQyMLX08C/MnzLdgoGZrQ53MSKNe4cTq
oT4SnF3N5vVgYGtqs41uNjawO7HnMxMrT+Tp0qXP3lTF2S8rVOtsLiuH8blhUruEWUvMFTzmqEcW
DPXMohCou31ow77IEK2RjO6tg9SDDW9pOMoBx5jEp5KTQLBulPR3oV3s54v8PEmwXRqNLVRpxCu7
D6RPBlsNRZtTAvcvCKV0Uu2IGvTNdUpay6lHzmKZnmhFdkRXXyJPpodK9xlIjlWFYYF0j1rAStBe
7MHaZ3nhYrdy2AuChiBF3Muj1q488mtBzmUlVW3tYhBpoWw6BmV4gbbJc0SzSz20gs17UzrWySrI
qVEo1nynPFcu8a6my8GM/alYMoDK6McHwSrVSm2fkQMv9Q6nb8rKGWmzXaww4OMxyqmH5j1smt9U
OpygcwsgcK62YuRkoeFAWoFcTwxwZMpT+yxApa0HKlp51PtWHoZrYdo/ZeC8xESj8+VwwZrvbnyB
6i3NdFycjGdxkb6ltdsfpsZ9QIBHsncHb9R2PRDrknup7Wx8iCgAvYq/bxhfjm7J5omT0fKlfVcl
A7gKaBz4VHDLu66i/gurbxpK1ySdAUpDILdthnUt0UoL5oJT0lPE4RpCIP0aYW/Nnpo6QyIZJv19
15bNJkyMJ1Um8pQTqQDiBiEsvGxBS4gZ4z26/BNoa/PmB0xeewkAuVXWJ0wqfVco3OXDFHinaZZh
9xQPsjO2aembB4lKJ+Y5jiXKk4XFvyeuZWxIt8V+RzLJM1DCbF3B/MWRFlxEBflxSiY+mhKerqE+
hae9BnHHsQYCoF1UNXoI+pB1NawrE/9G3CCKpG8BZJp0Wt+NoApTM6tONg9MHXY6gVhYmLx9GAPg
Jwu42FDug56ldFxWmd3DVx60de3KGd5mHgWaECatzR3UGCppR9/xFiI+axiTO1EEJDIjfN0efByv
CVcPsF8MgNZFp39yF6XktkKQzdZ6eqmr0rrVLky2AsBqZGjxirhzvODiPZTD8EbrXiNVYCkK5Gd1
2lX7JkctYRnGM6aAx4pz5WVKor2kdjgDxj8z+enWHNVuqOVJcjPQYRWKV1SOznqyUQMA5gaaZzuK
W8tmBqBOnVkcJ4mdYgS/unCErVOLpiaqaI1+rD+Z7zBVP4bxpWsG+9TETrPk7F5Wxnc+ZOI0ImLQ
JeNLKYIT9Ah1kBC5dLtCbl3YQD8oDKIhOjkuw0eZegddaG/+gGqPIpNeoj4bErzb2JL/XLg9dMUx
eaDNQ2NTVEfH9uEiwosDtu7ty0DsOo26BR1yuzJSdqI+MQ/D0CQXJq2LSvPfSsjq6HFIzISl10On
uus8DZ1zhFoODpvXeXQrSMW7dyYSM/HZvfW9nx298UoyYYCOZA5Gceg0ZRTkceIZS6tucM5qYbeL
yKG2QGKh8zpiFoDjo3dvGOB3Y5Saa+WP37nQ5MaJDh0pV7nFIKdxzbtW2ozV8/aXeBU8LRFdpg6d
b24j2YlalL98fMAhjOqYwVzFO+n3i8Ss33vXosAofEBnwbvhjjf2zo2iGN/aI2tX34JEMxvC34w8
QnzewC81OgyuvSq1U83UMB+SAca1vUvrkRULUa9wp0dbL7xLNhhLcIkOG/gIiLehmQ+whMgnTi1B
XiNigmuFwDfdkeg8ayOit7ANzIuDwKnUQoBttT5u8a5BKDH757LBlEmkO1rMWefo6sPOjQHv5m7W
b5lJfDeChj4CETDVsW4vE8w9eqgemAACTQIUue35oPHgZ8ppjo7frs2Il0v4wMlqjXYztTJG7esh
oYnLcatlvo6t02RgIjnzcSkTvibMTd7G69J4RO2OggQN7F1SJZ8IxZnQax4Rc5l3qWXyGNbIVE0W
mWVop0QX1AJk4AAB0HDqduN68tuQNW3MMIffXnnHvIkc8uuSZTUY03KwiXugm3kIzKZ8i9DkJV5V
UwSkBSIA797QNLzwu0HD5NA04GAmMpmGGkUhndhlxP18l+UzuSoJf0k5gl0SI1KaHJi9A27cvlcb
B91dRb56OahnEWik+5Th1bbQJiaBxcAZzW7jDP2LC2m/gQPbB8xTKILItdDVgN0q7NdopbH35vVR
tehXDFvt9Mn+rSG4LYMJVzuNHZJou44sS0qVYWjvBq8yVtQzyDjjQz+SlyzD4gwU0geysCHzG5ML
nk2c7l9kd3mwDIsD14m5/psgs4CMny5YhfqDrjnHEnsi1rlljcFo6UwNuphob9Vtv+5ZJbcF8jIF
pX0ZjAgp4c00S3TIwyKdvO3fijQ2gOpYE9mtnMKVx6GidIBYSzDlNvpbHKmNg1qaBNpceyh9hClF
pAggNJ483+63fxJM52zV4Ke4Z3odFLn653/8ayLrf/vjP1HH8es/5sd8FeUIEzxs/v0R//wfk17/
7UF84/964uVH8/Fvf1hxFTXjtf2px4cf1ab/+QS8xPlf/r9+8S8/f77L01j+/OOvX0WbN/N3CwCB
E8D650u773/81ZT/a4grI9eP+t8DXOdH/GeAq+H+3RauILjVkbphCOf/5rcafzcdXZcu+e2uhE5B
SCvhFU34j79a1t8N3bEtR9Ia8ASQ3L/+RRWMIfmS/nfDMoTtGZbFYcux7f+f/FZeFUfF+QOcfyyH
7+QJYTrIaJl+WI41h7t+fTywtqt//FX/W9aXbW50LSZD23x3hfeQRCbOL5aUf3lD/uuS+EveZvdE
TTQ81OQn+u9PZfITYVcVljRM07ZJuP3Xp4L+NpZtj8xsVBDENMrX/juIGJnpnoUKr/yKsuG3HX2k
hyL/QcsDbggVXhxL5OBeda/V8SmcY8hiLKkLPdNpdcJrG2g3VEBO0aWPNdozrcQUj5bepmtTxCg0
aEMw9rIfbEUOq82C1s9cQ8n9IXr9VUUMxiB9N+zc+d4H4FR1kOcTB2SeX5svQ3GFNIqrkdJ1Aq82
DShtMvHEtP4Kp/1QavoZYHCzs5F28IrbbzYoaASutS5TJvlYoZ+If/wyu4G5h4ksLC9Au5WavQ10
1GZGSshtifjA8O0bMQhgF1rq+NTWn3ojGLH69K951W0il5lhT7pjUnHSb9Jh15T2tmiTt1LI38SX
F+Xh6IjhhCAFeM1d6GySEdMCQgwMOV3b5bFVLOxCHNt4fChU+WEG2b6nDHLpkuOrRilkRxe4drfI
OUAG/wbP1E39J8m/5sIU9O7wE1YWPsYxRdb45xFDPQJ7058ZU2bkYFAaRHr0HhbrYiIpNZtZxGE9
u8fryzTWzBnMDwBQIIdhNWq0SYSZvpcpQAL7lKAc20RpzBJcZD/UIDB/NXHfdNk8rUVNZQ+vfVYE
G0iMb3XIoatIi6+a6la5IwEL4Om6mq6wtCvaIJ65OdkkSoFb5DDJvHup9YAotMROFipE6BfPhvRS
R3mnHz0b9FbooaDHWvdScyowM2kuuB8pijNEm/NrQH/TL8fxpnnNa51NuBY7jJFZ5iFkwzxdxnvq
thx6DrIDa+p/9YZgD4CgVJ4Mu2PA+rVPNchCyRSj+axphBcZCSomYm/Oh3hoGTcaOjY3AI1MUVjn
8QnpSEaYqdSps/HUdIPKzhapUaw305nGBei3uZdM2wmLhEPfVJmEfHnlPtYnCkPdg/AT7Q07AWFe
J99KwHa8t/BBUCsm34aCQC3lrSzpnXuE+i4aJz/yKSKSSp2W+MzLOCpsiXlOapU2EN04RDsnZSqI
GTBRNpHM+WvnBTfFh2M06U4T5DfHZKpCGpIhOWAqIUPHbcWvU7tnvVK/0lGPDN9RsIykpcXYr5kp
gepDkOuFA2CEMNxb/KWBJARBQvFoEYRcDNzYSe7uheI3RibnDjOGb/KZ/bxBVoNdreslW7qSOIgT
xOjVhZZLufBF82006pxjYhqqNDpl6IO7mMZhLE0sH1gJ7gYSVBUqZa8pU/q35NHTTatCCBkxmWZ9
jz2tW5tM23PPkdBlOnrRdf9Rj6pEbluOO23ESdM75c2McabQZE29JENlR4wHjhs04fgsDJw2d2aP
OCCgSzRGj4zETwFQqX4ARQoOGiE+GkiPpLZeV59up98KGuHoi+pN6+RX1rxr0ZU70xIH0/vKjJhA
MQTTiMr9bUm+bC9t5hSPvujfvRb2l6mma9+n1KEbhi5X07NOY8nUr/Rgs2h0pcfIH+ZTjmBtixdT
SdxAYG3UENHJQo6kbIoIPMQ48mf8f4EJRgbVI4CpZm3AsrUrqtg0pgyyYYeU2Swm1ethxYQd6XHe
Wst+KA+N5uFT8bAo5ZisbTzASxLv0KKAELK1u2qoCZfxjHw7+Wgcke0G3iL236XZYoOX9+Bv7XC4
tkP1YsHoLq3ulofQmCite31ckdm1El17wNMEGmGlqELqaYAgHCwZcSyl32K68T8ivPB0NdajYaEI
898kZL2BkMFc2PRxh8+qwS0SZ3Krc0YVsUdarvdShdGysbaYkVjDNYyCeCyNDIZHI/H1yACrogMN
UAedaHt2s/EcXoyFZD9n7WfpDQ9tmB16CjScqs7atGeuDB390En3Wmx+5hqBYQipQ0/bmi34BpIz
TiPzK1WAiGj8vcow95hUncEJL86Guu7oc1MCt3riELEpkG4aAv1A0QxzC0R8Da6Gb0pHj6IqTuvf
ShuBelfatzuxEOLHunC+hhd+1shxHJGlCQUllIX6XAgqXq2sv42OqU/ivWfNhxjTQ1ji3e63ZjJc
2pzuhZFPZFDnHw0ICJhJHcih8mz7+XcLLVFoHvVi+WbXxnOlDQ9VX78aHYP+styxD1mm89Y1nrn9
s5GUG0VwUmm8GGeCCamQHGbYbfRikNZ3JxU9yMlgwIyiwTFutUkyNi/dmXbMDk9RAnatKS55qX/q
entNw9tQm/vIay+1J480vq6hV+8bXOSNgRA9S+9Dqzopg3FMOsuDDLHPrfQ7hC87VaRa2f5DPZ2N
Kj0rywP2b+PQkM/k9t5X7bKANKkA2EUUqfZv1Jd7accNVEbvTW+bx844x061TgoLGnbRvBqTPHRD
DbBT4lQhFQdY0YQKsZblxgKWVDrBR+XID0MKPnYyzU1AKk21HcN4rWx3XSvvicL2RIQoFgWrf0aj
RlfX+FBtcIzd5t0NWUiGSX/Op9ciN961If8xB/0osmHefRZpUz/IGihKHI2vWW0RoUlWnUvMnxUn
t1DZT02/9Wr9wWzVPQ3Ip94qr65zLszgCZP1JxyVBh0OmtwkvTq5wKhq7fx8OhA0zYec61e2y02q
rHVgOUfDL79kzpjBLrxPncrv27My9KqaDXfL3MbxOtKm98YQJ9ugZOMIyL4ZryTlte+O36EfHlEi
/RD0hzUGb5zvWleDQ1A3Bu4SUTkNh9HaFAj6R9e50fcWd5Eq8A/g2C6zbZp3W3Q2mNueilLcyYTB
uBhAqAQlEEwd32VgfVhaeaVLuxn7LicagdgjLb+hbn37M5wbvPyQwsweknyPpvUQBYrWS3hRlMmt
sF/wJGTBe0eWQ83H143+o+cEh0i55QKDmBTlK62iDbPDtz5pj1HNQI7z3iumKtoaHEdM41xE7tYe
UADiENjYrDGJN5/6amygACRcE65nf0POtbJ1uvsmWT9JFb1zmaPqz8WLTo+BGQmkel31S51hJy32
tHRPluG86RMOXKPfxjoib9Htemuak3N5ZG2ugh7PJKyKvG0fwOCd4BCsOqLnpMessAv21givxew3
cRkdPfgrTOHi2XLvzgSYZTwF7Co0/9i7H4yZ0ZB9WK2/M6zhIk0FPMFcM2zfz7dnbjeLHKVNOACD
Qa3pGD3bAbothn11at8yBL114J+7fHhzSB/qS+3LD+m41YV1b/XlpkXjP//HBJ8M7vk4Mp7Giurc
lhuB7V5p8hqq8VTC2a1YaevhdSw3Bm8mEJJ9nniv+pAvOsO873F6g8RbM4MGUpjct1a/soZu4XjG
k+4A6NUQXbgw/1RxJBhsFwgHIHd/1Q4TvYpJ/5rGdu3pq8GhjW2MZ5JeVz5sEHQiqfmGX3ILWeZK
bND/4ei8ultF0ij6i1gLqqCAV2VZkmXrOr+wHIuc86/vTT/MTE93XwcE1BfO2Qc7AswvsODeh00M
X+pP97UUeMiKl67k1w9wMknW/QQeRY3am9K51iN/Oo3PqWjXrq7vxZChxsu2bO+d1rwDkLed8fTV
AN0G5tYmZDSNhbVIiCILt50/3dW8AAPhHzvz0iTDPjKRStQL4sVbyRFbLf8r1HQdxpwsJ+SYjtgl
GJUJH2G7al4yBqTTJI+xV5y9Gp85PxzUGy4/YD8rX8NKBleT3S1/f2K9D1p8xF0PCvbBK5xTLfuX
5VNYtHZGEu59BnJlhZwOFDzYj4Nr/4gsZOQtdwsMMCgCFmHjvobUFjLsGeR0CGz3PggVU/PocTRS
3FYBuiyqiPJWM4A0FIpnVnD6rkdXpSr3JTUW8Ia3q6hMNCZjqyz3g1Pf+YSLeYgHKzRj3hgRCxoe
sCF1ZIYs2LCQKSpfpUmbD3I7/rilmH7vAXMDniZ5D3lcGLEf9liHA8sn+ZpFnF9+uRgvKhuRXa0I
KAGiXX0mOy0GSEpHcw5uSyx4WS4oElJXdH8d0GtgF1gbyt/UXHTB3dWQudXY5Bu00b1I0AlCPuVD
lj07eOrN5XvOGFRXy2fsD3rbN4pXJA1Yo5nyjNwukf/YwDwLEaXmgk9wmPdNiRua20aO2M57uamo
Qv/nOOKUJO7cmNWCblynOabo2uJACo5t8OOOxdGR4SnHyzzTTHANJZA876Hlzwey2CVIasjAI2l0
2LGVxPjCc7h0wYV3H0zpS+iOJ78zD2GIXGnZfkXpjnEpzI+ZPn08t9Rb9IYXV1ubJIwYvhFIabBe
Gu1rJ9RF+NPGsu1dnkZHS9VbeyClRY4nA7/EOKOOxggWts6+NsXWMVCN1tPZDMD4VTsm5kCvfKrN
5lL4nGwIzdKJOC8e/BDttMWdkxkU8bginejFnue1Nb61JGdb7Xvu8lysOK43InCxTEenzskPxEeu
iYZ7cGxKbaiIHeP1Fsvwcj+7BHib/IR+1xDzpA+yiFgY+du5RrKNObbWu0mDxMB2IxBqiH66+EQl
Z4KYjwZsAryQvjgkwXBh5AiDwr15k7ooXpiLflbU7t50hl3YudcO9bXjwx9JjkxZH3PY7RCuAjZ/
KNyceltF2aMXpcceAm9eTADUCGBuQHWn8sjACGuBuw86eVTQOf4f+HUwsUvFfUTeDrSl2QQVwr21
vM8I5mTDj3ApsHZWXO+C+gthEZEjGNhdd7tcCKY1LO0INkF9k/neLvfBNw5m+loW1mWaP1Sf3bGG
O4ReAqUJmrw7EXmPw5/p6nIRZWLuS/JrQqWB1cJ2li9paO6Xd2FlL+Cc9m6CMyTIRIns6MIk5VGW
85unXFrh5hQk7XPAqH0zZC7paumW4Nt70Ri31mBxA2cEyjE7mfjcehSKwpYQIVKf7gLeyzTBo8hr
cP72R5kDxivVS84gZ0XszG/tTxg1IuvsdOrHHkj+LSvkxKTHowklQ2NaKtoATVwTL1Ea/cf//8y1
JgG3D+5GAQYiGZ94ugSuU9mte06EakDSpTKDVbb2XlnZwUYf5Is2/soFzZB6NuMhy6SBlTkRSBnC
+ag2bvkwv6TmMjAf6fka/8aA5o81I4yWc1RASyw8mLDW7MI6oJUi1B17yMxPivvWn1+gvy9MiHZv
VYt/mPYkdpYVd2icUPYYmJSZ2lVtJ7bJxNcZ+/5aG94WhhfrA1aMBxbUe9OXH4hfapaMhJrU5j+r
Kf5sY/nmM1uUYlqANan4tZiM0x2iZSPnAr4+jya6Y15tpr7pkDdTY/2VU/Y7M6fDGWNkON5Z3k4u
xgKj/QRQPTESiqwFdZGngoMUwx56Xo3zc1nu5RDSFeBYl2CkQomed0k5g2TFg1BtNTP3VVBM6dXJ
2tPymboi5CyT6W8o+Pydwb0B+f4tEPmvxMzMKFXZn+zZNob8JjNxp2TDh8e6H/+qCslKwgdSGKpd
sefqlvdFxDf3n7veuFIDgqnh8mqtISlU0RshNQFLMX7UoZUvNiLpEVlkPMgPf+qvpstPYye/nT9e
UZ07iI+Qz7lTvtFhvC/M9rP1uZAG8xUGQ8GTtvEdFbzjCTdbm5JdrWNF91lyjzKuPI0sqXZG8ZkH
za102B0ksf5u1Qx6z8xueXxVFEwofYk4qLjajdEeTDP59n0OARVHd0x0c/xKLld+4GchnDTaj127
V0C81rHBkRN7m5EOoRzp9Vx+OaaEq6EHwmUiP2NgxoWy9c6a6cicjn2sMYQ7ZI0BCzVc/HzqlsqL
lSgnvX4MJgYZdZk22yrWf4O2JREYCgRblT/2xvOUGEuyTfJSG05+Z1SXgidoX8iJyUKfS5wcZOpq
S70ZGi5HkfnVae7YSISfk4xKGF38BmWGvRWhwcnoqv3Y1l9eNH/Lhk/fr6v9oDVysb1Vh9MOMwPE
d35srclOosJ4KtSDrVV1MgPA/qm0TrVasqYxCk4BARtyiv6muUTf7j4aGTVO49tH22XNRbw8fscO
2ZA35LgH458qom3utfOcBUT/1iPjt0rHW0bDX5NjfHjNzkN0ihcqwIi2XFKTnUoUzoIpHaV9yyVr
qZOAX+3CCH6Oy8aB0YlrboIgqjb90v/W8NYUuqoNubSVe2sd/n9qtmI7d/zxAVUVtft0yEOawFlZ
6PWRGDGWr96UKN0765qPFvlD4zBt5pT99FQCCcMLx5m67Nz7nEKqYq6WoXL+/6NtkFyDz3OPKqSv
qary1yjz31L017IIWmwsXIY21tgJOusoayNb9WYSnBqkAWperDYjo0odD3eijr/JHHAz6pxR8y5d
3kqZKJsdD9OvtJFosLl/SxzLvcenBEbA/hgFKCvsa2vwDJe0xeeFPLJP6/kaELtzJ7rxBjH9M8ut
aj9PnKXaazMIdWyrRxP3nyHANavHMLQ/HIeha+0lJ8lzrIE/IWFALrd8F6wYDi8x9RHX5YGk6Xtj
4Ge0KbDWEufEHOUX5ZeA6yVlQ1U32+AviEv8gbbVb5oi/uf4tO1liw0l8nsoRCo/VN8tNn40pZiu
wJGIiC8WO7z6BtYN+XKU+LXbbyYbVSjn0AeEIhgcFi8iobm5bGu5PQqg4AAt0GAgSWHEitW/J44w
85hlpm136GE/6Jo3lJXg+8CT0xNZb8xQqEUHmz7Mfjuz/A1s3NRG1wGZnrdpzlM82fVOhB7Ok8Jc
d5GdH4oWL3a6TAVV8I8xBwdZS1c0dsl+8L2rmWTOvdukSA/gxBVzrDaeR77HsjaZGMcMU7WeE9/e
kAWpVq6/3KkNKSOdD0SF2kHm4y9iAXtjmOahW3TbicTlCN915bBL5/BXB1KJFv4i3xpGx3kCQGFV
XKbKgpVQtahg+v5fn3q88Xh87Nm8H9PkAsHy6hbodhLFmQHDZK0U/wU2+JHPI9nNkauodvULvT11
R85nD30KFsGoy3v805M/hfuuxeURVP1rxGz/WDdM6QaECfDbzMxpMUC5vz6ouL6ZyGOroRMbyfi1
rL3mknEppHX/UDv4iEAU5IibFJon7OIGxtqV5pxfedg9TbZSyBHsd78fnggdeBskmaWNniheyWEB
L//ka7OEgN9Hd5lrUuA4RsM0o/lMgJlu4vrJWszp7oCEblYsnqv5u8WrtgpU/tuUsF+qSe4nmxtF
LXbOanJf54z9z9iTWVe6lCwF4y93QZkRl/gKQXYXW86xG3hJL7eJDY/REQpWesaNLCQfP/xXvdZl
iFMjAcHpomsyydD2BZm9bG63/djsdSKuMLPMQxZnt9n4cjAVby0borhj2+Od4xABQBBJsU07u2Jx
1utNS7SLPacxJLknpIv12YNfareJva9n682QUEVClstrc8b8UfXdW+oR7qIWiwsgoC+MgMbeYmV6
6Az3sUWpcuYSmecocl9tLf8NA9NVYq+i/bxornyZZVtg5egBNEO9OIR5lPTHieHI1snInQzxzIJR
wHWOZ2R89IeMGA4Wc5toGYtiIr7vRNQ9YmApCQRmDJBTaooQ40rvpxjv9OKZzbo1WWjcGlPyk4ad
xXQkuRRd+maytX/Isyd3HhMmTkZNWq2/Qe/PYaZc+642vx2UHmfp4+QabDiiUQiUWxNrO3ot+gED
QRaKDXoEnKVeQ9Z4/392NHOgNo8f7SjE89HYYLtRLQung2zXDU+ESQ2weqvPLJkudsSSwCF3fF1V
8A/pzF7GgsMzbGHWWGZ7CyfaZKPH4xqCLyPFig6+CMId9w7wFz08xjnupHD28GC4zrcn6TtmpA52
j8i9Z9oUFK7FgQSwZ4RYkGSabwX1JDFGWOrKhhww6Afh2FdV2W9jYlir2McPZtXyacgLTIYUS/Vs
9syvAnK73EM5If3uAStNqi3ueA2Q7X4uU3hXQqKR6CwIiOV87AmNaEtasSF9bntmY1PZHrOUYHgS
09q9bD/jmewT2bFKtA0EzFF/P48LRjvwvbVJ/BD6XfYhaOleatJMmEC6qJv7pLQPY8OBIRzjZLyE
jHvW+rkYUYDeNG6YTUfNAb0Ne6+gV0DqjtBIF8uTsNViJAPxbRqqDyONFvgAhRwJ0VtrNFZ90T47
/mAdw/4ZKTlmGMN8lU1NFhTF9TpI5jd/tNROdjauSlJTYYS024FpquGkn5ZgMxQGOF1s9zNwZrHu
/JIZQdi+yXoQGPOYfgQIo2cSVABj47BGmrexG/hDZtURN+4zeErIh3EHYDoD4R6MUJJim5GuRNez
7LIpSmfmqEPN0Ql+Ft65qLD28y5iBA7oz7SgkVApmAghQxiIm6hd9MnB2s0FKpQcVVQAUmRnGuMb
RgRk5wvlCijNxWCXXqAVYn9dvZuhksQfsvjEPM3BUGLD8GjMcOKQz9Oc+7aYzwxOEaQjkYdP4mys
7idREjRLGYcbj1uQm6k+NCr8dLiyyk6SA6HAgP6c7LOPsVZX9Xjh6AkPZXbspE/FikOXRsqQR5n1
29EEXDLEjQ36XxxLcy5OBiiYnVuw/5uQj0/KIjfBHd/KRTamNc/OHJOYVhCJNpVUAyVjVDOutmkt
iZPzf2cr5YjFsAiL4Uv36bzzimXPpY2jFPCiOkW1pPqTKKnRGrM9paJ5ZPNSHMfsz4rbd7bTJApy
uq1FLv6VHfHx7BBp0tvia/JJDWdjM/ropqsqfrBQTJ/1MWk8MBzBdAZsAFVXwy5FlrBtS1PvAsN5
bb3S2sTibqg7cydt+GW6i5Ozqr01gP0ywX1Bb0euLXx3AMIFdc8mxHhD2Hp09O3wVldgGWjZDsCE
2sexjL/wk0zA/Cris5TcFzpBfDxLfNSADPSo6lUtmbe7A/+CBmfPdjrHJO4jOXbS+TWaYKYYalMV
8E7yysWj3Ud79qE3o8rh/YsUj2pCwDRTDdvF1TJNo9zElcmOMoA5jXbQdRI4unZKLkaA+y6isxHA
FVRauicIoVuXk2/Lq54qqIGDWcLSWggWgcQVAaHlpl159d1pcXK39VYO/tGp3KcwZOg8JCPgP984
RyVZAZHNswCfe4vooNwEqQk3RKR35pgiWhUO4Uv6O05miDqk1a8xonKM4gHw9qNZeQwkqgpp9+vU
Wv4xMgb3pTKxIABf30q0easqT0jCHEBLZO0075TI3nuEwodp5qXuJdUG1Em/TvDJxn2BzbrDh818
7OJX/anTFB+jV6PWAvqvTKhquXCO9Mz3nseerjEWLm1ak9lg0lamguQ8FBDngESMVea5uGQ9XW1a
5T1VOSJapyfyMgnba6AQEoLrCul5I1YR9XhqYhzWFm6P2mWHyELhbGFJ8bPmbI8No/aSWX9NFNum
iXEnZDC24ff6zDC2AGw2sFGeRQNHKGppMcyav6rC+tmAMbN3GRZU4zBuWLFw/bzQAPbDV0sqjiy7
TsgeNuydT7hv7WX44mfwTknNRoN5UrNLYzw1KVz7bWtijvSATddGTUQJmxxkw4xnp8aZN6XPiT56
09YjLTAybAGxMQ63tSKjiMheDAacFTzny5wr2IQuGma6Z6ysOY6gWux7YOpEIS4+gPGBtdq01e5w
JEf8EBjtMR4rjVg5wyrewq+uW0o+aH5o2seH1NFPTCMRFDUpOj1CF7euwhA+oBSqZ2wGlHCXwVly
dWu48K4Zn4UoD0ED4z/ywS+PgLWW6riITagxLY4H8Andbig89qktRNVkKj8Ij8GJEcZfOAI3hCKh
FjfED/wWzvIc7S9jGj7AEdwJnBwwbKJwGFOQ9zwyXo3s4eL4xbPfyPNgaSC0yBKBB8p/ThnTWZAq
sfS9RcDewgSMsJ7KSyTm8YbY90ks4IUEBJBlw+bvVr4uPHwuycGJ87NSzRNFs9w5H26teAXN9x4J
Q+RjJa9glNdjKsqzbRXE4yjER/mscGZ1v5E2iAKNx88eqVFvw7LXDp1dhkbaT5AASV6KPvuvjelH
0TafbjVeva1snO9QWg/4KPZU5g5ZYG4z4gAXiGQsoFX0Mu8jQY0Y+2FOuO5iI8FtwrNxk0iocGMD
MFJEg/qotpCfhqzw8eqMFOv7dAQFwoH3T/gUOxapHevexpFuZfldGpWQkwf+TF7k11LD4/B1goaK
qj0r8Cc1NNrraWa8YFMEufUp0eMxMx3/qjvKrKT3d02P6cb34m/wb2CLJnGNsuSpwwm1nQxzJEIX
J4disrYiVIVJMtbJ3C6BrPknM8fZJY3EW3fIBuAYePdjTBJ8bFBta+dYpe5PEVfVoc7Z6oQ9kQmz
jL4rgXm4pKoh6WTH65MJU4HZRcho4kr49b70GZoYfI/QJVgBkBKCrKZmARUEX03qv+kZzZZw+0c4
ydWdmba/YITTrR/aUETa6cj0BJBec9Me9yQs3obcK1zr06vZpdvakliHG1JLlBpwoEzYxVDTz7i/
bMMNNpKXD5wSJMgqBMhWujvLRKqFsOOoYNzWGYAv0CVLFf48D+GeuUMAx2uxb+EfbHwE5JB01J2F
1bYDCCP7atsD611NWuLrR2PuMI6mBJSHoFgYTA3F04wiFjlfvFV1/jcI/67wqm9YiG99y8pgUbbw
9soDs9h5qUIMMOn6gAbwEAIt3tX5SxnVbC+74Yig9jj77MaGYrpgDvIc1vQ2Uilq5iFjH5AG+74y
LBzcmbedbO84zSbbCZxlq3o8D2riVc9qg96fwHfJuxqMNurbqt0mBYkp0vN26QjYA6WFYEgcMEoM
5ceYEUBql/ol7cNT2grnPGTJr4tiE+Jz4GyiQj/LNhLrxItJjvXUP1H9orzM73h5EmxYHcp4uGG7
5a0ZBjk5yfE6tO14S4w3TjWf9oP388pCZLZNWXSViYa9k/jPjq0eJNy6lVlzICd+TS4kvLNJZ/2+
bs3n1vsaiem+0xYwIodtqHL/uhjuPmnw7KPn8Gi22N3ilLw1ac0nh+2YBCTb1QodlkfF5xa5zegF
xhX/9iMxPgMeqtRbD1UYM0LF7+KASISJaGO+2bBpg0qs3zMjfDcpA9OwtM/KBo/JtVY7op12sfhk
PkhYpmvKVZuCxpli/60c4HD7tOt81/qdWMK1DBDICTXUW8j0cFf994T+dK+ijpgQH3aGh0g/58Rb
WcHiPpbOHwvTB+WwrELrB8AQCJ/Eo0lsVwUI2sGeYST4WfCWlEyWIiIHm9DmiWHIw+RimWGM1H6c
45GHk6tAdeK4SBeYlq8TEz9i5zkgVfIHyXKqUuKHJDEyyTuHfU/5yPw3ArBmyp2saDxwf6Qw2G1s
EKvcH58UGkDa1avFKE5qj9T56Oo0wa/iQBTF+2igDAJD84+UELyTM8tQq/NOBWHDfk0RSuXBBEAX
O/y1N95I/TEVBfSL/ij5IgEMbO3M29qcOA3ovWb33vUdKkQqTtygvK8h+gVdIw89qTus7IyTsMhr
x7yxFJOY0e2UICaLONGBv9NiUZiwZ5p+MO7QT0Ee8NithyB9+W5T735nNaa3lIVEF1FH6vbb8QBN
yFauZsqCNhAXu9VsdPyM/HGLY1BwJOLT6ui1EPNplpcZkVKhyl164oqkpoBvyZ26NRcqHXkpbzmp
AEY13frF9lGjwmfbMK8gsmvUJNi+AhN5ByuGfR4vbKAiMtYBpeFK1u0rPRFcdYb5cYYoDogA2hK6
/lIznh2hCvjWpycdxm5xf8IdzgmuqwbcdH1LWxPpRMVvm4DrGwL0Y1EAAwGBEllKEaIEy9/MBlQ7
zwi+2LrDV6fP3ZUNLH+P0sKKvjPDsQmKcW/MKIDms+5O8f+QPPPK6+qAFuyPQrOiLFT3+ChZWbXb
sedjN3Gb7MAeNka+8QLwoN58liSOrfzBpscrAzL10v04juGm8+AiOJHG/YSxdD0QnjhbqA65tU5t
Rccko4oM64A3GbD0fU+aE00CU8dYk9qSwyc1eSmgXVpNPtMmhhzQMtJnCs1/ie9+hA0CKjeu3lqF
MFThyGKFtpnbELYsFnBEquMDoOCZXvmYeGwq0r5YaC0oiHSD6cnCrqPm4Ghl47MJbSdm6bJKnIZr
3KUHncCFzh1+y4pWsJ3yR6ZDC9OF5A0XzbP+qRXzl7K1DVhW0XvjMPWZZh5dmsX9WA7gb7T30KSW
u3WLaiJf2Hhx0FtmDgD1JmgcNgTTtVDyZTG0rvLHaaEYZHj4ANwWpEczEeha+dfO/lsX+6A5YIwG
HnPCNicIUVpQe/8PZ5qloBN1D/3g8cosu7Moa07GIEFaHOc/9oQgEa3OE4gQMp43AyFICKCyEtGE
jwo9YXiimPUyfTCwPvGphPYjoDFr4ybTp+qTZwRGa9En27KuLrnnEn/Rzm8iQWk3Agp0lPcZGtRG
wWwdg06RgSW3mXIvWAB/HOtipDjC/Q8jRG5HjBu6up8pZefJkOgVHVOIIh39XMwttG6zV7dn3Ejf
REJcO5PD6H8Nc7WbMunhvPEVwJyBHdRficR0a5bB+4QZekmoU118E+DGFqqQvR286lQhU9Uz5la2
yPceApDMghwoQaYEhnUWJiFUmfLOtIQtNDfrNRmKt7I33waTcFmr/XJK59GDDFMqaoxp+Zslne1c
Aw5xEPGwXz8FFaozUfJ0eCX885nBMI8xp60JUtCU9Y+nrCMRmI8BstSwhIBQLD+DGYenCTpAPwbI
uuJmBzgPmQLjemids0fwQFuh26jJ8hk7VuqIP/TaMjsOPXpCuOCvbJuecOScnBgOEuOKA20qFWUI
M8agDMeQgIBFPXj9HCOnT+5dQ1w6Oz8Gtv6WwL0m/aM6nAlw85+yJgYize4ri+SXO1XIIU39MsAS
XjX2dB+N42uuuQMahxnP5IujLfpw01gSRtGDWgQ2Sc8vhSOc3r4S/5RZbBoca6HCXq5k9Fob1Zs7
52p15ED8ykQH8RiWDPRpZ6Pz/l0MwDV8yaLDmD2QSD7BInX0Qj7dqRp67OWRi1OiOcNs6ZGH31m5
jx1qng6pYx4x2D6EESEbmaQpoRG2yhZ88vRdFuRqcHpCtODQnI/N1D2Qa30U1fCZd9SPDYk6QR7R
cJ4IHoMPY+Oinvvgo9VsC6vmVJhsqJkiCS9Cgm58JwTk8tJARaVU+WW9OxTFkAxvBahuran4EpNu
fqicY+9OT62pLp5D1l/d4gMRoIZQeZ1DXxMJVNyyOTkNdCW++WSjMmT3dRncmq46IAml/Dbs5mYj
5hgZkINCZDL7WvQs+9Q47ml8rKm62o53rj3xrPLhGrbxFwOiynKR5Lj/Kqu9z61+T5oJ92Nzm+O4
4dftsWt1TMeskAq0/1NBf9Qu8PA0yHnx1+LfhBzbsLIrihKKyFy9sTa9R4P56Eaw733jPsI0PzTe
EnLmIGBCKqoq9dl3HcpazZ7V51SySM5zgotwLjwzQISWfxjjTWC7RetwoDx6QcQK1zXnTR8PmAAw
sJEprg9zGv3OUFvrSJ376K/LrfvegrwcxdzSkzO/G0m8h1rGkpcDk/X0feW0yMaJxaqpGpuBPWYz
fpYyWUDT/MoDEeIz3X7XRMesxc6N7/05iwTBe3+GPV1M3ZLcYO5brLMBxdzcRcj/C6wLUZn+wwQr
Zvczoi3hkyb8gkXYetkQpAWk1cHjZiTEKF7LO6yISyBB9hXW5U6QtkULiehxbP2DJKSI+pBBlaab
oWTgy8oPBLXIlnlveII7dmnJppZDEF0C85CA62WLP1ZZzAHM+K7gNCLjnZsIqchHwPAQZmz46Tma
+arX/phteAoi694bX9wUCGFQsk+fevuYd87Nd9F/FyRALZYjlm5jcetT2AS7LPQ+HCAxuCyZmIXz
ryRBAFnGfEewz+sUqp/Gttg1zOyoXYbKc6i5HVNOyhJ/Zcbi1pNMv4qpXpXG+MVmxFs1qCoHRgV0
I/QdpLQ/kYlyHMZlTVVefd96mkT5FdUJTytDDrPVf4EdXzPPfm/ZAxGFs2nyDosIxh1eQs4Fm+sD
zNYGlAB415rUzwXA1oGiq4b8KokSn2IytpIGyqBl9NuyS9gOiuqWYeBttcUdSZGFUj1GLEkgpOHS
MFDslpAx0r/AyVcCjAiE04uIIvwdMwg3fj9gzZBNmsYBuNbFf9BNEDm8DFXyUyLKzez4H9SLb9Zy
u8Fc3JVqpIttf0pOk7zMiLY06ZhnpOeot7aFxMAEOtZ6cxnjgoDYl1l99Fp1tP3+zppDJJsL7iBh
iA0haW/Uxauf1RdNaJJKFSnuC12JBT2SIkHlGrfX2OuQAuOpW7kjT5I0XcSIyb5XNWj1ZV+fe2ze
o9cgdJ/plR4lXza1XYQ4bvhE7N8ctJtlR+Qo+84N56c+lC8t6AJrfh7QRCO/v3hedsMBDYsnE79t
P77gZ8E/ZWCigiD3OBjX0JsvTqUJ14qhU/BVtLMuM5CpzvjRuaSDgUViN+SIq1kvxBmyHm1zAc3S
xaGYLfJV2aDUSx0GDTZ1WR6lJzS0FvMTw/d+fDa2xxFAFb4CC1F0uy7VQMzyxPKiS23s7RDbC90k
u8G2732L1w74qp1VtE+RDXsfzOWzL5zPEP+58vnE2edxfyvQiHS093bvutjBAkpLMjLnAvGQ5Gd2
CnPjMARa527z0zUJi9ewO4TN+OLVyzsHueaqDdPnAWidDZuWJxWXi4LvbITjdomfytpwJ0Gs0H+W
HHFQiACuxD+wLZ6iKt60bIfryvfXNB1cyiakbpxfmubdjzFVF90TU6jXUpZoxIriw85iSr4p3hqJ
84Cn7C3XV2lGv4xtYkEajjt+5rl7pog6N9Jmqow6O6uSs+yDe+zWBujv4NkZbRfyS0q5zvnuE6wH
F30i0GwGNzjfuQweVkWf/qMcJjI6QHFPd77q8xlMdktOMRlJjcNQpTQehiJ8d52ArNPKeOo6rsgY
ZMCgnKDYdv5OKvBv2NYA8RI4XQ/7kcMJjcVjpTm7WsKR8bKDk4mb8dlu7XOKAGXniuYlVIgEHPZJ
XOWCwQ7tqDU1gul1dFRz/7P8eGOpIROMv1YJd3Aqu/toKdy6jtIDXVEtQ0zTSVPu6uoDFVJxsgWH
UN1ibzFNnl8G86jbZ+PoZcfCZXmMeGAJgoBjX2Fv0ItLyUj7+8xEO2anPdEDDOeI9cSTrmR+0qlL
WMboMU9R47PGJs/lxA7AyNbbmV1sAVN9zkcA/WNHGESnsIaEyX0viRImyic0PZ7vukMPMl6FAXa2
iAj+9W4aR9+GWfqt6Yuv3mV8qhqmBT19FYvPTbV0ab7tALxUSAbeE3zLG4awwDnC+tOok4eacX+s
ukfUtE4QjzsEEv7WJJItDo9j09PdhwMJMAlXWFZzRwU3TADxG2erbWzeUGyIR4y/Khs+I/iFr7HH
sMb0yNiEooQM0Jrz1mWH6FVsChhAE8VZ8LOXVI9mOZxiLq7fE3eqw+DsJxhMZ/hwiA7NcxkAroRx
QbxlB7YhXo6KMr6hYLomAjVbgxEK5vmgNvPg9GvLdh9lTEss1Qh78owI0AROGpx6QX1oTuO0Yw3K
kIAxCeYBhDBu+ufkHXNcqYhFcd5UwS9EE+6tK1fuQssW+yzPzop/NKLWodBp/8Ilb5D/zCQPrGaf
VYMuzHwPV4GpmLnOF81ILc6pS+RQW3k3zpULPQkdKgEHSKhRPozqI7UoDm2vBBqYEb7W2jvVDhac
pKWwEdgtJPm3/ryPSUzLxLRDrYWaWPCOr0p1rOPpnu3P3dCYbzZdGlTWM4pZs0t+JkK8V10JDbvN
NAoiOm96pU3CLn3MrHE1CD4FZ5SAXjkMkqEkVQrDitBfXkCUYSbuaKm+FSPztIyfsh4sWhQikCH9
pRzJclwYq9Z87hL3HIf9TgTp4/Jt0Wl/FS2tW9ZeMZmhjmogdmR8PrAH9k7lrRtrP8xdxn6TvL1i
sr91zqSqTL+K6A4dXrq2a0o1kQI51yBzlmhV8WfM4bMbVd++ZqNGAnmAXnT5GWtD/BJjbrAqeywZ
YB/a+Nm12bMyYTpETs/6DioCDH40gjLBIRfB1mW6ji8BREkQkLejmYaYzzETWF1OT2HcfAuiZuNc
AEH0mMBYuAahe0VIg0isEuI8j/KhQnFH0O8Xj/A6TEEfDuaF9elVk1RnNOU/kS1VVo1evhvny8hE
qSAouuwfg4w2LOR2IG2QrpqkEykIKK696r7Uxd9QDOeO5IoByX3O0mFluelutsAptcX0gcHii03k
tu2sF6qjHfHi/3wGAnXL+KDkaM0s3FPdEv33XIv6nqf70BTMDUnyOPYdfPNg5v6bF3K7bN6G0l+Z
KF5Ws2X802xbkXy7xNrZzUpjBVybdsRt5GUbtla33M1G1Pg1GMNdClxy+R3qGkQf/W5RvzUuuqAp
7a6t27/YHq8iB7AKITrfVJ6YbVNYwT0wO9vPhhVlB/j61LnRoXxV2X/MnceS40i6pV9lrPfogXLA
sbgbClAFyZAZEbmBRYqAcGgNPP39wGy7U1k1Vm33LsZm0WVWXSkYJOH+i3O+4zyaBZcfpR2xFTLc
hFq/akMoapk8JtQfBdc9AQFiTwwn8jmdk7T2rA0RAnt9eZ+9bnRWKcm2tBTZXRCZjxbxV7E0n1Hs
vFhYVjWjvnRVfU3HkUYiSB6Wn6h3CK8bQPdF8/fOnHeBeEny8o71z7cmcZ5Q/R+KTDv3/YPdTYde
au/NRK5jfW01Ig0l23ZR2fdFJPcLdKph0A9CTSJj8tBgd8G77RHHIWw85oEDHahTjw5HJrOPnjgJ
bzd1AMod9Hio81cTs5rJQPTSQM2oHHoi8Lk5vGjnHOul31kOJM0P18VVUEx3gp2gXL7TkZa/jnW2
9wienV3n3jBwgyfNQczesfe680A7EVBGOXpzZd9yKNsU5R57H3e8sFc38MGphklmZNTPAzulluF9
GxX3sGu5PWNu2KVVj62o2QIEQyeLrzKibsoq7c4Y0aUUPTNzRArXjP81FVFdFZGUuWTDqugzN0Fs
3petcUzn5LUH3+1oAp9krN/HAyIkNlv07dlZSAoADz081zY5UH1evnGiHUb1ODcDe+7kfUC9A8aR
Eg7GSrLANB8k8kjEQs9msC1GcS17JNuuHCGvaAOKh3FAJuIQn1d8lBTsacx3ZDBTzn/LI7nKI/WP
dacvUTjiAP/EdfVNz9k7V3WdbaZvMaKSdRgT14XKKMWA7qWMsIJiZwYtiFYv0iE7Va8ZY8tOWEw3
XbTsCfNZX+uwxrNnZ94FiK/7AtcQsDLg6wCKC3HQsHSRVT/nGal+5XS08xxvFbaF3KSujtNIW0kd
97pl/Uxo0IksIHXPLGCFovnqVIjHRG1scuHW3ShBJZUNZUGMVsfCXjDgisit/GHu1XKcLIzFmRGJ
wc1Q1No6CY8ZPKit1aXsnpx6p65Sy8JjXHDSANVA6Mjm07W+BSpiUG9pe71VoLaWJiCy2P4SX+HT
dL0UnvH/GMjyG8Rl97O4fCA3/zPb5f9Daosj//G//veNOvMvKMy/iC7L6/+Pf8Dx/Mh//Pwj5mX5
Db+gLZrzT13XHR2sLhQ2YdkG/2n42bT/8Q/N0P9puwBOPNZMjmfDMvkvbosQ/4TJIjAlO7prmzBf
/ovbIox/8ksNEHqmAWTYcsV/h9tiLLSU/wNuYRcHHcZzxO3vQCVp67/TVFiGSNNjnLjOMac/hZO8
H6M53SFP7PZhaYlTgRKAtLmKXCWTaSG02ZgljPczhG7MrSeOgzsFu1BjbBE6FKANIIpVyA2yi+vd
H97X/wv8xVsoMr+/2KW6M21D8JN7poRm80f0i0wzPVeAwtbJCHcsmwm0YEKoNyzAez3zsC2oCQnX
eD9EPCQywJYqyWf0vPR+DMgU7tuHwAXP3rb219vP1WlYnlydGaZm3JiP9yEcSdwk96HoJHl0ijI8
MKxTggBg42XA4FwLr0hQ7fV8FCfXQXulwVoIYV3tOmcvkyY/lKZxBdECZ3WMgZRr8WcDoWnFXt3A
9jWgOjYHo+L16XvMkEwyyQtwTE0damfo9lbESLhyzuZYEPRMiOspxt68to36lR0VlXOrF2fcG96j
qDVvP+tqWDet+dVTJBlZkYWNwrEOIX9IVrnFpWJ8okIPOCXT62YanDuB0m2VziTmTYzBCMOY/Klj
eGcxAz/VsxBkBmV0U0jeghhRlBbSRQ0RTUx5nINxrynb/dJM+Vd9VEes+ETAdrN7JBoL838Qbf7+
Qzetv37o1KCOJwxhGRbs0N8/9HqMXM1TfOhGz/is7Cntu4rVZIXD+nT7B86S5oR4/RhUTnlimXcd
cuR4FXaWNXv/ZB/g0MaVXL/pUSgw6rE9niuCtvT5Go8T1SJ5wJHrBneCIcbfv/zl+f7zd1bajuGZ
IJpM5GkLzugPZKRK0hjOJk7ImOnmoUhz8gpEEl+WNUibAEziC7mbsJisph5LVEJyt1Sl72rOpchK
YpKQH6XKdEA4aymTlbTdFJjt/gevEp+UbjmuLhxPN39/lcAc68ks8AiP1XyP7u4cKoysyK4BQExm
fBj1jxmrD7FAa1TR3SE3anHCJUccRaUuWHnbTRq2z7Y7XNLUzk4W8Qf7f/Ma/3JUSdhHDseVKXXd
1MWfXiNqKFmlGgxVOUWGL5vuQ3RZ4NfYm+9al4QAxbRgNfJIahDefKVVKfyluzRp1fb2Vk4K8oxE
GBgnabsLqwcTwbyTY479+1cq/vKVlQ4NOsg5PnFLWvrynfjDZ45mOLS8xUcOd+uzGkrInNFZGN3F
SIdNEXabfOrfejtJv7SI5TYTtU0xjYAKcApiRep9KNhYSHoGVbl0fhpz/Smsfua4Tdc9fVvbXW1k
uLcPYTCXc4hCElwHlL4l1Y46Fwgk8N34Eue57UcyfNbTfIcfttkJ+uZVU7IanPH+A+lOm2sWZfcp
KGw/t4eXeYSd4KlB3Gf1KRaFtTeWhHX5ifeoe8RGhdTMTsQpwk+3goOtqfjfPTNcfL8/M8v7x9PO
kNhb7sw/PfJF0arZqnBu2FNe7VJpOCcZ0/Hczmx94GijOX3pPHsZ3Vf7jHyoUjnyiA0NXo7AfMHm
2dvajBC06fL3H+5fb0y5iEO4MU2Yarru/vnG9FjX4EIu1nmpt3srN4nb4qamqMYKD7QFE/kI7IZw
mKh+Ai5xXNBHqDlqxmeRfejDYQdUmyxuDVpSCFt50ztKQ6KFsf3vX6q5vJTf7svlpbqewUNjeBYv
+ffv4dhoU2KNSyRiE/4YGt4zBJgoE808T3k+MDk3GehaM/V2Sdvr35oAseA42SSgL5dQUS3wVaAR
lmIfm9Rwi3PrmNc6qQJz+hp2XvpvbnhjeUV/esWCLlGnLoFLp9t/4sgBINcCAVhqXeSgXrmD6UYj
1s6Nce1zo2XexfQEQ5IvJ5fxBJiCI1Sq9jyxFfh3F8/voDlKIylxlLPY0D3TMgz9T6A5FKB2GIRM
6z2cJWw86/jKUGfBNHlfbv/WdmCqtDHZO+U0XbANLdnz+hexjIpvT18m0s9hQngAPw5gjZ2CZdCh
x+kTqyPCJrpTKIdDGNdy0zmG6wPZ2ds5oZJ//z3gyPnrE+XZOjeoaXqcTJ61nFh/OJHY1zXSSdCP
dWURwqmN8jtJOsVk62T2WC0RoprnxzPii6Q1geDr4mSKMoW0xNR3OWEsRABpGLbbqOgQtAxCrSu9
KwmtK1h64seB6HZMp/oEI4Sol1CdsAaU9wNa+5KmW5aeeeqL3jnAjaJXXuquFES/z2AITY0CBtws
lYcVxy9CqpYbkaFTltwlQ+q+D+mSDzmiQ3E+GkitnGTTEt4RfjOxfa6N0F3WK48e6Pqr3SJ9SYuE
jjL63s9muieugAon6u7sCgfpUFjWIVYgFdhYyE0TdFDyhqEnmZiIY9Q9+E1a9xwAV7hVYo6rle+F
l7+juY7wJNJZqyZ+qkYXU2LGlq8WOLwYfnglK2zY2PEFhV6vYhNpF0TylGgtnk0/hEqKgz4bt8YA
qa0u1NOtQMVwFV8Yxl+ZD0PeKuLXaGrsvRcbr4ivNF+MjNJCT9N/vUHxnO1q2RdnRXtnasDkdd2+
05uIWXCKrB7ReHFhbvURT33pA9QmvIUNZZ4MezRWlIEZc1eJ2Nf1qu/8DNFhnsedp+OAw24SveAi
essMlqLpkshw+4ilU2hUunLtSo65qMi/3T6qYXDOluecMj7iYSqDLRCECXpH/s22tfG+0AJ2rUPn
rkhr4u913AYSjHhuAhPQ1ohGXQxbh+TKUxbDHVnOm9GkjFBB9Wy1mY6504OX1kKx2qGFTBklEeQq
ic8OE7Peu+GA8kLAW5AGf3wUQaVoh77xbxdpUk1PeosfM22zL7EZz+w2K2Njj2I7xB1zncC1nrp5
vCNz69CMweTzw3Yd4aL4Y/Hn9HhU0B9427H2nL3inQwJmHIBp16CcCD0t0E1WkeTdg6FxDmcwMyr
GpJYy7E6gAvQ/DJLBFEvct9ZFnNvOfJhNB1KKZxTWtmEb8Nn5eIM0XkydsiFvV3P/j6ymQV3WqGT
k0AuYYXjsXZm9qESt1YuAVZkdWIf7HQgKSZgJRtW393eRl8zaEfdiekEhPH9VkUmJCxxtlmbsulQ
ReYDrCm/Qk7iT1rJi5nlN6NxIGgu73wQ1AVSDulHlSFO2HSOt09+Us6xDMSukcN5DhGNcSka+zhF
uCJpKk8InKyVgwYLY4uV7W8tJEK+PZYGsRvk9GpWvX5Qs3Gt09E9ZIH3o+9ZzDkFMgEU6kANI3q0
ycp7v3PeWjt7KcoaxXYjHwmfca9s/xBF3iU4sna3d7+0YW2VLNNmUdc7KIXBk2R6pOb+Ujgss8ol
xdUrYK57JRZiWbtg9wdBprJrHaEEMgmClrXOgQuY2PCs0vhCTgwauuVdIPfumSGxvQ0m+El5gcEn
zZsGBVvg4wtazQC9j4MsTsRUldcx3GZJ91op95Pe4S4x0txnjQu4DqcHXti1RK2yESUmDdWgPv71
7owMNMHNTeti4uBTtvnFHKPoSqRWlGQ+5JPL7TH1rWUJJ2pYkYHO8hKYGgrtQZBy872K9VU7xggh
zNnGujagjkTGvxS/YFPFqQPUjtYHokQ5FU/Ig7dVnlmPUyMvTG1xITTLlLhbdioB3+WortTOIwm7
TrNvt7f/dpLNgePjMjEeEflh3hHBfZc5nT8GjM3SwGEj0gZpgNohGc59XIBQvBVmyHa3ty+R47Eh
KlnR/XqYjWLOLk0Zb2KHL7AgXotov6EAlnf7ptVLP2sMv05n0tF9jxHANmmSr1jHmyuLOVTZ9EZN
mF26hXs/egSRB4WyDwBobN0jy6ABTbzcuC7ykMQ0pwM8dLVxHS5vmsiORSCJm4o5oIs4BAxejTYn
whpbTd2aHIjAF/Oyshm7q8cluE4lg8JZwxV/e0TixJv2tcBTVaEp0Xr6/duDJCyIJpadbTs72rmL
H7h0teMSDJVO4hQPRrxxDNyxtaqn7e230XzYbNEKd9cY/QyqsIM75k8hMmzFsvsAsuUTV/IWhZLa
0Uvd7t/bjemU0A96BH5yIhXdnsf8GAMtHYA1xVoL5SOC0tLw0wVE/vkDVKNNJeMnr56RRd7OVCzy
HiuO0xikEwxoK8VRiB6nCftn2dbZUzZ9T7BBAs5IvsRifgbOKY+kZHTbHCDOOmwMm5hJB/WBRshv
4u41sE4crkw5Q9Vnp2BgDK1LpOulfV/PaX9A5HU3qc67koFmAoY796xNsYMG5oP7BtiCvf4yYTJ6
ImWNMCOMt4nZmuArdGuNux3205F2ADR3rmHfdSs+v7Qd75vY/gijVKdocliKJISTxyNSe6ivJGiC
tmQmP/gOj40ZAx8gwnlrWRP+w+WsxfFPwB+4RgR4RbAXU7hHhj/6LbLLtUgX987to+otXBtkRfqq
yoNdkiK0MzgTQ6xAe1gprOmAbK6qcol9bgjDSJdHyCVODEkJpCnkaKvY4Cd1RozUpRbg/pgpZ1RJ
GdTttDZMXgEI7+yBFNFUr8NzooOL1Fj3ZMUu9cwPLdHFk1Onn9iW0eHjf8x18PLLYODWod++EYIH
uK7T9I53iGLGaw4JBrCjDPN1Ulg0Kk6PbyhDnMBNMR06x4RBGtff46LP/Q4cIrgIZNvw3d/SjMZz
RiwwxcrZ3f702xCgYO5v1Mz14UFRGrK33OmDsVMSY+nchagztcndxsy7yBXX3wvX7fd2oPbWPJqr
rBvbx0CxPpITU4USYWc6kelqczrvhDwMMd4CI+K8vt2TZWph9g2Cp3TEsJI35p0tmm0kE7wUcFCf
ZmJuUjJyUS7Y1kHV4Vd96ECQKvXapZSkaUN1rRYxQmQyi4za+QEVQ+S3qfDWfZpuNJRLuH6LTTaj
UPfsArugDDXOxPqAzcTyVY71tDNzdRUGmfRPYBytA+/+Iv53vtyubM34MMnCXDPc9WemC1yoRA4O
VZCtu3BGt45yHFcatcbt8VUynLd2PLHVGEegYsbjrxbfgsQn9EUHLrzoIkpzITnGGwMt/o71rLHR
8qV6dnjK+1zovkZsn0+3Uh0Kjeg9zCsnB1KNxSSrmLnYokwWm6IQHEVLsRIFg/BlyG4zsDzt/Ovc
rubos/BQzWiGyyqCZSAZ15Pa3g5i3bODnTd0l7rhtKShsA7LmXprD0XkfVpRr50BxTPITPrtrxGr
l4zbIDWQNXklnk4nfmg7Fjt0lbdizDHkK8FI1IFetyRR0DRY+d1IJEyzSMyTAIRBusSYLHew1TQ1
XCU2VrfLSZAZA67H2M2Ne7DKwvOBmzh2XZ+K+B7/JXney0vsU3VHe8WWUZ+uy8BVFQXqZ+xW3iL8
JCShOgAmuz37TRKQIEW8AzRr+0Cp3D4PZFAwD71InCR49Va3g+Q2mrl93YsaYFk3I58jbqxgHXk3
uDYmG8qoTAX1JZ/jM3G35rrtwmtWNu5ZJ9WUwkYUsSJNuPih49xkAEn2BfNGSCoVOpPRQZkRTeT8
ZCbgOBZ0266pz305f9FkWh1mzBuR1R/DQNuoBIcNQh28SdgjzhgssXAYeenfPoAqmVZV72YbAyXy
JjN6Br3O4jBPyv3tKzggQtpNU7FrAkKto7xiUM3wue2xD6wMUC4sMUFbmAITTc+HQkB1NB8ryzq7
jH+CBi6bUUXfyxmJP5vEOPcRQtBV4Hh/s2dxZQr7PPX1CeBy8DIG8dmY7Gd7DL5qoQtUk9GUAXwQ
uVDY9/YjSY393mw6NokeoZeM6ALdKs9uxtYWsCeJmnxkA4P6FfkkydaWhFy1LPhd56tZUbF2JcIo
gU+1grlF47EzHXzjbVV9ChURNc4+hmSDea9bKEnReIExaKJujfsBWXX9vWjYic5kQdH9NKthjiCV
sfaYshm6bteDTYqxbAIDX5H/LXCCJfqIyNF471pg4WGhlvSGzjhpS1gH28RtXKEDSYAgbMKa+HU6
x/Xtt8Ct3IyQSJ5ShAmzMccHqELUaPr4OhKYiTvJfCtmYi8HC1sVRgOPSDOeiW5j6f1PQWcEK3t5
0J6wxCM/XVa9uvgmKsrKKpicVT97eJ37fKucCl2a4yCKsqpX3FrRsS8RFGe4gsLStbAKo58Tsj7K
BiNggq00/llYpzSfJlQZ/GYtdqo1y/s0kTBeuSDjCnGsqYBZoG3Vpx7hYzNEBKCFX00i/wBhNqe4
w4+qCuHzTOBYiIm1q43lfrYENyD+DTM3NE7/IvFt1zk5fL8WB+7KqbMSJrHaRPaiKNSsuyl1mI3S
ppdEAq0LMbEUqWobE54JjI9Mo1Y9Mrj4TBAjkVMD+adi9AvkEVQHzRQWS4mzyAlY0WCjkVO38zoq
K7vXjnPpvUcJLLY0jidiq8V+sODdqTrGssZmGJHJNrKG7uTk0sJvs3KQHG3YjsPlTJp3pQ+bcQTs
IDHMYheK351e/4IFb4xprQKKFmb+hzbP3J1pM9kpImtfLmaM5X0JWxea40yiYj1Hr1U27XS22/u5
Sgn3Gr7F8b1dk+Ixw1hauTbf0V51496CNLH85xwC3b4q9JMTuQiLmqi6t+p4XI/FJ92uOgVU6CAb
rk7aChzP8c+o0lbFgAeiU4jlRj1OAMd51apKGW8Ey4pa8HEY01cNVAmFLglU6M3XlpOEGAj4tTte
8KZv5YmgnTMKKcQN5W4ktpWMvopmPnwlGQeWOAsA9B60tahERUujYT/OYi2QYJzruDzGw2cwQait
64ceG1xG4YCzubDJHVWnCCZscmcYmn7HbPnJ8fLHySM0klOCJKJPd1wO7Q6keOaIJxJZjyJX6aGT
fDCV6g7JYnt0ox9tpUPNZUhkGvUMfF54K7tgaFDreEiE/VI1Ol77Xr6WhrYD/LoV6bsQJcO83Pvo
0uBLaKE9dmRwCDKcJ6lC/VdYLw6o7G07j8+6NO89LiXIUg8UmGfskt8mzx52cvCOFcL6Vi+nTWUM
ld+kAuCBq2NYhdXSBUgLig5VksgFwgJiSinwe5e2aVTpNYjKT67uK1CUgHuOwDCNxEvUbaQOdnxW
mWKcTZqPioqHCDYYUhpPw9/ZU+P2OJiULl5rRJQt0qJa8DMWqR1ssgzV8NCm1ibE4pbGQ7UuBcU9
BOgPUxTOlpUBdmp6gSwH+q/qQcM2FgFoCanKIlt+6YdgH4DnUFo8Hhy+OQlp2rKK7kgb+LQ9NJpz
YjzVCe6FyjngWOnPxSR/dA5RQEFLZyb7/DNU0MVA5/SbQjQIuM2u40J3IIwFIBmQazyxbTsm6Vyf
QjtAJLoII8y6vgyWeZhDgs3TgWqmdEuxFbkx7DSynefM3bQ2kUKaekPbXG9FUVKuk5fg4aXkXple
p9GeTnaXgqoFLlPm+RquGRxim8niZ70cZcgruQacAnRGV1z4tBnJ0rxSohiInAOR+gmZnIQ90iqW
ahsHsjxmwzFhEoHPXuobK8M/0gQvbOTHBfHHwCg1tkVLPEbUT6c8wJqXNohrs7l8czq721O+f5rm
k2lWCQekY2512H5u/ZXwp6MXI02fVXXQm4A9Dr3yOp+KyW/tcZergZgAlKJYRkO0k+4xBk+87lz5
FiNaZNkak1iJ1qQ2Do1l3VNvoFapcYpRSB49N0o37mSdmTNvYfPpFCXTsGUzvuAf2HEX1b3sOPHb
TELdm1SMxJELv4bZajdMAVwr/7T79ppLvy2Z1QQNVBgIRvWWD5Goqk7bpzhdOaOHpxTrE0b1qdiU
TA0biJr04MVdXyyyRroo3hoIvnML8hSCAwh1IXa96DgGvfkQ4qwH6td/Q1SKV9QlC2lgc5O1j8yx
L6XV7kWDrd9RtNyKTHM7ROVDEC1eNJd8brM4um1MsJbrEAX+kFsakvY8/3R7Ej2m8mNKymcEwZ+o
iMjfjsz2aGrYitFjqBVJmqBIdBwDTirKbW3/ZLIZPxDHS74FNAB0+EOMRzs5durIrI9dnIU7UiXO
RyY50YbCfNRjDaF++4m64Gs74GLqjRoyncPKzp6bbeY5nL4AIU5DV03HMX/xMG2eSAHHwQpPRuN+
GjEMNFr6dUb9icvOmhHxjUClx4WhDLmJR8ClgjChVZI6yXVschNPJLfgXEcFsBqNgWZbDA/cleEm
scWXRjho55yeQioTx0p6W4phThebffkUtnel1APMrbxqeNx0cDTI4XxScvo5zG8aKtWD0OXTFBzh
X/IIDoQFtyWle5tBHDSj9ASocjsgFPBVquMAOLmT099lJe46xhhnzaascXKT9DQNlDvnHyuPBYJY
cYC2850tg2Ol5e1mUugN55BkwMAmKjNfVMdY83jDgEVqNYaboeQUncjkqL3ZHy0Hj+LV6cEW9N+g
kvwMTfthynEhwxd+7WZaiMHuPwqHqDLON+SUzkofMpDm07YA9LUZ0Y/6siSshZAFNoe6DvRkpa4A
iMqLpw0GkuMUmW0D89WhZl6bjwXh2zwSDCJIVMXaTUO1TQxChASSYmJDwgoAErMx7xzhU5mw4/lg
fpst+SLUYZWjH4ms/tH18ewzKL7PKiS5nuc+EDeW7UitflGD9qhKnChlZX/iRsVTqcKTyklZLNz5
g7LpGiRmuh1l9Wqj/EM12DqbqYdIC8uCkh3//AASK7exWHTELYKDErukdw3GIYNzSEGXbIZa/0g6
8lE1tzrLGX2+2MCXJIyiYDySqeqjlIfA6IZt0Lqc3aGO5xsxtPURllm3aiUSQKgzMZNhqCKqlQ1q
1XRvWMP3uTKfbILH5wXSZYUMAZpQcFhxXrth86VH4hhGT/BQjjYFGN74ckP/j5CxClBFRljkcD5w
ahWQaerK0rHw0icQY7VRbBMmRcmKm7E/dk52xZSabcg7FtmUvEdRfCgrksCjKHxwvHt2Mi9GNJbH
BTfYlykOFXOGv9LBybUqEABKD2DmVYjpDEk2GslM7jMWAHEsohiN8PKvLEq1SySrh9t/ZLXsPbXJ
ndVUDcR3PSetJprvb7+yLtCStynAjwzuybqisLlvln/Uqsf3WwChIoDPukcRbt8PCeu2ymi2I1Qb
4sRT9zkH9Q0n0h/imFIxQVhVTDn30K2P1VOOOM89I/DzK69a18QogGpqh3XRkz3nqEUnEgRIhpkX
rucx2A5zmu166cdJaB/MqXyL3NzzOao6msCw2iYpXpxo8RknpbO+dfXdJHcqK4dr0Al31eREpksL
9X8y5tnBUG91Oy722fweOiFR7+k0+PYiE8gt6f9SFbCh35n6yQ04kqZxrg8AWghcUVCJIJjB62kq
seXMkSPXEqHtdJ8VGU7An+xtvzSjavbarc7/9UvtlH3EVpzsKHExuFpzvxsqa4AoS0VssY5RvImY
o1CnDGCVZvAjPvu+dgXk3d7P2c+2busXLqab9mxp/7MRDIoK0soHiBZja4KTORjze5/wUzOao0v7
oI2CvMvYjOnDwNa+GE+qHwWM13DcLQ7i3nC4qZsfYR2b1E5uCysupIKPJmKEoS/nFUVeHvTxHXAq
CYtkQJCZ9MHP2cTqVHZoX8OWQrzoOB5tBaEZKTDAGS3Ijo3Dy7czANuxPlX36PxD5P8OllsANqmQ
u9BDhZe27QvFWwweBCqVaSK7Sa55OsVf5PhKQ8AGzI5nFlnJOS+KH/ViIvfS+k2T3fAA3IN9yDJW
KuntVRh+UbFTn+0JLpsek0k/my+lar1LWUWIfr3kZztB7tLSgH7K7dzjPL7KgDH3bWoiG9gIYxSC
srbZ0EQB2Ql51J1vc/gJdBKD14j8z0Vzd5v6wDVE64tHZWfbpJkjkss2iaZfisaivRTxIYwIVLhN
GI2s4StsBsa1UZAT6R3WdmVk+9IIR17FUP762hLpdA5RGO+NAYZlXpbbyezeoIrWz61yL/SRBMxz
iVOMxtTTkO32BVZyOCVhs9Mqlm2zVXIlBJ8eo/VTzuowZM8dkJ1Yh9O5r0hqklqf+r3TtsS+mwZm
Pfr/cJjuKMmjYxkugAm+zCzmxntltm+xMp4DRxJUNE/zPrblJ6Nvf65Hdbot6kq8WX6KZqAy88Sn
QuKeXEagsufxJG+VRMjaIh8cBF1NZY5Sh5V40pKQECtu9MBzD2nMlDqF5gM0auRbHD1JBX2nxQIF
j6PhOtIZY9x+aurmVSXZCg7TlG6L0km2rTcTh13i2ma+tSmF7Hj3oPgsf49IkplfoGgF4xR8v8U0
Y53k8J6auL/7JVQsGL3u3AjXpB0QFbrMzksyLwNDimPNprSNu0eKSG9PjjdcOt6PowZerBwMlllj
Ap5JNKbPLBaH5UwpMDWTsZUcuOsurwsgNE66Jrqder5jegnzmY8A59ACKsHwHyereGLPa+n1cnuz
X0dcgHKipGVP6sQPYLG2hn4fuXp/B/iL4akDGsZrlq94xzW0yHFsjwCPUHl+HaDKV/PoS719bQCk
sE2I6C0i/cFm13xIO3PCp1vdt6gQT3ptXwCGALwYPFIBNSzjBZiiuYc2seqV87iMRc2oxo+jGHZ3
BDbu4sb6rMHL7xxSUvZxyw8SBeBWMQfeIVd9x9XhXgySISLjLZ5N8zqZEOzAtRCdsuhvmENV5DDV
Od0+M2w4GmLnFZhO3cmOd3lh7J1+UsdCE6TchOk+mIrSrzQu0YS+/x6mcX8pE2CMCaevpxKfaLzb
7I+Nbsl6kwt9TlGiBTaJPGBbm2XGC1qDVe2pMIsIxpF7V1cozRSSqnZwbI7z/CgWfaXbWAmVA2l5
LTzDaUhObXzQcI6eaO35esAFDuLiGCdRdu3mcgveuNv2Via2UwNbaGBYiqnsR+Ngna8c7SoBJty+
NHgoiMYLqxdm968hOXze0LubX09CveRzl1q1revQWpdRebQ79xLFJKjm1SWPnmBPWYvG4tWuRXns
ljNEC1Ncsghu9yNDgHVl2a+WDEGTQyj0QX+VfovHapIjKqbE/tdM3GsoSONyjLZADYe1Y9sUJjbb
y0JmctOKb+YCqPFIJtCDrDlgLwbsaC9oRXpumm+xw8MkVmHmnsXUxCsi6b8VikfuNtTOFeIHs2vw
c5bzQ+SYHwa178U14u6YB3gZbx8SQ1NjZw29sTZYheTLttKek2ej7SFO5/UPq4n3+HXeh4LVt+0Z
T3CHqoOFV97PRvDWIJDcTWOb4X3cFj+kcbxJFaY5RUSA0AeuLiRGkhj37tja8Ji0n4lRBftZYsvS
/ElazCfjAc1Ipq3CgeFAWJejn7ZckxOpgOfbj4KNsPBDKphQV/Rk0pNbsyImTE2kGFUMg/eixkfK
s/ZAYul2qnKiRzqkx1GMG9Nimd9P9hnvpob/V34UufNw+xag3xKnRGVvZiGeB+r5ylaILVQGOHNQ
W9UeC4GJuQoqQD+4LPtkCUcBkoZ5TX3qlv7c8gnxbkJNilzgjBBNt12AAGNYzP5xpOeweX8WRQ+G
FsCYK9ULOet3uYUIqJItKSC6OoH5up1BbQwbwArmaSPcgnjziMaUSDF43eqzdCICr1GPUXSzdsZy
HG1ZUs2rWwV3u9CyEowk26FDmlXXW1FSNFp9gKCXrDqytldmiLia8AjopFneYg1iKyY5N/RFeFXH
wVn3ps9wCMJ3nUfppvO8FUq3Y/52XZRd9WlI2d8PsGYpq9Z9IYOHzDY6RpM8NRr0r6bryPmsVcPQ
i9ls1rRbZ8mVMIhpINQuobxPQ7GVHc7WtCzegNvBYEEdLVzb25Yieu8w7i/vb9IOnL/9uLl9VpmE
lIZb/2CXcmAnnD3cjqt5kbJEFtDrFqIvq4+O4Qdb/VxkoCdoCnuBHWowk9fbPfJLQI8ySvtqxLF2
1NT8PiNQoKDTOEGXVbcrJJCsZLCvQEDePbLlhU4G4JCRo9fXsbYPau+O2X54TLSJwIS80HdBH/2I
O8II486845C5BBh3Lp3j/ZSOBnnLftbMYfFzEtkBewD3qld1RCmGnfef1J3Hkt1KlmV/pS3nSIMW
g6rB1SK0YJAxgZFBEhoOwKG/vpd7VHe+ZFVnjtus0op8DHHvBeB+/Jy912YK6GISUPVp0BOCWnas
uJMLJ3WiMnPjcfmSFay4WrmrVXueaTylkUUEKF2Z40Te9v2QK+Ut7fpBcmONNSUoZ+ecdgTc/vfS
iH/p+eSghvbN1P2cM+iL8MGq3uhukgbkFZDyh9HiM/hUDVFQCKurr77EOBTY1rztgYPsHIL/zsJM
7qKE/BTCjcYtp3sEvWqKxh4DTLOJ7sX0Zi9wUCQ1KUlhxAY4zCpxvS1cpVJckWkzAlRi7n7omXiM
BL71BZGh+iIMDv2mKXJfpwQBJBGS+6kh7iHxyaJTF0ltgeJDwrBC9ufaW31dfUqTQxfE2R71x7QD
kJaST3Ut8mue2Mo2IU5jBbaAExv4SzXKLwfKnDzz7905uPQgYsFqdeLgrPm9/okJYqhjTTBrjT0d
OANDHtFCm1txnpx8iIyHyuAkjn4CvhF87AhsaGo1LvUmOwFNMMai3JH0m8o7Y16wtrbGBRXHHTrz
V4dA7VMijAd3qOxd4hWUd6ji3KlMj/pCE7RGMPrMaMZRC92cNie7xdxu2Q5RPODtCkEuQT4BKmOw
fAFadtSnLF16c20KFlPx3QvFtItUxGKRAmhYPQrIFosJlXCP/CP6KkT1POC5uKsDZGitnMtrEfTg
sWaa+qAb+Q1gSUoPKBiSwO7QeOKujx1XsSn32rqxtpSeqUmLo2yDq8FafFfm3Ikcy6A/VdEFNpcC
krKh6asnHKAmeRWvuMjacqfVye76vNDdeKh5oUPYZeeY1HQ4pwpc65Grp8vIZMssyNqORMveFSO0
4dE6m6ASt3obqw0PvCS0EQoOZjli/anF9xNKz71wsxuI46r6DDEMmcTAHfSnapXQsMCD3weoSwHS
g9dEYReurrntCmD1reUuF89tMCbF1gkpxaNk97zYTfOWjy6O6/Y9zeZbyx0x3qkngMebLCUkMMC2
u2pruFW7cUkRYSzz3nZ+etRfFXFWNNr5v5QzeUkT11sY5FJ4kWI8PUeFa3wecSoljMgNx0LZO0GR
RFufDPWx9QriZckrpI8T3Yf5o1d4Yhv0DQ3bSEY7SW9UP5GLgNsdBVsAIZAK1I1UnVcj9wmEo/hP
8g5cTBPJS9WF2TGeq6vbpnQCo/pZn05nNjA6jDE6oSmMidcR3yeDt/kppLV2plP0V71y6X1kaXzi
7gRTampafvFKYAfE722crhGhD9/pGzvnoSX2Qw702EkTJvwvyRAJERSvlwMtzmX5OpqEnLqWR/jx
COo9afajMZzbnEjCuY/70+AuDBbE5G7oh7uoNLBF1un0dV0l9K+1Djk0H+dlFmcHKxueHAbhKayF
Y55QhICwW/YZqNCNmSVoP5PkzYN1djRCTsYd0bDqXneO05je5U77qO9ksxEnW/CqaGM9ZWvTfh61
EoPEjKBD/NpdPwfbBj34wR5utR9KXwSXYSt9630kAvuKhgrmBRAW+h74OVth7O2OgOYOnufRIPZ1
CeLmPI7pU9BCikgJFosls8gwm98tizgIrYJFim0/JXG4D3rShG2HTOiSMDBksHdNH8Sfa2tpGuS9
NvajXl7yoOi3xFAapGow+knzkme+RkraiXdTDvXJkKZzW5X5rlECF68UPwOl6nUzOBHeAHCgTlJx
Mck+L2tnuo2WszPSqlb3ZKkq5kCd2vWT6hfTDAOPTh/422RDfjMASRdtYqtOm0KJ2bo2O6GPAL+R
zV+iBOk9Lu3slPczaZ/qfLzU089StAgmPfp8EJ9QPvrLsSxgUNGX9676T/USPTCHZJGMKH9jWf/y
ymJDUF90Zhi2bEz7h1DvhrzL1zTvlzsfsd1GcOKhdAx2Qy+/60fMV0W32ldWxOrZ5HxvWIHI+mIs
rC18IRq3q/lATYxwuBXNqc5xWpDEbOygUcO8CovlusQWJFt3vNA4/tpV6UZ6yS/0ucx+Z34qoRc3
FdLlndPZu1RwODMsWFhj0t1m5JYRV/aRGCbK7oHpjt7xV+X7nUOMftlCQ5REGA6rRn07xwB8nRk0
rWmN5c4BIofc9qWYHEa4s8BTjwwGuS4Cn74rH0gm/WAIU96JtosPoiqJDKP1V0fNa8cTe5g6ETGK
JwHPdy5ubzT7IrRyDL4p8jrH+sh9ONUZOmgqvqDYlVVYcgbGmegbuXc3xRHiKxcrZ+H/rlEjyWQi
Bc0v2c1FTM9Zyb+VIvNz0fDM8VTJuSNW2vrqqtwD2nn+zg4YecFgIj+a5jjnRXpjRMXOx8q0IlIt
emaM3P7IfGIliwNSQbMVbEDBMhE5dHaULkv5sJRAE1T6QY6MISDITydAckXri12pNMxJXymYZRnu
RvejmuPo3rB7mjEoUkEnQBJDCNfMVXikb0ve4cD57PO4KEjX+WxERNlPrzWw9+fvSECg/aZFc/Lq
ny3heNRtKbBlkdBKqQbI6bJ/XHqoYg7kqDyiI2VDAPCcIX3uYZILQNW6LjNseSC8LNoQA4w2zCfc
QVjVU5n2ZOM4oD8IdXyPJhwbqxk/u7a37btW3A4DTJyi4m2Bst1MqEDppDfHviIIcLCmG2dewsva
Ll+lEOktJQnkBjQ/bfqsMj/QwFUWRFDKVXRsEwm+SMiv1eKTFzf10CfotjrsTe3M+apbm2O7FI8L
rLGsDB4Xy4uR54/jcbWnJ3h7y52seBNWdtYXz8iTmRMlwhm6j/Io8p5TM9JUO245STNXXYqVOEiq
xQvZ8xB2dhF2QBYhFlZW15tG7gd/IFzNSx7wevrebd2s7blFibYJcyPaWA6qAi9I7y3Diy6fOlOt
+UdOhfBwnM0Inn6cXQRDCcNFvpg5P+k82vuOLZQTKyMWZlbIAZdILTJUanMxoGEKeiRF9nIx+RiP
ubDCS4y65kJe/dbAA3lpg7CGHSNw5FDh9M78bGL8v+fjbJjM2e3BRsaxYWiPr2MM3yGol+d0Zovl
9tsNRRbeDoJNO5yTS7ymt70EOGDIPtlnPvDEJhd7BvATngPlj1JFVFd3kthmhD9+b+CIUqfl1PtO
NIh/29KMPkhFFQaNuoeYQDKs+h6yPppzlyAQ1nfNPJyI/4R1WAXvnw0yGf8M4+aYIVS66nK4D8cL
8kxjF3boKmBEx2h7IG56KcPauEl+RvEDQkESX5VLsA6T6VqOa3bTzvFjATnn2Jj+fCqt+CuUf9wS
CIQiO/5hkRUXZot1WgLvdx5mDiFnLO/zat93ZBs8wH8lMY6kKAAeNo6T5L7/4tZO+6DvIkcSfwZw
jrq9R78ZxHV+URjyUjUr6y+Ya99VCNfzWNA5mcfqTAtFnjJJV2EmJExcp5ooozosADLRZnRDZPGB
6yLPRJd26MgCoNkReQAYNl29DJcZObMwCHpIXbH/vF9haHg0oW4nGdNBTeyfgzI6d6P4Wo1Ou0Pw
Ye+GIT+uBCFeRWE/Yv7hFIHgSa9FWQ/OOCBS04madjvaLihoqi/K1hg94UaLuXWlOuAEPpV58ird
9q7y7OJOf9DpQASnnMdvUREAXIWBdzMNxHgp3T1so+jaUKJsjTh7Fq1/79MlDV3GKZ6BREj1IbPZ
645MjJ61tTfDORSREXZCt3/UrWsT2mdb1OdQ9PRzfdAWup4j6RV5CuxcAptUPylCqsAw6ZhBWaSP
XK7XxGNeaxXNp+Ozb9ec88DC5B4U0EXFJwXkpR3LsmFVNZGEG26OicNazmpS4jSoI7yxj2BrojzT
S6x+uwU5wjPzwf3igOyJyAdG7lXsMBjMpyQaCc6zxZcWvD0XabpF/TmhSBDisEKvuKtl87qWzOXj
4eTyci8ohd7SWZX0lL57AIvpve389KvRBmxRfkzlWqDLYkwRWz9Qs7WflxzUeH7oJh184NY3NfSp
nGHfzqAbtx+G7zbImrMu74rBQhFhpf0BDSV0JzdKbr1EXJYpUskDnE1Xmd5gLySPIGsQq6zmfSyf
PMFnZ6ueIEK898zCDEcbexS9cxrDDoaXKtTxKoK8IfmHGCrIGh0DKdWKjtFFbgHtkVUGa499BWpy
/k0vLr1aX2n9Dvz3BCG0OpCI4mu6pOKO/4+N46WaVjglDg+LrDArazu+nQXeuSgE4U2xcwE/q90Y
Ep3ghuzNaMewsiZOwVtA2KPu8A2HEX58oz8ABAXZnf5TN5podgvOOyOqez8rwwd08s/REBSXYUlv
gnhyr36y+FddB3AiENcG7dE2CDizTYKUVhS716IoEIbr+6ElJlhXoEged5YN0W8yh3WXZL64WV1x
Z+P1IoEUxU3EqPkcBetzN4AesOqLBfDtCrW5OOiZid5iY9Mc72Y8+QxTcsCic/+TR3KkHqqmc5GO
NyJESpTyqXKGQ0XfU9JEDZqfJsh2uj0AtOcspKKIedigbbTe2Jq7gpWa56xOvfKzDET6cBNlMj7O
q3nj9AUTRTVklSh/vPVdEEoW4AH8JqYW6qi5KAYzKWQRcQ4MfPPeUueyTAFvXaQcg1WeQ2/+FSYJ
6kjuo5rgTPDea/DYKGk7wXTnHAI9XD+2kXhal+vsOsemzIgJWtcZQLzb3SB53+nyPgPceXICZnUZ
SSy6VzB2nnWP/e2BqT/JWmqgMsY2o1NSigYzYic18uwwpghp2nEhmNwFfIcqIbtbObYhGUFRNteO
e44n55eusYwW2Nkwx922MTuJGb4vDllaP+g2YhqRJ+WtzXLPw02cUWB/nmjafvjCEFGeGDW8Iyhp
mNx49BHx0+895nMItsHxIB+wNvbQm4c09a5J36G7EgiKbKSZI+/HH47a1+GL5IM+p/1ajMSktfD7
ghU9jTNmnLTMdaH/PnFYX+WljX3YAkxeMiN/0A2KcTD6hzkhW3LubVDfsM7BVltgzt3hGqwU4tr7
t0SQvFuk7LKNvCuKxmy3pv03vZeS0zqephzub7wwd8gItBQ2cet9Q9+qKF0iSFxuht5+jaqjVe3b
gfRZfdBgCXP2+l+C6nfUsZubpTzUAgNaJnPjEsL8T9Jum0CQph0MzK5P0GzTFRPwjfQ8xI6Sk4wL
hkMWgGu9WWdJcM0yM39ykyk8SDV/kVX3JTJYlwc5/UgsAx9dz2qfICRHUF2NyGeMcudOvsnQixl/
Jy0akpRaB2MuX1JZ/2Qk6W16czkFIJL7iQsj5qmm1ELxnos3DOLQbmsjuqnTH03SHbuAp4Z913wW
XWU+J5z9KhpaZgMddSB65orqZb4jPebFM53pUvQUZ8JEqMBUBVF7RLt4crDJUaJ3N3Odf9fOgUZy
BRRfpLVVNKg5YJrEmo1svTWvnWmDI6OVzjBVRcJwqBjb5KnH7o2YDQsxDLO7NAo42ClN+ohZ7pJ7
LWcwubzLaX3J4pKo1ujdp1iFxZeNpKyVX+dwTNFSjR4F5PA+JaI/J2M6HbxU3tNgvcCfBPJU+cne
WDn52TM0SccwICSYfnnsG3hT2l9Gely6NX0GiHbShTdCvW4PxrTww91ch0emJjlnp6XcQb2ZrlkP
5j118se0zqP76ocTQuItLKaVLrMNx5WHYfDja/ZSdctwbgxgtkGBLMItbcbBU/U1dRtxwC3zO466
eS9KE6EUl8gNr3Y+mjs/SurfOF+8E/3i8AbT0G5KmueunqajCsjy7SB4JiOlPTN4JxOJfbWVZF2V
ZvjAVCq5pY0ApSHoep7+iKGZb5/kal6klXlP+qarp6XecxXeKma2N12Q2hcw583Ob6S1A8WScYir
dyziDgaheFMo0Xta0l8oSSspg+UOYS/vuDIvzuLnO4tKbu+SubwnjMV99G7d1adWmIs3hJsfCEDk
/YhGv0nC5RJU5Casg0GuXsrpMyXUJukx5VgNQFJ118wTK59e12TJzy5zYsj0KdxqUfk69fqdJEg6
mup46vmM+GbBxA+sRksFgl/AzZtLiOrXq03n1S2t93JpnnPcE0e8PdmetlUEqnUSx8QpLcTCNkZS
WX6xZvvG8lqGTq39YaZufurtfuanNAdp+MMDc2n7sRttZpRWvXen4D0xwovmZ+QNEETCAa8rKywK
a/SMrsg7TG3OeF1X/yIk0qtkqWsWVazuhllheFrAf9ooFHgSUOGrJwcLGVObnIkU2Io1dZL7fLU+
rH5CyVggbugWbuTEYz3yaVulTLl1JVJ3SI6D4SRMDjig7j8Kb0HI607PIYm/LmptXYB2qXwL26C7
DO6I8A+ZB9/XPRYOPEOXGS4ZnoeMWALKJzsGkjKwv1l9IK8ckB6JHp2Ofk22Vle286lyUhqAGCVO
wYqo3MLsvcekX1y9qe8JF/D7vayr7iZf4qfs7Kq6qyOF7cJuhas8JWOQ9iryZDt8DIbvKJDEEd+K
yhiyrj400bDoIXmo84kGMZEO8drE2E9zNtddk9qSQypLE8Rduj3w8wLeN0NGxGPVC7k083kd4Cy4
SAmCcMr2S+7huhol123seaXh1J2MpEDBmLnJHpUvRoeGTn3ZuOO9MTbkJnjBdz0KdJz8V4DY81J4
46seCBgTj+FgyeaGVXMnyCO6mni7d44BUS/w7XMZVPGdBAJD7K0x7K2Wax/j5MWjJ3gOkx9uIMVp
dYh51E27OrNoQnrj76nkZTFN2BhMLg5L7Vj4gA82RKxLtCLSIV0ZDoLD0k9y533t2sHRaeon7aKH
La0EWM3Bb+N7n+7ZU84sX21nndMcSQiLH52MwWlFHMMBL8kNzVk8RYr6xUqJ3oEpq8VGcmoKMmEF
0SCXHuU2A2vUq33+NcrL8pgDSUSo+KG/DdTpW2xN5kVQ3laFjO9qB0LTmNgWL2Icb9Efmj+ARqSb
vmf+3JKvscFnP6c+x3m3G75MOB+2WVk/xwvTWjTMLBxleHBLs8QUiHdOv6HZpj73Y/Ji+yggksNB
LDtgyy4W+Vw6nnvnAwLfT/3qw3aOrwIN/22c0n6eZmvm9Lo7xsz0Ab2yTEZt412lDG8KhiG3nTsR
+DIwn6tI6Dim5oxfU+3OmNyGR6s6hvUAIZ0L7InJuTI2vC6EUT23hnETO/RwuoqGnDsM/cPi8da7
GOhj4j3FEm5JZ3fOjjhjpjP+LGmkIdPsnIVHErHBj899DoU1pv92GpkNIK+A+Pa5HxHaRlSv+pHs
3QPz/AHGAGMvwoer/Ryv0f1KYLmjFE8uTy3ReR2j0So/GRBfdhCR1r0GQYTmoyZvAEvxzwhW6Vot
vQuBIs93/oxisy4TYvpo/bUY0UoTgTwTreJsFti70ghPRjTm7QnLReWLtwZpUB3E5hOX7VPxMc75
xXLN5mIZ/Us3htg52LTwJDsXmKXJbvnahf1yH5rdk66UY/r2FLURZkAjaY5k6AWHQcDcT1dUS0X6
G4AbUHbPEXuBY+IApN6djXfXzoBgYWtixMn06m//oPU9fMJl/lc9VA8iq3v5H3/7H5gzqDltDB1w
9bgjNTvlL2wUgBbT3LHBb22JpUOSt3lq2s65rcgswOdC9RIFId1tm17l1MMQ7haTJMRpta7ik3Gl
mIZoC/7rxUiNEvwQDQtqkvZ//PU/SUzk//7EIvIT/u93/Odt9tHBMPjd/8uvOv7/Q1hUEKX/N2Fx
L3tRZ/9EWFTf8ElYtMO/s6UhjiACw/YUL+pv/wVYtK2/h/T6goiKNIw8lOv/4CtGf/f9yEGzbQHo
skN1T0i41Ol//M0L/u5ZHHDB6Oqfxj/9H/TjP12/f1zPv95ctkJ9/QNoBDowYAwMhsjyAAixIP+B
slrTNTcKqrRd4y7zQzWinWxGVIsmRLqVjGZOcZzwJJLUsg1/SWjjbhe+pXRR2DwGZ1OP3v3CNAoq
TURqNpMRbCyEOBg+EU1g8InC6j/P1q5fnAkiG8/1Wt7ELnUcxDikarFY/w1XCqThf3tXjklgtxVY
jkeqTfgHpmkK+naacZHs8tn8YjfjwkCCtoubWhjNGkJKPUOON1Ecodei8+XA5TGtb6sX5Edikoxd
W//2hYW0iy9tDZMgAyt7LolIO4yscAp04e3tZgJnluSk5lb27RLM67YhiSecSaSrmtY4wE6FLt+t
2M9GYgsDBFYbkNf9VpGNChe1S42rZKt/rKfQP23fr4d2tsetP5kNuSBMZciS3wRilpgtmmBfmhyh
0RlhAvQ78D7xdlSSR9sZmd+1k3ky7eYlBklyqBPVDItLTHysoD4RYASyReDV0DEQMNSxM0HF22Qj
JgJZk7vVRKAqZu9XZkGBShFqf/5u6D078r/qLR83r3VZVfRzckTipL6gIQXWJ95ptutfxVh8S5U8
oYNLspQUFmVN0ohlz6NydILzTfZtU70Bvz0ZnoS209BE9xJOPKr/VHtKZi+bhqMWA6iVWTNq299j
vg8W42Xtvozf64kNn1L1yoiFmE2r/xLiKdsWq4/+U31si7whyNCA4cEdiHKBJLKuYvzbtexioqcf
Y5SohHMCriIE3PhPx2dzNd5TZLhASIJf+jKQvJVTbTH4SmNSRtAVXcMieiTeJtxEaTAezT5DyKp+
YY4jYh9TLcoFkXnpGk81BpB4BECNI2U96MuXJ506ecudETnxxSeW5Vp2ZI5OFilakB3raPwo/RUQ
TM1/lTZh986wMWVlXr2WDy908nOyrh+ONFBNwqKYCTvfLhMHTU6g/jaf1BFKfYa9Creo5+oVy2+3
s0u7O+cm9iLXcj709Qvt/IfP/xaPByEaOIYU6V5/HfnyGPc7WlntxATMRkVMfFKDsXJ8rQKiyjVv
QopiyzoRwVksSAtpPzI/ecmYn0VTjHKOAwnPPD8oiEzk8wPSYjrcZWMsB1OmX+yZQMZhovZOx5rb
2unltSN6w8oFYX/9Rd/LeE+nvL6LxgWSkqKWpvMkd6XDJdSPb5Y3cqcfzN4nmhvYaRhjH6VnDouy
M5AttyG3bM1vjwgByZz4JsjDn/qW6AUwB4RPn9+f22t4ZOpLfxz1hdwpINO2sfjXgWzgaOD3pDH/
KIbv0kVL3PlQU/S9KiWgtHB4+MfX6Ls3dwQs6qKjJZfwwOuLH2akURho9zb+mZMMJjeDnO2Gszm5
78526Ad3R+/gIQOBs2HC4yEMRITfJWQ++BbLT0YG7WYleEBfev3G9Z9KtNvM9kiI9bPoVi9GsfoM
FsBaW/2r9TvTX9Zxmt4WxDRMTgYvbUrXg2lb2SPUXKS7ZnwRrfe0YsHDwmPvfJMg19yBageMjZw9
9eX6RwcFknnUAwO/N3pZvaMoAniW6LLAuRibMql+Gkn3MjiEIc9Zgf5z6c6BehNOg0Bt9oml1X81
WZphoJB1G8/TeAwAjKpXnSK/Tzx33SdJssdAwzi4HBzoROGP2MrfFsHdPYnXpF9oyqhn2rfU4Xyi
h4gmqNgYQuAnL3/UpXGojYFRFwe3TdaR8G23EdojPGNtnR0X38QgXInzhGdvuzDKIgHIIc95ZPrC
xrTxHX9PG16Aq+WpEiZC6ak0QviOx9Kr/VtsUAQOyt0c0CaaaSUWaskgzeRmyMOHVi0dTjR+L3CF
q9ykKH7zY66sq55mGO6vzrq80Ooj0xqH6Rv9p+4MVjPm3lmOIvPqwxoFFra1mxJRXkpaUSFYUXJ5
rdWTiNaCPceS1o1+eVYnz32S/M58hlEOpoChR1FAzsYXP3slkChmRcgjZsr9QX/KraLqkn7Y0VNl
kDETbZwWCFZZTkYLunhrKFRZaB5GFIJK1MDCpTZzEpVJMljbtxpV9TEQDKaCEkJWyePpVRamOSOz
6fPw5o3m2BiKsaMuUlNO+Qm8AMQrfXvSFRmiPIItQUi8x+eLJeVlzvjPfitgdIiL5O5KJBtrnbFN
aCqedD38su380IDI3ak2VqfW3zkIwiPa1odKGphoB/+u7rjTmoHV1K8X+6meslvXxRmltqoOLR2x
RcZJPxl64yLRbQa+jneUjU393nklwkCP7zEXmxu5Q4VjHwL6Tjubp/YQ+9btug78+GSi51TiP0Io
ObbtjE8FKou54JGpuTdYtdfDdxqU3U6mbG1KKrzamH28SM6I7Fd4Lmxw2wGt/rkjLcIfwBvRVjrl
HYaAwIfBsRhcdlJ1Exp9UEwbU9oPqXfLA9nyaPRyN1Y+nlY/PQ9NUPPIINlRD1LjV/kZ9l4AIhM8
UR45/b50/RddmYllNE+2GgSrLw1kFGzytnqyQte6TLg6zDZ4MxsSvfXdVbakQubT3mzfFieeTguN
sb0R0mHxCOSal5OT4xHvRrRKnfVbL08G2u9NPSVo+zeBxTUHHUq1aHaYJSUaTadRQdU09beVifnQ
KHraVg00MJtrpK6B8TIVdbtnTCTdlcZMArm+VNspZquWsvM9tdhRrNybznMG5pDnjG3CzJlIcnYZ
1CYoXdJe2lDmV8maL9DA3ljBfLUqOnFz0VjbjEgp082fitl/0x+E8D2ErIv1qvc+I0ghSiAgQcGM
I51lteQDjl3kGFOLYk1/knWMDN7vkHfG2mdM5G6PIgn5+fy1sYl/GtoTfnisJbwpbnV5tODvIaZf
XS6ftW1LrktWcWJzww6CVcU9GEjuBpuiT30PS3yPipQqXP0NER7ybNBsXorZQFVhfhC8ZKoCLYiX
3KWpmnerQqJyGJN3lpej6oleRqD7Sh76qShUD6H+U5qapE9FZLzrNzORS4a2ozyJaGWp9bszxmyK
j5x8TuRANaIiZzjUNmkjTW4+BKIbr+jU6/BF74JBwOKYBc5rIp8z/7Z0WQYCVRpCxCCXIEPLUTAY
qruACjxcXisHIGpcIDPXv0bvn5NaayJVcwvkYyV2OC9wtlWCva3HuSdnOIj6DvMKlGZI6SXYhmc5
LXdt2P1oQ6TlMfeXZ0z7hPBVnGBPJlhipvwEtucoC1SQWltP3dm1mPJWWfY7k+i25hIuIR+UzfB2
6+TZbbKyNuu7YlCfwTT4v6ciWkCI8De9lJD089Y63RNp6RyRcvJ0RrDurftzSdEE6PfQps733skO
0mdp06tVXACH0GuPpUozQYFHVAzxNB+JS3qxr7YHR1ci7MSDAljoTUIv+p1ZXmGLswLTWtrptQsd
KxuzUDKXvroCjmPhCtZvYYbGD/1Jv2/ID8vbFi7Q4F6WNXwBoxYj3WCv+stx939oUdh/nrc4bSFH
8t0ADq0fBsEf+NaxZdUEp8HkRNVQ+kZu5/A5CeNhNxsuyFDM04ttxuiyY7iPYOBMn+Igz9JzJJJq
Z7rpN7jFrFWm93tt7TdM5hKXEQ5MQpFPCYkpXRB2/+Z1OwrI/9fTr2MyisCratFbIf0g/IOVnNaR
y9jVSvZycK8N8Ux4GRBA+4wWuPAHI1ovRYHnNXGuup5v0uGxaHn6ZM9Mr0nlegwL1DeTRaHhAVCQ
hnFrB9T6sTdVJ05CgHoGJJRkeE7G2O603NUhkriAjbgtMuuZR3fcRdHPkf3mCAX2my6LVzB1/+Ya
/TNiN8Bi4jP0Ci0nhLJLS1bhhP/SRoo4q3hwdRGZLDxmaUWFbiSc6bQazmgmSGCpwRlWvV7OCJ9H
W8bW5Ki6xoOudwoTTaxsiIHT08dKQU+SrjsDZGcLQDivr7xp9Weqxy2gFqJ9a8A61dz/m3fjqFf7
x5XjpoO27xIP4fq6afaXd+PXVL3rmsW7ot71mfd7cHtwVTZ2oQTeTjIlDxb5ZltT4kXEVINQXK0r
jRmeB18GWEDL+8ycXiuDMb5+yvSzXRrRdPKjFhab/Q3D/S40q4VyL2kPaqCQy55czElg8YxIz1UV
ak/DdYfeRn+omvzYuscx/fjXF89RD9Afb9cLbMuxfcsPgHv/QWyfwqnIsadke2SDMYFOI4bVe2dR
20Q1XAUzsz1km73I4zsc6DPlMfWFbaFo1NuhLuDUEqcvRRUqvS0cG7T9qmAhlXdgpW4X/qoKAwzz
5ICeGDATDVnCCMwjXGx6gaGRRO7rKJ/tjHTN0P79r9+n9d/ep8U7tDyXphcJImH4x006ke/GCbjw
P0XyeFH7XTqyQRLhSZ/AJAzJHjlSEhY2W5clKp4nI1lIfarF3iqNL//61TjBPwd68MzwcmyaZB7h
CBG3mlo//nKXTZkZRIlVEK3hWz8ZPafHbDU4aTSqho4nZEuMCJigzAuZtW1K8Buk7UNbJ/7ei/2H
yLRKJnDW3ZrE9DV6k3l7CEM4LmbCj93unLp84yhv9bIZF9m7zCmBazO64ZhK9aQ2UE6eYQcLSZdH
Y6um+YA42mO+cDZtGgTqw0AYvdo8dLVnIOQ4B/Hw6MLV/Dy45ZM8mh6YCZtUSWh+tBrUT9aPf0h3
BZOk2dEOT1RbL2Gujb95Bn7ihd8Ll3NgFo0H2vHptlVHYFWv53mB7SP5Lev5iSeHAHVKlrB39hRk
P/Q+DuMip/lDW6vDmStnkFOJz1Y1rpyOkzf9vHQZxUo709KIrHA5kO7GyrpOR+JV44vuMZrrhJcw
vNEfkG4y2GP2FAvqEWAAm6IEh5S3SOv7cSHtGBNX4xD0apj72aHuoOejDvvAidaYVwJ+kuAzHoNk
ggprdO2BccNlAsnNuUV+0Qcx3dcBQ3+35pwkJkJc0FvwiIiJpMvCvwFw983xEP8WAb1SmSdwLCIb
nnKM8M0b+2MhfOZpNi7EPn1N/CMGremzBJ6FtS8H90dNn/imMhfrpquyhy7B6QnNBolw8YSrB91J
scx3KzmSsyDwdlCtJTC2v/HO7UzYRVPnXdLSTXd2SD0BqroHorbAAppoLXap8VJR6o8WGag2FaC6
WhTc4wmKisGMkb1JK08kuEMIsWcjQ3PFcHpbjsZ0GCVeA5fzwDY2JSX4g7ewdlu+hpwIkmAgnjbj
tlN7QNkjGxdpQ0I9CQcbBhdf9F7iz8BLUfn91EtuESz0lIz2s3iyYn7cr6qjDSdxcEPoYuOUAWbA
2GwfEyN7CTLwgA7Cvs28ZusmCJanZFmCi+UN27bOSZcA9wv5BRSmUnAjQs95goqNtBAl6V1qEpzY
Vnpu+s32ErduNueHYInmixeO4Y37UxdomYGmnuwDXb+qxZGBSLGTrK1Qla55nT5pTZg+f5YmkmIW
GrcDiDUvgiITvXNZrUerxzQ4hMFZbyB+2t83lOX4QqhfECdxflWNUwMhPdCYlN8mQvsI1BJWBH2V
Ys6AVZF9PYj2OUqJxoodehJJl2MfU7VU7xp3ORK7rV7CjRDOeoPWdqnq+DKlHSIU/HejVfyq2tXA
kT1ZN/Fqw9bFZgC8g0tDs8Co2JoDN7mFbAfNg0AdfXq0OhUMP7exPnGbVHi7wMrperKwJDCKDkO0
G9KBk212pYWVQBrAoxNIpvk4SPlWVUjUMfAEQYCgPi5+dnETtiNMFG9W26ebFYYTk24HKgkKnhVQ
Bg99TsFEidscGit65ewKmZY2gsijx0Z4K8b4GLEyZDx9UhlKVogqowXbY3/wGrQjss+rM7Ouo1Gh
BPO7mU83Mvhx3oNNOsfeolbUHUu3m1o12h/ockcXaNlUPZxNcEekPPy8/v9N2pkkSY5sV3YrJZzj
C6DoB+TA+tb7NiaQiHB39H2PHdU6amN1VD2LZOYXMoVSg5/yMz3cwgwGqD59795zUw8zph8B1K58
3z95slYBglmscZFc9MW9BbZ8Z9nFl2ozAmrptj1bfOg1kGgc6W0bjuqjj3KVgOVVELJk7w09ZDgX
TN93F0g/49z2d+2vIbjzkuZXLMsvJv+vU9od1F2rKkP1xCB9ZFDAAWnliMnajZpx8GzHuKiDoFXF
b+AYl72o7V/9Qnz2f7/nGSr85U+lhsG8ySSEknwJYEN/HTeaBRJeUQAemF3duBQWsjMv3pTycNqV
zh/zE0tuOSILLpjYwpF4bdXChwIOQgyqDSny+iXYspSVtNlh8bGfczN7c8sfYJGG53t1Yhg8oku5
oW5qDt4XuXI3GsylOaouqnWEygLpsHTC+waVXUvWk1M+qwcNbz2sGX8tD6D0zhBjcxjv5S7Uu0Nz
xEe/DhIPQ6j8VlwNz0g+VSujNrjZZeuOJEruBI/08WkKVuqYV5gcWcGGoGOutgYQLwGUbW2JVz2d
jO9whglAv+sgljSM8joZ4yOeoGc/9p7Vgcws6AshLPijS6zOYBPtno3N8Hb0YFBrlrl2kKVdXREd
XIIJelOKmjNtLzhRbBps7zgcNnKLklfDGrW3MPbG7yHKv//obNBz3amOtp+RpR67IP7lYCDrAci7
GNnV1xHXFm0oCV5L9roshjneEu9jm93D39wz/1SMc8u4cn1wbAohEuP+XCbh5kXGnYUuYFAmVeqE
K7L40cW3KE+l6t7JvOHHoM+/tR4MZdAnZzIZ5MmIFTIOaLY0Q3b8m7f1z9WbqesmfWRyWjzX+GtY
C86rCafLAI2UcdIa1+0WvOuTRWAtCV3yTpGHe8pR8jWQ7rQ11AAYZv3fTCMp0P9avBumLqj1LIcZ
L57dv1SRPuHkTSbNA40B+yVPryLBnqGP0VsZN6tctkpU1YGYklK89UNS5REP+z37HIfLIST5e7QN
ADyMsWSJpv70MhlHU3jAeJ0CCfeHpqFinu30R64v0Srj/jCeAZBs23Fdi/E9kA0abaax0ZD/mC7V
g9OLZw6utJSuOKa569wSJRIQc9PXbzqP3QnM83nIjYoQ2EMsTXFQ/+5A3BVnpImgT/TD0NPEn7QR
Yq0d2ycjmJ97g3Br5OAgDF2N36CzoZ7YWbZ4k5pD8EipWpONvo2hFu788dfsdg7a5/llys1nL3xH
iBN+T1qGspIuvORhAttywNZEZ5o3RmvzpeulWLI03yc6L9/nVLfYZy0b0yhnygYOhWKymFLIR2OS
QDoSKTPok/NDPdKV4wj0hIAHTL88GvbzFMnNF9yth+7NZ/uGFGlvzFrfGbr+ScVxiUGWwMqgP0wM
Kf+BGo+c8p0arRGRUm+p1b7ny45n2nv3Iib6+GptqOLwyY7a96yw7tUp+fsRrYZfc2n8lM0ZWtWf
Wvgdr6cqQDX29aOTH06sshO9Qi3Aoqq5321z9VSF0SGsLqXOM6UeO3nAlYpR+scU+OrIpss1b0RD
j8J4O1Co4AWjeyb/tsS5oHOCwt4cyCUuuxEit3wg1QRUve3WGbdJY6M3KxnetLV1o/a63g1/2bNF
d4OVSo5pW88v/qY5889NJUMmbLmoJmyV+faXIT6Y33AZcrS3oZxq2E7ytqQ/oO+9JvK2MeU3pL5a
tVWoMTMhPn/07dS7DJfoU0z2BcOK9wI898/1yuDDbAbQ8frfrzr/pKgwDVQ6HvunjRwKd+1fekoB
gXm6Ng5kCxPowFSehUa0Nudzsv/8BuqL23OAVNMtu3+YO9mgkJurkGcl0VkPoq+WbeQGT+qJqZbh
7NtBs/tuqdIedvHGrmy5SsiReeePt5VVPKMh26pBLfPZv+u2GP+8wFtyZXeEyTTDsmzZ//tP52Dw
QkXv2IDz1Ag7zSjRI8O5w8Cw7OwRr3Vq4QdTbfm2sPfjJBF0hnUHfZyxjZwXabN4bim4/kYcZcqr
+edqxXLIvzJYXj2LLt5f9CtuJoO4UlLbw6B8tpirLTPPvu+pCTnuNpwNNx2T/2Sg0aPOm0nCICaV
egm+mWVkoSVJBaaNaRxz5sn77Euen9QGoRpDaopZue39GCXmdpbdeFUKqq65YeuUgrD+W0Qol7+5
k7i8f/10tHxohtCFl40uLGl/vu6Qgkh4ptOPviBzYLg3jPhKYgaWACmCMX+JkYOdy0hKx5mIJHjf
xe6904KXSdNT2BT54zg9O2757HW+fy5lzgGyv4M+lBgmbd06q3+EAI3QE2w4nJFPlEQ/ctiSt0a9
MapmvtTWTterCyx1+6SDv+jdG9cBcFI7/m8tIxgH29FDRtp2axDU5KTz1rqCVIp2XKoEbCxPmZE7
hziEKRiQ8zKw2/KeiQNGV2Kvh0Fr1pYWLseWFsFiDP02NFPO0iODHeYiT6V9ZR7P9HRin8PQvMlm
w3jS06tvdFx3rVkOnTve+pbskOudf8H4u8XcFFxKAItrX0toctXah2EP95ZThISjxueGMIsDNhN3
A8qnEbO90rw6Oc5aeoVmF26MrJx4VzZWIkrZTd0jM4fcgLUr1Ta0w04cu/eprp0aLTs02BiH8SX3
5n1H9zT2H2KrgTQFTdwN2IeW27RNrx2NNIMwaweNKSmVYfFhhrC+rP5rYfFFBb3JfVrNUVRJ/s4I
o/3L07SnJPRuo37rjtyaJigJNpQwsQh9cRlclhE+IO5A0jnQHa3arLsviGBAxTCtIlwwjKpgK2qX
YiZZO84OMegYZ7M0gt4NwRhJcpiz+ZRrv7v8WOeEtyI0/+HBBl2BmtoADXxj+L6D2PiKcMKPNvOz
SfyAQ8MMIEL+2OKUSQxjlekQ42GRxV6ERldsqwqxaulem7P4Itn6Rp9Q6LTVXTSBafAQ7zcH3upK
N66ojmvK+sL5qJPhCmPT6Zf1zsgZZqbW6jonV58cb7qTyL3Nm0ADdEw8pTvt5HXMwpehyzejUx4L
6v3Fw/dhDF/uWDFvvrgYEcTikvwmpaLiYMFbXEUxrmMLNb5EWcH25W/E087tWzynzT4/a6W/1cdw
Q9HuNTfoeS9oRW9mzJ5RP0gw28pPtQOXGDQMuqoAYGvBSxoOeviOeZqR4aOdYko017+GdX4BoXVm
cMUc3Tm35KqlvHhZW79siCZa7/7MEBYH5cfQYu+y0uMMD2VI/btFBzaLUHlb2+PjZIEQTysL8cRA
eG+0AVl9dZt810XTrSM6UM72S8CcR4+zM2/rnTybB5tPmwWk16R3OBSAQdovMGDfNHKihsQ7lKPn
rEC87WEBnYsJg2le4c/KyQhLA4vzeUGImHWYHA7worupmW1M3nKKckxqji6YtQsAHmT72CCOc6y8
QU0XKxhPzIS3IqJba6fUlvUQHUpoB30Tb3xRP+ClRQR0sbMJLLl/Hwr9mHt3qIJvxzEgWucNldja
ssuHtDTX8P3fdUu7kIsFv2fEtLZyXAjME8Aerb2rloosjeLdljCDhuRRiPIoeYrT5JT7oChuBdmb
adleOyz1YXgfByjAAa1VnrGv610Z65fIM2/jLL1fyuh1coI7v+gBXkqDi7aSQ3wMLywkGzZ5CuNg
l+J70pi2Rz6bidZgo0ZYLQgcvveb+EdaGb/8GPSdpXcPY+WfJ/+iRTTRJLWgfCyJ/TOTrTG8mtGn
ET2fi6JcxX27lcikOrM2+mPsOfdFuLkVw0/e+hRgKTRpdj/31nNQYHtwv0pr3MCa2mXhYemIc+tL
hAYuZYO5rS4092GF9ivv2mHq88UjBglsjsH8IJrfenWn4+XRBCFbPPLdjDN52lXAGQrs1MGc3WMb
Jo9Hrp/heqTXK4OMKVUC0AH+gvi7ax57+m9Fn96SLrgKddJqxn3XFefAP4sG904JGBF3Neq4mSSt
LIRKDNXS6Agja08ND3SFtck1CMRCLJkOvzq06Pjkzq0V7oA44O4Kzh7fkOea6OXdQ1Qh87PuF/P3
BCxlGpoHG+d4CxgBE/tqtCooQtmJiDuoXR6g+uHiaeW+CL9qf6YTfVlqf2MMBmCpbuOTsuS57xbc
Qi9E4iP6rU8MBN19Un1uWkJtBruFijWsgWnsswJ9BFr2pi3WenAXBVd6UIfagP8qUlwjex0/LxD2
ux4PtYnhrbUbep6/hkrgOGuOuLo3pmNRcXANmvQ0TaB4zG0ZadV6dBFq+/QO6G2zi1t7DIv4wIV3
bEoc38ypNWPZJF5LSFrH6aElXm2g52Zr+GT0B2G/JgxfIAatxgGuUQi366usz75cSbAOLdiUXe8D
V8JanAzB6Y9YJNKNANfGGB2YStrO7950QJ2UZw7PeHdfjMjjANcS5HxrjHTE0Vo6yz6aX7sYnk66
NQMN7q9+dKcvm+ZXJBZpPVyD2XyNfYpRO9giCH/qeYtGWIbwuHXEHTRWyvbBYuiuoeyYaLGhNt3O
RvEc6vNjo6Ou9OFwc+lO9rCcRm3aoiHkGaNlmK0tHbNJnUToHyv4LPotySY4Ceq90cRrnYg9y2v3
uYZ5cXjvlkCQUUCgclGNZzhat7opfoNmv+hmdYAuyOYMR9dnezGhQ/nnANpVYbpQaay7Kkp/A5HD
GFV2yHkK9yV1A/IyJwOEOe3b8sPSZTZMIaNo+Ty9+zr65bOb9ieMRBCr08cllslMyHENI7kTLzkw
aEd7WLppIwLzBoOatani5tEywrsGIwu9SuujNKDtRUCrC5ubeWnTy6C7B7NMHvrx2gN8icznwfmo
huIssKFk1KjCTTHZyqYwdQ3oO6M6tcVrD9AUkMU+KgQ7547QtvWclj/NwdiRwvLeeM4GhCleYI/k
wzS9x7A6LMnZY6ApiHNgXH0XWRYT3gzQ17KBPHNn8Kveu+va25T1zNdJyDmjqLvGZrp3uPTSBRyS
B6kxAqmX8jn1uktJUCBlkP2r7rxfddCfnKWMocINpyGEjIe54ywABm+pmhaatHA3m9B4YABPhlqm
vy8o6JGEUrYNRLTeJ9bBYA8a/ZQ4OUMmowidtSUxfnXZxNwzhGxgFQ11QGQiGtzkjaP/RBmIQIs0
6MnPghNx0OgJ5sElQ6poLiPcCtaOsThXDqfqKMrnY1oYMaKfsD4ILdAeG29aVtrSTycMFuGT4+T9
3sy8aqN+6mTkYmAXOQ35HLZrrcNu12UFexG/Gtg+idXFhIhW/ivphvq5Mud89f2Hk/nTIc5sMyD5
IeVySZ8cN2UD9qbs5NchRC+OlRgecay3AZDV1DljpiteIG9nUEWAfJtjnr/oY98dvKaayB/KKpAI
nbaeBhvbf0XGivojjdFCnwXctFcvMNHLZYFYAM5MS/7iJixoLel1J/VTU458CXwwLuqnfoJym9gA
zq2kFqOXC179UmzTsWYebAWkQDmgj1fzeEhMKorgfQ7mX63Ouy8kpUp/qcr4aOJ6cvKHBIAsj4NG
ljjSvd6dD8yNcIkW5MhT8A94pcfst0xaqe+JlmzJx6n2DvFnbFnDbmyBn5OnXHjNxhrMR89dzNVu
shgFM9V6S1CdMdmKX8f2g9bxSZ+Kx8gLatQxrKR4alHSklE4wmmlJlmha9hb2vLpsdPK/xlNDVqR
2cToDbtaJwY3q0ifA/VlkKGI3guNVsObzQ7RKMZdBu7ULshA8PocPjIYaGeG3TbtYKIwjovCZ99s
d71otwU8z9gNHmqA66s5WU5DCcQcGoaGVKKAdIOqItx3S3+aRf4j0ndBvzg7qU6LWsI8cZeuvXId
4KJzUTav3QqVJikrqF6Nex+WJXE6V3eFDJcAJaEh33LCdxjBqI4JhUK6Gm/IUcXh7i03RBi8s+ac
/LG4N3PiPOj5E1LZ+Mi3WKMKhgpLs+vQQcUWqy3YnzuQH0IfB0wBLV3wyrkyxUSyx6i7H0mRRdKf
nPTo1Wk8dn5mUijppt+9ztDWTP3L5N0KB8O/Vt+VfsdtUS77Tjc3VosCssEROVVus8/gG9eMmDeU
8CBwSAYl8bWZvc+C8sCvsepWxzbKHpLcu8JfX2up/ZLitqhHpL0lhnHhXBrb3MyjDV0hWrl692jV
EJY/Kl40rKxPpsskmQcY5dwDB97nosh3IrEDwgS0/QQzFi1vvXXx9wphrruOvlY6kzjalcuLjTO8
0etPIYn2jZvAR6O2G5sBDIyEwVs80KGNXjiJGFmxoVl9ejPGqA/sAOtpaVZvJRshgB7zTps36Fy3
gZdtaS8P5AVR2QSDD0EePtbSPixzCPEDSepUR88uWL65ak9WArOlSBJjX72YmWaR5bgCLVnexD3Z
T3G0zVPhXzWHNaJGR3hFLXLX1/emsyTkidpErcpAWg4Zaq7nCGehD5Bt6ko4Z0OrCPqSCIDO6OK9
UTgSphsdsduTwQG3/cB0BRfZtEG7+lB2Wjkf/c7tWIrIFRJRfUrL+ar0q4scU2jO8hqAfzlnYMlX
QWha26bwRiDowWk2yXDIhibYuKnQb5DEOutoaYP3Gp0hNCktPOuZubapqOJ9Jru8uWnX17En2hLC
Hf/EbjGucxKiT6ZM9yDdkDPkHDwuiNn3oVHVB0LOz/NcB2fC5c4GExTObIy/aTeZ+67WzbPoPfbt
noAbmmvDITIw7zG9AfDpWTYoEfc1J6GZGAGavqHe3Xmm/5nCb+sxJaPppj4fCEG4aDnbYpxa96NB
HdQP5nBQwuUhG8x9U4RndU17sQNOvqpyE6SWZQl6+suMPNpCckGXeVV1C4G/LgR4bztVfrn+Fq2r
PqbX9kS24sHm2FDiWdB+Fq13X8zBh4Hfgckkyscl1D+XsHikNrE36lJWiLO3M52WkimAg0TbnEvB
mjY+KzuK6rorAQMpXziE0XF0FJeWy9RU/mkvdfDLB9o2cDgg4hv9HmETejvR3JnMrWMRv0ADHzB+
6r+Pg0WZsrTHQSIbh95ut79z5WhITWOzlPnwPVnTAcKvQ4ID91CfglOc5TyG6XAefCLmTXSleokN
QgcQQ9IdMSGo85Wno20QuyIK6C6oHH05nrMi/0A60kvuaqTxaO221hqIVrn3rERNqkGdR7hDZ+El
GyXT9ekwrah29n6B9s6O4ApIyYr6vDBzPwGbFefJsL7FzWo+D8no08Vuj+UH+Gkso5nlX65EGkqu
8B+NQvXJy9xdg6rWv2db6pXFomtMIoetel+JKLQnPZyudoc5WtqfMs9n7MLxSn0lKNVyWukYbxgX
EQXQ3LM/MRP7FlyoPxIZmDsWD5WrJ2XempRnYSypWeCmtSutCqTmsBsSGY4BdpUlVbGpnOy1I+5l
Veft/SB7/GrSX5r6YYyiZhePR7sntnOafndyQmAwc/h2h+irWS5hqWGTj8CASM5UKwPxF6i3VWql
FkS09h6/PvWzHCuEInwXebtXAgwXpxoDUpm7EK8bn/Acb0pPLpLhDXP7apW4OiFlnpLCag2ECuac
E8uUlqTHVBa1LgXK2L4pRULbGy9Lu5wB4OXfGgVwQ+iKsVkRbdq+KpvLsjw4TrJc5YhWfUTVqxVN
BQPb0fdqfVKTgHCqH+lEOEoDA2D2Y0hY/dUVC02/2Y8xHCcp4FUKENVtD/E+mMOc0chBoasUBGpa
M/vNZm5aDjG+TpYdCnMlIdEQ72NLoD3oIoZZawbHtMqHjDbaL5pGi14pidXlVp6CAJZOmC9HR7Mc
An50Z5t7PvgGWg0asZFsqDpmPXJM90Em5lU7aJz9+vwy9dDwDTleVsMONQP79uVoyxdR0QUNL+1p
8NtvN0TRJBrHRdrehPZIqSMACEGsrM9zW1tHuUVtKp1Zfhgy2Q+QPw0sIxzEnNUUZS7Bmdx0il9B
/cWUxSuI4jHHtZKXKNtnIN1RRREdB539E9czFYR81c42n+24YQWU3XU60QzWGDkpkaEknZlmCc9H
0AKQM2410Z44LBG3/IWSiCFJT66SQXt6re6HiLhebkCk7YNBC0fbf0/2HFGtoxBY9Gsbt9VGzRLV
+MvRSxYCUJIaTpV833hheoibXHDDcN+SdOjt1fcw9ShqmvhJLQ6OL8u6nj51o3HX6cVhJhip7TgT
WzE9PdHeKn9PMzDZlwM2sI9QM8pul9XhORqBLGQ4etbC9A/q68no0WH6Qdf7vQmbol2xmfnfj79d
UbNPLgTEkPapj3IF7LHGPCUcV3Zb3TcVa5FoQ/EAT4NVhmX6W2mjZlrphKcyOqhhkD+1H/2S22s5
hSt9/0nv7ScvdncgzymFpT4tdcn80dIJs8+M+FoaV4KxbBFy8ZoMSpi6o+yU2htIpz3H6nTYWSwo
cmz/vWhKJ5/GTux1ZUNYT09tbACdwpW+TiQiUy3yVtPUxMu57V7d8A34UBhHt+rVgxgLqT2kkhrh
MGAe6CCLZPgIS+t9DB2NbEMiqqRjM0kIl7HGnMtQ/jLM5abKq3eDplXkN29lhDo8FggFbIOcstR8
NAl5PehWHa7asNpoelUdwU7gBGSaW9Z5xIG3BRnF860eMJ0K6igoOdU9pAPwIgOTWJUs6XcNtV8f
iqtbmEwbhPWjDx1ArH3OcKAaK1RQ0l/WYRZa42BYqVVSSfrVMqFu80RQcwXYZnXPuFHKswi9xaZ3
K5IqMlBlxKIAk6ivQY5ECAY5RRybsOtMtxb8ImWSHDLHJO+IQw4sYo88iqpaqyUvJUoaZZqDrY1b
GP3tcqibiBG5FcG3qlJSt2rS7LF2SB3CninieyUL+dTDlSpNVNNgfI3ucz00tBga+7elEVobjP0P
cM67wpHxdTzRKwuVJ11lxoowsOHDzE6xhk1QbuzIQQVokpO3cJRgQkfLLZ3svWeQKqE+iHr81UOo
a5gGUwECAnmVNu8ZZh/8sCy/DS75AOG/Cm2d6cWy6aS4MSHLe9VY3JaTtPgF5s+8X/YgZYiml88t
qFCCaAhskcoxffBpu/O4cT1/qQGdGgKr5UIteep7Ebg8tmZTn9T3T4DLh2bAQlWFmtJemQ46W/Fe
OCOxD7Jq7DqEbgI3GMos90Z9EDWWlZuhY4tjhdQEBUb86Tg2qiiizuFkPvdSRVnT+p4gpVzbtl4p
4V8SkBQWF7TwMDip5V9tSHoKhSz0iTZil42EjU4CHxVXG6e6ZwQrv2BmU8ohtprRK9Cgds9E5SEu
49de04OdhaRTlQhparN7RUDdCXpVb/d7kTKRjYyzDl1P42F3y4obPqeoCdFHr9RVUjenUjFlBdBl
Il+7U98cVEmpVLtjEb7Fdv+lthm16iSdf6+j3PjefRBoAfyIITjT70VqKb9nD/ov9C8wAqti8Z1d
snDOlfoagrPeClZRtaupb1BJGZws+lWEtBzV3qtPNou8c0OV/vAfm3EXeJuZrJ990tBtdZvxoMw7
ppSSOekPPIqkeGO0X4hD24bSqy0llXZsXWaOTJzykTe2xUK6b2ld5RrptiEGexi2ICb5XXlvaega
VkWYnFLaD4GTvQ+Y7vY5z3FtzMVBXaukGmaUmsFRPegDPTTWTUS+uPYIM40sxuKkdK+U2EOpGxsi
x1ZT2Ad/GJXLoV+Pc/+shCZKg5gRRrV2GvvWiCA8ptJWr4AyeoJ/MJzJZ69G9wCgYOOZ2nlMxMOM
s18tbbZEBSh3odpdMhugkbhNpWNbSd+8ii8aLfAHcEoCkd0cpR1WmygntRDk8MRV36ndeWl6OsX6
tI5xdXcua42VCx+TKKUjsvaW+l87qicMLWe1Fb/7CvlSGMQvppYcjSGhu5Z54JRNq1irO0NJZV2D
ZSgix3KvHl4nY2Kpu+NdQpqkcjlL3c0yUO3AqXto0+jZIu5+SWnRSBGhSZYoJQHARkwc63gOSO/m
sf/3csFDAbEgTJ9afxsP2TOflAxeyzna9vTULklHOcDbdIL2debULXppM0IDTY4z+tVwbwniDYYG
mbNW/jY7s7snvUE61FglQw9dfeGFN4ATtr6BQ2IUccdN8KGkFsoloS6ISzILzRr6TOnbMvbjQQzI
Aip51EDNe4ktMkkNKd9Vnj11oynMg1Kg+ALvX+6GCwjuLHgPF9wozbIHtMFsq+k/lc6zj6R/NkDZ
bupFtK9N/c5x6Z4mdsSooHEuM8CtOuBeLXWxb6vykkJ92SaJs2mlQkp+ZLOrcOoM3bcpsOvYCcPa
fbJBZsBg79bqelt+/zK0MnCdNUk+JEq2qKqkInyylpI1zGg04AY/1J2hSgN1EVSh3clTm3rS5tJ+
8AIHYp18Ebm30dWjM/2HMknY0ZdDiIv6STDThZ8BsEdDbRzYochTlN46smDkuUfuBDrHlmba6L5z
qt3uUTeifUKql1IwNYWOvqTpv7SSMnQmaz0Mg34/jvDQ8yBpdwwCeIQRDUtt3fcKJh3aXm/tyh4k
raaLS93PxU6pNYeGsTgQJ7HKuVjfhf04eXQOuoyz6XynzgFkLZCEUpN2pp5AtYYnbh5v6+677Gvj
/qq1QYt9AUsmXJMLB7yLk+Q3gfRZKamJJZIXQLbMnxzpr+/1GAEi9cpoOPdIqN7KtLvQB/jWrDFu
fKsDex/YNkdIvdyo1aHrm1/qmxP5+JBNxsE0apfnlFpMSUKl/cpfSgvzg/mp6iq17Kg6IukcnwDU
7qZsGTzMDMilikppc5e5Bacx4peXhlJlLrFxA6M1Kr7FZEqF3Q3SgKvXZ3WuVTe82sCKMryT4QuB
rb/EPol4y4u668eFow0gJ3JJMut7QRiR2wZdsX2uJ02sGnn/pBXHXTqw+9TMCcgxkZslyGniVn8d
A+9L7RpY0mQ4OHMMT8u36uSuhOqBnt8FfvFjKTACxF3n3zEGCZERykN8rMPUCqrlGjvdA7d8tcq0
r0Z6wXUOj+p7nFMH/wSeRFKSqVS0tTrkB4NLRY1uUF07ONpQoO7JRQhOfa9hVyxoYUHZUzeGXJoq
owHUmyIqiOa3JZxZS/CYHgiouSdHDu94BoI1ydKz+qij5j2ZWfLiRC1Yx4rpmfq7yiTTT73tkCki
PaPEHcnvhjURJtxXo/kcnelZq6Vf/efaD6lcE3fllAdbLoOapiUbbbDetOSsjXp9Ugcse8owP8f7
ZNHFLrBoOPYlcgnlY7ZYOOVSob4s+X8SeRZQPGqyyOORmVdjhY/5tJA1K9+KLnBPMOv4tu2q3a6f
s5I+RPpFQ/KKmqc46g7hXrIMV6XkTPgg3Y2K4YewyNWTJQ5XNtQ0euKYHJD2s/YGk1mskZ5cdEKi
LqkAew1ni64iW7aNZsJjvQzKaQaV/jhwfKKLWyTbzh60nTVUT+FQ1efAMx68Re//MBVzouTc0rdk
PalBDKWmWsfVTa/eX2JXIWUiBxQvtehFRe1bUJGNPNMML4jQTDrrM1zS9zoLjId43IeTD8ZenqJs
p7yfFhjjnoO0XJKBRlRKHPMwPqYN4auuTk6uTeHgIJxiLB8QytWLmASEnPBGMm1AwC5dhqrBWSCR
Wt1GjxB3TiGDDa96UBwCjgrj2c5orqovy9GQy8D146TOLadUp33CmXQg2y613Kvab3EucuxXpgzs
4CPczmYxn2orfo5a8RXpBGbIDV6dmd05RjQfIy1QywepI/nWjZZzlrB6px6fAktuyDRRu2ts+jxa
Wt3bFl9IVujMAyr2SYfMa0mymGpm7Oy8Fshhd1iVCXsMSfWEOO3d6iUqDHubG/E+GnjlsKflkzPX
VPWYC07e82nt22g4Juryg2bmGDSG9iHp3EfaVFwazqtZ0Ae3nZR81Wl18M0BlzMDqhwO6TGhNbaw
F7dFkG9Mop+Z0mOHLMzFAaRPArw5NvSao35vQLjauUCeNg4UJhtdAUngfbZrchbhkZGp6Q0VXhGa
fMJ18i1xE3cZDPIdg+Of2mS5u1bQ6S/cA+x+Npgx+UXc7bjBjP3u2g3xDiI/DWhg+ho0UKqlxa5v
zhjSzhy5WO68JNgwKb0lRep51KJ0H5FalIBQ15ukXkVhF+4Tk8dLc2zyM0H3bYBvLgnRconnkteI
pWeu+/pcIxVzivQkGnrAWT8ws8YE1WtpSHMXyTWRgiTIJJA+QHY8eKHjHpOl+RxHIqkaG37J2Mbn
KCRpdm4hGJEwZrvedoknhlhmqR0Fd+I6IMY97EB7CLgmaxpSZHtUxKdLhlVa3bW5X617UXnbJNz2
o95dAxM0ox3Y6D7sezwmOQd/uktTQWZRxwFjY5DdLaIJrPEUHYwj6S75Zl60k0PKCfkY5iPPQ9h+
EZz+O2p4SgZjss7maN11U/22QObeDiMIB/WPig5M2VaswkIrd4T63NFhomHdm18LtNJDWi0bU5vq
Y+Dqu7w10NmhVHV6t2cYzVfb5lhpuTIFHmJCPOdQ9McJQWsekY6UefadY3mPrV25eIfncLUwH++G
8bVu80th0xwSLir+VmhvlRtC67KriRhIme7n9T88v/7ph2SZNG6BvCmj1ltQSIs+BUuR9Nmh9UXP
hNAOmLrRcjDRnYxl9OzPIK48lCG0mMVdWiQLAWERAt+AeJEa7g1w/rU3VXAA5HmO8dPP0A3vGYmj
BpzxwxRtDks2+sB1SrAs8AOA8OfGi+KtjyoZB8+YrTxosvXUD5wXkmkVdOcoH+gX9j7jZjtcZ90+
uXYkI+8TztlbMyHSNmrk79WxKWck+yQZANm7CZxiQ8O/4ePNm8bsncOGvV/65kWjz7qMQFqa8o3c
smaHTm+H7I5Gl/9ohh8uYooLeQTIB73p7I6t/9KLn35tftiTb+6iMP4V65O4xhjsxBJENy8ojReQ
9YyAsA6B46K1ZbrlpvM4e6OPR2TAwSVl3I7aiBANzm+LK4iucaPHnikAQB18By6k8toQBHiXpg88
ZX7pDXD5HXrHAjjT0aoSUDE4nMfGGFZzbQxXAzTEiCcpTYg/SSKE+D6kf7ey3iZ6OOdikH2hlhEJ
wD4ouUHy28+0+GjlnXdyzZGoURCSMVUUghCOHCSt5ZUI16KmjaenDJaj8it1J0ineX+kN5acp3rg
Y8RQY2uyMWmayVQ8Z4Hf4RWg29BqyVNBmReoGUPyJYdUv5SmRxQOqap0McS2tfsXItHsfeuAVsJU
voXmFFw8ekRW5NbH0a2eacXtTbi3a8fGpJYHwsFgHIVk+o3tNaFHr7XmfHLcvEMTxuRep9txarwC
Cw13IYsbGov03Ma6zMxFkJb7AyoemwtR+SHZKBrhQaU8Gbm19W0M+B9BKP8rduSfMJRP/x+kSvlu
fv8nBOYf727zs/v5b4pqCV9R/ssW2Hk33/efzfzwCbW6+38wxv/JD//Xp3oV+t2f//ovv+GJdvLV
wrgsoEiqHx0//vVfXFT5/zWE8ul39H/+d93/BUPJr3xjKA3vH56j6/gpfJJDdMvBozV+tp3kjf6D
QxROC3xbJpGcki1Q0GeTrEnjH7oNutIFG+F4viXZlX9gKC3vH7YlfMM3bH7Nti33f4KhBN3wV5MU
En5P2T1w/pvAOP5iMYCEzltLvGJdRwO8V3RrRlcU51EmQHUV8uMWpraTI7jQ9OS+bF9zWgdrPR6W
bWX2MaF9C52TMmWS6RFzRBG5ghP2Iow8PXIq2P5fks5kOW7lCqJfhAiMVcC2gZ7ZJMVR4gZBkSKG
wjwW8PU+eF7YYT9bFJvsLtTNm3myScvnwSDJstKFQhb/KTeJ8Htm9Vs9YcD68sbaws+F3FaqK6ja
sxwSyajHrk75Ng0CFQtnblMTVRs7gTGNwdx+6Wi6tCwFjbrYOVQrcU81P8ekyEOaD40MPlaWwmwc
LYguQNYmZM7K341O9jB1qfe0XaMSGykkxX4eGXHRhYsG/7XGod80tA2u9QxcjWIazPpshxSUNsze
MChpNUOIloAdj6If4TnEA+ViTX8vm0GTcbqWlBZwpg8sswsBz4JH/RLgUTJjFoZNkGL2w8q8G7Tz
O1Fbz6O8CN/7sVvMKWNTQE6uv0WAGL/26U/fl7+Zj+3jvKwitGmhUPR9JHb5IInR7OCe31hkELLw
p3080FqGH6gwJUBQL8AX6VBJQtPJsbXWv3lhvDss1Im89wTM9KU3F/p/SClCcvtNt/wpdg+q+pfm
M85IC7V5SUg99DhynYD8IlMmBuaKam6LIon8QmsSXsNqfO1p6W5r/eF65yUQn3wSvK1x67CAtb6W
OuC6lIMXWrp5P1B4j3K7AG7y//guT4VaIc0OifMrnofD3JUfyulYnf0qlPWcZQorg7KpyCiqv6yz
sh21W0/5vMlLyCMa9XXXBTxKIZv2hyDWUSU4dIUiJOfiaydg0j+UOculYcrKSGa8aB388laKsaeC
VP7q5Kc4uEdqeO16/MR4jSiLUXhk6/wyWJjS+AlP15IpecJGEs0lUNaZYpzEo4WxzRi8i5p3pWv8
q0XOzeSCf+U9sdkmsB7GGbl+iGy9mAyUYRxMt2ZI/rK8u1sNvzqP83LG5LyEeJWpAtLJn6YYoUq6
K3aghp+2mjTdfi3jst4cQRS61sNRejNmBaocfAeQtuh/Vie5jz33RG2EMpOYaGII3jQ7Ua3IgiZv
fjcrs0Je6JiHdhWWjhsuJlUK8KG3eK9p7sqVWk2jSC41fQiWg95UWYQ0421taLjbvT87tfwLBgJV
Twktj0Me3I0ttUQjYBBhYu9ZrA1fYL+x7bqbEu9uBDdRal8eioXeW/Dr+3rhZGCLoQ+ga5nJl7bY
rUq+G3LEYDmIh7Xprsnc3Fq/CZMWPpRU2BSINRkh3hj4bcQidmWLNOSQ68W9LYu9lzJ4p/grNdb3
vUFcHpn0sH4XXooXuN847rydOqVuSZKTtPNXfiaLODTZat1il+q3mNgipq5OWgeuxugnDXUYFdVY
GXeN0LgTuiRMqe8Ss7FueQ72G5wsKQp1EY4u9xD748iqt34w55kCHeeUZS8DZx4UNcFezFJ/5jWm
AmFk2a89+h1H/3kKgvFoys0+ut1LDacCxG5XzSXvxks299PJ82DgTWuA+7vCVx3nV5bQbrhK7ned
V1xMetZ3doefOZbLAxXyVL8UAMTNkhJiJFb4H7is5lOsCWG7zmeVgYAaa5D2en34ryJbxv7Z0WRZ
pOFwuSPIS6wDugZYNHx7WNMIxI5vdAC5YeG90D2LZF36X5OJ+GoEw3Nsrlxtp9NAmDjZfinSp4PX
d7EWOsurjucnpI8NyFlbdzgzV174oC/ufUfWOnatx8YL7h1HfzlZ3u8me6bExMo3+wbA/emlW2T/
YE3JxAw4HMzBo0Bgsu912tVH1xm/y5L++AlPFz4k3KlUxbPWB7KwueYEu13OqWmaX4XnRzmWJZbZ
oDVbh6AKx2AeurKk4+cFMQ67voWHhFMnMnw5PuS1uI9XcTeN1njq0umXneKLqiAp2J17p/LR30sv
fTAX4zfGAxe9n5N3wrS9Q13+HsEante1Zb9vTYcgh9dA3h0vrs1Tj9WN7TbDua0JJMERIfo2ywVG
LBfVpkhgxs3COAWr/y8fcUJy118juxRMoX94X1S7ikvhw0R+PUkd/2T0zUNHgw+2YcbMiQrGHvN+
LhA8c0VqQD5oDzNX3HOHbrr4NeNMHJUfH/M5b88DJxrNRRdteMU+zeKTnOePrLcPnsGea+7RNFMz
BYSYNbjOc5ypmkl4qEnLVNmG6upq3B0ZaQIZa8L764/Zz5/YZQqmdwsWbfLUze6D4ZfuwQv8czyk
/r5p5WfJbR0WDb9FyGRXyxnvVD2p0xhcgyxZj8Z0zQvvvpVFfsyIdAVOei7d6SM3fphPHgsXbIhG
Hdv3tfUsxHCmgo/iIUyrI1W/eKb8t9qo1a4u6BsgIHeyRPokmxkxoOS9DtGhYv1HraNdRLNLyRbd
xeouW3HgEf16lo33UnepwNvbbXSp2D11mnO8J86kyqU7URwROoO1Hv7zCHXx4F45mXH00cboM6Be
aaGZH2KPj0IOTiP3lfeZSbkXOZGjRRjsbfNjMVRUlA3GhXKzsLWV/8LySe8ZghBTBO5St6kq1IB2
OfgT/T/JWpn7Eo9pqUv7NDt8DxpULwSamU7G9oOBqAvHjGxaxbWEh/RcsDXNzvVc9XcjoAKLbsdw
dAlRzyuZnaqO72OTp89kGikeTA54fKe9nq3zmlafACZpTiwIp7AZvk1ZX+F+GquDk2lKPebpbrEA
DFQ5/eTNjB87bbrbCIj20MQYWb3J/2wcIm+Wgt66KjFGM2UMfPxBhi1+e135CJhJEJwzmpvXwFzO
PQZeBDEe2R4pj1pgh2BxGTZpl3GLw5KS8XiIPFXTVNkPm08CTddPacDQqfnEavXH1Ulx3wTOh4+H
/IhKqQ66w4rBQxXk5nAHrMo9BOgiALFVf+jSxbixCj/2a5u/dxsTOYXnTxfQZodePdyx3A+nWCwP
8IxZA5TWLZEB/hl3r1ZFB4WFeOQXmkqCVJ6sNCfQMyCNqmBzU9Aq8P+/ooQxLOvNPqrFfHIHy32q
13a/UuF8EvGMEV/ShVdJgpIujodyec2zTdAyL0VZdRC35uLJ7Uqs11U6bo76INSIg6dgBrmmnAxw
7oxuU87BQazrs1higjRtoU6NwafVKONrQ0/oSfptclHtt6jbIMRGkFy8armr6bg7Vjld8dY6URrs
97DRKRMe5zuGlOrWgz59NBI++tUo71YH6b7l+Z/HORjicSCqRMnryWpA6+At/mS6WG/BbN3atLqo
1a1ONVbuAQjR3nXMszk1T2as/Ktv4IzARnaFWF9HUR+349XLrJR2eyJLcdG3D0aW3JAUEJlYUF2F
IHOF43YjM9Iaa7rECk3T9g5qSviZdBhbGpwJXfHJN0oqpWO/UPbVBdH9X2Hl/j6oECXcZumvuZuK
neUIQo5eZhxja/zq5wwsmGUoRHL/VEEbBvXUWiyNKGUbGvNi14SFarPq9l1rPOTdkEOIorub6MM4
SyiF9T+THeJabtkUlOxquCt71m8aDN4OMmCoF+5ZdW68NT1JcVpeGCM0zVEppY0aD8yudrqrJ5az
BqJXgV9EDjU/6gzREvLcdHCWOdSl9iJRYuUYEn10u8AJE4NjeBLclmi6SprsjuRsth+IvARbwQz2
XEity8kDRnaIrWQnkU+5OnB96MQhW1nolTVC+2LUF4IdxPo7kHqSxEWflciZPQ1DzDE1bkG2+9a/
EacyHMV/3EeLQ8Hro4YPG7+rLq0oFB3x7WkyBq4GUCqgs8+3boiZEYo3fBDYW4Lqb2aRY227kSHJ
XodTbYwxXD+H2COiRuh2ONbBry6fmObMZYcDB69qTMvuyOm0M5oosWz8fY2poyXhg5fTcA1MAYMF
uY2/hdsByfKWX3EjH5pEj+FozG9xZ7W7ZVheg75x93FJw5ihS1RV38+hzYizuxhEDzXF8mz2SVNI
K4DwlERTN3AQNN0zIuLCXOYYgQj7Zsz3zcx2JVvXB5af7ZF4Lef0rO4kucRYptPzWmzlkDA40o6K
KjHoL9ni1hvshnmoctli4YH2aape2IznrMUZIq8jQc0algv80h/XsJE0uSV3Vk13i8GGH6p00k8W
Gi6XavYHH40Nms53t/wXUQ0Vx1c4+s/4aNS9Qe8qc+KP++pyR4zmpoYGTCncMW3EwXQowFH5Emmz
31vHku6rnVvlr2PK7h/Cvou1nbtnD5li+w40637QXzUhZ8gmoYOzWBesonp+Afst8zW2K0O6Fp9b
1DuZfANrB+rqPLv/4j/59DZrNs39zGsYFQYxD7t3lSO41vHSnt2V/HQr/wQTFl6rJPc5x2+Nqf4W
HvemdRv9039ZwX9OZsr5nOnXOvBklwkY/3SuHhK3DsjF9ReTJ6vjkR9KMie0RflrERzFWcMHq44P
3dB+eob70RXqQNnwMdP13hnaA15IwlUprTvLtHz1i/Nj0JrYpPy5RRNdMkzCowIfLWMq2CvJR6hU
5FsTg2/qLzILJdJD64fpaL/5hExWwBIhNpdfU059lErmh6nOnXNQMYZm5hSTMWqiRlKXXksw/nHQ
nH0tj46oH1sFQ5tQdEVMz/lqrCZHDWSBIGCe5ZJ2SvY2Ln7EEpAKl6kQOIr0CyDpNbDmIM4ftOke
VUbpKDxQytMQJAiJvyTEdBvl8WgJUHiNP51UmtNIfU8eWnbZZrfU36YIu7+LFe0Vhn9yPPO+HxqK
CWVMXJmVEdiPI1Hqo9cnn9Jt4VK66rdeAxKBrv7TxgmTnD9djbX5ZCOQsMSlAry22YN2PPfKon4d
Uus7CbjOO4mFEz6FWJYYDS/Pq19w0MVUBiPPtAbqSDYXoESZOClma/n8TUOkO4JFRolB1tiKxO0q
OXgFGkpWk2wfu36lHc9+15374OWpuce597iwBpvs7rOiVhVJvx75NiaoOaLjBotsawFXFIV98h0y
x6t1NL1RkMMdi73jelFRQ+mRw6P2g5FrK9FsmprCIc/3KWM1e7lpW8/CHRDlW42j7Th5bJaEbH8I
MnY9ApQqc5Nc2HNV2Q4fTPxKrIiJ60v4odysjxKhyUgCShG96VtbZE967qyhp9IPpZL82NqUTPe+
PImxgNV2cON1hkDjLGFdcQtYGwDmJDDAT1V/bKt4kF5P+DRx9wa6Hes7/mex7EqncvdBNlvI08K5
1HSpVDH90sNEEYxLCnUxJyoHkqLGCJ7hinO3XVhcFft6vPjGryajck7YxEWx047tIU/5ZtZCP2sl
/nbmaO29nNJn3zZC+i8x0ySR6xTXqUq+nQxabZUhc6xblzXD8Wj92CyVD7gPaR2eA4qnex6Wjd9d
p75+g68KDVouV6Skp9lHvKnyZcdWbybExLKjDNiolmwFjg2ZrC7JvP1//w+7r0lOY9+1E6AZpskU
Luj68kjbkGfcp3OHVdginWZrPkD0xL36IwrLxDOf23bfXLj034hRLmeQOk/438fXYtzi5vXQ7ksy
YSMkmRfH2q92voZO387kysZrFnQ8f02mzREw/BaCeBBD3oUs7D8616NGo3uTSlFvaN/3Kel6UuUF
TsqxwKxWOM2E3/CeGwUniJio2kJDGyowUzCkmFXcj1R5aj9X+b3vsr3xYjZ0a02807D/xiuf/0LO
VK/WeFOsP337odr6PCV5EXU9XXYQWCKPAzqqCm89lmXyGI+LvPd0SRFsSn2A5XDbaF+SAo1ItMkj
mVaDS0Fe8iqnHWzIw1RguC/6CpqtPRyZrAdRqjew++APgYDSt56xJUv1XequmLtZbUACTvZinbLj
4uNp04A8Jv75vumXaFBJfBLWfe/zHPPzDa5tN84BJ+A7B22kci+5YaJ/pMUpvc4j2AtdsYhZVv2j
M+O6YEejtVhTj9n5e3vibNtqvg3Em127YptZ8c0nvC8e9SJZnNY0qumMZsq8eRYjC92MIYd9J7jX
1fxSrYMl3MK9K1sckzEpbOI/aeQK9BmXm9YycJbbPU0mayuObdGUhGvOeLsNnBbk+KwU9brb7IwF
iFyjIfM9UKro0IKIzT3TRwCI0WDTL0jfyPto4RgnUZubkGFs/e74dRrJZDbDfKTWLXDr66AIO7bc
6oRHq1/hiQFMCYPVlD/WueZg5QvzN/OAIPN6kMhd7jgsd5Pnv7srAcQxm9ejgvGyGwWyJs9RkaZU
vZn1HAq3f89VV94qm3CjlzdH2dF8rIW6Mu3+alxIXcNafVQtKFLAiW/zNPxjkzxYNU+ZIr3Fcqju
jSC+zdjbvELRwLy1D7Cg3/G0/6wJb0XWyEUsLw+sSst90fbvo5p+elcjsA/qPkf1OQxB9+HV1PKS
QwNVTZ8Sbvo+JJiL8gdOg8u5CsUwB9Gq4hqEB687bqoQphjLTwSFUFDZ0g38tvJF/8z46h9tZZ45
ty48JHCv0mgbZ9h5A5xNqUF7x2whb8kSnH3NUhngygEHRhdNlK1vDLZH9O1na9Q8xhosOcozaBaF
HwINVaOcFfVFLuX0yjRyShyfEJqdQBKUOdbcLKQt5IlOXq61Zv7DWwSveN+tpKnJSAn0mpSBhRUI
LcQmdkTDMYGYKBEOPN5OkJURf5DIoqYqMmbMln5fnWZhFliPVZwtaFn8N526H6ZRw8lofqlRkp7N
RiPslfG9iuqxlDwsEwvlwwdSlczlQdvNzZ+YVGTtYYWoXogfE/a182K/eNe6pYOx2DADdVFE1TNQ
KQR28Ibbw5HG5TdbHAKF+GeWg0FcE9OOkslAwQ8MMGqTT+5qYwRHYtiZdQq3YCluyfQpW19FVaYP
qc32dGHrYErazrvNGlP+UljqQqPVn/bItY2sNdbH0TxpJz3QPmHstKagK+NzWSaiuKgcyTxrvJPo
KS/b3h5MLGXzMARQXoeqvJlE5m/5uFigIuoON+wSxkaAaxZ9sO4mbilw8hDhWH8mo2qORg1me1UW
lZbDrXGc6Yg//SGz4hePMyqsDN66bvLlpLg/UADVbgJkeZRG8ULaZwM/cmUwdf40xAXHylw1IRaN
FpejEZwMQTC19H08IoN7STMTM0+f8NFHUBoqUnRtWuMkSYHrDLkdtt5GjlnP1QRXN+9X++ww2Atr
+Wh6ugztLCcxo2bE9vmO+8BIehsNdqwXqmes+ImfcEcKyJahkcsbTwBrX1v109ziDGAK+0jsrDr4
+YwxXEdDbFgX6UFCmAmMigceeNwRO3GF1eljugisIyc3tnm/eMdwu7dnp9wPdvZVuDMBIAUMxlyd
BzpnIJj7A+/QCVHdQnstSNagxfQFEc2V3gN0Cbi8harDwdHrL7twqDYbTnR3yGEDL7dQNlUwf9gi
eSchQZike7cC0iisxFin9/xpu/m1JOIdYDVbqwa7yyIhgmTcQwWe/567PHFnSXky20NcXUHYDGTc
exrPa5uLQDs4a2hT0wk5KHjybHkqCtYmlsEfXglP0yLGaevzGVCaaYWcuoXtISem4zOlVQCsImto
n9K/ppugyqzZhA6ebC02QbczcRWYPHFb65rPldxPWIp2M/gavyqJ+uVpc2J7eajX6tXFPoB8Nh0a
u3i3wFhdz1PhdTuleDKVYxWJtZMH/85qTNJNqEtrz5KS4M3TYBgY8at4LyBeResMDXMCOkYIYeEx
lx1JMvCrsp23cnggpQuksgETvrxPdRGjrZl4Rmz5RPIcDBs/25A9QBSXefA4oObTeBsMrLDMuRiv
VuKWh7hdnBB23IeJVS3G33XJLFZPNLvxlzcdDi6ze/X18GIttgjbtkYXa6D6mzGZasOzjxwkoCdm
536lMjdiEk/1fhmpnkWeiUD8MCMxbKBTgcjo3hsPc0RVnn2uaJeGG7omJWvi9zzMvBdnUX7mmfvV
irZCdufjlkrx4TdWT2AfbOzAkTm1vFW6hv3UIConmgnnMCOpOpqMYNznLJK4uDfPMtX0KSXzI/r8
nSROZFncJT1S/3Uco4OmXnrsAMxSi/cBCOam6r8r3VHtVB3KTr6n5XBv4p452q76oF35h1dOSYy2
n5OK2S92pqeFpeZpSoKfotNXO0ayquRvh/1lHHeYgMa7wEHhU+P8VC35nWEtPGnH0CuwoCmBZzVO
JRbImUE4wK2U9M67iVnL9bomrLfH1abbVhjKd5VsoQq5Gth/axLDTu371KLSNRstVu2U/x2t3pQ7
i0BUZmCyyxQtukjWe2POyP0FFCFX9lV0FqF2K/JLzEaVb9F25IBRE4a+uQ27iqYPsNib8XsPTzhc
Tec9I5zgNiY3jzV/KLAX7owlTe75ArtGN8MVQuojmSGgD6B5HbBH6GjuO3EXwnv0joWqhTxIAuJr
WPvLvBRx1OvxpxiMDgGAS0kg1aspW/tcxc9VZlAu5v0rvaC+UOH6jtumhJNuYT+fLcJ4y1aoyoOP
a1rHI8iguNgZlIpavFe0x7i/JzBie2H1aLccGlPwjT/sPFe8X4vF++owBm/1bb8BzLhRXm0M/9SX
DAY55A/H/JWYFMhLSQGTirGV5x1pzVW0n3kdIx4UL9sDDlGcaqQMNOCRQyFqd6Mc/lQu6Wk5Innm
NuCudH52umw5KuIdjZR3SHI4HJrswgHz1VcUEaUdBnfho/+XJEQFlQl2BS/fcLmgW/NbVxgCwUk8
NGn1C8/huyu4ejd2Ox/pCc/DsbcvRRJzE3KNm88epSOaYQ7gETpS4wJXnZ/GCHQx6le3es9aWyVI
CrzDteLSZBE9tvvyrRrRFlRgv6ui+IGffm3W8S0rawBvKcU7gKR5tcut55IFg3nfpVgLbJM7hiac
iGTwbVbKRME/58v4VUm07/bbo00p9DomTdHZ91ZbXnOjqU/ZWn41crgbAlyRi0xMyLiwU6eFKSrD
wcW7vK/342AeOPbG82TED5Xvv6Vcq7zR+N3FwbovcKmEXk+bdJn9djzyNSAqECTqk4k3eGeeRetq
IpMj5i/G6nDQTeTI7EFCCN4hqV46IoG1X0MWV8bF6pfD0JRQp3wp4fUEu2AuIj3NaRTXQFlgQZsl
vVh9i1ATtalh8QUJsVnIS2N2TobVCrVrU1tUyR98dmnkrBa/wrJ4bLQbzWVDdKGQvPVYY7BlBsKU
R9T58QmE3MLXLc469b/kKC7aYzs3B8D6FJP+3jHZxY9gEq4WRl7FDIW7jKbGxTOvMk7OS4IJjpoT
8E2zDDvN7YKKjusgGAmEwdbcMvLvWRoekXJSxG0x/Na8dw62y8/ZDcoGL0wDtM9cP1VDR1aVVgUr
ZMY9IQyJD7dnndhtN06fQoYO8BqhIk7Xw9Ri9ewVgzvlpOvJ9r4az5MhJ6valyhSe+El7tEY1Xvv
mDCNs7SC+gWTq5p47nD47G1m6YNbAYzPqjzKihi4CCVsWyfd0Tcou3Qaqs2djits8bfbKusoykLP
ZBuMemyzdPAaaivx99DKGLqcTLx+Z42UUM+V9jHOzRiXERp4rFdgXmw//gOcTTbvy4AMFAxcwjQ/
fWsZ4IIlztNqWtDlCA3uKhN+YLIdzwkP8D2FW1GT+8+qrdxI4ydgScidDChlFIvWQxZ9GHo5hnFv
AiWjA488LOY9lQbUs3Im5SvmFgu8D6sZ3pQgMnfwc+jTTon14kRNdq6MnwUry6aWVYQc+F4aFVKQ
RmHonmYX279K0y0wN/zIpn2oxCBRttYRSXE95V2JQ1bmCVGuY2Una4irYglLqzpb7KkvwrDuLW2/
Zd0MHqCMD4sxffGbPbqBYbKz3n5uSdRN42dcoExASiAlPynXhfUG6a/PP1rLuq+WyQ4pXTIxvWqM
hTwuy/lSs0EbsPrsg9H9zWqHIIdPcme0nuf4BaVNhUvwbdlnDPCpQdTcMZ75RZ+U0bxBA/teJ7m3
x43PwzRpt6zdW3i2O+xfmN3z99TjrecCG0bLsLkcQZjQ2rnrSQ0RU0Z+rFcfzgtBy9aBHWeO6rHy
nBu1E9w/a8nbT3ybPYvNOqjw203xrVX43rdxamyZUdxXYHS40CUOJz6EzOn7ec4Q78y0imwcU1C8
KPysHRc7mvVtcDZix6je67XYVy4bhlXj2il99rEeQ3C6fk/JEHlliUHO4lvvVvMubwdW6M7rEFNU
1BtgNf3+X8spjCleMnJmFKMno/ELWNZPvopjoaR/qWJK0abhhUnK66HPeLgDRN6EA+sao6/vpYm0
ac/SeZkBTgwCMGNs35VtWaL79Z8Y6Sm58ZNQTG55bfCB6lLkh2KSdHs1hxQStsErIz5sgnlzLTty
geuHroekGmhutrWz/L+GdJcGfRKtWtKBmF/TqWgOkt0VifPgQ1nJd+7ItxlTlRXU7x5WnkR8Y0Mv
o8nGN2cbl7wpSP/VzSsm1y+MIvoK3izYB477ZTjuM3ZBwiiA+7K1AvTpybObuVx+tiZm3nQcJ5wx
nv3mubD6hgbgXJrafbiyWXMtp3xWgf5GTyVo6zq3wsNxy5P0e6ldY78iRePUmXByT/qSJyXm+2T8
qw1UcaTmW7f9gjj80i3NUBz9Udt0ixbF0a4xhZHK5/LEIdT5rb83CdifIO4c5mZ6GukpxjGOkE2k
Iqqrsgv9SQQXDTffXlHxMT9yfcJqyHrr2G+2DNPejnuSMmnP57suVm9nJf3Zrw1j18zri0OvTtLN
Z/BUOAGlIDOeT9tJiKRoucP3/MfrcW8sKdFHw4rlceRdtSNyQJc194z7RUOlSkjIgCNqyp3l1RxR
RUMoijN/5nFrmRZXxnwh8A01nAX88BrMqeZGo+adr3qNO9ML47IyoiLLU/rEFX55Av1k+J7s3DV3
qUgsTD2jTeebBHLMO46F1gORpWvRsEsLbP6qck4oymUIi8ks7dZb0U6/tc26pMINtsPEAY52pNBv
asF6dSWnYgM8hKa3L8/FSKiq9aEsVpeBfR42XKtJ4+gfc8IAYq79EU95dmjI8JhjlYcDFw5E2yAq
YSjeCZMfiM3XjZisSY+AAfAIChwoSspEempE8wWelMlkgMKYC5xTg+R4DXr3ntXlIa0BzJs1zpEy
hm2QljiYpG5vKl9fZVef21zw0+mfpym/z7kJCD1nd7hQojIYxTlLuL44HgOT26XfGHPeS2mDnoIC
UMewCky7oFYAS0ZpYpn0g5iOGfKkVWCdSbvQFA0vMNqavvg8XnT2bqXAJ9oKNUAmI1gq4Lb1VEa1
N/fMSPKaTd1rPJPw7tKTkohxJdiklOfVQVPPQQkPACqDvT/vbDJNdQBjtw3+Fst8yzQqYYtPHen+
1ZvSDecZZxCv6t+0rLCWTLwz1Wl7u0IwdmUGVW7WNE569ZktjrA23AK/oF8D8IvWeWmW95imBAwQ
eAfQWS2N080bWppfAAJVaXo3Z39iXzbnZkGNqHC7GMET5akJqWUCErzvci5756RGOqUtAnl1wZE/
GOt+GgGpZ3G2xz5Y7lNbVqT3b1mSPm5wFPz/NuSz7eKg3fGax2xP2oZ5Wmq1x0WbgGXMqotvtZQt
0d3njASW8GHsG3fzmozkR4ET49LlhhXj3iXbiNOQra5KcASzBN6elMOlNUYfhSwhs1pJxkjgHzDr
/sGufGJk4E7f92f4BztSZE/FivkOA9IWhqogZlXnYa5/lcErQt5GMTNZwPD4MGLPfkAp5DKn6zbE
sfevs9OvbsY5iy1iJ2YUZjWMhDYchPU+/04MNs7SYz2E32E384/RO+eR1ZD9sVgzI4P77prqpyg0
NKYNyzaOHQQDLAwqsJILftjn1aGMmbV67hFYICmF15kgOyIuA1ltwrEr3fIEMZQ5oSTWOEMwr8uZ
15UbUDAMVpidOIrM4e0GVMCcYcQswmP/Pa+XZhAytDJsH91aYP3NQHE21dlWwXRnLgVlXy+zCajE
keP6xOV3fQqAOaUdhE12Jjn2t+W/nJe/S9E9EsAXB9ubb3p04lDkBV/A2DprQQmGqLXwSnvGy3Gc
zpnf/C27mE8JVr4ZhAs+a6Atg8bO3eGZTIwahM9YH7UB7jv7HYz9nbQan2k9fZ8bvKl9WfyxRHdl
x/hWuHhLKrX8lQDLBmCvyTrcOh5vDq7YBUYsrdznOB65LI0fhWTTGMeklZQMIFNpZpNMBK9Dnvya
KuIhZY/6Mhbie+TKD30mZY/tf7TzhPOwbFjpIWBu+b+GZNmFyHQ0usaTyvIDvPE7V0mwCBaMFBC/
SQkxqxzmG0elZoA6Y+HGj82OhgO1T0+4GaMgz8p9bjANZrmHQLDWfw2vDJceQ3Pr+i/SS55WN6Ow
WsMY5Cn/W1Oie1cZwYEy+uEMjGF7EG0rjw7Lrfc9zMayjwkBRamazWNq2O9By8ui5IIUXsywnPWP
9miTI0yXGf41U3NhY50a+y97nG8CvxGmPIwHypYXO+upcDFB7iquq8wFVeRYSOJJcZuLAklilNDp
fMahdk7eDTDb5Jp4q6fuH93zoTWkyQNKiEgBnLkMa/0T5058iqny2+WN4exXdp2hI6zimnv0f03L
GDUDRxY+sSOy0YVP/C+7ZWnclpw7Ldu1tDFQGX0PmHouOaVtyB2uQ5z7qWK6dQv5z3djwtW+gPDW
82+tpmxTdOn7MAMoi82H0XSo+LOHf26RfcSZlnAn3EtsT+DQ8ImkwsUyy5SDfI9q5faX4DyX2XpN
/sfdmS3XbWRd+lX6ARoVicSYtzzzyJmidIOwJAvzPOPp/w9QRYdIucWqvuyqKJYt2zIODpC5c++1
voVsdw2lzvaGOxXwNMYZHbtR4QEQDvhZ/J1Y61BQ0mmNibW0kegSp3vv46zEbpCmGP5Cdzc6TNWs
adUVkDbsFM0A0EdAkp64WB7CsJZ2BqOWxGcIXwU7FQ/Bp2RJ+5qZdfUyTAVHbYUcabF/x3CNnce0
Z4cuivhhJHOReACS0HI/2GJIoAfVHUOrRcyFWt818SOaxdxL3YwD/FFhPjR1dRgNlL6uIbEueAK8
opaW+1ELvtA9WaeVdvZzdYwibJJ6pFNbYAhgBusfrK7PVzjQgu4y1M1ffhg+aHiyDymq6GmeneRB
NeDcdXDuBlSs9KvpZYzxgdrsscjTZu9Xj/iiCZyDjBGYswCaCf0Yc1b1B1JjpM2JZQDxkxfh1da8
gJiA4BtRW4y+dnDv0jXtpk2CoRhDW7Qp3YAmY/KXILplFXYcpWDcEntjr/UMu4Eha3mVg7314Hoc
0ZERw8AEOscfn07OQ93Gu0EqoIuAi5wmmtZuF/8IFbV8prNKqVniI+VTOU3kE/q7yl812ouno3zw
pAcjMMdp7oVMXRI2pbHkK2FaXe3yhFi0IGSuJuRtqi9MUiJzZNFSYZBxjXaeNESn5Ckt0SJ2MFon
fzMBaFwXhUP3PJaXWNGQC6cXacD6TmlduMgFdbvd1JTd4FOdswMk/Zrk5ivVGWsUReCRaqm/D2JE
8oU37Bk7djewG5MdZ+YNIunvdZHoGFvjkz9RhAfhM4pJjJ+OxcEX5ppAQspBiVh0VsZjAEmgkyDo
CyIZ1jwvP4TPwuCWxkOEGoXT8fegZ+sxMiQyYEo5/OfFN6i4bGmQP9aTZ5+DSW/JhKBjPbIzeG3Y
ridt1q/pHaJPUokb47uWGYeKeM4+xmoim2yXA3wOJQwRp9M+NxG1cjsdlMaIrp7bJHiV9rXMJij2
CUjuiPA4O9DXpB7W52bQNlKiQYL2MaxysbN1uHu5HpIzS5nuN9Zrn4Rks6ofQ15bF4nGVVRoOWLA
LruCXMrgpU2DY8m+6w8zeEqbvtoOWFw7+F7M7fW0Tei2r/TOI1OtrF/wd9Alzbe4+b8UrpseF/fZ
f+XS+//NgIdn7f9uwNuGWfJX9v3vN5Y9/omf/jtD/xdYFTxuQP1Qn9kKZ96//XfqX5ZwJW4xgZFO
8Hf9H/+dI2ZrnpiDXxzHAi3IX/q3/85S/3JJPzZce24QM+62/xv/3W8BP0LaDkgefIAOFkCYBW+D
ZqKWEILIRCqRVpF5KC2XyEN6+3qM1bS24MBT06wrEyeKKJ8jzeDIMObFtvQ7Uj/aGhE4ASboNW3j
gxA3+T7ETdjSFJZSOsZF2yRZ5O2VcSg3nKp3zHVsjmurLJnyGP7XqbazU5EUdIrIpn9Isz6fadh4
C0x68xU6gyBri0+J3T+KgNEzI1TwxLW/h1QY7idsGFurcXGFD+JJM5u/fvni737GD/2vrE3vKDSb
Ggsl38ubVKL5onVTGq4uFYZK410qEX2bwNFBv2KLSdajqUUPk5bDdi9fwqBJ6eZYbJ5TcWxcE0GD
Zv+gszhc0RihskQnm6JBjcNh/rjh9c+XJt/7LAWqCCxxBjIOU+qOeBdP1aKFZKcjv4Td82g1/XBv
BP1tqt2ZNaBmkwHTaTAiktCal5bByBfdDtecfZyDxkMhAgWOFyNbjxcsKfxwzwTwh9MJ75IbDvyB
YdYNzzgd0dYu+e10zKRR0TTEV5IH3XD3waeZXaG/xj+Rq+dYlm0JU7jm7Gt9+3QEBsfSKKw4Yimh
jgLrDPx2JMdIvzKMQpN1yvIGr0wZvvpVEDOmZT4KPHA6a4oQ9roCUqjpwW0PE3valLynz7nkUBOS
JSq4Q6dYC6NTnXab/4cLd4Rju3wZhsSM+PbChV57Q4pqnehex1n7Q8j5zWdgioILNoRBvo/Wf0fL
Hq2wf6lgZmvQO4oyDuupZu6moEufa+k+gJU6uPF0q6WBvWu1FvVwlT8mlwGJ4u2fr9mcYxzf3Gxb
2IzTYBebs1n3fQg5+oJkdDNCYY2ypPr0Ko0Nv9jYlEkP9E2Zi8xqBqOQEGsi0zsuP3ph/vWTJzMi
cKuCzr+YA33BAq7sNnWA9aAAm7kF6pPndfFpGmnllsmwMgbdvO3jqYMbCMrJnzAlsIO22BzhKnQu
ujcCLlv8SBrwuqg+xREAPwBMu1Ew/4oFU95gBPSLe2RhmXZmlLzQ/rhkTqZdQi29s3suFd2dQTWO
2asP1J07J4cGyMc/+MKN+Ul8e/OkzvNH/CMzCgsr7dsvfEz7UtlhJNF+In6xiWtaEQJXnpd7I2qp
w3eknsV6n99Z+MPam6Ho8quPsMH1UIzn/QBB29PiY17rx8LLrJMWQVpzNeM4WXZ/yQN6SDQKIr/E
+DsGzVEWJgkmk2WdJiemWoJ0vxac57DtNOgvlIMmzwL02mTBhg3o4c+PizHvGW8+sXQc3bAt8twd
afDJ335iG7ZKVwncAC4Mb50R77nz3E1qac/CKqZPtNpo99TB3VTrmH+qksi2tEu0xzSETeYxQSzy
zjtV849MGd8WdqOGv+VWN/383lbVAy2Z6oUEidk6XeR3ZrtLhdFtu6D+pkWF/dyPkBqRTblQQPZ9
h5k5UoU82G6Onrql21TOcH3W+GzHWTHAYM3A9c93Qf99hWKDloZhKsvFxWrNEW/f/noIM3/eOP53
WHAUpXUbbSqvT+FojPSrWsAUeoUgauYg/QTSGqV16p25SWpr944bhtcRW/FHUaS/baZ8JcpwKDRM
x6Zb+G65dOmctHiKseKREni3LPaWb2V3KoXt2gfeyczS4dJaxFUF5iEKcsV5hzXlg3vy25PB9sj2
w5aulDDk+4hhhiQixxJvoDfgNzeS16w2+xMaaeyZdCBfH0YXvkrh2sZ9GjN55+Yaxz5K1W4E4n9j
pKh7hBvr1xCB8rFIMCW7kflB/J7+282yDbgHJqUVu6XF9vL2m7PGET2/QIu9bGi0w8LrshJFmnRO
HRE8uiWNA96efhc62YMQ9HcdO7r/8836hwKIy7Btlg2bm0Zo0NvLKNsOWtFkz+mxHN0j80VYg7my
vSR61IbHoJqMnYpKnZXCD+jfucVmyHjHixz1k2iNo648AaIlxdhpCXWOelg2XeqrJx1PbYPN9hvZ
BeHug6v+7bHn8RL8h3JWzuvAu/1tQEAD1hW5ZlFhe6LhNpEzgfp0hHa1l2noMP0jN1qP2ukZiIy4
BpP2qoP9vgyh8zfG5Ho/RbFzDjQ6cdKqvHNtd8WusZkWKkdLD3rg41H29zUq109/vvilPHu7clFJ
2NIy2On+oeb0rGAw6JzGrIpFuPMibO7txLGsDgPa/V1/Zqg5Howy2tgDGmId1YjWZ0+FM94ReUBr
Y674ND20tp3xPUsm9Mim8k66xqTISejzJcWGYLIUsSn5K55F6Wx3zZfA1v5qnMFeV0kbwVFBJ4BG
0NmJqPrmAsDB1Rk90IhkvEPG77PpyTsrEo9//vD6vCD9+uGlzTPPYUMChjGEeL9RdaFRhqyw9B7Z
HtEFwOebVKyvRxdPgQYvzQ6y730RSnYVgiU1+bosERw8rRXWeHP95+v5LU+V65kffhPrN+cT8MVv
n/9ciFEiGxCbkD4nci08/GHq3EyKFjdgvsGB5xMSp7dCTUciiu4gBTHa4NEwcEeksKLRdH0NqYr3
VTTKg5xrl9YMMfQqjMfYf2nWifxQhCTUGdlX5JQmvTNreMhtx9vZAm+2q0XDB2ug8/6IMH8sFBCm
ZAURjm6+2x1Tz2c/brJx0481cz17qG/ETs/L5GW2/4doHPCpFmm+Gmr8ZoZNzw9O0B3yma3ftBuv
1VC4RfTb4xw7RTuGuljp0DtOMKTvNJT9WVr68THN42c9RzYq2Z5W+CHzZ98yepyHuNtwdfd05Sr4
krmfaQ+kA6+EwswQ0EU8aKJVt/jjMNRO/gXxAXNDZnJbKgrjKrjtN2ykTJYixYKC5/qslfqPqOnE
V+TXPp3fjtlDT9doFgjAWdg4aFluSxNanRNYR+nF6VF22J9cZhU3ws/arTsMyclyir1fWP2pnszP
OgYOOsGRQd4WvTF7+K4nYc6Hyz6HSUlWqOcRWzU6AV1yorZEaqc7rRl4qxrimSUZJ3S3reJncwPm
D1ifu59vw68HPDlXa7++JIYwJSd5MkgMgkUp4t8+lL7UUr/NXXfdZZ7cqpCZbl4Od3nVWuvOUs9A
nBRkF1fbGEbt7i2X2YQnur2TNMOdxqHQ8nWOrVMWbTVClNZFwqQxypFGZYN9khmaxni6iwov2idk
CV0iWdP9rpz8o/Lk/WO4fBAO/YZt6JalnHkd/6U8aYx+yunHgyGw+3AXu0rfNlH4lzGJl6YU4U7Q
SCfMuCJMMZOX3Em/+yIon4NIp3inHRWV2kvgaNRYikiZP7/6yybx5i7rOs+RJFweHpB0rHebCO54
2xhHv9pIAm0IBuzPGJDh2lXneq5qFR4P/KT2dzKsb5LUrnnxu/xkmoIubJl7x9q0PrstPqzMaDQw
QdHLBxf4vpAxuEBmBpynqUBmHtLbu6dlklq1CqqNNip0umXvHehjG9tiQr6VtAjaBsN6Kt22PEZe
Gd/ijJiwcnnaU9mUzJLG4ks+hl9GZheM1fwLUTnuB9+wnBeSX2+imB9UOJ48pny/tJreXqNR8ChT
/7KZ1TMYU5HR6ZgwOrs0fazYbW7azIpfKrffCjQ92Ed9a9/nBiI+0R2RICMECzzs3X2rrq5tgv+R
BcKAtD5L342uTUmSxn95W/Eju6ZicTSFjirEmbeoXx5K362LUS8mB3PC6B60AJNi5ieH2OKUnJrm
+Gq4ECRpA1dHux0/66Nl3+UYGqq4cEirCxOaplEebUcVpNuUUeXrgHIt9mxOHB9c6vvdkhOxRX2v
YAFyb5miv71UUJMcX7XYWSu82/WovgF+YyDeK3TwMzQRCDjFg4eQTdlW9gifGYk/HnBXs6//QbtM
f/9E0nmaj1yCIp9+nlwafb/cOrtn0UmHhNKaeMxNJ5LmodOCH01nwtop0ABHcTF+8Zk3ml003knu
aI/f+rONFFL4DESmqU9nLKKYbtC/ivPQYUP4j27d+6VnbpIRk85RxLCUaTjvClszF07QeFJSzcDe
W1abPE2zVYcv45ShKAbrRFsvRzP7WGYe9nx5mVTJ+Ddwv/rNADYooBXVVqiUu9atPjixLy/vry8O
Mh7dpmUrgTUpDOrvnsIqo0CqExRzwZixObvQ7d2MEvZnzVx1474souNSIupjeK6j8moiKnpOC4rG
tjK59My/L0bR31qVTupvUJxJDgQt2bs7ZVQDoNN7HOvFZzYFHY2UrzFFoRRJEnEG5qDvKlAlh//g
AOb+9tTywKI0ZMl356f3fVM1zctoSCcjQMBli60/4oTUuiLY2qKwD3neIT8YEAlp8YtpWuNuxBjh
JCfbmeIzCDkaQA6ChkRF4hZO9ic5TlgPB3lKOJ6dhTvlq1hq+hOj71c5JmSqjEoehR7LFRc1gfoB
tYLDjycyJDB2VbrZeE0J6jjhCN0ZOnWv0efmjtnXdDfQRnLTu8gYmLW6cCoIO8akiYAh7bwDJUC0
04y/k7qzTl3bWidnQLsZT359m9CvvmmkAPNVO+iteg9sFRMwBS94R1itvU4Ku99ENdmoulXfN/O/
Z+IMdiO5GSd9ApGiiXibz2flDlwxKFljnaS++UPrqpOioylt69WoeLn70NuhySjPYY7Ng/u0S3rT
mqPIGTHPiMt5d0WTz0cmqIWjdz4NZ1Orww/WI+O3QyvfLA+u0A2Ak/z/u5eK/njrm57wYSIhATb0
jBznRt97YzXH9WEKtHr8XAX6u3Fsjstloc5Zi3FqbuFtwPzMp3w3zbr2rgofGpnWz1VunqN6+NJK
imUly4FH2JX3OVISiWKcSA5SbQXts9kAWf5AFZxIhTpEL07UQ1/+vOIuIMBfX0s2BzrrAC3n+DEd
O+LbFTdGkjHECc7I0lPumQFo+WAL93F5DzHCz1shAvEBOW1hl8+5MxKkSCSCcaD99xccuW63/INu
K91tVZFZGiZQWZy5lNWmEewTiJuNTklCV7Z7MfzKPc9761my7JwN0DGon/t4G4aN3EA6obgoqvhc
Rd5r75SIHfTewuUU3Xle9IAes96noeWe/amiWGxdSthCe24mYNZ2PBv6DLg63jfHaOqTdGR98hL9
bxDfHH9HxCmy7Wiwhm56TubBzJ9vpfG+iqV7TuucRU5g5cIF8+4MUtKFmYTfBJtk2Rr1yWnWOkDl
O9l9FTEuR850V1UiAuxVRUZNVJRr2MJJnjd7B+0cDhm3OQBa550uRme9FP9zK4yMnYwjc2Q8LgXv
1NBzSKoA+R0m7e3SyXNDeW+lYp3SyX5SXRrfTknvruNYQ74xxtmur0syr3wNa3vaPP35ky+9mzcP
EZ+cVhilxfw/+30HKqdNwqAWNz3xFMF28DiBh8zrdwxBynWjwrtAryUoa6/diGNGKN/92FS3GbII
Fsr6bERBep5E6gFSoRDletWxM3ED0HxHMSlMyNAwJzHyu5uqZ5YQGS6jV3dy16PMmf2Wqbqt/fHJ
TeVj4zZfx9bR9q4GLioOIOtgiYpzHSazCUltTopdCdsODoWHHjlSkdzb83qSUIjt8tDcpBpGmD/f
od/7lrxmtPkNRwkTVcpyAvqlkPCLJiot4HrrmNPvw0AmdieIavSn2Z+fmtWRJYCM7MkibVg4al9I
8WpPfnlUtOc+eFD/8WIs0xCOqQtJK/rdqiacqI20SrfXZNvh9sNWshpTjiBVxRh8MjrnGs7fl9E1
hG2OMAuaNFabLgniQ14gWP7zvTH/YftUXAUdEtNScp69vqlPNWQeUUg3fWPVRxmlhKV3r41bmzhq
EaMtBxUCxKn1wQ8+FgjZAvSHKF1QGgPh8obkya6m18gMvYcmcP4epBT7coZBoddg01B/d27v3zbz
D9Pb54POTE49YotInyaEz4CsmrPICpKtTc+9AkDX2ICYGEDUQoYDRGt0rXad+jUZd/l4Dkh5NmRl
nx3bRijOZu9WZfRBu/S3I7FgqEjtqdvEa9qOLt6dhcpCWakxYfs3wmxYVSROb4jcgodg6KQTuN4p
bV6WXkXQOWRbue1rXRPUQoqQSymPSqu/7emAk+EJg9vsiU0spUgPdhHcNUgEl2KZZigDLr2+TYPs
72Wy8edvVv5DTcq8nUeMoa2gNH3XbMLjVKJhJCxPChZ1W6b5NQjxDsduu28UXomy+BTQ+viqDY26
QQxOyVahFU2spHlMHXHra7DpNNlz0kiS4Ese+RfS7KejiVfo7rOf4pkXXtKscwITnlTsfZF6CZKK
HejPn2RZu9+scLy/jkFpJ+25Fbu8Ur+8vzUuOb/tWhsRe/mjHkrj2PVaAoBThxWj2+c+UhxYNIF4
q7c6BONzGGKrXhH4P8KENq+cx5915q5wJhwsbwPWEBub1hDFL9pkkYyLuvmU5+jxx0rsLa0Tu5ad
ETF93aN1is4hVqmDKtgOrUhapz9/vt/fQUAMHLlRUzBZMeTSNv/l8wHuGEmD7WETDoZzrowcrI3n
N2c/bB9GY9zHAUOz5d+eDRGKTi+QFwVfqa/i+27Ei61S/WB7Lb4tLSdqyYKKB6o32ZMxFz1Nekyj
w/N300DaSNvUzbHnVb0xuwwDnWWHjy1GGN/SOYb67OFR5eBx07CFuRgWL4w1yk0vrc/ZSAOYNuCK
AWOKdBhn0hogjLmXaAGazP5RmtxmfEd/vjtyVoa8PfXTdpf6fIvAvHE0fb9EpRA9AQWJ9UjW5hzn
C5emoxTETaf1GiBWEU9fosR4ZcCKZBZ21rJTLwMZDUTyFTPfxmkCYuoseOV6OeGxr9V4C5U340Ys
VayeIFNXCekjmTCeQSq19MM4kxf2rEydJObLrPhUcNQ4NDb3hpyr5GUZfzF3RVitbkGxQaIdYAA6
TrCi206QFzUkAkHg/ybB4we/NNKnoeD3Q1LLFDiIr3pX6pgm5pBgRgeMOnzQV7bn+jtPIcuXqBvz
VadS7E2JPZZb9m86RkH9ZeoH59CyqmxHTzgbc5hCpiC0XOPMqOWNappDkUrvAC6/PrsRnmibIXyj
DZ+LAgn8KE13FxiYHG0T4k6GgH039tOnMi7Js4RwfG5c+w5T0CHjUSTjJ9zJMr4YOD6uGieP7QBP
6VCma6jCIHwSUMNj4ahV1findNKh2EG22xVzakmQBuIirOzSxB0KXgC3+1JZDBUcz9m2/PpSamVJ
i5jE6WaBuoCepEG6NK9lx0NGDkmzq2nSm7L4JCv9ZUlmNhAk/7xxVY057Ocfgm6DKmRO1dmHsjhT
IZij6s4ODkJ7sJ3uc9Vo6VWrYrVXWd0fsmr6Wi/9BLr25coElncbxdoAflrFkCy7+MzBX+2tkCCf
MHbYtDAvrBPKORF/yUj8QyrqS+rzpNrLIcX0bbfpsa1HkPRlv81qLzv5o5GB4Ywt1JmUhYaOsaKl
//MVS9oLspbb5VRm90G5DdVU3+KY2RMqMW0rdhUGhmHxCfzKOhvrrz2PwyeG1AoFIgw8WBDYsvs2
fWqtSdyGDKDyOmhujFDqp6DJffIVpHV02qa9QQv84jZVdZHljLc31FGOLUvjlFgHX6vCm6hP/7b7
fHhooiY+hfNsJvEeTI6DxyKucerhmcHodZcogrGsnhCYPu7ck93i9sIv99w3nJpCA9hhZsqfOwtY
mU/CD51driZ1Xv6o6ZofPbBY74NlYmmgvt0k6L+4BpMImzY2eqC3hQw0HgLcGB1wfwGSaJPpnYwC
svLYWaCgbJC2Pi+w1AINAgx/cYTqJOLe/ayIOhmFgbTderCWpa2GF7m38FITOgTgZG48+fb4TbRj
uk6tvt4Xc+4BUMPmaXl2/WfTBINFkJ55guWEkNgZzXUrhnCfjYAzSXKmmTp02Rl5FamMuLGxvDKp
3UYiNR5AicCGjgbz60SMgzb61hPKp4IYs+GRYYqLRn8UnzPlAZwZ4UGnOapLtz/59G1ukD9oL4Yc
SVQyvW1C+sEZi/y4KeCKfnCL9bnseXuLddO2aQxaJjol930XSXa9NGsDVlrM8OJOTjpw+6w/tE1o
HsIue7Hnifs0rnNaAy6iB3+CTqJK8bqkW8WdGr9EAPFx/DDeSYetkECM9SZ1P6ixf5drMPdzleRE
RDCGq7+Xa+jkv4suHy0AO/NW1ZO4sl/wkxR9+54jmIBvHbSk7GSYFLe5Gj5NjVfsfJyv+8bEMNqO
O7dJgs8lud2OptdPHIr1S9g1oMnnXzdloK2aOeOC7jGBLXHJwlVbZ7CkoPtgGPLjGQxjesZ1iJti
ID+bCFwYhNPcmB7c+NHX5DGjLuTMEdq38JDtD+qm38afNHQV6hwkG/xXt95XgH03WMZAzbpWYvAZ
xAUzEDLw3FXUVEBflEWCOrL91aJtEwOt6ckzYLZFdrP3QqQ35M+Ijxrivx3U6eoimGDcgBbhd+VV
LrTI1MRAr6AybpaqFJlg2zJ4S2zdPRdxB4sEfTkrqfYKTtrfKebvO1RFKy3W1NE1NG1LOny2+nOd
sZyT3z7d8+CIw5C0HJuG4rsOwpjDgqv6CY3ELGpZpCwatkXG/Il+5kjAoYUAlVwjmpFAlKX8V4FS
144+3LIMELn56GVKnKtOBGvbxE7NPZBPiHU2GEDDV0f4RxHY3drULBREs7bQhZ4CjqLyr6Z5MQnD
XXX4oEncU0Sp1z4CyjlCNbUc/1S50wEf2HjV9cT7oEHs/NZro2+AjhKzAd+Niarm7eqZJZlbuLX1
b4EI8sKOvlGI9Sz2BqyIQYlTVsPbkAcKYKOR6F99AxRMpfsC2l/xTHECyyxtiZZZzhRNBTxfd/EF
c6uDY6ol4cbSvc8BOezHHLvm2YVPyAYzzzEsjFRLEbeNQVHcJFPzlaaC3Kf68JgAA72YsmM4G3Tw
oTjUYF4aPzPRPuUeJJg8H3OKlOJzJHsA51Et1oOGe9cI7fJaJ9rtMvLN0VncVIn3muhlvRKQihGN
phGmd4dwd5IuYE0X5lWMw9e0M2+Z5Vgnr3E73N9BiZ7HjF2CdXDpDqok55BW81lmDZSFAh+Gbpwt
vU+Pk195GJ1Rafmw3TPZdx/Nav/ha2IexKCWt5l5+yIw+OWkECHwrGykoLBlgMz0Xrsf2+gcZZZa
mW7UbjKvrlHj4+sKQxQEWZ/u5ES/cBTFcAYRMeGXEe6qltpDnaf+RQNJFcLwPWSTPCuv5kGtpuDz
n9+sf5L9zDuzyzGLH78NlrpBtqIpOq56ItdzshPcAMquV/7QgOIuqukQ6TEFStxfa6BPvV0XZxTH
D72blhT9APfhR60m5RvPpX2sg84mqoA456y9lLyUlxAv+gcvxD9cMwcRx+LsbCsH9dO8jP1yp4mX
HXWDDQ/YHtDt3PKb22hIphWLmrdq59czyi049bMQs0CwhX0P0pbEI7QkZ9d4KA5+HY+YwYwYP2MW
XIy4XsuwLE7LRTvt3sQC/8Ga/9uIlPGtRKmNC51rR6oo3153NjjS5Kij1vxteCQTILEAlaxok0IA
1CdNXssmfSC5OT8Y1BBqtIxDo2J1JjLn1BQlhIpJq1rQyPPpUMXGDml0eGbqs4d8yll0iC4fPB6/
taBAzTFksefBoz3v1+8uOY0YeFYCtcGsuXcdCBKq6DDWhq9Es+czRixY1TUwK3c+c+YOrRahnGvp
OiwgoTho7vCCoxIoZatH+8YSq8QvrTNUUyjH2Y3htmpbZ+N9ULjdB7vGb91X7jejJ266RdYvTad3
I2lb6xst6AhFWC7e97pdk0f2qfDjeA9o5L4uq/o26DFpQ9WCVa89qbn6xOxXrBVop0Nbt9/jLHhy
hzY8LfJYffCmNfmF+bUAwpSoOrhkk2OehwB13oTJvvMros3V6Fyw5DEqQmtfzlOBWmc47/t4UKsR
OiEjXrJF2G3S0ib8jXPq2EBuaFHGlLIM73vb03a+H5gXJIsKcR2dSHMIP+hu0IF/v+XP90jyYqDW
x//AwvX2C87jpI7hmzIwGE17a3u0mdt+DA+l4adw3ECCHrQyzc+l42IOm39kuf0oqtzlQJSx1zaE
U1Y4oZY/8+dfWv6o96OvBg604xSX12jou8dO1MUJumt3pJko2AzuQxsAO3rlk9W2zV1bF5+cJhyP
yy8tylGts790hjZbIB2BMgdMRUtP8G7ZngMzAQ4+lhoLv6RUAmuNf3NYzi8tD+X85VYapGQcHdVu
+VPd9gC+QbrfNQIVkG+LB47S8aaVTQeaEh1TVPY3YW0w18L2zUOVrPIxEOce5P6K0W10DVWIWX2i
62qiVNu7hTGc8v4LB9ZitjW3Vxcr59PEq6qXrr77Wd0ZOKgYXxUjbLlxPLlMBf99oa7nnmCVfdGU
We/6AXm2miYoiqEFO6p1dpLyA3v6/F30Ms8Rto8zXIxKuOqMixcJ64irjnD22LxqcozWRCihR4+x
TVqpZtx10Kw2KGThuubTViVJ/MQohvyHvgmfOdz0+2KomocA/ANPdnE/4TS+WMn46tNGfmosNWz7
JND3PbQqXI6OT0XhfA9MY/zSEZn570uLTR3MNPGDqwBQ5CE2UTqb+AVvhV/u6lgXD4zlv2pogHEx
r/BQpE8Nskz6gnqFvLUxiJGPw0+W1TyW0I8fVWm9MN7dmBwaX2RbeGtYEBAQG4A0gHO0546qpK+D
h3EwoZDUnngYyIReF13dIop4DE0RPGrTNDykztoxm1OnEIE1VZlfysgPz4wpna3WmMYnB3E2ip4H
Z4IAaMS9tfXDINoqBbsqLb11Yiog4kxxVthVyy36uGBNXWJvhO5lW8cZBEG4WnA/5sQJQpseGe5l
8F9aVoHKzmogL7FimGt3jKjEurL19FZ0PjzvrlgnSa9CpEUmarow+9S0ikA+/WYplhp7ZgfNivy5
D77BxaCflh9lr+2Wl4PUe7nThR5sIjXsqspPL4Hz3DSmgM+ON6UKQFIvm1tp9vcWRfUhi2F6+CXd
nMGwT+FYhlvCA1/crPjcq+Qk1NjcJ1l27efyNyZhhwIRfX+p4ysvQScDCPDhLbfPdOSGVe9F+rnG
AIjNnnGJqffDWeDnYT3eREntvhQApQkGNTUQw4gHl9/VXY47vqIv1hhdeIilpAFoZxrBPWwgnV2Q
+9gM8VbXMShBbM2HhoATmel7jmKQOpy+OEJgdO6CCjqsgcJ44zu5SZvAYZgJvwciQxp9p5O4t4fp
tRPIuWFIulad3wd2buPiLSMEcma8NSbpkPUcDqcK7sXKT+tgawYcfTKgKyMtt62vQ6TTctIgyGyA
g2HTsoeLCiI+wPdpmblzMbW22HXzCw+AGyNFTU/GjbVznwEj9NC2bzhtfRuwW17S6bLM8dAh25fl
GFFwoPrZYhMFgnMPl2fohz9SWGZrOFXhIZSCPgkxltM15Tm/5n41HlNmvxugJ9BcJgpJ3VorVYAt
tauOUwghdctyQGPjFbgHgAnO8xvNzqyj8nws0k7dPSU9GT/FxIBnDG+nKjFvjdH44vRQouuJtToj
qUCEmbf2CV/9PPaXkdToa0BD41J2ZwmE+Qr/jJm2eyXwHdfIWN0PvZ8dlhPG0vXLIKVDTIC0tfQ+
Uan5xzq1vPtBWILvNmN7ASJ1UzY9bOd4V6hu+u652GmGcDAftCDakccTbmorrZl0FyayDY74A0iQ
fUFDaWsH3RM1G8egyTstPxKCqm7MJq52pgvkuyvicZM2ZHMnakx3UATZU5lwUewG9vCUyzLDboy6
UsVfkiATfzOq/Rt+FXlriqwnFnD6uQ0HQYME12X1GBIvv8RjFQM7nLsXguWOJNJdb0zGHYawAsMu
718BeAE8ICOJn4IoEmWtU+ki3Zpq+7EXtH3zNNwvi0udEp/mgDbZVXaJlGrI/oetM1uOU9na7RMR
QZvAbRVF9Z1Uam8Iy5bou6Tn6f+B9sU6Fydib8WybFlyFZCZc35zjIEHA3ul0tEMD9V2uANxONjE
JZYgvD/Ec7SnFRiOkAawc8Jbw3MHhngfTfBgGhl/OQTtPWAKN8ZcEL8ayw8aujAidRzkaFEYdVIU
+1AP07ZjJkosZWggKwp4TzAEthKi8yiDb6V6+S2/l7Ha+2MNXe9/8d/eLLa/A1aylfD8ECtRVEN7
xuj+xghBHmQa3/u3HjlnYPbnWIfuDxWXSjQzIMvLEmBA/g3SMgYlfV0xHr8vUWaYP2ksYSkbSXaG
p+5PhlCOv9dPLIKe3eQgr5XQN7HzQIvtc1XXT0Y4Wc+tqaxBQP7eZ8awZFLcLoTVou6SMgpOQw28
7PfvaZzAj2FEzKX+JTtAlKme6eslfdaEBWMMNkhGW4/UnelG6UoACVhhvmPwXkY0PIP5lGUNlGO7
PEBmPyChJvMsuD4EmEJzqg56Cwc1CMETycxfgL8uW5MWLRHJEfLLh0LsByOEibgn49jW50o+iDyv
K6qEFlmzSlwjAXQ6AigGQLx/RONfkK3xtuRv5GaQvlJ7HhlJovFLjZ0d9Le4G8UHzyhy9iuHlkgF
kqgrRpX9AY7EWJ0B1IyfPXYqGBrhPxbHaFF60eLPxEPofUmwHeiJomunMJtYiGBwAAEKv5o6+Ugd
eHqcMAZcBFXtbLWArUaoT6SHtUMUeJiccadofp0aiJ3pp9ymsbnIUR02fdAmWzbF7doCDLEfXHBP
ecUazsB4snFcVTk4VAA7+zITXWKd34+Y3P3CTd7NJrvUcZBuJR6RddBPW6sJmVOIE7mCCBdRj2Eb
LVMimH0w04JguBEC/JU99S1b6hR2OL0VwWRsR6Z5MF5S8GR/AD0ybqbXUYtOVsQmH5ryyM+TCHIg
eXGaSKjDDmR+MzWaDeWwYduOifo66vmL0mivbdb7tinwUtTEceCf6K6yteJppK3OMsi7HhJsHarL
WMWln83imDAsNsXRjf1ZsyJ848/MDY9YOmG2tmuT2WBJqDTKVeDxvbb0689OY/9Yoj8NKhTBXvtZ
cFC2zAFNyH2lyztz0i95o8/eFMe30Brvrj5BSrA4Z1XoojCr/KvnkNXJHXpflwy/2FF9UNz8YtBZ
nqvpZMz4/vpafaStka+ZtQWzW7b51Rhgm4eZi2avtQqA5cyDuix9CqFxDjk+LY9noKGPMrFffi8U
xlfpzGFdXMetihairpyDS7MTmVUAxKuG9Q4nukxuilPuwCP5sgyOs/XjWsPDHe27DL+sLjhS9/FZ
S69BDE8Izjy9ms3cM5hlYiEelFVtgkhcQASMWDBrwYjRrDfjlbfdTDSc2ym0xoEQ32ooeFkM/R9z
PXTuIiQyuXS/0nj+oiV3LqfuaVD1F1tPGOeTVPK1etOB5aSVpJ2HWC2PzTjtkgzURsOsprXiXPlu
tW6Le3MKN1btiLvSdiD6NMJ/faLJtSbLBgiEhuZIyvhtsXYIq3LXnYudToX7Ol/BUpvlT4HO0ym+
RGodYJtTKIk+xzrjjKGbZxfnp91VG3aOtIX7nVl/T1W6Uqc7U2HYXE7SnW4J0ExF/2npKbkcwrOt
gbZ21onyFFn6JAwWeqcdtmNjUgBnyeu6CgwXRPlcRy1uxeDD5vrcBYmym3TnjZiUtZGU4SM3m/aZ
1TKBvZyksvFI4mped3P5zyWk5DA4YfSv4UsTkBi5hJzoc0oltCnRna/bTF1pPeP8HSTmhAfEgl1y
2Au6722au6+hNvmuko8vOdmKY1i7GqGefPjQA/rFQzgxj8WSrtR9ezOi5pFUafuR9jZDXArpTMCO
+aGQ1GgYVzqlkvWzqy15qOap8znM3seG4czcbZn0sl8tu+DnMNc5Dr+OKSa0dOve4mYNkYeQLJfv
tVp4FgdyA7Y1MrtVP4rN4PKEpNg5+ADTlOcJWpWBE1DTvCF5I7YL7bLVXSRmjFAAdr6CkD1hK/En
PSoebDxbtO+V6gW1BEZVryP0PyQymmKLzWGfUAtCboLnbQoBJDZMEaplAB6jAW5qh+CJ2t0o53sr
WxaYie6kwotXCPc1DhCgRo6x6a3s3zRYVxpdhGvAErTD6Fv2LihjL5yKHcUMv6DrZIImpkPPfCsb
ovYfMx6+NS/GTcg/PXh1uHZs/HzHeGjVhzrkn1HyQocie4ohLa6ZqumRHnHivTqx+a8XpJ/qbveV
QNGz4uJPAMQxBLUNFUaa9xjgc5MJ9cVVwXkCXdlo7p80Z4IfVucilV36dxxEVxYbgZVFcOPQV+pR
MVAe1mryXXccueddVVoPEEXBGXNhxr+a9HOjwzPq61Uin7lgBERnUCgMB+EwHUlP74sWoiHnugTm
MNJAMy5OmSAtmuimvLfBvFO7mYst5LAYCdX2W+dFI1mtVTxu8OlFgjwvlJk9glznZCGeonLdaqQM
5n7tYnbYCixudgYJdJ70dBE63rMk/2qrVPfLMozxmZTK3SjliVBjdOywwpzsul8OgYQRfwMZT7A2
2RcUj6RbfEZn5nZmM1pn+BoF3BxjkSgBneUSgF5PFpRnXBXSvsUoo8JI5FiwTrWDA9bAdtCauJmf
JC2K03KwV7WWIduEzrOenFluSlTQdLYhL8fRAuxhWc8V1ScGQxKwYP/LVbthFCqBABnNzVNfxi+u
nd0ZP6bp3ckJXYzR7PD8IeSKYe1Sp8b7FZufGmXMDa/sMlPgoCrk88XyL7cjXHU0O1PONk0YT68F
6si9EoTfjdAXg0CKuawNO59BzHNo8bhmAXqC160r6Zv60w8/mnOPebaH41eW0KedoD7jgrEG9ugB
jXBAts1ZpQ33mFKerhFGrvw17/6WSgP8naMnmPEoO3CCXhlNTe03ZQ9Iexdw2rG10JaGLtCwpq/9
1FDLTQRIHZayRNiQdhsiBOmrXYIVC6mPBOdMRc+S9WRBRgcS52T/GQrIj4KaQFLTDpTeoJ7n4Jy4
4mgsPAL8ygMem9LAOyXK7FQkxt0aI1KYVej3lMM1Zbv8WM5ovEUTZa83o2KYluw9wB5Ka3e2AtuC
wSaEaOz6B+KaqA7AH4UcZQoDM2s/jv+ETL9Up+dg0Y67UWcL6TQpdWpULnbN7VjzT78k9EeZ1TJB
3lb09t3QWnGGZb8Kogte2Xifpn7dRjz2+peWwYbkNSn+Jfm7EZnw1HEgbfJx6G6JEr3Wc4uwEuTD
YYaI9NYPybmoii3Mz/FSi0R/TiuGdrjnQXHLFWt+emBa6ewkouO4CV6ycVT9rY7am6mcGj07FvPI
zF74KRvqmkiwX2LMABzvV6kYbA+N1FGktEeiwkTXa9PpiWaIRQ0LxNLiROa1nzJPz1vQcS3Qz8nL
GFMNPYMoHBLvUTkgEse+MgxexVuJBWjM2QUK4xizDPFz0DdBu1UT+Q/v9ZIqYnMPrhQqQaT5AJs8
mHfuATI5WrSi2hiOKl9gJkCQrDr7nyL+VtyVP05pPDgVcjLW33rsOeBnTZND55qFcxiprBwEhfCE
QUgAVCY/Qf9tx77IN0FBTPQwGjeRQ2Xa29pzCw/S0J7V7CdU2PrT32XrQjViCUkdC8Xn6TrAmR7A
3Y+XRL4Pwa0H/2yycunzLtS3SnBgJHjqXozyEYL4ql/pW2aKP42beECx42msG6G6yyKkUJzAih5l
U/PXAPjVlyzV8tsWTE+y8mjXyXmfKCoW1h9SdIxdjtbWSZHE7Qf72IXv4XEmBEWIBb6N2LIMNq8B
MxmOxx1oS4QPnumsY9xxJZORzwOP3GwleLldTbnC5fZs+Iiuy8NfNRQ2TiYJ7s7v8jB9pCUeoY4V
chNOHXCawnmvAGEWMbZCzc7FpszCZpMRYuvybWq3vF8lJy4c702o8XBs7onUtO0ksCJA//LKJNdf
zXb+V6gpp2eLLP4c5ojEGzqzSvmdtcvrl+UxZ6R030aZu2evw9TtZA7XkZPKFuKsmykbpmYh1DJ4
jQXt1lCKEgKKNlp3ZBUKCnFWA8wYvUwgq7dgC6TpR4MVn3KYK4ext6ytMUbmdR7xP2F4Z9HtnmVg
MqdMpvHsMt+67RV+hIgHzrobgvIpMGHfIOTN1mPlHKEmQVifqrPRaXtVZ5uchUdBUKMFElJ0wSKd
2BZlDwgYb0/2PgpY76QXTOo+xkbrO3+OmdsvAYhViMTkoyIYHmRvzP1CGm431IXXWBdclBe2sc/7
c4DnQJmwBJcdVD91xZeDcZe7FBBeidq2jrIjmxV41LJJ7uTosVXUpC9hjeUklm7luMsS5qLGUwIM
5EklDIf23Wm2dhfCqgxZ9yQ0n5qz97zVuV9ai0lq84XnOkKSVU/qApwBQ9T1SarU+MD2bIChN2Cv
Mw7sFcf3MXO0A4CjBCJjx2mg8AV48iCpN7z3K3VOz9Jt9oUxM4lDir2m9DA6OK8LZL4O61e463Rs
ojRZIbN4FYbUobfOsT3uBv0ZT8Y26sztFCiQejnGJov+JT4srzP9CGSZumdhkFApTxGHO3XLe+JW
HsH6NYFsasHhsRgDgLQENGjSgp11CF0XL9DeLP1JQ0YEVmOlutmmxwRQ8Jhvg5wDf7HVsbwFBqcE
HJRVx/UJxbFQGILDnDPO3MTOqS05Sg6dt2jpG9rCYwExkTcqrk7jysCEAKrRm2S9rSvzwEq1CQcY
wsxJ5/WZ/8X5Zzw9lzrN5gi5DqTaoVOpSDznTB/kDdtKOou0mhCZaIB1iS8wSWSunaFCzU64pOvo
UmgkunNfj+ITmwaKh6ReNWoNu6D5FAlrNIcjZqy4S5utA/LTGl7Zu7MSmdsKw3TeXccuCw9pXMh7
vnxoCvutDY50sXUMnsUxkhRqu6KrWU9ar0LNo2l/KHW4Rc+TJ1aIWg07RPDzWXETjVPatKbghkZx
CA4qevQmQ+1STDAzyWXaOeweDu38izKm8TMAzQLVyGioFB5CLkJ77zagJ7FnCEvx9Bm/NKy/wofA
t537kKgsJVx4hg7HutGGZs9GLApsIK2G33GNROGHET9SQAwyMtdM/cPEBX5TADLmCGeyvLUdo3uQ
qYDjblxhbOrAJM57jaKPpniy3HjDyX1d2KOXi8dCZEhUeMTEnCs9Y+bCAt/6xUMpFjeuA3svQvil
wzht8PY6nqpYp8KQjFJFc7qZcnmO+CHPy1Kfs332O03/qwx8Blh8uDZGgH7AfxDA2wp+V4HupS47
xn6qjGcnv8q6WaPL0DvNBQqKta2ppIFcrE2+3dCuhXBpC9grtf9IDZqnCXh1r7E6fR9Kieqnluc8
BawxzBA5VWpW29E2zmIKw2+6U7fJntjAZtMRwCzx7RqZL42jut1NBe9t19vPcZleuOu3Vb01YoAw
uAkg7V96Qz0VMjo41M66Jj6VlChHol90fKg49+kjkEukZHQbL691TlJ2C6ueMN4VZe6LGOjCICY7
jrU5Xbqpe7e1Unv07mPhIq+k+izfrK64Kml7RK98Qfh1DJR/gxv5hpGDUde2dHOPaHpXavQXMQMK
yGIzl87GgD1VqO7aYJCrALAdtuLCJOWJaj/Pm2eZiA3GEU+yL6NGRQfnOtX/Qvjumv6khARxySmp
wx1qAVt3HqljcOAUsxm5AmChUovhbLDPlU0+YB9bV9TCieH9UdMtZ1a2o33juVi+u3nWV124I1Ya
X5sgeK3xgq0MDjMbd2xQNMHRA/STHWqzencQNOzNPmdeKmceTG8s9tLOdI+78ivvFJWRlbC8il4r
rrldl9fEzMONY2o4c5bPYdFlBIFM09oaiz1j2eahCdr4UtEjC2mfHse2kypbuubmTnPF5t6Ut6ak
OyuBjrC0ZW9MoYak8dzqqam7bkdqka3APyCnzj6oYMm6EV+nNI3Y1Yn8jGgYXHuaC696ectGW7zw
TfMjNM5b6XC3ib6Jr64NGT6umiMj9+aZa5iRnPlSOHPlMb9b3LoShEg21V5o6tmLM8EKV9KXkFLD
ce6KZjk4h5s+b2O/0e1ug9bEt8BovY+l8xJGuzgS+zDSP3pK9ufAbErKOsQKgyGrt6V+dKxIerre
KE9ZXha+FhJgQFHTHiKX+DFtXHEsnOxncNLpWOko/X7/iwE8bdupyk3csNPwVGLtN2tQp11fjx5i
cA5IjMB29iazUovKqWVSvgTIm1RnfId+RWvvWNgVLM8ep2cDEPfIz0PiWy1wvq/rtPxTJAVb8Nji
oLd8IFW/qL77lZkY7NXSrDhFUOZPlGA5kAvDn1B8b7QWVyMu4xRtYdPeVVu5tSTH3oAUdvtO2VX0
zdADSMULUhFvzHlOuRhz5sY6N2YaN/kTMUtIY7M3tqKgRo6UQKUsJFFxiFNUgXFUWqZx6bNw7h1x
PNrIT5h2Y+OFg8iBip5XAMkD4OoQ8nfqWN0S36KmGkXMOtb6/G53l0xp+RfLx8A59Tym1t4Iu/la
IWk+zakLcEQbz6Sxu/UQv1VafhddTP42YoimMTiOAr+la9+oYs39DH+2I1dTaeweO/Gn5bpfmTHi
VV6n9MBSU4KnoiFkxk6Koqm+EWub+o+hbb+jak4vURK6Xl2F0znrIpX5DiU9kcqj3iXMV8Fy7FGm
OYeafYR7/iemPMSusWx9IqnpQej1P+I7wSFUQLI68UjBDwY1vjxfdrpB9cMI0JOJEtBh5DdxJjZx
O/0MSSBAQGfHUhGYiRy9JFimUSWKg/zw+1//fTBiW/LoSDpfsJOJoedeKSX2lvQoqviWlhQX0lGx
wZih7d65D5I1Z4LA6+zxS0dSclFSnGkMnmjcqR3Hh9nMQOFK5S3UObkr7c6S7rxzkE0JKnTXSOPc
02hkfkZGFpib3g2RIl7RynNAbB7Qm1+pFekb2Y8G77OrXfpO32boSTdzYCY3e9bbS2Xz+tMluE3y
K4xgHHdgNHbhFDyVGbOZCNBoqGRqdfj9L6ElpIpmuP+/gZFaIBXNxyrzFBOVcgFLJhsMd9dMmvMy
qLDT0VJUPkmOrcWAJJE6swLYqYsVMM11N32W2X5IgE2+VorF5sn1FHTAvJENJSPBYp+MQAOQZ8/c
GT5uju5ejki3ub2jPUtj+F7RCzCdUX7yPJz8s1aHw97Oov3stoux4p0GxtoIjIetFa5vyFqcqU3O
cFaZw9Dbk+jx1wdCgPk2Qa+HagdlPDPqEykjqMINciipO9VWuMWRKEp/IH34bQ/hsGZ5IZhbKzxN
eD2Rb7g06I3Ic9L0VZONeZwK+2JXcX7PmVXh38zhWtCEf6OCzHxx9epSUjguJC9GPlbOgPy7esoz
N3/kGKhX1FbdbaZJ6qCN+DITh35SlnPaKGfEHv7cW/FxzB3Dd3SCH+F8BQexlPheBk37DHeajqqL
ShQSY95Syo9i30/V/FqXoT/kKDVi7Z6rUXcJo1YHmkifDXGGfI216gki1F03R5RVbTPvMqAR69og
hjNWHEKyZqDuTXiUwow9PSPp0S/LvjMO8wPv4S0J4uyDR+u2w5uArgdMZ1Riw+imncNOAtUv037U
4tSsupS1XV4yqh6b3oXIzOwI+djfT/Ldrb3bG9e2sXaVzP5OfXTJaPbp0qBetHzx74dGJSGB94yt
kElspD31fwuJfqzlpqU6tK6DDfSwd7NsPisbmneePHIe/QHAarMjWrAx2Wj1gNJ91D+bzkC7WOFj
xuJH+Fvt67cpdF7GDE6KNdSZzyqOWdV2S08n1gT2BUw9ntwoonG3oUCpYp5RpAf3C+lHPTCCF37/
mumwKFlV8KyzGwR1s5UdctJeXAe6anwpx/pWjw5jEn4rtdwZpOURwtICSUoE2L8pvmrb0fvXp5Vl
kaeeFYp/ooA3kgWzJPNkaHQvKd5FGsIJ0AporCs39JSO8pFl0+Jzz1U3D37jgohX07+kwq651NQX
gw1H1ZDgDEp5j9mPS4uwgFS3lcIgg6iifoUEg/n48a8plvOUShW6Jh3sZISMQEiYCXbZssCQE+aL
DJkRrWRttWDIuRFWZVreGRK11pyeSnQp/MAuaYTKTk5jQdguGXxgjEGlvKJLocOV9w1bxTJfpy6N
eLOiSJIQDfc0kwpHmWuvRoJkLJmjw2TY/tDTMsryC7buW1XE+oMlh6ZsF9CVjOVJWIRb+qTkYdMU
7/TJNHrjtPtId4HtiWbPAh7M62zvUpLMV+Q+HyOncCMzfvIiN++uOm/G3ug8OYJJsTf1lCu+VELz
VdaSZjRdE4W3cab3zhGn1NWNxlsQau8BPpNR/DXpDwjjvXObHUSlTWOYK33CvGje7PQB6caLsjMi
RJXiRsjch00jPGlsquY0xIGzM5oUHSyaFzKIv9uS90XNlFdm2fNjqybhJb0jZxKreFiSCO1nl3/F
48zIAvenCKJjchUx81GOFogbD4KrmznZC3rJQzI4cPYK5I0pnZ+DmdgojGrlNM2u8CH3zVQcZ1ih
jc4pAqbNPidMvgJQEr4x7u7yqJot9NYcnkuLPJas0HMMSqI8aJjdKFnb/XfRzB+UeNZUHPnCCEVY
RTSd2JLDscvgvlBvef1UQMrPq6+JsTAlR9We8N7r/EZBlexVBK2nxn9tXowotci/P00W4i6s2JwE
AcETufhsQor4MRHYgAF6Uu0MF3dMfHY8wbnfWAXwWpL3e4oq3DpSYWNcKShggo4nFcRr3PVJrexL
q9no6Q0YEiT1V8ofoBIpjHAjCeSqHCpbsanlxV0UGeWfxjF2vSPWxQz3jIROZu5R3WCd61X7JpPR
Pedb22TRcaMw/SO5ppxwfIrHKD8T+iIAUrotUjkj+hMGzr4XjvsCQ6Pbzynig6S1vbyMlE/N6Vat
SV4islKCxaQYIhNdBjVUMCN5r65TKjrhosW7Bembsx36J6XeOuEhcC0Ps/vGEFc6B/30KjP7YSaB
4ckcckBtqT8pD93EwDpVD560wg8Cfvs6/IH2S5ihW9cJBWPtiwtWmf7NdKrLeDXkdOio9fYxCBAW
TTwpfhlUpqe7WLdpnbV7YgGkE8PW3rb5qKxnUTdPSvDIiqa46xR9z0pb0VVFix0fSadPiyrIzzv1
uVXjl94oMkpkTKz2eF6/zNn0FIz3GRtIJH8hKYQVZMxk3wkNkja8ckpG8fjRT853RPj4VrUIO/WU
Ftbv57EDgjKjd+3X2bMy1Od+aYSCYIUTrQ4fLZmZbVJ3BAmWX3LzH0iNdg+tFwbjxdgyfz8/CVIk
XcMDX6vc05SG0y0P0FoGDi2JALMkAzfGPY3G+8KK6GOXuDgQmbs1ML3aKUn/SYsDqU03UQeWF+mm
NDkqWvqvnJNXkvWN0rxJXrSl81KOBgsL4DeR+SmjxqR9RLOy0LElAO9UqDyQNdZO+JgEO7Tw3Z1e
nenFToL17PAA5v9S4xTI5QPvKeQ2E+QoTFP1eEvWhXqy7LNGo7jqi7U20KNJ3ggfrFUn39TuwF6f
w0E1bKySnWFJoJB4lnuSdOSQ5aw1jiB9S2mC8dNiuM2N641y9I2I+F7tldTgrH/LYIXZ0TdrqTRW
E2MLFGBokoUUhRT04hMsvvDHMPBFp59LBb5zhk1IEBUziIqiJKCQBC1nbQ/zOv6ecJprubIul7JM
R3Miy/w6Vr3ZukaLKW3m7lDQjTA0a38R1PLqKcRy13s2f+go2WLImDX1nadkol3o7a8a5dWi7uWw
3WoYFg55QSXdhk4+M7LLTx6soItStv4puUuS+r0t/+AtpEmF7W84aU1CDtNhLP5KQMmf0CLNrDK4
InjC4Kw0CMbqDu7W/y2Bue2uNG6nBhXLOBNAbbcG53bSrlxxidfxkF/6jSwTnkVjjhOp1xiAGYcH
CZaC/n3adFTgCaRrdwWGSNt+UNmlZV1SbNtzIyC/paI+xksRfmXWsTdaT6C2V535ZgkIo3sFwRXQ
xZ0bkisJn23xCPFgDyoVkfqZV3JV83dplWSErVrPDESHDlc9T001gMFofpI35y3s4BQik5k3peMt
jdMpPfRc21p30EpjLQggDDWYU/XJNPyFe7YovNMEsxw/bMlWTqQ/QSuYdxygylBJgRZgu/8i/unK
SMlluZ9o1A1/hPlphH8zidLTi8eXrqXNqlycbG+Q8Gx+twk/Nmdr/p5FnuMYRFLljcT8SlR/6uJg
OZmvkThiM7pSVDgBbKil85Wo9XoESplW/2STMfGBVYX4gaJ9wwckM+N4Y/SC15lpWPTgvAFRrvBq
go2q+SYQpRqcduPi73O/AvHuIMRp+S6mNBg9RoXS+AI5XRpjRkO7pf2kIy0MC1thVrIT1zcqdR82
OVvUkmg+SGF0wNJpcmKst/kOi6q0p+osaZhZXDwGEt0x8lznaRID1UwaeCUJ3ZqJsMKkoZKTvvLT
Iol2hQPszircS6G2zYuukSfpmHj17ThwPoLqlS6tQRj+Cdovyey65zCk46Jx9zNtlwdTBsNjxnIy
1sOeHPz4os+6scmpMmyxmwFnH7XPgMvwFnemfDiGtcFj/AX0JLwhRu4PcqS52InuLE1zh4BR2fMw
vrSRmz6paWrSrm2Oaj2mT0mdq3fX9Qg119tWMM1Kp5/gZsTZjHqBbW/xYyZPhAnjJwKLez0MyfVl
Rb2pzTl6qmZdvShqtNXgwD39fujZgYmWHkaYNupZNHF11IUCIlob3YcmZ5YqFuVvNsDsMUXwlQ3M
1HPvsQtVR3RDFH521qg7t8jRK966dvhqQv5ELxguH3ayLLWDVRg/c4v8wu5kTLPMYloAwt5ZZTwI
jSdbIWbLX+p4ZBR+Cv61IrkOHRcqXXo0X4Mqzv99qNSAmDHOI6HW//v072f++wPmwudjimdc//cb
rO2kXSiMLxIp8zwsH+Yx24VDNR9+P5U0XcyVs/zGWMTUdfX0/fePdWBGqen/DQZZ0sgM1bNhW8PE
k8h5H6e62MWDPp9/f6Oea/WM9eKrjoJ6DXE6J/rGPDhJ3vcyHdWtMFEAavhp36sufjSV8Tcew/So
WdS6XCeg6KQNRJukSD4UMVheaSOYsujfLOyL6mNeJTm3ma7GPLTbpj5MUf/Dj/Bh1Yr9Vlz78Tuv
gu+wxzHIAmrusqsyzfNNK5of027aj7aft4QdQE/B3vzQWf0HKZ/MzvwqpyrYjNNQ+6Oj8PJO1Nn1
+p4bAXZborXU05pDolCkgHJQXVNB2RNt7bYQlC/TQDP/NKKBiKYpqx4j6RGH6GJ6VtItkcDhXXcH
zyrKQ1OSrkj6isZL1VxJldvbWsFYG3T6k+qm2LtVcxOpuH+QxBnnVGFCSU+1WxEGuECZH6aU2u6i
svkem65/AoKH/hbC4C5skvlEImI+RSEV9VUz9uGOgXZ9eFLynLK/Qw6g0K1VWIvyMKQ6lTPDjatD
z7TIFqXFTsNnLrsKrSYKoqyQnK/4k8lsbxjhiXYjAqHVMh95mC3FuAh7I3M4X6aXWcbZ7Hplp1WB
uW2rxjn/fmBkioqGzuznQGT3txz0+0EJYqozznyiVsooVWA1PHNlau2CFsS+vpSNmOlqndWcFvid
YGSS/6ey9PvFVkYVJKiM0+wujsTfvyvL+EY93jwaP/y5MpqJfeIF3MpCERQRTNsnGubw1IgxIlI0
9tKzXTf5jVQxF1vZ6Wx7laNZSu1uayZRNo63dtvfSuYkvCZvtQ29ndJTKjILmvNvlLx2WNO0tRkl
+6ntfwpBY1y2NrST+J4mdubDhmw38QhyyVGWxX4ufsLlV7+fCtsnt91SMzSedGijD5FU3yWt5FMz
5EQe83rcMRgTe8yOFbssjoyHzErQTCjTkZ/yS5GSsZU2Ld7fX8Zcl1dEU8eqshgcqgCOR1RUnx3p
R9JhjR8ktBjAEbpF8d/Bbv4xaTUAotKNDprTHq2mkVfM54hLq+GiFKQUJ86brZ2TPIzhLeWT/Rbm
s8JgyirrKV5PXUPODKUc+UyF86pqn41eb2ktmvlNFEm8mfTBfIq03lkjiGABdkvCEs7QvzeJSWGo
6+Y/oiRkXBQDC1L4nTjCg2VMwanMjLNtQothK8U0lBRtv3d6/dIsv/r9XUbyCEb0HVeeOyBLjsHb
ef/P1/3+5+8Xc2HfzHoo9r+f+u/D79+l2IZyIMjs/3+/tNfcfBM2yN3++8a/f1Dq07UKs2hbtuHW
sc1PdPMzJmMTEeCgNF4T0oyCMoDRiBePxv1QX5eI13XG5Sp5dh1+f1Xa3ZJv0ZUdPQgNL2B1DyNX
3HDFxvZs3ctAy3ZWRVkAaIzxJDqH1nw9JbuutZ4KMGCfvQtooOZJtpIGyr65nPN7rw0L+eV7zpiT
j2q3JcbF7Q9j8R8nyeagZVSUrLltVqivQQ27n42pTIeuO4sxiuALG4KWPgkNHvRkcOvsrzTZ1Fuq
vrX1+dIt2G2tpfBWaY3iu2knAdNTtdB109OWogZFzgHBjEnwCXGs1qfGGr36X5GkSyqgrU9NHecr
d676jWRU79ApVF+sqQ49rIClj+VYrERovJOlVPwosk9kdP8yBxtsGRFxmJ5rX/QAYLbRW+HaZWdo
BJ1HCEvfO1rbHuNIVjtd1ucAM9w1Xkie6iznVSnh6/0fV+e1HLcObdsvYhVzeO2cW8mS5ReW5cAc
ARIgv/4Otu+pfeq8dEmyLLW6SQBrrTnHnHpa/Fp7d+027bWx+0OMLGyftKjCskQgVrdR7bTNd8kS
vQsiiKtBu5+ZnH6GDjpGp8jTI1jeuO3HC04D9+KKulgjq0JV4mo2m0zckr6KOEvkT3nD3TyMyPPb
huzg2Ut6DjtedY1JvGoaUm0Le1EkKJlvUiE5wQVoW9nADKQ/qWa9AVCdhdR1Qi6BoeEvR6MP8Xya
34y1TwipopJxhyUCNPBZdC5nRKO1NlB1NF+Tb3Q0JQ21jZVoDnUZHMeRIqMuO0SpyWuHMmLFLvXX
rp03hL71jiT4cYVMbFXj/yBgeDwGpEPk0FEOnddZJ9HzA+14vKSDWd48XAmd5M2Sfc/x2Mn2mTWL
o8AcPJbS2gwOKYoNNhK2GXO6iJqdMTdiAG/Lp76OaQMsH8lAcuD/73OsuuZGvdoVsYSpOXtb0x2/
qQg5EictsRMzWh1jzH920p7XrNL9ygX3vsntmqBlpIK6bI1rO2GX7JVy7/bgbgnTpn2IO09Pfv2s
KbFvFgGvU/s8Rqm+O7SnMDUbZxMA4YpDmz1CrqHrzjr/VoO9RhaE1SpPC3W1ivlLS3PcNyPjQu2T
0I1wGjzzRD+elOpdaXjFk2n0P1uG+UfX+oskursUbSSvNg7CISRUqIuL4VLRuDiiTMMqW7/ZrscL
oxl5iRLbgRoKitpmuM+Rs3dFRUa7Mr93y34ZOOkNeDz5m/2PuGX/0ga6AzW6zbmmJiahig5Fdi/d
9NUco/KgsoTZbJ0ftN+tLDiid+i5RsDf0zMY4OlSWLsenhVfvbrEKvtJ89LGNvChAesaKsVDuaDH
e80IzmGx2hVm/JS4uNtTg/gkGWJ66YSYkXAH04UQ6oRCoe8O2SiMWzRnh1E4iI1j+Z5xGiVFFNWB
zxa3SqimiV5ZdoL+HGpqiL70DpU30lFSXbVFvmxQrirZi/NnB/Nq3Rncx3lbF9siJlGht2jO+hrT
k8aO0tNFD2Tw148r84o8vmH6bhXDH2boFZOiOcmMbZ1AkxhnQ2JkcH9XKi9PTE92aUFGFmDeczMg
5ApLi/DaUmQbOyH+WFINhfGACy4mdQ2pFSISeqnZcKkn/yXunHCJycXoSkGApixdeyO+HF0DgoLx
Z+1mlMdDZ9l7PeKLR2kVbWurQG9EVZIsSZkWwM5oATt3nUfdPGc7PBskqdXJEYHPtQwg2JRQPtAo
Q0DOBPlSXTR8jEpt4WqQQRS8VgRT6JhlHefjUf7U42RexeS8cOKtP0o0NKumEt3t8WltfQ+acFzS
4kD5STJFCbiqdCSf02zyroWPSGt23sZGee+q9+m8ZI2xj2r7xJSNbhzOzE1GkIiNU3ItouQTARHe
6nD67uQRvVfLCjb2yDtupmpnB9/CdvZWaV9ewdhzQ9saxmHvYiyhlyERybWKi9nMI0nFbF6qhEgL
CTd7meHSos+Evw7Tgn2kqp4qrxHrSIfvtaLAZtDqbhWtgipN15J2GmEj4dGjFtzYUtNGhEOGoQfn
Zeq/FUlQ0XRQX1NSf/OGFixp/XPMe8bpNGdXaAjXZdYTvu6CNjaLhGsnjX8Tud0c3GUaXYavsKbF
JpiPgzdMmxRZN/r3mI4KyJmgvuksHM56jJ6TSOwG42fHEnipW89ez8AcVjWcjan2LYyw+u4Lx3+q
nWAb5hiscpcuyKhovGhp2RsWBm0J8IjmzcKF1NAtDYCurwE2H7GL31VmlXvVp6+WP39lqYUYNgr7
DbqlPLenA/fzQWZCH9GxvVj9bxBKJeEktCkIOsT77FKjqyUsRKfkrRIYLJvOWolpCImUYXQBm2Km
x6etraBjcbf68AOTfHhiR9EnYczfjChBhovpeMBSP3sRIdc2fJyuwoNp1mine9hTai7AGf5wq8nZ
DPQ6zObTr6PgnObTm93TNJhc+kVZB5m0IV/VJdX0ySG9qoSnbBW9OpEj3u7cnhkBeIz4MA4FB4tg
5t6JnKs9ZcGzkbOgGvG5qboFDxgHT0XehU9tp/8C0YmP2fLZ4+szZuAKuUQ/dpcgykuk2SzMpaQZ
KfP//9AuH/m428jEjekU541iUTUhuDwwLnmaoIlcHh5fe3zkk4hytK2SQbSuTiI3g/WkLJJ4I/Fm
ZNaw1Xb5M2rL8NmhPAHgVt6lgaLCEdMRotpA5m47ngsLyD+FH211ZR1AASL29IGYcWebuX8rUrM8
2xXiUQYrfFjFQGg8hp9I5RdXSAZYAkLZiG+VVgSp6CH/2lXXZnDxQNm8yDXL78lPkpday2xfjUNz
7gM6ZUKBtUyFIa6NtMT18RE8HvZWyaUYOvI7xoP8g3X/AFgXr3VOPwfZQLNRnZe/W9w1LveTw/D3
T8Xz5xAQf434bqQ+z2EwnascIvsE8q4my0+Xo0Buu3wdw/H87zvMSPUnM6eiWHYYVPbF3bdWs4UQ
i45sef/vy03UPZVeKE7/5+u2oJnbGRAuHv970kEJX8dDHjPYH+4i2sz7D1yPy5iT7tjjyz6G5X0M
mHtXxpa/tgwA1lR85unxEBkpLo3YNOnA8p7SKHg8Pr5ciBpLQFfQU5zj9PbfQzUXOb079qQqimpz
NcICMVcIl4pjP6vXxzfGXsVbRxKzGfTWZR56Vt3lhQ/J+ThXhGM/vvR4yL0OBEyBQgxzC8HDfigO
LRttSuc81yiANXTE1mj3TQ01zEMKgvLU/VblrXEZfPbjGvD5d18VBEw7c3Ke6FN9l1+4dPXViRhW
JtNbHBvindOn2FlG/GUXozojhGnWdWJNH6EbaMZAkQ+Ihk9nn3EBztjgFgMceVfYhaZ6QoasnOsU
Ikj9912Y5dBWMeNph6fQJi0TGu6MmJ64IKvFiOWoCRdQB/kIEjz6mkauR4NgsnqKy30+J9Y3HKgc
zDlUu1QICeeqe5FzvovQdH8KdCRr7Vf4jUaYp6mf7B5fn+nz7KOI3J4C/9in1chtwcDmLWg+TNxW
lzDr//eDlJASstRDz5ETnvX4V2sy/+dbQJOXm8qxGcZTLFEq858fP6Zv6rsrsThI1JGDdANaHkX4
5MQeluygUZuC8+WlqvUeRzJS8bhO91NQTc9qeYjp/6GkL3aj782o2KX3HCl8I4Evnn2Peb5pkb1u
1i9RuLiL5nFYEQbdkI4e0Sun3bbxiknwbrrjr0R8ZN0Q/8wrfR9VeR86uDIzgNpnuxTxtvoQft+c
pyY2oWBayEhDs32mEUK/2EOxkWuMBgQ8BbfHA0VMvw8NHEvhMPEGLw///WuDqtmcc4WN/H/+w7+P
hnTcpDGL2H//QH7MeIvKTUDk0gvLQPoyy/LFMwJ1GZbP6Hb0T7IUtO357PFducmuLZFF0XIZP9wC
2VI5Dq9erBs6NpgrfIvcp2gANWyIttjkOBg3KBO7YxoNu4eA6PFA60vgC9V6bbSBeWSuvVbBDtqW
vBPN9y3smvzqZZyegnwcUFjASJgj78JfXW21Zcu9X3J+DftF5k8XwhhHUjtGuzz4LhLurofVlaMd
gk/XbcaAyc8chVzeKvcYqtdqp/qZSG+FsqnMckbY0fg+m/aiYSRKK9ikqpAXu+TWRUwaXMf8SRt/
KCzNPSqNch0V6quUzo+efsPOAB0G+80m0ymq/XOE5MTLuQbkRD1K0mxUF+FJCayQHeKlUEsMwdAR
rgnhxGVShie34C5rzfo552CGCpMDOwPVE9r1Z2mAlGh8zR3S62UYNmDBdtnoCruDdbcg+13J5VAp
uhkh9fMKskB2wtX76aRgWyjo9yGxGJjZ6Ku28g9T/uLgZveiGLFtUKJv4UM1m5Q3dx2aAmglTblL
En0kyjcPKecJfylJ6J/8JDEigWDhJBtYtTYXjbe1ndh6GVPGFUNX/M5EMr6FjIxyP+0x82OYMydp
X1y8YecaS5SdhtOhmb66ID/GZtSf8vG1c5zm7NtYwKQVcHwui/WQi11oVoilRLgfBdmvTRvSWoty
82Tl1WtATbzlDVcH6jdlee8Lt4vKeKzUOmyavzoVjPJniyFKJz9MSt0sjBYltumt5ajhpLdEvOVO
7Z6aRfGMXf4Me4vmRg02Qmm3PFsJCoOBaCU2oGX6gIjlFLDvK92dAuGF+2lg1UxUKvd1T5dsrF5Y
HLp90rC7G9bgfWtccRyS7gsITbMqW/K2Yk6/zJMMDmt28Us6/kxhjw3eVwjbivy1APB8slWGAowV
EmEdJrRpwtEg5mQX5ywUsFDL1RhEO4gTfJdGjFqxoDfMJvbKJdikKZkahtlhKpFhSQd8q++PB0KC
e45R+jvajYJZuGPuWkvhPyymA32vdkUqGcLobmo2HAepvTcaHVSQ70kP8q6N6QKuwAKS09GY0Dvu
iJpFrGOK4E6+CXSUwMq3JhTDbcABbo0+yLuJFH/MACVni3Ouf3IdQpBq7Ow7DzAWLlmeJk4X9zYp
plFo81aScLhdrOrTzMncJCNn2y47Wh7Qjatr4mHlMGxRJHZrnkt3cFR5ocQr1+NoGjvilXY6g+ol
OJvQJSocmFipYEfy7LpGlxo/k3jlgWzovs3DhJPKnl1eVhSzk6T1GVwrvzafxFR89aVq1oNAH1Ij
V+Ve2xe6JC6jxHNGJXRIgalefd9PtjTH4EBGLBpBQW3mBYw2DNxoRuuRNV1Eal8PnGsc9INGDjeE
Rhb6QVmGa6OX000wEc+D2WBBgJxM+XWYVYxQNhWoHemCP5E7Uq97Wzb7IQ2p3yfrtfWZLFNexLQf
8yV4EhF+AYtcuw5YINO4en6hL9FIKZAp3McoL58MkgFQ+FrVarBYeZD6wA5i4ox241k34pfbRZ+N
nMkH/FZZiOM9HCArH0aEG72lLe6/oojCa17Lj6aGDhOkWXVNguSnyuzvriiavY1x4jqzuFrUSC+B
WrxKAsVa3ZPjKcsyOtMtqY65WV46T4D5MpM9O+NKcAb+BOr6A7fRN0rY7OouDw1nbWiB4dry6KU5
NkiXmaZF304epigMTfBydnaVyiOpAtXWK06wYRjs1wn2DMVPBLt9gLQNsNxMqrsLecCUJIVHSUBg
qnI27hT89jrzT55HCbO9bO1FxYfhdc1TqGB7pCmZ0vOHDlEcSRsOEh38lyg5YMFsT5wkqexDGHoB
4uuD6GiDicZoULfOT0xjf1kwgmgKmZdsAvcwmXhP2jl5SicAtoMveOaDoB8RC+OYVl86uMjU6m6J
L/AXwxSK1OdodUhMYZwnxBxGfZ2T94Ecu29y7A8fgT1JZNXJoihDTNUkAqdjjFw2cuxdOlfWoZLh
D2+e/FM7HWqr0VSLyziflq7rQWLMF5JQ070VYYFMHkWoQBamzPM8IpoZFn0JKfbrDo4L7ydeBdOg
5yC4Xk2YMgezaDadz8wvYe616l1BmrlqryQ2a0oX6axlhC24TnuFZZnW88K8yEqO7HHPoJKorxOO
/ujUOhyETWOvaabeYobfLnf8rcVDZdUX3cX2cfIQhNRJmm8M5dpnf/yVVk577UxByp5QxcZlM9tg
X7JXYRpcU3D2Jwnw/0CQU4o8vtsCVXY3oVl/xH6P9HmaPgcl6Mik+F5HQDw4pFp0+2DegqFAiVBm
v9EzjTuXozcbRNEyiZ+qrUl1SpMq1wueICVlW+5bUhEQPqZ/pW1L9L99g+MEV3BqwNMrQrHKpuxv
leThrk30DyoDcVx63spaMtr8gfFUaTw3WKP2g8TxNI7RuE6AOm2ElT2DZfzhYvBDPNa+ldjDL0rV
e3QqvzJT/4SXsTcahL5gEu1Nj58dhfWxnAK1T8expeimW0HgCHyN5ihKeqIW6vNtnVreXsyNQ8+/
BhFao+trNX9ThGaVsaPx0zBS52BkvvfRmsFr6+V4WRoDcAbY3qNr+vN+XGbbEmXTrkrC+G45AfZm
ActeTtZ0EHJ+b/viyUIaPCau3GpVsM5LuWRLkt7VouqgA824n6buRraEwI/5JkuJLsbA9NxJ8eor
pY4HKmyADYqkjNICFRbwfrMj7IFGFVukDaY5/upK5P8JXWyKp7f1KBL3HJQCZp+1hXsX3Dwj/B1W
s7tqJTDFrlPGujDD97hDA5C1Bqx+NM2KJsvLWEN5bdLPYlLjTeOGpj03r3GVWGdOd+EOPdrGJzqB
Jk//ZmIGgq0y4Vqcnqwq73eBqvBuY5MM9UdU592mKizGT6BDAsY/q96ef6okmVax+JhzZHF+UUC5
aHjdRu/HhENpRxxKv3aVjde/sAH6KGc7p8PLzJiOAZs/rCexDGSV46y8qPubYzJaWX77p21YBkyJ
vLj/6ThMzpG7i50NuJO2Hpdh7sqL0eTjyvFbRHJZGhydficsB4C2n96YLn4hSZy3kpOgUwzpJc7D
o60h6vdViJXL4CD4eHCToHyKEvNPaxPp2vc0bNv2HbrzH1gbxtptcr0Lhb23oWazftARH2wDVWmT
HWKPZdmpMoYZ+YidwXvPlOCP4QCGurjZzcmfzJfDVTsGh1CTZ+gVvKdIWvclWl27Go1zyUQF6hHR
ZjOLd/nbVfG+aS2OUWn90x3tn5xCsm2OQZ3RWK3OY8NsZsg+PTWP954Kg3yhZOcarjhHQ3YBZWsh
juNENSaKXLnmpiYivIveG99ocTIpTqZd4E3giSFivJulh+5YDH/tfCg2lXut+268GgZqe+oFwncM
PH1zdsW0Pm9QUeVYFAh9QiqyscoqRI3i/crZHuiPwfAJee2cjraPpf3DbLfQaPIahpg8JhEoRqSg
08ZMCPYxOuSfRoPvsO55RRJKcly2m1hg4ok666WPUnvLQP6guiQm0gLmgpMb1zhgeweCxhxroYJn
X8SdzAzkOSQGHg1goJrYpARlAkv8Kgi7V/YCOIpEPTMwb16t2CUwLifhqmiY63PLN9RSaFQpRU0m
qiGQuRqsjWgszJ4itpgdjgcKRoYHFf1Ym3Wn9znUCjUR++dHH609yl1jzCWEL+eYDhgrEP4QdJt+
xRk5Lr7slhRNhVlNTvJF2VG4DaZxH1XkTKFMHa5dVKEZBxoWkD1zejww1vzh26W3VzlX6kKfYPk2
X4sGaXg6s1gVYOIaI+wwpwK5Zkpe4Dqgv1/oyl73Huw9zB74ZmfPg7IRRfs2aMO95+DVG4KXZEzM
1wcY7V/gReExuXWTeke4jLf3lYX+bqLr7abFb5+gin0QqWOTMPEtF1Vzo1zrRCrcy1Q6ELgXeKNN
3Olm7JSzc1GVF46/Hkk6ADXqZ9eqxvozjRbkCJTeQ6TyjZ9r4x6U7JBF65TvSfdLk9TwmpCQilsH
eB1wRbhMDmd3bAP+qq4cf5OZUficlDRCxuVXWtS5exkg67OVuNskL5djuneX9GK/ZkijvbS69yUw
V6Ajd3awirZinT6BAP4Bre9Okop3UtTmi+jsQbgMpNlsHMwrdwIO/8g+Gtl8xWuXlDX3ghCvj+/y
0lnv0BfF5xrTbx8ZlJNFQaCxbjl3Gfn9gX2bQuP2oBT6jn2ymEcg2zT66+NFf0R/RLZAwAeniyS6
xoCwRHxindKsrof2IxyA7UcZHJe4jZ9ZYxWznmRblw4KpsA490WRQS5g4NO1zHT9trtJkfhXms9L
Dg5OsiVH4JElQqtm7RowIjovbtad3XZr0GqoTwYE4csJ1Med6vHXrVk5KY+XbJyeuHMlOvdstNk9
Ud58ElSeQ1tifXLy/Eq12hxjrBK5C+WdzICg3HbaMA+qDeyjb8V4TTLh/QvOdFzv4vYG4yjypFdN
Fr9bTTtfZtRKeysKP3o49qfM82n/FS4phq3U/xiVKsqiPfZCOnHsupfHR3GK+6P32+pZy2Cb2MH4
xrc/LqKY0G9cc5ziHg8DC0Xd5KsOStHdFuFLUROMHtF9WM0jxSy5XjkXcCqYSgbtJjYQyEqDyEzO
LM8WZiMGNb75ihkEu5mVVpu2ovis6MSfZ2mdAhPV6Yzr9Dj3EdAnbFMhqymWnZcucsx3d56OGlek
XPDgmcFTS5gQTFgRVo9sb0iF086UqEAqG92zRLiLADudIP4uAUJGPkB0LBbAVjBZO+1ire+ipMLI
yq6SaXIFExMpdZL/+sfztJ1/UTiPPJysiCyksJM8mmiIyDTDRuK6+SZJQoPtnWN3OGafOLLvhmMg
W+MevC6f6SFPEEQz253yCcAocsZO996rmMK3CO70TXBOxMXpnVvMQwyZ280w0CrBHKspECfUTwbm
DreCEmMSz/6Ein/DlYB8ozJCeqn8d8/Js682I0+u9XZWjFKmMvLg3zueZmlEIUS4oMk+EeVFfUva
2PzSSckSglBvPasUnIQb/W0bfMEcyeOzQZh8NllMSEuByLOz4D1OaTLu5gXcXydNtQGkFh5CzCLv
nHhok2qH80ndOjX61nzaG2Y977NWvQ3CPJHRyPN2UG5qRYpYzuz2SjHQHzKzO0oxkPuk4j+g1NZx
tHqkvMVpQsiMKsIrIqppa5uaczDB8M//gPCjpPcaEgX7eDCdidQXUqFID4BtVJrZjTMrh+speWEn
gd4azw4bZlQe/z1/IynfTfelYzTC2RKBVpRkBw/+6yaVmGTRCPAuCsm5LM3Lgx5sHKXo8tBblzvY
Cv22VhPLSG+gqOvlwa/n+FkBa6rwIHtzZP1k3WAoMDvTfg69P4N0jG809YEALa8XVOaSpjHXsG2/
RlkTPBejd0jL5GiTvrXCTNYh78bPHqXu1slKhEbM7G/M9Z+WHfwoE9BYJMzdHcPGfB4bHsfX9k8X
ubjLuYyfHi930Izi8Ljd8QozdFxaOR47ect8aBvbjJ2RRgT0+yu8dKhH2zD8Nkev8TSkG0uFggAD
oEj/onfpeJF/I4xg/29vixGwNGtc2U9U1+kBBe+MQ9UNtgUBZrvCw0nTMtiitva7g8E/H5AdAy6B
ZbUeWlTNxeztoxJf5Moy8t9YnsnejmhHUIrPyGn7sKSXMIh5X6EqfquAHB8n5fYXELngukxzM2Ju
QpNfPZlLJldt9d75sQP8i9N7LNLYsJyTCttdFSf27ZEAGPX42HRge2un8/yN1cUHp5fGxsjEuJmx
Rd8jYf3ht0Nb5XUwafIAXIh14m/mqbHeADvQTe6d8blomlOirA+fhumzMSAKaSz1U6uULA46CzL4
+AdJdpez1ZzV0VXJyTtjyI3wACNPsOns7IAbB0+9RMSeGxWaSoPBZOQb3yCstxvluwc2ma8CcfXH
PNHHxrpB0hpCKjCsy+rd2wg4iRv41jApkQsrfcbNykidozPuZ7IkHa/hJNdlzaXI5+lXaBirYbJz
5MlfCRi0ez2g8Rt0ElxioVFXDwsnLBaXIiCo0HUSFJnwoODcQrtC49iF/KL8m93AC+G/TeYuwz1y
aFKGzaSAbpxB6OfH2okviClDnoMWdAyMPDPjWIALT/WyJdtZLjd15m0fkUU6AwiV1t7u37VmD7iu
K9f9QcBLgOnQgXZTSXwokhno7E0YxIxIHXRt/xgylW9hXuinphpOeOo4ZCQ4uczZcU+pg/6jnRz8
eAadpTzLfvNCOx+ma1Gedd7ZgqjT0vM5GrY3HEyzxkxfuGDtSapLMSfWdmw/13WCZ8Dum+fxUJuE
kBmMJbakrKI0GNyVM0t6DI5XY0Q0jUM8Uik3ykDassRbtx5QKyG4L7RrjhvlgAcJxn6NiEHf/LA7
i3FfalveyTjI112WhaCrOSlV+GUer9ZjKaQhan6Vrp1vomVliK0KC4LvDSeiIv64QV5t24VLQV9l
RN86278SB1ir2jzYxbztXHV2lKLm1elNhjbksRH/7ONlK3CVbQPnQGp1ew9Nqu8hcbZ1LqxD8Fip
epLoOibWu87GmxMuTNmxDeAgewn5AWF0MEng5ID+Ncks2xCz+vn4rZbtRXvXKmnCL/kdiH4HYtFs
soO5a1vL6o9kDpK/NoW/Eum+OUM4vPgjt0EWp8x4ETtzGtfijjd1gWb0N3ucjnZb+3tXe8XXJBA5
ZnWBP1W11jYZyvZpqhEcZebg3YYx/jRgan5puMRoGUy1t7gYVqrX1Q7gPXCZ5ebRlEwYA/CS5l2y
ThtVvhTtEhaLSqv2RP8sRiaAVuW/hNYEVHPpDJPbs2nDOrkM6Htv0Mi/DDMaji2AMprco/k1tJBN
piAliYXQ7oI4SjpoHL2dkU1bcVjc2MFizSHn++nx0jCiRIE1J9d+mcQ3pjkcCoys56TgKJQnrnGo
7LzBzsCBK6IUOBtec0076KlaiHsN/hoIGE82KCmKdHjFzLAZ4DquvdzpjpUF8rTP4diXQezcZty9
+C6gZZYBP6KoULi4RMYcExtSxliXuGOXpPXOCn4CigxepceiYNfpMq8Ewe4Li4UFWsypa1Ifg0Tn
osJrI8bZsHunqHaBrCAdewSmK+HPqzDssouscOvZVvXuTUL/fKwADK/as8bxux067ozJbceNOSKA
ljbLv8g1Oa8YcfD4+eWtrdKRIzVrV6l65OMOGamAlFiTbRR7BMvpEW2Fj0gBg3qJ+7iuq0smsxnG
xoSSNVFP7WLiq3Gnbayw5UdEBtQm1ZFuW+BHSpteX/O/ksXULz6DfhpuUVYH67rwqgO4fQzSbKur
COvwi+t11whBgKMb6+ai/1rX+Hp2PEXrQN96NXVqmwaUtY9XvE/dBms/3vdH8CRaDH831yan0ln5
V3qbGPZMNIch/Zlt2/ftsemn33RtknVjjT2Ror+hA6NlHEkb8ED89KERbeMA3RXT+Q6jVI2VPxHs
FjFxe6g7v5MMZe61zkY8nUQNmTC6EBpwQamXmTTzFxPT2a4Zbf3079WqR50iauWOcLoBqwyQAIRC
o8t1UACOJX9NIqO1DrT+NWcCaCetWx9gKCTnInQ5Ci17r8lCuxEc3beP/Rj/FD8EZ6V5GJCzcutR
W3rIsuVPclPtY7ocx01PYnIVBsLR1sdiqYeVnrg0Zem9Zp2H7mryeO4WOuplzQP43Zu3TMbjte/Q
lEewAB6RBLNLaT2TunmIgYqswPwweaFYcO3mTocs2vQRplKD79g6lkrBSy+ULjO+JG2Q3hupDq40
nsG85ky/RvgkGeIXXEO0VQHctkblvubk5WA66q2dTKth/Sg4xzS/h+kgLonokOkhyDo+itRGOIhX
k+xVTffHtV6HuHaVauH+5PpOlzQ4P0pUoNRIwXxyoQjjunOnWRuaxD0JFoD5VWCwIS5OsUeYItNQ
d2tIzAkRXpp7o9KN1MGbw2304o6Zd8UM8NKb1nAcHetCr7ZdDwjuTjMEOPSLhjgPXvLeJfW29SYs
3vXgXkLb+2wCzRWxHKGckfVdzdYZWkN/FoQ/CRxniUs3EsQIlY+Zwjsd9akW4ZMHTIVQ0slcY+fj
3RqNC+jF7Arbj0YC4n/0ch5mFxsPadZb7g0x/IhKtDCOhLe40+Bd0rLrNv86BAzBAjBot1xa79lU
AUUcS3Grme9e+3hJof7kYmzY0iLjns4uZgpnfrdHtOsoOEDs+gNisy6R2Eifkh7DfogrISntzRjC
WEDhFZ8VClXU5OXyzuYGxTJ/MbkOT7JR4RbbjIsQS20nsB1eXxpPpe3ytoR+tM60Jz4eS/ss5bsm
rnzOC+uuEfqtKwtXaTs3R+l5zks7wJnyiRUGO1s6JzMxfoWN+TFnZvrlhYx86wFQD+qaN7QBnUR+
48PCvptd943CSl/cauz2MeEOUP1oE005EBfLHNXRFu5qEriwpwpi578DrtFknwb36EfdhfMqK4R/
pQcKOnRqPzuzVLe5J624ECnyeedbMI7JVU5V+oRRMdjaJb2xYQ6Sp+5cXR7bhwoh5fxb/At/jvfO
MpoLpSivj4/EgMt0xJF5iNPRfTL65mMw7ey7QEMaaHUvXOSbZHrDLwSYz5M2+L3k1zfao/MHv15R
7e/4jp3HgXHR2mZn/IUHekPNYYCzc9apkZ6pfgh4QOUyWkc999kLtUD+XsxUrZ35HlT+IQP75oS+
nFc23dWEJKj1VFj6orwJeYNONPo1+SZCC1KL6l4xpDBHwGsKzSJR77RgsDj36pjHAGce14mdYGOX
euN3RU2YQgkIfIzdVVEkvx6llJv1X1n9+fhNaJes19plSVTDa5rPdsQSp/MrOus9zSVrk1kM3guD
gUOdQAZzl7hO2mb6+mggMNkFwsHFtqqILb6QTPy3sxjFJbbMb1PWPsoeCo/QgsAXaFiPrH+vI9Kl
bVkY487S8/jyb2FO/bXt4Cx+XFwGfNISxb7qcPCj73WSoyU5PSBqqt6wTrsccBXV6BTN9pojSXKt
h2/M1laJiqltS+tHKkGfe7r97S+3YYGIaU8yAemRUPJeYWCsdNvHF05YQLhGtuy0O2oPV17VeR9l
EhvvU8jBIuXdRHtQRPeAoyj8ODv5NefvNjE8v2fJEmLKon4Jp4KylGjmw2NxNEl7/yC/991vdPnc
pr7xDHDsWTRKfM87xuxYwJKdhdXiexZqhGSGmYGTUtSNiMiWPRxd8jUHhDU9CrTloQFwMqHZOD7K
QNMmv6isHXU10un/MXceyXGkaZq+Slmux7Ndi7HOWoQAIoAAEAAiKGLjBpKAa639EHOPPkddbJ7P
kdOVZFYzp202s6GRDOXuv/rEK5By8qoPLlyQ5ZiZY/SuTbOrlVVSYEPwbvfhmio+zSVaL3679dII
/NiUFldWQ1OIBHK7mF6kbW3dFGPzrAcL/0HV4HhBuOvL6vaff5QZjgUqja5bkKAPoFJ06hRhcsC5
TLtO7JzNeUJwFhHRjevTuFwOxnrCRY5ovN5lhqevM3p5r9h3IVg21ciNNxjPBiHaiS5t9YNamBGN
5bC+jj2GDB7McKOrkl81oGoLL6KjT42L9Mks1s4cg4qgMu3cog3mXRtte9OHkYISpZlDzfdRYVFz
2lYl5IRILZPr3KQGURQE/76UVePBKihPdccUp7nr3uPbbFB0K90u2yPlreJBrTsubwyiSz6jTKb0
4BApMrPfGO1TXNd3WIDOD4h1I8ybwhuPQEnd0M00T5w7/sYzgBx3nkVdhZBhSX3sud0FYjltq1Oz
s1EzoSACVaQI7HHXDFA+yrRvb7vZDTdC54RUO6I8neOXAC7uS10o3bq3KZMy15Jzl954i30RVE5E
e2IHFaHShGyD8mzQK/O+LIby/YRXcqCwrd3AFNW112UyNTYKcHHP+rPUvn7M+/hrSoq6MSjCsSEY
HxMfky95tJysm9hQw08TYlOhMX1iP9uFVh2vg0S1npFRP6XIENxQvqufwZD6N8vky2xkraoSm3Hd
0lFXB6unKZ51XcfArEAK40j+zU7SHZoQEBrHOykVvnckFr/4uAjCfVOb2sbviYSjZG7vjbh5dI0i
2WtB73DGu8Gd6SJ/g9CtZyGb1uMtubYhWSC8YTSrLG6yO9MH0oPyzV00FMF+GYZaAfBtjdqBDhp9
adcgOqgH1Gao2kWa6V+rQ+avF4u2MiJAo4RwQh/KuYYBEa5t/HnpkkBpwRx1p8ILCUN8EpuZPlVU
qI+BndvfVLu+7wykUloKcBvizjWZmn4kDHX2RUGQG5PnBmOinEqa9Kt8BFyBdupdUrrHyugpMUaU
wJZaKhqHYX40mzHcTnn/DRErkdFssWEKYUQBoxqAW2PNlqX941CQtSP+lwAzU/Wzn/rxFTeJG4l8
h6uuB8PfNn5vnMlBviUZVWQg8DNyGyTmKla615PXBYcln3uvLFSXAke3p9rEK0ho7Eqm3y5FV4MA
WIqfzmAJ1yd/o7DZgUI3vLtpwD9gmWRLVLTsjooZIG+mg91a/i9xKiouqf04V87HUSr5JkaMezeB
LokE8BXJwAea0S4P0XDuKcMhj1GjEr78U49crGcyVRVNxM8JeoQfO5JS2JTTDdC9Wwi4+dHGOuao
cdgvvze7SPJiX1pt/FwdjrZqRUCTMDRA2Bx71A4XHjueoiesUI+2HkIqzDxGqxFUrtpsVDtqt8HU
F9egL4YVphGfgMrDZpo455cVbVXWXWXgHabMuO529jffzx4hX3cc+pVLDfG2dHrjIwabT1CA0bod
nJ4eCXJgcdKCY4/zam9N8ZekLbK9hp7MfeuDceL02MM7RdpWpfqBveAmsNo3lYrckwvbcNUkhoZD
DZWoZQiX37J6LAt8sotD6Kj9YfmbacOqe6942uC5ocs0Dxjxgs/SKf9WuXZCW8W/Kwjt2JdoOSzv
sIDgJSm6GW5A5h/h/wboCqZo1M641INHR7Q8ug9YuNc4AICYkg3NTpOXGRzWYic1Y79QNQnefUCE
PznglsTTgxxSz5vdcskZDaDdYN+oZjRfvS/PQHTwa/RXy6xP1sv2DqKpPBhTUN2++wADwTQPUfFa
O6H7WYVDfFUClNexlEFaKLkaYj2+6bPxOWvGDyYh5ZLG5Ok03/cKyPL6KugqclB1NA5hX8ykMfw9
0+mXJh9TZJnvAAV9GQwwp+9hSulh76570XDMVdaL3eafEh0oux2RN2JTnV4v4SukXo+QwOmv2vTZ
UDCnqETGa1lxOekwvHjK9FP92NMQuJ3M6WsEafsIjck5Zukc7RtTQ/c4GV9KNb1DaoW+goadBlNV
o8LJHxZM8vuiG8l7vZXe2/p5dtXj+2lvuvrBQEumJ9m9b3KzfrSZKWvdxUpjKZqbKdjxgYMyytxb
PH4LKjdoewRabj8sTq3/9nX8n8Er+jTpFBR58/d/599fixJdDrTxfvjn3++ir9jNFG/tv8vH/vNt
33/o79evxf1L9tr89E0nKOZF9uNbvvtafv33q9u8tC/f/WObt8hTPnav9fT02nRpu1wC9yHv/L99
8W+vy7ecpvL1t1++Fh3BPt8WREX+y+8v7b/99ouLI+2//fHrf39NbvG3X/7xv9LX5m9X//iPuvjH
f/z4sdeXpv3tF8X+lVTSNlRVo/Vre6qJB+7wurzk/EpBy/M4kNBk1B3NxEE2L+o2/O0XW/8Vp2eH
F3XbsRxXw8y3KbrlJU1eooVlIcsFmt0zf/k/F/jdOP5zXP+Wd9kRuYu24Yu/t+C1TIu2mG6Dk7Nd
z3A89wf7b7s3E9s2kcVvqplImQC1gWi8hnv2USlIkglSPXo31dZw2kc9ItDs8wk9L1ZYUUK6QAEG
qPoQbEZrIgTMzASvXvjTUGDVOj3A3z2WoBZodo4vMaa2lNHKbWDCo62mekUyMV4R5uJ35KpXsx3c
wwhZVd0rdbfHqUne4BIdsMGEWu5ld4rBxyguHZEpd8EB1Su69icPvtQKZYBpFY39nhzzAuXpJlPN
j5D99zqeL5Fm0JPD32cRDHHj+Wp0ws+tiqmNH+QXLSkuGpJYG/m2aPpqNPVfGR3LeJXvq0qm0fKY
bbAejmuBGmZI7e+NcPM6MlLqs8YaaRL0eb1UVjbo4FLFNcFGqdDzcZtwcO0yQliwzoz2WJW/mT5x
D3KZJ3kWscfDjRweulfkN2qlf8w9niwQt2mNijmtsZNTKVujtkipQ8QMPcQTshJzpSzj7OBzSKsg
H4Tb75zhTzYbyCvV7kNddZSAQ4bforeFsSNG0HKVpZJ+TeePkNpO1OXf4t4/dZFz1kCKDyat87CD
699+0tvg7FcuSSLAnG2EyinQoHNiHdkZeyqmM9jLsUQCy0gg2QDd8QLoPlYwbDQC3VUWguM1ek6L
3Ffu6xJKQBfod5p1qQvIlrEP+sd1X/B5Qh4jZJOEl0nPGS2oscuQJWunawTr8R7ehXAyE8oDK8Vz
T3XHwM50BeQvZq7mqwFROGqlyd4Y7WHXuNlH0gVOpph7qe0RrKjVXbN1QjIy04sOc4DWyXzjV8VT
SzSKjWP7ebDcS1cEcPaLh27IjxbPBs7aq5G7pxw9PX0sTs3AfGRGNECEFDglOACiMsfzccFNmAZl
PN7cKDS751Ch7YwTeF84pxH5O3Li47KqQCBc0BeG9T7CtCHwsWOc2vBGKz1zDf1t3WFCRn5erF03
otJgBm92z9h6wIhWuQcyS2nhtUtFlFkm8xpI/1FPYUGCmIbRgtxZOnyxJqfB9Y72FYWJ3YyRGKRQ
HoQavE059Y/OONdyN13CTuBN68itP4KIBmMbONd2aSId4D9lTXKJ0N6GqI79serMK0XjvikEfQLy
euc1PFqqjpQUkkOHQD7oyKee9EPxnxsbRkScqW9yA0oEasukW7VqAySBARUMZlxu6VJQIWiCt6qc
MTFtu2fKpOgbp+hUmmZx1WC/k0a6vp2s8ZiA7KW3RUSkUGDr+uGuCornZe73Oo/GoB8C5Qvjx/LW
DbWX5e5o3Fz+cAz8vsv+cVd11T8td8RKHdXE9tq2dIDK3y93U1HgE3WFDgYy3jsDkXQe5C+em4Ei
UYzzWOgHBzn+JJyuJkrROsZxqxjHHHpH7pHaYYDaavziGJ7UdhXIlOg6F/4MH2vucPcpnqwnFblw
vBgTlF8Q23HUQ22B8o176n3ALQw0Fx1Ne21NfpJ+2FHelcBRod6Ag3OKMEIEptDzv2ZeuKUNz/oo
52nt9dnDiPL7bF+jHL3pg/EAP/DQldlLqBAhKyCzYhcqZ5K90IQYyGleHUU7z6l+0kPxD0JvZGoL
cLUuNl2IoUGl7Xe+4PQdNccNCJbEjPBbyP3NXJdCD2iFfd1efkYffDxjmm+m3G/tQGPV7PEbrRrB
5crd20AUfz5Umvq9R7lszRRBHUSLNE/XOOvk9a8vpAYB56X2P3hsejRHLvlbqZ9xcn6RxwRJ6VD6
aAY67nkIyWoL7ZJSjacnl11VzUwyV0x3ajme5N0Ivyr04ZJ85aHP7KliqahfogE0ZeoQ0uE6aGnq
q+IkL7bjbjXFfAlyHnkvWeGIc43o0oITdB4btJeMwjzTF8VynI09qvIvo4JsHJjLrCxeNItmJBqq
z4iAvjgUateak720hrNXa+dzajOHvIqnB2FIoeGLTOGI4wiUtgZ2FWZVPEACDczEzf2Q80iBSuDh
qOvnJmxXhdMfAdQcdZc7XV6Zo+LRypvjbOgHHHFCGEdS3EIObrDR6oZymwPOBD1EXIxkPx4LhXak
ZCp08G1lNTgvxjn7Gm/rBvuoT9Me+O7OTRyQP2TYUGeKtRrj6uCjvm0H0AnC6oxwWb8ifhYSPBbE
oLHXuaV/cQamPO2Mmc5vApDJ85PdDG3LMiHSJGXyuU6T+59PD4cY7IeD2+LsYHJoBrrd6jJ7/jA7
1E6JAqVStbXhcEDnEYQPF3aBe5xnnpGN5YFrML/JWdZQL1HSwdprWXQFczrgyC39emXr2jllAygS
9bC8qEWswjZmsOzi3OJPYqnOASbCi7yzyzVmxZS9KCk/AadWX+kmeHmMuJIufSlb80z38BwN3tGo
nWNhAXhHqusYay7PMuFhdQpjLRdQTNq519WDETJB6e9yaOZOgcWYcjUPFYh2fqntz0nVEktB/10p
uXuD7xGfm9YlKCuA1uMuN3pKpNHe0XO+1gM2CXJtPwzAzvVedC35Eo0/8EoVe7RuG9WYR8kmoBjl
ZrKhhLOt2eI/wuaHOcD554Pk/atBcqBPmBJfO5pufr+Ep1xpuJNaX8d2724VH58gQ7tvtfzYO/lL
4xQvpc48a9HtbaHlrDWT+Rjpt1mDtCPjx7I20hfZmeX92lyiKIIFArJDmIhA8UKJ2P1CpWEzo4K6
ErPzTc4HAoCNCHrQUfkIgvjJ8zteZFnamNIgk8oYKH7yuagQyWWsZMOnOsqCtGisIyeeaGi0Nzsf
gIk83SLiU4U9nBPPOneye7aaeWx90VRAZWq6nqr2LrLrna6irdLImdKhodIPG50NIxzYMCilnoGD
HXI4PPkQn112M81ilaMDsskTYM1lyp49NQM6xgoiASmSIdawrgp2Gl9hdPOov6A+AVY16O/QPIEV
MrkoW6nJ5wEIAinErYwf8KmjbNhOMdNN6MoV9N5zzVk3FmznUPaKTav3h9S1znUA++yx6pmAPx91
0/lzUI2yvscOjtGl6SJ08P2w8wCDAWMwZFbN4ji3xUWtsgvKPEczK44kLuc6BObQKwXRXHYoe2Vr
l2fLnCks5ge/A5oRlnCnoYLFCIUQNYw1pjlV1Z79aA/V863Us3LrUGbXuvaZmAXZoiyY4PlM2yC8
KdT2Ja7yg2KnR855IjDvic7pTCxT2F5D/5ygpeIK3CJ+y+vgDVw7UbSYymFRmJjU911Uj7UQRdHI
WznYnCSu62zacPDYMvGfTzNUxw1AVV5XAPGC2e4DalJdH9mZJS7Tyw8JFsQ6UoCKkz62Ab7zVfNg
tGRD5r5QYpUuuEstn/HFnzDbpPmQ7NQAJUWTrnM1dRfdKg4RVNIlYjU9nkI5IEjSo+lrWy0GDBag
a6oF6AkS3rcEFWu3Q2STcHU0sUJPgrPS0pNSPoIU3YUgjMwaUVVKmhgqdyr1fRpNiJ5zY2gxuCs9
Hw+539k3E9zzVYU/1ABJY42sK2V05Rx2eK0JJBON4LiKEHe10aPjqvyebMLI4caV41cF57ReDSAN
4YKLPGy5daGnrJsaTQVwR2usptSVSdDMUVYS9oV8G7ALkk6BqYbQTmf/5GhEpgWkJwPNgu2SV5RZ
sbN655BMnDQ0O9DaSotnhW6AOlPIiXQMrEhomUmVRJmjzpxj7rllfrFHYmQXgPSqxa3Ct5I3Wvn0
HxKtX8fNqQ+cm7gL7kDS7RKlPGSgFjC2uC1cRIP95IKyzFs7ShaSajd1En7U5JrHoPmU2da+i/Pr
doq+Ki1gD2xNVl5EIAUOFnRcfEGgG6IAaciSac/C15omUj7buZ7evAkwtpIAbcQKHiDKFovqz/jZ
7wczfAAm/2ZHgECoMSGRET+Rh6HlJKm8CFujJgCeB1bvzsAihIyPS4KZexqbL3YMzhIS5LCJa+5E
NwdnRSjOaCPfO9iXNMsute2cIKrsJLr3GV/k3Mk2FDz5vmFXcrR5aoqZHtIwuKp4pHEHxdLr3vAt
eUOfUkWU6FPcZh9D3z0t8wEZtStLnMI6EDVOMB87N7sMEtdHDkmNDI0xZB8qYNn4eCYwLBGublus
GVPU3bYReDMzuCAx+xbRoll3mfU0dPHHtuaeBxlsqvurdNI+SUqzzDdJvce4eB6FRitvk9yNZjxm
OxYeg8UhTKJL2rgnzt4TDI7TaF11ev4UmfEOwsYWGie5oM+w1lX4REVqPUYUqHOHpzlLEt2WHxwV
vZ0BgO5Ktb/0jfZm+M0uiPlglZG/yu7itLxf8u/QRINzmuHWyU17QMQizEMbOGd5e6UYyQeIBafC
B4BJyr9sEbMDnK1J88soNzgisT05MLZqDrXR6J4jB1h04KGRHnggg6boYGkk2UsymUTJc0tNinH1
Tn2UXmCgkVyjHYVPnAXp/WvZNB+0vjgqhUoNyPlYBLdR3nySn4OucBwcYzu6SG2TNp8CUAOA1HEV
U1goaN68DXx10OHPWkAO33rOuIthC5fAgckbuD83oJUyqsoxtoYHu5R/tPw3WnOEt8GbOymnGt8M
NLzLVZn57grGFwe48iw1oIq0v4JVDcLrvNw+1rRrEAFESEZ2Gyd4BHSi58Q0GzmN15WMbj2Hb1IR
SlQqLaBZUEKnQTQ94T7Mdq5RM0H5oZEOrDnlF1zYj11dHa3pBnG0I6yPbQqo0/HyY9NTdoJLLTNW
pqVS066J0jelZDFS3ds5KbzjpuSX+A5mcQKjVnPSsxRxME9C9zxX0TG3kg1NNgcXG+MYIuQzlrR4
EirHG71X8HGfHlK5VN3g8A/65hvUWLk6ADI9qiHOjj4Eg9Pq22+jSB11PkoaIJjv7ZlhLxSyb+zJ
EODBIaol4ptVHpJbq18Lx7gbGlXfRujkKcEO3+CNZ9b5bQtf2i6lasCQ+rJJy+Qo7C2FPprdDIzs
HZGWXIYO/SicTTEA5vF2kXeSOTlxRsiMaUQx25pBvOES6iUX/Ys1lPFSyFgGWUfED+RLcPXzmEH/
V8meZxElosRo6+Tn34cMKCjX/qy2uhCWOMPVZAMiAOtYxNyKcW14NKbl6J4oCahDcsky1MjpAF7D
vnM3y6LsCuBDfvehDrCd8qw22pYDUlWUe9CswnKVaQpSn0O+up6AYvzVDahyhd9XEi0b9WNPdVzD
Qbrb+f4OZks3cbMhXVX1+UDfhyYr3iaKrp5NlN3LlFxMSdEOSOpTNT7OGjmGNZMLBoOLF0oDTDyU
QoNEo4WtboFmbCQSxej86KsvcaeiK0J3cdWNoA6NeTxJQJnaMYiqOIHhTuISBIq9YsFtlrhx1ujf
M0mPxuhe+939rE54GpOCagOmh6ZNQLgkMjnxotRnKqt9tCrKEiXa38RGPElybo0odcmEJZ+OdG4L
3X2oilG1MQ1W/agb5wQYlg8txBuy+mouidgjInErJrhxUcovelPgFdWz6obPkEfxhW6KvTU6wEi0
Yp2QAFTuvdOGe0pQVAGJz+cYXFqqvgWl4GdWrYIek2F0byno5w73RnuYCAPqT1NPwmDZkFodtLso
I3H5Q4ufI8VvU0Vz2ympKynmWcoDk98/K8YHqbosNRvNQvBC676xMrkrm59dUg7XRZLCcrCmkOgb
JyipTLn3hd8Q5SH9g4bJjZcj+N9AqdkWVXxGuUJvn9JkvJWH5LTt1srso/TUrDpkE8joJpOxtBZQ
IWfv00RZjzGSamZPWBoivMXeRMU3sHaSZrbUdCYtA4/kLLmJMhrnCPmjqLvD+v0cFP7nyn1oiHGg
YEhqoJUbPVQoKeO8B/V7uMMM6FTQnNoOtkLv/1QxkJZevMDLvG4c3P8YcWzZ6ZCDvK2KK/n3MLr3
bk4Zd6Cmg3cM98wE6ZP70vpYZKB2LOYekSH2QLl19Iz6OVTtTdXzwJs4PSR4+Sx1C0WyFT9i1qQq
Y1OV6jkIIBOQxxPtSmJtAO2Q+sqSmo79CTSpS6edZw3GcBUU6Su1UXpxeXE0SdowuWGCSBobYTIy
9eb1mBW3A9Mutdl80dl8Xxexae2R8l3/fGMyZNn+uKxV+gOOaUKe1H7sw6jGEFA+x6ZVirVLkJlC
OXVN7b12TD3oWz06e52YdunL9OZw5/b2faCrD26nv8fIw5CJyeJt2RDzo+l8WPbS4mNEawmsrXMD
dmMXS2xr9khSj8kb+J6DMeB0kqmrWk4N2aAz/CcLH7gH+mu70TMvcoD+xf260vH48YZ1T0W+y4NZ
56lSQv1DYaUwMFwNQptflvAvib/1IY7cEi1bHKaOHPdL8b8O/VPPZTeTuYPDdYm76E2iazlaJakC
bIVo+3bQn4HUETMS2MMqOcqDQnfqBqD7vsZvj6zgWAUB4vb2WvohYBSu4NfowNMD7Vo4afl0I5Ho
0gSSQNPaWlV35wXEm2CGT0ZMyNfXGEPM/IwH+94q1a+BlR4km8TKlCce4mfqVU94dh9DZIiSwNyA
FrxGFrrcTq5/ghprwNqwPItKa0F5XscNMm6tB3uKoc4lBLGSNBYlf4m/gLEnC8XPcOmqpfDw+li/
LC8qLp2MMieT42yF+3WQpyG3xaERrsc6hehMaaayeo7wkUOfPeY+DPDulhDHjHBhqNGJgiyA13nD
PmYZT2MgOUJdggdYHNNkBsU3EZA7Oc6XgDzo+LkmZQfG5aqDFerCwNiAY3VpOtibDPmjJVfLyNqh
EjTbAVvWla9Ebw3FOvjUIJac1KUWiWZ4NTvXaAhRqiGmpomEy6hBN6wImAIw8p+dEei7SVjXaQTr
CsgDSwlvojbYoxvDNG9Qk8Qh7lYWi8TGkjbgtxpO5Z1OhIHp/V2RfZGTXPJvC1g5NBl4eAQWSyKT
BRwrcm0QPJONtIliGg8rCKPJo93hm0G9GzXhOgVSVO1SCQGhofNhGerCydeRjdtclpu31Wy9xfYj
JqYTBUu+1dOZq2Q0Om2cpZVmi0MH2LfPmYlyskmoKYky6k+PFJ521OiHzVzJD0jYLzGgiiUmhjfr
wQ+/+tLUsfvgGkAjJq7KacnSlwTUeyqt8hY/FfCnwZWbKrdTVJz9hsssIFMx6e+x5ZC10Pj2TmZv
2PMzvj6cs373z+/RMvNg2/VnpK13gScZM2NizMwnlg160K84oOkd+l1lf7LGA7Cnk8G6fM+QeatD
Kscs+UToNEs7aWli9VWJYUB6lO+S7DRkv5kwTMsr+8EwkJjs7AE7GzjPSPcNa3uw9qWt3DQB+5PE
ii2VnC4FCI/eUTqHF/pTx1SROgvPT8LOEHe+qyUadR2CTdctzKvUM+7TlJaRaoxIHTsQZh1yJ1SC
QvGEnvIWvfnqWg1Yh5M88iVLUlQIpIb7TdJR+Wkl5glG8qi6pAqp3474uNMmVmGf4mfEuco2KTtF
afPGJuyPNnWRIOfWp7r5lKtogUtwnLFBLVnTkkEgJI6HlV5RgQRX17/3gpft2B7r+YoNn8c3Id9T
JeF1JnUbKS7ExPBm1d7ja7hBgPdL73zxqNW7AbLhJNU54+xLueOR0i+fQGJU+ncJSak8o2EadlQz
LpKDtwWpW8EeGlXhA3Dmu5TsIzCit4QNK5/yL3mZYe0NYhZNozqyIhajH+2W3rjkVCYTgiNRuhFL
4qRl+mezI5yStKzUaoiOIYISnKfs4IpbvDhRSL7IE+rQltlabX+93C0QcIJpWafG8Ewg8Gr6NcuD
e1Xn5tnLn6qIpGYpqORa+jDjGHhVAw7MW4sUwUF3fFkNSolFLVUHKVksQwlXn1pLrN72k3+UjQ7m
+W403TW6qm8/P7+WkvJ3x5dpOSqoDvp8Lh2kH0vOXS3/axDOgkplBjBnbGd6asbsWuoL82Cw+5ra
WcX610YfvX5E8WRnYODmove0VFmWkoFsezJMdRY/+AFu7M42r7DgLpI3L0v/4tC1/tWZ65JeepI3
0A784czFnDlCQGoCzZuxzsP0qM3sr2AkSV40hUZh9dXplHVu4lRVv9ledhhPguKoHXNnS4EUX/kF
B1CDcV6lHaw8uBJ6z+nGGbTUaOR8XTZz+R8I6PtIme5LlSEy1e7WTrt9lTs7u8oOsist51frxRBD
yK8ioE27NIk2ba49yHJTEoD7TvWQ6nRzA9c6yRawJOeOXE1WwZ7JjP2SfS3LLDacGyAjeGwgbejx
oz8fdVMaCd+NumY5gHZMx9RtjTTyh15hhAgXjDKWequbZwt4YAk0pStIVKQl5PvpJy/77Fo2CVFM
TEZB3JaOm63nUFH7zdL7EYxGGbTo/hDpTvozCvnPfYCkMUrifI1K0oMjw5IPKNI2lU6DyGwtOZO0
F6RPRAA6p8k36RtEHX3bZhQHLb/fVdpE8yLRz3QgdUwq0eczw2ndS6/PbQh+f/5EjD+loybydgYo
JDgSLr1UmXJ/COPmASchR+m1te9PuFpZ19iEssXqxaErWPi0MJAyV05+MoF2QVWzdMbH93qulMbg
L8IkNg9yRJB7deg9onAILRWKyw5U9EmdIrYWtwTDDIQEyh7NzXsOowUnMAQWot7mc93290jvYU0n
EWCYEqQAw/erdD1Lk1wf6R/TPfqLyaD9qZYgWwB3zPUg16Auk+UPtx6ptaUVk4dW+xB/0ZTqRA+U
wk6xSTtQeDlBUe/QerG8Y4PFOnIlT0nAmWCFWC7MdnglBnI/Hw3N+xPwgGvSXf6fJpTnUDr8fjji
jkPThTmxjvrs4iU4WQuSRyrqLtZiPa6ZSyAnACSEGN4wxqUOKHXq0Q4evOCpL9tPRQQSScqsxWSf
8Aw8RhFClIN5kIqIFDtnHbUR9zDjS87spBhUKSlySTgXvUfLafSm9Zi55/Malfq9Oi6QF18GXD4+
uYD77C9LELZEMQuwqVf0GyqxGx8FLImdWnIOTwqOsvnIf7hYddGUbmGfNmxYS/hmg2VKcYNfRaZ/
amE7rTW3ufMU5z4bKGWNCXXPDP21DoHHmjxW8qI0hg5v1pQs2KPlliTeWnaoKOr2oCip5szvJdcl
jOly2WqMRsfjmXNu6adIFNYUV4EGOUFCSOTzLzMejyGLYNVLVVrB58Bx1ZcFOoTT+HEuECXkaAhm
sgVps9RW/EiI9JBLwUnzhs8xaJaECIxunXYbKBxzg72L9fATLJB92fuYtY07K2k4Xl3UF0B+84hs
GaileJkTWgqUJZ7SYxiqe0SWcPYj2p2GhUpvXGx7Rwt0p7XwsXBp2Cw1VR3IX+fDpiulo0E7UUq8
zlpyGJjHb0ZQvFlWcgjJAdAveeiUft2C/FomTSiNh9QIP0xhcyvl/CShjtKgA6tmb7k+POmuiYIh
4b3UWU0VWG1a3ZfUqKXds0Q4k5G8mpH5Xqwe0nyNpXQOIDfjQZlrVAvezIH1rqjxC8R6VJiX2FbO
k8r378ISx8csqCC7Ud1aEli8ry+dSiF/ltxIE7RYNeGEZO378HcYnEM+EErHoILAARrtL9rRpvqn
ZJ6WpGpqGpoxkDk17YcaHZXS1DQpiq9lH4xjJFo54n1+XqJ0SU4kDZDei5WQ1Aw3Fk0SHZMoHK1O
aZgfpjQ5Yh8lRsJghPKDdLK69qUKvEfoZJdRqveyZVYa7b+0XNXSOJKmhZSTZa1IY0qSZLwuHpAi
pB0qPSZTw1B8jOv1qGKT06qPoV+ryxe12xTzJ5k5A30qPJukcIt815s0TuUKEEQ7geiU7XRZtzkL
VRwopKX5nnfb4ZeuxiA5tHH2WXCLYUx3yO8TxLGoWjeoNOHi0L4kwKtheGcX/GewEhq1TdnOO+ZE
btEcF8xiTyFn+UswPSha8HmK6otJDWBdjlIZyC8yizMTgF5AEqtNzc2SOkuuAheI9pCjLBO9XHJg
ApIEZIPnV+jZsnEsI69L1GaXzx4t6lWVkpN+eKUCTPgufQLJ92WJu0Z5bNg7pxSI1YQjjWAFhyK+
yOYUhDCvwF0um5SMWpdTCI2crVHdIaJ50uxol87pY+9M+layJWQcs2VGOKSHTOpnres35A0ndSjf
n+qSWi5bIqw7cFYoXBZeesG/lNgINd1GdixpwinYqPU5whsUrWAjEN6GyT0sPhg2Lr6gFK8JlJbN
OKOjKZpMmYRQVM7IXJJ9kFKWf6ZdR6eFzoTkyHoWv7iYt0qu7NHUWlqJOIQ0KydMn1l4ORHl2pHU
S25eR30Ym9G13IrvILS5vN9WzQfTYBeTtN1xgwuoZ166Rd//QfHYGt+b0RXVFRYG8smAQVDC5tnF
ijQk2NZ4TnLsLLBjbdIeImxI3tPJZd4t7QVJJONYedV65JobyBGV9AOZF7ImetV/qj00INKDXBxi
bkcHIjz1z/iWovAHl/aMLBEDSKI9qpsy176WA/cm4IGWJl05HWozeF4Aw0mzCKyhUpP23FIq96Xy
3qHAMYK10OuUDlAMU57koofWOdd1T2nH+my66mXimAU3xAFpRRyzhfkkVQYVq+NM/frPIMhxcWHw
la/vNRArcFbenVx+6smUF/C0lW41UBZXS9YFIuwwBiyAyToBtV5g1skc37Wmcv3eMaSfIv2WxE0f
zbrfRoOPUGV2qhViK/SiLeCts6vcViN6SRRblhml0UyfyTykMSsdLFT6f+9ctkiMamqMlgQJjLSB
JUkWdITfGR1FqGor4OQlp7ON9hF5/Nq5kSRaDgRpE8n71ZKYgIh+5rwd4lPth2h1AQiNqYrpo4nS
kxzpkvLKZJb2osvgoZKM6CrFNKSRIzqspV1epCqx5OxBG1/kqM2lNj9F13N8n6A5O6PAKZoOCLqw
cpr82cy6u6mfz0RL2xgtdq2mVdoCF+ZLJW+TL45rfrRFDJO9Ws4u6VzbqHSAih9RbeDa5MH5MoWX
THMpQXRovRk6n1pQ3KNefrKrZ9f8RhXpJS+Sq6D3br9ZVmWh1Uk+m8/YazveRs9wl9UEST/E/Zdx
5Itb1Cpi1jYiDKeSL8S3+lKW9Jdsm0IZcwOVT64yynFuGVR02Lmy1vPzdTuwxUotAroPa8d9zBZE
uLRoyz78ho5iWfKVcrI3BEfyLBNWX5aYJ01xd0v0+d8iifxrZsd3fJH/Nx7J/4ckEc0kCv+vWSKH
17Yt8uj1jwSR5SPvDBHd/RXOvgMvAOinadtg2975Ibr6q2c7qu5ZDpUEQ1ehbvxOD7HcX1VXN1TP
0SmhE+kT5v9OD7GsX/kOl82YToLNNqz9d+ghhiH38oeUV9IaJHEoFpBUkOdh2fF9RgHQEpKwTXW3
N+frELnC21pJ41Wjp+MWmE1wC8cquEWVYjVl5c3sPU5GugkxeERjR6uBlbV7vFf9qXxqfX/l15TV
86S6QqxBWaNayYEDuiZuIByLHXLioXUczJ291ToFufW06tYYEMEnC09ZmR3TNNU+ZLb+YAa0q6k4
zk2ub8wenbeko8CHIdakbEMLnRm/UxsMIg0IYHijpgigNaTdG8y1qwkRoJTYKgw58FOjvcUZ/s5J
lGd0TD+m+oyPVo2zo56AX5/U4dAnTY4Xln8L7e5/c3RezXEiYRT9RVSRw+sMMHmkUZZfKMmygIYm
NJlfv2f2RVXrXWvtEXR/4d5zw0FnyJXWBKK0ocGhDtHa+vBcDa3rYqLO14eoJ+6yA7Qr6+C7yuuv
VX6twvoBIhzbHYouRQiMlbN/GF+h6h3sablHphHTPGmQPdPylttEm7pV2CTlP2l8zqUFESpYEcVm
zPtrOo2uTL7SrKHq/s5YEQxacp3M8lbDoiEl4QAgIeyad8hzsUmdpCGZLwjQbG0LuP8cAg7auaAU
rVW71IBg0txnoSmtM5nJRIimTlTVWmjX6d6QyS5wX7UWcn27+C57AxHKjpR5x2UBN36D/C05qZAD
x3pODGA79rtAR4VT9W/i7Av9X+4xt+VDBjkTusHy3TME7cmfG5Imroz5NBI7UCwryUpMCy00MAzN
Wq/ci+nksR8hgDGcPOgV2ey9Q9g6MNja9chSRws4t20elGfdRsKLtWy1Qt9OtgQe7jSeOnvDeGuf
5ATtomEyjyX/kT+w1vbv56cxntvFtTfe6jwV70H1yn0UrizK7hx6L2XeBNE0d8LR5BuVLpOsojoE
ElAi8Sq1/ZEKm7thWpdoXFy49wX6sOqr9NbYA74QiiV4cUtlnhrEttL0GG/1I3hzZZxG234dx/y4
JgR4XyVigaHr/8I7DT10e4v6gv56KObxR7GFTU99N9Of0rm3viBq+J4Ai7B8tHRSulfx4OjDLzzL
yC4yFN/I8kyIBVHfmf1GlfnufiskPUZdGx/mNmPLGIJN6kHrFR9klRQE2LHgY5gZaWj+ePf08zi3
oFVtR98yA27QOTFy5Yg7dXcF9LQbm4qbCk6/POpkrKMWhD7OjHf8spw/oNjH5Dvvpl0tS0HP5eVX
3ZFnqRvWYQrYQMlhXG5VG6iDXvVoVYa2DHE2BwejkrE+mxe9KxgUuFkAPXxQV6/MX3Vb2i8y7e3n
ob723tCfgmy89VpC9aO2aJM2E7xZJLhRCacUstamLP6sxrlz61OmFaeZyHEUYS84WtiAZH/H+ikj
n49oyGqhJg+KU2G7e9vboq28s8Q3oDte045BVkYGrQfgrv9tPZYK9LvQbEkLXCJ3fHVoVR3AiJNB
KaGBh53MK2Qqinprs1bb1PyYjCAiTNbwoh7hqPT053GcQyKlNo4D6VnFkF+2ZvGXLfTBB4rcwLnT
zTpK7CT0faQcOocjzKbVTR7H7uI2U6TqfOcj8C3cEcEqViAaiXbdzRWEEE8B0BJRZ97m6sOlrVDl
H6vem4zFvBWz9PjSr6eGRKaSB0bo1yTVH9fq1t26hJ1ImR1RfG4YW2vOGJpwmtXVcoDSIUNLDG3n
wR2UhnbKJ4WE/AHSOkJLzCLdZzazNkuWGz8mMvUoifnz5alFkoi1Xw3qquaWIZOoqV1wtmX3FItV
LsQDy46joAIWg5LApV/2gO0WRax6K7xrMRpDo2NCUagtIuwD+20hOE1Hoz4Lmglo62USJenyRkgA
wnsQ0b/gfI60Ghv4QttWNOwmskjMM5fLR62KaFHvuXvxZbYR/Is5rjQRq4ZQvry8YqVCrpbvpiV9
S6f8EWXtoeyiwTrmxd/WR/uaRqtwdpJKSi7aploNuF8Z+oyAfQ7RP/cyzWfs09ksXZHJVOW2rw9l
fyySIiJ8ddvK98nPn3taSXZ6UMLSTzl8IdqgI4Ck60qkIQCu9bEJ8UOnwQfupd2YjzHR2ZFu0HL+
tou3XZffrhd/WZpvltndTfktZyGncBf2JNeNgXlTo7FBvnDvT/AS8rAhdOA86Ui2Ljx7M3Ca2PJ3
JWTPWp2dhu97a6jhanZ36zrdCOV+29U3mGshQTjp4vJY7Zx+qTewZX6FU37+/2sBMQxtssSDaB/d
0YjJFV6ZFQqdEbC+JM2W3IMaZKIPQxDrFVSscmtOiJe17G1craMK1H7BtLFVhU/HTu5zWjw7ZcJU
v7hOTKJm909ifCZgjeSEcvi7h3yacwdD3kNmi/tt+O7yt6r3aSCIIGLiPaBv5+zYmAM5l6VmwtDB
I+0hsX4eqwETnwOc8km6UyjLN1d88AZFbtdtin7FzgNrF7d+dkjR/QxG/V1kzc5BWimDIaR8Y3Hz
RlrTuc7JTmBKOk8VTvnkPDqfRJmioeCjvZtW6Ov9qMLRnarqAQYSDz3pMmD0NAl6ziiLPaFcRzVb
x8aE6ptykeJksTrSEwC2uf2Dvtiht8yR79I7/9xr+gyUV+/8qzjy6hxiRWfFs8ItqpYPyUhU0aHb
iMUD3mljiv1GbFLCVe1UhbVODKrPsl/UO2iK+7Jz47ouKNnuyvTmIM3xYiT82HRVfJODMbbjp9MH
9Ctg3ODI7OljnmrwGq3LHcQaPmXL1nJ7itrZ9DL4Te1lnyTPosoQi+uhK82ni0aOwBbk53OXBF/Z
Mr0Qxv09DTzghIPEHiZPwIfBRRbBDqBYC5HoufR5UGWdoj8jK3Qrpf6HOoZCMhEpmoYO+ZI1Do9W
lo9wXziiJ3vYAiODUJ6mR68dieP5WcX8UwaAeZzReW1T+zEJ2nDmCfBJOZDoxbBkOMcSqtVQuQx0
jPEpzVdyQXbZEnBFpufSU2CNGv9DawQJhOwhlL+SzQBufoJRauTPg1+1cG6WH9IEyX4e7tUcU6Qg
eDVF+0D1uCc+9MnTs7NdBs8z26JxnrZokWNUpyew++06Xlu4qJb5m7J0JhM98ogRGOBdqEn7USmn
JEExDZn15GJyHAxMG2YWdf6HPSHgpK7xj/16dRpyuTKESWNS7zrxF7JiiGIsZuC0Mfz23S1+hpGm
vXW3RL1sTVSAEN+plvkGA+kmJFfX5clGMagP3XbMYGKjpYGjPi/fWk6bmd3KpdklVXMa6OGbcSZT
tEEVS6EGXp+QSgvj2gbWux760vlMgt86qM8EY+wniOVkhzp6f5BLF4qMZ8NDAFypk7a+5Zl5YrTL
ec2R1TR7DmneAgYALHqCAtBwgvzUmgAM/Qyk8NBa71pxlxs+47VEWD2/edSHiZfEeRUuOrOm2sBJ
Ky6Zhaz7rSWjbwx+8rLeiWnadKzAWYMcU/1PK9zIho/taS+mX+zntjwkxhLXPZGl/BgluPtlHLmJ
yxeXc2Phmcudr7qyn7P6sNqcrkbihtTemwo6erHOJ+k9k87qsRS5TyEYQgdmtQVFRpa4HYEb26q8
fkEOfuQ3xoRA3Fxe/w3z9njC9NYMNhOePmzt5mPCG5tgpBD18W5v6FaxHSZ9T+Tce8ZcJRioHxL7
gAzPObSyeTB1bPPCLP4VJAAJf36SiI/Ticsklw25nVQxzjKH5CikW00Dqw8Ks7gN+TLGucvosGY5
thGY345uqX0w8P30PaCrXPCP7WI9CxdMeuJg+TRgMLflq88cKCESd/3bM8CV6wPpFUwZKL1cM7aR
trN0xSjihTDfrYFSlNq6zn4gCW9qujiKnGBuObF1IsLKkKOTIMGbw8g0nUyCZn6q4rX3kGQ3GcII
Ea8FmyMSUnl4C24v07ERyKdfyPmpNGzuJGMTyL3ZPhUzlCYr0tGrJQ2gZ3u5OPZZDNgUq1OAotJt
H/ELHjSYiQ7ZxvlaP00JWw4v2WLpZph4mCfg3vpw4WmP6oo3hRHfPdOzFiasswlS38nscdRYYzTM
yWs7oxYJCFtkT0Jc39Y0wLSu1YMHQBUvRrzm/UUCqUO5wPfldCbWe6+76WnW33v3XvwCFWEQzjSp
S4ZDvsxPqWOcneY3FQ3MneNItUHuxrbnsBirX4SuvJs5f8FV4BNP95aT7Ziubxq44BDcrl2TXAiQ
IQUw5DTfl8RFsQdDP+ecuhSHqMtOnyJFrkcPUGtpvuXMpgvvHTgSGQ/fMki2fTHujdp51XUeVYIs
zPpXlEWc14SWVmnkVU+G/9UxCCXGcNtYf1VF9l3wVRmnJfF3kkgk6v54jQvrxdcxt0nkPeKg54C6
1OMwvjXUYI5zLuAv5aqPEudjTLNodbmxkRWvPZ9qIolXQx7vCySmONhn9P74ZpadLpj0c1R02jPq
8u1EukbZmEDHUL6iWigJ19bL97UtuJR9ckq4UudPTUPdNT4s/HyEl8ZI23d2guavcbd1N9EtpbHK
xl2jy53yL1IPvseV0qUEF1ut4ML34m4xXS5NkbJGe4EQu7Wty1B9u4XiPv+xHDfWKuK8OrRXaufl
gMAJYVwx+TuQ7JRJcF+PFrXG/DecSjdyaphaToBmrSc9krRHCLbu+uVRwsMEZoMvdy4FllfJfZbP
VJLNtgdBLLvu7KKSQzVXLme/enJyoOVMy13UxHbwqJQXtqZ1NRyKaq28BlnwybR3MycFVzIza8qO
BYeEO5tXE1JOwc9wqIfDOgwxYRym/avK9bJIkNGF2gEEC3O7ptjKz+MwJdtpIMq0rwVKRPUg6qyK
VUtG/Kh9o2q+kfO8m9G9YZ9xwsSxWSVqRN/Ao3kG5n2XC+/mdnyHhwHMkE+w9DgyCAbYTs10Ux4M
CFMA/YUy/bAMI5KI9q/0XiHcssDx8S0b8kYc58nXWupDHQDWErqOszPoXqA/HBPrV02g/fol7rwB
Umr/qCg4A3KqgGHuiL/ZT3NJfEv9MLvnvnK5OPu44fCz/W6XQs8B3cnVou1bgokYG9wWbh8F5bAv
qL+X6sa8bLP87frDytzForsiqEQKSA02p3Nt/PWdgVuqPFoLxWHVHFI+IXZan7iSNibM+JoeIYDo
jTNgXf9CRYVSLI82iI3E+pp5NnQ+twZfBW19msxsI4jntKyrrsl3zoSNgi6d+f9gjO2Idw8dqA+t
gLjYkLhGiGjTEeGXKl6UgdDRArqKwNK9Hkm6uCbLhwsZk6R5IjWqDx0YniAYsQF4BRAsTj0nSq3l
ZZX+Ae9chD0wRGFT+sMOucNmmj4D+99S/iy62BHzuGd+fOswuM460W1DF1Z4KFLkVsjDvQl9LdOg
tMKuUvuXXBu+PDJDTYZcGFf7aHoqde+BJY05EX1C6vz0NdG9KuMJJSE0vJ4cvEaITa/LGNMAPKka
fDFM2ESbfqvaS2Hvtm5Y6S7qYGM4Lrahny5sflk+AvLS9MOL274K70cnqJW8GvdZmXwqmsv6oKZx
zcxVHrLA2LuptqCAY53tt/8s+5+FXc+yC2SzvDA9FCYLf1ya0D3Q97srrJLCe3QXdGbU6FJMf/Ja
e3MEAkcUhQWv98ztoHRC0IzdMB3qsjvO0MSLtondiZ39lQoj0iFmushosYYcVwI4cnf8Jd2Netsm
g5i8Tj1MLWowhqGTfMxb+7m1Cj68Z2I294b7Iwooe87+HoSs+QmuUSfyx08X665WCG7dW9nlTy7v
wWxzyTczwR/2eEfyX4eq4s8BlsfVXxKzicuUkhY/85+lTcMgOeoj+RHYDHqx/tCuowSpWNejRkug
fOks90J3OGvte8O1n2i/btWdZfJhkutDi/3/Tam34l3rxC5HqD7r5d6pLG5gKgjnG1gQ2XSET03/
8llQMXpUiagr8m6NB/t3Hi+u5rH4nMCTWsaO2v6K/5aBLC2at34kdM+gvGATSIiRNaTLGfvKk1ku
9saMRr4RT8Njf0+1q2ELAZl/TbURSXXO/8vX2MQVCmp496WK6V9Lypel6MyA0TDBZk+4deQfc40m
bcd4MDQToLl2Q7yVveFqbHlXko5RBtCZYpVHIK6ningXk8KDMSyIEfVeNcHFXpoTv/2ki+JtomXU
CesjFdsNgOT2Z29hRN1fZunsFsOkoM3DFhHKvOY3O3mWTn7CuU+ux3sRBWg+MIx5DvidEhDlm42n
qPtpVXcd1YvEFufQ00qbctlbt8VsP8vpYtJssS89mTl8faiSzfa+714IKYMSme3NdMz2vlG8diA5
Uuk8ZkqeyNoGjyxz1rnfwRKcNEJcSSTCHFH+NEx8NLN+roJ+Y+dp1F1a8XcAC2cwPQtQ5xuwWqm+
zOqQdXqEx4RYqw5CdxAO5nKyHZ8ij7ReBGgGiWmda9HLkkUjbnbx1oFgRQKF+vWtzjxM7+3LXE+8
G3+l86cz62tTfvJxnHp3t1Rvjg1AiDdV2AwevmTNjrHg2hJkqGWA73QdafV4SUk3mIL5QJecTMPz
BHa/rG32av62LFoA5mYQizW4+onHyfkHibZcWaepv0QP7OAScYT3O89o/znSCO3yuCQzSXjOxu0C
sDI+Vkh8O/yIzOCpU1ANtOnVGnfY1UK9JPGP4qQgNCB1o9Kjs2Jjv4g/afG20nNkzp8ABBa22luC
YqYT/yoWCmTOx6VTxUPKRgSTUtDoP/mUH8A/qsMAyAq3tqPCwvW3pDRsVEesCZ46fyjesnI+Lo15
oUZ/7ExFzkbqTVsv4bW3GvcIHo4m1yR7tSwhyCcWH5XRkc1MULN5XIDxj4Z1gdxybVPU2CtbCBpx
3j5pPyiIu4NWXeqRUFKr873zoKXNQRB3Zggw1rngZMirD+nlbz14eM4XFMkFqVg5cFtv+ZrwK66q
OnJpLrdu5oAnj+HdQ/sXrR5RWUZgHWTpWdxm884yqZrJOjWinv8BaJd7OdkyFkK3ATuEKMgNcN84
Xw5T1h1LJOvAs3ZVjpuXgYiuCIB2uWvmdNyxt9qlPu7L2ttIPT1KJk4aO9LOs2hAvXemrZ1CyC/7
KZ6HZJMy0/PEx2JqB7s38XNXJeMKtb43EhDTnfP8/xemqQkqMf0skuCGw4xqwYS+rYp9ao1h4OY7
jWKUFEECjdaLmRCMMGZxa/2duPFZ02TpRsFTzgScdN0kE695AXSSq2PjtejyK//bVegDmxktSYJA
YEnR1PLmF6dGVh8q1/4W/YJElNqHCa7JSDTVWGFILJYUT/PrPPvv8N2JuRkpAQmZ2qRNE1bkl/l9
tx98cBJRhyZurg44WKhIuVitLOzmo0JYOsNLylyOoGbedskEc6c8LwU0zfyjYuMWsAHP6hYMGc6R
oYpahs/Y6LatPuwKzqERPY8aYgKEcd5p+FgQZ1Osks5MDpu4KC8XB9QpzsbEuNfQLFsQq/dEEp4c
t0p3pjPejFb7Se7ZZc3A/YUbnyy8hCQJvQ/OCSKx0+BND72m1js2iFV5cUGybLws97d4dqs9434n
bByIlL56KaaOUVLBVNgYWbwVAUVwirl91JhRz3f4ggupdiqR0iEVfhIpsj0TXne9MDDEHC22xDyi
xUQ6l8xE76LUdBRX/eLC+B4wJnl/LYPl2MyG6Voc+jaxj36CRGuOcUovZ3I3ZdsmD/WafM6dIl8M
Wq/VevTuyj79/0Wved21lqZPJ9FJhzl8clf5ahevcP7LZ907tDWpOk7q3IC/iZ0RhL5rXKxpHPeZ
P/72JqKL3hkIzSButRs85+K3RIFOw7Tv8fBuiAqjvnfAO/AQKND6gRn3OauKhcXG2BbHCUF81PlV
ZGCPOhY1mQGeJwl67S0Qqz0Jq/7EaW9mIEATbgGPzwIVJB9hwdM+e82rk3ntIRjbc2Glydm0TN5e
z95pc+vgNxzehp7oMV04UQOzdyM84xxoCeoDWfFaoy3D6wFdjgJ8clcfkJtqQ7WgJZryhQUL9j5i
2gpoCHI4lN5MSrD169ezGaGtztFXuEwdZ/wEbDeFrJpwXCePaIrpwZG9f0xKLT/0ifgb3I1VhIwA
nRhBci889ie/sT8kRu5zcB9ClRR8/WRTXiGgZoh5SV1qpYJqsyY8FJEmwccEZgDdRYnvTfpbWVtB
qAxTD2eP1XRl81yPhPLWXsZPzgx2BDA0JGOVzcG9v6UKM6Q9HBuBtq20iKEPCvIY+yEH8o2pq1rX
06O1EtMh5LoT93VXnubf7hxYcdJaP+R/8qMI3gp/vi+lcQCmFfq/9KdMteCZ7M6pl5Tf+F8rxOaj
ZV48hxugaN4Axti7IBOf+WgM225wu9C0+QMVgsRK4NU71NPWY644Z21hF3sySBemGVW+Ky4Zradk
iBEI7y0npHSj9afRY8/lWgbZlV35NqAFJR9dm7adn0HrLdQJLsK6t8nMLKrsp+7kM5V+sOVcngFB
JY9pkH1pBivJ4J7p7qNuHFqewhaAM400YRcVizNCwx7Rz01bZ0YcAD73dbRg1LmDc2HTkjz2Acha
JYZybw0UANnKwi1NIbZiL31M0g6NbNB+5Sio/nQKR7HTsKX2Uvj9pvYBsVJjIk1J6Zqk6ojhvfLu
adUjpXtHfGy7us+F7zyWGc5zpHHxnJrDQVQTmjc836GSGc6kzCWRe0DITaCOy95n+U2MNbZ58g8l
QbT6wsmSDdavzYqcSnTCUKPVcdM1nJ11TzvDOOL/LxaQNj7wlhmu/TgZs33q77POIa/+amn3O2+m
zHomQAgxc5YclWopS9FOU8lZ9/xuONwD9zbTCdzr7kjQwOrNMuxq64bYmOuDLF++e38Z3XAYBOwJ
326wOlaPwvcBYQuvPku2r6QnbzkOaWOHZStBt2xBc2sHCCFd1KO8T9yKnKpJRSV/H4Kc8pMlNXjy
JJJpbv2vW3Gh2m3VPvkD0VCi1Y4reUW0+okW626DdbDo3yxF2r0HrEXpiPDboT1p7FoLH5QMMUFT
6PaMaxv4kQtOqcp2uG9zme58kVKoDOU2qPKQvxVB4dr6Wjvjg1VDILCbFoeEhr9HnUqtqGLOtjs+
ZomYeMnjOLR7oepPYo3QnfrpN5slao6VhwHpabrYHvFa6Zds2iRO/PYxyYg21oeMhdpKtmfq1JRL
NNKmxQy9LHx8G+yoLEQ6qJ2LIOYO6Xe40onJanywhQMfdOPXkeoA2RQlIRNoCj+0HkpEoamDUv77
zKhpQwwyLEVuMpkMpEyjUjEZQ4RF791d6k+pfbcRNtMhJcZ0hcdB/1AgyZhcjEO1pbMJMVWMh5Ru
cQZYrlil7z2i0Ys+vxIaeSA9sT3lJHBGLiE8vLuW8eICBlfJZB7sdGxjzfaeMUz/08ZieKo9Emy8
peAjqVPSPxYviKWvVc9mnhhP+CSDbduzHpjMwd23tbkLKocIyDY48AlquyWRaGeC8Zr53asm/H5f
KblMNBTWHsWi3M+ctsh1iFv1VleLCGEtcUl6wU2MaYS4NdswcjBeFKoo+sDioYVnFWlk134AwhJ1
Mn+aQYcJ2UKpMzb132RM0s9VyD9a/eONdXZZ1nYBUV/222LgJ1jkzls/KhyJC2d2QmpA/P8/NgsG
23LBpKTZ+XMuLU4YCRAJOz2p4oYDvW1mPdd02Qdvk9qppfFjobvVS94mO4piVmhG14A6LPirF6Cu
DSJRHpu5gSWAhTdOLaN9pEKGyco9W5t2fsnmXFwcmSy4AjIsjUvVMnthoBFoGXGk9y/e/QvWUe3g
Z1fHqb2jripmxMbIWJDAU0Se+rc07xGHU8XOpWMFsPjD1V5nQUhGcuRSybEzm/uZufMxlZwEis1W
lLeGcxJZSuKUCAvqD6+6rH7aXoz7F9lhOLSEToi14LYdxKJd3S7vX6YsiTM7WF4mG3mN436REZq9
JDZptF2ieVHeWHUkK+WEtVEwnndr44giQWxsgJu7yVHrqarbx9HAdOGwNpn7OClN89goxgKLonXE
n1fcjMzctX31owWITAnQPTbQS589E+quqwlCsUSGZIaw7mEcrzbd3c5qi8+V8RqAQjiwBhRUCrXq
cW3mX9mAYklLk3s6r6q3NSVSs0gnj9fCsQHp+0MkzdgaVyZ9XmpHZjOrl6q1PycLEFpfORVRlal8
c1wB30X0xsHFUanj7nxSmhCnoGc65LtkghRj9cRSdltOgdgqW1d7AVDiBYcd09PBGaPKqxg+JlMJ
v41sSWWC0BWAMFFsDXGZK2tPJLYf103TRZbrGsfWKn9XW2QnMexz3a4eADOuoRxX8kSXhRQQuz1S
rt3kNJnx3HH7NHrDqq0es6t//+KO1p91Nu/JhDb9jYbCv2m1B+P+pZhr1KaG/SpoDbYzJdRjl+nk
GgqX2RObJNsKpsf/f933FprX0YG7uww40rrCw5LiMfPSCxv/EMQuWnxHXlCtnfhZzDfEqPPN8dPp
ZGr229qJILJ0LpGiCfqLXc3DpTFMNFFS5jvhdmj5tWVvuh7TkKYOwBsOKJmpXSLTdzprKwZwVCOF
dkwCpkVY0mIxI07Inqx09vb9Yr4pKwmYj8l91Qj4Iov2z2Nhyq1VmsRSEcQ7KsE4b6z/LIyg23v8
Kdj/cwaA/Wy0Ff0AU0+WbGjg9WItI1fvhquR8y/GMn1nw9DFk7lonz3drFi7a2NTyk4TVjomL2zu
0Qe0STpEjafJ49yJ9GVQDiKiBRE11esF8kSwQXnAUG1xBGnJqHJwShyMhjLbBf2I+M766Oehwy/F
nAvHl0uFVE1kG7HTaKxUZiECSAJxs3a9ttawxzpGgmAnpoeuyc0tujfi7IckLIDuhNkq169srQF6
msn7mhKZgHrM3vL+fkN0p0yb6ocicac3b+Ua4QbaCwtKFIex97gEUOkDcH64zDUGfMJhb41S7yW1
ZufZLLd1gYk6Mez1BHAPnrGw94UJDKDSL07XU5UhENu63UjvO5QUE7W9MNCbU5puv/XRoo3AO4UL
hdHs28dlnNqDlhBL3mT37C0GQEdrUs2HujdlAevuGSHlCgft0SuYYvAtiT/2F+si83nXAX854rAz
dspSf7KExC2NDR0JN4oBN3l3IPo8daMkf4HA2Jx6dGtxk7TF1qigH8xoyOCBMbZekuQhnyhJS2Ym
c1vlkWsJuZ+q+bkwk1vqK7FzBp89r13YH3lu7kTFDH5xFJDzpmTUYyaKhej447Wl95EG0wUr/YOP
O3mTjew40jkv9v2MqTYtHAJvWkHjGLnmusDnsEMC38Y46/1/WIKepNOLuF1LFz3iCGtBsCGdnccp
WN9lQ+vqpl4TTTgNQkuTKlQze5seBQWo0JpTelo+9HnKX/mNQGP0hybP8VsY3ruZ1F9Von/mw/LG
B5RvRZrojOOt8+IjDEnJ/IhqsrcIvQ9eXdmHWTDZf5bRuF85XJpzxbQ8lUNwc3UvWi3NC4e60TY2
ySa6aTQHjLln6pEsHv2c1fY4fpr1sB5VAl9FgT3LvLED0TAZrMrci+DPqN0NmziHnF2ppSxeSWcp
CgqpVkdL1k0ufRHDC8lpoA8JwdkT7UdzNx73SkfXZuryRDYChrG78qvIMnqFwZ7izqrl2R6DftdQ
z9qs0JJUY7/iZCG9u9o2hSUhTDfTztTdwyKna+ePE7/sF4cieQ+C3rll6RdS2rfOI5CjGfzzotfj
czC06B24OVWqo24BKzhPJyVEdxQFGp1hnrPH2Xyu01ru7QnhwT0sBQkSFAEg6IfGlyh0hxzgmQXs
kCGiRT2OFm+jFKNyCGtuVPRnX3JWkCvl0Z5uda+w4sU001PHPj4qdSbcchytc9HQPI6EKFGhgbIz
E2a+TtuerFqsYXPPtqiSg4/E7IJo+ClrO4NpJs36ANM7EplXRalv36UgIBFFxsrAz16USurLjFyA
/ZHENqNPKMqyAatWioaz8SzQpSWP82LkD3JJxcPgX3uMUTub0TCodSehICd9nnyk6kBG19YpGdc4
Nubu1fcj4oKBqpGixh8YR8XXAmbgWjTa16C7XdwvHhCoyVMApRY/LrP8ey57/Sj75VAGMxgQBsB9
dfamADJm6jK50NMGzmYlD0E6Hok1Hme5sOCGt2S0h3puvlYXFag//6nvspmiNf6ZwnTQHTHDFAIN
ZJ/3Jv/hg16UzUlL2CL4VgnFgp3Y2WuhkZSiF5FWzuoYzOqsj8GDrPV/va41ME9Z5PcMLOcluJY2
Wj7QAitzsM4JFVkITLBtskJ0XkwbWp3M/Ffhcw4mLnIrqG27ou9hsPczgTS5wYdmLNozo6eNCBZv
41R2iUagvmsOiu7E/KxHB8w0d9KMlWeP8pvJiO2RLEgOANjnahD7rqIepWe/dt3asu1xw0QnJmWl
jd5DbnLj1u1e1bz8tsMwn4PMns/a/UtgajEekGTfpqRzFZT3cSPIXs1sC/iW4e7zEsQWaMiX0arP
lMsgPRf6mUk2XJ9Da15Xw1wvXfFhBzLCZiviWS+e2BnMSGWW5UFNPXMCLLkkvAV9hAMf0xpDOlGZ
l9RoTkkKznC2QfK2olP3YMVfu9S82+q0/k2rJ2Lhpxm9jjZfhy5PD9MdGsGOy46MUvd3DDIOspiM
g9fo25nh5tF6SfVVPzvlENX28GmCuEERamwwMHKQV3Hrdyh5HOImfFbrorF+HPc1C/DCsNtcH1b/
IPqPbPqPvTNrbls7s/YvQgrDxgZwS4KkOIuUZFm6QUm2jHncmH99P1C6uk+S+r5033dVSjlObB8J
IDbeYa1ndXAKUjf3Y0VB0hBGlpHMBmYF+E2newnVXYEskfYYAmHhOwXmuoRXeF2pC8c5DJ9i3E/s
0FNJfTIHv9ysLPcVLnMcfUvAgqGvdbNWjPXpt6sg+mGJV91GNGFC7pOd3JotdgPBCC+WyMe7+pJL
FBBzOtKzEhKCVpDC3hZ0VoOW7BMLPh8zSOYbTaCQctjbsURvGCccgVqdHwehanRERroRRRIw36TB
MbIlJkll8aaGEYxUILlwdmEmzFl3BxpBkqTzEST8BJTV3bVVy73NXHzHALylVeWnOldPrD+DzSQS
MPQh7Z9FZHeLa6uSOgSvgh/ERYMlqSM1XMdrI7aTx/ZXJ7bM080zoUQ3hrZkHzjjTtPmcV/LEg+e
ynYDscmQ1OC3Iv7maiwvaQr3YkZJWQYAcYlbBRVr5i99K+5mEreEpvZHawzPnP3vppo/Y52MnYC6
bsySk1rcCYZimJsuO+601AwemDVXdZuEbrwVBYwy8s3rELdF1svqgab+VDJUOPQULMieWbqZ1sw4
yccz0CDf7hEkoohGi5McEWvnDxPzJdUYqA/0lHBgQnJ1twDMxTDRIx81R8oCUYtvoweH2na7rpL9
3s7CO/nAvLyMnPm/UvHGo1IMaHUAIJRs8ONyF86ncY7GP07/VnQGnTFWNeBTX2DYGC+CWN3lEdip
2SQNCbYqehsNHDP159JkTtwydP0OK4TJs2tfubcoz2Iq6eilAfq4ayoe1+WPcUTqqlQnrwe+nlnB
V2zmti+HLW93A2VOsq0G6YHHtUa/DdTvAUrIqsJOt3KEphPxEWs7le/jpNu5bYxSyZgb34hhFRdt
aWwGh11jxN4JkuM8UfTV54aa6phg3Z8Jig3wMsBugNBVF0CksGCTSZP6SnLzx4noiAnv+XZQ/bNR
8w2GzhTt7Ll6b1ocDyhRbF/3xrvLzswfqgZ4o9OVfjKHXz1Oh4yByEHoxoa8G8QIRDydVfNEjCPT
IJPaJe/sqy5lthl0tEGSfhCzMvoLF95zgCqV4gvOOaFgaQ2XLh94bbi/+4VvQDMcc9r9qlJNbQh/
7NZsOui9Y8846XM4kEIcL6LS1zrv3O9DwC0SnQ5g6WcZFkfJpnKxC+uHckBTE8/Tc1zOHrNURsqI
L4YVWdqrPEUXr6p2XXMUQ2dl2JfXE9HA82vQS+4xUwL6tzctsqpdG34pGTYnDYM0b24XfJje7824
/2wNWS1bHv1hupugVf1OlsM6ahn3uhnbRZsGPGT35Ax9eeiGnmWpKikJI/1dN/N248LtgOZxq9va
phALOwYR3G6vDzT2el1+Cdz2NESpenDt+kM3FbaiSvPgQ808+VP5LAiyRfFvcYF6ZVwcxHrC/oUO
4UcMCOettOKzyGFKOYG296wnLynV46gC55nB3efAQXUKcQ2MQ3ZzNHyuWZgfzDQADxkP6VNUD48d
LgDf6SK5G9XoPDAVC3HpFJ9Zaj53YzzdWpsaqHhxm3R6lgFbB4/d7bpJ7LsTNxiPu85nnFJ+iqJY
O8njmBjzgx1y99WyQXfbAekjreB6BnjiU2QSqdYztvNyzBCWBIEoR2k8mA1hiEHlHg2p2TvhOdHa
bGaUlwaX5P+slf+j/C0APP9vZ+W2+Sh+/YOv0uX3/91W6f3NFmDhPfI8PA++oPVfvkrN/pthEbjl
OQgRHTZp1l+MlQbGSh0ooY7hybDkgpz/T2OlMP4GxA8ws2DpYQlHyv+NsfJf4DGOEK6jW5KzSLeF
4y6RBn+Bx6S1TbpeVWBUyocJK9soORxxyjS9GZ2GuI1OPKvWtuyc/glfPHLZdws7Bt1Di+qBMc10
GadqOLE5DP+3YBvHFpZpWNglHKlzFf8JX6HnWtXykuhXRV5ZIJq7wreD9rGOJv1WZtjxiZ+oCUey
EvIGZwcmT68xBaba8phU+r0ONr7tgIaEVC3+X+7w499ZS3+N1lnu21/8qFwqQPSuIUjl8Jb/ONy8
v164srZjwlOBe3vVPNKh4prU5765BIVrb6a3odXZrVnUqilRUn5YaeIpRZxY2C991SOJamDkjmKr
ublBZM4hILzthXKj9BGC1HuLpRtERBXux6pBlDlE3WbOBsx7k652mQiRjpNuaI3E2mrQrfq5IFu7
p3NAuOydrCXG/fuL54UewfA6hgPu9b+5CMY/A0Ycwt+A/OiMMwm8wJv7jxfBKju22iHeq7//q/VQ
31slmuq5fI2c0rk0YFGyTDwTcWy9uIlxNMgZ3etDNu+/f5pc6fG5DbzmliZBtLUj4/7/v002D8o/
3iZpCh4TY3EP41OWPJh/vU1xJ50kajRw4729kOLjztsBaD2HlZiJz2rEtsISWessQmI8jZc8M7JN
b6M1z+wUuQYYdrgctIWoRdE6Kqv1x7FDhpVO9hMGsk+vkVdas0fRxOxa6KvOqF8fUQIYd4xpu3Ag
2z6CnbcCra2uQzCSYGVnfqJI64wIMjmpZIY6i7jlRTeKw1yhRcP9ae6/8z+NkY2zlRmfdTQTjVP0
15a+z9Vx7QYW79TKs5M7q93ogSBU2DkIxZXV5c9WR4bwv7mU//KJl1xDrqQk8JHMv38JkxpFmQ8S
hm4UNb8h7rR3ZZNfSrOEhn8ykAXZj0FB2EnTsDQQxAldq1T9wZk1XDupIKotLpLcI0MgaCBG6mVz
zqX3zp8l5WmamMc70SdRpupsjMrazH1N8TtQf5WuwB/MyPy/b8dgcYm8JCvYD47R02jiWJJNdxJC
u2bISbDn2GTdb7LZLi/2iL2WXqHorfptdggc7tSEehpt8naozHbrunW8xVarW5q6O7K59f1YXJs8
f4pnums5xtUlUsVvLxtfMnc0DqFNnu2/ub6e+48fVodREPZ6U3ekA8zP0uU/c/HcWHqjTcwuy7nZ
x1NHC9Z6l3E0b3VqCSwQvNbhbZi70lUUk5G3IRc2YNa0CltyS4W+1gzJtK0ygOR7azvo83Nl/wJd
FZ/h/qC5Kx3iMIZ5Q9KHcyZeGqeYoZl+XxmfTUhAqz1i+ZKR+SdaHuSZIFwKoI3jkPc1GwwBIjvd
pcVAZCJZ0z6aO1Kn2Ybi9V6ik6oaSbpxKgnVPXZZ9xwxQHcaMt/n0r67CxY/IaMh1d5rfZaEN5uu
T4X40rT6LqT/sRis5hJCo21aLPLyS1dt7GHaNBHSrzhqMDOl5zhyK98QzlEok/hsHK5C3aN8uKGI
zNYs5SD64ToH/UP6mPuZJQm3LHtKo/BVQ9lsAB7XYBVBLMCWGpIhkzZPjvE0V0CfpIcZI6N5jpCl
4/hMbrnsP0qAinm762aOXYUj95pHf/ohFj8MDCgODgPkmvZx9oxHV6NF9nQ8DlVf4DOOQRP1pd2S
b4+qN8qYdVBlFjdIoqbuJnc7vRLI3c6PQb/kkhi2x8iAlnBjFHwTnAKGr2mxs26kGyw2GnND1AxQ
YT3cVa72MWAXQCE4XVPQmtekKv7zi23q36Cca1mZmIL6fP5pehXetI4AcGGKg5jDzPdIobirKBk2
nRdVV4dpG8suwz4ZTFAeirp4XKCTu6Ej1NhmifDoupZGzFemCAWZ/0SZ6/5e1lFGtrVBIVwUMovr
9xevDcBWT1zlEEEr2g2siXmAsFcWQm74C3IWzUHIZV6OXMQKq2pMxZdIX3GnRpgm8wrf+RT+hjvw
lhA68x7btNIaqsofAWP5NQTA4cntA98sYnnqRKEuWKJxgxs5tFEa7rDyiLYLDkYmnOdI7+GDVuPF
6KX5ktuYEWbr6Hgjul2t7Z7jHh2OrMVril46DltyvWKr3tXIIV40x/uBcQvTRjM3m6qOIhK3kKEu
A9zGbudr3zIhQBR0IemBWCcbmY7E4Mvx6SJUmmn8XcRAWUzjO7tWtO1QT0IKJB454jP0IoLwY3QW
TFZt3oi7Sh4ty2ZnxY7jUNKBb0Tb/Pn+lUrcCirM8n/UyPaLQaB4iPCdlMpCGPH9xURX+b3MmUZb
+NHyjNdxRU/oFLeOda2Z5sU1NLv6VNOmrWoc+K9ecMGsTq9dtUQRePOhtL322iqmQbj40f+O9PVg
53o+2MuSJe6xXTvQ5k9//0KiK8o39jjrjvxI2PZde/7vL8rEUsq2HHJNzc3pVbALzXT4GSgdqBzf
yjouIvOg9XVwSgVrZy8T/dExYfTTCd6w8BYYGKpub2ZdsHewXsfGTYvbLyfHl83O41YMU3N18loe
bRTfCHMNdm6G+SH7bTlG/Wdcuwjp25kQOMEDwCJHT08VK7aDSBQmB35VRGy2mAiOj51lb7WkV+TB
x8YJOeS55K+/tbU4sqRuYS/o0TpJJzAfNkb2pivNB8MDa5yb5lLgYAWuAcjH0VM16SMEUzH9rGZi
20ixg3sTSAo0HZfjLm/alqlF2h4Mt58e9BzRHAL2xZA+3FUCDxvKgL4bOx9pdPWmt8OX0ajP2BzU
NbKoVgzGt0vcQnaoXT54QZWbNyI6D6yY23say3onm503muqear6uWu9O4va9sASTOK9sH/tQx6Uy
YRMxAzN4SLzCO7D9DrdV6G4ckTCQI6QYj3f+q+QljG4pMPcEI27Yn+nw+peIHPxPPXpN204K8mGG
9SicPKChD6OfWe9N79vGaotnu291ljklLMXll2meUrrPrnP3pvir77h7+TzvjHwMkSKIJ1zn0/H7
S+c45s4o6+yH1XqzX+RdeYIp3q6brlF+6Hg13e5U+P1oUVgMom/XSRyR+e4GH7prledZa6n0ZCw4
RQuxkUOhP3CXw/XUiP5uOlN5aAReFIDC/V1Lwhyve/ba2xJ1CtTtO2bqCRsSWWtaj2GiF1G9n5kO
HKcU6j8LDMwTFJ9H0BMjKRu8rr2uSI6xJljdass/fv/6+5/cooB8ylh0LLvwMRviGI8KP1qgUsC2
4rWx6v7DSIiGd11GdNzSIWzQ+1Yi96s4Hbc5xQtyIsPESEu9ydPh7aLUYDpsjMzWrZlqlZfR9ptW
j0NpODUTTqpQsl//rj3nJWQuMycYUuOmN2c0e6xmd3MHJCUonJvG8uS2gOiWN93v75+T7QeZT+5C
u1v8NYowVG/Zd7JizX0BncMwW/RlQ2W9RGVFE8lK2woydfWGg2nY9TbOsgE/gVucUOVx6M9QEeq8
PJl6wQE7DTnr8qh4Duoa83PcJ0hB0YGETOQQ5IZIlaRVP4WjP5mWcdfsgkCvTc7ZvmKGH/NoR88z
gxReaf09IQlxB/G9Ye/i3qoxgK2gD3gEahJ/6tnqduw3Lw0qhhtJh+y6uu7EABqUQli9kQh/QEVh
mf3LVFTuQYxus21dO8eiXvMmZmdzcWZ8ERXQE/ao05NHu3DmaSzvYfHVVoZ8TQW2FRME4mNjIoSe
c109aTZ8y2IMf6MFa7bfvz1vzPgQyqX6UMNnRzjwqa7N+ol8k3eAW/3Ja+PmCYv61gJfj3jSKLed
W950SlIfttCXO2M66cQ1SebxWrdyMfIg4zY5cnL1a07M39ZQRs+WPfSsV8Q6rDv7gOzm0vQNVAij
cs9OBpKVrQJ+D5zmYcTQcXDe4qRFDG2iMMIK/lgwzTjOlQ5Royx2mdXcBS/SAyXKAKChjFZtn550
rzIQ1EIcRSVAcApbwvgpEaz7xDtMRtYopsu/M6ZErOY2Zm97tYbOW5cOrdZYeH6CSuOse5SmWXMe
oiR9mdr+rPrypgyNh2VQ2HZnIAMBcY/sj38kRmifFN01QWopI0dlPsnEwmETqCPXDjDgVo4QN5MM
nJKY4kOFwDrZOn2l4x+bzhZWgg3QbBToc//p8feEYQ88Eb4/M2buGl6bsdO2bd2vychjZaKdQSNv
PJ2e0Ony/iQb1noxq/bNXE1X6VIwi1nDFZaAbmHh0DltgU0thQyAwm9UrIpQXHE0eKyWwnvcGegx
PI0itsAiUZjaEbEyKJ/yqmfYQioV3jInR4tKbin1HsvK7gk5a8ln6w9Jeta2zw4Brn7DMhRyYaKg
plT3vZk5cpAimtWn6V1P9eRu5TsNx5Qo7wwBnAMaEBgvJd9KFw23eiacp7KQLKRQdczAPSwS6ynT
Ee92zioaiiutCG/Dxhz95ljHOgQ/1o6083juemIHxuAJjab3oM3GNqwY3Uqve7cL9kx2nn11U3gR
sowvrHLWzdgVW2TA9cor/LhqbNaaOkz07PfsVRBWIgJbrfk5QvuI1M/t/bFHAkIO3QOK/hP6CQSk
fCydiU+7G42SiK3h2ehUicf1zeHdsmriCve2I+AsGeVrkqF66z2NYOiIMiZtnNXQvDeIjvgZgoT3
4RudNVpVUAo9mzf2l9OXN5HpMwDwQdj4w85ZhCZJ3MDtqc6d7t5MxvW+aQWQKxLUSKl3DhrjxWmt
0B9KO9jVKrkmBm7G2JR/Og6RTWT25NMioF1Nxht5x+2KN/zPeNJgYZd2t52q+WC5WrAVJLMhP50P
tWwRpPCsgl4dHlX6a5DNhWl1fp3ST9iz7o66bnzKC2bkLx2f+wcPY+li+gbKC4pDx/MxVPV8Oge9
6Y8Badidg3JdFPLa2WN5cieWXSKZP113elCyDjZGrVxfxqF9GI1iMxHcxMSGFioFzVTZ6baP6nET
tdbdmGjQUvRpkMqW+r2wOS5b3DGsGYuqcdZOVuiXJHXPyqiebUT6W1lbwCG6+oAwftUBZyIUflT0
RihlC4NJYzEdw7AdTw5HvQ6p2BTIu4dp+kowbJuhPWKQwRuuQ8apHa85KvZ0q5piMkHcvGfK9xLn
4nFC2b3tuyUNtfSgxw7kK9S4TxRS3uLZMTOLtYP5Hi7Yn7qOWFknHKeoQeYO4oqaDPdQEWaX4iR7
0Gc8+KYMJcsC55jNFcmP/LRBhiwET9LJy9OeHjdp/B7pFKX+Ic/7bpdXxCJpgffk9TFbaF3dNYSA
pNi03sbNP4eZVCcVutZaRoztiPFbkViC+YqeKNGglQ26w81PeEhSbc1QWNsOLtbPeeYj7HEckSPL
/s3g5S3D4J4A7j9K7B4rhOYPTc/5j4Si3Dme9kHAd7YuWGGxgMuPmbJQt7CVWzM9/RMzW/AheZbH
dtTWTuqeSg3TtZNZrMdFcCsqeaOo0k2t/HCFe1uYvmaJpb10bglrnhUKrdAniHPBzVCNuLDl5kQU
Z5UxiCXFFo7VQDM12/Nurl2Gga1xivr6V+kNvBppqPhMTiujwzRUBIAunLHE+OJ06Vl6Lkgp8WqV
XgvEAy1IFmTjQ9SOv2odtcXY1/vUQeA9V7lgsXixE6ziYV/8JhvhHk4wYIqZEltahN24Zc5ciO8c
ly7FnW74o1XjyABVBq+SyxoF5tooy1OpZo6IArmNm+T7fplHBDLC+YbxMi7hxLnSYatWIF5NAp1F
LYCuPhX7aeCe2c1kPFi6vTC0zJVowuJgtfYbQwEwEfM7CLsU0VHWbVt07ZnpEOlqe/tQsV0fxPy9
YX6o7CC9F+TWVd1rKkPcn0Optu5s39yAMjmkjgM7UrAcNLFojXZMq1x/y+PQVw4hGeeRAgixDCLM
0ajWhc41yFXO4NuIk42ZozbATwdmW/S43uNNoQ3TenDHBwP70m6xcoW0zz6YQXQ7esM9mOKfDfT6
vq8+Cf3ludWQQvbGYsUqvW1FhT6O2Jg1S+2Rz731GpJX+2uK83rNqqrE9SpdVKgNRI1APjlzRAsz
JOPa6I29sFDPVJJNXYQmvCNmy0zjtU3gFqJ8hQ+F+hV3wXqoY4iMkxdsZSJ2JoOFu1NNtzAhh8BN
4eNh6GSJXCS2PwecZUO8iboEiWg9rqMUo5U7MGK3sT/ZWH03YYJAqy3h9IWKd7fU2n2q6FmqUvAe
E4AJrRHEhQHHRi9gJkoE0A/EBe4NpoDIzZhAsm6I3To4IB7H3hFlL4PhbBs1N8QKsAbVozr1h6jE
SoA2WR+qc6N2ELkRdmJX3KBF92kK1JHRkDwzFm56DtLYNEE3p0yDhV4d2sXQ4hjj6+Txgq8Krl0H
I8FyadHiMvanyonROc68Ukx5Qro7+LqFqrwxqIzSDiEumtjjgHM4dFGQG1mD+U2UFS+4vvez5VNJ
Ai4sJ9G/m3l/FGb2XsSq3ZaFxndgY9HPanGORIkKmJ2DKwGEGWIrXLwRymXnHrBYVDNUy+VAY2gu
TOUPlkt2Tt6qdfIq7ehT15zOj9Fz55PzhG7nB9IMKDUwCTY0Sb49cYft2TEe4IFomhnyagjOCHHi
LWnCD6w8nQdRIAyf7AIynK1/YjoL/Lox8AHLpazTGXOHIn1qwXxQnMoV/lCNhFh6h5k6CCCOa5HU
kG4QBCFXi11UfPHkC04HDv+QXmscGZ26i3fHQIQ9FginihpCpPmCB9AB6TFrlG6o1nPUd1MH19PQ
OqS4jqMd+ogzzhVoYIapO6oxStcSATg/oKOtA4t3ao5j2U0UoqbU0Lepzp8Br2l5SXuIiHWK7Bl5
gqEQG+S0ujimqWclQGtQEwodR5wOmInNpD8QwIczkLIaOnB5UTpSHM+2gOYsChwMYvPGHucNflPY
eAPjQNC+1eAETA3LeM2GmIAw3oQgDSqLAU6FX4C5ruLfQPQ4Icq4WKa32h0e9YrpCgDzgUkMaIVp
vEZueohtFBSVZtYb6s0p0HaZGTmrKhVnGXRHlgQ2R1qqdm4M48cWMdorNlNbQ87iwhh/Qzv77Bnu
zDyNdwkfpbrWdizTGr92mJLQ76mDZmGynQkl4/gJ5aHIyCtpCStbY3oujoiXi6Pt4PXsQg7AZvAe
QPGDdOpaGGPQ4XAQ0YqZ2CWT0nX9VG/wxoTjSm+S7CDa+o1w8uhMuuw+taM9seLlLl60QGM6r/sp
Tw4NstLQqN/aEeme0WrpqpI5D70OHkzDXZC4Ew4iYftOZZDkS3sZdBzAqg+1R9pL0DV2GUFSJU26
x6WnhcbFLNJ96U0wJeRMJKCRPY7yET6TvaA1/4SStPRW4rcwQ7+zh0/Nbi40B75OBjaEIM/l5UfE
34fSSTNsXGgqCVCNqURzcY468VPV1YeTRtNqhKcQ2KsZGUjk/Bon/idUhQ+unPYuAIhu4qSW5XNX
27+oxu4pvScv9j6TX6jgIjYDbxUfcGWJjRv2P5SNTBfgNzor8G7EjdGzj8UzKx4DiqCzkgNgvlEH
mZgFzlsypUj0DfpjO/nq8uQ+1ebJSNYoHC5E2G76KWOs7CVsMsnvrphNSsjm4lP1aGudEGqJEZTM
a4v79AuPZU38+/gKUlyuKRmeW0XbYoMbmVDv0MVPvilzP6EuW8mcHzP1jN8ICpknAsMpkPlLzvE+
rzEqAaIeNNBRkeSbTKbIHxQvoYXYMU0d9DOnCtDt7OpUf2nLkfm+vjwY8VU8kqpYHYKghKSeoQK2
kuwZBtRVy28JLCfAIjAbWizJ28Tt7X1Q609ZWvzAbr9wbapLkyKFa9x4XqCciHS1xiJGSiE4Cdpf
ad3+cGLEZAyZlpef4Fzpn4Iibc62qT1EBtI1C/AxL5KeHYphKehm0Dh7uzwMKoKN1ht/vFiiAGEJ
uNId3xkUcj/1oJpRZ/2Vsh8WTsf0O+TowNzUevjw4lF8UuuM2yb6ZJ20sQZXXJ1fyl4mLbIV+4ix
PNIxFNmsX9ZhQ12qOcv7Nbl0VLGoDNnBFbxdVqO3ZKxmlOaIZINLnJdf7Rzs5ajOmj5ukwHjE/Nz
vp+qQcw1SHJsA5xpetCsIxuLHTS9SxCBE9U5wG743mw/ekTuDOkq7OxdzZ/FZoHeimgKQkd8AL7v
AyFz0+Cqq67QPY8i+yKSaD/o6UdAe0pxPv6s6E9XrpJMMdjTbyBlIKhnQO57gEIT0LyIo/JoHUqa
8hLAJATU6ZjjJnoNrHTrWIoajNSUgy2HV4Gkz3MmzPglxq0oZQRcW+19MuNqqxF/tE7sLkYET0aA
6l94l4cPqnSxNwOybD9bFb/IUaR3vaC/CoEv1GoYdrP5o4A8fMUZl1GrwuZMFNckizCfDdMYbx1U
IJwS3Y+opn0l6vvKNBuEfPQhGuapXZOm6ykCbcoWwilqeqIAyRkLYz5kJA6cLGn5uZ3DYdnIuB0+
dYI7sRtxo0JI2UUTPQUmD46qEkAsRDQ8wav7rVA3znU2/0wySNLpDLZuOLrlwWSsuNJb5zSa8Cgn
cKNt84T4UfdJF9iWca09CuTCK9VRhospuCuz649NWdxL9N9rD2P3Gu4GdtUJkVo+HMD67oSB86VR
FiOCssy3WlVOFOoDnWDaHVCPJH5t88GyHEG4ShkdPAkuNDeGS+8swrUXpyyHrZHO9kpInJBt6DFZ
cCmWsKm1DRkFnFh4GRipuB2qC1bGPiYJgj+qj2XPGIifVljFD+bi7ZxCtZ2F9gpDGuKxmS1loumj
2/nTRl5JkIH2QlLfJcOZe2TpjuK1oEUoMuvaaGer6w51p0PTd0l5JbBBNc6mCtxtkWP4Zee3kli8
/NwJiU0NfmZOtFTMwZ+Qscxg8p7vW8IuNU4Wm0pVN255b/8sxcy7KBUgENoGJDhWmBijNJ8Q8R5g
7ZuMBqXNLSg9c5MYHELc3PtUMnymjn2TDrU/3zHY16DgQtzLFCsTip6fQjG3lGcjhsYhSfEDvMAU
Cy+OW5PhQRafzUhiQOzqvqZ6+yurG5zeuIgrpXZQjxMsWyakp5jgxCzxx7hFnxxAZMh7qpNxwM3f
Jyja1J2adB2MYFZr3Q6AmgXZlhS2YumfrBStIypjqjiLTR82sk2Bp4VyBMiR1yB/MC0HvG9SsPMU
HWaiJazZbgX0wAoxUZdawzWESVVZOLRTcyKK12UmU3DojmC1TpZKLmVRx2sdFu3o9MjkxwrHm0us
C6NVQKc4JMsVSuMeSkaPl1av/cl7jSLn5gRQmEpGEowluoTBbEmRmUgSXIfgiM3+CQEEIA+NTaXI
wmePZsy3bYlmYGo2HupH32gjcx0DJIszC7MAQhyeX7HudeX4/JiZr3PM43lEbhwxxk0RBK+GxQhX
AUgOx+A+OxUXqc63yQICyxhXe0Y8vwLpVihNmPkZCksw7chdac67NNs/HA1ouBU+1p6RFjJA42fG
XHltt0W6wS5oOOyVR7glMeitWn+eHGMXaYwC5ISxzM26t2zuEayDiQASBFvCOzEIJW5PzIFf8roS
QPGCYD7En2aVGbvKLv9IvEW80HQc82N46zgSVcZ+lXQaYqrBeftC6vvIpXplI7pCzObuUDdzbuYH
QyNFz45hi/IW1mNGcCBh1wPE5CymFRujVj7MlQKVNPLw13kPg2SuOroOdinB42AGnySFgvopGaMV
EklAFs7TLlTDe6IXm25g24f0sz1kc3pUU5ZvJB+HA4ztQzkL85CIONglQboiE2XnOCFFCs6WOTI/
Oq3jQdNZvsjAWDPxG8LSl73a14RXraf2Fwq4nrmEZzP27V4ingzboMpzzAmvi5WdoIim9nvGZvpH
lIN1VHkHfFsXu4TB5aZORlBEVo96RZe7dCS6kgQFjEGOeQlRJ1Mbv9mWVuz7x6BNcacy4wL71TxT
8Qte1HiySiWbNfJhfV8Jx2LBNPKXFdol1L1rao9qZ80nh15yE+YekisiJtksKdNjZGBpJDlCKC9E
fXQw/nz/9wjrjrIh8pumedXqjE5MVO2qZX2k9Xl7IJZMYrDOnuwouaVpDn1wYjvKlmUzuJWxMbxW
287HmZG8m7ssxcoErUXCKr1DltN4qaIPKhe+a5weVP5KBVVAHekPudDhkLNE5eEFpjlo+7KeP+yy
H1ahTtE+r1ji4PkS+c9UsQdOMXoEn3XvnTOaR0OGv6JK8Q7URogAyA9i3nt+1xgxAAXmX16Eoj6o
xALhpFARX7TcvjKY4DMKKbVbLX8moSHRDaLyABpkX8cw20noJpMeB0Qm2AzN5FOUMxCSTlVuFh0f
Amf1oC/g5gk5iHK1ZyIjso0LNZ74ZEjbdKhkImTNV5XVjNK+IeNsFT0m0vz2n0aLG99ItXnXQcOA
uI0IIokB5rLv3TfPFTTns1l5+zRrIPl1RBPxaeIw+egz8vHwYqyLRbeP8E9AV+dpY4S58WyeFHgR
qDUKYNt2VJ/RhWmnwf1Zqzo8mWnD7CMIs3Vad9dsQMfhyd+5KpyD06iP0AMdCzkVWakLzUjipSQc
YW74XMa2S7REHuF39sJb1DDhANWl/0zM/Idmmw9ZVZU7r2XjWz3iCmVGXg4zeNDyd1rAuJevSkOS
Ag3CEthizGo+6qlNLjN9etR9hrg1cPchgIsj/kkF8e8cFKaHdzCUsF25lkfeP6eskK2vp5zVMWQD
qLV/gLBF+yjDxcjWY12Dy9XsuL9AAQCYW2absBseGx26iyNzwg5GzXjwmuBYAbvZYwNmlYkCwLKv
RTtpH1PKiMwNqafS3A5vo7eLXY57FsT6IW3i/hA1YbCxxnHTtc7RdLxD3hmrsjcRRgj1ihcYWV7Z
rrW5vSCC21Z5aW2L/2DqzJbjVNZu+0REkCQkcFt9r1Kps3xDWG7om6SHpz8Drfhjn5sK2dt7WXIV
mV8z55gY7Ta42gmRjgpFuCUTYbKD5p1p9xETLbN4xkXvY1ZH+y3V0DJxMnY1nPNdSlzd1o78a+ty
lEtYQbhhkN03rl51BRyZwvvUrBjPeNaIs6S9qqxo3JRJuVWz8S9L4rvAlDDwwd6ZujkkM3u2ciAW
pMZgzPhMrtoR2vdsOfrIvh4w+Tzyj+ihiCuXdHHw++NPjissT5n1XPiaeyAFeZ+Vjtyk2rOuTUOW
V9byrbY7Mg8Pg0O+Qa0oAySOohWJolw61LRNm0XraSREKcfVxSQh2DRvU6JeJz/7mgR2MwVHRTLJ
A/yPQcpkRrzul6mskTaQ23EJuF57jJzpzSx3U81qLsWemBieD/8GcAOSwywxvnCeRWs4KGxiaeki
7VMVTF7DPOo0pjGKiMyFXhSMz5HR3tkbW3tLJ7/i2XvyGTsxogFYS6bBxerKB46tKxTJeCNNuI99
xuRUmV/jmNyn0jDJ+UDhRgO06k1ZEcQxxdjcuutsU4eGfg0W0wS2153cyGZ95VskNTsEn3TOQ8Iu
KlNF2aXmHx1vdBmZ+GV+uEsvW5NTC03CNqR7LbB4bRBtYFtZWtW2Sd9bWNo605uyZCZlDfWbMZ+a
LnrnmCBVuoZ1xArxVDRYw5y2szH/cFgR4ET0xdW2/VM2srZtkpprbLq2ovqMDUyQWV5tWfi9kgtZ
nGxdn7Et+EeVun+0naCHExS6cB7wwBMLsUYg0qAM6z6UNdGpau7fJPaidVmPSPIC9DXAx46FyVg8
Tg0Ac8rfI61EXmzYD8C6mRvAApsDhr9VdwDHg+O94kxCtnWg/yUNx8dqMkoy2RXSHnPKaxCRi+0p
Lu8O5Eav9n9RnBFmoSp4un6O2IiiaxXieFuLGTZ+Tj4GGSPQREwFdpjEls62/mYKHi3GIXNV+5+D
XrRny+QU5XextemeSCLjSgCbuhQJqPY67inXuNcQM0HS2gvTh7qRewwJwUkyRmLcaJwbu/4IQ58P
7cK2yl3vOM2K8Qk6mNiBAZykwTEGH1uEbNmmkPos99sIraUDLefgZUgVc238xqgJNRJ8+LigkE0R
0Alwo2lU9asBr7xg7AlCwofl6lS7hOHAOfbid978gumXGW2t3iY1EEMXcWhrpuSYn5E+0H7Axubk
TUpAGAIY2p7lKFjcJFgno/ZZnwOpT+z8DKbR6ZADqPlvHhMmFCTTRiPO5Bn4mTbuR+tg3/NCeYw6
estWJNuwIa02GnIqwOjFs8Nq41XFbw9+Y1zZNpYqlk4E8cCPkTdtECFK4iv2r5i1o80UMjPmdM+I
JzeNfwQsqjsTWaHdfc66NDMopFsmwqIv2U6t5yZwbp6ZO1iP2DXn3BxtRNyekWAZm4olORc9lLV4
+CmhLokzEMKhSLDM2leRe7/mLvvLCga8nFF0KEhAoWXiRB9lr8tBEqYSFn90rV7dESyQK/kAsvTc
R9Ev30aKEHcmm/zMazmGwu6QKMyygrHcnFdPjMH7ydFQWHK0PTJA6JqO7fZvJ62dW+A1bUk2ZZ0C
Pr3zMN0RYsoTMjOM8EkxwIBdbJPlcbW15m1jpKaCaov8nDuUHNXW5Xu24+ZNhXCO3IjTW7NdN4bg
ObEEaqulOLW9r1qOl2hpV30U1Fu3mw+lWZ8BSfyLtXR3zdDu5vbcRMEtqpBMI3H5U3TYx/r+k8IM
iRKw/n7xGIUFgCSln8ck+QqXWQHXER5nFE2boNZsXvybFdO3Ivth7wNxdOsDkmHyX32kjBnNwC52
gFYMJhwdeST+tC5aG42CtZjR+4+gJgwWvXaJ6XHgDvKLQybL8xhTluYskFrX7EHL6xa/vXVJ1fAo
TReqRVuD2Oz05+SzjqomgNsScIaBd6IxmHsaksKnV++aJTkrsh8pcaDtGB6GgSu9j76mZoaE42Ku
kG7wmwfR2WPbZECY1cYKdAJSrCn9p4FnbKJS7XO7h4JhbJDdgh2F9Ds63YMrg4MuXd4uW2wUYPHJ
jVC1eDzQi0VxtEfUHkeiMymKu/ktJ3uWLIwhwpEd/ZhsEFdV3VKVCehz3nNrRX+7yDjPeFhQorj/
oJQ7NR+Eru0QGNslWgWLdn7kctiw9vVX9jJENovfdvFcv+f2X8RMb/VgXhRBqCwgyU0ix/IXK73B
j9DRJt1PKGeUqmOG1F6neCxrv9n0AxwblHqryJfpJpEKTW16ZgS1DQOPh6Z2fvkRpSZ2pAPEkwi6
eXzNl4F4WyRiN7SgC1p3/AdIElVckP7wslAddu7MN+yMtU+jBHPY11+ebX42NT7cQo6UF5VPuA2S
tVKpr5Tl0a5XMyB0dAIjUy4jRwFbw2mjQhK/urElYr56iNqtj06F6ooxUMUULHoPunonUD5tDJ7P
JmD90k3je9ezRsNa0mwfSJx/FAIQReaAUNMj2j13ZOw6mfaJWXwMI9R4WGO8cXigV7PfBR/f+/DG
mF5EO/7MutxdiQQ2utnVf9n+v/Ovlm1a9DdreOrkaCXgnx2zBFMY52K9Ht8r6T/5ibhFburuCp/x
XUHwQSkFqeYs1VayJE54VjS0rHgJSx2pJ0KWXNStFsVMyTrA5GCb++hopcl7kfKJiID1beDodyuT
ymTf8P1QHEbrbFI//MVQOy5ho735WtTln54LHNSp91xbtOmdP7wvR+0KrIdMl2UE4cIzux0ocx+W
XUVb4bV3k2A2r3xYJPxsurz4NEqIm0Hf/Zlrmq4ZVuZec9RcS12e5xlq7GDYQL9lx8U6W0B+wCXB
QQYm8A9z5xfTwsfQmTPPPaCYGm7gCogltPKrKZc8jCwgXNdRIwvfZOuOyJLS1uQaKe0vR7wOJRAe
4TbPbLSglHfDI/b2jq3CC6kmu4CeHCk27R38vlUwFG9YtO9WQ7SA1wbruo7PQ4fiukghfSozA8QL
Ft/4yIvixSuFy9R5pu+ZePoDfU7gOuzBHdguP4HOOVa1JuA1XMSWWUT/1B7qMD37NUVxJa2DVekB
WRk9ZeNr/zs0AynB3ZyQ1rB+Ppn828+5OplqDHfQ4JiyiyUARuu3ppZfqMA4WiOfu78u2L/mbI0U
u4jA51yLk5zUBmA0pWFhK25KY53H+tKjlmt7Ir4Nf1hWRKxgavFM2lS09vMo2Zv0ISKJO7jwiMS7
UD2igtCCefGPlsq9F2jvbRtEBtAcugof4PgAe5G8abaI6gu7LP3ECDbG0eIVpwBVRgJOJE0eWLIe
MZ8i6veaKeIMi1tu+wqaozUyPcGldB3YIRPjQn0xl4wa4Nr90HOkdsM43+IqeS9TMmnm7IifZz+z
dTvXYH1NwchN4VOgVuFyVZ4+5y0ID2POV8kILwIDVbxuOuCilpvV5xKONjOlHnAMomxE4xx/xqnR
VE+OOb1avC+mOyLmHYFQlGER3hY9dOmifK21DznBoIjhHuzpoKYIQT/XdmNjZRcp6yCLhtIvui8h
Z7UfvJSQOBhjuqcK5WrPTHTXU2iCFfV+6nBh1BgFY+8UYJXhIgdIRHf0mDOdlGNe7XDDwJrdvfZz
YlKjLyWRt1RLY1Vb7b0l3QYqMmuXABr1Jm/YWrXVxZWw49xxOHT43PoQuEjhaAhO+U1lPtldXUHd
vKPYcydxrey+23lGgpGQEGfQYymxHznRbkb9s1pE/Wh8110UAgR34EyWSbeGK7bJoLlYZJed5uLd
lgQ+9An/0FgN7qpW/T51+2Yjiz8N7h7sS/mb480vzaARAHr8xbMJooYmDkGje+zJpaGDfm1t6wUC
YQj7gUKnbNuPdvL3Y1w/AaKz91wJ22AQ75HTf/Ras7YzDfDHRgVKgf1S34cbN3LfXSv/F9nzJzPy
CHpXe4On9OQFCdA3L99hIQrIXuGQNUbeBI3y3SGYKKBoW5vkryS6PgEk+HBcp7+iivAhlzP38Nx+
LezyUOaz3Fq+PaCMakgRBDjfox3mf19M5SZ1Kh5RjxJiNdkkZXHSkzMwL3Kc8YNKCsMYF1kVcpv2
JuLtBOPcvhgnZJLiH4s3jqk4Rahlf4zkCRkQmhBJDQ8RM+xkXERUvPQPg38zanZcqsN9Z35FWfGs
Uoz+9sCUERIkfGiyPgxWhtugLA24RMaHwt20g3D/5UeU19JLrpGnwe2SruYzTDk4I6v/mWSZkcuY
EZKfr2HDUOTb1yFAZt+COiasQa0JQKXSUHyAKqpYF4ps39CqdoTTMRS2Y+akCviRizWwRUpEuTpX
hwIhQQiRhp3Y0slJ+Vu2xHN3fKQVQaE2244CVSgSS4RoSE83rqZQLptQ7bPl1sZVmK4RhTKDwN+f
GQMSCJkyc4fwu4iP72xvoOMyuwOo5e98g9CJXuTMXrvfIx7WXWFUXzKHT5v9g9YLcagR8CODyMY8
CwkjcSNIBgWl01I+5wa9EigZgL1JfPKqBdGVTcx97d/YWAwIguN1on8/oNd/Y3HDYsndtm2KODG7
R8OCRXGoAs11lY83zCnZcwrpfgIjdpJV8tIbtxF2g9tNJR1QfI7SKQdmGuzpGdxjVcY/BsQtxzGt
t3mdXgni4GNaR6TpbB33bJZJsJ/shlihRdJjyI/Uioo95ea+Klqy1jDfsVPOGlreyrmR34lENQUn
q8Bq9QEzGefdwRW2zzLOaz8O13DsQpxz41OMtJPDqPrqUWi2IY+jmjd1gLASPOAhDkW/sbEpruxc
86DH+SOPHHbBCVa2yP2ZZPJgp/nEIAi51+TN13EgyRle1JdLdJby+nOYhaeBYfry2X8A1o+fmQTx
/HnHYrzEqtuDiap3gc/ApkveiQdott6wSizbA7TmXeSIuCrzymPfI7NhabmNor4DJdXsjSRP9i5O
NoSmRBE1MV8Qf/MSoief1LQxA/ByjPoZvkf5aSrf4rkzWPWpjVdE+jIhAhRdRNRi/W3YfqoCUext
uPV2a57R9xRbBR2ROV8KRSagAp0Zx44VWRp2ceDP0EQmfb0qXaINgkVdrEdt75b4oRro7FVTrS+y
GPtULWuBqu+eIYKtC5apy7ZUr2LOgFVvYJQAORFPeHEQV1jUruRndl3ws0D/s7YN9YnpxUc0Pvr/
XCeX7y3rNZmQezNM8MVgRMOYnK5GF9+J4GO6U8fmisfwCWzVaoTKsu691tzBG3nJs1QdZUV9U8pf
aewxbhCmsRO2rZEcxYThmQrCx9Ya23Kzr7EZbAeySnnu4IPBxU1Sc5eHyclo43s2+zG3Y7LsK3nD
PMU/NHYwcSurX+bg/MkkpmUwzzsjsLMz3xPaSseCy8cEnyYfQ4rHIGA0D41V9WeUJ/vCL35r3OrH
sZbb0IYcxQTzN84JspNVsmu4WtcAelYOASuVSwLMsluvXQAl5PNte99AOzxSIAPhmVZT/soeDZ/+
ssvUU/1V5yViUB9tidRUJzLPgGQl1VpMX55F0xXjjVppVAlsE6ZPpwKoXGS1ZoCXnoIORjI3MwEf
DFRanB0lQ/Bt4/ggxmb2jElJeeZkcXDOqTSx5CMBjsAvi5YOzGcCi5hQ7ouBkEis8SsfuuE2IiZ7
Z5Tzbm64GapWY1dqsp61mUrXpctfJimpLPSmlln+4m+zw4S6BNJNEI4H029w6ExwOSL+tpWQ8RVv
S1ahabRS648RkizQBKeCQ4fP2rw35b1k2sd8qYs3aCiGXdVFb12t/kWpviPAMMcEkbzR17c5gh7A
qWAMCEx9SNwDPURM0p1tb6OGtYaKUuJRhhaYjvVZ9Xx44NKc56S7iGBJoLbqp8yAziQAvZMTU/8g
Fkduaz++MlJ20U2RHxswyfPGV0A34Ro5P8AnTz8s1g37wAaXhjHzFXfe30Ta0dHGN0UvbO0ni+E6
w1Tch8PgPSWpPPuM/w84Hj4NpGPIiTwruaWMQdbeJPTWTKP0Bsc2ucEOvgsjdOwDGQkl03Bco7MN
M4ncb6I5yfZ6gp4JKi/0905f8r6CF3oeerwibW9+9TSaDI+iE2qTam13AQJeWz8PAfQ3lEnPpd1e
gxEScRW0ALj8anrtbG2w3Wc+wqr2xBWrD0Zg4ClBJzSJ9pxlUXnyC4MNUmjNBQ691g9pWOHTFW3y
N0/d+Oj487h0lOlBOsgLirZ/0PXUyAIIkMM1H//U6dAC4bTHJ4U5/Za28idhU2aRXfgsZ0cvrX+j
CwyP4GovTuCTTVNmX5UasdQsv+odMlMcyz+XaWVeyXINdz2T7YDFyqHF0K7HAdGkUyHNqhnjRAhu
t0xAUCimCdHPs0HuBfFMhJA7YUbQQQXLymVCI1Jd3uTy8v1VLwioqPvg+r/frw0732PEJ+n6SpfV
vGiFxWdGwU8uSbgWiHAe9oiSKDXHfdPbaPlbK9wzTyYONPIDkmXraK99qgdU6FhUQUJscmF1dwSF
UH1i/hzOIzYuafKr8R1Sc8hg3BoMSVfYbTxcinFwMAEDnUZvPEJI2PA851+o/jnrEMCRJ6dep3xG
Ly+X/rtxnVer8H+CdFrqH2t+lxkLA1Ok8c0uqvm94HQb4rx9xIOr3ixv/y3lY70ZP0uwHN//l9IT
3mUARspctp4eMA32VuUUJ9dBhSgIsX37/37JtXeDq/5ed1b/nNdHGQoC0JYXBB0lGbVIbxBKyKmz
b4HplWc5kU8djsjUhH/uDBXeurx1b72UQDHGYFegwjwHhW8fU8t8zdNZqlWUe6chKtDiE9529Vty
fzQoZTEHzpknnn9YWEzrOHPd8/9exj71zn3iIepy43mLZ4IZpWe3R0x59qNIO3UTrjr4OrfWRV4P
h1gV2VuFu50UDfkYyYJ4A6hys9NBPvkeeV2gh971xBtPgrw41K0xPhxILM9F8EE6+vhoJidb2znM
WqLV3CtJPVh6MXM0vfeoYE5XVPrBH8HT65Hwc7LByxzTmYQaV3vwBpXbbpXjBQdnkTK56Ea2LdXJ
gZQ//UmsCIOLOv/AYHYqex+CIUaPTR7F4jPGLE5qCcGvBTZTMiXIp4Dpx+4qbp4z6f3+Zmgg0Fts
vm9xWmJUBVLgYiRm9D/5SC5TyykOOhIJGHTbvHy/tHyI/vvq+5eCFcAqjquDYBh2MAbfRwqFEtnP
+zd/isKr57PtcpA+bDobPHgkzHSHNcJETKOGd0vXIMG4pI/KbrdRV3Vn4jD19X8vbsCHmuRFft7i
KDwp0Ij830u4yFMH37zW6IaPxbdFHmVsQ2sEzUARVwB6kJ0SGWkNK962vaBZ2nZIS25p3C0/bnVW
ISvHlVliJCKXhqgnEWTRReXNAUt6eLCldk5GEwlv+/1lHxfrHD/tuvEBRoihTCcOQS4IBxxLUzXP
U4b8rqgm0qcWTouhgi8oQtVe2J44e8Mszonxw6ogJ2z9fgjeuNiNFc9y+0zDho4lWWBBSKqqizOR
0Uheu2kwnCVxwlyXTpE+uZLZ2czOQXDbfG8SdNyectzKOzOrLgjru7+WdK5ubqvn0px/lNYEJT+M
zYfH+YY83dvm42zsLefm4h9654frsGSMA1hQsckT+0OknYlnNcMuYXTojjWTU6/wf40kBoF3TW2W
CxOrQqDPfRFPxx4LAWVDRBuTV+XiYjmC+kFuNwr7qaoK72DlVOI5tr41OYno75Z/h++X0ESC0+lx
19gm5cdiFu4tdUVRDwN/8YCHATPaOMaeJ8RMEiF+lV3afv53WGS4B2YSQwjGy97ZwDAnsOf6olEU
bMyZuJTvd96cgYv2SUyGrJQI/LES6TO7q7qBBSbeU5xJLL9kfmfRaG8LHkkqIqVhAEs84mlxTUCr
b70xGs8mvpv1sExcG9azSE38M1rf4CwsXK9zUoybxDKxCMPrR0BO9Jd2wgeKueM4hlzg/pxfy8gQ
cOXdmGyF/TR0bkzc9L5SN1WL+vm/l6GsnmK3RD5cDEgA9H1gBnJP6tlknh37+2aeP1Wl5KF1gmJv
UfoxKXPvOfEayHO6AcXwXF3mISk5ycZjUsnsnTcqOoVLCByegPyQgZAcpDTfSRRvnXMYk2LvlUFy
GcuaCKDJ/oTGy4BQyYG9k3qtVdi/VW6dbNRMXdna8kPEZPWkXKl24fR7kALli3BYG7FZiFuje3cJ
mpVDD7UeO8gPOUoieJsqO0JTfo/lDAJisl5qMcS3jA9RCO/la87se8K49hgKtjse9P4Pmxpra0xN
QSYW0TfznJ3l7GU0oh62Xgg7KM35pac9fZiH9mCPgEyBrRyHmR4IuTundolHpit6TFSTBXzQde6l
tpkJDw2ZW6Wu9x1K8BvZBPMNEwnfS2f+AWE1b7EhIHShRQBOHOeXOqrQJbmNtfrGMaWZF5I9Q870
xKBrPzuT81rHI9hMD9tWThbYRRu5v69jl1IpH8lsxiDA48hSK2mnW+q9Y14croXpGOtsQCZKAoW4
8BQ2fvTemqVxpRDtX4lUoKmunnuw0FsGRtQmKnIw9UxDeoBSLiCJ87EX2dyxXGt/OUbrvNjJn2FJ
NXcYTFeILqD74JWzEEJyTsBF9POERrdMrnpBOuBDtc7/HT4p+IVuwRUxOHxl6MooMRga1DhR+WQL
VOeEW6xQgE0/FZIPS/rZtl5aibGDEzVT2p34aBK1jN1KsI8ZjlGemvfCaP8IqL2Mk6S4kK4MlXKs
nRdLk2OD8xphFtgGG+uqqx3cHv6YnsAGEByQRBk5E5hqoh6jgSPaf24l0WLxU14nUMPXDmLEoc7l
o7ewHREog1+o7INzNMhjrLJvGzKDvB6YifJM6DClQxlf+JhoVUz2LNb/Eo3JCguZtfl+YwOvf0hz
wAev8/kcgLjfY57MqdJcueXAhuve+bTAUWdcIjkVy+HAGNRsCJayqcASFSCZaKrfjcUlH9IEfJ9Q
HWfhjgr4nyVifxMlHriS2cVr0HrBUUSkR+M4IiBmGDBATA1G7Cj+DCFcwK9mgE3x5x5d+pO12UsB
84EXIyfREjXgwrXqESU9eY1Pw8XRZ/gywykunI3IMvM0ZkzIK6hqYwS4Ambq6vvwn6I5XTsNz4GX
IbUI/U6cv19IKqD/9vOCIYxPmZyKmD19DTExsocfaDgwh9VEYgy+Ax0pgptMYp04RawStxMZuZdh
eRlbrzm1jDqdADoDfbQ7AeZmpJfK5KaY3SnAodeQzdATF32zGk1Vn6ok/5HBKLviLilOBVqfVSOV
yUMa5czqdM8li4LCwe23z+Aq36ZyKaOH8A7sx9+XobD/630aCHBvBfCLxdT4DtzAufZCNc/FfKgV
1d/3kTNGzcnpWr0tRPYUTEF7dOTAYDCqx5s5LFnyHEX7tvW8vYHu1Vwt02PGYaxigjzddKmYDl1Y
XTR6gAcScGNd8af2oUSHXheF2hcaZGtE8dH0pEv6oxroxbKXnINng6FpeKeg0busniOmUwCh4366
YHYx9lXQODsMIO6j9zgg5nTp6Z2YZlNFG6WseG9latMG/cGu++hRBNQPDe7iMiEaR8f1pantaCcX
+sV/3zkkzp/jcgIi373PDrRzF5g8EKwoArSzlHgG8mB4z+2uqKtxYy6PjMDIsaSsE0lOEOR+MmK9
RmoSnPlCo1knV04XCdgLVM3CaToqvhJ2WROg3WwZCsamhUwjnPeqQvSN8zm9sPZMjqEuPogimPZj
5EmiSVRy4b9I+6sr+2a6WbBxs3bEDJS/ezjlDrgFM1p/MDjehHK+CubwmkDw8lV26YfPYe7cJ6dk
fmEyqQwx6j19P3OuVYlN4rbuNRjs4hSZ1ludWKfBGM2PAUHVru3sF0y0NZRi1vlKgfmiKl3xrY13
leXZhqjDRcWLVyRHgSzy8Gc+TzCc/Gw+eCaw1YkHloFgMl6+v2qiy6i+Fi/QrML4CdeXugvK0rtK
UfXp4jxmgUDm83+/jTwOMBPYtWzMaeNHZ5ukdX7qsj5dDdIpN5Np7M1YyZtqWYzRKchD0vvyLhq9
m2jOrkzR9o1OqgtI3eYJC0JwduvuYLs1JQ9si03R1yl4vTC9GmgEOc42s5zUKwB974zpR5Hsm9Hb
9+6Gu26b+4V69phK77sWs0Ctqop9ZRxcJodEKGuu+7uXlPnRo5YHmRz29+8XTVJlaOZ/zWx+BhTL
zpvi0hfjPQvm4NxPIIQ9B6WNv6SvqvZcJk4Bqp/0AgeQ8fdlMMxab/77rHYl+W8qerIMPg6iTdNX
7bi8GaG1pCwU9h7+Z3qUvuNsRgBQ6Jon6ER1t/aqwTlbXQZZZ+SpnvE+nctKsDL3G4o/6HnIJa3i
QQya8cn0k52Fo8K9KuZkHeSYqXSdLE6qOrx9vygpwlsb2tOpTusjS1dzU1bkwTJAhPsZyxGxhpUY
zzx51BJp8PAFEj3RofUt3VmzMMQznWgxbwySVbYGpPKHtF8zgHEovBX3IbSgli3p3io9himVTimh
U1ucO8HKJxHc1URCraYkWsIkJkPtXA7tVbR8pvHAAm4AgQFLW63rsG5Oczxml3F5gWP8yaEwcuXE
hFS6pd751Yy5Gx3G60TV0DkdK9LRa3bV0PkHbDfPqhHBubPoAG2k16cG7+nqOzNBLiI87eqfBaC5
syO76CXGbb7WVh4d+p4QR07Nfo9kCGWuSZAgjCgMOyCAkL7K7D4o+9aHmbN1In/awULP7r5Qt28Q
VNqP3S7uzekcd4i2yth2923KTkBlhBHJunjXnR7Co+MQ4OWMfbnO26w8IxIDIOzPw9qgd1pVXdvv
KianRWnltzwnshLbE4meoGGQDlnXIHaeGfE0L3JmlhEn2V9K3+EzxZs0GFkGEM/nZoWmZIiJ3svK
9EkM/r+EAPFLG2kXxwV7K/a787EIUJrltYg2YvL03W6IqTfxZ55qFQG7mELJ5N1YG0mRPxWB422M
xALYVXve6vtb7xhoM6bMos33LzHYcKIVEXPeFmkFAqR04xQ0hp3C1sT3dMVzzLjd8jeQ9+1zKtwS
/7RECqvIVBeBhJvqBvLGsQv6QQNb7HNstsloNPe+hSgmQ5weVeuDs6esaOn2NmL2UCcsivq1tGp1
oVxTF0cG8XGM8hely0Ma+PF9LkT4Khe0PNFBxl6QsLoqwYefzajVuygi1br2iFQzrfgHKlLAFAg0
b9No/EpUY2xzxynugxvtvw9UUtZ2qVADA4jnKgzNs3LnlMQDdUXqvsxTl58yxnTicKdsDIEwZO5k
8/pNV9LZcfBH+wYpyb6gBYMz4drh1bZidvs+22JUqa2e7rZK5VPqfQaOQfVSDwRiG+qQxWQIiZyJ
VcvfgYGQpQvdCyMVKU9Tc67yRIGONDtMFs9m17MFXaZadC0rJibGTXQtwb+g2ofG+dGoaT46Ea5j
/otE7MgjfW2w+a/Rsop6PTMowP3ih/vayxbNpp8PB8He8jxaHpca5zTDZHCNcv45zWA1vjFQneXf
K2mG5zxwopPKKNXDRh2tMPuru34TOgk6aRCyzdbJANkrUfpPVkB2mR8TRr70ALXVA2aw50Pjo8pB
GF9uBlqX0ze3TUn3U881m0Lc2NtGAwSHOPoeYYC8JcuLatTTaBMJrOGJyHDYSzdznngABhBDyyAT
H19+0o1i5KjVH/KfwS2kQ/QyfXXYOXZZwZ80zG6Grd1t3Z47poLDObXCeNeSGRnMJ5IZZvEetHl4
B5IUf6wl8+azrq1sZyE62OVLNP23FbmYiujaca5lxS8XugeEdH78RsTe0/9+mWu7P9mgmf4jn6UE
guwr1rg4ebJgH6l1QQ7Ym7DQ3jqGMW07IC28oXazts3W21s+l2+TIksul4KiT3UIiiDB9RpXb2Y4
n4woQRWWvSyK1RsG/xhWOi/pREGg0kqe8SQbb4iDiDK+G60bfQFsZQUbNn+tFG9ib6TOQZQjYzZ7
H5E5VSBFjaEIYPvbBAXeTEW22rY0+oD3pWLgPk9dfwr+6qHsT7Vu2x9sqHlWvR9ug/G0yoL8xfeq
izIj+vCa/Msg9W2U37o+OGZfP2cFmadi6VMm87M0Je+XHz+8nCW/2/SvadofitkAZqeRBHiR05w6
T4fcO850pe0Kd6ENHi5QHZl12sKM40I1lEb9ow67/higr3qKaY7XWUaQST6SO5XGwT8mVWjGfR/S
GocmhzH6M9FHHtqhrrgZ48kZTA2WBdCyYWTshqiGCT0kotk2YHrkQv0qXD0/nFjewKzaTwJlv4CK
+9+vMgyyUmSw+KET/JiLByNU97NwTIapYzbs5Ni4nx2zIdiTzhvzNGyq9gcYvH5bTq58yROohgbr
8zMUAzCw7Dy7OPuUxqSPNSaeTcH5XkD5eTHwQW2+v4oTFoXfXw2M/PDnDlu7RaacOLH1/P1ixzWK
QRcV0/Jb3ehlt2UvWyuPJaVuzxSL+aMlvfwec2N3SQPQlBucarmeAA70Jjqx5WX2l4j1EO8vNcXz
oHJzZ6fs/+HYlUh0sOR7aAYuSIzcVWKDaFBD5B/zaCb7IaQjaAfJ/tcYrqU3XgQp6YFtUQ6N3ZHm
NDkTkSVYhtH2+HX6qiAefcIg+cBnbFAMgKiIRdZe04nqe2A/T/J3rneORsEuoaRghXD/aiw2955S
ugr/MHqMn79fWNvah2j5htxC+nfz3+hi+YyNsH92JJ7EiIn9M6plusulKktH+CqlGP8fdWe23DiW
ZdlfaavnRjbmoawqHwgCBCeRoiTKnS8wiZIwzzO+vhcUaRXh0dlRVWb90mmRMhcngRgu7j1n77VX
cRBn9wQtLDX2hihJzARr1rX3odDL514gBpAyNnGnvgU9jDxNvI1nDeWZkZL2i1p2PYvW50hI6kEh
NfZ1rXZMphCsmhe9ZSeWI0iHYrlIiqR6ZHkVvPc987EaDhT6hGZjaGX2UsV07lEcSEuCA6JCcBXi
3DrjKGBaaAxTos6oQoCZSWQBuRXhuUb+kZK57PYoBx3Iq9phLNGfJ0b1I8HdZivhZ42aeV8zQ9Ca
+jEX8f9+z4P7onmAhswCQOgsFfFWSQaJxIJLNN+wLSPbNVCdUnvznX4U4301WjFqeiJN4HIQJ1lm
e+Yce1pCLoxYaxsu1TJpDgvv+8bRREhcfGbeTioUuz4dph+qmLd2k1m0O5hcJAKk5mYWJ+796PRm
1UJ4jrF8hwVL5u9/ihWgkGG06mcNtSRkk2wvS5kAi9vRq2BYpSJ6gGkqpGcDc5ITt43kfv/ay2R8
iLX0BIYLHqJJN10LR/O9KvtTpPTFdWjKetMIJjLsuo2fQ3N6UxpJe2gSLVvhP1Mfsgl3U46mxitm
JHuEmI2pk0zikV4wzpClLlqRv/K4gGRYN/KYoAXN4yjr6Q42EWCyyOAlQSt4fcbhzITuIFvjBFiQ
WmiWttqbGE/vzE+rC9nCoTU3J4a70gPgmSElLptTYzDACHNUbjKZ2jiFKBzLC2RcbViQAUPGhThR
eR5m8xoLyrGb9ezeQM0KiEMFCSRemLdLF8QUyPxFlNeqRUfBgDHwWBeLDLKykjep6DZ9xaRRVOg+
EHMxH3rVwHS07NbMGPfEtKUbBQkdcthOdkulescWgjOwCLYMPeYupM27DmajfxKp29SYeF9p4iJg
kbDIB00s7ymxZM6MG/c8lp8mLTAbTsjwyiQANrVhVOrGHDnAUVF0bicXEdFbU3Q0/YJO6e+/K138
VFO08L4f+v3x738VYUtPRQCrZGX+4AKz0XA3ifPD7z+MBtC2ofsfsRC03vfjod6PNAmkT1FuE8Gb
KELvR9TL+0knetHvVOkCg7R/6d5qGYUgDgKcmnU7ndnTdOtMctEZ1eqTn4NMslor+tGDR1oHoZps
pYWXX7eNh+nLE0emFhBRtIvv+0duDtOPnkYo8wwJ+FhhPRUxUh5Z+SgUfBWB2KkvcswNPhoaT5dA
f32vV5HkL8G9hlvQt+VyQzXXWJQMv4sSlQj3Y8ITc6kUoX1M/I10hU/d3ctJ6m05ppog6UW6R0rB
6aDDheyp1X3/GMQRzgYCW3b4C2WBrVV01tFYfgi9WJJX3shfnJcq2H25ENe/PYNDetMMIkbw/3g1
uK8ZXMDMNKRvyvNozB8UPOTt92/fP8jAlDxuhyV3mkIqsUOh5ar1ca9LdbFWFVyXPc5f5AO1sqNs
/tgkvnr6fuj7R1qEEhc/uJ0/PWH47YukV6e6BL1ttmF4FGYlgLiSvppz1e16sVcd9u7MREv+GuKp
+ol7ier/HOjbSsuyn9M6XfqXhaqTEFaXZyarVIYNWb00Ss/qe5bUK4oZzjBBLF8iI7/MNWmsXTnd
yDlqHKzaNLbh9W1h07kTjt6neSi4R/uT4n7PruN8j0raLqJA2bUpeTxmmwqrlFAsCacoQzq1qg/V
JFs+k/PWCyZkEnDkvuBYLca7uoBuo9SvoihuhQB4ViMVTxBZGlsp+Q3kKE1vQE200GcsY6u4Vs9J
HNiVqHyN+iul/yXbxog3aYsLkPkl0mQ1VhDM9/FOkZFOC2K9IxaVbVICCx1huoypaFQNygh1+JNl
hYglX6McrHYGqgAFJYi/zuChYQSda1eI3xU6wZ4SmYDu6IwjWlmHBiRVPcZ9bjHdNNHM0dzG0FEC
UwTNUuxFpTn7w5KM24SlXUxoq1sukGLwF2IgkmANQvxUWUQahpFio5ZM4Cws9jSqdMje20fdr2iG
L2/MQX5SokgcSzDv+VL9VDtE+bT47U6q4XawMHSqhjlbGLJGHoKPkfq3xjyTnCIgg2QSrus+rx5w
XME0prznW6eJHGOAmKa5FfVkG6kgS2iAlrtUUzYmTBXbrCsQJeOBGmZ/yjCvFbFarapybjGmGjI6
wix0Zo2ldYcczZIagJgYXvSYCRR3srfAp2xD6mqLFGKxfqrTTx/52yoXpfI4lUiVA7XtvRY7cjpg
C6UASYasmj3OLcNFRD+3VCmFLRZ4S423vZ8dmi4/VEEz2C3z9NWsKFAwIu6R1N/WU/dZ+ySOMKcG
sFsE505QrINIwEhpdgBVelb5UYlTm9kMFUuR3OUOG29IdiQ3iW0siZtiJPhENRvBLTQRrE80knkJ
o2atQaO326y6ieTlrtK+AvQil77jqyWvoLQpSA+RkZR2GKBh1VFJj7qi3gSxt32rie1mjoEHS802
Q8nhFaSD7XrlHNK7fTFDHd/F1FFrQ7pOmNZG0Fr/jFaY4vdCFJ19YZFecUdjEeSKyWBtq14+UYNJ
NzQjVwJI/q1fRNG2r4R1zZpmbZIzgNEL/NqcAgGZfPNnWGd2qyqtM8yq4UUlcVafPr7xiw/hcujK
aDt3sAJUk6/cYg/c5S0ehSCWVuki+8YroxHQjkckW/e5kRwGiIx10FIuxXRUTR24l8AYAbfSfp5W
dTHWqCeSC3QDOldZ/wHG7gaEg0DcTGndshpPY4lJDoNounAsJZRZ68kYf5pqCBkxMcxF5bwzteQF
wZ7qQDxjLOqZuA7aJ4soR5a1Dx1NxNrSZ6Y0o6vOCdlTfdMuTdJkrbMIXsldqWIly1xR6f2dXyGa
TAHG0ekDtwiCkFbfzCROyV4SgdZxrgQ/cahSaiw+yWNRXWOQu5OCjtRQoSXOZfuJ41y7lgyUhaVs
5tl/jTPMovVEo1LDiLkbI/mnYGCjK3TtHERShmkOAzZJk5+RYbCnQ+FmUSh1SYP2jLB/LKEKMy1O
3aTGZ7GTSHs7WayQytk6SCz7b0rYbuI2NhyJsRdUFOebWn0SjPbpJ3QhyQzp7D4gE6Ocqg1ogTfi
Td9HLV1AIAsYCeq6HaLmOhbLpWCKiuRo8GQRvfT1Fhjw68xtuSdkwumM55L6wUmJIfAHMqgFKPau
HJI3FkU+wul6BKBCYg03AIYquYRso8D7qtBp6xOOCLFP01VTkBkxqCQZ9Hajl+9EwzxEil6eIatT
M44BHFHVAKJbJx/NAvbR6SNSxZWqtVQbSLC1bSsKHcFr+mnK1UMpIYOnR3Q2ZTjlqkWgYSvrxBFj
80RGwJQDKChKg/7YkU21SmKk32KfXUjQwfPul7e+QocxVZhA/bmv1qEsO3Odqzvoh4ie430OenxR
8zyMRn62ujZySj3YJ5X0JVD6cfKh9JIhFXb1ZJJZzaVHUWee1xj4Byo7NdOOYkD43aFGBrz+JQB/
BP1l7avWjNCki6+cSa9VBLcQ7Zxr6nBQ1EYyuNSGHDwre6yRSEWVUfGpBYo0QYMn0mUfMNdgFUZ2
XgWYqSUZ3O61KQHKpln3lFSCtWv9U1XjtMYnUtqoSlEhaXQwrATk4DgYp7SCSDMFAxo4xh1XOQsN
9w5qTMGlttBKyjTkme/JW6UR0i0mQ1z8YX0Q09x6IPApcnyTsAb10gUkQEBWP84y15pUT/FRGIWv
MW1PJe6zTSkSHzEN0leZ569UXtBF+clX2fUveT3/qGf5QQnxsmPRKVXkz8wIF9KpAvfGYpGdQDKu
q59jC5qmE4cf1aQbO6nBmzbwOMZauLYpM8ZZ4toJi2n3aM0FjfhWzL3M4PowWo8Ou2MMkbTn0noC
6MMqI21YZE0YCiDEIZ7fxJMw7EiJ3phxrm/BTx90Y3jQUf/v0CnABfejXWaN4XoKcJq0QpXvuijq
3CznXEpwo44T6wy/yh6SQXcxMnwQL35u+/IkBYV8NJtkV9WBp0e59Gou8hBkOily6ehmWREbFQnr
mOeeBj/IKVoxrKOZkynhrgohIjNW8cUHeXqZpAlxaXjQDBFxYsEYLCtYlGQVvQj8dEG84MPDu44b
2huj/N2C4xMLneFobWaLoky1WS7ajSkz86iEQbT9KUBf1mpOh7v5qJas33NwUHotIxdBMtIX2Scl
wv6hb9G2qmQoUMCyrcWOj8hyDZ/1cdaJv5iN+LHHBOaPh7l9z0tCJDJddZtM3JRpcPPF8iPXRtRM
YBEovcOFkGLytNXEo6GwSgTCTTsKvEKQOjL+iw2dlsdekK9Q6mKzeJfj8haNJEiOGsoaLDkuxdoB
MfN0HGoQsUZafuHI+4qV/BE3FE4EegKeOTIj7FuL9r4VlTtprMsdcyZayMcK/8uqtCD8KDX5AggR
NdekV/FcjvKrBF0YK3der6kupz7g7TwpfCzP8wVxLQ7qJPeSCDBp2JuPcYoo2ioskEzAKBzZHBCB
aSjINLWz23LcZj3VWUMiH8ZnInipVXoHkgjPclwnMbZyWlePkQQOoaN8amtasG/rRt0OQr/RibbX
a8LD6yxBXVVb+kkrqd7OpxCR7Ec/CI8YwJ2BOJqXlpGrXgCUsv7Mad08VMjs5xTKr96b7vDVBlLr
yCpQhxYVSYFSuO0J5S1lzCrqGB7ipuBHFWwM7LEzfq2jxeRq1SY9+Ral7tZaBqBREN/MoJROZeaL
J/DdrSkEngVDcifliYuaiqnPNF/DGcJorSY3LD/Ckyo17TZA7LIaff21pW23TnzpQgFBR4ympR5K
E82bGhOcApE4BleJR6MWunEJmcRXxuGU4WrNslbZsVz+n+FAY0hNFoRKm7tgLYdthRc1Dkj1mUSq
YDDmIkztAgURbUCoTkxMFpQPWP2UZ70o970BDWsk4ju8ygpy3lE6jXkYe3lkbFlLu0Vq0VyhlekF
CSkKxXzRE5+FvErNcfotm/I+/mvwWfyTRD5JJ8qtSKegyLcf//4v1IdMRdYhKVmSIWuQ75bn/xBl
iPDKAL+HQbueSZoxO8A5YaIajkmiDt0vdCUGd0REg0HuNOxq1M0oBPLOfJIn7T1obFOOFJpmKE+S
aHz463Qv+f/I9jIVTeQPSAp2SJ0W7K9bByqGtc/UsnUB940kHqH1B6n/2Gku5kJ2ZWNErpaJTpao
00VSWpQN0asmhUduO4LblFD1qL4dsA5IoFkYSXKZynImeMR/iK8zPh68yOV/EkqmSktA3i971TJF
3ZQNQ1dE0aCM9ut2140O+iftQO99N0zg0CYP+L3Rn1mTfkCnlV0YnN6wkubezAzrN00MvBz4YIJK
chDuORrX2kAdrp5cYar13UDw8q4eewc1UvKsyslzYE2ZG6AbpmnVuYziHXrHTLxgcRQvHcYuoYFB
N2PWJsUCMoJYmUAa02svav2hy+MBL3Ejw37QwrXWggTFrAQMUiXOoCjAC/hmdEDwne2DYh7XFS4K
JkqK0/lVcW47qXliB6iAu0iAEEpAX01c0guXqFCmYh7tI7iHNvo5DevkEDFkjzBp2jhiVITW5jVg
uWDI4X2qStPk6GpQ2Sps6Ky12n2fQyZKImlp8MLdLKzOAcHG2CAn1i7AEAhxFqQtnyHjc5KFTVwo
zXHWi3CjhlNgh6nauujpq51WCjD4lx/fv4JRv8boGN3fH0rDPHSpnV1hNdAXaxPKaNwkyKNa3vX9
/u+3GiG50ym5Mao/hyd9+VHlWIBluTvMdYkFo2BpKoHpXptTTnuTNhNjgHyvhsY8I/hfVUsxsQ4G
84nqEOEeErBzmdVP0rcTkHR+pA3ciU5DmY+B7eG79FVKyrSVeqQkAYUMZxTylCl4RxRJJFNVKPDm
fv/QJf0FPbK6wSsVO7h5CkgrleFZjXBv4j7Dhwzpg9DLYvf9q5pEp4l2jNmI427OskvXapVHrZY6
qvAwt+RizYp87C2koBDEfkjMBbdTqEBsl8qYRAMw+2Mz6Y9yXSLdMEl6ADvhH75/5BUR76XRgDVV
Q+GQiQVzYrElOYZ51mM9lMpLBFDREuL5ac5zGUHhLK8D5lJSGBi3wJIHfFsgUJSAjB55pNXUVoOt
LxHAKRVvepwo/CeOhTWrZ7k8JqZlnlq5UM/N9GAkquBqXWvtzBFBwVC3gGsVfWRJrSk70migvJf1
dDiPnJUHPMo1KmctgB/Q1K1LC4TE4tmI1EPLukxYmqVYvdLdtw6Tmy0VmHk/CkH+QKBYRfuw/gQ6
SpapkbV4MkpbrgZpNyoWXlJ5Ei5US2iLUg21KVHGFKqJU8grabST5Tppl6sjd6xATz2S/IrXvsyT
VUB7S6mz8qKCFYSTMROlsIAE6ChZBw0DhDMwnJOoVUHGJ2MMsK74w5QAX6i9jD0LjvU5DXALFHlh
rEN9WcNEKbS+xkDINmeNbRhjvZOx265IXmiyBrpsbWKkjtFX0I6NdpMZfBCYPqBOmQ7zrKLkhVUv
yxVBGXqxbc243spWydSc6pcnTFHzEPkNXtICJZlfWXRMlsdixhvyy7Ce1I3JUoUpNApQs6o4roKy
NwTrgaC5hK0twwMairuvJSPN7COTBvXgqxry1TT/SR9e2xv+EEA7qjEEJk3m1CqWyIm1p78kwiql
yvJEzBsnIoVrM2Y5AgxB+kRNMf0IF1y6VWQqbMGBBg6M4EYbsRqjBs+QUqHzNK3wC9eu7NG3LLcZ
FMn1wHBjN5MA03MQy3OszIGHZXZvpFZzUqKa+PW6TF66kEtEaHeFmqUHxIWx2zem+CAYlDnM2kp3
ioGKVy2Go4ILHEuqQqhLEUO2mXaJGcc/uwXgPCWdQYyBRFUDvQN2dLQcst+9f/uACHydV7HwStzA
CKNqZ06IguDHat0Vte+egpvlWdlobCKx/erDPnuM0rF6yCXRWLWK0j2gYFSdqVWigzYkk9fL/c+i
p/LRD5iFR2NcZxgzJ19vXpv8R6Qi2Q0U1hj1kBbMTyBgpv1Dq3VLd0UoNtg1+pOpWzs/lI4RESon
31eF7ZSbNYEi4Ur0FeYOULMemEvRkZtZdUhDLuB/q3s3K7plhy6tSgVjmkCYAvV//aOELXSIB6hR
bRAMu3r5oVJBs7te1hxoJtxBjUryaLZlzzN0bs9gwUE2EFNFxQfNlMowhkBjbiPyMdYC5YJ3ofdA
7OR7ajXVJtP82Q4m1ErU+FFaZ9lRZS+8ZoMP0NT3xx2NWvm3xN//9cssq/n7v/H7vSinOqJw+Kdf
//5cZPz3b8t7/uM1v77j78foXhdN8dX+5as2n8XDW/bZ/PlFv3wyf/0fW7d+a99++QX3XdROjxQc
p8tn06Xt91YwW1xe+V998n98/lcCwC2iWP/vAeCb6L1+S9u3mtTv709bJqTLW37LACfpW4HgbVqG
KqLDQVP9xxBwRdcVydI1xCqyaIi/h4Ar+t8kTTMVUWGGytzLJF0ZEWAb/vu/LE+J0FFEUdI4MyVV
+m+FgJNH+sssT9MNRVX4RLZQ11RZF/80y0MqEsZaWXxJzJm387Z8zi7SDyqRVmvjTaYE73wku2wX
2vNB8jpIg5thk3jG3tpPn9qh/2i35bl5yJ/TLfG7H/GHtNa89Bn/qnEfri21+LfGAS63nezKsTwY
DFusSA59pG3/ESLdllcUwXfIIR+rnf4WntWvyCuO2kGGV7TuUtJKVvK1fkZzvGMu7Findp260Cft
dJtc5cfyMDhAs7YElV9QxjvpeXK4NVOp6dbmc+ZEngqe081PiBFehtHmmeZxPoCKOXRXvHIXynF3
eafaoTts2gPQ1gem5Rt/3XqJI+4MF5XSV3wudmzlA+O851+zi0DT425+URYLTLT8duCx8oYItMij
sRfsqh3cT/yF9clyNU98CcZTtSut83t3pAbCxwYP3Kd2tAiu7MID3+ELRLLrb2Gi7nRbdLR9fjJW
ICzc9Ml/lrfFhg20G/sZOoSTOeVB3CmgaHtbdMMH8xmPsQvN3VbXALY2w2fuuzUm/R+aV+wk13LJ
X/S6o/9YQ+AX9v7N8JKN+jSna4iJTBW1le9GJFTZZWtHOnEKXGFeFx4r0OXvqbRXKBjstW1nI0Fy
x73CdiEQHuzMNn+2T8QwKoCu9ZX2Yz5kXvRY7qsNCTbxtvK4s9gx36tdpeyWeBtuDTfzik2wl3f5
c3MTHrKjeeYvvFouaDzRCbf09U12e7KJNvrauCgeWvr4Y0kFfAU+fRo25td0xCbev1oXPMqvyr59
qhnEV1KIMXWlih7qBVotgic+RC5kiTW6SZtwmTdzN+0Q91PQdrK9dBKeOD9hjob5Kco8w8VQfuT9
68iWV4Gr7yl8iPCvVtEmXZc/sXOuqsf+TD+A/BaFmwjZITbpRB44sFpcS894O8Mc4pUrRnZ56F2U
U+hp3xH1rqsNmEcSDo/nzF7ByrrAw12lruGlH277HAQr/QpEJgDCY7KbboAjwpXp+HZn00ZzBIrS
bEV1y47zPnfbE+g8ZnkAdLneOI1Ee9yOzJikE02hVZIfoEgFK7ghkv6jM6BFt9RMyX62vqC+I1TQ
NXtUvFE5tqvzvXGheVB29rihEzu/RpelvGBLeNJeULiYVHiyPY+hNCOPiFil5o57ZUUWtmNKtlcX
DmzRCWMRp2J6yCr02R1rvlWuoYpaDZAp4SCAermPKGQiTl3R8TcqIsK3aje/ohGOWQg5zOpIXNv5
d3IrzpjgQrAPPd9iV21z1KBv6S46ac/VF/lq3mQ8+Q+oux2muLv8AIjPVcRP7QU3EiinU/dUrlmN
SYrbnPojxhYqoUftqrqSHdlQ5ADKMRq5heTmBo1EUgtwTy0xoRCwY4M0a6osNrAALcGw9KzCOOg3
ynO94wpe6S8YAHAYElFIro5BX4FyvImO6Vic1Q9TXukO7j9UKIgO3XDc4uVN36InYQtgWXbRy1Sb
8Qskri1WzmsBUYIwu1XyKDhc00zqSTQkJ/WN/Sv+aGriH1/1teXb2WcJuNlB30kheEJIH69mjzBl
2QQD7OTvA1033QMFz2JpVe8RcTc/R5uupzNcwLWQc7LWw70CInd2sC1wQrTsvn6VSPR2NTspbggS
oUEnAF78ux+lruIqT6AGs/BMKb3td7KTXJdo8p/q3pCP+UuVbbPX7jUCiYoyyvRKhL0obja4V03d
vhnQcKJVc01CV9evbeJa4iscmgLfA4snShkO4DWR/LAfnQWubQM8OtlO1hv7enqicg1L4Gl4Mq6c
U3A77fGhvdDmw9Ev6Kt6h0Zh/WRsJRbkK6pnJDFMw0dokt/6CGR4eG1exUdK2wujwCHMkebuphNs
T+nW+YtwNi+N92GtQd5m4poFUXkU1DfjSD/E7n5Upw5kYOPiTz5KwQWD06lD40m+2M3oXroMXAIc
SxlEQdEL9ninVLZZarErY0sjwm7X0WVwJof5sG0ciTfgRH7mc34Q0/cYGhrABJeLA/htuIMHWx5l
66i/k4O6ItgBdkbKDZhhg0B3O9dflQjY2KbSeweGAtEJKfad40ACGsMb7nj4+cI1pfj3E8Uk0Fk5
O0Y/xPyHdKrbmxRsDdJcgkPzpbTQ0Mq7Vr9YJy3Zd5TgD6q4WVdOt+Ki6tb9aL/0jjPcs8Yhvm7F
lbgaqSK+BqgwjqjpViVOwYBx0imPMIMZ29FLrkaDcRWTGWR4t43lFbQzAoYi8cwNCx3HvaF7bOZX
NVJdPcleWVVjDuzWyRM8KAEDA32fDULWeNdthzWV9HfzYj7ALI/W7bEChEQ48Ts/2mO6mw7+iQCC
dfWO8HXLn+KglrbupAcTlga0Jq/c6txc1Fu47d7pFw/77l05D56611QEI7SKV8mZBEQgmz8G7Sx5
aLzXsst3RQ0quca44R8gibDeoViAfygUbo76prXLCEgoIRmeZjr0YapyC5jIn5F14Vd9hVoVfIAm
qNeEjBkCflugDXht3cLY7MIdJxlnc39UiXaGpO9F6zfTC7G9FC45aISu+O0Zp3rKwqVdf4DLENXN
91z0//Wc/f+n2TjT07+YjbMgyD+bz+mX2Thv+cdsXGZabVqKZSIVEWnA/WE2Lv8N/pRpMK0GaiMy
K2ainqPiY8qtWn8zmIZbBkVcXKHiUn7+x2ycpxSL/xmGJEmmxNP/ndm4rP06F1cNlVqjJNGUklk2
SJr1a8W1r42C2he947CAG09YlyHDNkjXkXWeVaL8pArO4jUZDp1yDoAJWv5Z1hCEUngi/FiJHmPU
hyo6s9yrlyYpt5davEbTvWXU/8OO/Sc1d3bHH4rD2p83VWfJ88eSewCfNQTvTHe5vzX48+Zbr3E/
RSKPYlEqov/kz8naP/2DKhQx3VI1SxaXffeHGn86+Vk5kZ+DI5UxfajxhAnf/07hQszyIT+ImdfX
gKCB7ub3unwcKTYmBANTj0lpmTxO1T2DbkZ/ZW4kBo5DFksrYUHUV6vrEL0O3Ekt+eBHYCD4kFy+
ym1ts++FKkRLe50ECE3hqxEdsuGOmgCF0X2o73rwCLtg7Ufz2pJJIwgPA/4pOuH28ildeZVZO2WH
Kn2NUIaZHQGgeNbH+0jElLAnhgmi3Tp8qlq3jtazfu9H4HzyXe6upoYZSr5TPxzGa4HMms+mK4Tx
LqENNLitf2frkvEekJlR32vKYWhvEUTSCjyyD1LlmnUHJTnMyAGUJrD7kEG8v0tjvEJyv0x96HtD
TiKHGLRvWlx18ypHj/hn4SrE6yS6C8Gh4zG0Q8PBEB/8L629FvpZmA88mS44sgFQQHkNuxEw895H
qh1Hd5PpAA8aurDSIkfMQPxXNuelSpT6NFwD4ChBcMg5GAp2clPntA6oUh5qE8IRMGVJuApkYWUu
FUjKZjSazXepjTfLK7NRAGTPDHPPbDae7gN0AK6NZT/2mP9Dj7+4tHat+loj4uMdqn8l1FFgzyji
RPFexpeekLc47Uc1Yg6mXyfpTOZUXx7SBJwWEyjkenybnAKxxHIF0yN7TGE7yiKG2l3Zkr+YueCE
ZcRpIFo1+H8lXk2LOxNkzPauhY/LFbhsv6i/I1aIuKIFdOVsJn+wkq7tiIuBqqAUP/LnNR0jOuef
ptyR3y2Xf8lLikeOfd3dlz9N2R7PyRVzJs5Trmv1PBAaKlQcMx8h1YGt5ztwZnLiQKIU9TuDRJQi
L6LP38srHk78PQX9CmMeowUfHjfPS3IyxNj6wFHjEXngl30eQRbWZfuvRwz5T5WG7yHDlBRZEmnT
6WCsf72CFSEyU4wf3ACJdYug0kwgQw6+fBO4x6otm5BzfTHaxYcWlJeU5lCDAYdlt4rzV659IP7Z
miMRY9HX8oNv3pL0phK7+9cbuoyyv/e9fhvaLE3UVUuiHmIpf9rOEN1Sj/YLDi4qmKK58d/YXpah
raWX3N9U2p1//Rd16Z+N/JZpqipVU1Om8fbrvmnbKhoGzib0QzsJpuqCfBUnFGXDxietRYszz5LZ
J8uys8y5C2QQIklwMS+tdoH/A6Lhe0/AU4eki0KMyDL6b7DvbgjeanSgxXRZ3sVvUbNPA89AzvD9
6ogGBooJq7/g4lu3MNSHpeG2rHJx1y6fXTXUVLESGMDsigGvGp36GLdw3twi8AUkQ9lN+jQzC03l
Q4F0xCgJcePj59uIgWdR32nr3L+0zEyJVeJtvCD1byBhl80SRL6nKYKa4Avq6opIQjuTM1jJ+K0C
ct76dpWYAKWDt+UrLfsjUC5twAayzAziJ/6OIV3q9E2L2BqTvigbrWkHjVMDC8xKQjpFSBqs6Bu+
D5tTbS7CrR9SMxC5Z40XjvCyd+v5+3izK2O+lrnoPboUi/kB3s5yn+OJEECb2N2WB5bNYv+TqLfK
KuQkF56uBb44qaEitN0bx46Ds+wws7wVFWQatkcEA7hsNlMR16+DbU/jTAs/4CeQp8gWUmuY+GJs
l5QYSAbRYbGcLieMMZt+/j7UuXrhKC5aRvYGkQRlsF4uAno3FJzbFZvHTq34LryKzNm4IFcEP/Zv
V1xhapgaNFaucOdhvUd9ZgcJe6HIYSmzxuBbhfS0uiBbL3uUW4HAMovvtux3RZGQ6hM9tlGY0i7b
zsZ8n6AsuVJRshMqM8vvGbCRRuCKYYOWx5ffx4o6FOyGfLqVo/lM3UwT3qwCxf1898sdJLH8A2eV
w3Fejlot8XHQzwjbWmY8gugu+2/5Jhzv5e8sp+DAina9/GN59czJElp8L87T5RRoMr5L3C33Lo5w
zUDIv9iJHDXcJ6uCHY39XsLPtDwhgQErbsu+WaYvCfcUkasNOCkhG4QKjhcOwqjfdDj9s06b8bac
HBnWzZZNSiRl7ZO1gk+OGgI3c69+8OMbt76+2pTlRsHpkfW8RrVWwXHkHFk++HuI46C+qs1t2eAe
+4G24OVFrHXGxTA5+9LbrGYEDKkrBHGUVhgB28uyhWwsPQcKHCzd05vMtvLIstmBdclleWGM4EL9
7XoRTXiIJCDk9jJ4LWdayjW8fArEIqeAtyks7OkQepByIWYEzSAiKYqyDLzLq8osIjKdvR9xWNmr
ZkkphStqOXNqIIhsbFory3BUQ37nWwsDb+BwkM3Fdc3sowrcAS8Yl4Vg3gJ4DTWDyvKt8jpb00BZ
c62LjBQcF4FMrNQ8sSUJ7BmopQoIIjZg+cxyyQnh89To5svM0zjyWsTdEKpYx/wzBDSpLKmYAbVN
dlvOxdezCOTl7ByujOVLpMuFMmyW200i+d9XwfJdOk7V5WlMNqvlUPIelPmI/VeDztx7Gfdkzj12
uSAxDk4XeIPw+RmcGa98CqXk5eBvXHbmsrVs/vJELR5N+UsU0u8nlvsap5GCRIITas6e2KqQzLeu
yuGdH5bb3TJCcXI1wqUQmFQsQs74tuxKQb5ZBKNyD+p4CeL29XLtdAiqGDTMnrguNnO5S+WGSE8W
MhN717ewNcD1Xfb9cmgYiWSG4KB8Wr7qcry4Kkhe/L52ljtt9n0KLce8BkW8DKhsV4OA2ID3I7KW
74hQblbok1H3L8dR4TYN7RPm+IazgC9HRsjKJEPQtN5i4RwpiJyBxC8btbyxGzb/m7vz2JHk2Lbs
rzy8uV+4dvNBT0LriNRZOXEUK6tcK3PtX9T/0T/Wy6L64ZL1iCIa6FGDZDB1RLgwO3Zs77Uz7hH1
7AkRSqyHFpH97GjrwTTUzODzRtSxVhOYHSLOdlAfZNZKvcmZCbGG2cuhzQQLbeUmZb5Q15iaP0wq
Q76lRsXZvdnBSqVb48reuCEJk/M5bN6B4CxFqW/UdayuXXWIOAXq1Uw8kRoEfQZAdeTZBOYafVRj
pOA4l8y6NQiN+/2TWiuODDkFTD/W4/10cKDU0MksIe2f47Caun5OGh3lqpqUHRyIap65j698TU2V
IxoqNaur2SiSH9x3ar5mMONXNbJgB4eDbqipM6jyVcQ9wa3M4Dc1ePAZ7Dn66k/zjXD84JHr0uOG
UDeF+nrl8D35MXGXhxYvMbQgP6vuG03EIV2+cvk4PFEJjJpbUvtQz6zKBISUoAgYUpii1RtR41ra
oVVlHFNzOE+mzg4nDAAQrffkHyqiv1vuCZc60RS6o9vWfan8p+XeGFbzAKMA+n/QLmyHAZgpQRUi
vEc8AouGdhP3szqcqkxT1xSTrfqQ48c7zlkJT+HTbJ/U9KXu5/u9PWVqcub++jmd+gZ/ifOlfh0e
8Ie6cdXYgbnCd465RpLG+CgGzO28WYY1dRWq4b7O5VrNtw4bDWqmzRgzJOPiUHw4FLLjozoq6os1
txdXUdhyqXKQSOj6uS37l13Z/yi6/FbGRduw/8dW4K/VqnBdQ/iOZ6At19W6+U8HyozMwtZDQpny
KNyo988Ex7WjJl1kSttefiHxkHnLmU8MvsyDahZV45DLlK2uf/UxAIT7/ysOMKOtH5twlQXiTGYe
bkg16KkSg+PqsbHMRfP7+tdw/2Z1z7sQnotOzvOF/cvq3uxHtuJdUE7qwuJs81Jj40shSG+8122c
9QhMNUeUgkO9S00NOd7HxPiryhZKOzXr82NUKtWn5j12IQUKP0hlqOY7T1KEMH6rgoa1A09jTt2C
xYe6Q5wGjAyDyxw+FQ2coZ4MkvlD/fjgfqjzPJBQpC4+9Z8aMVX9xxOxR7/yJspw7jQqCFX4qO+o
GZLrSw3aA69C1RkMjcr/o76k5pn7GMzgmaXP8FBH9vf5CwWzYEkbUVUGqgiE7rgpAsY391HVovd3
zY+pYpJqhquOjyhvWCCQdcGnarpRc6OaQ+9H6ufNqcoUE0KzpjFE/ixwLPdiwnBmzFITprpw1STZ
5vlKVRRqHlETgJo3aEkhJftECsxU9MFApJYNTBIxx1zV6y3vT92DWkIxzH+wIOHpLFzWyb0fwIV8
VH+Z8UUVJgGaS0Z4Rho1bLNlrl6PoRYB6SL3buo+gXzGHKjG34rph29T7OCKWuTWSY3i/DrkjrWu
PzIrqffocPT5ohY/qZlYnUtyH3bqXamZk6dn4FSnX42V/MrvL9u/u2h1EFVcsya8Rf8XYSemBVwv
HS0phhzGIv5VM5yaMXhWVfn+/un+bgGNfcR1bGEjGGAl/ddbnRDwUPTxz+dT11lI/4UrnktNnQKW
NaqGbIkUsrCM1c3BmvApM3Zz6EV5pZCipFFLPY4yZ3Ji+v/Bsfv9i/y7Y+LpStNA64ZR6ZfXGAWd
hazYgkiOAZI6vQ03qvhRFQSnn+Nyf7r/1x3u//9UKRz33/TB5f/6n9++/6UJzs//bIKb/r9c21N9
VBO7jkO74z//Y/jetP/jPw2a2VxXlk7z1fAELe1/t8CNf3kON6QwbMTWjM/0dv5LkGL/ywNNhXzF
sxzLMRz3/6oF/tfpzDNRSAvHc03L9pFLc2f9co3jmc2pLAgaqyf2vDCCzjDYH212xjH6waNtx3Qd
Kb2fMRE9IHqban8qnqUzcr8HXPwjthmKHWSthkumnEaUToaQeqeAl3r15s2T9w8K73vn6t8do58v
moNJx4hBXB2Iv77oItNRGE7YCnLLwpwM998qZooksift8HsjNWtN9Ii1ssRA394fFuXoljs76nZ/
Ost/05RXZ+hPxcDPFyKE8HXhcPxM55e7j0jL0C8cshoTki9WKVbgZeXokpA4RAkOhAuvdn/4Q0tK
iR8SWkGm4Mrx5x+/fxlq3Pv1cPi6qUZF28ao88s5DCIgm2FAwkWGZW4h62o9BNpZOjMorjy0/6Gv
aHh/bSxSI5p06fjHcDyuHN355fBjiWeFYdZoIQ0kghX05T6wv2q9vEqtJXzQTO1lgWH7OSHsh/l3
+sPUk+A0Iyw/0nstM1c/5MPwFsFriMrkGCgWs23IhZdR+rns/KzNbNJxqVXTAqbgZxmgjGoMY2+o
lFxM/awi52khR0JpoE/soVC0Rzjsr3o3aoeirsNdmlC4t0kSP+kIWogUcI9xBXdCay54ATZDXwMx
iEhzMxrhnYr0LMs+P5YSjt5TDqXveWjxMxSWWDciChAy+q9tN9grACc3J2anMc9IuYwHnNZxHiOV
dZuVNEJn3QT9j64ux4PZPCZce7d6aLdDZIbnIEmMrVkM22kcC7blcYQ3XvTUJlrB60LxbkRBetDy
FBP7AKDQdM5yApuTme1+cMYdfiOkEh40qCyzarokNKWCab7kNoS6tE79baYjlBnGYeMY8XnQERbZ
i04bo2Mjg+VYYO0znCLcCNRxq9ENn9O+fM5sopvsaOvY9ceMhwoFqfMWmOPKJ1rlo+pR3bqDG5JU
ClB6CrHuklmKeirU+s1cC/xsXZ3udbO2z7Y3HVvLh5MVErKLsr+4OmN100Qeb8kEaQ4+QaWjgJBW
a8W8t7z2ZXS1AM5PcAlK8MLG1OoH6VCWWr0DlctXfnGd3Kvmzaim7rXqSMGOTKwOlT89tR4xZlHZ
I6TzsYuLVj6DONMvY1+ZR5LAjh7Gvi3MWAR0DcIOQ2HlLB33j+OReWaTarM0Yw0mS1FB6CTvMDd7
WH2O8yMAQn5Aw6ctPFH2uwEnYh8IY9UrMDeiWvlgD9q7bXRsZYj6oFsmoRrwehe611cgh0v/n2qR
vzbJf95zzO4GAkZhOvavzfyy8MycWLCQNgnesCzZd2bbH207WE49BGXHtY8WqN6N9D7iCoGynpfB
ReUND0aIlSIfnjEA74E/xrfguYpNHKTkvYc8lFLvjxISwbp+1psG37bAyA9wWt+Fc3UWxYQNQ2x+
P2QZaoz485hlsi2hs+3ruq4N3fXXBryuTzYJQgRh9IQssMovgFg8UtvT86qVC62BKGnGzl5DT1CI
nvbHzDabHwTrskoPv38x9n9/MaaBpNlwsO7wj6sGvD+t6bKmzGKDdulCd1Bd0SMpafyJfD9BZ71O
uUWGWYqq3FQPMIsmssJ1Y91qTmdjryCtAXCrSdsgrw6ikNGZGKdoLS3u60GcWDIY3yqrz8j2YfsQ
/81SG026CBimyr4sT3OiWzTq7OOgddO5JxPiSQ61dmppdi6kMn806UimjKH/8Cx82Z01BG9mmNtr
rYgIjqoCsher5gscBHmzBYfw94fHsP77xcfpUm4v2zZN3/r1ZHE9j4JAIaY5Y26AgANdwY560loN
OLWibbWBHW4IdddfpHC+xaNIv/uJQ5+xHJgXWIwDCveu5IdN+5m6Icv7eFvVRXa1Xdh3RiLM53jy
3qAnFhepchAqUeQbK5ifQkKhitR1dlVLsqcOFuexDnhG4YBgywxjehLBjWyVdvpeWY571YbBe5BZ
MWDRRYipPgMx/9Xxc6VidI3FFLmMP+qoujFADyO0rvjo+pPToTQzrVZf62FvrgaBO2BVR+5Txj7R
qiH5w0TuzbUoxVcrIqTBtubvIc7aZMgXs+nFD+OQX7Ehu2BkMEJXpjed4nKI94ke4lGSwt7Vbldx
q032Yta7eqUPAFLwlFXnXIcgkeOnXivh8gYIyg/sjAtdaJ6/4JwUmzjFdOUPA+Hu3ZwtYj8TD0GK
9Mcf/OoPQ0Po0rW3KgPPG1bkh83+tPeLRp7dKpZnjflRC3Jj70u7PpsMjit8OeDXkdjvalr9bY2N
pfLg++Md2NzzHfA2+esZMAeWWNN8aTv7AXiq++TPSU2Yd7eoEXGlNa66QdTGM/QzVjxZrrEFk0qX
hStSLV8gJ3bajn5ukzwSoSSfAjhIu16AVyyHCWq9sMCnEzIVR6Qj6hhszqYtxINpM4YT/vFCboDu
mc3Rs9qGtHg+grbj7X9/iQtVqP11OEJpQhWOq5G8J8NWy6w/jwDu0Ey1Bvg1cZznqI52DSatU5T6
1a4M61SxghBKop80KqdaanrImfIb/zz75vdBB+lVdkWPMMs5gdonGiLC4DLlRDSzdKusBZYJeZA2
/TGild8s0T2CcNQf6HJpD3nc3MxkBHOvu8VOHxrm22A+xHGLYjUd2Krt2WiWDiEEUz5Oj/cHzLUb
gQDh6mU1fqqqPTqiF6esKyqsFoIsmUbt/8yf1jQizouz4pGMm2ZV5CwQm+lL05lIMVuozNDvkGIr
JntT4kpO4+p1SgggHap8CRRI7OtRG46GNIejn4hXL2FyIVyx2RfCyM+pa+cbe8i5GAXixnLKnFU2
DYCIxwHgVhhg9Zu67qMHP6/rBHkFVmHhwhO0UNTXna7ZxeQrvYS5Wx2itu/+qVr9tTg2uVwstbzx
Ldsz7F8XyGlPEK0ys9IDsrA7lt2b27nkFqEgyGZ4L0E0FI+gPopF44XmTU46GOwhsIELYcmWzhZv
Nt6aKYZz6Jvm0+8vPNZ/6tL6y6Vn2TQ1dM9jC/xvBlcCRP0o8BhcBxxYbW+LU6GZ2aEgd0xSJlGz
zcjlBisPtviMFjGZWG9tUsQMv4BKvGYXFqV1uD/IaLQOBTPlqtana6rgyeQzIdvAoQWn69FpSrb7
oMG9eCYjcIyz6TRnYX52s2wDkBp1raAu9gGSvZipO25zQnxh908dttnYdIgMDM36dfIIIA7LEgSB
JU9B6yOU9WNnYysQ8h19WgPpDlp5DMwSljnqIfto5nKVRLjE75/dHyTmOQx3FHABoynWeIFJp8r0
5yCiRAc9GGD6JguYZhviHmymBJK7+akLvHbVmXgPCwxIoTl2ByC+pCsUjGqdW7xpaf3RTtA/w6HC
Pm94/SnSSf8and56MCmelwS6+m/FKL7FXjx+xsQzu5lmvUWWMx6r1IBxZI7Wmzu38PnbhhrLbB4k
KIq1P9TTclBRPoWHScjZkU2+br1qfqwTrvXUJ6QJ/KV7dDUzOcR1+ekYVbrVSrjdNoaiVRYB160C
fqFrcmNrkD62cfOqXkc1EAO9Rg46iXEVJK1znSp7C7xbP6IjMgBf85FevulRJ49V5cabUsBkQ3Wn
cTQ6scPQUi0KC8pTK0OTfThQ0wAgoyeAnOeSxVNYAN8gL3YPCqrf+6LpV2z1mMBc4vgM2ZltVa81
mEnyHz07M0YFyZo1vnnQSqJsx9ZLj/pkzZshm82dlyb1uamGiu0VD/J5bkRHo2iPNgw7UkjRVKQj
IVSqtchl37+llf1NC7qHUkO95Ocl++9S7gNi7pYDcQYQBDLzeP+osmEZ4EZu37SLH4zhlVMwrLVQ
cBra5i1KRuc0UbCwc1ibj0j8NqAu8XaU8bWZ2uKYgIqZyPY6Npok0Hzyx/Zs5eWw1Qr5fRZeex4a
CKVNASImtAUYtCH8BpQ5JUb7Mw7rj/AIa6ffTt2IylphgwEwmdtYy+HmEsmLnD3WxXijymF1B+2a
5D46Nk/U/8WVKoI02OnBaqbyDy8oTXySs7xViR6dIq+ZV/dvmOyXeeVmjFzrwZDEK2ltCd8zrux1
mIO9k3tRDP5qLAt51crQ32RBK2ivstUaGHF8yIp4XBHHPG1qJ/N2oYRNU2uB8YSPmuZ8jeHaoFe6
rsWsb4ccYJBG1j0HIEPCO8nC2GYQgTe9LIKV7QzO0pZTCF0VR9zUz99nNPk1SUjPQa/rR0Ksiajq
NLkGRNBxC4jh2loX2knG5f5JBtQSbUgMLcoxiN6KU2c/RMlpViEcA0XyJR2lgiL73rKxSfoVZq7v
dMXL1jViHTqgCg1e311ewdWMAoLaehlBFIGXu9dMUsIGkr52AAfIphjD7DKafrgC0YePKPFwl5jt
QxFa9KHJGWTI7nZ6VauwDvTaVl7UG3Ap6MhcI/sx7VjhiPXoQD2rcgyeY4p0vIeipodbJ4aMVKWy
/rLh7aantDBf+ja3jqgA/s9Dhu9xgaiiWel6do1p/jxaSdFebat4pVmcf3UZXxZa1gU0qSGzysSq
j43glvOFduYqKUFLVCWdgwUDbV0RJ1IHqLKcDINuWnofeky4AiqdadOmbYkj0bnCgWIvNOyLc+bm
uGVAFJ9dM+QZXArLWTTOsYqY5U3AObrXHUavPka1Fe9E6v24n4PKoTvhc44JysxRkAf5LmXZMnri
Xa+0iTgOAFTjYP4QhFIdG/gqWmO+4p4Uh1E9tBm6vTTrkDEOob+Li8nZ1mOEuWnw7EuW5p9T5noX
IdIE5B3amoqzsLcrNp85QezoTeBarWJ8HXyUSR6M2D0guebdZ0qOJ/GYSCr6EQT2myjKp6xB4w3a
681KOM1Ic7R9Gq3CsJ+XvTnor/B2Ly6BVNfG8WIq7vHWNprzHFrhJaymYNU3Rv0CqfPgi6hcl41u
wnqRJN+oB1zC4K2qNz3ozbdglmeWPWtNM+ZjjjxzW+ruvEl7+xsbr8VXveyuHjPy9R7IBYQPTBQC
IKP1+1OcJfWatFKMMQqKYBHnaIoqfWAuULBiyIcECG09P0eK3/TPpTvoREwa7d6LXXpJDT6D0pBP
dmgQEpUGD66FVW6ia7bxjKo6Mm1UxD00zmaGCgH+OSLO0PFvkxudU0NEKwIusX/NbDL1LOO3ssq+
s5d2yuySdBIM66sgAyPcDembqdWSQXjMklM4TdCmRsDQ8fzNinvrPSaIxPC7cuNIRDBFjZAyCBUI
LqqAknPsSC5NEHtIUdFFC8Nd7pTGuZ06d2N1rqKBJkeR1xgT/DjC1oIHJ07Fgapr2HuFxwBVwZX3
Rfw1cKb2YAq3eCyS9qrLxLuYcK3W/Tghhcn6dtM6NdNS9UpYefURa/XDKNt2V/iTBnldE8Quj2ur
0TrwjMPI6OC729IAJJK52j5rJpq+MqqXGhvYwNzrp0lN066jHZPxDTwAYGWrfTHjumJ92NDV4n4B
edocp042Z8tgpE7BpzZxKza+lPqJPiOpYA0yXDsQdLckYtkJNCz6oGDt1KCEskJs6jojDzLHH9OW
kb/Axd7d2tLzD5pVGZwJojCkLV+t6msMKwwQZJeQgOq7D3rsY3Eivb5rNbpHxAKyYTyLS+RgBR25
L/+QPbaLsGGoHOaBfkJB0waE6YsbGLfW68OllQ3Jhr30hCNSjYvMhT87jbV9EkH7HAPDP6WsQbAe
OeW0Mpp0Xo15fEB7T0PCBvPmsWc3us1w0KMhObrNBC65qU/sc4W3XtratbEfuAbNd5o11SojVsxV
AZq+NWlXu3r0oDpUhCFtXXPGINMV64qka3NG/VQWEcqWutuTTtGvTBzioG7n6gAknJTcGX9UAzVE
dqy49HlKrmWCPor8I+8cGeH45InhXAuXNUOJ8omVS3LUpUOGbwzqkQ7JvHAFwdo2qSmsGUWyg4Uz
nnP0bFO2KNtcw1DT6clSN2YXKkerMdV58aGfy/HaaqmFugGqmtNkEysB1qlOlGcX2gzjmwvm3qsA
XqXjZU7dtQi6w2BoPUFiDUFdEB3GBTuT393KIHal9Lkc5OO/s4/uH3kNKZstA1QiIsZ3g05apXcv
YeQWp9Im5qfMB39H8vJnaowBpRPJpanAb9gTUxcDfr1Ybf/FdegG1zabeS0haNsBz8Tt/iA0cbDj
DD56kprXevyQxM9eoiLxr0kXfRtNY954A2TZ2DV2beSQxs11tayq7gJasSFzJAwfUt0T+zjo/tBy
wuycRvsR2Ol0I5fo07ALhM1aLA8AXeSuK8xu6cswXhC/kj/rUtbBwtf7EyBqqHhj527zWuQnEYf2
WTPYLo1Gf8awqSEmY7/o3Gp5ByBiWvoOmMCydE/eXCQPuY4oT34XBmpVXlOQM9mF4Y0Of7nVe1fb
Mv1aRzgQ0Ej74iMyWIZrtL5Uf4OANyVBC4FN7Ig5r1bJkN4mTfJ6zLQ7e3PbPvZGuLgfzGGI3IPj
aTey/cIr8xna8gH6pe/k3yJkokk8l+sxn7h5gUTcOjk6ANzc82RRSlm28S5GOFS4GwCr9a21ScCt
DwvNQi/vzbQ2sB20t7FMTBrgOpCwzxmG/KbwGzKCO8xIaZsDIavm6Et3lGEyX6IarPY8lj19KA6D
98MEm3qFSVLiDpzJrPVgsVsk/hruVO5cq3Uf0SK6OxP3tz07FwRBmyRkhzcxfTRGlslcAmbma9JT
7DbLgE2iL3Fp6CurGgiEyxATlKErb/cHtfkSGHl7spvSP7qOdWrIgbuiIiuv/V4jyG/DKu2pgyT5
6sx7Qinr9VBTytROaB4MzVLRLnxEHB/OCumNa5Qc2y7J6luFZv7nQ1Qnx6SN2itMRvIUq6RbS8PV
NnOft+usv1Wjm2IMr6DMj+7XuPHSd394ncPCirDLlpvQpYXQwfZYj7YVHELcH7va5wk7l9Y6JNXi
07JBadThi6z7aWUWdfcQJ4WJfrzuMcXOPoYDOg1JS8BIPRoZa5Mi2zS1nm/GxnhKVQ9m1u0vREOl
q9YWBM4oGrFfkNdqMjvUyWid6jpp1509968U4h+azWJwJWfMgvnUVJt21NPt/dPB0VC8OIFzafta
HMsyfA49wtFhkRA0WJtY/1yJKDbL0N9WUCRz+VIpqGHIEm8xVa3clD9TWtKiOcR5+JiYQ3P1PTe7
Ttd78Ow9h3aK8u9e0gmY6HhrsvhHEwWsU9I0Ova+1y1V4Q9ySaBygxpS0lnAwalTH9oQ2LmrTQoZ
3br6dk1IeMV6lfWbj+0EUcNAL2Q1V4XzTODFVzhVRLEh1iXNL9sGXg6fNGUKuJdQoo0+TYTZOy9P
mlU42ZB559x/qmldDXMlX+sgGW+c2KtnmPIVJEp/rgk4WNy/yeaO7yXWKhwd/c2e6qesduM3suh2
WprgWSfU99CkPm7aaUwXruv0F2fCT9E10be+SfXLkIXKvZzTscA9JGfNuLKDFh0wERC+3pHxYBF8
tJjjwTm0lQdiPiHkCl7WgaeUpyqZ+2dZuAz/EuTpz4DXaG524LDQTNCaPsbWFK7jXE/f22Za+Hb0
2ILMO9H8jna+N3qfNXK/dVoCVou75NkeJpyacxFvmkJoyyR3vFtv9eLmlEVycCt+Xpt6bdEXsr7a
BEn1ovfwBoXB3uO6Omv1jyQhc9BNwJD4rfMQ9HG1KPWEBVqUWof7Q6PC2jwiuIZSBA8zWWCF+h02
9Q+c4feI3cTdPNIAcHqA9YsOh+RAV3GRTH3NVnxN9eTAZBloF943sWizVNCsk/RkdpCJNI2+BRzG
1ZzQt0sr8j18aK5PYdT1TzIfl1na7Qv2nV5N2VloZ0NraTimu8o6oCo1hG7fkc1bBQjxVOsCkxHp
9IN0vgPEEmkXf6ebDFg0zNwnbY6mTRGmrOhxdPt6e6zL3NhNaf4wVsF3aPratbed/HEKaVzm48ZI
4YT5HTIC124fGPJJR7W5Xh/aYiCgrOMPT70OezqgR6mrB2ENLGp639274ZgsTDNo3ovQoCgQH2wq
RNcxyRJyz+ZqTfxBs+yx7R8GbR43gtiSBz0zHgnAnN/yFnbiLOv5FOolRY2rZ1vpgGpyA+lem0hD
kNyChUm06cWYpb3t2RYkkduKmUE60pZ8yJfYvcKJKsf3CW0RMUQyauyob580MzgTsqHienkY06qg
FMzsF6P2pnfBjUeDYy5uY8GCoqzN6SNOkk8HXazFn1j4cHZIFdXkOYuLk6HPwaFWQNdaL3/ohiy3
FjHugyw3dtfW55aoRRp8/bIis3frBSRNuD0BDVU8fea0o4jz1IeHQItZlWTV3kxkd0Ea0l1cT+su
NCbmlQPj7Uy2BIvXsB2fJ7981Hr7WU6DfQOc0j0jEV2ZuTa/1QPrw1JWy1mBg5jVk1PS6qxBio4r
erzETa8f84gZmXrsA2qkd3I0sgdioX/hCBhPfk6+uT+cs5Yb2VbBL1HlRZjDiRgs9PwMxm/XsZP+
ag/yKGkk/0hVQz4SIkK2/TKOn3Q6//C00d0a2hziXlLJp+ygEgnjnzlWPsstGmNDQTHGdpbcJl6d
bhKsolvd0dpVyghwqMnnfK9iJP+tHzxHEyFkY3lJZNafQ+trM9T5t2CywW7qc3zTjYeU+LwndEBQ
PHRg9cLYWkEfbi21cy3RxWAJY7dlyAvv2oS+B3cMoLtgeawuaMnt/946+bxpgoZlkpNdJHErB1Gn
X2GqNmRUgOsDYZlyP3y0Xem8jGG6iWpyyzUowxEHlmgnmpgoRJ6rbPBuCXqfpeZyTDy6wEdkDxAi
EuCbsKwIbiHcYZ0lmbOvyHUErinoSNZMbyWISPUZWLpvTdE0K6VpWk/OLN4ifpTQoVFSX9qAOSDI
gTHRjDOhxOMbfyqNkSnqM9G4ddBsopjuky1pG6RmF6/oKxhbjq6DdtAkv4+gyEUHWQ9lEdLESNPm
feAOyakJCi4dY8S4pgSHMv/m9pq2NArbwdudvUfgw4ArNOhs4xrTwSRpqNSF153hcvdnYEvlIe6m
Xdx3gmJ0bpdlMyHXZ0cXMHVprTPLCffq6FXEFdIq4RC2k/iqaWP6DN26fQs8+6EtE7q49xtFPYBH
YioIcZFTwywJ1ym/mwIityXL/MUE27qJ7OgbhgFjV5hzuRsH8S03ALcPUSfeRV26C6Fp6cFrLNSB
bnyBTmYA2oKIkdj4k4I0ZfQfbVQxdQPxlOnh3GkZvBX4tsy4awmSlvCtS4MeZ4Egxj7qPKFIhuHi
sMWxxuLCPgIUfchZIdSBODsLe9hk3kS9GLM27t88g21ANpPa4/2jZCTgp8vXBqM5F5BlLsa8TzEz
a9rDQFzZuZ6ii2YhZY1HqVEhusaKBX59BtOLR8EMQAkb1muby2ehx/qjO8bumU3oAMlPnK9dWq1E
olDBmjpn3zAiKK9su7C1Ot90Z3KePcxJaQHTG8AaSmCvezV6W3/tA2pDfJshytXPQqY2FXZkXebM
J9bXDxChiPLVGtmQacOsUxNsgy8Ts2XZ68suEJ+UdNqzgwppE4qmOJRJwejlFXQsTCsHC1hEXBEe
Qo+xu6YmUcWwfSeNe1AfKPbzXGyka3GJDU7zps/vrc8CGYPi2RrbADtn2N5iSWKVl2oPfhj+QYwh
iWvRFFyLzn7Nic086An9sEU1IRVoEv+sqyA8G1T60vK9YNtOUfTsJ+zshrydiDD3/TR3fGno3zSz
e+3jRCccOO6f4zRdh2NPwAUj8Lv0FMc6iPXnLEMz7Hf1eLx/asS5u5IQd7fkXTxEZqyfHXjmGxlG
E6yFaBmrvuz9IbMDkM4WOJMJzXA4NTl5WiGwiYyrYSdme6JglR8ZHbOtXWbhSxjQ+SEkiWm8xnJS
Og0rFdVz9htv0YmepXhY9rchb4DDcF2tJDitnZEM5SYQ/q4BP/s4kK2CasZegxBMv8x9zx7cZKyC
3k4PadwP2yjJoMXUtriFOrx0Qh3LTWL74ZnXge0jhzsxl/nj4PmYcjXd32UtTSg2dtZhX9XHlhol
KMOVmSXlqbEpP4aUxgsbsNOtoSe6MI3pOQ1T84nqZu1Qis6DjaBZTtXWU1DeCaf0Yw2Y+NQw8FvD
vHe9BFhS3KWn0THfiUdvT+kw0SwaPu6f+PXwNo/9bu7/K55Fs5FqV+S7HNiaglEXZ1/syH4N0uLW
YZ2utLJ7MEaaoOO0rhIhXoI8wkc9gKKWLvHgC9c2+13iY1RhymAHV4OInk1NvAuoYcrCzV/DwbKW
ZgVse6BGOA+u9l4ANY5LK/4Mo/k6jdgNrAhZe+L8gH5KiDY7a0t/DoNXS/wQJICiSx87chpdtFNG
FsutY9juI3Ing60jczy4I1KmtqvnfW170MRG6TyxFiKBpSe/wS9ffFFmj/qsy6dZkk5ZdHO9SeEg
P+mprSOFKT223UhcH4b+dA+Yik2WMqF6iPl6GIp4S/yxsW+gJ22HEfu5oyQKoqSp6nqPqZs01ykk
qXMkd2xTlpZP/Bme66mtwl3bEjw1TnI+ghT1aaRAPW458BQyKDo82bIpWTaHaKYRTYYK9HxRvs0z
NOXY4kIBgG4gigZGLOHH7YqqRh+BeYB6gjJYHgKXFVeTZ9nFqj/6BIyA23kfte1GT/fcUuLZKFk7
MyWTLvVXeUUPsYZVeLg/OG2KXaWGT3L/jT7gYiwJZhsVpISpP81LEDHEla+YeN5rg3yDdsxY4mEO
PHShqrbTN3qK2cUjoYeDXalEy6i8dKVnnjXvZxub7Lyd5mbWObBa7cHUdQAsdeLuc/bakmVORArr
f/D5hVc9xKm1Z1to/kMj52BBjol7BYgZn8IZW0nNRj3M8Hb8mUKFnO7OnbSIqP5O15647aEiNTGt
ALgXxb7r5ArVVnI2sPYfI226WY0xr7tOd3daLrovnX4OmiGmwlGIcACWO72gPEqQ8NzY9Z9Pda6f
rSgOt3mAZLgJjO72v1k6r+VIlSyKfhERJC7htbyV9y+EpJbwiU/M19+FZiJmNK3bd7pVVZAcs/fa
sV8c/jbQekxSwiKYmNfy0S60uW+Kie00ffHFiGDICwuBqFOWnICdMDFIUQY1gKSCzHoqDCE/8Q2c
w9bnuq76DdVZ/V6Qsd4p7sqGC+PUWdCVDxS1HXgIOZ88OQVbkr3rdesPEXP+hjrXGC8eA0iim5Li
VOmqZbcAHmcUFVgjNc/rlln6bZfR5xlksm7aXtyhAk12htmFB525z/JvkRzUjJOn2j/xHv10JfzP
UTi3kVkdetd9c9J2OFglElbuBI5Nc6rItVGah3hZkoWlr2Za9qsC9tbfo8On9yaJxd0IeqmTjduU
GRIUMCNUwSEdQ5KIGMHeTI6Af9T1x7/vwsZ6TTnqL9HgMImro+ztf78iWhOuvHUX+GgVp67LcM7I
ENtVvddxADnHruJ/Pfwr4Xfjia2M2rCxUXec2ZCAJ/bedqv2/bKjihXwDVkgVeOz6pNQH6XfE5rT
qRch7PgSZLa5MiSrx7qw2eZL5IVOx6YvSLknsqzdtthHtwMTfEZR1VfTT8PJDZ3yrhanv/EmtMfy
EncOG2+CSsLAfsH66x5aCw1Qzfs6q4scAu9Gj6V5S5CqeVtlEpicm5xkyp3Yd8o853nirpvMzF9y
FxzDnCbhuzUkKCWTiWp4xjxJ/7MfeZk74lfmW+X0apVq8QCq17rLQfs+p9UDNZG7raoYIYadJjeU
9HgShzHHBcq3BJX7h870nb2YZvHI8fQ7KkR6gYgBGPmOsfX7VL+HfFpTmM9f9ezN5C5n6sYmNgRq
Bja/2RLGkSQEWsreVXchTwfYvVZ800bdbdNrfTNgvt5Ir7uTchr3VkfwTVZaZMyNVrgZotC+/H0h
ppqQEzNqcH/Xn9nYh4exsmlc6Zj2ehTpKzF4iIMTBoF/39ZjdggUYyFDP3ZJVsAUEa9DYA7rLJLT
2l/K8aSeu4+hUhRaTXbUqV/cyXB8Z/kenoq6VGRKi7M3t9N9B1n93mEQW3kU7kHQ3ow5Uow8l8U+
R7K04ZDsVnJJ8A2WL0kBjj1sjA6txxxeu+rqpax5h6g/eoHku78vVUPl26TcsJ2s7wLGM7mZEdcY
6+EmzOXWERJcIfkxO2ty621XC+thymd7HUp6xVIFGoKZKT7MqHyu56C/FVb47alivKboPTaiNFcW
+O0n0nouodnVt3/f9RWgaU2253pw/Ok0W95KdhagMs+xEeItPH9nnrzT35c86gg7HeKTHhIEb9Y0
7yMZo2d12xYNTtHrdd+NIww2K3lwij59CLv5PNjVWQ7Fc6c081pm6Lc6YfNm5IAloSvFp8GkRSDv
ZmjodnDFVdOjCmb/cWY5unLouY/IGPxHNnv2gZSGnuuqOqTkbhHpaWlSq1EXOMr7mTstDjoxDLbL
OSdXJojZabr8xchByCBu6b/YMh1LzE6TIgc8X2qwbAnT/fvV35e/tFs6lWeNJ2KnXMhvgOb487Cm
ZeYD6QrMPFRU7rs0jn76LHuEC42lTmAoDcNle5dWGjBKxeDdK7jL+e7vn+ehJCA9g3lGiJ16iOkx
D0ZTS8xy6hpZKSt8Q5kP4ySXYDG3esolEeZkroE4UEsumpTDQ8i7AnlBXKJ4GB4Ik+N+zq6qVsaR
TRhPGM0eS1c/ErOdmRok6k2tf2E+h0jPjJz7zJvDw+wzCCAVbLT64SaOFu+qXeNWr4rotkyQ9rXt
rNG8+5eBj/BqeV5yars5Yn87GReF7nJXeXm/jsIKPFrB0mLHUuxfWE96ZYT+EpOa12dG+uxUOuJK
tZuOu152JHQtjHZn+dJG0LrtEflk2Dg7EjmSo1f6GB5JXVwLPISCuLCy4WQgcojJHGEgbVjf5CJ8
QodQ3doDJ53TMEUZ4vGt6Xx9+ruy2M8T/8oPPMXcZsqzAa/8/ZJ2Dbq8KQO1S1uby7silZuL9UAi
XXgtpGEB3+Mz/vtTGJb3e/exPpdEjPw/XtkuwVz+fT8HbMQHh037YBqce041vWSd8+RjKTlFemKl
NXXZ1bUYr7YaMXRNdVAobx9XPmZFSJYmBpC1FOQO+afBDQ41y/+sj7Yabc2qcvVDwBMRMfDaILEL
z6SYsmOm4gdyYm8jDBd+xGYWBgamyFWBUq2exB4iwzab5U2Gm4Fk361uXtuRQcKFtfzdaBpfBeqK
tCAqUWmXrKq3jIXMNCn2Wd0RCYcO7BPBJP2iVQG9V5LCM20Lqd/Q5pyabqvz+FZoxFgLGkauVeUe
c8dY+/rs+8AC3pKWZh8Rty8EZuZT1Qc33dwfBpHzuXc/vMRN4jg3fniO5mPcvZXiw+6sO1aAHDjx
VjC/nFR0Dsp3R5E8FDEzgSsUQhGXBLgkw6lPMyYTX+F1bg4ZuUqCRMk+b2nT0WcxFG7CFxc1LZvI
iXciFts6eiz3khptpv2oYTUhraLzHvC++ls9y8e2/mphbWPQYCzgr1TQ71v97TbTCQSjKPa+4Pgt
ol06o+EbzZUJQ9iwgjv/3+D6hL4wJXuek2dTvONeOLT5SQTH0AwhVhh7ZHLrhMgccy37mUCXb/VZ
TIQ/Vte+UFBg4D9MJ7/7yOzuEngE0vLx85jeNmn7bRLqhBbAe5isfiMdSJB9twmALFgTcQL0qgui
nXV151bXyFi4HPO+GwwqVty0VA2j15+k8FYBCfYjGrHZnNZxx2Y7ZwTco3ozq5KILXmYRb3jwbFO
OP67LDu7gAwygee02REAse7C11BYbIJQb7Y08WTecu7x0m2IUnOcHPNg3qN6XDdFwaKOsWaYpdvU
ZTRbPSVCMflQIGTT8Mgm1xdkUTBnhqaAgzYtUzKcmHx6aO3G/IiCyQiwlcfFxcYxYWsLjK1mVaNJ
Spwd2pBwEwAz91KPAB6Cw3BsXyBL/URhAbcXc9K4U5Tzhn3wegpCV/vP1lgeJyD6hWFt/RT+f8gd
NvDIz34ybhakUDdM3nZWYtGWGavGJV/BPvbT15QgXQwi4nSiq6jbz8FM91kSPU8mm5boGs3dPseh
gi0YLP+hyFOxrukrI90ewdUf6oSocN5RQiTfPZ5p4/yDSuzJ9AkB6e2HBrgZ+p5PgqPZXI5PeRBZ
N3wa29n6AmHNGoUXBMhaD/0NWp1NMjp3ZHQWaGOzrUuAG/dsnxk3PB/KXcuDXRnlsWoMsJ6IVJEF
DDa0UMJ/kLIMWKLye580vVjizgoZx4HM70xMQlN8qkoBEjbZpj4NWteup7B8HL3qmAxgSNHrpGG2
yhjQZRHxTPGa4LiNR4yQl6endkzXWuNIDMrghLqwGDmxEImfcEfsTRYQTDznl4hdOuuVc6HiGbYb
yN0Sy3oa2B+qMvg8xmuSRJfUmE9tHBykyWjane+JGDtJb+Cq54hUQbRnk3kgvPJY8oBxhgNbvRM+
k51oFAKs6YWlMebAzj14lb9JjRP/MbzPKn/SwbBXtXUnNlQHIDgW6FMIzQXIpxv/lm2I7Mq9GwuJ
hA5KA0kgte1e0Rg2K4SOj8wrIiPfNgm1vRiZN3XtLnLlKbeLp2pG8hEjG+XWQi+8yg1cosS+kDUc
bqjHXhMQDz0YPA+P/2QZUPm4uHKHFQwDzhb/5GzCNs3Fm46ifcIqy4Rjas76bE/yX05uiD++j+5n
2YDknXNCkLgtrZmzRXu/UTjtdEEmimGcuQVvWXGuk+qHYRGqNLEP6grb3us0Gw6MP73rm/I7sz8y
kAuWdlgHVbdJ4hsUWsEZBerOsSIwLSZGbo+TyYVincXtTqd1uen6kGUX8zpy72Mu20TtRMDoWwcb
aTXbSjVfAUPag56by4BUQvZqnZcWU16WLy0anHoyFnzLNo7V1S5R5xigT8PmoFy1HVprY1vF18AJ
hPZ730YEJtr4awkqiZnicBZnon4DqLjnVtk4VXoxZHMIWFMb1XwXlfVFpOq5UfquQGrH7X9JhHtn
x+amscqdARt3ViMzLXlTSPMnd+Q+Sx8jTe0cxoxrLELdsrUbBsTMTIfetl6yrNl7EkH0eIsK0a/9
38EM9nJkfdrCePfcvdAF+bo8C/qSrVI2VugSBXSYBCFMdZxL9dvwEyP3h1kdPUbF8FuNRExUEMyd
Pv3CrVxuMOowVlTWiXzbh1kgXI0ToK4NwVoLmxegpBMeG0aAluORW2gj8uvYRhvvvSQZzWM90LsU
wmRJ+I0+TT8RpAUejPV9GuYvXpJQTnF+iWQv7O4UEsqbJgwAiixYomuBAXNOG2i3ZHmsq+Tbie3L
XMN6jG+KyFv78YDyOn8KbLlx++yosnqfmsaltELW0mBQoow4robzyc5gzqK3lEGOUQbJvJVtmWz9
0AueJmHuKsN/0WbziVYwK9lbhDszNH4z0V4qEBOujHbu5N13S1zrPB5yoilNx91OcXXT+gZTDNh1
QVev1fTPtbqNE/5ONsYoUlSTIrhmAHOSzt0Nsr714uCxIu24RC/Zucz5Q2I8QalV1iFE3Uv+a4Fy
ocE0SDpALZ/NCRN3eVN4DD0KbLmEJBIVcrEwkJD2t8LR/UCQDdK+cdsH3DRBX2gWAtPjMIv3AeYe
3h7ntk7smN+PqSTCbVqoY1729ECVNR4sdjx70Z6jvvK2OqGgLdi0bUR0EzOhJPOGH7dYe8G0Cath
X2asN4CFO1mCDAfpbfXVoYdkkrZ17ecai5XlzrvK7SxCOOudO5hH1w2Xpi5bYxO/RqlcW/mXR/fe
E4RcVcGpsp4ToAkhptOGkLK6kK8x9Sekx0vDE6XqX5RFaROZx4YEmKiOdxAMYY03+Bhy1tL61lPR
w4iCppflITPkPYJhRNLkpFBwufWwbpgLW2a0MjL10bmE+lhG+ts4IQ/a4DBUeKWyqwmPssyYaMXl
qdNAlpKHVvbnKEP7E/HAw1uPxCrGD6m75Gr20aPjoGvhed63HRjq3P/JU8oQwZRsBciWKSaaDSc1
f0dZPUczaM6+qaZji1xlMzfD56D5lGf2X+zXJLqyHpfFQ+Kr09RbDLNAVcRUSGFX5fuOPBUghBuT
5QICQtKmZcxKGu/FiuVifCX89VzM9U0R1v8ybABrbyxvM4M4ghHgiISFGqFG6BVU7tpCbjUx9lVk
DmRtF60JQjs5A79A2fOvdMrHAtX2ktoLj8Y4+vFYbe26oh0hMjIO+EEmsg+HhT7myHZxdP96Dfjq
3vxFe0UgeSyAF4w5pxcB0aZ1Fh0ihtIEeB49h416M0f/kfBDJTTCLa6X0eCA6rDjb8YJmVbp3qa5
hG9epiOebEWAWcenT/Qv6njm9MRzRKS7oiWP1i8t469F8/VPeBks/+QUUAltEoFTZ2rZPBYT89+G
jEvThRte9zSeMUha7lp3yru15xNj4bdYd3K5VxiN2PLDzZ0meNY2z0khBrxK8I489KZWaQ94tiAK
1g3/tGm+ZIHG3YizjWWn88YsaCjzyNu6pP1GXvdboW5gRkIB5IwRhH+EIBZpggJyli00he7QvHn5
s9QGKqkJVXfB82iICaKQgwlQTvdsXP3XIMoMBIPEuYnmMlUiJfLRJmKY6gsJR8bRE7KHM9lnpdO4
xcOZrra1ae0DVVDOT4G3jll1EJk4buw8e1lWyfZsig0b4feRKTjQLf2W85dVy89gRfOdO9Apu0P6
k8TRYsXQ/T65sFA3Vq1KPxTjF2h6xC5Q6U6z+2lOzdE2m9u/RVyCyK6aXYEYmR1+8tHaRAMhZaaD
GMTL1EzXguw2NFgAeCYvjTfjQHp4wi2pXHs9G91XiTY/dP4RcO93yXMWRsSD8/9gYwx53Tg7UXEq
veKzj4aHepouEHLoDBnVJZHP2WUsUgeBZidp/DcjbHYt27MV04Tb2nR/qz4DCeUd+nw8ItygxArd
M44XyUxW7xt7eButaGJmK54kFh9+e/JZWDnP/SiRkFm5vYqFQ+lmeIeSIOaQImntMLRbm5n4Vlb0
tMzrVp4Qzi5hWdt3zb96cIFQIQA/5iimEtc++2K6t9STOXbzykzqbVv632ZIr5sHdxaphrkkyKDB
drE2GLDprjjJHusObvliJViLemgMBhPiWlLJ20ljddf9Q61JGRuIwwQf17NjvaY9Vsik4caumJfU
zHm7tCDAPKQ0mF4NNRBHP1ojm9b46oblUonkm1CEjEpQ/hWm+tFT2NKEj7+l91VZoloNLtD8xu7+
Scj2zN4q1h9tlj7nCftdljofGWJnlAKIek3bQEQW8xSQ9teUExRhdzcpQeIkxhVk3txKj6Vmn6fc
aeTrZtEJQrQBhQp3YO7MeCwQZ5k6uyltdc/yqSY42/mIUq6BqvXWemSx6BoObPxsozMK5ZADoGCO
D5CKWs8e+s+0/DHzioSBgsFDiSt4VeO9Y32Cu346lYVbnycWFr5tDGtDtOPaIFx4AnZOYPSLZH+w
GbjFNOcA2ej5jqkLjbjLY13Z9iq16tcqoHizww7zfljuw3z6LFz3mb057iH9TR0yruevhl0wXU/d
rPHVf5nmjxlrrmZztneh4ZKzUpP5kBNz6SqsNzVBz1ldfvqK9Ai8y7A79MGeqCyQfcI3n4llcFBr
FU+yabf5feJiv6sdjhgRFxyMT4Qsv+ukfwmce93yxPSKtyyL0IdojQUYli4BIwWEjxZBEvAz1tN3
0oDwP7Rka83pa92Jk5EwZ2eujGec9XwjYRfVlmSOaN9Wy3+1TcgcUbYrhTO+j9kIm+rT9ejfUzsm
poic6WRJAWeyheQyLu/6kCSYUt0KBrpZSkdTOdk9ruU4Hm4GX27qLj/PIwJXRACGO36MeCuHoL92
sX8Kzfro+qgKpHPndtFWRPkhMdRrYNYlkv3hKEYcHwAJ0uHT6vDC6HLxbF+hcmMu8VxuW7vbzOCa
lskCRGXMtm7dfyRFclUWy5BGf3BKDtuizx5USNYHpPuVGyzZv+F7HEiLARkm3k4C2AosINexf/Bq
5y5TAL97w3lrOPs6YNy+8e7203HQ91VhXEdS77vUe4wL4ytDU2a4z9piAGELckbS8+DpnQxZx4eo
r8eRiWfdsJlt8DdQQ9jjcyLMJ3KFL1Y4gwbLLjHGxNVoco34KR91NXeHNrA3lYmi2EhpVBX5soMk
+dLgdm95qI+03QOcEVjZzMEqGJQmU3UvAaErqq8sd+EporDFjj+shiY/qtyxNgmKxXWdfHsAq4kw
7AmoGLsXr2xvzWDhonnlmyjnVx1fu8J7KKgS8V0YNteKhOC8vKJa2Xj0k+ifQ6YvCwGBjWzw9gCB
sCwJ41HkLJABxDAybd9oe1CVEVVLwRFtzDA/dmXSo6AKWSs1N2YhnpO2f1v+lwr3xahJiEG91bje
oxeUu74XL9i1tqEbf422/lAqRVZHCrw00JAMg7GxUrUkXV+CIv81eO43RcmRF/abUdFi/L2GqMCq
WXb3EWJKYOOWM14HzRMnXN5nmqTHqDGOTkda3mBeOzs9TtFI51F8NRQM5mjfhRba167bNjGVSiaI
PS5KfyaNiI6x5tnJkKxMhiejKL9tPlm89W5Iil2XYSjnofXoJN2tbWeAbJZr2gc+S8PVn5YMcp6M
ztq1aHBs8+DX90lnhGu7MH9YQJyCRh0MpDd+lD54Sf1NvcEYaf5dbvKWwis33+yGAmnSuKYV4R1V
/jXoiKQl8a3TBN57BxM06+kTEQrU7X6k5aJwGrZQaBhYF91txfWW1OpL9JRcYX4PJ2bXdwyzxHwp
Q1Kg8/JcNm/JLEhmmQ10Nmn8VDtchK3zvfyMprL+BUn4qcL0CFHoW8LT90aakdFqgMAXAqsM/L7C
7jciJsS6AHupqxjxK7UrB3H2z5fbhLhbl4/LCce31vFOfKA3uG6PtobolvQhpdUw7rRtbrjF9yi6
T/MM0CNaxnJOK1aVImKcOZdjgnAdY3KZ+sj5aJ1ubVfYZbTVQxeWwdVdLmkZZFTqwLzz7Dr6Pmtm
TeRUp/bKwIRgDxbJLK5L7+bejlnzK3CT4aq13qyR3RkMsX0jCWAiT3edOPa4hhjxhnqBQaDq32yZ
/44upgeBP3jdNXqDyXvaIaca19R6Z414lh3dxfLGC0Hm+Hlt996OmR1rc/DQM/D55Bb8Qe11tzkz
do27piJKfWUoCCd1yDtf+ebFzDywKeMCS6n8S6jB5WQm47VqwOYAgrEskfhIM1gFNZ+CIhuuanp0
iCSVMhybyIXQtBzjEH41zlhsmQUkwlPbUjmkK7mFu50DNh9OPQOYxueyduix1yJqWqzoMjpmRxqc
YBtUwbCzy7NyWxAdFhDa7M6Nm08r0iGJTd20iT5wkUPqBUPaGC4CggHdw2Dj1yxMcCuUKL7Mv6LC
uC97jiLFlBlJW1F1DmPrW5lUetO1sOAJV2Uu5wE7S24KP70beshNqVsz6nKestw3930y+LvWnBe0
Bu3VNOrnXjrWaiiJGJKsmM/24oJwDe9YlkV46gvT30eFvonnyt3HNQ8TueR61k64q5j3rYPiiLWB
Bik3GfqzDkR+2CV7FyGxafblua0/pmxxJmjqg6DibzIK4zi2yTkae3KA0mhgdPIxl+aXDhzNk4R/
R0wHcCnWtu4o6pxY3vsCsKU5W+CaU3GunBFow4TradSoyxl2jpaXrAsv+klZsK78Esd1xFzPDMYb
N2CZbbPlCPh3M6/9DEcatxqhLSVWEcof4b+x4ueHe4EPY6xNUydrg3jVwlYt3kpwsNIpoPKGL+hw
sfBG8z6hQd9P+bCMEnxUblWDei++tQP0B31HZ1X5aCbY3lUPTK4IoWqnn04BDIvZPZtMe3lb87Wu
/GGVC8DxtUEmmZf+onUjMkgdkoy43hzPxkqRwdC143YaBxT0gEJWVpX8mgU+jVo925N7otqmF3fq
chvON2loGfvOmE5taSLcyqaXCOrKasxOuqfwUTFNl9FWD+hKkbXhMqu5EEEMDc8NTiieEJqyZQEs
UFfjbSQK0cqOkUXjZbgwJUdaUYUnh8CIdcwqFXE4JZVS5rYvcR1pFR6I3EGFn78OCPZXFgFjHvtj
B75BECXGxiZxHpw3QWfKWfJARroUpx9WVkhT1A4bFy+AHL2jqsILU6GrQKddzTJa33maTJauyD67
cDpZZnz27HhXmOzz7fa+xNMW2v6lXqw//OVCL1ME5m5uv8hdvY4sPZehEtTknccT0c44KuvxlDNO
0LexbtuVm8HfRYHGmuQ0DrJBC4atJ87EJhXeG7b6Lz/pfikP34Mk/cJPsHYxKSYJa4uE9ZieyB5R
5j/Ja1ui3U99j9hPzRXmekZtpoXHqEC1KHuoNi6mzwH5B2SAuxrV6bqb14vgbPP3u4kQ3wzV6hXG
y6hjA9ZELNgLcopQRXrEtmlm68PJixLcWAgy5+XhpGTEsSSe0Y5+maWVbqLEPnpN+ulHJgkt+h3Y
/0HUJGYYRMAZzROCsr1DnajH9lrbsG+z+TXN+ldnCcmme8TLSm9Ou42OeXxscuy9akwBwqWngiEi
t8HwIaN4H+IasKAP8+jBdlvGgL/Z0q91AcM+wWe0om0ICMdsvMdCJSREyg2eUHPV1riTS24V0TaP
FiBqBu/AiXxXMTUZ7tqWeAEx86/nx1Jnj5kqnh0LcaKxvIGDjaKd5y+MAsXRm3zms2ALjKYTp2V6
P6v8vuusl9CZD75b382iMla9dakykwvYajFGlfgg2N57A3+kMLuXyfu2dB+smk4+tVWMICdn3+IE
BpQK+xxyz4XABUNmqn3bL5D226okYdGLpms3bkyyLyD3xby0/KEd+lPdhWeGRSgXXoKMhOYcr42b
yBd3+Kjm5Nb2yrPh1E+VUhcrwsJd9TtjmHkzBuhNUupPx+4/YPvQ+6WMYhoj2E4+0yLDT2a2jd1d
a44syilq4XrIZZtm1P4dVQT3eBfj481h/9e3s2N16yg1Xxp0tIFLCmAWd5BGqI4JCvS98TpT+66M
Dyen0CvxljAiX5GwhLSfO9urXOqwMXxPfYCF4t4eSKDDx6aoW4tp5b8rh1k8EH1Jf8jdlkzMwbm4
lxVbDYwYfSy7PaZzbfhArD0/20iWQ0qmYyDvser8irq6dv70DY4Gn7d8StuF2mu7qGN7+yBjdNbO
lCaYVOQnhK3nVJNz1S2fpitsuAp19gKwjZ0KB8DK54RjyD3g4pHVE+7sjx7O8rFKUOKEUPoAy83b
NNxCRvW3GDzDFYygQ1ulV5cSfCd8f19O8dmymSjNHT0S4Ou5vuTc/imIqhUQvHEDjoIZyM6PwpvR
ME6DzJg9S/HWlHigLVaT8UfWtreUwdkKQRkXc+KfrIEVHk9uHo3e3nKLZy9FFzikd0BlNggj7l6V
MgS9a4U3rgrQTkj6sAiHYtDpt8x0mq3VkSOXNnWxi6b5A8XzU6HIevK19V34rBBBovKpC96YoaSo
8L29roA1DU68LcPmBRAMujZce2eFJQT1rnHkvtvPCnywFwFt1jy6MIExH57J87K9b2yqW4exlwjU
IcByVNom0gAyO32GtB7seL1YaDu7urNJvaozD01CbD2DaKdsyaI3hlWf3LB7Y3TqLV5fIviMY2nL
+ugI/dp7aXoY4wZngFeTOSnP0eA37AMR6XeaJYsgpnbIGCdiWV9NmY2PW1nvc+i/1s7Fi9lIiz5n
6lEbj36fY7RLKR+qUztNdwRTxKsgAM2n43sMe8sEOXyam10wi1+3GnBcuHxqxVztG6M5y95/tdRt
1HIJDSXTp8bk3kDpciq1f82lT2iHskEaojMpao4Iw9WccQlLXzu/Gnmym0q1nSEl0bu293IS58jl
MUSSJYL3lWnL/eA/51EGQ9NHVtFV5qeFoCnJgETLaPite7nxF4xSZA7PvtVfh4FMe83f4gZRvhLS
zFaWd+FUZezV2Hrl+XhcGlG/4Tyh7rf0vS68NXDFcluF0evY5w/AoM+Isc5zStUVkzcmLIXfFSrX
WnLNIBllyBhdp8qiiUwZoRRW/q21jQ0aDwCrbS9CiwkMwOqmRzl7ch3UN00V3w9+gSuwfanxeq0x
TXFdQ+6eEUPg8+0+YNd8GNO2Rv68wkvlDQ3vQMPB2ElyXieJ3vslFTn5u8GFKvwSpdlh7uJyDVH9
nOSApSyDSTn+ovAEMpcndkhd8ffHiPx1ysQTrgRqdq+8zpH127OzIFmo+GC2AYhpuJkau6e8x2OT
DPVL6JPWXN95CpeuNZLIJgrxICOB6JWBx5Cd4cPBjGOYTcXZXWIGgqvEieAnJifpkg3WU1XqDFNB
LgzkeSlUn+g1Lgm21MVpyAf8TvUrC8HbqTG+0LzRlaBKCl41zvQ4CB6QWX0Orfyu0BPNgfMvek8s
mmljYu5Wm7hPbQti3rgn6fZNoD0Fx8h1IC0wwmP7lfCARzCenL188LfoxMM1vCbrQGx9SiWFbCXa
pOlrVnNlJlbwFHkVJVW3d1uer5XF6kk4/T+t/Jfasyl4EsuklvR2uUYPmmHP6Nv2K2BNb5Dq0Dr1
fa/HHxYiVxNADCCfgyEqVhx2xXKaHGdrfEizZomwpQlwJnk2awrIHtwwXrbxgYWaQReGSwzNTo3A
JXezfO2V74rqfwxqnq0TbnBjr2KcKr7X8j6kNQ8Zo9rnZBdXMXMkp/OvbW7uMduSlBA4+bYUfXJq
WGYPdFQHk9QSryYLBLX5gsOHTzUkPK39Kd1Y2loS2BgPIjDc8LM/KFWiFGyqBzsvb8IoZI0MaCfV
slyFubFhDNtuRKaadfgVSJRZaQUQGTBpTBFcXqssAE4RuYuwxbspM04VruKKIkzhMZ2aeDeXFzeo
PsZqwFJoUq3PojwyH2Vf60PDDdgMF21jbaeMQzXron9ejz47hM23Coq7vvboN6MlT5XNIzpeH1Nc
SxmfZw+m4QPcqO3FKm+sxgeuMQ4Liw6G+y4haqv70JpHbJnxYLKgrVP32CXrIflVS+eaeO5NU/My
I8Or95Y2vzFOL6cMUchNBIEE2K4ayVnVTBQBm1EgCudkJsmLC/aRrbLFyyRLeG2gx16Ftremhz0U
5vDDyQ9RI7oXIgA1RD6Upl2M5jw7RQY77YiJFy6adKb5GmZufgBEaIB7cWUrc+CQKDF+rOyI7TU6
m4pSOKxvR9UaOy+SxWphDu7M1muvHezgVY+UaieINygTPyLzqM82xQjBLKpvhiJ46xIRb9CEt4kb
bIVbdjAD/XnTAI/LsQweW3tNBAgyEBE/JQF5f6kyN8rlXQ8NExVOVqO09gWx4sMYoj6Y2+1/nJ3J
buRIFmX/pfcEjKSRNC56I59nd82KDaGMgfM88+v7UNlDpiIRAhqFcsijAhUuOmn27L17z81porkZ
7AWKLQ2Ch0M/ka4Xqp/qMeHEf2BzWQdW8kAuS7PRxWzbmVrtVlse7Do9pNuEVUsWjyYNrUNYEk01
ZUayissaF1xk99vW4V4Inbzi1Cf/iru+WylTFhwG42AlA0bTwouODP5y1d8o4N2V6Vs/qmzKVlnn
4w8J9HsjkOO2qXkMMKZANW5b5PCyQGGXkHSjKR+iXHXJ9ILpcE93waO4YzS3L1Sqndnci8XojjDT
5rOdN15kxng5Yqizpx4g56QBL2wgQnPS8LGTNDCQwVtLQDb60m985y7VO0arOqgyQ9tRWt0NUHju
nLrJXpAqtrRWoUR1gUT41wRoX8Zp1QdvA1LzfawD/KXeXkRO4a88d5oO6K/pYsQJJw7XfA9MAnEs
Ob6FCRkS9J2GVSBGrC1jfrC1ZaPPEWFJyy3sW94KRF8EFytInnDIMeEwY3+DIr49DgpEBdJEL1o1
BQwlgB6cIxqMPQxoq6udWtNdQQLrpsTivNNqiK8lw8InVU7rzjHO2pSkv1iZ1nB15Hs0VJBys7I/
eVn8PaxaWkcBf9swchraxsCsx/XNv98i90nxBUEYBE51SnUtvk/Kq/Sr8dUv1atrvtXDrxII6fFv
omlcvuLX1/D5PkpdoBVnNyYwLEh3cF9pKce5WhVOEx4k7VYkByE0bC8vnw0nvflBRxYb/18LvSi1
y8cLOvpkF8TQx7Df3iEPt58YHRUr+FjVifE3TbrS4lbIp30Gr5csNGldDXzIwKbiVxFN37R6so9O
lCAnTPRhgeOX4I35ZYqcCKkswciefBjrZOFAX0FnVk4v9cQ5sc+c7FGj3WCXqn13rwi1q+/1XDBa
HpFVmppGwFBEKNNQ+9k7+sXDN3Fre3cHWnc8Vx7Yq6x+pSBDoN/ZxpNWOd72421sGuUGdC/rYTvJ
ndDZZAwTQDuVeuOsI6sut6Od6LRHrZMY43KX28Vw6rwkWmRNWxyzsQfPJt0dqiF0q9hb3pr44MJ0
dOZjAbNqApOkUMdcgf902A5oGVKF97qZbSOYOndWaXYHtMcWq1v2VpegawCStGd9kjfiarWTn2GC
y4chPul1P8MYfZ2ZgxInN/fAI5jea+BBQYnjRCyLqCuWacgZuQ6U/1h4w0M51dn7KBDKdwpTklHl
01lAo97TNe2YfwXqgFsCwWtETD0wc5C/mnOVUVrekmJ61G0bakHLbo2HQWfjqoZoZUHmXOcGsptB
C5DaDbBDcoM2RGsm1HuRQ35skF8iN+o2rhZBPlO0yN0ydS/tzC9kZIJ9NUfZ5DaOS9ggfUfZEC+H
PQkT1lAu48pEZ4Z8fYVzIGcgPsQQ/n35vdXy9GwaXnLu/+9Pflq7O4qOv//cNJNpl9kskU4+JIck
xdJtiqR+6elpxmS9/nCZDnfNAlmBOsQgYQh9pfJVZtVuJxt5CRjc5D5H/LDqSwLtGRGFwDcCSeRh
uxntimYhWJoxCoYdRx+eRhoD7PyI2GbeaA9M50kP2NYGxuRpYLwoD0FpyPSa02e4qMjwuWJaKXY8
9QIxzGPpNflV1gUNp5kT7EePg+84/EshcOOcX6Zw85uoMvNJWgNa07zg79ToIkDSrjROUae0oUvr
DvRapekxz+69fTLbpIbwHMU1/3seAItvw2ThDcO4dmrOlD0IGV+L9hEbzcFy38tgANDdWOGjR5dQ
IkFhWtVnS6+dEBgPL5aes6bbg7d2oS3RL9KzCwTwVVCJdj2IxDnhAQ5JPZ/wucUpbFcYECUNIH6M
bftn4CcHHIjj1jHT/lkNUKmKUY4gj6f+2bK0N9CwMO7GLtxBKauWivPA05iPM2GueXF7XVuViJo3
KvbSFwSUdiyRM4pBLkyLKJoygs0SSxeHieFuC9e8WbPdxUjybON3nD5qtxsXFcMILAkjjIzeX0X8
0aGrQRxGI/zGqNPGo+MxxdG9cclMyN8bJeP1Pml2jVlG64+vh1Dk1ByCqxGm1zr36rORaMQb+LZ4
MFk0lloV59egP/kOkjQQaCW+D3hOI0Xplsm9Px1HWWSbXjOQig/PLsanh6xljOLjTd4Okk6Ko8XD
kgY+psHeu9RD3K29THPR3ynQDX1Sr1rfQnfVaunNqPrDgOKZ40jGTNBzTpLtaAiffPhx9yNaJbDK
xjt1kfakh3w+R692kRDaZpCJ4uvhOOON38piCSZTZ0L+fwygwuY2s5Q61MHszSyMB+EgZ5nqegvg
Ce9oa9ubgSb9znRRHqId00evx/eL3sgFIr0d/enJxXO+EfbgHOgbdOsqpv4usGUkynQXFrkTk6zD
ky2zV6+LzQdrjLGYaThdPdcg2FoV2XEY1lMRrKwOAG9zMZ44FtbJcbLNYeNrnbvPlHRxoZPR5JX9
cLW8Ak+FbcPq44iMKHJZeTVry3yMrRBk3XrMG8g/xowJVbY0/BIBKVKgYGBfIx18ZQlaDR5TaiQ1
Y36OS+MBfX28+TA9FRlqHdJ9bx9+365x6ksAiis3DJppmJkCc6w2HcEYGG312VXKKLOZHJT4klsg
Twh1cP1iY+FnZqpqX2ey59rWOy5uQw/AdelBaWYQsfUUe8OerCNcFYfDdcks2uNobbfxJcsjZzuM
dMSnlvJTJtUOCl8FhLSigYESWWwde+6mpaiFurIjEjaK81U/MxYMDmML29Hd/cdbVEy7Ct7kzbKK
4eikZXfKRB4caUAuEHl6vmhexs4aT35RzleNoCXsOcm6NHLUD6oPl0aDBEbLGN7IMehxFPMN4/Tt
NknQdgdcEiugPsFznkOQSX2YOW1o+s/GoP3iRuSDzjIJ30/6I1gusR7p7d08JI/gjUb9maCgXTmK
jTeg4K4SJ34YwksvcpDfiYM8ky5meUztLttAAuXUUIOBA7EPwRMs4r3uJf6J2fVD7XNbGfEwHump
9LuEQgexokkfo4uZCpbhWlkmK1EP5nWSpr922yReNCh5wTW36bNoLWTQfbM2K4u2kl4Ne6zh2pqJ
9cWbTV206sw149JfH4yltqy3FY0oYQXxiyLVQRum8eTky1bXfHwhQ7BmcTuGxYydLgc+H6ekvPWe
wMw79/CKrcJ3H3rBFpYahXHf2eOlAEbHFkU3u82hkil3LUgdWXYC22VZc09EOeC8qnk3Kie/aGaz
nQIuVzf95QuQgrbCl9+Npr0LW39TzQ95MKqQBlvtbCXE4GuqdgBfDyNzqnMJN5ejqCb34MTuk4J6
SOs5Wlod7fAkbvrHzDVBJ4XvUy3qFwSV6DxbAGypg9Mnt1GKhcMhx3aM4CVpNl1DS0EOa34v8/TB
psFH7LHtosTPHInvTg+D08dPISm2EG7wdhThUyPD7CBohiyRlJAM1+QvNJSOI5O+ZpRw+KwSwVtH
p5al1o8hG9wpbYr3AxSPhzarHe70hKYseusmg95K4+ZcJlXF9jC6sG4gP/uDbM5toYzzIEF6e+5s
VCOn4CFgUZ/aigmEBY6qoUl7ZxMpcm/XI46VrAUhVKctTHEdI0Tkpe9kWBxT772n0527DfQSx89I
8ZnVMWGAErc/RJrFP8ApV80vSH8TKBGdjQGEt2BFiFOZJrlB/QIFNMnf/15P50W18fNhl7Ei35Uh
vDcLd+SqdZT9gHsDSoQZPqeWZjGcMLeSId7SHqW/H90oAn6ozq0Z54RnN4hNEKLQpS0B68xSFjf/
6cWutTGnTpHzWgNR1YmRCdPyMaNbD+nfpPSFaoA8uI+PHy+69DBvj4pBsp11x8IbaZUx9HybCmZW
VaubZ71AHoWr5m1sLfE2IqNbOGh4k6qA6xt9bIiRtekR9l2TwCFbSPX1K3jB53CMonepgo1dxZtZ
8XSv4BmQnIMsHOrrw8e7aXZHDmH++PEOBjXQ+PqpqKr+rqrqkqN0ljKnLJg2Bln52EYZi7GDXyyg
J3NzGpsh4YyY0ty5ZvIT/ZTKIFxTQcWo6VKFNqs4dLIzniq6y5LO6dEN7OnUR7E4lYmtFqgpmiVt
JaIFB2IWrUBc21DJnwT8LDnIYv68ubY2vkct7VXaOmtEN/hxy8FjLltVXIT5JUMScRgQ7mOpqpCH
G9Xh4ydwlxQJ4QC8lj8nDiQ332yodr9Q7mnS+IV55zsDUO/KtuXtvUB5p0xvXgDoiZkU5Z2GPmgY
7OYWwbdRdAFmQNp3Xz+O8zuFEODOlXW3ETNqScTTD9qA+bNljLNTIrC3kRPGL0kBygjQSXmWTfAE
5JLDpwaxfdCk86rG+ImyGjsXspRQCu026oKhQYRmMXUlH4N5gAdhLdVq76CCpL0P+u4vaxY1h7Ky
0DLG4vDxEs8/aXKWCCGdXpluA3N5YlThGLW1tTJhPlWJFi7HSVjbD96+FhXRMkXgvk0iYpnGodx5
EDeZHLo8QGlqbfGJ6CTYcoDQG+ZLcVHm8P+nymabdpK7ZhTR0eys4X4EHyIaHI11CpZKhM0tTpp4
G6ko2ghPR3I45O+ZhUh0hNhxU6H10jMMvNMHS74N5L3GTQj1xMv1fWmY3ZJMI+tt0DMEaX1700fd
OnfcB4w0VDc33No1Zg7/4tajf4rsbiGYBV4+XlLF+d+OXFqenfYzJsZ0ZWR6e4NaVy4bpV+4A48U
quNZlDHdPRJk/hIMukVCny6OoT9+lKZZ4wB/IHJFm2BZacLYoyNJZ/o/nf50fHPa6os0EYtIv39F
OiAec2yhk+hgWbw6c97QP9JE7D7rkjauqFk9vdmORdpd3fk2aIfmvhNJc6+1XrvRQrXzE+MbfPat
UyfdLsyy+MA4/Ua2tziGfqAzEONr+39vc5F3HOCLH1mxd0pXvhd96S4te7QPsordS6qYfcIttnZD
xnS/cYsYI4gfnz5+Eq1L8R1aPKJm2e21KeJ4kUVHl7PfPQXm94pNdRPmrbuEcAHEUG8fPfT1wK8y
dfUcmGIBlMVFqj3F6ClTVm8tq3tvoeSBVFvzqUODtjKY5umsEKcsKsxlMkTqiwjez4ke0pSm7uiS
alNC/RBzKN8/rm5fTV4QWcAMoA2qrSXbvevqv2gIaNg+cDT+OaHD+BwOxT/nEBDOI0pWlVLiUzhU
i3WYAwQxaBl+ku/w6+8sFTff8xILUwj5/n7s3WATyOZb0SBAtkyYl2O3qsrCf2Eq4avrxFh3X5S6
uQtl8r2IEzQKfuLuIouEHcMtrVsxDfFcaXwRbGV/zieUpuMoy7GhwBimI2zx6VJFae8wGugWbqMf
ey7OnpNzQBTblaIY8E7impzu+b5Mbc21M6G6Fi9jnrenkRneFLHJpYOsFinkAhwFlbaWtqWvOJV7
iFyuYyKsN88uy2VBoNGqTAJccLKLdxIknx8M4cYJyl+iZhZiIRJe9I1mLFJPo4Nas/fktpxoJJBI
FpX1QZsKl3i72kWRZR6l4XjPNmHmSW6vw5Ter0mDZkUVuXZ7r6fhis+yLec6uYDiXGB55YwgrHVa
C4+xSXSSurU2gkCcQmMs1n0E57XK8WsKNyEsoeww5utY5/98t6DM/u3Zp4XMRFxZ0hRC/xyoGeug
jnQTo4dp62eTF1pPvkurpA3XAy49nKmUqC0svIsBJG4rmpH6BGtSmqkaJWC2pPNU3jukaZE0XDJr
TBgNdiVn0rpk4SuGsbs2oM1RgyC49JPppXKiidxuw122GQMWsLn2ntK2OdFpU4++HtFhRk1qAxzG
PJ1f2qbJdlZVhRuUhe5TXRcP4Kra7wn6SYPmWHyup0h/RQVNUvVUJn8ZiOgM0CqdNXcRvFo7jSNt
BhUYh7pLmVXPAXkuTrOVDnf4igXwYjS+eUfbhWN17Yn7SLf0y4DmoqiWgaphDebiAHgZkqvha3s1
Fdq+M0cfKg7txL5XjL405e5trRW7tA973ATpPCAjr2sV1ua0hPhQ3eO9q5YTBgnTEzoo87Q5J42B
CibUUTVgak3yqyHqY6DC4klvPf2+qewF7T6160z0QpguLszswiez1MqdYQQJHbw9/ZxhQ2YO9U9g
9ltIIXLV+4wnXE0U7PuYAH3WjIfQHJBSiECSPcBPyJPaCzuxuuMQsdWUyg7g1JrDn+8w+TmqShL1
K3XdZuETriWNOaztH8tfYZp6i+AcgnQqHmET6x8HvlUN14sDBo7dtq+2JiBcjIEEHsYgbe8ajmir
qC29RWv6zjnXrFMIsy4c01d/QgiupndQGuOcFRQ66XbAvn4cG20JM4c5BMEwWSO8y0AySSpke9TC
F1P33CsOe7MtXS6YmK3ykLQCGRpERgOscPZQcV41C5p3p1yaL5DiGR/7werP18Oa17A8Gf082/34
n//DMbgec0guEYcC8LoSn9JPBXk90IdRK7olEFBfuuNe6zs8StLRFr3fv7o6MhUvaHssq+DtTLSE
Z6SyBxt289HhUm9Lve3pm3cvQeKPaOyEPCPhjZaCACswhMbPBv8AJErAGMPSCviarXosHjt7L0z7
GUOHhmWenScU+lO0pJWpr8GAaaBer94EVilKilskeNg1HbdaGTjJOyZFqFIx8Qpl7Nz74RtGOXvn
uW6IJVePzrEM9oOQ2a9Ib9VSY+T1RYjux9r/+bqZpsFaJVyHy/apSOGgGumeF+dYUJjJsz4RGB74
+beynhOw5iOA1afeLtHFwWCdP3HQ2ufvPYD3GPVMpBY21BL6kCp74oH9mUdvEUWsEVjPyCmMRd+t
szaDotDo6o6eKZ5Yx3MXhaOMpSItaG/3OGlqMU5cMMtDPIKt2W3frKpGh52T2zR2ZJnpfEAK6W+h
PUdRYBxLQo4SVcMyB/JoNeodNv4OMJVH54DpnJlu3NA1Np6u5iGU/Vceme1RN5KlKZkICmFnzxw5
rlqsF1fP1GGrZUeMQ/V924XngqP74s/3p/4534s6hWXe0F2BsgrAyVws/uN5jRE6Ctn7xUKKsDsO
nRPuqhi/dBO7h6wMsc/JIGV2DVoUEO8h98f+2DbOe5JHsNxDp7rpSRUuvDxm3ohdAnJ3b29RD3+Z
8/hfn5SAtLlgBRJLcfXvT8qMgHEHVlFcAsEA/CagLRUsUjfSHz2neO+ZjRzbMnJW9DbMFW7cXUUM
zcWdxIOd2e0q77uEdk70DeMp05w2ZVJceuYX5d9vxTXXUxkG658yLSHtT+ufl2JV85o6X4QTSCVh
EQoUk9S89GuyNAOcEIsixcf1xbc4V3n/flrotFmGot7kv7rxaZUpskZWI7wM/q1y4015wLmU5gck
lFYSngNDVq6NLilgsQCCy6bR2MnBeoNmBe611gx6F5g2v/hQvy99EqaV61p8Iikc+am866K8qowR
sEZkN7vWKdtTDDR/59McWo3EimwDvR12RRI1yF/lrh/bpy8+wW/Fsc3y69q6ZRmmUkS6/vuWaRoB
I5P+5CKJsDy6kK+xtXkQPfinJJKqTS4tWp9xt6OBwrYZDC+cN7edTdwL6WLmFw+bNX8Nn74ml/tC
KNtxXF05nx421aKIMZKQPJWgPQV2V26yuI3waSXOW1IBxkcKsxNZmJ5ogz7CLtRfwMBCL4+kdYq1
ydkDcn2x0y7ZcYbRaUXEwdomVcZmWH6AzRAwz3MhAFu13q4aPfSuQ/esW0Efc9Y2zR0FH6w7BqGW
d99YmfZLlaemlsEz8W2vkzGAr5gTbDiAaTCVo+Q49O1rMbc4P15cB+xLalukXMMzvK9U7a6iKbgm
dA7OJjFad5kYwtfJRPKo1W1/+Gi5f7xoYfNTqtTb9mbtH7/4nn9/6GydkoZ9luMQp6BPt78VmyHO
JoQKftZnc9bkyhzM+lkhCtoBdJ+WOLC7O6Ms3GNO2rk3DumDMY+VVZDRJHnlDBFIrwTkpvSTauO/
/vz5zN8fT1u3laFgbpnKYVv7932oZQUkq4kjQYm74KSc/DaJul0FQwk/dmgZSDSZv6xC9YOuVbtW
c7B3X1dIRObgoaGwupXdUpuotPMuuT+b7infP16gUaP4HUW+/Xjb5M8hyETTQL5PdLd/76u3KjXZ
jwboc7DX3F1Y0KlL5RSeHeEcKE7Ume7hF7e6/tsx2LZNQ1cEpOoc89TnOtDmuCToQ4QMs9I9C0R0
sb3SPfWQnKPriC9r6/k5yea1d4aGtSNGqT6Y818b9OkdA+8rlhbOtENy++K7+L1ApSITjm2jlpQ4
+T9lqYJggFqA+3zRMk04aVrtAk1Hh2ySbsPTaay0QA5HHslp5wK0Wpa0PJvsTaSwgggvKY7BNE7H
thfmGTVNBhQzlIvKVvIEysg6zWN7OmGOt86o9NOsA2o0Dd+itptWNhZQ2iihdT/UDtZVoMRLcCCw
Yxyyvxombn/+Xf9jc7cty6SCMi2TzLjP6aJlJWXNlCVcOIa9IAKPRnVjoEszHO2CzHs9tJV7H5TQ
PtE5HoZACwDKvMapuWzDoj4Ss2ae+6HBG5EidEHAQjqrHqrLnz+m8ftX4hj0ACjGHD4t1d6/H480
QLDEXTnHx2MkoXagHq/G5nnymFOl5Gn4Y27cGLDotyRKOfjn8dJhUbqrYu+B4ogeUZ5D8VexRU8L
xo0cp10LiRa0MS8WBzKauBL1hkv8yp8//Ee0+b/XdB5oTjsm6zrVvvy09mihRhB4PSJ+p2sNahZJ
eNsOj43ryCMGpx8YjsC7IGhMKqLzOPHrpywsCemOcHX++bOYvz90HAiY77LbScGe/vlCxjJ2ddkA
b6pOKVLpuzxxx+feR//gWlYP5BuLo5Yn+1rpyaXzlXOA2/osPJceaxQax7hU1s1tdSAijv8DYI62
s7NqzpsOppWhJ8Dkyvb4kTcnJp6h3LDfYNge044DXeB04WvSCjLuTCgicWkNxzS134DIOqe2qGDO
ohNcC3IQ135SMyL6//j12Vm559VsYRCfai98Z3FSVmmyqAz1c5os50RUsbflwKxDd5EaPES3WFcA
IG5ubkiSRYfuRbeZqnitFW7yImCiXxVzEjh6yi5QD5o1MpC33ohzSk4xrZFFrYUgpea3fZg7+zA2
23tbR944idQ5psqqtlWCGtKvjcJZwV5fcbQPpP7ukHnRj+Io0ZLniHXlF51A5/f6mNJ4Pm1+lPOU
Pf9+ikY+TgATPlt4LeDIqbjEpeO/YqNKjmYKQl+xu208C1IWX92wMIr8FQxTcxJTjsakTki4CshT
aIYofHW7Gj2QlZyCuV2WjC4eAlDdloZNMSYIEitIuOWXHQ6y8SaYiGH71OeIxeqCiDNjwSK7IoUE
gL9nGqhjfaK1Ut29ZTgRlpZTOOda84s94Rk+2KhWPMgUVy7w1mHt9xaLbqOysy8behygAgTpG1rt
m8/4m96IGn/sTI/EGHxqd2Ve12gj9eoWOkWxVajt+rae3W/1oyliZxdDNlsbbWztR4gJTh6Yb4Xp
2Rs7bsluGdOUs1jAMJLJ4CoK4npnpTMGd0Vk/bTiAgZgPtwOF0tvP7uh6qA/6NODrhVyiZff3vz5
Fv6vpdB22LzpHJs03eVcSfzjONaOMQGMhoC1S0SlVXj2LeuqHyLD0JchuNnE1jWdjGJTR0OMLZQI
AzkYN0hq5pNiQNdm1R7Lqnc/wM6H0OxeE4KKDrlCrtfjwPp4R8Nxuvvz5/6PCsfBG+oqHLKm4fxW
2YLZxIzfQkU0AR9X+BDMoVy0Y+2vYlGAZeSr2GaAK3d6bu2CAMpDXTPNqYHRLoRmu4f5rTN/j3Hn
/fRUj5SjGUn0qgwyzjH7LaKxRdBkkMfQicbZeCY+MUYZ1Hzc7Q1m1oPuq/jKDLifI2YH7AHGNzNM
JqYUtbWvJM6VP//S1m/N1LmMF1Kwuxoc+T762//4shgdjakMwXy6gnDsHnbDISQR+K4b/XZVExW4
Y3wWnZRH60T1wW3oJBbdyrlnsiOWHxEzxZx4CqknhB0PT5241GihelKbQ85sh8xFo5A32JoX4J7D
lS3y+DRZWDgbfIrOyoiraNcP+l8yMGr6R35NhNICCgB578G2HlJGIODw9tzL5a7suhKlqVNvxtEj
b6ESBhUJBB03oKK0RUBUl+purrUoSEV8NbstMhnxotFLotuGfwtRZ/vF/f6xO37aPZUBy1JJy6A+
Nj+diKyuhlijsmxhR6HJDkKygtBTuLlBHVzDjKZhTysAaHsPf0eL2wdEPxE58F12P7WTcTf6xbh1
tS689Qa2JR11MGeTGOtcFTk0gchfWI/kLq9l3ucHw4iRCnRd9KSqKloL5U6HrgNK4pZ6rsMv04N1
7jN8/jjGYOR0V72XGbCCXbXUPQzeH+3lqpT5FrXk+8e7PjJcAk69cpE6c+ZGJfQtAQ/4t+bGkQ+V
66uH7T/qJdehvypd2wRKa3xaJCIXnSMzcQgGBO8gx31q8wZnhoE44eNtlhdbK/Tba+n2rOqaslYa
+NydXaT2yqYVv806cG0JnP1v2JRlJfBm58A/kl3i9PbZt+L+4k8HOsaQCZjA08vNr304+nhJqlUe
AUpD4D/s/Inclkg4SHzML35J/fezO8W5oZgOWY5U8vOZrvNsOytiE31HIadNECf9zg7t19HK37g5
/n4+HDneh3k3LCWwoINve8PecyDQ4Oeevqilfx+02TCgXcwMVKrYAj83JActL0PWJ84AWrKhmsof
9CgIL3LCHl8HCK0is9rKYRSHIC3fCss8dawKr1o7HL2pfW3b8VjZg2RXduXS6koiWw2J4IHGIWPL
kfxcAs/r/idEIfXti4VqviH+/ZQp3aYw4EJaNseeTzWqTZAdnskRj30LsxtllloDhr8fyx4wbpAE
55Hk5HNGYvPfL5Zf9WBPi3IxgIXCmUC0aQBSwbkYplm98Jt2+xJRGEwj3oamhdlwcgFFHhpfAt8n
pnttR5nzOIGHLYDjPYiElJvB08qzrelvlddY9w2BMnelWyUX92YhRX6hks/XtmHoOFimZlk3PO6I
mklr9VO8LO4jGQT9OcyzcZNoL2XS5TsfyvsiNmub2qpoF0WmGpCimn2LSdX1w4ZwesbtXyxa9u9l
NkM0Z76a3A8ObtB/b9KDZVfFgGwMXTDIYRAcM9pU29P/0K4SjMVKBI5cRJkEyl7hkGJZqw8fWSU1
pNCNN+LJbR2JE1SUwXaMQL3PzQhtasKrOV0TDZy0pncha5H9v3Mxw8ROj6nVHcjEqv+OykQ2TKml
kTSYU0sf/t/LaGY9MaC3llHAnZmm/VsTMakrHTwpTR+qpybiLIqF580JoTSRMffOqIX+g9kl92UP
Zpr8DYztiIYikHwHmOLlIkGGtNFMFyBW57v0gdVpQLcfxU6zElVrrmJDYbkugmzNMdI4QfpmVaB6
q0OmimP5MIGfJfIWmMMXK4X5HysFg2TDRjxl0un7PGJRWuah5WA5VLOpcjQjHGqt0Z3NcOhWnTMa
N7RHkAhWrY1rDhRM0fblQSsIedD4ukA16dPWG3GbTDFw5KYnOs3RV4YcQHGSL4vn2BVH/t10GVRF
vc5HI7g5UEKsaooutcFSiLLZfyDoAYokqug6d2BGTFBRwaR+1ev6vYc495As/qMsFsjPFWLcEIaY
4mtAcewmN1vVf0Wpct7KWT8SxK6zT4twdnvGO24zyJZIvfeVauu9Y94NdYvG2mwD0nFaZ/XnVcb+
fVtiF3f5cOxKUFOtTwcQ+vZwjMidWpR9tAk6nF51ow33FhHKB62DsQf57/7jj3yngCoa2uQbJTWV
ReiftMLWyfZOzIvwjcsADoGYlfCqK/mrQFoF+zix1zEDvDud2fZdxea1LwsHEm3kncq40e/MSXMv
ndDz04BRfxFM6fROU3VPYl3ybPSa2DYE+t15Kn0nrHe4mfOLE9vfoH0GRGz0z7EIvqNJzS4WaQBE
HjIaSrwlCV6kIhU1WspMPVWkOOzJP6hWga3n26zvKjSlyj/lYePdJbXYJEU+n5/b9huT0PAMZWxX
RDYSNv+i6f4XR37aDL+t7a5uO5bkSiDqsT/f/TyEPXs04J56rLotDijOY1UwaqcKnpQfGicVu9kx
xQigCCFZyUkbd86Qg1WXYW/dCQ6zhry2XQ/QuSzN7TAtMYlBpcs6e60T5ffDLPV3FuyBKh5zyFT4
aDRVZcBIaouHPl66E5ihQbTmU2bjeApaV/wwe7K7gfwv3FbQMLAROelMABb2bCRIQaptVCPTVWLg
Dii6Ut/UZYr1fBiK+5rLRz8Qd5MPR4T8ja0+eYyL44mIxkxCiGqgyx8Zu8+5Mf2tRuaK/8HBuSG8
emm27vfSpZqLikreeo+ZcGkehQ/G767t5icihCgUB0BRplCMnEaRPXld7p1ysoYQzv5lp7EN8tqy
7l0sikyOJ1jf4za3WkHnlQhixrjwalr0Jadk9nMADnTuyPamtdtG7iZnTovo05pNM8YiVJHERivg
ecGWwmVYhasazuOVMVC/TomZ2scwdFPUchBLebEDAfpXMI/W64YZFRb3Z9Vmr2Pj6ScMuyHDy7rd
pKziC5s+4uV/EXaey21rWbd9IlQhh78kQICZVLLsPyiHY+Sc8fTfAOzb91g6ZVWvRlG02y0SJLD3
WnOOSd4rGs1C5h+r5YMGS5+LVxsDK4/TxaaEvAVQDxzHObGjVMoP3ZxAy2zEateXk+aOWCBcNZOi
i5xXHh8266Qsh2iJaB9VPgpKmk+HqNb6p1zwdBFfwQgi84kJyTejo+eldl7XseIZ/ndoROn175eX
/1iAWTL/0Za7roiq/82qV0xqOW56nW1lppxJH4cV0qYGMSwjyakNYVha3I0viO2eyJIFmjyh4RGq
6mfBOuuuEjRjzw2ULU3Ln6NAOSDKKL8BcCGKFwut5r+0Mvz2ZdelluoHK4Z1/vbnAox5CMNAmnMq
+2Pjze8e++NiEyibbcYMdmcKfGjKehHJsFKwu5hLt8RSYgkq7h/ifpxYtDchtrbcQg+l4yThBtSR
f2jnBLIw8zdSDI/I7qPlkRAMAlceKfXkUk7PVT7CMu8NZE7jxAg7e/j7iZD+Y2luGbSUWZqz/X0/
VkN1q0l0YzkTYTSdTWWS9n7IEBhvQbgdLTPf17la32m2iNBA4BBijt33KFYu2SQdOisx7kpfxZeR
ueGWmJCZWVMSmqxVCF5dWEG19bVL2ocw7OcLmvD5SU/ZXpk6cdD8y1cxDpUj2SvKMYEBtWkR+WHh
4UfdL/8Ba5If9azSnVCIOncOi58GFuxbLV5qEeJiVeaYo8bg5E9ydovnmis8oiiksJgCTEn+xoZ5
NwuC/lkbX4YuHz2tasydIugxZIjezcW48SI5IclvaJxWBYTDVDO7EgepYHozoInixoNDNdBihd5U
eUBuOkc2G5TgCBf3TSjjQUR7UCAHJSEq6m/5bCqw7QOBlaOU2UplSY+GLXb99Cgtj6s+b1GAFKcy
m1PukshACOhMDkSf5I9jBRyAuCv0ZEK2BFioDvEk/ad8MTQxgDgm6Mgdq4YCVAgqe9niR8gg+kLI
1nRK8exvsyhfAOVW7czE8tm0FuUjjb/bjAfdRUY0YoSQSEVS5vErtPhNP2iIA6ZQIANjYKIhhB2Y
QCN+Vhugnn//tL1XqxpoE9gDGqLMltc03351oqpIKxk6lCrX/X7I4VOMyqcKJrqdJnlQudgTB3ey
qtSTjGRifNOnr9KCumplzJPFSAc4AZGwKTQA0UM+ZF8TtI8i6qXvQa0dU4SHPwUTck9cgr7CLcVF
8diUwUQI8IgsluusDVig85oietYwsH9G3DVuGM1pF/K85buWlDcju8AXmQ8io2OUIMvDsGrng5r6
OlwXkRaVFpPc1dCUt+i/uqCgSjfPdIK39WrkypuK16ZqZkJ6fOuLoi3OzFkDcU8WyMyH/mAOvnIo
sHHlG5G0pg8Wb9a7XhZvM00FpnaITJZB6p97mhD8WdwZ3LCLrnimX5ztBKNvHI2uF02WfECYTQJi
UfSvnVj3TKrH+bQewiLEkhXee/k2yremXo5dfeuDmyhdKYugKuk6XCr10ARXQ7pY0iXAdHlrdJgR
XMRCiAQaHLVqwQccLFcPvwqhAL8JCI6jtXX9E4Ph0c8sbDxhotNeF9Qbf/trX3VIp/NysOOKKdZS
uvSghI9qu5S8lqE9JtkT1U9PUfYUCL9rrp99/6lRn8f6uVKf8/SFKtTnbHqh4vSlFvA2QCL7lAsv
FESNjVBn/UBEEgxDC9LD3QoLlygr60uWoW7E2Paqq2m4w5rTPnUftn1k8d2+02CTgWAWtawso6t4
0yyTNJkmRIK2XdIRSB5IBcdLB1FyyI6jdVB4k9QjxxY0dXTyMZeRM9WcGuFEOpd2JG6wLs/NvNRo
nfX8Qo+dUs2Ln1/6HKnh1TQxEl2pGaOodS2ta1XcapbV821ca55vpr9UWd19n9MAj+/e8li6B8wl
nJT35EmH4wLVLXtq2kzdy0lwEvBWQV7Wq31QGuE1KBI08JrkFvJeoCF3EBfY3UHoDwap8z6sRD7z
S4WEk1gHPz1SZnpMUHITEqEe9Ypw8VPgn0pxKYVwivws5WdQWBMkKwyV6YUCpiunl06/NO6gHK3k
WumXqb8aybXUr0N/zQmc1K9JeqOi9BYPt8JYKhxumXFLjFub3Sl9vNfZXR2XIt+ulR15vKfWXRzv
evEQW/dW6uWjRVxH0in0WBcJKlcbwvFMsPuJEPfEImlckAwxcCG6JHdZQJERdPXg4rAgr/RByx+U
taT8gfINyGUPpnHnU4bSDzOpatzV5J4OS4nJ78q1269KtZsVkTJzM9Zj2F6V6CY0V1UhEeyK4zGL
rkl7SaJr1F6ooGV3fOnUc9udOZbduUmWwpCDgEofTupaKUwy60h7kErqY1Qfw+jIkDgfDkN+SIeD
RTRQ/IEs/L1KBj0UqgGJ5h9bSeutPyELYIfVoYqsUw6Lx7BITKdvxcEZMXE8TlNXX/zG4uWk2iMT
dGLIFs1fPXQdwRMqwfD0VCQUF8f1qfVAAJByVpVjNGkWKfAGcnGoFyTY9fM9tMzmInTdrpIQaYcT
bMQUcgwAkWL6Ejb1VpcS81NcM8DgmxntViPS8ryRgaKfWlP32PRGv/6+yMI61JtDgPJylwAu3qhG
2V/XQ45N7xr1auC2cqNvpuJ1ZqV5qZUqvWEAwwOTfNfVKv3UjU29b7IPhA/v18/LkB2NmK6gZlaY
07y5wjdk/iL2LrbarD3FSWwhGJp36oJDiwa2ruIEFmauK/xP+SXM+4Y9PDknEylcYzY+yrr2bGpa
csfuFmlscJWkc9Sy02Adw/UaARRf0eWRWlx8cG+SluvaH6tnfnPE4BIqEgYe77a4Jp3gostGKD9d
2LntXHOXrOXnFPuKo6rYOJKs1G9ktABPtoIXDTU6GA56m0aftTR6egJ/l1htQ8bH1Sb1oVqSBP6+
TpHf30AZAdGWAfCAy8B8OwyKjXliRwHsqJ1ACBc6BhctMAOvE+HmwKUxLlNHF441sjOIeQy6pJi2
ycKWhk0ikFT4qlVZ7Q5Sp0Kb6clbGLJTbKFOlyf/M+Caa1vMH81f3st0eGtpnKEbZJKADvqNYoDZ
UjA3tZJtY7H28aKBDzQ1chEaJSV+D97mlsHrsNfaY95Ac9OrydUqFR1oZkyn3BS8GhE/lpuOmOWB
++Lf39T3AhZ+PRYmKhJqFNTvhgAzdmgCJuG2hZ1fPgP/JlprqGNaBv7gqI2CHJmt39nXiTTEJHaR
eyaLcSMzXjSnL2LUAXv06ekVqs54F1SGZ2km3c5R/mCH974JyW9qLaoLbturCPPNtysj9Wqs4XuG
03KJrVAgWw3KPCPRapxpap1uTGPOdrXUysjRCJDCU4WHv4dFOsvL9RuZwjJ8kuy27PG9hUSy1tZk
nCVVXsYwJgiRrkehEGaS6GTIci5BRuB2ImoT9B1hwybLfKGFw4ha8qVHXY0Vu58Yc8lCZBGFoeU7
I2SL8sEp+o/PvYLkH7khA2uVXeGfL1zMSjqn6Oi29LH7Y1fEJlGXLY1XcZNFyvcYsfAOWzL+nt7R
fF6tmYLP+vsvof/HFULhosYKCBXRe6FTiozLTKVsAWqEO1EmtAZCvddq9ZKaUgYH2J60pNli0jck
2w9L6A4lTfxMFsT3kLjhH5AmDg3xI6dGhDs5sMOlIwz1VG7VbwWZK3dEfdV1aZxs+CKJxzFArjTV
2fAIVhuFd2tz/SydUqXtFTbTCTdzebGCjiDFDG/7tLRL2rIjUwJKcpLifAgrfBvwmvem2Yo3JVWs
J6Eq442C8B2XdOw/GQaDl0axiv36p6rYxk7nb+I2R7Rl+KQnYgz3uDbGXkCeiO2PinGdQ+EUiGX1
YmCXkbJQXBJm6NFF0gPamPMgQlqcxKzyEJJYD3qlT8hzSaz7+wnB8PH+mq0xq4EJQefDUN+2qaHR
dh0NpxL0GWKUObDOpor+b31Uqt1dV1i2LpX2yAP3ZAxSY7tUl+7ndt9b3mh5fHbanUykeLvUoLiW
707KUqydYKaS18C2BTtNSdqehIoD7oJ0n2g4k/X2eSyPv0oMjopy0NZKCLnrD6gSqcjfK9JSmrQn
lGdqsbl5i7pW8ii/9YLOM32aw4TCu6PizgohTK7euGrjEtpYGC4JijNSGDbykYffVRu96HveA3wk
RWlPteHe1/bzuK+jg6mBID3o1UGtDv18YHuYmUslVHcM02NEulJ3HIJTqhwphLK/qppPSrlUMZ+y
+WRAZyEXFCpJdqbAk8TQ8D44het64M1d10ShyZ2XC9syP/zzi503cVlOUGhRbDbj1QL+cqmkQ4jq
DGsYjqqYUcqdTjnmtcL82fTKLunAnYd+lJzwnRaHWE/J6Qra6DH2f6hhlZ3pp2bn9ZGQptMxkA1u
5H5y0Ivos4B351EnB8wOjVZ8mCdNsSsyWbyKFcW9POFezDfIFz/hlatuRWFUt6mxKi+M6Agb6VDd
gkC9ixMob9VaEkPNTie4rfkex+V8bSNBvCGACDeGVaqfMbKldpmnqIUy9lNzNI+mTe9D3bS8WFBb
EAoT1TPy9lkGW3vGh22cY6M1QMSo+i6rLTgOCBDh7WlfYx2TqYzFwFZII9+syg0JW++GLXt7J5L8
J4Ha1i3OahSLS7O6wHKH9TTXEJkDi256OffUeyqSd431MhdconKbrd4mBkxCqwHRAG+hiWRlhwkS
blmPdzdR+uImZcJLO+vZ98gsv6P2hR4m+7wlHy0dxXdDBjymjL251WgmtoZVBPkvpQsALUHNMono
HTL4RDeIia/zJC4ilYfgoon2LQlCQICivTkt5U/70thjYjfjA1brsTnMzSH3D410AMhe5cd+ODY5
u1a8kHYan+bhiNOXKkk4i0+9fDKbpargPMsnqqzOXbBUjWB9rb7iYrbUtJayQObPhn+W16PlE5l0
zsoL0C3B2kjgT8pLLJypprxEEnrEy1BeSuFM1Wu1wpnq2brpBAs5DX9nrUE6UxNxfuEZ8aYanvXw
rNTLMVVP/npkxkFZElyZutTvBjndnycjFreV1RT3jOAvwqen+JGIT3kDiE++zVr5qVTgeB1zepnl
qQtOVnkyeDCfNETG1okvvWCerLXk7CyuNQ7LN74flmoH9mtLNfp5TC58v5ZwIP2c6ec2ucQD2ErS
hM95con0c6CDVVnqjnTR1M76WkJ8WfIuh63Un2XtPPfnca1JOysGt+xzl/6u0ThRVXomh6E1Tkik
ZVTSxVJhcZr8IzX4x1Rayq+PZn00IgJpoSEcFDaN7BXXyorDDPRf2Cf4jZW91u0JPIo+oVOh1iWo
N3PNxeXXeSWEUO7WiqsqLrKlj25Ry4bnzwucIkrc5gxcD6zZ30rUR3HutVju2MnphmBj297T2BRP
MbFUa4VwDQhqw6i1ePCWImEmyJYafXf2iQVwC8UNh6UwWQv4rCM3gaQmLqW3uzrfTdVOIfnW1pWd
quwgcf2qJgU5ROYzfDKXFHZDd6vI05DtlB5RxDlwRw39lheFiDKXCsvfhYSOQkfeans9PODDy9XY
2g2zAERWrmBT5NKeKqU9xOuk3UftPrC8kIheXg6qXLAvrVdK3sQdNfUG36Um3025syluwAsplvJD
FyQc1Yg7rd2RcQIFLyIYekdpvBBelrLDNverusalZu6FvKJZYiZhDtYTDOrQ/HDPwoLuP04ca01N
ZbdloJJ8o7+oJL1XBQLoiIGhA72dYJWQpQ0WNLAhPFBKZQdoOiU7Ghhm2sQOBFxKA/iZTpc5A2Dp
xpkyh/4mJanO2DiKupS2lsHCTHUSwcnWKojmBWS2FqlXHdcGwTEgagvwmRyS8ahac1qNZbjTa0uN
/NiSP0DjwhkYbyCeBgzNbjV3QmR8YOdIuiXRWLEp1unU2PyuPrIpKG6WupWtbSUywwECvZVgR60V
QHQPlmIeJJS2mdituFS9VimQCmj7iZOTQZtgcVtqrpyBBgrbdBIoBoc8G5pY1GQ6QGlLnoQqbDrN
WhLzjwgBibPoH0yHogNDRWsFpoPHnlLWIi0c9WALccqBX0oyIiXHTo8IJnam2LFImrXsAsnTZGeq
DYVFmZD22GlhR+T2xXbss2Qgh3ebQdpZUl22gOrTCXvwFpu175mESBBkyHkN7Dm11coGE45iN4b1
LtkAjIDMynDhDFsNHJJZqHktpjNT4+QvCbrzhj6BQ4wtczdlctgwpZzBibfICTSydJbC477Y3Dll
nG5tqWqtfHYaDWy502lO0y7VzmSGOlBYpbUmpm04eyOnNe0ocsDyBMpSEumCoz00jKzsNrf7HFOF
jSgEyqypokzc1uJyXPRf03LMDXQQJBrbFsv1hGhRO+6XakS7IlRNW6oQ+CM+lraRONTECR2W40DJ
Tj043XocOY8yvwmER36rpeq1aF9FnHSaWKYDZImK+ZugtAhbj3a65KiSYxmO1DsGmLfeESVWULhY
naFcqltrjh3TskFKIoHOVTtVbXWySTZvW7smAJr1G+eVs+vjMttKe7ofmIk7cWv1H3QHVgngmwu4
aiH90TW81XS05D9XqOVUphn4XFRqvoyLVxXDR7zh4aNfK04/DJlHxkGI4MwUHYwnLE8aSXkVjHuA
DMP3WX2lynxnOFi4ppjuB6RzbtIHLFMhiSFND6///5Dih9gaxqtlvCbda9bxz7zOwWvVvUrBq7IW
GWDgT1cC6ich/aSrL938SalfTHUpX30xeOw/U+H0bB3S8B5Pz036nE7PQGwN9YlqGgYHT2HwFAdP
5vyICVDLH421TOMhHJaKhwdFvTfJg6beC4V0HEDHZZGRuRzp5mMyCURlFP4/sR7lz+QeejX6vRsS
FaRRXRtvU3zMD3+/lf5HxxbhFWN0C/OrSu/rTRdJ7BvAmv7S8cqNq1pi5VoPU0reTJEi9SkGBM7j
JL+IpU6iZqtJx6qKP9cWF2hCXhR7YIUkSqAlG1KbSJZJ4tcJ8IttklC2TyN0KtDMa1mRdpoP4zwu
lvTAIhPvXTqzFLOSY6aN4n19quHHjQFzklTX0GKYYJJrIqDoMszIfJzGUdu07IJTP34hYV07Ehr2
70Mk2fkS5j5X0qaXB9ahJNxilAgOdSuYT2ZHbmra11xDoKbZYGU9rSmz5xp19wcfcON9W4OZCW5e
RvCoBhjL/fkBH3XZT8R65gNemdznFpFmYTTTnsBParT2mbSfLdYnS7Fu+VUB1F8Lr9NSLF0o1i1+
uhxZt1CqaXcXFi9C/3vlggowMnasXCiVXJx15cLiJU6W9QvrlnD8vW7p/R3rlnatX+sWli4FG+DI
60ZPKZdFC5VqXkyV+2BduvjB70XL4n+DwBrl0w7WILQmIzyth0JAAOs7VYe8zpyEawcI7Pz3T6nx
viWh0EtcRIIYpCxsMn++mwnR2i1oyJJMLBAkKS3VU4N09zSZtx5FIKi7cnqN6hnhrtG7AWEskJvN
+bgeujplDBInw7aCz+bVZjTgE0Jn1qSy+rWVpW0J9NNW56JzDUY8DD0xM/J9+BGmCxbrf0+tz9d1
7W8LwMnO+gcEFf4c5YkwkTjaNVYOc78j38MksPqYc9rwJk8o9V8tgMzbLB5frCD+XjRa7Mzx5D92
g0yCRjQzbdAG8xBAeWEErd96GQlMEov5s5wL6rHrlzzeOs+fRaSgZ/O73tAfKyor+UJm8Ve/m7Lv
Y+ufevrwzzXKgpW4UeZougRrNjwrkpH5tvKz1MjV3Wry+qcmVuImUVEIJBqscgR2jVO2Wfn091MH
Pen9kg/JCZpbkTPIFvTNuRNpMgqE2ZfbQZJL2tEqjTJDLq6YIrrCmRkBWHals/ZzWMrXJNuvlY1k
qTqYlKmasfw5qnAP7uZhNyK9Upbqh51l7cwEQ5BrWDsSvdQEha6r1K45LZXqbrzWEHrdWoLGCtmj
GDQRrz0MnlZ4ylrN4CEKxFA5F14xeGPh9eRvD8sxGry28ILBUwOvRDhYYLr00oKvigtYZlgr1Fx5
dKVygmEJzQlOOjr3Jr1q/Hq1qwA0rV1rcuXazXRXm9xEd6O1+tBr16pDzyyWKkOvHzxcIO1APwBP
nlx4GIrLwZuKpWispPiLi6Vi/govIvCE3lMCz+o9KfDAfo2I3wKvD5YHgeZSvrrUjBSwcqHQaEDj
7QIXe+ymsQvunkpMAp2XmggyyndDtxvCXReyl/hgLPQeEUJbUefeL+qWIcnWW9JWmhpp3lcyoOYW
GbaYJYQIxFn7KDG/yqHSeqQDmI+6EQsIb+bokRkDSRJDlHka0tJDXCG/SWSia2r6t18gBB4bHZBJ
2JJ6NhmzdA2DzxaZQmAhp0s59e2J9k5wDmduR2Vhha/iMHCCQkIpq1Zqt74E5q4XIT5AvdSvJtLr
Q9W09MWsPnkOzPT78t+eTtqWKZJxRWxM3FPOjrkTLVCxvXqQtZLoXBpLZSY2R1H/Ki3A67Q1ickI
uBDM4URszBQonwNN+IHZoP3GpPQ2ZML3MNbmhyLhf6t2ZXIDvCp85NN93+qHo2BxO2I+iyRnnYH8
qwtkEI+Smp3I25novddpU3ho0VmBAoweNeizYjjtqtqaPxVBVNLlAexAlHKPNDxKyC9CWlQpuuKh
EppeirCBwatByOo1n5V82J+1RCBdrlX8D9pX7y26oHMVFacW+30o96ue7V+/d8jJLHGIIFBTDdB6
U6Bux4xpp6BU1QFMIGyXMd7Hkd4/IOWyXKl4ph+o3kmBFD7g2rw3+CHbthBvy5iJuK2/BXBJyTir
yZAIMA7xY6RhWZz1MvqOHsDcaamSE5INpTay2sqLU5JMAYBnbjThx0gBUC8z6VhZsry7hMAVY95A
bJVhojX6Pta1iK3XbH1uU/Vu1lb5gQWG5dy7qzCEOa7CogocV37XEm6DPG3yUQm2w+yL1TaAr4lw
VJhsU6wkfJod8M1ikUIMqkzLh0OnsO8MdeKW1z8oNJR7UQZOgmjBndQb+mHulQqcVmHZcZ7lkFsD
GgyLnU1ZDgjKmmsXzT/IMdF2VWO0R2WgWb4+6qThtRia1tVbMp8KPf6ERHbadwWB42WJMBV247Eq
ev/Yqj0AED8edjq507T6Uwu0K/26zfowF7PmIBo7JNOZ+VgU1li4QSmIDjMMjQykUjsRWJwzGk3o
hTQgntfnpikubexCoT0vGOKx0HFZMAtzzLCWLrHpA2addNKOQiW8VSC3t0Hdk8SBuvq2PtfJhXXF
nis0/++JmJ4BEgSDQAyzJUeWva5vcqWVeJ12R7seMiwHvUw2LGlJdZlHJ46N8i5mJDKLIgGKcdFw
Z+uaS42j+xgqUnWDW0703UiQeWoJu7aVOk/1i/ZJUkgD7AsTd432T5TTS0lnkO91lIzeYInGBgen
YudTTwtLk3r4nzD0FWVB8LZuoLQF2Q/w442UhFMuYocRsY4WzOpj5ivsx2PGXKmOiD8RiPpbqJGk
3ZGU18kybE2LtYnexK/6MBj2KNNE7pjqgw3lNpkY4lNj1sEtVwT5RbW+qpqePWfwqIPIV7xEbcLD
APLqsD6iE//7UZlVFlffvvrliTEyoA5VW5r7spwHJ2+wCLZy2x/hL3THDvDLMQNKTjbMbLlEiWzg
/sVfUrwku95qp/2csLqCAPcJt905C2M8tX6vMElsfDBD6pQcSAkRoS1DPyaMuf4mWgw+m8m8TFGM
SCfL24vJgmT9qZqy2TYrsFJ6KrQM6SQV74nWSiga1X4T1gi5BbgkbTA9GSJKCvxlt9bCyarrM4FA
elMw1Wb7VLD97JViOIDpGw7seH8/krtxOOQWH2L2rtxwebX3vi3nu9lJ3wW1UQ9Iq6f7r+fTBnN8
YZ3Wn9bnJ/pNZtQSY6LO6LDY77ZWOt0i7DAHSeY+PukYIbiz3S3DAHkuMXQPlMo/JEFPVOMsziQY
pBB6N9HybLQ+GxLUk0ootlZHt0Eqgjuhe2UKA2nl16Hp510uBCDMCq1BmMUQDrsaqlpF8EEV0TAW
ubQxFx2Jgi57Y3Sh5F2rPmvOlsg2qBhEz2oHXo/8afZV3jhdbhdMuHGoqv36Qyf+BF6h7cWpUyUv
UJfl/yARPZ5On6spzJ6FPNhxIzdfa2xxVRkN+0xgZs2OMg4q64gpKu4361Mz4IDTeuiiL9VgQmiu
1D60V4r4sMDlG2aA+ZLkNRBUY3Xl74O5/GhaJNxUiTq43ThXx7YqfnQLcZVPZu40hFI6+uLOGWqT
OJqsutYq1G/mOrLbR5WKtISs7UCAWq0jv960eimhxQGqboZKsG8RGGyYQ5U3kcjoKK37Cyvpfwzg
gQ+VQrw4kMvmlJAJdoBw8MiQogHsZWCGzUF2xY0AkFdhY5yFeu5a/B96s0zumkqa29nK44jGnLR8
zkVl2iDNChhcSXQplQDLY9XNx4SgscNM+h8wkgn9YcwkY3m0HpBYs6qdlJlOmfHJFKLcI0hUO5tC
rZ3VXFYOedE/m1I7HwXNwGjLJm6Lz2g+GmsApTkXZIjr8kuZZZ8qHfF52MoJ7VOfLVipIicdw6NS
NPVBbPtiqwK4sWHIEULa+vS8WpPkFNIhWLsUIiioSMxxoCgV0qyqcro2JUW9w9JVagGmDmBzLUB8
9N4wjOhWGHYxTgclI6zNJ4bn0pd9cRHUJLgYDJylLSHn3SyUTkjXaedbDVLToS/3scE8FPeM4YXA
JDe9KlmErta/Dx05XxvkGgDutXk7mkG93CnC1iuy7Lu6fBdigug3bVHmHonAzTXQMnKlWVkwQQnR
dwTxN2NU/8HHoX7uVb0jpWEKX6po75ecjck0JoZq6fzrIGR+LWy1zNwafAf2QVDGxMqWS/pzAg9v
LuojpEp/1tILuvBOs1Ul50Ox1TZxMn61ojAkorIJbwENdCsStEOpDf4DgoyT1IDVlYRe20FaGi/j
AqKfpnm0zY7MZXMW975RwVk3x2ErJGq+AzNV2ZNRTPRwfeWcxNleyrqJ5mb/jyWwGVPLGHzuorBA
PPIgKQFzx1j1D0WAGQnojjPG+HuSjiA0SQ2iR5jvDJMWt0MeNv4jsptvYhIb37QgBxocEF3cW+T6
LakmqtmbJxnyp12NxK2NofilbK3iR1OrpLcb4Wvq953j6zglU03Zyig8OMEEX2SZgCnof4eSDLpj
XGoijfpYd7RA+T7ravmojqqylxRSuApCRVwcreaxiwSDD7X8MErIYYvIQGGLs8djvRlskiaevA92
y++ntQSQigYYBpn98jvtBSlUutl2pDKFSLUuYS17vKWiLcKeNKOCwUh3VCD3bfnfkpxqYR8AypMT
5wrIQJrOVRx/IRS121a99Vg08hcRP/gH6+BVPfBn79ZiIQwnT1cUejJv5XIz4BTfQH62ZZVMg19I
L7qW82HzEWazd3se1Tg8DrC4PJ1PfX+UZWIgEdFY2thcgeA5E+2CrdKzl58x4DohvVw7SUnOi0gP
AuQYZnYpPQSjS2SKCIueRX+WFcQfRaPKNyX+AQMNtoIybIBJRo7Yqj9MywfT2i99/CpmjCHLCL0H
uB+pfgoTCUOOhXe7MkIa9eW0Rfk9ezMOCJoMUeHCtYldU8fjNTWyi9FgcqTSlSMGYEaYv4ZWyuxY
4xMIdBtulqM31bPkj9/TchI9pALKQfVhmg9TDsV2AHKAUe3x758M+f0Cnt9Q54Kr6IjqWMP/2QIr
pLk1uWtk7MugwPlG+gWqbYQzMLBzRgSaUqPiV6pPXZ+XXBjm5sJ3znJDJWdKlKbBazZa0mbn1HqM
Phpu7T7UQ8MVgUHeMmt6llRMslogkVWPvyy8dGkVXsq0Mj4Qp+jvZrcmjSDM17jZdVqk6psRoJSn
8N0TI9+Wo6Q+kb45Kz8jS8seY4XYKiOPknMZCbeu+M6yMzmtB1liG02cuOTpg9nfqvZnMua4kBrt
PI4S+Ul4Qn1a9fWkpXtrkG1jyUsC84P1Db+CUUSinSotUUkzyGaQrquDKJClz8SoiU/0mdlOYDX+
NnW30OQyIqVkIs3Q5R/jjEQXOn8oI9L2J06QYdf0peSUUyhfsob4HUX8xZZQKpMF9cDdPTOi6AnS
qVsU02OTJadW6ItDKEfjC8HfDq4X4zkbks+CJtyiJuifVk9e7/8k67L5oNciSdrbrZ8pYjowDBWo
JTrnd7MWM1ADgSjErVQ7cK8NZSlrrQgWN3Pheqms3k3qrhd2orobhd2UubOwUwgibclEXMpg45B4
GaR+FA3ObLpJ4sFMyhIPLy8lI9GsPbqNBHaHDZYeTzE8c0Z77enx3jC8gNWe4fnxXjA8KjS9KNnH
pscNfbRTk1WFl5teSZyzSJfW60SP9SHfMMpoIKx6VuPhFRIaz7DcLvUsyxXWkmU39N2+XwrfU7dW
H7qUNe9kfYdammraHRCrKdi1DHIBvzl9NZEXOooWJNT2OQyS7DQ3pV30brVWXrgUvOyKf0vfNetR
h5Y678qkGzdhpBEta6rNj8kziIz74CuvvbsboMyEWKFzS6DzLalvqFiFEkxCMFlAJ6uzKp4VMIfi
UkZ1RhxjVWdfXGQxIMMC6YwyJlmr7DdNs8uAldXknp/L+lwhgkn/j7IzW64bybLsr5TFu2djHsoq
8+FO4J04ixL1ApMUDMc8Aw7g63vhRmSWSIaJ3WZuDCkoUQAu4HA/Z++1D4jaonPXnIfmPKGHic5j
swhjBEz06BxZp74/JYg98fz2p4lfZ8vIAEmyGCECajrCHJuqv4ZWAe05IgVkJMMiBWRM+eFPNSDL
FIf+xkUQqOjPZXuEgDop6YsgsM2X0edXCAJFuKgBOwXBK6hcQm+DwmXivdLiq6y+8sYrZ7ya7WWo
aD9WtCT3xrjXLsOvD669d/laH+z6UHm4Y1GCHlLUeJeR9EcGjYsMfcFJdMdBnjp5cqplNPIEEbCa
T8VleN4J3pCzLDOWMeZnwzsN6HLyc5efm/xcI8rJz6U6F/k5VduYJBh1jtU5y0mXOEdo+QiWHM7e
cBbZ2Wd1DCyYhyG2Ti3LkVOZqUfPPOkRjo1T05+ktXztSKHn19kydJfDPpnuUU1Hmys9HXFnIRod
/q2ERAbJQA+JGBIZJOHF6CFluEcJ+acYUrH9Ijvt32LI+d9KyJ/FkP9RQrYqMLO/xJAoIXN4VBcl
ZEpltf6PEvJPMSRKSJ0ovOovMaTzd2LIZj7gWUYJyRAkkpiLHhIlJOqo5KKHRBpVy1diyBnVlHey
LyOeQbydde/E6LnsU6B9b7nqXHIIS/nFPG5EuDl//YxdKEWvFjM8Yi6VRZ86I4LXt+A5MOd5BxOu
Wtd5lBIl5BoPRe5Hq2is3CMRLsk16ut626ZRxdwzkrBoYFrul5B34FfWDVJwk4DIiiAjk1oe+Wkj
rKcxuyl8hASQTuSOCqnNHVdmu9Z2/JspIg+rK2WD3YUZWfrkW+N6to6uGBFUkHF59qm4V2mIEG6W
w04TQIG0oSw3Ti6ip9n1IRLiBf1gXUdH7d2LglSBhV9GKDgGHm/5/k/FVgSKTZ10LUEnw+bPMdGX
cTaF3M5sUb5I9g/NNhy3otm2WOknNM3LcNOdfxkUkRUs84l9wC60drQKXbGjbMUIYQIQDVhQqwni
Iij6ALYYY9KDhg6AHhiXkfjB2AcZVkI9KPzA42VzGY0f2H0g2Uz7ASir1AhyI2Cvu+jnt16B3yUA
cMCQZRBFAWu6JAqwX2dRUDu7mbkfIsK8i7tloOXXL6OWO3YAUttmWI7pB2jbEm/vZYT0hz1oiMvI
iSdsl8GegUHmti2ogrFzWr4C2mYQ68oo/S1sathTQ7LrGBQtSZ+tdlWyewQZQPqcySbJ2On+bkqB
dgUqDfo0GJtguIyuoUISNE2gpmX0U9BevuLd0O0gaYLZDvIpGO0gnZZfxP8ecsLcQXBbYNbL0Otg
SoK5DsB5MAAVD96O0XmEre0mfafoxve7styZ/c6MlgE/q3a3jETfRoxqG/ZbUS4j+UxCbOcjhFtG
QxZxtyFQG2JDW2/0YUPbnTE7y4A4zgibbQL4j9jfaUtkGmMIt+NldA0EyR3ojbHZ+daONBBh7SJ7
GXhppKR7G0RFEMsg4Wa5jLoPiiIAnNBfRlME+A8Va3M9mPrA14OxCIQezNwGRmD1Abmh3mVMBk3T
lVsEDP8yBBnd/BPcIZdROMjvdpVDEt4O2fl1IneKFUK+S7oddaUK2qWzjZ1tyl3SLyO+DIxArrfh
q6AdjwSM7fBE9PAyxmFjacvIiBd3Ng3Eycsg3ytutrG5FWpL0kTmb/tkx2gTmtfLqNVOGGRe7nxj
Z/g719hp/m7kJvF3A/cJt0QT9Nwb3C1krDE9BEDySR9ipiybwLKDZvprVFPAALWk7CDj9uHGmZYR
XYZgW1UH/hgYZIrXgUY3MAmmOhi4RxIs5kHvEcCxY6b1MNZ5O6fHaLYrSkiMpJ4sQ4t28DEZot8i
t5DV1mffzW2SLIOYFeTfDNEug1LBBzP2OwkhgnaMcJbLJGWyhXijrEimfBTNhIsPJOzBBTJyqiJJ
zro2EpbgbJyuTk+X/x3THv/zV0hJx3aF3+V+Nsp+7bWs6G0ln+q2Ds+DQX5kRqrsF2sxoXdOTCvB
FtY6Ei7iEq9o9iMf9WS6EEaz6T5prOM8yuj6kmplR72kurEpYDEdWhlRXG47b2U74tlLjf6295Pi
wcwWmvv8UWv9PUDG090Fnk1jj84Oq8TXE7bfhDJLhEuOtxHFAOR1XrFmqALHdj7Fy+8u/8uAdQll
ipFahyg6DsOhtA5evgzia2NjPyzRwHu32zvZMlz/quivpHFFIyaF0WcvwyV5ONq7dPCrfeXsdyYr
sZi0+WV488GZD7N3oPyssiOjz45Df9TMZfjyVNcnV57Kehm9f8rrU+svIyvO8XhOinMLSbnayfEc
qrNwlpFm1/FlSMpaw3WYXntpExFu7grYY6MBEpbizgbWnaiOoTzKaBmZdeiHgxoObn7wc7Zc+x5P
MnzSeGNme6/bsz90fOIyllHCPqmXQR3Hs5fhcHrRXozLKJ29Hh9yZ5/TobiMMTsSuj1wgt5B9Ued
xU1P6W0ZFd7hmtLuyZpPWn1IgPWc8gKQz4kRjWdGXJzFklP7wS7hbwQWHhwzyEm8selYvcNi61Oh
wiojfZ4aFyrEQaQsUnLrJgqV2AxlZT6MrSgxt0JXYAn05KCbnr14vg1Bct6XRIiYkmDzzKjagMph
B4ISLqeCtL8dcZbe9NI4FLbbPlK/7B5bwdRltt21MxfMWDGCYqykV6U7l5+9OtslvfXSNfFT6fjy
ETZjQ/bIUisKO8om8UuZD8P3Ar3i5EDuGLFILXAGaruy1r+nWbu3LSa1Thn1bQWEbz0PjcDHU+er
WIzFJrWt5pHH1GHdrZ5Kt/tEgATtNYMaMaVPfI5R7QBnM7vr2S6qdVzM9jcvLK8j8wl0hr8kevaH
OpN3hqfcwDXYE/aFad9OuVCbRo8/p0XjnvFQIr1ucPhWAr2FWx4n6A2YG5T21ETGAfS3Qz5gDpRp
KjH2VZHz1RC4heRk3kzaoB/7SBtvL1+SmqDCikrX1rNCAi1S0IN9UxyjadIe2lr/zPVRh2nIaXjG
Nlr6Vj+hnngYnUmDGtGCjXU8a6UzdSGnaxYpbZ8fTAXIQvZx89D8MUzAfz0wQLeXL2KS4cFcJ6qe
131ozUcKZNbnyjmyAra+lF1YHSZ79BB2yvgrLZ3PWpVn11003oDkrJhSlbY1KImQAg9FQhuaO4+S
450MqaCFaQ2QJAr7aM1b0iDzyVBlcZ2HTomDAytjZZXOF+pXL7owix9jOR0I7ZFgmu2z7+Gq+PXL
4G92yJReFoarBj7OwD74egbs3EE4ud0SmyAn4y7u0MmEM8ZyD4Dnl0LTf8wzXK9KJDZGI6E9JCwe
MzDIW8ItBP4IP4i9SAIsu2PoOapMQtAHCinH//3SLb/FJE3XHud7YIbxQ1bq7lc9xRRcClKsO9X7
d7RDXlTlnaX9yc+ewunJzZ4S+Tm6jLr7bDoAq5fRKqKzg7z8kpZftOR5Sp5N/cswPneX0YzPvM0y
JknVltfuUDYPre3f/vq6ATl/t9ZnmY/kE88zQESo268vnKqJy7UnbJeDJm4aJxp2kzY7wWDr6tmD
3UomNnzldNBhjI4ZgAaXGqg+HPrktqk8eDwNEeK6VW4hKUMl63R4QRMQ9yiOvpteK2+rRBpricjs
pu1dUhwLGM+NBkPRtt2TY5jjs61MB+qOsapqrkfkohUnPLK7l6746oOOYcXBzjUx8o5wVfslxCW7
nh3YpoLwpFRvry2n4zVlVqwry8a8ssNcv2/y8GHuEvNzb0xXuSi0H7r33dNcMMXePJFxzZeurKdT
njku2epGvk908rqmNP6Enjj65Mu7Ls4zdljkeBtpsnbGprjxe8TQBQGr68HpwVTYjjpr8Zif6LKv
LSN/IdpzfGzzuA7slFcj/aLyyvKEvNV5DldQFtGFWVi0wcsezb6af5RW+XXoIE5S1u9Y5UVU2vq2
DZrFW7yJhmrdC/Sq6yQriHeDB99X01cnViXmBQppI6puhLSXNcjli6MbySpVaCQ/ulXe3ilgHDCP
4bWhL0H65FJe/GlXyA/vK+U3/dpyxvpqCsWTNag/ohkIJqH2/RlFREnEXpD6jlpXPcKMXx/Ae/oB
LRHWehwCNyvvujfbUknOZKuDeVibcYg3QdqHzq0xDnZtCIgDy0FhU8xPKpalNTOX56pN3LNHhohU
b5QhNwNh2mhMvK3XP+cdPscMtYnFMlvJH3Axc7iYU3Xfz/nVr4/8XfmOg2ZKclmeobhy36rcIhSZ
g47zf80iFamaA0QozsNV72k2W2zzd9QK01n0GKsv/+7/+TH+t3wpb/8sX7T/+h9+/6OspiaWUffm
t/96LDEj5v+z/J3//JnXf+Nf5/hHU7blH90v/1TwUl5/y1/at3/o1U/mX//r6Dbfum+vfrMturib
7voXCJEvbZ91l6PgPJY/+f/6zf96ufyUx6l6+edvP0Bgd8tPkwBjf/vrW0tkG+b9nz6g5ef/9c3l
BP7527opv3Xxy7u/8fKt7fjL/j8sw/FtH1CFZduUXX/7L/Vy+Y75DwvxFB8liUjEdC7BUEXZdNE/
f7Ocf9imB+mEVRcpcfbipW7L/vIt4x/wNKmkaLztvGWa/e3fZ/7qE/zfT/S/CDe/LQF2tRzN2/YP
xV8bqDD/mEXw6zs9+SDdcUZAEcLLy7flAK0g8cpqV85xST62IoizqvI9hBNnPdoJaVKeqg5zOBCw
28Vf/ErDtGJQwwIwe1dGvv4R23SxFP9cR+MlbGuUz7gU6Dn9t10damu8EkYvXPmSblnPzHUU98pB
3utFFrURc00R0emOKX2AwagztuqZJMgtpk3eeh9MGe+wI8vR8M4j1MO3CSfl2r+as9xSAfkl32Nl
1d/pUv5uRq5515vZDRrJbCMNpw3CJYxHZF65GmLofpogfn7us01WfYKoHR3A4c6bvhqsjfdRC+z9
h8l0QOSrdTFcOIgKXx/eUPYIbzQIF+GE/WyaAroOE6tW+SMNnX7dJkW4TXUQwCHhQts+i75nBg5q
s94Pjq82Vm5clUl8NzgfzfVvZyyuG1eA1jNzFgf31lfJYhm8nQDBrlDPrcvO2hhjdNa1ZAZw6O7L
PnPZHerzmtvx+zz33dYDjEq7MSZZBMq05+KTAvvzNUNl3HZZtQ7l8P+rZeUgeQhMSN4+DwKg8ddX
zwYAHyszF6su7wGl+k6+lsYQcX1Uso025DWdFy7djZf7Yq8tielT9cmwmvlLLo1HNGrNvmi6lxKn
L/sDvX/2gPGtiP8brmrbf0hUNe1/mmf+eppfPb2XMvKbx4N4F/wLRAuDwbSN18ccGqB0tcKRa8uS
lJpKxBxzFCZEzQkISBikij0pJ5/aXn6KbFalgmiTLVL5m0a41n0/CrmvfSviWUl/HxVbLZmG106i
fUlknm7szmm4TSnIuewDoQ/aaGLiXPDGLEh7jHVUP+SUszjXm6vSC9ONIRI2Xv1EP7y1tbtx80JJ
w9hlcTtv8qSPtyN66T2BYkgNXLel6TQEela6m9k0s1s1FvoqJZUhr93x3LvilonQ2Ztu6l2xWqhW
IU4m36bYVkwudn6ClXfThBjA9OJjaI/6kbvvSg4kl9PgMvHqgP0hHQRlvBThrh8r42ZKkElmMyzY
MdqYMq5XbCa7bdr2V2GfFxCQlkpOVR5y10aCN4jmuuKPHnqzXCdgWZDyW+m+lfRr9bqfkE7m60yY
xskZuo27BJxAAsh3sQXKXKRVczWwz/dT7UnPtHJDvxSfJkH2nLXB/eJM7Voq/wBfn6o0O5mD4VXf
wZmyNLamFy9z8eGyBNxJK+43E5skpAnFU2SXp5Qgm6PbZx9lWLzTRvMc8MaC+mcvtZ93z0Ez9kmU
O5qEsAPDYGhOGeaKoLfcA2uGmWJwgrpdZQY1gJFSZTj+XiooPOmgPgS8/s28QeCJjtFpQaUikX59
eze0/DuSJ8Qqz5t+H/ctc+lsjJumxxWUo+3aWFYNlkVzUGfKbx0lm7xGwmZR49dk+S1MEFQKsx1A
/ro3l7eVk8NCLTBZ8dla5krk8c5YxKhuK5oNj/un1CGzZPCKc2fVDf20+KNC43LQb59ZCCiQcaAr
LqkNr0/KI/2CkO0IJzSNTI21A2fnY5Ombq50pP9QuUMk1btezfQUovAJZZy1UX4ZbXSHGcXwZwOr
sLLwzVbj9VQ+e1gRD3m29CJ69w/B2hTaa0eRvOJalMljPWPEVYpdgouDVZtq6qcqGjZ2Qiawg5RQ
qOYDZfg7J+bin7fchc5JtDxg2DfLezf3HNVOERZJfZxJlMTpKpreProWzuY+dVeJXxgLuvuua+nr
g6l9rGbhHUIb/lVaIyCvPY24YAKCs9CMd5rU9pYrq89uPvyukFPD6QCVY5hNQ6G260lEhNPuT19j
TOuRrhn3MtVgC5YTDRTNCmQ25BAXcv8Y85ytEcXOQZ1h9KnG8Q9ZdMmdXutIpXtE1jkQKzcKCcRU
PuVdaAOD8tbZQJxzOlKOc0nH7CxxJtEVRaAFpdLB2pJKrfhOAjhPCLtWzBvVbYeecW1E7nCKOzYI
YhDiKhw7mtsIakq/OdtOJbe6WwzbKpaP82yZ9zU6UPKNu4MVteJ5rEd/bccU6RslphX4HCwhcUHI
YuymX6boGUgBrQD2do4ekmZERsYq6ppkE5LgdRzt+Q66uX4ymTB+/e55JxxaPmC4Hx64X3wLxOe9
vo2R1SVFa+C1MSFGr0zyxXEqx/6ujHkPgNXeUBsHQh8l3HXRMR4ycUNUq0kuLHK9PLPrKz2zEdhP
lJ8Gh/Sp0rVvXU2bV4lpq52Cd4yMHNmEKbDA2ckxVS/GiCOQhO2PoGf2UtF+/UwSEumyHSS4jffo
xaPx02a0ycU45Lw0UThk8TbpknPsdJ+LpPzSWaEPtxyyNp8CfvS6ic9p5SGeRwm6arPw62SK6M5e
qvOuwNSS5u3RIBbzBvQXxRtjTyt3+jogiN8KO/sm9YEmXTenECMr9Al9tBHx6JIOXDwPnfkd4DZS
Wp3y+BwvKWTuF0H8zL6gUrsaBbB6lRb3JoGeXW4jlQnbcmvns41DuNnVWMRIvh7NK9YFyBBmQJV+
32xIQt03k0sfsc3U9oP74G+uHYgv3zaxrtAAgHX1+kYoyqj3UlFxI6jPDgWTwOxNb+V489kdM2Da
tOnh7TwvMuYr12U1pxO3taFBHm0Vr/HnRLd/9GEOmpLTmyahHbo+i6/mqYhueNms27ZvrlSegQQo
VfnEC+sHutwWYUYCmyScwK+yY08paEbtQIUppqEijrU1ls+/44JmpTHI45zZ8mkcvTubb4M/zr54
bnQXGyLD/1U2Kxllf0xeOuGINik/V9PZQWHUzDi8okzfeA38n6ZZtZ2FLIkeyBYl6yqsx7WkDHuo
E1z2yVw9lx18durCtJtT4AgE0WDtG4fv+hhjJ5gf+KfSQznV2Rbuy2J7tW1SAJMeNnkVHSz4I5AL
vBZdtXOqBmmctamZ9gksw2QYfiR6IQ9scmARsPbaGKFip2YjXtTM+ErVRnv0+vrRrZrmMfQHegL+
FWlSZ62I3CuSxRBCzqNaxXI4JNQqQtnph7yNBmi+DVpt99bqFpr/XPfbRcf6pIzY3TiZdVsJBeM0
N4xPKfu8jYv4NXVwIlY9sIzGQpttmZO2Csux2uUx0Ikw6z0mcYI/ahU+Z4q+Lo1oaEpYRv1yC98D
bDNV4M6t0JaMat+JB1HZw03XzN8zrvou0/ybuC50iJ8xpdfqh9cr8Qnn3tGY0WYSFfcZxH63ctBL
weMHk7Ko5FmWfOoK/cbTOkrlocWTSt8bfX688zvOSg4OciBWxnmrtQjLqiJIPUrgW6J6QoAcA4r4
mmwulqVkGCTfeIRIGh+rfKP6XF/Fdu2y4KO8qKLf2R+0n8bSvC9Zl6+K0JPHUaN0puf1eNvIITz4
4127XDSvtj9T4/ws7TbdDfxEo3FfslBreT119Sps2u6sl+3tqKty7aVzGRjVzCWlOYGLWFtz6nLr
qRG5RCq4rhKIFlZi7PGaejEBfEep0GBuxtrKmHHUWG7ICj068FweO9KcTLbEqyGSkBJd9Yck5Csn
HTYwcjdfkevwgjfDWIXuzIJ19Gr47EIepPJWJSlFuMmISt5PilJAIsfyYA1M9GUXo13Apg4jx61X
Q5YTaCnIk3JrgWpx7rT1LJvmIeKEubT6/dDUflDIyKGaSpXKg/hBJd0N6qb+I22jPS9SDP/lcK/7
kKyE6+1TYpJuhyK0Vn4CfAc8brIKnXh4sa1rO4xuCtZx3349lf3dytf2qDbYVEI0dhZvlpshaVHF
ZHRiJXkf+QAlybTyq5VfxrcGsptPDufVuM5jmnThJp48H+9RN6+9qPpokfgOc7lsRqkgkNAEX+t9
psvQ+HrJNCRWqtUIfBsT9s7RaK8aPXpuAMRvmspGGhT6tP2HolwbLskpNFUAiKO7reZkU3sqaHQM
l7jmtLVmfg0TEo9/fcXeIU6Xw3S0ZX1u67w+33J3cgejQmzhMys1T22qMRwJKDbOCXizra/cdjdq
bDhdA8Ot7ZDRlXnIfmr9pSLnVmSsUwU/e1Wo1g0Ij+pRuNbf5JCW6zok5w7rTnTCxvD910f9d58z
+xsEzwCFqfu+rfw6dtS0Y41p0aoUb96S+DN/6s5WfaoNd9pEk8VThvd000okW3pk7rnjilXtyeyD
hsmFpvp64UEBl1UN9UGb+tal4vTTwmPMCjFhu5Fro8+0gLwobyU89KZkUwxzDVZmog7Sd5hnlTfq
a61Q1W3cRHSVXVqkbmRvCj/rHrTW+8F03T3G/vh5zrDUFUaTPER2fd8ikKt0kE5lzA1hG92WJJB2
3+E4T+Jw3nouaaepr8G4rFMorqRhS5BQZY+Tp/Gs7Ary7KryVfdtjDDLxLW0rguRGnvlzX9kqcTW
jYPD0SHn9QTAYc1urp3M3RZ+d9vG2kA3UVRAP/rw0KNiKau+OUjiRvfKGmhIjbmxi7oMjmFGvmNW
HmVe/VA1c0mblvZdO5JAq/Xr0q/ST67095k5PjZUWU+jT9qAbk7fKqP6qNBnLruTNx8LgEPK69jJ
uUHeehFyVZWm0S7rwWUiJ+xk1Y96e8yHtFu5tYOOvxQnWVndtnGRjMSF+gPOAzotkLiZMW9zKczN
3NvlUZnGtuXFwnwHnsfOt4bD3B5az24/3tBMovQAHH3bmWUJHbDjzidNdNsV2BZqcDY7vLNzNa51
jGSbIa2Kc5+GFQ+++Ghb+jeVVs9nBYzmfUnBftuPCRvE/LGG/tQdaAvLxAKhKbVbTbZ3DZtZSM5a
ue4WXuKAD3Q7Wvj4yshJzykrqpI5aJWyIwAnpYcHSFFlPHyVaTI8pBHwDxgRq6I0r0Vey22JpYmF
Hja+ZCxZfQxIw4axnNdU9qytsoto3y4Kaqcga3IoENOrp1Ya9UcKh/cbcfamGk4BDBBsYd5yar2I
CME6HuHkzuC1Yp2XqKy8eCVtnFMWtVyBYRkrpkF0vTnItUApsjVU+2BOfDofzElL6fj1HcfBGLzO
qbpgH3rL1synRjOaWonVhFX+rvaiHS3MdVa1hPsIyc5+AUkYxnVnU/uuwmgT8SYNMvGSw5T9YG93
OfO3B+Ows3MX2AxV9zdLet+tRJqUHAy2MugCqdleNXlzTzoSmQJVfNvkL4VXDftkALfqzYWDG4sn
2hJT9iSNhPrM/FzrkX8boWU4koftbFRqDMhlzOjoR/GjALy8g7UeHlSLRRqT2Xg7DSw33AkxZtpr
KrBphtN9AFtmR/W2zEPtduKteDaQ/BlqdkmpM42Vgom5NqpGv+ksCQ8Zq4SX95/wKIV0d3ekiD9I
ExtjiW1RNaHaFJS8tx0Q8BDB6qovpVzPmrcXTXbytQxXN+BzJChg8TCb87YftA8qI++Sf9hgUmSm
5cIMQ8T5W3BJL+YBcyGVEbUsiqY2SZispYYvmnmgYF8NGdNfkcFIrqYxOmsA8Zhcl7gXp5gfNH1Z
wgv4OZboD/lIo8OOonanJXq+0kZstlWt8Xg57beiRZMooD5t2UGvk5Rdya9vWuMtjYhTWZpQFLLQ
OvsU6l5v/XwtFH3Zg3/wSTbwi6uu6wmYwFC/oht2a9NKfrbDtdZpgLcizSPC0EX8TwGzdHg3hLuq
TLqrQVDv98HnrKRpi0MdReHGSybSI1rjaWAaEl1h7IResM8RzR9j5pnPMEk+OJV3jTBOhVaY7pm+
xQN44Z3+9CIm2k9Ph4lTyZo+30yar+CWJITBmOkz7/409uVNI+snv1IG9YBuI/t+eFQOEPmYgr9t
FeJohdFT0TT+odKp1TRRQgisYx2SPAGJ00l7x5LO32UF7Da/UDepSyhVF5L39Otz0f+2NmNotKQ9
unqIGd+UGB2EKbnqaQThbIOel5Ulzq7wyWqpprlJfksaEMS3EhU13sM1O9UJ8W6CVykaPaBbRXyb
jr+7yWbW+/qrYSAFTaTOO6qFvIfcccW6b9ul90X6WCxgb40QYpYJZLNNen/7gsqSMKKw/ZJVEUpZ
ZeXMpjLfD4DJ7w2HO9ZPTHk9ds2wKke7u5omsFMUvZlpDOeTvcDJISVlSCkeQsHEOy9BqMxTKNX7
yjsV9fw8pGSXhF11nnEjeouaxY30h0mW2wan1IMbEqDGCqfRrAJF2Ticxsa1N+7M5mq0JoDXBvse
mhLe3J6KiN1QH81gFTPtWWC1Wg1DfDLcRtvVts3uX+wBMqTEM2l5gBz6IUqqW98HhOwITVursnLX
lgZhLKGaIFHIojAlW6BjX+gUvbGb3RSluJjiDTInWjVU9+26K0Fw0yG06tm7jluMhXhylqoZS2Rj
7vOvYkEkFJa3D7sy2Xfx7/TEgAR3pbphLb6jIbQKjdr66rg5ZYs0VztysQyCiRptKywqVAWosG0h
G3szRBVIDF6naNm05zYdy1Wd1Z96rbOPMW233AXV1OY1cQ7UZ0Z7LD/qVL1fUNlUgSkyYBdzXOJ7
Xs8UcUQ1oE3oANqU7ddKteektZ+lIIAuHdJHOhKHP03tYkHSxnfdNm7Vo9WPX1Mcs9tc9z/0xL5/
43JI9CJZ5aFwRPb7+pCiAW+2OXQStWCEw294iirqVo0i+CuNBV5OiNFSpYSO+AqrtojYnPsDRMms
4sCU88EK4AIbe/3StTG9Ls19tn28Gt48tEMobBmnGXspnfIDB9wSUlCoJ8lOPv0Cc2sJGkKJwtn0
6zmJNvnigG8TDjotABeR6/2DzK3t2HnAocRUrkQ834/sv+8a4oHm1GdpymNR5/B1ZZiz1Gw83hTC
pIwxr+ICM+NQtPrOGXmzG6G5jTyxwaZy1xnNXQZG+qwm9fDrucpczurdWdN2dRajjI2T8PWn0Dma
Ow0ey06brm5cqwWp4u19J+53nV/AiKwIUJkwcNP5sdKNADh0U0Tzfd+XFByral+m6WOHP/M6kxaM
A7o3+zolCNK3wHgPM/NOb3/VI2szkC/5RBUpJDTUBpetA+e1emtNpMJA7CSnZ45fBmbVj+79910s
PliHFq3HDnxZUb0+RaprRUxiGQHkoftVcynyTI66GeeGV8dSuZlmeAeQaFZ2zSzQzNULkaoliwKq
wFBw9BXAiYTD7Pvt4Mx7kWztvow/6NG/k0Ox28EcTpKUgdrCROPw+ijbpoYgMbATzezhExuTINIQ
NafGDKQhW6WSFFctjmmi8SQWBLev+ml8RCf+pC9dVtZRgSjRMqaJGtcqtbpNoZJx27t3Sem6QeYZ
PSR98YW2xwfpQBdY0+tbyGVeWRpqS/0eucjrI9ekO6Ob5UGeyBLYuwv1LgHziMclztZOo4qbfMFK
zLlFJiKOBGVaW8d0UECUB+gWH+aUv19KcDxElS/NabKgLwzHn5YSeZzZ6Ep5b/U+fPecPs8uVVay
QViymdNRP4mIlrsS7mMG7Z2ulfE1huAeXFZvl04wLvJqhCd82Rr++oH7m+IHajvSUxZFjUV78Y24
XxeWygskwytfhfop0saVn7kk1UvvOTQdag8TaLghrxteEQRN4OOp5adJsx9/fRwXacKbT81DZ4EC
ivPmP2/uN1TIia1KtthmXz+Hs5/Nq5Z0rkk1M/mh2GqMVqcgZHv5Jh5IXyK9hNzsmsWZgq1Esqtu
guHt7pW+VCBZ0wVViMVkriAo4uJm62L7iAdR9EmqsIGmQ1tNWAHAmKfxskKrBTCwtpsNQoV829fq
sxCCmhNAfcSS5qnyZHnUWhfwR97Ouzn3/X2RWw+Dkd5NywtdXwLSU4/FqulVaxH2lG6K6tELbY2F
LSHYSdh2Kz+0nU0tsPHnrSkOQzgbu19fSX25Uu+upM/M4i5qMu+tcAVZRhhHObVCpyiKvfcUusZ4
AKHWtFRRqL6UG6sx17FZHDSlkUKuytuL3rpuo5CAuPQjZeUlyePNAbGlJjyQdTS3+sUc+fMDUIKd
VRq4oDEZKIGnGzr1I4oaPE1WQ0PdRf+6ymRKfp62zNnpBBUxa/INAnsWlwYcHbbf91Xs/C7rQu1Z
0sk7c9a3DYSVY9JggHJZrtFjysLjWOTYG4exuUqFc9swl6Z9etC7ybhySsIXXLNr0WTcF4Aw7yZo
eWvi4E+mx/ttEm70KRZVsTaz8pvla/nGaqv2bhHGr01jkIEdOflGy6KP3EYXc/zrS8RnZfgwXE0Q
te+2+0n8fwk7ryVJkXTrPhFmaHELoTIiRaUWN1iKSqQD7iiHp/8Xfa7+nmNnbsZmumuqKiPA/RN7
r62tpVQdcncsEFf/YMkGyyoupmf1Syw6zgxqjW1ZLR7XxWeuO7tc0xo4vhwUkZYaXYznx33QPWRN
T8SwKuq9XJVOnKZPIvsznGoXr+Ps7wi++WW4YV2ZdfjlNKF9Zmlk3pOZKrGak9SsqvF97HRJWkBQ
4v+2yJfttzK90Gyg6sDGMAqNyh0IeO8viILEKa8mcUkLIS6TufiMrjSIZyXsh8nnTyyZktyRkvlC
6Hh7DLIePnm4/PTuehwxL/U9WWiZsnaOu8BeBVi6863Bh98zvFfDhpUI8EvZINvYU1wse3jp8AV2
lR8zszDiMjEifXak392TlrOzw+xltT3yAukM2dYgjynIUo38CmR5Tkh1TRHhlGC0XBjPxnihL0Ur
GMpTF5TqbFdv2fpVqm2A1ar2EG3Juv/zH5Gz+79f1f+lMds04ZiC0RiYFDv/aphbODZRhz4YNv0D
uTthHDY/TmsQAkeShtdE8VzPxmVt80SpgSqsaK6LdsEJxXY5LME4F+NyQVqUwInaj71+LHRJvLad
3ot2PeLrx4y/TRVCUYxxaPc9cs7qv1QK/wHbJ7KYYsG2uHKpZ9Ch/v/3Lftau5IwphIEny2uSAZB
qu6PgSZMDYs9fq0gDR9GGPjpUOpbFilAP21qVe8mK1x9zV8z2lVM2RK9tu9o1gQ5H+H3//1R/y/3
HGNbn/UJxWWEdvRf91xOmGjTjzwuDVC3nW/o52xhOS3H0MNEmsG+LpDw4eoQcc0sDUBA96C71EiG
hs3A//2X+c8TGp4NDTkyW484sX9/Yr50a3ALIqOzMLYAEIyZzX9pH6z/nFlzlJjblbrNNHFg/OvZ
kmFdbbDPPAlXkzAe5AfkOSCSvZYFIfeoW6BaNXDXnNbLULL7vJhIacwJ21tRL+POSuvfaJLpdQVR
6VpV1NbCrs8orOouzpvOPg2OdYwo4obY4VW9zo4TZc61v+ifrmBUPWQjmGIEw9t82mbAMC/fPJ8F
lqSOKd4sZdx3co6beo4uZjZy/PvddMRGRLdHFBvOoXV8WZZ+R1nlnO3psU+r8XrRQ3EImn6O59n5
mF06FGugmmqKFa9m/ek7tN2R4i9QuEOepNVhrnnYXPKvr/ylJAfBf4Evvcad6M72inJRypS8gGyE
Kjd/OdK0Tk2NVwdZlOsRza7rgVwIdsYcaOneo0x3tMjPlElkRuVP+dqz02aHv6sj+6UPeLryVAS7
whuwBRrmg1czwBAquxkaerYyHzDObcnSdbTeS0W25lpm141abpaGxeE4VPWhlfzFay9FfoDKYKrC
m6nBZRcubrVXFUuHdqo4v4s2f8j8M6sJkBXFZeqi4nYSTKuNKX00tCkSV5d3Eyv4q3aLHA0qugdp
Ypt2K9e6FEBh9qhNgJNl8Aqhiw7RNS+FDxeTpFQ4RJdgA0zPjYp9u5bn3OjMiy1DO3Yd4jOQXXmw
IqR3VhzAWegaR217Gd/jLP7b6/ufp8x2MzrwWfmuWY/920mkJ93MY5Dlie+7n/8wiYAqvKkgcK5o
sbrY+sZSu5ynsnKOKYuLpA4a47pe+nYnq5Wvq9xEpv8gCEtj2aQm9IR2QJBhVtXEWvfX7I3K08z+
FXMpVMiZ4M7EDZvvvkOjQocYDpNBseCH8dypADTgcJtXXY9ttLz4K+jtqUKjDH3b/LAGgYm1DsTJ
HezbIijMk63V7ZxG6t6IvPUIp6cBowtobLghx2Lc4GWm12bnXPxlIloRq6k7dAVmyTqs8yxI4ldB
mKdnd2Ob5qR6H7iWwXk3hn1XltK501GJwX24LZW5xAX0h1srUO3tandfWePdarRk7OS1vKo8eQ8K
69Ps9XLMwGSXZc2r7YGSrS3IKNzKsZxJe+gWmr80QnCTXZUehXOjPcQy7OPhne96fsJ0YvBk95u4
S1ZVXLMw31XROp0KK6uZg0FusxGpKSo+rxuTKMPMtwxMxtj1m/tVuTP7v85jF+xNhC1BcgtblLuO
bg6Cyid2SG72uoiiTvnp1cyGKZeWd+loHi+gSDNUQKRz+4LNcFbTDGTNf+nVndD6j4FEABNnk9AD
Nt7Ubf+63Ta24AIhvcA0tkXrqSsL9J1qrVcyJKfD2AeJvy7fec+KPTQ7vY02q31R0Ku4InhBE7wm
Tl9QqkTjlTNjUTQAyTtr/mXjR026wvoOnInPzsg+27Ri6N3xjLc5eSW9se6rlk2Zyo1dZLdmUg4S
VGr6SBn606T6Pk+z565Bcb2Of7jIwBTV9/086T0BwxaTg3VfOvmrj7EnSd8ZWFVQWySCUY+hTsSj
z/JgiFOShoyFbyHT8P8Wtz10tTXAPzd+SBGHN7lyaJBCTilSIzFpWEmVpnFw+/4EQnojd08q7nzv
nvo2Tgs8zr14nINm3OEnskFQrqw2SDkW81ObRn9t2Gcw7VJiElPEFIA7v4Mlj5fBL8FPFlT/Lswb
ByCYWJ0vp9uNPJXxZPLxsEmUkkUquw0vLno8J137qMW0N2oI9FaQgpfQxfZZmp/dQKbJ2NtZbOTD
JXwqUPoToYrkgYhGEjKIVu1Wh5jyLqeSTHGyqBDvCmO83HHfe9HtekvqK4/PcbBIadFtXyLRMz+W
GjhGJtfYlDArpPeoeDjIYoFbBCAtwWG3R6GMTIWBbsOKcF96rYkkxgOzEdzKoDwXTWbj8a+IaS+z
DyQ24HqMGyMEXup2fDis1EnAYPXNeuM8zuxJpoVZY52ViYMAf25Qrq5c+TurM944gd4XgQ2N/FDw
nwQM4Iju42oJKAqJvCl9/47t123pttATSqRtBiS9sqgZtBaOwlia3+W28cku4wJSfjfm/Db0cn3s
dUTSG22aRAFy7qnP150h4qUZr0RP6d2JkdTlrH7PpuBx7SoiC4svI7f/1FsuHwTjv1X06/bVPQ/J
exTy06YW+GRK/1JUFknXznPaz0UiBO5QI5M/Mwmbcc9x5+c5qTaYixw/QmtWv5pOfipBe9IeTvW+
aTs7GX2yrMtPqzQgJvGjYsSzafGnv345nSpNJ+Nn/BOrvnHKqE0YrFdx4zDyLLLqd1YtH7DbPJdW
0gfZjV3yb8dFEsjq+OUuz7O7zCo/o7V9LFKoLMGEBBem89HpeRz45KfEC+514fKnULJA5uR9qXR6
TjX1IuUycsfV+bE77xBqdRkHm6Sewl6TYMY8abXlJe9htZrqI1+b63VgsRvU6Z/K8R4A49H8hJfK
lC0aZ4uhbe9VB4PxbLy6p6yE6GzZjEClWPMN/wCRsV5Pwex9reyTqV9HJv4BI/wIwmR3t3ImbtLp
mlwhhoZN+r5KTCHm2qJfaQYERILFa1t8aIux8lI8/fO68g3mMFoggeYl7iDfI8SON4kcGV7lYvqN
0jEeA8UnPoQo3AI8mn76YMvhiZfnlocw2wd9x4ofpAcu0ozkHb4Mo1Z3mRw+O+RLO6X/bq79eLSo
1rCofK/QBXisi+5PO4Q/ntMIxqJwLjKYeb4jxl1LTAWnCTB/D6Sd1Hwt4sHHeMPcOvokciGL+Hk8
KrUkxz4RV/feMppx2xAom5u/VUdsTFfU7yLnj9XFesirAVlXRZhLFhXHqSr3aVPdOyYgVvz4gLpD
yI/rittwJTnsxC5ZsJJsr3Tl8sOk+hNfOu+w3b4GvrhooT41Qu64cF4to/8c+xDLbmRTME4/WceJ
1dvLbcNpVbcImtKKLxqH1jGc3L9eB2vHmJKmFhyYWfVodtY5aPLHqM4eZei4Sd1zyofkApRlRK6N
0f3gcX4QQf/SkMI0hYAX5EpNi8zu2jaLa7mF5JgBn3q50iemEX+8ZbzIzvEQVTHe70Lj3u6C0zJz
3IK6F7ubrjV4cM1w5bdKfBtee5GCgPUZnsYjshcXHRRfqc89VIFQXJmu1ezMLRZ9BtLoBAkaEQfD
rhXtiHmME/4QRGjUsMAh3Saag9uhPcLEvferP0Y74y00GnZaa/3Y9QZ5h4SPdDKVO8O7M0av2hEN
4OIwbL7ycmliZobRblHBvg31d1epE2JJBMJTXiXryMNmlfKPEapfFfLImo4gtm1CEJARfyfKnbHw
pJbB/JhWw5PiwI+ntGND2yHkHxizMxv6LqLggiHpoH3Ar6tn1Lj2X7sxijD1I/nJRwMk18BGYnEe
m8Z+wy/l7FLUv0kj50vnVlwu7WEBqxX7Oc+M8tskC3GRN50z76YJAUGoo70zHTo7k7E38+PlQUbS
OyvuauLLymRG7LP7aihCF5Vd/Qit0XUWHKbpmszmhMvG7kOUVXC9//kP/iy7r539ulKibEI1O0Ij
SQb1tuF/opL+9kNZJYS0U+RbC2DcvI6p0r+nLsP9N0Pcgwy9qTUXFqQrlI1tUiBGSC0W6e2GScRN
G/0yBjvPZvpEWh9uQfbXnsFZUJt8qc0Q3kLnvZ5XtdMwiRuR3wWp+a5M4DZe0CMjnbx3hnBMTism
riTwcFl1r+wf3qwFJwra5ZRVftjxLsGQGj/bJi8TDUMsjpaeHDeXh3toqXIYO1Wmj0I+YqDbRvWd
Z0ueZytrkjCET8rAZBjWjaNcPrgE0KfFay0YMqYvoTA/1JbrZGX5zG9iv6e83SF8n10Vdp8u8ySj
VRh90BBPUf/WpqhHiIo9167uYrmKpBecqt2AQHuUzusglg/4FAWO/uxtVtnTsnD5uw2QjpEX20zt
nntO83UxQpotEyiBn5OSU2ZM5mDqroEh9vQSDMPEKW0WHFQqacb1168U1m0bTHdH0+jDEyr9EiK4
jzNtteVFVzPkVGjCcV+Md0a3YUg0iiTKIcRpvN3lWlOhUSIsTvSjOvluRno4pOmfPkSeXq85zbOX
3ZVjSzVHXvl+qB/EpFKSB42f2sSfgYZ3Ao/NLSfFJZh64mdK87EaHbTd6nOduSfrun0zXMWz0ZtA
jorwuRvwE/H6oZyfP8MZtu7kkSfuIHGbMfBUVb0rfHIassd+YNnWLiLO5znfZS7rXNa9B3ughiOh
4RFQ+5KI8W9n+dPtFOU/NhSFnvcvtdyjSXxFzCPw6qeSs81DhWzwCFf4QqzcVLsUWJfgIWV1X4fx
IlDF8JwWVvSaRSS9exM8vYXvkHb2hZHrTVNHn2OEY0cIM9ytoEjiqCP+IUIULu36c45Qy1j8xJMo
qarQebAP8XhwuCTsso5iABo9LXqXlowoCRIElkSCsHlAxMkYepVYmrRvJYWwuKaK8mpc1XoIyvLB
6uv3wOEOJczqqQHxkstG7QqqytjLgoy17DIfs+4ng+SFeqh6sCZb76P125Xy14E0e3BEn4CoQfQO
F5lXOYNuMTpJY7LOWJu+SWatOdvj1V86oiIXbzcPOfVLRxaDnh11aBjgHIKCE40DPWaQwrC4dT8E
qpucZdHZDqGTp4UqksFsEtFkY2ItRJvb1n0lO0DIrEr2pG6ce2bq+2yuHVJvoKO6wrzy2KjAh3eY
qNtmDtHVsWOyTsi20L+WKWv6HP+gULHvaBqHvZg/yOOoMU7RURrLdBATOgRk2SXeoW+Z5fmd7OQW
SDivqLCQu+mq2UmfrIQBFbbM1Ymd93RpbRtmUkgGrv5iVZwdAMezDlLRASBheTJ0sIugSl95VXYz
0aXG9uIxSJKoyX1XvaVrXcdol9ukX5eTtTr5/wjVUvuevfhr5NPNkedGilCW3Vql+cJU7exbxAGN
2cogJxgSM8zfllKcTcUwwuahK2qSX+2i+hbkO6BtpjXgk45H83tOA7ITncY92K331OjiZwDvTt8W
XbvQp7yiv+60T8XemLCKwBDOa/dDJ3TXVXbPOaMQn2pSXgw1vPELm1hUlRuP9VNaZ2bc469IfMkT
0eKzWFL5pkVKqszg3ftZnsWOMsrYDbqbIesRlfBVB0LFVRA9GmM0x9rigJD+Jc8xiI9zTz2yIA6x
mSSOYgQBgoEtygZWcgsnFj00RTyn6Gr2P3h9UtrFttg3TAw5zfKKTfXACpuX/Qn4tkqyNvjQJdri
gsAOMeyZIec3KSudVo4u1D/BHTH5V6FA6bN62cRb0l0Zkijpzi1iBMufU0TkQ9WID2VWVERbC5cT
g1IMwkyySCTCs37LnGlmXRWSKRfH7bRcMdQ6pBb7wnaSv/2QF9wFFSmo6mTyvFm1dVhBsXEakAI0
z1DqDeJcQp9bLl16OrOrQeI0TsGykxL+VqvcpgWsUTqFzZ8MfMOBF0QcJtf9GEREuBGsbopa62sM
GFEFS+pwagyEwOHqYH2ev66W/jE1FuqanCMFwjOe5OZe4TBCOATxacn+EvcBd24KT2IFwD+K8l1W
5cn3KiJzxsdFqgcNlpvbMU1Gb5EsewKsnXDqrsuMnKqKLUimMDbluXqmmQTugjzfYiHva3Ey4dxm
AKHioh1ugsaqdgUR2WoedzBW4qgCXEVDtpucjuwTXZWHbBzQe8fW4v2qYFVx3pUAvWfnUnkLihIr
9I5Tp4/LNKtTgVrVW9V9ZfH3mEihqA2e0mqjsUvVEZSHLf1Y3tQrxKbJipqzsDP3pYuivyOPVuwH
auICdfi5BDllfHcFW+CZQdTqzrFyvGOHFBb1AYpjk+tAkizAXrNGvBveGp0V3bjEpjRKmEyOXzFY
8W07ZXDrWQTFr/+MK9r2FsCyp0fiCxfu0tyMBDDzZDDKihgty9iPTLF3jj1XtMrGc2ZLiBN29ASw
QCept3yVVf8n69cXeyrr44AkLl5z5MBprgSry+A2oPxixM2SblpWXjgvvRkFqb0ihG2qgogTQTxG
RLhSlif+9i9XHdcNnE7HfzBmqtuivGNh2CZt0ROKuQy35CY7dEb2jNaVQfhpdmV/kHJ8zkCRphls
32JZk6kegqRVjDlzXlrZ4RfOcfacAB2RZFHBdygE+v71USAhJSN3+ayAd/dmhnojJ3qnluKrrI1i
lyPuNzYSrTE559DVDYVL8SA7fmdSlstYw4h0RjKuI2R1Tvk7uvm486WqMUAOu2huBUSr7maWNOLu
AimTAinbxP7WEqLKy7LvNY8WymFPkI2eLRcn+JyCvjhXRvrR031epaxtXINTVreS6asa77kwP9Jt
JFF5bUGz4dEkusArJR1sE351zefaUyw30foxd+k9lf0Qz1tAJ8KAw1g8sec8+iCRYmedEA8AZs1m
Sq2QOXH62Tjy4nrVHNduWyVqJFZnGI9uUzCRDCB6G84NTdVzYy4z90uL4ybnM6P0sQsUjDSX+XCX
BxEhyTYdqWOTc24Uh8xjFxOU1k0/WPcMzl78DC8vjwkWgTw4c0BiaMyYBgYFN4Tz4zoQCzBL7/IG
i8Ba+LedaVy5nbgDUP8lsNoNQ/YTtaw+3OHeJdwbmsAeSOW9P8hk9nsZ0wlN+fzRgmRJ+N8LswK1
7bn2IaZTq3L/OAbZPyYETtFmn3i8lqPdpFdNY9xpEfzpLAVk3oKHZVjt9dwWijFMArdiK7N3a8NX
TbhUmAWke6Tl11x0/q4vsxsViMRhvcQ9/WfQ7kXMk3vDZu5mpbtAXlpddVFVnaHFo1zPbhodRKSj
7DyVqqNjprdNZKw7OFooKdJ7M2/tmHqIjIbwWI7bqdPfKbOZTtySrHGDUGPMLa9CdymO5A/wfNXO
Qa8WXbyEtSAJUWgsvVn7ZUkFWBPiIH8gqvP0Wpz5Ua4R1jS4uPq+jMMweOAM+5L1HE/6KW2YHojK
ZPA7Kar2Zvwp6/kmEMGJIKkPJlX2retWXxDMvphfg45vWM74yl6RalYU2E2TWJre31OUj90WiUa1
3iQRH/0q3hHu0YIYByLQv2k85wMxTx+2AlaLUK27tCQ3XWrKTbSA9rnqvPUwORvHwvxV2682h/Gv
HH3ortLhK1UIS8yOpHPqW66TD6IVghuPyKy4cxS8b8QP7CX0tZiMj3kDvDgBNlZjGCSmht5PyrZ8
8RCUBYIYKt/h3TUo2hoM7UdscuzJVYi67tWoSLL2UrLe62GnNTzbsZOftqnq3bACHZa+w8Q73VuR
hHxjOLyUHXcbyfOJXVxbkjmY9sdnsnkYiIGCQdAemDgkb+m0chTKaqbDjLKd7xFCDlmkStKx1vu6
mOa40/Y9WV7GpWzrMmk115mTes5JAIWLdQlHVDExLvOIALKc3SoiYBKpM00bRUSRvdRcqzm1rmHr
gysNjJ/ByvzXfGQOLo3NeaD64sEmtM31g2cIcCQWJjlZEHsfFRUrUZvY6i5AQghMLWMKZqCduvaG
/rrAob8KDgMUJXghy4mGhczA+6XBQG5mBoIbVk1KfESpJns+N7hTQ7mrA+M9AJqCV778oso2z96s
tKCnN4eNjUlSl2fdBq68rc1mOJYmCgUC/Zx4xQlV1swpaAyDWPbuDT90eF4yIzjbtvzRflkfBkNs
SemKY2bpGKXkLYOObvQPvmd/efXqJn3M1lwA8jQfuCqg77N8hG8gQ/9+dIv7IkdkHyJRahBLMOfb
ofBpmHSwWx269ays6FgW0fIQud1VYHESO3oRe2kxKVswtO7B3dHcpcZtUDGuLrM74rXqg2F68pCr
mjlk05YfbuOVSRfUz9UmBhqq/s1IUkOI2DEsIAkOJaAXHYrQg22K9U4H36NPMEskRGKv5Rdy7Qc9
uON+G09xiahrB2MH1fODBQFd6exic3MUg9v+HSbQcXJf1dMHRmGxVwsbO1aNzjUn5D70lE5G7HDG
h02OkBGsPfsTgAxMr92NPaBOYVVeeoeGaJwJis+HfW9L4KGFB9kJ+Jtg1NnmLruSAeFcIHx4tfld
3cnzSjXCBkTMuzBUZ2eYtg+ZCZnX6tvas/46y/geFVRqsnb9xDCXE6P3l4KH59ZWxWtX+x9cEP6O
BeKdcLgqVM8r5oMjhSxXJmBbxwThI5OvPkLujYcgl4aFAtJ/KerpBokJzuzJbfZK3hQETKT4tqy2
4iwgoboZjT+yyZ7r4Dt1zTiCGsE+HKVbIFwE+h4VBMY+5sUFsJw0ujbnu5AYHg7TxjiWpXlyM2zT
DSbKWAXGfTf1bTL1/Anhkn+3i7qdHGkcQ5MFRtMjZ0e6VeJAbdiFjeLXcHBCmEb5mZlMuBsQObwG
f2q/EWi+3Xk/zOZr5cJ890X41UPhopah018L/hQNISihwPrLxvbJtw2CJZuIm6nq933gIoPf0ttI
L1orblnJPT5FlQR2MtgUOgxv24B5bX1JVfToDdP1EJ47d6IE5s+2DaEp5FtKQhdXpSXgv2MAGoPn
Nct4JlyySqtn6Q+PbbUJR1IPJpQFjGaei5CTExkdGzxWoZH7kSGt2rdzQDyle1beaLwgMcaOjX0R
X4iSA+gWi80ABp04G8gjWVCvmuMor7wO4lQ30S8XNQYMrynwBlJyxq0LBDvFJNO7drPLHaPedbbx
vFC0Z1HjgUNr6/3cWOy8O+61au32rmZcwukNCXMCEbkIySSXW22afYIm0vVocchg1GcTSkZLCGNA
m9nO8tmFeRu6yhnK86L8DFkebhg99pcIaGTaA6Qf52lg/1okKp/TK+bid25u3ZiO/VY0Y3fJjUzH
nRc8GEr+qXt3wvkS1GxlSvNQzkRpdIE4zGZn7DmDrybrpsw4la1swcrOjYlu94Z86Veh4KdTz3hG
VF4Xi3c0lyg7SJdtTjmbX4qx4MnSYclwEiTLmI9njrjPDLIj5jCP5It5p7ddRUr8Z9Jo/RG6059R
Lp9pQ+yzBQZ/RQEW+8JNb7OGUs7vY9UC2J/G6FWbXACO8zH2BtGGEVnfbOlPvsi8U4ulMZDrCSpe
dF6G8Hso6ic7JA+SYBHa1YI8Qwa9dFIkUxcToNg2uEIOLfeILS7DgLKtGo4WOyec5syYmRrBqFb5
HpAvebM2RPgIGAyBN1SejQ4vvk+yijGvT9EsrwcRGMfZKTxu6YYJcvGXxMgWY4X/JUs/oGRdb6s0
e9dKgUm3oMEFvLIYCTPqgvBX5oJFsMvfjuUdczOb6yREJ3tCA2keVe7fp35+qLVBIJFSbBh800E4
VNKAL3e0B/AAGF3v+sWoDv08c1FD0LeA3WFGJBUn7UqMLd74EkGDeQhq4zrSy1WvTO+WsehptJjR
eN76aofAyzPDjweH+7lfqJ7RaJ2hMSPd6+rnrq2CY1Vbz8MqLRJWsIG1PX332v64FYmxbQdjYLMX
VfpjNZ2vSIyUjTjdAYW85yRqnFzGTnGD1dkfS4+dV/dZLZiMKbQIvnGvBDwEVmgnu6ObdDOfPUYz
P1WhcW2Uah/p8KmJWBqHg8Foi9kDGDKe6YgyCEE/PhGZX/N+ceSULPF1aFcHHTnPmHYg3PgfaCQY
QkzVo85pVWoeFj4YIC8UTVb7N7TFCzCMgUurda6GavzD5clSOWebLtPw1h87/MSgTwxqKKOEqTx6
HAvheNUKkJ9ETg2JXbE+9XNCIzRhEe1viMbjmCsvo40dv/2yktdpC+EKfh5O3nJb6dBzrs+6GtxT
me2h6YITr/GHOY6Bx4UUB5cJA16qhxGRTeIOzt3YDR+YlP6ggcH0Zq7M3BbNKow2WeXhjwkYE2Bx
HTDxBaF0IKjkh/UY21xM3ZZy3iKzI+AjyH4xol9H2DJO1EBMHkGCJ54d9vBzrgLtePtu4ydqFsM+
cKtkIo4zIWN2N7Fu5SKWBwACz/CcogMXyE2eiY0HbnPvVf4fCq6Ltnlzh9DGRsYBwoaCPeCwwC9r
trltYNG9gM2h2AzXjtU8IebNCqcld8snrMzYG4c7pJNMgf4hjfn3TbOtpNlU7jOxLvtazs8lBUPh
AktZi+atc5FyW+2ok85m8qWik0kRHa8TCCZXM4zCS7Wvrc69qsFZBKz9AUk7O/QrhxBAa1EaNk8b
GYtQhQt2frjTJIGL21WXk5JoFEDX9YJbwDEeij46WeG54OqHaVDFVc7Okc7vBIv6HYroL2yOnP14
T6qJ/kHsvXrsgpzwA0s5ACGY5LFT3zDOeuf/De1OGb/92pZxkTenSK9Jy9u+kAISTNnI/rxgkpHC
+iMsk+mB2DuaspqwacZ6Nf+48Z95646jqcljdMlLmXR1cJy3Pu+fzJFBdIlelGRn1kaiDt5T2Ze4
xH+bVup3tbhXGHKfBrm45zSzP4c+Ow8VS5q61Z/SgToYVFda3qyMazbBUAkshqEQm6oyaz7qUgNL
sVonyXv3ylkehNG/IlD72YLDk1oce7ZTJ78E2eA6Fqso2EqcbEwEF39hOpJNJ9117zVCgCun6AgP
pYTbfg+3iCriQYyjb0/XgWWA83K/LBJZS8Z+vfIGJCREMaQDvz4vqx/pwqca05y7tX9U0cXivw0K
V3aLo8OchyTqL71lHsu1+OPp3NwZJpPyPFhINg+cGlOSM8aOVd8ruPojU84E7GgDzZeuJQ8dJEVT
/8Ml9oVyzEX2u83w2DZ4H8iAYlEaWC87tfdsg6RXNRzm+RWmOwAgi85sXOujGr6cmffa6nrymdlm
YsHM9szsH1nhI4gPd6aa+muANm0BwFybbp6wEr8qovVpEeZ32mwODCtMCpDtD5EwLhxV1HtF+QIS
4a0M+28QWiSnEFSeFa9TGN1XI+MiEMp+XNlOsvZLkOQOn4S7vXBCdQ6jiYoNO6MuFhGKtJ6835nO
N/sni6lLum1FaJNlCe/JrwXTFfacwBlKUkHtK7pYWh61mRtTP0rmBV9Snjf7fCUdup3dLUHjqjJr
ZuFsNv2elG7Ui7E/kWZiOom0mYS4UcbufnXeyhxyfc1SsDUqFph+eB/M1NH4GJhZzmwPI0fQNDFs
HmW+5/dhx+3wFXeuHvEZyJMr8pEMu+UbucfgVejd0oqMCUzQZUiKdi/wNizoe6uQgVSmU8IBFnpd
zpeoBnQQLDbHNaPHYpsRsuM+Y4AjcsUj0iRUiyTtrHqqrcljJdGwl0v9+0xbO28cGaCFTk9J4xzX
0L8GsIdidu4SZ9Z8gfn67Yv2gNqZkQAKoJ1jDd5ORiu/ypnZEjHlnF18qUVPCN2qTTJiItRgQ/0O
TSvk+QL3OABOdBqPVwaU7lj2XKcmmtqhr6GFhKBRAnRutNBU0bbmyameZ1bhzLGsD/ojYyi4r3xe
wHmszxHSor1W7I2KxnwRRSqJrKriRXNWS8UqBoKPiFNR3Zmp88L5exwsAENVs3x0TlShx1qDHQpA
onz5OePZQwtrmwx76yZ8IO16OaYoRuhM+4Whr4+wYGxLFokM6RDDew8jMZSRvfJoAZanNBvYF9TR
oY/0jfYJBUcAdiPm6BkbF2yAQu7WAUOvQ3rLhPKpaPmr1vREG53t0ndkc8j5TeAOSniueJOZjsT/
j7EzW44cu7Lsr5TlO9TAxXRRVqkHd4fPdOc8vcDICAZwMc/T1/cCW1WdmWqT2kwmUygiGKQ7HDh3
n73XLnU6RYJZ90NXj/xRM5Z/DHG8eTNTW/NLWv6K1C7xNGQbuFA5liQMhb2huB3Iad0MM+p9w+ba
qfnD5QvL1ZCaJjYbE9vxtHoG915sGeQI4M05umGNnap2kj1+VC56gZ8yd3iWtBoClIUTrq6mfFcV
/cUbQaVyyDI2I8QNLNmUuQr6MsLRRCmOeNgHpFgzdMLAwfLj2JySAmpO4UJCgOryL1MLXwZTfmUB
RyKjXcpR4uKxwSxDm2f55rBfGHUEFSW1rRObr1Za0Gc01f5AfpwNvB6sC4l/LANL4yv24DyzzBCa
YrFKASMAS+f1C60CVkokFjde22/tvMeV6OQck8chWOCjOF+w32qV2ivBZzCQ3Gb6KWGqKa5p1GVr
9mE2WkJ5n4oCvYdPbQRdAX8Ga9W6Dy5tXr26IY6NMBEsDUocbBwDYwwfXJoHNm/TqsIguxVsJVeG
WVk+yC++a9tVfjmY+3pASRTsfQMWwpvvW6VUA597L6ZBD2Z2FNlfQ9zsezNhs05hhlnML0gtxrrL
P9wUQW3o8+Upq3iXy6T0s8Slpsrwc3adwPHoORy5PdLJiGbRNZBylGlvoCWwLhquguPXSndN5AZO
/Ny6mfxttzqY+DM4pHVrFXQIlwsqMOLJe+IyZ9BDnF85GK1w81LaarfFbaYoC43s6VRrNJNnIR4H
E09WXmibJOOxSgWOWvwu2r5dWkoDu8CNIuYdghvWM0X3X27Q2dUnOLHbHY75aO3VeOM4eWxZ/sdn
vNGZl5wwMwR7uJAPTucJwAMYZOiwWOV9hFrSKArtTd1YxRkgVwwqgCxSjtJ2mrPXhl+Ym12wFSES
lDMkG5JuHMbN6kXDu8rrj3pRiOZnZIh3mJY9POFJ34R46+zaOeQdN4Fx5SiWwxBU1doJi5tojI1V
VmFUaEWDwwQzgW904joFNN0DUVMRBQiUR2g4GmqAK3g6cCo0e5ITzSYfw48UE1amERc1Os6wyFWv
wpxo2cqZ0tJFSKFNfRfLmqV/VW9CVytWo4XQ2hqCrQdWNR9AIw/OAkAcNumNbMb6aGv6Xd0k9Y3l
wQKMQg6Bgp0/1vRXAfKtkGntG7JpDgSe+Szb77M7INvqKNNOOT5WikMHRC1eRne8tfqx24xYnaAC
thxDTPpRjXshsDMoHqQ7p0l6ngmM4WBaAI2MXbLcel4yycFwMtoHbwg3be19LsDqLvF1Smn4YJvD
FgcrmeO53PRButUVSkWU1+hBRX/UNK9nRu5aEMwe05WByjr2fD3oppwpmBYeh5EWJu7/otMeZ3aP
djewkQDNmoAikUW/1z1SY5B7U44fnEnw4TpssVdJggMNp/tT0iQvLRBOKkuEvknyEEuQzC8aCK7Q
9thooEMz6EY7zQ1SlvAHI+x+2lOJzWoRfO10sR4ZxU8nm6mYGYHIJJU/FISTZ2v21iPZhe/xJvDg
PgAGbNdxXj1yOc7gLJByChjWPK4cTBX1p9tMbzK4tg7nrjojvZTTuVCHHkoge90ihdVYhnS+R4/k
O4xdWrEGSDlZUA2EoKK0FsYMLyvsYg6W/Colx5FOLW1qlClT2qajdKsx2iZuxwwTsIjOgkrD5pad
NK18C6lYCx2OrYjlTIA8SFlNpfwMyDX58KQ1am8xgfrziN0hSK32WDpRsKpZY2v0HK2UZ+YbdcBP
aa0nM3yYGpQgbX5ynTTeNNhqKxJzPNHF1m5LG04j1PjCMFs/HXmuOAl8LUxAd42LnSPTbPAUmWLS
zXZpX1GbTsR0b9YFnx0z+8JoDV03UT/Q4R4lBn2akcobVyuv1ei+csz7Bf4SJw+Lv7XoZkKGY6n7
Kul8BFDiAVr1lEXGYxth/OwsoI1pZlMUFLNmjZsb3GJqbYROxWEHyVeMiE82Yq0wm52HTXyBW3Zr
XkBKG53uXrEW2gNH/kg9+6frCGow7VOVDJ95GjcbwYqaAwLxHAMdGnP0B998fRzxoa842uOIEDbc
JeNXXXbROVXZuxMgP7o42/CNjfOt7tHBd0L7kNcyVbdRj3ImFQREXSavwYSTuM8oH9W1DzOA9996
PMvidFnXJvltFNv2oxPlF0ISv5RAnbGJhH70kkegDfEsx/zsD9pwnLXS24U2TiT6ry6Vyqi21qtD
x3A7ONrPqDGyNXn91getjCKgyvehMs0TajTyqy6vQGHtUw5xWYtHZ29ZByCHPZ5HVpW96PtT2OQ7
fY4gqyH3FrEJphhSELHge2UnuJgK+vtwx3AHgYJL5aRzBXdA2H7JQPewHq9m114HDEg0WLLmIdTA
xh+Hlb4wT/FK+Ny16KysHYpq+QLC7i5o897GbS26aGu+DZaDWzcwhwNR4tKfWxoSIlJndBqWuE4D
57JACIq0WTpOpNoIm+1spjTsTS0qb971xJn4ykXF07YZrUuSNOLOC8Shz2jBFCwht6OYku3svCSu
BWbP0BSQSdrIRr7qSqKyBbi0HKCOdO9wjl00ILfZTXbh+rg1Nn2To6aUlF2EnJFyqTeHzOROmtW5
Q+MDMpFrvtAUZftEkvDQcWZji1j7eP1pY4zmeVMqGolt4HulRs26y5dijObZPgJuWQd6Ym1qxdws
DBXt0ZtRxJIHO9MtPwWitJ56EztDW5yhnJ9bc9Qeiw8NU7CPCyg4flPnkuqSRDRdT9HwEKGi7MTs
ulunhqyhlC4OuERvYj3QGcNmmANVGxNNx0gDUNBlu8tTyKtqJvlmxMiYj0xegN1DnSRb4hJOivGI
lUo/iAVbPysT51XLTS7II7z/o+dBe6w2KmXnR35htVjHVjbZnkNgjLrvdi3PRI0hfkY29UvB8B/N
sdoFQYpWYtGaWhU1DOy4Pxc69Y+NQMwrG4dNAkVp9uBwhyiG2bdEnD9Gnrb2jNu6HfhsN967Sgyw
pHH47OW1SSLYeOunXt/KqnzuAJtfSCmj/kj3NkGex654M6hpfCDsjXgKBilkxHi2XPnwzUWvbPkL
fEO+Fmx5QxT5cycEoUaoIP0ouSeEvK1GSKCmrRGU4vBnwvn3MheMBaLjcmlBPvnBgDV/MgKe5oyz
r/CJD6lRX6YRkigGU0bomTNHsvRcYdKJ3xVtz7m2TORzJU8yxC7imeU+NQ3nZWiiNZJd8GUl46sW
c5J0zDvLxFaiE6NeTbUhrp7Iv7IFHItqiv1/zLpLTTxBLTFsFH9aFjP7vlXUblQo+AaTwdFdrI88
w4wrfiYb10bk+WU7n0EAZ898Z/oFrW8nBNS5WcrXmhUtk/qKfR97LWw4p6JgCOwT8znvXGs9JpRw
j4I3kWGnvbgN2QVxSyVEc5sRS93QudXQ4Cpb38naYIViWJzyMNxiUi1RBgfBPt96dAarX4PjbLCJ
dWfNHAhJDNo2lxGqXydj3yzuSSj0z0yQQLZcSl55fc+DYDFdYQi3SkSh7gnAiXXV+4yyCk6L4Wi9
Vh2b0xL83KrMXG/D8Tt7nht77dpBca+wwDVRqe8qodJdFffac5SJjQdTf47xEAQ6O0fyMGz5EHC0
PZl6+UD10nTp2mUGcr3Wxx1jnQxMChMnwR/aEh1wKaz1rEa/tF6mrlGB36QveDgMQxHuM2hMt2ln
UXfLWsYPZ+3eCLX+RiO/twtHlW68nJpNTOABz9hzAh0dwygn4SGwe78Icxzumsg2wqzu3Vm8zE1y
MXJ6EvuxAjm/fEo94s/UhOGDG36liNih1xmn0PiSUA9PDW6+ucP36A6msUltEnjcuuqDgkeANPlG
gaJ5pCPCT/tWvma4skuDjaaeZxWdy9ZXmY/Vrdv2pP5cS/PHIW+RrezxvouZpPvT4KGblqke3yLC
kBRPVkYdxEfUqHFv06IR6E58jxHkbNBSuOJAooN47x8n0zolnGR2Y83GlAaBtQg145mkV7dPARxY
zqDvMEnv9W+OCqU2FmsVPB3Z7AfT9FFhYL8hH19QbK1sP4pZ5Pe1/qYsIv+LmmjbfXKXFK5YiUjP
zm47pxwtKG+WSZgcBJR05qAg33EA66mdVf2Nx1Gs1DxtxwqIw6nF4qrR+1MvcZa2nHwMoe0HPgt7
gUm+bpyNLG3abmtN+ObiZOejtyXcgJEulOX5G/JX23G3lc5IkUWYYkg3ApOZqozOIKAO5Vy+5f3z
0E/qNsz6S2dANMILg0+V8Rl0Qv/ChyGp4WZkbGYGtRDClosrVg3GqyIwHhIt2oK9OcZtVZ749O2d
uoOnarEbsANPux3ZAFKUNIX0z3EHya3xzUz6K5TOI+ciCNwtaGOttSUfIvrnCf4VSJInBPj3OIm5
ClRmYU1YomfJex1oJuturidyK+i/XvHp6saTGmo+rln6SqeufYQcjQTn3DhGNdzgGhn9wF3UtxZH
OLcW81ZL8jdd8CSf6OY4zzyz9/a0lDW3/QX1Lznnciq2yhPHyarcc15gAHfRFrtI1SdtgH2IfbNY
wwKh9sZRD0mcTodqMHCbjnl+1T+dmQIVNLzpHI5siJCkWLNpJDhK0UcPdc2G2VTDnWVpydGFw3TM
bLZcZoPeaOWphjGA4FQcVAiJfc+E0Z37GRtDNA7hTQfVYed1JF4ZvleAbDrI2nk8eNsoQLb39Pcq
ydhoVMl4GwfykBOzf84TYpQkAJbHHqmavoyfMrOd/G96fpOy7zHFwvt3WPSFU9/eIDlE6ywqzxG7
gJWD4LHKiXImzcCAUDj5fjbn8hRn8sfI0LQJS8Ihsxd7m8Gj6wPuZbnBag+j2+EYB+LzBzBXwh0c
ixq9Sz6G+DlmxCJ2pYw1XM/PxgRD2UWB5U+IsPhOIqZzM76jEIiYImc7PkoASMKmfSZ1vupGF90u
tm5trxkv3YJ5K6MCJx7Dusu5tpunmOWvHHGgoL7KCYmeXqj+mD11aaF9FZo6qjr+5XmiYyDRMJlm
7fCmTVxmQXpMJKyUrnlpqnSkQYeVB+yYL51YBVsSl7FjysKNRm6PTwWj8DRhTS8eXE2z75QzopEI
XiF2pGSRej7i8l208HiNJJq3lsQN7tUocyp+tK2xv1r8BE7VX3n3HsMaochoO2yPJoRAw77U3NVX
QGQ+ccJtJgKZ7xYP7CZ0PtlyG0/a1HxGPGvJhr1ExBdexjF57KvSO9oY0EgXdOzRXfnKsn4zZXiK
wF/Pr8Pyv6bS4OgRBN0xTAOA3s6sE/XjL2Fp5XaqMbTpBDl+apxv+pn0bj7I5BI2/adKZwbjaSnR
Re48WQWIXZgmG81V4h0TziHViuOYDtMr0DcfAXdGCooTmA0PkfBw5ttJcyg81rdFuQ+DMjvrAlXe
cMGSqRBKZ9nbNwXC5d3M+u2sg5ZxEGpo9G7DnI3hIjQ6PHE7sFe1tbjNbebAefyRaomNaZPdqVYu
cqHtHUtNRQf6erOVOsLN5CnZgNWbGe5WkQEzXLTdK4fxCFesCeRtqsoDFSSvQZ4mdEvDaqyaptji
eDtzyuenzjJjK+jjWrluif7OkkbLn5VdhlRBcZNhP0ASLGpf4nA2zgYQYsVkU6RFxknS4rhfVok/
03OkI010mjzE1eCdTCjHhEpoeYjC+6KxnccOWxNmraWdOJ8ACHgzjZvmR6Y57jHGMp05SuMlLG6y
oH9ogwB4ZMAntu0GKPlW/j4bufTJx9bBBA0Dw+1UZ9pRo2EJt6nr8io05YVidYuB5S4zeDtci7aT
GK50jiyzVzkCaxjrN+PM0oG30t2YSY23zbA/KczEojKhxkHgX+lGQZxcSUK7bvKoVWjmnD3xB5av
Hs10u4iHta4AW2rU9GwzyZKLhC5+weiYJ+YPrgv2ucj+sbCmTdvkvp1E7rrpXqRFuhRwEyoD38kK
WC3FBF30SzJI6HVgX5z+pwAysY6NJNsD/wYPpKjz8hosyKbE9jIWjx00wl3mTE8c17StTWhrM7BB
ofi3IOcLB3s7DYvhpaEVlCfJuQuj0h/wu8NzwR1uXcypmfZzId7BsBJ/Ed4tjxdkGFl3u7DlchuN
0cUen1Qnt3lzSdxdpJgQZrPpqLAjLlNwvK5sDUsDcxI0wK2u6wp3CcxEN5retEE9yGlxW7QjOzKE
1MzC1pGFjm86WXpsedjp9QzcawBG/P1IT10Wop0ODqUN9rP+fWRiLMQp8Cy/K5XdPOYiY+GiOyhl
kcHlOiCP7Kas+RwkeAn0zaM0ikczoAVM7yG1osejpOvhiyM5TsFzyx4lEwpK3sJ3aSYR7FVmNqeu
bMS9XuDe6FoSzhF+B47U3KMKtihqaqzzZMdIpQQERk4LmzGGgwMc4PttqzudzYlWPFQFHxM+ugkn
Y3jNTqzxkcY+dSriYWvC376fdF47fYQOqzBGkX1bm3GXr2ve+DVVXfODpibyhNEWGarHNHgZ9ck6
xyX+CKyp0QXfHasKnV69YY40PzLklUKSxUbn1k+VTcl2EjxFdX3hPuRZmLcbxSE/4hSzLh0NQ6sd
OIjFFKqR8cB2TeTd49jkUZOewqrHvhqPuKfMmBrm1tY2AUaunT03zrlJk0NPaYRW9eZdTcXMupyO
kxO7P3rcYHb9znZw+pmRrl5IFeCYGHWZnVpA/EFwTKMoOxuJ1m+r+kVVWXsTUAZI4Qrd4zxMkfNM
XFhFUjv3xUJlnUQLVoog2USI8d5NCIQKrp8zDAvPeO3bNr/VyyjZp6NRL3bM2w52/MPgQiScRzxL
FSrlTa1O0pz9Cu78Z7bMMcI5UldgfMqB5ZPGP4jXT7trl9tHrBvVpYqH5sXFHAWyc7Jv+4gLRWsp
WRLN/VJ1i69NkBePsvBWC7OjFqev+ZDmnyoQxzoFhqOP4Z2RI5qUtkcnFVWWy0HlX4OQvll0f+Ke
YWc3XJ2mCMGZ2TD/AinCW6pclwDnmk0e4g/7/jD3GJYiH4BZceQomuxAvnMjwOBQEt8ICkIJ9TTs
W8PZR7QQ+b33Ms06UyS+y1LIXd3BmQzVZLB7sy4uBWKrYYHQ8/zatEze5xITht82DU/aKhv+zU8k
/6k6ysVI5JhSwKHxPN39S+kmfhzPiAtkyUmvH0bhXjWPJAmLTgvgxzoZXcRTHt8HjUqjVMu33KrV
jh+t8uwYSJZeXTzKAYLcF2Ns3RgxntBAITKoDg2/aUDx5rP5hIfFPGK2gzKijdouzIR9Dft+aSIs
XsABN4Qo+C/NYv1uZtwFptjKz/QIHuWhtc3irsnC8piZXAf0SmQn9nDvEnPlkZMJG5gKnErfegi3
wKnDybnWGflhE8vZJnOt8CbSRnCwOjiYKtM/eysd8atiEU1BOO4V3+VRTOL0/Ucd871JZXNoKjK7
LEfv6mQaL1id2VoXnnM7kzexMfGfsxD3lUExGfUIfstp5JTZhXHjNjONyi0gdzoB9KvNfmorrZyK
JCkO1QRVcOpwEv/r69L8J2Yn7yIsPktALDSXStw/M81KNJ8YiVKtgZ7dtmYt9+HSskeE5KyFpCIC
OkHPQuY7EFrtto346OeGuVAVyY9bOpQfnhlFj/c+BSIOG1KO3EeTfUfu/xLAxg8VvbQIZ5QjzRFk
wuFtyK1HMlz9VnV1tBmt7qHinlGb8Eods8X538D5a3DnWXPWXnUx7OAQyn9XgvD/unylSxGKbutQ
3ey/XL5OM1kxHNPlzSYjz2hT7Oay6iiAmEye4Nxm5wht1U0tBtDBQ/m2OR7/m1ff+ydErmsDL6Mj
2TIcQRXK8vb8gRhJbFIfnHDA8VYn3HxCDegs7iMgvvrT4mfC+Xqu0+7sjrX+0vbzM4kLHGrj+EVq
/JlkuPeWudGPUZTObknZ0ZFWEbAeAAEecBtWq3YWxNNQtzGGZ2twUVCiNAbwWeuelSg+nJlsrWvR
AznQO2dRT0O2k/hpieeNSDm6+DL4Nd6J5x6miYDasXgAN5D3vwbO8D4jL6xZtJvcIviHE5ABrGsu
OIRWjROTDhkU2LLRr6ZpOJgBgZUOl9ZMHHNjV9S12B5RQKNCcxAodBzEnDVp9KdUvU0hXlqLyOc6
iUnmtJ71IiPaUxL+70BfMvQs0toZIcoutI/lTSyoaFl1zOcr/GUlEiRR+IlI+UxMMOEuQCPHfcj4
CDIFJu+sXxHwWBhH7KMJgZN1tfd1AyezMzgasS4OCp2TgLRMlNsnHS/VxA/gZ4qy1i6LMAYFANNy
x/P7Xms24GCWctcPrM+x39SoM5E3vHY23S/0NKLXl56vK+eRtDeWIUgvailrbppsnTRTuG2XaT4M
yzPG1jOhsPvMAIPchBSlgod7tSUJoOXOwrTdQqrCNdgyDUru953EyIklqAaAd3QT8vbOiA4fS1AV
IvsshX67HKgT0UnwPfiLAssduRR6Qu2ac5xFfhvXcmLtM+zt2fnQa4g+YV9eB5ei2zp/tvTqTWkk
7sYBirCJyz/sBrUWNv+uIMWDbbe8CugcMyfhhhQD9Jp8DWf2oRkNvHMCg+5oXKosG3F2RtmWk+jY
uby0zrSjJKDckk3CxgjJdbQgAvR2xQK5Q6cdaCQhrwGpp8iieseCFTc18HeeMa28FvGTXZfZLuto
jkF69LMWp3JX8b1Jr5jvOYrN99IijzulcXwEzYw3MnrM4aLvyxKXVqnpwakSvJ8j6tMW30VBx3cw
wnEUUIVUspvD3juRM9UuQpDMtobiUDpedhMGc3bTx3dxKdwjF71+agsTAIRhMqc6CZdnO6Jp5Arx
JY0Sti62EAfbEOHFi7jsE6t8jQ0wD0OBFNrZ6+U26vGQAgrq8K5y/E4LLFeltXi/ALUuUTvGvIGQ
XOxdS46T16h3H4oGD0AwOdiuFzeFnjis3NLm6lkYBRSmGD83rfykQuvRNIboKqLsVz9l8iBTBrOw
za8tZV8okNHansQl6aJyF2sOcBY7yneGgSlCAUU4EKNd0tlYvD3gsE5Ac2mO44J9282U6nCeWU1u
WU06vjT7n8T4sd3kiEk0BAh63L76rMfs0lmUMlqNI7cSk4GRU4FAc7zTr8Q49accgAEEAuIGHScI
QyGp0Ex530ikijFyzkIsYSucWGsnE+9DZ5s3QEeetCGVx1ylWL1C0FpZZNUHvJdtOR4E+00uBYaK
tp/avZSMQhhnQnpm8/fRqekMwbEHIwHBJ5sDdZvXbN8CZRpn0ujS7hx2jxZQ+Sz71XSmOqhUK9cy
aG9jk/MYjgwOaM78SBS+PuW4gAlXjv1bXGxdfEdp0E+3ZeBg545tgoJpG5/U0E6rpKvGO12Gfotx
4gFIRlfH6Q1PhycIi81tU833M0wi7ojtQStmzsKETJbUOa+gDLIb1ZdvzBVgRJWdblw9fKjb+H0u
CjiO5ru5rMfQa0k1ROUmjx3esCEGkqBqikp6I0UkQgb+hkKWyXhTlswsCQVMIxtP320kEMCqeGkr
o7mD0Xaaai7f3IniTTyi3FKcka+7MU8OqmB3i3MRkLZmo0YVPFZ0iCS7eaLWrHdIpOHAj14IXPuu
DZJcH01v35Ro530J8Cl34pfcyUxfq1yuaFgSKsavAegz8nOB3q0NuCLzSmaP1VJHvkit//r5+081
LsvT17Q4DnmY3ehq//PTd2jlRLFwH2PiBmPSUEgHwDodyITUxp7Y0p2jGIG+/83/9WP8z/CruP0/
M3/z9//i1z+KcmLPGLV/+eXfH4uM//zX8nf+58/8+W/8/Ub9qIum+NX+yz+1+youH9lX89c/9Kev
zL/+j+9u89F+/OkXft6qdrrrvurpHrxT2n5/F/wcy5/8//3N//j6/iqPU/n1+28/ii5vl68WqiL/
7R+/dfj5+2/UlPzhzVm+/j9+c/kBfv9tX1DIob7+6W98fTTt778J8TdJ1MDV4cc7INOXw8bwtfyO
4fyNukAqheiBtWALW/xOXtRt9PtvlvybDRaWejnhMmLRbPjbfzRF9/1b9t9ci6JBneOLLnXdlb/9
90/+p3fw/76jf6yjN0nAcKX84XgHJMSDOs0xiP8lbNNa5rw/zHFhTJuRlYOTT/sEVlNplnht7VfL
ETdZWV3zwWITCuynkxMnWsKpPp826uG7k1Yk41aVOKLjALbckj9CKcB91EGrraS81YuA++uSV9Iv
FIPu4pEcUs5IM9kdnq8KaOdMlzVRjqAn7FX5uIyI339PI05L4Wq72GH5Axi8nw0ryTaN6+YbyvBw
6JV0KrT4Dr2UD2m8JK+qJYPVZhMWcjA8h5Ae+3VhG/uR9rIV4xTweET5jQ0PSybBYezhQpDzKgl8
5QS/kDgrPyIKppZMWIBQt+qXnFi2JMZgwpMdW1JkSusf1PgUEC7Tl5RZb3pPeogXiZIqwI/0a1ZM
kyOGmciNsG576milGMEQirVdkhAk03OonSpU72pwz2QchhNP4TUSNBBq4+gEeDpabdiPbLaORZVF
+7Eb3iSnMpCx50GafmF5iEswW7hLZYgXLGLSedjLKPlK2+HRHDAuF1OHlxGkTeRAlcG9TlbuS7pU
1k28HKynPxg0YVba3i8M+hcuQ/YuxXTwLI/OG6HvYI0D1QpDTM3Uy29KW3+bnR+pGQd+kEU7Mr05
NgZ4cHSgbKb8pAeIl7XBzTKDc7pOoyNmdr+s8G56k4u32sGCqzfdHb6brelR12nYVG0XVc2k3rqH
UboHBbkO90q92G+hG3eAnueMZV5ooqaNkXtndmmyGqb+xXTygBCWR3WVTapIsuplWYeyzEOHuGgB
MNJm8p7wDdXmL+6icm3U0VObilcjeOsW5o+W/ojNFg+4zvahlNKfAkFj10rqWnb02p2wy3HrdGSs
e49R3MjSVdyST2IT9+xpw5PSvNu2TB7jCibDNLIvyToAzaP5nlKESiTZNVa5Tv2cg5EHjz0B67YW
fpfGZ6/DxZhFEdKAmCCnQmdtxxeVS1qje+9CruwLw22yma89LtQtRlbaXk3Op5hNyFI45gauzxNh
jvRcLxsh4uXJreg+47HGXIRTbPG0bCxihLRzUg/FKXoHkf4msd6EjgHfIHRf6gWz26j5VCUSSLSH
wU/ahpWJU2/n0HihkZIRbKQqcZKtSzYIYsDUVnuFW6sch08p01shIccbcc6s4dnrTOSYRCoe2tpP
L2BdETc0BM41e7qOGq7cHrNtZnCEGN1Z24oIw2o16puiV0yKi/nZEFO+R/xdGxkFak0Lax/bWgYF
VH6libav2iDdTF4Fl9RLMOrb80A62yi3U+hh7POcTzT6hyAu5dbR9RhTH2lKOdEB38hy3bNUA7IW
9UfdYwlvPls5o0ALqo07sfDZs2H2zvS7dmSvGcV+PiPbeQyEpOcmLoxGUm0jo2fLsQys3/lHqqVv
QyjZKLodVtzR/UioHe6YG8qJlHnRUfdau9Y1YIjBqZttvUSrmIKhPtqK9WcZ8SovlzeWt2WZXG0h
YlXACPBiEGs3J7y9WH5ncNZbI965EYjIfmltzAf02byiQ7brl7sZZOWK0uGcDjyuTnIKPSdWS9Xv
JjyutUknJe5Ueq4E9VQsltB/B5aeWK7YtGjOk2a2p6QT8GvIrqnAIFGGJX5REqWuXqcc8sysUBXs
TO4CEc68m6yGA8zZjivLU7tUdekpvcN94kJQuW3dYDon/VOinG5bsZQmBPE5J4h8BKMIrxSwHToW
ZLl7a+sQtiLt4Blk32RlHaJ+QqFpUl4n6EE7hB+QbbjQ95aKnjoLa0cGHApCMUDou45V3doeOW2Z
+MPWRY9SBhEi7LgHdAyOhCeJK0zirkq1yxh78GQVANxaU0+gw3dhzqgrFYnyOddejDTf5XxIQ3Y/
Urz24mwaHclJV4NpQupaujjiWkqw3b3WOsgTNp5TNwP1Fhfyi8wGEqb9s9OaG8WWdkULyWXujpog
S2jadrUm7EL0sb+ULYbRLMB7qVFvAOqD7aohTx6CD3az0drMjroDrqsgG675uLxKp+OMGPKpnnDS
FoL7gmmHCC22eCUmT44YAyzcT6SgwcUYWci7sS3Q3XrH78y82GTAvdLReYAvwNQrw6NRjSeek68W
DVWrpvs5Bpm+GeRbSs+hLwEGlALnKq6dek3X3bE2uW4gAgE6GCNSuaCy10n6GkTGg4yJ7/QDePkm
J+vdUVzI7STdgA66F0RzOCyjbfIRTnUQkAmvGLcDrtgxe5ZO+zO08ap7LlDJyP0xGXVMRptmoo4m
0ZC09qprwq02UHkhCT0N3cjNmmd6OoaMC3gjVqVm76ty2OsWOBWMAnjIu+bG8PiCE+1rhk5GpiSo
QT59SQFCiolTbo52QH8EWn8WHlWZ3AneSqiWPRaF/KlXrN+pQ4QlibG0bgNzr6WuDRm12AoD5Egl
ezbbXeSHhRPgWRcoKmqfZzxlOfKDhTDwXRfekDGazzgVh2Aro/YsTfWgzeaX58acrFCngvqGvu1X
a9EOdLGEj7z2ntaZe6EjMNn1dWBO4FOQIjEoeFoaAUEvp0mnDdapdePYFtlknd5GwHoGfNv32sHG
EOLvBSETfZIiu7ohIxPrGhOTZE+X30SEnF6AOMNobEEGGUqc22Nev3E7WA89KoSjH5qu4ngWtPVK
1O19E1YTUhY2x7Ak+dMfaBnhQ2O6zxgELDhszq6I8HKZNGJtopp8gFPW666574ewJwhuBNBpxkMh
0mnN4bFixY9VwNZuYZpw/6+NI/uociU864hhPfap2WK1gIQ0eVQFNDdVzojhmYFLWspPFy6Hi5kq
L7ghuw4I9jYNHqq54+uaS2q8oyuBfHMSaIdcFgLvUH21WbJ4i4VzriGsyuFuIkq51G0zD+ubsq3P
SN7305L9biPxv5k7s+W4mTPbPhHcABJIALdVqHkiS5xvEJQoYZ5nPP1ZSbfdv90RfeLcnGg7gr9I
TSWwkPiGvdcmGtL+VUL0pJ1X8bgAtgL3UrtxufLyDzNLblABJ7g1NlPmklFL4eHKGKZtabcciLa2
Y/jIClmyGmTfhlijBGF6t3gsYxccKiK3OqJE0MtpqgnVco2kFvOAQGPTLfMbZED2jbOpQTfhSkDS
m6wpODsQwVZ5qMJB5gxAhemsyV7HPHQoUeVTLZEWJGE24GLFSmk8waJ0MZCWe4G49LZoHxYn1doN
wxe3zw8QKRcKDnKZ8EyvYSiflXhU9JgqhvkLKjPv3/buwUxl6OKDw/pNnCwDT84QD86irW2nIXgn
dKrZzJV2RAZSrUHBRZS9DiI8o/oRjLFfJZ9FXs6rFn6Tr8oaKJnXIsLsyDI6QXeCjCmDvNYBGrSR
H0Rj94fl7kYqRKaWInevppPdyZ+UYFStUUvCvRFuzNLgaiJHGk3vPAVPCOIVvCr9XESynXRz3zrz
qw6on/W1ceWQZH7cNPjXMoetqV2gw/Uy8XuOmBN7scOWm410nOc7anfUQvKHU7EZwjka+EXp7mPk
JuTTsjl25mSfSO3cMbjakz/5JhCVt6JIEQJx34dl8stjqjJn0QeRA2JNIaWotIUSYGLF7tsn1tnv
GbJiwnCyLf0OKG/hbGzI3LtFjEqM/aYPyGgHFFF6NYzMEpxfaaGemRU2LxC9Q2t8Aqb7EXVM4gJ3
+UreCfuJGaEFO93hbKzx8nN/xaAe8h75jd5exBScWsau0CNzwqxCB3clLJCgi/02sH9PzDbJVmrE
oR15LKLFkJKaP7OBIWUcDVr5yw31L5ueEnFehVMvIN2PSbacA3xHsQ0HKs6u0MPjbTkW+1JHczPm
iI0M+VO6lc5lZEdvaf0utRgXAmXiKVSm42agljXnqIZJlJGnkfU8I5FVzSjDffw87KpBnqFskloe
s92MzqXnjHt4VjhsJy5TrwwhfZufoukED1XszHY8hSDuuKxkCFlJdRzNp6S0SY8xAoi87VDussKB
7ecun/ZcUl3X1Ivg+dfsY/16dF8FlS8xCw+jZm/yio2/KR+Nyf6T580PDW9cZoKPIOeIfoB71MZp
tGICdmv5LqzYjzqrMSNAJB3GbeWOX4FmVahngwty8cQfWy5eXzuHACCqXzJuJUgUM19MYnWBJ66e
At413Xl2A0ZeNqZ6F9dMasYwP2kuo5ihbZn9GDLOAlGC9GOm/APY20NU58/p6LGtWMaDq6KdKv08
LZ6F9hk5xJASA5AP59irzmYenhLLviSV9tQ6xa1c4g+Tv2cVrKsAqpkR5do2r4J9nuLkbXvuDTtG
tTNIubK/8hgSsiPzr1axilxn+eEKQQqCg7efU1COv2h8OafT8mlxAZcyovrZjM7PyZ3kykwdrKcE
13clQTQy80dJ1z15zAP6IGS3bpIOz6DRrtvzaKPO9Fzu+9gqkoODQxjxWNmCa+17fw47BZAy9wvx
K8UCGMTj3we9RA7bxAxB1JkgkpCjblhxuth/bJ564uxWvbMFb6lv2ikmVWB46MLm2jSVvU5iaW8w
zHDO5LiVEacFmovYydZNn+nNo6FSWbwWtsaY74qBB48WVRnKx4W3VWHcEEJ1axJ3P3oT7ya6RoU5
AlPf9pGPV/jdLLyf4asQo6Buj2LkcfWb1VPhtHJ8NBpck07j+V4+D4eJZTMVPhYnC0L2GtcvCmDm
I2gXYaunNqTPgndEkQyP5mIRixLdsSWzlmE0wbN6MaHfJUzoEZvH4Yslpr0LhRjD7T4bTkIgI0mz
S1MStMntEd3NIGP9REteYJZE8zM11o7rvub8u4v55pFpL8gOocVop40OYFhm3r6Z7P3lYKUMXPFE
koYZHFoDQJE2bJZ+eBwNP2jlD3NaLnXkXkK7/yP7DYmhdyxeCF3I31hJIz4sI6LX8ujqDHRkWR0q
rP++lO0Fn9ZTjobFmyIfTSM5E2X0pk/lz8AEKVamOgR3hgSaCgBj1rx2Ne9n3btiZwTEoE63saAd
xliiZxvdrKEuqZy17uRN5kdX5+huPSaLYjploYNWRv7xqG1Z2W7qqT9Nbv5YEEenVdlxGIdDyuOQ
gAJ/8bqHBiX9HNwrR0OeDmsja39TBV5tpzhB2HuQAbOnJs1fyNO4xOPFE8PBFOgzBzxvuvaItBeN
2tXxnDNnHHLHyubZpy8320Es1dXBL4sYyWmhsKuaU5qEh5oHv59N7Zb1oAXfbcjze63XJzusoaay
ichL59WwokeoMU8N9e+SjPvKosO02GyvZlcjco8eOYcPtcA/L8JTRpGQNqfI2DkmW5ygdHcYY5rV
aFEemZoL0JTnX2NKDM+ajnctzPHl6tC8LCi4ODPkxjY41Fssez0/oqROTgbhzftySu/5hSO/AQEw
n63xLljj5g4NuFN2R086z2RSK7xJSWPAYwuhVhys8KqFZBxoP/VY+xpNnqcSyvm648hb5FffinNY
TucIaS5wy8Fv+vw8koJR66GAgxS+s2giOtH8mLj4ZeHQ75qAxrJ5G2XO1qy7387gHpasOLEQ2Sb8
rXUU/By8/M+iM8BxWJfpGi+ZzR2h12Jl3yGsgusyiWcqu1NFSAmXxXiR6UmfyVyYDPciW41rRQXl
BzLYEf23GbT4MUudX5B2EfVrBxq3bSBxnwyl9Y69+mD3kKTIfJB4wQCh5VnKQkcTGwEybo6WB8M1
gITGbDdIkkna11ARdSN93ANdp/cZACNb4pJqv5fszY3uqZCbwXReWQ4AhioGX1vK78UyGOw45gjS
3R9mxWQS9VTk4TyBqLABdvAyyfA8y4d8YF0bUfJjLEmPJJ9MC4TbzsVjEbAoEiV5Ug1NYVLkKF3c
dWRgcRd0WTqmfxecCQSrRzPVXlBc28AJ5urBzVFNtaUw9x0DpdjS/yBV5yyu7dcm85xNzoKqZAZP
j8IgqAmYwrjTW083jHWWrhwU30pHA79hcZyzgaaNsotq3xsEK4YL9Sd94jZNWIujjXppDTQ7LvU1
xpAdDLK7dAnNxjRCTMBiH5bJOJgUB4iEHZbL6lEgagWc5QLTz62z+FXW9n6iJPDLdrwTlbItDcZF
bTkPH2nwWUr4XqbnPLYi1ldujR14oD9BXgqHlxfbYQljHumJEuAEeK9k+ASLwn4fDSMHKCqTrCfd
bGA80HhMvEP+TWIyn9vcuxY9zWdg/2GEgqoH+ETXdr8a3JNNSIxLaFFNViVGCQ9X0IbnmOP3TT/5
WA0gHs1FxDobpk/Qh0jkW8bqKCMWm28/kXq8tLIs1kVRfRlp85Ewut3z5Nj0zcwJxhH/kGktWXLA
oRLRPkiyMr1UPFVIKwkOYsade1hK6sR5hW08XnSedLVNNxSH9q0tm+JEr2cR7sI4B1ZhfJX4c3ig
o/zpq/FiuyWkkpSXgtqJxMkGXSnfjms+pVc7I9REyyomy0QpwE+fie9SenqbGAlU1vPNqG2WbPr0
FTOTCxd8eE3Lk7ixFRyFGSq6VEZJbUVkdi92MQ6MZKmPLcX2Q8VmGMWi/gGJ72eZDwFKJIbAZuJ9
5bW9JScDjxuoooYzQ5M0dS5zojELmqvGnpVSGReESV3bJu3XrBtPbcvJFUh5LAs39dnzopvCdboy
YgJ8iB9lLkmDkSU8Q+x2ClaZ5KLaTS9hYHKAFSQtslWvMUELDx5fYGySYgO24UKF9icZVAudLhJ+
NIO8IECylZDvAWyNuFtBUBJaY5fvEW1tyoBiV6OcWFXpSAkUNzBrGJqMqaJX6DPDR1NkWJQXwJgu
Ra4Ynss0sh413uDVAiR3Dq/4rSv1b5+Qa+ramsEqW1EGQxpTGbBkPCNqQv20TstwbLOcdQEjRYj3
tlkoP0Ob4BUvmLdZVX2a+MaEzt+1zGgG4tj63Uuo09USLhzmEYsP/P5Y95eNXcVP5VJk+7LHmtwN
Q7YywT+VM6OGFum1aHlH9hn5FWn4q04iQtJlt8XQKNbk3C1+jO6ndaefklgChg+YjYsei21sibU3
AFSvXUYfxC70m9oKb4Rn7nRMGVtuL96cMzMyu2nddarN6KLb1qYZmb+8InSo3uSB6HCDRpyuMEXO
yGj5GrEAYOChYKtphMWS9CVABX4R9V+GlJe0jm5jTaE59sVB8vQ9Y5E+thXMAy3rYISieieypbkC
zuOOYsS36aV7rkV0xlh6SwMKP3RS19xWeFn0YQgO1mPLTc3oZ8cFMo3FWpn7vEyDraQhxMvDBZi0
MNh2dfYg6vFaVnhZm5QFBSc8naxGOE2kn5mqkNRToXLtjyar7lkHLE+t7e0r4zG46bHbP7A161cZ
30CFRH8C0ij8rLLZlizWubTTXyEm3f3o7dAioAHxHmOAKiuhx+9aSvUS9ysyltDZ1cizFgfJZ7wc
g66u1/Ege7+DfHOspZ7uUziRN2OR0FkNBMSU2gB5pHFonfgREdSIrZWxPlF3oA8/4qC4lto4n0vj
RICMew1JGSJ8ygUDxi6FwQKxRbPr297ABMgsr5q0kW+XxEuZqlR1AVPHQUwAH1vNtdNRQxhNvev7
wls7Me1xE5rQLmCDrwagnF32A6Mum7B5PpJhuqqYqhKlewFUVK+FZW8QjacX5M57aPPyNHPvocbp
4Mkz9XYY/gMO6G+21uhqdvbQRukZCszIb9u6ob8YAdyiQrlxm5lAApSUiFGWaF0P3Kd9pD3agnsV
YYmgwNW2g9eka3tgmRql9mdPrBbGxYFcqOAzFEzhmRZN+1xvCL3FwRyQhwGEh5ckcjIM55UmZssf
llfCQQhtCxuTia0DUECwKOBNvKqn7JZXEDSRRtb+ZELa7jvVGvxOOzkBmckUxdf51CX5ILPX43Ad
UH2MZb9eaiak2BW+UKw9V7E6ySkCMRR764Tn79TAxpm8Zt8klOKwB945UYixJogeI7U3rAx07k5b
sedNa4N8G8ArltNfBlCuBqSXCWNDOB2RuKCESq23FBjwblnIm1kc7HL5rMMIbm4wdEJEqtFXKmJt
19GBNXnyG70TAV5Ye2oAZ8tM2rpQ0r1lJocFAeI1IcFzzXK12o1u9Bw6FQPAQZCBBK5gnq37LLuB
x3Hu0YabWwyKNGcJbC2zdD9So6W5A1S8BiOhwzJLCVoPQBWNdNt1cyFYCDaWBQsHoBXGgiI6xaCA
cGyxgkBfmIQB+H6D9Xc4YDwwDS7l6G4qZl0I0t4MydMgapn7CprIvtPbY9J0v4qOqQmUIY/BTfsc
B8TUtUaocsQmcrcGIFIRhRYbY/aUg0QEHLKhIGllMxedgV27t1ciohXgPQvazOK9UNHdhAzm7eZR
YByw3PrdG7PupdH6JzcKaemDHPkqxROGJ80XhdpWc/fugz448q5DLJXjkI+DlCQyToO+YiWhkxU8
SCovyGIEt0rNQAzJeBIXGrz+jBD3b0eeph1laciLXuE2BVa3rpGWo64Nj6Qi/3DDVsLfdD+GjMms
aw8FGYjhBgo9OknULAyVnHcUVuvRLZ+GLLjZBl3R6D5DEoRQPD97Vn+bi/TuRGS6NNvcJJiIS7DR
B4Bd0uHg1wCErchsvZJQ5VXyHjo/Z9eGUkxsKlSo+I4fu4cugxAA9XRjjA/Y4OOGSi/ScnszO6hm
S3hrrtP/KltCvuPyOXXdF7KzFOIkJ0JnOBFOeDKy7j7k+IbKZOt50b5ui4tpwh6M81+VHP4gbvua
jfqd8fSKuLYfJlP7Vagx07LkUvs1I1f4mNklFIwGK9vyu4oUv2TEElSbBo0bXQY1AcTrmtPcYIUW
gVxba02s70SG7S8oHlM9fJmWah+56WlskDFjK8TcZ9yTmjSpNleQvtn7TarX0ZzpQRG2RVZAb4Z7
eTfUV8aqP3pz1jE2U4NDCTd5OkMrhMmwbIYOVFnGZnpd5xWNIwCr2MHfTU7dYe2laHSddIQylUjn
EAkEBSbcJOTmYNHaOIqf2hrOIGuXo8gHbyMcluc5k6mbUbDsLbUKUt00d6cWLarUiUQNWpWnSkAT
wsGBeZcDlRp50hvmVXlGyfykA4Td5zz6sLFU2rabY+8a6pKMBnof9DJXiacy77rxCFfM3XX9/ARZ
1r5yQOxIDARqEkIPsL0gwJKqNnBuP22gqLeHBBScIL6FQS2luCPy+ZzEzUKQPHkf4QgvzNGfSTfJ
jXkn5+nVmamTWgc8CPPcO1uiZasv4OODxdpLdhkUpe3WyykuFoSfUz+cshjGTeno9zSijx+d8e4o
dWUBTZ93JRCYhMA2gG1y2/e7NmARyPiePdXIuGX2wPYyKqx6egdssKu4F5goGu0zcSRbWhG9mxRH
Tu81TNq5e6Ap0U8qT7NiyTRkUA4TFarIC6QI3JlQkPAaTAhdNqbVvuIFxtZkMd6L0xBBSZOl29Dt
37yUIlDtpowuLh4w8jJBKn6ggD7U0LXXhh5ku0mRxhHAAo6cEARzU7AG50kCb8X2dpKcOXanQ5Ph
UzfDpzDsXj1kpLtktFI/cIfHMl5ChkXTE0sZxjAsENwi3cLqQ6mTlfZeZvF5rPVi7xZyJtR4cplq
V7uhDfOXMvytyWk59kC6+nqpdwZYuw1/NDKCahxooQGfuCR9DswH1vVokdGqZwvHjQ5U0O3rvQuT
cGogjPPEPgBwgGfSOz5c4nXkdva20aoDKMB6H3iUrE0v7lVWbbPW6c6jZSmfXoRsAQEX43RURTAv
g02YstlrpvoWJKAa63ZerqIvURkS6nHqFp6mSW/kh1AaO4HxiT4uPLvh+JWM7NO0RcfiteuhnimJ
EAmshsbUpWE4W+bjdJrK6knHu4tlfbKPWZCsPRmioJqJBq5gohBEggo5ipJtthxSIbRDVbzYwfRM
pPGzAMyj6CE8J4V3DysMcraJCWwE1zQHXb+2paVdemoHMDs0Jqgf/ZAqeZ/K+MoYe9hNUUFQwkLv
nITskqomqrb2EkCxopjIzeRkGnl4yXXH3ltsWc/J4CzncEChZQldY/OYLscB/Px3nrxSeW5k0DOW
atmYO6AOV/qYo97XIfb1zB+TpFuQpD3At+YAbDFWCDE/jw0LiKDufpjit2zIM076qITHFyb7lgiC
VQF4NLO0lxQjB9pU5ooTFNUUwPCG+6rHzBy+kKwEiWGJ9TO83wDY1GpkXrv3eLftjVfNcV/wBSd7
pr0atz8T6t6MD6SougihkKCWTH1mds8a5pZtw+1P4S93FXmWq6wGWWGM9oMdFlt0zhphF2BiGAQH
AWDJ2exJe8pvHBAJv4wXrgW2s9ZrxtO1TQE7BER4xYBXaL5ODpQcpqnZVZfBqh46Z7Po8tD1ypGL
/QPF0sxAWUOsp5cPTq2fg7H4nIx2I2YJkdU5zJa2n10HEoB7FlSEiK/azwVoFWMT8RkaPJnrQdug
Wz5O4K1J951WiZa8OvYr9DamVPYZdMp0FJW1CiFabJOQCtRTshPTJgyHrJSfxEbtxiILd3reP+Nj
0yrm4KIMH1x83Rtj5H5Fi6vjX4ZyPcfkCdlt1vpkeVoGrN95NOttZg/JMeThTGA9oQlMwwGZlc9t
ghJ9MWOweKJn6keyZMYWXy81b8d2aj/00yFz3hJOhjoOeYxwCXnX+OWik6KTRPnBo4NaNLR/ZoyI
ORlIrZDuzAY5evNyHl4mXJaV3U2un4IO8lk17kiG2AVI3NZRrBGQUxJC3jDnggkB3FUBcYx3qv4K
pIf4owO13IVOeosmBjzFvBDBrSH/t5m7MIorjITMa5n6sjN3KHbmbVDwDtVjxnpEDTBOAkY2EcBI
fAQjvAWuVp/MrE/TBC95eh7n2SYJc74qJx2tF0VMckN4Q2YlHiuhI8ExhH1MATYch47MefTXrIko
FiubzNik22kpq3TAa/48aT8zFhhIf3gB/XyegT1St7m1bxnFn07Y96GAepZYCOEQTvjtHJ6jzOu2
fQeMSa+h72aoVyyOh0i+GhCiXrCerN205KbQJ4tywjzKBiKxlVCIFmR4RO61bbL4krHp9Qd9ueDz
hB/a4rWtyesjCCt204OwMghfvYetpASR3ljOK5gDhrDCuMgCyp8dRfY+7aJjGrMwlgXYvK7COMHx
86CHJX51ar8F1yS1TnfKpWkevQaaZckYlfK0rRE8NfG2x5Wa4+ZYu0NxyqvyyO9KS7pzQ0CmBIz+
GFFRrOUwHV3Pe8lV3UrgO51kOnx6HlVTn7KbQ8W3MvPo1e1Y5OuNx7oPkhtyiAGS0qTAYzdyHYbD
iHJQcOqdauYlFB4VCVYJTcc6mNLsSETXp5tBsSe6ldq0JDzLBtQLjDHeOx1GCaoYX88tfRu58hrg
EUcQx7jFtBqe6DJ8oi6GNi1alsTkR411txBpHmEHib70yonREJa72HzJSAkzIniILLYg/Db1HcjS
LeNE3bKbPgrGUuvU09qNox+DXiqjrzeAvXOpqli7+by1vjoIVUAyDRV8/tbAudxQLEI9cCmV4tYx
fEtQ6GmeuUkWJGQeW1ivMcvN4ilHMyLzXRYIWK301eg1rhWTQgQNzHIrj/VazoSg0MNHmTvJrmhQ
ssdd/GzUQfgau8VdJ9CYf9S6H8aJJB1R7jzZ48phe73QiW/siaPJjYrgtEi2nq34ZjyO72kDiSAi
lQffIRxWEdmjP1MRroeSu6xMNVIYvWGTe6SYw509Y5lhf4YKjp7yRKnSrfB89D5WcbzL1XBqA/hJ
SNKqeb5gqhi2HhsLm/QUqnIG3MDtdtPobdpZR27DmiDtOx8iDXMxgzV1GUT2xirximRpwG288KQY
K/uaO33mFwJmvC4yVhlTfqWQrvysA1qTJW+GEhq3SKak3e/hlF80tNorVrA3L68mOLoUjZWyzqbJ
ZPuAqT7hUc1rQDYbDFjlJm9cVk0cfyDn7pYzDEhnxI90QTFmESXNQHGQey0vgWHD8cw5aYNKnmCG
vBNEWPlTMH5AqICvkCIyBVfMbB7nlF4/WuFVD1ltFJP3OEhK2wxg7C7Gi2Y18GJbx0uAPHW7Kngp
orw+OzETEjFkt7Qv9XVssFxjYhKn1kPVuT/LVFHODIQBpu36skGDO6fIoZJc27GaT3ckAKAuq03m
D2IzmeVTw4wdFVPBiJT30irrVQDuHD71c0BjDCACKQykN2k0cBGNBwvLB+LgOT5ZeZ/cQ1k9VgL1
cIhJKtMSAFGdVl1LvTPZLjCWiAGX2w6FRKzoQx5Q8xm4uRFehi45zNX8Zhv9Z8uwfzWRRcYI7bNV
dHTM0E/895ArbnoR/fEURz0DqC5KyOqidXmrei0UlaJ/WlA9GkgeFI2908EQzADaF0DtHcB20pWI
ZesqbR0qmjsIE3gZCe8+vkMDgjvcbvYOVwtOpGUdgYRvFBuejuCPKaDF5xQ8Jp4cRZEn2I+nn/sx
48ck4wC65vTVgZ2fFH/eAkRP+UrKboaAjnk3LhOu68I+zD1GrbefQdlnimmvLN2AviEXDyO7KMD3
kSLgQ0JRGcsIBeEZo7/40oZ8awHNB5PLnaXaesXTbwDrC0XYh91Yr5ip5PQE3r4Ew68rHj+JB9qR
BJi3SLH6NSQ+dtQ/axk0KjgOGdoIyP5Z3sjHjE2kNqk9B/T/xdk4EWkA7OAhqBAQQKQsSQEqM0Cq
9IBc5Qi0KlEg78DYkSmFKFPlDYymROZMBEFAFEHcM5QOVTpBQEwBRlFC1wgukAQY9FLjICTSYBnR
gTL9MJG1FOtS5R5IlYDAJTIaZDJCZSP0KiXBVXkJIcEJJQEKrkpSwOLxpmmg7SwK6qlsv4h72qYO
6Qut4WB8+tQqMJc6dViuchpGAhvEGDL5jZqHXA7kwtm3TmU7OIQ8tCrtISf2IVEKERz16yaDUcF4
sysza9/nzx2BEQbBEZ5KkPBUloStUiXauf8VqpwJAiiWXW39ziZ4JgRRoGugHFHyZngGLJzqkQoT
jhGxCg5c3WStjiebaItYBtdAVvPeXCbqA+IvLJWD4eJrBCJfvaiJTztmfg6MIiU6Y4zQvQaEaYCf
r9i9iY+AP3EkbmP8zt1QCRxe0c6rwuApmRbIDFROB/ZOLhnJHSl9BP9UihyXWI+AeA94l5eQrn4s
UeQbKgFkxgyZ0QHp1oF3boU0jqyQSjafc8nOZ5m6g1B5Iqwbhz38gg+YU7xxJ5NFlyAObvoY0Agk
JakkdipOSd18BSV5JT2XjvWPcUqIMkFs4GD9z56x05cbm7gTNADxtlUJKFogWV2SiWIRjgI+INwO
xKU0DbkpLgEqkiAVFHfxHTfei6cyVlKVtgLlrIIA1e+aEaUiZIt0m6p0llTltPQEtnTs5oQmBSpG
RtSpSnXxuNvrSD6aKu/FUckvjYnLPFBpMBiSu22lEmJKbuhSZcagMdX34cxKz8NYp7fJu2MaVzCg
LB6InLE6sme0Kv5tuXgdVSoNwdmEPxFUwyrqKTbc6IJGlFljZV0GZz8a2lNesqom6gY6Y7QRPWi0
hAKmCjHVtLStE0M2VoSnpiW7qyyZCRGhExKl06ECnQm1Ws8V0u1u3gf5dSqLp6lzf1Vw54+SN0vJ
122V0sO6UbXbWFJVgo8pPkb8TH7fe6+aviRb/EA8zNg72bF25TuAJJ0AFarzmiXJ/OlYwwNh7B+e
yg6CccdP2wS62fIcgiPfRbnzCT/2aKnkIX0ig6hWaUTxqP+sgJvSSJNUFBFZZKnsoi74MCPS/IAN
v8Yq3Sgk5qhUeUfY5vCgXxYmYWPAjeuKiG6PiCRiVvVtoVKTUtZA26CpH0oClf7/mvD+N/rrDAgH
//EPF9t/89cd2uyz+PpXf536Hb+//XX4kv9meQ67Q51lu3T4/z8Mdppp/Q15p2liYqJqx0yHS/I/
HXZS/s22dH4KsY2QAq7JPx12kj9QN4SO787RAYUY8v/FYWf+K63Btkgr1aVugD2wbZRNwv5Xf11i
ZZFH+FyziarKfYws9+LNVnp2G8YhFDEbz+7vVZV+ZTJ1TsHcFddmMfVtR70wgo1D64KYrKOQONs6
kWBTWv+o3YYoyBzRyoJVb/uXi/ufFsG/WgINxc34L0MgLxgqpOQKwC+wXdP5d66GJ1MpKaxS7EBi
PNrVgOZJxqfI0l9Aplcr11ynwxD6jhf0PjpFuXU8eU1DSExBYlt7h6ih//klqe/Tv70k09IxvyED
F0CTHOWG/YtHkSm3l47gPDfagKElWvBNGO6hdo2bvRQ3qEDDuzY4Bwp9eopweNZkY1xZHr70rbub
EvdhgdElzP6d/uHEYnHeDGO1bKGdn9pcwlidNQR2jfj8v7xuhcb510uJV1M4lin5n+kZ2Dj/+rrZ
lqT9UrWa70zUd7Ipbv3MsQlmuX63xhwHdvZkaUPHdIRnbWiN2aNh0bQbJThL+MxIfOmzhqx/shRK
qjf/DNI7S8YWxagtTP3btzke59P//LIt979fcNOQDu9c7g5Xcu3//U3b116VZzClOt6+qF1s4hf/
+SEsrO6Au+TwX1+andg66+qDNGHhwXnih+wRAj9irEaZ8o8/QJtgW7k4Xznda7bQXjedciWjqFSq
8PePvr/2/WlXJeR0RiX6P/VLvn+CngmZ1HKrNRE/VGXToMc/angmHzz14fvLginiJhzKn9Ogv3eB
vjxCq8PYNcJFc6z8sdXYvmZi6Oy9B59VIA8/wRlkLcib/ZHtBqaUpYw/CgMvhdvv3Kg23pjvkJRs
QoOw4hzu4RQQ3+QNb0a8mOfUZciD55ulWTFAJIj/+bluJO0j/dafusuNve1o/bWNWaYWCwmObVix
DJ861ld66hwnZs5n7LjNyuqwUoVuWYP/4mshnWoV1/I4G9FwDqQ+nL9/xGEHfhn7zlGNoD2APVjY
XMs7Th0gBNczJp8bvD1NCamW4dDhB1QTklR9MEuGhJsmzNBofX91aAq4OJn7yvIf61QOk8sg8Lpc
JVMSn74/2JpmMWjSmDq3kXligWv85cNgwxgO51tbN+0t7aDFo5h+FWzQNxqhqB+6+RRHhvYGLHzc
k69Zbr+/bBCP3LlD/TrrQt8n4jfp67rfwxR/WeBSbbG0QKvVZfGi1TR4IDwJAVSfYhYI0AMNhILY
ILmCRpwhB6d+Y3r1Lo219kfI+X6p2oRdXdP9+P5SzqhBETT70/enjFKSw+goeSsKYirI6R6YxXQf
0coxLeQZ//ev5TnwptHyvz+L1C8juL7cjksw+9+/gVmXxMjKEBBNzzMSAWijOlvCqV6sSz6Nf/+s
IwfuKObgtXF11DJpuJAeDMDxVFF4+E3EzJHly0olBz3ouWddqHv8VO2xAkvDDtbjO/r+NNQ7zlz1
E5rGHx41ta95arCWALVxyElH27pU6D3UD8NR20FbDPcJ4i/2NLFJnqM54o0rJwy3LJyntZMw6PDU
hyDQuDgNeRq903DrRZF2HBIrIBWzjo5Z/NGxqzlRxiqJoBHe4Bi2O2uGzUOpbYfrAA0PK/WK2J7Y
OLcdU0hYs+lpGUkV0VzLj8Pevue28u6G7aPBSM8YS9C3nobAMcZOPnsjfAuLprNKCvsyGS+jETtU
fJa8hs2gH9y8/NW5XbIbkiLcjGESPtsFRko7wsqbyc49afsiCSzwVEQkxVKz1xJR7GlOTFr67x8a
MwktDn42tl0tVvchuwMiZitZlde8RFPT5inKKyMKtoVDuhCCEALOR2cGKg7k3zaeNbtF9t7O7yr4
Z5AZxjQSLs6BjTWoqdSo2uQWIM0+YYRrpbQegtxsOvFVF7rOqQqGW15YzhkFAv4Eq30AmqvtdSEZ
Ngee/YMFtnmrCwc5vVVc0TCiv+7iGHCzO16IYiFDJ2AyELKYGl3jPpnRrmwxmIIOiA/EOw2XqLLO
qe3dIfKWLyidCs6A4RrCknuAXaMo8Md0eWhNO/BHyODJmKYIIvACLKR9BwjsV5kB+g/Msm8qA0lX
dVhAzH0UVzHNbDRsZnM4uwTP+/GYk9NoVNMuM/JfAmFYyRLoSGjbWWisUU2w5g2ou02OE0rZbMgY
Yx/yUAaBr3eWOOBxjjbQyqoNoKf04MEh9fLaeKjH6t0rZft/iDqPJbmRLYl+UZhBBNS2UiC1KMFq
cgOjaEJrEQF8/RxUP7NZTC3GnjXJLGQgrl/34weLIQUtbJiOyZiqA7whdvIT8L2zA9GwSrIUoTu1
QM8Kt3p6KXOHLOW7sf7gS7DhUS0wdHIQmsEYfUaJpAh9cd47TqS2YBKl9g3jeDZ/M+b8s4XCyiYl
IP2crI8Hbr1TPmF76LGnN1PZX/0c02pFocsOgtuvluGBtkd0jahA2aRc+pcUary5rv3gq5G+f/2o
YusQAbPCTncR7Bub9Go1iDUey99ruyhbvfSW/Gxnvbxnvnvy1zHd7NVbofUV4F+2S/TsbLgytudo
cTQlQal1ELN4FUsXmpWcn64KSS6Yl6gKjAuhm0PC+52uEuTTbZ9M8bUeidDn4zXIWvMWWVg+a6n9
a5m54FXgADPWTvSlRr24mso4CLY8oISgP1Modq2pnk+zTv2OsNV2tpFfzCr63rm23Bt42kCHhk1f
Lo9azd1zCvRLO0zRKXEnD378QuB8mdcK+NHAak1Ju8r0toVXsyyRc7biABSVU0Ox6o3k1q8/ZqCL
GLrTZS/kfJ9rz+Wk1DeWdwJvvCLuYct+WweM+blXMF26PUY3CSppTvOXiIIiAa7pGQRLMm9NHYld
tALAqWtEqyy2Yv03TRig2DTVEVjZbr6Ak/gNWo5CUlwN4Imo+uoFqPJokngT3GZj2Q+bHfq2kY1z
rHMUO9H1yTrl/wJmtnCTseczPTFtk164t3bn2n8zaIe+kpP5qXqChFbWstO11pzUMPaHshqx2JSF
CgmSPwDLEv6z82wnav4U29Z+aKYjrezLt0iPMe/2xgsX+Ks75DjzNeIywZrmT56Y6ZUqkm0qAZah
9OTq7Jm4+VcO52gOT8ccaLXPRcUqbMb3t/h/U7SUR6QvazR7TOd/Es+biJJiyiiyEdf1HrcmjmnP
JncpzHk+5woxf9FJvaeJEdg+R/DiVvNL2abLjmi9t8XljUm8HX4HaVzSIP4pk2UFXQZb03bdPePW
xW1+Gxa1cwnUXFpDhvhs1t0lAWQD0aeDqkvvH40+1QH4XbQtbWVhTK/lZeALAS18RcSnYdDWRJRl
Yl0G6Xyb/UKcRVt9tLL3sN/iW2qhJcTAvyszXjaCnotdRNch4GmM+rN4GZKeowJlZ+MOfbCnvInA
bdKdVDHFe08X77k9+zCzYT+tkjL1fXZ/DXT0N26DMtS9N57HxPys3NTbOzO9NQ33ikaaN4aTikQa
AXsQT9E+cQi7FB6NTBhrcF+MFdF+UTnsaT1LADLA49Gabb+L2l+K7hYxNT8wiztnmKgBSWgp2aGS
oowsjHV+5lXvQUQELdHodmZPYZe3/KWFID93QubnpvbwaudTsOWOaa/dXhvH9txjnHgqxDr92n59
ZymTo7dvPA4THJahwWFmrl+CCZgQWt3DMZvmLLA5Y/pof7vdUvGqTiOS6WRR2F+2hrCw2XCJxNzC
atM7lRmYpmZKzutYSwIm4P6Ibcirrz7w1NOipnwTcChucx2BBRTeMddYir6uFcN6t0jl3i8Khy12
O1Z7quTSU2KlT27h/k0zVr80rfDv8bLzoir/icvhF7EVeJz3RiGleQGJhGbOqlOTjP1OtjExCAOy
72TO/cFOx/eZmj1esNGlCKbuUBNrPveunW9aURLiWM9K0yWS2Naclb5aWL/7tMvBbzOprUIZ/v8f
kEM1q49MbPRsHB3MfXvDjDCRD41i6wONgkWyTZMlX6A8sJcDIWwQFjgFuA6rn1D63AtLzXc7sNKD
bfT1UXvzQ4tKUDG2CzzcQfC4cIBYlhsqhf8+W6b3aCXjqDj54dcacorX1TddIl3jCiMi7Nn2A8EL
T61/aL3GD5v1/FWj7jc2Un2KHWm+As7uLml+dRqGMYMSpX2ar717KZm2wr4LLooSVuc7FuNta0qy
YyL93ROKCIEeV8TYcOxPsv+nCQRGG9K/3OZGxNeGfwrDqUvymK4MtZ1Y+b/VcQS02CSYJMezb/Hg
p+Bcw1F035tuSEPODLMYycpgvDs2Wfb59Toq4aJcIalQb6Nb+2Tbzt2gZOeqWlZxS5+5YUcXJDM+
vX70ItMT4ELi/ZSWPXz87zsmXe8ZwTGkuddd9u00pbeiD8odzZxXrFo9TXDVaSH2cyrL75aivDGx
5U/67c9BOg6nOMsB0gYxAmfRcvVZ4v4uPHJ98+owJ9txTnhT8Ku3ic8nqqJBTfPIDPYIgRCe8NZM
ZLw3YLW+tmbzz2zFPmScV9zimtsnfNcpbymFL9gFJ72q78588dS/ruyXH04WnEgv4ix3DJYyebof
epKb7SDkza1YniPdJI+UDp/t0pT9Z+8OvzFD1L89P9fnGCv8pY8oOagdEOAWHl0O+ww6Ie+M+mph
RyLDsgR6E4GbOX7dEbyh/YTuJ0Mb6PUlAvVQu5rEm0Gm3kvnMMekiVrR9CB8yOvv0nUQFJpVM7yx
vzDpGqzUEfYx+Dt8YaB3Et1uD97SB8fUwmof+fj83b2b+OKbSEecwzEHbttEF58P5IEFFEdXPQkY
AtRT+TjM+JW44eC5/lHWwxszb4p+U7zj78dM2pUcyCx/R2b3HaSf4uJHBZk4GDVjTuCdNLd37bHd
bqGvE5Xp24QdGlHsxeFMjtd8HA1AGPC7FbyBefabcCRZDs99xNRCEVRsCbJEIzMnsj4ulMrcFdaE
NGTH1pnE+M84N6v32OlusSaNTTeQvvSGr7eyEOGSS/tRBHx7LBw9KxB0P01ud6yGoj6PFrnSupUV
cWBaDybPKQ7pcOJYMl97J+BOXfh7RV7gxeLV/lRENtgIwWysJ1rLE6L6aa86nkCyInXtejtZ9rRm
N11+gTf09XqJrZJc10D1YWUn+Tbvu+Te2al5agndHfUYOAcz/+hLx9yNdfF37CREyPW7OBRVwHvY
wfbd9acgY2OxnoB1jhMkrVkjutYCqchc2j0EoxJfJo7YGIzHIrz+PPjxwRa2d12wL9PMuZ6HnUUD
9+z/qK3plOGVuUa9YV9tkZwmUcGRrNTARnQ8NVYwXPvRiO5r9KSNcayKxH1MQ2Oc2uZPpSv/GRXY
B9zxb5esTJEYxFensXm3XdwQztdOaIua5MM8vnQR8TlI+Po401+2txUqEA6QfNeu90HBMmWecv/8
9cNMgNznEUklmyD2KxUf2dZsU9D6Mpb7dKD2zdD5cC5s8q1ZjtPsS8jp+HAjWZ2svHgvKlJp+DFo
63XmEjpkp4urkdELhfPjymPxBj+4P7ixmb+paFUSStWRd50iPlqj3lIO1W8orlt22lY8j1bmXfOJ
Pzy20nPlVeIa95pVnANRYOtSUQGsS7C3Bo35bWrfhAlZZMCSdV6kRaKrboCrYm8NZxW/AeEosP8t
18KK42fZE841OxyRZUsWwBx+W8IxfpnLEFZOXj3L3H7W2osOmOip21yi5q1lE9gMMVXuoi4PPj0D
74Sl1xxAef66EEQkSXgLcKoU0KPwgF2xJRYcsTORgSwhRFyawSmPh/vXy0oii53aYH5Yk2t9RDbM
GUxCc6Cb73ZbntLZpsyhQFzOpuHcDXNxqRv3c256Cv4Kj/+252ypUYoOCb02YeMFaocrUe6baHwl
cl9uK88ACeHn87lb2veud9ujWPP7g01+M4FBd3p8fVuWDL4voNT6aOQTSEcsJkaSejsV+fAr1qPS
8+p/+9q5NUXJwJLLd9oPy3cHeOcQtEfMv+3/vplkdFs2S9foPSfa4FalvuYOhbyGdIeQzjDrqZIg
NAUnMdfp9NT4tf2EdbrBr0o8rDDuoEpPVmyhmuX1hpewy3/ZpIwcP0Ksqcpi8OcQKQH5gCbjIj5X
P0ekLt7/sj7EjZBvUD0VLPh+D1LvYaQX0VrZ1aXz5cWqpioMEs/CxEVUys6RoIOpNs7zx9BSnTAR
WqJWzraS+Uzaic6cBK1kzMnODbVgMvH6exy41Y5GsDR5qVidvQQBi2c/Ss1/crCZmQYWSX/BbTK6
AohoPF6a1IQ1E3jXumlDOju807AMCeUpOGfNrLumNDidDUqwkCw0RtLaenjdt693/5D3wLaxDFpG
sK/aINp3hfiXizKDZPToFFoK9V89UmKzgA0EV2aIvuOqzmXJKgfjxmzKPJu/fV3uMBMTl3NinM4T
Z1fgbQdXD7fBAzpbdvm4ib1enBX9PFtfAfcVRTXvSZDxjyygp7+kLHefirgoaNYovTm0uuRW/jvv
xuDhzgFVaqMmVrhitnHaQW0RL/WySm9554dEac9o6+vKG4C7IfKNFJE+ADL/XdrN9xpr6CXouuGU
4VD0azwSfPnifaP0/O5VrCOcqqD+hE6trO1PfqOcM0V4CFdLOb0HJIpwAU0XZRs8m7zdUqewt0tB
tKitZPdMiHxdc/auo18yAtTJHgVvunWrrytacR3FVEE+BZTHmt0ZLzCygGIndRsysc73rx8AROa7
HXzyeRkvAQ1VUBOT+WKtA/LXlAxiC+119CGQVvHEl27iQVPRcqTDI4ZW5RpnW5TW0a1IX/ZUoVR+
bIciyd8k1UnkMwgnUVxhkbddYAzgXKdQUMzN1pWwEOmXnmn68+U9z0zif8Vi4VCjDoeO6ke2vuXH
kjKTrnK4pJBG5Jpn38puMm+xnBTGFXVq4NsdOdv9Y2xyP0i9GODX1+XOdz88C9i3HFVOzLuPHwYN
NpRfqatA+UwKs30NABGQdk1fa11+6+uJbOB6bs3JfGuspTu0PO1rJVB8tpPiG8bJNESViy8j93zo
OYSEt24gQ9Hbn/9/aaL6tsLF4/weuEZwiZ3VJ5Ukb/Z0K6rReo4yDfY68rxNbJrjMV4bKrQDH9k0
4TrnMqhOoBFRMsfd18BixwpHZzw9MIx6eGB/V475YK6WD+oaun3CzmmjB4svBs8l3sw4KbM/fjF8
iiZ6+qbuL8vcZpzTnoOAII0LnRUkIXpgdWKVgF1PlXs9E8OWVudeSun0wMXwOzseeonsjdfC7f4u
dFqcxNJWiAgHkmvGmH2MXEhRvmIEUjCYrp+kb4BlcM0GSmx713FOyKo7Vg31aTC8iIo66QOj6otz
ZnQ3Mioki+qBPUU6RaFrE+1tMHSFsSqJzggw5zMrmFOi2yL0JqfiTb9Bb2clL2vCZBbVERFyg6n8
pzF0BuameKCRYQhHY3izvYbpI/5bRf2rYIrZ818x9WZIygSVxNwTrF9CWKH2Od6nxjbzMooD3dHa
GQUiSFr03dWjTmZsms8GjgB/T//gut2Furdpv/i5eUuNFse/K+/QGI1v3eI4Z0ehMQYVdA1VBjvp
ZlkI8US9FDYEhyJyTpjcfyxRBWhKLMekel8MICiBgp6fRvIyCovUFe7cbU8FJDO08SwJfN8WUXKx
1NHB8joafIm9vsRmwkOUkiItqsfXXWOcO9wXcK8f3rjgdljxWNhItpbhZ69quqtEUlohZPXvKwTN
kklTUN8+rnswMOCpn/6cx2QKK1d88xbbPTYO0ICEKpAor+RLJ9wx1AxWoVv4v7q0fDSCgk67NY7V
yNg1koTAdmm2XK5dDGjs1tD/FzqKfLc/K7sG6MCIiKdTgn1s8uGwsNtOsUtvMrbqYSobcD243sOJ
9NMynWbgIkaDtFZAeSAKtdztRROOE1TwuPWARjLhkCeHldyGsb4TlNzHZief5lpV4PbU5dLA1/dU
ASqKwJPW5zGzFl6XbZWGtmrrQwa7EjcxlvE+A08JYJIq01nz9uVAOox+rV64lB8JK9FQo4ZvwDyX
19bTlHAUPlarn6M1vmssTy9VN49HDQB3bxVpd0jKnHgolqbUxpWTNOk/tF4SYQDBQFCATZAt9bij
JQCQrJj9lybKmf7i4qxyJ1w8j/4di2mLy5UT/tvVJEF67ung96JlnwCgwGVbAZxYr4QkySltJUix
iV12h4oJ/RzL7lXK2T+ahmXwMec/Xdfvd/VEqRraIfjAyjXBdxTFtqOZYTNnwWsOlmUjFQ0FjYP9
sKCecKOKQF5AxBvbZFX1XctwSGMD38hIkG/9RWf3IF8d8U5c7PVSRWHGBjebMv/pZ+a5IeFZDt2H
s9Bfjz81DwHR1ufUrNSu8/H54cfsb0PLDjGGYrNxM5XxxC6Ibi3AnHwpMRy3BrMk2JmHrv+7Uer6
Zi6Zv1J2O7pf0yO44wUPomk+m7Y74suHJz5THMm9/1KOHYvf9NIz9S4UWXKieVC35vhTpDFIuBjo
Xuahnqb5keQgMRQrOBju9F2ZDGh5FT0HrsVv8sv27fvvlv5GpK25lGSFCYlQqFUVJGSjvt6Owdhv
0YL0KWg+RkFpWscDsXddlYY5/o571ss3kTn/4gF2IPiPRxj7Nt+0mOBJEyNTxyY3HTUEsAQCTTyR
e1ABoSUsGA9BmVTqmLq9eSQL8KeJVQ4Zn+i2V2anLGn/hVv+71QnT6tJi5Vl8DowJIZdTGtsHcOB
HR11i4POply0o85qbs6QbUU4NvJRLqFhTregKb61SFhMKqnCNkXRMx+oOmkjpyDnJof+T0LW4TRN
4OEToeLXyqWSyWnzfeeaBLApXzmkfkSGOtp+qQ7myA5OuoJT2lHnOu2MYwdLtJ8kmTFVASmIdRHi
5cDs0nUAIDt5tMQaUGtb+E2d7SH9GweLJdiMVZV6oagsfnRajXvbAdVsD+ABvEI1u5aY57MbqZiO
8Rm8IIcNryOGXzsbcKjbpr7gH2bhAbzNc4yfgpBFSkvVs0ENfumR7nfWUJA6ZI9+MgsDi5iRgtPw
MWhTGDc/xOJFuLOX6dBUiYcknZibristiFOTbe+lrH/UHu70eBLPyIuRyeckujGVAPynUniHGJJf
B8znIFr7c4ZNdeMSJlt1qq0dyyFcIt0dWGciWxgofNN0r9gknkjNUw3OW11QgsX2b2TksrASswdt
GVJy75n6JyVH746fiFQyqUNAer3YubQBuUZD0E7CjMQ8+n2qsvLapng0jJLXPafQxVBzeres6u7Z
jfWq8uAvAdVx084pu+G8iDnTWbXljTWd6YVJucHVFAIZJN/i2JuutTv8o/skuMhOfAZatkTjOAYh
AnQHEfWnqm70LesIguExPOK8+3eA7co6EDqPX/Ty+HUXSXxmjv8mj0y7CPG9cco+DOyRiG7md7dT
YjNakeaTCS4dxZ00Eic4glGhwtYAt4r2/+kUJhfPpSFPTTHHaSnBMkCE5CLSmcTREQLLuczxMWNW
FEq98YcAoxtnQZeAZZwWVqovrqjnU9/ne9tj7C8TbvYxmYIvbaaLM3z7eZOETUW2j0Mzv9QFIQgY
yKWfr3BG+EbShJUSaUG5CHWGbAWILHex6ngFvJm+bL4nbt2FC5rWlt4TOyyI3u4Q8vrXlPwGkZhL
XDRvaZoRprSa7JUojndK/VYcFohya0FI8sxZ5creXJ4VHYZfM1OXzfTrxYq3s2Vh2laTc0tn4xtI
xupjobBFzisqEl0ZOv707LzSPnQObt+cCfPxdWsptLNXOnXPOSnhTWDlBu1CaiScDpOpsPMrol3/
xFkRwGDwjqVjR295OYZz/sxi+UmYUN3yYQX4rr0etIffm6EUO2uykltSc1RmLvyrJAlcmt685hJp
u2OlQ1jBIjUwTrW1j1P5LABa7/BZkJYyySPHDG2hPcY2v4jkomod3BMa09jsxCpkeyrvaf59ih3a
frrxl5VB8VisoT+VlO58p3tSVOOrY0zdMx8geTR06xQp5fXCtbA/FBEjkvePgyT32DhN55xJaZU7
j50cq5p6eATtbiyb92H9c/zEscHPBLxzo0Xg1crGq5RiJt1B608C/OSOcd7incM6fR6puAl0lh0K
r0PKiDhmkMg7L32rrAlxQAP9oMwaCsG0OuPHurwXVDu/9A03I3xs2Y6eT4ean9a8xz6CXNR0WCen
+QfC5EXUny5FQKAF44ecpwUr7T7ywUCLLPmhiI396AdeF7b5h4ozsY9FYl1Nzs4rpW9AISdmi2QW
V4W2/xIkY41i4TvfgnYycYYDBGdLCyYsyT8mwbDZxqMO+WAI7ayWnJFf047cr4FD10BgyHtgvwN+
mMEd9L3U9FkD1+dUrPCNuETBHHIgAV7jPW95cOBNlOBEz7Lz0qGaM+2WBnjvpmvmLQzGS9da4406
TaDnkbzqIEEqXrLDIkX2KgZgOCCF3X3eGNkl6aHS96n6Oxm5eh3t4JAmRXXMRwsfuBf89nFTvcXJ
Um7jRNMABZ24yoN3sbByiB2PEiJJcsQ2ZvU7/BLkiCKlWyR4C80FI5Vwa4AzUwpoel0v9QatiUTE
UR1NiLOmCbyqceejnFBx8hZrNxSacm+hAb54ixHxHusBFY9+x/Hd1kd2tOpYVhP0Xa+u+PvkoE7W
vf4wPf30vYECcDK88c8czeZbBSj5pc+nVxZ9wV0AEtiIjDCFKl1xzu1YXwBk3Vzc1TgBSvhQkKzO
fmHhTgGy6OyKxetJczeKkkcDPcBunzW/7ajrxN3j/ceN2qY5inKZ7xW5hnNaGMcG5vKD1+ijjdhT
Uj4IQXm99HG4EGIaS8xJbIhuc9FDwFi3A+o56i442e4IT9OrzRdjatCXTIZ6wPFWWPjITY4tmpci
4AERpleFuHA7yrwnFJ8RtC6Bcff2tdLph0oQ3WOJO8jhVEZFS+ojwDY1LiCNLf8PWbvpBlOcxruS
FyuVLOF/WjiGvb96FXuX9QdGxvyQqfr69XAt/zmXCAUFwrIvLcCsjZmwipbrW7it0/WNJZrvLdVv
R9cq65utpg+tA7GXy+yeenREaM2sCigzvU5pzWDB4rw+Dt1AyFeyeyR/lLzRZFveghGFwluwcmri
TSffa+aNVwA5og+yu3hSFue6R/z1+oklBwSwFsZVintlw8JQXOFEBiH1kaTCtJre8r7HDMMtZW1S
cmYTedaCX/IlWzoV/6/OLg+F2QGJWuUPoUjj8ozE3NQL5zavXGy3hm4S8Ia8UQRIKg53YctK8ZI2
EuGJqMoOIiCzAINsLwwIStYIJ6hQ7pUp5DhkqXHupfnLBh9t64JJMaqrY5n0uDxUH1CYJE+BoDqd
Gu3ioAOfAL/oYZr1+iir1N43Cx5FbYD3bKvE/ey8+G1xYOMTMp3DIjW4q87evg4cWKGCrgMyQ/tg
sP7ECBvqJYZj9KUnEzQr8EIbxl75nth49hq9U/Z8IzQDhzyN6QTJ2offa3lEyOgPA4fpphhVcOrL
/kIcBzalU783bH6LuJVnBJl1nV4y2YybDO7Rs1nMieRAdi44TM5q7VX1jdbbRJWzXPsZLNVY5k9q
Gc6gMzFEUBCvMvtpav9T4dz4TMwkPrnYN1j3Q3FsfbAlUHO6vcx0iR5GVI5ejGpfDtWrVRnQyeoE
uko5Fg9WFwPl9VqGkqf/jFWBvwWN0NLrubf0YxaquiWOkgdQQoN24LOK/xldBiVvcLKdLuu97TYh
zaanau2CdKiRDln210fTm+VL62JjaT6FrjLuBEl9y9o3yB35q/L0YUEo3WNMk5SL0H9ocRyFJgt1
fguArFVwGMCkHIKWBa8zWGpFyQWU0ueEjhzoi+N6wXYj1dB0nFr07qpQCTP5TzJnQwZkM+BzNvnD
94nGcFaJrg0tl/37Im+TbT5GKuovYOC7XdlWOZ4kF1I3/5JE805ooXGs74wYUs9WLxO0B684y9VV
Z1nTGAqCgvs54XcILjG4uXn3DZc3EL51/LRHgmCG5AvU4fz4768UIPJDpaFgDFuAXwMZ7qcwiz08
1hOvMBbm/a46INKkG8RhqNZ+XJ+NDIfD1xXQcdCNIC2jz1BHWJt0xa0arA2xdctax8W+srjHZX3a
sgIjRNY8h27RO/efrxGwJyB+cadcXczIzaHasEr04uZTR/pBPDl5zP1qAGdhyQ3OeRsq7h4x8qeV
FXjyFKKyFmBFvMi+peYuWJVigmZnB+bOi5uC3mo9CIS2GM3nyAiZseGDApnX20rWM2/Yqt34q/mh
45oQ2imvnxm8vJmTn2uM9m/H40RSaGR13sTWvqjzA4/2fJG2g+Ekyx9fbW5TQvy65i5Ihu4Pdwq6
m9cf7DX8nUO/FhQskG7hXPniil2qvXTjprKBSg2F88bFa+/0c/BQtRlaa50i7aYeCXRsEoD603Nf
xeJBIeK8cXDnhYaocDGvK9WM5/kcG7Hezg0eKHAH2avr4cvIionvRrPa/fAsunny1MDk3QghziwK
DGy8Z38gK2Pjmzel10SPtrb+OD139cG3xaZFan3x+6i9waDlA5LTz/8qjA3y9lgJozNsCGgP7J5C
kV5orqwelRN9isS2rtx86Yvw298RXt19bNUJRLYRXYTjf+MYDX6ltp0QpSnUXRwbb3m+aseMDQ4f
/6koPdggCyLZEndn/udVCKb592Kwd9Prj9YquMrVIz5L4qudM2KuMQL6+UqowXQUv9DVFB3GxNAP
q8bb7Ocqf9FP4DTRGaEJcLCwBFw8Tx7YChq3MeXb+KU5WTmqszCrYJ+19l8tmj/QH4ydj+Vil4ym
ewHQCScoapvV8TpAgavfessz1yCe/gMFOSFXGqGdzQN7h9L35EtqSLVl/ojPy/ojXb1eom1eTUZM
DPiLgaKVxp8lOgHB/Bv+PILvKfmBxR/n/YDsStufWp4eRdxBlfEakf7nLOeExVbd7/+BxuJcm+iP
SX/eVXYcDtb6Y7RlvWB/T96zePIPQxwZIcxzqDJrkeDXD5F7GLEN4x7Dcbkn0Da5kVXq8GVcTJFG
X6RUwRHnSLe3JwP5Yz1H085EVGpZpBSTj9+ZlsaMCwqfoA/dzko7DNjVjD9Q1k/bRyFrkrfE4Wqe
ih02W3lz3DE5DCO81hSxwRSx/uaiXmyCwU7OshuBtJl2ENpzNxzoByDA3CisE1qexsUrw5jqPXqh
HLQdv/5ge6bD2XSA/BMhIaBu/ShgVKadHx2025QH+LLgRKfW+xznT4x2v4jBOThyLPkMbNavRjd6
O4PKlWsx4FyeQWLDXWRI5jX/0ds4NCpWMjs20G44SSu0MHZh6XPks1QIELLSIQT0MpwsCd5VV/Np
adG+zaYkOBK0rOZbha7G6fjIHS6fJPa8jVZkujX6+QFo5HoQBdWFRABySbCAu3ZcdZ1M5znGxVux
xOZxEHAFOIrrMMMwh7ElmV/qQZl3Q5HTpHTqY/Gcu+uUNjuqQVM7CJGh6zoMYROElkXatHz8cKVd
HzN0PKAn79wyzRAvTx7SY2rj18LLMC4d/VOMBnxnzeXFs4zoNrYKm06XpGdnlt/pYRAfSLrJfs4J
vUaGc07gOVzI8xc7PYMaAvKgfjeO713ApSvKX/l4G2/6V6XjD9U6wZY1FxhXJ9dXbhJbEDeIHKOz
+5q720BA6Z1nfSp65yfhfBAG8EO+L9VC81jW4rJyoocVVGHnFD89yn5eTLcWR5Vad7ad82uxBHR7
VfWhH3kPRzJVb0Ps/F2EZ79JjEg4CeTfMv8g0Thc4O9Hu9py3wa2RNm0qkuZb92Da1G4VJswwu2L
9XguEjci0/OvD5cxNYwdD1AA3YghdyGYu6lzV+P3oajR6Az7OKNz7zgrX2Ckuu/+Ilogh5bESz4U
J5I00x6pByiz6Bys6PMvlgdU17DIf9Eax4YZaP9gZVgcV2+ybIvDxM3Bylvgj4kf9q5Aeu90dcx8
H3SF1mk4RmwPO80+g3e43rPxXKtcovnYx8tDQ3i5u9iXKExBn2P20bumzc1XgZGNKqEpYdywMO9+
H9vVvRlQ1jQEQjzTeny3S2etcCMYm8SVF9ZFCBiwoXG0mj8Sp+14VJfltCQNAqsfPcl1feRLbm5t
q4YAKgr3VZUoLMxM75rbxDmBHVL2c7QLksi4QSumMH214BT4qG7E+OUHm0LnXKXcRLNhvvF/zDy+
+ogUSJCpFNPxy7g+D93ZWbh5l/OQ7gImdggG6zA6ub26uO+TrMtLwtB+mQaWh7GmypjYgHmx9dQC
qJvqldVu3Exq6zWr7MuYYMmBlntL/WAJoRXQtTvNWA78wqUgxKIp6utB7ReyI2xnT7CbKF+IkdwN
BRe8jMk61Oy7z//NXj5HRp5CRGODGW2zXPA71aa8BwobAn9GtmZz3QPQ6nvUKf9SmnkfirlzYeIC
1JRGzHTu5PPjaxJOibyjqXzwG6rP5WAdOgmDAOMx2PmRt/C0kJBY8lWczceAGm5xKOcYT0RFSqLI
ENwLotsvXc6sFPh0la8/sOx5e7eBGeJFtUmby6DTM6YzbDZanVqGo0UGBzUl7R1/QUIbRvCjlal4
rfL4HdKPOomp70FzcxaoAS9aYlgf+MiHjeW2P2lIzimF9sU7V0HjGND5QKALJFkh/XJXDhp6o0NH
vN3/Aq2cv8r/Y+88mutWsi39VypqjhsJkzARXW9wvD/0MhOEJPLCe49f319Cqm7d6vded817giBF
kTw8ABI7917rW+CM115HjLszOz0rhqOdanXIAwg9PbSgI0mMBMwGwfPPx292XwTIqcu18LNJSu7p
QQu6/tnAIbt10i6huU9hHcAFXxFs7G0GCfp3mdiIObiZtfBPuYvLHTX5MWpByAgtIBQ7oNJuSZU6
TV3SHYxgC4BybylNWotCbNlWDkWyjyIk6YHpZofloxwL/yEfyFvqSqirqDfpp+Rd+cmnmsff3lb0
T6lr5/7o1V598ezojdB1d6+NdB9RfZFoLOml1FXXXlt1MLnIzqrtVgbtxwSMemdOHaKC/3UIbFOc
E3iYOyciSHLpM9QJKWo/P1w+Ryox4BGPHido/hsL0cJDpAf1PcHMUrr5dLPbcsMuTh6yoflqi+99
okffBru2zkZZiJVT0dcw7Yqdvz98KoMKmVBXMklnnlxAevm5Y0v6SkGF+LPKkdWU1QdZTY0q2ugd
+2TnrXPqW5PZrIvNv687LKyezBIWa0QammSvz6qlYsxLshrSsL8GHgFmQwXUiWcFAz9oJbeoS19T
vckf0pjouI6RxC/PC2WC/2nyXtCj2JXtH2Q/7UOjB2igDjhxGiyBg9zmWR0fctWf9ShPjpMSo0aW
a+4Q473rGs0JiOtbwzfYBIfNlzKmbR4y2lyZmChEXl6imHpmUVWo9pgAy3XuyRzxQGy8UlxsMsqR
z7ifILfULw4JMQBUQ9CBUH7upoWYbdggFYcBlPniYWhK/aGP9Q0YnXkNlwNKuzXGNzNw49vykQZz
eWUPpnt0uys8puoxhIZ1tQDuJ1PArUunxuFco5PV5KkzCdpcuwVPXM1jPoPH8gJDQMfryUEGA88f
YaBsYJkpLZmcRkeXR25SHrIE3mlsmG5syTVuYEnzKfX2zKDJ4DPD+poPzWvAhm+KR6ymPW1wDUEI
hJvke+sEV6Z7uz4omocOB/M5Mrsfncd9FRklw3lfv5MtjmS5170d119469IqvBmjc0nL4KnvtOiY
0rN4HtKA7pkGlmyMgbJXBpr3RnlimxRhXynsAIgKq6gJJy6ovWTTuSgCQ1W9WrOdnTLNvZU+uRNJ
Rn/3p3ZN5DipYLkFax4T5XeH4YWblcGhxDG3jlQfz/TC7zXZXfsoQ62f9PlTFosO2XzzhOknPIJM
rlaFNNESjPsmKeRjxJTs6MaMAcpU8w7obscDJmIPhLAi9yC42Uw16XO6z9mLZX5B5g0Z2TCeIzd+
hK7nEqaC5XrpsbZ+LE5jmk2rNE/YPmi1D9SFJJPF3DS74fCAuphbYiWDumbGqTVPLUyh05CJkiSV
rtlBSQJHo7Yneu9SLFjoDWgyymtaakDMTC4Kqo0rQaY8X0ZKBKquwyLmkTRMoMZlAbpXGymO3c/X
IQs+JuwxbLnd7IH5s7b9+VCTHgOeJoXrntBbfQ5KIl/mGi612ZFd7nJHIzGLdEc+YAwmIRfHV0pE
yHMDxreb8E7Ydm9eWhMdb4/ftjVfE5woez3J3Ivl9i72ULJBau3MDES/iIoVHs/XwXHYlffxRZ+M
ASemZu00xrv4TSZY+3ZyT5iGHtgwfS9TCNm6N0xYzZWlK9IxYVouJaolhxew9kz9z2wYCE0p6aws
9q7SdQ9+AP3doWFHhu9Q7EfMjXwb+9+KFjDjIaWp6Z+xVaGkjsbrXCscPaSTmKnsOUaUcO6tMmDt
J4AzE5CZiL0y2nPHvg87pX4KMCMylK+atyAleqhpdGwmKAmsqp2AWfmIMdCODmAFy/bqlnN79dWh
LlE3y4RMLJpaPTQ5goAJCS+TLei6jSUL57QcDPVRAlSfBwlTppUsolcHKPmp7CwPPy1xoTJoD2E4
fRQ0MmEwRExVPYjmC3sBD+O0Zg72Ocqk8+BYqQ0CF81mqoe0QIvgxWqM4sS2ly0Kgjeyb9SlqnrN
LsSgfDYacoUIJGpDVfgFcHtS15oJv9HFDiG0dm1jcoXM2dhXMiIaTHdeZTVkmGLFM01pIF4OSh6u
HNKGJsoJ7dhk9cjEkIDdSi21XuDoj4RUuGToDvOhjVx9ZU06iKaIGOCqbJiHNyQDGuz4lG7E8/PX
NoYHK4NZPNJPvARGe1jcl3hDockwZIfhrqJ7fczwKPu0rykZR0CNZqwArGpA2CtcRA/EHc5hXz60
c3iYm3Q6h6ootes1oUREvRZWfNRk/ipk0x5pTVYH3OpE2ZLwZ+LffJJh/aQB9FwvWtO8bu0j4ofh
qTZJNDHns45JBR0iwFJUgrufa1H4o7Bk+4A94Uczl+GZplywFlbv7f0Qy3kaNV/8Uns0mI++JcL5
xoPHubHjvDeIi9d5KY49UexP9AeA0cw4Xjq8ewOiJhaJlvwCCrhrNONr5vkxHzPydShuaCrSUf8x
1sYu1JpjWDXaHgWQBdjdTQ4F0X0O65qO3cqYapyto1j1+14AVU6jFnuekpMtfbc2Nou9K6EoWbP8
nLdxhhyhY73A5L6lMYLBFA3rIRgKnugSO+JS/S9nDf5PvUm8xtq38TQ9TfDx+hBuo2FrKY2L/iUd
CyyeXfKAFBlrXDESNmHk5sFnyYPL5s9fyCS4hLauvfFWFLvl2iHwSMyuT8sXBqnLEGCs8z/R7Ja7
1nTQl1Y082a7v8yRdiB4ez7T2fsRAd49lBLefJY0/m1S6J5uQG4i0iY6UkzuedOdFYrEdhc0mfvY
ofFWPP2BFjSbbeDmo1mEz11o45ZGO5N4BaOkvq6fiqF4j3003u2I1CozNrae9y/2lAwo2mjCSd3u
kE+wZ7Q6W65aEJYPk1qBf6qCEJr/SHMTkWZhMEUXDj3u0PlT76Cht+ZYk+87DLsQIy8ml/ILg4X8
qPtZsbWMJNzl4Gv3E4bfNSTc6SSG5LumpSRYhiF4Zc0bHjrsq67FNshCzU7QlqVdTEiGayvvWHUH
FSvhw8JougLZWJ3pG89EG2Un9L+yFBNq5fJwr3qSZ0mGqciGyWo4YwZIMSJ90vbiTNzZ2ojhKGGQ
tQ/6QTs0ShxYl7FGEZGHJ1EylFK4Y1o4L4kMjBtTkc8JOlyiG6I9dS7iQcVcWOgLc8ADAg3iLZj1
7oG982p5gNdESKyFlgmM1CX+TxtXLDaJq6knsLkRmWxG0BkEsBzqlNxzI3/C+Cy3kdOEp0qtuJ07
nOPMHbGMoIb3xii+Tg+uXzOC0KL47NlxdBij4eyWPebZpKq3oP/wSTfsHolhE2uD2LobIzQFqEpq
1RajKm2JshExQWfLDG45GAKOhOkMaj76UQ2l9eRNnvlEstSrRURCOdmM8tv+ySDCUug8EIhWSQ4/
TU2ySbiXNOtFSuFCz6cDBmixHYn9aLH2GtpL5kfNy8Rcei6G3ZBZEaNzInxNyrZLoiP5LsUU7KMJ
HkmTijfhNnI/OD3WM7riRKZ49NYK7dkto+a0dE+FoeWgxsdiHekfYKe3DMWGzxpi340J17Gs1ciE
RWIb4G+kOdMKY5/o4iYczHp6Q0XCzvEKs1kiO+of+1TDOITiQ+x9X3zL+8cBw9E9tyEEDxk45lXP
YJPHxTbuUN522WCdZFWQalwwciNYAKAzPLHsuhwK2/v1kS65WbH0X9K2FfjrOYdNqqMq4TNdtkQ4
ZIhvYqtrz/Sk6A3Hon/WmiS6dXXxBYsIj7V3oyXFprH4jpiSyQwNXHD2ZFwQAu+A7FvPrkvZ3qUS
FUvjYJ4c3Oap1BpQzYDvqya45jydSBlEns4GZWU0fvskGXdtRgsKCbcwHkq1wJi4GSeAWkvfVczC
uKuokqmmS9AmQA+L3i4+ZTxT5wJ3EEZEyn3bRombIee/LIcFyb18RJcMIxE3kqX6vEttHDFDXxuJ
g2aaDfkRfcirLIvx5E/p+zKpkUb7npmZtVvms70a0kaGjWwoZn5GY/AxBMZzNIca26vaSsxpQ8Ae
qa77rgILW09sUV0n/V7a1eeEROeTpdgd0QRpu+AuPCj7/t3QWBSsEDHO4F2Xv3tRgi0Ht3Z0nlK8
trklrxTxn8pO2qaqWSVbDLmypEEh/HAnxgE8blwffItusVm01nmQGCCI6kVQzpo4Ov2tmAZzVwAu
Wf9cNh1eDsiQoLk3AyPGAFhNO/Gee63z0HTpj5ABzTbVJUIicPKFVwINoRF8S4na2zT4ZKn71OQ1
s54WTSZ6xH+uyD1otEUaLg2jPGDaYhCV2ZcucJxDKcpvs5duGkItH4XhXjz227u4FfGRSPovlteI
vUyQhOEj44FJe4F8mHrH8JaRTRc9Oe7LPOr6FyzujLDhExBzAzLPCn74TRwCoQUzGTRG9VxT120D
BrsAHmJUbJrWUEgzi/r55zdWt0d0hKKibX9kjAZKKlnTn4dnqEqIEHQSvnDzQyR1y3r3Szyghvmi
P2K8el2siwT5ggJ3p25nt7mFNZ3acrK9alcGBaVvPx0Xvy0wisM0eD4mUhZf0JNnO9UeJzUeIiG3
Q+WIepe4NbqWRK/tQHskDAjA8isJFAuIX7DXihNVwhOjEOUIcAxxXsbdy5RWTddlwubMYUqtDj35
0OzMTxGuACQu/iNmy/5ieukV5R5eLPSbq8oakt1MEPrGHDLC8TryavTUfpkL8s65bPCtKDM0xiX9
kKERU1vmkQKrjpWCegivZfV9+R8gDaszutIV4pHiWJOano4uyzkv6WgyWDr1XoEyqOnphVvOnejB
23JTF9CaVlMizUM864yXx3Te5+1XqZnJKWmJA6j6kVy+rtdARLjD3TfHXwculnw7tBNSQeAPjqjA
mqTetLIoT7ZwWrzL4iZPEviZiIj4nAfguogs9oxl6X/C2Pelz6rqTRiIy+hI7CXKSpxQln3rFFBm
UIfOffaNOvuJrGiRKKi9Zoj239nqeKDOiyrEFG8Aw9ZpgYyTpsSrVso3XpB7IA6Adiw/4Lx85Djo
XowiIaBEjVWXg7O4y0m6MoWbn9w2VdothegYiBKo4sjY066zT8tBhCYCE3N6AlxHw1sNQeHUfRu6
hq6HRuG80nVr2OUxBjplmSSLek1mTksCtREiXWAC3k/+S4uu8TJ5VXxyMKX//Iyu5i4uLdoYID1e
ZU9GpF6gbnWa3NgR3o5GsRHmVQzSOVq2fjI02gWD7b3b3oyzIenyQ2yZXxkom598jVTNpAGIhbjx
YxmJVnl7q9xmOrbEAGydPM0RaDMqTexHTGwYmGgB2R1TgRRI8Uaa7l16LZlB84TsZ7DaHZLulOxo
j0SYPP4SlsDycKQxfvYDmKxWehs5e5fOP1o19rSIIOqNVjGrkKwZezCu0ORJqtg4sa8zYCBqsYns
YEOYzXPcIS81wvS7o1TXviiYt7LCNZa/S7hWV8xiXiLBwGZZDYqq5fIWLTmriaY4ZxbcWJTVT8tX
+Xn6bRmXdpMLAc0ik1aL+hmrHOJdlpSNwzxv25cu/T2Gv9ch1LOd1DGmBHIeHnuzeJEIfsrYKq+J
SViu25AvyEPUuBdA393vM5KuanLkZ3xodzGikEx6b/raHbgjsXuYKBsMczz2CTeMG5IqJMZ7ig74
aieAw0ohUqg7tX1aFFQIP6i3VaseiIRDB4fywU5DHFoS3rdUjypX7C2J5WR0Or5O5kXkTVjkJv9Q
29A4A2tk3iZ6ASclFVdXZ7LZYCnIAdpPnRNsA9/+nNKYAa6Lqxr7opK420RxD3p6l6hDTkHjPrU2
LQ3fA95pmaI7LBLVZpy+OmRfndyBhNM2gRGuEWdoNdl0TIZMx99VE8ktaQ530v1aMQ0eWtm8TRmb
B58Z9KH0SxTgxGzRJg2OjkEU3UKvQoIW7cqEc5ANPiZVJ8uU1bO7kA3A++ESK9uNSQ93hLFt2qMZ
8IJi4P5BPsXMDf6aqf8Q0qrPNJW6XaoxANWK8oOerLdxBDddTJ7FHujTV/pH5sppeGoiOBlI4zWu
wCHWQzyxvS4wRDUzxb0PEqga583oWG+N94mOXYuYuTnUQ+EgiRyd86QOy6dmQt03WnSJXXxcRw+C
BpyhWH8Ek6A/1jWRdw5yuliTgk5D4D17tFio4uSlG+TdCSPvMTFa77Fgp+f5bJM8j9iYcNbMx8wt
0SMDl91Fs2tsg4INdsMuH72VQfKHuookybQ4XaDepkj/MQJl0KEnmpfTDK9p7+Rmuu96in4xm/Ag
lOltyjlDeTbnh1EnJzAZyfyIlOsbZd6ncWKgVaE5WIlpPDudB1O97naTWhvqbHbxmqC9NNj9rkTm
Y80hnvPiX2JoyEgKnSogm4fW2yKXg1u7yuYkOy16+dKxEDAi/IksO2JmPPGmdeKyyMfHgCIztD2k
/mG6W7aSiIpVdnBDz6u1nnDsppskArjFVCu+iLG+YITZ2CV8b1HEL0JI84y7Zi1KBMhIHJFWQNTz
PeYaOiz/XJkNtWbKdl7J2LsjxWyKHX3b+l796KsER2C+bdQ+MX1d4zL1niAFbaMK81L4sNjry0ZM
O/SPX8hIibEIcKBrqxZlVTZmA/T6OroHnSWeNAOfgWnV8LYEPHiuazoNPmNDQlmPJUovnuGDcc5p
QK0X5XZgYxJ2Jt24/axo6JV9DjuyeyhdcD7E+zZw3M+GlmzHhHUb/M419T8YMTAF8mdsiyJ8IRFp
5ZA9cTaQc9CGceEyjdC2nAr3ECvAuUvM4Y6OJaGxWvhMhJz00nvheNeK+FhLRp6LVJT39ymYw2BP
gOWt1V1jVWU4r5fi24Pfe3ByaO/sudNrqE3Ag2v9ZPWBw9YwNx4t5uHlYFYwTgaDcb2GI4gRyk46
pnUgjDg7s85pWwLmUhkfSzDv2CVD+2VM7vZc4OszsuZVaKI9jgxC0aDOzauLSvgkUSuubE/Wr3qZ
f3UETz2zlPUif1+bxDOe6bJuzaQJL2QErEyE+sjAm3oTeIgdLIzmm9GjcSnlUG1x/eqkFDT5Adwa
GFTERXReGBd6kPECIS4t4aNmg/cqUz4vqxRIMhOidCo9evDqINynqce4a2wlilMY9V4G8aoMTeav
drdjm8aMsckOvVfKc0Z9hgzCsNF+hOXNqCpctARrP0xmfiT00FQaZG1PjUCXFfsn6KN1rKcZtElL
rFNy4yrRanAEjAKXD8FBHRfCw8jN8DjaYEjhRxI8o/iOGBjREhoVdoAiOsQN85bGUeth4odrh3br
xCQCibH9jSkTZpMMfXN1KBz9jGUjP3o6mHDdJTLVRqG9GdVasRx4fQG5lYTOZCqmg17lZWI+aiqb
QM4oho3etlGrcubGKpOVBGTsRwOXeWv55IBq2PUY1gYZNoS2tFc2RuBzKCPvNHifCgbFt+UQNuIL
BAVMotzIZ3OICBgBEZpM0r72irZgxOx/q4hdK9mvVFMT3UeR8WBL80LJCvSpfqAffyuyuro1qvfr
hoBlXQ/oO37hCgoXgj+a/v3N/zpLt3i0hOyOPOxXAGK+Gr6r71wDdYNpJ+MlZv920b0Y/F1YAHQy
Y/1ulo9jZlFKQ6x9o0G0KdLmM2Qw2up4gIOV0eVoUSrFP/KjV8QhRIjMHREAgfkRTGVHCZQVWF84
AEJMYgqtpdpbDqYmxkNNzJRtI1VSeIJqGYrbMXds1WT0LfPscRzS+yzr4qLz0ePyT5Hj/zAMJT8w
gjciGNr9ou2ugJedA41St8+C4/8eXXBJnEoPBVY6xZ9ARQCfo3V/i5p4vxTPQoE0Rg8BpwmuxzVQ
BSIp2qB6dDj3+vjkmeuWfdH33kkPfljqX0ivevfb8s88yW9dSfRCMyLEQ8Q6fU7BgeAspGbRhiuS
v3STdg5V4IRKRqtUamKQFcR2jNHnrEkYy7bgySn+N1QN8V0fwZKbtfmUkvfxhAnKI79V82nlqIAC
j15gQ59L5LbCEDHDyVWnVFZzfTQqkezbGcy6EGF3GCIsDFwg3jMW7uHRlNO6/PlZ5j0nFh5qM8OV
LWr1aVKaSIO5a5dvmHPPvQ1TeV2+GOpMfjJRfYvTygcJiHrWIwFt2reFq5BhoyIbkVoSFqlxn5P2
21jqfY/YgcHRrw99F8qZR0dy+cfYn7K9EZVf/MR3T3GBhcAJc+8EE4I4QS8Rex0H0b7KKAUn1EKD
w7bZFdjRBqZqK9ucIwAGoXmg128NQ3LT0Kje2sapDXabVBOaU0MbioWgwfvPL/tC/yy7SD9Ys1sx
TgjT9JZH7KUKgYBu+QnLvwWRTcJnovB5mUvECg+1aq3pQDNwbo0oYasCpBS6zMvy+XKI0/JuhlZ3
SET5fVqAdJFBIh42fNRp1lNHOUcrCrbfctUPamfcqUPtup8hVgTI5tr0gLL+uuxIZOmxLfHnX4ef
u5RUb39ytBU/PfgofoG0m4Va/qMgyAZtWPsvn/7HCwCMIvsff2Gu//U7/uMa/aiLpviz/W//1/6j
uH3LPpp//U9/+cn89l+vTjHU//LJNqfWmB67D1g2H7R12t9p6/+vX/zbx/JT8IN9/OPvP0hqb9VP
C6IiB8a+fOn4/o+/6wb07v+a5r76FqVp9C34+Nv7x99OH3XzMf0f3/2L7G78IXTIZZ6HqtPkqepA
oR4+mvYff9eMP1BLgnR3HRuIu2m6kLV/kd0t7w/D1l0d5puh02oW8OCbomvDf/ydL+k2bjdXh0Xp
QQ/z/h2yu66o47/TvR0LrZCDNMHTdcMRlgKp/0Yld+y60nQcQNxGxE/Nb8FBK+8xxYKPP6S3P5R4
hD0LBt/GRy1enOBJ7WzxZIpg72DX/u1t/HW5/c5tlwtN/C+vR1KVGswopKE75GP8C23cgGE1aTHd
j4DE0VrgBKaSJ1oWBeOuNAaMCz9kQ4vG58ZveBJlG0KdDr4YHmpYyxlpUcn8PdIMRvvwt/ScwfBk
nqIYE0ESPVbSviEkX9WefU9r+zuanMvs1SDzjHM1eo8hmCzU9kk/HfT+pen+BIq3IpgRF66xLnIk
3w50Cbql4sPEH+aw4Sj676ZJJgchsggqmVWkEdrD5q0jK8Jv75PJhNiUKx1xSewT/UKEUaBnSIV5
u92jQZpeGECrGfZNHDH6BQo1E+YH5wmPKbUCQAH+hpDvRIG9QTEXs6SpZOq0qLfdmK194LYRsmD0
jOyK3m2kA6WcEdCSYzKR8sdkN9bbTUgDG53SyqXzafBHgWFaleM7vvG6yNcGol0angy8e1jZMrx3
eOLjGYKARkIWD5Xo7nYIzagQm4pOmP6GnIKtLZzGEEUzoXVwXFYIOlDOUICsa4GPmh1U4r0zrERN
RGVJ1G/1xtR2pd6/oLi37dfIZQVMGLrzq0ysNi0CkY4Alg4AZByZG3fSt5J33E3eohnKjNgZMa0D
92vpIgjqeceLN/5mP3kYGKz02bplZmEEHxZzn+ktJYNY50/XBvL3RohEGKIltouyb1YkxJH1AfqB
d28mLLeGKogkL1WtKOb/BnkvwV4f3o0ejQ4wS3zpbropyBy3JrJ2OBXqJVhQfNDFQhMyVyWUQ8GU
NSMBO+/6jY62NUrJXoLvRJ/XbIKta2kHAwGJ+nNnrpcZrVICNyKKkSsR042ImSy29xRfe/N1iC5e
/5RUj6gCa6dZEz0J3RfLWAQEtLrjZ1jZiELz/L2f2xXaio1D3MhMGoo33E3tZhRfJWdP0dQnP9nM
zZs2YxggfgmER6xXWz340DntZGe28XMzcJlwXpoww/jF6aSnqkWSib23TgmNjk1Cz/naUBNCyP9T
5yFq5aqvopXZPTX5XeOOtP0nLgkfRl/n+ZjFLGRfOiAdet0qP2nWd+oycXRuFDbGjgy2M82XnPRY
UIHnYtzPBKl4JZO2hGCqAQURbjKkpSvhPam/UI8/Qs5yY/E2h7hcYaoTJrovRXpAlb835LpNkbkR
6FdyzzJAI6g93Ui4UA3m/4mIZKIdyVX8qLmIMwSbA45X/sqo/9CLvazeR06soJ/AU3/jc9nwVkIn
YDYaEHvOmwklQgl9mxndsVPe2iTZCgYosZVeKum+saJt7XJ+LbXxh153qwLoZluPr2ZhbbLEuraB
xSicH20YexkBnxJr3YNigoxcBnD5NfYz5kbo5bbkxq+dL0NJ3DiXZ0mkd298JGDakvQrcLV1XQIJ
MClAqzcdGV0JqDMt3ouSpi3vaHtydX1rcYeM46NjPeucrgJXdRjwooYPo23XzpApi/86wgobcZZC
Gnrgk+K4AFpU72k8rphdYOiglguyNa+vs5PHMHCPogLexRLSU2llXF49UeLEZ66ZMXOvcC06EfJl
SE/VBwT2lWNBo/8aJ9+Q6K5LYm6InPye1wwCe/s2dyxDLHg+Ycp5g/R/N4afoRejv2MF5IerG5X7
QJjeWgim3Lwk9XTSC1Y7I+M6VYp5FjDMkTXXsBYjyUQrqnNXE2fMvZhW7w4TaX98q8Y3tJVEn3P5
Zh8TN6DjHGNerIVCvhEGQjlaJWG2GXtWMLxT1XgMEUKlWrAtoDwxuMPtzQqotjMMLjsAgMY0I8dj
ulPdqy7YeRi3hlGxrUJmj4Sq7Nzc3BFntKvT8QcqlwFRPh4kOwVtgPsUVsBnz9Y2XRCsHST/o8NJ
gWcaTdnByCWNDNbf7AOn937wuYI5KSZvTOY8FWx+O+MJfYG6SFE9rNgSYi1DJRds1RqE/Qn+GXKb
wD4aQ3rIEc/jQt+MUofNlCG8RD/EmUtYw+xTV7AmSi54sBOFF+zbqD6O1ngQmrkd0a0wzPxSSogv
LSQfWCfk3qtLO9j/989/9z+pRoTrkpBC0jnVEmXP79UIbqNWekOMQj7/oPMawdomSaDhqQiRfKWu
53//9+l46CikVMiJ/S/VD/BCPWa4B4Y4vjAxHsR97t8m433Mzj3TxOWX/f9i+v9STBsqTui/Lqaf
+2/p92/1++8V9PItPytoU/whTYfamctCGjbpSP8soHXxh2WpK8UVttRdKSmtf9XPrvqScKW9FMim
Krp/lc+O9QefQukGVMdJl/9O8eySr/Rb8cwPt/ilvDIaZx6JBJaKTfqteBY+MxEGnv2OG201ZxLc
hjrocmSziwUg305u2J3YUuoUUbEFK9KTt4zc3nuSJTqyVhjqU2FZ+9Tsmht2oU9GliBdKvRr57uf
w7AsDhmRZcwtJkoqRmzy2E3icW7MkScSA1az8k+6mJnX9qG5Y6tRYIgYXiBRDZu496IHOWgetnmK
m8x1aVLaUQ12XvvqKFO4Dt3wrNXmTpCk9Ej49JYhf7hl+uXs+sTOX/IEJX3xkDtui46sJbwuL9HZ
9vopDAiTrUEB0PLCRIn421mFHkthFo7e0cfBuSbultwP3TjC5cvPRebU69qQ87oPE/NkO82vQxHo
CmiBUNf34rPhixjNMS29OkZBHpklLi2nDXaVmlLGFix6p09SOCSmzyPTDZ5+u/j+ky2I5aor6i+n
1ZK2NC1PcGURd2WY/7IKkTLvBtNcQnfzB/xtYGH70KcgZAC+lk6dHYdRe41pxaspUvwY2/4n/nD0
ejDPN6khxRUl6HQNUWrQnQT7hHAd6AyP2eTPKo/dQ2kY/k1Kwij7GWbrmIfjlYb+xrF5zMVFTpam
8pku7nkbVh8lli0IWmq7XdkkzamT8vMQoy9yu7hnyOmONAVrVBahPu59q7w4pmEgQk0j8h5Ce12a
7hIj+9ltQKUrBfQxzKA7pQHSO/C64TPmo2SvxXOEtbg+4Rx3T4nquoypczSYlN7jNhQXBhXsnZRJ
nFNuA3bM6435AzEu3trcp4tqQ/YDsb+zXMaqZjATipNBPcbtG7zYgQ0NZshWqfyBgsG/VSr9yBuz
19qU+hHb+ReGqdHnUUDaEl7M6CDACCUqi0BUK092htOnL8Z0b5Iwxr7F4xJ5grULZzt+CDTKQTn8
6bRheNWbkXRF1xJHsiDyVZcb5al1FSgxlPFVZsOb1lbxufJNYycqUKp5lnaHxrdfDbdp8WxZDcgs
fmJsB995DT7eHAWNDrpbYoTxOdfy8VJYMHhqH/1SERlnKGQPRp2br5FyG2gFXcF+QrKXqluwt81s
lxpgQe1oYm7sdW9GXB47h5AVP2K0RJ9y3DIUbw6jX6TAouBwdEN8QtGLYs8qFJe2J+I5x9ZEQFWy
FyeKIfMlcAd9T1dpoLrE4tb3wzsYlPCWaiqWBRvlYAHBsrIMN9QUa2dwjTifAvM6ey3+pAaKjq0l
j5WroZuvou++CWM5oX9moLXLvcB9opbztwlSbbprWHKSXDsyiPX3YZy8mFqSXL0WcMREbHWMlCQx
hulYZU2gkH8GBGPKY5WosfSutYykcVKoMOcL4P8B6inCHPhrpc6IiEwF5vDcP242Y3T1YkKlrRnQ
uzrM1TFuZw82lBB7eLPmS9vtrcrWcDw64wkod7jieQ0XnYX4PpFEd/IdAEduirTGH5+bMhtWhA+N
G0A/bCkbCokUIvq6zDSQEqPprBNpYzYG/70iZWM8BbNPy2/SP9Gy9I7OHLMYZJR0BH5ElFaYCsVc
PoV13Jzi1Lt5pju/1MA2malSFNk+VOQo9IJ7FhFAXjkeBWOJTW5GE4kqDHbbeHP0+Iwht7ihRVz3
c/8JbdrwtfNQVmAksJh7NOlD1UO4JwjUqeOHUY71e4rHr1aqC+dqx5p3nVjaaXUM7ZFArXLnQ/7e
ajqPnxybDNkFqbkvZO7eJn12t5pFrLw9wovOcahERg6JKsqJe/HpPg4MWqilK2PbmsTb45smIyDu
qi9ZJrV92WfNFctRAqyqsDelimCo1QFnfC2Yg5o5v6CxYywNQRddgjnBVV7hlitJqN/OA9IOgY4M
fphfTluaX9n5pyHca0nusUEFLpgS5EX0UgF6NK79Ovqdofr3wWMKrNBDpoYpoEC+rfLIejF6DxjM
5haHYmnWzvfEdj9phWOeZaKjPKxLXmcxz9ciBRc5Zs2jEUe4U30idYNOe+mzco3kkJWJ4GU0QMBQ
tDls7lpWv7Wep7z6Lm4QUQPJzV32OJg42dyK5tWP5lvTl38aBKIeakIb1xn4yB35B8na95Ta2E/+
ZOgsAD1l6TmdssfC78LHsvX3Ui+bM9LtumY7alcx3FqZRt4+ITuFWsCwLh7XAU2n6UfcEgSTl/h+
befETrzYJm6MU0NjU17DM9y49iwP9jzf3MrzeCO4r4b8DTiSfjH+J1fntRw3skXZL0IEvHktb8li
UaTMC0JqteBNJhL262cldGc6Yl4yiup7KbGIAo7Ze23iTO828o6tpUYfATeq17rsfqWZCZRP+zN6
7jy3IQf8VKBXMzsWMSJMfDCe6UiIdPcjsVnszL3BmjMc7zmh7vjNMtBBqISu64FXk/Cp8kGuDGpj
yi1GJl69X6xU3Syj+oRXieMWjOQdUqi/M2hBf3EP2RSjm2JS/dUg7EPKiCNXWce/eALhTdFhvbB0
ICw+PlR9IcDMkg3Z+maxXz7FTmJeoxEJ/owcjoys+EKq2HAVg/c6tX1wa6IBzoQV4dWYjHPLzxgR
cduiRr5IfQyxwx7BcxBWz7jC/AS+nxPWt7iPQL8spnthWwZWssfWsu0i5vnWgr2VQQCUp8nFPAHB
ks8c1Wp0qw3WYfjnoo1AwfTaV9Z+8OW/TlqpU443Egowhl8uPD9EWoLnATM2XGeRRjs0+O01Zg3o
a0fn0qFR7GffI6QEXGSzQLTRh8Tc1TtJ+1ILaOEVFvJdlI8/spEHQwuT/z5U0TdgsUtkHsfUgAGr
XKJD2JVlJRMeOO8tDFw+o51pPaQBEKdE0XNvwuBplOmyLyvVPVAhuMge8GkBp9e7zcCes1s4AXeh
U4NNZowIo9ISVMx6kFaz0YDq1xrb6TCK4k6YOWvuhD2du/TiOPkJgpIisc/lXCoQe0V1MnOSHzbK
76gTQmKzW/zat/UYWSgdXF88DAnKofcnME/YEbeiAfOiA7wpqDNZc18HGDFHgEmy8gVfunWso9m4
qCz4nOkiTgmOH3Moh7s5WBWkwflIEpRkYqOb27Q1dg7WTZI7/O5u958+cYr3lmfZ3KnplLYluVMh
ScxGRAoANpv9UOOgrOG57a2WKGh0MJ7bBHdcLl8RYTan3nGdabOwjN62XTcDoVAMk8fprlycbZY1
pLtUw2lMrZ+OYT7UTbNszaXxT+QNVO9128EtQdSmyExtghzGT9vZz2TiEZuK/KNqxlcpC+KlgYcT
RoKJZ9ZJZywXz8swh1cxtwxRwvQUDv+YGCNf0mPYZP53kX4vY4za9phM+0GHy/nzC0jul6ANapju
tbg7TfO9JNZ79cg7gG7fYeWihSDapyKNbEHG+5EWPWXQPP8sQHBt69BHtocmNPYhUqU2TiO2FJ8s
lR5+ODsP87iWshZ25LtdN9sUUeeFgVh/M12SxS1KhxMTnAw98rWohvE8OiwZ23Go3xvDEieTbmnb
6OwRNBDnwFHdNQzRSLhBcXI1mX9NJjBn9atoBUwqzOAbj/D6fWq0WM8kulYhdbZK4zGlKwWJaSpP
SY6x5dewUPFhvcHJFhHmwO0TglR484haO3kpDyuInYiFycNeXVnIJqHBYqDcyE4ZG8Dv/UuZi2oL
+KLc+3ng3khADQByAqFZv+96NFDPS0c7OFqbSjAkookBDVV6NlsmygXJ8GxBl/MCbadK0uTVABtE
RoTL8Jpqt8gSaJpRW9wpy38TLzEelK0Gak8FAs3mBj+RrQi56FcnRXNf3Q1aMrP7++07H5lLVvnW
w2TltJ+1V69VpXMqNcy2MWseKIzPlltsogotwa34Mh3g6/HJ1b7LmjwyzcD2BsrC9XBbHlmg+u5T
AxLA72t5oNLD0W0USNfbkcDH2kcg0mbPwR+Nq6tyuC8TASLrLc22kSQqhVsv9vkRWZqQpzXrZDSE
AZiIsZAZE96zWabHKrd+DtPScVdFjECPNrwwVKZ74PbaWgutBitwUNwFehADZNmupxvc0bj+UDDs
j/wgyV3O8Gp9g32DbBxuLfpYXw3RkO+zhtG168XuodQBcqxR0nsdJPa+7/gPqxnRMIvgHNYjIzyi
yJyQz2g4TBlwOUqIjg9rkwcvopinF3hYr+a3kpX3N7VADEyGaGRI+yURvP1KZ7XSN0HVUzNC64wc
CG0pils7ey3IpoM/yZTahKIDgK69d1KP9iIoVlRlr2ZHyi5l6bWT00UiybuvWkNniBHCprCG5sB8
RICIUddWv2AfDP/adKiX0Bf/ZILRYYj31+jQP6nJeiRW/DAql4g3NDJszszo7rbUi3SwbPP45rJU
4VGW9keVUG8J0yAYS0z2OfF+zQMWO8yz3L+dkk9p1Yid1OrZspjcjcdTaTNkCDo8XW5YOiAOVMeI
dbeeaQvkeENQBudrIf9AWsWjGsWlBVzyhmV4PnElWqy0KuN1cjZwENSd8U8LSxvcZhmNDE8bvr/g
n2JvzYJISR/CH+h4lCKsjYr0Cu6RRSHv6a7v9Zy+NTPWEcsgDrb2xSTu8McdneAGw6rbVRZiHHfu
3RdyVly8PU14KHgybUgB2ZPY2VwoeGjI7HYmggz1S577L+tRxvlwmoL0j4A1uK1FCtVrlWTyaPcb
PjGpNuCstdtS9i8IuqwTSyXTuJQoptctfWmDr3F4Ts0Z+Kex+VwDU9fD8KJgO2QZOkVJwPLoytt6
xKy1glRKfpHwB1iw9beirLuzWBr3nmtpIp+JE4ToF2NU5gHyW31PFyRubAyWA+E7CyWenuhbSYDP
3CGrMaWJDM3BmHd+g4AZ4X/R7jyQClMG71aRCRdHdnXTBf/G6s0U6SVao2Yxq0PBTGoTAOiuN2mn
YnBJMyskOeYgbMI/Y2yZ4G1tudd5HHv2d+Gzg0Uj26W91kuOV2VBGtYGTzWBM/bqcbjgPvUoCdPs
e+j81L/tAjnIZ2T2P3w+U7sgYbESgoq0NpXtnmrylhZhOffa8f61B58cg1o6d3t5oAKavK0lyRJN
6N59M1UvpQiXbVSL8EC6ssWiqKMEzWfJqq0csERRZRMp+U0XfycrnJpD2jLBs7XhIMbQv7EjRhdx
6U1bz1js82TMX2bTxjdIA/XuSecWKGIi+lGQo0zuEVVeigN+/h5MffFDJ3B5pPCYWEqPdEBstmBI
kMR1Fy4wxM64u1MU4UGcvra25VxqfRBViOTbtcF4ArmCnB7u6xybNC1yfaEhInWE/Ask1v3dcp4T
CNAbzZS4ZWEjbrUti6tZJOxDSbVdCsS/gTMM+xUXBj9kk0oeK07rZi9x/VIYXvGIC8lHwvCr/fql
6lTwkkVfacbIZtY6YjR27rY2Ud0OwDhb1RcfGaLrt+kAYPeeKjn+NrJJ13WTOhpUtJvGKsQX3L3j
02bt43H7CkrXOGcZfJY87uM9UzT4yjr0N9OHQSEgCLW8WFIcZjzL57VbmjSkEC2rpNdrm0PvMZC0
m3y4ZTJ6i3KMfeOS4NwzYMAA5Xu1c9zAXNqXevJLHqUcSVJUNzER8yhHYh7XH2ocUQwTzPdvgRfB
KpziaOs0EC9uWShOLbFQfeO82Rh4tsuCyZE8ngs8JPkIKxFvuAsuHxAYXgOQTgqiwsOxwQvF9kIm
dZpHp8EW/7CDzF9R7gWw8swPbPjJw5PJcoQmbePPNBHcAfM+MnbpCSHlN+nVU39frBtqBrR/KXwt
TYwvYF3vMjnC6+ldG24F19KQKufT6IlW9RIcjv7020GgUviV/4QWjwXYregGfefTUYLPi3mmZpme
+LUZ8sGU3/HEejUzkT9hiqcbZ8pYp+n6Lrfq/Nw5zs8FKdOHOdQanOdyac+sz3xatCCrxB3POgwg
pgwbwxFQ5Ge0D1P7GlodYM8Z7yBCl38DMdUYPdKDV9PmBm2SfmMS/V4YDIJ9q8VWHEGUEYienMbp
zrmn/uZIIctc9iLkQuu8nKxcfZTBfCFe7iv6h+wM8655X1wrJqoJdnKDKPQ4e+Lxnwmz7mmtfCxv
JIDBDMpa16HjA9krIl+QswPvtssdcV2z7/4e43GoiBxfH3brY69GdHMZzIuq2/66pixNNazwpTdP
Y2z8MroG/Vs1JFu7IlCh0TOOySVtsYinAHAghsdJWx9HkSc3F99lYtUfPMyDn2dSldtbyLAF5oq/
c5ve+OYG5JDlTrQcQp/+um28T5ytL3HHinX2JXC+qAT/CxAJyViLKmHncImj7YtKBNaZ3ZAQYWbH
RgbvoI56YnTa/ua5KaGrNh0re+3uJcvkDkQNv0YNweGWq6jA4+RblYzpZcma9OnGcBKJPpHQw/Lk
FeZXhyW7NHYD05QtlI3lPhvOKXRFdF+PUid7ZQGwSDeX9yFO1NM153brROm4ky33CSMBxl/1vEME
RVCctQWpLkbENQEzg4AylhxqOPKpCd+iSmWbVPXOccV7IuFP7uhx/+QNuGkIVQgI9BualmP1yrCz
vw6gqkROsSkbn+o+AIyOTxtsBSiodmenLn7BkMuH9a8Jlx5yz9Wi9b123COvaP73pb7uqnbAa4j2
wzjb+bCNwGe72AzVV/LPzEOUcGuBszFe40YlYmORx9XzzAQUkeLQuvGODbf11Wq2KLJ+IvTFgnWt
hy/DCDY4hMK2Wbx03K96fzwRYldiJ/1Ly7V9+TMJ6+a4dr0mYBOS0gfGNDEuqp1UOYniFm2JW6r/
vUozYsCEX1yzfDejQdF1+upy4K37oRwvvtbYBM89muPt5JIdA7P59JfvOwIS2cAK6W4AycZtmHXR
Pc2cf82OUSjzn4gAtuY1MYbih9NMV1yJeNAm33yFf4waJ9Z5X3VU3muDPLPZeaZGcEsNOV0VM2AK
MdoGOTObygoTtJPXvlsyLs8k8X3JS8+no6Ly4AHu7wv0AU9//obHxHuxYzJei1K9SzfzGTv2/jEh
ZufdHGFOpumuXBrv12gTZzsz53dDtbML6GFgLImO1jQeYlzsPdY/9vhJw1y+iYJzCSRpRaagTHX3
ZcjIlZlsdvfsMzWfeeUHMq/rq1Qzl1yr+dPZTn0gKM67rtHN+BrwsQ/oa+G6H/HcOkAzfOcSp8t8
mZ5NqAwt8c3R0iTMemxjnrEiQvs8ulNg0sxI95GDRPCWiJGKFTRkvhBQi6ABg0bvUhNGI0gAWs0I
hMw4n4gH6zZr6mAzeP+WrL6P61cBM9cuzYNN1Cp1zkqoVBE6g4dfL7coEPm5CN3qvh5R0KYncHTf
eFp391ofCo+5H7XMMmedQ47N8ItCpn7I3a7Z83TO762Ek824+90jLO3mDbxTkyq+28vJL2hmMP6x
o6nKT8JuipcS+IyTmvKGpah4Wf+IgvxLN1mYQxobnkjcmPGtCmrjVmNYCvxOXtIsjm+u2+YnM3Gf
DqOr1X4GB0jDgLxeZgyWseNwoyBPtc6zh2/0OKFOST61NzcvxG19pVL52qZLdgLQnd7CMsDHoF+V
C4L42bd/TUjOz71rfQlVPr2sNx/m0ABN0G0cGruM7oaEgLnkREXrryxmEdtAedmu1Ld7Zdo+qmTJ
06NJ3Bpps+rh4tou/ir90i1IkRb6fr9afUqtt10PX8tvK0uj8uPPcXbSwwjDJ92PEpawtD7sbkmu
ltZN2xPaDZO+Abx3W2z7DEFZ0KvqVooIqlXsVcgzZjYXvoLBrA8PWDFzgPxXXkHn7OvMvTqYpcl5
Q5xIuuYZxAf/wECqFCMESrNcoWJcC3dDZ3bFrWYl/T/nZjwv5q2Yf82Syd1631iPlmAmkPLyPY16
ar16fpumrvy0mKXMg7jMuZKHKCh88NpR9MJVvsFN3xzXnz4K/XbvOFjWFt8KEdTVVr+fU2kwuU/Q
dvl+cFxtMyQTBLciSSYLK2oChpUggr/Tw3WEyB0z6Ab7ygO+ZbYwCSLrQoqEeMp3gY5vXg+qPe7h
bUlm9lD8WW28/x3dMGFE9YenMNmCNVUxPtfDAVzXhw6Qj2C03jxjT1r4gAkKTZcSnVbJwJKq4+lE
OKu160rE7R6fyS8BGviSOeAzdDV0CVZg6o81gsR8IKtRdSQkQkJbwWhBZDiHamqxWlXFX9xXqOlf
cqqOvWX8MGX6g8g8+VNJ1qDkwXzUHmhAG+zxNbRLdzvZob8rjGXYq3Z230RAw+OTgfQ28DhLUCwi
EvTM714124iDyIkoEeOYuT9bu6TO+Kc5wrvQmpbIF4Nq3/at95eItmLR2PM3N4MVWed4Z+6QJlvr
hrTGUuqCBlM1P24F9SIeDl0ft1/m2O0uLlEVmQpgzTjWpVxa+7K+Wo9RkKJk0JwQ3Z1N3GkSq+On
tdkNRsOsDh1RlfdlJhYjHcenGUJVzEO2uG2g7GMzsu2IRJC9lRY5c1MjnQ2u6P8Nf+uYjMO0CmFO
whA/z215/u/hItBLnADoXrOPtVBKytp/iKJ5YHGGTtZ702ldEbnVv7AA8ThaDiky84joEB/nhYeU
vBKScGYWEr+AxgjmwSK0PpS4ijT2u4AbTeQE8qha86Fx/9fHdcHUeKSGBjmrXHMQxqulA+Z1/1dl
LuvQtGYpVkMFEYYk9BEPBxoN+TvrfymvjC9RycK/Zh63rRKNsGv4BDei+JqJAVXIMGePdTWMxfuc
1EQ3x/V75RObxmYxCEsMcqae7tp9+BvnRvhC/DZAYVqpN+JqwJuY0VtPcNYl9xKtA6Vqmpz74Afh
VU4J9Yeca9yVlOW7v1s+P3+3/KG7MDOmEYilzTBwSfdz1ovLJJ38orBFhXNqYQ/UHQQfVNRxzGxX
0/6ip9dF4bNBV227X+u19XCIYsavNjIBxwUZkniIi9tCkO3O8XtGAkaGjFJLStPUhEqVBOfBVr9W
Lpk76LV1ZGQE71ECGWLRA0FxrrqufJNV/MvvFCMOcDhF00P9HuknW6GHTmyyf+aDYMpV+6+94v9t
6zlE0ePeCa2v/105vPHzBbeHNDfemFffmDpQkU7X1Fyo7Mp5+NpXEQN6nwujZJ93jL3uGTBI25AC
U/Eg9O19/XvdHLoxYG1mPrzZEIOA5XusNtKmw5HHJl2RK3qWfkocJAHh90AwNS4DAz8hqWB7Ou3x
i9k2KLt9sMQtb8VkTd57Nze/ZlODi1i5HdPCwKGnxSa2hW/ZYumyq8zmuxynYe8ZLavlNOhuTlmh
1Eua6XVKp5e874s3y+3/IS2vvzBbKt6iHl8rBm9rX5BVzbcPn5Oj6g9MUTeKe8IBZ3PBPjwmr5Ed
GC+VmZVY3VDZ4WQvKEjb7TDhBXAr8w/q6W7XihqhtEM+77mO4AD39lcnC7FO6kG+V4rkWvlswBlI
XUwm8Jf1VdgLgNCJERG5c16THtcDJ2hFUKu3s5KofOvMNoQE5ntfGXXsl6UYry5l/U6SgwejVhGs
1QfDdQjo39wBVSC6/va+hIkg9oUj6MHvh3V9BuY2Xa3YHoFFxZ/RMPr+duBev4/1k3Y9fClraG5U
ZXv0XPGxCaV84AgnENxt4YPYoEHceL4g3OxBrWUIkAVirkusbWl5MR4Gtfgvvs7E6Po6RSZTiKOS
OGtbY5z3VtmQcl4ADsprfNJ9RRrVbvTpILCR0c4A0NoKhs4fEhDgdeHWt4EXssGXj/9el9DrVdvC
moI75MMTLrguEMcSspGEBV4kctUTqzh7Xhyfy5GuRgm0wNMMkZo6vtt1BfsWlyEi9/IFZgfdg4zt
CFsdnxEmMMcVaF6XpXde6grDMiIN3zLZTjRSQEaZm+BIo8b9xTg4sVWgmzWyU6Kc7rP+HLg7wPSd
3zoSN3VTl/G/wee4xF1xzOeW6S2WDgThKtyXcHcfSJ6sQyLg49uyOeF07qkmU+ZigTPt5cAqKQ2s
cJtU7MJNac8kxuTKgMRsjNtWmM5N2YOxnbUqOCwKebFbGiVCfJvlojRDaL3Q8oXNcRejTl0pobYu
ksRIfDZwymcfeP2u94L+3SqL9tkvDzKw/MushTx5wuC2I8PqDmakeHUQRZUIzdcg57wJjZuwlksf
y/a9tkmHmUqkt6SbqmdsBefIhvynpJvCKnDNo5xb6kukKi8zVyEK9X+i3o0erou1daBEOJsLxbda
eLzkhI+fVZ97x7IP+6f0sJYp6aOxbRT3MXzWY1jBFzfKkxPH7sY3a/XeDh0qIscu990iLaRNjHtt
ab7WjZdDMUK5PNiEN7nlQOhgJdhUeLHx3ide+Fo2cC8tm6fnuoIMVFZueTY5VHhsJKP+yziP1rfY
ZXxhc3cMlWZWGtFXdnXqUREfsi2U1QD1JDkxx945yOR3zDNxK33TfCyVO+5bVD4rNziRyckNTOtt
FEOPmy1F306gvTLHL+kSHn1bWqd+UCHTrNh/yJ6wa2+iDmtrd9kvukkpWBu4NMN/fxJacPHi6U+b
kbpvXjqoO549Z+sIcCq9sgWXcF//q8FHjEcwU3byDWtv+MASQUlQ3NYYwTUZbX3VdfhtJ3Y7x7F0
fjs9OCQSquCa6qPw+c4kGJEPZ6a/l7mxvmQ40p8tRgV+09VGEdr87ttovulPwo/Mp1IzsXhLJeyT
rLzuqwUyvrfwZauGm1CwwKBx2qshmg6ZWx88IVe9+GKadoXowx0Nlf2RVSAWVN/9mH2zOrEcaj9M
K3qOcbn8Aoj9aMwQHfLMnUf/G6XT800sku1I0SYvmGs24RfzZDB6ciLmjjYAoz0ththDm6xhmsnX
NbKsh3RzFzgGWqj+26Ua7d0qVEO6VLN2mCXiCrjPtZ0eCtPtXwJPnaYZNWDObeNbbPXvC2OfHdxW
+r3V18wWmXr65FjY8LuS7C6DHU+QutmB4R6ZG7JCr2P04TlCUuVPiH3mSn3FmA7LLkqHnXByn5F6
03CDpDJvJzvaqbLw96L0Atw6Y/BmmyTTDLk4mCFqPRHW93K0x6dih3YJjakAAXRY+Ng8av2XNcOe
Bis4cLtQl0nlHj9vmqJTmcRba7e/B4bT0vXTd5xH5ZYYe7YbtlNdoxrPZogk7SyYxJ57v/pujYhU
yQOIITYwsWLaUF3JFfjZwme4xNVqCanrL0ZV/bE7Z+Q+5aaXmopn62sbQDb47sXHlf/JjOCzdIv4
NZdE8UECN/Z5N3wNYvbGs1U37zEtCFYakonBtiDmndP0y2SJ7M0IY1xbQfNaR9ZpKnnjNwStucd2
JNABTBBgGrvn4ZplbL+b0EYOtfYEXJXNxepLphKpNX5La6s525HfPzzRsRMSS3uae/VuOso4rvdK
z0ebERrp2S1QA5gWnECReuUPJ85wUxW5cfCSgAd0G2XPOV3eGJW0753RH/5bPUdU0Xg/cvKUER7+
/Rg2tucfTWJmNojoRuzv3tcZ6RrsySYNbzUoqaNhZ79rPA67OvaRLBVlfpir4pz1kPvWj3LTGiQP
gzNItdAtTfuv+sNzgrOcUezPf2plxq9CGvEra6lyO/QlCGj9Zy0LQoQb9t1uQ/+1dQnNQV3AOqGM
vgTsnihqm+qDBdCyHf0y+J6Lz1C8zT3AznD5CQe1JruDFNSWICFrNn5EfQQpbazsz17ku0wt5aXU
SUpJbryGYV1A+h/nm6mPIQVuMGfOO38ZHpS5CDFhVPR+SU7uK6M17uj6huYXAHF7nr3baQq8h2Yt
jFoQvR4kTDgX4c2EJmFJq5mqsKDmWIPtyrT4jHjMN/DGCZLgnZmq1tDSo2QT6BzvNczbjMhpRfd0
cZizEwSBZ4kpEQnaqVN8qZIGpCcrASgcXBDjQuCPi/j7MZjldxZH5gVFt/dYj3x273UJ6IZkaEsN
GBZDRhARIVRfe6fCE1L02dWHlX7sMzu9RsFc7/IljTfkSyjKYy3V7iuNXMZMsg518jqosLn1wanE
fYn8fRLnNFQ3VytJFSt4sOPdOdClpFiXYoWoTy7fYiVLILS0r+srY4QW1ZVM0/Lq6EkTqxXhwDPU
MA6emtCQS+Qya9vKwuR/XawzMR9PQkhCH13IQHegaLlPQ73cGefBk0dHFbtvxCc7x3VOtejUN8bA
73DmtAMWHBUU5LMKbF+nNW4cQdlFRX3XUvDNGDr/lCS0XtejyJ3/var0q1oEzEWdYR9ADXS3qH3d
HsVUWdiHvq2ih0aZPJTlIGFbwvcIXrqt2B4NKDnegiGfj3Jhxox4BDwA6EX+Y/66bpsYdrnUV+Z3
159Z5DTGZfCnRdM+/nesX5rNP91ILlxLKAy200YCWHPnN3OiPWds/tvXiBTIb+PV6lOAzUN7EoQ5
cy3QQM0d1I7N+nVrvSMx6C5tqBFEUzLk7HVJv2xqrJWITbKbP9WVXnjwCAmA+WVTUxzqJLI2qlTB
ddAHKqfgmoMlBYMDLa91hHFx7OU1ygv7NUbx+ZowPIY1jSCR7BTi9iJBd6I3Y6ZTOC+Of1JOOLNm
72wEGmRjzPMLMcwTNJbPJQduxHusTp43fGIb8U6+HXhvhsuUJ+I2RYiZalXxrQrM+Fh1zc8S5N7W
1Vz/OmLzq9rQvdWEdZ8zDRhPvbkB5sRyeN1DrHuezpVv9J/O0e8FK4d0nHgTi/HSobmBtE/+MZvL
itZZsNbU63xTH+syIItJ4ZinDKsFqJz/oDlyICQKNhVetMmkqdGrBrIOiBCzqZT5wn5HE2Jc51UY
59fNt6JO42O9qhCUnbR7ANbltq+ni3AqdstUaJf1aBAFXnoSmFBKs1VU9b5MRpYw7v+FDGnc0Bqt
YU8Mcxx5F3BeXlwANJjq8hBpJl+WretuAOmNh8hRrk2Chnfk+Tdco0HAts+ZE+vZ6DoWXV8FOPnJ
xnLz/f/30e1RbW7Z0aKi1qSmVXW0Hvlc/EnaxEVsXRZPvGHLySZivFvGiF497H+OJUoBhsrv6K8+
E4NBcVZXG0Dg/tPoDOKLB/37FRrJnZp0SXbk4IAmGve/ejDNlxNdu3VeH0Wlg3klztplL6X7K069
7GUVFtiG/ys03fswRsWlr4NlJ6Pa3o3aIhH2bLXWunSgC9s4Mm3P3ihbsOlVtVeVBwDezNNLMkbO
qYgDB3kUfj7HJxh4xQOZYUyjNIG9cqW9nBmJwFtBsWD04MYQIeB06+fgxfdg9BnE756gu1r975LZ
cYup4mnkjY+Th9AQDKXRo5v66DbHfxrXRIaooXh24k18Rpjw8wReHzgZzK0jeg9wPYHzsZi9/Wt9
UWQEw9dxTZGV86axayVMZUhc3M92Q5dHON40jhOu6OnGyNmf7l0Kem+tKl1Wkngyi41R4Nkm9jC5
xjKQRDbNF7bFxV7NHk6kkPt0Gc7FX0VICJNwN3dxeVzCKnyqKtgzhm1OcwAe0S/a5Pi3dXcsnJ7r
oL+OFyjfqL5QGPUj9BlkA+uhTD3NngjUYJti1f5wruKRX5KivMWFpHU5Ec1vyRPKaPkMgeC9+gMh
i7P+a8pJmGyLQBZbtTF+cVJ5mPNtO0mF0dTonq5GlraMghUusm3oGSwjuwqgzVueL8XfcOf1M1NL
dte+zLpNQKb51dPH+mok5+SalKI8dAsa+GiUUMCrIDstIjLfTCdv71Ye+Cey2OdL0/yzChgnbs7a
q89kcP5RMCjYzujKN5HbjLgJ/AgNCAfYnGTntkW0a6a6OzQhWZFoT8CxWHH4JZyKj/tZRF7+XA+Q
H2iNg4K+XA5QHdk5M9NexMVZXA0TZrGnD8J11bUIIuIX6DTAIrr1dTRJWAXW9b+jtMrrmGCxVek/
6CsAnjX8e17jrlu2YTgZ3IKk9+o2lXGJBqYXheaoFoyRzphzTqkqAM6hxEBrxJRqPey0jeECoE4u
S8VIxcwZAaaEvvXCiu6iKX4zv/ZPnSfitzDLDFK/3NObEG1wUfhh7mPvOfcicatzhQaNODrm0dkt
tqL4bgts0CIkcpJJOV7yzC02/tKFDGrF+Fxi1z46I9heZPTMv9fhhT0ivRAg7BNT1GTeKgQHcQp0
poOIT8mEFkDHz1nc/nrR8e6bkUVUJcr3dfyA0YAuhp+brILwsh4mM8rpN4Wa+S4X0e6RQbovRMWU
pwazfEjo540/N+9Sgdk06g/BNX6Oe0Gy55Tecr3pWo9Yf5nRCRGCkg1IiD1zMzbGeBrrpdxT1+nb
gPePk3iP1o3QOXfkg7VG8yKcsX0GQU62NfIF5LtOyDLPt/aSqRws5ODS0A1t8nXqZ7gpj2WYOa3p
/ByF4b2FCM/vRZTr+FPvreBfdjWt5A/Buv6uLwcHw71yPkRBUloPyeQYONhlUChXOmZuFVcq/NYy
1aS8ruFNnKdfU/sy81cQ+0wvGL6z7rHOQc+9Ao4fcd4NE+iM1HvXlMeJ5RAENyJ+clis61dCdNor
IzHPkRC0/i4VyrSHWgam3dZ8dGpcClPWdNjn8yS7lG6OhErXruPSgbglei5FPn6MZfNrKbp5BjMA
TjpsUQ07YzpbEIQJ2ZHoh2L9Z/Nsh4QsUWGsNQdpdqwK0ZsnuTddQ54zpzKA5urP3IYXaQRgggZ/
s0xhsOU/MFYfiXGvwizY4+thf8IkY9OXbvxGF7Cd/Vm9TtbogFl2QuxdQ/Y7TO4T+ddMEIfs5AH1
5Tu28KcT/Cf0DEA8eDX3KXp8K/HeDa95Bn0cf3dQX/BW474fkuGxHoxlI6xIyUcfwg0P9XDfiJ7C
CN170Lryhdz3qhZ/QGETgKTVZcr4UdnKeKIogREv4+rdiexvdYCEahowBrgStpwX1RAiw4XNYAuO
Cf7JBLIgFAnB4G16XxA37dPm3yXv/WujnOQ5NkOCXXyQP7smgBhefHpp6Z6KeZmeNe0sTZJ+TDZD
fLUdkmXHliq35Jr16Pvf6KW9k2Vkr8qr6xOxkNHOax34huTLNM4f/BP+9wHv48EvB+uUO9VljZBX
dfOPm6j6TCezXI3eLB6mduFVlT9vG8TLj/XPArATE0XHqakj1h6p55SXCZSaMBJz1xdzsytbGb+D
zAWtmAX/motiHwqZv2fpzVapHJio0ZGviY02+5a7miZs/cqeDoHo2hu9d3tblhnVZDRoCDnbgiZM
Ejp82d2r8L0QeC96rRbOHGZZLbAaLtJ6T2qoqYGF/4ev81pyW0m26BchAgVTAF7pPdlOUusFIQvv
Pb7+rkJrjmbmRsxLBZvS0eluklVZmXuv/cc8VxlWtPoID+H9Wx3narr6VjI9wpx8ULPnbYnkNTlV
juGipp61A0mYzP6W8B21uKFrbVrRD2tPNCdRRBOZaWy1QvoQW2dxQXQOiaRp6+3yfAKkzcJ43CWm
MqJm2tqfqA8oj31YJZOGfyP1z8iyUxLNAekur5/I8B/aNtM0NZTM4XlDeya1xHOvH4KItFFThNwH
cuii6yA6L10nBS3/gqFCIpFz44US24bm9moZMBFlpSTa7Ce6FZRrz0nRsqmr4XJJzPThmRm2UNEG
D8aPxR6OrleuiOas1/mE7mrtTnW5W0YDkRoohKA7GCNkzi61gZ+GvIPxiDXtnmRs54AVG6UrF6Hd
HOXpIZMcvFXXo7s0iWa2FNtu+bLr4eYNXV3DDWgnvHXRhDM0ZYSL4zmPabu2TNtItfD4PoyKyVJY
pdk+C2tsfSooh+uPvHRrwyGOXVfL4nUoWqY8sxE/BRl/8QMiaEZIX1IJVJT++avQqv46RYBUnDaO
N3i7yXKOtCTd52X7KevovHgamh8AmuatH3SbgpXtKR/spOAXQo6rFhvWEWfNMSvoka0a7y1oIghC
rQmww5HpW4JknuFPgWqVLtcWoUO86SFFnq2om85O2A5wMnCfT0obEyqVDLHC1qlu0ncvATGy3PF8
P0VkVVjgcdz9gM5hHEX+EvVl/oJmnICqLKVWaw3jZUrMngABPdo2XfVL63rruddjnXAGuqMThpdn
uEfJk2F+jYQRHYnSPhVmG+0Dr/uJOUoSP8TRUpW4niq9rS7x5P0SgreErVQky5LJpxR3/MnVDdTL
2ILEZnA08h1VjZZ2nXYysvxuLx30vMuCfZzmu7GedPjh3gNlS3oseEPBUfF+EVOCZ1j57V0+ZMec
gKgk0Jg2EZTx4fRxBHd6dHLaFDU3YzlSEAogyBo4osoU18KMF3ytaZe6F8bGxFywq7Q0/ZQ1PkIV
AGjEuHmPYOyPYwpGymVqaw4uglO1WKnVnypcc6VBVe0LAyMUitpH5NEMlUb1jY0rPuWN/6ZZuIin
Pwo6ZHSOcWx7InAIcXlDs9zvvbhE3+hr3ZlyG5BQjKtj8er0SkyY+fEPGXYvBbePc587F5vyem2Y
5a1UtSXCJjbukiwnFLY/siliSAZa/yxwTeN2s74w8EbX2AOpyfGbDY3wz2HFmec0TbEXM/LHIpQI
z7E8gSWs5bXGo0NonnQ2LhZQcrC9bRBTzJgZiIWVtLr83A0FNJJ2+u0Xk29vrSjz1xz4XL/nCKRS
ZYm9tBzjFC3RWSQvrLFUZ6QsIPWpdVwNpVryCtpmRhN6E/mNiT5OmR6wEacMprjQtKH9r4wKofcI
jj3wzRWTQFrd9ol7lrnNSoLCxXJpcmIb2Z/7CzmvcUoRNJyWR4IL8nFaGAajfO4b4ucYduqbtk56
opTJn+9HFPezJ58wjf8SNRbWCqb4sZBEUoQtVIMSVYDdmA8j4Kz3PcbYi8RnWZiNEkoa6+GWVhtR
0RM5cVHZG/i9NReoqS022ACNa7vLZvjspv19sVFTsSbXHm/eCZ7ng5sOOlaUfryfm+Dmy5j7jtmB
UiIONbZa58kfJhsQ6LGmytj1ZQXJppRvXodDzKyiSqKc0glzRl0Ju79p7O+GCMr9EGRVD/tmetPJ
FN8zT2UQkrF8PPJ3rVmZF10NcCe1eF6MxQxJKNjasZRbMx33ZSD4PvhOKZNR8MCdxowQoc9ANVKw
nZBd94k+wUG0jJyWdDyae8lWSvs3U9Zq1avhnUdqwL1y7aNbBo9KG7pbpg5zPcSBZ9U6n9DM2zKF
Y/vr3GYPJ9j500o3y3o80iDNgFaMkO0L6w1mMlmCWWnHF60rvjiOMzx7amli+xTN3bkM5LkynOje
D7OF94U5ZMbN6vJ3CWWHG7bukWg5mXX+u6QoplZVgBznbxZKj2n/EkbVeIdy8hoMWoAzMDafoAw+
AD7IXTMiS6tVL7Kn8X1CA/UYQwTinqFrzygH6YL4zOpwoVzbpduj7L6NWrQm/akhaj+iP8qfa8De
q96R4zbAhXU2Kc2ZuFvTsUMjvnzzpZ90DJNZ4nmad3omfoWzhzmJQS3QrhAmlrLELSzVCjEDTQsc
+c9tD9ltaKBBt8qq5mGq2g4V8OEmcZqnrjUvSauiW6T0Dh+ltz5Si7SVvubMms9t4s6I4hlHTWl4
YuzF6a2OcJuUvXNhSD4sUasdi8yUm4JZKddRvsRxTEK96Bw2jsY+FEY03xcqgLD6Zww42hA3V2hm
n+Q0i9PfpW1cccpiNUp08utHrBIh22/AZ4Jt3PefcNdPKHj0L0hxBwTvbnqJwALcatH0zEbLX4yC
3DMqqppZnuvveoZ/7xOXRd3rnBN+S3h8ZU1/NkFJkqDpfRNffWVhXhYJif+IpXs9hhHguBToyx5Z
/kpPLbpvPZSvqsovIcq7XRoVTNktguAkovaXgTsqRUo8faEHuTJmgmfTFiW83XiJikIro9tQApcX
JD5FjjwnwxDRSE0RzKhHzA7BttU+OOhIaPtEmWlTrdROIhtd5IdBl63Jz4Frotp1ovCYpSVTHl4t
uckit0EpSB3QheEzed8mqDsMS7pwH7bpDRScBQZE3t4NxdM8kSisK2qbHd5ctSyPRPFKQgtmAs+7
sn9yaQAg+Cj4Pg4Ui+RE5vAqOqNHtEaPdfkqTwzjygwJV1OoneTiU1YLbnxUTBT26yrxfw44wl6V
Ley1DJ9lgHJIC0PzZGpt/tq3ROYRRPIpjepHVYI2BG15m2QUYP2y502ki/Ju7JemcxB10JPzR6Vu
KHSijkxAkoM0K7papGrurYKZ5qK3XEIy6GOR68dYpmYWRABK3z3hhIw2tHzg8EgEnkkfkzSTohlU
7uNlGZPqJenTjBmZPmxhJXdoKwc0crwI5LCmswl4wDM/ew1KWjeateufQZmEi8lOZXWrhUXehENF
izYjnbf13grNKp51KytvFVzzlYbd09N1elmBHxz6hvdhHaDxt5u8OrUKIuMbYJzr3J4OgHW/ydjP
vln1cRrKZD/AmV5x4Ys4kByPWAULLzMte8RXvNKH2ppuwCLtQ9eZtyJpHCLB8a7isWDLBv6XHkYi
pbnikrK5YlL5vZ9wS1M7IClTnZ1YJb8guMH1bKP4ChCDITcAQTppDtl8glpXzc4qAWxpkgQ+VOWP
jystk5j+OAvjsQiieyvKr47WZYq7Z8D2TjjgNXiYkmTBu6uWQtfNa5P9nFv0p3mRodUrsb4XcZI9
1Y4ozqAI1IU/C2FVJjn+He6hE3oJb7yNNRjHIMZXjHiBcyh1nHBTOTjZXYIgiLxPPudg+yeo/IQy
UoJZmzKbTVQf0XlWN76YXUZL3PE4JNWf7jf0aOs8eT+FugeYanGV8Xn0KsUAKYNtqw1lR4IonZV/
qRuG91Kj3/5X5LDoGz4apY1Ed90WUzNiBPKrqwb1BRfq/ErsMp+B1rbOmjp/loVhVUvLg/vt1iUK
cF/Qmr+AdsoukTa/ZR1ZLGYJx4L41Nq4G63dK4FS89LNRnRmm4Y2aQjtbI/lK2CjP3LOxdow9xgQ
wUQh5bJEEL3OEd3JuP8GpWAE78YLnKoMykypMtuZYraPJXLdbKa0akPxvWvzr79nOV8yBVRaljjD
SeZ458Cfs+vfpW6MeSO5GyVI1xZpSDhwkXJDvBlLpFZt5eAeXE+8zE9ov03e0ZmEaDRKNDLYRcRY
n6I+fyb0yX0sC+/T9NLU8Y0yRT5sNSAliSF5EPJjpuHIjml58Bar/pZPtS9oVjuccml1XIbDo6V9
MqkT884VdyKfuluPkN1dVM4OoRDktxU/P/wDGMzFMeD2bmlheq41KzlLLSeK0AvTTzKg+giVKbXQ
NOsiY4mc1ZE7utNUu2irN6QB0z2KiuHzkBMmvtxzeX26PW+6R2QAZPSmYsToPr5VIFh21tCn51gx
SdCpRHiX8prJqR8Vqz51t8Eo3cOsLDOLb2ago3AERAXHC/egpUA8QR0NGFAp+zGJ0SZO6+CF2/Rx
ci10deaI0bzvp2tWaT8DYlpOQkK1KKm8ZJCjQQjN8mQ3u97q8RqDkvLC7FZo4Fgn1OjURmIIHgDK
HfHwzZS2MxI0hJMjdtWeaI2gBX3YMUF9se2xvWXEFlvAUDHKxddEy4Y738BwnzFo71qi71bLcyM6
mA85H40gtP7/8CsWLToKmmoVKJ8l7/56tdzZEjraN64Gza2eryn93ZNmphSiSdG/k4DXweJhWlrh
fT8PqADGHgGRgD0UYo+8+XVS7vUsqq7dLO+F5TFyL2t6mjMczSSmzJ+9Mrt1Zu0Tr9IEOy2G2rCK
uqwlD2yCO1mRB9Zn809L70gRG7kdLqHj7hjdcC7qT6R0dNs8EynsVFzvhk3acuKN2kWUtPAWWaNZ
xhS27rB1S5PXLOqTswjSnRGhybQdh/kC+m3qkgzyz+B9Hgy46R3X0tXf6x/YIqw7MQa13sM4V3LA
r1O0ZNw6gA55yhEGIWVXFZXczHrb33Csmxv2KHc9R1AsV8tdqOoxrZF/AObW8c2bRd5sHeJuM+kL
rjsDJmyg/HrLkpZkj0sdaP9om/uqjeKbnSrDahUhDQ3sbWIDKfIw/j8tSxrbx7jvxvNmCflkq+qv
jksYo9JN10wdz9wl3XNBabaNDbyX8Yj0rxrA/y+PlsVVFKrZHOaNUGJ6Uy0e75NDQiAXwrQ83WMv
58y1EaEfP57szfGjGFrKoChIx3Ov2lVqqk6YBR4xSEwfjxj4hFuNl186WH1iVUH9dWDMHsRVN3aA
brs5o+zlx9AbIqB6gg8XRBwOrGDlojw4LCdX6qbVyhh8jKHJSNJKZ57b3B9uy2KVvX5EQfAceTlB
liKw/i2sQh9pfvdE6uZqUodeJDhLNauy1FK7NQGoxiFQQ2MvaPQTWYDEzzpIRzb0j/C/9cF8Hlvb
YaZdTxuTKSvfCLRiwg7NiyzdGCxDzcbGzof7CDATBhoacce4cjbeNIZnRy2gyXDuN1rj7EI/ejVb
V0fh3sz8etVDlDxCDZSNtUTftk7VvRwJtgGxjMEzodwvESD1DcgsNAz//OHyyGlltvsoY8PROPBf
MdKKMXKOmDbOXkPIdFuTAFESXbUaRis909F0AL/62cZUNjZbLUORwOaqaElbJWoJwguvvCHnYw+3
5JaYOF2yOgSHE1TzWpohbIcKI6ykf/bG2MFZSyRFLxrpJZu5ZvY/O2SQfIz9M187C26XSggQmtY3
5Ej1zsDazM/PIroIe18fJDuZhz/iQYw+JmTk0DGYOwwEVcHkDvGUhHl5acMMMdU8Jp+HPuKWrDzE
RJNf7Rg4QLt4i+MgJItJHepjFD4mZRZflhRDzSVUjvEK3tm+mKKneY+8D8uYVnaE58bpDK0qeHI0
oloXN6OjyFLLo8XhqA2AdjEtHRgUyZOrMt+WxcKyjGXKRwvAj2qa+p8FbUKx92fxqkyGH+fbcsgt
x50212us9fIknAiaSlw3p4JP6/JVpJAKMwlIQD/aY6I6K4uSJ1emFImyyC6r4bCos3Vbqk+XJn+P
ADcOvWbYO2HQk56ozx+gAHq65O1EutkdoVi1NqDXbC0Rh5fe7ujRkLctThA9VosqYvxHEFFNJm8R
Blubv3PSqpi1nRfKrz3Qw6NnT5/DpStR03fc4Ta29gZ0y20lgX0Ojmk+TIInH1NI8uXYk0szObBA
mQAeW6QJ9NzFvCt5yS3ldipGs/hYemV5QgtQnnnDsoNSy24s4jkuy1LX83wY2/rGvhXT02o5Agvn
nBURMxO6M5vly6HqtK3OzXvlWvggzWMiOCQgUteovau0OGkowXwTZ/bKisv2jDqUTwqgpZMRg9QK
AC4hL2eNvew79bxm2ihhVFiGoRahTE+FCFW3sgmem6hRkLThGrjRCAdrKnfzhMCx8qpkFzMKfu2t
WlInkXvf2zT8EdGbgMn5dKZcU0oa6Xxa2au7jTsrjvQ/Pf7lkV4jKJsnPEXvWSoZhZnJeOZwG8+D
Ui1JOxdHzNHYL3Si5rTmHgM7QGaRYfPHjPjUYBDZoxEemaRVih0FXqiGI4hbBvsZv6/D8lXgmE9j
UJqMbWPr2qkZc1iazRlC4WaxoRXW9MeVFuf5nd2WbOjW/BoEz0FUIsX36AcekipEuQe3bFMnrrHv
mx73sXtCey+fKxJUntO0+MGRXW2qMv6aFPziN2T9wIh32Vwp5LrnqkCUMb3ADOivaWSOL0UPKzyn
ZXTQO3qnmkDehpW/egjhkKzGfgm9ys+uGf3TZdCxlIKzapp4MUYJXC9G5BfgJtHNTM6nnAAkeoJi
47drJKzDiqi6odiDK7SOwJ+Oherpz+pqry4xJ6w7+trr2EEzH5As7+dbqpJvSZKccHBEpIgqW3Jr
hdPFJTzY4cY1G1WzCxqjvTUtPCjYg9ou7yZxQQcTHqbPXTu2W4dL791Ti6BTh2nbjreN4z84L+PP
eV2Nh4LMrr6Mwl3o2fN98JsafCLDt6B0wjsdGhbQ/KvSyHTIms29CAbIhASOcriBiHA4om4eg93N
TIhWaWuCf7uz/dWcjusCCmgqS0z0QdVty9KaL5HV2mdhfB4SZsGEpFkfKoNFbzASCBFGUXXUdDDg
PQPMXdVCaIcJKa/JgDDHEbse2y2TkPa1ISn42QsjQJ9EzqwRkZ2aWEADphYE2OdGTLM0+2O2sgxY
esX0ziW+YaYAcA/VTrfQ6payKuPWz20YX1644HfV0ppmdxhdeumzhAdSMrzyc4sCna+I1XSOueZh
hSFB3L9xwRZ3W2OiqcdvRV9b72jpndXAbfGGrrU9tD1akyhNe+aMpvzZRe9Ba73OQvnQ0UE/HAGJ
LSmQ+0zKM83bTcNkg+g5rDBOx5PxA+2nvi+roIBPN+t3j2BJSIhNs146Tcj+oo+eU2oH5SpybHcX
jPU+Dq30NM9ehCJGsjlZ+Fk3vq8QcYuYy9HtHKXe/AqLHMm9knOWaskBCp2michhF16QlUBrKwyR
8xMp7hy40op0t3KXOO39o3ADYBHv4KLQnXYCJErM5JDGqlitZbE6YjStYMwZaFXVwUbGvGP08AR+
YzziQgDGF6Ql0WbO15C5+Z1GbrWlctMPwqKtBVqeOhHCiViPTN7Xy5wvKCqUNpW7F632m1CBAvKg
Vz/ZU+hswOeT9A1VN5CiI40Ui83SfFPL8ihTbbjKAXFZMhPlttofFkiFEXraavAHIEmqOuLDsaui
ISUOiDvLcoVh9GkfayN5SgeHTmSoCYpcVzNXoUaDONG5ctJtIonDBpRVtoxRpqhFGDT2REmGtoMq
noC1oAmeMtgKD0dS+NNndagoQ/sUzrN9opHrKGkaTLPZx9MMa8UkEOuVve3sgkBZc192X6bQip+0
ZtgAMXBfAtoHeB8dZ20r//Tf+KLIeY+CiMle0n+GA+weevQzTEB5M95kdiwK1chPrPfKxVWwDO4D
bvjAtZuUnJgY8G0dbjttjrYRYLpPpZTvdtrMW8IM+TlycrwWmhiTK/eipklmjVSscWfEbHSPDyP1
urR67b4sVkmonldX8Q73prMZTNImQguaH9xFpPWDARWDmdt1eVQkFcy/wV7rmuA0mZ35iPUJ+lun
5wPN9AZPNDy+fUcEqtsw5tLbrLzruvdo4wKTJ4Plj3OzLklH8IJ53kmLVEvdwYLl0Vl7fBoGH41O
MZSncQFPlmb9rkYet3kguK1ve29TEuEHnWztKNc3PuyGfRXx6oJnWhZ37IYD96dwpXXhT5L7SEBf
zvtQZqf/zc+W/8nwl56iZ9sG4aKWbQiuDP/F1I9N9L7DJLztlHMhjvIgJXa9Jsp+Jo6GOwYGcWUn
XUxIMNLRn6Av4dLiniin7a1nVD8zWDgnT09bTrvw2UAMchsFzMzBkryHJYp5jy382jTGbepcGzUY
AdJdhwGPxN7EG4hxqHEiTmphOsLQiIDxDULM4rwsWhwHG6eow/WCMp+bTMBaZkMlFjf3++uCXGc6
1FDDwStfWAQNZQvDqEnb5AXoArPQvzRqnDiDDTo5sCf344zqP62dh24dW6npJ6jOOC1HIvuWLdIY
qm8Gt146alJeKvy3J16qdg3Pa8OLnm5zvc+Oy6dCiJf//aqYhmLRF9TqOJkItOJlsSRAfIsXxjaF
kMuf/xur3sWmNPd2q2/ZzlAzjsz1XOJKHHpUbyO9FQ55X7pfZjmOezQ+dDiZOe79sUD3RgL32Idv
TTkP18Y1mtVzXGT6U2GP+pMNWpZuM65mF6ojLUY6Qp7kgpSP4ak3cQ2pasHq7fHZjRsN9yFpHLLh
d9sGpI/o7vjQx3Vmmv13vy3x6hIrWCTWyS3DwVqTrYnGn099QIBiuaq7geaObn76cD7Cy0FK4phb
LdfWZo9SjXO/oDPU0y7QfFzeeWc++ZSDXQeIHZ+mkXX+A3+rsfUyLDkDnJRVb0b5wxbdmytr6+5h
3w9VbTF7DLI+RCRo9r9WTXpHtA3xtkMmjrXYeOkSoN1+uc9dDKo6/oC90dgeMn1TvwiQ5fBRA9pd
g5N2iBOycUfodhs63clvzfxQmsRJOp1FM4FZq6hS5C0Usi9VEH0v0a3RRirEWk4Fdi/LYcYyu8Cb
zQGZFDxTrY0IIiUdl9iieu1lOI4nkkdOZh5WEGttLLalSWil+kUv0JSmoiuDwibetsLlFcViSILk
OIaPGtsQPKNL5w4D/4Pyi5m5NOvG5N3EJcyUvIs3gz6F69gewtsVMCKkmgrHKH4vfMOD1wz7xSE+
xkxQGdrjzXOqd60U49FrmEeRd+yePppwNbhaBEMO81KbD8vU3JyO4CrJkHs7Oq+pahMRtNteJmNC
PpNU59aKlFin/1YrIc5omaBENAAJ9diDt3UcyOXY1WkfwNv8PWeau+900AkDqR47H+8nV6KIjGz1
6uit+4v2pknaJcpbpkJ0xMv32cO5NCAYe9Jzd8vsPN6WqVHc0AUC7tHmBuoypvkwqUnYLPrXtPav
URKSq5p586XUtrBHMjgOBpeAqhsPxmDSklXmOYfrwiqKGWwknrNZ/lFDF4CAsGXtEwAjRz2C7cB3
+kQ1W16Yx/l0PsUXRj2fJNPwA0ni5ptjoLXwOaNl5Z4tiGzXkTb5quohqimkw7LIjjyfAgfiapz9
YlvRVvga+Q52neTmzGXDECzlvqeFRBDmUP+DOhX7vvSiG1gljX6MU6tgUNWzHt6Bh62j0jsvimgb
n+JeMqW5YSiABWr6F26Av5AkSfbVuttTJGMtzwdmdcRBnZIRSwikWPszmLQXpOcMOcOnmhPraW4o
EJ3eQmEcsQWvTdX0dkvJpl0oEHS4LcrsstRaniq4EoYyVK+0oZb5GgJuzOadzxzqSIXQoaNGrI1q
Q9IGJUKLPC1AbWmBvBHP44ibfz0jMPnwuy6HjuZ1pzELNoNlyntdWdmzpyEHTpkuJkb3oq7DByOy
tU2ElXpTlNjlPwJdS2fcepga1m10trXaviZUQgyaeFQdUFwO53HIxaofB/lieJjHzSgpOOyPba39
1kKH+I2i0ZBej/za+V3PG0sa/sbo5vjRF7MBDbElToqJN3dGZsI1ucpo7L8tBwdm+niVdkmwQxSf
KPUxQz511I9MDLvMHM6tOfQf0Y//kfz4H1F8/y8FAzWwY9IPtoRtOZzo/xluMru9pRnECmzNEntT
6vRbPGIt6iyWvBrsXUD66waEz5/nBCxpiq3BPy1/xWvC7q7+K5IUaZwlQbRuG81+TdsGAnY/prte
fdlSmB7iXhMff2o6g3sJyNta6coUbE2afuVd8ByZKHY2ixcl8GO0mShcydNQTy5BJsuTmKz+eRIz
88qwgfmaPumcA91ZbDxl87Qouf4+t5TjS9718pxZ9zWsEsRey1/++/eW55a/vDwX6uRV/+8T2qCE
+68j2vZsT5iCeZYndNcwVGX1b0e0ZUQdHQUz2Gsg3veJDQRvWdyKNkxoE0O1XP3icURiCWIxdKFI
mJg7F0Ov7n+OmmF4Vk+EZgCRxzU4FX2jBpgYIdGOmmSDvnR+CESmUOjBHnc6th4nra5yAkGRZ+GP
WdVMNbq24+COf3r5dDZ+zWSi7v4SJwc626taMlJqaESONUg+ac/ZMbfSH0wvp2dDj5q1iz/9wusd
blqnf/YCvwVrbGnPIX5C+MNLlzXQ+GhURnFabpW5jhTGjDJwX6EO665OsOBAHzQQfI2rslwEjuaX
IrNo3DUduOjONpAx+VA1oSJ5G31iBDH47XjLihNNe/BmE0dQ0ZYuu9/0OQrC9F53DoxpDowt90oC
tYuiAtKINCYhjmGhw+pBDrAEd+1KV/UdTZD8GEmDYDgu7+DQnK07RByikTGfhFoCuCnwNG1qSg7a
/OAORbevPQhCMpvlKZbQtYJEdhtABiUU0G0/6w7ABvzaQpPWXbgiufVcf8ew6e+0qSNcPqlx4H/a
32fpmEdXF79nPP17XNIaJpdouhvcxhbHXARzbDXTeN9nFRMNBlDDvsTCizQnKgGoVvJa2nw4vAwy
eqXQk04eaTsIiMnKVAz7bk7hq3a6dwSYv0e8HZzbNtzE6kppKn9SlIi9C/RrP1b+uJvzvr4KgjMN
IaZb5VTZPg+/51rFcVvYzR1gFYmUNJ/vTXilHl2bcdP9gnv7w8zLaBXBuz6adtTd6RohEsIh0FgC
drkpqocv/TWt0M9Tqcd7V02awC4ytCpF5a37xPhWFEULBwxtVVnBQi8TNvSuRqxiWoV+KsrWfg6K
eVEW+XB4NSLZYTYVTlXcgVnebXIEjtJstEuHBvgSe0NKS5gGSThifYqzgcNxIAOwGrARTW3D3A5L
FpNzn6bWoOfzfhA1OMuEqW0TRAgi7O7YBu3w0oVKw+Y7n1CM7SonDy607mciQfgAeLScllAfzbOm
DbdqsdFVikXd+N2+K4ufc8bUyf0X2C35/XHZA4JLAEE4ETWUjzXSZ4I4aR2uXKx2Z1RT42Eam1Ot
CIfLsgjt4Ja8e7Mld3JM40tFLO2pNiRppBikzbvgtXkMbOtcAT7Vlf8bgc1D1nJmQl3Sv5b8GsIx
epUefAYtd4213Qbm3uVHX7HvZ2QqpO+JUkRmSEj3s/CqHwwDhvWC32slR12EK3+LjL3gtCY/AENM
TFh3ad0krd4dGVJEKZLU2TVmdVnuWsviyH48FkzAgSf6p79LBZAqLIrpsMxKUifp9wIbiaGUahzm
mIxjRpSafFfs045Gb5sa1R1Ez7gJonraC0Zsax+T1hoPV7jr1VjQ7yDzO6FCItgNJZmRRSSXWHgj
T+Hwc0gK49nqX4seiwooSuMqQvFiUd6uULlWvHvQogAPTjfeQJ2AvO7mFH7/3At4Z0FWXznFWAoc
zUNmttwSYovIJO13W1MJ/12qULwVujntZC+wUv+zYBQyAca6OQZYvzS3s+u+xzookINnad7GNUBE
4cilmEnqwTzo6HJmZDHYlkY3xesC8ftTHDbdzkB/fFqW2eYwGGI6R2MJmSJSqszIdUJ6kjoyoAY8
Rc22QtcTGqb6sp+5JloY9DdwXPKCymWEWVBMSLAj9z5V5gF3XXUpmsJbNXRlD5303Wfgk6spzjwI
SfGZXYkJpVIJIlMyz4oEm8M/PzYQo2hbmf2J3MPhVLlITbmOHHTkdWzBpChAOLmFcfg5s7xu3ysE
nqXoLh26FTp4xvvQeZ+sDDhfGTLQQ7ueXWIGVXvATvprF5VPZjwRp659hzVPXOr0GnhBtw+47CG5
ooKzJ/NosH/XStOrqdAPGa4G3udnTxBME4elRf969jcCfzOAubGNOOhIcyVbKGKCNke7WpViwhEk
BqE+lBi6UwD9ZT1dHPYIqNLN9S9WMtUtVIwi38/hvvSH1zqy8DU2HOu9rtVHtzbEhVQppOcJDtB8
EF9S4f+Y0D5gpqIy13IzxtDE7EBL3aubZNPabwf4PLXVnosCgqvOBr7NtcZdtZCW53kgooSNlytz
Ddw6d+4tUZEP2XVop+SBjGLSGaDW7yLm+w8Y+rip0OhugN8OCDlSF6N5ZD91lnZNpSXOVkWYSSsA
QwT5O/eyKVkTRPVp0RbVJMXvFqmR3VWfyzDjd5fk9aXll7VhPPVnaG+0EZswUpOyuFtDJ96DQnyt
cvJTGOFe2oyRjJfMe/gQXJWy8Lj0GseyJTkh4AOrB97Dn5kcwRykpK/xH7aCXPZpYBPhYrZe9ptl
6ZP2k2+SI7spitfFga050tkVhfiBdtc5SqJfgURM9yrPzEuUWtSnIoEmOmBGcyOYLpM/wogdSEuq
wHWundYZNw4D2jUSCnmipoo2tibT/dAYExAnOz1bw3j1yPS7D5FFwAdai12g/IiDUENEHWta23A5
iw0z/uDdluqyFcTp0VbS9hkV2HpQR/RC5GdCMiKccT9HOWafxXGbOgap8uzl1Fitu5/ZTtZ9UNXw
94v06DPut4Mme0wTdmXdAGs5zOn3qsXBvdAKPWaL1Yhm25xC++EOzs+mRbRQGdNXTzdvMSgLQGf9
iQQnPgh9QpNk9g95T3avkc47mvrloWBmuo7JWngqsnA+JW1+z8Z5PM6GEZxHtYR0Kg19zi8LnUKv
3GfpSbEXBCIecUhv/pKWm776QYYAQAcHw1md4PIZVV+qI26J2t9fOZrBZ1QlAhYwbnbF4H6VMhkv
vroYVkaOPktsHAAEXiuuTD3q24zPalOkOKwW+0sGuvTABFhFfewtD3RU2ZGTHce4WrqcutKMBwLM
R0hLSxPRTWEkJsTfLlNwU49+1szNdkGLzqqr8JfXdkw/zLafeoLaNzaxBDv8EOFa0zByu3MRXFx9
2mcEuHzWTBKs86hI3pow/wnVmBg5YqHq3PGxVzb5FscyU2IlpywlHnsEtp8zJmortwtOmj0NR4LQ
6VUrRgplu7ORo6k/Tb7QNgwe91ETKq4jN7+Vi5Utc9rsSUvBymXBiPa0SA4L2RDZGjRdw1hhX4/o
pgz6zdLf60oyOjYKG031LQbCo+weDepHzHEjbPCZgbzWmwR4IK9Zl75A9cHg9JDQ+d7ZkKJpR0X9
/zF3XkmOY1uWncqz/Ec2xL0QZvXqg1q7DvUD81DQWmMQNameWK+LiM4Q9Sqru7/aLBNGkHSGO0kA
556z99oMMpiYN5IwOqhACqOD+igtg08aQs91TWVOhYTaMrHJnBCVjqmSoKg0duWbyPAfw8w/Nkqk
E+XzXKPNsa5eHiQHL8jf4cKwdjGBkPvSmp9gSJGUEodyPTLwTysmmY3CveW2tZs8FisL2FUvXF2B
3WZYOVlCiCTfGwFgH8KK3JVq0ovMg9iPXHu1IKIhj58Oup3IS2bX9zKT5kFXE6gBN87JwaYtTKMf
V6P2zuKI3Xm1/Lj0/vQW7XkU90zDA50LGqkzYY1eRJ+aeKUbfQoDsX6YmUdcaArFKMRZ84/VKPf9
pO89ObrXuLCAhtOp3uLwWfo7DeSrwUyAZxKHt0kJJOv6/CvAzASa+EPo9NG7pupOSCyirZaI/tA1
2rjOsxk61WjrXNLyiEgQc1M4ncGSGQW6bLqtXxrGPuuyM2cw5yqK6gsjaZYsSNTWWY1XMOvF1zi3
xKXqE5bpZv8E2YLRBUucbTWU1ouLgndidXgRmadvY6v7FJEFvDYAdXK1gqxsFsyZcBbvmkIvroHk
gmlqALqiwDsUinZX6ARno2G+CA98H5LpaJ0hbjjn0xBvrLTLLxZJI8jnQeosGyzbmy40BAcBkpg0
IW5O0fGguWEM7buGzHQxA0sr7iwbWaovaduhwti3TLgfSQ/Z9Vbd7SpkjlvNbaptV/IPebMxkTFf
8C3FVnspFTE9tvD26H5wJHAvuurGC4wHGrbMGPnHSK+YoTcacT8faj3XT4zR5hMJi2n/aiE+Pwy0
2zZVMcZPiH/7L6g9iDEavfaA4Y+EO4QBZ+mNLz3GiKdswPmF0znL5btQPOMkvwfatFkUcTTEMHla
MUo9dBt9Xr5KNHP4V6L5qjE824jeJZzC7+ez6XQ4gwLrOQLOdSWtbgKvlvSHNrM7ZEN+umXkhSwR
S1tm909yovFbgN0kFqD7WAMBW7s1eJ8hCtOnuMJLq095v16jw4ivndokDW2lOG4a/FN6sOLipR1S
rwdcN1byYzwLfi/Gupe+Mbv9Moh0ekIabA2AtFBmu1ZlPIWxFe18d0b7rxfzNpmFvPUqScUZbYKY
SEfcsX7Y1KXdXBrJGVd9TRYlA9mc8Rkt2Z3lvK96M+T7BHFaKusplj0sdgH+81ZtAlzKe0uXHxFB
MdFV3fy5T5p1MEWJs5po1aE5NBkxJ0HCVYpxb4I4auPivoLznDGmj2V+0hvyDWVWVU/CiT6ZpKUe
sr63LrLrXxKNvDl+x5Yf8jx0S/bHofDMhyjISfLG/6EDKX/w8aqRWXsvpRfvBgt5jy6JH+IMXTxb
c+BuotJ81BToMG7JzGxaccW2aJzbMHYOJH3uuxDuU6aG/dTub3iDvV2jpDyMouPN3M7jGuUMEIVl
E6K9HtOq3XT8wIU+R30hnlDgCd8URsXp0TxoNoWw5mbNpUeCrvgBy4awqmlXhQHiU6VBXzaBRSBj
YK35Cmt9i+ZgNof7oKUxvtQeXK0CxCLogueKLGy1KRkWc/Ukzcj1TnShsfRERXmtXCR/vRN5W9pK
JK1FiekfM5Upo9YZ0FMoi21Rv452qxi5msGwCWTOSVdLk+VW6t3zB5b3Ws5MCRbaIdCSYZ1TGCDx
wa6dUdCvcDJau85E1UW0KO1IN0IVnacPOrkqBxZ30GpqUkAB1Xyu1FhuqTQ0RWyv5vksRFidukw/
E2c/3aWdR5SLZz7PDjbeEQHRIiUyBDmRcUno/KKg6SOoJJrlPusu9oMK8eWmt0mJc5JYPxKpgDcB
msVsKwSHk7xPnPJDWIzJpbDq6K1wo9MXLDvtrXQrFgs1AQmuoNCytGg3Zz6cHtm8Xa4puQaPnsrK
fRRISWa3OcM/Tk7CMMpHRLAOtn0igPNzXyft1XXeYEiUx7Ce64zDcbwnYZpknxRfLBc4/2SYfb4e
DGzBPyDZZpG0KMLt+1BIFodyHr7J35IYFbKm0iSXohP+MEKMZTkvYtLllfzJj8V4hAN8tyzQ2qJ8
n8wheOF67PbE7F1bCotMKXd1tfp0mZNNgIoX/KjsoA9PDe6yxOh7CtbgZRlE1Qny8Z6kAAIdyQUb
GlYItKXybc1Ma2d0iXtfFGT+2nS8N4ja0g1aWFplHiiYiAuCr8KJpWF3RACwxNjDK262s+onwrv0
+PMaxk7uC2HJTPBTBsJLMQDQF/1hXV47JKH4zdwCln+tb0wvwMeB8Qurc5PLaFtiHiFHlq9/ZNlK
LAgYtbdEffU12mltOfBmt+O9C+R3G/KL8Wl9iIbxY2W0E4tCWCr4L1/bhkw2vsLxKqc0vTbMY2+j
iyU8cBNtG7YNbmzY+aU2vrOj7FiGo3OMvtK08c8SwjM8ZcjKcBc/xR6xa65LY6sbdP4g8FaI8uar
4/WfKqs7hkonmRv2ChhMeYoTK90F4iucnPoyFnmubatMCx9aPflYD5xEB65Iq9kxgpvEClqBG0xc
OzqLOebcZvWH1JjucgvlEKMVA8RbPnGs1cCadBk+NLlybSMd2iVpcrR9jaQpIONVyXSrzfpi09q8
bRVJvnU+13tW/v1m1uJTN0kii6PxI7+KuWNtuvXESGrWEDZXvS5cRpvZnszp4rGdWrAYekuSUdSK
VXi01fEqdK/ZMzOkxFqasXQHTwl4SMSqDWnB57iiSxElE0kFep5e4+bOBaBJddSll5Ga56LXtCUi
P4tYCvOzQ8h8axDoUFht9+e8ECzpDovxT7AcPlI8z+tKwjzFjNdv3W/qdYQNV2j8L7IJpqtlDu98
L6RLU83m1lVzoKLrnphcpgdz7qJjFfjnZRHE/PKzVwza0ah1fcPMg9RyRtzplGjvQ0TDhJDwTgm0
9DovN4dIkKOGflnT4ufN3XLGzNC4e7Ic7yvSffdVgsMAmuVLY9Ibwf//dXK15q0surd0VGmGSDnv
ZtVa9K35rkBmeDQTagFL4d6x5s4nrzAgXISovRDRePsItdlt2eR8gjM8KHKGsnUYV9bd2OgmgDUg
hqmOBmkwpi9Q0eKTllbWjXX5Gi9pcQV8ZmyLkUMtQ262Csqhp/VNSaFX+m5SrPNBw0XpoSNa16Fy
I9mQe6UStCZmcHU1fTwQ6VBc0lBY22ESOBoUPLBGN7Z3de9NYrXDVZvzQ2RSWREZRhh93WcoE4zk
McsEC8UgJORMh4qR4rnc0Wm1WUk/Og14S82aSA0aa/l0IBP2MfCx1/P2E+CX0eGeAO7jkiQw2YaP
EkQx6lJu5eaZ4fxwWyZ0aKOO0GIM5NW9vmehwOzB5INO+uwZkzjaL4z1cZzbaycsFcMCzVxllEeG
gM9wQYNtvaOdFiL2Vjrv/OZ7GYrlPCvvU7u4uiSYKREqgdWmAxFQN6yNn5is8Ip4eAjc7MUFobLL
Zz7YUZkB6rZ7XbTKKGf3vs5gRsW0EbNB9pwG4Z6WR3sy0dqvvRiOjrKCbV3Te9b7UOwjuEbYCrF5
YdTAw+pjty4IyGDkjtT/tGDn26VFSqDiXp9YgUgUoBNgbkTLxdpBaSLWgebgL7BBEuFf4YrFIPjb
Bg1lfUiAZP1oxyy3dLsmtM/HFVU7BO0ODLEOaT2TjRs/pp4u3018c2KWl5t++K5gJoKBgXDGIA8T
gjjFrsvggXg4nXilEzKkY4cvbz0UlLFeC8Vx2VQxAdZlj11lUcKZXkpCWeCgstFjavRaS3CO1sMu
HU9LJ0POxngAbdKuIGqMAOB6Frl2ji+NKQ2tS9h4fUJoUBPvp5wRFCfW6xhlzR1dSbkXwrjHOw5R
3nVvpTV6N8eNND7R97oLEF/SQsLAJcRVauZHLcHamGeZD6BQE08EUq5zIgE2CPVwp1UKaawWtola
4vaj/2z1+iTXInXL3aQPwc0jmGaX52QSdMET9hQKK6k9JBIxZhbMbxR7dm8FCX+IkpbH8QsmNfhG
npZcGur/nTf5+cX1B/A9on9IYsDGfcahgdAFsFNC9Z9mxYdSOSKBMPun5dbYn/VF0KZGJPAiR87t
8A+hFR8bKpK7wkH5N9J3PZN51j/RlOddzhnToSgaSAaPYcr5Ee6kDjd4k0KPsVpzuAwce6cydrYS
y0QvPH3fOaZfk5TsO0zm9Hf1FGbn9q/NDBWAYzgt8e0muGm/QQasHNGcNmkeDTvrDbmE1j1x3fZj
HaerBjX8bBX1zW386rbcag256gp4Gh7E3grZrghXyOfkzrdFCetpTJxt7dEAF4AQWcn7zZ5wMp+D
igHKXyb4GeAIod/ZvQc4/mASeTmaAp4XeRvdsbBIK3YNG+npRG8uCodkP0bD84Bh/LRsmoGMqESM
b3LQVrtA+dGWTWjTt63SFEWjus9TUSkxpWkYx/S11YljOXsYyi/iyezm5vSUUeFJFLMiiHfCJ6MF
rgkLAQo8pCCYaRZbzQTRjxUtGAcIIxKNYO+iFxVPGhxa3mG9o4XYZckmYTlOIJofR4fF2V+pxj0i
ZpLhraTYQHn/jnBo29TdU6LeKDgF/3pYZdcwbV/rdGiwqVYSKHvu3SYPBXUnh1OrW5IvNOZT9I3h
mi/CsF7AxIEojJ09QJZadju+gXUz96e8dInsXlY9/RouizwlxkX0SXaKSh9RE4TkdtNGaAFNVfb9
2BhjAsVuSgGOMaMa1XveL356A3/6IE1nrwln6vjQ6bwLjypSpofBa8NHgYmQId7ssrxrXwWpPPux
ISMaRC3KHY1/dEGp0KLKbnX3no96a7hDfRfnbfXI8Pxr3iRiX3MdOTEw2BZBi3F15K9NyTzbxF6a
AwRrXeK1WORs8PZNJ68BrtpVAxkwkcYQYYl1q40IFkmK0zcJx81IR3PL1as/GWGT7hfjYQgDhWI7
OS4qKukxMS4inVCg3juNy+AsRVBFJE9D6J8bXQq1sbtya8P+PUpl9QgU7K8zCEanvMfhSa9ZjwVK
YAuGXahM936AUKcgMLdEDdmQD3OlS73W4244f/MUZ4jXpJZwXVXBTyzy+beb7jjqeEy63PUwoYua
DNFxvneGyDpHpn7XuJG7AXhN8KgOdr9Wqt556OoN9gp3vdD1FqhUqjlMUlJUrKGZSRdVnFOeQRZr
x9Ec+uygxjjLirRTpwcWt1y3Q16Gft9wWjZxZg8nex4eK8CAPw3BKBy9NSZidJ+qvtCURjy26MwZ
RfhuyOqWNCRTrlGBzCvL0MSt91Dt+RiEtqUEfQkdl2kK37xdUGJfbVTAAlILhshqk5pOvxEYCTns
y/2iDZrzwCbUll7dqrSGN2Aa/B3M5ZNtpMG9qzaQTcE1BbN+yGdaeCnEhA25a+5dnNjNmtk2Up/R
cu46q3u0HNoFBG6E26hF+bDIhVyg5Ew9F2BG4Az7xJ4ebTMXlzib5Y7fKFw5I3b/TDMfA1ZkZy8Z
2Dijw0z47RIOtUiJJBEGZENX3lZifTiwdliFThBfiCu09mloPU0kkvSrSX3Ag9r4I+Ia6D3Zliwf
OsZMzBYfp6G6LPVgDoyLjOgBkcApmWPt6KeA8RVFvWfwcNdUvsdE3cl3ucWxyPQjf0QeHh7ybMjX
fmi/7c36gfyTmlSbi8m87LywSCpbg7jUkYPsFv47wk2M3VwhnXcCOCaY230XuShwValmqcvGEPyu
eeEyXplxHJjKYL8gtyILCcm3S0qNZGtbVvjEOYO67XYKKuLm+wh39DD7CLaM4X4hdPqq7espaodw
p8+pmq7QMOtAhBLEIAMOg2WDYIbz1zjAcui4UmwZLeC1TFMSFRxcSrjw0pWtWRZWN8s7D0wzzxa5
hMywt+NUsQT8Sx4fuDEtNn+O1kqbRhtkcOyNX9DHDTlAuIDbM2Ackb4DO8dERiIZYg2klPkteQs+
sqrErz/4XBt2pXIsg54baMoUh7GxCAnlrEF3zB3bC9FSWpfaW9NEeO9UZXsNMGqS50Smut0Lwoxc
TjWwzOgCOi5hvnSVX8gYdnZZieRzLTqsWy2Eu5ws3jT8lCJjAdYU2behiMxvAuiwwiiSNIjWqsEK
DoayxmnaPrKix9SZ+7tBSBpSg/lisqS89DZfjMI3gzu+ti+tX72rA2E82tLMYazpNrB66Cot2oi1
G0TWXs7552ni29rHSNpWRoX7ZKqU+7cO9obGuWFBbaSdTm6rzlG6FCJRGIyXIHRBbQym2MxeBwyE
0fR2LvGvzgAuMXU4JUgRtH1rT89pD4ming++E+1KgR1s2djqHCXr/I3RoXDIGsSWqyrjaXPUbJnC
eZcG5NnRj8LjsseH9BALAJWLvDAyFXuUTkk7Y5JrUw56AhTKe0Pr/DuXkEB07ZhwaJeXZPeuKaBG
2rqYGM2YvoBq3gLQzg5kLz8sbLLWnOx8pRdbB9jRreqwVgRlTBwFuRR13z0Z8HfDTYIPYDOrekKg
mjg7lXUO6P8fFmiapTq6ozGe/17lJuR/0rhZpi0sC7aQDoHZsH/VuCEB49etq3RfYh8fmAUcHELr
1h3pPN1UNvep0D/nQf1Mnd2vyiHg75hB621CNw0PFMln1E/TqSlIO+l6OspVDyIz1RMObPx3YSLW
w0i/nRWMv2OFyVsqWJb5YXtWX3UbSbI1UHc5HKIrG9cL+BLCKxAkbTQXaj+9G4gmQZ+ekvhQKINh
4unMXUO7JUKO3sHosAZQzkzAR83WY+YD3JfT8n/zNnm/vU02jBw62NIDeeka3u/iy7jVCTeQLM10
MutW0KM3vZLpLZtM9t9vLbuUmRNJridOq6TXqmnFsrELs+WU1D/ErepXN2F5J3shDjR2OLvrEe5Y
ZgJcIEo17ctTEhxEydcR0QlzexJ9YkQ1VUYuRgMYLsgRjmXaUMMi5GLNILO7TjoiNY8Mp+2yQmyU
ZfASG1r8vqVm6rVT08RnZlXymWQAeA20ufn6ejTwKFDapfWtOf767985U/9dRWnrlqFL9eaZNmfz
3/0ngvWlKeOs3wv0qEgMp5utNiWLxdtsc8pwYkffLQ8UjvPeaygXbc1pTsumNZL2261lV/z1QOrO
9DfoUW8M4CAUTGl2RVWKCY88r+UuUY/f7/+xu9xCbCY3Y5E162V32czqRZr4oDMaP0kStux1FIzR
edmkgvkJWHAuqYqiMiqk/4/Nj/uMu8YEOLA8ZMQpVjID6YmlN48cFdod7CNnYyhO2LIbVQ0Us9BO
T5mFVWK5b9l4beYeR6P8AK9tZcf0y9NG41vPlM64dA1qGPpWeOVQl1dbzYsCxgoXv9Gtq6yxm1p4
5ZdQ+uWuJZl+2dQ12RFOYrz97f6QfIdvAfamQSwu7Gf0HH/dt/zo8hNzXFNH0kHeLhD7EK/RSXgp
IrxuajARYNpZ7lse/bGLgRfQx7L/7eZvjy+7yyabYeMvt769TjUUx1RP16wD46tLarTqbiDV1nGQ
rRkwMihTm8mkAbVZbgamUgelzM579TM/nmOqRIsfu/j4j72krRrUKt9MEXU6RlwXUJDMdH0dpLTa
dTjdNZS+KepDpXpPi3m80IsZLwbGqTUEVHK51H0/HvixG6sHQmn2UIbN9BRrbngz0/pmFjkX3Tq8
yxEFcW1PKW6NlnWpFL2aEujVtzTrQJV7WjQfCFyOjnNLmsO3lGt1a9ll8ZCDunXJabU/c5Kv7ica
ZugYWT3mHpwZxMMNatMpBpilNlObshTx23AH2vhMCIk4BMqysQy5pEfRrpi2Itz4B/tWoSbc+kFs
bVISc+8zlexDrjBMMiXjXu6jF9bf/f35wv79gmQbnuUic5eGQwkvHfPXC5JBeI4hMxZvRlrfZ6D+
vmp3MyjaJwrc4JtGABiGz4qfg1spBpYNNGdQwxmAEtLyEPITQ/r9kbKvsNCSqhvvmIXT00psvD70
cQku1I37oSmNe0Jc5jvdfFp2TIgu16EIt4Zqbi+bRk2wAtWq/i93B1gTq8jiAK+S59G10y+hhSgQ
losS4DFlDVvPvhHp+H1Thih9W+ixy12kZHy/30LWRteXmU5W2ne2YrwuZmTaQyZ2QZpuAWsKeU7h
eGWFRPMxq3WxV6Xc9FNiZv7+87D+xechBAIl1xGWS4nw2+cxiTZmOiPlPqLYvGWuaz4EA1bzBPJW
iubmYbkrBCd3zmX99sddceEbh2hEOZmoH2p0B1QRlT9Xd8aUvVIoLFNLn2/ccZybk5lnybhaHqgy
MXabmKSEVSMoF396iCt0syO8B1dcNsTbCsAfs3twxqswJz3Uq73t378DQhkrfnbq8Y20gX1BOPBs
y3ON394BL+HCpbu12Ofgnev0s95DHlw2lUgTFbI7fd9f7nSSkHghtFkrl9XFjhlAiChOT18QOTp7
dOkQR5fdqNCOrkCGFFNP6z7DdpVlWwQRo8xs2brLHfY4gPcIdmpFiKi6TpzT8sBPz1nu/OlxP/P8
laH8Uzjbon2FYm0vsnZ4n2YJVsnQekmFKc/O/X/zVqm34re3CsKlITBsObopFi/qT44JX06J4fW2
3HOFjI+s/NIn4EP+edbTz0FYG8UaWmVMFwroQZzXSCRyxpMQuaj5QcZwiXM0Cl4HMjgOzFfqQIq6
nBGtl2LiYkyRbqwx2IwjcTocG/Lmqo01xZKiIr6ZI+vNZkTI38pCiaDUo8ZDGLnzT89Ur+DNEOwo
2e/yNH4Jw9g+htmQ3i13LRsD2cLq798dV9XSP787jmno9BtMx9PJISeQ+9dTW9miU+4DHx14m8fb
Hxfm5WI7sb8ONRrufG7BjHGK6/nynDAMM6YN/Xs9lsjOHRARwfSBuFHULvHcPxNjDos8ipvLsisR
hm1EWGb7Zbc0ahd8EireZdcop/mmXghbe/+83NUGr8uL4Rf51y+WxsPPLwZ09PuLESQ535iqPiyv
M5Iqr8a1fns0meFGbtQ8R8Sr7AeP1cRY9c2zrneIAyvjbVLZA2KJ6VZIu35anto1brJK6iq6LE8N
YtATkxkgiVUvhPfSQ9Sn9NLqhUQPK70azP23F8pN72CbXn6/PNctUeeG6Wgcl915nGxWmJ2/WXYN
rQf6g//p2ytZmmM+MQFfHtOZOe///lP3fj99cOZwHMMSumNhvtat3z519c854xhUBPjlkPRdBCfL
Jlbi6UaL3rcsDehRoTlGrJkg7q0Ssg6Rwd6KBtsEXyaIfHZbvPShz9K6jt+5xFGewCXY61ybDx4k
edskCgTxsuxp92GKXW71dsNUl2AjM0aNl/jpE3qJ/m7ZQIkb7hhninVupGSmqAcoO/u7Wm3apvwU
OdUmgmNwrFRgYs3X6jZU4uTR/iO0gLtKs4govnHGOuo+gvXya6R5MLCc4ZLoTJSFEoj+2K2QDW66
uCzXlQJGfHN4a0Akll1D3dKb9+1c7XnHYtagVflm6iXyaKMpN205PxHxVVz6ohI3dEesJlq/fsuC
sEY8RU8wHQmJrET/FlHxXoV3vKfZ4+46xkP7pib/ss+RLTpEBVw8tXHzkCaVW4HFjwaSdSM0PKvI
HLPt7OUtDQNAbCfy4L5v8giB+/Ll+B+/uPqaf/839j8V5US4C1KCX3f//Rp9qlHlf23/Tf3YX0/7
7VnPRcZ/vz/ll5/ghb//w5vX9vWXnW3OfH566L7U0+OXpkvb5dWDL4V65v/pg//4srzK81R++ecf
n4oub9WrBVGR//H9IeVsxy730wGiXv/7g7fXjJ/7n/+RfvnH6TX/x/V1+vKff/DLa9P+8w/N+dMz
PcOA/6CM8hIr1R//GL4sD3l/6g4p9p7nCS7FumHgk2Rd14b//MMx/gRw4LkOvnpIDZ7OodYUiH95
SP/T5cJETJVtsZKXHKX/+y24/3aK/vax8JZ83//Zi2k5v1ZFy8sLqhaLhgm8Z/f3gzofK/CSRBRu
YK99BgY5b+YI8qNXx9dmLoZN59EsazDSY2qFt4IqNKfsXqfT8NbCjJSb4lqraJSauaLbZB/8st5j
39hVlgFZY3YPUTBv3ZqRZc/iyeSyuA3FI6pyJt0lnrZOn84zTNQ0hYoYfk289N4P8g92tU/9+AE0
762ynWczGB9jrT35Mvlam/ENXFpA2ftk2HRb4rJDNBx+9b0JRhOFyCrQ2l3XtMlKWKATNHrGK2J3
3hXVJ6rx1nsOLJgBGqHlJqPOGsS86Aqm74y9Zn8tzWQVa1eJTy9QvXEDmTD6JpACXfpIysHTiNsw
o6MIzh9xrj8yk+4zepKRRdurMFDvZ2MHxh2LnpE68qr74bAtegTdeTCVV1dVjQiaSZfMQ9J+6E7T
cXckUdHT28zxtjrj7y1rs3eEqbQ76UOZECPXWqe5tkr1lJf81oNIPobBFzM1NsAAvmLwe5vIOsIl
lz8OLjmFEg0H7ZiVRkW8njNKOZlnb3JjkHTqo72Jx/M4D2j9MtpTtErHFzn608VUSYd2/VjOhIS6
NcEXVW1sJSK+lRMyAZ/mBGGwqwKvXIxNdZ4D/jfyg2yzF/LVSuj/87vCkp9Nm4lhaZn3dorMfEin
cCPc5BC3nOhbjzg7H4hXLz6bvBObasw+mHWHLR6pizG/RLUlyA1jQ5gGs61zwzxxFXqgG80Cerk8
jLJ/nhNtM+M1WZu6F23j8S2yrWoTQsliBF6vERCi+c27xyiKPpHhAeCuA15w7QP7rei1inlq8Kku
i4s3T0DAvBU6BwHy8o2bwY0IPkPtQ8/VvzUTk0xcVKTrEWHn7Ihq3RN7QQG37U1oKhAZJMJnyC9z
TWgTDuRz1DCenqLgERQVYXGsh1d2Z+QbMAS72EF1iEr+4NrzJhk1XBXTJhymT1bPiKjX9XsLZ/rG
ESdnVOAgnIO4E1WQUW/cbK/vt5XVv5kKvnsZFPLt1JGmKTJ9Nwj0LaZWo0+FAoXjCg1cKCVhDnqz
Ym7PGmSo7KexKfuNlvGnxIKYRGJLj3OjJ2ukPc4B5fHODvTHNrCdY4pET1ZhfZiQygjpvy16OqAz
UP/VHJdvdDNBh+49o4jFmxp70zbwq4fG5jll/qnT+zuHEwITWHOjhTVaOCbAe4yfW9zv7zQr+xDP
FWbUFt8msQankkhYP3xlJNKDWknMTTwU2xk786pNAExrUfcYhJq7Yra6U/+PkaXtgItCwsOimXYt
62JOLQL2wJaB46WkL34aioceGtlpmXCK2IUiP9LI17tmr8vgbCXAnaSRfeja4Kvj51snaO+kSO9F
F3zyZv4uAItMkQb3SXO8dM1yrlznKGrWsuITmXVxnyOvWsnG4tCzVdyne0SboK3DHJEt+PFs6+PI
WEGofAVCY+0iYE+NtyVu6LVnxL+ymAmuGfg/Dz0XajotkHQc/b6tWW7qof5Sab2+GiVntkl0F47j
RzhYNpwj7Us+iEMYTC+Gb5yRL7jGKNcJQbbrOPZfPXp+26zh/cLe+RQJ5zWI8KNA7wGOR/lWOszX
Cr1aASoKV0UJe0VXQR1JaorVeILTWzAeYhWSxCSScoXA81wehO9vGKPgUIxWs+DvqK38y5i/JjXK
r4kQ2xUYs0+lnn5AiqZzuqcWCPN3mlKD4Dd8QXD7Pqrc/5fq41/XFb8UIv9lgfL/Y/UhrL+rPp7S
on9lvvLll4pF/cy3wsM0/5S2hP9um5ZN78mkuPhWdxj2ny4KRJxhjmXRBVBdgu9lh/D+VD1u4QnA
YrYqf74XHcL502FaoDs0+Ejmko77f1V0sIr+ZQG5rKgtUHZoqaRL8WP+1oko58CZ+7okjiUpSRfz
McFz7tiPSs9fGvpzXKBN6RITD2dZrx2O5BuTd86AcLKS1ruB59N2qdtHMI6S7GCn4hlTun0Zuh6B
D2Dfwubwi0bqjw7qtUKOQQskCg1xYnvOtdJd63nEVJxm7J3J60P3BSyFvxlG7WwBdGmjZyOZIZ1X
nrlNaZyQ4hi5R4t+9CqEAnLcOSTqHisWB2nKb1CDbpZMgvBO4FjOK2ve5pOVgIvR+HmbCwuzM/2Q
JcOTo9/mrOKaK0h7LxmRYJ3DQOKfEBB8aTNyMZOqYhhnPDKisVdjPVHMkyc2kauc6sEbUHwPIo3f
kK/Ei5D5tjYpIeoq0FcJKcjzaLhIvwz8gzx7KxPE5K2QkAowbNWun16jsroEgawQO02c4SbscaNm
PEkHJ3nSvg9iYkH16WtgFZ9oRm6rpLwiST3kBWaErLiacDq6jPjycDxXXvHi9BmaJ9d9E8TFS0kv
2nO6TxaxaiuS4VQCo9xO9RigOdghPLs3p4AGI7JEzFnv/Ch6rNOy5RPyslVQfRpb9xFIQymMGyto
nshpfq23RAoYfr/kEjHJ3tmhh+AleXRFd2eK6aXLA+Ld3lBbML1L/TvMLc81dc8YkMQ92Qmna3iC
hU/EuUQQ3qUFXOFc+wATyz70WflURtEpspwlepKorFJ8kVRy10ojr6IPn5IwxUExjYylRspY19aM
nZtp6aqzJ4E1HxW8ZMib+ekEqQ8peZbb+7oCF+TxuXLV1Q9mXpXkFgsICx1pQHXnZzsHuC0r0Gc5
T+0bUbfvZx3siKyRTBtPhIzhStIEyLF07fS4TVJzgm3kDgY9lWwr8phihCiZJB+1VRB45KH0o7GZ
BBbT2giKVeTJaFOWzQuUcSLhJSr4Phg++ZHXnIKKbj2y2FUYeCzmu/JdQZk2De7WVOaPwSBlnTSv
jRWFkCZy/pAq1NdTXWONis6TS4BS4avgmgZUaWWwXk6HFVeNateN2QVJAkmSum+t3XxA8lK4HwBS
uxtAGSycdTLV89bb2QW84ci0H31KTHT7CtvYmkC6kpdsIvAnygg3Hd3gLm87fv9AlpRoUbaTWamt
if9EiEOGo0+H2rEfsAeBQ2vCz25RBIchrjHqq7R08ikmvAeruLbKvZWId01JJ1sb+FyraDN6K2o2
liRMIa1y3MWiA43FU7YA4lYyQplCmj3Xa13TWKWX76vYjFn9VDidjXJNxbhrgt5bY5JEKU9h54Tj
yzAnn3uyH9ZgQ1FvuIQZ8Knd80Q+k8R/dZ0CrYkPbYFYki9T00GVMl/z0KX+LVuTM01KE7+GoK+B
FShMUs2D2gRZIZJ1nL2tC6a2EjuYmaHOIJSo60yJ45wliqk1BwPi8CFwABzZzcfO0Ts6Fdlw8kzn
1RgQ7DpIB8GNhPvZBA3bOvw9XRw+TqmN/EdDWdY31bg3StgSiUWsHzmA6R6PCjTIVqTDlgHrxTLz
e2OmMun/F3fnsSM7dnbZJ+IPukMzpQuGyYz0bkKkuUnvPd+on6NfrBdLgrrUgx8QetJoQRCqdKvu
zYwkz/nM3mtL01UjldJdgW4fDBwMaJQAPtmDgZuShsqO8hvTRH6itS1d5U1rjBs/EGz/KwCBNBFe
uVaPgNwHM2OAGqt8/GmNTH/kkW0V4vAMRPvM6UFf6TiseivJyVbOkelgxetIV8Qf195i8G6cBgtR
ikDdXZR96GHjWZc4QjKrsm4rhWN/Xi9JVN3m84c8szlt6S+aAdGgbOb3JbSVY7kTJzECpyg1rAeE
/8m1ZZrHmsWeTqsmjV6kja07sDCsq7w5TfxhLdkFGGNG5JURu9X0PWsR6Zj2/bYhx4/RAfa5HTYi
/yYZ91I2vJOk2utelfdPSd/zTNcdQoCymu6iezt+UCnfwk3mNNcS7EHmdJKs7rXHEYeU7rKw+doZ
x6kX57VwZuCFW7He0vah+KrQfbJed+By5XDj8yjQQk3Z0EcqjsX9GvOjAgaswOKEJidk0hW7/DYj
KMjJE/WK1/TC5PmyUNf6nT6VnlETidrAx2Mm1npWQ7dD43Rq+c8Fp8uxNus2yMvsyl7hhnbiR0q9
MsNZE+VJByYSxVaMK5JDJrlae6Ox4bRssNkdzMg8il1QJBblp15X4cuztqLw4VmqNiP3ZDPh4Kfl
DPoxO7RyegV4BkvXIvXYmnJuYZ2Y0VEeXSWGPy/yvOB2W74Svn9Shzbi65hjZPEUEJku+7NIvwcE
lGoPCrkzEg8An+4yl/GXAdgn1Ap81WD5Q71Jn8j98BUWxDitiaOH9QZtkZE9xa3+p8I362QDa3Xe
Orcxu89tw8cu6ekhj43PeFCMwCzJDx92ecggFW7TTBh9JJmtFkHfJSHrXjeQKEJaqCu6mG2XGXGU
rPGt0VvtmU5eV3v9frOeOWptp2n5s4rJLihDeFd1Q7DRk2OE50bVeQqPr5FzGvcpm1eS0KjobctT
i6j0k91fQUgLsLaIJAKpzFMnZ9nh5SjQnGXYftW1uEEOyUWL1yQn2gJhb+tlRLQvKcgdvRsNH7kg
CPYOcX+z531ObVR7fSo1bmODUczhAwKvBNFWJwRRDdaJ3VuLcFt56rL+J1Uj7JMlC+9o32iSFX1r
TssTmXAKIxlsgmSW1q6Bp6KFrZ7ZP+Ni1V5VThFPT/o1FPJHPREZQPpFf5du7QkOLgZExFgyk90x
FYxBO8KZqmH+qmYpQ7QNXzXhze/k5UduhR2OkISupRA8uliMAPGaqwtQ2IuKRkbKUVpusWAHrbdb
REqovgu1JKukBtpiYewdMfre4LJMXfJdiBmKbxEkuhrR3+Rpd3VXnZNYXBuB6WXjMaHTmW+Qn78W
GHaPG+YmvjNm/UkvnlYNLZAywozPPnOJD/VltcuMj3bFI2n4U6pmYaMMH6bd/UwTiTykvKfOFHNE
pGntia3Hdp1mXyqTXeCILL9VgFFepPBSIzgwPTHjzh7UaHQlDfFnu4cdoWt0RDJ/ywXtP3cAwQXi
dxszH23wrlp5XuK+dKUSD2faMyxrW+guJCjZaPcPecodpdmfKmJcDG1a7RusSJBVuDC6UFc50B1y
v4+xtGqp7Ci2ea8bVHpW/9Xz+n1wAk28wy+R/bBCRFC0j8V6hYvNR3ulzM2AhKnJRzs+YWBN1u+m
vBHiWhd3X5n+lRWfFtrZ7m4rZVfj2Ejh7yhuxY00kFkv8Mzp7edEmYNoDvzFdxO/QNd0FcOfi59W
Pc7KVba80nbZwSlqzgyFwaDlIWXmRQe2iWq04MHJ6LqZm0GudZfOvNsS6yBpgK/j1tXyhw5L6CBv
x7rRbgo0Dyy5Q3PGJgkraLbfJOTknXKbGb7M7wGpm+924M0u3R7/RQEjfxhjNz73lepMK/RdJPJC
bYOhHUFMfDKucqhNvElFEW0srhwTcqF8aNNhiQ5m/JWNHFzKh2RSd/bY0eFJpXta75cl37T2FLbM
WB/ALFDbL3cMQJypvcq41Tqj9vRoDQb4vWb5DGzD1dG1EaED0BOryyu6S6crAWFLyQM/qWDAzI4E
/WYsJDfPBzfY7LBTb2emNtl43MO42v16YNNUPgN2dRVF9y3zrZrhuyMnr8qgbX7lbaNcVx9Sm9Ws
0fk2NHaTi57ypqhGj9/sXEpTWIvsRFzvsRpAd8C7GSjyEkZhFkntlay4WUTstXSXZtQ/62P7oG7u
cKf/1juYEgWzl303DB7V3B/mQ7o5IF6gSRSJH0Fwib2qco3VU82gMX18wY5AiIgcPXEmZJryc4Sb
uN2rPk1Bb+F1DGwMj6vroidu9GHkDopRUl+ZDY6HPj8BGGx6f+nBR9ZudrHuqzd19XE6zpJvR9dY
uSG1Yk0p5Cq8Tn6+h0R8Kh1gVAKeXEs9ZboLrD47zuTjCQDoqHU4s3vfYp0jmccpI/X7ZSooIkGm
BtyczgAlDclzRP0mLw91cp0xBW4zWPOnOjuV86XlcwLyA0O0U5DP8eG7QrqhIOhReC7n1MAS8Vp+
8rB0gTU9i+aJo7UrgqQIIrafzDS7sEm8iZvBM+6j/FSwjaNUjAc62YDtdJWjzaLT86otsJCT4N2F
H9R7sXrouKbJY2h/gC6a+h8mk2T6ZgMgJKdRiQa94lyXRjfOj+nDDucrYWeSU+yyA9gSHwPNpjqN
8BfQ+wKY/gVu8cmCQvRY3E24p53unYM1FU7PhTu4wH4Zh3FIxFCJrLMRu0KEbefGpKHTkKj48lwJ
S18NDQDLMnZpLzH86JCpfFqefk8u+twOzri6+uIv9o3Zhn3imubByEKjOvdbWFHjimDNjvXqA64Q
0SkDOsCTNO/a7JOMX0Cnf2m3sGy/5/one2+udRoyP2NyNt3t49lnAKFa9cQ74ksd4Xe+0P0qwi3I
oXPBZlPaj3KBQ2kLY9YDOWkjhGn3X1DvgOKu9U/Djc3ZYd2nxaMWwYSD0MHPa92/qq1/K7ASlURn
rH4+XHT2MNEW5sWjqhwKXJxkDd8ZOq+XM370PXMDeqOA549XNBneeM7QupbZEasBRALSZ3A2Vncl
w7uVHGG+Gob32xHC9AgNht1h62bLY0nkEqYRRgGP225FuIOybonzKGgID/nql/y3OmidZ1/Fd5qy
E3KsU8yQlAKHwJ1gD2yRWGs4yCJMthOT12kP1v6/HPDvceTLwrEEoBO3/oziGyJlLUaR8tEaHqTv
vAQl+A4Rl+Jv4AluPe2uWG7jlzhxu28SY1qYBzxgJow1p438OnH7iHQHnwu6sMJFOq34OgrXGD95
z7XBtRY/IeeYTI3Yx0Bojs6aHskbIJa00rDp3qQrsvPrlAdp55iqW30P5QPk7y7z1eTaKZd18trq
rou9xnZov1vqnjdGJ+kvZ0f9guc0hpFF4arQyJDgd2whTI68FjhYMfl7I8cLP/30GPcX3H9D6q2f
q3ogW73oPRs7LqE0aArvhX3IB/IJAZbLzlaiAHdt4Y+pW9/yrfGzBQcgCZ9g59YIUGmPI96bC8ka
dXM2lhScziGTnjX7wFCNwnXqTkPqy7a/inswx0keoIwetDsCHKvYK6uTbVGjBeUnP7gcqTni1YAA
Iz9/iBdy5D1pRVl3IPwjojwCHS/5vP2x9EgiE/Nj9HfYpKUbM/FZjqmlZ5ISwmFRHQySlbTTZh/W
7sW2ADghMb6oyo01hfB8iHKrPcRfVnaepQeFszpJH3h+WuRsowTEh6p0eYRRrKpPFqEA6eonsXXs
X9hpS0Ra5xddBcXmDskB1FGBe7x0ovHCDcFLukemyC5jnsw+kffevcvGbf5BtnCxvgDFgUQx5e58
YNrNOkSTPUl+RA6/wzK4VlZ/02L6BzQCPj8Q87WGNbRxpHKWsWvzqsgTodaf+bvi0UyuWCyNKmCy
1nPHpNBqlQAL6yw50YzA2891L6mRd7oMTgo95NVY1XNLJgeTAJ2hEQs/8CzO/KH+4k4ljVIlqQUd
9HBNrrbidgy1KHldRXJ5pagkSHimTxB0ttgi7J9h9Yrssctcu/YnIN3ITSQQXs7wmsN00zXHqigB
Q2XzBstZbyayrfKLvPkp5hMyjsmWG3yqInzH3NxrHyjGD3si/OJ9D+/NLRdPsZyAWze5z8B4ywHA
9lI7zBjl9frAwbti2b3L1SMkV8XRjdsVkHLuaq1f+hnftH0YKFOk13bzm+hKdJK5nDfplMTnTP+d
+uMInKQIVxHYCsTK+wo3rnJPhU6x60F6SnUoaq605FAir/ygydLqo0fuHriRBXF2bKVbl9kN8EtY
i8NJliH8nbl8Ja4/82xH4JbYtvDRH9FpSNmlf83AZ2z8ejB1MByu+Wsk33vDyEvoj9uRwCWNbcjt
3lYa5JYaoT0cqAOm5cy3LUlgfI7SeOpWjs+Dlj2vHN4rLbO7fPMqNtPs1KAukHplt1ISaI2/vBoQ
tYkJf+KzWDqiRFwze1bWoO4Rb+7fkDL48fRVl2CxAh6BsnfGPOS01mwHFE+dHyPmWx2ot4MKUbML
ub3n6VmRgpRwwpJyM5gk0lnCsQsW60BBQ/a02XkdkMXBTzLWxhykN/XiMkBpAnU7DOIo0J4ozmLe
wL/oGeTozwAqvxj5sS1TF7f45s6VbXeIqOtdjp6C04n5V+miC35iCsPpxHvDRcsbQoWgKN8aeSTV
fAu3ACANVaxTGo9SfBH8FbOIsThUIlSyYBlfjfj41Vk0m+50hdLiw/13BqbcSU5UJhLmq2FdGpLd
P+T4kYBRlptG+4zjRekfE/5wDH3asypuY8YNHF5MTn1Yw5YBfYsXpP1W2pvFDA37lvKK2oQFORe0
MYe8OOkElcu1/sScxO0fsCK1chxvmkD/oDyReMnQNY9kb5+iU0dmnSCMmhzBMNZuKppH9ahLtyVd
OUNNvBmolXTdp6skT3yJL4VFsOhNXfiZ8gg6nsFmW/s8I8R3TdRGw4kogNIIGLCTudgyx7LdTfh8
oiTdQkPVSAv6q4TqVtvhwCsBzSiezgQuLDeYzB/J4Ff8Y9wnu+3L4+ZMP+EISJUjYURSXoR9o7Xe
pLk8x1MAMdImUmQ4jeTa5OHOiH/RZRyWNBec0r7Zv1HZ8k/xxZQP3NCsHhXZKxAY5Cw1HFtimLX/
vCH7qvwb2H5v1RedGexl8vB68Lh13xSdi7L+tilQx7TUvyremVk5UTrajM0KZuJsk8mB7kavVANF
v8q6FzFwmgNRPFV/VSRW/5B+rsQPg1VtH6Lj+KBXXlp580vyxm+2wYWFYeYYn2bjUQnK0FoIIXiW
Xxg8nwDSMqPjTsyia3trfm+skB+i1F2YfgqPJJDCW5+Row8ctaSDujQZ9aFpsv0CWZrQqM9Sx2LA
xAQrHhTOkE1pKXntAG/OkXQTB3U+dBgSePT6mFMpRGl/1BxhDv44sEItOvW4SKA7SB0lnH607zXm
XRXuRAdv8E1VNBz3d2rWH+MS3zkN4mjvc+F+OzbC8JHYPFN/xZurHHtaYNsxbghCbN60+ZFEwHxz
+eHZuv+wLIHyU7xVtgNWUL0BnJW+rMppywOKp8o6EGPALpo+jhOjlHwKfNpwFcv1W5Y+ZO+Rhf7A
NamEKWar/cmUSpoaAhFcEIOGHoikOGoj2XS8i+QU1OpR6z0gaZrNWeOSuYlpeumuOILsx83avyQr
guWGh+duxvidsTBWNKiH06M5vdbMG9GIhKb6iwv7oOrpecHR347PypQFL5r2bS8DzxqHHsEtWzhL
Srh2hkOwx9r4s3611octPSRSBMr/nbi+WL7JeKISPP5XOKbbxNAvcfXq1wI/2jC9agfpRBq6W9Gz
ZSbserGbWory6MmIb8YOvbU0XVqru40S3lk209gQXOKyWssfl3dI7xRzQCdWAoHt23k2n9oNAgi9
aiRTRl674gJheTB8krHcVFPuYVzc79yeGSzWI+mhDT5ZC4Z4u5F/DDBSwV25ne109JlMH+FsXeI2
u6JZdQgDvIile9DQD4zZUXBYLyVO46h0GG2UjC5p/IP6Fns0gZ4onYABmsfF9myThMJhPRImorHu
2hCJU1GKPeIYfHkDaBkjvKyOv5HSd4AnHgZbHoKijR7SsnxZVSZhQkhvdvI+FFFFkWNLFzmm2Kbs
7gz2C2w7BieL8GyBFsO9vjvil8E4qiQC38ZSeUMuS35p92yPWYW8ZSD1OMxp9qs2mhnYjfRp/Nic
tU2mDk4/QU8ASOwgdv5pgN1O3XhXj30oZcnzgG+Q7FBUOdX6gfir8vMKvo4GHZaDpx5jTpz2A/4R
zdAKb7dRm2PL/JIx/17+GCW2OAdh5TNSejXckk3iuYeowdrJZ8AnzpvBqJKY7Myt14YdT/oHjQ6H
psiec6MQvpYl3CXgVXW1fDTU+C6WfrusfTYzF9TvGTztzTC+Ca28GwndXutNc0mYdGVSQw+jbd4p
da/c6iqQFo33LE4qtCe52bsAjjRaHratQ2WfmhKsGMZe1ssGCat6RPuZmhzzbU0RlUM7FpNR+G1y
F02D7UNgHDnHesJBbWphyEyttVTgX77n0rA8g0+CJRnZcPVP0kHN7RPyArUKjvmAfdfp8+dCo2Ia
UphT7Vw5isjDrTX/5EmjuSsUHUBFMftSENpzK5wJOLibo9Jw6yIBmlJYz1nDBJV8xRi+HtW1SQWL
sVpHHJMeYt2TO/vBnO0jSwQ0SiRmTegSqbqSVzvBJLywPKJPXFc6rY6oEjCvo5q9KiYEYwIWiHjE
GuxhSsg9tUTKnOryk+iR/mk4b9kugVa13xtNfJeDvADJpiPzuzy72Bpzb2kXU9kNI1B0wK4eaR9K
Lv4UVcXoirE7S5vmY0t1rhA7BhcQ1bxe6hi2zXSv6WBaxgigA1hPRxIaNjDqNU39EvFABD1QxXGl
vssVgygd4peUjHl2lWQbi4CMnAlm1YgZgyLJXxStfk5Bqc6WruJAQkxvYQngCRhp5cgFaWubaV/d
v1h52bkgkxtIGPxMwJC0Rs99LvE4z9bLbNEtoB/fXQLifbaSY6TJXxjXfXDStJV4KHLAueOeKb+x
4AkqImJwp2Z4Rw3lOb4zpAJ60JJTa0AQxb6c8DMjr1vO5LMlUCnBdmyCaFieRE4qqFriI++KjMs0
B3FjqkGumBASzPInBxgN3RArutqDLZ/I1Oxq+CDlyIygstDtsbR/jmZUmzB96GSUN5SqliezgAkU
k1Am6NHjQNLZUFTBPC8XsX/v5tJ9QKDzzS7jLq7JYbK45kAZvZijeCQyM4htLnvyEAAik/QzDq2n
JqZ6G1nr79jSvds5HjmTrbIxVzrH38JagQ8rQqkgsX9YOVCMBPUpAv+PXnoGPxdyyP0aaXdUkP1h
TG5LkkE52ZWJDgzeCduG7NCv8dPSUSZ32VUv1YlluXFUWJ37eg+OwF7QPjGVDop5urOK9bpMDJly
k0EvFzdRQFao3Stp8SJV5LoXdgIzixFNtPIlTd3i43k8GnENVUZZv1Y0brPABK0yAxRTzCgFIpTZ
L7+6yc0x6LHfj/2D2LJzh7HYW0FfB5VUQmtjUMBKP1qNl0H1dTIBKfko9ZuckwTLCfX3zKiJt9Ax
pqLceRo45k0r0Ma7qNBbP0n2OZAJdG3fYpbr+hrp0p3Ulm9RtvSwixNYvTWVtU1MBFZlsJ6dh8ls
I2IZHeFcpJfKypnvKCWSu3Z0J1DkQPgoLJLOifCDBew8QYKyGUpE8ibM/dRW+taRm+55W+vDIFuO
vOSPgLGggIPkpHSFPawJi1MVVn7WcgeqxnzdIjga1ly9bINoTvFavfR1zViQMc2o1wHGUF/TCYSc
VwZHpiLfWgYLDU1JNU+vmbzjqJDbjba5I+I0TfA92NLHQPGq0nWTwuuMKSS3Foe7yPUXRNfXWVPe
E/BWwixPmdyTWUc9VOr+pIHlsPTsgmgtnLXXTjAB7hKgBe2erLdY2aGs3jWz4xZaqo8xZyiJZOM0
Z/1dVzGhygFn4gR4TnLx82nJ1YfSrWyplPcqSQney22u2SZ/BSCTA6nHzzjpBaJOpvEx4yk5p9k2
6hYe1oSo9T5aNdsjj4KMPfkpBTp3mdPhjStk8yWt/ion+zlWW+k0djfJEBX8PFUG16XgldnzzXQR
Wyzfk6NiGZZjl2AC7amCHJmavr1+jKpZ73g0RnACrv5cDniHyuu4SZ5WK5BfDPuLHDsRsryt06X2
67n7XiMMLilmhCzPHtlD3s9r/G3mseSxP1G8VmWwO+tIQgfTcCpt+y6TydqX2l6ZFOMRaecLgZrK
UZkipkF6BWk6X26bjIxmTJc5F4aXJ9ykoEqYo1viYovme5mjY1cjfFIJbPfLeLo1yx46LK8PyM3u
aOps+NKuvVOq4W5TVU9V+UOFpkqHuKbbGUnL4Pl14n4dMErg36NPKjsLl8QmUESYS4hknBSTnfWP
gJnlFFBC/a5VI5lO3viIKul+0rTD0DWvcbz9QVKhsmBhYYGuygLwsbYkNLZaR5YNax64K6D3BrYe
bfGIeoYRSY6gabLNz3LRdU+KZ8Z6cBwFkmxroN1g6X4pZPNnFnDCG74TVMUm60A53XLP2OlLgzk3
jLq0LCxFpHqGtTzZMWupoVG/5kSBvzJWny3iIr+vGVT36+xbG/6SvmeW20MDk01ONyBZht9UK1F7
U/UCilwLVdE96S3kt0Wqb7e05p5sv/EiTz7XPCwKS3/VOx1AlMGqhEw2pGjDeC5L2HNcaaGoOuIn
5orYRCSDe73G3ia1vWwzZ4AIXIlS9Dxa5zq2fqO4eNja5WJ2FqITMyGUbGiQA/dnxcSjkm/jvugd
NndKzIPOpLlg8aKJ+KOofkoDfOdSHuP2OQE5e5TadvFR7KMMlF7MnJmlrFYbVy3XdgfgzUVNYx1y
snLcrD9kI6O/mJhfEEkEwaQZSZckiRHHVlIaJfGh+NJHo/TmtAoJW5FcAtQ8VdY+LfpeVVJSf9l4
d7V810nF1swKZQ5IGCZML3mzlVYC8RL/NJrCDz/WZBaI+uhXDPvIIzuvF2EpMDByqiVtIF/AGu9M
GxK/2r7p5DXgYZroLPXolZCy23aQmVdkrenYz1bFuLUbhi9xDzGETibtX7ZESKwPr5a5MiNVUUUv
RNkbUDszTPlC8EQuw3uuV3wVkRlqGeu/vlWm0CRIdiVILtK652npL11dveepeZ0NJPL9+NNKgz9H
DPsrvE5MY1udSUksppdhrIEtCybTcfumWVSTsDIGYmHfGjGh52Fp2jK+RX/WMIaLoK1NXN1SFgdr
qtLd6ma82wXAFvJx9bx6WQf5cdC1G2LkK2iajArElPG+SyqM0vd5e4OJ3cD3QuzV5C9Jda7V8j5e
ZRZ8pmD/P8g9Ra92bMV+xddyEWCEd0v0lCSnYWGfqFzzigxnNbYZcW7b09aR8wY6G8k/zXOW6h+L
YfgiVeFNJQCEa3Tnk4Zuuc5XOGja47hOO8zWdHrAs3zw7SMROM9NaZ4SlZZtwE6el2of6H6h5TEz
1lr2dal5tZbSVZFW8UCAY1Li9T6KZQNO4egJmeVKR7pe2xYRi5bVl2qGQc1CBz2D8IP4GJKLox00
zAHQrLPbqbe5q4hwKCXWMAKS1ySN3cWaC4XNFYxP4ndCqNW5R0zH4PXd8j20ZnRABgz8P7LZ0sAU
PMPnoC0bSN8ApfOHXIrqFJniqFSqFEpd8bmhkofc2fqkWR5lYxLAISuG6SWpHvDjUDV1kXTQE9Gd
10Xqg62LLiTbtFfDgCEwEFPDGCIZz06E0JD+bMnOMkDQXMaET3zDg15vRyH1ja+vrStLcxUac7H3
4Te9sjFhjadPhIeNi4Z1CZOxoVKYpcHtDYInaWuDas4JvEkY0KEwQI2fVTczUzrLLm/zVN5BeymC
LGNmplKLw4AKV4JDfWpHVm2W8Y3/Kz4VczeH2WqdAR4TFAxLOxQreEyxbY/kWtrBElNwg3Fje6It
LsrbPpw0sqDiBcxlPTJoU/W8eMB2wh2epDLpyS5Q8RggUawvGa2d2IrQsCZ/qrMkxNzDhdnoD4a+
ziGy4z0/ElgvILMbLV7twMJV5RQp/Y/oOVAsWQBNQddZq8imMgIkkROrfm2bQJHZ8LMIP5hki16b
/fluOZa6mqwhzuvW7ydKRazWNFuqdvjrj6gWu8OkzTqS5lELyhz0kk5eTJa1sAKUPOj7ajkUvfIx
N2p+2/Tt7xDhg6r2xL2ZaykT5RQoDaTztKgNbyWsy1XaIuWt5LBSDWVk4oQ5ymCIbMkdqX39elzL
5ZTjDzlWZnfkrGzPxmh7MWRet7LQHjZmQ6lDtlJoTNZnu1NwpgVYWdqgBZzj3q2zVOA9gZNpbRB1
TXUCAkG2kymVTATn9gZltspQZqiP2pR/Wvhnj7lCDBQckVkm+UeS55Uk5+gW/jSryLzDB1JnqDAK
pFAJp55J5suc4f+s935s2iW466AhZG0/gDdliF5JFli0lXqEKPOQnC6vnmGv5L1cE5JhL4FoqsqX
VgsBbxGRZbOwRjPwVDwJxgdYtk7C1IfPfsSgPkcHY5SMT0NjHIE77lNDjlB2aMZ6I52vVpMBPI+7
gY+oOkxKrp+nokexpo3srxkvFeXKFhlwkWYy4p34HcKiLwnT2Cz+v1R7Whd5ekyrJUSnT9VaIHnh
Pf7d6YNAon9VFOmhPoQyTAHC0YYvQ7Jf7ZI5YaFaK7pq7Wlqte8ZGW0+V4dGl82zWHDfcH8hq05P
fIjoC9raclqLPKHKGA4IsK4jIgE5JmvBHOa3rl3hdZhAjkrdHNxo5GOnVkFrVDt9l1+mKF/3jHuI
Vtr2a1iVDZl6yZk37mS0sf5NIlrElUMviPujnkqveq+TQ4SS0I8XC+g2X29r6qUbqej/J3sMh26O
jykcIWp/VzPqE4iDjWEBA7F0YdJAXkfTsMwr5rgNU0r3xDAnshkQnsGFvmY6+iTT7L77hF+Dxcyc
I1so8JMqcfNs3BsZufL6ihgosiRymRFI3KsnW2LSHM+SfYApd6ZB7mB/nk09XQObVBOcbGxIskWh
P4KkGKh9CxNzY8urpgMrdKTCQ458g6014dLT1YoBmcksVjudR8uOmG1UEY+jKF77qCBUBk0UobhF
OddeIbEhsKfibpNQnqWdeDWYVVBqGaG14jrDbM9SOHqMhj4KU+NTyPuHVjcjUQTRRS7HP0YqF8fe
n9sy58tfaVZILLbnCFD9oSx3WFl50E3mpmuRSr7B8BDhCkT0mjqNYb+F+GWHkxYtds5Re7BtFJPS
HLVhKzXH2BpEAMWIpw/pWV6h6e6N5Dgw2jNZD27WSNR9S7QbES3YsktLhdJrqQj+bHTGPTDcuEOD
MutMMOaq9cHpt6wNCycCuXCq4j8jCb8vXGYHpV0sx6yMXXso4zSkT1UL/HNFwj7SrOhKM4Nn1pzv
J2V5qtItvret6Z7fGpWwopJ6uWOsUzV+GpmSR2CMuZkrO44O+AUql9hR9hagd3kYiNWmpq3Osgxn
ouk5JAY5PXbrVD0udYANobozG4mnHYGnZI5vNpkNLNcBJ046W7w2kia8bP3rnDAvzxE50sY1wN+y
oQOTwLwg6nQU/g0SOIwD1IYqIh/JciU9ZpyOhGTSkvfUNFB0ddJnMvKYguKInELTnzkO1mYbaDVg
HbcqxaRFcsQBJYgoewO5CLdElFI4iJ2An6ajN5nzQ5bE5N2bMrYxGvUhXc5S0x+QjSNuLZY+SPlS
IOfoIQhXZ6jXjcOzfOjMCCv+ingVMMurWZIyxepAfsaMZtzogCpRJHbbwdDK9bKxBdjSEruHhBi4
KLf+CHsS2YWN6QX9dxT851bz/+/MXv+t1fyS/vlOhj9VP/xJ/91pvlPw/nzudnKsW5qKm9wUsgGk
wTL+Zfiy/wu7F6g3XVdNeMeq9jfDl/lfaPwxgeu2sbvKTXxY/9vyxRCAqZ6BBtqQCer9Tyxf9r+z
00xZMRRDli2kx/w5GOExqv09gXaUZ9uQu5YTRS2RJxmQvUZTC3TWsXZd3U9MYGjDB/i6jdb7Okqp
UpQqYyak8YNO39cvteJlqmttGBgQda42QqCZgZfcmMynGxQOGqOgDPQEiY5ysAHjOeQbg8gh/kqL
KrRHgPuEOrosp8gn4awsDXG1DfaaeYTAfeDa2jBfWroIY3vTUJ8YJ6Dar8tfhnAcuE63UetQ0Dib
gBrfssAo5dkMY0EgA8qJVLETJ87V/B64EVEVDEekQbcQ0kzWQ1zWvyBEWJrvRuOpv9Mr6pOlLJCQ
kOXE0l2fj+MkfbUFM3JzQBejmscGGJxjmMJgkUHnaTFU1XLQ9Vahk5TIKC/J6fWUermzT5JUM92Q
54yxNhhPTWMSWUvMEeyR/ifam1mJXY/TSKGQ6gslxHKzkoFTxIvyD1beP6EM/8YZ+Bfm4f+kQfzf
vKL/5to8/Kl34kL/FxPiX3/cP6gQ//rb/zeQEUKR/1vT5mdaDZLz2Q3J//wfxZ9y/bt5869/9x/v
smSo/2VavKrwvE0TQb4MxfGf1Ah+yeYftW0NpJgALMGb9E/7pgJsAl+nagtdIYHt7wZOfskyiZOx
CYCGYWKZ4j95m1VOmb/xf6y/LKCyZSoW1ArWHmK3d/6NjjSaW5qMM3Se3icw91NcowMO8MN0+V/k
ndl2o1gWpl+lX4BqZsQtM2i2ZFn2jZZHQIhJTBJP3x9RXV0RzqiMVX3Xq2+iKjPSFoLDOXv/+x8K
R5nDmH6/2Te3dIQX9V2yS28I8t3NB/f75zLj6f/evUKado1/+xD97+swVZEkZuAO7smv1yGqlNzC
NIgwd/h92/XLbX5+Uy3Rk1zWuW6f/Z8e12/sMn7oUv/uAyeLnJ++eNNd5AshH4SVeFWo29mWbUve
YGNY7doneY/ZpfnauoJfOvLTlFR1duIW+r2Vvf39heAg8oevPj2in66kkHD4JA5iegSSl84ppKPc
v821VRZxzkNTE92LQ6yB023PDnmVfr3U7WqN5H3eMtRw2wD0I8xcUgFt1YXxMs+Xppe5mlc4sYtE
ZJl41zfzFYnKWxWyw4WjYwTXBTan81kIM9GJw8FBOPopuaNNi+NkzmoSqzILsxoPAuWqXA9zsKpX
iMTL00NLeW9pm8y5B8289xNwaEuokLbbmZM6+qrcDU+4R4RmBIvFF4+yF79DeHrWGdA6iWuGNzhF
NiBTQC0d/9O+5j+vpF/Pp7+upG/eRmKFiSgHCH5Tfvxwdzs/e0RJa+cf+B3+YRHxlvzqpPTPT5NE
EfdVIjd4w6eH+9PD46DTIMrw/rSeua6cma84ypEAA0v1YZdvJv3U3WpMeIBTHZXbHfTqULXLlxEI
/BPU30drByxo3T7IqLjtmke6lOxqJwQsJ77qNku4UNFsmbzAU6EyZpHwndzR4ZVwpid4+4BsgKxL
OUJOK67hJFHMYQLvlUlc5138+En0FHt6TERUCcmKgIPBQWQMRe8TnPBJf8NIwMDGARmDC8EanCp+
T17Ut5ln+Ap8fscUAsj8hqOsIajUr6YMu4kO0modNTp9aYQFyRalMEYg5vs1BdeFrnO/uyXUxhKv
gEh/MnxukE4TayHtmmgeN792B1dyIEeK0hqVx0g/Apf+kwQQmFdRHaUP07LH3lFajpglZuYOoWxF
0lzbRPmXdnUzyS3QLKCmmVJGbE23ZyfsYmzjtXi9Q6W3Mi/ObFIf7HFNKexC39etdNdZiqUdqZDh
bvAnLKuz7CmfxtfJMg9XjlBGkliGONVLE8L5ASNp7Dsmhy+mI/rCWl7mCGZeLo9NVIJqOuIDKKNZ
WcXnZBu/M59xGubp3+/WjF5gLoSogZzm9YJ49Ji95hTmzsnvHvC8hCQ4bDVWQ7uR3sWH1MFIazl6
w+oCemBj4uEXu/rQe71DauVc/YJldbZJRQDfcwlWftA/WVtOagur+6p7VUkR8EJUSyvhZMG18AGV
2j3rqrlN5HslWeBzDKZZT79DvFuiT6p1ymNLdoVXscUikTUt7I/bDwoX/It3p8MlQaSEIRr9u5MT
qmbgUeFL8leRvUDcFAl9uFCmhemAJ4yj0n20LTIOSptNBdWIILhF7kxHBTy+AljZ0nBuB9HayRAJ
Qrjdu5awZBcQddzACuBm72f3tXSxW+jZyDOGO8RRr76vs9zXG8v8MCVPyd9gOagnYlCc+tn4ulrF
y/CmRfmGRit2ZHI42FjgM4zeZaM81zsSolC0aZsk7Aoo1zBaLJlQI4B0OEikkuzjQHgaEAyRdAd5
GDalYVcsLiIc4LxDuecmp3byzn8yQnFEl8PMGcoqyIOjeYKHpIRX8cIAEvv1k3v/SqKTe17gEoSh
AXleH8L77LW6o1CYbuSENWN0bhtP6J7MFSR9pwr6kO39iQlw/4GFDGw5pI02ScMx8hek8kj3LPxq
vGLzol8tVgYsA484TXb+6xzKnGo3PWkJvhRAx1beYHVDoibh0eufulXhlEsAfLSt0x6I7YItfWrb
fM8khDHSvSRaB8EyaOS8wV1G+ToL7jgDP/XlGG4Ik0OLGb0aCqsMpN5qX2P7XjnnefESHw2dqEmr
2V8fsj3/HeMBxUDFGd4MqLgwzZ3xsu0yMp+Y4Pvt+cHk53No+i4KR1KsEsXBD3LAS6DC7szSBp0B
Lzem/jRji6Fp8zk+tU/Gg2qdV6+31/Lu9bk/6ywkfx2M5L2GaxHEZEfWfWTtVwkHJEeyuw0IRSMj
3vN7EnHXyep8GDb6Hp0b2WPieXXjosoHEaLsZFRgy49nkxcQMlz5imIAvj/+5hOz+pZ76cPJdBjY
IzRIFvhcuzePtHiiLpFxxCGRzTI07djSb950X83BlZkfmVZS26f4QeBVw0DJVvcIlnj/vqjjiwOq
zWIGAIyQzQE/k4DQ1IUmBZeHlA7py5DDZiA3ybo/39R1NrhD58CEVD85OGBbk+jMG0vP4ZGPASl1
lJ1qFp5lB949TG7IvuyuvFMyLlEORtLYOjCLchqBga7FQJTyAY4BB80zJNE7PwNY8g6/R/3MH9A1
sUNeHAFC0hxNzFHCaMFukR+gZQPQTWEWOAx9n3qIN3DcbX1P7NsML+jYnRx8BFcEFeLjvwQKlg0S
vE6wiBrDtkJ9Lj+HSfuFxnR+4Yws7N7uv6as48ZGG4V+tCAF5hX0cz75iIzsMZbs1j5OY17hJexx
l2eS2V2YofZlhf+1m/spQ2ie1ymEm+wYjM3uFjEgXGZKLcPp5qdLdJ7MCkZ0iRYlEou/WImQSxBK
e1gXwJtzr6NdkdNhK4o3DF4CIdlYw9wijUVJ7ZTMrsLNZWegwCF1kYoI04/ev3Nw8A8teSozB5u+
qnSrmOwuq8Lcc1xdsuAGU0TGT2kVU1STbF3Z0sh6X9/QOCVP1Rm5b3QtgTad81rk2ALM+TB3583w
Jexkv9iD1UDbd5rMov7LM/c+pTUyWAbmsXBB3udcABxkZG2kSsAOO2r4YGzkd7V1blvwsJU5neIo
CG3pgPBaXDXcw3qfwJUtVxKvBXKrysqw/C5tRfgskWAezo2l3ubK4NwGpA2phekVWgThc4K34Jw9
Q37lkdBpfyIFWXEXJfsSFFHxej5o8CSIiITuS7B0H+oEK8ASZu0VPNszqdyuxIwcNwrTja+HfA6D
GK+Ixmrfj2gpSU72cEIbOxsMwb4vDYyS5+8sThve6rLzxzZsbNjK+wqOcO7mn2UUA+A7lzcNvrEa
TkZN7xKnyfYUzHaT19SBWasCxaRyCZ7m/qK1IG5azljzYIqD1xDmBQWELahHVDYdPO1R8JLtZVkd
iW023uGp0QNBrkWZxivi5EuEFwHu+f5sWz90LyN6fr7ae7XBSslNHN3RGfGz8oiqJjGMVyM5VAfz
4p9UkuSWtWIVZDniVfdZvie1W6D3zmxyoTqQ/Oc6uiaWuRJflQF/Wav6kEeCSUkosLQ3ZK7cRuJZ
yCdesRxwRtMjFP55eA+BVG4R759yteQOpwbVSh8Z7IFV7ov5VNAjjCcnRht93spEP5r8pqb15Tog
gmoQGZpiKR+Y4wMCAePtdPYREHDuo3utPwsHOwGJ4dn07DP2sM7Rjy3VE1DKy+2TYHsmVpSZgBSM
tdmZi3nNRJWjlRrgqeMkM/G68ODtiyryaW/SQfElGZxkTsJJpi14IAIsjR+bE2nyApMBdXmKIzh1
UKgh4yB0yUUXv5lb4kv4ChlQ8NjrbVNyUTzTmN7Af7+gt7A7qO99oAVnj99yfoLoMEB9+2JbZh1A
Aof9xCWyC99jF1sy64Rs2TJI+UIhafdkXJJH5eHJh9mh39mTYBC5UkeuEMmgeM6F1cVm0shMo5Fw
ffeNCBI9Yzg//xL2LcPB0oYenR3PsOZgJSOnSF2lW9Tx/IbmcWZ3RjCu6gGXfle4WSLkHZsHTb7r
9ELDjexddit7CHhONmoNUjKRYZ2t+ih6hAEeZ3jr7Ch3JoamVX1NFTlULRBtThyndAv/HMXr9oAW
E5mQdVurW+pFCvAcIbGVPWV4BWCC85iuqYYd7ofXfEEzQkA+DhAkHQk7xTiA4I/Um/hhmgLov4U7
BFAzzdIuVpxS0I9u03jfPj0VNr+VE4yLsDNPfIO1rT+UX/3q6gs8Eh4kupG3cd0aOJVTElgFdjY7
/DzM4iGdQW5HnWrD5w5lK96bkKcCFXOZp4wcTthkyY8C9+Knz6QPPY/PWlR6qVM/TRcvO6iQfcWV
500gRmBfp1W+NsLrUnNaB58VRw1yh4YGzDAgwflAZ+nrK95xC3GiV73MVsZu2IlBF8BrcwhgjsQ3
CAXFErURd4ZLT8KcZWo3IfNBp5kLwb21WBNuygEDDcUSnMEhhXY9BOkTdhUOon57amY1B76pTdHk
DEROWeJce1aX2SuETztd4dFBOXeP5JUQZN7Jzb7qANsgX6F8hDyzSXz5hZbwGpYHGLO9xyR/j43B
uEsPuht7NA9eEZ7t2sVcpbFhC0+9GFfvi1zL5AzyWG8qqhLWVBKUu9Ft/fuTQQHhyZ6GsKoLiG90
aLsck9N61dJNTOMy6/6ghQhaeR9Wl6UWskYyruZMRw5BMfOLyktuaOCwk/EmAHQ3OIov2ZwYN74j
FtlOGhkuwZ2L1mcJ2vL2esHt2jk9XD6FPU4wxnmTmvsG2oipb+qF4t6qhRHK24FU1TwUHUiZu6Q+
sLcAI0fjA0gD0i1CMqz85e5SPCSRUkWnLZpQe5wLVK+aX9/9yojEdhEHGWHeG3JB2OZrmwhLZZ0o
IS7d0hiokA6s0w56rJ17SiQ6N9IOuV3FVhgAkhiyzzuqbJ5pj4TRmwxPBnfqEdMnaLg1C46JrVA9
ygXMyTloCbsaO5UtEyRh86wX2Jg+4DJ2SzeyEtRKwI0aYW+CfiMl26tHya2iikIURUxK/eUwB51Z
k4K78u/rgeciB7y5AWwa5+pNAzh72PMkZ5IrRFffdAZ68gsn0CdJEx2mfUdw8MaIsiJkAxo3FGPm
3vSpmyk5bTSYkbbhc4z9SCQmYnNb2dEEm5VX70/v09cxQkweaVKrxzMFgSsGJ/u2KZ8IXlzcEbxb
lI8OjDblMZOs1DsvBT/3umAuUr1arHK/dGesqdmcuDI64HwiMi+KiJposBSWDWMvIrVV+JXkkzqF
OyORbMWdcIQI6SsIBwonJMmIf4Uw/rq+pGsDlf4JUQxCSqu1Cx9X2uJIQ5W9pbRw6PdzK91w3yIz
rPDlsJgYe7MVJOschoc1yTr+BD7+BxTHMEwNBruqThOXX1CcSsA2q588yn3j2DN4tOIvXAegaMQI
DNFc++QuuoLHzDbMH6BCQ/pEnu420enFDLRjOedHhqf0bUJnZJfubDvONRAO2e4AcegE3Jrunj4t
IMMl0tw+eJ/t+jB5h5s2R2DvICFtWMvp53mNelXlWKAjKH3Bphb1a/4X1YsLvmfdj5cdcgM7X0CH
oCCeWZw6AZtBvCxnAaZ1ju5RzOnHZqOPdPZ2ux2gl7uG8/e4pfI75HjinsoK1sW6+ePvf0K+MAK7
aHUvTrDl6PWeHtUXijlhbXC3dBvyRaQ49QsQ5FSv8wLf7NiPQ6gf7FVG1OICNh8f2a+1iD2WHe3v
L0/60+V9e6TFnWGw0NAimbvLR0MxZz6AQPgnC/sOV3KxHnCkP0QNSBO0+B1T/vmWzH5dRrra4xtN
HLID4Zp9G0bty2VH2qStLXsX/dqyXxZ+9vSHbzp9k7/71G8QpKKPeUbWBY2KTeCqew3JcI6goAZ9
1LsQIT34CQ4vz58we/m3X9dUdCYXGMnDWPj16xqNMuiDiI79HumPhAUdBzyFoYZ6tNAQAHjkjNZf
1GPMJuMZrxPzzkW/EVxgKjotGuug+wP4+x8uiampxMQFiue3McKthhNonhRsaoN8hSHiNn7As3HT
c09yHzPfUF93C9iP0eWRgpCaAnqzDVwQjn9YCz8GJ395Kua/r+TbfOGUmGIWK1xJfiB/cH9x6LVk
wJqLY3r0Fh6KnAP6Lf/kZBFGjJNdsDVzUt7p4V37AsvY1uH9vQxnHmUXQXQfWkRhEgqUCLWHDu7x
srjb8IV5sYsF0sEwdS5sMfWOd+lP+yOz47+usJ++y7cHPRuTASMpdVphyb4NQfac6s1cIpLiGP+/
e3N/+rRvAH5ettcSv1MQY4c7RxlVMMtlAzH8+4LgYB9JIyXHH16i3w1hpoWsQjc3NOX7/AnZVByf
C17dyzE7CO/XZ8x+Ml7ZFkQVYNsXHkUE6vZoJ9RxF3Wn/GG9qIwX/3KPf76Ab+sl64TklIhcgPwy
FbTnZxmyx0eCCJhGDyBECsxjt8K3/WbF2+rt/JUcUNd+zdbi+90pvdvj7L3XLfoPQC3i+ax6h3PH
j4mVFFaPf9r9f5yI35f3z5f7bUkUlSZVs3q6XL+HeG1rgXEU0c0eqk1jd4/tOn+4L5tP0/sBKYH1
GW45p9LjceqyV62nrhljyWwxO5KRgjfL5hqwVx11YqwsZctXcrSlshWPqoeUXMV9CA9YzIQsWilj
O7rivn08l3ashAwVZoD9hCs389kDXHd3anT+fnnI8rRxfP++mN3KkC8UTSbH9Ne9Tr9WRS7x7x1C
S4COew+Bvwz2iw5/oW9vC/ERsBZw8BoiWQDkvEJ0ZP8B6TtFNUHCwO7UqpDoLbT+r+B46WpcJJup
JjBb5n4MRZIQg5Rl4mP3U4sWhM13mJy1K0c4ai3bJZXcjzfixlE7g0/skQLspcGE5583sqsFKbUF
JhHKgtPH6UM8Ziiez7s8aGzIYeHN7ifczEZbSEfPSbg4rdNFskJc4bYRvZWvzcvH6xyMbIEZAU2U
3c91R3CnYgSNLY22zpY5FYXEKgHGCS6OYDRmOMUG2H2trutp4lgC21Gr7MnvXmM9ECSrbmFG1Cdb
g9pk2mwBO30lwkU6PAWKj+iaBg2xszs7TuWmgJIjKEEdBo84VmpYGHMoNpYIn0sUBwCKwewDNRmW
K1RVvX2eeocB1x0v39HXOBc336A/cBAbhMWrTDx9YZXPYKqdo3rMd7bd2T7DFuX0SRai0/HFULDu
2GJ7n7IdEe2fthbjdxNJYyLuiDMqJfnHDP6nSukKuzJt7ihbEkZO1YR+qavGZQwBUwxYlGYVpO8r
BlOkIL55ubSnvGRUcrvNmSEyy4lXvXN5TvYAeB4I6f2QbNqQMU4g0M+Z75RfZL0yGDj52RwjACWZ
3GYmhs5HebVvDB0DwGsHAH5EIcCZTB4lVdCOeQHYU4Zx2UpYYYNyOQyLin2lnY4fNw3RiTlT5QYv
tR7cqvcybNChAmh0VePdKhfF6ryaAXoHmo8LlYXThUfMEgUr8CRHvd3aBL8zfrgCgXRexpo4B/xE
qAToDIN+3ng30I+WtYQbp3UPzyuIaDxhX4jEec8vkANAG9BMXOHh+oPnXIkvozdCSkBPi8r8QXrF
mXlGmZy6xCEyocjfldd2m7j6ikGd4GMXcYILSvcOmdJtDjC2a3Ac1Wkm68Y/1MTG7zZxYzaDSsHT
lpTvu4SklbE2GDq74jaZ5Ld4kFWO/ED4RoL2fkYrkL9ky/tBQwe/KXtv/OiPYmVr00wqf6gj5vub
K+RQ9/TMDOX8pu8Ih8PDyM4+z08C4eE4871RWIF03Z9xRIMHBIjyVL+Jb8WKpAc73c3eCJgF+E2P
V3S4/KcMxcxI2k7oUg5Ukf+h/FSmg+kvO+O/v7My3ZOfVncNS7NBucRxzWqBhouZn53NL2v2HOSC
FiNstp+p0Yf59SFv7i/Vpnu9ry5O9qjv0CQ/avEyfj69sYOjhzRSH2Tq73dvdSLZ/OUa4eDLmKhr
oiLp33bvDqG+rhUMrieKhfzQOrp/2QwubJft3R0edF+21xBeFsWC4fO23VRrvLKpoOOHnl20trNl
/prOszQClad2qwJzJT3BuTikb0xl92df9QmtXk/MCjSSc0S2nvF8BhLCsoiAj6/Um+GS5l1eksfT
K6JY6QMfG0JD1tPUt4lwi8KdAx3M6hJ2QT4vFuZadsF90wfJIbsjLFciIwFyF6IK+bpVAf0Xbiy6
haeMwNP4oOPCBYmeEQ4qXv7U5j17ax5M6EhmM0Xn/mtwQa3meKInxWVkx/j5cRrBSzSWpvs+eNVh
9G/wSJi/VWBttQQRhTeeffayNla1o0X8DRMJwGyNBA8ml8IK9p4nOtWB8c8rA0iP0xl8AmtrR3GL
A9fw1DvTLIrhja+viyeql/ST3RvMd3JP2iY7aAPZUiV+5Mlw4fxbRpQuz17q95Gw7N7va+aKaDHC
Ce8g+Nm9clYxgFIc4F6ujV3eporgzN9CJrdOiz6xxy/jpb9SqqkeOkKa6cleSXiRPeY7DtJsmQOQ
84gGsAfGnutryOO3CN6L1zO4OVkiRyXefAsB8C/2Tp/Xl4bJIlIZvkG9x4bDm6zZD9PFKq6xva6k
ZeXHa2zG8oP2LoQ5OF/+pOINQMsRXvcX8ERg7UBeXH3E59GEDYJqvcPDwCf9lepgmOY9siW/MkHW
eWVAw9/Rs6iG1XpgvOF5kezNBYAS0AhcyRDc5eyCVqMj5rPuATSLcRevshWWaG+XF3l0ALkw6Xg1
KRl0azhOANhsPjIcghxgXV4VN36eSsUjZhzSFwiQd/5MOPEX3LI3EBloPxN01vrSFg8QIrVSSB6H
4hXZZ/quzs9RhYnHqgzgX1hJNHsAhPrA69XXQtEvXO7pStn1xxmIOoDwn2pP5XcN7wzSGrphWZW0
H3//046DP7Te9jlvs7ws4YQspIW6vIRmMAGMPa/cOUScNdf9NDCezp4BS7yw40h3ioCh0TZe3nAl
vHgsPwcZtVnb8pzTvz7Z+R+CrH9s99+3xhn0PVHXYNjBz/11a1SSk17KHYJP3NacgU4NWlDUhxgj
4otkPCir+OW0r5cC0QcsJM7mzY0yb3bdodLlwYrbeF0Gf9oLf7cV/nRN3/oMfZbemqZn+o5gGGkc
Y0JsjUOF9rSfyztG0TDHEk56dV3Mb/tpCqZTBpz2zZF2w9aPzAnW6b4Lp1pNBfePd+KL9nz5U9H0
mx17RmoW94wdW8IW4ddbN14kcyyx86DlZAcBuaFm8c7ONO65T3uM4Q8ho4r+8Qz2lUR/WmPyb2q2
Xz5/aol/WmN915hJ1fD5mPMkG8nJXMGtt6nbz0UIFuuafecS9dskwO6VzR3huP/3D+p3YNIvV/Bt
8ZxFU9DH648HlewnkgmGW5z/qjNj/xrWkgtjAOfWP75e0m9er18++NsKKYZrjvzyx61nsgDzSHaL
XRmRJhQqLxhdOgSfHxnl/Okb/+69/uWDv/WUOEX3ilHzwdXxusAdD8dxt1zi/Rhl/i2YRT+ISoi5
3NJWNwr+JxxUcDGoUK9fTDtNzghqIkYzkID0h6yZUxku4wdGWeybP57Of0WLXlefxa69fn62y9fq
/wFKswTx/3/8z39FzP0lBW/R3T7zt7K7xj9zmX/80D+5zPo/NHkGg1mEJczmi7nAv6jM2j/YizWV
/DuSbo1JY/B/mMya+A94xaY6xS1Sf8km1/AvXQJyBizOoUcbpmqiePivomi0b4gbwgTECMgREE/8
IEiL3wrRe6UlpLzFGFE3lMi3TO8duUX2k8dI5+t6nspZGZyhI/Qw7a1cKvEcNZ9u1ZAHZ+RUbl5B
XlOT3lWvI5SZk1p4GYxGgTzHRMop1zJsRpoTDq9dc6nx+TmtMFbBEU4kkaWkEBdGVA2mfHnrjGY7
ZK0zCleGr9IAI0UhJO90e77iulRX4kdc4UtyTSb7TVziW7gnuDDNtPSrEK/ILsdglrWlKyUVLCUF
zzZ19kY2lJ2CQISn4bStLoh6koGiLB6urpI2j81k4NNjti4Ixc3WTuh1OwDOy2ljdPnq1F/OTlfK
awStz6aRrtKLGWI64J8VLSCvYHkr9EgYzWLdnhg8AuyT+NSLtnSKn7smQ1mZYwiAtrKAWKKOePbm
aVG6aYGPYyk8mJ0GY4M2ZyZgHlnEqPj6XMbivyiQ0+Faf6uwPq9K40O6wfqaxRKpaGMClNKqbzFa
MgSwohlkQvnWDTWhE0qmWOZ1oHDUyoc4g3etfF3SzivF6968i2+Jog7+tR2o5rKtcoO1hKR1qCVG
V6aO656RwidNSgX/HbhObRN/XDq8n7tkgJI03HRIQJOR9v0Ro4LF5byqsxi3hEI9XrBBTPME88F6
5Dqbs6PCyzLEN1JZrAS/zf5aLjLYNIaGup8Mvn1z0w9iHsMoGSmtBXzn3JhEwLM80dsaZjBDB7Ne
Gj+uJ+p9tQmuzNRTdP/MFV2dDc8uySrCvGj2SnbK6cPsysFuKpjohrFHUP6BzpwoeHGoPQCGp1S9
vuL+xe0xaKTiivOg6ggxE1jzuTwOy+KKAyUyRfUBNjNbY9eqXq5hxG1iXnZq5QZzi4b4moriczAe
CxF2LW2ThTQPXh3qHe+KnJQ4A4XRrAhZCUcLfBl7OJWG5OqNhLduthUFPJyOKIAKb2zHA/mWQpDI
iuScMCy6qmE8mLjMkcRzvw9Oo1UP3U3Cpe0GBbJFZV7Q6nVj78tmPzm4Dv5YXmlE+pYWX32sbw1O
2NX1oNxlg0Wd0AW/F9V9a8hM3836UTnf4ThAxLs0cWKLnXbQu3Iv9ljc5hPgNpiL2S17uCT9Qcbq
fjaoBONc90O1mCUABdk7/vqS3fdq7I23RSqpiiWfUuprWV/2RfM060neyOuDKbckzd8ZjDJcTk/g
e+opZ0Iu9U8Ib0BgBNVV5XrXSDX4RdMv28mGLUFpSRpnlEnNW1HhTWCgCK6QVWrTZZ9nF3zFSQgR
OwwjzfqZQBT/pmDIkawumIGeauxPzpfsXcHBwO1qhnnSrH2JpXPE7XFGLX3NZBwSGiu5VSeiLB3C
qEi9j7pWmfyQoC0UpvR27VPIpjkuHZnqCnFBmw1QdjpN0Vu1f+/Or2WGf8Plpr0XlwTHKPMmIixG
dXg3IGnEo7lWs+vxKhey22TZUit7eY41QtiOKQAinuV6ez/GA2hlfMOSVZ0krKoKaHV5PUu4uY/n
5ClpGPNeZufGNa/dc1aK0eQpcYHqe877TawiHRVqBlUIIvXeEL1OENhH7uPirjJvJ1OQG5TSOwra
5N6tLhFXJmtJuBI+acBIq1l/1q2ct2YHS/0Ckyu5abzHFxxcKAiut3AYdYl/mR+FZcrrwJRakibD
QadPhq92gGxsDvDVTB2mMJnMWO2fMNFEJ1rFUXwSsPE1sLW/3cK8P29u106wr7MJfBx0eXXNWwgH
pa9gclhcy22nSziM8jzKocRuq/rCXCsw68JA6YafwAlpWNrPXhpRe87i+I1zZ3Ey0m15a6FqD+O+
wYOSm3nnqGlO1cS2Ur1sVA1XQQEMu5N+WyTaPbuSHTSixrbKxkACipu+VsMMOWfFeWELkBsrV7/2
szDpkIfUurgrGN86fVo19qkUn6Tr5IMbr1roOcqUfC5kpi01RhPOUCD0prjRz2cqpxoteCKi9kjY
kKXx9X6+7SWpA6JMJTrxDm19cb4cUw3y9ymBwZChOGUHOnnEyft6Vv9wyKBgVSqv1GbgTykuCIKU
5dA0y27Fpox8jWhtNevwhJau4YmQnOpeY3U8QkMRSHjysw5eetqlXl0hn6uAt2UDNy35BgPhOgwr
JTdmkaJAhstFEiHzGajpDNCTMD3mAVg2k5d0WWO3RngA1YlDgMhck06wt0WIC8p5eRW7ASZxHXUK
zvPEXzKwjknp3J5mKRSW4RwlSfUsmvrTOcHXqy6a2K/jSyhX5hdHwQoXLjrycn/KsXJMC/w2bxeJ
1lvtZVs2X+OiWespzrhKdz0fyssJ8km30U6nj/E827aZ7JoIQdIU/wypOx/jmlm9HJ8gE3bjo0HG
CkLhkMxY90LRYsUzTlIDErpWKe9po0pOmoEDCS0kKq17GEUd7KEd5xi/YWN9g8tq+DW7lnttiq/y
gr3r7HIVIDVOviq4EPqycXo/GwL5SRlcUOP+WnZERErtLQ7OyZcWx0cCrJxzrx9iAVrNTOmJj8PD
1GwX5R06283MsXw0m2fzRCdZiEYHQ3F4uHTy4r+vt/9/lCFKGhyC/1yz47Hz+l7+Uq9PP/DPet34
h6pQWpsY+kFqmeRJ/6rX+RsR/SCyw9kMPwuGWv+nXleVf6BFJMrakKjlZ0zR/12v81eyapBhbWBw
h7uU9N8oD81v7Z4hk/fKvFUmh5IkYlWWv9XrRiLi4dLfp218SxnJ1G6+xfbXHj2IgE4fLO8GAXMF
BEI8OKOBSQjjK99Y4701ImjABnJ+iHnNcGtneNW6oHd3RFBW1HlJDj44HO+BBgWijYY40PQICxPc
B5rVoXFBUoM8MNyZJ5G2USk4OwdyfhDvAUcyNTeFkI0nXb7sNVLv4erd7Tuzlx4TAlQAJ9icLxok
j23HJWwhjbqmc/ETtD6Jj5O9Vc4xmCXM6b7o5nCzOuswSQjElby9hCLfBf9OT46qBbizXzna81xg
dn8CJhSf1OAKH0Z+m/CfLjgMtrBTLMWaPgEliLHG0kVZEAaWuqlhiQ/9s7xkMGJtgZFdac0UUbMO
0fZwMK0l7S9ALDSvyTniBc2ZhcMXSR2IbiKEAlw7rrXW0dvvY+uNSeaidToXM2n+ZXaooYgahd0Y
FkywSdFlTLESJojRIfG4Zwa/27BeUmvPvbLOYQueZDCoNt6x+7Rwi5pZb9dnAp4A20urWFBsru7o
IdJHSYYLCgvKP1OxdvHgGMz3lW39PvpiWAXtXMVFjshoxZP4EH5uQe7Bht7eb+CLSGsEq1Y67Maa
QMySb0atAhgNjWKB/2MIINXa7Q3S/2N8mZN0MovkHSCnn5ruky670rYX5o2rP9+C/V6YfPUbnx4L
AAfqdnh2Zg6SqDAJb746l2X3gG+5+ik9XZi/Z1HlMXxdEh3XjtGA4ifyCOMUDKR1EyPcOcwYwzJa
4w8k7hYUfVxFkHvzB6XI0+MFwhiVRBqhxqjJagnV3fDIBK5+wVl5xiY8WnQFDeFnJRmNQYIiFRf9
FqLS4Nc0TItGdPv+aUSidlmZ24mSWvmzp2qZLOSlsrsuBr971I2N8Ga+laPoiDNyuqDH44qIXWSU
rXDQX9P/2GSiD4NLwgJ1G2oNbYJaCLnh/zO2zhmzYw0MXbMgjEqzpcRVTWdyiZGWShN2FCaY8n1N
vEjqApOTx6v2qDc4lRbtGpb6tQyHe9RRByWB4pyiZMONXWgwxb9OW36l80bCg7XZLCKuH0upHbU5
Lzy9AXE4yREhQbUnDkXBrLm2my/9RV/m8wQ9KamS9N2CCx7kCawoOnHMTrR3JmU8N8lHW8qoEqeZ
0ou3lEUtxuPwEDvrRp3q1DiuP0mbjOnFM6EYcETF97MHlEjOt98F6rKHgOuQNKq988VMC+WJ13mb
ewBviegIIqamu0ONCYtvpaxPj8I0TuCVFZXH+xNRho1oNW9c18muiilZhI2C2frxtD1vIIN/YDxb
fwpvDNZPqBHgdDJqujE5LeKnSYh038sKs577svBU27v/L+rOY0dzZc2uryJozgbJoAkONPm9t+kn
RJpKeh+0T9/rr6tG922hJWiggYB76uQ9qEKlISM+s/fay5EUsZlioXQuV/b+S5s1R96TaB//JCda
dfw4nzm7m+SPT0DEUu/n8j39yjR2reb7JTh6n1hY2CIjDbgJChlapm1nvk/jluLkKo7mO5D+WpH1
Nuvb2TdL/+koz/h/3bV882dUvgdg+rPyy7xsxW3tzo1T+CtO8sJ6eTnexe5UbeNNsUKcqgc3N9mW
xMK9WDVfEDGD9CYbUO9oXz8/GZGSa7HVZ3cUypddzFr3dVkizD6Ni6V9hTn5zSQfuS7bwQMfIZm1
3vLPdyQCy8LkpzOu4LUvEDh/4m1h6fIQMBACtEw30KaW/eEEm35+wiPwgs/FOk87voQZ7p1sWxx4
VZfyXGzxkc/xmc1gdc+dBStpj9/DYsuZpSd71y/4hPjf6wFXyyzFmlPNPLHFoZQcnfdka/k79YsH
iA/T33d3/fezOCkg7vNmjxZ/lr64rNxnUBvwRDTsjvoVhTJLeQrN39jcNWAlZgbAIdZlsGVa/qWW
2ZYPD966QzdpczGp3UP7cIYHi43KWGNaQJ+PzhTVYorVkEws9v88nvrR+g50eih7xR7nYq/ftaPB
1+DByX2YHUP8+ZwWawPf/qf4fIbsvrvPN7/aFsG/uXf2cvV8IknZxrHIguyT7fL2sVZzjwZ5mvPx
gtBj0a4qxv5IT/kHG/yVNZz2wY3Kp++uKbeDJ6LCs3njrZsDn5R8I7f91B/0We48rAWsu6sPrLfa
T2fhDF44FMfW2V9ePaLtuK/S9Ridu4CIRi421gd8yjjIkfI0cgXVQnRopA2lz61i55C59/+kmPz/
iFZh6Ijk/usycVPkP2392fxTofj4I/8TUiHFvxgo3wQ0ikc1+GBK/BukQnr/Ih5oQ0uwhaFeNFiE
/DukgjhwGEWGA0nlbz34b6NdA7QF3njaIh1lMPpg6/+mVLT+eRlk2wiuCJZ1wCBIdn72f57sWhLa
GHgUZwUAdN2qZGmR92vaM9JH1s3gbfLA28CJX8aZu+ri4uD79b7z/A0hWWTPnpUeX8s2ObcGyaMR
6hmsFKPXMem5emQIgOW20RaZMr5khGIFU/Ta9t27XZc3SIxEiJEDkPkfpTG9W96wzJL6q5Dt2q1J
QgPu3TBRM/KXyIY0UIbL3LVJ7kqvXoTsWRgrFf6ph+N/+Old/rFB/G95m10KKCPN//jv8n/5hjB9
BwVkSwboDhU5lf1/3E5FbtObyuqCdTTWWPRrNz1MHTMSvTxFgW7+BD4RznZv3UalB8cpyfOLbmP9
ptM+aTEWQFC+0d1ODFgMXXEO8/plMEeNLAXexanAkeQCqRw1FV6jlmC70VakNYXdtB+x67v+kG5q
O3BniVXVN3iEQZj2OxEWB2H8ApLqtqhj4Ju2/d5kEDsajbUbRu9pcDhJa0KNT3kRmTdrRwQQ7bW2
9Z1H/nsj4nVt85nnXW6T8tRDXPRGbZd21ZKgQMo72w0JxYYGnyi8jwHkxL1ec/AqZi+3DFLWzI41
71gxTD4KHPB26YQnPpdDkyYYDANF6pgupp3f1NGirspVO1nEmA5Ot/Vj7B+j21UrpyR8tE2D7Dwx
9gijRh5Mh6FK7eEnDJLOOHfd9AN1+kM4voEzWb0Fb15u23sN0YBl1dv//U/b+uddJI+/sB023Sit
WYWalvxPe7EmrEUWBoO/cqKmZJ73UYTRA4pPL1Dq2bQaDCR5RTXMG7N4l2YPjDfOPrx2WKm0LzFe
W/o2L5Ac6H2w93LtnqXuc5O2zSWE1YdrP3dnVT396R4fFJFUJ4PaYzQbJEs9+cFG5lXIuEy6i8C5
MQbVuJyIGm9MtSxBla/K6SHMlDmDK2CERVYna0svcGZNWPccwrv/cYD/l4wP8yGk//fF+t/vCF2q
wfHz9190ov/0/BOvbXa6R/A1nFreTuCTi1wwmdFsotWkpFdjxrHuvFEdosYgTMWzvtGwRydycFZx
7KZrBh3EiuTNIilHTItEiS4722xeIaIZuCiNE/zU5xpUPQlPmbft5bccdX9n1zzJiEH/D8IxE7TX
f/6SLAGMx9KFR3/tAgX95y8pbwrPcuoA2udjlSCSu0pC+t0ITiuP4XpyzW7PtJFb8u+HGdtxHteB
QijyrX3GVHkXlkzYa0UdMQwA122yNQm3aJZxaucr0xhJoQKAEKizrnCjByPiPIkhMSq8q6WZBdHk
+OPCEeVtfnbN4N47j1l3WjZr4Xa32P8N9BguQZo+6YzuPUNt4zqKlyVlT97oN8ptGObPpoD5WjXB
Lk6f/bEK54NBwzANOlTHqAWrGct5HaREydcVAIS42Xix+RZM8gsc2h1MIfbEoaAwI8AwjGmQIpSM
WuQ/dc5P+QBoGGiYyBQI2/EgI3Z4SfoUuyRhEUSAMXR4hhwAr3buVOYicm0L4LCYVxlhaMwC803U
fwkLRVceHPjuYfubLDzcXfgVyKqg3yVL8bEfA835Bap6JTPEQ0VOYAfZ3wc/UBfwmUcZWciyVOQ/
4HkzX7M+ddrRoYv6rSHS90kyw62cEtz2QFAI0RnxxUXxFA9vhC2ZuG2p37VEfNVEHnSF++kQZsqs
FdHmdC5VNu2YNC9GVwBVb6qzVemfUP4XeUHhmpl4tqw+MGeyG5iPJ/Ig7EIcHY9ySRfDU9n52jJM
m48yBoY2uAxDNc9ZaeUjMQUYtaXwMEmE7XXHfgwFaox9XhpqYu8Z3a2sZFTsB6RJ1tWiNQvayFKZ
s1hEBNTFgTxUesOIN8SiJkL6lonFUMqhvU/Mem9N+qdqQIr4U41jzRCXqQ4wHQ76MYzHqx6wA5oI
FvRVv+jM8FoRZj0fTO2t6QxCx9CrFwLWUmOvLUtDQe4whfD1cxZedVQrK0/lJ1kNF5WRD2ApHaVK
WqXbsRVHmWz73AY2oPSezdBAlJTd27OE50NnbVNJ9aPIwV5LHSlsTLvU2j4UJUeDmep4rA07qUOF
wyM4KlhPnRNdKzS9M7sNRsJc4+dYpT+5cBr6cdvY+gotdxYwa28E8pmi9t9sHWd2PryVhITPczfa
OWa/bkT+2BmTtdbkkT2z06+uJn5jHGN0a7EiaToAoyBk5WIQ951HMMvCa5gfDG6wykb46F7yNZIP
Vwu/WUzK+xyS/go3bO+rHCGa+24kaX4o1bi0CquZ+ZCsNzCE5xWhhXWVsX4O9WtCzPTiERSSsgLq
3NAjnJmD0k6/84gFbUO2CP+FGUQTGews63EZGT1IO99jOJG09FPMp0VTHLR0ulotRbvjNRczQ4yo
QWl2bOveuUUDGgFKKYzrXQLDdtcjzuABClZ6X98ro/EIiDKWXVXvggTutYr2o5kxSkgra8b19wP8
lb+uNd66PCFdCwF0GsSvbl5fjN4keN7EwZ4Uibuow/ri9M+6D+hCjeNH7Y/XpHDhexNN73ancOpJ
CqjLd9tPP4c+3JHbXfNW6y7OOMUeEzdmjrC47oyWdSIkbpGBb/HI3tV8a9smdbnGvBPN6iA4Yhax
Vn4ZrYqqr3lqiHx2JbwTMQTvlh/fExF9BKbG3KRLtpVQ5YbRy7MyY5gpSsAGdIgEJPyZZfPckoz3
jTi4uoKBp+NmBZmlOqLwPGgvAB9JgmV7WU6ZIJLYz1Z6WaqVSaUFPVimCykafePBMaikTz6DGxzZ
+7CFaZlYaqn1MaZrxwJe1vKpV3H7E9rTzTY1zMF68GH05ME+Nq2tPeSz0GUtFsF+p/hXnA10bVR3
1HAlbq7cD5cDMGGTJZw5TtGiCOidB7Yp+QN36mnkjvZEfixY8UxWdNVC90c5DICqTNHOeQFDoL5D
L9D7DwouuIqm4Qc9DfXOFzFuW+2xz1L6kTwDtIwd0SXYKwiRiX89Wa8Tu/hOK0QMbasoMSf9ngzq
orVyWtcTmke9K4iiLnQwUnGLlUytLZOkzTwmNJFP/UXv7beQIJCZMVaIBHSXLYyCOOB9TYNFa6oZ
SNUJi1h6pGgvRNo8pQMvIfvDD7iucxRpP01pEkLpH2KvuwU55iygmLyrNVz/2o+utoWoIJhikOXT
yk8NcdSSj7xQjGOoX5HaAwHvUVSQYULEiEHSb3DUsrTfAvb91dph5+npojNiEoA5bifd+5RQkPxM
HVPd+Ur6jtmBbW67iN9hctAGdkkYZE++McXowm67dzBbXRCYOycMr0GhNo4brhsbHlbSiufBOfSC
lw+6OInlXd2RHi6+LJE+daJYZFr/K9zmiWiBQ2cT8Vzn/Tl1Oi4EC+c0FF7eWv3SmT+Rj8rLsoOD
Y7afdYBSusHBG+0rRu+EZTa8lnPbgUGB1gaHmmr5QUdqU7GyoicaRv25ciEcDB2h0KrjUHS6nzgr
4mv3wElD/pz6jBGnoT97GfLLqYUA0Be/Q2r2AGdQasROy9mbEUeaejPLISLWKGFnOj6AMCf5sRmq
hHF2b8YNMoovt4qfDKarudlSHYsQh12y0Vzn1f/1Jpjao5IZMxR0r56e/+pk0ZEN5tM74JdwIDBr
RXgY0lIj7BtWllvES6DealfzPs1EBNJHZBAA8pXjIi2NHKzpQ0NEpI4xXeOOa2obomd99IJv4aXv
gyKmMYMsjWgPBj16gEVlxv3a78tfJ48/acPnIS8y9Aju4DJZeVCyZxwHjFCC/NZIZpoA2ToXE+DI
TMRbKlSqWjeUs8zp3+VUvDZJd0+yB8Bn9I+uHr5WdU7J9wrkHnGL0hntlfolKUYqCLURAulTZHfc
wCbXgGkXa9tNwoXQPdiGTvsaGeOLW2G/CqIRuoTaGVYPmCHTu4vRRjt9BIcECg9U10NiYzXOh4JR
OpcdO2eiTp500FBmQCegT8HroMGx6Cxvr8yRVJlqp5GjXteMVSmqwOibs5YIIRADUENsy4Ad3225
hm6OM/2JkwgjetWSLegCMK/3g4msWyoSsOrWxByR9p9aFKdz1zSeqqTWFkETEMH4EAExvS5r/Vnv
QcQ0efsaIpAvAsNYlJprnsf0tW1rPkvgOb5gbtkzzx3HgUe9QC7DeiFvj05CGo/jUdwojyAemqqt
X+abJBq/YPZevIqdf5siSbJN92g20330YFab+QNIVKESAvYJr5mjpZbcKgC2N48f2CMRCTXwb+Mw
a0WKsOyz2pj79beQtdzEyL3R+cCn1+Nb7vf7oWUdHZGON++jfm7qah0228mo3blljGIlE7T4BhDc
pZ0HqE6ipynTFs5k3prYvhSqEesYPHVPJPmiNkxyZwK6Qsc8VhFIQkC7Lw5B7rx0ScfeiXilOZfF
ow96rJONvcgf+RAVLt1GfaCCWk0NmJiuDHnNI/GVmYQEIS1TrAzyD4zy4MDncTR1K7sDbzTqD4R5
LlGnWhthxfrcSRt+DNqT3zMf17pXvedVlwMQNN8d7ony9/4Uosau55EB+s9Nn7Wi+aFdeq4CfHU+
wUF5iNpzXdXZaxKSWBGOnG+DQbIOl51ZmZeyMY99gZGgJ3djbogkJyOd+Ws7qJMmhy+z5AvPBqgz
WVT/QcbRWbCu3Y/IpD4wVrKs/nQNhLrY4T7ss5AffvLg8NcXu9F+U8f4mMJ4ZxCnRHLMWzuxtzSd
iu4fqptRvSVW8itHWu86aQ6KuilquPyUH/3xvfIlpe3jbYflMoU/WQDr2ClJgWq5f1N5jN2NzMO3
PG52Vgz40Xch+iv1nTCfJzvhNALzRw2H6S9o22puW9M6iTdlO0Eu8sAE2MQxCBdzbB6d80xdmXHd
i/iDzDQiDdrxHhM2anWnzIo+3FZ8TF67drz2xwmNj0b5b5Gkw0m1VSY1uFJgXBrrM3XzPwNfYlbV
55GJyzLTKdo8HY5yZQ/zhEDStgvYY2oNoWw+W4Aqta+ytPT56E6nJDQTdkfKQr+j9qMM/JXKSCky
QiedJ9mukWSQ+2541F0cXaKqL0Dstwa1ChQt4yvNfcgrEiiVcucB0MGxhKHR9/xh5U9fQ4I0MhnX
/hDyUHIrzzVlnsaI+6ELHxJgzpOeFhgSIVFpBXJCEFeh/ZBlhNkhCiG+q5Aff5e3Sy9m6eQz2LFi
OipjIiVclHiVSgLdNBX90v595gpFXU77VyHlnCeee3LRhjKqZNk0JpdEQwqTNkT48I9yaar6rHwu
NOicJlWmyWrHzjRU9En/W7jDS5uFr/Tdh86ouNoN/SYeAiDHLFZJGj3JpLgPwl7LDDxjIfpdXADu
mgqLWGEQopaNb6apWSEEsbFOUmp+spTGVaSxUWprKGh+IBea85VFEEyMrnirxuTqBXm3XHSTztSf
QICyDRexwjiu959/v+mdWx9iDd5Rl5xLE5WZLdUwr1PnO7KcF9J0WoSUfGF0ZgsOi33sIvcITA5P
w0l3BCWuCjN9GYqajbJmn0wHn2YE560Ko2sWd0/KyCy0qOZWKuseShN0oR7ui5zaISt5C7LMeo4a
7vlAnLJ2YLBh7kZGczR5gq8ii58mx7l4ZnL2TZzYLi9dHo204zHZfZhcyFA5l31AirrxUhThLZu8
76awjOUYqk1TxVte0zND7K9Es2HvTzdXNufAyraSH4Hd+iRiKVY2HvoAPJmhWR2VcU/GApqKb3wV
sbVBroNrSadjy70Ilr6WX+VEcWMP5XJMkmt+d4HdoPVl9GlpwAaBc/H3dTxGU+Lf+jz4qsNoUwYQ
rQKYUSlNnhZEvyRt54RPInMaVfs6mg7RdWVlEOT509To+cyyxsElo41HM53JhF7uhxAL7mWfCM8y
73actIcsnr66FOQk19K9sA3gsE52zSb10lYV0d8maxzDuZuu/UWmAZv872R6CF6VDy91jH61iSjd
iQwGkuK+4yR8N9Gjxf1QbDJYP3pMlHHmbnzff06QOA95dkJD8tyP4pRmn0oQ7+7J8LcKQnjmkr1v
snXhENoBDUY0Wq/hNLz5w7OTZVg3tPQ6tQ01j9JXLin2mb3qG8USydklfcAVLJEU6n8KEysqEYh0
hP2BCfY7Fz7u/xhTVJdnuNB8RcmGJ2sMePsK/nPcdQeI8AT38MyEDSyrMPH/kB0rkdeh74v7a5yZ
dzFEw6JtiOcBpdo41pcTFSQpQ+wLI67aCu32SNoXCC0cXhBko1x8FXm56xv9UFvdi2Ga377UOfbz
ZBe9/v2rtXTYpWMpZy30XC/u35O6IwWWemD46nIi6Qp2t3HQXQrDsRdopV6UZL9dUeO2afemFP6z
EeX5pJpN3EBVErhyinDcDGNaLwTKFvKQD31N5HPbW7B33T9S57dkIrmGEvlcOCYFdetb7OrvtZJf
Alik1RgcmihNxv6XeTmydaYlDEgk36+AhaoSp5FQV5LZ8pFMcV5D1+uu3vtYEGWbmAjU85qxd144
TEUFUpLOWfg5ft/Rbt4HtzgEMYVBOR5EwuksUpcVZ0imjs7yvTauZGuh81v6Y8lgeWCuEo/uCvkw
uWJ88+pAb5Z2EB59UdDo4Zn3W5z9vY5MvGFbOIlhVUdQAmnkVt6Yb0cpVoS5yoXp77vCCKg5xpNU
ZFzH+njx4VK1qobEaLzWEcoaf/i0SuUtcDSQrJsdqsTEM1mMkBSNdd3qI7nt55zCqEnGALXyh64L
BxqZ+UIuK9FfLqCNQtM3lYMSmSw4Gg2P6FuXjZOwopeo4QmuFQnMbZp4VFZDuVKTJee5ZVzo38Ru
qnPjYOvhWh+kdW1dJJhycveei5uutom961ODVmNy7xyHYlUHRftE3PAlMcZPqaQ8REGrbpk0mAX9
lkSV3rNsGnkpL6mV8lPx0cg0TRiSMCQY6gxG/FpY1sjEF25T2xoECo18uX5Crh6TmnYjWu+RcCUe
PVZE75m22s+UP2YBRcg0Tmdujt4zzC9BvNYS+nEKfuqQSlRPlV5VC6lCzH2yqp7KItc22KOW7lDg
vhGV9sm9S45uFgOjRonRWtbWTd1g75LSxAl5rAM/PqSRN94yX3MOnYzvcuGnbJsy2/aWA1tGxia2
fYgdig63zE6BP/R/EmLcfDOGv5WMuPalGjf9Qwc91u0ycjwYJDTpTBiUfmPCANqUs2wfYm04dOPI
PBPA+7M0mcAOUyQOwkn7ZXiuYrY3vdF7tHj9dK06A9WX11YbkcTaNdUshE2N6fz43Dfa+I/fadR2
fzGmW4CUeMucSltNvta+ICk+c7Rk37oEyzZU/s6pEWOjrQN1VBW3JNTTve73HOeVA1B1zEvUrra3
a5iVM2pJj8bjl78fobJFmVm5IN+YOvZBeeqlzuC18cPpZBmts9KFOxFodxMFho7koWv9+4trdRkt
ebv36iZDSm0S75L1xq1UU71vmvg3CgrzlggNpImdH7qh41xDQLetRcRDxfl4NELj/vf//f1ltMOz
1wW/omeQPPGd5D1pqz2TBZZtuo5+Onj80pT3OpDJRu9l85SPyafZl0hVDG3aouxCBoR89Zq2Y7hx
k8ejzdfi23ZxZwbJukoP46WXmfFRjqQ9j2T4LDWJKKFVPeeCLhtsqiN/pI+n2KEH5O2JE/NcJ23/
N74LNLHsdklwc0D0m/c6T/oTCYI6jFKifgikc9n7TYCwe3dYahZkMc/MLpqkQ5p07VZMwNDyzIRP
UhTpmxs7P1EdjqQgUXFONo9RUzXaEgVa5E/NrdJqoqJq84Pdy5zdhXHkbtTPknG20Jvp1D3ihlxz
iDdyHLv55GI6cFLlHUjx8XcGQ25CLuXeDntvm3g25VWYrplIgdfNkf23Nno5VR1GzBV96TFnKzCN
SjDgJS/2TYsGFc1lNqplGhXsETgylaYQpUzZ3HD7Zp0WnM1hxSB6sJsLzyYqdtddWkaY7LywlSd7
2niF/lbKwNk5gWXvWhcoZ5OFAAcdzkvaarmpq3FbMRjds9OX68Eun4w6F89UHbDBm+FkTpqLwQCz
TeqaECPscR8XIt/0vW9uYtPmYUGEPUlvOumW9dt2GHyaIYxWbgHLvpuYo7UBCFo7q35DfmKzyHS7
NcNTSrwYuh9a/4NeJtF+SLJtLxSj+Uqd/CSoTim5ysh2UgAK1MlllRi3wL78feUqEpCOVQ2fkiEa
KFZuyh2n1FaLMyglrDFQuZP8ZxvVOqzaae+GxPxGPaKkMQ+HY+rhhkCgv8H64u2CHMRI3WvlSjPz
+DiwuhyZYAKFbndSmf47w6ydF9GTllpPfHbuagu/IWqTuU138gr1IutQe2r6+g/f62I/9cWLgpy1
tYbJvQhukq2Q3PrlcAhKX//y0vZ9ctGRD66fQRPOxzkbBW3XkNfMU8IMXBbMIdHt+wczScd9SDvT
jhY0VS0DURnFyfXvL4mdfRvc4JOOMl6I+OqVvAIGD3BReigDnUccG7DNNHG4twZ0sZBvqwHBfyDf
s35Sawbo8eCZbPi1c1wzpjUiF2g82bZNDHzDl/Kh5GJL0okE921TGpdQj8/ZQPS7a3Ko43o4ovTF
Wp95FgUoR+7AzGUqLdRUkWgvPB2oEbOKCZ7l0NGTk3huBKCYLuuRAhjWPtKidFfWIFKnLlrZgzpo
GVtX3YA1Y1rjNRqZ51qn3syiXwcvW5Nvk0RDk1vCBxpssGd+7u+8uiNIRxvWjmE8EVRZc/tTafox
1jYE9kR8miVRWzr2+86f7I2mjN/WqL5LhkYrS/RAZXISg+LauqP9i+rMvOlVp63p87dNqh1ZPJyT
okZN6cfLMC7BAyQhmX9bFrjO2itisn4bkCXaUIqdxd/XpmxALR63lWtmxcmKYBE0XnQruIytUfAK
CuMgpM34oyihiLJToHsQ9SpBiZmUYMJ7rWp3ouAl8oatGzDecWubk6rBndKnwR6by4X3rmY71Zqr
IRTAjJvoo2BesQ672FwXhFz7NnYZEjytRdyrm+En13ZKdzvF47/oY+MlHXvQcbB1x8C9O0Kca1Vx
rceABzqK7Bhn7pBVOa5KhkkWCyj+/nhbVcdOo67i3eyzhIlMW+4yrV1jYdoJB3g29hUWGNF4nfKG
hZm3jBs3o9QFRtHp+15vwWR0qF6Dgv5NMBqu7D+Eszx1oUx2ZpAeTNQaBxrlF0d7iDCLjrGb6YhD
MsFtj6y+vA1Z9pEORJ3UofenqeMnKw7ISqz1cdH6aGpdUgxXOADrTYBdo+8VuX2mE96qlFFxHBAY
lXV5vaiseNNZfX1oSr1dNViMJwsug9MOztJpmX7i/FgY5ABulJYBMuqsjHy4Fm2mhIuR+tI+x4F+
ysrE+jOUIyaOCmdo4pMmM4h9XHpADyHEsGdsmqNl4RK05LqlHGab50Vv07TpAlfONMtI9oGR/5Yx
2oWodPSFXcGtbrvyD1/u65QY1kuvrFvJkwJm6pHCavmMTpkbGSVBcoapY/sUIfNF0Q+MoqcjY9Yq
zQXnyUDEReY31iYKom7r9Qkzg0r1V8UOWhkV67OhSo69ph38bJyOjpvMJjnurDrLqXMdWDU4r9i6
5MsGcpWaXBeJrdZDGG9uwgUspMuuXbBUIDwmdoOFw8iRGlZ+Z17yJ0mx8IRxCkLeejCsA3vde0O3
HAd/P4bca11Go9LFnbVzfW+b0mY8MhuvDnmm0kVuUnX9isPbX7TtCJagdBgWCLKWh/7ceWpd1267
8QZcXKFJSeoKHT34WJ0LYiqJFy0RYQ7dWsRyWOodwtcssaLtODKrNlrvswwVGHtBOSUkWZgp++g2
xe+ICdNgoWsz3dwk5bT23Ozb0XNypIetPhV36TSfSy0ufFqikCyckcOmnYaNa9JSNyVXUK9lCFg5
hZkLBoBGtJjKoizTVRUMwb4bJXRM6iteomjeGIGESt7EV6K2OXg7CiRrQDQ/cjLVYaeI4SB4oNYX
Zt0sLK9/NVXBmNeKjPUUiqMfM95h+v9OUBtHtkG5FZV4oF1xdQaRHEqPmEJZ1uihpwgNKYMAxTKk
MlzMU8LjaEM55fjrKe71XWvV0Knb4NgOab6K5bKUA6zwzgs37Hsg6E9wfjJcfnbArDsoi22l17/S
gy3OCPvDdM1mH+roFtAPUNnX1d2xIoi89uO2XrYo5V4Su9na1DOzMGCm35c0xgHjSC5sshb0/rlN
1Slz4WC5mSS2mYykOitvuWjhU7cs7GTVmrdMB0OemvgvCGFc5I33pnXJeMcstbXCRD80zEy2jzq4
/zG8Ylcl2aPKngflmK/47uy1In9Qthk1WFa7SrFJEwkSn0fGcbPKK5qTmCSI2l5NpzjyF26YowyS
mKbdqNgELQRgu9+UVf49WAxcdf0MxCWQXck3xyElO5X5zukatRgd+dtVWBjMWOwqpK1uGVxYMVks
+QiBNjnHQYYAViskaI7HRle3gl2YDS+/KrVwQWCoWVglbO4i9CK+W/w2A1uGbyYcQ1j8kveiG9fs
TdpC+VwzbJemMWUWMhIMo8YsRH+I2tG1pnZj0yzOCxu3jEyja1Ow42zKFlSlPQCAV3bOa2x/xFX0
bkfIDxgd+gfh5i+arpDvMI9meIMLkf4z0fWtxWptpWfaym+mZtb27m9NdOrc1e1Tj3O+ZVjgM/lW
wR/OoW5LBeouLNfHNxJddMnYumMYIfz8OWg6gZow4ljF9JcZFbkw3NXCzH4aCppYIWDsx+bq4rxn
As3sSgkTVXfsbXwGFcS2sIQqTIrj2Clvod9tihojQ4TicubJx4wvYHugh8A1Of7dODCo+2PMO0HR
YT3p2BMXSDCex5A3V3orRcyIQWio2/tPBBrTbKMg6HijF4/9b1JhEq5SeNJpsKgKFHjx8JERFRvV
76VfQekQuIkrAbGdIOqzI6Cs+x/MMF8jXZWofO5Ehg1IOWwyCMt2RnXg3qu0hjEPB9ugKDAwW+78
rH0aBnJDvKF6tweT7bef4i1HFqnFAld51IFvamFCP3ZJbFkxXxAWvAhon1KjBDylABKIQe570+xW
bVb+SDSVDPNUseH791ZLxY0G8iVPk7mR+Rb3MDBsPwqPIUHVO4AIWwbI2T7qsnhXe8NDHvFw1Nra
mqIOCzpN66EueUhtox+PjinD+5T3V8d/1/6VvTNZjhvZzvC7eJ8dABJIAAtvakKNHEskpQ2CLEmY
5xlP7w/q67Ck69sdd21HdCvULZFEAYnMc/7zD1o4XApyD9KYDaKHmZXpzdav+IkaOoIqYjLiu2tb
LUiU4BQrgq+jEzyLqKXfRieEi85hCAl4Cu30s9kzQtNN5A9a+NXJ9226y812vO/Nr66W4THOpCdJ
nNfKfzVSDSubprK2usDriwQtRoWM2uLQXre1e7YZ7K+biamOqY0Pyaw/MNuMt3kKGVQLykPeyOcC
nThBXjyQNC/wStJ1jFgd/XNnNRML2ETXHNTbOWYIQjH4XbOCHdXHQQY2xVMTQ2frFgGVRVZM6iKT
5tTYKMtSmHY9Bh3kNvZPhwmqlKtQcVsp5RlxjBjeFM2xt2bIAGASoQiepDZCQUlyf5VXpy5A11HG
CEHsALwkXsZ3hj/jCwCcCRllPrFADrHsxkNY9getcoQHojhHzaHpmGtatV3dITeuGdmo/skFzgRp
J33DCTmvOspASQljl90HQeOLuyaMjCr+zBQD/3/VfoJuC8qfVQd77t6qzLwiNpxR7d40AECMLxIc
rJEBROG3SPrUPAn9KKgfMywdGY8NZ9DK76T7lLoZSo5QeysUDKQYfwlZt+22iSs4uTW5ybomdyUE
Nyg5q4oIn0Y0mAJl5kHlVMThbBAx3D+p2dwN5fQ2NSFWx/bbVAS3aub22IWOBCP4MnS6sSXPOD25
DxpkNKtQxtvoiJjAh7SCeWVgriekfVlC6avGIn5pNpudhjPrOcvLuyRhHtqoZJeES0qStPZL+3zW
zflTMxQj5aUG2p0yf06a91LF2n1lC14ShxyILmlpSWYfkkaZfXVKzX1sFnYeryN8ZsAgKJq+p0lx
6zTKc2W7YmcYGoS9RofsrOtf7cF4KlMFqmEiivEJRj2PFFobo+KwiLUwWbcx5g9hsjhU+NZhijqq
2z4D5oTqrOs6Ig7INytih+tL0AF5he4j27/cR6YWPlsucVZpDRIq4JUSqXoYIk1wj7DtiNsxvkcr
9K3Qq8+JRCRiwGfRRnOrlXQVoiEaclIYrTg1jfVnafjjlQm6T3/lOXnk4hVZNZtSw5TWafQRf7lU
HvNBI5xEr55pcaKHLjfeGjUM5MJXsIEicnhmN3mqraK6T6Njx2BsrWWq2IZ+s0TvWJDAyvajCEku
Lgb3dcId5lwaJWYbBuEcLlykWWurbWc61SbXs2Pcyo8oZEYWiNpc2Uycj31XnKIyF0TluG8J788O
CvYz2dLGbraTeccod3CcY0nHazn99AqbCy/ewvtrcvdv6Y9QmU2JOJeIUM5B19AW65yfqfyqGFVK
SUUdVvTrNBlPwuAx+APpuAlcyMyd5H6WS2kgGL10o+YNybgfU5rMIE5I1Yk5mSZ3egPt1886g1BX
64iuriB8/7jUf8vz6P+kBlthvfWvxTWX97T99ouyZvn7fyprdPMPywZTJ7EZ82DddPDS+jP9lT/R
mRDzyB2E1rp0kHD8Q1cj1R9Io6Hd2AZwCcyA/5FgS+sPRyMN1tUtyCXSlP+WZRJCnF9I53x/DZmO
VCb6HtKmrd91JNoQZCJIltKbM6OtCN/CIlRB7VLD1pqrO7PBP9a5xY5xKKkvp/A1DW+GfLQ0NC90
8lqebbQu9hZuhd4QhDZDAtSoHbWXtEhOsxMe6NbXcOb9T0wnUAo7OJGSHuZ07+Vwgv+Rd+929l1r
j/5DLh6siQzpY3oNoG37FvYqmEmCwhLIaJ9d7SlGkuHfT8XXuUTIRzsiacIXSOk0y5WakPmyWzlq
5eufxmav3AdTbUbbpUBGt+uTXdeLVZzJdR1Jz3Rw34kOTpZtagYMIiN4Mu4Qx6akL9G0ryz5UAbJ
alQNXhggMzExGQzal9sTihF01sCbIWMqlhAnhQNIlniR4CMgEUdvXlvykmiEyAkcSrI3J/lYozwB
3+FYoYwpfKxb2TOTXFD4c0WTJCkT1ymMYEv7oimcYA1ytHBecmxY5rQq2vDsYOJkcd2jP7DR2SdZ
hIcsNRD5Bjs2TZLGIA0X4SmoQF1Ginn/mz7qB9cc+PjzAZB+0wfwlQOUrWHsDSR0Jsy7J7DAJLp1
1TkIGWG2Hhwx1QN3zFhTYu8r15aNfzJNRDfV64rJlwSuH4PEg+ZN56GvhPUyBpDBo8chfiXGr4T2
b20XONtxPjHtBB5WdwF4lHYsmnebrpiNGa6PvpIA6mnxUhNiY4jVAC88M14sHJIKnbS8Ww6Y7xdy
LaqX5SojiHmTwHsrhCke3IQpCA2E9czxC3GNNotmJ+23dfjDpcTLxnhjxF9YVcxvNkYRgxZh98hC
5RhbC/ehLnH7onlVLYY3PKjqtvwfiMCooFEWK8DOJtgp49ZX0ALCBYczYHR9ZDNA/fhCmbgWcYsl
MaQdUK9m9qxoAr9ZiDSYPHYYFibEsCqk+9GwHV19NbtiU0H+zm26h2xvFs6qrr8UzUvT3vSwQfAI
/myzIFheQyC9GZg+48doGkWjJFMN35K80Ldm+KQaT0DPFz0ADwZRsdiVjbMytM9tc9RxU8KObLOs
XCq+dTEG4NSsWtAnh3FEW2XrQL2UHCkaTajgSXQQ3jB0gRx269q7CtKjjQVC4hzc+iUBuKBR3das
gRSRsT0O20qhEyUpWo4LsXHllLTt3bhpez4kXqITZlgGBX4SJcw7kX3r4waNEkJY+MisleW/o5b/
lreSi1XztOF0PFfUY2OOx2DOcmp4xWDmVvC8FIRTc1kr9oMCkehwDIpnvHiPkChgRSIvuP20idPj
TkGR/6yxsxebw//RGP1jb7Q0Ay94WzO1RRP588EsbcdwwzbqELx8b4p6M9+7YLNpKtfJwJLz0axa
LxkO7x06+QJSTAu/xTVpFZ2DCZRSziPnso7TjI4e3os3OTlaMGV6RIGLS13ZNowuk40FFRz7HM8Z
H2ptXzL/bOtl+VfotQjhIhoxnW7LSzaOP96BpnjUtAcfPQlx2quJAfHCRs7CW8oL5Ggv5qLPlfia
8qpG3MTuxZ/w/IIG4ms3M/6MRQw/TZHXkhWbob7V1SNkCFoiWA3xD04dokJsnBWWZPcNXJqWpNjx
78qe//Xk+enu/hby0NlTlhQmd3dOPyU0nYkNmQHWKu+ojeOVhkAGiYU0kSveTYKjx4TPWZ+tqNr+
9XPmyPzn52yCD/xwQoFk/7vwqhfCQdvDc8Y3CH91kPjFnRhkXjtw4yx3h0yJerFw7lzCe6dN1Tw0
/jags49RKeLcStKYuUnwZNZOIt/gbmWU6BGYjKxqhgrWqSK2I+KfVym9REUrTe3BlzFsvv/rj7Ko
Pn9bsSTNA1AybnEsvFt+W7ExqjLNSUE1cbp3P7qW/DryD2f7XOj1n8Xgv5Tg/apA/fF28LMk4lNU
AKbu/vb8ah1GAsNwPKfNHaA8qY0poELnWbgEfRA49defDKnj75+NLg96IbWSpkwLFeSvn41Z+CgM
PyTBjv0Gn8WD7fNaEVXGeOQwIm8BvNol480Q1ZsQeN0v3GJ3K8aXYcAgBQ+kYjRgfepoG6vVBG4+
CfL19O6y7PJ5gy3ZnLwEVNWjKD8C81XL9vSun2I0qdCNYOG2Xy2B8Ce81hG2DK6BZ5YBzRCYj1HA
chVwJx8aZ7gMeHeY+c0e4YNPu9phsxhRzWzRRlVzsK262xASFmgeNA7XpYwQQOxOjA6n8hbT0ubE
8XpBbbgdpnOfyUMw+fuRisBkEGQT4o0/66rugp1UD7J/8mXmNeJzZuoHEYp9yzs/Vbd4ro5GumcL
XbNSQFfGTWY/GB2FTA9Wz34fcdnL8WAgBYGxsh58HYGtIHgAL57hajAx8F8YzjBAxNsLOHM5T9jy
lqpB42vE8nJANE/p65aNvvbrY/dhY94CTROzrA09Uw8UpQD724EQE7LuOPxA2hgRYU0vvnpp+9pU
D+28C/oSWSbWDnYPxI/r7OI4Cb6OQffEZKWrAN0SrFXmb2byIJg/+Iv9SEsJk0ODBmbmcy0HSla8
0rOv7OpCwkaFb76mk4EneKj6Z0fBE+WaK848uKJ8zsQDicUxgknCWoXAE4m2ah1IBRTABd8MRmho
QZBbCbL5lmOyG5G5tmT/RtmrVdV7XYJqDYd4InMR07iwce4mUyDGwDsegyJkMl33RcJdXzD4dJmN
ReG2CCgWbZtQSQ9+nRlBuNXJf4imXTGkXlyQexAQwItlN4ryOTvPKMECjhX0HmvT4LubVFUq8pZ2
MTtyXEbq8uNc3jqzu26S9yYkpowC1lcv2Hciz/zW8Sl8qk3F1Lkp9stxLQeCPCiPyiTxRF5DtceM
hROJMXLS77Q5fZkB4/WYPEHC3n3zXJSPFWhKRyFkWKzFOLgmuaRUPMHm2cRBcGjL4JrqxjpZFoR4
mcC08+ap18dzicygt3BHDKgNckgPzW1wPgyqax11UmOdbec84VETUdbCXWMuk+vXvGug2EnPoaZm
4cNpR0lyRKpXALuxltHDwFrixEIvy2EPisMXk8rOPtAPhgdVB96H4XUx6himZ5IOnlKE6sYN8EXl
rYRwupp7IHXKC8lcIkROXeyF5GgG+gIp5DgsDWqN0KAhMA6h+4DFLYoXjQWGZ379Apv3x2nVWTro
ycrGwrQeqn2W1WvZBj/q25rlMi1V9XjN2o+libCRPSw9Rk2mhm3ckpTcZK4ij4n47W++JrZJHGxl
9tg1t6WIGsxDbgCMkUFKFR664aaYgfPtcBuKftvMX5KIGZhgCSuxSSZCU4mb6XAOxZB90e+WNwwt
y6TcG7CfJPYwTHdifAxUqx8W7KWJqQb4PL1YvCVXjYvsRfJyYWilY2qDo13d+PvKenag/kXdS1bd
IcpBPsafLp1Fg1OpSAlzxvMf0QNKotWyUeH4+mdjwWpYWgeXU9RloeHpvs4dijliqU3j0QJntBe4
PvoqfILZ3lxSgVqGAeNar9mk7Y/lnkvScv3kVufs+9SZ7tBv+4EiO6n3S0eFad29bdPPVaQRoCw2
K2udupsyTbyOSUYVZPSZdCx6t9X85j6pAw8AjUXwxe++FBHUmYS7x1tff0kR4eLrt4rDbM9jXY3D
Sxd/YhYbEbEwEGhtKRJicdYtuQaN3JXU31gLrZXlCxqFPmgPDRSBuK2vY+Riy79jBtm/NTH5RKSM
vQyCgyXuGPVuVeYPJdyeQjBNQvWkCWttEImNGhecn1QDbd8QBJYc/XBfple3I9L7w5y3tvR8/0tk
3aKIwdG1pSJenvWQR556BsZbdeb3/75YJBorl3G/eEhwaqxaPLggNzpMODLaydrwKnQ1w2BR5E2e
ySBD9sOKaU8tJ+ie6JgtscODGJmaB5KqJUziyfVRRLwx+E8HPAaYQ2IZzGDYfiW/t9bjnQn/S2sU
jkUfPbc2+uR0V3bWoODKjAQWhOEpNuFvoUWgAdZKwXUwMe5uToJ90y+zjd9+KuR1jN8F2zMnAJBi
RrO6GOnmKwv9X23Nm8o+5+m1GrdI2lVCRgHjn0OiH+EftcX9xA7YICpkMsMjmzsselpGELqdbkyD
VOWowhzs7PpQd7gVM9Oddxey85/k153F9JhR0HqhthadtYqFDmaJiLQ+6LLbGon7SQTV/Qx/ciZ6
D2hnZehkZsIbaCGCY3u7cSEe1l24XfCOCmufxOITVMEulO41CWD7uMy9eacsTKzMJZea7U9Pm3s3
htWVfikp/NsQ1/fwOOCcREwEqvF155xrDgRkEzu9VmuTJ1IykngNfE/g+IT+kAUktg0K2MLu2FET
doHTiB4+jwe2W3T/M/l3+t6fXy3jmhskSvL5eQ/M/rNtfJqYJ6WkBwXrXgUocvrtaMJCh36ZkBA0
5UQA+B0m10sgz7DtYoRkyIAstFfzRM6BBeMuIRDSNR9lbu6MEVyGTTKLz232iuAcNMlFNxOgAeV0
IIoJ2QgYQ7+zmY6E1I0mKg1oyFQN/D9I0zpBJfzgmla0Cq011i2wBtKtRDgnhms3fu/AQLT0rZHZ
IaR4SVjeAfthk3zX57es2Et5FVoPIzaj9LgOqPkN47s0GD/gjytnsYVmCNuZsbv1fVkoBnuT7n8f
hysMtHXGgHMyu7XdeBr+KYX6PkPKX25JyT5XjxZRQlwsEre9UnLFnysIUNOSHB19yTEvxBqdmf2w
1ie4V/qXfLIQg7ImanIAlzkd8qsYqMEE5q/lcjHzRpv9bc2EOM7gTcxI/IFzLZ8LZiQ3kGNdo8Yw
DDTYYfjj76fANYJ7FCN9wRpWQZNwMFEJyIBuNZPSlGWH6/GEj03LC5jEHTizuR96LjTB3TPGm4nd
TrA7hEjmW4ybOmzxqB6XTULYFhd+rph7WqO5qpft3e0wvhu90R4fEbFRw1KaNQxYYSu0rUk0eL+D
Isx0n9dMowgzQw8fgCeT1A2l8i/TzEbvUxq3O6v6PlnDpQGVigAP4mzaOabBFsBhMRlnt75PGQEv
3b50xh01yuhnvBLJNgVXm/GczpthO8yUvlZ4yhK57rJ6q/cXJgAvPcr9KN7NyXTqgNTnSPsSDT67
+rCNSR5f8I7W6i459VgzPylo3A7HWR+AOIHvReZLkxEyQ9G7wIaNZNhFndcWj0HJ3zCJuC3JL7PD
3VJ4Jg1HMfK9BfbJE4T5nOYSbmAqcCiT1BnYAg/6e03o8NRRjmvlPqSo5MheDU60YSmr+cRy0Oy9
taiJFgxybLFQqKGDgIBQpUVS93LsqFF8V4rXMWacr2+G6iRZ09Nww5rDRDOc8gzCr82oIcEgLhqf
vwTcB9XhWfUv81zfuVm4W2r2EJr719m+NVhJaKCES5GVCn/fzonnNpjmDvXdgOHf3EKcDOIXiaa3
CzGWzaOnH93d/w8Wrmgb/vM/bkWXt/X09C2IivyXQYFNl/uvBwsP7xM10G+uXcuX/Le9q2HYrsRi
i3AZgwESf/LnbEH+IZkRYJMFFqDbcG0AX/4xW7DkH4ycNI0v/NOyCzuvpuja8D//g6QGm+BLpPLS
YTTxb3p2Wb+BEZrGzEM5tusYSuPb/Yjk+ilARXfmZpySGsNQOvadjhyUvVx7El0Sbys3veQQrvb5
ZDr03WzuqojbbaHm8DBosUVP/a3PIPgEPe5LjYMcp4qom5UGXxhyjxdA3NthS0D6kQ2bqap3Ma/g
fVr6nh739WGoK5zpzNaipksf9MqAMOBfkmXmB+mXjhLN5C6GSw3yKXAREt+UaKIHXHTHS5AWO7+g
h0v8aDrGo9Oea1m5K1Vrpzn1Cw/JKerG1qivClxeKLcGCUrt4xizQQ6RxWkNvueWGpNZywXhYr/7
aSH8L+Dkbxkt9nJ38UJDG2E7EDGZ4/wKh2gmltWLcBiqZvmQZvBj84LyYiwq/ansOJRcuYqqats6
uI6bbfxmWBhyTsg9V1paELUZy3dXTy9GMbyMdj7+zfUpVtjPUNSf1+doBjwGQ4Lb/gbXTGaFC9Qw
oT9yl06ZvForuPdrKL7dGBzbADqa40b4f8ecFy1F6SpJStObVfDcOeXZBZHbNEHvHwEDi5P1JqL6
EWaJcU4dJuxBp50Tt3qbIviYrb0876hzvbJMvqiSndhP1P2PFZD183mu5nzXtdD+ZqP8rIXEe0Fq
2E5A4Me5ewiCaBeU6bzHKGTeCbuaTn2tw4iBF9lkRn8HUYuDHf5h0Kv02UI1C1wbrUprah/xDtJW
Whl9N/tW3BVWTUBuDAPPhvecDXg0MpCwArff6/CzNuEMuXNaZsvWAKD4Y4Hk2dz/DTRn8w7/fvPx
ymOEiLsRBsvm8nB+evXywNZ6G7bCamk3S8t/LhMnPahAfyimbDz1C19MNsrd6xplrx+KXVBN1yy2
X6QFdOiW9CtNjHNBr+LIs0xCTPRstElazV9de1agIxEyrvkQFvOITMWFYiSdgMhrjK22ssGFohY1
9ioJLZLQJbr09mtg42JVdDNSf2cAPYoi6Mt24mWcUj9kR5rlHBTQ88ElWeSuNd3p4PtMIaZFCT+l
2MtEZkarP3Q9L3VVICoyCFavu2/hGMWXwjCjC6rGzyaUGgYj7S1w88Yr/Zns0OUXBReHznCMPHiw
A18Nt7acg4PbGca+hnS5a7JM36Z4o4VqdhkfjmiUraX80ANC53Mt+psHxQP5pyelHOXqRG/gKWGT
yvXrkxqk2eMWn2PDhAYLFz2TQrOId1YbYzMlYSC48sHs+1c3wGl+gvsmYdKt7Ni5MJxAfpCRhNk1
NSyVYYK63n4YqBlK9Lh3/jg2oBd9vS1m+gQRY00YCNniFLY4UTUkdM5pkx1Kdqd17cL/7KWh7xK9
qLzG1cQbxKzTEENbBqut4Wv65cGJ8K+IErpQPxFXB/Y9v2mOaqhJrK0Qqws3pSGHahLDfl3LOU92
EDiNbZKM9AXFNdKMvanb8hDihFwG02mmFgOHA5SY2Jm7eAsAnHtYWtwVdvKWuGO3wZWB+FCr3bem
812UNNBo/PSDHjG28+EgUWnqt0mrHcZD/UdhMTiofRxINaewKZnvGsy3NmWJ/5vVYZBVw6G14gb4
Zgoe/cJwzsgHTxkz1iFlStW5TkPBZNHQFjjfu32nb3WLQj0cJncbYbWP+0Y67pumdTalaMggNBbE
pKNns9N2fJiTC4scH4eanFrRm09zK5+KQn4EyEJQCYy7QIlX21SkpBcEmEwT7KekCUHUNLNCjp7j
06tBuw/H5HPUyPCEh+HObcxkmwj8kGsUpHQ4/Mwc9u/R8o3P0HF8Rj3jt6pu3I0tUl7cJUcwpohf
LtOthHNOss+z4Q8eJijf0Nj0+662vQ5+4tGoZhgxkBdXvf6m20B0tcH4Ngs3g7SqVWsN2gWCnH2U
yJRm0W3TcXhWjbgPZbTveid/DlSwSz03zzt8aSLC5BhqA4ZrK4Q3p6HsAjYMt/Qy+IwwHnOcFVrc
EMw2OFWauBatJSHxqHSX9kpuIKVrdxP71zrwtcNg68dKt3C3qhIIkWmI8zgMKOAin0Sf9NwvokSM
2/awc86qbat1GSZvOCndmf2Mrt+lAYEIg7kIRY/x3FkI5xsXl2i0Ne/xJB+clHkNFh8YSQl0Y8ro
Trm/N8zGvi/7q96FLQCX/zar/mb6RrRr5WrMe+WNqE020OqQrajtIpCo7HxVSgeXa+THSD2Tk+9i
gD35OMa5WAEFqNE7MWFxDkv4FH3PCr089K7LvM7amSlCujFPb53pviYT0yUXY0YLmtT0Hkdw4H3X
uYqmvkslzNW/qSV+G+VoOsc0HBBU4TjXYEC4bFI/HxeE3dh2AUrth2wnLh9Gli3K/oUzFrbYqVs1
W24XG+PehRAQmv0eFQugPWsV0OIcj91Ha1iEWhd3hqAxj0xLbOzM+BvXU/1XH0woXFwoAV+OxQGl
dIjPv17oKHHoQWpE4M+jD3lxmxi5uOoG22daYIregXCcTTf809dxyIZiC+X8r2/Wj7Pzpxnbcg3S
VhImjwlxhzS0X6+hVAESeQt/nLBKo5NVO5AvMBQt7UXm07juIW/dK3Tw7NQSd7OqJ+SMie1eRI5H
dlcqipAK3y4/wpLD1B7TvIQfj1mdG/bnCSSQo8qjmOyRW3YI9/0SNU+fOKdUEjmwiPBiClVGzBIz
duxu1wa6xvUPRV8LDkAuZ3D4IVhCYeO2drrD+3PYznO3xCNQErdjtScex16FznnsWiYDQ7f761u0
dBe/lB86zCXHtrn8xaDTMH4z59R0haSvA54N6+rQjkl/Kn3TK9ypOWW6ReB48egnySd8v3Lv9Gf1
ULHBbCzoNve5E0y83cLaKtSikOFM+H5xjqNObTJsXD7DpPKZ0Utwn/uQV4JswMUmKYgpxUGPQMBQ
HPPllx+/4yE2nuUnF5jq2nFafmEmhRXlONNS9DAstV4yXYphD0ezOBohkJRpN/eSinJlOFW7nQI4
4QzkVGnfp6yxo0XWtCBpmK4Zk9Eh6O8VIytLdtCdWyLEJ+F4f31L8f/5p5uqU+1T7isLzhZkwd8q
hXqwoVKKmpsx4+3R9iNuZNluHhDW20X+JPMcMRvdSCvFru16cAKVIWjSk9eqizEgC20NE8yLPRzn
GSinyigfBLlNOrpUqAfh4+in+zHuX2xG5Gu7DN+rEfhtdq7wsGw9cj+ZISbldjaBiacO9jj2E0pP
HNJRpZCHhLTa2oQp/uGOKO1DnQz3CeIptFPWO7ajFF09SGobGbfS1rt1ZdMYFT1S7sGN8A4IsJCi
ePYbIPdWuccCIeBWefHYy1UAhUY1FekTgxJrpjZ7YK1mgznpBkkUEE0cvpiBuh/x/mJc+iaxIEJW
vTVEsUPR9V4muXki645coohZrBoRsYr6FvYdLLCkIrevJtBqkTMoY6SVc4F0eQJbtZiX4cqqU9Ia
z6YhvSmw8C4cCJRHhg5aBOG3L2WP3M2rbU2cHLf53ijgurgD71FNc8Y5l7BZC5ktsDhuR+nA47Hg
1TdmM8GP6UOv08K3cXBpIXL89cimtZxOg8bDZI8XLd2ohN6OiURjSAwi3GamL+27bZ1jMAGMk2Wo
5YsMZjxmxPvEmuttl7y1s/M11ZubaVnVesRZ7Fi0mEr5LyqGk1yaPYb7/gN2tGv8RJVXpy4ZCPqM
bqD4zEXamAwZ4h4TFXQ8Kre0B7xSQYxwL5ldHp8fjRHTFs5/206O5DM0WNUBAaK9sKCrN/ajUGDp
YSQfU7cjjjyNXRQd4mAkjXqIXsQkv3SoeffCHC+hHL8MVsMAvUXtG+lPPIYPNlpUT66LzYMZP+C1
Pa3TFC9NXPUAUJehaY9LivJNY+VmzCZNJ/0otNzflSP3cc7IOdN99x07Ow+5sxcod0V11BzymQdS
4HJ6wRz4kgoNJVoG8Q7d/inKdBR4WXA/d9bBbtKG9rlIz+OsnjWnvBYEjL129fya+CUacQgyDs5G
VwLaDkWKlVCUwVDDVg6ZkDHjr5A5RIW4ODLUjbWlKEOfWRyL7imLU7VLUDWt3TFTa3muwtG/ZOld
JbaDa33rXZsRs0NgiUlcWAv+sJpLBuwxpGaZTYsojq6IEL9NUL4sBNMVzmivbTvKrYWwfJ3zeqzn
WtgbFi9cAqLYrKm5BCIkZpJqx+9Mvtmgy1M+4L1oqIdy1pwn01clZABjO+TCeQoc426mldsY0VdZ
+ekpb/JqGxgMoSkQa0hvOENqqIpUv8mD1JOB02ycvhoRMgxnC9MJpWOmKnX9wYhVPazcJAUB6itt
hzKoX5eRfT8MBTMOM77mpcT0O4fUpwGeJLyFa4XOaVUStx7rSC5i5mOZnyIwRV8hQAtchi4sxbZ8
VKm9TROrPFRNFe5co7+WlEhpZr+N03BFpe+eGseAMmjQl1bGca5EtbME8xfTiY7z0DyHMZVwWp7E
MJc76Q4feYlxVGeyTdbY6swOjnbUrytY6I9h9iWcRq+rIT7UM1TSOLBXxpgqIg1NVFUFR0nQvFdp
GnglvXYWDG+6mKqzU5fJMeyKzVjpKy3BTgV7c1S0HEGkuUBVrwemBUkj4QwUFRk8VTmekDm3+LYa
+Rp6GvB3gjYgQCyONTcpeqNQ64EGMYTiJTUDi65hh9TLv3StdfGnoKX2BjsG6Qvw3EL64qsIn2xT
khlsA03Ucb4378YdBxdacBBlQ6ZrYVTxfsI1a1G9jqum3yUZfmo09BEFhXNPviW4Mw37znXw+xN9
AL2WdQ9O+ciWxMB4nN9N/Gk5KPgyhP9wzHLyyegwYGMkPgwDzCu1AGZwGszH3lXrMaKtyoXbbLQi
mYmwo3NQZktb5J4crbxYbvdldAY+LY7kah4zlILui463E+r1+nylK5vuOKlwG7nvOYMYTWFGEBWQ
RaMxeJzbgXs80tDYVoA4VFzUTHZGYmhnC1Qo4P5t9aIG1ogJmOkdcRwb65pF8S1IoQY4Fn57dSBw
s4toQTDuOThjsSW+zlm7KcSDrNTCYzQn39Vgz5dKLLnFfZF5wxEmUPCEH9S0l5WgM2CgQ0ttwOro
61XWZoR8NDgMMG8+OH3m4aB5ChrtjcMeVmBMgqk+PuuVeu51FG8asedsL4FnWUxKGogGCBCJjJRh
SxdfPidGb9I3cK7GKsj2ZNy+aPBQ/JKSU3+1ZuzoUjgrRt2/tz3pQzjKAfzkFDxRBaEU0OtOCxIc
tNFfGTSI0QAOCneGWV3LAESW2k3kGGZknbrqUgMTMxznTnQ7JHvFpkgtRL8JoNmQMyyco+qzjmjT
cweDfFb307DF9HKVsR8ewnA6QybFmaBmTDUEZM0ONXE90WjEpDHZsX3ycwzmanO2D3OfHu1Q3GPU
3FDdziiiaqwqKosIB8eesJdsmDCK8tEOx686JFu4Hv4hHPtxiXPF8zuctl2DjWIell8yuGVrJZuH
QaSx1znG5xooJUjSO79E8Kkm8LkkIKMznOENydq59LCG9m0BNQQ+1pt7G3vnGxtAh+fe9M12vhuz
4ew7F6C3daFSYcu4myM0yQYirXU4uyfDz252yiGcRsjyYwPh4lB7Y1/XW2yJdERo6sNfjLxZAM6m
JWlj5c94asQ1nnWBn7xnUXfrUcpdnIWNPNcI1Ip0q+GPuyozbJEaGl+CIrBxtTzAgW+F32tboVoG
eiGiI9fCji6OAhbBhEB/KE5uhh671J3h2PuEEel1fR8W1slGAz1RLtFk6+LRqadzhcKnFzDDaC9m
hJnxC+zSsUvlRavZ62RNeoMS6OfnSj8VINInFY/cu/EMvWpX5227l81YpChETW4L/PVxYZaGU0Qa
ahGByrNB5y2Q6eIwWdiY0+Wg6JpulefMJGPManJ0lo5cjO7RAYsm7zGXnWD29xMGrdNzBedsaVgP
M8X5rsNlkiMZvUFojBe9yS4xIMBjKKvX/2LvvJIkR7btOqGHawAc0ozGjwytI3VW/cBKdEFrh/IR
cR6cGBeQbbzd9Yy3J8CfsIwSKZCA+/Fz9l670xJoTy22A+goKv+O0npvYsLfxK3GjNLA1FiU907A
wRyTikhPefQMQFu+k5UIdfQ30DBUpj7ZGqsWLjjaLvCvOYjZyCQCq7CdbYyzHLAoswV86hSsmXIA
ck3rMocuSa/jTdAeIlLNwSM3lTjSkuZogXGwR53/od5B+z9UADx50DycYxHHxhLhXj7ix4oUfa7M
u/mDUKeu5skxGMSVbRuvQL3eo2Gojn3s7JNsstdmDYhU8/w3u4n2BLEGZ5ab9DTWBEDM73TXC86j
hksuHTPqq7HsT601xusCRPxqqweNh1Yy55oyqw7tcXhiK/luOAx6S1JhKfKreF9WYqKF13wdBzc5
lV2vDkPbTkfBaITivTonbcs10ULC7nJUyrURrHG7GC++aLU9Q1pFG3id6qGPMC0J6US51iUeN5Xr
ajvP9j8imdmXtN6ONukLyZRtpTZ+BRnfvzhh+JiOj6Erno1WO9BwAharwaiJMO3dLTfdCsqNtAOP
gUd33JnSYzxtWV+cdDq4FmmkcUzOKgbSFz0tfuowVln8sm/CgRUYziMVTvdxwpZSYmnvXDE+ofCO
t31a2o/F5K9sEjKAUQbFjmEDB5ux1la6bcvDsOE/mM8GB6844rg/Ftcaf/bKYEZy8NNq3ESIlHoA
XavOptkXt31yCHRIeYk5tDfYPTwxvvOHlVwbT3MuIawOaruxveSMspW030H1msdY9x4rfMh3z+2C
lZlVx+VbsCf7TRaRc7BoUzGT8dZgwixjiG5pwS0zYsA/ycnaS58+eActfmV0bzgBmYSU8WmYrO1o
GL80v3z1CxsDGeZKfBFJeMZhgfMS1cX33I3Sc9rmDVQky9naCENHo2kv7MvhJrEFOkA5OjeCt2Hq
xPNkp32yKse8FgN4CqvP92ak+v3nJ/TViL+/dTtGQvQICuAVXVf7e9pszcnpdYRJon6UntkcSqd5
SYELPeRh7Z7CgnXT5arvlrnB1F2qLMuuCbIheGj9IYTEh6hJE4cpKd9nytgKufWPWI++2dkfdTt9
LYIWSoSf7tMmCI9B4etniR4Fcib/xwhvLTfaedJTB92fpyOt0jDrzi+pmSEe1uN6u7CDoBa8ZpXj
rqNZh4TD/gJ6n+g0TtcQjfR0SybKdI2yuRXZ0ksdR0zgNvqpp6ir3oMpL07GyGyTH1vbZdr03S6H
4tjaiXHXI23DfkR+XlVzUPSd7h5IhFAyCIwd8RfNtdN7azdE+CMA6RC4ODOW6FcyHRNwrwm8idbW
KA+UcfWLiYafUvxm+Ry558DvBew0wusqNaQQFq6TTRxxdDO03IAxRHUZoljyciZmpvNUpNFLCrt8
U8RsUo1Nvx+bkg3/QQwTvV6ltTtWyl+6Al2IpnrdmdixB5cKFO11a7LLt4iCNRWTiJCWZ5k63UsT
9mvltDGpOVV3amnrheVsVY3BZAYJ1OdmRv8K0OWbItTSHRZj4J4Bp08loGumCWrUNG67q5k1b74Y
snsGs+ttVHvVi/x9/iEKUxvv8MXXsm/cF9UrWB/V+FTP84HMJp5D2Ipt2bUnmg6eeW4iea57mif4
hUEQ0sV7yJOo27Qhi1ao53/o4m2IXFS0K34FsGVU7W+WHrvZSsYDWFGR5hrVeoh4q2S+HpW8JlYC
wjOOaONLhN9Cc2FrTMRqKyJ4iJYCpUAi8c7tlYtLJthDj4F/btkV/WJ343qVt447R9+05roZuiee
M0TVZaRBzJlpOqnk8D8UxqWlabpOVc2DLy4NepljqbhhKt05N+WAeq0vLhxnq9hiWYWluqlkMb7g
l/6jcXT/bGWtu9JyjwdIkDFQFf4Ao6G+uDZGqcLSWxifpEYkVCjSn/RL4qHU9EMPwZtbd5eIrPRL
1qFN6qSkShy099rySX4MCJegbwvfFPuesKzsFiwQBTvAWy2sY17SGOotuC5tOcGIYPIgeqxE8exp
/zWQL7RyZOetkT79Auri7PvAvBqZzxIeBsYqdGW3souaQ1rTj2t84RX0+wHt2pSg+anEq5DyLKa6
3taKz19mvv7hcz5IbAPYQh+XTzjm2ZmFSRvNNPItcQZ7y4qDXdXk4fOUsPhlNrGZ0BW/ycLgDBhy
Vzt6fhURvaBURsUbfdVuHSTeB6AJyvGo7g54JggYTAjurMmE2usq2VZSje9Zg8xNDoRJa/gH9wUq
1bvftxyRegyUYTl9bSvvEpOS9SKAjY12Z22AuHqHKjDbc4vyi60IHI+pveg1hGckv1/0yRKbuEmP
esEErq90Tt7h8Ihm4o0JFoZELi+LuftdiwfQ+WW8Cyr6erlL8VE1Mt75vfwShsGwqgRPOKlSfBa3
Zi/0h3bbs8gjYiuZZU/Fq2sl8qDrfAk3ZBqnm43cMI+CUdbDO9NfK/K4QnvAJFAa73moP6X8AH5k
CJqCYYeV0T3ESamtxhEckutmJb4Gawt/pTrAEkONkJcblTI5bGipx3TGNmB4o3k/hjmxK8bIQeBU
H3XZHZc7XvqYzSMCulYENcxDgf7dCor+nNZQm9F50DLVPJIDXCasTe4m22akzxVP3UMwYa7y+sHe
SFoA0u7j3YAeZDvoJTTPEgx0VsJDkll9G2pvONVW/QO7VRul/gG6CPgTt4EoNT+E4+QMUArhz2iK
b2tU2znOC5+J+zHMPwe0IP2gjrpqnlqH9yxt/d1wy+8Eab2GFUPPgXyT+TOcIyPDc8CkIBnrYY+v
APsBgypOjEoPvDOsTqzkJMN3Qn8Yu/JH73KK6oo4OhHdPaQDzoC5b+MlcGJyDe09sR49yX8ABBVs
7E4+muXA8j1x2TS78HhkJO4YxmcOBJGKSdPZy9J0Y4uwu4YQzD/HjaPHmDZELkz3qzyJsYxAjeKH
DfKRxAVCKvKqrfZWS1eWFnW2y/P5ikGyNwVygqBv+KcBbnx6PtbW08K9QaOIxiN208n5VZSRdbBx
6mMnjZqz5fLbqYqPqiNurvWjx760ou3ktAcNlMshnBk/XUevBPQ1kHL7ohm4Zg1hfKETF7C1I+hA
XA37o0TmR9gtJlEGkWjka7wp892n3I/CEc0Nfny9EcVrAYR1xi5enYknSJYteDotOA17YSA8HmxO
StM8Px2Gr9p8ozdacY3zotkq4cDFcP17KHAhjYKBa2z74xO1ZbotkDme8/DCjjzT/E2GHIVJBLCu
LokCe5VA/93rdW9tCbyirrIeSb0/M+1v9mQexqjXkazb3qR2ls7QsqPz0fhPic43EAu10p3SOKbA
EBkGYCHozTg5el18kQPGBzcSP2kxuGQVSYipnINVDO4nzaBKBmwShUVzQWgXGk8lz6pdUrRqX+t5
pj1axVscBbCYa/TE1Rik267KyHNL7WCt2qLYwtP6UFL3j93Q+NxeKFwDnxNSlE8/uxIhVo4IPbVM
teYAj9UtYPEIZvYXeMsflgTDKKqL9Cp85b32Q8JRcgb5OpWh8+TowSsSpfrqJ7oGAEoSRZfgqK0a
hDNmbW+JwqtXU5bQdLGT4lHWSMsSMEhtw4KrBc4WGqeJFiV6beE70MJCGtFNxoeVQu7y6vQQpMI7
VfjBcFPUr5QbTjjNHKN82tjjF9FO5aXn67Q4jrpUL3el7t3zihprGLAkAGDHTaKl6WV5CXU9X9Nb
BBPWJ9w4iXNCIfDRMqu8NAQbktgbpDfDV922MdENDVPwYQykETqeh903sX8o2hcPJYAj2ZkUEUw1
HybECHtfg1dR99SHaB0oZjyTQ6b51QIGNHWtumiReI4Dx4QCyToc85O6w67gvKpWthDtxtcAiCq+
48HlXuHBQHpjkiWij+6FHfI5ZZ3gnum8gzGI6Wrr9TerTSak8gYo3cg45TB4Ada1+0DnOGpXpgQg
FeWnoHfHnQ1pwg0dvoLC/ZxFEmqO0rG9ElFoB436CFLzsQncS1XkzUmXjry7QfMHXLPoS6MjsBCi
8fcog37YIcwXvEjfTb08JOglNpGS/jVFJpEJUnobqCNa9saZ1MMQj566c4HC5AVoDv8Upw7RTgNY
ndFBKFInfrslvcFb0+luP4RgbbeE9p7b6gUKFplA9jidiTcMdwVfDRWd8fI8VGG1Dsb2IBoQ8six
i3Wh5oI47o8N3dNLjo2567J9XvZk1/UYr8fgV9Ak+asy1U+46yBbDNoUAHAI3PFIyxjCB8+09kba
c19uComEBrUmyclD1B+Lou7Bj0wjv1Of0Gf/5wQ+/WRTCa1lNSaX0DKr/QD3qlaSCtEiBgcD+zsu
MnebW+MhUwmGqjgnokALniekiBdh0FQvx8Z+tmwN1ByqxHVds1ylzrOK4g8ZCmxkHok5Mdd9feKS
FWvOI90W+AHxHYd0itK9l7IHNrATGlBDxzFqX5si6HdR6SkQC8+NQ73geA0pfhPMtKGEwIaybVuY
DG3ncdmmjkEyVIgn77X0Js6a43tnm7esn97CdtwYHqVvJN86M75KZdMehM7rDulTHGvqobGwESna
cQ/ePnEtTJE+BNl++FbM5MTaYB9xBmSZsniq6GSt+8EnKTn2c/B4Pm14skhkbDBlazm0WYJ2jAtj
rvTqHzT+VkZh34KKasZ1T1Ngfy+4OUhHk28JxR3hT+y+Iue7xL4jhP+ci+C5kSAlaVmJEZ+D14nx
UnfFO+mZt1FZJMRLojC6yMda1QEbM+NgeqhL/XWy4ubZFN21Q3Noz1Vue+nKrlrBugGtFLsQI7Q0
3FisjkirEE4lXf0rq/tsm0cjWW9Bd+jGaA4tDa5hIzUAFpjmhzA9Ygz6UeUDd46kwdhG4bWPafdE
unFvwvZrOdAorJyTnrrfZGx/FNGhHlJvF42ICWTdTySG6de06RhcmK46tNOP0GHaQCrTq9VzoKoL
CPDY8w+Z119RNePJJ3UdBD4yoihaKbwE0pyPJ/1bwzXp7BlxiyinGd3nnBA8pyWTrYVMt9aH+Icm
w2eX5hD6da/YylhRZqt7qVsMZzvSJwVpf0gkJxrumA1tnX2ZDnK0bdsS+i3wnodwYF0sg8J9pH+7
ajxx12r2AqpJXO60zlvlVfAsSpBUs4WXKcd6MunE8AMGOLI6zXuBiVDPTpgyPEWo3v6LD8qBUwzG
jrz4gkjwbrVRQbIpI8wSVb89HnoeXb+9tnl8aZ92nhjQOk33ohiPURgFD9lxPGdaiMuRI7Xqp28m
BhwQaW9WFq0rr8PrYsKF/GVF7S7Vkheh0heY2cPqv3SLDmmdOxytQ5dBHj3jqnKeIbgfhyx5SRgU
mpl97QJVfGoN/7/G/h819siZ/t8a+2vZ9P/7f4V//F2Wz3/51NgL41+64wnH85mwAGpykBx9auyt
f7mmPdMCfGEKw9QNRLh/auxdA7QPVDIf/TPyFKTa/9bYu//ykcQjjnFxsovZov8//8ffPPftb+//
iqigQfo3qQ2yUYNvz3SxnDqggpjc/V2NVJReoTFz1NZdauGOtJpHxyO9Ehl9gahZt9lEcHQ7U5fc
EyO9mQ0472n2VYo51gtPLSKCLo5BHri1t+ernPHv6Oflj1Lu6F3u85jahS5eFQ10z9BfjN4xX0no
kABFfaqs2n7sZSyfpMfWUboTqGiIQ3g0Y7d5FFnMQdu32boQ1gso+7s6yU9FhnQgtqgUqrqUT45k
A4WBF53LGcWTT4m6UFoQPUb7htxMMuk9nJ1dBKJv0tRTG7Ad6JP/2KOJeKXURJhielb1xa1MZwen
LXvQ/VC8kqAbX4rsQkwupwHNkmdFx+ApUM6VJgp5BV72I9KGZzUCnvz81hcJN73QTUbKkrGe/LH6
MrYQq8PxF2xX/00hHl+1vYXMVAuHOV6vaxCx2IBImK/TD171iZff21l94/phNbdn3gg95N9PGdBd
6MUBtScvLgk825aqam9Vpr4hY/RmGLEOErC4m1iZ3pusurruCCgAX254QNvcEmCGNEwk6gkBxvgk
6PC7Moouy0udD3ulBrpB8+daPoUWa8Umd5qaTmdx7b3qJ+AIfxMI5V61XujzIXM0drqlql3Yu/pF
LzgXS8d4SVM323gejlaPrBtcA8gbR1tndkEAJ/EC5s6cbwQMQc4CWJMp5vPCztCvlH54qs0B+knT
g4XiQHfTJk4sRvxWzwUKMlVBR8KdNSuTYog6918D1ASI+4kXQlJ2TOgC0kxKTUa5OSXcLPd2CH1H
9TQL6spxAOif5DsCXpyfhhq+ozJe1bLvPiKsig+2Ppn3KiH1No2Zf6Y+jjPsl+FLTpiaxCxNUhnh
oQgdI7O9ufE5SD11bWJ7VvYwrV0C0y0QSBvo8G/2LPyaFWBFk4yHWBseP5+jwcJDngzNORySaBOM
rrsVqgmwuw7uzq5QBcrlPlluonBESt/lQSge9Hr4iQTd204a9tfG7cW7AOVGT3BDkd6v4qqCuuA6
0IA0zRlQTGNvMQvFWTQpCiSZMTkAs4Td0GlcEohqr4Sb7eRkF9G6nZr3vnJBYc1PgJiMN1Ar3tW0
pXi1eZcaeB+CkQp9U6A8X7mY507Li45WDs799E+EO2tehP4tmVwWKRcDkOdYPuWs5892hb/oSy2T
DIjGGgMUW4Zcd6KEpDrpyXZZSbQi/vPtclFds77iFsdA08VnjeHSltnGt8BzKwgA85+NXB3M5VLE
50il8RnN/nTs6J5VfjVDwUKSKmRDrKPSsmqmodcnRw2ocWRNTKDzHbppfDECuPelu9HdcPrajQrn
YCNuZFWjC2zkk9dnr32F2Vi4AtBgO/grs8ngPZM1BW0VZSsY86B+iOcUB3pA5TXgzLT5yz50/7w+
f13c3b8r/hzft7hoJhESuLU8B0PH3y9bWLaej/hkzucxyj0/9a5vVf8KMUF7skN91ceoLeg5xDvd
SNrHpFHDoXcd1r4INYaev0TeEKDDYlKK6YLGVnJT0vAvQWORPUqwZd7QGFg+Wl6shsnCImT3CsRY
Idmkl+WlIh/586OYkDJCNZXxQkYMYuxDkrnV2ZaldQghQpM2ndd3I++6A3mks8N0Plv4sbefairy
1hM+/WlWMalHF01iWDc51G+l6SPjtKI3e4bjL4R8DdSYr55wf1VHH74EZBBsQ3nLAucqLF5+/I1x
Greq1zT17vMxo0sJZESphFgh6AFE9ehbHdfTimg2fzOZFJed14Je8ybtVnbTI51O/xgHafVPGuHf
d2UfjabtoFCevTdAH377zWmT7QJfxyWqCtagI4soXfTOD/BcI/ZNv9mysK7LS5x05inJ6y1rZtNz
3nGPKm5ieM9+goReG4kYGSAhGTa+GqPP9oPygzVCcDxLqGrWjBGxREm0Y5qHMFBOMPWD8QKui4ss
yxxtHYEjGicvojH0V79JsBUbLE99W3qb2NNmZWjC/a/Um6s4sQTldEUbEH0vUFOhJJu+SPDya9Ei
K9GJW9tQABtnO3xvVRneOy9JHv/zbe/9XeTNbc8CQaSy8FgpuITObxCjUPqhNlQVHh8kdiczdXH1
94Y5c21+tN30gk3LvyxLR/5mJSgVjbG3H5GF773K0e9RatKNIGxeaDWyUKJID5bm0TIHprvTG7iG
fNMa6lWWY991ByJ9huGpBtUbB713X94lk0e2mt5spIjekiEQFyI/rcvykR3W+mpMAUAMkVefB3XR
JVQYbjtzCx+7vbWg1zZpNHnrcbAUIsHEoCJLXOleepTZJ9/rDmkVlU9FWJ3KajTvbTd+s8m73QxC
cJDHsXcIDU63s9aZPFpy/WDMTGlR3EfOo3nVGwRnJ+6FdZ3uiy+/+cpsn1z5tSexiYlTq13D0vpR
JHZx8vUx5Nw55ergpfGRJzK9dZX+tnw6G0kCo/l4F/o+vZDerO96WWdv//k3ihf19w1Ax+Ok80iQ
KYNk9XdWlNsJkQclydK53391VNaINeUD8DKBWe+2lK0jksKbYhDkUi8hT4OR70VxeyYhtziMjrrp
c+nqTHjsvbruTssNsLxVzMc3RTXlx2qYmscWq/SW2QnEB8u+i9oaEcwUVzqR7LyA+GhyOjRoyvLD
TFug1kj4lmo3MnpJ+12qu9dClBsKJjjL/wZqTmEDKuNNdBhrrAJHfdDyb1ERnFKpJ0i3cC7GOW5Q
jyxvtHn6/nNFyskf3SyLsxcYxyQGuhzGmGEX4q5OF8v0ybfvahE9x6T7rOw0DdaGFcCBTlT+o9EI
qe2r7j0T3yrU3hcPDfG51EdIgMn3eIrKK9AYWBRolFbL2jmvmWMTggnMrfNQ2frzPAEgB2m72OCW
F60Lj3/Wo1urcLrXwYefjl0XlAkR1lvHKt0LAz73wvNnnRDbLfULZ1kKLK+4NuRxbsKowq6SwAud
i0CLIpXYQ0oX+j23psQ47ge4xPRS/SqUNjM3ymBdz8cT1rsVcXbIzKomeg7r4gJ53iXmqCtwBJdq
l3VPJgeovapIoGlaDaJK4tNgNU3tXpeRvk2G2jx3BMscunDGi9Jj+Adb3idM7O8VCzF8Ak2ljovh
v69B6BdQ2/egO/K2mY4EUsonzurlAXvQveuqP2qryDmFML3LhT0LT3o6ORZtztbQ0wMR9DQ8w9jd
sSJdaIjlCLVB2j+MZFZd1fxygkvlfn5o5YrQKhEiT7QTMJoRg0fyp8dNPReGjFj2ZlV+IUJluMox
rO9BgAqxrM3pa24+qglddErEA41P1b+YGAp3jFuq2a2j7YTdMiyfFw6nA7meqClf4XaEkqHGersc
vUp64Qfl2tUDU8EfZSOsg9V4xm1M6c1hPkGeS+EbaFW2j8eCEU1S2Y+x3f1KHbA/I1mgznES2DuG
GOqNY8s7Vfv4OAwnjzzmUyKzJzVXJy3zsmtalkeXjusqtOrhmgzc/IhQrUM/dcHWV60Fts3IXpc/
Q8R7IdAKpoElis1y58a6YlRIf52IMeT32IOnhzGoqy/Cuw49+M/EnhMPqEJvywsudxjz5CmHTmpu
h8ztjonezC4HgPJZgjWdnhz138RPj5WcwqmL4uew3Rfz1Y0wedmDaZANR02Vspgew8wvt5Gqb03l
jx99scH/UX0pzZhEhEKGT0H62oCB0NpT0LrZbTnstBUBEv+woP7GjGaPFPggcfz7IIIJk/vdNlqT
/wCWPMFphcaZBpzVnA3qnVMriYRMqreeKchP+t5HlxCs9efxhzAPBFFz/JYzl1lOBb4TVzukUzE8
Nk5VpevEv7i9JRinx1/FVEYMRzldnBMUaE4XPJFFRgt8OUE5bbILWpOcRaOkL5BZ46oIo3TLU9Pu
x5L8Rq+NQRxOBoNB5QT63pygs+iZDQgTw9R9eRlY1TZBCFJLJgDC5+VbNJpPwVt7u0yoF6waSAYi
3Xxth/GFvim7gmhoIurDgDoonQGLDTynuabUOdozgcAU46ZWcnCdDi0yuGyM4kO580UcHGMrePk8
IGtp/9L0ND4rIGT7QbrtDSduscrtiRZeMZAdnM7f5igpPbt+Ert4fmuNoX3+bBQ0jvwJPR0XbcOA
cVkGs/ltaoibqxXOIcocuucm2hPaD8C5Q0nICe3qZaUtIbc7ha4t2c3TsUqzuxdaOuYxROp4gNqn
XjCQW+5uw+1wWhcdXBwsg/fKQJYb9fYlUsUbg9zmsQOQu4XQS6diOVQbTi8OvVUe/QBbOgVhoe+M
IPoeu6Sfq0kewznlMRHv//m29Gb73V9XTbpRhsPoGSqFBzTV+q3sTQvHkpZRSdhnc3OJ/DvuxlpL
z5SYIITmDby2SCiObAnQpo9qGq/oOItw2EiVFcd8tB5jXNqPzOkgG/vWYfn5bcsdCPAw6Ml4mbea
qEJRLHvxzaRgvdioaR5mpU0E9upNxSOz9dQK32iPEP9h0kWKSG7e5vUYPVsF4bs6RJMhDu6DB2WX
Hpm/M9t2LRE17uzeJEkzM/z9VMp6G3VBvG2TahOiE9il0tRvTv7Yx67+1EbdHiSrcx1yG8aLib0z
eIpTZpottXMb+hxKRuJlI0hucvBzmpiQk8iRRo/tN4+2aZDz5kBcq+dOUBuj0cwGD4s0SC2ta85B
oH0v0IseEDFEJA77410b8u4Er/uRETN5Kwlj7mWhbChVyMx1yluL6dKAClaH3rWi67/+z79fwxC/
/YLZDinjdE42loA+/jspVVc6UU1TZGN8LuxLV0f4UmXUcoBxyveMw1SEG8eYG3Gf9U/kZDp9FjVe
kEzWayu1jNPyotrIPBmpaRIDPU17f2resCOTEIro/ozvwnqFGzXJP8Z4hlb1OE8AHqERXtpCgRfM
CpAMKhMGNPfk9xr6oREshIRzEJzQUnm7dl4X+h8V0RXnXnPEwY2aRwNB9h01Wg2NLSRzkBXgsLwt
50sdRvAAw7Ds1qArgsPnQhGHGJeW3SfQJ1R8Tl5/cXOFrCLDdIxbvNlXQcOS2UMIXtahsuyNtSEU
rDAMUevOHbzNorYjqD3yqnLjkSAFOmqO21hKotKX5t7uGhwBZhlB3qtEsl285Eiz1t3cj23nF03V
s+M403ejIUijGLnJG82l31m5u5L0yrfSMa6cw7dYg8iMcMt0XRJg0CPt+Nwxq66wyJvDJB5OIAH8
xL5GfFeh6ARxrmEKDcy/hSn2xsqa6Lwu3StEYuHJaKYAI2C0qvPkiTIUGksVE8Zg0K1pSn8PEHPT
T6N9CCz9+T/fdtbvpwdfCAg3OsWm74CSmVvwf20fJV49do5Hnf55mkZqulqKkhQJ5mX56LM5N81u
HK0jQEYOZxQU4wUD458vImjxuAdtAwUrSElDTMu1rxUIqr3wokbcdbYW4Y5Nwy1Z8Na1sh0SiJau
rVDyCbU3oz8mjnlruRffiG9GEFuoaUU4x4EH+0ihWg4486W9k77p5BKdvGqwTwaB3caIF0JGWAvs
zK9INiR6pqRz8Ng5prw6jY9Hl3eTY+T/wAP+72dp2/DoyWNtdwxGBdZvl84hiFFGdI5WHiqK5yoP
sCgw67p1KtHIcDe+a9lE0EgAT3LoPFhXpTpZ8RTvx979aJBentzJLU9mJdl8xGju67bwr27CNgbG
8+7T1O4JPD0tJyg7JH8Zh5BTe/mtqkWzK8FJncogio+jD6qLc3J+SbGWEIQW0zWt03s0wamL0Xj/
kIgLhjLQvpKJ+MMiWWiv+2l9KueUMJB9v0I3IBjA5WAgjPiajoP5YmYBRFcv27Mg4gML0udszDtM
czKiY+4MF5Mbsih769swFF+LYZI3N68Y2+X5wIIdO6zITEZOPcAMYjZlTa8aL7nFmfGEbez7hDqR
bn6qbajDUK7UQXit0D1dl4/MKS42pq0jBax6jO91cJ+svjmqniiVpJ/wyg3YiPP6H56H39A6c/Fn
Mj9xMMjiQxe29ZsD3cXvYKesKoCHDglnjaNv/CyaCNEY0lWXlAHgFsT0tZwE4a+MOCmoU7n6y9Ns
AegLUD/cUS39wcR3uvemXR0tD6CE0BOD7bV7zo2iOOt2Ud7kMCFcH7RVr88mykqznvNU3oYuw2Mz
P2JmX20mhzSDzdApkq26KvyzQKom2lPLMGl+MWVKqOfk4u4tky+DMdrz4a8kPcd675OcDnYzM34Z
I1/k/NI2pbebivEnJ9xmE5nyZHS1ZHcp0JkELtYMWuXqmqlRXQlO2jmS7EBMR0+kWHkrQ3kcp7LO
7C6pG4irHVrBFnlI8w+VOEvQ71siYz6bIhxqAqM+y5n//i+9bS9yxoLsHHedxDTZxBIfVGv6xh1B
N0aOXV9wNnfewDbm2OYXp0jtfZ62yMwAlrRx3JNaYwZMZkhdywcE9DWRf8BmSuk8DC0lgTZK+9BX
AIHp9zYPph/88VmjJ1qhPxsWvgegDsZzWHLerCZWcqWXN90s/Xtu5efUKcz7EI1rbWDGXTfu15Hb
+1DGsrpNUVgD2qX66YMU9dHYUQVLF4uzwB63dFiMMDrpmsIpPFdv8zsLxsHdVIcx6tO7rVXtiZPE
079renR4P5OiL7cIOBDBGIhTl/4BUtk726V3wW7i7Lp5Sx6ZY62XH3+5IstL5PW3PKbD4HU15hZ6
zV875wM/QnUynLp7WK6wMV9mxE3hcWiIMxP1R00z59GpMtacfFZOha18VulX7Id3LjYS1PkFDRDt
Tm62XT9jsgJmdbBl4lvmT4+eT/Lt6AFKnoHTUEMSz95VWRkwf7S+d1WVbPtE6g+QXHzyuvQJNJ/N
jmiXz76XVc9idm832AFPy58ZLalFDObAacx/23G6R6AFZ1Urk7eiq4nMXVrDBChBlfYyyvS4xi+p
GRoy3GYeQ1HY6ymRbZ+tARK6u22XVxQ5XgN9tAE9uhzsVXXk5rouraq+jrubKP2r7tMMcIuWo1/R
IoYIqHTxvd4xaY33z+pcT2iq1W4ez5SX+N71eM7wJ9+GyoR4jG2qmW+HaEj721J+xjmtUxLlYUu6
GiirSER3+Oh/vqT0t+paxWd7QhZrJyQUpWPePtaItlDTMMab758oSLu1bXvlfrm5lBd9azTtMiS5
/0SbDBCwLM8N2TivLaKhLdwsLMCd6E7aiNcS5QqIptIjxdt4W7pqki7NCit+BdeStsACjOj/70fL
nwEH07ZRbLx//mUrjmOD8Ek3/w9h59Ubt5Ju0V9EgLGKfFXnqGhb9gthOTDnzF9/F6vPjM/IFzYG
aMjyHNvqJllf2HttnxNgeUBPcdsdtAkSTzQb9lPqfBuqMH/BBZUe4RN8S0Pm9jPTeNTE/rUUb66/
OMbqKLgPBdGH66GJ+6MTLDCGZiCexbOyLSVWy2fZ9VsEmMU6GODFlX5S7GpbhM+T9anM8TxWH4u5
lxf10cWE3cWE0uGxp3WHU5TCTjB857ssW3nQLfGmahA2Tu7WgYx3zBwK1Vvp6aXh17IM4MOigCJK
qw42NMg/uhmqjcmgDhZB/tKk+sYNS+sxSosH8ATTq/SrfpthPVuDd+mvBLYNVz+Yjp4Y7CMHCN9a
vo9g39nSfcanVgwOdMictThsqcFpzId2xCgmoSmsS4dYGJbG2ctQldNBrx3UNNqQAw1bdt9NiZIr
d5r6ceoh1+O4GzcpvICX0ktBWrLn74jjgx9L+xeaXreWsn9UvZIle1C5vofJK9HjY2JA5dYtrXlS
X+VuaB7NnFuZfQXLf2SGZGe6MZz3edbMXV0zayS1cNzwRJTkwJCl8sENtMey+GYt/UgAnuD2Ypbm
fOyg36iBlfq30o0Y5jQsz4D60Q+rCPNcQyhzcj/a5LgtXxQMMvchrDegD3ULmjP3u81YLNaPtmtP
ulM80gv4j6hto52RD8QSFK7/WHu59tiW0I75b2q4WCTFD/PJTbEpBFpfrLmFytWETJ2nJqLwZDns
Z6mfA3jAd5EgqBiB95O2bM1n2Yd3iYs5CCDFjOl4EIfln+ZnmBeTpsYA9t+X0KGIF1pJtPTyvT4x
dmFWnK3RwlUpmDrSgUyvaSAyuHVNfF8v9mNTIIliRXKdxOivOhxFl/zzYOnzqk+x+0HFqMjcrowd
Oij/wXHf4ugz2giw1tWMxUx9JQgcmJLsxcaIvJmquN16ddsc2nyGZ7HMb9RLJ1Gg04SbKcnequ2i
BMK3qFQN5WLpUo2RM6cW0hZLPDgO7xLDgmePrM7dDB1plfc4CeBfYNn1+FTIzEseJNL2OzPM7Ktd
pEd7joLtYKakePPApRlkK6aL8jEe4HXhmIe0lnHraIhS6nKV+rPPIef5J/VVMflkRCl1yDCAzM2Y
9lyziA6K5xOoAYIJGgxFV4TnEKpHiG5FnzwXsSa30pF4siKDc5wsHoMnKY3HXMLMdiZPfqisLjgD
nAK+PAjmiF1Ja1DX5aFuYNCEZEBt87GiEliufqZ2zy11EGQbLbCO+FJ27Yx+fLT449ygjjBZ1P3R
LoYXNQw1c4Qjt/fR64B44YsGJ1tiGc8612CqVEDwGoh4n/TyEb9vfXYq5yL94MVeLl/1knHNToSz
ns3lW33PPsS0wP7VHmT5mDXabbjloF3cqw2VuRzUSBJJ+4lGIMpivJeVTeYq4AZnmxnGNe+KN4bB
A4FTeilQ8i/zNyTqCbyGpRmupRTAwN3eR/iK3LxdxErkI5fbtGRUVt4EJ0zlNIzxPEndk4MaFg9K
9TP8inBC29tqkNkFBAVrhY2qtzSeh4TpmCoZHb1n6BhUx8iN8jXyiuJSTGjei8Sr9zIPe/ZtXo3K
wI8Xqx5+p8WvP7xpsxVc1IvUrZfbxDokuvyW724g66QTds4kIEdeFHyO2oG44RgdMRMWfLqEbT5a
Uf2qGS3ypyxEMz4DqS8IXfzL1Oa3ChXQq25IhjYOIgLdej8rdntj9NIcJPkwtN9YZfjPNjXcwWdH
fTdFlfYctFb7nEnWlToREWwIEZdGPoQ0/rSjPfnuznZ1SObYjQmkNpCYhTCWR1Me6iLLnuqFBSkI
01w70YxAm0iRvb9ov+wSiISa4KUpZlQWeLjOneaT0YidumXdCuq0R52xSsaRR5WWu0enzPN9wb2z
clN7PrpxIAhPsjclfGv0YhR5I1NbWnfmNU4Ms6xiuotJz4eJ31rfkzqyHv48f1jASv8z1eT9Qzym
sw/STYEY438rfLMiVCUTkk2rQfju7PPRQkFfCErYozPv25//tt92pcvHRTvhmTAydDq9dw0FWhWT
kFlGBDeNTpcW3yJsYjzIbWfrW/Z8P0z3+aSJF+lFj3MCpJ2U1HTH7EfbQmCpfGRVDBRPcR+X56TI
frig5PZ17g4X2bgvAE+m26/MoDuAi8GYB4DnYV6OGtR3zYZs1m7155/qXcaS0rLQt9qoIZBMCku+
G0R0iNbpTWxS1mLLprWEmDuFP/WIqO2ylCgRiLw4FTzTMC+ACPEQnd8TYIcbaEo0lGlIpDt3nF5F
yKAJizLMheWXpi23IcrNDYRG/0SLdgntaGskVUFgOI/lGtqNG/xnGBMUYfFCqkm0ZfF9nnPPZagh
exQZ09asq/YhjAWjL9Gw7QsI5iK4pfpLwyjea6HY2uD7445kQI7OQU1s/tUvWnnmZNY49/+U9SFm
OeTqgHSm2u6f1Is2GuCIgg5fx/K9Lm7mh9z8OMwHtTc27IBRzoBBy/LbC8s2qFFInNtGD6/qZfBq
e4dWEsANGohzMeoABjLpbYbAFpfbCy0rLIkZBwCjzsfbU7fsiQhUZ64Eerqqk6rbGg0+1gbB90kk
IcuNCAp6scTApPpUf0n06lJE4ykv7OZaj3mJzPMKxiH7KOaHbMrp+PLl59PZD87VYN9TEsNfXh6o
Izq7kylKudZqXFEd0/qHhgksOXB1uVcnVkTuRMh68DwlgLTaIhkfnK7ZG21x+MvV+dvl6Zg2w3pp
cO+5DFbcdzddY0wTlKXQ3RAvsFPrMWcx8SNIj9dqkqjZpPLYIbPoyWV2a/ePmI5I261wXZGBqbPB
CqJN3/jtY5Fk0QbbHwwpCqDOznejDSyR0mLCoXtVjRAXFoucKL+aIhaoLwgaUhctm8QfWD0Txv4d
RUHX/zNIrxtcZfoE7NiuMN0ygKXqNm17WyYTAoraeYoQL+NyXmSpFoSZmxSFwR5LY8PfYTJ016Zd
ZfBsfftYyz1+6BKjcUGg2Vh+axthH2/jXhJhYG221M9WiFUfntjZSrM9qgSCL1q80dBlEB3SdN3n
rZ09srKR/1zMA8TF1xJ48N20NEZ2o6EFNgIQV2Zg+U9aIH42Q5V902kFNCj2EnjiFBXWhzI20i2S
oHCdpQSHaHHPDijKzH0+mhsMheI8YkqEIO6ftTK/xHUcPcOsJgSAfMVFBjFRP23CISa8QE2cliIh
JwlcVtG8NiYG9YV2mj20vJiRulVmu9tfDXbvZehbjcm5ZHYPniEdJlSkpBdoXnIJGtakQVuGlwAs
XtkDCC4qT4dUTolSIBjdGgaifZm1A3rViPBH3us96738OBIMu6rmUV/rmWk+qBcrIGrEBZvz61uh
GS8mVAuqXRtat/+bG4/91q5inQB7wYKp6X+wwx4vbmUb23AE/ZLo/Xy1dVahbhhu7ZLg667NT3Vh
+S+OMzd7DWgSf8S01qI5ejaiySRgIe1IJtyoeUzoLPxmg9CDFl3LC2Ix9voXVV2rKYHJg+yf2ok+
OVkDSmPuKfB+Lwss1zL7dU1o6WZMWYFASrbvzGa2lyYdt3KdeEc/5tPXjGFnYnXZitgq1hgpmHct
vlOym5AYR/JhJNN6X+l5vK8GVMp+Ef2Q2The9Inh0bzMfvPWuhEaoj7ut43MKLJH+TMPHPdqjUsS
xFKf+4Vo9r0dn6MUx91sf1FoCH8ys4epnb6q2TxW8m6n9NfqxZrqZI+u5MFwhkd9QNrbtUSbkOcp
d3mUMuwhAxQcYNYUO5RdwZsWjx/oMKI36uQ7T9enz64cAHtqCBqKmdTZ5W9Tf696MXV+WFRyu1tV
jPteOzCdOFgchNcygtrH6W1f/bQsiO8Yqs8iDSFgLTikoNeCozQD+74g5OMu+VC1ornAxIgJZDfn
/GSh7lB7ZWl2Pxz+6xX1hIVpiJhCZvowBMFprZIunzZlUx0DcyzPjecHRKQsKguh7ZzITD8sP1Hv
y/7Z94KvwJ+itzru8RWWA46c5A2Fm9iWwZCcNQ8oUu943i4zmvxBn81uW6XcSs5gsL7AspZl1kwa
T0gUzmiGx9tMuLVSQdaZjQE2I0b7NgrInbbZqsZVsrk6tp3BB2eHnxhV4vdJMgJpyuxlFBmRraMT
bicnDTeGjhCnaWt/X0SAHXwyUA5oJCUWu6HcyJywvbsG1ME6BJGzmmixVqRu+7jAAgR0el9Op9J5
i7hhWJeVWx10OLkrRfZSY1M+W7O/zct8+Bh7/bjR56csJxLuVwtzk9v1gGhsOz6yI3010Jlt7NgC
Hw0fg1N0eu7zThAjXDd7BF356S9nlKrT/12HOib/swSTZsMUQFXfbdeLNiyKkbnJ5ja/K2TwpVdy
cqTLd/gmwBtYZX9n2YNB6lTs6Se9H86VA8iiS4hIswetO3YiZ2+O+VRHikCrmSK/ECxQoKx9GkeU
d8M8dscZqNev3ZmybmiGU+/SFrxF5CGbJ1vmWwtuU5Su+BQPUbzBUrVjSAlKR0/bJ95a6/F2HAWa
FkEfm62t8Ipoj/6nIK/2KUNN+tki5J1/5jLYbg2N6xSUgxpr6j0hxJXrYeJPPoB18tHT04CPU+Wf
OOqKjVWlBwuhc+sGJwt3t4Uk7tj1uXOiRAS7GYfFySeXEpYDvaWlQ9sBIy9WSBHlVb3MFh34UBbd
ymS4wqB9jq3d2LqbOe+wn+hf1XXbhH1wSWXwQev8ey0loaoYOmAocfPga/OX22cxU4J+CMZsU3Co
pq22CvFJ/0Dh+gHupX51S8nDQYemqs1t/0FYdrSTCbln+dAOCRDIiY+ha7/dDkzqfmJIlwXJFJfz
uYfA3rhuBgCP1GC38ryt4bfG2Z6w/dkZbBNapoG9AGr/MX6Zan+4OoP93XImbT/Xlbn1NLT2IztJ
SPGj9kbe/DqLtOwKL2hcM8z5aqH4esQcPd8LKYGRlMLYd4hIlthCG1pVNqBy97XtWMgPw2CJf+ws
RmpOz4whL7EMWKqFHSE8JhbwJu/MQ8uKh0wwsB1sSO6VJeYmOYXoWbmGf9ebZr5XvToamY41R0mQ
Wcpi1W6LDftQeCiZ+RAxibhoDnGr5TBMx9vYpfIaNND1bJzRYX034zF7AcNXbGB8AgbP2pnYGvGa
VkZ6Es6QntRf4Ed9vpcZcVtiHJNTmSKnrGhr27IZX1I7OLcC5m2SYCSO3MY6wbr/WGWBBV/P+6Te
XfUrPoTXEmPUCc3tfCe1GagzT9AVY7mSLMaMWXIc1Xe57S0jsOgL7kcKKVf7KAbN307mGG4rp9M+
ItqwV1NQfcR0Pm9KmbrTCgEc7PGAepF4CzXoiHK+LWrUUEgH/UOlOy7ubEf/TJv/2riRfEzyGbys
2Z6Nbmgu9kNWM3kuZsfYEuVJWcOy5/tNsNR18+c86/s3CS1CRNFb41LttHbFWAhuG5C/ZchS1mI6
j9KyHoiMpQYqmTypXwJdj1c9O89dHWVH1iDiezKGnwh1AD4JrWIzoYMGHLC4etxRnidmW1c9ca07
sG3N9lamAVTqQbqF7LNORRNUJ637z1fqezKGj9QbHcs7K2P4LyJSC0zhN9uK/cfT7XccSFF7f/EM
ZXNo7m/Ni90aCBOSHtB6Ya4NkGmRJy/OomVtFi1r087RP0/OONJOCbw8VYuatD94hne177hHbUl9
V7Vvji/hrGhX6it2kzAMEh1rqw45Brdvs7NkAMKJ9/cutiy2RryucnX2yjy53N6I1nGeIPoym+Dg
vwOauBo6wezc+hL4qX/qwvpoOaX0T1OHr3le7uEkAm3B1FjfmYvuDdeex2RmgdybWvtgdinvL0OO
6s5D1roHvnGraOyywmIO1P4b5PmDk/UZ2ZLI/JRkl+Iy390O33nCxdsOFubtLn9CJIquIesujW/a
Rw8zylUm0M/MZEK5BYoTo5d+MCdc4zdtjTNxQZIqjSUhCpCWLM96a2i/qNpaLKSiwHYC4uAZ4xfD
+KpKyT+fhGq//e4gtGwMRVQbDgrd96KGZCQqIuqnnMJPQFjvveoRggCA2cqzPhFOcRjjydiMFa5k
tcqJIFRN5hCfEAc2Z/uC2//T0DvcALP/Kp0YGiz0gsPyK8wWQJWDBa6tp3QnVZtS26WLXZfnQlFD
ZsWQRlNYkpxA/dBlR2BrUGv98TnsZPgGfvXJCjmQNbt71Xq3PQ7FjMW5Fv45wOKB/LX4i2HCeW+Y
oCxwJZMVXELUeDhP/3dAhaOsMfMq6DeUdsyuO0jH6nwOSgIHQJZ+1oxQ39i6rh1tNHlbL0YWgASW
02QEiWPIKr2PQPje4wFN73kCchotTHX1G+p7Rhl0GzV9r7TZXquD0S1pbKq8PmXWz4SHMYLPMLmE
Tjit4zEy1uiY+01ggC1Woye/dWjlVH86RD0RZbOZrnvPg8ZDzsb2dhNnZHWsBouxd9bQRkAPzDeM
hp1NBi6mq41iFUIIWUXLmqsqi+zWyfzl8lpGUf97eQnDXBw82Gmps95fXmnqJG7suwP37CKFrV2I
ci2K0ruuW+j+rnhD/4W8B6LIoe0wutaISWqvYCmAwBqhJjN93bEHVG0RWD1r+uGUKMBk5KKMd4hP
dMk49pIYUBtbzW4/lOJ5mKhFUhG3L2IYVgmTWTK9Nqkc+pOMMgKM2ZYbaWDTRuUBZJzW788A3ftz
VSGttY0I8H83M/ePR3cn9Hlh5o8lEURTtsu58c+p6ci/jLIM5/95pyicdAYmhu1w4b1z6gjHKIRm
62pTgVc21vhrs+5rkLrRxtCEfa9edOin98zCXo2BuUOkfw57owjXRiLFXvejZ5dkn8PcLLesm7WP
sQc+ytRJj8nD/DM2fcCbtgwPjZCboim7x9Bonwk3it6SnOzTDob4bYG6AAmjvMTlARrhKbeHlef0
814JAWuMlyehFY8wvQkztmTzaKYeWARoIutAn41LFRvh1dTmx0E0+FsrFyPGcoLZCYQHMelPRcZw
it3qUYlm4HOQSJCxKFUvJC7bRy00v/hONR2yphxXWqXDNManuLNAsii7pod06Q7Bdr5G5PyNdKjh
ag51+VCXcXUXiO+3J3Q0Yla0+u6pprkp8LpsA3rs45INDWkccmR6GN3aOzdOYKznUpubK+rKZKW0
Nqp0CBL9hOWS0Poprw+ESnARLArSIfQxKhJPaSwLJPWSZLzRakFbyFaSCBEUl9u1GTXDp7ZNyjXz
3G6Lzij54KLudH2aBF+LvIuZm9kJrFUC9R6VqyedjAbfYfWmFM41CKnbWxggV41aTZwNYGxg0EKw
VZqJ3iSzqmciGJK9qIHsliERKLmVm2t8i9PdbGrOzjd9Qm07zvus9JH8e5zb64j0KeQsO+DyoKH/
e8LnDTEQpQFrknNjhfZn3qr9MYx+NJ3xE8+a9K7G3Yss2mx3WtAa23xILhpnzWuI3MCtEQu7/IFM
ijiI1S8ru/z+5+eLUgS9e76Q5MBwHwKAzb3zLshhAmDbTz0bM6l3eL1l156FzJFuC32rxLHomPNN
H2bkbC4L6lCWGM5ISFgXpbs0eKUQ52YaGIotitRZUnsbQadd85qcskBa8b0LZ21VGO3OdsrigWdp
ucJeynppyvX9uGxLB+wbzKBCTjOCrsssOlhZTs4LtWjbwyIEFPvBS2pxURv9pqbTR+aTAtlx+js1
eLDaatxDZc91/mB1efdaMaw110T5Jm3EgeV8UfX9IMWpcqbu1HtmjTAg+6gklgu7Jeh16wP6YEBp
mkFGEVivT8Yx6mmnTIT3rU8YG5BosWJCXn6uNAigrVaGq6mfH1rT8v/2SNOt3x7+Hlo+aS02Zd37
7ZHWTtjfONgwYuNDQ7pIbNgvraneRDNhUBpBrhAV2jvP8qs1s9t8lTNeq+6UizrIkHlEXLhn4VPL
h6IBA1ZHqImSyJZn0WHkD+dgV+dOTM2RE9fa0S9E9kuaZfpJmSA0zyEEpoZcxycSrRMmoOt00bEB
kaxwcmJ5cYvZPZkgwVG9NJ8SF7F/7JzVcJk82+cq8K80iNbWYu1LVE1nP6gqvhu87jz70J4dgsOW
Y4V0UShXFZoMe3EvWhPotoC4LixeCyKBYQkyqAWlKkcygFgAkLGcAgiXFcsCfuqVKjMbjGdK+K3L
M9+I7/GQpjxLq0dlZlAv9YjzJ/U/VcJKdkoBWNthcdSas5vhjOvmUHzgZMDFIk0ccEGGc8RkSig9
sm8nfdTOWis1bhbdW6N3tcyN9M1y14nqSfNpYLo2TV4ifO7kUE/uV5EmcNba45i0e13O9ksEU4zZ
cjw+DTTCa/XVwtT68/3tvrdtsyekbhCWh/CWFan+btUleW7UGRTVza2dbyJy+JRA3jcey8mOP2IT
cA6Ic/DSEujySEIj9anHINZ2w4GM8No4qyn2nMFl06gpuPv5nkiYC6j33kl5bLnsHhhxFTWTEWTi
ZV0lpyK2vDdTh9/Mw6ff0hFoa+RI3T4j/o2I2Cw7awksRacx2A11PAbarLmH6bTLERyc6fY5Srrp
NLhE5v560WZWrG1HqotG/XdAOTYZ6z58RYHEBaNOD67fbyLLfig7Trto7zX0jcwuk/uJnbu+uATj
Orm7VYAuzo1dlnTDM7a/OwBHJ378CHxhm+ymuN640KAWp6D/KCfEirjVSJuQTXcBqHFS8yFIAOQx
zJmxr+v20OKeQ+Ni1Q/NDCc5gd3e2zOVZ0FylpbO7aOe5+6ubZvkL4vN3wEsaNO54iC9kEuFQP3d
p+0Fwp9bW6DlmHC2YHZK7NLpNlgYnntAgieEsglc68U5Z3TePXCWn5nmW+e4dvqXnLQK+L4hfCRE
fzhx42s+M7jS+y7CyI3s+tLq+ZpLSmxkhDPSKr9mkL9fQ2O6GCZwaIV1mBzP3hSd+eXPV7L5fvNN
TWcDv1m8ZvSSplpV/2tXKZGshAlBPTc3ANkGDp5PhPATlg8sqOjHfswRWOfC/unY2ccRcVkYlztH
reljazg7LmpDKldGUU9UkEy0GmsvqmS4jwkFP7ZifptSVz9TK+D1REBEtJ+V/+Wh7r5fuSJ/9bgn
2ap4DutX990Cn6z3vDZKM9yadlfsyDYEJ8qTR/DUm6c1+aJr19WTU0QQH9P1zOkvvPcVwTxeKayt
Z8TpUe3f6PrJX2Ac9IKYfTVUSflkjJX3EvvyVZS6f1G/l4fT1U+mXaobBFnO7ReIeqiqiUM9jRKI
ZNmayUrp7zoJUxgSiwpovFNz9WGM0hV0PaIcfYLgY61pFMxsczNaFpUtnjszOwO5D4+JnXSH20iE
6J/wmkwlj76m03ZKrjbpKOqTIH50cx28smq9blMJu+8hrMxsGG0CCS4k+NgHD/Dzyimdk29E/SGP
CXocfB21ljiSivLdGGzvZLnFWVnHnOhq+Q9tADnRLPQTki596yBJ+4zl11kG8ey7PmTPSm4DFad/
mByErDFDC2WJNIww35V2gTxVD37++aKV77thjhJJSJuUCxYJ2ca7GzJxxrItBi3e3lyPMk30eyaE
S8IXBVbTBwWLzv+8+K25Ngv/a2kM/tnpbfliMGquoZ7F68yI5auNUOnO6Kx4J2EhlHe5/oFEqv6o
a5g8Bxst8MKa2/QxI1PN9PJ9uQC/TeHG+1wSsSHKaboOvKcAOGtakNAjotQY92TKXNV9os77ygDk
l3PBmKFNAkFpjnLtZ9zeQZTIg1m6q1BL9rYeFAj24CRPZTPvhjxlcWvWZNaOApV21JnHJVR++UXc
ud6Kctte9vvkGSfeWYnGBr/Ew+STViPB9oMpk+fbkL5wgbLqOphf8ty+mdOYo2GFn1abvg0sqsmS
658/J+P/uS0ptTgjeXpKFyj2u32Ga/UtWxZRbm8XZQypZRvq36wS4KZXIfkxOvHopQCOFSAA5qe5
lbAe1oi/Gk7S0rUPFqlb29ICCW7UmMnU08mtMOcrCrYOIGWrrCmVSx7f7e+ptAHjkuxcLts6Qknk
o/iKvUc2fBxmy8vEdpokqVVbeOVVb8zpUrYa6A5QPfBXdaCvXMYQ4JUp61fXpb4q/WbfSOnxgq6T
CAh2sKY9cjy7FIxg6iGhx6G43d4klNbX3PzqTj7Q6YF4gEk2/UvSzcGpZ6mGytibt9BfzPXNWECL
dimgbZ6yMqINerptHwKNIyZ3ZffAyra4mxzGT96C+uVma59GyWeppzADunEpNG5ejQgNtirazWpd
sR26KJx9N9d7VcUVLJsfbuJiZ6ZVU9pM9B81YMPVghNhmai7O2KqGTHTCFK9DXoElBwTthpcqzcj
crKLgRQ0qzv56Gtc8VirPlVGthPkAF3ov3xbSbiIKYAOcecPjbYb8yVgbhh4jJSN8eNWXojP0FTE
xR0gpYSwbf8Zo9ZxUmNyXwaobR0tmRzjpV5W7xMx9urHY/Y0Hlhl/kynurqU/k+mOfCBJlPfq0w/
tufWSllnw6khLDidjb3jx9MqyK1bFaZpJaB2qKEIicikARjrrpGrIDBQL6pSU/XZIMt+czOeEMmO
aRBBou4SGNo57E+J7iwwAqgdiOEVxV01eMyus3g9BrG8KrUxzl59xYIO3uKh2iMu5T2YHYTP6IG/
Tl7erobF1FrHQ3YIlHa90r6G1YjyfJE2IHEd1/SJy6dfaJsRbeQqYP67IY1lF0CfODPHMXfG3BBs
OK3/fD+rQuffbS2J1obuujDxLILJcSj97xTSzWrAYlgYNn2JZ2lfdXATFs9tb38A0YDMp4Lx2zBY
wzLalR/IFoImOfjyU65jw5sYkZSkyMTLSxe3Birsp8zEVVdFsfUBZ5JYxdmNehUnkzxRwsIMkGLy
VsF5RCx/0t0e60EfMrxFrGkRq8dsWvmpg1pG/xyUXWA26G2QfBNSSMuWBkxORt1I6cY9NPrpZO5V
TdUQY2HlzN7LEjhR407iSmzN6K5jH1hPq/snts/caOp3/IxNSuBRV9jR/LHtkdK6OV6ifU2Sz9bQ
mh/ZsgNX7lX1lVW0yJFTKdiFdW9//iSM3zbFy0dhQXhymY27tqEvR+S/6jYrGtxCN21/kwwu6Xgk
u159CM1Xd3mRS25mLsyD+n5oxdE1TRpUygFuBUSvhA4VKTCY2UhOFsGZe8UZQcXzM2QEtg+CcViH
el6t1cO2niBYSpFwuudpEvDEC/TNlBiP/kh2gsgm94vqHhv7y203gvEBeXxmwPUq2H4w+oKPmg0/
+1bPToSadlcrYF5OWNxaT8CBhH3tfiQaolnUZZ0xZWvQ8h59qXZSY78ZR4zrTPIqQmfTMLdeJ5rl
HqjstN0NCcixDPLpta87PP2G7yOkLoujTZkUwlPy2q439rkQ69lyV3r/vYdcT/x8frVAc1/VOXIb
aGXt53wuvXWmen8Moj/Ub6LEG7ZKgqJe4jHPbrb1LpuSc+/ocJhFuwy/kn6FVyB8zpMMJZ02Xm0W
/ScQMSHSVRh+lcjE1o38YjP5SMxz2xBbpIFQDGhvINwsAzBQucWONsbbGK3fHAODYKawySqMAyan
ipXEVLkIQeaMVUxTiu5uTmg7MlrjS4MnET+1dx9ObXBXoQDbF3ExEH02AFyFTqqmNUbs19vbU9dz
+71XGvEurCb/Oe+RNwNU2PU1URtojYMjT53yc8rT6axkg5oXJOy0J7a5yw4UTpnxeisvGlKy1vM4
jZvMDar7SRJDGleNCVUQAJs5IiZRAJRmkk9IhlKQTbAARAjY3CKh6VtajKu6JqGaJqvgn2M4iDbr
Ycve5/vNPaVjefoLgM18PwxiCcAnII1Fj8t9pIyY/7qPdFRrk9bRdScV7AqlK6ibOmcKAlC88Fyo
NEMgt9MopwOppKhosppQWb0zds4EGS4TNMtG7+yHMSdpyrVOI9HOx2jSUaVmSfYIxHtd9UhdvQXy
lRWW+Zcq6/fdEGRSzwK+5BhSSFc5+v/1I9haKtOqcRLokphwtaRmFYk69ohmTx30DT6UEy67t1l3
x9MEOejiNOFrzuF4NXE1yri6V5+tehnQ59p9Rj5A6QWExnbGnb3kC6mXsJQhCD286zCSZtSllFxM
obMT2XQCUvDyZeGbdPiLL6cLlnx6gYxsxTS2p/Ixj+piKMOBiCnpd3DfjGBTFzg3tY4RelefIIHq
m18TXzoh1iA8xXUx21eP6HGMcZPEa+DWf5Hf/GZCdwyeqcLA6emxbdPlu+OttYPKof5OCUtCycgS
+1JxYFy85SsyaH6kRgDadPmW+k0EzhakIju8DQV/QRYbr8Kc4/hYPFC0rnPfx92BuLNjNv9rLO9k
2Ox0esGOC/MoiB66WCx9d41hrUoDyYXmlNuGQh6jYl7bqL08DImD5hzcDp/DhJjmY+cT1lqx8EC4
KthbhYRNo3JdE+nkPSZlbq/BP2ZPeQdiaZBt/zSERHkas2b8pQG33k/EcHWamJVZ0zAPM+z3F2Gq
VZPB4TGtSfptFlchpBgQ9yagTbVA1tP5u9nThGatc3RyH/ZypM07TIgdYsuxv5PkeVwjJ367PYlZ
AEAILzuQUqiiMOD5TCpb4px4xC0C2DGbV0NGQ5M2kMagkDjYG9B29O5HgKzTYQpnAF+LxkG9RJNb
P+CMF3+riaxlsvDvmmj5waVA9y7QvdDrvGtxmEOhNur1cR2L+of6UZ3YfM6AqZ+rlDCK2tHbnSzJ
yHDqF4SZrZGkW2FR0BWCe6tP9PnUL9+rSaLZmuGYPhKANWziIdjGlj9QgoZ7UlM7HiCROMqhI2Km
SuTHPhofbT979MpgZw5ka6wtgjJ3fy40nN/ADPxQlBi6yTKeQed7Up/VeBJSb4GB31zCtFWLM9lp
tObC31AO62tTVPYn8PRw1g2721Rh058crXWIHpjgVhjRw2CFzjOkk3kt0x7nXktCRZyCN6wXlUzY
I6poLdhu9qKhwUf92XWn8V79ZhMcoc/GH2Mb6L4WzlAYNArrJCTf1NOSAnUosQT6a5r9UCqIrsW8
WjSdvjHMngRZTyxzoAgJcd4tkcDhtIMMWEK1t7q7WOL+sr1RvjoEYoFB4v9qyXvG3xFMzmthYVnH
Omp9yftqx8qu+1HI+aWc0Yr++V1GKmb+dh1J/DsU144J7en3RauZTYLACHY6t5lGz7gKNmoAd8Ef
7oymS+9Mc44+hSLeZwDtYBGE9GEBqKc+9T7E1sp1wD9kCZkWdCTIACoEHCFh2nu13Ii9dFzd9B0Q
UT4bbrDvl/84a7230snjR9sG1dnMTfkydm2/84skORBS9uP/2Dqv5baBLYt+EaqQwyuYswIVrBeU
JNvIoYFG/PpZgD3jW7fmBSZAiBYpsNF9zt5rq0NASCtqjG1PDk0BMPsWFOm3QTrhFcDK3lWi5NGq
u+tE9hptczNi4ZYe0R/eHdgE68XKINcNpdUthN6IYJqW8JFIr94o4pK6ZMviYNUz7gVNOHwIJY9W
eRM6p9LKTiCWvQdT2JFPG53lVfeZOqr1gmm7f+gc9d464aPWldVLZQrdT6JCHrPAYVYM67GPc+sP
eNByg3IFoafYcC96WRoojJLpyq2hZ6PMXeBvmB/NG+QrENTQBewyJWJqlO6TmYVvsBWrZzCWD6Fo
ETLEJd/U2exc9rTBMUOtMriqG2AaxT23NOUkKmgbAWbpVVsG+Yla1PihmFT5PYcZuB3UzVYTkUum
js5symvnPEKsUOsW0JY6IFc0GSbX6TyqDY4SUVvHu1/MwvSQD+6B9oO2qZRI7Nw0y2DtOfq69ULr
TrvM8uPYKz8C232edLv5bZQ3lOLaWDtfBMfJVUbDfqZDiD19kQYbFhhWb5HWjrr7QIQTRZSseFiE
NoWJQoHoKCSjOnWUsooqRH245vcMQHviE7WNUHID0qKj3gaWKr4GllA4MO2qOB/O1oReaTC/BTMP
149M3HqztUHlr3AuaULtJ9kiqGsQZfU4VivnqqH7ojOuNkdtbicsu3zIp0zJ0CcufIL5jF4Ga0cq
8dFzhHgu4ua+UAQcBCnrqingbjeOWCWaM/rmMGp7TQcgtZRK6sTt/Shzf3mTGZxQuvzdgIn9xFZ8
6nXgZgsLPc34ApUOUulCSy9OLHnXzlxNKhu8q/OvYlfExhdQX2jc5cH13yZVovtYUnQOXKzxf9ra
YK/ds0cS+V/4Q40R50+1qkhcYF9mP25IZ7M3nomluEhrPnnZJ0/O6J2StK/eYsXWN9is3Vs04bKJ
kC0msxXbJRFqDLo+2IZNTDLoPBwrlbGKC8e4mSX9WqTs4cWSdbczzYrgEVSDX5Tt0Hstt9JEr18n
iomPy2zRc4dsRRhDcE6ziVio3IIAUdq3BcM+5MaDJ4MTpU3gmMKLniMFKYPRljotmfg5kKbxpg09
jkz7743aVuvwtgg0ptpmAuyU414TiYIOIRJk3Vj5g1k0yT4ubLQQPVzBZmzSWzjE2L0n81lBf/8K
FeK24DJFblCpGifDX1wMKLbsq+XgFpSTwG2ZhB3J51X5mqsVDtNU/EhEG61LAo/gIuBWj1gY/gXY
Z4RQ7NAeJudkmNDh0HrF2/hTSRPjOcAJhOk1QiI2HibXar8tQ/mJ8M95B7YekufgKCd9qHK4eQmp
jgP9YZin6VNaifA0evK+ML+Wy0vHW3jK8D7ClSBeBmEUuKAfILyJHJEzQy1SPHLrkfLbM2dPTkD4
l0fpZBwsB1gNSNlx6+hcFnmXDMHWSgXdtLDvrnppRb5LZruC+eGjNhKNiSBFxTYUlLxkr7wGPNk3
jncsJo+etia0M2hW9SwC8fxH05s0BGIi5DiNM8NxzOgixp0td3ajxCfp5j/KJG2Pok3JGDJk+9Lr
8pt0GTyEcRD+1XzCAMHVfkGM2J9Ht+W+G4VUXxK8gISxFGHR3xWTaxKaPiHTgAvWJjlxP1GpEbyc
uxMirwxcxoxHa5NQWzWmBb9haqLtYkblEmg3qYqwv5+NKSlfHRTw1cao84/eVIKVOrXJBVpfexsk
tLnKyY/O1Dh3tYp/D6MLeHJoq81i5S3spN92EOhWKA+Mt6AjMnumop8DixU7kCrXb5KtDJUX7Y8O
Ey3Ad4f47kTCKoNrZYG4HXSX3mZ4TUD+7ZUe4jkttJpwPnhdbmL8MlNipeyCgSssVSxFM5IDU2u4
X2RtcdhV3LqVF9KhAHdDf7tkRpYcFTILdMNKHnOq8hV14tMfkxZqkm9KMlAo59fp+ROdkCNTqvZk
SJz3FK89sn3sRrd/ukP3NiTkF8/k5onl/GNMFZwhAbNty4V4VLI+PIZ9/vZHYIfz3Fdd+NlLBSij
ZoLlWTfJLozT/HuC7qgGHo1Z03vWZsGMoZTnHJV80Uz9hUmSvNa699RhtVz++1jN74rQWdEvV7YB
tHMZfFJjDJHLkkbrmtWPPtJ+k86Kls1UiaxR5z87VTnyXvPhNVBb8554vy1lglc6G/CUmNKdxNK6
cgGGnsN4KGH9oTieh9Yi2iSBeet7kApECRD/iLjTNdJVVt4LW7on1w1X+VSd1VIneXGIv2FnYqLV
p6uGdWYfoHB06M4eND0izrV2Nia1vXXlztW9GpYm1Es465hUmt9tSil3UuofPQGxqZeYfmmrlMVd
OfpWOv1Cv+KLyUQ8bfW+IlWdUkYKiLVpN6RaTCvSWgHkDcVZeDAOG83RNmMeVH7aMxceDXxIepDl
1KA1UF1Ci9YEODtrYubBtyEdiK0LkIBd1fYJ3CydYkUT4bciyGcnNLvHhVeeEmrQkjzFtWUq5JI5
K8MMXqdO9D6AAs9XftYpCTopHPftEHc+cs7PLC9vRZ//UlokwvVnaIcPRUwJuR32HoAbpTJvmGWE
Ij5tlqhq1f+qnGKVhOmD5oQnz9khhTi0gJ491jitHd1Nd7Q2/SS/pjQEUjwx0dJlds+LiUBVjVTZ
HoVTIQby/PJ13qCXY3w7zlmfo3iyEZh79g6Cx1kJIZQHNORUCx0lvYOiJfahHBxuB/110KZq59TQ
jerM9Af7Z4BMcUVOJGLyGYnhTrONqsworGP3VLNxOzoxIErUxGZjHcGkhWuSo/Cgm6QvdiaKtbxQ
n6N8lbdmuNHRmu8wofwcGv2Ae5D2/WR1T1k2PWqQ3is7OsNl/aEUArxFuEuwziLH7NYRF82UStLZ
ZPsQAXdWBvV16MrbAIEDKs3B6zyWq2TEIUPCJ9eeCQG9GzI9hKp2tFPnx2iIgXtXCB/SWtVj3/s1
EzcYZd4v0ipWjFUg9VvuTYkB37AueCmZfZjE6PHXVCg/Nil+Tz6xYNIxEqzqqFd9Icx91xdvA29z
VLyzo4qfE0QeD9WIj5VExXwfvQqtFFvTTPcTRoOVMTbhaiwc/izQcNSs7VfSqWAyjY/k1bwlhryK
JHTvVpR/1lSG16PE0eFRZPcpV9K06GbS6wa6AKs9fd/g6VXLYt3PQicb3VNtTKFPXfnbcLFwVxl1
+NxMz9WDYVbPTgBjo+V2MkXe3Sy72j8MFlgG17wmIMAuuSRBzMiyGv03bBf8kjupmxEcgWquUGuf
LiBFafaC8HYyDpEqheTJqQy3vfe7a23oFC1XX689doX+E4j1W0Y1ynrSkaWguGAaXUHlARBLiVsh
5BNjH/VzDALNjACrLn2X634HpxbXGsgqXa3SjRZja25CeY4UZdyVikqW+dwu9sAJ4P1gNMO6WF1h
2vJVql5hpD+2RfKta5aOIaKp/GQ8pQp0KgaFaIWRffAFc5ah7V6qJiQ7S7e/kkSFCKSebI1kkwSA
IZrkPsfxNgVXI2n5QPMqx6FZ3Ryz5e8/wpBDjvCAa/kp9PQfECBTf0qsS0CwLpcCVPIGgUTQXpsM
7guioHhLsNiqsOlC9cFwChwdPaw3qFsviseN1k8gfrv+hUAWFT1q/CuOlJ1W275WBQc6Bwfp2AV6
+lTSGqhe7WSkIGQBzgpTm+6ohsoF4Xg1nvtBjfzaEvpGbZJzhEdkvhbqfOU60ZWUxgIFWVVj79JF
+uWI5K2r8q2Gg3uloV7cZGXykGZjtG/t6m6kMZwQoi55u5uxnQ0isQJ8hmwZRTV4wxFkd0vZ1yL5
bUXeOz6ubGUCSqTCvPZQAawzEzeEjQW3RJyCs+e3pCm6CjEg0VCA0e8l1TP/Trt0IhQVLct9gjOV
WfFOnRh7pwjXK/L7c25lAgvNVrgZEc3MWJhF0DgJYPNPulwFeAcAmJZHtySYODCCBJqiN2zD7FmF
YBzpdXSUnKtaGZHyoePSERvPHWBJKhHImok4vlqWu6mo9azBc4ECjKqXcio3ZV70dDTxQXjWt26m
+saKwaXSfVSO2reocUhKyyGKXrMcwhV1DHMBPg9TqI5v1NZdUT2m4yyg9mWQrQvlqNpQSOmqISxG
hVYGfc4FHBuXyYjf7BHtCDPQYt/ZcbtrhTasceJFx/qeWtkdtnbxYivjPYkYWYCOx6Qp8B+Svrvj
xo9MKv1uvH68ZGP/yyPubw1GCeCvxokdsF2TTjCXSmFvestej/SfjvCa4KrIjjxUyyZ9KkE4zFJl
znllUIhYLDg2/Qc+dUL89BjNhhajlyA/D9yjWOleusSM04rlzeSwJ9foDAvf9pAeYPbeKAklblP8
hvmZg2TKgBW2iIb4U81cTYd4us484lIdfTUp90OsOBBitJWH1HBetWeoRiQ9xC6DmtJW1KepcNK5
wYeOkwwArbqj05GdcNWsPS1t9rmN4T7A0eI2aXXBRw1oRv2KKAYCdCpXlIp+W1b4PXnKajTbey/U
s6Xk5EkNrOSilzFzVm4xPOWNfqcax+BnRjvsbPiu9PwJAWp2sIPw4iBfObA6G1dJn+mfOisRV0+U
l95mEAZicNTdoDg2OhgngoHBnhfWRzzKfBNRdNvqafjYDGb4hkiMWgiIUc9Opq1dio+cX2ZLSfYL
nMem5ten82NWwG2BHupjs0qiM+aJr0iSYpQOz21Ahb+rhmpdjB1fuOGdZWN5FkXEJ4/Wiq7plVmF
sx5zoFNUv8k20BSynuN2baQVK+HivZ8K96nryLavNTOhJBINK5N3c9XnTYqfeT2pfCsYHb2LV7nR
sRMRTSv2ptFGvhP3hzZKnL3KZRuy/MYhyWzELsgdCfoOCxmfqecwALHe2Ugu7oMSx9mJeKIxx+vr
Os2lCGxSrRjqQTyqa9QcpBRV2lc3k49b4pm0nrAn2YLgbyP7Q1rZl/R68jkq2tqRs4WCo4vye5rT
xmkHpb7pzQBEZfZW0cEcUnU/hv2+z4t4jcp/b3oFsC6LtZCWW/FWqE1zqaPmbs0oAJSH8a4oFH1r
zLvTVG0AAa6ioLJeWPppF1NGrMuMxH5p5SgQTeQYOOdna6uhHhAidLEpar+kBC2w2jOMY+gSc0z0
p/Vp68ExDDrxqoDmJCU8JD8EIvF7XROrMtjWZz3Oai8wGGdvUqPHgXmPX89PFFb4u8jy8clMcTTE
ZpFuluNT+0A9cEAqh7LYBmzhi2j45cJGOvWBIqmR2ebKygiSyEDmngzA0dwQA28urJcuoAkmebVd
vWDcbR5s0bzi2+zeJOG/h9SjJRxNVfdmujWxCNxdDuX8bN6I57pXnAcppHlvGlg+8+HJQQirO9yz
lh+C60W8PYLm9WjXEZy4nihqkr+vRBOvEXhGjziFosfl+JR8KvpECfT/jmDTu7myJdBZD1IqA67G
MFDloAGB1viREU6Py8aW2e/OiAY6Pc3fQ7oubs4UTec/J8zHYzVYu1PmXP8dUgAsxbI8KcjVmQW3
PwCuGSsg2uVenzJ5sFWn5tcfCdCj/cbqXkPsohZfuo3DElt1fOlct4CBOKNKGLy+Cic8Z2bevqoS
CgJYShNpcDC9atTFlxOUoU1XkiBW3UiVSy5UFQ46VfGuU5uHqFOmlaKHzkfpWTvy0NrdWOYqqwBw
Im0/WZcJIf8bFHRIBzlKoIYOe0PwauBl6ptDb2hHkcfDyEvPxKo0OMRWQCdsktWWVYxk/Qgm3irI
AXbrVN69xjYeQjXbtYHaX7jCCTM0xlPkeeoHo6FBva8mfokEhbvuwQaajyNYZDAghfNU9Fp+96Ry
46UbFulwifOgyVdDFU8/pqS+N2UYU4T2tgkpSiF8yJEveZh+hmNn+mblyrsal+kGDR4uYbfvALt2
NMWZ5fezdt5QqNskjJGUMXJ5QROubAlr9K6uldG/aZP+wSlj+BW1Wx9SCq5nsyDBLMkn8bNJbMTv
hvJbl85VqPp4liq4qaCn0iKzoKZ2g1Es06T3bNV2u9YEGomKLJOd4xEWF9cKZUm1rQ5icPtDX1rO
OYuGYVtqbvxoKYPut3at34bII+LdaIVP8654HzJQTGU3WrtSVuV7q4lnS28+6rbdV06r3ScVMlEm
xvRoNvNnKgtAt7WTb5dn49zdmlB6KU8gAIm8rl27XeQ9c4sfVqEbV6+0u0x/Aj64b8bJI6DVxa1G
rvK2FdV2hP78xupOOPKrboQzD6HGKWYu+YCsQfeXJ2ja3cpSs15Yr1nrIpwedNpvu07r3JcurR94
XvtKlb7zFRHXjzVF6iMFnWFT1Jb8KDR4KfMZFMOcVWppxqXHpwa7bpq26WsQyvxxHO0GNFuGvJZC
F9gPln7klKR6GD6W4NIeaL2Ol3xC4dtoykOTygBtQPlqDrZxk9sxyeuINWVS7Sezvut97o3X1gqz
bQVZwZ9cV9nlFkMVCvYzHmeFqYKr8U7YJWUbMmQ/R9spY5zsinR6X54oMAyMowHXlhzIszJviB5W
TstGctE1fuG689wy79bKKGkKMnb3s2WicIq/m8U8ocQQLnx6iunRQKW0nLJYK/6dtxxrZX6ikZ2/
1ggxAQRONLKDzwb9YsIyZ+PpRBz7XkymW1HSG/JUccCMpP+URvHUFar4cqfyp+Ja9XVEQrBOg3Fd
m5XCTIIyB1dtd+53LPiwrc+P49LuuI/ND6skC+m+hSMk5AK/9HLQMAzqyoSPdIlDGkOv2hhNKzyn
y8Oajt85Mj8sAU0kasmKmOOnnawXD66c7QN6/VvMhybPguxbpcbT6OrRaTljORcQTbpDQRmtMDUr
1aaULEvxDl9B/hIeHNf6utQUAkjRzx0r7qjXoWyKdaXV0QeUtb3OZOWXUULCcML+lbIKvQ9A4+dM
xRJrdjq5DPBL3xVvui2n4kS8FlUm36eW69yOrfpCzoqzNgycUJ1FtTBHO/te8NIpN6TvgShDv9E8
D+YprqtUQv1vhiS8VyFdsuUUwIHnzImNNxD+7oa+IDqTvFNvY1U3q/mFEKAFr51HNHTjmC8dmRiH
FCTCViZO8VmdXcuQn5kVxdsARcGh6anmdlFxsefjQ1EYK2NySVJVMFlYDZXpBCAQbRM+FVi448ox
5bBJsfhsxqbkA543LYXglFCUG5pe4ykWzrAPPwM17gj75KIpGqW8U5su79IAtulZz8vO0CCwJTDy
w600cRgz5MxTmsQo2Eu6u8vDZUPEXXxCLuhbg01vJtQy2GZspBv8fbTswjrcmYWXHrPK1vuZ2sd9
zaCPkZDI5/dm0b2wiPBWZSgA4BdpsSLkx2COoQB1YAr9g7VA6Yeja9yUea2Dy/WRrsLgU7YjeJLi
yVHVSpawvcweHLFhocoXRNJOhQeUNYewabSHZdMnAaAobSAMzkt1iFNZHJ0LQd2sg9xkWt7nlFvq
cdnQOaXiM28Ma0B5vByUjjtsLSK1/52yPFrOW34Cmer/nrzs/9fTy+6yAYeZbiod4mZHtN0Dy2dA
5TLelk1QPgT9kHisY5FeixCrGuDj8mF5RniklWhWe172luPLzyPMI/9dR42w7Cbwsh/slqJVFtcv
y6F/P5AleKmFBHK2HFOM4RnEJjQpt+YDV+uHqaTwnEfGRoUAdEACDU8g7F7ymOJ/N3Q/29QR72Zr
0uQn1s/wvJdKwoSqmPko6H+uoVCNNeCKkbhP42fdNfjm3PETJd0MHLHEKhbmVz/VGSN7oJ+yNAue
h74xQILN0bYzITMzO27pDcY4ljKejOtnIXTxzOqjpVw20PKYd+MpePLQ1QLNmBXQQdE92wgcooAm
KEYObZ2aiBDrVjmTFvqzD/WTHpTJt0cT1C8shUXtRHBXg80bT11c7+FbJk9kg9BMYf38goHgR1xR
qRzIVTfBPu1kELS7uJzyHwSjoPJNs09pSXUDFiokt0Zl3Zbr0UtQ9leVrvSnoyPsBEbEYg9G3INS
TIJfc/oMykZ7Thv9SdYj81VJmK5MP7RE2B9xoJUAjsFwVGUlSftVurs1RPlWNcS4WULGJmEFxxpd
/Cz6Vtd1xs3z/3Q8eWVWp2UvVUGrW5Td7SXOaFbjhgSYQvAWN9FRMaBaVj72o108AtLWtm5fG6to
1vIXXn4gdC/axgZOZllGczNwfkidDeO4KdDue+7PdizC79ap3mt63PeMNdN+1Bxnh+Q8e0EA/7Kc
4M7cnbgvy+eR78kBQ0G4GysI4m7uXYZBD7+T2m58ykbuY6iD3erqkexsYEvvrUEFaf5P7FRweVtb
uDCIdjLLfhgbHSOkgfxB6YPyEXhJtmqyJH1xBNyCpGpPyybSjXGryexHMQyEjA3zYqamxocoOFNg
lCCw2Thi9pXokIOaeHzhvpY+e1mDi56sEK0YIQLrd2JN+vn7WfD1H8kljOZhP+W21AxCeRmjnqsh
CeOfLeqZUZ+g4LtICyJN35EWmb/0JTYEjxJZilSQehTrRsP7JpGN21SD1bIx7RPi5oApQw4yYpI/
Ijsiio/krW3sGc2PVFOOE1zEu3Sr7FLaE9fufJwV6bOHGgG1cHXLCbT8sxnI1vDjbPS2+A6hDEul
BeUix9uyIZ6opI8WK+iYyN8xXe8pQdP7JEpSs7sCQ2v20QnLe0SdhSgwd36nukSyNm9okPdbwgmT
9b9jgIOPGGPvOO3oAJU2bX57aA8Bic4Axlng6SgVnLRwth6dfkWHNBlJjyuqUu4UJna1aoIqMkyx
YlU67q26fa9nmGaUwUwHMMA8wMjTSydZ9XfRN7eMhnLq2FyXR9r8KO5R1OJ209bhoDyFjhyunkyG
a0DL4rrsxl1bU64gJgnPFW3dvL9Z9ARuTU7ggQ08az12Xcbfg93l2FArvyGJ5seYkpZVkCq2uCKd
obEuRJUcG0sA7jRq+0Bn1VxxGcI0VNz2UsLAxtxQe7OPtjqEE3j6ESUtal3u+YrTJ2e1belhAQmi
VB0BkaxYpyp6YjDTm5LHqiitdW/Kby8N82s9Dr+yJIlfKI6xBiokLPZJfGkQ/FY4jqq61a5VYD0z
03Z59XIKqPVb5soQITkFEbS/9eDRFIIBaq6zoSUxJFP2GGKLS1v1/7mpxfTRQSoRmgbPVjGFA2gH
AXszhkS+ZYYlLn8ejlPgnoHcV63KE5D0ngH1WSd++VOTK/y1Omt4UtMe/anq/ibUpshhagQIbrp6
2hWRWVLGg04vKfBJMiU3OkUgoOBsFNz1R/hVvW/SbF8vTyzHJAtRPuX56eVEGaoVUdDzfmBkRJdQ
enhEhDPsq7DQLzoEaPqQxsB1P+iX5ZiNQvDvo/lYnzUeTjnT2KBVNxlf5oP/zilZy6m1ph7/vcCf
V5lPg6g0HLWcZsy/H12eXTbpSBi112GP/6+f/fcCNG57PxjiFigbv9X/d55O6nUdtFjS5ze0nKYa
E4HjhNBOxOqMf94LmqyegFqWeJZovK3ZCPMiyQzeMbu5WaHSH3PaJYQ/Kr1xcgLEViFL371mBPam
GNoedqgpD7VOMZ82FkCCyU6PQ9igVm1KnPQwB6ZpZtWUjDWB4mACTutXFlVOVFLfXGDf4jEnrqf1
lLfOjJEyJBmUgqFKgm3ddt0V9Apa+yE+ToEWaH4PbZI2Th7v+DKMLKKtcZMHvzoMkzcVLunjsjGx
AEjRirMtLJo70XrUQwC9hiiQHHuvtau2T54j+4vhSVxO/bc1JB8KEuY91gDtIa0RTps4cLTcsE9O
a+LshmuFsv7MWBe/t23lHvXcTNbumIqN6U3xnPG3Bg6KlGKwjk1T1htGO2Ol6U12m9kqdYXHoZSd
w//XPda1ECuQRDqz8Na+5kV7D8g3aVvNfM2mORqzltqbk7wkgDJV3rdXpvJYGel0YGG/05sRGbFG
idRUx7WcwpKAE4DIA/IpYFKN7xCWpZtwHnNSlnJj7J7sETiiyKiTpLqr3B1i7ohrNZu1J6rwhchi
84iuxmatzLNVXeJmFsV7PO/VKZytzAs3y3Nt7CLPG6y5jjCg5W2M6ZduGNjAll192aaMvMdl8x/7
WD4Z7OdnurgVx3+7tpM4BAnMzwTmkK8NaD2rjvSrJ2Bo0VNl8obKuHkA3RM9ZWQGn1ne/nluOSuq
15NL5EWA3u3PJgz0dh20EOD/HVseEfXcn4u6/4/jXosDxVk2SkCkcqnXtCD+95XiIcyZmVkkOJAp
QBc2FI9hh/Ik7gsNuJ8KE/nNAHK4Wa68Toj4kWSBG3CWGxql4DNq3ibD7JiHUD6fDMdaWwPNbSBs
5YYaCC1MsA1+aFRPMVXRwzgkvwwHUg4c/ccAftJjMoT4JO1sGzDJ8sNmHB9p7Y3ULdtohyct9fN+
3DVuVQAI4DsJcmHOhelcKM6xe6kqELNtnZ9EWdwmHCpnJ67JbkqGBkEekfBOWcpsvRxUR/Xv03aW
gMZSosg6NDLAwM6P/NssL2OXbwkYn7uKMhfYIUBV7ni7UW/jnVtF0w8EB6xHHWoZNmwMkodddB4c
TxKavkoAvMAwYxSIWNDPiYlGK9RecviyO9AW3MOQJks9I9RP0P3V+7Hz1SrDNdLRmPAKMR0dmnww
mh9aPIybUaOSXYba+DZQjPMnKGk0oYqRfKrdnP/0qjulQwSGE5EWy1lAXuydYzqYWubdGAPYSsOe
S2BS8KWlerP1AqV5VQaKj9LdssgbLs3XYKjD+0B7+2T1sBhyR7PfpW2QaYf25IyR3XzBmLrGoiX3
VEyqHeJcbx94yeCX0jUiellus+9LB4VJ2uEbTggnLaRGA2Le5CLcNCl4t6BW/h5yew1SYnH2rLxS
/X7CKi6m/lmi+ji0+GmQfnleQe8fcPQqY22NQINz/m0ykdabdHa7VZbQjk6gwtTxlq2KlYvxfT68
LDiXjaUxxSQRiEa6QfqVRQDIzkhb/S3UBTHrMWn1pp7Ub3S4lsMYFZgzAGSMZwpZbCv2Fl4Teqp5
F4lmeltQZBbdUtoQzcN/HS9yE3Pef56eojihXFofiySbTuhyp9PyyBsj4l3aDK3TmJ8CkFl/jveJ
MZzwUVex8kU5ksBaI/yFieULCAlqmzx9tTtISFHlGpskSQJuHMled9vkrcn696TB+upWk7wwDkqI
0XzwyyPVLgfqygMlhQ7ueT5IIkbDkMacoRylHquoVuCSmpHIL2HPwG8yP6LGN3Yg9lw6saHHsaiM
0C3zl0siNTtpuUo8yvJwSuwrFIyc4WI/MvWgtFniQp+81E80RvKu6k6qzSDGUH9olNkoZ9vZTa97
vkSsdghA+Qxi8sMzr7kPPYmkmE3o7lMWP+Z2vmVCpx3iKBzOnVoN5+XRshnm3T/Hyp5E6QAmnFUP
FIVKmXhn1vZ/NwbA2HOGHY9WarYVnSDgMytAQ/qNHTjg9oX7AKAuOODy+J3Me8vxIoctoxEdGCTc
Wkcol7lnXFRn8jZtSzpAKcpgz8wXzG1OZ0DFCXaERQn7YPANvYCWX7W/F5PYYPIhG/XkEYYy3sWY
u6ckqX8wFcSlYrDW/4RllB4SS3/HWpudLUtiC9RHLievO+So64WqqIc6i3dpieSYEvqx1Gz3WJnB
G9iw6ta7hraJG5fec2+XELdaGvCexMKMZUxDyu7PPqfCpFlZ1wU6jxg7tQL98RCRk6aFz1GtDodc
odKX6OPe0f2SJLl1Emnxymr1r75LnvvEhckTJ4i1lYPRlNXKrNQz18W+LvVr7nJvy6+EBc6SHi7F
Tq2R5GAG2042yQoalO3JIOtLU2ZG23BVcvj9deDpq9HWNSR7XyXzQMIZH2VBRgz8gjIBMtATqUBa
eLTWUyYIhXsY07pZD+W9r4BGTnZTMtMJf6V1KQ8kVzW+1bSNL0NMsPoAXBh+kZ+4xSfBQOsRFf7I
9ykJndyPIvuuhoOzacN+1xKEsc50AON57x2inru2AkV6FTIhHlNqzz1NFHdwXzOrbFZqnj/AJAG4
GDf2yoiTeN0wO8LGC+gatNl5SsCfem7CLTHwTrC2KPFphAVSo7iJkvxwLy4uTWJYvl6+At7utzrW
3byg+JrkBMDYFZbFtKL1XkOziO1wBUX2qUSnvGbDe7QIEBs6IinG0N6Qeme9FumLq841cFTclzyE
UDeELcYwc5MaAI9cWPDXUnt3G1m8VXQdmanlKa19dskPfZJo4y/RTy929QPaJKDM5gFjw/OA7RgL
+CYWXvuWNJIpWKqv8hxRZO6oA/1i9WJ5RXioiJoycN3ZEwWDodCZKteh3IeRY/tJw9QVfESb0Ez3
pqYAQ+zqNBZQuGaUZsYCnKLnAArJyWmoSZZeZb0J47JA6upo7lMWt2c1ofrf1flaCpb1rtI/trJ5
McJSrEQ6gKdK6QXQ8ULLSivipAWAbUFs53GTHUVk/nRCeNNMyYl3FPjS0SrvmgjEaPuLEvhhgFgQ
DuqlKIPfKk0av6T9T4zXsGk0qjqAnaC60SiOYX4h50u1FWLpQSV0OIX+J3AG9NQselTfVYkMXzXH
uxyM+kT5yjftZmUzmfX5aAj3gdHCJLh/rSNPIVo7+R+2zmO5cWXLol+ECHgzJUGCXqRslSaIkm5d
eJdI2K/vBahfvB70hCVKJYkigMTJc/Ze+0DwiXJLDTpv1mZB0zbOdBEtpszO5YacKC0q1F5JkRdH
D+F6yt5APgjBjztSZ/QHQ0rGYS4h88gaqmdeR+K9VJNnb+umn/w+YT/kuGjC0vagR7N4mmwAVKDu
R8YMR633SFM34xfaZMx+zX0VI4Xpwc9NClNIMGf5JjXl58J1NMb0Zs+2dVbgKA6I9i5lucQTDuhS
ahSBoQVShHANYDFK6FMIvrL9vYXWlB6noesundpMpzDxtm1VsgMnUveCdQWWWuodsXH+wRmKpXdc
UIuIHNOEnT6ZA8Q8hF25z1WnDyxT+yoZrly9gT9oBr29z0hMf6WyTVRkXN6+ZdCziZtWOTuzdptZ
jJ8SxoBhvvE6uqlSyatHnoryiSnglmTWXckg4imv8OZoYlauIVO2spZkE4+d5buSCk9IfcYomf5h
XCivVjO2e1NZMtbj6U3adHWMggTJ8cXgtFgEm9MlKar5Mqax6Gib/uf5+lE/Z4pPZqPy84VBQb8s
jbSBpyg1nwQ2whDm9qgZSdAKMftoP4BotoTwIby9hSwVFxfyuU2r66R0NhYpzww0WjjHArEAulvS
ArKehjHjUD3SXid0ynXnJhvWePLsTZoPJvrR3DmGmcp4nnv9buJmtNG8BmsUg1UYf/sq8ZYBjY1Y
CeNC6+zdfvBOJpSU1VFQCvcbvAlnNUGAm7DOtjbyRj+vQ4U1IAxhlkyIMIalP5Y1TK1EksJbqHai
TEsYIULcPT03/DAUpq/ARSDCIr9XiJyQU7TtbdbmJ5EIaxONgABKRTEvugtmVIlo8wognAlroGrD
tmZ5D4wlJIyb4B6Q469e5fpgToUwvWNSho47MGN58LSpvuY9zjnwyRi1kGW1BVdyszDCQkcTT2Ha
Xif+1yFbtB1FnuBed3u/Zt2f6YMjTW/hEeLN0trcY4mMWHxRRuYmiSAacm27s361aAfR1nTV3uuR
+XRMEH56NSTt9DvRsEdoVNlcCKZsLroafmOaQidhROzVYvM1JkUsYJSEApS7KXM9m8WENSRDvq1Q
B82IgGRxIpiH2G3Wzx49eqGU3ziG1b0x2zj2I3Sg9MkR+hI5i2/8VHmfNaPGPR0K3rJcR2fLdunU
KfU/YVg47Ek8yXTL826zVf7ttOE60dh/0K1HxIm4adPB+vWLcMw/pbSe3WZKCQl3OTSGMJ5Z1MS2
DLX8EIPlehjs2yLPvidW/TBjAUIj1BUIRMh4gIrQb1chxE4tsRPLM1sMzZMcQYzVOleBiEAd9kqL
Ljx2UC812CkdB2CDjNgO5XHQ6NNTV+XGdX0Qojeuiqjrbad5xQ7r0P9+wWbUxkxg+Y+TWe9Dhyp3
/c///d71I6OhkZoaEBz/v2+NyVJDuF5WftdZxhU/E+rY//5ip9dvjS1B8i7f/H9+JVe7Toib7bdN
9Dcpy2FHwbCLoJ7/IUMo2+gINH5Jr6LnBiaGbkXvbkd9MJ8xOCY7LTaLu97rct/NKv2VCPIIYfeL
LKt9QxI/nlV1A0kOP8/kfAyJ47LeFfR0JnUTlsz68Enc0ANRfGixeIq5DKSpxqfGLDyOfl78LkpQ
DRYaxLPepDSwSGpu871mxfPLpOZ0Z+RgnZpaPeOC857qQdVfGdKqCGWFclqf1sRs+Tgg42B92tgK
WFSBqw3twHhQF8FnhHn0YoviL/P54ZUuvP5sFUEVP0+Zm78Oy0NtZ/+6rdKTqsSz1lDlLtPUfO9Y
0aOBL1TYbUGLr//XiNNjB/p3mzdRDrbsH3hvjNTqxVeQlEQnyEH1lU7e22ZwTrZGy7cS2kMhWTwH
RreDxpNv7KYt7ukV2Fjpu14yBoTBuI84IrerKZWFBo9FKhbtYc7Lr2jAhpCldR9UPcVZL4Il2jVq
9M9BExX7dC6bQZq3vJb73IGARmJgu4mKOij6vQZ6323tPy52wY3tRO9OSE1J9gByxpDxNFrJpib/
qHCs35UHBFG4B0OPu6c8ksObFSFYdhhiou+Pg9yZD3OXQW2uBt1vaswDYqD0Dyl6P0j/uZvKgjbS
kaFX19IsnpkUPRWdCMa5Yd/cH9Ku8VMcSlU2n6QWf9ht+KlpVEBapRyriiTsdriRKw5iDA0z+VYb
gTekMKo9rt57Sngjk+AHtLe3xqvuInqeaZ628Ba3MxnCnZOQV1+1T26UP3T91HE5Q874l1C9I4fv
q6NALoQhNpXHWtKSvOm0h5IOUD4YmBvu2Hb3aq2cckEC0PyslbPPNOrohD6eYWgsI+6zieF4FqKU
ivsHyhHqAVr1koM46xflGcUrij28J1lB7k075BdjYmugXpMirjeVWx9S3f7TSMbivfpSDXWxYayE
GLe3gRiXewLrb2Pb3xs6kl4+f0YyvMzfxVCzW7B+W8YzqdoHOyGJsKlsLjmNjZW2NUd0RI4ElWWL
TdF73+p8Ra5+bHL9DanxR5eQ44m5ZV8ViOe6/HdkmXetH0+Mt99NFsxlc4LI55Iky9yu2QOK3jX4
6lylvUPttkmwrb3nQW6irrzUivOwHe/u6MqRXsqCYqU/aT2pxMD09VTRRx6ZwtnyCZ+HO9aPEuio
N4wviUmLQp3w5oWU8s0+n5T7wNJvqgF9abyRzoxzIT8NSf02UHOFItydy9z8C8ftxEV+6sHqwml9
UlOmVDE0cZxPDKqT4ldF4Yy46qXPG0qunp2+q3GrGdSjm9EKaBXrszEZLZhAetGK+aPWcHthXLlI
n2PaZU6jvjslI2O5NAOX94suULvJuaw2lWr+g+EZfsmfsiCKpykRvdmsPgyWd8oS5DZKFPmUuYNs
B1iX7Z9J9Y6FluwsKsAhCX2wWqQHjDZqLSqblDUxs9tTjdW2YN8e5VrAUrpLPf0+gAm24KbAxis3
MsN9EoUn93MY7SNDAMWen2ev+GrN8X2MrCMquG0GJG2czCuGxV3NCDzqGH2RTsbB9D2rC5Dv7pMJ
0gXhHAyGfAK+DsWEg3lQAbyND9Whuz7EtEwMbNzdKzcRohtCoGKfTGhnkh3YtSY6BLVsPrh9+oUF
cEdO6M1p+apTWwhWaLxieWI5n/0qtneiy5+4zEnVZOHKGaclpGaW6TVXk4fD6QIbwh87uO+R96sf
AZYmbF/L6n7o1I1liONo9JeuMY+aphwqPb047pXd09ECDbJ1soWKLP+UdmGcNf2fWvm0UAoeao21
UfSar+vEzGvfUte+Gjdj74S3cs73KESfLauFRjxhuuz7s2fnv5lWILI0IoT78XW01Vfq7D2BkUHT
kro9aCj+E2X8PXd4u3S0RjSNfyE8irhgyy/k6Mfa5qJtBNpLh9m4gSCaMJNFaIgJdONY746OUiMi
YX5I5tfOrb5Qhml4VGYqgiKTvydrOgksYZVXna1vbET7qB5uGjcmnF9FHuOk4LocFYny6FKVIyMF
xTdlBSUrG35NzYwmtIKk7t3w0dwt0tg5WxfJSRroY3JGzrJ3iT6Oon0xzDc7NBOsZBkHIj6V0rqo
DW4EJ+ImAfYg6TYMMl7JR2PnybRycL/jOf4wovQ2e3Rex39LKqWZUBcpPpBVdOcyiv7qYbjPxmzY
2FoEn3C8Wf2+AwZUjjbaCM43SWujbzoMAs3VZPvqKhpG/mI33+oeVbiNSgJ5MBFZXCoWDQorI+iX
jeBZ64c/bFkQmmhyJ+ew8mWc3s1KOQ0GYRaQ+pa7jZqFvzRF+m6BNcZR3ycTx5FD587OjWrDvSWw
mdZGeoYNThG/+jb3J+cVudZDHTUPvtJT1ltfBqlmVg8sQXLG1nGG70P8rvLwkdqUEGg0dkarIiZA
9D/r6JjMov1MYFXWKOLw9ec7HY+0wt2u9sYNjYMjGJlyNv6YJJXbg8BO2TrPFQ0XbUR5p8rkl56P
pG5ze9+WksaVad1Hc/iNGIBuIa2zWG+fJ1P7ZZUXNsHuBkt3hPukOBgzZ1NPUyRh2O1U2c20rTvC
iF1VDmeEa9jXJYkpdHr1isYg+KWvNICtEAgqW+qq+lNxs18PkL1wzRWNbRfyQ2Aspt+a3LhcN/+T
4e+kV3bDnvouyvLfOUzubpLTTpppP3WG/WYKbM4lKJamNcXGgedQJrdEZWrYs08UlbcT46gdKi/y
J8LIAit3A7Ypoe9J/aaXJiQwK6PXmP0t4/ZNdfbQOWI6NRRUOGluamIkOCnmwLbVP2od7cpc36E2
3CbYZSyK8YhpRZhtbEX3I+pP+duCYW+hUDQGGikZ0mgIC1Pf7DQCFPuh32JIMCCwhVm9VyZ1145x
0CbtvksZtmKMypwIElS2Rzps5vuMH5vyg2Zl3hki9uM233V6ts9EuiCK/MKkJT5t2xg1v8YwHGZ9
y9g9sxwmHiJo2wIVuETKUgZ0qzPSRDuTG2xb+6j/iGPUfCy8gWGS3pPLQ+cYu5ZYmjaDPasHaF33
WhUGsfNVsncC2XS0kUWP1XDUS+KPjHkfJ2/87kvW8qLTfq8q024aowcr42mq+Lsr+IaDHYSaEUia
Lg4NrXaY9qOL2DZx9nVa7SP2vjUcfJ3bWev6RjXtsmo8gt475Dh3e9oYRao9On67ZpjEjUKcSyYC
6XGvC+XQWsh32teSXu7E7SNEm05T+BhlPWN+mjsS+C138MpwdkPGhndMDswSdmplIhhNdlF965mC
hEN6lKq3H2ftGC6NBrwDEe4Ntnn7HFArcgP0FioacA4g48aInwAvXoPKX9rDPtGTY+1a58GukYj1
geZI30ynvZLY2xKWSFyCMOQEn2hECboGTvMEez8YG9ihjrrD3rSf0F5Y7JWh7Ptt69AUdmAK2btR
jAfwGXuhI6io3KAiUkgJ3V1abGtrXqDAO5O0gZQWi5PekqLdzYBSKt1GZewclA6aWKrzL8ZkQkFL
JFK0pzE0zztTZQOWw52MEmr1JRp1QO+hvriAjJavV47iPytJ5QNaxZpzzBUMz/nk10p+zULnyAYu
qGxCqa35Ner8xcqtGWdVGofFhLuopnp/eT1OnB4YKpJUOflxZwZZXR1NoCaZRJgPsDoi4IMN+ql3
coi2CRS2bWnoB0nqT9VX7Bjac2QWl6w3z1WdHCKcK6A/vyv2Vhonb6xOQWdZgZ2PPjXjEo8wgZ1s
3V2mqH4SxbeWXi10B2K/1IPrGX6jHAvAaar1nWWTn9WkCynWKcPrOSbukevXH9RDq4jTAqfNeHfc
kbLO3WTGP+Oiacm7fUnVWQ22n2HU1a3qo63aC+7mqPkcAfqVHDdD1XbFrOyQoOOYUmAYWxxTTwSL
YYMe+Wy1HPQOn7daIX5YH3BRHpQqZ9DVo5tdkP6pLOLjGu/oFnEUMOP6ZO5hwpuo1R2kGIf9NflZ
khnqVSLJc5E6QakLEROnzlVY0/PQ9r8ZGuGwqcR4XYmrP9hVzdqvEA6pzPElxykCQbj+NQwH0dHl
z1H7rzlYkknNebbQeXR17sBvBDoZ46jCH1DSWiW+nb3uJB4mFrVNEgrtJIxyvo3lWS/+oNvDVFYR
Et9PYXay8vkLc+H0SbNeeXJjr/I1FQgCQR/4TegBHItYYaMjh68KKEYajRtGtrd4geqmy8Ma8ojX
BOvrglMF59mw3nvqRQUwcDH76KMZauPNoq2NUNn1NT0iV88kq22l3a7c2/WpiZRxKRS/ZQtMbU3L
yLXp1TJnwdgqV8u9La+MQiFIr+/CGjFG93WGZ+r9A6osu0SjnXEOAUzLafuz4+mLi5nE6gngo8ft
oqMjU8QBxea4V1il/BVLA6s+PrBA7VY0ZlmW0QmkAwV4lZRbVh9wpRr0gpUt7sApobW/oPzR93DL
Me/h8scqbgHalhZj6+QkjixUnzZWM7SqYRawBX+qFfY3uBG6ADOiyVLBED+kZf/zs3I9Nf3Ca7Zs
8TEeyDGkduABxzE67J5hPEt1DsiGLHBgyQpM3v88lEM3YSnOx+wjH9jEV7JYzdnZS1TAkJm6g4y6
5mwafb7c7FqG1Z5OCyLs3G2uxBQrCzN9kE77VKrc9X9e0NRTisfyFGrT37iorVuK8bJ3sTYtPZv4
KAmEWeGGKw/4v6xD2UgsOHY7woNwNBoPPVkbhIIddU90Tz9vzCjcv5bz5naw6yZTSalkeDAf7Or7
q55HB2gk4Xl9WJMrSyf5MyaztZfaQj9Klq/qN5Vm3s2yEZ+sD9JkmWD2clqfNYuAqS7tG3kNTBHA
dPyAiWp0nUHYRn9krjeG//ghX8ST9rvxnIr7dRJftVlVGIZlJnsnfpNYf+l/X9LPc7dTl8TlMdqv
X1lf0xg6j3FAIDXOjHnu/UTVEdWtu49TOd0w1P7tXUccpsFYJqUqankDxuS191RlZyNHvK34sKbJ
n8UY98f1mR2Z33HTDDj65Ihh0Gh8sTCxetN8E1MTHpJk8i693fxTkDcXrM/WB0uTjfDXD7GUN75a
iW3nTlgD0tr4mMyePJNRD1wr6h+m/hjEqN88i1ErMCLwkOrIhkKvG5yW0SaMaOOvn+e1H9UQq+BI
21qb0ukp7gUSVPTtygJ+Wt9pzk12sTpCRNwN2HhtXeynkBAI/O4mCqLlYTAjZhQytVB6IYPBNRxK
P250A+A8roX1oRmwKuioS/0ihQCuEQRY7sOGXngxy9S3AbzAvBIW5UybPFdZ9JqV8asi4z2kZf3Q
0wsPkN/iv6wXps+y+IgM8ZXT04cj140LFV7qYfnZKHT6Y+j1DH688UCLIXkTxCSyeLT3nwQfEr0F
1h3aQx1vzp2paLo3IX9txPLHJyFaejf9SpYjPRMbfQtZY28YtoO60sBFzogG6j5ScDcA8DdC4Llu
B6hyacfqY2pemd4YV1Md/1kc+PTNhtdYYkS1KdUP3QBHQOgOjeV6PSvJdg1JKO16Wvjw7KbWGIKa
qFUJ2p0FAx8VyVfxexibLsL39Bly36nT5umUGAWnfVMW6OdTwqb77Clhw360FsOvsTwMTcQ2O22I
6bSgT/pg1LGcLpWNp5awCipc3+PMLzEyYqH/C/MeCuJZM8RErRGf1+BPt9wiy4nHQPPIJgNsuEVS
55x/CFm2nsOTFx17DlHSV1OH8LXtbNKBtGlETJzAflsCKLuptw8yKT48BMrqwsMzdMawRFbn7wSE
3ugwCXtOrtikm2vJSX5tsV2dM4k0pa3U6krPhUx1GqqbwqsvTQwuj4RPNVh0dJe622eJ1GmtIDl1
Yi5V0xCSHpE+xjv8Bh72irzgkCP/O9mN4i57/Oa79TsD/YOzMoDcDMG/K8x/mwl8Cjj09CmVEegp
MTtPeTfypxe8bYFamuW5bmvvrXPri60RiOGwRYoMtQ90x1APEgGkP3jAoghwzHzR5wZaU9sNVE2T
23LEq5rKXv3Cu3Hn7UrpvaEMVrJ7AuFwjtonz2wfkWp1JyRbPVIiE73c8rTkFn3VaZE5VEBqfZ+G
0Tkurzitd/EkYsRo8A/0xqQvaaQv3G5Q27VSqZg5tU7g+pVeOUdCjNxrstzxDcWg4U1thiLaxeue
y+iUQeUZQF2cRclcne3R0tniLMndP65T/Z1arw3W49HleXXo4WXR2kzjI4jF7pC2HAIdeUsbokxe
j2KsCYYwS3NqSr+0QVLHLz8uSoEhGnXcXzkbSaoBgH/SVdweCB7yy8/BIjOwPDVhVB/ncNiPQ3aK
Mjc8Wiv6nMQRqLlAIcizXWbX839wu+tHrScZCzJw1PV+2KitQmiVyIrmVEnjtJYr60O9jOkIWvow
u+XM9hIv0Hv5UiExw7lf0gBtXPuRFKGxsYpOHkqEXyFzGRh/5XR0VKaIa7li5h5uTEYaOcXgVl/x
fL1mMlKdAid3UrRlhI5pjZ1hmARSWTv23xSXIpY2cFqwbIulRhjs0D2ZQwQmbHoOa+1jGkX6pNbE
drhTvJxhBLvJaCIcI+oPK/DKrRztE+ru5mYYegNj3In3taSTRBzSqesI+TYdENdYelEwujrsnzhM
nqVJXcmMAv027ro5O8CKRfxa3NeHldG/SBaWc9TTk+9c09ASEMkXYP2cbk3uFsd1Ef5ZUNXMA7CU
oxdZ19MRWJ+iD8jqBjH9nM+D5RWEsnh4vvWhffqpv5rmryJxTCmtaly95QEBYnlxeqW/D1C4g3Vp
+OGw1TbCMtQmxn0qEv6cCm5Io1fmff1cUUz6MSO8rnab+4o9aJEvwTJalkGlJtBGI2qxFdlNE5YB
HhnLUpHn9rNnOkAKEqs8CdJRnsMQcQBr3D1mwkYoTpMftLzQbxHWKfy0nvERTR0xOtGvhovjpQck
URASt89zpP4W855dlwLnyOiy+jMyvkCbst+jWXXHNZkhYy59GLfl5H2hCYte1HJIHnZaIT8McYO6
AGq6AtjrJiJJ8Qoo0D5PpOKScOkBq6BFiXgg2Vup4l3Xz3lABq9jmhuHKrZe1/Ithr/NZpzCGlDB
IWUZaVz0TOthE0mOFt2mLci2vhKnImvDmw2g94Zdb8Gdxq7+i5R6EoqWEiYC0aOGaXFcg0FUysq9
mQrE2WY/xDtrLlss4AwoepKl/vNJQYdHD5I+AwCyrlzW8hmhkLVmYex4rIBnmTKktGKkWYwEka7k
VeT/VN4TAqYxdLWzY7+uS9D60CW2tx0bBmDJRPL8FmLCUdq6cxLkupJ6JWjGOTRSnEIgHcGz+Sqs
bxw9ctfPizpjIb5D9FOvfZZt13gviLHZxpiB9FqLMeq4/pr1K0BtC+SMp07HlrVpoONxo23Ck5Yw
ehtr6PKEib+odV+d9SQ1747U/sYJI4TDYC7Bz2wx7miIcegTK7zw2ShtwDG6YRtYUn8etDEMzAlB
/crKh9PUHdlqEL4+FKnK/LAyj/SFHmvxkVhYqXoiPHdxY50ifHGfWaV0TL+G8lHQ8NjPBAGf1SXN
DnkuU4ll+ZLDIPYR2iA8f02HbAk+zzwh5HG9aPLtLG/8ggKI1lOTv3cjzmGCZJ27bqE100ePaE63
s4GdwGMhAhQmbQyzxfpKpri6SUYLR2yiTwiBk9u6PJh1/L0evFjQ+pWxGe0pRL27kv0SWcXg06YY
lrk8M5V/B2bDDiJq7paumHdd/zeZAaksi+VES97K1/yK5QWXeq6dG4AhIALpw9lDSZerf18pe06q
nSd9yPFwJRDR1fDVWN5t4L7bmtPWTiLtbs/1F8Hp4mKrXr5f84g5OSDmLPe19QFuttjINk2ItrW7
V2L9HnNcd4HZmOMdps9er7S7k+Kk/Tk+o0AgXdjwFWtoT5YWw3pVOnGJE4B4ukQ7WjokXJBbtqEq
z98J3EzehmaeCTro30k/Tl81deC/E+yqD9gIyqzycZMojyj+jpeXSjxIcYrT+owDQr2Zc674WqwR
qjVTmhokVa4c79GpcFZp0bXq25Rxh+W+R9nwQMEyP8ep5ReRl/xh0egq9WXdBBNw4dLlKVTCrdAo
ojaaPm1Vy2nMJeUZGDThembmO+aQv0cm8RLVO9Wt9tvAQIVJhUmZIg6enVn08l1xGW3xphpedZsB
Lx5whH0YTfFhJJ7fLcRIBQHmJk2JBw4jZuotGgD20jy4jcbd02gfybK2rQscbgyxk3QTthoa0mtE
GNxhHEaa3grRyAWlMEjPYi/Y97YaVwGBlLGPhvzELc8aMIr0nzM6hIOuaekTeFeUfkQZrc/KTsQn
A+ttDoPg5qaSVpnl3EdPOtziQiz8Vah+FbGJ+2MoLq2U5ot87fMxAibTlHenTreZhFSjv6yJsC1t
xWvfswSv39gWDlxXOvdPhR0DdNA5FE08q7ewIW8vd3s0epAf/EhXfitqD7Uk+hWrGgdcw5dTgOM5
QGAPj3YdasfYtUv+WvD364NWMpUrpzyqQQsQ+ws45aUoiVFHPWM/txV5tWQcu0G53L9QtJ5ClywT
GDvfVZMkb66Xufc6JX9meZYS501VR4nGTZDZXmy9g+dchuXW7/VZ6dYGNFC3BWHOFy3NTrZNTa/N
M0vcL4iOIvKi/s9Kq2KEx6g8HtfsD0/MXx1or9z4m8fdc9WhOhrrb3PhX1N3wNBhmHLpZ+g1bF2x
hmHmPtQTYGP6dPTxqZrjCRvZGo84Mw4ibezYJIOOtLBLfauXhP9asfLscbWu9Y6MxKc3ecZzCxhj
5zFj261Pc71s4Z4y5QPo5AWJV3zkqntvima6cl1Yr+PsfaVTJq5dVse7CfJ0YAuXg4eT4jyhFj6Y
Mi3JnouMk9VPr0hKCqbW7Izwvi4YoYQBeJRf2mRsd3ZUYpeZ+yoQ/ZsY8/oCvuAMT0YE2dIOmqxv
lgTuPTmOpyJS8luCvqIflf4mNO9ggVQ/cPdm6GfRfLeS+DVMreKR5cYvayBYPZyd6KgqzvThxsyd
XKbOoT6J7Rr9EJpSv9AjA7eq9AczNfTNHE6o4ayJb0oPQpc7ZjLo9ONgGHqSAub2Ly/YfWCgLIIm
zqpdYiF5XRfwyNHVLya0DlxqGzo0XWGkwCro7lwvmiOLM03GqcguMzahwEglauWWyNxU06u9Tv/t
UOhKRX+6bVGLoJoFCJycWAwbQBFFcqIUGmkZPKUW8UVkWx9xFCW+LRLjA70xbtSlUOzdxH4SLTpg
xi5/q7o/5K3s73NWADTumKewrXK2Qsmboz6kTHZy49bF8dmYqbHX80KzwRKHS+sOyO1OzJZ11mhn
I3SOn6P4b2qnelCpYRnovHn498DTQKhOtoVu/dtWU0VIRykOc6haZ72c3k1p5I8STMxeg84Dfsc8
jxF4/pIGsBnp3B5CcJJdWKBuMcyHUTsZeijodolh/qGwEJdyFu1l/Uix055Bg6pvHYIY/TTH2Ogt
tnJEt/ih1Se+d9bY9cUh6Nu4nuebKS+m8gFlb+fOtX5dC2Hb6bHg0XfWl02bsWxH3TFLIQHTD1Kd
cn5rdcqzn6XDtHhTI+hzzE6iD5cuwqaMdGZphfp3bVjabXPo8PfST26YN0rpPg1UOHJA6BLaHJLW
UoJhhAshhjn16wQQ0JgqVU8/tnVPWHi63Gs+gLYaJ/hcd0MCN1/B38MCCS80XaBqH90tdaK3cZEQ
3QZA6rteLcJtabWgaaqO6B0Zd9uBfU27H/RB3a+7CoPU0v3cWSlKyiE9E36Sst1mskhn9Cehbsyy
fsc18rebvO+VBG+0QMYKlUJydm6mF75XLtkjkeqkBA07twTU94684wrI4BifEZr87wPJBQlTleir
LDNIldDe7iV+FbwIfQY7kvogKehhlwyMfKtBZbvWxmxi6DfUoPBh0R+yARejp7Uw0dKeO5zMnxPS
NVUXxP56vx0L8Q9S/f7JGDU00q0ZBl0E4d0SHdpqAbsg7XRoeCEFnT8opFV4DKO2emmIpxw0CIMM
Mqpc74IAlfucXqdpu3MrlAtk6rRUMCzYoq36Q9SNF6lYF0YIlN1G/xw1zqtANA4fz730+C9jn+2x
hZzTPpjNd2Y6QDK9Ck8oq6aGHH5EvVKwl1VtCw5Br48gPR7xMDKnE/2D2u9j7RnY+G4P5tC/uIiB
Bo7u3ajd4TnTlWB2PPWdIr71ZT6wZ/XIGlsfMMq6kAdJBLRdIzDzVHu16E6dzKV8E2V1IMa02jUz
5g1NT150avZjI3GhYlOSP9cAZw9ru2rY2/UnGhmxZ+6k//1pF+hj9StPeurosRwB+84lQEVkNrq0
h/eyie81g92TXmWwICnzdmGqMsmoE7yFc3UmKOhP7yyAy6ZYJpldeEysFmiWLp5TKZN7JDA/LVvQ
OqfpJ+kwbJRBwKZ1sQM3isIU1WYjHipRcqLfoD00qfK5Wlw9GxszrLntWuj1lSuPNpR/MQrrBW8v
is3E2IxdOe110X55JfkBAvtF25NJlQKuYIBaD9fWcGkPOaZ1gNbJuKEQO2Yj4ScQy6+YykfTGJF4
UfXBZvNvzq12M82zcZqS0bhFqXE3ZdKeMi11d43JzgDGG+Lcpdydm+5Cq9h4a0LFvqX5A8VxtyEy
S7kTHWydhYIQV6ux8pQ1SSQ6OYo3m6wz17be5Jp17+Xli1bomR87ffIrc9hkAwx0T67E6TuBACXD
vdr+NJPiAi245dKs0gUphWHlQWzO0+joecyz475bXBy4MuZB+2a4WrxqilJdu8hyg6gph6NVIhLJ
SHeM1bi8A8VBKpLgmpYarmmT+2qIas/Vqk+9LJLnn9+JEG+nVh4cVPi+5xjWxBP1d/a2oBL1qryu
lTI5M+AixzLz+9xPlsRiRcXKue5uqlLInWKoRLIvvUwnUVDjsS3z16dtZz5lXfaPXQDqdB3Fvsq5
lQ+klP96x8ZX+iXpiHHgu76SvyEUYW8wPwBLg0JYPgAFTeDEfJGZoVy1yvBm5BGMhWRsQ55jxxh9
OcuefL0coqLJ4S8sjTmjKrFZZJ7zVhbqJ3ZY+x/0L1CiLPfVmVprj2xyuv3sJlP62QIMNkxJZ9gU
Fuw+5Aqd/jGXKkmEICuei3w8dhHVmRUOv9azU4szpkxkSAbrmp3JVlDaTvXPU7ij9Clr8NjEk8Gw
x7DDu/NqpOHO7DCpZ+7wwc9MiToT9PtZL09xkv4hm0LCVs21fbzszdUloI3CX24sz6oCeJv/w9V5
LLmtZFv0ixABb6b0trzKTRBSSYIHMuGBr38LSd1XET1hkJT6dqlIJI7Ze+25ubPthJ6adISgjK81
Pem9tBImaO74OxWmc0YaGj9ngRhO3MoZzmhPSRfXX7DDCKca6q+JJwMhbOsmAXBSEqtMoDo+c81t
d4FLOlc5zivLaa0fLG7Ry7k672ntCLhp2BgdfRmSLDWucFo6vxnf/dofZuNs2Mwn1DN+haS2JOUv
ySnABARFyPfOeMhKgQULApAunXEzOQWW/5pcjDhSaL+YSGCtYtUCUr7OUGKVGQ7ZZQSnpm/piCpn
1djziO2l6DGTE5fil4170MC8nidSscHcOwyfJybnlWY/d2B0tzV2VESummTgNTypqGLhyJZFR14f
0klgsTR0sAiZZ53tcCwOE3YBSOrsZl3ad3VpClGXi1aFZC3d6S8wo+CRcQseLgIyuOG654bk+S7S
jfP3t0stSuaGIk74CajIKuRwsnO+5rDG1/jAiGsVggTYJB3/DC4nj+qeqRX9Fb2V3HeZQUorFp9N
HDwD1LK+khcES85vH7NUQoqBY6bu3s8c+9mF73E2RQs3esmAgUJc7VCRB3jcMHNj10CqqnZw4JiO
Rir+YP2sX3TdWLNL8h/VK243M9AG4HjqJYmg8Q6Alb5FBNcD32b4A4yoecQ64hwcl7F05KQ92Ts2
mYRJ0FkAqVzCQv67t6ln7NixA6gDcST1UE2m1IyKirK9dIO4vaXezxBRrduuJ4/B1bzz94ObCRTy
jXyjrI75B/NK/WGn/3TmD1W46GUEHj3QUpxCdnhSHSr+6ORcowRVrSpIPDyy1OkbEwrzpQyJjc36
rHwWVc8wni8C0cHkXK/Vyuv7IcmaTR4D/nd06jUovKtON5N3IrX6XaNjSs9a074fG9PBv5B84fUj
f54L8C63rH3Y+j1RdRgM6UyWzxpocwzbIza3savfZ+Ac3/TBb44AFDfItSd00wSPze1YP6Tx2N73
ycP3O+rtecAqVY3cGLsJDoGVsEerDVoONiKImi1yVt2h03e2CMhMQ5u1yZwWRISHIMDCx7OB8wPl
sUohynWDUdwbj+xSG34Wyu16eVZ7srh3n7PS9q6knWLjq8xNifEYxQvKY4Zk9jXWgNukrjt/Vi71
ceQ04cnSQgN6MnoBpZAgbybjlpAXkvmN18qDQedNiptXP+KQLndjEaUbvmqIWNKo3c9L6HvXRdQN
cQhWafla11Vsb9yYxHWmhM5zY/OdkXb0K/ihLhWbKBJjxyEeoVMn0FQri+rRd8S6ciCiqztm67Ph
rTzwcsSM4Msc0qs2BO2joVXyldN+gtO5GhsmAbZDFr1wmOYB6QHy5eoOG99qFKwPe/9iZkQc0gr5
BNj/9zIR0GOJCzDWsJcI1VGXeEtWzVFN8yX/6hMMqTtQZvWlSUdxQeQ/D+m+SkFIVsTDMDwZ+NDj
ODeYp5KCpxo3Lxj7n16lU8q3wd1odTjDl8OmWw6fzkUN2zfEuoehC3JVunhVncpjhemkT3i4IIi2
FZp1XrkyBOcZndVR1aj/xPKQMwLEywZnUv3BxOYE86we/xktjidmC+2mrcqU/+xyQywxRXJqc6X3
fojh3Smxj/ntq292BbsTbFt1ZT3BBGYQlM7owesw244NkFh37i6Zw9An99jOzUytKC1YWBo9bX7T
dOldxe4SdyfeYNhAlF2AJuJ7Myxo+eIGCja6z+8xeJ7MH1X7IW1+g2Q4D1d9Ep+olMZznjrtNexC
xnAZUjKGA2Rr1TqFxNS+RjGjpKi/S8eqeNFNHSFEAqmcbg/uv2PcJ4mePkmUIkExPXbplB8If2L9
nZio2mi7rpXXpCcjcuU2iBrz3jb7t3hIcbwUvbh2RfbsetaMBvApXRY5zBHlfXmPODrgn8wMAIX3
+aaZWsqkCu71ZfY+WhMxl9OS+RSrU9Sx5E8Px3sdk9mK38v8MabI4y2zwWkuqh/LOLHyovGF9WC/
nhrjFwoR9CLqoBqRCI2I1olt4tolNbZ7pr6C1Tjbx7QP/5Awmtw6zJAwHSB2qPIjbi5K8RWlqI8h
7NjXue0Bv2WsE7TJx0TGNrR0kS/4bZrs7VlG/Cj287+Ci71Z0SyIjuWvcbttd2XN9hwE53i9Hfil
4WWPYzqLo0mK6SrMKzJcF4aBmlkLTNbroswS8pF5z1z+ydPM2nMwHH+nJvhagaEs1iZq6CXdNeCI
rVtX36d1dwujU40ntX6BbUpo20BHHDeg938yIoYS4Fggdnig3aVZ/MorDUJ+x7ArRCfaL7lA8xxB
MyySdmsvXdPcxOZZPcvzbmZbVeobyXbl0jO2SKz20BouV4HhJMahRxpd5uI+XPYzasbC3/TZwqeE
UkEDDdmVm9ldUYln9b0zAbOvomjoVvkS/UVjeeBKGOiweBXGHdEeAgiqEoFEoV/ts2R+1b26utOt
BndPJQRi8iwHR5ax0DBYW6RgYFeh0rN42DHVM2HhFw6tYE9yiIu7VNgHv9SpGnvnrpLe/IQmAcTj
dIVsnKzhpIi3Gn8/mesFYvmwAJzglROBfMg11EPiGgZ0u9nafL8X40T27GmjthTZUfc4YvUZnrwR
6ukZjnGxaWaNCUdYpwSxJSn2b/5AvQxChiTURErBF0Au5hzAw9E7JxydsIeWB59V0u2ZeulaxQcI
hWD//X4Yu9k6nbV8P7WY2HEsh3uquxO1eHiyAUqd4T7TBZBOcDX6XKwnJ/vUG7+9U1fW8sohMO/s
Wd1t6zQhNjq7Ilg0PgBstTEm9zucoyt2qOgADfKlnZwy3oQxguUZd0rSo8t3WZRdWNPIszq2GyJm
1gYoQrwwyxnYm8MPLilxiFiiIr3k/3E/YLPfKeFhI7nS96Be5FaWdv04GqcmTOy1+k+FGdvnqMkQ
IHrRvTcSMcLnmUx594opQJz90j+o7sPzn+20F8TvkZ/ZhtbZ8fLowW27+ILk2V4JYffQhMIU/xqB
ZcJCeNDUHYyaLPvdpyCUAdw4MGBhPC9rkCTCogK8Yzh2jNXPwsD/GsM2X02OHA7QMksmkDyUVWCc
esbphT8+qWMEEM1TiuY5gdd59WXI5i+yMsgNSRXtPF0vw1XtJ0QImahZBd1Ly1StfUmyILmoojWa
wCikgbEeQyk+tAAfjOB7MaFIvQqr30ex8ME4XyOzDl5ULpSd6X+75UJuSUo5hnWPWNsu20Pq2tne
MRP/qfUGO7vONqXsOApxNW1NgLkwvM9RRG9Qn+/Vl1hrg3skQ9lqHK5hnE3vflmax3TGBDpEnv7B
T/WKfud3nfg43IMIgSLfje+HPHUH/Bc20Woxg+Qumd6nJP+jPkpXVsxVc7s56Eno3muOnsP8k/4J
9LezZnAwndnB4EbcgKCoHsuqXjhEBl7KoSMKjbqGyA75ywzn8mc/vDAdNH5hkqd5ztyMGVE63zlF
DISWduyObJXwoK4t3cI64DckYamXzlK5QxZ7nEITiAyJKCt7SWkeCxI4CZUFlZdzy5Za7e1jWOIr
CFncMXPxe3nSgJh44DRJVl6XyUNDdPWabKEZBx7Re1WSHBs90v74X76doncZtD/Lew7Km5VrO8kz
WuZDxj3i0QakyaEvllgDUhrCmgtQfZSdRUxDatt/qfBKcC1/IjBBq/IhjJmNr/NkpCQBbbCp3Phr
9ArnIyxL7nEgAiBn9PtbfFjjFPfSNXAvt/ymfcKA7wo/2yUygwdj4agyYs78gW8mOGMMUdpwNcNF
ghQNsATZ1JzQ8SVAPUYGNkWMkl6rnFM6eN1JBBL3EmCZwOSHlE56ikspX0OzRaSAl5RdCEnDXHf3
jghD1uLWH86F7pBUHhavZQ2Ym4aHJTzmcrLTI52Uf4eZTt84WlY+9bgYSb/+N81Qcw0BwWhrgB/i
49fq42wPjxqZP92tm4HoJPNU/wxNS7tvNOteM8h/N/2anRydWV5N/U9RTKXJPKQtfw6Fs2T+6E71
xPlg3qpwD2jExXAdMuTC35FIXyOcKafYYkZICdY+IkMsl4t//klGUrkqbFZvSRL+jTExP4fjsqNw
uSUrGQ99hRJIz/jgrro2YsFryD6bUPsx8rbeKj+YtoMLq25edNTUy3hAuPvYTrUmWcJ9CZl6P9za
JbtPpwefPXOEBGqyV/BJ3f0csZr1Y8vakgnGIVSFCI4qGIutgV02EqyQNMMM7rt5nQa0VpIzbDX4
/fTWt5HYQ1rFG9+O5lrdhkhU/XdD+r5JecjI9Li5apIRrdbFw87QYIetTD8KzrcjHMZQchMGwxPG
NzeB0c9kdJ3GhKy4iGQZNa4AIOZdfQsryTK8UFszxKCfQSac/U1l7BbVMdCAABsxWBY2gNneTZIY
zYL9u5+69lSQcLoKAOMJ1jHkjdiJswsrihqG1t0D3CGspizK7m5fZxAGyX7OUDaVqe+81gNaO0+P
p4NqegpO/VXVYdMuSdGoSKN9xYGRreMksx4zjZwcJLgkBJGLZSwVh2yBubmovZfMWzpSKE6bUqbG
OvWb7kjb4K4CX4eYXQZYOqPHW5vAj0S+HhP/B/Qt0UP8U52saZ0JQtvZ33ooTB6GOQ43+UI264vZ
OyFf4+DTUAq4PX60Wim6ZAHceSa1daUHjOw912me8JH69yGJGxaaqd5mzMcadCbdVrAj8AGMwFBK
rR+kIDzEdLvwIzySTYphwU95oOOQeDFxUh8HRmd7XxFScpOC97LfanrV7uq50Z/S5Z/LXruo0Sez
B828iyk30sd5ij3j7LQyu+gQsAC2hgfHsL7aOZZY8ka83UwA+ose06M9+XH2IBKDoHERY4olKccS
lX9Jpy6/hkmr04Nn4jMhMSP3S7JI4+FT/TMXI/89CTq7rJXT+vbZsg6xxYzMOu4ZBS/z3Xai9/YF
aRVh4r8HrV28p3p58GzyomTY6Zvbb+im/raDHPyYr2FUtDtkfhqzqFHpcsyyXqtlkrlslNSz/3kZ
tPzkBJZ+AogE9eM7KbYK0yq3aoeXx+QneTbTqm+FtLbIpMmaPEb9IK8jbSN5fqYE3uFrfA34TLUk
du5Nl1jnpeB3M+LI+mDC6lKGYlsA3dg4S6qptzyItHtrpMQebhFujV+hPLGkWTNGxCeAj+NWov3P
DXkUgCq2XavXO8/Iu31fJs7x9hu53SXGhlpi+T1SKzx2Tp2f8aJfNW3MXqIpeQJ2Pb0Ng/gq2AYH
cf9cLSsJOYSLO5ewGRsLnpIHgVX3HsIZ/zKkGtKCF8lQZIcRRtL8Qwk8vt0fbLGzvSSOrUy7+lYt
zotDa7BchEPWg5IU68hP4PdgwhmCvFuL2bHRGj+pBjgN5MFzYGfAnrjPwNzf260TrEsiDFhDyEcz
TNML+XvEIieiIo4GYENjY1FRZZ9hkVgL8B5glPLGaCaGZOHXv8xMVmBQOzZzdtBsqjmbKcY6j6+X
5qOsqI/DnBf73sHB5flgiHMTmfGygDJdBKauRfWaVpaG6w2IDmhiwsEq+wlKcns3dcwGGmq3koi4
NCswCusZkN3l/L+N6kXkbx29p34jtO8yOQ2ZEeKnJsLiKbR15zIsbPKBfe6/2VlSswTqxAwCRSZE
4HJ2rZVG2y5Cb8+5ZB3HkY9t9krnGVtHsClya9itNX8kw3l0iq+UbOwadGlbNfqdhaMcpFzExEyr
ZbtRc0nYBduQuxLLakTfKzWY7OerjzoguzJltGDrBej0h5z2fVF+sohbMynflj33X0OKp0pa5lW6
+QexNuKDPRqKHhf1X9OgH81yilfPb59of/XPYL6idV9kW4Bv1X3UTbvmiUMuy4evKsS3G5WdeCvG
hqvaKINDVhrh+XZyIVh8T7L5wdUovRh3gJUytXPbwZQGfoAybSz2I4Wme7IGskPoU5WNp+8x44yT
Waz7jBN811hs2O1KN4lMxTPA4vavp3XXwGmnRxJHCfWb4h/xMBkn9O3ZtdQW34dRg9pcRuyyd236
i/HDLkf850HFGK5At7yaIZqjT3NAZrtZsx2wRK3d5aLW3HHaz0xXME3zMmuKC2BkXOjgaS4jhvm1
za6SxTLbSBfU5oMeQhAgspv/5tJ5dMs99d2rZ2JRPR/GjSQos5uTL3aUAET+/y1QTecBvibUi7og
HyQcmF9JIlPJ3Tre+o8YklDaswXOPWDGaqeQzmgQ2LSVNqN10QcI4lgANxBISjB7GP+EVvuXJk7+
BhzwL3NIploNjrhC7f5SZfmJkiE6qas/HRZqSE+kgFF7Lw3a4tPtAkHUg9KetgsM4Gmucu9FDURg
UhDMljwPMWelQbILkXYN03NHh4E/JsN+bu3kQfP08P62tR7t1Dkoi8RMzQfE0LYJ4tHZS5Z6tHO1
Or2NB/xlRvA/gwLakMfbvDK2PP+IDOHenofwUT3w9729JAQKzPCAPU3t1Xq+9ytl6ePaSVYF4JtT
UPxVi+Sm5/ZcYw+XPd+XoWxPQODZLo1DvZXL8ZklxnOsV9nBT9MS7mgzgSedjqrcsPEkwNlFiRmm
xOSUAedASZudU0WBlxvq2y1ZjfTVA980SX40RaEqNxxSzrgo2bTdJtujNjz0EdQuLMnOsBgRdFTq
OPTHrbLdrXtaP9Yv3S/CoV91Ep9nO+sv+Vg05I8Oe8iKq5v0xy25E/d49CdBCCYUg1e2dHidlrUh
XjULIFnFZmfZJ0az164aHc8XLrD3Mnb76yCR3WoVqcN2o1GCANYGODBOI7LxJN7qy2emHpqMWpNZ
OmSc5fsealbyAJw2ZhLG1gpAFGun0EpX+dJ5Gr0mLlp45IjyThhBvZN6ph4CY/z30gg0mOTLn6r3
REWgryeaYFPWcY7lHYb16Tar8nrQvrZekpK1XFjIyDB3l3iaied0T6mIz7Ow8XsM7DvTFsGONXnG
vjH8FHI2CqvbDsgpcqT1ngFlJ9W/8B7emgQtz+VdmbcXdbbl3gYxHMkpJsmoZUv514fQB5MM3fLt
aZvSVLSwZjZ9rB2cDpDQ9wN0Ghp0HWuKVfSS24uHP5FOZLT8T3j8HAeRkXwiMOmOTZsT7Rs6xgau
zljtS+/omC+B2U+/OB3TKOVOwESOlssgJS7Qs13ltenVI5lkQ/E6/bKGjduMPyNurQelqPhea80e
0pAkQO4ftoCb9YDrGq1W/9YQqTGjW3tqKDuf67ggYDYNDrf60yVnCNN8H12VJtaqmucq4p6eLZ68
AgDDrcEg6AjXwSKiDSJP28oO7sZgdo+1OeCP0+loggpFbMiwcDX3VroXwOzVSra3+US6jNSuuUoZ
zTKz3s6mGZ0TG/OWejYuLyfGqYc4sA7qfbz/IXGd3PzJKLeMPUqpgSEI9BdRmc1FlfBVwQzbLZvN
rbZNq1kSqoMxnv+Fhwcv+M8SvIy3jeKoFf1W+EWGlJN5mhJ1lzYLh3TG3senQ+0OnRUMCRrntHI/
b1dHHmAnJSdBXVzqMkttiwznPGFVwq/8QJHOcJtJzrrMButChXwtErdmSzoyiSPHz7m66buBhAPz
NtrhCB6sDyD6uwczQUHmodMfk6n+g7lh2imTLVYHwA5L8dBbVbpW+3eROMF9Qp4Hy2wzW+vCeYYw
n+CoRWuqkkxaaDsXcubvmHF1EcAbsNuIU7WDTtu8zXrkQSY54Jj26EGYFpEjB65JzexcP/+F3Uoc
bfYge+Kd2KGqTUvjEVxoheNqzIfpnTP5LfDZaObaTBZcToqN3hfuZvZi/tXGoo663QfQTz+rUlPd
dvCGUnRTkLgWybtqw6j2jeHk9IRr1ANrdVjobm3UjyIxXzGSZ8dmluZxGDGsRVFT3quRDEIxSfU+
XS1wcp+WjcpKK/34uWeLuEtrpweBsGg7ihGjq9f0L0UAGD6w6QL7Rj5EDlGVfDbNNfRjEnIyCUMp
86otiqBm7Wh9RYQ5YE4CYRHoYTmBqtf54/Seks+5fDIrjmdWhZ1PcGYTE+5p9Mcm76fPyIy/gjQo
LlaZ3cbG35Nhp+0ZqrmhJIoVzxYN9wz7+wVh2EGOfXyFYYXsnw3uuh5L8QbEE3Alrp/96EHqxRGF
qku38YHAZ/KbmTT1LOV+X/nHSJPiIbNH+NglnvygbmfUPvit/rW/DAJ2mm70+9lBA0f1wWbQr1dl
kbYvZWFujNQQJ3wexUOV057faripmPkQWW2WViD37mSLTdhkPysCb+EAasWD7Vp8aklLoehr5As3
VOMeaIEnB54EBQmjCnUh2WklN6NVEpOGAeKlLRoC0lnMgPFghBHJ4be0wEGoWaDQ3XeZ0gWhEJjL
HbrBtQa94NIYyHgjs+t3jovSQ72sWsNGDJWu2oTSXi1l57zyHpc8etWHo/PBLGkad+o+P2dwnFma
olugczcIisgXnWwbF+OGUxfiGNIRwiP6XSs7SA7SIZG6idKLvej5CrvpDsbMSm9jRBslqhuk0+EX
qKxLM40IA+xpfEhMQRRQ+akFWnWQy6kDY9C7KiFwvBxHWgcDEX/nT/V+cIE3VMO4RTfoYhlYXP/0
Avm69J2TVaBMUr9QksQaPMr1wUaO86/CnqJnMwKNHef4OWU8adcpaREitaSFXj1v9OAyNXQO8Pa3
gmS1i9qfq3W6rKZ27dFrgNlkVdn4QKeRMvZHU9gYEJ3cAdNlgORafnS1HlQnaeY1b3rpvbhx0lz0
ootZblQYzYOx3VWuOz5Vky7IFYvEx+hY/57d3hvteBebpgNod57OJUWVlwY4zBCMsFH65KKPNkAv
vfMwIp6J9Oj9VtiNVdks2W/jJuZWcSELod8mMfuHZllL+GS07FMOu/UI+ZNpmz8zUwkKa60mFn4f
zRQ1cYQKL3wjJyr/0aPJ9+zCf8e1AoDFAYM81I11dUj9WxmyiJ4XOTQ0OfETnk98z5pEf43wDaOF
NJE4jvLFz1I86gIoDAPGcxuwpgOUvQorwr2CRWDQx3V44vPbawzprxpDCMAYLYgWgWjx/x9E4v97
GaHP2SF5MDc6c2VC1IhE6j0YeOqGYnThuGVgWK4D7GdbmUHKwm8+ewcvQiupDDM+IE4OAQ/cbu0+
4ZetC/1Z7S3SCNM96pFNZ0CGXTITr03VefqGGfcSRm5j9LK6+Hk2o2B1M8U3JhrKcWK4lloAaQv/
GeHvwNQ1oaAqAmyNQ+11V6jlo5daey0ndS0v+2UVAMNvL/EIradFaDbIILhxO6q6fsZwT9iakDTZ
C3OA3iN7KkbERkgcgnkAy8loSz00i3l4Ml3sAosbl3mtxI3bRtvbaIga9gTWnEJ4TB0cKxYyW/XS
d5rp8GolKDWVXB1J2kraoDpuvYQXD/Xep23lUxqqs+zKz0C6V3UL7vvgF+Jx59jSFmHtzHb8XtEV
jvGA2oCYI1UYqXpIPfMK7uvD6Pcrq2lXrfnhM9n/DBhlbSetc46dXpDnkoAWJHGl3nHRMOsJgLDN
+BwR7EI8mYY3dcNVX2Qv9ootGTLJKiNEkp2maf8UPk1pOj8Olnmm2yhexDR7F8crvty6ja/sxOOt
9B2YkVbbA4DO16yOIkIiew6lakHZhITR1iikHBbJy3VeiuaXpvmMrJZXtS9RxOdpt+tAeWLnD2lc
gsj6wVm2rYRzVMoH9iXJq8Wwah1pcLsbH10lHcR5JiHmNhnKeYXd1oTld7jBQpgAumR3kObj1ySx
LGPXzPX9u7b7o2aE6qFyomtK4hqaQlEcKz0R57SfaxAZ/U9VNAau1ZzF4HyFXITrWwnK+cuSGmfK
mkBm947x/5ZkxMVHGlVgK7jA1LPvBxO7OMlIWJu0crIeWuhhazIB/V2yCIMbg4U9DtyRYdd/ZaUz
t+YPa6YLHv8OYTk9anBjDomvk7rUlG9638MOpT++WA4AmLkwqnObeD+GujdPeUF0e2jS3SD9/cB0
RJepG7/jmIl40rCmsAgiO3pExz9FRLtpC50T+zYpHDJhBAeEYRVlMx/Ism2JdEawyrXjeiDW2Bbo
T/1UVQ9+YK/Vq4JJ0yU0THFQ545bMga3JUAlfMl3/ML3sxTmUQ2hRqs2LrimUDElCbiU0+27YaBx
U3ZRScDCpp2YQI0Tl/K2D7p8E/kOxtEklmQwa+KDcAd7E3BnPPYFkcRRgHnndp9BDf/63esT8VPJ
VWLL3z1Ss31tYUgrzOiPXJyt6iFOR/2kFpBY7ZEmQdBMa+3HmPfxrjOBwbbOuB2Mxn/UEQUzFRH5
P+FypWsrLXCDD2EnjHoSEX4Mnn40qgYcXpNcamjxP7rx5217pyNCqGa3/dsAH9cDxtaaENqVSB7k
ysbk3jfJqyrkII3HB49MppUc3ADHfnaobQSrktEVDAtYbkWxVpM7Tk8GVEuoNj16MHA2d0Donsoi
AqWQchcrunyrD2goF4KJs3QZiqQyj3ADZxvsQZuhNYzsDEmCutqkv7WN4CPJBgGndzC241iP+wHt
2TUKi+BK1DSbSnBPnjQlhps6OucIQWjK0aNEZjEclVuDQ5OME4vBg0UJEgzFez0I64cnxVGLTPct
8bxLFFrOb+zMl7LpyGUyvU0fpfVmLN6gTm9sfGRXffmZYg/EipP5LJ2Wl5neL5qnjVpKBm2LlA97
5cXX5hbuRD4dmb870q1+1BYbvmboHkwSyfCNuf5tKNNmqI4Sg6kaslUoOv/tp9V0XC2pmAlv41g/
EsslQIkbYAS0QOxvPYRr8k1LSFc/SNO0UL8ttmxanpUyuRJvYZK8wm+2iBHG/1tMMLbAP5eVD70d
1NvYIWvz9pWvqnmPchSOzyJCSxyrvHNr9tJTQMziMv7lHsw/t8K0NNT3EARB6RAHd5froj14i6K4
OEeWB195ERa7mcYdNMEoEy7qEIdseVJLJiba+eCbW2CklJy1if62l+xvZgsCaxwAuSNhSfa0w9AN
RgDFtlm7F6NuTwbjp4OSK3+rlzOpM5fx7YSbpJVG/K5Df3P71WjDgMjaS8mUj4fuHIjW2N3KIHcC
k8JWKj9UzhKQNE4lLrqg1Z4pZZq1mpPfdrkkZ5PGx5AFXXF0NkfDvlcP0plQfBsw29XLHm9X4bri
MikSCVUeeRqp9xbOArtzi3j0UNoPQjft/fdAQj0TWORWxoSmTE161c5ApwOSI/9/So450ttsbxWf
5urp+vvv5Rmsi9Arjuq7Emf86I1BBEwNRqcJkX3bVpa9SM3dtAk1ZsNNHtodw3GdSdybepa1fY2n
kACjYTGET7qB0tGzrAf1YPWgWvMyDJ33xMijjZa7OdtD8YZPHdSNbaTxpU/a+DJk9t8cJJax6XK9
Puv4GtYB9dYjGZbWi1p7+BJ9DkfJWfp5tauc0jyn7RLRwDyOUYn55sRx+yPLElqWMTFfsmZ86RYN
ImOofptFA20MIfTx2teA8VVNJM++jAN/XWQ+BHIf4a0hoqfFD37H+q94ScunsgG9Xpph/z5YKEUn
yFu3Z+o9JrX9aljeuz3Ts81ggC+G7ZqSHnu5bVERtRK1yYSMJjoNaUPMnuD7JLzWvWOvyC0jw1yL
uksz+i8NpJ9ja8YGpPGoujZL2aaeOQS1UlYClDVJX4rirn9uCEd9cBJ5e+VapVzTKU0TMhfudYg/
MvCkanJYN9jGJxMJjmqBZMt1wwol3KjvqT1VlJ3L37lUxlhqOTJ17S5IJTjMFoUQwvE/euuVrw2q
anqkbmIbOv0xSgl3a7GQdyFMjnamspc9xkd4HimjoFlsRDa/zQF6dgRy4kmPkUfEKTGlHtMOtq4o
pdkKR7t6RN3mWRH7s+WI8Brrs1VfD+764OJmSMWrpI0anAhUbTUpBFbDQlBJANMIwZK6jzeWXZ5K
0P2QeeeqOGC8w0rLLdgGkHO07ML1blgULF9EQVrmezs4gt35QueGRMlfnChnOJIOpj9ap9uvJerY
FFABT7tCwiY0Wmnu5siW/ip1bOeuFl/4gRI2MU3yIJZnTUCwhFusnMgwd2qFMwGJWS06uItlhNam
TRFc/JV1j/zRkcSnLo0tekfCaJRUyphhXadev88L8mObBCT/N1Wu1kYPvwVOQ/I22XpEx37JGa6n
NDuXyFYZHHf8VM38i70rE6U6Ht8zohHiMT3eToAbmcHEQU5RC/XMwOa9SzoAmGz5fnALmzaVaLW7
fjScfeb5W26TC28Lpax6KFL8Ig0c96NdvzcVHZ+9DLv8yCU/WLWI1Dl0JrEghLuaPhcOX00k4Tqf
/GJj/v+mIc7iaj1nsbcX0sQYKx0bcrcc2dx0P2LL+NBSb3xwB/c3Z9iKPx6faQtZzsWEwjREt0Ra
ND7r0WyfCKd4Eswtzr3XP6plrFzypNSzTO7ZDeCMwm7e+/oN5KV21cnkxOuUtKLbNIMc1kOVDg48
FGBMQ9lQcAwzPPVMQg1jZ7yos0yra6/qVUC2INroRcWE6dNaD0FZwgbzKF+Xjq9sfcIromnHXvZh
mDzxkdiRS3YSwUmOzTmpNM+R0cNEImYuKzLSS9SyxfeC4GJa/gUYTPXp6jbZPBHoaWmb4NaZbx6j
BY7p6vWb6WKjvlEWU+1TTe4aZvpgrbS1KrTNyUkfqo55w9DdlV3c/BZmc6ezYHs3fAS6frpWm0qh
Z+Ig2epxn2UePKbGuAkXtX7qJfbKKK2rtCJGM7adCkC0ZnNvFf5h9B1avij9fVOegOGCOZA2p5vc
PpBfHembd2N9TDQtvnyz1sDiDBcuoWAfzOMzdW5DNB+h6pVTsVxqDHx2ZhRRnEKqmQyPvHHe+n4/
My9TEsgdw6Jx65hE3GqMzTc+EsrfotWzIxve4WCk+VsVze5TQtLQ1uxypF/UDyGXG6VtY4b+BzNX
uLt94n/g40X+VVOeTulzkw3z3miB65ost4HM+MdqRnFgpPqZZT6o+W5sn9QkOIUDxv5pnbDfuc4+
KIHEo/jVXD4EkVMbesYCj/fG1zKGfLMgUTpD9Oxz4YBicIhwn7Xzc8+H/BAb7pbQhvk5DnlLLCKg
aMZ87kk2l3pZJ5eI8/zwP8+GkRSBQSyksTbWWTfiqeowo5/TmLDi3GXQ1ui9d1lK9Ea63V+2vXtG
iaTAYTXc2aOHpxKU35tuIr2ReCC+hsDfWWmifXplOkHE4dscTMyTu4qmauoAs7iGa58GrEwrlE7y
vnN0Zy2HivR1tVaedRsj4qLUaQ0mQHGYOQc1MohH70Wg3lv3Zt0dZ8cdrh4guaH1f1klcz2uOzsK
wk0GM/sc13BohYYDT4Yo7PXilaSF92bw7vx+/FL9Q1eRb12U0yInpOhFZLEwuGuWq1x+d/kEj/z/
iDqv5baVbYt+EaqQwyuYoyRKsi2/oCzLGzlnfP0d3fA9ftgskt4OIoHu1WvNOeb/lq3e5uIiraLe
uBrJGF0SVK9tM7SbREG/riBXl4M//BH5aXQ+LWy1RJbo5jms6QI7emEB/7QNcDOgKOTwMmeXZ+By
wUD+cCm4VkkKlCwLzXY3HJQI5lTlVeo2HMf6w6RmYSjxrrpZc5FLJhqlhFg1d9hFvzwHHbds4qcg
VHZVhBgWnxGzElO5EQYfpJuZ5sB+SLp6ayDgf2im0aFbL7X3Yu6RiiM9hh9XhTrp4clkPpkNTeti
sFI/HTNMB/SfMWjQxGqyVy4J64Q3uH2etyTMeMAbwFlnuP2Zl3oHYOErtzEM4Spwp/5o5tTApB1j
TWJbRWY3fBuNxXh2ewOaRply8OX3rFUvKXOkFPKjyZe9Ww9nJGcXxYwDjPD2h1w+ZdvCEClJdX1Y
gHxjwIPWGdScEwxTr/YdkYO+adqndK4IotA8eoD/8xdZDqfDnmaSnJflmvY1eaW17wP3LhXEcTn/
wOjhvEQx3lwBVxjmjvNHNK/zeXtqEdnk3XufhqK/Lc7s4vQ+NNrfIjQe4BuH+fS9vMrrApD6U+U6
xdbBlv2mK80jCoc/aWIJiCS1GMVQB+Yh/00ruJ9+LvkIEvi/fAz2nd07rOXlvYlICKLD43ttCo6h
12pI8GJR7T37ddTLF0vWYRAWiFGKxKoP+yUugjvT2RhPgYFRJnbSQ2YqR/d1cVIFMPvUfk31iKWl
05jZlqmRgoxS3q2hf4szPTi5XQ8MzEpgZss6w0w5U3PWCC6cyPDvJdpNPmh9G9AFzggPTcPlq+LP
u5mZM56iPvya+9kiwY7jtxHO+W/Q51aTE3cQM0HRcGQAIw0RILt5cWwM/Q9ipv7+7335EnPve6Gk
wESEdEo+mOnybS5NZX0rsDtjU3XkU4VjkZFoXWR7M+zoko+KFR+AAaD6p+MZOSUQdwoOOWKLfhF7
f85jl16WrPyo6q2rmVo0SiEzhuUPgwSwg+i3jbbVgTI3BVeOZyM4iBPFJ2ZrzGcEYqCRaboBV2sM
maLoP/U85bIptfCoz/OP9dwrN+3SNMptGM7fS92pP8l4lEWPVpnERywzDHRxqG8j4Bp2C9CL7BB9
z+XXrSb9f4e3JHGCfdsWt3qZqotdOBcM6qehBwKpKTSJ4AUwRRsUohdHlnksd/Q4mjort14VPVD3
NzdVNN5NNFtaSuNkcEODZUYnH6Cwv7p0+mDvwC7jwdaVN51qxctNI9cFCjMaOFHUENV+SdHk8dUL
7bsHuCn1/msZv4mpTvfwIJ+gSI+OhpsoImQmeVPq+FmNmglbW4t0QFXm60Bqpy8rjmFAewsqjg5V
T9WLPyw/MW4rN3S7tX2ha+rW9mg/LTW1hzor1iFx8vmKFGtrw024oyD5xkkTsWwogjI5/CKcwtZx
hNRWb1SbsrhvrQ+zHkexzBMp4ai0z6WDUR317l6qmNg7jfRwFrZXBOKMxaqcLqXAKrhYn32O9z9Q
i2LEH55msp+IIwMjCw7P3RGgM72Wg7cO1jAqnBICOk94z+MtVDtbKFpK6CIoZRdTwXA9MxGxvPA+
0Do8GXXD3jo62hFfeXhc5b40rY79TK6e3KLihVOgBpT1mMHShZmaZo++WF6MXsfol2HqSwr9Sac7
fmFUjC/FIlEs1ezPNtZjHHTsXHIQNwaqfunM7DI25m5VNI0VHZwhtqZ7oTX2NrBRx1bEc8gCL27c
TW1P3bcgy856VDkHb6zmrSzQOX9uRgMLOtfXl6tNt6Iwli/avuVnGxr/dQzeLnKKgaTDOFeTXfoK
0WB+G4+/vV4wbvTqpaZdf5OCwwBsM3KKbnpONJLc5QBgKgATaQgmt6YBWzXqymPAxSfNLy7GjzNs
Augdhj2C506MfSieFSr3sJSMZ2hsN73neMfJyuKXwqaTJQ5NKLvfJCupYXxRWEV2AS9n+WoamwQ7
WdkpbszqmFUOsT8NUaprg4YyY1NqJgE4pZrv5bo/Jyi28fCYEAJClQUpsbdqi/fUjREOhDmwTMKr
nzmIRPiz1eEs/VioHNGZxVDkTdc5wDGOPodEXVC9j+1hDgYWf0fv/7AmPDlViVgsKopdrkDi/LcI
ID1F9rIswbbEzLNzScY4xgakeCwJ88+Z3ptp4TlCm6HvUq7WW+E1lW8NtLy5TpOTOhidHyBuO+rY
i5gpCQzuiLi8pnimNo84VQAYkvK50g7byyqEndHM9x3hYzSPzEfLEYQTYvdzmVkTNmqA9LyB8H/g
auVMo0Q0PlDuXDMRABiRG3e164wJxkRWl3hlBLCqbId0e8xEz6XRRp9zN7g+VrLu7JXLbXWmh/lP
QBf4ack0+ivNblL9KW/IIpyc+aynhMAZUjCljFP9qiSGjhqv6Z9XtK7sXWiIyhu8zAdjyHua+lr2
ip37pSw0spca/bU3O4ohYZ0YgSwngmfDeUXlzi35WeRL8SCf9WCqdrGCxi4qtPRFKQzX5ydIvvLu
U2/r6MLmgaCiaujkZEF6dZq+wb4hFF3E43yz0AvvYkMN14/XKMLN+unWXjDdw+BeD4wnkrIaAYcj
VNGGCbVimbwXkQouA+KNFg5oSsQ4QhIn0RxSfIZkEQnDfhMxfo6ryVm1kMyCy/NQdD/kd6lptQiD
RvjoO9z/x5DdGc8DZ6rFXexxmyD45nLDCc2+uFnfM9EjNkhRnmwgGhIQn51oswb7oaqitzEzcn8O
kj9k5MVvQ6/SfVYR7u/qMPq5Hv+I8A12/FlHs0w1/EfMiIdwxNEjT1eKfcXaAmJzJJbHGbjTN4la
H6qOtL3W0oMLbZjiDegq0eoBFsQiTq5RT4aZjnWXYUo9X4hheEJPtTCFAof911XdE9G6VJ5xpl2B
x9ikve926V8dcaqlB9kkC3GqbS3ivzayXbb2zKBzAQBhjKzjIeyVMPe7JukIGuRBSfLgiojvaAut
mXxrSZYvoAga0qz0SW5nTFuTZ/kqgyS7jt1Q+YzrXLMKQwbPIgJDGj3qkmlokc0ltwHWQaunm5q0
gfqQ4yTVDv8YkRIfm6C071ke6hi++EFze3j1HMTm+vDNTQ3vLrWxLAneUzaM36sKty0mX89f9Wx0
j6xrq1yDoFpWQfXflry39JcStQQ9yiX73VXagdFXdlOmoL8Og/WYSFf5Y0LJCbrhjTscmUQ9fEAu
Kg7LCKErSouD0kxsCny7vj7q6ctc2TNZWvZRbq/yYYwTFDUVrs+0/DV3WuPLMgLBEapLqadOuMqk
KFXNsMOTt+uOm6ZDeyflDnyHzE8p/fwo1qCIiSanfJBfoqbRA6xUrSYvDj/1EGsAZyRHIevRxEmg
rnzQJw87elJ+jGYKc1VIaxxEFPcIA5SDaHarqDlWpySG+6/E8X4q6A5Jwy6UOnJO5FHcUZN6S48u
TufzOmmjRUxcDDLrEiLQKgSJugzvMKB5TlUCvS2w5PLBId4KijntwKHq/gsF6SeJEoWEtnnee4L0
Uy7d78jYWqXV4uxAvG8BNN457IUg19xo59Z0hPIOnAfMRP6hjedcY4vsua4qOMqHafy5tMt7fQjT
NvtV9u1vhhDVryWo7r33R2pLxi7OLmYeC9Cgp10TJ+Q8o3iYiFeBTzUXWwOPyiVUcuumvEuJgnyQ
khYCTxG3OkTfleB1t8kcui8067Eak/ONJYy9HVX0K1GVCzvFzO1eepdyymJSrtUr2SrmtzoLf492
+GTEbndVaWOf4mX6knJzeV6LiEvzdbQMJykaaY3SxlTTD9sGVr3ULyFYCA4JUCU/dsLkMyRoFkmv
gNjAGaszpBFWv01tkiwNZbmOSWo8h4O6YMTJf6NUtC5lmN+kq2PJH7KBnDLWU4PvLK7zoRXnOs1h
V6yMvFj7mFpAUk1q0ROX/QEPzQzyAeFSnQpQVKy9LaSfraz2jbRSD+WBdv78qusOOLTYefT5cOwr
L3xotRacxz7KoSGV8c7w5oaLiwiQfOQUF87jL8T+YGaU+teUhpdkrEEriIl9OVsacZBU+LJoKujW
+qjoO8RTxEWtujK9ch9yLmOaGG8gBDGctSpfQ+19DfslwwsuFDktzooiNc1rRafk4CY1ThU5SAnV
7qJ3Az1eMBlkRGXxsRhre0PLSCOubLLO00IeGWYHYAM5y1Y9I7xHQSeCgObkZWHIhtO7dU6tCNqo
PcztvnwaiqCZfDDp5OTEE/lqnnyysdDrIbaoCUgVYmlQvplmz9F9pLcoX8Yun7BDlKItanEqBrTj
V/kDInT6yoI52Q2ovVbrnSnocmtHlOzqYTtaxFw56vwUBKb4iaIkIAwZ6JisLTINOPVco+2DQiaw
h6HSgoDUI2OPhjfdyXq0Iyo1AF3ke7TXj/JyLCeaLevfsjiNtnPJyxUd6kRJgxdtQQJt2/bvnAyJ
l0hZWmHd8LYk7Xm7oU0XPncDvV9dPc1ZiVXGXI4x4q9j66klWD8Cr0IdxZk34CKUDy662PXZv/cc
8avpiCmjgiS1/fcL4KuO5DReumku8QrYj1FqB+KMOkC8lOsxUEyDIFqbxRHr/B1oX+niJ2epb1zj
12AUykODG+UXmsqw0cqfIUuBAM2pVRTbolad8B+XJK1ei0RFiBHX74s4vyJWUgV+FKG+eKlxWGjc
pKGbW890lAndgR66CXvSFPSl+k05Pu7DvE2/oZRLgSKmQAdKXWGwBVJ83o9He27qr1RoXDR0ND76
zT2kOOtHocNPlFNKp8+b/ZIhUqlmE0UtlcUx6rrlPcNN+3voOlopgYe1FaNTEmntYxlihsqg0c86
yvhNpDNW98hAwJBlo4ikuLrV01l2CoFT69cyt7/JdmbQtl9l4DgijYrpWTUEz6XLVjY0nCzMqXFO
+ZwTYkT/LnJDIA+LNT1DhqzPbZxmvmJAoacV85LmfLzgb05ap/sM1YYPSwWZHczNgHIWwJ1cQSgY
jWuAVuilh6foN33ncpBmDCqXpq5kVJWl0ePfjKca2XJGJZ32oZ1ONytC8TPo6SpoEgkqTyoUUrOb
emTL3nRYeue9dpX+sNr+8LjfBgS8T6NZXbKqCV7lA3idB9Lj6C5fKbAEwE0CQuq8RHmtwa38VXXa
SdL7Wuc4LxXWdyXzqo8cj83fe7EEG9oS11WzTYUj2kcuHYW8JLHvNAwgExcUlwYwb5vh7fs51SAb
O0Kt897ZSz34P9xC0yHEXMVjYBV+JuC93nSCgFtTnf+uSjkpr//0DPIZnYC69K6WRcyKmkCuD/u4
eW01GHvNjCinqfX6NfGwIlee8qa6pvvIYUkKPVxdk+FoYqJZ28IIPtv9QHW6JYBMEGU77bDEyXFp
de9nqIBF5Lhd+JXejAA/haOzieNl39RoEogrxF6t1g5GblU75kXRc2IKCgbaRXTwem+6uzQoUX/H
1FnCK7YUImqLHKzMHLvFj7kXfaNps0MRIbjNqY0RCAm7Ea27Ea1FNPugoasnpCzUlMCNJfB4cpgC
9y2OL5SmZbGZf5tVMz+yYHoQXPO6Ctl60oCrenwAcCAibWRETSLzw6bR9aJ09K7W3nxqdqRMB1Z3
UcPim664dFYsp9jkI3o3Jw/NXcR58QU2cgiJTCGE1e1yMrT4+66R0/yy5qY4yFeqp9LByTM6sPL1
QHDitoeWuaFHN1/lL5vYyi0hi5+vzuJYh5jZZpLnxyo2j8NyIiISvLTm6e5+CZp0K8vmvlW2UWHt
QXvD1dLncBuBlz2lHlFPs/HkDIw9OPFm9aXH8yZPx3La/e9BvjdCRwDN3Tzk+6WYFLTVopz1lnNX
1jNiqd0h3bUmkwA/6m1s/R600/V1noy/pzb9LyhIa1srIv6Vb7bT6+eotJtzUdfRlWQPzjN9ZeIQ
N+Jta/TfWO70V8tOfzb4z/wc29xVCvINA2V98v/EQSuii2UvAGyFJVa33K9SX0joZoixjQIDwi5F
4ttanA4VV+kS2AfVzgF+48o+G4HR3jPMIVugRBHxTGpPxmJobRdkrZe4zwjeTclCXRsfodJwYNdT
22cr/917w8dcZ+nOMgIPYG13D4nyenWW2D2MKhkDhACfQ02zvxPkcUrM3LiN4Fj+GVlUBa70lD9G
keWxMNLjv+rOyBEfiqwpggQrq4thyhJGT08BRapryDGkrigkjG6KjY2ZVYR0uc53tkxlZQr+0+cg
Pmab6JccGYO4a5yetBUzhO9qO/UXNDjKH1NZ9I0EFq3/TwfSEDNZtRtrkNgMFIzvhhPhswidfeca
xlNWX6E++DDcE4pjktU6fzCq/ro+VWFS+topdDlxrQoA3c4Dvlcx6VVxg8t5azAozpl2DIhYGoiO
oXh7z6WTI0NSPGh6xzaN7fWlLTJTYNni+Maqu3Py5CPr0EYeDEg8RwmNRNBKT13muFi18eoqs3Kd
oDU84D98NtL4IFLNsTOcnGnYrCJUchIW4n0R4TFmQP1EoFu1T1TOQ4xWqVK6KdpIk5luhHiG5NOk
UrY94V73eQA9Dt4ciKkUFwc/14ZV0xAlAvPnKZgGADpmWD6QtpV3eoYn+WoRbyUhV1sYlJfSGv5E
7MGdSctPnOwqp8r8Wpt0/jk208qKLJR8iCwoW/g1CDWRD4GLdZwYK2v37z160inpFHhDBtcqtz0C
sWNLj2C3nsPqkKniaCHVrDXQU2X6Uzr6xjqzN60DvrtAKHQr8gVHA5Li9wLxR2JHz5P2tO6i6EQO
qZ5O92XqmbrXeXZPE4DzfExnbe7cfbEs+dlC7XcySHyWPlpkEeQzApiHdiLW5jlR4gMB2UxKTc99
8gwEmJEXcmEKP2uRwR/xrMA8m4vFMq22NAGE3jUKlWVrpQTAcWV8mQFZJPIqQvpzyfrW3pXBRA6t
8AxrpcjgtrMet3OK7LfQvbOucUAzG68lszVVdwKPSmtMQ5cknpWLeU3ySttlFdQMetP6M+JfsITA
Gv2Z2exHXOTPuTMd5H1VxrOOElmo69SAkwIyD7ZLuDCJMr4Zdq6+xCG9Jy7lRUt/EkjpbKPZBkNv
fElBNSKufV9jwquM0ICPJggLkzk+Jw6WEwnk9jyMuolyzVqcz+s9ypfR+7LSD4ihvtgzWdj1lJOc
TS92sOL4M5k6VKDpnlyKpxAIyGGV5zcZprJivE9u490Y5Jd3QLV3wJ/ls0LDe/fvmTJ2COhNCFar
rMXTmdN6fU0IeGWoh8kmW1SKumodHe+6QGWZyKC3I+vq9g6cS8+wzzOnpmcLXRoTGeuReGX3TEu4
ew6gWZ0y1jrfodiTig4HeNcRvY2zK8puWos9GppghBcvJuZFJaLXsr7Ax7HjjH3w3Bvlm5LUFgf6
fD6W6vIDsEG9rxFqkaBbhDs3YElRNCAU0hQWtDnCOA9ySpUX+zDDEU9m391bku/hGCsvGJvzQ1Sp
893QoA1jIfh0sL36CJy5WHFq4JdkORuwMM/Rs1qnX2xUCBWs2XoDuT5uaP5mMLQV6230jV92WbzL
obylut2BtTI4dHXLSglf/JgzRdqvHR5k6MxuMu8Ib3P60GLztbWrKiVXFX1KHdMYRP+eFgt5Stqk
7KAcTheg1XB9lvYpD3/SjGkOcqLg6a/4xaCj6Zw7ZHvXITGmMwemas1g3BrqFXJcuT0vOnKA+u/R
JnTC/wo3z59KjH72qBFwiMELz7Q5xqtJxOUW9Zpwn/eedetAI7xUJrRJGMDf1uUkDkk4ETYKeVGP
NaIBhlb1sXYJKESxavDbo/FCbEm+SUWGwcjxiizl+VEZCrMSMYHUmIyfOz5DwmQ4jTOEyA6e3ab4
YbzuEo818obBoZW+wGjiAkgOI7RHdKDEKkci0J6DVaSQB903z2GsfLhCcVMwGNs7S1gd0yTnZD0u
w0UewerPCgzZxhMrMeuO9aqkyFa0xvTIPanJcl505pV232z0DMNMWy49Zt8Mz7Hbje2NUXMLpaig
dWCc5Av5NqdBbV8PQP4c0feQI3tNU5DfYhOWb8VG/TItGJwm0iNOXQAlwrYuRQF70q5Qzo5CAfjv
QQdU5jN6yw+mKeQ8UCtOsmWXgwXbt/VobEJCJXykYeSXBVXwRFnWX6Mu3zMW18gm1a2tFZAYqooG
WCryJzpwqghXQQkMCyGnJGLtV7WxqSGCmt2fqh2Px3W3JrcHc27wZEUqpEPOyVv5txOTg9ZA3lWy
RaRYqN4kxqDQCfapu1mDBVq+lX09hny+JDZLX+hfY0SThBvNXkzK/RCIq0fEKGcMHFqDodr/j6Ux
wUDggNExs1tvRckyKy8uWluCLIywkdikecMqnb2Yk/ugW6G8idqSktSvBMOGONGKfio/uzJM1ZN8
Vi8Ij8zx0KVas3p7pMGng9wBW7v+sWJfKcoTiv5q/qGnaMpoeexBDGrPIYQLn985/44wYq59er6U
eopeq6VX9iRh+ljDF8Xg/mWm8xqGA+X0dMX8ML10oRZgrV645ksRmk0ckvzIPJfMOwnjYCZNpiNc
FDifQ3iYhBfUwdNyYlWgXJqD3Be8ibNK8T5krXJfq42J9uKEz2LoCPqUYjz5oMGn38PDwg3Tqva5
VzRQALMdfdRNhRig9v6KzPM2ap7yTJ23oOWcHa3iE5phGH098APgABlHF4XAE/GW48U98wYxjFMm
Y3guc24OFLjxCeQQ9BHa7FVEcjJ9rJvsvEcW8IP18ooVexag4mK7TKpNCisUA1pVYBY8Wts3Up0N
pX1Q5Ddn2x7+W3thmmJ6++wKrUb1QZ7CeQ365I9VNLrfda55xwVp3o2gIrZtIhZRmhwdM/tMtS5B
9zkGHP3HTw0y8KMgIiX0seLMSGTpHxc1WQxavMC4KRHcaz1+JOliM5ThryGYERr8K8P7y58KBrYX
IFAb2b0lGJVqDGntQTLhZtv2aM8VJb1YVmzwwTFCs6E4yFk59RZQS3nHKNRN65+QirinoWZo4+JR
5uyiu8+aAn5Rqnck/xbG43skuvcqOSgrOyVvkAZOLiFrzTC/1YYjCImpSyqcPCcIje68GKii5FR/
pm1/TxbKtxECcFm6T3J+YjdITmM7QQghZiqxMzwKDl8XrXP1Q+2Zus/b8TahXE/3CRm/m9zT3oza
Cm6d0edvhCsCHvfGxwAvDbcJM3wp41o4ZpEatDy3SUdx2ebTMVDn5B6m5kMuh7qLq4IuCbgbUeP0
ikpmKXm724AD+o3UwJ577oXaz9lHla1dMhw6F7oEmFXkp4dH6aiLGCWPQwMLhAYFtdIvrlJXPpLB
RkTbMekvx19TSyA8t8uzbBG3gIFxZQKgqZVdOlklVoOmPsfaQF1NPAMBSQOoQLc1HlOYjUi/hpsT
4fQNTB1T9ZhjYFlVpl45PREVoISa86wHCCd6Qt3PcVJCCx+yu+rA72l0Y2EGPZVbRflPQfhFDJz1
ua4YHZQk8a2n+66vwivnzeMcmuFptBiEyRQNUsWHVcGVCpUKn7C5xi8Hyu+e2f570zg3ZM/9S+gu
6nvtfQvoI53W75+o7+CwtnWHMTvKdVcD1HkhGjnaNo5jb+XaKwO+h2q8yEaQjW/VH8aPUs+ivRfb
7XlRQzgk4Po2Ck3/B+QjUCh54WzlS28inZ2Rec1nmQCwFt+lPDbCJZkPOUXRLdtU+Gc/0AvHpwoN
zs4KjPxVXRYwOp5OgIflbuWgASPwCQU1duOqgNsEGX5jC2d2s5jTSTLOtEUF5JM2b/1kQ9WYGOLF
bvN9qTXjNlMFIQW9W+hADpCUJ1++lA+KCXwvQQyhZ/N8csBdHaLanfdgeEFo1HPul5WWfNkcB8O5
Gz9U0o+YYjwVMzHSkyhUB/Hg2Ml01qvheywK2KWIguuAf8P6n2FK+qdMJ2ZWiagxrorsheHFL9nu
05ZOgNu9K01C+1ioo3OMGRPui5Lc72bGWRI7y8MxKvYZsCTSYWRXzlOsccZdPI7BsreumhPRnXLf
61J6nPYM97Or2SWgfPjhB31Wz/btSI1F/gqsP5SV3/MJXFkNOXuvxwjyCQUNTdu8l/Qz9i0da6Fk
rjZxo1xL+uNffV++TpEHZKyKof+bRNzkOhyqGM9BHBTVvYtCWlqGa189XQ8eEDAfJEflv7Wl/B5v
11k+oTE4MssPD+n8C8o9467H9uxXIvdtUa1hAybnZxLO9VZO6V0F+3xnhI+u5cLLtOUXpsJqO0Uu
Qa1Tpm/XLVnX4mAnJ5PpQEJFH6PrEnNKbzamJ+ixfkMSz6YWjjrywfNTJ1+G03cjoks8i/UpA4CM
BbZXDqGZwLz2mpO0/qb4fP0695a7slQ7MpA/8hKXKGlBPxeUz3EXP9R+eAJYoyPzo/CwGduKEKrw
lrdMG0ncbvcyWGEwUlLJwxzYlAe8n1mJdon6pDo6ZnkZ7FA/mTU+WEH9qjMgT6Sy6GdrXnzbNo3/
0qR5kRpZOCFwLQvHOxWODcor09UnjNnkzGEjTVlrjzLqpWgAnndRoe6RF2u+QSCqr0ntAMnt1aF0
QjIRq5rtfl52TTvY+zE2trJOrk0a1CDLLdRLdMrA4b570DZ8W8lrpjs9lUmIBAtgFVyx0JrJyktp
/Vu8b9HFtButeRlbSDqtlUDQAZ+9JeuqOxlU6kmaog3JaQaXFq12T8lfPEMhtctwGf2qESmNDll3
utBWT8NA7Lt4OQdBSgAYxQ6th6Y5NUlZbq3YRiDvvjVxRhdRQ5MnkluV3kU3UQURAxMn+rQJ9KgC
YMB9R8dcuoUtooQ2Jd5/4QQ1zKB8kAOKdj4EcKkRwvY9o5g+qgH9I4Rg4Xc7opIUjM6whTtazGRm
TTaYUrixyTE1Lfw8ECOVzVD2GvsUZ+Yq7k7i6i+TlKnPbGj3TGkIqwsxxifh6O0hKXf7Wam+Rs28
BwPJR/A0sAIFkC99zSEbpnAwJeTDROnVQ2lrXpu2c7frrHEFLuKwypBzT8UZhM28N53qoYxmzL9o
Seg9R90mncn7sPkHb02MIbuhnhbuQlQjHqGy23W7cbSieneb4FpYzIvsbIFKIYCtmM0j31xS5SPK
y32ymM4bcKHpFEyI4HqTa0BzdWJ2E9GGTF6b3jFO+LcOrdD3umYAyrI0om2tcj6ggUM+FKKeW4R3
9xyG+Q+JG5oK/o/GKchCFbKQerboBkwsZCxDV7WBIDJQdKw05Mzp0n3heSRk2iryvfE9sEwxa+vr
Jywn+c8U/IUc0UZmMu8lyVBlIAbMDFm+7VW04vUYd4lW9RvP5s8XXBysbv5CFopXQCeT8+m2boZz
npniADM153Kokn1RL/T2yxwJLzppG7nXM+3s7Mop65ckLqEbNX07bqhFC2MkTnL8jJL8sCyJe2sA
xVyGkktoVsf+YdYwj6ABBsc2Jq9yyMLAl3eZFYXGprPiyldL+zu+QPuLUu6kKMsvJvWoLQgoPzW1
4e4KAZBW0nRrNcutslTCgtxJP0WIlDe1k/8ZzEF/R3yCXaVhIjqExMjZTUbxKATqecESjyH/56pk
HHoOUmRHPLXddFuHnmhE+10weds2D6JzEc/9BjHFXq6eeaZ/Okt0L8fWeoOpVhw6gM1b+TLpR7C2
4If8zmX+4iUun4fAksiRJ/7NELi5yWHOipODPjFALJvQBAYTdRcaiqQDkej6Ehr5pRgVpCTiVVx1
JT8wKZWg6wxdFfGCAuPiBuPdLh2EX571Ohuh+iJtaanCaTdOlvy3gvR7AOhB8vtNRtKC211uzM6x
lXNruFnfvstn7WQuz9HC2mU6c+8rRadsYvt3YizhwbbnipQsMbOfCxLeZSHLTF1GV3UgfI7A2wh/
Q22/09OWNGVTp5HSOuMuTDvn6GnJ8opA9mFE43Qf9QyPSm6eHYbjt0p1NQojMcubcNwf15hm5htx
6XO1ongjNW+rTxDlAy6VQ0QfZ0wiwqTEhYt8sqLFRgCsYmFEEHOWoiUYLhz69IKWAKe3bl0d1XsK
MbY8h8lSM2EzYHZb0EXkVZqQdbHjLP9ekydwzjI0wuQQtzdHNd64JxmbdOMnCX/ao4rQ+iOXtYlL
BgMA3zHmO5gaVX0HcdDvpHYBfkm4N7pi3MZl5d4C6mcISENyccjXSloG4XJfqJTgbC1AX8MRE7VD
4NimyIxnAx76j965qNEIdwKYyjmI689cUBJH1JbWcGYuN0Dhu7vOyDnX0HWu7kXZOrRp96tksWla
NsYhOaUtZGzxJFRLxibz+EwdZ1JBmyQo9s49neBtd7V3L3EVbpVootiuGPFdcNoxYOBA4LeSWqS4
NS3LZdqWGZk90oUEfawDfONeAZKK2GO8SlIjWDfMGGT/T9Hy/GzaauQ7irq8a21GKKRyU/sn1x7K
c02X417OSO+BZGwSvRjf5TMUZ0hkJoBEqabF17GZXladjJKo+bXIIww2qps8KUpxCDtjYH0t0icx
51EXQfKZHbveZ5iANoOSo6qsto1VjL/dMiL4IxAs9HbihnOnl2TBvBQYob2hTZce4noOXoED7NZR
ZYDifBhuaa31HyylyoExTgb7172zyqLqHovqCHmDsWUYnmQJ26o0igL2+kM8exewvzoTQ8ZURkFj
kMJRoaxtcAiMhL1LH+oE3JT6RV+ZYVCxXwe9E/pn7VlPKeBFHpwKMROdijd0HNsB/FU9Saa9E7/S
OEx3Zompqu+qV2K8jf8Uel/8VxChljFgVlLzWSFl3Ndds/qoIifbubCLT7LJz+YDycSCgON0lKKm
Vb/YRAxvczmZYQmYOPKGz4EdfpsEHQxKcrNpwMOOYGVOrU0GkVLrml8hoZIIs1lEiBmm3aId0Lft
3ATbaiiQt/fOY61YSsByCjkhKVLkm+t+9Al/5NDMMZxKupJLD5iBDTX245zTlYNz8HWmjqSkW37R
GbLwFJHoIZqu18BzYr9V8vlcC8u/qAnOajv/siob9xzpFrI1MHZO+5S1HHiG1oQ6LyphNymLO4zi
LUQwetFWrF8UZ6kQZKLGTkhg5F5cXjvbbJ4KRmJbgnCXXT3QQSurD8tCu5TrmrmNuy57tto3jJpg
Pep2xg3GUMLTm3eFsduhIQkndQck4ENxdWY1OEekoPm66TZcGUDGpWGjcLN2fZksj4RMk+cVXVGE
3q4PEoRFrbbrBfxeLAvRUFLEzu5HPLstolpt3CpDHqL3bi50JpRbVvTdo3RQ0tlDeMV/oh6GZf6i
paJmWAbEVGg1TYiCL+2K/Dyl/0fZme1GjmTZ9lcK+XzZTdI4NrrqgXSnz+6ah3ghJIXEeZ759XfR
lVVdGVXIvhdICKmQQiGnk2bHztl7beFfhrreW8Jl1pQlDgLPpmvVtyqqnrqFgFX1w6HRFfO+8kvU
ysZ2mEqG8cuYPlXSjY+j0G1EXx0Tqy4PTEwtj3gDed1C40GeMDZHvxtat1/sqApcaHBdK2XK42fF
UJ5sxk8f3Wgj4QAfmKf6MVq6OMHywZpIbJRydVWEaGhLq9Eudci/OifBD6hExuZ7tcNs326qAXIB
bYh0oTDGdxQAWdfI2wx9Ap5ymrtmFolHjaAHB8X4sV/oe2ZJo/F655nieTbzW99KK8jnSx8DsyUd
9ayEYLA4xIJa1veRKZ0T5ZE2hnlzBU0MMhaVJqMeGqW62dBNRE53HZPLGdTrPnfJaEk2yaJJiT9N
nOLe2GMJ/v4njIhIrXHOaaFqhXnqc63bJn79cgWM9TSEobHm47ocRIVIswdKZpRI3xZGXRWFMlwl
sUUfWN9KsGnXUtlMaICA7n7zqooUmXqVHrDWd9ugBkhia/UzcnQkdRjvQW52dBqqgU1L05Jto9tP
QZd9Xm1niipIZrAKnQaUTYs/QEQaqneVT7SyKaFQZ1LVARVFB2fppGn4ZZKfUsV6ViXj/aqurDPL
q1D/VYjhdhWTEFrNun25rhOoZdsVCrWMyUpO+xjNCGtp/iA0kqjjiuH0cnicEWd8cxVTIyjpt8GL
aiXcF+hHrlbYYVgi5zIERXXbvsHqI/mPtPtv3BGqE0YOWFgzMTKFXI6gywdFCl2DZ/HJ10wnPQWN
Yr6ZEjtol9TIAPG0OyqOVOGkAQuXrMKDrUIxvdSt8jzz2+USRjTFw0Uzn75b0aZuBXfcItnvjHPm
5daCydHeZeSmHGYWQ6ramG5AxOFJrSsmuaI7ypGyqXD6tEgT1YgxV2O7IdXiOL0o+iic3/7yn3/7
74/xv4LPAnrfFBT5X/IOkF+Ut81ff1OF+dtfyu8/3/3862+GbVqGpZma0FXZMnlPDL7+8XYX5QHf
rvyfrict1SzaySPeGI0aRUvG3ej6xRzu8lC8qJIwdj7MA14615AIHTenQLm5nj5ZzjwikrKdXvax
287ReOpFoxFBHhpv6pefJStbJaSCCulUo0n5Mfd158x9ctDJFd0R8EOHX5G6ddib2vHacGLIVMBm
HHTyaOhJSQ3PJbluZA8vbkv6jwOZzovM1BrDcTt1WCcBhOpA32rd9nQtI9IsStPVdXvt2PZ330fB
JrRQpmGQ8oqOHmnW0FHxg0C508uWOx1O8UERpnZAJ8f61IaH/jq0tBLjDKdtBVBVwiy/65qouVHY
Fc1W7jdGE1deudwH2kCPPE3aG5oiz4k9cx5ccDTyqCdbQ5cfrkhneYQSrtiz2LWJ0T1UHWc7cPnd
OSyiZD1Dx1jYplJcdpurcVrq8ctQZWje1UXaJ2CP23+YQ+VcP1/7qRJGk329xOWhqQj218q7rBfc
dKnlLHTAhNV5sm7gSjG41QC3LHf8/+DNWgCgXhuaEybFwXK+d+S2wwixlNF1WnOFVWzI5pgdJVNJ
7uH3xcSWa192oFQbnVh3t6u6AjGQ+YxIWDqrNVN/s+jWsTqmq9DODbIG3po5LB9yzuoY0AGBJMPn
laHpl3HrEg8SOdfzex+07aqrC8x6AKW4jKz31y07KoHGf7/3Rk8caTSkZHKONl66ZSGWbZQe37+7
bsTlsfM7RgEo3a6zUS3Ob8y8OcaRQmpizpbwbWJsEmFtKy3n0jVMjuJWYImJZ68XIVK468owACln
PaqAPGgtruRCeyyuMgNAl6WLzSqHTG8Mt5ZoYRPMXfwz5unVdGONmMvprvlL2WTFTm8G2jZmt9t/
V8FgntGQCwOLi1a+q2WZOxzErsy9LCjV4/VoOoIBuIZ6XRdv6guAxNWEYGR5HAql7REBRDuJjnUU
dKfrwQfHpHTCGdQYiNHbZVdIowk5dpmcyJTffJsN9Kje6a280aaQpzZmEqWkJMjEfVccyBb+/QN9
Kah2ELERIxTER84ZbusrnblqUH3HdUMY5aJwbUR4K4NSOphTtMuCkfAtjikrPH53v6MaRvUyF1q6
B84ozllYaMc/X8o0+9eVzEZzr8vCNGWTmDtD++NKpgxmXPhAEbxSH8yd4eu4x/Er1yh/MNc1JXLq
6x+i5tBXMT0t93tZQ9tkK6hAriM/zGXSAfGTDEH2+08YXMuHgGwxVRj3shYGK0ycXseYu154mVcX
SSKBFw3QRcesLlV9DttpcmSr5wdZchXv0LFvoekMMj3GITkXpYx7PKbFKHexzvYboqSQNfE8cMag
ftI7pjqUISMaAiWDP6pgqn33ASjkSpf8GMWsA/iths2fX0Hl1ytoG6ZC/DcrsqnLNqqKP15BGz6s
rkekrVz3Wd0cBtTBcnHuS0rqCSPGUzvoqcMWmV1moBnrSg4zVBcNzKMMmFGbRSjqEWq4mqxWWyZK
sBGbSjnhlsdLKLZ//vuq+i/v+PL7WqahaJpsG5b56+9LnmswQFojSiLncYna0bgo9mkYVel8/WQc
MiJvp7bc1Xn2aRFksiZ5TSerZFFN2/RGukxsOFQmwB9Cn6xiPliySLGqhd+eWz3KDMfvJ2MtRblB
r4YIuVgmXPR/eSnKv3kpNluwopi6YWq2+sul90VpSoHRuGkibs2woyG4bCuiV9/0JMCERiCU3/fv
ZumXDNBlTsTKAj5Y+OGdtUsRq7/PQQUZsgOaGye2sotb2zg31mScJUM5RRXIhj//pbV/uf6KJVRd
KDxuilCVX584XVVyjhM4TGduE9oMcNSvH2Bl/f5/10+1fGAzagv0FujKbvzeH9AaErGpBmJRHuNP
ku3Rf/Dl9OHb0kZEk0NccbHDwJTyYEXlbpbzC5iS4fDd/F8mALT2OIIxVLw2vTG4y3d9lqauZhEh
9/dzpSi35OrY3tgg5Sb2c0WJAN17sRI1ivaYB/tM2M/X9mKYKuI8V+bztWr782sl5F/fYCEI9ZJl
WbV0S9ja8vV/qrOCXsyIdGvNnWNOOaHe6VsmcZlrgGwlIsO/6VHP9Pi6NkDmGuIqTPrVy75ma4Pn
t3Z7W6uoaVnA5fek8wMy2/TiJFdpflT8ArJ1pmrnpMnOIsr2URqLo4Gm0hU9N4GUe9ezk2W3R2vk
dqlG8AV//gLN5Q7950ISMZrMfxpKPaEwcfhl+Z1B2s9NJnw3k21tf1V3kqY0sQYTLmCFYEcMHSLw
1aVppSvVtuybtMfuQiFXr4Dm+WdOhDCrw7Kl3uDTQiHnL0sBJf+7tA67jkiLKiupXk8jR6X/iRUZ
NfULKWNzkNK8xuaVay7Ab8ykkmJ/7+lYRIiMFtLue1osio2yHNYHSRzIVZ8hKBmPOsrCpXcPtEOy
U0cLUMBf54jXD0nw9l0E2Nw8epG6MJbjjXkFZg1VRHN6rLaB8c7cNZE3VZ5GBJN+hAlj2FqXKg8x
gwIga9E+WgC6XSUhSvnqZeoCVJhMLavD9dPr/03NzZ+/W9qylP/h3dJ5lwBoqbJmG7r163oTtj4B
UBpB720R5260HEHy2UhR7S4CYltq9I0eBB8EwnbuNC+6MkvSd5ZKNzuHBRHXRYmAxkLyjTJrHxD+
Cru3Y29+1OkjnQA24H0h6vxxBCh9SBIL4ktarkgbjk6R1ZEZOmvXmLIfWE3pWON4JyoB/WibLaV2
qRgQKWGPJpSw62Iau29NiJqDblApA6hhh/SmS+ufo6B9ow5IUCv/QY669qhOEsv78inPgfq/bJL6
v6zUQqhIizTFWBZrlr8/PshJhYbS13AjjaTerq+Xq+VwRXUIkjksL1Zp5fCqRXkZMFqs4rh+HNgx
ONcuRqFisD/KFFuUWByj1vV+yVV9YfKg9o+Cfn9t85R6Pa4SoUEv7i18ZhoQBxldy0tkyls9l+Z1
nCX1pkl1/GkwsY7z8kEpkQLS3u5Xiigryrjpu4SfxzSldCDEurTHlwIwy8SS6OpLr+f7HHo1MkxG
2rsBAfT0+ZH1psO9koR8m9wvfQVOBv+/96BlE1JN0Ua1Jpuy8sueF83ED1ZD1tJ3JTwxCNPxtgqC
x6tszNJJcpq9MA7nTVkqyTP3MRZH0d8aeXpXX/WdanbQeoStxK/Bp1KjQyaq1K3U+vValF1J5nZP
Qrst6tU1nDONtAekRbQ9MBdfWT2IbKK9oF0q5DrZfj/Sw8K6utr4VBxMp0pK7q94B/BsfdHGz20X
cPwr52e79k9VSgBhWZP9wZEZDTmqpe1QEmErafh8rlfsP/9wXG+ux/ePopzg1YTtL5/+7YFk6CL7
7+Xv/ON7/vg3/naKPuqiKb7aX7/rD3+JH/z7P7x6a9/+8MkaIjuRSt0nVp3Ppkvbv3cUlu/8f/3i
Xz6vP+VhKj//+tsHFrx2+WlBVOS//f6lpQGh2Dxf/+hYLD//9y+e3zL+Hi2MIsg//+VvfL41Ld0M
7T8UTTdpYYAd4VbSKWg5NPIVha+oyxZiMJ7QFFmhrUFcaRv+9Tdd+w9LwHSxLWFx5ykWSyMY3+VL
mv0f7M8yNbCpcYPp/K2/v3J+kaWX8v1u/Pveiomn6w+rrMkirqkWFZ2saxYCBGspuP9p0zfR3gUG
zg038tuLNLaHBOEglrRDrdz3iCZcTRKuiqQ4H0zPVwlKsCLYOeHaFPCCQc139c827lZCMPJQAaVi
0poKzg5EPhsd8Szpa8yRceSAt8PvTFtecQXSHpnBJhKXPBGraf5hKm+adPaBkSmpAmy+9Ri9OF0a
uXEHfqZ9K9Fixh1MyEl9y14UjC3M6p2ksZxB+6gQUIAmWPeC+mR6CucGanVzTEjA4F/AXSS1RCiC
rIyzHyPMpE5MnlXeldVz3sV3P7LggTudbg1w4fsoZwB0EFNCJz11I5RnpXWbN+eMzoeOxohOaTOQ
9FQ7hhqv7JqN4BadmWkHKwnynI52UfoBjclW2b4THPcgW3M0HIX5UvJD1e7SG3c2fAexisq3AloI
K6iP2woDWKE3+woxMsp/35ZdSy6cLkTRTTtzLxYcDcpz+TUxkV+Q+VDflYTyDDGndjAUYNd65cts
tmglnbIcP3vm2IRC3HWJvtfCU1hThGBzo8HQMYxAeJ7og9PP+Trn6BxrWCGJHxw1V6eX05MrJuMK
cjReI13NTSaeUaI4tfqqMu5CJOAH3jT4K2F5bdQcVDrAKpp57TnKPmzwZk2/1/GBRGyxM86eTBou
lYTNHXA3vNBQjR3KaacdkSFhMCQgzFUnUn3scJ1zPksNRGlErPl1elJVgnhH3oRxZTarWhb8rvIu
EjZXN3XSsFoVVrzqt5O4R/ZPJpSFmzpwsQmetIlM2g4lGrhB2T9Zxv1k+m4K9L6H9GJ3EoamhYI7
OL5/B0acoN8OTGfmhFh7tVWLaivGyxs5sfWAO2gUj0LTb/qwu8XsY6PlCmlpy7SjGQqO9dGK+5uZ
MoPi0B0iXOLVBcMH/fHkmM2zU9USRuOZMLXiJ1Rx0/QmIHnaU+yDXFtFIF3rndRuiGdaVAtWBLhk
dGrCdjhuYaiJHKzbd0pMISLn3qRamyYmRiN9tBJuGpyX8Tiu5RnFz+i7/lC7hY0kPUdaAWQzgtoI
RXZNbopbE0y/IDXK8EbU5AmHUE2NcSXj4ZLxJ1M1mmJjEJy78HhOpG9W1lNcCUcr6ah1Y7gFWD8X
TxwV1tUxLw2HrAHALfBeXfRn3Lw8r0A6Rjs7pDSKU/Wtnr+E+lil/MTpZgAJSmiLV1XKJuv1g1Vn
G12Dj0hp0YDOC0XjzUD6LTICbbg+FuiIatsOw8PQ/hSNQcTfCLPpGWDWShvTjRkmqKDqZ/YyknSQ
Ysj7EJeLNF6i/E2zYTVXD12Dxx/6NrqJuYa40ww/4mTflh/h/G7KVGt+6ug+t579nuJxmNK7vgYK
og2uzy1FJ8QDJe6jMKxxGVejBsFo8hLZ3CfBvQ7SsctrryQ7OtRVXEpNzC3KwVe6TAr4rMTiLaj3
aRHh4PwiXtcl7AL6/V4ekzVRN56AtJaU740JU6dPPUvLaccz3lDsfdA/DlqPfqtdyeotaBh46pfM
IJ6bNNcZIgOKoL3GcsGMhGGZOPmN6cmEamoJCNGYDBXpUKuB4STRgEAhohVWz+9xxtTVfJlDA1Jf
Q9E0tiG+97URIwyLe+YILanH65ax/pLMw+PSJp2nzprP6QLBYIMumLghTXEgUjvCTpDtlmhJFfOk
g3k/01d8GMay3GCmpUYuppu6TnZ5qUDv7a3enTF0zfgs1ckYN7jP61OxlySY3mh7XyBYffRRGi7R
vV5gE9Gm6tGTaqr2Jg6kDzs0DqYepPtRUg+N4T9mOkVmbtY5GU0pNbeuYtvLdpN0PyUxqIjGXto6
dMTU2FN7qXFSur/op8S0qCZcZaQ9zrTjU2lm3Slwibqlnow4ZqG4GXZ0n7B1VVHP8wHvy0dg91JM
qWOrzJ/zNgQXh6lMyBZ0+iL6CmKZ0EnIEBZDGaimuV7dQDiABjWDsutR0ft4OwC9UfXTBkFJWmUh
8dd6wUpMU0QqDayItyo6szUnTjsraPOMhJdTJuuMTPHXR1/NAvbSyjWVa7oa00LeVfRnm/XUcgWr
MtoWS2qTBLsaOgUQlrbdNPpz67+OdEhwtiROx7lEQ+JG+Gjib+2x/om5rCZqYQ7jm5mTjJNONvLK
HpYh7NIQm8+HGrW3w6S9Q2DVbm2dHRwaNmAyDN6wy8du35Xy56iw61UVC6M/nZGWe23bmGszDDZa
7ZFOAYWlMr9Y3CrOy7W1sxDJsoYPd2lUgQip07OtsNhHdomYF5We4gOvE80pldNpE6mzwuoN+5Nk
EE+LZpjro/2YjHm1T02GlP3wrk4AbssZfo7SG27ZK7ze7KEZAOwsdwaGgh6aeNlmT42vPnLwVVZ6
Zd2F9Us7xjwBZG2pkci3o8ya3JohmdCsJPqg8XBo4XPFSWDJhF0Rc9hu+ri3HiVUAk4Q8HzY9YAw
CIZUKHeHOEobD+D+UwA9/YQS2d/6fcwC2H6Q6dPtVUZIDReHDOicJLphJQc1g5ekftILEERhpTwP
OjRqyWbk3JETlzZ1taWdSWotQ6GQBoC6iCoMTdtYY4r0Pj0j3QkvPjync6yc6XEqCF4pkDAcvxGG
AKfRKn7qVSevBw0GBX6cbhSSy0wKElxY0ObvIQqSqbhuEzFc5Ey7n4KFQ5vT9Y8E2wuSLLfhntrZ
qXFPpnOyiWvZ2sgVEEI8W6o8NPSMaaO0jaw7gxXqCF+F5nYt82itHLaj3wS7bmQ/5tuwotQRUZsx
ElYzgTN1tGpaXnWOG3nuB2bmcXuu+WZ2VIuGYQuvlVdHDVgVnPWVGMvCT3tW7zW8164WZyTL9u1R
l0TrNfZwtOOiP/VFRVu89bJoekhi+63urLOqQZqtxQ2W4pVo48JDwhSrW63ZWwwYGUozrcOkxWak
qlhr9YOebuP6mAuaC0ixgcKq9eimUgdclEiSFaNlshE9skKIIyIjt31DYjwQxdBdmoo4IchEGSsm
Lf9VUFQXBgxp+CNUPoziIJRPYV/scFNTNKS8AlQjVnYvRabHieJSNyovEgPgLsiPNu5xKfky4nPS
lueM7FDA/usmcfxSXXXGTa/sgdasAJPt0mJPBj2u4Ht/IHwlz7fo/B3Cyd4m9FxjMO57oW/VRcOY
+9uJVn9mH0ix+ZG32ZsEr1nPuHkTj3UGZjgmxt6ipoD/qjzX0euUYjrl3YMTWc+HRqpcVJ2cO4ND
Ut1RQptD/Uz4h4Pk35OMH2VFFoVxrpRm36AIvmnK5MFoZ7fi7pczTrbGuutfmx4+bHwZZyiJOBTT
zKPOcax4diCAAYAn1ZOSqkcI04U3XSd7hjaumiE8moMgmGCvzHcoqSAzqWtNkg+afKAj96DhEHJ0
7LWcnNaQduhLn/XJXjfVq11mK1kR6Bh9gF2bWbL3MuJqsJTnWOro+R6bTNqSfUPAh1ZsCFecZP0F
YZ47Uk5gLq0Vygkbgnq+31Frj9ZWK9ubaCQ8h2cot+cVZ++wJZJ+vvgqPV4d9Ie5U8N3oM7crzMi
GEfiXDGOFZMY+iDxzpJv4Yqvuw4ST6+uaoN+nCe6cT3yXgGe4QRzgjiKuepn0uhwjDhwzRoIhs9O
Lp1p5pBUp+uRXcwwhxUOgcSmEXYIgre+ZkJ7I5c6uSVHMz31aeZaGiGR1iYxnpsNam9Km9s5vOsG
wNXdo4RgO1egisZPviERdxR4yMeJYOeGy5YHhlz3KF5Zqg/+HQNV6xZ9f4YJep4QGGXmOjEtlBm4
hdHpYbIOLgiw6T7AmdRMhkbx/IRo1WFfZtIFSYXREW0f4Hvwvopdhfs2Qo4Luo1v0SlTjTUJFagn
VpGy6wmBtMQ50G+U4qbU2O2kGzm4s7SbfgDCSf5OaO+rQTna0as6Zq4cEXklNksOm2zE+wHrOKma
qyaxVvXw00AEYhpuRnxbxgGg51/1fyRY61WuZ2kOXlQ1VL2Ja5P/JxiwTpJPE6q865Pp3ijPvTbu
BV5J2CfbvIFHupC5gZVJhMSVyOha6wSz79mSig1YMSEdzBDScxhQd72wezndBKjXuElyTmjtObR2
GlorKTb2qSz2snriYSRAAK4tUdUkIGZZvI2ylyk/KwpIL1Dr5m3UjauqiB07+AHgflcNOo6fty62
XU6bvXERtc/vh9VPMR+BEyLtqLyI01elhsRpcNdaBe/Ai173jxoJbMjAvWK6qGi0JswrQg0vxNns
So4X8Ijpj3udfAoqDoQDde686Yxs5VvbqO8fVPNhpPJBKktYGtNuYyu6GKnhcmiwsVhpu468Y6iG
TUZWJ66iVOM0mo9uY0YwtMr7VtIefF/ZRPP7WOlnlRP8iGeErsIMDXc8mPyqQnnyWSW0sGVVg5mb
m+1agblHS2IE1zCOh4xBRNDfTTjce+ljboY1eFWe6sZHJ9G4A2GyY92tcloQfrQtlXIDW9irDQzj
ehpekC/DEQH9pLHbhg3c00uevQ7ActDzINROnCoAwznE70XE0q4E5noKzGOVZ4dxJ1i8lBgZ2H0F
+JFJ2cZsSAHyV3pIMJj8WI7TTqqD3aTrR3VXG/XG1mZwetJhNnzXziQCCmDkL5LcqrhnWfCkqrnP
59RhqrfKmszjiPIkh8FOM+rbko1ZWNURuxzxm08THYWxOEwKxjzs/Pqdbj7oTeuWauKQzopNZkpe
7JjIJgyhXeLR93Txom/8pFvbRBRhJr41ZZRlTH4n35WVBEWjqf3ILC79omHDxMnaiJHbyyWz5cw4
nXpAAcFYr2PNxlYIr4PMGV1/HPWIm7WlmqQnFASmY2Ti56iS0dXxFjdPaspGQ6JM6Es/J0tajwDL
i9y6xSp1a3GEzDLE5NZrLN8GJCbpxc/ReGjmlzoW+9hKqH8fDf8rRWoPyY3V3mbdQEQd9wRFRLlb
dMVtH2kHZfqqet1jkLfzOSUE+vhRxtrawvpStrXCdlJ7hkkhm65VC81GVndr/E6nMGXLUepViOuk
0cfnyRod8k4H9GRL8LhT0/42+xcLVO2swwbm1iPrEkWc2+cXVQ9QeDPit42V0O6ibCsPS3getzsO
JA5MLTVHL9I15Is0l1dPijbdJmruKflrbEtuSKmMiYDa93O0n6eU0b0s3F77WsigeXkpxOBlPlEU
484Y98HAkU0j7S2ZuFShVwsGDBzc5ZM/bRbTKGOQdZS9Y/1dp3V4lDT9VQntsx8MGO+D23DZyUgz
jcSdXKFkb7TzrG91k61zpG6Bs2amHEwDc2lN7fT8JH/VlNiR2q0HyowgS7f0zKriET3+Pk5xvMlo
ruot0sc14cWoenNXGDzFKgb5JVneHI+FabMTaa7dnCXr1mAB1Fz6tGjaITwQRWHvk8LeFGF5lDGW
g3NHonpAwsGrD2/96UaENQssi6u4lHp2KHL1vhg4K96IuaDVDhd1X2TNiqeCR+4u8kmultl+6nc7
7B40tXLFMK3aUlAqfnVY5giEKsLpHT8Td4S/QhfGqMN3InjHaOzugS2wj9bxs2+/d+Z72J5N+yFT
h/U8Tcz2lX3W7ews29BeA6SmSC9zFT5HdG3quWCvmVeiGreBIMUXojNcAS8XUFn2Qx5sF16CfW8Z
XgAVQfHwsjQhgZ7+UbsxmksxLwfN1s0D2qOZW6j9vp7u04R2RzOQbjIYm4nXqMDFKaOB18A8Uj8r
HO7MDoM/zu3e50Tax6co09dGoe6BbYBEVBWXzgTE87VgwFeG0VNPsyryb7JOdW7not6kDC/L8gHk
8Skuq1U9J+4Q3Msqk1IcCvGLHWnrcVZ3DfCtUjQ7M+pOPA2OmH4GNiWbpmxKHs4Zg/4CwFUtIEH5
roh5UxoWlsD3hm6pvLy5uR1VjYYyNaFROX1yC3HfUylVctn+SDp4oAifCrRTOFy9WX5W/Ig0s+mj
Cr/SRCJhZs+xct3Wh7jmcNv0HtqgfOgPYKIcdXxook9ZJv5ZoAvBRilkY6XbhUOIOmpoAg7VmxHy
TRESfZQz7EccKBmvJqE+oU0PgGUVZRRO1pLj9CUJ6u2kW7ySnCXV5kAX397NabiLciC7U0GbjDMQ
vgBSldy67zAh0edMLrEASRvpePcg8fG4FWFxO7X1nYHdRONISrzAOUCg+AG9D/aVbB4k4nTswaMN
wtkcfyjLUWJVbvFZsPSxLUEZI/zEozdEzdrssPZ6nYJ9DbExKJWAs7JNB6BLaZbq9R5qWjQArkIQ
WFLjBBRx+QWknjObB6y7JNWccjV3re4yTP6+IV/Q5pvtFW4QkhedsaKtorXrmvYPY0eamqcpYbad
9FuiULgTD/aAkLKoQbgTrjKdS0DkeF3cwvppIZubFpNUPtCBrjZahsB8qaLKr3R8bsJ5G4cdWnDV
6+jwAsBC9xJtrW5VyujKeEo7SV0zQaNcfJ25lyEzJLUNSaPZIj0JlIZnA5yQkW3NaqsaK5O9GldS
thGp5LbVM8B80aWUUGgEuQxjeRpmmSZcBW7SG9A5Exh9GuNLNL2ZUe9WuGOWpi+CK6e3WG9Y1Xs/
o/pOOLXvAbt6Fhhq/TTUhRNM+6E9zuR/WeaLPibwk4YVIHs7vbQGvgqFTnCBNp2kkRzhy1M8TG7U
c/e3x4wSoyIe1DjhW+bSsQVbF3mqWDn3FpV02ZIBqD3lzQXg3FYdJafFP6H/KBmLpvxucoQdkRZT
QAYPmQ9KdjJmJIL6OiCGkqNTl35o0dM8YIkWmM9hVoboJfumexX2bTCj8wriNUcZiplNaphO3NeO
aqI+3CXyuSqAnyI5gm85ojFAzOEwPltPtrTLTtNEfWfOq8m47/V9SXs2QEJZyYeKRKW6QFkF1G7f
GlTi8UeNwDaJg5+i/Uzth4ZjVJfdlcO0SZW3sLqf6/fB7jZDQiEEukKjrWb1YiuPL4Y9u20bbavo
UIV7OTC8qCl2iQhcJQJ0IEnHyVfXDcxSVbVcvcS0QQ/BpFNj3bdD5bDRwRvsI+67bBXMQK65AvpJ
kHMQY/1N508Uda7QcPQpb2a9w/zhBdJIc8wZ9GpVqf0GDc5jW/RebpZrQLM/wE7mS7tX0ryM7uc8
3+usW8CTmPB85CzjgixzSaUNIE+EpOUng5A23nxH0ZP7yNT3sVLtesZm+A9D6q7AiDZ+i9Vn8Ozw
LRuKkwGslSx6cAyqgnoB2qiFE4sZkEWsJ3arEjF6NscrrEF6PK1tKz+0BEdWDyOVDGntqxE/vxL9
kBgEp91BWKVHY2iiRO2nm0YMG1+uN3NrLy0V9ozqGS8hJ/cG0+14aPryNJU1EAimN9llsqZHs608
v0IKQNIR/sUtDcbOBuWDYzfBgGNB/1New3CkToOkeLIUYkyz6Il8Q8f0/VWa35bKTV4+aOM7MIRd
AyVfRAToSAOTPMMlOTTXyHpsv0p4FotrgCbPkdmnk6m3Pg4x9KVrA/Kc1NhrZXqZ+2dssLq5VV78
7sMkXrQf14bOoDx4LArtPn2Z60vDmjXKqjNr/SPONW5n+Qb2hKtULe3eeT9oz0Zrruukg/ln3QXz
25DxcBXWoaibY08HM5HSVa20a9q4Uy9zxXvhlNkDsp+1MmPss6b6dZTnpzSkO2awp+vAR/NmW9EM
CoDgqRMOgG7l1yxybLWlSvrMoK+L8X3muKjFT9NwAY4wkXq/kF6gs639tHXs6llAQO2M9HWgMWci
bJBFf7QCHOB9c5/q8LiTbm9VcFdLQi7UdlipKVa6eB8QIJ8n0a7Vj1J7sK3gqafmB/jJ5vJccyTo
xnqTVETX5TFXH+EtAoHRzOlzSw86R+9Y2k+EKeT4RTlVoh+NH7FDOgUEqM7UnBwKSqsOmzy/iZMH
q4Q1C0uf058X+JObRJEz+j7FjvUQ5rpjy9omlLODQttbsZNta7xoY0gBGW4H0zoNSnLUjdsZ4/hY
0L7k8CfXvgfybZVbD4btr2PrNa2eu9h4nOoRGsbs2ER0aK7okDgbB1Goaxqsq77flwQ6ZSZt6pwM
iUcTAELSPtqHtgwvXVh6anWjyqAvjQOeFCeE7pz494UKd4GAhlQ8kmKuOORd8lRS0NEM7r/IlL8Q
KbkJscPFff9/uTqP5ciRLIt+EcwcDr0NLRnBoOYGRgmthQP4+jlg9XTP9CaMycqsZIZwf+Lec198
/narse9VnW1gYi+IewIpYKz6cFqV1XfTxOuaLB2gUtupjo+tvQrd6EQQ2DE0WSfPx/8l5j6prGHJ
jH/pjae29/eW1SLdCpfSZJZd8enqAS3He14HDAs9Pj7p9geTaX6gv3ER7vovTgK7uRF6KaZt1F8G
7xGMWLjRuXD1/pubWAsvSfTs1Cbc4c1UvcTpvRtfRxR87TUr5LGyF+pGZiygkhZf3hNmyqQ/S3+X
aFtgiI03xyOmC5f5h/1RpdNXgkZk0KjsQuLtpQHTvYEfYtET2dFq7JiF59lWKy3u959MNw92VO0I
Pt6QePYSV/gUqZ3Y3DHSde6Ve20ZcGT2w5R1Rw0KW1BtFOd7SyR9PusIyvEWISBAtf3hjXIB6oOA
TGthZoRf6vq61yTzxzuw7+t58VFM+PdVjnyf+68v9wnFBnvDg2DhAAxjKS3KqCHltXnIeWMEBRvy
YI75YzvJUrQetmnVrLBmoHpO94b/pk2/kJnozwZuxnLZyPAVIMJ6apxVUbEUxblDbZX49inCsB4y
k1MFK8ehY6h3HVztI3AeNC+/mfLebE8mHPCEFXdDcEFlS6a5L27D5CDFvjltbEPenE4jtW3cWs4n
8Qkd0/o211eN/yOw0TjQ7WJUnkW1DPR3bCmLpvuQqj9zFkCWx+dG55bctfElpxGQnFEOb7zJB7WX
60unKenZaWNL9V4mH3ZkklWEYYPgXPDfqyBtt84niak0weTFB2+96TDtmPUYhPFU95H7VOjuEoxd
v+5JsZu1g2LksyuP0TsOjQtZYSv0CXHa3hXZZ2G95QrXRxb+aBWXZeZfPQKLI/VpaQevg8oqn0MH
y1cBHI/3tiZ/FEb4SX+h+kZeQn6uFn07pFS7PSkGLGm1mJHmwPY75FY3iREMKSe0reBCZ58Kydp+
zp2nIPvNTQwR/iVjHJYY4yXW9cXILWkm/VqRxkMIKr35rSCSwReYehpylcgSIjm7TrW1SOf86y+3
bO5c5W1tP3wsrPHgmt7eM5yd6E5u/zTGAaMDZinUdsp7sbNfK+c5OLiRu4mZATfpxofeY3G7EjRL
vBALTQTmBuoOam3UKmsz1B5RYnACcETystDOKeJo7O5cdDS1zpzeiy0xvXPKAoKKHe/CNFzJbtg7
pjoE2KU7LXxoCszu6tq32pdsvXXldLB7wDnbUAfL9DCVeMcE0z4WrW1G2C0R3q1DxHz62Ne498KJ
wQWygjHbWNNP2kPIeYudgb66v4jGwHrwI/HQuPQGLiuj1hwuWlRTSj1bLltusOUpZkpEF5Aczobn
v4wS5565iQib5w8eyyRlJcO/4qWbHueGgZX8W2vz3CXjzpFex/urZ+iFUSqkq/+ljCKBvXzKPGMT
Y467QY6IUO2Xe8v7BqYDhjKCDtigRDo0g4FcrXlK4J87iA/i7iVFsJoU2o+jGc3S9R6KkiUTKc0u
SdGRLy6F2hWUG6Yfw7ZvZitVtW2Hfi3G7MTg/ahb2i2W476piz2ivmUgKR2ZCWAw39bdVjTqrnC6
vQovxnfB0Bf70Ac8hRVPi13ciZoKXOoPRgC0Kh1PVVf/DvkGBsTSn+xt6Zr7sJlmj8c2cMMjPL2W
JXEQluewP0qOM2JYF6VOsvLAXtJS9t5ATB8kxwJnrV7LjV+4Bw/SGWRS9CNevwKqutAbtrHZpC0L
Tim9bh+QSX8RI7Q64q3aq4TXJ75NNRdMmjPJq+4drrXRYCSvPhGDstvUSZdNntkt3Lyki/Az+QsX
vgLCjy7rbuhF1rXMtoJSwjDalWbZsAYYREv9tZ3UIebSImfg0bEM0gtR62jig4XAKvOdFdXnvkQ7
xHZymfr3SqWLLiqvLQRnx0GXJfR91zd0FG8uEUOLzA5Wbo2YXJMDtDpSu0EJMvtcBxENd1qs0dXe
912HN3ggdAZ9zrXSCFSiYEai1D8g+Xyr3YC6Vy0q9aSnJnM39FmdWkfBNwE564Y3f6ELkorkujKP
GXvFnCAmXbbvQzZHtj7VFJsRil64tBwBHQFwbJn9tc12bhp/hum707Q9FdOKGKPNRCpQKAnxS/r8
B3QflQ/RhbLZN5RkWnikLFF185zPn7yQoq4hJ8/5dZEvEbe2Bc2zKlAe5QnuqXoCtZStU8dZTr18
RuS3MghPH/KUj6fnXHVy73OsOclW0Zr4RfveJpiDY31lt6xa421JUmvcpmz13tyWu6lmGB0E2q7P
NUI0NwMzi4xKgEUJvi9Ue+iYKqIQ79s2PCcjIbU87yZptzXNdcO0BamFD1slCrJ16UYg8irwgizh
Au2ZQ3NVJFdbn/fOapPUd4RkHC1UZygvyIgy70hQhMG+SshOT6PuEsBD0SFNKucoo2BtyWCnA8pt
mn4RMKJnHrIIIhRvLWxCTG4ZnvO6sA+lzC8+UYn1p8sbskMZOK+KmLQjCype8+JZUxIm/ny5M1aI
1H0ZpWuFfgvr6C2nN5+zkTI6wxxGUXFf1QH70H6Bs3ivWRrPe/kQdxAJipwBwptpvkUThahDK4Il
BMfTMIEil0eWDM8OxW898831c+JYC+xxj2WbH2rL/5Imn+JiKHeR2d+0xHgjhgEEVw7MkhlMJsQa
Hw++uWRbddrdMFIV5RnTrGlHTOtCUistwOKum1iuTJ0nXtKFM78gDccpJ8YalSIPEnjVYICdY5jj
hhsynsg9JpmVSjxhhuB/R363yWjK0iR4AtuwrJwJ9Uu5ulZevsXmCTx8OpDJlCBgw6qAdt549eN9
z35rNF9M7Qcr6fOAgtHLX1193AYxm+7qmwxLA5uKHl7gdTG/alYlWZe1fNQGfTcCQ4ys6L7EG+h0
8YIo2MheeoW/rwICq1h7S3R0bXbWe2Npz1irJFvVaOPM4MGw3qd8D1B3g6F+n2U9yrzP0nuQsbYr
LYIfoPey5p/ELShvcvhQOUMhcx179B1mvBp5ZpWO4Mto7nHK/jjAOsDH1ZSyZHwskvyjwPVr9NYD
FtpjqFkLysdzEYHQNcrt6E7Mw9qlYcWnsW8+I6HeMKstdKUvTK1gAWPvQAevdCpBx9tq2nlAVm2R
U1BzmJVTez901C42p75jWkx69JMiEN5TATAO1/tRTvgGkWdd4H9CIdGdaw6/buzpE8gz9TkWms8i
Cyil8uTMgjox6jsOVMt6EBrK60aXy2m2hLu9/5qa+jLko5ndIQ7l3RD0izIdr91UPWB5P+OrJqke
ansjjrOc0S0XChNqL7565rV1eZim9KMZpnhR+mRX4klg3l1z02zwlpLdl536RBK5M1nmC8Pdq211
0TEJRbCdeppXexDPyjO/AzKKwNq89U1QvLhklRaT85x7FQxWzap2IgyZ3raALmJ73Po1UUkjSMFZ
SBXcLM0jpURS+PIhpkZYFLVWPgjFZrQM1wapyTly0N5orfdOmWKJy6k/67zY2dTUq9TuUgacA9oq
N30DLbFxihj+YxdtUKGzpueYm0rcFzDHMTawltoi1EhTTgM/aVeDbzi0WO23C+GAotH1bn6ENMnD
5o+xlrdfZn4Suhse4o6EHbfTG0ibzi/XsL2z9ADlRkjnA8vNEfNsdUaXk/AbQCQsX0I+v0nDHNAa
xVoiRfBiYwGSjDDUZC306dD6z+QHhoz/zG9P3qHtZ2H9CrR2KIYjlc96ll/IpMTyOa7Thkkyu9Ns
rtDR8PA/RAlpEs1xcbkvPdJTnZ7Ft4CdFK8LKdGexfvGf2mHYWODMhbUs6W9J0VjGTL5Y5PPNt44
6sH4MENbyVBX6aNJklonlXjOIprF7Hk0uWzqOCajtC1XcIHCbet89eBVgVWb6iW1m3zNYgurGohT
yE3IWsKrkiW9IaEpw3wiFO2BgIRd4rXGtu+JArDCodtoYZwgHGbZWyiWXEWC/TcmLNhPWO8MRmYv
g5EumPxgDouaXSVTOrWx05rMygc82bDviWBAbQDtYTWAMxh0glbj+qBXw2fMQGqnipp52kDwH4I1
7VEXKMxJeJyi0mGPkZCRYOXG2rJx36FdKOHMDChfxuAuYnVrBOGq7b8mZm5ZLNj3o3bGj6lz/3nM
1+ADkCqGHnk4z4UVw8KlqR887Mt2yUCjZyuoopVPIeTM+SWQLAqcJ47FTQZqgWEs2/GV3v+m9KE1
zp/efCIibKdabmZcP9OtYdblBZ8w1Fcur1ZsfWiEuHSsedICfYRYueYqCV2qgm/HYNVrUxsG1nLs
+NOBu5jF7EWSIqEedk10GKx3IKWbouj2vvXVo8nWLHQ53pMeo7C3F4PlsL4j+S7g4i+Zs+8kJ3xs
b2O1YfS5HKptmk8b3aD5jsoVGZlsAHCmMTB3zdfc+ohNdk/tHRdsXT5m5YvL0KiHOzrrWKfiUPgg
iJ37Ihxm6N/CcLGVYT2zULtEPY0k3rpqZ0j+OaI5Rc6Jc7tkaZcZ8SoR7wr+cK+/FAxtjUQwhES+
4j/aomZj89oTsKRzOULcXsFpoDrmQgd6lvGsNWzPo/woy19aCMA5i2jkdFeIDvRFbV8crgvDSfZ1
yEafqBlGz3lzIMltPUbJ0lJqmRIscj/SA7fgK46MMCz/YjOrFwlYidbHcb5VdPqO9d5DyiKAaYit
RThuZgZ+Ma1DwyAEF6JDvPc0KGGZXHouuAzIFxq3I0ksi/CbsSio4BN6Bw78GtzvMYm+SdxjSAcD
DytA8p4RzG0VZHbfzQskjQUH8uOq+igyjAdsLzJWbiJdG12zBKbK3gs5QlRtBp4a2Z18Jqdk1GrO
q8cIt4teS56aweL38KoUiJ+LatP10cpFZDsrMfFndu7LxFDa0u/KJj4WRrmw+wjZNhPE8jVu9lWW
AJ05xBg9GEKV+pGIbulfy6vP3rbnslPyPEDHQsHcjAOQ7T2GfaJ0Fy09ejnd4MRy5acrrT46/iO2
NnIdYohh6OTSxyzuDwktelg+jGpt1l9ThYxeXqvwu4oODSIndEaJOo/ej98zWw3KRWbCYVdrlxvW
UNaCPcXGQmU7gnnejjlC4x+vgUg2a9z4ENd05hrJ1Lb3S/4DadcMOQcLzt2PIA3cVeuWkPaeFr7K
DzHYMNy0Ytj6XGfgmQ6QIUP/GBEu2g4LizY0kSQf/KIEXeQubdOuMBHWkM2BQtAuF346LDOObv1Q
MHIL/e1koVCeM1k4Sjpxr0HVhMoW6ReMvYvG3Y4I0+pXsgyOKv0KqGbnGCu/eB7UUdgbd9yKCHQV
b52JLXtMCyQqHKjlx4ATpN4YwzyOO3hMNmGALND3wZPN5Gud/HLRLqTVbwJOS4M8pynn3RA3QMop
7Yh/yvZG8jjZP83Ma3y3EHxW3+A7VoW3RH9qZ+ZK85+MEiGJVdVi5/TNtHQmgD6MC5poKK9ucYP6
1OygniF6r/qvUZXBqpC6vYcyDP/OjfRVwa62cgD+NXRCG8tPQ6wxsbaqZ/Wc1hZkffFPZM+C/5LQ
TA0J8xh1rCUs/8GzLoomyYF5/qxF3qpUzNplFQxLVY3foZW5z01PJ+UH1WvdsaaMioKFQCcY1bA1
L1wmyE62HQZ4Zn1sPXXtu8xjUiVSma3UwGjK1e4rOw9uZvrl+X3KAo2jClQwTiUb3G2S979ZOb7Y
Kbcn8jBewXuMXjyd9kPj1+6WVKMNlKg3ncXqZ1aFxSKjUzBZZ9FYlszcOg58LRT6GnJ3sMnEslOo
Zi7gRi5j9yT42Jv8IAZYAodcvIgPA/IJj7+HdQWDW5zSSxdLlPgcErHL81uenDpvRO7Jgsn9dWen
7nUskscRExGA6EMNrKZlpqkKwkd/wRLW6rHSTm76bWrxfcTTiyYaVGL1nCikrlCIjW7dkYcUIaVR
NqS3rl3Y5q1BSBJgUwrTCr3xOR+evd6887x3Dd+O1v8tFufL0UgVc2RznYTqVJv8a8LskAzIT9Bx
g+ITfb6SNLJtJN7SWt5NGfvztqZnnnwMmVZVIo0tOOYb9G+NvbRtfZFqrv7NuHVrWl1Cwuoy9sPp
WkXNPtQoeTIn5n60s3ATFJAx0iEGcFuPL622atJKXawOGK078eIEjb2LE83bUikH+JZOUZ7cRbMf
HR0Rl59ONgfE0Ie0pfRyKmtVaMQuyLIc9l7FB6QlJoJ5j4V+QcWYa4RzTbWYgFiOwJHDmc+CvpDM
GiGQjqQ6NQNYheDZJdDiLLs6nFHsakGe5Mk1ICtNrMahu96xwLpFaevgi2vUypgVW0Ts4v1S0lxo
rX2pM2blWaUgW0c2usKDnsthpVQol7PsGLxieU4n5OfIo3dhlXxCYJZzQawTkp7uPaeZeKVWXaE9
Qr8M3eRSB1mBS7aL17FGxM+QvetjH9Bkfo6WGBi/JiuM0tO2SSrW2Un6wwhn1uMgy+Rjy0KFH4hn
A5OP/lxEluI9dOUfF1HtucMc4rqpfe73ukY8YxMlxSe7OGSsPRcVTydN92hRMepbP3RYzQBVYFu5
Kz046lEVuksPLuxyajRvGcANHfLeZuTEOHl2fmltOXcnVIqBAK5MRw2yKAlRYITpA0aMHXoJ6giE
n1OFNIEUgnJR68Vb3sZ7nIGHwOTmC8L+Og62cXJsYodUuSYMHRdunqGjTyARMdnIHTTSU8BmmrtP
j5A7DFVB5eZHx79fm5UwGUck4PoStoPzQ5JqDd36/OXfN/8eUovAbVg/2PT/vvz7ZluRYwVA7uIR
IHWg+VDW8u/LEbkNrGEdC6NdxDXQjIBKpmCn2YhcHLr5YY6m++fh73v/+eXff/2v7/3917ZV//eP
lfkUHlz4tgZvwaU9My3G3kfMojdxvAI6G+HVa6+eHuBWiCj4FuVgFEetEvG/vhSZg7bbE3W7dyt/
2ZGiAgcawM4//0HneBW4Fdx0PGilwhtniW48/PPQx2TJqR5tMGG1qJJs5/D3Vfnvr/75ZWQRv4Ii
T4v77Bgm//sAjSJZSjfQ6C1NcFtIrhjMWkc2atMWabSfzxk2moa9cH6wYnZ9xvzwX9/zKy3da1nP
LD12uGpb5/j3FX08Y6hkZCbBPMOkr1mMbW7IzRwMsK3j7k35hk4KVti2py51U7SPfj7ne8Q7BqDX
sLPMozsk0Qxii0CyJEDdSJH6f78Oh2A6hi//+Q1/f+rvt8L9Nhe+budrQDTaiRnuvx66qayPPxCm
FoYv4uPfg/IMOqH//NrgOWA/2jE4MPEvbAdffLSylkfLyrHVuE6FoJXwkal3X8q2Rc9AXyJNEIeZ
fueTzqE0okd7w4EbFjf3poGHnLXtu8QXhEoMhTrCFlLrWhoQCwT7OVCYVjvpHSZiaI8OHp21guJD
MxSHJzuWHwh0rE1jimaBwYJBKxPM498DBk8oL72G9KHD0j9EmcuXwMpll3vtWlv6Tm0cg6n5TJKg
RR2NWAatROMX2po48KfANyuWcAlgJhZcDKyo43HAn/261tYhE8ZFHOHxE2V/nCnMd5UmblNvw0d0
pn2WK2QFzVDsbYcazUNoWtojTmRSv9h7N5siN7YW0OV1KiqChoPUYXXcXWLfLPaRerRDV3sO0Hvn
PV2FBK+zJasWaO4QERznRQh9gaf27JfXxuRtdA2KLJxiyO0RvZlBb9Vq8hIkuPuEEKTWh1p4kHS9
EKtZLrgjEayVmHcZ0S33GJs1U5uCUq6oxrLmWpwnp9Uo2lW4jiym9JGOppHE7+UfLC1MF39/NYGp
mB98QYhQiRdBRdNjPmIbHOdsN6vtH20NOwvSlL/fOFaM0XWazX0uUbsQRGNvrZRZa+8x0RkxJbn0
M4DEo4olX9FuBtNH7FJ78bJk1nRP5NJczWdvtYi7NWEV1SYkjZHcSM3eZXYurrlGcepUxC7i/5mu
ntOCdc56RvTt9Ca8Sd3bOCFnOF4imxHyb7MJp/i3SANk1bqeXMFLnfupNF54LeS6yEpnGU6sJk29
DLaUtN1K2u3M1U4ek2JokHLOWlOfDCsxWkeJVNjPCAlGq1MlkGViY4Q3HEBbzupk84dsi/DHOGVO
TFSb3EY3cwm3cAA5ag67BKCurTT6rWRwVPJkh4O0702vsuEaOSW9oZFt/vO9Kp6n0tJCSdUN3aUD
rPGXb9ZP7O/xvRN1PUdG/D0QP0ZaBn+lNMSE58wJL/YkT76cXaMFHWsDoRasTyC2WenVJ/Ick43e
AtaNAAceM+LCjozIybM0moFlPBMbh4uwDU9paQcnKmwCAfvENllMR97cpTJSk2OwtTynPKOcKc9V
QBVRlCUQ1rRmqkKhvWnaAUzzv+OqpGnVW3seqTV1VZx9v0LN63QIYizsKwHD8lXZdcOJgj/aG3F6
bivQfX8sTXLqC94T7gxTNNpqaXfB518Gwl8aArZJjKiDZD+ba+e+1ZuThjF8MDtx6lpixTvZCdaE
HaMZ92xzpRxTPXKuoc7W1Efst5vzfj0MhfdJGoplWev4cuf/V5VJd2WZ5rWtekZGuVnfS611roSd
6r0mZia52P/lGzr0TmxSHT4uT1bjIkptyCYzKQDtuHOu/7BxHP8F4IjDZop1D3+HcNtoac1ktaiK
sQp1rmSSCo877iIdWTFr3iq+GwjGOvbNralT5kSZ594FOF+PAlLvMRnIeMBS669HIfq7tKj6u0EP
7m2CKJBkosrIxhCAUALNVFIRrlyddAgN5c7OleESi6INNd17LlsovmSnFthVbfnUKNWvTXcves5m
tOhqz47kZnQYTT1hnwuvlbtBqXoxVnGKvmh87JHin1KL4UfcGetwyqaP0i0flcQE7scCilyUxY9k
tV0jRia87MkTtVK29qki9lIkM5oFJUqlkQfMAvWas0J1gkfXi+a8IGj6YZ5Z265CPfd3SPkWQ/Os
JBHGCuXNrhpz17pQiYjQCzq8hHgNnXqEipXxaneDoyCwRgnxU87a11EOWTVGwn+SyPqGN5cLgohx
MDswOIvmIUGQoMfR8e/95eDi0aTqDkweUWCqITy32qmxgoI/EqED/KNQqikWF8NCtpn3D0Q2Mt5q
WfrblXOpCNs+/72hvIRxmCjigQSKINpRnu9V75Ggk7nNuiod+zVCSz8Lp8pdw8F1qQl52+YuMSSD
0tNLEobBxX4ICl0jLrNF8xgpoqbKil/O33OpLXZSYn3wfMbFus312RuGc9fOD6GVIpCNJvHPJ3rs
zbNLju2+7RDRE7L794GbQEBvYPKgy+1bjCBacyo1Crug90AeshiO6Mpkc9FVRtovb84FizD8QKJ/
9uNEXmhg5AVAAdVAnjGyqOytnZrRXeu3EfrSKP7nq6YlPi7sEEMy9l8Hf+AxC/rYytOSF2ME4jw4
0li5li33CaiAIKzlcmgFLsAek/ow9K9DFxRnFSFmc5miJQZIENwz0bxhSe6Gtq9WQeluDYCjDFxJ
Bm9H97cJnXhru6l/BGXRC8LpQTP/eOEME2yMje8LZ2mDCltFU8rgxyEfSWjRpkKLvGMFdjVYc6Ii
FLjb/QwVdUAYbqew2A8FZikAa8fKYrhi2N1rTBaTk4e/QlYofMrIeOozlwuFie6ID85qfSJAyiA+
pBZiZUL1MGtx9XsNggQfee7WMfvNmKnLIM2Vlzd7xLsUOqN1xRJ1qzqya0NCyHSpb6Sg6ytb7zZF
wWMK02HYKqTSh8h/N63Me7B0GylSTRxkUa29CJ0m4HA0jRlcP9vvluGIBy03I8GpMl2mut70iZEw
LCvJiO+t+6wod5MLM75Gu6XMXW6B/czDsdhkrLAA49JgDBqhQC20rBTc5iwmqVyMOkBbF7byLznP
tGPMYpH+NA4uWUgx8MnYdS9mSU8u3Kg9qH7EQHcZjYQbrhL7bEg4h+srw2DAJi0+dOACNjq/Zemk
l67PKTOSL/AzwbGcCHZOiFeAgfEM9IIhXAoHOrjZbi7QBjcxHNzgQ8Yp0O4KHYGd+0evl3KnufO1
M332AdxdwURSaFN16gz1ogeoz0p9OuuVencduq22aTmMTPTrbofuVpTlIm7Nal8JVoMmkttkwPwW
W9Ytj2yPFZMCqu04Z8GnZq1HtjyMBRhlNkoMG5KT57kPmgxW3jD9yIjRO7MGxF5hFyxjmPQbLX0Z
bUgliBXqpRANdOfROArMBw1n5L1RqLvGbBoiT/S7IPfqZ5X2SDeglK7H8t5zJ2fBeWddAgJollNO
1FKKcuyQIjTltm7RpmX9wo+AA9iR3DRQAZgzhvvQrLsNa45ZTWuT1Wd5b6EE2zIm9cmzwuoOMC2l
NzpoqJsMXHwNkWV9X8ep9iaaaCvd9iEN5aWs62qVZs1Bw/SHE1tOK+Ca/LgqBko71Tvc5dq+E+qQ
6wLySQZWQlnTI+z8/MHBy3iianvuAKj+lX9/RZ+vt8lBc+Wna5TIT5RNAQurngXEgErI2Haz0UA4
fkrW8RihFkCTTjIFitSCa8+NWWBlxXlANsiaql3GJNhLu+82rFuhe6afoq2e7RDwgO/4GEHqdj30
937c9FfXM9aRhI/bpcPI6+NhqqEL7YUN72UcP0Tow1cRwycSAXz/NkzenjDqlQqreViNO60EMKT4
udHVdlTwWGxc0zJ2zfilj3UL0ii78YR3zPXZVpmecok6x1JvxujCsRFuzcb5dAoTeuvwPbkWEqzx
0BrAUjFuv+mCxI+kKC3CIizs6CORqOqtzUm3A7SKwGyU23EoeL6liTFW1T8aLIbVSFDy0m0QPYb3
k4WeK0KJil8EYGbK0AoMT/8wOMk0RyNtx7i7YhSWC+IrXsNR/uqmA/06Lo1VJhluZQLhfYwk3M9R
5k/s5jrUxS4n7sprdXTkvP2OUEAMVsytEb80NBHrNq6qVc7k/dsbr3mTfpETt+sc/Fy5zosKzTFe
ZpZer+uYRVea1doSCflGyFqsSBMzSF0ZnkN4RPZQ5UuHIHfpjOnGjN88lqpb1TVIArrq7GU6wpy2
QIPQ0fw32mOZKJZ0cfraWd1zWJBaPzKtNS350EzEeNjNmmmpKNL2VdTyR89Uemoxe8/BrgtBYQBX
JHUXVplurcrojiPghE4HDWL66zBJ63VbWRuLxNa1gTqlBZY/dflbaLFE7y0EhSpgce0yk8dHyQEI
fWMZJdEBXOJNUpbWxW/gaP42jytzIXQwA17wYyTZazQCooAbCYlmzHZhZwbr0oPKM7rBr6nksOwT
bPCmpv8UdsiYWQ0fuqM95SpHDJ6zrxmpZGwZnowaiJOnTPCSeJzDovg2m1fTVgPS8uqz8ije/ZEb
XNNrQscpdXQSsO2uQBWGrqg0qIj7XqDOYAgGkHNpS2KnWBEXI0kzSLzxIk/+ZtD7uzwDuVQtCFW2
6dA7wf4lb15peLDqjNyfjnEDseGv7q08/qjTCqdvkDLh54D3bfUahLPpsHN+gmIwtkHKpCnGfSbo
IuGB6Dc9+koC+7F17K3ZT89jwlKpajKDyQJLQr1imWLuTYfUo9butUMSh09a4rC2bGMqmOLD6kKU
+QQKLQbXuszWIp18U8sc4Ar79X0sLUZ1MUF1UcPh4jJl9WZ0RJOPbFB0salLjPSqm3+uyNw7JXYb
N0V9MITGszkxGLMtoIX2V51kzsGb175TyV6Wdt8FZkD86dpsqueYanQNDWNb5MHRH4ZVnfgrFXEy
RAZKQoAzkVHS3bEAtkoj3VBTsWe2Gec6IzY8iUdfT7A3NqpaIR59iAfnGCAc7N0JKoLfMnvrvRNT
Z4y9o9gk2vhUVpjk6zDlvlH8hcTVwHsYY2Qp9C2pX3+Zs5pTfrR6n2FqdN4TA1GPk6+toXKY0zLM
KPnRMj96Hfr2ceTqBPxi79xQVGsi1LYFx5ad0RfhyAdeEy1MIs4T2zkXSGJzmn4RXzsX4o9b8FrH
OV1bVgbfac2HpHNKrBviVOECAM+RHiD5I2j3nZ2v3+DSCIIduNEaVFQmA4Myf1A1ig3SnzodGKQe
fgfh8JUxdVqYEdJ2us9lniM555hDw6pXH0SZUcuVKVmC4yEXYhvnefRIQuZe0YTxTFbLKFfp0vCJ
fgT7iF0v659bMHkEZtUGH2OWsyJDwwFbLFyPI7gT8ClHZl/GMqni1ZCkT2Ze7xCqvgtxU4TOlHkO
JsGAd+t2xhJd+fzEoEysx/HQF5w/5GvuRBX2m84np06R3Ee44pubeGJhcUktmiY/prUiUyX6GMEM
rw0DOIs1DvciwrEg/R51M6A16lGiJ+J0R1XFHJj7u25EtWkHnqTKMbdiaNdCwFmC9/xTOMlDHhEr
i3AJ9naf0Ll66Z4scayA9q0sUY+4cfMT+eOim92EWMbQKJbMCmPspqCQbWRy94qPgJ/XeDOS6iuN
R3tTmx10CP+BLQvesIG0cdx2XccmpVLVmZHTPSDLcFfPz1/vwLjRBxrR0IsPwsPOqtuPoWudkpZI
LlqN3yojIsfWe5gp+Vcyu/4M06mWAwbihTDMFylbY5GPZB0Ppfzu2vSKdK5lsAjbbgyDu8RgsFdM
8cUoRbYMA2sDW/qFH5KovS5+Tf+HuTNbbhzZruiv+AdwA0AiE8ArZ4oaSI0lvSA0lDDPSExf7wXZ
vu5uO9rhF4dfGK1SV0kkgMyT5+y99hTlIJPQ3EzOfAPYj36ZZ9E15AHYz5W1cRsMrLh+T67PHBQ2
19DEqD+TCEWoVBtO0etqqfCA+NQoWGBPxdZkrTXYiElB9hIOtUPposMpS5PeCJKEygD/6pCMhHwK
34FhvvQ+GSqMDriRmxrSa1kds4rUXSNldgX3gMyX64rbyRNqOKSjvvZZpGwEcU7h/rICfWJpPunQ
/54UAzmQiKjcoEdNtvNApw3QYSTYudO3edbNPsy726xxX1K3BN1S7JPyIzSqG57Vt/oH0UNvssBl
g6Ep5zarzJMX2jdZoq+ncDiTA11vI+o9JpuSchEzD+8c77HLEEWioMIto0H+1NDA2lSR5juABqrY
XQEovGGDoz3SW8UdWRqfQ1u995O38piQ7sh/sukt3xEANlzl+bGUHiaY5mVivMoFVO+JyyW3Z6fd
jNpcT2TAWmuDHYOaIBO3AzSZebD2Ka0JDoFtuOad0xBRI04np3+c2+oJjU++KeCAbyKrNlf+7HVX
Lbs6hdkb2jOgHSGBKzNto5PXjWTJkCSPSt3PE/+cE1BRDrjYBq+CaWi79wiGEZKgtCAJZHrxsTpL
Fvqsuxts8axC3r9FaRwYDOZmDXAw5QnnnDKhYjaQWyHBYJx2P7UC14RhgGapzC/3Ws4NK/CSmpmk
Lg8QHJ3NnDn1iSLppRkZxsOD2ZZu9VRwVqySiDT6jDCMAfCKm8U0cgWms7Q9zYb9MWMY65ywZfKc
4qiJKP5nwrq34VL13udGw1rgZkxM7BoxdqGsdTLCjVVekm0BsRATRuCaaQBDnBzYYWDDDvPg31sR
jgJFINR6aCWxHC0d3bJrYZiRA14TY7pp6Fqn9E7XtuIvt71/qEUAsMXgSKcTGxSI95Jbl8ENqBFB
kKxMP0W727x4C8XH7oNn4unedI3EQHV0X7NylxJHZ2XioRXjfNEEsFAt8renLkcc74z7kbjNNQnU
mbJvmzg9BcGIyribog1zmLuKvPT1OJiISZrs0xoEq6kXbgcve2HP4EYOfQth5sjN2KgTLcp6Cy36
zq71jWifZSosyHr9xk8GdPFeTnJe/IbVa2EJl/cBDYdtkBBAvah9y3hsQN6GD10JJsnPBFLPgK74
1JrXLQDFABHM3g9ttGm59Uaa9n0hXPuY9yzmurKOPIQsK8RaBZH6qiIiPiWsFaoQFuuuDfdhDLKy
omOVeZiXA9XgMAsMPmHZ43CQTUWhxl7tzdk9cztsQD7WKCMrH3UZcCIQ9CPnCtqVCD9z2oLUlJBO
mH881qN9Vwra1SZGZcI8rd1MH50uX7X3bHrEZtJNOJrIEGKF3fmGTzIpCkRTY+I3HObTZJinN22R
37Q+k0/V5tVdMlJbyRYRNtx+eUjoUGUhO3vUaMwFQKPITDdWk4h2Ii3MQ0AGMQMq5qiOfk/KFFjV
pcYdt6Z2wWQtcDCGdnLK45GYTZFuhvC9MEkKtYgfLW3ar+UMxq4cQDv4gb3JXAaSRUp3xsoZfxAy
Em2Cedfk4XOGWgEWN5r/Ql9yNukw21Q5Gjh4YwzYTznY7m3bo0G1ogxSMqc2BKnIlLB1A2p05/4U
WRhQAhcOo6mKc5caX2ZeGfhG3HEdetWFqNDrbrDeNG20dRnE0yrxrfPPV5ACy02RwSMNmSlsXEYp
q5YUF2jMah0Ik8woF+FWO2F2DLOQJZ2oajMYdraCzFNljMSFmXx37QCCFq5di6KevKtv0JNI3Wxv
XsiPB/Q2/ZO2qyuKu+KgfAQ/icTeZldomqLY0TtToZw1i7MmopHxOHq1KUl2M3bMte1CBewt7xgu
21VscuV0iEeqAMJf9t2tFfdXaCKPvZGO53gav2tOptQFYu3aLntmi3cgCFBnV+54mlIsY7Ib/I2A
TosoEklQzMa03B6wWyqwNgtnp6TcE1n3Futu3BnQARpntNZd2n/Hc/HSB06+Fca244TAYzrMG40d
rrKp6wcHUKWTIfZIEPP4wQ2jouLW9uJFo40DgmWx736bZvicQ3y6bufiLasID2RBunijSk+qKa4D
r0Zqt8SBp01+w5TspTbLYS2jCIKQQQYirVTqFxQ6jZj3juLTSHLjhVJzui68lKHGzCnUiwymKTxy
pZhO2aCSM0XlmNEdnsbAohorxn3V5wfK6JPRQXwwZtNcz6qLNvxjAnEf7lB56EhNK2kHtTBiePZB
MhEptU9i/mFJHHwiXHy3BSnGMTJLoozStfC5zaIuD7f0WLhF8qvedGnNRHKjNJwOOfFeFICERgMd
DHBj5e7goOWbkMbXgji32fyseC4j04hYdnkfZtE8BF3NDleUHJEQ+EXVHJ2JuIc3gkU8ROjELh+z
qmIdyIeGuNl03M1GOBynGM7QPH5PTDxXo269nWL+cDIt45wlMrxBZwskJ3kZ/Fjs0ljEgB/wj9ch
tCD8HXU7bYbGocauoQUyXEM51sd7jd2jxRmzicktXvlRNF5XFjc/37uPBpRHsDhSWLf86gOySaLh
ZqIUOK8tCwZqnbTK+fsJZsM6PHMkjA+Oqh9VaQlmYtHeGVma9eTeZnl4zjMELQ7jPjAeHFVJ+9zo
MMnokJTHpn6rkjez7iQcz3Hjz76HvMD+mEr54QS8j7aA6DJECzFRglR3rDfyr+7bQuLvLPRTo3CU
zwWU2AqIBfohVm46ImmGfM733z0vQGVo36o0/UR//2wEigjs5G3ibLEebe9uCEqIIiPO0KkoeORM
1AttPVxNNuxEq0eQVejHTFfrpOwYFCJW303trJ9GpwXnXE5HPDM3SPYR9Ouy26YkHqy7AnkvnedV
agXsJOAGd3YAu4T7nnQVtZaI5geXHnscYqtvywTkIIerHtPCNptDFOu632eMBteiTUg+ls0iTlr+
Dw+PZRreW73J1ooS1F1atmQ8Mq4aVxgHWdVTZJN2B+2ps76rJkbnmgVveRxdzzUeAwCcn9gVEJbC
bzX1KzOIDTIFaMemtrZDqj6mbHxA0IM3st7VLZJWe3rImONvXOPiG1etoEWaBTR7i6xAc02o/FrF
Fui7DFZe2/fHPAjkKaROL4LYuSIUfVFmdbgGkGLPOedlcsjWUwj3QbawIZnM+HHxmps0TfupM1iC
+qt58Cj2DTls7X08VNE6qFMytRDkm0mR7H0zeaNfXEGCgGPbyf7LrcBqKEx95tDmeyjgwaqHoDHm
cNjyArF9jaUIOTlviU4++vc6Lr/dLPBheAfz3h3S5xoR8pA3bNQF4CT0ONu4j5BWAxUaPJ9Gb3dO
SyyDs2QyqEqaLAata1XhbLS58IZvHQbLg+GGJI4LZptcklQRyzCnHDBQH77H2EU4g56zyKXn1Dh3
ZmG/9A1izrq2+Shcv1khtQ7pIC/Z8JbCL1WUSFwxHUwoK6m7rJIKMl3H9KVXJE9R6lUYCXtJf4hc
xHUUoRqzQ0QyhrfY4iPrK8vKpxqWWGEbyUnboAVw+nAV8haFyHhSqBlXjjO+ZqQG71wn/aWcujk6
bfhO8MXeNDgJ63ZbmrBwmq7qDwRL3AaTeyib5tGyaUkzOgSgEN5ojruYjIqvqglHgFjeq8j99zKV
oG2rO9NLHnWECjo16gKEUramhty3AvTWAK2DsRJTeTK0WCHWPBpEnFuYKxl4DrteNbiHvBRXTJUg
YKAbZCKHqVLSPRuAvZ4LEhEU8tHp8C/3RIRVHUdsnykxRrWe9a4RcBPGu1kRMsl47WKkOLFSlMKW
4zw3Hbn0syTMM8o+jOB3lirURq6FgYAuJZBA3L+N6YJwJNi6jtBkhX156ibxHav+s+sRHEbVqNdu
We2YKKKK9gnRSHfKcN6YAL6HJiFnNU1RNGrsFMhiQ+wxRUAp2tYfRqyvDFH6R/Q8dypsqtNEZO2q
EP3F6LHxdQZt2vA3IpBTMkKZ88P4AwvT82zHBj4kAzm7+4qajJPmVB9zVg56qw7SXKYszZLn3Y8Z
ZKz+2X/tB+e3Ujb7Uu9RXdEQyUb1HlDCr3v0PekMihd3hUC/GOxT0oXXVcFoaEA2je1r3DktD25F
ZjZtaWfVRePPuvWU5wuB/UjS2zboMZrPIrxB07PjQsg94gMsd+bEAobj4RtqBtxCPTJjzMVDEjBI
ymntux6NdUIf8ZI2b2OGX36QprWxILMo3kJrkSrMJBwgmQPmTH4X/iQ2XWCtZatPGcfH/TwFj9oj
/6bThxHe4VVrVztQUNFRduNn2KiEoZrv0ngp1j7xMA+o6lGJDel1xso8+UmzrwfrLtU+FrwKdWaD
Nnet0uHKAF3WdQ+6IcNsxPPoONJnTLKGAr5KEBChZDnTSzoSCgFIj5DzjTbbxR8Ksy7Ohie/wTvY
GcNzRvcHHpt/5yjzkjpwd5rA+2BVphcsZoQxE5tXa2gES+FobIJq07XcNnMAZaCijUTpiIHuDkDq
9C7g6m8SXbMStHDtC0MHa+b23YGyg76A7UQb4RcfRcU/EGXPNfNSBppItOK4WWujA5kT1AfoiSno
8vQq7jF5pvTCRFwjnOjr3x1NYjJPfw8GXLWCVZS3wNy6ZT9pJxQ39hIUM87QJrCYqJlDmYzVljTu
nWiwSg5M0ZfmnlUD4xvpWJXjtPMyMJltT0kBW33LlO668lhhtboxeI8r0fhY5sJxL/Oy3A75KDc2
lVbcI5wv4g783mC+5WoE1g8Cw0E0VtDZGeinAICrvU0yevtmBqdTcsDYFonxPEwsWrOCg4H9BvID
PTcPqUXZgfga5vxlnvdJWv7uBvfKDvlpJN/sJ1BW/CDaryG5WpyM8SHPTMq64FgY/smKMX9liLP9
0FRHM5wuxQhvxEK0syLLcl2axQu1h7kdPRxIKDpypPZdP0fM5j1GipLpe/tEJNdDg5wIeAUgp26i
Q6bFA+ervRYWEPg6X/gRxYnjBk0VIbcGpx/aGjihRkRXMFaug3l+ZKVpV+lEdkDCit7GymTIsxyM
U5wItsp2k8EqIBt57CnC1w6ZjysDDs7KsctLNpCrCFZbxXdmgpmjn3+V0eto2EuWO9prk1NyURCq
3DriJqZrSoEFwr/AziKJXjAEI5gxZvrOnH7nM+vhuUm97XJzVHhlmGTlKCnG8SYqX012SCLUMN5M
+ANsujuVwidYJtNznOluPWpWloFQp4GuXwRKPxm/+C2us9i9W0zAA7HOQLif6i6E7dRs09jvD3Nh
4ASlp505AJvncHh1SU9cIXmbChdfFs3aKnBLsLbmufHv+sgHGhS3z4S26pX/UETDBwHI1Py/5oRq
peoA8rqVurWz6BdFZ7UubeIdtfOLFdRCEzmc5844G6BDEbvQdq5veQhP7igPSNg1QkCFycZnMj8U
yVdl4XZGZxEubQSjHneRxVF7FkiOLJ8+km1DT3UB+VmmeGdktjGimIloXBzEwmZNP0Z6rvu2IO25
GHDA9REd08JfWkzDgSAyAVxrz6EJSpatvH0tJTjfDkTxbBfzRi2Txs54trLKxz1DJyhsy+hoVE8Z
AaHHDGqvTclEEQVlRDCUYYqzNxsYz8nMSmK6Dj1AqztZzBenHu+UGMJsPdXjtR9m92Euv/P5RGLv
k89NHtOZXDeR7wEDgqyuBjq0Ee0dKmy8fbVqD1nuX7dWp09YS5eDOsBFuvgnz3NezJlHPC3qfpuo
T8MB5efL+nawLBwaoX6MBP2Cqi+eEcBjbQpYY2a6rasmDzamomfi0o5kADAwg3KZ0gywqeGjvTsp
8yX0Bx9eSNkkvfExo3W0iYY+gV1AR15adPUpswgYc+HacrGb+sxQAiGB53zlyiLUzvd29HjwWDQ4
nlugC2RLbeZavqsQbyIWXBsDK4clhlBTSlOCjONVXABHGusU5L+XsfbO/LnBkr0aDoYx/Y5E85JE
cs/B5n4kOaSygyX068yT3aOtokMaecDbIkkbHPugF+gNA50e4SpPnmUfQsmD5NIsKYCah0uOJAma
xp64Eg/2qdiMeX8WqV2fDY3P0YmaY86MU+Wt3mdhf2vVXbytSw7CwxAcPVl9jowIjImRVRK5iII1
psesvysxZnF4H8EHFMaG+oV3aqXW0XTo90CmOVI9krZHx9lt7U/UdIoPifWACINtOzNNB6ZobMoi
+YxG41KU2UPi9C9zgGyAnvBn6dvltqMwqzp5QHfxmTR+ekTKvs3w2tmi6TaYidqDr9TWHoF4VdE7
qUAuvJniWoJRxUMXeEghca5b2Byh5k+rvMO90taApn2k/AyybkJzNq60YzwhyvmIoFVuw6H/NcUj
M4DoyQR8u9Y57gzrYZ5oFEhEHnOag4DuaAkMtNvm0aXFR/CzXyKfTav0JUgp0RvEtaQvWa92M9ER
Kt7Y3133qxibJ9FQqhsBkSVJe64MfdWlHEDKsXhLPHiLufXqjUnKI8mAP20isa1lfN+Ll9LMDnMd
p9eI8tc62FpYoNcphq6uBZ1vDO+9sF6LprtzUue5tSgk+1hcIbWGFFpuRiyonNvfsUw/WA1qn7a3
wYjKZCtKNLMWswRXaQ6SlnnLmKDf2PRctjEfrKmdEmFFcdew5Rpj8Tx1srpyB/6D3tCVpYa7uEb/
rUO4+LMMzonEPh4CVMLKByHTGtMHbXrMUmltjt1T4NM6VS7aYz9Lf9Ul2RVJVVOI7Xx8fxH+72qn
G9g42Ftwlk0LUwIycJ/F1ypGwY4HiAWyGaFCwCHZyTuv6Jm0L6YMu7aBTTrlL9+h8TFNL6EExWmX
0QkgTMHPc+qtrc/KJeFIM0SQ2Kw3SQAohsw9TvJTiC1XLzsoza8hwtne2lt/Us+kpsDNjWka5b+Q
PNa73uQn0RVBvY5ylOfHUXxbteN3MaW3fu7XKzufbnskYJu4SWjiWh8IGvOTTf64bmi7c3vC6hBy
F6XY3oNC3Zlx9uw+0BP0D2BNISAniBeJjvLK4a4au/OcqWrnUZIL9jvKyxnrP+GIImesWyd3Q7MU
N1P42It03/W9uJVwmpSNCdvT7PFmhE5uiV+26uTbKtND2z5naUUQYhdB2dLnMuBXyoeN47uvlWC5
qZFqbrKoWxrHFRdY+IfAtr6DgRGQXTcba0jobeVQkEK04gjrdkrLBwD0z5WGwwQmelMoDldFbWz7
WL+pNKehMozXXZcVu0J39mbuECS7WysBgeF50tv4lvhVWcZGU6ptEBk+JSZdWpv4p41RIXbV/QQB
bkC9hfwT241b4K7OvxKm9JvYc+2dg4IpXaR4Vj59EYVC4dGNjzqe+exoIqyQcJ4yW84L0BXH8oIG
c0GKTWZlraDNK+sp9tDB0do2N8Kl+2xPDCzBJizZQcaxg4OODGGLse4jJEoqDtxX6UBT7D16Cb33
bNKq31eK0WMJPesK33NRqmqNoqGBi9I+V6Wfo2gFGRHqeOMudIdsQokTzqiTJx9Cq1E/yRpqCVZO
7cBA0UlwlUfs22ZisCsp6a48ipFAoFoNYia/XasPibA/woFseSngDhJenwPicMGe0zcYL3E8HIak
owG2ULym2KlxiFdvdeVyQYqaUIxU/g4H9TZ7ZOWUKma8x/E5snK2CJle35QM5NdZxyZQCvk5+a8J
2AsbM80GrNZiILMfwfUm6xGF0Eag4d+Mhok6xl0MWzbkuJzEo46J4AgebUOgA6a/CDuWF0Uv2nHV
hu3yyK43bURoHOfGvzcEPV4MGH7j7OFMGKswSa+rJdeM2QZW+sx7oqePxrGbuTUtgy74UBNQQq1A
tCAgRICmDOwoJ2v39wgSnrwesnosrHWMxJlTPY3EtK7mBO5/C7STTmAnL534kqX+llyIXZ8rb2Ol
n5VHQ5/UonWGkiIO0DpyMNRrv4fZReCW06uMRanAflaaO/aQgLoWTaVnjRyWHOXhcmOg0BZEP4Wo
JdBhi12HDmxthIWxmwTDS2Gbe7NsLSgT7nnua3tvhdAVylmsOz2uHZGfZfjLHdob0CgnBVAvqZ+M
4JvG4lnY+QMH2BjmBL1llcltIpMnLZnxNVX8G0/JL5vYJHiJmrgFy5IgVQAg+P28myLmQXFc2YR8
iieiyUqVn9wSH0sVVayvdkVmA7dz2i280/qt0KzaE/qsXqGecy3gVijS5/C9DpFQtpMqGLhFT4Vu
D3pZULz8ZDT6K7Qn+Nd86MSw8rmwtMkvrzLerUq4uz5OvmViV/veNhGOOSl4jJkzN1vHTd5odUuT
8yjxBV4hHMWEHJjU/w7N51phaKVFcsPgjEXaRzKeBcCzo1dHGr9GThA71ZfPyD0fWt/scIjd+1bb
7GZbf9sjXtA6JZXDKZCiVNxs2QLmQA+C/EcdPdftjgxQZq4TP3y8H1H+5BZ5AvAaGVyFYjzSg/lC
2rQtwg+WLzDiCwZncU++z0vW3+AuG/P94naJkulltjKEPK+dMzAUhZRlVscYcpKTq30UIuqq/BPC
CMSLYXVFnc+vU15pzJb4WsCQAiV21mQIzDo9+ywkGh1jDlNaLAs8ts85ODQ6PfR+/lpTFcRjeJrm
9NWaWZKMcVd6r43NsXwIoGCI6CM12Ic+60KdqvhSv8oqPFvWSyjeeOKuBnbBDAYQfEYmg/4Vkppb
CqNNUjUfCphES7Lj8IJhlgA/3T/5/XjDmH5D/CyCCn5FuMl6KH7VNZ+C5jgg2+YEyiF1snWO6oBN
hurU3I8d6mFrKwp/598xG9lKCVIisy4UHm9N72y94BzQyvRD5yIhlRSCgmFRJaiREYQOTkEGzjjO
H3Bwj67+DgVj0N4X02ogwWcgiFwlyUHb0YuswDhQqGo+GU6kryWqa8r4ldD2PnLHx7BNr4oUHWd9
1nb/ZVtPFnFHrCarIk63ScrjCXXUUfeTGXJGmVaR4d3q4naaOAL93yat/imddf+7XNJM25+81c//
CHb9t8TVf375/yWOlQjTv4tjbQi3fc/+nMfKX/n9vqSuGuoflscRllqf8YdnOuqfgayGsP7BBFTA
BpLCdlzT/Wcgq2MvKa5q+Y6yfc+z/zOQVZj/MBHL23xHkrmsyGr9XwSyWvwMSpElt3WJmpWKBHbP
Nj3b9n3hU0D/JYN9QHw3OyaogNCHxK2rL+bFq6GcnbvW7tQ2c/xHNkNjSxOd0rGsLkGp5ZHZzR7v
zGOBYooqGzOkh2W9UhQ6f/gsz//2i/xLofNziYSvJW5W/vX3c2g8mqavpOnyW1pLnOwf4mLBQMRF
hMZsbTCd3YU6aXatOQarmk4pE6oCHe6Os/uhb1AyMEpOLk1o8cAa4MOqzr5yZ0aYebzMEMY1ihmN
K4e9BkLkY+rh8ja9vL6TxXEOx+hEWPtd7RXTrfKb97oUjJAT4LU59PhtH2KtNEtYFmZRE+9dx+/m
ZI23hcjC5zpL8FItWr4ohd8irPdQITz1wVif+0GIW4i02z4Y7kU85P/TR/TnRF0uoQNmUljcYpYr
HWvJ9f3jR1SrqXSlXaJM52LvJtz0p5+XTHVYUgbIPXKgl6naRcHmBNmLSQMAVt5Q7xWtuHVZxd4p
TZI9JcB4iiYqXCvNwtPI0MyPY+NSjcavVmbTKdV2cHENfTeT6PdYKrwHWKn37RjCgagq0qeKggOQ
l5Srxo+mayvuyGuK9m7eeC8DvwWbgyBNNhvclxk5MnIoVM/Co8QSwsSbJqr7aRnD/P1N5Dl/vYng
2/o8fILmNgeov95E+CZTRRNjoMAfPhyfqKCfjPLAIVoOnMNNRO3YWyNQtwFc31RwRLXii6GCzyj2
oAAaQXT5+aO5d4EAKi0YLPFnPy+5WpKvSCPbBJO5zwwRkxVEwkefpM7GC9Lk2WhLhUIm3qaOdhhv
yPH+58Xtp2Nl4DCmWTzd67JXV7VNzf3zzajJpnvhRjRQecr2ZGUo0gLPOYSas2oC8i78QW1+vvx5
cRvyhErXCyFPT0Qbw71cB0qod3Kfz+nkRU+o//t9IQi1RRq1NXwvfvUmNuJgqC+mpcszCemQIGoY
M8oA1d/4xNXZwLnysMLQUpRPWZkl2zYU9hHbBiODLFtYFHN+mgW1ecOKsDNdfa8wot+hAAyfQ3wv
mrPlRSd1+IyGaUtvVd4PTvX195fYXW7yP61jjmf7pi+U49vSFnJZ5/6wTtTT1OZhJCiw2QNHfC1p
RssLScxwj/EnuO07anYtkxPKYQ6NqBeYWJgwjA0NOdvRQ0IkenfT9fK2YqSwszQk+CAdw5sM3hMC
yvRGdW12E+X2W5aM6KeWP+pilOVUGRFIvtG82NpPN5ljVDvAQ+ZlXF4466Cap8l2mH003NLp04tP
zWkzSf+esvYsi766NLN5PSwshB9ews+LtKp//1IF1ZY0U+cUxKlz28xS3IJ7iQ9D1xzSqCohR3ol
Q4gOonIo/F0HmTLxyvRNwo3YOXkKzElIi5DJarye4ujYeyBQ+uWrnz+KoxD1hI6Tq8iFBTWk8LIX
FkJX1cUJAYIMEkIL0tC5rdyguQ5KJBl/f/nsJfX7T5cPBg73Es+mjXHYVX9Zw4zUh7hij+O69vDW
2mgcb6PIPfOxTCsfw9o+NEsIZ0xhnwbREUTn1eCeWubhkdluAzmGO7ou8iEb4KR2nXdfz8B1nHi6
JeAnua5Eld62Kd1r7zbr+/q5WjII01KVpJDQshQh1vJ6gQBUzpDs//7Nyf9m+WGRVjbvjbXHVcv3
/3BvcrRXsRkwZOo9yXiucS8hOp3HciL1cW5/hYUrX8MZDWuUICYuXZLklhfGdgh+UC7jBr4aHUar
fZHMO4PIQvrG0UV6vXf982KnuXctMqc85JxO0VSG9abP7DdMdd3eT1znOu+b4mpyu1PckLtER60+
qlZYv6L5rtK+fa0VTg7C2nEYOeSAhK5+DjP6//hiPvJSOl9peewaceiqsrhBrcPcq662UdKSfmwc
DTQRMEx8GsiTOQdXtHv/48Wt1f9wr3Dq+y83i2vTSaCTbS5x9Uta/R8/z9GANdaU6LOGcRspR19h
WaXTCdamBxUTqIyJfd8dI8KAk0LK+2x58axHkPLmJend8FZ79UHzL5/+86Ueuk01BkhzO0LRFEXN
EynX+zJR1ousabF5OdEmBVCX2CRndEIFuufJuurpoqHw2oYSfKTnl/M9+iF3Y4gAvPE4uzeWU13/
oDIIgCAChmb+OkOv7lss34aPYQQdKFYH8QXFRB0ooci8WNzm7fIi7X5Y6xYtWM14ue68JYRvCo/e
3FyQytYnrQmZNK3AhPgOyakyKiQhY/5sR+PJwLVzBrzYgRPVV3HN8frnhWg4aEdG9CbHpR8UtMaN
ToVx086Cfiy+yC4LwPg78QWSMG66zryRNHy9drIOvlHbZ3d5QQaFoLwTzMLLuduNfSHv8gjodeJX
+oIl3dz4lUE6cwPELWBqQrugyTCUZHdymQZVcgFT9M5wml1MY21WlG9DPP7S1djcj2FV3ES+Wa/n
wCneEEY9IsgbrttoSi4/L+UM7Cuu7au8mekOBK48DZPAo50Yn55ZFp9//xCL//IQu5br+ixOtvBs
l/Hhn286lwDpYsKcto6azSj76h49UHVoKtB0CRf8Rmobd4afjORWADeMct1TVKbHnnHNSYxZi4e4
+G5kjrUowkV/SGP3JSh81v0m+mIiaOwjw7kU06VMQ5+cVDLLW7qN9840DBzXERLFk3/98wIebNgF
sQ20L1L9U4XWsoHR8fL3b5m7/6+nA5fCm8qL1UtK26fQ/PObrv1u0J4zpajo2Aim8vHnJQOwCBPf
vgczxZhi9F7bTNJ46CK1bpSXH62YelP2hENINLLXRuCjguzH+NnDHIvXl2bcz3dVoPpj5rhy3Q4i
eh4DIHeIDCSZJ7uJgPMnL4mQsbRbjR74vjezjtabSdxQV5Iou3yJc5VItijyKeBM+T06woGpSy02
dd65IXkb/V3Leb2YEJh047pAg2n140C0JLarvnmskzCkhVx/JQGNyTCq38r09thG8ZeXIpwx0on+
mf8WSFxf9bzCt/g6Cf9XS0W71r87w/suMHXPFTL00SDxKUqnt1FQbNEBXWf4TYjPGRbr1vReDzHu
GVHuXQXgfhT45mbl7P0ytNeMkYmxx9zDBuDdeXBb5ze/gzE+FTFjL7SuOUkoTf+aNPKQuum7h+PV
rxFbWgwKsHajkGbqxRouyNDoB++28fDzyMCg41Nf4mHG81ZE8Y2R0+9ImHVFBiDgqkwfLMlMo/fZ
YmXwnMTJr8Z4VKp+6CfXOSYOvK6mAAq+5Cr1angxCs4Ohs7WSd3hehuNu8RDUq9N0PJOPj4lztIV
WsKThr3dzw9g4FeJ8RT5oHSjwichsLqkbldtxxCBuYWmj0qVFisjtRL50apGy7jLmxrxrBXsG7t4
QZIqkKPFJBtnNhYGWU/MzOfsYPptCkFKeGvBlEE08b62xM5CygYWBw2MUcsDyZMMYDCj7kQVfpog
9AzX+6qVeYwnTUJ7TNSI1eXBMbwPfKfdOZnB2LBHjZdJbW6t8o4zD6tTvvHchLYuAPncNxmr4031
dCGPGQT8ERXU3moWgJ30JORM0zjYZPj0CFVlb/wrc2ey3DjSZtlXaes9/gYcDsCx5TyKFDVGbGCK
CAmjY56fvg5Vi84/uyrNetPWG1kqY6JIAO7+3XvPPUkiFIfcIXbdFXCUgc1ynl5aGR0sAF4WJI4x
RZdjeDLK9MhP5q0pdmCALnB9V+CWcbQZ22wyLwgBX5FBEqcXYbyJorSmDTW/1Z35DDUIWFG9UKrc
uQKHC7T9auwhbJTOIfIZbCaje1XlxJS3se/KNqGFBDnQmYT1INL5da77fN2AysNaxv9nQfQ2Lk+9
nSNQqkaiIJLD7q4fnXGNE9+I81e/VR+68KmM2kHzOLs2wkjbmu12hFH5TKvcV1YHx8GR0WVkbDDV
bDAGyceJWfGM7gXQVkTG1ZqfKif/xah7m0RYv2ceIQ1GtSD05W6akw0xDEwf1rkcfeZg2EQb5mNt
RKB0JqaCJPlqmOaHIQfWovAtIwQwReaud/tF+hxHFk6xlmgM+dULw+jLaCni02+obNyGpf9jrl2q
eifj7nRclfeFyv6ZUHYQka02GgqAh6lchnA4+/ET113xQ/PChxFjpVH03qM+hPiZLnoi6zIQQliI
ipt5coqbSP0PN51Jmg6ASJljYHoMMZSFhgpXmSK348WGde5NpLliLBa486cXJ0520LBRKH0WQsis
GKoGUxzMmh5dy07/lGkkKXKsQfLoCidQ4HrrYaoe/YJ+RhcGZyyTXw2BPEbC1P/i6iYyR7fr1HME
CLN5gVbwk1Ysuk/K7HUu3as+BIdBcQfWw7jTFXcaOQextphYLHo4cxRNAaZNP+lMRV9DYZzbfB3k
2tw6TB5VUG9aB1MGKchpR/UALahAPAfBeJbyo0edooKEcgZLroOfKLbQ9AJU5YGaGjZ/r2w9jLM/
WMZ59Oi36j0FmJSucXBDjUlfKXb898Cr1YkRzAMf+FeS8boa0EqLShjUwtGj0Rrd4zBikHGdilxm
vYXF2589d+KZLko+BL/bQSAHLUzzauXUBzfbgm+sFl3KX6O94B0/VLtPpmpDkAstKjLLVW4WJljB
9qUJSNOlogT/R9+faZefXXz2rVs8uV8IQ+EmjuFBhzWwAavCeGkF+lyX87yRwfTWlvcKHjHggguG
lCaDAW5rzZ1rGfQl9nFLJSigfcvWn0rF2buGfMEADz0onvU1t69Ok7+QC7vVwq22IVmIpnuM2001
2M95IVA5y/jJa+VpwGhWJsm878XcbB3Yi21Txxs9jsPKcMfwEnjjva5SfgbAz+88Rhqm1VOnhmlH
q7Yif5sBDcOHkmHH2XZiPOK38BZ+gkU3m/AP5vDZaB4XGZZAnF43Q7HdK1C7R7KNZmWpSyWfLUkL
U9IbejX72WMy0cVBbbc00vRM1AHVPLXytZfvoDF4awZA5lYYCNHxH9Iq1T7KeCAOc6z3sqpORUdD
tx4Lc+1jDt9wK5TAYf2C/8j6zNuWo/mLZrn60gbhOuEqf2axfa16UP1+79nnOjbODub7RWkGj73w
hgc4anrdJelnGRHD83FaDFndLD2JvJfEHMDMaXxRHLk22i5+211IVjvJX+yBfri745NGahel1LEr
FBnlrUqnmc+dMNZ81IT/DfxlHVLcUMF/qMDI2A4RG0cS+I18sOlegdWEbTEt9uX7MADHyBv/l1l1
uzqBBxekOetD0fxGxDv1HIMBYVLRoLHu0lXCdKOMcaWpKNiUOR/KTIxqNfQp/HSya7uCiJ6gs15P
547JzlJkcti5bYhJSA44SUcLHElwm8f8OTUnZDwiu26N7XHAsEPR6KUYgepNcfIrmd1rnRjezqeN
hA4tyMhOLo9+U804Xj+ye5FSmNDVVozi2KZq/s8v1tSxNLH4ldrLTi59GNcIwd9POn3CwM4UMj+G
aa+PeSZpa2tN566YfHkYFha+TX08gGOPyiTMuZ5JTASnUG64dEkz3VmVhBBriRHd7bbBB9FAMqk9
J/q8B7nf2f17kk3vXmbXGwW7ZxcHI5Te4Wcgk/tETe/74n7EbQycI4aTL+skpZKcRuiYMFtGxqXx
IS3gU3hvyrsdh9pxL3MxZ2AP76nBQHKxnXbe9QiNC1+SXey70jzUxUz/XPXo4hZa9/Qjcr5n4XNZ
672YBpLWWGteMjhufGWAJn8xCnIx4fLMrCePMElKt6zOaQVNUwoMyW8RNwjAIL0TvPN2srGylfDM
beXKgaglzg4gZhCeyuFaJqA/+/pQNnhjOscEPI4DMpyaB9RDJtEz1vNSA+ShO60Of0aYvhJwPIlH
eZdgPzTwG6aBfczkeFg1ob94BE+a7k8cujujkUyHi+dhTp+RWKme9u0XHwGbbF9IYlqtB9f4Eu0M
OwPqhScEOFTLI9hc9vgbq/sE/pTPLdlmasaoNj7gLpl31tj+DkZ1ith3LQlDvo+mqvcTjQYdw4OQ
E03W4GyOpnnvZP3LTOWdD2kjAfxWSrvdZFVHir/H5dbzkpBI1vOMA6o01kaQMFslcLW1iFglEpNH
FWMjgn8oN2nJUd8T3JLtnK/dL0WumCcUwQFc6bC+8IID/IIkP3SOt59AIoI9LjaESkBclWBD2T6V
CXxjJuBAvEAURM9irMlg572xnkfcarVtUMKbi41vUUXRz0EMQMSlECIDf4HhCAcaf7QJaFeflEPN
MmH3GRLRMOGeGbkG+1COOOIJ/aaJtU7m6i0O+tOQ+aQNaEnWMR2EHRlBp/HjreGTJoW0dkkN8TZX
66Lp6h29gpci53NTQ7NV8DjpBWVU0CX9wWWVWjemu+XWcMB804AgjernoFza2ymc4drGFFZJ2aHs
7xMDqpOVcrUbATriZEa/cSvcsqLEVd26WHHL4oOzKQ+cuBpXQrOhJbUBCCDNMYkazWZOOCZkU/3H
jop0ZfHqFilVhf1wgk32MENpIMQSBysBXOs83z1mOdUCLksDpyBMub1ZcXxb5bxItvEFcHbu44W0
qCKBFmmt0nl8xMs1H+y5uYyKmBkJD6K3VFhiQWNf6NDiOs0f2hqouAq7c+V468Zv7jjgqF27DRYH
D/MaDsf54JqwwuAQ/ZgoNNWQMnx9r4NCoA4S5aKP3Fl6Hf5W3+kht8psP/XNSxlla2OK5w1pZ6y6
NTV4Mu5WDbUDljFkB6PWNmHX6meTi5j5Jd5gLTA8Q1a4BNMP3CeXpCLuTfmRtzQ4F7jW/JERTVzX
QpC4nU+xGGPiASxFouR+a6OHOgQl784zFhaFeSOESLrW4RlE7J94Il2nXX9j2rSgl6OHPg8uEtEl
ftXmjn39JXXsEDzl+CJ5qJRjrtd1zp9SHlO04HHEtE9fyU3DJUwm+9bHJXFhN5Jb7abTYqo5AXup
P9yc3Nj3PnPYtDlZlvgQYb+3HO2y+hHFb/NkZ8p85fF82dWEQznLUifeVTGAhwpwh2dwAzmPtRH9
YAeONi9/Bog+S8d2XlIhd2nfOCujkpd+fKPem8oauldxEnFbGEiMpF5Q/pknTEQdInGiCsraFoH7
0unyir90/pNRRZG7QOEhpV6jlpeRR+G5JPlxwBW4m8yzKbqIN9UAsLlQDj/cCJRNzHENLdP19iSv
QJfQtIAxa80y99qU8oM7LF51PqdZqC3T0jGxkGLW+cjCgq35sJxtDE/kS5sy9TZZFxycLGCriT8L
lBW1tSEJ4i56T8tsVw78BUbH+bs18LcVA/cBaVco6fOfJCzfsZdQejR0Jwgb8IYCDkKuRVXjLJ80
5pLaMIe9CrLnFM0sSqKjTEGJKNGkq8gBWhmE89tU2M/jMzOrYiVYkA+GC3kRMQQLxFBt4DTzAfUD
q6v5w6qcB9TdYKkCHldzpz9DtqR1tnHCQG/bof9dyJEe9aYm42Nu4jRvH8RVddjNmSA3G0Q34CNd
x0MSyXRvGChkpIq2RhEJGCEFM4+eg2XoXKvZXCsczbzgkaQVz7w6wazTURdZ9RyxihDuaWpjvhea
Bqi+dndt753Y1DwFBQP6SfTrhuDhumPUg5s4iZnmO1W6wQ38FMwPoBYZD0xxdSwHwu0pDDIU0eSS
1sOffgAaDEWWnjsVLdOeNYVky5G9NdHy7qtRw0s1VhB/VUzeof6KyEVscxJafWD+aIr4aGiAnSQ+
W6ZPJiUFFlSKkNzAonSADo/uGqTukeuViYCBeVjE5yRgz5/F9oc95R9GmSOCwYj1Pe4zkiL9jBaN
EAfQaZQ8leTVHWlJk/fyEEhLS36ETUs0ZaXVLPCJhjcSjsmqr7MXENuEdwltrVOymWxeepfdgx7u
BC/Ks2KI5jOXo2E2rFpX9sEIHNJzKNhB9GhFvpGCImF+I/9cn95qI123nbUZBAReefA8TQo7cOZV
QPNIrHD7g/H11q778s0r7SYm1GYB6Tmmb8ft6ICDv/6kA6KHbgctKObvmQvG3+5gsSNl/1oP1AJw
rr1fJzCpYVTvuYcIMeI9ONEW5xul5ICdghcL6XZEjVlWPebHnM3AekBl9gy8qPF4DfP4AFZmpIfK
XDkpIwIoDtOyjvXXyF66d98NNzumsIAAU2Jeri4UxrwPNDmyHwmvbeAkG6e2PjPhX/GIc7VN3ZPZ
RBV7aqJGgc5+NniSfA1IyWZUx2ed/oyiSzuUPdUteNvJ1m79Sa64FV5TGd5pLT2es8w+ja3EqBOz
GaWzGVCB5XPEA4fvzMEv1JuaKuQoOlVRgI/UecKEGl9vZW/mh7Irb2XcnA2Rp8cxbM/ZLyg2WTD6
3GxkX2AALiMX/qBbJ4SnoR/l4XNRW8/A5uJObO5mK81Mg2/yj9iv9rhXd6XECh8PKatfQTNNBZK+
1/oyp5IAtCU5l3Ca/f4uHZEXGw9Kaeduhd2EO8zrHnBJv4TOB1kXp/TqLh0JnTKjC+PXsrZDTm7J
c+hRh0nsWnA4uRc5REDzKFCzi4qRN9Wrbi8+xzY2DkCVqFwPqIQLqq3hYDHpFT4mNsn2iNm+TneF
oqgqpVgRnpJYuO1oL8aaP1R8xANjIV5XtcxGehYIY3AirUhauh92hDxY0imwEICsdBWKx3Cg/6Fm
toEm1mNsRLlO2NmMg3iRbv1GjosBsA+/GIDsPQnCTi43PxtN8maU1FeLWYC36qngnM1qxfj7Jaf2
HXu6e0ltZ+v3xQaS6rwLw03bPNamOR3rtPLXbQQS1EgYXfTuj23cFO+pGf5y8X8vbCO7goLwuNyj
aakD8WhGLf1N9IfS9voeYNVMMn21WmLb/pDizh76YKdD99Q1zZ/U+qq8ULOD5iFig9L2yHSpLAKL
3vOISHBepPm0liZHobKK13XX6sc2jrYUMxIzWyRdeDDHSe2dButKD5M6HQXWu7n+Cc0wWp1MUzLD
v+d+hK6x+Oe88w09Q5F8yTWu1bHzaFiwXPUgR2JovuVyEprMYJEeKtRFVVwlQgio7q1wjCdiQmwh
4+xcDpy9MB6uiw5Utj8z0VEuEIHiBOyxWAbKf2Uh5SkVpa/ekEDUt0sGgSZ77IARvzdWF2PiKZaP
TJMYHjhMf3HemRScaeIFC5OgOM9jtjjWMC/dsvlIBtM8DvfDYNI6W5c+05CJy8JDXvC66DzObbaZ
JQ0jddA4m7wGFzkONhIy0wnb5ig/YFChK/zBSIICZiiUBx/dYefF1e8iaxgRN9D62BOH1pN9D5i4
tJDi5gafmfmrNstqtrPpzmLxWhQC9Bahg09TYTXEtLBjEEBX+CDrfWI57kIbZc/PNn6QF9snDMqX
oNrw+oSXDDJpR5D8FMv0LYPU3PVZ+GTKcT9gyN7HEntgZFY/BiMY9+0TSaTqHK1G5mVLVxr9Vg0Y
Vml2eYgsiyYG8rJciZ/VyvX5MFKT7Burrnd3bH0iYuCu1kCyoT4YZtZzH6lm6/us+5rwu1l/8Czj
H8Y0MnsgTLW6TFZ8SIL4KWZHMiouICfgyTm03IBZjXWotjrkFr8g39aPC43T1+pjOnuVva9G5wcV
VDYG9tnbObOxVU39i+XAIIZu0ChlGcumUae66PwtYuFXa8yfJTNAKBfdh2WxR9ZxQk1dc50wUxwa
nNOZz14pvyMTOL1CfZAKb06szhk40Q04hXevnRdhkZyh32CpnPdzwsErCc/47l4ZXTPiKAC8J8zo
htr7IDETr2JCyisrK4AOI38cfMaXLS5lHJxhsw0pSBEqKjZQy5N1FVnJJgWDWkAPvoiWWJFFDQdt
zyWCxVPgdxB7OdMEo77hHwVplV29eF97bIWAH5A+rMMcFxX4ouYzbRzeu4xRFm/ktlfNI4m4Oz8J
5DZCy4s2vonYZI3trvpCgQgXAVVYoTOK66Bmuj+l96VTgtPKujipwuNal0RWXbbLSJuYQqoI8Dcj
rTvLh7UseGPDH+DJJ9MQONnZK+PfKp3ktksD5jf3w4rRTBt+Cloxazx4rW09D6qynq2k2Ap2zIBS
R+QlxRkdBkiBr8qcrh6NHYQrwhvLR7tHrecakJFPC+5oLHEjBg8OG5cHZc5EmvJ5WCZQuHU4+ZQ2
mO0D9bSczcLiBAahfjAUzYHpwAnLeKXI+otel/jVKpz2xIOb3uc6oJmNnRvZf//TiZIj8OH6lIDt
q0EYQ0THBg/sMGdOWbJtZ6i+Du3+lzEUx9yd8r2IaAoZUqsGVWk5S4tyi98JebKigjpm5+YWe7ez
IRhpnWuHmUCMM39VK3M4D2TUbxAOVhW7wltZbIFENzeEQrKoFEKXOneRpZPiHt1ueC8uLqUM+zZ0
+wt4nuGiWrfetYo9a5d8dLp1rklSJ7fYnp3j7ETvipry2/eXpKeeMpIc2mG77CM3zh4CNsw3zgfY
HihTgB8YoEjHTsMMKCe/EkfUjlnl9Ij92b52GUcJ60ePq+EARyp+TKFQPhpsZBdjG3S7+y8OmZYH
w2hQY3q64/qK/LcqySox6xrWTpfCFbynw42haTaenzY3//6lbiT3YDQ8mKlT3/xiCo788O+6pfY0
TE37EMPRfwq832HJmRmRHBs5y9mJRmy5qm1ZnTBaG+7QoT0E+Vl449mcRf+ks5dJldWNM/XwFJk2
QKJyjuFi8605wyATMtabyff+FB03/tKkWlDlxCRl/SzT4iv1c/OkqqZ+Vrnw8DFqf/P9i2Fb8dQO
5+fJTm7QFv23QVgtA+lK7/y5t58dsI9IGOYmUGxBwR2NYB5ccLSxzJ9EyEfIWYSnctiAKhadsSRB
Lx+05HJJKRB+L0ZVfImY+h2MjfocOYCCSPK5KzcJxwc/AlwTNdF1DpMGAd37sPu7qRyFa1nValen
Uj3mEpFj7N0/ASfq+6IjuWk+xiz6GSZm/1LbsYU3wHtMlAFlALAL3j5iLSTT8u19fnqKINAd5N3I
pStxKhNdYpAlW1DTsOsZrnlTuOypXDR6YsclJe02KvFJ2kzKpTEc5kQ9R6EN/9Vw8A513NZj/eAl
yMotouuSVzxth3bNBKh+qduwerqzLCzr3MVT/1ZYQYHN7gH+dMZyoIfDFFLua1UiPLbsm9wcr3qM
q3GVOc8qsekXLDggw4rZwZK7AYEvHhwjwFYf0VKSGqk4G1m/DzPeet4UEu2Dbl+1Yy0rb3a4tsJ4
3bvIUpKCFysogzeH7dbBdAq1jJ2vMpEwAJPCuKVJ/TwNhjjYdFgzdAMK1NpldGK88khcTKwCc6QM
JR7FGbuttaKyR/LMs2jvq7ICC1a+rR0YdYVTV9uhMpzHyc3yCwPozVi1RLK7e6ta6R17ogkOjPKN
Yoi08O8mD9GFkMV1tdZTe6unbyFFIHuoojrZs3YOVcdjH0o/7kIQLqZUR+2je8BF7Td2bERY+GSO
U3n+yfM32HmpB9A5psDMpW0lNHx9s0h97Oq7hlm476Si3b1TYpEu21FyJwDgt+R7wnbhoaihZ/q5
VtuZM/+2aapr2mJQCevoa2gs9fD9JYd74FXa2E3YV9eB+qRIncWU0Olceb+IILARhoLu5AopFlrQ
CeoOlICufqCUYz0JPzxMbuysa9/d+Sx44AGHbqtcLtTS8Dyi7/TQh+FAD+0C+4t7TcE571nriLZw
SiwjXDBTaOgdLXT9aQaXszJkXEJ4KqejZ3jQw9yYs0B193kGsJ0on2n3sfa2YVnZv3Vur0pC19pq
zLfMmqYT+iAmiITIp1O4K8tOwLXevxQxPmkjfKt7nT96OpS3XIQGlb3vIUYWcNOZPMSAZ3aiaH6a
hQc3TSd/JNk7oneT+6hw+y4K/z7YmRnUNl57ymkFHOcGGy4cUTcVJi1qjGKqEiQicaz86pr4ujwH
1peZIfBz2Ko/hN/+8S/WPJS3lFVZDtkdGg8PS1pEaqbJy/Cw1ApWtaalIeyw8IHl0vozD/PdlM7T
RaRu+RIMxh+jwqtuJNMD1WPDQaXpvozBPmdgK0PhJGfToI+ztx3ysrlzqlSjHsCLcotO5XmO4he7
ReEb0tB6TFvCbzCQ0oVhK4gQY2htc9APZ4KtZOjSjll0ZzMAwdeJMwLYXZnOjyFG1VuvxmNdAGQQ
9wNKasURRRgyPHs4E1XWrV3RO+vUDgOicyJnhkdRlBOZwyrlCbUlLTM9zqPcR3PpPYRjA22uydpT
AmWHasVhk9z//2jnNT6IhWxSec0KhES/sWdm87BIypgKeItM+LqZiJdaHCpfwvI+W0/kcJpy6R3H
WlhIMz0CRSONnYJ1/ZpJOjIiEX8sW8cazlYwUTUbVmJpmR4Mq8zgpuymdD8UWU7FDl+yIGHYkAsk
1QFztt/h/FfJLxW8dJamj057yOU8z6FjQb+kIIDCwoHOu43lp5teh/5z4zb+c1H9EKhsFzmr22zx
iM/nLtv0YykxxOJlnBT4jcQOHzjNczasqvix2c3o+WFmWyA0e+NsmcOm6yz7YBSBjaRfv86o3NtI
8ZnbnrqTgzumTlWuT8okdoi9ZznN+pm2pfyYMyKD5t1hQpSSzti0K6lATEoqJvVONM+RHutjkwZ4
u83wbWgdgGVR+NgTBvlSHESrJlzleQOFfHac1f/e50BL3aOif68JlNiKn2bXHXIk9ZUbaEJi9/xc
qULM72a35W8D1OQanOIgQb94g9mvZ/gUcAy1hApCPyjawriQ4ESurEMtz7d8fPZHNim1R++Ga7gH
6qGcK/cV1G8SppvY7IKtzrxpXcip2fAHwiNNzd4yaVvv2e2DLaYG+t+4M17DGRZi4x7swv3M/Gmr
x6iAcwq+hZNcuRpGDyZwA7kj6+gWrj1XI7Jl/TkY126vnnzERjK1zpPtM4+qw/gD3gBTwDCvTxXw
xnNn0nphhbupNp+0RcPSwAZpWb/XXuxsSq+znmHJ8EAMDGawc+wfED2XLakJGEjkiaXJLHuZBv46
DBkd4aqgwTvTzOqCJFnOpE/oM0B60haOOL9K0EVUAAQ0m0tx8UcqM+c2sndSh/0uKElOVmAbr9je
0Prr9uH7OxFUFhxmU8HvyJNDEQcf0uk77Gejy2wi6nZDNBdbzIH2kvlqeav8srzJ/g/e0Pzis284
U6W0pjvSOYWi5Asy03KmaQtHSdhfBUajq0pVe1S2cw1ldzO92nrwg2x4HpJnEZni5fub3H4qfdrO
slA8O+yPz6Vz7yVOZv8HmJY9hxhoeTrOto1TBY8N5SuP/+yAROPB4PhXX7rn2J4UNjMC5QiiWnff
+l+s2xWsXog/GIhgctq4ZxrzEbKyv/AodVzLBMC0f3fKx1YOhboLoQpP5AGDaNq7vlYr+vW6DUtK
sUgrGPw8XgbGaHhWIvtVJ2HGUMLyllNNZVFDgQOTlyJgvFjbRwbSd8PGhkyIRxnizUvbM+eT4lqO
1Lbrqj9/fzFGxLB8xE7z/a2Z/CpjhHotvP4YhGrV9E2zK3rlHjHlRPs6juKj70l7P1EucNDNT6dn
uepAKw+8fkg4MmnfNVmu7z6d/l6qE9HBBDzRGoluKvbBXGTZxraZbNrUNeBZzl+yvnWO8CVxyxQ9
xtbAfR27GsBhMcNHmNPdzJYDkhH+VQ7N1HPl7Of5e+QP2/N3hlfeJTjziIXPWhQqUVvgmu1bPgKM
pIo8fyiHmYLpvqAPGn7orWNCvKK1yNt8X3l2DEKtpbErHN9FMCavSDKY+8cspCPjbcRYc/v+oiSb
MWIXYlMciyjLHoqgrU7UKq1azyieypbg+j9fP/+HadhzcV1Lz3OFEo4rXOtvl08ee5Qj3ecjtGku
g5pa+iq2i/WvPp2NH50LNbLHhgNyi9+TJC3Aa5+HmxBMqUoyGHxgycZLRxgx6IDnSAEZ5KESXycP
4pAdkdKFxBUA0Za/CiDrHE0wTkQBBrjSevcbeu3ylvWr0c097VtuSK0ymq5QyC3LvkbkBvb//CPL
+4/0b3cMiUQfJAVeDct35N9/ZLNSsO6rFhJgV/RMUd1ilfpE5/sCNLJFnUI+YnJsBMdrqhbMk5c7
K7MJ4gvp4uQSmxjfClA+hxg/XOm7zdsYF8ahqMx0FbK/+NGFd8mjf9AdtKZqIlCsCv5cGLkPUf3R
m8HPOS+h0ooaHbJqsJEW48Vm4/gWyc48QH58U6l5sDTVa+SjKIPSODhRrZIjM4E3TkT66Z/fkr9n
WzxlgkNSvvR4V4jp3fN7f3mGhKUQUdJzLRtQ5RcMkj5dbXzRMUYFunEf0Fu4A3onZB5vw9D553/8
O9v2b58H/7qt+CCwd9uWbf7tEpS53wxxDO8gmORHZsQ/R1fue0jmgGSBTKSWcaAqY6a0BBF2IMs9
fshM0WDTkpT/59fyX70RDCiE6Vq+4q4Q//5G8Bg0kiJEcQ5E/mdsanb2wOV7eEIA4I5uBNbDk3O3
Kyrx/zi7/L/+Gl7+/yOWLO5R3f8+lnwrOv2Rx59/jSV//5H/jCUL/1/kjYWN1ETm1yRy9T//x/B5
DywL819k+khLknWwHdNRRLHyom4jwrmKX3Ic17sHIaRl3pOmPEK+f8n+l0sqQoEoZNGGq+H8X6WS
kaX/PeTjCSkIa5qEpVxH8hr/ntmMGiSbAJTNMuUEt2o6lezItV24wZ19VemTTq21H2KopC6aGopg
OKrKPQdzSmnH1FdbugrIA5O3alRacRiLiMpwmHUQJ0XCbHgwJsz2TtVQOE2tl06pnatQzisdeK+x
Ys6Wj2/4FZGLFH1MOt1JKfE4iFfbs2gwyR0T7e/3JEg+zGMGQEVkBz/DuTpzFkSsb9au6QJ3Shvw
/VZ0xkCcof72Bb4Y/1kM9OJoh4bYABfogDtDi+ymvUqeDatYMQIzVyNbOoNN96rXA21Jbs+Yw/OY
CwSI45wIU8iXdd20m5xOUp5z8SEwI3CHvXii6AFnIJzLNXMqDNXNrhwbF3Ndi3e7MW+hnWC1DrEC
uZCROqYJqMNP/mi90aoCC31kvSbY4a/ttLeWdk3KJbzjXTugHO5sI1SZqLB24pDt5TfMaYHjUmVg
Xsb2sTSKXQ6eakX9083KiZUXw4xfjKI96rfWtk1YI3LrtaDd4Dxv4twHT9ekxIUr7D0xtToG9glO
ZauuUW8lceWNdinUpf+SSCuO0CiYTqZC4R0OEZOv01RkVytWVMxOSEdu/jBG9S8r5uIhABlugkY+
dbU0meJ7CMFT/6MVX07hF0TEuse0YKsUy2kXowO0+DXq1kLXHpDN5hHYtTfNKDy/xrQN4fVm89r3
P9MabdgZSoxX3o+xtMFGiMxGVO1Osq4wsWEwW0yl+V7BO9zFOXPySZYkZEEpt0LRdj3ae1BzcjmY
tCsIjXFmNOy96YLabW0/3BQgZ6SMdnE6nxNMcltVlx+hVBwD0XJ3Lctk2qQfUxg2O0797INpUFEB
UxGz+yO6FBStbPNl1TG0wU13si3CBZZ/VpKNmM4DQqKjXJEhwiHHqBdbZks9dcCBsle3QdPPHJCy
F1nvrZrWfO9iLwKHQsecQZBz5TtmAGJ8FY6CUi/Tw34ih1XkOtYK3hjvU9kuMoDaS+h7h7AHYmXD
SqZCJl/1JZyVLrK2lPyAyYRazVKD5TMCjb6yopTobFcDjg70hrMbGHryACbkRipG7o2EtB0ngxDr
qevfRdeRnuskZfbVL4psMbybCti8k330OZQMg56b++pHIEOC97LcjZ/O76prrGXtkWBoavvNbGye
I95LOkeCI337UvLORgbw9LHEdBtk8XUcqp9B+W5Y44/BxK4SFhdgtYyfJioYs5wSqxiZ1M1iawVN
E8CH8Zwxblxm7xWK6HHAdNalpSRUmcW7UD9W9MfVuf0a0LuJBbAhis2FPTHgompieKg13Z6oQou+
MKxTrT6axG23OsapB1sGRDXhA9z9L03pHzuaS4mhzfsU/4Zh2cGmYLhS4jM9cZZw2+IwC6DkwFyP
MR2HSaK+M6gM2CbYSkW5RI17HgwA1Rk9gLDQ5TtbtMs8hFdKa9xdYlA0UmKpR0PnmccIY1lXd++O
Z204KzLi7jFUIQN5NsblxnN+g4rig6ZwcOmEw+MA4QUOTrQp43uEgnjDMuhBOPstcMLR7m9WOvcg
9LBXtpn5GiOULC0C+ktArjQYptPZbKuPUsYjbOrpWafmuBpaThVRhAdjsGJa2v+DpfNYbh09g+gT
oQo5bAmAAHOUSGmDknQl5Jzx9D6c8sLlmfH4SqKAP/TXfZo6RC5MOP5wxaVmy4SCXuEK1uKaqgjQ
6ya5zjACG8SVH+Wa1j+LR0o1cFjX4g9+L3WbKxi38thyVGozHFLTqZ/n94VpwLnos2empIepX5Da
zeif3lSAdS1y+UGorXorQ0pk0urKBdnpwISVP+Sgbyl1vLSVJB/p+3aaFqidOeaWq+KXvJTUXK4B
YsWOSoSZNTEv3WTAnwUbPwpxP0YzCVJTyXN3zvkAEyuPvdIIZ2wY4i0iN5gEFR0iVSjuO8G4ILQT
zJQnwRPq9ltrSv2YmgEInKF/LswZ7BAYHm0SAB3rRXoqXap6RlQ+Ails9kN/R1lPGMcujtmJoZP2
Kja9mO+p0wisSGM0b9WBw6Cu02cEK7Q9UMLBc1fQQ6dJRX8mQUej97gjofIW1Up+rwvBgP9WeUz5
ZSTXplpTxd5zgJeRxniqu5ytRwlTcz/ny1004SlJC0pcE8Am5iB9VOrmkSpQuSlvHXkvl5uhRYNv
qSOk1/YhFkm4zSQowcYUHXWT5oAmu0jUppH0mRefdiHGuHryoWm4bzFJCWc5xPtmKod40FXKwdWP
MQ5Rc+dqi+3f8kIXvpQC/TFt3xQGiGI6xUdM1U4mHrkdV1+qQmA7o6iduNQanV5x2gpW/lQv1IES
4fSJZst1ba5VZcjf1CXfiyTy4N2tSOX3mbopsLdsJ/0niCZoxRxR/LlLKYhpJnBOjQg0jRKfa8d7
7gsNmmXXzxvkdm3dGHVxFeWohOiqT58GKcN+oje3Xoav0JhUW4O8eJD7gE5U6WVPas3GSZqof5aN
dkFo1HalqEou55LjUITJo6BMATSnWxBb2auqkhwihVIvaXpYGR5UM90yH6uf7QzSigGGX0XoXZ2i
ROdajA4VWOoTnmEId52G5v362zbHj5UJWDvbUiwP3avkG38LdrUyiZyxyrH0BErlmjqLljWE1m4E
5eSx639YL3UfAMe4/++v1FJxRU3h1yeS/yP4yWdlBrLqFUWYHiLje3pxOtIOvi2GBTd9zftiGYpJ
IUTiGqGMMHZSD4RG2SlA3qzp3eFv6bdhvFKbmFWjLWXYWNgWmF2roBzVNfUr6gFdT4xljagTvhwh
zz84VwYX8sVtG8e2UrWnpe3UDe6WORXC46CWpU/7Oy1wKJZrfPC+jvzMZN4q4W3iYRwEjExZX7+m
HdgSOeZt6sXyZAtysa5Yj7p5tXQYXqLiLFFnCc0W7ldQ3rqpoLpbXhdC9pazaq1ihS7WWpZFW8ap
rUovLzojfdnQnkAxTkGo0nWoDh+1/pRM/SzXJOOZ2CvogMErVKC2XDBTTb/34cS4J+swTJg6MvjJ
0j4noWY6VLuFVEAJmB2m4GDgYNCpq6XhMEtrisRqbnA0q8DwJ1Azg5DiKZw8OJAkJshSh9mXqMoL
A7+2OqIuhVk/mM7zMmrSr4gjep3Ui2/lcrfOlQAUTQxgw7iPxVeESWE0w0NPMICE37Af6nQ7m9mW
g9w+oMeggieTM8fP+tHPa0jBdetrrO0YQ33ir14jPPtI91uYeMWC6SkVmIxq8Mhq0MLEgIaoOxgC
sNYZLD5LET+ZPpx5FXHyZKTn5mUBrV0WltdzGF6iH71GPCIZpTHyaF6VaV3mSMyZRub0kA7tiH7M
Fz8VhnZlnXHvE5gZCJgUtj6VjgidNB5BjWypVPIloXdkcvuvhVMtZBe0Mh8O4EqwSXYXl46qT77w
Qoai4KZAxFiPHIy/qwrLX0tLcw8gVe9NEaAaun2C8BZbarSSOwVRr/3Rpp+ErgSNqqOBU/vCSUO0
whXRc0qEzjpBnaRetZzHmoQncCQnNzH3IWCVE1V8ZVwteThAA1+VEvVb1WLTtP45yZfc4r4RgPFx
RyR5Se8wQJJUbss3A7wDB9vUF8u3uSCOT3nZ0sF7lN1BgywnUEYyMwNjoLIPNbDBaUkNOJ8kGTNV
RiMlPpYwt6nxxdUNSqlhvesTIOdEuSRZLLggWXCskPzT+8XL8rykfJIOL+YHdqtZW36JxJspwlE5
A4o/NV+iEaOjyjCsl/91isiL8Czk2UmpatDkHs+UxBqtrHTSHkIDvZmRZV8y0ufFnBd6jsPBmTjb
LJQy1ZIX9aWna1BkJjlyB1mzmw70Jd21kZoEviJTp/k6ceOc4GNOp63EpUGwOoppe4rVckK7Go3B
hGEjuMsRdmtrxqVrcraq03lvdKDQo0fTWzdZXS4GXilInHgCIZr0tXmIiaNHJ81golnrsPpZXzeY
Nt4WrNgrldLhVd3Kt4iLIj5BY5Vo8xVh/9sKEIGD1IQYOQX8mGaOIEa2soJpGS0TflF8RwwRqos4
zp8j4atVpWYXocuv+D3wg0X1uz5z4Oo5HeOMzgco9AwASEu2xD8EaudDk3q/tD9lIvNIYlFzL38l
WnOAEfpMSjtkP8Gfp0RuX8tPikPMJ0SR14qw4BXEmC7NmMEEOfusavEpCznTWlzFNBR3IHYnJvQ8
0yYB4xJ4JV/5lBNWKip5tDEoxLZKcijGWwD7GcZFkf9x2eNh4zVMpk72skD5CZpa96hP/de0uqe/
HjOMEDArLLYvgsK0EKcRvXLBWxhbZNj06rvL224zRflfVBOSB+VFyKeWuJmJboJmvFEFTbepk2Yx
0cu93OWc0ObifWoFZUtNo5NKlR91mnCZU4vZsMCIPmFwiSLO96jLUbOaZk32CQ/zKrLCy8OZ9iOi
BlXhoNmmbp2nBSh2gwBeoa0n5iW84XaeUZKTTnD1OUKifujplVoNx+gmRgSBeknj9JIbLDO1Ua6L
AlxwUMhcOMCKRkxLOCIeYYSZ1Nt0xCAoZAx09SSNqG65lgtrKJGdjc+Z9FU0zQ7JQm7FGriYut5O
ZXGKeCm75EkDll0QWCMTDSgpZHDe8G6lysOitSdgiGsGjNcjsmobitX5Seno4G2QvqLu2Mc7c2TQ
7y7871Z1m7iTjxaTZ1rOKvWUhreyuk7GttHh46ZcXePftv6a5n/hdCEb0/Tnedqm83MoNvVbOV0C
cy9Z65YiB12/tXQwTOFns/zJBpnwjlbe3CCcEoKr5V4h7EJuK5Xe2ATknZLtMh4/EoJJzUnovrL5
NLTZitEfJZz3pJ+5Bft47fkRo/Sq5Z+lzkbYA8Q/ruXwOSyPqN902PWzpxDfkSe480Pppd9bwO5c
B9eZNRskE18ZWzEdK3L+G73smdxC/2sQKu9h+siDW4/jusEio4z0qVjPxDxopW/G72nwFwg/IYiC
UX6MaDcGwdyJ3YdXBcTxphm9enGVeZ1ha22nb1xfq4LPu6wf2rQVxkuVuBU5cNW1uq1mMph7qsUj
M64HKJs4KmN1B6JACehMKSzs9BAfxvfXMSXCBw/0B3OsHxm+wVxQM1Oi5Md5cbVwl0N8F8drRuQn
TJ6xLK4G0LGEnFfduBYlCogPrcAayp7uwxddkntM2RYJhH5UV2sRzpVAK9igfOVw9+Ea2db4N4j7
ZqKK1tpM+lWqW9wQaEbBV61se2XN9j7V3qBtWy3FVkFWo8LLXHmhhGGf4atmrYT+/ErWoL9gPdz2
82fYfzVtzeaFd1m6mNYxrd9nhffYZOBi7sL4gJht9vu2+xfLJ0rm6W6Cx0FEr7FJlTYsMcVuIFCk
TtwkKpPGz69OA0hhfWOtXsnk/kadqtxnnbxNiEqvl/kjkq6tCWlWgv8Qx6t4vmiqX3AyQheB/EtF
5EcW7oPsO4jPOWekEnZCVX8bk1sUXqDsycou8pOALKDa41xtClwojGuYO1ftt5iTmnXV9AiZQAou
QTozHWDirTKvs7FAszoiFynCOWy1TQX9k3KQSd4K2g4YdDuycAFUIIm9A90UpB7rpw41K1kph4D1
Nvd67g6L8aQpPeHYq3pl+Ksh84jCnwAXItfPvbKrijXwP0v9J6n/Eubw3Gdxj3oJIwGKwId1LPjB
uDWGf3l6lKt+E/bmBZaE0zS3tIeWgltWizDLP0bhWo1/uhlsgxFffH9qwxtX8zqNidnGKy6uJgeV
QBVoa4K4VH8OykbuTszvFdy4AmazPOcAqH2J8XYCyhwKIo0/pl1ZnpkwwqDDFL99GNMvW54xWtpa
D7uulDx1eOPfycOTNJ21fov/nJ3dIpffl+99vGHLDkakSHYyLcZcxc9o1WRqOVgN4nEM71b+hg+N
ryFaR8Mgz/NpUJYjcMyTkBDM4keub1Lixfml5Mg+mWejvLYKphmV7oPAwSZj1alfpINfVw8Ambxk
YckFnknwXabRVPiLpl+r2wmyI7QkmlAAnG4+B9FDUK6Fev3vGtg7evbXWueZc2Z81oZLU+0naw/C
whLexZmz+m9tXCT13PWbefYnxbaorAdKE10yMNBR8JbVh6LdCujWO0N/S+dTmhHrdemPpmlBg8qr
kKYA5Rzo22p5hullkY9BfhyTLQrqWOxk7n9V3pIWZQnbi+OHHrLN+WQ9x/xrkGl6ov8Dp71cOCM8
9GzNp8wCSEPjii9t4tGcMBgoZrQq1L1EFWPD/3eDa4RmGCHFr3ttZIH0k6vTEFnFX319zqH+8vGp
0qXMPTLn3cGK9kBjrFct8Tmtj11P8OQi9lfsaiYlvwygZ2IK+2E8C/FHx4gj+UnqhiPMRVXOc3V5
aGhDIeuwtJ4Cm0LzKvzohwsLzZyfMvM4JM883i3ztVYfbbUXys3YAf+zxwXk95s+7ks2sQFpKv81
wuts3Vhj8nybywcp2nXBRa2+So00F5C/1/IaWhzyyKcgO1F6eKuE8Fbwabf1PxAarwXZcqKSK6H4
MPtv/Gv0n/3qyybjpYb/LlBVV9icSAPtCAu80kmlOq9WRCAYVHaFHhqFvXTMKTZzArPlu5CA0Dp8
91ZzC12CfGpKUvgd/OeaTwokf9Cf8smk6CZzczqkivl3DB99eMLKmksbUmWo+ZCeZQ/ZkuYbLn58
jDnQpQGpo4BeNPBDJYAiy7XK6uCJIalmr4oBme4l5WoR3FeEzxhPKodmIUH5nh59uiWTqtc/9fS2
tPcspnn11CbcetKXuLQaNQ3QEsvNSDfK/A9jsVj8qOE9zh9d1K8AqdFDMzlBfeQdQYYvqT1tnZlY
1nSCrQbHJiWcfGBTVsY1zw8ofncMoSyEOz51iPBKg93tTeKOX1hffXfF1oRvMI2AwV7Zv/hkOjrY
8xu/FVDytiz5arQ1B6xeu1deKP4ZJc486HbW/N1VkMfZn9k35/rNnC4v4zancX4kfgVL6c7DLYPc
IJBNVw95uFXnbUBAePzO2XJ4fil8GP8SPI4LkJmA25g/Cw9N+ZVCYm9bKpeqxjXIyUlro/vTuLFK
3bFL75NCiL14LrumvfXWu2q4JXmVaiSkNuPsPvHShbmvmH4gbsr5azD9TN5DqU7Ndb98MyKfhJ/M
PBnWQdV3fFF68KiR5wnX5h8ikXyyMEKCgszuKazYxkDlCfyhN0KrKGqc2CEw8rwqyH4NfbkfwYwr
WtriPmY5zazvJX1LtH3yerkNr9A93DmEeNA7+AfDeoLPT0dXjJWB7TUtbpw3FPF7nLYZzlkeCNEz
KUdLI9EeaGKo47fKpSNZXYgbzT5/K1NlQD8XF9V9GCL7m2QAedVTmqJiqilodfQxXM/DoVFJp9yE
XLd1JNkm011692w8+i4ncBiFe4v8J1Fp/j1+XwbQQGM4t0QoEgokh01KMmJyRfNLbwTGWTcj2HM1
TxNv4eA82plBT+OqNvi2QJn3+c8gvI1E6aTqkkfk6NYWiagROJSWX8fJbaS9isojeaN4qCcKS4TH
TPcJvxYAuUnls/slw7mvmA1N4tqotxCWcdOP4xu1LXr7I2Z+123ATumhzRAEOQ0P5AhUVWTbiX81
g1gLQWndYzjIU6wE96z0aablfpuJXtxwDmFDFIr11P4tETX1GHPpU+RiGLGulS4d3ZHmKu1zSN5Y
itOCYFZAjduhNxxeWZl+DQnvDflCOtw2fTD5Pec3RLQeUz73WaKdXrBsguVgmkdmi0brNzzi4rWl
FdoYYFyJTu+9BGdS5R5/VlEfrI7Rov6sSQDLhwiMlX4yMmJ6G4KGaermcPMD+gKKQz8dpvSjMYxV
pPriQArRRbZfxck5Ud4SyA9OM+/EreklACMyFvpbpX3n8UNvrmV5FiFzQGEVXcXcltOGb4QWxNnY
Gdp14aQgI2ljJlsb1L31mWMO917wW+3I+GHVcQdZEKuS5GNMz0l7K+U1X5KbGf733SCQ4XWU3lN5
DwBLh1fF+Gqhl+RYh9aQPV053xS0idAqpCAvUJkxUkzBjX5cTtP0yLOb3H9pCgSFz46pYApaoYep
RVlXdG70fdvuM9mR/5TllujvIoWFsoh8k/zVok3DRqDe9fo8xdcsewuqo9nty4a6l1WNYZ7oBGyV
vdld4+U0qL80nsCgj+rtPLi6dFOlf0lyi/uDucFqkXiY+hwavq1VzfXCmaNDtw90wrIflYDjfx+I
hwyEwuI1NIWNf1hZmTexUlM2aok2yteUuxPnLsxT8ZdLcBNUpJe9SxXFGqsuXlfTO1c3GQAMkVY6
JooYZVrgjwXZTzT0feK/RuUBxt/m0mSr4pPoO/+Gg9jDeBAkPlbfY2wdS65nsbQNGcdajy7ZW41D
l2GincxxWDEcIaP4tCoqEJ5TvsduCms5yy65KvEq/xiskLHw3pVPRVg4t37WisdzDr+wKU518gyF
fUdZYZ/+KdYBCym9fkO/RasIqCclpaefwpc6H2L0JYgdkTDW+LnIKyjcp/xsWmejJ/f7AF14+ewN
PiNWT/pyFfFsSgdoSUK1eZ2/WsXDX8xVBV1/OQG94s8cnIFiz4A4wYsmx3xirXfrdjpwdNduM7MQ
CZTcAPOHixTGfat2GxXFtX/0wnssVasJDxTVZKs5+MXHi6h35wPPx7sc8hrSZ+bASlipNXY5bsbV
7wSKjAZIO5POsoyt8lCq97H0QpDAKs7RXboNprv2IhSKcHMuLchdJnmhfhTzd0ungi/eZt3NDP9y
BjxFQsh2/JgRj5PxnGrHnoR93mrQLgGwZfCgEvSjEud6tMqyU1psGbeHO6RdUAdAez66KLA/tfht
5mose6Fl1zQ2dbva3IMjW73ISwp7B1lalneEC6LBy5P1HwXb+y5tplGz29pl+npM2LKpcYA78y+g
MjChT2eUt0t9EFiOwnNUHvhlqaG/0OUZ3YWCQevANvPb0/7Ac4dYcIocrteDS4sj8VSH5GHGmThz
WX9n+7tFEB3WDP2TR2X4SrDVXydaauCst5zqJzqroaUQvavxcb1zHinLa6UdxHjXCc8VujhD98NL
uN4m4tUgrYwWTRLhHxdVvNaXfOQIHv2JbAJT2bjZWOytAd1Wp5Jkzy4KTXOBCNMeC/HNAqfgWnbO
SFVMz9h4kWNICq6lteiK9U+IxsRgw8bNu0qHr6GnuypDjEfi7KZHERy06aZVHxqh7B71iNtXcs77
j3CY3Vz418aY0QiJG/OeQd7r0WliZzR2mYHCJ59fNyBCdBGRoNh6vlhDJQSjlK4Sy7HqrZJ8iNnZ
HF15/NaC79gUEYELh6aHFU56b9CZfSRXo/iU6+PgfMPTajSXG/L0rAOy+J6h7+dpL5VvMsJKC3ll
Y76Jwh7OHQxQjtCcRCt1s5h3+tzL8qvR6KAh4XsU9BPcnFUrAZHz45CkAco1YUa+gBbQYgO1o+bz
9Tt9Kw+XqvtL2j/FIONvIUfkpA+ZVTdcN4rdEj1KkoTjv5lfRcsOLIKWCd20+WrlTcVkYeKj8CXp
3Vw+FgQwThGOpKEY5x+CsQH5FGaPiueglAFe0BYF4eC/AzTjQaQwq9i+ml7QxVSVKuiwdAHr4+gm
8TjfeTtgW3YpbmyFt55X5DWJ+pehR1vBVqru3bLm5Yk4xBjnTKeIPrrNxkOwNuXqG3JUDrDNuGvx
OznrVN+W6oH1LVPeo5b8ymfVcNvfabpv1tx5fNP8IIdjR73TsH5KAaIGMp18MwUu3+JFJApt+QuN
5fTsvuATKuoNXQmsoxwigxP8NxJ7PktWwT4aUzBTdCNL0ZnJrsweAPYGiIv8Zqif2pz5fKTitK2q
rcaJY3BAn/JSxSR8C9MnJqJnD8S1WbtLy76ptoDQXr2rHcOLgfa60gEJiCLJ+yr9oJ1M6xb0Jo6o
3h3LbSjS0kL5dbbWGeJzrGSl1+5KcxgD9P6K71Z2WCAUYV3/icm2gQHPWL72jOx7EH5nOF7qdA3J
5RnMBBR6tGQavGAoqPOnxqZSHZXQayqf4ytSUFKDEGy8pkWCZlCHRZmbQy2fAtkztN9W+RDzW9Ec
suStnIHesD86+vjTpN9dkLlxdOL+qPMqNLYmO2DWo5X4ltQ+x1LB8ltaV4PLmPtt9KRVIdTXUfJl
kQevIk8a1ydzOgQZfvh7TGY3xg38fL33FkNHlqoDF+32T9eddLYt3Q2DXQ8UqSj2U+MOgC9CL5MJ
HDDQYXItJ7nX9Ftp8NDlRDTIgIQGfOf1QldAvwnKi6m/leKOqk7VEa41o/b2U0kMJ8rUtcSyJKz4
uXgGrW1p7OrooIWinxvUdisfRfYmuikSsrpT5/vLKvUfNeq1iMOCpAmkMbfieEBwYkS0K1hH0uLB
g92Sxam453WWP2Rv0XKz0k9Ab3q9a5XT37tofiRsLcpLE+3O6uROjd9wUc5rpHmkLzq71Pd6VtZC
FthCgCq5fGbGt2akRL0uunXuakTG4TYGbsJNdsPT2Vr7aXqPXgDTnJDfdFHD3x4T2AhBTsGG3PNF
eFHJOzHlPhl8nPHqHGkcqmeWwu4mc05pzOu03Jb14qj1D5k1StPWMF/Wo+WMK05IpIeMiKCOgZ2f
JqGGsYosmSuBSdik/IPGE0qbvPIUdV/ra1yJZFsyTmFBHdgdnRIZjRzTCo2XoULs4tvnjtwmWFg4
rKUk2m3qefm9u5OT1BdD/gc6wp4ghdg9egAuouGevV5uRgsdtdYC8SAYuQBkpHM130LRHd3vWvQh
3CLIo+z3DTY47v7yWqGcIPFHBUKdDdyxOPfc+8VvYXwf8kP2EgH0DDPcXaK6IeI5tZkVO2pksuFo
7NLQDiMqeqfPeMJvWDF2SB6WTcWEfHr9OCk3EIA5uDpy/ShB60VBdERj10qH9rWhg9SRiWtacCNb
Fx/3vsy37dfQHKr+yUelD+j46lYGjWCZ16yiO9FnJgZ5j7fDjrturcBghseXz0812mHaErgG8eUH
kWv1Sh+Bzf5bhFvfnEztS0vdeP4NKa4al3/qGqhHf82t71z4MpqGf5+7hs1vbN5AY+x26kYfQO/x
iVro19y2XS3YjK60EgJk6wHlS/2Tpls6voXIt5a54Yw1yxc+hjpzLbKpXNMHX3tp+dKXwCNRZLXd
VTeFQUzqEhr3XsCOjbJOuIFQDkFMKbHLlqD2hl+ZEV/D+tjKBzF8MgQYYx+1tXsBWaCb7ELuBkOz
U4t1blM2xm3VDzacGLmwszGK7CaAx6ckeOWYbWpUccTepvA7DBhU18xvhaMKNDru3iLyU1ZM+j/r
7RZJus7PA+Yz2qqoBOT2A/YLkTkOBbvjmK4Pb7ULHICeCK/01XJbeSO2F2+0Lsp8p5pxpTUEEqSr
iHiRAfSkkkcZPTBhqHuVfMQWiwJC6Qv2rg/M6DC3PPZ7xTbpZSgdUHsMqJmZ0seRcAf3A2Fvak+r
p6AOWPddrc7R/HitPkP6Jpc71RtdMfdi4wlxaTWlJvS8lCegxhR7n9ao4fWlclTUKg+4B2BfL14H
YHC3eiBAu2APMT50sgEGVUYcyzWQUJxRcattRoN7+ioZbMbazcmS3aLapCka+7Wc7qrwBwk0CN6V
ea/oW73HKvk3dwep/NHjT0WaEQ6QUR5Z9kfClQaK34IgwxnJAQHO0g7cKTljhBMa1UdMx7nCYjf8
YgNdRXaMHdhjnMF3XroQ35OLhcJC54hb9RF5aBWc+R/KEWd9QT2NIp671asLfLs4TNzjQ+8Cs63O
IvM5yetE4Ak+gCy7R9cpwEfaIUPQiatyEfyE7a84vdXiaVYuUy64YBdReluuliWTrbOmf6f8Va7t
EDjscdw3zDdbLry4WxzkUaQ72wKw4ucfpXCgzlTN1hn0vgb+dVL9NQCdhnDdF8+muGrTc2lOQbc2
sSEo0j8Zs5NQ+0jCBQt70m1a9V5TShmVFxGbYMTYBzbuTjAaj5XRAaox2xGeUoSAvVqe2ZHpreQ6
dDI5Im8ir4Lb0ovUnTOPGSyO9MUhLn1q2KbyALeWBRnvRAgfqbqZ9FqsIy8kh+3E6/Gf9Tu5QB+I
QEEyUch2t/2TMoIAt9ToicV5UH5EGH0L7TFxcZZzl1W0/zLZwgak/0aGgtMARWplp0UgW4RvqX92
xpUTb8NlJHIpx+ESiqJxFQQnktaS+a5zq1cGjlKap/AL7Kp9qnuKLTLXhpfm8IKAx6rbZ1DdQTiX
Z52DCoUCUgnceXwJxqndjC1kxt9YO4TxBmM8T4SE7bTf4fld5cbZwsXMkzrcWGpp7XYk62Ty0gY+
oxmU9nNSXHviiaZlZ6oLzkLiy2e3iil8yzBO/WAEhPUGHjnrGLhqSsgV1qp4Uwng9miyW3Ff6Q6F
stEpLXAsMsVrgYSkKRTcIoqAtYRjwyTQcyzeJqddEZxP8Jx50SYvNugpXksQst2RReuUH7X5fjnN
RFxLfc9uRNutONFZysTTZNkJHzqJqNc3LqGejC/tl5lfBLqxep2f894xqP/suOuGbDUCvsLkxVxq
mm1dLK4MIqQN77n02abSGqURH4YvGd8ZEOTxmlb7SvXU8rMiNaVOx151g3hfW4dxxBN0fQkmYm5t
upyrNcFOuX5r8mdevAScddOsBy5L+aM3/vXGTzV8i7IzyAdcjjaBpdahXDpz+BRRcRz606Axeolj
On0KSwXzhs4jwGMb/6jRe95fro8huagkElJPcmKXow5BVFdPtxnNTznJupGjNCWppXnrFGoGDJ9L
Tw5b+2gi7xXsdhRrrBQltkkEcuX8SZny4s5iwQVPN/BL0Aj+shU0Of+QYDRaj2ra+KI9jK2MjbAj
sP72dvz6DRnkSSklONVV586MUyTm3JV0K2K09a3GrL3x4aGE+ZF5B2L1wGWBL/pqrl4xrCMqzQhH
gBbwjK8GHQUj8kfrijb+71WI6AgLIL4YHC6CYXRkAgwxpz0x9qxuLbMV4oMY97lKfjY7w/4aFi8y
SCjxyh2DtcIQZC9/1JwRI7yPBj767PtF4mF5Txy2A0+yPlAKGJzfg+xHnOL9RJp/Lq5Cd0b5suMQ
atLM6JvDLdukeZlmYP9EOvrVbEvSP717TzxW3+7Y1OCXsbWsVNjx6brK0HG17zokD2xz2gq+a2G3
dCfJei9y7kwyi4a4C6AhttWtDlR0lRcbxo5QH8R11XgZxpBk5EACr4JcaNURklOemfFrtKiB4rnj
Fk4KmJpjFOP8G8F5lXxC/8B8sTJ4NZrCkUafqFyLYdtaNK/EWN/QBpSzrkZ8Uw3/0dHR55kfTVXZ
7G2ovWXwp4YK7nt/tA79/JqKsbDkPdxiXMamB/QBAiiJycVT9Ro3jmKPHtLaS+eJfv+/wcjveIKS
je5l4+2/DZVhY0EbzE/Fc1ZOP0oF1l7amsWusjYhD3H/F6mf4YpRx4kr+qs/x+Obrg/56mRhk2rC
L8l4wwqJZw0mSMgvuPTDuuADop25h8/MPV4WPrVka1g2Pw83sOEGmcqJMzaA+ApNIF1OdCwweH7m
2S86tiNg12BOzlgfnLN6UoaLdBY5R6B+4U8EzLsOFS9/UVH5VMPyj1vsxKDhtaGMaNo2zUhYGngb
CHTnibWiMcIQdfbXDaApDK7gmvE1k04Lf00weTYsOzTOeTdx7+ZpKnlwOXQNRu7kq8/5v1kdzpqU
WS24us2CUiZknSsA2c3IAnXfBmPwyA5dy9y+LJoZxqzJYOa2npwQpRX25/AuddUpTi0AE+Coyq+x
euBuofUTShkuV7ZBzelpiIbsxXTIj9hm9ArVlJQN5nRHMLj+okYuMCHDZy9f4vmzLv/JxFf66VMX
7w0xJRR9w9GbI6e2oLjGzEkHTAEv8U2H21hwsxOLr1CghAbncbzXSQfnf4P0MeM4zsPAxmiGaP3X
8gjkNv2n9WfIFQY5SxafcB1dbdnhYMWeqPAJY+BHtAOWY4ugp0c0mWx4aP/m+iEDfm7zzQju+zhW
77qCTa2FYlv9I6LUWJ4WMdk/jLhP+F3X/ZqRRyg5av5RmcfYUx3DuE++uQnUm1A85Xi7dDqW3hZY
HiM8DYvUdWJd5ipUkoFBhrdj3vv+Qjz0pQjLMXZV9hwtfJfpbBeinyH/MhhAUEXkCFm+yso7nxQr
8ktxg99rbOP5IGt38I5Kdcrm2+uPtoRPE4WhwA40mVS0s/AJ0dWqEmfmUifBmyW8ql+5JaiEmV/c
1x3uSF16qozXGZGm4d8Uf3wzqaVeb401j8tGTseRJm46LCAaClHWU2dOl5uDRbhRAldhicJhUHaf
TYBAx+iojG7x6C6yD2bWeukdM+PgKV0XKFggVEhivRnFO3eBVZ64ICUnP/0fSee12ziSheEnIsAc
bhWoHG056IaQLJs5Zz79fNUD7MVidrbblsiqc/5IldUKUTu8FCMxGa7zEksKkmZkqyt5m2166HiH
8t+rE1g0JBByEDxaVI33Goaa0K55or1aFGJWcJ/YxMduYoj8nL4gD+v4U+H7xWiEQDsJWHB2kkSy
Zu5iEJiQkYdJfsppF6jqYzc8R9ZpynrYjzR+0iWXYXCgYAAZKExUBmcJtTCSFdmRprzj/9UNPx2S
E7EIJYUEkgu+bJ7F1W10xzvyOB2GPO6fcfXh5+daPrF86/ErIB9Yjj6C6cqurwTfQ0V3HDcm8AWp
XnCSVLHMsAHNGq+GhSM8Cq39mqIN2LotOxxcthS4MZd4zZHA3Vp2ZLL2P0bVLcTPAsCKfk0BtmxP
Yq4nkAWHjuCEWv+QI+aldJPUkquvUvQVzhRO5u4Gw1ZNe8x+KGCl9RO40mAi4E3sdVpiespeRHUC
zEsgozlb2jTi2AheV1J9VApO9Ituk4dBi17WPOxFR2TQjJ9xxZuoAD4Hxg0uXqYdtGDQTI/0/JSj
TFjjtzdsM8qItEMznjxmxfpLls+ydMpY/jISYZNtu0DB7Jy6OW0oxUVt196kzfNy0wDxwObOompV
81vCfwisaUliCixpitsIdxOpz5b6p6ZvFZla36V0RRlFICNM7zVuUo7Ld6q2TeTLUA7AHZSRluWR
gh4d2iknSRrJvUpeuCYzh0zUEr2J81FPV2K3CwgAWmDZCXdFdLb0RTKurJwQvZJJvtpJ5aZMV2q8
xrPCIFQSrEOMH9Xs4r1TBuCfT8skjO3NQrIax+rcCz80+7sNtZkFJHn27WWygEb05xBEYoZCdzbE
9xiVymJwy3CTiBfrSwmP5BEsy2nR4iybh26nuY6995WnFLwa9S20WG8Id7tLGOWIEQZRsJEReWC+
qBl8oL3yO0DAwxHhE1B+J9ysBcJYGI6br9oCPsutsxMFZ4S0gHELDgO7hHjK0GKBeSyTgrdkk4OU
FDsp2VfdykrdGAY5rl5sgTzxkcPjHv7gEgsCt3VOioEIjjYaRpP8ahsrahCoHAP+kBmzF1hnHZ1E
m/XoBG6vf/YQTCSCRe/RsG+Ga26uU3MPcgTPRGAWT9TkbDDjUB4yuaZ6ifjnE3GoZksderyOdTb2
aN/U63aaD+645GdBb18v+bb5PO3N4GykZwGUPWyb7oMpHsXNjHgvMQjHWOZ1zg5nTMCAGeBHdW7a
KQnO4DycD/Cxkgsrja2Er2DAkmaLpz5jAeoYXZoIC+jcJ7fG2DkcIAauqQe+Moy42zZFTScBa9g9
+cvoE91BAd2e/kj/hPsPnWvF61XREeowgkX0V4RHfsTI7dbR8Ftf6K5hSNfnbNsEzkWO0HPEw5Lw
9tEagRB5mcvtBLvCNgbFhM7qbaKbEEzUAtJX0gMTA1bDVZhZPA2IWCG4etbLJVxMtFeku1c+R/N7
LExWnXZpeeqsqQHbENF8xEx8RfAvwx55AlvkBDqECXMmK7uRx3c0hrVe6rOue1ky1qY9hyvWG17c
bm1uOmNVMp/MzNVIUvybM7IBZEcz3Iywr8p3wnwGba2xeVCZiir8nkinQNW4Bt0g3WMa09RbzDI0
XbXuRf7lyiCMUyDFyW4AiOjRYGoh0vaS7b4GYub7R2QXxPdKA3VzDiN9XT5tHCF+raH7JFKKWkUU
TINwm83y8IekMHBWkiwWztKMdjVDBBSd2CuKifmHgSQh26eDzya/vN6m+dmpvsTAVbw44prwO7JY
sm12v4xXXsDww4JTGFpj6IkXKlhHYMr9CGFZiRGCV4/1DjWRXN9r8aVYq2cYr7iHUHQtDWODhKfB
5zZsa4+8WYbZyjtHEqTFjKxyLDxP3ftFIIGL0oLGPKIEFxe4gKznTwuWRC6j2T8Erd5X5rMiaLVU
v7UYcnwD3dV3Vx6DNlmN96x9q9OjjDS1zymuJWweDX/NwQkxRd4HeM/cWwTBXp3TxhNdBXFE4RdZ
SaDM55w+EUJO2LtQXz1V0i6TuWoKJQ71oGVbruqYy5HRLCxc5C8yQgjH09AtgXSLY66mJBtaDZRT
+J8XvMyKsXbsVyhvg+ziNfcRtl2kuor3hM5tRsaqJCcs+aEzBvIXufEbmbzuyPfoglaMM/QDGsVI
xdIIz9kcu+y0IIiZ0iA1hVkTx+kEAtTUQhjCxj429xDGg6SZaSsI79z7KHggpBH1VAGvyu/Oa4OK
bjmA+sAhBO2WSNAy56taUGCiW+cBdY/Bz9S/t+hHnA9e2JpUbG9dateweAelwgZkSRxgCVbUcza8
qxx9QXOz9cdjBKoO5rr+gR177mt/rduDytL4qR392U/JklpTYTz29RwGKTcW9SUJhBZZVkD/dMjR
m9/eG6Qk5sAHivjc4ddJSMYvvB9o/Kk7V+mB6ruk/suyV+sRaFUgt2+ftkMO6UpnflNqfd48Ms7g
jcZb8Rkiuccc+qtAQhUkw1o26AqvA4+X9MWZU5Ku3q7p1KAeqWx+o37b50eWSm3PrMDd+tKoqCKo
Wtx+NEOfBvlNsP/hWi59WAZQw/4CgSk75ZzcKPoe0mVfITI0tjEnic7/vuSh4h0SYg1AJmKX1q35
ZfiPFGKQTG9+RwAF3L9QKMTz3EsCUUVcZqItpW7LmaebR4rywLhPQttA7AeX14ejkB6/ZBXvIPK4
VaYOUxJ/P2+Em64oO1LdkGUCrDSkriAUhgpARg08Z81wCuijVDvDQebg3W3lb8rYx1ZoOGaTf0CF
BuKSzn8afTWsm3VP19u0j/Fa98mxC8QAkoWoIr/qchNLq5gjyVxgFGftL99EImp6EayLlAFw2ki2
4H0+UQWUxbHEI1h2DwA3SmLq8BNArY/YN3UXMRVvs13AffUrcchHpDEL2b1GuJ8GUJ5tsnEhZeds
2jTkZvMdqr9J4/GPRmgSc9Zk51DeEcg9M79FQ2jX7JjaKGDNlUVQ0XJI92SFhN9PbFbVCx/aEO3L
JbfpuBaojdd+0EqLZF0QJi5ihYDu7gA7E2SCj10QhRO3kG/tHTJ6WRjCzxiJbv9mjnB7C9aAumN5
8tAtQtgJp9+RS3lCxiVV76QDj6xiHnvZohvXFVIa9aIpK7NFNsX0wdQlZj/U5f1S8vfQoeLUR+9a
pRQPgAF112LaWfG+llnuGA7HY1cc0K8sgJVl2F3gJil5kjCBa+tT1DvYLo4s0yiQAL6hHQb4V7EJ
Je2X+acStJVsGnslwzdOZCsuuPcUXOPZOkICbuFxpkVvrhGyuZzmfXEgz7qmzJxHjKsPc5Nh/QmX
hEStMj8/20YND56F6HMCKDv7nKjPwL7wSA7qhsyGlQ01ppPxQUcDKMantSSyoyfrEl8v5Gh8Eecp
F1eHWKH/C4qNyjHFotctJJ4keXZQIIdruJlCe0nOw64+qNNj96P6ucvWjRLOjeYhwoGAjwM2XiP/
bV2CPjzO+2EO9IFK3wNGxBbQeTbHu41V7Qf/5Qp2kfVkXHKvtXuhi2vTlYa8oQurQ011GbIIZUb5
Dxn7dwHZt9G7yd/qdajHrxz9oratWebg0z3YJ0YFwUDI14Dmj1Tt3JiqKVqb+Akmaw4Clx1lB8Um
+JqRbQzjRLEP3iCkPbZQ173gGDmDLWNj8idmQIbyUKAU4JK1bg5irmBF4lCV7KLw13cuqjLOHqRT
EE3srM1p59UH74f9ov3x5R0ZdvmKvHoDMG/irMNOTxYhMCplmHSqFjSabCqGPCbGPpYXImoB0x4g
9z/YDyyFXatpt6xwMwIJxLJaoyR1ivc6/x0/KvWcl24PecmzoCxNkr6ng4HWv/6qUG2qH9acHS+5
gmJUHrqjR3oY80e2CFxDg9CPF1gzh/hiICD3fhyCCXvIUDgxXB6c2r+2tGFUVvmaogShimSzHUOI
Sqz1zGfxLkLezsDMXGD/G6sM+YxY7VTxhEkkMSHv7XgqbrZWne3mMJ7jFapOfVOv8hUwCtc+VpcD
M4OnYI0P5hA8XdnxvX2Qg0CYxJ3fTSaNkNx82zXAC3MiLFi2g0fQPhvl/g+ddm4NojXSRWYemjnM
IjzcZXgOXGeu9s6eXAvOr4vJO50pR1HLuGDUGIpTieCVmYkhwUhOgwcsWaF0TN65i2KgoZQa2AAE
mPCcWaUlAvCWsLkJSVeP6kQxDuk9dFjl8V0AYCCd6RYEF3IiuuaKcEAMHOzfa5YB1653xH0twgk3
wcspaLX4HqMtuzIFhb2yLqWjAJT4b05FmhwjZ7OHUs5boD+d7g+mpgPTDWblPWm7TfadZ7t8LSNy
WAW/agj1y5nzsLV156G4iX7C9ihlNzCO0nDHxxh+GYyp5Xc+3Ho2YMFUC11n2D+QanDcaIjTAPPL
T0X35sT6ivS9rpzrC9t5/dv9QeRjEr6WRKaYUFg8fCjUGarAvuvl5HZwKNjIISpuIy+/dInli1Qc
xnjNgGciUCM29lsy7mo6QK2Ps8D2SMJ9RcZdSvM3pyfyGorQlZZdJTjmXvoTk2EavuTmVP8y7EKp
0ffJt3brAKKk/o0899lkXNEM6wSpmFsvPGrqSe52YfpNvAlqmmGlB0fVpF8BUsVjdwvPsAfcA0lD
wMep174FeVJnnBGM3aa1IFWDwSjdYFKe2/GBGsc/VNLNt+8aaPWRZegHYl9nJdSOz+tXIRqi7gme
F3iXFU8I7Cb7UcvvbDMWGbTyqgdxQhNYLMjJ8HEMad3HGLxURWjC8dd8lvrRyTZi+BmyixCBITfq
uu0YXEzUyY30cMZdUsqzJr2FBhFGmNNu3fQhMd7r9bjQwWpKa193n7W0NaOrkxyTyQAa5c3rr8CL
OASghNe65IojgJHRgbWpytXwzGMsXNt6AJKgwOVP6s9D/amh7tNPZXz2J26+ddG5Uc5Ysk/GJdxQ
6iAn6MZ5hiCuhUJaahRMAWDU+7BHbuO5fnOaZCbcvWVfW/MtDP7C6KOHSmiRdwFf8ohUBiwYK67O
vwe3TMY4JsslrxC/uF++umYJY8+B8agRKLYpp3N5niTi/SgiuZjaWZJp+tLmFuJ4obhN6jeT6TwI
joKTE8uQE99qFI2xdvEVkujX1uiWSy4SWPK3GGKFjbopcB2Y50R7a0aGiPgZdq+4RV1+hgVA68Ta
NmB+MyoFdvjPlNZdvVMQPYPzlnM13jj5t1jT5frqWW+vr8E0Ft4SuMK4VyFwc/uLlm1EZ3HBxjio
+5TrPZIe8fDIj7D8IiuR2aswfwSFZIHhTNBeVoY8oApRp40zYVtsCTsInZ0mpBaUDkG/ra2Kjsmv
qvhsMVnmt46vRlNu5yKgd40qNTB2lVm7/WsNSzznCulSwcpi7xTb06pmlmn2QEyVS+EGYm00rRxO
vs/TbS8d/5fgCRd6u0IXjTIZQyHmluaP9NWZzgDSODd2J2LYJeWJa8ZqgbQVhBbCKF/cRa8t8cez
EovtqB6l8OKUMPecBQJspuK+3jb1uYgPNTn++TZwmU65AIYV2IYZL0fscwVXi8BIqPfE6yAIcnSb
AlnR+EKUGD8/yiTCJD3AAiHTmPN51W8yebhT9ZDNZVsvYKP1c5mhLL8lEbNNgss9BQTf+sP7mHPk
YdQR1E9bMtCBDaoLMWJAFaJIpg5PzGx6vpaCNfiRUd3tamCUeCkst9azM2F+rR+tgaSeacUGDC+C
ivIpSDRwhE3BkdvLAWMOUNKAvIUaqph1aT5H66kBFqhxMVelU8c7YxQfwK5cjshpyzmzb3kTy3UH
NzJkd7/X4OZoaedfME2+RlFWru9hdutZN5wbnUF9JrrUdFcvN0pEQxQGiTDErFD/sSEgRZkpZbqw
yACd+EEMNuGamovq09Y70lt205PfX8AODhcKu7Yc9jwHHKEVa8XMOKnOmQiTtn3l8q2rvjJpWzTr
gOQKYEzkffCjJskMrtOaM435e8gOpv8OfTBXoHlajoaq4KWCxJErsHfEGRUuRUn+GL2zmf36FeNO
vDekbVtiXUFSg7eQeGKWkbmAL/w3n3uChHG/7lYjl0W0IIBluJBOLnZgEoWJTuE3hBj2+J2T9jUA
G8XKouvvEtMljLOibRBs+5obJHN7hSkcZN07/VNYTOeQsZSgGRt8GjGSrH3X4DveO1QqKdWoq01o
JysP5jZHdJQ1S4La5xURYT3idMsGOCHfbLKNbTKh9q7Qn6gKx/JX17QuO+WCTJyK37gmAu7fGOBQ
jUNlHsSxb75FMpHvfO1xD4uZoTQ/edo1GE9+ejeceTRtY0liWOZwmkNWIyOdB8uKJLwZ5gh1S7Xc
KEiOhSn3s9+fivz0viaFRKZYbA622NIghmMhvjTjFWQsB1ENrEurvYWz347pHxc1siFwI7dcB5uB
aPHiVnq72Dmi1OSjJw8H4288dAJoEFLuyaPBIPmygvdQ/2nU9wnZnj4HLAibtZm46k/CZrdAyJJi
d1mYBIBQsA4ZXaAM7a+Wtte6Fbm66MSpaSPGq9L2qP3RyGPfaSzoMq5bLVwlLE0hwGuNpBbLCYRR
5jcrVZkwDaJ55RjflsUHX0XgcGtzvlQDtVjIYkfgnOGjRAHEFw39sIRoYoBhFQTy7wH6lPbqcIv2
1alfIDgJFrEF2bfoofHwZrFLQQ6s/VXX/fbFLWT9sM15kb5HFvJw44I4Ge/vImLj9cX5xFRdyTM9
Z1desmaTNgGIBdKGyJDBvYeX1e6D/hVDHHWNtuzLd3v8NAl2lEMSWX7TgG4WF+nBQstfY1MizONp
pWJbYsSWY+CB2SdhK6Wau01QrcXzZbOKhkW+se1pw7O2aNWjSvV4e4HwZ9Da2N8oK8SB5pV8sm89
a5M6nQpCPgLBzQQFbuLiK+5O4nz1UP4R5zj/ldBT6MnDU37jiDMpQPlRH/j0QHlR8e3pbzFghCiI
QwTVzAetgAruUNt3y8SyZp1y1Yjp9YerlW80+4IxocLq4OtkLV6zAd4PEsR6Q4JLuhhHf7QlMolI
tq+x4erCw71IHJIeBf7vLP99cpm25h2nRBFJEW+7XR3xAcI+c/UBc8AXCFxQ59YtD+pqcq3xLLky
jq5lan2ryR/svBl9EifgI9eX9YtNV3y+lxIUVBR70dHBAOhxfRSpshzr0g1GZgTklIV887xXMGZu
h4cQcaUuvXTnL8xvPpEI3Px8rlrkEvw2G7UtHVM8TpyZ/VvMhoqZeFI+xNSohfdkzshSn19oy/KK
FSScx8OVljBC06kdH46AFy0CkeaVTyvUOeKLaEqcerpKiA7pMDStpQCHP5KHIZuHwkHP1R1GnNdx
hmOf6KYM1XKCaXra5ZyBAScLXGu1JPpFzGBZvO5PnDCYmoj6/6Y4AL3X7BGgXOMSXRTc3iSAAfbb
C4cTvrSdRSelnADJfDMIa3dFqxdYvP+toNqNB1IBc4wPbDTqu+5teculB09bwHDuDK8E3MUB8AoA
cu2i/vEmYO2aeCHe+oCcJWEbIVSrYg9BMvpN0wkagPVQHCeQgK6xZn7/iYJbmnMZQT0KwwqUcb8W
xEETPhtLOEzt9KP2RT6RA5SBNYZXvZ6EbB7qEGEcdsiV6WWrzrroGemG+NOIov4h6A21jSAszcsQ
fw2CLOGsFfBthT8m2Y98i/nw4Fnn1QXsMHcwNSasXsUVngTictVKuItH9vQtML3mj8uKhyhc1tHI
aK/OqVaZx5g3xwGsgwlVrb/M8Tit/E2tfkrLcDUZBwFklMnKW3Hrwu8JkZBCpk+LIoMCNvI8ELZw
ddn2Wyh+CO76jCg4MFPP9aq7KsGyaGguSdypMG6dWx+di/0XNwQ0aH80mg/xhxWd+dIWBPp5XBYI
P+zZrfKO3dzjHnjoxhPYnsptXFw7b4FkmRYK0qQWijItw54fh++P/EP8fWtxaARISyGyGDYa7Zf/
hucOLxi8p2Zt7XA3GECVPaiYeh+1cyoRZkzVSW/Wq14tkcbt6gB5zhnYcMFePFdsjtIAdeIiptY3
2WgFynkejs7OqETDmF3e9Edn/ghntRl+Zpj9+GRkOP1EnBS8nh/0YyNNQCTEagbGQYorP6kD0Ftf
OvREeb4TJ0FlkYS0TJC62ONT7fkkYmzx1j2rCMiuUSzpT3oAHOMc6Ucp3Rfyn5W/ayLOCLrT/4rL
11D5ZMrw7Aa7Oj3X7PUsnySUlFsjfs9S3L+rkW6/VQVAHcqso3yOKVr0mFcYKIf3/VYWh7K8tMaP
zR98nOhiQ0GQKAL0qthFGoQLTMAzZ95qDFncjvwVwjVFxZqTYAneZRtv5SdvU3AlyCdCqNzsvO6S
aAJcJU82mMgngD0sCXhA1uNvpq3VYgjiBqgDjbVdhT6KFz38WAknEB3pgSdZhJrsOllaVslBOa5s
WVqLvC8DRb7JccGvQBfDwugd9gpme1KuBjj+hmFeZrjK5z+2QMm520ISxMT7Aws2orVF0FUmsxYK
kRtvTq0L8jqIlvbb8nKyAxHtJVRS845MTrZEVltRaD+GCrvIB6lwRvXlKd+tts2rM0S9XlxxzFjO
d5xY/P2SO0YsHl0w0+S5A/fZuD7bpZd1mM/GuQ3B5PWfuAkBjkHk7myypFmBMDIxnvAPl9ic+Zl9
zM0hNLCqvhum9E/jbUxAckfatuY5JF2sdjNnr7XUirGxsAaZ5U5sQt6EVWhb0D0CZ0x//MFE2gbH
U6vrItrH8saQXJJ+5Y/JWJPXa9psv0hDeSb16W4hBU3W2QY3h7oneFAsR5iMR6JSEHc2gWt1zcYJ
r3qNaKyBSV9T+sHTFPq4ZuG6l734WWSOfIY7uwMBRRVPCQfm3kVnf7PuCetBzrcs5mH63WaD9C0V
6zgNGJvfa+mN+Kn+w/aOODT7kIjMcd476L2daOaYaP3VYqkl7QLt7tICCQLi9wzGLywPC/rU9fLR
SrRKvQOHZ/m5Q8vhA5QbSAUVmFggA6q6D56FsPzYJw/VZuIk/rMGs8GuKVRVFoNtNf4ym/I1su9C
7JqPImPh0g6SwS9Rc7V3IRBLidvv6vF9JPcgQikDEtu5rbVPur+ifFNRe5CPxbNF1icdAWcub0Ka
UK8T7MioBQtrLnIkHxKdEosJlQ/fPt4g5jTCS9aqV8xTvn0iKHSbBsIcx+hjwC84e/YZpaMAIuWr
4k8au5s1vomvozI/+vBQwMPEK6da6So2s2027mNAX03oT+EaTdmmoIRFjLDfqONCzD8rkpMk7iiM
kcgBs9DVPsmbEMcp6fNwzg45LkRngyN/0JJh58fWg+n08cSTa11ilis2ZJoWyjPUGCucnSQ/qu6n
1UAfaUfRKQURkU4FhEFhISFFEekHPzZ5YlyTSFPeEnEdU2BbXj31UGa0STdIvId/D7zPVduzV2RL
QgLR2hnmL0CrX1wBMnRu+mSpOUdSYJFtiaxHYyb/jPaDTZI6h1PqAfj9mONXpD4MuVkY1acGc0BA
DrDkuO+ckKQCgCDEqwL29Is/8Z2G0ifZk/MBmwfBQ5ioNxzPfBENpWXAnzgqUpZ5Y62HLoVhXvJl
S1+F82fqO06FXPr00FVYhTwbs08+GUm0q7PEJd05j45mwTffsNHEZJKs4mXkRgQxQMloaOdR5oQ+
RUAby3jmzUNndimC6yQBOBCHswDgAheXECXSGZtMV4VNQxsBNyO0jxFFenv+EwMDRegROyYGW/tU
I8pOGWm0BYlSVgAOs7DstVJv6OaswWWs6Zh3GktMjFL+FaYox1F0MD8kdHQiOEsoT/G3JP9kgI6R
1CEYieaNzD9iXlO7NyFj4oCnA9brD1rzbhl/IYxD0FwgWTyfWDCkhPY57PeBd/HrG1Y0AO8lvZh0
wkr8vWx23jeZd0KRArIIMcFVEOcPrzsE5kFrzxVAUPqKyTQd13XFWNnYC60WFTq/9oLIUu+FQHOe
sG5GYYEyh5CfSEACyJ2NE3pJsfF2tYqNCnNfhjSzQfB8VonOKqW7Vmuzyvqi+HSaqg39rkgqp2Vm
ow9J3onwxhCwADJPS/zrKPnYKNCEZ8a1DlQMB/U+qcCqybcviMgJeBniifLS+rcI/xzjXa3eZe/m
/I3uSKf0liGSAlRsugL+c7wds3qFg4xjY3btiIR9AnCU24gymtYx4AcOIgaDsu4lxJqIDzNenbow
tS0uiYhdeqabe4hqyfsS6nWr+9Cmq2p8Cj/fxImlNj9Ys8TCzj4cpXcpeAbjRz9i1drRBdzxcvBQ
qqiDa5uSDo7qDOu98xbWOJMOw3Cxxmie9v38BlsX/tVoROuPJLxkVUhuxkNPCXuaFYzYb8SFIwbB
1Lcm3tr7Q81IOinxiiak2fieNW9ydQdYYA5zJw0wbNUjsc/lr5DLebwZu8a+lFzRGqo9UQq/1rmY
pVNzVeXPoH7ZMUWiSzS6+75fhZ1ADv2luZCqt8C58KfIRFuU+gyxyUxFAICv0aB3q0BthLPE66HN
K66mjaJuexLL0eiSioVdg/tsrnBXP8jYDo5yf6Roj0We56SpEEi4dv9V49nkohL3MmgBEi1XzvZJ
Qu4u5xkBn/5LtQbAc4x5vBuDeSFI0J+ddQSw0k77JCmo8jB7PelTlYtjUfDuAKxLP1bzNTk30NMG
rsVmAxumYwXG4oH8fyTppQdI7CtsHdNtLDfSuO7U9xQzW1TNDAoLqPol4fXKzLSov9F5EbhJmFe+
cpZC5TEp1xFTJTC72jhzRe0WDmR/ZkALH2x1h7lZj38K9WmxTJRIH/lbM7LHsPmrRNhESyII5Wif
1huUTF2xi6Qj4dizCjOtss4TtOqclgZ1DIgBxfeuhc5c010j3HjZd906s9Hx1xYolhD8Nh5flbTk
gxNjV07kgPCaI2aQPgVmhdthZkM96N5RfBK++p1au3wiYBLWfzzkYbWo++/aJH+T0ctyqIPZ8/WO
wRnvA1rlCqVahNa7gZewJSLs4qWG3EIqjlK8bIcPC3ULGe10dX3foK6zy7go5kq8KYtTprJsncQv
EIWf9LKgBYPoVW5QYoQHw2xwZCBssYafYR0CH7HMI409AyfPY5IaS+lc49lAHU/JsjIVy8CGX5jR
aEi3XgKbcwaD03zubIcHJH3QROno9VxOv1P9mpIZa5Ae5es/WX3UirdJvwdI2FQ0ce2NgQotiPRF
3FvYLxiEwsbVecHLQ7OgWZnGU4+iBI1oTarMSAlTcfoAbym/hXZt8PVHyww02cOIFCfvCgBuXWzt
9gxzdSNqd2YYz1o+ZPiJGxr2OK/8r7H8UNE6CvmTysOYaShsDaTrQNUd3DraBJRxHKYlUu+o2Fj5
yUATHq4opmBogGQmFhD2JthFKSXbb6kMVjt/OHZEOBEn+UiXPCqs2rs70UHizQW2RWu3IO4gKLe6
/iaEK3L4JT5bp8d8VL034cNJ8QcC2VXEzixIdOVmv4/FU7G2LcE3ybNS18O4CcPb2H+m9ZeU/UbN
MzO4heAbxmpjcTtFHnKHE2oq3Ee7pvzMwafpY/i3LSoqid00BJNbzHzM3Z6XZ5IP/epl42nNmvcJ
LInlfdQzCJynr5zycmfoI+jsnVqsDm2T3D7lfAfgwAWehd+V6R06pCLBVgaPj6jbxPwRx7+lvZxC
TKSuRTiiug7E9n+u85PU32xjmdsEDuSXJF3bM5aV4hTrf61szm2shD8m8r6btTSW5PkJ8tcLXv1w
Qew5iY/U2nbOe4mxhcYH0JUHz1lZIkm2Vl7I3sjHUG8FOGSgk6CxgyVLC1z0FKN42lENlJ8RyvIx
OdbZ1iwE492Nn+JFxPoxgmNiYFZIo2IDoYQwsJ4RD4SkfJQwrZ3+4puZ5GOLosa3Ue2peCRcpRQ3
2E7ND1q6iqaTrH0UElXsE8/iPUCOAbvkKoQjGst0bxhfefadTAdLO2AorOKvlCOssC+obsheXTEx
6OrKtBAYnbtmPQznwkK54LhxcaMCIUMJwVpek7n9vxULgoTDPk22Av9vOJ50wxWNLzHtI8u2udu0
kxEXJWSQKElb00Us1VNcQqSTdMJ7MGJ1ZmKiAU15q3qCh77risdO6EQFF8nxtZwM1hXWiDpq6Bp9
DeaT3q9FDPi2pB+7PQ85FSm7wVwLJ19013Af4/YlStdbCXFyHByGbiV1K6eDaCRFA2Vx4Z8bJFBM
Pz/WV7zztZ1w9NOTKv7ipt7Y8tpX170+y6qVJj+px3Cac0gSNqodAnZd2aaB5JbDqyAsn1XoX4DK
I3X9y6zfYFIShzQ8ntX95v4buftAbqEMg8PdEOZvtoUgFbaidusPq95EQGw+Na1Xyzjh1EieOREk
Mog4AFTp/0M2Hft/3QE4pHwi4xad5seorgyVIYWdwW2re4r8llju4QhR26lbGghgODYIdJEywDvN
C0bTG40/c71caxqDyG5ofxnhEJKC7PLDhtk1iZD99gAWtyjnouGuMv3QBWsiI+MYpj9cD0H6bpH8
I/3LXIn7PWwrmqoIvFdZTeRovfvyoeAhNiGHrQGX5vcImmGRca1UF8RTqbzOZBGnKsV7x2WJaayD
RURj1Nms4tNc9/+q7ijEASRCINfmc/p3PZ0EBhZl3xbdC8LTNBHOa2B7S7+NHiQKyzWWz+mQNtes
ePcMAq5+mkoEWB0LROomqF2tk73ztIuzhrRa2lr0BwVHQM003uCwCULSxU6NvmdWSmsOIYxJuHiL
lfyQKQhCvuGIxAfCf6iFAAF8Jw0gGV6Ft7OZxClkqECRZK6dBtJnINcDdprJLkOlcqhCEokEJsLr
j1YRHy2fpzuZp4F4IZSnhbnJu70VEPRGwyN5h/1HwRTnqFwFkP0ajXxrzD1qvwXgL9DvtWBjOsCZ
WGeSQV+FlP/FOe7IZDHVn0SJeelTPNAljR6JBrC1JC3RTs5tTUpckAHxr0TaoAOcJrJYqxGTSL33
S2CIs2ZSkPfkpZ8HmJXgujkgG8ShmnKvWkwBq7b98zFZMyzRSNygWEbpgOtWsKmZ/6bx6QTOeVA2
o6u7jo9dPkc71Cx96+P3R+bfZzNM+pcutBqVTb35y4MDQyW56FDO9fKud7akT0c0OaWIqp1Xb/2J
n8Ek08Ir/XldX+ocmHHpMSK+lws0j/mP2DtbQsO69wisUlIf5CjLxR5/OllE6khWjsMrp61G/TJI
t4kwZ0v7GJOt71/QKNryQdOEkxpIxN+FouVipVPTnO8H5da0H4nzWTuIT99y+eh7myI8WICH84oI
uQ0KtlmTv2Ku76m+lvpS136t7C/TiGegs8dtmntU3pzkqTrv8ixY+u2Fxob56GrzOP+WYRWEztFE
12ANGdNWjmn1s20PGuE14c4S/bQu7jovu3VgA0pFzTaPERWTMN3S3LfOmoERY9MHhGouEC0vCH7h
lMXKMvnLFkwKzD9otjozgdasjB8oVzJr0BiSBiQM4+aSF8H6AQICzUWVQ1+AebDs9zq9Jv1POJ5z
9dWH6qapr02lQSn/R9J57TaOZVH0iwgwh1crS1SO9gshu2zmnPn1s24PMDXonkF1uyTy3hP2Xhsc
ECE8uvVOenfKDjWb2oRbb2JFUCg3+Wqif0g3/12dbMb8qyBfpebTQG84rAFJ80gfgJxp1dXO3Y72
oXKKJcAbIFmMkUWforY/OoaN8SnYL02/qrtjk5xlQGC5KzMCZZhlzw2sH5HPTI+z0ssEfNmg+OKl
TFfc11F36EZ3qtHbJhCOeaWYm8lgsA4cASY1GMKK8BIYfxwKMFMsfU2Ejef/chogqPudEGkMDHUp
VDzskPpvR808MT3sWTzG6ie0AYM1ZF1T2fW7ON620wZzwSz8S2pERM/OY6X1M9QbhWUdPvh+USDP
058J/2D9NIbfUrpTOSx6EIPDtWOCUspUs6AWdGS3TvZP8k6Fsawn5Egsv1zhdVUx7ZSbTuK+tjiz
D//JqKQb06NZVsLeXLbJTvU3tvRQDXJiVlg1NjGuLwM1R8sLlJyB/GktinkBpT1P4TFnBEyTIBge
+EyFE6CXgfW55GhlbjgCFV0hj1xAnMi6Z4/Vvc52luKCiquKvVWc2w+YhGgRwMMUN7W+sPUvsJxb
6M3nUbrkDkUn1fQHkllH7he5JSCH2pFFNbS7V0vFmJe3un6N1PP1xaouDpeopq5hB6YM6WI0OmJQ
VUoXQ72TD2S1hzCoZunw2ekcWNMPa34B7W5QyyDPt7saJ9wWeru5Yfzdd58kLMxwKWSM+hhM4A6k
JdTKs3P1RvwFayLb4cqdLe/P1vcT+uiiR9zHiSUHw0dQHFUykTXECdRdaz3aOe3JGVzYmiOLd/jt
TDPj7hn7nHf1waaRV8mY6MKjybS+yBrkQ09N20j5NtUPwoE9VSt1kS6wPQvNgn+Q0DpEQlRAfxEv
02wFHV34ZrThaTFmjUFQzJDE5EydYR33u8lcExlvZiel3EdItaSTSQdXIDZ/GMaXMl5SaZM5OwN+
V82AVKmXUlBCg7IBbKD5wxLYHCgJZ5n5pXAKWN6n2JeB60WdamWvsD8C6fjQ0v1UbmNMJQnaHVrv
Ra+d7fd/H+B4xVK7IP8v8vayc+27N6QXrhjJ2yOtzhTkfUiZs5VomfT4KvzMES+OjJWz9p6K8w6R
utRgkXklOBn7pWXg0dv5wT9BnKsgA+TbDA+ko738Wl6h53a2dYMyCva5Y82KRZseg/pS1MItZG5b
rByj+tS9n9r+RTYzbxAEWsi9xamiN0fWIHZEWzunRoZeBcZWG5im41hWACKSwuShON4OGovyS8ML
Y7qp/SieQwI91cIxRH8hg9jj2w5g6QTkkbQIWDwey0GHloHhJONvLdcetsHwr7dLptM4aOhZsZix
VKlgcgoLdUpq8WEi9B2xUL2Meaq8FdofXEn8uzUqBLYboXr1lZ1Ow20bJ5NwK6HnQygDHZefNw/A
GhDsNCP2WDG3KQOHjPFYy9ys6MknA0doLv10k+N2s11xjNbOQlmynnk14zNqNzbt0XCDFZlIIO0N
1koaa4Bp5HjcU7+kzN/Q+icVyPozi4YZ54tsuQVpD3OUx5316YlGHQIU66eFAw1Zhiu70y5q+Mjw
B1nY7tgyhieofWN4KNplbT/Q0CC753XE0uqMFyW8QZd2mJuqgXco1LcIa+EEailVYAm0DEuBP6XD
WWoPcvxArzoPmDODmYp3yEpD81TPgiWWcQODOfHs3tpv5kzqgmWztvVDQNu91u1FFB+p2VOQGy1i
YxkljLglOuiaDh46rgi9BZ6IwxVxtGEHSITBPn6yNNNCkA5UY/YTGTp3VJucdOOZ5LxKFnLg+Jgk
N4QUMH1VEKAeUALLDcTiImYND5WKIhmY8H96oYBXOj60zZKJFV1emmAmWPreY9CA8h7Gdg0GKkbR
1Fdra6/ne2t+pz+0P6YF+enUExZmGeJzVl3MLHgLVEOjWM+3XXCzkbxLzrz3SFX6QmQYzRhIhmfR
y6MpUxnMqofKYFT+aJA++GuWdsXgiiofJ6rE28Ybz8M5dVtp3IGp5WHUYOrBTzOs9eOLqEC4jnKP
OPuUdKtcELagEjn3JF0K919x6Ulq9jfcGt+/fBKTc2MyxKsDMhuu7X/APuS6QG1ZRFrIZ3Ji3YEp
Dyd4C1hZfcOeZVj8c8D2MlnOJjejoTVEGXxQR3/QSi7h5tE880x2DrFz6y4+szJ5avDBaZ4RMcKL
8I1nzhsSTD9xRLCe8DlA+cQN583zYT8G26SiexYjWUhK3ZFA+6xbaQNgJNghRNWAnsdbj7taaVf8
sSHS9OlzjPZ2skOC7oE5sNc2QifzgnNkVjds3FwfjTxE8FTbhgCIDUIqDywymMfL6iGqmfSyEyFS
nuINkjJ/ACbECSr/nuJ+nDfIYcR4EolKH6+m9JUBvHPqXThuhQFZKRfCzKzau6I+hxpZzLD8EXeC
sOFxre41/lyyyynSZeIrS9qFrWPRp6EeGOmsWO1zVKndmSyOYiQAl8B7n12kAFOwjJAMzgtE8/+X
RiuURHx7A4RRQOrFQnrgUu6q1XSDFOmjMs2Ga6WDK/H3YfM9OKtOOGbZP/rfWbpUiqOZbgmHwSKJ
3xSJ+m0q5mLw4qVziRpf3cfJs2epCahAVVYKuZk0e/SKBigqIeYflVtrvIQXK/rKUX3b01l0c1Z4
kObRTOn2PjIrn1CQh19uJmVte/fhkTF0lY6Sd63KneW4srGKImzOwDGbEcHFJRFq7oAZTPR8ABZg
8z9oP6FzMlk0x9ZntApWkA6n8F8pcbTl5myQ/hKYfvm6bME5IgyuC9x7ziWTd3pPdiBdHLjdgzxu
HHkuA4UYhdZP2bfN956PoaEurasT2MN8PJdk+Qz6MUr2MhJb/YT4JSmbDyYB4vqNtA0vb1l+kU/D
Vx2zMPAJoRJ4sYCntV8IX2Vev1NiB1WKfk5NcGg5AgOmvSWFoZ+vGhpYoZ+UjjVCD+kq/oAtJIFU
Xo320yfKNMR6qaZIWKAixmsE6G2FtnFcG/FSUh86owBCUMTgpXQtpGQ0QhY+x2BDntxHQxOI8qwL
ucu6px5AhPeOUb7S4LgODhYIbHsKcjcAg8wTu4Qbyj6ac0h5pILH8czmEGUwKcAFYpLEfZ5ipwzH
FasxrlImOKs2XJMbrFVn7M0DHb1dfcPhE0p4+zqJWqVjTWpchI55cH5Ei91vSvgd9Zfe9osMu+Y3
b4l37tpdl+4V7S5sw0xs/XhnDltVB/88J3dlan718tWa3z5qhxyxrVJDYGb0YZTLUV8Y5mtkmQr6
LlBXom0LjYtwL+nlXPL3lXNgvb2qUR6z1gFTIOpkxT73yovhvYU2wIfGxxKYI7R85Mayz37L/k5B
lFypdKMG7qnQ9YbhX6NcQu+R/k7R8Zsk4n6JbjObfvOOtkbIWXcR4Q3ZJuLzkomjYuymtdsindUO
LjCZZfUWMBVESCYRuX2auLRZAxK12T3ojpnZmekR1kgMQBPNjpwdyShZJjykQ32RvT10P6HpgrFG
Hc1vCxGvLJnAksXBo8ZXIUo5TeUV2ws6FGPoArOMgaKdlfIzkz4b54aD2WDwoF6z4LMG2mre0Bm0
4gYOcZajj97qNikPdznetGI0YKKmbc5Juc2QzoAt1qmqx++8RoTqzNkv+b89eSsWKEf0PEIaDiKO
osfi/yJmdIg4cthRQ9FiPw5Pyw8Pot6Q428W/rA/UK32G4b8CzIeRmZarZtqq5IJs0rR+VMHW71A
Kou2K1mz/XGMPXDJj6bcCr8i22sx0abFN88VCA4lAlqsPbRq07SCm2wkyy7lByJj5K+a29Bn1U3i
v02BH/H3FOv8B2K70ZIfuSkAc/ZsZe+ZIrCaLAKsW6MC1b1ZvsoOjWUc97HPEDnK85lKR27CEO4d
AeBCxbWMN7QKHqpFGvrwJGsHteF1y6B8ujYQCEYXgbEXhum4/hKPebzgt5f9guYHNrKas8QAucj8
uDqCcRfDTS28EFBAF9toJwcIbk4VoCFwgGQlNguR9qs2l7Sn0WGFjWgp2MwLN8wOhnXEuEhU7N1n
K0c9M+tKWi4Jz69FswL9ugofknZoPLSJPWv1Lz1ZZT7LqRAjFIHXIBokHSkSEznFHU12Lgy9yuxf
BwdJdRnJaeE9MC55vDbVbSld6xxtxdZA6QI50t7aKUIfbcFcGbciZ0Yd7Yrud6T+TaND0qEEz2hH
rXcVc0iXm4GYINLKRIelKe8qzcDIfCZcfRYhWh0LU2hbejhiL/EelVm+VYVdJ3HYG/RgrF16nJHR
rjJBShUVH+I87/1bZdiHWor+2qr8IrmEu8rP9LkhKadpEq4jasU0k/803TkF6fRIZQBUlQKkgXm+
GqEfC6Rdw0VcFRving+KtR71/LufvnrSJG2+XG0gl8uXDiYs+Sk3n3UKHi3oVjbznKD0dzmM+yhN
9xWVZCi3rFSVO3rxWYuLH0xMf7FRkoJdRVqI/y2Lyd3AZFlCv/Amtw9ULlNsIKW+dlimtB0PXBVz
aI5LWusl+v+ZGmr7fTC0h05uD5ajrPzCvvRqKrNwaTl/FwXaQC2Q0M1gCO3iSzBMK0nRwY06Kzmm
3JSGo8ouEkmGnTuQiaxl15jLgT5LsDZ7zppKbv7ZesSqwTpbjtjt0Esk5J8jfHPQjY1pvrFC/KJA
/pCZB0ydzOJSqpBiR1h05gB8cVhEOTQZa1zlEzoXsmc9G+kVaEnPr1bFxAaYVVSjfnMYS12/VlIy
B7Vx28vSPgkyt+hCgsOmdYJMsEX4oPjcm2wRxrQne83hpUL6o6bLttBWLT1nCeA11OmN8/g0pfa9
c7B6dKZxKqZ+H0TFyvAB+6JHthJlPpQiNqegoZvQGiYIH6W9GW71lCeCCivF90YL5qSvBPfJ4A8H
H1MQtE3XgCEgx+WisWCKwn0Ua4w8Us61A4aNjDLiiZcxr1EYlG7Po0FhAkBPJdOyXEW5hfEMLBFo
e7jFy84GpMX6YlJIrhcioIosGoWbUsHzbXeuor8l+XsCqFKIs+efYgGwsYggqOFp1Sw9mZh6VBQ6
F2BMpcTSFqTjp/dPlCUJshWDvf5wigKm5ayWItSGgUGbhDIwtlmUG6z9oDayt9CZG+vRwUleBX3V
6NA5E7QxHKQG/QPBkJMJnQa0VoPR2WCgarImHid0Yg3M5zSeRy0dzgDelbV6keozlWwKG1zYyJ2t
Um44bwftUkk6mIKUsEegIP49Oh1W4Xx6FPtt0S6CWPkwMFxxAvsyvTGdZjgtvWk3Jp/lVC/5QRfE
bC4SA3ndRKHb/dMbZkqMSaKjbbleuMtwfTBMpVKeI03SanbrnB8WfoVBdKPBLTDWlkIGGJtLYuup
CL+66ULRncaPAo9vSwZZaCGyYzaBDC2U+rkfpKuadAebTyTB65GQAfDhMSjzZDvCY2chRBg3OgA3
P13UaDt1BiFSKt+ZKLYci+LjnQTXhigECQa+hbra0vnY0M6LHy6koU1yzgft2ZFh1Av5Jf/AwqRU
iehDhaQlIW2QxRiJJqOP5B27x0hN1cLbG7Ffc113+dzvpYUaorf1hmWGBG/CK2Bl6yJg/VgzXqOp
RJhdIFEIR6oS0EAqevZMAZiKiTIFAtWJSo1HqUKuhV4AggCah47PXM/WGlCvwotdvVIWaTXSbdDA
MRhclOa1KtiDhb854GOTGYbKEy7oXkaTzifWubmIgHToo2s+QA538IXVeAkbOmM6EcVi7IbMNCc5
w0HqUKBdt6DYWRCMA+pl9FfNn56+bazEgk5Rq8yDWVaKipX9vZI8qw7krLaD4XWDXF/TCQMEokTM
fqSQSTEjcqXnEmOiXdSUhhY6sGGsFz64vebdpDsLANrAvKtmNydza+f8rBogEk221n0nf9hRg7Ii
mmHGwtWU86Y0FSrar075DnxYoikf87m3STGllawX6oAtZCIcoFd3SfVqTFxhrBH65rv3nt1wcIJ7
4hwL7ZGr+zp8KeUn0Aq7ukvJnodfo71UBqoUg4aFMT/ShEKlHqzBDNB/NLQEA3+fD8u21rkykFAM
3tbpPNZT//QeDHD/2yJaExNUMRORo0fCPVNYPED4Kc8ZX0oan4aSjb76zmxmD4lyLyLwrjBHsFrM
I0gKXobZICeUANlGDkV8kH8E1YJlpmHuFYhSowXseOQWvWcFor6Q7+576k+W+ZWihk4mbyHMH44e
oiv5NiCq/AXqrW0VyBbM3AKGsRCTGlyOYfgOa6b2REIRbZD99S3iSRO1g/JZYzQoAIcov0r8ZzOV
Kr4yZKARzdxNTr9xKXAFkA55luKjUsH0+gxRVQsTnnoJI7DrmPeUKp/HKmC29GMz4Qgt351+N4cb
n0SPF4SVMWi5WCKQK5xlxnaQz35xSwnSBX4U7YiAVUxyhHgD2XqTeJRvRsZDcrBK2czGJyU+dhC1
Plr1JSu0/9IyYCGY8B0Bv7Do4zQcamW9MtCzjdosDb2ZzSagoQoNSvjRMiEiUgFHDAOpzGeBo7Jh
W2DYL/4nhH5Yn8x3yikz5FQt9krjof9Pip2g9cNkrnFjt3aw1Hxzl9HvGlYxDxjFeZBs46RmrwQx
cvjyOoEGTD4a9sAqQwWaQgTDhCKy0OaXP5JE4OXrIS/XcTUX+SE0IhYbd2QVR0ZVUkyYykEnho02
I12T9wY1GsTyh5XSP/R7cm5GJJT9Mt/ic5zSJWxmUbGrd36nlC/K8WRGrh9eJPB6aNrbnYx7EVeP
nm9yB27fPan+TeBeJbCfLWMKQ7mJhzwtvipsKT4/cu4M/JJI1oUgwj6cCNmQqVNClxul0zpCHYSu
QqV7SmRQ+iEKdf2uReVc6066ly815SLpd4l0SU39VrybmX4r/ier8snM/jt66gAnuEnZjhSqQPfU
DO/C+MyqQ2v58I8MgjZoD381TpD8HGZEvf2pwUEnkVS8lln6K1t31fquh53qHQvgM9YuQwijaEwX
f5OqWI7qI45dKdqUfL61v9BCe2lqaCKUv47ht/eEdQYUtvJ2fJah7TJNYG3HMqbZyY5LFA+++9re
Vdgt02sprtnwrdP3jdpNKT7TFJHtH39mZ3Rz/cobMk6vnGs2G396hHxp+QXoN4mvKAwnuJjyQbdr
ArpJS1Y31nCvqQNS0g9rTd/bLFKY+TcKJ+KnzPUT4WyvnJPcMqPae+XFbH+ycl0ONgZf+pYQEx+h
8dnEtc9mqizuamDxxtyz/DmO4KD6q9FcRIWgyGhxlzn2TeWUxencDFxVuXTGtWGGksAtvnQm6WZb
e6n6h6i7qBTv4y4q6eUOJKTze0t704O2mE4B8xFPvWr2Z1UoM4M7NYmPGNrYJzoyu8BjxelVXcfg
J03fSrpmp9nqlxR9N826MR3VZoMDT1N3MmkhSrTz5BFT7apsn6GM2NFN4pOdby3vEjB4g2rXe7uK
VWV3KMqlXgNf2LbGRWsRWcr3ybz16BeU7AAFvaJltBWGN/Uxx7DDB+8pzybb1sU+UT7D6SAPV52D
oA3vPDIKxwD+59L5VR3DVSbEbNyY4o+j0YvW2XfHWteKbwxNwLCH/p/UPRjLK+M+jFicfhRgESjJ
fM01WdZhXmSJ4mM4ZHbZ57dCuREvhAD2aEZYkPAdTicJLKRYWtxMe9MwDNLdBK9vtCwc1hWGy257
bF8pG/kexw+drdC7UjfGK8848hdVfJKdm8ko1jYYUWac6EgTkpNR3S3zEFQwh85BuUsDVPybYUIS
uQauZwenAPkikRGOdowMe+7JVOErLjnW4haq3wFaft+fzeQbsEPCN5q36PLIchkKai1Oz+5KEHaR
/SbwNct/Mddfug/8cNGiWLADa654D09fdxUalGWJZcl5S9X36L+n6GnaeFMl10lPdAfzFRVIANu4
4izNtX8Fd42NB2tATVPnaHn6aBGy3cr9tzGQD02pRxoO2s48OYwBOfV0oDHrh0B5x8Ej756meS9G
FjCLKltgBvLGXdO5avKls53Pjn5wMfhnkLLNQEFt93p3k7lXoh8Ox9qYqz6ehFnIWgqMXnMs9D0D
lppJMQZCZKYIEt4pCkrbuzgs0GrvEinUT3A31Kvq/ZP5AvI7T0SZXvSWL/SvYFaGiJGvXkOkC+a2
3eoIy32e2pM97HzvrdfbQmE+ln+N/k8jr4ye8Xex74dDRFxMt4miIzxjGni7X5NRh7maAz7+FW9T
e6rbva+6avWix5YhekbRU4K/SRmlaz9d+4jkVYlqkrWGs0tyNsSbUH3wrCbFT11tkOUNNpmj6UeO
BIlgCZwkpBozPHmEmG0UsHbKucQ5mXIWd7AhwdlCap+ZcJ5T6GGMQueUhYXtzyLbZlb1K14wMTwo
GmaF+8jYZcqKo63VHwUZAOgXjfSvYo0fkjFJBzhDiQJah5+sULaEIfvSRjaZdqFI5TSx+23dfeKD
aCZmXFtPcRkeOriqI/+lMuOmAv6oe6zC/JoGfd5G6YyOmkzVjd0SOKr96iJQgZqmR9sXw6+VbaGy
50S1rLOdXQwGC8U2iG6iTeOH7apvulQfnrvNGFYURh2KUasiL8NDfeVmya+GI6lj/BtiLDTCWz++
aO9yyp/oFKVngtoyb1mWwvSQ+my1XTu+6slvq7Delz8H/acwfsr8r0TQn82UnlTBbdD/M+NhhsFV
9Iet9E9kHqb0YV111dUnXLCaKkRimB9cMKwyRv/SZISbeEnJkko2nr1Nm41XgzJbKQT6WMCrVsNE
Nvylia+2zbD7FTiH5FGRuwBVUYZxh8SOSj77S5xri9K3+OEW5Q/f+5ccDg6gGsGYhWR8KpiKhCwT
XX5c01wCNSCE0uSNo7D74KUJyifvQKIdJYxZ+WNkrpesVWM9ZoSj3kLftWBCU6NU24q/KMnSXdx1
rLH1nuuY+qMCN44Il2x0yGR8OyWOBDY07KM+2OBB31BJCQpX/EVk3SIGRJwTo4VyZWOQL4k6rSmA
fUgbbcRFwcGY+AVrlJoLgVdmRAofWq+1XowLfYzQgzhfXTo9HVN9FHLFkIllpTq9ba8TrMOzzSWg
onBu0+ww8is5NI+YqVto6ftOwzba22CDom2tabyyOWKOH68yqCDGjRHDiHOGdJPa5c4cqA2K3PVQ
0ac2W2IbmJ6E6BspwACqMk+qk2l5J7doU7c1LOHGWgRyZqDfMU+RpaOcI9+KXwr9XgQpoAlVdZ3E
ay2td0Ovub0U46H7mGxvOY3FUmJI6VgRCENUlAGEkOA1eLQoFmZAtAU4WleG0azSjhCKqiC+2lDm
RXeBQLaerOCgeP65tttzM0DgcEZabrdJrz5Q6e7dONOhozhqAkACsbxoKU3bYtiW4ZeMYiAdqWvh
O7XqKguTfUoke5mhTTEQDhPqZnZHj7NeoVmXuysGgcI6jv6wThntNQEQEaRWI0sdDQZQ1Lzl/Czk
uyEumJjUuCxWP0qWiJJ6i6sRDtj4jKMM587ktmg4lAHTZOM60z1M/PmUEY2Uk8hDnlesjzO5aFAl
j5s6/u5whTGyicmUwOq35qtc5glGFU9Y4/IfHxgy7WiBfSX+MxiGkAkK1UpFXuevYv5FaU5ILY3u
CEQdI/FcVxF2Aa6XunHpkF9mEvll0BoaFGMFQkdLxbWMrKImb6YrgfJbC7KZOY/4opnFqtSN3gB6
wisndrgEEDV9d5Ul7H9twrlTm/0Fk1uXXqRqWuUhSWWt72rKuLXr9oo/ccoHF3mmKycjL5RyzLLm
TAO80kmpw1mDaxRSxEBOPfyEPLrIZPuVtvRMxv4qNb+DHa57y7iD1zXs8aL6ya4r/LVOjlaDsbdJ
NLfUq5tURr9SQtyVKeS9de86d2so3mVPTK/Zf0d1di0Unh3qUmz+vd2eemk49IpyyMzpEMRIjDkl
m4CYPTZhjilswtr4U8N3akk2Ehp8eYHwISMFKSmTd10VHCKsLQYiGSho7KsDGWygRUcy1zkXBZpY
abAkh7VsZeGrKVkd7QGdvZkQLBQp/SLpFXP/vA/j2xjIf4mmAf6Ku0Pt/A1Kf+1s/ZzrBiTabm7q
07on+Tsz+rkjD0ccZqgiZGhjmo4Qj/Ki44dOO4OdAiroHAmoEcZzj2e6NyXws9YnigecPOlb81zg
Mmy3DCGB0SFj1g7RTQq8EumphuWVUBuY0Jqb+uW1dTCfpbr6yse426lHqPvcpmX+8vupwkb9M0jj
v6EnGAWB4qYEO+dyZTpM5R3Gh0nbflSlKDcQ6SQ54WxlbIeu5013K0zJbhjDMwGICJsk/SMn1Tdo
cMT1nKBZScCuxr5VwZZDJM0KDs1Vr9YR1ctsKljV6Ea1LaKXRkiVg7Ae8AB5LeHaVoO1Pnlbza42
1Qi5F9oKks+miHYqLW2boPpCf5LarNvtdDsFBulGPbQ+fW1Cp3DkfUfalKfhvoNBUrAeQV3FJ7Sy
63CT99F8KnDaN9VZHjGORwHgE3+Gs2Rjab1r+rDyZWnuBeZnCJQr8dJZ2POekX0r9/WqMlsiM3EI
1x1dWOSGNGxjmG/B6lwUAtx5+BeThSVZV5Ch3kq9XY8t1qdW3irRc+h4uJVKuUzt8CkHNTkftNpR
cJQV5adEpJvtbM9DWQhEuBwWZdJuhBSAsXzLh8bckew1APJD/DZ9lus6+46oOvlFte3C6WciIYF3
/OTo5mZouSsFgs3khtaLedZ12JXwxqOGUdJpX0t838bk6oG8M3x111rQPULo+hQIFtt9PfrqoV0l
MJZSZCrBSI1tQvrp3baIDmUUbnuQk4OC5BY0AtZBrxj3A8PGwGjW2tguJR9ak5GvIggBaeMc6Grw
Z218qTyIv+0ApXZFRIpwz4ojPBitd2zYyVfDtEhsiSHfsKmjGo1Qs51YAdpMPUtQ+ETGL4EqEUWq
mLMG1H7iKye1AqxzDPJtEiw97UB8Mv8d6Bv4D117UnPaaOYszYEs0ArsURj+FAP6PHDno/Ov1p6V
aCPTdy6tLO9VyHfLOOOtUYLbECoMgQFaeG7F/Lsqv0PGUX7cMWRnsGV+NpU5TxgejKeAcyyANVkq
0syC1OEECpxVFpiQsrABywoOCueEf7Z1tj0Hux9+tdpJwOsNjxmKvNVxeXXZQ0w2fefi0C9ooDWG
+tQ14gfSmYyWJK/WFfgz6+1z2DbMztmw02AHLTmHsEy08NzgHqMqakb07XvSs/DkUwe5AcETfsl4
vwRBHC9r6Yt/CdkLwcPObgUXT4Hf1iJmt5k5XJJ67SAmd9PxbJWLVl5PtLNUvg0J23r1iJU1X0ed
bCXvqPjvSv9TNeTlN0t/l/rV1OhdoffKKHe1qxr+43lPfYjXXylYS996wnTDdzTVaMbcZShIcvsc
KGEZhHMQ/e3AtIzZvLlENo4JRmZFHMeHAZWXEUAfZ1CQYWCQLNJY2oLcP15wR/owW7iE+FEaKByN
BW0da3ZPqu6UvCKTCdIffxBGQI7EOHar3jvQkSrXmL2XklvO7NjuMISE+OJ6kM218Ee/asJGVQok
LutSzNqYChvTtwYIs2CiRmSPToyPZH9ZMWI09kWpj8TJq2bfUTBwLMfzIDcXCUE8Fes5U0rIqHYW
3mnQWMjFzjocW8x4aML5cNGVkrjAW8Q+Z2iyleEly6gRztlqaTK/tjv6hXGD9INENBbEZHPEOHg1
7wVqmdQHkLAZkGJ/CzZ5YMLuRRpapGbmmwRoYHt3Lr39G6RcijLbMMg7OqNkwx9YOt35+KNliLit
JT4rXyvJWVLvXpSyo3in0a+svpSWhuLkDRuydZ1lxFFhm4fI/ioM4ED+jz6e7PSI74QVIoX8VEAl
Dr8F2k3F0tbuh/aUsYMZWV/912/Tydnppx9+9MojA/Y30S11cBCS8pH5uL5flFGp/c+Xn6YKT+Qe
c1Qr17ZjC9Pg6TdTWiSk5v3DtFyLryHw6p0p/Usa4oQfQXyeaJsJypi0O2+Hbe8C6RxONx82NQOU
RH3HLB386eXn2F/hVLPV56SZRaYx40JlZs7mWXoRBoUY/RqkuJskKCGvgaWsjbCP19F5t7m8nGIF
D9etQidTJb8D6SydwqEb/hmpweKP1fcoYeScSTpBVcxIi+SGDr5B8WKYX1HCjzb5QDTJs2Io2/7G
FoR7pB2sM7G7IKafh00yZ4e3zE3nMjbJSjxKbVAuBIOsURY+tYYYvdV2sTZ8NIwDhC+lIw8WEmqM
+hRhrLqY1GDBVAmzTICNB/ufmi2cQt04EqmD6HkHkytVaeej4W0Dpk1er++GuFiY7FMLCaAZOaim
w0hS75cRV3APEVePBpJA+N9qYcPfKqW87/3+PLCNSwxeFszPKQmeQxBv6JlJLyLLqbNZWV/9iPNy
0g+hXqwV5BuSh2qeEsNSgqUtp0t+ajLHs2VeUSv35SqLzMVkJwhflM8ihHVSDgSHQ76zV2NvHPwK
r1YesAERAghWMv7dh2phxwj1GPv2qD8oD+aFHy2a8moEMamMpNoFaG7CZTCx5cOu7Bko7BD4JjTQ
sixBG4yXKn+EaOAN17xdmR1DO3OxQIMcKaWlOTkPfmsP3ZNQUTyn5mySUQWocEFUiFhlDPuamCtI
IYYOFQ4QQgqQaVLRAw8cwMgjExZGec+qDQtOkSzgFs1quGCGGD035TynxKE2Cxp3IAEmyvpDE06L
FJVHFkG+89n+d8q8b8ZF33tbiQkQ2lwFuFTFv2/orXUIwtNI2pU9WkA9WbFr8rFlljZ56cKZVeSX
6J6+kOxxMTrkq9Nlm0AqaXAWRtGvxx7bC4qMxgmXHehIGalraKmIlyZcOHvTRLnO7jsH9eY39qpk
EsTIYrTvkRJt09Je05e0cj63WqLfJOtV185cZjBJnc4vgip4TKL1MNXbwCb/czZJrklDZ1JWxSwf
R2YgDuAfmVrSJzj9t2cSpKM46YVF+U+Kn3LB1Cke5j2+2NhiP4RR0Qmxw3XfJUya4giZ1mYHp5mz
XKyo4xZhMftdItqC+GWVBBR/hSz3R5yiVnvU2+f/GDuz3cqV9Eq/ykFeN8sMBoOD4VMXuWdpax5S
yhtCI+cxguPT98fjattlA0YDRrmypJSUW5sR/7DWtzy2RHV00t59rj5c6/dAz5/bVDPirssfMry7
mPMvlcj38i6Jr+I6Z0u4DPxM+rpR1mOadSfmM/UuJ4m60unV2ho2zbIN8etMhKTU9xKgzLAvspsB
pEKRvjrTYyfe/eJKDl+qOk7pL9vaZ/IxIMGzOuT2bdd9lMFpHbvP9Xiy6eSkdc7GLQjzSDxHEIPb
O9Xnu5JkFdF+5OzMUoPgLnjrxXk1HcXg0lGA2sF7NaIIvw/ZaChUhpG7Sk7ijenrXegTuv6aSLUZ
GeXl7OZG9WGv3kwMTHu37C9SC99cSkH5HNpP2hIb/h/Ae1gR6uCGaJawJai7tsKDWF56guwF1HG0
gR70SUoST+AQtDXhRSSFd0QYswVbv01ZYp7wZ9aTIQ3GOvE+pin6czmQs/4gw9s5g7FPcWmAfeNA
ZAOBFMv2ys+e3biQ+mQ4Qq1csZpP9wXbyAGvkXWtBRq/0VzEHSksGWyDOGaAC3cfVmQNGaNzzLbD
v+dOrMO8p4r7UIc9+3d9ENVymEK5Gycbbeq0bxr9YMnfEce0z+AVTHkajhsZZqi/9CFs5X7woq2M
0r0w7nbIg/3QtGiyf8uZtgQuThhe6/QpcpKfS3hb1D5SfR/K57Tv8B7YQcShKvE9FB+mx/CW8+Oz
yps0dSBodXckzIdY6uKmzt1bRsP2XPCCr6UGdg8y9saQ4BRUxC0yUja54CZh1ZNNQmNdoXMpk/lQ
Rgzt49cKuVOGrCJ2fzlohVFZtaSfLW19nE0IHkXtphw+E2qLdCHfcZ4IbEd8j9m1ack2I1GDnN7S
QbRVYVhnc1Wzhg85HgebybRBhfI9UYGOpB6t50kGt3pi94v/bV2zd8PMLfxs2BBVAWsWtez0HG2m
RhP7h5GSH85gtujJmCzYOqcoWpxLp+BRpry2NonD/8BVRyt6yNPnJkP9hpGD8s5Yl8MATuizYUNW
Oxhvym/HUHqL16XvCU+KtyjN1oFqsx86/6dLB75MRNdZ6bHxlx13FrlAZwO32yNptIn7czcGl4HG
YuH0h5TgjLkEHeo2guUGe5jiPOQJSVD9wCWw3ICce0UKUjJ1VrNzUYvqyvH1TcoPTkfcZfR6vtK3
heu+zWV71QAFW8SNK2DD+DwaP50WX8R60avC2i8914xmVNJN18XYH5qeXKVCXMdh8tAO4nl1HskU
kaOTpZdBwUNhN9hCiKh3rtcnQGTOcZjtT/K7r6I6BmcWHDt75kEzML48MGvptSeg3tXtxbh4t4t7
FYXJ+5LXDxGDqdLSv5jXMXmuIfEbkBJR/wmyMTH6oahdFBQA5/iulpg/1sFgb/rrPISvlK28gO46
Jr66eAp7IFshuuXiqQyznY8tKs+m577WYE6oVsaXAmiLttxTMbMjRxGFrApzYT7v61jfOEmDSL3Q
lzxA50F46ExczjQkyUq8CoQYq83A6l5tn92VGiHdLpeiyU8MUlFgIVoPu9vUo9dU3GBz1111NKJp
RpadV7wMboc4I5afOmj3Ko5/ubF6jsR4H7GLC+1HAgDuC16k2QK1FTJP+5keHI9zJaB5JOD1Y0TT
YFymZIV3qWZ8YFl+sDt+6rq7VmJ9H1B2VuKxDhHDiPkptIhzmRzapiYtfvlLdghcKmPP/R7j+mQX
7V6M6b4bo/up9p/5tg+5G19LFFFxi1hwRLtpFbDqSop9zxtvwhCbXk8pz8brrks1pw6q3xjDYddA
XkTKnciPRJMc1pEb5Fvnpgj2QXMHw38bkAeR87Bl7Dl1q88+VCw69XVr1tzHqMdntmiyb/ES38tl
ul0yrGLY+awOFfmKN00Ik0dAxDA+K4CdsKIcuOGEk17Vw/KCFI76fL7inY828cXG7lww3mRtuZtJ
ke8VzdziP+QIKGwnA+eaX+Gj3gcAFb3qoYzLA85yK55fDCKFLHH3aFxZ9JIrH3WPC2P8Pib60nHO
cx5eKcMkrmdKXF9GC4HhIwxT6IoeWFFvQvgjORZb+b7QzAnMWdFof3d2sROjOmaDvJxz+VTE9l71
6tQ0bD3JaAX0j/JgX6bxozDmGh3Ed1y7W5mYk4Eb74/7gbfbQIQ6jPbCJKcWpUiCNisjXSx3iv2i
zHtigv3o3yPx2w5tcd1R26T1eQ4rFkQsPJjKwiw/+Vi5ZhUzDi1v64FsgjZ6mqfK2lKQ3IzeWYSC
yPgU8I+gaWN6ZXs9JTNZ0uii5VReB5m+m+ojMbJwJKfIui4rIKESQcp7EExHyfO7lDgNgW+kbI0D
onFzLvtqQeKyiHM7YovrbYS86hIf9i/V+9/Tt0+wqRMwj3Kv2IwK6BdM+DZucNON3v282jeN+lqn
a04eXTrsF9qkvW0X/2xH9nVtz1gx54OZAHF5JGPXw+0qHmjpqkZrgQld3QYVdL0KJJUbWHvp6aNo
9G08AmXAnC3CwuxpRn5qgAEijoAU+lAZ5d6AJhDzcAlOuPeX7eAGv+oOK2jE/qbO9YaZBMq3ZRdc
VxWy64B6NcacgG8ld9FFmeYhRKmWlqgN0BbKFzV0+4nMA24r1n2Zt8mD/mJgBw3DXsw52JqQ0HNc
HHnIRryP7vuWLiLrx21bzueJlRCJ72+tISdOXwZVeVShPstpOBUSOjMzy0Fl5y5BmtkT5h5ctRMe
vbNI0CdV7K9GRUBOczIWVF8uHStF9eMxxzfOhjz1El9fzSVI5kHDusD05jp6LhAsZvNH35T7Zg43
oOTkZI7lUu9ztFNz6hJ1FcAWkGAmnM3QeXvbHvYN+PVa8Ysv2XVF+mC7iF/qaVtC4C+nA83kSZO6
a5jxe8R8azpyfJjnlmAqm66sxbBQ568+6ESNAQiMafC7DaC4v1hZTSeFNkKgSI6TLb/ifVp4TP/K
bbQaJ1H8tdqAW3idyGaItkTPh/j1DJTaGcz4WnU3DDZJjhppRBVTBbUSF3DVpcxJ5CpZQ4TdvpkO
VRbyrZSmVpLOWqU4NhrYjgtjMDbzKQZbQXNUkl+9JDioh2z/y5dwdWwubBPCvGmxDiJfRSRJzUBk
ysfQnSsW3UHye87e9fIyrCOiEoyhh9EHnh//zLfK6rc1RS5XFy69mn1jvQ8ktk7v0mYNlXYB8xkG
7rZCnf3opMnREneOR1Jflxpo2hSIiRSk7PQOuc/lGjZIREPdL/gQQjow4cL6aqxmOFUaR1+YIgNS
PRBrD9b+VL/4XZBsXUm9nvwqF+9dZua1AAmzFXa69RcMv8Zp+f5Z/Fs6GaVXJW7SjowfP8hRlAbw
T0aLnxbwkZMj5tCuc+e1QM7KgGFNDWiu5Z9Q54oy0EeQXdk5JJqyuRatudWQIOM2RbTbV/7emLMV
cYU57hRs/BKVp0Wg6rCsW5WCN1niwktZ0qDZV8SPyEI4xxTcSdg2nGoC0XeQo8PM3CpjX0zZOSmR
HD0uH9JQKSYh/EZxTtwi0qrJG31G2/lW+5E+15gLHd8luRMrs+W77+3og2qdCHKMikfhk1lh5f0H
0L7tUHj7XDi7wMGszIBpE9AgVCmyAe/TG1Y4SJqeeZJWCrIH0LaJjk4Cj4v6F2szmfRBiBg2/W38
6iZvrMfcVYB2Ynr++pyM5pyp9liMDVW0h5BAL/M5wL+VFMOJF1bss5Kax51uA+M/ZFUEocOJBlB0
2UOYJHe+KHd5iVd/8SSturFZlyAOwPMPaBIh4GghZxABYXHTih4leCD14IfEqX+K8TQ7AsdGa4Kr
MgeHZUDZ2wRujA5ja0clqALX/6iqjJWpD6AgnrhDbES9Kgsuup61atI8OJP6lt4diRzAGS1F9E98
u9hwxzPv10CMreNB9+cnzx6MU8Jjmt6mksgENsn1oXIho8mEN0ncPsqswYaipoNb8HBJPV5a/iAP
YXWZmqy8LPvoEPiMkUufHisu7PE4lfG5bUCvpGmEbHwbcG9uphjOZ2YDxa8KAsGWotiLOQH0kUrA
79GwMx0+xYBJ9UbObn/oeIraNfFIde9x7+e7OFlWDXp5zNVKr4H+ODnLsp0XPJreqnIil0v06bg3
lTXtgmb6HNvywzhEcnhC06IzxXcY09vZU0fq96lYAgK5CvkVgaVsPZbVfcTOVurywm4RifnMD9ug
vRJ5y1K9h4ab5gC6ct9AC8NJEbAQ2MhnSujP2NQ4WPIFeYN4q0Yk2mOzzSpmb12sPnTTjLsOJKSt
eJl6+FojpBKxkLlYEk+hy8KBe5OjHQ3Zv3vZK+7kx8XvHYzqJf0TQWj2wpp7FtGrQghQL/FHV6Jo
zSVJdRni7bAsX5oh844yjc5VzSLNA57VzoAXO987RqxYtkNFQydd98GGMMeu7yDIFm18wPqM0ZZj
Y+wvlBtL8dguCIfmGPzilC6Seni5DkZmOnoYcdcKaiEihcr0TRUwWsfocXBg5iasN0WNyHIQ8W5K
CPWweO5d471nznCZdSQRVIsiShHjhNN+j1H0PQvmARN1Qdognmtz2lKUA1Wcwkr2rzWt1ta3keOH
9u+Iac80IenJHGfrzqua2sG4nMrwopXgzoXlv4Zw8waINNp9yAOaCamiL86akguLQYW+V3hNxDB/
CtlaoE2IF4Sa5figIrjAishe2IgU1CTh06h5Mqrpd+ZhM84WcmGF61/VzWPOeMrLBoHkm1+H6zP+
sw41VfHPwPc2so4B8dtEC1sdIWvCqqJzjE1NQpQLVhbbUpesfIrxZQjbnQJmFZUWDRva6T52qGxq
g/d2aNBU6JZq4T7M60vfBXStieHO8hSUzYB6Nqp9tEjjfqpcFppzBnhikecpgG7hNMmNcl9TCQ4g
ikCORquuOyA2AkJCBopauLwaLQQM35/ujWzO0nXsbbsQZsp2S/tQbBxWwAFNf1G0v1jT3pRBDRQ4
sk4OSO2wdy9rXnFOTmZOuogeBt48MD+hsloSB4fS7Xbxt1NEBe9Z7M+q9Mqx3IVIlbv2r1eidbOd
08mLvGdupDvC0nqDyENZty2yuoKyi/kpnoW+xN410dv4gerRg963zBgKxDNY2HqCXhTew7HF+75W
QrlRz6FG3BkOJxE3+E6Rv3cxUy/RmftCYPbRDsVK2S0wmcD1ILoSbv3qJjFbtCnGVJentFEd1C9C
h+bFnGSq5bayONlbXHVqjkjEZvRiVUhvxuB3phEpTnbFql65LRqQq2EhEMQJQsbyFsQ5JMjxgAvR
hta9vo6E0G89VGDa6+41eh84S2yW3LB+qaKOLZhkQJfcdr79xXLgIeg6AhbDPdG+iPfDsUQPiovO
8zjdfYFyMPLjY8omp9bkkOUl0Q5p11/wXGJWTDCk6ZWoMzlQMOACzlmFunkIgy0KgKfCNmdhFNgi
IkE4qy9cxL80ay8VjynbsXyTpGR9NNrudrZNzLBJP9VAasHstPR84HjZvrWbjnlxa6kjTxybsom3
ejSBIR/Y+xdZzNoBQ5NTW7s69/m4K9DwoXtrZ+KMwu4DWS2TVQ3HMYeUm9T58+AwpbU8PIaK/smP
IyS9zIYGHh9mNPduURXbAfMrBXi9GUeMRWHWx2wjxAMY0dpP7Y3qwoKAYuaKFdm0KBZRUmcM6lun
Id5ShAAklmGHx3COSntr+k9VRRSB7vCiOKVaDcemZ8+jOvehQuQ/yApQ+Tx4u9nUsBCCu3jy14Dx
BdrAwLa6QLKRaPslk1RGrhhzhNAo83oUtdTdy86pzAvGudzNoD548Z1stMtBhnwpT/xLr2f7G7Ea
65e82/AmxZQ9XGc2I21HKXzbjgKzVVwQw4DZkIXWYOmryVGf0cL+YVBf1qxt9q0T0/+CMZnrqWNT
nMoRgrzRH42FQGUJV8Y+nUpvvyB+XdgDqrA4WF7wi4IBalzKO9EtCcu10ieRzyHDPeRMcxNep91d
YbdrBghgqKTHNzQO02MDe8DN2XTjIid2yMmWzf1i8gLPZ4SN0EVGq9LkSQUyPnqSmWU6hN4h0wVL
rQEPRNi6p4gr9WxBjSvK7FVW6nbubOKu289Ec2VaucPXMO9p3SjeaQvUkfSpqcR87qrbuI74bdjM
afoJtpofQJSiZR3iGnOVExORiU3CTlmILFXKPBAU5lTHxPrCFRBzy3FAbGawMGDL9eXouE86KgHx
uHh708qu1lqR9w0b+KzXDf7FCU/6XP/2szWEsWTP4OChgLjLON2O76XT/GLvMnuUc1YGh2foFAPF
6K4IZIRrQDw6EfPONp+ukyEgViaS7m4Y86u8M4ytgvTGySe8WNRdccreoeg08Iy+JwiG+XRj/yaL
It3UntPwXE64qsbuE/Mi6tgFq5EdyV3uJ+YiKry7xpi3esiZtKHeO2hkDUPv0ZVN3q3vIyEe6xpb
FG1IWATiEPVUcDbTtoZD3a3J8DVZvM42LMJXTbBeo4DvpjB9Vn3y6Usz7+3uvORYhHoK5Z8eC2Y6
HEBTRvFEMgwoe5rJzlxZS3MzWT7uVpkHWycjkC2CLqLpELOoZEY0YmqSmglDHqLBnS88aUjsESHz
lsC+yW0KeBnDW61ooLsCdSTmwCitWO3F/ZE0nG0uLUgugr63d4hVHrNNg0x7Iyb5PsmeNSlGg3Ch
zbQyuWv0cAGu/c1JQozWHSuovIKzZnOhYB1yJe2nWaVwHdkDbtzYwAO9x8hF350mwc9AB1gCm6Xc
Otau8ueXIXm32vK1stpXkzEsiEKcLHWqX4Ikxtxm+PXH2n0S6jGroHtDeyUu0Oc8Gs1O5M73QunK
Y8yNkFndJiHt1EwwDHMjQ6Q05aFI62OpNaRDXAZYP2sLD5wdiv1MljSWx586gb4RXTVjB7cVNuf6
8bGmTERmSGjHeVyD8YzLpDxHmLcFLR2F0Hx1Y52yVWmRrNrkJMKto9b6emGq3KwG917r30Suf/ho
mOwluBRDsR171aFXoxhhvLLtByIsg5oKeR7FwxSzICfFndnBh6sCAVyLn64M371yIpZwJpQySZEA
MZCEi0G0bbqWvMwRWTKRO+CLGx3I3ygp35ulffDsfp8xX9oU450lh1UdqUED1r+qCYRBwl5Lxwuy
gWLtAycM0lKQ121gpqTm0ANuQF2iR3CTZYaTxBv3YQzLY04tYsN7FrA+qKXeOZPkNoKobDNav2Sg
hXYS1sU6M9DWBFIT9+RkjY8TpSp3lcXL62f4mvPAPQqLW2QcnYn02fgY9AGCa1vikwqC/dLgjEP0
9TKV1XtSM29aOpYkSCZ/BbXGcuYerCkj7DMIWXkwc0yr6PjX55k03hHzfF+X9qOMnUc2GB8Y1C97
RWXtSNrCsvqrSzomScXLzC5yWPPdHRiVdvYd996Nbh8yBgUAaniTzcvw0lrLVyVRxdhYFKP8aRrp
fdzOPNUSR3dFWaYXdkH5ndO6pAMWv2uSHYO23oYLTICKCUFfKjQloToYiLIlX/2nt35naUGHsrlN
ZrYhhGMsDItW0kqebxth0d864yGwiBmQEgteFqI5sG1OK/4W86p3nbgfJWrWNE1ekjKEXPugRnyc
rld421Ahu6tT3JMNMkMuLpa/LDs5Cro+iLdton972MuqBP9wK5FlJt7wMTbWkw6z5FD/6qNsInvt
jBfgzUsWWkwNpKVlbZDUjKDiZISpGOZfpHg4q2rGSel9mKE/07MecwSQSJxyl/Jv0/dYOwFoXLrD
EO8AvIIF8l0C4u2a5N4zdsKvwSR3qWtfmLzH3E0BUytoBU6vXZzIiIbyKYx3pcfVkuyMR+qljxmh
icJjG9K4NGNQ7pTi4vbXt5RRj/h2b5xo1Nty4HcWBuZJDgjIFv/DtpTDdgviOGeVmn+bGC+pwq63
iQ3fktunAAVVXsuc5nLuRXnZjualDJ/K2L3Iq2pToFObvYzbbioYA2IKr9mBFlU975aWTryYmu++
819EfOwiectPdJnHGBQnD2EbhGLm1+m+nidKj54RzZiLL0kaaWTY7y1hfZGG8zqFBIdmDf5R+oij
8hFq+kIx2Mt42voRRbIcKLaTOGIfNW1buKau7710owtNVbr1lhtpYr3vsMfk6mKvx5mrh3kj+ZGY
D8fxjij6R2UzxGTX+RRD8yEKZWbPsSr5VPFiAoYj3VSP7Ke7cFMOKe94M1vblp59aUSEfGH8dCzO
ui6mGZqW+eg1IB87n3db39D5ux4rzj65VAW1x5QG7c/YLhr+9WsFJvZNYj3bIXVglTS0MkIejRpX
Sgeqjoh4GlYz2YbJMs5lUX8vHWKOshQ080o/ejlyIgQDx3qSVyGHOo5JXpk24pXzZIHVr9wtxLeA
EB0hdDYBg/MCjE/JRLRt0+DQwMCcGpxThdpP0BxkYt9WLkLxJrLgJU2EVfYGTkoDS7ax2b0YNe+m
jrRYakGRVjs/aSKEhb8L/bQoyv48lzjmHKAHEssqblCeNcUOtSqB6msoGlVXI1jgmW7c+kJMhDyb
GO2Rpf0TrfU2Lnk7Fi6zkDGDV5TETIxGw7aIURyeiBX5FgcIGKt5fA4c379oaPb9jPk0I/JsQenq
YaXXfZVd6cG6N5xjh3xq32TLuk34fF3l9fXlxDpfZ5Lfl11TsYr5Ifbr+hRO/mXb16vA+qaqbf8i
ZYG5UbW4nBPOqiaJuyP14dHqyISOK4a8dmTRKpACVcTQadXs+vtFc3zJYnoNbbStnt8mP8M6CBjg
Y0ND+LtTGY9H6kA7rnvYHSPvTFZe9g28g2w7VRjOupAIi3r8XBpKPRO1t72FqSlnrVkHZD3WxM1U
OXq8tDf6wu3VXTAP9UOFGI0lfs8K65peB7K+DQ45SnB5mAMn/ryzK0LFluaV2RZllgyY2VCizws2
T7vAz8iFT3Rh9xPFDb/R5oExVEA/G7yqSFyrmb+VKEGj3PmbGpHCBvvMkZEkjtb9kBCaMdltj6yE
YdHSTOi4FKmWOQ36lCRHR3kA+oT9qhNpoSzoL5ao+6pW7UJ28jM6zaoA9eunK6hzpEqSP6PaoZqZ
I6gEzbCLeCplfso9/hw4sMRhcnQ79PycX2SJtrn7S6DU7C0eMztVM/va/pt5zoKGC+wjR22FKDos
z4Zs3WAU+7Kpj6aUn0u9EAtYcsKH1i7O/Xu7JMXFnVZUY2J/jAZQUj3Kq1Eg9xXVVxQ342aa4CNL
TIcOoEclUhY/M2LYhI64FXVB1m1zaFSANDbXLD2r9LIAAwJGGUdN4/uPStXtIXenLZyS+KipkBGM
hN85T9puiV9l1lXHeMjXH5k2mVbrroklq9HRzQ61keSDE/CAtMtytjopyamVVnmUHmK31kzFpgHA
FjA2JtmXUnkOPjBWVYOAmhMUH7yrQIQtA2d/tWzm2AU+rzDBxXR7YhxR3OuSh15zuHQaBT9PNlFA
A36PiYbZUhNKW5oVGNZo3KISdEfONOVn0FHDyGomECDJNbbvZh/l5rfd0xulQ/K8JEN3TInlUsxO
tM+QNo2aqxIfXdIik40XZAXzPI+bsSUxJ7cei4npTaBbeeTuYR8oql1MdHhXZstV6gpc8/FyAe9l
h5uCXNQq/MiC56mFQO3ZaDeaOL+N0+GxnAMoVrXD+gU1b+VzLi3VKs8syrdGdFdDykZGlLxtWicD
h1LdJQWadidcrfSJfDJedpjk/NxX3kcp6JeiHEWmO7Gzh8XUE1YzZrwx2YGUC9g6xTI3QTKA+unb
jiCll5IEFh9JRxhOq9WuT7cZi7pDHL5yZJqNoPXCSsNwqq/yTRh0r2ri/paKo14L7yUxtrhsffR4
jkYxnzpv3FX7yQXgqVwYAnnSoKVCMldYyWsbU3nlw14Gut7W4XZUyCc92ti6o9AmHDfgJgtH4m8S
6FsxcEWrY1+QBMDb17sFR8zeZY1PEuplWvTzcaEL2/DZJ1Uhwiw5T2B7qG9kiMUAiGWsUIJPBv3y
/NR6UX/IeFZ/Bn17ylXELDCk+8UteVv53pMoPLNTS87OMXF3SQw3prcIX/URrpt4yXYhfI4picA/
ei7bvbi/zwtUqFgwpnqGiul/TpIRrA7rfacwbcxx9DgliqSlgovG7ZOvxtGKeaV1McYRMfQZBhli
DZMu4raeGX7kE9GbDpU1tHpaua5n7BjeOyVtaWQKXv0Epc/gze2hnc5R6I/c6DYIfDcgiK0Mdn27
bvG6IjrMC4OzucJTEeRle4zs3VDPV3OIp6+u3JPn9OMJ0MnNYD+bpSIFfagQ4tdcIJixGAH49R5U
kGp4ojqCOjXhVCAPPiYAtm3RfrNgzHYyto5qdGAAh8xW6YfcI70DzmyGxWmq7nwNeaHBBIC/Hj3l
fJO4rXeBinI4LXP3laH6gGVaWNt5pLdLxBMT2A6FpeFEoBYejCLL0N5Gc0rihZfsmtGgXyeHWFp+
xOcUt0tthn2KstsH3GRCXk/EY0RajNVOJuJXmTTVjq2j5XshQX76fiJiTUOYIRWDZGwfFepSmK+U
qudC+MOdRUrHtivClzyK3mPdZWdpyIqI/SQ6pVYDAQWhXOESiIafDhVfzQmfOMw+PRHvl6JmNDTQ
oOviA+0CeFLHAd/gTu3RC8LPfPROGY8j55K+Gcmq6e0CnKeFjp4Vh7/tw8vS5Xs4gbpMAqgmak4l
G0Yf6JFlg39bOmuXlPljMDvA6meQ1HXy0Q3I+qp8ADvG017YKgQiPp287jJxx/h2WnBnL1SzCPEK
7ilyguKcfXOME6asqxt3tMvtlDC4jPADXHSTwT/IDeYwycLKNwNNQL02wkg4+ANQb9O4Rz8Yyq1C
wVW48B8cJwI6VDGkZjbh+VBavabDVMpCFEdU/uoJigi3d8at5+tpL8v6pftIl/AQSzwsGpfuMDS7
cr5fwjTdBQjLtw6vZpDDVIhT8uLiKt0uDfIlLuQ3nvs3gsNyqurpa3Zd8pss/EEL++VQWM05sShS
LYgQOQug3Fmuq87fmo+uUHKvPP3oZtV5wd+59KzWsTOxHyRZzH0X2ER3gc6hclvT/bxcBZp+sW4X
4HcFYqYJvbUAwFjHQj6EdPVuQqiDytQ572kwU3e8MhZEXLlKsmeFjJq20pDxTK3YI2ljhOk7m5Ub
Yjmf5TrZxqgHZqd4z3CDI3YAR8fFvyqPUYomaDNDwxSmypBfaU96RzqNJMTdFep2ueCUP2Y+K1Xm
o0zEVHWnHXnVLpLyc0SJsfYwBQpMLHK08nXrLNsElqorplu8V6+u8mvOwARvuWog33VoBkfY7iEv
TK2HUxmJmWf6tuiRvC8WBhoTuXBTI2TqBpjpKhOzsy4CFjjt29wzCEiTCzSu4JyjmoG6CHANjB24
dxTcYUxYj4vkvY943UqRVzjlO5ihmQC9CEkwVxwPKOYIo0lrvc86jo9x0UwmgpLjImL/ic9uLzv0
U23LxNMkFKKwaRF+0kY300h+ICoxX3TxYW7MU95CaMLuOWzLjv82auepY2+SaF3tBr+6tgDGbbts
1yJR2yKrThFbcB2lYanPdrInfzg+D9ClObk6FI09lLSO0Y6VHpqY0yf0yvGYJebGHXyOqcpDOekF
j1FcImI3jEb6FmzL3E3n3PGXo2ez3MWJbP388ce//P3f/uVj+tf4q76tCxaNlf77v/HnD8yEXRoj
O/znP/79sS75v7/+zn98zn/7lKv0o6t1/W3+1886fNXXb+WX/u+ftP40//GV+e7/+Om2b+btn/6w
4yYx813/Bb7qS/eF+eun4N+xfub/7wf/+PrrqzzOzdefPz7W7mL9anFaVz/+8aHT558/HKn+eqH+
/XVav/4/Prj+A/788QjdsE+//sff+HrT5s8frvu3QPie8l3fpiQRDl9r/Fo/4qi/eb707TDwQhnQ
h3s//uC+Mwl/yfmbsJWSviuYNNl+IH78oet+/ZBUfD3PxifLJMj3hO/8+H//8n/6Df7nb/SPqkfj
llZG//lD8T2af/9Fr/8y33GlT3njBrbtKicQUvLxj7f7tIr5bPF/cOUMvS8xd3VB2BO4h2Z2Nv5F
EXng7ljzGKLP8+ZNs5OCjRs2nG2DCwliYLTpRjaXUIb928XXeeM49qkIOJrwBC7dOW2y6SKAXwe1
WExkMOQozYWdvzsTorGy7PuL0IyXrZV8dkFRUmnrcdXwgaIcpqh5YMq908GMrm7p0LYXZmJhF5Oe
08O/gfOY7OUQTgfqk7u/Phhx4hXl0u2amp13GEIOorfnAimPok4zBInOgAxGkZFDOm4Yd/ZVmFbO
3sqADMa2jXo/v/ov74N/vNr/9dV1bNf+H69v4LkMG4UnUOnbXvDPry/AAgfVtYIPXwG29ybFZCbX
0XXHLXYtg6bdia5Ld1Y/vqcqLq7F4DlPyTC+G8GIpvWKB8eQ1NaNaXLbBLo6OG2J1SojyUVXgitT
50V5XpzzX3+x6hf3scU73VX/l7Az240dubLoFxEgg8HpNedROWjWCyFdSZznKciv78VrNGC7GzZQ
JZdulaXMJBkR55y91zaflXhxy4wQTMUBEgmU+SrhE+ZTjfNhDpNQCqAdH5bY//3//v028/Jmz5LY
SFfdJjbZdVoQqDhNOpfB161jmkQH2/Cqp6R8GViWCJvs4p0B0utRlkm2DyDwmoXVXCyCqpi2KJgz
mfQhggT4L3U/Y2IrDDoLU08gKZ2dlVC5ejFHtNWcr8yNHDv7uciQyichdkoUiSZpt7aFxJSBN5pu
9DLIGPqEFkcvluxH8RvSGDi/yDX2Hmaat6hyDwJTTGjZhPsl2ATRBUINL6q6oBaTPrx1/GZTOfSv
qHY1ZAMiOvz9tvDVpe6IKqOSRclOA27VlyAyK2tikgrD9KP3mo3lUgmlWRPuQukl+8mkKQP3/e+b
nZIMnLmd7HO3PaKlCbmu9OWtBsZu3kvu8xjP+7IaI4TxXfgeSxR0LG+gz5IgfNf0bpeHcUQW5Kgl
6Ub0OoW23AzWCOwchX3mILte2SrfNZM1PAAG8K86opmyk/Kcdd57iVASpEBmrg3E2lvRTtZMc6Q6
iAS5hLlDffL3Uk7SblF9cGzgcPYzjMlzrFd7p1JqFzkoRE3NdM6KeArhktVj+5Z1/Ptl0nt2VbsY
V4ZDVFYYJ/u2roqzFwYWM5GNVZXyAcQhFPCGLJ0SsfDQpu268MF++npNwnNRyWLHrPMTU/wpD0mT
CiPP4UATWtuopQU6qljepXSRkTrV5e93WtqHe+VKikn2VZxVOLh0mmKLyoIfOXmKeOEOSq9TZeGZ
Ge0DJ873yUU1bvppc1Gd89ij/gbk6mCZjnCoL9UfMxSgo1KCiErsog01TjzU1bkzGtBrmUeAUz3Z
HHE8wj5kJ09BSJSpXpvHwk5fKXh0Yl474o7jErJC/5gZgfeYJOW+B7ImSq/dRsQNLdMaAvUYVHfY
M5+VIgNLc3kRyh77j8BxH63EnU3ceBeqgvBQw3P3E7VgPv4gRXyzKrwJcmrJ7kL6cup7Ejgdr36J
GyfaWIUZHetBQMmLvUfIseGjqMtno0RwX8/MsL4407ItzsFkjkeJ1sQRGUweD81GN+IUb1xal6Y7
YCApC+dqq8m5Ktoom6bDT91IhZLPmQ62LBzEJcRg4Wqg29YqAiji2nggmbGcv4kqnZBAvT+TJuhc
OwRPKwOh8vrvD4znQ3YcaM6mZgFZprTI9npuBE+lxQedWxHevkLvTqpQH64eeNc+hU435QoSR224
VzYa79rOxc9ID5aQiP/9syDtvV0jaEL//U9MNIkLNRBn3PsVg0QzRzs35PmThpNn7094B5PEyZ48
g7cqMSD+/ZfpSLFRNBrqwKgjtHog828KaXj//ad//BkF0XKaTP3Bwm/dWVHz25qA9xLHedcKIHl1
TlfmHyuy16CZ0Oj9rNUguveMzODBdgdSrcW4QbNgPltJZuxjTEDU6QkhY6ou7wla0WU9ddm2BRSw
5NiPY5DlEm+x+xraJWlvTqDvrLRnCVEyJk/X9+b8Gr50Q/7u+i1IxcjG6aSJrdnMvV73YYR2OHjA
+FqkMrgvn0EueTboCOq+twaRRYzTIvOJhXA5wBrtYUzDY2OKdSjHbVi9VEZ+N3pt60kSEYALhw2J
FWGzGSH2p7kOAwySIq0SR2icsRMq9Y+2n85KT18LD71OTm5MGOerDE17p2aPPu5NE1VBUh80ciQy
71PE9ab14fPyowQ02lyysAyEyuu4Ynu4xiYErZKujo4WTEDD7KDPaMZeC5ytbYmNAO1eNFBzU1b4
YjwMbAP6kO2R5d98G0cAamtgkHTa0UAxf8bTkex9y1sxUm4H68Jyyknf2XZop+mH7XVLnjnn3NNA
blKSoUPM2qVENx+sMlVtSmSjSNvOHPTwCM24Yh9GGVGxRIEhODF9Zw38gHlesPMBMCUYJM2eFGAC
y7pwOPWpd5w/xPmDmBztajIU7bpshxwSOIS9jibEf7RXnbVo3zuPt6feLMzXdvQCdWSfkxXNyWEZ
RfjGq2IbGmjwGR7MNCyOqec0czdpYmzquXgF1mMQRamFGBqMdRtLeF1zoUP8K87Y1lRHk9ZcaVVr
BwRSSYhXpyFe90hyAtzja+W+UUQGVsmLHRg4/ItzMymugzq14bQc/Hwf+PGGfsDKqIaTT3c9wjGk
jfCoChdUFwIuTLndiB696TdQN9YxXnzPLDYNGjHnClubFisqY/zxsLdsMzy6qth34LIwiSKoItEp
OnkFo2q87riOdtLMSPeo1/QnWfNoSWebkZC7RsMuMgDUEWQBzKrHdCJrwLnRSl63gb4oR7rJjud+
hPw2nXtLd9A4VBjPHJrlAjNMZaRgmvBn0dZqI7gy3JMYb0yNH84ZIIDBr3SSeMLhaM7NQDdfpyXM
YIYgbu/eq3ofCpBfvLHPUOCtIYLcdsnvIqrZ88ovADEozUnOnX8nVfqiM51dMtJH85udWUpyT1fc
YL9t2nxErr8fm/BUFvWK/XwNJ9wOd7qj/akGc+XmFNKAOHqgLnpZEkgDa5B3FQp3k2naFeXtSxw0
5/mnRIQQxNve77Ab3w0kmfS/CRKdV73g1jW4hz3rYajVrg3yTYOloNDGbZeQR9xDbonFxg+0x778
rhp3R6sa+Nmw8jMQGE20ne/nqBnPeQvETDePfjRdmecdeOWr2S+QwPxts0NEGkHNNsrIddsX9nb+
c692zgnBdVUs9pmNyKXQz/SHD3GXbSwe6K4cFpImkWmPF5kSaaOg+/G/DbjJSEku3lyonLPc3Zsy
PPu1Osyw5plWgSRqWXMp52vcWGRXZ4sSFVvqjgejOc0X2Y/SfY8Ov4QgLobwRNbiLrHNS0Uq4/zi
kCmtVK8OYMwXQ5m9zGth5o0PBYVF8xYaArdStHHheXZOdkuybtcJ8jlR04lNjjE5FOPDQOPFNVAb
dJvR+DOvZ+mR3e0mB5vWmLfvBWpYN2YVw3bkaAyyrCcObfBhIQqPCaTbfqXb0waCxWYQ5tWyZp+I
B8FnOpgqPk4lR823msk3lKnzfBWgF9+MgJ9oW9sJfQHtlLPnRbgz8reeAeL8N2a9bUO4Chq+ZKFK
7Q8b7XbI1XuDEygv82WT2s9+RRysgS+XPmIbdRcWCVrcYluHaE4nHpygOSjXRE1eb4TTXxA7I6L/
NB28EoV9V8isVrnpP4Q+8YhE+HWx9lSAsyRtvYxO5FyBp3dWuuaTKiDBFQeH0uKT6kaMasO9dNxV
oEzkCWJd1si8lZxeLL3fJ4ZxNMWwE5NJwoD1bvX2OQMCwIBdAB9xMxo4HGvChZnrr/Gcg51CMZsw
y44Tw/t2cNfDiFXQfG6S5Ob7/TH1UkpdPszBabeOSmHVShcRnXjAhwhkseOzst9oOeUrBaopCtR7
y/1r6+VbPu6QwRK2UZKA2riP6L9OdP0XOV6R5uYH3msLDIFMl4udV+e6spl0FYfQBvaJjt8XyMXC
LHgnX+tZ1zAT0CRCQNJvLQ3MeSA/CyN4kzjEEtwsC8BsEqA3Rmr5pImQFRF/qJ/sAqISrISp5Sh0
YHHOcxkiCxzlNpxTvuvAceBdorJ3xK0v8DeEyJY4RP1w1j/5ZId6dv9hddG6H/tyYXGsQ+hyppf5
EcUbU+dTNjWbjz+5/YjKO1W6/WXnAdGCfvmHyuik4Rorx3bLXOwmI6QWWj4dc+SGbq6zu9xEAmgk
MZGwDY79NSj/sVEPSpa3INKeZNdA6DHu3YCq1n4K3PCZqQie/mST12QK9HoPRBpsl6rKe+0vjUyh
kHCmUzDmP2UuPorpbZyMFzhwUFbq+mM2WNWh/hlBu7Xl8GI6iApivzhrifPU2siGwniTROWOMpsp
7LQ2LH03FuZn4QSfJpcvV4T1gGkJomY75dohBljATYVd1wQuXL3p3ISYESoex4ewqh9V5L3bNlKg
SssP0XdVhITKWJu8JCOYHa6mzC7Ml4Rk0FoyTRniB614aIR7N8f03HopEXvxd59Mh672f/UEKbXG
5lrEVwv+pBpKxB71oeB4hkbzhKGJQ4oBLxthRnOLjfErV9mlgixksf4NzrQXZBrxdEYTfFwBxQ5z
lme032ZEKZUZL16JtF9rIaaahI2KVzqdVsvhgbBEhb4iKKz3Il0GTo4mS73i5H2r3P7OPfPSFuW7
oXEeH8JFVaTfkyofpDYrTtoGT+mnmbPD9znVtEzUhTKCzPmlroEQA+w02h+dZx/qqfgeGg1wgT89
JAa96spFD1JFu2kIH2gcR6W8uBOkIAX4reX8sJDfuMUF8ke0r6OLYy3V/xR1Bx+2TUlrZIwnuVK4
AZ/gE0G8CU+tz2JmBOcuQGuJK8I4JKMiwLXG7h17Z9kh7Y88DRrQluAIfRUk5hfc70OE4lHahK8m
PXTNFg1B1yXHVGiHSUgGv11xIWKBlZYCbFsyGcF6tmpbqWPnQIXRuQgnpnbOy3V5irGiN3KHG4fH
n4TO2NvpLDFRhla4zfvVpKsvXCibFstEi2S5TVBHm0QQCJPNtTgkhvPpac0Vlt0K1zBeATDojrtv
jLWHE2wivKlg1e9plhtlS4KXgkKISkcap15Vr3bQ36B+j6l5NbKWvffDCTwS5FPO0uesYt5mZzhN
mPzOirVzpHBOBi6KFoMgINp/u07z+q1SALVzlk7mfMjh9RQfYQb414kAkUn+yKkQIpkxvQnWTiiU
Fb4E+EdVk5lLclv+JB4ObT/GYplwMGFat9U0c5srsEtZqVPao7EKQvKix4AoW170dkrMsyidW51v
C2CeU61uSiHezJLuAyeK7IEfuuTY47UHkwlEDGf3Yur+TAm80bDY0+K4YS27KYp3WDYog3rjmeH+
l5vxIPg5emHYhLXTHYHqscvcBfkoAbEyE5Kj+NyX6AgdLlYl/bVBnE1jecXCT/IPHwEINI2jREMj
Uxo/rBUtst1Yc26CISd34tFiEtVF/cXIaHQ2TMECsSFQDIRNxIlA32cCVXH30jMPmMh08AZnW2bO
axUACNLCTQjGqxDPRekhcmPAkVhrI/3S2IT0sTxHqZjj4P0zLncCgTmVcixeCE3flNCLpPlczzkY
Q0jQ9lc61CszidZezF6UOOuMnJyRA72BYLex1WOa4zISLD90T986bNvM7+w1wmRErvnWKYXaAVvm
WJflexTo6xZZIRwfTlaDvPQ0Y1BCG+8UsY9ul/Wn1uMSVjkNAS3YjKNzx2eIlKGhHolPNulHuMY5
uzXb4ZSobrYyW8+uwipJBksCY9ybBNj9UrDV3Omssc2iv9OCi0E2fOXaj4FWXGjubmJkp4gYz06f
bhXKe9P/lez72fjttlQYDKd4dMFy5PmDTrSLUihS82FXYuSUo32TDkjQsl7HHAAnX/vFm7ipk+LM
uVOvYdEhkDB0JnL+oSqaH+T8ax0JHUxLjF4B+5h9YKAn0Df7IA5qQkPn6kuHEOMWW9kle8VEsEAm
4YRQLlJr6YmzphArhOapLKM/8FuB8UEIBaeFSndpZ5CAoyi4eJxNdbM9lB0JECls6ChC/pG+lLcm
+hqAWKgfp+4hGLNUWCYO6HLXOmC0WWjeZdDsBl2sOyb9vT5BDPb3g4s7V5RrA4ApRhr2RW8be/Y9
Evoht8W0iFD1rQYnQDVMxkLbmeuiaX9rw7+PGVAf033N+4Tvy73lAymwjCteUBbtotwWSqdKAp49
cr5MGnfrqmandA84i4tC50yaWhUQt+AQCNvo8LXUzivdo44gJx5w4fnhRbblOjHvJfIzBKE/kWE9
mBNsR+zyjSg28BFXsUHMmq0d/VQwlWyvlpM84wc40ZG8ui4ZKwMPnB6eJoaHlSAOKS8AGfxBPrIP
FbTcAHdzGSz7DkEQrJ46Bg/bCCg02bqfql3tOiDQEGOX6bkx6jXzV1oYrNpGSVhyIV4Z0iGU5wDt
MdVN3X5nTMVXP5eTvYvggeEitDgfMhBzn/EU2jachyAlbpR+SGrh5w4Q5KyS2dCf+e8+ZJu68Y5x
BGZx6MqLSSJXyiOTmh+dSP8owvds25H0PF4syGxDoG8D1rLR+gYdugyD8dJV/nEqII1Jxdpv/3IV
+ZAzupdTus/r/GuwPh31XuL/rh357WrtsZkj6HpsSZa/ySQa+iF+bLyQpqiFWiaV8CFo2Qdw/Cxa
ZoRtjsxaNad9LYBHBeAfgMPTsIDU69lqqQXTspiw/prZkyadQ9U25KYZNLFMH3IJsId+1xrdoxdG
uNRM61zmiHpI0PI0wv0C8zrwUx2ayzypmJnpemdUMiOYTyKBxbXzKAfSJ9/+zMWBvxi1rlQgd8Fk
QMQnPQ9pNgGqalOQZ28Ouxx3bZGF+1GXuymJtmOsYWJCMiaN5hBb083WgQ6FIP+06RC1/rFNh/OE
fox+4UfVuziLzfzX1+Egc+w9yskDczK9TCpOAW/At877Q6pIb8SDQ1bXoevno7SKl7gvD2OFtR51
/witvxGnBNWJxhnXt+FR0jwd7HLP+vDYtgT8uRZD5GhdFHjkyVJtdOxjpNkALWSUbaBr8A+6ld5k
wdS2zDF7mzGT+XiZj0i14ZGXsVnsUYxZtYs4p8AeBJorrTcjI2SvhVPC0eaa0A3AnfaAUItmCBNf
tOej+FIkoyVeIB5y9ZTNxzbHGz+rTq2SzrxPbnikjf00TD8VpbKMw/ehwOzq+2sarhT5zT6r6O6m
yJgZxO2EJAvF2g5Vs0XSz4B5q9seqspoy1ke861/skLtgeHIth+/5L6hkFimtoaKabrXkpS+siQB
lNiO5KcbBugLwdqJqcc1sVYlhS7dHtm7z1Ynx4Vv7jIYtGY/bEgkiOF8TqX+EzfmKerJJ0HTuvQ1
3ipT+BqlhtG7a6fXPmVP7SfrHF1Tdqp7D+IYAULp3mgNmOjagzZES9NheNlLuuy6V52bGqQQ0RY1
v6KCj2u6jwntwIhJEVysbNEgY+0LHCP6uM11knpH3hD5JwQibW33KPV9WOBKNsQmpCNg0dAs4aOS
zRCJWQV5pLDAmIKWdCg3tmch/SzWqL0xdBAsgq37qvFoGcQ70Gla5ujuR7s7UO3uZJMtu0G7xoJD
as7wzCohHcHYK0hTJdpFwzfrlo8j8nVbtislupXT3TEOJtGpiZs/nk8cbKetwojk9BD6TPuRjocY
WVbL2K2YzrDE1s6fpPi2O0oPcomHGwX8cspo8OoImo296wL8JfM4f9eMJ8zbevLZ89adb19414ms
Jo+toPeJAJ0hYkDWYyPbuoh/xgNL8aSjq1UOwkdmUinnYedzgEcTm84aOAKXgcjQEZxGWC7ANC/I
Bw4e49BYDypeUwTa0bEh9DNGzZw7557zljB6en8TM9pdBl32K2tiWkndgfgAkmHRT8zIxwmNZbIO
nTfGlUdhcEKAHGGHNEpbcQ3yj1Z7ldXe84+xlA91P62c9meYvZtW3u6M0SGme+8ZSEOS3ygOaoyS
b467TqwjGX1LxzL3UsfMmnxYPZyNUnugmysc+yDa9i3N1BrrzRLQ2IIOEjyKWhxch5zYZm+ziqRo
DUPttZYmYZ0g2NMMaZOufbnldAV1Tuutq1/zkWaVjwrdtB4SRH9RqW9TJorwAhYR7rkEbuAAk9fV
CV1JNcSYhCAAgHMyun9wCIhLbgWZLxlFXsLlx3uHfsrFSc3ZZVzos8FXIDyKStS3nSe3djCeoHaN
9LNpLhXtQQSb3qdTN/SWtxubCdlpNWOvcHLg1TCvBd43ozJOYRAa5Lx5OwbR7TLuhH8L5y94fUxh
dTf82u4SD5kHAcKrYfn2GQdTbLDciqNzyTrV3mEtHboy2uE1w5OQ0M7Eyp2cVJ2ER4EX1bQhd3rG
YJ8TBitQqYsWH0NtPepGmOBvpaJtpPbg5Z4OuigQjEXm6GIz31dq8H8aEPq0Ol89MEc7LUrkgy5D
Y6s5zS9jy/GItH2kVifp5u+3tamDxcqwH/799u+XyrM+cD2/2rVR3+LByq4OUcp99cUUj9QLJVYV
fLjL3y/RgFwb8124yo3aOnYSYBuo5NfUSMoVvNjpAnGf5xueSBQZJ08KuUVfxNweqSbBao2v38kg
pO9Xgnp0IYvdy9q+5+NYwenDvZtXYvxA1USpPnFvWCVRAiWovHM6smlYhSs3srQJMsZH+eC1vvWI
ZvYYDD6y1/5ZjfTnUB32C4sat17a5AxBJwtPym+p5Zvmohk6cF8V1V9e8i0tbaCfqFIai669dh38
yn//Kaetuw1ExmnKYRYAzoUZN+I3NxbZU9mCJ0xGzDnA7od1pbvimVCmTnTWEz5Celh1Xh8R4G1y
XcG2wZDx32QW/4/IwrNNw9Ut09NdS/yryKLKndCBztHBOQVr3JkRey7O2xcnRiInEc4R+6N+g9LX
SXc952WdnEwi/07T1qmLLVRTBowivWY9Kjk/wZEQtw02QIMYNYNCfvNfXq7zf16uZ6LeYe0XBvNq
c9bk/JPmJtGm1gz0ASaWGWThapiWwVBOxD9iSQrGYK1rY361hsh/SLp5tI1T/pKYjMZTf/KP9tRS
rY8l3GMkEzGhFvlINsbSltV3XfT8B27qHxEnrAaJ2wGmBYtjHnuXv1+muP0hI/U/vyPj/6qIPIkk
yUbiBHcOVdG/vqMgF24ESIDAzGBO00IOcKkbXmZREHxqME0wC6LXEqeg12qX0QHwVL307eE5yTJ6
EY5t3bmwy0KO6mq2pbf9L69vVjH9q8qJJ8tyHAvLgrSNv6//nz7xPvBmi02NO46LTe9X9evc5NM2
4wEtUzLNQcgGfXNHau4p7J9gt1RA2TP/4e+XACvHf35FAgHXv76iv2owKS3DxPRgWPM98k+vyAg1
t/Pm/qjVGMO6M7R+1eUwGfDGT+Q07RjsdU+oTgPqvEOBq2EfhASZZsGcaxsP5T6Xh9pMHwICZs4W
w926o4lheZX+YlVkttfx4Nz/82v+94ts8UI91nGOeJ6le86/vWRRNk0GxghdOeb6OY3CmZbu13/+
HQL36fy0/vPFsqicbB4r13NspHfWv0nSikIh1vRy4pSZK8fMkNG1D7c8vfQtMaXcXs0CY1divSYB
olwI9R8Qw8Ee4o1bkPmDvbG0/1CVkV5su+uctNfqoZ1hExR9Jr7apPkJUBSRv2S4Ow/+I95ZzPHL
2o9wWa5tYyejX8O8OBU4IKvat3G4QeL3ak/E1UH/sbCZOHeWOTxOH3n05Y4AD9U65TDvxLM0oly7
+G4i1ZK5jTS85ze08kbG2MESctkLerHBRxSSBuD72BbeFnXHebhCMN8TUZWjjyjebYWN9neRu4fO
pU+0Ytrvk2T3BGhzGSakKu4MD2PqqU1O0d3IoK7cEoYYLfbpoW04y6jXPO/I8C3LZ048ZQD1oj8o
D6F4Ix5Nv0XLox29un6OnezZmB5qDTjIHdDGOmlJ0XaYFHsJgr38PcdX0RpzYm97spHJY/xWq1bL
rliMsAbraUQaPTgk3D5NNrt00ADFFYeQCqG4hGU5mispbgmsUNnOk0lzrxfJikRJBq5W5IL5wDGS
+NTW4ya3wi3ovK4bv5oiHbBfEFMqniOzIj73ZdDZYDPers2UUk/kltDjFcZijnRvrE+ngZ9YNwe0
QESHLhzn2dbfEY0z3Amx19JpJhuuKh81pORKb1YtE2eI6MQYzXmE+a2YTP+R3XrpT/FjFpfX0Ggf
M/8VwfS10mMSEpztCEcvv8xFR8ZnlSqoq0XrAUGBs2olT9YAQxaS22CTAs5uMj1lNDklT3aGDEJD
AwegiGn+LvEefKbaYfhp9Q8ega9pdSnVSwyKVTN3mwbnvF/ikRXZoQr7VU8el0etOZEHB0i2kgd4
Ecso8ReFwvYe7h30FTwycznKZ4QMAVcchkuSqUx62rh7tOpJiI8m+e7GcW1C+7C7c+F4m8pkbM1r
3Ij6d8bRZ/E59bZpdzOEgEnpgcjhA0meRnqY9VNGuA3wD+YEZDZfy4pxSQccBGtYMt5cDJwN49Jg
aUnkDrOgIgYdbb+O9W8oyCFNaYGoK9bCjRsEi80wfmbJgKD5TZX1gtDFLVhhesM0E4xiZRTlYpqT
VYs9A9pEvgXFdxDcHPJSCMZMgl9g/q58FNYRAFvCiKg2X2R1TdCkVzodLBONApNAj0IhTga412Do
cNorhzP45BzCBMtNxQeHdhB32HIaXwT2LRALCNNZlUHGcsNQJnR2vap5LwW3ql8gZtCfFa/BcexF
jl8/SH40Qo7DECrznskP223RfGgSuC4sWew1i6Z6B7ZOevGfaVwTxicJfM3Zp53PJt4a5SGDLtyQ
21d9qwTS/jUnii2JgYq1q7A8E40kSNrLcB2z0JTgSsW8Zzn7kV9JRwcGuZEhR0Fjc7SA2mnhTiXv
YzUCpUzWkpaOJn9Dzd6knlwiaVuvlj0nh6nBodc/lczuTIkriH04HH+8ao4OrtGNfXTIdaWGE1uR
FXEA4IuakhAFpoMct8cEJ1a3ViPsDzpLIfqzNMfafLRNUrJRLlRY34r4NSMeymSAM5bf8z2Cs682
MNOslIc5ahMpSDF0YaSJ5wbwW1jnMGjuMvutqKWAqtfi1xsehtBe5TU30XWDMo4nz5PXikI99v+A
UGnIsy7uQfdk0FwjtIxBw2LuOvpIXHtx6bBYuyLeeN1zRzZnNOqsMyRg9gTMlC8W4/3Kvyb08vTh
XnQfLdbVAqytCZs/il8cTJ1G8UIfG6Bi2W2l+1Ly1GpEH5gTB4mvBMEYT1+IAzoRSFdOYnozcowv
4nVKLhVY0Tl54tp0P0X8WDCEgmhMOjUp1elm0J9WkWgXdotA1SCG5tEWOOCSZdodveG0d60rBPMY
L0O0JyB4x50W9KchOPczRELgvCX3NXFgCf5RQLsK6LfYricH7zZwVNUcfE4MfvdDeVBD8GA0HjHt
E9Wx5U6Ew9CweiTJQUCO0tRb8hVcrP4cO5uChes9xIMyJ2QpFvGxp88W/uQ4egdgti0asbobT31L
IJpU98ne5yP9J/cQ6g/5HJyFTBiW/i7WLyg1Q/tkM4KAyE8JmrL3eUDqDKD0N480y/CrUs8enDbu
4YZdmRwg4Io6ZY4M0Ho0S4K0SPdNx3s9TKTk3OrsedPhwU8JBvDNg6u9JJglhTqH2CXt8tvJL5a2
nV2oFbkJZQckxiHjZOdYO2vksonpaFntChUwZHbsplxZsvJsupJq1rSwgxN17lbXEByFy8VK8d8D
GKJve2oLnLcKuHkMxb91sTG3C1paBYkBnJhWpIRK7Tsk6UoDXlXSZffdZllOpJNwR0GNXU4e5+I9
CocYwALihiUy0lvf8QyWufwBRfsYablxYJZ8B7L5obl4Y90q30hHf5QACna64cA26fit4iUiik3y
wjhPzObm1mEzHmmvDOjwbRoDCCCDjKQrJitLBJZ2D/1gbwOyx+welExX7xOjNGRrYOgZ63Eg404a
MRtD/YIxsyirjzo27np7VcaPTW53jDpbe68N0FcwypGijnoL6F2/AIZB/QCAYFrrxI0i3SGtHvcv
aZO7st5LgIIJRusodp5bAasr0k6DfQua4DC7K4vsR0C2lBVGMppZIoAtGNCbUy4gOwlOkgAFghwS
JGz0CAzINHWVs7PQpI2yLdP6zapUMSE9I8SSGuc14jeS119SDcayq50601hDlwblsdAr7917anZW
Yd1dvkd3yERFLwaYCwRnTavsk2BBY+fQxKW7NuneRlTXKllf51CX2ngOdRxZ1o00rjT21gPBS3h+
8A9UeU1jO8G69aY1F9NoKJQ1QlZxgts1GyaZKNNZn95Hl7Yic0B3tSDCcBMhg20IFHzpbHASGkga
faGxumfdFf7TugDezWOzo3zqmDX89ulXl1QKFBqHQ6hIQGv5zTCiW0qnoyAlh6ETCjZgmuWHObVr
jbCBnrYDHrty2yMjqLWFyZwyPtfBwQgOzfDDwGv6bv9g/sQNOmqvkb7V5DeSgIOtx/tRvI9AbmLt
g5IUmtii1gBJwUGtBLn0qZUx5svm9pW/ZUFkip6s3Wy1UfZuNnVmPsBF6lu8669lvst1+qe/Xn3c
kJpcBrMVbmVyyK6JEpZZ8DYy3ZP9e0KbP8ShLBrMqIh/SPD8Zi1NS/aDCUIP3fYq+Gl3doxQoPhF
bgFBgufAhDRtUgQ1FQ9EybanbXR1IUnv3gcE4OwDcM2h/znNxwr7maEf91eTBusaza0vaAPZu1a+
IUZYQDC49YRsJfjvmV0/gUxdNgCmTeg5EObq/MWbtKe8uetiumHU2EVcjdF+dAYWhCGJHgTiIp1d
vQej64/2KijqNxRgcLRId3MHME3eATPJijdPG7bLVhGtYOXsUuuUelgwrRfdetWYs2nh0YzEjflR
CRKHtlwAywqH8trHG8eshti0MA6fO7BOEtVcfAySIw0z1MbYW3AfTtUSpwtDo41bXDpvK4p9aV+T
4g3fMJ716Bs6+48bw5xFXN8/KvoJi7/u1sEA2oh4IOxWbBGZKr6ilhdm5O5Cu2hfWa/TZo2PZVk8
hhbhg7G50u66fHC139Sie32v+5/2q3hOPqqf8BEqc+j6Z5mUB1W/KhsTz5FfuqpZzFuGthh1dmmG
xxFVbNoYaFMZUluwOnLSopxtkh3d/tJJuhrtzmHG3/W4oUW5Dzw8qZ2AVZinXz32U2bhx+B/SDqv
5caxK4p+EaqQwyuJwJxFUXpBKbSQc8bXe2FcnrGn3D1qiQTvPWHvtdkwCOlYQaLjvi1z4zGEE0uc
Mb+odK8RiWVwGtaw5FnbcUAqwhrYbKr561rnG8WP4VhF6hDhdjBDhC2CBXNZww7NKYY/lk1kFmwz
phUgkwOvY/WVGz9L/tuhu4E8Xf5MYEkF17Vdva2svfyU/yBJe4KOHmWyEHUe2EhCRYHKQMXMKUhX
oAmcj5/1eThNz07EIYHTm7EV3IWeS6ed3SUcOFDgixBVkR2hrKIZwlwfuksIjX8gXZVMqLT5Czx9
mx0XhmV1Go4abEyZVDqEYHZbXYPCwu1+ktjJEl2dvMeW6YB3Cn/liuyPjId2Yu2Q7v1nVZ/q+qNN
blg2vX4tn+UUC+SOZ+eqiGD9HtlJu0fWZSruY62zpHdRQK6tjqQni2ohS3edvCsDj0tI1wBQYT4g
jRHiiPVAO862nsS6b7lBdTQjFK1tDZOT1AK+fjNe07PPMd7nDn5zh50ZxqmuNSgyb6HO3YIKJJZa
EoEmCsluUu9mgJxQaAkEhD6amL9Sml+lcP6sWN8Jo3YwTXIPssFjMwWiFZ6CkkmHICetFeVdMYRg
Jbtg37JSMZreWLHlvBj55KSVsDWNCV2WBSpiuncDhzumXYGxM0kFbpPSTJJt4acEW7S3SNyI8aaO
PLLm+/hUTD9S7/CiyZx67IdUh+QjoDr2bHqydRcYchNYojWvSHkk1a9PtE9r44fzjdPcnLOavoZQ
UDYG4LwQpYDK9QhpGum+mM6CCOHHSQ9zs+lbiDvbSTrL9JQk9YZLhyoA0ez3ufkmNa8KNSbcfXM7
Bk5S7DT9IBpuAhEFBmG9ybqbOm8BZCSTQy4ReuYhuZvjZ4qkuN/lxniMm808AZo/AlTgLonzW3yc
mIyMrypzyvSQ957KLijwsmk74NetnJ4WyvfU2eFWZ5s4iQRE3Ak1Hf0j+vCi3KOPx2O2SJHGFRlD
ZbGdZaeNbObzqnAJsjufq3DYgexIUjStPP44fYA2UoGgAgbgdKqTN5P23NoCgx96ZKtua36lrQeM
nQDcvtlliOJSG42pskHGlaUsLl0FZn7J1OLIN4LZkW9cA4tIZLe+T7J7G+zHYJ93u0R5MAxRwltU
7DXLI7xIt9YqgTCZRzARHok2dJLG5QUjtyv0Vx22x+bKOCZUbOgTrmV5kvpX9bfS/27Fd108B9kG
QMXiiRdBf/3keP/RonPoZi7zoOBk+KzznbK0o0VheCwKp4IvW7jjZI+pHeaePuE/sL1KIDbdVQuA
Di4hcNhh+B3xbLtT9VWRwDI27xIb33b6KYkjZgmCA0PSwYii7NxHxZdRkI3nNBQQvxwBkEvpCHmP
ZHZWmGW4AUeWlfZgUTDs++w6jY+lWbYqj2/NDzaYCPjDrNlejb+2UlNd2iKut5zhzQbLNTvG+kN5
b8haP/nCRqne2TX1lecitYbLzjYrjW7Mpuzl4FjTt5DGEJQHFB5yTLDcBqqQVZKIabtd6eI70ipY
4TwQICiPAZB08y1AEpyrf0byqc7nUX3yCPjyR0OWTsvYYst7OnSHpLyMNYvRXdEfKkQoMwmUNjMS
Qb0RbcNDJ0obUfagotBhmnQtyChcWsfMRP2xqj8YifDnz0RfLQIiohpRku9ERD4k1MsHPljEValr
GLxm+E8iOBlDGeW8V0CRmzz8DaxZpGbTxVuK5EZ1R4Mc2Z+yYw3j9c1roCjGNLJsclYEHqwImWld
oiiy6ZFaLm+N9S1/8VJJ0krENKldUAhLBnggmza76KsNSQOWg1C8VhwRs8bMDgncygaUcqjxsaPS
wm+BGIV3g6MVBMaMxNX0+KiE5IL1RIDZzDBm7C+VZ2EHkNe81javCbv13vKi8Liw7dYEp9cbpGZM
Nqp/smZLDzVDj3jGW6fjfYhs15jwQbk1EZLwjBpKTZYSN7lwfB9xBBtQuqOVeM2MD7mw2392KQBu
Xk77nsbTXCenZM+nn5cRerxJbiPyGvOkmec+p4gnaXpfkOPDby2XN5edPmqdCJ1ZBmEf3wfWeoTT
biFuTVwnuQORtG7tjq0s1ITc5WRCiUIeBs+NVrODPEu9JzMOI2WNlN6ZLc+dciaEGc+cgUIWvcs3
M0neCMH3GEHOpPmJXjwyouV5JXAmOUJqHap1+yuq4KbXCAoGcrFk5kV8AVQZnmwAUDtCd4gFhN42
PzX6Nyx0jBaAf5GRRodR2jzewCcSlXkHMliHpdgyTkZcTLMmOGkD2n7NTYpyjp5Wo/bCZIScG4wk
9SGqSk6DNX8xPI1BxwW3pPlmBsWTjwOC0xFlwSjdCvHMVEX4IekCTC6jcZb24Ws6ad9oMZBgEu3B
eKZO1rSNeGjpZHEh4buGIwafO5ndBLcm/P1vCZkPxKGekCk7ZO134x3hlhgkr2vdpX7mqS+xWak2
DTiyGduluFkMVyY6G+1FU1UJjjDgeNoiJkwZQPdely6P75ge6z9qUmD14Ddj0+WMH7nl2JnDNg1c
EUYJbUB2GKpDQgSLdoFuEHaXutyJMdr8AxvX+t3/6IPvolivgIBEeznZ6bqN6usHEOsgOWVgB0hz
ZSotMNTy1dYRa/EJiy5Styn2+HcGEkbW6bqKzk3oElqETUuP15IB0QW5oVOb+qVugnjbiPgjYiPO
TjUSWGCLUrOuVRoiFGGDvCmNwxj9MEQWJ5bao5mZN63WeV/bZN5c8zEnOGX5ryGazJOKyNlvolMK
55tEEQP+K1m0aXWEEENbhTxi+ozJspCmTZHs+nZX84WB8B3UjsVwTGYdr5mvQlzxu1U7btvPCY8M
eEyO5vgSwr7z4ZpthGE3R0/AUSmkY2SBFcasq0jcShLbEuBm7Iz9HYg6ksbA7wHsy4Tqtkq5yfvQ
vKN2KkhJvZkF7DD/MoOlyv4N5im2vhbBVVHrno1wtVQ8bRGYnkSNZmkDLizHqFXglf1QyKTbMHT8
IjpREq9+ZWdbzVurd81JiBBDaDutmZ2zUq4e5bUmqUe8GQKWcDs2Dp12BO1jt0fRKE+DKnxhxRGc
UoIYJxKEAX8M/6N4VdgdthyyPWxYJ/MxLm47rNK1m3uRCzW3eSf8kNbCjLZI0gcNK/whMfhouXzy
KxF1xWaCc6TtDcUe2e2UK+kube3KlW+Mj+AP8SUQPl+Kc//P+kUWkTzbn9YLzv6Xdm7pOO/yjeLP
/ESHRi70PX4L1ZV4g6CGwE5cq59MjZFkzul6FjZIgvWbvl8bR76VTYlBgRf8rv3yDaknfI/xm/Y7
XP1PfTefTQSaBssn3gIWC7TYq4D4FlJDGlg3Dno/BRaS4dj9gLjUJktFfyFwRlVeXLC4/HaM7FAY
WAhdnYJuhobXJCuGVsCtiRFhTGFcu5BEgCYQvgc9e4SSdhXM7NCpaX3qkXUNI21CaMB0BPKKQjDa
icH4N6Nj6APmPv7MAIhjuh5SDgjctkSTQSRbt+kzyYxdkqYe+MB5TbZBsuSRWeDxnuatJqCpGwi/
USO7GRM2A7QtsjvnGP0drTU3TZJ54cVQnr5aUjPld0kdV3EvIVrGHtBHItF/bB/CQX0rEKV0AmK6
2D9l8LL14bcwPk0hPSITx1uPyaIRLhLJpaHafmrKPxudxDqp0CmRobuXEicSfzRuJbLPEgmWEA9C
6Shd86xM4SZ10i5VzHXq/2mQ3OpEZlPFmLFpDfpvldk2cWpMMZ1Un65yUaHEGpnkCoq+t+g8TUF/
w+O4nkHFa1gIhKhxfFBIebyvhD149kJa0/BMX7Zwny8ZyqTVhBO1/cjQ3TVrygOZDD2XeimllNEd
tXSg/Pov4y/4waOushWVi/c5O4fhTSsf1ChQRiUyU5XPdsrfsnHaVj2hRrO71wQgvKSMVrw+yUsD
/Ffi1y2tP1C5ddmflLzlViUHTuVCJWda8R9E3l11AaVmE15RDO6qXLuHlBmiWtsy1gSzr/5JgUY2
VCX9Uw39XzLNu1hsOWZH8xc2MBf/CG8uU4jWUEMXjQJXZrbpLYtFqv/TmNK1tHCp0cmLo1HtIq7y
OuyDY9iMw0oCO+T2JkFJYsu10zCA1iyVASoKAQuB1XoBys7DBPsBdfc+NOiJ5rdEf4gB4y2pX4b3
X6X43hZ4llvycNPEVvTSi8oTHEe3ZT6uUrDlSg2vfzo1mbavCbpSMPJjwfnwg/Az9kMk8NbWGEun
ZD7gs8WRgXmxClrNCRsHSf6nm8KjUdobKj3UfPWb0vkfRVPfkxrNxjRXHMJkPNKRxQKYeGY9ozZu
cjKOUmv2sOBroKRXsZGM7F3IZCBhVJ638yh+WNy3cqyilBeghSBA+2TxABJtD+n1KhAIKDGoLCao
Fkrw7WrcUxVjZpVvsUu4QSbOlq3JHDdq/5BMkdgNV2vJPkYs5zOOy8ELVeQpCPnX8ks68ZMS8qJU
nN1BYqaN+3KIkKw5hnX0GSPPFQuW1tzFhHelBDAFEMuC+kfO8VxQ/CBlWbXUdAgvmNE2K42dwYQA
ITAelIQtUWUTe/kRNt5+KWhVO5XvavEu64/RNxliqAGYP820hZyar27N34yg56G+mca9Sf+qBjjV
DBLf+DaiDCmcyRePWfMQrMTwkTnxeGmGL5NxhkY0hT8Q3YeELzAw6UhLuocS2oFFYYQmZFWTz6bB
0oCHA27VFLtbZI1vXK0yqIwl/HsGlv1m8kMg/+GZ26lypXjZEqzEhMbP/mHOkiW6coKAobb2eW/s
tHaZoPcCaK8XT11LRFsNpSU3cThxGShtSKU3OEYH2ibgDxq171r6K+FyS/xttPhYA5JoNJUjM8j/
VdJHMm+pYiCvKJAhOfS6LSUx866YK7IhU2xDkbEL+tdQ40kZFXTVI34UhWyf42wUB1EhseTOQL4T
vxX13eKW7oanfuPGMPK1PN24A1WpOOl0rOcOU5OeYvMUeACq+BHoKKxL5paUvAObWZU9y9hcW7ju
9UHCxWTujKL5E1SqqgTeNPGPp7zq9m3+WasHV5QwFPHRfqvaQzd9dvrLpw6Ur1Z9HaHHUdMV/kmd
PlXpaponTBR6ti+QDaTTqQy+1OI3HUAiGN8dMSKwQYw3uN6ruWF9k1/4pGbTOeLqR+ytjucBrjCB
cr8LGHo4dO0lg0HZRpiYkTv0V1E5h9mtmrZdtse0jUkCeE2GT01jbSRrbqg+A7KHIvlswV0PPJsJ
AJOYhtmFqJo8oVzJJk6zX0s6cECgknZyn9ZpaWDMM54Kix2YfpDrvZbdcshcHZKR9045x8qJZ1vR
vpEeiFwS4vQJHUCrHmQd+ANz+2PCxDBcvovkPjW3YN7m1av2ieyCqRw8Ezb25pdVs0z9QsfCaCjl
nAjEszifxeKfRMRR8ZtThk2njgGeAK39FZiv1PgpdW5rGpKaVF1HpHBTSXdWfnxm9Jr8OzDGbyCe
VX0EvzRawfI7R7weASgbIXhLuies0AY3XchoV08ArH/F4RP/vTCeSF1WWv/DyM3NyAGmgZorh3sO
TIQPByaKcyB9GNOJ7VbTHmakNuP0HkxvWvqmE1lqXjKDfGGCGuRTyx4GAuuq5DfZIrY7y9g28wa4
4SqvKYdzadNq36b+UIcfqmXyQpoznirR2jMt2/ol4/V1ZgyOJP6lAXlM2deAvaJQKZBo4aHcB81w
5LSmaguepkQZj46lGbtVjmRbZMYWCe8lq/KE2yHaVQOkIRrY6SzNlz4fv8T+q0Y9kULH98Wj3B4m
yWOEpmsccoL8L/aBnQzvmsgm5ovEuDyU9sXSxcsZcge+iQI7SaKX+2FZdCuNrWgTHtJxLWOZTkZW
p3ETIJ23NBZyOs1nqHhGDq7Cwrzpi+KpSavwRM0nTV292g9qyklLJsJ6Oil8EgTmKVU/fw3xThmD
j7pifMl59kZAn2Oqu3HAH3WpJNrEsCCw24Abp9G66C9xeW3a7AF/8SDWdeB2DUpHZGkXXyCX0Dc7
DEqq4XtyIsGujWRuBwNCg0Ay+TwP5pWmv1kaz6LCCi5P/1oJyp+ky5TyMA2mHxXSt9mzcSVqw+zl
FYF0EVPhvs3WIhxAXhef3UPPezdpjp4RI3Cp/HdVOHAGiNm+TNEv3SD15+rFjx5K8h0BbB09JT5p
JOaw0B+DO1dzkl+DahOKntE8E/OW9sxrhlvCORo7w9B1W7lSFzbFKSpL4wKrOEA93m0LxiL+eBhz
fVOxp+gqUuOnmMeit9WiWsdVbpsV5yHRYBl6FcyP24bjrFwCRMhwVGHRcoWR98HDbMj7nHwm0IOe
mL7msIxeQcI71LHSW7OExC/HsIY7FcJgiVMqD2rXSAK7KOm00bKpJOHQO6L0x63q6vBixbfB2ufC
lmwWJJuYLOnzltRbNGVsUgVNhVC9XJJjykhAy4GvSl1zE1AkMLyxPvH0zuon+jQLmEr4meWLIgPA
YwqOY0KvbGQN6cFUJYRfChpbKuGp1rcgmZEZ1Q8/Td7AgxfpTZatdMnfdWWfQOy820wL2Bcrv/g5
doUdjui6MDOiINft0i4woa4SfqeOD1z8i0hdFfFK6m/DFcw4d4ay8w3x0xpxbviAvU29+SCD86ll
2qlLo40cMJkdkYIgWi2z4VdpsSYpR6U+IxX0BDcSsmSrqTKyfeNHaTko6B0OtYR1iFsslanMqSSQ
+AVa+U0Xw2wK+VLTB1+hCX7CVCF9KqarM8vo+l+dT54c0t+Egh9tsTF8mAk5lKFP9xa/ERZz8fMc
o8uvMusfBQGbq7JTlZXQPUrAH/UMBBaa3T7vr4rx7I1n0Jxi80y03kkdMWDn+rHFZ29q4pUl5bnP
GDSpryGQWU/qXjuSUoqsl3oY+57YYwTSYV9y92Pvlz0RHizxjvI2UrutksnOsuJXiYwfGwqjqDnq
FYdjK8v/oqb4Nptgm3cV8Uk+W3qxupokfwtVDEIh2qu8qYnQIJcghASFQZ8WZ4rOU1B3697of6BY
rm0D2inelowhDcMbklh3/CipL/xgjyVNjQ94phFAHHbNKm+n2K6UhTuVXeoiRA80MAfpLThDLf+u
FT2aig9nMeEu4bc1JQdsba0MqidcggiJik+xLt9Jxctb8kNl4TjU3Ko620KGn2vOlIAJEr6UudwZ
CFLqUToUkBUCK3NhY1KoMbhkXkozLgqwUFGaszNrDC4tJIGpeidugTq+WWE0L3nI2je90u3IqLxB
HC5V09+70NzxzJrIRTCMpdWrfUMof7aqbqMdXIUdasuhWmPZtdh4kj1Km74tmXbQdITNsLKL7mug
NRqh8dPPKfBk4xa0QpSwCETbJMHmYOAhbYgSfkMwPq4zJgEyFw6EOUyT4fQhQLWzqz+iCUANMA5M
//yUZhQhpbBQeJr4RVrgsYskB2Q//zaqIF1nxMvfTfWdB7gbYlYa2nwDwHBThCvxOlRMPndyVBMw
ixjAr0siDklPoXQV6QMmbB8tFWgDdkwKb2nyycRHKI+x/KfwKS/pauAPEbtDuc/ngEIQ511vfEtL
VRIBMc1b2xoqjqfWm5Emaj1Br8i+svjcNthO+UAH02cgV86MCqNst5IiPoiA8kLySpg1pN9+NrhJ
TPVIeAhYCmZQ6syT2o3av0VaJ0fqT4O0aoK8JoXDD252Jh72ZIw3odWwYhX7Cb0kX3r5/7l1Cdnc
ZmxzoNSsE1yWzSS8FVX8PabiW8AdqfMQGc1Vren+dJVORyaBpWyc2EIYILDEtnhKJl4ewAvriUMp
5JNGFNg1nFhBWfAz8SmgS3wTGk1zrMg6lT4jk8kp5GiPG/cCXX6vJ0zVKtf3L3JxKcf3gXJKUf5I
Nhm+dMhzivKs0vfe+GF8x7kq/3UNRHw7ykkO3M8EH2nzuyp7rOgEiXL1s0o3VrNxxeJPaHfjfFLL
pyI/Kf3YA74rMMDrVtnJnJYBQRECp2z6Nw2fM79g4hdO3LQL2YsJb8QW3qg0LiMJaOSYuWlIp1TE
3ySn74XikVstog+yZkQFyFXyPtdQSWJERBEKUVs2SobiGc96bYWEODT8Uzefy2YTF8pLT0JMWjhT
mUl1EBWTBiUJA345xx2bP8a83mGMVX1W8IbauDmO0nbhczURsxxqcqO/L9Qyto8cTvhKQ5axqM1U
ZNkswwNCbngC5IVyPtJMtJJ/D4e7oYRPkUNTqslo581WyKUezPHcV9abRu8bx81XvbTkCN/0khgv
i7xdw9T9J6w2eaXo/rsltp96HW1SZNDjPe68DLqHSZ0hcwZnvK3LkTU3zvJZohzIKhZEBT+riu23
MoDYDdZK9uVjHqGp5e8W7tAgW1uZXw/LxeN+QSPsMdTW1QAwOJyp+T71t5YhIZoGJBQsC3gtGEGE
075sZQdSDC23dFTl2gXVc5UURDuzfgz64qej7Vo6Ap3z0/LrRz4p+MLXobHJiaQlwrrzh//mEFEC
CemvccxbvMvn+SDv02O1Bz+9gsW+zg+sOg5AvfX6SOk7DNJym/60FZjw3MrepUR8EjUGOFR7Nfxi
ZFi/cq0Q7Q7arLK+FaSeflSdgxyjtcb2NIGsbyJpkWOGw61bV8M7pOabmDMbrsAos5T3a+TSRVh7
WLaW5cWSIBcjzMDFKIE4nDnuTRWHK1cJgmn/FyGEo6EQ6VmUF3QrDDq4HFHL6wxVOulQD4ixlnjI
JAKkXAyfhvLTZP/wK62yAaIE/zqDAm+ZOhBaaI81ojUmIexOiiFjTcEOpxEAWVlONBRez9bI4voM
oEKLxsPqifOsLciZmyLF+0xLlHI1AJ5dhVb4RE39O3X8sZRBl4ZThTfdbMgrKAaW/Ra8q8gOdUZV
cXCMZN/F2erlU7UN+3YbE0RQJBs/bQHN/es5VTsRRETGRzk4tda4UzFLzuJzaWFSFv8lSs2i+unK
J05zJyF2oqK8S/H5mulf0gBvPKQjezq2stO0BQHIS2FOR6V/12mYs4BpBj8zl22MFtSER4/Nj4vo
JwvXMCmQDUHAA3FeT+hWQ3mtx1eLF7xzlfZIR1xHn13xVPLzQBgtr8Co3WKpWiNzPkXCKbHQT+KY
Hxgoi3m6GUzjEZkvJBBJult6KyQBlsQICtPwmv9Z1wGLbwzLp7m4ZhRMRMAI21Eis3hvWc8lhGSh
iusDw+xgp8ReLWA1Pprs1OIrhQszO3+nYghV69Hx8x4L2YIkX1TvqBsTVKskrPLHCkx4xPwvRHxd
ydcWx1SIeIF5iIO0gfUbSwAOSklBt+emKBIHPrY7idieZK8gAJq5m8Kc+F/xhf/OqNn8+dkrh50L
uJd7MiImNAb1GhHqysKBKVNBzsuuAEEhM8fGsWijby3rxyzbDA106Thqz6n55bHgfrpmw02Vtki3
jNmtMRrCo2ncythPsDWq4yJfscsCA+cddJbBCEM4+LUB/kRnOcXNWRPiieAeSIenElQv9MrOkuez
qg/EpXKwehqFPxuVCh0BGwHlpYA3aryEXoYfLX+T8jeBJLSMl1BcYOwq5vtTkm9UEa3YZkZK12NF
XS2/n8kpL+10UfNTn67rF0uSIfNKVOdL8UC4k90BdmEEzxNvrFr1p2oOOiBG68gltDyRdXQoRE9c
IHHXAWGoTzSTANPsIRnP5Q/PBHYjRAeZKNiXCjrqyyMePRIuIBUi3Lbi7yl6WMNOvY1Rwr2ln6A3
RiuhYCkjB9lRLXpHx8+hhd3Wx/k8wU7I2ErPS+Ffmd5+ZLA5ZrdBPZrDYUYgm3qT/mEhfcGa68V9
eCcvGx0mWlMSvJQZtYdCLKgMl3ZLn9zmbzgL1tPIw83sucTHkJTvZP65hU4mHZM1aw7vJmNrfUZw
3Dlkam5T6w9yuN0jTaDSu4q16hWKdNHk/DhjJsGajD0f5lvCw1C26daUt7K1T3i+x6g/DfF1hBZv
spbq6VaxG3PPMs7oL3FJhYYIYzMb9S5P861rIhHwwcYIqDjFrGDhw4zGpD3nTNJQPY6W9amhsu5b
VDbHsYT5wKUsStdavbWt11ZbcbxBUjtYzTliFKH6e0E/qJb9K+gOu658dNvEnUToC/AgQa6WPykj
3IoBHAcQczddfUnVK1JfBe8uGhTuFzH7aTpUukxNjTC5lEhZfEaNlkBZ2Lt9tTKx7098tXoJbTgR
blffJhkJDykPr8mAXDGIP90Ex8+kUVSFAbVPd0JjkTePIPkW4x9ilnVT2meT9a37/V8q15tA0lyT
N1BDg81Eugb0ZFKNGzPT/F46V+b4FHyfD923ykU+JsLKNhCRihJQCfoFlZI9KvkY1Bm2LuMDWixb
92DYF1n2aGXpmDYx9t3UBOKloY3imSXjNmM/GQVysSt1E2ptxPhNJDW4AnS81qf+n8SebOhukxW8
NI1BONlB5dCzH6pDx5rqd/KhGCi7eXwrjL1gseLmHzj+uLjTv0wlJyuyi4xtlcgN0uAjV+2YzIg0
+hTEcNWnt2T48ZVjqNwG61LR1wQK+IMK2g97zmDwYMk6HWURy7P/yveU9UGGxZnQJ2XKkcu2n+QK
c1Nx7jc9wpW4/IdR/CsYR9pDxi8M/ZChUG364i7TcWEjlGVdZjHopzSce2UfFt0Ji+muGwUmGDcR
B3XZxm7B91jrMSGR1ptQiJx3hkPRvFdAs1oaHZ0lwfBlD2Vzu2uGeSzC7DImwaWQ+JEbldZS2qml
F/Y88MbUr8fOGfoOtBRABEn6VQSKlz5kB0RFZ09FqO+0UtcPVomnL5NRBZmpjX4yATrTrqRg0ZwI
MqI+kzhsSfDxkuMrMMBIqSIj/xTvS4wvHS1GvC3FfcVSps8ij9yeQ5Hz1cBpqxFNCmt61DrwCBen
G9aWCPpVkf/GY/yS8Fnq00jQNYt1jraBVe9AeExaDIhrMDtxYsrlz8gsPeQAjeN0V+AvYjIlsSbS
0K/qtPnLvN9i+5CBtgNb/14anHG8eClzd3YARMLtu4GWn1t2GnTG1lQ6CWfnBKWI1A0cZozBQoow
f553osimnTvA5FkYgnJLvEWv/A2jQTgrS7ncYPTNcHOgkWtVgW8v8yaIgXPPICsQ74E/3lQTVqJP
WZNBYIwowUpUaLk2U6UTGuq/awvDVDRoFelIm7J85gOEBkM6d1LtzpO2kWHwTFq0tyOheGb89E2P
14gcs4FY+B5Qp2h0jt8qrk6NVxPHpRP5x5Ua5H+d9LFsWhLpY5i3RngLJDQrZnLws/ozpL0qS9B3
iXDKfUbzstPH81XR+7cK+oKCSsO0TtC4DyQV7YIm/oi6akOVgGN6bYzogNBgqX2/NxoEiOANRUo2
k9T1UCLfkzpRte4jpaNunYrqmU7vSnFuqifVISq2JauDrq0j9I9p5n/CNho40nNNthlobH7kPwRS
TDdr2Tb9ezy7Plmn0MGNffest+12+qofBJanuNRW/FX265heR15hWK1/g73mTk699b18K5zFvxr3
gczvWVk//lU4Ryd1J7lklK+7E3ZJR9kMx+YobTANHcP7uDE/zIu51S+msqrfBWfcM5lZM/hYB3v0
3f6fL9xhyX80J/XZ3OjUpi8krnvJphjCGmjsm3XqZtcVK6UVmQhIdbFwHrQX6lrt5U5/ffg1Y7uo
UDx2a+TCDIzzR3gpTuUju0GTAqtN9abKn6Jw9/+MktUBrmTXqh/VCXSz3Ths9tdadshzWoN9S1iB
/US0xX8Y65QfcfSVa44U3SaHrNDV93Asxg0D//9/N7iZoST8KdVVFI+pfx7djDn/sBZcmeET8+Nu
jTN6FXGK/v8rSosCk4iTTVE/s4zJJJqc+D4U73yW8oRCejBWE3ZVdokFeL+rH3WHZkZnVMXnCKXH
ICRnqOF0XHD5vDBS3/Ws2w+ScfNZaATJrvAvdf4xt7xedB4FYg6aJJDETGcbDMjGyo6mcyahcL61
1q4UqD6uMlWPxEgy6v5cjcn30PBsNMEB1uqfVmUoVBNU0uWxLR+x9qOxHSybV9B+G6Sr55mwBfuO
nPS8tJdk2SvQuvSKLWPwlUhXpnghniWgV+1FbvZ5gowoQUAWkbhlrQrxx7QghUjpeLPIZ08EiORi
RVZ1sxiARA4aKKkECWZe7WusG3gitR5RnTSQ0ZRwa7iCFn0T5LyP4wTp9TjEyLiWBN21SqaUJzDb
ZBmpe5Ue0+AMELN8GMrrXgOmqRDkSEm3SLlznNBWgy0bDMM0tbhWb/zU+Ky2rX4Y5VODuSQd8OUV
3LGj/5fkQ7fSnbo5M9Neiy34UobCXVVtDDYH2NaYASLOHMajSv0PuX3dihdDPCntVp8dWpWmumSL
KJRzVAdhSTpQErjoSlZ4GPXUiep9Vd31ol6Z6NV9YIKWyw2ws2NAzwLTxDwXd3E4b0V0HX1wk3ss
XKpoC0r/9NubOWWHCUXTiIogqBWSBtgb+5o9BvQv7ZekfUuzuCuJMkcbfhRS4GOJdjNSTCjcnkdE
PUSfojfsf5ERFhgcB7b9dOF0nWg9FyZpe4nYbs/9+wg8MUHVnKDKFdrsqejmMddqR0VFk9UMcOB1
WdGbeTWM7TxfKsBG5jci3E02bTIwAlJUUqrwYWCCgNWFjsmOlpdC1OGA0Ayz8iWvSmYnwdRXhLrm
c/JnDZLwtrcjdjCSiN64PTYaWE5LMB3fKyxzheoUb7aobzrVP6gyCVYo0BMURBomvck/FaX4NYnd
u1DxrjZ18hXwoPCyoQCT1gDafqBgI5BsYc2oj1KlRVWBQivTxiw5ZGF/IZ5IEBokKhPgRfYSZ6jY
CErq62OOaTcBoI0kmal6NOFcXEnvaFYT3gEWLPhHARWzIou2o3UzrBuI5l5APWqHodO/FMVp/pIb
T6OvXybppQ63QHSgm42tZ2Iv+x9H57XcupUF0S9CFXJ4ZQCYoxhfUJJ4hZwzvt4LrvLM2B6HKxI4
Z4fu1aVySUrb/eao6IUV48A8v8gxsmLMx5QGa0ZXlJzshJjXEWBqQInnt8AWHsSSsRlCkltUhzY4
RUhO6RCU36a5ydnByw98NhiVSNywFIYn2iKvH6221vuzzPyKLBKuGr4mcARczRGCtX5ppgtc1mrH
GsMJi5cn5HPTxDFlyTM7l061+515e5G/jkFs9UZKVhdvTyWa/GG6D0SBXOZ4Zr+8BEL8TQAoSyIL
tcp1VHpKcmkVyJskuqKUmXZgyrvAy07cBVxWeYP3P03eCPa9zImiRwSrvkSSeKlGIPXopK1lQyYV
EsOUcWrw0pGkGu6XILxQlyIFCf1tRRpW9m/w5K2mEi4aU9YyTPXOzBoz5iH4E8svbadt2x+lcI9R
ybDe7i75y+2/+bD68sn6cJFDDQqLc1yRiLmSNNT7v2l1DctlSX78uMS/Eo370A1OuVDNWrL5Ot7q
bNXhA2HR69RMIH1hj/lTskZyAo7ecNGJkGDl5j9h4jKFmvRvm5oCSWLClsHzKqjZmcnuYO7De7ui
6tLqWfi0+alLLgukzSTzsKgGe+VRM8tnmSRawt4TGjA7zCEJVDvp0ZyrzGl8lhhklJV25JLy5TBN
hqXI/a4sEuDfYBpPtsDcAjMPlhWSw+q1IdNZ0SfD6nK3Af53TlZ0Wqg+iJbLUV/VNo1Cwh80UJnR
jrmOotIBz3qcMhx/LD0hKDA1GfqlBzzP5Zz7qzIOU0dKnzqkqVxiYbPsKSXwIoqftKOA+inQmrrM
8ihN3EQ69wtXrIAgQI3pXrrmndJEemj6SkoVTP8FI6sK5lg8r8P3ODxL0182QbmSZeTBxdLDjWYa
BJTsB31YqIo2J+5wi1XU0SXXNot7oiBg/QLSwZR9DG178oS8MnOBEH/Sh6UHQ7rqBj8KG1KXabqV
oB3QbyUWVL34FBKhBJ8qUByFVDadhR9Yu5BewRPf9KHAi7kT9BORc7Y96kfMHG361SIfHr5MTANs
S40j82/mp9KvjhSjZhHjeSMtnhm/lIL9RuWzlqprpAF/Emqi3l+Yzc+AxqSWoM0Vd6KIF8rAko7k
czGxQNXXqOqhik8jR1GYBZggfVKieatDDmsLBUZlPNG/JXjDEjtF2x62jkJR2GLkoQZGyRW7KySf
Rv6uAm7udFUPh8I8MLlYiMYiV/8ynWVJnSFQAltB+GZSbsmonxPrA6OmdAqtXMR8XNT2cIO1Gd2E
Um2MV5I4RbjSM3KA65y9M3UPeac5Xsp4Gsk0VfsDV2BcF1XkBF3/F7v8sMMKp2YhgNT8l2vUfa8e
ai/KLfo5EZAl24Vf6N6XLoIGxSL5xiLiqOI0OUQ9ZwmxK0hxwfypQQGxN4qIeG1PI5thSTyZ/l6J
bgndVcMFrfQ9GSIfAxkMM4yc99y6UUZb3Zaur8d18GrobsVhrTHL7uQjAWDMm7xZ221a1MHJyxuW
iFjMcofZ1ug29Hmse0T+yZKC5OmLuR/jFs1kSXqQ+yM3pCo6gbQJmIpK0p/FI2iGK6HnYN92w4Ky
kq+BsVafHoXuqmrPxGdxoC7bcoHijPVONq5jEpF9mBwHQ/nE6l+eQ+PKj/kEzqRbVlR9Lmh3i8pD
UidUuofyDMeH8oqrZ80fhdqHrkuO1gHeLGuAMbHqPNvI1yZpFWUy9/Jt0WKVcNoKaaIzGCfGo9zL
JnY9b654l6nfV/iZu3fv3wT/jbiDKY4c7zV1kf9DAsr5FmdEP6/o1MmOD9J1GtKY7kL9hKzGt45B
8Ai44vDfaGX8KVrPcDj0CoEQsENY7EV3OSRU3V9gyizqKjZYAu/rM1bvUH/RFQ3KuRwPqA+YqOzd
fgmHGLs1GyaWDdP6QlpSGPfCOqyOmvzQsr3MBry9Bvo5gclKP6D+CjK90wkBqGasxTczOKZvjFtI
w5b4Atwlvx7WHIi7ULhp7ipsz3zHdzIzmUEP6r4Ir2S4zMFgtKy9wuKtcM3XXEJQ4hv4Pd9SzlPw
ibRN2T+9/mjg58Zp1pp4xPddtCEaxWRZjy2a2qP27ka55lhvkzmzmpFWkJJuppLhxKG+iLUljBKe
gAV2MvAKoYi6wRFRN1P+SBtxuPTppY9/9PzhBeUyaQBJrHDBlPpK5bYYTh2iQ7i4fHTkS3hQexyt
25gW6iV+te01Nh2luybtDUEvTJZz0dqu5jTFMmyhuTkeAbN1vocaGwEXZuR/1Wou5LWeHZL0X6j/
pGCVGSnKqzTfW8aRYNg+cKKRrmCZM68g7sTa0nUXhdP6qwpnvl7v49wvcXwgXMnxU1pm9QOL2Y7u
jJQB9iryHGZg+5SeiMEaxPh/kBN9b8kSywCaosxZnat0l98e8/hvmhIQAx3qygdZZBPtOY1+mOOr
6bqKnihH2ugACTDwbSs7MxLwfBrkc6WBDQZxZgk88yTfHOqIQ7Si/MiKn9Ddu+27pyTVxQ2bd0U9
lSRJNA4l9qLObMSsdXJs3Afq49z8bos1L36jrGXwopJtVidReyvd2cLs//YQrQoUWbs4uyEOwevD
ouWI1BqLNe78UTaAEVh3vNzsT9h3LlS5IqWUlqnU8pK5U7DP2IuESAj9/Gno4zxteF9KlSuO9Vxv
zTouhs5oV12rO1mOXS6gwrMIYq+DpZkXq4JngnV1z/Y5yVYS72uTn2C2QZhjR1N2pJoLNp7GXkCd
Mx8qdmOxzOYnkL1vmcidZarpNbFo1TOFV0hZ76LOFJhnDqYlbQkuPTdhkm2zQINpQWATljqZsT4c
g05r+okN4SED7q61Cs+19nh4zJfcjxx1F+y1c3lYqtpAOgM5hB3Y04JcJcIjoLoRF+vNRxOXIxOx
PMCFMYSriiVciPGToa7ViBvNR4HvY2GuEh+bJcGrpcSOC/akMcz58nGmr0LZe2kWA+t0hGjVuA0z
XyTFsdJOctAC+g/tA5Ec3OCFuSiyYGkY/Upt8NOyI853bv8vlwy70FFqVA1XKTCSqJPWtcYXshPx
W+4GmhIYrjKC3yCpF9GAtK96SozAMed5AZYKZq8JlwFTOWrKccbuv1Yuonj2xpWA9MCIIeTXaHBc
IiOQTRNsFWs/CtfOFFc/Le7YiYQDJKOAY7ojfytYZ9BgC6lk2PVQWLcpTFEhf1vgGTk2eeSN+hhF
zJ8twAI/Yq8v1Oo3HeGLjCcY22hLRSrq5uX7nyjBg1AfMsR5bdbMMt75ztymqoBEsD52Ie6pyDYE
BfmYUzMfMU14jtg6mmQpoQDU0l0t2wUBLuH49Kgf2IH0Ddnvb735BNrGqsJlEtBFNqPKOJwv2fgH
0l+LkJmiZgD+gEZyP2hvi7tVIwaTQEaaEPAQkY6JL+a7iedtHl5My93prWxsU8tXqJFHDS3Vs8vN
jpfeEXnyb+5oseMOTgbgZGHPZkyreW5vvfcj8OCYe+pQz1+jKd/rMFNlCUsmTRSeOeOiC4jVMpSA
zdvz92ODltBknIOK3bWuCkrNLGVQMcNx2DcO7lyIoKmGqGsrDysKAbaFQ7jWPEdqni2Dd4poahk3
nwXtNPbRkYJPmSj7Pr7QV+G5YOPn9SMRMPvp2avTl94y9Zb+EXW1SIN7pZ+hYithP6cTkyu8g9K/
bnyxE0fBtRf43BNG7cq1Sqj2uDAS8WYI/0SV2SgZ13QjJQjvrwHR3yT9z3n/BRHzZNwR4Z1to1py
yHpZ9SYZWj5o4XqJt1iXHNqVLtgLTCa5eSyGCHxNfnGMSZWJpxHBkTNx7PR5F9YE35T29DCaAte+
Sc909M1XxFaZL9//iBILbKIkgGUZQDgERN78bZNsKWjQ+VYLoxOXddF9GUBLbGrZ3lzhjk3zCg/F
EUOlKZz44jE4k5Y0q4WNm5+YFejJI6+vluStNP/l1u9GnTV8fyi+cAzCKBw1GhBA/vpl9C/EZSto
ySj0BWvjUXYBLaplnWZ6YYovjU2f8kny35xP08j243DgE2h0O+F0RHNqFrtS+JLqM87pJL2KYOlS
On91lXn/LO1oZt8m8CbYXMxls4QcnvgEPASUf6MwE1R3HZB3BuAzvgmai4ZLCBqGvJp+HRWTwoCB
c5Y/+uEpSt/sJsqGvSVyxwSKhf7bIb9Qsi+NzabU13NYWIfRP6nVBF/hgYr/svTeR3bJNshzCVTx
metFD6IOWK070hdxtOkOn44HF8vas1vT69s0Imr9G3+q9BfoTDBs9N/a8AC1Q7U6JiKVDtCZeo9M
GpknkJZT0/xorKClJ4ZV2V2SIzrPvmUIAjPll2LNp4Ap+U8Gz9rDRPI/2GEQsKmuaKiY4zaH5mzA
8EVJcNfhJcOcwfFSKzQ/7K95hUa7OBfn5u7dSS+pNt4h/KLYkT4NakKcWjGhDesQVQ7RF3/JKtng
K+ddQgeoa9M4zX3TgC6iTc64F7H+hhGxXy/z3cJnni3/lWSSKXNVcrq/aupz1sakgYN2sC6UDUZy
xPR4M1BT446eexS4q/yLqTq+ej4h9ywSSR7QrkMGY5kOS4f5zowB5RF13m5RLrJVucjX8S5fDHP6
X2ZK0YovtqHLVe+dE63iU7Nv0UbOk3vxjf//4f0RVwZ3imBWXDvRZbTVfVmuMhh7CvgTx4L6aNgC
E9Z9cmXY2ko2wbCgYAFhR8uG3hKnGEUEY7tAcHhL+fCteCXkW1nd4RvJrXl7ARD8jsjxWvCuGp6T
mcwa7iSjpmQNdGf5BwcMSzrdJjDK7o/ctEq+H59T+WwAsYBHAmUWkIPN1yRyukjJcZLesdthgpbZ
3m9Acw0SjY3q0vqb479KMNC2k9OvRz/YMQpzxIm2uMbzI3RPQPJ8zC8/2CbN3Q+AyG609qvD7qt4
UFDCnzjtvBXJgAstl8rZnoETH6X8D8AkV1y0tau7dKVVY/8cGIuACbAbXnmDVfGGhIWmdPwOfqtr
Co/RmFXuCcl2nt605MjW0lKXFo+nu1DbBUeAhJPAWObM7AwdVc+cQQXDeao7n3DT2inLNd44MlCQ
V+TPkdPdt4m2wpbKVJa/d/wtolVJPy3+GbMjMCsHdOAp/BpYSSxGwWH40/2htGAy527a3bAM+JVj
l/fTS5Su694RPmzX6VBqPPbB2kM3QJk0TBM3lDUv6L7z5MDG74OTurrz5Fo7c8lQiASYIlzTIin9
VfcQqKytwcbEjysU5ZROpB7nlwrWiM37DBC0rSAi03jSl/z8QXbCLCwUC/qI+Kt8Vqipp2LToeLL
vXWAJFcC/LimVIpyIE9LGr0KALS0Dbt9KG0HoDLyhlp3gvc1+7rdo4Avm5ervdVsY3mrWjnQkgyX
6JG/5R8afO8RP5Vjd1YvbBiZoeLaJU04mS2sE0vQ2rzCiZoXtZFzQuBTKAUDkf5SfvN5tHa2ZGPZ
Qh1RMNDtlTUhmT1ZawEN9jz+59GYMHDtZgZFw8FDwYZpfZ5tF5PK5Ef7DGfmtDL7BWSaTrXNfqof
4eVumarUs1shAA8iTIMj0RcGlhRSuvT1Zl8aCNMK0jvAFVPIDSfugmFAU8herZuNytb7tAfe0OUf
uCXg6QuVGZSl8xMZqY5pgLvn/98RihT4gY9YeaRxH0dYO4Ee3BDSKcAd9G+TfcbOrZPfjHtMC3px
3es+gg/G3+h6Qe6pPPphyPJMYBTcxcXV4EWNvDzbdYN2yKY5CKkqfMuiGjmmck/K8iRThwJmbP4E
BEqowlIeYb7pZEq/ixVEO7LfnC194nz0deQIHZU5yPBL8VWoimR7CgtqCRxLVHj0AQqQE4/1ixVU
6qGQhA+a9DWJMhuBuZ4v3Zv0ntUuQjHii3AGpBUQn7GGWZGiXXovZFYu1U+pBt8awhwTu7zy1xbm
3NxLSHzHauUV47JM3ll5yrV7DYfJPCTWNeVakbo7c63S+CXahSAfZTxU6b+oiXA+7BSXaSGFqWoj
JpUYbrgwkE3IMvchO7Xu0SzvsbEqh+mVqEXerY6hTsXkdqX6V2YXA4ySXKMB2zUGrggGjYkFsHxt
kGnSgz+oL2wltOg21JcBFocdYxHlHy88dLbD7rS4oYaP6t+ckVpjJnM5ZtIWX4mTpkDbaZDyZL4+
YjP50uhDqMZGDyoK+44UnUaPAkcv7iVTqnxbteyuDfxk+0bZcETihRKm3sd8WJMilu5Lq9NlSplf
5ae2PwEOZgSOKskkoqEluGWLHZ4V0o74aZwQU04KeAncQfotH3fktJo6twHK8h62J95xNcCyxLjJ
+hobnXqM4QI5Joi7540mzYpoSotDDexfo+EWRP9aRmr8f4Tv2NW8sYRbKEE9glv1kqTJ4a9rZ9gs
HTCc7MWYHIpCRxBI/87MAwIfXQfMtmXIVZkPxdgFJOZcdGLU4rMWnqzxqUtLrxfaeZcC1rkx8by3
VC+NdZ2oQwnhhA6ZJH8UzSXbmcxJm3TZA8ix6/7R+BQT0kvwb/yrlI5X4IYLi6SzdIZsDLVgU9oc
kcM74UitrRvzLSV+Qx/t2b90c9G0h+ZvULf83YiSTf+BRonHmnkUgjPR24d4bvmbITMwJGEUmIZv
2CpFshaCgyas6aeGgvRru4g3JTBgvEfDMnePXncDWui6D0kBAJ3OkHtgU7gnQ7BtWhC0yOAa82mi
ywzIata8HxdGlNZtTcZoRGF6yqpuZoCaDmF9lNu7R76zJl0FzvxWhp8S0/wtDEZ3zD5DJMyT8LMT
6RaiNwT+mt6mPHvylzzsqRVUVovtTcdBL5jrVtggR8wnDTI8C1BL4KIkRJTaXIre/KRYHdXw2lZH
I9lFwg7NZiohSdlG4xfuWLKhVIFZPprODWpAzIDksa0rf58pZ/iMbXUml1fs1gyEm0MrcTRoa7Kg
kKSU7SkS7v2afN/ax+q67PhRBnvB6CbhUOOnxSCZIuZylxr9cZX+xd1DtB6uduai4jrDUrotyl0D
GEWA1wuFiNkVcBQSWfzwUjFiDZbpL7SoKp+3psNwemn2OOv5fq5Ww/gQFzaHCY3kHEYLgscQiRrJ
ifIC1zwEJ3QMFRDREXvAwU32wbjjE5oDJKBksdSfCttmuh4ycLWHXF73BXPhWbifBqgbWXLgKwUp
0P5lkm+Q0biI9UcNpoczaYHluiFy+8hfM+V0KB86qr7dmMGnw9PVr4L21XifVNgSU9Hqx1F/QzqB
hgvmBsk2k2M7QJoFejl6VZAQNtOwGjxLtGP1kwC16a+8YpgAwQN4OPKta03UGT0SWwraHO+bh90X
T2hgLWNldmA3ESQuxZF5n12MX2pL+swWWo2Qv5jX8FpQdTC9k4UlGcgGUrKZxVDxu4lPgrq24nNU
7DBYs0yzJfHA6BZ3uOoIHvQXIsX/xvJcSXtDW6YwP/MtGiVd2iwmexFWAdJF4RxSrOnj0S/3puOJ
e2QpVbuwiAah0mnibQ8MGU+eaof6ToANSUiZtNCH6SfyshOcFll+8SOM8on3rRS+s3ht1KhrmnkI
BAsXFYdEAiWnq08qGdIYeTd47DhL0EIU7Y35bTVQNtCIH/1mpZhMznc1qg1aoSKDoL9m1l4FL0sk
xmQDGUFO8dBtGEfF4Q7/wXwkVMRiWnvloA+ia0NRwdAhcZ9wYFKZeQSAvLmpoynEFYO3jG54xZXL
s+iGG5RsvHOueMTJFwB0BCIAR0KfEQlPIbfwmTqGpNKonw71SG6srPEgRqv6qWBZZ72r/kH5aoYl
ydlzNV1qgz1g7870rcucQUFVDcOHwxUlezxNJUY6tAYHQyDuzfQwNX1Ep6MI15YjKEDvGRlbL5jD
s+uhKbmOKa3VYALtWD/dNy0OrWKBquEFTysh6NhcQksTMaVgx0Vd7EUrpEsagjaRc5p/E+Lb2Kac
VD7UdUCP28ymUkLUYBUrCa2gb1306qTpSzd2KEVjizrcRn7GPdwHFOEOIglfXyKuIbSo02eiD7eK
Bce+ofgTF5J4dGM6MzRWUF70hD5n7pnv/l+IikUjBsz7NpFGoDFhD6hhPULTuFtw7aBmcA1Sv1DC
zPHFzavxM5qYIuR860ZJts9jD+GAwc4vG77V+sdmj8bwmVQCa5NkJ1CfZHDCSKgR9kj6zRPPgesu
fKFfbXyfwFfgI1supCr/1dkpBrRNWo0QiLuXXz7T7yEXKHPZMTCa8EslgKzXglbQJBhSc7H6rlBb
d0sNojW/1YyJWMkuKWoD8+K2LkoiLf8yABPTP4n7+hpzb7lOFT9Mki/HR4DRMHCMnUU7o48XEYKV
JLCi6Rk5ShYu7go1VOjj4N9V+ldEG6G2c8oEbygZAKBI2Cr1NdMPJvLDnO++Zw7ahMpawwKBFzpn
sBlQUo/BmrDnWWdZjF/+7PqTKftcQrH/GbuPXx8U+Ts0X14Yg5l+96yhcwWVcMxe51cSMSa/PSlZ
iqyHRelooDJCJhjKLq6IBr4xbS/NJKJcfg2dQR5Vaq2SDOUwfUcfQRVOwQHQC6QNzZ0PsGT4FuSL
BaPMf0k87XH6xnY3C0MLyixjIRmORNHP3QmYRuNYsrsQmB5NiPsSwZAP4j+Cj6lK3kJU1QUl8RxJ
8owaA4JymxrVQszvHQVg036PhPR1eXQXkQqW46TTYZDCwJUtV4HylY1QXfhciruUKDbBIBkMQVdR
3IlIUQJxXlqMab70/rvqLvD702HCEC2qClMcDFKWptp4dYVTLh7K+llxRTMSwwiQzpEsc67weSBR
wQlHDjNWRqZl4omCjP+WrJXOELHQzhSwZvFtlI9xgCU+/DOR2GW9uu2pvB/cuUmvQcl0+I455yvo
85X0lOprOfwlya/MSTipZGSLVGhGOq9WHTeKsqp8LlxfmcdEvmjswivMIaaOZhxPxgz5s6SQ+HMf
eSlkL990KD2E+l9Px+vCauPRacNjA501wcWQM2GR3X9dbO2lBjob9/CnRoSV00/rFrF5x6ymJtUf
ondNc7hQGCiLEeAcxCyluqje3ccvB87Ay/dIP38RVfY2gBbX/Y2Ug2j+E2jvfUJPwHqW6pFMGSV5
ijiMg4DJs/lys7fU/5IXjEHgzSs6U72/XoaOoD3iqp5bbMqg/AzuBc68CMikxj49FtfB/522UTwv
RDjMctWaC6G1QS9vXQo0Jw0fZ/8BIF1cdJZLKibRlEd+QEMeyr+deu1QhLXVlwIRTWJfniOr8A0H
PItYUSV3hx5qbK0fk3gVC3tFPulkZ8a/re8vEigAMXJL1/RnEEpyu9b2hMIQ3MncxTRXbiTMQkTw
lE2iQjs6ePRymH6x8OMkQw2AQQ3uDt+CAYimxGOtrsuIzFvQLjBnw91IcTy23161NjRbpuOhdA/c
f7WSzROXUEWTR6nAey8h1AkcodzJML+UDvihfhBRVMteu1LDyC4EcMy1QIhiMe9qxeHWY8mcgsZN
USm4/tmOUJtDmwx3SbodrGtIVkH2TGMI5B5sq904rLNmb8CnZkIy4LyJaMj4Qiao8tjfh44RX8yj
cZqeiYAm26/7RQkGGnrGUKSLVr5JnB4854L4M1aE1GlIWZDNW/0d1LpLQawsh+xHKsNFLd8JJ4jr
tUnfrj/SAU3x+AwqjaXN3oiAuwDbG/KEx+PfoFxb8EMAZ+p01YJECFwaeybOITdgzOMgHlOsLhGd
WVcqRyP6q/RbIV9Vo0Tonex12FWqNQGcBgRjEbs5wIRoBuGq2W5EXh5Jj1m0FvUBFDZr83qh8ZJU
yU8jICxMPRszT6v+hkx8GypfSeMlxlImDCtJ/ys5ygwLEh2CcoKtl6mF6Sv8G90fl0PMj751ABZu
9PGNbzI71uJgMg+EzSZ+9OSXGbAwLbBwvMvJEoTwZsoERPQ0NFPw+LYYkFiy6kI6ySUdoPnzFilz
PP5svAr132HS6rXWJfdPDRHQw0VJX2hPA8Y648twNyHkhIho6HPVo2Z5xYmdkcMyvkN8bWhDCBop
3b3CDgxwYXNq/FWhftEScPy03bXT7R7FgXKuEixvH5DGKUea359K4xKkG9m9juVeEQ8eGGfAU1J3
RV6SoNIRzm/+B8OK1mwSgynXuv+4Jl8+HE5qwq0Mk9DwtjmBnkP6EJhsuQvgTketXpY1QF3aKQWL
G+s+t965zIxdwD/4E3ag1WluGDynUyCydtGY2lcGCTK3vmUYtoLTCiZKZJWs0ynCPGaSvc30lWgg
bbhnWNYKism7nQgXU77GqJILDSl05tE4rpj+jBCupQsgUYVIHswY1kJk3Y0cT3EdEVpU65SMmMm5
k81TMUW2w0BYGj20UNtSJkFKITpu/Q8t4wxEBR8QlbHUMIdYCv690hxPpSHeg0Yv4rVHSTDAe1aL
f02wIvHD1A5BZg/6qhRvZMSOMVXtARpZhBxc1xaAAnS469ISv3uDdA4/qbTRzP3Csj7ZICLcmSUq
BSd7HJ3Tj6dy5AeSfpIOVp2Ft+gYMB/TnD5BDnH2pIU2IkXbdnzQpW+rhDfw5TZ0hsa56F4BFbZb
mRtXa9aidJbxhBSivAjBxgotM15mzg1qMFNaDcU/lyaoW5eA9rlIzeQxberkZhfza8jZI4riW+sg
VdXstiT+gvCUFfSu9UH2P/rAU6K9zfQnTZ6Sgh/Iw3EZOdhPCg7/QfBm/tFKipOQViSCkgRdarMM
0bMZ/IzeMJ+h6Ir7e07eQgsFMoiNueEhrjSHueJKkAm5EWrYshrA8wZJXf+vNva9pSDmhzMwYvjY
d3gAax1yJow8N35lPFoewhD5GpLPW07ZnGufxZhmlrTuv/n4rwMA3mqo58dvy+DNnewQDNWTfJIk
s/A3+SLQ1JAQxsOijFfTQrxrnrhrUgwXwZnJWe6eO86torqHvQbBhpIUHUkGwFGvIdpuGuKCfivs
fRZbZ3NM6dgAvzPsxDKYku6plV9VesJqMm/8xBmCtS46kn8zGh8jKdtaXD6+DsmS620kw76f6crX
wKYqxL+Qqx+JnXGDODiv9kiiJBWXWcO/B7SHJ+5QLGZUZcKRbUSPsROrPFKqnkTHYB6hU9To9jRh
LgngMZgJFoh7yOmduJuItEyEEDhs+SXiZvc55y3aWh9cX58xmyTPZ8jnwNIcEbUg3nu0nxcEbtOa
Fs07Nb+7BhrnDHLFevhf2VzhzjY+84uCJ5uBGGA5AupIutxAc4xKCNwTnIw8oojoXKoXk8XHlIjT
CHSdRHcUbMGin6RGEogh5tJEP5r7asZz07+q6l0Em0Teyv05Ey5RjgWS1Q2XWwibUHSpVelaq2+f
trTVAXoglUwIlBBBAJXGCOZ9beTYgrVgHqQqfS3ouOQT3QxGdWjxkSSrTs2eq82dHjcbRV++Y7yn
WC9WrJH3MWBPYZ+27hZtvLczkq9etNXcjgzckpMp0qvycuEyNxFKevdYMp0Q+2oCQQk5FKnP2xHZ
yUpLWT1UC98CsGub9QYmz4xkVYPd6dIzdwWpuwx/cxhDXUVycuMUiMNE5hfU4FSLWCFVSrGEOqzn
Yq2wTukiST4YjdO1566UsAOBYEcmeMdZl+90sPAUmMrV86Y29CHBAwmPkrrOAOcr42+O9ncomUUg
Y0djulioiC1yGhA5dFGTfioRuGC4M+BCdqZCEAcpDjHyXIB3HvG+rDQMVpuDTGK78db4BtyOft+b
R/hKMqzWepVeiuIp5gBAq2Ij+tNViWnUpTiq0MkJW6IcZ1lJ0Z9erBbR0amvHlXwEZqpyuQHHvDm
s0bofyzLoJxfNCWsqaea3fCY0a9webNAKXwDVZE3rx9p+wliSkekHqZ1KUn4wdTAShNhTXfWCRfS
LJmNI+4tcyO1TtisamsVcStQ5Ik/s2zcpNVeGLbV+FIw7CCzJXdmOhxKNOz87kgMEIHDAvRZXica
n4BN7aUFZEk108ACCelyYroPifGzFr/1ZJOXr4TwHMK0JGvNlL8l/DRej90hz1emNOVevQaNxnQj
dYj1dqa3rgKG0lw15Xs6Xttkb4YE1CL8Dn8TVidW/9t46qLlgFSjw1AfFeIM6q0vqew+p5NB8YIv
wAmziAFuhEShqjRm++6yMZUFIyKO5Ur5TfJbmz/yMWaxipIBsHILtJlgPKS+DbOVdMY6PTuFZn4f
ThlrVaV7Z8Mz8PSFOEWqluIAYL7+Ga0EdR/uGc9YuS06az56FXZwdGZ5H9k14HQ16I+qwPk1vpvi
NY+xu2kMAeV4ruEa1sxrJMBLNgkHgHXNOygLIHx7lhMEczGjHNEVebuYqtXCz1zQPnbEmbEEcwnI
zVDU/vkFHuLwtwVLlQ1fvtDMOuDLncqqb2vo30a8w9E4oGYfoObWqDfdHlkmU6vs40Om8zAY0gXl
DxgljMhRgDEK6pt/BRbkgV6qDo5meJ9VycZqC5rgKUHiowzXFJmUFN1KUNKBqq+VKtggJGZAlLOJ
dJOr1lECU4LH3b0pGlLXCkZVtyT/FhVGIlzvJr4Iai2+0/+ffMJYWx1RQoAqymxuYXBp1NeY4vC2
3kKMNHaqTE9iv+eYlYp9ygvG+k8IUdNi7g3FE3Nrwiko0sThGxylUG/N+FMfS/L2MK4zOW6LfQ7+
ELoYBfBbCnkPjFsqINh2JjMxjTP8Zz5S5WW64VzM7iYjRu88VYCifwXAtOg1+mdkLLwOOqVhcary
fz2KHlXfyuJLCtgQv7v4d0wzuIa71LwgRGEO4WV4jTe9a4fVnu6ooqPVbxqq7zGZoscfyvhDMkya
vZFKbZVmE1jsj9pNIx2hXk80rUg8++o/DweHoGSTnmyW3du4pSL1kevvfXecaZhKhOid4DPQf3BR
SQaP0AKv66Lt7R4hEWHY4r7rvg3UONPAat1xGCvXTIODy+uWUrbuSFqbs4WZmBEpE0g3Z/B+YGs/
tmS8zcGwD4Y2s9NxK6ZXRKcpHjwi8jTiTx0PesB4wi9MKefPhHLNWZrF15b7uhwmesOX12Bc2U8m
t+5LYfcAxFtYit0FmUQX/KFS9/PlzPd2DBzc6h7j2mqAEKPILCQd4yezG5C95sbOTDDe/pPsyFxC
lt99w6EgmoYDqRUYG3hfVnxM1V1IYKR76JrvABphMrz5rOf/cXQeO45jWxD8IgL0ZiuRlPcqmd4Q
Zem959dPcBYDzMPr6a6WyHuPyYzUmWi2pD7W2YMYeFdWcVuTg2U2bDlrDlv+7xKqc83KpqV6yBFe
KKyRRu85cZo0mE8ppKfMGfFbp4xVsvFZ6HALkReRw9Mk/yrrozZfhlAeRfyUE5voWU8pMfck0tIn
BdAnBHBNpEFcXOB/KK1LEwCwLAgYUjOobYV9TT2BxwPWTGLnYD6yfZ36bsixkUO/UIpLR3wOg8q0
+5QQv/O5I9tl4eRJl055mKShW1stc/FN4HrW8RrE/gtnAXk2srhD1IS7yZ3bBAvMXLV3qWLqdg+6
prvpoSN3u54nBjWRkZ7Fftt/5xhH/ZTx1DHxeF+2lbbx1Btfey5tgtJW069JsLPmMk6OK9d7AXNp
gAFYxkphDLeA300toQdHYLib7f+iB4SFPXc19x86dWLPJYKusbSp0p2JOm+K5tTGMVcvzALS+dot
1txVmfbXiwBYzFdYndlFzV/PaOwkYM9KczdyKt+UsVZGUlL6JXb/eBh3onekXvP1Xe8xItmKJZ/U
XlcP/+v/YI2obpvcCl4jUYBAJsDQa1e4jIyT0csrELG3CKO40QOxlP90MJPejI+pKfKJYVVBwfuG
R7iAuCSswOpfRXAV1IclX3ufJymSl2JrwxEkAkE4tOgzsc+7aR47imrhjPecVD5ZHk3GV1IAUDel
s2nKblEBf+w8dODZsu8Vp5hulfkDVWY7gSkI7wUGF4QRiflBQhDssWugnidkGbr8aSXUSlvx0npn
UwZ6AFBqsq6yx1eyhS2iM1Mizo59eQuGMjjPBs4m+JaDp1Uw1wrqnSzso/KeePGqgsIpEFFawg1w
8MdYrI4NlpHB1GBJ+RRoyPl9VOmVKI7anxST5ip5dCiJ6BV0EZjleOMU1aF1huXKmOeoHYq7P1lH
Y/PVlM9efhUZ0ZEnC3277N9KxF+Zq/VnvSHsQ3LMEIJi4rvy6NsWeG+V2DZRv7mtL23kNueZ4DJp
v6sSRSQHbDpdSPFAXbxKpmixmS8YMEB2RKAkTgWDckzCoDI1l6RPbYk5j4ivOt+2FeE1F4N9HK5G
/K9zI3y0Cb+UoPN5P5ApRcEJAPks8iA8RERNNK7VAFhoCQFY+zLmaUFbam17NGJzMUhHAyjQhNYr
qCqHcdIqsYJVm3DccNVj8/0tDGMhNQAa09pNC/pifdOHvya79B7yXlo/REY1RXVv+LqLex8/1Sy2
dWMXiaYjecYCmDNxlow/1Z9UT5cK+Cs/oy1FDTZ3+osSYUwFqT+ku1NashDRs4EFq7iQ+5roJHJB
a7RivTbexS7aoOkkmErwTnrLw5QPH6nyVqigijy6z1LBodPWs2YC+YLia8vC+kT4OEvcZ2VCMQR7
NG1x9dD9Zbmdxj0ryMTnKWJWVWc4D7cFToiACfynr2xipAYBptuxJTsyv2BclxAcX/DxicNbjwjr
g9gqOEAoQRLysB9QDtLD9UTG8MU5PfNqIbqKaDnNgzxtMdbFOq4vSufwIutLheoZxVziZCJRCP+q
Ys3PbvhfpKFNk1tXy076ruWDgPQ7BEGA7zlzTFzN3lYq18UIwJSlDRaLsv0wRQC4lFuwvvcY28nE
CwNSr3goXOrxXFv6ylNK19pwGqTVaG2W6JxKNsEcyYG0YqfGnkNQlcWmYGSjWe+mIPHWDrpt5cPK
wezzObwK7xBGkI2Y+4sIdfHO0AR3yGJyfn7yayyANrxF7V/pPeT+rrfgQ8x6paU/krZtCmA4a03d
taQ+ixrRJcxoUJnhMfnQ0ZehvUijR6cCTyhvgvCScKoFx4GJQW8+AkhFEJgZeXFI9soLs3ccrdw+
yIka/poILZXZ1U+k6BQ68V/POjBtOcUVUdBwKSjTqTIl+PIzGTkb/qzunE7oS9CwBgkzsR1xoq5A
Uzhye3lxDxdPIUYEEoeCujuSDiNNPeidnDddXjVYgjVA/T7YPSNAt8zVkGvfIbLs6J9vHboSoGT4
4RE9KMjvPH9X9dUiiKj2tk2FK4KBu3lT4j9BuwCyIC1uo2beu5KUVQ4MsNWhnM12QiLRGHJ1fzr+
/lR+BMhlkvIrzT6wfT8VvqXU/9SKZ4rU2aK89tm4Mk9uYm3BET4myiYnkzYhvxFlCx++lZ0Lea1p
RHkwPB5JXR3vg7Vux3tKcuF0lTsn0A6atUtkcgs9IlmZHTLXadVmWSKSGp/tuPMmFK3mQ08+NRhQ
lpisG+bvfUhU1b5/K/V5AE5RPOT8lFJRFSsp3KTVpWqvUmUsSmXRcnRLNyV4CsMpUt2RskrtnF4Y
FtibKxaJJsL3MXhM4X2OGvTyDzH97AABNNVNNvYZ21qyBI8+xsxs+DV69iYtsyYQgN02x1I5iM9q
8JxFRD6pR5Y2uSPlRWV9GnRIl5jdDZy0fXHNw1nNNAJ6YhMdorjTzvyirmNmxWaZn+IsR09KLagZ
SOlJjEI5zMr0SAkKfQCTaRRRl9+ZRaFCYHA34C4YbgJvXLmbjc2Y5AVyJT407Tf2iZhmQ/QwvIuX
3XTIFN5nx52nyygIOuxkLWER/VOtr91eqjc9OwHkwtBF9cRifboN/WfD3jSLr1nHyCX9DqQvHnpN
+aiQ4QQGBOltGzwDFs5jd/L8G7nDCuMAM37ij4XKUhjkt8EAauYNet18yej2rVULA0+XXU3fVlmM
pOZPlJ+sNd12ZJ69Uhmd4WYctMNQPonzlLIzGHSicWT9TFdhmvvBevvVP1/4I4o9jnbjiLzEneVg
Mj2+vmVVNK82JEZ6cn61SEwv2cYzEBthv0UGSTYVcpY9K12MmDnU7pYoNvOcaTRBbp7fwEAsBsI5
RAOVKqDdTA5syX+UdXhqNF4sdWMIy2D4Cdx0WADMOXnxMRfXyJXod2Zxc6FiNqSjc2pkUDGel8qm
S0S8s2WPj7MNAwO9UtVsufnAiLERhMcUgqFwujsrQkQOJEDEDxYFyNOADPP9YgROhlf/N8A4ONes
Jju0qTw3tXYE0Il2JJ4+suwQWjt80RlbPgIFfPzpO7rYNN+nbPJzpEXK08ye9DNyDl36IIOw58BJ
17WyYlE+H60nH85iwCUx/TOI0pHwUEQawjp1YcFzJurZY9dbprxOltM1lyb+EJlJJPpJj859tOPp
d6eZj7osgKVqfDo6d9+/RLwyqxuiSz6AFDvm/tYP1kT0Cep+9rvDuMQ6ujgIxbrvnSS5tOae8gqi
+nKO7wiWOqynZFf3fLi/Ggeuv6Q+9xMnQJyMiSfDfpKyEXTIQB4ZQcs7Sz1l1iWFEEsBx4GvFCdl
3PXTtk8ccSQRwo4D0MQ2TFhSpRVMgFhGkHchqggYtFkvmVTu3HppoCf1FNeWSVQKnoENIVcofFAp
e90nEwMXWSXTwTbHs7hq5U3NXrEugXYu0n49Wg+BVmVkwl9rN9cot3nwlOH/aAVXHabKm+LjweVr
qu00fdooToCGYWOgHPmRipOlKnaYPgP5rKDBCsp02eJFzBqnbD8lRN2Afnxclj4QG1O6D8qvmGDz
Idb5BOhMYsoLRRNLwm0096nKoG++S/09H7s+2DGft6Jfk+rQM0NH7E7IJx8PQdCsdAZQw929Gvcd
Wz5zQOod75hHFdrJqG6ltadxhDAYYU2jxifiKjdeKYnGyffQHSWL/e1UA+cDs7jWGfepp4HdXh3Z
EwcBhtZkO4ESE/Nz9Q2ZZZbshTGOtl09MnEiq8jRwwMhG02G4+NDSu5avTIGCvbqXPUklzbuVL7D
sXDb6jwEaJ6A1aHm5J9C3dD96T2hG9abq4IpTzWvKHl4Fe4eAmgN2XHRYcDpqHlqtZSmn07em/9b
Rn+KgJbMW6vNqW7fvncdZIKUsE3wrNUNTi6Gg8Gjii8SvkWhfLbtIUUSL42w7hyl+xmQDVrGW/Cx
1W7L9BQCepHhfEehYis4nCwOfKqckY/KKAgD9d5x+QnWjNjGb717ixou0Q3tei+eDDLBFA7euTRE
JTxwAwh0Vf4fnF+WlArM8n/+9E9lqzl9+MEzko7uyB5NwzkSy5u0nlCH4k/pVOB7hxwjTnNJq3PD
yyKp+6q+l7QLZOjk0UHmRoq/SzYxBsS8bjPq53mnVOPsMAce6VvdnIYQGxZp1LLEh6jhhF4hIxLL
M2Z7j95iTLYSMjfpmRFK0fs5GfDU5ho0n/4Q/st40k1EdrAhtI+W5YoYta6m/egBEymb1ZHDdnsR
qKemvMWiBsplU1lHiRsE9ieTvoSpV85zxH9dQaZtuHhM/y5ZyKlXlnGdTLY9jHwrDTgJUl/mZ6Cb
g3jO8zLIsDwBqxC7a178zATDAEoZVqn8KWFqz8PJpdtBGiZhvgo5+NPnJD2K7tagqpY2s21/bZ1y
uCMxMgSiPPNZcwrEzON4L9J3pF5bH1jlMwtWJValvJsbVE1B8uPaU7hT9D3sG9pBNSk2UsSIXX7X
Ct4WhmvGj4C7Vl5SJZnhOc8+G32bjluYJL2sHwftUx1An5ALzook/iEjEu0CqUWJ/BfwSNJ+z1ua
HPvpQOjrfNxeB4LgGoUZ1Ij2h3LZcJPsELC6YW3airtYOpj6uGazCEgDGzuSUGBQnFmWdzGDW1l8
lbFtVv8KhplxsB5Qa/SZwVOB3uGQE1JLc6C3Ng3sKDK96REs6qR5k0rs6u0llnaVBz5q3FL+S/pp
ZIGtEiQZXnN5NefVypgOpLusYytg2tVY8jlm2U5foWHqM31oJ7SKyN8Y/EjAn9qjVm6tqEUVf2qI
JmsdUbkk1YVxRk673GpvTzpg8A9Zz+EvwvQnM7diE17tc4TXqvfKrINfPArpIRH0JZ4RGSXca3GL
ZhsBwAoxiWJufc1upqvRucz0maqBIqTCkbJNEl9iUL/aqtEhqSCDUD6iWeIR5bYYrhbisPZQPGh8
NTuuoVBkFu22JUSw7aiLZIjDPO7/YHcaxl2vxUWBVSHqflg9F+qpwoE4XetfJsw0vwFaYGUvDh+N
yq9hnGuov0YmOkX3kieYP88x7ZdyCHFQwIbKSG38agJXm/1T1E4NC5xZgy4YhL9ke7m9d+DiMVOw
fqXXpBNSw2PWnMf0E+UX2e43FTcLT1DXWLsCJ2hXhm7QBMdkPGksJKt5RyndMgNn+iYgzwNoUOl/
jvOAUgUJNgIqxkl+DRrIe9i/gZ4xnQah7z34a3E6uQL2Ok1cFvh6uDkQGJZLT4ZIxPl0wU449WfW
cSQa+T2rCzduofO1PW8OQ+l2WGZ9gNEkcGtpYxjBFnyM6h8SmUMjexb+v1F5VeU6zukY2p1hEUHI
5hdsBIcXMj6Cp57oY4oMizbWKQRqHRu3AVeEyfEmEP7ICMOMIfNRq6iYNYXZArBAdtCif6sNpmo+
2xAROKzJeB8nDmtLqQI8I7tURh2sOol3rGaQpqaY8p1J3EVsjYAGEa7mr1hkkVsZKm6jfKUBBnDU
SGGyE6afeacctLf8QnNglxaXtIw42qh2lUVeW3hVCmPRIvuZGDigH8REROMMoYx4CcPV86+c6xsR
GJHbezFAS9xt9cDYq8g1Q0a7E1zbRqUzInYrV6EFH8JxI0LeTQM2NDhNKhqlOKpRniIbNS6Thdgu
yNYJS6xEd0rht+8oVgSGIo5fK4cqyi6V/suD3ArnDmFSwpyVfZVf/KlMXrrZmpWzK9z4BH+k5SPx
W2JdWOHIrdNUANtOxC67gfxZD3fDeyMmi+nlCIJtjFk76oYYS1iF8FMIyqYrYfY3tl6d5p80pk9S
KmEpNPw7yYXB/ykNG4W/gCxRv1XHKHKlknw0eui8nPlCLe4caXxWxl+qXirtz2A7LfsnVesX5dVG
byuNLkzuIDvBC5Og44VOgR8EKAvzEZcpA42PxxS/anGVkm8ZweFmjXqJYz44BvmSjTFUEV0rBNxM
NNHAEga1O/KY8SZ5mEIN71PFjhKBvZASbxfVAaLbWR9qbQjP8iFJo5XWmIYb5roxD4W/l8nGq381
iquivvXeg1wxEicYWEQjZ6UMH0ZfZnMNpaJF0wNqTXa8jUmCIttoggOHCYF3C3iK6T2Omb1Y/Hr0
7vGAzwjzIrtyT1z2iueWuDR1HuJaZhAA1Yc7WRjRf4/fWosNPkY2VM5vDFouGu9xfIcJCEUO6/k0
IxqMBRKqsFOqPYN5IyN+5xVs+M7mvujEvUxQL5eHBfOFQFaheEh6cLGIetiXhJXZIEGZykL91Ai0
HUa6tGQKQjK/UYSJ2qreigMHcugTgFeSwyy7bpKDcSKgonZZPr/FiSd0GfTQz3oUaBDGMtBCmfCp
AJhKz0H1nroSduh3pv+yYPFHy8lAME7itTMIuKQ47jVcD3t/OyB0jPmMy24DOssxAqY32TpID6XE
fF37CEoEZzE8xBaz/QDiUBo3JgdEwW9Xdm8llZCdvIuOAooEgvTYDvy8xXHUkr0JH2RYZeO143GG
Q9Q1O0PbEAwdDxusGVrLNHrLFdkOoDfcQXIqsgCtEDB2Kq+76imGBmKv2qnas+mj+0L0wIxEie9V
xafPvGojm+14MEtzJSCM9ggCjTGcZgkrL7SheNZE5SyKmNXWnUHwLmEAXwqH4iytgfOvqDuhsyAI
kB8DbpvOtTkL05fZHop1ga1LFjZ9MAsKZsD1UUkuqSG7NRW0ZgDbme5BfJrj+nQ+vNF/RsEXa0Kl
PzcWQ0p4pFBN/LdB2Vzw7vqtt8w4dCsWKRW0SRFzfrzkz0RVkEDmmhWbQ+NgpCr57MqjSswvcXe8
p/OmcjK2ocE9Udmc1CP/85R0r1lEnHSyk0pcft6TBVpZ/rSzbnjft8AHhEOtvqvpMUxXLFabJN90
xQYH+/x9Yr6kJ5f+AcheEyYWtUwUHGrqNiFnZ4nDtGCkkQTnqcXbqtw7FFadjI3Q6bQT489gGta6
fJgRE6BQYpI0f5moeq3o1hzGarfGIvxOAmspeuvWxAPdeEtTdEec4DOgNlqNM0xpL8YrpXq21rBO
qhWgOGDRZsRC3XIYcZgWiSj6FlOI2V1muQuKNcDgEczR4qjp2lvChuB/9vK9aznxYZPfadXYJPX0
QsVGkQCQJGeyhwILKRwB0NUhaV7pFPJDoT25JRbuutA29E0xB58XzTZTHpDDkf+33d4zYIUAyRjw
ZoC6tBgikf5BY8eqjgGHydy2OCBMktRDin+tJW5eO+GjgdZFGHnQr/hFeQaZa7qiRhFThvs9CPcL
4l4DfybalKj5a2o2voA7nxX4Tom1PW8ksAxo+Jw3HbyiQ4sh2o92iAtkFiwR71oZ8eRABT/wZXj0
DYrAwFNV3Ahf3DBz2MYfxKS01CR/DLgpzGTLNVYQG+TiA263pE7r9Xfffw3KHhykRX2CYwvxdkWk
KfFEPbJQaPv7RvpSZ/XdsK6ldRFSiFF8jmAGC+L6iE1RUFYcq8LhtdbytavJVDOfVbuji4oqCBY3
Q9jpwypWXD7NeIe50+uZEWTrahjsvicobHzlLd0zoRZqoDkhMoIhJ+vSVYgFap9Vh3bwK4G64w+U
fa9R/inibYiTMtwXvMOkrfd1ZhvGlSK8Jdw+WVdYar1IcZUCxCxfTcoUc5EhxDDofQoTUeirHI+p
BImYJXiHMyfG8hOlkwv7YzHP6axM2erFNdFXs4Q54UYRqNsNpi3E8qrJedaBlSP6d/NbAiqNWSQN
D21+hBuyUMIZtbW3hcBcFMJ26syl7ekvZDM8PSWqTqZMKHpiPBG+SYAHqQxmtO3eZbNQzUvJ7JCD
2Gv/sn2ae26e8Q8isUBfTTgUBh0mH+Meup8WRfK9H9gTDqyDQ7RGbCvz4Jb3X1KJhKkKWYVCRmiZ
j6nrVj5hJKNask3gWx1+MbHqjzrdnq5QejNfK2dyVBK7rfav9HxHk0Sn9TFtisOzQCI1+u8GpNTs
9OOeZTHVIxJARmvx3zH5nvJ7hCWqJ45kmmLGLvyx3C4VWqn0qwsq2iRgBTmjao47rm3ygp9pM+Pd
ekfHTythP7RyZCH+Z8gnQnmHKwHzAFHh4PYW8x8qyvA0Cz8k9JkxBJyXDtXAT1KhLlWMFfkH6KEh
H+Dlqcd1ZZ2UWj1Nw1HIOWlYzktBvtUj4wB3yvT2ptfeh0LlB8SQQhwTkyvzN3kXcvUgcIBYtZZQ
FYOEPhXyS6zq+6zE01LaorHsk985LAjIU6m+cGXW4EXFWZIQLGypYJe68TF+F9a2nhcomN5B4g5I
C+fc3fWIW63eWS02F7LF17NFHvwPxRmLKKskKwWYBIbqbItHX+1YT4Yc8esJUjW3IVT76KZ3331w
zDWchJrBBA0dfJPYLVKfqOOJ8zdSweQ/X0r9uptGqKpHYrcHvKxOGLpNwdYTmhIPKNW8chfuMRb3
BRCqLz4MdoFm6+Ys1/BYwjGOPjRcvkLDg+uSil2A1gF+HzGjPk5U1j2LKOG3wnffglrcFbwhTDm5
kL/snn1s/L1sgm0s2N20KjgqIuynsSI5w8jREE4y6JgP0t3i8qlXuFcQvRVgzX0KPsXQVrp+sSLk
uRx8JY/h0D0bgCFohqmsRj+jF1XBQ0MaDD9FDLgDcs55qB6RiQOGytbHko4TTZ28yqbhAEZeiMJt
vpOB6UjQYxOpJuiquJjZDJcAlWEqpArlTCtHu2foPzUMiYJk3cWiU3r1Oh6zNfv+zNNdo6qYSECL
L9F5dKT2gAR0glwERzcPSKIFJDA9ulnZwTNfHk0pv22EuIuoLcCG+ZF618zOWksFZRflv7jgT4tQ
rkdPnctHR3FtemyGInA1k9qwZqiZvomInr1vtf1Rwfm38JeKdniK8Ob8SHcl6gr5EoYvckOLl+jc
E7q5Yc1vMiYLO0MS5nJxFqWtpa7wpdRL9G/LtN8UJ6CYwlebYO+267V+SJDcLfxPkikUt/8XWsSy
L/ig0HNCE1sEe4UTcssq7GayH0CxweYXjxSewu8AqzSZqOK1vaJvlOFxrSLGprTInCRLph+9LeMu
zLYsgUwYMNTkyPxc44dXVtmZfJjH6pubXqAkdsQHs0/W8RQ5tsRkYwk+yNzmj+YHW4i/M1fNeyC9
aYFn16NM5TIEgMZFupwl6JBat7rhhP9c0G7jhoOj1RlmLQmfHbAwOOOHZbqpwwpBxzxui5+5I3/N
YOpVBRGI7ffC7dmnu8k30Jb4Agi/5r+/pLld/2N4qjoxd8UZsjRKIuYzDrM05bvbJKca3DZ5aIgP
NUf1l26zV7CJbgMJOZmbLw6YHGRHjRfiNgPw5HZ/3bqqbRy1RIHbwiP8IEqSizu/YpOdXuJjqDY1
pyfdIK0bRciL1UGJ4enLytfqB/EMWYAs4K9Y85e9GMemWLKbs7qFQPvHO2Av/A80OTIzIDsViFKy
WWiLw4oSTPqCgMMfpSKHULd6+qWaDvccVdkkOWBmeDpCfRdXR5hd8U5GU4MUlJuSiij+kTo3bIk2
5OzE3iyTK7KiUu+wBTMHwPpSR4ey3Id4iyoMV0hd7bpfRwrEr5U3rFx+iEg/SOI10zf3RLqx+UmM
VacDjiNRw+0Zqyb6lk4XMS66HEcrB4gZybIn7gCOhSuSgV7681dLwQGcrMP/YLEJVWKViEeQbF3I
3YKPCw26DmNGCxytApJD7lWnyWc1BRrTOglB1qMAMyj+0MJPIWgIyKp598aTVUPHg25VUn/6HG5n
swJeJg8AVkBZ8V2Z4P2+JBUzJg4glUxe9nI1/iidT0hVdm16dDsMLCEfEL4nMMXHiDRgD+0b0rH5
XxnO1ywWVA/Z8ylRafdxpUcZPf3sqBridRTsq+wevZr+mOAsAkVQTdcm34KdGcLTVL3ZsyUVegia
7YleR87OrAzSxEDay9znBo6aUQ/nMMmeuO3MGCIAGzAGyKV2w+yLqcVqsKxwuna/fGxJ+ho1u4rf
U8+QiVJI5D3wcgWgJ0sRRGw5IQFKINx6PNG4BfhpckYQKerxoXIb4jPGgW8R2021HkrL7UL5Rjil
PR9cav9vjLc1FfSId8ILyaTxOlZQ3k+GfsfqtLteCqOdNr1L8IkcYUEt5j7jNQ9G+W7ZbOrFatKh
D1WSaJNE6kZef1eM8oA0GgP8TGTjbGMIij6z0/9wL5L8MupkwW4wICmaM2bObONh9cRWifMYcdgs
MjWbb9Hc8RI3zB6Qg3pvyXt39U2U0YCgsbuxXumg8Mq7NOG11j8HMk/Mg8qH64v3mBQOc1tSU0bX
zjzk/SmmEhzTR2qQsMOArN1Z6SFVVn386yc/9NtMcDty10FulUe/ZUJgnkX/rxLGDzdnXe7z9TAa
H+sPzIAonOF+L9OJHFj2dIELL3BaI8FYiCVuRdTm8SUDX9CDkcekMgtn4lBEmskV5sS9sdRF5WgV
ln7yjWEjA3ITJk0Hl2lSlQFl6GGEb/xYKRmMZNDQRpinXbkCFcomn+ldl8yk75pvkFosnWPJC6FC
6GUBqdAwUIaFtsNgYff6zqJlGnacLQzm95lxZCTaCrsBbYcsqStFu5mR94LguS4S/a5ELccWS4CG
CYg9CDmjUQwFjIxQGOgJ9UcAtpcZJd8jwiOz7EvsvwmGT99pyCBixIb+z/oDltZdUFSO+mk5kQEp
Lk1iQB0ROerO1k03p0pGy0ze13f1kujgiDmyqVnDr/QBmwkrd/XyhSW9Lhaaf/DXasceJFdHi4bp
G+fHD67y5lu/Fv/I5xkOBZym1skw7DI6KTesXOUHs7peBhpFzb3k++u8K9IFjM/1nDlPFNMKC6LH
CODXf5ZfS+UTQU4MCPtbz+1BpzpbyDtl7pmWUDAFfVnCfaefpPrAcupSKOMtTG+lZyNzRGmPMWMH
OqlY+eUK2x7HDCs3d6IgeUApScat+Y/KxQh+JDyMuAMp26KV3rmBCaEeOf0i1A44uEtUQ+1ppNPR
IQpZonaolGUmuXL2w7sN3JyGjMp00mmlvqRhqaduh5NDZ/tJpeGG2mkELskZ3Rtv4l2o5zbMVZEO
rwFNkBHcjFu5XEW9k3sMLbg12qOVIM2yI2M5dqgH1+YEXMFtJ7tEDOTNPJG8ImQJKU/ql+Ub7lsb
GStRDnCWc/Go5074sQxqXVyP2oevYCBHEN0ClKgRoSYeBUFV3gkMZCsFmkurVkmT7spZI9RaGXxc
WCfkDlX+2W096gtKRgiCgt9BFRWIiGbomlpwCXykrPOWkyMiwzh+m8RxXeo8UyxSJTRoI7ITwyB7
vQAIynqNsRx/feEIqsb/x5TMBJkh8MsIqg+j6DwpqLgw5pQW80uZGT7Xl6k/i3pgdSnwZNMrpY9x
OEj0pDObr6jbD7nmZirsOiQG3nQ8FHB6j6bgqHSkJDNku5g6zxTbqo4hcqlPa73teJ1oP3jgIeux
4/1XtEipKBKJAIKxkFwzCphYgJoH61bgSB83UggchESgOP8oeM7kebGLRkwM/obwS7Hg5TH5bWIC
L7pvXDkNygutvqm0m1lY7sQod1IsRop3h78BLmYf4XGLDVQehak4BGvD8nuokupWPIddQ4wzSxnR
y/deXJC+OAJomGj65z3SPVImB0DTqRNTKEtYvDF++gqyvOoYizhFxNS9Zhrf4QDjy8OS2TAAllrM
APNRypYx2XZAZUdqby7HukOkRSVW0GXzikcs8f3IB7ak8zJ8jrDGLVK62uqr4nLqEQRMJN6IwGhV
OOxdbC5Z3VBr/KqUd9rIp3n34fGbKnBXcHbvDGrGaNOFLPMIoXNTBM9VO2WbNpChF6MEw+EsAlnH
ky2luuNDVwxVYytWGu/3eMpnbw71tO9Nl4C/UtUna6aCNjPOc6BhoKiADwV8eRGTgMI/yBgJTFIt
CuBnkgbxn5kcecK9+izMa2F+h0za7KzCiJjEO2vktUCb2vrYJorKZVCMXFohrTjD2olm4GXhZihA
5PkIl3JWDcmgsn7Dwt5jbI6oLyN/Wwaxw1u908PQ0WY/r4yEOGASTk5Prm2HgaIOP4BBzWAKxwm/
ssWEvMVkCcgLHU/nSDlveyKs9LjAdJhL2L5Xqq0U37nyV4sI8QfprtTHio2c7P+ZIdEGeIUVJlMj
J2Jo/U6hARt4bkwAl7S30OjAf7wTfJk6PyiTdRp1p0+slw+AI1I+A8adhc+8lYDwMnyRR7IQ/E+e
Mq/6iRXOqnQONKC0erigImOTsz1iDTG3LdmNtX5KyG1IVBBvXqf7roAXkBnGwqxln0kdIRpGtynn
yg6VgCh5S3lKbKGs2ZrtKsyBQmK6lnQPYdF22StgpZV/lZmxFIY/lb96zU3A6RNyjwfTtFQp0ImV
oqN7Z+2voOF2Z1OTRRLZBTMm0iTICaGntlHIrTDgzOS4XIUS6Ae6dvRcuR7sVDaW+cSgRGCZacCA
SQ1iHnnc+vigDXsF2/gEBpelxmYEiV3PS73Zby+6VW5jST1RTRh1efXDXZdvVRNYmscWGCmjwwB7
3bFqr2o+02GiVyYZ0vgesTDkprYweHgD9FEja+yhQ7fUU8/L2NAnP7CVkA6zzt2aizyklDC7+ED4
H7GSs+n5k0gNB8Zczv2UVEhApNhQd3IobpIyUB8yzWXPUWbGtBNihyVE+vUp3AldcQMQAH0j7w3t
ooTCnP3tMZihnrDI3gxyllNsvejRik+cpaVm7BrUFpgTQgKeKgPHhok2twEDK+bWVZMibYkuAAen
wfKsiGgcSdrmC2LPpbpi/RIZXOnhGeffEJzabtNm10hcRQT1Lo0mBA6DdFuPL56qvWsVTElS6au2
wXts9L+VpqAdzgaMFnJ7HmdmAmR/OxjFYx5Z2sJqMjerNAk62OQmEYpAko1h5NIYjlr5IwTphqUJ
07i+rJdKijx18qTYtgQhthuJfI9BpeEp+xYXEU8RatesH5kicIo1SXuPWYCu9BK3LlFUC2AOfFgn
49p1eGc1Q/wMWwURlpogDTsNdWxs0/JVD0XHHGNg3SXUO4UAPdaNQG9NaqyYwjhoomybj95NHoLP
zC8/ZA1fjldIADaEtRRbPEGBQ3QwQ/3O+g0EfTXm2UgvWECVYbEsJvO7jKipURM7mZg9EpHoEmS8
auLuZyqNxPmPqfNqalxbt+gvUpXSUnjFOWAbg0kvKmiapRyWsn79GXLXPee+uDa96cbYltYX5hwz
DfGimd7wM8iSBUvCIh/9jDlA9iYywFCU97Xf++AMJX7c0kWSwmreMdY+oPMB5KkPlIWgW4dxOpdQ
3J8qnPYaxSTKka4hhpKqKsWogjyTaE4QKz47Otb7qfvJEmrDT7Ssc9A9ErkuSzIYiAjxvtKJwq/F
S4NMTWb2IojSLdCr3qJh+YMAf1CPQGzr+JlYPjYDGAg3To8l7hNpFf0QITCQDbgroKsLy7NA7Gel
KMbix2G8+CbgwJBYHOPX1jcNy2MT2kSZBZtELxFrQ9uNMpc0HeqJwn9CuXhSwxo6p5V8q1n905fr
OT9yqccXjblXs81Rg/icJ7qBCTaBG+Y/zieKeZtbOsbY3JZD8dXn7MQ9hOePQrNuFQd/jtaL1CGO
hFL/1IsUjZZy1lnnoTPptG/GZLiIaxJ4iHNQcHG2eLeQGkZe/dNsxYmVUmkyZ1vMQc79Dp9c0e8M
7hMFCtnKfouTdy1+houBuaV6WIPiEBWUYmTZjI4c5z0sX8iqHp0XUJrxBNSBjNeSwmMg4pIA+11N
BMzEzVavrzEjKjcOtwpD/0qiK/e8AuiPtB51HFNBUWCbrSHl37ARRuF7Ff2t4svg7Ht64gqPh/vO
qbGN03A7u6KSDq1MqJZauVPDW4y2cEAk3pnHnuGp1bwTy/BAQo1ynmb/pIy2Bh7TbrHGXf+cDed8
uiTlH8bBtcXMCDu3TpCnCd34UZHAKP+yqnVEf1ZIzVibOAdvMNDsNZ9uYv2OvfrwCx318rh14p90
giPCv0C6zEvVMRqQWyR5Aaeh17XLiTO86V/t4jrMhfksGI5xy4a0V0XgX7HkAsNwHqc6Isq0hYhj
aGxE9WFKro72R+fbZtsQI3d+92Q/8RqaU8wh1oGfJ9xjG6LpArGOyYLoTQT+QPcEpnkSvt2yXdbD
I6rd0GqWAzCQCniteKKsO8UE3qfPCQzfZp4B2kwUQ+3WMGKusOfB+vNhaaBz1/Q/WNlSA9qOByCf
G2I/T/JsfFhobporZvgcCPgw/obJi5lc2uw5mSJsZGJpmi+KHUD16+CP0M4KVz9x6NmfOP3o/Js0
XmxTLYFtBgIO1ridqn3qInBhAiwnjDiddqrm10jbpv2Poz5twWF/0eYwKw/WnLWI11XFVjr+A2uF
EtvdVxtVv8UtDnbtu8HbPoX6AwbzgIgi88cGrtt+5PA60+Sz41aiI3e1EbvV9JDWjejsdUoujKWe
W/b5HtNNcMBOcohY1jtdlwNaM6AIkMhBFBHqXawqY/vSF2vwMBs8v3XKVHiHzaXS3T0S/8Z7CeKT
RkPJgkqPeYsDJgG8oWZarXNdQ1gIVQ1wFUprNEoREbWsUTCNaggooq8C35GO76FxtkyLp+LTw0sJ
y7BiM7j3gl1GUAs5qorN79KUKw2/jr800IRnj5BI1jixXZQNGeNsTJ9y2gGiI8Egibf8h4YPA7G1
O8qVU6yhL1bWes4FS9csmmFzodZugr1f7ars16B9QkyZvpNENWSPLmFEyYH13yjXVbJLOP3VNibb
ZGDPYrnfE0yE5ijrq+x+lkG+bZ3oOZD7vv9gCO9UF4uqTXDlAQ0e1piVGF7jN9V4rYYnY3qGUBMS
I7k07UPJOzUvYQxm7RHHWMmndFI7Dz6eBnXRv9lItnJ+xw4PIlG+hbXj/j2CODdwmVjEDnCOMBNO
0cG3HKYgW/UBHDy/eYZCvjwlBpfOIeTlNstX1/xb11dznjWvcuof8x4GoD1Zmjw/rAG+sY1geQP8
vij2c5eJTov+ZArwoG+rcSfdl3G4joR5xKL+bg8KmwQmvwjopeSkI1sJTKsG5Vy2P71XPBmReax6
lFCVuNg0UrjNvGHXxkQBmMtOv0rUAnr8GjrshqkogReskGdO8otnafmPQWVs9RHj+IAv+4ap56W8
KW/ltYccd4CVnQSO8bZd9vpNB9DioKYm7IXpqL4XzaPWvggLWtSu8cmu5baGvj38WwHYTnn3PQeX
CxQo6YHd5xCc0PanRfQU8bO0a+EjrI4WhU5XjdKp3LhU6+iEg1EHJTDXj3Rq1b5hzsOwTWW3EkRz
U3d8ojgQn304LVqy7hOfoJ2MGi0ir7JlKb2pCbPLVDo+5E6ig/qtWMSlrBompN7IJjoTpFQkKRB7
382XxWy1c4NpHYZGT1K4rdZaKigTjWaT4gzvTY5C5v16OiG5h83na98zdQtuEsPWGGEJAezcwrd9
TPbfBFavMLbop814+lsk3TMn9S3sxVtpjbwqYX3dsJ/H1FE8SWCPlORQAAjVPtn+Q/ib7ZB6I+16
048O6RpqkRdb7Y3+ULwxARye5a3LlpTEFsBwfvqwWDNJ7o0NboZArfGM8Ipgh/MNyvx1x6TMXLT3
9QNTOcdfAS/iEkiXszWb57wH9oOBwAIaxYp4WGKGRcNM2BhZEXlM8N+SBRAszrB8mIsy2FEo+hAo
LdGdh/EyNZB4PMg3az25zF6wbRxKf4cuprwFM4B+hUmEgq/muXoPak0Km/53qakVwbiY4f0NTy7n
KXKXmPuaZfZbfcWQVUvSSBdIBdUugIE3rkZkh8QUkeHwMPys2c9LwhBvdrNuvE2mzEMFHmCBjovN
E6IvcCrxsWa2a18s78F6004OqEJngQ2cxRg3NAIQAebrKWEiD+atNdfTS/vEJqX6izEbrISqUC88
xKwi+JA+MGX2masvuz/li6gIkFyAv2Av+ZcnNLceAb3vXPKkZ4vE8nqxHth78KK1i2SvX6xP4tj4
dpbj+keP+sYAOvKQgnGGNopdcIHIE0MGeewufopuA5wHo0u1V98G0e3aAzYsXipKG1rzGJdStsTE
MrxxN0PyBxB3kSUbMCSW/zCCDoSchy4Yjhofi3GeX9DAog1YNN2aKW9lz2IrD8iP3LrTdea0eqsS
3Tckl3LJX/PnpeIDGq65WmMqjLqMVR8kT/cNIaWY1s4r3asgWPErerSxp/6wymyqFRYel2Y84aJk
f8VyiNMObGfyVKHAbNcMbau980Fhw4oh+8IQv4tCFjUMRefgyWR4mHf1oDuIG6+v7nv8zhYFNMXH
fFm8VJ82A2HM5DT0MQhX/AjgXikxiKZCX+dSmvGWMe5nQvtTfPIOGO0v6vw5SDHCLreh1KZwrrC/
oNX4QBQfvid/rTd5AzvZPGdETj6UqOK4A8yV7RxCHO1jZ0WzAuUXdlaF1L1DS7AofMoaRiozU6Cm
D4M+jlMvWDACJgtlfgMcmt34D4cL+4TwHYQD2mPYWzBeFz0/HHY/evGVgZCRdw1KE3NQA/cvnyMk
IQ8JfGUmknxGibd4R6LA1rAR92rtZzgwK2DJVP6wd+WCv3Ii7Hx7g/OwKNc03a6xYqfex2CCH+b5
24LfnDSQBwDC/DnYNa5fn6uKJrBdkodBmqsHTR4BLgnUJhm0K83eEpXrJCvkNnq5RsWgUL5bX2um
MbJYzZQ/ZxPaO54dIfIryL0SYUZhbi26FzLn3AURbmO3mtoLe4W6W2E+3szWmmGB15rP2TSdAhMB
98XI3mECoAm0yZbijeEc6KxdY21lfkzonZrhDx6D37VKATwz9uY4nqzvPtvHzXOkboU/wjdhpfc6
4c7xsuZFJ1R3McGvQ2SJImaU8b4W6mTdfd+jAZAVSd9oh8uxtHmRGz40rI8utUzXHQK7jlWT68Oi
Ym84BN8oFFuoXQbum3WeB/Ck9lgLtOrsNd+CIEOLONcpgjoEYUhtjTlNs2aCgLyllTsL86PTfLQG
fvbwRXZg8Uvkwhi/yl0sL24Jzhh/KLqRipqxmZ7JtmG2M3OoVklwDPvfCHnY0OwSA0UgIzwxEjbZ
KGYgm9Z1KcGQ/6cFYtPBChn/d4wTjbi6BOxBLdkgIajTetPqlA2iASI/rruu5YrssZ2BLSDye5/g
Ny+afglbIEKj2NKOpSVTk/CUR2eDoAu4+iZzoMh/dRyuRKYBGWOjkdu+bjxjM/NoAjHDlrX4Lrfg
GG2UCcy3a3dXM01sxk/d+oMzk6G4hgSRZYPXvPQKpxyarl5CB0uuRtstdbvAIpt2P01O0GcwtO/h
wGxCmuU267qPtEaHa7YoZUS0yZilJxqjBnvaKq+kx6cE8LkebODGPK/Z/T9q8ZOlsNlFvvWVjAhF
LELuai07hl14diOLCWYIeKYj5nCUxZPeO6cK2aZTIIqvU322HXJ6WZ/d+ONRgmSxWlgTCDEVbkuM
AEnJMVM0+HVix1iqpoY50aM4qcOjZmVPbjXUFHc9piEQF6pv4DFUTBnyeOs5Me6gAOZxFkPeDXv4
OmV8nvrgrAq/JT0URFA8+m9FVnLMmtBiMpYvCTUMykkGfAF2+KYnzArosWsxfEorbV/5Nosr0UIT
kwmeWJ86s0pi/Ww7Gf4KozJp3iC+CS//sNCoUGTtUp3beYYFqUtHNOGsrFvBZhrnZraLYywGvVLy
wxuoJhEEDE6QQGp1YAHoSC2gj4cu7VGu69lukHirVManoX2RDtdf2yALw5rxWlURGFCr+Q5k+TeP
kkNdifdWT/t9kzCvio1sN+Gvz80R7oXubU0k7qonhMxwHlvb2lp++hVXb9YYMHnR5tkV2SBexWpW
otxjKNA/xHNIQG7ywXbNs2PYnyxInLWySryFOJlj5fEShXR/tPFyJR0gzlWkX6ogpAgK4HykU/qM
NroXxtYjKcT3OPh8Lt3Kr6tVouln4mcD8HKgrEuGzZro8AGysDLzYpG7PB+Zau8c6lWtW+zHKTvs
IOYCHt7wD3xKcvZ8/S2dv7GY/8WCqWQaGPHKZ46FkGj8DuL8T1AEn/Ho1EcnIystgsKBZXJUfYnM
i4qvhpW6cKfhbIzRDxhcCEpthRJL+hvfRHDiOUbNxYE0G/pN3DcfwvC/g8G5xMU2mfMRmB76VF5c
ZWVf/rQkkmIsqaTVoS5O38xxbhlq2qGAhV9qP3mGQzHX9he/ps4wC5QUo5wPZ9i3HgdH0TT0jRhf
OCO5kyENa5NxDll7aRpUc/NepoxQwDa4uHWJ7kKJOTatL09OrQ8EJmPk81xWUXgprpZOuDVzAaYW
hcGI1HZaAi4hjhgmSb2+5LgKSqg/ATuncKcLiNdNqv0MpqDncQCCSPiCMuVfawOMXZbPMjwv/wS1
T3yFhY7R10Ag+M1LZ+hM+BRbL5uBg5VHDrk64SZGqdpPKEWlmhdeBVzHPv3TDO5Cjs17N2bvZh28
SdN+vVWZ/zdNe3XSbfds1P575OasZicqoD7p2MUH67H0Hl3WRUThIVxk5LeNi+CHNJPPvEKVSw6p
3dLYmoTfOQgZ9KrMWZ7CLI3y90yUJM6xtsqNkL/rDHuZT09Ruy8Gd9OzBlPM8PVeVstk/nUzhxAT
O7IPTULVP7KZjTXQ/qX77NhqH3SLwaGCbDN9WItiL21FW21Q6ih6sCL1fwLA4q5X7sPfIDfN1WRD
P6ioULNcgHERDNaRE7jRMcP6+oCmPxggB0QNqILcY+/piWItyoKaEKB+EHl/Wh/Px85gPcXND0Wb
59e/WhFICsphgrlMCIUFR8MrKoggXrVJ2+Ixp+HUI1RsYC0n8xba1XFo5VdMhFtn05d6SI+AMyOD
dKp3S9EScl/79Md8WVrdb9WhX5ZHPef+UaZ/AXRmGr27MvCdmhZmoThL17ZB4S2d6WmQTLj6ho7b
ar8G02S7XObkthI0FQEolFFfLFBNiF3COB3J4/BwsaMlab2Utu0PA/Gtn6ivvt8GdvwalWYL/QFd
kWPXaJ6lDqkeLUGoI4xMMgTy+BQ3Kaslo+FwqsV750u55O5EoA7rMpx3IyCNGcMWPosmAJ4hKspB
NphCx58TYEzKDZJIBZSbuqHE1euQWbq2L0fjN6JEdYwGx2DsnMqMvalmg0mMbO5RPQc5uYowMmwS
oWkJPM1YUJvYBFx4yP3CN12AYC46GAwaAEorY0quasKcJzt9592B6BuMAKA4NvX+FsfTR1pNV6/v
fw1SsbI+O7ahjZyDm56tOHKlkX74WVE+BQEaz8l2IXhM07Kn5nfN4RZn2rp1WF2mNn2LKy3x6Ahu
4T4XECdcMGNUcXjYJiNBLF9e5g0PhkClVHGrHFjQLHUd1d8gs4Of47BJ9Ek8z1/ZfkcbVRbDvs5t
BTNUMtFHDTBOHOCuhTm7rMGGaYHzE+L30jorW5R60G+k386pnzzAoyvi3jrLst4Ubmu89L1Kz63e
PHeRGAxyhcP67HWjfvUM9F0pTtCFL/xt50TDh6iT11Z6xW8kflRlbNyMj1RXeMFTzp1200S2vtBQ
7Y+N4T/GWubNHakDB4+bBuvD/3twOvuxTLiVm37GQt8uAA2K9LvzZ7Zy48vv2psJ4udKp/nzhRFc
sxCvXC+q+KuDQlsN4fhGkPSjUTP5dCoWlq6uoyQsSsPfm1F0q/zuTPlSHCrb9865InCYa5mNh+vw
0TQmaycb2qkuJUEkHCwcWtRUZhlh+2Bn0uQJxEzLlE9SdxBSdCXAxlKOcx19GTKfwzgDdiF9lT45
GX6taCLbU+Tdt8mYqy794FbW2OlGUTpIFTQmekU/EdqNDMoIaTXmJzBpjgGEle3AKrnFvj++ox1A
HEbKmzFdo4QjWHj9cIlGgySz1nIOyKLsU9SYDCHHVGK5ESF7+4CkJWpidirmrQ4695pG7t9AudG2
cWBt513DNKLp9O/UcYKrFmKmZp6LaJAK7On+3hESdcnLwGI66v4dmxEKkp1ZjLtpwOJmMDdTxlle
RcI/i+ilqHPgeEOiZ09TPmg3wwPSnTnmqkkyMBKoUA6EbJ1De1LHchhrlEoYxPrG0F4nblBsZFV+
dK0CqnrkEZVBqKleV+OiVXJYaSWpP71TMOpt54yBUuvSjVeVpFqlmKDbICDnJsn3w5S9MPBPXwuV
DHOMOu1pqGWnsXjhinIfY7dxH5t0YkhN66Q6jsEymCTiJR5cfd53Jkm6NlxVnKjj2gUirTUqBf3b
Q2EfIDfZ+2XEMlsnA5annaydke10jTBy7G1FTDgbKQ+vlkVFOOhAycqFbCP1bAW0w6V9vX/ReOSe
J7X7g9GRNOgRqaLXM7aJX/u0H9+dPl7UniEOXtjxFjtmUK9rDvh9zRT1/vaAijIZfhZdsh1jT1+W
XGXHdPw0O8e8ibZ5tWprlelsgnSfZPs2rK7ZRqsqqs0wbjgwSNk2SwfNUCQNAmyG4JQLPlJC5fta
w5ictBRIXhcMPunN0KaLWBzGmpebCFFLc+Kzqfr4LFXRYFmbP3PWUBcro88OGb5ga2p9UBPt1fGL
X3QJHJFBhui7GsbwLUv0C5ve8SmPXEYqmu/dZjteNzQGtbV2ur+rkdEhY9eil05rSQ9qO2+tTWy2
a0RLRzWi42nyHaXHVznm021qCAZIkJ7JfPDfC/+b8rW7tflw6IWIV2E3BIce2V6nwnRlQ4RnliyY
Xs0flJB5hTEaWbEImePIGoV/aRqPCrFGVpv+Jph4YeLKR0HgQlUPy+676avsjxuKN+mb6M6GGEMq
Vk/imqlu+vo8htQlYqAX6kp32iLc8Te2Hud87qWujoOdvvkD/os6N/sFrYyzxl9TXGOGYH3avHim
XT5XJtZMO/SGS97ZNMV6xcbejTOyMVJ/4taDbtpyhkvWMK3HCtI8YuIyl67WplszZRxk9ZaLGs4g
acc2j2pQ4nmcf8KoBjYLtgmQpmYZMT80FFnbWmhvhmvWZFk1bLnn/wrM8VQnMmfiKJEuW4DUCpM8
iGnwgNLxuKw8Rsm9CqtjSvXkccvZ9rkHAazLKGGRxKS+oBYZhxdpVdXKR566jjWUC23NLUTa+tPM
O0xzC2Pf/NAIkrk6iw17hAHw7Gj8tKr3Cb6h/bb6sLxpQ1KuhKU2LcTo46gbxPSisXOdnKj1JJp2
yuHJ9ag+nqsQ7kxv5X/74FfnTnhldZsePBQfD4mFG7q21BfO+YWfCVjhbWidvGmsAS2ol8orwWY5
tfaR+pJVrztculF9xaOlUIESGh67kmljLBhHh2LK13WB2CANywLUQtAsxOTmW83s6Kxcxk7KUGKn
IoJ4poDUiUqV8YVTUH/i+b+a7Wiwem+jTUkL/ER3QRJcn1u0qJG5sUyafE3Y4zYlBpyhXYpaNIqI
UEwbCq6E3DEnNs4TSNWnJKNqN5qo2noKXIwVo+pts0CScaF3j7hbgoOqEC+6hhOve79xL0FZ1BuN
Mv6hmyoyd8YwIyByynBeKQt2a0N0aSzxT2VuFpzuD0mLvctqETRnipy/+7WQloyaJ8pT4QeH+3dp
dg3fhjFMZYLCnAzmoIal1df7A74Wk53I7MJlzB7q5i2uZj2FLoiURcemtcWrUBRv0g2LXeyELIei
hO2lTuVm2ijgbdka8CJjRGwxAI9R1LStIaEXzlSuhceT68yhxkM4PMelNx6Fme/1vOqfEsVgsyqa
a5Bbxc4IUf0kjc9x3qIRbcsVRIOaTMco3EkrNb51BymUjF4tx91K4QtUd0m7dbp42EmnvVQNAU2t
r76MKUPP1e7AKgc7awDeIKO/mmfKXamXeBlRj1xCP8X6MvF7Zq73PnaPXmQooFfC/vfgDfmTlTZQ
x/TI3tASfvQu03OHXPaPGmeTaWjj9zSSfCmEWCi3s96sGQA3FWV/zJSvXjsIpoCQOr3J9sLERePO
D7LPbmHkweDtlb93gQbs7/+lN7qP76ZMt2MAjVq26BaZDf57yAeFITVJw1/PN6eTpx8wgW0NX/+0
hhZXKfhHrthIO8wZIwgbHXJBeFBj7xyZvDH27+exRDoBvPzvTYUSmAyx1KETzruZKKPBGBwMff/v
MPGgSwHI22bBhNbJC1R8cGXC2kYyxAK3QGMWm511MAPbOsDYtA73L2UaRxtlpsxG8vIo5gc9jVJm
dxGCyjBrezQ47mNXFjie5oYv0IWH5ZwpjfA67xijJyRMXscX5gAURhOoDZvexsYGOy0tJiJZ9HI4
4pUYCLbwsdS40kM+o1pMxsQfdNyuVxq0TNcRTOpzzX2yYZTPXzDfaa5h19XbSnbxorSHXem7zfFe
fFb65KDOQ7fE5TyP4zOCIudSuOh4ccvmGhkuAViMn9ygBuQ2FUAaBtARbeHEb4WXojagTt4wOW9K
9IKODvmslPjO7l9qgLd3XZ2dy4YnCZOSmmJ+1+gp///Dvz/Dfec0Fbr1UYc/04NprId0O00Y6+y+
mR7uZdNEf/DIzY3qlZVPCxID2jWMmsyC/odE1LxZjL94SqTd+3m9ExzLt2LoZxeDOBRae5Fo0jZN
VjqvbmYNh5TkqqN0cVp0EDP11OdXTkfIzAmOt66N9l4rqYKLnml1HOVQB4Poh79ePiQeetPM1Tlg
kpob0xgC+4dk+6ClQPUHq9s2larPiQfyObXDUxwSukeCir4vBAJAv7lW0whZNzAVa2ylLmaV2uDp
ARzzRcCdgKJI+6zyot5OestnEPnaR+Emx6kq13ETZNh+cusWCSJYHdN7QgDLJD5kl9MJqDNh4xG8
lM+0KWvyt6XmYdg2sanqVjo86w4LQteJgYpJbGQi7u1zn+Iakc3Z8VPOMC/lyLdg8jWJ075ETrvR
cs+89C2yCqNT5ebfncfo+NRh/WnC8DGRurZwqybadpnBRktjmiIqpT0GvaE9am4f7MZU/WlquhSf
OuKlHRnA24aXHk2hmZgTBfchnXojCeXejsAPB3s3GeOne8VZWKArmewYuIRonwfeufuJ7VpWvU67
AVd+6c3gen6ltWl0VyZBLFOCjO58tlCJEYeCyRxwNVUBcne9lnJrCHGIkgLNoEqJaET9Gaeuccwn
C8BgapPM15OrVs5fcu6Nj/5k3QJFHk3bwlNKZ2a0cLKeDCLHX4ZJl8EoaAWybh3iR2NnGVBlkA3k
JLDtNKYEa4TN8k4f/LSAJTp8OzVL1macYQ9zxW81kw5iOf0xc0uedYW8+v7Gx3rzJ9fF2bRr7aBH
ITW2gzyrnzXkWNcMOKNJUuG/dwpegmGczXv3X1g0Iw6n+dba/ff+agbWe6cHaEsqSvzCAoo6yXr2
inhAWELjEBny1FYAke71gDsTelzm5Msmioyjl474yH12m06nx6T9KdWvtSi66GVLQIizjca6ABhB
L1JV+S9qPrnVqL2YkST2Rsos490LjeKY18NqLIB95JP6/V8t2CYWBWHTvsY+UOecyeAxMGi6UrOy
lnZjYn1tXbaqBcVEMNkBQeV6tvIdoD1m05GRGgJNipSkpabD2tR8nPeD7XlLgYvATQRWXDtde6LB
qBGzcwjtDsojiFyMTHq7iZLpTI/ZXowUE0KR8TaEiAdIphRELJvaPhzDT1ilyEezSD3FVXryB8Ko
Ig7gZTvA/85md2Y9nGyDi2/I0+bTYoveYe2nxjZesJWnTzFGlRkoGvgKM3mrIMYrcumncZXZgUPw
hiFJGBJsNsEEt8xcnoCzfYU0n15QKRD+DUbQ1O8hdqFLNXxp3Urw0dRUkb8pDEI8BONYfNuEszAb
E5FBnVEEDvPszOSKKOxxuGgU3HEmuNAjKpIHy8gZf9oW0U8mVep9bGGwPPIK4zFzLdSirHt2tjdT
3uvQPNiJbRzaxsR7VFYJsfKTPp/+9Axhc5uC8CwSfAX//hZTifchyfNLXfH/Jm6pXGpt5eTbCk8u
TieetuEhqJWtsE+MKBeJgQCyZ3S5+NfelS36vvsFP+Fe2DMG2kU1d1BhR87y38e+toalNXZinyDh
/tdQwyOh+Yyz3f1MaXhhVsXMGrQf5ICXpzSj/qIi1GBm1L3HWS04sEDejaEBVdp8qlOPZBMmg7Ti
A9ritBlIXQEa7syNf6gnMLfYJNF4ERoi89HdtRyPrm2Lkx/W4cVF6tBqQXoaRrc4GZoU9hbVZ7mH
3T88OhpJS/9KXDUlb5FUt3+XM+ACWDU1MbJdaZNXZ7o3lNykKHJU/zvWDVDEQ6x3G83UiExN3Qxc
gWuvDWZmRMaqes/Y5IhWvdjWLYXuvS0futuUwkgcuidONPUU0Y08GmOwt2vC1sbM/iCpLgQP23ON
qFo8pgI1Z9qBS5A217iM1M7tJ/YyBj5HCaXAnI8gz+wINCVWIe34KHlFsu+53lh2B9aJllDnjlyb
exlN9pvIGRr7467M0wxwp2YcjTbCOwXrE8AKIj7kB8hx+MvMFBg60x13Tdoc7s2FlgXHf+eSE1DS
Y0ZcDVXXXscS4en9e2t7eBu7mIGF03tPPYvI+7l8f/A7lMfWCC7dT93X/9Ug5miz/5kERtLG1o8y
4O4ReNBv/93dpwKhcJeHIyF83IlCx3gPw7Z7dtLk8u+tM/vNvWr9X/062Xq7EoMo1FGwwR3sVj+2
8z9+f1C9Q+86R1M6TjIc0XBR1XkILKewrNb3PwONY23DKL0k3JfPTD7UKm7Y1N5HEVbrYXxk6DCr
o3hyvs6e3B7YEVhjZe4yl/pDK119Y0cRLoG2OKs8yp7MQiZX2SDApVf20i5/1R3KyzBrGvCxHcW0
w6aYARF4TP0tr1CUu22OG0+zvGbnjixsQFlBQYR4MWZkrQ5SHv4V2XEFrnTkI6uE9qIVk7PXiyp9
5abvLbJBkt1cmexKlDC3gWTHWk/2R9DpON7zKtCBTmTJzklaFq9V8xhXLBjSUVnHrEQ94bM6WiVG
dQ1l+52ybTv3JgaP2jGyz7oGh6PYtmUjKdOFXu1i4c8cHf8zx2jBCpRe6D5gpEgkSRFJ3aEq6uO9
s29R8dyLHLYq/YoQE7kxMANsJ2Y7Cz6m3C+zRGNgI6m8HdGdKobAG1FoRHnOX+qmdRFdPJ6kaDt0
bRbk5ai2COAQ2U7mtb8ZCsy5nmWJQ6PFZy1iclLJwn/MPcO8Onr1XJpez6aY4p3xT8osW+9PNazy
iBvbUfb5NYKQdQ2BJqsptI6F3klioWsAK/OmoK6wwEazpMW2Q/chqgYHhghFvpoaJkDLoiKvogkd
tiYA04ihKr/un3Aq1wGsgABolyL6ymYz03zhhN1fWWr2s1ZKVM0i8hDq+qgrW1aAy/txPjktIKkY
+1FR+ihFZm+wnQXO6v65NIX/y+obG3Ghgq0SeEALIkTPZuAcHFhYwJ8V4nMP7bFr1wY8uNw6aiMg
Pbvy2frZoiPUkLIoF5Pc3a9ne1RIMedo0DBN050AVTPFMt/H+M+P4YhGpvSogwpsMbsW7atvl+Hh
31TacEe1Lgy8zSIdWMXb4WdcWumrKVEnCYXI3/TR+tynrgHiO3OUc5aMN6eKof7hzuPvWVaQHGax
X6fkg0kmzXbBDHp4F9SPi9zE79hIsbLG1j5psvhjVmPFUcBLAzztPOWi2qAqVhuDfvxwSuzOPzGM
oVmQF0sX49XGb8AqfHYlsaJelAJzl32/ieb9lKy0Hh48I+rhIuo/oWbl22Y0UJxqSNwUNkvC/JD5
NtV4zph44auzaXgN3faIhjcTIguyT5r57Opp+keSDNpaZK7aTyDXYzcMHp1G7GRlZS95jaIraJ/Z
ql5zi6gVrlRYfljtr7r0EXOGWvcYqq4/sQ2+YukYiQubf1b2H8bOLEdyJs2uW/mRz2I150Hoqofw
eYrBY8x8IXLkTONgNCO5I61DG9Ohx68WugUIAgqFisrISA93kmZ2v3vPjU2JsdkMd00RE742R+xh
JW7bSsdsDOe8ygGtYYGeF0FnWPSd2/8Kbaxaue0/JiPmbI7KpGuUTeIl6WxnI0bMYnNI/wTHcIYO
6NOsuzziAqfam0UdrfVI6KZfjlcyH+kXQCbB1tsuG0Jj2RDOkl+JQptRw4Y2F10KrULf3b7RK4Py
scw8qoKMb4HquGc00lBC1uzvBaxruCF0i8rhipS66dgnaIlpv1llQwv9wUOzdBtmdg1N51mbPiCi
4gWusunRNQN4RkKyaqIzE4s1KRAOXVzSkckp3zY3ymk9ImmcOmwRkoL7/NBqEW7tCWtUakb2OZu6
RbB7cVO7f/A8Gh3tpFTr1rikbGX+lKH4EUs2Fmw4w904VHRCuxHRo54Wql7Xh8j04TLz8u4SJZg4
Io5utBt15KMUD2qTbkYzbU+NLiyAUm16r13umpxHjy05vgb11qYZ9zKXIYGEKSrWQNi855j4FhO3
uykMfoVkf9hfmTCCuIl3ZpDKIxMxCD9JS+9vROv0bYORx1N1duq/31hTxuZvd+EApLV1UjxXOMlg
mGXSOBwM1b8Zupp/GHnVXVvh4LZYDkRVmJvHPtoK5S1jZA8v0WIbMdw6Ah8Qg5SnU6Gd9HgfteNB
IR9AMqf9JESeWbMTFzDUBu+tLNjMdxHnwMBt6ARHxd/4Me2qTFjULmwQHIIOwI9QeXudsvhZjTTQ
ZSPzipDS7rpUHRI3Ye+orfZk6sdHUvbN/RDX6ll7zs4fbWtvLaseJubh0AfeMQ/40BHQnMdGDwyC
bHb9zqDXXnYj+r+qro12NRATOuBAyeMiuKsGkR3IBraMZ20KNsCUizrLHgLy643oQs6aaDpdQN02
C2R8CJPvPHrl5vaj+gETWZBRMzl1Zn7PL0IcVHyzZ4XaVfAP16zYx8x2wsc+axS9XsEHSm/52jFZ
Mbw8Xw+p5rQADZCtK/75EDvkbRQyBjhZUpEOeyOnxsLsQlDnLoVbpJSMxPBObWmL+8mnoKIGy+uo
St7d3lKHS4+JuP+n7SyLszsDsYrqPE5nsOfoj+0vkQQyxXSInFyVNyeAj18tA+U7bM3xTAsFz1OH
s3FDjXjd+OhltKc5dUXW3y2PZooF0aqJ9SX5ML8O00AthXZPsef6D5YfXWvMcbQv9/Z97cPmvL0m
UUuIlCEnAE4eziUoibfMy2HVWQD+owjAdziddXZoHo68cj7RpYDHtYcEaRSbPsMu6rHbfZfQGum6
9I6l07t7o/H5tUQ30tpO92QbAmNZD5Xbr6LAkLA67frOKapkn8Mi2ad6SRgvM9NEOsVOJhwU7T5o
H8v5Ux27aWJB7Om9qZ8LX12nIR0oDkU6PS1fWiStZuEQ7xtH3FrDwvvsmgG6JjwNv2FZ8fTw1iJn
LwaS6IDzjHXZAtM1VbBNKq7pY9vjnI1sMz60BjrLcrTRGkCampXA309rGre0/Vq3kpm/8k4sZw61
DbZxcG2y1IPNGM9EySSPkPAw4TzhOOZ9Y2T0LC5TiobNPtFY0QPIx1OvkepxIcQXFWMYp8bRhcSs
MbvBM/OF4+7FstKNgFBNJksn5ST2yfODnoQ2uOhCTrhhh9nas34PDz27izc74MEmPUzp/pCm9z5Z
2ZFt9dozYXoWpeA5g1fYyn81rUesh460HXsfQbV3X+4onmLt6kPqTjCO7qxuRiBIsYe7cVEd6844
qjysHtViU6kN96cxOxwpzfk9tI1yXxP55KEQU8sVgoIZw+JK9p1u2ZBvspZKzFxWj1Nh73XRlB/t
4O26wE9IEBqvBD2xl4eU9OpZnnluoKSnP8AkICiw12T7gJ0vpgYnF+S7WusILEueJmDE68TFtTlJ
5xqIONzVFTjwGXBuUTffstB4iFHIEMzy59oK0x8BZReuqdduMVOSwMAQp/mvxZ6y67yYejRjfCbr
ZR4Dp7lGFa56U7z6YQZNO/L7fQDcfz3WXrPPKEWkoxLH+zJDSALb/BHjxyALF7foYOyJjVbvixSz
N6QvRsbLw7QVY7r3l1GGrMZjXUUm2wwgKGnrcU7xomQXpcIgGE+9l6NOtcuZW6LAdSP3T3ztl/lm
LyzWUNOmUJwPZ1o+pjw3/6TLXO72X60t9y6NJG3RtV8zXJMg2Mm6zJaLlmWPLp++7RDBAC/rs0UL
PZfVYGDAPI3WtzI0kDySbvrwphTYbxi0q9tl1TS1eY9bAjWUX3VqgxeD+/0eq9Vx9rAEhVULzYLo
7MlZhqM0O+sjm2LGdsG98qq1VINGh1NHpcL0bKrmqz+nwK50E2wcE2FUytbfkGHrL7fNnYIJ/ThQ
+eWCGn4WYKT3IzuPbTa17uW2pLh0im6TIMY30djfeYs2LTaBoR2tZ8vHoq05w+L2NWiaJzO+6eeC
0hsg7ufOH2NsGAVkc0zUjLd66hUczEVdqaZvKqJ3qs85ffRGsB9EbR2l6T/CUEsvjsZednsDRG8F
z9XE4h4m4zZGf/vAMy+8/iEICNTcTnouFqNzVHaSySn7G1u/ubHT7P0qk0d7DJF92VcbFIqvK2wD
K2nI/hj3BPk8sdF21H9LPGaZPGTA65VOeEkqPew8XPOeEaP03XZ6UzquXGSodb1o9ujitMEs+kCZ
deAllhm9Vf7WvLCOO5po7u1N0VrzaO3EpI+DnT6Zc7rTpm3CxYupkc7E6VOkmMnDhKMB0RxVzHTT
/quOkjdz+tl1+Vdr9ME8LWcHHuXxsSqpUEOcwi4yT97OMX5pE3r6SN/uHLL5qdH+ORwH3c6REL6a
snnSZQH5BcMB05UUd/niIMjHOTkBZkXBXYyBRtYXL249v6cG4VH8Ex35fs2xX9ucb24P1+ESkRXH
aQmkK26d92hGkuAKXQiRPePekxUFJt7PvVHG1XdMfJhCFWK6L743RbZBmQ3uorZ96Ma6eV/cIVYQ
uZfb59dByg0c6oVnf/R27nw1o56nIws0x0MeIYNhbsNgjh/7wgquKID8WKnFTnhEy3GFzSeNWror
ZnAubdSAp+jIK/VlBux0xjzrphg9b2+habF/R3pG1CzjFi2U6BTGVADaPDQMt4DxEuEmcIJqZCpB
n1Y5zdBDhzl6DJKK0ZCAjqKkDTsuFJspiJtDmRqwewFB7m776iJMgIpMpJwMJ66P/vwzMZzi86BX
tO16cm3jJXWBhdrKCndtoK5VK8KHNPNpu60gy+Q/ujrUl6glfD53eMYQfNil4YuGIjtV2yTJSL8P
YX9KG/ZkAhXnscVKpkwrfbFtdnSYhi6pJ9w9Bi5c/KVJO1vL8yV0qTfocG1eYdaP5z5RP6AN6xVE
1fmUq9w4OeZhcGy9ZZhlku3gTVlUQGOU5SM9cfzLxOLcYZ0tC6waOI6LVJe7bPF8aNJK85CPP0L/
g01R+DIFCR9C7D1kMbMn0zS6faMVnys6Ar2gcOlqERA7Wu53zBmUmlEKE3sFBUMJvgNvCHf+DFVv
0Oa0jcPKwg36Yg8l8nFhF+RuwTcgAoR+uBYcusGxsuFF/iF0cTvEJiHhZN8S0UMdWBSDO+hWCVd3
UkWMLBbnegpk8qQ7pDBUWwb9VkJ9gZd0b1ku5r2haezBsXYapzY+Zemwy11xVFiH3P1iYextrnE1
z9GDOQp9Hgq9HZYBhZfIbpNYOOKj1pJ7YRSPbkEm8Ha3uI161JYeTzZtt1tTmwDyXMIGaT5ue6To
avWeVMSfPVmOT4lfSqxyAKPL1jw2WvywdFI+ZFAll1Lf2xU9UMh68mpmvB0caYGLYx+I5V3rNUTk
ZVeFCLJQeuShTRP9MvRVsu569S3gCbCui/GtzqCITrZRrUuZL1BWvzveLuXbQpbYZbNVnCBui0WB
CljexCkylW+lEX6dZ80H4uASeysZBS+bFlPhtmWeQOXOslaKMJ/Pjj2drGaO3ho6LrGObbuJrNIy
ybwJZKiL7zexcY5Sb115NWHyOCcknVrNBkGIJ66ycJdSw7OvSRtsikL5qyblQXsbCtUF5qZwrOzd
mEc5/Q0GPzhFsu4HKES+hLNv2JqDdGVzGYvpW4R8Q9Zuezu6GFMjVrJl33l7pHNiCR7cILjKgCIp
I5xWudndB/hfDqB+ujO9KXBWmBi0cM880EmvnBcx8i0Hql5yUUZ6GE+3j7t37HIN/857Nn7lpYdl
t4YNbvloDfD/t4HZx3vbJztV5jSpsPXlfBZBhJV2aKzLLKL2wpPfLBrW1uFY+uvYHqKT6XxzZp/W
6JhUV4lUcYwmAlWuTdbM600a2hh3rMleF1jGFj3ChPUT5TjjJwo2zwV267YMQNpX2V4stj8jijhc
Bxk1Hw6QuwkhkJGGqk+GkN3dkPqckevo85jqhYH9iJxBACdh803YOaZiIjAwJO4Z/BqwDbAsox+P
JpTusCkem6zj1QRCHrgvp5XrJc8sf+2yichO0pu/awcg8SyM5mka0+TeEdiuP2WPeujABRu6fZ60
qLcpHqs3B90/txqmimmanV2VXz4HNIVLYtSgyy03w/GYxlYMjyJENfac9p5Lrn3uO2sZsZKHWz4p
y8z0AxYi6gQT2Z9VPP0RmtqGiRD+NRrNV6+azffZN5jEY0ZXw2JkLOPvHhs7Nfrq0qjQu2QFXQXa
wgFjeNZ9SQOAVi8D7s6PWVGBMmLWuruZX/gkXiKwePzjHjrSCL/KtqzXcEByYORGeC/C3ZdnXgWb
JqKdxWnuI1i/xWSitC0rMBO+XVTm+kH31YQfdoxfEA9wsGsamzltVDflz7PIwmdD9LmZYK4YXYp7
E0PRs+Z+oJCw+dAuXibSAmw2AnvZCjudvFZghO2CgFte4y8fesMDaRDlJJcd0P+o7dvCJVpcToE8
ioZI/m3JxGEIZDZIAWSYJgQ9SkFisJyZ885JamCxKIjMe1gYsqSZ91qOwNjD6C0z9AdG5g2uALqQ
xjk8xbfvakXrssixwaEw4TkN9WuSAB2A6OE951m5ArfC+Ggoie0G/XgYa+OroxTzcjYgmEv4hUZc
cfu6J4HKHJwkhI95vaWLScxtCy7eNA/hmDPdQ13BxV08ND2B+HIOnhuCOt04TtfJas9JQV+mN+De
aqR2trddcE2neYM1lJo7VJlZfE+T9GgnLpiHrALwOoTqyB6m5AB7MPBMT8tVLWEgAFFoF8NVn9v3
ZtL7h9ZF+fIDLB+3VU2W/r2hk/uMES384QrD9LKv6pKUOYt2NstE46Hu2UBjR47WhvGn9ClOyqK5
B4mmIWj58VGV+HUc0/0hWq881BLHtJObyUdTDUgUoNUML3pr3XQ+xiBfADxTRXIzTsIpztccKn+V
4ULnQg1+qR3jj2bI6/e2D1UPBvRTb8/iXQxGcUz7/rWLiEcWs+28D02Ib3+UJA1NB+TMsk29bRtu
z0cjYqA8i7TaeGlovBW9g5Jvp7vPm9sR0DRQ/y9kSsizxiaQn2Wy0zps/qIEwiPrbbEPXSx+t6MO
RWOEs6rQwk7P71faAOAwaUZhRtysgi1bD0GxnmJKKG9HP8uuvnf8Docah1DN7WkVxbQ2x6z9GuGX
vbsg2IgrpnJMSR5R189tgygNOktzbV9zSx66jjg49LPpyF25ncPRPdfszLa3i63rAio7FD6xmR4t
bcGJgmL0IEWRY6phHbITPW/nZTouMv/X7d3xO+TlEsvM1dVLNafHJvDmj0XaaT6VIB+zLR57KnVu
z+s+p+H1U/EWUcbgwpPOKy72/i6nqxHJxbrvEyM4YMdTCIzkpsjkLWcWXHYVaeoMDSrU0dZsoRb4
dlmcx7F29zYcvQfswNMGmlV2KprHzki9a5EyRQ9keG/ZEvZj8LOrbaqcRgjMVQeeRPukgbMoXIeT
T8dkJZ8yxg772yQWw9qha58iY3wE8zZ967L2De7UmR1X89VuGryZhYdtu604qcGU6bwifiVzyHif
knj0Q5JYOhiO/VTX7DFFB7SUsUNEd2k1e9VHTGbMTMqzjHDhtCogJkGWctsMzfSNoHynMFDHBfJH
Tj5wp2dlPCU58iXgs37wjE3jxCFTT9pD5gqw52B17qPuFHm9pmUUxS4qeWpeIsqyT+Ai3TvlR7yn
7ZKIaZ6dZKp+OgPRWIwtSzSaMikepPnxdinMcOxPvsNo3prH8mFELqCgIDu3PeSnz+tdz6lxRJGk
ZSGu1NZHQ/p7qcbpWa1mPtYWDhyBvtvWgfW7wg7j4AFqGCl3PnsizDtMHiDtXWbAGUczGbBVZ01M
xAL06W0ogvgoDmlurmWqiOGa/oc/l8W1ibz8SnfG06KhV1Mm4C+28UGGKe9DbdFB46j3BKLjVKWP
cf5kJFX2MMwk+soCinvmyv3cNM4qdLDTREGqnkmI9AygSKiVFnvu21X++XhjAIyDGcsMi8gLYWz1
aKTjQRdu/tRn3cahKPDh9l8ZjkoZ0CbZI41vKmNMtxI/7nac5XAMg0YctKBZJSJ9hGlyOt/OGaKN
97Uw2gvTMs5c5sQuvUrcg9sxN1S9Sl8tuvUsDC7KsQWaFTs2z6bfXrQS5WKqxTqj3n5H3tGxOxDC
rUl4fnIxEChD7ZSB9zzrgbyaQcuMUi/Bkyotqve0Fo/RkBb0fvbbzMI132S581o0IG/iscRdCMo2
Iar6ToqgWrcuE5wqCp+yiAHPTVFyo4iZbYLjCGcWBwMYYk4Sm4eJlZmfCJK2VkQ+2SQapwVMK7L0
pVbWqxvQeF5nWGJWmEmr6bVTif2YhN4jmRDzZt3HhHRP+8S6sHrnOmK52DN6zffSiZE/8Yg3TL42
HALkOu2N8JqUktqMSGPxIlR5l4aAOSYXBWdw0noFKCV664G0DEsFWx80r34UWhdPOA5A0iwIjroY
nywoRvcdoExpWAl+nxT8lI3MF0XwmDumySg0P6ZsJEIDV+KmcZOMgmdWQ0+fXAlcSaMUpVkUXNLM
aS5/H9uCwD5OffgWRTp5771mXHOaZFntaY2b5hnwr+w5apKoOlQ8vDlOYCDuIsZvdGDkLQ2sbXuy
CusiHJOOM5swJ61Pez2DkvSo0gF8HcHKroBqLlOEnNNUEZDl8mz4BQEsLYR99cITE6bbYHrqbC79
bNhoUNijKVtHeJ+56dhZjmk5rN3Kns6f997NRrSXJROBaGjSp1JhyKw5D66Q52eoBUtXRWOa1zGP
02M91O9FPaeHuM1/8Nukz1iJ5J3KLdglftC8BejNm9EY8bUr9gLmIGlctXOiJuHkPfv9Y7ns+Bpa
hY5GSJGd7rJrSD/JstZ4ynTPmA36pyCtuo1RZb9CEqtXVn6mg45Z7oAUsq7WIj7JzJ/WYKuY03gU
Iliqmjk99ADs+3Y+YS+EuTOnH2k+Vz/dSPxIMpe3wl+c3JOpKGLpq+40tIV7zqV5sjRFCYT6uh8h
o94qLf84RRu8u7hOvDr3fweT+bZMHGiTC4tDlTVPJTTx5O6C115xruKNqnGar62OlYCkNRXsIOdW
1jITJFpTUOM1L95Q1SHKSpypZulEL3FLCZTTMLmc+8I/YdxqD2NXhu9KFxiW3ST9Zg5GdYwsANNq
sED7q2HxK7kWzMdMXNDR83VlMsDnPsjpCe1ewgWpqLrK2rijraCtW+nWd6nk6SBvxz3UrgECwpmm
D1Nl+DVSjczweRGHQQCW16rIBiXq1WF6fnIachDUtZIBlu0lU7F6KPsMdldtzH9vPToDi+htZEfu
CZWUZrkdeVYIUyhNVDJlYj/Y+EEH084+bB0iRZVVcYlUNr9DUUXmZOfM8XytlvSHToazLxuPsTnR
kKJgWoZp59kMiIcIjKQvYWTWx85F75IqcTGwiOC+TkikLF+pqqrPdUEagaOp9yZwka59lynjJHQG
KAZPUEyw3A0D4+9X76fuWSxHdTvDzOlYfDAFB5Y6ezazIXx2KYjMUs5EdQfvzyvGS0oHaWaT6XBS
Js2Jg87vDIPYVymlX10dGzAluSFux6eccmNCMALQTJUlD6NpjxfF5IvS56o7f4oQcfm9uNkJpRfQ
0RGVJ3eonL3Iu+HkhDtzGvSmX9RHns8Os+LhU94GfQiGAkZNP7K9VcM+cwbzwXOjt5kR6lsahPpk
kT0gwzw+dMYwvBS4je60aOf3pIhAMPC90C45O46JgeOzx3wTJTWWzd7ZMs23vhYZcuxQmecpkV/n
xYeoHQsbIIDF4xj06oUEy3eJPXMTlD1hfG8w3kYNTJuB+1XRo4DNnnhVJ+0nVnro66Jkul712ZMB
rDEmhcV1PnTA2oS9ifmhyh9GXDvVobjZB6woA87bQdiwgyh/iKqOzEtefvS/0NvGS4kh41OHceaS
WEslvAviAP0OUhgHi4HcutBkEFP8xttoSf+lgSegqihWpKKzIS0myZWF4QfbMYL8fTs++uS+yqKk
k4q3z1tUuNwu/pgFyQ6RaWs9ltP1NqicZRbdl6X4yuhFnw0dMCynuLjygEmqCaRmrPxDiVn3QA4d
qta8RyQo39yG6XmnKrW7ScgzDRFqMJkElgUQKTmqXVAG40qIAhDlWIufGhJL3KXVWzz0HzQBzHee
sovHPDSyC+E3f7WqR8/9kYDTqVneYO1T4RG2Tnuhr4KC8K5/TM0eX+7yVWnSdOmM5dGd7HbDQ7Fk
kQYjZwjzOR6F9YodSO4k87wysqptlUHUTqn9mhg/0xU7vtLW9D2yFzoUTpVevSpzaqGpkxdf2pe8
OX3LWSXHbuPzAFQZPPpX5WKG7Ci+w8n8hB8UNVW/VMy6En0s61eGfS2OmSUZ4671fMVzlYX4rO+B
0Y4xg+YHzwADsx+9P5PxjPt44+P1RmOWs1z1DcbjAsoZqCu0pLGl/kNexvD3qnjIu9eT2SGcja13
SerfdkDijBfbUkXbKO/qIhptUGUQLxTwhw6wm6xCIGkByRhfp8eGX4PHK5tL8JQVuyVoLHvBWBVe
SbrNPWPfubhsvE7493Nlq4Mlh2crR5nQbojXogve2wgeQVdTPDVznCc5zKoZ1A7ocm2swJysvvz1
b//693/7Of735Ld4FCUgl7r/17/z9U/RTB1AG/lfvvzXi6j4z+3v/Mf3/Oe/8a9L9pPjn/gj/5/f
tfst7r9Xv/v/+k3Lq/mPn8y//verW3+X3//TF5taZnJ6Gn530/V3P5Ty9ir4PZbv/P/9w79+337K
y9T8/ueXnxCh5fLTkkzUX/7+o8Ovf36xLfv2Rn2+T8vP//sPl1/gn1+eS6H+5/+os9//19/5jXfv
n18s/x++G2C7CJ3QM80oCL78pX/f/sT5hxM6ph9FTPR9z3W+/FXzuEr/+cX1/8FiGFkmPBZzGQLx
CnoBFYY/8v7BguKHpuuZrhNhkvzyv3/1//QR/p+P9K96qB4FadqeF+MF0Ze/ms/PevnlAiyRtkmf
RMiL86IgjHgVzc/v16xOlu//byhRmLEgxbPfg5gcW+DcoHVv84mCKZfOOQ7DClZVqSHBw/+aete6
63C+8tQHRxZLilkrTwFug2STQavMOzrOy6g4FfI+0Gl+dqW1Dbveoo8DQy8bmF2Q1t87u9lkpVUe
YJZIpvnRvBszKGcDeNlsMKCPdtyGZTUCd+Fks3ZBeSb4Knqa5DHFeNMJXA5LuXisYszjoAnylcLK
Az4OUFqWmy51rrTJ5jH/nw/oZvFTr0cvaA91TddLTe13WIc8sWpwYaYxPvigrqbMYUG2uOPFVEBB
xkFXx5l7DDyHYMLAOsLROoBouHEDGgZxEtIFWHJkkfX3CIb1Cozwe9pDN8rdkq4Wuc9S77du+gpO
BW0dPQSjiWEmD5UqXzsU3/Z6dO5a7eyrzM427UzA2mZx3zg+bX5d4QEtTZF7ZX5gPxDChELURP5P
CxvvTMJkfahhUav4fm5wz2L3o/Sa+dJdM7TMJrurIWgiH2tM+RQzdg3u18qhPM53+CxwcHNsBaQR
J3QSSyy8uuiQM9MZ1cqAPG03+LOFT7SPgzNEQZ2CRnJZzHDmsp2FBIrLMdtwwgD96Hv8fcevmbnC
1yrRFxhcfrR5uosWmGg7onSo7qs0s3k9Ne3LGAIRGgrWRq2N3wz33w1Z/yawyYE/ljg/MLrbNVBx
Dbx9haXkpRPRVufhTJsEvyYnHt6KNt2EfWMxCUApboS6V71X7xwoLb1BcVEgSofRWazJ0tLFjMV9
z69YrouW6aeU+F4bqcS2cd4sj/GI4iBhTgkveere/ZGyhAAerI//MmPioa3MuRNO3h3SDvZaSHbF
XRRwBt87t0RL8XX/lZ7WyPLsO1hQKfk0RoYW3TeBxfs3SQw88WBzo8QfstH0g+djcJrLJTqTd8xp
XUgLWfleM5JEkYMljgsWkebVLGLqLRHVCnumgxPvHZc5RSdNCCeOSLhKAyrSZu9aD5PeYlmjxspf
zipUT8x+szX4ZMTEHMi/VpB1uA9ccBYmGROuRZKC1hysWxhwvEvTt8EaBYmaZsfl/2ZUBbgPZjp+
xQFnHtEAlEVByEwabxptTi1LQL+uudo5ScQO2NV8JOvHAmt5zreReO2K2NsrgthdOPPZSsFIguMK
RBgp9rY1prSMU0MztuXOrnmSWJKxSg86sTW44G2IXCExKexmI/60HjHCxTc+N/Q7xJq6Fom8RwEl
cE57tNc5WSu8ds02sK2f3bTwkyOzWQFVgk8WnssSaHDo0B0WTHLlAs3WSfQU8mPJtoC/GKvihURp
exyLYVqrfB7ZhxjHDMr9hjCyT6rHsqH+sbvz2KvG4T3wpkVZBLww2lyPLiFutP9cwcqm+KQgd9wK
MNJ0pFjWT81Dfif9bl9W2JZtiByrxSC3stuMEQt3racgUhod5OqJdqsQ3Y+invCpMRgAW2XK080y
T2bqf7hpwUyqZtKxMPi1BpIYi/auiCa6J7m8e2ZBYj4kfQhtNOWNIYjLcGwCZh770arpABmasgoo
D7QPtuvzdIVh4nFywky+JOfBd60IrYPYF2Dxw+rXSH3Y2sXBjXmHj5K45qrsQBU6IZUKiaNJgPZT
sMq5uvsAvGgveMx0sfEUJBnGvIsX2jVer/6nnI0PkeVvgBN48lTGqfRsyLv4oyh/h2FQmT/ziOhA
Eh1uj0oEJaogmIlHLhOpbONoDy5YqJ5nQuyw22A8NpE85QXcyTr8gfG/3Lk0hWl/yvZJ/O53k9yW
aUrThuJ8ViVb6fDyvG8wIALmYlQNeaSOcxpcVP8rCR1IvrEJItPAWkqHKq48+E22VT5R1wF/NcCr
kwQcdhDnHUIeUFWyOXsEYrDDflCYvBPcqS+ckCilK1dtdIqL/lnGhB1cMgJYDH9FPKfZYgqGzp0n
aX1gBVoaCOqf9Qyh3+NgbRgxT7Go2FFt/F5xCS2bLmb8bn3QTfN1KBO1H32KdRagGnNxnAiD766y
lBuwM2Pql8GaO5qjQmP+Wn6GPV2T3j1ElmBkA9Jkq6XR3FdGjrSaFbsW69hd6jdPXsXxKuUwx6wH
ABtDkcfAYmrpDCDrrMRd2QT8EcGSl2pAJMxHl1/FogCAjBatibZ4KSpnI2uQejOoPgKnxa4gB98m
dMuyqMEXtb1wXZiUSzWFeyGz+sPEzPWYMsFcgI0D2TNXlbTUhotdpmrPbfzGJmEnOaZthQZNltPn
WoFxpnxItnf5bDxxlyoYe/eD1T/NHR2zhubej+W5sWABSzV/8zNyOVA5vmILPYmKbbidcjisgf4w
NsdoYYGcmJW3DoE0M4xCdvGNawgA7a7uwvvKV2IzrIudMKgzsl3xvcyhVLUxmuTs+yYokwbuF8fw
JM2X2GtyP5V671sMwcdiek7L/KOSGDRSgFDRSFLYKR0AFWT5Bxq41kkZMJClxb0ZFqeo8BdKrPA2
bFkRRGN4lFYxYO4sTmSOq/UE/qKn7GuXgQ/gOMS/TzZkYCy0bafpUjdlu4a36peNAhtObZuyqQ61
E2KuU3Dq50GehpzakDGezkOVgOsGfZy7xS4nnwnDruHKcmZNjRlqXVYyxkQax6Tq66/SSce16dMh
pktYthUdOYgphCZ4HN9hqKMjxq+qxyzwQFKTbWJd2oBbyKlcGvZMT/G/ZA6tlwnbMcL3drIMe2yJ
z4nmyqB/sWCDUTLCNrOhGMkDyG5IuGGdRz4FvRLs8Ehid2ySbQN1cnCYfwVNma9tGp5kGNXbEXF/
sfVMuHuFcZW5u04yo1/l1Bh8jcUa1FeyZqwAA60oWx+WGL12GO+cI+4chVYG2ZqWwsM0Et5EaWzX
49xwFJspVI2ZiTNuyoKe7tk5f9eDtF7r0uPpF0bfvIJZx2hTHki8RG9dt3tUs/C2iAWQ1LvE3Y69
BxQXImE3pj2PQyKcIyHhjU0M8hD5xe/GoRWkqGouXhuMne/Qabq00CzHobvGcZI9Hb7HyK6jbRC7
T05Ni2GE/kWwwfao3AWF0e2lGw64lPHQpDSmpjJY1TK4ktm5ekHyMmFxu+880CTGYKOOF+ThXBPT
jZUenInQmzUbXEb0qxkxfSkq3Ad9YezzyZt2vR4ivNbQqL2mYKuKuMbfREusal6CP74GWPEOXR6z
FI7HyugXKgSsPpU1BVtMUMlGaq1n2E8U2ebot0n9U8g8ZPQFdKvNSB+qDPCwLIhx2gQp7uaMHjBf
Gn841GBDjX62s0eTTjKdtVnBFg30k9GxFzdnwFluzp6yCTGl6jo5D3aCFBMF8zqHCW0PWb2v+E5H
wvjjtCwO9Dudu2SpadVALX295MVDWm/Goe5w2AhBmS27yh7P1Dw5oNGVTWmlNZxtX0XYBv4Xe+fR
HDmSJtFfFG3Q4ppaJ2VRXGAssggNBBDQv34fkrMj1mzXZu8zB06R3cUmM4FAxOfuz4PfGUwf0afF
ttEguuk0SPqUKke2jQAnYHjj/QdkQ1iqhj/eB9BukvAVEx2LPNNjw4qptu7SXyzbl1wbz42E5eUy
CgWfHUTslirfYdOhJVgPxyuJk0Um+vhBgcmjyaEFSK1zLdDPWrpNtINrxZ5EJrwEECoWfuog8LQe
kQRwfQYelEvNbWDTijZZaq+6vllVnf+d5nT4BF79Qi/aJsEXs/TNJyWEhaRM/0Vb48lNStzwNWm2
tAGdvyVETOm0kBMl6+m72RfUAPeyoc+o/8ji9hR6g7ekXSLkHJTe22Z437Y8AIUgohM3G2wQ4Ab8
SVtLgwivBuipnZInMpm/2jb2KDcHiZV41zq19lGWk6Cy2SYWbQmWp02IimPvKfl+E+eyLXHM95b2
WqgAzry8Vtu4tZmXclPr5VEM0C5VMFLeBrDGtV+yIV73lt/j3s4V2RJ2eHnENCoIWfdSBo2dxkRZ
WmxlwgovXzl2q7EmgmuiOsyLHDxHy9+iQh8Dk02i4T1gyNsGcZysscwbFBnmcMrakmnfzDh0uZ9M
Tr+V5HtHNRuFwWcSNuFl1M5Gx/KWZ7AgOw/4YUim5UyFm73TmuriKToEy4pnwljozKtMGObY81GH
KjYwpTl8BRFGjYjbCADsZ9QmAGJ5h0+Zne7k3D/IMrJLFdgUVh3jYIhk4/hhdcR5IdaiBtiqupnV
DRWc4x087aFEtUngwbeAWhb9kNA1H4HsTgZpLU2fgkxGo0g2PWYOAhuM8FdmYt+rmp7Cwngy9be6
Am3agaXdtX5316UEhPy2MnYDRa1e2hVwT7A064LwSim+kLT9Q84IrsX9vYvLgSTdFOH+GzyqOaru
LaiIDTUekoM/eWjEWtGvsyY8KCelhMUoN1lFRiyoSn0tNOJc0JBocyXxhwFup1c1HHUNYtAgab0p
h+TBjw2E63D0FlGlDp0f7wcpT1HmPzKDzOai1bkWLd0PTZHzuJyffwWNuwRBoZ1GUTCuEr+gN35C
vTSNJibJNhxtt6i2kZcxwBiykxlbj2ESeBuPiPPCVLgCOnyxCwPfx7IU2lPasKFu62YfGml7l3aA
Sm0tijbwFklhbkcoxWd7dNm3Vzp9HP64Ltuh27O7XjoDbj3cbjjauj/BRH4HShPzcyRfi3s9MyLt
SJhxoXucY/X2gZG52lH/+yzILu6LnvLF0SbWPex4CdyDALJEMCyEum5RZ6cIj/Qg/nYCsBshWY2D
XQ61E5Hxa2olhcYYRSeTjZ0llbXKh+AjyMdwKbS5UEF8VAqwqdsjeHKc7Uv3yMPNdxHUHSaldJR6
my7TXb4Ld3tUxuuMqsFlLmgOpGrss9c+29iqt4YZ3eud8le2+aCZKQB8zOM9yDVET2IFsyBCTVlA
y9Uak3O+HWOYEa0P7VmXLrBC2EDMTQLOHmPrHPWgX+cpmz9GS4lqxalIwuek4QmjGQQRh5HwTtPH
MWDwhOPTnO7CFOSuwRa0ZzAzD3aBAUO1PFaYdPCAIXGzIEOZLuu6rZZjwtHdZo9Ra7hXgX8tfX4a
Mo6crryONELWfw8FEmU9pHipI85YKqZinKlPQA/7a45TqqJT8FLVFdzSaGfPtvdoXMvR+wNAINjg
Wuhp+cjKvdHyptrUQW5EffWKID/wM6+qkf0JNk4oxE39mWNmqIM/QdN9ejln6pomxFb3A6iVy2oo
WKmt17aun3u0nhHoxV3Qw/B3m7WXoiKVeRqsdSLNq4KiEz/IxmWof6Ytp+CkEcXaDAWuujp+tn2k
4yL7qjkB8mhP5v1Iua7M5tD3nVrjYiWswTxmSuHyE/9eTbaxofKsWQU5RDPhU+yHnrQvtdTcubqx
QeZ8VQjXaxeYwYPf8aTv7QgBlSM4c8OPIjLedA0D59C56RZwE1eCUzNHCuz7UEp7K/34IxfZHRrY
tDGjDP0qpNunZ0d28sx8G82EIprV1pYB0rYUAwTJGQTr9z57c2sgHAcNeRQTRRy2tNdZLWDDlHgx
SoUJpmU7A7FhoCOSM/Rd6PjVRlRtsoGNhL0A/KFfjtb1JfWClymkyqPFzEnEthm2dLpxg7NmiTHo
drnMEYvG6FQ3zjWlSu0A++SSpvoDx1Wb7/nb8Fr0DkFIfgj3gyEPWLFeaF+zZbTsSUqxkf9gH+Uv
8Xdw1KdoKQY5wgbnjtpENrWtWrWGdhSx9ks65q4tZid1SRM8jrgNtFScecW7S9p03gct0gLQbOS9
yqqClYtwA/852A0hlyCEKm7U3r1GQnOQqZnA2oyZJhk6bL+TQzEMv7QhObuldwH2py11+QtTxl0l
5rLopDGWQg2rTLHx0XgSzWF4UsgucQTNGB6mCLHJ8+6BWFxHN9+N3jNZXEQegOdVv+fVwM1Q75Se
nfJEJFShhK8p9HovBYHApENHPFnkIDpIBDfUiqK71C2485glUDBOxbC5Hix2/mb/4NTmqzcmFyM3
vz3DZmURa1A+PBXji1WFoMS5Z9Povs6wfUxe+urGQluGXS7pfoKh08XetTrSwLduMYjfOS3xNjso
oNuN5XvBgnWyc+ubQ7+9yZqejY1BPAL4zaGS7YcGItlNG65abjie9ayRvM6/dZcEvmOwPbW/Wjf8
iAZydDFZbp9baBuFHdkeLYEiZKqtbkPysIwh2Ls6C1dIApN7kzOu25w1rBa8Oe59C15zLaMAHn5p
PvVF8xxJAqboyehMUlvnI1CYrm7okChb0pt9+V0PLo5Tee1Y3c+Is/t6BNiaxsiCJriPTv6ZDFVz
oY1il3YAh1INsNiUx08Z/QK1S7VqV3n3dgqJPx2YtsJjbtYF1/fCQmPfRoaxkVFcLOom+XAczmjB
9DwKbCWjGz92FUr1eIh8s1gFXS14VjIdtOjGwfnQHkDBuCvLY/A2mcku8Z+ZqsK1KhipkFLZwJri
eGlLfHzhuA2EfBvb/Mg/EVQe9VRJuC0TsBj3FHOhnteEXo50bMatrJIHKZJ22U+TsTZziUWBz5qA
7z6YtLwMNTM4XehbWSZPescLZrUnUVGmOWUZVuDgSvbaX8mCCaIn7woPBFjW/m4bJmKmNGCWzIdh
TZ/WXaOeOAFh1BsgHd/GXH5MUejMnw1tRpK+DzOtDDEhlfp9p+qvLJPJCnsATHaHV2Mw+6+U+GBE
8Wo2yWiLbYPQWYITgBYnZ+b4eX7INcSdo/DJLBOVvkjdeYaIDAQroLi2T3sHReGZwSD8ap9Tu1t2
u4QYga2IiVttvxz1ZqW34ikFg9oNcFpbt3nyE1w2c9yDZaEBWA3VgmF/C+1W+N09g3bQ6zzqoBYy
jnEw1Vst1TY4lX3R0xvUu7Q9pOtcb9+QwT9tFa0qp3sMXFvQaqW/5HRzAAuFMJcPlF9BiqZw28m4
vAzua6whD5m0KT5nOtZTUGB2bA1jFwXd4J6INYqN2A48BfBKFsIhq0TI8X2cLIa7Su0LL6vXs/G0
ldqrZWTDmiczJ482P3RVW5+zyGTmOyc6UK64jmvkDp4AuYHGThaOegzOByu0K66NUq2E3cJV8Ex7
i10EoCzjD90czXVSW69aa3WbTJjWOuVpAljlgxE26k+pds44UjuEz39TacltcWVaKFjFnfKitcaV
0FuyVoaCi1dBGif2rdNnCoXPmnhzYsovuGxbBvihXTt7ER+zZPZQYeoFKG6w7qgvvyvTE/NclwFs
9eKxe1n8R/P99zRf6//UfD+QU8X5o47/h1LM3/qb6mv8hUlZ93zLRGF1PN35u+pr/GXN4i3/cx0D
JJv9D9nX/Mv3LV/njTINVF7P+4fsa/6FNKsZPJ58w3VNy/r/yL4u//V/Fn1nvdf3wdA6lg2iw/XR
pP9Z9G0SuzAoSIe7VBbHTB8jxuf23nV+T7Z/6F0mbbk3t7potE2l3SkZ/wicm26BAIysBc6hofC5
s7c4mxZ6kaHONnLzVIfmtYsxcQ4J6NE/s1UUeQyfAkMbd6gJMACTKXZmTlCT7gTSmeQYZhtKHn70
TvUZ+RUT8fQRoyNjLFIYSzUni1KCIIHDhNuje3zgJFzZDdMA4kl5i7pn5MbaFZyXzIlTL6rMoLnf
rowZq/v5TpfxkTM0P/a44TSa0/TlEg/Ju3dmTTv/ycFQPITNt1PV2SJTpBn9eDOqC3Glo0Ghqw2q
PM/NbuXY8t4JYCnH2uo/N9m/d5Nx2eFA+V+MFWuKp3HO/Kutgr/xc4NZf5ncIOD4uQ583BAOvoYf
W4XQvb90V5u/aANZwYWm//Md5rp4X10sGfwftr6/32GG+5ejWZrjMZfWNdPmjv3vH+3fMFZYhjcb
J/5hrACDYFqmDlaO84vheqwC/3qPyVFTMfPg77giKa4bUbCNe0hr3Ux/LfyPFlDFY0z6DVjds8El
OftuVTz3xphxs5ZimC6pbU1MS2Ny904wYvzMiz0JnmEZjVEJmEa7JmzLN35LHieyHk1PN2G+YAbl
gdXGDPtbtnhnu4sr/N8z8kWYL63Q5/KHATS6A6s7Zbj/Qe3mQtV98ZZ1QkCtJkvfwA+rNVgTlm5L
IowgTbvaw/fVOsOio3yaB5aVPo3CognP+hzqaoS9ZuvXsLzgAIWM3eS/Ug8CfjOnQatQC1Z9JvuV
kRjxIauKh9rU0tMtzJHP6XFPO3hlE65V76Z3U+2hIQE2p7h7zmW1wHUOTfsGfiO971JzOv9ko8ow
+LqlTW+R1ijuP7XW7enWYmZc4Ow+5hXGTPbI7brx3WRfuMw8O6XJlSj1bheR792yVpvYUjHjeUXJ
SE22+9uPLBPqmKJ62CE/eDuNneK+lQ25sdQoEbvjq5zEeAEEbez8MaBja2z9fRgPZbpJJCPx2nXF
IfcpJLn9Sc6fDobFZNxUtHIiKiWrSQiDYiHBINQrxosjx/ECRmi8aI1DjpCKVQsbA1I4g6LG2cRt
PL5ia8m2KN7mtgVGhdPsbDZUvzMAH827EDHzcYzRlIe2anb0yUSPueiHc277d1nSUD3WSq4pSw/r
3S0IeftAV7nNYdo6ZP29hgb5g1Pxkr7ZlmoUqPBPicidE88naxtL+7WP36xgZYx1/tnog7f4+TFN
vz1V2CIYCTnlSbNGfxPNQyPYXCzYfkXF+Ux+MmKHtgpcrsSOU2PtiNhjpMZVYvqFd/35bTw/j2jj
UcVdU7vD2qkmkCIq1mbAXrDD+caRJJiC4+2DTGx98/MjWLNZs0qEdUgGxs9j1bUPvbUncQ8rkZHA
IhZyU1hC/41Osy/xoV+jwTqniSUOROC1XWojBIZzePuWrHDphfrJV3tWxYkvTsYDlxNyk2+D7GTo
fGdX52yMrK9aIYc1A3pblTw7VR9tc6VMRmpQG2428YIjBaBVDbbI8WZ49ecM9o9N3gbgAmdc8Qvq
X7ZWxacQcywtmU57+HlFBF7abk5BTmXlbmrS0cTp0reeJqhfogNfLzrvs6AV7fLzGWUyOw9dAzFr
9k9RUnEuoLQu3Vh/Tm9x5WhGzarRn3AqJQ1tkXW80uxJewTR4JLj+fnEn79Mjj5eCUgRJyJWXuXr
T9Aun1o9HQnhA9VkqZZvXuu8Mzkt7704+/aGLoEKwGd26gFOS9J+9/OrQmn+pYZWXW8ffOneufX4
qJuudiiSwrkPsvbLT4S7zCW7BVy69T2lexTnrARpAbYPVXFXqsRak0km/1f7CV32Jb2T87+Jbo6D
KwwZzKdVeekg4TkZ50zXbf54xXcU2iqk3yq6RFXXv489KBnlUBkTF9y3TjaYp16XL7xF2daHRYXQ
KcvfsE3mupYsKm3OOEW9Kh2wD7d4l2jcryjB7xpLCqP1mXcNReHLyTlU3UJQrlUdDWH5l7hCjhiR
Utd0hfcvbdNfgj66c2KdPT9Y2sc07L9HuPKL3ui6Y5mlNCFizLkSDqUFCSYnepZcwwgYzprsdQzq
M/CtYYp9Ujwflmyxon3PsTikDujOpYWLV20C3w3EPgmTRxFyjCgH/VArum2CDH4hq5DzWAbZKyJk
uq6jUZzHwhNnp42CaaFJeNWh7XD6hrRVWO0SG+D42k5Ikcgd/s6O8KhPchqPU6EdZRPWhyxtvn/w
brbHendbvdHi1M4aRqq2EYbbKiqe4gQOQp1emUrEWwINMWJpLF840FRL3dTUzrCt1Y1DdPtgOLB1
qIkDvtdazmVUYU+vrx0k8PYAfYl4b2VSXfGNKFgarKkuzBFKlTB8pxKdt0qJvXfhUF6A47SwmANj
2avQecxrSaa56fDjMpV3GwzHt58+bBiQVbhw4ECkMblQs6/2DH9oLsLe7ZVYiLyijs6NjzpPJdH1
dvF5BclOlmQ9VL9hxryEFfM7yxc2mVVoVjCVFbd1FC99vFR+JpoHs9eOXlqbrIwsjbQqlvl7khVn
xyqt77apV77zmbtiVpXRxaRyx42s0VJSi6GtiemNvJCEM+zV/EIexT9JXN81JlY+Gw3/tbTGpyCe
RjIRqApRHw9gUnCum9y8lotp+ZaJtM103JNXehvkfanp7eWWPRi6TDBDcOptEbi8AuUw3ONqpD7W
hQE3zh/sSWSn0YQ9ODXmryGKP8AZVK+a1R2lS6mlKZgTptLVjyn8LtwGxEnCqSKGEWkXvEoTYZtk
rL804wA3DHsXe/mtSm37kk/0ko7r3jWjF4C5yTEPGGELD7MiVLoOWKoM0Bp8PNNTUewCJ6/ehrYz
QHR6n6Q7849/+UMY0s7nNka99W2B0WWEvlsH3QbgEXaFebG/VbQQ8hhIeBPrHpmEOliltjjOW3pS
EixZg9F/RM473WHHEE/iqz8Lgp2hKPcBJY4To0/2Zo0jvXAJqrBxjdjA4e6sZxSS7fNfEriGNDMQ
+2oOyelMz+dzyX4UtbE1NC95uH2Yv5RAC98LWd/7dTFRbOG8eiiKksFnZMaE6fOue6o9hydm4F+C
IDXAB7nyUGi0I4DyebSyqbkOOa5VpqgxEyRseFokp7uxAkaPmeDBKKwP7i3fOYRTqfalUdDmZdc+
ex5L21mMs9YUiY0bFfTGsstpQI161z37cYez1pZPoVFGCOKsd9HM9Y7ScHtbmfV5eW72k2rPSZQX
LwLOHWhcY7r3jTHeztBID4Ut4pj7HDfqSNSm/ghaymPJRxqnKZj6U2AoYiPMUNg01bgvqJWPNfE+
zfnYbq4rq6tuqZmA3s1+yM+pXTjnskHaY3MjXzw9eessbgibQMlmSMbqLRmIuHnSJrjFEDnM5R8Y
M+ZL3Ob2Vu8D8sNOZb3oJoGWAhT4UQEWLx2q3bUw0h+Ep/QH2SQzLiW9M+OwQ2KGJTmMPbvlig3H
Lak29a1+jgTY00ReQH7ZvzzYqYuqpR3SrIPmAZdMurTgtHwElrmXETXoylUfw1BtTCR6hnUGnmuc
PwMS4VfHl8u2i+4BdxaLYKrTQwc8j1FVru7joAq2JMa6dV8e8YlhiOIPQOjHsxVIb8Mn9u2ruBdv
jxO3NXJ03MlZ561rLfUigXYna/tUYVQ7ceFjlS4ULKO86M4DkfdDWioTXi4vYeUNb5mrz08EJ40P
RViebo8K0TnOKeeUvA0Mwc6pbborj4VqBbWyWJHYNva3epqpkOOOmNo0l3uBI/Ard33jd1kzpdV1
8DV2N1Nfrtu70fdaGn96fnk1JfcuT4RVNrTlc9vwyKhCcksNuuWygSh2iOAa3zbNtw9jg2cbhyKF
v3aHTjzN+gXePrf0tY3dFNYFjzbdzLrHwlOGjCzCXp0mngZf8x+GNlGvji0ea8v8hbTu7InEqjmN
Ui7jWkPbzIqGTUeSnhoOWqneJF+Tar7TSDZP1BnkuA8U7Wn54Jw9Q+Zb3Ot/+9P8xvaTFx1vX//H
v4F6bNWet69N1FpkqIgdJTgINn0AObQSIns1otiMJPN08I/A/PD13LbQRseMmDEOQxkzotg6ore6
BdnClgGSkI4qHipIb3ZUHn72CVUXlu/sM3B2V+On8mmZux0b7MmnBjKpn7H3q/uf9OdQfOs3cFZk
slNwsRtXydQ9cZbpngxt3GpOZtxhF0NTMsTp9lZCy8adXoAnZd3v4yY63T40nYHWNX/4p681DgS7
NH+NpF4vLS7FQ09XiOtU5Xmaz5Gx5Zw6pdMlMTIDsgfe0Nus+2fgHSbRWuvbRZSRq709v34eYvNe
JM5DEyIED7EVC+ByBNEBmDignU5p5hl3vYVSxqcRN9iaJChSlG9sfWmxP4n88CnGX1REMdwA/qsb
Zrfvpc4pt5bNvAlK6atEyn5h6HeowooiIE+5C6MPgHlF8bXzPbVWUebCAgNBOmbJdLVxY7ENbZtY
fxKQHB7yEJTrTGi/feamJf0lqGqlpFjAbluocwOwnDrHmDQqp1pneI3HGSWSIScnnXDxUtU7bCvl
fRp08S7wZhOxYapLOtjrn53XPEko6ubnS7dpQp4HJZUkhECbMKMirDXDB1of3qlXe+eNI2LW0EYX
mH6zI4yCM3po68dJd+pHr6EjuMW/zzaofNA0iRlYVWIz+KmPyY4fo3GpEFWu/oT8rnMk0HAGdO2J
Bshs4Qy9gqsj8gckjJAQdwi+wx/kmwt+7Vqpydn0oSmo68YG3M1NKDOIIjfNfSAM55EBHg9rOy3D
O1Fm2fqnX0ubuvqSEbbAxWpTIe9yJ6Ru81wUBWu7+L61I3bVtG0Zv26imJy9FxS/yokkXKu3qMg0
+YI36+ggjaCLvVqivFhYIQAtIznRGLC87aDNDLu/L/V+c9tzRxWhh7BVGo+IrtpSyKgdIET9GcMw
22o4tzejrqwXj+KI0aUGL+ka71APAfyLyRhXypyGTTjQ32tirokXKvIB9Pa43luzaoGCkx4O1b2e
im4GnizS3JGrHOeLHB8Kp/tA+YB2Q/NvrrNRJbax1CTxHE9/BJr4qEL9WYOGhoBGpM/+dsNhRb3N
S2Qlj3mSPEs7+B166F0O4YdpwlPrY5KMqeDWLPWAa9BWBgA1yz0mEdxqT4NVHdUPKoIK7fQwrOQ6
EemlgXxDAaAW0fSzBo1/UI22HevkWaf9cxWbtbOjfOo9AUHlJ96zVtoPXk0DDfBrahLrp7KLjaMI
plPg0oRa9zBS3YqsxJzZ9jRCdkDu8DpCBRX6wLOYV+aIP25NRiN4y8iWkNr95iRhrUqfGXCtj78D
yiRXdPJZi3QOzU89p9kGgnHbEFYxseefs+pTj/P8rNV40iyoGOjDJ0ebEFgSmlo1PIZghYzIX5MH
WmWjbWwDfVJ0PgLk6wfj3hzcS+wg6kYZDiDZboqccVSR60uBzfPqSzRdP8RD7zlYDEkyX5wEmwiR
MGsHfzzbxS3NnkmgP0Cp5eoInJcoI91k66rZu0UvHpWVvsdTlDLYm36FXsyqQolkQHHwofVECLtr
WUH2voK91a+d0D6Unfd7XzqwBbtwH4wISFqZtGcvFNu0CrfUHkUnnwfKqWLcNlS63PfcgJIWihVV
i1i+u2ZtfWYCyjVuRH5YnnYNc2/TeVK1VxxberVKVyueSXysKW6893Plf6nymk2CtNUIfQcABPlE
bzqJ2XlqtNtBJBapVAYpNfF+3NzeMjGH+ywx8QE2w4pDK3RtayW8yaAvdnZWdyVGDDns0SlaokxB
vjK9HmNWhaWo9NHlMkVxTOfd091F+xdlnjtouRt4zQ/Yo5EkgwAPTL23gTiuDJFRPDoYL36e20+p
N9kbC00fE6WF4TbCd1ONuX+mKs2P5SGsIDNN0qTPYMBEbdfUHTK7IltgFvdiHL45Y3wnCXbBycfm
YkhQC57Vz2kp/L19u/FFJY+om8cqscBeBPhjcBWbOs5lv5KcREa61gr70EmKqrKAM60MtmyH4/sZ
/Fv4VFVq+CAVo4dlxAgErRaCeNX01raWHTscwufnUQdXyvtR5XI6eDqvyNQCdKFxcZe58O0IkSzS
doiXtHkj5SZjue+CGh3U/YbW2y7jRE+22D0sDFPRq/Sab+OZwmYKVrTyAVMEsnSOWxYHBJTTYJUw
6HPNX21fh2tJNnrJUn4YyLU7zlSslcuoz9BMbBnWMeubo99AZNOoYzUDdvmsC8yTAaeQ5FsFfqwe
CyN+L6OIlJ9yCyZPhf5S17BSVHowwtI4t528wru9c13jS5Oz/yW/jGPTL81UEDku8ocujsnPiqo4
TGEdYhdDSWboxgjZZZRl5t3BdXuQzdkpNQN7T2/o1nSM/kCskF4CLFqh133yiEKS742rPahHr48p
NwWxSkNDsyvcd6RWTpATsICHuBwPECPFe94rXl8gS0NUVwtDaUwrRsc9dFr/ysQ+W2FBfRPQUI7S
JtbmZxtT1+YAV0WDE/B6vvlBTcalrKdXP2uegzT+nl8D7Hbpy2iM35VmIgxHuJnGrLnisPg2cw9s
m9mTH2KwdYZmcm9z9GAOImLccnpW+BeYtvUpTcmdKZHtmcbuAUbVvPcUjU5mz0O98cIH625UKAtx
jGNAIt4v/NG+4r6k3Lv0xNaS9aylEZRyoKUuh+nqKQNmaKQeaymnTeT/inTjUk+cE3I3Wg66+5S2
+RfFRQuznMMNBpcBic56lUns1F6Po2oYyCtlXJquitkukuFwIuMlmsaXuvFwwBT+MTSR++sk/55a
qmjqkqk0fWycB42pX7fYzJitwRVXI7i0rM8gHVAOT8iHVqYeDp1Djt0qCEq5xV1miksyBvp2GPrk
SARRY+OKIdRYE1usVlNF4WMPKptCC/lu1haBry5/wHvDMDcwcKtknE57XJllWY2vI/1AkQWHxPRh
mg8+FkMKm+/w6oyAWaxT1ztk4ER70O29UbszaFQHGKLqYtHAX16IOv1iXo8RPzHTjZzg8iamI+/i
oruw1/2dT92SHZq1UP41nfdSMa3Xy0p14VGz+2FDKbPcmBNNWD62iUnDsODU0K6i0jqNcTqPRdxV
rff0jrWVuHbuUz/JjIyl8cy3eymyot7TzMTWfhj0NSwVk2Cfw8yfnfPSaLAYjzaQtNgtfrOkQOav
tuy6YBWMZrsULCjkJro/1Nv/6V0udhhty7RJXK7hZmsoo3yvJv8UcGgDlJBer1kNPqCgDzlLKzIE
IdGNDKkhrxWXvveOygYnILb+hENBUWasU/7u2JB5Sij4sfGGBVky21EGfxXUN7XfL0lJH3Elnyts
HL802fwxmY1t6qDamlbdXktZWBtesz8VTkQw268acME9N8mzo1clGB+MmaZDURUba+Jc6FupkxPb
KvONiZObZQK8G+TzdGV1aq5hTXWq+zY0iSQLQs+UKRg2JBiG5Kbxx7H1z9YYGEAwysEyFD8Hjnlo
ajo1VRoAklTdW1TSV5CH0NONvj6PHP+qaoAgYTabCmfWamwxxefdl+diKGud9EFRoLHGLC9ppS5C
d8DN35orPYaQr8JmO0jnvi9cDjy5YOJKqnkRdHR05PSM6ouyATrcepl3sL2hWvDMYILZynhPv8lC
wPh5iKM/iVxxcgBj7wzNOq5BZwXeWxcxOZDDjKqISWh2UnbcGwHdF060n2qh7YvZrt3Qms0Z7aqn
vb/3YoO4NmBXpgrhooPMzx6YUCk/VXBnuWprCUdtEbtWfuSws6Nx4rk3AVomLf1WdrGLdIWABoVN
RXOQ0G3phDCtd8vJh0Ucmp+Jm0qSXzAY8g1u+grtiKKuHE2RoEND3jWv3h02nsST+wS5nV9Z2li4
bE+JjYStucFwiXGp3MeRC/C1ZehtzXm6vLhikhbLvGtIQvtlu0bnZV5k+qf5BGGXBJhU4In91P5J
3RqGc1SSiWxtamt48Dpd3y/jVJ4cWZ2GHGb/LCVxmj4nTvDbTBhgZmGT32txdoiApVBUNnIf5d3O
UYxlUE/kOcAIyL3XQ4DF9FvqJGtC6sMWbhV+uInLUjKVXKAqO3W6udBs0DaZzCPspi4TPDk1B5lQ
ZlDU/ttQAsPh3Tz5dbX0WQ9RzOytN+XVAYI4Iaoyp1UkJSTp4kYOyrsg7LIN4QXsaUN1sVxtRcmZ
OUeixiWhOqJuyZcHveguHuRGpiNAMr3G3QdAkfLOMVqWPDoC4X2SmknXxMrpFWbL4wZQJgbR3IvI
Y5aZkwhPVA0pYC4THm3oIwbEFtROn4xuzxCi6cfXea+Uq7nooW8AtVgVNrmwPLr+2CwmQ4drb+u4
2QeLWKC/9g2GctIbV+xTrb3LmbruRm8Xpr8jZ6o3qAdMbNNgBTHkQtjIhb1sT+wOCDC3TvJmTi7k
xYY7liMi3YA+wXhIcwGlGAfL8Jn2A6QzIgqPPYN6VBtwAT+ElmypFEUhdF5qzfzOYJCkoO8guOVs
1ZNLFAs0dOYTM6Kv6XTkR7t6TAK2ihplnDpwXsEGiWwe+bI98MnvaCQvaShC/3C/qLW01Zc+Vmod
50F80Goy/bjU6bCQDG2GwDgCJR9OvSFmQisPxsk2eebyATxSfwx9aq+slIySyF9uXx7optinU/eM
r8W8M+dUqx14nEEKdN/b10rg0NLBQAnnGtS21th4gx3styMcJCNxz2j97FemiHMrn0ktghqbYv0X
M7fp9mFK2zettAADhYbclh5IZ+ht2kPuWOrgVHNN3/ypa+CDNZG4wNb8F2FnttQ4k27RJ1KEhlRK
urUtjxgMLijgRgFVoHlMzU9/lkxf9HCi+8ZR/AMFtpTK3N/ea18opTF/S7qtffQLFCws6uy6nN5P
MdmtqCFhoF7ETJ/J21TsMo+Byzk7r3p0Oo0VRyTYDzLYgacfZFGku+EpXyY8fTXSrVoE3aEyyNpG
AjsQjUwGX7rbLiF/b1DXtB7arIL8Xlr+rXuyWUqHqgo00g3D7LW4CtIRyN4S9PvtAFMgW7TujUjg
awDNDMqfNBLgufWtK8IIe6p+iHKs4uArXybQ0TJPE2J+N/MJXrsHNJ75H7CuoK7ekLs1Dj3WcLag
PBShCN8KIlpp7vWnesBvWS+UQeTNR9lQoOYs4EF3blmvnEGkZ1i90yVrujd8p/bVIyH/ZAZfiz1D
tg4egwVyG2p7mUhjyzM92DpDVb815JnsEpRGGN0GP93M1s6CYzOZ4YVNtR/he6IBdaF2ErXpK85r
t5eoc09hibFq0YhCU4ZH3XLwT0/ta6iH+ecAD0DPTPEctLiJRzdYPBwrWEHi8CObYgHlcaVCn82z
c741ALtanwHcqfb1WDknc9Zjoj62uMKzeuyHONj3Gk0A0zIB80KxpuUjWScDeIPbVXj7FmZGPyx0
iOmngWUow45PzyUy17Ons72GbHpAQROhCjBnk+2SiWDPEmxNjzKOUhFqur2kIUBGkodE4FUdmQjT
SAEbgUR9N5LoIMGH4X1lYGVAdWGADpSUTCAOk/sCDs/9VEP2p4edlW/xFkwL41yT3V8LNu/WRZ5o
CzO7AxNt3RtyFvfxuMsBX0abyB45SihAeIlTeZvbd7y9kNZjDhw0bLRqCsgYGsJj94AqcMkkQNQ3
SW7a558GVUluOqzcjAyi0YD2bef1z3dvPU6uxF+3ZRoY1zAI0AZ0ZxZgNLiO5IJjv/28nh4Qj7+p
SxnNw+vb+04MtLlT226y5nUkqlNJ4cRaLr6QGd0R6AlVIA4mEg46PLqyYDtMRb0ggCUOgGKRplN+
b5PoRGRTIzsN15oEV+UN9UPgGf0qSYm1tlMx0ljW5+kmH4Y/XsKUe9Ild2uovJMY0YQ7t+6PmOz+
hF1T7e3Fuzzmi1xcT3Jb2Kp57IJwH7SFfVYZ3JWfX526AkCrnPtPFdTO292Qtnbst0zT1ySmjJO1
NJ7e/lRF47TtvC5cacqJzqn4c/tbBCfqc+gcfjoqFtMRh5r0ruybp5/VsiU5li+Q3RtT/fYSmgY9
tEZy0iYKVKFPsVUJwX6PS032rQjo508JYMTOyfzbZ3C7XG4fRIlnYq0ncjIIbHOOqxHminS5HCXK
lNeDMJGgK7e3u7C17ZnnsdGaD5C4MCLSYuouL33NJkq6BPQp6HokljTscyoZT0zHULdN67c7YMoc
rU6ccyW+TN0ed0wI4j3dqg4DvVQ7s1+PVsJCWJpjqe0QcqfXoimIxGjZtVeu3FRJKfE9kHjKdOZn
OGd2t4sDNY/p/jHh+NJlSgIFRwhsmehg+dQ3UatLrJX1uC2SfMdKVXwUDjCdEeMW1aLIl1M2pVus
beURYuD+R7hlO3rXDsxobssuB7qUQi6s2Su3Gb9SLcp3IGVaiPsZHiZyzZFXioviQUNgFgDfXO0x
xXncmzTUhWXeEe6nTxe3jb438sL0XS5IkO25ZNfG5Vthdzv0ZhwdYAwU990y/o+Lzlsrm5BAq6od
MUT3GdvFE/aI/E81l/7PItcH9etgCI5hlj4SlF18Fj8PE0Ve5GjU3rjuhSlOzRKl8GzcZg0Wtb9J
cI1U0O4HI1VbYoNULsNtBz8QhWy2FuV5WsTv0a6mjStk9Fgeaql3Zw2r+J1Xx9PDzYd280JV/Sg2
kPg3/YBb7MZuvpkIaBFdOD0sz0wjv0JSqb9/bnl3LPwoSf7eUP66LEiyw37Y/Ex5PJNk+83VZC0z
rZ4GtDSC4skHmmSp9tu8zYJkVPzVHJgljp494b9lSsFX4cDWPOltrDcM3p4DwFCR9Ep26/OIlD6e
banJLaEF94Q5cdOL3nwepPNwe1piYyGPxf9W5cm407Harum2AK+3PDGH5U81SPl1qpn0hI1DvBGj
Zb57kkZwl2zv7Qk+WOz0bkvE7YYBUQ6AhPgVKADCordV7vYyQyPe9B2PDRmTaaErq9rNRmQ8j2b+
FKZV/ye0y6dwRIkz54LZmCAc16a4mT3+8mUJmj1IFZZY2rvVkO4CUVIGuuzJJoUIjhN52vEmfgrF
VEPHWmVkiX3oGtG8DE4ELY5h4aLtm01ykXbIc5z4zBw0xhX58udXjkI57M1u+vhZywx7OvCwJBG4
PJDbrGv3HWHthK4eiA5V9lbG/SONi8Mfjs1bS3Tj881VRPjRrY4tU7Q/TYyrwE0RjfhE+unAUuYd
BiWp2ymDbwOq7YvtaGxUcobONk2qqK6cAlyvX5AIEMLxp+DhBHfSrTyVTyw5kL0Ni8PxWGvxr9ga
di0HZ99wj5B/HRpzi3kVZM1VMw3sapPO2xX3rL2tKOjymc8JD6VEo8mhtZqjZiQcuUeObCz+gMxt
ytPCsN4ay+UVj1iJKOU7GDmJoy6yvCM8n3IXpDhi6nDW/NCycVHabvGQDtR7lPRPbimi03eK+GBb
l5+3cVI30D5ph4Sk45KzFQAsHiCEYPcutRXXxko+ldbUFJBV4CEaazssfit7qD7SWFp3ltFfCdEz
I9b75jGdomyNHbDZUq39WrdQPAq0ayZTrzmwfrZWbbovli8B8lwn1Jfz7WdIpXxNJ5meaF95uw26
heFWZ6ufmK+X8UcpxERepBj9NAk+bpM6yR5901cupwh0pMvQkMb0JCJDXDv1feEGDXABi3lDaNj3
PVaDRmFSJZZnALAFEmL/w0NnMIhEyjL3Wj593gDMHVfSwbIG1kn679x+hsPf6sDabUlYcOw+pRbS
5mKjdzX1knqy4JVVt44M6oBLSpHYEsS00m4F0UJ6QCKFMaQamDzd/yyWERbfIfuFIoGKtuxSywIg
8219c4c82g70F98Hn/zUBuTiqH+4OR6TROByYtKzS5YucS/JMeoJ0A+aE4UPshR/DJSP32gm4tAM
rsaz3zt2mrQOsam/gD58gqud/NXy8LkKZPaSAwjbOu7CfzAcwtemt9eTovrHLkiYbXPRp9/BkMSv
OPnZ/jGMBfhHuH0yD7QQLALYILa3sTeribdxnLzyh8HQMFNQEb4sULeXeHkf+fbHJoiDjVFmF9l2
8VG0AWt+PD1Hcz5/6HhvVp0GSmPC5LBFfCyeZDf8UrNevRlVdq8SNvbugBpvLDNgQlDMzFMbRkcc
X0VADQegmxBwT0z3kCvVGkwgDPrh7XbUwPzcXQqo1hc3nIlt4k25o5jSuMs1/c9PgYWXl7t2Ct0z
djjnbLamc64dNpKyM5311HX9cXQ6cozjQ9FwFraCJWRRIx12+eKLDJN+pVzjIYDi4kzBdxhauBo0
17x0QYYjAeJbU7ZMRrDeBDrJw8iJXiACmnuO12jCXvdoLeMqyil81Wgd3sv+izG7Bmf/vg8JZfQB
JcdafbBCJ7vY4ZM0PIRZZjuBO1wMUHPXMdvamoZLulWbkmDHg8pYWjHRQHQCdJ2rEi0D+YWqMLVT
E7AV+DlrwiwcspmWY/XM4k0m63gzBN4HzmioDZ485XlGMzUjUa06Eyf2OH8dJm8w0bPScxHr9HiO
r+w/9G3qemeuNGsXOi2pMCzCK/x1rIay3IsC/cWLaKsFPz8Cc+ZsNX60oQw2kTC/VNd81yVFIzQp
3YVjuNFw2q3pXaG0Wh8+5azt+t5x9onq0Wgj961j+3oY4/RkWv2qoKyDDHpa0R7b+1HooEi2Vbhu
q04BGcLnweBsEwfxtc6iI7tnkrPmsceLqM/xiKD3oXJghVind0bmqh2AKgzJKM+wg3LY9ujeRv8l
gtrFIT9L0FRV79c+v9uXa5jdKjSMS+tNYBs5+9tC63dD7MVr4FeNqM/qKkxzPCxU2to2gpXoaTZw
q+HQ9STgK8r58Gf/zu1Eo2GdaE3Rhg9Yn7Wkobd0YtAZdB/5iNROWzFxg3poDg1ue6Rud1mmUUGq
+SvMmmmtE9RdIVftmb00m6ZGuyZGup1S3ThkVHYluXWd9izocI0yFRw0S/1p+iTcJw0olCBBf4BR
d18OsDqsZaZPqHIYLGJLTcWugJgCnG1N+PiIMhogYu5rWrBomlxNgwmBUrd3AoMJGAv91Hfjx1zr
6xiQ4aIPqHXA1b3S3enUNIbwE5cPOKmQ/VhHURuxNSe874SQus6ncA8AUJPx0RCG0JeLduYtiuD/
mEl9N0XeVRaihmyi+ZyK8CxF83srSSQNUGQgEl5NTe4sNr6jU18mfYeONenwzloGjWGGF9NjinHP
mSPa5zm0klA8D4Qf1rni7yrdBqeyxUjBbeX5teq5gJK0e8e0Qlk7oYSV19gbXZPuoQC9Tt7dpUbA
rmImaCJ/5Jjui8LELpgWpME9JOkh26YDrV06rEeMhfZLPFUf1J3jVmDM2ir1NwvlHYOKAOd5ilTd
0goDoeritZ4/Qr5Jkd3Aw/XfOKIf24LBYRjS48bg9sIjnrWnSD4pBn09zb18S/g3EeWXK8tJPN8s
4unUqUcBE0vJaV81xTYhkzn1EhcxoDrQRPR46vWGqq2tMbPeeXU6o1h6E2AsKJzsmAjEZDCQ7HA3
OCa9HXn3u7XFc5fU3GXLYyPNsdoSsN7jMiWXydmtc8N1bXVLtSCg/9iWHy4tvsg7TFuMYUU+G6zL
AImrLz+GZiaii7Lr1i7AujQTUCMmgqJzug+MabMU7vU61T0OIgYh1V1I44YojF3bUG46lfbXPM9b
s2SuzKIzQ5n0xUzW1bNjOrh/aKXZLw9t0BdV+tJxIfk1XnHHJgfHFf0iKpantMwdZuk694NwdhjH
7omf175mB+PWiTDSNzq0xOUr7NgPdc2E3aQRluc8/bvCRHO3uz1bjUMxqQ9dZ9ZHtSqbaYtcC1xU
69esiM0xwCqAoaJMEwxs4WZMszyMUnjbJlunn0PYngNMDCdDtmdvaJ7KHrA6O1xQeYyxryTV2VPV
0R3bGRrr5+BTp9UioTRqPVE/QvqcKdzQIk42rqCvmhM0SK/RH6T5Ek32BijFgA/NZTbQEYiNHjSV
vjOa5mLPh3rTaOPWy7N3jK8snSoC2jF113huGhh63kU0xhc8rnTreTGUmgLwRFW+RhFuP6xa1Gww
Vig43b0NgBbqOP/m2pnWbYPOmJCesbtu3MxFduR+vZRGLrdz/VBmqqfSCXwgU9GZKVN70qoUaI3G
CIpRFv9Q3M3NRLw5MOTBBUYi4gTDAsebtTuGMxXMPL3KQPMZ+L3xa1E+FzDJKb3i+lPgg89CDdBJ
8sQcV4j32kkWL1g0Hb/OuS3NJNzKmuK0Imkdv4hOPd9HdRg4aUm2+vRprGJtbZkIOcostpSFo1cL
h0xDwHSrvU9wz67oYAJIa9F9UVsksHO4epwUJdCyQK3qqFoOxXDsuJGecSIkbIXCJxj7EAVc4KUl
S4QEHVnWUNRqQGJrB1HdGTFIeMh1mMC6dUUtVaG0TU5vNyDPDEJk9jH2+oc1NAaVbXd2HWobHcvx
wfG0Y6v7pe219GKBG6wNhhCawu4aUx8FPrKNmSTHOOOmNyaDKwNT4E71PIXdeFuNdX9qKMxKu+/W
ZhY6Goz+k97Fie4CWANtzyFTrdN4/utUYfqgyoZHKUFQY4rrU+tRO9MF96UZ/gLESxtJ7N7r5r7V
7W81RIM/icH3Shg0s2ZeVe9QbDNjgOJYmVj4SIrQXWDgC8sE+7jVMOlwS847VjquHXBPJ/pHfE1c
ZjDCfpswdQ3KiOulJdIQaNqKvarFZdItvizBQmYZaksnR7UyLtA/W2I++raAvVSIsTioof8jwiDf
CeGDhNhaZvKV0glPsAprNWv/0tX3VrjwYEcPfiD9cdsiphkONsOBY4DG5olmmPZpigxy9cPvNicd
qHMHb6CCoJkP/BdiRrZI6MJSwyGHfJN25pV5j7FRaoGhUt4rB1gJJvggbcpfCcP9zRvwzg7msE7D
sIWcRJKAU8paBRTEzL8zo+SEvHi9couZjuG4u7wLji29EFsthh/JBM9oBmwo+bHFl0G3hdow1eRm
9BB7wmaON6ZpfJR2/tLQ8OVPmLyahF4+e3QOeYcZ2WuztV5G0woTtbKmA97maDvVZznaez5nDCRV
cIdXeGYPa1xmBRi6ivvNoIr5b0ArAQ7QZzh8LNLqrkxsmhnKBVCHs2gla0jZ2uLvLl5UgN8sSX+H
jXigy8jeoKLvwSw/axNyE6m49x40sNKiN8O1H53I0taVXa27Ltr0WQYV04h7nsP8GK5D7BECPxRt
THZziGWb7VOU6B8s7PQ6DM+kygkHjJBN4GNiBuKXkymBQHD+PJGIKz+RmUwn7ZHaK8bJwaPjQIzu
IZHB0/Itmr9AszwrqcKLK62HTu3b0Y5eiNWsgVm7a53m6k3G1H87QUVLVPm3M++GBKRFG/OvqXWm
ub4HDyRm7UwYzmVFsrcsSvFJp6pEwf3IdT3062T8cIASNA41o3GtYTMr0wdvess88ZCZnsLxrsfr
HFvgzonrd1Y7pqLakB2bVH9nckFbXmMsIDbUkCmmxQVEhSrqZ3o4Dq7dt3dZx4qGsis2+A0p+OwQ
Zdxc0jLj3VFkujF18WbplbsL55n5FTgyG8s9i1LU+o2nJF0b0qde6Ry4+DOkNnyYeXRCkqYWvHLd
xQjqW+RZDgQaH+AfTcd06h8Hnekq/mq2osgbK/hjnBOERn0jU3i9vlQZeFE7NaBixz2ji3BeG2Nt
UozI2XEyAI2Xmriviny4a5j48lCao4Rqb6f8q7l83gAl1TYNEZ1TJY953wGKEOlIGwfFs1ZVfgg7
ULxtTBLDynoa9ehPEIhmpaftvI81kSP9HCqBpW62Yz5T4rarQaM7oezLd8+ghBCzgb3Wa3vHkkXm
VpAyFLm2d82wWcXgvXZi8UXP2n3BkWZPAU6imb/HauTSHqhHVl7MkcyaNsD5TD+OA+am3j4K+rt4
rn8HaWL4Tu9su1Cwp140HiZ3F2tyT8KAXhZr1gNMGmh0wJTWsfM9en2Ne4jVah4oAY5IdtFUamz7
GbtzodP8lnog60w7Gfbeo6orzI78n2VicYOA+cjGlJEGribY1iUAVEYDEbe/4MDmwSsAAsjLwD4J
mhxJsEP8N54pcgN03WyULk/YRcR28ibW7BybPbYZ7IAJQF6cC+soD3AVQXGbGWoQEBs3LStf3ZF8
FBg+INDyhM7YiHSbDHkO09CB81q80hgZq04Uq3E+DrrbHDyzY0nk6ZCz4ETF8MfwkmXROSYteON8
ZlKO0HznEvKTnAV6wwHsbYzZxqJOJqhFSK7R+x5Hzx9G7lR3GtbSs551yxwp/Yl/2VP5K6BZDYlx
nykylAV7yCI81NSjjgMdWuYwD1uN6b+FEyIegodQ5quxCd9nTsxdlZ/riP8gLpegS41zKXjlQZCu
swp8W6RVR6MU61EG/WVqK3bCo8LYwyOQ63mHdJVtStOV++al44zjFprOaCgIIIovTGtsyX6x1I+G
6JyMfTtJSGT4TDqG/eY8yZVVgXRbDPRBYUEk1q6OQY6Y7tOFQ3PROGMu9GH9KFt21q2C7GfaXOzS
YD/rfBgcz1aE0uWpoyQN1PmKVqXXxjOQHmmG52ddMZ1ZWZNXbSeLKDwnh9BPlg7EMM4OuWQIYbrt
e9G2z07uLPreQA+u1VOv14KDonGHWMpM1I/CK+2jN2WHM4yBmbMGtwvvZTJZwXtS3xXaJI1lHYYQ
YbvbwMJLDQ8P4+S3ycZhVWYiPy1r8WnMI7aY1TVaDuctQfTaDOcL4NgMsqm2N6dOP3WYWH9eqtE8
YTjCVpGbJrDhj0AtPVSFOBVysFcQ4gK/jwoXyIa8kPX4DKGSAEGjp4GO01WuZxKiF5d/M+76Bt3O
cJ88MZ+RW6OD3YYpfHFBQtedUshw+XRmT+MX6z7iKdn3qbeZEjYxZQFd0IkoFYtzahQjBMYMJJtf
Ny5bBIWnq1FAukv1x0vxCtTIeytl9numPH/6ZS/daNVr4FXaKXZKgqoe6pLorLVpF/SBZVRH12ie
zDvXhlId8tQU+K2psQFU87l3GeVanErtUr3EdPTCKb0mk3hUSfHsADRcUc/zx0lNgLvT+NwnBD/7
Vp82ws4VyPOlMkB2pC+iLwvsmY8kNtzjVnhkVJWhpnropI5Fhe1I79sw81cU3S8FYzwLC/VQeONn
2mfOzi3BmpV1/4e56Oi6xRZkqe4Lw0ZDMEocPnF+CEksgSiba7pk/hpaRPFgrO/oEKK0r9iDeyv8
UuGrsbQ0BeBJryPSxuRlj3GPAUwXNU735pdqa/fBs0aeQpxovKb3SXY+GQzQMRVscwa6EK3QCLnP
kAQwjbcmNMqAAsSZu4LYP9Vn4HNX4GA4L1e/0rFh3prJjo9KfHkOpKVAjuFDhouSLVxDCDfNvjpz
VrsySeZDb9PI2Io72o2uTTXGm7oyfkXtlp75Ry25Z1gOiEyrn7w0e07UBchmfqk6PlOuEl8zivTV
1pCWhMPuOieJQVHcGpxigykwg3sVsLbw6DaYnpfjSkzDb21S89bOMz4DYk9MeGaM6oXlU6IRbqNJ
ftu0x8ZnXcu/BBw3TKm0g0Suja7XPM9hpi93KY/gRGYQj6stu+32ECj3lUg2TxSsoRDIt50xNMdE
37WJpkiCGh1Oo+LDmmn9MCavO1eAIRVmn1XoAMII5u6Rc0pcU1mgar5NYbD9C+zie85IcCf0rJp9
+Qr6AgNqqOES5D+eEUO9Tuy9li5pyrWNl4qD6zaYqORt6aJs8uBdo5BgTa0TPyraeXDth8I8Dhaj
b2td29O0HyMK7mTNeul1T0EQzLvGLgrfSOp6yxOBdNJXLP25MQhia/xMQD1MvxPYvXqy9kM0Aiw/
ZMepkpe4yl4cy673qVe8Z100rzSLvCdl8Z3vdLRpIiLoHacH5PnPOOr2uOGLTTkzdg0YxU15TdKV
9c6nOUpgGUn/zlTxrouB5K7ZcT8wEW2eyIECS4uT/UzhyHNe0hfV6eM38E3jnLqAsjQg5YxpSsF+
hyPcmNDSbKeA72BDfozM5tiaoKjqQbqCb0fU12z0h+wYlL3z2I8gDjJcQEmHAtmNX1plHKOB05Wu
qW4TOm/x2P1R1nvJ6LePhw3F56iuhrMbKu+t9eBPR8+D4U7HsSV3nnsPIw/GVawExoWXpKMlpqUK
m+GbwfPLmad7Ohk/Migm7Vxna8WQy7WsHbgyYnmjdwFPc2YUupJYfjsv5ag8ow5MOa5EuIoNghBm
yM+xuBrKDC54DxfBF6tHVVABH+v2aZlOM8SOHiqTqmdbfHM91r+ism13tsXZK7HmM2PVEhQZzWIf
jZ2+wDtvhnn0rcLK9kNCNzA/DaGGrthXQ+tgEAJepmq0Q73hTMlb+8LhzSBq3azqGh+wUBjjUsHe
henyha7xCruvdZRFMR86sOqSBjP6yQE19HwjZ1d3+i+qW59Yg2uSOjLaelZIA0U/fY8YRk0HuwDY
RT4o1tpoRqsblCb9xKLE3FsI3AIvcB4sD/SZ5g7c+EAzfaMrK3R1WuwC6qJFr91x+N2Z0lwZ2Kz3
dMhRDRCHw8aznXYXTfw6bGoPrWAPk3mgDGG/qsB0nskCBJgoN1FA0rrjXwTctYsZ9N4kPbcNLxEt
7gezktYWgirdms18SEblkmNZITV9KsUp2GWeRVEFyMi65NmSO1wUvbmlkBqsrlp19uSulb2U7GUq
2+thMu0dOSnw8RQBTCUfp1ZT2dJ4O44vGtVD+FqFRxdIqA0lo6Roo3sIgZ7V7nQNjVGbqse48KDQ
sZfosmcdwL/Rz9c66Xdi3mrE6NZWPj6bE+h9AulE+UGjDBGKQi+5EjHvEsjpfuPiX5zL9XvM6IPs
pyMOtqyvtfYLNsMr/ekvoCFIgkBppPDtmtW1wZIaopl4hIVJOcIDmCVs6fpRBNoHBdcKoox7b1q5
ga2DToKiTlvqL5cwe+3y3K+tnarij573SnMULujsEhUQY+vo3m0LHLrB/O4cqsF9oAt9IC3FzeyW
IaKWFLvBytRaA7UJDbTY1Wyk1k7bf3QhhHW7HBZkfllSUxM9h+n0PmAy5hrln7QcxWhn/W6/mpyz
/Wh5r8xB30hJ5xZ7/2KW73iEfddDgqAy6u++SO+1kHcFcx6s0/qv9KC+2GX1izDtC9MgpAskWy7K
cc1hZheoSXBuc/nkKuwSt3goZH1AwZ443BKjPIY01LBuBKadOC8KqQAZMEjSfTTIo9E6imZkcLw/
SCKNZ3BeRrAPSQuTzJiYwN1eGqYRHrG2PY8ETufDJE/10mmIfH5mlU8escVxMsAxjpdEJy4cYxhf
KAtW5NnHiRyCxqnxatsJj4sxvYdCafPQGHS/l4HFhYZ+Wg5sL8JIpIe2r901PGjz+falYCCELpJq
sKntFdh/IhNKy89GqY8nlYt069hmyJrNpdTg9z4wkeTWw1WeW5V4L2k+2cSm0Z+ZAYc7SrVO3myq
p7llLZd0MR9sFzaaTSIc5cXBbxmIZBkybYummx5HFX9iq4svHcVha6/InbsxADNsu2uNgoujC9Lh
4Wd0LKrkPmAPdYotHivJPNBHZLb3yiq2KY1pT5EgbbKsW5Cg8dO0Nn9jWsV4eZqJZONirwnj/gUs
EzbvmU7liJgK61Hls5bBgwnrVVzYW4WPr17quEtRiY0Vg76GYwzyY6nAtaz0G20v/3Xbm5aVMoFY
RS5HCbvf61ORbGQ+CwyByEYy/2MGjAP0kDGfV5zrzrUPy5vE1d0cboCkCFAzvTrTEi8vgnrD84+0
/fInWuzvnFEh9ubxG4nV4cjICcNwOj8EtA+/Bxi8NnL4tmVu3wEJLw5RN+aHegyds+MIko4Kpcqs
8bTObsKaVBqqO/xAV9jP6htpMQwyIi9+qJcAVp9wsp21oHyaem6KBiPaR6azHxSJO13m8Ngvk3bE
crtPKAJ1aUEVi920M7iUnQrz68/31jhNoiXexYb53vWTvHh6L49B1Boou/wC/4R9+wdb7Z9L6sx/
pRX+kNRsYdu2FFTVOfLfaIV1KWBQWN6X4QlWyEkey8hgbFvYpyER8tDP2VsCrAv2qvUrwbLj29ip
gIuEbEt+XDc3t1FOFp7o4XiXuIzPHGUlB0j40SN3OrXSAktW8EjeYfBdWUDF7uz88D9+EcBz/4aE
ky7wX2l7htSdGxTyn7GLrux5OJczXrkasiDQ8J2Z109RSws7yDofCas+LHZ9vQx/uXUXLhiwbxDT
McEZoC9sCDlkYngobLbHQc8mH0IBjzVpPmixdhqjUPsBgP4g9/6f996BYPmvP7J0hGXrru7RWgsz
798odgNx5jCqYfja2WK9FbnId2mdFzvK7BeEeYoZuTUP7qRZJMrT8FDMRnouBxq1mFuaZGyRa3al
rPBRsAs/hg56R2EbV+Ukx3yxxGD5ww3pmidvcENGRbxUVbSRAdUauRsERx59/T2pAVRRgJur1EET
gC3RULs0y43rpNdIB+XrCQkHdnGiiITZi+6BGmqFfqeWl9ufZGu9W0AuYO8IRCfQYWek6G5NQ8K4
mwLgVgUb5xl9+sJElVSE61Bebs/4F4TjvhbdwJ+06KF2tOb3sgZFqiqvrdJOQRbj15QJoSKdUr+Z
IPh9Gg3jfhzZy1YVfjAMNdyJ5guqtnbCsJM89dJsLyXboNSymv9xz3j/cc+4jmtxsQkqJrESin+7
Z9gxRqheGkwRHvFxWR+oFgmvUyubc1xNDwQtVmakyXxnalW8thqOOJXOkO0GkAMTYV9DN0DPFqCu
47naDQu1qbULvECMBA+3LzsJzXasFpiD3j7VXZYetEgjGIMe+lTH1FUkjunuhNvwaBDG4PfgT1mJ
iNfVY3RVzXyVk5Oem9jG2Tpzfl0smvlIWNnyGOLFXmHfSVkwvMMcdFuuJ2cExTkb1BiDwIEi2sUn
W4jQp9wGxddV+QlTxj7NdOfFhZy3b9yMyzbvyQVFmYaqm8FAgnHSRz9f27V1l9Q0Zk/E3q6NjOv9
3Lu/x9x7vPlQby/YiykV7nDtiIAOoJytZjBF3TN1DoQGpT4+t41xCWpI1nLMcW0IE02G+jcC0gXD
jpQ0xV2YUFIXFXb1zjRnUxWe/cddXHo91Sdr2RND66XGI4FkOqGJzDvPcfHJljrd/+OflaE8//cF
Sf7HguQtJEzbo9SGqTfcCu7+fyr/1CLJgYiuI4x/jrdVeKwhMkq11WxU3l5E+r6dMe2Ejo7MMCjv
7Flpd7UmFqOJKwygseGCaOwr0re0rTtObGwoJX/uu7h97LQpepjtV4do5FOdIMqFQczuq+HYkxiP
umpzwDla9l0N2bdXzWecmdrJ7jjK0lKOHjQP2qFKLOVXER7rG4xlVjg5B8Pa0aub+UOYTQ8uUaK4
caneWV7KrgMZgvvpl1mxZ5nG0cVFSn8VVQw4OJe1YLQafFNzkh8G2/iKs1i9aWWEQ7tsf4cA/mAw
5DTOJXr2gh13WkPyFLv//sYLClz/dVmlatXwdNvyPB5pvPf/+sZb1tTZJKso/HA90iayqijgyMt8
T2eGng/viZ7OsPSg6idFKe+CKgChUaiPRqTNfaPj6Eow2GHgKhnb4LVA43TCs7KdS5gm41OS0NEo
cs61oiHsuVADWVedoxOMbzfz9e2FHg1kBCP8dCeT1JDsPfMZEtCWAby+1lU3rgPokAgZ+f9Rdl5L
kitXlv2VNr6DA+UQZtP9kKFlalUvsFIXWjvgAL5o/mN+bBYQt8kqtjXZY0YLRmRl5a2MANyPn7P3
2g1qJMRmylbTGcIuoiuXfkxUXkOLMLJ//t4Y+j++OWBKBfMFT6A6sh3fm/ekX67KFjJdFdQpjAw3
inbaGOp7QDSU21G1X4hTHn5BhyM3rT53JQrdeuWzbVP2nFt9UhmEwtB7f86tWCFREM1p6obgbLnq
XTghwxUQUMZpIQR20vnJAcqAWtoezdxoX7VCl8cBkxKks/CQtMG4MdJyDkdX5PEgZaR7HH/gfIog
PRGrRosxv5jKo39ul/kl7gL6nBP9cH/0o0MbFSFNcC/faNQnb5w7YB6PwXrQU3XpM0tyJvadR+aO
qGl4R1lFzbNXE42K/p+6rg+mtUA/ul4IZZmATolVANl2AZYorQw6n72hr+YiwQLfdR9PGLvJNVNb
Y365fM1j7rPXCJl0Z9tFWCewYIUD7Fz6d0hh7W/wdTecVsvwbjDEhslTiGJhMMZT7RDjUXiRIt6a
Y6GQjv3SWM01rloomp37BS3KH0WQVI+6xqmmTJECL5BSDQM802za4M70gJMyfapmHxTaxx/AGePT
8iqsSAP5F1ePNe9sv3J3uWhYyARllil029T1368eWKBT5kd1eoeD0d4teNN6doSh2SRLpGo9Jkqu
OhFDyljDLknuTXv7e1hGX3ohmkfGPQEkBgnhLJ/8tSXRSrJxDLum0bvTIHv3OAHfJF8Rw4Eh7Ufl
wJ8vmzo8k8uUM4GZ1dSdVzJV+1y+4rLKn0QOjWp5OcZJc6+Vgf7NT7u1SpNq29qkvMeDYRw9rsSd
NYp2rl2YwxiYqj3H8UE0yEMXRcX3VjlPduVe2bEnCNWoSHvdZV9LfCiMtZrIbelB92qQGMkXQSvR
HRlCVd9im0ZXRBftDSd0eRfr0z0+i+Bsk1V588FoaBZvF50ykND5QAmA8BXpuFa0uI96URfPumN8
izo3+jZB7YnHYcfAcPxgVEM6TGs4e2Z8RH64TF4jXZmbjD9YRZ0ke0AfASwObQLepcawmkE1Yyyo
edfbDh2XqDlr16jvfZSisy1PoQhbjTW4leXKX5Z/1XbtiQPTjG0ZHphTtIQydPZ2ednP2GGEGo+W
l58Xpa81y331dQkj8GIVlc87aGNTi315D5p1XGNpLd98YTDJG4cHnMSc651W2yzHzrZ2VmOmjWCv
snWfDLyjpobugG3+PaGpvUaXGOygZbJ0done7pi/TXN64PSZZcRJW8r+A+bWymCP+xdVuWHPF/Hv
F7ntsjfb5IlTqzriH8q7KRyM3K0NTgEJEfWeWWfrhFvqbQDkSX7GGP4AWoPBuSOewQUVySy9xatt
1o+mY9wPppG8duO9BOJ3X+nJvpgiICQMaWk9h461S0t0GhL2AjBoICQMdBFHCuisTCymaONmunmS
SbKqJx17oOv2UGTimEqTYUVituKhF273WpHr1s5EvszwxUUqLjsLdVBSvFSMZp/cwbjdEZIs44fb
aaHxia6PFY5p3bKPXW1Fz46B9HMomqOhZC/vnDjJz8WnK6PosjwsHE4hqZK4pXS6ZngZdP8uKrrq
faSnvs1driHbDav3VDovjo8dLLL16LlHmHGnxYRi9YqB82IS4t9VrcmHwX4yK+WXBxUKAhbc1Lp9
LTSGFKk80jsBv+7I1CZb67XlX1okq6h0SKihC0GE5Wwm8LMWZVXTw+ERzFxnDLAr8ZmPRe9etXhk
XgQ+jHns4609QUjMJde+DrYY90JPPRT9ZnDf5I67yrw6goCBHqI0jGzngaiEc5DMwFNEp27xHHdK
B79klTtFtU0ty0CjnUfeLMjNkWLdfgJSQsSONF9Nyw2vDbkdftrcnJ9I5z68YchOQQAbTR/1zxiU
3LWf9Z7xaEA9LZTf7b085WzmsGOhp2a2J2qSh83J2Jk073sU7mjsrgjCtf0/X9dNyOy/XPGuqTsm
M0nHnpd23QZY8/uyHiljHO00QFmEAyQzxZ6gs4e+nJ4i9pwKVOu+ojdMdxOL7OAdDLtM9jJ8sCym
n0H0FqGcTuCpjUZxclVnvQRZcfVDb3PbKg30VkYLnWHAYgqmADxeRc3Z0cM9OLLY/vNfxv+dDc8v
w13rCPYny3cEb9b8y/5S4UxMVWkjtcmdH2tIRtGevNsVg7HFBmJWLJfhDAOLrXqCVNHtbFVjaJkP
TXpVI2ps1dFg5IvDgBN2SOrXWi5QQ3y68WECbovEcHzvXdgJGcmjpeX8wK3A9Dmpv9y+0+mlxoBP
qwApdtvMCBoIJLUJ2bCfNovbYBy4czq2kiWPM46Ns1VnSMIWWyO56u2pEcZO6H5ybmMIvFWAisuM
YUiGTDtf6Ki4Gzmk9tkbnjMS97Sk4MrRpHjGzqIuRpchUqqzP3Bt4udSOeGOQ40Dg1ud0mGcjqho
yqumdn1ElpQqYVcY4bo1/fQytmgDOG8SNqSEuYls2uIy+BGlAYPhSvV7zReHCfT3akgq690HRbdC
zV0cVV6slvokeQ1FoPaDx2R1gaTXmf4d7Jp/wjwUQzlNHxajXGPSMU+aUOyXlxX8tH9xYXu/n9Rd
PFKWRdSHwYDYQgdlzdXwL9eCiBzY+I78Uc5szHFSvCvm8t5U1kyaZnm5q/RQe0hmOlTgmRcXm/WT
jcx4lfQEciwUbW2kiztT1wp3QAZOpC/GUC1Y4fpML+Q0uivVyV1NP3CbFJQSmBSCVZY0PZp4eyRG
tO0fxm4WqTKVMiiuDpR74HWCzjqWKZrC5ZJAPPZ3G15TkGrej/gWTM+uPmehHoHmd6bS1YYbbDqa
PiGhID1RzbgAXXXXQShBuPpsQjojpi446hPbWQ3tLhvy9jGZgCmnUw3neDFMO9W9w2gZfmkNFDom
XZgKpSVF4JE4z1UZWPrd0qtBqz+eYzN/UbhfjlpfMvOcn4XKsddO15VPk8eWU5xNp/XAO4WQX8Lp
JINp5cWwPjLjj4i8ecq6hGY8Ki8/+Bpnzcs/v+ctAil+W8D4nD2dotQFrGwIz/uHuhTUmpsRpv5j
MN+U5fa3kwyH72rNntrv4yxq7vOJg0WXRm+uGe1BPo5fjB6ugkwebpeEivGWJLKndhxpS9mkpJW9
VX/WAW2CPGvwyIxu9Yk08sF3H5vczb6iv/k+OV76rGV9eqwGYW1gZJBgburfwlANq9TiZMTJjiS/
Yq1NVnhZHrx5gwU6/s/fBQ5g/+Vt8EDjGxbCYgNmnjvfDr9c7rT8Yo7G9C9Vk6OaM6gck96cvooM
GnsQfikKfdrmSfY+Nnw2mMHsrWvigIUTXe1RS5awCyhddAtVWMws/Gtd7EDxXSyvbT5FxO6UZTZQ
0qj6qCI25DGPx4flwUMJerSjCTBX8GHkJaZAnugt9bd0wo/5xfSfX6Xaa7FMv6uiSdHVgLnCPVmv
loIknusTx9ZeGM6VV1AlORO6CdEW/ULyJ8Mdd5THCA8OcoGcErUPMK0o6VAsQhUuv445AhM8kM2F
HME7ex7jyD7+6AaRYvyovqu66O5dS3tiWJ+eiyH46CdiQTI+34sda90uk+zsmEbbu6U7Fed+eWpT
64dFsDUubYzbqCnpxSflHvut/V4HFqQ8B8dS0zRQ7oNOvPaRDfgvgYqOw3RvOu80HH40swm1smTF
HlLgrI4bmEqoC4+9hTmEm9yvVkufrJeWvVtue3uU5j6bW3YM/m/fJPCDH8NuNoUlxYMc/8QjEy+B
cAlu594YEI8MKvg5yHzfZjhSmwbcBq7o9mTND5zO2xMOHKHIO6f1au5vJxQzKN1dXjjja+zk6yDp
tze/bdik6mnxdE6DuPcH6xrEaXHpmzC4kCJCHzJjSH37Geng3ut50sDEf6/Qur+jl7kgF9S2CEyr
DRSN6BvEi8pvaTKPNYqosKAA615M+rWveRRhre+8fWXjVSa6rn+oSmcE4pbZx8pxuoNpK+YsnF9K
fcp2RRcRkNq4L0U5lo+Wlc3hxyhO8tJ8zsdSexTSRWxUy8s8o4L+m/pHzdKZ3AyWvJYuksSJsPYN
KFJ7LUb4rFB+srVsOhftd1weCZahIHTcEMYmBl5NaPqlKmr9DTyF2ovezb47BRLyZTIWkLEKXBNG
Yir3eT3tTUuMl2Aag2uo4H/aIrR2RWtPR1vX7qawL79Lli2MCeObTX18bWGb7ZG77IpwxHxU+9Z7
Bst8U7c1c00HYsbIqYLAynEMGgiL1B9WryUgCelA1VbzR2HydmgFcJDQsuE5llv0pd/CKbmCwZXn
Vuhyl+LZ3QZdqPatSOS+H3V0P3V7CJ10uKgYNo00sicLwh94LvepsV21XoCticjH4412bHs6C4On
LkWgEyUd+3/Sjk3iA7GTli9lAG8yVdkmVP701tLZpx0N19DgwISjJcgGmGEACJ/13paPyyL4v36b
qrRLetD3shqbGNPmP7z8j5cy53//e/47f/ue3//Gf1zi703Zln/If/yu3/4SP/jP//D6q/z624vN
ksL02P1sxiesh5n8z0Cj+Tv/p3/4bz//R1lOJq3l/z7L6bn7v//nx+9RTvNfuEU5mfZfGYf5uk4J
RJw5kLu//Jv62cp//4th/BVQJadfHWkNbZ05EK0oGxn9+18c/6+cCGibtmU3vxbirxZdQ8Nz+TEu
/yf+f+KbzDk+6tfdWsc65DJtxB1o+MSwzP/lX7cp1PVwhSNmTrUGpLYki3ejDzPMaupVv2pjTx30
ohye4sE71fMykpUlXH8yBNddZ/kvnW1kG1lm5S41gVOWS0UzDIxOwrx7Zzipnw07jJ9ZZ1C2TPRG
FoY8M4sXWygCHVL35MTIyJuZC8QRdGOD5Exm9JPrA0xXDRwBI06Z+AlSZFNQsnd2A2d9aQn5KQD2
qAKvnXsehLd5nmNECclIEBhWIHD0wgRHUmP9XJF8Gm+W+IpyBg8mjn+IReYeQPHG+5wcgoc5H9Mh
tupEdDXVu2qR35Q/kqlNDyHkSQgfiXUYRPYdOfd0yGw/vFDs5ivPYmexEm21UC3+jrbAZNOgw7WL
7ktp4CvGMGusehV+00TuP9fKZ6PVCe+5QQ10t0ESptFnyDP7w2pps87pCQoGKoz5ygepWncb4i+n
rUTht5OGm848SOs1Rx2zC30DfrAkEaPysVpacJb+0Nr2OcoVoUlLWRuLINoljcAH6MqD8gf7miWI
hDCcHOAA5Fe/pk52IsTALSrlJFQrLSrGP3N5qjm0Pc775lwFNOvy56XlYdo+TvMwh2fHhPyeFjHK
AwrfzzTwyhVqXrgHpUAGFal2Z9kMAOHROw8ucUheiqdlOQF0vt/Sx5seM3rKiPc9Eo9jHy+dU32U
g0dUyFQV67Dq2TLTuTNbqVM9f71wXEK7HLB9SAWCbhc1dIliLPKMGuhZeJYiq9cOoT3qopmp+oFx
p7xhBH//PjiVWtkg6PeaVbdPaWSuLTXSA6A5ndeOz4HRm/n5RkdMJfs0SQT6lwk97yq2wIo3xBBI
Jl0NeoZ3EUWPBo3I1W3vxX+2xp1PkZIoyzymSYm4UaX9g0mr9nXq0SUipEle4qh1N+QFbEVqVYfY
98IrFK0MpFqgvnKIuiPvQOI5oSuZeVm/m8iZ3iz78/LSnIDhzXaJ+SIgDPTPb+gKq7sX+vgyEcWF
dCKTu6UA6AoTvPq0oaNSfLGFE3MIyWNGcjZ0gAyV1YnMz+woE+85adL6QFXb7wxLZ/KUquvNd+8i
I/8AulSuq9hK7qWt7cpUBZsStzZk61Zu25n+YrvIFFx0FNC6MA3huNwtu5Rhjc/NEsyFcaw9+mT1
PsDMJtV1Yc8MevK9dOSflTmiQPcgI2zky60Gr7QmK7g2t8sKMkDdW9qZXgRMmAC9+26O1poQvaK+
5vxXIqNaL99BWUs4s5d2zU9t7HD8DcDB59Txaz7TsJZnXeyVayeW5tpsjH+hhxCG+L2PyVrtkJtq
+SaZeyg7xNLn/OU0ADSnc7XINFY3FkOE0epsKrR0OiBNcrym/iWbnPriYijrX6eGdABP14HChyxi
N8GVlB866n8VdukfvpWvS9wqJp66ywKcqLLqGR8a4U66ktZ6iQsbZq4XPULrlIBbjYVNJy61r4bA
v1IRH7VUKwa0gwvap+OYQr4pbdRYtdQEHbjitZGtjLehSdcBW+H9pN5v/5S0DvmcO201DZ6L4q7S
VqrHaINEl1MvctdDIKgAzaJ3PhgQbdRk9t9AcT/UvvxRBEitR8KUn0ypffEq7l1K16uRqOLFDsiv
DdMuPffC3mqTxJPvw0+B1Wqta8MkMYII2rABvdgiTmsDHz/yAs8PJDo+xfcvVKc8mc7DAH0FRr4k
fr3I9rd1UCa6x2WnlQcZI4Gdxqlm5/P9zTLLz2ssrk1SJ2ubZPUmzuHbMTM8xB7BenrW3cPb6c7L
+4073kWUNwADa7MfI3vVxVrYQpSyqwqB/moZbYoeKwNY7WgzVaW91RvaqUvYCcB2zioGWcotIQd3
S0AbB2r3SAzHmxkO+T2qpO90L6v3siu0/VB4j9VYefbB88rHpQ5dtuOE6Jl0LPO1qvgMExbudc/Y
7NpYtrMvnKY5OOSAJj64rNoEkj96w/fIEdYDw5ofFjZTzIMt/jRWD4lj0bcwisxXkRFaH8t91mcI
Dv0WLgs96jEYqPrnIlcuDyYHrtuvXUDoBWigRvQAevoembIGOAdcJWwNf3WLqpictD/d7mWFq7IO
PX9jIMGVnIvGL5zqya/jgM4fMI3mTOvfV7Hw7zFT9qfCMK6QMBkFOxl0jDTFjJhZEYbIjEaQnQB9
GGMyEFMIb3MV0ExwX+Kmd5BzVvZVzA9NbZArZs9BizOhlu4qBcXfwvUc4p+2tz/F9VAecNbAKqU0
2aI4w68zJzIXcRftQ71/1xKP5EWGah9FznwHiyoMeChW+3pixfbaGIVPTmaASfyDMRLyGJoy+sS7
tV0i8vKUPGblnZeQzNuDyfEavfC2Y67KusQhfKqG6GqCQSEBAbKJTVJWCKJJMhF/A9UALoDjIE7D
HexZ0mWUd1ou4qH2yrM8aLAxIdZ05lMkkBCnEeM6is91JCN50OmXP4C0albC/qkbzAbr+kc7uc6l
Mtx+G8pvmfDaLyGhElu8x9mGDitdTVYsLD4a/rUEidc3K1Jwe+wYXF5OcsuMC/RLnCwgz7n8FYBS
WgLGNuIuweFiXyo+16sXgLkoZcuFMsTYHR0SrTy/gSZ1e+9V2B5Mwf1GNggpXiTj7orSINTWLN6g
QPR7MVYvN52b65QbzeqQWaD3r0A0+UbjrgvhIVXO4xjMqnT3taqs12aMX+cArj6PZ6JHwMCzyhLo
HPNIIY8kNgLUkgDyZ7zAYD1Rlg2bsRXFqvD8ci9qvDmLBizr3UcIoE8EU+0jtxzfsAwdexHH3zSt
+8525qF1TjeR46lvGuJyyC7tt0ZnlamKLzT/zENaYxzRo7i5L4TQDrmU2BcLNIgxqvU5A7NQ1fhY
GrhgwB4+Lu2I2y0mknZ8EHOVU2TZV0TLAsvqx7J3TK3r75vWHla3rUTxtt+Qc/yDvJXSu+dlHc3T
ol/nLkh2FcxWQuiIRv826cNwGJLAI5cVxkWpIutak9ZByYwtU0FW2TAMuy2gHVoBBLomegUHeGWj
2SsQUfXnKKKLVmn68+Rb8T6p7BeatrgjaRO+hUHx6qfuLqtYwReRRte/0Cf4agP8/jEOOvIaO9vm
JDSe2hAhGcaN4b61avVkeQJFWel/+KUU2whW0a4OHO9jDM2LoxICjrH2VaUXH6yBtEgUKPV9X1r8
K9g1glDopzFy7UvkE5gXlwXGjwZj9+CiPSrizGRahTJZ0/V90UfNbnLISQ8bsK6T09BdLNWW9DZn
m6I7bmzT38U2d5ApJDV33fu7cYrNddOIJ97W7izNn10bhg+jTVRfMHxPZag2mrSt9zJyUPSzXKyi
iha10xXO0+3tJAQ23koS155yWd0b9vRC0fXcDgXU3bQtiLznOOJG2I+7hasnc60GjkwRWuYW3tdW
IBFhAfCC714G8zvNTYsLOpv2BdLn0GO3bDAefNHLs+NB+aBmh+vgJs4byr/iwR8bQcRP/OLP4zv0
dQjxx8qCEDw3aWxCXGJLS9aDFRcnv3HyN4xcDP2F/kkSpQmbAEn2KTfCh+WoQi7E/Vh2H0IVZKYx
IWk3fiS9uyV4zibBbR8myNsb90tr1DEsiCR+CCfuu78/U4VAH+q4PxclpWmHxpYYwP4URfEfixZP
o2H0FDLK1u1EezGlhX4Xfd/dcpFgbYzXqYVG14SA8JG+umErnss2xe6uqg2CmOBYZHFwxXbE6LWP
amRYqLNuGmstIaLF0Bz7PrLKuUxGQlFpIqEvNOYkHob593SG/xlh7qxyneNN0XWcPOcasvxbIWnk
SY2LBqXdbTcM35COhwO1cOlFKcIrntHqAs9WCnhAFTUewYWoSNOQ9ED+O7cdbV4062okRGMZVSgY
E1yVdoFVPYHuP2Ses/FS7GCeiH4MpTXb8GhcVoH7KGWCrrQJhmBT4S9Y26LdMCjqwzumqpsWDsoq
9Xr7mkzcvEnO0MEJVLX24zcrduWLXk7lLgI7MEPO7KseaFjbNLmXmneGFjV+zMltonbe4UXYjByd
7KjPyJoJ+3+HLi4vPO8UBd1Rx/JwlZFon4HhNNrUAEIRZxqjqJJV4hmomnko48dG9OKUzsIrAS9g
c1vt2qJQm6j207PjTuk5HSsSKIfhyYNRCrsjvCMusmCZQuwedSnu8UAjdKrXLqlFN4O+Zve1DMOV
kmnwlI8QbBpQGXdgMrU3D00RutvefnDQj+2alGKPCEEXEmmKn4pO19Gum+bJcIIHEDTtqGevZetE
14CoYTvNJeWwF6Ift/IXqclwX/X5t0AH8oq9AcDQVLsfab0y28RAns2XJeTEk6MDVcoEJBMSPJfT
UKqlnGMdKE1gHQgXIKpuKRp7kxycWKfJAY/w04vThKC4JFi3GTahKuOgwk7h7iuBsKfBj3+kk3i/
0FpJOxoOvRpPC7Z1eSAn18IPWEkSocM+d7h5amz6HJAagVFuqfHcAOsBnf4T73LO6tflfBIl5rmy
IJGLIeGf4b2jCGfP9jheE+F8awbFv9DyxmsJT/I66S1dCNHElxJEHkgXGrB9h2JCH8fvk4LOy+Cp
3AAgZ4K2VH0YkDlzqRq/p1Lzg/CpkDnL1hjHG2anFL2vTkAduAQm1NWr4jJ+9Yoqe+qYfHbRuKXR
H16XITImAuz34RkIDIauuZvEQZskrF5r+EVwlJA8XF9utzoYWqyGBC29NHBa3M54WZK94Eo86FI7
emWjPYDIL3FWtubJ1hydHL2I2thr1J6DWXwuDa2DDS/c+1j3JVYKg9NVBkMJyhwdJ891HLiu0r6M
uKeXPc9zxKuEa35aXsEKHs5pWB5x43RQOT2oV02DXz3hp18qx/hYGmJhNVth5t+qHKL7MHZxkCuw
W7fmU+kDv8ZneLw1pPz6zXaz5Dlt57OF77RPiKgiTLAZ/sqIMLPl6orafedV59FsgyvhLNNzFVIQ
F8OkDpovp2co45TF0wy9C3iZMYC86yYZbQ16AbCosnwfasiVP8OKoAIVadEpobLDEjc/zZang8PA
VkV5ue+c4aDN/fOYXKJDpAHyHcBhLR+zTW2187NmY5SmM3dwovGuynDgE5ZRODsaqIiXRULNP6YG
6PLK/SpdNz8EEZLWcvSNrYvdcr4ZKJuaTpCllCThEdq3oOBsOQkEgMv71n5zBMZzWuPinemJjgI/
2/rKInFJli54CE4oaYlhwtDqdg+7EBTQwGeI0eXJKz3II1oK45E8wrt8yId11GTjUzSlCOC5Qvd2
L4Yn3R3CxzRO7wZOLzmCxbxb2RFN/jqqr6Q4k+fiF92rdC1iy5QV/+iiZlW0KglnBc+5ru38oa77
Lx6T4JPEN3yHRUw8UyCtWjDheIfn96GC2r/KpHEoCsohh9P8ezkEr3qrMvxo/rOuWQhsU7mu41Zc
MhbO3eCmmCJniYEU6U+7B8N+KwIWDQZ8rwt4kK+4HMYvJgIyDOl0KQwbIJVVdd6zr1eXWBXGp8RP
R3qNOezZIvGtQl8hhQtDeSO4YMu05nwVad9CP7pvQ616QYCSn4JwuB8dmsKbjDjOu85w+CX8mOMd
7ehnCs1qHadu/oIktzjW6IhpmDXh1vNSZi2zjtImAOqu8eqaP+Vl7btriOTNSmokK5De7rks/EW0
UnNgM3qYct0gDDpOcV2s8KMC9Ql7wOqA77aSksadxWqj1j7xE/X7NLEAYEU5tVVAOybEaFQNJJ95
U6CuFu0Vt7Y7aEXsNutuBFPcYHS8aeqXb5lfppnEYVCQirUw+R0vC04WFeohCouDbLX+ELtBuFWN
VgJUu+s9OX2FGfSCXPprSIfPq7KAHHaeUaQXby6MLsi2/PqT28KZ7oR1MYfEvnRNb13iwjV2RlF9
rQ0lcMBDil+edYizNiFMuNXiC1neYJlpcKh66W2EgtARzED25aF0vX0Q19PRr6OjoeAcrhxFZo2w
d8SlFPS/WIEbT8v3o40WZZEdO6ZR/nmggMIEPgmHVJOODKMdbI2Gq91ZlhVv+takVzNyka2ydmDF
kA86RpSHIWgHBqw+bebEm+6qoBuuPgLep7xtX0H+JZ9L8TJO7vBRtzFIbit6S+nynvOWtPHW17UP
zmCEc9XIg3Grp4XX7Isio6wOivg8mTUsQSZ420Uk93fNXErwe5CV4X2c9l+0RAQ/2XLv2jaYHm6T
gWAI45VSKDn6UP9OsAaZFZ7VvA2wtdaNmG+yOcsjJzv4RIeLS2h5air5NOwTDAKkFwXJN6SHeySI
oEUHfBvSx+Qw6UGGhDPBxTSNEtc0GoZbR5mQ5nQXDo+lN1Z0u0ibBpKISzx7TFQZHXXhWyD9It9b
uXTwTv78MN7KQFiDplswWgQC8GCayZzg2yh0E513nPjg7tj8kiPSXIba8/Ihmh1daeCrnHOgemiW
ewnfivdgEsMDbs9N5cGbiEQ6Pugq+nE7koSG9eYvV4uXU5GZXQ/tiv68HGnB9YoTCt6SI9q8NyL9
pu2ycrjmV78MtQ/oTMV++XIaENA+glIMttYo/JNFtzUeku6nbcAFMVz1mSlm241TEoqXDfBFSA/X
2emuwJ/tUzty0vdoRh7yEH1OSozCE+ExDmrDOvxhaE+x520NwIC/NHCGyMMaXWPHWRKc44kchAiE
2i3Q2UCDCOwOwMmSjN2DtEOlBdPERGlOV7s5zeLIdB7qlJXzZyQn5lQSHfUk25c1fNM5QHvkghnU
PHE1A2+d916zJT4wuDREgs2FahGNCT5J0H7xXLziRngZK2NaawmkmKVBw8gnuySdBMzMcNZwo5KB
Dq3rZXCUE7uL5qehJW9FESqHrAY9RcwE6Ek8aK1HO6jhsKvaxxC55cYTYX97JlMP9wejOzj+e+p+
+zXPIGR5MZbzoRjeZFPoVxk437Fq2Vd6gAahcDTolgeHdFzGVyJfazEZVYVZpndLe8Cqi/5sCePD
N0ftCUYIwbCXfvbVjn1UvVd5/ZrMH2vC5xEjEd8ve24lDXOz7Jpjfa5kkz47vfdJBVVeqMyIAK5B
F1Wm8VLaxNH98mwYEFvqc+xOq1sXQy/ABaboeE4979LyNc0/QtPmUIlN7cEaEhqcTXPPfDm7N/ur
1njdY2dp3eHWxhSje0IHChDfBBQ6JuQtFkHRbjLouevJCqq9OyOGl8MH422ccSCGXb81VnQY8xcU
KggTGoW4RccKYrsATG3blgeUctiwZxlJDjGLoLRZ5OcRky3G3MatMgDjD+2W4rnQHhXZSJCanArE
qQoei0gmJIrMgQCVmaKH59BnUFqv8Xu398uDDpR4n40OlWsz9/b84mExhNi5ujqREdznampfk9h8
TD3iMpfezvyKQK7pfGuIe/YzMo0TimZ6DRhKEI1BSpg9JANylDXjn8flS65l+EeRpt3d0tfGwv8U
jE12dJFq5AJP2TA4pEe1iSJgKIgPuQAZLaydxKX5sLRaUx/rRmin/jYMfPHsjwwnmG2fYjsor3WD
S+S27i21x9gQYDlYOJPMdsBUhmZ+G6KtE2l7pOLFo5K+DG3ESsonce9lltj0k0G3aZ5ctCZkhmTA
nAeM7aehhf3VcTBPFSSCras+ND7LqvysvMI60XH5QKgcnAu/c1YK3uZXaRtnGJjDa5hZ9SFjnLwt
lbuKMAcSHl8d0Lmn7xR9a9NMc3JIE33v5lWm7wKfIDOz2S+NWj2NiG8ms8rkPLnplYTQ5kwCBm5C
DHXeOtvb+x+3zbi+uZW9idzE2wd+WxELX5ulNEF6buacjlCC8ufsSWuFBsODG9kwuwjZXd9k56i8
bptVAss3YwbgcUl697mjzSGP9Ee55/M9/pluO3p47JJUROcy1tADu0q8CQcXh+iMaGPmVvpsTB4T
uti/ZnOH38NOm3eDfCr1nnJaDn2zsWbeOjPL4HFB8DtD+DWW2MsW/Sht6uiehg4MuWGFthGwFD0X
BLYzo5cyfDTt4T7QRiIU59lF61VbvDjT8xQKRovLlO/2TpjeWOyXC5fKHXyyksfCRki5AOPzMbO2
IgqHbRzphyXOQw/bdu95M6J3YGclsKFau/DHDvTeou0iKiXmAmhP2WUXznv6TksccZ4IkcMrQczJ
zGEXgdEf3HicUJkTxrSodDE7YO+oIJQao/ypicL5ocEey+zhhZBreXLKmUqR2sxDMRXlNlEMOE6Q
g882jFolP/Wwcg9N10BHbSIiCXCqrnp6wzjZB/K+fDZJlpxPpqjuKnUkAi2DH7mEX5BcuC0qzz8n
lfkV8zdrWMEl2Ri1OqUaPm1FoLo95WekROHP+cnQSuM9DMvnYM6yWh7cqv/z2fBp1Mc4SeIjgpv2
cfTSp8jB2bJlMst1UQbmwen+H13n1dwoF23bX0QVObxKKAfLQU4vlN2BnDds4NffAf7u6VO36r5Q
EpLdbYmw11pzjtnjTLStQ671++Xoy+vkj3Saabs884j1+amRGf8PW10xNBb3x+XQjwJiIgJFalA4
CTG12o4oR9kEJ3Idf5ll8Y5d+zfZ2vI5QMjB8Lpk6lcoGyQB5/8O/yjSf4QTgdFma2Kyq22sUv+G
yuBs8zoAwDd/T11PGirNCIgDhRZcYCEku3+PzKSlRZka8lhXr0v1vmziXECzkPQ/NWxehHIRD9Um
+soy7OzZkJyZIujvVjnZm6xuzCfc038LloIvOaHWHK6slAVum+Wa5ond6HnZ2oS7eKzndmwm6wvN
JO1BUcwLym9igwZtytdYe96sipGL7arhQZHs+hk5qK5+j/M23oU2em6rUV/LgiSipeEyZnryIGPz
P0MKEnmKUxDu2OBAPqWainpOHz+5mDl4sD5CvTJXGeicRHc7bnokMju52zx3gHChbIQXQku8NWrc
2LdLBSFxCfgJYSbRi3iHYELSAPoRcU4WdONAKn6ntchT6j56rCLECXEm2osztg4rhy4/RqYBYi4O
O7/p9N2yOlmO1ygda1/UCE88J4h9LYhR4XmPdjlqT7Uq7XXZOs9YhfBPzAflErXmwgPe4YrWtoOu
ZUc7rY1NiwL2uerruzXr5OlvgxUeNPCB3saeRnkJZmEAHsXiRrZABoRED/aj1ZS7gQveCjj9cKkU
rdnUbkuogJy0kzWktBVrr/3jAa5iqOr19Mb64aloI4BUyFhOcQL97adZUErxp4z17IQPtjosjyat
nh+JGB6V8W7Ooc9KH8PQHJsVBJiWsW2gkQqkgtnwdJWkTHle9Jui7Ot824GVr8z6oxzNP6Ln3NDt
3zaS9kxR3GOvG9zil57XT1usRXpHCPRwnupGhxheG4+ZzuLWq6sHeJSLuL2vxugU5KPqY6t29hSg
xQMyh44EwTrZeQME6VxLmktuNGInO+tPNYnm0tZg28B7QI5YaqqMbJfVosAq3Aq2kSyM3TLApc80
0BDGDyajWZaE7unJnCplq0g85GlnvS8tz44w2bNpk3o1rxiWXrSa6uNFSVSGrNK72hZR6T+yl6Wj
IOy88QGLlhhWW2MLLsU5LsCHEcTjVXHCGZiTju/Q5yLWkPCXQrLaGtWMr2ZKs5Auy6MWWRAUGKKu
ljlOKX/DZ8hfligVnnh9nL/o8xSGJybD+b0UFGlLF3DgMrEFXMORWHrkuDClWG4y0piG0/K0KmgG
d/0kia+h0k35s8lIDHFY/HZFcE6pb8+Wm5enOsw3kxTTfZo0g2UaBLNsNMIP3dARDhlTt+L2aWyb
CGSh0yrFNp5YjQq8gH4T9eFFrWlE/pzWdY8i31TnkC+G8/KAT3UTLwIhRivt8UcUsqyPMoKUk+Dv
Yhtd7KTNZA7kCkb9KujIYA5jshrUoFIuIu+9dQQ81Qy99I6RHT65iRcliQgXVXusHAK44GpwyEBC
s2zezEYWD6Fow7Ne6Rmmsja7LI/U+enPI68h9CqL+m3ahgODHKIYTIC8XQfzOnAGZ9NaYbbDnN37
Cc1kpPTaR+5oIVmHFIu5Df3SGUmOWOrHkUwxB6US3yK4Ggl/pdEDEzM9KKqNaOhqLdKbsq8usi6L
VaKEf6OUIr0cHvNmHJDewWNTplF7RsYxbNMBlQow1p9jBLEHvKYJyzbJoJjDaPjq1rjWyrn9VjvD
MUIQQFKAMX4W7bAP7Kh7y0izW/dg+6M4JfsHYNHak+CV0wQnUmTo2OrJqLaS83JoWGrx9791eu9G
0Iiqbwrn2UnEeHBlqGjIvdzY8XObNJ/yR0jK5jMK4dVyoCKONpjSMVJOjdcRG9Z7Z6jaLqgG20/j
Oj9Xs1N0NJXkiXyUdKOh7AG1zdPKtWEuq15zoTLH2z8HQ5rmMMC4rzrmQw7W6MZp6XhMLmlFs179
tBSbBJexpCSh6smqogxQWWEfWYgMl0KhYOtSmOyxYle+0nlPtZUkpzhVxC1mtnprpqLd6skwrn+e
0rWuCIC4d1bMIEM0d0yhcr3E/QzxqOy0+YiS87EV4Zrzg2rMN6Og2+TEnuYbs9h/iIZDpY/ySAzg
RWQ6tyNH0XA4cdhIx32v0D+vm2IYb3HcKVwz0mZnZyNugrgNd0rFp/Nfm5tvernDsTrO1yq11mZk
jgP5WSUhL2hwHWuQn0M+slWuVMw3IdyDSBflYZwvJy5hAD4Zn+66JAVjFUZ9/RlKGVMQjtXPo2Xf
z6uSdWZZEaWddHrw2AnGB2GqaQc3jpXHFszqo+0Cg0g2hY7AvOzepNUx5y2T8ophg1bfVGsPDOmg
DXaa9lC0wvFtR6k+fia4epX+x/+oioZi1Bl8JeyUx0E31vzd/UvMOOxFmbLzGPy3KMj0353lwcdd
7iAywVuMOMW+WpYACTPWL1y8CQlD8Qj1yMk1v7RNb5+a90X99tPtbSBuodM16H6B99/bjTYRWZD8
TYeYoNwOSmDeFse2pyYLcw8IoB0T6hSmz8u6wW71cYOx2x2seJdZjKMLE52iktl7gD2kTKP+2ZSo
cF7MGKp7qBBkUSD0eqo6FjWj0js+2JnJr+W3ZtgD0CGPaxTY94o/dFXrRKRqtvcmSCtat7aNf13n
CzVRlZKUzBW86VGCBJovUIIwTh6Yr6BtUatqndnVI3RegCLCnnZZuR8TOMZcZphn5+WzOXn0w+MC
/J1bEzsKLgKtKREuRRGuDC3yYbwT8pVrE2Ef8XeUGr5AI684qOIBJykXiykWLX04n/AeWy+irVFr
T0rr6Uf+nqioJzzxlBLc/CPieviutbBVaDRHox95OSC3WBysqi4YB+Pz0gZ7D5WpX3uE7bTwX9O2
xJGpWb/0LHe3fWT5lQBIo4PS8T21mfzJnmivKytyBVhihJ6xxYPf8/lfjAQSWtp2f7XMCldUvtar
ay3ym3EbgQnzs/lIGmALg4Gg/d/jNDCceK3ZjrYJuvhsKWZ70ugBbRnV0wSe+ge7iz+4Z/pNVciT
ERGLq6Od2cjY+nKn6suMaESR17OL0uw3+DLYkTBhB0STXLhOqN5XqZqEO9PiE2lU5zDizdsktugu
avgHuOA26geqVAVncFi8UePmWycHZNXVaOA6s5+F2PRBYoUQZD1V8d0aO9Orhm1uojY0DfWPMTWv
PaBFnJb2cbD0P0yZ8hvdf4xD80YRjI8IC8z2+kR2+mBEZwgUD8agTpsgnL6ZF8ZXd7QemnHb9hRu
E3ZCH14EsUTdjPUu5bEjEgiypWy3REpCgG6+NDFca8JjV9bY/iHaqVoJQ/wlyhzYpduD7Tfp5Kma
N2xAkj4N0xyo7lExSz1Zi4SV2mRxPYh763MoQXKlqb1RE8ZJSvs2gIlgPql/GQ03lVD19oga843V
lrXfKm/doO17HDCYPytKQU29RUId93MACBfw9mW0kV2qJSL4wN1aYtBOQ6qCa4T7m9FDvVbRhywQ
pw2Blj2VQLYTFChM5IAdZqr72tQSaL/oXN8D9UZB7P4GB+FcB22DnqTdyTY0T9u0Ul6iga80Cz1f
U/tfnoTxmiM/d4qd59Atw0utbUaZvngoGnYHh5b6oRHtMwIG5zGhEiPivKswqQ8WGk2uVxisKiZ/
XRJb61IIWCwpLMDQFBtdYf3apDchpleOkHEfI25a6wYibpImgofOU3hnpwM7VDnl016DfVsqxoY7
WrepVQf0H/LuMIwNcP/KV0AflQt1MmxUktv8JiexAxEEUd7CtXaVE6GJSIgWlLpeHqTNdUfCAOz7
imPRkbvCsKl39e0UdTirU6fc9EG6G3P1i0bgL2mWO3qMGX3D5iXETb4bauNT1dJHOYjEn4JIrvVa
DWHM1t6uLaKnscD1VKaN4VeKt44tDD9lOHzqTuVuSQ78m0tovUIOxz6HxSlzWXKvIbqY8+GvFofc
8JxuN3gQR1zB36QRTrpiEIFjtUoZLY6G6jt0nznl499ux7GQWY7mw1LeJqGbr6NJc3y97xMGFyzd
FFC6pAq/qZ1qglGoN4bSk2FLxsM+DjMc/pFzyQLudNJkqmhx9viNyvcdg0u8OARNDqZ+YjTOn2pp
pG/XtBj04oza8kj3I7jqIPuE26TAWIJdhqEKZzDxinlxVBqUxklGrWY0Oq49fbqWEbMMgm27dY+w
ZxHGbiJZXVqzRX7mMfxoIEDugNQwBMzrPcwGnFqNRt4vp5htEBtj2CUUz4T/sEKiA+PKk2IY9s2B
ut/ZJ1N/4V4Q+JZl9RuN8EXwqypkDSom7mRYUBEOBcGnJjptz1JV3/Y6sgtpdn9GJea8jcLYd3Uu
A8n4liUQXskgRMjTJSRSFFtXYQ6p1cUpkB8lw3VaL4PfRVp9HZ1znH+rQascjK4lu9NuSVkZ8bTX
U3hjUmRu4rIHKl7qsL2yjn+k/JWW2s1tEWCImghQt/PifZUuvGviaLtgqI7kCHdJ8NTpvetjOYow
WeCqbYZraxL67mjljRzINyUjW8CsortIjD9lHfwOKWd8iN6k73rekTPJLyHfP5SR6sDY9cTeVYYP
1cIDb7MeWAlx9Mqo2CBQE4dcpltsp9wcq9HaqyDOTH3qdroFdthKYG9WLYndSRhfnHkDjeM+qfGn
sMb+IwPc2KnYRq1WfUrV7IxOLD90WeadyoYZrtVC+nFRIhMub9hPs57GmCsTq00p/GP9PXLCLzeK
c4x/0loTDfOWpZ47c94y3/JenKA62BUCzEJT5WN9r8QEIrH2PkY47UUTPOrgx/1YWKSmcXuXOZqC
cHKtDW6lWyJrRDJto21E4cizsCEqal1zKjXJh9XmRLAn0S1Err8nc4vziKKkj9zg1uqi3E0u8+a0
KZRbQ8tpY7AmxsIeHlyZBfvUmZStyNN12ApC5wSfEo3CageNG20JcNyyCy0/zDy5C2trOk8KFnCB
kvHopv11YFJ8TdOa9CLbDjex4TmXmCk8JqH8lA1ZRLTOrjQJu+5bFvltJmHJjul3YRfqzSmcyyRu
+IWM3aBT+6hcUXFV1vfSStG7Rixm9aK4xG2MKNWJiGrOg/KiHrIuq4+NwLXSq8rWCzpaYTI724Zb
73sHwHFH7Bs0bxSHTsxhYzpcihj9zHcEWAbFkbUzVoQYMacdugcwYOjNMitdafQdtk2lc7MykBGo
aJBvvZnOIXWOvrbs0rqSO+auNc2NNr2jJRumNrGvqK3zYI9cySclhscIDp40OI2aWr9hqGMx5FLE
iw2RlUUGv67GjZtz80LNKYnscdJxz6T83mSk45GylmwL2b93Xdac7RhTemcEpykL82NKcGGsOulK
oj4LrWHcFdK4GEMFoX1wbF+Cj4PqNcf9YZESUwiCP8FD06kETk1kCwaKC7A97HD9GE+OFPW2pM+/
6gwWtZae/vJM0l2VMTVXjBY8/JxFSWuu/qbgOIQ6huWoJJVrQJq1k/lT2ZSIqCU6kgn3Drpyy92h
nzlCECEVPE0Z3OjqtYdrSZCHBpBPElFfhNimGev0m9wW7ollyzo1CvNY4NtadyzAAMerhPm5Hh8U
K0xUbW8GMxY/U4YWg1nz16HUC6B22Mkmk5r1mmPvKBA+9WaOLSxHXZuox6pyiZ4kEWkbt+7OU3PY
E0m7hX7JeAZz2sHRmYoaRnmKqmeFavbYOMmhGpGNu+O+DB1gxRa5aRirz2TkELkH3R6vbe5TO/Uv
zEN+y2iIkFYF2pM7q7PRJPmTboR0NWFbUpJ8Ob2X7WOaZhCK1b3s39y6rc5qWlh+7BREZlEn+BUt
hU0G/Mq34gdu4Ok+rMUfGWQPaI/MdWmwYI3IxA4s+SF0Oz56AZIZZtsA9oTe7FoaXpAK6/CkmDJf
63lXYJeiUq7sQWw6RbOYGDU08Lzh2CQKqyUt29dq8Uj1Dr05zNwj86y93WbpxZvttn1NyTS05o6A
e5fvEnqgGKutY5E7F9gIXwr7VEX6yNEBZRL/RL5ltP0JPei7m+9vhVOpu1H5I5Mb2TzOxciSgZyT
VJzDABiSi7iBa4YsxtcqKwC8jE2xQwbDGT51LNyqwlr1yLHWTWuTGarmFMeYbzZNEx0cDs8ZC57t
Q77yTZUSnc6Ie/SdDE+epgtqO+gYqmed8w5ynZsAH0GHpKNYKJOLaVl3UebigW5+R2BkWDsqZLhh
WLfc+JCANNVx2WgkykxTVR/SLGd4SA4WBSKlmqMhuzEVA0R7MJTbvO+erTTkrM77N4Y9UMF17p8Q
9apjrFScU8tDg0z3I7x8Toz5leXp8ihHYZetlof/63m57KXyrjaQsf/8PKW9kRI07aovNNmVlxTh
Z51y04jmZzAO3jkXk+vyWpJR3ihqaR7dugpJXaNZQMYUxIr5vRWHGmPgfthkxtg/ZQFQD1PvtnbL
aK0ipo+jJuAUhLY+heW2E/3oJ2501ZC6XIRW70ojnQ5umYrjhF0xttxrYbxgEFDfhqgdV3lZmq/A
I9d62JJPmNrXUkO43Ed5DcJUPJqYeC994qD8xuFA4G72YOQMTNQ+bjYlMZ7HPKc4roQv3SY+uHTY
QX1OiY8WBm8UzdX3xj6hVs+3BknlO8sVNmepBtqsKwm16rVbkhG6qEXRZ9WJX03WXiwnQRARV90s
0ngFNswS0FW7J5iGvoVyoq27+mwQTg+UOXpcNt2o6g9Z8AeJzrhhUEnnDjr0rldnlgUJOihrtCE+
0oa41l3fX2WVBIwprJ46MQaAJDzS3BX72wtuoRnqd+Zm2gucCkzvrx2u/YuaqP1zMZEra3feioYY
icGIfB6DaEyP+AZAU6vQGEYap4epqBD+SsZG5pCDCdNpX0+Ikzkt8+ubqHR5JCHwGtFjIWYhNGeq
DxxR06P0U/LZsVToyF7HC+DZ6aAZkzWuHM/VLssLbUDEjSFJWJzf9m/jxAOUm/ltysC8C/Ul4Rbz
vn9vWR4t+4Ier1U2dtrm36vLC+qoQLbREX0I+pzH/+cXLE+1RuN6bWpEjfMfWP7F//WjAuTHZshQ
lf/72X//+WVfoRD3aGhTs11+A0unYa+P9WMXqmRzNWR5HSPg5GQBmJV9XJ5XeSpMLsC8RDysDZCk
o5kRjAix533LG5cXBjWONpWARMXsuoxM2rdMBejlkNZIIgymDYYT7l8tlflpkVrigYhotU2nYsCn
6Hn5M0nQDf8/2+dy455Vfe7BVlZfX34e5qapI9VMCaXxRJ3tEmXc9Jb8DFjWMUL9v5u+ksUllx7Z
sGZ7IQbJ9KUHTVyLKjiWXP+bzSAsMi6RRge0OC33UAbYC5pOu+riSNZjukZBVn+PVYtgGgkDt4/o
rljdn8rVsmuZNL8yI7b8gOipx2b0dGQfbf0gdXIb1KEnPCQqXHImiuRswckFXuSoR+mSWabqXXVI
ReydQqhRexMb6yXRDHfbycRcF7QODmLuTFaCS+CA9NObm5V2oRm457q1TkfhODbKX5G7PZAPNlMP
V9Yhj8Bf9tlM/h9iDuUHBtzJykzLN67sjR8hCeCUYhNQbV6XpzBEnmx30PyEFjxAxrG9DmbRXs3/
eSSjX1LI4mDS+O0zYhNiIiXo5rRqdLWb7j3LWAFExpwITIIRwu9yh987eJlbYIlOP2eANahUIfBV
ibTClZ1z47S9ZlOFsKfSsHYN2JBaN3iO0/JITeDR5GVDfmbikwQit//2ta35V0a9fkx04aGQST5d
My9OtfegWKn3lFrSe4Kic1AB1W5ibHb4LuIRyTmbSXEYWqC42dllw8qP4A0kwFr5sGzqeVxndcCX
HPEcY5r/MHWkj1aIvksRdf7C+ve47EfbPG3p/Y273M3EhzllG1tNg3sW96QjYFiag602ciy9X4rj
uzGoX9knUFghbXdjnN85g4npRjpXj22zy3GmRC6KvXjO33BHL7inekbXju7ZSstrLHEkmxNDkzJK
rV4qpwzP0jEr+D3Vl2Z4ybOLjp5smmpvJCwWM9l7myhwYAObY1JsM4jdeIYVE/S3En9kmFa2Y6CI
07JRSCpqqYzvXpVlayeZysc8MsTelp2xLzxh31TS8QgHwtZeU/6PRfhLGNFeQST+3jVjsVWQ7hxJ
Wncf44b8Czno4S8HJfLAUPcVzU+4A+kdHSJZls+I66Kf3+Hm011N4uw+0O1nFiLTfd07+otwqvfl
HzE897dq1u4piVQkLtKZTmBQFRao88OUQNht7uWHrBpgoTs5rB9ob1sz64vHVsnKx7gFIug25YNp
ZtMWGmX7VEdd+6QRU6HihXxYdtEqrE5qJ38vz5SO8Ac9Ie0YDAGNPCbbR5ue4kuK9ZMMIyfDUDz1
3L8zwUIkI2S560uKH8f6rPQPcAoxyqXCenBL9SkgmfM5aEjiVpjYF2lo3WzPUM7gNSndYrP8yrvu
GkJdvANpJVquxAcz6IVKd1BLvzyZr+w6yz8qHP3z1H/aKbrnvcfaQDZw8sEkr79nLpHZUvfiJ721
CUqiSCZKUZT7RiOEsIJlsQoCK/5VtuopHp3f3ZgqZwaj8CYU1c8izdrHljh1ltM9U9Zjpqfk29a9
+0RLpn6O1bI7li6xYMvTqtbr58Am6l43We9nxjVPs+DZDAIbqhAiH3r33nMQwNlk7srUS9O+zcmq
AQunxZ60hi9Gp8ZVsYzfAt+Jr1Sq4Qd8tNemmhivCQwehufd52/Z6MyVSJ36vRv631lMcnMQ9ncs
MYyRc0seMrxFY0mUvYKI8QYThMQ/jznm1D9LAlBu9VyfDAlBl938dNnnlGV5i+zyXnMGHlGLlLdl
l5074Z6vndv8/I5/PzAk4gwbPTgtP77sR4vPAQ37Z90JpmOr5ZWwAiPeMGJZfp4hqc3CrofBJaR6
XDZqbqnHcd78e7o8qhBFspb//73sVQHmQn3YLm9uljcvv2b5iWXnsjFz52vqRXHKUZiqWRydY3Aq
4LHBVvmEylkbpWm127IBDdseWlbpK9tOlXYDYFLpRXabNMa29KfMY6gO49F0uPEWyNQeHU4xqQ/G
Q6S5TGrSQPtoGuCelqronJ5hsTbTxAVGb3rrULG7uwFkaWUNZNjWVu1Q5OZozEJdTY8M+OeBc3ZZ
NkOo/fdoeaq1Q3+CNEUzvI1P6Ob/2zQ9X8vM745PQ0YopgMq+4Cx/VOUSbFSh7x8yQ1s4gyMlydO
MLLHxI0BPrI7y/d6mIb91JbGEz4s4yFwGsQKrk6gCBvCIvgAWB1vJtvDc+uYI4Qurr0ikKilIbTd
HGPMLoR7GfTiK/E1VRnGtLC7d7VSHwbhYA+c92tHa2ohM09lQZ449/xUdubdKa0TSiIPrHmxtz3o
v3aTqg9BWAboMg2ESo2mv4XteKYRYpNByD/t5oby7KLw3qlujHEauf2TZyJYX94y/6Iult574zIx
b7hIM/ykEzymfXNRgPDMvon2fQQWymok/OOE44PSyPg9dBALRZaRXEAsKidHNbVNT4bca+Mab8tb
G361kF746TF49tEFDdfO4XbL7WPc1iq3pS4RkMawb14LESBZ4GTd5C7mniR2UtzdTn2zkVfdBleP
TiV9k9GjbYetlxdynXaEQAKxvGN5b9jJvVlXsNfMzzqNjDPue/uCILfBsTY/BG9DQPLACIjeAZQW
D9xFYajrOESaXSYZievLzqi0QQEuD/n8xbnfLY8tvFJ+4abKmkaob1Mf+cnYN9fWy343FJnfEaMU
inn9t5VXBxcaCh6eOew7ik0cfMUmrVX664X8IsR5gro7c6p7O3vtBWmY6qCcS6f4bzPNT5d9lG07
qdHSCZPE6xHFOP/7fT8/plv3ECfWXo55T53v0oYjPx5pjkCUu2xCOw7PXL7D8zQSa14aFtMFRn1l
Or2HU5zsBmHEZ0Wlc/m4vCClq/lm3isY3HgfsQ33giv9Dr8OzayZnItG0RmvBNO/jKFbcvEPqmgH
QE7vjQfbuUuu5be01ZRbRfLxDXjrLrEUAGb/sz8nBmHl8SGp4yR2zZgccWO0j7oa5Y/uMxqVaWta
KiMzvTEuoL2dteGU2je6GgqSRnw6EIo3iiutI8Kr+tGVoketxzucrOI8i917PkpzB7r5Voym5Uuc
tfce/DMNQPGd9KRhjLKUtzAqjRNNR2fuDIrvcYsWwnvTsxKRaYn9vNdArhmdty7quNlrLpo7iVTz
lTsUE6Ncm81QRAp7uMofiRuosSzYWzIjtRfULmQY1xEJ7rOXcDCr9KjwzWJZ41UjxjWqtwBp62fS
Gsv3AiLzTmYIDtHrFO+413B7RV53FXajP2gVDL+yHuLHiDpmS0uP6UGlStgYHG6U36yp27TZCkaD
O0qTiAmj1vkD2tPnDo3POkqG5jW3sVliQLQoOsV4zkfrauiF8tcVFtPtpP4dRjm5YbVoz2njIqIv
43QTd4m8OSxSttQ4KISVXKEhnItLPJjc7hQGVkyoDdYx3Ds58o6pi02j5Xu7zgEetDdc8aIMPc1N
wERf0TRe4giA3QptOHKfOFyNSARkFYMOp+7CeUmrJFIbos4l6J6kyl+UuJzRzARvI11UP/VUu7Rt
r71oMrb5TBmbLfu7ZDhhfCzA4aoSkCec6NY2bhAxxAvyQACydVYcVVuKF2ciIRNvh9iYVA40CfvB
50blbRQWyruuN6c3l47dKiYN/WrpQfZGUIziZeqb3lbWpQx70jOBMe+kw+SNOJNdoIcEAvQ0crte
bW+ezqQxq4EIaEaqXNqcfgqKnnWhJuW3qlSnXAbTa9oLczcJwcrVzLtX1g/n5Q1DgsKmQ9j8QO5e
fGGwFfHfU4vvlMEWGrmcmPFRcuN0mq02ZeKQxfAu0R2w+tG7D0iRNNXDtDw5/AlGOD2KXBsfCa6w
r7Xq+f924f7hOCDee3nDsj8JLQIP1Ji6kJ9ZNk4LrdxFMbMWA/OaiK8VmRXxrWckfQ9yzKLHbt7A
3rAeCu3z356ktMPHQg18B6nNddlvO3F0avU88eE6dttwqvo3DUUroSp2f0aA3r817dwdEuYLg2jn
lrWcIvNugQv7YLhN5S8/lHg5ya00GA7LDzE0fc27qb3Jxq7uBonmsV26ZMokI86DEovlMFcrgGLw
hRqBuQ6TCivEXNUgV/xjOSxGG4ysW26rw+fY3erBtr6Q3XMIp7RrMc6MT7kV/l32kyvcrNxJjR7j
NI/PNTInv51/oG6UNWpo4x3rV7wLEq0ByNzXrxxER8ttrC/FsfHVtSRPphGLGkpB6w4iKceJFYcX
EXnmvfcgHkGarC8WGMA7nYW/WgPmdXmx6pt1D+i9IQ7o3elMfcvQPd6J+Sk6rheQ8e2FZV1MUpYF
IM2Lho3Xws4soZ/Yaod/fNwryuhhxG4+pQPtq9JIcSAGhsJdy35lMD5m/7mT5JsByk6UJ9+5ND6j
smPEJWgZ61hI58uuL7Tx2wyIBG+MiVD4imwqsN/ogNvLNCc80/GFP5md4FkWB+wk9PQaxFpp5Kw7
U4Cyhp+qMw9bmwGxQCou4oBjdD85Vn/oe7r7JiFmzDBOgzVFx+VZb9Shr4I+Jf2yTa6hxkblRrA2
vDHZzAS1Yz8V7tOM4dFT1hR6TDa5qSnrvtLAy+TFB3da6mk05dfAA40ceZyaSXl28+E9H3skCSj0
RWAyUUqH51CIjdON3yyFLX1kwqQHV2yfZPAFie5nhtx4lgEZR8m3Vll/unYybXuaPSBJnXPDJfJN
S8PHMFISQmPoks9si0/L7jGPYBrT3KA4Fml+7O3Q9h09Ue6QK06xzPQvvcMSa0vTOBBrfLG6MGMY
lD85MbrE1ox2RhYXu6zVX5xieILYuDZFdLeT4WIq+QnZwTke2xclUtZZFnxPtvoXVyc+fnU6BRMM
5YSmX5tWpBpJBt189K6WtiSyxz4g4ezU6Cpslrg8KCosGvi1e9lVSPN6BBq5ylcuoHPT6k8YZ0s6
E/y54DfyfV0y5pQJoyXVqpxV6xrlGh2mPyI+xU4akFyvoKAslSsQEW8z4u5g8FdAbshDX1AhNF2K
LKTF9q17I9QMbLTrPIlOrhW4K1WhFQN60vVdxSMBaICenrMShD1k7NQGrwmSkImbdShWI1KpY2lb
PpZAm/Fr1ay6nBQqrYzXbSeStQtmwE9H+afx5HihWP6VB3CGhNXvJByditvfmsh6dRNb8iWBNngn
OOmleAqYAxwDhVuGowJfGERZoEdxyXhtwzemePoldGgaJPwxsAizHZoH4ot1up2ZP4YYb5zEAImW
Gi8lmsdVwgm5DqLJgiWuMuYzJrL5QHCsoq+utIOjNrLo0dVA21j1L1l0yiok2WddjgXqlvwuAtdG
8cZZIXRn05jldSSUEg2lDoe5l2eKJpdQvWjkNw8H7/9QdybLcSvZlv2VsjdHmgNwdIM3ib4nGQyS
kiYwSqTQ950DX18LwayXN5VlmYMalckMRlIdGQG4Hz9n77VTYBT0T4EyXMPcREQVWDEDWs7m+jAV
B2OIr6aH80D4417lQbsqA+ZIYLlW7DVdHzJPEOIkwqE/oXiFkYH4DzXMQXntzTUA7luhMW1pgD8n
wLq2gdmxYyW9sXQ8+zfFVr7I7f4zm39klOorM0zqFZVDqBgV2uGcbxr/lpa2E2H8iuuUQI+aSVsZ
aRumnTayu8pdp+mzo/uM0UR+c0UV7sIK25kh03XpkMo2lNnGreI3s0p+0tdBakzAfNaskyi4MP/j
tPorKKtjgwws1xNjTWZuuEingTiKVToCGzUN2jKCLpqdgiyIvOyVva4lT8LOAfgOe1H6e8GOFYba
tm2jTzENKEb64UUMk7agyziuTU+JjecY9aH31THj9L+cEmfJzDnauGXjL/OkvTC5WSktfPZ04p37
yjx7WsCUuRXf2dhZwYzHcRxcKF/IMcqZCJ+VjBrjDir/5F8IDV/IfpkXxgH9Aj4HX+DsE6s2kj9b
jirLNGtfiMNdBipRKA/ScNnQZGOhJxCqJPw40I2lMQa/tKR8mn/IMY3ebf8M7PIUElimT0NNsW3k
u6Ibf5BWNW7xIZ7KLi5ZtOME42COQdAAnEqGlAED7BQ3GWq3ejFBnweThvKvybMFc5GWNC2bGzwm
XyjsWK0Owh3eyHP+8LuJmrbMVh2WPHvwfru6IEtJh5oRGH63aCQPqcPdnUz6OwvrnIIgw70WqHzb
V+RYpWm9SluYAxEG/7MD+RkS8mJnFnwfY+jd2mI42RjC0R7mz+0llYAEC6bshpsSYM29UJk0gxIb
KlzPGsyhby4X9oCgdiZqWwxS6xTmVtBk766DmFi1Et5UnmIbCbP3EgHVLTLbi+Uab34xPjVOeSaW
hxlQpYULlTu8xGhLUfTzUMlkV+oF4/8+fJUDKwu9fUI9Iudqi+pDad5pCAUCqPTN9oxd3zaCICcc
HWipQx9vQpknAF+INih4HUvzuwlUEOAg8LBsbJBBSIQupt0vp8r+1KYqXGoR4yOcwstk8I9Vm6oV
hrPvGiIJo032YTKC3OpONjZoBQZtQXzxCuPKnqbhKZ2yh4lxcct8V7bd40hXcAnKZUl3ZRXZCdEa
gYaJDSZoiHE7DU7KKc5hop5s2fZXnrmeeZzYF2H2Aeky3nIDBahLljDpn2OEGohrSRAkNZcvzTlh
0jYPzkTuL1AoPOu+2kw5nLcySjdNBYRVB0rQeD6WxYZAlrT+QIVBP9RDdzk25TYausuQWa9Oxzkb
RTAP6YAIbpY9tP475fbRtbeIIXljrhC0liHZu3N4C6wKXL+qP9NSZ44YKSDZ7bg08vjWdRK5UcFZ
RWrVz4FsnzXf7S2s+6MfQ3/xkr0SHLeA7QTJYzWPhcrh08m0c61V7/p0DSr5YGGEsKJhl0XGVrOC
x7p+Jz34DHLs0yqzB9GH7ykq3rT3wk2TAD0OPhHBe7g1yEGTJFlrtMgQM+/51gakvTVk3eJY66y9
wCGCLdL8qFiJEYCOZiJHbkbO2rwPaER6jC6jFjpA71ByeAFCZ5I8sgX5VTX9/TraTJnPywdTmvYP
EiRL5RjF6XREQk24Zbr1VCfsN50wFg274KLGtiVEucDT/wm2AjSLLcZF6sUSVAFAXa3+3ieU9p5W
/i5lunL6SS2FKwg+FtuiqhBe0FdalxkdEHpqe/Csq5KabNc4TJNSVnnpakQT9KjZvPyUkMUGSM5b
pHG/yukFHyG+Ucj35EpKSEsPtiAmxMs7782X2WvY1M3vZCDCtyu6H1/G0s4ZHxnVfOVwjar2l7yF
O14LbcP3lu2JxyhAy0A1M2cHmcyycmVj8cXxyjGzh2YUuC7zo9mtkg8cyiOJIk2TrvMSzB/lhiYO
dy9Lppk/CAXe2rY0f095uyMFQr1TYy3CpmDYKHz0taN21GJlfx+AsRPPYI28m+mnMfuWyLsh3Cnj
3tMG92cemTU8P1rmLuMISxvOY2kIYqXhVhhJ/ni/DEG/NPTrl5U6KK3uobX98VCOk7aqldPsdBQr
r4ELsGmOOy76HiLli9cExMaPlvNT/Sb/Pfvlax5jZLB8P0rpfxt11yQ12sZKNtO0+iC7fpk/jais
WEzgSidZT6Ab2gR4cJjFvuzDsBvyk6flr/cEsdiyzl8A37onkdjS834rFc1iaU/qDF4S+n1duNw2
JM5qoILP2cz6zIRao3AZv7ms0YsURwIY0iH2yGP37a1dO2CrG7rHut7ZH6XkkOf1r27lUMyAhPrH
pe6fJhN0jJ06xTG3S3Xux+8h06Z5tg8ctFSCt3JMBuZaIxYJFyknbP5jpxnMDu80iLIF60NC7tD6
1ibqmvF7TvHppvr0HrTAW3smk6uym4KnljE2JppOOwN6e/fmw+w9ewfbE5sHgDJsodFDVtbJiYOU
sWlK79fdWCuzD4V3UWs47wEeHU+MhO2b6iabJdwUO6KErRuCpGbj5D0JRjrC+tiJCA+InPrJMlBe
WWRQjm4eQUWizH00LZA0wMVJebzDgZrCOdetutm5kb3U1vRtCPLxUVUTLhHisiNzbF5xQkDJdGnM
DtF0EH5dHk1r0BYpnpU2sIFazhCEVHhnK6c30LrgV9uUyQeqNFIg82vCD3O6/6EaPekCX9SquGcR
Z65xKEW/EU55uSe6UE4IhPF2sx1HItRy7tPKcpzHJozFE1F9EC56E9lhgqTrTVXoiHrpMY0ANDCh
jNko6A87UBAjbhE8g2ZRs3ULBHuA7H80OcbeL9sc6KGF24e4eebvo4+URSpICFVvqIcz2OLXRhTi
cM/zCV2M13fOrD8YP7DYdo+6V9bQYcFO2GdQnOIEfpPpU9zx31qcMqNRXuE0WxgYakKe/ZZIwEbf
Ogw2Lf9654o1YWQ+Y+yjmOfBp7HEJIB+nGk0qyDuIxy/fIccZnIWlXC+9X4XE/2dmm9ZFtr0EYjr
GMvXvGuHn4zzX7VefsObV1/BLdhLqAUp41YJHzRPSgXpyCWttiqHJ4P2Vdz03TopMqRW93sgCSTy
Sg3JTU6yw4PP8P9uRvP8z9ws09uXn7L/pH+BDoCzezX75jpSazFkhPu0tTXSWmZ1Yta5kFvLpT5H
ON8vjIFJAtWdzxQmvBi04XlsbAOwctnSFouKS4FkjuqkPfRzOM8UejZay7TCiKoBXb1TurLE084y
sN4Ry5F1Q1zUym5/G8XoIqGwSkQUIll3g3ZyKsc6dY5PVE+QVbwru4GYgNvXCxEMmcTplFvPWUo1
wcwz2mrZtBxbfKN3Pvqc6+akrXqUkob8FzyrRl4NrzBjODI6ABfjgdcUG2pwKOEZMdgYnyed4ajJ
6fgYu/A9nJ5QrYaTbjt5azGoEaAO5Is5GZFYgfeslMzhTHBSVT3RbismCKI9LLU5J3Rsh5B3vfuW
27a6IocIF5Qu46sZYnEqZzinnY8bDAXZDUiQecC6d4E+5d5USZYrSIhkb6OCWvtR4NFYFfCOZirG
nXzbF1hiug6Waxth6unsXtuFY6GTajYj60cMiX6Ry0WTmO26ahW87Ybu5sIxcnkiCIgPle0MdNGr
anV/WCFY0uX6oVdavzVI6s0DFezyoIuPmrYD8OI9lrUzLfHaZJs8/TUllcshM7bVNui4ByYgmXCi
7feyIW/Ls2rj0rjodQaIm+tqGOxXrbOufQGrNeQO69qovbpEluGWvXi9N5vr0AHcX0rIeR3ee7Zg
oUdky/LcPw+ztM1FZ66F0j10RaPvRqrSZYfJ/FJV/tsXOjjIsuSKxzZGkQrDciQTaMUPLpZOlYXn
lpyjnaHnkLYGgr7daYCUJIp2k5k7gROpWPbumKwLmLpfpl0XHpipiCzUmtF+NjSXlnvnYDDNIEcI
iI60w5ilwTUzhHS+kQ1YzKE6A/3Ipev2WKzScc9QPXjthULynZL07GtvINckblRM1nSVoMZCYbmV
OsVgmPUorMOETZ/tJaDxAgtY0l+/P/w2s69tjX//groCif83nBQvsatvXfiYB0vZalMy19gBMmSC
P3bdDe6ivtZiclcDJp8Jvn/w0kGEAKnWC+4LAqGXUpoF6X8Kf7fbZILQQeu1N4C0QX/ADnDfZN1A
3sy9y320uxO9/3EBZ2NtCcp7D2OU7TkZhEuOLdEGfAC0TpcO3X8IBLX/CJETiHBcbD2CusQTUPX/
yJNma/PA11Rq1eRwIhZkkZBz6pFdh3l2vMjQ1V4nNAmZSiUrp5Fv9fnxLJ2m2mjoabOaTl/c2E9j
ndVL1VcWIC6Me0XBaSooJ/UjTjA3qEaQtqe7BgZj7hx/gDMmHUoE0hbrLQfydmv5vFqoTsaTdFr6
VA0WcXMu7cg8/PunsZWxFDh4a3Ce0LA5G/Ml0UW1DruElVXXgKEBWrkWXlXdLGEZR8XMc+G3xnSr
K79+QhO/vn/m9724aZmzNpK0evLgLtz6piDwva31IygGcQtH31yFE8Wtp1DM3HfVAeMkLmBzOt8/
bd5SCcH0LwE3j19ZrP8r78hxivK2+e//+iPi20FKbFvSRa1P1ptpe94fQWe6qgppM7ldt4jZT3cq
iqfS7pRX7hkLwj3MNystY4nDtb3wFd2LvFVXmeFzkAb5dSLPdzavIBQwthO728mNawjtOnfhPQy3
b0Z/rxXpNZ9RF2FjTRuGLzS4A03fBS1PE6MbfwmsdFjhqMBcaO4Npy+30uZkNFJPxHHLzRKgGjJH
ZBg8IeVrwSuTxIQgBJlF4nbVP//718X8I/tSCBtNiyF1w7SkLjz5R7KOCozYSTwTjJwLc1yfU7Va
Y+z3rc0OcOdf2h5+1a96O5R0RUBS8ZtRs+bJweqKYG4ozZfOcyRtOacmzDoe5AMxDTreAIJVjL7D
ewH7mWzu+8IfevXIrpUeS8WE3urSYOcLOWyF/GAh0c+C0IbdNKYS12OrzugEtP+Qeyf/9QHl+YSV
IqSNhsn5M+UxVDGS+9TqVna9Mcrpozd0lufeRrQG6mhD7pz2ZrVMcDMP10ZY2/FbF+81owpfU7SS
hJ8epUnLjjNxOZL2RjeRp6pd+ae7EabrKuPLEtPPvhizaKkqg3yW1moutu0GMRsaZ5Qjvn8Oy5ak
++mia075mgjbePBNzHmjYb8G4SoEEX4Wk/lwT3rrjPR7qJqfU8YtVNqOWniMA14SxwrO5EX++3vD
+JdXyXYMMEC2Z1mWJ2z7j4zEGGt9aeIMX1lqSFaxlZonx0xnfhP8dVC/1X4IypcoHN0fnJb3Se+6
KJA4JXhJdE2HJJ+fb2g3YUuWWI/kqI5qGpn3z++XSNiMOnPbfas8/TPHrXSNosY4aAgn1gba3OW/
/4nu3/HX4rD/+O//YhWwHYlNWRq26Riufn8a/hJwkteuUtKSMGWiFJdx613GNiK9vSidLfUIoq0u
JCUzT332nGzcsdA99H2xuueW/+NS9u4PHKrakRADuQWoQjiehqOvgRKEcd866vEYnnmjehCexAcN
8NbrSQ+ocmmshI0cz0UbTdT90YWCpd6lU3eV4YiceA560Pw835IX/C2ZKUN38h3g0a+Hp2gH81KW
46KyY/eH5+BBdmm27oaiOJgjCXuZRWqDB9d0j9mzeG04tOYtNViH/oiOkkUAztDReqYbyAjZOE+k
0HzQHH7TffUfFl1D//MO0h2kUdxE0p1//cvr7VGBJaPhaEvL98rDqDF6GPEc3jEuAvzBEeHXB0cl
vGlq1PAmVhOWPJ2BVWiQASfieucJJhKZxxuBkFMnPQWdKcw5+DqDX7+7Sc26cbuv0/eLaTGnqQ1b
28d1HD2P8OlPzTh+/8efEIWvFr1eB4eBuCr26v6U9J5xchyKxcaX5Q/li2BhG+V1VLF+8aS/nrJE
XLScqrVNJ1JnrM8759BPDLmr/XJaA6ytvutO9lrro//UmWb+YDRexambr7u+k68msP2HSmsOZjxb
ca5ZlKY0/0V1oWzeuKQ7b2yhDOQMWJgdnylMaZBDMl8SqTTu1m4TJW0/a0NWgRUdy6InioYSd4My
tTwMyWyhQAWyrJosePe0fl2gmftw1fQB6b5+sbwSypnVRUc7FvlFx/C6EmEivydGsAc9639kQ/dm
qXB4DSLoR8nkDFiT042fWsZjiQSkw5Z3wMQaXQIRYHVV1aVzI+JPxnUmg+ITiMuPDjhvK21vB6Qd
z8/M8gwJLesCGhJ9k9NiGu3sEx+kJa0Ca6aYdo6DF8ucMWo922czH29JKx6OQr2hO25Fn737HFjW
bkDohmdDw4HpyA/hZ++d60fQr57zKEuBL875lDhwvy73r9leCHAGOMEFbdX1y7Jl1jFqXJ3/mZgp
w06j14xszXUg7ejce352dBhGU4KSAtWHKSfoLmg/lHlrSUzP8Yp8DIoumme5r50S9qpsjJS5bRPS
VI31LcE83dME22pJF5z5dQ6MoSOAoe9H+sq9AgfmTdabcjLcRv74M/HIcS/TLnvSZAA7bnLtnadH
xTEq1DHpNI2peWrtlBT9bTKc1zixu5+K2oCOdEaJGFXioDoNfTqlzNzIqVcAbridE0s/RT6z1Cls
L8kEAVAVpr6zVB9h9eXMBjnJupqF2S7tqZDkGVQanf6ASKPOYY7UpB0wciYyoJtWtKn7B/yzxq5s
Pgf48UeQFASgzxcNghSvzPyhkCYf3n+fTJXwaHrD73+/hN+35n9ewm3QDyayZcoVxxZ/1NZNk6Dc
0bVmJerZ5hKJmBo4B9veNOa5rT2OipCpNqQsAwCOQ2cPv5S49ti1XgOnrJBTIROPbCJBJ9f3GQak
3Jn0t4OdVTpYWCO0jq3xYtR1+hQk2t5Hyo68oSWOwUBXD2ayecZPn2/0hOc7x+R64PCuHbq6mVZ9
pryvPevvKZF/L13/yKP849P/p3jKf4q03H4Wl/fss/n/IcNS/tsMy5ekfo/yfw6xnP/GV4ilFH/j
NGsbgkGvyUZvcJd8hVgaxt9009Ft13UldBZTklz/9xBLy/gbenZzPitYtimd+VjXFPc8Syn/RoaL
YTj8i9RDOv/T/0nv/Kd3MPgs/i+HkT93RYt/RQoPUTvLMcz9OZT5L1VI1UMbBRmNFMYvtr5m/KqK
+jE2x3VtGr/+/eOCLcLkVSj/8sTQcHWxGliWrns8OkLwE//1v6MgqtLUivqVDbLoiZHGmiOe++SE
WFHckDUn9+J5vDz3A5t0crZ0m1+9SfpH2sVEgLhz9NUMka3ND4uyDmWel+/csAmxu3BJIYmvbBKO
hpIR+J3vZqbagxEN4gFsJK2Ysjd2Xa5nr4JmRt/GpL959WIoDFo+/3PxXDAu9Ht27IfGKz6lZYBb
Gj2hM61ixq8HKHNEfiS03smTeW9j7XsNP/VRr9vfDvixJdPhhFmHHuygH+tAhsULx+FiNyBlWOod
iPguAYUyWEmIDTNGtGinR6tCthfWgASpUCCVjcO0q5xJrXpNb3dqJKEW2ZN+BewjrmgresZFi1r2
zf7O90rSFG1FgR2+5yRUJ/Gwq2SRPAkpH/Uk4qjM27NqAgJL82kwHmlFZnSegFQbiacOk5uOB0wX
4wHkDI3sVZJq5ZMJgMFPmwdJItzeGIilppeCxbEuu0OyuBNZnUkYW8fQnjHGS0QDHcFKVv6iQFLu
OS+C35cFBM0x3eqDccuhrTxnNapTjdG+ob1wKNefu7WOo+KoZy9wQOmsqIHBq4/KIrYgLI4c9QZS
hXodAXpO8bKAQdwS7yluek3pL9ZV5wUnXTnixPjTXFomo1QHU/nayKJdX4TTY2kw3aIax5St9OaG
pKkt7f5Z8/1j2SFXi4e6WtiV6F6bJv8eeya1Tud2Rx094qLybGSQw0A8RFJeh7i3d5rEo5yXh67y
Gbc5wtoLR3wrrESeKL3z7Yjf41KV1FliKnejsqEpz7aWsmIQoctka+RH8kwz2P+e89DGo/NQzkxh
G4Qc8PtUHAPbJHih8LVdUst9k8rh8X7pmurQRfRR/vElEFL6yuppYA5JyoDXyMcXhu8kwDplBNXX
QyRgFjs/TX6pIjqZTN0vblDv3BZAhZXosLYtb6GH7jPJ0b+gCjIQRa66vnNXrVaPd0xhefSSuF1R
UDqXzrI6RoTuD8uB+MQZ4JtfaZ9xxVEmRiWCojFFS1FlxcwPRmBMobasC2mdeizdtIO8nUtD/dh2
t2BKotMwa6wltDcsX/ELUmsy6YPhNWJk4dOAWclRtJyT2CDhJo3mhucDv3lh6fsBzj79Z298iiit
sVVNKIoB1FWqNc41UYV3NweDAgYas1tEC+Duhm4PLab3H9E4qQPyhwlHQr1xGXnSCo73lkqf83BA
iZja38dZo+4HElsvHQR9Ql0UEtyjMALshEx+1223kykemKxL2sfA48weZgJQf4Xoj+gLxWC5If6G
xJIFtVS7bNB5rLLOONZh85PCCQ5YMjzTuhsXnhGAU3CnTZGML4Udqe/4vnjqsfYj7rGmR7NqbqSR
VRuDJspygkbzPFXajl5w/C1xV9L0tNWEvusQ6Wbzl8v9a3FtVasgbINtokmxz0U7roXIiivJKk+a
ycA6iTrAPI4fn4ou+uTnfUp7ClnUhsSzVsPGrhKQZAna794DCXHPTijTgKOTGe1Voj/HWhje2jDb
svI0WzNp+tUdp1hTSBt2vm1K1EQhiyPKnKKlMNSb02D4ADOnwjli0ie6wznmmWZ/Xcx4wvRNrDCx
8/H6PqjIWPRUJ9/6Pox3yrO+BYUbHxP+ylr0rvNOMIyiVevXkFGYL2lAPEn6qK6uJFwesTnI1ZZ8
iXskiYV4EMR8j5WvxynqDNWzLuMHWvIRxmsHeHuNtYWsymXcqHeJKWqb90aC2NwTawfWOQNTWZ/Q
Er12LlQuBsZ4cqCVHfEtWasKm+OSXJF8Ecb4Wou+3Zth431PgpKNb5Ibxv3FrmjyN9fSu90gzewA
RKA++WW/RPg8nIpeTWdNJE++bod7r82ncxBZtzHshoOGKvfRc6xwSWuj2Rbzmh7SRnmEB4sE1bQ2
qCqW/WT9SoU1N7cYL/R4h5e6Mw2vtLMKHMlAjNI0LNaEqOj7UGjvKWEFtyioUeDz0GzNQHQvhlXc
iDuJfmEohJnD+f65sCAPTbmHKdFXpwqj6NqXcXarRxdhRiTlL9UCqPGV+h2palsx+YwToX7VA/Jh
LKo3wlunLa5BfZfpefQMEpocvZ4AX0yO5E3JYFnATn0exylZO72nEb6Fon6kA3Eom0Y/5lhjlzLD
EOhEyVtfzNQ5nrlLr/T4Dcog9F9ST2RudUffDfO91qbxpk3J0ANWlXSZ/qNvIWPqfnUKDX6rsIru
JVO5hvcxqtb3T0Vhu9shppcdjy7cijR5ul8G5A9ruv320nER5iVGqRYJjbYzFpDqPMmE8MlBr2cp
ub5lUv40GmfDItCjNIOzknWxwhtbnm2Wt0zvEuRjs3onDtB46eMvx4odVO07FLXyjFnbOt8/inoF
czTaCxYYEtv8ozEjYiqzJIOhMEpAXFjw06zRD1nFvTd5dreq9EZ79Cx9hePQejYzznlKN9d3ovI0
dPo5jvNHpuAXVWFvtFOR7C2vfnNg+X6U/nTw9cR+zZA+J432bVAavfUZos0ho8WKlIgdNGD6N527
HBFt75Uk+NJPeoJCVW4RLWL3ByYJBs1FYqJV1h+KYp5Q6Wa6dXAfrVLVlA9EeaERMUG7NAioRl5t
Q6lNWLSrSMPBvciaPQo6gp5wrO3tCoGKVOG05V+a3UuN/iz6sdmUjS6OZl21pATDdJ3T07bI+gzC
alFijE1ifRZ7E9ORqIPsoQshGN0vJOm+9mgal5Guh0sxBd657wz33Kq6OSfqCJBHZ/xT1gfb7qu3
ObUA6rr5Pc2GH2ilv0W5mXAfWsmGG7KgXxbFj0wb4seog1Yp5UA+zJjYmy7uwFo4Vfpkthg+Q9v+
df8sk8nTFCu6tRNMCmaqzg8jUsz8yXAC2vTa4VVfFWNWXWIvIXeg0otV39QHnJiciTtFhFefGz9T
QZZTVuq/OzmcfEKttmHbWaiKyMnJmAffND0P1oUX5g+hm3jbynVAV7havuhaO0KREKRPlWHABMAl
+rMph0scxy5lG7GDkybtyxTkAPcwyIoefB92TwkIgMQJB0bZGnbOBXnn3H8nh6b1ovHACCRf1mhI
rvp9MCvwX1mO+SDNXKNyy2B1JLY4maQCbjTGvKQ0ZN+6xp7jv/prnvEXcccT7qe0dlWTsMjYxLvZ
jekcppKArdgOi+em/hnlQfqQVgbAq5S7jAFt+jC/sA/kr5YEzZcJxWGnTgxCgUeTmstTXML6cou9
nBwsFRDuIqgd68ExTQLtBSrJ0UXdGyrS1LiMpsKFA42IbL1klw3tQQu94YFMp+mpDkiQHyGkAvdM
XuXITdpnwyEgAn3jTbbG4x2wpI1WfS7Zr9Y0U/uz8MLw6JEvtdad4IduubD6wjp+gFh1cb1sXGFq
RxlHjoObdzDLpEOGRLct9Lmgd2t7PQZmvZd6+7N3zfFBBeidmAc9G+01zynL60ZiB60THMfl+Js/
svHCOvqp93PgRm8415TuFFxJIghDq8fzpGd0MOyckJSy6Q9epKP9g38J0sqjmxbg12wsK1iGaZW9
lZDGNsSf1XOsWXQ2w/Y3c5L8gQPRwtfZntwkyB9Ku8of8vmSWerBUC6yq//5UohmhzVX0TmsYSz5
kTxMdZ3RI+agZNQ25SkX9FwBjlFfW0W1HI6omdtlgZASdQDkrjTGjtVl2Hb1x4Tgzm80zK1lG/Lu
dJBwQ8M813GgOKKB32sLeJ25UW4wluLi7GeAQh1a1ywLNiMKs1Uupf5cVmO3KMdq+PzGMByxSZs+
oasKD5kZVys3iepvZVGUKIkIl8tSrdnaJUq7Rgq+JpqEmEC2XFRgqJX9dELVhOemJjCyK8wUyjn4
bGVi6cjRJcykBLc31QN7DfbmzItpmiPNR1qBa2p+AO4N+7q8UdC6RJqQpxE2jrgkXVmglC2HbdeU
YICMmx11EK4gyZ/LAdiXL2rEo0lVxWu778gfyikFhEpuIyEWi2aEQB0ZJXFoEqFLP/resUy6n70z
3qCl2CufhWyhNwdC2cVnloZbYmaHnzgtxcLq6S0n3B00AUOofn6rXcOcNjiO9elpSK0S4quEBp34
Uuw6V0Sb3jdAABgFSZ5jP2GSyqcdAPbuEo8M+DTKkDWG6ZBJg1pTtj3xTMkHBl4LGZfOyfTjaWdG
8ls5IHKPRp5kq9ejIyGRuC09LC9wP46doR+xWz6nzYAbdYKvYTMDPDjgHq1YyEcxNMWVtoDcaolJ
WKArl8YUEI8yoSB1+nFNCGx+iboueSpqiy3CQccWZZbziK/50LWueyTWmvai8L8zZ8reJ0KYWNw+
2Kz4N93uMAWYbY0u3xhwAqmr8nSZFFG5DUkvhaxH+1oE0V6PaHhmZQRmQNXppQ68/uAEdvUiabJy
uo2fhm5GXJbpuO7CESdkG44vFV6LpZ7mIHKcLF3LOZLNltWwK0DI2tP7YNcYOoT12jjyOa8BBXNG
1+DFd8d40medbO0u/aLQFz6Qo2VH4lRv4YhLEQk7o2tw8EOC0DJFXBS/lVmDA7N9LAmcJElIXcbQ
BzlnBR9a1z1xhJFJgMTZghkEzaqZCe3nNsHNETVhsQT9QihLFsF/HGjfIsXf4LoGNijRNapSX5eG
fNOlBW0qtQCIcbCpbaNbOazUO1opL6WvHNLOHwybsGHcv0ZrU7+j9FhW/mQuZkW+3TovdgRaJy8b
pi2t/uS7A14LHwVDAvwYfse2wMjqs1ahCLxNus2yMaCw9BD3xMAZk5ABzMX0h1tRpefMsTBWew8Y
wj/nTLoNrlsQHoDhUJO4+xFv1qquAqw98j2SI3mlQoZLVO427WlxQL9BjJ2RXJRdYkACUkqm+rIi
z2dRZqJeNCm0g74n/zAjB423Kh5UAAWGkZHZxmz0ZAZG2rQb65+NhVjOm1CQAPRaMZggzy8V38op
fY7AuC2bIFxW5qw6cUpj1TSXdsZAGp3xYKtCMdLpTmYwQjQJS0jehjkS+oA2Ox38HK2iFyGU5w0s
6Xkg/ua98JIFs19MsYkRA+fDz3O4X6QXlYcCAd/eqtfOZOGuIdaTP4CeEvk+cSreC/GuLMG98z6U
9tX1jO8a/qtlSapMJr1TMgVqCTDikJXBuEZgBi7beDV6b6+T37onDnCd+KI7+JxvF9Ko+k2p0QvP
iSIk3k1bIq+R7UfdRu+CYLwFCjNym4YHVzk3qNnPg24Rf+1Vz0oj1rNfcex5t62RjiKkZup7FvzJ
2iulMY2B97vMKnMfByLema2O6kXtRs5H6NpBmDqJi0mwqRZB+rut3Jza2qID8Yy1ngy6YV+q4TpU
1Y8pch/yOH4KxxKuvh+d6laehiBmeSABtsVy6bYnxJHJsvS1Z+t/k3ReS24bWxT9IlQ1QqOBV4AA
45AcTdLMC0ppkHPG199F3xeVLduSRQLdJ+y99jjtl179ks3819iM94fbfeqSf4Ds/j0UPx6e4auh
r8i+jeQwQhmfaVDgspW5l5kIxSPCSJUOEhn93Ss2TQt0jcx9IxLZWdT9EgpEDslkbyeXGJpAJ22N
18UBO2/1jwkHzrtixKq8ZOfYBBnWoHlwOBUEGh7U3CjUISRNSHfrl3z9rSq9g1M8QpVJueqnNWn3
bHgKrzS3l1nOgZ0RwtAtUQXhEPhhUeH9sdrfmSMiv+/Ud60lT25L/pXjvjKjEAjdx8wj/gt1cIO8
grvI2m0VPZT5y9WLcqcXyZ9tHacTCv3vecENU5Eo71Pqb9mMhaUl6wyrxGnqis8CvJXPxfbhiOJZ
ZZPujQKxZbQMOu7N5ylxf+WRO4Z9rzrfBOy5rvm32HKcdBtZgVnq/GTb+bKl4xNbmGyH3/1rHqGv
JA8vI+DkPNN/NRVazLmyXrHzGRdjUYZfxLgvWgWSHIA97EqYk6vqvcK0W+7f7p4zuufRTM0AFOeL
Msh2QR+ce0aKBYsZS++DjEgDo7A+J8v4icOatStuTw+Hb8iOJmJpTt5U1/QH9qrjEycCmcBFCJgq
9fIJQOiYHoqqwV4kel91JhP6jgReHQFqBXt5Qt4D/PNNzlvn4eP7l5vNv868w3e95MviHkiAk6vx
t1Es9waSqD0FfnZcy4sJatLDQD8+i36FuLXaIrAIsvF0pE/5ojj1ifrwc2Sx0H5GX0MxJ5gGelWh
DWhS+jkkeuhYlaiyYAKtB7uMn4sFrk6REG+UFYBfnaK+tU60WxfWWoZojXM5tX1ggM/14xUTD4NQ
7HIGEYyCuSgAlH2e7al06YDgYLjTE7E420taYexH7uctWtt8ubhgEXhKFp9jwpXOB6WE3ns1sC4m
u7NztGcKUgDbmobBuRkgjKO5YZCwdF+j+cREiiZOmnzSrbD9yBr2TtkaO3eSytPmKdnNDNp2+CeZ
5bF2x+dR0DYNpFdNyeYtJCgQU/gOe9QNo8551hIJFnJcLUjXkM/h/YmDhoKNfME/otiMi7O28t6l
HyR92kdeokPqYsrpTXc7uynw0L6OdouMbPYdXXSqrfkzMgUtOn9qxMkIVsFAOP5AW2CSaurDMpxu
nZgGwsMKPSiYmO01F0pWTI5voaoSPVl+FasTNg4pPOR836YuLLPilPakj1lTOE5z4elm9z0Y4JYG
7Rorbhaq/H9JMf9z8mHwuVxsn53Fy5iUp6bDnCVUR1JMzxCAYjgkI6I86HIG9sRb3S1lvkenvOJ0
+9VFhMG0MywS8Y8c52/bsZ6bZf3GGYGu11bSa010N4BlLlgImBdtQOIyIjkCZ+mAG63G2e5K8q77
EbpUemwlGQ143KNryeDLdwSI9UFavyD4VqGiWJ2NEhrnVm0YWGjBKgbKi63pIdseojxIW8MN3+x7
xCk7E62mJ6rZ8KO83I96c2HOjm2fxYevxzFRGADqCC4lmCd199aW996Um6TZGNXDGAsBpzaQhUIH
DazM+oXBCdJbnfyKqIc9ZKGISEf3NLhl5zUMh5OMFNwBhdV+eCS/xdP8PClErnPHCpvp18EeGGWP
tHsN4XNEwD5UYGEFNokmSr3yKNo6X30dl2onNo0jJ5eGV3XoqqMRnnIy3KoohxGjxjq7m3NDCwKr
Kvz/T8ZlbFzxqnKqb94GsCkxqiKcK+T1/VYuGBzNfm/ga7m1FoSqKic1qedCzsE0BLHqLwOyj8jp
ypOeoWyOZnzctjF/EIeg31tz+gQ0vRettD6aEp/CajC2jPWx+9BoZG7bRliM3ZPCssxINAC1Prmr
OC5jXD9Rw8ZnQsVrL+u7W+EYjV8a/W82NeACqyEU0s4hjCa/scA92whWCPdO3xGNntd4htMnus+5
NP/URamO7uNLZ/yF98Fwwyp/Sdw1Oa49xoSyb5JnYtCDVOjvMmvVxaIqCuT8rYsPXGRBx2AWNSQd
9gRvc1pQpufrfkPucRyGqAggexPkpXnDQzyXMkvC+jb9SGXj7ja9hy9PqA/7FiacTKHEXjx+r574
s52WXHIzGk51NwwnLLeOTIGOKRxicWHgzc0f9jACuWOqlnPZEewKg5/aPFJBPRooF6Dx0bca3mgY
cOpS42aWKDgNI/3XglCloFoJKSpy3JcsP8HWiHOhJi4bE2fevM39az/rpj+TiVgO81OaueVZVstB
rogatUoUoBD0CL6nmgNK4qchgjZAPE512TKGKpoFFdKylvcsoWkroqY+W/+h84QzhZSX8tEZ0bDm
GPNxt3sPre+mtwtrNrcNxvpxJxLcZSui6aQ77io5qVvPlPtmlTSXORkwpDxGx0V/G5ttYgY+c45G
uPWmxGSto6uX/uHFUjpj6mxF5I9G673DOR1GpfvLQNe9n2GxeMnQIm8x1V+r34Zwwh+B4VaKm26o
vUGm5Ity1/7FJOuBgnzRj//9ba2bmIOz+VNRNeFgQNYNojgfFueZHi5Uq/YrZZn53AvrZ84waIkY
2aqqeCIZKG9s4+rYrIYifW9O5pMDHv8ENl34jJG6He2fBBV+ijXOOacvzF2PXt7XDFEcZYlRvNbJ
qjSql9pYt6dZsR5jdMyCoruWhG4PdTsf7Q4of5tA9u1r07j82RI1Xlv0OoPD5FVIrAkWjpL3arL2
xuRolyItn/CvlSeb7/H/+FTJoDYhP85n/wsT3WyqZ7MiMcBmQVN3+DInmRBZmw0bRqh1j25EvSTQ
uneGqWcnxxIcfhDO5m1kf0oTUVZACdKUqDFror+eWosDEFMgM1fnLFoS0ZDLM6Vjub6X7vxzlPb4
Y+uIbRIzC8MY+AYiMmRqRrrdpnxurg5VOEu956qpinM2QuBL3VTbO6LOHtlGwA4wynhc57jWlyW5
63H/051qhNwNTAjWYYFuLtOnStZ7SmPMMdypk64ZvsaLgJnqnqBq5td9H8bGwZFu3BBkfU2KQwfg
p8K6hJKmFILwDa6PbLgOGgtpwXtg/8nq2A7GuVtfH25Jb8RB6WtAK26zytl+i/e+tk2ayST2h2bq
D0PCWHPBS0A0I4EHHmnHLt/9k9ogsWIf0kJky+dtxqSJAY5mL+Gyahr54sbJgjaKhIStjg4iL1jU
OF8GS3FX6SecIJxhpD4JRGk+TuL8IRLcwnSJXltrbc6jbsxH3mROVUg3rZUap6mObl1KSkNHcqu3
xPlxkEO/I1qwCaP6LTc71pApu5qFfe8PcNTHqiWnzy7rp1Q87H4LQaHLMN1id0TKv0kcb3aeXfvI
LEKr0gYq0urobvV1c9cw19XvKdZMdmxY6pBLLhtra9Sc33FbAalKSAyrSZH0hsUtr6az8t2aFklI
VGy7tWNDXDBnmMn5PvO07lbRsVykg/eXOmFMq1z64L7/qlduNiZvyocMtF7rtUP0COqBuaWnicYi
lYgVXJrlz63WxVd0vcyDNmIBnQNuKZrK6fcaqZO9Tl8aDO8SFsrVUm59G7GXm/aKbYfMrIF4HXjh
5MwMXuRWzg1Qu7NXJu1yCSOy4RHF7qUHY29cK2ZA0JxohrrHd0wmK2rkzD2X1YhkPcLh36tqCBJv
Zt15jbvaDbbC4tmyJxMSQYHXSDl9mKf2Bzcf8fY9lxK48H200BlOufZXZknnowKVOyjhZ7Xab4rg
VlNNxq3iELcdN94nqzX4LZkG7YxOAdPVcptA2dwGRt1soiCJxlM4kO4R9Rbotjr/2IpbzeB7N9ss
FvJMO/WiEruS9NWJ6+Y7do2wnNktTpaf6WINJwPr8GIRhJet4SO3ZuPX9GRTIiVBLSFKGl1gcNRh
GmHBLSVWJ3VFDgpxF3pVKo86siG1Jb7PJc8O4RvF61ro/bO5sddREbMTVkneluJjs2Uk/Kzpyl0i
GCMTxFT8rRk0bQVH1cri7oKooYZhvjqkgJvFpZmjMpiqTCe6j3X+1hj7knHkkUPxT9TEPxND0DMk
wtnlcKl3jb4S1dKxpLNb+Ut3BpLjDMtP84UylnyiACNHsit1RTE2VQC9W750+kNMp3+d2UK5EyVH
xBFvTJW2Y87KeF2kdbeUTd1nVI/+1NbD/36oSwN2WtVNZ6L0NG8tiCxKxskI2fA9ESlAYnCb/LN5
dRj8JCS/u0OwCOhbTr58FuN6Npxm9aEy4UNy9fWe1XMoaQeieRmf5rEKDCKbvGzk0XPQq1Ktbm0o
o/G3mvIh1OwFMlbf2ZSdiI3At01+2yclxNFsnzbu8CznYvbYeUSHgS/R5eD1bORVd7hlX21sDiez
Qf5gV8up/0NKozrHFHdBUqJeMaMUvwC+82qNOvaA0EdgAuin/36o4qgKoSV8tQrRJ8RIDeVlN56y
x9iBWcYRRP9lsyC6SnqOgMwUdecK+a/czY+pWwBuaaPJ2FkjO59ugbaYFBrxHrWugZKkzXZGJX32
okhWkNuMkpu4se4gU74n1bziTJc/8S2us+ye7cGmJ64jwUxQbwnbKsaAkC3dY1yVX2isqMHsDTcs
n4FZzxO7lOWzGZrA7NFSEoV+h1uhoRMiPMQWO7ltzEbmfgTEmJcXiXMs/APYJv4GxnhuUdCfZWRi
yR+SV3fAubpWVnvueCpf9K9UakQ31OJtjUasjJW+51aafxjb8CXwnVzcFn7NqOwwrxMXsqohw8SM
SXjbmq9sTvzNts27/viBpU3nS33KwTVn2OApuYJuxUWZ98zCyqLea+NkB+UGFaItGUiLr44B0g7T
fEbORMEB+2gHqrxGPjERrFyw2rUe3yIBRqekLsVzIfCNQER7Aw4+gOew9QsUZy3IlVUR+ebGftZq
OgGXwrnU7BL8WheKQmciTzTSX+TEGnXiTd/NC5ppFqPL+b+/GtmfAhLWfluqsU/jeEjrrUfSgQHB
mThYowKpeE9e5TZSKQN8Bgui/ZZmF67JkDymbDC34QLT+6Tvzgp+fwKFS5xTbFKgSPnDHUpwCF1y
wh/2D72uEc4qwohvxBfRsjXGC/wGgRSEaEaETe8Ejs2UNDKk+Qcnlj/ieDP5pBESYpPnndpnw4e7
AJZJs5UWJaafxAkwXka0A7RuGQICTHutmLMbySS7tFy16yDWyZvO01ybP1eZHgtyVfwVy+aexbL9
WpFahpDHPdu0HGEVo17IFPwSkOxWaHUVcosu8xV2BNZELO9UftFrQqkK0ktHiRxi1oFEEFXhtcVC
cla0CKi77kEonhIxiGKHHOuijHE5W6KmfMgE15ZD9BI7cLaWY1iMcHZEr9WhM9ZwSTJPljUE1rHC
dDklhP7Y5aHLG/EEAAJPoyzDRmUvMH2kR5AQzyRKKWBJZX61jI9SN4yXDltNSVxDkya/CGHgL9qy
PywzjueyMSnbwMbgAs1Boh6qen5f7aE4TSm/9VzW7bErC9MfVH/MbgVchGc54VaHGMf0MK2AzEDo
67nHLFBZUROVEBsp3TreOm+26z82Gh+eaWoxPky5k2LAkLqY4ojL/YnENRprllEnJEtVYDYMZgaH
P+64EhDqMghDIlaxtyF03dtyt9mjw+UAyJqTzc5PNoM31afKifPDZke7xnBLWgYbCRcJMuMCWszL
h7a6MpglfKG7ZekI2LlZs4MBDDhdq+dqnCMfm2sdOFmC4zWBdIBktmb8C+4Rks54Tdv8Hq/AIxUO
VUSGfHVGU+xlA+5KxREYwa4J2U3/4ro6lRVL8MQFTmKDbd5WsE1LmXwT03DUJQV/0ovualrqn5q3
/CbebI55b225ZPE3gX1kv+5JHTkkMMSV+N4phaHuMC1a7H6+kHEfbOkyHHQwc2nqXKyuJTJReGqO
T47Ji9w3fpx33bknu4NkX3H+j8TKCU03Aq/pc7V08cpHtK8wdOI8irfLtJQXi1ilva2Xv+pHtA7j
7zlg0Xs2BGd0J+aYpdr8vfQRNr90666ZVkOk6pYnAReEwZvFUIAgTLQDVPgFe/Wgiq2cCaSpHYoZ
uBIs63AgCXcqimBEM+1reYZIV4JEGZNtp8fJj2arZdhu9r0arOzSsvczag6cTreA3s4T34qe+65O
fFILMJiDLsL/wt6+mCbzMiZvmP2DCSbKPlvYz9jJUuyaQv1wopq+z5nfi545E8sZbLM1J7A0WUQ5
rvPkDMVnusFpNRwnaNYq/8DG7Vx6YtDqIr4L4wMWr3NMtY6KH/Fc6c4/4LVBxK1VvHvk0tH/qOMC
DI2cTpgpUCGYQw/9zdHrLigmqMAoEKePRV9+peCbGanNXeDwBRFhtgFs5DdEO9dBn2G3tOzLlqTl
THKRLbVziDNxj5RYcAEBpbEms/OHuX8Zs+zdFiVvG+mp+8aKPRdu6C6L2MFM7vQeR9NPSSG7o/nF
Dm3nCJ1z0L9wZsJpveqoUKkKgdmA+7yxt2NEp77Bx45gNKBVVfYi/Ki1y6sz2e91ln9gP1XPjyVa
w/VALq4bSDzWqHJ7r0w354yY6yMz3+I2dg9ZDi97WBBuZTbEXSu+5qV6zORgGsRtMDcWOzEJD6m0
OhSOLnyLQiNTuyBtdW6t7rgOFNcxnhpqLGK/tHj1WONnDFLRWf33Ay8qhKDa+WcuQxkWcn7EMB3B
c/WE8g297tUqk1dKIh2dj/WuepzhVSGvxpjH+yhubwjGzBNqkuGYGyzbWP+fSCV4i+wsuzZDdwIR
Rsikc3DEZAR2lTwVGbIYekJihjjU+k+3soOmb5P9BiGtcNchsPNm2LuZW/vUsJwcXEIwxWatJtNH
fqdt6Rx7c3GvRt3/HZ3uLltjYqDGFjfOco67DGlYb4gUVS+YSqta6M6f5Uoi00qIsKcsSoSizW9L
n4V29EBg6/WGnxMq2mwwS07gNhqkfT1l5fQxRayRljRhmJakZ/SFjp9SdvT1s+1qx1x1PQeT8bW5
1hQooulbsrhBuLecJU46PSmWW+moe9MGnKpsKdo0ToZwiuMXGY/tA/5PcGk577tlyRmygQZNHXDl
1U+9MKwbyMQfj+TgiM1xnI1/F1P3R94NQFVYoLuawkZAdHz49VGlfq1csuQ9RP9k3x1qkN83uo3Q
cvMyyNy2enQce3Kv7sLsIZYUFftnAiw4xwE7ITAJkrWH9YKTmBa/Pyh8NWLQ3ANUOFYkFc+q4k4n
Yw6ajp7Mnl4a5jl50frlYyHpMCJGencsojI58DakQbpQdmSls977VZ3GnkTlRAHfY6MET29NNfrc
tvfzAaP6+HDJ6yTyLjI2KFxYszfimblwuu8Hu4HH9tDLbCTRwPir4DPhDEwBfyZ9RuyhsV8b+jE2
cTihNS2Dz1ckuwkeHqN62B24dE+TaRbBNDAuiDlXOrvILlXGpVXk5OnyssLzWG1mmKip3RhLBc7o
x+SmPrGB+7E54tkYSciIN4JN4iHhOEdQEIyYrlLmlG9oVm4yQ+ePVV4A2i0/DQpKf9ItiKgyxJMF
e1MGlBHNTpCSCBvRxnWhrSVTgv6ci0kEXCBn4l7do5EJioJI+2GhFD/RnvfBLKFnjWZ6SywWM84C
ZL9LomJvNMhgxGO9GNfZh66TZG0plgHD4/9uKI+Oyz8qQIQ6hA6AhTSxSmmYFLcRM4Uu2MFGE8z1
sf4L4hfEJoyqs3LmnYCvQs/4CHp7ZLU76Ln8TX+kCyXwRuaWPrDDiXd90BuzuefcdrJjWTNBqhb9
1hussVy7ZfcqHvNad9LDosawwdQlUdoX8SAEITsD52iS/FRRfgdt9TJpqEiN6AtDdM50dNJ3MOFN
sKybT2U0h9ujxy9TyGBIhP5oApbXMLP/NchsMMwLH11zJ5sMn7OVEZaT0j+jNhHu0p3iojZf1FaJ
AzljjJsAwW4FRMtF9QzQ1+2nbc5US0yosp5jsKJ+6pm7+Ehad5S4asctvVfO9lF1FgjNYlv9rbkb
y3lCMM+ccliCzDA+7bZoPEvrykCDE7STsmbWOxe/BnuY+BSqPxpVsoiSkRRBHSSiQS5XT1mseJt2
WFjuaYL2zc37n8tKkRMPcfdmu3z0Q0dKM9ZBNPgK291CzrvQq/olc9m/dOtA/FDu7oZNxXeFo3Ij
K2vf9+T38Wr78FSbYGHMuAAtJyEte06jKqLjqb5ylnkgEBxG3ZBwDrFRvXVqBtnrsijATHBCNI8g
kgQsrSE2W2Q/bOc3vkuY8Bhog+KrW1eE1TZZKywmuC0YHNC1c+0M+NKzWb3zSEDbrpNo37ZoD0bk
VAfNXdEJ1n3KwWp8Y9kkvz1iqGJQ34Z1a+ugDpEh6nETCkTg4bo4PysQjUZa7O0VLhDEmSArQEep
Gbzpkl/po++6X0v7Bc+BGfZjkoZli3BLkxWBgdbPzV74ihCYe4v1uoDF8e1VXgxOEgwabPi36mi0
GQLvBSxyi7PD01hQ+9wO6cGOt3umerSCgsKnQ63eQ84DzCD241S+67F6oxyNDy4qHz9fre+4YkZe
GNPDDbPbMIfDBKl5TTPjFzhG8KXuxlanyfe4XJ9Wo5JP5tbIEPtbRfhT98aEWvPGCdDU4uTmQTnZ
y+LmZBbCOQ4pjQCbwK6+Jkl3NoX5LGVf3UZtvm9b/VU3OTPmgnFMuZzmIU6YyNVAEiKF9pEB6n44
6718SXAunTD7GPuoxqSAGjPe4diVzPdZ4dUSpqc+UFGvWXxJqiacbMw7zInqE/O/Z50yWXd75Mak
OSITwNdvD2g5twz1MLXX6T/oAGKl42iOzsFIZu2MLZDsI2n2OwRMknwlUgwLY/5pWZrcuTIPsm2T
J1nL39tAyKOqnLcN7cpr43A5xVtMTT6ebVcJ/FzWR7SALdwsed3URo2pu7dR/iP0i6GIDFIZM6NU
qxcvhBAA9BH2C1kSFnO9bt63nf6qM0YNJ1DXc8XK0+nM50VzFh8NUe275Fz5M/iFxyv2bA2LTjyE
7suJMKy+A7c92ml9l0lYCcVgPzF3FvoWv4HasNfrE2UfBQ4wwxKHfpiOgC2jsjCuHcRnZTBragtp
XtqfklS+c1oodcZ+9Yd4ayO0x7T3UFInoaVpvwHebbuuZkZA7MoWDDZUTvz6WsUSVjMa6ItyRu61
vusOma4dIxLf0UGMI7h+brAP0Q4loYwjxtIRl4c2Se5vO6r5hMiH6Rz70tPJ+yIZsLlV6as5JbAn
rfht7WAJtk78txyOffbHeGSQkpn8qxoxkY9AAYyVqseKnJ95Ij+hPmCVcgg3SMb3RcuZ7q20KLlV
+K6bkCRY1q7fQED355pVxNDvh4TXr0T2cRm6OMgciK5Jy3E5tmpBm81mxE6g5jPzSPTst2HxL0bl
IwUx0a6Q/38TWV9wu6hADPEfO5VqryN49bbBBTZnZ9LbrmpRzp4u6qmMqQ/RWddNzLzCjeSJiKWa
w8WBOMr30dYgkNw7u6XZowaHoWgSbbVKSrCuPRXEVR0cZfxyidJWJu4daiPgjq8ziRGoIdwBEBo+
+n55NcWGi6WKXB5v5wy/7gcqwg/yTRLPtAVZQ8Rz7n5BnWReLdxXxP7ovDsQTnQ4wR1g23Jm0esh
A0CA05jEPI5IsNuLbMsomJIBOmF3n9h8PsSAd9STN7HgNjTG4VssRLXxFJc1mZElDQmyg/k7mt4N
wxDBvBGAM35pCVJdohFP84JPSGIwZUGkvvUsOkxN/WEzs5C8lx4QAYobOAXWI4FdY19u/8vJyhk3
Li+d3Xy2nlh4EY05b6APzIIlFWtetoj7qlWEdPC28MyHWN/e1bqGSzGfqpYxHh8u6hbz0E0LnocZ
rU1fu6fY1INlezAnSdvcEC4EWcqnGvNnth9lc/UbZ8K9kRk48+5vnzTtbjHQ8c1pAOl7bKI9PMU9
+zbj0PX1cbVYJzTPuZr+GqM9BiW7KCP+Qhp7a1cQvn1bMeoohxYFLvKbspPvCaeA6Wbsc/T+Q01M
OAqWLjbEMQ/hA2sbbIp4bSAUGiQsxkhCeLGcEt3dYATbol5kD0udopvckBrN0LzRLI76SSt/D2Y3
8LZpv+luGZQP5JyUqOERHjDkemxQTGcChv0jZ3O766Phrhzt5fGNbMmmzps5vQzfY9kNIY36IwIO
Ta7dgKTF3VpklI+yT/V9TkjuwmKNADCKLiCff6CYPCuxMVecMRHlG4u3aEHDT1jrUy1/sJJcgk97
m5C2t/V5iAGVNNMfBuzMHFbYEOW6jxNIWHgOrrPTGKwN03O0MlWRILI7vD9cZZg63GlC4zvtYn0t
PJMAxR3bqG/T7o/DuKUeI+sLA22UKIrVCbvDJ3ereMnl0zTH7/VGwe8yxFjmj1JuTljEVqCspA+j
CT2Dzs6gXdiGm9bVYZMTy2E/9Nqxgk5HKB1BBm1PzHSTJ980fkxE0NB4jjkQWdRlv0RVvoyDbr2x
TyEz92hqmnzFN3knBq8OC7ftuG3Sa2IOzeeanT0Kf75QErBRzOU7CDHq5rRIyxKWxqaENuW68q+p
OmqzJUdnt80WPwUzSiHm3un44H14Yy81rBRc4AsXAs8oLebvxmQiNbrE9LbGC4bRsOxwD48c1Vbj
WLsk2TDbZWQmUaysh85GAmyOc3a26gl445Q8oQGsDoiYw5JY2EuqMD7FL4CunIPNYjZMtIbJDA/w
OqE4aBGJjWKq/XJd/tL+zQc3YwabV/Nxsym5WpPGoyiJRSnN+d3UDNNPO309gKfm+OCNTMfYvNVl
+lmNDvwokRRHnhOd5rDq/LqsmeKWTyaYeZZao+PFYqCvIzG8tVznJszlZZD876K6/cIHe1Q1BcDk
jAFLsejJEE3spTHHsEH6C5R+BCTLGLGYYMLvoRxqMXYCkHfWN6asn6apuacHpFCUiOFiRBNGr1Jv
ILzzMvC8tQycMSUm1g7I1HsfRYz9NQsdZzV+T5KU5m5wTBYAFoQe1AfpuRaa3PfV/DdtIwP5gntM
ygFxjyDUIbd4VLtXmDW7yYJFDBYUF1juGjtZSmob5RyZ91oES1jg/tfnhZXcpUrjT3CKMJTnJr1j
qXxAuY4ZFp377GoZspmhAGwdz0Eeh+6YO0d0mF8M43y3sJg+5KQNFYbw2p40jJlcWq+NxREbGX9u
eOEOo4mXTnADQDv2UGP/YMiDsg32dhjb2ht1KNR5hqME6qDEFNqnLdFIO050zpb0KYna7GLU9qth
o2KwGdHydvRnW8SY80rzIf+BU+9sT8W2/TXLnVT6w3lU2U8gxw0yBrW1IOgjdmAAtYpVcAV63B41
gMcANzxMgVhn+6dZZ6xlq34v6P4fvpo+bFcVzjk+8ogpRNCxMwbGk7+tjjaiqlFXlxUZIKL4tJrI
37XGeiFL8J0sIqDYc9mexMjRqx4+LTojDKrLp1N8tXwSP9uIgIJEdTi4uwSlbWO9ieKWx3ZJ8i9d
P8Vl6um4xG5WF6RzS9LAErnA0OwEVhNY32IgZRqjfxpUSj/KgfAPU6d6GepkX0JtqTYUDlrRakza
xRxoS6vtnJFRoZXG9T7NKKqolk5k14/BEg/HgTfzB3IGvDuEnS/j6JB6wpTBlqOXDkiTTNCJ4cRE
oLXnLswXENITPYHuYjA0+t9mY11FvjEfAG0Oia+LuaZssI4kImZO9o6C4/HhrcNBCiPetxr5aHmS
Q7Ev4x8lxrAz2U4Ha0OjaSbu8/Cw8lHckLWBUedYWoQlgsAMGedn5DvbxpuV6k81Kz8NsbnncgXJ
tERTmu3J7pNP5HS/ziPDtzSf7yRaQRliOLDlag81FzY0uwKvcwlP4yO0MD8gKDaWWB6KAnGekcSQ
Ldq/XEPYUQvFWjZJifmEE+LP0rVZgiBfd5pq11QsDxaiZ0yHD9TAHtG5K6WybqpA6fy8G2k81qjt
F6IYzp38uTo2g6ac1z4SbgbBwXD2UcS87rFPw7DwoZv2P8uxoQIXDSozXOajyoghRQPLxJJSY7vG
jXwE6rLZMar+oG+rC7FZj8Nha7/NuPsy5xqPEERnwDbrLno8PS5Be6ExxZ8MWbSTrdnarrbQrDo4
23dwt4gHcDi7wMddo475n6yrYGyU9TR+AfHsT8yb8UDH0Op0dpB7LGXkLlj0w2kX1ccF81RA4jAz
flirK//BngHHM8naBPgt1knV7oeL9TNNS2SUSXteS9CdLRk56CRuLosVpv9a/uQOscskjUa4dD6n
1IkulrOHk7uGj0FOp5l0pj9QiUW7mOXnQ3VYBTHSwyuhSKcs57d2oEJaeY4jAbv3rslI0Shcdqmx
7YblonxYgyTOtWI6LUriwnX10QNvEMChlKT3EWeABJqWSQ6B1rSSOUp9dXUMtWA00IpJETRyPVFZ
80yMJcXFop07k+bc7aIgR3W/MxkmICdhD74QCzLN7H1EbFv3LTYOUfuVw+t8Vtr6o0ACvUODPuHa
2SW5fCmi5EsMDH17uzla8UyF1ugnR1h/Wn3761q6vy2u48nfKAMcpojmtneG/3F0HrutW1EU/SIC
7GUqFpHqtuQ6IVye2Xvn12cxgwAJkofYEnnvKXuvndkRoskgLJf7ogLj0o1gWQq2H41yzAu0aTMT
tImAYztlCOCvCgKdyhoUd4U4Dy4hPeGEcuSZNL5mNW5D3ejMqyvzUOZ//ys/VUJXz0zUf3kCiKtr
CL2YUvBoZosm0RqGL+KxjsBxmHugXrZBPbMlUCsMdDx1cN1EbPp0y2l4XgELlBY6ReqO+axk4h75
64ta9borJ3RIkMt+BWtiBSVIiR3l4svc8i6NEm9QRXpOFLEVzg7M4mZUyTBYzLoNCnkl6zoX3nNN
VQ9UuhioG24iUSFrjDBzjaV7I+DEEn5DsxTw/CgDmmsDTZm1Jgi1x5EIBjR1hLOz4iCBm6FJNoo+
rGDEmurwC/dGd+fEeF2RuGhjTAimoDwjzGWmysbOybdYTCgrLzJ5sV3UN7uKpZDbjUztW6z+Dt6U
eTfl1PZqjBp0o7WFwwN/n8hJl+quVAnTm27EV+t/6W/MOl2j1cJslHpKlr12WfpAmIc8p0pj22Sf
TnIQlpOZaHqblFrwLZF5DCvzh2oaQe1a0+AVHS9Si1uhNfNbKiTp0Uy+SePjJkKV6fyfbY6Cnw1t
GoRy85Oim7ky/BgYeNK0G0gGBimb4SgX1YWHmForGdCvjIzfkqYlKRxWSJEn4FTC9q2tSEBOJs1e
JClEZ4JGTm4ilRa8qzwR2YYxRF/s/8iTUUvsKLBbvWpgcBdHqNxmU/xii2U4zaYnKgZx8bfg+bbC
4FH3bp2jAIzNfNwbM5WzWYCLLl+YP6inqJ5FZxLywc6K+ooVPfZYnL5gWFf2utBErrY2D44XdTfQ
gDql8WHKrFRjmgVfUq/opQickby1msF3yVRcFt5VlfAEcsRnkBs8SqQxbcSUJBhAWFIz0fghz1VK
xPltHtRmNbt5KaxOyKKdEfC0z9Q4RLyjHCVshURLaI03VepxEEqXhWjod4BChsVyKfryHWPVxUFO
g1hbCV9Ltsj+ROBGMiLtTkRj5V3IMg+E7mmq6AMw4qfYoPf43hl7sKlngAQVIMsrl8hSzEIhBRfg
tyPKl0PU4jiIkuLfPKWYdBfLX9SkPK9a/gmnvdhbcT0dZBZIi1jPp1wKf4Z+Rfh4q8PFOIuGgRhT
Nn01jAyn17B8JatwG6V4hQFXf7AyWhjv/s1Eu8GLzJGA4Buf6U5scL2EnCdtICEFg6JBhPST1EDB
sXAWkBmetERpgzuvYkzSydghdEYxuGaFt+rMgKuIyXbTBF24MnSXkt6Ok0F1KeM1HqgZNNCgpUea
BEbiNR36qz6t0hGlayHKMQM01trsmIh9KVH/N1lkHtpKGa/NJO95tIdgEfh+c0qh29BOwRLO2nEB
F7JTytfMlPQjBYUT56XuE1ohA1bqFtIiEWGS5TufSsAobOwI0pTGJ6gRAknJinCAa8OCuQorRxkQ
/7Vr2vDsMdsJW0JX0O8Ga8U5IQua5c0jTJyYkeiRSehtwcXiE3442Ku8dn5Xm4wswCL63cIEbWvP
3JHVkd0PRCKQGIuguhr+KMHXI3ZU8YjL5DuT0sxrV6REuxwTn20yiAJt1wpH9k1ssMlJ3kHE+dT7
2jgi7PxJwkWjMdNqOPKruVf0SnLoXEu0PCtgrRSPoaSG2rVLjMMXZvYsGDFV9zldtyLVzZ5kzo1h
TvJNXYB8xh86XzFh4p+Nw+inMSY2KuzbzPwxF4XynKitn8pJ9LaUkXzKKjxT//9j2Erm3rLqio0D
/1aj1aSiyvKg59hBZi2QvFOPxF2k6nhMFP1AGkN1GGLzLAgxioeKvqCowuhQAYQeMRWf11L4EmLl
D/5F4vVaoEjh6tVh9T4jHNvlS/eVCGriMBjk8h2JMb8uUnTpGaAc5Ja2RV6H3pPqfdP34gsxL5Zd
rMoh7DhIEcrh67ctRa2OAA47QMQospZlGe2aAgrjmyQSN5JYcCwRoA0JYVMxyeXjGIlP5Yi5Xhxi
R5m33L8mf2QVK5BexQE1GJzV80C7lglnTF4GHdJxHfP+1TRY5rNq01mBVBPCowKy5LmxRnlrlwjv
Xshf6+ixl7m0aD4T24S1y4ChjC4yGP0o/eybtruKlUCoeaq/ZM1bYn4sceQV5iNiLrEyGyFoj3km
BjwaRVV/itriNBrmuWsTX5USr64+5qrwxZGcJLE4Uo/sIyS5jfmYwhDJQ4LfzlrsBidVRz1o8G0m
GTiZG5uzfTGTpUaCwYQ4YuqsHcaolxoRwErWnR6jCZEPPWevKFkPiRVfN0ANmEmNJio+U7DyzC3u
b3YEkGW7ZTd0Pbj56DXsj9qIZCoKhNVAqZ0cpBwW6eT0LFyNBltkwcaC/N9jN+IoQCrAAOpU4mGr
1sgp+I3kVAd4/mYxAWsAcCA0PzSIuOfZYbqkpOid6suUfJu96jay4DclLSDrTwGklbR8CCZjJrLj
RqrvmVxtTa885sf+JK4MCtuPWONNXGKSg4tHocssiNlLDLRQiOeABjsDvIuy7U61ZR1pPbBlfAmN
/sx3DyPTcEf1jaCiA4m1dj4N+KeWGwt7IHb9i0TCb69G/M5X4TVK5fsQvWhauYeL5erFLhS+a6h7
PtaDMnmTl3eY4a4RTcxHaSME+oWGXT89ldKc5oY1YUWAa/9XYNVE5QwGwV5aWJ/Z7GRQ26emQqz5
bZj3vAHWgDEndLoRfpclvBiAiKPsDOggT7Hip58muw01q3dRj7ZhNW3a+whNFdpjC7KxAI9/ZRyS
m7QXw4Hv2O7HmpZ7PqZt64CksdlAvAEO3I3It0m/3fcKSoLyxjYHx/YFea2X4Y2nAprFD3xutrrJ
waj0LOteS6DMiqPEKA2+BPskRu8xuo9pV5Kn3CgnTF+DhuhbrZiCsJDt3aS6FmpxntfPYfJQIdoC
iX/5LNkiH+OqewIBxKmhHWZmYUZIqYwxlQHYGYHlnhBQZFwGYTa5nXbkDGWOxTU8lncSOXc9ssAC
tZ8a7o2s/UTB4eIq8+I5fIHDux9BeZFeRhDYTlZ1stQDEuBUVs9E4cGD+pdU+pG80l2kndnoC4uG
SKJwZBL7sjbmvednWab7wAbIjArqt21kZ2cmJP9QdpUyPJE5iBsZ6gcz5ExXvTo+1MkRl5mvEwy+
kq46Kn5E9Q88g1pHCSokG6P+HTX3TPrqtXXfF88EEuwy6yH3/zot+VV4Zsv0R8PIJNYHYG8aLZre
f9XiUZhy9EStP/BR6XeaXwcUhp2fZxQlFYAZiF2kGpHfFonsFoKWB04ML2UDFuGU8CxlusHyPt1P
GNui1BXwmMrW09ANH3lJZ8SQgHW2v0xLoCSvff6D4nuHw1dkIZzUV7E41wDWeed2scxWP7lkGxBh
5EXXPrvyUaBZEbQeUhdZOK/gw3xUHxdRO4hIVMPyZlb1XsoXVi3nBvoq+G3Sf7FA2KM828VDrdmt
L607JpUd5pLd6WSgX0viQrbB6Jyh2H/f1uBRdhLYUKLeFImHCvdskpG8HrI5Oxgo4QuL+44gO5Of
LcYs3WCxTEYkpl/IUJOkP4NWpi32Rlba4yraknBC/bcvy24nD4hnmfU1hHcTebovkDmU+CphWKe+
iewz5VgUMBoPMrb1zk9by22Wn20d2I8fTT+89jiQCAJ1JOaixuDge/QFNMKINx0MnR7OC6ePV19L
3/AiN2q/U5iZz3DgJ3l054FOqgTr0f5L2EZYDGUjC14zypwKCCFAd1E7Ctira5h6c9ZjQTtPrbFT
6Jw7dhZMHhgZYwbV3ZwQPgXhc3YBXnIwhiuRGbaQx2ejCYTs1OOmlZcrXB68CqR2UkGOBN9CQ9La
Q58zTJQTu+plu7ISbyAZEBzDwIRuAKKJq5ID3utGlbEF2IvMLf9RAdk62wCR5EGud1Y8fN+dl4vG
kRoH8tamsIG6FUKUADiCZLGZ+ucyrp4SsH/c1GS/oiQg5rXLrsPMSRJ2B8pc28IREykto0qaEhar
JEQHT/OSPuFm3os0N0gQEOq3EM+uNcJWxCSOhl4pspjUYYQO9Y9lVmzMrztCc+Fb4VCNnwrCeCbw
1Coy0xRptkx9hWGCfUNP4uQ/aX5s6IkUXTbLNTYgHkmYu66l+jMIXznMLJlqJKW59COG/H/Kt0ZK
vbLOySLCNdJj+G3YgeJbTwkghJgC1GenKxBNObfK+AmGAU2Js0ahl5PiiQjEEctNA8P8YmFmTyIa
2rJOleCmCGCxfjdvAsbwc6V0gYnauc+2YBvVnaQ3EZfMKh/H6E74ui2Qax2ztLTMe5H0uLW7/fNm
DteXG9j2naUIL5Ak2EpxiZg7JGETV+266bIOcaG5qRqf222rtcmshsknbBw+3GUCulclqECKwgdC
smNEv28BdmWZShBJQdrGcKBHtlP5XGA7oCXmK74qN606i9vqPgXT4LHJoAXXnkaOcTJh/aU7sLQd
ig5PVO6QmIZKZaRupUGT0ZulybaFfhOFd8RaBlboodw3S5CX7McAx7L/ZwL2iPrL0PyE3Y8yvSUt
87sXYxbviNW8mDRUi7a9j0M4+pjhY1KmyavuY7+1/rQRMTmvaUUO9lxNj1b/nsgg1CtmH+Jzzu+o
8qbGHfP0o7xWd0m7ldNh6pg4a8WxU65o5jYalVuEt7ZOn8hO21XhMTETF+KXU8b1KQuNPaX9oUz8
WhPfE/030YmOsUPzyewuOoKk0rBQr82wPifblJtDKvHWsGLJFiDVMcX+0PhKz4A6swHZHerqhZhx
VJV+ZOaI6hmZwdg0f9TyLJVDYEBfgertSUMJUymmDkh3oAxa9dLVWFCTFCJs727xjZkR3mSO+7gw
LhDDPmIZOkdmYV/5HnLm0BvVdEF0cy4YOGNFF8yYFGtSSVX5IDDA0eZDOwfhFrqsoK0KL52aIdT+
E0iOZ7d0zNt3ufungvaB3n0ZCY/WtPdcLr1ZmZ5uBX4qoLCGnDEI3/y+OISri5YiL8ckunCNd8/E
/DrSaASKFrmGyUAECQCnujnF+4VcIDmj/XlvWuom5AcM2PprpzLXmBHMzW9RxjmFHmzbTkIPOdNs
upLJIVx0hdukmBFbr+pbiXusCqpUdXmefqwWHEOkBPQ/nrj80Yofy6EiCS2hB7F6r5w2UwkJbKp6
zHg5tfDPFF8SJk9NqhxaIvH0R04YSohIUQC2A/cO3FsFQ9VYn8rSfJqscjebghuFwq8aNcdiZbcq
vKBRf0yMQlis/AoCwi6tYPaDCHhioAY44UXH2GhhB1bZRmDBos/hjlzOhWD0DDpVT0+kUxMLZ4hQ
uTkfY0P9XOnGqJjgE3Gu6+KpqmSchtMOKgz1MCU+dRemvyxur2YaHecle0dNRXUKsVOl5leNh/q8
IFlcFuod0H7IR4T0lbfCkc3mVKGHUvT2aY0jhp85sm4mCaHkWAb9d9PdwzVjLFTdQeEiC1VQFyDW
k7dA+/hE8tWh0ds9jkxNO7VaHFTzEmD76RUsEKvAu09QFTFdleQLEAvTaxvnXu430FWXWiOqRXMJ
44LfZUbfSSpeDSYFrKgC4KP7Vn0nHcSKt1jxaGfQ7VeUGFYtcAeywhlNzcv7aj/wX2qZb/WI+KzG
71lQNp3lxNG2ne4A3Ak/6yaUSpkZk38DbbkOyWiP99rir1rn1jJT4a2wEDr27dWrblYE/DIDkohd
KOBReUrh56MCifNbwAVdq/IjL8s7qFNXpPkrVByWPO4iVCN9BF0mH2Y1ECsLvSc/S5olvrH4JtGe
hjC4FogrxXik4/gIgQJt/aYI/bWzK1FnXA7lREW0xjR5A4EOgSrHVwb5FIGTM5XX0VA8TV13PcLq
Pn9Ptx+1v4EzY60cQ+9rgL3Vka0NL4qIvaI16HL1K8kmmyJEGr90Qzlq224x+lwUus9hdmrjSVvx
ai941dA5v5dFylm+2CYTvERHBEK71J2JKTmEqX5QEgrSNVjJTAbzmOm3cYFUy2rfIsoEVgb2Go/j
Z62OllDtZbN961hEqTj5OmBNWA3KuggYubuhqJGxxgadc3gRiEAZ79NcPidZSJ8BCn0tPRVcbtx0
fmVMHuEVeAVxmISfLTYSoxh2sox63uC7Br7x20IBhpDjTGC9uyY5zB3oqGm/Jq0nYf8xkw+AlaeI
+V63BsPEWlG9dd1z2z5t+BcIw4J6M5TLSoOEaiGHwj5TJhMRn86Q4yKcQCz6G1G46hWMddMtQzpg
gEzZBmyVWUShwhbT9dVS0d8MSLJysMYiKl1RrUASIaBLDZMERMOdqSYo40oq6Trs7WUjxbHLS/jd
ZCkoFmkX8w7UnA0MgzxZjpwpfa0k8scUxPjxS6hRlEsQRp7o1G1CxvS3kWy3qDwbPVBWXPvmKaNU
seonLKzT8MU9mm7eAhyPeDsjdKgNpxyfZ49aJxr+tbVGocRaMNYxeP6KwoyxCwQovbrEIHogezXz
yvanQO88DsRvZbXb1U/IbwNT2XaoqNomkAg7oMW7vMNWtqVTHugYXYuB7FBdk74G1oYCfiHGqECU
V9pR294k0WddCZX+gK3l2HCTdUnhUeIApbPZwrxT8KNXlhS0Zh6E0kAPTwSq7lZxuiAxABphHqi8
Ei2EToElm7zwTv3QGQ6LwkXCsTBHFSWhdWOzy0pYqpBmHRVBPI6EpZUldSphzNJBgTglsskhbMRh
TOj18Y3Fm7prO7cDayzHgmPwm6FeY9Fcem3oT9CAI8CVS/9MmyA3OmCvgLCoXSIudltnDzm6AYnI
WrYtlwpMRKh/4t1AJgjpIq/fhhkFyPNQRUedDRSrHrsked7EeoirPs+8JsEL8RYqPc26YataRxoW
hYwKyDfyWuSvRV98gYj9nNWjTkeXl6Ev4/wxGtWfIsjejD7ryvhaafXGsvQt9rBGBUWMOUt1qHBO
1czSYO/0+s2CqsbzFlsxxhpelKXk7r4Y4l8tRL5A4ncUoIEpC8nrLMokzlxTf466e1bgxK4ZLhse
O8i0+KcLwFB+svizsoKpra7AVJyQgX9Lerc4MeUZrqPEoe/W5lckiURVgVQG6pl3eC2ciix3gQjS
dlu3mTbDKZBLQdae+t43kpNEOTmCFayqGcUrMDj2mVBWYt2PWRKwmvK0sXXWTgIxP+6bwQTjan3l
yUJeS+8NeO7qLBzOWTmeVIEaTNfaUwXE057UEYjSIN6V9lcbx9SDDEACONwoZZob1xLJBBpryBvW
pHUXUAs7tva9l21jFu2QAJUgMMF6yTR1AD/LuhiaHsOZMIsCrZ78secL1hdFpZGJwSp2+CUGJRWd
erNkFUa8xc7bTPcvo9WhU4yVbD9H6j2rmyRosEQnCDDcJS3KXZKZqt/F8n1uu+mK7rJ00XNFzCBh
W6VqxImKhhMhz4SOY2eVleh2RfELV2HkLC++kqZiMqQwYlHYoKVsb0PkCteoSS+mkl6icVb30sCE
rhgJYQIwAzTOqWGA+gOC1WBl3aQWiulY1vKW8wueGdu9dpueoCDuJhOSQ8YihiX+1gviqCZs8Weo
kPEkuK7VaInPELBeSxKjvN5shqOQMjSG7RqoOknGK22fkSfmS8qUcj+oKSigqnN0nZ7B6hUXW/l1
TvTZByeDZ30cSz/hydE6C3OD9ca+4XksgfqIkvjCOP+VwAmkUKRBQNYaKkSiffGQdNpxvu5qNTEz
zGjfSqP/rpuJ6VtYw8k3XugSBhdItVczAnWTZJTsugtncoLPMek/e7lPhuvmZqhzkjoHyOpwEfRn
DvJnMnGAPVfAgweRM7GY1D8JUfoFaLyih7DxOftDYBG9sS4XFvlSuoKOneZ/6L+HA/rF2C5DZdjP
MwYtKZeUJ0bc32HcPvW6Uf/kIJwhbAXaIBXBmFPbjGnMPkmL3YU7vPqtAOr6k0VjWyzpzQTmNUkK
Ce3hR6sBLNovDT9VOzHlrrZ1jR5Gvg4yftc5SxL/kwyBxdSKnVaO19qFSGFNwj8pxPVQ8puCykUO
IBcHi/FrBSFRvaYa1ORVKOleUwg+7ZAypJVLW0+i1PmKFYqXSaU9N0YAryScrHp1KzI0tytYi58q
6yxfGoV/SL3pT9nWELgVvtdTyp0Edwbguv4uagsXJEYujoYnXYs4dJSEcQxiskkWJ7te2W50Wfcv
jq2t8Bm5VubFrUVZcFjxsP9ZEi8zBb5DZeQREkBJrncTLdv2XDQjgZCrCqCukKxm3+rhyyTA4tKi
/GDG+jGJBFDVjCUkLXlFE24cVDy9Q8JyeW2SH0N+l2ZKfrvkEhLas7SQcausubxbkFGN6DnBUgPF
bLNArRhBh1tFPAPmUjT9oVpTcVkk45zX3UG2Mk4//LhVLTE3hEK+G0mTps5SEer22eCltbTix+fe
nGNdYuSQjTu9xPiHEmHq4y9w4BxY81Sd5P59hCAeKtN3rjQ+uXRcRHLEzS4c0Z7ulKwNVoaKVmd4
w6qchabZK8BEFC0/LMOKRhjCmo4EVrkqRFBn7VORdQ7Wu0OVvPSpeZBkYqQRvUZj7rWGAr/iu9UV
SJMSoqbUlZBtwQ4wZIH/7T8N4GxLMJpZYiuldUsvJXwZO65AFHJB+9iOyMxqPZWBbxrdGd3gkl68
mnutyRf091zb1QvGEQ8BOShcAmZYiwti+awlz1VifdMfF2BKdJFU6vV7Vn9If2CK+llu0wseLItM
z7HbZ+i01xr7wpdhXqUW6ap1IOGBpUSxi8rhjSzdPSQpfD2NY4wkQS6+3IFMDn+Ypj2ykPDNxDi2
EsEh7tI2BKe2JAeHfLRstmCCZhn+K105JrG4t7rMGwkJ0K2b3vd7WX5p1r9M/prRe5LgS2bcgB6O
oomBtdQsNobni/RR1FQPF8EyXUV6VTHNzODet4+pZM5Sm6+dSFE2nNv9Fpip7MXhK2PuAo2RMTj7
1oxYhmy0YYPcVoYMSkxnAXIwbd2Yw2/F/C8qf6AhkKNzO81IuegvEhq/pEV3nHUHSX1kMSAc5FQT
Hze2Oxx+1vPI2CbL2A4iEh/KeQdt86CkO9n8NIp9mQa65uaWnYRPSvs6myedhyresNu/pbkGNSQx
smxoVtIT6dvkmV/GpHAjqoYSeqOZzLdcOq3DFSSLHdVEsE2NvShA6ocnWdVuk/JiWk5iPv6f+ho+
rAxmMayYW4rNTU9hDrpthc8jPhUtU1B0ICZd5nNWrE4Shbah383qIhMJXQzrQe2h3mTluQR3v0jw
X3iiZuU++CUjxixugEMhvFMQTpdy0CDuoDXLwwkbGjs4XgMxPdNo0/IAhue9ZIiChoy8oThhyGHY
dSwEq4X6BhmYqhg87cjPhQCYx3WpVh97DJunwslUWhNK/OInVd+IFqEXBHPWwz/x9MlCIuHyMg1a
Z4/ZZ4pOKVfecMvvFVqMDpHyrhVEVj8KlHUgo8wXx35fsb1YF3ydGmNWygBCp5mvzQPZpu0WqXca
FiYapvS8ZqZnTcO/mia+RMyU4ww4DDB7R+ZJUDjtmV1zhkByPnbFB4yFdUKRZB6QXGCq2xR6yOBt
ZlOYROyqQlAH/dMaGH57ao6js/4CVrONjoZnabhWqD2nHjgJ8S4TCq+0dkwWd0V+RvVkavgLYt6R
yFErfw1vcULaQ8qD3O7CbmJXtCdzBYovQ55LZT4lOhkRuLCIFNjxaSXRnhramM+SwNRlvV/YDzxX
zZtRP8vILIFQ2oLy0YL3ahXsTwjMzBARdSCk3QnwPZvf15RNHaAql1U1xODflAN07iBIJ7xRiF3F
L4EKLx96LspPAb1Tn3NxIt+cR5z5LDMslOyVdNGlryb/LHhFxHCPzMiW5YroE8lugHyQwCJM/Ozn
If9oJM2zqF/mCqQIQ6FURtXVAJ3JqbjMHzHC68JMQsxil/XtLsxbaMS8ThpGGGgRbbqFWEj3zBT5
ciq6kPbYxN11XVTaAevcp8alp19axeikFne4fx73DHNnEEYJfrlaRN/6QmD3r9Q0N2DBcZcdEmN+
tLm0T2E70V3s2j58H4lC1LL5otfx7yjHb0a6pc0w3+FDnCxKqlhBT7QYw98MjjgpSCwCSxIejRkQ
b2gQsF0p0k6fO4fsoKcQg6243sZOcYdS/YRs/tRvVEwquvhiRKZnSC6L82dzwEEXWnbZyYhUcNul
O535/NjMp8VKqXWm8v9V0dgK+JG4Bs2a2hQfQd6/DIgbAb28ZQhzJPlrlKrvES5yTmJ8WdAhcqcW
0bAx5tkvJYdY+ZSlN72ObvqX1D+1mM/C7jcXjqESf6udeOjkBMux+TEJsyev21GZfaQzYT98Mhzg
H93AsIma1uBp3my+rENGoPIhOeHikN1KXNzsbxn6tzQ0Y2xiE6oOpKk7Q4Rgx2KYXtcWj7AeRJa6
H4B9WmIdNC0bGXVblHyIUo7CeHmb8uwxdNWzMBm+yFtXKl8dNApNHuhYzOM6f0kDqB4FalQ1BQnc
7RI8gW6uVCw7cVf9TqdOh9Nr56482gMZ61NR7yTDZLecBGsMyrp+bskEllsU/EN8LayYP9EHdQwq
qjkKm3cO762czg80eQerHuzm9JhUekeaHHEUbrq04pdT7Fp0+QgEg9iwa8HCkJ0WhotjVWuPcGFH
tHxTGEr0x04PcshkqA5fjhW4ulKas2E120srjEQlJRSs/Y5nCO5cvJEZa5RD/KVynuvo4SVuexF3
S6T+Q0VQYqVHgSet19iyldCNmrOSHsTuI7fMJzHZW8szEnDq2UQ6rq0OT1fyU2D81SlGSxBzzK7V
z433zVviF3KHHJTEx0E39kLx15eSv70UY/IW13cNx04J1CoqFI77K0JV+Bba4gI20qAonovi2jYe
CxBkbIbkGxnkZwfzuN7gdYITOXB3kqTXi1htHNi8WIkMLhLF42gEico6CzcruQUKAJqn9JXDG8e6
AGQdK4zG7BIFJLeYbYh7KtcStTBZBXcWw/qJR6DVdsKr/Gs1HnADlyAIcbBl6rzsbiEC3SUnBCds
pOUAOUT7lyrySy5rgLYY+stwRyyM8CZYkkFir1zfUr30dW47owWU1xYsKTvjqS9U+ydnExibYiBL
fDOYbl1862ITmHFtkx4Q5BVmqmFiCMpdP+RBkSGnhPSqSZEjMSqxWPxwozAomGqfeL+8T5wEP7rP
5yGdaRXQhM4vGep5BzVp3tphuCtuyl/5taDHv1aoMQGMCIckWILuMb9gOF0zx6QUrp3mg6mAhZx5
tD+i9+rB67Ypjm9W0NxA7+6wtCyYFJ+RE+PJVvNHhG5h4ibne7zmcAbGAgnRuFxBfDA7wbPENpFa
cmFxNkvfSVgxOjfGP2F0lM+J5W3jrLZ1QCgwPNSTxC0kY3km6My2/tFwWBDakZgy+WA5AoTkt7gh
qcM8R+NXCm+wz1ntSourNmf9TsA8ZRdfW58d5pqbdde6NRZRnOWoA9bzjBx4Adq+K/+Wd6gE6JTx
XVCGrtjhS9dSPorNueIz90U7HO1w45amifiNZ5ciaEetwHPPjzauBPPwA/Kj4DkfVq9hRZgfyKjr
c34mVIcY77ywdoTqjqcGeQAezik65aJrST4tqTuNBzU6CuaxiI/cfvUSUBRHPXNjX6iPqITQwQzw
jQ4VtDq+QMjwXJvvldefMUnI4a4zfjH5Gv/Ig0MxW0EZm3w2J4xR2O9BwmsIYWedHp0b47s1mZzO
R32AR+Q08HAC1K6SdlmUF7bKUf4Qu7tSe1rz0nJ30YxG9/qzUn3NPA3aNauCKLt2DT/CjGYdZs5w
DTtuj/OLFvEmvImpV2h+jyoAMAZVW8gvqt8H/q6Sn4X5XECr15EBSz9h7gl/de/JIjA+t4t28TMn
EQJpxmwY+CgGExvFOio2ti3Zj4RSEQiQ6b6gLOjUF5qBnsm0cabwQ3HSaRxYew2q8p7tgVmcVfT4
eJChNa02/huVMRhSTWkfZgQi0qF6We7h3m7kE7nAavIihW6a+Wg61X7f5J7cBVBtpubBQcHjHWKI
4DkjKYjFBROz6BtMdhij4OGxJ03FK5WHOdh9GhjSfrlPhb2sx+lNZiQfo0y5aII7qSQ2jQixHesz
46zFa4AHTXnwiJT1kW+36/nD53DctxUcS5ZdnLS+Xp9XXhfyzzUU1PuiDXiIUaExDn/K32LUCWnQ
ttuvpJCA+LYSdWfa2r7ROFXjL0086/PRqI5d54vCwSQSNT9wqkumnTrUPsumbdzmEiVpLMudX0iM
aeMuK7lZBZB9dd9EP6thSxWXRf20Go5Z485y9AXTy14mHigLyuovVw6KfACzE0IxXa9N76ogS/74
KPgOuScb18zsWXMU/QK3ha+nD+YL2t8aRVK8Vy0qM3Cw8Z4ZYilfJ/k2X2wRrEHr0H6xxhXKvbS6
dfvLJNuAINcHbQQY0k1BYXAKpawC3BGjN0q5MyUnC9kQW39pK3xfbA66NwI/UspQECiI9Sq2kXY9
3jvKGeuXclDtWLux0naA5RJ9LFINZTijds0V42F0zeFjj2fsWyy8eQLCn/FzJf8jg4Jlk5g1lLsa
lZ4MKY3FBQJdXHH2xjhSYXkyVzmMCNUJU5M8UG8t7RBiBq0kwgsb9jW746uSuyN/LkRsSUG/a3Xm
KQ7qG/1N+Eu4UdYAVAQFvNuPAFn2OTdideet4Vcnl2bcM9cv4YbmfIOvteKlnxvG712BJGcdkOuJ
VCm9jd6u4G+gX6Y74mD5mgEP8umSc9PihWVjhVLh0U960DPC47Aj5UtrUDfd55m+UKTtZioEQF9+
2gQlo/BsEAiBfug/js5rOXIjC6JfhAh489oW7R1Nc14QtPC+Cu7rdaAHabUbsxoO2Sjcypt5khwL
bIGt0/l6c6oxHRE+UnEwvxb6lpVbLPcuZzAPSAangNpNmitXjXYakdJi9Sw4ZMzxYbLMtNYDkrxJ
6MZPym3TcnysAB+k1371YXArXKThIeSb9cyHDQexHuzycJVhMRyuYM7YptQqOIDbxFaGrVWzR0/0
6iX6APWlnr61KSlnN8ByvM6OAQoxEh023GHlTOs6JyGGMLHoj3Nma1prAHepcypV6Kyc2Buyc1l0
i7hCAMTBYrPScUx12/hj8Jajd+pjJjwfK2dAS6e5wqki1KVRkf5chY4PkqcCP0KBRbrR5SJ8QV+r
vzWq6155xhjg+M6CUKxdTtKV0RyN6NLywUHYzu/eZzEuZYVFhrTchU6pdD4PlnaDxE+7nY9bTUn8
CFu8dxYglwkEVkuQYnX4SZWjTdGZvq9Unz9aGa1Tc13CImCX/9trK76+EQYcq5p/ITbJh9KczatF
fAwcCotKaiYt3u2r5jONWU3suEJhZiXFYz6pnmFe4p0JLkiYz6L8VutV19ypmun4Jc26/2npvGE+
WfM48VjwY2t3fHioIsk+o/OE/YxNBF1/7XzawjVR+0PKj3q6QosYTUQoWggX8qikD5s/plyyWGEd
Vza7NNizyLC5Q/DRD9yL6e2ByqPbinXu+BzUFsUFyjuC/ZDjvN0kbPCrhSAvu2BXN5w5DQZEF0ms
+w5ckCUo0a6jjmVA7C3IUkrwPjo+Rjxz3LTG70RbQUyk+9L9kcuDHvBdNitXbEfv03V2LWh2E8JD
47c1xUj9wygOkTgiYyUqyiUIJaxlfoqhoHEeKG/GK8dFf+HNnJP7iP3yYryV1nfufI2N35MIbisk
bv6lEvQX9g8gLhBR3V2Jo8vBe79pYOM0vh3sa3fbseBmVsepMZ2IY7L07Hkt5NnSxD5OfGOhI2es
eYZ4xRIva6ExEGfCFz4tuAuUPCs4YKx5StSnA3ksjjT8qTXwFY5Ioq/Mx/oyfTJSy0t1dm4zBnJn
P429oFYp6ZfZhDESRsNdcfjAryGBcYNiLnEAeF1Dl/kD/98qUy8MqLJD/yESvkArLqpfhpLY+SZa
wVuHJ1/JV3Sdpd4urS5TC/qWC8PGsemcAquy7tkhBp9Eb5eSTo4LVRdsz3l9pQjtdIxveG8z0WNu
FN4jTV5hQEVL/QkJzu5RBQ/gPRred9qJuEKIYNKtmmxlFfsG80LRH026NDByUKfWi1MVXbThriT4
fivOdWpESI06zEj6McGT8jJhg59g9obOho8Zc1XJFRIIczkciPZQY8tzwXHHQ1ed+fg5PTdLH3QY
gBp8YnCvtmFzilQ6KmeeBB8655VP1r4cClYB0KTm8ZWPVVRsGWiZAOKrjfr/NL1Ft0+PNEdycPB3
5BZGGR5y3WCV9tr3e7o0WMjsbMKCJLedtTGvD9GXlwYZnhAKE327nD5HmKJAfbR0XbIQiL89uQIv
QCtS+DOceTvU1yl/jD3MWfWqVNQlYKuBQ8vllhWzqixiOpmaYNhFnroLq3gvJ+mH0GmHilJlLqd4
A7HY4hup1zZrVVuo97nNY7R+eWn3SY9VgVIY+aQlnKnMoS78JXbxYPUXpceGl+1MZBdUEkPzl7Oi
DaaTq2R8grYyg9IQthQkUTrwkMOwEw707vKZK9V6MZkKtuqXtqIewyIR7BUr1aG0W8GjzQ1BdlcY
n6v6OtaXcZDcM05F+UUhDcc7Prvo1nCyl8U/o5nWxfiZEd/G61n8azl5R/qnEloeFM3F/YJBRvtn
tQKcdbVxS77PnbZWsRf0OwtRrAKVkMqEH33GnAF7jfhR6nCs8LDU54nT3+yewhGQicxdS32UVbPL
6rXTkI3EWTBuWLeQWsBkQmkySD021tXNoAbxQXAGNOfMWfSSAsPpmKH4sOJtOpRsBSB6uJEmDriV
WV9iyS7rh2+ySDnLp9dY/y4aWidCyq3rTxOCS1uly7zr0b6g8THH8bNr0T7Da6u+GzpRrK/XIrua
FrACFozfrXlCsQ+6f11lLYSHtHcdgE1l9VM1/tGNhd/9PkVvmD42FCLeM1zHECdtf+jeM7NG7gwt
YCBzTbjJdSdiQpWC8rGRLgWrnKydrGmQslwqFMz+LrXB3rJwazQSP67pMe+Tpe8iuQlNLgZ6wums
uYUfemxclKHN2X31Bf1mA3Ogy5koJFaWgTS76q2UdOCYIdaH6YqmenYt67pmc9cg0LJ7/GsLdkOi
030n51SyJzBXzB643FKF7RScD6OGFFCzoqyXodYwxgUushjudwq5JyXhdRUoXMZHlqMUaC9TaxvZ
WbpXIKKy+q+Og81HLzzGrnyLobqEnhXgArFuwUhewQoeNFyEGIEVtvM2nLUad7ftufirdOe9/Z/B
cx+xJCm/gWmcSjv1A5efQaj2hBy5QsTte4mVopQ5K1lXg6WlXc1CEDQ01sGAvCXsbp3H1avFqUR9
EjnmnSzND1JvHbehbmMZ3i4bm3Mlze9GCW80wa49O9hqAsEgnrj9zAGraTSiNSAUoh5vpSCNHpTi
oLrhS66lydK8M2ibNRTcSaGHt3UQxkbVu0ov/7Nb56uj0zQpjE03ZgfC2DutFr8isAiTc42oWH0V
hbPsx4h4gs5VU9+3WfJRqaHB6mUuFSyPQWfgsqlcinyHo65BEmh+Bs5MqyonnEIp1End+6lz5Sup
EO5LWrzwb5Dv8UQJrivE7eLalP2VYh/QXct+Ya5puw/OeLRI7K6yUzGkdzXoExbgyQHMBpnPlqFB
0DCgVwh+INPNTecoG6kAD9Ms00ZvRbChCBpv/DwLDZzOmSEbIFLkw+to9nhvm7Q5pJDTCmZXsvas
IcnrrrA4qvjPR+rMTFquum4AEsT3UdNfVDO6ZaXzng5QBCU5ApAPB5nnd0OVh9kdzJBcuxoN6klI
xL05eCrriFrzhzD6wZMOqxxAIBIhhLWGyhuSNUc2gGe6SQhbc7iAFaUd2TW6XdSfLES2mhoqK+C7
Xzo2n/78oBT2Wffkr93w/DvKcwju9TjPueKqJ2DFQ6R+OOeTlexpqd9nLtbtQfLny9YWMmiR2H9D
Yx0EnF/F6W8tFOeFO3CqFN1Bo3EjxU6c8sOTrG4LpN1pulQshxLN2LaN8wVQkAgLhTWQunA4lSlx
GmT9NMi+pBO8p5y6iwgDF1/iBorrC+D8kzYpPDd2sYMIwP6w3BttuLG0eFd5tLREIGkRBsO7JbGx
yj8kz1NgDic5ug9ypIYQN8DpdF0oIN4C7pY6d3w+Rv7a4ELH6OG7bDdV4LcGMrORrbh+TN4Fmu3D
1ZCvG3PbCF6xszoW029QoTOKu6z2dclW08lPTWRt0+7QjJ2f5u3FMEhSWt5rrAWnOnkaMwpyXvsb
uI0Jf+Ui9mPjpTGIYQsUipzrWodQlhxTbJMutLiRYcymkHwuuU3wn0kaH+mKKhlnbl2eozlmOISe
Q/KV9v+mpIM3fiyMb7ibcKKmRcvKF8qT3wuKkiZ0LTaE5LRwpBas0/PBWlcMIHGLaZRJvCMupVcD
5UQu+ZJgmRBIq2dbAq8Us/6s8I61fF+0WFlVQ0Rmie1OxpoREBo1mfi0EvTxqbWXUk2WgVIs1XGv
0eYW/zjhR9MSe+KmzGG2UbCaQR1kK9MCMsFerZVLyTEbpuV66J+N+89w/4E+o2p87UaPKv2g9ACp
p+eehSOzy49tG2M0NFetDI9NzAEjsl0GXjsUF32utTSBEwXtNsmtTQGCrJRolSpNZo0NMRYyAM0O
WuexCqaljeJWStE2OhRrE2gPD4Co4KCM3zC5FtZrK8W5NMJNbP0rCtzIrYf0+wcGk86daAvXcE3V
CR5OY60HFY8aRnbQWAOAoHY8VsNTdb2TlrFczpYkh4/JFOxTY9rrQ0ctiqTtreBWx05O35t98KkB
l2YFcSzFxO60oC5sxLehgphTBvaUgMyjgDpl7cg6ZZtQIxuSJewli/i+R0YCaygN62kyixEkoJHF
HJqHygnMbnjVhyMJCrADhbPmEonQAgJlGXrtUmfeLckHLpMMddVSVzX/byq/qnw8d4EJJse56iza
hSCa3SOD9C13DYkNPZA7Ts0rJiQ/TKNtVRRsJLjJgpq6moibscu/HW15LIZrXJ8tAHMLL1a3oST+
EajnhjJtzuirPtFDaSmHmvWHlbu/NZYgZXLvDCABwX1Vd4B8gV07kYimqK/0MRxnVfCn2P07ZUQH
bdIfdjTtiaAeHZyW1J1AdaelRQEA72jXAgapXkIWdgc/VL/a6BTU4aYPlHOx9TrewqUPsfSmD/nZ
y41tOjWXyUbSZmfjad59jBv4p/C+O/sYEfYfBiA9kDxfC4IrIdacGJuyQdMNYLWdA0274NI7eIT9
y6MxpaBfirPsGzzID2+CKiH6L6J+qBga31uiDSQKUxHtjN5FV/6RqLp2v2E/fNYjsVMKc2UF5Z8q
sA3H4csosg1T6YU7nuAmIhR8+uh0tqO+GrYG3sX0+T0RpNQ/tXXPYzwuRW0AUVN9C0CJBWotafX3
pq+eUrZnq68P9GFSEvwcUjzMun6Edkmhes8rUr7YlkOdFcisCGc19q9m6p4sihjNt7ZzbyPDjweF
9on0NLGBhuwDhs555Cwn6y64N+iyVo5rySF97FXPqvsQ3Xia0vpRdNNT1eOTpI2J/D2szfRbDldB
w2k4vClc45IaFYksPzjm/KRPfIKSR8I3dwiZ0vN45UTVHZ4Za5ywY3/UHuFeAdGlT16k6wwIWavd
eF43uKFOkrRDxmNoRca3OwRIjhW8mPhLFe2ijttNGMY3oXv00tL0aNn9JcO8zhqZy1BP7I0+4Ved
KgacgudByR5i8t4KNXxYyOAaQh20n12uOX+qJEPqpExVBRBhJCTo3BURZRVikPfIpfGig1aCJQxF
Q5zbkkV/Qhcie/kys4Hkx6cOW3EeyG8n5iMPx3XFisfhPsHvOotCgAas4T7MRubpAW353jfOm9fE
741bb6rQ+GlanDlJWT4jLAOUk2+GpjlBuKSf2PbOltdcR0tfxuzg1QpvlTMd6nmJ4PAOD5oPTBCq
6viWpX1Ewr1wCeNEd49NWR4dc/ZZNCEhPHFxzY0gkpxntrewJPkazCS7iPUFZV4p6QJRtm/QZd94
eW0zAhvm8AoD6r2ilq6U2atyHPrm7Nbpa1tpfl72fEpxkzXad5Uto2jw09LEDCLaRxXcg0D+MCDh
aOzW5vzjpkWd8PSAt6184Gz6Gs0TpsRrX9Z7S0ufOt8kMK0YCbf1fGODTuUHU3BIRz5so/oDPtZX
whh//7mndaQG7JR27NCS+KDPLREWTtmq07gWRI86086l1JZpL7d9M5yjVvyOsriYmbIp7Pp/KyXW
MfTRUKA9Z4NBm9LKDrj+N84nBJerMWsLHmXU1vChOe2l0IqTOWLehOM3jjjXyw+q5i46SIfNlJKd
cvMjc0WoG+/2VFF75aJZKt3WLeepIziUoTzCR4IDkS2Fd6RdcVOibPYKBxBEhjDT/AbnS8M+tYrT
OUbEkzfHm9J/eQIXSP8riftB4YGH9SO7TasceqaItnoHNw808i3NUGpIxYVYMVoMAzyyWvZF+QJl
3RAgtoK34MxazsGQcwFc9FW7aYjXqMipOS6GNmZD5b7VKFMKcbrR6IjawDCBWWJnq3DGtwgoje0f
xbCMCp/ugAbLEDYGHXgwmAcCJ4QF2rKCoEncEV1CAeKSjgP9YtjI1MjvQSxFlPcNBMzJ1vgVzEhd
w49QYtF9j1MsC3xxbvgBVZB+2XGbJxVNRqEvu5+qGVc9ankFiEzgz+o8audrtoFsmwzPXU5jBkGf
Zkjzml6ChKmxbw5gPXZ9G3InC2C71URMWDc7Bf42cz1hjqlx0GkYHhz64NLS2SnlTRLFSrvXobwo
UHmaBKCt8s9B1Wvwx1qthTOKLOlcEjIQ2R7FNuH1MpL8FSZmcNbKWMwCAwwxDAFik92gYk+lFH7u
LYVw5cZkzbggqsWb2TpLheVYrYsVXRVsAwecnO7aDsNLknS+UiOh9WLP2LsOzhKvZ8qxMj8BASzk
Fk6qSpCS18hqsvMfI3xFp8Kat2Y6H0b23+i6SXVzukdVDXv6QTai8TnjuFfxTehQGWeLIsUCDRH/
hF7bqkUe1sXarjGVwY2I2Ws4sDy135F07kTJFUeiad2wSxiezb7E2lbscAiQNYy5/Ecv34x6F+v2
MTS7Pb5u/YNk28Ysf+bfpp/lUmIlDQb+/DLABNLBIAYIuBRwLyJ0qAJbDrzD5ptX4qJvj/gbFzmx
5uZrxPCkhojH1rcsGPS6jA3ILcj5gLyn3gO3xlSdQB9AeBx2M9pVT/ed/d0qVyG3/EojeYX873Xv
ZuHr3S9xkVr7Ih+bxh+SGFyaXOjL1VtAX3fgTJyJm7Kip443XN7GJ8rKThGhCuKczc4LWUXW8py6
wysAJ2ws1QnxGHUxdLQDfcm4drAo3FWl9cGaM8N+tuVPizkp3zvoYpZ8d+Vlcqf/x+4s++QZN2X+
HLHQaua9jjuA6x6WL4dUwtqRS3u62DySHj5PG/sBCiTDdI+BoojHlYplvxnfW/ZPzAosi17Lmead
/YFOZyn0WgGJwlhLqyzaOHdVLMsQFCCZMtxoaKFW7QNMQX7VMGUbZ/h3KZw0fXZESW8lsZKR7sRU
6XcZTtnqzSNgF1tPBdc+sWfW7xBreJU0eJLS6RiRMJlI8ksIbi2R6zbSQGPwoSETANeFX2qtwsjd
zAcKNatrA59HrfZbF3MJ+qqENGColyjwUEfZ+nGgRQ2Z8t7xuYbTRdRwHz0GmBS7Pth3oNklCnZJ
xG+CpiCB+1g4QpVoZNzCaa4fufmYqr1rawQE5O4WEJ47DEsVpUniwZtKtj4hVMua9BU2z1H3M5gw
Nu4ck9+voECrZN/R1+nehYXmSoAXxGFDlFFQWcsyIoxDKDlQ3mpsoQNL6psN8zUeuUCSouV8RAYD
1JZuJpWlKKZcDQOFx7s6QibEboudcxNFwBRiZEFCEVR7lfAMRjBZHakUO8GXmwKWq1gPhK9mSv43
gILexihtnh+3qAap37ZURvVUnMQ4CHrtY3SzE2+MNZfGbUGwJDCLjX5AQGNNxmVkU7GMmcJpBeid
GuEKPq55VuithVlhkLsZR2h9gGr6KN1lqbGt+COkFrsxzEu8tG60gJ5o6arZQgQRdLKsX82e0rhK
DtCaNpY3/28zwROOVmVse2JTXm8e5sQu7dd7oRFGDKmyKHN6Q3ooKCrdWdhjsRTDxKSmll0bPElC
LesJ5LTmF3hcpdat6DlfmXgb8Ef4lKeQta4X/CJrVNciqmGMKiuuk1vwoXfIIJtI4C/iTR/18Q5W
9rzqTZy3Vv5mKTuD7ubMVmDOUNP+16Ix8+SX2UtLpKvJZ/zzEv0PU/+4MnPy7/GfBJPZ13KjqL91
yu3LeRmRjQADborvBkYOD5mgzcAqPrr6Bsrw/+QR7hgb0KVqcg9nFqWGHHs+MRn4zuRflIJd7DNB
rMMnLdp/CnesaHoJlZs6YfblDYxh6TASGArTW+G+peJqKT9hAMQUC4zl0E/2JnN+HfARhV25YLc3
kTbVb3n7Fse3PnrqzS+V4Vnz4YhnZbxNCLYGa9dGoUopfgcF6aofJXfyDk/VwEolx/7dy6slT1q8
HZinvPhrxKMNvNF0yHBs1eESBlew4wTIFzF+aBu3ob4A9N4/MFYZ2VWVj0l/ZsmvbUINz2HnwSi9
SW5+w0sU0S67oal41F41ymR72CQO1tMK8oPGxrZzf7m0mbkf5iVROLH0Ej5BGGPj7leEe04536QR
jzo23sLPRMt/LKb9nASwYGnkwvtwupe4gyIz1htj1DEAAMDL8m1AL8fIvmHEWJBPvPKIhkWgYJyU
8IhRnbzrQK+LpQD08SBK81EKSxsTccoI1i9f1aBZEiHcqB4r25RNIkoHN2nJj8FDYtTTmzl9zQ5h
gOFgHHiudGvRxG/d+OxagHYwWXJucw4RzqJD6c5ecpeL7GVCC9NeCcy5ysErN3a9rvu/2P6HoNy1
LGrn+c5BvXEx9mKaAZmNFRN3OabDSVb4TuUyL5k+Ogvrq7Waw9ZJep5AF/X6GkCkO21SFb2d4SSn
hIhXRkClan8CqskXcyzCl6H64pWr2O80uPFR/5eFQCDuWvwzGQ8VR7zZ/VoGZHjzwY/TmF7y9taV
f9UIUfziurvMXbXIL8Hr0IWb1CJMzKu39fmDZONNNsdwrk+NPDAzgPrRKpRnyQqtVV+S6K1ch8nD
FZ855hgART3hTdGnIKGYLvaOY/KDOlW2X2lvFot7Ud4KZpKMEdST7yXzQGQsS2XEu/LlssS2sWJT
YLSwrRuPY99eqfrERwESJ3mkwEgm9a0sGbVxMJH+CXvc3N617P/1Gnvs/OA1F6u8TTja3BD+B1p4
mzNy6mxxSSiADQnL2crIU3JNbVbVNUYb+8PCHF56Hb202CStLyrpl8AiBM9ulqFHRi9u+8kXRDDc
Dp6FsvXyzxoXWmO8D95PDIqiZCUSxd8oUiuRXE1xbubbY3mU8iqdW2juPOMcJVf+nkabsNyn5gVv
/qBgwFEAhWMrNLmlE7jmw4Mn3pljUWbFYo+pMcHqmQw7gkBofNO6VcedKYOLK7mKit5P8Jo6PanJ
UjnPIb+p3Q1O/jr/V0Wmhymq2XHjnuQmyl3d76OGU3c8AWEAkk73RHTvKx7SicgrpCUtGY967O71
BG+Gae+H9BgO1M6N/2xd29YgISjG2sieq5ZmUDOq0ZyoHUE8A/9TKSfQwICBaQGobmkgFFNz6waS
TTG3ndLFnplcoeafAYV/h3hAgwil2xH3ONZu7Ho+zazZDnMkizysFPaGN2yVyV2MtqkiOLkS2JtX
HuJz25iQl+KL09PCEbU4RocPvdHuWPVJQQzvaqjTWTJu4P/6XfoaGzprSohCZYLAWWyNPrlT1bkf
e2VvzOWi4XBIGasKt1unM6C9KY9jNl/WOG7mvpjB/Sh5qdkxoTs5Hh1Z06tEXKNPnq0ZvtBueuvo
r+6JmbU2PjE92NLx6efIV5n+rWBk62njhYsw62vaZPlO0JO2svcFwKwgybdTau0CRhwb5iSADPzo
zh7wvRK5u6QROwPV0tEjPwxocQE7GDHy6VSNlIjaIHIMQcJSMVk99ZOfuMHDskniGfmrrg/KQrc6
h+jzLhQsSIu+f51qNpMhW39axG6dwW+pF/qrPfNgowrhLuATgPGIfSc73NnMxeE4rPvl2EusIg02
WyqbmMu0n4omTkuf7yj1s+2hZOm30hDdYe51zQNUlSysH4ZiHm0ptlpcs4VTIKMYZ77IXYJTpmRl
uOxUGOxTeTLz6rNVO38Cmz4nLvN5YTTztXqL6/DofUmIeiNVUouwparYsK8ps65DxwMvgenSGAwW
AbxGruBA9Vcg04/EG2+91sOm+uvS7pwarBmHSP3roNQx8lZgM1Ul/zcVfEhN91NhdFN+bHAeE/1R
NaCPQaeJeI4SEXDshy+3PqRvuau8WJjzAtxrTVNdyDJ95sRGypz2bvqvWAWyFiApYbXa9+BB6rI7
vug6ZrGAFhEM50bTziZfO1yfc+/019ZWrxF7wi6BLlI9dDl91TK6Evj4rJ5OPDKLsu4vZpcESE87
EC9Q948D55iRQxflZs2+52C6472Fsu9Yr70b+4H4TaGFVa7y3qru1ayzu8U9EKfA2razg+URsbS3
1oROX3a3yTYucCWPtpEcR5Z/LRzYVtIVqu5rVP4ino5BM23LLr9D5bEpw80pOFeVELFGGx5xEj0D
l7WplITsdTTjAlx7zlXOKfQ1aZR1NTRrg9oLz9kaMKYzTDRZ4p4EXt5YCbcDbbpUDgMZD6iegEjd
l6xFSRlwsIPYuKqCKlB66SUvHjq1gIWLRaX+aenGQ98koT0Z30UA+KlAmZIsDEpN+EnIIOy8SHAj
TfoVd+NuwqWTmGA5Y3ttlGIz3w0joC/u9Gqjslpsc/mNrFE7qlF1NQrt3U2n5ZS82p2yT9iuu5Ct
xhAzvrFYperNcD4TIGFgwOkNiEk5sQ8F0wmCwrdz74KJyXlUnkmyGQGcwm+CRysrhipioi4AGLLz
U2/M+7iFhPngtnzA+3+BPe6B7eKD1NaRkP7U4iI0NdTDT3O6DPhHxTHAnh3BOG29/mYF8Q1O6Bms
ik/FpYoZqZsCPKwYoEVMHWREJCOXG1dhjGKQGLpnknlYQ+j8SzICNEA9DSatBDQ7huciR2SCh2JD
Wmx83tq6X0AGjXjoK1e/Jvxl2PY1sNxrJnDvg97SUwUDOwvkp+2Et5ARF/bkHmjdv4SeO1HFu5wN
g5SmryvVcYQmoM/oV6XYZQbXM2ecdkHsHMv6R2DlbSuLuEa2bz2PLAJRctU+uYNxtJ7R1Q6rs85f
INlutCVAbzdubkRSotI/a1zNJbi/IbPeplF7j1XlXzhk17Cd1iDknGc5pmerTbeZxAFJK5dlI9AR
LM+1cF9YzTsXSTOCWbSLsXtx6e8ggjkvernmNsT/yj8AUgFQRtcMKSEMS8V1cnaT+xlwIBXh1hR3
GoBL/UT25KukYbA+tr2vNfs4BpjGx/Fo9i9TwaHtgzCN03kqCjhSQBME97B+T5LvCJCaxV8in9X4
GPsYDpfxGO1LrgieedXzXYPVletrvi7bO6ioiVo/81sSf6xeNONvrOJF3FyT5LMZHkivw1MrLlP+
wQpkYLg378Lx0d6481Xd0/G2ubaT2k5x94rYlaB6am/pBCd1/NeT32S96hQfLXKDK94M/V02YA4Z
8MiJCOUHTBPH2Q+BK2yvPymVB/385Y5U7pi/Wf0tKsxnHzqgp1L/cc27xscWB/ocLdtgW6+xa+S3
KQFm9dLID6ZsM36hrZt0GcMV6UJH/cWCwLq0a7P1NEsWOAdTsoh9xlhZvfGH7+IjJDreZniS9qZy
cIq77ZC/PAka84prWhOtJXTTcFsqvYCY0x9ZifXU7GDInymUWxpQwtOWJ5e/cGMz9kLBE08LWqRS
XHTlCGOjnb5ke2i6D6ffhwx+LUcEwp/CCrs/ZMF+GM+gM2qMXGwi05MgCksmVf8bJN+q6aFn76Cm
J6yE8dERp1KcNS8kGhsvDPc3dt19RpqJ+TcAwROYFpvVmeW6pMOQ9TztPdjSa5ioQ3SH9DL/ePl4
l/ouCvGTgo5M8WJVOfT7I/OdSnDV/LZc9t3vWrPjK+u9g2wOFeBpBzTJW1j8CPdzgkzc9e8qWp4o
qBx7msqxkewGrliik1/uFrA0xXByej/3Ngo99HRmy11k3EP3zECfEeG2HGAP3075T+PaB87CbL9S
CMPaNajP5rQmtllFNJtwgr+UFZK3+LXcP0O+VPmdTqeofEWw14KfTH8IpmjWizwDLsqrE9wzhaWS
/plbp5BrcxOA8xu/SvM0iAvacGbBbFnCIG0sQpmvPDRTQnrjRZOnVodyT6h3Zt/d+xGL+z6Y/kXW
MXcPGK8KgapKb87FRrZ137m9hNpnQqS54YkbENiLDIPOxQN9hc6FzHMx5efIbj4f0rVLqECAJGJt
stCGdGnmv/N9ez4n+OKBbCJSjFevPI2c9VDd4w48/lfefsWQYuaX21nh+AvePFzENAfhlonXXX7K
hk1k/wzDu6f/Jvqf7TwkH68ByV136a8hnl3RuRlzRf7qesBd1cpuMHlV73pwVKDN2KsYHzaJd2V2
RBNljK6uCbrFF8GlEzvZnLPp4LQ3oZ1d+2w3r3l2ddr3BEOWZxkLh+iJ5r206RXgu2JdgnTLP2Qc
jBrJjOIvCMEOuE8X6kgMfVhDSofhBPjnFNm/dbano13FQqpeU+U66i9AnrkisK0eSMa98qNXCZzA
P9D4kejVW62/mOGpIWatZRtCW2OLL+hk9xiP3qLwzzMeCCg2wUFJj1HxpaM2mQQqTTQ3lR0lqhLc
3N+2vQ4h8YPyLUco5SXgeo/RO1fJv3Y6GXBrtPes/jc/YGRM1Tn7pgFP1f5QFHsCFqP9kiJ2h8VC
Zo/Q2Jv6qa43U3dm0zYQMtcfMaEBN7h75T5Pr96IsWfVyHeqQMCDY4w7aCw6Tf3gMLRrOy24sPgI
0GslKYPh3M3gAkKUQmL+HqYKHAq0niwo7VWqhDY1ztYbjfbP0MWljJHhOk7E6sbgGXEhCPUYzyXV
RnPvMtdUSqdb554r9mtRRF9KWn+PWbqWDDva2P46TJorr3umpP8WlY6G4bJcbOn9nSiQY0mvXgeb
8XiQ7VuX9/juQxXiSAhm3HXcFSUi9GjnlF55Nl3aVeKsc0o6a5GfNL0CRaUBatdCTLAAtfmJ1ErK
AqFKVpDvTdy6M3pN6X/TusJEBK/bMSJrXZothvSAGAVblj8oH2zDomxGHdAbTwLJxps/GL7mIPlI
s0TGNclgJGbCVS6xlBUPX761Rblj0A8OGQoyfvWtIuurbchV0hur/xee1G3gAmxqVp/RZsox4Doi
ilA4bD5oE3w80qyQxSe5aTp1n1GjgrRrX1W3Yh1VAZ2ZRu5W1bAVljue4biaKsR+K0EwFiPu/EzB
v453nG+GtQpkpG+oaF4NZSw2QnIg6jEXqGryfnNN6JsUqlmps8RNlJ07ajE4lnYl4xwKhGoTmTSj
kWf4PnTGIVcjChqzFr1aUY4mQxTL0pxpkFs6fZm8GNhkONzD6FerL0Hkbd3CpaekpcnSRdTt6nom
+4Qfkoi3GMfPUiHP0sxsXKsoBqaN8uCmeCXLkCNk/nlD6d+5lHNjXOJ90dc0jXs/DmK5WgCQs0DL
1QBw+b7Huz4BuqS0fLU9++ulw5VtEP9xdR7LcSNbEP0iRBQKrrBle0NvpQ2CokR4XyiYr58Dbl7E
2/TIjEipG0Bdk3kS8nIwzZwP0CtINLFuZhsTDFv7S9q681F37nenVEXk01+3LFZKR2NtBiOS00L0
+b4YG1TfHSN2EtsA16ad3DPprMSba4PtXNAhDJ68JHb91I5d82RzgbNWBheLu2v0mi8Ptg1RPv2F
LUl/NjVHvEvTaeoctoEFuhcl6ybRuCJav3ipUAX13ceCIShxPPtANiJPTdvZJuhLN3NftwdijXZz
FRDqNWZ7lpEKwck69VvPdTKimcMHldj3vv3dSCYMQ9DiR2QswHdWPb7gGaOyNNazZ4X3YFgqDIvk
rlVhdafKtiUh0xyi5l0viCoDBXI0Ld3qNJDHNRtl3aYwBSIhx3OWUvokOIAh+197B69YEWQIyROO
2mK42N18m6/aB2Ei9KZNd3AtOviwIeW9ZOSN94XdDER6oqDaRO6iPoOHM2HKnlLuWJfpTt2imXA6
IHd8YeqDxL/Opcruh2H5pfqi2i8qPQjLdbYaQCG+eKc4hVXoH5KBYKpSxaS7oOW8mWv+F7+fqIkW
B9QyMDh3pmaXZflwTImO3DWRwBcdxB9TiQ8KmFGAqiYTj6ZfkNIvTxNTu0PRsEz2BuuXm0f3FF7R
ZapHICwa90iZWqwxtM2ED8zZGNzPAQCCpQatJcMgoK4KzgGZWNQg8QMcNoT5fX3hqhYbK82h8+er
t9p3H8mXwRuQF7em9NllZNgIEvNkV9m2cFkxeX4m92mHCT1HSi5dTCtN5GKYFcS61LRPOrppplFv
RxseBnrcbRcy7hrdZdg4k4/YWNafnTMWN1VNqIRrdbhnUPlDzo83JLYgNjJkcVSMwhQRuchNGfAK
ds5lYR2zljbJMyEUF7ZGeYai3h86sGpttJeM65BK8zG4RcU6gY3y0PjsyBIzbXrCOIhBTHed8XBR
hPfTgES+VzOYfKRVgLTNycwVOtps+UgTMrosMOl7JivPWem/cqUdKNm+mTwDXF1cxqNmfAO+72BB
qO8BXn14Wc/6WA1UAvbfCMKMV+PLIIPnhLbqMY/4jLNs7rmBklMhrZEpUfzdSgxc/cxWckKCAHpq
2Lh0vmLQj0WJhTgrR+hx4WNYwnSzIixYzC14uCNQLMiU3g1t8Jbp5Bo51oW5mxXwlA7r5sOM7gtI
oacBE12fR9tR2hJwfkuuKG+uP4DP60X4VcD2PbhDdq4dFl8WswnUQvF9X3KK2PIhleY8s/oEbPGa
8cze+JiAYt/Z1ZqNgJrjqxwThkkz2hZC5HnLOuyNrNIKnb9A8SeNxF++lCM+San4LO2vkTFSNvtE
10N2IGW428lu+l7v09HMLT9poTCr295PnVPqQBQYCHFpyKLbqMB7CGJO9aAwhEcX8OF94LYdJEgc
H6wjeJzcOC7i4D5zxKFbqrcVOg9hGa23ENMut4jmiI3chum6nkJvtiRMxr2FTSkSjWcP2nQ4eZS7
nvybwn1G4AMlfWXnZaX7USxd8aCRYk7u3bgU5zCfv5J6kMS1MN8z0bpNLUJyF8rY20NN5dGLWSif
A5KIzlTvVHJcijyrIg7pV4eos8ZdM6m44/dd2OKvo1ds2n+lYU4bJ42/H/sLG1xU3L1iI4/00W+j
x1kG5REhe8AJSbZluZv7QPMwZO1tihZ+X/Xgt4ItJMmlYQpTKvP7+xRVL2yuW+16gOeFfok0bKQE
2hdy2+EasoLRDlaQlcMJ+jka2T72HwbrCYt2Zp23CJjuNR1XECz0udxfDofMSFkYdsfI0LmTROds
qxK86YLcdc6+acg4Oy/RwvYzcng3Lek8p4FIrva40/jaZYArKdBkijUu3jSWkpAke/xy7YM78T5K
rZ0bb4rerMXeGIeH6ZAQBDj4iKzrGs+fN3NOzXioA+7jyHF/KbE81pYr6Y31dZb1R0v+RzYZNCMJ
blzrUYVDvAc2z1vGVndmD66G4Cu2w30NfvbUZKJAD/piouLsaaxMY1Iqbh7OBFS7fDpRBzcMvYtV
+pSlmLfiDH8qxBvW/grjANF06Ke4uyrruayAF7h997ftV8iO6R7K2R+3NmVjZvnIjKCa1WR95aV3
KFQ3MryBPjth2C+CjzSQoI6wwyCXfQmXDLcuY4aIOeu2D7OXtFTkbKXNR49ufNv/oEU63MT2VtTl
14yNKx4z0OkJW5hR2f8GK3wRYX6QNTWnDCgOXP+Q8dwF6JJ89kP25AouyzBE3z14Wy2HDPPUc2SN
atMGr2EGHJScl39z0ManWYORYz2+8pkjfFE5o1GPLQhvkpXd+3m4puABmp8CwgHYg2SehwfDFASz
hjIkh8W5Vqb/NHq4K7JXZrv/ktgcU8ucSH87eqhqlHi2Wwwzkx5ZHnstvuPhn5d9h7nD4GtgpVTj
0c7XqUFIKugQFB+l778ioeDK4LPIHJyORV1zq2b4xXPgs7IkP8sA2zJ4eMAyiPNgsazNhQPbe95j
SgDQzKrIJPM5pvztBxryVvJpOKq7nTzUKlmsXz3i4IkgYHSDse6oKfIgyow2vhPWAewgT2ZNIS6g
qcwNlMLAcpgmh1/B+seqkSZgyWntR3dbz76HiwZLrEJhti2L/N6LmFxmpXD4TW1tSk/eLq5BsyMI
+XNzVEYNB3mW0eSz7iX1hlxdd/4HdgqLROykhNvQcSIjidy2I8Ultg9U++CVHIfk+ZDdqANhq+1x
cghyFKWLpV7Nb67bPhXNgWN/J7rxX1DA1Y7v9AKIxfjoMLUZjrLyLt5CUnib6+3P/1GvX2aps4co
m9+CsaZr0i2Ht4N3vkRyMEXg9kGMs7URH+MSfsaSc7ZlKn7DnHYJK46KFmPuPPYn5C9csJ65LQAX
26TXqAadQxZho7Ys+dxX2GicuaL+ehgstHdxP/QbWzSvSUNplzaSxNKieWl7MEE27pxmIHzQtzLS
eSQOKCuHnhEQ+1mWmMpqnb34tK3ocP6UM+128h16wbjvHICHCd1kT7bTasCCVVP5Zz9oJyhRldqT
A37qrWE6u02Cdd2g6u58ZpkhMox0vELoxmLQjC9i4VJYtA8OdhmRprtASHzce/VsgO6KZU/zudBU
jF8R4/k4QbXU8ihILOR+MIcrnF9D/BT5RjFBzfa9KjO07Dmb6dQgggWoEfivOhdv4YTjpiKjqQ/K
+3ENtomK4b3nGcU/G83LIPkg3fkd0TQVDntRAAAPoxBfbrwq2Hv/movkNUuYDU5xi3C6xswP6Ycd
72jtHbrPm9kgxoniZze33q0Ih3gauwjibLbErRt8eTHVFCIMpEgasOYUwT5hSLHpizg7KAyYlvYu
MfRHBhCoKzsVhjdzvjpyZHUU/QI7rXkhZXkjnOWz7mlGyaxhpuOfVTUc1DQCLcwHeztAiUahjtJU
obxB31hBAsgtbHHQv1/smhhOdhGas+jDXhFpxIshUJYkJ0TBo7AyPso8xB4fJ/sMEjBqryDcmXq+
NP1Qncum5SHMs2LqryAq4SvIFD/2nJQXfCgEwHYnl4t4zphAdDl4VtKpBkwUXnI0S/F3cqiIYx/7
wVyd02L8VxFbuQlbSZp0fp83xbMtO2ebO29orX7ptHnRr+U9VclKq4G9PyfImgISpxhW7scAabUT
EiBIh/eEGOs7n5IYf3/3qlsGt4W7lX0AbDrLVwY0pwAzZfh2fyqvupFdsJ8z77VBv7Vk1t+gQz7t
DfWhkigtFsGJ3xA5UKY8oZvxl10zbSX8HWxEZ43HXvvElAwIssRMZeGSvK4sMi9KqmkDn5ZRt8V6
zQnbXSzv/Aoa7Gi7V7ef9OacdckL7Tr40zhNLrHj7oMmk3CDsRHEDluRdI9REGIW6WFMMur2wbg2
TprRUzv4azNvD+kwTvkWDkzLFWQJqyXIclAxYhezhcD6Ifx62EdrUGKHw3ApqDmc4XVwkiuHvIiR
KpiAZaPbuRohLWiiYl6Fah6jmaFSxDrAFZ5Ef0wNMrcQcn1XRvJoFwkcK03iUwRmeBXH4SXF2KNP
vY/A1YJioulaxjrFqePpp8Xq7xtkfZZD6AGVG8Ot8m+mDDPf9mqG+N+oxZ+SrCVb+1gC4J9kxfJi
K/sFeCwtQ5VgKbLRfHndXWtAnfkpxvgCR1U/wRa0vIXoWLk8DgVVNRGlLKOS8OhwnVAqWyeLoGwx
wRLOqeeqNv0zxMk73Rz/hlTTYXCOalGfWhd1jGUTkJzknH3jSnOp97FNyskc871GFG0sILjoGflZ
anoudHuXWcvDKsTr44m/A81ANuTJKbXu24bMvKryzlk8vHQh93urhvJKUvamVg5b7CBAMDNN4qZq
kN0WeUqlEQKJ9CpEDa098c8kY6rNgyMn43tI1p223MdljXdVMnnGYYh1gGO9dTqfR0KFh02SihBI
3VPZc2NR1pJMViD4eJZlkqLpTx7SVWuA1Sif7XETrN8pxNuWGdL8ImWd/pFWBhOp1GY3hk+t5hmh
W5cQB/EexBxBnvNJKhGu5/bixtmlnIY/PGJwrOWYMpgdHHFDHhHUfUWRudZxEG+C3jzwWSSD9R4S
BO5hHGZJCokR+ySgm3IdHFLCx9lElxQXKDP6+7iR+3mN1Sib19lUj7rHYJIKB+uq/RElgtZL8ZfR
ebNv2+klIMyIuTZPl5mLpan73xg+2y0ZmF8oL186Dbt3rrA4pJJos0VS5WSKyXYxBjvLNPFW/2vq
+sGx1MkLLMQ7NbEv0PoeFVqb1R3Qb0Tkop4jE2MsArrNsXt3U7mctcQmXI0gGcC6QoUQKWPo8VEH
xdFrWoyFLRX5UK6e2AlLNqEOHorrreVEf0KXAVE4xU+Wc5xT+YKS4pvgC7WbR3j1QU9OoIsOOyHb
5MZjcGLFtLhROEFnal4HPPsvy/QVqJidnWA0nK/BIRObWaOTj8xNMTY15cKAmVG3tifym4kTA3qS
M5Ux8QNnFdiLMoDOIZBvtY2cN9UQ/kpmTSWWwrwthNrHO4ekYMSDlBINMSrODAx1BIXFRJjUjQy6
gJt9Gcd3b6S2/4wm65CTrUZBRu+t773ZcfzIVOuW0OBLmbqc1zxjGDJvNRilyeFY8ob2uzNyw/T5
d++VBETwhLfZeBcdrK61h0StjdLjkyaEYbd7HivC+jDgpDe+Mqe5QSbU96xHbJ9nMBXqOkPcAHiA
NKnATkYofjbCiiAPkgRFcBveArqZosjuE8sdz12xsm/MZvHmP1ZWfXjMiZTrnZRCLrjgfTWo0Rma
2m8yHf7kInjz02QDP3BC88QNqFqgPimaavIdzPoWS8AZ8KM/BbG5eIunK3KjLTPVzwKZQ4/gSWNx
lG5O7GwbUkpTuSxDXG0jxWNYNP7zaC33HiECNNAgqf31rHMOFHIGpknq7is0Ob1HHEJH7AAo/HOk
s9+Sxh8pq03A1Mh2KvSl2inCwkyJxLWM8pKUs/TfJPPXoPe/VcQ9SNfeVxj6q/p1GBRWc6pvaQDP
DBouRFuEZGmsL6SZwK+o1p0o3j+2+5BGbR8DhycPdlOUu7BxXvDD4klAF1YtMA/wbmWSIKd0dM4Z
n/R+8sFJJlgUVbayCklWnFPMb9qDp7lqZEhz+54WnGaIH8IFNruIkLU1oaj35Jqug2cld1J8T+Xw
5kflU0WyvDTyERRxdueMxJ5YAXzXegaJmnfLk5NEzHvidfoOfzY5LzNHFGDZcNuW0bs7le9RhpB0
jhgBrqC9Ms6hZCbdR0ugUxEA/8DtzOPXCnt8FVSYWYbkY5myT4DvTjT8XpaiQ+fPPoZk2JVCBqrG
Iez53nBTkjHynq2fW6giMl0gIzrnsq/0q8N+xquhghtdI2JtSP5pmSPt3C6ft2HD/qRyqXkaD6Z7
N9Td+hf8M8/+e0+oB66vmM0PTgtirrtDHoDUdpaFDXH+y2sZCgYqeDB1g8bCiuU2sY9mgNxZhnV8
1/aqv6EKl8faQa+VZ7jpK2TJ6CcRXpNLlh4NAWN8lFyfkdM6p75iRDmjsIa9yX7SnxWgSxcLPfJX
OEgkEs+UqlZ1I3IYVcU0O0hbzwbBL0NLtMsZVkUGp7y13dYoUOG1keFN1OiOjVnOiZ7u25rtcmhC
CHaSnbBT8scdF0oFaSSTgOnREpGLNl7YewySU1IM0KPmvw2Cz6qe/8g1m2u0QPst/jP3yl8z+wIl
byG3BWvSkvDAY9bML7XEfTlMKNTCAuZc5QZMQBomkMdW8RXcukp2aISW7t+oxNkDuGrHLE/sAKh3
BrTGqtR8DiApBTLX+6jUH5FfFrvCZYFQWQTIL1ygXVL/glHwUdcGTNXAnIB3pbESCtghXr10D4qI
AiZsWKPKDpRLJ3E/L+wbNiWhvrGnjqFxAFIqgIWD9+T0hb93A5ajFtD3gjN0Yxf468Td2Dn2vlFE
8PhUmH7XvSHiJ4hGv1g5ToZ2OTJC/lUEPrgw/GbB1MCDs1mJ2tXfKBrPjldZFJVsxM0y3PW0CGNO
66itiVy/AARUAVMFUgZmkHRLyFy7yawBA6WW62bZkMz96A7+exszA7MtwHbR7JMBbLfnzkynwQcF
DN+12k7fZZwGG0T9EQWdjWmLFaP1ajWLvu3JxMYqOh16xzoymHuwZt1vOmaI2O7JBySybONaQLsd
TOfcifZOBuNTEDpQuiL0wMFs75100WenRDpZs9raq1W0UQ24RRaXuYWXdez0FEnmIIcDhF8rANMp
enhNmKB6Q9JoF9bkW/qtYMI9WduO9fHF1ox2alQJbXvuZxIzi8ms7S13Z4nuI81G6gevJKx6hIQR
EjVVtjVTCKhZjs0SZQruCuFgknfJAI8T8VJW3KYNRWQRKINFNn/s6sh99PV048Xkj/o5SmlmoYTl
BCh+Ce4ikZRuhv1eBS/JD/xdU+bV1umifDcWeBZGQC6WI82Dh+N8Th/G2ZNHT5Ky6DFkZJbki6NN
TDG1bohqU3vWY2Y3RwUFbcSqfk7m6s3WpTkVfn31I8AzjuWR1GM7RFVMYkeABmEjM2utuLU+meR9
9yXUQuU3f6wkBCPVRq8K6AwTAd7svCMLV3MppNMMs1QGkNrTv4ML3iUR/pcJBOHX6DqbESMNEoM5
iADWD+m887LlONIIE9Ykx02FASENBQpqeKPOavQpwNwi+sbywaN6i6TZIiCvcOUHHfnvJlsmMJ3o
05eWLU85Ei372U+cE/LDRQRH3BYzNhpENS0fuQe0LvE+p+w6zRyTTjLew/FlPRDfD70LwzUUOMhM
DNjKsNdcPry5DYiFat8IYPY3qPKeard4HC2yZERi/+795pHcKqYUvGEc2cxj2dFGTBwgDwELDvN1
yR2tb8/S/Em9+Snpka5rt3qaJ/fZmxfD+AsWzejbr4NXnCjg2VsbHJUtymK+bRbd0plD2Ec3QkAK
rq7lsR3C5868W2Ra+v5yJZlE3jC6g2kB4GxQTHd1sJhjybI18Yjw7HzsJw3ESGnPZyZNMVt6coOZ
LtKNksUz+CSJxEzFVkPdJIFQLBOS4eZgFnh68kazbXMiw4lJ5DZZucM0H2oAaRnybXKf+UAAwnQY
JIrx1HNTLiAZ7fJXwvIoKv7FYXeqhuyu5VHcf+ch53cwMOsw7KY66yzNoBm8FXClunqbsyw/ULX1
lEkoNmprJ3LvMU3L31EZv7MFhPth2O2GaJ2ifUxDb9TCvowpGfKwmG/h30ZE6NXhQ2hJnp9Y6hy5
89FpdtSpU3Vd6tepwQspYE539Ws/+i4qZTiqIdEkDtHRkSK2hDW5durfBd6dmhrI0yN6xek2g7lf
IleyUR7FzGFyAK2V5L8KHHHW3njlZ5c+FINhQIeZFQPMQM1OTus2xfJDph5z2y9bO0ci6xNucGRA
ywAROk3sjVwfTK1idokCiK+/1POWYcuNAMW/zgIdyOc9Td1Ia9rRWcepu8HE6uxSRsVlGIIaYCHc
pMeKWFuYvIzK/YG2krEVOyh23zBRURK6I6RI6kL3DwkxG8MqUNBAY3batrW9cdG6lPnGa9kSNUvy
pT3GwFV4mJZluJkLRnnkNJgNNc3DmGH7ykkspwKENZkQIotYobBaj/wmDwCZtXruD10Ycmj7x9b6
aDDJ9ibA4pHuG0LJCsB2+UCD3uR3ayJ7iFB2EjRPqjgP+OR4tl1pWDSfcXwbIz8w1acIXjymo8Wa
mapKgolSzjl00gLHiP0vrgS8Y9W+Kz04lC91uPedGrsoPM/I2PTXESqZMM53a67qGu7n4/oVgFtm
C5EuPOCMASbQgJLOvjAzrpnqyuwZZ3V7Vd5vBGilp3xSYdFGxjzaMoJInB4/fJgTTY2bd31k43MA
+oBMcu4/7Eb/khGPxdwL7qV2PuoshJpv0xkBN2mkFJvEYbRaNCm7bqt4HVxn71vVVlf6WQt6GGcG
C+hGq3L+4ElQk9gIW/Jxw22T1d6rJAxNdn3yy60xifoDSASWudZTXyLbmQqzXBcPpbDx/QHVkqvP
JRmi4F7g8ZD2TQsZcgwbx/qMs8G8OAbQTD/S40zvHDZimF/9JYsff15Qhs8XQyUXBdZrUUzJnQhG
bDRI++9jBc7SlNOVLUl7WWxoTEEVVdd6ZNc1K5M/sD0Ob/ogFgdldR6xA1A4lgD3ssre3KYbnyyt
nK1x5uAUG0OS5+TdpV6jUCM1DQEPfAoMY4pz06D94UY54/6Zf4eBVHy0zngO4qF+XX+dsIrRQYzr
R6tfOMn/RvMirmz7zSkg5tPJVP3h9smT1TvuY61LLG783z+/vOS+T9JJq3apGdh+6aal8cySY+kh
KO8ZH7yuqJS+KsmHdIbgHAvuEMdf8g/frclbaoM7t7PmPfvu+j1ZqifHDtQD2672dYTn+fPLTGyY
8ze4fqo+aDeOTNSvn7l+NkXVcawx6E4BBXo/IZDHFB7CV13rsbnydvTV8KyMJfcN6qbnuoYv3juB
5srfJVPi/pVTw7BWafWUhohMqokJm+7T+D7QANXHweluRDh2V70g9+kIi3tNx9zbKJwYz4FGceD3
9u+xd7M7xm2EFLiz/08yo9MPIvTEo8q78D7ruwdPgkjjO793KbBrESl91fi1umKkUYu7+SNtlq/G
S9oHpn/mqS3n+5AT1w1YTy/xoYcLArlrdq6LpWCN2cNTQf7VVlneR9Mi+C0rrHFL0+UH5aDXcVAv
0AhZ/QW6zE0KguI4Iyp/tshKDOCRJXZTn3qpJ64duEd1rptD5sfP64LjGLhJeDsnw6/A0f2lxdoK
j2k6A2lLvJjf0dK6G3iS5wwXb+e80MRbTue5LySqqBSHUGn9LpaRn/mcGbDBUM/ExX0XwpfrBqJY
BuAJ93kJqLyn/iVZAeD3z0sZIBFa8lId6H1vfcElLyI5XvzMLPt4UaDxuYIeJld+xcDaPickf0AC
3TsnI7iQKSpLuiBy7lI8VhN3K/Oo3uz8qCm4TqR7rZsGGYgv9koQVFh07a8pIjNATlDRFxigM2dV
UgPm7dKJMAAh4ZeMyx4QBjxje/zj2we3ojq8WdJgv7Di3gnX14fR8HFOQQg+LTsk84gZKtWfbjpw
+6t8viQ+DGT4KNlmgeombvym608OnLdgXbYnjLCWuL4LbXTqlNrAcCwoAR278r3trondklKVmdGx
CRNEQoNJA5Rs6FxHYSOQWWS3oy5/0mMV304+WGxVUAKX3Xzm1PDPQQ6ALQn0/AuVH365JoX83csQ
xNjyKbTsXqoGE1KvAf76qmDkKORmZFZ9nWfO8XrU7cWBG6nKaKEsFLQq0kIgVoOt4Dw7tZOk4Zrt
SwBnDW/UfciPjZII7Pwc3hLJTboO1BmIRPXOcIwqINe/BjD0CHSZRwP1tLrkaR5gP/VDUO8S9pas
hIXeZMKGXI7Mt5lK+1k6CAdjrocvIav7wsu21oxc2vWs8TaDtsIaFrF2P1sT46wWEQ1Nzp4vm51b
d+80vn+lvceEa8lg1/JxnAo3PWk19h/Sgb0hMFl4PCFgCHnFrVoBNf5qbYddUAX007HR1Cde2h4Z
qiAzcUR28OdMHdvJZVtrRNfczQn4JBvIGbiPjs3uzwtuCohQS4Xy7jf7GoT97KbvsUBxpBYzhDFd
INlaX3rNRt1aUJajfFFnZwZoTYjfbV0g6UwHc2FnRh/ZZB3BjkbcuiJ9HJrRPWbBkN/C+tQ3SdvV
+5+fulae394sLkQoh5vkZgE4ueo0GVhopoNVIIkttPoXLITtg/Kw/dmqwD/G1foQuPYDUd34lwLd
XfT6ItoCEpSQx7QtvbNSdnRCgpL9hRSAlasr5ieJ5uAw9s5fLbyvvCvbSxj6GiNJKEjZqXJqkv6U
UMlugRHpF0Lex4NstGbJB6Xbrf341kepcNP7ln0fSgfeVEEYyhBm8105STAXat9PnvpXRYhGczlb
uy6EghrriOSqxVn28g01U8oQ/EvSRo5W7198WdZ340A/G04OtfaIiwvghnfVsDHTjmZnsNHJ5VPF
fCrsCSH2xWs4rtJAH4p0TaN97vx02KVJjXnHQo5YWYgBLeB8Qxdeai923xrynEzFFVhFM3SYDJ/G
EjHdSiTwqmHEGVt3yJriXjwO0aoZIexWWPvaL5kweZmNNo50qMTOLxon1CVvw/1QReP6WLupROCz
sXbzS2yZ/CJMwdctaXskcp+3ySNmZynt+sjl9EfDgrmbJNNVvy9B7OccfMqtCZ8Ph1Neq+E5bOzm
IfIVjWBCHZ/HZ5qA5OIXLJrqQ9z04q6hLXsum4o/SngVqsX5Ro2BvGgZTRdlkSSnIXr9vLBCIFWF
aa1iHH+NmcU2QDLO0DgBXJPyZX/ISUePerAvnpuZ5xV6NCTOgMLLiY46uww8ZG8bZiXsB031rFrS
TKp0fOCBe1kwT97abitx2zHJIZerCH3/skQWOKn1hX8POpWkmrfESzscQhmtHA8ZuU0dlm91K5xr
ub7oNHud8SUdBpFEA3xpfu3nd7OxBNiVRY90edXqcH1h4Aa0HxrA3c/Lz6///EjL5fc8UH3/36//
/NQRawiRHAjYDruIxW/bZiQ9UtqX+azuegi0uFuzYy3t3WRGA2uYJ0Bd0dCQvCuxoEgUFBG3j1LN
w+LHWPqXKLmbKgs5+pLbxU4Va4JCL5I7G+7g3c+PeAPCi9334H94eGSUYJfOCcWZvbDHPD1F1dex
j9ob14Jil5g7SzAy8/r17vmBO60vrJWXvYrxSKSmGm4L5rFtTNnTDR0E1SoL75d8CO8rD8V0FgY8
I2X74uJiO8bmvfPt8Wx1+Xhmbi5APhXeLyMUVeAQRjA9suA2KKIP3+Z9HhuhwU0kj6jGKIXXT/Dn
R3r96c+POskoh20NqEL+nc1qh6yH+CRks4Cq5qXIc3zDC369FP1F7OUtX0eL+58XkKF4bHv3Mgtx
cuKoOWIc9YD8x/oMabApPOfarS9Z23UHIVlteV71HWbudOq9JgOZI7/drNGX/700uFyPKrNJce6U
ESvjFKkd9AGCT3is0cawRh768CsUPTkWHCjYRL+nNJZvAQMyDoF1vxiSVhtidk0a/BtJrwYkOSEe
Ibu1XtMF22WaADoux+55VdgMNLKTFQ0XMwvv9ueF9Uq6c5cWqsoSl3/gFfuEJQxssSWEw4ogXc6l
LaqSGTPZzLQDmUS9+Pq7oOfqegxBvoqqfYBq4owKRl1Z3p5VSf8ru/q+6cxdhpmAe5qnaT7he5rH
mSGNd4/KGB6bhbrCLZLoeUbFuZGa6YBTUI8LyyvW20e95GHFKogURMgdny3z1afYB0VUuj1IooEj
DdiGVRMSsuBqvWNeQqiX8CCeWs7HYmZ16YoiRAFPp4bDEvxZ5JO6FsTNeyachvuGOqeDYFgiQdiz
tj9rBd9+whJu0WRt7QrabwDCa0tEEK2io+yTuBNhTV6vm4uXMUfhYRg0RfPvFjXMBl9HeueDyLik
nXjiD75nRs0nOUPSj1jkoEjZFUEJ+alnLNVBat1FMDN3VX9lN0pod8LQo4FZWaY+IMVA4LhI7Ccm
JVu7Cf5mYUtPY0LnYcrJbYryviB0I/YI43OYtiRO+JjVRD2UU0dbJZxbZp9kAK0XBWSfig1ojInU
8JFFtvxyMwZKIzvczEzR0ZlaeVsV6jlLn9N/0eJau7DS0x5MU/om+GvsqkWQzk1e2q7RWciTw0PH
FJ1r768I1Zqat5requQlzuWH8Sq224V8qRX0qYRo1PO0xgb7sj7rAXNRKcV9kNK1uRU5IlR1ySHL
aRnKBQPuzEpNImHZmb4F6KHIiMxCt7tVIYLsPlUCctZAM1yaFyFx0YuOvEQAkhUWMMYhievbd1FZ
yLtWIspbomifrY8kydAuRBGOqBVjEB4i2Euy+l0kToJTLFRb4w/TLVqUmpoUPemSHHEHiN2YWM1p
AgFkpc4amKDnj8ISe8tq7ec4MisdqqZRwZF8h7DwESRmeaztATLMEKcvowlQYrTpcYwU425T6P1o
B+mrY/8SvpHPVVdnr2CALy3U4ZtGk3KNoHN+SWYXKXo8fi8O1H5Ua/LMJg6JTQi+n0+eKm+IhkM4
JPP2P8bObLltLNu2v5Lh54M6G8AGNnDjVD2IvUiJjRpLfkHITht93+Pr7wCdtyot37BPRiaCFGUn
CQK7WWvOMc0Etpnr5tQuwsB8nNhNA2yiLVT0wnhMA1SiWUmp2srpr2vf+uJOBkZ9bBIN71wyDyas
zjZhKKKL0+cULgORYBOBEoPCfbgNwnbYIMOKqAa4/rPhwX4A8uyv614dB9obF2gXr56udV8MMW9q
2a9bc7lg8oyPbt1SDmUduGq0xFp3aHDAxhOT6hZajmu/I92lG74SINp9n1uvU2ihYafre7y3iWPn
xzqLaxISPG11fZqOSXFMP+ogAVc+0Xis/HSqltqJbIkMlIPlv2SkDTmThxe0tTe1TOtd4WDjxntF
QAErEDYYMAwN34nuxXxAEzKu9YqtHhZGoLsSOkdF9/ESpZp1ydXZQeZG7XvAkSFLOiVGaWzdlIRC
CJGIUFBDIiir87Oopuek1/pHxq2vYgAD0lmBv82E6T8o7WYibJo7X2Zf3eJJmfi6etmYt/GgsfCb
F53DzKF0byYNfhdEae3k5T4qyQH3pAr0j2nu0dHNmpMqYUflmdC2Wo4ypTIFeuAUDafeFPqm88Zz
NLbq4DgvgY902RjJ/lF1TMapPRChwoaYuiA5Pub4uYz6N3SI6mHq0rUL63WtK+mtkzqIPzKk78ky
tD4PFWEiygJMMdItQcdSIvxCGvgxt1WKi5qAYr/Pxouv1Tuk49kyZAu5qcgZfAwqlFx+39drHM2M
zlON1aof2J+FN2+OAP4oYTDfU+Kl1xoqQjiDEEeS3oltY1sY60KiX6GCokPAnudAPtXqHnsxyIaF
asX4AqYoHM3qkEVBDWIOwWUZRWhYQpi2QHENACaG+0XUjdw51VCvVOKUK80HRzID6+/cFP9PGn4i
a2zjSmAI2IDYo8MWD2V0h3CWXOrBGJZW/pwj2YMbQoRDWdcQhByzXymtc7e+za5jGvFrDXZccZ9D
W5I8oBgnX/6s+zL9ggC0oEwUUup385PgGti5zmwrrOyLKJAroM+st4EWGHdDCnXf9gN5RDNiLC1L
IlRpoie2vhqwOFneaTl3u1FZBB7VeXDo3ehLltLQHwpwuFR+wQjVbEiVkzxwgvN7Jety9eGP//7X
//z3l+H/+F/zE5tEXAj1v/6H518491XoB827p/96zFP+vf6Zf//Oj3/iX3fhlyqv82/NL39r8zW/
f0u/1u9/aX43//6b+b//9e6Wb83bD09WGcWP8dx+rcbL17pNmuu74HPMv/m/ffGPr9e/5XEsvv7z
wxcSCpr5b/PDPPvw10u7P//5wZDG9UR9P0/z3//Xi/MH+OeHSz6+telX7SkLf/pTX9/q5p8f9H8w
SAP5dw2sdrZBn/TDH/3X+RXN+YdtChbTuq0M0zYNR//wR5YTjPLPD7b4hyMdpYQuda5hy+Zd1Hk7
vyTdf2BiUbZLHZMFEF7dD//v4//wNf7na/0ja9MTPsCm5u2oD38U37/t+eOhTLcMWyrL0XlvDoIk
wetf3i6U0+bf/i8BocQmNZW8mTb/BqW3o2XTnKUZrwx6SVajDgYwWDD218NAyWxbVFZ6nxlNTxhe
0FMdzq2ZG/zZ9KZ287ez+dfb/fvbMyz7p/dnO47JaVNKN0zT5ET8/f3FMfWkzEP0FhS4mhF2ZIvU
pBNPCRJPPNonfBqQQ+an10NuYGcoM+2l7JHHh2GlnSqdWktZwEctSiCqRpWZT4ZEr+A2RUGw2FQs
IxFPn1CNnlnib1KtIyTKFekjO8ECZLyb7Zq54G4NX/y+FrscmeVtZLNHCFKT7nOD942aEGbZ0uo3
rKPDz8RsU2zI6hwMovzMDh92LxkMHXVPw2ewSQ1AMjQlg50vqfjVTOPPhks06TzyJpjA7I0aIV0N
rT3QTiziEblevM+nHqNpTP/OojJ/LEOoyQ6JKXFkh5+jAqFJVipzz8xYLFwfCZj0w4fUSZaaLrt9
aGfsgIE+P6fuEBJu1qtlQQLD2ixR/DCfUvqax3Ba2xbaMJNshu+fraIdrKzexQ6ZtJ/MUg4n234B
Ee3fyrYaN0U7m706cLxD567dMtQ+z5YWq6zaryzQvgnZtE+ODlJp6ptdoEy6UY5+8hXyHz8m9i0o
zfQxFX78OK5c6tSLYET6ZpkaMyp71d1kVylTjn/Jy6znS/AvgduMWz0AjmQ39mPidDRpJYLkDCLO
wciLbJ33mUOEE9Yu1w82LVWjU5NqA+gtmzZLmR9Tc9alFKH+aGpVckv7VWOhwtPY9tMj8RPu0ehs
4wmOo3e0K+37s1ZoYDkENNDRv43GYkbd5YRy+kOrbYidUjrLdSTTwT42MtJM4yULoOkpqkEyS5mV
y7zf06Se7uPJr4/XQzYRFQNJ+G6ofbo7eOXM26LJi23aquHObgnFG5OelejUENdRxPOuM0FzpKtH
OfT1OZcjXLOIZoBFRzSfBod0xqQ+jjVLjjzUrJ3mF18b3aH33SQQ8VScYvwBdP6nXqQ7tr8OxsOY
yCUvWdajq5B/S8KeZHwsbq+T7SjAfPP1TLdab241woDSknxbHvSZ4gHCCa0D99rpbcpXRvloT3jH
Y+sgNKjUDYWgvrTPmYzGLyMPtKifXjUAfrJjKkTiwAZKMpSE0uqgwCDv8MMhjylCzrNcHKpzQQ3e
jkuaqY0622mU3BVWdodKojkZBCuAds4DnZYb0aO+cbGGqd5fvztU/X/a4dMkUu8g5i8z4weRGzMd
t/W9UxRqb2b2HasFcWjng5uBziIHQy5NPSVeGcLUJszAM+YohmGcVslb1BXcyVX5KIZoHzk+/AdN
iKehYUuKDDx6owJ88pM0+PybwfDnsVC585Rh6pZpKhqVP46FXozKalR43Bsdge8Y9fnBDxAiaMSx
I1COFc1SzzCsJ78jMtaEa+oUH4uQppR+BnboHkvpOkfYozTIU+IDo4iMo1Gbki+jIu6gobfpJF4J
KzLeeezhVmXeD1Rf0ptffxAQWj+N6g4OFcns57C8xMX54yeZQpsutAA5P1UuFGCsnIOpjVsz1AG2
QojdlOQWHaq5rmnS8MVjUBKCCmD0jq2ie+8H7DMCu4uefEo8NxINwyqovVNsjv5dlZpEWzWNDoyU
JOS+SaJd1LjOtupyh34DBNM+zDA5zY/0CKYjoSt4+90NWynjKWBKXqaxr69VNC60eb+f4UGqDBE+
kFeFmoqgDCLWF6rSq/P1IDTb3WN8cKnMpOEdBigXwcr4JUUk/8KefyFE9JoFof6qF7WzNItCI5fJ
jl6G8I1is0LlHfXHjhod8IzMfW7zVltg+phtB5lgG4GByKmm9rkvsGOlYVoehAILEjnpCcd6uqsl
5hGpYxkyqIfa1sekr6elcEbnDkmPzcbBYGS2cyxlFkoo1GRB3yD/zL2A/DtPbTsfJ8lN5TQYFLyA
woXsG9TMdP/uyHPFzu9tJ7QmM4ovBRwZb6rCkDstpMPTpKQMuWML0ceEamyHnbvoVGoDVmjHW4sq
/41QRF9kWkILKugI+tqXGH0+E+7QLiKlYWbDkbrCq2euMnQnJ0S0Jiv2nlmg8EE9y25a+o7jb/Mo
qo840ciB1weuYXorp6BN1a3KHLX2q6y4F7XOo2wO4gJ6nLpEHAmvpjxRMNYmR6HF1TOed/Y1oXYx
1RQtekmRBjW2xPlj6o8UShwYID7FRqfUH4sEmrGhzXwKSqOapxATWliFEUI3yylylr++MyRLvnfL
MVY6JqJxqXOLO++XY21pa4VZD9ziRb0JPCitNKOcw1R11a4NidGbelkdZAG5s4KsKIShLZHjd2z3
INUBd4FJ3on4BQTCq21Bn4N9+mqHsfwY0feLUE4/wcobjnYtb/jSEIsbEAat4ZORNQSzuHXGLgaZ
VBfThylse63VQDpiu/3c6tw9ztikO5YeZ8Pwp4NvGhkYEvvVK+yj1TnBNiNS4/bXp8SS708JA4Qy
IDUoW3dcKefX/7ZCzVyDwCQdlyvrpv6m1QAudjj90DnQgw9CLovYMhgIecS+sVhWZYtR1ua60prJ
fQUtu1ZDaJ60MKluShyBNFbY5bl9lj22VvDQ5kLf02ndWQxVB1zh/l3nJmhvh/yezWF2b5Rgn3UD
Y5LUR+OQ9lNxY2ljgNK7iG5x+b6aFGBI+qmGJQONTf7m2ICd0Pwd9ZuHDh3gS5ByWQmr3im2gQAw
Fm0Rjp9kpccbyz6Vps+0WQiYQP+pw18fJXNFXgv831xnxk/XGSfVtSwXYaRr6Or9slrYZZJWAoqx
Pjn8r3UKQK/CE9beU/B2Wlt+LpVwD9d1WVZpH01rTsjUvBEiWDWYtxYiQa6zfS5sZ1HwkzvZMtSM
Y5efEt1V56ycXfmFbxx/fTlcJ7kfNixKua5z3RMIyxDmPEn+7XIoNFaoZkFfLc6I5yhakdMZ3Zhl
Ju/beV3Z1sWKiNVr48CYZ8YgHGerM5/3Jqubblu71qunanPnZQGFX7f2s50gV8IXAbF7pDv9+g2b
70+17ei6aVu6kNJVVBTeveHMjjJI2QOe3qQ9al1fvvpBABh1Cr17ZTwXuj/cVnqtCDIlRkb61sko
Orn2EBoiujLUk/K95zGqSec0sGNCC5P3ojLsvfRue1lD1GNZA8swvszPEozLQZcVrxPtoGtfO44p
lkqrBcOI0XmlNypc/Poj6j/vIinMMo2zYUVRYUvx7h6tGlMTUY0TJ++UJA0Y34s0kPlcHxl+Q8cs
nO6bshIfQ68XKIFD1KxxUd/jjEGQHcXhvmbguy/nw2g2zFeNMhaXiBL/c44o/MJ2aztW8X1UpuRl
Ow6BaVU5nkqRvGqFUaALItpqHvkznXC0thGz5jXOZmZItr7+bGp0lNymQ8UPIMtNGBDD24N84C3Q
LwKlgm7W0MQWfFk59N7Xxi7vg6JwKAcK5DrDdEF4c6vJoPk4unRPc9fJbou26+79MOnu0cSflZWa
IOZ4dv15p0wAHHQVFkWCSVXosXN7HXdU12/p+FX6LuyskaE8LD92VbXoI5eo3KKksYpJal9YsoTC
lrN/8y1cIwkiS2IfyPuJGsRrJK6ZTY8u0vKoozFPzErp/oCK6ThAuQftg3LHVlpBIAelazeNTp0+
WA81qJJlM2ThZiTQ6JXaeeb0d7GmW6vORzKGzm4e+jjZ/a0jEN59HyQsm4XVtRnupy6rbZtopfVo
1GIrOuKwoqkfP6kseWmFmGenSAdXhgqJt5l1RwuWe9xqwUWEeXBJovE304Ru/VTJsIXr6vPUSWnE
UOrdmlJPDBnaOPFgswrcAwO5MtdD2dd/PfrPzyy8xYuuMC2JLpRlSWMxdLetdV9lsjrXui/XVTem
pAVRNQ/wJ66un5sWKyCiiGFiPo2m+adtl9Xl+qRziNaSGJC316f2aMPnrQgppA5B/fk6wLOq3/th
NWy9OtGPDvqXZWUUDpFXtn4oguFeObV/IIgFmL70kJFbziti23Ab1X4H4Ah3GIaHZBmwL74McenY
t6QSkIqq2udE6ykjco3VAfYvAoKeajNWL62yJ/Ru4Xg2NaSZfeMKct7LcJ0WLuuIgV6Kb5i33ai/
TBOKnTlIcNtpsL+b4QgAdsQ8BydJc+XbQKHi4nuZdg531/aBWYJY0E0Nhm7v1BfZp58BtI97G3p5
WoXoWWbl0vVAK5U+gWcM53IQgimUbMG8UsSAmG36qBv+fT8o4m9CchHaOLf4bsjZtgR6CC0BPhdE
zYjZU0vsZUPCroYD6vsO0QGoCq65XIpJxGKTBg3mGlwIEFIa44l+aLjzRTsH/DFIdoy5u4quK9iV
eV+PtGuD2OnGqKFxa1Jo55yrYeGFZf1S2uMnk5LI1miTuUPELHKb6lF1dz30RPsR1QaYty5ztO9j
QIAszUkiItpy3E+J/GLmBJZCkI26BYmNLXHQ2DFxLiG47AKbqyjddaUz7FILo8dSqmI4pJgeWH2J
feWO6i5Eq4RiDeYUfdp46ya1Q43GpOWHNuAGp0N9oSG28lDHHdMcwemvB3Vjvl9+mGhtW+kmay+q
kxaW1XfzFi02WuV9xrx1HWzqTGfI+T6P+l+voxhA8f6YT+1e5IQ7IATmSvD0fTwrMbGeZ0RW5p86
JxpOZSaMS+tbiNRhy7ihUWwgbc5zs6vuWtv49uv3fl0E/PjeWS9i9DMs3aBN4b4bCzrZh/ZoQNKh
TuHHt2HgTbemFB8B8dVbYUf4nLFSn6+PfBejUZQaHmzCceWp3nomljK+x4lGkaTrvzl6/0p71Ju5
ofS1i8bAq4XOO2kS62HuDsq6th9ts8ImO3bNWiOJlwYyKbpTG/1Z1hYENpMYNyOwiWdw2+qk22l1
V+TZujejFr6AZ8aH35yBn3bYlI1NpLiGpRzXYVT8cZk0sMKjzevjAUsamt+olQkUWY80CQ9kcJob
JOzomnXi1whAWiZ9Yu7FiECmLSd7PYLNOgiMOGtTAC1H/AkhjvkothJzx5XinrU+Bm9t9Rkwpn5T
BmQqc6rLQ5IINPS53A4Dzo8wxpYNasemPUf6cEzj6mBkFLesxtv7LmRR5c/J0HpMSnCBQQbZuvOb
M0FJ/KcLWZi6pN5gSMlI6rw7FV3nWj2LsJwMTl8zG9hgU/dYpgFJdKXq1jg9rXsE3K9OTO55k9Zs
Ex2zRUY/nga4UstrwTjrlLu9PnUM7vDQ1Ial69O3c6i17q4C2qHy7wy/hibS6BpWSSZOZOE59FKe
MgCuMUc926MlDwgfcRxMhbv0PEnFHcASvSQIOZCnqmBdJov/lNxZlr6liC6Uoby1KmVLhkUqL36s
oVm1GvNJUj9Nq2ZNA6KgMTt+bXUbmiN6ynJTmQDTJ3tcwA0LEGMiFBKNJ+8dbXOtEDaV9qfZeuP2
WscgYdhfD71Le7XzvpYFGImVjthzp9kE4lwPmTbA6qaEegM5D0Fn1tvrOMjzj7FDHlTwkKa+/EZ7
EthmDSe+sBGqtSv6c8nrIIeSOCVcplMw0F6lMbtrGQIXXRdm4BGRPWamm15ShOylgwF+QoU/t6kL
BwML6xy1vE5BUdQSBa8hjfH1INx3pZqjT6kU14iUCC70wZa7hpqjOQP5nIxsbxI14EVNMArJlMir
YkI1FSrzdJ1XR1V3j6xMbsKR7FjRtVu/jpJtYhOlrRrRbSpPQhGZZUxGGIiNC8Tzu6pJJ5chLoR+
FDmc9oaUU93sy4NrE2SiyHoemm+5FokVcAS8Pmmgs5u/vkeVVnzFTleccqePbsbWEq9jEKRLv8fV
KlIdNHUOWVm6/h3lOe/wvUhhU10Go3o9REXxhRyFFreCi0NsSDtUXTAzRek0t3rmkTVKKenUtd4L
PK9ngSnvWfjBMS0i/9WKtfvO6g5aUxyrsskfQ4uvgHg3fEp1/UWzrP4l9Muz8BP7oc3qT3qgCJQM
Um/ZXC+u6/Oudo5UMJob4/r5HGvQQFVyEeqFvKQFM7Fd0UxXY728asXCfwvGqCCRxDhV+k3tamrt
ODS83Zhl/dj2K82u84/WgNcHZ9Z4Z3WID5Kh7NhmhgbQM0dsWRMUrPohw88kF2xO1UfLZ0Gt+V8j
1r0GyDF3LMRR0xSkGyRzNy3Zk8O10tNyHe8I/zEQgmvQIAYY05AE2T0G2NLsZC7/AgLlcspJZhU+
eDzZNDHUbsB4Ii92pWUcUyaINZkU4vT9myF7sboxJZLDyJco0ApsVnjY3YWm43LWjLI4XbcWUxg+
oxu5aDl1ft8R/XNWl8TOc3HZtzrdnX3lZeocxtxO2eixM5if2qz0zl3cliAPU7gxOrJ9DO7abRPH
+qGOTHdlZzp2S6aflWfFwx3p4gzP2pP+6nVQG28yuBs30W+2fT8Xq2y2e/pcFqERCa7u3SzrA1jk
v4D8LrYVs5lkgXHUuZ9coZYs7j5Hlil2tp67Ry9kvjToC610E76IqllRk1RG2b+U+UV61+2i+tOi
WHujV+l9PqTlXc3frGyrvngmbp7BK4vXWZIQ1qI9g4HdXhdxYYmDoyHrD86q/SmxwmCHNQnij0r6
dUcs8k1ya8+V2mgIqxu4OsSYzSuPel5ijR7hf7+eeOW8LPpx6SFsnYo3LhNbKWW/2wrXcdl4RkWt
tcazvmC3Xe+n+RBOrrwdvdM4L6MHL+h2ust6kRJavKjdwNjptkU0eT3cllEjHyryldokCc/S7m4t
FCVP19c5h9s+RY0IyGBjxx06EGZjZdUnnMT+XZiCMiUBSbO7DfmEwCVqVWG1WMYNIrzaM4NTJYR3
V0w5DBu8e5EfpV9Czz5ZkUifTR0AWGSa98Bvi7096OneKEgbQnEX7359nsz/z6ysWJugZmCRYljv
K1C6wBsBOyVfkDonPo+BQWZlO9eeKNZdEtGx1fSpeLuQC9MRE+0QtrTB+mQ4FYQ/s7W1sVWn+d6c
PRZs/FhaWaazKxGfVmzTjoiPvg1OZG8TBppVHxFIy0Tsr2VWAA7QWvtellQ0W8mt6lMD28I77c20
fsJHaGKVRoGbBitylbCNBG33kMQD6+8WKYsoqt+ttREBvL9olIMCQEiuGvr67y6aLrNgZihaiVZn
m+u8GfKD14xMoonOF8zBlNZyaoly7ZziT+F49NdMZ9xfS23f1+QOrD3cLZbj2ysX0vIN1BtzmdrW
DACB2t0X3q630/rQafAtfvNlWj+9f3sWJFiWpDpHtevd+5/YwbYE1KWLerKsfVEgl5KQQiCwBA8W
4uwHyz1Xg7OSmsrjFaCEbG/EJUUGhL+301DXx+uFKOdPTyMQVQsm7mVXoky/lmAZhPZTqz9hKXYu
XWk/x7NStMiFA1a7zg+JEBtMasklFxBVm3A1JpIRXpf9TaLrgF/zKdzrlFr2v/7g8ueiAyVUTr4l
pWPxz7tNEtovBIM13p5+mN5G2WDujPtyhc63oSuE4VtYyyFEVRrjVjxnGS2eJuizrQTkSzJOTSKy
UOE27kSznkHWd2NdPl5PIppYi01jD0bDt8Tt9ZGRyXETkMHr7a7d2WHsRkxeyQX6ang2q/hZ6xUZ
KnVgf3T8lDV1dQpqt3ge4Tp+rxlpaPHFNOvJOixB29BNvxn1lB6z4WVECILZ36j3V9eWmB8ZTdyv
f33OjJ8vdpeqM7Ymh7I+hdH358wvFOS8Lmaxi5g5h/YUYYoNEAHoC6D84CAyE75ba5l3xhCRPe5S
jnfhFpM/GrmHMST9aO7ndIEi7yHnzg/6uN1gUiV/uCJE6d8H/G3RXhu9519/AvunzZUSwpx3VpR0
AcC9/9Yjh0V7KvtkYSUdZeUqdF7gVobnQbdeqQZ/MntB/8g0M0iKXX6JCjLy8qE5VV2UY2c3spsc
Mu7WlNnKbrL04NSCRB5F0IBHQtEFDYK9tEfyVTwXzR+OIKhNc3OaNEbsULr3WXNS/dAqUqQSOe4j
y40ehtJ7swggGnR6m8Fg1gcFarR2zHSJGg8Vs2HXl9EVjzUkSDskSNWt1avtCGvhtXV1BOGKzEUW
l8HgZgpTQKPfB5aa2dyPhfXQmJlHrF9Z4Bmfy4/wFr9cpYjXg0qIthswbK5q3dC212v4Wl4Mh+wF
GGa/Afwa7NEb6YsxcdiGxsPvLi3m2XcDEcV205iLFkiZpK2c+Zv7W3eAtihRpCERWkNe2EtpYhvy
LQpiVgOANu7Sz9SvCc+59nG1NluBkrglJT475ZNw5vEdo2hlBIgcLQISIuX70Y3oO7KPMxHdtF5p
fqT6whZIXEg/bjeZ7qgLPuCNlpGPMA93aTkw3NUZWOtEVhsXu9h3KU2QlOGmyjsPvqz09pO0+q1s
dGg4hG+3eu8dKr0Qj+6c1ipH5IqDYaxk2ffcqtaefB0uBNQz103BkLq09qTebNGZpyc9IlnBpBQY
3hTUmQ2s43dpa3DPJ3H5akm61U6Rw67o8je2MBn7DH6tNEkbBAL4ORn68B4ZWEVIDvEfdXsEPtNf
YpRRK0YnpNxlPh3Jd0W/mpwdbXpIZRTv+jLIHhmCyZJNQLpORNMPdRg+WKQTL02ghlvyUx9VG5bH
wKUSipcqPXsSnT9KY4AsUETKNR27EHSlitdhYEUvxeTvorxy3hJdGGugj4RILgc99752uUZZs8o+
AcN/8uTTdQhwMY7pLUGu39eCrQqYnaW7wMiRLsCJFa9pW14qly/aSdhojzh2vysjfxBG/l2i5szD
1d8XfPMlZ1Nq0V36Hz9rGfx8JFlWsWfv3YSGYv5aet6wq8leOGIhIWCZS54z6K9d6hPfsmG4FdjA
926JjNkgAG6BNLE+5p2f3dKGd9YId+tHi8T23nR3k66TEF6R10w5Xj9rc6UyCRz7UEqKWJ1Sb/ZA
xolBGNoGBzjLuxi7T1Bb6tELcgtIRInbhBlxm0s93ZZ6tfcGqrrft5ZFz+CVuaRO0QqBJ4l8l/LU
g07+1OC01vOgj5g/DP1bUrKbS0BjP0/U1XcoEgClz2UNEHp3k4EyAIRyvyddkFzBygUUkOjTWypm
XkofP1VWiIzBgSPOtzVWO8Bd5h3tH7VjYi8g+jveOdJi79xWbAwE/jp80hAc0NU95REXiFsN5d11
NOFQ37Iq5KDnxLWkXfeYRFpwGk7wJax9NYP3k4AIuXF+Gnly/M3K9afCKF84y1bcSIhXbFO9n7/c
qvd9S4oYOE/V3JVGWG/8WkSreGjkuW3rPxviOVYmLt/HmbYE6lTbmXDk4VnmubcRzA4oL9p055u8
Qzs2PuGEiDe+nCq82dkbcE91Yh5Gnu552W8Ulbqw3y/WbEfacp6BXYsFJzCOd2OkPtjgqCQlItf/
BLU5XZTBGJ3r+eBId9z1YoCxbaTR2YTcfK7GMCYOST9ef+P6o6IbWDqzacV8S2bqYEbZIhsiAKiZ
np0c6so7t1dfrs9G3TuMjP3YF7xiM03EAJbyoZ12fjOaJ7N66eevn3tUO49u7txaR6s6FlNGQ4rZ
+zqZv5vWCwXjuKLfupbCqR5D6soqI9rJ0DahhsVVtSMroTiALRfS8oviYcLzAubLaTRFBjbuml5V
33BGNqFH4isovYUalLWuk9h+ht93n3UsQ/idemvYmbmxcsdeJu2pIvF2VwB+xb5pQnN0zVNal3Q7
aNLsshKImuiakiuP3W6IPOfsI0mRRpQ9ujrR9Wi65jt6Ag6PbHJJi65EldA554gA6TBW6WPW2dqe
F6mfebgf+ZbImkrCHXJR82Mcl4+ZEX0L2/Dks7r/kpHek9Ea+D4d+yN5RVDzL6bIzQ3ogJWGqn99
rZV4drVQQdaStgE5w+mhe2ARhvjg2u5GWnUJ57obPxdRC6LDtl4o9lrLrBOLFsjQo1ERTyJRLKzS
2JI7isnximGWdN1WYdG03VeLGAZoSM1R64lfqZrqgKejPiLATLkUMd2RFTSNpBsHQn0V3ZzWIBfo
csML+AdC6lywUQML/G1A/MOuKax4V2oWsl4CEtw2xEtjT+7HXs2Nsc4tKRlaVLmaKD1GAUOsGOYG
cW1FC3Jei9sOvNIdIYrgRjXVPhlFDf0L3PWisYMzPYth19cpgFTu4SccXOQBpECD2vmpQ9vXmB3j
hh5RQRmAdjU2BsXrwRQt1Ey8qmJeMdQs2hE3gvS5Ph3nn3lGlNPcNsw5M2eJSLA6UnKGNdklw9LT
KP12eK0PVN1FyF4XEnh177tNde+MYf39USbcaqEHcYcni1fVfKhA1xI/w7RaCvsu9qR8ifJuWHbC
jO/90dS3mjtSCm2sfF2LVJ5DzYadZODpqICyEV1UWM+T7p4cjRVihqyC+ITWu4PPEeZx/awiePpm
W3y2VefDxoH22LWRfQi4h5YNkLTPCCRvdOUBCgFfvHQxfO5p1lGKRubynBUM30P1pycIZrdjnwzs
IL7Uknmp76t96tODHAs3vEe9fKG7vbGrxFl7nune6LmaVhQeD01XqceqxMRjQyG/6ICjQHzn0Xao
2BZfn3puXF903GE39K/LbYt7rPCnS+vE+sP1EFXJM9rZ4u76zEUTvNY1MuvDsnxoPeIPhJ8Oi1Do
5QqfYn8fBRq2xfkwlhkUysJoyR+UahuE9bRJI1k+dkN5G9JtzIrZ5tKbRXv4/rA1EOYoVpYKicAu
L7VdZDr7kfHmSVSW2JVdZXAj9N9oYg7YlQqxl5Qu9006iT3IWRJ9IG9w9CKXzsik0ORN3jovau0+
MIVY5yUZ9WhfnbvrgfTQISpBvDrJm5vqy7KNym90j04iK/1XeBkoBim7e+Gw1WiELNOi1+8nSgf3
7TRM9/ZN2osIwi+mw25et8kSBFllwFhhy6FgylJTb4rxQc66d7tHwFG0stjnpEMQeeERbEr6B9ty
WBWoesYnM6tqBpiWNii92aepnaxVJEUHJUF9Kyf1JsuaC2VO8gDiiANpIAJLcksaAXdorAVPI+IN
U9dOOjEiOss+ylHRK1EPboQKGWzmse1VezvETrIgo2KVaxPJSi4BowacUZl3KK4KGOV6Dj/ILzGG
igLxqEIBZqLrAYpW3sKAvFTxzvHrZ6YztaxbEyCw3a+ywVKMdNW2S8RDEbZfhBtto8apt64JDMbM
i3BdO2Ra4O8jwNt8mwAYlZUCUyTtG0Mnw8SddumYEaod9kg0fOTYYPmBY9DKwVtpThvsAm/WSIBJ
8H8JO6/luJUt234RImAyYV7LWxY9Kb0gZEh4bxNffwdA3d7d6o6z48SpKJCSNg2QmWutOcdEYXxE
a46fYvLFnsBJCz4UsE8yQd0U06FWlSj9++IjjSEwizLJ14gP37zYTLddE95Iy/qhpwybtSQ49xwX
V+nAmQxHA2+0x7FOX6zASff+orsqxzOxsfdMVbj9q+J3C+X4pFMErPLEarYYxYJdawHIFJWHgpqq
zbOoTLyrBS5k4yZWtEVKnqwKDYw5zBv0A49YA9giG5/TNtPqLSELxrosrPIuZY1f9R7UJFsXL7qH
QsTT5bQbaJKC/d4mhm8SO1kxL2pThvbjeRT9j6xChmo78o2gd7LRDfEQh+0Hz+BP2R86cRss+t2E
hTIxAjOGg2KlawwLBt9cs10w00TgQf5SSpKZSLZjglC31PJ2Y7n+KWynCyE58bXI0cgr5bzO/G6Z
mwIrXtpsGqD9HXhEQuZtKMnnOKUC7i1Z7tq8IbI6PZc1eoKmBPYpoMyuoSJJYqPOre0/OdHkHvuJ
/VF92M14TmoswdKN9m1YfxoBQfHATi9+AncRYhMbiCAA16fxO3kYQEKwOX1rvQ5tBmVVdA/84Nna
DED0EISRag5nHA0rryLVzTDBBsNzcTYOd8emQg4ajW23xkBIcTWgCEz6+HvbBNvKK/C8eX651kIa
7X58VvnLYIIOAaTQnjtpxutCTHxvNlAWo57hOV62Dnzvu9d+uo6NCTbVH3M3JsYjtn+0HeZ73QpN
oFNHa1Y4Rgfbxq8NrC9CX+q2dDqs4gMMWLkl54TMiYjbgQEvy49LFGteE0pBQ4cThK59jHH5XAT5
j3zUN2WXfNaeBT7Mv6e+OPCE5Yc0wCiMVuWIHuPdCnoB68zcSQ4GrBfYJwoKyda2mM88xlPlrUTZ
8cfbAdJ/TyMEbdbEswh3Tu1pPu7jObdCtTWhKQh8di0dGki9DBxrR6NR2Fg98YbvrquYcjqsmLkk
LDkBIxNmnUbSNhm6aO82wFZyWvjIlzJ3Z/XtrfeTT1IYcQDXLZOqMTraCidGw9EBYyLTSIXqv0jN
Aycg7rJOQck1c764iumMsq6uE6YboU8nItEYeTeAA2vLunfRgKWhvma/3dpjrm9bBxcnfS8yQJ1T
lQU3k8IABlLZ7+A+7DNVqF1mk2k6NeRjKvihIzUUlmj9JKry+0TeXWabmCArlnvzKfHMT9mJ7pBO
5Xupzyc9GkScefVzwDSLRbOm2CM7JbG9cQu95MWEfuexVYHAQHGSDqcKCt2pL9EeqhY4LhK7zs92
IS4NtCN7mkIQ6hzO1l1xF9DPx3wEjzfgvOvon7G2Q41DCCs/zWIS9sHq0s040rRKC/XmkmK/rrxh
JwqyrHHZ1ls/eW8Erb5kYr32m7PIjWFGH8ptMsDgha9iH3qLaUld3zVlgz3Uwm2P/7Q+D8o8hbr2
lEKcwVhAy3PEFkuDETl1FVT9RoQ2PLSy+vSdCpIHJdI6V+7vsRr6q1HZxyoOCSOYjd4ZjB8r/0yC
+JJTskV2TGheDWK1dDcdmQCBcF+HBvc0nKthnYQVcT1T2+KUTZ+gbNobA33/Fv7zj0JaSFWjoVoL
uI1z4bvJGhrlJVlQrEV6BZyGQ5vZvEYGXVvZa5txUCDZVRLs0xGKUxwWD11F2K3pEv5rV5zDoo8J
7+dqrOF5xxkwSyAfNy8sP9sihhXWAOPuEHHEUPs88zXvcGC3PqkzecGZAs/pLhl81pSM8OdRgwFR
A8/xBu/E2W0kFTz4Gan0invhIfTVfeKKe84Qz047y/IH+SJZA7uW7BG7CSCCM+XqhuDNz70fxpSS
SGK9k/e3NbTg0Lv+W9nwPQ6R86IVwa/CYuNBt+LxSPbTypA2KX+uDXwo/B1V7VYSK3I0GQK2VYMr
3fNPuS2fwmAGyIwObbLAZJllGYyyE7/SR7uwnhiH6pfQjy8RrqcE/0OBo8CoySxkQVNN+0CfdB8P
n01UnmzRKQJJ1vKRpEkCxsnIHExU8nZFSl9BfuvoRG+6Ve1VEGMRKvdZHxLe1cRXoGvnAfOG0e45
qpl2HDAgzoZ1lSqMWCFSwcz4HmLhW/njNtIJw2v7AFi3BUk/g4y1EhDH11HFdFmPPjhfyi2KvJvJ
QRgENNQe8Qn5lx9l11T3aNDNjUJwU8MrPgTQ0c0ZbJl048EWITJrcASsx721CykF+bSq0h1tGHVg
wdpXU/hWTa5Ya43jIcaRJEUluMzpuR3QyayaPHP2bNecuNh5TLTxGzLHbfO1btJvzuhBfocas451
rI1x8y1zOXBIwOQbSJX8tqx1YA3dOR7IzWomC4h6yEYNatryrUM5esBrY2XOB/5vjoAljzBy67iK
3kBm/NBSwyf5B6FL2QRrn2yssst8HOsNpBiyAlcE/332bfJIVJyazGndV+SZsUZbiJUYs5DXpnZj
at9xGrUugQgulJ4EpiP6jiKiV1yiXIaBwsNmSetyiUENvrZtwemtDGRzY2RSAKE/XH4uYcc6a41E
kqMr/ZyK4DuPbLhtJOnmUQ0FBA/lSsSzLNJy9mhVnJ04+BEAp9pkxU9yBbgfbFD0YclzE4EWtN36
5HUcWQN/svZouFHzdgHIsTw8DVb1JhmUkW7GXw4JOCHQ1UPqo2ijuOw5evErxESwcijDVk7/FCGq
XjF7Opt6/1H3HciLgIgCPH29H2+DyhZrUcl3j2CRjaOPb3CNrBVosuhYEraW1pn+JPEr9a6BhwNE
7lojSS+yyG4KoWVwcu6tLSbENTEDxjkYSpAcjmZsnBjRHn/F8mhAd1t9mABxGAUdgL7eQRJwdjFz
7ICu3W5wCAxQdnnMmzmZUSt++ahxgoZ71AAFDHEO0IudGfBCpU1Vy7kHLMBnpxkIkydtjyHXWAn3
uS3z4MYSTAyZ/X12LVpYkbZKH+hNQQd8avVaR+TS2+QOcVnMLz6kpyo/kkcWPmTSNp9Hu2VqO9j/
4jgw/tekmmmPa+lMq3DM6JgO/me/LBopg4Vd0lDOfMj+PFkvMFjI2B5+9TW4HQze9QuHu1/OMH4f
9DDapZFBber0FqsiXRw/3BSlDMhDY46s4so6SAcVqwlu4T8PpuTfXgPpEN1tG2jgMArK/9Wa9G3O
ZDk+Mn7UqAwH5kaLeC2YjPK0XArXK/YDwu01nXrjAuX8t2xEu9P7UgEG46UFkULKufNiSQ+FSRnB
Fk0qcrkkU1riAdaqlxpAkqaO74c+cpHVUJM5uXaNReDQ30s+lytXMzwQZ6ploAt/hEBV746cUeNh
CIzjMBXzfGSFuG24yXgQN7soOnSaxJglQ11f6xG2UmIM/bqef4xlQfGZprlBw4XLwRYvkbT1q+62
7ZHArX/p6Zt/9/SXn6OLKAEVB8aGv5UtZsPR0dRIoP6aI6eTmJf7csOyHV67wswOJDqTd1r7kECG
sXyMHeocD64Gg6DmGVqLtq5nUb3jVYcmE9rX2CaWZ7FMDCeGUFg7xGM8cMj+M5kNMJflRZWsIexb
h/98Z/xf35GEQqcbNK3539/fUa4VYQaYIl1/SdGHVjvXOeXlFGLiwQGMnQbY7Jrx/BG6kbZNZjU/
v+p1mj2EUUoCKbkOGNEn7WSNuvwG5vDs6pD3pNOF22X8EkqgVunTn5koWnrhT2/NJL79y7cyP2//
feDCfU2ym5j1rZbuIUH6n89jWE+eH5noLKHUfBMjOs60791zYNMj0SXuEC8JOGrk+74fzE2V0MsI
PPhxWkkmMNgy5ziMZ7OL5Cs5T/XGUYVzw8HWbUyNOpw4jIsVeDnfnRH/y/Npivlr++trZ07EjSXQ
JUvzbwsvrtYhQJFDozJzO2yTIrksKh77lVspfSPL9dyN1UFrs3CfjR77ZSToRuf2ZvAbsit8r34Y
nPgJkSOwNTrMqZam94j2YCw3Ej6kF9k0cqL2scwF+QCpRM8+9+R9cgg2BusYrJW4eVAOaM/EysEl
HqwqA55M/hqmE4/tou2jI8oioLuzON/q2mHGpe5mfZBqsguRp/WerJebWVf21cRNeh3NPgCQ05JM
H0/N1QHKQplC1sOo7LNvRNlz3fUbH41ibAXjBdY2WW/xNK0pFcZrXmWXITKsuyy3k4cu8Hd9o8nn
dn7xGKBUUQxfov7JgbZ5aOxUEf4VFnu3QKxEk460ollSJUNBv8w1002qIrQ9evhoTUO6J5NQzeU7
gZT90zi/yLneyixKlWlwpkPI0nSL55ec6L1NOAq4UD6BQbOKSGWWtss1v1gDOO5vWOL39e8+sLWL
U+TRGtgCaj2SRfxCS67oQMxtOeTFczbMpMcODgLpb9t44PQ+tdVF83sIr+gyv14IcIHoowglJ215
01aivi/Lodk7IqIv4QO3VZMqb4QRkzzql94x7KeDqER6i+LgtfXy7oLqUbJJwkyK31VSwC0k25hg
UxipUJQ3VRDm3/RRpQcTi/dOMi/9xoHqMXKnGzVTtNEE3fSkdj8WM3GhiNeue5TKRl0dpk5x8Jmo
DLHdEhfuPU2zXcj1Tfu1S32i1ksFGHO3UBXanFFh6g78x03DPCxqvbAS1PgifkiTLjyz5m/Gvkq2
JUKHg2Gn8k3r21cdvsFqrJxqu0gcmLwxp/ET9AWeFqTbeoKVFjDsBLNGoJhnFUcjyk/6rCDwAFHn
lX23eCH+GCI49fe3IXDFI068/q4tBa3AaHyntZZe2oZ87dg2novUJdM6dmtUsl11yJmIrWvo499B
3nF7uRMuriSK1ki626OQ7c+kb4pbkYWcvaoc9hgy78Nyg3Q5TZ+0WBHGme8ioYdPGvEGDxb9nMEb
HgiYK5NtK4qfY04TtbFU/Kx1tI0Z9HzvKwv7qVVUV8j2j5KfxrZpXAe+vBvlG6n3NQrcoDqx+9FG
5orBGqpYfZQchlOAmHNDefIaAg/CQJzwKVD8EvcVeZ56Lzhb/+eF1/n7dGF7jm6aDq4oVxiIOP8S
7mg1vlgfVwSlzay07kt3nVgm7RW4waflIUz7OnkksYQTQrgtmza+JHEOTdhFgivwQdWRHZ2WjVFz
SG72jDuTaeWOYrB4SpsWna4GJMQfPUJFQtmcaoub25wFecsloTR/NBmDd/HTxDhH2vhcFpp3F06o
sgvPiKCRzWrrDi478aWOQZGwIqJ4AuZCOI3lBk/k88LB0MsEsh+/L8b3D8VE0ouW6vFRK1v7PqEK
d7us3IfoU1eEVDUPdxBJdOjuYDhULb4BoeZkjQi73NddKI5jG8uZAWUeSql942YY77qu/BZWUjKq
H96dsi+u2L7+vDi5ukatZf/LLm/8Pdp1UMQgscZAbrsmgKC/jqoqaGvGMrpYlaj+St9CS+oRfqGT
1DK00t0DzUCaY9V3GllGmwFpzCyxQoI3ARqdei2lF2UfWKD+xYRh/K354uzMeZHChdB2VHJ/n6ET
nNIe+FEmcknUHToODzkjwzfp1Kw4uipOweijU7az7iTwJX6dIeLGRxAJZ5tUe7v8l7vZ+PsYwZfk
orikHY1wEbbQX3czUh7bCdERM+nm+UVxI+7IBCX80ccP40zDsz40v3TDOSVpfT8iArlaemStp5Qo
s//8YAlT/1tR5ggMjcLDnyIM2xHmX7ql3vfDQI0V1bSG4Uqvx7ue38PQFbu2RfjV1VN/qoPgLuj1
5owNVpwDg5QiLw3Fg5tCfdGp6kh3IJY30v1t1HnNtcqxbM8yFDOzm6MpjO+yHdhJlBNuZSGb25dG
RaA/xiOR5AFJxBEWRbKfrRdnomm0XKaa8eo6Qzb724IdqwJ+h2kW0vqluyN+7u2PkhNDvLSxTFkz
eqbqK6x7ecEqiXJx5cJ7BLWImUJPQ25Ng3zrxuEMPP9ZGqoDXSkCL5uhL7c16NytyLx1gJznp9f1
MGkQ5u6n1Mt2hdTybSy7WWqWqW1ZiXBTkc+KEXaGMOG9dOHJA5vV55esSywOsNgJZPVAdNCDSTJ9
uG59fq5fntbAdJ9s+g8zEwojRMwAmDj7EnzqYhaIzKQ5U3IZZ+Wm4UFvoqszTAy08UzIyWo57xgQ
f+3uUeDlv1OqMJ7pAXHKVtkZdIi7QX0JbFl39Z30OTxkPsItf5Bqq+nA5X16ojTnwfdMRs5JZ6zl
U4QptU1r4o0Iz+iC+sUoMI7QVfYucRIbh1KviSOxWqRVUru6oHhvNePs3deiPLlWSE6i5gBh9zYu
kfTnOhTWvqddkzvtR1rH4uibhnsPriw6IQjknqPrsE7Ay/YrEO7aSlhDc50CaE9tkF8at8wvFtH0
X+9CUgfCy2TBWFpNfsY2zR518e1yuo4FKs7IihBwdPLI44O0PzDyx93ySg1VPHoJNKIhRibb5vFw
cMIx25de+10h6r6JXmmbLpTitABECY+t8HJYRwEq157GK7unPPQE7LCieZLudmSSMIx1Q/PLeud6
uXu0lIuxohHpXlMDabCRDLax6WLi0V3zpW6nAOVCle2RKSazNm6Iu0cgI9MjEjdCcyoMcHNd/PXQ
ze80oR5UpReH5UOG1kKVcIbX0Yvfp5Jk8tLrQRYVenFt66q4ei1yfvyA4BEihCGy0nMkkz6mag3z
KJTeCXm3ku19Nb8MmXv6gn35fkRNMCTDdXSz9iFN5WtUPclEBfTgKgbEHpnRyN8tdTcpZ9zYGfKg
pPTOmF8MqFi8KA1mdmFXCSAToWPH4KUTnGGyQd0vV7qkDebPluwQmNRsZkQP498t79g57GPh609u
Y1OM+95zgvBqM5LCcYBj+c1cZPb1kyJr+tw7mbPV9Uy76EllnYec2AzcNP5VsxqxNp3C+Il9ViWb
HgZwUVjJfQYv5bGxiD8To5hubtORLZPizvWvyC6aMy4fr1y1bQ89KktzfoRZRHxCsq9mn4bp2uBo
MsUssqDxvxFVi5QsjoN+NxmEAXmTHO+l2euA1NjvMDIHN7//7hANe4okpQ6TFVpfyzUu1WI1qO73
oqsnkQxQgJXIa12Q45yKXt6xv+JsS2mF2w5x2Y3Q73FtK+i3AWMgbfelHpWV7wCXSdtHJWl41+lD
bomXr89xdvweLBVFNk4buwYKnNJzZKgXEWJKQsTy9+pRZA+juk9nm5dDu30Xodbna+CS6JHwCh0k
3dSExW5JumivKWNgTB3Gc1/L9KnKP5TMWJhmvUc7/q79SJEqUTS7rmm0X37ONED13q2k43CHL73a
+SMEq3iWGZFNoS5WKT4Mt2P2zyNPRicICgZYg6ofCgfkquZy56rHfz6qkaJyLVmKq5/MUcTKzvG7
xY1xzBcr+QIoFmG5LzECHKxi9NaUtN88fvPvOGxXDl2D7139FIJ+ekokoTmwBMdHXY3RNjJacpJ1
QhBrUrvYzOZGVNMWWzMnQCAXwxqMP4rRqRtdPDT94O9s3+u+njt/xEJqlSND2PkJLHrcgkycvdUX
paClPXpCpQLH3cFwUJElMfhFTuuQ9owYyPiWroZmIM/GKwShsdgbkh/kqLrvOXbttZd7MxWMF+e/
3nnCEqwyPbi3IDevceoFezRnOeEPlkXt29ZUHWOUkH9RPvm+GRxGLb7PeL6J5eUlMbFEmyQuxzV5
6B47+XPpaUDmaGPA56NniBXUjhFYIZT4xBq/HnvXvVea/QkWub/4QTFcUMZ1WwAhxKzOl8snGr99
dtFfk8/F4H7VkwdwcXG+EiShXaHh1Osw44hDuCT8Bvrk4V6jwEsVpfNUht1LA7d4XRpWc/va//Ab
6KRm/vNNVQkBGn0O6NGm0XQdWXTUanlrdq90lrfpFFsXPZXBa1R4v13ioI9fKuoW4/TKxZMWdKXx
c36jJxbxyL4sNrlLaymwu5e27hAay3LfaYr5CPSWgckMSVyMg9faQK5imgcTpKoMEbteFj/xdUCk
0XWGkHFcl7fisxa/w2GovrVRbxzimoennzwGE5zwt1jYrn3uTc/k0wiGaXGZ7ESVTld8SOZWb81g
23QVNi29Zn4zH7zCLh43I/E7lPp4ADs/fZuzpTaJku45E52L+Fu9+Ga16bQqP9k85ViY/nmrPEaD
le68fzWflj7UkAl5CpB2slI3TXeQy2rW6F7ITNf1toEm671Cf7paxN1LZd5olrqJ8kcVZ8YrwpXp
SLAKmZznBgbvvTTwgIJsirepFNQlRmEOLN26mDZ5G6xoeiDgS+/miasd7hqBRsGYz0eLqTVB6r/r
qXa3qa06koXlmBHAR+NIK+vwid4K2cOh5V3s5SjOQd44Z8Ap7NKDs90QVVAGwymdzZ3hMJqsiRWn
SWABX0bVfyyrrfPNd99Un7hQblwGvzpL+XJJdjkjm0TQ0JlSQyPcrUn3NqGrO5TlziZOZX4KjORj
YUn8E4pTmM541qP0NelN42I41J5EwO+Ww1yjrOTR5qrxxptSkOMcuwc/0XT+sWzQ0iyXUe2MD54x
9YeSTraRptl7Zeif0UgX7ev2YIDHmEKmpLfUKUoxw73Da/aEXsTxz9WcpTJxUDeiWp7qkslg72pX
P9JiSCqF+g51mw3XMzjeDu5ucTwWaQNbMAuTr8tBDPUhMgUTnCkon1TR//TG2n0zwHllnONOy0sy
v1NR/9bVoXUFxxXfe37wUYWWeg/YQLmLO3Mvy1K9OxGkDD0yUVbyp3Ci/izMaxgX0bUyku0XbaKn
XUTSXsXcyWfjomwWRw/wwU4HrPMSqPYlnJih0/FFTGkH1S2uhmPB+APpTZa8omheC6IqHlrMc4eJ
4OJ9WYTRsw/9i8XAvtS4Y+4CwwtpbIQPVUogUa3qLa4B41rarUFEhNSvyyWxBOlqSKsfuDryWx51
OVTTktOyxfx+uVw+oTUP1eJHJ9jsoAaS061AZb+IuW+MzPw5jeNHjQ9sgexB03l1KZ3AeY/VHQc0
a4VSLIYmObs5gLxVW0KNLLArRX0oSRFbtcrWgRg0pDu0atpWyWChAIWVpt0VuZ3vOMUh0Kpn6rRD
KNlUmCce1K/6iVNBQ4aTMta+lhR3yOzF3ndMTvlN0R+DoYDPEwTDtejKdl8E+nDlXNXuQ210dokx
/pp4yq4ci6d10pr1j8ILbwZP1EsfpQbSDpM5cUplADvzOSy1bJOBqqXpNxv/MzvbdLnO5Xw4Wz4r
22Y6AEvVdh2TjS2GoH4+2YPWlL7xqkX27xx14Z3h1+YrmqGNyOrxqS7Gjux4pmuzr/XszhUO5gPw
nk1yWq6WjztjYlW4nPkj2LP//1sXIWuwWf5Uq/8IbMJDbNW6G7BnauWR53xeXpz5XRHT4l0vbyNd
/v3vL/9G5TUf2jDAlJjRawuErUw0fzMWImcXhJpSEeABFPiPjUYx521s175lTuLeGwAMFgVjOyGP
0Npg60ZO/eDPLzIb8zWl1yrLiuoxDmPUCE340y8kpPjO2iroLDt9tuoGWfnnZbnk6Dis2wIoOPHz
1l1tpg8Um9pR2Fq9jttSOwM8C7bSqPo9u7P1Qh82oIItoIV72ZVjWUEwjD2sMWpnRCuQ5R7GndzS
+SKoVljqe0I+D8+OepFZeWAsQ5wamzC6h6ykl+vbv90WBbPTtm8SCzUJydVhFK6+ptyVT1LPXhK9
8s4M+R9QWIWXBWLEU7BHrsS9bxjqro6D6Q74tLoTWYt8o/Lu5//nqX1vJ9Z4KgJfe+2M5pX4H+3m
wua51kH2w0dFjs7P/i1E/FknSfiSIJ/ctZVtnKx+5znO+OL090JE5VsOy+Mu7KNnfrRbHUvPR9lQ
Lsw4osk1b7YkMdIvgeI5surW0HoaUCKD9yy7dNhmaYJ0dLZMWIaXHojA1cFGjugJqIjDqqRgChg+
J2UGCnNWeA1m+Q6bP96385AibYiOdpLQ3S5gmgmT6lkNqDtQJjHCyEaY9LkCbpGhY4xGmf1qBwoI
7M4vrSZ/lWH9FqYJRRETGQrJIaADlVVPAXzFRzYEjE3VQIqi60bfAZEu5tPlwzSKMZ4C2Nd82b+Q
hfQ+jIN2Y8YuXr4ARQZ9piM6H3F0i+gxx3Z+87Q9c08sZzE7deo39w4i+RM9R9CnARNieqT+ox16
xSu+rJ69VlBTRXn4jcfCX2mTU7Cet97KLpB31MOYYH8lnFhDHv2D6LiDO1T6q97SKjA5fqyDsvwM
pKbfYG8gipvfAQ8JdhMDhhvFNh8rdarwBNIjfnhWVpA5PxrN21AHOL9RqCD+9yqTYX3SHuJCuxpW
Ed6seEQo7PQUAqpZ917HAZP2+inp+MfcLNAQ3FXBQco5Wq2FJUGo+mMaWOFemGCVOmnE+4TMlpVc
4imMTdeL+NKmaboXRUnKeA3i1gh7Wg3pLh7b0zyGf00ykjzacerPLM/hq+kw8o8soDHLZ8tW/zkU
Mr8ECFvc+biOKkm/BKNRIpBA5JR41EdeOLb7hH+arkJkbBfjhUZOsK+iJwW7cRPbRXbEAjh7jHOY
b/vQKvu9OxBlhcrU36pSxXvlyu6QYy5+GenWGZR8PyFvQnrLVXbTdXUd8aXsMD1Mx6IY7FNQcmgj
ImWXE6tCfIAor6Uzii1ZW/qT74Xuis7xe5yQ4+PO90M63w/afD9AC2RyRartCO7JcwWV4ExBNhNH
u2+ZpqmoJRZQa0bI2/wd28sO/5zuliNebpbnfkEzNwlOhyoewd8NQZSvzS6JoGiY8Tnqe/Fo+hrW
siJ5dlwDoFXk1XtA3tTaaV6YgNVkcajG9kfdePWz53XpQbCm7anyDyEyoVvnZZyHjLz8CPmVxQD8
taRfmRlJ5aJs8t1YkAhsa3H6O5MbN8NkFInsR4MAfeN5XnaZoJLdJYBR1tJLsrc/G7buXvGAaDdb
5RT31ZxFESX2Uz5Z/lPgGc8Z2/W1C7T+WhSCyAT3gpF6fNPyOrvYNhCJyq/1VwYmm9boXheSNpE8
ZPUS86WszHhSYfvYNdJ9duL+EmVOSva0wQrQGI9h1T3I2daZZmNLvK3aVgxXn3unW7teX5x76lts
RDV2oaLV/HOUm+k5ENi2NBkTuWqH7TpKdMaxc8SmrnmHoh72A+KWilYRfS4Ys60kkjuP83K3XFoL
bbYfxOZnYZfj1TOTADq/ZWMbKUjVhvvKvTp5W/BX1XWs2m7D2gpnbTY48jsZ9lrdAYrN6YRJOPS7
hcnSJ8kvBy6sjGEDxcriyQTfugJ8yYgPUdyCA8pS63fm9j3NM/JbS6Ptj1NUP4/dXVxiOAA0SGIa
63Yw6tWJi3D5KFH2QVLaLzQEYiznxFQHngivELLLVzJPn7WUdcMuu2ibEEq0Yogs3wwPi7cg32MT
uCP2uXi6VH2mbzozMTapSMgzR/4pkVH1IOsn03rDM8n8O3e0XWzXaAR7vltjwDcUm9FvdOC4PIgH
xMTzuLzwFOhMN0Wx8zvVP3p3CPn9eyO2t8uW0Ntl/tDUOph7oW0iwU6uRjdRsPT414eq+VUreHmE
b7UHRCIjVsj+2ADj+6FHgGV7C8M2J0PkRpyVlhfEVETDqM7eLpdMvU9jAyCvswbmz8vweTSDe6KK
dh2aiSdD/nGoNuR+UTLQxiz0uL5jxJDm1nCdamwnBAd7m2VIHtmZPLULwl0OfXIFnFDB/gn9Y+VJ
uHxDnp6+viyEvIJHvAA059bROpxthUTxIe2vSyQrC+mZii2htTk/2ZnKkksD31kfkKlPKHs4mg6M
2eY4yOXtkgKZGoAA/IHltiJ26BBEmfllnGap7TalKl1xfDDo6xFcPtX0U8xa27azXAHqbXfF0X/s
Zvr+8uLFhraVfPHrfz7WQuK7piVJPDotVJrrDAF6YEUbGc15y5mqd5J9dcOC3nKwiatzNpr1hk75
z5K49MsSddCLpjwxdSD5YR7t5UY3MNAPq33hokGeqyUrJvoLRUG1sawwv5CVTUkwV/qjVQNhFOEn
cxCfU4UPM3sy/GfRaGa3ThSZEItRfDKJdoLIWxCqh+OrNabkAPTfX9mhX++sjsyY0ukIEajL+oRk
lnVd9flDOcTkZ8Wmghse9D+pqrdTYtrvuMibXTuPwfJQshnOia8DN+J/e2nM/j4j5uwyNfqvtBX+
hx7/GqLxsWGHOnV1silZlM+RwQkG9NBqgkLLTo5HfEdKGvvzWEQHdG3hQxN1X9Q6Fx/fU9ugQiIN
fULtgb450XRUrjZCZpqpywssrwe9mWkFqXpJGr7kr/amnYjofjlkdvJdpk5638q6vQ2Mgtn9grM7
n/UdwmoB383Xf96W0McS+GeEeBbXZlJEexGdtUrIVTxF5CquIqitOPcD8EYYkukuQuu75VWzN4ra
PjUNVd9S4lZKR/A+aMmFYddTWCuPB/sCg7m5IXJiDDT14pPxAxaBvAsvY1dFl6T2f7p5TUXaNWpb
O4ZYJQfSD8yPynOfHE2fXlpR7gu9+1h+fQ3Ho0cXLYU9d1zn+/rBK1llw401kny2KjX77HhN+9OA
mb1qgjh9g9ZjcqM4yWkgFWITO4xe5qlDQqzBPTTcc9+YFAcYAtaYLcFcuG2PucKFR51RVzVucV56
vyQxMIjR+G5TDIiXJmfiLpMg/Dbhol9nlSXOPnSup9ajvrSD5kEv/fCS9cGbwffxynGdoS5G/eVK
n9bjWGSvqa93wEchDLnpr9D14t9+CoxPJdpbZMXTVqCexPIjq7saYrzd/D/Czmy7UaXNtk/EGEAA
AbfqW1vu7bxhZKZz0/dNAE9fE5Sn9n+qLupGQ5K9c9uyFESsb625otcFk6cq61ckhxG6OobvBBvj
eaogArlG6z/kvttvrdHun/O0pNHan/r3WEfRpNiMaUYq0i1xheosJTaxeR+4XM9q+61qDfVm6Ppv
LfPmXUPEYba/QtqlqWP8ZpY+sLRX9KVVAUp8pXJavfJ9TRXdxUpb5mDSm6ss8MCv+0kRmZqfXL4c
GLZ7KZA+VtbUQoP+7+aa5V6BVVm6HYzWytbSb7ItmVZqJ2VyweZEMd+ShkdzmZ91VOjupqZ7T0y/
uuaWTgJ94KLi1FSvLg+XL4y6WQ0UzlbVtals71S46Xb56r/fQvGZc6gH7U0BiL2NoJ2OWk5aJscO
fluecwUV1/wZ99gtKYHRscTEelDuZTl1FzWnDpd7WfvF9KeldMJjUFC4bndpUjgJ2kipu4VbFg87
4ZSAYfxbCsPx2ITI8OWgfTNfIcYQlRL/SELfo+2EZ80zs8u/N9AgarJ98nsRHINMn1FssCErdR4L
YZ6VdMTaHp0u+TBD0T0qtg0bGnj93bKa2EWTXOC9/VPpQ3fsm6hZpwFvkjCMvxdyQA6o7BglABUh
rQJ7srt6v1yHus5OLio1CRx1VzLi6dYRXfiCRnbMwUxeFpxTOLYD0XlTkQxhVfBwSzcfbTi4h948
tRYleDaL+tegWbdiyCd+iQ/WlFMgiUGOnFdeIo+FWo1o6wMdg0Fht4ek8M2j7Pqjsk25rjk5nJoE
nG3oMaLQxzZdi6atv9wgxamkO5vJmfEr2lQ+uR2GvDlGCTqDgLmCFyiH+KoMr/6J94XPQmUE15hr
783WeM1TJfyjoA5ou5hfJk4/K+Ewwfir/XKG33aCOV9EGSTK0TBhC6+ac+zBQ+h8BS2zAdZVCvVo
jGQIPQm0eLl2LgK4qVxix6L4rfWady4d99zFDNhQUO0z0+VfaUOZ5PKopBCI1KxVPRrRTz+qh9uY
eN4afMFJn2fg9UjrK2l3xoYdQwEDVtovreBXrFTxB3X7nw6/1BtrY7yrbIgPyP/dVbO2VTB3xBPL
uzdHTA4iL24Adj/zdXRsQ+bB4e9yfKSN7igXimWjF7CNYDWJVD2oWclYgKoKZ3onGvkV2Hm36YnB
XmqNw4cxWsPaLqK3YVDd/j7s7tI+Ohfi1GW1896OMPwx8ng0PJnnkNPXkWgNM3DUsTMrG+p6Blav
MSFyzv83v+ACPWYI2MkMcl2ei+3fXCeHNTbS8KHBl7JWYw9Kmf41fKPVtuaf3QWxbb/OavMR6w9u
sflhNPrJ1Y7Z84lmN7aYHsCBlCSQ5gAHiqf1rEz8g/NXXZkGZ9GwR2H2brwUmOG81os+PUgCx3jA
5s8IwjxFUEQ2NkChxJEJddIq21tVVh4ZTjpPNPlMNEUDhncC64BR2VinvXK3tFFryVa4/aPqNXur
OvGhzbAZb75Z7vWuiEl/mcmFId471o3pqZFOcqtsEcCH8YMvLQ/zbZ7aFx/h6JobPuA44GRfHuiW
tdI1apx7L3rTaYKAT2GcFpvDHT6jS3M8cFkTbN3i8daH2o1pj/Zu1uPXkCX+W+3HjCOCbmU64AY8
hw9PWuZ/D3qRB9bh3w31ojlqeTTsCQa/Ne7IyApjqDrmzvCExdOt9WjFuFeBigrYUMzDv+Ve71Q/
OpfB1SLXTdIIHhz9PDganc8wBJmsrOIpnFZsC+xLmQxHQq71pptru0K48KE08qfW0I1jO8+e0YcB
BU75W+cQ/8Um8ENV1GHVvjHtl5KBWLbAmo0JF16eg+MfdBAQVjwY2FSjYq6SuXVGPfEhYL0MtKrA
VBlM1SXK9bNb+YRLbODPhzr2WJfLOrnQW3cuytY8OH3mnxoO4hXRbnLnfC3DsnQpq+ah9GvRcR7y
J1YEHYcUppaT24BTbd2OzneNSAcXzldK1oGJLozpyBXTWt5nZRLCfiGzYKu5/WccGqyI7i9tTJ8J
XcNsFPaRiiiQGg0Q2YxmVUGJwg57xLCyy3F80KsWO0KclDFxp8A6iopKsBGTX69l4cnLE9IGBbvR
WjPMY6KHf0+n0p3U/v5WuYNQYchGaAscd8Z0aHZiEsGmjUu5tpgNMSY1+YR2DM4J7u4WG2AAx+N5
fiQgw97uv1eHfvHkBPpTM8BitUNw7ss5CRF+2C/nWuUElFuZerhZzL4CXe/ii1puLKyxa99nf8Ig
P7pAv8HwPs9N/PJVK8b8I/GaBpNDlHF5KAXttoF29Lv4NVW8re1G7YLWEOdlqO4GyDAB8KljWSav
eVr/GLGhPhppjARS6sVNY1zI0bFpDiQ0s7NTOqT7avGk5Wb4SWM9R3tOC1PKUHEOVC42LL/2onXZ
tqR/w+pXaSKfWpwE6XlNXijCLo4ee6q9yHxcUYij+wV7rqfU0cUzDao9lPNAv5ywa/NzbEAQdJ8q
Us/3L094vlPNJQ9fSm0lJtkcMXDfq/5aqb2TW/T3Ickvi44MpzGdb5LmOHWOgeen+8qYvbIzLwFm
Y0VNUTNtNdl672qAr0ypltuaJAeN5lboF2s28Ii5yBIWrLa9w+axJXj387ij7HBf8UpsJpAjG2rY
g4ORJ+9pGGkPyD02HfGTv9UsglmqZ8yk4nl+QKaxN7FhuZidHtAx3vW0yW6lq93cXI0nRB3MIqqs
vkxgj6vlJiw6uW0Xii1EihFZ7G56wJNFJQ57n1U4+0PHyjaOC31UeUyIfGaTtNv46Be1WxhXS9tz
BSgeGsc82giAx8W8zOy3toNiT/W2ReRePy3Th8W6y3g1CTw+yvNYo8/6AQaMO+4TjBnbqK2qTT0M
8GwKHEEiCrcq8IFmM1C/SzEVFqJjWMuHFvPPpy/HdFuG/eb+IcJ7H8dWCIihFB9hgSJbai5YZozv
L1A291Y9Qdam+Bw8OaMInWRlVATU1yjESy2zP5SWxd9hihOlpw5OlswJF5qoj9101/KeJ/7WNmfw
Nc25sUt7E1TsIuzGaS/LTajrP0xGImzJoRmxuCbtMRJY7yKfTFtBCoYaGxbAjDK+xT6px86Ie7Zm
6TM4oFQdJS72WO6YvqV82jKLgmOdLpbaeVo+Wn5jcWXM1WPjb6SNs192/nwym9+Qf9wuVt9BDkrR
NjSFG9+dyJNS/3N/jwW6Fq8yQVaSq6dYd7MkEZhZemhSom8Vy/WqxYh8nkQpDlFN/4YaJly9nMmO
ti6bJy3EvbI8NEpIAgvEPKSq+xK14MzolVk1tXLe8QYcEeNRgatxs6CqGs4hW43x4BP6lQl8htem
rPmdkqzb89I0tfcojYwh+uJKTJ3+uas87z8e8gfQ7h0dKitSRCL2uiql1Kzonfg81dU/yzu0wHrF
VEMhjeUxNN46UDCVXRBbxVNVu8z0lWj9Yzzq23T26iykKTSv7pBFz1wA6MdjHWZiLRD6XFAcrgm1
2BtC7wbc8jeizF4F+FqkF8pzXHa/TMcHQzbvmlTA9StNgU7Slldc4j4Nnhmu7rRKfLc2Yd7YEv/P
uJYk1qWLGGjmtcmoOSUcwk9NTUdUCULlcQRGzMoyOgZrI171ffpa5giyVGLZx8HJ+13mG91HP2Rb
Ro7Ja9jk6QuEKZJLuB9CZL67dSqmivt8/2Rks++7UwCohAvgO5yv1H83qAV6Q5Vq4igUHZrGDCOt
Dez9QTnEaPXpi/Lb8JcWzP7vXszpbbc/RcKGEDOZ77Jmc5Z7Hm2SUgxE4tju/nuz2BmWh7my3rS5
4s4IKgAwM+uOGq3gtYPXuY+qniu+1Tm70OQyK2NYTAtYajKLVdPQtLYQpsjie9vaZcUAOk/BWpqb
D2MNXYYe4M8WheEQd0W0602QivOS5IWZvc6jONyG1HERCK1LmifgW+H7LKsNBW0TR4N5qMxacS4T
v9g3JFG+kuq19otiVxRDyrAlejFkof0RsJ4aTtorI7cwVmC0QsufRSrNF7HGBDLGRGAROdX6wIXH
IfjUzDaEEPyrWxpcNkpARQHpvwMNtfneTC3tre+9p7i1DLwTecEBP/QIBDcBSUOZW3uOEY+A4bF9
9xaZM6DgE+zxvth7Tmi9Vv5X2fT6HzI43wN/9AcN6zA716Za53QEvS33qKOtUTMwXB9tk7buYB6h
dA5rUG2NT2nm9C+yZYmw0+TGW1XDEMnKGAzOZ1165mEpwAnN7AmTw3i8+8gqXBZ84oMzBDPKuCtz
/DElWEz1QfOIrnbyoXNyGxVwbZLh4HoQ6kdQY9omKeKvsO+oOvXd6tOVtXuRpL1rZwRU4pTEg9iP
7BbRyZKTPCgdDqoT8IG0yE/tMLCXNyjI+K05N0iwQuuwNNJdPru0AojtQR+328WzpZEK2S33AiHT
nWJ4ug6q6UfvdANd2mm098MEuFQcMhLt6xe/xG82NrAbUUPkCc69uR9TAU81Z1BB6Ml4KrLYeEpM
aGosdsJvzX0D7WPdcLU4Rh4FtcsCFA3yZ1c7pGmY7z9nnnWVU/Fbp1TvMQZ+juE34eOSY/pOLOkf
2s56aadYO6dhn4G64R/UU6/4JD/xu7AYdwN5X4eJDJ8j8uJ7BvRnE1fhAU54xQkvupmp3VMHm34v
6aDesX7SPmUfBo6xmADpI9TYFwN3S7LfSe8eCCAnnz7V7TtQEMWppPZ31dh2wPQHYaC1p5+d7kd4
7qgDS4aB1GwVWiuTZvP7Qj66oMnzuL4Bgrz2Vm++pVoSbxqhySPD84y+l8xaDxC36JfsSkbhGEA2
k/Dsg9PV4wsK9C5JcFWZ8P8uyk7bW0R191oHBr3FmSLetIju4Cz8JPVMm6wqH5azPQs8hyj1ouV/
1Owmyoz5R5MZOm0nkZSFtqdk7iVIm+Q1TXU+mHOE5r70OZ35tkjiVRrDZfdxVCySOI25a/BFe0Ov
umMXte67k4xbHOLjDzrIBTjiVDtqnfitEfVnAqxbNydw641J7+CZTVT4avFCUPx40wMz+cjS6L3M
4uFrausYXFU8vVhu2mx7KuL9vjvJ3ragzYofNs4UROg2fGDFDB8632g5wDrFPtcLcnRQDXBxZ/1r
mGBwgO/3OXSYvnQudhvdmx64TjxXQ4WUQDL3KQtc3MFS9vtO2NFLCkKJk8PVpOdoPXo05gS59rXY
6u86wViWOuyFHmtwl2U7dxweEBSzHQ5wums7lzhB3ND+NA3VevBaeXOIla7TEYxflUGbyHD/X4VW
W09pPX0vf4viv59XjOpgA0RMAAIKmBeQNX7EcxSr6qM31EU4/k+rpZ8u9V3xoJvkinSjqTiVYWLM
nR6Fj3fHhl0nvlaKfHrkXfwqhGcFs8IIj+5nTNXyOs5ISUFV9rcDMc+tFZofWmgwwolqJ7yAFnOH
8dOmtKDvC3Xo2zbel6ZJbQ2+s4cOJSgus4dqiNqtssiSjvPFQmRIpfiyqYaKTPM49ObPMCXebVZ8
PHEG5p8kQif4wR+G3VqEHik5VXabvwfeBMkE+YrkTl48G9iXV0lqDqe+gNkqaLe/xH72FPtNfRub
qrrILms2GkbcjVal7jbxBvskOHivh8gniYt4vq+lJbel1+BvcJwPo3LrC2JJcxnMMt0xnae32Puz
JFfEHF/JoM2uePv4ZwgePrSDPV0l6bawxXirYvGOB7Z80lOaGUzT+20LClz8AN/hooP8K4v0prYr
de0y2SX65CD2qVEZ6JEIRlpPcxnclnmOkeJUl0H54ZG8jRG6YOKLN06t9Pa5Fqc1wIXrrMimwyLJ
BzGm25jquoDjQDTvFtOito6jP6i1WzjDrph6ltE5YkotULc23YLUTpTetFCGX5AZLZXQoKU1f+8k
+VY3kuA91truMQSHAByh4/SH6Y0i5ZWBgPQUj+2X587ylodlM/Bj93LfleN2ndnjslhFlSXWtW6r
ncMYYzeERfrSsEv1RPBQzj3uQK/LSz1N7FTnhwYk+sPEdHsjj/Aeq5zuyhm9PfgmhkhKhLs9GOf6
lTk+w8/MKv4I7XnkYr++53Hua5EVsc7FwtcvfZplm5Io7qvwi1eZMGrAWvJDuiGbugSVpqowTfRJ
+bK8NFjgthjyjqydzVOPJgcHP31neifeJjEza/qON5wWzT6attuzWOF5Brf+2vDX2UrNcXfQpwGd
gBu4RBSwWx6+myUywZHEPyQTXJRERHiL47zHcJTbL1prH9OmHx5pbrFf6MiSzJ91TNINdLmW8MKt
yC08NqjDOvP845hF441tvdy0ve0RVWqB73G920vpMul3ABvVqhuf7qMzH0DJJijq4dqmiF+4Huo9
ew9nx7573C4hC7h5fx927dS9TbelqsJIcc7FE/OHcO7MioM8mRE7ZIUyfBBk2FTzSN/8xXWsjGZI
YlVBGXCO5AvrbPH1Ym2q1m4UsRmdlV7MVmIVEbQ7xwIyEG3S96Bvgxz4oJb0k24qfm+fRiLflLhx
UgZgTSBhBVjxD+GGV7sfxTcX3Ss4+40lC3FZspJ+RatSPbkPoiZzmOcj9CjgwyOlODtqdN1nTef4
Vtqsjl1wzO6n6gDnkSscm/9hcbJUGD/p5G8w2Ov9Ns8sjE8Mn97v92LsS8vybph1siqDAvNkWjvP
CRv+e252+TlSUBMbNK6JgiFcL4ayz8zW6mMbVK9FoW8VXlW68pxpw2oXfZdTD26l6tVJUq2N6Omx
YPTFp0nR4zZrGewuKjU7yM399elciy66+cpjxAG2Ia4mp8Hwd7VRNe8TRtCjWw8N23DbXEcKOmxs
VlvHDvw/dWU+l7p8DcqxerW89Ju2uuQnkahvNVTQmQz1pTnZiaub9RGP9HAxamQmP4Txmq6oDQiq
9KkXISL26BHSaQd9nxeODQaTKo05pO0nQ/rY4wYkbQuoy+CatQMa/4+a25C9sLYOXuMBMYyzmzlM
GPk5Yd9VMz3IO97skQW+y+8/Ak7j2COf74FXt7uVwk1XoTOl7xyneeXyvH7sKqM+mHELbK6rNxob
75fK8+tTQLn4qpotfMtzQf9HFnTENbZ816vU2jHpew+InJHIq8SHZ9Igr5tafDG6lGNllWTYQCMg
bhG2vY09D4XAt4+H+9pCrXV8XVAHLufvPRijc1C4w2q+WP9W6svvAjZ24wQCYs0JZYIBVeJ9ycwe
pdZIzJdBot4nqZK0oyDCR5BSSciTMdBn0AAnG4yL82sJc/XRxaty7ssm3OqFMn/0sVx1XVrsOQ3j
tJ8pBtIBpDf4oj+I5TJBnEwUgXges0JfC79PjkH9AlBIvPkB4MaEGfWGCJLc10HMqT4ak4vl8rsa
ueyerFoxQ7LK65Tm2sYvIXesDDcdT/e7PsPiLXIdWHcoznVUf+NGg+NY5fsW6jzwHWa185qpm2NH
bORBdqX+UDHK3ysgKpf7C6gkpn4ZY7ws8Anfk0F21VxqR1jbcr5ZIvEKkJ8uDh5KzPF/GPATU8+3
d5/jFI4PmZZgm/fgLfw7S2qZeNAbwiRnjkpl3dA+D2xSMfszuOua50zEnJxKt1ulVDyc7z8ZDPyV
P1uQltxNE04U2IZ6v3EX8TrVQRhSA3pQYSpXQT2Ii2WlwSFhlnm/txyESLs07IjL5il0Q+NssrkE
i0Lx7rK2eTkWrTAcZ9myPC1wCF+H0xkE4ERjI8NtUfVIuQ7Y0in0A3prp2zFicn+5WPk87iavvWl
+oQrTNt0HsjtIvMt607vm82mGuSvySYq0tud/SyKNF27ScG1zhIPUazra91hglQIQgsGNqGGFAas
+6l8FpmAEGzMjC5/1IJ17olvHcjqKQuSdhNnTbRPRd2gHybNJaXujHM2VPjINPw1/7j20BANZm/N
KR9x4awVTvZnvpPDB/kzJu2Za1K+PPP/f0kD1bt8z/LNyF+Mfek9LwyHF2TKnVsQpiiaTMW32Dgb
lgci76LQhgvZFqxZiFBfvKWI/UKjffTcWD6iiZXMNKT2Rckmm7F/A/DLPTmH4mO5dYtHV6P0JUZm
fLRnaj9O/eYiqA94ww0YUoTUh1eyUv65zYsfPufl83ITRyZNKPiBKHKyjn1YEt6qfOtIEgYtsmXn
XmNZeEskLM3WYa3XKE+5Lg9hP376A2Dxbe2wfaMuLP+yYh9/FvbJUdf8YzrbRkhodqsxhnBrKSUu
pYnZI64ttU87mIDe7Phvsv497TLvuVZRvcn0xj3IvvuIp3I4JYYbI5fo+jPIYqpoEM3NYevU9FGh
wKYn3pAJ8NoaaoSN/wKhFgoGrItFTZYyhr9FZpz3I3RoCnQFDZSCN3C5pumLYbzZWxl6tP9jFD3l
OniWxbpC3Nj3dfmPR0Lux6gpItt0rN1jpp1jBAx7EdRwq8kNFMvqC9/VP37Kz6JS9azXlFGEipAH
MUzqnImPVVH2NswPtJ6nl28IlB3f7/37rXrZDY+iyYcNcavqgzDxJp4ZQl5rOtu0HlLgiWmNfKc2
gYGOS1JAgaKjbtcQTFYjBwBalves0P/rcWeV25cmM823LnnUOq/bSNGKWy1HmAXh9LsYddaLUtNv
MimakwaacgflErQxg+HDoKt01TVzE2zd0T1iIEt35TXVw2luBgu2RccmFyp7/KFXsloBfxqvUZXF
H2FEC5xgFOSabYU3tjhVXpB8lHTgQn6FpLd8l1/lvzrfzfelAllpeTQLG/MFZLlp/eC15J1zDpL+
71OlaJ/pAPLPqTdxygyt4IkkRnJZvj+RjAfu2bA25O1In2r3QqsZNL4WBow5Ye5P1IPj2D1GHaqn
M5epJPueZGPNz7Eh/KHqFKZbPUBeJtrLfBzZLkH0YcSJ71BVtVr3DqkjkJD9S9Hg4THtho/KUO8W
68dy08ZudnMFicE4S8Zd3v28TxxV2IersWzdb5CcFkrynyrG58VLpV4rPLgrpZvRQRvwl3jzjaYE
zVV2gBxDcirJ2TKUo/EYZUIeTTRJ2o3wcqiulz+SiUocGHHvtTkMCLq9sc1IY5/0iopwrGuzR07G
Et+f45ypyEM1apW3Xh4S3QODko0mPEmv3hVxOp2HFFEQ93HBEMNpvrSym/gzxBv2wE+FG6ubF+dM
uSOUGFicdCKyEtVmTigTytmyvWwsM9zGIcgiqzXVZbkXLg8dLg1mnz2hntvPBiwXK0j3rffcVLrg
EMNNL8rp7FQnl2HPuhIFZxsRwFkgMf2UkHfd12GgsH4VxtfY38zJcX/E9sTkxXlqITteJdN9AjQE
f1aqTsLd8qQW1uF+1DD1JmVFnyOm86qOp5XupfnOFOmwUm1TnDJrJJKcepz2rWtU9sYG/z5THUvM
hMU5KaYGRkXNysQE9pVorjwUtHeuo9JJYEZ11rTtifJXFktmm2XOc0Et4i6sK3FqfH+8OmZNWjAW
0zuY1Z+mpWl/Gou/kUT4pULmt4kKOhY50WIS9x9eAXBCZd7j0DkD2c15mB14sD8GeWyJ666MuY15
gBp1LGcUQtzaTFuZpIx1yWmZMf+DBq0JjTfyH0xJfbNQcXMaJbRxpKJx7fRteooaScWMSrcJQsWL
sJp8H5T0pnBa+2VECXmEDoGtzUZxmkqrud2VodJ0Vv00gYoAKUj8DTBeOz+k18vbyLQQ+zagZ9I0
++rsWyGvHoz9AxFSauIbqn+bwqBeNEKr9h0rv8Gkj+DegN6xkr7+GeX20Vbk/TomWPsiL/P9qILh
iDfLueljE617w6m+Y/jUdY6zzEu9CxBMAM9DVBzJ7rl7PR/ts9E+zwH5n/Wo+5sJz8B50DFTjeZ0
bCTWLD1hPAePL+pKwhZyaF/MIHgUuRi+uEqNtYuveT40YyysT2QJydK7gfdYCZNffL7XSut31tPj
MzmXOQj4TkHPOexC9wnQg/2GRBUUJJZIktVocr65ThX1yXnX57vAcKJrYpjj0YTLsSIOO+6Nri9W
yygaf5S4KIw094YewF07NQTF4wAzKQqfl0JX5mTsvv1+o9lRReigD16XGx3DLMnLl+WBJAlHhsew
dkE1TxczQLqy6I1dkJjjyloCzUjfjBRwkW7/M21rcl7rOFSv6lh8OXUkPurSKA4ac22uxDwUiPDr
xPb0c1z5F0qPJM5arLNcG2EDVcdAG5FlrF/LRZkiBP1S6WO+GrWxuxsMu36OFBJXXjlzJnaJwo5j
5Z9zlgDdc/MTfPv3pPKsx6GfqkMvWzpHA+mvl+m9lkj7LGMcKctLZjpJdLaacONZAyVTUzCn1KtL
PT4ubbjkd8S1GKrz8oiDEaT6Bcd039dKUVsA/fivRloTCfQlxW4Jrjs9plzAiV+ZZv5YppLh7B1N
NcIX4OsJSpbC2nd5hxo7X5VTYoVOmr3UIFybSS+/Ivoodn7mPXSj5V3GPo4Po+s2x9zQqk1l9oyq
UZGqqgw+ekcHzWTBa4YL6T7TzrddEk+RCHZd35bXJo1u2jTIQ6zpMDv9pt1YC7YpNBwuAk7xz/0h
jJd54E43Vl54DxCvsbd2Altm2Nn7+5amMPqXRegGGO2uY6/p70I3nYT8IlOEyo6qowStokyC9rS7
PJXkZDgX80siE9KQl19iHF4XDTwq+u1810X/vfjzDZN1dy/S5r33fCYXMiY57FkBuFmsRI2hOHfm
yWNrNpw10jo4I7ORxxKTtoHOsE5d0I/DfMzIUkB1BTg51CQ0bZfaicfajqvD2GrdvpEFlQBJfota
K1+VcrQOBIfeHHceTGttSJnT7o6aqQmj5RHj2bFLS2slWogSuAPmCXU3+RtIRmXN1Ctr3I+7GWyM
wnQbVoOzClRwXGYARourkOQWBiJjKoxtrqXYCZV1nY8AWqGXvyNXew6c1v9p+O8cZK7YeuJv22x/
kg+O31IZBXsGS9HmfknzJtpU+oZtVsNB9TcfqltISvOdf/fUTqpY95Ws39JRwWnQa+ePRWJSkqeb
mG9ucq6FZLjasT4vN72Sf++B1HxBYpz2BecE++rSynHxChvh3Iu8LeEUEiCl6t873iCH5bhrJ6VF
HTWce16Wf8gcGDer6GKyX648j474iM3AvlgmyAFrMmk3n9Tf5iEapMCWsgW9vyy4HJDz5+ba5Qaj
j78nLKhW2eD/fW75wihTQrMYM9ZdqH6w8uBfl1V+TvIheFgOu4XEwWrYhGxVtFlmR4OZ2E9RSuB4
NodXqXpvQsPCR+0hK3qOOC/39M5+HeGw1FtqvNxzUkRyTa7W+DDT8E8LS/sPp9c1iZJNbk8D6UWi
SbGNoxHnvoJsP0ed/chO1sv/U3Sws5sUDBD/923XMz7J80jiLaC+4S7tdCMVbWGa/SjmVCxnAeI1
eWOeq2yAbRFmgEam7Ey+iDr75S4rGZMv/QTYX1x7WDFoMc1lsYdVbj5yLrKGLcRciOAycWBJh+Nc
HiAJdzXDduAoY8GEU9RbzDeNGZ4bsvxnBoyh6ezbNt8RA0If7ITGXyqliJLI45jJnYKu/SDDrj1R
yIGuXvUP4/xUODe5BKyam3YSYC9rQCJafamifrw0803fpfONTWV0oTvbwR5rrnYMGHLL/mkZWrEq
dK62QQTIWqc38Fw0ExcdjQ9VkjnFR6Rj+OVYdzMzqz8zgmPWOws6UdL5a73Gm5UgZ7zAzFlF8ypC
ICy4YJP4GdDYtlse/fu8ZgyUPxlyhUWHNFzpzsetUdAoUCYufl+GDhq6+e8hHm5JWcvfPXfCmGdI
lNtcyjKQz7fWzLJnTQZPizGo9vuGfkh2MngTMnrc6k+9foqQjX8PgErWLir5g55PQG34tIveKswV
Fr9yO3gBNpz5r9bGo7eiiw2wZJHZj9RtMDSdR6ImLsl10xfNfqHmaXFiM0Rb03MAajJXnCgraIah
FCOODeOjwCO0Kp2SkC/5LwpXKpowDOwFQceBw5lQYyrmdWflcQz0jHwzZKK4GsptnmODwSbv/yOy
7dy8YTD+Rx99KzzWOj8qcZl1LHgQX7SHXPZXxgj++8DZF0SpP2DZj3aLR9wd6+cgRWRZDIaOyo85
/TmlN3w2tuNvQPR/B65WnZIZuNNWCZLemAOvcmFDeoaWXR1Nu5QMKF4qGf6sDMO9PzJ0DBku0XRE
Mr6YhNFwxdr1vjxabnoscvYE1Xh5JDOD5oScNhA7gquVpsNTOVT/GEjXcUzTFzLIxyLa6vT65L30
rqGGIaxix/+D/fC6nHuyMk1xQ78edgTNWFU+XvQ15bNQa3N0SyvxGfzSFGYZExxlaXc7E9qZOe3Z
laW8r23rXMkvJQjDbOK5QKi1lYMuOfPXYuYPLFhM9rIcR5duP02Tqx8ty/sgWpoSj6MOia2nurZu
9olv3T2Rv8p2gnnrahj6YO/MFbgUJte3qR3qW9fr5v9B4Zb/C21ouaYHiEJalm56XGcg6/5Hs2c0
GCZCBm8WsxrJToflsYFTdq3xbd5S+RbNM5WJKcDZ7NN1nCefEQUsZ3d0nWue+WKVGd5BzU1zy6Jf
0ntyIKwnwKTyXKel9PXUD4Xft0SkUUyXe4U1MF/BB3tPZA2gOu8JLUxEE6g+7L3dIDNCVAQULaXF
e1PriYRhz4asoTalRQF3ZZa/+iJjMj0OzHvzokPDx4gUzzejGcurdBN5ApD1H35i30HFsWMgx0Ry
GGW5ccy1G/tTB/MBubZkhzjn0tqAMRaqm7hlLeCqRuLrj60b5SXJloOEdccXJYPvrCjOybclHrAG
esSX6VQlJQz++Io7YtOqTGz/i7rz2I0eTbP0rRRyz2zajyTQVQsyvJFCEfIbQtIv0ZMfvbmjuo66
sX6YXT1TVcAMuhezGCCBTKVciEHzmnOe00RS3baQYv6gG/7bPyVkNn/5dz7+KuVUs81s/+XDvzyW
Of/8+/I9/+tr/vk7/nKOv+qyKX/a/+tXbb/Lu4/8u/nXL/qnn8xv//urW320H//0wRrxdDs94Dye
rt9Nl7V/vIrwu1y+8r/7yT99//FTHif5/effvsoOKiQ/Dfdt8dvfP7X/9effljP03/7xx//9c8vr
//Nv27/9tazD+Ptfv+P7o2n//JspfrfhZQrXgiRl2fgAfvvT8P3HZ9TfVRXdpUNmuuqirgFbiRe+
jfgm43fLsbg0TJ1UZQPW5m9/akqERnxK+10F7iY4EQwc4gZX13+9MjJpprAs/vMd40D8/eN/jDx1
/4Uzb6tCtS3T0g1DtV2VVKd/QXA7w5DaFO3EtZBoo+z0OA5etUB0RFSh2FiAbOAoC030xAyWE+FM
anjVDfxFlWsAs2oMjW1UazCRmgavc5GipGTksGVHxTnLwNrkqfajQyjcIxtutlbswjLWTWYzkdEy
qWT8jIVrPvaZhd0jySlHmx4THXfybNUWMn2a0wbN9qwIer8M6y6mobU+xCjbAlWuphq0YG/00mft
akNlnAfflKHYDE0wPIIs6n+GCcZRkJKxw5HG+UGm1qbq4+o49kNCRotrrHR0GCvVIgHJLlv7x+0Z
QRUOizuIw5UBPBgPI0OKrznWkKglFvkQGfp9ws1c1IjOXLirmFzalTWWLNNhGZDUmmX7tF2INZNb
X2sD1ZhNpvc6gjG2pbhICbVwp3Xv4mmtVJJfapM5bkkI8IaB+7DBqKWs2UT1K9qG19IeQFHqA2lL
84QTRs7jRjRzi1iQkSo6Y2htCYfNak3rnKiYFMywmu47sYBa2eJ5Tq3ASwG8v+0dMV6QnfIm4blY
xaH55SZZsDYRm9+xXnRg+RPIFWNFW9mBY3uxGn5JZEDIXJOXrMwp8xQeT9USX9LUqO57YqZylolf
fW5LQKItCVUBqTYxVsFVHDVyw1DM2HX6qK2JcR39xXk/wAoaYK+lE5kKVMcrq6v6dWbO7lbosbo1
HODIjkXYTxgN8xvjGRAqJrKHx6ZvWLpPhXOxGrNsFqEnCKKGFDBu1Wa9yWmELyDuSnj4WaStkRJQ
ndUH/Bo0RYjH3izbpc8IIcK6g2O+YQMNz90f0EFJ6u+oVyaQFkQ6Nk7jJN5qRTtdldTlf9Zj8Eru
LYRPTqqo9HphgyVzM9A1hqW9lwSvPJRpbN3X8BhWmagG/HFan2tYSkrzMASDu7GRxx4M3FF3pWTE
hWTVdc6ID9lWdJ1+DGWkXoe8is7s2YgfDHp5IdUw2QxlHv7MRp/ir22D+i4lPONRZdf1qOcOiE9W
3SQWO+EJKAB+roJFqRtMDCoLB96sWs7jfdHlKdWopXc7WJ0lF5NmrjLVWIRlWS7v00JnzmVU0xk4
xXCqHGEchJiCW5clzRYQSXEYKF9uwGKRzc/kyfLDonJauUEBMjOvxH3aquyQsiwCsaT2sFnawRi+
jVSFAFeYxZEivLogV2SAJik7mOW03asdpNmDIqLsJZjLRMFBHZOWODFgK7WYQhAdAuKmwI5/nCYc
H5RhxhewYJATYQF065ml2mGG4TdfhG+Y6R/UmZLJbwrZZcywG/3QkdwZeEOTKGdJM/JFWZg8Of3Q
bpy+SWAX6znIaQ0hBEmQHOUCPrCURH2w8nyXdhQ+IFodtpNtFdBcY7s4sXIfr/q47GtzOG5s78Hq
XPBKg53mQiMtRBgPNCVwJovEfqDiy79VqwU2CaaC3xhA23hNctfdtgNjXqJO2c8JAlurg4nM9pdi
ivarH2JlF0ep9k6iEycTAX9NusKUB0AmyUW+HjGqMxHjNk26eD3UGxEDXfRCM+4/JM0W4V2zwwBT
dM681ptBHqJcHb1qGuQ7VuZs7WRm9YtNmsECFiyFR55PvsdMry0ld/8L0aF1gdEYbIaeaS0Sf71P
/agscxXEdABkdy6JBICP4QyrLtSZp7iN4mdKEm2ZcpZnkTJVYh003rlcOYzUrWpfKYY89/1UM1dq
9THwAo7ofR5G9s41e8AJjpPnT/GE071jn/MwMcND88S941SQi7K382ly9ilwSC4N2RJBA3qj8cM2
22uTVu2LPOxdz7DhM3NHV8SNX2UCKSmEROtWDtHziHH8o7MCIK69quwIC43hTMVRvctJktwwY8uh
tcNOYQpAzCzvZwlkXLPOU+40sBHp+tPUiRXPTs088RQGBr6iWsGiuBXhum6KcBMTXLpizMgtNTb6
BmaVAyrEb8dKO1ck/2wqzBOn1qhZKubIAntZx/d4XoOnUWOb7GkYM18bkw517hvxI7N52tflPL0s
LtEjtT4JUaqiXaKsZ/ZG0zd+KqTJwqBJZ1wpWVeuywbLHasEFYoWTrIELoRrv3MN1W98JvvVYEvG
847vvgKgTPtWjZzysVIeEqfXLvjOypQjSAVsxE1GEdpiWPUmU8SMvvF1etALlJcEQgpLexmdOtKR
dyaYgpsG+mYduIb5RSFqU+3qdbZuktI9uamTsJbL7NeqNdKjBk7/TcPd8JqTMVSzirPJHKtINIvy
qLlWoZN9t7pFDOeAMrjAao+JR3Yd+ti2KQ5s9FrWyhX+Q2Qcu9hwZsaGLi7ahBi3zloCHFEPOb6U
aNt8UrzETsmRGxRmY11VipVnacX6Jm4Eh8K0kOioThDcgQUoBl82ulmTDtPnwp/CMKZpAbiwtjjL
IIzNyV3movrwGk0L76H5J7AyuWaiVkhszD2IUI/kknFT5J3y06YOLUXt2KcwyaNkNdSqdkYznXIK
qJbhJaapLE+cCTekIgt79AKtUs+MqUGhZeTJs45wL6k7h6MfVZMUflNr9OyWW+SnSXcQT7TsnVeu
HuYty3Qe79tOy+GzcqGkPaMkSUlS6GhLUk5PcpKNyf2ctTruvcoSEvFPGR1KwGc9J0+mmTst0Y2c
9hWvsc+Goas27cT0xgNG47SeUildfC+KkexWlS36Lwqm8J3rl4dps6znXEIfGSxxrBr2fzPHSZvK
6U6xyuFlYAU3oT5XZ4niU1gVMshSnfE4RMYGoKvN7tVpWcrrtmZiou/IRNgiFXAxqQQjvlQW3QnO
IOIjSGNnCn6b5WcR/HCNnOdCX7Znnm6FH3Nf+maCjY5OegH4VF8dCnyrrmDSEK5ER63ObP7RbQzN
rZbPifPUhzebqMk6PpLd4hecVOz/J/u7IcxYB2gRun5QAg4lXWnuz30i7uL6oZG30hU7V9RfEd3c
QPXOk2+PoZr7hYdtHjfADfQIcgOWHEp14ZraT1X2YuDCzq3uaLfawSJhs5LWk11n26mo/SBEnTp/
Vc6WgDKkX2iVVKV4L9XmtTbRx3XtY50O9dZk1LNXmNK9Oe5KmV0vw8DJCOWmxqmBPVHGpd8acXBq
dXbQaQBNFfkaa1RPS9jjMbb71sehXgUQrZ5SPGzfbUb2FfdtIkLGD06eaT1ENgJXpfBcCUuwbSaM
l1U8b1GRcMuABtZvEqslnbhIjHHFCLxcWzJ7JHAx+4zNLkeWbGnbtustb84hyeVZ8O4EZEjK2P5l
5MNF8gD0Oztpfdg0m8YaXxyju7Q58sx5ytxrlwr2dwGxy4BXpmkzV87KxRsOTXmZmqkoBNuBVUE0
02tbxB2vsx716yRtc8M+8zlkVOgPhF96tsI01Y7hYQeLkrJslf4aAty99ALfX6ryqLFhP4i24XhL
sKuyqKp1WcDN6PDgo85uUHs3Db8Px32gNujLyqh6CjIBOd18KKPRPbhGcZUmkxnWfVgmBrfxuqF/
pVh9b2ek2GkZbrFo3vWuguQBP68gXtqL52liphlbqw6bKndi8xOxxrdKBNtLK7kH1NCBaUoyrghF
LKmVBc6j0eZOb3Qvc8hVbZWLhqgDpVy5WIeCsejoLdgzKISfemI0Fhn4gqN2NfSHuXztQMV5pTCQ
8ToITY12bL3QpnGQOcInHsReiv9kZweJumJ3Uq4kMsitOhiKH7vqB7MUg1UmaJ+uRYRrZQGQHQVQ
aIVc3bPUICWnurVegbVZ9yP5MB3N2Nj8OEpnP1hIZo+s3g020YH1EpfGDJedcus0UXBfx7BOP9VC
JYmOIdxHY+byaGXEkVHMIedSRJ2fEjxeTyku6Tu3jtCud0XQiW0jSNwLhOKQxqtQR1qO3a/bGVux
0So0Bh2WKk6mQDwNpU7UaZ2LnTDj5ajpVsBgPeAp72KL9+sudpeRQXKVOn8p/Id0nyMk/ewqEZwl
XKnHIUvDjZPL7CUtGKSpaqef1MkgHXbIJnyrXZ5Qb2oN361PxM8xL0L77VbOC1PYGcVQA0wOk6S9
N8zZZDyqu4+NlqnHnJtHTpPBMsyXXN8k4ZZlc+dmxvBaz3o7ES2v6EhjR0KYtjoPzeX16+5GQ+SW
rpQhH/aqHrIkihQVvDqCTUJi0fkOck8xpr8CqdBz5CjDIsyb82I9tjqBZ0i33ntC4r+JNug3UZrT
6tRCnfeOXHCLNpFJtxkkprEC/Fi8qFKzDlrZZ3sCk3kWSSXeYWcAItZ31ZIriHAgw/LfEjDlAGv1
dT0pqR3MEj0sruVNooC3JwQIyaU6O2uBGt/rwijYFNEUoqfhOi4MmDxYFZR14pQN8QDyqVFhfudB
3f1g5J23+PhHghHb+VvVI4xBLIbyY9bU6qnG/snCPwrlsaZeP2tmG7E4J6XHXtoeaPytDdLdSQnY
SI23RMzNKu+m7IduKj5x0KxtxM3uXuuwqsu8c48EhoN9GJCDfzljMp0W/HhB7Qc+utHz7DiXLh7X
LoAON5jjLU4bkFx25HimrVeHebKYqTfB1D+bUHe+G1hDR6se4ddzdE7C6cpVJKFIT0kiN5VSqZtQ
NeWwD2w2Q5412YjCmyF12Mflce6F+F6Ym07isU/pIcn7LSJwTGbe/2BXU++k0zRPQT4a/doWRpj4
BVDPTdiUxj40U96DoamLlV7NRGogXw0eLFoE6TcjmQ7xXDc7vWI6tbbQ8sE57WuX09WeFlJJ10WP
GpnLjDJRD6ncN3JF+G0RlNcW9xMiYF3d2kPFJDcu2ZamWf8kc+d+ZH/nm9ZMTV6We1YVOi2ARgti
jflK6Aqz8lRiShRoK71Ar8OV0FSuBFWRgHyj6gUfnnFRSy6qI/gvXBZWWZ+zIcL12LFLWvqst67M
EDSFduU8/j8ZhP5/NOLUbQZ//+cZJxHr7d/+Wvztr2Fd/uOc849v+89Bp67+bjgaHkaN4BuHUed/
zTk153cGjMJi2ElmoWoSKPQPY05TFbbrGnyTKnQ2Bf97zInXRjVdG6WHYSK5/p+MOTVb/+fYIpsY
FMMwXY2NPq/E1sUSDfoPS4eg7QeyPLPU79LkpgCYlmN6VIt+JVWUjJan2+KsKfYO8eIzstmdE8kH
NwNWkKPHpcQEM3iu6IE8oav30nLJNidLxI9NhOdq8UQUydYSRuFhF9qFTgT5vHtyiEhZx32ytF7x
ixP1685UeLYSTtN2rFCHNqKhn4q7WQHgXc3mrdN6CixCp1hHkmaBC/5Y5pLVsrFf8qLLyNZJN8cs
nJPYxW5mNVjphQr8oW/yb9dl0jUEM7m5qntKZ/AkeYxnSZQfWZil0DkYAzr5AQ0tPEmX2UbslG9F
80a+wRWZXYJgEpM0nNSDE+YDqn3nDa/lh1k3RzRQr6Ivbk22S+L8DbjXY6m7rQ80qUImA9zPyZP+
jVVrDXABOgoD1lMiaB4bQvqOWZy/hNwVMAsEYJuAhdxrlAPoHdrmzERE7pgX3pC5BGiuHqM4fVfq
4qlycfSn9Vvo8qzvFOiE5sDBFCAbZswWE913x+idGTX26wZ7qznpT9MoNW9sYd30TZPcZ+GA7dAA
9eECtoDFvo5y7rOWAiivo9pAzeS8Ta0rN50bXDXmqt5sPBvi0xbkBfB4MFaVJf0RjAtvDAlLc7Rk
R+O256s0JG8wiAnqSEs2xbOKMtgogaVkG+KLFNyGwdWa7Y+4xYpgNWdK5YjJTEqDQx8DYnXcxFax
IjZYrNoAmtv8IuJcxep7iWGArJyBPPg2HX8ZiExxV7BmzCxKm2UnGOPr6BvNxZtwn/BshrX5PSta
vp7z4GVs2jNWhg1pQui1MH6bxvzqCtj7JuX0lL1g9PT4oeW+DNNwH5k/FlPIA7L2Ago8NXRL8gbj
R9jj7oct8jP+Bgw8LGcbbMeqaH+h0Lp324bZgjr6phv86kVew7Va0hzS9qkal2kK++0+kyHikuJ1
bhj2ReNjmVJ7C+CwY/XClGTnkDESTfPZHYMPIzPupgq1DH4JBlDVwUjKhL5Y3SXI3rtCIeBq0glM
MI7SrPfojO4Nsv5In9a++rkkNKrAbYPyN2OssUatyzMuPNetdZRV9uqQ2eJh7PswxblyeSLl5OWu
wsY2KRFnb3kxfTbfZJSQXOa4dA4kZKACwmAp3tVIv9QpRzM2oUu00vkcOP/Xbae/JC3KC3KCpDsc
tXRDJfBr1FwiBCHipDGtTlGO3w7Zunb0RNNC24QtfAEwRGUHScAHKYQ9Pd64XDtjrr8YacvDO3ir
deUnXH5IDCh3jLItwpynxMY4jXbQSoZ2RTvLnlmIiyZKgBw6JzYewF/p9IUptvLjtrkpRHU6U39L
WT+jMvzQeg7VNN7MlixwHuoHM2PhG79w8Npc89sKkmrJmkXD9OCqxFAUxQdW8Hmj1PpHE7GUcVGh
+kNd+/pgP0rIn9rAWZ26nONRTg+blfx17KJH+0WUiObKc96dGCz5GIIOlgoGsA/hZBYHmzrbZg8L
YGg3Qkxw3PDOTMm2qLbg0XZZtsDIGH3M9cqxwTQbMI6wslg9lgy39xT66gYnR4siOXVXIcCqQV50
Ma3ox54QVmHI7k8NnikTqAYlxb4Pin1vI/V4Dpxgk4/tict6FxnqYZyt1fKd2mCuHdRemJ1XVh2t
dfDQwxwfhfaAccJnNOm3yr2WPgnjjcptlxb11u6aFb/fJNk1ka+jSoBipF6qmLgba6t3JR3ZEMO/
N1dRQYpHDFgwgHXHXl3t96Yz7oJkOjBnOya9gKVR7EzJ/Q2FXptG6+WYdPTpYYSgicBzObZ33dDA
16Mx0WoEZO7Bdo112NHOaHCIZwOzaWLeI5M/dop1Yh5C5ABmyjw/u/1PkBwrkazC9LJ4Cs0pvHKZ
rxILjLde7qeyxEBq7zOiYEpuZnZ/IKOLc0AFajWs65QHiIQ3HpE9x9EKnHGfEyi9/LtXoo+uHO6U
cN02rz2MjHBEzRyGhMOYGPKHNQCw7SiC2yibbUiH5iQvQ0GsZDVsluOa4IYZ2wlnJGlFGNpwja+o
vFeswn2XnDQ1qnFVMh61sfLZO1nKe8EwEj08yiaVQJpJfmGCZXiflhd403dRoR1NmNZ1UuGv/DWP
WDiDc2UxLZ+UjDyLVxVlZEREdcWdSOcB6ViSpLyyeyqN7NUYhifG5+/Lx3hPGM9PFwSb9wz1X8ip
vPGu+FZtrOo2P7djfjHH9ALr6NqCLaqz6kjHxhPyBIHvLqRInhFSN26xU+X0hIrzTuoGI4KQm0x2
qXv1wCjfj6LiggjjaYIrknITzRiklC2MXEgZOo5iogOfFFu/aHN0CslYbERJuFvCXYYwBfr1OtZe
VC2AGfpZC06xFtB93LyD4vl0g3Y1knsQauHDyNIweS0K5QGICdb7K16SowLwfDLGq8HPAB53Myqy
aFPlzvqKJ3yXHejWcfI1TT0kDD4kYjMDqVtnPiDSXyckOnRIiMx02rtS3dFIbBjVnUQ2MC8/mFhn
9Ka79kbMtIVLujbWqplB4cfsKLE7SxffVn+dQ9xqbvjshgXDFzyNYbIJNHWN8vWY18N6CpFZR2BN
JLmFxbf65sj0yn7iDmPSXlTTh2kO16y9i2X7oaTRi26Kt7pJJUNq9ZKrr5FctbimgFOdbSxaobUq
ydacYHcr19weXyYnQT9inYTWrERpfgecdnlYHiOVSbgxYp+ej6kPA+HWMhRqhHZ2bP0zq8afYexW
AeRrKWeIMhGwsQzpfveemRrwI88NFdifxTlmNUgCEsPLPwSQrP44uaNh2trNhJ6JqIlKWdV9c5fM
6ms5kAH9obfbdj4HOndYIEcC7lQOG7EaiDYpj+2ER1tO51qdD9gat9lCEbFonsK8RCRUnDub0xqN
JyFQ3bPNesrP+vEnZfRWZZ8OuQ+15hMCMmKfVEFxTWZ3Aw78EKrzq5yD/aDT0lHA7BU72w3RDiCH
39XGpzmG2zTRH9tI4W/imoPtTWWcMBrg4Tib3TWOwHlXDhankDyUEK+6WVMNQAJlbmynn5V8WsTr
WknSkhjuuY3P4At0i7LD1tdxkL6GkbsLG4n9DD2LbABbXyHMGwAMVgxYn5haX+MuhcEqdgnCnTDi
6EXuXm3Q2TL0TF2iUYn4meb0MpRir7Q3HmNghsenqHIQ2PB2s2dsrBsPwCeWdE+l6J/MkYuigLVW
/jSRchs0bTUR/FNHNts++4kbyI00uYfeHvfYwX1mVrdkdm6Ry07GSS6djn4rmkllpGTDkDsO3DuQ
7hD+d5cNKX031vO1lF80K+o+rvQPYiEclvbM8ucqo+RIt1rzqNPmk20SMFVc4ANhdMoW4E3qPOBY
doiStE/40s9N9zB0u7SMfkXsh9fEdCMDE9LBvmxuiPjUfDC2m3bUPZSH0xEQ9p4MuDOGDI7UvLeY
VgZqvStC60EN+KqyFGgMgnkzO/I6WjWKsIiYda7A0YuwWwGd8Ki5VU4B9JJuPBNwUumHyaXWUcb4
IOyak9SGtkEqiB3Z+OGajmBqSJae25L3q1Snsc8w24laQSxZ2xsgpV5vVQTrpsMJRCxGL0nOHgAv
baVyKmGRYitWnMgWO2m4B1bl0Jv+bN3LsHrrrPCKrNxAQ8lMVK+fxinKPFpQ7FwhISLsCnxsmzvT
Gp4aUZyxlDtb1Hukp2C2TfDpbKwo2ZUo9wgjWaNpmlbYBetT29NlGfHdSIrBxmFCtDE1HJUaOwka
r3Vv80BGuJvilbJwFmv9RyCqTWxQo6uCOqdluKO5hBFFTsccQ6xLXV2rRfO1DJKM3sQrlBR3LDdC
jzHGWz2z953ZIINFmiFS4IsmET3zZrX6cIeMsgKr49g5jqdapL6RjzLyUM8I1dypdrkZ7d7xY8QT
/szVln3qDMrWMLm1Td9JLka/16vnJDB+tD76Ri6AiFoonu64HTe+gXbIsi+znRIZqxCb8wdFOF3S
QpOaUSGLxhbP6DyvyhHmfNv+xMSskUJXzfeDSywLfwlWpd7WtlICx7HtsOT9HdYmMyVIb2Lc1WNB
ZnoexDsk5cFGZwdEfR7xuMUR5+dYkxj2d76BoHFVj1K/N6dsJ2srX9tBTj1jD4hMESGZZe+uyaKI
sV/pj1kvUnZSRryqy2qt4vU/xdpVyCp9KpuE+lmM/Q6EirkmnAXgfD6lm0kxMBwCnfCmoCOZr5hU
n7t26+fupyI5FQ1DfAdNd8QJ3IDgRP6joGvhVE8kXSfnolIMYm1RDngZNg8fVsADk00skEYEixX/
9EodFmVLuudNCDYLuXwdc9lodpqdZBwMa6NMf4VEyyEVmjCvzyzqJqfadamzr/QU44j24DJ8W1ns
BVeh69IvATjv0/BpXjiwRo/YAIkf8wGX5pGEWs9p8XstKH1VhK1PR2hcEgTlEYixXWuZzT6o96m+
eBC4AeHdSkd4ZKh2EzL8CrwO9rZgyuwzo9ZR/RcfOH4ONkAsD/0mpAKISKuql2fqyh9MWNgYpYfq
vH+BXPTMOv27R3X6QXhv5gQuXr96ZMFNVHES0KDCTg43NqIowDjxtM3c+Jt76nTPu1HQ+rgb9GJA
Op0DAiuwVXXz9/+SALH3GlpirXFi3n412/zhcZxM9CTdoPtFAn+ph/XhuYkyLePYC2NAg5NkzH1j
masEYdQ/W0W9cSOpc5KE2iZq0v6WZBeROzoazGry2V18QkyzbrZ7x6bCr1x8I0KkX0rplM9hQ9iQ
Xt9HnJuHfgSMEk6qdWXFW3nk4qj3yy6WLQsBWnKJbmCiNe8cZEjxRMBYE5XJaurUr3DOSUhPKD5K
Pd/lJQQL1r/ucZqjFgCHuZnJMzgD6B6udFyHqc6DPayteeMW1evomvkuCSvAUp18cPTv2Z6VB340
YiTuGbt2HCqGPnQ2ArYdh/UaRS+DLsGB2tFXgQ/tzbK0Z5Y643e1KGL6+VkYyX7CT0OkCqIDkqfp
UIJDUaU7sNzHGIYblQAwxLJ5FzwcylihSkdqkL1HMv+m1vEgO743efaMauLA5b1hi7Et9ZZAJVd7
GEwTdheKhAaHdt+fp6gmd7C2dliI1ra0WTgeHJGHHuCKx0aZXL8i7AvpGPWB5RBWOCxmz9IiYIUf
AAjMAk1ExwAFeyqIxiMS1VYOsZBXN2m+tTkTvooOzE+XZWJOYMoYhoKlcpt4HmucjKE61Ncl2q1b
9/l0slyumplbClYPZzPM7k68V4T64WP7Udzy3cFR2cxnzHvoDX+5WfyrlvUrD461iQswNO19VWe3
bNz1E37tgBAwjWESNn9iPKaQn6qHjwFiKyUoTtGcse2HPsXO+1FhvOCPOEu8bFK9HiZzPuafOcs0
5A1rUjaXu8pWQMQ9M4xaB0VwAD36QmwCapqfGuSUaddYJrWDUnS/OjM5qwlaGEWrPS0Ir9xNdiTy
vIcJJMygAaARMhNhKfYzZMgseag+xHbwuPzbCHQP2O41yx7MMv4UBuUbdc+5Dkj5aSsNhRPXuJ/G
4i6ws1NjNVRL29nyDDh2xK/wXGXWKT+l5KtszAmIDBytfhrU4tR29iODmJuLV30gQq9u3bNj3ecD
V42bYNnI65DFCl1zQnAbxK1MIKcz5/nZmlqu7Jizp8zes5K8lhxweYS+KoWItMZy+KnP1j5uaITD
IH1HELUih+lOm3kVmFTxuwckQkREPqlls3LVp6xisEN+Dlt0jkmRZ9Kvi/5RUZe1oC4NauOInOIG
88Q4gdueaxYgVQW/ymavq1EVm9lt7tx9r8a3KLafJmIjqrqjqOHNGGIBvTb7NFBPLn+p7RaXNK5v
dV6/Dlm9U0L3lzaJt5w3H7alggbNpGNn0Kk7j2OtHHoOVYft13MABdkloz1CI7VIOfa5uUu0/gFX
5owiDxLHThA/KiDVe02enxgRfLklf9IkcfgM1jrTpx+br0BtAjHCEshZIrRzJBPw3w57MZB4vn0/
jeGmmg4F6FLVybnxCGZyLf56pJo7HFp0cs7HymkIrXGg7qmYhiWVYpdcB7hORDmtG9Gdi854CCxx
1xZ4UCFK1aGJSBTH58hrLdA1Jgrrtip9SB1jp7VAqfJHOF87hyD6ziT4iBdamAGyXX7zsESvWLzq
gHkHrKp+p2ThY2JxtxxAHUIzxr2yT+IRhZMW7aKi7ol/Fr6bi31TcKZm3CUN0C9q+tK2+S0wM8bd
4/1cV6+hyllWKPmN5OqHtDQpZttl1u+4ty7k4AQaAe/oFR9rZFPeCPyUGS9uAg2YdpFgiFjiQUaB
pJkerJQHxRk/7Zj6ocW4AVYLVQkAR783v0Jhb+TMYUcSVU3ORjFJWtcGD51m5cMovmuBPpBwDiqP
VmqKdKZCo3VXy/Z1atIfAXNzbRjF86hm98zTtglocVgyWvqj291qUPpzxYEH1vhDXLzh4dxYqUGy
b2te8tRxn1GsXaXW5kpzv40uZgVQFRdgXJ/NJ9QaNhsKDaN7iJT4MxwdoomytdnOz5qOUpD87lp/
UxMbKdz83LrKIVTcQ9UV73GoP8BbXYdM6iqL83QS6Sc8U0GMbH8+li03gSE2DhmB6JIgoKRY3lBr
ujJu8GHZn/peAAgsbrVuPvA8vLmhs+86qETkwxYz9zS1/HAGGOyc0+PMmoV8uVfyTeItGW+fP6XC
s3ymKTDJTE31h5yTOUMB41kFxz5s9AfHFCSMSBKt5u7Ndp6rF61wWc/TcrD7LleUKxk7hPhX1o3b
3mKj6AAFC8JjPclXqBbPJijmkeisJqBPHx1EV4lRXgw6SREPzzYDhSp2veVgtAxCRyXjtRJENiY1
suvSWmOLv81NcTM7mMMldI6SS7xAFVkqXz3kbQ+ryMmoBr8bgQfY8blN8kPcK+DXodQz5c0N+hXb
GJ776Et0dbqxG27GxiAeSTY7BlqzR3bpMThDZ46ZyLMMnmuW1p+Ux2kiaWoobz2un6pRCKoX248Q
eiPkoF3FKMJJ5+eyzNZGIPbLKUua5ec0a17i8rgcrd53SHWXlX0n0efL0HmMa3O7PL7joIUEZu2G
Qn/gHk89gFsU2/4+B9kBF/uikbyJckqj0youU2QQoteexZBHnllznx/D6YVymGtSNN7QNa8jFOFC
DVmnVZy9Vbsi/+sa6/OlB1X/H+ydx5KtSnRt/0V9FLhMoKHOhm3LnPKuQ5Q5hTcJJO7r3+BK8SR1
FKG+mve4W7ULMpeZc0yGkz5pQbU41INmhRbFM09ArcSJBI4+FMCUKEY37jZzxJ3LfIdJFg0WZixC
Zo3EJJ5+JLIkl08yR3KHfdajeErJ3kGGm2xoOHfuq1OfF0fRENM44lJn+x0WLVgCY8Wwrwsn6gOm
OiPv5j5nkYxUo7b3VGUYP1ic/odN5b95MP6/Qeb/TDT/9i/o9P6nDfPj3+7rv3to/vkL/7Fbdjar
jIlpTFjSshwbQ86/m2hYLvuWb22/4yEE9F33P7fL8l+twLJdXDKea9mspv9zu2z/q+2wqA18GTj8
9v9uu+wEAVad9t/dNps/aNsuYxW0fctiLWvytWy//1+2y5rHFrOLUiGWP+3aQ+hidmDZal11fqOI
NksxmeKIQF7SRu1wccAanUSFGYPQrshuDEC3IGTQkdeRrID9EhHxkywKzzukanBDFRtotGkrel6m
DvLVX3JWkbADT9K3/hRTP4YMxJBa2/vgGu8xdKJxPmftidRwmn0y+ihbiOg0SLzG7RGEPg5K3HRT
uA6rEWIAiiqX8zctPtbNIwrmoA2lj54Gxp0Y8mdhjsTpxPQvXjdR681kvcf+TQXtkDbbPAIBv41n
kuw6a/mZNHWqakk2mc3uIcAgHOohXkOwN2iSZp+TBM4tecd7mbiCX2rxGDH3n3Pg+D53n5RBuY3j
rU1pf+VKh6XUyeiUiwvHZS/uSRilsHn3sKtTjguMe0Wi90Y6n3h+9gXK14zc072orI4+/2/Tqj+d
4XmnxUYmvuJr3/t1+hGLHFqlllkINn2OdEv6So1dga4suSakjLGinDQbPSMjTE397QqqYCvQp2wY
S4AeF9lPFxLsXoOZRGYLXld+RUTzT8EfhElefMZGlzANkB9Ma6odJsTtMiovKyNoFon2bzXGlL6E
gc7DsPn2Y7JQJmuX8AOqZNeG5ep8TMwhha+pnICkui08Y0uSRNMGuP6AIJJ0oA44br/UQhBVdw2L
Jg/J0x13adBb/OM58a0d6F4ARlE2NntCPEkDPqihfhw0DYLTQ+iTuApg3t3oyTr6pd6ckzct6yKL
7JUxfSHRlQJN5GeIeDsXA0I91pTmDHT2vUGSIv/CkgagRtHGwf+gwJ1u2wrl4Pb3kjKndVjf8xz9
4WTRioy1dTtlv30mr03D/TAG42dyUmDdMF9o/sKEWw3YCflBcN1fzoVAVFfgVkQDx+WieupNR9zE
hn8D+wVNaCSTgI9Pa7XzlPwkYOIFsoXAnsatleOUoKi5BU59Levkvhb+rWf5b4KSlvYeNjvIZ1zU
xM91CMAdcPJePJ5VPf7WVnqeoZNitwroiPiW3Uo/dCgLYVUcO2u4lY732FnQb+zfIam+IDD/IXDn
OSHtrR37P47xiX3mOCXTEjoifcVBcr/MFwF5NhH9g2e1310SHxNGzjovb9w2g+QKoEzt+fCullo9
DCo76/G6ijGgApbjm4W5HzFnJOHPekokxWmsVZjCqkW0bb+pLnngRx3a755sv+xtZlv6WQJewvh2
/OwtwRKza00W1lc6EYwUR2S4TF93xtAD7MI2xJSV6PGo0Q0BkGr6bHrnPAAfzHLrDHsDuCqxLLL7
NNgkC3d8Z+Bl7TC1xC1HUiDkXdvY58BYT9BAHXaSFwjodPamvk4r476bRvS7hXdlm8ULfqKwk7j1
gZAz/U+x1jb2/I6NKJoT6r7S1m7oz8XXiQkgRWc/vGXE8wU+jO+CDAY5txEpGY9ZKTFNa0ZaOGUo
OO47i5ADx6ZZmwP73AmkjxWPYZjO8ysz9NvRrOudNpMXiX1kV2bOFysQWJmsO4a0eFKyRCnb5D9r
GtlD/o1KFiW3i8GpuPVGhDKm8O8y1UUY7fiDafqgV8RuJf4EzA3FJla/sgfvqW7q12xCoULS1R83
ZK00WD0fP3yvUHj+h7PiD/R6Nni1z7LDOuZd3tMIJjeZW10QTFxNJt9UKZBDxoNzE9NTBdI691r/
OF2DXG5kIFbAGqBJ4ilokxgB5MLkxTSukgDoHBKVF3CTX5lMO7bbMI1M5hW0Dfez/5Vsv1gG9lsf
UHVjfF7QjaAfTm5MR6YIAsQ1CL+j3r4GP5vB8PLaDoQeLoN1j+nvSiSZ2HOigp+dywcFT1aOxLmJ
5MPKYZFjjfQaWAOSWAmUDY4PbbWjUv1eVqTUlZrmzR2REBH6OraIbGhiiCUocGv2+cadQyk892xS
6PiSzH5WrvHRAaEybjDe/8SJvHELB4KAJEmbhBelUejU8jOrqJ8JYznStL01Pu1TuaJBGHPEGhkq
xAxd1vKJ48oCReneZxzM9mwQci19Dp2GFm12glc0r6T49k4ZOYgt+uSq9fwnsTDvb/L6p0hTRNsA
SXbsAq4nTBw7d5CnQqHPgqJNx+IwlNGokWkkybYyJ3s35kGk1+BtHJzfim1Vz1oKISaJT2sFl6K5
VxAYeDacl1Esf4a4pxwWjGOkV9/HufEyymHZyYDMGzyad0uLVnPI7OO6wl8fhFfusyR7V4Nr0KP7
Q9Qk+DHOCJpYMtjZEEFEuOft3ee2rCOi6KsdKJFTKfptcEbVbXFA2NX87LH3szHNpD1KeXBEKPpH
VkklcV47lxQQHvmDAfEi3xpxKPAb4asAtqIucBSX0M/VW9a3OADxGdmWerTG8nlm+A+AtQ6bEZOR
3zEzZBKjczaapsNRjzSPVqTEvcstiMdT7rXK0W0k/tUG8jrODqSILeTay1jWjKY2GbnZYPDYIbcx
pw83Z+gmTKaD9bq3PYfjzUDQDEFstg7LmNHGT4h1Uh9orCS0x1C7YrZ/vX5mhdK+znSTdsLGBgX/
tWF7D7UhSKrNvkufgZDqTRJ5VgBVA976wIi/UKHyAiPyiQSVgcc+6YS7Amp+DGKyYDTrdwrk3WBG
TtE99AlJ8+uC7wOJ3BWUc+w7gfXZzAH6luWUtqhgh6Swdmm+3Zgxc0Jgm243vBpziZyO+WvY5DNd
qFMeDbP2OHFsBycT8Y95wyCx1k24NnhVcm0+5ERQoFN4ox4qdlLhf63H8mJZIzVfN8NtWVkisS5M
fY5cbjw2L83EPUg/twbc48FWa84OCKHSZDxGklLJwLpJhu86qddQINS1jJm1aPzt9vFfrv3z7Ft7
bUEMLFYSGzL212qtLjzF0IUT3GBmdqBp5s5RAfTQ2AP503XGVY4hzFYmhBZShj2zKqJ44BDzubi7
EYVEOh5ReH+lzEaNLVCG/xvT7nNLjDsFwXhmf/QAyZpwJQ9GWWLatHpJRA151a0lGiHG6oDsu0fY
23E0lt375oUs098iyZgOoWVLqu8kFX+8nEThYH4idhJOewlyEd/hh8fmfvScgzFvKommu6eqPre1
WREvLX5yuEXN0N71VcrS1WJw1gZGuN2Edc6PxTLJkaxoqpcCeVxtABkTMYM5v3Kj2ilJV6vld5Ba
L2lWHoNWPPPk4/cTRILItr0n4eOprQTiugwvCkjmm6GsPs26Q7LFEH3nM4EdG5tiFRF2mGYjwMbi
jgaKx081SVQwCJnldyfSgAK+24/cppfcRfmPxe4mzabP1uRr7qbhNuiVc0IK1UR2YTzNan3AgTJh
ogHXlakROaiofvO4vRm8sjzYQi0wTFnejt0ppzC09MLUuxg+vJjjkssXHRTMzqCzOQHYObBA49qt
EkGMeW7nYbewzYrNiTPXtZw9tN3DWKMhI9gAiT/oXHTvJjQhyAP9lAuiDfyAEbBJiMg670rIF8d+
br7zNaZ+sc4SXnJc+JG5UADg69hhqGQ72XrYjeBZn/qRpcLQIuJMGmRuNTvw0Jzc/AjPeSUSBI0v
+1bukAL5e97VpyV5z1vGub6ToPAwODj6aU1OvU1AKoX2EV/FU0wdf6gsTK5mnV0J8ASoinyBu5Sw
Kaspz8HcXfCu5qG0EOc7FHtcNNEyZzxNCRMHadV/Z3hB7eTcYGXDkJ2a32JGsWehh+Vw9h7oQY19
XF3j2jYOumJ40jYnYr4OWhoM+YOKPAWXXhFkXrg6KT2k0L9WJihtDBshbzOHUhXuq5zwtYHz6rBf
7gObuQmlUh86HineBHe3414s/DexnHyDjKRIcfYzl5WvwwdXN1McOsc1Z+83Vu3fQfQX4rMNKGrL
e5zZbljC9xnhm9GvrubeAYO5dJ4g7w3PUe4ShNDuxUTUIMPDE/nqcdjmtRcGsQlwl+7Qys3bxhPv
piTxUtT1I6qdjxYT824pUwqQKX9ceutpZc2xk/2C5JmEBMd7Mycn4yLrlj1rhONoW+nF7k9e1hV7
O8fOBzGgD/OHAi/2I0PKewlg+eKZ+DmTasubRg8MTB3eRIeX0WjukBpwNMzDTx+4YIpSb0P25BHe
hT8zd2zUAg4hnZ6Nv8xx1s1lTN+DmihufCKAPIbyPNISKeX8bvbrCN7L9Q5Vglo03roPKyaWqOZs
p/j2D1apTypNutOaEuApG+sqrwzEYgjuLtAI/nS6eYxn1KEezojEXh4xRkIkzR1ebmasUurmymbN
vnNVht54Vp96k9MNo/HAGCJH2kT/uqr6yhL5NYFMtHrxL/lF3qVZppcU9vhOtMwiTI8HcxrxVlpB
0hxdOP+7yuXfRRHAhsrnTDZ64o8StbdRSJ2V21wkT1fY1l3DvR2hTCf3QNiYLbOE956DSSJTC8vC
sUJTCHNX9c9p8IGUHiU6aSJ7tt0DK1Atlr0yJzbZvGrhOLBomze4ewx2p3FRPoAIvyN16yEuxYEa
342UdegU+dpW5bQ7hrAkLPoo4FM93Ri5z8DOp48nCWtLPqKmTOaIkbHJ7N658Wt98gpOl0L0TzXs
IPheElqI1fwuGvXtaAd5aHTGAQM4piMgnzvTck5gidbQCka5V6nxktiHNkOem5rULUsG74LItHyn
FeHuCPt0WSDLQavJhBfZjEXzQ0+r2UFzJJHx91OvHu+CwVwXyVZE1m2/882OxefMZqj32xGHcPMG
B4xCGwDnvvEsBgkj6UTDHKmqpPIk/cBLc7REfF2EyXHj2aicaKlDIS07hBfiNhFtrLETHuFXM2No
/q6dQhYJ0g5HfWyFo8MnY64JXumJgASPuSqrBe+UMTLISZWAPttcjIGi053r+7mw/k4aqUK7zGy4
YXHFjFPRquNnSBybW6i76mPnzk5OY+e9VXP7aypej6puln1rA4JEitozTTqsMreQHsh31MSI4sWl
Ui8yGHEUAEDtUEYx62lu83YuT83o8PDhtAM1s3l900/KsqaO511hM2Ao2vg7Z2HaltNz7DrU2CWE
dgSWdy5rnH+GEgOW6FJl9V6x36bVMU61bh9n7RAPXO8rZFxYFVIs/HIDosxuCHSphBCCBoLz8IBz
+7IO+b3dNX8xEnlmc+KodUMhVIelmz2NjkmP1zCMGXKRJE+owuQzHvDYVw79i5MtduiU0D/kdCF/
+m+aThglG4NW14TO26cMKdKV1Ogg+TT96zHOMTu9Dng1uZWCZ6sYvhcL7sDK+79TCRq9tP/otZ9E
wcTmhf0jlLid2cD/NpqMhwzIipDIhOCiwRG85+7llbfiV42zz+ysbxP9p1+i25pN86cIkP06Bg8F
RTxnGrkMFu90pwmV7JqTTDm+2Gego0KT5hr8LU8IroKcs0o39bsOxHGsBOibuvPDeI0/AtVEk7Qf
fJa2jnLfneJ+WN1XinQcLkn3M+Xds1UuPduHjPxlqMEsdBly/s2q4c2jJtwVTk4Lox5TLf9UZv47
2OYXQUo7sf2fs7T+thciO+vyABNphuCboBYspitnEN9uYlMpmU/r4jzoLGGJTimf1/GpUWbYNjhk
cwH9xlMkbTf9I5HJr2bn43zZ/txS1V+da72ZnO84fv1DbTqcaJolQ66T04xzH9247jb45wnMdBo2
Rsk0tkQK4ORk25bumXHnbsgHYBNpgR2IBLewy3kc5gXrthu1KVZQ0rd0jEc245iPEy5W8D51PuDJ
ngLN1bllY5OFMxybdVD7FUdUlPHAUxvCu07W92zx6RZGgVr+VcXgnBP3HxkQcW5ErXimPqhVIWxJ
vsxBfrTC+TORhtX2GvttM/WRyXmH9KlEBwhXXwCIZsCKaKb/NmsCCpsxscG4FN8ZrQVJt4/rZD0G
DUq+caTfNfwswuNMnpYmgxUmW2Ti0bzy8z3m8G9MNh+q4B7t0JDt0pgOvtTZxYIzuauXlDJOJBco
0gSw6a9eMjokAwq7nmoZDjgEFKU4MBzc9lz9mEXETk3dua2S27454szfrdPKqsc6tNvvQ8z9iuPu
QBbGUzsg3Tfro6+8YKfnzS0FSbYZ854h/BpRBWXU3O7vxM9BcNcHEyECtZ2z8Kqe0959roZOYMNI
+IWsfzMY7O9aogt3pMe/d37+7i2f6zC9AUsGpcubxBYf43XK8JoJ9JTKp8bMMUT71mU2JBNBe2Be
lnB1uuYhI8mSvqrjLU+DX5hJn6ofLwnjCvg23FApP4wFMZo9O18qhaFkY+7nKjpNFgAHqqo5tKBB
BYk+xZOiOR1Y1EKWvi/r+Y3g9x0ZcZIxE1Y0i8hMzxnsqCGdR7DjXZ2eNi2YSCaJq3foIwc/psd2
cifsHWrlxUCokpjtn6EbbqxKw+7yrgv4KXsSzIzQq4ZwLFwyefGhoAC5JsqByHmd/hBQ84KtgH33
4HvIUnHj0MKnZ4EfhcE0slLMmIYeHcDjPmNkzYnTNN3RMHjhyFu6I5sD5wcFh7ENLnDiM8sdkGqX
8h6x0nCxYmc/rSslKFjt3YLGJZ8ZGrXSxgXVFWg8WvPDbeQz2TM6qjoCeTLESwTu0Gej+2Iql/0p
OwACU3FjxnhFUNci7CzmWyfGKtzH1lPlb6VeE9+bIz/+Nda3y0wmMblDXda/SgT8c8GcxUYDAyiT
7FLB2pS0rLBBwUa5BMzTp4aiWziaOEQOeFrdxTBOfk/AR1vfml6iwjjL1YEHKmKnvYaltWDrsmCJ
1RqzVwFWIYOHYAju4N4DLUlgOaKButmjpHst8X2BsfoELMJQiQMLj13+PljFZ+IgTJhX43kQ7ENa
B7wJeC6Hr32ihkvzvZ7rd7A89zNuXt5wxNS6R10MQfDMyfnCuEL5rr6smkC0JCd7okg3RLE5hplF
xBzZo1SnInusW/drKcmIFwj/EAUQjOONBofSWqOO60QZpU5wGqT46yRxSe9W4qmp6BX91MPavdSn
fEZ3046Uzr2amYKkTbSgWzvUAOJ3jZirw5gocifMLip6Pvs4ViD2jZ9MJcfaBmkwDUwB7LyOHH+S
UeCXd0MwfGVs1ogROsHIpQ1PawTEVYP0QMNBGs3ldSlkt+Vj7FIxIUElIAfFHntxZEehsNqLXVV2
VKj3LNM3xYT0KI4rn6rcIvBv4GMXpUmgQvMTG59dcUeQ46gwhLhoNy2Y6yVRkDoBmV7VMMwqmdm7
zl+zg0M+NiOwYI1/1tW7RXI0nlPEKEoRpZXNTLoDWiung1w5pYS/lzbtJYwXIsCx2Cy4UyS0c6HV
zPlhfVSsBdlrc3xmKUAMEshzI7iLjel5muQLeK1tx1YBr4Zmk9WSMIkinxG4HovMqS6cK/NC/Az5
e7ONZ9txWipClX/HIt2Z8XvPjsDs0meYhQzDOud3jocvi6xInqUmcojm3qUJJ77pc8+keGlDUwXX
rqxjrrTx1aXUpXRw7yfFN2VsjzdyWLSC+EuUQXMlie/F/sWoJB+8c6uI7CPHHYegBPsGVMRCte47
bLLiBemKUmAA7BY8TAp9mEKcCFPSdXIhkehe6sxKoqRrdysa4ottEFygg2A/dt9Bu7z7c5tvqAj0
4DnT2Byjue+SodWI6Tw2csDSW91yNP/abWGglvlYagp0tGNcKhqsJKK5dhARl5QVYmz/XFuwWXOl
nwqV/i3W6TQX9XvgVfBKkjHdty7TlRkzAk6q+LrQ98TZv7dEfZ6WbvFwkG2agiTftallXSSuSTgl
fgq7KZ88GBXZR1HrhLaF5B8lB+MoSoosP8hAvPIWWl5l0zdU84FGcd+4YxGhhbWc4VpX3mNaXtUc
2p3Jp1VPiOSoylXUUkwtcIp37bKxq5b3zsO3BZigZ7kZcN/a9hVxoU/FmuINzlDwwywGg8RL10mW
OKLyv0gbXw79ZBIh4U77QvI/Rw5xV7Wo19bVPa1G/gl1B1qvrmDPMdm2V4uBTu/jRzMhCWhHYXRb
ultvSb81xGfKCf4vowjuPdnMO7eAfmXgzdNkigANQeG+Tn/aOLhuSTam6ksTphU2CcG5/RAUrDPA
QYJ6RI+e9t/SCJ46HRBnLhnykGFjs+aSRXKEMWSA7t9rdrl7+Fc38yohvBhWGNO9Iyw19ysMkx3w
S3AjDk+WoLCFRQHaozCG0JYDM8BVRlAfPmK7eFV6zADndy95ap7g4srQz7CvUGm8F8L6i6741qH2
4ibmfvMYYZObMEUL1y8dmbqINf2jvUpeuBuPdUoXpivUc8ysRttkwm5WWVjW27jT3Q9OB+yiyK+I
V+1OsY8/rnAw/yT+yougyh9ofh8a/0PN6NBOWGKvzjXqZqw9ha4Qp4wfSN57UifTgZxGhKcksyUM
lvG9OveeJyeepLG7pk/dDXrRMBfnB2gaX42DDpYVxCEgJCKtnXMKC8MNDrHTj5ENSoGLa9swYvzq
38hG4l3ySuIFmWT1asw/kq6k5DeFOszaLQ9mnvyR6GZsNzZu5yLbA+Ts9+0287LnpdrDVUcV6rbn
jHzhB2UFR4Ia1kvjtgdgDvWV6ZGvOPD6+qt9gAnKSLC4b+IaVN55WYryAOv4WqzLgyet6ki/Cm+f
Nsz+Ehz4hzxlxpUsLR/eQifdG9QtE7Chgx6GHxIOeHvE5F8WXC6EUUCxLLFJLD0BMBl0x9Eg0CUd
k+E4xs3tHK+3iakD+sFxgGUomE/OXoypqk++wKpNUeUZ75OvIsjkaSREr6Bp5R+SDaCSDtnnRrqv
5pw9zViy2V8mnCS0wXvMBRcwQtdJXfvXnIy7UUwDUXPeGSlEE3n8sKJyssc9GjBSHvlxy2cLpTiB
Z9lDa0gJI2BXNo/IrhAktawWuxlTMwY58CikdCPTGpN5ZpqQWu0+KTG6EtNbh3nntNGU61OZLAUj
d+GcgLtjE4GIEWrtGVfNbN8X2QixW5czOzzMDXxbeO6GIInSmYJ+slBz1TapM5NJdrEWnJ3Fymes
n2nzV86AawdlKIMrTvO1FUcTfzwIAQYdfCT96ttgP6sy0k79CXquP1RDJGM3w0wo033ivJS+xGna
gb4ypuKYYz/IJq4zgENrJInlIW77pbZ72D+atgjpcwFOx5siO/A/WulP11zwO6DRCERg2TCRUd5N
MWQf0hawi0x4q2Mnseaqj7pCoFiYFDpCFEf0/ueOJLrd6k8kxOe4wwlEuDilhAvfEUTjHOc19c5j
CY2uqTCz+ID8o1VbzCDEcnQSpONeCRaWduYYYGzfbQOxJAntQY3HdMtc5fv9LdiYrRrMuoaGxea3
erbItGBCP9DKDzV/vOoIYAz4IVgz4h9bAUJ0Ov3W1nVUQ0Z79PyG0Je8eAkUIknbbG+xMBM3U78h
k+KG9FkIyqllmKYuyhKPbc+PwlnVr2fbVShqD+jYRBjlcqpXhb8zQAxC/PRfwb8ZxbTakQV0k0fd
bJH+ly+I5/GAYKa3FSN3qcw/bqdeyLqjDiu9k6FXk4EOYbSws0grAI+lV76jnvHbofK7U9fhSlWV
zveGKH2GqFxno/cCSRc5aIzFzkQEOUJC2kHUzgm9m4uuRMIdAA4aLv0wO1Qgcf5Yeda1KY0/WOL+
+ku1nMcAu4IjujfQqd9QnUKRxeUFp+lY0bbE5rFMGbb283SJ5YA7or+0Nm3TjIXkPBApWXmYjkyf
fPQFnFOolDrnDWH0s8HN6RmlHZIad0/gbBJSDU68J3ggrKJHUtrLKG1snBycI0PZ3lB2/RCnG0/D
JcYK4Lfd6yDZ7Qju+l1WBLeL5DAI4NFE7KVusKZ92tLnoJiMkw4mHcHL+2qH4KcgxDMTuCM7tT42
hnMoQZ5pSE5sDLiuyoaVNMdNNJk4hth/GdmKOSlbz7gWxBZAwQbQvSP+wL0qnOlumll/6gECZVWu
Xyl9qt8waIGWfKemnHuosLqIzGFEvH63vbQbnzktyCvml4oZXGVJ3bUjeDe7Hp3qO1YDXlRrhLzT
+chl/U8APZ8VetfQ0Q1kn1eUXKQRHeNEtee54yPatpU6KU68z9syM70Q5dweTtDGgLWR4+BnJSOn
Cc/uJpbtgbFwY95WRGiHdj3Ex8A8jArPkYfNhDmo9UlpxPIdrvNuOc32wvJ1YbfvkavccQIqelHW
tgQExii3I8ytJva2aOiCN6v5x20T1mPOQBOEFjb4yCOcqDfpSYiQAp/G1vJ6dcCeumn3pIjmCE12
5KE9E+KELtQ9ifgBitpD0pHorQk0TaRebwh+j2Yf5X2jb8fERcIjH73GPE3d9NZMNReeHfwQVXDi
mj6t8YpAT0CGjZdHXVu/JlWiH+d/Roflb6IyUsibZwLHU957uvqs0DfTaA0nDia8HdfckkR6OhsI
GYcLPXb2ItKWwrWY9+zy2fHf5on+WXL0c4SOkBgTxHNUoWCGv9rDqvweFasTqxghy+ll0zZDnzJe
iI1uzpCuL7koGha11XIYaBDzzvrr9dBCFlvdy9YzqI7AzbfjvM9nUiunbZRrDA7MLcfD71xQZK0e
qejIwMkf4fOjO8asjjKYSeyhTAxonmtV7D2XtmJTJaWLBqMDy6BwQFCwqMyTb2nnH625QJgsa5x0
MYa1hEHUiG78AuDixZw1wG943Q8ixz9fl38dgJdfbrU+eLU2f0Sjz15Zv/fc0fcltSSV8wSd10CF
PJvQCJI79ggbGZSULkd7NKB9274MmXN2Tf/Frnh8F4Mgb3OqL12y5J/KKO/nmoZdthogp+ibg5px
bTOxY6e/3g3lXR2YyZVW6gupWmSXvoCXysRbLulfgDDnDN707SYvi52PuCBDoFlpp2Y9fvrt/Fp7
FhmyTI13BacpPJfCxOfvPidyodkAXo61i/c3a4lu4ER+JSSAuOVcQ9pqIDlweJ9j3sA57guSpMj0
HBivdUvH4GWNl5CRCK5+a58Ehc3sEGJHk2jyf+hn2fX6wXw0tSJKIe2vPNcAIc6CIay0Ni5x38OF
nHCDt+xpz2HTOdBDxvqulJKABN9crtaMiZ1BxHEPgm+XuvEPGSu/2lYv20kG/GjZnKfW5kGdkvIL
CcDmTJ02jyoD7UOxuVanddklm48VKcK0+VozDK6EVspowfLqbd7XzNxcsDQLy+aLVZtDNsEq22+e
2WVzz9rYaDvstIwkvmvstQ02237z27LC2DFGTbCXQnxPMeUGmHNhcH8iVtp2umzx9Obg7bHyVpun
F6kOHwQu32nz+yYYf3sMwOvmBFabJ7jBHMxWn3MiP2Wbaxh7ARIljMTl5ijuZH3jiOkZfvoJHSIP
OeZjOFnBbvrHj9w9u5s/uducygOWZfJU3hfxp96czObmaabevNZtfa2owVZMz/iSiPnbfNDV5ohu
N2+03kzSOFTXzTXtb/7paXNSZ1iqfazV8eaxNrjaIpkyhi02B3bOAFdgyU43b/aMSVttbm0f2/aw
+bfnzcnNQJiHFF7L5vEulaCD6MZlVxvdgyoQvGjGO75pAVFOvXudDKfS8Agxg0rOtM/svRtCNc/c
LstVj4G8w24O+Y1YTgzotsSJDk+U8m1zp+fY1Ed96vR9iXW9YuQIkNDfzZjaC37MCpM7ns5QK3Yb
cezSRydPc3GEkMroFrhsmBhY36XvfiIEtc6D+523pBYUm6s+x14PPYuxn34mQuAuwH6/fZGxrA7S
K+7K1np13Phx42osqEi5cM9tum7BrU/pEDyPrn8tlwSuDndDnT6V7m+w6JO7pg9utjzPVvqCxeu5
AhYwA3wGHZCAEChBCRDlfh0Pj4wbzjOggRjgQA54YAFAsAIi2GwkRsJWwqOf6OQpBVhgbleKzRc6
QTJwqs8ufujAG/hMFoyuxc0QnFLwB4a09xYTvAUswlLtBJAEuv8LDkIup+fYK77sjaWAChASjuOw
aeH9yxQtawp6AZDDQ+OcgASR4LCxGf4ho/TgGiiznxzwDQMYBwXOYQSCiiPJBfIAFYRrDfkXnf9b
BwZidvXjyrW0HQgsJKEWeSAj2vKLuIAP7pRfuRElJtASEsQEAhGWDkAnSFm6cplgQx1Gd8obosBT
zGAqenAVLdiKesNXLGcBzGKju2gUcnMAi+Aou69JXBmJ8wab9tZVyX5s073hrujU1uM8D2HqI/ID
nmFzHAP4z3Z4yG78Da8BpdS17ojM/sAuf5FAOBocMAFQjhFjeQGkw/Psr05aNz02DwHEY8tTXK9a
wB6Jyd8E9LFxZgTgD7EpNQGBzH7OZHp+nQCEGA2+uRvDjSTokBaESA9KJGmh57+N4EXUxhmxAI7E
gEdSACTFcOvgHkIw81nR7xVgSjxwJes7ztO/NQgTnR5mgCYlYBOHD4VXcO8DPBGAT3wAKA0glAUg
ygIYJWuDSwUoxQOYsgJOUZtyBmP1ELfIbvsHIPlYds5q0Ddr613LYTyIYDklNsTI2QkRboWoFPZx
f+9RRA2zR4nZoTNZQZozY6i6I5kYUflpEs3HTbgnoFuVGBhaO/3EnsbjY8m9KbDPdsSWQaJp4oFJ
+vooHH9flNZJQZjKLfuuV8azIRm7sfng9199sbz6NGGgwfcb2SZY7oJFgXhyXi1eyO0FRKv2R9v9
XtrFoYzHB9tbXusCEA6sje33A8RS8UUPGMRs9S7+aDe5J/L7rl7yhzEncq3IbseiOYOnfqQbCTFA
ngMY2531/6g7rxzbkSzLTiUnwACFUQGN/LhaK/fr6odw9UgatRaD6Hn0OGpivegZHRWRQBaQP9Xd
QMTLjOfiKtLs2Dl7r109oMe7AV26Q8G/wpOdV+KkDEygEP6manNXIvUZxJXAWaf66kVNEcjH05jG
OsR9eBsCnvzQntBxnUix4D2rVm0J+ccIbkHpnkBPv07LiNNaDDM0uNTtrW/mcR5Cnwpu00riOhiV
YJ/YC8d66fILONunzkx2Psg4Z1719b36RUbpxD3yuTWog+PuNGSXSsPwlyyd6mKmdw4xx46AopKu
E1gDMrQGWg7lqg+HgwqWro7kpceiWSjD7kfUJ8Mn7O6XQGtOReO8lvTMHOK74GifBCPI4KKc43EF
eXHhNMNtWuamb2W29cgE6G607b1AGhJ35hH3yK0AaMTg5map4c1CMea3/hN+6C7sTprFyliHz0yQ
L01rn+I4fJKuOBIoEDcNMW7ppbWHSwopeHphFQRtQxF3LWP+q5ym5+NO72dLn5KqLO3AC6Y7o2XM
1MVQWx5iLzgY8j0gq7Qe3FNQhU+G9E9JxRrNQxGds5AWeI38RObzcSIzmX1zgkrzMH0A0+9PjOqo
tGvL8G8oifbo0O6d0T8XYQiKhKjXWr4Yg//UW2iN2fXeQsvCL989TFeU1pJBYX9OhCYOzbc6EaAp
sFmjsHeThCqwvXH45/CB6oiLL8TxLulT216PabK5qQ6P1Vin6Wux8DZF+V42Kdrl8GkIR4JUxuv0
okYRXji+VXqxNobxysjxUTbNAwrd159NR7Vfdb2jhGUwHDxNaKbQtl+LMLiZ5dKEkD002Uda9jsb
GE3Z6euAVDY4eC7dv4mjpSrFWzA2aJNB0rSrxI2p3IPH6SmQlLtx6kOrea/THcV7ddIa7bltu8e4
WctWnnRtAJ13rYz2oSsF3lfMfqR0MhuAayg3jacC1cguP5eN2t6nD9k3ezzAyBfo4JKZuXfz+gFN
z8s4tjepqM9Ial4zILa9nVyKWLwi11j30lxxZbJBwC4bvLueJfCamvu0T3YiWU/+hIg7MpfdFZLn
Y1OHN9P/blmSheE/CcXcOSr2In6MwefP9ppG/mOj1qeuTI5aBoGMoMu+iD6EEb2Vz85YXr2VJ717
mfwavPZMofswwX8CrzqFHY9uNneGh6dJ3Mdgq8oH5Nlgo5z2QdXlCxDRC/EcU5Rr4wLlKvsbx92M
QVvQ/5Qh09P6+Rhd1KAVliQDZRnKWh6fL7je08/ztPSd0j76o/oVFP6NBgJ13tv0Kqw6fWEFvgpr
5zrkxHSsZT6uaBG96IH6nHBRlL2F2ru5142HYWTcd0hm3EUM6FfY+rlk3SqmAWM0uA+9A0k6WCFw
3zglPwGkZWZYqEbSlcqX7ewu/OA+bV66Pp2ylkaZftR59aklPuZ4/2JxomJ45D8ZiblqWEF9Q7lV
fbqq0Jpl9ox3i/q2WifZeLRdAAaKeiygLZiuv5Fg3yQ1qc2JXZrNIbKVR4QV28TO9ow/DqYG6AIb
dohtv+ii67Szl26yge3wGTT5nLjMdWf5T2QOVTNFE2ePxBeSnI+GPTlZ6uzSpS+d1L6aWKFO0lkW
88depB9m2T8lBtj+rj0n8blX3BsmWigpJMSI9lHqrLYRQYCGsxaZNnMZWmj+zYTMYKXGwrPsjQ00
shmyDXDz7eB0uxBlZQKLD8E5/jPNzTeOurB7Wl4N3A/ERehY1l4tDm3CDyB1stMBeqg+XwzIK0Nv
YG0Q89RtDmOcXgxYitDhDrbUjn5WHwa5Le1mjT77rDLI6+NVcGGTCE80UDdA1Q+YfQ7AfpY1jepa
3YdA77zARKD6RbIFRsH2FkNQ5zR1LkKoiZia0KY4ln8gCmpPvBxCaBh+arFW9WEbIJZRaUsC9kSR
9US0xaHLkjmdutMk//Mcndm896h5DJD1BLUU3kWY8cU3M1TKS3PR+ZQwaD1VNdsVIQhF9BZTsGQW
kUzF+zxVlMgSVdc/oGvfZRNetnVZDoad2UYnn5rDMT8Am9+sJrw1crhiNkDymq9dkzWNQXibn+M0
ujiIEPGHMcwZUXUGPBOfUQI6ibmwEBK1nz5XkS5ZkZr2ntXtg0GKBnFFi9ytJkGzTtcDpFnMcsPD
RS/JoCR8GPi4lHCd98OxDYCeChRiZ/s19G3U0/m+oLXVW+63IGHEpDdhkV0w0EDLMCS57pdNrjBx
M9JnAO2sdZazVv2WlXOY1JW1vZbuEYo8nNNgW/cRWWGYf5iXZvydy52oV9lSmZ4lf180CVTXZFZI
oCd5j5P5SkjTvLb7DZPguQZcdHoyPj6RSL+n8FFqGgcJGl2Fsz5BOJve71b81rm1ilp9NXm9wwGW
4ujsDCXdBNp4bGneepWzxSTVE7ox6EudUIQaNL0W0ZnxgmoBAHFRnXPZLp1wWJTesBCMaDxvunGV
OckDOyAA5Zw8HSNqt1minjGI7cYu2RpFsK6GghTOAUZcvK21DLDkCoLJDIXpMip05orIDiuCuOSq
1PHlGDiV0nmnfsHMX5rcQC0vyavZub8MJK4oBbhOkboCtnQGsDrH6R3g/0318vQpJL6g+V8u6mFc
MNK7Ydt/UqIKAId6dCGnZMtedXfhaK7oKoQ0RMNbC75OMdI1p/7XNJiOasE1icSr9G4SKVNLOJcN
y7U/ezbpaHX+6tEw55SVtyo6m5Wt7k1u/TEDtlf1j2jJDjCSLy3qghxiapQ/x0W8lYRkTVcBjIIj
6w0BBNlnZ9GqMXV0OWK4IpBnSM2RZ5qMWpN1ZIC2YW9dSs4oc3fThlejwfQHb+n39rYkvMfvlFXn
lWuykvBr3ZwoZ6IjkyMoxyfRQRGtwhO5k+D2+k9PdRksDzuNZ41zXhg2I+aEE7q5KLG2EFZ/cNto
g8MDz+258LoHBiYXLVJYAtWjmXeIVMUcDe4sZXUycOxMpWnh0+AYV7iNj51prqYvs6ODoHW2dsO2
hv0lsVlNofgMODCGTuAg5KDAf4cJeFBwj07ardpaLC25yYVy5EQyk4fOWyaDT5cjOPXWuEZHvSzz
fuUN7oYdaAnraolPanIJ4R5exlW8UJJhMf01sLytYntrbs0Ts/SWxWCSnFvDx6SpGBAy4gteTxsh
bOvr0CaXoRLQXs1V75I3Qb8vuNIR2A3iPMVuEmZ1LCrnlAhyzLX8HErjrDvlWvXctQwecia45J2b
/goH3bKmYaVUt847jwOnQTNfD8q4tsbiNTf8a862R8xoFJgHBJ500OCDA71IFX9d8qUqh86Zzi0b
7oDF0hriuWzLBc6pRYsw1JDlolLKtde3SyOxDhaD8S6BYRZ1S12Jto6KgrUny5y3wO3wTA8bqzMX
2PaecskHR4FHbh8DyJ/cPcBx9gMj/edwjHYNrGP9Y7qonAK6B4JoYC1OD9o5CNcCOYocrG8ZbzuV
4Vyvw6vLN1pPFs90OhT1g89RJoqNlyJX93UYrBUNOHiwFR1RpCZ9PP0wcKmkHBIdHM5m+56YCohC
JkBlfATxsym2amRcTB0HsjA3hsIK07QrfjDZdDWmNZYdgG+TmmlrJ+46KZzt9DbVvwhZUpaKzZun
g4wyZj9vOY9ViXHhMZSjt7hoJJWCvpieJHBXln93TcdhxrXy1vB3RhSseyyVNKhXXqljiaII4H9l
6C31DiRx9hob3srKnG2v+FddGOdKFSuQ7ddQaQ4FnkM6ZITsWkwQBGhnwR53V0aUGMGw6INsg0qG
fBcseY1KKyFfTQtz27SbIIQIxqIaFfuftVrlQ3fVdUJ3LwWATmt+2QRoaOHb8W4MEjR5lq46KyB/
myu4DdeKDbzD76DnoFAKm5Vo1X1c26cojXeRTpwCY7hohAOlk73JURmTPtu1vg88gWLYJRYDsY0G
dKvoV0NqnmJG42gVpyBtiGjjV12WfF9CRyZ8nq7kCBAvHpvzmMfHLleulkutJRDSolypyuAwtlx0
oDGYXW9QjM00UjX06kXvGFURWp1q+SIJPmzOdZAHYlDV0tmnebpCP01YEHRmPujCRroREnhoprv4
CuhwTZShnwOzNsVZVYwJ7LGzS2cNY4dk6HgHa2BDmtzaI4HL95wFbIB9UZQEGuZnLz6WWXYJwxRM
ULJL/P4hjzj0APPtQ3dbiniLXvZALORCGjwSIpsRX2eMtELlYwBpvtBHZzOkjEwpuZ3xUA+wkEeM
31WMaksU4ivWpbFGYZTJvECqAkvKvJSS+IC49e6GrqDbz41qtfd6JwAjlTMgTjgJkC/035zBO3FK
/swl+Z1b8n8zXheohw4w41+nT/zH/4y///b1/bfj+19ieX//uX8gQhTxm6E6lqOqpm3qpmWIPxgh
fAk9nauhatFNInV1h5yJ3yMoTPEbaRWwQRzXsF0HhscfkBC+pAo4rA4/pJqWJbR/J4Lir4QQkywL
wCC2YYDj0E2V3/pXQkhpNApC2umO8FNSG54dhVMUZhuTI86f3pvf+TJ/zvSd3rs/wUh+HkpTBUIY
g7fCUg2SOP4CI9FxcNgVD9Up8R5a3AyMNWoBV1z8IVvrYbInzGiN+W/n9hxGC/FAsv0MttFyjM29
ZhebSbbvFup3xAEiiIbnUSibwhgpR6K9nROBo0hOmtnZUpTbf/3khfrXoI5/PHsYlTogDxPBrgU1
5s/PfsyTrg9ZNmZOQT6Po2jnhrIPPhyIucBdQ/sCVUngzjkP5aco0NJmDpYjmihjeOtggZPChJ/r
oHTlSUbBynkTDV17L/S3BiYHtMeKnKsOIlIbshlhhlY3MNagkZDfwO81c02dTNLc0Qm9tdIqEQ4M
6UA817D3/eCtSwttpqgYOe082HdauLIHdy9jeSkGnJmpBRJQB3EW3IbE3futs8fPBxGJXr6d46/V
CphrEUCvvEOTUMflbjBcTFPsWlTODLRdgGGx8R1QpeLjD/Y27SyXyWwl7P0AE62kLwkDODvrDMCJ
EcP2q6ElKl37HQ0eaTko3rjQrlYM6sTWeg6Xwwpl1i5SlbVi+K8Ws/Ay4KnAJNvnkX3xRn8LBG4l
EcK6Pi2jKbJEs/B4BNWubb1rp0y0F+HPeoz25CbNhIfWwNYPiiEvQSCvWkqEJqHBkR4AOo6p1bJz
OlBAZA6DO5MiFzEYzu5g7ZaYZ1JY3pX3TkThhlKCbMDgkT41EANPXwKdbFV0xA7Xn5NBJbYXpKXe
gNdAXgF56vfLLhBrskK3hCWgjBpPMkZlZCqPOENQtdSXUS9ObNeLPI7WY9zxbKx9MfrLLrfenT64
5n5GVxM3gbZNDZRHenjJI15R3fkcqTP/5rnFymfiEgYhdQIBrEzO3ryeUBWOX53QDhRISJ0yNDzM
Mo9F99rBI+GYgTwTtYAmG0ZVvp6A963nWRKhsm44JbRCe6YWZWhhEWOP/uTDDIIHjvW3SHQ0UpLJ
EdbGjAkdIAVoKj3D7LFTccGyvPgrnapZuGq/dmr8AwGGSvyMOvCaql6bVEK0Zirqapl76zCCuTOp
0djmsgx18Ah6K5oGkFR9lsxWpVcr87GoX4fK/8zML1+Ov8rcRdZPF1aBwSjGZwaOFDQ+uNW2GF6t
2tkgYOpmoVSRNE3HfAtOTTPGy3S6Q92QNJWi0Gg0SQwdSm8c9Dh9rlNz79bImlscOa6fn5Kaohb9
tFucYCOsVckF0WMGVWvG906GkNR683x3SRIW/u2mtzg9OUgKJ+Uakc55572Q5IV/sctfLFFsVMLS
Mj7pOgGgouKKynRu89RxHira06UnkWQQDTCslbF6zRyPcIDk3AwS/myH0a5dDhoCjyQ/mdEmy4Et
quncjMz3Po+eysC9OkH45GsgxppiYwYg9J3qxQX5mmCnnCcxj1d7m0RVrp4gfpLMDkTjSwfPfYNc
Yxidm8kIktyudwjCVEv1wZuBUoUOFTnv9XRacO39aIh3Bd7AQE1Xac532RWbPjffOaVPkYZeoB9k
wuywzr8QMM1zW796SbnRfJWi2oZXTNqJGT8X+TU2rU3cRk8KkRlzAjTPQDOaOH9wXG1bDvXaHwVV
YHPUR9JtPFAi3H9ji+se1RtzUgDEuNtwBG3dKj5HUUEgUnVp4FF0NT7lhutO0QPgQUxLmUDVVXgX
WbIA1rIeOuBHnXKxu/qFhf0dOBEe/DlBIhzbyo2jVbs0ii7VOGBXii6CHrJllVvFojSDH067qTol
idxD0loj2INJN75ptIQGr9z0nkLN6N9JVGXEgT2gYMXKgytn7OfqIzZINgI6XDKCqY+x1lA6Rmvf
ML9TNEwpUM/ZSFYLwX3YLJJuXsDHCkfapWPfYXe2riVnBM5i+aks8pPnWfuciJLGAnTb5/b7oKuH
n13u91rq9z36n6Bv//Sff3/MEv754cb9UY/9/X/8uTr7+zH8LLMq+1X/l9/1/1HKmAachsLnX1d6
x/fP//hfX1mYUu81fztl5def08Z+//H/ZMIROGa4hjB0S7M18G7/YMKRRCYsYdlkh6FNsE2bh/y9
3BP6bwbaR3BxLqWd6Rr/We4J9TfHUjUKQVtYJELZ5r9T7mm6M1V0f2XCuUKzVAowQb4ZOrC/FjIN
lpEWaTQ4ArdftpZPD68jH9V28I1MLb/ygrqCk5e8qMLZm3l5HxSCXrE2zRqJDJ4Olplhp1PqyR+b
NedGCd5M/URy1d0EbdPajBY6RdnZvndipruyIX0NPdmrJaDTSLNenLE4kPZU0zqkedtNfjy6WB4C
WK9aRQHHu9EFKkCjLoskvgqyi1RrXDZE+81iF56bmtXbKdgFa9RjJ/VoqXpaBgQCupmv5x1Rs8lT
3TNeNFm8Z4oEwZGQW+JhfzAGOYlRImhliP1yStUZM32Ewr37aA8aSjCMqUV+VE39V+7aV1KX+l3S
H0gAxSLq3VCY1RR9tKRdk1BLwZhxFgwoAZWGvAnOekwdBEgH+7XLkwEdqpvOcM7j+XsA5Ybqofde
Q+j14FO6ybw8YuiddTkygS5wEeZ/4tXAiGn1xzBE0wz0q+jjGm84PieFCrjW0XzY9VwrqzNppsS8
yGsK9Y6QdOdimISnZZggbWDvUT0egWZdJNixZRjmLJMh7YxppiBTZoKG0bxZdvuudnTwCNrERQpS
LsJto4EG9UTBvI/+fBudY+VNq90nkz0liPkjDJ8hT38UoX9Qgw5af3pLlCwgFix9MPXFYI5HCApU
ZaV/bqsGRY1y0EG/JzL+JXJz3xnBqdVsn9YBwziOSI9mobskbXyaXvsU2gz2zZ/w8h7MDownwvvY
lydnBZ+mKqpLwmg/EOJJSdNrV8fXuiOHxBxQ5yArtq0CZhfyWI1OKJhpHEs1yxk83uSOt+/Bsjl3
M92Z1QyG+u4CV5y4gFw9NOqIUKSvH5AXzJVomhs0mLNrCsEgAdzdOQ+ANTaocKOG5v0YodWqwXp0
1FwcDuQ+UQnO0dX2Ic3CdRJqb1Rx1jyvdrQBTIyOATJf94HQ0Ay+EqrHMMHZ4+fIX9vumQPRM2YD
qne0loa19iqcU7h+mlCDjZUeIMZs7Pa18jE8R5b/rgTGdpwEwFJ3PtJUuyc2OVQkG8yYuDxCwEL7
qHY0vADC+aj5S6JFwfqUwLcpedP0XBH0CohHfCokbM3qNkV5AY6PinEeVvklw+hGSN3956tmrQDv
oijQK84ERufCmDCMddMnO6XDZdek6hfzt1ngePuA7EGgON0uR9if6/FHZ1evqtP+Qq3+EXL7o8FD
/Q78tOvscqtnu9RC9yWi5OLj2kUG3J/NiU6wk7ZHMcwmWdYrDtfwWC1ehGgw8xgRdxvox9VAeTG4
wxJi4aGT41I3u6uwq6NpBCuNU0rQqbucgBZzYhs8ZaPNNaxHh34QRBT5zFicrYjxEFfdxOQFzwen
3SBjNJmCytIW2ocOznbm+KGCrFXMcS+R2248t1EOkIEH52DPy6fSGqe7OyfS1oPiFAu4CGVMhdz7
1VnvJ+6U64IvIJCQUCScWWuXaR+WMlwyTdYuC9esZiMygNzkrAT7FUaH0l/GtrxJO7BmpcqpLK53
WRwgtWzUJ7q3IKl5dWQKKqj9T1VDC3OUMRknkU2nPr872Iu8MP6l9/jNQb0Ns6rql4mlz6NsyviI
YN6i6d/Yo9hJS/4SBeVOpBWo/pir1gnmOxAnOH41onchEBOu/U0blPakUd4IXeI4k7RgJsbRHEg/
kudUr4lfa1PMvGm/tKoUkGiurqORRFikDs9pnr+NqIU5TBLWNHbmOuJ0zFvkMcp5xZnE0yxe4Wd+
I3N1Z+UDoKmUJ41GssL0KirACnV2Rgt+Sh3kpCxW+9Y3QT/18huJOfalPAf9y/cqBjeYFqpPUhK8
M+oMPXETzjvpXoeCnijCcH3ZWxssfDqAPM6OQ6Z+DOKNzEg8Juog5xzIcXC0Clp63AekVrGTxETh
JjRTCRi0OqB0qdKfONWz8qfqtyeiO1CrB3tsvwYn3OrDZMHokGiy4+Gq57VoNmuLo1dPyWhpK5OZ
LFLbe8wf0wgsmyuhCjgnvBFmjv+bIxUxVvzb7YQVEFrocr17GaVnUs7bBnILH9mjY3oak2/5qhVX
lR1gnrsh9A77RSZ4irOknhUeZErgaWjUDUpuQa/QIDGrMrUzmx8jLBc5pGt8VE0Mu6dHFgRkFEh9
pMxE651IYDgYDldMZZnkBstD6TFRrNV3xS8+m2BHl/7bLs5ItV9Gju3NGC07B9+gEMWbZtZ8Kmby
bDfdo6lH+8p6rc3xqcyTV82d8LFx6HH7OXNiuReRkj/mXvyloz1FG4g22dZLcBh9CG++PEzwvkJL
DkoJS8Ov2UC7Nt8CjbnbaMpY63lHwqrHK9ds2goNYGZXX1ZfYP/M1IVpEIxKHCMsKx13KGMOnyYV
k+j01FpgEkeNDdt20cvFCmkqufNOG/ouacBwpK4fLdGS+oX6uhfilPtVBOALPHQbi2MzJJTwCJQX
ssLtVWj7mCx5rpTa2tIV/sJRCyR7loXx3kSGmpg6xX5l0I5xcU6qcTMQXIBqsswQJGgl8c+mfoa/
iDsCzgdvH9nslrrHJgIH4xFYAJ+WEqDwNI6tcvZH9+rjhZlpeDdnTds/uYn+nXLCnLtOciNv5Mhy
t6an1lckVlbmk5FpjzQWdx0OasWHyWdydAseGTOFeDu0tatUnBrFXT5zLq0RduKa7qzSoi0UMZOx
d04PA7V20BJHDt5xVdZnMm+4hDFi21hgIJXpNamapNAn5RGk9bNg3rq2IzArOqgyzk37rmp2lSeI
Yy+3LjHZjjZhhV5+irKEfkMV0O4acUmm6irLk1Us7UMWl1+JgZxNzU2Sb4KVl/aflRM/FGr+gozm
y0F9RSseq8+vujKLedtzMtby8lyPA7DPMCSNzjwaSeXOJqija8W/pOQT9x1YFJCG530hEVl4rYdj
RDPxmRUHG/FJ0UTUkNgXadq0rLJo86nyXsouZd6sYN5McaYpZViyNrCX+Q9h41861TzGOULhmmDZ
ud/SDAI+lDriVRHyrNX+L3a+mWSYOh/1/MNztcduyMmihwoaWtvOtB77jLWnNxGB1OBMLIS0Mxbp
D5mxkXNWmEUJuhBe35Jk8rsa+GAisA2RuDdy8gSsNgbWVx0mz63ANFizMWfB+I3YhuVL+ss0cN50
Y9XFDPaym1JS4uYTydazMdRmjXkbW7FFI5nOnRijiQdR2GZj19KdnEDDKMg21YQeVmAQ9xOMOLDA
EmM7wtgCqTjrQBbnYwp1idoX0DM9IR1nPjZz71WRWKTCktl9G8CfEXTmdONLs7uSyEUQyfHorm0E
SlJvN31s1cuGas7mQM8g0rBpKwDHaVO4YH4FfjkHCT+qQKPNfRQn2qwQKGFU8CfDhG4uaTrZCGEX
RTeAdY7RKvpd9IhDkbhA2M/tBIHOfVZ2t89vk7QfTwQUHYQqX0oPDkKDIk3azzqdsNLEZB7dH9C0
DXI6hD1tUYmQDCjvRMN/29CpSYDN50aOT97VXpORKy3qCgZrDRspFQpxNJI+iu/Ox0Q8WHlIFsyE
ws6mRrzMN6UOJBva99o72BM629CvapC1c8Zg5xbh2cZpqCwAkj+3Pms5WYLca/RGYTDBqaSTB9Yx
+7Lsqpw3ZrKgyT+VMYgfCJcZ0fXHa5A/zUaLdnpICzUxWIfNgdwPQxbYmcnInMrThr7M3BiPmIQo
gBgbiWl+pEyTpLVqdNVK/HSjGTRV08QpMy+SdhnW3AK/17ovHZ2MUu2ragiGgJ4BlYPxVUaPHO34
NeLGHoidsZ0RrZIZdOumMl9NY2RFKrlna9AMuaClDUNJxa+q3/WRnUBpul2S3AYcnVE9WWamPrNo
xAup0lcGctcQl8MsZIQq8EwFcflWYx1ecFlRdFQP8JsfyNiajaTLzEXB54I1kjYQCyqbJYN1Az+j
m0XziJbScizRv2gqeibf4vk62Jyxf7lkJkS5OS+8QQENO/TL0KB1XkpsCC4pxi0ZsMws0a0r1sFo
AC80BNhmoYrFilUz0sSxi9Mnr4mJSGv2JngybpuSqBTM4WFcbKOOlbtVoLDmhnI3QrDrUclHKaCs
clEHMZpnAyW+05Bg0qqYwWlvrAdoBYirvkc6tcwvwxEXtkdt2XYhvbiIEwqmdM8+Bp3E4Wn2+ZZw
xKU70cMKlZGDWpdiZWgtuc2te8Y5tE9rKfc1sw2RZAGdW61ehsJahlxoaMVIQiXTdZbVJainNLyn
1ksOyWAxDsk5SIW/FKHhn0sOTSkZZnvk9sJqlwEl/DpJOaXkE/c7SlptgZ3o2ksOv9XkpygGGqHE
SFSLvozuWpeRG1HBRoaxINdOylHF1yp5+vljlDrQKk3iFSAYOvImnkU9BOzJZHmkSfdiIJ3Dy6sS
cpY+F74Eqyc1zkFKN8fBzNaWuPScG41I2DjRjyIGiZ5kx1bnjsrtE9nXW6Q0REy3B92o46fK6D74
aEu8tn2+QosCon4ojk5d/EBx5Er1rJXfElBB9jgnLXdEdzMMV7/xS7z4x9SgT12asvjyiivA2/yu
d8VJhoN7sGvzG4zESB8zxDpxj3z5GKps0KXhGfM211AvKt9FUT1KurDA25H7a03RLZqQm64zOE6p
KnZkVF1N3QA7oqRr9BR4kP9cWT55mXCosJg0t34IAa6bdxlrL4aV3WoVBZELUrIt/GtVJF9GGuJT
sW8JcvWaAUIvq2vjue2V6NCVTh7eyteyB9PX7xlLL62wTaRypjVIGIf9RxKWrqx9B6pKjYtLZyTv
O8O1rNEJ2GArltxRi8ogs4fijWikFvl5YJGZOlRLJVH6JZDCW1qEJZeIVOcytjapQ5lUNoBxVCLM
pZcZkPHMY9gSQm1IIMdqr7/0Aeu3bxQpNZ58d6LO2KVXfYC/46jGL8UkeSkFPcgx1g6ow5fkC9Lx
9uN4Mmyk0A/aVWuXJ0MdjrZunkMOgoVu7LjyECGyEJrZq7Bzdvl4KFed439E9TYuSmynuvsJ8P5N
t9F4D+JzUIpXrYWwJ9Lml69scUPcccJynjHeYa4BkkHLMLLXRPR89Y7qI59WQ2LQt9XQfXdaXG04
nCBQPWctK78DWDdRGPjI7BFBxsEY06+WIw5Je1MEcU9Fqoav/oi82q0WrQw0jqvpuExpDFANgPdF
lJe2WYY7GRYD5BXw59LilOmtlOZspnAbMp9itIvs1aToI5QHHzYzIHtTlRHeQk/S5AloIE02dK1+
6GP1AWyrnBUI4uelY+9hhY8Lu4CNrmES9mo3xQk8VItMJsXG8+y7CcN8pXeAtZyvoF0KtDMGTFXa
MEMmSRWoKJNsEcDCCEJ9leCuz0Jak1Zmiy2ZTu8eCfO7RBUHZMjItXj/53k9fLWRMu5BGgDcbHEh
+O5jOKrPPY6fKrUMLKdxO0us4t23yl+jbl8AF600b0SBErFmVyKE7t14Ux4PChcCxJpFzehVmpyk
CAjmLM0IY1goZr3kr+rA/swIsAXCOvNoZOIlpuUUdvmtnLgEpoZCEvegl7aPVmO/aRXIqIxcF0Af
DeWfKrZR+RBVRX6LsErCqRsXY02EX+Sy/gxmaa5BhcIlsL7s0c3xj5dPrUB7ZpB/GTkWKMwMBgbe
7BmkImZSg7myW/3TG+A443p/DIP+rYURsdJqYyIceuWyt/uX2JfN8r93UPD/oNqD3ruwHJr1/3oK
sGfo0WZ/7vz/8UO/9/6132wa+K5L459wF9r1f+r9q0KjlWmg2HBcYSIv+D+9f+M3HX2IbTvoL4TG
eOAPqYf4x+/ja9zkQtUN8W/1/m2BoOSfev+2pRuaazr8Sq71f+r9123uiEQIoigT59tgVHGAVnZq
BjW/N/q1lWPxNSYdJ2mXmKW83BmOy+ZFl3ZNl48FDWlVFTurvlbZ6iB0ghmpjqWTK3OIaPkqTMNq
XZXjR0L5/WSLgySQccE4YUuWUzdtqml2NH82WXbbdtp29arImGkHzWxl0eXVfMH23CagJ9RnZgLx
QXauv7XH4YU3iLMFeHXIT3y73mFMjEsAjJzz0H3q8vTzB8w/ijYtWuMqHFa9oVA/1GNyZ3OplfYw
uBfVHSyaO5zJNZfldVRxtRYyWOi4yXjYoFkL8mdRhI648/eK5j0ILQjOGhxViMzZuY5rdyGzV72N
7pnFWMTtWUtGV+WHSJ4tbHtJjVAvMxJKKIO9dTIVUhEVlT6VVjo11jgVW/lUdjlTAYYVElMlJRkZ
KT7PljINecBI1VZP5Zs/FXJIPMf5MBV3BlUeYfWs9pR9zlQAklpoLUdqwiorAcO2DBPmkc5Jyq7J
mdH88AmlhAVclcJSUmEmP6XmVHRaVJ8DVSjTC4Bq+VPVWEcMYhS8NtyosNSoGPAC6c6BXc3eSgaT
fczlY5IMMmj/m7rz2pEbadP0FfEHvTmt9LaynKpUJ4RKatF7z6ufJyLVSknT24sBBgvsgSiGZVYa
MuL7XuMh+AevBu1fwaRiBcM+MRoXalagRJhjRA/4qAX2yjI6Fgtql5X1LJbYkVhs+2LZ7eNWYfY4
/CAkwLaFtXnJGt1onnSxZC+TnsW71r6bxM/AZ6+wCEWujHX+xHrfYN2fS6CJ2AqM7AnS7NFnh+A3
PVsFx4SAkkPBFtsIXN6WvthY4NuIbI7rfDaCctgYpaUifUc+mLjb5AwPMHjQCxPb1K1XpKRC5iXp
ABbcIBYA6CUA9XIAexbAvQYA3wSQLwLQVwHsywH4JQD9YgB/DcA/JT0VwABr4IAesMAQeKBCbKIB
LsgWcstGaV8BI3SBE87ACjXghQUwQx6KyzR9ZjG3yR7YOu57AImVW6zUYF6awFPTGUR5W6z79Biq
ytLXhV/4s99/1KDdA7Pd6KCBO/stVKuDwEQb4KAnqJkGLrBIYx2NEENjkFdAX05DHT7CMxArWLzr
Mfks2El4yas15iuxYkpj/ZvASKMceCQMsY9ifsgDuB3sl3VUW1yAnAGAzgRgZwDAMwbo2acDOONy
lwLCxMD7RbBGLBicQaIfRoQjVCtfljgczLW7K4x4A6cRQGl8bPmbbJ1Hpsr1AJ724fvIrqUAjprz
MdjAUydgqi4IVmTGhA4xaa3tAJhVVGWAWztArgDqFxoBXq0ptzrvVt0ZC7v+NGEt5NrWmotuCXku
InJQlTYc8Q95EPUZSz6oPA/486Dkr6xd/XOnT2sDiK/ewfwhYSj+z5pynZbFPgaMqtsCrxR90XAP
YDeziViJFdQRPtWdctH3HmqMyBHr6rLCoYBf04bcCMkbgoz9Ch6NAlYMFf1x4VvwsQf8dqJpZxCq
Fp90gSXmAIB3Ld6O2J+XHWQJzyhXSWJd7H2ZllsvyvGh5cOYQrYqXxqN7x64EXExvFJSFaHcsUBr
Md7FybtVRnyy2iGZrTfxKm0oYzMq5eTR1u5UwbQ2VgRyV3m7UyrvLwvk9QwC2wOJbVi7ajZQ0MCo
EZy28dGD2Sb/tXfy7DUByx1D1IimYFXNeHEUsD48eCU6qTw0EmtEpw0H/ggKWFl8JMq36tqMOMC4
GlnJOYBuTBDlCsjyFoS5CdLcmSsyqUjuIzqvoQkpPSZ4m/SyQL/pBKtvBeqOW5+HWsVMjiLEGMs+
wp5PaWqN6MGO2s/iqyzec2RKkKi6OCYbH+/OGpBYztdxvq6E/ln4pIGlN8DUx2DrEzD2OVj7Gsx9
CfY+BIM/w64EkT+DzA/wlA/BuvEtArU/C/Q+KH4LNL8Cqn8G3R+EQjnxowDzP4D975QN/P1z4Pob
FWYAaN9VALOCxa4IOa1IuS1am9sf1BJYtaiTbo14WBvwy9tx2nS6cuIftIdVjzgmTzXfO7GPRrMG
VDqUyRIfQHcGewzZI5hxyTGW4kYsyh0YO4unNTG9FV8EQDGQuvg9CphNXqQnHqjrST+CNFk4FsEx
1vsSM43mmw3bAunUkw77AhWrSw0bg93uPc5EPhwNHa5GA2cDbuTSg8NhEYUsIVnA7LBheCgwPRIY
H6R2FxoMEAsmSAgjxIAZQmgd2g5ckSYgAsyvAQZJA5NEfKlCmCUdDJMQpkkK48SHeeLBQHF5vywY
KT3MlATGBTDQTW9wn07cvTmn+GlbH4hFYYpqeySIibjY3Dd5s9PytQLbNsCE8WDE+DBjyH49qzBl
bPa7UA97FyFNyKDJhwKnpoRbo8Cxmc8ufJsB3k0C/ybxH3PYOAqsnAJ2TgtLJzDzzQBrJ4e908xR
dAeFY829bo+qsu2tlGTGpBYy29h/Ugv3MVSn5YDXXg43aIYjNMEVQnauhjkEI5kzBzZRA6vIhV1k
wjJC0Ray2wDzyCY86cFEGtVvKeJpFXRRg9utmUCPJJEvKDqsgboQ8V5AtXBI9HJV9HwkqbpFRnYZ
Q7dCmGsXKOUemMR9PQ+7AWvgBC1iLeZG7SqLDBOGoCgPBpuRJJx58gyr9h41yqXCj7qMySBZfbMk
Hr1OMMZI2O/qaDMBX59cwl3ayam4EaVQViywu527azRjHW3RUFhM8L/EnTlQ4F+wBe34kwqAiqn+
wpuCYhzwjxZGD2yyDlZZD7ts6B8MuGY1nDPCuHc2iisjSdcYnTwd5k0Isc30PIL0mCFRH9oEyoB8
ZT5+ItOJjLQrrD34FmjNXx00zAYWXEF4Xnxz3KPvfSvhyYlPwYE3x09zYcGjm+DTiReDtcABcZKl
+3nqyDE+DfDvIHidgB3ie9s95oKgR+L6rf4IYe2hDk4qERpfBZ/PgvXllM7dULRPbda+6KHyYObh
0em/WrABdW4GIezACJagOuBxCmsw+Et8vzOYhMAA7meYhb51Qap0MwAu6+EdOl30mMBDjOEjhvXG
hp3ow1I0YCuWsBYj2IsaLEZY/hacRscPNyXgxwquIxgXUgAk+NJqnxXONvCqe9tAvRIei2L9lcXZ
kqSpZvCMJ4WDuPALMFeoAykSqu25gANXaPExnz7NsDA12JgRrEwNdmbDogRLMWLxPfEfnsGwOFvA
2Baszjpax/cxFEDrVYPzWcH9bIdvCkzQmEVgpx5K1iIaPByU7Y4hxNIO69OKuNoiFUQaQRtpdOPe
AAw48ZKn+qhUuBun1hF49xKZdayd2iO/xsXUjPvKHJdE0ohacIOY4bQOcFsV8qmI2mw84jm14L7y
A5oRgoQRq5APIDDCjRm7lzsU9vYq7NkeFq1bpaiawKqFXWuTTRlg2/rESsDJVHBwkaY+JnByFbi5
COLiwQekEM5unoI97O9zmLw2jN4JZu8Ew9fWWZdB+B1h/o6QpeEBm4IQjHTYSREMYd281wVlGHjS
pxIOcQTQ3odT3MAtNuAYZ0P8AA5xx75u4fXTWi1I9OX5wcyHnTp7z0rEm8AKX+FeasDewiZzM+mk
DDMRXoQG3Y8nxWOVCveZL2QLE7qFER3CjO5hSJswpTFl/+QI6vQAhxo23LKDU23CrbahWJPs0k3E
BmBeu8WLBmDFztcwWlHjhp7twdNu4GuDyp64haY011IvGl63eBBm8Lx9pNR5/+B+d3DAa7jgzQgn
nMSvAUc8gSs+wRkvh+bJh0Nu2fsaRrkDs9yAYd5b7xF8cwSXH0P458HwHMJGt2HPJ4KdDktdF2x1
WOstyaFI0NixCXsSDSMyO+w+StjuSYiUxYhPx/SSe/fxIKQB04saZ29GOD1VWXlqYc4PbBjg0cfw
6Xm3XuIhu2hCiwLhidwdnyZnBNHwfSqUl2njwMyvXg1Y+mjYf3RwoErEm8caGj5s/gJWv3hyidcp
/goP1r8F+1+8rAE1ABtRAHYWSts/V2gFCBUPC+0AqF8bMUyIfohhCRoDLTAaC82BCe2BDg2CGi2C
1EsuAV8iv7c/YzsFVqh9ZMX8VuIihS3pIUfRsUbnu6gQVqm6c920Lw4iHlGYXzpzZsUK26sCej+g
CZQgk2JoH+rUPnn+RQ/HA3aS5zDfOEX3PCK/oLvVeSzTy4yOSJNA/Y+xJx1eM99/0llGgNBmJf21
ZQeY9MX7xIozbJ07y3pLbaxOIVbmo/vkWD0KwumHB1zLS1eI7D5UtfWZrfNT3igvoGN0NCLEl8JE
wih23c/iY1QAPM3j+FCjOoG4xGRGEPMcXtz4IF6C5SgvvZ6eyvpLgnIFjqdPPUoW/JpfkAuERj8+
RChdhKDbRJuHAgbateQV+kfUOy8OChkGShlhqd8jc/aIw/2lbb6Wun0a2hxQ2PAU2vbnDL2NWchF
6yhwwKh/G1DkKFHmQB3vVTGHlxHFDj7ZR6dAqLs6SW2GTmEh6D6laFXonfaqOOEpUE6Kbgl3o6V4
4V2mPMWVf9Ki4JP4o9Kw2tcadLDgOLiP2RRf6gzaS5vth6h7IotVatqhzLwnOT+6Lpi0giF9Qcvm
QXzIWLcQeh0uKFNfxrk5D85XJTZO4lL+bIFQ0C5zFLyWo/JCIPqs4R2IQgoo6LODYkqCckqNggop
x8dssE41yip1fv3aVK7/1NrN2UR4wq2HR4W/YGzW8B3PAV6j4vWoTrXLETNjW/VZdA3C+aJYyouq
4DvZjntMOx/LLLyoOsC7ZjhOydpGHSYVMjENejEjujE6+jF2/uI1F7YOLj7dk3cv/jBM2BbBRSxN
jele/ZqU9QsPiSFdB2W6H0C9Q3FN2jdolSG/Mn9YEukh3648jGEAaAUoQ/sIAJbcuLVJA7Z3Gq8R
FRis4B6c1HvS0csJQ14X+jkO9y0sNl8TfpFKbB9DdHZm9HZmdHcMG9mieOUnQtiiexlQ5/G5g9Ym
6t1kCNHuIcr+MrAyqND0cUmW8N3ctWj9iC+f+EapVXCurfZTjOqL+EV1pn/xTlpefPaNhNXgvoRG
i56Qp/KDSdOLDg5QvPppimHG1IR0tHvRHs7uU5Bpr6NZnC1U70o+J4SZ1cZauu3wmqNo5Om44gXp
OQm9F7A9l6ltAfqgqaaS6TDGJ9Oon4U6SK0gHmS0K28EyiPUgyBZv08q6V60gx20ts0qW4hf6axP
r5OKNoofLLJMPShm+9h+r1PvAXnOt3YVaP6lNdFLDVvEUZMP1K/eh1bdiKeDMX5omn/KmUIn9IKq
YI7S+F3DfjVIEVcD/TG76kWp2hfxmkKEY3DC2ojIjOtULzaKMeJvFN9s2Jgseqe9+K1aCPC3ib7P
G1im4fDSTDwyY1A+hfKUu/Y5172j2yDnXh2aH+JAxgiyf0Rioc1OZm0sW4JSWiS+A9qreHdDZ0Ca
JXsrC0Fwr9/huxA0SmSZoM18x0oYcePqNarrk5bO2zB5mwns8NAreIT7JyBauvKtiSs0b1jf5Wyw
neDsJvA+CyCK3oSTLsufVNMB5XooYqOwReB0W47O1iCoGNYrH3UvsUAdW/jpPYZs3FFzEAvyFwBB
2DQJeSYIbk7hUdU/FQlfa9aD4kszB+EmY88Lkm+RWN6z6bKu1qeD5b/WRCHa7uy0yjvyuWhXQu7l
f8E6zlOQVpki2cY9yZjQgWlmZqs83w/oaibARPAu3GGSsWr1YhdZA6Lr0O65daJ8Bcj0Utrx0kMo
vP8OCO1U5jNMXwQmkCZrm/oQmfdYvybgL3Jcm3huCcGELILdrfGy8QhsWQIXY3u2wXQqgFP5VIiJ
BGcgW9ickYYuFQhS+Tbq7TXOFgcvZtnrEjHqd52q3wvSrZiOn9+yDcylOUQIBBU1S89NGSmbMVTB
3qDSWb4ZOREIe9mP9dLFn9Ek7GSXn0PzeURDmPdVvM9V9YDOzCGro41WBysDmQDCeAuLcKN4t1qV
jyWd9+S0kBOoj77mrXlKgS4TKhP+MOwK3G4E1jht2mNFItp1vGcxkvtUUI1brl82vKUhUVDoXbaw
/kPiImY7NRkKnsnRZtCRzYe3kqRw6o1hm0+oLuHpy3sy2N5GHXBAInVnW/6qcfJ90mAe0Q/rJPFR
UCzRizmqKTdTZT9aync/rxCGSv9K4UKtEiTKFbzoF2rTvyr9qB2LLHpPBcA8RP8/6YHy+ASlOrW5
67LqQ4/B+cVmd0g78y5SkbUriMRH47jq9PIUeaAg+S4SyE8OGZL9AvYA3MhzMvSjNfZ3SbmKzeLZ
8r2/tDmsVkYDEpuI3yK1rAerjKttHHtPXRk8NQgdeUiL+Y1l4FfabKwg6VY+OrYxjnjLykqwLTOs
Z78Z7puk+95FfrQkT+uO8YLMKabeJtvcqcC9t8MfYy6Hb4XecaLqH/gdgdmL3ifPfgqaeFtomP56
J7StdqnWAruzzUVvaEA3SfIPcb4oU6W7yxV3m8zspZXcT5g1XISm8Q335e8BW4RgBCmcNgfrEsaY
ZjkzgTwwRQBNQM36mfrqzN1b1SeIdVvNymo/u3aVnWAxsLiwnuIEWctSyxRYaM5d4CioXeDs5EcG
YrU1QcPca++xXeKN7TBwgk0GfJB7tElKfySXXnkogk6tfSg0FL5RsEW7R3GXoca70ULrPcRWvDTi
dIHBJjLWPp2SInmz5vwpakD+KnqFrJhBRCMcv5qYfSAMDVBMr9Cy9Gusf4KBjCqCL2t8sSr2gdXC
qInAZ8oE7hTM+AJ+5a7qGtzx7PH7MATb2tOh1BNQmIUnHRpQIGaSbFXb7ZfB7F4Sd9iYPkA7m23o
nfZiDwUQOzRdePAiwmigrulZzrNXDs5C0T3cCWsPfCOs2YiPelFMT7qNEmNRQZpspm+t0+VAdvDZ
tCKWZqiJk9dOv/GttO/SyV9XPL90O2gXdgpjUJteFECld6CJNSwpQqDDd4ar7Lu+a5dZBjBsJPyH
wcQJ0Z9TZKHA6vqV/f+YFP8b6+r/Iz6V8a9p1MWX/Mu3L7+mUUX/awZVsfT/2DqfO5khx9BN/Uaf
QkMLzvWPpKlr/EdDBdkVyVaTM1v/NWlqOzYEecGNp+F/xpfSJB/qxpcyHZe8LUBDm5wtCTVe1O98
qWyqozI33eBVgaZxF1nrvomiF8JRBodfCn+3YCWkv1BIDC18UUW3evrRbUx07t/oqbhdWhBMtJZ4
qWcFmMAW9TsziYlcjuFT29q5bJUlq/LCpwIK9i89kqa/9pCNsttgoKicYXR5nUNeochIlnXr0lac
A7KC7gGP4rRbI9Xz92mIsVFkGNkuy5yxvnPdEXc1Bfrm1PvmFnl7NJBivUsXhd8j/t5P9baV5V45
xwS+HlJvqA9gYwzQH2y7AoQvXgdsVDYTuhqknILyNQqwpNMCK+WBTWvaWI9gRfF/jgH0QLFg7Vt4
oHTQgt2xynWeyirIdh7hoWvrAKL4UelOsk329wpQLWUB92gwW/fJjbiebmF5kiH2eo/s+NqoFYy/
g6LeK3XVAK+UZc35h1PZVGsD2W7RaSIhyxNNlK+ng5jFk7PIUzlrwt1ikTTYL/SDkqGyIhwI9MK8
VOIwJepAAsFYxL1ngIrkkGFaUVa4H6VpURxBfHo7K3DDXZFGxckrpmaNBzCE9UQrlhbsiZcCV10w
yEX3PtTdczmGWA6wWEnaGoh1aQYbrevvIztoHpxaqx+aJmiOaj3eyxJ8pwY4JJB5URX87GXAKwCT
2P9Z9XOgqbcGiZSpPaNA3bPDqLJjobvxaTKx6WrmoX/TuuRkN7r9LbGVx7gds9db10p0zdPBW4aV
37+hWX0ClOl8q3XvMc7d5Gzo86Xss+YEgqc+6VZmE+Bov8jSrb4p8rZfYhCFLU907aryfB9BMTFU
9sPT9vsoyBHj4NHQA19djn2XrPtCIVWcm96ZREZ0MkovXg6z3n+0FfHgqG7fC9yJ0Sq1uz3et1At
4jnHmCvvP+ywfoNSVjynhuNvoTY6a7Ntvdei1Nib0OE2dw986GSXuKz969yV0oPIh3+/nsGWrNuY
h3hvovrXucl8RGWmWwaZon1gh8ztL/3IPBaLM5CHg5vZHjxnlgGd6kdn+GLTqgZyt89mjEATcZBn
sk4e+qmy8Cv8hz7AobrdXA/3boaQgerk1lMakjOsButhaAL7SVbBZXuowQ6f4UtaT6qGHVgbmTrL
fYoVFK2zNzoohVEqymHeszE9uw0QReIGsDemVN8XqESjxx5F2nE0au3oRD0QKNGcZYa+vxZlM4sY
vHJ+tsi6a/N1jiH3my18xeBDK9olQgLaO/JEPWkzrT2hYT4f68H3lkmnYXalFYBOlOib4gP9sIqx
ewIsRj5WDeetP+ndY+dmuIGILr/PpjZKe2oCdT4GLKWxa7Ug2HklCax+OE1GWG7SvtnOTPQBo3ta
dFBtTipnZ9vC+69GEeQjdsND34XjJ/Ay7Foya4SMpaN17KHobLToJxrqucpawnN9PWunxI+2aDkU
DzGiWTiSZsG9CT7Y0eofVbGRNxc7Ocn2MWq5n3XDNs6sDM103FQOpZfbB3kmD0qmwl8LQqxAZt/6
pUEWLc/5quOsvgGRgg1Nl+XLODcAVQCiPxniUIZph+W1OD3NeuycZE/ZdOskB/rJBJonidwfY2RH
bPwOTdW+Tpjb5GZffsRWgU5/arv3ISji3TBF+UaZyKdEii3MKnL7G7ZZ175BkfzaN7I1BIiT6j4P
i/2Yh+NJHrgBjyfE3KH3TsYY7EWrrJOtkWgNZWuf2+RoB0QqxdhoylA9zAC94OIlWvyxvLZYUb03
VTRpLdC7+yp0qr1PbGYGfMhpqiiltpJN8qDijMhyWXaFOnXtf2v+pfu1Z0D4fdV0JazQbmwfezVt
H9UM1LRjQeCTRdjU8SWykd4QjfJQp40wDQ1A7dYTcoJGqCyMMLLv9YbnaopC0GfEnuaF6STtEVHP
6LlP29OoZclnMCnZCC2MO22EXVDevMQOGT3Sou9IOwxLPxyKw6whLQ7a/UnWa7GwiS264YgAZ/zY
Vhi9i/4qCuJg8hX75LvDdClGdu+oP9rvw4DkSDhn+f2ILuF9xh0WrqzzWObFzu0r/2hhIb9TJ/0Q
Y7549EUV/iP+8VaUZ7IuMTeodzXXXnK07C8Pt16VPT0mgYoVmZjMw/ThYGfzCpc/3FqaOvrwlX5b
Qa5+jTp72ljm6G+A5E2fcGfZR8jDDYGxsY2sy77Gr37l+Ycut+ORp064SnqyB4oC8CPw3A5tWwT4
rPSLro7JOo7MeMcqLvuUVPBTG1xSbTd8Utrq5CTD17zJeSGtBp5gKNKjN/af+zq0HltxCCYCkFOJ
hnpdImRbVsBsdSVUDsps+tdDEHoCeyvKodLEq6wiVun9bP6zYyS729VUb1Kz+hqH7Jt6fU7QeFUx
P8wTTee37QJGVaoCQHM+IW7tQZUNo2Yle3ewyn70BrOgo5CHFmFRCvdz4946R1NYnHkRwjCOZZws
ak5dnBt3ImPWqcN/a5lFs+yDICeyMXF9L8c6GKcTZvp9rrz0UaaVQ8pe2tJxlWslt31gJcPo7fym
Xdu9k35VlYhcAi7Fl77WQPzmoKIMALefuSuuYfxl1x4+qIVD4hfHaqzbx7KHDubGSrDTDCQQVejK
D7gnGrkFhZWnQrfNqiFayMZ/GjCJAViB84hQT+PobdnikmVrnPY4Y1vL5hvStSzKBnmo/KQ73vrJ
s1SM0FI7YgHigD7+OYtsuBUH1zbgHohmzSoOGhHJ7W2+Wz85rNU7kPJTScxRveAuPxzYPPHJOzhn
rowiwCc3VMeL62DSos7cU2okrVd2EsdbL6vdV4RT3sIi7C+akkXPgQu4Ckmy18xMVOEBZ6MIRy+3
wkS5FGossjUK24OPSsJjPQc6cibzhR20+kmz3IzgomUdwE79OJR9+w28Zbvuiti+1sP25mEl++W5
4vAGit68YLj/aLCH5KaAMPhPmd5Vm7Cb424ne8xziQKEFxY/ushpDMPutzE+rME0CY9q472McvMQ
dhrh+pm4CTyk2ka6WB+W4xB2PAszPLZCt/uIIx7msnWEtVABA3ov6uHH2Ot011Y5oitc6LAA0hDm
guQW6cGu16AJiZI8DF40Xs/izP6XulC0yi4zexdMSLkHYVmEJoOsLPjVw2KJKpqu50nh7KsOI464
x9rdjFMVnFT4ydYD9I5E6Vavi+IfdTX4WbiNvYbr79+de7P7dZicQNbZU42mjBPDkPq/dy4SofGk
G9ZSdv7j4lNbNoek1tehHxN87dL4XfXDamHpc4qViqo+Dpr3Ullh8j5Vdr9MrN5BBlE3LyWwLVDP
6c5IzQ+tYf3EsvRHsbTSEZZmhcCF/nedWQ0DzLZQb+4tUD9y2D/VJTNs+1YMTVI40BAy8XR0hmaV
FGl7/Z1MNQyjSud9UsNo71a+EByDdnJpyuHZUVPsk8TPSR7k0LqvfgyVdb5iqseRVYgcVFQtJPaw
B3HHpnQVu9CbSqc3XmcTbkoB5OHs+l2JP/VbLapdJTOO8MVgr9aR8XobJIu6Durut0GMQ3hNg9kA
9+6uaMBcuFoeRrse8cextEP4GB1CvteWcQLxKfrIQ2c1gjLWjkv394Zb5+tgpSurQ9hzuA42IR+0
WYyRm5WbC3x+rC1K79ZzrqGygkOgChDHsp4NlMN3pmFCoRDFMgqNkxO4n2VfrdE1xNHgn4uR1w6T
hY52NDxcJ0PQFQovb4cs/m9cqiMw6gJJyp0cKV9xqMLpxxlxA7L0HnTjW9XPboZSQZzBa3p5G3ob
byWsNzM3wOv273mtLvTnO1mOyvg68a31NvQryiECkZBBD81VBZHqqTPPwVzA98JstZ4t49xlPsle
eTrPcEcHXLFWst91SJK43lFBs1fWyX7yEMSJebYjFkNJ1nSrPxr6WnDK/r6G7Otjf3T+4zqyIWjb
90Bv47PhOQ6eAtZ4vH5Z9e++mkSfgMfF904PQ09+S2vVHYnsQsKVvXiY/NOgAKADsMMBaBUr2agJ
gM9MpnkSNkVRbfXPo9P0z45x1xl1fC3UQ/PRZUaKuwVNLN5JBRCD2ciiTlBsK+e6tvbddS5ZkhMy
Vwoh51leK0vYrrtY0oU6UrNzWVl7jZetGtyaXSexh6WFVKSuPHckPRdKODS7su2SF6L+QJ1Id20y
I0ywYKrttWVN5SoNtZisa61s+6ExMTOjqMI6OkA/BDsmikrolOcu717l0MrU+weiimtZwkIneBnX
sp+8EOry67Gsi1NtR/vZGYKL2SF+0qraQ+gW2kPsQB+FinpWRZWs97s83Otkecms/d2Nm4Hwl3Yx
+hR1iYUSYz77+0IkRmbssValWCGpYl00Ybxcgig4yaquLcqjFsSfZJs8yEFuVDjg3enPd5xDbR6i
xHVP+Ep7p6jrIphssYs5Ouxr9vQ2eEYkL40XWeSVAKW8Fd0kWjQZqAU/1s6/cG9+aJX9pieqi8jr
75FZ1Kt0klemqVlohv8Rma2T1rLTeKg/RUE9rUyrR0Op695qzM23RT7W66LSp/eSvb9jON2br9jD
1tKqeg0tZX636d/97H+r/71/Jebpkap8b3l+/9Ffzv/zunJ+6EE/+ov5ndJJloarjuCd6xzDAQiP
SG4Vb4CU5uWAmNUuyeb8bbTKTTy66TPu7eN9jYkf6AXqfS2Z1ijsgeMUo/S5/OKQK7z0pV08heAs
QJEVb8ZAuMqc+OLKIjgM524cSpLh7DNfvXorB4fhxPIrEGxiMXU5kRNlgY9TiqW5exZeykkeqrKw
DwkQ5VsVvD9ud7I8TMk7FOJmK0u/NOh8EFjBtCXsaOPHVHo2agsrZ08QqMh3I9ZeksM1sldLJVJT
+110JhiXv7LZZQc0I4RiN/al18pHWa33cbOfCFegxjTlr1laImTlBvNGzkH4F83lLExOslWABBPz
W1L32sGcCnYuVevmZ3kw7xylyM7arCbqxgReRcHRs+KMM31lLEl0Gn56dmZUlZf/NKDsiEZVtfk9
RwYGTZQEoII9qPChsYBTgAmyHSt8EyEZLXIuIcxSFup+cNJrKKKiCuFN+gUNJglJpp2vxalDVnWo
kXVEHxUajtc6F9lbzl/ClF7d6m7XkNPLfoE/hpBgq92tSg4Q14nmQTtfX971OsPw47XIzo4DByJv
kaIlCJWWXn0MzLk+5uKsc3GbvpPl1J66FgX2OtqGdLz1uQ2RddfOP6fpwiTaqmp5HfDLfLd+uZWl
exdXayNEsGyhN0gpqL7FgkUry0OgmtBie1QUDvKQm9OPsx6YcEnw6GdZ9Ll2lyNld1PMMaIb4im9
uf2jXvaY2YIs//1+pAkl59/vR+gaa67Fcti1bMv1/rgfRVbY6t44ooegerZXL3BJ/rDmGu1+kQGQ
mQEU8NVVacI4vaUGvFLz9iSRP92q5Fmp/+XxDbq/Vdv9wLZKzggXZ8zNYz3W5JbnBs4aJOZlUCrm
U9ZV7iXySKbOQ1ovIrvAO31w+wMZrn/u3Hru0pSdUzR0fumcg4rrahVXloH0xTDVD/IQVXqy55n5
o45IbP1Qmy1i/ikCXVDF64c/6mRRNsixsp+c6p/qbmPlNYYCHIGVIzDX4UN+0FApm0ScspCBy1jE
NWXZVV0cDEiQ4BNL8zylCPGPHiK7YsgvvVNzaGcYAHTHX6pGBD83YJuIiX6/gpz7OvCPK1ynkJW6
iJzKcUyzkEN6X33X/e7DiBXIQG3eHNs+JGrv+MZZHpAzNM/FbCtr0P8YqIgGBHFD43rajdV1hA2+
zkGBvwg2MXrQd/yoI3cjJsxKTDMtOb83hMHmNs91snrAOa0RWPdmm1ZoN2PJFQKT5VCo1dGqyvos
S7KHrpg/elSmHT7hPf9nj6xrnv7992I4vwuCk1lFwByBZSGKiRYlEczfM6vANqMY6LEDbNb/y8qs
tt+p9ugglY1CIPqoxQAG0saSJnGcQz0UzkE2dx4AtvUvPVUHxvk0HEwvRGtVNkxinmtZDpRTXMuE
UEhqEMG6u15HNkV23ve72zXSxPw+uV2JQbSqh8vbK6gn9e9r3HqrIdmNGmGJnGAIXtPEtXZTYW+m
1E+OtaEmfFz1j7M/6nxlwimvRqJRNsh+OabC67lnEUDgSz34Pw963yjlWpZ7PWD9KPrcmuWZqeiz
0CXBDoPVal+hVzCgF3E9Dwvgqpbvb66V3mDM1+llf5Sb070JTdExEvOUjiWeEGwDPyOrBYu0qFXY
wqrx3OrRbsTW5PNMZmidGniyyWKcN6sBashLHSrGIa+jI0Gdy6jO2SGzC0DHXQF5oMoO7RRmB2Ug
a3xnd1ggo5JJLbLFprNwGrRZrhW/tMkOjeiFuAQiH+BnQPUjnIRZEHPJa5DxZqpb+XYpeSb7yFZZ
/GXGhvyUhSM2ktFc4P/Y7zbsj2vIBll3/RPkDLIyQMV8lTrNd1m6tsrT65/2S8W1g/AZyTCYXsdJ
t+zs1vkS91ho94hoHfWZ8J+Jk93d2LvOF7IVX/RSz5+mLK/2jQ2djq1ldsSwtt6gWfRhd5m7C1UQ
4MosDkoBks+AXS3rbg1dmn/EoQ8DS/TNtCYnlBgUu1RFJoPsWXa5NYh5vQKaiD65/jI1W+dhSiLn
gT9nF5SxcpIlhL7bC5Jzd41ltfGC6GJ/cCPvTfaPxSCPQNpmyO1mIQfIhtJnBWCTgl/d5jX6HOZI
APOBx357rwHUMlCUhK3apCet7YxNpCHGLKpu9YRwoCz+7FapBoRQjD5Wt36ydXBcfbiTU8UJyXzH
Acgght36ycYCYctVP+BZGC7r70kUISzUQ2OZ+sm5D93GfQQVFWyjmoBTJlvZjmDEHQ8n1zbdx6nt
rJ3eQRKVneXBEkqhudvVB1n059E6zH37VQ7AYdV91A2VVWtkNjvZ478oO6/lxq1lDT8RqpDDrURS
JCUqTJ65QdkzNnLOePrzoSELtLa9d525WIXVCeCIBLBWd/+/R07mAnDvZYvRzJ7O62Sk3Sk0c3yI
JirtyVvfbhZmHrg7loXxAXA29SXQHrJQb88wyrTnJuKHe7PN5Wgb/oeNqMV6jbPN34XYpnL0r3aa
kX7TUtrg/8msrNvXq56V6HelBn28UBTzQQZFKyHENQOAPmQ+Ku1XyG8M+r7+ZhLUbcKusI51MyvN
CRpJ8tV/mWyh3slUOKtvzamDCf3NWE65TTdfs/o26KyX5SybeD21zPn9uvuwNl4vdjMEcIoWNbUo
7nKlSfewwpZ3ulQSmdPrtDI7jd0C6viy2E+faHBKn0xI5R66GpqFZSbyqgIp5b8/qjWTgqy/v9qS
ONMcqC8Mldoqx1X//qimtsZkp7OknaaAXUsxk6caFMPvYO1C1ZzlBR0JWX+nZs107hwjvpihqi4/
mvGTSzL9hsWm8TM0ICiOTfNPM4VhPPiZUXN8b1L72aT22Y+yDEaKnqzOFJAnlkMRitm7qdJ33OtF
KOrNW2RKTBwiA4Q53zY0q91WSwmUDH2SeeHOkRIoxQrBMnJheqy68XeqwHi9Fs1mXorNJpxM+LnT
Xr0TkzmbwWvQanKJRf0xtGjeWHefl31o2cJe5HqtZ5RsIJJBtrHf7DeRHL3JJY6EeJNvcWjVY498
qfGPl3OKhdiK1yIn953Rrd/TNW0rC5Zmld/LoOR/Hb2TxREMb7RdKoxTFmJuGuQRQSuGX2sRJjCD
oQLQb430z/PVVmJLFLF3Qbg4mbzpXId/uyQxWU+5yDwKi/ewWgBoGRTR/RAq4Tp0+VQU7PEwj+HK
eD3c9LmX/9b2A3Dhby5tpIf378KI9p2sk6ARvff/45fj2f+xKnQAbzcoaqSQUFepafz7Tyer6SkL
ZyP4bGd2N/mfplmnsM1Om27XFGpxaesKxLG+/9z5E32KGtX5dyJL2mG4K2rv59xU1auxn8Qh1cbG
+Fkp6/IoAUIndMn8AATYN77FJiiFh7cpa2BIDXX/MUsa/7FcjkoaKo4hyZqbBkIJGoze1A44Rv3s
TRcxfh9G7FYXoEjTYxtirpljAn7F0l3nGxe/UQ2oyPIA/DLjZwJBz8OVSExc0pJ3Eamem2ouzIvI
Nl+RAarqgH/ILXJTrEFlnuW/CjecHlYRPCVUAY62/RqVd1BwXiHqvAdKy7tzVbITdJ+FT4Nilru2
Sudvo+8/V+Pg/6EN1YFqvOm3XCVfpfst69cm8unhp8kVgppXpySCcV733efW0H5CMpeAzkCqkfIF
X1OLh6AjBSmSQdKLcuiGcw4RpEL6ebEVm0EJF4SDJX3Zuy7veHlY73p6lcE0Bvbs3gfY9vVQX+Yi
VFKya3K0ySgc2oPllp9EObdOcy9HayyZ/8fhO1OJ6HTVY2MARHLlsp2qoj+T/uq+ukvVtKSQ0S7Z
siIDEeUuT2i/Lx95BaWxtg0rUH4ztT9UrpnCNL6Yi57PRotrC7JHHzgvwFrWJzagQHvP2TB+1APL
3rE3Y4ABWYzUJrmKegKF5WmdBlEaPjZ2upuyybmX2eqstLQ2U1S/buAP3YLXymbDrs7LsYArvoJW
NAoq8BMymEJylnThrdcuGwJ14tBCvMyDkRV/bPs24BwwPF7NBy2p+do06i7oxx/xmNYfINnTH1RS
Wbd12k/0NzU/KLatPwBcpz8Aiw2yqRNMP3K/u7JndXJlry7YqIES1i37W83RNipeTSyHYh4zugC9
8zrkflENCxRPdBmUwdlHhQ4m2DJ9Z7hNAdwpYb4jRffOLik1cOrEcGxBZ2c3LNuvwqvTiF4d6+im
A4zisF3KdoZNxj4n5X8mnYVqdsjdun4OFL3mLR8+cq8MYmAdomaViTZK00ffi8z7zp47jw7MtD3U
CbkwsQMkggp8mtaBo1KfVpPWS/iDQ0i8l8i+T/iWBrqL4sx3gRY7R5AytX3aAb1ZduX0A8rFb8FY
qB98EIHJqSbWbWAaq1xR3flDkCPf7B3sQw252Hf8TmnGPlel2Tzmiu3TV3UE4YTMbTLwDYPqCyQn
Mra0V5UHvlUxeC+V+ZXiU55LatS+OYmVHdivTjl9Q8dS0dsjSfYbgEJilvGm9VQakft9ViFZLRzP
fwFyyD6oaj3xuAuojTAS/dDFSvah8tTytvV9F6bX8WQp9I4UhW19DIrgx8Ddg0IrRGnGFgip92Dv
LFPQBfMnOu7v05BObbst3btcLepLptOf2i/Qhs5kwjMRKVG/EyEYlNQMAFV91P3w99kFuSGbShd4
nWXxFy+Lv22huK4WWfyJ3bYoFNtq9K9tRbssKs23Bejqbpj5SWxlPboFf1uscg/k/MqbXa8qzN/i
ySJV1qfv4olFXbnQi5UgAcIwxS16GQLNTjkCqmJ4lZiQ3vY3cwKzxa6B8wGyU35Dm0deuui3+b9F
kIi2z0YK//O8arHUzX76xvB5ok3oXvY0ZXdzE2k2955l6ljGcB9a8et0WBy2qfiDDv2qXcP93VfT
hnihzkvIwxVAO9Fl3V8GlZJbU4k/RJEaf9BI8NyFoacBOsRUFJQiJzBTk6kQmQwxWG7ZSFZ4Ff0V
aHP610BjSX1VGxt/kGFUz0CjOI9sarNR5sXuj4ULTdU6+5fXtH/m3RB8NijyOkQwiq+mYZhcmSqx
v5o2FjnSzTSdAM9tqOraddX0LqqY+lSDHuQCIoB+aKkshtttoTBnIe1LjartZYmQ5JZFo9GyMrha
PVwtNv75UOIVJV/xLdS6LJFlisSDLJgVixw2DdAORsmNDqx789GHeH7URuujDLyXf+mozL8kbWp9
zFw7PswGqWVRZuBVPlqhdmU/x/UXr4yaS3yCpWJppUhqks6G2j7ruuZ+jsyvZIPLrzY1oY++yza/
GLlNmh1bx0z24dJvUQ9GsIOD3D2Nw1x8Be7+c6qyQxNahft5Tr+JzzyMryE6ResAcfHruzYAsZ1u
yD9brz2y1Tj+RvF3cOtFqfkBoMTpoGetQUK5dtlgBxRWzQvlgwLv9c3cOdZvNe7eX+5+GE/v3YGc
0Q5559Fvx/5FEgz+WdMqD0SYxi2ONa3g/FLz/HkVvtl0sZs9AzWUP4tdU4PAt3C1AEjmBcbnnG/v
4+ho1M0wg5JlfhxKE9wHVV91y2y1zNpVJzNDJx0e6OFTCjvA+yLIMXCzh0UhRY9Sy7iZ6H2aP0AI
SeOxTkpxKacUMzkSpaoat5FjmNSOsxG+wPLx8KH4wDBA5B2Aadf07+4I/F7He6ZtBf4faf1TDb34
V1rwHCrHvv7YG6Z+4D8hvO9Mpbik3pTvqRe58inb39OqSX7Fi0/XF+Roq07l5jREdOfXAb15nhnm
B1g1rY+D3dOcWGlf3cQSok3rI3ug1ES13uOwfGOjHKB2O4f0V+yBQl7tI2rg6WydQSVXqRBWquTT
sHyvVMCtz11V+rfS5ePpPegykwNA26KFUBO0/cRULqLthl9Wleuf30KI1GKpfuZNw78VH62GjTcc
G1KJefGxpwvyNHSWwYKpNy45qaAdSEbzbTd6rANEKGo6Is1LQ48DDSzOUeQiEqUMmea754pyuXfy
zTbSQS5rdYDUtjOu55H5Ep1+EOcIxq16DMqp+qTCYJGwaRPeLEdBDSzhuyNFBcpFZCTdX49Ug26T
buh+UNzQ3EMO0tyT22junbxlQSDz9VCkQ68glUOlHG4B6dJOMpNhC/HPLmIEtm9zn0ZpeagqkHlh
zWie+LDNU2V33l3hJTWA+Gnz1LO0eJKjTSF24rEp+oy2a5luoSiQ9u5EsRm/O8dmvIWSk2/nNbSc
Ht7YbO4nba8vv14grePPw/Wk7+H7aY3PbRSJBjgkfvJmF3/GZ14mxTLBZ9MsPlk8Aj+VhzNv3C04
0Z6SFI/pbBWPvp1pp6mdnruyLx43uRyNvfcrb8r+BFZREuwCr9PuZTD6Mg52pm8CNllCdUn65FXz
3mY1/7t66uoPsHJpZvizGO34FFbtfI7fhmlM5rM1NOfSa8Y7qlyBQBet2K1zPdJfXcR6U78LI3b/
HGI0F4i5zV1MZZr0VbSnb7C786wgu61JQt2l8BK8NJnlv7h68liUanyRWThqzTOI/zdikC9WFMH/
CmhYSn+D0PSRG0fDLizfOCjomqd4OSpicPGHaDSOohCZaDdFAeo2BaCLi7MQvor1OAzsgm3C0jeN
o0xlkDgGDLyqpnMTq2mppzwT3i9vci71MhiBSQe/PVOmVTgXkVP7QDeMzEvVBsMAyu47Mb5SNx4o
a4ufyMr2TwuMzB+aCqNPXHrfMqqd973aGUvVoP6s1nSKS+m6CzpUVjrulYUVNf/DQmIYaWHfRCNv
mbXJDk85h+fYgzAdzBr33MMUvR7NnT9CqfM2F7UYvpP5+TBB2rp4y6C/HQXFopH5eih6OotMaDvD
7PbqtGFE59zV/O20VzKxkRBXp7y6zKvTbVcjR3LFftVXhzQtv66id2fc7K4igpuitFS+gicEZiDb
gRVgT1E50tNu9+fKcw4i8ye7pEi5qy7sBTgQ7cClPMAAeLE8V7uUwH+hjeGhSb17kUM/qLE2BxX0
Jhp8upAs6xwmMel7MV4Pg8y19paugQT391gylSErCl7cyVDsN5lEkBMbuXJbqQogfnMHpY8LJcJZ
hg4CGxAzExDWQ8Pmb571gGwuh5sN2FqWdhShsWiu5oXrloQrw4G/4xJ0jd9HrA0nWFjSF6e263OT
m/VLtQw+RB2WljgPIgJevObbPj/ALeA8yEzki1XznyJxnDV4A8R0sdoc38KvIjqRTn1BmQJtmepj
4uv9La9H/b6cAwAaHPorb2jM1B7LGHxSK32czVTVb/JF6yYjBdAT/DmjCMVFwrj1QnxkmSdxXaPA
7zScNMD6xHcNI8YqC28a4JLicHU6+sHsCzWmq0hcJHzX9eW+s3L1ttLm7qEvDOtosPV4bpXlXavt
p5T8qNOXZ3UZ1rnRm38dikrm4iVTGaiVyKjXGCbavvjbgSbB37+m9gpeFyCfd84Ejoz8bac6QLiq
rs2ujyWGDNA7Yr36qPwG1u/LphfZ1SllPnratDOaoru9qoYPw/wBArEHEQXSbmRC5aJnLq8tUkif
x1Wyz3QwlT3pUdEmI3sAtPZhbVmhCyN9AB5vulFpb6ak1lGeM1CvXroELgI7GVrqapHJYPYUxmpV
/KfMisUMdESQsdluFKfNVDd/5E5lPm2WbQ7Ul5XpoLrgJ/JKCSCKc/PyKFNRqPweILzhWiS+KOYQ
kI5/u5Y66hVK9ep5vQ7QgYJgvWauwdSC8cHPXOMIIRZwqaUb2OeOfmQTRijTAgWOYbZB84OFm0PP
tkoTWrjeOl85iGqd57SgUp6ZfRXZJEFXzftQq06k23B1Kjn/eilyVWJ0dVK5iLqG7WF0kq+NH+ZA
X0fV93ais8PnZvMUqAVP/Nb7LPK06iFknT3j2Mxq+T3P/4Rlbf4aVLV99oI8382Ld794W3b96q3p
ymcxHxoNpsbwgzb5+W1rK1FFA3Y73NdyqPr6skPCvEzYHMlAzqsAGkO4abzU1O/gvnq8cmkjsNpv
N5v33mug1Av/4AGdHkQtp1kV29yeopp7wXLG7bRvZ7y60moKmz0E5yVZMYO8w9JHMQFmTs9kxWKe
JN2dyPKlJ2Mzkek2bCZlVeG7zd/ZVLE3gjAds5W9BJTBUzvaP9ZRzrCptjgWVC/7OAibu7qmbp6q
HpJIIdxmd5nXhAqVvjOgjYYR71a9oWnxkw2L4NHF6yYM2cCneYoVo84LoB7WaMsgeWpiuzVpyp+O
s84b7+oM4xl7BJFxytMW0lkzc8jUmXRS3VeZ1e1shTaIVUjHHgY9AJzhoRTj1WUdVavLwsNqCWBU
dK8mwy8j0919MrLTKcMaYbX5T681wiqXCL29S3pXO1+f/tp5vYj1guSKE5YXuxlIX1qAWu5wB2+2
gAhWnPwSzSQLonH5AjTJ9x6A2LMoZfDj0dyPdQ3HuwWY0E2dFfnS1XAHVTBtmYuHM7QR/6cp3Z97
NWnI67Rxtg8S2obnwawfZIDjvXlYOjkfqtqlElcOV81irQAOSYNzNLRXPqLW2p4a3tV9sQwbLP85
0BJdfNbgKmiNchVAjhh7Lw56wPWK9rUykbpB89FZBikzDAfnYJOBoDCPgkYRyaDrRnboBrDZNltR
iF1T2gdW/uY9HSx/eO7s07vL+3cI4/xFjmwbxP7SHYvDptDl3V2vyuGsx+GJvUre05vlLX49FJ+p
4YcrwmrRjC4Is0o0KB+bMY4vtRYfBZ1lVm3tJQ9CUgqq8bkHq/VFr6KjYLr49NG9QGN0FOgWyJhX
3eb3Zvnm52YWYFjpPlPKiGQMBdZnGSy3ez0aM8+8kpWhmuQ3IhSbzkm0fUOS6lZ3jG6EzsioL7lP
zyTrB9ZkzERUz+3r0SbjnvfV1dz4qPQhXByLxTuzLq/0HUXBI/1GaK9OMZfFt7qgP067qVvzgxmH
UGZXNSQ6GtwZSpNBGliDpDECncRzylB+GGq5bu1utmmdzWQywOgT21wbjNvMuc+ivgF2L4ZVruwg
xfXz8rsLZ0cYz9lPx9I9OA7/iwVA0d4NKAL/HmOziFqbl/BmMKrfBzosWJIoOv9zERkcdqU+yxSM
a/WmN3v9c5eWxnttq7JlthnXy3QzFu02lcj1UBqfbZWOms03+TV7mX7YfgbybacLr+HRn60/j3c/
ICuC1jWqivzu3S+oicL2bGTJYwze2SMVl/bSrxBk8e9GkrVHWEtoZVimmdO2xxBmOPXOmoDLWLQ9
eTH4Cpd2hsWkWtoX3snEzZI+iSHrxxs7h6tLQBUmdicPhj9r4CXTV3XuJroM1RI0mhWHIY13o9t4
H9mPdGEpSOyjZMCoHvrk6Y773MRx8Cm2aPpd0md1HIb3gHVNtzL9N6dRCaw9G2Gwh5l9/tFhA122
bCo9zj82wbSkTujxLnpquDRLCW8H2+aRZkbKJZtM/1IltgMNmja2R00dvotMhs0kXYzHqT8kvZXc
rw6bnVWCkWdV2bzbZJuvmk3+SR2dh9VtNpT01GTek0Hz10NUgoLdRW34INNVlpLIbE1A9XiUXitE
uxn/ky+1JC+Fkpt3/+oqXtvJJByF4u7daHTP/xhyuQgx+yfXxAKOPObOs9+02yUqrd3sbLVo7kAv
NHeGHdt36lKZZlqjues611oL1UQrU20BvdqmUsa2Gf+/fNM8ss+Zkv6RG07S/JHbun7OxtoF/xrE
dauZreOVDBh9nfJGHgUzOYjCOPc9/akt1Ta4hRHUyBONELdAMLXz94l9gjmKL37g6KA8GrxGZVSq
H3K1Vy+xTfHazTCl6kXmbgJaEMDQZxE5gwPY9mIn08xL2WOwVvPOA6lkPRTlnDoDnIpADC/B3nnK
tI6m9rDgJd1E0OfchgacENIrf9VGL+3x27C14IMsGZ4qraMnKsqhcnxry99M1jDhOOpA9rLroI/z
RQ1y8u+UGu+Spg6fYmf8QFFueM7BtGTrZJHNCVgkALyX+xr6gyeRyVD0ln3npgos8pu1ArsMfBns
IKa+HRwTs/8QdHUIVCWhZJAobuNYt4UOqUGTQ/3Ys5FCsbOTfSon5yO5sOhRZvSM90BIUcos08Iu
zBM/uuC2Mbrskzka7UvW9zvN7RyqJhsS4H93Lae+vhPbvguuXel37MRVlG9nnmolfHSHPP/EPli3
e+eu8rBbz2ws7vVIN//bmb2ucg6Jkv3o3WS6l8GMutcjmRa6M96/k8lUG/Wf1myWh391DfxyKet6
i7yFr/2o+l+1as7f6cGgx9I1VbdV9kNtla5E/V2VpzfCBBmZRviSzh1lIU3XLhCXeXy2VPNzmcTU
aoiMrQqYrarCuZkoMYz3LYnBnRPbGgyL0XByk9Cq4kNkpvBaK030DA6O/QTJbZD7Wg5nKQVeijJa
q1IsCsWIng2fBZfb+/ciksHwK/+YsquwYKJHzzDSwIA8qRQXZVNUHTfDuqST3IcBgn5+zmFD5AYY
qX47Ql8Avn6Rf4HFkaPCLb7A+0tZulrVX8iRQz/vjM0X8IN+eQYQGEuTkzQgjX1W7qwA/hCZikJk
VPwo+zVHT89cuQNCAtYOSdJDp/TqI+ZWUzYvm+xdnKCG6EHs0iKz6AvNKhJu2XipCsBYOsevKGxy
h8vVUAzjOhWTULcqgEPxEBPxnQcglW7aFqAVieBJr/MWQhzpF/2bY68CkVQvwekCDW4VT8vgN6qy
2nk0klk9mB5J3cEo8qccuuMnpZlzBnBSzKb6JXIZRB6WxXSf0jOWgk8KbzDcsA+a5v0Rkt8AIbiM
j+ayz9frtfpYFKH66BaRQQXcfHgnl6lv8hFdpQb5a3GQoX07CnRtXzWqf68ObszKGDIWRzrz1yZ/
EtyH0AVyd2vNzxzYHyEDAxZglcqh6FdVvRSutZHjHEQIbcoEhIGf3Co8zT80Fdvr4CqMvJoN2ofe
7dPHfuruIZufyYy0GoiOXhUB97jMbbCAWjPon8V3GAvrWE3Ay1ZVon1IU73+H2Xa7xuq+P3qqk3v
gOeYrq3Tifj3UtOmUnlbzDPr2ZqmsdFv+8A11xZBz4dLSddA+ZcWwQIW6vvBJsMmDYQi683gwEtg
ch6posI5HvuTNtbNSWpupMimNQzjlLTjT6nA2WpxaLQNbmawP3Z6Mts0805DDfvygiihKQFUS/Hw
+wo1ITLakd/ALP6OTHEFc7FCUQjgxWLDKj47k/45aBH405LbixSFF+MqeZY3xYCZ6CQjqNjhk07t
y6pbZo1pWneuQ8JYSWyPe5QyHNWmNh7trI73NeSDn/Lc0YExidrfCqt6mCHcYjkE7HgQ9X86/vjV
yA3vm6+yS9lWSfeBlVdymMdSeeA9OT7+98Lh9xX3y9/Sdl0bVrPln/O+uZ0eXrhDWr9/yUEKCKng
Hv0nCgG0ve/G3cW0UrhjAnq7azoYn1jSzFBlZekXzwLV1/Oa8hePqNveZPeXMq/8XIwRBRhUkkGk
MwKKrIF/pU3q745jQdPnxv1+8Dx4upOY0igpb8qtAkhdyAD5VgTFeS2dktKo1Qi6nH4f0NsGm7L3
WxGZ+zRJi+9BB6JxCqj02dOVBigqypRCZRx3kNP0uzHKIWGuwz64uNU8PlThYRVljhlcDOfLf/9f
NPT/fKRBxGmoBp/DoTLGfFd97QVjMNcgArw0cVrsmgpoGMiGIHjJqnNhBe2TN3TjfZPOPye7havH
NP68kP0z/yyy+GcLasPX0qfb2zeb5GmoVO9oZ6p/ZAEUP6kuVEV25wdfB1z574bB1q6Mo6+6P8G5
7b5rQHft2jb0TlXt6N96cMPtovue0tB68voKsozFKknHz+2gpx/g2jMfPV0bbrLRHh9hwizYJ1dn
yPGicpd7Zf4pK/z2sSy7l2bwsk9GPGafKlfdtyyfXmRmU4J7O9VGdwKtIfvkcUuGuiSnTnSZKnPR
PQ4FWZklmDg41rzXigYohDblvr00oqpWUT9mMRRBM8AkItKW7R0tLHOorFx1J7JNoXR+tTi4MMxN
3O5sy0peeDNIXpJU3Y08/R8bwDeA806S55h12IMoySgnL8ABQd9MwuxEvQkmFJD5N7pNAWO8qMXG
dvqQ7LqXHIxmhrQpgNRjH/kuPImLjZxOd2dI+zyIdtc47kx5hh8WPUzY2MgJJ2AMzrFqf1uvJpzb
kqx1ferHbnzWRkVxnFvQVo6A/IHQVhe8iXR6HRw1i9r5ZSaibfgn2er75gbVsH8PjZV/b0Sqeihs
oBlimN4/R0V/a5bl9E0fXeOkLnAQLYQz36IJlvvC6uqLmJGfuBV5SCXTabQjvhLZeO54GD1Q9bAU
/YHzVASJW+zgGSogIxh+E601Dq19cAB9OVE18rWI9F8Ob30v+YLYr5lkdkCznX4scjhSzX+SZ4Dr
/5Pcd1j5a31t3AoGkqSDVLjgq4E94TXTk9g0V9O8yN9EEkNTUnvHGWCTm3XeZ8r4DB7ZjW9qydMq
c8KwuB3COto1if4L6EHlWz4YD7mrFH8oyvxYeNPwDUZnbZdYrXtJl1qoSLPaQx5V6qdg1JObESCf
L42u/wClxPlMKVEBykTv/RzcCAaTsAluqiYEeDfyfgs89jTnbEo+0es77Gu/0C8txd+nrPfHo+e5
0VO8cFS7g12cMqf+trDW39cL9mZM08F6JDI3AGqlGlTjZlPYmV7WN8nish6Kpcyv4kxVemuTh+Yu
+2ZYV1F8NtP29grxs2581nYb5Gebj9CbFHawT9mlDHeNan5VFbU90K9gnUeW5OeooqlKpsDAk3Da
5jEtJtQILEar5ZtPKBoRbmqZtlZL1XPzvdFy76gtNYdQzPxMauAgBeL5V5T62dfIdsonOAF/ikyn
iftEOSQ8CEsFGDxaoNy3hgIbJP4u/o7mZK/+k23mX60YmkG/SH6W/cW02WDrz+BZA48dlO1ZBhLA
Gug3VfA6T/SxPeclmPg3oi/fWW6e79SbQkLIdAs7F/70vxZXujxq/gZX49gmfXIO72imRSvQu0dR
aPtqQ8Ve+0XrKWoY+sS9BwjsK61swV2Y0uLu66Dz/T5pow0TaPjsNjqE94VS7yNTDT8C4gwjBOxe
MhuNgj79Ni1u+UuMR5G5iwXF8KuFZgbRR8fjd+jwksu9UC3uX4Epptsxjd1Hv3L+bED4/NrydzlC
3WXuZMq+fbNTzK46gVdHxWgy0PmQaE8aHMZfKpdvJlJbb93HSdfWCImqGUfHYUNIlBLBnbMKGkZg
oBrqqNfdw94noVLFmQMd3rK5KPNM651bgWztdHBbhi6AcJW+gZtmwXuMo/Q+M5ThqxFVYJeHHQyk
cey80B71apFptA4aevRiNOoZmqXx2Zxm46SX1Z96GcfNvsygMgwAuFL8BSPTmkL91vKWJvsFDG5c
hjKvjVMZt+899Gw4vP6vza1X3Sm5pjz1nlI+QG19qmvFf5JB5C34i6CtKupOZFNZKavWDy2yFkXw
sMldqqHOed5+Uxerru+hsouzjHbEKr3rLaiRc92pPhhJUn1QueGRQlOtE5VH1YcqgjnRL7THCaa5
Z3pnYOAc4+7OzzWqZbMqf6a0FMhRO3wQi03eJiPkE0bV3YlZ2o0GmLeWvW8pdtzFjQ42VFGmD3kb
5iCVe/a3emhPvefGv6YekMFpbqNPs97Pd625IGFFsfcyVgab5YtJ4sW3gW83v0k0PWu8i61P6QOg
IPk+X6KVREvAWftlNFA7gOAefUotBXjbrPqlGc2PXoFWb5xn7UvEVySLMuVj0RjBp1kDwKPLtC+B
96A3456HO80i0cQ3cBmGZciHBQ40otlHZmPuPiqz+2qR6PCMdkGXHlctjRfGTRCw3wxhDNt1b6Ei
JfxEaZB7FtQVnbypOgJ4vGGwlFHPDkRSG2Du2oFyA8Qo7aMWWx1alCxzxSoepsxnUbBM38J4jenA
/bXI/LR2bzrbMu62sHXuk4GwlTsdIOCXwKcJhOod9bcoyQ+OEih/zGH8kvfV9K0Z4mpXQXv51HrG
fGr9xFvAQd47ZcXo/2GH6UtrTjTa1LZm38VT/mdTGvVJgImDHoAyxYPA7i8M4hFSk+PYcFOJOtIa
tw7fuZskCkO+kOnBy1PziT+Q+dTAxnjvm/MjoE/mEyRuxiofgbQ+tDokHJtCtKCCAVWbwqu8BRFF
21rHqV+KRN6CU7BlPZAHh9GDuFugoQJbEQYb/WazFROtMDUAV0dn/07ha+0HFyw3fnp/XSZ3rvHR
cn97F1sNuX3FEZ2RPEBAxxV1WHfjDliqpVPsL3/5+HPl/lEbdXp6J1fjI2nw+OqaSyVKz1qTfXln
ycN52AeO6139R0no3gb0pDcr+27zWD+k2++idKgu22cEcFy/L2JaAJf/u01u1IFKXX2QXgWXGKAu
wA9TNPP7v8IMv5dbZtr9FiRjM+xCC9Fu+58CJTc+VCnEvjTL6hfX935TuyQ4ZnUIY5TIwkHjsP5G
BfJwEckQNvpltbBqOlZpPP0mMkon9IvOTj70naUKG5zVR7vVXxxF/68n2kL4n+VkIlivYbk4OZIT
1obzbQs4lt0Ah2vIbc8rk0sVsc9/k2tfQm9ZyC4ig1Je1jE9KKOl3V4SsrKQXUdBcsn6cByojPTr
vWZ53s2VSvQyOPzOb+rEUvcWqchXz03dO8FCtTue1jNrZguImagNLTN4ijXrLIXRlrTgH7Znpndy
05cHwTy6e41s4VO3PAfyvijuzeeqnqtzWZXf4Rhqn2OveB1Ua37O3bIlzf6XfOyNhE4/B5wiMVsU
qacYTxkQu4tkCGgumZbBL+Hf8CLqsjaFnKmw6u/bScRhOVMXzJzp7eSBx3JtWM4k0UQRsgo+hAV1
DCGYMbZXzB/SCAZkSurGveEHBf+v6qssCMcTHHXDo1jk9jSfFQdsKpnKMAYQV6tFV7E+w8vV/eGl
dF42A8qTgjvAXYLdJiMB/FXrouJBREpNe2dWsARYLkMuqIxAnXTpLoDSGZkMsUv9XL7UpS2i3rL0
I2W21H29eQ0VZfBeHmZnkSW+EzyN+nAnMxm2z7h9bqefThE8XlefMVO668/oW+pCf6dVR/FSsmp8
4aa9nbjU9OBOScLw6jOOsXr1GfXQ1B+q/gRhQeV0LGF/Ws5HW6eCRtamVOhZr2vdba26LnGTcY52
WfFJM+zwnp1y1sSrtRhCvFQddaOxkoulzZ8a8rdT3ZfPYdj1H1t+Z+xlUwYtU8+e1adUiY4Z3ZQf
fSfsP/I0HGEgtsqzTL3QsU5pa5s31FDAaKZmzl4rk/JZCQinTnFH5ydkmqvxEs4tk6Mo5QwSrutf
L6gZyFAJKEJgUzbuhCk8ucvWz4qbEL0Jh4mW4L0W9K9GK/Zw0lkVvFPSO6P1E/AOj4Nrhnf5skfl
5IN3atX22CybWCKSIdGi8GoqZi49OO/k6RJj86qAtzzxXnllBl8CW2TiJqdIOopi6PwYAI+N4Adz
3fgsu7ZFrM5HEzq5W5n2uat94Pspm7kiAcbPuPHZFD4D+Anym+f8h32UfxBTGSKzBBRgif9P9n7F
jjf25oIit8YP4ReS63H/j7MvabJTV7b+L2/8EUGPGLwJu+9qV+emPCHcHNMjQHTi17+lpFxs1/E5
98Y3UUiZqRRlV4GUylzLjdMzS9PHLrXDo1PnhrNy7Qo1P13fekh3vOkjXSc8UjMo48zpZFAn3bS+
Nfp7v4xjbZ52q1uczQvFuodFU2qBr/YNn0FUkXnghzf02jw5qvLCFLE5N/pbj2SkJbt3Q8sH+V5q
GSgdUTP+ZEeKf18DwGGPss7aHS0rHGnXAU37Lx6D7CqBOF5emYflx/jTin+S0RIIbySnNj3+Fz/E
YtJUOf4a5h85taZ97vPDP65A06iJIr419bY+TAqJzVCNUAhukTroInnm2IaW3JOIlO/MSCEIa22Z
i5BfvUNd+POsfXO3eKEeLbGYLO7D1G+DsjHFZtaS+3+fTL5sHcmLenFdnuTd0y5LUM9GYdBaToJt
EyPeIVaF8KEC4UU9fH0yjerHDeKu2aMSGeB120VmtdEui0rtT5N4XWgrzQGFYO5W46VUje1ow4W3
zb43bPCaqBHqfMeLOUzgZ7VssR/M6QPgN9L7VOfpPZDbqmKoH4CxWT9kfqnfJ8hYVgMSV3LIH+pT
82ZC0nZY+dzy78nOqqZ66/T4NtlW52662J4CCuBTk6lXXGTWpVj/SV2b7q8rAC+10i2QzQEs7SZs
y0QxfppicTA8bnxrUwlkdhzhrpNMtZOIubNuRVl9a/OADAYdgfnSZy3otKzmiiQ15M9pjv4NEbUd
N2qwuuJ7CZA8pz2MRVg8oU7vJ81MsuJbbobOE0P97IHWLkHsTGu7Fsix361djomzRnXnsjZgAV/X
Box7cxUMu22jFcnVA4s2yv+ARF7V1letNpAM17T9Ncel39E2SgAtiJI/uwOilVGGwmdjMGdbQAhY
QIJNXm01D2zxvR4+UvpM2AMRcUoyb0/DHPAFax4JgCJMLcCVlXYZShEnN8bLXKQ29ne4LAhBDwGe
TeGX0ZdRBwoKs0xgtbo54vTg5yW5BaTTQJR6c8cY6x96rfheK3u8zsFEB8jxE879xQfgwSAoAXnt
t2zTp7EDKlmNvxQ98jAhtsEStstsdwQLHSpCASdUr9LJdu58gEisEYYGOn3SOXeiHEorQB5jc+HI
xJmHpMmVNZISwH2m6RryRpQhaZCMAFB23ziSQ7KbtaENDMHQsIwd+CoqBuB/j+0RW/o6+2pKBGyl
2zzXrTkd3AjHvrEyolO1YgZCLl2btI9Gmzj7XlQ+LkYwpAagLyG4MDNz7+u1vS5Sz1y3fmweRB/L
Ff3HcEBCHzo1pDSnZUj/TzRso+LWeAyB+b7MJe1iTK5I26iF/ou5AhTtQx/bDyavm/3gsHSHkJL4
3I/hugBRzFcUzWdrJx718xSDc54BkBipmFBoTvXJG13/aXRy+1ABHGhj5tz7kkgkc0LPByvZhPkQ
nTy/LB7T0drwJLoDTJT8ojvgptOlsC4SoZYHrxQgMlAoHbzMSvAGJq8KM+9fFW0UlfMMFiEKZaGY
Bow5VmXFgO3WLfAShaAGUD1qzLbBFWLLxWpR5Hr9N7vZOBt/JjV4emlEZtRbptJwtvVPiT/GZ7IK
BQcP7KKkHoBptB2QQZ5t0N8ifxVchTaSqTwUEg4AYg2NfdkiPS3Qs86/JlwWG2dAWkiTOP6Vmgx/
6NdJsx6GqfKOi1yEtXHq9f5MIppOvbwE5TCComaQIJrQNgNebF5d64GGG5KD6ZZ+tnK6Sw1oNURB
0/IRxcbgYzOBCzEPlczFRezaTSd/s8gG7AK9oe7OTtaXj05VJFdUXGwXg0hLUPOf9rgcymvn0DlN
tEIGxnjC04NtfkrNl9aNwWQVgZ1OgG733hUt7u9Gw3hJKqNA+kybnlLDqD6WobYmuT7Z6U7i7nBX
qfkNDuDICRg+FkmpHfPeAnadkntujPyQAUwzABW3r02tI4EnxX211QAEP58AQcoLya9GV/qnCHcQ
G4RhrC8OaMdM2RTf//8sDOXD+s1HOz60tWxnIrXMaXDzMt+yEJ+aHU0vzHOcra7I1nSW//z3G2vD
9X6H2mM6zvSWh+QrJFO4gNx7d01QFbYFmCUne+qEtS2Q9bYyx3L86GqRvY1zHm8dQx8/coHL5xAI
x3vS9jYuFhvFMk7aMKw/c4BMXUnJJ3Mdymh44tMQPrtFFMziQeDYnlb3NGXC5/RcaiP4+io2PDKc
e5AP68dPWW0j0jwaR3xM4ydqarvuV2HlgMNYyXw7MVErPc0WNMlDet5Kw5tmLyN/XPdGBbK+309I
nbqGGotSbhcFHXgQKOdivagb2jDQmWmYomIzRTjW6H5Wn9qoq0+9amhY+RXySnrp3NuWUe0WE+ot
djSNZEPnJntNmsfF9p1ZQz5JzaQFqnr26nixe11WPYbt1Vvmdd4ecI7IJ14WomfOdDfZVmYyXVHp
Nl1jA99CG4zHW1dPunQT454TgN0pXr0wWeymEVAbdiPPZh564E7Xww0o9hrFV20UZ4nLhqkbnG0N
JJozNXbMHnHwUTDOkbNKVJ0wzs7sqPmOvrOy8iR5p9lgd0H1LyJORQgce9gMVDxM0tLARVDw3kBG
IJTdk5QmjIiui75wnxpLJJdUT7+WSE5/tms7f/ZBijHqUfVIIt7hT8yyWYELnyZ/jmoG7hcgsVgD
i+8N1VRe3CJ03LSrYRzje2qioUzutYQ98ClBOklulAwcen189Ozm5Z0ZEj41II9313//c7Tew/cx
HQTDPnN9Xzd9pCG8p/+dksp0EhSEfZjq2F9P0rMOcRQCXf4XO6HBjVeeQpKBlH62mOkHFzvKnict
qitOMy0hycgkUSyGvVdbBwVfNvV8QF1QFyP7k9Q35mTpo9YUPPMRXy0uFj8kq7En3YARnM9XazSN
FLOvxcP7H0A9CfkiE9SOvXr400pksixC01pChYlQTiC5+dC3MkQNsXXxU9188FRjoSTqYIBSMqg6
8ZzUrqJeyIB85QC/CJn/HHQdVxpxw+/O4Bt8AhEt4Iu62MFtnJMX62VCjuWQpWWFe5pBin9wQgZ1
A5Z3JLsPOyDt9btR4IPvqGI2UxW9UVNHOTuhIGHn/S4nMySBIbEBuGSLfRLW2bUEj0swpXazXxQ0
AVxBJQjIK2+9uCPFsr5VgWYrtXm1JQXZ4XLco4fop6y3A0GFewXqi3K1ONktCy2LIzkx0VCWAZ5P
WnOxoZ5rT/0OAA4dAMHxMwOSMT1OKCHcIZtQ4KgSdeZx4NwrgjmtXo2Be2MeaTgajvRPKE83jyOb
ygPYEIIWGcXg8qCWjBZzA1HbVSxBbitlHZ5wpHV2jW7c06hAKSFKz5UiKbHRCKhLDagIrD2ohA83
ihQliqfFJC3j8ESyjCYPSWgeJAjxBuVwscvDCGFLGr+fknaDfUyR50xTZjezoVoqH/CSeZ34tnQz
mN7Ju1mjjEqJo5YZjetESJRvU/pcLxF0Gq0yQinQLywyXGdwH7W8cjjIdDrEWtunT2BX64KojaNt
n+UgsiNzSr4DqhVq1cEbY42uVd2NoKRmTItOkwWiPS8HdRauDjQRAEyiPGsWIMjW1J2lhtbfic6t
9m4zlbiM7HFku+niYIBUEVBK3zpplCcyIkfUW2TA07+zQIO0vxEtbm0rilCC+PZsNLlw63s2udHB
j8ESCYwnIISWiY7op3O6ESUEH4rD8gX3jMU2jyojKMfIlGuaQc1gunmAZJl8FypDA+fJTdSCO9Nr
OgtUeZl1TiPPnHug830MEUbfL6IsBGbluirL9lyzF8asja5lDIgHjvcwSJSZF0ZeBDScpoEhMgKY
fTn55Zpk1PiDO65CRLh3i4yV4kudxc0J8VnQo0ucbXQmxT1ZuDlYVCuEtRf7rnUQPJtwi7TInKE1
UZ5Z2evlmXq7ylZNFkd7sovcITuHkX2uwS95Kiat26cu29OIK5EzjlYVWEPW4S4QW1fSUGORhrrS
Te0KN5uwJyPGLUAyAUZiQxMXxTJ874LG1Nwsi9+Kdq+AVG7W8qoy/k8JNPY7ughmmA6yYT1m+cxH
qtr7/BlcBmldZdbmUxezboPyvvu+l+EPFJ3tkzpCBnI/odAeBCwJ4I4PkYkNSTB2d7iD4kmQ1eUa
2bThTzdFihdrzB9VaT6Ak3z4ZjX9N8M2qzsw6/3Fh7a800FIiRJFZH0Ls492PARDDVNHJgDIIGAe
VlPg13V90PWCP5KiG3cxSGke5gECIEcTl0jBMsllqBpJqpxvM7NxA6errH3WmSF4U+qvucOqkzkA
EG6F+9QIe46HWWe64pxq8tHAOwDM3gkInDHF6HUAA/OiW1Xu5KUr3J1oqz5szW3r1OEDiq+1h7rg
X10vr09D05RbfaiadaLm/t0/4Bge57URDXv165pPtTl59zRlcU+r0xrqqUuVVZf5roFajzJMHexd
QkehNLgWeGh1uwepjRd/4J0t1iJpw11s8OSDGcly21iASaEhsl+7/cCQOi5rI/mAZBLQaYeuieJD
GEcd6nL0Sfus6Wo05v2DLo0t6ahhdy0qWZ6pH9ZPrc2LYzdWp0QO4w6EvPaxVY1Tc/AvTzmKG5wG
/5ldgXc/aXgzhdYKQA3QZ0Pf6HvSIb6GjB3kDTEUt8DB3M2m/itwaf3N7G+2/LXaMu9mSRTZJCVq
atXyJPY65Pz9+x7VMK13R0bU69iG4TqGhUxxpJe9J1JpGsMZpnp48twPXpJ76To01XcCKNlBlbHk
TA1COw2+GGp803WRCnbG3RE/Sf/epoHK2AU8wh/mWVH1JDkqT1utS2evf7Sb/dtpjTMkfK/IiJwj
m9JFASk9iqnhTg4hC5CfZe74EWHwcD8YCPsQgKbW6c25deR1Kcnxf4lmwEwaCjZcqc6GzEjUY9KC
wfm7HzJlfj27dhpug1uRyl1Q43zXZvgbBjAdO6IA7RuN3EnIhzQp40MtNfBFNClIFUcnEzs/aRGN
ohl85IdGgNNMZLqNtFLDQZKaVjy5dlRoO457N6AWDqdRAC4UuGF5tC5aUJgUMg7vUk1I8N6k+ESz
SL/GVqNfawtZa2UcRbNsUXBzLFaVlfdbkiWJHPFrLdXODd+IXBa3zSLjbf416rHDWESL7SIDXWN2
FiiPEkFn4oUKusduuxjGDQD7/8PvrmX87XfXNx3HxS+t7dj2397qGW5AsVOoq6eKCrixuTzFUthn
nB3sM/VAsH47JAVINb52HTix55GyTdIpAcHD21yugasYUawb0Tt3KZi5+0AYbrHRBxdZXcqNHvWo
dI24jc13Hl7iuvzcCs157jTTf3SSIdAd6TxjC+08A/1/6yaCP5DItxF/S4x6PNMQeNHeqgF48Z6G
qOxst+DSGjZCa9xnvRztQ1QjlEieesdKtm2oj1qx8cwEl9c1QAQS1VCPGoQU7CNwqJ0jSIiAH0Dd
RUM9kpHhMo/c4MWYl8HiYpn3zg34t+sNoBiS2f/iyyQPNM9oPTCAFqO4+OouPy9RjjtiLzWPJCoE
3LgztzRsh6y4s2okBivTiLID7DZF/W48nnKVD9DilQ7ce71ekdavaiS2ugjMKyAuo7e+ioJH+1Fq
SC1iUZ/LdfbJLMFzSQbUVFFpXrAZR+KPMXCUpWmfSS7bBpN0au2h5OukxDdrmUc9mkc9VHf/p3fz
38J5eCcjsGHaroNfc3vOCv7+FRflkfjf/zH+H5h8QAzvWuJJOpMXuCkS7tqqCi/lkE+nsgdJRagj
T/JNTj1q9NHECZk55W6RLXZ+FXc7XcPN9qIlx8vQi/XNVOTN6Z2cVpwQ2VJX7njtqLUXx9QLzW7C
ha05K5f5y8NWKDcKMlf+y9ONKOa4+YmXubSEejq3AgXOsv7yEH0yVWvN6V6fjqYuTwGys+k0jcaa
RGOtYW+DHV8e+18PqA/wvnq4F90ABrXG4dXLnnref5t6yb7qeYGwGYowUGuKMhRmlx1CCaJfu14z
bjwvasctiDPsNcDdkOBlc5589yews2tI2Rrou+ibMjnPlrX6RHZVvKmjyDu4um3kn0imJWIIwoqJ
jTf4dfJdJuCK9ACMH6Ceo9EeUDnWbHRZuTjUOPVeRM23UQMnpeBTcdephoYyxgEQu6KHRUTydvSL
O+R9ekchnD2JULju6ih/gBM/98uzEfYrGr1zKQTOT5HYkG5xu1hFw6cY5bagiAXLTtk0wzYStrz4
dScvIf6YLkmlTYHR1/m25qh+3ZFmjNq/9NGZdqE2gJ9GJAWi05kpr6wF6jeZ5G0yAbi/KkdU7ciN
NoCYA9np1S9rG3e2QHa8IN27ASOeWXqb//SpecfEwQz8IQKGwrN1nB/wuXlXHjlJDlhWIFE+gYWm
OyObfa8jcnnwcS7A8YoPZxdIDl1AYy8t0eU2OKtjG0jEixH18D8znGcblH8Mr9Mtd4+3qTiQs0W+
zJ0XIK9tiLP/+1XJ7WJOvbfnrAYgi0UOoE5jxn56PPSfc92Q28Kpp6Ou+ezOQnrxGqVE4ReRgzJR
mO6PFKa2PgLSpWZyiyPEq6mucWxCrCz8YhQNKpwL9wdiUIlT6CpzwVsvIO1ZH6b3/mYGXVdUYtQr
ndSeLZda0LxHisGrZU/g7YtVqPl3r2lMfRXnG61Mq5VURQzUOGZ84SgYuKOR60w9IKVcPlvEqvyh
1rTzOwuuhXyVyqrgqz9oaQWkoGUcWNx/805zuQ1IK3z5M3AOfLDBwZytIjDuHn0rwklei6NHT2+j
x6yIvE3aWFMQ+wBdxovklE+gmQmTEiE/NWSKToirUsN5fNPFtV6SrBsQodmIpB7JfAR0vPFA3blJ
RrHyMwBC0bAL/v033zK9v+2yHB9ZkKbvmThFGyBM/r0yeMgZFyA+qp5sg7Nj6HAbkKQSlVRxWyIy
m5lXajqDT+fSd7cxPmfX2cyotHDHi6kNrLTn2Wb00mHdO4hn0pQw7F4nA/ilDAZPdPvFIWnVQoiM
/W0hVK1t2dt0mkSLgQe2DWjYuN/SrunPFFem+DNet/yU4cNEImpuAu1GaZekXWLVQONAQTyN37Q3
M6wpBUmoZaYrR0HyWePAcV5TXcTP3SNXDfWYq8D6SFPoYE7RY3ajnQibD0iH7rElwD+aOEtpuiTY
v8VnNvEPUQooFVS78As1cvQVu6vdbkM91tJZgw1/BDJvf08mHRmPHg4iNK706K/B5uHO1frdkDg5
bsMA/dOqZgb8UahBStmmCYgXldzkIbKCWgB7DyVA/LzQn3ZU9mPluFMaRiEuNCxYukLql/88ghfq
wULiECAjUCuEi5djMQD+n6zIhzYIffaRiuzWxzRlq6y1/OfKA/bOzIJijQ3QlxUpJjVEe1nlcbOJ
nRK540pBMqLCdOtWghVd8WguFJqox7RXYShA+AHMk42s8cEYOxenFppdvfl+54yGNCVVS73zCoIz
LEU2N01jb7wcBS6VqzUH+okrGb4kfW5dI0czP+JVSf8swElz7qIGFYZkhGJ4A+XltrNGkj4QE9oY
qAIa+xJNffnihDmQTKqqfdZBJoykpiG7j1NN2+peKs6IkzqH2GDZYQByMMoc434LBjwU+Pa8XudT
2X6wq87EvVDWfMkM77nlqftX1IJvOEdmezD6ITDCu+Snj1AZAg/nBNCNJ6r4KNIICakNQkZzfQdI
Fe0Af2DpgWpAHK9mD12xoQFNSPpe7JHckCIT6VeRCBh8viMTx8ou6ejxXc+lXBPFe2yzBJcwQq6J
AL4y29thaTbe1vSTYteHg3gOK3B1IQ/re1iyz7jit58dXoc7Y2TZ/neDoXoB/r11ahjYygPdaziQ
Ff3kYqXfbkSxgt0fJdgX7A7BWyf91kcRAhVSL9OLlN9In4JJCf82lpiRrvBe8AXIt+a3iLr2iull
QeNfyvldcXP/BkWIgoV51vKeoUnIXbZBdDQdezPTJpRjxhz55RYC9QClL88OcCXPLtAsayQRHzNS
ZMqGtKWuR5vKSl1sNlCIgRydYgQLLuJFNG9qe6ZfqMtahro/3d56NqoDY83VP5T4pw0KzsqfG98V
xc9+rFIUupXTh7S3EEuwUPWbOxU7sjrVtkZhI6iIf3AQ1FjA52lEvSW6KrNByNPpz9FkI1qwEFw1
eCGtG6N2VsaIrM51Xw0bowBTDG6udMBdekCuX5pJoczTEHlyU5CA4G9dW+P0avjHOTf6my45cbvm
p7C8AYQ8+U9cHk6g7gUF4UnPRZdsLS3OT1rYA9NLCakhmYjbxltRt6YuOFqvIGlr8Gb1gThZdz+J
71xqfmJuSwBCADFRz5JzW640LtoCWyklm41iga4YqwgB+DbAdY7SkH6ez1iiHQqcIqRbiPOtxucV
snNKoGIqIIsU+Y4oeKP2730xMeQNRAo5w2+so2aYyZ7pHsK4hJnB8ryuAlLnabkTadIfmYEyhIBx
ViDDwsjWiIRbF6ZuW1Ax5eHTp8Z6Vz1yPUFBri/GZldyqz/lUbfOh45J3AXiVDB348qzkA6A0888
TskAZ3Jc4FZaGYSuUQZI+ohXloyHa4eo15V6ugN2r8lBejMNfXyaXMQbyp8RQ1iP7ADUBirC0pH3
vWyM42xC1riU2AIhfgSV5S9/JNfkPehX5d0ibgt8wurqe+Ka/c3qJgqzzyhf29XuGAVGm9UBpain
eVzd2Qm/p6x1So3v4uLJSBv3Mue8D4a7AQuc3NCQe6DwaOL6nkxp0ps9iXLLczchKvU3pCR75d8l
+nQr50/g7Hn1nb35JlskHnPstG23/mZqqbmShuxXsa+NSC7DzTc1Q9QfJ2RBXeYROP7u3AaXocqA
rrY1Xro7sD/UKGD6NemfHNW88C80C+H/2RG2s+7aQqLHBrgVe2McHVzHiWaG6VaisC2dS10CAJzw
vZWoqn37okn7B152eDqF6p3q2o4pSzIiD7/7s2S96SycGQkkJq8y7G9zJIHSYYEa4PaAMSusZxHB
y5BcIc2tBDCWtlo/eSwweFhcMoNvF7gZsiOftbIrpOKNIn9IYdy2rqXxDahUX5dc5pGJckUO5hPK
8mjv7JSrKYw+DNy+89OqP3lZt6m7EsD/XPYnlpusCpye+wDsxXXjyUpDcJ9Qd5bSJBqrmSOgow6z
4mbSqxeDHXSUx5yc2AQlAnDYAyPM2W6w+yHGwePXWDcHVLMQhklmYK+ICk9vNwtjpzuPhQ027yr7
kJtOd5SqrLhoddQny944DWyai4+rt5LlnGEjj79nba5WXhSp0ewjYfTnRcQcAPpanfe1UdNtieQE
hIjNduVrrN7SMmap40gEFuig0/EFaVHFcqZe54oBD1eKLev1LCCFYw44XpN67tocLzY7RRiUhKIb
wJLk6oC3gZvFF/XeyaTdim2oXCeAf0buYjoAAtIGhuTGwl3IiZV+ce95Bh4MCObfkyHb5L9buIBV
2U+yjs86ANgDyyy8H1X0FKah+G5lVglKm9TCm6jCJWdU2ACeZt5jkzoDCLgs980UN6MlUnm3rY/k
eaDetLW3Fs42laL9NtaeWIetEV3An5Tc+RVnKyuSxfffDEBxh8QS17i+Vh+lvWfibZFNn5Fi35yj
Jv7BkUmyrSxttD5VcfYDFLfeljnI5VxbniXWkiOOSsZhaAMC+G0eGdKoqPzmPILo4lXbL13lscg9
uR3SzZR6EmCSxXRPvSL6ATaA6koDapC2C0BFrxHAlILVbOr32X6IU3wK1PSpG6d76fri3nlcXJG5
kXQD6gAnsV8sWeJluxKRLRw8ckCO6SAhQiIDgBHVAnXXN8i/RiApADRCf+iTccSlNwoQPDAcnqhB
aOW1N/ksr4JF807dT8a92qnv3slp+H7u4nXxR7LQRzTazLix0krvgvcLrtKwJwsDG0h7q3ioAVUP
WPIwMMbJA31K6QbzGDch8R2K2XCaVuajZ1n3IsZrX7mgETWLm9ktgKJf3XSW5gKyAaiTuuK56QGR
2iisVOKyan8bMaRUuQpVlTiwELKdLWmk5nm9eBpF3+9jFenD8wHIUfVAwCUvaQOuoLBHsR4pSEZa
agAcIy8ZbvMAc1R3q8XBO7syAsCdPXrDepm7OOhZBZL68pObCVzChKW5Fw4vHp1BLx5R575CWkB+
TyIgylintAM/R+wEVepuwFXJrg2SKJ9UYcqumBDVcq0uRkpiEj9hv7tx7ZZdSbRY0ASSvflYLMqh
ffXxZkE+/rQKWfzrKlWH9DSTDxVy3XR+B3i6FxsVmXsa9UjvB/SyUiBLbFY0hgdWp85kWz51+soF
s9/65lgyH0dEm+sgiXSM9XwwAZ1gwFmSFsnd1KRsF8XtLjaRfDTuuZ2ukaocbrTCiV6Q37/NmCIj
lgk+v6WtqT+y+CWMa2s1luF46qVbfuIpuJeUfIjSCmSzUTpPN6YJ90LN4F/BSOE+eKz7QG6LIc+2
Dpi7djTrbRXPtPML0jZB8aZW763OWk2/rUJyWgWH543p+wcUJbxMRZc9hn2SgcTDB7gijrBrGs6K
KUbalD6CM1aZAGLi3h5i/9yy7yCzdO5JOnaZCZ7q4iVG6STiem9+5vEY5V0Q15V+cIGTtNF8VIhk
Ir4vNM94LtsuObqs6DZ4u5ZfU2PEiySMXuSo90igDaddF1r2Z2TOBmSgt0O9AfB7ecx51z07fvHg
pGHxFcwP06roquqiRcaI3/FOIFURCqn1dTAx3b5PfACT2322sTiiDPUkyq+/P4aBgNqG5OoxVIz7
XAzDsLVZdEzzYbp6+G97cvyhXZdIIdzNw0EHNlLmiICGIOsNsS99ir3UeSRJk9rINSnq9kBDgbrI
PUI8w4qGVZbYDzgxziMSSQdsproOQkbDCZxhyO4s1VBP635IPwrPNMD+9lWMC8PsThvBFSAH+7DI
yYwa0etgdnAHcKsq23fzNeCjrhLR++tFsdhpBfbsEne8q8UzCvQBjKQZoDLzXPPnstBiouHv8SgF
sBvo6WJX6vOPo+V1fJfsFssEiLwXEc6UOKUsxQH0I3UAnpEuXi1j2/4OUt0WOcC80rBb03LP2PZa
12C7pSD7nX4EA6/R2GsSUmOnghlbH2fujKcbIAGh1h3b1o9aFG4IlSv0bBwkldz7TR4xyMleWAjX
jxKRHTUJCO/yi+fKEZcVYjywsp2dkXyZ9LZIibPbKXdkvUtUxb5tVQfhuMa5V5X/JBpDUW9wYmzX
iQIJINkQ1/XdGOE9n07AbydZUkkDJRqmP3siY68YsEuWSRZkjBngkFde1RpxNhrneZpyKpKy3qCe
DGuop6DGb/QaCHQd0tYhcqJpwq8PKv9i3NCDxLH/C2mPuIJwev+hc90nYH4CVSb2pq1VedVOm2BV
8O4CmiMDVQ4T6DST9uJnYLek97coinHfjSVfGdLAvQFSIS9J62V39CZ/r41l9V7bI2VkhfsUlRT9
y3Mt/LNd8vwMLMF2Y0zIve0VSaVU7JXUS8qXNozia5eMr+K6x5XgYkpWUS6B6DUBha7zWx0MzjLJ
LxawSYYA7/oHG9uqvduK/OK3xZTsRgPBCGYjJqjsboy9ZHppu9Ld5tgvnIhFkEceyMZ7xBWAfmas
HeIXJEbAm26vpT9As2hsEVDqzyB27c96zY2t7nYRdrqIw5NilG3YzmMWFm25zlz7Y1rUckdTxgSE
EtGh8jrHWxf2d+RnA8N2cqw7S3ZAEfSkOA15jreFyYE07bM99mLDfauaEb9hu1h3oxUNSYGrrBKb
y2CRUM9HxDcwstjcLQq4Hfa+ga+Di5frDrk5gBQZ87VReuAzLpM0wF+TSIM4W7cJi7MAMA/GJHJI
UOOM8hnk1TaIXzI+5FGQFd6ucVvzryarzqPv8x95ZT/Uvca+AZzus12CEZU33l/A2Cy/uAYKJtoe
AKG4l0d8O5JiFWpZuB38Nn1myLWloCiNJlQ6CVRlfnjTUfx0Gb3plOV/N68B9q0rSnHCdRN4EKYY
dSECISkk24MzTpGXxzhorerCjS5TaYUkz3r/VY5k8Pgf5QwEYYsfx9be+yH/RuSD3n5Md5qdXKlk
0ZFdij/V5Eq1kJ4a/a6L/OhKYPFkqUbLvAy4gFQHaUpgsCpdPgINEDiS3WpCFvlKakb2qcmGMgC8
WfMNr+tTlifgR+viTVeCtCCYAKTW88L4XvjAPbKn+jO+etVK05zhCVf0CI3l4t4akkfLaNnnrBn9
lVbk1b1lNyU4vaQ8tDkDYCau1tZpm04feVj+5eK78xMASWHc/3Ta4idO6t3HPvS9tdnkxV30gF93
bL5Gx7rXkYi5KrjpfhKu/Kpe1j+FxMdH4RDmWfcwOZ0FHhinXnmgQHqc+qbfprZfnMHVGmL/Yd36
cezU++SXw5sfox8VniGiMYaHZJspaad9DBTPYGo97yUahjwYVS9Vsmis2MuiXXr/bvdO+4/+yA6F
sQAS691mw2wGQgHu56hHAk1GFBq3w0XbKHqOpnFetTRctFotgfWUsXCVTGCqPiBu3xzrBpnudPpF
eTE4czL82uPaf5fbLbBfVIOA/wfUCGsnGsks8R7c7hKNmYYXshq4Znfx2uk0j1QOeAGSGEAVIlXo
Zg4gcjdRo+GWW80iBdc9ADaq5Vw1jRR9n3/okGB+4y7xzrQczWncCGiGDnKd1MO14Pw6GEihDKzR
sK/6S4TfsyszQF5GAubm/aEZnG8NcNW92agr8fuHy3y5LmKhZZuE8Z+Akc4OY9uE2ebVhzeliRe8
zZ9Nl6kDoCxdd2oP+ImyEzW2Cpy7/0fYdW23rWvbL+IY7CBeqV4sybHT/MKRnb0PewX719+JBcdU
dLLPfUGAVUA5tkhwlTkpnB6CHPxE60U9hy4C7QFIeIy5tPakWOyKVnhHYfkkVqYPFstONFt2p00e
ZP1gNwiPtACPjeo1BWDwRx37SROOr8DydLa8T+pjaHvFFbkVtsrmsf0RafWaIjB566DEm83Da5nG
AHhKihXVMiI9VqbojP9VG1kXITKHduMqNZU2krbtnBQwqrDrqPxxWUexcSyQ4gAGm/GtqFE/RLPQ
qt5nsZwN5Wh8o9minaTswW7ZpYir49B7fzMwKazy3DRxHNfw7KXoTEABHTuMtFU3aKYK6KgoD5In
aIwNkXBlRsmvEyDV/TJH25EjlySzK9sFpftnktToblNiAN6jAHTOohUpBmTla8cQT+TDAefsR0Ba
V/uQF+BmmdyHFnFfvKISYHzVALgLhuohYxkQX0HuHteau+nRgXDOk1Y76bkRoY3Dnl6rApmOnhvG
P9pzNQ73Ps2YsQ1wCcWxGGafij6qpp99BgzRAy1nPITPs4d79iQLPMAtdq9F8wJKb1l2JUx9K+9f
8Tw3TgqFv2vxNyOXVBJMQ6HPdyJyErAydFs/LdXD0qpu+3vR73sxkaLuKTIk8jBYeRrwnMxZWN9q
RHNohQO3WhFflFc0auVInqnfLT9WpPuwRMbHWydmGV5EU930uYtfWes0pygAhiWP8vlNytsyjl95
EX+JvCjbjejkuJSaeB+mDklpRGNBtDGEmu4vGtdxAcQIau7VIlucNRED7dBJcqUlBZAsON6oKsRl
M5Fyf7HGPeH9eui8HLYT/+1KZZoIIDrrLznK3i6FaYhVPCbORi3bMbjQzI4HZx+E4ueDnJYVnscR
4l7n0AkrIDTwcS+xTm+J3eIMH2utT0vcz6YbzbL4yntAQ5EkciCerB7MHRMiQ4vppGXjHk1yiH5K
kzsFTqhhmm3eSdqrNvucSHpiRTOMyN+ldAp+jKRsJuphB7LGA5n4HT3xhwy0hx4QRY03x0R9ZQwm
Q+Y64hMNLedAKxx69AR+yCy7/OJlRYmgOVLtvzuRyDSsdyeBv4OTKFyULKxLJKNXRYUqAfxyUL+s
pizRgLOaF6gCXIRoYwX9CwfeEk6nKJj+GLQ5fTazQuzJ2GDxu/JhaRi9dggrviU5uaurPWy3XDym
CmuyvPscdAGkf5453gK3WeWM6HUNdc9DA7njrDXL5VsbwczXEkTpxyoTIHmWS9Nw0k8p9/CDFuB9
qUXzrdN492QkA9DMndlZT2y+d50CAHuRK8iA51vaib97G10FExP9q8cmc52OWb6jZaf3qAe0xYSQ
NrQW8HIvbWQ+04oGvfgRaEH8ghIn6HGuBVDjr82K2n7fLBFh//qnzYChjjAwgYzPKMhBjwCqFPCX
oXcRKstqWQVM68xGBtPxAmPH7RoR4Q8FzUqNa9upxk3/znlGZwjujiBtiFnIT2pH0ncGim0G1ubb
gAHJHCRHX+1pEmDTdWIQIWlFjiI+D9hiaAwF9qFXYmrLqR3bn2ITDJBiQA0OCoUhayU+Ih7U9skJ
aqBfYBUOhkRpbtFQyCKz9it0ygM/H8ZVlDfxztZNhHSTsNuoy6groFVlBvV6Z2+bsWyOc56a/bFB
b8ChC53Dci11bRyF8k3cGYGfFCAyMxrnCnDt6YwGr7LzDa5LouLofSCNLtUs/7tDivvUNwUe0CQi
JdkuS5RyRH7Y4DW3nlGO7C9bdWz+FJasPAKjIt8lQ6X5dsgQa5RDEg7ZLei8cwVGjtMi0pCL3A1o
fPXJYnEIhPcJde/8uIjKtNf3iQRF76M8v9uXeeFblWQxCC9cywOQCmBzB3P6jymvHOZS1kxdBP5u
rzj0xWB7foYj77EDnDBtT/vRB/DCsPG9EfWUtCRFDmwBEO1Mz3OaYiuSeS1DHAd56t2yQR4K7cQT
59S2bryap6zfUaq3GhrcadGKrGJhAZCMr2DbWuF2g9staeWSbCldjF4V5aAsaDlxW1mQGe2xbPmx
hzNMr6kZ6F8GC7HTXtjRF9angEED7P1NFKO2Rbg7PJeF6I+x3hd7B1CtFzQ/FZtBeOwFuXjEEnTN
/u4k4WdN58Nbmqel73piBJVIYt8GmXqJqtjZGeGEpCblY7oSKXin6DZNHVktukOqJ8am/Ky0hlfM
K9oBTcLI3mglvCsNzINGgLcuaxqtLRKv4no3mDjNT10WbEM+i2s6jd9crx7A9xz1qBBCaAWfpTvT
kmYka1z+VKJhDqBrodeivAd2akqGo3Tuyzja63XxaXG7M8lFNZwAnO8L5GkRKEJ9mS708qanLfj9
Ohb9pTfOa4Ku8Ncu5fkhadpu27d1/90IIxCRl+u6jvlzX0fF69BFZ+YBRdFG1/9rnNsuQmBGuSdl
PgFCfGoBfJSMJTAgpii6WTk2pJV0+HAne6udwS5Wp9U+QugdQXgU4dYJO3nAe/iEDIF3SxLrizkb
6beoTYxd0yXahpaxiVq6tKgLsAGNQH/tLd+WZiWqOE4WQ9SajusAEQHMmBnhChZQXM7Mdk897rS3
vql71D2l3lOogbiPZCUak2/ot0UkUiDqT0tSTBruTwAlf8ulxajV0aHJkjdNFnpSMWdYxeBVB9kC
ykbNeXKPuP039ooqQckqzAbQsmmIhRVzJWyAosCV1MppQi0I36htaMfFgGY01LTpn69STBbiFiFw
Np5GKm7SHHy75ZCEY3waPpZZz4BObhY9bk1QJFqcnOqkrEtfWcfur2mKqPOuGauvzEu8fQl20nUq
Md/N0O3WXY3oeSyXyOT8aGfRXauSh1+LL5oryq9hHwEFzUj+IQ8t1NndBkWldSBhwQaknXSmNgjt
ttkEQOxczRLXJUHXkbfSRjPbzZw9A8OxPgk5kJaGB5nyIA3+gPDasVgqodyrQUH3IlcuLLWPwEzw
dpGFpqOVh5th6fNpjE6OhajnXI3GRgnrEnkzdMP12bvBvYeak5+y8EaApuogA9ihL/b0Lls2J/W9
VO2OSs3oRLuoNZMfZPk0orUQk5A2d/6kpjVplCMJyTugi6ofoXN14a5yBMKiBNFPIuEg9g5vMl1w
XY8Xxd5BssABhi3wnE9KJibAn8TAml8T6Qf5/pvbUAj7RBZkO2rMQxzWZQBi08cbDdzT3BM6Ri6L
iGzlVckdOC/6Ka0idU+kWx+FoOnO1wII0gLjxeFBTkoKUtOMHJzKmbcOiyMVsl4U5LssF98EzYUI
FKa7uSiAGPlwjWX7FHeyA8qbURP16y6uPOi6D26p23nIgiI4uWyw/EAPMhtgeqfO3T98ukC4+DyL
F12iYTXYDZAhVA+ToBq3AuVU51amIOYwHq+eu1f5BdQLAUGHB90aRcDppppx5gaysTXgaX7gXQkt
5SwWE/Kr7ERbOcKxV/TwigBH5edeOu5oSQM96QJmdX7KU4Tk5dOvZA479UXNfMMdri4PZ6CIuPl1
GTwtQYlGpAe7RUazyRUjCsYma7Mohj4rrsacFJsxTgOALWBJWlJUHV7yuDtMaO/6dQ1SZKhaQTl1
8flBPuu2c56Lab3soQ14vqNh7dmew+pC3nN8sqohu9ph1TyBNm+dBV1wzT0nuNIs6Nppg0Shtpr0
Yc43uaa/4Ceej4tdJer51NT8HFlfwesyj+xYC0QB3agFC3sAtH2w7v0ajM4BVK2RacjS43S2Iw1A
cLx9iCKJIHfejSNwVyEpXfXva2D5v/uRhzd3P6sBvCKGgc57sEhZmypCjxoAqKpzj9u4c7DdvjzT
2s1bbYXyRWOF+t7yvCg6Q4PzsiY1F2Z7BOPWqgrBkLZGTVSxdtwKjaw9RwwxEBOyOijGOnUz0Hv2
NKWBx5Z+SATSgdKw1QIY0nQxoRkKzH5tYfVpDUomuRsNi7k9aNAkoHhGsZV9IK2yvnMn6YznBiDu
5B7krqxG+RlIOM36bYpcPGnIcLmEhnJSvqe1+qlCHGkM1MvtcoaDiqbXA15eJRUQDRq4946Z+ZWU
6Jtu0AqELyXA46SJMMNfU6XL9KDchpb5H1I7/TQDwltazp69GQr8gqwkrc+OHOSLiRo6HBm9uBqO
D/IaNdl3ZspBykaU0fqh63X0dnN+2NP1sqeuC9K9x3L7BPpACwwABt7toplbJzBO4007HI6koGGx
o2WOerUaBYnwe1DbWYlmpqmpV6Sg/dTWD4aLM9ksywZ/zxmCJkAw/O1T3e1CHqQntxwFA+vZyM52
iGLrPhumb7EJsIG4aMdj3MXg2qq/Cq3MviagdjjzrMnQBwExwlPvVgxf2/MMKNiV8HBedhoRfQ/T
agBnCpBTA9BAvbASOVkptzuAuQLeEpTVcpnn5dlh1fSShkN9yRCU8kOw237PJvDOpSmo1FnU6d9S
U4kBQxUfeycY12QF4K8G9L92tRqDvl4Z3BHnaRo+z0GBzpo+aQHhjoHkNGRRe78kmR7gRC7fxxez
f7V1a/RfNi34qeWlaKAr0LX+JOuLMdl3c/L8r1s+fKRy1I0NgoZgYPv4rLqdFOs8w/F3fqkAzXQE
KEFyoqHpA9xruyE50QzN5dbezaItKYPulxktwTfXliiDh/DBjWR/clnsEs0W784jkIP2ThWrizzs
tyyTCYWtWj/t9Vbnx35o+JFmk1zSrMFdERwBcq2mD3ryYTW/99YRRvITo7bWDwoyNi2c1NG5/uuC
ZPOwVJf6d/M7PRsBqqujTX6D+n6AJyEN7BPDpuLiBJMNzsyA16lPJCWazjv9H9eF3KmtLQDvkLsi
7wyNDpciB9qPgy76OLj7TGOIYDN0NHcCEOaucIAPXQVz+NR6A97UPjTKkDRmyQG4YAIvi3xIRoNO
iqwI0h0gMBI/aYGRGOKp6qPzMvZ2hlYearQen1reW2hmtYP/UrM6+9RGAeqY0gm9mY3ot7F8NV/O
NKgmiFcTGFXVO/uiKPQhXKHNVleKrBUoy45tL8Cdtra2ZVgKNLWDkyGJwm9o8A6eEe9CvUqW44Fe
a8aKlqRgKGIBkqbrbZ1U48oOT4C3oJ6bE5mRXIznoK3jZ1ok6WSfzTq4jo2Gzqy5SLRdVs2gdpFX
IRNdt9q1GfBEbRv3VYmK7gmUfLZ+DYCiCzAvy3nBLwG8n+Dq29SSIABgJYDptfiLVmr2C4k+7Etp
4Ajt3h5BbAAuTCDulpt92LM4aC60InvTwi87G9QlSjaadIkprYDoyvhwTZxJINLaBegoab21PaYW
qqyG2TjRAMRP84RALHgQtdxdLYo7Q9FYSbgm1Z10cdLRF36yeo7upXgCHUhTgfPJQNPVU9v01lMP
ui3fzniFxiAH8GIfCloiy+ueg+qFFmS/WNEsiMZoi78TEEpZwc+5ARElpQ8X4BQFqbKkIQlxBYyy
x4pr9n7JQiq7xa+UEA9sYvvObNGAUGvI0bkoPkIxzJj2p7vpaI31Okq55uN41p/0eMqcM3np1Tyu
EPhPEXEFpjOOUxLOzql4cEIAAAwfNDWiG0tBtEZKO9MgX+xoht4lFFh8+MKhEvhva4s03yLCOpa7
WpJVp3p1yYtGAPc/Bzw7Ykroz5zazWBZoBUz3Xavld39LG7jTsnCj9mD3fS772B0eKUo+h/1rAMk
IrcCnMB1RB55B5Q3feC/rRtXBo6yAkV7ZB/31godd4RGUjGEWBtkEWml1SOyXEmUb9SSOYgOzqDw
AWIvqkbiENWeZdYdCKWkAMvQsXPD1legJRLcBFRBx8zC20IgSUtiDedO2o4sBr1T2xHmSTmPwCpk
+N+pRaIdUFT0rUFXN/OjIuFg92n4Ks9qfTNJTGldDqQYa32LvhUXiPfOu+jDnwwW+bIHKdoZJ493
WFE+1v1xaafNinAGLlSZf4kGp9lR8+tDbywtSbG4kUx6TXoodg/yu3ZcsmNMf+pRZLWnTTirv5iN
RO+Rjb3KlqbLLmaIo1EuRgT97xrmQJota3vCA7XA0XDXVEdr77FbTnXOLTqayY2Kog4PqqNO2TDZ
n5eh1ZSjm1d7+d9N+Oy/QLo8UzdBgwgIO910uPnQgl9ntTGgSjD6pICOUC84bUJu/KdqRvtNThD6
tN8SC9TDceS8pvo4rQE1VBzw7mB9ikY7Bzw2+BDbprmGYzR+mVu33mpDs6vrqlotnDIKLxkJwXei
GTduQEMcZWCU+x2B+YG3ZrELgNy6MXDXXvWcgWSx5d62Bsn3xZ5KFKzTlNlAW7KN/l2Dsgn05Ukb
JlvO4wYQo7E9osIg6tcJgC1fU9xmz+7o/IzkikRl/bXhgFWihZmjncMMa3akJTpoui3K67JNaQDa
t+yBAZQZorjVFRPbdkLvHCoDEL8IdWBSVABWMk27RbrMa57+92/OfeSQNgDoDfAeDiRgjyO58gCv
VsesTJDkBlleaXrnQUNixhqqapuDW+xrlWtoCkIjj5UKMBp5JuDp9NIFKxLzUA4s2CcFVlYAD+aE
StZPneHiXgVuZe/UO+I5Ss3wxiOUntPMbGZ0ZFArFfAwb54cSOGg7skGLjTvEZMFhSCuMzDJsi79
3XZK8T9Rx18doJwgHyeXoG3SjrXbPQdyE9YJhI6AJeujUH28AS+k3bG+13zPARyvD/xldk36AykD
mVIPZXZcLx0gZKHSda/MyE0M+IUAMwJUmlEs3CvTlNvia0o3p6jbPesr7N60Jf//QC30379QjmVw
xjwPUN7McjzkHPTfMS00zbMatJVF+7jSjeMIYjoLZZUbw8yqS1HWsYc/+gnsKujXW6s1EjAugJde
zClxLp1dJd5aDOikABxHs1FrHmvizPV5zSQrhZI1Ak0oY9I2vlVU7BKh9WHfGPmATvaUv048fQss
bf5pzflrBt6zz1PFOdqSu/4w16H7nIfeCBynTv8Ztu02QvoC7RZmtZm7xDp5JQ8uGRfzypmH+aeH
Y84wxT/dwMUToOmKixmM4lwi07e2Sqd5AzLcOrRxtRTHXZ8DE/M2p3jdDRP8Z9s8e7HyLDzigZlc
adCbIcGzA/2XaMXyNl7CUI4pZaQdTQC8dR36uJq+BxYACaNSs45d6zwpGchP0LTXm+YhHMZ+nQ5p
vAX/I7AqAxM4XlY8iCNhQtJgRswXqJG80Wpmw/jkovhNYU9KAErEdbu9yGzuq01GFOqsRdWxzbIJ
4Ely39CbRG0M7pT64LYxQImnxPAnJOrQLVwbFjoeUIEBYLPKH1Kz2gEJp7qg5KK6tHkCWovKc/+J
2jjZK2vSIAf7NWAd3ytf6UFutHQ7MFwOCL6QSG1CU6NkBwN0WkfdtSRfhnSjXbhpfUER+s7pk+TU
z0F0GT8GANjEF23IdT9uzW77oKAlUk79JqzNYkVL8ljsbFezDvlgXh7ky7LTYgR0C/v8J3ekoSPf
yUdzRw4oqJvXURS6qwwh3yca9IatPS3KTyCfAVnQIFHNPxSBVCwiEKwmk+885Z4/F/obsKbGH10M
gD0BLoKrYWf2U1N7gP2XCmDjXZrUKz6DYL4+JC36gxhANH/kAKGTes8YkLsHCKoOlu5Lmo/thY0M
Q4zWQ5sZAI6US3CKefY6jNFLrrNQAMAI7EJr8kHO82rh0XCwPdx0kYKDuROjeyDa0XYkULqgblwE
PNFPQEa0ByoBi23q6B7qvHHxXuTZvrDKNPqcZm3yUvV7IG1e6woMgSItned59OxnhAsqG4BctEgK
tFdbXXagVSeN3B5fvpSBp5B8SGb3rrPNC81d0ZIUdsQqxEGCbLvIcEYdfISeCrUfbQpWmgtSi9p5
ucSQrLombJ8BR+Q8V7E1P1XoGUeC/piiz+kcaWbg+l2D5pjZAdJpnNTWtQ9060qzGj3Cvmt60y4u
IxiSkOvlVkwotFIypiHShB7iHSmVbBB4Oxq7wgbPp7wAqYSDBh3QsDsbWt5dJetftTFtjqO8MMnz
eQCher8HERZ3fRJV5VQfUKD1t5KB1Pv/eXCbHv8NXNKxTCQwuGFbDOct/b8Rv3C/NxmC5NZO6ByQ
o6vMNbLtiOKB6luA1HQ9HI3MDW6Ae7bU4QoAlbt6ROSwsfEoAcLZvcUUG+O3CpW1IBEzOO4Hrvm5
7lGP7nmCH8DEjhq/qO1WpKVyQNLOyKwfqMpvMeYMpzh8tYCQjRIoEQ8gvR88J16lUyXvsR7fZPUI
gGI5jJasfZm1fE+yKG6+xAO4X0fP/SvNhuBY2pn5rAY05gthJRdakTnNaB8DRC+XEhbggHVvVZlV
J+Irs3jUIVqduBYS1YZ8JoKoTSzsaLS+Y1V70EzI7cymYnZTrtJ/4UQjGS1ptnCndXoNQqEg1P3l
CmXV4zl7d7F/2wvdDM99AYSXZb/l4vcffvm0ZYQSN6RQT+TyR2v6mFmeHMw8BK8Ud4Mn5EAtfwRV
/XevLN0V+DMGNPsL9mXiHKSA4NFykW3dGoGOVvOgSU5xYCEQS1MaHNzhSn9Z02yOUlCjOl6NIizk
4Um2bDFyBh6kB43TIymWdSHag+p8vLm99XPC6eEwgeQ88IH81WzTwNTRTKBhPdvZdJny1nfRKV2i
v6EZymo/JTrSg7IdxOn/STuNKbE3pMXard1glxuD1fuoyLKBpQoAx3M81OW2N8CCQ8tEymimLF1g
WZ5bI5tBaI3CMHp2CFb/DYgFY6eeM+qxgWruyY9N859g0sd3zcdjKHYssWo6B40lOHftrJbxXQ9a
ia+ux3bdVNo/XFSJrCyQBjz1RRze6sTD4z1wLJTk1d8HzwCMqDMWR69pxw3J8S0Nu6H5gUo6tgGK
K+hFLTt9TbX8M4LxoNhoNM3PzDKyfC1Ft74edgIA/IF1UUIP36xTz4MdyXR3ti+tFWimDzBH1MF2
gDMgIanrhH8HtC9g+H1b/TPGXbqT+AknDx1Hx7QuZS5Jb55Mp2i2QKiiistqbfNCACIbRJpmZ6Zv
bl5/Sb20/adC21JRxONpjNx51WmacXELU9+wEbgWHchKLkqW2zZooob+kODuf2q7+l3RyBleN/Ud
nxEr98iOhORniOhnGAPtuu6i8JIk50nCeiDDtQP4GmqZEyB8gSAGkFRyWVBhV1PGuxn364subSM8
qQ8BvSibxAJrcLsFd5C4JfMwvaHdopF1+OJkweVVyjtw6yp5Isrb/35H4/rvt3oE8PBqZnu6rnOP
ccd5fL32kMzWSkD4vRQtHjOxzPexrsEgbFDJq6lcLxonkVmftDyQcpHT0ubAdPYXtyxwsQYLL0Y1
X3TqEqUBsLPE0tGu8nHxey+yd+RH+PMulsezeEsGFbpQd7HWqJ8ATcr2wWucYz6bwVWgGvI5jfsf
aZbW37thyDdmg95KWkaoKw3AET9YYXHUBw1QudIKqPkp8HAi7Ro2drZ4J7UJ6GPp3TBU7gccyT7U
9xr+HIV8N8m2TcXv3IbFQZs8BNplV+aiAJM96gYK47zIS8tG42jLxZpkNGjNDBrBDiW7Ro5+UJKp
63C06i52GQp7D/mMsOJCWU3aQhcHz+H6eZHX8jpVDmz5hbO6N4OargPUS1yHPueI4lh/Ava1uk5b
v+AmUl9CA3UJEm3xR2yyF9kT/uqlqTjkyFxudcPL30Tyk/StAzwKI5ieOwd/VxKKMpSDaHJzZXo6
jklymYZmdpUWhh3GLySqpQX+ZN8tND0EhWjb7cc5nf3U8YAGS/D9VvcPLjGpNyaOrP1TyKeLTXQA
XjZpO3T3AzwKzWSKFcDOQ7zVFlq5Xd6qWs38TzLhvY0g+kn+a1slsRANSuLxsmyDrqL3renFixTL
1ss+v29NcmTqEgOw8V7cz+i1pFGz0eDnZ3kbndv40MaxcVYipe5aWz/TgKhxdB7qAy0qB1CPyAyZ
G+bF2XkATkIUgyQPgfUUxYZSJGfOx+xBFiCZeOLCX6wWA5LZXa+/q2k9NVV7zAHcrg0m34t50N8a
ABrGwdS8VV0/r1C2ZN2yOs73QgNxqAfQrGsIUtI1mqGzb6i9ejWmCrA7BfC8u9HKdgPaooHBpruf
Z1G6WyAX6Jvci9jnScNLH4A0AqUVDshOW22qtloAY5T9OZumsvUt+QYaingnZxjXDrAnzSzMn6zK
zJ7axLaBSCOnJJxb21sJpJLWVlTnSkbauklhSDadF+xsx0iPutxm2UvNpNvAwNlh5c7LoqTt2nmw
3jdBYy6ox5tV93MCL8KmRar0qicCZ/+wML6Wc6GhaLO3rjSkk9ldUVarDMi2Q3vsYWb2D0uYOPGT
2ZzZ2QZPlmJ9J2zxlAazoUj3ZIPd+VNmoYU6zb11WYTjMWNF8dnqtSP1xudT6K3RyDUCFlMvPudI
qlpI8JwAZlCuuRDzerJyfpKvNzeBwnIcLsf4r3Ccv+lzhYrgTtcPgOBItnPf5W+8Ry+uNCDPGT+1
8tQmRLDQVRajE2/8BvR2T3lGyA5tYxP3B+lJBuRZdUm3tcHxiFcBxN5yoQF+oKoO3YRYCA1WhZ5E
BtKzRmSi2Fho7Ab/aQ8krg8TmiFTIcsNjAturNhJiKjYTSAPAuXIDHJWZVPqfzVzZh56SZZGoqzG
eaXFeZVE6lNkieOsgCXI0J71yy4IWYogot2E5t4tQZHazK6mrdzW00+NkRngsENS2gcBHLAZKikg
KendKtmk5tAdFpGyflwrb5LSFlmRfeok9TWJZtAFbVDZjnApA26gJYfarbzVNKJgZJGhAVbg+ITh
TzJdA8ggCupPTciCHVAEpkrtRx7LpjNDQcUi+9/7kXYxpus+LNNk/pbiqXSuqgR3v9nNDACWevoZ
ce3kmOd8QyuSW8OkKyXJdGlGs85I0iMAeTeBM/pxtPUyBv5ZZDZOY5pGakYyVypoZvIgLv0H9Z9c
HmQM+BqlX8lXjXhCXIXUtCPtNTM9QQ4QfD0oeWxPNHBJIgQ+YENCckFIayINWpaLNaptUpTDJ+ma
7IAjYR0rhNTfkAv5aUXR8CKsAN8EgMdswY+QfwOzEfqxbCS4uQ0inyxDi0o8uZ9cNIXukjnNQKwT
WDfbQxtnUg79z1G7GUbn/k2mLUqH70zxfm8r0zSLHk3NFHigCQhectPKfGQKY9zVjQiIhWhIoFkF
5vqNNpba6kEBFgP74NbslWwRCMhBwiZ9Tf4VgEfBkxJN8XAB2cF8HEGffHcFMl2ukHeosVtkNKMr
ZBN/XeTL58JVTFCMPpGOORkiLw8/Qy6icBUUYNfZ1pWV4tHiPUn0nSNBnRJO6iTBUmkWZEwpF9Fi
BkY8pSTTRU62v29LygpvSBeafSgVEuvi+rHlIlpcpdc8BeGx19FPh6rC/IyHHnC7NBTgl5I1eLDZ
FUgX6atgcQ2MC2CnkRwop9dqbMcnVOzxFXqN6lOYyHJvmj6uiX4TNAe/9LTG66C+sUE5C1iSX8Sh
C08nyRShp+d26cF2kk2Y9qb+mfwaYGz53G2S+GBb0V+odR/TeNXGyFXScWZEW8o5NDRExdA2rM4/
dBRatEzEeud7nCsbdYQSH6cj2iH1Wm1n9ZXn230ktmNSWV8LAI6B/iKun+LZtL7OKMRAMezX2BP4
XaCJyScrL67C3Z+cSIuCrD85BdLJlFeabZzbO28Y0KgJLH4aBPqsjm5QbsYYWHyK5z0wJLs7aRy0
4Scyr5gC5j/cMdT/ABQWLODCxUErTrojzWgQqYav4bKmWSING7uFJkzmXckTtiM/JbubkvnDlrk5
tsfHfdVajWqXxVUIz8wQnv3DJ6Gt08hD1U9U8HWeiuDSWOZNq0wQlwpEG3ySga8UDfmVlSsTkikF
YOtOYzkeF9EojlpuB0dUG7fBamZmfyorM0AFBzCvgQ2VgIQjDIdTTULSj9IoqwIRrEhlRIWzNqeo
v1jIORVRGYW+aVR4ydICAElU8wrfFI5uMGBKmYHJYvTK3ryoBGCTMwHrxAJHSBW6wSGIg/w4O879
8CeZADAP+rKNdztaLm6keJBxnH5QkY2E8YOC3B6usZioa5TmOdAQavDQ0HlMzKQ5WihIAOGhXKup
iFh9LHGAyHwyWExpuciY1qb6itR6pCfvU7UJWT1ucmdl9nyHWLuDymUW3oDiXh6QNQ/9js5OUkaK
1ErwJKhBwdbQwU0qPK0CalFs+C6d2VqpyC0HuMstgJxpA0BTIW87zPMxjEA9EmYa6rdRZHpFFvuK
N3vju9OYE9qDtPy5bcd+1+TZeNSnNHsCV8G8MYCz/ZowF/eOonB+hlWNhxrgPWwd+cw+/I9AK98e
AB1oLusY6tEAifBzzvrkoJakAdvOj6RA1P1OloBLt3GK8ZDwYUYZm+xu5p746jWlDYQJ7EeiGG92
1zYTn2cHKRflTzLedy8invIj2dLQS68MZ+EmZ62Sl3Vx/N8RH9v8LzoP5OINE6F92+IGd82H/G/i
5oMDRvbmE+tt2XegpZcRp+CLYJpY28C9Xfdy6YxVa66dusi2bAwZ6tntGVQpUkX62kmqvdYbf9EO
dl125prnhn2cXXR3IDupq72Hwka1bM6B2LYZBucfW6IZ6aZ9Y6KJjqZcaXFqo0YCsxY5rl3mTTWa
bIIQIUapIZvKdG8m0vpHpSBZ0Lfjzp3x/S1Zh06xj6278gvgfHiSPxnNvB5cI/0+8crdlE0zHxsA
/j2XKQDMZt0KEc5LjiyOTWDi5GBtsQPjgJ63+lMYslJZlFN4w72l/NK4VgGksyzBy5jZonjQPkwM
74uE2rgMhO6oVen0pJkx+vpG90RKkgOnGmDqoKrvn/jGthtglZOcLPqEo3yPbd1ZE09GbI18jcoP
4NJPotuiCg2onmWF2ylLuLbreQieIylcbps04/Gb6JGxp0XzYUA7FfncbR/s6xnshrSbuiSpXf37
soltl591I3j16sq+ZDLYy6JrPYzekyslixhUJmhZKoEEeSeT9mQ3CeVEO9CA5m77MgGXfZ1Ip/+j
7Lu2JMWZbp+ItRDC3qa3ZbK6y92w2g1OgHDCPP2/CWqK7JyZ/s65YUkRIZGVRQJSxN6bbCZPXus+
E3tykgkDIcfonqkjg9o9JFF+pB6dMSjBX0nhDe01k6fkt2ejz0RnQxHRx9kolBx/f8Qw9FuQK6RJ
ggJ/ZA2ICboYWaOTzP2eNirHCzh6XtDIx5RNHbKAmxfkgh0YealLB1mD4oixATs1n2LNv88TASt9
X0ZYhI9EbA7wlZFQdxazmzvsrKi7otTrvVE7Tw0kG9mCvHRgpczWiQlQLcXhAfy3m+ke7nehFW7n
ucK6wg6l64o1lEfdYzKRo9ReXK5YgDoH4rjtiNOWuFSozySIoSpLgIF6JNKdKG/zkQh3apKVDrbI
riOvJmK6ArWeWW3nYDoBza0aAIqB5xDgxebv9BaHJRV4Mctp14ssN6+C9FJIthL3689QMs9vhDlk
UvJV6i24+BUOMcMLZ5fX+skRII0U8qNimWqXoU5unYAbB8u40VkLT5bNxuVpAuw2HOA5W6tCglK6
rwrwzgz6keBdhZ5lh9x2Xqk3wcC4Z7yhOgtbNy9mUYL0BYiiL2JJbWM0IC38wkTvnpntt1/8Cvyu
ViX6XVYkO4kV571ZADGlx+mDkaMibOn4Vb7yk8TcWGnLLhXyNxdUKnGjdR/JgqyQsQVBIAphxoAx
wXMRJnszlIhOZDJYVp2MNHxxwoFDBdFszKUyhmZLXkCR2ZoPSHmnKGjYcpCATuAqTwIkhSTwB1Jq
gl3VOm6dWmbtboFUBJ+aZ5jHkYMO0wymLh5ZFFi7zIu+cRfVoAl4+C9Om/YrJkEeTt1otJVWv2zT
RD50addfGgURYDAS8gU5yZYWSMvXcd7twYOrIf3ZhQvRCMiXjYc2aj5aVtXlAovlv/tzTPwZPQ9p
GARnp3lu3HPMPINrufIwdLGxRilAtndzH4jZXq+XAfafw2VYgCnjql+VVbptRFuDT2n0z/287ctH
s5LV4zwHCNLKx4oXyUYHtHGtCeg7NfbwFboC2CxQ7gCOWjN7j4b0UgAk95QKVp7MdKSLHe34WH9p
wpaPQebFd6UH0D3Zaxt7ngLbRvfQRNLunaIBHAkcKu89/g8A83rtWRc21HCN4JsZttnpz+8gDBv/
v1UYQNgPCSdIq3mui8ofx7wVVmL2SIFki+bSlRX2cx1HO8jx0BmmD4lG6jdA8APDt0m9XjuQyQSD
R7a47U9jJt/U7q0EehOfw6gllIuxk59O1TCzm+e/GTLNRiel0bd98tCYf56dZm8LKG3aXb3RIJW0
CfwyWGhuw0A0D2ryj2aayeBMVjo0Xq5tPNN8jkoDW4kmyGWPDATUwZmatZ1jZJjG3nZI4zsaImQT
lI/TaIl8SG+rzVQXrIq9m/LuWKcpiiz/7lEZMVby71YTpffKSdkanDr5jgdl/9o15UGWuf4Etsf8
XoX4EZCdwsrPsF6rDgZglk94HboO40ayRB0I9ijoLpqYgFF6hTyZ4802HjEi4XjQWuiojHatYNXO
AFALfEu48lFClB646wSLmio9qQ/pi2Ax/VDmPoXTL4OhNGoaQ11ykA2VwMGCfkvz3DQXdclRpPU6
7NtfhtGrjYVV5VNUNvkjtIoXitugzgrbWl9ZEQAuKYQ7npLRi+pFIAUieOPRS2MDB9u+SQE5caMI
njhPol3f1S3U09D1DSNAmqw65rWNh/po6npU8jmtIVEICCfZHBWhnI5rZzIBmmnt8PSCuBZN2Zoo
o0RpSMqypXSy7gUVwsY6aMDvEEjWvThCYQ9NxM2daVflBRfPOh+CPUc57Ctw+WJjxMjxe2VUPoIB
dcB/FZfE/1uECOxw11eafsqQ/UuqPn2NQSG8NqRCPUPsVifgfcs1WDLUS5Trj6YBDQBX5FNohHz5
OuvEdSju2VOoHDUAxtAG3Pc9b14Ay2Eb2y6RQo+y3oQK7O/9EDn8RRLKg4aXsyXENoxHow/sbWA4
A/iV3ARsKmm6gsJL8oYdsrO0HfOXAuN9YTTFu9Gb5lJaefQQa9zbNZXV7BgKKB70AMV3FbhqvgnX
3ZRlne5Q7hSsghLQxNCwQoiqZUzubZHuyGaNEGBq8bFFXZ0Aw2Skg62C7xwKNxsKIRMk5UEyaYEw
3iyQ8jdBG7snuWWiVUPJ1982uvznPrkpkGyglU72deC658hpsOpdK0sHZ2vrj5dALe7dpOBPUFvZ
G+NvOoidYpdrckDOzOtekd0COLWNrsLMMcyHeu1VGASYUDXfR+sAD85dr4MTLeKO89Uxc2tnG1ib
D3rufo3ANI+vpOtWIJxyv9aaYFu8G/qromfuV72GGFsj82pNY1G6oW+sStlrGpsFJdCBCg988qY5
XkOqIrU2NNay8WqL0jO5JS+A5faqb0HiT90SEtIrW0flrvCUXHMJHfc6rrH/b0ZjNm1MBRhM/7sp
IeYK7okxI5BrKJoVvrajcAqcxtwOp348Ar5jgD2xBw8xkXhE8YjPQ8R5tsHGX7joR4wPOXgFrOtV
n4xlXVUL0mYkhj6etRtlWOyeesrPm20BZaVl0nVgRx699ae3G72MSe9K0TGP1KboID04j+djBDZE
cF/6nF1wN3iqkvZ6/O/nJ33IyIysjQSk3UXNC8rpm5dQoS4YxfcaNtGH+qUQZ/AWVs9pMfT3aad9
I2ttgoHOiG1zRV2QSsTgF43t/TQmGi6davyHIavsLybEEmjmxHOWYR1UeYJCYWgOoZwHvGvlxyGv
YmwHO5AUnB1YB3bVgvqaqsFJSeGdkX9Epk6YnOZw6lLIbAsKC4qdAq9EfWm+EXA5NSCpE6d+tqWu
6zaXvBm5eq3WehijCATtgSr/Kiq0qymqD13rAWpu01wU5cbYGIg8r3/9jPqcqxsB1XRGiqLuP6No
cOaG913fbu0RZTZfaHR5/ZtNpQCJ8DKB4ODnVUkX6XS9krGiS3f2u57TrPwGzxaadoqMBBeA4iX2
ogVu7gnApgvgVvych/rwBFIbLP/C1F6Rsx4c60FlKIluQNEAOoMGddoensPkbUOUnGC5FSzbcMxK
8qRAcYNwH2kqC0ooqwEQty0FF4llnVK7fZumGk9bycQ8W3b236ednGNEg93Eq1M7mQsJ2R7ladMn
Gf+S8fSo4osWlkyaAw39t8+g5PBGg5xx3s8/321ldJcHxr4ZYYNd5TRHalVj98+2NgTvFl4wwbox
Dvv/Gvtv55AVfgcySbP1zcltQjfSkMLtUAGk1aBNcGK8Njl19IB9svCCTYCn1HTt10HPdOwXD6hJ
zl2wyBVZgqWtx1HAh1uojsXphQ6AySRLwwQCACgAZCmrIjzwHqxa0hzCSxlCM9fUok059siEXSCs
CRPfhCwGJhGR0oBCl9HKCwAYsEEqbaliC6V35wcKVX/loV2/9mmVY9/W7Z80D58jE1lxz1GNuA2B
BT22DOwD3QDgY40E7p1r48HRiDq9VBbWzE1aOs9xp0NEigXx96HzTiWkn4LF/zpf7ufDU5RGybqO
inIVWQ0EA8Z8mF8NuO1REwJPP0AbLTae7cgjHchOLZ6Ff8fNbmo5n9HTXBWPurUEVZZh4c2D5aF4
sI3Q2gUQS9qh6EQ+NBk3UJSaV+8QJN7jaef9yovhVJRm9wZlbW0ZdgHkZLE9s9eHNlz1ehhsyzbb
IKPk3dOBjRhHZWnGGoLpDt6bfnMMSfQOvlpnP9vL1vdPv8/hj5uQoVfLKxxDPyIaXAGNU9mYP5HC
AcqBbIRrCD02bHXh/EQVNbAN5JhKWCX2RKxqxAdi6BhBvkYVCJshER6KfWhiGjTbo64H/8M8+2eh
a+YwoGI/Pw+NyOjc8wyfwxK/BM0jlr09iuxwovFjeH0rrcPnBNN8ie5myxKvFMvAhbCkbpsvsgbf
tR5b/oOjWnkfAMZHPbLjqvUfDKvdeAxadaAndbQFViwRik0A86E4Oti4ry25jlLXusoQI7K02GDB
4CznmKjth303aDFoHnE2chgdUN6e722mHs1vONmCxV19Tyenj1GI8MWKh+A4hblVvzN16JolLVRw
F8rxxV1mXhiQ+rhGguuD1mX7xoVE/Y3dTYCQljHH+9U4ILMaHYQ+DkTuc+WBvupzFpoU5Qb2pgwi
wBk+HeCVbbd16pvngaF8b8jM+E7oZnsO80RbxnXCv+vmT88s/ffSZvnaKf30CH4r48FNYhQHt8z4
jlqyU1wp61l0PN36oPLcNXmWf9G5egvHGXKthNBAJ7Cs6uJ2DyoY6LnUSrxC0GUr++IvLEouHIR+
D1EB1HCs7G45VMawCcYu2bqO9VsxYCNEdZb5QMEaK9S5iJMt9biFijJUc4MlXSj/AKTux6H3uJWN
eF//QB7z001do+yDbdSbDzfDUIn2H7MMEYhgAKDHWa6a02SZbkIX4feh5OloEDXTLniMUd+1oTid
57/cQXTrwO/VAWhadXDGAxj2sDSgJlSf0CR/TE2Koj75qTUPn2Jm9xx95ZnmvDrTfGYaeXuieTpq
2Xz4Bbl223ceRWTaqEEHswUdJnqLthbmwsqNfvJkn+6J4yIxveA8x1wZQybBgfHf/vlE1KI5+Od5
Zi8bQC5uQvdnWdSoBpY9rj7DLMO9yFm85bGePjseWBeDOP3xx4heG8QU0cvyq4lH0K5IPHDc9JV6
Z453MVylnuKg9o8eZBtWyFmqdz5Uz5Wpu5egwFLbsUprSXaZiPe+iosLxI3dU2VrHRAwmGewq5+5
5fDHBNitcwaN+snOcgsCD2kmHns2vAGJmy5APF0e6OB8tv7N5mRmg+tnjEkS+eN/7AQy+x8bgabt
GiYK0SFagE9m/I5GjQGS9fy+8R7xNlCfvLKKz5DGi8/UAt/iRytF8ZKAkPqO7P8ZZuQ/RF+CfXWc
Qui8alHCb8SQMcBEuSgBuSyQbxh7s/1mNgZOkG1esb+mMGhItwsKmYcxO9YBMwBN9I1j7lKLjVdv
Gg76+uqzQIsxW6JaQ67czpBbDiaYFcgpsPbLA2sdd+MD3ai7i4DcdMGsIx1YoLX7VJNrBlGyySSs
EugS8iaplQKJ9OnKo6A+RmzFOfLdi0oG/VHUWYsrZWzSIcybcJsx7cug5IeJ7IVvbkOLRYcS7yXg
q+NWca41XUOFWz71yNRpgAusJN7qQF1R/sJTvtkKyMOeyVs1OviTqc+hi7ceFHQvpwm7PCm3cQy+
KL+XP/o6lfdKpPnLjjuBfEnwuLuPfeNH2w75i1lnwd6G4gg0GuEsuAFuA5WFe+qW/H9QDZjOP65F
R8dmtG1ajg1EhH5DNZAX9hD0KJ99BNxXDM+qdrWDbQCWT5rwpYbXCizD8u1sC1IPwH5IyX94JvH4
AdL0SeMa5yoHwpJgQ9jsbBeW6Q/3nZ6K+39zSAjJ7+KylFg0Yec38LBbTAfqtrT7a42eG7cRYAUP
Hu3X2Q4l6AAMGTLct0jg3DXjQSKVAghBp2+pC3WWcvPnH7P1O7J83NQHpNxg4K9xPNPSvZvfsiVb
O2rNwXy0A+8xwTVxLkG9f7TLBkmukbcI8OXgTIeG4XsDH6FYlgmP1gz60s+t00D6LdB++XgbcVlg
/vAGxSHFKcMnrfLdjaF0+6CsqDs7KXh4XRMsMFd1bFP9GZWimRyU3QuqT5vL1ajOzXHCehdlfHcb
N5hGgPpqbi1DnncoX0MNgB/E2dENJe4dUivWliHi56yJfkW16f/S5NcwNqufNSScQLGd9BBPlMPG
jbG4+PMXiwXB7ZXJuAPcPi5Nj7u6a99QKYgwyroSRTCPdvEMxHRyh9eD4hABDruNJLZ8k7IHlK2U
7nfwbQHJhi9RBP5zBRzui9thz8/RE1Qso+pgkXS+ezIjHfvcfgbxqcQS72Sjw1XM1Cz0t8YannwA
L5BfC71vYBzCckJjz4BphLvctqstEknuS6NSlIYDGKKDX2mJ1xL/lEG65d51DHORpfwvyIbm2yTp
c2MZW05/cIOhP/C86PH2Iw21s8c+GemAhau7wUsvshQ8+xgCwugiRTUfApvUL3G3HCdyAKQ2ll4b
iDUuP75wm6Y6ZmV9V3Bbu2dgJUH5d80jrB8ytUaFrZ+uy5QhRebbZwf7sODdFahS8tp8h6LIajGF
tH0B6fQAQBKah2JY4e+yWhtw+pqDqQ5sNmfdV2ot4z5aMpezMx3IMcXkIM9emIVfbWb3HEOtsgjw
yd38eGOnrtfV6aFs7T3NSSY6iDJEZaNuB/paFp0GCg2c/CaGbHipGRbA2kCQZgwpVcv2dZv8dB3d
hA4mCAtqyMUc+VB3GyTx8y9h4OeLuIubX6CIdKK0+QnpCL6wtLA85tDr0sRy0FG+iHSi3i1AFg8G
p7x11w4KPRSUSlG74heyPo9U7GswAeVLTw71OUi4nm49fBM7cPV/9du6Ng5ar/gpZIepNyT5zygK
3wovSoDkMVqkPeP+vpIQOvBVFz0Cp+6sPK7pIHapEuxjWfILVNfVUkBn8tm0G8gHl95w1ixlb3rN
r7dNZvBTyVm/65DWPea9B0i703l7KfL0GNvxuMgQvwJDNQvIPeaH+YD8PrRmwrQDfPDTg8s/zndz
n1oAsCABT00adOOebSYEg/AyNc6WmX4sFrPrdqKr0Kvm1aipeTtsnvDqk0/N2XX1eeePenWWq2ZM
fy8NvTrhVcBVk+aaz5KUQ/TxVc3Gq1Nfjbz6s/71A80zQ/rC3f/59opn0+3tlbtIdFs690A0oxu3
Dy4PtOtIzMTqMYyCAj/GwgZHjxDFd9DFrIBr9391PPtSp473MhRJv4oHS4PEpLENhjIAzAkH0y3e
c7BF7R1hfJjIblWoQq2MNlvdOEQjgwPWM5cbuwv5onsIVK06D2IjNEcd6WseGjvkZnXkuFBb6YMW
5xVK6s2mRXp+S93E6V48VnmQjIybS+bod6FXFq8qREJrEOmwpm4RlvXCxT/mzmgC9TVX/pLsFTSa
Dn0DPHPaW8Vr0QHDlEhpH8lrxUvJPeelbsIGhLzhVsXRMGSryO0e4yiOt53RQ+YG8C/9GKfqDiTh
8iGFlPt0aCANt7BZ0+4KOxfeAhhobw8i4u8UMtlCx3x3SxmBemcMSSD2uUPxZ70Q41zzhMKCDFmR
Jzvm6l8iZaOCINQukW2W5zqRAolZ4bxpETYVpAM8ILZh+scktr5xI3TfAhS6rhxU1x7aoaieXaBA
i2Fw3kA/Zm1cv94gM9ou5/e7OgA9E73UBQJPHpsNakvd2UHB5FXYpNyS42YCPL3TRRpH2CHBe84+
Moa7eqxcx3fMTs0I+aPu1FLSRuGknq9nGzmqMY5adOhE1+0MaN9U6wQ0zZc2HoqL1nr53h9fSd2m
B01r17RqWeqpsZ36VqqWbgY9QYpGPZba5ekDuBShDoeSMZAYAz9fL+owO7KgtHZTFww3+al0E3go
iPrU8nyBZ65bQM/MKUbC5HGOKTJkzbArZDgsPM60tR+K9rWznC3lnpOBGYsiVOFjUcTqMMR6CcEr
AEqBZsJ/MNacO4gHMCwmEgNy70n03e3ENhSo0sSWfLmtkOfdeV0mnvNyOFHAoIIUQB0o7c4jIz2I
n1APHC/yAJz0iod/sap6zZTwX32hSrBUWvxSOiByRD5NnXntlnvdDcQeS17zbKYDX9fALz4pBxyQ
VlsUb1FXPRcqUn9x70s7GP02D2N3j/qZldUM2WsZIBc7yLLfotK8ek2wq265evNN4TG70nOWHvWw
ZMjQYyugTJtvXT7whY5apmWqB2pZ+GkE/DAKCupYhsbKNbv4zitBXIxSv0OkhJcd8cpXl6AHIl9U
FYGxqs3uwXFRZWeFgOlB/E3zsMEWpdhi1e4HSFR/U5ByXLbcaO4qECPdVSkKwfByZnxztP4h8w3t
i0Bx/V4NebaxNE9/d+KTZlXGt9hFdtKvlxkqWIDgxu9qEkBwVBysS0NUixAwyuaBPEIFrHu3RzKH
JKwQr7LM3vGB4fUIHM3LtvYPLaTTtqwDCg97Ck516KHzXv3UQ3CQauD1XTZg2wBysRH2E/ltF5ta
IElIH6ohDRYpNu3tLkJOI7asL3o2/JTCFWe8nNlfUJPSLWXgJvvJiSTEGglQbw15HvsL4266z6qy
XXpjsBVp+Xno2A8a6phlcrEBxaKRZELq8s9ncj3c7Wku/b/ORLNF4Ij9rzNNAQLZ7M+/CRJZPy2U
TAtu6xtDQvXVHA8aqmimlg8iU5DOjn06TP05aEAZ+VV43i+bvoquLDTqKgp0q8uJey0urS82yn3W
+SiMrCKJAtgkeK4LJzj8bhcR1752RRX+m70Ci+uByzBbszL4gUtUW4R2AQ0P18esvvaa10538aqo
O8WjHRyb/btfRW/Asff/Zg971V0qFCNM8U2cPDLs56PyQw/NYJkC/b+IdNQ+NZDvBTDaCMSGmSxb
TH3WNs2paTM83KgZkGZM3QngDnK5IRvPEvHhFoONSawyArd3dD1uclA4HUoO/rMCslBA4ECFhmxT
DInKTGdMh/AbtM+T7fRZKLK0ChA6MxQyb7PKv0xZbDyZqgAl8SXlvMlGBzFmyOfulU1E26DVqn0K
GRuwZr5XeVxCPc6rXsHnsRksY0DFdmHe4c6XL8hu1ilfu0YR71K9rF+90oHqFMpG67pSD0gSfcNm
Tv2aG0gJ+sz0NzSoUMOr6HobasKGvLDevpdNFaE0tc42eSyGIx3cuO13LX4S1AsLZBmSJkVhYQc+
BFS8SRjIClQ4+m7LPwaSMSs8YPWVlqymQWQEBQgUAmg+PMXl1sJaDUJbmSve2cDkvVW1DCtbqEwB
VsWDtQJf71LoWQrpTbjnA0iHvWXdVxLCRJUZrINcsVVcgzKoqSsrWLdYQy9zMOuu/HHLPEGB0bZw
s5OLFKq59qCWe+DQsDHX5AZOApX32q1VCRl8oQAa4HaOhpKcoV77tWdtdadSj7pj/gVdhe5diKBc
6r1Wnwmf12RlvmqRtF3ZoVve953zXliN9ozikujgVhAfoW4N5NIamTCU6UJy8rnhgFz5uQkU1Bhs
DeJeeVn62A+R9xViwtYYRBNmgfVOPZrQ0jN7SV0DqadpQupqEsQXUPle0KRkGifNUcz92HXK+5qZ
d3Tm3z9l6+GtjSa9+ZTUhZArKO8+P6XOUeOMipxpQhOL9EIGL79/yigc/GUSpQp6U8I/xln9o03E
sAH41T+WeGU9kp1a/8PWFbdD5/G450JxyLK0teblPfB2KLpsWIGN2KZDzXgfgJdnrPybvZpoR/nE
NNZWSzNT8q11bHNfVL6zKpKygGaw/AuZWjyNo75/iCU2iUCP/CYb4a3wYsj31N3h1vgxVPngUqSh
WA78ZTWiewB0v92DNFfu8AWww3wYUA53kIWy7DUZ8ZOE0gA1w1rPyy9zKGPIXvt198J1FXGAy6ql
p4FzBFq9SIJmi5xpQEePIjlJhZ/BCXd/sNp3Ogs2gUCldNF72bbLnPIeYJdsB9pUXBOh00IV0BfV
vSzSYtcK4AHDEfbUDQKevLPqHQo5kw8jjaboGHgK3IzjxRRIU3StMwB2FUJ+thX9USbGI+gIi5e2
aVGgBZ6lyGb2OtZNsYdazpU9HlAIgMyi2NujfahQfOYE/bsY7RTf2FFxQJYWDHUjvrJG6V5kaHxP
zK4zlWuP2x0SRL+FELMrTyARwEU9shuhoByc+StQgLMtih3tlRuD6AvvQvVDHfL6AQid6jxSivhe
ZHhIrcHh1pCswP6SvhO8Ap1KxES5cirIgUadPNVpDnIpaipZA8trx+vJZvYZ3AW+1tVVZOj3J2yf
DDty54ONwtlxntto5Ypmadp5tgoy7I4uyH/VpEE0nOXYkOuN76ZWWyiF6PulOfTNjrqD00vsgFj6
grpZbltPgftuO1Z9uYnH27T1pCvnIx7bJNESdahFFYFarAn2wuuH+yAxNXA7h/c594Z7MtEBnHPD
1kVp8mK2Uchg2Mg3g7tgRY55GO6O/gKXrbeZbek4aZexrw3IXQ/zTHWX6/cGIH/QOg/AEooPQoPK
yHZPkVTr2UStwOECmuX85zw12S3bSzYDK+sldYcIRSiQRsPtuO+sfpqFPHRCrsasWm02O7LRXPQJ
ZR/tHdDNnubpXT3V7kKsvj6/FooUNoDdkdlffVM0tQZ1oi32qwaAGAEn0svAO8SpQN4cta/f7IHt
VRtB/hJo+2VTBcPPSILgkoP96pk5EHt2kJt+CF3UyraVBmIQZbanyqgLsKomqH1z22IJ4tfhTW/4
paj6NlgAHYfi9Ag4WRs7vbG0XwGe6bGRx6xHFefGxm4daBZLBZ2tTtZbDRnTh65MolWGpRaTZrdN
FdSATKMF9Sg1qy7d2khzHa9syRjTg85bl5l5pLByRMmTvamF3OhQtsCqclh6LribDavuF6mstDcm
rHe/q9mPIa4OudMPwQIbEQsd7zuQvw7+qrHdCLyvCg8+GNV/+Cp797Bwe6/BRIICzdC4KwGLISoy
R8skEn5Rs5iYymZ+Mp3pd1oyFAcHBU53IC8175pct/4HJNNht9tPJkAQpsnwMzIMrt+CIWwrDAbT
SepHt9C+EkU9UdBXIyU9tUQUxCBs7q01eQnpPMf9m20e65lJefRTVFbmP8tROL5zS//82VNjT0vS
nyQ5T76xl5ZVvzBB+roIJEQNDBSErHpX8U05Chp4md6cUEDxYyA5AsCkdnnD+L0JyY9lzVJ9bUMV
zT0FfeGsq/HDX2Ui5xzkZIxYoINiW2rr2LcbCLloyTmEdPnjYOY/oRnBHiFbmyzwtiNPPfZY1jVv
w68g1hWLusIjNnxvEk3/JdNGLuICaF/dLKNNFRv+MUhTd/nnzUL7ljDNMB0IcDFPt5jlMdu9SRIC
OhvFWqXk4wc3Jkrq9KdKsfcwHtIfsau/DU3Lvlj4O7ZtpuIdS8P2y58CsHaI73qdF6esRbEdMhUN
fph4sMbjgR6X3KxR8Z649Wa2FdjA38uieUhtFG5maQ5cYhTzrxlotBcpCNeA/TCMqTt7QXlgL7Ad
Pm7H1Q+adupMLb5EkR5fwAfr79PQkkBYoUsO3xzslY6833q2aW3+nddFcSSTX5cAcidLJwyRjvYy
yzq2XWSD/AQtXx9gbD77sxvk0JcwC1HsCpWb45//Ryb/R77MQqLMtsEVbjoe1Mhv/klhbcYxGwr1
kOjYpTVGaLFskILx8wKEQI2euEgMRLuw5upYFw0k9ma3LwaQG9ZRxU7YulhBGRVc7ZVsV12sq6ew
tcWlZ2/Ys1JPjZ+BQBHf5NIqE7WjLmOddTQqDwD40WtDvgIciz64sULvTKOSXLqbuNKfo1zF4A/F
RHmWphfDeqUOnaevQJA6zxri0boSDEDZUOBCyeu6qBcVFlYnJErLE7Xi0eOlySW2En9LvSmOhlCf
4pxWvuehKnGX1fqNFGCPkdi5eTO4iSS9qF5YKJtDler9qu5d9hZo/Q+LleKRF2Fx3w/YnDDbhr3F
XcuXpQWxW0DHxNeEZzuah6bVUTK49dVXJzu0RqINm3iAfEQfm9lJ0/KtUQq1r0DJwM5ko0OGBR6e
BCM2bQyexpGHBmc516rFODpLvAbKvuO0Ms6c3eBAgbgXHdRXsVfY53WzwPaa9qCVjXXMA/wXyeGm
34MB1ZZGVIUbnll875kxf/qXgRXj1tHqa+z+S96+e+0P4NcXVjFEd1RKWYw6EsgvebvWQf3fXF5J
DpCrgTpJ4Nd64/h9EnLaXuPfTlJyKznmbvLOsVDrgKp4aQYU1OJlGhta48vxaFejvR3t7m/2OR6p
4Kt4ozX1Fzlwbac5QlsL5U3zzPE0v52aIT522q58y5IpSNOzLe4JPTgdcFfcEPbX/fSEZtvvCdeb
1ApsZA3HVnpwMkNXvlRd2G86wY19Fsrwkga8WkSdlf74jPAcVJZTBPhXw0vGoKdBEaC6OGFX8Q9z
5COfeydOse85e7pForzy42aZdtkzCgqdfcs0Fa7HrhjDOhKfp+AbG91UP4dNqvQuVuJrH+9RAwo3
rDBZTbKP0DCWqxh1kOuAZCGFVqT3hXkhEDCpQDZRlz74Y1g4hom6s85ghggAyI69Htnlur8DAW2t
PRWZHewAy/KwuhqkdnB/P5iuc0ZiutrOdjND4hVcHgHgkoA+HexCgIWpOoSEGCSWMCoZ8UeooU2M
ZGSkPrXc/Nz2yj5DlcznLLkrB4vfxXjXA9mCF5grxyiTFRnpgDQ7PJCGslSZ3AUx6BjI7o/EDDRA
cLVT4DNf0MJ6XpOznlsgvw1B+7OY2rRUTy0tXQinddZ/XsP3EtxSpQLeLmRiLAruy2Y1cN1exgrk
6WBrQr/QFBiDDV9boPoNvHrQsABeTXWLwdXctZHkUI2jPrlU35dnauFe2Bxdr1tG5CUHiCM/vNRF
yfKltEFDGyYgrovGH/54yLgaQQd+qy9RsuqvyMhHwnolPRziRYvXRNz/LQGyb7x6LZHLBhUSds9I
2okNZgagTF6DLhsvUnpVdEcDP8FFCDmki8/Pvi/+j7Ir2Y4cR5L/Mufhe9wJHuYS+6pdqVRf+HIr
LuAGrgC/fgxOlahUV3d1X/DgDgcYyowgCbi5GYicQUITnJcGh/NiU0YeX8fG+3CXd6gJFBN2mxRJ
9tybXL1GWTwZQ9zsQ3DdnJRtjVaFM/YAakSxczFVZ+N9I20g/aO7OMyrNpWwprUN2XKgnpfxpnLs
iwAsDszBg7n9MA7cwZ/zqzx9CBJVHj4M08QPNrKQqxFEkufcI2C1vgSqAO35w9AVIUvYn+LQRdb1
fen5Uw5gjdsHo//6aQaZNf0hSGjGW7ts4rVqISLkOL69gnaCdUuNY/bRNWvcVSdre3aRnwd2fBQF
9jrLAEScbc2kVW2nCpVNzJxcH8hjOIMyBHBJDUAW6JUBaBZ/o9AR/BMMzWdm6EA03vZ917Q+QyJl
7nO7rev+DjW3ANdDbfbW8ar2MHpsxEbSh0pYOYUb7rbZlyJ0UjwtS/NXDG1N4Cz/UEP/gq1G/NW2
4nwz9rgDxk7C1zlHashVXX7NNBGWdMDi2YZfTMm6m14G+FFqtze6GVDMqtqRSZPSX2+EXe1R6A2E
CsS5S/PgrhlrZ7FoLBlALqjHKmYlO7xUAYSITMUtNVD7e8VrwXBMnco/RV0hzzhuBhUoqkeRs+lB
0OuD7IdbXfazqn4Bjlt/t6QbQtilVjfpFCoA1x217YPIeMH3+TKELPtpxM2PxDT8p95RT8pPSnkP
XPl49CwFrq2U9euIFRbghpN5CcvQvHwyQREzHf79C6j9eZPg+gHD3oA5fmAz1yYOnh/fHoCHb//v
f6z/jSyJrzjeK54k6q/AWWldknEEobAzyl0fTqhJkKl4NTtnG5em9ez3Kr9AaG1cGwPCAt8IVnme
QfItNFHMielePR0DWdjiuxk3eJeVgOoH0tkM7mA/F+4FhG/tKzAOJ6RR6udQpuMpL33Iwk0W+5vv
p2V/3q9iBwQkGnS8UMBvhc5nBRlIo/txFfXxU1A3W6dPn3rmpKiNLrvH2HQOOCQNXnpwKJzs3gVB
PxRhX2IwwG06cEyfaDRl6TFtlHiULTDJJmpyKKqZuumgIhBuPPUg4bhroQ1zib2y35ipmXx3gmlV
gZH7NahisQOatz3KGIAlIxVfKKAycUTiQPzwDmS5xabLQSxbS44NTFE9OMwvH9o8iQ9BZVbrxYeD
hWztmwMU73UIDaghW4euld/ZedLsk6C1oIwK/BNYa39QQJWXCsWulbUKkxTSN0yk9g6AB7kDZWKy
wg1pBIe8GF/AyVdEyFn4ryDM2eK1FykwE1y3gQ1NNK9R7ItvojpX+8vBnbYs7PqjLLz8JBKJajl5
4vqHqaYqw9cBhylkBlZT7kJV53tiqBNxCy4gHyXm0MjzvwBe5OEB/aIAgDvb+GMjyb8DsxnX28Rx
k1WkSbpSP/oxhrzENqy9Sy3Qr3ggh1jVNTef2slgm6FSzW0DcP7eSILw1E/pdI5xTLAPirS4s7hx
jm2opsaNyC6j2vSmN1x6vx0v1APM+a1HPhTY4OjctcGkGRYdCsNAPvrvf3QQgf90juKC+Is5Gk9u
4sYZ0PiHX10r805VVZE8AeZRnMvcs6+Q1j7UpHJHpspA7ZNEELWLysy5Fm13KGTR3nOA+m7juFrH
cTrcVQWT26pyh7uY4/+MeuT7MNr60KlsBrbu7CJ8zKsO6ivAKIM9V10mBbicrc0W5eP7Nm2yHY32
rapB1Q8GIRqFxMK5KNziAYhzAAiU6+2jwjq1qW3dNK6fPOZ85Ie66oe17/TJY9KU6uIL9j0S5Sof
zOI56hv/PrfiCxIoxhduQvedG16wIjP32n5vgyJlS2aDdBHQeel0JDNJx1+iNFzQcGKqXhFE2Ow0
Q5/HGue597XRR92xijR1T91v6YlQSJ+vmTexs0/fsLFdj35ZPEN9KbjtGv8bRfmyxe5aT/KsbjVB
grE7tsHo8ivAK4+lC3KwOAJjGzRExQn7KCj+WXb11cLP31ENyAlMGyAnnGZCVSyov1YTQFlmNEI7
gA1AunvYm5yBqPbO1pDigKGdqho16ODRi6ywSDbLeFVaP+yszlZQHhmacxd7e4iVoVpC/6+HadDc
B5x9s4oANPHvrkh631CfgddrIiMoDXs2aRKFvbuUdIFSxZkKv6qSgcyuHtSxhpQpcLa4AgVPcYlK
NFWgBl1fsHJdb9eDbwD6jxVIlNnwMzQ8sVItj59NoJ2g3JY31z5O+hMyaHIP2uryvokSBRnSlL3y
Pr9hRW39geohALCS8gcvomkVFEYErmUco7nY5wBbJPNzidv0bgJw4sELBOAx+P5+y4V35JkbvCR+
ecL/sntNuty79nWAnjalWQYr7KPDLfn8uBXYao0WXpjZ1p8c66svM4Fz8czR5Hfjg/yjjpBLB7W6
9xMEMuvJGf1vjfBs0C248tZJivSEDwdtduTYnyi2TDKxEoENqozRbS6mbuqG9d1qMHocZ+Bm1GRm
tidrDpmAahjLmMv7iEGbFuxb9k4WTr+hXwr9PuyuWJuNYHcoxRT3HX3fQCQ/vW3VUCG2jaZ8uC57
NcMJmx1qccY17dqEuslGz9n2QBW8JAJc4vrL6HIkBu3QqMDFXMuj0dZsY+PrWu5ZLJrdfB0PGkrH
YOCg1Y9Rc9iBYWkTi3x6KMRr7hriiZ7Uuftas2IxUFQvnujFCWE0AnXg9uIXhf7BpGHwj9B4APEB
aCrbBBzgchJ/uC422BMqacOg/OIVff/Na2yQNvEsf82jLxBecrrJX4eC1wc/Qk29LJpoZwnEjH02
famstN9UnmXfjpPC8WTp8BOUa9MrcgFsmw5R99hXbbSCyEH6rcXRuP521UPOIZuE48UkL8A89Kel
TH6qitAEUfmEp4M+sLRBOLNlUZxsUm06Oge4DEwsTzZ4niBjOOgd+xJNgTQlR61LCumd7Ygs4Ana
j+DZ071YDM1m0pRkdAxRaB6yhVRsPpXozbPPIX1LfpZDIQx/oLsyRtzSh36Mj2McmK9/hGycXqU5
pkdbFOPWSGrrlefifnKq9LFlqXkFSRsqyXVw3sTJ2lOVvOJgLH/EjQHCg4iH6rbcsrzmq4DH3ibv
kQKBTF29nibUIbXyi+GV/s+kBZe6JeL4cYy5vR8GVR197LWgMdKdjczNwVIeB9c4A8KNeuQbtS/V
PuqRL2VQtTTi6v4/iP33axqj+HhFWs/IjC9FkchNrcnt/FSNtylUXGdLU9e5ibAPvISILPmoAdNG
srF0Bfniw7nxnaO1lscqmTZWmdZgr0P2RbryKcI28dA5RnywuTM9FV342o4Q5/zbgByAVZRnrvzS
zn7ixPaYCOSkQGcCjJEV8IuNssyrGYtyo7Ks+2ZAm3owiuxn0CCXOeEt676sRtSkj+20l0WVPoUF
KuJaJ3Fvu8j0VlbTedh4IFuZFmX1XCaxg9uly49kmrn0NzmIN/ZIVtTPUCDLcPPO4x2NuoU/7T1I
aW1o1I/AXz/gEHddpijargo/QjYVj8Ia79T4zUmFhLysvoOxEoJehf8TIs4gLYm4/1gBq7uXoMw6
UmzIwWwaAKv7KbYupf8odOygY8NQBH9TyuN/3oPi+NzxIPbhWYz5IeTc8Kr14VWq7yzI9SS9/Tg/
25DN3tcZD3am1ydPAnCDFRhz+S+V/RDZ2PwAATL+wUu3upc8kgeARcaDKaSAEFeXrYM+6H6w5h/z
FF1nzzxuPHpFh5oe6bUnB4+OG5dNfJN2TfYPNrQHijVUeavwo/0uU6gGsIY1j5a0vAOqcQ7cskAm
DVY/ExSQ30B//jRYVvkU1Ul4DLFN3JLfhtBwbpXfxl4leBKWw7EPgwsIFpPzGEl3C1aj7M5wm7ce
slbudoyN9K7krrtVuhdHr5XtAI7R2dmWCEPw3e1XDcptbgLDc5/sooWkSKq+piNOVylsSsz+b15v
w9/3lB50gAIXJPAmtpaOiS3Yp+oqQAFTkGlX8s5ykiNS9v4JZXX+iXrWe2/xdfgIIB4qD38Vu4Qt
8/8rH8DVSBuAajceanGexYZJU5hskgTus/xJlV20++SnCPLN08ieBYWpu4zTMrPIsF5s4GYEMlqo
DVNITgrHs/pwH3/3wqzrQHBXmvGmRHL8VP/ecLwxnMaWAUSjB7p28rBneo+hERRj+kfZPS/uT7No
gHzUA6oZkpuL/S/nLSEM1YKrrJNqRwepUK1qtxlYudaVjHHO6kMYMglQOlc2xd/Q7tk21YlpLlPo
//z8v//xsC+ybbz8ODibsC3f/FxH5srJZpXbBHel5eA4V27KwSt+ZmUU450+FiD8y70DpJj5QUZe
9WD7wGmjkgv3KNzcClH8VNMAnjP3SgDRuMuwa2h6867A2E0aJQlwBECOoooPIKM8exvIDXB200BS
YyCxo/EOqYKpRcK24OYRNBctGDiK1kS6pQruPDkFd25bskMCAazV4hNNZ1xTNW2Bfu8NaFciDuIv
O9fOnStZ1ARQNFjZSlgoN4iCO5qfo2Z7OyU921CIo6c6EHKbL0E+ihuC4T7W/I9Tbu04ZP0e4zgx
7sImAURaOi8Dt4LDaKAMiczMSCZoSMvoROY/T1Jp1q3KnP1YmOeglKQC7t3lkPe8VMHwFZzWgDeD
lQTHszj+EXg32wgXGFoUKQRfuViPfSReFWgKUHkn0y0dHjmR+AHMUXhXRUWBRG6VAkiOQyWarfkU
UPPluJsmFOpaeQaAqmWdPTt44VwVPiDXI0Q4UNbu/sGa8N7vePY6WQZI10DhfAdVK3c/iKI49Sx+
m45zz7fpU9A8ZLy4JiUyNCCeuAfdbHwv0yB/zrgFKXa4025QV+SfmtW88XVSby8mlN/RaBPELkhe
7eZEo13U3Tt6jeHPNYACWkXpGDogjvFRtur05mawBuAjdTku3sVQ4lCIoLoZRY0vjSvijQd0xX5W
IDesEqxDoOLVitmQFymeJACXK6mc7tI6ffHkhIYum8jLHYXkOCo/F7hVQT8LwSiT7x5tbG60QfEi
rnA6bDfmm3Jb67Jx12eSz+d4wQAqubAFdlrkwcU2ynJN/xWBF+fQznSMywiR4if8JUf6D0Y1X7zP
M8H3dCqop7vm4N4koMCn+pG53jjTmSZAKDZLxUkSpSU0J17on6HRAY5gYv5XmQtRqCCZle7b1LFB
aaA/tcPR8LhEXRwa203Kk5iKY+/3by7yj9rkCWSLM79D9ayLs32UO017+oewymJAEhBVJfRP0jRG
cu+CPYcsinAjeW8y2d2QRdOLNFTz9GLoh2OD7cQqZMN2YuGp6KvhMYS89i0X4NwXiaO+1gaQBkCD
5wevrtVXqKCcy5r1jxXKUm4TEUFFwuXT1wJaKf8yLBYJB98Tpjd6NWw3chVF+CYlTlzsKhZXZ68X
gq2zqEbJpTnGNaTp0P1st26a1CuaMHfxavHMe+XMi8w+msnrATI81P0wiWy/BL2HD2Ye5fnXyQez
OYpw2S7okIPzdEM9uwZft99V7CQtvl/84CiFMFOn4m5dtFG2pTjkrJGLoXmoEpFXRycksLoMUvgp
hGwXRdebHjkdYDOwJdykPKlAKy/lPoqKnwsdtUhxRAQaP/D26Vd/Ghh7s1yJ1uYn8lHTyj1Usof7
2Yii7Pyv1unjn90UNS+BPeF3bpjWmbO6+dJGyQbgA/GqIWYHHspi52kT58y3bmekjyjHLG/GEkXz
owrq12U6w1viI/QE9nFf/ip4oID0h75ZHUO6F9tNDs00G6nVxaYexegZUKuZdhRHfm750NL1gHYe
bWQXuBFFj9TroDw595r3Xp3w5DhFPjibYl6iQL8Ve7x+OC/44uxJAssPbRta6I15lfXEbvppysGl
hfNqT7gXp285cNysmGeCG9V5SfiTlOAS0Z/+09+xmDRqKz89SBS05lNtnwBVt09hCtqoddWUePHI
OTKH0xClOJvD+Oz0IhdDFGtpyPBsv014X4Y5GQi8ZPeTqE6IV6VB1n4FqtB2t9CfEIHKJ7NPsjs3
gGSbgQoV2YPsgJoWBA9zj8zebiERqYbrJ/+nWFfXFSUobNyh0urjfNa07sETQ3c3tqpac290wGfN
oyenjfZ0G+36qNizpo92dLcNSxuYYL9/Al96di0gVTPfhZfpaTBGTyh22ifRt5JZ8oEwbwHeC4w6
f251NutPg5ByMDhgZs9/hgGF9VXWbAvoiAlSb/YlD1RxbwGV8oBjAAWpJtRDk0lNbahmzbo80rne
7oF8mCR9HG8AVo283OhG60HLe5ZZ8qUyx+QRVUkc2rHaH9g4Ks+dbhPjLR7Ep0DLXBroLLa4B0qc
80ZxvYntuF4b2jRVqvFm7BbajgghH8W5bf6bXdgvETbAZ4qgRefl9PKffPPVQBZTg6Um5Kup8o0D
8iTqTE3DJ7CLLLZNbCOLbVjqLVIByrlL/ekXDS7+eYUwqtY4lv6G3CwUp8q+exi6tHtQqOxYhZlX
ncjszaC6c9NqTRY10HAQ+0+zHL/9B0+AwTdXIx7kgGrwlO99JMu2SmLHLcqUezeWM+5SQ44no2s6
dUIGfgtKl/o+80v2qItWkF5xnt8te4BkNVkgRMZf/NFaxv67eVUvTGSdjHDdm3b6NYCcVuIML11m
Fdc8CZC51u4W2Pot6gcgq6hNbwofILDU32PnNDz4vLtSFF5a2cH0OgNJGESBNiUFUiBpkImZl3bN
enhxjehtaZQz5o+2oeRZ+UV3M+oGoozRygSuZpfHwrTwZq6f5ANrbyooPwgrro5aS8nehx3SW02Q
XSliDo7ivD+rMNyVE9Dlm3mumAIctlspFLgS0wZ+WYI32DKgfd5PFi6g16brl2Pwdun5Cu8XpJBi
bIBnFI6xx2vfPo5jHwd0RXovkvHRg1wKip5ZeAityNsoq3VfRmcw1zWEKE4QOXJeanDm0SQIuKX3
5WCDQfGrj33BweqCQ8By1J6a4K04D9h4zw1+MSEyzdOEqlTtjKnrC/sChEz1NmcJ/7zGbJdREq7d
VMo1RdKa1HPyAjDpZfoy8v6p5gsuIdSbl6XuPN4MQXc2UbAZ5jdh5Br7hQAo1cRBRBX0yUcDn3zv
80VY+jO3EIUB/v0Qsww0jIHj3DFZ12vWh/GeTBvolrsq9iskR4FNJR81VqbKaximB2T5QLNGvpjZ
R9su2EUG+BKuQkioz0vRKgKCCGdU29x7YeXs+gRUCkOcZPeDECmqy3HagSw+UKSWld63ugkL3z0D
KTBHkF8zzd+4Of6x9SRqyJ+mP8QUe7eLe0iNC8Sm5WVx1SbkyQAkRI2IXp4GVF+CtyJL6v1yXbMW
3ga6RdU2ZKmI147+vN4EzMyyFn1e/Ora1eLjY+ads9S/X/6soQpQqtehfDLrXqJ6zF9tiFlv7cRB
glKbfl+vzWScvlh15Z474LvWTPvrrmMrZIXk1cM+46nGEuTnU8f3AuwaO5qe1CMoLaHbiUKiABsx
312RH3W6/tqN3fFYD9HKcOR4a+A48Ra12M06YaLYRSOD732gA9nZyhqEsacBpkepV4/Os1dCN2+J
JX/qIy8CrYvLJz+EfcCSEd4s7nhK+2vvavEmfIz5uvqz4JYSn0PR3djS7q+2E64Cz8pBi9l+bMgX
aIFbGmDOpi9H9/xXodVfzGQKiIqeid2y7BKGSm2r/XzVEfmQfZNMr58u8clUNJdWLZAS20D3ygca
FZ9dTi07JSi+kW7RHIHozVZ9Yso7arrCkHcT+AvavFI3i99sUMKPQtsJPwzEQmZX3nGkfT/PL1xk
ekCOUYKX1/IvCXBmKJVRPN6NVt6vYqVqnInYjX9x3xsZF2IAZt46SnAzHGmAZs/Rsz0IFIB143fi
jjam0HnAOQUZxB/dNl6ztVExtCVfK2v3Ic/nAPKU/QR+eNswtxTv4p78IFBKrumpa7PzsVHn3arq
JHSMWMQPqYRetms2Oe5nKGIRVou3X0AooDuEptBxYmqQwB+Neke+1geGEfs0TI71ZAhkwMZpagoq
URu7/FUL9KUbFfy8NPbvJg2E0cDPovW/9n3c7hbXMsuKQpSj6LDFR71/uRzNWIJpbtJBbiXogRtt
zRJvPAN0QCK3HfZ9AEJS7BqATxgMUE2Az7Ncl17b3LelC/L+dx+ZNEC+rtlleXVo0uA6Qf3yZOmm
ihzwtlOXGkdycImmjohOc3cZmkPLIPax6VPsbYEPUWrqm71enubgLm4ferPdFZ6LYjU8U/Gt9ZwL
gF44eKNunaZ+vRHQ3sZ7eH2wghQYJebGSIVRV4fHCgQnPhKlpwx87t6QYzTDHmRnjzh+oFo8arqE
QSOqZ4fG9lGyRz6q26OKvt9DyE+uAMIWeyv1H0IjwSZITRay6cIC5SFM6lXapN5fmf/BNEcWVgEu
lvGlj6rHoXSsQ4fN2g1jo7FpLLN+BsoP9xEIe/ywnQZPjQpfxCErQBGh5HeDAdcKvWTrafSCamv1
4EwN+6KGhkzLDsoozXklFGPWzxB3akHwX0FBccDDBST87qXu5FsDqgp7m7aBWpGPRgOA3eoN2aUO
7MBys2pU7u1M6LGitjYLXOB1BKs34BwE4Xh7O1s0QEvItk4R+Pvis9OA6OkBaCAQrQNbYZubro7N
S1LEw9lo/yhLVAisyEWN2VUZOGOTnWXghp1GtXkh/xzHtR2F4KpfJcighzKeTuTzIOeUniiS4xgl
wugRmrlu05/SLsHeF4Xt4wmbcXCIeGXXHVpoQp6ATokcqAcoHaDH/slLjn7qA+tMAcsyS/wIdTxr
TZGg5OVrxZDR7t2yBXdL2MzNMNo33YQqzk9+MnMcQ5VQrLsu8eT3vKy7MLdff/KTCWE+pKhS52G2
QOC2qgYX9O1rvOKX18SYOgkqMCC5jkalhjMq826BfRz3UVYPZ6Yb6jkN6uChmG70H20aB8H9bduj
oNAz0zpaUzgF0oIx0p/RelmIRiBzEYIc+8+JYQ7qoRXFzF2aSZHMCrpdGeTd/ASIIGvfoIz/hh4F
U580h8kfQbziVIAzgZTs0XONc+uoYj1G0H2M4n54jOuC7w0lBEBiyfCYJ/X0oPD9hAzj4+zJ8YqY
ui04YHQAdDKzC9DwP8kCbAZhtUC6HS9JswUM77wgmTj7l2cUQn4dIuimAMaUgD+AjVevLHCYphsy
qRljsI8wHSJRRjhCQB2BogL/Co1IjvdhNUJNEBvLP5dYJi5rL6PLBZYVpNS3gnltvQzFKH3pZQVu
Wl9lB+FxYg1iMo0OEm9ZCyPQJ4Igog+i2ESCtU7HLi6aRSb1KIzM91jy05IcP7vT2xGq34N3uUrb
J5z6AMc4sQRAnCg8SzeqH4OgfiqJOOTdX1mqftTxge2BGUYmqA/1kZD3p2rd1e6+abGFwVId1N3R
c0fe4ytt2PVqsak3O2l8mUPmpBwBIj4T3A7vi9GAD8GVt3VqPULDs3OxyUnh3JHWgRn2/JkW/+eP
Q592XsaT+FWYoeOGzTqzhIU+mOSJWHKRRiYfcHTryBTmkayl+cBeSc42c8R5Jq9c7CV8IbTUC7b9
6K8N86uBG/uXUIXbwiy912CInJ0wCmtPZgqpmaJynZfWKOKT14GJgPzKzr9MeA99aM0shvYndhXk
L8sKhCrQSbmywLIfkip+sr3Mfw0YABKtflaMlnXDwGJ0U0+xdZN25s/aK4dDjPtgALx1aZ0cSM/5
OmL29b7boXK4VNj9+6YN/Zk/V8jWVpRMb2FuaZvbyTdwZqbn4ugQOSzqdqgTaDIL+sAjzuNWdF2g
7RR0evofE9IyN73ZsVoiTxZcBsNLzym4es+K2zU4iN5tcpZZhbdP6lJDw3Mk2dhRiHWWKg3/+E/X
WBZyYpysOSbA8yX0Z/vJUCuOU7EtgG/VGuiQCNy3I6o8fN9+HUu8skWt6Vw5Dx0FaoHEPKfQTKAI
MVXulXoUQr1BFW9LkUlNWd+n9heqxOyG9qZOVH6lys26tZNb1B5taYwagafXoVQyXi++VvX+ukuS
ZL/4fl8IZMfj1Sr9PRBvYBjjSF0BwHweh5Cf/QG5mzV1eyNS1Yq6NM76hp+nENA5TxXhRhWeiYO8
8WPzX/mQkHibS9O6k1IRnv3vK/4Hi9VQ9igAO8OHoNVMhv13Uw7XLuj6XZWkKBnjkX/fRX2/SnU5
r2g5+K688aWoyn7nR6YNji4L51825AYhK52c0jYenngUlbsYqn7btPFgVnGK2mMhVzRqgn7oPoT8
rQQHzBM1IJA9IuuQ3VG8aTWAmtnYS9Ogh9eEeTXoU3fHuIjAPFd2IH0KQIxwngzIiVFvMQEg6CHr
laZb8tmB3Z5N3ZSQn+QivbbKg8KvbnyoDCGH/lCzDrk5cjVZvsKu1b/MvoE3R5S6OKfQqfF2x0oU
YgVWeiZG3w8UvhIatOC8OZG/0szsy2BSMpCLtqG1Tg38wPsg+d5yBTnEuC1vWS7FtUQR3Rr3y/Q7
mK62JcRmv/Zliee0z8EFy3D8mnB1QwFBig0RzYyA5E1DU1xrzRJQDRDTasf8G95FoeaukupG6V7g
VOr4lgoG+sczVl3fg2mEeJ30/8YFr/4gYAJ9b38JcxXuJ5c/kmWkcHXEIvUhcFSsXsfONGw+DEWd
FIesyh4qnYimJosB1JSt5+8pOb0MUG+wml+MNfwwW5pacJ5l5vWN0wbfOoP382CmXZ7gFlTIkLpv
faXw0MzCU+kF7dPgOYFmW/W3SgztEyD3EdJCiVrRaA7+4HvcaqDGnk/dGhjMG1bb2W1UVt0TlI3l
2pEBO1Cs6eXDXgBzvEFSEmcuIjnGgOWK1dQm9plkBz/bSRPkRxz872h0iZu8Dg9ics5NWIMlwufJ
JapMjudqN1RPNhe6YgQSr7qk7bo0BQhsZrPHYevZh3AyDS7+z7EDWO0G7u4LF1+Hvwr7D67ldshI
gm0IEoSTJ1fuJNLtwqL9lwzcCyP3p2GhV7D1CjRg1PTPCEop4AslZNpSs3nhSGeAWdQPwkvbDiBI
Lj1k/NtiC3JnF7qDUx5d5i6ocqIL2dyCMo+RhqeQ4c15Q5Pfwtn0C+KKfD+btOI8rCdTz2KJsxax
qDa0YBBZ9cUEd09oj9UKlTv83GHbVYEHDTdru/eyMzktPaIoiJw0nHvTL6viga74we3/L5f4sNrc
pdg0xs0A9cz5Dkp8X6jURSR2iBJpUVySrjQe6rb9wnVF8lDIv/T/RTytU72vkztTcxRg6ITOl9zo
jMMzSo085JLGzRTGzmJZ2irUNI+BUuTN+n0ekBOfVlnm6bF8bzTxtKy6XFGPLrH6+ov1PkafLQBQ
ZLDLMl4ltdg43OhXWSuCCKV5ojj3urG8Mst2nQKPujSn4kw91uceSgfeg6AJqUCkMF19GghaUGes
lnATlEYok5XVhnVje62cod9xYAqA6i7aK/moJ1u/vVKvVXFzNhpsBPUEXzfUCwRUY+dpppjODmQS
jrNvWYV6DdRvcbKFAspPA8s16GMERYi0vf4YywDNoGu+f4wmBGXcUPcoXZpM92S1njAP1HWoG/ah
e0LlbP3mpSF/MFKgzbzGPQW5BFSNut5kNuD7BHXCWlZMrmkqawwPqhF6lXlBk1l8hYpaD7QrSXk3
MF4cikYNUM2tGZjQtRNVv6DuM8CAAyKuO3LhdvwWRyY1NJo0oGVgdnJe/LRmyHqsabXlPJ9GdWyB
LNs5mnAVcmF/+Of1dWw0QCccTNdvcct8vw7zg+VZw4quugy8xy7+ZU2OG/bW1qpFxsrmdrMdqVLe
8jp8Acqg3g5zIX2kTwY+2EqnTWQebQAb2eLPUWc37dWZerMpJ6j/LCOGBVYuS0DSWvbMO3GR+6dU
N2T+lY9CRlc9m4YJOoX32E9TyaT5FMJjv9+DQy3ssyOv43xlgGoMey//ysomAeQm+dh88I1hfEwc
Nke42QStDEg54d6MX6fneI9VUZl3YD7eUvU2Ncyu+KpJS/s8+8YBmh54RUEFMwq8DdLDQ12mYEah
69ebKxKLNlSSAA23dXUJfwTYN/q+jNc1VMHeyGVUZLibMSmr27Kty70vm/7C7Kw5pryJjmwwnLOV
de5eWSBdHsBwvK3Cary3BxvYgLIInpKUgdyTjcPXyuUpWGKy/rsa+E2nRvuPDlp5diAlcIfjF9/Q
+mlmXJys0ZQ/hCG/mywYX6HV7axK8FqAUjAI1wk+w0NSq267fCyg/jQdUCDmj2W5yFi1bv72sdqo
ZAAf2qhhAlfTseCN/+BaupZ+tC9QA/EfutTxH4TWQbFqVDTmBW7bXhbb90X2RGMUleF8ZMtBWrel
ABpwhdyANTa7o4gYlVIHw63aNV2EfIk3PtstimIoHu+y7DQFwDLQGhTRaxFxX0LBi8yuh+hfitPV
5SpeyeJNVKWQhdEfV1mNfR/aj0iGK5QbKHBjgDQ4ebFVhH14Zt4nmuXCTMA7PERItOOZD4oPA7rf
7xFuP+RrVJ6Fu5HlAzDq7tTg+Bz1LNSrIAQGWIcw1mQiP9/OA0tcj7K8v6E2soAn/62CEvjgAKB/
oIQdF4M+gEu/w/7xrQNdMTYId42XQfcVBeY2y8fVkOT5N4h63E0Q0f3DFyBUnjKWACc4beywSH9F
gfn/pF1Zk5s6t/1FVIEAAa/Gs9vtHtNJXqicnBMEYp7h19+lTadxfJLvfnXvQ1TS3luCtG2Q9rDW
565M9C+INrqr0mvNF6fqpnU7WdVDCqQiJMijKE2KEbEmkJoemOvLMhZ7SoBEnuoqLpLozYni9JQI
Hq5JXlXgqzAkt+7HSnRgFUyeKdNHzwNnY9QMRB5wJqUc1JTWlI5fPBRwNnAX/tUCeX6tIaEav/cx
vwyxHfmVUqRsOiFdbPqUAREQZyX9aCQA+0EiCUcotckujmZeYi3jL+5QNi9d6idqQJLOEndw5waX
vHbsFy+qn9p+WvWlyF64Hib3SV4806hVIjayNWK71SOeBelLLyNkZHDBDpXZZC9TkjQ7HXXua5rg
yGrcxmMVnZLJzu8Ty+yRU2ynG47Nv7n2NJnfh0Bp8xMlNNPpW+5mP2ppibRdpQDwWnVjp630ptL3
jHKT7EOJUtinQuUdWYHJ93FZuCtdZSpRQ/Z2Nun7RhfIZSpPhZHmT+kEp8qIEKCdOj6qDmOkGku4
5RQAMTU0DKUCIEb2BM6iFUM368Yfbd6i8lAZTkpB2pt5fxzOS9E0Wg+10D88/Z/WUGhyYM1jdu4c
DU/jV80iQ8ycH5fhYncj+y/s/gsTF8gtOxxg7/4LW7oVsqsnvLZX8/jX/8zNMmV/B+JL8+gYQMUC
VHJzoh41kjOwOqmGeiQrRsvbJnX6uohupi6Km6lkh9c9nK3LynYIuBfH+LuLYqHAcFHaofDjhGqo
9/+RVYW3Ng0nPZRO86/l7DThgOuO+43h6L1ftcL72nXY9eRD8E/LxX3uVfkXF7Xn625oh4s1GOkB
j9din+gRf8jG9j7t6ztpd9vKYYDfigpkPpeagmcSe2/SOLDsBL7vrZJAN1uZQb8tSiDDmwk/AY8s
+xtApk9JKLq/Snv8NuKB99XLRLJCnqF8wq5l2AYI0Z+XxgG70tmVYXQevtxIlyH1Wi3R/B6PsbUr
GjGsaKbI7XBYvc8HGBrkFhBvfdnUBkdgohd8A+BKlNkB5e5IdUZd9sRxYHgDjmN5p2Mr6pOYrFzL
/YEdLp9r0QwndP3ARCWFVIVrKFYO1h0+8Z1dN8WrNgBEQFqpt0HUMn81HMfYtUCbmOfWOX+vY6O5
gM+OT6BjAR2fmmt48CoFlgN/h5oLIIwID0b+NZsy77tl2BfQ3UVv0hbJdkIR5RHeLhdPV6sANovl
fjfG7Rhm8nvbDWBlbzr7vqh18JABvHUNX5ePF+eA1yrQZD0d7x04Tr0HxAfTe+GKzSIKPMiVqMpk
ek9WpAz0VqqX73BYZFqLdEAvwSYCnKHeA9mlJd7KnPHMJztaTmHln7ycvyxT3ZgXDyLe2dL93rjw
eDK4W3BsGaZz51kWNnxTX2+wPwJNhhJS02pZP6yb0gYAbx5gp1CmeIy5XY8Nv5O021tL4Ku+CO4Z
+9kQ5RHrCjU5J7KzgJd7ZoVu7Tvb5sq13vT52hZrgUrtz1bc4cvLmhZkCZVimwaLVRK18kRDnq49
novPuimc05gXLbItC/B/VBwoI1Enj3WPAmG8z3PUZwYSkEkoW7Vw22Ezmt8y4F773Pbay2ILWql3
W4D+GW+1MA4zyAI4U+J1nYCi1lOl7gzZ8McBCcjyrI/F3eD23yJQvIFIEI2TNe9NF2rXQ9KSHZn8
bkgKMuGatA8RanCHFqADAIEL5F3HcVB2s0+pQk5P4PRF5Fx1K0U4ThZJNgB5HWnCg+MB6WmluV78
KAInXnu9G56p4RJYcWvD1Iut5XbIP6vHJtwVpQwOoqtdZFTlqY20SQkIQdZ0p8qpygBwEOi6Cynz
1bjIXbbRHdwrTZqNSH81RnF2i9DqhCCZwaoOZRHSuWsF6sPMFJUeV0LPapw7Umsda8DXJxjfuU7A
DgbzninbGEeQ5ql0UPlUBa2xaeldj0z8c4vq2zOZhF4/3qkJJm0cFmPSjhp2qFllHJc88F6WcPRK
gGzFRh5cEXZSljjZzTScRZwPq7JDPmnlch/x/PxUqOKLpSEZowKM36lR3/duHTituYrzCcXJaoXF
GNGOU4/t9e5Gfrtoqq5+NS3S023S9/Iha4Ch3+XWjwIdrbfMHxZgB/DJzx0xQPJho1S9w423FLha
Trl1O8tdzRmVXfUjlhZQkxZSRlLcpFTeZF5+zA3BZYvT7c+kzatVENxH+h2OHMa9NWnlEY6B4URN
YcrhlMTm+3AEhT0Ou2JzI6chTSDbm+GyUgVOkHJFavAU+kOn6QfSIgbxfgka/k62mPBi9EPG82Ot
fmtxC8ix2EHKPA0z9SMcuwgIczSeu0Np/GBl021Jpg9s79ZRvxcd6ko7HhbIgKjxGKQx9QByUZ7+
KGPAtDk5r7+zXCZWptduBm43eGygfmEpUZAgmdg0iq7yRkHDRQYgnk0dhyY8F7/M12SMF3ikVilR
fjSvssxFyKjaD27agNDM7RPDRyobeF2lUd+NRcC2ZhD8Q6KlAcxYfbcMqWerCXWhiQ3KBZDTrhZZ
FMvwZu6EbA0AdoYollML0GUXY5LRcFGEOEmtAE/XbrKs1NZxOznHCnWlB6OX3ZaJssMmpDrZnZN8
r1KcRoCu6D62GUjWAtdrtzgIdm8MLOq1qvInCyTW9/v3H5CRgVfnI2GYUoXnrOE/Jgx3lEB8k3dM
WcSUhlxLUW0Ad+qegi70wN1eeCcaOiBFAhrhhyaA/+/QA61pMaEZ1CChOdvlHqgE4a7lPjPAodHE
Hvbdo2FsUJNjv+G/cjYtFv1de8NfDWgyXgSKU3aWmfWHESfox8RKkKerLCztnxZJiH/B9RD4vIGj
Jurr4MjCrlvnmUhfx8LR9swzLJ+GMWAZT3VsM8B568krk+C7HIvwb1JWY5881C4iWGqmFzbRc2ty
QDc26SuJcqA5JyZQBDRgqEsevNjwV54jVcpoFQN2IX2S7hpVBOmmnnYQhgRCvdL2KaCE+NT5eA2C
uUllJoJ2L9x2CFOv5xzFvmvfx5R6CASYGsFn9+s7SqbnIvmLqscQTBz2I6KBcAX8rCjTapQ6aE7g
bElGDR+sC1JHgjsaRSItL7mrXZWh3SxEZjKXwdVCPXZ/9kwMAhSaDMnl2bSKmMweQBLg4dDLg0vf
xdVpHsKLFCDPsny3qVgHd66ysb0UMP4F4X1WXfc2Jv34uUfdP/JMk5e80u37SQ7IglLyOtfrjTbW
E2gQMBx/moGQ074X7fAV3uzuVLQ6tlmyzO8jK8C5Po3NYzLYB5JbQkYgjpHeW13HyanlmQTIYg4C
Q1U/G9sO26Zd18zAUaB5jH0J+PAZOKqK5aEASNuTN8jyOTPSHdXRdigRBPhU7c1Ft7SGiFizHRSb
runJ2I89SxwNFJ9hl5un6wVChRt1v8uq9lMQWHBIEXzKDPlKXaMAns2I/HqRgPolQKzrgRpwegKC
H0DSlhwfhI2GxJZdguSggTfhyhTVlDsU8ETwbP20Y4hBXyxrnkRi2wb2beX1904xtXc1iMm0aGyO
wL9r70iEjwTffhc/gdj18ACnMTwS005vsk80urFbZKSgpaTWRX7W2PCuqvWscADlD6nn7jLHa+V8
C/+yWS5Dl9fi5BOtPd8X3eKyjHBestgrRYBc5yLTt0aUPUR6Kc9pOzRPTTyK82hbD52eoPxJNUHY
l5s8quoNDTm366dUFA+2Fb5PYsh3OwvO5klVDIRo7nXeqleeeGps5Y6nXgE/78kAr5rZa2xH8lAz
Y9CTkckAHtZ5ngB6yS/dj0nLioFbi9XYB9j9qWWvppDNYtjTunQJKTmyjFJzdyWbu2SOAl3czDKz
RSAdEf8AQXvZHHCcRzWWKU3fwOFzHoLNxwRzFLSmivXRcNGS8f9xLiCJHNS65XuGVJ3NQLGQWEEZ
obQB8KhKOEMEE5RwUteo/0Dp2mZBIF4UZC3UZJL9UVGoSop6AihahFBdhQq0HomYGyojTc8MxS4A
7uL1ptKkfrTbrHsy4TpEEWsU/RW6WrxCtjPcEzXez3YlPiYOieF8i/KwmSfmKBZ/MGv3Rdd2cV63
ZytHCUYfO2G/pnE3it3YpKDk1UOEs1GK2yKjXHVZLf6OQDaLGkMlSzwNVK9qiXhIUQsZddlmNpyF
H4sbE1Byu9qpfLrWctXFLkM2Kyr38d/JJx2XUj6eHe+9f1owup2oMb0A2f6x7IqNjBExrLjUEVgC
s8fJJhV1mQD2zrYBQHjUAJp7HtJ8FBxNmr+sx3sdpz49L4oNRzruijSzcDHqkEN7ulrEiyJMgk9q
l8MZtCfDq+uSOQn1Mu62/TB9HQSig0zlhFGvjRAAXGQMKSiTw+SBRIt8GXZq/jL8nQnJ/gs7ugt1
xdxu/3XFtAhzBIzV1WyQJ/itLeIN6kj1M0+/VKimmEGfTYWjT0MDaClgGvHAAai0i4ImedbnRcIz
XWNgD6p9MLShllM0QHKIrQPB91FDaH3OB6TfIrsxoSFKXNascMx5fou08hkIcLGVhd2Cabzz9qj4
BkOoMT1VCBicdR0vxsTU2BcwyQkfaJHj2S0n7aluoyeST6ldbmRfVYcxDTWA8e9I7JZ9t3cawD2l
yBX4AhC2U4QTw4sMne4O30T45WnVqu1X8KiFFxc+oscpNpHZhKvBuYrKHO70qMSuojcUPc327hA0
OxDBo0xHLasDpw7Rr/iTnIIE9fJ1sp5y/Jw1uwD8o6zS7VhE2todnew5sCpkiFvzYDCy/NlqRL+u
tNLakoHAFvGCErV9bU35M4kkA7dE1mrunoZGLPs7x+RfaERNpug+XJTrnGjJaTLdQ24DcZS0+dCX
D0WOHWTifclcQEpPBMIiaoDRg42l2M5jJ0IhWsoqIKyyDFGJpsCuBa6nR8JYaYC/LAdHXAhsJVQg
xABZXWBa1OJcH6cj6UkuJQh3VCLxlmQzwou6CEPWj7/I6EJ4PK4TOEvtAhUNMpiCE+CCghMNG2MC
FnlFLalmPffkRqv0CZgRP+fcTKQhM5txp9vhS9eMiCaqBvxzNpw1SGMBnEa94QAsfpeFVgwM7Vlv
qqTtVmveaKIuPAvlWKQH/8m48rTWW9dpbx1dvFnmZkJ1/zHFWSQDdhm6pCEbLwds5iy80l91I/DT
mP6ylAuyLtQB8DehW+6aC6SlVunFqoYEOZ1Ocp5UQ71lqOOaALxD7hLZFR03QWGupgggnbl6kB5n
hRbsuxKkIctyyyLUQ6If+AZaedHjJJ0vE7nPLPSyuxvLm2uS/bIs9WIg7A5ZhaOTy5tpVXujg6yR
3toj7vtKI9vKnXNv6xYij+nwI+DY6zhJ174bk9oF/ibNmI0rOZ6xCwRMQ/OEVJJiRcHbRLfPbZm4
nzJhW1tdtO2BLIoQJDN0lv2wsLLR2jo5u7ag8zC2A+c4tpzbNXQN8VN72JHPPnEYXzuVXh9oCB60
tWFN9WsZxvaZK8hukoP/iaMG3wXgsTpv6AkYLX4165Tcs+D4/5OZpVaj6bTarxfth7CZLwpswPeL
LvdGi6uLklmlIahguuBFkHUyrAIjHx/j0RAAci3wI7VL582xvUMTyRTecjgBh8QDTfSHBU+A3VSm
obumROWKZUCi4HDuLRnIA4OXHHTawIFUVDTUBEA61zNzeqBZ4wCalV6PPy8GKf5U/8tCA0tQG94A
+s9m7nRIdV1h84EHjaumlb7onPqZJN2QZr6mASGSWNAWeyI+IxMjn+27xjiJMJn2cmobRW9irmv8
D751+Tf6rnBkkvgRCH3v/2CgpdroC6t6N+A4cOfAgfHKHokDCAk8mTaAcxrAs37P3enI60p7c8NJ
20g7N456llcPUwoiVLIA9YA/tjJ4AnPxQ2LG8V1hAv2I7pj+K1qc7zpskB9IhAxcEJojw2crAlAq
hYj/bxyJStrASa2TaAGvDnzLn2MSUmPafQAE5NZYLTLqaY2aQt3fzQMtiI3dJIglASgA7k5koLAf
3lBXe+kE5j01xMDlpVp8SHn/mUTI91WBemXiGPYPnBSqPZnNnF1hkUkyZgmoYLDFCbf01AZ9BZ75
y5P9apxXoLmOo3t6QcyP+Dp1/v2C6BnosuzeOxaG6QN5XNwvaV18lAJFqI4JEAftZ16YsgNGVoiq
BCWrcjAZIuRW4u3vt3hT6vd1AF6LmPfR1qhEAQhtp5XnzBu2Yd/Vx1kWN6i8r8HI2EtgLcwy5GMn
Ww1HYaSMmQ//GT4bMVAF6vgLOpxnuoaum47nMF33bnHdLdEAwGpowkvXITExc7RuJXPkhKWMp5tG
+f1TM9S0LQeaKV4cHvMdbQQEFej+eiSCMe1u7pLetiykQQq782ehx7BtHzQ3y6kseUdpApQSsOQK
/DF1oO3taI1YrvSXGTcLzKkIN2t5FehxLVecQ9Tu4009pV9uepbZZV9EDdd3BuqAW21dZs9DlCVb
pgntpCn+UdRgVN22VCykJCy0AukHMlyRdpHTkBrLGC51mbIHNoKhUk5f+9ITO6vh5s7WPPeLY23g
/bFXo6hxDLMK1DKr1DHKHxPZE0BdjCeSmBxbQYACwz2nDFIXrIdSpOaKctN6RTxite0/9hhGgM1M
CsDeDrrjawgAb0hYplV0AeZndEH40NgJpMziQQzZbJ1USXTW69Yn2eB5cEYlEnBAyKK5pwY11ZY/
AcZ/g/SYgq3g7n/XoPASLlOnPU2kIGvdq8eDzKvnWYaPbrynGfChBT4KwZz17TIuYBESKZEJI0ow
iWpFvQeccnjfecV7U+FgF7Q1Aq+QRCGOpIhAo6vOpSvl2FsXhTgIiVx5bIxf46bsjwisuGvEwsev
1uAc9VrPX4Fr1h+jHniAxISk5J2HHXKN8P+OSO5cC8XG8KDqR8RCwZSp50BF7AFoRdoirILHnPUr
3Q60J4aCDT3r2SFonHHthHrk8wJVCNs4AmAIxwaIomPCKKJ+ZWaVCcCMBsW5qmiicXtcqIgCMKCH
Wr1Ppjb1tSS1D0JxnA9t1AMXom62NByNcNozBx9r3tf2C9PH/g61wMjIUkPAKWaPg6bPtlqE+cnY
rmrEdZ/IoGfx567QgzMtRpdKiwa8X7pzJvY4akYvnOJ1i4Avt9cS9bd+DQSDCzIVmovLEHECxsqR
RDrrR9w3UAJPIOCbZbZggH1WTQ4+vhNCDUcSZS2ecEMTpfvA032iy0slUqz0MTEuRWiMqAScsg0Q
ZDnIYEHdwB1LXxl9gtoppNW9BZ053XEFhO9kADGfMqDIG8h8zH3XHK60ttLSXH0A3ySw84c3/Lmn
O0IKX+a6Pevx1rXYSjOyRO5QZQvgsc5zNnbAEMVpFKAVNXD35uc8H3NkHsN7RtqwsKJdxG3AZsRi
2jlZBFgqLdY/Bal9dFRdi45iPl+wsr/XgwE1dlE1+FQJM9bGng9j9tY2aYos+G7azmeTSB1Y6FVE
jZVoyGOrQfuyMRv1+KSji2mO9w5orPc2AmkHpBmel8KckTPErKkMRwdZ0wGJiLN2Kc8peilBsGZ5
4blUEdpJ4MvTtgBiqFEWfjHVw4N6RRkhlB52W8dOMmvWkqJFBXLgItNrsSV5YFQAguGoO6bh0og8
swDYhksor/NB5MDxC6auYbmvMYCX1UQVoZo+17fALeKHDkUtdx0xSih5YVR9BoAPdFMn7TZ2qk2r
xcYjcolljLw3EOYyrfEzOMDWAyj5nk07gquZ6cC6wIgay27+qmt3ukOmMLaAgT1ts6j6W7TpqxN1
eMvyOtJxwKOWamEh00zE4/RaAuOtzYI7V8M3IDaz4dVAGRe8CvrwirjSe29SsgZJq8dGMne7FMYt
dXJJOEyAw1AldYu6M1tgUg8aPkuluKqtswOgob2bLzNR7I6vgsU2kxGBKScGxdgUiW4TZ6C/Saa6
ZKhnU0KlLif5FViYfE8iaZl4kKOaOrkTgbVezKgXoErAiHFB9X2hpk6r56LPq32sRC09vEixfAs/
TObv2vLdI7se9S5V2wHFOXPYEZQd7JiqXttqPAVrFbr10iV9I6SJuGPzG/0UEXeRWuWqO691teyy
TJ5mlzDi2vb2SlfTyRrY3scOC+2DX+mDiEMINFD6XeuMr0j957tFRD1qiG+Ips7asb+1FSNgQGyR
gsRQAxQxEtzj+3rIEPyRX2sABL2yvm8f8Dd7ISkCqh74PtMQ8Fo8fysnK9lEbpnsSas7IAPvUaAO
by5Syz3viYGNbiWwXcD5FsdiOiDPh2Eglz8MTgyGAXWEJu1ix+wJJw8UpYBFN5MbEVd4BKXkmw0u
GWGVlL8OQUenPLfBhcWoiPSVcePwZAX2VFueixhZ0jyIcvcAmGILkSWebN4ZBEFzISaF0Ob3I6iW
CbeDQD0IxoM4vIUl6g2LczzWSP2OAQJERawEFQmpWaA/Fplu9+6qN7J6M9N9L4vPY5QcX68zC2kh
7HNR4mYj8j3aMkTGxagdK8fRkICBHsmqOHrTCqtBviHkiMe9WwzMCjIAe/x7mjWWWobEQ1hedZe1
lzW6phL4lROdNt5LqJxSG04k0W1iY+wPWdboyHBW+9GlmYVM8ic9lNXOFG29MsVYbBZIvhv8vUWx
YPL9zqSvkVol4VuMWgAT1pr9ohlddjfIMQUHL4ZpLLyHInJ2BVigOj/p/kEGffGs2yMypa3wU1QB
v58s69GKEOfWwHyuJoJ4p9wArHjCO6PiL2Ys671txeE6iafxIrk4RMMIbASk7PXnSJdImoyiYjtm
wD3tVYPsrXhEoALdSuJ1RmqypobXXYyyceM1BM3tydHhRgW4nvEaOOY3p2bAjLD7nTbY8VcW18Ua
ifbFvZfDEVC6zVsJxmxVBMtRvYHe0lzJzNHze2mHvh1a9q3xld3HAsCTvV7qd9cYeYCf33K539ks
S4MT7/t7uUiVo14Xfw9wYatzBiL8hR/3bX9O3SZ9jI4zt04RAgJgEl+DlhWbAQgvpy5v7ItlgLzZ
NCtURGqy8JsWAKuJwlZFqQrbj3UKJlUFt6oa6lEzufFYr5YxTWOGjTTGnzN+N+1GVsThgwTe1CVM
++xUgoDQZ7y03oBzFG4CJ9P3Gkgm3qox/WT20oBbQ8tfwLCG26/FpQV9wE4qAEs3cYCMqXrU1EBW
Wg8m62aMzBkKk+AuF6TLZd6sbrUdGxzk8H0sdYWoqSc8gk8EdTKiHx/c6NQiZfSx6Mfq8aeEBnZd
1I8N4rDKhiS9MhzfZ9GAxF7qLDa/rOPF7qvXWVXI1KkDb3bZeheijO27qTiNznhvKNEiBwEvWwdZ
Ya1bnLJRPRB655yFDWhzJg6ke8s8eNgtI4UcgIoUNKWhhwoHnCBRBdmMejZrKeBKWp6AXJq0Meq8
Cg+wNYpVOh6K5MAN4frzgQEZLoeyHgFSFzvJ9EkDgPcagBD2hQ2GNTcWE4+oNAZtwYfcA/vg2SqE
T1aLfGgybydHCcQyNX1RxK2w/TGqzU3tZnzPcu1zE5hMbJ2gik9umtvp68BZ5QNKEfdC4yJJMn90
gkzKPcgBShS76u1xcC0nWRkRQA37JMg3Q8iRNmYH4QrwWwAtHjRxCCobCcc2IMUCOYi3vgHZrhma
3dpVQ4ZHzSbPGEqOnFi8xQXgi9xcpGcaagMe1Uj3ejbBHf3cgwq3AoVFZLwIAzX/gIHr2DqPkdZZ
pSg/7jpH+J7y/1eD4U37RsUDlEscO5AqdjfUxY1xc7Yi/WxKqpi8/tS1QidduZYVbUY1v4UvzN3Q
0qQWQKtBRlcRbwLeY2NXZmN4EmCV4f5t1yUDL3HC09wtkdh1cBD7/70ls7Q3b4yc3HzSwiED7oNA
6lIWwvk56Z3mYyuey3XjMNNHqaZ5KvSnsRZAxJpMfuFg8vraY0sN32U5wemhl1vwsTR3DEwlR9QO
T7sA59EHPQWlYBpO/Zsmu+86Erz+wTo8LZHi6qybCNRVEegEDZUxoEY9kieX0cgkyt8AUaKrUpgI
UZs97hFAwWpI1TJgGrFWqEWLDiSzkD316IJssy6MywT/U4IdIaLjAu/xvDa1IzXzmFRX49ZCBvpq
1lmMM7+T+LaRVQMP2mmxX2Q0fVHkoF8+uFIArmCbBUC9THRjWyuuQObG7cYUYFeeNLv79Bt5H3TB
xQlluZOUlCpUeuk4BfYJ6HD2iYZXGhpP2bZJAUFDZlGQPY9WiEqlD3uS/3bmz+ktHCNXF7CN/qkG
iTF3wAIt9BWQv/ldaOb0AwatlKfbBXApILTtaQfWHO/AhtgCM5nk4dHQsi1VQRdF1+7G0rznhvte
GA2gu/RETT4VPF+RHalJSEPqkUwMoFDFZ4E5VBdNPWrczha+M5SZWFdDBuTglVeN8Toe4uhETdnX
770bWTBwcQJ1HELnZV6gvTEnfcJ0ZJ/bAcDV1TpXhvNMr4o/56iIVeQDo+uBwyHFjh7lcTfU4YYc
kq1wh35WLI/+voh/RPEAPkfkF11Qp+ld0nQyzmqNVGuPTVxhB6TQFuBtr851HVQDPLoYAwhvbdV4
oV3JyIa0Zu/m/hSBUbfJQUa/avoSE0nfaW6yd8zkjQxHBo5hBAK+Lem1A6XtTm02ABzkITTaHHE1
lc+7mFB+rgvf+5zJS8NFNk/B72XbNGl0ADbxTX4SCebEo6oI3OPg3WY8US4RC5y/AK7zHSWv7oma
hDfvvVtZpNmAbkDF+GKX/Wr857m0vN4d8QRHAZ0a3djao5dswiBv56cG/cLnJ8P8lKDffaoeKAY9
W8ig2vZa5x2XxwEZkOn1s2Xu3zxSnBB8VFWCOCkQYOH7piLsucsthlrEzDqQzJNpjAoHKtymv6rb
IR0n4+w7uEHHnZuCfXIh94p1vfQNOD12fAInGClEwvcm+PDuSSQm7p2zoDrC69BJnxYBWapfmOBi
MxUpJgqgwZ4u3WDXq7xEIM6rqKvBz6QF9hmoY5ru1dVa6yE1tadQJUQaFrgIRumiLtEt400em2HY
XjQbxCDkiOxE/70s4fIix6MHShYb6DvNlYzMyBGp5E0N59kiot6HnKxIRI1ae7FfJmUMDrKoOpq8
s7cUz74JalPYOh+d6c5zdjeRdtItYe6SN2KLsx0A5H8Nyy92pPBQ47yiC4ZGFB2s2vmEf8ZLLHNr
g61EtOVqGKJ0GxCxfeGTthZWfW+MwAt2WuOlA23hywhqFmVJkoHzB5C5evc0OW3HyB9By3kQbqM/
1AY4pEqBN1Cr9xsqYI2RHnznxiEoBXFmrf2mBt5ioD9TOWvdxoiilSX4GlUlLJxj8dZOq2PMC30z
55TO/H0cuPCrVNgjAA1R3I77s89LRqqw+llBCaheaReHRDdVPD8ASZsotU2T9CjLcZtgTUKhO8Av
pW4bWwFAH2BZghhu7k0IGWqbRXO1EAmBDj8c+sqdeRkWcoaFN+JGlnOvWhcuIOlJkamDEfWo0elg
tIyJ2QFJGNdTSOu0CV+7AHRYO3GVuQcraJHqFjLg7StazEwl9xcRS+0zorTFFpsBuSqJK5P03OZw
rXR4xM4qHQBnQBpQU/t89Iwtzcq1Ua7mMVd8xVaIcMMokdSLc054cmirB4g2bPWWMfPgtlnNOhKT
wQDSv5P+FWl3/BjSxnGZx9XkeRpNAKXbP0jCiLZhADrKLT1wOnrKRPGjkdrW0aPEzyuFpQeFXxVO
uo09szuJJgQc8NBWz9R4MnpN7C4906geXXdXV4Hp05Apsw7eKMOcnEcSgQBZbOoSVYhaEyEQBYbn
CwgYtqScDA5fJnILV61gxYFkdFEdbmLWjdsQHkd4fIU13I2Bx62t3XHUm1rwyjXSteCqhiYTmZat
wyYGzYMOWC8lu1KUbYtiYUOMd1kRtCDuENWaZFUSIloWuysHaeufwVH74OVe9NQMVfeYWt0zal/y
z3if8F2jAe9JplOGnYKJn1bQlffa0OivueixdcHsvPRGUPcCbIOGOOHhoCAmcZqHolpFkVt8kslo
n4MBtVu0WmiNiPWHYbanoboFZMqDK9cZp21ocVQZqiYrehQfdSi1B+cbnxUanAeImyQohK45YnnK
JOaWyVaztRkX6zwPBhxFYwiXdabaWNn6IM5OmrB5aVKmYdZtQUPlrNrGiZ01itaN+1ZLn8epN/B8
UCNayq7r7DDl0RtdiBS0FAPv5sjaS261mzKI4rNZ4LM2VBOg5PQ4JNojiXpQi4PD0kWKY4N3yXqx
o57V5n91lTEeIiCtXlr4kC+A8e7uGXIoyGCRa4037XpRI19G2S4LxSDu9N1AGNvFmLQfNyeC4X5A
JfDeDFh1AvziewMfvsow+hhTb7ExBjj/XBALLKLFlmQITl2vd2NH2hsZLRCWLj46lACCO/nnAr+z
s2y7O+QV2BVV8YdW2/ZGdiolk1y/y3h2FAMA0QbjuARJr8KvpjngyfqXjOwa7LbWWtzVj2RMay1z
x4/rLbL/vF6MnEgfEUyUeYEbmrMrGi0i1OK2WZzCIdgScRYBts3EYqSILW07mynGsYWBqwPn7zJr
mUq9X5W0pOGG+6HyiuMSTcyzHsRhmQ43+a8RRuyYyhZ4ZOBjKwy2X7RzxJHGKAi/nsyKDmVHpFHz
kH/E9gjrVe2aZDx0foDRti4BVhh75z5yShCUdQFwfBTAQKzABKgXFTq4B/GQAuj3tZyU1KRuDKSA
m2mLmpaiySQLUMC0CoIGqUUf11iMubr4MjQJhIDGf7w8ypS0HqGwxepq1rLUzW387uKNO3ionGZI
NP/1NhZjZxoMcBP+euc3w+VODU8+TDJvd8t6ZLv8NUhBspz+in9US/UxWPgYaMYEBAwc3eqV1QF+
sVHnRzMaAF9KY401FqA7lZSaq7FBVrOtVrW6n45m7TMLQT8UqAfvE+YxV2sHsQao1HkaCZyBF2JL
3eXi2NaVg6IcVVPm1ecpo1XiXDoOziZI8eV1sum+jKfuxTTc0QfQoIPvJIajRGEaYyXYDdVQJqy+
A0dLBLAqrXuxIi9+hiOedNSoxaquAZkVoJuAsduPCrahzc1HaiYevOlIOj4tolixbtthfPkf0r6s
OW5b6/YXsYrz8Mqe1IOklhXbcV5Yie1wnkmQxK+/CxtSg+4o5zun7gsK2BPZrRaJYe+1tEWzXia3
ba+Z+bfSe5gHYd5aXJWoG7TuyIdgAPaR/hbZBPbsHssuFKyJOGQMLDC2LSc/wOEl7oAUtu+7IaAH
2APJQH7QgtqRdhoDMJIuKJFpseeXgmvOx6tajscqtc9WZGMDDAhrbajGJExNZp2DZNagKbZN3fTn
lYhMqDFEBOpJYzLiS2wf3vaLjCCwwrj+4nQ8wASvxrwD+RTgYJmdGcmV9WSELrjZdli++xc7d+vm
5AMXYw9IjRhVVaZRvhaG9NY58C81EF1sAVcHUPkFJD+XBG/Viz+Y/q4cBaaBpr3JlLaayoyFZBjH
HFgOnoWUGKRNsZCMMuQ2NFs7YPUFmesUQWo7lMWHlj27u5HmsMzHZ9FjBmJxMXul2S0AEFqRI+ta
IQoVy50xoFxOzplJHw1pcsRM46kp6uhqDDh17JpSjuyRR9elxyO41U0U5AkLaiwDmTVGgHm2kuWB
iTrR1jY25OZ7fnD1tDk/mVP2k0RkazP87B1T28iRuAL14iHfuaw033/F4F3yQ/WeK2fg8Y4DJrL0
2qP3nDcb8cbQ8CxQ703nJksXEC6wPHBwrOo4IK7sXRBypVUX0thKDXRnR7sElZhg0JA0TFRLaJ1p
hQFyCPdusVRXBuZWlFEN3h5HuMhWtBsGGP99lZnGN8ea2o2bGv0ndzL6PV/q/hI4o3VqmkY/6F2v
H5GBu2zcWT9QXo5MzmlLZ8NLS0c1LHJ1wDjZPxs1X1mk2AHfzMKCHG4Wce/mm4EDyVqlcrjmFCOv
S2R+UDpIoEcpsn7yaU82b5kfIlFkZZlZEYBh7eVJxcEqZga1NlVeAzjC3Bigpjr7E39rnDkHfKka
L545npGoTWbWzXblZeG0XUuJo3RGtu5uHGywGqSpcRkckGvq5XwiETUgMkC+gGg020NGFtk1IBQ8
NgY7rWSyCyzP8jA1SPh9waLtT1oBlzXIzsp4OXr4HTuPJPtVERdxOnyaBVqYMAaqBzguR/zNeh3F
ac6U7EAiAIJWrxuO5CkX4wayN1kAxpBVvSeSc7CKTAdkgHrgA5HVomMAvs+qDGbUG3MNRaKezi4B
ahzPk5H8Iovr6ULaaIgYHhJoqMdBUYnqInva0hB0j/jjKsM2+bzUXX1pZq8ZtwFmR2GWgodXE4g7
BRaToDiaQERmxPpjVDlistToe6CquaCiNtIn07M8vOv84nvTHfC/0f2FMugBHJiLc6jNIUUgwG03
mG4uoENqgbxtNIcMuVTIBAQqN2njGkDW4YKS4AfwTH1KaYhv8E1NNqjLNoDQFdtbUgQgwHh4S2TA
kgXpxgIGy0OKxZG6kz9jiwsbU3OYmMDClmNS5UjaLLFwH0AA14/7mFUZyK3RRPjJA3ra7uuQxuPY
Ri7ORkr9OOpuSOooKnD01YkXuuwqz+U5cgAPQgmGVetNlyLavSUaipxDt3cqJFQIxZLjweuV/ToZ
8V1B7hLSY46KHviFrXVIkKHi+kV0NgCgsjfjMguTJECWNQk7kadwP444EhVIk8fYDCIfGiqFcr6T
yViTZS/bxDG7hr+i5EqwyHT1a5CYe8fLy1OaLsHFMYa2QxEBuoaE2BVUA41p7lYakLSYLBwNl+90
fTDBpWilrfSPLUy3xh7VgyIENSU2okPPG+sdbebL3Xu5cU+b/bL7D51mRNEB387pH0ZitmYU84LT
NtHlnXUS+cQPKosjEN+VGmIpagNgHVu2pMAkH980JR47TYsuWdJYZogI7zp1bbDOcXNzp1DGpQdk
BOctwY24HgAG+ZedY3GhmQaS3tYJcKTP9fT7nANteK0nTQVaX+wl4diRntCehyMjazF+lw9k+dS+
S9Cj53nr9F+xgp4O6imtnvN3siA3NpPHcBhW4AS5NydgM7RGs526uKtCElLzv451gSqn3P+vGIbA
miMjuoV8ah6w/4elSaSNZ8WCcsepQtr/QjaW/bJp8syQpCxEsKLcqPc/yfD+fosnuVkEO0xZlNj3
HZwjbX+qzdIlAlxl4zvDTimAbPW+ofrh5intrd5r7LkF7VQ3Lnu/YsUxyBv/7ImmdTVv1XwkS1Pk
BqIKD7hB/2b8n+MxP92zzusBBP1+sRnEJHNptn9NVf6pFURItWio55nA+aReE5ggF7dNb6NkKCkH
+9GdoV4g+5NF8ZHk1FA8gziVaAyak/YIFsOTCkW9Alj0+24sRhSYA6q9N7epOJKtnA7ztRUykI/3
z9Tl2a4gDRnJLjE65iU209f2Ikh6c1KBVoGlD1LkUX2ZIJfLTXmB1yJw2HvAmfzCCpYKgrCmCPgb
dxiNiRSM1V+ruQR8hGAXk36r7od+pCdnh1eLs1HkYsCIGk9gWEIB+7JNA2TxE+g4wY1L6PAuEMjk
JKBmIsRxpCwy0ExQn8TkBsg2bTfN7ncSEeg4yaW1spORUT6YpHsl/UdMt8ie/BpHzuqeKKZymcVL
96qJE2As0XD2S924taq3Lo2pQX4BCElIEwG99kzjeNa1XTWn3+/sqtoE4owSlsAaPbyhkhiWffWA
EPI8Dqn/1IP9VAxaOwCwHvX8MtpPDEsHUhiBq3thVuDwzytAvETCMgIXkDFwp8f/iWs3QH2vgesT
N2xLN5c1Xpzs5UcKOmThh3S76obUR6Le6hPLj0jmeTmbSB9FUDIqkbb4NvX2Smwgayw/M3AsgAo+
7VG1bOd4J6IKW2r0uZ+HC0nJ0taS4rykQF3dkBCENUgkB7sc71DwDHrk6Vza0QLWZEzhgqTDfw9N
0tw4Gg91AeJ3KVRTPJr6teXsAv4uC3b3jjRu/T+HvuYXrS7aDUeJ4zZFndd5Fme7ue8w7KjfxtSj
xho7cO8EAEIWStWQGxe+dzI1rNy52oEgFOWSNztwceOEyxuQ2uvqjO2KTHdLpPm2SDr1Cv8rACMq
dqUJIAqJBuQhNIKkB+tyKsvPWtsGIRy4tTFnA64nCf00ys95ZgJAZnSwz57mgNfFwYU0zMiQhNg2
BBLLYr0ZjqDV3kULCAp9AMQ+gEH5uipfmUR1mAKJ+9VEyclDxzHHFKIGuD9k+Za3Q/mNV+xU15b7
A7mZX8zKmL4wI3d2zHbNM0DM9ceELfp2CQBwjVrSSq61apwh1yiYWrBH1pVHtf6a7VG/GNha0Yuq
uySxaW5tVM19KZLibxMJJH83LbDpgeyG7/GPXpvY13Ksum0+Dux5mCsDE39gi3a8TEB0VG/jmYF1
7wNyMABST48tzq83LDEEMR8Ww6jueScQI5fWdCepvlfciL6aUps2dBEK+OGVxEXUfcgL3wLQkKLQ
fdBQkpLJWxCGlbiIUssIgsdMxVL3QbeqfMmEZMpEae8+F10oFV+ZUtxf7fadqMgqnjS+fWAaKi0F
Bby/ceQuFoq3T6UuJv8MLX2224VWfxsVS93q6ttSgdSHBTI0aIw6AXZ6Q+SIkVuCSjRk0ApRrhA0
JJgG4W3IrtTJPgMe9RvSBvndgYMAqQUnei4y5ACb8sgZKE2R/Y2iQwFi0DKzZXsaO1QZ9KvNP9Rk
GQf+oyHiSBeSof4TJYwU81cbZNNFZw+ERqAwCWR5iKwHmVBzVCyfZhMLb1UhwoW4jxrzULpjGd7X
mRRdCQC83MPOEflb4InW9QUYFlYbzAANaApMcYChLe9n9cGoSw0ZtSXSWOje4ixDRRR1ST2W+Scd
/DX7yEABnyOglU0xo6fenUzLnAFJicIGwLLjYXAGJJ1hpOxoiESxt1A0/P+R2aDk3HbYecIyc37L
SQY0rXZKlr9IIlOONaFUFh1AVPqVR1wgcybvQSkQx12JRPxbfjPO2JPLKoaVgaFiavC9WoL8qUu7
9hDMyYvPIkGrItijZJfUK+nEUMiL92Sk7QJAFYcp29lI+35OGkB1xHFZ2qFXN98a1JsfSUZaaqLI
rLcuik23d4qMD/NDiT2pUBlTT7NEjdLbFQzAG2e+2zbJy1ymfEd4qFoMOrewqIPvOnaz9iSbe288
jwJtlXp3MgA9w0P6+Q2okOfFxpFEsGD/vZuQabQgFXxHY8+xogPv2ZjseAGqo3v9/Zj1Y7XnvRl/
jngf7TxjbB/sqWm/AUEYFCILQCJqvTlXKAzbVMxqv4EhZEIdk6U/dQuoKwGT+gkHi/6T57fztOy1
qUaGNHYBvUNV2OU5c4Ktjo3yI40qYAch00YolhIF6pNjenUoVUI4CSFpSIbDjgjzIlefH8Z4PMgh
abSqrc6amb97k+MqugaoWA/1cYjJ7Qa85q0HwKe76IWGLR66moxM+pSuKU3p7niNxyPv43InLyJi
rsJLV3XPZCTvTH5EcVH1CcX3kWF6fZQhEivF+XqPCYrGBuQPSxBRAvstBJ5okAcpUrqTek8aakgB
YjusdEovAa6eACNV6r5007ABH9Ze2pCmy6Lf287y9moPmHq044skczymoh7PrtuOsdoKXu0d1+mC
n5RSkbnyvlOoC3wUNgJfWdjo8bzVA/BKKvJHYPv/bC1L25H8nkNS2ZH6zlcNqUdkldQTQbl4ANzJ
FZOlsiUZDrWBzarUyo9kgZ69dlMdX/zcsV/BcNAitaBrDhOVX5aOcbbKClDIXV50Ildlh3/T4MQi
48VAtvijnrQ7VMhr9a4fgbAUxAlWLISn4PJWqhNBwkNNKUhxlJ3GkE0VIleZgVKs2xhLwo3uzxz4
kwFAuk7yWZD5/HU1BJHUKzgqcJilpSBYB1wwswFYGCrQYIkpDEJiSO/xheUY/EJHvwqqBwVxTD27
rP9gqHBDXR7qUUdUGLwv2QCTFm1TP5u2d2s5x9avhcm1k5IDDcQ6RwnmAcK9TdtubzJk08QljggN
2m22xMazWU7zqcteSa4ToQJK190McKfIri5jcFpMkaiZMnNtW4CNZ0OVUkndzY/UkyVVSScAX4Wa
iq1WdVay+OpXbyrAIm/SJl5Rbt6WrVrHmr1mgV+05fMTAAqGqysaU6ubLWuWcWfYKHoIYxPUewC6
QqZENlypIeMoBRZgb7D+qBS5x2ykpRe2OCSELxnGqQ+IBx3IMy42RGhXRDSzbQMNPQNKH8m0eemx
Arb+ClKjPflAkH5IWuRKIylpQYLaAH7SpuQh9j8AcekO9TUFPYsAtvQdrYoAwpLpIQMsFigFYFFE
DJCX42we0gw4rCSbYyPeWTqSyC0kbj2m3uA9+uAh2HkCW2EBLioH74cDVKIOf74+y5pLkxQY6oNb
bybghDxqWR4uQAFPQxTiv/WEbAJX2BV/6wyLRMAcD8S5GU9lgYUpxqoJZrfzAOIMIak5ilxCM/bL
rZJ9aO2neJwCUrY7LYWpbZEFOh1MYPZ+piFmb9PBYC7wFoUWZavzakhaa+Hd5+a7Cp6LCma6idKL
yg3vK1/eWIKvEnNhcY9kc3dnJZU3k+OHn3MaQKwK6otZLrnUtJ5WDJOPNyoAnq8frR9IVkVghwL7
+fVj9uV3f7ly8IADxKfgOJaD98Qsy3uyCSMP1AqbQQxJRtrAz7pH5FuEJFcONAyANCZ23bU9KWKn
ZxbgakrjwXHSH3fGFHOKcSiRT0CIFZdeamz9BMD6PrAlbfEcAvGbXSJFEttVyRPOdgs9jERXD1Cd
3dRfkrRInhwrsCckICM7suH5kWQB6h7eHDAvtjd2uzhbEnoBH4ytCl1ierbB7Kba0HdMCyT5rUxx
A3QLFny9+/Llcoq0PrT0dat1lTI2+qQGHLYmLcisEaDBSWNewBLkncGRA6o2HZDJCVLwYtFQjxmD
vq/MFP+sQmsMzfSk7HQg5myKoQmQEwAFeShtkNQnC1POE8lV4DHv+d7ISobyKAvFxSBDJEpsIseW
RyTi/FZiAtD4ZreSrbrS+z0Whcl4jWoMcu7bt4vU+YQTqmWZe3MzVF7+0DUa8Hkzv7wOoqEe4Lm+
RXFWnGiEyu7qaiPj+sFsU5Dc38xIMc3tN23Bi25M5/JKoiZIATEtbLnR/BYtbnyUT3FVQjt3yL3s
a8/aqTcBPdCpoec7mRhDYgsGjUm+LEhRyRfKFKP6ildv6jehuAKZqwvQkK6Ct/ozb/znXNMwwTJ9
gPBHU1CHcpyADuMxbyyTh7UGTqimds+Z3sESZamAMBFq32wTwNRZw5aGpJAu1jjlZ6ca9utgdJ3U
wnH1knT8sIq2eAx1C8HfafMHzWRW06qGZjo0/bEtC7Usq/kP2dI49iL8sNj3lYmTYROqRR4o6pOK
QcdO7ty4Ye5j77emJ34m3g2JaKYZHBjZUB9AqgfcuJuceiTTrfhZx3G5juRQ/xJkg7lJBbBsLJqR
AWcmt7sS0NcYWjitXSk6D8tzklHDQLX03HlT/aAUFIV8laLSkC8s/e7ikzUgGX+fohwEsoCFj7fD
1NnIREMDbnobuKxWde71fyhHwPOde9GQLVaPyE6mMWl0nAWEQLvJ96RWhmro1R5c1Jh61GheN+64
HfcyoFIoY+kcB8sPcOE4u8mL+IkafPcTtlbFGIDfrAQkDginJ89E10pNLv447wZvKpjaetuHrEMx
50otnUYZWvhTVOVE4dRwdXnSSPf7y9/Zj3Rj5EqNF+2Bdt6cIsFh6UnmSyTinALBl7kaO2YxH0Df
d5Yy/86c3MmHeqSmnlLYOUjScBqNuJjUAGOCulKqnJDnjkpF2/xNJbVldRBvqhrZwAslxv17GpvU
U2LcxJ3uVLUTftfIiyMXlTD3YQLdRMFrxxsBLlqcATzxdWnwwkSOCrvogv2ZmJ6pIbpn6pEiAqzM
qWuXzZ38I1sKxxLT34ICRwv/Nead7+12QApRXVBFOmgjEPpyP71gZ3ua99S15yK79KV1AWvS8OCm
1ZSKWtd0o/d82XIkQ4I1VfgsxtTjOE+YezhLyLaTERcA7AoyAFNZXHtR4ZwAv2fwiIRpabTG0Z4s
I0SaawRslwn7a0jis7Zeg8IBOb57BCXGb4VpeZfVc4ueSuSGMjVrox5c1APBnvcoe8nnlasyI9de
Ly2kKcBWXpYehvLab1dUNyItcPKIjQq8ODQ8TDdtsmiPlVetm2nK7JPLuwcld8Yk4iGNO2d6wSqh
OX7k2g2ase1S7iK955eYZAxEE0sFLm4WS4o8htDy9BcNJTpH5SovO4igaTuug1461D9gI9IEpk3h
muYJFXfmaTZQKIjaQXSlqoxHYOQ4Vu/tFiw1Hry23Jm+01uAT4MRqam38vHnUQ/OSiXtUUEbxm2f
BC0YqA0LdRYxCMhjLJjOrcN2gI+pkb2Iph386omGNyWZKjn1SAlEr92dnGKQEi8Sqbxz18BmFs7+
2CHL1AtzK0ivyeDHnyow0l9cZ3nW0zr5JEW8Hg6L1oN3QFhQo6UzxwICiIo4FHyzS13juiSGBTZp
mPV53lwDYwqVU24s0XHKcizorS7PN8Bpa3Zmv5QAhnkPYo54W6PMxzmSHymMxAs9s86ujDEdz5K8
mhhou0XSI1IoL0yQB2jYy3qo9OqFRktfNNaetBaxCrR232+mJOuxb/3u4miM+Y+WP+8tFCoepaH0
Gfy02i6d0+77KAZLRel4VwM1/Nd6QDkNKLT6Hcmkop3KB83BPFjJatvMAKqQHZVoDgYP+BoOCjln
/kRyEpmAaAX1nNUdY3EZD4hXxgScPfHL0Ke5wENhmA9xCfKUUJU6mEKDw7L5QIYrtbPov/joGo9R
7nOTDiLwXVUFaVU0uowMSRqjxBJzVX4hIpCNivpuXeMu6a4dQ5/B6vZr3YZwXEdshtDX4h6ZSjfA
M2zRgNQbz2SCLlMKIF9bj5WJXYhfEdJoiKLqVxQeRUca1XzCXjkg7JCHCAT/HQlzreIPvcxhN4vR
AQxsjHmvXT8Fg+ufbAGVhwz6CWTTvJWyygFRSIh8Nmlnt1lwIi9qPpCT6BaX7Emk4pJMDumKgEsE
itIZu2P1GbyL+jM1AbLJn8c99Y1oeJNa4MA6+8H8pAxJabJkPABvG9sYtwhceLnTyPE2McztnaJH
pRqeQ9lyUNHJQ8OmXwPg0TNOuNvHbvC3i1Unr1xrkO9Wj9OJhr0O2N+STT8SW09eSQQ0SqTBaeba
oij5D1KC8Cd+7U0kzFAM8kq62jnfLMisq5PrgGrRBiAgDBhwR6fAs4iaNjLfekqWsi4BZgdSdEjW
30zujOs2qvZNWgOB9hZPBeWDLYi6UyBae8jtJF8VStkpXxyVr26Pz/PXt1z/Io3HI4Dm8a6gF4Zo
MtGAEQLQYiQEDzbeNVGDJEfwyssRKRykseGtf3NUcWrxjiIFyVbBehUX54ittbkzJaeVkbxQ6T2n
HSjlQM1rnXSUUZyS5r2nZAYgRradMYKXR5goReeOQSmFpLlT/08yFZXcchZH/1VoA0wCk5YgibgB
CEeKfOgkjb7YpTsca6bru9Lpn4ambS7gTbkQNo7nT/P1NgKYoxwRjE4S4zldlMiTM9Opro+yDha4
QWeXmekxAMkciVbls01v/ZmDIrLNzylWxkgyw3Mu1gE+1Wj1kUbqjUwvY8NmDlLRW6Ssvb/Z1Yv+
piTRnfu/htUjfsT/qTYcozjoDzZfUBUkGoOhPoiLhoZZPP+ck8LY0UjHFoOU05DMyIGG/4UstosW
iCoi/NuFLIzJUcVRVzcdTE84kIFA8DQjdweUIUFRRMD1sY1kuwjZoFvgR8I5hXemZnHH+hD05Wcl
Qj6jmWxlBOoqVV6hIInH47JVspX51C3GsKfrIG1921o+9qZ1QLznKRJzJGwJYZAo7JIVTskd1Imy
US7UY0H0UFle/UAWJLpzJRnBnrR3UCnK5UObW2jS3t1BN7qo2LXsPwm+xbMYJpbUpaYC9pS3pBca
1I3fMFTPuu5Fdker67Zzheow5UG9+zApaCprrHOU2b2FMYOn4KNQdLnW4a+1IN3rgyZ/XEaGQ1ce
f2tQrJMeLJvngD9EYyZLsjWZHm9rbOg8BoUxA9nXr5cJNANwLL35W2ciFY+slR8plez3tMLci4Sr
ODSO+LiAwQsziU3t2e1p6lLN/VqATrfOA35JEzw7FmcYP3MLh5M4KI5+AvUPK5HiZ5H6fegkQfFb
w/163wPAGRn2+nCI55QDO1ErUMIDcKgdeHoKIF2XJmCPBnCNAwP3T7e2AQWGdHkwOsSdt5NjYR05
GfJ07TrblnkfPSFPPnqiXqplKLZCAtueZH3dOGDfbDAPq2pACipDqRkBdFV241MnAkgRRdBwHrOX
Ywq7TJgxUgQpVHHSZQdmPfA3i/ugC6ULwNK3TRccXL1PL6BK60FhjmI1A4gjlzn9er8MpRVkjtJC
nDrNNhBwJyxp1RJ0NJcKa8ZkCb0uRhmFmFnQXGCs+0OOScwzibCZxQ+57jkbNb1IgG5TVD3ob8VU
gixUDPISMTJhQaPOr4AGLK5iWIJfkOME7S4BLhtT42QCxYTklDpHiXHUKNtfzZQFVsw5wJBQwDEG
DNhaYHXeI3VjRLVz6nBU9s7+XtesFmBVzjw9FMANOVSN8+Au3DhR0888mOVYtxpkFw69bwCANU2B
pHCzUvakXlnKLulJpSypF1hT45+V0GrxXgFGUuwdYtN9IBeL227otkD1VWc//lItw0WN1cEWAI2Q
/kkaeWrUL02+Kwykd8hjIlaC55p10RYggtjR8MroSTUNjhIes+V3kixVhfrfZUYevDm02oGEvQsa
o3DMQFkJ9LgojOLyaYyqkytAHanBQa67Gt7JhgKv2P9sQh5LNgDZUUW9C0ND+3ZNFhXdUWs86fCv
4YsYhUXdXINlSOz4gU/GPnXihmhoYmZWhUpDPVKTIQ2pSYWzGpIWSS1wVoZ3fjrDTjZz9D+UxV2o
btGxQ6juxun/dCxswVGGrqqqcg0zLBZkc8jqK1l01c+tezC99gfl60qZ1Pcdkpw7PoIxiWq5BsAm
gCII58kNAaMwbeyw1VcngBmqscUwofBzS0I7wy99j/MpsIgL6tRMKzxj74miUmlFXsCp88KVvYw3
tss+NzGdnhrgPgCRukSZGE6firplT4k4m6KhYeqgzsYccUcy0io7Sx8+pb3JwRL67kq9pQSoyWjE
MqRSUgx1wbFzY2Qi1uUBTKDuheVFFey7zPPByLoceJ6N7RaVOO5Fdt0m52G7pNbOmF2reZoEwJoO
8usoWWbkZ+BZFRoDaKnJh0J26YAS9IV9Wv3pxowb/k79kVe/qZXKCdJvLufIXmrxXtvQH10GuftR
rHzkD6x2AEFtxEuw7QRail1UgF1xl+6n47veXg5J47r5fKFeJGBWaFjEJV5mdQEikpuMTLoSyy8Z
MU4BJdOmf5CFATzdEXXkuJLyaAfUWQ2RPmslXmd6ddQFgk6Cp86QacNJ/k7odwA4bJRGZtD0SEI7
rX4mi3ChcY7b2SUg2o7A24hCRn2IN8iFSQ/LEvUbnAFjrOE44QjMI7CP09hMO0Oc4H+ajKCPN8yY
xqcqcraxZWUvVtdnL1OcZC9dho/UGNcp7cYYaJD6AWDo+iPpyFT3p9+jWY9O0mJk+oJ3tr48UAxq
kNSOA9+gn/fyWh3WELsOyRLyYhr+Ek9REoRmY4IhCrUO2Dn1OqTLxeAiFDJv6KEQQ+qRrGmx8bFY
y/nOjJS68BoKez5Muf7Xv8YgRT7xKEx1/cnJyhHfg4bMPWtO662Wz+ASvBsvRf7DT0d+md12vPa8
eTQFlikXo7nrMLUDO2QfGVLndol+yfGNgrrSGA95gX/nMcAP9uD5vAuei95AKlsMsgBt4aKc174g
Ydx/wDwX2O+RQP2mBmk++oVHWbGPJvAEgxKiC622sR4CyhIBNHRxsABns9FoDNju4bm0vnrpDMxq
18XeJ0vs38ra73aKDnduZ9QgzeyZRI6ZupcCG5s0Il7dypztvTUOWEsIXl1qXMfx8ERwkUFgGph0
LEWzH5FXdx1EylQ66QPm2BiSDIlR8bVk3muZTHjhCzmJRhucj7Fr/EamUiSUNfIVNpbG8Frsg9wP
ue9Ez/mGDNg8J1dNS4vHLO12g2XWJ29sHvUGv1srKNZNlMXdngEUNrxTGMLOCADQmwLLa6e0pKAh
6G++WpYZPVBgf/aGVfTBfuwcXX+8F4ubAfXLo+WCwrFA8fmSpx44mQfvBShJe4ba3yca6SXnzxF4
bYFKM2SbNIpxCjtqP8je7RzvZTRYfMBCT5yLwJ0UwwBS2Cafxn2Frf8M/9pgTloKPTuRC/gSsG5w
PWcXZQzvT9tqnRM1s58A+5VzB/iz6JGsa/y/keU170xlhjolYLcLO+VGvTvfuyGZqDDK919D+Xrh
Yw1f5gDHDVpALVKJjWqmiW1AmjAe07xG/TQpgsqxgwcqy3Gxs1mHJLWpW/dIxjbH6ks8IV+56lMU
M4nibVmtTV1qOmwxZhHOt6iKm0RYItaPWOC32xFVKGGL4qNgOVgxCpfx9krbb944AwlKBw5xz/Xm
W1A2P4EIY1w5npTXqYz+JrGhO+42Hif36NRW8Y3tAl8vj8hmQe4ESGW2dVcJmhbb+gpg+keH8fxT
0C7GJ2uoz0PUWl/zvEtBsQqYWcer288BSBG5WxiXpfD1CyoqddkjmZeb01kPviudGXXtLggMAxRN
fXU1m69IiwbfjshVjDga03L63czxOCMZNVjf/LT45BwagHEdk4WB5cKOsepEgwIS0MOo8VxN0gS8
RFDkN8MPTJSIepmRJo9dwt4iU6QJZea8AYgJABYG0YwCS8Eh1AUay647dX93naCXpEreUdBzkKXy
IVmFs0rB+XyVvjGAp5FSUu8sswPuK7cxW+kDlDeY+I8BxvviNk95ALwCIDCTiSHsXJy/7LBSNHea
yFkEWEZpvFbtoLNdWZ9owg5YmBmbqrw8lMO8nusnIBo88EmfQznRX03vqUvmrKlCPZhfNCBUgJsS
2L+aF4Cf2JwOBAJMohRV4/sm4/2WhqToi/z7iI2v3dIvyY5Zdb8f88r4Coy7k7l05fdiYjhe4571
UiZZdPy/LQAyU29s3eAHO7eNMzW8T0zZ+8+ykaevOPRvV65GpH23NV8HHG76VjX1a4EVlvFfTMbm
LwuL7B24pK1z7Bs/ZYlsEDnpaWpFFbIJoEKspdyLalD2hb/hsmArZ0ZVwYX3oDqH6M4CyNlrmTWl
yNeJ++owJvoMvBFtvi6AQzn0seOGgxiSAnQb1RXoFDSItbaOkIGBU9UqCbIHoI3/hlPBV/OGJs6c
2kWqh4Ya95uMeslk4+DP1BzAuL9Dj1NvrIZNDSqnR3BnARjaawPgSBbpldGQR0lodUhcT3lSX2ZA
EF8qZ6hxIpBscyEiOdKQqmK76mKZ5YU6SCm3wRBARaZZk2sAbXKNDmwNDImACYAORwHpLXvi0b8a
CkVbRMnW621fGtcdB6ghWTttnSFL4NcQnRiSzNdNQNaOIiRz7QBEdKK7krYUSjnoJVA13kCK3AjY
nbS3J/cd/xU+We0T3m0tqj1BrcYEOteidvOR8dSZG38s2t/7DCcTQW98DQrbnbZ1mib7Mo4mIAs1
y/mOhqLLOapXK1AWo2bICUI5JkveohJ8j7MfDm5dfTmZbvEjKJfoFQn4w4O+2Mah95PyM4vqL1mc
ld9RV/8jnaN/N0CJAdCGC+dQRezAnBE1OLaRJZeemSiyEb049nOkFt3GJNQ78LnmnjXu7hRzOiSA
h0VDdjNFpDHLsb5A5vCB9f34wBL/5E869uZaMCXLI305poN9eXpPp/laqw/Whro4LADeAnVldoDs
ihOgQRc5BdKNDcjvmAw9whTl5iC7ozEYD2MZYfoTj+wVeIjA5QApPUjlgT3ZcwaS89zekdKdW+s5
sJwDKeME9lVug7sWv/kTyarA8I5171vYOoHWxZTLbJLdak0dZViJcxcZJxc8cA0Q3/jJ54TtiVuA
BmO9J96Bd40uMNzfB6RxObAWqhSci141oGAJ2X1oG8+wABOOU5g4AJgKlTlRgVOBrePsyFif72pu
RaGBGiAQwYHEtwm598o4zsEclM2EjsDnpuEiEMLHJcE5m9BSM9x6SkF2wVgAVPw/u1D81E6OXVUz
ZHjGy++Zn2NDtqufUhy9PvU+EhcAU1LZZ6EASCiOzFvQXUr1hEXluYAiB7PDoQniPPSANHu2ip9U
5qqqXiVykEIbejdbgQuRktwIf4iG2BxgIprlbRpMnR7vkzVGvjxqy/Gj4yFN6FpvdeiknGOcjz16
2YnOnEAO+J0PGQBTBU6GgrSosmHn6FZ5VCKFchEUpijpqhcG3ptf3EjWBY6+0QPLBjBcO82JQFTo
XriAibTG5s9pRIavh33uZOPG/XqY8fFPY+EuWKfwe9jcjNsKEJUgHOmUf2Pm6UtUoMorNY8sALjy
Moz1H6b1Mxm95K+Fg23aTFvvPCLh5TrqyB2urT75a4ribwkwF15t7NUfg5e2YyMys8A7Vg5ZdjWx
YVzgSfNKIo0bfzt1D7IVIRpQlrWfcFiAhEIMNYApK3uySEd7Zd9rerR3ImSF+eBROk/t8v84+7Im
t3Gly79y4z4PYwguADkx3zyIWkoqSbW7yn5hlO2+3Pcdv34OktVFtdrtb2JeYCKRgOSSRAKZJ89p
NmIMXode1McmYfqjFE1+jLLkrbDdKfM6s7Q9H6CUHQtC9hiCf+EROQkaG6wItFGq0p5mUgNK9FeT
u6NXONWNUNVPEJJmt3S1dPUpQNWgxezN1cDSXZyHKC0OIRScCAmOOMiETOlzbAgIY/zZq/NyLAA9
UT+LoPSIS5MgHQuuIw6sFTdBrr0gSha3oDZXfZPqSmxggsgDGLyldO961RggUgD1sXbgijaB7CPi
v7e+od2SabFXge5Dg60b1mRzJ67vJIRCx4dEd40D6sXEJmKpfnDAx3Y/Gr61aiXPfvg83NV60Zyc
DrfsWWYBOsft2udQgSWxBNJS+JW0Ao0uLlPOpNcmQI8trEAB0QBRv7XwSSO4rmiXDE2su8aAvu6n
XOnCCrTYZuagpe/E/GPeQhBEV+DIVTjCXt/btR3fB267lbHePyE03j9J0DEpZmZ/Pyobd4A4txMu
V/OoskVju7MgJHtHpswA0B37oXFD3bStbdyG6/KmDRGgbnz9kZrerdstNOOGdRsWeublrDqXqHA8
9UXFHjvLBMO0VUcXMyrXyDwGRqsbWgAHqfBBrTnZknmNo38NnMFYi9DUbiN/SO7tMeOrAWUS3zU/
RLrOar5oWYwNgyyjG1DSs5e4aO/JATKAchXqlXWfW25326Qy2OS6E35vUGirVqClpzFy12PTSfyd
vmtpFN3P95bAff/HXuS+V2kb3U9diHsU5jGz/e6ArWHblFDTBIVrgUiU2hRRnxo++aNzBKnKWWa2
uSNb1bUE4aw3jW/lr+nwTBrfgRnKQ8jNCOQq7vQmhEi9LhfNcYSi/KvlXHhFtgOvLprejBDVYYtX
W76QGajb6VBaYTx7yTz58MpcqBcJPduOTPaQQI5Qrl6N4ZNvmMa57KaDLoI0XFeK2R5HTzqEzsfW
Xs+mnd6l78sR9fqgSy4yKC5c6OwKMW3s77TgGCrBC+RnEMNI76hTKvULVkKoFSlW8NMph2VALxtU
mSHWsUtEysTKj6tVjLLHqQB0hvWbBRt8Bf+VqONFifv49QpCTBMSVGnipWIUr1FfZJkLQsoxALs0
GI1XV2tduGsy9BBk4weat6yNREy+RjEctqNpOazsoIvuQSbmIH3dVd7ErfgdckevjczKJz+DylbO
OAOcAfZkKnZx79hfHEAtbgxw8mxTKGO/y85zZK9/A/OevW11Ud5Ahsh8RZRkTeNQBIw2GoLEhz6v
k+fBaR9pPSvIQB7bZ9kpry1+rw0a9jvqhQy9QY1zYEf3KJ495FkPkieJxLVdltNb1jZ8A8bR6Ma1
EvkmKv3WkH75VLXWeIe6aOS3Q/PDbaqH6Ia6f3XTU/vBqrM19gBbBCXt524MyzMCBt2sYR/5yJ8G
Qx7s6StqwQ2yogwg3L5YW5GpPfG8/hLm0n4vBcSVXSs174ZmyE6Ti1spDdhhetPWbfzqVNLdZeA0
300gmn0NRmtDDnEZJaiBLOURxCrNvVUggTxNif0OlO97hALrJ8OMm0PDkU4nO0cpIsA570Gm8U1p
l2LfWpX2ZI/tFx+J9jDH03yEEt1ja8nRKx3A0qNPgfspSW71ARoIZGrzsDuXuCHFsQEdjbxGMrzH
5+slkD9OkLjHAhkEjC8WQJTs/2UBWt5v2+YcWem2URzUUYt9deZMt0ClF6dOmchOXWriCuWgrRgL
b7HR1eI3ybQ+jjq0e+u14/vDYdlkQmpdFGvab1Lz6SJIW5WT2uqyO/30QRxvPBRW+J8g4Qjbfm7E
aUsekaYP7clpD07DS5euZp9lBx+kfuT1YgzXiyPNs7gP2a05/2NooDQQOeqFA6epNqGqqLFURU2s
rmw1IDQoTtEA2Wh0GRhUgQ3ZlgGAOD5mBJFQUM84wamssQoA/6hAyDAT4cWQOzwkWu3c102C6lYV
UzJGRHgGjb0lRehufuUR8npXohD2zdQ4KpgjrV77vmXsoAGzH5pEQmS497V14oRiE4JHM8OeuFxn
wgnv6yphj32RR/upqYAbIW9AIStgebriEHSW/hho8XhWawVTjjxWmTdbRwVrl3DuHNONDXPLRkSu
/c9REbZgNFocJzs/8w54NzI51hB7+YiAKLeQoo+UWCldWfjytMgYLWYINwDR0WTZtO6w2/ZGVBBJ
ZEv+nIYZqKBDjklJmkJSGeW0NNiP9ceMWo3QMA3wTL59HB+wb2drfB7WmRiSgLkx16GtJWscj/+k
TSJKJGRf6ggcwuQ2cyolytmxk3RNxosZcJ5sP52d2RDF54+C6Kzat43R7XACx8YtlvdOZrn/aYd3
4QS2Ahn3G1Rbjz/B9vRuO0x7q1H47GXtEDwH2OZBXpzLOzuNcIjoShv13klz0CHlcCONEmUQWe1s
+qTot3aVIXmaMMiHKA0REFk5+1LzN4uJ7NSMlhjb1UW/7SUeotlpMRHzMs0NdZSFAfE2oqQcKPsg
1aMz3nn60mkJ1KLs4W3U4mYvrJqvu7Ee3nSwPYMGOpYnHbpDL86IVKtyy4QNFaLYgUyElo1vheOi
BFGzasTvUOm293nhewVYF05xAZCsHuFm1zUMrFTA/jppnux9vUZZB7lQo8UBgv9VYnoNb6x+R/PA
r6lu7lxfh4NxLiz3SxXifu90eGoaqpY5lbi3UpepSuelS6OFcvaVs66cr+bSaJgka3C2IJNbCtA/
zG0I1Muf1wMvPq8zqHdw3QAWxu3YLTWmCv0u3cV2OY+sn5Pn1/jbODnFNY48U5jchnlgntjYI36o
B+HOZSBAwa4IRmocRYGbAhzZstmwWAlykZQQNUmRvIeU7y9mtoNA7BOV5nhY/rkkQToyHL4noOsh
226D8oxeZnFBNXG0CSyU/Qy2X3gC7HnIKkC5Iy3D/i5WzdAhm+8G4DCmAWpQ8dPf5QlYxMPS6W6u
ZkRT/Bbjsb+/mhAgNe7kOBgva9CVNtRbP5qGI/WaGInNVSSSFUdI4Lz45gYDQggInDZSrPmqQYwM
FL3Yz85dsvlppnh6lZGGL7yxgWsF5Og/1bIC3c0hIIncIYln0UBnuE9dH9ZHMqH6Ol67UQB+mpqL
jWkhmQRSnuKEvAhupnS5NKzTdyzVisNioiuh7sGzLdYvV6EBV40m+U2EGM6j6/f47Ws1MsLqYIfz
S7/PMuxlIKcJMR7X7dcM5Zz3dPbTEbzf8FBAHQAirk8WC/K7TLr7sO+gNnu1lF5W/b4vDHfVjvh5
ZInBd1nj3wADFD5BZDF8slqOMA70enaVxQH3b7LoLtWc2WMKvqISjqfgnvJ9EPmV0AyD+I0P3iad
Azpf6P6R+nmKz69zg35DXQMKqdqWhidsgtcI7VYedZ08xEShJi6zRTH+sCytvlkgiQRmdA0Dn15S
FDs8TAFOyVo93g0CVTlTEWozXLEJoJpVDOlb1KZ4VvSpaZ1x5rPOtpv9B4Cy5oZ6iz3rx2iPX8NX
nTXW2VCND13YU1CJ7Eshui8Jkl6AAa1G0sYsHPOlxs7gzW816RlGND2AOMPFf86Xt11sD9AKyLVt
jZkPKDPGeXcqzLd8bL6MYVipdfp65F+lZjxRSAF4hNfKGvwt9ZZmUXYkW+nmfJaIvHKpWvd6Pgc6
tQOlKh3lOBJPw2o+7tWxtsprQEtoZDkCIkgnPB9CMEqGo7kzLMAhbcTFFmU1FKeyI6SJd5kBygqt
zpzdLAsxoT4+gErrGhTr/TOfEnaKs+lNLyK/9fAESXn+TGoSQHeA8aUoTzTPleavl+kdpSVVu+le
JM1wE7FQ7pB7ql+MroZ+aIK8gRb/wRKLP80OvMdjhCPEp5vxjrn1D9J5FwQPIVF4UnunhkY+/cjU
ABy2lllt42lQFVUIyY3YujdVk7PpDwsEPPtBmOY92f2ucNZlJLX1YpsKPDJdE58sggeav9IzX793
UMeMSYOwYLFadrGQY4Nnc8QOAsrQhhSbVkbuYTBs50BX9S+6iwv5gYLyY8YyrYibVR2a+n7xFUP9
irxttcVxXAfY9q8vsfjRKy5durp6FzT3ym+EANzK7OvC44pgsW2Qxcpyh28t1YVu2jA3NEq2xQWf
GfhuasUIuDhGE/gyaQWa0rSy2eODhRjJ6MibSSunvV7bwJe4bb9pXB1CdhZ2MaaZht9FbNx0IoB0
reUCb+cw+wekk6HbNArzpcI7Xbupq51pJVCHTvu0jyFV4eb9xgD47eyGaXZDd37uuzHA3/KF7vzU
FNZUbu3Cr9ezgqJQUGbIlAOSZodD4o2huTK1qLgnb7PJk2UBFoNuTQPPsK2B4Iq3kL/DfzrMp+G0
JnoNai4IT4JSfDO6VJwTLWCPkG7vKjN8oqbEMXBjx5axiQFnesIetLkr8/ciTzl2o9j3rFsfrPJz
f7JByj6CrukA3VCMgztxNSXcv3OiSHuYBN6F00rU/Vf+Q9wZ/oNTQHs3N5GVoS4NuDKT67Sx3Q3N
smoR36FGUgckD3nX8Oi7Ir3FcfhoFnZz14zdR1M4drpxs2QbdAU7isqZ1r0bO+/j8NAMVfbDBdE7
3nHenV3LhwyDgfeehcAGMpFW21E4uM1zFwdUX9TcW+BroBdDLpkwadTkAGa4cqr3lRzMjwFo22Yz
Es4YJrbFx/FFrwzsIwxxi3oPBfRKW3HL8ab6fc7BSk19C9oj66ljjVc0QCL3Pco6hf+tNBPEPKTC
EZJMH13VkFndg8fsFKTxTwgr1y9V79dbTU4OwuUluPSGKl1zEQzf8rTfarHPfypX2+LV7Br1hQRG
LLYPyGz15yEGJwEH8etrOerJzk2mfJtKw3yVLiIoUhbxiUbxaWa5y78skxLdLu6lLEMUIivCPfDO
ueWqM9r+FnGgYwZGTSD2P22touub+5f+8/UIBoPbMIMmnunU9nHAb8yLYpn9qJIXMTnGuyGxZS+i
fDwOMRvPKTixvAo09Vs9CUFXrHJCrqI0t/sCb4L6vsoW0RXkRSEAPrLRWwYcyigtfbq6XqKsgmnL
ZPUDf5UQRemg0VkasrmKBDdoUmeNZ/DHKA3EevQQ9m14w5x4Qtq/s5HUASPJsZtKSE5VQB2QDfum
jwG6kuRNl8WEp0pmJ1Ac7yMQhVU58pdKOR45kvpBIVFnm6X05RcbtsbxvmUc6azFh4YLJ9POdh4A
1eSPT+Bsmrbl4COxmSTxSaucCopNWvQl5vEftao50Yzn3tKanyVq0FbAYk1PEOSZtsaY57dJgrwy
sP0vhjY0pwmJv+WtpWE+m5Z3RqaSO3sX27bzv//1P//P//4x/q/gj+K+SKegyP+Vd9k9Pt62+a9/
M93597/K2b7/+V//BpQRujyWKxz8a0IC3FLjP94fozxQ7v8jTOs6z9vCPGdAvu6IaododZiZbnWG
GsfFRMw7S3dm34mg04J7+VYkbTQT8pDHFdlP77ogeGWWAXSfnxxtDp6DCJlFD4/T5IgYMz5muoSI
QwJcGHyoSw2kLhKvS/SHaLIsr0C+8h0a5R7+/PznBP2gVVZq5bOGHNRWb+z0YGRTe2daCe4JBujf
SPpHsxHdx1kvuJkV9aiPk2Vwk1L2cunPCnzYyfirgEfhDYnjTf5Guuv5+RcHSbwtNV2HZkQJQCL1
a9WfeGYPa4CltWOCmxuKLh9yxzEeohBS6PUk7qhnZtF417edJwIkDLwelG63KBt/XvzNIbFvoLOI
km9yyZow22bcL9a0ADXQGIrXxjg22+bzdXQImq+MUAT7eekotx5BcpYeaWmdWdF5cCMwVLnhE+UX
+qo4p9jJnqgXlzqD2g9SF8IfCu/33zSh/+2LBnSpA7wAdy3BDJP/9YtWp3YwJYErz7owglvSUeL1
WIaz+NKsrlSgui+KEF6Zh6E8cwsm3byb+2HPinD9Vx9dln6zRU0m7m5EYajj8bpvpzZY+ZOR3ROj
IQ0k7fgD1GHmHukCyDVNEdtM+FJttWCVxZP4nqsHmdFa5SmEdP3JZSbeC4CXgDfa25nj2w676Myr
fTGiJGsXmGCmCxrHWrdgD9+a4DVCtVcVax5lm8AKCkg6pZZqK4Wi6JTd8RRplrkHPmG5q4O0OkI4
tDq3BsCCdJhTp7fCzCsPIqPtfHz79NAnlhVeGjYYtaKP0cD+9vuPCj/9688KAj+4GZgAfLhgHhVq
/OKm0PfaWGSWM54By/S9UTpH4Rrak1E1zlE6VumVfcC+4hBqrlC6W547MykfuaG9kN0PtXgjC1Pu
ESU03kLtYA0d+4qSvuFmigx/Q14cx09epWITdE17Y6Vlc5cDd7JRiVaPurErm7tQNV1iXg6UqMw7
dRIZ5JrFXqyeuD6U7zZ5UAY3U1yar0MEXkIXYJu84eWL3oGrUXlN9ahBKwaT/E6+saBpURqcAD6l
476z1sza9WjLW7gOIrChm60b5hx9pg9fu07zvUYM5l3k1OEeinP48+M0e89YhdqxSspvRRjtS3Xz
L3L7aE35JtZCjA9O8+jyMFkVTssO1GXuZN2NWY/AKPDoXu1kwQ7FLD4knUptr8UCEfPIeJtKP/6u
LsDHm3yPcDEoi7ogy+dQrsvFB0M7lqfVLZ0Wl4bOjYhEiDWUewqPBkzcara///ZYwrr+9picA6EA
GQXTwFOFHjkX357JSEQShHZ81oC48yruWCfbmPCTcqG93Jrs56gKkshEg2Snbh7r2a0Z6psrO3Wp
CYe+XYuu0OZ1f+XXsmQ/6qgoKdQrL1PpFaYRIkEiYa9XdnoPInf6Q1wGO7uLnYOpGj1DbgyVP1wc
Rm3EJQ3Nl2SlPl2BY8I5LLZrH1puGaYrFBveBKjuvUmH8Ak/J2P78Xr/uNTFm1jWulr6+pXJkd7d
vDq5L+87A8Fspl57sV/4La+yLLPYRi164X3bbH18dAc3SSAIR5fUxNBOOuB4px8WG11d2ZBdH8Go
oJag5qJPS8x9UUVgaGoRhvrVGr+y0csADIhd+tVwCJK6VaXV+Za5wDewwv8DmDukI135pU1r8FFY
5XDioxQHwDGh6Se06AlpAPAkAjHwQ0mnpK3l/8FK9g7eVPmFO8Ofk9QmpSrHftuW4oQ9fAouUpbm
nsgbifoXBOy0XAvPyWCfGN3PJzVadMnHaNaXEY0iUxw+0QTZhZfzySPCfB0Jue3gJNF2BKziKAwz
9Yoe1Nl1hKf4aCSQ32Kd8dx1JiBHZfUV+8Nol5io2R4mUX41cn7DR8aeafrkANtgK7dluov/M01H
FiuEyDLOdTPQjmm6u4aoOP6vnxi7GXNHIw4ztpXIu3VvFemb3vRn0Rj8JxKtD0xLhlcLxDybIbda
cErnzjEzzXCTNUb65o7t4lrFkKxoQ+fFqUrr7DYChDwteD9VLxW+CaIliWAhn5juARRfbciPRqhB
+Rhq0jHjyi6hNe7pUy03xgAsvjYF7ZzlWjJnS4Jr4DZ2pBk2JSpJNufPyK83gcTr/PhjLs24So6p
uXjCQIBDC3ckFZhkGgon6bJHeq1dMTvYNG0UH8hWlC5K32igFFLb47nBoc0i3RLAG1VRXNkVO9CV
rbp0tQx0qv64p/pjuiRvi8qGyQml1KggXmZ2VVquJrcBwNqV/VZk7Q9b7boqNnw0so+gqkR9HTG+
etUp8ctlfCxSIBsy4GNyVUFBTaNKI2qqt6D+CMjayvB1vkkUfGVxRAWhtg8QeJ//x/Sfjxxsbjhu
HLNWYqb+IPMfjcUfI/SXAh6FeXGrUGF9V9zmbfrRVL4LZumlT8OTocCqZKQ+xF2MDTaC0Woe+f9Z
Y16NN/U21nQzOTlZmSJsDCJazXXde8RKhwPD/nQzMYA5gNTYEYCaPCr8Vu4NB3Q85KGDQHNV1nm2
BjLAPoJydT+4fbenHjWusi9dFBN2hyqogXNFpWBpBQXqQ/RxM5ldVa2I64RH3XQ79+kyrOy83NIl
NRny3HpVmFuQx3bFnmy0Gl1Ffqkg42p1G+S+CLPy9pg3OJTHDbAyDzSyvA7NQZi6BsBv0GKvHlix
J5jlBAqBfSWgIU4oTbIN28b29Se6tnWc7sjdUQTnqIG6dA+avvG4n5YeaKNdbqy6vv8pmYlXwn59
RyWKkQT9GHWZQjqbjZVtWjUqVZdGjTgtdlTBOGV+Bm5y4zdzF2ea69jGoQhSZ1WjzPc2Ud8zCxF5
qEcji4+KH2XVS5kjNYY6RI/6KaorUc+lhqiJjazfDIGNJKHyJNuQR0GypT4tunjPU/yhX/9+a8Z0
dr01sxxUARoGh24jc02utm4XWzOhhxpHWMI4Ab4Vt3vnqx6/maLyFnTpFSh1AZv+owtyw9peLRIa
+NW2PrSD/f4OsaXi1Otpi/pnxz0m7vCQdWP7SKbOKIuN3TXdhro08ItJuT89kAM1jZok1KRloc9J
g9VXK2zY0/nYV1pgnytS5zud/zIoSYA2XYbhCvfhak9GZuCmH499j+K4zNGCzd9kPPC0cXG/PAwk
6kFw+JyQ8HRpQFdtK6y4xAMtR74ucX5apcCOoJheiwA0CgY4QR5MkHxvk6ALjg04CaGP2Vq7WJr2
XY+zO0CsjL8E41QjBTc43zsOcmkEkQMg7J2VO+xcnDBuUSYIgdYlF5nGibu2GpwQw8IOxtWSoJz7
rYGcr5oYQXz7918g928HQ8vhFnd0rjOB2hfjKloU+0Vb4afbnwIXpD+BiQrfVSUr1LwWqWeaAbpa
lUGFWjg5aL9QcQKm7xJCamlmrclIjYZfpo7wkvTXEG5tPL9g5kbYpsQmCTx+K0pgxR04lLtcSo+6
kH0FZkg15L0M4I/Q3pHLMkB+NGNZKlTSXXpp59/8pkDSE5UoT0OkQV7ZiSA0xjkKqFCU5fm6jfqz
7A2MCOWNjbSd16jwa/cpmUJXZEOdSbLjWvFEUiqL/Ve+Fy6pb2z7oZereJoib2oy/Vhyy/nSmH9w
hftLoU16yAUydu0kxjfyqsNBP6IQx/1i539YyquaAJkLbCTkyAtHMUVrirXIC2uRefGiSbQWA9fW
8fffDG5f3VnALGHZDo4JAhUxlm6o8M/FnQUhxp7ZKXBH9ZiHEplLYGGhXlBCbYtZL/HnVTGFH7bl
6h/9CstqQezm9w+5/1ybWvpVZsDGulFvbBM5TN+c6qUAaetXpswRwk5bLTSrU5/kYFYsAh96B452
5KXVfrF6HSkSgHP9PowObLKadawQvUbtfHci20hOqV5Nd7bERtcLfEjPCC2oT0EGoTiXdea9Dy7I
c4/aHkQc8NJuUYIQDiSR9x0AkxcDNAOc+B8zJgvUQjQD6IYMIsQYkKi+nWf40Jv8lsYxlsIx4/ef
CbOuPxSG9D1nJhOWcEyGPfdfPxQDJJ5d6FrdyZKN40nFdk5NGDPIPHLwFi02usqm0QMtTnwORx/S
H+THsPO48MOpOLsX9YQgYROfOycK9kNnNauiTLMn3H8J+kCQBgfRDS8yYr4jG+ol9KPo428zGkLy
+lXDZ3ok35aBFinFT3JNvnVeVU/5cfYcwsD1uro253U6bLuPTdx+dRKAWr0pyt4cASZvWkfvDLmr
jFYD85Co1wU+5n0DCnuAzZm7n4SWfEHsa1dUxvRt6MJLe4mSNbK7ZX5pV/6xnshvfjp91ezmqbWt
M+gA2kfEBvx7hxWvEUJ4b7wRxU4xQm5T1lZvZmCdPoBqsWkByhf8LECkcSIslOrJIPBPBJT6HLNl
a7x89ggm9dn7nAdax4tVaM3PeWDA8E/Uy4N4foUsAdg2CAAsVkv90+QU7r97e/RmP98CeX6+Pek0
3ph3KNJLha2Hq8ooBUR8He1O64cM6th2+RTgpItwals+5Tr/sC2jyxX5aX1j/jf3J/c6/KwSHY4t
BMPjCyEp++qn0A0omAiyIT2VAlV8rO1x9KKs4JwqBJ3czrBaCXGKP3OGplsBuWCPR03WyAqhIsgD
kRl/1rQgOeGX9UcQ2/azNTn+Q8vHtWApf3ZVg1J76KRM2SM5uKL6Eeu8Os29EUQAfdcWe3JFOho4
05AFW+oyI5k2hjV8BXdMugLDpPnQ5Z35UDdNthtDDVBnZaOmDSt3ndSi2yw2rfMTbwqF2Nm2/eEH
2PVPo3PtQ2cKBP8BM96lflCeaVbW5NlDga2pehWyIDpanQCkvV1WMPs0OCzvKLHtELCRID9IHeW5
RdPY9yh/HFT8OkaGIpfvUwdMZeOnr24cRTd1HxW7qtSNt9TXPXKAcrmxHm1UgowIfz2aDr42NEBL
CsfTtBDJgVXup2L/39wVzeu7osEMruuGZVqWhXoN/epRVfVRMEIYSzuGNhjul8IeG5lXG/m3WUR8
sS8FPlc2SKa3a8cJUFaEysJVmAXygmJ3KbAKCwhG6K41zaPLAPH4GhlkKmjuMmACGMVWNGJHaYvS
3Oa+JTR5oQONlsTArzXq0gLieOtawbSiYQ2B32RHl5AA3/tGEBzw3vqD7mKPlhVa+VaCl8srIjvf
Fl1/LnDr/hnY9dWFGhrjsvkpZXs1NMIi1dBffJCnSlemPVY39Ya7VXlHFLoO7eaqNVnmDtnrDcPR
6e4vFqAI41WjKzBJ4bZerugIMsU/Rk0uOTvGYJ9qiWEMsXKwxSTC+F4Vmri58FPTBIDnm56FnScd
IMRZXbPNEKEwzZz2C7dQVJZduyLKKuIaWhpVcSuHctsrDIdf1uGTPUDjEFtuQI9VDyoiNz5ib/gl
dxwlwlDLTlPISw6oq6hXdElNrox05TgSRCRxxzfXA/309PsvODevtmIGE7jB2RzVhMw07evsDW8k
GBYFABp5UGAzA5KBl6Gw3srY4I33CGWw9DkCT9VzlzPUN9uxfduaXfacxCUQqHFlg4MGXV2DSghw
sRlAaBzFLp2rWEpbBHriVHcB0UmqHSXWqCkinhzDKr6lsxWl3siul8UexSXJ+KCnsb+zo05rS0Vv
tAm1n2OL2xLufu+BHSPlDkQ4ikk/uzSKIMp7+5m4T/70mHP05AFm6IcI5/A5NwauJgbELNJ8lE1z
zJwdBzd9HSkO25sdgxJc/zEatyM7dhitXJRB/f5TQLbjbx+Di9+0azDmMnBS/y3hyU0bO2UD0as+
sSRKQ8EWL70g6ZsQXJV6haqpwB5/VBP2gjXCHE9Gmm3AnwupJcDCnrQyNHE87npkxCpsXSImN4Ub
OI9xDh6DMRcmZCMa5zEptf6YYDMFStI+96RbxVCodI0bcs51UEGCfemmT6ox9+p+ytZlHvhb6evi
sUxNewv4vNDfZZTrD5bs2y1ICbsbGfk4YYDQpEFO+VsYlu3W7EZkK+phekN93yrFuXm2L/4p4m6L
/a/+tE7eJT8HB6ImVGOsQ/95ZyFa59lUX7z0aTjPwKJo94YPbeWxPAYxGnvKIfIlOZpYG/ZFke7I
RIOLm5HipgkUPvyMCAX1Tuckt8Vg60CYojFR4HTuCv25rIt+P6RxubNzE6GDIJA4b6R6c3TocmzT
eNdN9fvche7WQyGrYDulkFtYaYjyHHLp6gcc4XBluTBS/+LywnW+vHCYp6kFlqXmqTQSNh1Edyog
WcuK3UZR97WfQnPbxi24tYxJQ0sjAKiy24v+7K7m0FVtgjpjwI1rM3dp+rwIRGNBlVaufv/Vd12V
y78ElXDDZK7uCMQJbMYdfhUmaG29H0xeTKcpBbrHgBA34mSRU9xSMyVpCUUqNGkL1NCKLifWbcYc
ekrkomVdecuh8fQx76I/e6vZ5Ll0G99vt5avhatM8W9GyOtuClEVd/HIiju6agWk+orQT9dXAxLc
d9uwxAmaBhL1dKIrEBgCKIujOMKrfy6VqvXCyY8OsTk+LauThwud22Nuyu3FGmomx0Ht3GW7xZ2W
oTn1kHsZqNOhkJ2w2zgfx3NVZhGyTgXuijwDZkvZUqNJjRV2yBUA3ICkZQxpqCKbzJ+jHa3q2LIg
upQ/6UPP30obCBnIk4z344CyiwZSgBsW+LfI9zbmuq6Lb/EwoJ6b49u++0UXGZbpBmqr2IUAeOJp
E9Snwqxku9E1dOxluA42TVX1zdsBpPWQWNx1pgFCH5xwATq7mz3AHMJ2XSn1VTb68KUJn7Ok08ld
Czqys5zpB0zzh6AKNgg2IBQ0sXxNYCLwTyOKRngj6i/DM1QpNTu+1XAC6FbgxJQgMAUdKihm3GLt
UF3cPMsR1W2J5OjXJutdzwDG9yQMwLeQgarXfSTH752xJqxypxx05QDFXn/P4sC5JcQnZCbFFpUa
uAGPCtm1YEFngKiE7imA7MgYKyAtNReO4efwIuIGnkysE1spyuMhmublKt8RBOGrFkpIAlDPkjCp
pqPE0OyCYswbI0jv3NEUj2mdR5CoQVHDlOMhME5ptRmrQW6mIXYeycWQryYeFavItm5M27SffMfS
1k2BAooKTD5PIZKdx6FsvoFAC0qieY/UZx5167jiHKd4FOxFKcj3QMkgDyPv78kUutAVWpWZaA+W
yx4QcpHI4wmwxsWd+7jMoqupc2JwhyXPV/augaYIyv9eLpYE2QCKPVrnC71oSQJaNW44+y7N38g2
L6LeF4SK+r2eWF/tMACbVNMAomOx6r1X1YOLG5DE6d6x/O9u5Qa7FMIFK1tl9BpVzwY1BdTNaT4A
Rxr3ruzkQbYkmnKvd8HhKKg0joyhKrfrGSQy1VxyvhidJ/P2Yx45/1/Grqy5bZzZ/iJUgQTXV2qX
LMmWtzgvrEkyQ5DgvpO//h60PJHjmZv5XlgC0IC8SCTQfRaaBqiUu4DAXg6ucAwJhSb/JiIbZhJZ
x59b2Y9LlHXYeRi7cTP2CXyMC5yXIC1WbRJUQO/HaGyWVhtGL5U3wPorL41vqWNuIQIUy6CrkkCl
A/vTz8UXNcT+lykf64WjsuoEIiRkG6EyXYRmvesm8UqK0XS5UTcmP1tzlAnuqL9vQij71hAdW7C8
rVc35sZ12OrqnRvar9e423p6lbzr31ex1bqsNlTT5sh8gUHqhtema3v+aQa2lwYtKpNXzscIp87D
U6S63a0uzn5GUN+va9SaFlOa5Q8bTiI4J6sD8L9IwwPtzJUA8y5z02sfwaDdfoRbPAxeAqufPIhk
at3KQZgrMGbSPfMy485vU4hXXodDLVyph7MR2lkpFMK5mx2NRtthq8yMDyJBroHcR7Ia/p9J49wR
nbUI4WQ4sDjB1gdUWLrQQGJCxFxGKNDPw4Ak+Dsr9u/Ogr4DZg6NfC2kelVPvZ1ZBh6+imYCf/Wm
3Pu3SC8yGn7uvcajXW8+zLtqsU6YaOiJ12hAe7MAxnOQe+ljeWkVVBkrmT91+uJWxqtMzPEosNV5
ai0k9RkfwJoRbf5UG2m250YLSQgd26advFRtDIgnBmnCr9NZDCpFHAGebw7pKoTo0LbzxukL1JLW
aTfyp7DjzQlPgRayXOg3dJinwwbdbGp7HfuKP4FRvchEOtxBexMCApxNX3DeTLWqnL+VqbqumOgV
Syd8X5H66Y0pjGVAW6XQgEUqpn9KYqkp5uWrwezoqHAyDSw3Kl/NKKw3btc7K2q6legXYQKMCDU9
5R+hmmM+0BpFFi2pe7ITKDboNcyfa8QFjlo1c5ZVWjDwfXDKpfNuV0CxAw/9a9etH0kfsTBCUKWp
73oGHjPA12w7fb02ZxjAV84A/WVkuc6l2GWh3Z/y2uWwH47Gk6dmcx/xDrlI5jjpeWrxWQa5c9yY
DZAGy7QYEpC1+2iFfQVcWWQHTb7ejc50McFx3pYNS4Mqk0W49LIJf0lz23vDe4TfZCBa58r5A+pv
0e7apLmwVjOWwAbhIauj+ziT10UT1g27Hjd5Crv1U3Nu/1JWYgEjAx/LGtyNDYyXsB2JYES+A5f1
qQf17hQyVZyuA37Sl4ve9FC0Bob4g3W5DZBK2JVQPCRw8Sc786t1OQ3RxJ/R1DKb6lB7obf3VwKK
sB/o6/T1fO/Fw6s5j/St9SGhPJTnKzedvtfOEq5z0HaN7eeoKdiybh2A3QFdn2QQN1YHAM0otp4R
d8cp1xVRhmIlHZ5F0vULB9TvtaIKZm4015jbIRvCg/MGh33YCWgMvdIw+09C+IU3HCCGVO9uyvf0
qgVkSfM19pDLfQCLbHoqwD+8JJ2CeRdafWdPT4OdHMNUDWfqclozWvCxjoAxwWAIdOgKWzVnRaNz
UqNO2eY/SlsVkLtR/VvTT9hr2zw6FEXnv/R2sWjtqX9LCuZvWlSO1xSWeNEd7snRk3K69IjCuLqG
Mb+JF2Pbl6gqhc6jyqFpmeMDXHLX3as06S5RZTz3E4dEE7hZF45kyNHl7l2Km84l1xdWVXxV9Ha8
uvWZZnMxI9u+o4jUA3skh/8xsJ+HweT28+jy9skz3qjRQ1LwUYIwQC0b/5NHYEqhmi6d51ga4QW4
ruU10mv6C+5I+GaHzhOqT5WCtkcMDkLJYpTEvCKHyLkJpjfVrhRHoTbCLezcumw+TxlMMsJCeM84
VTzfJB6KSOFpRGJjgwvV7nBLchBwJGix6TUqsQEwYg6gQnmPmnv+khRGglQ2MKowImYXu21VQLgT
FTr3AgDLlwhqbteIckqjx6qt/ucI/S6hDVc8U/FyNYG6FkD5mcO0u4HNUN9CBkiOw9pWYwS2Ih7i
SxQrplUvx+TekhmoidJL7rvd2LTsTL10KXJfrLiJTff7Qjp+SuCIGlcQZ9eta1wS2hsGLeKgw7en
WE2J85Z2qdzTstc4Jyn2g+G8XiPKOBVBNjBYSYCN+/4jDnUPuVG9AKRF3n/Ea5vtiy5m59tywC2I
VT1yFKBoAnPaTaF/KDMdo2XUu9WGFf1X18CjqoR1+bNu8ar60FKSNacmM81nyx6vY03Yi+fCav5t
3s8xqDYVQZywXWe7+My1w7fE73EG0C0Y1kdbLwT3m5qjXbxkHsoS9bTKQySFJq0a1TcF9NXDutz0
mo482RO+Rz578qluVsv5m2qy+q7Vg0mUvi94HR2sVexbWKjkwyKHKOTGKXEfUc50VRm96Y16TYKN
cxnfkSIp9VcCWg684HJFIqTUN/fpeGDOcE9ht/6f09OQgYSYlcPaGwcFJ/qZvQ2z+f7q1vfpVTnL
6OsMBbnrDK9uzm7WHNq5tOAFPJkv4OrAm4KNF3BaUS0eX906NV/0o/++lPyx0zEQGBKHFJofgeMk
+TGVRrMCtru+FOZ4Bwlt6xV2dO5ukhFOpFrbmM1eujRCwLSoidadk4zdJat70HChz23xuAwXxIka
8ZuHz1HfAlogvXBxZU/VIlfbyYWoJkrjYIfw9ujoH2zgPqBYjrw4Vsmek25DvYmsbSiZsDO1Gmh8
30kBbj81U97zbYkb8pKabZQZK/zxi+vU3C6RTY9Lvnft2tsyB4dMaOmYIgCBARuKBiIPI4S8fbC7
5xECPTBHpGYtRv8kTf/PWPnjFvc8cK9garLvfchqDXUznAX41ucE9M1NyWFZ3em+28CEfyFMx6Fm
euujV2k1NEsDIqDLTwMeH+rF5LXpmgZuo8LqtUIzkgn0ljRA74Yq0TdfddWO+mPHnY+eP88re3oL
AdTCZ9vN7+hVA4e3NqCXUYcR6SOJH1hhphbG7E9QukYnDdMloWF62Wc2AAF5z5aCF4CTQiS78Sp7
S61omBQ0nfS9m9pidP1DNEdBrAdoNIV62n8AuUzX/5xhEz5Oux63bd/2wZv6lGFzPV9aQznFR14X
Y3BFUQ3wtcQGL1/fMFNtAcn9ig8ngkxNoFtqp66vt4Ds/5kEKJGzblGIhYFAlC3DFOTdm842ciWo
ssjvtx56dQsNoWzvBRTmy+9uUy4SGxpUkynPUetGT6UHKdp5hCIA3K3lE+oiHLL5EwrVenS2/PAR
AAM9RB0Qf0VqgzXWnsK516S4pyX4dXU4nDb8U9U6R2rRLHgBH3t/ToEYEEYwREkEIwN85O0hD/c1
lOifG3iYLnFAjretbsKKFIxrC8J6FGzA134r8sleUHPkqGjHzgguog4uG7M6z3lyf41tgFWASWWA
G0g0LLoUTzHU6y70NrORPdssHE4U2hv4zuKxrw60jiOdoIFiC2A7MyzotWYKHqnRcvq1SaPAkZnX
UVa7H4NBSf/Y/Le5VQH1AtXDpjzk2NrD/ucxGir74Mdu/YCEWPOgu+xM2geFU8UD9ZfcvHb5bbPM
SwUuk+lC7Q2yHf55iGCa7unduer886wvMi5gwzF6f1HArR9ntR4y5WG2poHrIj/n34JlA3WNcebd
8goL9QDpUEPyleQ7qQvMsj1r6uJMQFHVTABOp3a7vsWjNP+VWlWdGA+iBalQ5+Ec4q0Ts4c46mEP
vHgKuVgwhHX2jYLy1vDXPc4+i66Q2dnuSv3BKaavDbQO8efrpjMUFbNzm8ZGkGv8SIuk6HWAZsQQ
t/8wA97tE6BqmYMcnOQb0t1FegObLf8JFBfzuc0/NP4eobCKbSns7zljE19Qz/bhrwMo+GQP4tVI
pmJfKSSAyIgHB4Jia4rGVsdk5l/o8U87A7CB18zh4ZlaOehGK7pQkwZ0BG0BaJMAZoKBLA+Xe2rS
KxDsgSikTcPP5egdICP4vhwFx/ign70Q9w0b32RH9vhWSsPbda2TLvDk8J7cpJqPmRj/oJboM2hI
WnyGaq8b7mI2xU896zk2WBosopuWysqzxOYiLzvgBNUcH1MBGwABHNgTi8xyOWXZsOkrFj/NNXwj
EpBrA5oqVJbfTdO4hBRdcYgk4ClVOcABhSUlNafQRJaF5Xm2+X39w6AK6y/1D9dxDR8VWEjKmMDb
fkIYiDIpDWQv8JCOWLkXJo4uXsl++CFbs6GHAAs0U8cOuEPNYwah3ILawCzA2MKB+DtuD39YzI++
WhY+X8DU2S8NT5BpyJn9OPVsXubA9DyUVR+tS6/pTskYzpDvdxI8vKtuF1VztDd8qz/AGSLZ9iO3
cPrMu/XEWHEPAGy0ErVsF4Ako4qN7ebCrcf+1QN8GRgMs/xmp9ERuqhTFBTdhbdlDJ3BIVpVfgZ3
BQfcDaG3XEaoyX9u84zyarFU4VQ8TG2fr+OqnI+sYMZWjkaD0tgAfZV5NDZWlDBIAqEQYSrsutNW
RDvHts0DON5+YIS1+WKNbrx1Rcuwt0Jz5AB2q2604XGLJizvQZdF0uxATd8XL1ZZmWdqJV4XQG3U
enLqXj3WMllTdyTq8jSDe3p9g6Ew9vAYtapvtm1B/iRoTWgaoryJOlOnINOgAVidn9hB4czVgQBP
zc/mIJF2RZLxMQyzh27Mxtd0HEBj6WbQWNzYuzNhTbQCIlN9QXHgZBid8wMJrgeU2IfXEKeCVQ/p
1ztoWLh3TpwaS6Hhn0M9bMysyu8nxbN7AToM6BUTLLEd5AHAAs7umQ+dVQGflA01KfhnXCKqbsNZ
GMP4KxlXLAeO0LTh3ENNC1Ia4DgBB38bJVi8x2vo97BY3dFzR1psIaJSPlKrwzb11nLmaFnCRefg
KW4BCaiu0rzKwtMOB2AP0ttDfjc2wlmOY5b/wY3/OSIpvR7E2NL/tzUSPlv/UZUXxmccmOOj9g2o
qnAMkDA8V5cuP+BUeQiSNKuwcC0GqErehBVIfCFWhlolXtJdtRgaE4IMV5UFGr5KMNAkwxA8h+YF
tBeoTTNxwu+g0PRTrAEk8njRAh++DEXED56+4EA5H6gJvBFA6/SSOmlYoXa9dHIHml860BE+Yujl
beKndW6TfYtV0DRJI1DVkc6ZQRIPCNfZxQIY81j1W2pCWzC/H9Uk9jquojgnnfJ7ihuQQd5eOykG
WjtPVzxoDHj4whv0ESGc/iJQ5CiaemEaUXuEeixQHmq49k8xqg3UPxv28KDjCVxptMbHfh0PtOZX
iY341ilz48jq0TjSKy0DdJTdyh+n7EM3HGpnJFNjv9/JrD5RaMRCGB4K9x5QpofRiUcXuLTWO2eo
li5dKCAsqUmXsmuybcSmA/zd8yeUsuYlklMpMuMDmibqfYkf+oGsRPYkcNiDXIS9cHQsTQCe7Bkp
UOd4m64qL91Q/JRKtoNm6ft0QyL54YE2tevqHoYZHVwzIPa2zNKuOXAwAiYUx7GLimu7hYiL9Uph
/eizKWDKCKdA4BSKjTCU92kyXT4EYZt6XYz6aK1bHK3qVeYr9RvcbXYssu54XxgllK1Zc7hdRFK2
H5o2NflYIWloLm9h9IpirxF6kU9TKeTze1CMbCJvZedKBn1u8jK4TWyp3bAEvbQwDU2xxKYGVgo4
vXYXpTwBSgfvg8rj3aXRF9gXFQvuzmpLTRooOrhntPJCk7Sbw7YUdhjMZtRf++BQYgFtPasdxTMb
Svd2cx3zKqCQE1ecBHaj8J9pmj+UKfahbdVR4HGcFXO/+xFxoP062Ge8RKY9gk4d9+e48ovtjE3w
Bj/2NnJwJAEmSMOQC/aVgww+66dBUYZ/+WboPWV1Nq9z7GFx7EHoIDy2cCon/ArVmBU9ODzYkbQo
mNZDKZ6hcDGdeO196a3efHYUlKuxj/hyGxt9+0vFPfOZmSUkFv6O/Jd5OhKPZ/DTGrmJXAvFHDee
jgkkUkFmhMwe9d0GbD1KTQ8SzzA4DCGWBTYazmp6chcxb1XVdb1iRuatgb9y91VeDaBdgkbLoezy
0rTGH21Thn92cRlIZVnffSgMgihSxI+hcM55PzxLD2qhwcQ67Bj0RRqi2ccjCtnB55c0DsJds1c0
fp1URe115m36hxh6GUMC5Pc7Pfvz08TlluWYoMT4juGC9f6JT9VPjg1xJa+5a2EPJ0xP7nOji4Or
xgi1i3n8u11l2FaXenxCneiBhEVEGo9bUGOD2hTRlR3ssck99bULJ8oU3GELvteQ7ferBYsHH3tH
BhrsorXs9e1kBKEbGSjFGB7R4NBlYRJD500N16MUoAPFPbRCcVByjiKpUT3RTmKflBBhdjCtp0yU
V0KRd9NIvBGMQtj4wamu2TWJxQ+//1v+I6XhIjsP4IEwHJfD5cT49GQ2oZJjQIgvu3vXdTMU9J+u
zzAvwlcv97NwDbUF3wumGaozXj+9P6Xo0YX6yt4ZXMhrnEl0KfRkeKfwQAtI+iEylVpPZYOsmBZs
anwB3RgcAU+T388v/5yUQZxnMcix2A4afhiaIJ8PLCp2pVYQoj67YfW1z24gI0QDkfglrtNzb31t
adaQApPwTgMx2mvXrot8pB9lF+AIo1NejV4Q4e/zluUK3BXheai0ttVlqOYX6u+y1F4iO5nv7SYr
Xv2uXAxd6LwZjf7FkNPcUJPzGadYO371Ja/2MbgoS5qu345nRnrplZTXt6P4OoVLFL1dFgLr+ft/
LB4kn5JVLncga+l7hi1AlviHxpDqK8dyQSy/8+shmH1r8a65k5jxeUSTFHro6+D/P1344C2uwjwU
odeg7xDNxDcnOesIag0VMMj4Px+wnS720CJXaxOIry+Qc986OAd9FxzeCo4XVQ/JWCOiaLSmV/7F
kfxhllXzMJQxLBdMuaUPDpjXHN/aGe+YlJB6h40EDDQttaMmVNQ+TDKiZFsIxgKw5dt1Emr076+X
xgDvJaBOmEdnW7sdjv8Wd+ureH4EENByvqIINQSx9rpJHEtsq3z+Qq0bAd9w4YYj9SD2XF/gCVGc
qOsWRjNnDF77Q/EwAiQSeN2J7Da8udOYS1afUF0Td7wU47KCIsa3WV0DGkBrF9Kp6pN0QdL4XYAT
VuVu9v1lDBg+z7a//1T9A2PoCgNyQjbpjFiWsD/dLnLkb9rJM+QBxjuopwVD3O+zThkvreUGXsK7
J1cV82OYmEtZCv4yTDBjNav8W5hU/KWtRx9ghRw6KHqOn4EF6rmqhtksYqcqC5d4h2R7XdEGs5nb
8wjLHczVB08ehvz88+146C7FCLPTGyA6LsZ56UNHeXXrS33TOUOdjXpuGOmUmx9DaYBCm2FBld5+
gEijbYGGiq9PCWuU3IK7Y1/yBrxb4BKcynpre9zDkgG/Cwpz1AuVCesU9chFD/DieAVs2NjOBnSd
aTT9dYnSNa5LdMZISxh64dji70vQHN64/LpEpNERt59CefVfMw+j3Q0PBWrWvek5AAURUOoGoZK+
meLhZMHIXGOubgOmVP+RiPH0Z+BjHsbFc9kD8lr4hmNyUBR/Pew5lbScuZybPfJN4BzoFGqnD/zQ
98HhXudbm1+bwKO+j9o5Fx+Cm9r65nOIASWlla9aztN1FPr2o89CSPxb6hUUbvsRMnn2I5RVjq7d
QgpSd8Fm8z2eBhVog8ekjV+p9TM+xzbjdF2wqgdYBE3Q6y6czoA/QRhviTRhpgxgrVF8baHlcq71
hfpFnTfUT63BTsuT38cL0Xr52h1M9VjNOM6oxAQvB4gNkCHDv7IJuiEctithr81nMuU+mkx5K+X0
SE10Lt+jQNttMjgh6NshRF2cKXkT2XTJYSj4V5N+lUWS/TniJhzYokleUvBnl6kPeS9Yu0U76bjs
HlYXX9qSuVAZCJM1j7m7KfrR/ZKC/cTyUT1FicP+418uPpMfPANsR8u1bNMx/X/yUNU4WMaco0Ll
9R7SQBM7dgYQ8als+WrKPQbfTvTdLmGnNd6s+Meti14xpPyXJkD6y6GYXgb4Gv3Z+yF8d1H4D/yy
WbaJE/6YauNrGLXyzRyxQwF+2XqcY5iMNV2jzjXz7E3fjelBtmVymKTIkPwHZLL4j3sh0oqfPuig
dgru4gMoQPXE5unTB13ZokdKtKgPFhhqd6AFuNsOqNZdGxXRafRsvTs32ifmI5MLjZ7kG4dpXVWV
HfJiZbJEzYx9zzNQVMwGeEJTML7kXVOdc6est9PkeTDkcasj+FsW0A3d/DjijhnEmYlU5Yx8Fa0k
Oxwe4M7951xkEko9tvcyRXa5FPgT33NzcDdmn/R7JONM8KzibO00nX0JFYzBQgBiv3qucbYzG9Jt
JrvvvVD+5afZNym5/QqbsXBBS8TQ5a/P+Cb2sHcYp00BtvPiZjnGzOo3fY12JaNgiivjDIBbG3Zn
oPl7i6qWQFSMQ30BRtGea/MhtFR9cXAr3ykOn1Qak+PkndIRWTD8K8sXiUoHINJT/wf+BueqB+4r
MPzn0IhdfE4mlNEbr/8BteE/wgqfExyn44WHOtEJWvnJQmbx19vmsWh6ABBM9ZW2krR3/LUrV8Ce
FZDz30SyXhQVx2fx11eJUKDSjUUFoomBVx9GVzi3AQtj1kNzoWOkbkHw+0OLxuhQmRfzytKRdKj8
Oa/RR0w9RvNorETrf5v3c5Wf82gVUKj9nd+JcVXH03RwDTYeypynwdyV5rUvAvES9qp/Xyju1qRX
1NenEPRGXnc7wGCnAuUA6xXpmEKqozdX17ip+uFxd9pxd8wvLkhOm1jKBlkENPvZzy8KKoML6c3t
lvpa3YevQOCbWXlPXcgPlYfYar5Tq4sSMAG4wTdQuEM6JIKdhs5c0cWkZBW9bFBi3HTIE+OApfNc
6cyPnIap3RkScPWpieGloBNctzXoVaTAxIJAU7yxQHHaIbWOdCKwwEcHhJoDNM7tvV3LK/es6FU0
7dqu5Otygn6B8gVcmty23E2igNBY5KXHLi8fpQX/h1R40eMtgvoyHQFA8SPF0wX3nX9dI3GLE7Je
z50dx9+EaJZuMlpfYP9trwfPsrdlbajnMswfKEDCIS0YDSTt88SFliBr4yUMduW3ymiXoERZX7LY
dHCmgXoMNh9g30VduEbKrcAuEk3DiuLHDNgLr84AQddduCu+R9Ag9f0aQWtMll0sAT6vTzV3HoEZ
hbqGESOFmLT1fQI8zcIahfcN7lxIUUD412vAbYU+QAnztfE9tpykfTe22TZO63ExudiTW2m7ZUXE
/iwtC0jRsHpr/VYux9yezg24KTtUAaut6ZdwytOTBj2pBZEKPpDtxQHgGf8YpZ4Klu147thfeicN
N8oe5bpGkhHiifPXaWYutM2d8sFj1it1g4bFgGmE9QOMpc5+OixSUbkPZsKch7aw3X1Z2D9qKA8m
EK+ogdeHlmjoJd5Ogu30puCUYkL9K7PmnWEAnZzCnOKN1+aPIi3FPSv7BvmCHhkvHQb5dXspIP24
A4stxuR8Vv3r73fzhvU5k+JBlMbGd9N3bRPSNJ9FA0M7hE+haSSH1u8FZASMQTtRyHQFczMIoqBs
tfLk6H13VKiC2mrMF96CXB4ZarwXvgSDS1jNIZx7XJDE2Ggj7vvWSmEbMKPMZmbNs9WhQAjl+HwB
kknz7PZzf0D9mQdKNysXUNzaHpLAz6P2ueXdeMK++5Wmenmb3xdedKSZzLLZQ9j6YOthYsel95gP
P1pUc5aNlO6yHEUBpgku3RyVhz4ekPi6tc0sBq/p1mZ2e8cdNdQQT5C9sei1wkIXj9l965jZBkwA
FlDf7WKqei/apEQtCbF0+RAL0/VTlbI3uGf5QVLHoPhkrSnXUiVhgKoln7CtnNjyaiEHYXBxqHC/
JVc4koW8WQxQky4zKisHBiLzrYsmfIqlMBvuqkt7TDkLwtrw7idDHJvCKO487B0YzOLgkAQ6ggft
FN12ADFY4b4xvc9xw45tK6bgX9Ph5wyiojSOyMmvabHrHBwOF5ErppPPI/+eBqDyHAc8zgVAWRer
BZ+AEzphQAa3dYbL1a2O+nKwaZZ2Bs2+D53dMIB+6jBkDjSeQeMcAN2/zr11UX8ValvvxDX/QyWX
TiQfTywe9nHYwEIV2EQJ+R8CTQMYcZFop+TgZhn4thWSyUghZzinygpaqHl86TQpuWDa7jmHdJz0
5+WVYAs7dcz4/ffS+nyCgqKLAf1X7qOizeEB+2ljmcS2XSJBBuUil6d3EyAO+KjiQq9uzayotNFV
iRSbHsWdplv7XlmjvD7BTwGE5VMNi2xq3S6e0z1ksYRdtY6iSwJ65KJOUL6NM4FM88CccpuDcxTE
PZxTVOWjgJtqHbq6Hc2tryAQU0IgZk1cK/JBpVc3gpVl8b9DtIY/jX646L5Bisvv/276j/NpS+67
UEhykNE0PBvb0c9/uaYJR/CM2mqfO9j/2riX2qvQ4cOx0TBRnE6igJptBmSoqCFDLBykzVsNDc1h
rRwoaNAsa7C5A4inyWORtCjUi+zg5bU8UhcKcEBwU9vJ2IWr0XuQZehvJrPPV7XdsReTT1APgJX8
jprM5SpQ1gTGsR5N4XNS+l79VDXlfIGe9taRHkM2lIPbUuDOSE0v/s5h5be1ZJ0ukgYECQdS0ecC
sIzJbUCXqO3+CV+yRSw79kABUV82MHep+gMNgnIKNdy0Hdc0OhvKAEMrg4ZBzgIQFItX8PLCdY3i
/ppIE27o5Isuwc2cRnF22MdlWl8ilVuPVu6uiEuB2xnMInVCBG7A4iBBkFxAG4FZ31H4/JEMJZwu
fJiiTUT+rl+TtHYuxC8SEKxY9SFEfqtOLJ02lRpH/BI5wgQWKpf3shiwmZpE9Fbk4JJMAMHtAEyU
bwxUc7PPktemj41DWZvGgqYjcyAXRVbH2JB16TMwqGv4HeqDIYu2/RDi6zoAkGINcEKYWRZuu3hI
oSAOLeqrPJnRqDdvKrP9FesPyc84SBwvCWrmlxuQUyaACqwHDsvWC58i856141fqhmVZv7biFLww
rW/UZ86DiKMYm1ZEyW78OujJbmb1a1qrk9MmRNIZZyzNvmpSa8G02bjUfuRmu7QsfJioAZXsdGkN
fb2hJmum/AiY67PiDjyKxo79MQyivQu11Xln8JXtQFV7nhKcjrWEQFXGxclJjAuEDvHtDz227FGu
fVBafYD7BZ1/5p0/5KALNWW/mQY4nsTedGI2y6HXHo8WVHyHl3C2x3u6MNhC3hfK2cJXybu7hmWx
AEC+ldMqHeF/VIjYjiNs/qsXF+fddR7CKAr2us7bUMd/Fn6iHmCsAlcRcF8Ca2zcN4tDWTKyoBTV
irR99OLmHk6C7lscGhACqsNul41xDznmZ1omTgp/w4QzrqkZCfz1fcN7bgEmOyjXgh/GBOaaxI0y
QPLAN5AJrvz14Offr82oLSU8JyFTUgRt1Bo7o5Ng5KVywiPaMJ5E1/vbOAznBTxVjSevkfxoFv4b
tazRbx9l+cwSRFIPvnZ3cMQwzzTZtlI7SPNq3l/DM7uGpV6/sFBkXXFYxl9KTZUwQEKpoVp/pC7u
RONdzosnpMM4BKmVEa1ogu9UsJt0rZdosvsAWQO8S5TH59KcUbNKoQ1AA24RifMEuu+ZN+LjgKln
MAYzqk8zbgO1XkppOYEmKVemX8tuByOojVSut47KpDgVBf/Hq+Tn6OikPf7YhaOOE2DXC2zhkeMP
mxcwD+CwVZmQ3lF1dEDOHiUwpDXxD1YGTkql/OGyP0HmDv+UqAv0vXqfIwoIf6EyF2ETV1vwQ20w
x/Y4LMOs2xzVqu/91IT7IUR6uPVQzoGal7tjXu2AAwaD1UabprSeBDnfGV9vEVYZOQ88Dj9H1Pbc
r4CP/6se4UskzQEmHrbltuuuQVLENaZHIPaMswLp5dg5NZxhOpu/NVGDO09XDscJp6JHEc73rM+h
tx7m08qBl8xWDmj6SzjrjG8mE8nOMwDnpck4fD1AJz16HNh4PwCJsU4b0YFv5DuPkYF/eeXa4oeT
HunPlDYAqmGvYD9nvoRH2DDiDCd5e0AxajmN07bGpwfnO2RBe31pYHEG41b7nrr8riqWgOE2G8p0
AoQ2HSYXugv2YHx3fTdZWUAPBlf+cSG2o6PNzUZwk7mBdIeL3OT2SlUOoekAiYGt7UMNEEB9qBD9
tAK5trto1Ghd7RwCN0swmsSQrtt2bvDzDMn8Aq4l4A8aJsXCiwGT1SdSB83Fo9lN7424fgyHWjuj
cbP6VjaDqOBY5KbzS9wV5Uuegb9jd0IewawTr3UBubLIeulzezw5PaQ+qduFqgcEl1S2HsQw4qeW
8BYRuMU55TSdstwwl6C5JUtqWrqPXtGltab7Qfn+jqex9sLRo9LLwn0dxftrXw1K284GR3hrhLaB
3S/O0rE0n1rUCp46NmSoEPjdmrcJSFcOBAJ1QAMr8KULdvRdAbbMfQ9O7zgmeBqzqnscsqFbgaeG
g3IXjlvDdGOt7jjcgXzC4VXXFg9Vw2BnAF+kF8gHZ3jOw6h91gS9pMlhLgf4l2dlyV9Ryl4YRLvf
rDRJF1laYPc1jSFAU9g0xKocsB9kbAuYSv/EG/BeB6bsJY1CLzKH43ysAhpVrPIvUY/Elp7a64t0
xX0focIBPaIB/rLI4na4bR1Vah/SvlaXSdsDWwzE1qqBmgA1rwMeXM5pAvXRxZyhzYQa0IlaYwoX
Qs8Y4gB1S6jpAsCAZH5UPaX/R9l5LceNLGH6iRABb27bOzatSGluEDJn4L3H0++HbI1ao5iN2L1B
oLIKoER2l8n8jWaieQPB1C9n/eDkBU60C8HU1Nr/FdaHFlr+q5vb3jZDjeZCIso/cXDAJ7vWrGfw
lvXaLIrmrzjvLvi/mH9r8GS6Ogu/D4D0V4oZmCctsr9bSmu9Ot8Ktrivcu8FQ7oG8p8dnaWrj8bh
GLUFuppLsxzUbq12yoiKCR5eg6P367LkHHrfBMuG16w7nNlclGyDHH5zUEITx3v5511EbAByCsAg
BlYrd/dx/+6NzNpcmWHf7J2qMQ9tqjzevX3kTnx8xNYH5TzjWDvWIciwTYvqGgznWMMZS4zsX+3e
b5xtY/CzPexWZ+/BhWr64A2cuqFrBw92MhfNJkLt5FjbzgNeIt81P64/Rmt+M1q1eC34fZ8TNm6b
mwgNnxJ1YLqfW406bKaFGyxh4+MADGENqCXw+BgU4V9mB2H201jpX2fHb9tXhLJxdfK6DNEUqvdG
MLWHuXSNFZYGoOc7A6wWTjQGSod031K195iYB8kzMkZe4UaYoAWLEXkV20DxF1S5V1GFNiyIBIZr
hQcbF7pN7WfmOWs32eJ1VC4zWrdMYH80peMeK0dgrLnWHxu83NEDH5RPHmBw0duxGsSO+8gITgOY
snvcn5BIvsfdMD/Ir+w+3rOQQmmYmtEzfBQh1cBHOMOthqOERFb1V3ykAHuUkI7wzk5dckqoVMUk
H9oAAx49edYs/WsfT9UXTPvSbZ0G9TGRrFOzG1LsK9gTZydXUefNuIzikByvRlg/dY3uvlVrJelu
LXnq0vgrmTCEXGsOF6oAW8fWWGlZ2J8FLy+90uSPgvzzMvjemy6Dp+VZY8HgS3Pw63bt8/dYy8Y0
bhrEaJOQatiyT52pt5xlYyrNQgV5bh9vYloIx6arIs+8cxqQjKsLBFCiCiEIlG2t87xcpCmXMq/K
VTt58zYFblCv7j0yUB5JA5bcOCtMdoZGqdacuTCc/bBA/jwonrJyQINu7Iwto2ATYHg+mFEcQ4MN
jBfbphi+YBT6qIlPCwhoI6NQT6k2ZVw94baTjc+3rVKiuos915w/lKTJt3AX9TcAXO1KVXrvexem
a5vV7G8DfJZamuOXtsM2c2ys+Jmy+7iHttJhFF18xSvZIlGO5wEAMizipoutTtG3KpqGDdWKRbM8
KvH8+WdAU16ieIi/zWbzrwF68jLONrOK5+WIXBT5W5j0j/KpVA18BP4jrvXIk/C5Kc6Nzh9qGS+f
ek1puk3ostIUvjs3OpQyN7oMynAm+4z8/FLwkUrQEjLSAnq+eED9as4LPCuxGu96Uz3rsi5/GP2M
Iwy11G/Ifq/UBc0HMbkFFdgVr52iDHuY5N3RK4P8MAWZDXveqm0s91rNtE6lm/++suvpsMsbVT/f
F3tZ+xMOQMhTF+8SNwLjn2UfKq2+ZilPt/Km3EkrJmBzWsn848492zscS7f3ytEfMZmI7F/jpCmD
/4yxxURXBr5zAfjpOFfKVzaizeNNkyJbYpPh/mdsWPRW7qIWcVWoe9947XM+Ob3rxd9aNqpg3ewf
1jQikTPO3mtgt8neTBYipa2bj3gEzGvLLY9WbxlPGTieTT5V7RMcaFZRO0FiBV3VExAehSPplDwq
KcyEAm7IGyJADsrjU/tXW+jPdbRsoTXr554kb4JzZ/bxt27ifxaGg/NpnNP30TcRBR7Tbi8Q+bDF
haLB2WcvO0NpSq/sDe9NAdA3sfdz8P/Xs/c3yw+6Pxv++58hP5dfoXu9bTwbkoaA/xrUehbYBNAK
3CxNfcwfoI79gaS4QS5GMjtrUNjjRlAZHtiX82S2h6ZRrLdZI2VWdeXzbE3WW2OjFpO73njpls54
RvKnb2f1IE20vJmkx3LcymCvD8yj6ZdozS3PakPmPaQtM/jSauPcfUn9cSVPyo9aLJoH+Lk/vYdt
581bjvOBxUle7tzU/lr2Znpy+pJTv6XWyjapFG/tSxbANpLpAXO9XdOr1gnckrXOrAbu37LzyhzD
hrSbFw+K3UTvA/+q3kUdhJScfUwTe3P77bHYPzfTYMMBCpgMDcexT6HPT0j0OX7NizZYD64TbYvS
LXsSmYxMvQfTRlahDMY9dhfJE+YnzQbr0PydKl2xKF1U31EW3g2AUCCSdNHGAYT6o/BG9P1CPfmI
KyXYWPjVPo1OH+6XosV50IzoLO90e3y9G8VzLrmfwLG2yTqNbqcftYpMDpX2+RUyQoVEB18YDZvM
UC+G58yb/bXVamcHqY6rWeHkputlifY1uS9xcZOLZmKwurDBlLCsPnmJfaz7IH8WFvqgIogHw+pZ
mOaDZt76EGuudlELpwNVxGCb2lZ2ngNTf7ZtI19Jka723B/wl/wXownKk+MMVJPdtvyqaPg5UP5T
Gwg6qOo8G0Wr3b5SKEqwD12a8sGX5jSpNJfl996UrxRqe+5GDdtqV8SYZi9AS3FGrCL72TeQaLz7
JLI2wcCZwsvNnXEZuoQ0mEWQfr2fDy4heZCUYflYa9GnToHgZ9v1EK71poj3nMn+1Y6YJVZKT/VM
ifd5M5F/y6efN78iv98oherFbJmRATDnB1KwONHoIMEUNbjKP1f+NRIiD3wNZA/pa4xYmvf/Ixri
JLzcwKPuhwrZXKFFSybT2WBgaW/bAGH6edCwndPTeUNKxhpuD5sL9LSJ6+0c9MPtJ8pLl1ANJ/02
6ldIHrz/gsKo2kooXP5MlaKCdq3GNcct44MlAstDsoMHaSJS9Yksnv3k4/QIgTfdSRi7iei8SaHM
PLa2tvxrk5cZYNzLxNx6AAzkLhacyYtcUkRE1x3snN09BuT+KQpzB9gvT+VhXDxqI2kQvgaAn0Nd
WY8UEvZZNYavHva4j2h1LmkyKBaS8+mK9BmGNR/4uWwO2cJfFRJr54w/Y3eaqxHXJKdGEahv2OoY
CuY/MwlaShz1lzZ+kjRUPWbWLZyNaf0FvreEZTTJPFdSACp05kjTfjQLz7krsTBW6+asBEr2FfqM
R6psGpFYa/jbcQp/KD0vPHlFlB3MyJ4fK0ftNyZKpO/NAqHqFcu+6mryN3ws8zohykdCzHf20uwz
H+OCQFHUoz64r+ZEdU865DL7ZrpJE/XNLbz52auTNWrpCQdNtIlho1be6XaC1AZv31uWezsyIncf
bG6ZEM4zOwHOaonjHWwseVfSlIudzj9jd8h6mNc/YwLZJeeNnnrShYdaNS3wiRT9K8+KX+Tiq/EG
cUD18dZSEM1qQvNZWljfJS/tQIp2HHALuMeMHP2Yiq9BSlV0F8Ut1rzLBfr6z7se0n0QWQ+RCXIH
kQw6dUhze9fDCOc+NvUiuvuSQkC+vMoy43GdDumyk13kzPI8HS8xFKFyUUObGmPAnL4pv8ZmFRxF
w6wpSsZlYa5unQhkngSTZLJ3vVVpB8+J4oNZsmnRZrV+dfuifh3xbTdKNHVSjkuvRsQRzCdZt5XO
yvFRNlGVrXTKQwCQo7XVGNFRRiDaaKC7u+xefr0yc/13fQTPbi8/QFl+KH+eS1HlcIL1SF05iAVs
qrCtnXVFivzsNEHXXgwlTM9ujv8r1VSicpGgPGQUJeQ7x8+T5ACSRD2maJNnsCDTaFdHWbuNTIxU
Z5PaY2L5/ysz68MyVZCk1mhvlDIOrm2gokTWO2S4XKV/cbMQoGFLPsMeynW3UD7MyfnQ27z4qCro
gfJQbh5skqOTASurwRntKR6pRchF7fjeFSqKnUSkz+RUuc1SFHBckga/DdWQLfWLWrveXxGmgbcN
nQGK2jLWDyxA0lqGZxBg5teiRxBzQYCO6fhb61efwEEn3fzBNohdfcfXp0l6/Q0u84yk9RQ/jNgd
nmalQCrNVIZnq4i6tZbV+V+Zpl8KNdD+VkEpQMy0vqmwwVbwjgHKRWm6m6u4wPqg785BNxi7uANI
OdZuuPZMffjaWOXBd+z5E440H07vduuiZu9F7tl6NYs4PqEQi/Te0pRLmzy7nqK/SOM+PigV81Vf
xkca2QnpnQ3vtdHV7AE09XZuEv/RXJT1rALAhJaGmK8uTRHPq6jfDBhiP0rITwGZNXEWUstYPEf/
o7daem/+dsvbm7mnkl80X1PStrs6ARSa1dNnL5v1H3jtnEqy2V8KgC0rFwjNyqDseaidHu3BvP6U
ZL7xFChV8lYH+IMu4Qb787Pi98PariPjww1tf0Ouz2I5gOtMraliqwIE+QNiAVkFrR6YaXP3IMZ2
Vvq5KAfno1Zy7cSXCRTn4ndXDZjLZ63bPDJbms9goD9sq/yMB/uHZybz58KGkIC3xUvnA6uAlv2j
wrbrszc6GT6xsKz7ImxWaWa0u7m/Znpov8jsSrEXjRWz1g/SzJwgRBx/NleDEVqvRWFbr4zPhx01
7eoh0dnDnpo+zTZJ08QrPQWDK/9JtYStoAAE28uvoCQhuqq6XL1a1qC+R/NVwlQxffSHeAgKz85h
AR2mnTdfOFE/VXoP5xNhuvzJNKtp5XAMOqQwbyDNuBDflzELJ2KNeYd1E+uOlNiGjKUO+zsknV+G
e+7Cn4D2QB/L460wU9s1nwhwFihqRd/mWIHMFCjFS+lRqstMyliSYQ5Wip8H31KFby9a1/qJVGb9
Ig8GOvVGJ8+jY1O79csLGX2qUUtdCiCNcYCeD8pWqlBmNXirln3VwbZm69kKd5bwbMySZJrfP9zy
cSXNwpyGBznNznZnbsp5nmB9ZgX+gFzkjsNyso6MyNjeYxUQ6d96Lacg8bM8ce+QwfKss/RKh1wo
MPwcd++9v1m1w6PRk0SJiuGzq3d8g/wYE7zABEYV13H02vjVcElKc23WWrdSMrO+AdKz2TRXiC1S
nVjw6U7tote39MrcJc17rwz+f3gW+U3wZfcqasjk3qUg1lw5cYUol6wHYNI7Ka/KuM51leOAZ7K0
cE1KcJlrnuN8cVEq8wy15tkd1zcrZFdFVSTB5queLeOaF5R90k7BEarJnH/YLkJ8GTtKfG5B5V8Z
LX88joVTQ9sperI0Y5y8C5KpyeYW83Ywi9L0uoJPb9m6Zw192RviqdEzjH/TdjroWo3fT1t+KfUc
HxL8jVa2q5UvUlRGztxYgdWBKrik8tBet3fewFZXevnaHKOGUopIfTqG3m1yLErWovUpMX8R+ZSL
u9xFthkfGsd4nqbKJ3Xjoadc2o+dn3kc2CD73ONVr1f9ToK+Oha7xNeS+X3Ui8cur3ykmBHDNwLm
x9LXLjpHgVe3xhMY2zZUF0yTkkKgWHBa/OhB2CKwOrO9s4ClhBFyZ5CUTXVavp8Xy6nyg+n20eqP
BLHkkCVWuO5nqlvx/p5bvo8dWwtIIcnLDdju/nEInZ8Jb5/t+GPNX+P2fXPYIlk7O+4ccgIIyVsl
XlR1qX6akrJ7bmu1fG6G9l3CJQntDVyIQ9xNyOWprZG9Nm7QP3lFurNFZzgO0a4uJsdeaq2sd8yK
+9qO2o3WcUpEJNaxnOPnDIGgT3URs8dhPo4yb8QlOTPQ8qbZZkyFIwzzB42yB8q26PklRRU9lGqx
LrURuq9aZsGjpzvKtfSnTy5wnuM9hBBi8Og7Tr/hizpsZJj0SocxzGy8teGTCWQHpMkyWIYMqBrJ
j5GxIDcCMqVcODRYq85OLeiGNG+PNUu7WHp+C/76R8pLcz56HQI7dlK659JWnPOcts75WW7vQWn+
V+yPIaZl63wpUfe6d7i/Xn2P/fE+dujjgVP9Jeodf4WysPlT6viWcUpVM0MRwdtKTukWu6WbZHwY
Geat6xYUdo88Q71+Gy5Cybdn7hmr+88h1T3tEPBWV00/auxihmAP4cB+YYqElVPW3XfQamSW2Ffa
SJCo1Yxnmo92aVvkxkPUaBnYSfaFdVUGH1DDDoo2W8D+yvQt0+ONQJ7mLPUfTKaglTTryfAOcUYu
Wppj1Sbbqvc4zCz4qLzPJhI9sX1J6tA5BfgZbwPE0c5ycVUExQMnSzD1omOwA2REJHi7vQ1KU9L+
cuuMU3VGzODn47dut9N2+lgEGxZfE0rUPwcnp+2SDUSheSfHJOno9OalgXt9kVCYBCbQX3t9f6gd
2ADJi2YzfI6AolxkVQxikhiopmVrxVxqWPd2J/UqaZdpQUEMY5Urh5eNJIjDupv2Er/ni2Us6pPZ
Wl79x/ulJubWMTlwyvV7MrMap4eq3oXQvUlwJJZ2nBXv77GupqdbrHGQ0guVFHV8MAhymaz5Gi6W
u3FdIoWQytWyxmSdZF67HRYdhVuQyQ1JheWiZ+06JAV9ltbtwdtAHdPSXnO/SiuIAIUYWR+s25z0
yEODte6qDlxrm9lOFG6j3h5ta2OqKBL/G1ggYIKcFfw0qDXyUdTofhuS60pxKCztb2DO0x4LLH9f
M2m/o0JyCjon/KYi1LIO9Wq4qv4YXI2pH9deUkXfqIsfoP/nH0VWxORsvCdb80P2QAhFYRniPRlK
RIVl8N4kNPWHtvCSN4k4SXYFIDA9Shdg8G7VD5l6lk5L5VSdJbgYSm9j2fUOo4N5K71agzVLhQ7i
WnorJqgLVtfh6vZi4whkovSd53kcle1oZ80FlguGOYH5VPbleEa0BX0jcLSX0V18jKXdV7yuXgqX
LIf7REmAreCKq+6l7aqcaq3CKA3kgMndGSj9rGpS+8fJ7az3HG3ylcKHHCALzbjvDnmgji8Kf5hP
/LHYwRKuo3h6dMbiM8lC6z3xGu/UxaDRpDMMs3RfVq21lWbUdeUmiNTk6IZIySVxzHFRTXYJTiVb
waS0aINc0dMG3wJeJVgofX44vddtt1j/Vd3ZjBr8IuHL/8aCX5qcEtcAKevzPW6HIlO39FZZmGxn
kNfss/95Nuut8mio47kHGU71Juqmn7e9m0wUCsf2AIzsKK0WpnJxvI1hl3q+pbGNuRt3gR00z76b
xPu27DnANwHJzHsbdIRx9T1jrSyVcymfyyUz0viE0fr+XlaXeJda/rrsA38zk3B4bME0mwNnr3WE
a+kpMPE6SDrdf5aLq/vGtmhKcxP9ioUpKfi+qdWDDJGOtgpPcT9TpV+GxXFhH7qs/R+aVdugM9UX
uSgBJ2uMejNAFO6crSfF34+U7a7S61eWd3S0pF/dn2hTwGXoH6BlXCXayzBBwh2KbhsHenyOYu2T
7MnulOvf2NYSZF66OFncHP4YZ3WWuwXvUa3UwiN9o7tjtamVVF/fVZUB4NHT6c7nG9C6wOz0WJme
++gsjhZ1FHLOn81hbS1NiUmv64Z/QxEsjvc4iTv4P7G3lgEstpQ31PGKkpnGOTUvr7nSpKehVluO
4G3yYifILo9lN39Tp3CTF6P/Py+bPnlabj0O/WSs5eAmG0MdaNkmNntUAlSgpfeOY0h59mmqvIsG
4IQElWcdzHYwrzh8eZvJzftPKQXn1Yhu23cNnTSAu2ieoJ+4p8refOsUHQ/vLhvflC7CdrqGWGjG
VoMxXjijoci2K0a5UJC2VslvEz2sWyoBPQsk/5FtW4PgGakQgDIfjrpfqvnJVY1u7WpsvTq0mPMT
dkmstQMVdHX8LI2QFeoyNJGzqjJSOahX6i0gc9xn87JvOVzkfrfO2hhA0hIcKxiWG/V+Ww+Fc5aL
BOFZHPwqUg4Sur1Nbm8P3m4DEmJ6ND/YCE3Wq99eZmVYYXZjWG/0JQuLgFu/DljJtpKKlZjcRRkW
lfo4rlvJ3d5StnX6XY91tKKtbtg6YzN9cbsAhdww/876EKzL1E2fQP8l5/8YMTppsNaTMX1aSJdn
X5/ttV61+XVEcOGprlOFRc0IQE/RlIs6ojGkJcaLHsXmLSTxufdXuuaRb/4VJ+k+rmBIdAcZURXJ
VU8Wa65FmH5MHix1SG4C9RKRi5vO9qpSam1n81n0NgjIGntKN+VqzvPR27TZ+Nft0BMjEg4rpmSH
ZXInBRAl+I+23U/+9rYh6TjCbZLW/zSxHNyWFmzpy2xzW2UyD2XjsfsRqphx9wgerDSV/SVQoyNf
XePE/qg2NnJOZ047qktMU+ZAW92zAjqDmbmM0/2wP8uQ5Ql5S2RklXHLI/x68/3Y/+833X6EocAi
1fnRRZnha8+qr4PMQWkvTK/GgMse8kXNbdWH43RSq956D/FX2at9p++9Po0+eic5dpOLOpRePRu+
rV+jJPt8S072g36Njfi3Vs46OFHVOxhe0MPxrdAij82w2aoYS65q3YYfkJRGdZnyxxvuYXSstR/N
bCvFcytlvri1cYrD+Lb71X/DRFiW/nO8ICYgPBVPvn51DXPGPUCucj6W47IZ5t4eKe83CXVdPW8p
j+T8SpBejQCdolkBAVf+IfeYNAVyITF8I9DC+oXRsFrbWElM/gH3Z52mQ2tNXOlmnHVPLW5l+ySN
hp2cEUHG/5XNLgB4/mMvQek9Z1MKRvmGzCh0jtk10APhI1SkPQ8QARdOH6Axbdb0K6ji52FpSWhS
fgSur7xIg0kebNJclDf6Qxom5iass2SvLLostdZf3DkmfY9u5m8LBCKL1kOMv66sA/eFI/DQkbMH
ZrE/OtrmJUZSdWDdeSnM1H4eXfMpdProMy2c2PyJVErrRZ/twmIBzhv3sijhfmTYokXR50pptEvU
6tTJlmf6qIXGEAXqQXop6bNy8ma/fLvV0VpnMJMHp/mMfamyx+VXe7OM/gtQtuw7X5O/BoAibzMU
1wMGyjOOG93XfNmBaX5arMaW07dsyDqqMImjmS+AwJy3biLRv+zaLB/WdhK5X+QZ9NmM0+DMzW3X
pldhuDdaz73t2sisIf9Z6uWR6Tdg+9fBtUL9lw81CINuYF8wBqQw2wWrkEV5ckW/+71fWn6K+KOe
pGhTKfmyN6r2kVmEz9KZIg27Koq6vkgzIR2+HrD0PMiLDEcZFvswmGh5gdVrCipEpkOd7fYqGB28
r35NrpDX1J3iUk26z6JGFdaXiL8+iCzz6R53Cpcaa2M9SEhm6aY3nA1rfPEQztXXLM6NPbiD4oFt
UJJw5sVrY9TNDxnhLx2+eMCPHBQ37KqcddinX30OB/tbhwyUS59w7A1i5wOpWNRDb2+Qh4Ow+Bo6
aUNKOAPOHGSQ/XVzyo+VD1gdvOtyaPPN/HmAJok16nJOHM30uQa5w3aekrrrUZT2KveMyjm+883i
R3q7BTBQbpVx5IkuKNC549KJXel9zKRj++tErF1un55rV50f8Ynx9l6WZYeiSes3z5m+IneXfQ+N
+XM9tTjpgrpfgAO/DRCZmqocP/tpmr8MXpZsc8fEUGO5yN0Ep5NZT4vCBxiF8ZT1F8hVAe4DP6gf
kInOx89arlRb1wcvamp8fgqnTDaKlupfPZgBZanFP3BmB+HpldozyYHkaBcqUuy5UpJJUP7Wvc5/
inyQhZ4TvAcomb4COU4vVovouxrrqBBzak2wXmyQzGT+GqzxRCHwKjFkp3A1/XVxuuESdRXWl79C
Mqz1lGbjFYh6S4eBTA9kir1tdhUmU3nyPY2+9jhN/NCq5Vs2+vGrolGjCLDVOGqUP55wnUA1zAVn
Xdn9Ay5b5SuM+6O3TBo5Bi9HHQWBjTRJu9coO/r6WZpV/zWO++k9R+PgwecWDhoPQTLA8QSznL2M
QgruwzZ67SlMbDYQzvzhx2VP0UbpUMrhjopDf7tD+OFjUF1jJ3FL1PHvQzxch8qVUkz9OQuH5NxF
eK4HWXmoRLAa9TZrBUP8X+2ctMIm6oEed4MJzb/3tJVgOkMjnM+WtaDhF3jovSnwUBksvVUWGOxz
ok/Cb48xRojZrnGkhVSeDFN/9Aty79Ipl/CfEdIyUWM72ob6c0SYtt0hGWPgR8H8zU2q4ezYVvOi
hL15VSNr36lp+yIhoAD1rirtdnOPLQ+Vnb3pmw99sRvoze4LKZz0CWK//ZY1Obbo2A6kSo6AKIY4
a6U1jQ8T5txWD0cYkqHm7ONibHZ8MwuUZNpwp6no3d0s/ALoGniNLNElMwECmUFiPix3MTwDGyuQ
fR3j5jYiWPqO/M+8xz122EqzWKbkKrPaozTtCrwDKm7T9TbYnVYh2fA3WA/Ry9QpJ83vg4+aE8iF
6ctaef580Kr+u28kCp4e8B+7yVM3SuH5eyE89kqEqpY0FzqkNMdZM1azruIEdy6r9OW+4ZI7BM1x
PRmseScbOFO8Cu89EakDauMUc9I6zHddkWvnKtvMczB8tX1/3DKrtKciRoHES6O/ZbNmGkggq1Hg
PmOMGp0xA4u3ec9GvcZxxCXroMbqe2dl2lXBUJSamWd82JTk94ObU7cT0EyZIDg3Df5Fmjxk96W7
i/wGqsByIlNCxbjGqB9J635I8xdn3cJiy3SLLYW1WBthjVBB9JFTPtqBxVou4I4h2ZiYN9zIAban
5GvdDsJjV30t0Yvbl9gjPShq7c+4AnFLvrxd93WfbrvEUB4kphcGrjEldb8DGgMfP5vL6PsYxUm2
dtYNZywzg53rBD10tQ5DJK8k0ym3KiksYNhc+qXnv2JDR8UhNaeXP8aW8hYJ+tmlrGoXaD7e1BhN
UBaZVLLrWZxcbB3nwlg/YYcLA9KqcFzrHesS60n+VObDqsqH6SqtVEJKoW9tqww2Emu9acki9SyF
HXnbogmq8yiJ2ntbgkkw83+S29ugqDbWzC4tMHieCTQoPyuQhT/fIcEq2VXZND6WnaOsygKPdjlv
yx9Q15PqQknmJMdyiZNIGxBjd7yVLPaYfuZ4RV7ui7eE780u6PJNgFbV+t5xW+9DhJf+ATd7Zh5t
u0od/wSURwsQ/X65gc5vKHPBnyd1yQdieRCsr5lTN+vDeJtywHaKlTNYE1J9SbT9fcMqu9Y+AQdZ
p260leb94qBBoji9f1ZRHHBWWZJbJ7WMX+YwqR8wJOKsq47LCXd88rT2hzY57vHuI9Mq+H6kDlq7
MgyM/vSUNKaDLcrPJ+fB7o8mMC9vrxVu8iWwCxKGc1Rsk4BtjOOHH3nmansgBPbeHxzzXfHTkyAX
MzZga0APGPHYY3KdRoy1RJBETZIjG995q4Rxsnfjvj13xqyu28kZP4cNG11IecN5UPT+M2YNllK8
4cmxL/VoePJG+K8LtTZRyKzmA7hh4ePOnvY0FHnxsvhysVSnM/Mhoq/vitd+Q5Cs3aN6UO/FXOBi
2t3wl70E9aqp92Is8EWC2Yj1TuXDr9UGq32AEa3AlAPrgDRSw+YXgE84tvUnu1V3N9ADYvD7QY2M
W7PKi7PT1fEr/JtbDSHj1IPmlnmSikFsV/6zc72XF8bG7E9sMWJw06zCa5gH+LkWbr2V8Y1hjvif
i5VVRAUIMwv7NJPwvRdI5e5+HpRCqjSrJcUTomkqGLH7j9T5yG0AF6mgmql8SMeCD/MXoJiESPNr
j1YQbu4PCcRMXtTjrLDRBeiauJyJqnBokndsnIMXKB+3tTucp10MXvBRlu26Mrq9EwTe+ramL4t9
/H8ZITuBaizSC5uGyw1unOMFXXrTUzfp6cuUZM8Stqkg7VtM6nZDgebFwl7fiIDHtAhtQ3UxOqxx
+hhQiUTmRdhEafC6kFjG4p27mvqQBON7sJA1XT+KtnmV6UcV6Obnrn+YO6ietRJ2hxIt4p00C6u/
VEkevekTZmZeZsFiXp7uQAPDeVHra8cu6mV5axl+yes2w36bKXpXKnV5aAOH/SVsv734NXZOryJu
ijyVNM2xKJ/1Fo+e0oG7DczoxcXE4ypujq3Vngchk6AXamDpgoeJ7bnjsYg5JFo6S2+qT+m2Wpro
c0xnvYvrlfRqlRq/lBzOpFMudYysDif3R2nxQQBPi3CWPhvYs7fpdE4d37i6VUnKLaxgXxXx3xKy
9Bk0gi0dVvYF99PwOOHrg7+D8hYEUVF9gsddrf192ZXTX4Cvq/3Qmd3eSIzuL38fsIr+RS2r2s8q
cncSJaEV9P+bEba2S8drdkUbOc+weRGD9evgKU6L8mBFBbBClV9/x1njgrITW/gxCXZNo8IXXDp6
uxkucgfgAM6BtG+3lV2fUkePj7Y+BCjNL0/fn0HVwsgWh4IhjJ1ntTN+CKLGSfx85boBomRunZ+Z
Z4OtYHAsd2e4Q/EV8LS2jS2jODUASE+9hc42uuHI+S4AciRgV21U1d/GVh8hKqX+42SO5tHH+mMP
a8Z4lbFld/U7PCR91cLNIMnci5bZWHRmwxrrjvFioVtxMZaLPaPtvGtcv10B7QOa01phc0093N+0
kO1Nb/Vjj4YFxDTVw7NOmVP9wp7dRnJBAQngNGc2+Bh1SYdRTs3ZWi5+bZwi8pP7yCf7tXb9Oj4X
yqy52J1xa/lhixZmndSHpkehFR/VMzlqxG3k1vLSjsVrrtsjpdDfsveG5nTnSdNXtzR+svgkhlpJ
Rl9uf3XfPRKpyXOMlHYKZzELZiTIPDM8AIf4nBlWhZHJPxdOuc24kvbkUbZNeyo2Vv/7EMyd69sT
VTtlazdmb/nbY/d3wcHKdhl1hM5J0W+LAQQjAgcQ3KgwJDWT4iggm04yy6mX5QcZKEF/gQ/fIDrL
aFV186OxZKqlVy7D0OWHGvmYlXTooXWsAXqfJlXtr8NycQMjJqNeetsUAY/rvUPu/LA4JQ2nVekM
QwVLw2VYqyr22VLQYFhaEpfx0uw01qg5QIRKmtLhViFfyxCaXw3i7RGO/zv+EijtNXX4KBeJ5xbk
6BL/ILBy/+5Q1eJgJSU2x0uHDJY7Iy6zq5VfczzbzFunxJ0pP8D3xJwwNQ5/5HHlCJF26ueUisRB
WnK5nzm6YPqMDZ67H0syCG+mF2XrWyYFf9hnt3GSTTBb0VVJyuDyfyg7r+bGlW49/5VT37VRRg4u
H18wihSpPKOZuUFN2sg549f7waK2qD3H/sq+QaG7V0OiBALda70hcf1yS0ps/sLX/Og2fvRL69gy
ARYtXiiiYmwYNzGmAJP+2HmjvpIQREDJwmjzd7kaidh63c5+sS8CR9ugvqR80uYY5/Gmi39VobWG
Gk2FpgVGhd+t8d3MAMFXtqE8ozmB7UBRTyREVOOgjB6vxtLI7lO1mBf44iEIWe/FuebeCiWknQQq
GH1sdm4NDGXZq0kwNL6PzbnWxlWVWv0RaSxtHVjwxLCNWwtbBeAh+xurC19sP4j2ATCYI4+H6KgH
VBenMaMc1HW3lo1BrbEc5MzV+uw2ndnk58lwV3X9W78M1p2R7mqV2oU0r6MyP9DQDWioRe+uo9er
vP/Amu1mx7r82baxmGmctjvggRF8rWtULJLhNeM1fut3jb2WbotnBWsIrz7DCLZegJvsrUUCxhtx
pAEIDqprme2m0YvSquFTU6F1YTr4pzpLmFUgluBO4b3kQyS5cc2M/D/0SUiuz8rBKW0UjUmlXPIk
Q/cYzrFGJQ0aidVwQxfjkYoOa247Zs3IGiDd/ZFM1gt3naSddr725ykie0t1UlbwgaXsKN5VxzmJ
u2rjJrVzU4TuuU9SQObwUeFF1QsvKu/QU7TSctxdInXLRsNuRAIDtczpobLbR5I57a1Qu+SQ53my
1fHu3Vw5X9SQs5OJaYdMuhC9Cqaay1Tpu07VMHfYxAnPAPZnb9Nk9Bq3/NRWLW9KJGduhVNX+iHS
tHFSnqVZvzeFeJR4yduoND+MLpxhcdO5zpVgNbOLs7CUrsGJVnbbWZ34dIs3sMuSWOnDrbcYAFub
D41wj28TxuBuTImOxAPb98TUbq+HuQn1j01+CxAC7zFZQcoI+/efswyocx9t8qZyIASq1CgeQ330
jyYM5g06INO3OBjOaofQdBPX9V62qn/sXGXzGy5IJhmVg91k6bZtPVTX3gd62Spf2xIok9vaQCIG
tC1ClYgO1IvPGrZ1/g2biEdpSb+YrknzGtEb7eM0gnlYXQckTpl1/6a3xscPhm0SUk0YtoapcyAb
9CJodXvBrfO644vRJC2JOJpkbLGfdaoXackBaUZKIzNG2TKrLdrwvFzjGiHXQBfk7RoSsVzj+lOu
17j+lOUakFOc26k0f6u5Frx4qfvJBgRxxhUufIkqCPZTP1c7GYzAyt5iE4Iv0jIqfQpIzYLaxpN0
eexy13MazYd+iahRvyNjBixXRquwaB6qxfTwfTrckH1jQQ9cWNpptfWtPPwLmQjqTliYf1ZjzaRI
3ap3hTKVbLu8CZBROd/zZaQS62XaazzPXz1ShkcTKZDqRxNAMkypdhvOq1uYpLdcf/pWGVTx5ynB
ZR3N03aOURObB6R66HcUn/60KW9VZEG4pdEM0Aw/3wkmLI3hfRqahnOuYMzIg/2jLeOuPXhrwZaZ
efAUmk68Ac0yWiu/ysbjVAaPpl/wxemjnkdc6T/wGdRPg5OyU65tY502dfTD9iye+739qmCluk+H
rrjJYiv8zE72LAEt4P41O2Hsx7DcwbgnODgtDBWXf9O5CzEoQxzL2aauV3924/l1mFrnV2fYh9gs
mq+O0k0bfwnV7Gy+nTr/Q6hohf4zlFdmdOzIfRTclCe3aMut6pfalwESRKK18S/XMQJYx13+gvjc
sHf9OTrAMjIfQeighLSElIm7SkNn/J7PVsryZwjvWAiG5Iq+NGaer6njANaz+uKb0oTeLWLd41Om
uuU5rJR7izf/k3Qp2DFsSseOdn9PyLdA8NR7GQW5iLRMAfy86NWcHdxoKSuqr8aNDJuGnbP/+H6Z
qnhaCLIKmxoZDFo0VRpq1DtU9qObbtYzUAVafN/UPc+EJO3VU9ugoL30Yf7Qm5dh1cMHsvJybIyb
SOFZyC0cGr257xEVfYuJMlVltVdxS10nyo9ReqQ5FIx2QoTpTq6qQhcmw3SwpwTZ8kFjX75kl5LW
LDdVbg9bxV9Qh7nKetUFXu5XQX7vlxgIxl7RPqD4FPJ18Tocn2hOsJkeEMnR96i6Ar6W5vtAgte1
ApcGJ88lbOkP1Ahd2gzmSey6EBJVbqBT7lhHudIlrm9ANza5C7i+77x0V02uf9TU2T92qELBgl/a
6Kafh7RuWJ2890VG9RYo0RL3YbiicqhsZeh6KHxDtdZek+TLFyiFkxOxsi8TR8X5Wrfcox3ofXIK
YZL53OR7HvZYz5PCIBHBi3496TEAXcVwznIWabaPCtP8fO1PzQHeecgT49ziUrzK0mzc20luzJt4
6dS06TJFWh8GBsUNV5bnD3sZkSsOHTshu6COTfIsRhhlnRVjh/97OJ4vPWluDJc2EI/c6c7TMpZK
tIzJoQfCyJjMu/a6c1eyX/S2rZsieKpYFFmxin9qlSpAGGhnFDCSAM4hH+wHSgRLeWkrav9c1qO9
2MuoTyoKQ7fF6HxvQoQ/1mw0JnCjTbuPh41kciR/g1+ouzdwZVpJ0qcUPzUUQe6ntmtvJaRdcj9W
17r7LA/VD3KucpUlti3Tt1hI7Ld8Fu88tkmDA5idHOWX0a1Bu6OSc4gbX32SrsGCccZbx4RdyK87
oJHyZGJJldglVpxLV+AAKHGBtK6usyjD/mzMX3k7U8DRU/+xbsIvXjupX0lu+BtrsFExm7riSxZ/
KvpA+9o3Gs/UBnISppPaV5IciC2m1Us+lvNJi4x2LbN9o6BOAlfuLk+7+9FFjWFYXdBy5Gq5MQPH
PbKFVlbawm2BRvnWFJ/Fa1NGr8FiyuhEeCCm9QwZs5yNfZa2KqXpDsQ33LHvitlseRP6v5V4Qtx8
zr+UQYBoyJBSfUt66zCikrIuZoASM3uVYz9a9TlK4BkHveW82GnRrBLdi38hGbByzML8K461B2dQ
qq+55mnrCpsrCFWOunc8tPEdq4GP7wTdkTefcghSs/3zLAGvd+zrQDn8+ziWS8VuQGYKt26tfkQF
GXbfj1FAna2fLo2wLMcz632DFX/QWAbiVSgVg/k6Xopel2PTuqcOy+MPeCbrnf2kJf6pXGZcN7QX
PNQykPLG2Xmpt/y3/DL8BG9xF+qB9VcaYqhKhfu7hTbxure66qktInunhlZzC1k2P+WVku00clvP
s+9aK9Ukw7RMd8A+b6k45TvVhvTxC1f1Jxs/imL2rIOd+xOEPpopAperlELAHau7GlntBV+8VMmu
B23onoPWAXy/9Jep6e8yz3TXTgDKwwLKd1mUX5uy3JdmlYTRWWQHrs0PoxShz7L6l9G+UP9648I2
jkK928k8f5u7pnd0UmgsN3KaLu1hGtGgkFM/i923qADdnGNSslmKjflxwIwkh7RN32CF/hHQhr0r
huHZGWbEG5aDOSYs8uVUNd23zuuw9A2K8VUvWx0jj7+ntXYES98MMFusWZUc0QHBt9Sb29sxae37
SkmhgI9W9jNy2CSolXnnOfoPYLjavWsqSEC6kM5syIk2YFY6h4GtW5DY7q4eS/1e+uRgzcGda7Mn
t6qS7009KvqdbT9KVPseihIxxGFz/nadLYOt5VBerOynoqtJkP4N+0paPFTypD1d4GbSXCIybJ3b
AvEbeFogQJeD7DYvG08/zSmk9fFO+q4heUllbHVtIw0N3wsmz1YCK0SwKRFPHpJgPrhINy3Mo67C
NHTzItsOiV8jK5/E26tbNdgR776f52Ne5sotukIQcmIc+25MLTChWfL4/Z3h4DQIhjv0y7JaDQt8
Ww4f2h9OZcgp9OI4LrJPI7Adbxg2henHPxYfiV4BmmK54CmxPqhgpSbNAUPkfD9quvZi9v0viXAc
GEGIxX/JQaRs87LQyXzm3Z2jacpa01nqK5YCMM1J8zUct/IEub1+tZPF4QmGljFoxzjjLyHN/xoV
QSP4glTqW1S0SMlKFHW56gTmWK4l3f5gaUfcRkIE9bn0NarqHlJobIckGuInBYAVVgda+MPNAeDY
VNdZo0bzEQWRdtsnrfW9/qQGSfTDMBLkgXXDPZrzpo7Y7UO/hRbnxB18vYV5J4dIaSFmp4q3vfaR
Y4Oht0RLHxK94BIlMO5Tf+sXibMfC//T/1XbPO9VoN4+/MOrrrmcIeQanC8K6VGFZozExAuqqBuC
+tZANh1xp9QYgAmRnw53zpKfBmZOftqULLV0hJLGjkpw7BhNOhsMaNG4l4x1siSvLxMcXYNSG+s6
MOoq10+ICO6VvlNvtFqfgNQu6XIEosiRd6DO0Eqq0WisLfsGdhnrm3H6wosoPsyoS24DFYFCr0rw
Cmvz9A492PFubDxyFEa/Dwfk70UzRCRBrn1XrZLW8t/iJESCr3HSJ8HSN7FJIPu3gMWuMdfrX68V
D9gYllmrU0xEv0iIYcIhmxMt3rQ5FG1pysCFPFbpqnqOflxDzcrPVqMVZLtuYrsL7Su2b12MOFa+
YrVbG4jwrfTJmRxU/LKanZwakcbX7xoe6HlRr2RI88K0WyTVfrNMqXbhUjmXQyKVcjlFhI7p06Lp
BuLzhZdGhecrgR9i6sYn5jpdzmSKnL3Pu0xhE/D2Y5xs/FmMvDrYBXL/yq2MKJZzXPAHcotL12XU
uaBulxsfBoVzzCA+Xe77yzhfrIYsPH41jtE2t31PAuDj6Wgbj2Xk5XsdzaBbiTHCrNBPcqqFdnYM
xmhmsTE5tcdfJcyaVd3r4WmIWtR13s9c1sEKVLrDH/2xzLjGXefGHvdtNSypxPerXOOUgJwjciz/
EKvIZ6RAFvEKNW26aBcrjrfTG+WpeBe0+KB1gV4U4WwEx3Uvb8iQb8TmT4ZOh0HULbnvCzdHCDqJ
AC87Db+MAcDrVjpd7Ci2b+rtUNfLdaNAM2iDPr+RQiVqhdY+NPAmkeZQTOmZROQPa876l6D04xf2
hDIkB6XSXr1hNs/SkmtFvvKiupqx7fpYebWrYh2DNP8GazrejZOFfyd4TIwo9D1kU2sVLZvOMJ7B
9MbsRnloqXfS1y9bUgUkxAZH5GEbyW50XnajGbvRBMFeXMqXzW7ZaR3gWaJl3vR+aY83OJYE1kEf
NfNeDnwAe1X2PTfK0udolXk/t4F17/nm1vQqNAjeY1NkNm5bc7y9dsmZkZICc/oOy+clFohMiXGW
1W9g4QGRBPGlr9GBmzZo8oxnObRxYJ3yUuvZEevRSuTgqVL3NwbAZDIC2NL1mZZtYnucDtKMTe91
7LLgIXLi5rNSHMPFna52sw7knVNF32w3IteYoc08JRRze6MH0+51rNTM1uF9y2Gq47+GKDWO0pL+
cvLWSe6yi1smoQbo3JFx2DaW1eInpsNeCbUCWbNlukygZjzuIh3ZRZnhtj1FyyS02PqnfVgd6hx9
sBV+z5ilL4dL24BPbikwyIFU5ulGRi6nyRwWrLArc2dV4a8EY0k2KUtfRNDOLHOdtxbaEoAAluyr
qL0GulVtmhjxtGvf1e1A9GElpFpCZjvjHnPHp5Ds2TF2YaGKpDe4xE/gVNLnoJjDU4aJIVKO6HO/
96cOMlv/h35UtsJT2CZ35RigquZA1u1cfStisFeB2EYqq9I2PV/DTY33ngICPthfI2W2zyJ8A3nA
JRekspcWTqYHblJv12bO94aZYGxFowe2ARWL1PwhfaLT04vIT+2D7TUn/WTXlb6Jy8k8YiPwswi8
8ntolZeT+O+T96HlBC+w6rv06Fb+zXK+lf5wbheEYlrX7cPSEjRj/o/W+1gGPXPt83c6XIAKRj7+
paCOjw/pouxVxKjRTrH5RbAMkWvjsZnfiNpirCO5CLSmqxcGuZ8C1n8XV/y7W2IkWgJI90v0OAzk
T//rBSSyGcEnOEX+V53MrFxNKIiuWaY3al/iwqFN062cmUbA6CUGt4lUWUt3kyfmTTEo0FUI15lM
piTFbRW7vbcLfpgoQdfD9erSB8EOMdLsy+S39TFCDXQjxbQ20gEZVkhod3g0PutqeZb+cMwUMEJJ
yC1Czc00nFPjI4TP7r+/q+2ROv7SnwR9vTHmqj0ilKx8+SWdRshvTJF7jzJ8DHGRhS1raawsLPYh
C6jltdA/SXc+QQlJoD9fPq/8opcPJqeXP8v1g1z+NBrC/WvH4ANJUI8y01armnyVDdHQrubBrE9G
3LjazvCqT8pUq3s3jJpTWrI7sVHOZ52/QwXFesYdGa1zw3NWoGesAy7d5vNUQ1DPHbtcy2gbQXDo
yi0Jfdur1whSIQB+mhAYP2mWb659v7HWtaGiGvw+cG2meTA3K5xV5hsn0I4Bfsb2usyn4PbfnbqI
5oNmHuJiBc5/Ps7dVrrspV/O5BJyVukIn6LRiTTQjCb3G/+liXYg6JSTVBqlAhkZvX1AS/ybaQ5s
sWSgN1xkJ4PS2F46iyR+MMsWQ1vQuNUGhd5VHm/yDJ+mGSkMcxUi3Hwfz+MPPnpwaMY0va+Wg8VX
6V5Ta/QUrMVyfmk6rQVWu8DHZJsA5qNQ4VADnmIDV2DT//nHZMoKNpgc9B4TAPwrGZXLVKO3lt9A
ukjZHNCzUE+Gp4e3RmEvNhbaQz8Wmr9yfXPTKX5410ozzed0XSZlui8yX30wEUF8QELKAsvIzq9f
5snkNHf9O+R03rpkblm231NnKI8SJgeX/McWHom2ufZRT738FqBkFs6U93lsarR6PSPfx0vVpkY3
IS2/SS+GK++9hq0X3xIVXV/p7cpoiZ31XnnEyrxeNQUCL8046N/Kvj63TgCWoUC4HzfZ7HcfgUIA
hep/zju93MSxq9xHdu/hddfVx7BWnZOj1+AucB54liuZDSvKtE+rJgIxC5I6XEomCTY1O1Nx0xe2
N+liDWP9aot5nXez9X1QWCl4WTzeN4vobhT3P9qRjWJt6yiimjYoPiMqH9OiQ/woQuFqKQjiuoK0
2xIhzfcIacmkITHUTZNHDw2mKJdHQ6n4n812zh75+g2PURJeHg16izdCHanWTjbKY2l/NrMqf4yA
h/4RhXKVhfsR7gtZnLIaW57lYRY8aUneoNVCS7qM5bFO8eSp6/36Q3/Wo4DVDJgNDIup4DQF9rAZ
7G48oy88nr0MDdc8skl4oji5xWVoDDHYcx67wCgu+5PrBuTDhiTOLFyTZDNyOc2SxayFsvbKwzl+
NcF9f6hd8nYqBLqtyIiaSU8GmXftojNq1l2CSEI473FQHbe5oVk3w6LVHY/ftXE0XiN3No52rxUA
oPCTC23eIW7SlhQQNecxMgH4LH5ybWKBEhiUF8MGX2GQJ3pM9EXJxyUFqGWB/6jykS+6pykKRf78
C9GFt8jYS98iURYCvmqSdRTMCQ4Vbqv+auaNTrrhfOE9XCgO2ufBbvIzXmowI4QJceE/aJ9DP8px
QcEhD9G9s2AKVPNbXDjVvctewl+VbsV7gvXW/gJRULrAAm+15O0uWrVxrOyR+wSF4dnpSdhL4PFx
pyJ58RSZqXbI7GHewSjLXknWnOzSYs8pTl2oGpAXLIrXDELxCUKH+sSNUJz6wnkNhBCPGYu1Rh6h
2cuobanz0y85lQMJ2woEVeKs+yahdJGo1StpGpiQtXKKTQAXq2SY8zWuPfPWU5Lirvc6Zz2o/SKs
Qa03J5HzANsxvNMMM1rL2i9p57cBnWrH3cDaeW3WZoQp7KInW1So7+e+9kylplwhQ+38ageS/kXa
/lBg0K37KKMCGYTmodDmYh+x1tvAypw3Wj4Mt6Y6lht5vJhJ9agHhvMs/S37G5I+FJzf+8FYnlEW
q3+6Zpq/lkWv5IfWoUjlqG1+BiyNcNoi50cmLj+PNTgwKRv008pCOOYOoIh/q7C8FRzXn3CvZTBw
YZ0vRJgr0isavPKIokSGwtV2WLhVakNJ1si9EiPUPL4Zy9S+aYwGXjDSc2jIUOt5rv0Sea9h1O4c
17bPpUFpVGkh/2LEuLe6onvFzqLf12ggLfdO89kxgLQWc/4A7mBY9VNabOC2m0DVbe1Vq342s4pW
nddYN1kwTlTxaBpoKpEwdh+LRUSq9vtqpY0RYPBldhMhTGRBhXkj7UaQUKCodDeXLKtq5W/tC+mX
x/db+0O8bqjdjZ4NxnpsywlByBgsBpD0Ta+jPed0RbBLnNreTRhufjZijTIEb+KDjJJjSFBuz62z
jDqxeWP0SfmUDY6N0PaNBEG6ch60qrqXlmFHE5jqkKrfcv2sr8mxpmjv5vAiOsvpsG3wsmf1JwDV
/rlfDmaOvKWOTtVemn3tziCzi2/SkiluE706phrgokY8EKZ+HyOzuIkKz7jB/Ysq6FKHq4wC+kQS
Vmup10mf1OEGzwaygEb8tV9RQm23pEAvtowSK6N5AvB2iZWuPPXB3FYTm3/+5muQ85+qfJwwZgXP
gMdwfGnaEZ5QVA5GEPm5f2eVzWcpQVCh9O9cpfws5Qo39DwZk2qFtUQ6RAr66P8wb7mKRPoFxFWL
+tguUrO9LB9l0egrKNY7dhifZJkZ+mGw9/Jx3Mgoq9L0YTZeBx1L4UVIWQ4lstZnXxv214SfjR6f
dF3yfXhBeFiZ93u/9lCwSYr0JtWLV39hpqWhOdz07RiDgoS3ZoVAyJtQq8l80oQguzWbqH/Jzah/
sLCUqKKvLH783+7wOwG68StTcFsKZ6t8xg7P2EXg2G/ZAKH0FliLc0XafPbt8qcXT/PGDexmjSx4
AXwV99ZY1+y9I6Iz4Mf/0ZbxdBnvUp2vcAVd5G/661z3xUoIeVXYNU94qPD0KaezdNVKgbxirD8L
gU8OwVJ5JQ2JLuzC87sc/j8nlSHFxlHYuGp47xUzv04WO9u46dyDK3oHeue2mzeGbg+Ie+fEHru7
oq0ArkzKJwsOteR/bdc2D6jqTJtmYs2CGUM0f65D0IEpiaGNyJ+IPN1FeK+fNtRocVu2DWsPk/7Z
NgvnHC0CXXIGb8o5txUP/7Bsp+0fAxIyUGfBv8nZSCvPcKlLR0RC0sm0tyHybFshUIi/sGfuEBxp
QPjAt9BK7aahXHjUMEybVleI2Jj7By8oo6OAvmYZlVOBkpEGANw//mP0coVlRObJpQYnVrcmtq+s
9h1eUqoClt+p+kw/Gf3PkZc7IvJkPllZsJg35HRJlLZagRQgm4wG0Ka2agLo4Vk/6ZvLzSTt0TP0
TQGAW91fxy8305D0dxfBi2z04J5oCHkEfavcxrOm7rrEDJ5UvEfh4hrN18Fwn2JRjebvlxSW+pfv
9F9VpIm/pGEOv7uOgscU+7z9ODjDzWjpP+exe24FSdXYDeYiNC/fQyvWrdtOH56jUlnPrX7REbjg
QUf+Xiv+lzxbZZ/lKnF0h3PtZcN16UsTLFtY7dQIjBuAL4PmZRhH9bXb8Pw0XinW6Xhm5B2QEs94
xQRX3UVGY+xktHax2TJDC9iI1YHRNks0FTovQjnOxG5gsZs2tSm8tVucY+W/L319HccrwwYmL01D
dd5CpCkHucoeKPFwo81qou7r0P42e2Pxhnrlk2jkv5J1lWTjpkoRskKjug32QgKXw3Xk2idng1DE
5VTrMEhA7BgaU6Qd9cE5xCFcLMc1fuuKekoqO/iVJ0BgYHCCNEt+9Kmif7OrHI2BPk++1gFU+LkF
NaY1QI1gjMWfAx8pv5HE9stQ6t7a7lKomjrLjTRlRzWHPBazcrzTPCu7owBG+bUOzO9p7+7TbEHz
QcSPulr93nusy/WssZ8ALo27il/4tph4xts1JWGxPGuVLjko+ngjemTSJYdscQ+6mqJdYhczIYkb
TCM79GlyI5pm0lUp0+dwcHuoM13/PEGV7RJsp73F2hHCU7L1Qx+UwNKEUR7fp2F/9CkjILwFappS
skLuNLP7Z/T86oOvLUXl5UolWRD2icbi8gHkVXsHul4hr0Hl6NUqBoO3M9386xX2Kmcf4hLuqxbx
jfkzGRNj2eF5oQOIVAkfZUuX9MjlwVfjdlh2hNKnI1ypu3P4KF3cqEgMZrz6ZHBCUP0EwfYzkqr5
S+TkM2knePN9xPvK1XGznVizCB8qx5llDUaiOhiemr1E4F/342xkG0UdlJ1e2cW6UAKvgPcVaSck
dnf+HATHS5+f1s95Pxj3zqo0zALhn8zCQsOmHLis4WxD+yuvigF0ozE/DJb1W7qplnk8pR39YORF
+NJX1f4PG2Ir0mDaBDMc3qVuLQfkcPq7MUywxbXeuqQ/KwN919VGuuaf3wNRWyxqHHJGJ5EBu7hr
uWqNwwxptrWohAVWxFPczvNVh7gD9XOY9WVRn7vZCR54CoYP9XIwi8hbmxbgAhmQPhmNwNarC7pj
iZdL2IHKA8IAx//HNZJC/TEWnnaQiTJo6MMnJPmMG62HiVO4OPhJXeZyyCxkMRYJDTkkduMALHEO
1y45u9Z+pDlY+l+1/wRlOL+57PC0MJn3eTC6qwvCXBun6CE3NzZGY80WjRgEIJfo3mn2b5adBhsY
cNe59Tw0gf0chV/axh+epCfNhxF0RTPcyFhQTvlRKV0S4QEIy8seCuzzvLtCPvJo4va/tgXq8QEc
0jb5Z4pOwf4aoo/YLWN9kx7EEA8dSAso+jNitujVBEWAJV+onmQs951xM5Vzs5fRyEW1Pgon5HYB
jr8ollrdTZF2mVpPWr3KmgULPQbmGh2JnOLN4slik9M4ZG7yO0QXo9mSygGQHyvny98Q48xtOqNt
WheaTf0ZoE4K5vGhDMr6Loa1foXzSL/KJ4GDRqyHKsiHWDIhH2L9xRz3GjuV419AvIEfIzFlFHdw
sce9MikFy0NSupqf/WyCsXqozbh7Akd5L91RHb9FCe5Bn8uPUYZ+L90hVQof0btNWDUGsj6jd9R9
PEhZ3hrgJ8pmTca7/BY05ilLMO5r+2Fj6Er8MyzcmS9HFL5kSedu8SIs1vWEuiRqtu2TjWrjIey8
ZrGaaJ7kMPJyZdXRq3s4I3itxi7ESJSvH+IFzd7Ztnmpt9kxG/HYnOcbKbpJ/UxqcB3A1RH9rmv3
bPoB/sj9qwRd+4vISbca5lWb60CP1fbfRc2q8SHElYW78UFVrFFAwgBxwGPhcqZF0x0OsU+phVzu
tV8GdfYhtz63eWguDgzSJ4fYhTPaOfpf7G27+9wBqVjasLrIM72Oaj/fkp5J1nhwlK/ViC6orUSY
bdhN8QpDzl05qZmdZDSYzZ2nTfFjl6LJaW3Swk+2kqKZh/CXFVb+QfgfwimZYV/uLMez1pc70g0U
+wxv4zJBQtIR52UF2WLMjjGTym3fOctZpBTueQg09Jvi2T1PyxmJB/fjaGx+Jt8UrDGpN7+gRLIR
vxufteomqEf3NGqVfu/6ZO6Fbj4qGAPWWvJpcHHD8JvW2gVAtNd23zoHcHTmOlAaf+8HvCB5LbSn
AStlebfKOzOK5k8o0eVnaRmL/7I2wiuU96uxuDPzG8iYHFwMr4BniavJkJB+r61w3+ed8dguB9v1
cgyyVfsQzLxB101mnhrgvudL01MOlAH9B4m1Cl4evjXsZHoBtPNxLsPg1tLGH2/h0eJnTdpyrXUt
2wNyUtNWq5GN9qfl6qniq2v5DWS2XfWvk6FjQLGUKDMSZGunLYPttTopNclr8xriOgmJTxkBakMl
QOqdrtZom2mu9CXJ1hvVa5gOj6wRyEjX0xET7fKvWWu/t+WIBlJl+sjyJyYiYOWCVcCPM7KrjPIr
hJI8N8onKL7VuuwcUFJecdLmocZpkDSvzaLK2s+T82dFexqKaJMEPATlO3U9wF15YZtYHaVLvqlO
wF/T8H9JDwUeRAyDGlM/ffaKlXTWjrIZPB8xLGOEdZXPvnfTp/XZWHQQkXOt+tXl9DJsYErZcz+g
CrKEwyCnShejmB2UTnhvzGG9UpRS3xsION4P6PSZq3lC0So2FNzjls5L4HJmUP09Knr++CFYThsL
occ5ac/XWMdVrJvGdT4JpEkgTHEWuOuBmvM6F8gTAl/xrQzL4QJrEoTTdc4HWNQ1/NIp15TwrEG+
mw/2HQfhX7bs4yOyvij4jr/UZZcfo3GJSBO5hrsR+xAZuMQlf8e51RzdGOr4a3iXB265Wc4ahfOz
Ehm/TCCNexmMRVtYTqdIT09tq66usX/Md0Isr6wyxy3s/cJTHB40dPZOjdMr9ziYyDPqyk/rwmpc
lZZf3lwHGlYX+xLcwkr6Oseb76vkLPd6AZsEO6/pyadCax2NWqGpdU817s3F3g5z7fSv//jv/+t/
/hz/R/C7eChSXvj5f+Rd9lAgXt/8579s61//UV66D7/+81+W7rlsZxxL11HTck1TVxn/+f0JhRyi
tf8GKHosoiBPj2C7s60VJVDoXL7kS25UMuiSOTdg6JKu1p9HnF4aPR1fdN7eB1zD3C026/N3OVCu
dLekKLRDnNfTi2fVyOsslFZNS1H4L6c7zQcfXg8j0rhmrH5H/fRpHDv9Rk9mGz7bAK3hiH6eeUTQ
7rZ0yOthX764CuATvsKa3t/ZuaroWP3lwQl1yB0lbcpIuONeMnTB6GMXUMEA1/KoByuxNKMUuSUV
pwinsOI1qYgYxwoOyYQ+OrCydA/cIbn0RVN0thXuf4koqtm+G3E+vk4CQZrdyIXSFOf5f//fcPV/
/jcMVfWQZidbY7mWofH/+Od/I00M0i7gLo5pAs5nsoL6IXXrmoKh1mxw2y230icH/CO0c9nEly50
5GBtdcCvdbOJN1Rc0XdJq+EePk1/OWDIkYMVLXjvAqxG3CUNB1DKnbafoqGJtm1T/UK3d/Mm81G6
jXuntGOwDlWyy4hiQW+8tik0UMGag+a+Xs5kQK/ID0ifmzsAEboWbz3pvMwurVZHMWCfWoYPFZkN
42WLmaOYMRdvG06l5V2fasbbhhO5wBjUUX2UUJk0mQ2bzrAzjvIKhFPRHK6XvPRxybT27AdpySW7
Yox30kTPL75HseiyZ5XryiXBShuXHyOX9HTFR+ONTa/OF+jm3/+rNddb/pkfvnq8+DRbdSjjaZbp
qZb9xz9bHYqUr2Wv78aO1JBPge+gtU3AHpAagk2a6jvU9U3Tx+lv24p/J2bbfYrNEB5GlSHBUaTa
2QUfs1Hcafgyp/nd5Ji/5nmIEbfDQ2FiA/eKEm+0RU8pu5Gm6fCXC9nOsNJh1AjNTY7Xx3OpDdr/
puy8lhvXtTT8RKwCM3mrHGzZsttuu29YHRnBnJ9+PkJ92r33TJ2quUERiZJliQDW+sOTBYZGNUeN
Vd1ZA8qq6KHDQBvlfGymL8ggOS+6N/aPXWwizyfKz1gtBUdzgBiWLHu8SCvRV89ECt2Q3rKPPxva
c4dExLPyPdG1h3YcoifVglwsOmXjHBIqlHnBwenWKcZKHqIQVIdvZCnp4/8UYzl+rno933spPKaw
9JJbp4laQ7P6qKtuNQ2dYaSqzNDdVnZhryzdny+531jrxouKl2GSci1n23vlKWKglpbNyA4TCS4R
2f6itcN3QerwWyHFc4d90o+yDM6RCOJf5Kt2hhgTGFAu6a/QyjE7JgU3CvnaiqxeodA7fPYQnQCE
3sHCKbQnKOxH1YyIagRcQXsVdnPX9/1Q7G1nhtcUSP24tOVzz9bHgPK9gtyd7rpur5V68B3FQnZc
2ZxcgZL6hwTNtoPwWBy8yhQw2fCk1XUEAOX/GuqNMlk5ugWyZRkPHulf490Igoy6tQF88GBE7e9b
/2Mo/GX7U9h53+O5FneR7KatIKX1ouXmrwJL65/28IrGbf6j6Fijk0xkz4Ak+1U5xy9jZLLeuYZ/
rMM2/VTY6LDEs0mCycqyTz3q0xcwIg/CQnYfg6Do0GBR/liSQFsb5Nr2zdgBg9KGu2WxOquaq0eT
vSrL/s6RrbknmvGeZZp4JR391caL76eDuL9XR9b3vC5MFCu7+NlKKm/XCemeogL9f9shGZEvkxC6
/+ouk0gmrspx+D1pCHtnk7UoiKmwZIoQDsKP+f2tBo726Ecz7kpLqPOfI4wUKftYqx4nU9PvMpID
t3Tbn+otGxe1Jdg0MvsoV48gTkpD6y9FrJdXi+Onvu+0XoIArFx+G8J5CBCLOveuvFNNmdnXHDqy
ZtoSFfbXcac5PNco1ODc5RuayQxZnCFr3NWg1eHJ6OBMQPG4Kqn2wStOwg45Li1NmgYlJOLho/pU
kxWi3NB4BIE+JumTb23rsDM3qk202SYdTUQbm+5eWIH9YCyFuqqM1uG315hrVib9MOpgotSTAK9R
fdOMLp5vZR09e0ZUXc0YPZzlWaGKzMn0je+zp1ITQhSArgF01Y8R6h6yKOxtL8Gv+vonD7WKUzU6
iFyratvKh35sHhq+ot0ay96ustNPqs9y0pcONulF1dwasUy0/49toFePXVIGWxFW+iYfWrSwYBa3
CJWUxvFWb/N3e069x8nSEiL51nxOevv91vcxV/VmSIM+fcxXbaRkpgcYvSsBbG+aPOfbUPCWE5gF
T20aV/sW24bTPJuL7jbRqBxzos9zZb+qLyjaiWvxZ5I0RfUUZOBtUAF4qAwpL06poccXWE+qkF5S
4JOdI+hid/VF77L0NfKSdYfo6HMzVtEraItuSl9lpInnQW/X5jIkx/j+OmN3oSYIIoMPDusEkF0k
xaDN425ZIiIyQ2tW1ZLd5bku0x+qNi4jBhuflaSpwnNic1LGPW3XeuSVR3Qir+wzkjUWKu53Ozmq
Z9eYo7No1nb/lM+GtldDnc6JbkMLzHm/+/Oha+HMWIH73CziJPB0IsgwXrdXuMycZAOwG727yUyq
3o+qhC399+BlLozy+ywOnXPdgzqRnJTeTTNI1zyCcXmIy/o5yeWjatf0cdjWXg4Bg+z8O1ZNKCQl
W1EUiPDAL19XU1R/HQvtgBWf8avCCAT9V/trk1baKh8r92n062lnj4lxdpfUUDfi+BGH2SEO7Oxg
58J8sbyg33A+kwel+Q2kcNiM9fS7NyP6tMk5BMAjMdLNlOPUAp7efBlzmR60sf+76i/VWnjGS2G3
v3s/qmpuiZL0c1GyOA6RdzYRJ4bkHoEJRor2Pe6rfVgN0w8QKT+nIHM/BX7k7OKi4KhQ10SzO2Ia
EnrUt2T4qUYaGUIyc8EJIYeLvPebBrEpq6xOoxFjItjF7bpcqqotJAN/u/rvbSWBsDkcuzW7DAfH
RXLuAoWocD8vl57tVOshHzGTbMaIkEkW36srVUgC9Vt3ao2NGBbilwGHTeTF21Bhi4I7UL9tS714
c4kurxa37Xsp6/jVNFEVW4aFKCGcsqb31v2UvqPA0WrPQ1XqOxs1yZVr2OMX5ME8Tt1iuBilKOD4
0qGk/QSZT9QptN8dgH6qlZL3Ux0fM1SHb3urdLbkNWLL/QRk/MjmzLuoWgC68BCEfbJWVVVoTfvK
1vF14jG/qiP5S4mgKYk0hSZWxeBFwEg6jEUXhTTV1MTpY+ESMxWapW014Rqf4KYXq0w4zs9oM+lF
8NO2odnEveV9Elo/bs14Z8nCefR734L8HGlvKHA/6d3g/vLHHxVmCj8cx8tWNZ/Viza6eBp4XX4p
THs8GhhXADDuTrbM5X0cRh57Ujm/gYa9u+FrhpJ8UpF+RpO+WuuxczKjEtpYUebf5744tBNxeFaw
+9IaiGtb6fA4lVnwpdd1sQow0Hop8DzbTOxHHuUIpslojc94pRePqqj7ChXYrKrXH23qakZCdZYA
GD7aR7vTtzkJ6k31Z77qteIzmtLDA7Z22FKDl8I3vMlW7PaNta6VcJB9P/smxWCeUf+Zn4IYIohm
xdfZdOYn1SRGtP5sI+x3qqo6qhhnUtw7HvVlWJ00zsG2wI02ZtQjEMZzSHYkGctEPIrBn85+QII1
IUn1LfoU2Xn/LR5je6OZnnuOxqp8HCz0owZAm9/E4NyPgSNOddZUOysJUKVWakK3SxCt+MdOkOP/
JcOsBJk/NIpu3Uq46CY8ZGZhegi1/Nwh/LLNSb7hL1656ymDfTWn5XI4/FMn30yiwAXlUxHUXUnU
rO+6wkk+o6aGIVHmP+X+JJ4bBF1Z+5LP6OOE926PaLmquqlOhKbJmm0+5elnnAQJuwHgRw+fwYZp
fsEip39Qna5NVGzU2N0k0TUH07kSWB+95I0YQf5rxWPK5mw/jQaOTbmenaDfiUPWl2jdJo691cXU
Psk5EvixyPFzL8hNi6kpv2tWfkhGd+ILmHEoLIdFXEU+GJNefnVkNq7GKLZe4kYrNkPRu4+zjT20
Ngzibp7R3RpCLzryn+vuk4JNPOQX55pEjrseTf9YdVWDIGLU3IVSNHfq6qNwA8zYUWmpVo3f4yeB
pUO7wfY33/Sct8S+Z797q5edKEhaLoNUI67Z+aZeGjkxtHdNnX0KRclnEwj3SUS+89QjZxDLgYMM
Ab6n2TV7KGzpL1VTRQuzEFwmqU41Psnj9hKY2W28phXu04CVEsDaMd5D04B95pXjqUmqaSMqUZxy
YfVvdnNIFxRoYxvF0R/bfNsrrGgRf0V0Jr+6CZ6Y7WhPuwAF9hVnh+JdH9nvdQ5Y4BGc9VuMVv3S
PCN9iUMUygS3qmh/hX3QP/azZvJUqn94bA3enU4Sz2iS/hi2TfHe21tgGOItN2sE68AdblRzHeA9
a/WuTqROTNciHd7STuAXOHrDnYck3naOev0gOYq/BQHq14TdXvh5YdGT+myTqtl+G1wP828X0S0o
Vc7bBE3LC4u3qhfF2QO6iiQBzU0AVrGzwKjFKYDCMdeybYCs7uvIYv9aoihwdeYK30GarMhN7gzO
VitVRTghOeRREd4mxE2M1iNLPy7BDFbjHIKD+8atWlAZ81scReM5GQ2+X0uRVvkqD7vicViYS06H
TUyEouLHgLImD+GW4IU/2gLcdHaT18vFTZy9jA7aEOke8o7qLmogfJZfBVovJ1VT7ZFVb3IDh4bW
wojcjJwh3wRhMYB0dRC3hL2gb6csG1aWY4w5YvNBf6fnRB126KYddHse0aOnbdaDSbtdqjlBAjRS
9ai7qauBNHMiOcHE3tg9hhJCwqRFwxfTlvGaPzq6hIMePOa6hVfY0uHGfMlcXQPG1UT9FZL8L1Q+
hi+eLLu1EWjpfe2V2rWOjW+3Gy2iWUI+48uTRd586XOgTG6Cuqmcx/lSk2MzVuoyKdvXBRJw/KsN
73f7ZHgh/FDmwlDFJhvXt2hju4a1UdNCs/d2fg2aWYke6Vg56I2MHpRi0p8mYbvhw83rdsHjifD3
KNU0241OQA1oI3TXgu14o6+MZgYB5WXlcy3s7GwaSLR5rp6QyrCLV12z0XtRg928OcDbaddu1KUl
4lIG4jSyf1S9snRDVFGqdBuZbfEsoyR7sqyn21AQMt/iafiMGkl5e2Vp1t3FihGeXV5Y3aEuyt9v
5nZDPZa3N6OqqiiS+q83VGdhcwCChXXf8pLqTv98U53b3YVteD9HfvqI+CR24cJi80A4C7QHwMU/
7V2jD2sU/MvdR4cXTdUlLryVGqbas0wkMGS8JYLMI7EyDMRZYR1wiKFKPF7ek8p4wpS9J1Ras+0k
HhQfVC/Y0uABsykIKu25yIf6JNGbWQHwSrc2agLWUVb1uI2SyN13ZK83QRHFO6V+oIoxC7JNhQDu
X22Zr6MYikPQrogckojI5tbWWO9as25endZ4rtww/mHFOpn9OCe6gn6vZLtz8r0kfgQewb56GTHw
B5WF+K43Nh5kRtvhUkqQw8ELZhc7hvZaJOZjnQxIUdreZ5uo5EuP2PfOkXW9M2LzsUIcDdh7iWMe
CtxveWw/ojsV/KzNeqfl7fh1cEDMGmwprnpWBfspk9NRTUoCbPYyY57fMiYpfzIceXfgNae/Jkkz
DvbDMimHRf8wxAKyyDLpzyu5EzyhTTtZ2Tukb31raCnqGwa/9QrAHPq1qfw+4PH+30dMjECE4P++
B4yQ7DuiXbd7wDjZzE6Y3QfV+5hp8lEVBryOxwpqwKaAmLCVeoqlttV30QPDkrljv6/GyUj6a/yN
seJrL3Y3ehuraLNXLZPxKtd0/WeSnWRumb9s3fvc2kXw2Z4FDE8LbIJOWu6ga1V/VLPdP7P9ZbYQ
mfFntu8BoJ0Ie/D4w2mtc9yVQsrnZQxaYzazRz3EL1N1KJZPOQq+s+gYq+SZ1iX2NnKHZN0q0Kvx
1MRo6KTGLrKb9CD0Nn33vBd1ZKlHNjBFvgDDJjd9d/5u/sdodY5Ro5NBd1ZDU713YWtbR56n+V27
FFaxSBP5LnvSpliIHT4HppDHB/u7NHvSk8bc22Nu76vlhDrrxXdX8ATvrd54QUbmr5pBLQUBTNaI
k+4yUtWiuhu/59qzz1HkwTT18sWHZzxzhvgchqmBfcNU3KrdkKVbwIHjQfXCHH9Js4FcAyptz0aX
73vDdz7Hpj6dkF9w1l2WELccHX09LO9XUXYUW0cVoo3bQ6ubCHfoi9xjaTrNrf7B7THKvIGVy+7V
DruE8GFmE+DyE6gtBdqatvWsmpxpKgDNyPKcLCOE7JEY/ecE8M4b+Ox4U9pRjUhGk26qAqFHKxLz
XRhEPdwNBIrU97qVz4OZ2V9Jl8+bFkMs2MNNf+ELwIoRyXc0/RfABhBcwhYAhU1/3KmQpQGz6oru
+irBnbhYf/R6woi3DnDPvQ6nkJNUN+4RiCvfqm74RCKrvo5SaFfPDR5HqyzfQBn4+17T7K0aZXA8
WvXgbC8NjvKrDPbYeZjMjep0cls7CterNs1yxzTTSAB0GlGRpepefW4GL2cZTpTwVGLkdysqNk/5
6qOuF87vHszSOQFWptxy+HdPH/PyJvKICI0XI0diCC0154gmYP3UcwK6+vIpgOn7pFoy8IOH3C2S
taqqjjkKoQLlsXFQbarIix30G6SoUxgn0uum9SCrIlzP6BodkUDG8xeF1qsqBg965pBXD4kXliFR
omZ4MAw2X6qK/lyxI9lXrIXV2BsztmEnGrE1rpLSb+9VURV5dz9PYtyHvv9DNQXl3N7/Nc4Nkvhc
VEArlrFqSEYs55hAh0gK3TtxUpzRhUsD76QK78/Vv3vU8MiZsjW6QlDll4GqTV3dRk9xZ+5D9LzM
sIjPgGDjs7r6v6r/rzY/6SGjuXay+bgfnBDA5UCJNDkN96ogJDHcFwuopCSLynPW2350+n+GqbZJ
YCy0eNyr8WomeDoE59SlGKrkDjWblRqrpg52+AdRI0N45qNZ60ADLHEXmnOw6eoIq7wYoKfTxKJb
uXGPbIdm6FyrAcQHw9sAqzJ7QtGmB4U9D9p7DjbyKRZaerWapxDdwBTxDiGPgXDEyrDQMUxY90ts
P/bx1Jhbr3OjN+TpQJnVPlp4BFI/Y1vV8MN8q0M9uSuMJVgZlfFbXyQeYa48Oqpq0I13mQarrCMJ
fB1S/dmWrXxtrC+BOZIUzsnLODXaEqpqY3rlrIJOe0N/R8f8lyHu4A0PoEMZbJZHjTTHWdVUOxBT
eTFx/lFGN3FcRWDSkcdT1a72vE0pPPvARtUkBSk++YAQHgtUTQtXbPQp8y5dXyCeg9R5AKWsearR
KCY8BJhuEyP3ZCyaWH/BIKVjivM1rfvPXa/Z4MaH8GkWAeCfFiCMFz7lcRY+YegTIfonf6j+YRlU
dWm26z14FGqE6oiSi69fy8R9IWJZPnrGEL4W47NCqRmYa10aUWREd0loTqItDhNC2FtV9ZdARJSa
9g3SttzCdQRoIqB+W9xWio3VWfqblo633RMMr52pTf3XscH/2Y7n4or9s7bnCDYeY8OMH9I/k3Cv
u00qpvE2ySSsk7PzWhYAtWJI9EwMP5JXVTOzId60wFLJh7KmoM6fn4WVlSs1QbXldfzXhAk0QYvf
SXrfWfKlDZPvchEcqdOgXztGm9yHVmdfCWX9KCtj+oLYHcZBGny7vrHEtYvMn2q80er1OjRJb814
61wrD7tD1REJbHvKsRnv9bgsF9uECERcYN1HuefvdGUosBQ5Dti+25FnXLwEPtpVtbGLoYcWl7cb
3Aew2PvnmJicPGzwAR6HIzGaXe4n8aQ5/gaHjp7+bZrbVzFa8q0bnCVuxE650tEw9PpBHGWsyUuI
5SoQgyR4kR1gaW/2mp+tYINsWb/+Odutreg2G6PRv2f3bVjjRq9PGxWEQVi8uMTo1V7A0RprDXuY
Td/1UElUOKZqI2fbmvr3FuWR9VQF7gOEWYgZEoIHGyZS6mbEOm005Sd/tC8TdhrVOBCOxWI7i3z9
vV4mzu1MItB1f0+Muql/9BOOraPnF+cC57h1rfgr0RTxTiDXDoSgj7e9n8JPLW3d0nbbH/IJ36qq
E4cx/xhaybB18m0Ve+6j49Qw2BLcfj5qnbcBSOI9pqNsrqg4NFdaJrP73Axx+VBA9H7gbCFXZlhP
b4Tm4DA6Awe9pdoF2IwQeX9Ww4KCrGFhWUiPoR+8DpHAQU7QeLEln21kTsOdSoOY/6yqXhTRh7sx
zcOtYXasANJ6xTQqfSHfy84SfMghzZPoU5mb35VpoBznV7Myfg8wNAe4bmxuNTtsrhW5rMepfXYW
DcaPlj56vhH4VD811dXoXbA3h0lbebHLcIfAUNxH+SFbPglb9L/byrjMD6oa/Bmn2oxYEL2qLkjv
eU9xh9VzSfJb1ZDFxpt4jFkCWwQW1/bgvc+BlHeq13CbEmK8QTgXs1xQcuycezHpR1VVG2lVxfFz
Wn9UVW/u7G7wc9M0Hu3IALnDy5zdujs0C3pHNamryK+1swzbA5HadiFkVjyqk+hQssgcYicYP/l6
8UUZFxcZjp6tP39SA8QQxXBGwX1xzLsNyPTgvfKG3wPUHaLBSFeL78jd/x41alV04NT5+za4aH9R
BqR/bvMxQL2RRtZfDFOWz5ysnF2NBSiO0NkcnFFj5WRm2OA1HLZfZ9WYjsauxAzz+K921anabtNU
PfCMPXanBmRBqetXXbb2PdQKbWWOjfte+oA5pYGXlN8j/c/W8m0gJP/fAUKG8L1/gfMs1/d1F0ye
aQMLE47h/RMOFgs/dxy9tI+sdfMhQo51Xvu6zE8Np4/pdpnxbyBnsrQSOO2PJTg63ejCnYWc61Yf
K/9TEwVLbmQGISAci+AebVGbF3fNWOYrMlL+J4kfChFD+9S5iOCu5QqrBO+TGhnP8dnVsTIyloEo
jeZw6wBqq07kNGwyU551UFVyJ9qWoJS2VYPjETFnL/TeXVS81kExOZ9sZ+Lo0hJlV1XTJu0FynFX
9TjGqiY8ZVdtEWUY3zEeh9dXVOGLi6phiBitY8NKTl03gUImVH6yQn88jgS2NhECWoduAKXkJ0W1
4SOCPdfCQpY163YxJ/6t1wh9B5xvVx7V4Lk017qHzUKBQsGxa+f2pUdmERZIKUk4U/UFZni8rwzY
vmxfwGeEu2jokKJbeo2sC3aFHCrOPVQ1c7GyD9Nxk+giBoOLSg5Rv+TeXQr2ysn97Aj/NPndRtUQ
RvjdroZ9tHE4RFc65TjhucXPrhAYqy6FExfl7eqjTdeNxzF23cNHEwEnXAuWQrUhDgOKj2cQAYx/
dKhebQpiuGxxfSKMYR9vbQFyQ36I0fpsp88xrI77PAsDkPRwB3Zmgousavyr56M+QI3xXScEv8q8
j+J2B1Mucm9W96iPxu/eufAgMIfoDBuzFE8TzOnKKp5UJeVht58ia1qrqlgGZE71XUfu96yaVN6t
sNOrvQgfq6YcbtoGWDRJ96WtbaPosejLTckXjGjng9PK5C6MhuGJcFR2nGVrQVujqorUMkAX1W58
RC9oeHIcDnRSLl6y/xkBkR6iNWs5jG/a/GVYHJc/7XHGM3BpMjCCu1T4pKiaus8I1WvrukmxVW3Q
SQkRl7a/k8V870Jpvpdx2T1F2LvcQRd7UbXSE8C8MMQDEQ8VX7WpAnr4sYf4c1G1Fjj+2U/rb2q8
akLAuNzwWb+a6UDSSHjNl976oQ2d+TZq4YzLh2xXEj4F33YDZkPliZfMHc0N8qPRpvPkF7sutBPu
UfneLdIR/ZuuRHIi6tb6rD/GAzsFzZyJlrW1eO/1+F73pP8co3KPnvf8ddYwR6vBvPIiw7yFu9gf
xrGJoGrlGL6M7YkYAlrXY3IQeejch3aQYLXsCFTVe/dS++ZLUcO+8lqOGD5vwteb7NigVr/1BzDC
Qy33lWM1d1p+j06xXI5bfo/Mqc47GpyDniW71CzTQ1LZyb4qMvh34bQqpzleATNzriLA584U2njK
o5iMpKe/Vu7YfkWUjedLaYkLNpk2oJqQfZBXhnvLrfVtO2bWQyrndTkZ4ZMqoEWJ4wzIgZv/pw2k
ZbqtS7sGgvmftsHHSzLSsuCId2N0mxs2JiGGLHtUwwRQtjuy2w8fk0SlDTx78An/mJQCt17rupvs
VduEzsBdEPnn3gKjsTKbqTqREkXuWtWLBXmh6qpwNCxfwgmfPTQkstWtNLCHOOmQvk6p1utiq+pG
b5UndQXJhKHz0t+oWar191RRjqtAkv9RK5FapMIkQE1yKVTbR/Wj7V/jErWWqe7b5Uf/xy34sbq/
F7zbpZQ9UhT6ysYv6TQ27e8iDhHdTZcice0oW6m66laN6uqj7aMjjWvoyh/d/77Fx+zfI1E43Fdm
Pa4RpF4Noe1dNQSDnuOsP8IL+wF8cH4QPYrQVh8amwaQz67XZfA8ZxLfY6I4P23rZxmOgB4GjKV4
ikNpDTvrUPpNeYCCY137QeJ/E7fpj9w7JKae/Kzk2MNuD+Sz1pbNvtAz62hqmQEkG3UOD6Dv12Ry
N7PAMMH2445wTY39DGowZ0w0sxf0xI82erLvUdbHOy+sQf0NmCYwgXxxmIQvescvs2uSby15wBej
l1vXkibpzqx9T+d0O3aW9jI0c3WINXvVju5wdlBePiO7icW3tTVkOx39LF9SrkQ8CFTmG9Op/YNt
5Md4TsxjF0LtAkNWnUvHfFtAD+rBnixxR4+D4CZ4YfWc9tJp0UrQ9Pg9qUnY8YE+JXF5iNAauBA2
RfbYytBgn6d9XmI368l5M2lts63kkhgvW+jMgMv2ZhgKEmAgpvnepMdJg4LrAoSHxuRluB8mT1qt
dwdrYocTJAT6wWA735DXPCSL12g0RsNdlwLFZF1ZSw0TAH1yf85hcrV8zSKHkKytIX3JoKh95Yi1
TUKvWRGWzi5FGQ4XvDBJyS2+oYWnnYO4y1+RNigOOcod+9nlCN8DZPNr8upe3H0vwSSsRq/ur6ZG
gi+bknGXBLgzgzi4pINf3UHDyDcyyK01GsX1GXnn7E1MW56C+nqWfGFQivA3dgSkvzKKfVON+Tnz
SGa7VfHAWRHztTbM1o1hWhudVNJDr1v+ZkR1yHfKzdA45r6LLf/iGOIN3B+ssxYRlQp54mNCumwd
hcYP1xnTE5ICyAhYzx6PMaw68lOfgKfWSrFg6sLyWJimh/pPXBFiKsXB0eTJGip93Tjlyo+zduMb
ebUpEEm7uE6cnRw2dAnWtFpbrXzhgBsbveBzVyHz00rffU6OMftKhAGI89c+mxNbEu6NgX5iMr6f
kunF7Kr8OT/aQ3ztWwdLPYisqImCz4mIO+2ctGYrP2vetpbswibjAUsy7RSYDdkdOQLtK+VXKaFL
J35C+FPUd10yXg0ngTtx1dDBX01yinncp92dIdZhkByDn12CMW+Df9BJFZVfZ5sJw4yp8JIVdNj2
VJWoOlbSh7Cfpwdbs3a1lRnO1kmrbl32zrtggGsg/j1Ez+yEWhy7x+KkCsOPy9uVqmqlU5z8pVBV
nKETHuN/Rv+rOyNCR85/WJmcKU/14gzC0W7Kb/UmL75F9je3svkeRO4aRwrjVMjMOM1WZHNEZ3+b
RS+oeQUrAMtf0I/H3JGnCKBgTMP8afTntboE9fziGFG5i8oRXlvimCd3soYN8kAj+LdjkMb+qoh6
IiQDkv+J1PaxTYp95XvcoajLdZJ0rPo1GOLKQ3oOzd3JhSjrIwS35hkP0IjHu5mQph7l1RkE32+x
EsaUHuvayfX1mMlXV7qYGCzvwPO3ji/K49S+VGU+nvxwGE/aUuBAnlURSitFn5+CpVBrjbqC9xrt
u4kQ5soJNX0zDOgdiGToTgSBsH1Yrnq7/17WxSc0d51VJVI+gWpZYonK2fuJFQGriJqv+RDs5ji9
IFaonerF7kUVQQyRUMsswv4peh7NdLRj/jD1/9Ot6tUGzbvFqyQ/DdOcn9gAdVrWnxojt46WDcDD
0SVnNJdsXm92+dYSHfxHhIROhS+/mEVjb3ORTCQzcDDdJVX+Gup+feJXeimWD9YatbOTYN3TTfvU
9d29+sMitAjWeSnBf+C/eoqrdj7ZLRxxwueoBXjliXhFdWIv7+3dJGZDkotTujhHyLrsbh/T7xvx
MamrLK/621WKwtuxNTn3BRD3gOMbch0WHhhSUc+7xrGvZiFRyQh9ZDO1qDmpwhNVc+rSCI5SnYCt
hKSxKotiFbZtc5Jx8AV992tdgQcsw6pdo/+zAYV29upuJQLvrNvjKYzlU1KBQjPBgRz7sD5VOWF5
3bXfa0cL7pOxn9dtkl+LRI7oGOvf0IlE3rAZzpJ0LfqPIUI4Tu7B9kBOygGSkIr2qUqbcOM47Iiw
0m52MUJy6zB1ybxWFvR5cJOAF18nI5A7SJ3JRvfdehvaqNBq8RBy8rM2oVbyg7OyXR54X1ONALjt
tM9TUY6bsQw9pvjBujaMaIVFdLaLONk7szU8Ry7Z1XHqQaEvAbAluZraDhaJLnRycHU4H7ktLh6J
u5oWRlhrG1sdsdQdBFnQVhyrNvyo0JH2avsAFlnsGr9lc2Dj9hz5EYuEvAL6xBVHDD2M6dE+QEB6
8MMN1sEh7BZ+E3qQj3sYxiYvPRroRPD3JNFMvHPUVyFPfKzCDP7Kjr0MUSYZPGZpiCBT5mv7MM4e
x8RuD57T3jkB3qFpVB4T1qxTHMT7TiYtH2Xvrp0A06QM84AVAvxyW88FXt2GhruBFl7SWOISX9di
y7PV2WJEB8zLzV5xghFbJ4FclGgVOuZj6FxjLJcH38CiEpGVbeqFr9LqGgyb61XotuOFxe6B31B9
ziPM5tz+bllWV27nvwu0LzYxKZ117mGNWrPr3njCJVup6196T0IYbevoBHB7bdfOhBFaAyu1j9Ot
27Xdxg+rSx3FxzwyQQj41gOWUJCFCt+CZZMZa68BSt5lzZ7fJ4pkTXE1ihKGQt1s+WfNB8eT9j5z
+u04GA0sGKtekUTiSy0xXI1i/q9agsm6yVfOMI8zwcMdh4nLsvu/a2LUErJpLI662XM06AW5Snbj
6TwB3e9Y6MlsrIcSMRMbfvw5E/GvZOokWP2FK92jSUdcFhsRCy8FAWEYqC4uRymLnz88hOnkrmxt
ht8K+v0u6x6bGTF/UfL3t1P6wy6rfKt7mnmv2fh8EYH55VsJbPmsfuEwdZ4bA7U+uwm2gycekiRG
d8+f94bm3/8PZ+ex5DaybdEvQgS8mdJ7snyVJghJLcH7hP36t5Cs29Xd9/kJg0gkqJLEAjLP2Xtt
Mw2LZaIJ72BpSN5LDedoErubBI7hRXjnIdACyHFh9OTkg8/2J7V2rtI5K2pIFpYfcYtNF4oH+zPd
Jt5Wi+AbhnMh2/P9c2proHcpkV2qqlaukwUhH2mvXlTjQUnbaWsq5beiIC6YxOX61vcvRZpCb+3J
l2PBp61ZR/XLurZOdhpaOxCWcJ20+ucwslyJKI0ceRpd4tSqduNwBZRhLSzRV9vacuKjnaq0x8Oz
43UNLcHkVHelew0HOLNGLeKt6FEkGdTgF7GfOOdqUrnrT629AjyhAfZnRdV3mbsKvExfitYoFxoC
uM1QeguoCM4jjiMNlXyx6rzMmR/c1rJNCMGuOojrQUV0DaUtoFZo9jBeARhqrfmHii9hl99ouEAW
CfxmrekwnhKP70lm05pUkiig1efYMF4O0BH468MOnio3XCqTSW8/pLmsu5TlNLNbTaX3OiY6j2iQ
D9tgKjcE4nzTsXutfLKceX6gCi3KKL0WA1pD9NDLQB0Ef16OzD+3StK2kSMA+0mWPaWb5dg7w6HP
tJsetPUm4/F8zbwcV4WFY4iHQHgLguKFGJsTgItLS3n5AitqJE6ARl/Zb3y38x5Mq9umI8+fKquM
ta0SmFpXUXYdldFYeEM7/31YiuaVPW5qtXhC+N+sXaNqV4XSfk/yTGxsl+DTKENxYQSkeSQhUAjD
JME3Y+fEfwSbfX9Se7RKBZSLknzppsdrmLgvU2Eqz16s3NBJH3U4kmdKH91GV2M2QHbTX7RQbNyk
1I7hfNSKqL/YmdFfVCWwDjbc5T7JmRGFqJ25QyxTHJ9TpmBQ8vRLFE76JcO9tmowGC/lITftwzDG
DZhh0qm1aareAxN9tSir5r0s+37RGm37PjT8lJ5tdO/UdDuEk8HwHvDMXuBjxA3JjmQRua36ruVj
i9yB5qY3JS2C1s54b1pbLOYv9LtJDAWBI7XzjlyqWYAMcd9ZfrD7KX1rNQgN5KFJbaZE7f/Ofodv
VC20t7iZEL0aZvg2g0MXhp91r2UYQvlMeveljhSEncQd1W31YufRsBSqsJ7DNjeW1hCUz1HGXXm0
6Zs5np/vhqbB89vb1iMWOHaAphmgwDjrMdJgrUahbWnIyqba0a+e3VebQMcNihsRBHdUj2cvjsxt
nIrxVDh1vzMJhDtSZa/2wmm0Q4ssH5YPYWIu4gH8Va6/U8aURAw7TndjXxkHgZhynWU22faWs8dH
6Kwgq/IjqdwW+7whXzVS2cZG7UM6qtsiaLIbCu16J4BAzP4PC7d1/lwnxLjEU/lWBFG9QiSkLgsC
OdPcPNqReSJLQGMXpP3sGuMV1e7v3CZ8F9Ywi+Bqn7B+QAScrYYKN8XARrwN+QWfwv7zpUuUQ87P
QgC4663onJ4sLxy2tTO+wijpV5Zvz/e9wdxEvejWZZpVR3YnxEVjr9AcbdjlIAWWA+SPhWuQJj8S
9LV05q1EbBn93uyzR9P7cB1Vf8mV8VfYsTM3+b6Gyq5VgvhapzmbCc9597EnLkrLal/cAOeXj3Rg
29XVJg4o6Sq1juxcMdiMN+LSRb27CbxcXzj2SFAS9dtOP2U63RDY3yrrmORdQz++qrxsb3nU1o2O
G2qUheEmAxYEhCd6HGm3L7Q0fC2dBuPBwugn9DbtoYwUbRcq0QMPrlVvxsNSGwV4WbX+DWxNs+sC
bYj4TUG252kuULmpUbQgeNU6ZJPWrae8zUldrI+h7iTbwtfeGb0NCeQNIoueLEU5pQ6RzCX6SYVF
4L1r08+7xrR4oQDAlhIIDAVBlxJovqm7NNrq5odeZMaG++Nz1ZH5qWdxf275wtN2JEYYNOHWaevk
mBkIVfuStNXY7l+GtLK3ge8LYNXdN7UpKCmQRTvZIfe+we/OEaUB229gbOB6XdOl/8gsgR/IaF8C
f4xQeCzSCZ9fW/vURyKeTEpZrguhkXrq8OCv2l8JHfM1GlS6HYUdPjfupkqJiynUzgNonbNVMy9T
SayoaUeHOPSmW8FK2o67n4oOdEBzE1g0frvQbOcp038MDkUzeuGsOIf248EJU/cPD09aDLYUJSvG
iTw4+I2WYHQaSPHrJ+8Biot9EPr4qx5zY5v08z9I5NbX0YHvsWwiip6QvK6BF+mbPp+aQ0M6CaI5
AFf9XCvIqqanVESJIiNlPbGH+qrqKl/wyGPfUY5sOfKSHEAE1e2ehXC3HeVpeabG9ERSUxMzXw7c
P+Av5+Sn6Jl6MKNs3NrO76Ty633XKvRNanepYkM5GGRZwuPGmqaVqr0Dib0scacvS2BOWhjbW2Nc
JzSxHkPfvqRQg5aRaJFx5dCoBtqPL1hXoWJ3eJbI1+4F1nAlyblZohaifrNVctv5GcT0/gkl4kFQ
TCt7Kqjh+7B1I8BuKkWoRdIY7PPL/liGYtV27Y32WkmMvMCDqiEwtY32oZ0yA3lIaWIkE+sw2IdB
UrPNJSdqTMxqoWI1XZtZQuQxmiDACeFjkfK8SsuLQhrY6NliV5qWAYGj9le+Hz4T0+otdecguk57
adNnFVXOKomD+tIW/S+Tni+BsFW8q9SQ9pnG821C2kSiwRqrprEsBmQOijJefA/qaFk3L5Ff05nz
f/t9nj+rfved/V0LcrDZjIE/M+z4XSzL5GIDb94TixUsPdted776wT4c2l3WTuvW8dnsNu438oHS
3aRAszbijtaR4U+LrHKCBbBtvlf1a2LaAfun5lfdA5x34unZKpNNkr9XRWh+9ytxtusKgC2kq2x8
C7KsWEAZJMxmLB5h5LcbJ3IejSF9K3JyH6PmIxm0F78Vv/KUdWobfFej8bcb1TkrCq+lcxAE9OUi
9UhW0NWzon1TtVvVbqfvgHMBMxLppacdmUfVohCUUpRcqzZaZYh1bOX48KM/BLkKNK4Kce47eDSZ
msaIBSvoPV6/1qKmWSn6gT5ClpDNlln+72bWZlkORgJAb+qta6m88c2NHOLPUjSocL7wILP66JBs
eJPjsLf2v6miJ3DYGt1Fm03fUv5hCJhkP9LeisrwNkNWhjd/MC0Uc5fCs1cRG+d3pxn2lt37CxPj
3Bbi2YviZtF1tpFuY1/hESW8HeVoj/zW4LviZB+FagT73PeLx6BOfkJ4GRauRrqlbijHHw43CJYP
TnEIaPUtgHESoOZ16dIduMHvWHUn+yQxL73LyqugpLYsCKmhpJAjjlUNfiXAwlZGma8ipc+4/bOh
itDfbCZKLitVN2F/F+Zwke8MQbnVwZGm9gW+Er/usPDU0QOJhfugKZ2dbdvKsohL5WIU/FUdCNMW
IGq+wqlxqaLROtOWyhcskJRXb0QwZ6XJNK+XlFdjUrGrB3a6060mvClxEWM0DW3AZF6qXZFFN9RV
PMraQTzVa3sU/EmEE4onlATQ+9L2JAKfHk8yCdAWBUqkT/A9AfRF0oVnteMubE5penJjGwsPVtZl
4Uz+Gc/+StghlKuqj3+pGMVYrYfU/jRgQ2QbRCaGwjlaORxpSFG/UKDMxtZCinXqIKuPY4KbSTqa
C8+tji0s+4VU9qgxheqvyfKsPGRBubRiAh9SCrlzY7gDNh7U2SpSw36TDb53tbXi86X34R2gWvka
1g2NmJcJ5RjR1DLD8XNqrRB1GY/YVmAkQuJrdVqFVAq5QeJHx+8wvjcAOGmtudexxpdYj2Ah5mE5
y3ZZQpCIcJ/lss26To3lPupWd5bDNmtIx6Pzl+CRI/ylfmC1hyKqh+iUJsmR1Sf7TqdWoeejkpUn
EaM3D3JonkG5CGa4PJw/w0j0PZb9kEe15dzki579qoghuMIY5Bmi8n+CYiA6fE3IHCNeTWy71iy5
EKmYqTtsw0ELADnMl9BYJVkAyIS8JC+ncmXHCY0kO35nVTU+lWKsDypllzvMSfPPNRzDb044NpsK
sthes4KRVKjuzHdv+h6Oak9ZSDXPudaIK3HqzkKewETy7pbNuR0QdIweHNm0SehPInDeKl781nVe
uJ1ilSbRgGLSz8P81Yjqdxn3EUeo+Caz+yjIOl7hIG5Pqf/GjQ8/DlSBpW23ODJjMqxpB4hNmprO
RZ4NyBA9W2lzTnS/Jf8UA/9W81RY9jOfwQTyeUHF89yp9kpBnvlYzcqpAmidPJK+gvlorBP9UToQ
/pz5qbGyVyYpn6tYGFd4chqli1A/3sG1kyXIg8gM7TjqWr77HJzP/wN2Gw92tJ8TRGTmIGpd+3jP
JCTBoNlSQn+SJ/AfFtQYcUsd7xGFxRRhB79H8lW965zuZDzNyZdhUxvHT1DYvw4h1EHVtp1NU+8c
x/VuPkzSjaFP2tKbD+ULNrXkMBbZr6+hIALMhUl8CYnDVCC1MJcsr7VTlxlizX9dOTRquHDz1trT
SfdvKpX/2+RSqSNRrgQQzDx5Ihl7l70wZZjvsYEJpAyz4SHJIv3cT51YZVRQV3pYx1dtjoiX74bI
AH7pjtXiHydGe8pPiZVu5Hh/j4qfr23Yg1c5ciL5IXDbyJ7355D4XA0iymtM+XpRbFWsSvwji7Yd
fknmZD5M1rp0u2Yrxb3DqA+LCgfOWZ6tQn9pO0r3XEyN+uC28YUQ6uItod5/CLoaYQyKXXZx3rgu
8Odvqh6gpYwzEDml08hSWPPN6QagYcmoNK3oLA/59znprdo+yKORx6Pdv2pppz1UyEbkYCPq4hw3
sARkogIbon5vNGGwaodYfQ3HvKPIR4fNdO2fugeQOGu6iv9Q9CuAprLnJBwz9DPw//QSPH4fGu9F
gV5XzlXdiWpSG7kbOdcyss9LuxmDLC9la/l5addZ90vjocieHWHZtJAdZ3OfS9UEI3xNE3JuGldO
S2CtHyRXzx2uxXzklZH2PGVrGJPR/SDL1RduUelFnuKlWRYYQ/byYr1FUjX2Ql3Ls1EeJgc8jcoi
bHHiBZQIr47RXPqqT9+zTAuR/wqXX4hAnJAz1utxGrq3km+aC9Ljj79PtV39c2qnutU/pvZje9HK
S5XsorBEPtcG1Q0dnY1cqPhDnSnN1jQGBNWn475vMYK1vzNyRj7KDvxVzppmJSfJi31i4254XO0b
4at/uRif6biX02r2oRZ05K+r5WfqOMAX8mqrpmLXVYmy9AdEao0CEESLfO/mhkq77H36y9Wkb+05
83zQjYs3FdFHDd1h9tY0V5V4jQVpkfRRZk6x2vUUR6ZeX8rDMVOiR4vgH3nEfcR66pJ+AHk/4eMO
FFq4sZNOr0l6xXLWXG3PqHZmoKa4VnWYbnIQmwmuLiC5CwM+7n3iWJuENfSCZzgmx0XQ5tGp7r3s
WelTdS1ioazlYd5o+JUDVDB6PGTPwGjcJxf7w3wgJ5glVTr6facxb5qDpcLexnUzvYuAhXdTm/pB
PqBtLM6NEG88SSqEeEK/qezuc21SLgj2jZe4i195Wik4dzmazxFTpVwikmz2FRGBqyCxyL62/F/V
NH3og+aztDd8qvudyRMsVQ9jM4Vb0ijMR2sEz5sqbfPT4Caj5c2tbGRIUzzcTGcVcNdNFrm+Cnta
kzSaKddm9zdKN4+UtEL+bY5KWMGmFB4Md6dXd11D6b2ZXW7Ewag7tSqz1ejl5fH+R5m23XFD+V0b
FIkklXwygx+45oKzHMpdmkKUS9D4zb/Iuq1qhyG1J1zYXDAbmB6h9RA/FM6YQPEt0mZbfNbkJy8R
wa3JUljpRdj8GFoXkEqYvhZW625psFtbW3jla57lZ2qazY/GQQaQm4p7bdK6Ogk2yKvK9Npj3mEF
kEYZoPndrtHSx67NqJA75e/eyneFXle/Veplf38zz5EjA296B7u4QkjNzSGTapWBDNwX8wKM1t+q
KkHgCZWeQoJEbCG/BmMX26u4D9u9PPz7NOxnn9OG5l2PvLdeWH24Vknepsw/QQUbemolCjvgmZog
VfzynSMCZ2VqKsgZkA4rugf1HlSkR5xRrj/84x0/3ueYkffl0SVQ+BYowWZi3/XYzImR81FDWOwj
1hIde7lOmhJprATlEexJPJvpPLPosQASorApZvdFWI+nLER3Y8zJS8L1lZ3EZ2s6yXaRklDV7iY0
Ki1m2zMloY3EbEcq5P9EUY3knKshcGyZtCrwl22bkfsO5AecT3kpIkQWaPqQawh1p/QDW53QpcU+
oDc/AY6KF7Sl7XIcLwKbD/I33skX9jXDxi6hjZh/jn2dHRo8jSpbsq0cK8lBu3+AMXT22YhOhNbp
kEl6qBBRED1mUzkeBUnWlaBaXPc0q9E7dwuZ4FnO+Z4iyK0D8hpcHo1/kS/3ZE+ljC+1OY2Hr7ny
nTpNw2qcn/byECmTt2udArho4foPudFstJ4NYDsfRXS8L4Ss0AjkSL5gWCn3hk0h7GsMbVUO1pAX
eZU84VKyWah5VsEk4VrQD+nV6fK12xfUuDrjyo+rPk5gtvai7GhghoWaLZu2Zc9V98q+KyrtMTXB
/ADk2Ql5NsQhvs50hQQTtrHZcv68RA+7a4J8O1VImu1a54Sm9qoMk4NvISfAVlPwBScRIoT5UJ4Y
CKXiQj9eW2lLXq0S+h45HbjtA4IBaWKaPrgSczjJ2d78WfZDygb3/pFRHhlLXBPJBouoUgjn0psd
vzVW8l8fsfZBvEAtRT47ImWMTkVBXsc2UZxw1RRAMxrWhCtngNSwcoDU0FckTCDT/er+MpBkzVO2
O36N93QAulVZzkE0nlHwT8NkUYw0NL6u883a2ZaZ/u1rSL67f0y8ts1NWNfBTei/vvZncoT4wvv2
rG2C4JZlv9McxOlyygHYWnZArBvqDUWsdQ3WjxX2ykqycKEn7qk5+jtiPCbq9jqZRomoNo05ElA6
HyaRD3Q70qpLqenB2+hugN8abwaumZM1OPV2FEA9JLqLB/bz/UZwD5ILrEFcstR9IZPbJjLTDp8s
yxr3XToYi2oON0RxwO8+1aqVZgbR00TpehUHfbaNZm9vVJvRDXbvOpJmXntmteBK+jxrVHF88/mG
yrlpCvWm84z2Lw5H5FbdRgswaUiHYzPbHOU7+SLv7XX2kRE9vlaodR8GzdDPInUVfFaANLMs/CZ9
SwKtDuu07mfSd1QGIt9+jKmbbUHEHUUT+6uAu/uTCShyPwRI1ZLZAj3MTjdhLHNkgk9yhDp+vrTZ
/e6zCfJHERivFPRI6R5+xMYAHJW/37nJgfnUNOtpy43Zz5R1oROMf5nQiUk5mwHdIrUexWMDd4JU
LpO6aRB0yT67tNiRr5NrsnlEhfAzoaCM9yP8BlWxXFNz6o6YKcKVMhDN5QMLYnWi1U8hi/qdN9m0
dkfNfhlb67GchuTkCvbgMoNXd9puJoupW5nSK1/+sxNyLLOgLNIhtzdu7sHXNFSxCNVx3iZzKMfk
O/mizAnwaWCqCM1z7vY0s17jWY/u2P8KpEpUbamUUXSTKVZD14pD5KDmkjPkmFPBq7FmWbni+B+B
aYzf/C691E3YPytBFh1xrQ0rDIfTt7DK7+PuLBBJGuVz3GW+mOfb83g2j8fQU/eZI0BZeEG8QATm
XMpEqV/N9A3TjPEW9pEFIQAgq5Mq+EP1jnQ56Hxbaz5UB+9BLYN8eqXmYa8I5MOOJuNeAAk/EY7i
pbCDairnosWhuEdN4yGMUQYR0NV17ROmuImqXgmw1tK/F6QGPtZN5vxlXGTqfTxSub7v0KXbuQ3C
2POW0ODVD1chrHFeXeu9QOsY9N8yowIOoxf9zWzVbjfatbIjwpKYAcfiTzegxCR23FxReNmHzLUu
oLZ7MjEGsKUG4AM5RuONBbTRlJAu1CTCp1Yqfxh8s8SzYwjrUe9ZpLWtuLtLEWaox1FV4qXcnqaZ
X2/qqTX5t2IfSusP8lyeZid56GTuRrNq70w45JPG7+KpKb14JZMIQTqwcqIlmye0lAAo0mgq+uBF
LZwHN6miH6o+2AvVGayrlhbRp1MsDPNxF+jCWLMJAsPtkBqwVFOzXMCEUfaa6saP8qX2TpZqIJ+q
i+Sx9fzyaGvdD3lKDlmOmFsdWE5kWF6oA84h2yjkDjNkNzkm8/cw1fzQtMrFewJyxUsA8UbDSDUD
ykp/dmlFlCpZVvexqcArEEbRoVDxPQeJZj18vZuy0l2FQ2k9BCxhVxM85UM8ZpdIszKgKd6wLnUn
XmHOzm+xnny+eFgCSiWwL3J8RtIuda/2AXaxIo3iRHsYO6AFYWpUG9/0jDdvFsbPd5yvGWkwfM4w
itp8S4riPkOnybIoGvXYZTlqa+kYt//yyk6632heliBlbtUTmO/GUala+WQ1TsYY7IO2+6gny7hA
1jQvcV5ygmy3X6Bj2l0VCWNHIeMXfJju3BDIImxDKdaponRLl10UtAKiVrI5lkVosbbQMtiHcY1j
zDGMG4l85k2fX0afuJS45LEsItjX8IoQzrR6jSODefIlEpW/yV0TGMx8hRzzlcHEuZ4fUtNHBgmO
gu2lT6l3687sQapP/LQEhC6yUfVPckzyCCW2sGwGsaY0PS7lmA4X38xss/qRdOK7G5GjoUT8e6T9
+B7ADgPwlfkreajQsaYYZXJvt0IAtZNSHBqdeMMaMNwSgwPZNU1DSnTkk4AoI31oWNAUqDp3dz9d
D+MiAsWX4c/GS617a7lGUOKuefga+6raFvO8pptlpbJsOw0zwWI+/lpbyOu6snZXQtXcm7x3aZ5y
scbJOZvznazwehMvZcnvk7ybjVZ4lWfl3DAszZ3wBdxZZAroU2jAll59Ck28wPIlmw8TFHhLQJj9
6uvEYGfNfYrWDdO6a6ED9HrfgsYa163v1Q9hotBCuN8ywyqid9xYBlLogJanV+bPU2HYGzyUzsqY
9+O0FarzWDcf7byRb+aXrJoWVtOUEPyYH2qagR3Q3sZ6q+DeQfcfAia4TVP6+U6OxfPYMI/FvVVs
BiSIP6sGTXDjDeHBmhOGCQ6qTgjQPzIyjZ8cS1x6SyXTru+5Z5JBNp5VGg1drwR81XwUoLiKN9W8
tddIXgW1Eg4bCYX9OpRQWCz+znoc6Gt6Ar9FR1gp3YnuoZ1Jw+ymgC0B2VnJwxiv+BPIADodKYC1
2Sr/maVoorrwRDq1ZHjxS2WheVvRqNJO8kEsH8m2YXKavv8vlp7Ogjrb90ib3GulhMkLAqc7HMGy
S2JFRgIRvDlRr6Xxt7YUjW7nzEogePl+kdDa/9NFY5Brx66e/4IVwBe5tgyQEu3loQS/KkPyeSjP
huPfDpPKpbwwX5voCsqoIH7NarNalS7MxGz2aNsFud1RPb2qiuXgT0J3ogxRtjG1KdhnCrtLrzTq
x2KgQKN5kFdNMtB+FGwxecSQuFPiCVVMsHlW8eiNrAy8+YSHeVWpFVQVFOUneM8XNdTe5U9YdJN6
cSZM5FgUXuCB//McSY3vYT2QgBI5NDOthu5LiSnRLHOs+nIx34cBIvepU/eSwSXndGTs/adj7tzI
kVPCzhbbrkfnSJR9pEFjzqorNQ73KgPs5bskooidx2jz/nGCTMVzC5zk+DVeoDQ7mmO8y2BmyFqq
rKBaRnOAuEtbYS7bxgnKMijf/U4WamPdbXfoeIylvGBUWu2ajcZhypPyANG7X2ppAh7dDsK9pQjr
Kfd1bc++Bb4cDeenorCtJ0inpZpVoIEY4bn9I0a4F8Al+BHZS1SJ2c+wBxCqRrl3psGdntO4r1ZO
Th9FyO+/0Pk31nvqgGUVnelsgu3iSC5l5bhI1Pu4HBrkr+vfx+Q0edWfnyHn9iir7h8ERmeNDueG
uhblbpT/7NmGLwZL1DQ+++DId3NaZ6ZSfcwzOte43mtitSbWuNKGs3yJino4B/OLPKT2vY0t5OcD
GtCFiYgcCOKhbDIUKTNZr5vvhz4qubAfb2ZTNvfsW0bczBlvYj4tJzJiVO4WOANlYmxOrJBalH/3
+otalsbOwZa5kOUZWYWRL4PlY9WJ24M/em9aP4bH0qSgl0fe5et5ojvpyqc5fpGPD/kSYZNKreZz
SE7988L7dnU+bPTmIPQaYVqmDLehrsab3hTYA9FUbOSY3WvjDdsB9ptEsJ2b593btg7KGkI31Yte
/xhGsiOikAV7pWovdGiKA/uqaC1rUPO41uaf44mTRmsc1tO3v8+X4xmr/BsauXiRhOpJpKH5NASd
dlZGdPOy6m0rJoQ+z0lPAOD0F5WF5b1oXtPDBnYzbGQVfKqoeympCmwYOaWoIJ6tuuaAWCu83I8s
MdcFbZjiyrwWIqT98X6rblTxAvVYfQCZSbLS1zsq4YDNq/VADg0VybFfToOmvkdp/qHFevzb7j7U
Np0lHsjk8jQ2vvc6Co50sOznpi2UVdF5/kVR0OoNkxfPSgODfmpQoU3vEJK4OF1/85dJ2K8VdnJu
pgmpWqdZr6EX+xtiLDDFy0M1SVZe6zZ7edbsHVjLmaufq7KwXmfte5nV3mPnhvpzR1SKvAilanbN
AuubvAb/03RQy65dWvg2Ll4Iq9HJ/Atb2WrV9eRjNbqPYF4OqgKCe5zUV3kkX2D5UUabr3CN4VjF
nXL4GjfJI6YhjU6iRitvIRvfEJbqXauINEn5LgiNRTSy6fsat4Th7EgDihdyDHmod9XmF/khlVvT
ywiiG+XpsWIZOGtPlDTdfaGGM/WYjK56HFyt2sLzf69rF1DX2Jv1KVZSLBWd0tanNvDup5OepuRK
jpkxht1NgJpjNY5dCT5k1euqeWgVn0Jk3KnJ8f42nd/2nZcc5Tv5YvVImpf342CY+A2eJ91HSScg
Vdo8+JPNjzt5x2ru7ctnCDK4uHGih38fuT9yyt9dNMYP9/R1Jssj+VT5Hy5XaNbvokQQ0NDU4dVL
AdLGE51beVgrWkhRkROYaMpDbKLLMScr2NEWWRAeXZ7zqSfz635tkTSIhvRp+3WZPJGqcCntMFsS
oDQgRFeHm3wxQqrPPYQoMd8nvsatNtjT/HBOgTIrPoIAQuTXpXKyvNSJk1d51TjfiuS7Py916OCA
UEvgRMpLXaGN+4LfOJZ1nkFJXHHoGsTx/n6oaMXVLyJ64py0hGY+8pMDlPLUgCZraT4W8wupCW3J
Kl3OcpHOkYAQ6kt5Ts5CwfeERcA9ySMVBv1R1VskjPPV8qrEGn9nOCQpPZj7XmL2agdvngBjJPFJ
lCTTJ/hR8pwcIawCG9D/Z37a9T4O22jYOQh21nbfWxt9ht3Yvjtiain/evh1Vk6WZ9V5sjtP/jr7
da1W5yyRXB09UmVYG2sS+ss/rv06/PpzwwCldKU723iuVlepyh5QEH8ty9HO6OQbIbBaFr05Zkjz
/VPjNe7ZnXEKZmxZhwTg9sKQxerSq+Il+J1x10PffTCdH4aR5zvNpSMliZHa+A3GkfLeJsFfh6Pw
e5vlyvvXbEmjDMLv/5gth4fuO84L/z7bDF1jDcOQb/TMeY7d4g2PzmNVejOdKKpeAvwBcthuE/0M
9rVaiLYs39CGO9vR9xqih9riTclCe3n/jOybU5PpZgK1ikFp8G0XJk4LS5jxhbgOEiN6zXoxJ1at
wO6LX1b6JCmfuaa/dEFYv1dRQr277JObQgV2V1MQ3jt/Xq39ebVdDvkvd3jK08L8PV8dAyN7jwPK
jFPpJLcM29qu78j/lVcHGjZHX5RPmtWTl+OHaBgdf/hwNEKYTF391eDa41YLL38gNGrSau8P7mTf
FLih72Ig6KhXEfr0Fk2MhkLXRTNzZQsF3TsIE02WExvTljhPcVXZZq0akaTPyfjmITNbxJqI/4Ai
sED0qnx3IiVYzVXPS97p5lF1zXadlGHxbrri6DY+ckPCqmBUDc8gbcptRfod7mXiRGLUBEghk3hv
I7OmZ1eGxzghjmRWOqVa5NzQBOu34RB5Kaql0RMM6+Vz6EzF8T4GlrdbTg2/LPLs/UoTrknRAw9J
5HXVgLvIDuBZElGrROa3wNN+yzepYd7foEn5ramq8W1+87+eM18+zVf97XP+/fI/56hjtu6MMHi0
fKeDrha+a3HPnhlG5XPDLguEd/woj+wEl1Ds2PnB1OP8mQoyywbsYivXH7ozgvNkZSRENM0hIYXb
tU++g0lzviPEtO2e/jxHs/l+Tmrx5DmN6+TRn9eB30CfMkTF0coqwlB9SkioKcwXe2ouclM2lX64
LEmWuCa0V84FmLJlAIvwhwp9hNpM8wqybDHN7sO0GNBbFBRf4/kd6tnPd3JMnpXzwB78N2e/PoWi
DualcBT7EdM4TA7to/McCqZ6VO/MqNc+GuOhilXxHoaKufdH/mQ5qxrbN9IZI+oSencJUmyIcpzG
TQPFstZPOhl5z6Q1H3uPLPE0rbVHrydmzy7a5mbptQJ2MFeJNlDLj6DUoIKQ79QUnbIG0zutvbas
d7LHTL9j39cUWjtSBa5VV2X3VnSItO4+TXas52kss42nySY+pwZ4cp82ecChEzdbqkpozDLMYlvA
ev6v3/3389xUU4+kmy6dxii21DL+95/UqAQ2hkCKwAY214ZckWUDbW1TiIZorRSH4qIZybOQEosg
zLqt/PvrobgpnVI9EkLd3oAr/nA1V5yM6j9YO4/lyHUlDT8RI+jNtryVafneMNrSe8+nnw8otUqn
75mYmYjZUASQZBmxSCDzN9Q5DbXRTnB1v8sCjyziBBiqhpoBZVDUfErBbDVAmGxkuQfxxm4RArba
QlUAqmmq+UaW2SRaVe6Bvi5uoPnY+GF0n0elP6WM0xpzPfWoCwsrLU+zyBorVjKeZdtRyAGo8MQ2
qVOQEMW/apeaXnCWmwKr9jOpkqUaeCjSfPQPJLh3mlFT2Yia0ywmo5Wclxbxrlc0+yi75EZr+77F
7FANVk7Rjsj7ADXFpK1+MDW+M9IY6O1VenmndWELvaR2viuQX3rFt3/204Oe61/k9wp7mNyYF0+X
rzmytFuWc92XogdSBFngR6Vjg5nbnaCBgZf2NtcafBPrwodI+y0L77Jor8L61xe+WifLyi7AzJZ/
ivjXmJz7ZD4V3kmW6jHya1a+mthby++f9M4xnue61tdgHJ1jUHIrGqLGoLCuK6/A0I59HmXfNBfp
0BLmDjKP2dIqrObWHSJnemwfrQpDdCDqAFxNWw22DZKjSykZKMUDZV9a5eOyn8INNP/upE5zYZ2T
voJEKss7qCJAeWNFsDPmrGZK72GWLTaDX3e3s/kjG+HoX/rRRX3O9dGFR1+YlyhVzDqNAkjZta9p
Y3dXUOwuqt9S807VBy53I7HCXRg2JUxKBPIMsZHDciAScHIVjtWyRCpzK329mk7XdroB/H0SSFPZ
V3o9j8dIo0wjoargj+8yvKlPMiTCsu12cJAOEQfgKAT0XAKJUKdrby/L+2muJ0F+jOfnKtrXbeI1
ODIn035u8jUuQz2SjTMLlVY7ZZAiTjXizKcphUuqdd4jjlnDFjbj2CxknwyxJbwiq/1oN3bOwyST
NLri6AfXmJD9EErWnpUYB8sebrGpbm4rHSucWEuQiVmODvaq8psQ35iP0OxFNFB2ye9K9HsV4mPX
ro/4v/sj0Is26eAlnhh8637fzDeJL6h2vImPlngP46jEC3yABtSggOJodzJjE0fUZ8eQQoZNsf5P
iypAs44KkZ1nynJr2+gRKF2GL5RoZlnaHgGWHC+fXPUnCBehv5ea3Zij3V1gC5nen2UOptPgBISk
wna5zCJ6vkmNoHX63TtgQIy3GhgnmZ/hX4WUfl+HwhoIebawhWgpd8d4Tlau0YPkEyNO2RdnuXfd
yD6Ax6pHGk0EqXCeN+8/8ib03mTn5ZwoqqBu7eJhIDv/Op1seuIlVEzGQxKmmLT/edWpq+p9BP0h
2moY6E6xph4GWx/1vTCoWOeFTqX7Lkf7inzsx9+BB4FoT+9/P8Zd9N8Qx+H96DtS1e4Fqd5noCSj
LPdWFyA6SQFn1wdaQ5aDOZ4MRHbfO3utub7A2QMxEADBmSh7nPFwZubnzaaQUtYwvkJdd4kLpr0C
UqMP32w9/RrpzrDp9LY/tmPSH2FrVhh9V1kJPajENWaYNXRw0Q+We9eN4lNYtZ1pd+36tzDZBwCo
Bxc2xRckkkQS6YXPrR2A7FI2r5s8n1qeDdH62iWhSyg3+DdpU0CFqWOkoMAvdYFp75G0AOXg81+I
TUzrzQpCnT35eB3rLfW71vuNvTV5lnCuw7WbKeoq60ZMipCuU43Rvu3VtP0yGzgyq/mcLOSg7PMS
E/KK62IAL0KqSX3Fw8qlPj173XDBqOqBv7Z8aDaWoeY4D6FbINNwXQiYLEMl/JwbOAMGbnkKh6Ei
MaaAUTZws/ODyV9YtmNt5QM5QBF6V83Jy/VBfX0e/3Pw2l8N9can8HXoIWdeGCIGom1nHa+Md/4I
KbWzHFXFkpY09+fRTjSvx8pRNIwe5qBsv+lYZECfhHMup1/MvkmbBdOXUUG8Mojin/GEUW3dD+Mx
GFk6nPohTm4s3ASXzBT3XoH9p9r4EEuj8a0T8FtXdwx8DyFABI3f7tS4ne8w35pJn4bqV3GQP/RH
TSMDLfOrg+/M5zFUYBmLLMhHajZ00++jj1KS7JKbIBZT6WzG1MYoh5vEG1ZRib8qFcp3WspAWcWy
8BuRc4NRVzCBaNzixnCaS5j8lMEQB0gFz/8RppSjdlMJwKWPLqUz3stHTjxi8D1F/k/ZkpuElOu6
K4UisjCrlH01LqsLR9Wzw7vjpbkuTexjfCjql1Sy/BBxmL9kcaYfQpkdyhBYWs8uCezr54wjQzkV
Jqp/4isx68lb+YrjruQzHAbcLRAJzAf5yV8e2LkHvcgl/7qREfKpXZhRuAOFY1we87Jv0JgU1gg8
XmcEeuuWaCNqOtXnWkvmbY9cyQ34DOpZaQ+2JQaWlUy9t00r95d8MHT9tKspsx9l6zIPaOPxU5+c
BsD+rJeDyaLivoZYCAFiYZi1i6fQYO8nmycaz9r+xS0adPABBPxbBB52/QvElU8RTSN0RK0WpS4x
o4lixT0Vmro3ooQpjfyY+RzvmhQN7uvHLDNwSl4HpPPaBzcm3FqOjx2MmPokPOv2sxvDG1ba78OQ
10/6RIYdpjnlkK6pb6ndgvHD+oEs2rSAnzX+nBqXK8xuYTdh4Er6zbV3fKXjfcs/7BIiHDPV3Psh
Tz3ouig6uHATDDtYFEn0mukIOuJl1x5qfpAHuwqajYODKNJ8Wf/Yh/14zPDkWlTx3D/WaG9/mQMs
UIvIb5d+2p4arZ1uGyvxIOer08o2udqC2Ezvazhuh04DnJLHagXTst3JOhEy9O8RrYho/ncRSZdV
6Bh0n87hzWW7VnGKW4K5SLauFqfL3IbjAljWr2+V+K2bHBhxyQQt1g9jc3cZ7WBTr8wq2WR6QRqv
NY0XBaXQZRzY0Un3UvPFpPiUTUX3NAFNvyWb9kNGFUHpbS2j4yA+Ah9tOuKQyJSuCPARkLt2r3DZ
Y/MEx0V4C6CdsekjwU0XYuNqoXirLigRfhHNK35ZqpCnmuUhcJWYy+tA3QFxtkiarXzHy1beAEMY
E/u9Yw0egG5QJJCd84B5I2Y4kJSFIAhmOFguIjmYm0+G1vV7NDJQuXeC8mXIQd4UUzrtwrwrX9QY
XJwWGeqNHA0t6Jvz8Axv0b3tTfu1cyN8ajA/WKgVPqG2EnrfLF8/mFaGl2o2vE1emv5utPkVkznr
dW6jjpmn2X4JWcBsANKGZzfX7L2bq+ou6ocBComRrlRYBjE+lxvpoiVNsvQ0564q+tA+YI6YB817
exA1PRko+2zsJi7HyT7fHtCT0PVuI6ESbQomRW8tJtKO65/maPZPU6UHK+i0yhKhCLtntZspJzmc
6aiJIz26nFT3K0pwzu11U1t1srIHLFxkn9uxsgK/EJ4whteO1zhUzOdjHreIzXF8mtrhovDdudGX
fowqSaD28bmzy3VFVuYW0SPrVu4NQ51sWcW6QmTuvc8r9f5Qx9bPKbKWOhLST2QzcBGZIxO9Km98
7SYkUs3eUvemEGb3UBFE+OvhHbwjKsWyfiwLy0asb/kpBHeyZWmRusIrxtvIonI9ghjPlPi3LElj
4fiN6phz1sRG7qmt+upnXrsLyf+1W1bo4U5tvO+R075HtGo1bZDqYu3pNcMuYQnJhHGAZGEXE9Xs
QdtGYDLPlyba8uRti6JeyZgcPYc7u25x1smwzs59hycwAnVjaGdv+ZRZCB7M47FOBvu5HFHRTJrs
DRLttJsHxHxMHUMNyk/jArpOs5sNDp2aANImMqT1pU2mksvI140H09feJtPSn8d8fnIaHcv1Pj7y
AwzeksTXVwngkLM1ps5x9nOd6g0qW6pnmB4epHalgCUbu2o1hlgyF61x6PLaAIQFrffEbSJZB51B
2VvGmHptn2DODFtuhTM0ARU5JN2MIHoXj8wb37MX13wFKecEfT/A0idffZwslMOceI3CVr+3U35H
29lRI5ASCbY1ZuGcL53QITAVJ2aTQBFalFU3nKWJx8BP1DTqF2AH0U3SkTmX3aUKcUzrnX4jm/Kg
UGvqpdWP7lIunnKnUlxvMfI/2ZBt6/Zzqj2k3OIf0povpjCRQxEA3a92ZTxMuEN+6m/Ec/qf8TMr
4VXae5f+CbWiON/qiQ+5X65yU7EGzj82qH+Lpa/cwtyA8ILZxgZ+GnK7dv/UQVk5+GiOreRLaa2/
H5x5eEKhsvrUL+JDaiICO92c85pFu+Gb95bjhg+lOe3lnb01PahznQNolBr+C/rRPWtOVhl2mSb3
7yArtOJBEWlWCjcLB5k2AlCtmA5qOmlDQWsALHvB/MlhubHT3AIon+nVd790/H2F9sHKybJh6wmB
gznEp3yqLXChiQN/qnTT+wR/ydbooP6JrlSrKJIx95HxKlrNel0eUhIFp7+fMbKNMJtGAqhGbdNX
4o2qN8pyiGr9Bv1QJBe1mLS0ZQAwUbphB50WW+exth5Sqx2/+C6/KhozxPlDouo/cscMzlFXNMup
xmFQNq+bhOL/WTbxt0XTA2zjFmWnAaKAyzdhsTTfVFSS9tRkXpwxSvmhVPHWFrC5XAnzO9VzWMgI
DHCh6N87u1PRxQfyIUGi102dtiA2aufbtUvuYZAzntHeGM+2kaJiaJqXCJRAHkLTxs+tzPat1kxv
I6y4FdBi99x0PctMDTX9KFezZ99UXzGRs39SsaKwEZ50pXnRDKX5Uo11S2kx+F0EcXqUXQWWbrft
mG9mESC7bMtXN3GiZKs87Awk64ZmHYxlgquEFSwlHracVVzn4sne41HVnCJEDtyFkf9UEAvXas25
Z+nh7KvI6Tbz2ODLmJZHiVwHTtYtbFEcQMKNO2wQ3iR5A0k0MJ5qVUc0j5ZBxf7SQt7phxEi1TP6
E4JbEvDTsJpdjGp8DENd/zJFwHzdXBe4YtBqqGHuawS0ABbTjMYuWmmpGx3kD0AcZE0WahWmi97w
EALcmz27OLKgOl0cgsl68U7D8IQsT3bbyQzfoG2QihS6dnx78hvSHX9aGp4ybq9fq1WOQJTd+U52
IfYTHIIEucOpiStSt2B0cpxHQE5b1XqYnPJNaeY3TzHa+7DW9FuHJ8FC9qOdiD64H7aHNrbz16Y/
O0NZvTnuY6/jcR2myfSaGrx1BZLIGbqv/4Q81qXfSipzT40BjYbYWY2FWt/kI/jYZ3lbCRCnkOgH
JSoclmnIX4CCkD0SGRFrmreZpzhc/jWQlygs9bVa7+SA7vnBzrd886CjrzYG1ZOs31jpMpxoyHUx
I+hdVk9IUs43mgbcRWS+bfNeC1x8qvjpFdvBwKWk0SrtrqmqVKjpZr9qrB6ywPytKsOTzZX3OqK3
guyknt55aDXtWsM09ngExDdDiu0LJh3K7ZijSWWhjHGmsNqcyqF6YnmIKKtihv5qbmpr3WOL90Vu
NLIKdhLb5yzvSEG4frhzI0tPziA5tK2ZuffQNdRbeUXGqX3P5aeSa+UaFGOyBeTN+zJr8zoYsk1t
ceefHAXL4ZG5pZbk9iFHHWqjm2H+BGnp5+Bn9k8ROphNtizCxK6+Y/CT7HtSYTeFFj9bVRlcWri+
FjeyfxSDVh0++9QL97I/AUasLezkZ22YL7U3OaRi2Bg8Q2FRit0B0OIUqHzPPEDloJv23QzASa1W
Op6pqwKtms0FjnSh4TlJ/YyberWKPKZA8h/ptNPn5nVUFvQM7PiW/Ric9Dzh4/7jCkKl21gB3kU1
6J8DuV7e9F5QH6/9Te7WR3EOb6qLTTVjatd3lnEexSarSwVl05iCRQqH5FPfJaZxsl0wKW9yQG4S
eYTcRRYiX+axU667un8/YbTFnBxUUGhY83ens8ydLxSOwr5BYVL8HKPQwRzKU2GtNG74pIbTVvaT
vqdohYfXRjZR6jrEeVI/4kGQnuXhtRM8XwQEvDI4q4MeOm9T6D14QJRKvJePiV8WR5boAdJFrgrQ
t++AIjBTj0CvMt6SPigXcvdT+3LApzHPVfWFYZTFDklN99ZR2jt5XSZh594CebvTMGE8jfGQId6H
mF2WleW5GXNWQnW9dCvLesRZs7kvnRmFcCgaUxWoB5uU2tJw1fLFRxF43WLxsJUHdb/1DnDBfJQY
5lj3rLsqgQzp95R4u8m6+xgL/MK+tDgDKxItvBlKqKNtrSQH5NMNEg/aARS4hc7tGHyJs+wmlTy0
ypn3hg9U2evm5s6tUHYwZzztXhU0TxsUBW/82RrvYjvruYWHb4qZTHey69KfdNuGJeE5pKB26eej
xivu9uSDEAA5X2o04ZAftN7fYeylvFpzkq7jPC5OHoKoZxTqy5VJsfmbZSKQG2ZACVp4c57BO2U1
4u54HGpbw1JwjchclNVMPfrpusqO2ZW/v0yDWsfw1kzm/EObhw/thPrfWu9RXzLMttx9WqpG5GZH
8zi3LIwO5ajDBLVy62TEiFFranwjb1HU6OKTWkwv8hYluwpVgwRFrvVyJ9PsuDoPXXOqY31Hgs14
a+eoI3HVBDdu4dVHjsZgB8LjM+aHb3Ih8BFagZ5FRT16D218P9iMRhI+ozV/DfX6yjnNRvJLzogw
qA4u0yLHVG5g4Tu760xJTpcmW4OeMiWw6z8YK6XyWAV+cis5LJK1UjtGvXYmrwClC6+lzLUbRWnd
Xe3rQOacoEKqGUOmddg44ObKQekPSB99nQb+q2HY9Q+Tr8cPLvDBzO4BGYT9g3i2LtM5crey6SUq
zoJT8E225DFN0TxP8RSf5UFe5reIzWXxinKmin3MrK7JSwfndobjQtYC905RcpUbOSD3SNuFJzvL
YHRN3rTwrVj/2a8DMc8y4wrRv95w70sTDqvrAaKaVSzp0pRpkTnk6TqpQanjKvQIQyj48Y8dzDxC
2cNK47LjlpXzYqXZtuzwZuduY90nbgs8EK/19eC34fcaHm/X4qBgUfe3mFIcdAtx1c4cf8lxeaCN
PtaybPT0FqHevcPc8IsTDN2DJqRT5e9/5llYYguzUOymeOlmAfnqECuQo0WKvKndZtwAxih6KlRz
3ebgkSDhwTwLt3WPR64xtN6bHl66VWRYt2qSvncTPSs+Rm2+NiCD9tSIOwdrhe6RhlRAkI3IREkT
lkQf63JE8tH/NAK/RpoSr6L7C8/c6gqAdDaEHGxSv7opggsJK5wbR+dWBgAQkC5am49u0/5GIHn6
Zmk+GZjxpcFMaTdTPTwXA2j17URfx+MoIXn+OIFNgjEZFmeJUpNNdJuLs0SpzTXiYnKUtam+6eIk
W5kW9k2DrnZHB0/ZhyxW7ipeU3mM6u7S1BJn/CrDCu+7OoOBmUs0ZkXylX/VGxVe7TGKeqwW9S7e
hbWKeKPfjjvb1Mb7AT6QXFHITeol1kqvrHJTC34twtETWd73iNqEgZuLiNyeSpQaWYeETvWI3nN+
b5hokzRG1JyZb8WPtovUsBALwWHF3DRd2m6bGSxJaFsbl1kPRJW+O8VZjXxdbzdoDYmEcqFrN2DY
wofEZA3g+8hzXYx4p0ZZBTWmMHI0EqOBwqj08E0NN3iYm2A9V3ZyN9lNvk98ct7PVOqTXZgiFmOo
uBVcIKkFYn/ULGg7krYk28in/mnPvbnqZlSa4YK7ACDh4galgtZphrKTbEoIpIXdET4DD7In80oE
LUV8LOItDVuIa7wMcdt/jTeyPFlEIXagtbBw7R1DXyl5M5Ow8KZ+c8FQF8kQkRYVNV4tUk5zmk8n
3ALl+jZXvXRXUtlaRmK5a7RODi/DOckVsFzzOvmMK0mV3sl4C7NAJiymvbORtj1SUH5DYElgiNXq
Ma7wsvUKELRINDZ4ME5Jvc5VbV7aDXO5y1vQM3uGhsEsRWYY0XGCMYcAAHe8VcASHjkvrb53ESG5
6VNHQNt434ofXZpyUIbJCCWzVjVM6W1t1HD3xcRyrDGk8DLTWEeRR27mY34p9/gV5UffM+GyM++8
TDkvh03NXk9mmwpfEyE/xrfZTgG04bkZNyaK6JSz6fu0KQZUwHKvuYRcB6YRhasF179xMlPzu59R
65Y1kcIK2gsMoos0xPvFgKz5OzmEUTicdDp+NFyiZbVEDnuieCoHPA2TrV+Fm1Y4HWN5c4sCiLkd
LKgP8h/WYq97ExfRHXwXB3VLp9ygJGhd/nUKyM5lFk7lfkjG4G4KMREZpulnqCrIrIs5fISiv7HS
8wyx5pcoBiv1HUziBNOCRX7IBbKKVYrIf+UBLixSOdxQU7wMX5MDMrrKZnXpIjN2WR5MoVIfex6b
8mU/rRhwZWFGECF+I9+Kay6wTomxlUcU2M0rZWPaCMuhqyqW2M74A9wTi13MPTULjnJQ2c8ozgTr
MW3i/YAI4ToWujsSkpWmbnAGc7saqhIFBtlUlHolI1LA/q6bCe3YyLyRm6Hqf+ekL3bXLhVs1E0w
hfEeauWr7M8zDQ6BXQtD3+DsVll4lnuIe81rM0M46tonB0zdipZlWU6bNA+yox71r9drusmQrUMI
7jUSP4QInXJIqpKTDWGGX6/Su0eULRPq6QVFIB/t3ZHV/C8bcfFi9H9FFpQ8dXCTp8HIrbVeGM1J
1YCKNqY3Y7OOJoBmTAhauHZ8wYx5yEad57h+loAyCSPzcU/LctQ8IMqOi7Qr7U3+gAB+CNa36G6z
IfpumpGYqofpHqWMfiWbLUidVR6U7k42HV/56bhTdCtb+cPsWXgRyrTI3CMM1doI82SGjvmZ0E2a
i8JAX+7OMIakXlZCOynT+ugglZUoI+bLLtQ3qoCOSbaCZDTIvcumsnDRVqJH2X8NU3S/Xht5VUPw
KpobPO3Xl0LGX800qHeD6WXLPmuCB24o8ZKSwfQV6bzz1IQNpNchXDjApn7Nxvg75afxgnF6AdFV
iSjwtM4WcdP2YCSeiX8aTml6qWQbe6h/pV3upXs7I3WaWPW3Xp/G4dsMMB6FKNiRAl3BNPJ9c20W
0USiWLZzf8JVhBXGv8XJPr1bo6AQnOV9yhY3KyjnOjfA0l3IG9P1BiZHZTPwAn2NGcR7yHWgsVAP
0czboJqKtQ9VdoUSbX7hPMu9OLpVIqe8vXZzG/ocqszE/wntrLT6FNqm0R0Y0BtMUaf7pFfUzeBa
+UmZh+kQqq3PcxtLhK4t9BUl3v6p74duMTMj+95yi7+Qi3xLWxh2XqJwO/5w8Zd7qYfKXHa1i1sA
SUE8HSp7GYIv+K4gzJEOJCFrwIcbP+r9vV7o5hcWxaypRQR8ph+o5A8PiVd2e8+fEYDWO+O1M6mN
iIAphnGKR0d5gw6efnZs7mXAyZWTy03zrAhc0HXTtW9dM2Wna4/c+xQKq2uF79i4vPaRpVo51ATv
oropN50HWMWy8/mhx9vxzkOjEzjz/DCozvRQNlbPylMbD7Jpl0q415nbgAoM22pp9M+aPtRf5KAp
1iJjSrZbNpm1cYObre+XUL9Fp1OBfyQHa4c5WZsFRwC9mFeS8LpBwgth5yhu0QfGvxpuKklv0Zq1
iI0Iieeh281J8lP2XzbyKAxziuU8JyazKjU/FGCmFnbBEtDVve624xe5gmHTvyBmDQopsH6nydJS
1Pw3KuSIx/jzs+eZOomg2rwBpoeve6z260v6ayYdmfurRDhZeUPlIswO2jb2vOmVgjyi8ThzHuMu
ml7deJ2JqMnBcv0SJbpNMiX/jFKiSvl8ro+ouUfKW57rzyvWUbjyM3iOyrRyM6Rz5zE2v3RFHG/R
S4ZyIJozYKEvPUx1HGHnc9T3tJwJYzXNLhd41sAWV/AwxwNX1/eBGA6Dob/R+vYgj78cUTSY+MCx
26QoWXLEtBp6PHAuPOqxAPVS9pjmJONIDj8m3yOk3wss3eUUGOg++jQoccvhVAyHfvg+TMYHFqU4
2p0wuon16r7HylVD6K6FVjlQkvyrFgDe92jbrbX/69F+rQVgM3Isc93ay/mCDKtiZTiMKOr8W9ki
0Yy7ubfVXY0b2LCQIcBecFGQC/aPYTmgx0WBzYeoiMhRhCovB08khP8cge8qSuyszNGqTY5zgE73
ZVe2S9Ep97o3XCeVg9w3lTC99NpKTvw1Sg7/FSObgdJDbkuTtyzz6stHG/r8lxGjCk598D398G8f
WWQp1LTPLwfJD3LNV8gDhixHB9qZUIIsA+HOpLqgEoJi30V6eAQQ9b7BnoNRZB+CcHPtrd1Kw7dW
hF4C5JBQjMkcDD+N0to2Agi17Ob8WTULG5R269xPScTGR22cyeKlEXHdxq51uIT7Y5DvkalG017E
x2KjNgapqzbSV/IIORAESr50xMv0ldLv/FIRxjngFoTjgd4cnbzFIsbtfaShXaMF4yN6MzsJcGpR
vPXfI5aMh2RBDWhY+UlT3raJUYEJibMfNaX/PC71rwOQq/UcZy50BEqnHtDifWHoi0r14nssTQ1A
RthLbd7n98rwDfmC5MVP+nLfCwsTKXGj4jPvBGO2qChzbPLB8cHU1Jmz06f0MJc9tVDNtdZTlOA+
N2JrVtbY2xW2zQXryIlf23ElDi6yDzzQjYUwERGJBCauCSaR0LLJHcS+zuysWsvcgRyhcR35E/bn
GDiApECS3KB81QtuaDsuJHZX0qmrCb7oECFE7psCnjF+xMhhycS29fw/jkOCBOtwo3nwSek92oHz
qk919sObCvTeq+Yx66lfgKHytkVTBAurALFH3Ss6gNHDDq6d3Jcpt3jukCPI0cdYuLY13P/PEZ2V
PTV13GJx2TW3Fw2fEf5S34MKcbUQELOU/hF9iOoqp7/iVNGXY9S+DdWGxT3o/U2ulcEpVMbixKTa
WfdJrTwaBjwS7M/9XxZO3prxyxhdVDq1Sn1MxTFTOAcntHiKkz+YDlBp33+ELfF+THf66xj5Ot6A
52TsRs8aN/gzGFVtjX4HBp+iCNCNHkUAdHMNcp205yH/FY4JazPR8hEYmRbyOBbz+WkqMI/5iJX9
lxDTH25QAd17br/TtM7+mejWW4EQEJqbWrhpKrU6dsYQ4g0ASoNarfkmQqt8nhd+mv2mMuc1OC87
fbtF2XVa87TGbkJDSYe7Yv0Q19a3XHPD7yXu8oth1Mp7rHaHY4A640qm4yLtjtKA9TVujLco7k1w
S9q0U32EZSLxUMT1rCSNgZMCEk3xY+6RP1TiZh+ojgkllfIbTyyk4BvNqVZ2WDEVtSfzue3AQoP8
RpmwCNBVTKcMcUVwh8kq0cmaz5GC/i8DbWclJ+HYtpzd0jqGmvnQGH70ZYDud0saH/cWVPzfhhDD
nsqfur1s2uWbr5MnC6ocTfQUqUnuKOFbOJDUdC2jOUexazzik7OV/WjUcR9MPBbR4mTiRVxQUAtE
0+1dXfT+UW5sN/URhTbfm9UUw/DpdMy1PkJqUBvRyh3HxcA7X0+l3z003DoO7YiTnGzqs94zkcMr
JkiUGzAr/YNWlBkWdJjpyEHsgkjKWfZSDsqDkl4PsBRTir1vdqxgzGrkUpoxyHN654tSDckeekW4
DaukebZrliBV3jz1rj4cGuFeJ/QLS7FxbT86cMNIeVS49r0cyFUFjLiHnoXm6028DIVIIaIv4fbS
zlztZ1J0zsGXcobiOMSbl2Ybq7fyLCie6TdDXGwGpSs2PTTZA25SP9soyX7gOPAc+kX+ZPaVtm1t
7hxxPPsPtVH8W0A1Zt0u78lMak6ySU1sYaH5/Yp8H/ykBxbS7H2Y/KnxPRrAvndBpD8NDTasQcYF
EfPc2pZtriP9McYn5NXhihhDcz9DNgespusv6KT8RKxguClFxUfej8O+Wxux1130RK1pQD1h6O7j
8QlN/QirH70AWZ26L71t7+WHgonCSjhFDrnPcRZhdpafVIFCcGEnFWpo3MlWXlne3o1sxPHFIGCO
9gsCDeNyLEN1e+3DLPDvoyxDbxbyABlmjTZ+QMxf/tuj+pySDoTgRsBJKSBfj7i0xWvUU3fkbuGf
AEeGD0PhzRvLgzGjDikTRjyv+DE5XHqsB0CExOomJJfCBFZAQkZGyeQF9422HkhIvlg9645QHXBK
6rxT6CJq1QslqTlVKYoZaYKjJTcIgzAjDcdPYbJfhnUZkg9Ub6fXCoCsDAu05P1s48fZHHE22RRh
JXjzxQy8+OybrOFTWYHkgfFiUzDajA4iWuDxWAooobDhdYNbDfuCJ19Pl7LfSvrmOCEotExCZvlt
O2krfSqLvRwd+TAVapVf7Gk0721/BBbDyfSYuiukr2Atm+VMPVxxa/8om0H/G8/aCvwKb8gPrFWp
O/aijlFjnoMsfkVNDWkHs36eEFa7QZS7RSqwil7rEfHavC+mLXIS0avuJm+aYvZ3Tu5SLyqTvexu
tWraZyNOLvKgKhjhEpb+eJSj/zy3GhdM2cVrNpn1+dzI7L91TtvfJW0x/Nu5dfEO+lnwFD/O3eWv
6kCOzTBOs2OEKLSwUdX2fc8ouY84hiJFzMKbbMzxbJSBiGD4q9RIEPYT0QisMiKPHt202Udddw/z
NroxtbbTVvIQOEELZQjN02BW1g4h1+cI1U9kPpWU8iFySb1aW3gLtWW+U4qS1b/faisZY3mWe9ZP
HUbs2dHQ3Dc8s5B7EIfLTfKxZ852uiLzkmfmuMmF9FLoMnfpnfDeMQft3kyVB1bP6CKFDTIJJS5J
EtJJbe2vKHmwjFJRt0cH1TGXKfesg1vVP/PBir+JnfLPjkmqQPbInTnsfsod7c+OCP4/xfxPLyFP
CLr0zHfKFFFBC0sZymnHBGB8LfJxl+Zt9NhlogKlReVC9ssw30BowGby9MrDZRf6afwITu0/wjxx
Nhmm9t2nsKpXWDSFyEpfz/bxotOEWv34z7O5ntqu5YtalLlWpYJ9cRhhRJZM8BtkIUs2LbNVTrLM
lXJ7uYxKuYXrqBRymBT7//VY+TbkC8kzUxdXTtfXvb7J6+vK0eHjbUxR22/hFTrLxHLBTHje2YoH
81ZVbPNW7sUNXih+Yo4YtYiBvoucReXp6iKf23ErA3XZ2dTVKrXr5nw9+H97UvFqQZGat9cTt3mC
ka18zY8TX/r+LyeVx6cA6y7v9tNJNZDEqhN+frehgeJAYCiXr+AS+/fH//he5EldWx238o1fP/N/
UXZey20rWxp+IlQhh1tmiqQkKts3KEdkoJHD08+HprYpe/ucmblBobtXg7QFAt1r/eG/XfjD5+e+
na2NdiUF8LsweW1FrGJbiPye4uKhS7Yz3MomZDgAH1mFc2U/y/GJxj+LiPrIrMQnIwo9/DAdu89/
TXfL/OP02i6W8mK/puNAMi1EXKunoCWJac8g58T4kk1j9I0qKdtYFKnRjHShE2LguBV+lzwGlJ3/
EprY9XvoYMPHkaGjVv5I+n5pOlH6bBSmuU4nqB94sboHgH/AT3Gre5rm3FtVjT07kkXDw/5HgR4U
PVm2bVgeLbS5rDHNB0N0/lLvTczF5jqIVXVw51ADNHF6fZRhst8JLGx2FJ2SaYddS4sq60GeXQ8G
HgjUHN33kOvAH8Gy6buGWGYOWECqwP0p8SsYD4H3FYXhGmGUf5oxcO4C/KqD31+nTOuCigIaIimI
oSgfZzvI/obFo/XooyQGVA4HbnMWc0NAMn0gKQ8Z+ScaifETFODmqVJe5LZbNoTyIjfkBSq1v48k
44ewP+dINAD337/nyIWmaRr1k1q/ykvbeeBuPMVB9358+f9M/Ot3wh9MX4YDTp6q2hZL+XbCsEBZ
Iutv3sh3GGKeLMi6V2Bo2dFzR+7Oma0QCvNjlKad4NR2r2xf3qPUqfqaNlMOCk6NELActL2n+tZj
3PtvFJTCr60KZGsyehelU8js44R4nxS/jYsfg+oWn4d5InxMbV8jfvDohu6bHAfJ8nFiHJTo4cxX
7PKfcmIPCnYTGS/1ZHU3deJjZo62ErgZDWKVxStz8F/kHaxE3vdGBMkLJYJyrbt9cmK3hEXnX+aU
w4u0pvg1p5vnNGGenIayyA5OY0wbvdjVpqJvWHSUuAm51qHLOnOWT0DOveI3FlJV+5SqSLlAQQkW
XrUQovDn++lNoCfwhs28uezUNjsbU5xspwQfZCObxVfB8qI8rk7eejJnX8hhSO5qZ9AogvfxN2Hu
JZJLidJ4GcXDeM+y39u36MpuMuydnm3hvckIzdLvCgOkpmi/KPlo3Ccz020SGLJhBUDxlpbsL8IC
Y4KJ16pQG5bpCj6TGzPV/KUclgdbNajeZ8q5kiFx/DrYGHsDiohPRl3Y+7IL1B2ljvHW8sx07Tpx
/VSP2OKEoPa+IDx0Kqp5f5awjzdN9acoxhenS+JP46hVyxRk/0Ng8NdsMhezkrarNvK3LQ+5LQaE
ZvmpO8VXK8qbo0CBba+ygFgEJCWax3FE9d+7UzpSeV+RJy1QqZ95vFLXNo7bbaS508GRTF/U8MTG
aWMFH8zJvKWsrKHUGgWHuAIcObbNcxUAkUwcfdjFKJo9Gq72A4GM4j5IknFZ6N0Saivlvd/PCnNE
AShIWjxj57PfR1ku0scm8n3097hCrXk8ufilzrP+jA2ZFcv5v1/zz0/8T3GBOGZOoJZfAVinEF1M
9YG3OSJ7dT+gbkzTtrL2bijwuU+xA1365dStI9bU675OaOOVtq3ZBN7J4L4M0OxSSSxWZaI9INSV
bQ2EVteCGgvCiF9I7nnrIjG6fZiF4lmfrBMMm/qL5SYIzCNbdbLhI97j99Qu5ECa8bAdB7s95/ii
HoWN9bm8kuKIPSjwGj1yYe2a0uw2deoYn01z1ZSA+NCMKbeDzTsHEt8zGVgkFNLyu4TE56HmbIvM
mtaSMWLXQTjv79KjxM/Pk2oQU0VIVQ/ZqInV2OUsEBX86Ji+QfYFYFk/jCZOTd3G1cDZ6cNardwa
yA+4dRwJ9tPk23gGUMSGjYziTO2Xj3iTYYxT/sjtxP6mBcqpLGue8KXJT6wzQCmMQFzj1GMpEah4
SsWHwRCgQHzbW+IHWd1aUwBmnwTWurWN8pMww22exc63SVegTDhienAmVIvZR2nbWKvKJ7y8f1hT
7N87YYbMcQyrQ9etr3VQkXf2KvfJD/R03Ze1uNXVIN3rrhLse3to2Zna0drK9ejZEgY2svyXfFMm
H7vOnor2fKU6zad38fcIAw5U1epkqRudTaJqCG+LcEQH0xzsLxZbX5dH5gtV8nZnTQN2iEHtvIWU
o8ydl50k9LYfhPHk2SepFiwbwNjkyISg2jzyISw7SYDu8D7y2xwdMiYMMZ6IyYA2irDaNaUW/RNp
9ZVkZ/RVGS5LLDzv//eIKSryA8j6KmwQjlrgD4tZSI5hdIBVZs//CYIYG5dLv41wITZJD69Jy80G
KGM2XCLSsj+oZSheS8zsN6TYWlZsg/agGEr6HlHY5yYX7jP24+02aciaapXpP7pB/u3yIe30qQmn
/kmjmLurASluEUZ3ltbMHgTkd58ZTvgQOGl9boz+idqteFM1pMRITvA2nZsafL1FnyfebeaG1lNF
glf2F3rp7HtFa2CQWOIN1QJKSKzRjnLUeyvQ83trNcAgpYpLfOh6xVtrSbm6ZtjLOdDJNnqvlE9s
E8Wd4qIpjK119lxogwlpskA2+8xbdF3gYYn/KWeT3nMW5vaHvjipsWMXSMVdC3X4XotVVow8Kn6V
xmThSzbtoQiPbfukQU06lvpEEi/PntpBQFiZuwAzN9Rd5tNryLUpz1wFJ+sWXtvqj4FULXq01THZ
xugWXkheiuGAiPVwqJNgOFgubMNLZ1Rly1LT3b0cuIbIGZc4OeLIKdfxazjIURdJh6Bffbi2PPXS
xFuguDiuolKzDjxUrIM8ux6ufUkYP5O4pY5oVXm1+FvIta+u/X9iGiu4zBuH4XsDf/OtwpKrxNfw
c5Fm6p0wz7EygK8RhrnPkcK8wLSmNsOAPsnwBwPidS3lyjPZN0fYoK6Osp4r++Xh3Tvgn9HrwJ9l
Y+/+nbVp+Ua6JydkXJTucbnEkqdx1dW1r4U/BOld+aL/EsSXg7W28QYluSjryx74QgkP5LrZT90s
IEzmdlO7qFhDk+rSLSWtcnFpR2NY3GpOVdwOv0ZkH2z0QMOlUC9u5ZzYxH7y0hnC8l3HLRrruMvc
+XUbvrlOH6/VBqmLoW173NgSyMNgmF4t37qXqHX4vncIKL2HNkmPM0dIQtuBI/qX0EpT7CV7XXiz
floDPO/rOyu0rKUT4xZ/FXq+6DuT8iJXwMA1+I8BeYG0iKdl3Y0JIvqgFSXOpwcatpx6cLdwA0Em
ys4rXNHS62FpByVAyr8AHGXf9QrXq0q4UO+Mw4E94soUabvNB4CnmmvnD/B88ocE2i3+bYrNuywr
Htykyx+q6WttB969bJS9Z92UGZYWjqUjr69TXAc6H7rrXrRKsqSS/2hnRn+Ul4sAd95Ch9vIlrzA
9VNT4O7rsoN0flXwl9L+16ZXzBg/z4yXV2l/OVqjQpllfnsTepUH21Yy1qvO+ob3RrpvAsNeeHmq
baS2b4u9y0Xz1wpqc4usklhcRX/l2SWuPVlqn1xCr90m2NYF5Sn5shsAqS6TUcNIezY2k02vauq9
fEma/fQ+em1Gc3Cdq9be0eeln19hgRIOP8A9fU2NJnmLMkdbjlNmnj2tmXGrpAP8ym1udB8v4BCr
QTSpbBNftFY843LYL6ZxKL6OFQabGkzihagoG6QRfj4Syt4BC3Dq7imdRLvW2wwpkTroAK1TfICm
T41qHtXgwd23SsVPl8HLBJLirV+Pl+laGfQUKGFyZmGY3esKXJoyL1FytgdofAXOllXu78DlTEvZ
BB6nnXRL+yRbrS7ax8Ylk0FkkGjaU2F06Bmr+t0lOgE+m/vdeBPNg3obluuqHsx1REVASihYuCQs
hdNUN7KJJcTZUL3gjFFQ9hw7E+8xdBfKLp5ObUHlZOin4jWPS2vrTWG37nh/HI2++pmHQKjkwSjc
Zj9kbBs7VAau/emvCNknRxEuxVZT9f11NZU8l37NkAN/NK/TANGRnIfRv/ojToZcP8ixQd4sskH7
5EMF2F6/y/XDrxeVl7o0a9AleY1M9/yV//tHWPO/toXJhqRpi58daJBaqeynbMztZWuM2q6rFYvE
ilptdOxv1irs1acgUvR9zrNgKZtw9d2TottvsoU7o/2QdOpCzmzm6WoAij5wy7MMUHwfxJJpj8do
stAPFPxvlMpYnYCsrzHsw2hxzML7dj4kAK5WkxlqK9mUAzJEn7qN6YLVu04INajXlFoht80XuRwG
ZNCqJm8wQYnzneyTVyr++UDdCdfdxcVgSJojIlPR8lIu9VzM2KgqDetLW3i8hVhXe7tr/bRWtSOI
cATN5moqmYXsjIzAJT5X0JsrY/1RFmdlQFCjn0eaHplSS1duoRgt2RtXRwlsRTd5lvQm+3HTlO5F
vFuO6k2HdqI8vcTI01+BEhpbycmXgRlMGyT4azhTYK66wYzFBtQByg1NcGMYAaa5tQjGQ2tOkdjI
U6C74yFUNEj0iI+RUEOQdAPVc1u4LvSuUeGZgOKKZWMxXyBkUsaLAlpthFAJEPauQR/z2jcg3Hgd
vZ79X+K6v8ydr9cHIDCkRXKQ6Kitsm0LRKF9+uOsqBP906Ca2WIq9X+NDnPfNI/+9zg5SsLiPe6P
z7h+7p9xERpsBUL8c65S6oAMVrPC1iCizk6+Eu/1ZAWrG+3KuVnnNeyf1sHcPmyzajkHO7kenqWq
yDVYXg6K8nuwHNWbzyy42nuhmXsdX++XuOqHW5gb34Q71i8R3ncH1R7RJJoHI1zw9qrmppA9GU3t
xKEkrzlrOZp7FrZ9mY0YwBzcDtOMCQjFDUvK6iWPFRCe6hDw2J5H4+bBRJP3Xrb6OofibQ2Poec0
z+B1ZG+RN/bZRzWnHV0PHi1SNopRRRslj9ojBdrsgLEZDkkUKh/UqGBPYzTGZ3R2Do7Rmz+Ntlvn
aNN+hUSPtRN5p0fTaqN1HTzMYnlYmAf5MdfQIJlbuoKICvgC+MeyHY96Q0V3jNeX5qygIs/6QXFu
6sjYXrJLgdKPq2bsEYzrNZh7aEfjqdfemtGETOeErmO0dEPj0XMSG4SaVoYb0gcsQ+Vay1emn5mq
eTesdZoF+8zkIB1ILLUoNlU/VWvZDBqlwyq0/znhtAGlyTpomS8epXfJNN7ZELS/2B5Lh6gU9nOc
GcOq9gzrLhSNCd9Ts26Uog2OVghWv9HNAlpW6S6bwhley9T/0SOf+70OiqXrzdYMmtNvfdHYT33P
ktp1R3g3Y7GXeRQv1e8RsB3OKJeKxynXd2GLPMHkuj00B2CzMhcjJ+U4EycVsNtqGZYpzu2ihuHd
6M6pHQP3dG0WbrnwE7s5TqViTuAaiSvjIFgnltEvqzDv10mhugsMy6qjH6jfjSjAuW+YML332Q8f
bXk62rrAODkt16nD96gG5wTAh0+bz4oq6Kb5P5h3jRfU0KnptNWUF05YQyv3uHERT3CWvmt/tpty
uAnryT8XVE5u+9oEbVUqZ9kVdp6zm6BOLMxA8c9ywElbb6UHNfvtuU8eRGmXi8QHBjdQ14lnw8RV
VsbVXYD09jJTucurkURmIH7UeNQuWruzn7UEq+2ybJJbA63IfVxbbOBC8rOr0J3KN1c4z5br5j+7
CvD7XomhbKIyOKFfoQ7kU9ESExZ2eZoVh+faj7GkIpuA9BTAYtBi11AnDRR+prGyy5IuxIv0n1Cu
aihu+hSZ07hICr/fRAV+TN1QZSoUu2iJEsmjjUUbBiZqtdZLbTw11FiQOmutLaBZg7duYi19n1Qv
pNczPCrzp4LwsB8pzfd0pqQkuSi3dam1K/zJSvbxuNI6lVtBgsXyXqZvMs1+UB3+tdeIAJmVDxGW
6T40/LGe815n6YYvyPYDT4iqAHwPdonoPuLbQFr4NdccAwmiUlk1YYon1JBZT20X8buaBRyRSTVO
3B7HbNZ/lF21oWgrJNSXoeYFayiRw4NRVONDqCikHRzrJLtAV7YH12i+cyMWGZpWqDvZrldvZawM
QYVda3ity0YQj+XO0NH4l015UMCtotCIsbyc5HVVfOdgy3CNyCs4q2YZh5fvobfuazwDJICVdqCB
7fTW0pTytoaduOysKPoa+MpeRRviBRqEvS06S9/y6gteUxdI6xwgZ/Y+4OBGHRYev/hf+qXy7HqQ
WqfoFlnLyfbL1XXgg/gqaVXjqIut39jKBtwmzsR59MFpVOBlg1Bg0d5Imeoaga4dBEh1KRlFNX46
DzF8iyygANQB40PJCRkVpF0A6ONMvtXnpsCddO3zPOGRhqzKdVRqB8hRVGxI1/4Kls0kq4styVAs
ed3i5KqT/n0+yUHbypMgyILHPLHJvS0iNhy2tSrayX0xTJvaOsqYp8mNqiMonXjdRXX8qQYP0Suw
64cY93RHo/bZ6L6xBYVi70SVJw92h9mdDGFXikf75DzlOmsbw9DdVUTt4dXwHGM1Bta4k82xgczT
QsQ8yaZnNmueu+pjoevlo2fW/JU05WXC+/EU4/u+kE3f7OqdvGRl8N/7rmMbGW5/tCEsgAVU27Od
Zs0h612cG1tU5RUdLKyufLaQGVnHvRKRySzzR9PwvgoEGd5S/BrQtm7fYlztKTWpzX0/H1qrQoLR
FYdrv5lXOWvnWIdaQaw8dEPk3iXF5tojz4Y0Ri6xhON5HUgpidzok3jLW31c8Z/dLPVAc6Z8kVYa
9idVAJwfj3asPEIz2hZIeffjBlyqtZBKwAiljIfAKZ5la9Ti+vx7VzXbyCj9dImSrd8n6jFp9uWv
ScrsRDiKQb3N4ndHa2T1HvJR9/dSZPaqOet6k78qMySC5EBdCJz9Uhs4XeqEfwaLzNZvs+lLHJJw
N9TDRRBAvswAyFXZiiVpglTNJnH7n3iq2Qfd9axDNZ/VFYjVxYdTORT1vX3wqQ7uCrM+ya5AATJq
9axmwkTF3jdqsz3qAAjHxDQDm1eN+kJW336UHVPTBmhSYkvXDxkLD7zbhnBlVqJYmNisHhI276hC
/HaGtfV7HwCbf41eZwR+imSjOoLO/UtcL+67yowoPRLw30PlB17j/vg68gMDw3pD2GC4KfxaOclD
6SFfpCnNiP0qsJLrwKUZDqwYkwKA5a8Zf8TxOsXjUj9duzEad5YVTmc8IcoqVoAXiJJC7Vge5Fkc
TALPw7l9Ob2OY4bQLI3YMi5z5ICbkiBeyFN5GPXI3UWFtmumybsTnVndwmRYhHA0s3WK6+FmjHq8
mbXCu5Mh8iwcEPtEgtXYXQfqpL3M7eYrXfvlRYRT5cs/BrKuAhs1X0QOyKuXXUrWAkVrZ1I/lQ5W
iXFWi11ShWItjRSnRCmWdRypBylM51nZKlRS+8kwYdD/ZZKM8h3gL/x6/+OkwKrMs7DdH9RRsClw
PdRLqOYMWJB/jmFXrDzbKU+6OhjHCl0bfnmh9skYvI06tfH3sOLB0UX4AGiIg+8S1UFQHD7HgzAS
kKSaU6MTkk37tseypZ8fkVWdmXc5Ou6LQZ9mGaPu1AZ2+qLqwgcG7ulbq+nGF8uzDzKgCbJwmWZR
e1eGo31U9SJjkZ2UX5ErWuR86GfK7Mp6hOKy1/oheORx+UPOtGYqoVVO6kPTFTi3Do2FfnXSfTaR
7ZERJLsqtC4ZhOmNTlARPsWDdXHAyLVo2Gk61i/lDKKbdNy2dBcOlt2r4VObmDvZL8NGAx8ra4bq
qa4G6q7Ffca3nUBe7Y8wKWmszVf7PUxPszcWp5hCs3u5S0aE5dRy6FY4iUG/kEnla6dMKstc9HXA
ANCOmB8562uS2osxkc5KyPCmiuotP5VxW1iVsS3T0H6NWmNNun/6ovioN7UQto6qooizFWbFIqxH
9QtVIAQJChRyW91EwxhE3ErOGFvc3flNvlGcLFG3uYkcy0fBxNafIVV4l6aU8bo2L8pQBrsuz/L8
ixb2UMf1Tdc/1rh7LdrYze7tdMzvpwQ9azDdz0lajTfXfgOXxJ2M5c+KftzwW9ylr9WN95g+K0co
ZEa09gcL3L0KFafg3XO8NmNM92TTixzetPMhGbL6zM29NNMqu4NI7ZxZsFt7MUKRstIWllZK5nhj
eXm5Cpq0jZdTAWQQ5wexvbSVUv+i9PhhIh7hnFlwOecMC96hDMN7eUHY5uUtsklbOabxJFoXQelv
C63ZqoWYfs4nQ2pdTrp/Tv49JHvUzlhPQx9dnCblvZGFQ7FnX/dF3hCTdEP41ScjMBTFvZvP+BAn
g/vG4Rbyiv9DP9AUIB+eU12KF7L2EOn+/CrW7mVN4rL9lqWNFGLF3tene7ujxL2oZp2GSRn6TdAV
2rLrs3GhOhgapVaYPoexQJkNGLs0RK6Qi7kYItu6uh5C/8a+kfuVEqvKVWc76slvteaEIQlb06gN
v1V75O+axfvLo4CFsIsB8BQLL8qyA9CfuTIZNeiQzJ1B0mUHecDS+f1MNj8Mf5h+Dbe1cNqYNZC4
cFROKFTzEsMOUjlNHmmXIBfKRo64NpYGK2cWgQ0yOAsy5hIuxwvf0E5UzmXj0mO4iwBBlHsfhSok
dZxbSUAIAaIebKv9duUkVKg3r/i/ajcyYgoGceO22a0u0EhCLx/dirmMgQraP82Z/JZF03tTou2u
TYmQ+xD8a24+G06puZmjdhqlZDqhDqUljEZRTGO60iK/wCKA3+AGLzx9kZSUfhowafbeHHNxpBCc
AImfAm+DhMXXS1OfR9B3Su09um9oDvj51nFLZxMFkfXsTD4VIDAYmd4+d5XrPMdeaG9AExl7uN/p
OeKvt4hnPEcOv9EDRfAlaGp0cBotO2nQF1FkGoZVgK7x52aol/TY38TY4Frva/m57DN97xqDs5mE
Nez7BkpI2eafbRIH3+2m2PW2b3+qFMQpHMhOaI2q4lC3pMIQzvSef4UCdLqEtqb591DDF5erhtZ7
aD2Htr36flVhDx+umpKqYg8C0qGYhqODmM+OFcADoqpevormPjkgD4MqhiOqrcMxs421Vg8wZeYu
PUigV/55Oiaz62WUDSs5+W/Xukx02bXusMNZom6H7Xy3GN0gnY0GjecUfxO2jG1y7GbX4uuoNDiW
o6I1kiObiPfgwRfxqnNQu5t/aArIR4BjqZkd/PnXKDtzsx8WjmATeO1L5I9TDsuDHPlj3ocY8PLd
Aj/7sN27Qje2YoZNJRBotm5WsXhsTfXhcjAB69nNdJQtvCCUQ20kny+grLEDAtjq2riVoyjnFw+I
TMqLyZ40zxAyLTNliXiHmoFATJ+r369WcrULpOt6NXkB0Y4Q0+NlLPFfBRvrTeOe3aSvtlVRNvdp
hXZFFLnDy2jAzfXC0vgWl826kUVAO7RXtlUG3zUfI9ZK6NaLGhYp4uyqep/nTra1ErU7CMMTB8oE
1bZxbJgfQ4GBIVuNO3ko09HBebbL19e+QDjhXeEp7taOEU/+Y4C7Sef5yjb610XkBNnUvPQxtG1/
L1uyvxnDXQGk5iZL7HMILaVetmWw0yPAPUOJGMjUpCa7IK/cwUaOnjxdifeTY4ulHG19pzzrU8OG
vYqfImWMnvxRecsiuwAYSnw88uUxOqs2crC13OGgC7530po1RmghAM22e7wMgl6G4+Or8E2Z2pp6
sNVtKs6y6XQoCKPQd5atKow+JbNwe0TFauOn6XQeyTusEMdFW5yU8cJGJOEza+UnNHimH47mLYEp
wSnKwmihpb3/M22rOyEy/ctUmuWiQBDnBcc0Hfy5Pz6w9hzWnloZt1hw2MiZo7JXudN007PO3vWe
75yC+ZNjA45Tl4TsDxWKnEYnnFsk081taZgthnakfM0O0KTZWOYpK8x4g+17d+7COF25das9N0mC
3r7blp+dYnoO6qn94YscGd6A79oM3xNPiYKFopq3oybsL+ijsrDRk/A1BvewFLGmP8hPLjIQr4qW
6auW3JixEqzMkfDgBanW7aFqvPDe6igeK33iUzA3gk9mVNhkZuCo56LpgO9POwun5E+ZUqjowBRo
rcxhOdJgqmqVD12Vt3fQg1lkzv1gtJxVpsfq3plnDRZ3tWa/NjOpzdBC8Eppaywlb20sELwatV4/
FKGdv9m4DM80N8frioPWCWMpSXAyqoOICB0pL94sDHx/RVEzM5aSzXaNktdyswuDDmxhAX6eKPQo
1W3YDin3JHCQvFStZRFb/G3m5bY8dPOqyR7J1l0HZHAwz7gOjHIpJjvFXy4Tww4+wOe/l7sJ20qc
Re/gjQGUMHkpkBOR/X5rO/va9ntUw7EMQdSxwbA36J5Mj/2qZ2QPMIq7pz4LIbuqqnaQg44OeDRw
LW0joQAotXV7tC6RqJinVmbW3Jl2fpKDQaEoOxRytCXLO+eS98pNv936lTOtZRpsSHmop7427mWz
UvQfZZdYt7JlpMVCqcOMhZzqnCcIuzLB1pdteBShieRaYVPdLx2L5VfehOWzFj/7VN+CRR+Odw2K
dZ81vKOXTV1pDxrEgU1tiv6oIQV4gzKvuuUf2NwbzRSvKpYHr0YXfHeyLH9zSG/hkEMmCQ33Jcmc
qe4Wrq42qy6GEWUHY7RQCq9FBS/KNpSXiqODANCBhK2zqfCieJhw36GCJhREecWNp5vmT0ePkTR0
m69c1Fp4rVDWzmSrcKOFu8kEaW25Y6Eogc3EUGS7so7No9ydyAEZ56C4c4kr5OZlnPJdqFtw+uZd
jNz3VAPG33no7psOQxKpMuZIEbKKl8Lmr51tFbuLS5CMv0b2FTeIp+TNTQ4h8K5Fs/B32wu9QLwB
8VSyu7MVhoGk3E0c958i7FN3bsfWri0N5AKrOHqcpvHYRZ64lV2VZrxHhOYsjBGV6rE2x/dRI/SC
Xafb5sEJIwv3pkR7ydqi21WWQWpfGOpLPpbqOsKtZitH25B8umOY3Y0czSLxE3WI5lYOCjxvgtgI
Ho0EWd1I+XG5QlFn7DGKx0tL4yWOlgSfplKPcyos2pED6W4UL0uXMo19bco0tqPxaXJUprE/NGWS
+y9zs5jfn0xyfwgOVZbW86WSeVR+UI6N9zbkqzhZaB9yhfKErM5luAiswe8mO1nS0+LsS1I73p2q
ltGzU7HqmDX2XU+w9QvjYAOoyHztYucAILan6DKIB3WYvZsG49WPBC5bgZuvLGo/r47rJAjzm/6+
qaIbbE2hGqrG3rGt+gFWePOQ5mG88adEg7tKnzzYZvBJjVTvIFuqZSOwzKQ050eYF+294vrj56dG
T4fPodIjdGgY1XbM0sNkF/in4xiCulVjPdl4AS1Ka/B+8DZC7WxM+3xhicB5iuDYrZN8So+oWyfH
Wc3QHae7MXXadSaAqPTSEk+2RYhE0GVTKmI/3SZpKJa2nZ9xIm9vpchhX2CEPDY8i2XTir1mn3tK
upQiezm2nmff1tci5g2P0qI4J95MPTYx3XR/OVxevS6nGWihSXBGMBna2rUcFK2unfKUPBapYnma
szK8BF2v4aj4CJgYaCPeWayHWBivOg/GpV+o00E2o7RYISlkPfUCBXK1E5+sKDFfXdUQOy/wduPo
PlKVvIlnnoi0NpJn0TRuw7itTtf+TAV44hlV9cEVSZiqv/ErBc7aPF8eYFSYxy4ubtwMK7YwnlM4
s34lFR1z5YS2sZGicmaLVGc9et8y14WrhfYcViDQEmVp6Borp6oTBbs5Vg7KrhBFucC1jTvPKMf7
C7YjGRvvKJMIZubZ22mq68XlTxza2ntbDrcGED5Umb5L1XhoZuma6kx50fxOHQi8i8qOHyte/ze1
7tAMszQ6atiqyRllZHl3VVFBuKvNate9VV6uwPDp/TMFFu3Am+etL1z/DGrMP3fIa27gvlpL2Sdj
AQehxlnY+Vb2yQN6e8+B14QIFnChMVSNs/85DBDfvUiuoymTLMO25I9SaT0LAs6K0e238XyGOs37
mey7joLliRGjTJyD37DxqqeqWZPxd+4rbAzuHVwiqGt3Ogt6+qipM1Cq0Skoi73sQgSkUXhx4dHd
6urtJWKONQRMO9ea6v21T5jVgFk4T2OM/XBWhQwdV6fMsEpMHtQKuYS5TfFMv+nYyH7okzGljCmD
+MnVUbyUfVVZ1MPiEhkUrrm6XtcycN0ukUJSW7bGppIqd97AjrHpy+ybjyFf0qrWJ5FnOE/9JULp
sRPpI/sSUavcASGLznPbxp+8SFdeShvPNi/OkeGG1XQz6gFweL0tHksDmqtXYBjhIS+Sjc6PstTZ
p/X7hSZM92JJIJXijYqlp1K58HDkfSU7PTXWFpZlTRDCkJ+X95QcuMy+3HLXmXJcRl5n17rbITzk
Vy96kK1KZJVeU82N9rWP4XDrxbM8lJQtZRsjoOuFiNo0AFZXY2zmR/DVZIzRiFzUeYmcqez8MC7j
sZsipVIGW9PW+70MuUTXFpD4xApBUzrNQR7MAT7LYrJjUyxkR6Yiqmwbs4m17LRlwCXsch4UY3Mw
+6Q9fByTkyO2IaLQg/3H+KhoUTkDJdIc+oqN76xytJKQ7QRYDgrpSHs54LklqFv2SxB33anbDEjL
4Y9+GaGZaAbNM+XgdXozYI2hWN73wGu1g5FgIiXP/taUfYpwKOXKU5F43ioOuUHkPCXtcRga/Xve
vN1h4G1yaIDkXc5kXz0PXEf/1qfpDlYbxbD5I1ZF50QnhzWUNhlitdklE6hq1pb5XWv2xk5n1Xi0
3M49ok5Y+BvRgFjKcPlaWo0Vonxp9+Mex02LTEA+Rj8yV40R39PfJJ2Sd90SK7vsmzXNWDB+TA8A
umExmlN/U1WTe4KL5q6wtcj5HZn5SnhW/DA12A/5U6luppoV+VIUwYNSGxNfIcX8EIOTu1LANZ1j
5UELensHXtlayCYOzO4q7AD3o3DJM3io7kBiGM+l1T+yOa/u9HnRM4/JlhyDYfmh9T+UndeO3Eiw
pp+IAL25LW+62krdkm4IjaSh955Pvx+jelQ92lnsORiAYGZGsrpGLDIz4je/xyRymWdWzqXvxxQA
pjFcbpyFG78BUZhfwayO8GqIkMNNr06aS0Rbw8MnqejvEt0NjqnT3PP40T/XqopxTlDf10vSKZrL
/PH3WJk48R32ANAuSNJaOo7EneoUVPda1FelM3dy5aLXSbkfyVvCkqF5G7Akr6viwmY1ORr2DF67
5LSJAnbUR9FvGvRNGVnt924ep21oO/XJw7rjWRnUXzLuZYvAc5DbTwHMzTOehNG2HCD74GJhrh1U
CM+j66IpHjcPcsA6snmQfrYn56sylwz87pOI24RKgZOFxAkGKQi25hiffqk0dHm8ym65QWk6jn1M
IhUYW5BpjyW6G0OIsWGrBvreiUcPZWiiUPtetk0dt5geQ4xWv5FJQ5gkb/WzXNpGnvvQjd28sZYC
adEbZ0Ag5rkyPZwlli4P/a6Tq/sI2dAlh26pj9aB2uN5pFDK/x1LBlldm2yzV6BYi20cKEAwo2ix
JGutr3NmfMpSa/q7rl7Z0FG+q2brwDrV+msIM2q67dS+jkOwpMJc99EweU0MRZ/dFU1Yn0oH6A9F
WO1erl32UbSe7DAfn0YnbB+Q2fQPAQYz24En4jcy5muqqtob94h/KBWHrZ5ujd8U+uOiTi5Is33p
WoyumuUgZ3JwemXVpa5yEgMs6RrNTkVxlMrYVKvpTr59iBC5xyruIl9e/t+VfjUco2j4IV34Camo
Tlipti6TSNlKpxxMaxpXdpR9NoACPtRNsHGdNL1Ei5aydGGVABBt8g8oVJrOpreGR4ifbAjYejpA
g6Nhr2ig/kjZ1rgr7qJxsDApVsnSZO3w1aNWhb/kF3RBolNj+mhOZ0r/tTHCn9o4KI+qWqNaUXes
7pdwlDLTjTMF0RlFdvPVtqc12tnDV/I35n5Gv2kn04uwOem12n0yK8W4g0RVrWU6MrY807D/uhSd
Er3oPsazy2Xlj1Jyd0Y73da5xbAGW7SW17ii4c21KDjJAWbpjH3ks5gqjXGuHJIowUXhd8B/TZqd
6ySJ8mMFRw83f58kF3KcmXJzz4pe9+I3BUfHcxP31TOLuF9pkTXfu87B0bzT1AccO9yLx02/btgZ
fY+T/jlVm+oTHPHkVFZRv5UJ1vxD8QEuAwEL9lGvZQfA881b3qU7mWeF0bhR0Zk4hy1c8xkNx4O4
UqJhbVMiiC1KX/+yq6xWDrosj1PcVHfXkjF+nPg6Li9fdTnEjn/2AMKepBWornPXoIgV5jFrHS93
ttMQ4AO1NGtZXWep/b3zVO0ofTzCvAdX19OLmbZb6ZqWZRLbWTbZs4Gjl4IAlPyRcpD0gd1Nz06i
KCf5a6/fIAiKQ4JooIFQQBqan4UyUwR+8PC7Vc9F+BBV9mch20gLb4Fra8jmUCJn0B/4xVU5Gq96
o1D5LfQJPZHC/CLpqq6uQLBTYLqTXJYfe9rGM5H9lFGLGu6hxcL8mukqsXW4t0vgyAtJRg7kHtvM
SV6ybg7OdhH2qxZUEKk3hV1UX6DQV5JWkgFpAoSoXhKnu5jGxEt8VusXe6xDaqGwQmRQwpJ9iVA2
InZcwQ6KdjN7+GNJuFPE073XjHe368lHFjHlOwW92SEKs0cjIcs95OaMWHbifdISKz/GMe500lzk
uO/QsSYzv4yaY+U+Nnp5kJYcPHPvWHjmSYNa6T2y1PODtCzbaTHMqlldLZMtfYo2ftsBklya8sHT
uLfML72bI9M9q4m67wt8MxbcOyDKOlb3DtTyrTnG9RrrX5PlVmEjiNMoJ37aVC8gJhUIoGU43nQN
8g0tLDGlamCm9lWGMYhXnIcFX8cL/NFXHffR0dr8tYbznRbKazFZ8CNH64u0+mwuTobV62tpdl24
OKaSfbvGLheMxvoOWb3+vg/n8j5XsMVE3KvZtnYMxDHOsRQMjRGBfQ5eGXY7Cysr5Nai6dFqo+mi
U+SjfsRKBwIAuQ3AKzwEaEL/e29Kqqirlf+raUbae/AfcyVYRvs8tjB0M+stW9vsgp5ueml8K724
dW3eTepGuqXnNtYtAdLHfZ/sNEzbVzL6xzVucQDcMvSGe333R9ygNqDxlWGfhYrTs1a24xkK39Ts
W40iiZT9r/mXW+cH8Ike2s2eCv+8PEC7kC0xsgXC6Cg7x8c7ZDtYfngZ5qzFqO69lY9qLa1K9RKE
NcZtiXTrBUKXu3Eca/4y5POdtZRb01x76aomestdb9i6tRbfFUo2bRrX/NUv1muubg5b7M3hGC1N
MTaK4/q5yR3rTroMqG6XIDTuZcxzQ+yAxG2nKbq3RgHr2uGDNjue+lpA5b9QcE5XnT6or2WVkTlT
NHMto11jWMt9Fe7soNZeK9XA0LRxlIOMluHMW3h257txudSsJQ+Bl3mPMpglBy/t3c+/P66HVcgj
/ZS5XoAu4lC+db88fVBe08nvH8gofTcX0f7ZwpQxVttuI01lMjVY0yWI91Yr3pxu+OVYinOknK1s
yzG1N04xUHqczRxB6E6zWe5NZb8Kkbdl04kfIc6KZGODwN7o3dEgrwfUP4NINGCCcbaiDrpQEI/s
TZZTx2sxXWnJpHmeRoGs1N/EnPVq3gqmtd7CdrdJYiyfJ0MjUu4sEJUS/1V7UcfurLu95BbcCbdH
u0iD9YfsgZzKYSJ7cGblvZKWoaJ3sZfTRKn+mkAXXq8iXR+yExS3gPFcdYttHj6bFg/dJ3V0zacu
www501V9V6YNuHG7ycnze4lzvLYzJz117axdJLrvygZGwTqoQTmvnXJCzKxwLtfQvAUOU7bUkSVW
DkheFTvPygtMOfk0O3P/Qr3k++i1JGpCfNFR7rnEXtqx/At5LapBph+0LnEfJSRwjWAb8Sfi5Ws5
j8FyWAgth6E28UVdriIDnTv7iwXl9tYl/VrIwnTrU5l6a6e42sEZCPk61fyEQ+ew0gK0fsM8PUlE
FlfVjt9jcALgMD8lKgYu5Nbz/01EmMFOiDI23Jarce+qziZ1NIAt1+NkRtHRUrSXD2iX6ym/hH2R
G8H5inYRGEtq90hImfDJlGLHYz/9ZBug0Sykn361ESnuwv/VFhYK6U3efWZtCrzHJ3ePWJl2rmur
2AVFnH3imf0+yUYctjX9X14Ne63MVEzH2V1tg8qc74ZSe5+kK1Z2tmCSXJn6yGmVu4wE9Y2j/yeP
X1vo/8L3x18zq1cJ8vz8ApU7nmr1xg9L67XroUSbhhL80pFK5n8yeXIAFHdVWbvfXE9RVpMXlC95
z9sCEA7qdKmPxL47BAdsUJ0HuRJ8ILxHglY9xQCUT2WofS+HqX4SdnO6dCGocu0SK2+JWrqkJaHS
pXdYUzXcytI1Zflf+Yj7JAyRnSSqckl29Zaib3Pub+pOLOCunXMSfYvT1jnecl9DyTdt83QXePWp
sH19AABoR0A+r9oceKslB8yM91raz99570Y4r/fzXZSZ+qMzQHOVgSiJQoj+fvLsNhG5pVo1kL5g
RurjdA6x9Es2oG6WQ2Q+1JMdvbXsFDQ0qFZtU8SYnxv9Yz33R2Gd9gv1tMCZhzT2i/TYVfWSUsq7
Fx7qlKATAp26PslgNSAEUGWms5OJUedEB/zWAYsuhFievu7ZzFBck7nIceRbx4uxVYvdH02kRMdr
2vo35T9trQ/91/dgY+jXviueTmCWPDF+tNP8KVcgMjltGF7kEEXKl6oqrP2ti2VUeJkSDcGTvAA5
gx4AmAq18NApv9nFFYays7o2OyWLoZz0907xy/Z5nA2zq27nQvM2KKzEz3LIWh52SRLHJ2fJ7khf
ahysJmifpDEFWnoOB+vHbc5kDp8d6B3h3wkqCatBTLqUUnvTIBq+RHpKhQB6DYJoJQs40yoBPHY8
pkw1fIGHamBmm3Rk/pbRdKogkxg2ahKUPVuxu2UtlwG5LFxUVkbUaZ3e+pkad9ViCDRWfbBqrc78
rDrRsAUl4NypLlwevQi6XRa2gC0j/x7NOH2TxvW008cO/lFXJw/2DJRsacmhSBNj1XVUOKTpGLF3
guFYrqQpszRbf1SaxLlIV2+F3d6tXPD2y0WUNqqxXTtOfjc/z5pdv7hqRfqm1LddoE97cZ3MXevR
z5ThKZ2TikrjfBDXSb9NxpPWUrCSZpXC1asX6dr/7yQ3has3LWWi26ScqjOvKl1bV+js45IL/kHc
p1FAi46DnuaA4Gu8qb2meYG0bc8o4fwZOzR9dJxRSVwHOCW8dKElsXFskgbybJ6EiLcqGxXUXpU/
AlF0tzH6izvYFD0PX7xSEhfDkL2wjlIDL/G0to8yYIct9cQb/4j6Y7ZToHmuPox8OOWvPhUN+VA/
s/657O2z1BqzTsMdVSXb1gowAYd9+uGKdzeyz/0c2o/lgDypbyQ76bbcIj5nfjiuBQafTrG/sRvI
Dr8nqbWOmWiOQZ02x39Okig3RTVLJkVmpa1TtR/PoQOAXhsRfMX2hFR+mbzUCz8vyzPjYFBqfeph
HLOmIgTZhZVGYfMvTx2MdYOZ8EOhRzy/9SLfGTCsXvve+zwoQfOTdzO5u25680YMfpO60c9lZGBS
C/5pE+NX9H35YKpy3cEpeaE7WQKHySuzraWp4+vUJxgPVAC19TFHIs/G4iVr1P4ko3OPApAZBf5F
Ris1ODWe7j7JoL0vp7FF5rtOnlmLHyXErJrkPozR2nKWy89Zo51yny2bTJEPDztVX1dmfjDd1PhW
+sipL6aUrtX9Sigsfy7cHBUX3zFOnYL/VAzhdvM7dJha56dPqEPW5D9DnVz9cNXfofHQvV9V6YdF
J8/+cNUc7V9dT8pnjCyKnd7myp6sJB7WoFb1MCpfwVIZZ2zVDYwGh+prlnRkdcMwvUcTJ3vBAOhB
4m/Tw4Ew1Oj/c3ptj+/TDdNKZbpc1vccuFYJlPCm2OTt+K4xIsIhntG5GHmmL9JqdN80QLIQElUG
rI1uOMtAa8+QlMaixYN64hfYS/s9EEc+VBNePkyWOb+v8MdH6riSbgLQcNe/xcyg/s1U/FfxOFNN
j8wWdb0/T5OxGFZY0ZobGc80JTjL2azr72e3vg+zZdhz0RR4f1+Bm91Ubj7dJ37gYcOsbaV1O1hA
5O9h45bb1DYmnlDEghXmNySnTgV70prCI/fTdP9hWuwj7OEOZJqBSsl72B/RqPFQmthJUwYEtY4h
/ceB63s5b9ibeCkMow/7Vel0I9Pf3S4rl3CXa/8PBiQ44ik3eplyznS/uigpK6Qy1E/SkkOuFpRX
l0E5NFPQY5Ommps/BnJTrS7Sl3DhA5LKL8hEUY9tC5g2K5ncF1itTG6M2uJS9bodbvWvwS4oc93a
txiYp0hLh3F9nazUVbODqY10zGJFK6sJ5JMWE59lYZHl/CvVRkjCQxYg0pkrTgZfp26wvdZS/zqz
94vkZA79DrJtQ5kOXxgxh7lawPhQs0I1C09O1Wf6nQxfzWSu43UZ3XdQrHEPS/UQqH8es/GMMM0w
yGyeAWp59trv6JWhComSMsbtoesqHzjIEi6BOrnKYzHWK2scWnsn2XVTaVD7ROpgJxl30NFTt3Ka
SAX2vCTeb0FpbxMU5k6BY2/9Pa2UBJkaA7Oy2GM3PLf651tTpK2lmXmQGPWF03IbFWnrW/Pq7xqF
oNZz8ihIaha5+wy1NX11n217aF61zOme47bal2bcvJKHj7HO9r5cx1R7+UNMla/B4Ix+wjGlJkLi
iplNYIBOGEdWSctoOZJxUfSh38tombg8+5yJpcMymhuYAIWh393JKGySV+QTewTGGFwk6OUPi43C
O861MryLckkNNuoa5DYjP9lem4sw17tG1zLilOb7SBlpoED5pu+dfwp53Uak8CtX+88LychMlnN9
9cxSYpj3uFqb+ndPdZ8m2wYKU7vlxpjQlZQmnCTzMWss9xCjRLMylqYMqKnawe3/IY1bKFaor8BX
nZN0jbOFeaKNx4xFhu8AtNc/24Prn3WrREDRiAfgESTBIKaPGCEvfah+HlWr/In6y1qAPKqSK2c2
d4i/LACedEa80+nZ3CHRY7zl9vhXaWnGQ6u25edl0lC1zdoe2/LFKtWN747F9wqs8lpD2G1ZPADL
o0K809mTflJjN1xh2+MuChyETHZHzhQ3F/x/m2eYOuwqEaWMYJZvi2roD/2E4XyDQFIXlulb3Svx
OY7tcCP9Mj2BQZM7sY54c7MoLodjgAy1hdwatreImTnp/Op7tn3fV/opVguNE8B+/qAlBy1KoLdL
+vb3qA+q7AWt3uQwL6MSHFhjw9JjpMULOYxjKE6vSj3A/+fk2sNQ2Cw9H2MGgNLbPlVwIsmU8ZFk
TUoJxNeAR0MeYV8P6yuZ4y9dqI6PbuVn/qoGnR4benyRPquidAH85dyTl9s6vqGygPmnyngtlpmo
fLK4Pd76Y54YF4iSGAFThrz1O363mcASzViyBx1yXVliJrs2YPee5mOF+os6r5oF0vIfEYuN4pOP
j8UtQjNRAtfTUEPYN6sufY32wW9iqBA+E7/wt2gb6Vd26Y0dasXBDzVqp6OQSKWfyv0ELCYP72Oz
+Bn1+vydjSsEqrIqHo2gV+6CWHHW1LHm7/4wHMekHNFfxuDFMFJvV1tO/dXVx5UEKCF21mVUh2dS
LeqzFsQPnezZQNqA0K6q7kXzq+8iVQCZvWGJr2RPZUwZzDfRomsXDYNBeU6cUP+mm4G3LfvROyJl
vr/62KcG9XPKTsMayYn0a9YB4RdlZrKFZml6f1t19qXPzOZL0yIgkZHdeUJiIwHTZsFy1zv7HKvY
xXSeZ18VnssxQeO1mNFepOT8ko96vVGsxN6Fy37URFrssVJFtbm6pPHQbjvLOsBh7sK1N/rzxUFG
BIoi3D/oNv/ZdFt9N/Ca+ZwAFkWQ2J/3AGCSbzlSUgkm3KRHU5bWaH5KNzdjSN3n2x/Ryz1KhfVF
gYC6HrL6QbVC/M9Hv/OAdvBQv7ZNk70YZlj94QbAiINiq+ME9yBdzWgFl+UCmRorq0TR1b036dlj
sLh9Aln75Hb8ZFOtya9did73B3dAIc4fcyqS/DoToBOo6iwv+pgUIE40ylaatwFpRijAoZHlabuh
bMKHmMXNCtsiqMc6hQIjA8okTbfCJVtJ9OkOLwrjLTN/zmQbXr1c29p2YDWIAUUacu/QJ8cpAXKC
vc5empbav/flS5+/hESNutXJ9W2Gxfm2HRQf7hX6Am5imS/Sh6xorTTus/TUg8uDtGCXaBXho9b3
4R1csPpkAzdDMqKcvll2fGrjIdw3JlW+12ZAQUJX8X0FxDDtEbKN0IDV1fVsxP3XsE4e0yww/x7j
aK2Hnv/DHzv0uZrQ/FQp5bj1bZgmhmNG67xp8eg0y/tYtXEZozSRrALfaM6eE/YvQWtah6FSi7Vf
goxeD8BHB9D2T2lm9y9QP42NZzkw/kLYKEOITshyKR8v8dXgw4W8kQciO3C3uNEMayEGyMCVaTDZ
zjZwRn5NvMMvmTeuUVLntdVkkC4hvvvnD+1a9Skr2Mle+uRglR5eWQk3iF76D95s8TjtrPIUWvO3
wEqmR6cveeC6g7YLSTtdJOIaVrNjidPcxWqWuMGO9H1sqngW60F/dnpUqpf7UW5DuT1jk3VMoicO
Cfx/bk0wZ905a/IHibj1u7GmrmKQvdc7WwYG00rOk37wIu1EXj24VPpiP5kt6rQjCDzKsXo3HMnz
n6RPDsky+l8hA7XCOxDpLBVjyvVqcX/lsGjIR92B01v1XfgXBB1tV0Z6uSjiBJ+RnffwNyJBGyPW
/KmfFnZQbr+GS4tqZPrsQkuSMYnXxx8mWtgvTTgon5wpfcjR9X+QIadB6iDXUWeWcNWk3m4PuQfg
n2upGjRWexHlk9HJzsKDmznlRhnJRL4LisxTHaKclGPYoODFsonVPthUUI0vKP4b1wOCKfjbKW52
jw/FdJQBv1GNyy3ODQHNGpV6usbe5gZtsW9z6ywFVLVUSQM5Pg+epSLrjPG+zlpQGarj8Mg1gV3T
PUatfpn7vlhJc0ab+RB12AxIMx0BaypjngPSyLR7ywZb41dtsZL1Pctc5GlS8oCTDfH52rwt8D+0
P+wPrqdwg3AN1q0zllHJnRzMNJqalTtWFILaFsEzacvQzBuJSmfvmtsqdsy9p6WQ5XD9O4vdVhjB
WALtE6+kOTjwABEtd479yZ3HGWPvxLyP8zIwVgWOKgCVeN9IZxAzUrObvwdaUVyuptkjqR32QKXv
YOLmPIWLlPC01BLkLJZagrSvp9Jbiz4wuP1xv8zRKdVt3pnKcRiCsOB5l2Py+VqjHLJ3/NLbpksT
F+Z0409ZdZz4Eb9iEJ8vdar5Is2+wYsOtNRz6SIK4TV4gi6TJruuHoIo/CZB0OzRQl8+IEQU7liA
dN55wIGwHanyi96gHLuOmtqCCdC9CbJOGaxy00d+d+hhnaH64r83b6NFrXcHwKHBOk8qXgaTV9sH
WdhF+h2aKvrDdVk3DFqw5gdY72UN976Qc/qDVXfdSib0y3JQBpgaW4nBz2lZ/YEDCNblnNSwyKoC
mRpW3wefRO7KkRWjy1PpYZrOuV3zIOsbqrG4l+MU2G2sbEr2YmZu6oNLfgQ8giF25tQ/8F8ogq2j
pgFT++iw8JcxCF0+Qv6K/O8aCu3j9UOMgmy5Y2FpLn+m/MG3Wdc/FGNQHpY/+F2W1+8hUUFvWxRg
Q/P6zWU6pbHo4FnNU2p2xxgiEi/sRQZPFPFE8g4/hlUC5e2ugGf/jz7eEsjmXtlEijusDbAsh8jp
DLKppYIoWJQGUNAMpTw2Cy7y1pR/rrxzzOuo4CRvTRm9Bdu8Qt9c3/3WeZWDRkez8y0Tew3DSnbl
MPt/gWNkPQeMCCI5/KHaNpt7lGmjo1658bHohupeD128CmLT+xS0DlBp3OuOup+ChbZhjpuJG18E
OurbasITLk0ughaVUWnOC/YicBi9BVuB+gRxEtvvxnpAsL1+Ypv4TXY9LZkKQBtBdrSHsvo62Cfq
eLzbUAAdNtJV4r25MuzYPupK6m61zumLPfwuTHAzyt5s2ifm+HAHpxrfGrmx5C5Ihw2StfH7bYCz
jUvhKZ8/3MYKKGA2ZUzT6mAbqgXcc9D3WbixKic5JBNYeF7jOrJarF+QDpsHHpqVDpoGtSQE8bq7
2tQvoB3aXQRC/7qbUaMUKCC5dCimfuUfru0476J7sOIkdEFZXvtkItykczR9zxYBC5GymIzubeoA
lUoLSHXzlAXVWz7G1fkqh+HUINGWpq9o6RFxOBXADkIzgLtbd5MppboSxMCf4AGQR+jxuJ0xb90B
FdKorg5tWIAK92tsSTJdUbc9CnbPSeOrzw6EXc3t8Q5ZWkPJE0wxdJT8CuAi6zasuxVPauUYUAR5
jnLTuV+ul2NFv3GGAUePDd4JANwSR31kcwBnTOs/yQEK7K6PVe9RWo5p6SsldtWTNINJtbZmW/lb
aeZ11Z1mY+Y37IXDJ71pml08NOZJxxTugfVvsB5DMt1AwxIwzvTJAcCivi0idVhrmhY/NLGN2wrL
zOHYR92b9N2CA0Xp7rOat7ll804fkgdg1ePpOon8gHaXYHsnqKJ+HM1TYSnBlTUm8CBpXkFGjf1x
tPl3s1uaJZrJ69xwyrvE15L5lXqmtkXhjne94pNbQXdnUTPynV25aC7dDt0i0JSAsdkBKOt5dzGq
qDUlfjk1B9W+WPcfeqRbZsk11Qm+jjZQ3IDMDB4oS/xLFNreBYsqHQeTirq4jEhnqigE1QlSGJDC
zkY5tyo/J8LbKBw2QIgUYDe9d7ldR0ZNlaUrb2R0yIj9cCk5rfy2WoUOGWJpytypbA62YjR7c/Jg
1DkNspDUEWyzzY6NZfubejFa8gfwOwMKCyfdbNmzTWN0fdZfH+Bp2635h+ru5ZcvBzXxBn4W5bi7
vsciL+h4vFK9jcL87V1Gn22QdSlNLVuDyc0P3QJSkgOkSpI/81Oad+1zUjkFYvs6/OwlIKFid1d1
vUtJdA6P1WQpz1bbJksuKPsRKPrjDL7v1SryeF8gnJ3mnrtXora5xOyDt1Nqm+AwLHtRTum/2013
uj6n9RhP5CxsfjY4scDe5Rphqy4+9Ubz0KX8uIZEpfZgK9jeO6hiVUmMVbGKdXDqdeBDLRcKWZ26
p4yCxL4bfPUJLl6Ld6uXfRuM6CI7qBYNi8IkL2Lp4MLADH5Vh7bZKknAd3Oy6eLq3nAIzLm+m4Hn
zF29m9rMYE0MWnwpmFzPpCkDf/SVvq2gfcU/0G2gUmqff/nlCjKPojLt22Vv1x5KPtY308NtUC6j
qYN6cpq/ywBj42xxPO4Wd+O599p9Ng3o4P6rvw9G1pMSUvjZIjeYfXLiILqYfdofZzLULAkpsUif
HAr2gxc5S2PPwHJw+CqtD3G3EGWgmpqoFdoof1zmdi0r8JyNrfcFeTs++DbwR1ObWmPdOUq5uQ2o
wRCtzSQzN1QlfJAAETrq+AiheaGjWqB75kkG5KDCUkAIX47SYS2BcsYTpjhXyGW7k72Gp92vLZUN
dIH9OECBRUXnptEhZ/9voQ4ZRvbvXfrjNu82hdR3tC5DMKl2Va7Ngns9aNAMXeh8AcnfJ9M5xkqC
5usMVS+yzPysxf53aUl/qKvqTkfebyN9cpiztF0DE5kAsnId6cvgDcqlseQLVo4LSGHaWZbvnmAR
1Ge/pBSsz2wG2NaZ9+Jz5QHmwVIkGXaWjJC2j+5mXQWweu4s7E6q+N4sSQFc8cW5+vc4dqxmF5Z9
qusDDGi/vSKTNd+ZD5mOCYuMUsot7nVPuc6MFw5/1F+0yDI2fVm4G/y6+nvbtvp71C6HezM2fzmu
lR+ky1z6r4NLWFpuS1sLrpG3iT0LnIM6ll/kCprPfyuZ5FP629jZnGxu11C6V6xTWNEve6j1pJQI
hBhYFucWeiF54x+0SQMDUqgN6VfDXRvGkywk+8JcswFOXmTL4HNTSsvvFXdlaoHJ/+JRb6t1gOYw
ZJdh9K6n1PHR2JLe62kT6/pW9WoUjW9RlBmbM0vP6WD0RrG+wdC7XO93ObYKayMD5HAb0HPMlcKy
urRh99Jr8O2krDi0DjSbCc6qGupX6bRbv1YZ3p0Sadd+KQZKIfF3v3S19YjCawmk7Vaq7Vn3OlB1
cAPL/Ptb/9RTTQGqM25vfRKio1EDuEf5euv3XBJEOJdo/K4WfCw68zqyaXny1fbwSc5qd7yUmmOe
zVkxtn46zqiUpq8mWcSfS+gC9vkQOviJdQai+R6KBtlrWRi2hAYgq3f8Msr+FcO9uNKKO8GaCSIN
Ps1+dCr78u8uU2GJIMgz6bdU7xp16/o98QZSW7pk4pxipxLWfbmdRuCoq0kZq+Ooqvc3CxSAxuNF
FMSkz0vs6thZE3czdeLrLDmVQ1VF9XH0h/t60RS79SfYY5zhAW6UWk/VlV/04f3MrmvTGmX3sdNd
RlzFDA9Rn/68RiO0s7goL8JcfgufmwgPCNF9GKUIisqE5dB66ReNZfDh1h/7Wb8rl6zA2AXFZW5L
0E1KsZ4a0usb6fOSeDH9BKqwbqwqQhWAwGtnVvPCWRUToqYqkwI9T5O9jMthCEC6Q7xBTx1e7uU2
8D7brLxDPvhQb4J1EgXJhXxzcin7cKTy+7sdu5iMQZAoVq1XJhcZGK0QhoKc9l2+yGnB0LpOrJeg
KU/ydqMvvyKkC45+CifoeklXTpVm+Z7/+lh0H+qsqE89hejzpM7ZuZvC7CxNOZM+lijoQf1XDN4Z
5M+NFtwzF4hGgzg5vV1BdzUXeXczp9hlI1g+D9pZ7ZvuvkjhOA5ZmvzVAC91Gz/6aeWejYaPWj5R
J2mOJHLzva0X+qfISX9KhJ3751LPki9IkaNEwxpIch7joleFLA4+Xeyp9X831aUJCuN91DPc92DD
rvsjSqE6v+HI1eOtBur85CKGtS/zcgCel1Jli4zgmzo4F8siJR21ytpGb+xHm2gj/uF5+anCsHw7
dal3p08VQIHr9RqjLte9ClDVTZfdVIyGrkjtSh8bqgodh2WnOS4xSkX7qsu7BDY1KAHpyyVG5pA+
wir9KrZqUZ5cp14TKhtqkvoKRKCy05fdT+RX7I2Wswn9w23iR+57oIHc6EHVpx8s8t9DJE4tGv0S
9RkwQKs3V9Inh5jdatb2+Vla0axDP21Se9u20OpGMFV3XRSx3ijaI3YwmLr87pIIGcSYJKMs/pyx
5tllnmVu5pE8w9rsUP40tfGpXFg3Y9MthglgKqGOf4N+pK8jJ6geqxYvzUFF+MDvGmxLoshZB2nk
fiWFishe4P8CrbcJkukun5Uap26IqWFRj5eur1AwFBZrjFZXVObN8qP7p08C5aAM+qvMvTFer3Ov
l8kQQlmurM4ldxvssrXgMASxMSTVO/5T+tgxOKze4c+B5rhBOm5NOVM/Rn1AdtzC0L67XUc+I0qQ
SY0Gfd56UjQbwfMf2bHY7Db4wp0arhOSgGdp3b4HKNv5BKf5R2TeRbpevDZVHz2aefOWxW7xlpAv
PwYAZjYgbIs3uxkVkLg5BOml2VlNvNLZl9xL0wkvLI5iymuOskKTFSk8K7L2otWkTRaWEbX9zDNc
efDL7G/p7mEz7sbfUcgSfYjShvhDlN2SBY48b/rCC/ACJvn9Wp0R/C36T9dr6aO6Kw0fs6LKyD4V
GLNuzCyM961XZSiQ+eEpygoXQDmjfVc5Tx4mjDIYLF2p2766DjmcsvrVArPYF0k+7DuY4J8acw5W
/aJcPo0hmjOx9gWyermd5yq8K7QgAjLW8j/KHqfv0BauoUgFoBia5ObT1JvAQLvGZ6G2LMbcuE9X
1VL3gq0JmDpEPHdK8Wl1c5SCi7//D2nntdw2srXtK0IVcjhlJkVSVLTlE5TtsZFzxtV/Dxq24dEe
75r/3ycodPfqBkWRBHqtN3joLOKs2j5kke9v+875cTb+OltGlzMkirqHHlT79l/EZQMoCG7DezfR
c/WD3YdrqkIDWEaw3zISEOsQPaO3VkkeZ5y8U+xHq2+/p131qZQwY1N91wZX4dm3HL13fLOhkWIN
EKBbyDqZJBcrPZlsemvMOVZlC4z3vjGf5iJzyw7Z0Jsa1dCoOjdOU70gL7TjyR7jzk5v9q1eqjsb
eNzbBFqqC8d7DtCmvpilS7Fr6pfjkbv6UBTAabPuqGGb8jAO6VnNCuNVswP5jCL7JDCskXcfsu6A
rino4KmJzSesFynT9iJ4KDqqtCaOLWLUy/vHtPWbmxjU1V3DP/61ajPsqmz/GVlp+ay3g53xJNAe
+9biRpQ68tnU9LGhRA7adyxLqag3GeSl4S8v6sutJ8uHrEzVXa3B5osdLLUggCmrILKSZ1Mx+sci
TVZiUEjjQIP5bHhkWEWX4oA7LEePHbju7dq8Kj4mbN3ssh0+gcPlUcJVjTtyI9V91Q9st2zX22kQ
TbYzAaePSTKTTH1atEQEPSc3Wkruv/RFSIztUoQQT78LhohAo026ddTGGvY5Bki56SDmubHLMwyF
VYNdOjamm6yrjGfNVKS7zohzTCkM4zktq/GGXOBBtKSALsyns6AZn0SPnITPMk6ggMYZUhXEUizT
z05iLaUlHVniG7gTTXGl2g+gO2FlR0UxTE15O1AuXkyaIjw9EzZcYOeyJB530N3KMzAqG+G0SR0I
79ypXjyN93aJSvjUKYJCCY7MTp7aolNtwh8x85wlMo1NEj1jtMdbL7qLW7WtqXhzOnp8HgEFKke1
zcODLqU0xYg4OKmhOwdFV62DTHHeL5rxDo4HBuPiFEoyzD6lxUc7TMrj++HfIufTLrAkbo/DsJrb
bqeNd2g1DNJanLoF9heYeB1T45ftpdalmb/J4hKwW6WiqDeVvKiy5v5spCna4jBHitOyhbimV2O4
EkQb0YfmqV3tkC74SYjwYHHPGLRGCseDPUSfBFLsnXCIWsmDGJyxZcvor4EFfrYM+ok9HOIw/TRb
SYqFRZwjqZi6JDWfA9SswAfx2C836H+SP5OirV3FfHeq5qL1in4v155xD1MtJfmUX+cI1Yq8HZbv
w3oJsZVCv1+WQu1gDcxiY4wJW/peDU46OYaVM0jts9VZ8S3MxqMYFF1Nn21tx6weinBsnx3PRCbG
gVglBocu6bcZ+gW7ppe7a6tCPNPNST7MifytKHXjn5pdgb6STJjOjPjs9QG0n7XXp9a9cFlpHWAx
XT44CIWhDybsVzwnR2dRddTDHCIGVk7SdKcfNhCD5SvHFjNjoToWRiTUMy+y16KpmVG/CTOvnEfl
Nr65Zqc8ZIGkPuj5xL2xfuo7uz4iD5MUo976yBxN+s6i2Y71gBEfxNAOsj8620hB++lWSEHPoQP0
F4D4w0fbR6pTUwyXXCRh71acwvBAGj4uwtK5ggiQFpp831BZTzqpuOiGZjxh6xVBsqZ6JGgWbYMw
Jiox86A3sSlMu3vNm7y8iAARDwYQAO1Ey0DCQL86Y3dBktl4El3KQOLEUfxVlbG0P+Es+G4PN6iE
Opp6qOi4ExJDHHRZsY5NFHxbusQZekebSm/ci2iJNXKutDasiX0xrSYGcN+zjkYl/SW6RNiv6dpA
Yn6+MKLImZKXM4wZ4ScT/UI4oQKQPOOQFzSznEfFeVA//IZMXgDO0QR1RtAGBX23TPbz3AXrHCUU
YHM+GECkyPpG6TlQRuUuyx0USeIpLaw4d9HUJcaFF6iTjeDgRZtB2S52RvmFW4ZyNxfLXLt8ftds
NEik82jRpc+NZkXHuNfUh6qBhZNPYHhRW8wLPl2VFfytWcLbEaVGESxGRamxnILFXNQI3UdZwQIZ
cBsACwpqqDYEwacphQLzItQvctUrw2Yw65SnY69gB8+IhNj9sJrnJJW7RgVXEWmXeU7Ck9XaT0pE
gI95kD2JDFLUNhB04ijczbzqpS1yUSJGnKXmUK7ZdQU/AkVbTBTDS+YKGjWAN5E6MmOys7lNMWiW
HxJyRK5s2GdXsdMTYlG7SAgWdY78OFF6D5qQJdIN3NXmeWixHQHunURqRyRz4qrW4EfmzWFJ9xRh
/6PPN0K2nYo5fboavzlI+tSufo03ikl7WeN9e+Y5JoiImb6j7XKDB6S8tl/dBp9ZcfDJhl8lybau
g+rfV7pSnrCmQwc1Af52HTBa2doK+WkRLPrEWZWRXA36/TJdnM3rVoi3sFUsd1FBUhHEChcTl0ad
7LV1mvukk/XO31R5rmFUZ3g5Cb84u+O/ld2Js+VQuI7/Y/hdTGmWjHitEp3aSWRxWmEJ0QJM0tQq
Pot703KDamrrSZa97PibM7IYnQY0kjjHHyDrCbj9awBnuJ8zlqUkQBFihrgvojuQHUoV4GCXKS6u
5FGA73ITv4wFGlHk0a5Wgxb/GMvqI1Z0a6X1FYzh0uOUoX0WkUVFfjAakwfRAonzIenzcp6HoQg6
4cjI3IlBDKA6lHXQbBSrNoZvbewWUQExKhUI2DsTLko0VR116EhHcTcTLygoELxSS3aHU1O83HJE
ddm3RzSfgvQM3wmkEXJs4V3jalANEnf82WFX/RcXWuHutyDFlcO7uT1HOi533DVWaCE5LrlYW2qq
n4u61896jDFfQBEnm1qKpPBngZ/+eSpiVPD36EbXwVY0l8lDlQftaul0wmIN2MC7E13z6BItyUD9
JEfh47+3BpKUDvZrZ9+SW8Tj3HY+W/r0qoTPZMUYRYcpXm9/DBST9faOAh8ORtNKHUIjx0GqBtT6
G4SlDOPok+QfkIWI8GUwzG4+/Bp1FW5j1KgYCEUgSNA7GOlnfiC0aodYaAWrJfOfbPOLmoXKg4Dn
5kqT7mSYmxsxJg5O/lWeAkQDbdgfASLeU9oX0yfbW28mjvhq+atrvFg2epPgCze9HaBsET1e3goR
aE9/mTgbVXulom9wWvrnGUtb6bxN6SXRY2faynBwhrY41un40EoT902rrvFQJh/jBGfAQPGcs2V5
9dmus3KbjXhZ5giRtWjjrDV8xy+5bRiP7WA+IeBsvVFq9cDEjPaxg+//AYOqVTWO1luSNf0+oVIC
7oAwE1ydk2J20ySKcoIjjUn9FBZkyqfMQH0SvVsSmSpKRyIeKmeI0mLUXbDP2QwGGPDWDe5mas1v
p03v+OtcQixHdM7QOvDN4e+hcy8PQP026mTpoOkYCXbwEHbaVDSX5Pq7LavuveKX1iM5oovtNOVD
ZaF2evHswIVJk5jnMQHdANwLhvzQh09VkNorzZGzLcaIY3qS8RbezeiE1h2ofvXaB1ldDRArP4RW
FKJUhJstCVftg1YX9q4BqUrqmqbXad3KVHAH6kKDkho39+0QahPvnpSu39hYT4UIgWEvZ2Pk7q2i
nPdrcEgvIOi1qoqy5HK6t20bLbx3rNg7hJRuTopvG3fg96K9C1Z8YpmUG8Q3rRcEOmoUl00Jblhq
bCBGGzyLtGRPC4XsFxIuOIKJU3EIK7Vgj+QGm6VPzAksR1sVhd2sXYyib12kqNeWX6IFLSvOOtn1
Nx0ekuztf8JoW6VQrx0i1aJrgcxKQxj8Fos2sH4swB8chP6cl+GY7PjDeRGsG4JJ2U5vcNkZkJrH
tb415Y0YDwoXSKRvfX+ncSea8Rgm22QocWBd4CAC/OGgqLcG491sRVMc5pih8bMJGvi5Niu9JZED
mMQ31bU7wTfiArB0yB5aCJSKQ/ohTl35tnQYQFeGopXIaCCHKhRPEXgY174rD/M8fdJEBeho7lS/
beDU0BR9iR4Xd5ElPYkuMRW+4adED5ElSjxQ474tvXbI0O/Goal2otmo4KyLFgUG0bQr5UVL3OAm
Ws4jgsv6a+QWzS1RmqfSaKTXsOqdk1gPsRTUynxE9aPuYaxa+et0kmXefNL/R89/ifG6qv4YkEMb
bQ8N/rB4NQEAbjXo8ufY6NKzHQXgwwBjvVS2/7VzkPHX4C6jBF58aVLK4qPmetgatdAJvVE9uFWD
AnAmVWsdbebPOZ9sv4iab0HpfirttLlqDajrwWYTHtpq8tmF8Y25k2bcSya7KDmwAI1gBPhZ9swX
F/w8ClctehT2ZL5TxunnIdA3PVCyDybVxYMBRnZfoPbwphs3sWApydZWH9PuiFp3/xL6kNumC+Wy
5qF+UjZ4IBb9g+kAyXaQiHqOvP5Ym5p58H2zWg1xz1a2akD7NJK+Ff9O8ZkQ/1023bs0bPTL/L+e
PitG0DUI5fXqYekr/cjb6gNVeFksV/5a3hhHCj1ucJz9h5ZaY9jB8rJHZS8qh0v/XGacRruBRKsY
9Rr9HthVtqk8Ob8Msd9vwzjTn60MOz9ZDb2/EjKM/CDp38cqvnm507xpqi6vUx6eHqhVgHzmK3Jq
TD1aR5qi3uuGm6z8VrefPdA929AZk3NSJMEZsRtpa8uW+pzZBVXgorC+eRtkjJIX1E6uzpQ0dKds
4lijWxWQXNzadUwO0bUTZR5BUZ22JSKbSQxlClomkidq4VIW+n6S9VlKc4NjRse6l2EtUXZbam35
mFPKWuLEyBIjmhjA/izmLRU+MZJSkFsBeHjr+tpbC/CFgGEkfIU2g536fEcN2HVpluMXjvLcScQI
NEcRyWA0zegmuvqgqi4DSTkc8yzMVLjfHLj9ePhB5NFe0pXimmZy2v4lhZL6SUvUdoulog8ba9Bu
4pDD27yoSbovkZCbu0R/bA2ngie8czCpaYsuU8dIGe8JpMum6WKgcKJ6L5bkpwzzEHhoXu9a9iq3
uy0Z8fqCwFVyGyZd/25wq11LrnXdBH1yWwb+HisGZQ1woIs5y1qEKW0KXVGKxjMiixNnxPwrm9Rz
OknPEZWT2n3qt+1Rq/riFtkk3WOUBx9lS3lqu9I5lU6lpiurcCA1VL3lbuVa/nkqAuZeETDH1iRD
KZCG7UZ0iqDCdUtjjRV4doyRfan9CPieUhjuObef4FU5F9zRnEvv4ZW70SZx1UHhpp9aOW4RZV90
h1ErPopAh+I0EIxpgb6077yyDjDem+LioQu2hsabJGJGiJTcv9L+JBmpvCuhtE4PKd1b2gZog4bJ
1x45LDTB0+RmoQeBH6knHmPmCAGeMy3l94gcTPBKAwbvW23wMbD0ZlLUdi5Y93avtoMmA93c6NEO
V9C3s2sn+Oi2xrApnL45ilFD1Y58toqnJm7kW6OHH7MsCD7i0qXsc8uGum1gxPhDkFEJ7jqr8u7L
Qo3OdtnbG52d8OcWrJ0QZJKgurEr9uF58vuxFd54ZRMA1w2tK380vkqh96HpwMIqEwNZNqJ3Y7VU
W9f/Ng9vjm6n8CyOA6CVXX3du6+9wCZ/12dXU02yq+gXZ38f9BLHBxY0hUwDyObYx3qatUztqkQ5
9H38ZqUo0XRKjpw76AhnwkT4Woit1XSGaCrMvMp3Nu8GRHDQZc0eK6RotcxYVpn+vnOUfFt6+EC0
Cknm+HEs6/yIglq2yUs3O+LciEhmFI33fpWq+7HKw7t8aOu7SM6bfY8vOJqHiODK/CUvcojFtj20
3ec8TC/YkExysq8F5hreqjSi+zyVvc8Y06krEwT8c6vDbwGbzJ64XLWqq9zPh0pW7/GVGzaS2uib
dwMRCHAoFeRTAsnRTMhlU7QdbrUO/N7c57WudrZRYUXhVL235BGbgkgqg4O4kugctOQreJx8DXga
CJoURM3V5XXVqX6du2LXRpCjivNNGHgjdiw0EYQfEItGB47H43gAHjaBaRTV/QoUXOW3fmp1Gbu5
5YaHlcRXLQLLJLrEhOVGGOrxB9uLir1I2/ua+j1QMBsWLRKAPBeL0+XwXlwrTKsflTurfiwnGSAD
68ksDszPiSmT9ZCM7kG3bWM/oK56NMfGugKArdgD2uXHrpYecIdyscp29aMHGCqtuvarhHb2tAEq
nlUHA8QWE6qz7LTqCXspGCaxWz+QZEeNAdHENy9JkQXUte8hLgCIbz/GZa9eOmE/0QbK6l2zKvx0
78hqQkYBQfWQ9Pyhnn7Sxe9yOJlSVor+In7gl5/1JVYMLLGoPb2I1tIvYqMAH0k7wHvporjIJ6EO
gC9N4o9rq4BGJZqWMgbnyvK+idYAC+wJ9vpjHcrDpXXT9kkzknBvQQ9HWZ7B1kz7x9Cbx2y4UOsR
yOdeijXzHmOwzaKP61YGjMnBdNbU+OUYXsjk6FdG8qnoy/pxbF8Hw6+v0eghNqy7wYG0LT7Fvgpo
bupbBkweeFZlUf7oq6ezItWCg4/j92oJ5mZhu1F/FtClJjNMXHy8TzPi6R2cSQCbqtHjP+e7M/5p
EPgpEhBbnifTlai6S2YkwcYco9WQpRZKvM85wIQng7res9dhY+qMoXwnQns9ciArSMpE91G3WMUa
W/FPMeX21TLH9iRa4gAARjm4Jn/V8i8epJ1TDR4KAgZ3j+NvgERwqLBoFcBcM2rRj1DOWmkTTFFg
GRWrt8IjGUoLI45uPBV6Iq9txCD36ELgHWShKJwoZX+D0V0/yrkenGrL41sVyTSdQb/PXdQwghrA
1QKME9/UUXyPjboqdlQ3OuxLfn2v58dXMSRmGgqS1ZEBVXAqGstj87036u4sKsTI1pbb0NazucBc
Rll0B70WUtZUby4zxK8U9y6LzeiBEtCmwQ0NVJAVu5sk9YEs/cLGLijZeHjsM9W4CMgsiSV/3wqd
MR5lNQUyVzxZkgiyb3JW3Xp8Eh1SLEfrxq6QuZ3G3SDg+WYKV1F3gvI+FaKn25I1HYraTtG43MZR
b1z0IeOeJbrEIcbDeeoXDQ8f5xk6UDp8m3JvuFsOY5tDHAu1/i4rm6yAOkjb7EpEu/PsJOJE1zJD
nDm9TCUpv3aVFtw1ll+AA0V8vAExhSVM6n/00+QT4LCO9/kHfUq3ysdeT7o3354YeK4XPfblMOxa
xUdcvm6Cu9ppD3Wh6ytMzhEbmg4xpJmr1FrurgxyZR4QfWI0M+zh2uA8FODJvBFdtWOQGaMSv890
Jz1ADcJiy6jKh8zVcTruqFvPpRPRjsr8Zzssu/Qk2lYBgmqdTPGiXU0spUJvcRqpvGI3yJRQdKN1
3yo7R8wTPcYwbk8OFYRPfTXpkiCXfeuzUcHHDkNlSR+D298n9ZPy4zQpIaf3aZwmOf8wqUedG6uE
sEaZlAx4qUrqlUzdusjxP5HVlLR9yCYSEQbvAnGJPeF0aJwYwLbpRYelzwOeiGBR2W1En1jAgKJ1
bA1Y3cW0nxR9SjpZjFoUESosFCDSchBn4uAlGpaNZsEdQ5F/DCi9JwNn+NkkpzgpD3eT0wtzxYAI
WVbJjSRe1TrAzqXv3Sp51SEsktfw/H8uvCxieZ0Njfa89Ih1ltdalFJ0DLTx9q4/6tj8j3kYHovp
P6qbEygFrsv8/7bd/vemxmam68rmKmIb9dugdfEDoMT2lEOAXc1+ma6JZl2gtxbcSfw2TbUvb5rU
r2f/yw5O4a7TK2uzGGhC5TohlJhf2UzLj+xljloWG8cZIiHAEzMCo9hkSBHNyIqyK0kVOMphVAI0
phJHWYVKrWIlWw/X5TB22nDNrG3hZMFVhIox0T2CFdqHBWSRJT7A+lAFcM5ygZOAj5nmL8Nihd7f
ieWWbnGWKeXvy7272LIkqPwb34nwNFeWQtuxjlKgPb6rTolaFGDQx1gETNWtpTzVRLq09XwnWS/l
rGV0rlYtbVEaC6ZorXGlrbiQGLXKNaLf7k0y3S9m3CmnudY2yY9SAv8qukRJTxymrrrCgGmu0CGg
MTcXQDe0YclSbomXevejZPkvesfulEq/dRcoWfASlRg7azBkjmLUCsdi64WlvhNNnNmp/fSKsRHB
ykghW7LKbC1GOwhkQLD4uHrTUm3ZSeAuDMrJtAo/Vp5y45MYmhfDUcUZueeIVqFXj+JVxQpodhKU
H3o+XZB4Cv8vXetk0BpTEw/b4DyfYs/EKcqFZ3GGFmVwRgykJo8NYDIzvii+Zp6gE/84aFPTGJsi
BYBLp+xIJlKvdv6j3ZVe+Z+nInSeJRb4x/ZyJRGjAE1ZI/vckoT4+RIscWHRtqxBxgqyXNWS652j
ipq1o/f+eWkGU18+DhFkQLW/tUpn79+FUHSMq9UcI5YQc6xeC3FjwRpkWlpMEYPvlhZ9y4CII1P0
JdJsbbf05yRrq/lV5kk77mwlQUMUJM0pxAjxJM7+qfm/9L1b+b8v5f/pZcSV70ar5QX+92WipON+
8k8xf3w1jprDOh2Gm5g1X25eBhrA3y79+9g/Lff+pf4e/9uYmDpf4bdecfX5iriIwewVHf/xmv79
dX+/ulhGTK2iBj+DZe1lZOl7/6p+X+l/uH4SA3p4/w/6rf3bZX87FS/rn9ulOvJ7ZbkFW9IgPeXT
QZx1hpG8b/5TiIib8GQncfbHuUvIEvfuan9c6l/MfbfU8kqXq/1x+Xdz/8XV/t+X+uP70kjSAwLd
iJ5Pb/0fX+0y8D+/Wgk3lQimwt/+0//ij/7je4q7Hxmwf/ueLMss78k/zf3/fD/+uNQfr/aP78fy
Kpd3/o9L/zFkGXj3di9LmWiSBZGHqEuD7Z29GniAuA7sntdGV+E9Cq5cAXZIpz+hY9oGun2UJc5W
BIq+ZbRrQ7gO0+gyMK8AkpURzQBxOy2DWPOPBUXTQ6lnjdQebhJjjmNFVW4KrZcvkpf25yjzJOQn
rOHNpsBdp4H64mAwDHxO1u7b6eAEpn0OYwvle1riEEBjZ9OfDPvUCydVpUoy5xneAJgt0htljhaB
Ygo5CKqSWX5aFjClzrtHyvnduo42oqAW4wPq9o73WlWKuUq7sbkrOs1/pQRcUE9OzXPYF/6raQ9f
UWvGU2hqpSFiDtAO70ULHDzKgRCKRCvXRjJQaAaJVb34Se6cYJWhT7DLy2IymkIM6/Tbqe56pbru
gQ/96G2XUxFL+qNCTC5EMCYAVwg43ECnGZWJjW260t796NmN9ppg5kxdKH9q5cj70Ne2ffL9EB/4
UkPIyGV7rfVJvROjVd636yCSlJMYVfvgpaegdjNdE/wFRU1lKodmSLyuEtDtnyG2fUV8SXn05RAV
dT+YvBDS7rOV9mtKE8E+KfHAcrW+u7dQsL3HhOEUtKl+58i5Gmw1CWkBpGauS0SOMMy1Uj6LHpMA
Eznn1rmrawxRp3XydtIRJtV9wNLDuZCYfHWBQeAqJXfPLsJAUhY8W2QeMLk7k2ywdjqm5/emo4Pd
q9HRG0nIWH5mvmB0piLW2CUYBNI0TdLRyEQBKpqahW+7e2Dn6gZpeePFNLDJxKDF/TGKruR+9KIU
UhDBWo+ObgIKdyuC0wGuDBJKxo/RYSx2YdsHOxGcjtAHFBRadiJY13Vti4qBOo8CQ222itN6SMLK
rCwr8TZGAmQvgrOscDb6ICt78SdoJLXwU5K8g1g5Vp1qw7a5Ooi5ugY2O2sN7WBKuHYZhU/Gn5eL
b1ObnnPyCR8cE9cWm23mmEbSkyMZWCRO3b6eX0K9p2Y7juEHrauCgxEV8VaM+jJW8xLq80cxioTe
X7Bt3Kue5d3Fqd2r3PbhxrIVFwNwqXxuIGsebK1DeGdqZlqtXNPEvkn9UD5rTVk9t0Oy9sIsegxL
6VUHanYHTW3c61mUrdta73Gi67Alb9PuFDlmiuVY8hUtwOixBia+TybwfKzmsPaCoQt3YPzRWXEM
5UMboY00qkl5Fs1G07Ft4JaoTx467pA9Z3BJcwuAd15J2bMhRyiGIoJwiiOYWXxf3F2R9SbQP+06
xKWOFpGqP2hgfI+tibiS6POhGD9YstfuCg+NbtEnDlmCHlUdOSSEprkiTi3IylMcjxGyZSkxoJbO
fdW28jlwQn9yOHsctQ5pCwXWRWSd1Cbg4+yaPcllJ+NoofZ/Jw5iKOCrOzdrOfk8VNiS+QCTghHz
RCMs/Ccg2uz+rKp5jfuM0geml5+yJntDZgmhnsHAgafK6m3t6cOOykIBa+a0HNSoqvCvnjprt/ox
4pKnXkUN+nG9lpVXr/2r8dvogqv7W186yd4sUU4bA1cHAapufGR4FFs9Y/g43kKj3wSNGR/ioSr3
VlZ7D2z9jbUq5foti+VrCu9044PL3rexeSr1CpotOIm1FlXjobGzU6zX1oNZGtaDFAFnVkfyvqJP
yXSkMPnJWVX+ED4oirUP0Rm8JLzBfRe7RzQkJeTwOJS6V+wly0tWqChIF8sw210fNtUK1FVdo7cN
R2U+zTKqzHnbRtsaZZBzM7FdxJmIsckRb2s5jdatTz5JAfSQdvp9kgbyTfSQYpgMTXwLNBwBYqB0
5B4RQtSlRZ9uKRHluRTziqki3utfU2whr4vtvVnjKxaAedmIPnFIUye9adYLvurRvU0Z65Zq6xST
8Gc70p9D5BCuRVyXL90EAzUgpF2kyitf0NKD6Q0HCMkgNudu5mUPjlJmD2w79kMomRcbSQOwAMgp
8qV7nAQgH3NrVDdWLksbf6oGjnmfHiMPDIbuB80k97sCSlhu3dI217bndXd2HZ7iorcfGtvpYUv4
6tatgvitlaKPdSF1D/5Q8lYiXEoVtExWiiRRMUq1AUXK4bPeuc3eACzzSA3Y1+VN643mN1syb9j3
IL+RTBXDUkPGXtX7Y2yTgtDrMH0SfWC7Lq1aoIaYcw+Moyw9aEExnuVB0veURULHB8uRGNqtKbNs
gzZi8GpVXbXCqa4CuVNdWqvTVqWtdhRCBussDnKFR+DSFGd6ZiUHstJPadEggy76WmMq/Jlav4k1
w9oNuJKtIVQP58HG69tzVBwhLSX+iCfT2omkdI2grXWIClN5wXss3HQaghqeLhkPbiytMYkaT605
vUMlbnDbQoqTldSEL4M/Zakp76pl3383hvqzZjbqh8xzwNvVcXBAtiXdmQCGzf4eK9T+3uf566jX
dY+huq9ssjzS1ibq9RctKd3TUCFYP6pnhHwRQ7Hzp0DWt61UgVsYzE96q8VnYyRT6XrYDllZnl56
SIrbru3GD1KNnYOy506iSqs01ZybtYmM3ryJc1ixzq0wlFsm9SY4WlqeWxIT6s4KRLG+X/qG0sq3
nlIpGzFLDCjhKB96BXXLpQ+FvHwD7fEtl9kp5wCzXtw4/hYHjfLNcMrVmDUV5c/OWUFFSR+bAJHT
3pHxelfJxGWtBIUvcnBSTdO3FPPO3An1W0s15GbH1rfBVtK3ulG8raq33VEvW6oHec3PmZtB6G3T
x9oy9OeyscFWgX6zWru+1jxWILoNms7oAvjmUZ1txGjq4mbuj4W6l7o6vqhFb6xaoJuVjsSm2Z4U
pa5uMQJCz2MGa9MMjB5skmUf/K7wtjaIkE0v1+Z9j47kXh7DDJdix8SlDZJR3VcHpauyvVVkyYMP
tRAxt9T7mnjmqUjb5kMUl+TyEr07ymkyPNodP48iQg6GB8PrnBfZrzF9gVR0CJTce0Ya+EvsIKtn
Je1wxXI+3MZVE94pRmU+1LbF0yYidl+Sqvvm6J312OIJw9MkIuSlbBaf03xn4ZC2UnAyfNa64eI5
nfJRMVJlM4yaceFTn90hnZTu7DQAOO8jmedlWF3lWb9OKiv6kkLpmZQVqpsdosZh9eVdHtcZyfyw
2eWtUj2avpYjNlVbb4Nv3sbKhyiQmBfFTMLvo1F9gfmlfhgt29t0lH5uoYr/vFVJ8h7FNgQ0AnQa
fYovUhNBZtcU4GdaeUW1PP/eapM8vYyE2mCgUpUnT4pcmt+MyNhalqZ8zpyuWOMYlTzIZhgeZMMq
jnmmxtsmb6J17fJBVRtDP0wMpFtQNtq6VtIKK6kecATgNB75UKiNyzf+l8Em8JwaD+yyPDYtq4E1
hCRQGgVf+ocIibFn2I8W8gcBgnBFnW0VtCDu1WxwUfPP7LOXwnNM+M+dUojx/OAWoEw774Z2NXB1
hd1SiLv1fREZw84JkI/3XLPcF27pXSw1Tw4YvDt3ThaFR9P37VORB99NE9kYuZfOE9YVNQUV4fe8
OIqW6BeHbopYwhrf/BxFWrtfupYw32ubrRP13GQry3hO1HRdjEn3mE4tvCc/a746XDqjwcjKV8u1
BgzsKJr2IN9Rzvsyqnpyxdstv+GB4q2brEr2ohlLTX6LVfCtpk6KfYoQXWKQij6YQalxASXEBRhj
BInSwGs3xdDVq6jS7HMXtN1Lqz/1TVh9h4C35oYEmCR4UzJbqHAhH0EF7zaG9Ze0U8BGOdpfDerZ
VlKjdR0a90k13LLOd05edzUg5q/l0HzMbA9zQeqC9rrFXH6CvYFXTqbe+ZRbxbBOvDHf4XXaHA0N
eEHW28WrajnoXmggc0XT6dN221fsmX3V6lcWTxUPKiSLBxti3apVjOG49GVj9KXpLes0Dm73IPoj
3X8wzDKDncFNet311iFGYfAiBvHe/Qu53gRobYrwfFe1rzHCIKcepcM1DscVO/jwpWtjXNrd4cW1
snRj+9UnAY1E4UxBrEnCRkK0xQGAGp257+1zX8OUnhDRL7CW2DbaR8VpLoXc+HeaBFpbcvnt5amm
Xxlq212tPJUe3cG85zudvGUNyr/Y3QB3mZpO42xdnkoz/SyZScDTVNgPxzHwHrGySM++8y1LwvCu
DfX03BvlTQnz6pJ6ioXHqQJXXZFf5NKJ75usfM5NJEM6O7+NXf6xtQblkhmZcoH8amxD6f8YO68l
OZVtaz8REXhzC5RtV+3US7ohZJbw3vP05yNLu+ndR+eP/4ZIB0VBZpI55xxjSI3Xh1HyGKTaU1XL
ys245sQhmTP+nz2cRbiVjZwZUtxrHFeV9WdDURGkNUpwC5nF+0SS2DIY8V06Xhpk638olR27IcIf
D0XQ/9PHmrmfi36iD2T625y16CnOzk1gxMWuroOzrqfTMWXncFMahnVoOwTkphRbgIX/qMptyw+H
/Oh0zmNSls5vQnwG2QByGI5gLgBX/pxsjZ01YUBvJkhAb8DHdDD5HSJD4MRVAr3/oRfmm9RA0QXV
vltUJVS5IXohqtIv361AfmiZIJ9sJ4BayuAL68LuS4jnXIfeUC5gd0uMiivTxE6yzZYQjRklOk1u
bsIywC0a184/i4Yirrovynj4LQ3jrmD/GbpS+V3PHsBpGzfiME6xeYNONRNRUj9OIxTmSzdGngq6
5Geaa34azOrX0KzuTHjm2XtBdA/mPzgsmW2+EQYDAHtovpuVxU5dQTK37mftaa6bHwBHgyNrOeUY
la2bBUP8C4WL0R3iKtzHaszz7OvheZqab1ncEERKpOVzsKgS/FNI/zLXnMDEBEe0psp7hFirHXEx
UIi1yUWTa/gB1Gh+03JCFB2tdb72dfOrI+7nR54Mj/FigWOqc/VejpGvcepYuh/MLoeKLftVpp3x
VYvjhs124JxTdAQuVhS92HASo9CnfGkiU3kgvO+LyNVj3bL4yDq3UsvVo9g8bLFEsQwZatwWyX7O
WTXLM+pUeSS/VPpku3LsdDc94h1+VwQGKjVlsC9aIBwlQnY+jF/TfnXTnsrVxen8mpBOfoT1MjA0
674MTcdNsWXtncJi0cJU3T5shcaaDaLe9HGLVq4JpR/yY7DoAZxCfbqHuncgfE2ux29Ejprfibm4
JtaS96rSWoz/biOnk/ndojF8NJOHZkNxP6lT5DLeSmJHTOuS1/rPsQ/qr7KcRLtQbaeTkLICpG82
MJm5+hDpPn8BC49GdBRC10NwipAmeGgmAEKQ90U/InaF5Vw7r6Zj1sDe9fxQx7bzljsg7tsm/oEB
TffQ1RruGpAbTeMLxmFBQyxSgoVY0kbztii/fCremrJ48uBIg+J+iF0nWvU81BATzTC3u2kVLbdz
K6ZrZtlpTuX8ouZ1cUljA7XdtP4uWrDDXaHvkU20IvDEYh9qIfgMhIMuQa0qGC+X+hAVzvwc1A3S
9Stt2YSqoJrP5Q8WmoBEsZ6PS/k2Oxi4HCvG7maF1Vuq5okfhJV+ErW63H+R2o7tZ5wlX7LxUZQG
al3fpzYcw0FfEvcB5UZ3cjqi1kDRFv6Qa4BTVg5NYBj6T6I6WQjySmeJD5cUSNmBGy2fxKHR9MM8
JMq9yBVq3O6RkD5mEXJgjmHSFRHf+6aGR0mKuu+LoRJ+pinKyYgC56VKhwfIzrvvRK9NHuCW8c6e
Q+t2mfPYD+0u/WqV4V4ENqsKGCuFQCFU/DSL0QU97X+3WAy66BiXxhnw4asqxeoN2EnNL7U2+pFJ
bwACxm+aHks7AKjmCXrHYtfEveE2wCfZrBWGNyBj/VxCg/g4QwurS53x3FsdS3qt/a6VBgGBalPv
cqkA5My/dGcNoE+VyRVrARu+LgHybdN2X7fRWYEh4X5xnPZLZUY3hKRMj2zVuy+5/lCERf1qYeR8
ZoQBqqDUVNPgYQnm56rgKYRmNvhqONWIzst55XaKVB4GuzZu0GYuwH8iAQUa5UkcFAeqijaBJou1
4ZB6NlBNP6ynbG8uiGOKNvVoE9cow/O1njbOSn9ZLxINyLejYYkEwzsey5AJiFzsPuQRgdESB6Lq
knOQOl+vkhy9+SCVSQkcOeKRS0b8FqcBUhkQtr6JskJF0/pTStQWpfmxnVSC8yntwlVn6Z9YqDZq
jX4jOWPyQDimge0yTXYRSIq9tpIWLGMS3a1tidBIvEod070h0B7bmkWAQ6yMBVjc6rYnKiRZxVTA
Uk6afKLzhieRsrDsXlPOe+pvtTAm31liiAyhzNLRck24CX/lBUY7OUjNZ3i788NcsYGrTB3F2wVS
DGuJyx9rWxDnOvvCVaFDAgKj9Tox5ppGxHVvLg/QD4/Mq7AajQY0Vvpa0fx3hThDjeWHZEi+RFZH
UFGcaK8x3GEHkW1zVX1lv6Me6hJvOnhBf0G9+iwRQ3uRuqjyykpJfmX/GpWm/zRAT6Amz7ajW2L1
HBOZt7ctTf4SpMuTFELXpAXja7EwXbSdPsDr0re7ILdf41q2KhCSEZLmkqyld0WRRPdaVrUPvJv+
JDXht0EOyImi9RCyVTjFdvxNFOVRXR0jHXUB+iUDM6x+IlcQ36VKrN+oRdljq7yMZj/dxQJqCyRt
ukPzhjzRI2eIfM2cwXaIEM6CyA1begOi1lM6Noh7Jo/lPBMtOayAkViFBFqvnPrZUuLhoIYoBOWA
9y/JGlRnz8CLRmkuIC1g8gYmqL5W6mD5Y6ErB6GENkNZ7MsWutxC60zUTmtjeW3crI3blhB5NZ3i
B6cM2ksbqsfJaiE6WRlP8ylACzbLHuMGOlN67KpZVVtnUUnUM+G4LZ4DUduNTnFe2gqWrfVUZ8CL
A0Ot1waD9poPUrbvsjZDsYO3DvFivl/CptqVRuaiksl85fTGDVhLFDLXrJjDZCncw8U9XkRRHg6t
n0Y2ndRauWdKoEGykrSP8qD7fOzU+41Jby0Kw0y7ryxnvKRh6skmyFJMNcXLxFrtMdGQvhVRx1oW
fJE6W77T17hjnQ7oV60WHUR2MuP0LE6VJpjnCtC1bgSCCGvxkt7Kmg678JbPtW7xiceB/mCt3ipi
La8AjECjLVtodbRJMt8YGNBeDYVJGE5kbBdajgAqDs/KqqJfS/hbsUrp3wzwoFZISMR1HTGxWtjc
aXMc3mQWkVhGG1XPeZniJF3M8Fc7/u7aCt67/5yj50u+Q9O7uZObUjvF6eMQOM0j27rKQxemPVxn
epFXHCLiurXa0a2JZcky+Vo7576sm/FeRKCKA0476JVa+U+ZiC0V7UairvbL+jpEu6Bka6lqrcEA
w3fqSRKxoEXQlS+hTvypSMXvqa1WGvFK6ImMaRUsXTf29kNllA6rp3D4kekWxoRW/ZJ04KeWPi5Z
QpvNa98EmNxpMFkI6cERGD5O6VhiGUIXbzZijc/eXjTQA3WGGa6Qzrr1Mq+y2qDAcXBoJ7QM82tG
FOObSI5aqeNkWlttTTtdt90krrKDqIAnH9W+DF3MSrMQD5GexHpVPGhep32jDcBS1+cqykVR3FpP
10cvsgYtRKW+SoI7QWfdBKAaUs26FWuh2NGjc+AojieyqtWWuxYig6NYBGkTGtL6DAZU1Nr971wP
lVeldpbL3BvPeSYNp8KJQX5nI6xjoApKrO1oBgfvqbyTcbw02o0oF4etmcjmSQoBUlvU3lYBJWR2
0OIlcwURbtgHwx0OTvcqiCrKBCcu38oY/zdUx6Jsq7AjjG0mEfPeVobRVj6NSfK9hNdTcVy5sx/0
DuuKCEUXEeoiYD0GqHdGL/JeFIlKUS5SI9AK6HuAgXygf34/QzTJ1TLS3K11vbYW19KGYt+s8DXB
uzgFWX3WoIveKB1FeSr0ueBeI/4bNBtxnwTKYtz9Bb/AcpjQaD30eji96f1yuJolCTn3wjg17oq+
0e8trSeqvVLQMbLC24Uosi9ytCRHZwEYqA/OngWSfBP3pX0s5lG+kYbwf6XYQtvHv7ULjfC2E9/q
Gaqp6ZHFN5w95a1UwockFiTW6pcIjDk4iQWJGVf6MQyU1hO1o2TBPudMD4hv2XCZ8a1gOQkofs2K
TwcQwp49JlnxYZmKZPDaFpkFLYviFYJC+L+E7DJcbsmt+AkjlqV95jC3iFrNqbNLLOcHvQr1BwNn
2JUBddbvoq5Vbv8QoJKViHG4FZVqBgX4DMfaAUtB+9Q7HeCqzIlgUyMLg1P3VKaPOPaaR1GSdt36
PYfdXtRJeQ5RrWNCNZehCpzpX1t8+OVuUNdNiJ2HJwH6L8xF2itx0YNIxUFipQFM4p2uvZVxBAta
PLzUsgbA3BjeuqDW3qxxJRjMtGQX9rRqmq7Hojhq9Y/rJx3TugzFQdwHj9fiQtMe8lqdv9VsU/0g
d+qbpUf+OqqTi1waN/UfHtds5S8wFqe4V4JeOtTWbO4TnMDfbHQgRzSmzanS9vl8e1U3TAbUYXqI
zZImN24dEKp+mSTOa6nDetRzAyiEvwhiJZSi8IXoyTW31omcanTa63tLQbK05f5TpyqGjkQMJEJC
gUmbzcmbcoQ0a91EgLIvrfu+gdRqZRoXh5HV6p8WIDiRqIT/p2/1awtx0nYNcYIlQd/zfo051bXL
pOI9VIALABhKz1KiKC9N3C67QJqKPQYQBbaIuT4RGtJ6otaspvR+GILXKKWtjD7ii2LtRJVo3jXV
gzxY2cO1tQI3jQZX81kOvDBaeYnQW3Q7a8qOlrAv1AbQWKWX272xAvC09VCvbNZjZE83LKg8katX
Cutraq0UzbDjTTeA6P+0WMvTOu7duEAKd44r26ujGjZ6Gam9wSJgYLab79DKLXdGWMjHeXRe+jmT
70SRBVph8o0ocaDaSwzmmxnoSj2sBoPqEXWYGahiJcv5nRgAy1xKt6ywHkX/F0UwvsFdquL32QbN
X07CLXIdQ6KVg+TlLpCnbqcWmGa9/9cJUbC0T9uvbL/8fpKVlsOxrZmAhryozjpI0HNrDtVZZDVZ
RXK6iFsPd4KOWPPEArGdi51Jz/MN1NN2VQSTCIZarwReme9GRqBrtdpwVKdJtTBGxsu95Px7zWn6
nN/a43CSMcLtQzXn9tcvuvh6i4+/ESu5W+cND/u9YhrH/n5gwhAt9AwCpdh0kn2Pb+syTVO4p7Mp
3iLj1WjmPLqIilkzLqi0xjfK7MT3ZY7ffZjji90m0smRIUSMNZbH01rW4s1XnNzxBhh4vFptS/sM
twK+t7zs9qEMn6yfaIF8l68QkrhMbiwWEVA5aIVrhOzV/UyutdtWhvYXtFowIMY3fi2Zmm51wMe+
GWb4jysIfPAhWFhw0/peHCQEKK+prlMPVgjGUJ3tyQOJ3dzPhYFFJQqAyMQVRJEW2zkf8FZz34Vo
5gBGgsR6kBY/mpr6WW1rZJ4DuXqVVC3xQl1v3kqDnSAL3e4uzeLIizqEGRLC3gj96OnI+ozkuw29
J4YjnEnBtxnBIH/UleqLVKGmULc/AyNYLlqnywcboow9IW22ay96f5c61nNqAiBup6o6FJiI/KJN
vSgsZzCTHNJcmfZyjOi5KEN4anrKg+klKxMZnxQyqzVA3FhKiDWUu6Z9YG1fhYlV7JB/6HexLaV+
LWnsNoM4uR6ixtlP1hDczgHa54aDPpcMi/pZHDICiOHrzMu7ENyfL/f5BBOP4XypMYW4Strkd2pY
BF8SJT9AtBqCbGQKDpzIF61CHcvKANrR1UrEH0NlKk9DOZfXWh3ADipMycTygWs0qWK71jjVbq5m
qmcpeXEOIas/wzf1J7WViYqkXMHZotpSCaUjhonm4iBabiduZVsTkYJavyAk0Zp3vTp8m7XJxNQW
c5WyNv87iReKW7FjomuXNXpa5EVTkRJl0twB9H0FctwdVCeuzk49DSezq160wFH32+3HaTR5zQwv
VVcShDhJN7q6SnwRvnAe10B/bQ0FNxfjV6mYFcEbkeE6Rih5TBbdOmN057q1MfJt+aQ1oaQoivw0
EuqAmRcFwUbGhy3gAeKi46Im7T/Kemk8cXiNO2JQzpUy37d49AkvrXeNHvWQrvXJ0UpY1yUlsR+e
sRRgBsywAvmLtEBxfSPi0YlHLA7XRkGn8kquaVEs2m9N2Reax0lCNSwdivzYrnHKs2Lk+VE8wJKp
tQNWyQsYe5y+iJqujx2OiAJVq0KrL7N2N8Y9PoK1fHv84mWKsusr2qq3mq1MpLaDeC9b9lO7PpZ5
511kBkcdWgY0LHDn84K3ZpLoFSLfE1U0X286I/Jz9vDs1LDSZAMxrNzxdtjuXZSFfW//OVHkxZPZ
WovUp1M+ZT/88e08ZWi4eeQI2bmm00uia/ayEz2gs9Rs8QZw/T60GlihOmPKduJ1YewuztuL3rKi
bHujW1aSKgLSthcuaj6f59iOX1RApuJQLYmrkSsZF2tXQv/BocFHR3/OpXbxRAEzUfcnqeeENqPM
8jIPmAWn8mwwd58b3Pd0zjUpDijP1h/zeQwldN9BRyrez/a4Pgzza/L6dIvG3A1OsLPUn7PNYn8I
+Wqvh2R9Htr6O3/L/q1MnCEqxGlbVpRhEftzKXnEOSxL4+8hdW6vI1WMSXHo14lApCwB2hF5MZD/
1uZvZVBJ8Fq2ms+/IGrEZa+/MOfEBjZ14hFphxVo/dvbOxWDWLzYT2VbVqQ+nfa3sv/zUtvlP50W
OVaNySYc3HidI2MZzck/yTU/rD1IzJkfaio21RncFlTNeU5SnCry14uIK72fPhNugZrbe6FIqUO9
HNo+O4qL1zCG+ou2k6C7vI5nMUzF1LV9FD6VbSN5a/e3slJZkRuiK4qG22VE2ZbdLiO69JYVqeuI
3wo//dR2mb/90qCoMAaGr5nWwca8fk2vs9/npDj3Q+H1S/y5VDT40Eokt0ZRXA/LdSIfxRz74bdE
q89XZeVVnIbg5zZpGGtQ2JZN14lFzC6iTGRF6v+3nThXnJbqmb8kanu8TqvbrV+ndXF//ysp3kcs
ZnKRDAl1IoDn+/YgxKdG9O1eQflHGwC/y2FIZxZTWIZDrbsRk4TI54QtrgGU71NcjdJI371uU6u4
1l+n2/VDvQ000eRTu22MiYokdCT827N8/ch/Gsefzg1yCSuWfL7evFn8nCu5PK2L98WDPARGuxHH
hbpkex1DC2lU7P+zWPuwPIjEAkPcyHYQd22FCari2s7EubEXD2Ob+UX2U5kqniLRa2Jx1kaRvBNj
thBJm/Doo4716yBN+reZwPbFE6stVIQk4H7rqBfNA6d/GSNYVePW/rAGvd69eI/toEh/lpqZWIBe
36lYgIrktTNvb7pFllcKevMoOg1kfZkvLcUMeej7ExH/+PoqReGH/PtrJJ5Pa5bptHWmax97X/OK
y4uf3XqrSIkyUfu3rCj726UytdWhTfH1dW8vbk407dLyn5BoWPYMtX+dbrWaHR7EAg5RvGzh0mF2
oU/5t19Xd2ImEilUIz5myyjPd2au/A41tT6nPVZIIvPqcwCj5jGIsTTcDbUN+06ED0aRFjgThvr4
4ZPGqpiv2/aVFJ/GqUzSxRvLEpArfgSX6IOf24MRKXFoDaL/taLbt+pDn4De377REoHMeyIV70VD
aTIUH91e9kHAqbn0+lXOiCo8tkCdYOQi1hihhDg2n+rWAUo+1Qcx5yxNxlKmBEG+G3hkoveKke0Y
PR+jxTTZ5/fhVwnWOiQ4q9zt29bwRROlhdsfGkQ+wNeD3vD73aT44kmKA2shuDOsk7hL8WauU9WM
QC6sefazKKuT2HExsVxMY/4Vgao5cd6nF5ONUo5P/JcY4lkZ7ZRk6LgRx5Mn9SyGSeP0x7THRLQs
0w0LpRyrnIr6ZvmDL0a6w9wIm/z6urf7k4h73kFy8R09pFeCO6Rdi2TE4nXIUJwSGXMdmmCZC5Xt
18lxtJ3RzvWZhZ6+owP8I27+w67uurD+UHodamK5vfXvsbXrNVQCy8L7mm17ioqV4hnpuqMYXtdH
tu4tRd8WF/k0B13Htyj8dEol4baNKugR2YvPiD0heSMWpkGxL3XYoVHHwneIuBSTPOgvNx/tfj9P
1aM+6NiBiBIFtn80xvwRx5mrwGWTh8GtmaRevnSPZn4pY8faiV9NofRcPY4udOn7sGLfTQ+is6yD
C1op1zAqhPvUo1S2bE8y/aRHjXbdpF53sdeVhRiIYpxvi4NPZZrYLYg21+SnepH9vxcY13NEN8B9
u5fTMji08bgHRWZdt0v/5+rD1Bp4t4v2cJ1oNR5j9k/TRcZh66uFqXvEDI1HUYRHne+JmFOuSVEq
8iIlDmYo0ShEwYL147jX1QXyDfR89NbYbRPHdRkseu/7klstzeaUNlOJPi3Wj3c7hOgmU2KGbo+0
N6iZ7MMA3GZRMSiv6xlnkZMjcwrmRcNz8mg6ih5JAMwM1ED1IJoIDoqS7cXwE28cT5urDrF9FF2v
W4ZrA/HbGUY3vyib5bpUFHf26Xf/Vhb1zuqajW+7gS+zV02mvCeK6+E6nTXjsIe78iJuW1zNbMPy
kHd/zCniitbUypiQom9qVCjLzpIWvPnZYYEnWdR/+MKL+75+KK+jR3zVrsNJ/ENDaePz8mw2ut81
UnncLB/5oKl+vyiF+2FBLKsoYFa6Xly79Ycu+CEpbl5Pi9IPO6033RYWuGOZW3wkiDnYZwm9UHzj
xf63VbGpSXizwyreg7vsTsnwXC+xechafa8VFmtT0ZusNosA3nRQp3c/gmbVIKlrFbb5dWctRoT4
YWQqFxw/BONt3U90rM9dtB37p7wMfORpj0sTrci7/1itPjzB6xNdP/4iJZ6iTKC3204d+rnv05be
l7Nf1jHT3vtKgWik86Dnb8z02IJgWFuXREZhxseJgAL0I5mFxR70mhQLvUmPTNwN6zU+JJegwkhQ
BzFCfvFRh9HSF61FD47Cmkcr8h0k8ivq7brEEb/3YdLZRn3Dcs/Pp1C9PiTxaNoo7vyqUKG3Frt6
A0PCXKenAbTc4umJOu1VHNhiuGp592zoCYEw12//iAkBbYpvH5ZcM+Fru7SH/Qub82x6Do5gTL1q
y8MwUQRb/+GfR9V/75YGhlyxBhXdUjxm7uocwb2/Kgo4/WF7/o6CIylZv3db2XUt263/C3JE9WoD
KZT6lwGf9y7DznYq8gfRJURvkJx5YViP3rgAEjqi30I0EDOS+GVzsuJdZMH0+GHUiOT1UBpuptbW
MV97DBY5Z1ejfnOqoC9eF7BSIx80BTDQNGN2R3Zev+79DSsHTRnJrMrWSU68DpFSG1gZIax/n0mv
NyXqrp1GSeVlJ5KiUBzEWxMpDV+2F/xrd7n1WPWljwf8KypJ6nVTZ8d6QbiaVI0EheoB6lvjf2x2
Vt9Jh9aqetUboaIUT+a6shPzkV4TuH4UyauhUrz8a3Ky2/Bs6D+6IBtP214PxQMWYrpZu582gXMX
QMq6ZLBoKssz+M98F2azm5k5YXeYlCL5tx69TDg8j/PBWN8j1D4EEYh+Iqat6yu2iMN105teX80P
Yg242lGz9VCshwUSvF0cZl9EkTjo9c2AGsBJNC+ii+Nwy9m6Cp7WEWl2DWIT+au8fB+i26l5UIGA
+kmxHyr9Yeg0Ilsk3KqWRWxEq0yeYgJzYbEQZvVRJx4c2s3I1Rs6j4mjb8dmq3elRkE7k2jCB802
04d+0bQTPKuXcFXiipNiOQRS/ItgNtMvpEHynRo24JDAJIz5VourPSxf4E41vE5v/mSrCmcWXESa
F4eGDy4/Oye9HR01TZMOZhDnwGtxVJSLrT32VVPxvYxxoK5ZlHbeYtVo9uoSu4iEBpdlflk0tPIK
4v4ueUa4k+zkFmo8uN8GaeaCBOY5+xjI4nM6/26Jm75UQ2VejI6+ImVND3Q7hqnZjp0vLRBWn6hb
mRlOcq96oHUY0KVmcKhSCBSzm2/Rqb4p2Dy0MuQqKiwAsSTrxCkY93ayONyoHztTtFt67SiFTfKt
0t8WLZIPyP6afjpKT0oawhEngZvRWr8oKu3NjL4OIIfadT2MghJSAatTE1lbHP+/2zE/QH8J1nto
fmvIykleorC0JdLSJ+Bz8aE0C706S2p/mfdKqi5n2U6+xP0EqClHEgk+d9ltknLcm7qe3A4KytWr
pk8hmYzV0rwvwtCtZibH3rQh8zeS7qAgjehnSaUhXBwWp2JRXrgf7TwRVnB2AlyPjL8yGEBg5uJI
KJwELshwEFhr+D0BRhSHMSMwuV7UwTPXK4jLWKK13f1aCpAKSLZnr075faoA5szOaL3Gbf3FUDvw
o12SP3TjRIRktNj35jgXnh4b7W77wF+3UZDgp/4C+sHrIVe1+qq4h8vNG0MeAsq/N+r6SrWVsCK0
oswX3+1eDxwvN7XZM3tnus8iJfAC6CJ9e83KmnwBnVAR4qOepBwteFQPcXfF6rxD5Ef12hRYFtCF
nmjiStmrBRySC7IN9aFwMjezewW9zLQ/5tUABX08pX7Yp6ZvLQ0wUzl2UfAN77dDD/bq7BQ5QWq8
3VrHZ8b+dMWc3c2BoSDDA5fbIDWPCEGA42smDZkyD/bu2FMdI3I723x0+iK5wbsSuITlEkktDeAR
rDbFtv0YdEoCumNKoEO870aiba+HWTdRiy0vSaYaKG3FX7ohQzi7qwy3tvNTaqWIAIQWuqgolBBW
L0X3dhV2j4vedI9t0uyGAVI6kdOKSbnNR+2UV016m66HzIIWv5kvSwmcR3cmYnHDf4kNKR6XJT02
pTWdp1TZ/WvAKUpAmX1K1EG7gRC/PkK2705TXXpAgiMEmA2+QXhu9rNNh7Ihx/D1oJpcqV6Me6MZ
DqaVt6dmLAkq48N3I1LboQpikEJaujN7tFPHaXJtyCovAbkukHW/sYwSPl77pUQsiEiG7N4xysZr
bNh1jSV1jkottz4UhEAbjTw8R9rghZUt/UxL52yjPDpD2dHJXfATgvuUEIQGzEw5d/ohSZKDVpag
dI3e/idJ42elRENTWsIB1boWp54F18CIhAUEy5XsdnUElfhKgi8VlXFEgw9XFUx+XlcWIc66GQLC
uEKt0pTCc9aHXlEs35pOCdwsA1wQjVCX1vqzbjTVC3hYQOkOINSK15j3ZrizgkBzq77/NgQlakZZ
+k1qkp1sTjUUHDFmgbSP+dvObZX03/W4jGHMCFCWCehLponPPS7M01RDLEwXLU9prrbIFDlPUd49
zP3cHXtAft6IxMEtKLenesAJLUmOm+DnvzcVWXLznqhYUL0rLQDzNFYT2TMQgu1SyfJSk+JYw/HZ
gMjt/u2U3FPY8IFOI1wsCexDt64DWqiEcS2sEAmCII52DQTOId4FVjzEPPUOSchU1vwqjFwngfJT
6S1AQ2tnJA60d1VIez1C7x13qcOnWu3ng5N3jWuWxLKoaOGmhWXgFOfxKUX+Skx9DrU8yneG3+Vp
hyrU9IipddIt867VA5gKWwA9cGrHrqoak2foBJ+1+Z2lJdWXSOp+KsDZbgLy+ivLX+4VDb6av1sH
TGZNJ8E920ojUeJgpUI1DHZp4eIWcAtJN3ZCC3rR/qMRPYBU7NUJBoWm9YZUZxeYVn4/DhhM85Ip
Oy0tr5eAfUsAAoasVl1dVoyLEppvjqMbZ6mtjQtq478HOWn3lqmja5h6Wh3rxybHmpDEv0YYmZHH
yN/MemyOxnzJdVvZ6yiQeLi/GKZEPLsgjrRzpS6q18mXrKo6j+nQvs165Uc8zLBB9AnBa0Gb7cqm
TF7NJWC/gfsfO4aCQ0zRqlvFRL86U+wTYazYLLQ5PFugsW5lRaqRkIfpWBmAKy3AWnLMQqryNK90
Nn3f3E9lrTwVU9icCc39nUIQURreBPzq0JvSvZJ/rxtTfoVYdz5FeVn7piKNh1TB+Gh0g3lnrYdC
7x+bvr4pg0g9tU0EqiNVZ2L65B9VFVrAeBRt1xc42yHtdOUmxVFOkNyN0UIDYUgJoZtN7NVo3nuZ
BlGrVhaOx1gGkWuY3yPD/FEGYbZPnULZOYo97rWkOy5mVXrGoEdg8caJYI+u9u18ck55Ux3ahlVZ
A4iPndhRgtb9lsVq4CXqfMnMqUMRO+3RC1ecnZzAkALMuru1GInHWjJfu6GuH81Iwiw0qX4GzGYn
jah7LZ36liLeypdtJnZSJ9JNa9J2Rz9ozmNnpsew0HYqllEpNNSdk6nP5TQsNyqiUG5mTPJjFuJn
DUr1tmgQeDAWaaSHIXqXVWN0ttRf0BFL952RBewbZbg3UnniKzC8AZsF0xvbZ0LL0UB4PyR2tTQs
PSmcHTiTuA6g8uWliL8E4zy4WpvI+zwItVtjRpW1ncfcs9M7OWqdyzI8VjoxuS0wB4JrsdogOuEP
NW9ombR+z5IiK+YOQnsNjTS0hfdAr/DZGahODZH9bLN2LSUMonELvYyqvWYDgu39MNqnVfbSJ55A
ohNnp1KT76XGavyslirXQCmHtxMeY9mbGobdggCar1TajSFHxo6wHg98P7KfjRUfSrxefVtOQBOU
36Mz6vus76Uz4lCzr8Q2VKLtOs0mau7mzjcCJLxWL/CUoHfv5wP6wXLNjDiVzQmtENBNaHSxOjqm
KIl5mVE+K20y+zmWWcupfySKDo0QIBXXqYY7Cb2wRgvACpv1W6bLOKGL7LapWvsOyTsbZau020ct
3DjodhFOKY8VcU+7OiTMbQ7zO3tqAFg3+lid51F7NZpo4E70Cai/Wd0vxBifotkihN7I22dFMZvn
lHWvnKvJgygaWK9Bz438sagcqnR8CgxIfqIBpgYnkbywtSdMVJxp5PNyJynNkz71zTOxT9rOmUNW
VA4gjVAp0n1ZSWiaIENRT31wYkbjh4mUX+PxpZt+nOT7NgkI6rdr6Kl4fb5oLMo0xTcnzSEYFBQa
RMmPWic1J9uo8Pp2GY/caDsIOOok8ruw+TGZBfzak5Pfm/Vgye4kh0hhlMnThzKRtLJsOWtReRY5
cRqDHI0mc75FVgvXxTAOB4AO8pMpd9OT5Yu0OBhhC4/uiOluK6sV858+DJJb5384O7Pluo1sTb+K
Q9eNOsjE3HF8LvY8khRJSZZuEBIlY55nPH1/SKpMieWQu7uiIo0csMWNDSAz1/oHMFz3VaSPyI8O
714GDH0bbNIaAa6XNrvbfcUqHfB4Dwbe1XX/JL3kG0IMwT1AqOC+wxV7l8DH3ry0GXUFea0BuJfL
NAIJVrv7wXebG3XGXBjzDWutvaqpom0GosqTNLlf3eDedt2NdPLorq+R45C2kRwlHJf7wk+Na2dP
t6qmisZC27aCdXBQVT2Pp5tx5o9cxktZBQ9tB2kBB2Znr9pgE3S3UBj2rOKXEQybKpyU4OAWzyMq
kdV3jYmD2fNnMAIAdrcxB7y+VVuaa9UmzzR/W3V/llrn3EMIde69rh+3bhY1mL3jNwMif8RfRwvf
qiFRhjJvzoS91lsJxhz87aXJWebaIN3uZTOQzMH/bKUGPxfDsIiI5/6hDOBcF53xMEj8llkE9Gtn
qY5OFj2U8V4fbOMhYT3zoM91sMYKozuqAQObqGM8a5h3L+PVENRTEt9jwxuM5jGzZXSvlV5+EhPy
B2lSR/fxUpQLtLQ2s4JIFVVVuCE71ApY5YmIWJlgK4OUBoT7XjeLNYBC87HEvGWdGZIVY50bjyzm
hq0lcABVvVwg77BQ69eFNxuPQWIX12Isn9RYLI7Ge78Kn/uS4avOZZnmsMLS204ueRv/maDYAEG6
Dk+17zS3pLjkwxiH2TaEyJpifLKOp7J7aKwhudUcNvxLTRVesbhm+uXw3OYHpgGBlb2HL/Ejc5ei
lcUO7nd893wW5khbXtDTVnXq2PLeVfi8v3xk5+X2CjypOKo2XL2mU7io+6sTVJvfQ/APYXA9j3BJ
D+TYVG5VdTSj8u3ow3Zb/soc68zbTIsOsvPitY183rETpv5QtkDidYONWe0m4oGQl3gYPe6t3mjf
qiY7sjFan+1sr07wR7u/9Mb4hUWReFBNaexdzZIHQ9Vc6dgAmLR+q6qRzcXSq35bFfGhkrW4emYz
3JvDiNJHKT8yOQ73qpjdGGcYqxXLhPm9rfTc9VyI6O55xFS45BXA2RvkAvaxgwBd2GFRLYQffjP6
q1JMKSb9C8Rs4z0XwN1oZp7cmJWFxF8oxB4advtWa3GZK1rpfZqq8GjOc/knztWnMdei6+DFT/6i
xeyxzL44S2FXjr+qYBXfGgZ5k6oqmoeujD9OpcZlC4yZuzxHiqOyN5oXhZscavJNslIhgrBGxWMU
WbXTNbNemVamHdx6nY/ypuoFYnJ15B2ch67Ltp72CZyieYvdYk2CFqL5aIvifWN6R57NYOf4WrVy
EHboc3HvuAhUtE9NiqXTgEoX4tAO4Y/QfZv3iL+YnlEiDR14B/1D3gAcDvTNhGnyA199Vws7uit4
P86JvAfgOW0g33psHb3xas2V2CaThVLIHK/d0Eg+9clg74Y6JtxQ5KRfLWeLq7LAxJGYazuG5tmA
K2rU0behk/opKJ0nt0nOc+FFWznPMGhklX4I7L3uStZ2mGUVRIHXXlzp7/XU0XZhHDnkfLPkto20
rzAeUZOpIpT+HDCW4RPPhnxf+OOd2VXvTJFNj0WTangpVl/KMdOPyWICwX4Sl01cJI/CaZEsQxqN
xWgnV3GSxHc5lDEw27r/2RtOvm0j9dCn2XMhMA6utBFdsaicV2o5nRp1jj0G6cJonB8HE11DB/PX
ZMzjGzx3YlaIdr4VrWh2B0RGo68O4h5rvYzs2xyRjCUBbLNsK78aUzi+bybnPrGs4KvI4ve55WIv
laH/BbWEzINZhWdRjf7J6ev0UJtjeYNUe0EGBRlO1qHBg8isfB0BAP7oOdo7py/nPwXCM87ifJT7
KWlntAlwd59WQ1ym79xqMjdzFDYHlATEymJrgCFr1dQnpAdZmgU6piRJiadg6Pd3Xd+1j61vt4/T
QhGzs/5e1VKZsyUN9fmsqqMU5baUZbdT1QHzsGMKQ2DVtXn3mNjLhAZ/9OXTqlzbJdKx7tR4ETk2
FrVWiVYf/5RlJtkuHOJxq6oe/NEz/hrsHZfesGbqt6wJ7SJqqsBn7MY1B0JoSxPjWzgCCNSrqt0O
UPLAtG9UFSuc+RIQwf/+aU5mLjOY6lN/n1U6H2Y7l1f1t/uDHW96ku/PI6asZhfuTUQpln+qYL64
Sa38naq1/RRsQjNJV8Hkh7c9zmq3gBaSVRa3OVEH2lQR977YiCkA8lHb2maCTY+voR7cYg6M5j4K
qrearuUnpzLvXrWraggT1ern6dK3BAlWqi3oW1YqANt36vyB3A8Yey/edn3l3Uxjpe/rkbhjYzjc
0KpRFXjLrXqdB/uliQChd1MAqF+3Y+w8f4DqVR0GxPhjmvZ/4Ep/o9dlz8ZKFgYZ9NC+acPpcXL1
+fhD2wRHaceOFsGBZUgua/tGNCGnOIAbHNbdl+cquxOcirIhPCzTD0mgxloD66jYfS3nGE3R3xDP
VxVVIP5DJ5IkGMxNLQkXVVddcpqycwQjSWbSvjGX4vmjABdnq0EKZ68aO/T54Kc3/S6u0vkGpVt5
gq2GxSk11SRreQh6a74bw+kIxbJCZ2cw30HZZx3U6c817Pz2rPr8t23ome8SK95Vs13cq5G1yLZz
Os7PtWiqNk00e8+1EiQublXFgxqJE/iqnuvpIfJL610n2Tianffcl9Zfpc/mdPYs94wcUPmuzMTO
CUfxNh3c4p0GF7tL4uZW9SFBikYZ3tnXOi2znZmQbjDd+r7A67e3VpEEp2jYLthOLWlIA5CgTgNn
E/XlQzzjateEs3EPpp0dQ6wvoc+pPiBVka/R++f+59ZL2dwdZE9cZepFsDJcjI6MsqiOXjcxBRq6
fQcDSVyssbkaC386mdzgNIxod6qqKAqJrIzNYs0C5hFjLjgiVLNGWdHdhEBH9wkyZntt+lTHdfQU
sP5bo1PW3HkoC67g8yeIEDrlngfovdugKVhocb4txdyt82wht+T5uYQvjtoS2iDxQyU664n748im
ynrXm8QUAvixYZpoHwD4w/PDq3Qeuzwipjyt4htXumaw6nGIrF2pf0s07er5Rv2UefEflZIhm/DN
ajLs+gisGgeMsZ4wL7m3AhmhOlwlYAREchsYvnH1Sm7spSleCnXk6rGxhwgSr3yYXqgq+Q8wuFba
2Hh73Kznx7Fo73qvKj7H5BJhxGRiZSCutHZSrUVNT7QXKWtnMxsOosVONYEa1CKi8/UHx/ZuM39v
Z0kNIoYiwlQKbtKmyDUN0y0jX4d99pBOkF2KEvvx1Ox2nXDLbca7bx30w3DQ88BZl3YsEQ4p6l09
Ylo75H74Lu8TcbAl9H176hPMMqp9mnXR1jaOZTnUjwhLMcd0iFYisfpW1VrPf99pY3tjO3b6boqQ
hYKNBGF7qSZa2K1NMU7HcSIC2Qa8PYdU/+AnvbHP56x7JxHz2DaGbYGNHOyHBEldgh3LjrkGo96/
zSKZPsoxiPaB06dbO212b377r//576fxfwffCrRZp6DIf8u7BRuUt83vbwzzzW/lc/Px6+9vLFbx
JkxUx8Bc0hG6I5f+p8/3UR4wWvwv8sxwLeIwOnTO9CHV7ZOSMq1m3eUKytFfMbkUmOYu9TEI88sy
RkbFx8CamdfKSrwNePFvimzWn49UW2FmPjAKekP89vglcR1V4xArRBMYrvOz2s60aOyU6N+yNbOy
g9LXUQWLBxYdWXOvRjSuvVJf/L9++uaNuhJPRTkx58Gg/bn6P/tvxc3n7Fvz38tZf416NeixyPj/
L4dco6e6aIo/29ejfvpc/vXvf93mc/v5pwryVVE7ve2+1dP9N57/9t+/4DLy/7bzt2/qUx6n8tvv
b54IvbfLpwVRkb/53rX84p7xww2yfPz3vuVC/P5mXxff8vRz/vX1Kd8+N+3vb2D3/cvkjpGeq3uW
oxtCvvlt+Ka6HPkv3ky6cKEkOlLalv3mNzBHbfj7G9f4l+UYju5YLiFT29TpaqDL0mV5/0J1WriL
rqhrGo715t9f/fvN+/yb/f3N7Hk/38zMbLan68sHEQyXwn51Mxd2O3m6FaNENH9Msf06T6VRnqE4
sR/TQFPmVZWXK9WoCn2KDHetDsO8K88v56i2YTn7ZbQ6Km08vZt2uOR9Xx4KfQzgauUTaoSoaZyf
DxuehXOcTxgJBtW0fa5qpX52NCKhvFfp/uHw+aTURrBwsBYAbVXFOztFWM5d1G5VYVn45j7XMwQL
EZMim4EqynRGT1cvTmJRw9UiPNx5FoaNOqdqjanADFvIowztw+vPafPB4h8b7Y82uBPe11Gxmfh7
1/2ipxzZrKnJqJ9UTRWyJU1IgmTpLcuuBUOKJLO2LL6XgcoHq6xdOtQYq4p2XdsRcywnkosSeX69
v+oBbpjdHJeffDNGYSICaBG49tlhCt7AgS8+ISLzyYHEfd+6fb0fNR+Bo6TPztoQu6cUvFyUZWfV
kgDDOP1wu//N+5Cb+T/uIce0HMHtowuiy69fiA6Gzg37SXG1E2BGmeG3p2Qpmk4apIRD2Z5KFv4n
1aOq6ogI1LTxEOxb8RSUJ1VIGKunNAkIaqv6D4eq7hWlTQozardZQBDUSna8ltNbVXSDSG8L1OWQ
RnSPg7Tck9t2ibWOI9KzgbP3LALceYBWTjBh95p1R3fUrU/gllciEvof9TQkhybVLTB9dv7OlvMu
HrrPU5uYe6jUMFcz10cDJ3Mvltu7F6CI7uWlqtpANlhoFcgPqvbS+TJWsySRfj9C2zWu4TVkE6Tu
bjpJ9K9PuuXz0L3URTdkgBuX/ucuNcpvEJnuy/bfQ42l/+UkdfTDmBaTqyNbAzhStnnbNH12TRt3
w1Nv3rZ5gmpTZ+N1Hc8u4b7BJfCH2PUqHUkKTvPwzQYN87Yt2V6TkkHobbTt80uRgRn6oeo4rF+i
CbycGjLMBun7EPa1bfazRdK2/ZSzB+Jh7f1TG5s+eTcKSbRj7Tvgn21yJFvY9MnbcEqZ8oJuemuZ
nbtBM1R7ntF+mtB+nMpN3r0/TuVSuIYpbV7OiLEYluW6P0/l/ag7/mgZKca5PI72EDR7K/HPdW9u
bScxCWvGn4KhnB4SLB0O5RCk8Hr8JQasbYbB+FwtHiFWnxPeaJbDGWnXw+x3X5/bEEN1olqQLnhL
krl+0I0cC2PiCmvfFqAl5iHscbJNOARtKLa57McVmhj3VZ22VyMYw/c43f/RpNlNbgIuRUK6Dfao
fQfXKCMKTc4aIXhq3KC/fqgt52+uDOsb5gUQHzzWr+YFY0Jca3TT9Lqs9X1PCy/gomojyVvsQpcy
cQS2fbVWYi661NVh0BsfkiSp94FRJkACo2Ht4P23MieIAFXcfUkitDfHSf86InH8OGrNGQ0RlLNm
w7tL+mqdepN2yrRSO4GO94HZLIej4ZB3V4cNXuTkuZZRz4c/DMD9eYCjPq7qcWYR7Lb1DYrx6CLL
oRWrUcbWeo6sc4dq3M5zne4W8QLbQpIleJcHRILRYE0IrTQrYEIospaJ9v1QKbSKElUHCHPRqgTe
dfz15fb0V5fb1CWwIGkZrm5aXPFXN6IP0luSn1ymhMEEnSOhBfxVlLr2vToWyLWvXupqTK8aXw1/
HqkaDcveRaNAVuevT1RHrz5m6grj+R9t+GN//FfKGhSB3hrQiJbdRtMmNXGyKt6aXa/jVN9ZyWUQ
Je9VkWX9qamztYUaS7JRPfHk0mPBS/0+aESy/OiAo31uU2cvhQmK7vs5Lz3sACISwvZtqD7GUR+z
jNZizSNuWUaLn8TMbC6xkSEWNJ9U3V4aVZVHEgtJAfSob+f2nUzhiVjtmVU89rYGQskESSPr6Io5
3yCYLj+oI9XWlfN7V7LN7qPptoNpUrWxd6mLwTzoi2TfUtOWSUAdNRGI4H+4L15PrdwXLpOr8KQt
DUP3lhfYD3uNEbo6TB4UIAfSHBu0EuUdGzJBCrlJDg7pa2KVtGHaTJIdoNdaz2dEL0BwwDz10KzO
rKq8gRTtXEIkl5Kl1vpWgsXscliY2AY2rGnyPsDkNpH4wRTBn9mStO0qYpjqiKCxZ60RO+PR/Lmn
R5UUNwKIFEi/zkeR4cELmiTTNwg+DyvPHVxzXePZdKon2znZHesREIEM6osPHpYhGLXN3lmzS++M
fI+/kjLWN6r6UtSj+33ISxtrB+9cR8e5Q2cIaRurJG9b2S7GBO54SQsj509aDtsJTc9diU7fCPaG
V7gRhCdr6cn1JtmXwvxUj34Ml6H6YKFke04gQCN+HeC2+FIfp+p7z0tbTLBl7VgeYVcX1/lJZIVK
sXlYOqGdhq5NP/r9Dnl/HMxNeSwxdADxVJF3/vVN4ryexSxb8J62pYt8N0AOc3m5/HCTAMEg3usb
zrGzgWlPm7QL6+2EJMW+AEZJAsjojNXoapexTIJ1U8w3reF472diIGcgBmxYlyr6r90eON20fe7N
q3yBO1fH0UMkL/LwkypqgkZzFZ54o+Y3qqZ1uPAIr3yvamNSsP20ymArS+wyVJsq2Ntsp6KY/m1C
G2zqOvMwEun7ELeNv6spyTjlSrvI4Oujd6cPxqafZu99FpDHccIvSAYHxNWH/IxzvXgrXIBcSv/U
1Yev6dBq96i1P4Z5dLGHtrwiTrb3Zmu8UwXwmQnp2vmj4yMR9tJOrBet/AGQg62BHfz1b2VINm4/
LTnYA7rC8lwblUlheK8Xy62hzbXUxXwEmoYmhSezSxG4vGDVIWwoDpnl8wv6MP62ROdjheJ0jnM0
xevhbiyJU1U4kl5QyoDsEYTh7vUgdab6jN6sHBaBBFLnZR9izgSqACRehNqmqDZVZEOExLw6tMOo
uYRmYxyiMru8DFHtxst5qv58xvKpsOeeB+dz3Vy0rEdPtTS2sd80N1lODAcPeo/Xbc+zpqqqx7a9
5Dqlf6pKVRrNTbMUqqqlnnkEOXRnYPfw3PTSiTY+1lXjANDqrxNezmfzKCDIAHhQvapDfaaqTpI4
q+WwJlUdBZIKK4Dh/alA8IssV+0e5nLoP0yR+7HoS+8W0KHzLsj/VK2O7OorqSBc2ZdBUeaF+3Lu
UK1cqrXZAs5LcpxxetM9ZYN07uQIDHKuicD3LG41FlK9A3W2wOVq6VZjSmAx5GLCE+70ztVN+24m
mo/UvjZIfHKWquppvcm5ghpxrnOL4E8UoCgJSmzr555+UYW7HDkDIpEbq+uIa2Yu6mCClCIxZtJg
fnXN9aK+zqxs4HZkiOyRySP2t/Sooi1Yza/U4TgJG3S/8+m5bTKc+oBqfLBKgZq/ldiUzSKUj8hJ
icfeijbukptRtdKucHZHOh+x40WGS6uyDcmS4KCq0HqbvWgbHSw3vbL76FdDemuC0raEMZx5Uoil
lbXJ1mruxCpclHp7XVsaW9CJy5hMNPmd6vhhXBfdaJlX34WAI8ACdcPKXuxN2C+lBzTNw62qen0I
npyF2UFVhcGlzCzTvKoq+/uN0DFR8Qb00NJlelBFpd7nyDBFZy18hIjOjBHJ4d4gsja/j1JeeKmV
dseoEtaZtB8ySVFnOasB5DqatvqXOJybQ5879W2HA/dzQew8QQ329lWzg1rKWMmb8efRY/lBVmw7
1PnpMJDwb9vTi7R3LE441CDoaA7Yqii1b9UZ5N20qQvLWVgrzvdutCC4rTjFnPP0qsZ9b1rG4Kr0
Nqx5S1kI1M6WPTwXgU0VzC32JDy3MjLI2bfBMZrhYh4N17POMVNSuEkFwGxZznd110yrBjzivSr0
sUF1rx7mo6r6g1ndome/a6pWx/4Mj6dtV6EzXlgkatZjYO+qWo5H0+nJ0ySPypU+79pvFin49yAd
6y1uK9HVj0V+jmt32kmrmB8KF6hRkq8NP21uVdG37DqEbSzWTKm/VW38eOxEluKlQ7WpXtVhFoSL
Xs4ocpAlnoes82dM6wD+NDbCUVkaWpAOBskKJIrdfapjwp2HnyNMRS/KS1J36uLGs71No+MnZBZG
CWZ32T8ubbiu2+cCdSpjowYvbd0yTtWUpaU6P0wAI/16dhL2q30IdBbXIcDjOcQWHVu+Xm929ZRO
EJm6XRYjOOtE0Dlah6l2WwFZzCy9AcxIunkyYJHGYg6J1HXzNu6rpzhuB8yxo3oXu9FjY4vhJEB2
Q4aJ8Q5ppvsiJuW3gPwjrwtPWMTVC9hfFZEsup1TJR+5HcebtkTZLBlFd829mZffnLHOclIyizqp
lHbdmSCnI0L8q94e50uSFd8LVc2M4a6f5+wQNgNYbDtr0JXkDaBFEUKIOQq6Q5rejwJaV6LjXzRp
BgBJ4SXbdJZfWk8ft7wdKznHlxFWclsO3hGCKbKXptzOjXOw0pzIYIhlYYWzm70Yg7eDCE7BLJCX
rt01okz9yciI3OGFsZdsIoCBYnGIbma2ZorrtmMf1Qv99BEEfXFGxgCgIimsy3M767K9IOuLcENc
b7ooEKtuEYYVkUZks4ZknrRjBrmEmdXrgFLmht7s7aLCq0eXi+kIni0twGrUVcrxKvJAXnpSIVXR
YbDg1yF6vv0xCzz/RFqn2fW8NVfuwoXkD8z5ZaDFCW+y8VQEu2Um9dlMgrZc1U5bn5Oljlahcazb
iMfSadCj1D6BaC9xIaFWIxq4KTU4UgG08rWWYxqn8SufB+BBgEAQr13HTf3AG7C9EnioH2ZEavdW
GiP+O7NMW7vDg57A3RmD6gEvwmzdhs189Ix+wsfQ3yDCiNLqUkQGkgeq6sEAj1D6vk5G+nmsJdaM
iQMaADPTPoAeNIdAT+t4vpDZmS6zrzlnVFPnEPzWSgSZPKuiiH3tn9Z71s/LveWBci3L4X8UYGVf
beyZPLS6dFHstpupeSrN+X4ipnjSl6JegqKqGmBw1nfGMWmCSzNWW31Ccw+mxLQiRINVSMseApMm
7xqOjgv0pPeuqirmNjxrjrHrpW6cQQltJPvaXeEASBnbvN5WscU2XY/nx8gZH8Ju9g7RbEWXZEKX
bcY0clPqIHjdf9i3GuLvvrZrkdMgb0xogxTKj1sSvBWCrO9BJaO8gu35bA4PPvrsl9ipv5lmz9oG
4Bwhtn1sLuxS8K0nVTjL0awhyKDLD+Qph6u5aGiGqf5F+DOM1WCeTrnfC3zDpIv5VgexZ+SmtdAn
auGCXkSS5hfMwz7HIooRO2dzqHaIAXvAf/iW5qu1vPpxHdbzuoMeimnZy4//w8bLgW7rS/4GGGtC
gxVtRjfWUlRT7+yHyvtSL7D1KQkxvOh5UFVVBO4qK1wkx4taXxvSC87QO6d1hznSIJGTjANDQwJZ
cJVYoR89XABWRYO+sSrY2p8ts3TPqlZ2SPMiDwxMPa2yDwOY+giXvRuj8+TKr9mYY9uGC5I7iZsZ
P5xoh5LF55Yl9/uwcSFU9UA/kygAOljyT9fIHd+EFdEauPO/nlv+7pZgtyO4IcCU6KTDfr5YhZEG
puYO7Q7caoi3ZFA+F9JP4bpgu7rLO6yJQNY3q9oj2U+zLBygXnlgn/XR1Ffu4nMAD8rfjEbvAvBK
3Ds6CUk2F4Kl/j4yRIWyZlDfxSwTCKXyq5hWsS717g83/kM9/V2CLraBLdQaUtivv+PrePJyQ3gW
eT5zCdZw57+KmoLMIn7uli17MA+Ar9GVFsuFaliTCoENiiDYRRVxAMSg7fjOL20IR4u1bgF6CIYs
PRujJ7au6zDZdnVztURILs5GiSvy91WGkWuMzGlk1xJRdy+6liOiTW007/xoLC9ODsdnkKPYpkXV
32ApUuGSsiirBwPENBsrrNHpYHjbXgl7te3AbtjyXRikhwIB0MD0MZLyrf+P54WkpcGjQpxC5wK9
ugWSpMvHCXcafExr4EqTRIRUJBAyIMYMjridtYrVvjdCjllogtbYykPrZx8S6Lv6ysg6RG1Bum/y
akY0hD2SL8oMBd60t06Rm2wazTXfZqWTPVrjUxGXzsNIxG8IJ9Yi1YTQBxyALhLvmiQYz5obImIi
tKMfNttqSsm55y6ugWEvkHAYP8aVtXWBzD+ZIt8NhWt+Q4HmppKx/al04Im3sLTZuePa+g8BHeNV
8F3dRo7FW1Oapk1w59WjEjfI1ebh0OxcFGRXYvn7TdMcT/ryJdSRapuHhVoQDd62S0524MULLvRi
8ErZ3M7BsjhL5vmQg7w4uzaqhC7TjRIlz92bIHC1k6FX8jwDGzugcn0ql0xOOYUplsX5ozVP9klY
xZ1wgFiktTOvZ608SNebb+vC5Ra3wfy3fpIdfv0Qyf/89mSkPV1K4bEiZhn6810yl7le1ha4jT6Q
3iqdMmfnNJO1RhX1FhH04aH0q7dhkrAEMmVxBB0ZnjRD/8rF6QgpQCCv2tG8mI2rHYdiXMQKwpsw
SsObkugD9IY/gcNZl7zp+gOQCRdVeRxh5nTQt/aYaTeuNde7X38nNRP8gBnhF/V0YZAbZZ6QFkHd
n78T+6GolnMJhyhoTGjhLvBdaPx1ahmXpkDTt0BvafRZ4bUNKrLdgtNVhZeOEJet8AhUIFx3mTbe
ETuY7uomkleNxGa88CIn7/JSuJ21ZTParWUvzrp3GYykO8dhMF6gDgIIV4eTXo6XYSnmod7HY4R+
rNedxs4yrsi/B5fByjbZEKfkGbsK0np3tXoDBrevdecmbZxNJyGe2bVZsJPb5SWsV1E41daTg7kq
cqM/i4b9pY+zMF91XDVLEkPznWwDA047hpkR3qCNjNd4xbYyFAgkS5Lcz0XdhU9CH5N/eD8by7Lj
9c8gAWOQS3Fd/vPqZ0Bspis1HvddwuUaN0lGcrWuNf+2xKHl2D/JGSCjU2s3ABa1G7KG/knr3AuM
KeMc4tTSkyM9zkz2R8eavsyFNC+qGP86QimzXlV65WwttI5PuKtvMFuOL8NSxPX0iCFsfNWzqbtG
Tg1/ORd7fl4YW0X19h9uur/5tuTjgSg5rE/Al7x6jZhZ6HQIZdQ76CYCZTGQdR3+A6Qs3GQXnCds
xrzYy/6cgvDtlO+tzKgucTWAReVO0GbNOMZ1dwjrcLwi1T5oRXaD3la/gy9SHAnXb/2+QJsis7s9
cCnvHA/jBydO2alW2JiAdKnXc997e8+Augyml4xgj8t3uhTSsNu1UaUTQv0a6Y2l6HrT2zmF8+hF
7CZUUQRTeXXL6jrNEwJPBmZvxtBOt8Y07bK+Tu6Dkjf24PYYjjVowwVkkIplz2B7Q7ux8/m9kLmG
pn1RstWUyAiHGtl+u0B2u4R4kFdwURI/Lv/hTjP/cwEMsdFYLjryAoSO5M8PfIlEAYteH13qQR4g
QYRnfbaGQwgWZiq8FEEVMe4dO+b1DuOkddz+NjIMMHbuDhX17AOORNWmwtiOiKbzuTTIzbG8XeV6
r1+1GVgF2h7ubgB57FkVCAp/2gaaPmFPcqcvjuVa6x2NScSQ1rpsZXd6dyL5jGBNYRwsbURKvAU2
aXlE5YkgG2nGpdFMdCDs/NCP4dP/+63IW89xiJwILsrruAIW8H1Zllm9M23BH9D8kddZ9zkxIXpo
ckpOqY4bLIDWW+GnYm2Prrt3PTd+sJu+u9SNhy9YfqjAsQJEqMKDk6n0jG1fGo/99IxgAUAgfVWh
AvfOmrHaSzIvwHQYZ7B8+tI6ujyoZUDMLQfVdj9Fk3FygCR6wD1s9skAQAsPuwEjSe+moRPsJIvw
AfhNs6+aeFs26YD8oKyfV5fDZHzyB6JRoxtap34pqjHBpGLUrlEJPZgImbYNBdhXr9LkRpNi2hdD
2W2z2gJZ5UzufW377v0MoV1H9Wzq5bmfpvpaRGn5D8su61UScZl8LGEKQWpoee+9XnZ5cG2sytOq
nQzLo2WN2b0T1F+z0UoxDil5W4co3puDW19NEelHgIfnGhDoocEiekV8J7pDaOAxq+IL4e19WYEe
TslsHKB5DYcogfhRuNUfVmslG+YzlEBYO4GhfMh5SPvc/JIVFrZXgX5HWiTaTG7a7ZmDPtRd6pz6
1ImJTELnWAdVuPPwF2GTHJy0yvXXdlAx92dfzDEZVyre4SSiuWCa56H30D+EQYhFK0ESjLjlHkJ6
clYF+GtkJx0DsqokPPPre1ldrleTiGPauuGSJnQdXlQ/P9phkXVVBtJ1N7c22+nBCrfQe1Zdh26y
lrALiyrtG264H4tBoIFgxlzh3ml3iJX0e0wqrxKvhigxeSUXlSQM9D5I432XQfDF+jHBU6TSHkw0
slDK3jasdzd+Xft/ZGyrVsUMrVlDJ8oQY8hszZ0etaONRXJzbY0+uNaB4Ffty6eojs+//uLWMjv+
9MUd1mUC7KtnAufSXy/MeJoKJL64j+zZ2ol86s7jUBnHqkuvEHCiXYvx3JqoJCT3CU9JA+AfU56r
ryFkICEytikc9BLaH/I1o2vuKx0P5zYw7tpk0FfD5AHXG9LxSqjVPmCeBUrID3cjxNPbKq/LGzLH
u9gicIHxp7Wbuio66rxPW5xhKoB+EoSXNz3xD8oP4yw39Qhyiqvz1NTOWz3KcAxNpxSDnqjfhtqQ
P/wfys5ryW2ca9dXxCoSzKfKaoXOyScshzFzzrz6/RDy17I9npn9HxhFxHa3RBJY6w2puRAzcipz
0BEyUhtAFjobEwpFogzwM8s5cg4VJrRZFO3RhuiIPeVPVWAaN23aGzdNSf7j3//Gzt/iRZyNLVve
rpbJo+e3E6QYpzrqFCvZ+C7RDpjVpwLIywn5jnLt9VWxlFV2JjOBAgjEadLxvhH3slmFr0A4fZ4g
C1QWkiUO8f360uZwpCzYPaLPHGX3mVDtpaeY7UZPugz0PW1ky1XcT3kss8/3Tq3W4j2qGKO9ivKm
2VttNt3FLhbY7DvVrwYaUvgck9jpjDs30TsMwdFkMTmKL9RGBQnZk+KXV+0w3caOBTf0o13onsCw
d66PVv1ddEZ/O/IKWWR5mj4GnCM3Taq4kID85hSYQbLOzKl7yfz2S97UMaInkRPccYTg/RVWI7l8
zBkUPbJfxq5r2cUQ7KpSz36ZnA5Bq07Upy4Y8mM+mi9Opepb38yiZaIgxpJNFuGS2ezKQSgCFqFG
UKXLTxiax/GWT6nYRBhukT1qgmHBJlb7j4eK9vczny0cgMC2qc4QSv13KJpRZIWi4wyNT40RnPB8
2HQNPDi9TSuk/hV7M/Jef7fKZ5Quq8+ulU5r3hfevkiM6UkJvbta16vPRj0hxwBD4STS6VwMKKl4
UeCu9bx2H5AvyZYaWmfvnByfxsqHFZKUfNIJXEAnns5+p5mfyORizacK/8lvEvIpiltgkNasCNQV
jwEKSkYalmdZA0Wfo7nWJCu3z8lguTzv2w6uukIecR3jS7MsWjU/I7Gl7vhWQzXFbUHDuviJsJf+
PNc4LsUnrSa/WirhU6fFX5zBco6XWj9j/WOPP8rcqQyde1CRcFjIau8QMStT2D7ZqN+5APOQYXA+
m23Q3fogTNndOkW10CuocWmhWDcqUfjjOBcmybK1G8Bh0/tRPSYuASI8n/APacXGAeB5X+s9aDTb
7D4poXJo+F5/bxVvhbGQ80UnQrBoHKILEQqzyOTZ47HxiMsZXhtubWP4fXoKRUhOD6LW/WLUFdy5
1EtgDFnIAtghYMI48+8q5G8JcdcomLqZvxekrG76yR0OPNPtbeQOYOhIfK3N2hD33OswLOu2eE5M
6O1pO+bvpVFgXxuNX0Gj7Pk6ZAH+N4cGR9yQXzRZYTVi/eVZ5UM9atWR7NeXtA5ARQ9uONyEWoUq
0XwVf1wNfq3+x25Es/52vge9TghI5RyMGZ37O1wls4Kpsw3VW7el12NSZGaLIdTtbRrX3tnoJwuV
sTAeNxa7JL4sBMJWSToqpCkf5JDewmKlLJ2nuiTofS3KuYoGbn3jIYNxbQ8mF7EK1FwvY2VViBBd
KTlG1q+j+yICkaLVDWqVzLt2qIULUNbHFxDW83joPgojbH+uyg7Zlii+uCnap44IDH4sfsgnYIrP
iSeiHdbH8aaLRnYJRXPnCOE9QBGvzpZRqwvZbhLtXOqpNpI89odzMfKS83G3sjZ5NX7rO2TJtEwA
V+Q79TXQERqVh3BZ9K2F4aS8TOe9U1GLep3MZ/RhAGAd1uyt5rh6A3JzmZIBXcG+rMybGG80tHV8
QmF9Ho+L0eDwgDqGVW8yp9YWnj++5MLNjp2aNA+4NCqnwWhAiQ3Ng2xqtN5Zjw1qYlGhiW03Gu7R
7/UdvoPikwejYxmrpXbHCbDe1YQX9mgzaLddFCP8qPKgASP6OcjSeocexAvOWxYnQ7VAFMMorJvB
4v2cNOGAl0+IzFgYp1/T6slpc+Nz05Tqyusbf9fNrleRnhPNZHsKuE7vub0aoMQVeAFHb+qDLFQF
9CkSX0Ox0G1RH7S5kD121syHzbneJcFNHwb5TnZo1eQt2hQQL/9Pd1kEuoKonKUX5wCZxmO56kg+
uJtG57WLaFRJED2FsbxQba3Hwtgi7XS51II+20cteIk0oseKiefL7p/GyMskDj1sgAaSAYPhl2vZ
aA6R+I+78u+vH0fTBYIpqoOnuMXG9tdNLe/KUNS+6q5NE61KLag4ik1dbSysAS3HTDgk7Yi+SqoT
KL70Tl71pM4F3oZJifCj2TveQRaxMsZbKHJsGGYxUkVaishLXerLFwL3ESQYcmS16JdXAwqWIMTR
30MNl1MZuc25yM3syF/Yf0R+AZlUzxQvKtCxlWV2w51W9/723zdgmvl7CtzWdR5PumsRq2PP+DtA
SzEJiVQhMoRDAogSwG7xmvvFIYY+ibpIZ2OsQ8Y7tXK0hcIRYS2ExeohK16zxvK3DqH3TdAF8ODi
PFwbM+IAyOlr6PvIOcL8MBcfbW6VG/tgBhzIpmi+yqzkNXQThbhBd+mTzR9z5Dp9Y/+Y89Fuz2td
h360W3qPlLXEPWC/uksUpHWh1DSYvTRIO6lp/uBgIvTgdmJY4VwS8/qjKjtMe7jrwLAdOWFmD3xo
zTmeVBQzqMlR0B3J4GUmZlcfC00Bb7c49dO9HOJl8dPMgCK6GJdEIyk6H+mpZi7auPOX6RxplB01
p/MD7M2Aff08EHmNCcRTvg4MNXg0HIRhIQFre3k0RzNFP0IwfkGvAuTlMKY47wHJ3MvBKNIpG4Ei
JLu6RkfnMlTuwbl692aLQSm8UIQ05raoFd49Jk3lwohLk1uSquzoWwTe47S6lbPQm44Byxo72y45
QXRpsZJerS0qWsdigEYhvdA/qrJTuuQmDkG1eYRvRkAdo/9Vcw6CF5td2eRM4pbMeH0/AFasbA2R
DfkAHmYzNy1H1sJEtYyv4/zUvnTVBpowsks2VuT6861srPvpCUuiT0nElu3stqBazfbenywtu+lI
Jv3HLaP/fi4kqw2qkYMwHB+eITPD7ec0aGHqIeBx0W1ajsUbk9/lYH8UwaScWmQublIfUSLOTXDl
bf+2bqZpmSaJ9ZBONulRK4gXuaWTCWwGpDni8EUJwDMOKPzW6LV2PeFwstVifmjDn8UICmrH0UWh
eqXMgTCv9zj9mdorbKlv8WDfeo0e7hyrG+5l4fuf+6ko7ooJZHDGt/U/Dm6/I/h12yClp6rEWTUB
6tP47eCG4WBv58Q8N3pdJMqqcqaMcy/8jmAWmlPxtFxkGbD6KDcmmCapvgtyFbSS2p66IgNoaBEP
nMEkItB51ZHmr+xU38rdhKuHYBIh5xIlwF3OnJy10pEL1AcPBZkZeONHGYJ4s5SnlcfP8eCO+0n4
f/mW12+HInePSam+91GbrP3A7h4ipy4W+ShW6NY4D5pGyKaDRg1776i2mbGrkVNcCI1btdJvC3d8
MDJF3JpCcfZ2kr0FUanfikx7dod6uKltdDQ1YwowOkiOSdDgejAU4rYgUrLvfOuT9J2UvpTm7Ffp
gfNfJkRqFwJE8CKrPeU16Dw+XMCTN6VX+W9GPWw5SdiPKGIQcovHd9mMfCfRclE6azkJOsq4UGsx
nNgeZq9xu02tXnltkUvcgL3ddYWJ3lI5LZQ2XyS6It6ThHxyZlTRf2Tsfkf18sjjEKgBAyLxa5Dc
nGmWPyMBnKRm3z42mzFS003v2ONh/CisrEaWJnJRyxN4VkSiJmIWglWTezAx2Nkp7xflvD24FiKw
+egG92vBrv5AnhNXI917aeKRP2+CzgQoFv/s6Jp/rgwcIP79NSjjDL/EeizuaGcOYRO5t6CI/PoL
NYmOHlwPtKGCBb/wkDk7ySIIffTofBQK+aJZG9k2xK1/cFVrrSBA+4iJarVCzNPbVOWQPupdgMBV
Ee7U2k0f2Tr0CGR28d4po3FJYNxdhaFrn36Ds1pp9B1YJ4r9CIaCf3KM8JR036ZwdM6h6jhnedWS
MNuCDYVJNXfIIkNOfWmP2D5McmoQTRZ6KEg1K0Tqzv3XmrAJSiQW6qxITh/4SPz73m3zjTeL6qHb
Uz4aDfqEpOcXndYhfKTnYLQ9EDMreSmLzjWipUAV96e2eUdBLCKLzP9AEdl/OzJZ8IIswm6mZgEi
+j3yxoGhj3udlOhkqe6tnTxEYxof09iNLkXh4oyQTyiEFn7t33cNQqZ2MSCbyi+njgn+55Oar4nw
W6jt1aC5DRAhyxD96sD2XkjZORim46ValxY3tBf266DwDmqE16aazt4nQMFI/1WLMVopg4tY8JCk
28gc7Kco8sctcZFp5TqltvNr/I+K+VlPgsXeBVrzpfEVHfHVuU0WZuWgetu2R1lTNEBdMYri8AAQ
Z/TZZ67zWIhTohTdGlnMCBAaaPUpBbExYaGLFCnhpaRHSFAzxlOWoofACfsBecgcWDQkAfxDw2Nf
du0DEpXrDN2nxaCSqJ7SRqwrTIwX6Mbmm25EhyknuTfNJFXk4ptO3cao4U4rUDLgYkfl/f98W8Ed
VjnOgRFRLdOdP+ifnhMoWBu9m9fVxnfKbTSTWJAnRdmjnjkusk7+sNrynHkqu6jY9XF0wO21ShZ1
YJc39vUyEFF1IxsLJ0MpKq7GlRIF5U0+wyrllSxqxbU3njOd/MCCVXvpmC1BXLjYo1FsA6tA0qTi
VTvOUNjJcYbbyks7SE34ec6QKlkMmp0ee/KcWOAah2REkF1YXwaE4ZtFnlfdUbFUxCNsClm1qnWD
cwC2ME56uBaTpzdI7RswIBWwLZ6OZYSLvJM9q2SXQkNZtfEWvc0H3os0PxaJNu2EII7175+E/fs2
H6gOm3te2ISDgehpv30SBqKDaCj7JdQ4FDpaH3DZZHrZqmiBdpqK4997utOBhzbFLnSt+qSMARFD
C3WwokvOSg2crPaDcm1NECgXsrEKkgQ738paRX1nLpHWwEnRRAxQ5ahw27h1vah55j6DCDaLI1Rh
LNDRDV5oTmZtOqf3b5u5ILxYnGfiTevnJxSV81M6+eMhE3Z5W7QEEXirPwmE/J90O7xBz8JfBC0K
U83M2MpnmlYreVmTSux3IRU4ZSsJiIOrW+EhyLCCMJCqdepMOxah6d7KJhf9k5tIG14rATf04mk8
NLDM0cbmiTDPug7+mI/jjLEAWzJuR1B4d2mknv79s/rb3orPygRlh0iCahqcz37bYCKi00bCtYqN
gqv0wnIhe2ij0T+1+eTvlRI7+WmuRr5/yh1nJwkRPCrEWhl9gra4PrVz0F4m64RemmSXhpRY1zs7
W0B6BSbXWqw8Wkmo7CQdWRZpEMzc09TYhBbI/54c2gPYJpcEdv0lUMN9PWLWpk+Y0w4FWO5ZoyDO
9A07xerF5GNhQ9OsEkWZdlYHhc8JlJqYbdvduDOa+VpkcQMD+FqXY7wm3DvCmbbhvH8c5p2kpAvL
6rUtTnsb3Z6PMdfupIm/B3WBmOcQOYto4J1mNSCrEzdslnWKEiJovXjZAgbON25IcJCvgR3G2Srn
WLV2gkjdN0mDkvYMPuZ46W3gV6ESbLHT09TI2ttq5p0xf3mD5wCKcGxAbRaO9mDFs49K9unfvwXI
CTrzB/3TrsQgYGjPe2tN08iNABP69fFJ/nXQezeNtry1FvFUAH6dtC/Id5n3l0Lrta1vkCbBozVG
kM7TlFVsIBfguG0SLY0ePfzcN9LdpR+cxkvdV+JwXaIi+t3nrn0rm9DXB19NTnWnFfltVGsGEqii
vjXnoga5cpum5W061MZNbvrNpemjPcxwJsdXHSnnX9tGTMjbLtT2oRZ4t3g74MyiYjxtGCWCxHP1
2jEqMWKAnQJEXLi3Is7NvV90j2qng+6Zi073xaHuM9y85aWBwkC5GMb2DvXSaSvbYvUG27A7pfP8
9zHQx3XsYRovqzkuJwoRqxd+6/KYiRrUBjHad1eMaFGTNTn6xhC+dHm0ElUdvIuhGHfFgDOgnD6U
xECsb+oYNI+KaJrHQbVXnRDDXaBTcyxlWBMMVsE0M0L4aXMXmMVadsqmrBP+skBqaS/b7GQg2AIP
AZ1eJlyKNLhv+tQ+yR9gjkq61d0aeuI8wrOM8nFaVV6nAjqJMWkxRVhu5WJhEOmnsTfZAzGSvNXa
KirjzjGVTxM0P0jEqvmISGu/8WGfrvratx6twahuE21AVBRUEJrH4ec/jZVTdVF9mRzNJonbzem6
VLwgk/WgTm30DfzRs+GO4Ytv4t6FkCMIFBtxQXYV+VKO4HfstN74qqYrPbbAhKSpczehDbZDZxt/
m7ka6sjxe9mYfLGEv6p7p/nL0yJUe6f4Jbdm508g9MdiLviPTGvZwWHzS6RGiGCECDlWcdjsMy0Z
FoGCwgU3cNmt4qlLiD628YPXhfEDOZLXzMu9g6yx6e7uWljevq8t+zhdx64z3autmT7C2dorjaG/
gh/ksZRN9lJW1Rg8laVFJcSC4IwcSHkwMID37pxOUW8ivS6j7wP/SQ1LjMfEavMlOABrJ6tNXKNA
HnKIwd7AK5Z1VpwH38ZmHirQYwDUalPYmYFDHFURlyQNU3gc8paSNyJPVjQXBxTuB1J/Ac+uX+sB
FPBtC39ucb1vYyXX1xVGeeg+msgWluYdsXXxPNcs5CjuzEzVn+FsXPoE+rGyr4AodulrRv3/ME+u
qc6r/Nu8+afLn/Dx8+T/DOZZcata7efJfHDarPiCVgLOqlVunkLUSRArSPUVWXbjU2P3S7DJ2lc/
BJraRY5z14xKiMm31m081dJfzLi6kyPqIf9m62X1NJSKsR1Lc2S3HoSPoo2QJ53XyN3uxoY68mYY
k7nWi+p5Cnv2rUYHeraKsELjQXZvxi55Pna2b8bUvBDaLf3Fm+fkeO2ppvJsDZ31BghaXSrBMNxH
iuluFDedDnIZq3W8yzKlEWjXZaBNs8zpukxezRhhtXIPaZKi2Ds6/7KWW8EZkv8lR8lf5nuItWqF
BF4aEdG3El0/Ja71GMTc//JOBtcN+tiqzqqdmY8iCrFksklaLHLACZgsusGxDCP9uSLpuAAq+qMq
e2W1tgdnZjh2+8yt/f046aALzFFNllPacVQJ0m6Hc0TzIAtjWuo9wBYUGUlQmI8mz6cbC9VC9MEU
47FCBORRZdOhll7+gGpy+FiF6Tv+K7gc1SOivmms3rlVIABHxcFKdiCFRpJVKC9TF6a73BriLbRH
9611eR3OMw0lJHPRk14k8X26UNs0XFXtUp0xFz+ocR/tJAtUHp49by/JgAMbtjBRqV82aOvtkF7g
Sa5EUCqR2/iMQuX3osvyB8VtIkgHvX9I+bI8xnW0cNU+flbmIuqJc+Ap+Wh5ETWzRJZdeLdyQJsR
gqqDyD/JTuRIAxhQTnUjq4qSVatebOMcTZZa3PH+Arjnq9ZXJSF4G+ja5ywbCo5AtYBvX1oGRgBm
9SlqBpzZY+urSTYa3kWn3weiqvaeQeiak1P+jBrhuxxhBcODnjZsIa3uGa93ZKraUHwaPq58U/ku
mz4u5KjA7MWnj6bLxW1s1NbtlDrBM24ZC2H75AdQxDs1GXA7tHeLV3aI+jaf5Ma6LV6b1p5dDH13
HxvrajL18yxXtnZLB1RRV848QgRms7gLT9i8lfsYnyLrrBY+GEe4hims46Y6pVr0oyiinFi41hyu
7YnOH1yOuLbV1nS01KLbd7gkQ/P9mB/2qbItYvU7jxUPSBwFaUxt3atttVLM5kcblrzKLrNbIgPz
ENnh8pY/qUmwvzbJqyL+0qeFdgsE1r2MzCzvpUxKnxOJ/dr1kYvLknhzTDyBjJaXR5Hk3l1IeH6Z
qThcDECblUUFgX3dROyvZbccmAgbOZyyKxYCg0PMVhylPoVevANg7l6WgVrAti9pDEACZ9Xt2rtM
qg9QE3Mt+aUmIpRHl/S5ZtzeqVpU34OmrO+78exMbDJjRRBHtWLHvS31LruLM9y/2p4gbiTi7E4W
telaB890j+qkLitcpYza1p78yKofzAHF4LlW2K3GAzjdod0p7mTNDyKyfVXJO3HuzOzcWiVukmxl
VdhEc1SEaFb4471jFdGvSjONt8ROhqdCKN8tpai+5TGoEdHV78As8N9KJ+Xo1ql5jBVyu6mfxe8C
gys5tHKzv1olNZ+cDnFl9PGtvROWzZ2rzBSZzM++ZdvEIWRqaDqC827c39i12AYg2s0bWS2Fvh0y
UMJhXiGMPF8Fw0hs9mMwAqC1eaOl8HsU3jVyCGSZjVGOWBaR/D4Xc+FharPO1QIZ0BkLINvkVVa2
DvJweB382i6rphG8DLE67Ds8osm4zkOuK0mLDtl26QDXd11pbH1jUwam2IC6/5zmg/fXiGcmSVfz
68Sfjqd/Gj0C+LZBuAfOTYGhJRlvOHXdUE4vH5MatEMbvpy4IMG7kpMc5OU2LbSDNU+kb3qlipco
zxe6X41vYRLlN2rcFStySuMbuuYQLZPaPP5hmJiHpb8O64dAJw8PS31ut/FiuElb/9VE2Z5Hr1G/
TDqsGLBP/dcy8tY5YhngjEtcL/D1/DZ4aOFE8eC/8tAOV22hm6RFnGhrq+Z0gM2XHIYMhTJzChuH
nKDT3iF9exfOIC21wCvOb6wv2BWYi85JosdBKOMGzZ/uYKhpexRFSfq90qsnlbjwIoiD+luQ40ck
yvq75devapCL1z5P2lWXhsFtFBnKxsrwczXBfGS4TX5yzK+IGDsgSrV8N0beAGUsHz9FxTfZ7AXu
b82Eyf3FNEzNA05Z9Vqx+nqHgH32ViXqmTB5BeDFSu/9IXwuhJm+uXXEMVF0/kZW0Y4p4BIrw7lL
uxLDnmAlZ3e+fPto4arGF+jNTVFedbsoP3Sxnj3UIYAMpEqJK0S42eVGv53sWn1Eziy9bzC6M8F4
voYwv/dh0eqryM6eNdhoIBpA/aYZ2AEDfJFBnkWLbsM8QTTWEH/JWl11LfZXXdKddGAXsu1aoK+C
oUBgIqIEBlO223OTbAexAIBE2ZTqwh7L5iZsw/GtCL75PKhf9HoYj2XSEFKdm1s/SFcinxpguP34
Fo9f/3HU5Nk/1grHr7oWKC+ZCEA/VLW/E2Do7n3bCbaIwPISS1p+QOEnkEvhZW4udajF6cIvibVJ
U5LSy+z7cKw28EW0szv7lHR6q932TYs7FH2Y760Ke5qOij0VW42j9qGxuuaQ9Xq+5QU63jVBCwWI
u/TF07A7Dcrc/Wr1IZQ3j687J8g1CrT21xT86KKrd6jkpM9VNCiz3XpOmM5X951dF7uJ/dqdNbXR
ykz75C3R1BeyEcb3qLg1OXKjmj47dmTwNDOhNXslV/92NX70/uM4pTPeECarH8OyfW2tqXzo0kic
AjyYlgPOHu9ZhEpZkybGuZyK+F4fnb9i4JjvoxiBYCbqePDayH8eMaKR4y3HsNZ67VjcOUb+3gAZ
RXX+U2GDj/czjpzwLJzHNu/PpCvXgznGL+MUKjdGGFareprs91xtvkZJWN0TBzJ5JeLFpovAee/b
PiMg6ySnxCODw174vpzH88ZL1/xXp30jyAKK8qsRKMY7+LE8dM5D0vBxYGVBRkS3kcKb2+bC00Pj
4Hsl0lLUZKdl1j+u6gJ0XlibyU62XbSKknBqsE2um8vK13lyssC/l9DwskhgBxrFWB+uBc+c5p+r
GriJwzQXckYeJeZ+6rN16oZfnb5XT/xDrthEBxEhqvgwzlW8H62lLSpnJ3t9hInX4TSCFJ57TUSs
NlVlZGtZFUbk7BzFwWPSypJn/vIRAjexzu5oXnn+GcRTv15qZd+iTBIf5NDRhCPtz9jGeWSSBelz
DKrcJ/S98XyczqRXEGcJbanwON/Jalnnwak18xdZE7ObUIKC+qJrXfUg29ygxlsbqfWlJ8n1pl5v
KqCf+PYwWJRtsAF3n6zDShML043V21C1HgwvdN/S3rWWGPSod3aaOdtIaec4eStO9dgUZGDz4tmO
cVLN4nz6pnNmlHcNLLifprMZm+6QffkxXXH5yhMxLNamFsIaqri9lDAwjzANEOyC8vUiMNnZ+2Gs
LM25ClHK2Pix5m9kr16ZuNKb/rSTvZ2h4NmUaAAO5sFF3bzlWYAH7JANLwOqP4VRwzwvdfeJTemi
VzkBktYoMSPLszPSFFhhzzo9WkliOfUUGIDsBV+j0i6XkNnKg+ydgmLnox77CB6kehCEBGRzGGra
TRBz0pSTfD/LyDkqpJnmJXPE0Ajsd/jkDslDHAVgORUMQORpUxbT9Npm5fAgK0OaYbGYOGhtzwdQ
vxh/jA/NIK1IcL2iuT08mHHw2AeiVMB128HedX202jPyaGRATePcQ7A6ZjDqf2pTeA2RMxXNUo42
+IOexVzIjgr20rHWzaVs17pSPdTQL/oyyJ6Gxjy3beOcK73JnvwiDVeZN7pb2VmqU7RPBqKFsneM
U3PfWbOXbttHB3JD9iZR8sepNaODbFJml055JduuVc91mvwyTTb+aQqJJ3UH/J2vdvUkwl57x5Su
gL2bxxsYsNq7r3WHLrKKp2DIVLJGU7PMglB7b32SM+WojucSa+H7JFde5XTNHZJlEVs1ZyjgZHnh
98uiiZJDPAn9VY2tdV+I5Ak8pH43xtOzfJnbYyh2+KETU55HyUlObcUH2fv3SXJUCu06nNXxSLr9
IA60M2HoWpVXklYgr0TgxzsL8xlJMjAxwoHh/P8597elLjSFee51eZxN43WR1uXC7eDRmFmn4h8z
XzqDM0FeRL1tSguxt3gbYoMpGy9dP03AszBaZmXXrGSjLKbemPLTZUF4uP02y52HolAwaR9RMl+b
CFUu6hAhvNnvVj2ngTOdHRfn5SwZCHulP5pke23k487y86/X9svUoOWe722eY3qTktYv2qI/IzYj
K3KqjUsZyV3kBEld8MOqj5XJDHxutRiO0dx0WU8XaN+OvngIY7xuqobvS+wq8Zk8xKQuZm3E0dNP
l5rskEXVlHuUVfSbcB57bbfJJJ3TzvgGrjraGXKN6xCLP+4Sm3mHiOrHj5CXdet1K8NANOs6+jKb
Mw18Vb3BzlKuJn8C9pbJuc6sh97C160FzLeW+FuJxI1rF2sBG+3WGaWr26V/Mgz//orShZhWrOWk
Jki0ZInz3S0B6PS3Cc08Xa5h9UaxhqRYr6+LfPwUK2IzE/FYHfN9pKnGJirc5lQm3lsIo3l3qeVZ
i/FDaACsmHtDm69PHrNqPffINlmkqBMNi0lNQSqpIl3q2fBztxxdzlMQkXW2YYRNnlxVtskV5JAw
cMpDkGDBfP3B8lL21saIV08PRqQBBWHodnsI5v+Vp3iYLnhER+CcUpjj+L0Y+XpIg2/dcIxuJXsh
HDoY0zrlxfpbtll2iuSEHInw7cxPQo3w0ij7fyweogY1cfSVA3s/fiHrCWMWnutjmHtHspbN2XOS
4rHJAJFqygy4yFJIgV3xNE0wXi+dg41sgqf6G9fEF7Exs34WAV3JTrmY1+ftEgQ06r3zak4c+IgG
xy+yU07yFLKOSvXWgGzdyayWm9kE+0icv4+11e1/y2h1tXlpl2Ov0feP8T+t0fxv7HWYvPpovwbi
ZXvq2Je1Ze3y/xBIAbXpbVim0ZFNWHUvozAYc9z/oWlynJB0Tlffy6GIVt3LJlmTkRuOr3+aKNeS
K39MTDuUav6wllzmY9R1eTnUNMvL8r+uBZM1PP7aJCfKtT5+oW7SP+HExJ5yjjF9NMuRsvbxG/xh
vX/6a/xhrT/8Uv/0B+oGFdyGFXy2unxrNrZxqzRIWHuzV7flG/5abiCVznTv4+wv2SdbzFwxllbQ
46gz7zC7uMJUbxyfZG0iT/VYZWMEGihoLzvUkrDfOm2CABPkeukR3TsVBNMxP1GboVuJTD/WMd9G
2SO1UC4dTYMiHNtWXmZyeNJo/5uJpvy0IW1ULmRjNvc4A3SuSetQKbDUU6JZN9jeuPd2EFIgDLDD
7FzMVjg/2oaEPX1R4NYjh8gOyNE6auYQzS/T5rmoDR8KtxhPsilwiBaWuMaIRjj3cpJoOEmA+Phy
bRqQs9ughG0tZZuc2dYp2pwxBjPXtsl48HxYeI6f3cp0lDGNT7ImU1UfNdmn1AAi5pEydTTXykxk
t7+OvKS4uuShgdqYotOWdOOn0NHDValMzkGDcP440Z507s/tcRSjTzrFJ6hl0blO1QzNJpQdfAxZ
z7JQ4yC+XPmADNYoVhXL3zvmwUUVsvs2jc8/TZjbZRXiHcTeAMv4P607t7k1DvQdt5T8j1yG+Ul3
UEhp5iQsUhiyrnoz1TD0eEaP1trnxPTjUrZGUYrFnhwVNspkAZtjwqVVDvD1yhNL8AI7fkOswuel
Qtlm+w5BlToyVh0MioMs6iRxDyM00hbdtf81ZqlCvAVNO69r1H4fZjy44Y2EbKf8yc3hMao9XJ65
9dInV7lcJh7q2EHT7xpOC+eqQC+gR6Cs1KvIXqXV1G5bkGA4qdW2tY3t9FvBcX136R4agP1KoJ66
XAC5H/x8BtX57vrS3ZSxd5qqQ4HQs1hc1i9dY23og80NiTJQLvpw4+GbA5sZjW3ZBgLsx5ViiLFe
5Gr8FkcYpFaVFuyEmhPW8dPUIBbWB7fI1sBWRRrn2hQUdnBbVsNTm43mXo4aUnzWMBpDvsDoZy0R
H7yh1axxaWiWKqoTZ7/mPWjqfnspjCRzcJ0GpflbhxzsaMoptsLkRsB20BayzRW5AWZrL9eQLdfV
atNCUMUxXnobDnEcqM9KraJ7Mhd+rmD4VNjjFxEq3vanNnlZjUjWxkO8lDX3Y5qsKrkDM6XOlWVb
s4G2/x9j57UkN85E6SdiBL25Le+rfUu6YcjM0ILeP/1+REmqHv3ajb1BMBMJtlRdTQKZJ88hJy35
dqB2mjn6vYC23OnjIMP0GDLg//qdRlhrnrLt0m7cipLhVpP80gKJi7XKdm1N8174LCd7RIXlJJ/A
uHCC+mtaj8tb/UJHseA6m7dShzQtZfpowq/40fxjrc+shjYJKvVhcqC2Nz1TLNaXpWjjnWqE07Ou
C+3o8I5eyFnp69P6mKAMc5UuGg/MtdrYIMh81oeh0V67vtzf40VPi1cbqzndndyyN72GtlWOSE33
2SKBry1sEj4XUTr5xfa9dEU7GOnjYMC8T8xXcjYNaP+1J+plKzndBbFYxdI5x/y57r83TKhHLUN9
mNpVEinGRjNTDx2nsaH7e2iT9c0OLCS2pmIXaZYA+z6H0AX6M0QWf6zMDdYGmNSlBv6UzJhSfw97
190gvFyf4tGobkOAgt6C3qYRLpI+JFdnlQvdLs33KcscRBFRT6fp03j3IShamHUwnt0I2UrXjdEo
d8kGxXpgUr5NrQvq3oI2rSr6Fsys0nlB6Xtyk10UKPW2183kxfO//3/0Lf4tpDWGfgOr31fVBjwN
SsmqOfz8uUPUJ6RYCuOGkZJbOTlQfP7gp6ogVhPqDocs986x7RZfaV9AxVvXklcNbugVIBSb7045
bPWxQmMorbMjyb5x29S6cdWEj1q4T2m162ZseGWIr1SjL2Gsv6iQZD62lQY7TNZYG5mZt32Tskjb
+WfNGfp35+F2Wofb/NzbdJLIU7pc0/Bnt4nmo/19TV4o/bt7ISM2LbSu8C9xKqaTFUHMRVtKBwax
q59VMv6zcRuM8lmJgnquJjBfBvpy1JENVEmLH6oAZoLEKx4DF8Vcmq4aSuT5Tv5DY1LdUG6F1lL+
k2bV61XdmelemhYoPLkoGtPmuTCKnXQDO/y5SOPMfWrjhAavVLeOoTG8hw3y1WOUh08lCpGbEtWh
lfTJIUq1GLZnI9ndfVBCHgxvcM9yVezSqgMMYH2/kU/T404PQh1acm4uB90NtVVV8KK5+5pU/Xfq
PEqEQYEKSBeIdSmgtyRvB8Ef1DTBSdok3mkciCmgjajtQWY+BzmmgPLzHmQUESQ2QBDXH4LUMMj5
45jjZWQoeBXnbC68lRi+1EbRHnuz68O1FyVHaSIrw/nGbF9hfaAPXZTZgxz8TMsehCHWJHP6s3RN
ldUcgqF/LKyotM52llubEJybayTuKqm1XWShwCDCSt9A4jF+cdxXMLbp5yJLkx1Jyp/uLH5tnZan
XwVxn6OSGRXaEz0kLd861d/bs9m1inuhY3InI5ru2lSQUjRoqDrLduj4t/8x0N+ys5IOBb5g23Yb
x6mNf+z+jbYqIDf9lF39rMq+2FkgQMjrJ1UZsvWg/aMORnWWg8Ie9nYVekG0slAYp2MjbY59ChKO
LpyPD9zKI1+ORtImrroY1jR/OTrwj9LHwUY1hZiBJuFtlin9sqSdby0nC9OgHVeNtBaY67SXPiWw
Z1qKCIYKFwaFk9N6K/ZB5pfWrYwl0tz8S/UqeKIa8yMPFPPL4LGHhIIaXSmRARiIALrKBbHaeshD
pfQOtiZoraBREXjyzmlf0GL32xzrgBJ+Wse32VjOStMqlPPN/B0cUZp8DPo4AJCPtJoaeSg39MEa
HhftpfXN8DjG2bSgq0x7cWsnf/BUZy8ngxZXULeLYmjsJ+kSSfSjNLLkLC23gcudJccsVaOVw5OU
4pgdqJuwTfOT09VZupKXcA1Namocb7NB3KG4FKm8GBJe2UMV2/AWJBkIm/Kr3J/rgP2W3eyvOkjO
U3qe08zo+Rx8WgUzOYYNqaHYL6KlnMoczerZvk6nlJ6AJX977b4Jouqh90W9tDvhfaPkv9C01v7h
1QjgmIadU7IqKW7+js0oxtH3bLgyltZf87VQSVJmdXPK5ho6QKY9CZTuC8UDoFr+2D2oRQJXUOb6
Ozv27WttUqBO+6x79O2aIieorIXEVxm23p31jG65xu+MV2nK2Ubo+s304RReDLVRnqMOpESpJ9VG
iWx4HNtee5xIByIiFWXfc78+WOhtvv8tQoQWHSpTl1F/ID+e9u98ANQmZkMOMh9u6SJAg4Fe7z8m
ZAJ90N7kIjZJoXG7jx6GPxdYEfXOxo4VWmbm8nDF29eyoOmAVuC5y6YNdNPGuwlpBeRXCMfEs6kM
MK3QfeNQ9v64yDCE91w36odFA9o0Slpdi7mR1KppHfVskEOJJ7pVKHtNy6D6X1tJ624l1/QzrJsk
qbGWPkkxLX33+6AEENAaSAgdXinor9q8FLXqH8IyG64ejN32ogxaoGx5f1YKfLcJpTAu6XC6LfJ7
t7/2BsLoQzrtorCyo/U41Nq+9sLPDdw80drQlGFbJTCzyeDbOtspzbXR0hsi7wxKjZ/mUmlbwVQR
rkU8DlcZLoeg1d4GQbdSqgr4xfg45H9SVSOHReDVpCn/k0YnnIVmOuLmk8EyTvrkRyCD6f36GXf7
PKVtzOvun9V9nVwi75V9g7RMgRgrOpkoFZ/CVrNPwTiSqL3b8krP7XwRuWO5keYQCFQ95WW0HATt
1mzruj0Yj2fVKKkdmXS9X+x5SJVQWQkaSpejnJFOOdSAbpA18oxtlSX9pWq77nJbbTifC1pQlgjJ
oT2h6tGnqn2oacsDIFmp56nh85fuiSL0ui5K9xZFFv+1TVKFMuCkPKlBepRRtCdlNJmq46Kq3GIV
dinSwbZtPNihMB+62tMg6uLoPbvM2SX9lSe2fZ22Z+mXQwER69IbhmZLVRgCqaidNshe0C1ZV+go
o4H76MGV+Hj3JYOoH8U8SF9dQzcgQ+SQpEm3dBMfqmA3KO3LrBT4UkYNjO1ardJqOehHIxystRfn
/duYmm9lbtg/ihTiEOT4Pv9fQ4veflPQDPvB2ZQcbvMzNDCg27nfVQRO9zaH5vNdq/+9a9H0HtKS
+dIC9fCgQ122cqouW5dFzt509uVj1OzoIh4pxvzyQWhYn0dUDI05QobJISoHCJqU4lLavvNgiDA4
DnnyNEyGs4kTtDtT+NzOwsq1c12W07iQl97Ye0tDzZpV1fq/nALS3rMMH2PQj+QChq2Mlr4Pq9uZ
oy/2tGM9UlkDiD3fN52p1jpN31DV0Y42KaWf2FHHOuW0H+6HoDuoLtwBkHFkT/Dr+JQ1NG8pTTmh
6eq0aI2i2Esfe5zsKdWOHA/rR2c2aCmk4RmBjIWck1Fp4GkrvU0RD59D5IRQlScNGfOTjPBy+lRo
Dd7cfzpyreNWG5L+9tPlIt+E3SMPmnF3/+l0Fy96rYoPqhe+hL0+neVQmeBlFiXg3nKYlRnmCZ0P
gV+FMytF0TF5M8chUG9L4lqxd94UPqN/qp5rGyFJSH4g8DeQI4O+eAqn4SIHu/WGS5RTJ0A5k3TY
f/x2GazVKHFQGSQXKdN5WWx2Rwh9jIXM/EV+2x19wbvbCOL0NCihfdLn5xA0KdYH0886b+VEyFrK
kL/F3X0V5QZ9mgli59vJoZuvXDhMkFWzL+h99AuLJBU0m3b4HPZRfmrK4cstTzEnK6Y5ImCjcJC+
3xEQrIXPXuA1+ygU0NzD4fBgZoZYeKGYvpQNMGBa7tNL2tTKruyUxoXmicz4AoQmep8GnfKO9480
6gGqOHnl2nZ6peV1gwZXfrq75NWUx/92ZWjs/vC7fdkuFd94hP4N7DZdONQlC56Xfb8pQAJddaBh
uzGn89X2qnJZWTaASSuxHuygtx48KLM3pvDKJd1qaFW6UEqc/JLe+zlEDgAJY/R2+q2eBjTjGDD+
6wVnWKkjGY1hfjHiiM6Lzti3qV4aKw1ej4tKsPTJsBCkJNQUpYtONgm3rqnsfeTXL39m3KLyy6Ty
LY8Ra3gCrIGAQz3pb2jM+ssexeFHb278go4gO0NLBY+yXwdbVa3o+Zk4oAvT+jHyPJ23HM3pPog0
aE8g/Tx9g7y86xvqUU6yP1U3kQ7ZJi2Oh24eAr/m1ygv7RF1DHklRKqDdMfkH830CCnlxknFm9Mb
7CpJ/x/rCro/4IuZ/fPSqz5T9YUaYRaUQbo02EZljxYNn5fW1cmb2wb21o0Mb2uQQX51tfTqVEH3
zSs4poo6GR5KBF6Pvgv3hwMn2LdgLecDj1ZNZ2qsY07BgWoTWhGgFHrojSzaWJvPWTd2R68n182b
EVdn1z8n72E+WuarMEzqpQy5T0CVVkxqe0iVKD66PnyMoArj492UPnuekFdyEP4EGAIIMenRyGhW
ubT/COqn6tEXVXYklRI8+Wn0jzqi5iGtaT7t00mhZd30KD1916nHKPY+yalbUMxBLx7rdHVfExlZ
uOyrgKTWfFc5xFq9p2YeXaSl2p598bV8c78RPTLODqGsd+HU24ZK5rWaB3llzRs66lnmbcIdfHjK
puQT2DedRF1lXyMzdK6osjV7mpUgwf3P8hENrJWTjUjHzrG35a5hPIS0UB9+3s1BgTGKwYAYAWKt
ZQShxCqv4WjxZ90rZZx+ymAprtA+mBSUXgZECKIMkSc3MKdVpv4wY1U7CYpJ54kc57TK3VxbWbzI
1hKS49WWf8mm8WfT2IzScX33fQr99JxwBN/y3Jv7PGAqS9qcTWKdf5OWHFIH/YqFvBz9DnSYHsKD
4Crne4i8ivVQoJk60Z2pIVhaTvUnU2ms53R0F2PlGo/2bHVh6iyhaQQGNptVo1iopvbnrBvqJTy7
5UawhYjBr6OWypvP21eWhV0LBSCz3V0is3EehyByriXP11uwxyHs6CbJ90ROJpHzyCEkRfCrfO78
6C1xUHFaqEkLuoAeYdksPM6WbAyWrcQZ3wL6KTJB2YUGU77Kweq2TMaIUP3rsrmV2Ml8Tr6Wvi99
3eOg2wCb9ysdEYz5UjcVUPqZtfvok9My3NF4HHuZp69ktBz8ACD8zYZRnnxMm7NtmG8mB4dWGZAT
1C8QSjtETpucXdpNds4IBG62DCVJwClwFczDSAWD99dA9Sek3xPaPpz3wI706gczhpsasrjYAZT5
nzi5IoOEmjcdT7/S8a2jks/qXBMCwLQo0VhkbpTQHE6Ilg8nXQv5xv02szBTMkCvdrwAHtndAr15
WsbQhyta4MK/1li+aa3TEQaPRkVsZiFvCblU6Zf5FQYe79ro6osNrebBhkroKoexjlGQ0JM9iER+
4dLXmQJNuJb3wgdn7ekvIVmhA1zXf18L9nalQLGYRJe4VovVRG/GqxNmkFgi9OVblfJKT+25a63p
oSgy9i1j5APXEgvZIGn3woa7Oq0fIRit9uXQ59vWibWXqtB/yAg6EY+U0cSnUHjdGioJ42iLsCbT
YDvmrvK9evdXwtEb92g305NW1BSzhQNy/ANdqZz5QFBqOzXp9tDj/fHfwCmGmLX0YggHqeNs48b6
psw8onJwZw7RuymvurqlWwGZ6D/891jPL6ctotXfpCsix04tXHKT/r6drvdAPmG0kP7M7y/10KKl
XBfaQ0NP8KrO/WQtTVrQtAcBtQ9NmOXXu0teVcOIEjm74xCpNRh/8onPG/DKthC++iBDAjE/Ajjd
LaUpJ1TBK8FVjJW8uTGKrUAzGHBfpuyjOH6wZvl6eKeGS+lmIO/mgQdbskIeWFupZVPoCzktA42x
OGQDGgihE3wZwwTqNKnB6rjlTvVGMlVI7o2zAmspJfeE8Ds6k2bo3hBaw6ktwk81VaWzBTr2xS/C
YGVMvdiV8dS9RMNob3PhZCs5m8HJcNZT/6ucLHk8njQl+qrBJXvVFTu+mvPQcyjj8W8XEP7+mpBX
QzVmu3jkb1ua3oRUn7wKB8U+TbxP5U0gJgK+L2/VTuEWoovwBLrAOrfxpyIbg6ML4+rRngd59Tff
30KGtKWzMJ5W/++lQwvjYqbra0n9cGeFuJvy6kYSIafvHBGSKELMHBLy6j4h1KpDgFjT0CJi9n6v
WB1hNHcRYgoHw4JoSXXzfdjloNlQeFoO6iTYs1mxsmunUhyROxFHeTXNM/CUbUwHDLen2fVKU6Fd
K50WGsAsS/ULnWZzQk5UiXOCmAOdviJ7GrXxRaGA+DlxNGPdJ3Pfao9JMn7Rpl5Jo10XHGGpTVbQ
U3lP2WRtG5h8j9U8xCIbi720rV6FGLjV+03U69HekaYM0kLbR5tnjr9dVnX2ZtjJuNe0klpfWvjU
4fvEAW4AGxG7mix7KGuBaKvlH4fZkq57nDSt1kqXit0Vx0K4+7qw2jcAi91OieYGo9rsPutg3l02
Il97UKDrRq2UmazTeOJz/+5BhfJVNDnvinBIH6g1LdSsDh8mx6fRXtWzbAlZ5rQKgvh0q5o2c4VU
ljvjnO3/AB+3tKQ/4Ii2oGcpX9aGoy0NG/GfIPHH51ytpyP9uihrqd6nOBqSK5AO6zgidb2AEax5
I7kQUb4NBDVYzASi1E1FFwgY+NRcWu5obFLZhaWqNFFmotmJMfQv0ievhNDeA9NDNDUEVOzMrx5r
HkrTc6+WP7ylos8Od79izLIVvruVAei/9PtOh9zPrBTvMfABFcYQ4JAoDPqFW/doWM5NtU0UJsj2
KZ9pKL/C+mQ6q6mI7JOGwB9VBn/a8MIIV1L6qMiNaqGGNDBZU6O/jj7YDGneZ7vObU7SlLPSVBu6
bdrcTuJ/6aEo6ZrI/J2l6NMqzGjqdF3RQ2iZxShW0vKZR8a3IXKrq5a1yXu3G/opf7c1U1mrbJN5
tX6fHPBDknkCcCr9SOa0uVNTNBQDDnoPrrwfA9gtIGYroF+E/sTxGuvGgJEGPZTyQYzWrmTACKvK
YtvZT1D8wJJhpTz/gtB8GGIvpB2XbvHAKqJX8FqQqMy+IAgGlLF+zcor6ct9hQ4Ih9bHRM99Pma9
X47DNGxc+OsgZApQ/KzCKYJeUsF2f3QmvFmhOVVwyjX6vmm1je+bXbOQPkHvUgMvs1fdYqRTszR9
3xH4h7+vHDQYYAEsy0WHeOzWmGkEinp6RFkDUQVfqPBUOeEZ8FCyDlCFXypBGp3tWqFqrhpadGiS
iARjVnWbTKjp85Tl9kKlPvHNU6K1D633v55jnJvBi8EZmCavEH5C6dJ0Tm2y2cUUEc+xnqfLrgmz
FfLyKKgWSWFtRyo7Jhvlw5hGIMjs+d3n8o040NmO0LY7XnpXZLsxMpKpX9DD03PKMpVr3DTKdXDC
T1EWw7ozW9IfZol9iDm5Qg6YowvqWfETYIYErQi06rUBDM1Ul12yjNwXA3bZhyrrLoFqabuwRGk2
sSoOz/LywxDm75nHufnuGid2nsDFnLm14YhY9nStQ54tbqz0W0uN2ngduuNjDRfEIZ5nZQhnKxJ8
aggmoQXn3LjOHm3ICynQUaU4Fqq0bkwvsAZTTGs2PCyVRzNQ/Ec4r4CE6NoXaUm/KCMTLRTHXyLv
6N/CrG7olmqZdVsZ15W1f+3obeZh7j6bFqSicSi0jTn6xad4bDc5FfZvoQIVkx2Z00XxvOpM97Cy
lMf7pHMXCd/Gz/UsI2dA8XRoU9Ee6T35FCjwLglzML7m8NzUsnSaTkgzodnwo4lSqlN+Gbxpsamt
RmA916S12t3UFSb0oxFKRoPxWpsmBNuS+RO2nPjQgPRY3GoF3kgm7E+7m+cVc+YBTRLyYHI98GV7
XUy+2Mu6c6SlF5dTyTHTEl4sduvr26qivNQ6Eazh7hAcbuUmLdCfbTqR903Z2s4K8i1Sw6WNoGnZ
A93TerGCjhPuTTZkZBmbHMCmbnwyY2PfKyL+0RkkuZpAJC+VEozbAEDmXsRTsCosDhfOrMNokmBm
Jy4s9SBteZVRT/3plLYckHKO1+B5riUN52NuutUNOGUWar5StDheZUMAV97oXlUOwsg2dA2oiCGZ
Dv08yCs5eAbCyXYcdosbWW6pkbRsEaCVHLY9vVs3stym5kGeOTOjPMQFg2Qp+O27h8lV0j/fA6iA
C1Sw3RTzFka0rXJQJUeWtOVws0O7hmIzab5LFbQSXohsoc9s1DdVNLYjB50P8KeTj94++GXHZzfC
9AjaZVylTqGtzDHsr11V95BtcYX4JSd/o1XW0heUKrqLmTqOqEBF/fYeKKO9MP+e1Um2/8NPpulc
mp25DbzpIbeLL7WWNRyOA+PVKbIv+ZBEqLlK+kUPud44GLbIXuhXqmPWSgkj4wU8ASgImKe3faep
m6CN0X+lvvBFXmU0kt+u7r7i7jNqyOYtBWLdttAevWS4BHZVv3s+tf7OgdhNmpCxQNubxBCdC6t+
B0Qxq3aI7iJNwwcUlbhvXiOKKwm8H3JNZdg8wyrXXskghBJiNHN53Emz1tpnAeA+1Avl0gx6/BCP
qgAmUX+SlhyyOvNBAhrmLlA675C5pndI58GjpsiLpdvSpEABnzTXxouLGXiiaS/mzFzlGmmylLNZ
qFqXLFAfpXVbcEndunsJPZGv4Wrr1yYMbg8tkJyNoNt59MMrIKOzosbetgLZD2cqgz5F4Q6u6Xwx
2G1iLUh6FldDjYd93amfpAKmdJWZ5+1Tzfhil2m+grsQyQlRlsD71P6SatqppoD/LF2dPyLw4brh
wWvSCDjJib6RRF+7alkf5IAAnb3lLA1NShYf3Kp47yu124ASqm/ycTALIB83ites0DyETFCUkwMv
rnYdoE/Hc+OXr6ggWS4SfS8XTfNKOVmwvBf+/yynXFKtyEVyTI6h92xiCJ3l4KoAuRZlONULwS8c
+gZmQL1BQ+u0AVO3AOl2yG52OvhJ2U/QWmgB+zBecAj9xbn1x0QX0CvtIirXixoGN3nCmOqo7E7y
8CHPGZNRujyJ7G4xNuTVCpEsIisbH0qnoukv00l42zQOL+DfDs9Wke2a0YnQHfe792piR3QrJcI3
p+6tVDHebTYvoVlYrxlt4NdRV/6RbnUiEQhcwlhP5jCutSyMV+qcw89g+9rRLPoZUXLgNeGc679P
oCL9WVrSL6XA5ZVchV7SZ2mNshgwD/dJaFCWwdjsICXtD7RG94cmCH5eae3w0fS6ngx9HD251eR4
KPkBLUJA9FNYjeU+9bvxoeheqGF1aBHPOzo7Ah42lROv39HlbWbXL3WRIRBF4rHax2VAKTI3+k0L
KIc3kxkfaFPdgz8Ijj0aH4sGSuSHvPU/uTRafgIpOW5pSuEPr/EiVPb0ZoGGY0hrYtK8lUA6qJtG
n9zcG49DGDYAl1nlwVOw6lyAtGMUvhioTa5GfeiO05BT85qv1Hm4++5mWmVesbjbrHfNTF9M+mtR
Z801UYqC130pvtcDVK7mOHwhmRWvc8sFbKMmbOz4k09bxWTbCuAgroPuJWlA1rUCrvrbLKy/T8L2
FnJSurQ+uiSpJS4+ICYIZa24Krc0uWfVo+I2zUI3oPF3e0qkcnDAFcKb7PAzx/LfGKTqd4BrL7Xa
9K95DuxmiJ1m6+hGdfBn2q0i/jG5dvIWO17Aa2+acTKl8W5Mbb8VRuatGy2O1h4EdqtucoKHKl/V
8CFe7dpLKJnZo7ZJlCZbtqMIH5w2w6l28Xs5KDlpPBbIQUtN5YDU3+P8i8zWWcy7rKqyg7cET6eE
Twgk5NteNF8DQEZHrTK3tTt/rWUJSw6/Jyb57S/8X1WumA3WcWKFLG1NqVrtOtf6cXvbF3XxnZ+T
7HsNjBqNHf81y+zQlGaNrEJGV7OjVNbZmgd5lbihdfZGoa6gn7GWaT+l00I674GdK3ZVCMpS+j+E
wF7sbMFO/lBj3UL2h1t9COk01PIqW+ib+0xgUkEZJh6xTTq1C5LPyMoMxW7IIa2XltGNbr66TRgm
MTPreA2ia88DPz6N6ra5cXuCp4bxs4WdI0ZdSDphnuISpqfhNESnmyUnInN8hyQD6Bb0XWzzk/af
PDk6dln9CJ2KpFPsDE9Or/Vb34+s/Wi6+dXn4bVCTCj8Yjj1Xq5J4/IxKUr+3hDCSf3kn7IduyeP
x91TYrg/MnIpR+myyK5eXNvdS2tEHvLJt6EBqjsrWpdDHT/CAgsOV33Uq85fa9RnV9K02VUuFMNI
9tFMqh+d2aBbj8l8PfSZctQac6sM/loYVfTex5NzsOqev/qia5deoFkHasbIpZpDCKedwk4VvYCb
fIBWUX9N3KsPpcTBy7sMythqY6GptfcF0o+q5hd7DfLBZd4NE1nBCMFNxFZGb1fb0dtoOtVazEVN
8LMNYvCuM7O1Rw3IGh9J5fkQJYdpPiHdzbsvqK9jkYS3OW2O+r+G/rG89KhpFuGcTwmPnuJcHE9x
eYKTAEvWY2xmp3gK85O8ynKDGr60wZflJ87W09HJEIwnzG88UIP3ydtatOL2mqV87emg74Lku9Y3
GuD+MbkGpRsdqxB9j0bY2Ttgy6s8BUCz98nhq/YaIeOwCYPY30NE0CBBkCUrLR279zHg6Q7TXHn2
R6V7z6xg0Xa9/dpB1Xdtu/GzjDLM2tvFDix00rQ4VK9c2nn20uwSwEOOVjyOTkMX4+jdoii3Vhu7
CdHwhrAsJuu4txszvmRlEK2VKbde2ZSB+SyG7J+hfOGVaf3rxuNrWbnVpyqC90wpRHpbrQ6qsSd9
E1/YZv5cXelRynM6yOfVIoXSI7IX5lS8J5mIX2hWhktfxNamsnghiQlWUXqXvxUtzf9O2VkXDc7J
c4J4FYA6Jmr+ItUsyL9MlmrC0llUB8etvN0wJHRHpbq+Kkezu6Ztp2xnXRkSAElxspNc3XgARB6F
5xvQAev+u5NU30Fhlf+EwN5v7DyDSm2rNaKDEYwzrUrOHtmuxv7YDU5/VDhBUQie9tKywG6hBRQU
cQm57a+Ym32bE0YyHOVUrWlQz4QQBEjzFiTv4hfwI9Q9WqR+BzG6HPhrCi/2cFXcKDtL4+4OgSZc
wgl2iVq4+vaPCRmMKru+GrzSWbrzLR2rFCrVqCjcV0ncweusN5Gx5G1yTmPXegvyuD5FAR07I3nI
t9Qoy51tdEjAzLMelF7rIp68rZyNmspdBDwnjnK2dtwHvXX1h9prKU+HebJLHL40Bey+Sa2HSL1t
GgtSHqBBobP2GrpJsyTrTkFRnT0IrgLomREp8D2gIGX02GpaRLKDIWmgy4Pd8nKLyqzikeSgc4yy
mubtSYEWU6mNeC+D5VoOQUjqNaa5ud/FoIi17jvdXtmIbwY8isJsiwpksaQC2JyptYI/mlNMU5+6
azjqq7UPkcGzA1Hvwxh0a8r38PaNFhWwtHf1vQxWOOodDBUWvQL6wpNf0EANX8aPxinD/b3fQu6U
Z79p89lL/33z/Nsv+rY6erG7M9GiPMphqkPKOH8xAzPWOfS4YnGLsxpjlkxh3XS//LDw7ozdQl+D
thMLeXM1h72lRGdyda8gcKyyl/EQi6UsLcjhT+7qv9syVFYrbsUMaasCVZ2UBHseBZR9Xate9LOs
tdXWXrUdB6dZaD1gFY1a7tlPNNq95KUMShZDkOkgi6v0aHPQow38J6Fe8KaDL/of/jz02gYadizk
dKFg29wJ9O4rpY+G/WmTD/zhyolKrQZ013Jtn7PbvbaR8yrRW1VS83qwzJsl535bcm6OlLAvWFNv
kbL783dkFQl7DcLCW8ue3BBqubGOhqvsvzXSvtx4Ruit5KQthHiCFEvO3Qb+uJaGDl2qbNW1/a47
+3b0LCflmsRBfDjzzOxoGe4XHq7PbWIoAPvrnwNbO5Lk9Vm6M8W3VfLRmrqI/abeyDA9N6AakvOw
DfebBtZxtk7IiP03IfOn/SFBI6eknc2pnE7ynX+Yl5e0e/g/1cusBooxUlElfJV1yWZvGVscZyLN
hlymE0dUp8mmyEsvEhSo1HGG5lL+dhq7gW2FinvCa1CfhcF+EwhJKqG7ac5cRHcGIkUDTJUmoYOm
DS0UMhg0mw9m0B9Xsq3bQAX9wTC/39rzpKUW3+9d2rK+E+Q/btyE1s9o2bL9n/V/eLjHrf9P3pGy
Qqu50GConbuJnMYB2mA4gBW4apPIPaODcMiCVBzu/r602mnR622/MdRkWNyD7zfQ5rvMa8mfCBAU
v26cea27MFWynMIR/gXpjWJJNYsm79nMmgEw5nwlvFHdVXbyD51uaPxJX4oeHVjh8JD5QdQnaJmG
wSVoTfUpRRF7wSEeRb0y0Z6qeSJUy1M1WzLCNRG0STMfIqx5gRwoaSyKllp2N6Tuskq74ZYEsWv9
NQkgZc8LhC5oOtK7tVoa5cpVITVfgNWBK9Gr9hQpSPHm+rDp/BJgluSmuV3y2cQ3PhtJavMni83f
mG4kvY1NM9Myb2lUa5ZBQT8WvJAND5bcmDkSf1mTO9n9ygloIgipON6eK2ltrjlaWgf5CPkbnacX
j82yAZC5kg+dP55B0jdRYtr5ufMiLUKLXWsDLxhXTqgniw88oHL1ND4YIJZOMvpvN4XpFsGvsfNu
z8paPhBlYDKTidIVgBoFAOlKpSfPSS53gP3symfXLYc+m6HSJxdVQCjpR3FDe3zSnMam/nGr72nZ
tGs13brK8p7Ju2QFKyFncaQU6KSOves045HECE4NdSLpubtts/U2Mb0DsCMRKgfRjF8nVXG3EnWf
zL97FbXNtTQlcF9eyeEGz0+Dkuy/Vq0++KoSmjDF1NgPBsUF5jA2Ajbff2mGebq5Jf1/m7cagUM7
7Db4P5Rd15Lctrb9IlYRBMHwSnbuHo2yLb+wbB0f5hxA8uvvwuZo0GqPXOe+oLADwJZmpgnssJY5
A4xxwE9tsY3sIw0iscF5VYM/sVAU96Rz0KgDXoH8HUkJt9N36D0+o5EieufXM/hhVEM5jsAEvInX
vnnlHC1Z9Ev1KrrFGO0mgEGFvcGSZxr4EqfPeYyQcO1a4vBgqIqkPCQcea8HgwT6CUIYyGK87mSg
eynwZ1BxU3yKAlpOP1yQcF8vJJUUB6A4lgdDhgTMuZbfCytqn2hAZKXbZiTG5vi9Bk3H8UFPYmmb
7ZMd4awkJSq331rfLXUWLjkiOigbikN1DPnuRqBbnYvlWwkW2D2zgPmE5uviPXOr/9nDi0AFWwv5
vom9J2O1UZ8CVt7pMPXg4oosM2iqAb1e2Vwgxd4BY9RWuAk0iE7wazeInYnuhk1FeoDFTliHzvKO
Gc1tE/UypxG/RyNHg8vPy5jCXQBQfI6CT2Hu9QLtV9txs5fIZoRkJUPPvPceCifPGrK1lg6y1GV2
2ZBdlQjCvPSyfRMRZGus8F1xbd0MoHJDmxnpyBr5NmB/m9AHtyWqGEFCEyXWU+cM7KkrB74Eawt0
MWDghiChhE4ZLGCvgsNLyWxiybGcLRTFTQge78hOW9imycPOy9BRqBxpmOsiXRTcze/JWnd4jWAz
Mmw7bnITMhxg9ryd/TN45eKPjhd99hpZfKtt4e+tea5RQZUW35a62jEkWxCHTLMbvguRowVRwKE0
m+LY1nEf1sNsXEG46vy2AgBdgWcCGdcAXDH/OtrVh9lFYaqVZuAWKNr17FVtGpCOhigxh/c2oGkH
QApseuZE332JJCE5MJB6ecITaEBBGMmjWFKdoFEL5yWg///Q0QyBf8SSqKCVZKEcI0+8OD5Uuj4s
Jmfa1UKw8AwyvyOF6yodoFvKP+U0Z2iWRqCZjBTCI/GHbYv2aY+C/Tm3KG0nd62mhbDRftr2z/2k
WSGXwKsjs72XwChFR0nMTTeNdzSNBnAZgSDyPKMUtT3oMOpb67QV5DL3y8Sc4/ZC5qHjaHGjaWSn
895D/iNoOg/RfbSmdrdFDcA/6G5p00BJsp0jroA6zPpAPmTWjiRug2OAijzhhxkxUwS1MVhxnW4z
QIv/Q/e/+iXg+QFShnOk7eLB+8/qCu+AipbyaexxcAhoSoONQsKalaBHd/zySetpRrq1i3D+LuMT
qR7Xk8uQOoDvR/oSCTk8Q6+lmaRH4jgVFJltXgXuHEiFSfviLeuu5QWuCigNBIQJZihc8euApjQg
qwCMFYAH18qq9W860za+KiAjs971lzor5klgpqiF0860llbUnJUXMX3HIdQ0QkDerFcQmQW4iU4X
i0rARlUCVoAvtDnTlHwsvOV3okUFTidBroAW3MIElyk8J1B2B2igrfeqKfuiSa2I2YqGWnFcafEt
nV5Gu5DLgw5EkSq1UAKdSBFnmRE6yYO3nqkfZ3hdvQd2gQxchYIhDH6KSyCut4NXvUOVh4JSUPVi
7Qo6MGW41ymfsRenvp89gIAqN6WinWimjCyZgaQDOuMpRwhITj4C07kzpAqJNr+24D18mRbxvAIK
G1x1wIpN0EPaZ0BTMAEvbhoL4PuT2mAo26lcXLfneTk6vPgLKNOw8A4nZaGGF88+MdBUlHT7bQ3Z
XbsCsrNCzKPPZ6RgADSiwQHMzD8/OFmBjugAGBT/IhrsRWGO2CisQD0/LJus/8V6x0dLYWSg+EQ9
8AGI1cO1613A0cp83GZZY1hNQPI2JfvqZHaD9+gPf0OM/xlEVhzISvrNheROgowi3KZqd/QrDNfZ
y87LMqeX0XfjXexF7W5WIY9p9tFEaFCMo2PWhVdI5JFl7CaAGqoICIlAa1zOXoGjuNLXKbpJgJy5
b5kUVz2ISKBafcp/QzFMfHzQ/1JEibu40lJy8bE+QQHbtl7rwVMH/AgLXbJyzQGLndoTfgdc0R27
bkI5rZWAkxp97yCMxP/g7k7JkHo4FTZAxskH5FHZM1eDhdziUzy3uH4qPmulcgzPvMZ5ddy+z71W
IF+EjFOov7YBx9Vv3/mk294GNPXRSrlbMiMLH14Oa43LHKundreYzXzjeADwAFon8JEVvgAXasah
Yp2R84FV4LxY7UhGVYEX1GOe7TNlJt2dmdxnM26ORTb/QdaqR/VKAzRRwmaqFGgTzVDXCcZ3QPMA
oWldli4EKiIewtw6x6kJrT4BudFAiE7oJatCz7YSMJQxVIKiIwSUHcyIrzRbLSu+Ir+lwEuV5W5a
e1WGMl9aRQuM2AaxnYl27cxFs4OtGicU3Mw2I91aptFlRuv5gz5RC/SqZuYlmsgK4Mb/bCAXvXZB
bgR5ganZ64dJ0WQnNCH/QTU/vanScI78neqD0OgiwcGldGa9/k4eK9UMvfr9UkcbEEs3Yrp3e9KC
pQC6x8IycFwBDg3HvvXzYC4SoIXmf6lLGgwp0WHK5Xowkyb9PQKCQ9AwRJcReKhQPJDs+irPfjfi
2L4kY+8gFpAZX6b6N79QTAS4PKgxwfEoUgP6EP42+4LvSdp8XOQVRUgKPTi0kGQk+l9WazPpts21
j5FH3vYYrcuAx3A00MxPKtGBOHO/PdafQVkWbHMyFsY4nRbHORiNCwKy2B/ZlasQMc1oANvPH2Dg
WQ+kl079w+9uyT+mr4s2f1oqft5XP+bOh544+OIPpKpQRqs+zt3eby7ZVs9jHKNF8ZPlovjKMObP
VWfFTwlydKFXWs034OYgge4wcbPnyvmMJusT6avIQL+6N3s7EPagFugPCVoTdA2jsNrFhV0hqzTf
osx733oAxgWcQw+WRwbKH6V3+tENo0bKq+g/FS7Pd0aVmRcavLg3L2k5yzJ4lMmkPbU5B8jHyxrt
s+2hZXJ3eTq/bKyX6y1j/dw79zaPvTBBB0MYg8AYbC2Zh35PXu1ipxdALYeOhmZx3Iv02rHalCST
pVMWmiUMnFaPa/QW9jACpkPLv96SfMDMgmoiE+ESvU4/VW9z91T6KA8+m3l1/OmMxFtQxqN1KRzL
uoAMvechTQfTAqO3BKxxuTmQV6W8yK5FmrWmYYEGHRvRsK0j74jNO3vs+YmWkaoH4Aauwq9LSOn2
okOVHXgNTRRh+qpIkyozaUaVmDSrRcsuWty8Gyrc1Gsi2mOzPfrq/WgrLerl7sqP7dTFqLtGfah2
iy0HWXzXnsIF5TR1IBEtRSpO9uk1yowGQN8TS6+OGkjJ0rmtA6DeAmWfFBaiyYfKnv64W6nXoE6H
vzhu+9/t3KBL8YrSFI4Sl/n3IUZqq3fb9/hzrp/QUwwa1Q6vyUDLFf5IETdMjYPW3fnQDmDr2XYg
F59KNGhKwxqhWBbfKhEYUPCAoh//LselPXpDXzwhq4dGIdUESOLE1nXYIelYPPEOb/u5PJPAlGZx
PRxvyQ/t3iV6EbkBBORmwTEZZhNlVUDbtLxgqM36aU4RqpZiFqH+4DTbPj19FhW+8Ap+0x/27sNH
FUops3QQ4Z1y6dt23FXlcZGLdbNA8tNXs2xBu4pi8R2yn8u17Ma6DWhKAwqil2utlSSTJWgyPl+1
08MaEreFwMReNkdSch43bXC3/E77sMm2PmYjQjLm9LsF6MYjVz09+YoaDRpsVTQoAAO0GRoi4+wA
YHSnJMdB6R4MWkcuev+kYPthRVdB43oViiUwON36MqAXOVass5AR6l/RtGSCQb0FmTHplnJC6YZ2
B1DlvBscULFadE5787SGfr4Y3+YLGm7UOY+OceP4E0SnFtEMJ84I3jv2SVaguOiQwrktqPLB74KD
1TSN5YCj4dQA5rTqis0HMcwcNKM/vGm2LbEB790Hyrsvshfvxx3Tsm2Wg4OWS/Lx8rJFx5/aEkDT
M5rwhi++M6IxrGIoiU07AAnHk7uCXrTxk3frOK6hVaDDNOFAUw3ysl5v0xILcUCkZUCg1kZzRexw
oPqBce5Wjgm8zG5AqlJOX7dNyDJUYrxUfFYokdiYnkGGpvxmA20HgGFql1Sx9C1Fe86cGQAHaph8
DkLcBZXbPUgWhoCUd1PWjwzaCJ0zzER0Xq2p6/pldY6bGIABJwE6AaXk8zsc99iV3Mj4sl4t0w+1
wZt2GuL8Sou29eT9sP00ACMa7AYHFAoim16ujXUBBS5eJj8PSCZYl07EL4a29H54//sSsqICysZb
h9Zsc9qObPfaObevjjuxI1df5HUx4Iu9V9/xJNNMD1rn0huALNsabRJqo8VvPNQAlYHWv7UN6f4H
l7vHvbWNVwBlVY75f8l45/z29K0tHlea9DYjbSeLKPAl+LpJpI/76/+ou0fKDp2ylde4QVUAcQWd
z+NFgFCjAHIh4CSc1wF9KFBqmTyXCWGTgKa0nMypBXj/bTuSyUwz/Qi9z92+D08knwfdw6PY2LgH
0QHhQX1O/RF++Uhy2T4gLbl7un7c9u9/eFSPTD0wBszejtOAG3Z7Akmxc3VUvGE1QcvtCAnwCEh6
4ClDexTJ5Dy8rjCnFJaf123e5oow/GGzbxrycvm07R5bVd0FuCSgBiRi6X77VY4ZTj80paFWh5NW
DRb9jpC80hFJ21Fnl+ytQnbbwkXvUQ9pnxzIs2O1cEK9iGbbTrTp3f4TCmAcsGCFvHVRS5ghO0VD
67CX2b/rWJsAeJN8+Bz9T0v+160f/B7E/9enfFj7IOqtTHD4hWlqmjsniw8IdKPJ2ZwAjlUKvC0A
Tl0Dpq0KUAEMBG0/Q288TcknBzbVaZX+5zUH6FUwLQVS2moxDY4AmXDfA/ZJ67ZdkYuewFRleTva
y4hdCwRG9IS++i9CUtWuSkH2oE6PNPTqfLdVAuMY1qEOx/qbdKMytBnOPDsh/sKxWVwznqIhFzFN
3ejrqNhut04RskjAiFBG8jApwNsDw+TmwEBuZKAZISvTqp+33NqIXw1yrNYjl+V34KMgoKsGlpv9
oe+d3wH7Dx4co0JglwxNJaf0QE0Gm5YbSbGtIXvUXqMWJEdjy5NPiLca59mYFgUtDPSoRLjHHKgW
RwAmlbcRAatbbLSISRZlgGI7/C6TjqzoqntxId1mlq6f7yPpWAH5+IsB2lW9Ga3RIi1c1+avPi+8
A+lzE0GokaPIW2YuKhS5X4zvBNJlY7M2VxOg6+88VJK9I33cy+lmAK37QU9GU3ggZEtBP6UXdO4k
mIJqtXY9Gk52m6Pa1BXiYsYJEIF/zhnpdNFDHolEzwbKLWq+AMyL/JL21emmh+1EWT2Di3A4JlPT
XkHV3F6N8cdsdmKgRYEM6bPTltGBrOSnXe50A47BHmiE+cxs9LP2xsGypmgTzSEWz2Rw6r4Ekni1
HEjUBt7aZ1lY8U2rTDdbbx4oHZEWDfKaeRcKgNGMBgpU+SpaRTNtePCLbW8FwKdyJJ+HJXobvSsO
KAkSgEmDJgNqJ+ee0RyIj1kCOuupcRgAjCSI4a0IgBQou3seW6tAxKGSB2P07UveokDHqtF+FdCU
BnB0oC71dSBHVCO96PS6ugOxTNfNSUi6ykBWLNBmvRd6q39YaB/UH9SXJj13eAVcaYhUWYLjFS8i
6SxudYdaLv9lCxcdYNTgQgbt95buddm/+25PRNgbL1j1XFDXjTu/T70DwbrHZTPcmir+ThKhv6Mr
5dkBnh8QKoH7XuL2iJu4mWxA8TmaEN6j231bTf4xQ/WoaYj5QgvaNkvPbTYAmyR31k/FCl47t2iO
oLDLP0Top31OIwvxcHQofQNeLQ/7uMfHAp/OF68DNICs2Lc895bDZAOlitxwMwjqeu5+s/thRJ3V
jokJdNuv/TqUaK7TBYFLUsqE/8gl36WVUS8c78zSbENyurP8Y4p7zjnqnfgsQLRyo4G/zizWp0OA
gmlwuMYou1AGJq2hAC7V69QtBxAONJ4ZDsAyGYK4w1Xzzk7TBP0QF5C6h4klkiEgXRuvOJ2Su9ni
5UfKFR3qgTWyBsAD2GfzMcdiPQvZtahzBzPhk9/6qERJLfyuKryranLSA6p8nA3ginQb4FUuiuiG
tgFS0fAAeoUukQx8u2h/vUPI+v9s6iGBbO4Glvw5+SXKt2wpv1RDUV/byE9ATqimNHQO/qrv5Hwa
6ytyZkMIzmNUpb86koHEJgJEU4F+ha1fxCmkjz5B1TWCgqMM7W/tn4ZohX9uFCje0M4c/V1rBLbQ
Jks3x0pZFmG5aMdGY9eNVtPgofO0RXX+cSW8PXKkfTJgTR4Y6EqDjYpkJTITNWwMJ2vRI/hHvCaN
i+4xoI1XaAeCnbhKNjPJG/cJub8spV1eGVLIH5AaP2hT/sXfcYHzVwhg87BuvtBgi8lHe0mPWmsU
ZuYl/quUzenNFwftSjoQJMBT+2yyIplkEshe23aoz3tZ7QuL2/vN6Zd7PjxCi9sHAoDhDJzB0QRT
ijxXdGVW12Oa0SDpMq3l/NXcqyt0RzdhbaZZofahGVCJcLleij8BscW3/WkZGfVWD6tI1C7ZCmoF
ox7BNOoPCK6pQgLTalBNoAoSaOamKaJajs38o2OOTw8u+eJML+ULvLSkEW4bDWr5Oi520GdARst4
IvBHzaYRGBrKdO9LT5HfvFmlquljkAttoT/GspQOYHHUYlIuGSBEUztFcTdtTsqHD8dFae27FsgH
nagSvm/SDKDwNrg0nsveGS6Rn6XyP6RFmxBqy7lAl6TtFPMOFOKDFT+TDXVZ44XZk39ejD6ZSpRR
AfXmEjUtf0pRAvE0NIDKadAYvRG4GKiOBPQWBoCWAXvWsp6IrCUlepfNZ0x4AlpVfG3JWICDOs0u
wEcOBELITcBdq7+Co6G/MjXT4qOZfFJWzGB04inKaE1k9h6/Z7Js+i2PXRBcq68Z/Q1z981U0veR
JeIm0HafN1+AW18egZUe34CkHd9o9iCmBd652TCu+yKNQK+gfWgWSeQYd3qNjwJXe1mA+oFNtxUj
zjxYp1dLHOWuzXIaBmlekOkzAdIwGMfet48kkX56NWodzd4SEacFsJs2v+XzoKP99SfQa/9dt30s
NoLTgZsoMEUZCpgmKZpLgVwK86LcCIgg5jvS0ECx4qy6olN23dQ6AIxNPJDCvJvqDvUCrLvQLcEt
UrRCgmY7MOiGoe8i+nLxcNcYkAkMigqHyruLzN3NRV9sOi/hV888kIYGKy+AVwY8NzfFRewhGJ5k
ZXeu2hzdur8IvNMCitDj20UhrwI+iP7hhai/RDPA2+jfa7cSyfI26Tad/v8h66sv6fX/6ateq8Am
2h2tEQRRANM3r1YBut5wm7Zm3J5pKofilgDO5jS73YyeIuU5u60wQmDso1SjjX5oo0ZNAZXhhHyp
5bZT4gCAdlYFWLQSHMVpe0ZkUjHcr9EJt/3sI/iKDWAjF+NpVjXWpBv5sM/rrngmKe9F+lQY0TuS
QL3dPCUTeuf9xX1C97T7RDPb4MsF9MzY1XefwHb8oveKCc0SrKjBoGyG7gefm0jtKArickR1qzSW
4caUiG/cj7blFu8tsCF9ZcIMis4ZPzNrjj7FiQlOBTgVQwGOG2P+QksK6cY3lq8cFyoYUd8DvFU5
dzuy2tF68kb0+9dAdpwC1nvuDUgK7s3JcCNNM7QzQCC1cJzh3oMsI6rAgCwTTXu9lAx6Hc0sYdSn
MhcfSXLUptrtwZflLkh9LO/0sKWdsktug6SrpSOjWxlPawokGNGiMysBOGqlVDRIBtJ7juKAA/kC
yhT9QjQF1DDSU0MP5JX5wHk2PHupC7gIP2k/gMU2icYkHAzwZguz/TOPVwZqiQ8l2MPE0Uu84VAW
QDhEZ8HyjoYCSEpgQssR8x6tnh2NZVyusmYX4K6Lr07dnWMzqj8CawZ/DCOo2FPnq1ck4nlc2Vfy
MVAGeDWWBITpExNfZ89vjoNtoXRK7QD+UxT2DkZ0MoX5PMdrfq5UQoQG4FXlwBNjNxPv0ROpJOVn
HlxQw/+yggyJWG+N647gfHvVW+kETGcHAUhhTh36GOtKPHkO/sQ6AFBMhd3vNgAA6u4frOHkRJa8
EQhAr5AAirbyTgt6l4DLqDABSFl6ADm3PXTGa2QAXq3uU804eKZq84hyQBCWpzVqutH/kF9paNQs
KrrWAoULKFid0ojDYUYhVPt9cRXCK3JAnrdaOFD61hVdU2O8o2mmZJqRuXcTDxSO5FTjKpkXzAju
lOSk14h2AjHeo1zZ8eeeV/VR7/vwrLHL/HNb8nAZ8no52Jlc9kvu4xBSzOiCxvci8kFbIlQa7MxB
9lWilgi5fNwTMV3Hml8e5c1E2rsFd1My0VLBlm4PDIQkuNvvbn0PQPiXB/JiL0AVgKLxaL0bevV6
nl1rKlFcDsuL/JbPD92/u9hg6dn2/3c/PxKoSdmeCfiBnW+BI+etj0Ab1gzIs7yIPvHeLQ5FWvKT
g3jX3kuFCE1chFGY571rUvECKZyoNp2pqBiamYCFNUzJqSjsEl7o2KM2PZqBXBo9QDTNc45Wtuwo
FOB86g0fWrSHPJHE2ik9442EujFlfPXgtf33bMt1hy7u5KqROGlGOgvVPIDweTVP7fgpa2zcG6dh
uXp1vqC3zxbhGJ3iHpErNCcNY0BTNqRPnj2JEyCZ4/QCVpoBvd1VvesUa9WS9uPF4n5Akh5sRY71
S5EM+B0ERGYxocIwVT1RwKEAyOEMptaeo4teulenKucnaxriCzqerxNOjs9mU8bPRTtbR1uauAS8
6mhmgLEGpNe3B3VlecmeFQBHop7KrdOyHqQTljM6djeZ2jHBdIYKQtXDSZ5z3B8SH2d0AFOP50ig
Jhw56ScLhYnAs1XTTcZjn8Qfd+pcUTGnaiCHAgd7t7TEWavIg4yksxqjAWFlzVB59mNbMgztkNy6
Iv7qZH8i3oXOMC/2n/nKop0R4ebtj4sLHFtphrkshr1bDCNHX73vvjMbdHnNjX8jifzSKc1OANHy
d4Cl84/DPK2X1i7wgFNpDEgW9Gtr4s2Hs1PBhLdniuehUJQaZJBsiEJhR2BsSRJ2zZqWXWnmoLUE
37J2utc6MqRFjZ9STiMpSnc+Do19se3ZAf9UDyj0oxH7zvt4BTdC4NXF1yjx4ivpwKjgoNAMHawI
YO1cx2T7iUBVXAcBCityGNqmJOjQHOSLgAvoCvwRoccRf4kLoBeeOu+IZDM4utd1+Q1cbr9MFN3l
iMjnTs5nsF2HDyuB2ZnviprHYLkDrAVKkKubYeX1AW3KOSo3fujI0AELYkBBPnxoEGlX3ziLUWkz
Fycpo6gNeAQQ6IWmTE3thgN9fQaooSq16vsVV3Sa6iFXJVqIoKJOS/mQyBeABYw+CoS8SdqB9JIC
3wlxFuLMyMO6iPHjfh04oKuQJ3+Vacb9er0AGwCHxN76YW7AuJM2XJwSxvuLYWLIUdMOYApj7C8L
/nkXmm1KspMnKRMvRdfrNn1YTk4p7aT9aTv8lWN7/bg4OZg1gvRRl8sLJcdoRj8WmiWveUFt+KWO
XGpvSl7ygg9LtPimo378m+a49/ywtVsPxb0+OxkuKlRi8HiG9GOy7bZ29zRtqfJO/0DvvOiHSZaO
SujelJH8w28FmUoq11O/BojmtDzUspOguATnpvPmTYbN52FhlR/6KHOv0il7sH2AdyHm8Qk1yjP/
7VU08jgdPhrM/sOKOjTrCDND0NFDRZjLfcQXMEwmuiU2Oa6SaFMuqQVo2jlHCCfq8RrU7hXwLbpN
NroMTrRo87emzD54sv2z6qJwWEbQXaPDfQq4AsDfpu0A8gQHmEQF8AzPJBlIVt0WL2cT2LcxJWU2
NXno+jLazZHRHgDTWIzIYcrICKmpk9o5aVbhx3cQM7jwtEG3gmqrBjgDPUtzmly3Af4w6FPneWz3
ienN70vmR4jjoyWwiiygjTnLb4QcLPtIoJFOwQkzgPowdKrcurr5ocM3M3pbR/SDENgwT+zv3tA1
B1T0ysus4NEmNdCMdA+idjEs7I2OGKyzFI6a3kHr4r64Td36FUTI4w1oM6CTVIwjvZzTv9Jy+LxM
9vzZAbrfYZwyNwRiew28G+ObxLv2CmBGFARkNaofM8UQQrIeyGd5dbRBswtolWwO27ZOPhxNvF4+
0NQ11+QDOg7O6HxHglhZfaVKu/4/ePOXQ1cfcYjn/sfB8UD9hjhaX3MLxU5Z5x6AZp/v2wRRa7xq
ALW53bezKN4lfYl2Yrpe080chyQQqr/cz9VVfbP5VzTgdxuYJp0A6OWvjwF2bx65VbSnB/0GtKn9
Hk4PBOvwsIR0Y3qsBg44OpdXVsjrdrkAd6TBKTJeF8BIVC2i0UpLsqOUm52UeihToNNsnpudXF1a
7y72fMo7sSMdbbSgMwUUpGo7kmmju89AFlN0driYoC9G8H7oV1QbqOylo4qjh65/mWldZJfjzmOG
idQw7vOA/oIPkDwNO6Q1d1qSNxN5MTvDgqjEoRPHC2PPPfaH4/nZ0Wq97obag9Ay0BiMxDdqcNr4
XKHsgKTOdQ0gNrRGFdB0MKqDweL56oHGJkfBwA23Hg/o/Tga0ZBxptjdZnNHYlSlEw+yzvavaY6y
enVa2g5OSFWhRrVe3DBH7U3poMQVGZP2PQ2F56eHuQI8uNZVNapzqxllxKb1TGqr+W1K/PE29wAQ
cdbY26fg90BZrOyfEAXtn8hAM9IhkzGjhtzDXxU8HtysYZ5nEDtMR2kU78Cg6BxjBRabqoFHBVC8
+vIjDn4dtnhbXxnFgsy28gWiPf6A8JtOEg20kdqD9OCtm8KyH+1db0TxDRj0bEWDrY/cg1g+kg6F
YEb/RNOodsB5nleXfgTjkV0izkwDiV0FqBQcwv7aMgWVi1o+lZdonQE14cNW0acUlGK4k0EZbV02
efOlZbSLrBa8R4HXuO4mI/pe2M7v5Zizr0Bwb66taadh0nDz62TO3nF122yfe+MfNnCsb9UIxL+Z
feESTeMkNAB3Q74++kJSDyCtj3nWrAd3kAgzK3fSxbNhACom60+xWX92UPUC6vkFpJM5K4MIBIFn
EolNEehcZVCl7EVHIBHgpnrRacyIpRYf69ydgGzAUPxSxt11VFiik8KHcwhKVMtkJstbOr8e22bb
IjckC9EgN4U+AZXqNduWv5bJ0oDr2bXis21JsBD0Rg60YjPeT23W7za5dd0UBNfcAWWwsnsGutpk
/mwJD1HXLHpO0ASCVoIk55eMpkI1kJJMwyZ2CoHpTlbuJN4tZ4blnNCCutN+ILJFV04XfYwM29yz
EbmkLVf/c3XAWzqb0vlVZpj7vuzbgCoAHh2det2tHWBAfGGDfRKZ9wqnTfChhDT1FUYf2mfAUEJy
6vHq4hkeX/d3rosn7Z0PtJhwyBi4W3JT7tqmsr86CEPtF1zfDh2Asd7HCPt9AMVFHBQ+iqJ512cf
aCjlagRt5NhHrTPapNlx0EztqyVxd6gv9UHsIaJnkRotWtyT/eDkxjOpaABG1LAHRADw1mTsgd9B
OS82e197gOwjZ+FX08l2fDeYp9YMAF4z3RoV7esL48ZKZ/zAGrf+uiL6qkKCwyqBt5uYHxyS3Kq4
+FX0pYydvc3FchtqdWC6m8Zx1KH+eYyCzvOiCxgJ1xvjLXQ45a03Xw3kTmInjW+zOwJw+1V/t+O2
VzYCgkf0Lkqiae+HfTZ/F/gT+0ymCPnpj7X5k4KeuxoGfjQFWvu0j/4sdw+23gGbDDlx+sfpj1Y4
eXnMgbOJeKN86hZ32Y3mbKFhJAfcDSm1BSw/VigojiFx8JWDxQ9AmhzeIxoxnHuHJQEw0pmPGjgo
HSkvVcmHW+rXw3tcvof3fYk3EmrK6x3paOBlur5rEndb1DAcNINZAgw+RvX3UfsNiwkS41gmQQrA
1PfaoJ/zqnfL6qfnKINRoaapAzAGGq4lovpV9HcFRuNPmcGWk5Pk83HlyfRlGezPwOApv5ej+6ZD
Btxm4QHV0qzCYp6c/8Qp0vVArYw/O/aSHpM1BvBxK9mzG4H2rZ+5GSQFICFEqmLZHqJTY5cMh7Ts
/yJJ60mkIYka9FzQFMH1etc4EYCSFK5XtLhy1yWlERpmhyC9xvnyQW9/8WyBxvif8L/Ig3SrtTxb
Vr2c7bqqQ5wxsgMFkim4jO4clOgIkC6tQJ0lVZ2k7cXKnK+k0sFpdCNXIfM4UmEqVk3WuI7M516G
W7h6doF4oOJwP0N2ktiu3TfVyo307A9kT4Lh1CLNHpZqnVrfFQAK06o5daNjYiA1qziUS2sVimd3
t4H+zGUk3kk5Poob6E8Ezl9yplefna3DlaX8I2UjOkXq2+Q4QD1mKNKMf5IFl+fURjvQlsAYigIJ
WgOHmgX4IA4QYLYIYFUl+b6YvRplAPgby4EItaumYgGvAmp8LDVEHFgqOMID9liJuviHRCoDEn12
nJw2u6EC0HxOBIAL+xYwqyQu7sqeaVZNoLARCG26ccOefTVUTe+jBqlbej9MkxRgxKh+bVCDgL5k
Xl/7HuWQaJX+bFYs/mxUc/4uYe1HfO0mm0p29TmvwUyHAFcXplPt7EE0L2+zA+5FYldM8gIUWgVq
MRVXI+lpyFGFAPYznGeBkn7hpRwDntryOk/1139PGFNieVGNbG0zJKFZ1/3uDmdF8wguLghBvbJc
dwTSQugqNORAHj7idPp7XLcVGiIQpl7LBCnmn8U7nQF44tio+I50NORS5gffkwBFVwdnmRXq9NzJ
vUCPL5pKcFwmAzJx/rNvhpOTAMjf73PASIGJSg9D2u39xAHa5ateGCC2arkih55BYf1g6HrFXTWi
nIMMbpEMx8pwZeB3sn22AQe9d1yUSkVW3gLIPnXb56wp2CGdKmPzIUfP7ds9upEXvPoW8+NaFUPY
jt2679RLrGti88bSDn07WqbZOKMmuZ9Av7mS2TEtuL+usZrku1x4daDrolfbDBQKZTqiqRc5NhwZ
RJiruLNt2cgk0DVx6Ub/lJjLTiBaeokTOV/464xEMpBOpgOKl7RMZr1E76B1NBty8BCZ5t8Pau3/
8ERTJsv2UWiFXqZXABH5x0d58CHxrc9IOssbnbPZPfPcxz9UDeY0dgGYmJ0Il9DZDBkzhxDslkgY
g9vgU1LV+OqdWRc0ibl+Il1nWwCqMnL0O/bmJ7kCerl3l+ZARjOuiqCbPGBqG2bxKWf9H2zIlj89
HLiCHqBHz8DmM1GGc7NLy0RBZ/PXao/GiSuSWj3IyBrRdYZONq2jWcIn52TZ0Xetjxs3ebYbz3+H
6AHIxU6KaAEQPGn03hBD9H6QkwGUEJMhI2xxTDu32eMdy3ZNPNgGWkJKeXLqEggYyp0Wgkp0uXVV
eqvIhXSKca7En5rMvC9VVhYnCjXrSHT6GpMWHr6CJwv4QyoiTXpyy5ocWM0kl7WCbRaxJ3C8A1bs
PBQRegVRThybSfWehgGgvRde9F/9xSo3FeltdSGxEas/RXjJAUQRsAVgmqm+Fqyv/o+xL1uOGweW
/SJGECTB5bX3vdWybMt+YdieMRdwAXcSX38SRY2pq5kb57wggEIBsltqEqjKynzK3HQ8DQU+YVT4
oMDQG+sTnqiAy6Pa/JxNwc90knm5dnqAQJfZcoIkWef5Wy+scGyFeDN4nUg6eGkCJ0yQ0kQsbrHF
+tMf9COhLIx082GiKfA2apzwC9mH0Y53TiUAgPhz6lhOF5CREeA0bjJ3k1XAvZOPtLxxPp5MLlM7
FSbfuinOz1MFuSyoatTpaoytaRuRqBxNjSTv0GoVuV43+DpdQFEJ1HuqH9ighr95GnhQeE4E3uYk
vkINrov2eqLiIRLcLG2j/TLtZ9CzbbK7tEA7ocCd4W5sV45nFcs9j+oAunEdTlKBw6uNi5QoWBVd
S91KJQ/FhPvm1NmjuzGRLjh4A0CANCzK2LyxAdSjEJYtdu2geogQ63XUOMfO4/3tnTlFcBNw72Ft
szI74rcw3fHdjTeg5gRdgMmvEyvDv6Ohwb9/dL+Hfjmu057jxQF1sdU7OnDqEld41oJ4OeRQGvjP
aTISeXjfI8gXRmJnF/nGm777jlRfRBX6SKXl8shLw3zmlgQFhQIf3BRn5dprEl3P2k0dYFUgA28d
8zKiJuzSJglD2MMC936Q4ffdVz4Is2IAUVrXiVYjODF2QZf3l8r3gYnVE7OPp40007ltefIDG6Em
mBY7rfgvG7TiQCdXgYvg/+BMPxKPg800xtXpwz9l+RHUMzpgXX2r/ps1PYQHY9d4ScxxZYOx8JyO
Zf5ig8ttGzSFubWAn31RQZRcxoLhlGNJF/SN08pFfO2Te3fMVZJ41sEwIvGaVgYAxRBocpE/2kFi
950dasQDQFJBAeS4k8mvKm8hWtvEoBGE0MYeAff6gDvyl3nI/LY4Nwqq6anKf0FlZhVpCRkHsCwd
+w7OXtKD8UjaCppp4IfcjY3XnbtR9GeANvq5t9jqwCxD5CPAtGBZUB9eZpQ3eYfUbqr0dzaC/d00
IKFltzz8xFP3CZpm0/fBYtWG7FzbEe6c7VDMfbOHdmZAwcY6hHW1r42mu7o6C9+1RnJsLJDikWo8
2dJwfJAHmSydtsfdx1jRJDVR0D8cvEc+7jFBf9lxoRM66fBh6UUDGPS8rFm5cdjvzLQFQ2fVpcVW
Bai2RrCquQa6sedAoe72CSheOjc8x3aI1e5QN/s+q37nNmBK1AjdK5JE7lAq1a9QtwX+52WaeoEq
4msZfDRnmg+16TTzM2TGylVg+mxHRsn76vpuq0zvn+n9aT/yod68OurG+Nryj/uPIo4Bq4DGzlyg
8IEUj48CpQrpGO/BOBCBHVsXMXysZ5idPtQ70BC6RPtKQkaJlhS5AHQ39o9+Bb4uEHJdcEFj18iI
rWtHbI+N6uojol33rI4dUGzr6bduGEWIkIEnItHu79aQU6LhXSGvoz0NUaAGZYwc8O0/0NmJULKu
VM2WtWBcW/Cyiw/1qCFg7QeXD37zhovPf21N23xYR8Ool98hNyx3QS4YBE9HJzvP3TTuckSzZIC7
tDS9da+n5m6j33XvrG5lhwiQawdn6LOzLFW/L8zytpj+tT1NNbTz3NV7jlDBBlpFbzT/OAispoox
yBT8s3eeeHwdRU29nkKjPWco3ZOrOJXdmfleVuzIimRCFK6DXp4kihQP5ThyuaIZat6NZ0+ypnqT
lPaDOKVa4zCv1vN4mf+4/t1WXgf6L8cAAYg0UwPsnRAvEGHT3AxgZW4WXvhsFcaiW3ErivfLTKJ9
aCgG+14r7h1pRS3tt7U0ycxvskMVJc0tqwNluGfE97eLaf5RRpOzA+6j35cJ+kkhR7FVjDx/YgFF
rQmNzpnzmkuAppTvIQyhm/FPr4IeXrWa3QA9rlY0T2PqJSPIBOIxuS9Llm3euekfNmY9orDL9PIv
sNtabIQv8zXNzo40TWPaZ/6XLGs6PmRrQLDwglOoEg4YEOSk1jwLM0PB00LYLd64Yd1cyDaLN5so
qTi0efoztbnch6JiV2dwot3khd7Rrf3ikx3Zv8BtVPw06kFj+l3gbm3OTn2YgjALAbIfdgoGODhA
9RnnQsHYuZQFGO0DYPJz85fiE3/JgEh8HniyaRqDv5BJWs3GjMHlSiOhTIQS7exKI0+N49r2e3Gs
jdrFO7k2tobRBNtOL8fBqThGlbFucfQ/0UtciCLbmnEH5t4qLl76NHFRfekCj6Pf6RzMms+cv9KA
/JN8+GU5hXuhd/5Yx9lWMairkQciyhAI7K1xRZvhfQotWy9YIQMuv9p+gYiQAb07JB75IUGd5rGX
ZXhzShvBBHNwvzTc/KucxuF38FSKwfnd9e4PF0zH81rItch7akTuu7XMH9XG84J5Lf4owxUQIYhY
atRzguTzdgjzaLugnh0XqAdcrnOUgVuQEK2arRPk04MWtCPqztOa/2B9qoCeK7+DqCz+CWUckKEG
Y/LAhdzC8yW2weCBiTp6TZvaeAG1or1myqw/gfIjOEfS+TsftIrGmDavxVQ6Fx+o+U+mDe3sGIHP
N19ts1p/lXdD9cgav/pkRArRA/BgbWkBw+nhKRX1loetWJdmGG65VN3F082gi6lKfZCkHtlCt2Dr
SZde0UTqB1BlcKLRbVdzn7yQ9z5O+SiPyz7UW/Y2Yz4dE+QN8S+WIH5FcrTH0ycJESrLEly9qNtn
vWihnj7KC425dratIlqlXQNwsh6S7V9raArVpDhlcYRY3q3Wa7qxh0pbax2Id494+FC9Ep2pR7aF
pY85nYS0n/f6wU6+/7X0g83JvulT6rkFkfeAYLqDsBHQ76tBVLhBOUF0tcoggdoIGLLn8eJDNhZn
uPIDb/W/MasR/VrXBV+QLw130JRPAB00QfjumEBq5pM4RakHcT59n6XGKI3vwEfml8z2I8A1XXEC
Q+ibh2dke9MtK/HDhF7OqgRuFMKJMsXpqnYPy23EymwEfmn8Z5auKdCuhgREbPv4+8c3HXKtOwtJ
0Cf65kZGi+DpyEowrmMyHWxnH4ksA/APDwkrHNgNKJp7DxR2s/6zlHwL/L2vRduWx/kZgO/x3hBV
timZC9FDoz2ViZXzK84M27TuvX3pq33g+cETNaZdg7irDb+Z0/hmsoF4u2dOvyIHyIIhsGH07T5w
DHBx65XkO0IaBprMQXksIWM47zaFIgONtuUj+QVqgtxPui0VM1HJElU0BZxXOAmam8VEPXLzqBCK
xiYeo3M1lJniEda7EbhnogYKdGG6RQw5xe0b/Elko+oa9WdiLieh2hrXcdJt7UK5Oh6KdeVWxT0Q
UXEHg0VxHwbIHLQReOhtLw2cVamnbQmO8qJIf5IfIrSYMPLaOhttdFzWUi/X9TnC3y/meSNoE29y
rviFdlx+qmHknxKI30EcFP+GxT6polnZjAMf+mci7kOxN3KoGjLbNM65kME2Em2OspLaANM+bDRB
w6UhG82SjYadIae1E3XBmmwowTLqeRsa19BJehsvCyuUbNdt1ez+a2uwK3VbmTPwtQuAyB3ptq+W
bybrUGXTS5sEHWL9UfKwcQDcuXXgXyGVXUDrXYGLBEUsh5DV95KF3kraffEUM54/gY+leHIb92zj
6n4hO8fDdgs1JAhykZpdoGnJI9tEwTEUP7ezUbS82dYmAGMEjuhQKHMT/yBP8bb3byiYmkCmCkyx
HklvC3ynN2usQL11mwzqB+moLJop74Yf9FdoplGIx+B/De0VVJiXQM4of5MkxQS6KIFIZC/HZm1z
JJt7qzZvZKPG0bP45/SeK2YzORRgQr6BGgBEpGAIWS22eTe9RxUjUCigmkm+AC0maw9ZD0SCwIZG
jaoCIXfNKZ3oqu2kcteXuAH4rsxAJ9w5N1Q3ISoVhT9YCupkIxHObbGrEOhHYSe/yEST5E+9VkU/
bb1oMZFbKe2d57mQVdChr1wHweq4j+Ye2fDL2ZcCFMA0Sc3iS8NAWl+tsv8LL6LiqLq8hDSfvSnN
VHwC1dYJ9AHuJUKe64JIbX9oGHsi02KnnjFOOMeTn8qh7Jm64ASimSHKK4AQ9TbLGi+y+4Nn2v/b
Xk0lUEUKhtuNYRTnGU+pOIqX3Cl9rR2kuKIxRNi0T/38aQTfsxWCpWUSRfHUgeLySXheuSM/qUwk
lMmv7PjsB1oEvgmNScfi/mHCWNgx8MQDJ8YHFoxqkNU2DEMIMWoajWUd0WOA1vdZhKjd+hIJgCcj
q7lb0VjZm9gsOeREWXd08Ug5+hCeQDkTc+7UKM2ZUdtIu1ZIBW4+TBi2/8Myo+lIdo9Vzr3MUUvb
4ds72T8GYRj7ysEJlg1+8ww0YPtsOqIG8pyHe7JRExmfJxGJB/gFBYjQ9vRR0CcVRz3IXr34SCb6
3MheDWECGK76ly/4BWffAQVtwNWLADIYXr6tu6g5uHVif/WY+QqV9fKptjz2AlVURGV6+2tRF8Ye
xfSQPpmeugGiF5yIvRHdvs5s3iBoyK6ADER71UImZTbOxN/kSk0eh8h4j1B/m+cNNXSnumjOFrfj
Sy6gCBmjHvC1DAO+iSMhjmWZJK+V0qBx6T2b1pA82l58Ji8ggcJ9yiCpTEO7KhWo6rrh2osR7yQj
C48eKxwAW6TYz+dsfdgGdOga4yB7pbO279j+LW+rnbDCDqrSsi0PVVTcimC4gT0a1OduBVqL5SxZ
15Uyd3QQFBB23TEzKFbLCbIVRiKfV3wyIQNJroDarYrI5cf/L8MLEb4QE8ziMkEzwRgqcyaXWez/
5Uu2Htp0oQTdOZjXJXPOXosQrz2CYpw3QAEi0OPdetv2bhxCNCvIlHb7qUz8G01QU7VCHBBqSmfn
ZUWrl4F7E0UYrpbUxU7U0PowCm64PqnGWpuAXKKxki1qBlDAKAUk1BxSQPS09mFSjQxy4mTuRmgl
knUeQw5y53VTciRblcu32XkNeZPRhKLuFmE5xOl1dC9wk/RY1/kdbHTKPJGtL9KjZ6n49C5KN3ct
TcM5IJuzIUevTBB1Nf1PFi5xG+EZ9RFsP/bXoAvuY9mzR98z8clL5WyuPLM5Dc4IJg3tlU3y/aJ8
9O5BnVuPsJXzosgokxUECPIs2INHac0QVv+GwrVu5TaOD7LDQT6nafzSKFN+g7AW37qINx+UduNT
t4J8rvmIkGSccLod7fYmPLUbgNr8HoKBeDt4nEGKvB2+FGx6s3sgr0IRr7lpYu6cOt30OdQd5p4f
8/dDPdF/sH0Y/nH5sNX/YXtyQba2wY/c83Rw7tSYhuvc2xanM4Fr1eHDRGT/Jbuqvy1mCCVVp7H2
XsjUIRp6d6vDBwkPkQm5rwv+uvDBz5zxi19da6GQAtigvZ2Gr8QRL8lGXWqstu/bFXXJcWDe7Njq
b1Vj9N1eGW38wKfPb45i6wRv78eoTdRLwK0eIehxX0y+nTzwnoIk5R9XYTrIyQgfkQVto2ZKnGCN
q0y5oyH9lGoa/G3Z2TmSCn0WrVHdWh86F+W2TnNqevfcp1259wc/ui6NV+UxIuUdrogqcf6Kclbu
yVa6Li6H5FiX4iulLylVSXnNtAGo1KxFDHQCMp80MRpAcnhthrpamDrTwGu4kTirplUdQ1NUZz3d
CSBkEKYc8WXAdKjgueyF3FR9bSNrw0TuXwJdpeD4vX+JE9lBBHh47sryULhufkcYtbhTbxqz7P7X
YoyyIZ9nTBXsVQMs82IiN6BAfnk8BG5a70QNeYwtUs6gEwKRg55YViVRPG6gazFtFhv9A0Q2Dbu6
7aP1slWm15quFR7Chv8aco4UOjkDWOSeITZy+LDJ/B9wug6VbON0bHTlntLVfL7lGbe+Eih3L4Pq
YIveP0ineeljIEOpiZJA4ZBNmNKe8KOORpYuDpN1HN24zEwEhhhqAZxSPAaozx2g1oBbZ2qKB9lc
K9OqM9VrwLL2JITzq9SuKEEZryIUB94E6aOJp/TRR1731NYHiK52EXCHsOdeCFR4KtZ50yNmBsRa
70ygVI/L21IMQkUjwn6bC+1HntRf3Mp3H5In3lOlnpysa1NAGfC3DzzL53k4hJW7r+2iWJNvHRbe
o64jexPK3t7SkCZQOTsiXepnRxtkywBfZ+Wm7Dp2t13QA7dd00KKAUOj5OweSzT+0KlNwzJ7wwuI
6rAGxB61rp3Iw8hGGtP1gWTRY5yh8kNsD8/A7vrHxFcVJJpEllurKomaM7BN44GN9cHIZHMGvwkQ
Ppa+sNCYGvJr/XGU85L/ml5sufmQOUoRMkiBdCHi+iEyZtdIo8uLlr31oiQbMdGtjRwUMyhIxSxw
eeiSTw1hPty2vaPVAGIIjaxvKA2NP8lEfI1U4J0CfeTiSqA6AHVyarTrK/fsblxRl+nxULFo7dui
2aIoCTNkRE4SWS7dgNXJ2EEDTKA08h9b4+jfAo1jE1myIl7TAEBLIOP/uNEwdWIk0ZMpw60QgQMJ
4fuVYnF/ycu6v1BvaRYbaPWKXSJyFEQCElhY2W/gD3AwiRp+HnRDPcPttJKvBCawsBOOqkHhbDkC
PDhXmRnoPLVxbmg8L29jTFGXplp8NuB36OSW6gMjI90Xhab7qwYUl5CN8RCFI1QVGOjSQOo5Zjed
UnxPrRx19wvixReJ2kH0EAA6jb6gCY2b30JyO92wSmXrVCbWASf8+BMud+EVWOQb1TI3DPqayJyA
uyucDuDdSgE7TdxzUID/VI683SrXhhKutjm5AVx6caX3fmChhLsPevZkeRYuwjEoFMCYPn2nCa/o
e6gtJfu28UFzJzRlT4zgOkpmdbdMeO99qoGLXim7i3CZjw2wzyJgcFqaKel80GPqUioy4tqYrArG
eiRcZHmWfvS+aZ0EPF2L8YNPrpeo3vOBbwfOBdVo6pRxbzrFVavAUYPhYoN2Bz4RGpeivLcxSkX+
y2+xibqyj6X/QxZed23Lorua44TrFI3rFAF2twb1cTEi+6wbvJmLK+hngamHGB4e80Do1DGaeLwW
JJCXASlzDW2P70e3fDRJv/ODCRIPidF86nFagOBkOhzJBpS4cUKWukSBm9xmEDq9itaAQJKdQDc7
6ADCDwQ3k20ocPoeodZY52N9AwIL4L+uz1at7WUHk4UIK07PS7iDwhSonKtPrrKvHyIgNKw0AGgc
zcPkI5ZTgQ4F2eV8KO+otRk2TRWbm2Hy8AsOxpRv8d4f1nXpos7PcIpjlhv8mRd+tAnLJEOEoXaf
eRpZD9W/0IAcUgC7twLQi23dV3jBB2D903DdNOc5vlO6G2uEro8zwt6x26fFlPMa1LwZdHiPuIvt
iD+UmliAF3ceN9J/KYJInFIrTwEgQM0TFMQbTRvy9loShQ/ggl+/0EuK7KyIp0MSQLPJjAZcYqoQ
OkKIeosJjybqtZn1g9uNcwToINjaAfhard4QD0ia4r1Y5tbaiobviNtKwFDE+GCuMzw8Xtggf8xu
LQvsA+oCh3VhuvnOb8wcaIRoYHuwvIfHwAhPeT2Za9cJXgIv7zWI/afveOZrUYEiobcMtoe4Z/Yc
JuIMPWG2KcCHs9GiLPdYN1Pc9HcIO6ASjtUMMBXYUsOWZ2GgfqBP2TE3wvx1UoAYebErrmaSZ48m
8sQqtnBmBqEJqlYK51JWpv2uaaHlcQnxoXPHq8/LJPmyiIXdKh+8CroP0ZaeqYGvfptZiOSxfsLS
w5GerRM9MZfH7Mdp7V0L9+b0YgOtUra3Ij+9qTIXN+pRg5suSklEH21NPWsPNVCsLi/2SEaN13LI
B5xzgc5q6Uso9BeOZCnrGqVwNuvCuyxynd5V4ZkafwRw6EhdaDSDb96c7Yn2CJdJVCGH5yrC+bQb
09fWlC9UVtrguA2xOwHt1akM96Lr2ZlKUqkhexXawdpHTeiWbIX2pQnUptpHx61fyD429hBsBmyS
603IY9lp2aTy+01lBu0zLxmKPAcIEEIf1vgcA2F9SYpyWuV6iCrk4FQYoA9teKqQ1gDFDqAZo26o
5wC5DaKwNN8utsQsskuJKgwwZf5xJGM+utmlcqYHzjjeniYXO/UcE49Lo0YpM+Jy3RqV8/0GJBz8
IlIUvJogSCxkUIPvBg1VR1MP3/3fvm+w3Qc7/pqHdoWTAFqaytPumy+sYr+sXZYkrr0dGSqbqWIk
mnrcYIryACTbeCXTuwaUSVfykH5+mO3AVG2Qsa83y6sWf1hIGEeThDAzXr+GkeXOynRQ+NOZ1nmA
QrWDxMDw9mI2vHQ7aJD1Yhry8Tsfk/rIR+g8hWzoDkulIBUZQu73bYIC5DRLE7QCvbcVc+UhGYOw
/Nc2NOF7eQYoQB9AhUmz7dgL+zI9HUci5vErxBiB0QeJh+vh2WsL3BVY1xyhg26fYxXYZ+rhruXW
O4nIKti46gPZXPBJ1DuOP9nZpy8SfGgIbKypEBOQcnOL8Ie3mmstP1RnykJCF1yAnySUSXgbq2CL
eCA/QTUIfyZUrUl1m3niqFXWAEKKU9NzZFnyYPcTMnqA8UMNNW6AN0w8e1ejsvZIaYfQz9llniU1
VBrTzP/r9y5TQbObXh9sKm88on7GxLcnz0/F1x61t7vOL8p82wK0IpGhvzItJE1q0qlvZ0folwHq
SC6hHfVrUwDaST6ZB5G11eQg+IzX5n+uq+pAbIYabJZUL5J5TnvNWnacK0JoiEfRcS4foSEO6MdZ
Mxpg1X8567W0E7C3K/DirpQOcbvZVDyZSK5VyitvZKImLyt/a7bcW9MQ4Lz8iXqDzN75kj0tbQhb
ganJ08kd+sjmz1v/IuhDTmtkw6Xxiz785WOn4eyqfzVuA4YejyPPFYQ/Y+gqXqepZC9TBXh+ZHjq
QEMPGlXQqFHJloYsrEOAjUZEc4EGeeGGKZ6GoYV6OEbkoaoCWpHhnfEa8fM6+Zllcl3iDfVN9XLY
RVmWHfHLVS8hy17IAQQouINZVXB3ihvvwZG7JFkomUJNBIymk+G0tWRUxiIHEkmExtZ3xviSNmWM
UhgHYMJlHIegJG+6v2jSMCq826n7cVzSurTMivVo8hVwnOBp5mp4QjWiXMdplv1S1jeGR9lfHh5o
qzKsQDjJjQiQ6iD+pJgDpAAOKFu6oKVZxC5BYJQCz9YMZSEaSN1TnReOVHFm8D2NqImosGsZOxqe
TcPYHMB5j1qhNSV+WI/TeRs4uET8O29EtsVtwIN3yRuNSRDtQaCNYpveaC5dqD5Nf6TMUXnQg/Mp
B8v90A5ijfJBCwGzGtIr2of0zRGPgBCheDCzzC6DTrH7KqvWZiPyY6eHtlV6exYFKXjSkY9PSs5v
cd7caWSxbzyx/H0qxHS3IyfeSJvJb2PrXz0jMv4u/Pqg/ML7XtbJuEaQ1NgFUKfGfuC7lKA3Powo
1cMjNEnGg4/w6KqaOOoHyegpFB+ZOE5MeQgfKDi5m4Rl/oZ3XfsEFGn3VFm4IxQobctZs20MZAt0
6vRd04n9aIbGRVo9oln+V8nSrxCcTF/TNumReKnTHd4uyWuikAdWgNDceN7mX2IkNYFDT141N/w5
B5xrTW5ZNnUb5qN4mmbTYDz0kXHmme9smEoeuJezC1gQ2QUAYEQhXIJrkyHKkuqgfcBtgUfqPE/+
IYihM1yWoHgTQIVLiUsgMkigZoOV3ECaZDh/OTa7N44VPbklQM6+2RZX6Gban6VEbJ+GvDDfD2l2
cTa18zKMQ1vscXJUGznW7bM0xwE1C8o8mrbRPAcDinpD5zvNgRuweRZDFII0Lqrcm5sjDpXE5RYM
pf0LD+3uHPUAvdIw7ozgMeTumkZJzfuXpAJVgUJlGhJd/ctoJ9m6w0Pn8JZ15szFH9ufzC31WAUq
vQRkElvULE1nKDqhPBKFmwgnAPNlQPjOn7ZFELarGIquV2qkW1VXhAL6dQy6xg3ZTPyDr5NuliEv
mHcsbONIdvKgyQ9DlOZ8g4JuCN1m7Eseyx7k24JLbacafHAfJmgY5hIknhBnG4EjbWW6jgpe3KKk
szYGS9XXPI6Rl+Th354LIT/c1n4GSYRoXVF290kk3wenepn0S5BY2EzdK4UsIEk+lVuyLRNgtj7i
KVVcZrtpbkU2sCN4NdhZ8RaoY+rO4ya2zrbpAgKtMk3NARdtiiotGvlxycfVQ4WS7LDKTrTGYVG2
1SXe67IB9QRADt8bYHJ2AsiMAw0jJPH78FvUWNXBMI1yl1ld8l240S4d4vILqC6mE4h/ca/S9pKr
l2gyqluipn3NU/ZUhQAfVh6Si6bRsScjc9kTB2/AcSq4wO33Hxv1cFPuIGD1RCtN18HdsDRRzCHk
pq0jSBynLTtpwpUfODchcAYOuE82aO92DHDFC4gbo7OENOzeFkI+8sgz1wUr+o2JMsA1fTA4Hj6J
OkeG14PiWGV1OK9MPl55egS5mWwTaJkxRQpjedTnW3DCoSaHBMnIi+Zb/JpQDxznGz912k2X29Gt
y8z6XIdhtEMGJfpSdQ4UKS33L7dSOFH79rexDt5cs6SuodeW4bimXXnIvtVCNhu/apttq0ngMl2M
x8wYHCN5Y0NlRTed04fvx4rmydWyeL4HAPlOjssSmpz9+Ai19TyNPwdG8Hdm9MXzqBJ2HjtcjPxA
ND/Gpt2NgSe/ghKkPETBqGVXHeebqr/TfG+jjhJ7gQcr6duXqA4fXqeaHwr6AWtRq31a8BaFN+qX
C47LUzbmzYPINBNh/ZpCFzG4ujb3Dh98BM8T6EqkQeGfaBxL89Wy0n4DSs+jaOr4rry+CzfBdFAN
EMjzaGoBzZyKvMWfJh4feDvV13JSXyxThM/tWBSXErLba8Oy2a3x1S+KhlDDRY4/UwuRrCVgkmR2
u5FIoOKDB+BfCwGHpP5L3VZrw1EPT/ryPMlPNJCyz44Dtz+3JXM+T5kBjvneSn4PX1ueNL/Tzvxd
QcniCxK2MZ5vk3/tO56d2lapfQ0lvUfc4dNiIrG+Dz0AeXoRKkAOCnIUP/B5lOuqj9yHHcao2yss
pG+lAbFax29QsuSjCl21Y/1Ejd8n9rmA4nYZhF2wIhsKjRJETavq2Az+mx+o32twp4EiYbGRcxrm
kPtV3mWxF3IwwTXOwLxQ5fUTTQyl+VPVErAw8AcceQ/ccgrC1U9Bg8IFznNN1Ge21QZZ0s9dza2V
BKAXN484v6eV0MVkyjgAphHf81ogu2N64Ze+dX7ZTmn+VuvCL40vccfAzg5WaESEmuah2gxg8Ck/
GzxqHmS33OKdCTVnEokWcFNTmqGZ2CboM4g+psK6h7oRsTFdGAJ8AS8dd0VuoDlEYM9FNpH8yDY3
GZLGccZdfJ+xdnbOeIz/6dDvywGVdIEjcCcWw63qegSMXVSggYWBHcsieUYk5c20TNYmNKk9UIms
lV0ZIOP948N6hMhNhAn3Hc9BsByKv+ktzTv8rCpHpSm9wakR0P4EOsxNTjTsQRv5ZFr2ika0qoKg
xx51HO9XyRw0rgYCCOBaTvw9ysC9vWSiOI5IKK08lzfP1ChkZtZlBWxFZ2btbBvqQ+pl1oMckFXP
j5bCE9BFiWG2zieerVsre1uQTenfqYTovOXEmgxOU8C960pNDziP3dpE7av9Dfy96jlvHdx3PTP7
FQ/JGoUCqM0z29cY5wi8mrInK4ZyEfjgpIVAeQvpcT1MkIZb43XurOcvJSk95vpLW/n5NitAwAZx
emAo6IvLaFqmoAcdC3stxzBEKVfxl9nhrIlfNrtNbsZu+HNnN0QQul3oKtxBtW32LRLzs+dXT37D
oHGIBwVKMJFAk6X3JGM5IftqgSL5j40Lme3rIHpYvmr3A4LKX50WpJCdF/+0Ud+3dmLTuYJB2r5F
sgEppN3EP6VvnCtQ6a7jtg1ORmXiOmE2yT20DHzH1DHts2SLB44j1lBDgfqRO4IFCzfu57xE7DSU
j1oPyAL5rBqM2QKVupUp11AUMJ/t38pypr9TG+QBInaHFzBnJ7sAX6516Ez5cGNeAXbg0u52rTHk
x8aYBtwNnBeVmACnS4shKtEPqN9IXudoSsLBGBJxlNfOTJiIgMYrFk7/HuM/8hxyAGXc1HMurg6Q
qkaiHKtoR+digR0tD0L7JPXIw7VXbsiHvFMfx0JP/eD46iI8Y8nqNFl9cWwz1Il5Bq6hVV1uTWsE
W5QeVh2qfKhHjZmNOF+Vbb+2RVXeWGiD61vVKMB1/emAiFKxYUFkf4bC5PthG4NWZJmNUf69Tbvp
R9fX/WrwbPuJJanzlIsxuo9gHlhMtrZXFf+EQNd4aDPfvTLXjj9X+a4yfetzMojkc5nvGj2AfKp6
HvvPTVOcXUP4T1y11mdllPPI6l3rc8Gzd6M/c4awxcuEKogS6KnaNr7ISXp3d0D8xRTR176Pu5PP
egR69eRQpiXIXhJnh6rin1bnuxvALI0Harp/mV40feeOoaNQQ3Qlu1uJX6IP3ttVgKq/YQwGPMiQ
PNMfWhEVxjPA5hsrNq3PU+SFNELxJm4ueu6PJ83pkYXz62cTIbCLmvx9P3ps3fo4AEXAob2ah7pu
21fVFdNZgg0YU+P06rSCgfaAN8DV/w9jX9Ydp46u/Vf2yvWhjyQEgm+d3RdQ82CXy3Zs54YVOw7z
JMT4678HVfYuJ90nfW5YaAAbCoT0vs+AIhIeado9Tywe9mmRTn6YpeMzM7BkcWgYrs3GwAIPrhvg
VwEhtNflCc/HvoIJNZwo5vYPZcWihwxfPzj3yBczTsvjdUOA9/hQBCHiRYURBtGf67GiivGxgFeh
/mAhANeBTTyZiM/99RG71l2/YtMAYWNRDD6HHsiLdGfPCSa/9tBvXLZxK3ewqDfuI6t80FOuqO5L
n9h2dgMBawmAd2h7uoFFxiscZcnZxn3dkwCM/WCew8EvfZkE5klNwBQqhCqPfWv92FBQ7o+JxIoW
dJBxlcnKgD+f3upO5b4cQ3I5QB8qTUyBjKa7DKl62O3YlBz2evc6Qfow7n7YrVMXXbMx/zGNuva3
oAcjCIczS+i85HHfHcsEia484gmISSTc1HPRHZoQbBfELHSrHTst0q3RF92Y0KQ48pFgcuQXUwIv
MQH3qzlFoDed1ricJKK+xYTVZ4/MradbAgWrJx4n0VIXy04JYAwNMKo4Gfyed8kmZF12XzpFdMML
cgMaXXbvIit4H6RKeDE+l1tdZ02ROkxh+gXJgIXVRM65dwFfLDoYFhi1az7ZeSBXAlex1kVQ8UFY
DUfgNXjyDM3iGC4mTn2IibuxaeneEtcmAsNKVy+BY4TB8Vx53YDR+hgajC/iBOr8pmGKYyyUACAh
di57WTERCN+kYtHXFvwUdLPumPXJcw6NYz/Jp+zQQGhv34aMr8Csb84WZED9zLKSr5ZtbgUv+fcg
71aS1eXrOFvJFvVAQIE2O6gua8CJ3qQmodvO6k5X9dIrGqVNSmvTG913OyyLJPUGArfsrnGkfQMw
SAKaJsJtoCx3d8E0g3imqrZ2kz3dtRRTojJ0s009TdAHmNksAQaylGb8VhNZDNdt1uMIUdYr1YWW
sD3Df38bzWQY3aMw88C/yDn8ffzlbJw1619aRWKDwIckmX+F8RoUSbEyN+VKQ3gvDZPVHcOhWl6h
vXqvhsTMpa8uGlGrNsBedD78wUCfwWzRi/uY3NsI45962m2dNtn3vKw+t2JqNkGYReveCfiz4wq/
Hmzrqx2qdoF5R3iYICF7FwopPUgQhSsbEbpFM0endERKb5w82UZ11G2voSs1iwroRl13Lc59M4Q0
ttcq3U2fspf0u8yx/EMqe+Z1VDGs5+DlIrxAgOJggQhmeZEb1uvGSgnmP3PZTaW8hZUrX8OHU12K
ztxdN5RGXmwUPIw8XSf0IfFIGRZ2dvjxFE5K8i2Gs1fdUf9BfQbV2GyLsOvT9aS6vjB5sbOm8P5y
Tl3XjQm0LPpbBEXyL1GF4AVAQ99ajnlEZwXWvaXaYY15QLYdurG8Q/7H9Wgdy29E7Whr1W+I1LWg
3RXWrQm90p0BBR1wyUj3KHL5JZxPhoXdoc+n+jm4NVZau0SrlkyOU28UYuRX1ZMP0tu6C8bfAsgb
hOe8CKhqrzchUnkp6yZA+Wp/nFxrU2fjvcI1nIWKgmM5YL4sjIm8QFEp841C5EfLGYf7CAqjun5k
gIdETc43UACjL5gClLTAFFTat7JB0FyP7+38JbiM+roMYZovcYQ37fqJuHwNytSl+446l8MudXZp
ryqLBIdKznMCw+h8rRmnVd1oKaCrtLBGm9eIJrnKj4wS901Ly02TtHbAnDxqQTndPyiy+GBEYG3O
+KLr5moHoOt+KV7rBplEwItmj06whgiin1uqISe7KrMbTCXhBycg0ILfCZO/v/f6MfRtcPQOv9TX
GStvygzqCHOj7p9VQUg9vWsJiDO5VndpkHwwljm3qQ8se3oTB9ahMzNW+GmtGLBzNVsPVu2epaBY
xWRkcWmtICu3KK2iwRiF1gy6uedRgLqIwqWmGviydGS0NL5qaZd+TkbozaU4QCz3Ii73S7PuI0yr
Af3BLZedATtufP/30SwqC4URcWMYDlDiFOpQhgDGUNflsz6t3ovDrIUNkosncj5Cd9YNuliUhi8g
LnNIaxNwGd3QGkmxSJzYBIUEZ+Ztdjsq2zlUdU6AKqreeN7Tc9hyck4JVEadRIi1LoaRtO8icIzm
Nr0xgc5ewUEmWwCoQ8/EhZZ3F0FnN+KTPKgIGqlIlOZz6lvX6E0QcCzgIzE+hkixUehgEuhaBUnV
7Y0A8zy9B2/HeTLIYCLpQpHY15XO3OeipXYt25S9UlYBdqbTNgy+P+DHlZseltVb+KQBygI8MFx1
kNS5bnTd392iBPgGPtB6CSW+ySctkhzaK+3qoab3dJ2EIRVJgDLQVdp5TXuw6aKjhL2ZOuf+Wk8q
BTw5IDgGyUNoZU7jTQ+bys8DIAuU9MGDA4md84B44ThX5wyMT8yRoDE2FyvQutfO4HRLowI0Kg6M
fitnfjE8Zw5giPL7kTXOimcmWdSDtO77ojdu7UisdQmsL+v+5/6RgMOv7q8bQ2kHmKW4l/76oLl/
Op9fl679xZTGq7wrYXUzR+QLt60GD4DBN/Qla12XcwIZj7mVc3AMvJYBTAXxIOp1hKGsm64buweR
6sc0sLR2qig4EkDJ+COcp+epH8qXqAD4zBAtnbvq9suUdQLkJ0ViHnqoCroyANWUW5tDHD60ki7C
iurnsuqjaotRWnqK2mi/9g+6GBNs07A35hwdaGgYH0MOIaC5NGT4nbw5WJO54MjpcEJtB+KUJeD4
TzlEOXWd7uyqfFiQYVBLXTc49FgCpndSCp+30nnEDSruBqAsMNkzPrekBlZ1wIOoi2SEzHdmjwG4
pWiNssGGrFsf7cacA0A7quqHwryEGCKm/Yer3nyuh78uBD7OhYjcL+hiPcebG628JocuYNkayFVE
5ocEYux9A1n2eU9vAsCiL3VDQYZ13EfHa+P/2vffdXHcclhFbZoDIONi7t5WILvEpNlUMUWUCwKQ
h54UcpVWVXRuObBauVvI50jCtmRQ7J3PbKA6hyMyEMjbqXHomkcN27m9AxEZMr7UnQMXbig5QznR
bB5iWT+SMI1fEwWPMbNw61MZdPUhSwy50A0BZg4lyccXE0YPq8a0S7BbEnU90uGUwGIRUTPZkHpn
WLN9MwnzL0WlbpUImxDGIY9gysI9pyi+NYyop8a1k0UUlM1JckXXw2CQHdYDUJKLjF2Yu0goJgWD
jnBE9kkPNiRvYAAexqrfViGspqqZrRanBBvLrPGVApdN1+lN1jyoAuMI+D5Iw7XqDqLS4VLGo4Qa
VowJeAFxmiWCvH+Vr+2TZQMRZqfDkfRAywiKUaVm/QA3TLtYc6S0nhNWncdyCO4qaCTjgXZedPW1
l4L04zPj8mxMWXBnx+NNlNTkTUIr79Y2iXuy/PsgkOFnCCXVR+ZiratX/xSxgQWSM9aW9Ga/yEg/
7VVP3iPwP+95MCLk0rjDOjGIerQNF3zdNH/7Nx1ym89GqQQxdMT5DmPmgH3bI5RRdAFUD+aibjD7
kRyy3H0ySAJTvGAYlwQzeLCViXWfd7k4Ql/+3EyC30+isO7tujuZBM9jpZWiCIy6NjDFjeB846SN
By25CPgxbDhNogOTgQNB3IEvfmnQRd1Fd+6sFlAJXYa+R7kLTQBGaxtqySDVDCKNVm5fFA8KefR9
yBDHS1ORP9R2zu8T6us2XZMnDCrfbpIddJ1BonHJchkhxYf+18MvZxtt836C3YXZ5g80abv7OFli
3pgeuqhZQVps3Obzgh4PW3rQ9boISAKG3HwAQxj8m86r56je0LBugXGy9WHPww/UAO780iLmkOCl
3DjmHUBi9UbX6eNGHSYUc8RQlzO3jHcWUN36NLoqGmYhPNg2LKqpABisNgJI+FVAqLOgREYgyu5G
BfRmi2XiN7OAfF3XvwnSKr8YAWQJOUBLUxzQVRhR+TiZ6VcDGKlvVdPsEf7snu2hzpeQzJIH5BsV
pAaSU2BjwTlxCjBqnaoXaL1l0GB5sYibbMYKmTNdjJtolSCq97lrFAcwFfy1ZO4GdcznPhYZwIej
dXQsFfq6P2imbPZbm24M0MnugPT/putlBbfRhBVkRWmCxX4xACbTTN0WXhc/9qy5DvKI3RaqgP+p
1Zr76bMQix+zmkGkZY5nNQU8MZJkgHLe31EwsOQjyLRdy/2rAgfzoGvaBECfwq7CQ65K03OrTJ1K
ofgeqxp7kaR2+/oiRNC8KpI7C6x0GKaiJVC5Gcjkupk3LsCp0niEyKWzzpgCTHtSCFQmzr4Y1e2I
GPlJb6wo5ycnrRdUqArx+r/q8ZaZmK720eZahxByDd3XjvudZMcqG180rS/LwqektK07hpzirWtQ
qOjOtD63byuQyDu2y7vJesrYi67meSM2GbP7pS7OR+cis++wCpO3NZj7H44W+P93bt3LQ8qmF6ui
zWMmuhXQ2vXLUCWwTEg7tjIyt3rpC7WHOEIImWoOvLsMoT8x1ycNVb4wkbnWh4PajFAtDq8Tp/1w
OHD0ewgvhA8TbTArRuCgNAQ0S0i6TkczfHGku+eZRe6bnFU3RVyDkTzXd61ZLhozGHaG6Plz86pr
czHmOxcBgIUuxoEABcCtzZsJzzWUVKAppiOacNR0jkk1QpIXt9rHnMU55uO0vsYydQ8pyNqaRjAe
KPfq0qmgE8lONpSC9sD2PImaz2SIpKv2DpdPTcHlXWE18k5XBaiq56pJVIEHxg9gTC3ICaIfy71r
RWAx6N1sCjBo0+blQ53u+KF82dW1Vp5Kx3dGUe6tZvJKDkKFO9nsLWoXpB/jt8SsHT9Gxv0mhDzS
IchBCCBNbr00FIL6rWRvZSBGz0XS787OlQJQqInWIF8ZD8r2YfMlARa2kjug5UKsAAEnyjJlfc0h
ojjGofWcEsRzEiTyANCI1q1L80dG4jMU8apX14HifRC546koa3uf2pCh1A14WiIAb7+KIZNgm838
IcxR7xKFu6A7ZCl7EVw49/hH5DbGS7lKms54VrS9nCEPGtsPunw8wgEaArJBLcGJlTcCI+8aMHwQ
5y1YnK3HCklFO68y+MrMZStEuvBSHpFFXZtz+TILhL8ZAOkDmHlt7YC/FUzTbU/y7BbcKYoZJNII
1wZAJbLbJGipJ7PuRwNPq+k2mxt+OUI3hIFAQyUpBOiQedCncmJFFxKaE9uM0cfRMOwXCgz9Aqo3
CEghafPEgbIx41a8tH0l10lfxus4d8RLNyImCOu2zxICyTupXLLQ9bwenisVhOemLrIbkA9sT1Yj
eGmG0W+IyY0NCG+j3zs1fTCEy448SF90KVDWcE8Ah5qb9KYy3QNuP7k1lEkfCojue2XiwhUMH8lt
y5xxHh2HI+2Eu7cdQNzn0kVvEpQBGFKB13Ap/tyPW0Z/hMXpUzNO6mboY76JZ54KAZnnmeIR9nLZ
9Qc2F5EGC5QLmQl4tYLcHwBhPVcDYtEsEaqqN7o49M5dZAu5gktbt841k0Zj+qG46mPp3u+7nPbl
Oi5BP7ShOQr0GZYaQbUvCPBABOG5cw/uFeT/RXnE0pxusZTmm7YOmhuMwdUS6M3swbLhB2ubU/Cl
SYyjcAFN9uS4zqqqOWUjQqCgAIIY2QXylLtOdeirtFlM5hi/BrbA/CaeXgyH/ph7h01inua7MIbg
S5URBToE9+W6CZN6PFQW8HflgPs7DCDU2xme3nnXNh08en0mkXQulEdZa9wpNvBt4IJB6gJY8MRs
oNAdab4mUPnNgaaBajp/aKHOv2TwWDhII8wPLZvcZRLl4sHNysIbZvHY7wNklN9dGZUeM2wYo0cA
YA2V8TkLA+MzuH/drszwEOkinGugZdgn5koXU7OF9nvc1ivETTKfkaxfGq4TvySG8zWvk+CUdO50
EknxzWQ8eUmUqpcCMbYNvhooIkskujx5YniQ4WY/cV8f7faV40ElrD+2omgfBvGjv5KmWg9VSlb6
cEqy2xofnfuilwyiKUia2ecRAcdz1HX83MFYxuga+6BLdViCJjNBJFoXjRY9Boc7+GB10VYfNfQC
eubcwbDw1zkwX3cXhoLE+dgIfjn5ALcGmdcrFkWQiuPTczL14xcSF5Zv22V3gIIgOWd/1Y9zvfN3
/dw/cILxywC0uz+o8Uf/Fm9yBm+kHSbrcjF0Cr5k3IHmttkbnxN8RfzI4tG+mH8TuPOdkfafTq2s
x88VZlxzbQmRpNsxcC6/2zB2N7TAO2xBPeapdUgKAhoDBoDQ8XORQIOVmU+MyuCQtDEISXMxrgJg
v6CZA+dvFKULOsD/clBrBrOeM06tD7Jau8RXpPp3ByHlYd8HVGwKZzTWnRVB/yrJjduuDk2/xwfw
SyXYKh6S9h3Kp49VO+RPbRJDdCFNs2NextM+yXiyalIWP7pDHXsmEv3vqZl5bWUYS6uIkCIxhAX1
amws1dkHgLtASgPFxB9ZZh/cUNb1QjeTuWwQASg/AHcxZ/bKRXzrPMkefFIAPF/5OCwJYCdQtE1v
JJCIL9KANVWb98OpsopsY5rWAIx9Q2/6smeeGyR3TlbI21yY4RaK9nRTIpJ6C2XsaBFVNntOKayk
yNh87ykSvCIv38YEBwaMtfdIcWGEQBDZoy20iMYmdCJfZIM/YWyCCdVcTAU08OoW5hZ9d2cxWd5B
949Y7V2cZt2dCRPWUxGEWHrNpbk+IbDTMWuFSZq94cSRD2DqyYeGqw3EY+rTpWoCvtsApGurGyMH
/nwAWYmFbuWiwEKShN91ow3ey8M33QCzVokT5PtABVuoiKrPES36TWMkYtZ2gclR34ANoaavBXxt
oRBCgx0WFvzMsSLW9e6Uw91gCDPgFXm6BcgCyj1qeLjEmwjhZJ+T6UexUt2leIlWRQ4ydXNny4G6
zdD3C9MKgl1GRnpImHKXKRuMe2VjJsJrCp5+zha2CcHEysWLxqX84jpwjqBR+Q776dJrHKycI25C
4oLSJ6MzzPNMdTno+rKtxi9jaz+5BbdWounzxZi5WPwk9pcW3g2wKwtSrPk7d9XDxWSP6a+E8Dte
IpM4472rQu5xg7DzkBDYvRcuFLyZ6vYUWl8glcy7apZbHnPQy1VmtF5XBi86Z3VNYX3AaOuWlBC1
AGG19XXx2vuXDJku5nNnkyUfO3/IsLGmhu5k0via7aYJbVUHVeU5g46guNEYiwG8xwv/TTeHZd/C
k32mvhVzH2fu09MchsP2kPqIypiTF0W2e9SbWsEb2EjFsMTaOjgmRKJZ77ZUNFsIZp8+1F12Fe/P
iMqn219PhgktB82hCH197qwa+2OXLI1Zv9+E0A6cVet3LdqvN5OCk7t0IhAZTPci8K/raydelnFS
3Fy79hGsfKoisbf6ZPqA3EQ0V2RWtdJ1rOEIouaQkge/3wb3cb4FeKkCzIOw0hRm7f4gDeoWnhlT
vLi2fzgISsyWXzoNBzewNTG/boJ9RaL8xF1ueaCWdK82rY4mVC8+GzYSLyNksjZctuajVaUn3UGB
1uk5GLhPQZFDuMYJjEXTfQ9pw5bMTJ3VIBnSfAmBwbM97QhAajtdtCLu+NRNvlf1mHpVnJiPAynS
oy4GeGUe6HCHsA+osrDWWtC4iF6mMGg8KELZN8LsocAY05sAnLGXXlb2SjGSr3Ux7XpkSTDzIQHs
SS83F14oYVo2l1utbysvQJZCdCzYxlNizXoZDvcndzYh0mX87xaFVt8wUvCWizCDbUUgfDulwPTP
dXpDRZ3dhkk6rqLBDbxrgz4CU9t0hxXoWdcHqrC8VhbjqsOK58a2rB2II3Q3zCVdpfemHE5FebnQ
hTgf1E2MwOmNLvZ5Ymwr5IN0/aXH3424M2wFH0VIuf9dp/d0Z4x16cItICx/rdN7WQM7VwP/yALW
AIVnQ5x1rZGUJIC0sYewHGCYovBc242PGnx5aQBjlW2RfrybSZXWQrfgNOnS4gkgtS40Tz798d//
/J//fhv+X/henkqk1sui+ef/oPxWVqOEGon6pfjPB4jWl7k+5u8+Px/xz/V7efM1f29+2+kYv8my
Kb+rX3vN/83fZ8Zf//HfLb6qrz8VloWK1XjXvsvx/N60mdL/Ba5j7vl/bfzjXZ/lYaze//z0VrYF
PDXO72FcFp9+NG2//fmJ2ra+UZf7NJ//R+N8mX9+Or5DFql9/5cj3r826s9PhmP/QzBq2rbjMExt
GXU//dG/6yZKnX+A0s8dYlvUsbDC+/RHUUoV/fnJZP8QFL72jmAOYQIeMJ/+aMp2bqL8H5ZpwjqO
EUJN4BnFp7+u/aff8Pqb/lG0+amEbXzz5yeLfPoDSeL5p56vzSLCZKZpEwJ0K2eMOPhD1dvXc1yE
6E3/S5od3u0iqo9lXpnLEPZ63QyUzdtBndPG9EwpTpHgw5GLeLxsYPLzY8/EIslHqM9AGKBbj+lN
0k3xW2QgOcFst72dkHPbuWZYr4gi2eeeB49hBo61coDmbljMjhbs9fZgmJden0t171hFf8q5tRgq
iCLnGdzmzPmvBZUEQyurO39q05kjzd+TbNh2BRL8Im5Az6j3REQyR4ZeIB4hMI6H7oSoe0eqVTnE
hQ+JGxh0tsP5w4/944Z+vIHgz/96B/HDmRyiidyC64Rt4mn5eAdj8KwjrFG6Q2zHExAtWVnfFga8
OdpocDYKJt9HLDmhqoEZlwcpzPwUpCmMPvIY6oJh0i6wAojSnW2HVrNyvrEgeo1m4aNghO+Ly2Gg
lnJnnSKQe6iQUliAu1D7eHnpIeZt6VVYVO1H3ol9GhOwloLafCJ1DAVrMXnw9c2ejfgWugzVS8GK
eFtPjlzmOda2iZWDSa8sxxMpmyXHECpAjAfg+iiq96pOqkNTYko2NWrTMssAZSQeT2NkDifixsUi
GNiEJWUPCFIJK2gQUu5CNQ5rJy07CJ9XxdHE8ZBlgXBSy8jR4APQv63sz3oPfuf9uRjXXR44vqpt
9lllPIWxROi+AQS3vKyzzRgigfCa2AVYz/tVlli3gsCHJTGmfdGM5Qqsrj3wYFDgnTd9S7fSTEBD
4u28ZhHNGuawFTwwEhBTqnj80oXhNqkfjQBrXe4gci+HGKqBkFNtWU+/T1lzwvJEfc3g9ODV3Qjz
03heoNlDv/j9k/Ovr54D+VzLIZYg9r95cMAZtBTtkacxp4oRX+bABLe1Gd13tkpu1ZStAq2nBVZh
vDfgZfdqDkaDRV7e7lx7wMcMc4QHaob01CVsrUvchcsGTzq4OEaF3Xikc+zHrANzlAhoj5BshG55
1kFMo8xjOKIu6zix3ztYU3qGpAzx21sSd7Ev+8p8NO05pg6ZUcgwd+wxgcAAXAQt6vdq2cNAABSX
HaW163iVDYHo2KreABmGvcFk4BSIV5ULmxejf+UBU/H59zdR/Pr2AZpiWYzB5cECjgHKGT+/fVj9
cVZBYP7H20dBwjkXtA8XNVAUxykj1RFMznKhSs6OyGPGw1qZAeTsYkHOrTHAfy6m+VoEOT3rOvE6
wKT4rKAUCnPS4hbGMfiFmDgKCdirxfryRCFe0KxGJ/rqduCfsg5ZTqjqIlcJp25MMxOgqXNlPUhO
nmNzzDAIuPEy4oZ76rnvxELeBfMGFlOTT9WEk2FN7HrQu9aZvWm2Quppcu4wnd2XrMR0t0eGhqRg
8XS1PZyGYZJbNqZyAdh8hWVyBtnKEaI/aWFDZxAevbKYMKeK41eIr7SLyULQhwm+SUnYHTMDWS4j
UeAkYJy5+kuVTvdeMuiGln11/P3vxH/5nShhrkMcfLlcCmS46f4yStJypBCjZhTurhKgRzm+8F7l
34UAMdRo0m+g2o2e4+TWvaEgpcNCIFEhLl6t8OtXTxkFDz0J4nGPrGv5pKSxZbXPgM287ZvQvp+m
ni5gSilWFi9vgb0jxK8hyaDR8srh9xY1y61le9wxgxeEgCAZhyzCzezktIuQLfMrurFh43pj034C
2AObyCkTaMfRjegEqtLW3vyHe+L8/OWgBNE6C5LIjsB3eN75+dkt4ihAmo9CnzL7VrRmfLRD0vkZ
fJEXtVPavlQWqHZmBMhK2cXLoaNy1SNSuKQlYjMYPbASKKOnSDb5CW8gwvlZWx2zOWYDFYcUwTbl
OsPGaOD5DkJ0OHhO1ZVHp+35dmL29JjZWNa4ndXsaJkj/49nzs/t1H4b3RcR1tmrZcPVy2hiAHwl
KT0AeftjVuKlMSEn8pq3zBtq5PsrRDeWUvbdzrRKF+lOYC/6xhpeWT49mob4DyMnZ/964wQeIYCF
kZZmsIz75cZNpWEX8KzcU8Aeb4eAYTBshqyArp6ir2NWQzDQNIxFOYuVyZR3Pob+3KMzbXhkZuAD
AhzOcB51dgV/6t20WJimrG9Aaq0WvejdR0DbQcQe4R6qgQGYyZQbjvCF5wwpuCbwJX7I6zFaRZAY
Pkh8MpdWayWrbCCQxwuhDe+CBnJwoYgZAMt30IG0rnW8COrlj/YI66eQN+Zy4mO4aJkdvP7+2WLm
v9yi2UfZwauGKQmHOODPtygveNE1RQ+/a6dIVxXE+8+OsA9lmRhPrM9KgGMztmC93Xv1kOcLt8Sn
JZ3a4C3emZyk3wBaqAAKIvHJDqMK4zxyd5WdPdrAFjvSDEF24mm5GzEbARYzTMjq91fA/80V4NtI
May7jFPXwcT547zKHMEejeoq3zsE8z5ovy4JvJTPKmfsMUD4GtoX9Tmz1A7CSOomc50H7TPlhG4I
f3FzhKo9HmeZDNNdTYA9olkH2fBQlB5Vsrhziyw7CEdUC6QFfSAwPDc3azg4hP4HYv7M08eUxfFz
+DUvo1n2nEKESBLj5jKhFM0jbVzINI1RvRjTSK1TEZg3gIQZKwseoEB/VfwGUOfH398ec778DxN3
SMsDhYnvnsswfMzLgZ9vT43oA7zj2LAr+h7GPcbQ3JmjGSHfjORJB4p+g0EDrCD4XlpzhqEBARvS
xo3cOmCleEpJ8VmmsfTbEpgeowiKRWlYzmLqm/w2tZJNmSXmN8bse1CLx69GDxgCAyrnuYgzkATc
DOafltkvKUIOpUz48yTacYW/lG+HqszvqBuvWyYOF05Njo/WXNKcmgBSut7vbwezfr0dnCMxyDge
dYZbw+f2D+sYwwZeD5Jp9c4Gc32AJmsc3owckRfIjsFJAAG+EdAieCqnq9IBJEpjXwHc/c4EhZcF
yUw/iwe5brHuPGeADp3zJsUXBvBQx6meytK0vyG/x3w4vb0BdA+ZhtYYH7sMGi+/vxTrlwcfr61p
MXwUuIWos4vr+vlSLHBqpd1JoLiFshaxkQ13KYjDflE30Rdo7R/xvvDvmCgvSMuaN9uBm4xrhdWD
1UfW0qnqbgFWjVqA4Y1iLOBZI/FxFVbevOHyFu0Ar4moDaujDeSfD+UgdpQZEbclANjQBFfNV4i5
AUdW1sm54ZW1Z/AAAkEP0UkIIKqvZclWthUG73VZnIY4SWAKBJWGk+V0xcqB9zQ0BcADS1yD7a9F
Q43mflDwh9atlmiIV04OJX5e9tlGv3Tp/L51ceS5NZP/4RGhWE7//MZwbgssmW3mYqLI7F++GgaB
rpg0i2oXtD29q+KvPTGnlwERe7MBlFDO2NAwHow9UmtwDa8B/E/DPAS1si9aGCaxamvjM+A1wEcB
dmgJ0C2xgvj9r08pI/Nc6OOrjVgBpdSlFsPQRai+kA/PchODoFkaVbe2gszLBnORWO5jjzSsHE5s
pJtIHdvy3oH9Wx3TjRRIJk8AAMcS0gjZTQfoSzQOu5rGK0XKRaiqYyLCjelkHqyk76VZgfKP7zPb
49CDQjIoGtqbGCHMqmm/lJH5eAsu9deU19CiD7YRU8ekBzSC4kulgO6aPBvpyJe+apdlat9k0O4M
IFWeFM4zdAkxhY3XUw5HzQ7+1wH4lcGhqOmR1iBXWJ40zF2q+lUljFWsyiXr+l0kHiFx4I8cYzHt
HiZWY0TJcbMx5IwVRDiSwgNzZoGcxW3WFevUNJepDBd9+u4ieQiG1fhoxgu4abbmHuLrFrRxh2U9
+MO9SP3kDRHOHBacOXw8R8yfb7NTiYuNEsxnHqT1vUfaP8ICKAogQpyCZHAnjduBfzbcNUC/0n0l
xn0Aq9HW2UOyMlE5RK43mJ6l1iLjGwASkmohLAgil14wdJ4I3ZUJmHcDT91xkwz4sSIsVge2Gibj
qavTLZlZYCnZVhx/odlHrN/8f6rOa7lxLMi2X4QIePNKwtKJsqXSC6IsvMeB+/pZYPdM3/vCkFgq
UgKBgzyZe6+N1uXZlLugzUoPo+tLbDZvE2YGhcToVkfcAVywsMJsBb+d4zGllAizKQ9ka3geyu2k
bgP7f52YFusNNuZh2uLDRsJGW8JrGQYfWfiQjkfD+kok6Z6Sf21Vn22MW0IhWyYXz0mlu22uE+bL
rRJCxStBlu20hIamhn2hHQ1Zx98iqWhSNcCpGcjlgaJ5PRjNp9OQ4xSVOvxY5Yuy4QBC4SCp92XD
epJUh5bs9v4DRBvGGtzL5HxaKS+WzZ/JWng26omcxraIL+md1L+PZNMuSZqBOy7mv6Wgg+SYP7Nk
ihKbYJfE8Uoby7S3iFg66I3Fu20u2jWKLXFeV06X5Bx/DMk3G/KZZpwWnX75E05ayjP1XUdYof+o
GMllWnKU1t8Cz1plWr6TNIcCbmXB/LpRPkWd0Wt6ndCYOqV9WCVPo2+iv43992JhaQvb5Gsw79P4
Nmmu/TEnpY9EzqieiSv01+w0jjRYvBQNvNMfx/Sm7vSSd0T/roYrc3bGQLWwRuvH3Im2GAPWyeJg
lmwf4+/m9yY56Ro07O/ch3sgsV/kcA1NMA/+uPuZFeeIwoh6tCHKxVj33yWuRne0UtISs0gra9aK
xM3wn7RELYisciejP5C5AsGe4fg43KVMDdr5A6zEzSJ+wP6j7iP1QoYKu/q5SjTrvsWNUQmMgGa1
LCS1BYVmxp9INnNde1AeXA7DqjZBrY8evUIkZfxUxuABp76ku0YpIorQI/2xoMA7NVKgM4uNNE7/
IqYNmD83XXeqCdHSFeOYm7W3DBMmEzp2joikUvYskoUBNB2KPj9bjDpW5UoVFw15e7NrBRGWGUE4
IVtyugyjesKv4+uj/poQhYoKPNibIXNFTVTKx/3SJkrdlXJcMsRUb1hhdF8oBlsYzy6iUnqq0ude
eEl7JLmvScMOmw3g9S7Kh4AbY0/GjXxI0pPKVbFdUudr7hdEjh9q8StTlJOJ75VZGJnq6I00yZ10
fe+NXpmcIXjehUpUjms1WR6h6BshfTYHu88/Kgs8yaDE8fcawkmmNKqLPnfA+zn+KdFHv7E9UHyW
mXI2NE/tKnY0qQn3GjyTiqCNW1QRONVU+Bvhb3a8+H1JHTgzrI66CeUUZtSfRbOW90wx51dnmaMu
Z2ubpwbrw6THkeJImSvb1UmTe/2lLVbzMMRytGQbEYnAKzwtT+XQ2lJ6w06GCFAXT53lRJoDcmuS
u8/K7hZoBnkR9I1TRG0/7MrI6TstPoVeKDH0svB1ZK/HzJaCtDMCdXL6z5E9SOQomeP2ZT98yuaE
paPD+iVXtfpRkiP7+LHWnqzTKuU25Rj/K1kqSoZsoHs1SrRQrYUbzHrO1XT8Ntc94O2GGt7K5w9k
QNVzs1APURQ70aIifNXZrczDbL4v9raBBdUBWBXy/Dk7i+0uqmgieqW3RVaWl2EgrDAde3cTE1lt
GWcF8fP/Pmj5xHStyjFS72fL5kigfpIk5cQa4GDaq0GdOSyBvLaRPuntKU/ylavTyI7G/71SDx+o
U1WO2FB8xfIqe7YU43O2aa71Am6imRQ/GnX59z0f//Hx8Hjuv28fv9Z/z62mHVQJF/ioN9gC00ym
S1+ZECuxD22eVtoo6o1981ZV7ONmpsjb0epReVRmbZPbwT9l//eAZI/f5PF9Pe77vmaA7LsIkYNr
0Wo6s6UUqJl2M6U6AFTgl2IEdR17ja5Fef9s8uJVCtbZlGijmgeF/KlRWXz2LuzqEg/lo1v0ize1
OdZyrv1kvM2qxo11cPO6O2KQOdaN5uvNHMm1GknqdyFTEylXPOWBkJRbFVOBCINBaCBWNYjTr1yl
wTPq/lSWPhwz3+h0X0/XtwYS6VzxEdTKYetbFk7nZWg24ENp0NU47iYWDEd15bUPmqE4NSglhNoH
HMxwIJQYX+6+XIET9DpZdSuU4MQWHVGpADprvEE/l3Z6WdXMn7Tca3KTRXDw0Q0FFthvsPZuwlyj
zrerTLed4ZFLY89rUjOAbYvAej70pHRstREoehFUuRJIsR60BImtSLOLiCnuV2uMDJyhXIjObSdI
O3l+3aDlN8RGW6nkppl5x3/9ZC46UmPC5Z3lSO37tDriNI3dqZLwlcva67T1Pzq2s33/rRTcp2Iy
iKztp1G+C2sM2PVcrIFgY5vfQ4V1L43XJmvvmSmihMTZrgxGC0o/H56YbFdi4ZuIbpZy6TITppkP
3G5U57halq+ub9NS+pUxuMxgPKOa/WpUSfhSPSWJPQdhXttKyDqLsLe3E9f+E6PJo5MWn06+vjb1
GCr1EMhykCZG4DjckZnkzJVf/sEHcrK4ZjEbBFCOgyyW/UJoF6tHalomAYb31B5PNG2jrGxPFgsa
HBNvxarda+SXD/Vp3zM11BWGE5R161Xws0cH9Hh12WTKIQ2ruvqdndAhN8Cuz6ari57sSAVAjQxy
fQpEIx2S9STVaE9VyQW2RVRn5DTitOfPmvEUWBWh5qN2MnD49J+zYt87sz0APaHebAKJa6HUFl+e
81eFX3Am8bDENps3FVdZoC6ZL+XF2VptHAWlb6WMgFqWBgI2aOId9j9bLJtX2x8yFYbS5J4jas/S
Te718N6rzDVHIsr2atWefcUeUBEuyK0lty468CJL2Iv7Zrd+nTvu6LA+UH8bg3DVsvCyVCUiTvdb
9tKY3V2FNgHeED+eOK2BEsR90JMeam0zR6+IzMLlIw0w3SAclwNJXS8otag15ZdOzc6E4VymDN//
HmaVOUFDcU+FGulfxMmH5tZet2Q9AEknb1Z5Z2cUMZs/x7LiC8QarNPeNsvEDCy+qRJL1Z/mdvFG
TBid+HIsC7UiCY8mvpHYuq3Y5NlRfMrN+NQ26XvVHGlrP5mw0ya952pv3pu0d2nihbLe4IDgV57U
wJpfmy4LGcW7ZlkFFfainilkkq0hOXiU8IqPhF+GKp+CP0f3gbGI0OZtY5aHf5FlajCiar/HpnLQ
lOXJ6FU4H7M3EV9pa8lLM5JhNX6TNv2Sz7dBrfx9jqZv6N0TzjXNoPCxcWrnp21aKXrMoyOjlJWx
fuTrhZbeW6dvQb21p6n5MJcaEd32kmzLr9LsI0dk5wonF5/QZFW+iA23qbWoNeJIYzTHp3lOe+sZ
G26M/F65p8RmqcXCx9qDUy+umWq6FeHwk5J7xEvxn3/udf5O2wVD46q6IMhXCjfGFjJM9d336ki+
ZLPCtPgvM9CgShlUFEjV4k8taER7iFC2+Ln1zIjFUzrpR+fEobPt+Jc4UnU8NyXXf8PnyNq8lsNR
9kfIDmWZHtRSPxGDHnc/GEd973r91Ij1uuse1hhMqnkqQX5ze/GW6jiY2KylmRVxCKxePmxLjKLz
U+MEqerjMECMmHO/t9ZTQ/pzvT6lm/Fnnl91NJDsVg/6UL+sqRFlNkknWkA3o9NxAa1y1Ouzv2WG
a8k/ZYJD12FBJUwqiFZ5NBA80uyDrkGlaBM5Z0+sTS+mlTwVtTiRJRUxv3cNU7wY1m7WveQ6mwJ6
HUx0dCYyPupNP+5namIfVESILzFIKk5gBk+23n71sZ9nuOGAwyOzZrut+MvcuH2sHSYpPZpobura
8rTGOFrxeEV7xMgPdoboyqsDknaUZZTC2mVxUuiA0pGxwg7ReS8W7TXVKVZirQ31mUnXbaXw0Ok3
mDki2yp/ox581jv9pdAZfpQAZ50XtARPBpSrarkl8cmeuR8SRPElJzBh2gueEkc68hsvxZPdvzs/
4/k5ZxuqGEGfv8XqGR2+LQ9XOTP9wswucta8S1b1MijtkTg3ZpPbmQU5ymT7pI/VZ6lYvycr+a7D
OhpQdaU4usqyQRs9npdOnPZeQ9msSF3G0DL5ZVL9qhjWSy3m8zK8tqwckgfMx2vxeO9or2kq2YsY
4fCqS0OEZ8bdpDXQtzEi4frF6kf6GnMkUsvDK/VmDt+VfHOlaY1UolpleaUDgjppKNzNGr3YmE4G
vuUKG1XM3jJFsxlnpEfUH6s63ZhZ+NLEHAcHUB9vp6V6ToYprJbvDfJ6ZWtCKS5DEspDxMt+apnQ
MAGCUGxa2kf51m/c243CtdVzXe6lC+kDSdK8b+hJlzk/k3VzXRz4+rYRFHMRTnF2zRX7VvDW/bbc
FDY5WZV5kxFSTOI45/ZZ0iGp1ZA2DZFqyQuj7ahPp5dWQs46pnjM09B6wRmnIwOTCPc7dBo27jb2
aKifMLdSwGeceQ52y4p8iILtufQmSTHcUSVstzG0kzo07Bp2cfwmKfaH6mh3ZmdgC82nrCtuupbT
mDexC0LwkcbnqnKulZaGm0ZGSGuCHE1CO8+DUlLu7b5f7mU/NrY7Dqqws9ZbotTva7w9F/l20apD
KY0IyvU3tBWX0qCGK7VIn9kFdVxgNKrQ0wrHjGYreRHzeiWr+mKrRoTt3p7M0yLZgdIoIRaSd6ca
P+z4V5nMBODQDSCzVjHdaZkDQCHnsk7CwVrOQOSiGceLPhlHZSq476/fMAWEBWHPcVV/b3PjG33W
50qO3weleRlsaq99pczka8WecW1kfADLh0NVZ3SxW0mFazKgceLhu7nF9yQRkQKojq2+2gwnwF7P
8qic7fRvWc8/MtQ1Wyvu0OuDbKKuSNurohJ4gxdirmGWizCBAy0YK3eNfiqSnIVAPymd9YL+iFfp
P0aQ36rQPTQOhzKPRt0M5072RZ4821jZirW89ZJzGjI0ZWhBiTjw8ma9MAY9lHL9ktTpV51aJ5NS
fz/F5Tz5Ks0pQr3oKbP1Ijr9vAD6n5jIbFgVnPmMe+huk1Y1sClclneZW6PAxVbzCnQJf211cmo7
ehFqfJSWoyFGV+HycjrF16zYz9T+InJ4jMvPUny0qhXZevIyGwOseOtMZ36Yswu3AKp0MI10U3Oy
FzVoCN97W/PHtb2gDThNunoWa8nUY2xIdgIxk36bhuxTL7RXK7ECCfQhU7in1norbeNsieza2Go0
aOWF0dmV8KOLrMen2MFDswarPBytRQIOLLuyEkya6dWkNjvdEli/Fvri66x5EA6g7JBiXGxPIpHv
OZcxdlJOdHQn2jVJGWNjzGibFv/6EDEHfBWydU5qwzfs+FpIqkc0rZ+Y3xrTOrXpEjgjW/xvCkCp
eOkAdcFVtkvUztsJtPCtd5ZnwUaWPd4xz+nXmfnZWZebZrNq50EmU7RudD9Q0DPl/JC43mYxu8Sf
cF1RApKlUkljZI4l0xrlVFzqefUtA8k4mVblUeMWmhm+MsfeOnZcNWnE3leylLs1zscuE9xWxFUZ
6qeq4BQeEsKTkqjRtN8TtkBGYi+wdg9DYR0wCxwJkr4PjgxOR3svS4V1ev4DMY0F1kHfVIYCBePy
Uco6kTHbE5PIq8gm+nAo47u0C52q9OaqeZY2+92yrBdGrXeFCCkkoS9Al+dJC6vytizJYRqLk5TP
bNzpNldKOK2o3gvtotezV7T6waqotQf9ZBqg0avtBTXsE3vxW5ngYxZLJPc/lizF/69/X6v1zRDq
L4vEdVNfw3mKL0Wtk0AgTg1tWYAIZ5JhCdX9hp8EaC+LGH9AqzFPEgjj8oGVajxHoNzPuCrPltoy
R7JdS+oCXQAIKetLDnJSkpn3L59QAZ8XuyaaUfrMRHKX4sSjt7oGaDY82l3LQr21eO1fYSxuuz6R
uOmh98fZtPkdy162UgPpeTCqJns3cXNMxO8mfYVOCocp9Rvtj1T9HfTOjWUZ69pEgWH4Zlf4Gfsg
Wh2SFSwQkJZ48LEYhciKvVi2g4EiWGGmU+xhbz8YEUW21HAWOmi+ZLfJPrgGzyxQd1UMYdYoL4DP
Aquwb/Jas3m8IZ+jHyn5Smx42ArCJFlCdaGHVHMrMikxtumSO0poKD+WLn6yiuoajwOAFIqVdWNP
xqa+p4FSg3OspN3jlaT8ZobuiuRJmghTebRE/uuGOIagX/F48tEdefzL49vHw6N189+3YiB3mdy6
BXwd7uD/r90Dsvb/7f4UDsFxhBtbMl3jWU1pBQwpXQicpwqFJpOAZshq2go8tMAODhJybTeXun+f
e3yFYtsp/vlBDDT0ITPcla0yIQoq1q0+dYlkFweh1OxY7OVEEd7Bxkw7nHj0k+Sh59asEFMhI3I6
KUv/70ML3JRp9+N7egZ7YfW//x4jfUDsuYSPp3Qna0/Cavnp/37k8eTjP//7Ov+9xDYsRNkNhJg+
juOj+fM4TNW8wp6rc1bk/TDhlv4GTyLzZUlTcGHzkDdafNC5Qx4tpaL5BJmQubVS/fNViXKSQ7d2
gIjMb2I/aON+qB5fif1QSNjNojKm1Nw7bI+P7PFWaw1Kjsnc71KPcxQJ5UIHZVIblyYDx/bxArW6
H9F/Xmt/advIf2EJHr006fjIuvaI8NCJSIOqT5thVP+87eOrx3OdYpOEFKN+j/KSnQQv8Xix/372
8VyOKGX9520e/5IPhNs4cvE6FBz+EZH8Kdb3Yz32be/DIX3BZQLTOF9JHx+Cdu18sba+Rd8oVgGs
jrgoEWPOf0f2SdXaec40kTptsD+A7DF0XmVUXq4sgZgFHsqF6MT1rVudn1J7jRVPmexD8tTnBLSa
GBCmvyjo7po6sCubvYaeOCEzvlSst/XvGDMB3LZoNwsRpuMD23ANiw5QcYKd7lp4K1aGwIzAiDix
nmGIPzH1DrQoYxCaQY/lZnZvNvWMe+FsNDUELtlLxzqQtKOiHaeBono1o1Q4fi2B3RbJKRliyKPc
gori1pznNglLibMShEnbyK6wVBhHC7L37o12yl9D8ue4OU8LIg3RN6+Mik+i5XMTrZ9pRtgHZZ4R
7JQfi2w9ppM4SByPMmsCBA7nvt8u5F9EkMFDdXBOuvQ9nsxnLaWCnX7vh2GLTc+soGTMMLFKenQb
id2j6hay7SN6DGZbUBj/GeQeAPmZ/lqIe8/XuhRwxMWYqBrlzC2l+BAbpasRdyhTnKxDxbYrCVtD
wmLGbAlxKwwod9wqRhzeb0Ui+nljD9BsF6EVbkoi/ZxQyUEQ7UiLEUoeAAn10J0dUAwc7KnxwU77
o7UG2NVdzFwEUTGyGvyd3pzyFrCxotU2n3INzUP7olnLm1xtoV5kb6M+0aov3XVjb5sqz3mXXfad
41hqHCQOOVyBYoCsrUJWSVJxwBHq4YWlgGR0sjHSAgJvQsrVcYaPTskdQwlA0HvtsGuaDDenAioY
tMqddIQZQhqzfizpUJI646f8eVPTEW7K7Ck2Q1P6NsjSodbomBH+WaRviv2isEeZanKuNMdL8e5X
1zyii3yQK/VQ2ir53yWraJhJL/oMAglecVb9zoxPs/yrjdpRtSncl96NsVEXtW/im4SnFLbaeJRK
4WboB4kAPShkzsdV58lz5WVaA7SAKOVNda3uuRElmvH5sI9PzS1h35wfF6Bkm7XHfWAK5C+TReE2
SXtWVTCSi+l1GFukQri1YZLbc2NKmFp0MosRI173PaudYODNcuLnM8fy9ML4sTUMP3alvd0dcryT
EMtcGWtIxi0loaUnth8d7SaL2ZeJCEGRDtpoo1Ju/SR/o4cgpZlbOEwuTQbQiXOQZp0mQkmfmZAq
B5yUzlxcMhDwEthIZJICEqRaFoTA68lKrZ9s3pD4kQ6QtB9WZnnCTk7GxJSgVdHNlkcHeKjEYq2g
r5TEskuQ6R5DTLBUN08Mtwjy32uONbG/ErvmlfHmtalgSHm10wJvNh8WwTtcPBtTno2ggSwh1yhW
uUXPQb06kGniO/M4Txu5fGwKm5k/Ioe9IYe2lAQpAewlgtcCVfHIDklMvzRedO0TL6UDqrX9SXOc
E5amY2FXR2scAocxizUZ+GdoXMWbq1yUHUyeg8vo1XBZ02PV9a4xc7Yhkyg2pM5MKIbZ8Gfs9PTl
3Knq6BD8kcXPiogam7eeOGyixJh2SpbMhU3GAESG/677Y9KGEEiPViHCLRtBjVGHWOKYxH/XXoea
INM5A4ZZ85niw0DwsD1taxU2xQiTuvBwiB0XJSU8ZfUGesW6QRnFepzTLyrLv8RgvSwMHwlKCFP2
EyIeTtNAwa2d1RIBCm3MtCpPbe3cEutTW1JQyZD94jaM4w+jahngW37LUC9F6VxyyzAm8xDPzDwl
3bfRrDQWNCNLciWWysHR8Q9gXZWI2RyrKGbz0hEazg77BMY1sNtf1YyLQHMOQgy7ZuqAdld03jrT
OKnOkKPeUtmg7y2fug5mGqNUsSQnZRipdaHUG8+KxTSia18HExqqILNoBm2y7lGfmDsrDMZOkMSd
B/EYEudHIxs+YVVem9P7ZvGE+BsqAsxTi9K/u+tLf2yr4ThlFaP7FQMbXnPYzTRpWHObo83vbkL/
Jf7CMw37vJrTsWdnqdAQtMQQVCy8ZapxDtjBhsoYV1swz/JxbRK3tp4E+9AOQiq06+eOlT4zU9oG
MA5V+9blmudsDi1QnW1AG5Yof5wBZ+DaHE1QdILwgUolsqhUnqXMgItOZPIY/02HKF1ftRZg5WDt
AyiDTHTtw9BGr5qSSOdIE8GLagu6kHpNcA4rrCBSv362IntfxvpOiMBn0qD8GvtTbtVRXdifjGeP
TcWKKLP72HfEZpHQrdNwUwCa4A/T1VuDHbrhlg7A9DwhdmqV+7ZIkQIePqteVWe65tn6mjrTdzUz
fm89u6DGeCe662i0SLi2zbikqvwySCb+leqY6cuxZ3enPQOqBYqYU9hQME3wqlPpaKyE0DTKNXEy
PN7GUx8n3xtJekPehUpKvA11DqvVIucSED0nQmz4YFpcaxQ0qEiUYQ0FBRugaH3dfCNW7/MCa63Z
XBpAHp5aFzaPH3eLx5bTjWmYNz23SxiZNrxOm1u3Lrl9Q3NXcc4rdsf9MKhrlMr0K2b+mQ8/U3PG
zujw+2d706LJihJizPskRfLQXtKVm8WUX9HjXVkO98veB9fM8nCnD3bUGKkQ3B1KwnoyGEQmWYE6
S4oKdTx1DU0T80qv871X1UvtWOe6VU7zTOJrbt9yXJC9zDiszV1HxEG3fS2xc1qbPMpUgYWP5mLC
3U6zvZ52+EzjuyDiQwyXXPqaNQhreDbKMXVjk+qCXY8AuVXrv3BZHSbSepMWO/Xr2twt5aOiQq9L
JGqerKNE6j9N5U3Z7hV6T3FAdwMSpKTBkp9j67mZ/m76vQul9C7En4r9F3vNA3hofvZNm4NBDR2V
8/65tj40CUlTtH4oMRBRt39TM3DKkfynOsZPzWdG3nPrDkjJ5aPzU//hfGNNAQWHeO3W3oxjF+mH
5Q1NAEVGx8fGoP1VsFTq0M98wezjkIrj/HeaDhr9c8LGTDbRZt5zv5vHe2FNG4O2Qj8DoE1uDfFJ
LmYD5U0UMxDJnqm2XLPGwIWjVdydjKVC4msqwyFLVJNJDnI73oiAhxVRY0ZCLSYWXDYK7s+Q5FE8
0fu3ZZavYV/zS+kl1DQhrN9DI78aVbLcJAh1v7pUUHkR0jt769LXByJ4Jcyj9sTFMHqz0RJ1AGm+
gryETlJVR1eXDIrUOrP8vKC0LfqiZihhp7FPNG9zXHY/Vb0wUAc1cDcs4BIT/tEgT4qaVU/KP5xN
vZQyPTfoeLZnT2N2cFjT3ot13TwWaDLeUixgQPqqQ747wtL/e5BWM1QrhT1LvKL+N53GzYzNothq
m+vjuaKu4DKLrQ8Uc+uA1WLcaTp1/VKLNho2oNjlorw1TV88P3Q1qgMNZn+qUFp3HeuYy4hBtWx2
zbHf8wky9MbcCaWzSu/y9njQ0yKjL4VUiLy/Nmku+B8xY+fJdlNJaCf0JqaL0ulfj6eYCrOPrbLb
1Kza0ybRwN0/mcenxX6SvSu0sTjZVr/b7UkytamLvS4Jl1FaXnNwPUPFPC2zmbk8/ufjoc1/ZIqq
PccFDFmxyo6vdHZ/gcszXB5fGbj1zaW8dZiLT49XRoRCl0ERvWfK7R9ifI1XMXZMA5sUWS1141XP
KLN3W6RkQAyEJELKBx/uJICX6c5mnWfMHb7UNvlzK0vxsZ0Zs1taC0XSpoKbnIqf7u0SI5Y8Zkxx
8Qf/KNIfcB2l7528bb5cO3qYt3P8jtrhTNSQl1ZV+yJrfXztdY2oY3XRvlUVA/I5+4Oa5ZDAyciA
g8KDmvsrHXlTp1PlPMuLYoRsH4ZXNlnpIc+36hco7hddNSjibAXLuD6dpL7SLlBatHuH4eheaFxZ
0sCEZ9i/ddY6aidZv8dWDoFkHG4lvZ8DVWHhVrq+fhJsT9967uaLJdL8m1R+OX2hXms4SehiSjOq
RDkfk5mEwqSx8jNWTWUPMxQdcToAYpB+bnPFMekJi36wZ0fzed3g8iWydJfHoYVKA2NLsfL81sTz
4C7DknnjLKOeyZY7hgftrybg7TCG+b2k0Pr4a8tDlu8pU01budZg5kFiSH8ZpFwTo9N+N3NxbWSk
sL2gqVWFQNDSq01623XDxd1WJQN/HF2Vm4viSeodI8jGbD4bZme55R4t2bZPG3s9hvxq4T1Okw6M
CFnMr7qYuMoXuDb/xUQXMlk92Qs9/8ZzEMRferrxlyLtC6/p0i8Ta3+kWRD1Ds48I0ajiVYQdEQC
FwkBo6Pkd9JRGIdO2vs8g8/eJ96DVokAcA8DXdpR5k62TxUYzVli/TDHLj7Ua6W5G70D93FmJ2Ge
28jWB1V7p0c+V/NLojUezHz1taFPvEB8/ugx/t0SB5RobM3GR6qqiKemiUm03inBpmg2N+uaMbfe
4xcSyvSW1LHxpDZ0N510fhuZAB2UtW6PUHqnNyrMOxoj4+as0vSGJRsteWMlNASKycXvHp+Tl4IF
BPRCXl+tJJ1/LAoRA3IlunetZorW1ws3oHLirqiTNOMknMGDHMqbyH/DMcuPg5DnuzkgMDNInj3G
ap0jLiiSN11GOwxOx/yts1ug803qS89tqhrqmNKwIPU0njMauUoJCb3OSGkkgRYU3PC6VfwVKgKN
kajuKyPW4Ql7jAFbcMJsJIanJinGJ1ERij6WzUZec714Doo3eq09PLmeIJ1/LMFAGhFgoDAWes3s
pJSqu6kkNpO7VT7ku+T98SAnO7zPJCFktRGGaT0A8v1zyp28eU32q2ez7EO+lhYDwzKhZkbdbHdV
esXdh6ET4vNzgtIlgVBwyR9mZEuddLeR1earchBVqLOBu6ljXjHbybXQ1uQ6E35yULYVB68zNLdh
BGFpq7UGNxPlx57w+njQ5bo+AFNu/SpzlEO8Wz9XYiGe50391ixzEm75MHjTPgvFlaCeswW/pTpQ
UTx8MhiUC7cf2Vazmn92s6F/02F+Ek5mKU8kYM2hTU7hYwVQxxj/6WZgopnS5kyzB+2C0G/5ti2u
2tPCfBjaSiXZ2HQQmL572h5PPR4mWwlLeCcXy4iLU62LX5gZqLYZ0FJpZqe6Zh3cI7w1dPxkyu9c
k1ViE0hGpDhONkh2knnIfWbCQlWiQjORpaw7pWZcnvutwYaU1+O3MktQKVX571zocAjNH//4tytV
So69bqavtmQuUOqMu6mJ9PXxwEKeEIymSeGI3DBMTbMGylrcQd2gOc1tBgJ7cBXNqqBaC/2mlSlK
QoJA/IZkjRbLrkPL3tx0z3zEdsar6YSOnl+AC7DAOebM0OxhcVVWjlVn1+vt8aDMGm0gAz9fu/77
1CIUjGozdTgVn2fBeSYtp91IsDCrK9kz5oX3JSzMMhyGsLESoiOV8ulL6YGQMsfpgjkhJhmVUId4
FN452HicpMQVxCs+qX4MchQ1Rr+UV5np/jWZ6/L6+PbxFdMTCaWlGv73lMDC42Ke0ncHgXJZdCFf
xLhnPOwPktY0hyW1al/SrZWEmWHXvy5Kt54GSKL9Hm/Y7g+KNNiBIdnPj6dMnBH/PP/46t/n1ICI
mepUKjn3ybpMEMXYbqUZgLkhQyJ8N6aO0TTfj1KDa6iMEYb1nTt2/fBUbMyHHw+OU6dsFno6SP/7
1OMnQHWm14affzyv9fUQzU2CKD+up9cWqEKRGfPz4ztVo9/RNGA1Z1FmL7b5P3Sdx3LcwLZsvwgR
8Kiaor2ld5og6ISC9/br30LrvHvu5E462E2KEil0oSp35sqvLDOrO8EJ8r/dH9z97JWsNePfa8ny
FQFf0RPXX5N3K/ZpyZajNDP2d0PqfUQmgg7uBQqf+9y9q2Ra0s7BJ8KuN1ZZn/26tWbvOqVX536q
8eSNCo6KV58x5nh7iCKs32wlH5vE0B+HZUMtADAd5+U1SxX5QhAIE0aTIfIZxjiOSTP6p+tU6dlK
hgs4E+vebgxxwC4JiqHHZh6O5oaUUPDQWuwdOxH3B08xzbq9pkRanks5XW472MSoIPLXFm9iffoh
wt7RgTyGpra9IQVjM34lSUDtkx1s2N+jiWB7Xw8jHYIr237tx7F5HuY2ZC7VGmR+k2Qj0UZOXlRr
947ej2Ae7e4riueHOoSpLGc729vfZuLUe7dPzbt68nKE79p+02Px7nEPOoqmLtZ2WwKL7DiL4kiy
XmQQ/c/TaG0XY3b1Mstvs6K/3vJM0pAbxwitf0Fk0HC/sYGaPc8BETWVPZspszqfKgSN5cbsVvHc
scRzkMZNLRLs8CZ4MMNBOmGz8xraA+cl3VS7Hh8eO9gsOExcF4tfp7l41DxskcwalEw2DCm9QC/0
U5ukI/2BUNl3K+MVh0P7L+Rs+OrD+IF/el7JYmaTOtAaIkGWHtOyyy+BLfkru/gxydzirbCQIUGb
BadoeUoH0S6HonLEjAEAaabcy5zvKZqbn29ReJ4o23y1PBjYaRbgcMxpG6jw77xGUwzOkR+H0Jl3
jIA1PWJ9pJbX4kTO6Brvg3hiBO3l1vTvm8ngfioNseNkVwH5IdFm5nl51aqaVo8ILPBoU/U76Xqy
h0FQXlPc6ZtGyuhxzhFOVTejTxdSu4iyfNJ6Yd5bmjO8lHXi3362pBCX1pzMQ9exn63HvHxrq1zb
zUNC0Yfb8OMmf7DamttkQnb1YCZznedUKBrzBQ8WMHrJPMczs+JaUWJ+vX0UhktHnsTiGLc93Aaz
w/1J2fE+5n63l62E6qjlJp7BrjpVtGCuqxBLsi4TyBvLa7Usy9KPewJHdfxUNGF1+u+DIFLw76lR
dSRtsgwL6/IlZVdDxStDao9u4MsyNqyNnpGRyW9wzCIyt0KJ4XS7K4SFNhwrgLs0QU1XvWpL09cm
424Yw2zvBI5zqoyBuU+B8tnYZJe95TWjrMmp6Hby7AVPN1xBm9fGCnb/AA5qNE4JNQ3sxPamAzcd
Zqh4owGImTN1gMKmO0UPgImpYmfUufVSmhTQFgNfebt0UsbAKwUqbe0Cn8R4inRS9P95oNMmODl1
RltCF9Ka6DV4/Jqle9m6dS8XdYdc77QyR5dHWHuVRavFzyVkqoMz2znppyi+9pazvfF5ZyNuHird
jq509/yvl2ZZH7ySK6J3i6s9D8FDrCXBg+XN4d6GVre6vXZ74Bf/bM7svbTcTjfRcnhKlgdPVf1B
T3CbaPlk3TvBrJ8qqV/SnJrwaMIHWIvrwCD2Mi0Pt5enBM941+E1jNF3JrcIYOTq5bgj3o2kWcwE
irvIIatKf8V+1tt+Q6CkemJy90irDsZbgbRTuMBYa4mCPZS2uoyN95uqKn1jCpWtkyLK7jVriV94
QYQ4GP3O+FT2tmdGDzBHSFUZUfFZymfK9o72KJO7ZpDZM50jnGC5zWJQs/IHc3E6GoN9acp8/4+K
UXpwWRvNAmCTpfKEda9g0pVYpT86DILU4pXVlwI9Dof1CSgys1n2Ml5De3DDpBLCQv41t/JkEM5F
zZ6rI9Ob6N3rkUbzan5mPR4wkel/m6UVnT9HZFsLHXvvpipej8p65Du4e93NHO5ILlbDoMl/FX7B
/7TKuK710LcYI4aleIbNT7abU/fzBtmhlR2ZlVTNLmrsaKUWKsbttcojN5fX0aMRfuh1mD0q1fVP
caeGtT7OYnt7OlPxi01IPXAakBBf3soqnHYMsMHnTUCqk9R+sFuve3SVqO5iB8hX6on2RN4CTCxV
lls7Rsa//SJvD9PU52tpA9pNGgTo2xEQKmFFCE0TTEHaNESdXQ7L0kJqMsfRe3PG4EDpR7mfbp9A
QYK6owqyBSD97m8fxVWp348q4rUqfFdu4e49TldHGM3GtlCpfRF19Iud/LlZ2MZV4qr13Bq85aBH
+xhXNcqM8v7qCV3CCQV1yk0gYn5eafWmKB/d1tDvm4UkN+jN+fZsdAy8bl3orax+MDZQn+CyWH1+
bxLGJz1Drh4kdr0XU1+v8FJxI3eC8GwmLcBwUa+ywfTuwZ2K+7H2djYU+svtpdsDfBe84iV0oiDI
nXNdzS+oy0SQ1JSc1VyoY9gPYj/G1XDxRJ1tla4PiOQJd+oki1/hMC7SREBFYtnd1UXTPNgZgwKA
8ZKg+BSs67BR1wKI7sbRIfKm0grXTRVoL5aNomrIwfyTIw3Fk+v9Dma/ikcYRcZEP4cT4w0vs+Rv
2C/elWL4MwBd9Wn47V7clJ1hQOP4Pce8gZiCuQ85/h7jrsx3Y9vb7JWHfFcQDvz30by8ppbPhqND
v+H/9XVFsWq02dgTN7HejHp+RHHLHyai3WTaQCiEiR1xwC9nEv1ACcPSmJ+KrPvPR+p/Xrt99r9f
V7iNcyxckpu3L5mXb/Dvo6mPH+1+Ig6o/jZez81bN/V+M9Wo7GVdJI+DFbBURABIu9z+jCrbOd1A
O0wNnDPjw6fBKBmH41miFJ2NNkn0aX9bckoLQ2kXCMiwvVs+kQmDqF9fpIMECrLIerk99Zan7QKE
wO7AljWJxnUfkJtQS3um1vFTxjUmuYE75nvoPNWdcA7VEtTT2EQk4HWL4aTR2tWtA6PC3nYjXN0e
RtTsGmmvIH9/zOfo701LJCJM0XuD1xFdMnGpuKp0J90AaNj+k/RSkxmglbeXGvLTH8g+ErtrbD1l
YzNvlMisi5Z1HYCdwcPKJrprSvZ943SD/lxWUKT1QgSfNdbcIFBPjGyKl9YgV1tGTvBUGzX7zoJh
aScS59ToBfYs1sUnNSqTHGjbv5qT+5reaRlURq3NCyog7G59ezpU/NR93RrXkRzmk+k4F/RrtaUI
L9m3Uzxve6OfdmVSVx+GGWy4p08vw+Tm51qiytPMUn7QqSH92O1mBkLSWFe6IuRKpfR59MYZer2R
+HYLdXdGLO19WyejoIOJtlroSc7yUAFi89siISJQNh4txVq37VKzVFs7LZu7MBmZCjoF8FyXhY2V
Gjt6qRfs+kls/BM0a8/1QxNR2epBsNqLKG0HZF7yWuMmvsjTzhRyWpUJM3CVTrvBYKLwH2XPpvlq
tJjyRY5kxV3kvmG2gk0Pkhz+q9k25roY2uoEQ6c68WNIsbp9WBe22pmNZlIS6ZoROQYUZE5EzRnP
zksO/3t3e+n28F9l2bRUt8UfHPpwE4bKj6xkabXxiIMHrX7qfywZdyfEo77yb6/cvuD2gLN48s05
YUw4Z/bZYsDGgNGKDG7ELfC1NAMT62ZLVDpbPpRCWOfb8yHkXJHh5p5F5+ylLq8tu37epUNqXljl
BDVp3dL1YkVL6MMGfOTVT0nzCq6TJoMwNvJ7nv0TsRxV3Z4lS9X9JLIWwm1kr7WpR3iBfPdPiQcP
kG3rWCTbZjkWdQoV/vbZ+saBWD7776nJjEGmYb+TC/+KvNXK89ryLlu+++2lRqPZOY3Lu9uzG9Vk
+arYHHHW1vNDYSfxVRlMxYawUx8JfPY1o1ebE4Ps3pc2qapv7sfE/EpD08EdrPeMrTWd0XibHNj7
5uvJnPRXu+pJpMnB4B20fBbh2/cIFBAIHY5xrkXvwexyJtPEMzjE4k5H0qGYaHnd5Q/h6EO4Djf/
fklaU6Sb2/PbP1hMQK4dEx2h0onzx6H2/7/w9ryBeQ9CUWPrqrvn2wMsjf989N/XakutdUhW2xnT
G7YCG39PbbNxNIg3NX+qLtsa4bQao9FEjwHNQf2fQiICle+ZijQ14qfMd7qBnpzrFOQY3atM5p2I
jHKjdXL28/kw1my/Qxquu3bAotFwWKahHB4g8C30322jfbO/ZPrZwtQJ6lMBfztrZoi1gPjn2rjv
tC7y7ZoYlBwbsXJFde1K6yEtBd3hKj9bXQjLNq7eNIv9bRlQXcmOzI444uFxkpp1x62fxGnFEKvD
fFl+Eq1qzrppMlSqzJcuBoqnlR1DxAKhBPuuDAKG1+qB8qkE41XPhIoIjY4Jt5AZzs3kk6TMI4Pk
rRnMBUPIkjRgvOgfON/x3NL1fM5McpGZyB8didUljJyLg6eQ/y7mM1HRct6K+33gosMoVPpMvOhg
0Xi3iSeVjWcVo1oEg4z9Bn9wxFLj15X8CIqlssJ4WdaSnR7INf0xb+4II6tP8geHy8+x7FWWfDV5
eD+G3dfyXxpbFrvIgnC4jquICWDov7cu7+fBRcuYZu8aDxrZj848T4IK8YYALBjlvYyD17k3ntNc
3jFjIzaSjGwQXfVlVv0761nuG9r4QDa62GVUJ3fMryvb/LWU+6MV70U4TX5W0SFhVo91EJO3albI
ez9D0f1UWkoHJgdLOZOIEC3FJL2xdWmhFlpyaPqYiykNKU3FflSz1fZNx7TWFiNuG3tjstAwNJJs
Te0ehzReLZHngHl4Ws87PRkwPNfNNnPTx2K2noLcvaKZxSsX7aqqCH61Y/Rc1eZbJMdwY9jTsfew
UbfLxe1l7r2Za34VptnWAvUYD902GvQ7EY93Ulp3adHgqhqqlUCrnUgXYNYhayFemcCJqf1sevlb
2o6DEYekOakvw6NhTFmMTwkvdKH1JTSykGG+raxJI50MN78z6CAwg3piE9juq7G4QzL6dBSuStyV
3OaMEIh5+hOaYKSqNrxHH+tw3VQbFffvpSPeTKmhsFF4zig58ZWID0bZHjVW1k2cTfiYOLKNix+t
DKRfdl24LtECihIPtSh3YeWGay/kRjnrxqnQaTpIq409pTs5ZnBERkm8Jcp2CqO93zvFA/uNcxSg
89VtS1ghoQ2hqZ0LmciQkXOHjWvNVrRdvCu9iaRZ3rdG+iydyKDbALoEEtvKKWxxCucBQpRLutNN
SPXQYEE0F1+VC03R4VovKux8Y/hbOtsA2/Sau0eJQpaxsjETgZV25L1csnhwaGmqR11E1bZMCvb3
krSu7FdDRmgbZwyx9zQGfeBFKKPpmX8ay0+kLm2CIbNsQyz6tTqSVX+Ia+87jeglj2Z5MUa+c46k
ls8/FJii3pQkkhU0hAZBfdvhFfbdegMGe/AnkowmEebR2E8OYbOx0ilEw+peZXdBSQFB4TVvmqp/
BQPXBfMw4GfM+yJfzYb2q7nae44JpQjxRLn1cUIso8m8G90TpacHcCnpumhDppfZ0ryS2x9OwmqY
mtNXKOgqFZru+GQMqo2hOJp7toUbUdf44WZuuDLcRWhX7H4RJuekp/dVw4jhtiyqU/NUpe0bm6df
goePngp+2PnuRKFzxycYb49myyGolmv3i3zUY9LGLxpprrr/i3zJGUtzDKwmBEtitbYKrDamhmMp
DIn+JjEzZatYxh3Nn67uku1Q8p+iV6ZfRwY/oJpJKSZfdEZ9ThJCCKFqp6PaFxbaH8K4XAt9ilvE
Ng7AUndF/eN4mbHKs+ghsNW2ZfX1XBydiRLT1nSrtWW37ZnR1Wfngf8VtFhUU7qdEqyGPZCqOfkJ
y5bptdu8WTSKIBFYv4AhnFVOIHecSEvKeh/Os3Hps/FJ9Q1BYqgwg7WnGD7zaYexNrEXwwgCLaB7
NXdsoqdwBLVVGoy5HwXqJBNsgPArLBcOZu78auP0hpMdvdTgKwTQQChbwp/74C7Lu8PcsVkNGaf3
+Dm0ge4khKfEXlPDW4iPzoKqwrDvji3n0fIcXIYQG3yEv2cj4HsW0gDimgYrHTSBiM0fw8CUpQi7
m4tcXsXjS1DgWqL0/oB/nhRHiMMTTBrdN9ZKWAbeiZ7qIGv2vh2XIjUYyS8a7ZCiboWf2u1pEt1z
566ahEniaJUvVT6FRKPineG108YVkmrHMfoWrnQ2mvIhw/QrO5B7rzN/RINfV7AAEVEeVxO8Jkpm
qldNtHe1If6GGbU7XZ5BdnIsurQCyyAk2t/36fB3QCgXdMxxJMze2Wq8cvV0W9OqHyb8fsas62TU
u18TFXNVGgNpu6RcCTqjVlmKk49p0xFD/WWIgivtEKu0xmlqFEfN7eHn1dOaUPivmWrNeigybv/a
VrHfSHPCV4EFCIr9wN0QbqIRSFFV5RzKmj82U3k/6YxXiI7ZquCN4Y9t96U3M0PVYDrXQ3wXdgSG
PVHWWPegrW47CagSr1ZNRcpMrjVH9E/dR09T3TXvgnwzocD64PLIIhOZhQA14ocXmIAd0F3se3Dr
YPsAIRLSCTSn+dV0CarHyTgj23XPPYaIA2atYbb5N8j8UjYZSfAamUBFmMucWb5xecJupXTPNL1V
WyItxZH+lnRRvMaOyRi2HDg36BP5PDVjrwYT0ZqKllyh/NYLRpzzjXhGrVkPjqmuXlp9qwV1nWv0
a7nNfI1v4OvlgWHOvMOQ0dJTVzdXaEpA6IyrPubfQzPWz6FzBU2lx0Bu9m2LaBFn2jegqywsOsS3
GaJQwc08qizOuLrkGNWqmJNDsjXm8ieXcXlvtkZNpqHAWgNRoCnyNQP5iBkyv7w+whILfstV3acc
bSY1tcuQchO1w3A1K65Qy51YcEt5wnQEBoNFNUnZBzYyPjaBdZ95rMeiTPcJRu/IyrZN6aQ711Ex
XBns/F3QPta4WwhgFcmW6C+NAEX6lbJymw74pNwd9o5NnZtez1+Nqn7FRADE5FTslzSYwUgi/Zko
E+FdtRXmvZTLGahWQxXzKeTmrNrhk+Mcwe8AQlzbOC+2aN1NaaYYZMErD6H2TLVdihpesQfoflIs
Dr7SwespoGtO8zE22k+9tCGUVr6yBUQxL47u+kMkNe7eo+Bc06InD/34FkeCG4A0p7XVR/dtY/2F
pkYB30ciF1WwmbcyiUx8gjV3+QG7ch+56O0sEDYkHEq+9jknm2DK3G0j2Kin+jYro6ew0nYihERR
jGMNAc1bRTrZwb7P5+OEGRxXEYDLQrdXRsUUZKalYeZaB1jHT4yzfSX7mRniLL5Be4nNvJQsdgUm
2lIPxKYZ1R8tGhb39ZpmWN/Thv6axfN1KstmQxuZwyb/uVzqdsqS7w0c+1Pw5/p51I803dyPJanl
vHqYC/NHZ4fWzt4n3YE/rq3flWSRiERvy5FdMAW/i7n6jGVuUYxDTBm5TRFfcGSQs1fIF+sizjD3
hHm/yVQv9pJOJG+YtRXbtXurZWs6u+WPmhC4TVnDJkHnUFshuqPswCYZWfDpZNrsD9rfiTaXjd60
dwDRiyW4wI40oGCr6r3+xSaGOsTTW45sAqAadnRXfZZK9eugv9jKybdj61t4P3aGhjHZGRHDkxC3
js7FbZlMDkyEfnpq0OjMctpq1E3bTc1AgbeWry1DTpeSLrLtQOuKB1m2dGQl2dlQIbdg0b/BS9hO
oQtzKQFsVTupAIeAnzMfXwdJsyycjxkZwcAM6RqZ79rxm3Kqs2Pb1sZOaweIVTWSniDoa/B3Fw07
Xsc6uEMJP7UEI6/LVT42warjuLiqUvEabXLK+RjCs/UlX+so/sqyYyTR2SlBNg8wdW+gkXo1OQ+n
0eXGtLnPwTUio+vOZDQj4BVJQ6KiPzgFDuXCYZFliSQPAAmqtUzGQOTE+55jGdjzJcWDndabgHxU
eXQudNp7GqvflrF7IuCaHbOCn1iLmvi4uCHDgs62kOV6I8IXpokgexNSpaIo96Ny6NakIhpbGsc9
k9Ovl+QbvYo9ztBQonVqzILStsD86HfxHF1mz6S1yssGH51uW9PKfEHLxI7YcxLu2fZ7elUeTPJs
fusg1uFNOA9Y1VG5L+5QYJNvWMUyGa0n1rUH7tU4dGGPBBZ71bBBPGTuO/h9RSjYQ7M+iIkr2Wnx
jksFsw1nKIXi970OkZDTbsFcksMel173wIqDPaU5itrEcGuyu8raPRwL8Ndd8AcA4Gg6XwYK0Upv
x/p+nuEeL+VkvluYHxxQgOSn5HmLKtjiEqKGpas57rf5Z6PPlPUkbPy7DOXQsg9m6kiCaLCkGskE
Ko2r+9Epf+wBgFQpfV2NpF8ohPUpQnpOXdfYgNjlstBQzcd2LP1WM0k4AWLQlv1ZPrTpWofLaAj3
02YBoyDVPiVjujKcOtnpmnu1Sq06Whh5B5M/BVHJ5V/Us7ACF0o8fR/h52Wf7fpx5+kraCE7IyM4
MBjhe8ggZ91mAm1Wz95Abz97vX11Og5DcGjQeZ2di9roywRUM/27JMd04y1NF+iqgwFPxiNnhmVX
BL2K8gm8xFaIIokxXsOKzi39ldniUxWJfAOfhYTBjHu5sXBWh3/jybsEkHJVKy0OKDbCEfs6iL6U
t3Eu6xJIe9HcXDQr+yvGmIBwxiYXzeEdJ/odrqx6wzbV802PNZN3JIGGRBFMChXr8D7QuWCK3v6F
u3GYakYI5dQyq+At3PcwW3qYSAVv+01bW3Sz6eGw0keGbgjPS70bgDInfXBIUzSjg4HQEz+pyY0y
9O6a0gblJg40tZG1KnEYjh5xqfkut8Wjl6dnsmo5YGs8R56CKyVeWe1tl8lU3HSMIy2uSsOWlwBr
RpBcOwocxaC7DEyjMyPEQzJR2jY0NpYw81sE3nfkQbFU2inybLiQosJGn19lT7oGYYY3E4Z1Yhz0
GdjdKg+CLw9PGkA6+N2D8Vsuf11Iqttvo/Qj0SE76g1LaMf4nr2D8Sm8iSx28Ncxesn1NBxil3Np
34Jz5Bj/mUbt00CPY4MjjqEqm3TOGju7cV+bzGAP0dm8J8ADShLLwuq0vWm7BRoEGUHh/Sm9LFnV
cjp43khTQEYkWdoRxpfxPVOoTF5WMGVt4ZLnpXkRacRwpEkDttF/Qy3bT4aVPd4eYuYJuxDH4er2
tOGkRVZHYOSls/bA5nKXCVBCig4gXHFwVsOsN44z/8ZjNYGeiZ0JzysrKeH5hbMzwhdI1VFlyV2l
Z+2h7dVdoTK5h2L3XC7m0kT7xuvOUYl7BBo5E4kg3qdzOa/adpQcAq0BT4HMwAt7WxBx81pa+lvp
ldo1n7jhRnp41ifCe5pOMF1C/eonJ9k0BpmsUDLiN8L6TE5Z9yEkd4fe8T7c8gyS5t3O52Atyswf
UZUOTFKe0yj7HhGk+nZ8gpdf7pVu1uz0B+UPefQkUWE3EibVPJQ7KCXcy0Y2IwjMH5mdPaVWRf8t
VVcdGPNOMRUovOxO89qrGOb33hM7N42vtgQAE9dkJy1BmDDJscmw/2Wdqt6jtLgHxLW201cDj+Nl
JvpuaZbyJxyW3Hkklqz6SOveSE8Eg9sRNJjnQXIRvdesDUVcoSdr1HnWqobOOIucHXaXHbEfXIWW
cxjW6b7jP79qCKsE+QKaQqszPVg56ZvLED0OCH4oc7yriuJPaVLUXTsnDXvUtplHyhH4l2CYDctw
x6wsgOBrW2t98LCJwG62vD5ftYV4q0zCjaYF5rfAFAp7ES0ue8qw6p+80QOjweUN98CrTl5NF/Xy
Q3Ve5mxpfsNglD1kZhwwsI+/ako8MKmnNWTSIXofc1A3hsFeFvyiTVbfIuoWcZKh9oPhznAWOnHa
uLVZLSnewEqXNjiTnJxyU039CS1zwxJwjLNsAdUVah1qMBE7kzXJJCTSlq1NlFCRO9SBtfclgqO0
+z89MeSkbHCOGe5nF4SfHI6foqa7JEV3bYZ8VVg1ScMcdPds9G9CpX86iiXobkNDGOrwYDrhUx82
h9ievmeqjdbVYF5DbqYspb258mCS0YnSi/DZAg+p59pz5nA30Zb042A9xskdxQzUEQYckRPZna0C
sLK6I8F6aiJnEwU5437rC8c9ZAu0s03PCC5JkIYM85OrHgyo7I9NlR6wO40rYPbXKdqFXhduUcvL
dSRIdDat+VNFagtb8cgYAmU0pTZr5iBQWcYGItnvFCNI6DUngpD/6C6rHd/OXDqkU/uEXfxJxjR/
4XEiQtI/DFX9hYfyuDQn+n1eyL2J7pcHzcXQSZIvWVaBTR/HNstwNchXRgPbcGi+m5KdelRXZ64f
NPnwrNXMVZvW+FBzkJKWk77gSq27q2H2BzFHJPhiftu1MWAWJoCqDxFwXu7Mfet86eX0XolxP1gp
tvX6LZuOKaBP1OQJT3Z4CVhZXOU+OY752uqAXLvmNXSDz/JnmqynMXDXbKfOdgD+kfcI714L/qvX
n2cV3U+xnW4B/zxXIoNY3RAdqKZ3qKtQxMh1QlFA0w3bB3s2zh2/rMreVL+BCh9Au913BetBvhwP
bYYWglvOWHN3CiA4MAGjohOn4hKbCR37uXBmfg2tmDfOcoHEBCXHyniPOXCvvc54APri+VNUg4qv
NH4R1ivE8T/2R127VJgq3LFs33yz6D+cCqRaQiLUOLUB9x8K5ZG7GKqIjDh7HnbP0WC8jclbp36g
Xjw4ZhL493Ft75pwhOYoxxfwyId8RhcmRuQ3mEvscuLUyXqAATbmUKi1r47OXUxF05fCU7Z1mJ9u
jGk4zxNc0skhEoDuhjGQ3VFtf5ZWTa8NXbIz6VTe3+OpS5zXknQkDs4LZ87epyjvSvHjX0xN23hK
Pl0TVIDs/oj7Rsl9a413OoJ/JTTetSFn70locHMKcCtT99lP0Q9qpgPXsPyZZcY1Q26NpMk+pGFz
ZKHdzfyOTc7E4/zDjNjjHIEQmVvVvreW83fD+DbJoCzmQXpW0U9CZ9Za0yA920HNMMcGTeQiZuYI
vCY142AXA80v9Qys5xYpnsumzX0ntdiApl60CQrJr84aiu2UD+CZqm+jZKeqWGfUJPfpMH8prSe5
5ETbJuQUmOXXCsUc5+T3WIqjkWN6RRmAbQ2asuB/FwkJguTEaZlgWfSCtnBtvB2c3EQOGPcFVLVm
MlGa0AWkQDvRsciR2+venRimINDEukm4E8J1RILY2bA+Nn0KF7CbDgHF9twxiGrLhtlhp73pmfrJ
WBVW0pLvXmGzn28APBaEe8M+kiuygSvoSpRai73VdndGT9AdvczjCBamO2NTVSbhzZq4cfUdLlbT
HB2PvBfu7oIVWeUmwY74aAvqh03AAGgD9sKYGUpWwZDuetZShShJBi8jPjBF7PTYP1elsjaQGFnO
2cq1pjzyH0tE4dIsNWx1t3NUhDBrHXMnp8pAaFwFt7UlPnFLGFcFnmXfczXL9+QjaOf3ro8DgBIM
QgbnQep6vw6D/lHvCopSM/kS2MMLtlHyJPmAlUidLNO5iwwmAjp+ObYurZ849pm6oIvhBWtSoiTb
Z7buAc6aXRY9Vpr+bFmlwm8vP8KeTQp0h8scZ5cIBdH3IueBguEn0flN0+SrjMz+lioccnfUQRRK
2mAh5z80mK1gq3Kxtt+o2h8EHR4GhdJoZGTdJs39lsUPlrP3HAGOozCvBdrWbuZlxwrsRC8oZaoJ
MkrlHPOWX5fMXuoC70icyjuLmLSWlQfOOe+6zBq/YIu06p2aY3k67C0H4V/q8Q7tAEOp066FYwL7
TBimYNU02BGuIixK69g0HgHiypUJYX5o84Mbg9GQFH7luf4J0QrOs7c4xVmi3BTBNDDmh4gqpxVb
XQgyAmShU/8yiYDLkVh/u0iRwgL1ouA5tTUz4VKb5IYOC1DANVCAycMeiWcsxgUVbLKpfeINBYFE
WV+2aj5MzoKnCuRHPmO2EdqW3BkLFz46rWIRtgmzMngibqA9edTK4PPYWs2piNr3ImbCHI7Bqk2c
N6fqLvUYchMiqearMbs4g33tDEzKQVkBRvE4pQVV86KPtJeOf5h87fqGcRySeUqCUE7R39Re6kdV
OVAQk10ZSJ3DcXgeoJiwMVjoSjH8O938rBExKK7Ya5EHJZGs+6rKyY7b8YlJVuTXbIVFmzN7KIOX
yvboGAI1atRMV2tbA6Tfl390qzgirj1OdcwyUn2AQoc73of3C4l2JoPHqG9axyO8DRJ40jwGWfOr
Uc2ezM4lGGJ+ZrHSnRBWacb8I1Cor3nJmbMiE6OAHLrW6MdFcuhG55MRmqjlJTKqlK7UqgJ80Vcr
T4VfpshfONxw79WIAat+h2FuWHmZvIvBM+3EMHx5KOhuGN+H41gevO6eWcq8mpeRlkPYEMlg2Jjj
8BI48GTdYtlupc2p3iBq/XpQCjllU4HmpiyIzGdYeGaGlYArzYrLx63eQhVTX+bYDwOSC4H3T1OM
aym7VSr68To7FNrr5vjthsZM2ymH5cDNX9mWvSZsY1zJiUAS/8X87Q4kKLE7B15+yYS7rTCQ4abA
lKG8GeUl/0ISv6bWC7GZcCWY0v8/rs5suVFl26JfREQCSfeqXpZkS+5dL0SVXUXfdwlffwf4nF37
nhdCIMlWg8jMteYcc8Ua708v67ORZfu2K8DPGq1DTArSzgSFwhR3D5ZW7Is4OtsxPtZ85Otukwv1
p6+SMWhFWR9vxFs+9e6xyyAuCkEKtBEQxUj5uaYUtS6EdihjCp+Ny4UjpAXuAfUYoGZR87JPfYok
Yeh+MCRHqJTrlcFwOg1IfxpZP1Nvtw6W1SDhS7qz/+VPg3vLKGfa7TNraxu74SNZTzN0EQZMxhiY
Pw0xSdRolNDPGnTUcp0aNri9id/hEMFiMsG1gCbwAgfYSgLHv2/epIauKMXQT2k2jc78rDqMchvJ
SeM2/cUhz54hyNixINvMJSTZ0DYqgv40hWg5XVNR5RbeYxOKY2x16aH2uhfDqPhVGcwHWIP+Ro//
7E4IEOwugD0SM0q0AQqa1OWcaCnA9G8gq5kO2PxMQ8jv+MqI5kAvAurpWI/tnuUm4iq1rZlgMpEN
34gds1fCZvIr0Xy2cANXeZSQiJPZgFDD+KP3QlK4MyKh6cD/cDvcNVThTa+92nzpU1q+sfIlCGnq
74bY/R2MYli1hGBkkHdWaVE8jd5Zb0abgBOEzK6XHnq8BBHhxWvluNGPuNfUiqtUt04qppXtkO8o
sxU+uRrqICMJ0qWjVhHc951z5lrFhTPpCQ3RTvqYvsZlQmGkfGNm1h1TMbyLAfUYjnInOdUlRT/L
7yjs4db1ARnWaQdfG8xaFEU7B5LkSh+SOYWGOUfkUoKbctY/q7bSjpbn7Y1psLZpMGNZu/LW+dm5
zgVJaFSx4MmwIkbq0LcJb4ScV5q1zUQ1zvlduGRTlbkdb8Ouu7Vuwx9jmYW2J9XNblNO6IQtivt7
8ueeQAVDk4k0ZBLIjjJRPE7IFte9zJ5FHx2HwKQOCk6lmn7LCsRpnL60WfLZRcZH6/Jjc1PtJWwo
y06t+iED64dnAG6NBxvawYhyrCmGlWmlh09Za4C2tXqTlgZkclINs5F6J9V3ltfM6FmSefrU7ATL
U9bxH1SJDokYXikTrZyS302QPkdT/WP8KeqBIpu2ie29KBydnntzZJrvEHRG9RDEFTJvF4NihZgN
3gQt5q0TYNgDEbIbQIAU4w0N0ZseGJ/F2D1PE9XK3Epfay9+bpsG16y7Ys2QqfhuYJgehXM/VemH
SBEhWXoKZE+BIi/LF4wCNAHk3m0zubdIW5notHV25OytcTjJyNzqWGD2QC/xuGmfgZ0rshPIh6ML
yXViwDc5Vz6xk6KgHlgvb7oa0LsLUH/wQcf6LSQknck/ZF4EI2m2ofV5baNyW1f2z9x0joZX/anS
4t5tHLVqMtpN3lFnUb0uqxj+XGJD0aLNWhLdUwXqiC/zyuQa3jcJOUKUD0xn4EG11GVQLVO8Y1Qe
CIuTzZxKnZl0eadzlAE6jSviuvktYTCjyhrBWgjePWTFq1in5u6B6WfmTEgYaOp9z4hGOxtsWYvX
3jflZ6klX4ktv0aQdlGLu8em1Ny+DQrPgxMbt1ajRjMHBTTouFckbtCX16dNphB02+24SXvbXLdN
9sbMBI4VMkOKmh2w8ZQI3Hx+waQ4OQrf+eS9QOBgzhJOcIAyy78hF4maApeW455rGcIs2UdSr9aV
IqwgwKpIjLDOtbfX0bXEP023Ia8mIrDcqYeNkXfbus+JzZuwOmhgrgHHYFakK8NUf6O349Xocohd
5vBjSorniFyRX5jzwgMBd1RtCMHlkkv2KyDbKec66IAbkoKvhCDTC7ahYD2k3rlI1ZspzPtO2B9F
KjaOb/xJiJPGwto56yZYd+hhNrrdez99MNHzvEmHcNTkJ68KXzBp6VHI+JCGn8JIBlb170jDvwyT
4gJinJ9ZOr6pgTlkEzJsuHpAfEEJLA84WJay6q4lokDEDSB3X4dKf7SlJliXh9AaWXX5QQGqS1dz
flilr+HT8DOg5LUufMtck7v6KkbYc5LWvNHiIUBN7NMVamsuI21SvfQ1Rhadca6i89GLn3k9HoPJ
a7a2OT2olrahCMkJRspRQFzLdw0RbRs7RpofIeWG2/U6hWm5E5XqNsJzuh3e7s+0Z0TSJH1PjZVW
BGB00gGXhv0z8qmNaPmDfixukjcA88eMjq5H6dhgNiMPfjUKrBXTe6ngWgUGdXOmIF9gnbg8sO5Q
uomYqN90SEbWU49CQQQ/q5Riv6jcX5POYhbI3a2vmOV21qVX8LeKduopPdEHwgkif0yUkv08gtNi
U26PEoP5RPtmZ0bNOEkjnIgozEYy0cAQZzuradSmsVkYJQ3gPIp6loglGT8s48eRsGJjmAEq1KbX
NbjhdWl0n53m+Pe1/FE0VNFtw0mZlky/uZq0F3pXu0YBU6e8G2l/Ou7ke+7wmQY0oftAN1cydFhY
ljs9R6DgAjsZ5+6B1+jiPEbMRFP3FpJVdzBlzmp4HMqt1aagy/Vhjy2t3lWanXDczQ4t4/PW9ZMf
vREQBpL51FgBc0oYTo9FsgexrSJjWvk+oEU3umZt89VWosCwDXZ6dMZXT0FMV5IaWyyByAVYfDsj
nPU6ZXugRQsoApyzYBKWoL5eo36a6vAtM9F7m70ICQsRZxbvCitiTDUy5eo/JjHNR++sabG+8nrv
o3WAmKW9+tO6I8VYTioNX4IoqVVCH13DbQEK3poHVcmKNYGMdjpCf85tfR5o8TnE4PPyOikoEXRn
Vlt6WBSIn2bZRICvpGy7sw0lyqBRvy3J49nVQ3UXN/IjBexBIb6+SJkeiZ590WJaNYa5I0h1LnCC
lbMM3V6HevxQtgC0DYohAeq5/QQtY4VviwtSsFNzEwadKR2musWX6rxJmxm2GFg2urZxoCYubqOg
hYrQ8mglrX8z8L4gZodMZucA2r3K2uQ6OkI1Ul7DskcmGtfMmA+mmMrwjOea7jewilWYMFRyCk26
z5sRubXKBjphDlUHo/RANaXqOdfFV2EIf6+7xGcAQxsZL/nsuoJJ5ESGF+gjkom1mHZ24xBaSIT9
qtGYvZ0MTskkivOtbMbqrpaQT5fNsmuXdTnn4j261JHhTZs0va05Yuf7Js6tGpV6gYynx0CAzQ5V
at2PbKfAxa/pWyzem7ZAnticEchpuzgwcLPOh5YN0nGWbNI62R2yfznH5fzdhHMwTryk45BrfcD2
uu5mdCgOaMCgy60ZEfp3t5hBVyacZkZAld2V/EKT75tipo2O88bPfLrfGC9ZpYJGXTZa9N9by647
g1OJZ22B2B21gvGmzIAHMnnm5rIhDIJ8D1lc5cyuTeZsnpjBbUXRkqzkuZe6bFo/r79vZa7X69vl
ICa7BiHv/KBUNype0Pgjm390dWgPsMjVfzZSRiyqh7OZhRpGH+PTSwEcOrxClhn62qEoxgTBAxrp
a6LmRdg9X1WqSJuiMyKzgmprg+jRH2hi1TZIKmOYCA6YP5nlDS+3mOrwIbTxg9AssAZYQqcgBQp3
l2DbvkPRurMtdcrmb7eXL3WDaCwMUOKN9toxixKGf2KCBQgkbRrCEaHjnwaNT11EJF/8/WaWb2vZ
NPP35rdEOiA+IsLnx3IeRKP0tp0uf8QNOvz8pP2WAbUIxYdk608jUtZNVlT051iLm/oXBdHfZNdp
eM0xurb8lUnrmjvwU/i6qpn6HP/P5yJpn5FWfFg+q++76W8zaFkek8CqVfTiZ0hvLSz4ccvNgSjQ
dFVlQ0N0ov35faxHp/N9d7fcDCq7uFs2QzaznysbYcFCE46c1k34kc0n7HyaWsbkEPGWvBkNC8/v
k+l/z6vl5PKTzN9BsDszRvrV+3JKtr0O8raA+KKrOEZwFR4DBA775SN1FwLv8mGrf34a37+Pf3bz
JkOqigjD5mvNQAXcLbeKYKJsV9NnRBhBSbRq6rvvjfD+c2v5xOgm0O6t6eCHVTvdpUyc7kaVoGOa
N4mltUgEmZLk6GJYcQMl7KsqurXzhrZCt3Yh5Oyk47NuHCVRhFXOOAmuKbx5Y8yXa1QxjWzKulFF
aUSqycFK6dlXekjWeYjGuzYzzXXnhS1qJnAv9bKhvh/Sjr7/+3gdndrKaOPmuDx9ucMIXeIhcsoE
y7OWO8oxag/xRJK3HunmyTK9qy8C71o5Bm1aCsNZziGS0FDVOEBfTSfrH5ZHhH7tXaXZ/UAGPkco
/feZWQcrPCi5Wo9GuikpO98szQ1udjWILSWh9vvYoKvgprk5MS9VYaD1ZnfZEDOsTib8meVZy/Ox
HjUPI4NE98+jvh+Kxygvs+4+zKKrKwr7FFedvJJsiTEBWzTr5Fhew/nYiA96m9H03kwyDWHjMBPn
Qlh/LA/5+zg7OkGA1B6WPzRMLI45AaYtmg/0u+oalZbx/U+WB+DCkaQkTizg8ElyFeTfCat091oa
EJ6KYBJdQIgmXhQ+tfbI3qaCvKpVaiXWVWrdXTX55nmcn8v13bpqZACsM8y4++XYsmH4tZjiUAj4
e0wf4/Q8zwfHqPKPqlJ/qEVGt9JJxmtZbhV1r5sLcdNGfncPzta42vb4FCciP7VtaF6XQ91IV9Ah
JWqjIfVYDi13xijXj7bBYmA5tmw8c2z4sv99RKtY8wUsqaRBPM7fh+ZDA92pVPTw54csd8QWWVSt
Ld/+/vflOEyjVVI7hJj886o8Jl+UpOnLL48Y5xeftW2962wNPFDpVFeoy7lr+Q/lvKldeLWS5Ll+
wgDkBoN11QvHugquyOvCHiukhxwD/2RdYZyrmVRKJ2w+tmw8SBGnOXMddMTf0yvWrPTelh4Nt9NA
YWqVVJ2z1SYgpVVPOiRy+Rdlx/FJoZ6nK4x4oHPoDytmorC9h2tbPclweqpb5uuTozaY/n42baJd
q3mT1yrchYYfzqVz/7rcIQpyrA0H2Y6FjhZHg0qTi1L9cXnI97HaP1Ws+a/fe7Gm38i5OA2GNPbE
0IeHUiNoA7vxdI8sYDUVxM/Mna6oGM5Bbf1kxHptGiK2fJZZsYpQ3je005N7Cy3GSml6tPGa4cXE
XT1F+nPcG96qqOjFKt19KQ3/0ABMbXxeMFeNlVXbK9tBSdJ4lwF/0ojTrVXBV+nBaoxKJ9o0hb2q
yNhpMt/bRWn75Q/dMdYxjFWRX686I6lXXpF+qoSQUVy9uaF+21UqAIEfg9yk6mX3pNb75U/p6ebB
DCKiPxBv84u+cKm27iYm6yV/5pKp6VegkUfKb/80ouGoMOlyc9nYrSuY3w2Otl5uynl/ucdKC9BC
kJ/b5GFqFJeN5QFeGvv/eeyyX+qpDtSUZ9X/3PLzabybsi/ySYgbW+78n8d+37M8w42bjU+I5LHS
NKjrfx/9/U87KNSoaea/zbt5TcvW3y3P+9cfX+79fmET4AanjYkrnl8ShU1zVY+G3Iyu/9+XvTz6
X3/2+4mx2ZabuozwPs3P/Pt69b/v/ftf/n3HXhjXWHa9z7+H/vXG/veTssToHiRpYWi1+Q7+PkdB
B1tjvgOkOaqnyrLiPSh3q5TqVpRl/6hFyjsEo++sSCOYGbsSySo8t/hoxnr/KMVQ3nqqMfPOciR2
arUv3bAnmBMjJb3qo5P26BIariCXse/GU1kMV3Pcd4R1vCpbq+8R0xMIHCvnUaY9RYjZJ3uypnqk
C5SMFs3QiKqpyTJ8rD2kRzx+o8mpf1xuBTn6XbrP8Ql9e02V3et2wtSaR5sVHuUtwDMsNHSWXbnd
P3moSOd47zrVsWGVRBnr7uCtJ6Sk++VZy0bL8k3SyKNbQUi1ib87G5LujOdYd1bSJ2eL3/Kq0l2S
YCyL+naOHiyUBAr1npqOFdCJZY/0hIkGAlqTvMGoFgAfeIhgdO/yMcfkPN/SiiA+DvSLfHp7rkd7
qXtMCet6Au+pE/k04wpFhykPCwZD5/ij9IePMOPNuzkLfCGQi5ZW45+QhBAFaNTOa5Y7e9yrpNVF
inCnwbzQcg3W0HWcD9ekT0wfOLuXia3dtNx7H+gsfFSle58Z6avv+uMPGSMDor3x5LEsOKWWUVJp
LL179A8YlQrtlZKuc6umsXrgyfhUUoo4rAcos1nTuxFk2ID8ynxzuAKNmowePS0nETvvZqitDtrB
nf3WGs3YS5ESdUeATEX5pE2AV3YnazkH0ojWPachxUQs7w8Ws9JDSVkPqE+4W14lRJz1ZBhE43TT
QVMadXxKXqhlGywdufCfS1AFc5NuuAQEk97ZowjWMtO/Eisfr9R81femSqjMEZm+H1TzBxpWbaJX
V87BEZRgckKz/WnsAJfjvnC0cV8JRR/fcWLwvU2LPwEhkIbe3iNa6v7vRpt366G5ZkW67maMWQuw
BDdKRGth3q1bITmjPHUFgklRoXxJs0D+we30ApOieacJCr89L9udH5GIUNh7KA1Osw6Vi4mcMNqz
gX1/1Y60aQnuwXavsxI7+bbpn9q+879vJfJXnA/aOUzG0txUyNiIONLLR2tG0SHzfql9zbtV9Fj4
CSHp0zobsmeldGwOMXNL33ctqDUIavvYze6MzB8uFCAavHT+Ds1Ae0QpVL7xgcG9JkjRkIybZSJh
riH/HrS0ujVm+emOSfgGVVFtkEXHD52P0M4qaYOZpfqM0DgQSQBgJbSNnRzKiuI5wNUhpJJoNPQH
pI4ZJmqog4xJ5z0MJuusZGLaJubd5RjYkzuvrIjKmHkkEeOGbNqPwQNwnzLB2yXMqLimhCFVs5qg
JExoA8FD139t0vohcEv3JD1qk5mSEG3ny0gV8QvLJ3FN7bi89FXwSIQAwZCCNtdpNIGKm6TBPhCM
7NzRJI52PVSnVy0qbkmEGBnaow9qqHvXpW6/dbLMN2VlmA91axE+ECSwHQxAtKXfnetYsQqmBbQj
1pnYaDO0ntywCC44dvDcjMfcCz9MP50tPelIM6eSajnWCfOitzAmdsw53VugITa2MCArvA1nz6Ru
JS3XuAtcYsHTGXET+r/pu7j3rWSKAiIpZCbkOC38MYr1UmutJ9+q662LFH/H2s45l2H0ida7uMOE
B5pFC/lBg0b86SofOSalj5tZo7hlUR/8EANAh8I3KVTa2SksGRWFLX6S4IvzSwvbWy+fysnltJVp
gtjEaQZWd3xrWEYw/er2MTaTdr4oMq9t+xc98Ucm/u7nSLoGkaZ6h7iGX69dkCjPkJUcl1/02Bv1
AfNZv1IzV9PI4BVk8GgLevWbMZoncKKvb+7MGyiynjJp76NHmndxflj3rAoevNR3LpEWlC9cphlj
eiaxTiCOgKB5nbn11EyOfDL96g9BRblM9HMzcw0sC1a2Xvb5pZp3nXk3FJFaY7Aglqiwo3swSZi6
oiT7tPJ90o71r3FGo4bo7Srd9j5Qf98v5FpI1WtNesGTxodPiUpwSevy4g/6lVn8hxB/FVkxNQQs
a2ff66Jd2Df6kzclJnHBQbf2G0X4mFmET6UyIwr1XsFpym6E5vAkyGIDY87PW9PXuqjXrmXNxEjh
RHtfqC/TtTFe1g19XmnPKbCM2hA5UiLlB5lc7A+GtKreCl7CWnfq4h7IhNo5EYJj+PVq6J+iFqRL
KTxg4OyFDe1PLcD/PHAaRXXy9H19j4GxH2GsBYA87fajssqLIxMo9An93zzvedec+Wt+j2htlytw
tmy9geiJgcro99UQ0wZq7dS8TSP9D5NQtW2D1fEWmM65wqL6Sk4Z1qoMR+6yi7NHW6GuhIoV88td
LoOVBNKZesYxjgr3nkTd7BCOYYa3oj/jRRMf4DI8/ou0H6bUohdgNlaCmnKynnM8D/Ss53Lv7H6w
jf/c0oJRrTH/gWCdEVIuzKRDbdOeiMeSJv1ykLSqt0iE+4R0vcFqup0uQma9SunrMMBiHeZOvm3M
LnvOkQlDB7a/BpdcID0o9S2KivZaoldCiWK8LHui8ugh7zSli5chq7OzbVGRLGaMS6vh4xkM3M8D
UsCHyR7XaL7G97ZGqYlIujxGUoRPsXAIYB3jXazEXvYNMvBlRNVYsvYF9YnlmGxKwILDWN/6JPR2
9UgmiAamcKiyT723nws5pHeSaIpdLjDSVLUNwdK2zeuygRxDlAjFJlRTHAsVRgaXrOZlUiak6RwM
PazXY9zhlNfJxQv7lMgMjNlbNb/kwS6QGKZMpPA36lczwHTPOWN/2SMoyj74bJOXtANMUOhu+Ksz
iUDVp6h4NCZl3UF8wRu4jJg+fQcS3bz6Br3U2y3vbNnVBQzR1vFAlCIqFawhn8zQfLMk7p4c9vJe
A1J7c3SXghN65XXET+WZLOC2HeynqLb6Z/7pl9HW/nnQiFqOksjtH4ckIhMlcJtL6eFCy0vNefYM
oh7aKK8eCLNF0+t0j3nuDQ8Gq/IXXTaPvTWqh+ULbv3hsdCn+lSl1RVkbXTtgoSpTu+kn35IZVTm
+odhh/jbvCg/BYJH1BoAWsLGQT51NBI0rmZk4/XdKTBT/VfrsHYPNbdH0mHn734JR165RXLQ6iZ/
bxj1HcnMIPEycXNS/VGafvbOIOLtsyrdmTaqsAiJI4F2zbaQXGajvDxNVrEbNJ/gxaL/7G10QW0P
5yrPB1LSqkDeC+yP1GTwIUZV8ziK/IfnUeBDzAAN0i+SexjGr5Q+9GfAleEz6CVt3rHxXj1ANIIP
nJ5QG7ZPfZV3D2h8YnQI16Gu099VevMxHf02+DNMtw33BYrpxpbDbFmKyrcgEoSLZB4dp3m3YRYA
PqKl51Vhg7XaClRY5SVn25mIPUzxeX5fdiLp2fRuYOWXOvncZcxaZNldNgs/n/xLzJdubYP6BAvd
1sq5aKXn3k3MEgPE6rAs5mNkgzK6MNBe+trAq5QkGtSkmvxIPOgbd4SEu9K0J7gszgP+V/bMbnxJ
pZOeHEoL1w7nx52uT78oZeKlKWv41PNQt4x3NAMzSIIlDhQGvrKOm5NZBS9C5N05G2aF7jw0Gf9/
9++9WnhhjvOnV7F6bCa3PuoTHZ4STR3VdOh6y2noKEGjP9YJ940i52xrE0lmkXFvlLStimVIb8KS
odIei60pqYFl9Ri/+jHp0DA/4tZBEiqakDocEojeiot7cyoN5q+dwZyUuvcqKcA6faPrRIHkvnZF
T+WA65ROo+096cd+g9JWHM15tw+sA9nd02OePBAv5DzkFqsQ1ofjezYkV4a+kt6ssp6kYb4pxGg4
+ILfKPQrBKFgyZqoLpAkQz2pF2pZm8ChaOgV9qNTfkQigW9i9m+WZbh3WUjTPFN5tVVO2zP5LbQL
5fM9kIf6ZscE3jf5LiDB7T6qHAhU9tQwp2BhiB4V3boE/KkXgX5xBB11LQ/i55DLFIE87g7EqFir
hjAv2iHsN3Ep1jaUr5uWcd4tH2zRhYhkSZ1Y21hkN0FRq4ujEV1ChekXwgH0xM4PLfZ//3ND09Sv
yqrkeflLoy7ecqGK03L9alBfYftNxSVJZIDjHs8UwRotbIJy+IFOmavwYwLWcYMSG4CXW3Ndj+vn
ukyeWagT4TsfGhxKZZVl4jWZ71RN2cGjwUa63Bu77k+SFNJdGSBTTWYCYiYQWwy655wnmCQvpHlt
l+PWfJGHZO197waB9SYoG1B57siQRHC6PMqdZLEtAGVS1myrXR1ZxDr38j0AsvqVTSz79XkAJrmr
zi3kGpi7D5GdWZ9Fl3zGmZ580LGmdjjU4SaNR3lUcY1+JPBwoXf9fWrwUdAZ2kly53G1AVD3VOf9
6skrjaXzlLih+9kP3jbTnBwpHGhk34i7354GBCNurXeSHEoCwxC0UtZgQjwE+9bWYqyM3XCe4U/Q
omhcp2gTQAdVxH3AuwGZBmiRjbMBIhuwjvTL5+HNiEwKb47bPHhahxa+li4Vx6K5FCW4jVCvXBJo
HWM3E+VSUJRhouvPnj18kCGvX0YSQZ5HiAdr1uz+QTjlbuLchuaL28pWnJ5Jo+xXkWgsw2X85CcY
jLIpQW9vSZa3lkn80vIQcsjvaXEGaBob4y6tVPiE25gpqD3elj2wI/hXXKqZPVk1yyFZeeGTVH+C
+UFuIqZrMxkIov+7POUtgG7VdeC/82p1Qv68Ky0UxWlSkktl2kyyCt/+SQGVrsTM+BOOa2+12sbh
OO+OFXogFxZqkuXJR+gUzx05EMEqAE7DBO+PVwTv+EPOk++pc5YUyYtaKiyp0dTMtzobDz9Q3+8f
Vtq7F1URKMdV2H9vul9h1OlvTAVZePMVe0kV/Wo77aHP8vbFN0xxqMrueehtHHVVjmZxSsVDnoVi
3Spzk7Sp9QQhwOIb4eUEQmmsYjJjPZF/d8U7BfGf0w4cy84NWhxhYBZ+2tVnXLEIAAim70qGPBzq
SfQqw2GttfplYuaOSpBYG4T/5sU16U0QpEt+EbIEWGvhjFQgw2Qi8izqgxzRcgBDSwTRoc8QhcMJ
dYjSKdXFL8i8arvS26VKc+5LzaWWYxgvZW1jA5Bc6zVn1jxldXfF/YTg0Alo/+Lspx+A0impjD3z
XnXVmKtfldcnB5WT2iNKU279wGWyYXU9w7t2wPk2k/ymvhUHNfWfpW2zkA4mA2T08p/Ik9tKPyDV
Imr98GByuoGLwiuv/JDgaDMv3uGfFL2JULppdxmXAk5Rq7jX28GkY9w+Cb1sj1DArJ1bxPYdlSGJ
OK5pbr2YGRfWbAOdnvC1NlsoZBoMGqt5/N4AfMdUa4ADGmRV74p4IyNiJ/o2ah+XjUpLAiSTdtqH
eforSLL6MUhSqEtm+RtM1PeN+UiQQCydjMhHTl+MOxaJxUHgJH0rhkPheqy/XPgcQUlzQq+5pTin
iqp9aGqneOiTrIXC5YtfA+/jQFYqoWpxcF7AswRoQBezjQnCQRfdgw65kNcXzkl7FKQ0PiqQ3rX+
ECEvs3tfu/+unralSDdwXNBC9NDIWLeGww613J5IqBlsbTbUFVWBR2MIjt9fBd7ncRsFsEfahKmL
m+lnztv0ODAbgXrI7DfortQKxluT5cXj/M5wXgSDsD/nG4U7Op9BMlBPg1Souv7ZtsVcf2zl3iwd
7zU0x6No8q9+is2rrrfZvvEgAaVN5q6/aZlawPjj5OVD1aBkWKCdZulBDcusU/iJuFLdowRE6T/7
xb9Pn1yklyrSNFIFyvsu1JN1CvT1BAXYO0UBLsMljab0wTl2qReeIMej48jR3yRDDxBEL8jSVHVC
yKY/jlfxO62YEdCuIp+2EvphOQ3GEZgCAqNwi8iGugeVkWWjw71By42zy8zhCdPf2QWmSh7Nee7u
BzU+4ZaxzbAMAqTGTTBDM42sdvcRVKVdSujJBVQf0my03V5ahfxfPhqFKIUuyC1MLP93O/zBmBV+
5RoyrLJBhvWdIRKj261xBGebLomLA6lHN6Vz798XZ2YU7wl4/b4MQA4UYj1E1JySpm9OICZZ11tR
9MvVT6aGMq9O4IC2InrEg6s/0iPfeNaQ3buueu6yvn8Ozah/Togegr/85HtmfVcUrIYIoUiZgZpG
81wLRj7dxqAShR0ayflnRLtcpyMGvEk2szBc3vWFIgqwwmjQNRmXCoG8N3A7cf/9xszODPe4Gx3U
Xp7aV8hc9qmH4C9OMG0Uqe3u5Tx1pxpSkQCeyUtLgA9yu8JOLmI41A5UVJB/1sFILe2tU5imWLoc
x2qmH3cpIJj/d2dSeD/NSbj3C0a2ZvpxqVAML4DLdKCKiiLp7PRtvS7AeoFEStFyjiIljyAwrss3
HYNgbUUS0nSrjfEUFtVwp8csTlU0/F5+OblJjymO82MTuN6lkrELgcZNEGR1721WaAcit/Ca+9q1
Aw3wkXJRwlUbelc8WMZeaua17MJpY87L/EoQ9en5tIGNmaBdUXRdoPJMYiGvLJcuSKYkGjjeXaNR
MfaUhRcq76bqSHk8b7qZyUDFoh9mnAhHguQWZg5nLMbyjebI8aSCAOdhguucgvz006VSteomVOua
m2I8bg3tJNty2rqeUV2BWvIV4reIsOQAJC4Kneuhm/z+eyPZhr5BpzEp32M/CbalnDCOe+JL5dG4
jZEJHKnfV1zisu5Aiah5XFbv8RyqNBkNBKKOOhpES+RaQNZXKQaNX0YQ7TxzkH84x+48Oy32NpC8
reVl4wXfVbBq9NT9yWSbyBt8R6fQLeWBGUVBN9qjxciIp0t0mV7b7b+vP6AACTbIrO7VIdkzFsn0
w7eJRJAqoarqK5+mvcCPLy2TIqBHXERuYHAyvae2xjwxzIUE6q8dasrxWM7FERIyNnUFBiKpJ8CT
BuexE2W35WJfRcGtaHTrntCu2RJcZ5+x+i2EaH6W6Mg3cKHXvfJHiIXMpAad87ckHgZEUrNZflsA
ydrHISUlVXeiDuENOrwZdMxyw9ikQzyRd6gRHEkQurQiqgmjCGmuw8dyLH23XCmc+Vo2TBMGd+S3
32Exk1J/BNfFmxTqs0phfwMFHNZ+OO7B/DPf0Yr0rfNe+8ydDvAyIH8avrorDGxtbT4aF4AHuA+1
4SWzJ/0NsZG+kW5Q3UPY7KBZVZcOzRK+EfB5ONarGvhV4K/VYE/Y24pnG0T8n1r/Rb3O2sEzLbYK
BO6FovrGmlOXVDlmF7NHYzqQWrRsmtHxTlR+yfS11iAKoofGyj6/P+WwMi7LfKAx0a8OLYAIKkBf
zMu1ddGpmUXe6+fRTknPCwgcgYt+FxmMQfMcs6fvfmmQxQsBQKYsNXHtyVO4S3p5ssee6nVRRsMT
HHwLpWpWXzLspSsidMarI0ABZgRuF07qfLmhiTirVJDRMx+CRVA++aQc4o4CKTmipULRBZNXr/s1
7uuAyB1INwa2mr3KMblOQ0qwYY5D2MUw3/0fY+fV3Diapem/0lHXixl4szHVF/SgJyVRqbxBSJkq
eO/x6/f5oOyq7p7ZjY2qQAAgU6JIEN8573nN2Mj7Jhjw6MWqCandwB2zbLbzXTXycQpTjenkhLWC
PY4F+dvX8NmxJ+dpInAFTnr/JJlOuJ2vokpvh31s9dAhmQCfv9bVnDvlaYgZQmAs5ZwnqfjpUJdT
LPfYRWY18H1q7C0CtJ7iXH2as3+MHK1j4sS3yklukcawJrBq5/r1A6sQdMQPq41CNOkqNEHPADe0
tWFWgLJNxACn+B6F/sH2ldbNLN0/gVxpsHQpVhCJLWIzqi+tbQ6LpvUQCZEHZF1sZ5oASx9FW5JI
MOWmtcLCgzmaKKbsnvsXFQypgGaKKYkXFAooroUsuCxfgy4nwCYMxxVWJ/IbveqPSGeWmic4RSH1
u9te7dC04USctOF+UIweshdau7wMW7Rr7EVa92sv+HNvgmwyyLn+8n9/bo8VPdoxVFoVN6RhynEL
EOEGTJEkpMHgzXOoAVAynoj2U51p26FNVRctf75RdTl+C6eWfAC/+8haFXJ9p0un0tbIH6mxYAOX
0Twl/t4ksRsNdKbwxm+ZlvjfTAs+b4A+8EQenrcBKDx5CNddyHPMTtN2OhsN7uNxHTXPepALIgh2
VqNE1CkAwiYTXKm57p83GC8yLgEdxY3lh1fmfLIJST9GhPeDLmE5DG+F5rZG7zLqMqlegocTyEm/
BlOt1jHZQYRBsymnonfNUrPLbRAZJebO+LSnosdMW/yhmmpCdZ8W+MGGACyjCkjEHFhdBPSSmKSi
GlKwrN0naYaiCynKoxthPyNd8bfzIR5QEJn43EO6V0K0PByjLcbGsjaGH7FP+WtLP79iCxBBVTsr
V3tgfzSEI0Klg9Hb3qHwxNAfjvrsbybbWn6a9+aNB0hKuDmZYUGph2tVwxRPm3R5ryKJnf/EeTOm
D8Zm+bdImQ6WWLc0CM0ZPsYfOjZSo4+RwyZTe30ldxorqJe4MsFlaOt99dCJzXy+Tn+lyGWBZm6I
KJ4AXBnccgUNNB9cVnNA21y+e0X7bagJfjbw0TBiPbmi3jKwM25Rr8U+CgQV34iAKVruOfBzcjPf
ZYDFx6GERx5LSA2w2SJ3QSw0881iCJzH1yvVKmKeyAm0cWyAnNtW0WE0UtbLARS8SlQcutigrlMO
dVHI6wQbfUx3Y+MmIcFjvi49Ap9wUMy7cSAXh2gpvRXjbGM9eOqAgCvUkMVNMNN2X1MfTPLdEF45
Bis1XkDWPLMiuCokLjnFMKnB6zMHHfiLwaGzJPBCv89EBBX7bAQlmGYFQ5HeBj2GRjFSdpKdHcVW
+izZRrAKxgSGekPCW+jo9Sqr7ZvUJ8OPf93xKZ0mKfCOOpkWDHwRXs7glKqiPhCM7rNlMgnw5fTQ
VaZg8Ct4mRkyyhJpnqu3QR1uNb8av1VoCw5fN8lSTb4uK0vW4H9FMtdH5gXD11WXTf2wbCrkWUOa
HIaySF8y3ig6Xt0iusC+EeEh8Aum1VZZRju/QDIRBDrNB1GhixAN5iazh+IyY5RSHipnJWdoF9eu
DqdjPRNLKPLWWmVLD48W2o0wdl9inZfjVKUAs4MHei72SvRRZWauIst6VSZq+nmKo1GMX8PaxOvN
6Ye1IQ7jQN7LdW7sk0mr1/aPzMJNWBPlk+VI6j0iDq/MNHeSOD0GSvXEuHA3RIX26tTZuA9AFmFP
/SC0xDuotQjoI+uIXfSG2DGHoBokSYIgJTmZEi1sv5npUQqxBF9vYultLIky2fY3ZhY2J68Ap67B
k3xRJ2F92LpSySiRJgSTElVYq6oBqn8stfZM//KzHKLfYMLbA+eGKjG40rgBYwSgz+y11DOiRXQK
VPaVf6aF3AYl5jnFlGkXFU0S9Za4j4i581dfHhSphXojyp79Nh42TSvTApVaSsRO5q9g1/MZNTVj
/VHWgt1gOkejrKlHCIUsRFKKwbV14qZxyOoox6FZCz30x/jXaNh34UjRjRtCb9WX+bAKLHWdYGPg
VWXhLTH2OGbM5XcwC8ttVtfyCXTw1x4X+a+97DRouFE6UsxcV4Z1glTiTTckdItikzklDlOJoGiF
ZXYk1qS4JGX8LMuxsGZrRtTvgdeve7FiIsvFNk4mHffrHSp50tJS4EdguiKtdCcIjlnv63QjeVjx
OqP4pIsib17ukwDsvSiQ97YYpMS60j6hAM4Fcyvia3E3FHsLxhaLd+frLcoC/ah3/aErkm9jNEqX
xJbqR2y487gH9lh7Vg+TV/9U2tBDNgCRiAl+rizRqq5IssThQ8plPCbS8N1O4yez21iFEnwYFc0/
5PH00A+xdkORvIU/zjSKol3W9HOBbS/tRzhpgFtx/CypTNeMtEH/1lpdvrUUTXfJ0/bQZobmshGd
Qtlm9q72UjSXc8XHuP+EC0W5bQyV4qKLpJe2aJbILUF3p4qBk2PyTrMumkOg72FGQBcbQFbwJutL
1Kix/CGcrQJ/7Vuq/BG12dvM4mi0XnsiWsE2pNNXM5g7PYC8l0lHB1msg1K2xunI6QLt7jhms6MW
j3b0dRnADwOgTiLY0muHlZIt56k1yY7pdd7LcMizlXUzmdTbMetKUdFiA/8ZZz8sXlDUGw9V1rEv
SnX4WQ6oOJYGLbfxTUfW1ItvK5/wVF1fYy1IqiuOomB4WsbVNXe1rR02ez+J6nVD1eEijCmRG8bb
mSqigLouwbG31BfJXSFyYBmayfgWTfG9sXyw4GikpojbNaN3x4XFEG8HFSFu5DDjdHrRDwDybObv
yfy1mQ9tG3B91LONMWTSBd1mcGn7ACoKrkW4lAJHitauEiNvO/eS7dd8vBoRC/r6xctKdTdD7701
6BtETPF6PrSD0to3mHAQb87a0I4/yW8iIlvw5pwogtHth/ol8tT6JsvOW5FA1E0r6Z0V4NBXDDXF
zjjZ45WQhXg5ybonZuCEm4imf97EKyxxdxE87A+/sl/MbFQeQ2Wqa/L7zEOsFf2pySYV6SnO6FrB
qEpSLGclqVJ48ow+O2LmdE9l1OExKPSzRDIgoEZGdrBXuEMdCHQdFkQF54ewiQqOVw+QGccWyWZR
V99UtYOooQJWYt8FAstP2WIRnO6bRr/Ni3Ccw9SptUahQUWOmeV5h4k+X+haqg9ws5OLzogN923D
WakiNzwkzuUMExP/+qkM1nwzM1cPKiheMl9bGX/ri1KTRyYPcvM6ZiCaqnwsO8l2DT23SEEUtFP4
H4BCckuqlB4cbK0MzvM6OaVQoxCrvNYDrqzzF8oocXiskTc8fEsjZQipazBhphnPX0/xRa0EnPJ1
AwT+D++G2ipb2slhOX8G9qA6q0xQ+iZMAddEA2aQjEz1BRK7caQgvygNac2DPWin3qBERrYgPxhp
Olxhjg45WxxO9L6+AvGKPyskyLlpV2TKTSCHFii16NpVbvvbSmtRegucrdG111HWAzcRHD+lqtK9
rbX1Kla5ZZaWNF1IY00ukcz1N3955gcw1cYTdMRBUmV4cmok3CIm3QHy4WLo+sh6aSQWjDTFX8Su
eLGWr4P2Cw4GAXEHpcXRMLBbhPsWNDpNSCwKyIotAstTS1nMcCx1HXJJF7ZSlcRtMzCA9jdejRYP
mslKSLZQsbGDasCjgiXjTWzGjBF53r75TizjDN5L18YyBIcD8uogPRQpv8/vQZabxlOLwXzkRaU7
mh7u4GhcXU/WnaNvwaxtIqW+twXwSAim+q2OjFfCEwRPq7WwCTcBk/WxtE/QesyqxIpE3FSrAXEB
ZWpyRRyo7bpw1HayUgXnIcjXfdTKCyOgRNKI39sKPBA3pcJ/1TSnXrFsh64cdfqKDJloXZFjfZZ8
dGOO3btfFSt+lojEkvjn2GoNcnAUt5rSB5e/Nk7BRHuU2p9/nUJktSnDrjzaCdapc6mW94wx5QQX
VJ9yZpXZYbcNZy2v2PPnvTFjkhJFaNm4PPq8wlKirXHO69tbASKNYFrvnhXgdEdRrXtt17Ebdna1
kkx0vL0NfZoA8JNl4C4sjsggI8CjQ2zXVieM86b32kCUbWE1t8/iiuz5THo1iMc9eUiLlkZvFfyl
g7qCToFkAaXloW8piNCuK89679g4C1TEmEn2oqD7XQ4EOS6+6hcL4B83rT++eFZjr4TrWPlHDGyv
DrbbafVOE9OljMJ/h7l1jp89h4rB5LAE9qGRKka6Jjbjn3uTPnHnb+Vd1DgwjCzlGxUg2TxEhWDb
qkXRNoIC/W1MTGQWcvBRg67A0LNXWuO0r4qpPBr88T4hYy2HZCTHVMnga9vMxjT00ScwmuLVBnyc
AL9eTAtg3TCcEnmEtP0i8TS+evMrf5dytZ6ShnuPYNeVYuONmkkuSredb12xocor1SMoJwoq6BsV
ghHbEfCAj+aZ4R7cL3iOzF70cyeOQgIur4mK5QP5W4xyxOH8gB85C/J++3UQEzs2vwybUfVmPlQE
iiwcPUBJo0taCZMM0Q3hXJWc0kb9Ph8Z3F9poOEvZcDXG8mfustfe1IkcHWycVdFHeEQWFgemqnp
Ww4eePe74HVsmmjJ966Eisce2DPLuNgLxTmpH349Gnb8aVlffD13Pj8/Y35uFuJSHQ/WZw10sTPs
KV4rTqK/apEOhpjgMtvn5nVmNkS9AflzfPQatvQK0d+buXAqyavdyEwjktieREYURrkC4PSc8dJK
BD5aVpi781Obui0BzduY7xSBhZ7aBYdwLOKDpWJ/kUh0QyMNwEvX5NIqRSt8xsSDdS/FVyaQ6w8j
rOvXQeMGLPj6YyeCwgs9dgkQDUkFnp6cBsPLtAuSa1CN3dEuM+J8ZCt9VLmyl+AdG3JT3gs9qh+M
qKzEkV6SUPOfbOCQ+azfYcVrj+2LqajVI+nj6QjlpVuM3dS+TPrZB4LY5JNgZ5uddVds7qDEydkf
eD681FGYvGBeI21xdZK28+HQRC/zExpHUKoMyyKTh38+/6C+7CdI9sKMrbM/Bhu9mW9X/saxA+iC
iuIdpaGAlkLeynvoONdhCpvnLMjr/dBAoywwL32HW4CBix98c5Ag7iwJtSWZfuXDCECjIjhLTf+m
4W7vElvKWFgcSnHzTJRKc8+aoT23ZErieMn5wKtH3BrK9DiCr74oKSAZ1F2AV/9UiulvO6mSu0d1
S0VcMPVSYWu4bRa2uwpDsqNuptskV3lvYOKt5tvj0FIPVhKJiTr0Inq75j4mBiZDihz/7IgIUeXm
k/dWOAF0zbMZDqQNBXmzHCIZq6oGfCNpHW/j7CF+MlZp/ap5wpBQPmYppdrXseSjefDwES/a4UUq
C6B8qv+rHIwWnYZUHbPYk1z+WGNHEoB5GieKsXLwD3NtkeRVdPUBXuYjFGSov5rOEvml8EYo0nsV
rYKZj9W9tiplx5Vvb/uJO1hB37ilHLO2td3Zrqrr2XnI8bxKekl5ZNrwo8WR44+ISBea988RTssC
D5Ig6YOXXu8g2ZcsPiqf86GyBqIysoRE5py1aNJb+dN5G2R9WndxKR2pAqhlW7m6tdyOjxnpWatK
06r3VFHcngiQR4gAbQeOikc0LhdQUn2aey4LhbRgQRAKbQNajlqwiDZJ8MZwnmQstkc5jBiVGeSI
1QhAIDNGz+gYRSiVHvzElxW/9bAmjUR78Q0AT6NEUoK96bDQGyZ8IXONBr5Yi0/Mgcl+jfcIh0AB
w8qD5OaS1NXA3SDYtvXwd0PUM+xMUWspBhhXaULbmcuO+Vw5PmwHR4cgN5KNItvRvR/kydXRni5m
Wtl8rirL70WYwPPL0MN3DFKCNe4bCkMvjvEZFZQ2wdlvs+LbrCpq1SZw7V7aSYGC9qlKBR1MFYk5
FDEtRm75simSQ1ma45kgIonplFPuse1BcNemj6KTcUKPSm1j4ST/pmEalNfFcMkjR5CWKc7i0ta3
MyMYH7g1tjXei2mK7AWL6a6PcX1eZ7fUiqWbWartEWrJvRKmOPOm1Su044l3HrCdenABnTKGwx+Z
Tcsa+kmBzFa3DoEhYUWSOelRSkciX/rcWagQo0QWqXzXgihHZYl3Xhkrd4bIyj2OYR1B6kWD55Tf
46e5QqV+zrfFKblPhT9t1DTWXjMNJ0YvtmUSsppm2wwBsw+kmuOWcMhAgYZT2EcyimEApRnRyVEo
GIM70hHLI5cS85Cmkuo9ZO0XahDoimMxnuOGms8fbGuno6W4RrGK9aHP0trnarInqz4/+4X2LehC
b9FpsfWY/wH8Q+tBJ+YtGMHZC60Y9EsgXIT8KP2hgWEtrU5rLnbcgLHWwaaafPOISbO8Zm6WLk3H
eWmtaDgR7dw9N9JThVvlS0Tlt8/DrDsmvn7TCrs68HJQwOCR1K0qWBWrdI7uZjK6pBrtb6X6nmoe
fleDL+3n+kfHrKMxYCaHKgtSTP7ZykoCHf8Ne6v2GtxQS663iu/dw4rqXLVJSoxyCENTJ7K4tR4L
ShiOK2UIy7e2wEjB69T0koiV1I+VU5FCs7iVYSL4J0nXo+aCW2n0xXscmtrRqMn7IIgx2HW9ietm
br3E1NK7vCaVbN4LwUBQM1jltkPVtg1QvXyH0JK3/dKZ9AD3TfnXQ63E3aKC4EeVON/fMMyLcfrS
2muX+8FeUhUVu7AxfsYRLoj3RnZP1Wm8JFKSwaoYsG2e5O8WfOKTDkVyNznGneDMdGfDH15Ao1Fe
crP89Mu4/TRUJlRGrX1MGeNLgtmLW4w/486iGqmJ1NpCFS1ucg7jWiZ9+6c6rfJcM38OErQ21R9t
CLbw0WMctnL8mNcy9qXv1ScmUcU7kYL+Rp363lVbYb3cedk+1PDFtIo0e291XJTFQCCP9A1szO8M
mcd7qndErWFHQxiMM34LYEnmdS89qwZkSnOcHvBr62NUKxDvBYRQVNTOLFXtycEpjTQvg17QgnNp
IRvchD12xksiZ15spd+Bs8lnWXXsUzFi2YAAKfwoE9iruXxr1FZ7yso2XCP303etGE2pXXPWuXnd
dRsmeJqaN5bNYIn0Md/P3XsigVUiJot1Ct5OQ08UG32MLAQgU6izUigYqADwwsoIm8Ycd3pIfu+T
MVjJj8yHWSjl77zncIXNiXQSDRZ4p6CxLhwjuiuGQLXUmzkl8V3RKm+fDAAFZUghmdlArIm6BBcX
voVm8o0+zj/EXvFw5MQ4QgygHhZzwqwmaDmCTEGKiP9SgrKdKo8ka0wfVrpsHWdEwMHxDLCxOhdD
1dyLiduaOan9imqdmn5wuPuCPmAfYYyAOcUk77LUg+o6KI5YSr2v96viqy5BBrw7vlnclEJ7yiVH
vkV9fDfVmrsvoRGbsA1RMiTWpzyk/rWyM+Pued4JHeSbn4qquETERfvxFpfAAnFsaNeWOf+iVCGT
pFCLUPLRdhYhaSU48jp464qmFB8JVNmZdKiTW9tX2qVpbbhHfKovUOqwubd1/aNNLODKKvs+I4XY
Vt6UoCZ7g5Sni1d52rYL0+CQJtCu+zGpt603BlddxXB/6EgmKjFR26jRkD5TVwBM+mgg50MgNV6q
hmuMiZHf3MmpGs/961AWh3pVp7js6M62nRoJo3mPqFhEfuv5YgpBiYFXHeywGsX9etMVlXpvykdp
Owt16gndmk/k46zdqVhLCj/HhV6kehUix8XqZKKjJaNFWSJOyqjiGSUUZEiKQ1UyowvQ8KnSCu8X
UoSLJ9nq6n5uxfSij481CW4FYQlXqYxeeGOlB+k36r7zyMUrDXRFfkvipJ10H6BdyEQmuXpqilo+
N1Ny1KlCi2WnkklWm3K2Bwaunnxqqb1a4Q4pkyyvwpw+l+AEFo5TYYrXejzuvo7JCIMYQ1TVsjCI
9Yla6OgqZh76psrw28GkRNt7LLI66iuoHEWylnJJf1ILWzr7hGg5mIrODeDXJpZoBa30zZQsMdii
MZz7RzsfvE3qoHScBnwUCF1KNiGysLBt8BprHceCcQW4F1sEymphaL8xGNxZYYgLv2ARqhbfaqez
ED526yBjis8dFOTAIgq0TmrTDRK5Ws23ED8HZUiCsDjU4o6idDL33yi7Q/EE6/VKOE2R2e5svfZW
M1g/WAzVepKo3c6xhqvVaD/zYFy2Zm28MrG1dxEM7s0XEsLKEZSBffDqKYOxAKeYDCB9N1Pew/R5
5JJe4chiPEqdtJDMdBR3PqyZxGDjJ5AdNTQfVWCsK7k9FMYQ7hXK9JPKTXGAhLouKtaDsCGISg+5
Vdhc4DBpJT1HnlFlyX7Gv5wR9gpuoYf5SBFomI2/8cpDpYqZor6fy595g6ntviuK6jwfERzX7Ce6
Imzok4bVk1IpUrQcoFaWL3nqDWTCV6Vb1orkVpX2pMti4Cnoe31W8+2yvdfYq1OIAiUGVWI2U0YS
js/Mh28mLmt7JhPozsThvIGepRMHiGGcPhIY7KjM+eavUlKPp4j87/PX16x3+M2mmX09OD+jZaBv
MRs5z0d+THMxtiQqhBMzWVnNkNYNAbEbPU1RxWyyXUOxO3gDYwq1/HXxzVdgjsyJeeyUwcD4B3pB
Fi5CEoI7YhmRm5FmzjJobP+ekC1ytArMJyHo3udTfle3W8ZTfPTiGfMDupTJMJymfDufmzewI646
wllcbosE80+1cXYpZnhDqTLBxJxsNaHN1IhSS70zmWDZgctvLyGcomWziQ/pSJvpGfC8YDSOUA5z
t5dMRooyD9C6UT/NWLdgmKljVB0M/IRRDJbvhqNibiskJLCvklVYRd6+G4L2NWP9aEvyEsLMvs/E
/zTrD17F8ICvUvfsVAZlpKY1azwVn6wOw2FqXiiBuNPkuM3AvMaeeZ965rQrzQrKPDA2bpViE3Xt
r70a0zQXQ36Ek9628tQeujgr8SyWdojs2E9G/wjrtNzZpIssyrwfTl/TUyGWn/fUMr3LPlMqg4Lw
61SYEDI70aytG71Uz+JV4YrrXbPZichovKtcdOtGdcLzfH7eSJIS0oFSwRaKhyFIyAhCVkIHcF99
BHEuuQwq5Q8pH7ot4enQDKMheZv3iKtIv/a+zqnceQFqFnJW1TcjBOWuKfY2KLfCb0iR3VJTqh0j
HhmuY7eVxqx9m0LHE1To8ZipVXfSLLtdxXotr4y4hLngTd+1DIXFfEPvIjgweHfT0yW3sIDC2Vv7
VPHsfd8a2qkVm3kPEU96Movt18EQ6SfsgQgiCqG4qbN6NtQLhzAOVJYzmleN8Xer6vOTYefNFm/u
bk0aIOOZSTFWAH8F83pNfoymYy28vDEO0WBLx7SoFKAFQiTGpH1MUa+5WlhzhxCgUpAZ4DsaLPsc
oN+DlbjrTKZbQR14qAg+qs4GyEdCg57Gd1w9vHBjLl4NCO8O05Mvmb6ZmLdpSvx7X7Ub4vCUQ0+p
Vm7UkVWhlt/pBIgKcWiQYtwDFkpjQR4WG50G+jAfYmbKVTZYeF6Iee2Qxd/9SI83jlPCWleRh2I7
S2ix+OEy08JD27W92zHh+euU5hDKODfCcmkisBNlHzRzze1DEMG58JvP9bFNRirGFZBxyBtDMNT6
ueamYRGdu4TIVJAjGWM/U997BmL5gTTtxdeAbj7mxgVSK/NRZUFg7BRHm46G5UeAucw0rIQ1Jx37
eq/nSX82cMqu1rXXxEvfgH1YNv0VD7DkBNH5ao+JdtI7fflPBS5TxmgzXauBpLUgdPBQETOoGeCd
9zJbG5FJwLpRxWYkuXplyI7gfhWC/ZOWPk2MF1pPaGjVF9sS6kTDeTIyWXuZil9HuRgp6XI3HM38
J5MrnBcsyz8r/pRhTMQhVcolHRXrLosWLs2NA2oA70nLS38fZxALM08YRpaRvYWXUi3jqlfXXjIh
IelUEYAmh8ZGSSSEFGauUOilaNL01vx1bFO3bIzC6JZKG9tXO6XhSyWvXQ1gmtf5HH6fvSsDpRAL
Js7l/kBNj3mkHOVw1lkyeUvv+lQiadZlfxdLzq+9vpc+bQYUO6ZB9QpI0HkLGEYrGQEGFA7dxY+K
Q9Hr+fuYWjbrZTg9hfaEP8zYdhsJqiw4RCdfILxCFShV2Ks6fs+JY17jNIaNCdebECUzMggNKmFl
t9EG+iD+Nl1BGhL0koMjNvPhvJnCGnf8ybtiatsfncbr8JVmj9RMnJsKbTh4GXJVTgfy0B8lz4JU
MntnSIRgxDVB2nIJpz/3ajJR/tw0sSadQozRjg3TJsIkcYsU9ndZMWA8D50Zw29l9XXnNYP8OIG1
fRVcSINYY2VkYnPJ1ZCfuxsFoZD6XlnCIDP3M4WmVCgIFLo5nWC/W00+3Xw67jK6NboMpx3fx5K+
RLJy5VZwfS1z20ZEaAzybX7AFE55etlY7l/nBnO66rbfglQS5AbBSF3mg1VdNJzpFmGkeHsYEPUy
zolUJF9Oew08Jsxx2j+zGDVXMyXNVpyuSENG5YMiHGL1RmM1fcWB11WxCPhoDACjUbP9KzWUBd0n
s1awf+KPuoY9xBIaRDCgBnxhbGEuYtPdbsu8tfeVKW7ztgAoSX99krSSu6k52u964xOpiyrMZFhp
p0QjBf3AcNvQGT3HBIcPJS2gr6MC18r4qlhiEKRlEjY8VPY1CtifefwcNI36yYARjmcaVLCDC3Nt
NoDQOOcUx5IWbU3CV//CdFNoCB31c+reME/xf6qKjWylqL95KV13wiQTmVM83TRCi9eBTjs7MF3Z
8i1yjt5kqrsGJ8Y909lhjzmLtCNMdICkbJbbyCPogVbMZvgxJDero7sL6lGsZsqN6TUGn0Etv1Wa
ylQ7bj6diOxMLHKChY5RPHw69TNNygdxAPabHHogYkyCn0O7UVeZ5wRX0DNYEhSvRwsHvT2Ca3Vn
dacsl7yDFEEJHMdCP857lOHa0Sc0aDvv/XUu/NdzfmyYe8BMcnCHzO1AsHZGZA7ncbCIs5mU9CVg
wg0ZwIt/YL7OoGTABXLCXMaPB+WDpndYqNKQX0rNvETo8VZwyrqLFjEQ1yzULHxpnD14ub/DXsQm
QxqT+DFwgkuJ4Hg0UMTbdTPsgbowGLaoU3vILVz/MmohlEZN4fh3ueTSxZ0h/Zr70fX0Uijdfvvb
f/79v/7zx/C//c/8micjbWb99//i+AcxHbCaaan/9fDvz3nK//O/+fM5//aUU0iwV53/0fw/n7X9
zM/v6Wf9708Sr+bPn8xv//XqVu/N+78cEMoaNuOt/azG+2fdJs38Kvg7xDP/fx/82+f8U57H4vP3
39DQZo34aX6YZ7/9esj9+ftvqqXPb9TX+yR+/q8HxR/w+29P7x/v/+3pn3ju/f4b7Kb/UBXdUh0i
pBGny5ry29/6zz8fwjvVwGdBg7JiOzyUYXEe/P6bYv2HacggmbrJPzEVTfvtb3Xe/uMhRVcNx1Ic
W7dNHvrHH/4vH+BfH+jfsja9gro2NT+YP6T4+pzFH2ZrDkodE58ay+T36LL4RcWP93uInzfP/l9V
Yw6JP5JlGrloEMtpkWziE2MHN3RTtwuXxmf4ZK3+6d359SL++ZcSlfI//lbQFIu/Qbasf/uto0oa
YJA76spwcCNyx/an9xITvYFhygjCH9Pr4Zdnw59p75UqPNKXQXFSSbHKz9ZbTMbUAQ+YE1kK51bd
thC1H+Pee1Gu9bp+ZG/Thhyg8A/5PpIbsMmO8p6v1sq/Te64jxesrNVGC+4U3qQulmSsEZt0b8iW
XBjHcJe58aNy62W0sV1lOzqLe/dhvGpHjCxtdYs5Zoz0wm4/fDQHjka2J9/8hWa7Vr4gTjE+k0OI
P8OKUSNABBHM2iofvw8rcxmum8OFmvdhYg/3GNeYs3+O5+KZeE5S1p0Nwqj8nK6HHRzL8mVqXKM6
WcoKM2K7wCpqVVZPaoKPvUstMbbH5Dmh7zn5r8ZiBbdthVcJ/+nLk7Mw15mL9nkPIXSBsc1CX4of
S7CpKy8Z1FWnbJWf4vZSQWmHCPAx3T2N/KBF+9I+KDjNZEXP6mJM9Cie07XnZrv2jdjxdBseko23
Yu6pbjw3+vDDRbODaa/ssk3n9tOav2A7p22FSwqWpTWsh3GXNvs4Jd57ieD5Y7g39pIEKxoht7OX
hb1khfeke2GeYqS+hBlioe8svK39qW2ybyQOEoalPffv2ZP+R7zjY1lF9bLfIkfa8IaySCwwYzP5
tHA5XJendF0uc1DIBUlnKz5bfHH7G0RbfJuviVtiGvODJWodfFd35Ue1lVbWs3dPXxNUeoxmt+RO
WsEiCVbjWluZe3M5LvEuXlHSYIz9Hh8uzrdsUx1Jv9oizdP/0AncW8I83URPZNmuMEo8ladk43/P
NtoxXKfL5jLsCEZaiReeLpONvZoW5T67iE/AFtFvC9PVcIN+VS8KFfuiXvnP1ql/xzZp66yNcekf
U7fd1EeiC1Hp+NdxM62bLc756g9NeaPzj6QjnQ1dkf48pGsVzr5ytO5EcqL8WfnMCY4pUX7+Tf0p
3bslhOIuX6FfwsRcQp1PgimfJx6xOPqcyCJd4Ve00zexS5zBTr2YzzR0uiudTbc7+LxJz4mw9l5k
rzCr8bwHHoNh/MR6h43M1BOHvuqyXfgCE/NukFn+TURkk//wphKyxEzyjo9g8KQUaxgQmDqfEA8a
8C/TbyG/ecBM6yNT16icXwqRNbv087cKvryymoplGaz6FUGnRb3BCNKJ3AlpJV997NcDrqt+NXGp
shCKTIGd4l31aqfr+LqsNWuJvDllvBAt20/JWHtwpF8RVi6dERhkg092x8uOXCVDGL4hl2bTy/SY
1zQ7GeV7oF6mdJ8mR4nEBigC0ib29hMEz7vQgisYfTx1ULPUa68fM3ynQucHUxsV641BgeBKwqpy
amJ4ujezfo5lcg2Z0y+Lk/5/2DuzpciRbF0/kco0uUu6VUwEwUwCCTeyJCE1z7Oefn+i23ZBEBZh
VfvqmB3r7qq2giyXu1zLl6/1Dzt7Xdx5P82LEBioszIJPuVZkGyo86AfUt+gnpzJ9TitUaEzY4wJ
F6jmp9ANqKJ01A9XuQ36bmkged3yGuDy+s+RcpbEqynaZeEO0OkFqVe0cpA37q7UNZ7BK0SoF2G/
bOQFiZednRnDpq5vGtou9bU5rJCJALEzaUjOrueydI5XCgK2xl3VbhH/qvNlrfz850nFdfEOO7d6
f28ufxX/LyQEqvx05B1ICDhtlZvwvarelfeGi1DZvid7OcX8r/hvkiDkXyp9C7IA3XAsU6rO/yYJ
/MhUpc3pLDQhdfG/KYJp/aWZ/MiRliYN1Rb8mf+mCKb8yxKqZVrShk3L7+j/JEXQJYN8yhGEoesO
oDOpao6qaeQp+tccATFp+vBZF2wi/MpWet5f4cj1xLjrsk4vLOrKrgkJ2a1EjTBwwCcatDPhMVoU
XUhArdTOjYbyUi3qaU2Paye18cekOEjIFPOhS5HEbVE2MjPa43qY7iZ4DpMGcbbNkxfaOEhp+N3l
MPSIcxrEiUzFF9xh9w/RWxvpwDLMRzvAB95Ab6/VqZB5qMaZVX7tBNOjoxUOopXjPdS4CAznEieX
gp6X/9oUxQZPeuLs9JaoNSEKx0ia5BaWJ/U7PqfKCod33LwG+rFQHdH8UsD1hjjLO+1KM7VbluYK
xxAI1zm0xTeg2Ko7WDk+yJ6/pMKN54RRQf21fwOmuk+yKV+iSaGuBhVf1GmcpjOwZ5cgNgNX6vTo
PAsgnF48pu1bbou12k6XZgxc2BflT3RUX5xhq8ClzEj2mxZHi56q7NhZay3A3jJt4tdAJm84fd4K
z39PPcNf9aQryxAgAeqlkl+a2uGPZVC/ekeybJF0qC3lkf/gABUvjJtpmo077fylH+UVCHBk3JQ/
dRO+4VfzozRauZGtdW5jHzWhw7OkF4FcSa9vRvwySNH1RWKaCK0hGo9yEqHKVIhtYC9d3cKGSwNB
DNvHG6hY5fErIMvZQAcfJ0+GutsltPOl/2qZ4tbuzmvk9N0whjI5psFrP1lbVLg5BlAPUuOCirQG
lboP/9SevKqJ/ZWur4ym8eB7JTeKMz1NfY1ZpGBbWAXau3Q92/a241CcSnVFIOZIRgUYeAqGr2nd
43Y2sSBF+l4MDRumbPJt3ollw71/rWRUbSebAwiAVhxkq54mN88Rw/AJJhzc8ZXTEhR1jBylFQ+6
hRmMA3TXhMPfuC0wT1/BPsMFri5foNhjk1fNelMmZJTpXVj5ulJtKCmaYpyzEx+MJntrEjy6Ixtx
YU92IHOMZp0Nhr6IcdaR3XnijZdNHedLq65M1L0kVJWJ1kk2UM5MyUcmuRmnmt/H1gb51upGGPxI
rxwOC4wk0hJKRIZxljeyxlkJw+nCj5VwUY3JnXTS21qaIKF2mUnD2o9fdZJPfzBhJFRXIKfWnUMq
ECXFfcBZEaKz5gT0gVVU+qitu3STwVZPyjlOb1jcFNlNg1UPVl3sA1PLXqai6yF9yLWhe+cY75w1
SCMnUQXxGKhmGfePA5gyvYxfPgXiA3cPguzXWAbGVFVNPDAFGq9Cm3/+6b4jM9itfmv5GzthU1g5
un6RPBMhypMKajvHB9O4wX0fDblJYeqMqjl7o3VI56Nx4vmojmMIrDo3wnR+GCyrWcqrNvyNYeJl
rcbXkZXfwmT7z8n65bb++Z6lzYH578sdgXuerGOpEkgWrBuxF7izlCZcDjIEvFT8mlWWvfDR2xzE
YgOwiZDw8S7SGj2G5MLOgDtN1vr4ClgHngBpDqHO58Z8//263KYhzLQUmr+Ju+7S1FPIfHJbYgU8
mlxlvPjEgtvzv29vxpauc/ppugoeXZ+vu59eb2aoNQYpvF6DpqVLI29TxdcNmB+36hsM4LJqIQJg
boASFgEdJKvG/RqHwFIPzlsboxRc7Zpslz/iKg4yQ7yk7Y6W9qONlFKrx2dGUV4B3NuYcUIoSpql
xRVTmwh1WWvcZiPF2QmeJyDj11oLz/3iJZ/8V4HRNrfMkATYsVfUMl6Qu5tB4zD3y7xahON0hYrE
Q+skF8hYYGEW9L/QOf6R+nhUAZZqXJNXuApbWyzCsF6kundTYaxVVj8j/DmJIUa9KVrtNh3FEurq
pakNFI2rcJP4qEfm4G300v6BVfJjPNo/iDROI36MZZjjlG5fUSMYF1psbWvyX4UjLIFrkhPaEbNM
Fh874v/XkE7VkI6WkNz3JJzevxSR+P3/poe29ZfpqIQRR/JFk86RoP23hmQ7f+m6sKQzhzRpW3/n
h5rNH+KPOfTrTMdR9U8lJPGXbVua6cx1H0dTCYL/oIS0lx0SsdC3ZBjdsB3LQcXs6yfX6qE/J6j1
plGCrdfTFC9arCymE5GEdPbzl/2fYTTC2VwyI57tl4ymEif3aQTMoyg7hHDonQTrDGelEuCjVy1w
XBtTc3s8fOkHRxUqIwpqZdjofJ1czNTo+aJuYwmHYxVOTFC3P5162IlxXChOeC4lBVk/KAkfS9op
G8eGO9gFN7wB1U0pODgRha1OudZT/VfIRVNzwpcWLTZvVO+64remxU9O4/+gnbNVPDB1Vn3e1Mrj
8YkYc+D7FBj/s3zUC7U5nTe0uaD5OTBqvQHZ2hnqTW9H73Myhtuq4jY6JN5g06WNB/sk9qm58Zec
IOIRzrSY2BE44YXZUnpHv2xq5Q/fqu7K8b7UzXVhITpm7qbcWJgo8XThri3GVTWIWz26M6iCsAx6
VVMkmsBQo1wjY4wUG0csT0xufgv7k3M0+K3zLUXaYj6FPkX9wBT5FMuyhs5kXX2AwHLIXRT5ZPSj
QFgZabW32LauDNY4T5JVGvWXXWNtIMC5WK1tZ9vlykJBRinQXQITFcslW+sCj81L+krb3j7XpLzq
JNCsRJTc7E0Qu7CBRgEsu5+Bs89qn10dn9ZHLvJtWlwI+YhVg1N8zi4+TUsRFkRHi3emZ7o7RlwP
RI1YXywniv5ae6UIbmOCbqoBY8ein6unxg1uOLCLuZSo2qIx4njR693q+IMd2kskFlzwuKtCGJk/
mk/PpbZ2IUEo1puEAyaT3haawvPxIb4WiPnayJZUff7q5Fz+NveHGGeOK7JTmzBbpaq9a8f6TC9+
1KW9SBJKxKrmHh/Q2A9jHyMauokqJOV4ruNfJyUbLR2jLKg3EElXqY5Hrvpsifi+SoHGBzgTjOqz
r9223HECiVpedGskzs6YDOzrkgcZhhgkUwyllQW24s7u8muUBm5EAmE8T5eeF905qdg6+UU8kmOU
7TnyP2vHd3a4jgHJht1icjXtRPvTC8vfxyen2XOi+XkrzbNDuAHiIG/N5D9fZwcUycItXgGHbCsU
GVNKj5k+vYyG+ZRpo7XFA+MC3xxcwrjbrWBybhMEaNaBtME3VvlFn94rswmratwEIHsppTkrgOvU
69G9GtUpWKK8+gJSLLyI0BGl5lcly3H0YbbJWTclM7iztp7bVIWFEWz11vjUmzW+x8z2I8xH2jt7
sJ9lh29fVnn2qqqyq8nSLoKkYj87PwLk3Jaa0dPwC/wr1Gt3uaQAGdF1xAb1pRvtd8SXz7xBT6lD
lOvAwFZIUOLrwrs8m+ijZoXHNe9XNBliJVVrWkiUD0YVQoxqS0g8JffTGYKbXqDJQtfoDzkQ93mA
hF4ULbpUvsSKhPCS1cpSHYfNFHW/4jTArhIZKyutl4nVDS5CMDFofAXx3Cp9UZUNbfvLDNs6kdfc
h9sZ/FQHizq0fovOXqreNLkg5BE0s01upis0uVGs9KldR/wkqOt6aVvhG33+n014oXbIKSYhcAa8
jdwS/E2kvMCNuKyxyMsc00RtiJgGN+ABpoYu+7eBAnDh3cvKWNcJViJG8tCKVqwiMG7xDZ35AhEa
RsLzhq43UieuGovCNdAjidKNptxzU0HBSR3YDDHAqiFCBbXzjYUetrt0JtCaGLUGY4R/Wx3cekn2
KBVKyjmyiHLg5ofMQJ8OSxO0JJUABGNRfd9EoCBQEYDAbuXboUAKNTakve6KBxiYTlTpoDaclaza
S0XPskXkZGdjN0wu5O5X3x/qZekpbDS3bGGack9M8/zX0Dm/0ca+zNUGQU3KM3q8HnTtOoAdsrCt
lRE+YbOG1zf2UBo4vMW8vUasjuHwlncaSlnHP7q5ffftmxMmCQsIDa6a+zEsT1uwtSlqrRjUB6u8
z97jXp5Du4XTkvCJJOaNX9wVg7pVSzif1hjeZUmQuLYX0Tqx6GYE/lme6TUiiWBXxvynZgFqmQKA
Mgpdpyi7hIeLojvtpwFX29ZW76ehvfEU+jKtaT/XNdCMpo0ufPIzF8s4VxrJMxxuoIk+NXWVToDf
8V5opO+yRn/oW7xV4Cb90gMseOuaY0UFLowZBe1kIwc6Gz1nVEOkUv7WZ1RcloOm9ON38L2oXNDM
aRT9uUKaEmr/dK+FaBfH4R8wf9djP5xBkqnMu1bKsyJbhLF3rQ1nPOuZ4jhXsewuq957FikQGIjj
lJn8xVDlowszoHSdJPk9hdFdjBzQFPp3rQCPOxbtQ4ShDXbuZqJveo5pFMJoKtFbdZF/fTj+QrW9
y+zHoSQsYVB3JZ7qxt5lFusOvIHqpNqUZvGU9uNdjCBrae9wI6HAGSsQq3ukqABy1Ky1jnUZaK3U
DuGdw0rxI6qBpS3OyjZ5P/5kHyPvh3fhCJrMc6MZh4Gv4b3XbKeifVxtEDz8gaIuFC5VLraijQ3Y
A8h8gkteC3KBDmA0mD3abM4W+1C2JrotaZWNSD5F53D0L4esOeuM9NqJ5U/PqGeH3BjlDFqQuJYq
mAz/bE3HW1EOlQTO+FyNKE8mNV72x+ekHTqQpW6YGoexYXEkf52TauQV2rgwV/QpQvirUM/yyEal
AMCz2yQJLuPjuvEnSr0WzT0rzxYwsF4U52dJ7XXRciseg+76+EMd2AGmrqoGXeu5Kb//TN5UQ+kD
PrcB0oMIANbBRWKik1RvcEu/wfvu7fh42l49Y95yMwIAjICu2hrN+q+LoDmlAoZsgmWu5r9zk6p2
bVhoEim3rQ7Z2ogfvEKjRKwtHCPbHB/8wGQZ21JVAAr6vLG+jq3AfEzQAGVTKeMZdnkPCu/AkbBP
+wCNXBNo5fEBD71yqeu8cUsVmk7a93VE0Su2U0Lr3ehW8Q5qyUVn/6ai0xWjo7VyRLuIBuuKhAEl
kwEjwmRTG9OSA/290fgDaXwibzq4AoY536Mt3dL3PytZ2p1VOWzBrj5Xs1nHY0UitTBrJLcAKpyY
/VyN2/uIJcxV5FlsBy1/c2/2TpvIxsPOeFMI9Rk66Crq8wvAvdSdlbdJpHeWljz1ffpkUw9vhvCs
8PF8P/4QH3iPbw9hYVMgKRqiI72/4TQwR0OFJQCoSqjCEAvcru3e4uDMzAttYcimXcSJvi2leR9Z
yVlbR49WlP3KsKdeApG3sD/FigCDsYU1qtuC3suy7DSE55MnE4UlgC3RORpHC2Rv6RiNl3KqOndK
GuQ3Rmsz+IhehDQ2ykQZXEPhWLF57ccneXifOTqlFKEDQtnf2bJVsOTxA76qwry3Ag6yIdPugWct
6+4Cjh54EvxwXbMIfptqe0Nu8EOObHma500wXeVamZ14pP06w8d37kioZR+lUjp2X65U8GEiUfWo
J4k+umuQNUKYAvkO/Hzi/LmnwTbAiBlk2JwYd95T+68b6JHNpYcQK/dXYpSKr6I4UW6SyTnXy/yJ
YueJIQ5c5eQMM+Ibklgu7N8WfRm1qH335Qal/is71/yl2YDnKQOrWdYy27Yhn3OSGtvjL9k8FDo/
jWvtnR++E2QDBxvCLFn8yzdBSvh2/mR3XrMQ00XTIXhYqyotJon8eNT+rqS4Au2Kch8CiA2d2rXM
+3bVB+F1Z9BJyvHXAZKLqxvax+u0MBo3bZXbipqUC6oRhCcejpygWyX1X2or+h36PnvIbOql9GAW
pY86/G4X/7B8hJtp084f6ssSjUQcx8a1GSQn7tAHDlBpagapJxIKVOf2ygdjrWVq1kGpiRW+0WS4
7I3ySkTB7fGFPrR1Pw+zt3Xjtg2kbLtyQ2nmLs2iEk2P+2F6RM4fzbFshY956PYtCM7j4x7aV5/H
Nb5+MnlSOSHpLp9M191kFJ4GDxS1t7Yw9vSyYR3Y1YkFPRg3Ps5/WguOo32c1p8KH72l6oGZoDmX
48+jC5jYTfCDTmng2hsE6f2W226GKn536cv859AbG4jhZ51Nc8kS/t3x+esH7hdSkojQ6IAcwX+/
LkA/hAixF2zw1CoWbeeDcsLUEY27ijqfC21y06aAXtEmpB1Lx7GyppqUjWx6xKELfxP08GOuv82U
vRfYOcR6Ovc6qPTVD8cf9VCU+fykeydb3oSDHvjQoseZ1+0j/OefarV9K3CArwQ8oZMqmjPwYe/c
qsJkGpG4B6g1Getm8jYlUVwAHhXmif3+bTLzSKYO/JK8SKr7J+RAE18tVEYaQk4vhAFdvbF//MMF
2xtjr1zj43wgA8fPUfMRi2TkHcXp6vgQ36LDxxCS4E5UxiJx77OVpt4Xfadkm8ZRaW+Fbx10acwP
1BOf6cEXY3I3oUIqOW33Xkw32OmgSsbJrOmxS6PX2aBuLsKS7f2rKf091N6qobrc4cHnZCCoII5N
MTIoNqiF1N8dX7rDO+Dvcea08VMYUHq+H6tkSvQNblXLuIX54JxYtoNjCAp1c/nTEfuJfzvKSjoQ
NTbg9VetB1qx0k8McfDN0HB0aKlYtGf34kdhjzYgXKaBNo4LEmHpwcjSxt9dZ54dX7BvR8S816S0
LLoPgintHcVq52QJd6qMjzP5EyBPg96ii5QdrZTUkvczimhyyvvjgx6cngWo2TBtQ+PvX98SqsqJ
ZD9kXBSL+3LCoUqgCgzWMqIV/c+HInUzJEApx7b2u85jgiL8EEs2HmrjjoK1g69Z24IreJTLE12B
b8cea8nFE80WSu9Ap/e/2x6JYSdXs02fgBLSdvjS31mTfxP7J3rphwKEyeUPuI0Gi2v/rptrVS59
kNebfEwvAJX8ntv1qRWeAGQcGsaeN6FqAZSnLfH1NSVWktq+F+ZQISiB58OirHxwltXi+CvSDu1B
YpDG1ZK8X9vPhsoM6n+WMU5dYxhaReeSsaR3PzPldP5RaeODg3GWh8OyrIGgx5I+2bYzjQ1ahWd2
6S8azdr1oluSrJ74FPVDbxU0vOqAiBB0ZvdCylQ3eLYkbNY2DG6Rr5J+sULoeGMVYo0t+BIuO3V4
sRW1XGk+ta76OSatUiKx4gMyNBQzGhtUSepO2BvGebHM0+q8Rc18MPzzLJ9WihWfVUbr1rpB67RY
n1jeb9k22/LzBOYJfoqJiGsKu55rEP6MtQUZ9Nggo2Hqb4OBrLGhUy9AdlKvNsfH/XZDn4cVKl5e
M9gFoM3XYRU9bWWOR8MGfQN3dtNSyIEURJCH/I/Vpyc20aG9+nm0vQMmRW8vKSJGM1udTxsob2u5
rP+/mZPh4B1KKYBm7dc5ZUHc1MhrZptBjGhh2AvIchvfvIipmuIRcGLrHQqTjvh7tL140nWA8Yqc
0YT4MyZoTmNrL1A310/M6vDaWaYKPIdMYEa/ft4gXmeVCV712QaPbqwDb/HKWCIK8K9m8/coe98R
ojVqbWFhu9G151G0LlpodEPESjP/j9PZ2+9QrsJuNBiom3UO0t+J/ixK/cR+O7i7JeVPm7IAHp1z
TPv0UXFo2x0xfk5o6o3S/zEg0OWKtVS0ASF250TAP7gT/h5t/8Ic+H7Y1j2j+Wa9GnxnOWU0yGys
Clr7xGs6PDHyATBxNiF5bzPIUoUtjoPGpjWe2wATyafgcf6WUiwsjn9MB7fdnHn8d6S9DUELw1Y7
Zcg2o6Uvw/7czttlgB3k8VEOLh1dHqrCHMqAsr++KEwuQg83C5Lp/HY+X9QIHfryMajTfzWQiUmt
xl++Ffp9c7QyaXH6J36PuIvtOn6P9DzZVHriCvL9FdGAR1WRpMZm++1H1jpybJzUydk8xVrPwIka
AEjz2PWoEVjZ2fH1+344MxglIhCCxkcX4+v6dXoRaBS0/zOYjTZdl+CarAVXs6plalzo9S6jq3x8
0O9bg0Gp7YLMpAxIsfProPHkJDLNYJHk8bRSrSdaqlfggE9swH0QpqBfBJLhA4pJDsxV6+swjob3
lZXyynCzEc0qzaGpgBIIX9SLsHA9ZzuQYsQIUaN0df4vZiigCLInoRJ+PNqn+FFS+BF+yWfWKHMP
p9gkClx33A3+xTCSQUBIAcwy92IhbHas7+yWwOF1wE1a1GPxb6QFfnyYgyspHNBsNIVU2lx7KxnH
uud4XcJhrzcLD8S4gkLzMN3lENqMjdoF0IQC1/qjPuXlP5+iRl+NUIV4ORT7vaEjPU/iIBpTkmHw
H7lywZum+5ydCMEfeNgv9VhD02gxknNzJlvf+j3qZCp1GNsQ0fwUO13avUlXRMuZPayokbFCMPvS
nKbiTKnSzo0RDnHNsMbItTCHhR7p9z26x1TQp9+h0aRubF8bTvOU1KxLbU4n7sHfox4PS+bpWNaM
MVb3EhU/65KwQX5pAwfjzrw1RbHEU/BGRyL2+JufV3d/VWDA6MZc3IHzuhdetSlOjMQyUnADMcm7
YMKhIk6c6AdikICJy/9M5B5JJ79+p40ddQD/p3SjOyNf6dNYosqQvmD3e9GN5Uo3i1VmZq/HZzb/
S/dm9mXQvZlRbunpX6q87x5UE212Q/Rn9qzgyDXEKRH9yuvn40MeCOwCJo8BZNQAZCX3LlyI2qoI
uncMWWAvYzsbT8wGoTRxQxtt9fpU/PtWpjQ+sOfYqQNBohC0t0tGpw76CvtYlFxTt9as9UCKroLJ
EFO5UsCyWIDoxvGsHS3QAKfufYdmC/L9f0fXv77VVhbxNOYZUBajXxQh9jbdsMLg0fWd0Y1TeSJO
fAOMzo0cm1lSDrCZ68zk+pyyZbLVB5Q/i01nirOs6Ny6UQEuxeVV0mS3UpF3TeUhjuvtsLV4DwTo
CrycYRcBdLAvywh3wXJY5gEFEg/CpDOYS8Ms70U13eMLNUKzNK/wrHlKy86lYfZ7rueXarSrzJvj
2+Qb+vBjJhh5810bOofY3vEYYfI66ENKebnQXuh7PAkFi2M9Wwe+dpFO5VmrBL+z2oM8hQaLQCXa
IZ33DfBlpaVeGLCcg1o/ESD/A1T98sVQkiDBMnmjPBqb6usC5yEVcW5CxcYsWKw+ldeBD2x26Gtr
odTWdZWOFzYmWEvfmW6whKMVAUfY1sDE2Hb/J6pCdVVNDo51SNKZVbHIyq5bBoGBH1SJIBtkMzQZ
PDcwQSVpOYDVwSoe/RqFZ7K6zO0qtMa8/EVBiT6LqnzZV/xT31S3WDcs1Q74FmJ08EcNCgax+csq
8GLRzN+Rnq3gupz1Ouiq5rystBch0gh4Bb9coI/qZlzocfqA65YgrpRvrTjF/lZBNmdU1nklG/yr
kQvzxRb3dLBsUXElI5B3cbVOk+kSGr++ThV7FzXqqqMbBVUzx8zEQ0BSw6MpTBEr9px84+D8rrTp
s9c2cAYysu9JcJT0wm0kK1nmUX+WluoNki2XqgQk2CXboevP9K68L0yHLkPFCWNiczFwxBTIV4nG
DT39wlDsTWWxpIjkAFGCqoSC8h9fiBXGYW5QlW/4TsVZdKW38VWUyVdLK9Zq0PGu2rNECe7wWAPI
QK/IDakMTrJDup4JhqRpbjsaERqvSc9itRjiiIXfM+EkAnnW9RAHiaSRO3maW5XOVob8zGg7cLx4
TOZ/vMm4pjcFh15/tYTiL8eyW3tJIR7sFjZz/ahNDnrmVvnshxmvU6aPnRdfKaq1a3qEEPFldlb9
oLuTYe2MGssfs7SvUkDOtae8+p2EgJyormf67uizKXK7fY6ZfFxlf3ByudKp44d1fGV0cM3sBpe4
n0mJYgAdYRR14+65FJ2D/Qv8WvjnVvCmocS8sIPoSsNl5UTiuyf68IGutVGioKpHkOJ42QuKg+OV
Xl0axSY0YaHk2MVECl1nJBzJpuBd3qgpSmPtI/DUe1tEN79oPwAY5xM6EWPmgfY+ZlsF78GtCT1p
/u/Xj9mL0F1L0crb5BoUxdSydnz9u7y6LSqx89rgXOue87xejG0OkaxwleHniSf4VrdSwdWQU5BW
Aj0gdnx9Aq4FA/bBZYG2sLgN7Oglt/2rojF/aF2JJqS35g50Z4TFW99kJ/JZ89vZxNhzgQfHMFAI
Qu6NbVZBMsYgNymLY/cwxKB4wLrhVdupN2o7PPtG8ScvDLfS6z9hqC+00tklkiSh/jWqMUZVsCyf
9bqJN7KLnVUSiA44ew8R3ERRsJN/IhVnjUFUd7lIEfg08rVXaw+JXl5oIzYvImn/2Epxr06JscPG
/s5Tu+rcrPFAyyK5hIt5USE062qKmHWWN6GKkp/urZquGDclonGGgkyqwF/UnsGZJ97ModXhTkED
W517R/uXlxGts9FBVHJTF8jkF9FbpSqI8wqwqnX+IqE+paK85+b6wx+nn2imIVwPpQ+1fqfYhQMW
dDi9vSYs2omM5tCDIc4CHIhaMjnN/PNPtyqzLw2raRH3TjHWEQkpeNFeRR/Omde9j0Ta8YX4dk1l
l9Bm5AB2WA0YMF+HM+qiaPscVS3Ft7eTlqyqUq4txziRY38QaPa/RY5Ubqi2qUl9H4LSBE7ZRhVu
X6qRLnAs3uVa/BBH0X0cK+dp7T9MU3fZGnMTZcLFvdpalb4z45Mn/KEvUs75E61VGPHfMqg4ShwD
E9IN4oGJ64X2uhqqm9A8F3V6M872Ovm46qqGsB2dauQcwttRRKZ9PCOD5o7V18WO7coGn6zReK3V
xA38YafL/KoUSERo2jWiYK7hJH8yJb03MRw6/qK/XUB40VCouOPMRK9vtZ0W68Z8sB1u6ULeKBFS
4WaLc5MhdyjJ7xTTujdKeR8F6okOzMFJ036Rtk75CjDB3g4TiI+jvqsVm1lJUDPVxzDx0JSAkh4a
GxOPK7coNbRI4CJWcfx0fNYfzKO9fQcpQVC959rF5Xre/58+p5hUpRZZABO/F49g8SSiFuM1FY2b
rgK2bNbiFXbZg6zvHf+nr7dnddGtxWS41He5/isdbZD2dizwQm6s34gVIzST1PqyM5LH3isTtNGm
G0dibGKcFYGjr2vDAa6riW1Z6Pra7upnyyQhM+kaZMJ6DQD+uuDcUldE3gIxMzyttCeEJMlM3opq
ehw856xo/LURd7+0urq3YvHqxM1zoSJ82tjjn3vdUghO10bcCpxrauEWaZQvl5NDJpGPBHCMxoqF
EtvnXfvgY+Knqsti2GBDR7LXYVcJSUVAMuCBssFZGm371DXem1CNVTjKYdmFp5qlxoHNN4MOoe8B
AkPvaj6pP70FkZiycAaPoGbh7BAnzWNdmsosxlm5ne2DhUuKpRKla3TNEMOp9GWRiG1UpMgoKvVz
A27Qpc+8Uwu85u1K2YqGmoOmiteKCtukNPmlTmXCbzhP1LblbtA716GozqQVX3Nf+jUUcypb6M0a
e9qz0Hz1xxw/rC7CnXIxJqO96DK2BJKdi9aqTpWJD912aB9R6jQAXhpQDL/Ov0EhM4irgjZkmL62
oX6OFjyNq+oBAHy8hON3NZThlWqOL4Udo/Eg5V2BqG9QQTExrvQKodQ6TZUTR80BYPd8Q6ciQTcI
7dT9EktC70KvJjEDQSwy3tq4agc2ukd6PtbgMX3NfC173A80AceZPuZ91ucdJZKpXqWj92eKjUuR
5pRtIdaMPwJ+fRrq+8jU1oiOYJrUspRqjLVC3T/jyYdhRNc843KNcNRjObboZOAKszz+yR/AUc3Z
nmFIKl2GQ0T5uthQCf3SaukFxVWzwbBeWYQ5NOh0shDzDKN13EdPSEiWbsea03KDYNKxm+C8PTWJ
8RiaKR4yqXdisQ/EQQoUZKF0o9HQhnX39bHyVpYNRmd0JYD7Jbq30cJZOEIQWAKNza9u/Ry+0rgg
WT+FZjtQ3CT8I9oyF1EBS+yXn6CUBkJ09KcR525RDarHcaWp570K2Srg3tHIbV2Ki1QYD81cGLD7
E9j276Worw+wN/sS7GOQqkkOY749R4jCRcXFrQeCP/4iMhDbGBug4xvhW2qD/venOe/jQuxOTwKr
jEmAne4yglQZZxy4eX0i0T7U+5+zfB2/IN7sNyiIr6ayNSLWFhPHrW0SsoZoln1rz8Usm2LKpe0N
T3YvfkTN+JiG0a8GDAx+6ssIFS5q5lOSPwgcLVHU7Mz0+fgqaAdXXgfTQSlV50Kwdw/QJywIbS0i
80qUc1uRF3WFF1BF5hsgGeYpKzVUVh2uVNOsEBKhDwfJH0H0MfF36E+vzfoiRcfKqV9PPNjB9zOr
EtE/44rywZn8dCgUSddA+gKEVBbK+SxwUDTWGmGFZTCUW9Mo3KI6H/Et1+rwR9mUW6eOnvP6dpDx
QwUw88TTfK8Cs1s+Pc3eMkUKxUKalPmGPiU+TyTCcrgEx7sKvPN8lEtDGg9UCm5gT58jbrkOQvzt
QqRVT5S9vx2V8641NQtoFk0jevRfw4Sf4U/Xx8DMcBILRt1ta+Os0Va5f5VoSOArkGvgXR2f/Dy3
L0nS3pjG1zEbLUutvrPAajndoqMnK7t22Qu0XbGD+78NtX8nV72S2hWNv1rNwMFzF/AaqqZ3+kkc
/ixBcGBWVKM53eidyvnD+LS/DLMtSgkXbzMhSOsOdrOMKhRjG1j25S8j1K7NfML1emHiMhwFeJKU
v8Ny3MWI7bSepOqVPqud/zZYYm1MzyTXCyvyfyjduKsbpCyPr4s+5/7f3sFcPCGM6I5l7xWy04pE
D+5ztoHPdoa/12ZAk0iJ63VRq7s5iPSlWHRS3QXKxurAfwXeCgs2V0v1RdFkH59tEmAtmHVPfrsw
+KZGAaF14qvHqCxyhYKKoefNTZ77om1PnLoHo8ynx9/bthZWPq2esoWkgMJAubleyFjbdej1ZWq8
8ptT7aEDA878JVinFHcMeg1f324QhWpW57zdrm7PYZWuan0dW7E764WNQ70W2ikS9/fEYk6M6WsQ
S+dLrLV3hpm57KMGE8RN77drB70wD2UWPAVcxS83WMQgICzX2EHd2AG0z66/A4x6YWHyXXWvkzGu
ju+Yg4GCI2fGdBHA9+lM0QgdIom8GUGnnM+6EIVtXlVefV4YxgVKDcsUnHYeR6eOu+8dFwLUh+YP
a0G7bO+zqv+HvfPajhvJtu0X4Qx485oAMpGWTFpRLxgiJcIETMCbr78z1X1OVavVrR+4L6oSRTId
ELFjr7XXZGaW2Vo+6WzhwGrbZZiugUbm9UriV41fhUS1QFpf6PBDsEz3//1V/66S+fuH8G/GwbKN
odWznVG1H2XDqauhCy+qSw+GecBYDXOFvU51gtFTyTbdebKL/vtz+P2l93/Xwa+3aqfM6KMTHu1p
au6M+C7N39yVs+3cbuEPXfS5/4PS/pv1+bYwuBgMLZcBwV/6BvNqiRnSO02aagmLPg5hIYVJi2HL
Hf5Qp/32oTQNSwGtMdJzfzmpJHqt2WvOa2tAHqk3etNgRGknQqE4f1JbflMA3DLE7Z/ZATrG03+9
hU1abiqx5rhnBrLSCamjYCeHVLcCBkL3RkNF1ZThoKx+hVdIMYkST5tsQ6Q7Ac3OYzG2f+hS/ekJ
/bI5DaY0J3Vm721g0mSFTZEGQMadHv779fP7a5j4KOoNkqv+LbeqYOgdQia3EBDwnFxfgtBqKw8y
VVwyx9oz2lNvXDQUV6+/rOVFb6qwQwr7w7P4zY3McZzpKUzFLh/ELyso4952GS8cSoGlntqM7At3
AYL61i6pP8PcEUSeLISAJOYUVV7+p4en9/fvWx5apssRlFMxYv/tWvzbBo0g7lRKTldg7kpesE7i
QlXfzQoaX28NHFKY4yRNQtsZpbkhCd3cjI4edRRjsrGixGyeFNJ9x5ZE1WV81aTlkuCKzCU1g1j8
zrwl5qzY2exiozX7ydbv+sa9A6kdkI/IsODaQf8umK+Buxpwne9HJ31WiiQYZ+tsek0dCZVEZc/r
/Ntcdr88VgJSrVHAUTL0g2a1dwzPPqfpTG3tBoWRXySB0U5vHjMjvhJ1Tp+djVdqh64pszAZirML
oHEDHeBA+xG5qqXOaLMnsyQaIZXppTShiuj6C9b5FJehSfcpMfaAS95lfoRLIHcLUaydMbh7VXaX
etBf4oWUkGFxHxcyCUKpVqdpWmb/hlmCHn0u8mo5iw5y4NTLY5oUm2Eo0gPv+HdgX2SEpI+lUa9Y
W40sKgZbPRfr/MPeaXr+1VCs9Do218LCGLE0Pxy790CzpbW/ZO0uVYoP18puZ1jy802SPdpqgrVi
EFk0mmEVl98cMYW9QiPNmet827bGvUxNcNFF+w4FQgcBYzT+0LgHqyWQutOUu1KpX7MYeEGl0/jv
mOezZ8IVZRvMNRHii3htJvOd/BhsyUkRNUb+NoM5Yj5U8ztO1xsPUuvKaZ58X4V4aw0hfiywr8T8
o0/GBunPStjnZhPOg/ejH6zPZnhwFDccxK1FBzJ2Yw+ET66zSZYx2YVNnRHTCGVqWOdoNO33XnuJ
G553L4pdPHNWH1xoPfB2N9k6LgA9iV8smKXmGnivJp8R7M9YmedzZ6jvXmk/55y/qsUEaVH/kCK+
9GP+rYibdyXSlvG+hfmW1fZXQGJv6fSUIgdurIqHSzL2M8dZeA+cgxNr+8ERXCs8rNnxRz53T7lt
PWU1f1HJk1Sq/jFT4ouVlWYg5fimSfQ4khoX8r0JdliEdWABJt2CqSxDIn9JPiMPXugGIC0rrCkY
8VqQHAUeg3KNkYsJASSBDgUyMdOHpTEfRXzqbcwkbqIR+ws6bJ7Ujszs3jyodOHICdhYANVEKz44
IefbUuN6aUomUNVRY4nN3mJLO6kdUXJN2wWeAG2kAPAm0DLB2UZzgvAD1U0/5C3KZCwsnKnmnV0y
Cpf4WTVBY29MUBWozhvaSo9DnJJl3IbGjfHGDB9jkEr1CkytJbd5eumr4X7RllCFilmBQQudtfKX
mct/8qC4WWUx7ZssPtW9i9dpfqgM7XEx7TfvMuBk3rRcUJaXYs4mKGlyrLtJVh+VQweJOZp3D6hX
74qPqqoPdkPs50J7BZtrB0fT2PXWx1CUoYHKpTUluv8wnX8OQBsxInxS0QsauluQjPiAoTjQBSJ4
QOunL6QQkEvQlBBx2+uYfJFkfWySZo6sxD3Qd3/OugezF2TZkMCYVgsBMQWXwFyKR8Ubd3bPkDUN
lwtnGnwDRTH4rUjvas09YLyK5KhWZyOrjhr1RKAv6uxX8XA/tJfWhlKPI4NYa0cNWMUjWS5clky2
uqXBwAtUbX8k2ZtXSS65QlPPU2P62RhOVNfZdpqpbKb2Xs/N3h+fjMgeGsMvh+6YuF3oiNNQFt+K
eUoChrjgJK67tU1ATjqltmVs45qAbZ00N6Cppm1qfZ+64lRP3MSaN96ruW6DoFUuk8Ul1PyYRw1y
Fskgc8MGsKz4V34uHjrEbRBIACqXQF3lK/99BUaFk19vRwbQjXckwkjLWIuN9m0kclZ7R3u/sxeC
wU3p7fVYezH6WZwnL3Qa9al2u2IraVA4nv3Reu5DSWOL047BCkNM7Yb4KCcjrkfYHsd3k/kJsLR6
55aBZC5903Xjvcw6byuWLJqlTto6pHOZ9bfVytsMqXgTTkpXzGrH7ditgRxsDnIuLjGBJfHnKjPP
JviCupq57DkEWojsabbrHfe5a5YpcMFBIgEw0dFbCbneGwCNKVnnfF8j6+PqDEskp/lCwq2vG8C4
DUN8JEliEX3fhlhZpt1UkudreSYM28HUN5NRtgQzk+k+dJyX617TaMp46kHJzGnTe8wds0PjAVx6
cV5KoYSicGDUiMS9G7wGCPDKDR7jkgDVluq3UK9mayP4+ECp5rAxJh1xJT9r7CoHlwTevFk+V1iU
uw5iPLuzteJaw7fRG873VgEzujjcWfTaEXDGlzw2v9ZK8VoLMiMMi3nGckJe1kko5/JLeP/SpPoo
k+FZ2nxHwVqkl9x8hvzheIE735KYVCDQk+0b3nyWlUY+etI+y1glZqACT+cumbftzNvtFgwzLIG8
u+80YIB1ftIFeQRadfWsBeutx3LV6g713AJdwXZDOLqhS8LdRredICGShrCWjNHujuSn7lvtmWlY
Ib4hfT0ownyRCANRbqRAzOQP1WNHGjUWZG0IpTYMfq/r+4LNaYz1azZwkSfslZTO2aejYLNJDckK
U8dsdET11r345hbsT8hZ2lYz8rM9mhyPoEFHpLNsJqnk0eRpX2djdo9Z33FNfxAWkhJ6RDZ1B6SS
JOpu2eGheR+dGfdt0YKpW+MbeWw9dp25nOzFZXNU6e676hZVm0CHtr3mab81cnITi5In4wrnhBFx
z/H8eVl6Onqt+yMts71hpJQ904bwvdsOGyY3ZoD1UrvKvT11JKQ2y6ZfeGABjlDYSCatob7Byl6J
5FHmwLHFnd2w2AFTv6pdTnaxoa4+0cyvbd++9GYZZUl1GuPyRclYRbq6PGpT95R0FFdibsIFXE4x
WVFZZtxN65htAQplvufkT85QfxILDZXLWtrTiGK6K1VJoumahdXKwoqR6RQrxcmxSvWwDketSpdD
65p7PJCKb1XeD5uBF5cPgkwl8rt7jDntMj6lSQmOdtwRp8dGbZb2Vi3Ib6UUvs3um74J5Ip7Upl9
J60/vXJ+LNZ44C4ooVqzn5uyjDhqGxiFSewXw7ztVqntMtL4wtaRJ8LF2UbsJQnjtf1RckD3J6N3
A4K5Zd9fyBLDfhYLEZkZ9x1zMwdio9aUz3rI9srCJuYQ7ozbbfBBy7218qPohIIjujY2uj4ftWLE
HoaYUo/FvQkfMWDN/aJPxNVCGabhlHRHy206wACU1qk+UmXYVzsrjUCAhvYaGGts058Q5MftoB57
9rZAJsu9lXfcnU6hB4IQTqwXmW/a8wCrLv+cO3PyY/XTknZ6Kary3KuOX2JaU0lb3K8DXndaxLfA
aG0z9faAG88DuvBT9TQDPB4EUI5QlJbhgrg42EXvr0ysb9aqALTlPTvcc1inxkOdz/KSlTi+1q7l
IQt5P9RxH7kUvP0qPBav6ggZEjqLqM52GiOLOZ+GFz/CkCaOIP+uTp29IYCO1mY6L/juDl4rDlMJ
29aavE2SKM+YW3LSr7Bz0j6CF3TfRqp5L8dPxbnG+bEEu7kG4DoMFvKBYbP7Rj5V8Su0mMX4bnBb
xh7IWag0wKOnx8R+Byq2ccplk8sPfSa5V7fIlROovkmgkf6W5GjO09c4OzXai20QzL0SX7k6DPuV
Z6z1+6Xq95mT7hPb2RXqPu+6Mxl1gYE8W3XukV3+Mk8Ei3GSqT3n2On6iamXu1l/Fqu8K/T+YMeA
KjOxK+xhT0bnXVKw1PW4ZXCxzNdZTIiz6TY3c0QR/awZ6VkrtKjL65OiKTuDiw0zCFqhvteU+2FM
Q3oCO4dTF51FDsbgvvRlX2kb+OcHqXnHrl4O9S0MXnyynXJsBZrSMrvEjur2E1XhHJqZ2ErAMoq1
hm1NzFycHEsjjyjo8DDZj9lIxmTVByV1Di2lKHZnDi/mFrg9y95W16xILCk8u+6p9x6doflUxph8
KuMusZLHflzPWu1x8ot9OFtHdy0OZgPl28kvWK5vx55wiRmfQWAWpXX2luUB+eHU66xeSgn2QtGf
DWM8Dq3+3ev7t8obHyltzoQVyrE7G2m8L+F1ZMA5PEBFpt0c8TFsU1O/ZBbo42Tfc5NZIrmOVhdh
PQdG6z7Alz7nuvWl6su948pDYsZva1t+KbhZtTJ5VlzjFQqmrT+X3VkYSD431McyH+IUuAd7Zqyr
L0RBHVR1esKGxNQUVQw8lGJ1Pr1Y3beWQfrBeo2Bq/TdwKppbeylZjVyfeHSeEYXYXriQ6puIJkp
AJhwWbw1WLLkvAwp9IX0St+arYwsfedurjluTyrgEwVUyoxF3N2J1PBjDPGgenec4DcNa+Fsk+1Q
OMemRKzq+w0z51iJKr8lqU13xlD1Cr+1WDObwlfNH5Z+qK3Gx4QDZqpB+82jYlV2N/g7AWah2Ztb
z1SeYdaargyJp8F+dov1YrF2jXDSsMjrzVFI9l6vqB5T17wfpXMBBNBgTxpSZT9NEmOjsy2K9YAZ
PsB3/mR6CFbzLvZkWA7qRndw25F5FzvLxrXfk4aZ/nk+NDz1ctDDThH7lCjBHvccREDMSOSkOUpQ
0RhC2g4shScJB94cyRrXYeqyaRR1cmgdZxu73b5nQ2gRIswUYkQaeFm11VrnomlMHxOpqxvVPq/1
Yyv2ZLcdvFTbdkobofjtYqd6YBriaeVk3VrefuqUyF14RKqxPknY7Yj8MPNwIrXRqIqoypY7W1JK
stniM7E2habSbyfzhlUsZo9sJCyjrN/bYojsFjKHVkVWZ2wX0h3lQudDS4NhPAxeNAy975I6FSP/
uso3df0xlLQAOFSQruK3E3iroQ/zFdyVA0Rn1gO8pKCu2UlbPbLzZquKPFRPLrj1ZVACYzIDVMRd
ibPpFr5+aFsONqY8IAqRvwiBSdE24/iRUhwIHpc3OszICFaxn/QK51r51k30it0khNEcWtkaIswR
f+5udWPYzbEe2ExIK1N5ys23jps95kPPVJ0SO4lgj0Fupo8TryEA7qDMAiU9p8Xkc2Lf6Mnb4oJC
cCKns3etnLaS8jk2QG71il8yVl3rD0CGaMl0yt7NnHDRy5d4jEHKF/7Y46YYF9hADDTwrg0m6wbC
giksX3cVXwEmUkC7HyhQ18YAbMaARWJjFEnoFWQBIaxp/mTVyXb1jRyiNnlyiq2GzRDGRBb11S4X
XsD0C4YfEVSSgSen2cQlhCQY99i9v2FlC4GmhG3Z8J45O+x7b2XZ3qvbfEHSUS8sNPR8+qAtV2xE
VjhU+p5fTDqyCMiWo9wh+LmGI4LZYkjpkCfljvwcI+OZuDjsYlzkqhYQhBYMXnV0yfTxeCzJpqc0
NjKO8Nu6pzQEplFrUSbrLcwLovKhhjcBgVKbdtV9E+9pGQzxx2L0t+uB7Y6+HlGX8fKgVd/cWSNB
OxgTcgrjG6bpOBoeT9ULgKiSiPVAsGXBUXWcskB8L4cUnrAVtRUFUU3XxRCBmpXbdJaBKIGDOBxA
eWl4azdVOmF3N4OG7NVCSNDk606V1S1vLHSwtK9mHyRGttUbwNuzeZCdEtbqsInn9qHoKkrl0WQ2
Qw1SJtpm7LeiyeC/rdes0Xc6Yd6DOe4skcFwWyND1/a9zalBzm+ra99BwNhnfb2RU367DLYKpv3O
pLTN8Pqqu0ZTt6oKJtxj9GZgw0P2jPts12rOZlpcPBFVoC3USLw+u15PxVpEtqGB1CXzsgmHtfQ1
TP6FKSisyIz1Yv+2gFJlnrRR8U2N1dIT5M4CP76Z9bGRE+CwNklYLct2dojJSbfjMh3U+MfsDg9c
nVQW7naJtcCcZUipGJQTt+aQBaNjhQnreijdLFRG+2opb2RiHbQyjyQpCV27njqRHUukt2RgvTdv
MbVQR0YisZQsqLZ2TidjBcycNpjfxWFs68dp5tQlhMrIS+Gvi/tZODSM8/lCE/nY1CpR6ZwUlTkC
aY5h/6tM3YsYJnihaCsxADq1iorK3cYZ/uTJDAv9CouFfA7YYmvoTcW5UdOjXPUjZ5z7vNP2rltG
Y/9ZYj2SI3B0YV0pdPcZ7ehxzEIJ7d4bqijugr6Q25gaQzjNsRDLXubqxf7Im+mi8rYl7IWTxBeC
oBQ76R2HbBXWfJcv2/SOXOhNPIZ5cqa3/94109Paz35PlljVTbsB8IXRATty111bmPiogbKxU2l5
gvPtQVmGzcSJfhg6RsuzEKDxtu/lNietzoC8lC+c2/NpeOha2W67qZWHv/5ohSoPrioeR61utmSf
dYfMS9Ebb//311/TtJxp5P+nf/75D7/8yM9fs1TrP3/hoqsTfrL/+/vPf/7r5/7wzz+/EebzDX9j
72mQjUcvEdPx5//99ccvX5NxRnTVz39ue5oOWt6uwV/fY64TXbq//v4ff88v32Lq65755y765et/
e7hfftU/HunnF3/+TFY06n7BoPjXl37+3z++jz54Xyc9FpqC3c5OT41pvTAmOeysQulP+tBeO4PI
y0aKeSPj/seijE/6RIf+v4tJv1PObunf4FEwd//bPLeppg0Z56iyk2XvXW30E0G4vWL9wWXwO+UM
LsqN9gIsC5PfL+KzSnCvLou+3sVtGeLA39jqSHp+8Zpb09ap1pdsQLNcW/x8qcNwQ+dyk9vOn7JE
f6O98+gMVjAk7/F0fnE7VNRBwHBrdGY98zhwcuJrGu+b2hanfKgeB6vYGO76pSDI6w9v9L/nskFj
Y2IBY5DObAv5JP8qmi2yG7O5RRst5iIcrH6ngzpjg9OE79pawoIRiJoxM6Owok7cHN6TutGEi4Zy
OyGPi3xc156qiuN8aeb3Q2UyZVXhoi1Fvon79A9+pptm+ouv5W/PF1rPvz5fqVT4NxzeKqdz9zfL
eeyaf/Bu/UazvtkguCoIiWH06JeLIlntpiC+ud5ZS3+sbM5CF0MxA0bX//BAv/HoMHbJWKCGm9kk
u+hfX0tpe20aT+xCrmjpwxNlL8xrjXbUdMmRGu8PXoffPhxMEhvvMAFWv/oMViq8Vph4Jsn49+fi
zKRp4C1wfKIbKevnDfz/wTl/AOdYfIZAqv8De9mvO2jMD9nHt7/Dc24/87/wHP1/LMZn0DNwWOoO
OvZf8Bznf265ZBbhYET5/Z2dowFtxrFDYikWCxIp+Jl/shUtqDosauQB36aSHLIO/vep3f/jnvoH
L/v39OWfzs6/33pEeJGIZjEBxlCrhZP4Xy9XpVwHtVg8sVW62jspYstctnYkyuFkoLXZNP9Dsuym
TVa56SkzgER0rf2UKh0nwGU6A9Iz97rT3OsKEc1GNjC0DsPOdqVLKXydwToFbLa7Cp3rWKnuHTei
8sX5/rc3/J+v6l8wY7TFf1lCbBwKt5wJguR03p5fndM248Fd2vR6KCc1BD0ofJXue0DSeRzNk35f
6czvJIm2S3GTnOFxmWGDBzfElf4lV0dr14/tppAcncl/P9DhZtht1rygw0rqA577FLpCHRbbG5sa
x89ImwowWR49L/ui5JkWqJUTrksynst0PeV1B6nLto5qQgY9xFSPgIpNjjf0LhugmjYj1b7T3ijT
BfxhG8dm3Q9i56JO0eN5z0T72Vj9R4qAzYBX8p0ZlC8DqcFhOlF817OQD0u63LmFdnWMRLnj3M84
ilu/m0wIfWFg89n64jHr/U1ZlSi7eQTyhJHRRMe4qJsTBzy3ORHC5bf2uyFsA6sqTc5zw26ytZKF
5qS2JmAoxHPWGC91il6T5pzphjXfJrZ5XGKvpX9Ra5uUY6Yn6Ew4Ch4NgguEOTEjPDk7L8t2dWWJ
qGnWp9km5t2sgB644xgJmiR256FZJhzQvI4hQdtRKanLdUODO9uOeSl8Y0hfe3fNAuhpGEBn+1ur
IiPVekrXUnyYyuhELo0LIsZ4OmdncrWwmfpXrEg+pHrxQGxLTzZEzHkr060jYjqgRCUhkSK+B0KH
ykqRCfl2aYMkT4pgWr19LWkPuwoStI4uhWwm76x1oOG9TP1uSNvAa4dTF4vnzilPxLbEjj6e7ElR
OVa+UgHCD2VgaaOWpklbzMhR52iQjSWG+omZ5U1B0uVGmilQXK1ZtrGRojlovASzT3ylYAY3jjn1
j71xjdf6TfS0Ai3pFmc7NyNFVPfk1Hi+oWAKcunVw+FoAq0chn1W0odIJnwW6aiWB8sSQAsquv9x
duhycz0R5c5oslaOdxllIEI2VoZCZvfdXNL1ES2hBLLf1aPRvNm9uiWgOw+silrBSEcj0Ev8zKKE
772SDpfb9Y9JL58FUYMv/aeVpjS2jHuj1vwlZkprKJN8y9GTq21R69CpCqAkbhaXB00rq8OaNiOJ
N/VYHYbhlj+sw2qZPMg19RxvrH72VuDOUxcarfWZaXF6bFRtZzkag/WTGyzaYWGS9txJo7u0beLs
qy5EIL5j4xW7ZTFO9Zq9EQVxbjT7JWPiFMPJV1snP13x87Gky2M8AW85L/YtbWw/jcd2TTN/sOi2
p3TeEV2bTT+jws2Lt3WG9iWuzG/SVJ87WX0noeXGmrh2+RhlvfZF1+V9N3TPSc8ANpVnhWV+T7mk
+bna2ZFR8MAO73abTs9TM0XTsHIbeOPECIkbLvZN+YJY2nINeFe14EPC4N4MGJtM0Z+JiLjOmWh8
toOdo2f7vl5OvabgnDTro+qVBSuV/noj6DLx3j106wBKr6o+HMIa+tofm+qlLZXrNH9l9hxDtWWA
Qic5GLI7Mpk/GIQJFszBkvKWO76m1Q81PWVn1SIz4S6cK3wkNYc/dRksX01RdeLyS4L1jo6j+5GU
X1M57dpY4nnQ30ih2qD1T8BPVGxNmI5Xz7m3S5tmY4spcWiiudCOZZNTeZpfx0nelS12/k72Ydzm
u5tFYI0JXe9E3kcOwOpZcWi2+wwd7epBhbTO+kM3eTpVyFqSFWNbF/L9dq5J9Zbog8V5n+ZYUMVO
Pt4LuGyu+a6201fHsT/qMj86LUp+V+sMmdmCXoTVApVQdYQa616JhwtOB7mtGwc2utG9NaoDhp5Z
nzBJV4YSWYUw0xrHRIxN1HaIZna+W02ZPOld9aCUrheuKM3+z52RXBJjj7MIk61ri22OiI9nG4KK
2c+HIgPLNGIy2EDMmaOUmV6+Db4UDNRkW8viWNf9yiNO4yPVncsS1HknbP8wbeaUPTVJfbkA7BlL
Z5PVg0PDRJb7JF3UjcK55ysdiS+9orWPNQogbgAWklZZv4t8YTXF4PGYzbG9U6tJiVbHrK+6mBTy
xWNyx7skoRDXDiVw4KvQi33SyXnvqkW5dXg15Oild9Va3qMKcDvKLIk0z2BWt3+SrnbPzWSc6HTt
V2sx7sskjcpGalfpDtDaWdnxHY3GIWkt5dZHNF4d5rxJ/c8OBn2JmzfulMZKj+HJBQZEdQJ7qbp1
ngn4H8ncDjohpztT9gPxQhA3kjYvfGUtl/MwSiPIzMrD05CNIY6Z5c7C67zlGh7PBQIHghOytDYQ
80ZrM99omO0eEpGwOkkNqAHyDBmg6vggC3U9lGqHychhTG0VtXIgYuIyoNY+VFpLfmChPDFQuV+n
eH1Z4pUOEt2ry2xCH+qShuGZ4l7BtHafTQZYJEyukUZzmsTm7K4f6+Q+x0/pxKX24GissvO0KmGc
f1/dWr1ma6M/qCbFQJuHMwDXwCTJ4q5sltVvMD2FU5OmKMnZg55kKY4hiOpOq7VX9Bw0lQrcj1Ne
zWI1j9UqJNeVW9+VwHl9Inl2Y2u2L6pMAgXwlikblAnT7fftlGLhi3P7ZrBBb+iuBf1OUsyPbfNc
ySnblw23d1cZbABZ54b9PG1r4cbsrjeYdClCZJYnZcIl1coLF6obKgXJujHjm2tN2IQ6itXPe+wx
vYuwLMdTnyp4OXoG8NRbvNHgpphT4sd2qaJ09aK8xJVV0qbYOBe76U52ooaKLaJ0MPhldP8XMysD
1z1rbnaTBCg7lvqN49J2wljhNQga1rDseE3DRhre3gLpwWcGwyux7q053zdOt2m9GuVEH+E8415g
/3XeO3045XI9J7r27kqqSU9+r6qGqKCRhrRo6oM2I4zlFkRktaC6GlVkXB3ZNR2+9yZxxiNWzSB2
8ZWmSkZQFs5B326w8VLnqERa+Jiuzr1ZvAzQq9YYWrKoEP91SpGhn1A6TeKX4tW8Ob7CJEvCQWsv
2PMIRJg5oo+4PRvjE4wsJBLHYT6O3H+u0acmHSkdb5zoeXzqszwyV/BJ7QyQB94ZbfWdm3e0RC28
ZwqxfYJ56I2quFHSew+9mT2WMtdxCmYYuxT06ck46Km7V8yqZChY/R6P3XdB7CT8OdhCZpWfF835
Jm2p4JfqYQsQInFsuq+rAWgrv5srIODDtR1QfxClnvGRntxcRHXSQqtMlu1gSfYYO/9wOCDjZEFx
Qpoc6kXz574NB1m/FGZcbko1fwVqdtW6KWqX5pXh0xKPgnXQluSb89BoNeNomY1I18ffqnF+nKFw
Ne2LLuEgEN7FC52fOO7coQrfcdf2WYK4YZ6tbrjPJ7ZAkeS9n63g1uyMBSKJPKEAJp6xSc7zCBxc
vuJBzMK0NoBSxflV5nej2rysjrcbCp5u1Wik0GS6tkFKiTQFBTKD3ccANxGgdcK6UvQ7TomUXoJi
WeTqVXaEJ1Zp+UKmK/XByCzX1C8PNqnezG50+9HbNq21tZQW4pC2HgyzO1DhZQG5ididY54JwRXG
QXoQ5B3xGced6es02Rnn1X3U3anFkLGW32olUyFsI+VWi9yzAGq6vZ1vl5Pp8gV0/Y+lKZgYSqAk
aO6TsczrfSbY9UuFw0k75quvNuJM5cjWNmjKdu5OKkLqdRoTFU3RhVwSx8axH9mi47J1X3tjTMIu
zrPArI1oncpQc2Tte5XXnISqDletLs5w+TZLLM0vRVLb+4VsjWDoBuOLUNZdWVavhOrL81SN/b20
jNeaSZk6fi2ElpxpwcA0uP01nmItBNG0dcp0n+Kw8PuKgBC/nIdgccz5UnpowFYTX2Nsiwev7DN8
oDdc+IpoNIhq2anEwm7xoDdByxngyuwZf1AOc/bPrN2kLz9sO0ZnWZJT4ugw4SbzsrBmu8vUPLbj
j2JAa/U0RtXS4X5yku4RrF715D3QnPkOmVpcFuEpz47bPOlOTeiRcF+TBmIe0jR/lPmPqqhIZpqy
/CFhlJuPtjYjqxzyh59fG1MjcIsVDBq2xMw0862R9WrgxWbk5Ya8MP/DgoJEYxRrNC7eq11bfZTE
K9aN2r0Du3AdTe+jK4lwx1n7JiuVLRI8e7JiwMIXpr7ZwtU2JPEOF52St10mQmVTMFuELnBAzaqT
tLvRd2at2Dcr5HSjI+qp/VJPjX2eWpws+qS8NmIAGjRKDhsGOi5TT7Z6Qv2bt9royAAzmeb/rI6I
/2AhLoV5FHrO7mzNF3jc5Iji6Kji7kHhMiJbmltc9I7xSMVr21O2MzXH4Br1q9Ic9x2z5CHAzKdc
hnUpMlhc5cUp+vl+iQk5IsAqDpoln4KfP1pVsgry4VOHacc+9lB3ZbZTHcXYq3p1JpZh2P6s1jJz
GPd86E6sf3DfZZtVFva2G9Jxm+DmcbHJLKIiA0QnC0YT85W1E5YM7prtUpiYApwV2GD+/3g7k+a2
sSwL/5WO2qMCDzMWtSEJDiIpkpIsyd4gJMvGPA8PwK/vD3RVR0rOsLo3HRWRUc6URRB4eMO953wn
sbMHPXpMgmHT53F29HPB5hFj0tJHHvpWlbm9UBo0+LURNvukF4uc0ZNn6oWb4ayUhlKGHg7JOrFG
1LU4xja9YmE/kI650AOh39aGelKFdnLnEkw7FHPaZY3Wxw6OAhWxv6j0RNs0hmKhHS3zbUfGCwdb
3fasFEFtH4tnbCf8RK7Vs0bX3ThI7Wn8Za95Wb8VlYmNkFdxPq9mtoO/oXen25a7OJTIn5soOM31
SBqPGZ8SrzvdmG7GLoBqNZ7TwD33Wt/vfcMf1lPFkyUb7vro5Zhni94sx5VT1W/5FJXrLEQ0NSQi
W0UtiYPCJ9U1YgaY6M6su3Zunpd891/PUWczkA12sqecH9Il65YR2lkkBBNycIVYJweJXlDb5+u/
JpqaVMlJuQhAdoASGF+Om/Qr0YMviv1yWEWpKTflSDdd1OCdMm1pxna8tvT8J4mP6TKfrGYZDIRB
+dlwq02pi9e5+t6ga12pykNtPpjswJdB5XIsSdGL60EV/hpzyEFNJBj2AtiMDzutRWCkOKlXds7g
WeXUbmWK+YOtArWnagjvZR2xsI7UpbKwf4QdxxahSp8N7B53amquotjwV3kStft4NNDRiMo+9tV4
EypTten0FoPE1Ptnez4aDFn+nXIkynlgdRtauL3qNyeXOjhYEWOan9fO7guIZSlHahy3j2UR2jdS
pNueTTqmW+0mR577PKb1tmlN8TC6hVwKBCuFNBGIZMCeRKfqt/b11bRJpMlCpOtZHRu765SQhRpc
QJ8Oedum91b2s/Jd53B9yYVpHmo9Sw4xhTGzLppzZbhPZU3ZTCm7e8L2aNybCPXrIcPSIcP+OExw
6iIdOplrtFgRYmHtFCX/cb1+0xfNRYlML8uei4EzT2RH3UIY3b0dusqhm9+djIAW1O9MS8XgGsvB
D7lOs14qheDorAzKHu0FqZN1IhaRO2HjlcpNXZheoenqMdbVdaS08WGw7oNq5fS6vqs7h4jUetIp
A3ETIXW+ps1wkwzkBWpm7Z6YwpEVxp2xL5T7BE2YZ6tNf1Mh6elto9lKJ+W0XV50tC571R/f2tZQ
D2XgcfAgRjJNHIgfRblpichdak1w11ZqtDEn65505Gw7zBOvM60yJRU7dNffr/eecfbUjJp+Sadq
Pp3BzMJLdtYqyeETNbOPHjcdhojU7fE2cMVP/DYFClO+Ac0XfasqOfw+u7F3Fd1qAvGKY6qkG5VN
9EWfJi/Pgdaw0HqagKxiplN76w/JA7bAjOSlsUNLWcZeVIG87GaLTdAGROQOqGdrbVr2KT6EuHXP
HKA5iZDpiToFGR/zthEWe8cJOa6ZLZJ/PzCWkdvNMOu5YRfY/p3WqAuyvGBXQh1bxZm/Sxz2oq2s
su+lsZu7OqEfH1y1FguIXQ3lGGZ4vULnZcYUyar01cmG8gQDB3NoQL9zkOO+KtuQ4q/ek2RqUuGb
Zwk2WOXXpDeIWTeJCLMiF/3Dz7TW1UNiBs9V2sIjDKJ4X/ak6NpjUSxVYoaWYUq0WC5lsZRtQhbU
oL/oftqcAnSeba0FB31UtyTP1heNZLlSGc7XeT1tba9W02nDIlPibYx6dBSyXV4f6PWNUdhXxzK5
U2vf3Yx9nG50Nf6iq9QnsWWQHAGYSrAOrcr5JTM79xC4RoJYhg0pdVdjN0XDyUwaxkHfXfK571fF
CBXcnHXQt8yVCJWcElhib6SPwldHz7zL8oBg4Eiv8XOEnWemVg2JI2rIqDO9sFXDkuKlzsk3Uulw
OTFelnkYZV0/53IPI8ySfEuNEPdQnNMSENmrg2THE2mHXiiR5ZNm3/jqiO6mbeJ7+aobCNu73A4f
fP1FtBgShlg0GPOMr7YsCaZnIV0M4bj1qXcxsTPAIa0xf4Hk2fRB+ZpMvTg68/a4TynFutRf5vlI
m2zokpz9f91RpZP0BWZFxHVLgXJbImdyXBAAxDiUA8la1y/ipGm44eU8CQtKU9gO1FNdrfZYmYIV
WEdxA86TwgtNg32lUHiLaHPfV4x/hl9R3mBdyXcKdxLZQF3ctkparQmTNqjUKbsBIeM+s1PkNmlt
EdUiOR76pvbTzLPhWOWOPBZoSNZT1nfY+o1umwSdDrVJ36SgAE4Kc8WdUtbHhFIjqCp5qIP5hM/x
fhnXqrZlGPF8oubJT5rhwd3585wVGOJcYQ8IHf82tJlMKMicIs22b8ZgukMhvr5uXgYsTRzUuz01
f32llmFPgPBYX5gSdn6gdWeMZ0Gpq4+UzHACdrxBZir9RYoE5Xsif0w1BNSoKtUzfhkciq7ymJTk
Mi4JsS3uwhGFmwCftU3V8lsw63eVfsAHhFaxx1y8aLJpurku+AhJNrGIwmP0qiONuZ0ah62OraS4
favsJlepzrhdGSMHVfJ1Sin+xtXZGUBQoI/sg0sa1KVvkqEZ+tT/LTGmaxG5syBO5re4VhJRiQNK
87eUvC164yTWRiGu/bbhWuZ1Q4egurHDdJ0iPk3rhnz7uraWMFCLFQjFxxq5eKIci0iUl1YpHzIY
EJg1JLHKI2HjZSL4EGki8i1bCIgNizX1unCfG1E962NP140ngfPNngYKOwHMmr2lfGva/Lagpowm
nmGeh4F7cOfNo2LE9Y7YRDoASvkYOxNNFxAZuyiJt8owVt/jlGUdGcaBGr//pSgzeJJhdqcUHN50
0htGPfGfKb5T0UdJr/e1das08pJTk8oo7++nafgeSlfZRbNk1kLCfGJWZb8R4LEIK2HuWXfrRTVl
4bYxjZnPZU27yGjtS1wmFBPJHOr1p96tWzTAyVsgac806IuW1y2GcAP9i1nxYRQAztcaaqvkOzfC
MaHI3OV8LGx8heXKTvDeaaree7af32WuPCgga9dZN5wEilfTr4Kn69TcViU1Ez3IDmRIzNaoZlY5
eJVmN0dFKzEIoaCs+yE6GZUxnIcBeyH5WWC2Y3uh6alxpJ/QUxeP1VU8igK1anxzvbLSDIxHVzb3
gQzOAUXNfRQjvHUSz+gQ3l63SomLcM1wg2O7NuaxYnyj93YYmglaJqZJgUR4n7g0Qya7LM9Zn9yk
lp6dZULfqw0Jsa6MdIMUaTi3EVCMxqTzklWVCd9RjVhIyw1l5WM2tW+JNc15LxyFZIEzUYFOlWdw
pYuIo2uT7znp6etUYVxCECa3oEsW0t93SQ0l06C6b0p1ogs4KgtDYFme0rDcOvLRUvFMLGADeUXX
FGuZughDbALeYWYEI75LUR+um3ebRvd6cAhvlwF5LeO00vxsXzehzqmw+YlJWNt2hn0XGXW1q9AE
r4zI7Amqg1zk1/7e1lRPRp2zFhQFybhsvjQK5QymD9qg87umiCJc0aX0KTdYwea6h6eJp1JBKbvp
MFot3oE4hICspJ7VC/NR57y8GrK23nbmN6o55pdi7k3UCXU1LG7VrucwtElxAu8cNnudEww7N0N6
ZKiVgQeHl6BJ+ntO+/pOVPJiEI6ppG75VZoc43s0orJC0BfhTfVY68MtjMoSet/zdYsbthRk+/FW
L/tqWWgmr8v8dAoJXztfMmx0kF6f6Xs+AipJMQNLjSgASDwKn49Rg1MASzbpSZQXMwdmEMO5pm1g
WtEltEZzdd2LBrp7SsjWQkGJoSufF+R+3sRcr1Gdj2maUgebgf4V1Uj9xpr2Y9lmdzBJflHN/t9k
I/MHfS/gJUVB2CJu+PcHr17al3d/wG4cteOFRMXx7kfTpe1/dBHzT/5v/+N//bj+loex/PGvf3wv
urydf1sQFflf1R3kYP9FoTD//n//vduXjL93fslfsndykOtf+LcexLb/KWxECtiLYKmCNOB3yR9N
+69/YKz4J0IRXRcCJQYyuRl3kBd1G/7rH+4/LWMmY87Rj784mf+jCOH3oQZB2WTo1iw9IhviP1/9
fyEJuYZlvJOEuDA4geLRDyPQEgzpe0kIBEq3MTgte4ZFZXskVwPUAo138gduKtemfxlYP0mJUDcT
qqpVY47hqooUZNCNTnPCObm2qywtaf3oYZ7t697xUlJA1q7rS6/RjRvFLL9a+qhzlkTNnSg+REwr
7DbxfFS51m6sgBzgqcVEUVr04Slqxm0Eq19ftEOn7YxXZ8C8EykgyHJgaZjOC2U1ORgfmYbpf8sQ
ZWcOfCcMMcTOR0ZhIN/OR+tBKXK5+svD/Tv5yZUS/eGWOQJmJYA3tDrctPe3TKQKKRW+q3uBXpQL
fAZ3YwQVPG/Nr7g4Fw41XFdvb5UoxuiJm08bubSqWFJ+azawYvyF28oJpJPUFzgDMEyAc2du2sV5
Sx2c88tGTKxwlW946G1JZIK93HBWDR2HzVy8KgL9R6AKrMfZsB118SgK7Yfm5CvG1CaxzoXSF3s6
7avYKS/FLFzPqMTjD5DlIhmBrvpDHG/QZ36vLPtecHx17ImC1roIQOBKq/tmmEq3LIKyXWtOhBxf
eW6qAbNLiEcgnhs16NTL3lFXbGV/uGJ6bSIl3kRY7FQHZXb1TSt7ZVsM3V53oAcSsa2uxlhjazpA
NQkCjslu/NS6fuJJvBIuzSIbJD2t1ptIeTUfOZqgm1/ZbVPSsDHAVTjrjvoLy8QiD5Dyyb66U/ss
2vpgqL2qejDruF03bOiXw9j+sNRzjC+wsGllpl6YmdbKCMIX9mbu0hT3fx4R2ket6/zmILzkEG67
cyTshwFhEjdRdGnCgCgi+AORRRJoEF4c6HHLkuUenmjyZIXTvWKXaIguQy6d5aik4UooCd4YqbOC
Afw3WqeEapFQiXbwGw14eFCRKKtKTSA+BK3Xx2cjEd3B51988h3m9/z9oLaYnywNdBQcYjJn3g9q
KtIZ734jPAfEB8MtLtmaG9vaqV7cAlS3M2yjDEt4S/DtKpbBpSRBZEirn9FgcHofL2YJIjmB7L4E
oMKm07zpB4QaRf7Dl/2TBBj45yv+TfkLn5QMcdtydIO7LvQPsCAKKW3SA3HDs5usfUv9psTTz4au
w8LkIEQC0qulDIA1sDTpqFKqAqm7G1Lj/fN1/P7wYeUYGLrmCRxR3QdNXQ92rWsr8BSOJIBTs5zn
rKrvGgc3x58/6Pqb3j8iPskiOsoisxH55wehL+keQU4xiM4ncgG66kR65y1C0Kr+FprRUab5uJrM
CTGqVt1GGBqXmqBG0WghvRbJtOH7q8Shfu7KeFwqNXKhT64QneKHQYTklhVD001ux2+6PJ8BFIAP
bz14K8nIEbqAgpCVFU4YmmNLAy2d0wS2l6o1L+z0M2zzu0ZMj7k+/lCiT3TGv/FVGSAIJxFlE2CK
AP3jk2mUwEqAAbWeheGsq8qd6hcvszV5wii3GC1/y4LUQvEr44L1/X9EoX+zSHwEgvHRJIxq8Ll0
VMGoQd+/TZEipZp3NKkTfXIh0FEvYghjuwo0jpluW3mTb+4yS/+E6S1mRNP7MYKMlI2B0BzTRWg6
j9a/EJS6wWia3Eau52jNlnbNhkD2xwCIEqSgtR8Wp9ALLHnTN+lJR27z52/9N7pMPt0y2LdYs2z1
+kT+8ukcVSSMKLPGXVKcOtk9lNI50On1EHCdHcN4C6PpDiTCo8DyK7VDZoEnDMvHKhZHG3/JVFSf
XNJvATlIpTUKP8TXGqjyHfPDkyCFCg2pziUNQr1z2hHgBrFWcOrUof5mq+03nTCQsM0OGgUzS6Hb
N8bHTqNdOG3nUSzRTMXasu9LOjxH4rh2btryF7rXsZF3uZGe4A68TgUZJdzxfMLH6lSfTHW/TzHv
v8OHF79t6A/4Ad/BNt0bLXfPrtG+8qS3nzy+j/Ly670inkPV8I4RiDivEX95fBZ6piHWptpzg5qM
7vGOLuQNJA6D1oXIH80KN6su3oyeHBlwIirZAwmZl22yLET/imf2JgnUz0b0314U6xGpHRYnIHse
8X+5qChuYft1A2muLu6wodtMio7wnQRaXq9WG+5iLKZpmD9DQTrjjF02Yfcw9vw3ikCUIschPyt9
+fznezUv6R/eMw0op+USkTCn3X1Y8tUiTjNJfIWH/fyunYrnThfHpi9O9dB4f/6ov3un2WRSkmBt
1iBYf1joYiN11crskGwmMIFE3TyUJsZVit0JNQZfXcjI3qYVihYqJPrCsEIybBx2nZ9cx8eD6Dw8
dFtnVjNhGouPIFq3FsIaYpAws6JWjGuUXgGFRuuoOKgYwho9lX1D8/rtz5+r/f3nopm3TT6U1OL3
I6BSrEnzx7qmOGG+2WX+LcPMv7RD9Zh11bNSZKeRIj/s/RVeZJsihBF/Y1YWC5jaCQ5lWt1qCDpq
GOKfdPgXQPQftYF+1p+v8zfs8/X+OJzxdCItQAd/eE0pMisqjpra8+mHCqN/DUSJKWSXTAF9sqYW
y1DV3jphnQMV76kv1S8AD+GZKbPVuPk+4m3O9WSjo6EUSfca9bXy2TXOr/DHcQunkuUQ8DcL9Iex
lLhBUWlhXkMiKL7kNcgc9Q5MHLIexHyifNQMxg3S6W91RkB7ZK9cK/xkmtH/bjqDEzpr9y0SaT4a
gJg9si6Ap+MZavG9lkSSyRLzrE81GNUXGhNBw02vomWRN/vWzNcoG06BFtykLgZ3Y+oveQoLqkTI
v6Cxva7A86QG/JxBET+d3EAFG1/YCOFA5y4QJeCfKIYik0w2k0ryDvgqKvaq2+or1MTLWU84aFPh
9aavr/48Jn6fvAgyV3WTvSHfU+jz4/jL5KU69DYmQl0wKhhfLGEOuwKdLlmnGxs1yWLqaWH/+RN/
y1WZvREYTDjTE+xh/wa7b6RmdW2cCq8tMAeHpeZF5vRCTsxayXWsHS0AN22Sl0wzB3TekKccLTxM
ZaUs7PoziLb5+7Nm3potGpZtaiY6o/c3II59VBMJoVNp2B/sAkFEEt0mDQe+6Ckfg9sxbzipaQsC
v6wFjxbe3nCbQD2c0TJgPCI1eh4D95INzsnsf4TgkBZwdsB6peaTFbCbr+0OhZG+BrG+aZv6Na2Q
RstcX1Jl0ADdLJMs/J71uC6j9jns6MC5zj5PyI60wT4M/R1kFoBNkx8tubVfwuBUNtyipJYJuDGn
R8eXPIYSWULZ0uFK6uOEfrSzW0gj9Q7J4mNKcfv/+BBtJMgUZRg213Plx0VvigEnFWE1eWFKSzkl
vUMM6mPQYU8xjWCOXUsXVelA/UqCt8wCfqkq6aXsEgvXuvt/XYB+XQ1EYVulUPVbbFaYtSgeyxrJ
BWVfIEzuS1nmZGLiYkECF6MiaLXlRO18IXQTUKJEgNw77Y8/35R5p/bXqWu+CqCgc2AC7xPHoPdD
KTXgk0VqNnnwUujnlOGrTRZoMIDMh3xTUN2FffHJ+/sbK58PxcKlWTabWf33gJ6hlKFjioRshDT/
Ytc9g6SmWzpQ5cicR7+VG4DiW1T935UMnAtVf7v+Llo0dQPNFJGaI2JS5cEO9EuCavWTl12bp+sP
92Q+ahHWxFWSU/vhnpix08atg74ky/AHJT5UhuAuHe7t2kd2RklBqk5MqQECR12AW3KdZTa2a18x
NrVK1b3rT/GIODStXi2Eg9B3n1rojwsN2OciBvRfUyf/82OcV8EPl8wJlmmf7AnTwDn5/jEO1DGa
PKhHD4aUvhySdHUVz9PXeia8+8mJTrQvsZGF7ie76N/2ETxLxySYmLfKFbhDP0zGyah0barMRBMz
gPoy5cESV8tz+Rbr2WXMmI8HbJxbaxIvrVshkBrWqAdfs1w+G+DvFQvLbGOiiabkwfnauQ0FqtJ4
/GR9/O2cf71OzZ6vkdxtHIHv71BXGaEpqZR5JOdc3KYHUIsZS0aXoOMAXeh75J03QLVWetWUbECp
uA469phulSrWjnM/YtFyRpeyzn6yf9CM356emIvY/I+FbT7Zvr82KtI1nEEIQWOT/BxGVdx2FooI
etOPA4q4G9nFhHL6OAuF/8J6CKhg1ndd9XdMU+AbbCZlVDn7Wt/0JIx6grzPpRLCazOofsb0Dfem
VZ780n/Cd5B+dnOv3t/3449NJIoApiKSV34bBV1aIVXtlN5rvK7paQE3JqgPN8frNHfzND35mSJs
wtWDQcUZR3UVTfVR1JV48FMfmnuSepOus75EJZSuoF2wD5f7IuxWhhZjgOwBfcBhvER54kFNQANT
Z91KFSd0jLR6dbTl4eDuqjZ9spLR3kzk+EALUYQXBpKNQhV60SA2g5EOB7y+Ne9ICTmljnZqMdir
KKNurlYj4r35NtL9dVZqRT6PGkK9Is3Sg/uD8y1wVUQloD5jSgG0yyFTdWHXoXoH+pVr8cpIQsg7
QeSRw7SluHqTTgJ8e23eqSY9eXtEOVsayVe1FcdUxbOogGhTisfJJarLTPM30zwXtlMvhYZPRItf
hfBidQCGaUwPdN8vtt0/Z+UsBtEFHiahoyIHXeODkesk5EsdTWYbuedyiEFFmjDy6KSsEFfLX7qS
IURGHJTurQtVD4GNAQKtz1dU/VwvG0CugHZZKvBTkQAgoht99VVXh7vByCDQpSxJpjHsO1dTdpYe
3mRgp67qHSvRIDH5RX0yWxxcbCTg8lBl9VUBIkwJubzEQv9gtOBDGhBoVUDuXoxzp8poR1P8KNDI
FhGmp/Glm7j9/og36zp62m7sidAO3EUf1fm6C5sI3ai5cZuZRhDk3fOfJ9PfzoY2ln+d/AEqGwZZ
bh8XAGVE84r6R+J+0R9oXn8Zavu1sMtvJtzWwTLeQKXc2fS5OUoEo/L9k4//eJzg4zElu5bDR2uk
5H448kxV7BhJWvc4PyC2Z4POBm40q60dADk6ZzG03zo0i33aTzgQ2lKsS2HUSw6sn1Dqr3Wc9681
VwJzlmbaL+bE+4kpiyY8y1bae6Y7RpsMom9QIoHpARrOO+0mgD5mThCIEehe0MR+U2HGg1/biZGf
J2+0TQgR86Fu9vxUOg+vTtbNCZXXuiqb4jaqsVhWriwW1RBpK6cQDB5XsVa2WSoeGBwTHKHyg+Be
WkHXX+wMLdGzX0Nj0DbXd1VmuFcnhL6ITwHquwOI6bQ7yNBc5jVJEQhZznilulur26BsgIIVIAyT
6rCJaoeZ30kt/DDdDmmkfnEVUMbSAVxTuV7pltUmsHl/jQY52ydP+eMpZn7K7LkM9VrVtKwPkz6b
GLKWpew9X1S+Z9QtRDLztrAKhj9RhbHm/HTjEDFnQdKs1H6qVDE8o7McLLNoWTAQpY4x7BQ5AFyU
nfyk0KtT8P9tWWL3A38D7Qz/h03q+6cfCr+F0ENBqFIqfeM3UmwUP9XmXRieRCQTtWJdylSGt3q9
de1Au2mJ6Nv04yi/mFABo7ZTT5qvDyebzZRRw1YYiN6l8Z9stK5qcEtO2T6AR88Bmi0Ce0ABn+lB
trhmXMzzmzgAFTdQc9oixl9baJTWKruJBX5EfQsC9yUiz3JD8RGNeVeYUPFmgP240xodfDtYwSXU
b69shevlIT5DkHGkTMfB6wjBjGq1G3a3TUnFR/ptus4VWmjxVG+zLqdXNi/Bv2S8ced68eggmp6Y
dNBtQX4qi6I6agPbOvCB45rikb/2MTOXeF5WtlrKW4sgwDDUw7M1QdXUlBK9lWNoOGRyub7qSgWK
aFUrcL27SrwKC/ZH0k2BZUX+bZUY28AGAjhLETUd7NSYSl55dM010GsAmtWRVEd1WZK21aoAz/Aw
gq1yHkNCD7xkxJDlN0ixy7Jv92akvU3NSrVSccgz541YcH3dT5jyqpzvq8UUTb5XtZs9mBogPren
4we2DOG8uG1c84he3TiZRJpBkCq+lPOaC0Pfs0mSADkGIs1lids1JuqoNEhTL9BwAjU5hDZibLPd
6Ps9gXC4tOaPi8FtYMtT30LMlNAE8CWPQfR1Cr+2RJBfFM0kkrwZV/YwFquuxRdU8JgxB0WOx+rS
bGmOceYOGhfpISsSyOTpNjDiJ6jnrxTq8i9pP+Nem3Ooju23pEzOPZZZpiIkTAMjQW2O8Ygsqo66
dJXhLQ+MaTyE41sJ9+VNBljtsBo4AS+VM2nf7T421mEY7CfHkOdMG5qlociTZpHPZ1gkTTt2VKDd
CvJLy2mEGIgllaL0UexNPUvxcZDF29TAGZlPX4DCq8tG6uZLitNvIe249fQEjRuOT+0gKi2gUe/v
mwapmh2umsiK0VGOXkCPFHcwz5JDEyMwhPFouo+SpuxkGlBBVVjDqVLZyzDy3cds0YzSOlipdRcX
hrZJ/MKL3Trf8Qt18GOW9LK2HUiKXAndgC+ZmNFDJp1uX+fqXVzZlwLMy9d8qvg899axIj6nIKOD
Yjb7i3IZd5b+oCSBcUlmExIg0oWqZ/6B3BpyiDUcJuRTDw91Ga/aKhlWTWhbR7/Lhn09z61OYJYM
H3CTLTR41LrY62gmZMDZANNbm2RMFABs/hlqHg/KakraAMJmkzN+FZPuLGoCS7Yhag/QxMqN0U3W
jQqTmm0RdCaAf9KNjK+84xro5XXlJ9ku1MdqxhuHu9zqv2ZKOW5NLc/3Q9NsJrYkvj7LIKtpnUHM
BQplXqpxWIv55MZTCi8KqL/BDpVbU9LnV5L7SEMNMLp9A+5weqZxr911UIBiw3iohqLfST879VMD
bE1qu7BhiuM4C0CeaPZQFQdDCkSafA3IcKM7n5/qnalkv/4kmuwJGai40RsqL/gCFH/2udmUV1xJ
/48YHsXjBUG/O6ZnKTrMiYp1hyRgh8x4ASpFYnBQBY4LUFGqxgyVdbsQWtPSLplUo3mHWzZuuCjC
4awU9jnPoB1Zs1MBTdnCKsfxNsXcX7WAhnWn2F63YiMHXxmzFXSMyvFqKgcL3ejFViNdxtCiDVXy
ehvo4bd6Nkam7Y09+P4xaGJcSD5+hBbYGvLHsDrZevbFyNvt1PNFCK8utm0oK5CPfrDquhc4rtqh
xS/PUhytMDaWB3P+h4FvpncHrK2zhpK8u/U0FkPg9cjsRR5YRw6g1lEDmXh8Y6NBBDQOVLsdbn2L
fwS0BG78RD02baGRBiDErmLCuLcSoR/GbHqs/Sw8Gy4Cil5N74LSIYMhld36+sdOBeg1VlkJeC/v
MJEE5de6GJaRgrq6cbF9OWa2tIZGXRusb+sAXs2yafetPLYBGzR46/jcS7YYrYSpDmyOZSUJYUzy
S6SPXIgoNeqIHUCv2K/cNU9HR9w7JyqeEfPKRdETf2W55aWyg0fHDMhzmJXZiqLIRTCh1mHnA1PU
gZ0ZTmhHDLVtVr1Wq7daqbzgTIMvkvycsLZ5Ek42+gr/OGDntzgLORGsDkX2RBH23VdyPGgtx92h
0ihrwArBwR+TG+CYwLiA5hMoM+1z+MwpTSRKnF/NtrRXRpXfFOJLNtrA3nsnXUbzNn803XtWKGNV
0KiM9XjwqN0nlLXyYTdgV4JvWr1B1dpd9eJYni4plvWFX7v9CXznlwK0zHw8IW/hSzfmYkU9xtiV
LVXJrN+0FnewjUIYIKp1Satx48zmg6hpIIKU5OByd4zVGDbs1QX+hMSq6u1UGKvIT4pD0vj7oVUk
2GJ2Jc3EhqZrDhTckoPbRwfNre5auxFriVB2mYq3Kgv2ONeZCUxlazmjuI9MAzMWfJNNKjWdExUu
DT92LDQ4kWz1O7dPtmPP5delD7tEwUbh2wK0S0eAsZmAzAz1znMSeVBD+VNrSD0OMvjkmMdKPAV4
aexwE9Pwxq8BuGLalpH1VuotC3MJB0BzazCGFehNDOxgEZrJX1f2mCxBIYARKY9llj+2wfhC2MME
67Owl4atU2YFtmPmJXJ9Q/gb8jZM1DBUO0ofI93oYJJqRNEyJwOtrJEGKZnLa6pGh6GvVmoNhgUD
dXXABv+UQnwOyTSnJnwhAhNspUo9R2R+QwmAkFelOShxwXkgdfJ1WWhrF3CcZxWC6Fj2RDVpP7Hx
ZDpZc7qeJZ11hGXRw2qPqg0x9dox3roMpL5qIcC3qx/azOdorKxfs/+ggdW9hH0Q7gEBp3SgBZMm
5qbGbMa9bfqYHFtjJk9kqwbkd5qjdkJo1m1IeoCXCl9mF8fToU+R9kKkvwsd7amG/beoiGpcVlXh
bDMlAT+nklzdNAIbLaZA4VsEzolhL5vE8pIEIrD0vxZJZWw1TuU4yb5YuZ7v73Pqyw9Vgq2B5Jtl
W44ZI3eqTwZ2Mny0imdor3OGEpK1LdsPlu+GTBUlyvuLT5t2HafqsbOV4n7EKBgqmEyKxOD7JNm4
hWP/o9GibKcldQ++IYlQJ2NvCPuRyXc+bdluNPub0fEPtQv+3kLZ7cyb7Qy49FIdwESQH+AZ+SXN
ea3UR2xpAJctiVCX7SCKYTjGboH8lXZ1AtLncH0TNWK7Fyj0kqbYj8hiQzlXivGnMIHEMV9wloaE
zX1hPMVKTiZiQRTSXIuwW36myCQwW9ndDcF0j60mWeciPVV+lDPza8QbYAR3McDaxK+Q+kMO9YAo
d+9gGAA34hNimsKaGksqrTRliXLu13rrPls+Hne/a+JfVjUtJYdHnaEmtN/ocHYSCnbJeSkD06qH
1lkbO1Zu4gQWJDmNG2p/7vGq761qDEFOpO/J7vpR1uBcwwy9WR2hEyiNbt0ApF44bthsdTrGdZBE
W0LGIcGfAtXXt6y/zsqNx3qbm19LO6Wpnpj1WoagryPpflVkoiEUMggwtL5VRmcvCjXVN9N/E3Ye
u7Eja9Z9IgJ0QTNNw3TyXpoQ0pEUQU8GPZ++F9X/4O9uoHtwgVuFU1VSJhnxmb3XDuW5z/qL3cDU
8PDncOhVL5PpyqsFyMRGyAUdYgDw2gdXPPNC7pWPW4SakFFAY8THMNDvZdKn+Poquo66Bh7tureg
VI5NUe757GA117C7wjZ5nxpIwcqGXpL64kGx4cJkw6aDVpJrwGBQrBmSbzgR52hZEosRPFlAXdY/
/D0BjQthde5ePKP7suTwUSYK1v066yOE/NFJHlBLs1Tqsmlb+TjfRxlgy5DCvnK8O3o/zUg1V1FY
fElHevczIW6QFaa9RQIRCtXsxYE0eCnqoyLi+VG5ABWqsb/10GxESwu+foqfm7Sqdk41uJu/Hyms
pbFjEfudLXyCZUIYmS+c4wtBMOJaOR20n5mpCXQAIslT0B1/d2dANMHJWYp41zdE4xjyNHtlsx0b
LS/J0r8blbNEQ8k4wyyLV2mwPvOGGMhyu8jIVwnhvumgo0r7hxrgMs6UHboNgUQofTQsPkslnelY
meXZn4fxYsR+cpRYFhx9rvuiv4SKcZyJcYJ1B+ekoez9BDqKlJv6bQXqxvpqZEOzExN+OCRsL3nh
XxRe4/t5LE5kzljQtMtkOzfqwKXtX6eMau5LXV4vBm3D2DSc1Dht7zNIdPeAR67nfC53I446kGrq
yFtl3ktTCkKL4zcMf9muV84LYlaqyAWXTFMx+h4iMI3ibNTyX2zQH9kYT6l7UsnqlWiZIWwuaLY+
4yLLDp0YPzEGYDvTbRb5gc9vLxhIGmkAWMrEhi9uBoELtE00L7RVPhEncHkK0kBHdVio7bKmuxTy
2kXr1OVhFS1l/UHeiQnL2mwPdrCWzGHyyODnKyXdGMhHcF209ofn3GL1zE9WYTWbos9xfY/ZPw91
8HmqefTKZHrOK9A9nhz9+3ZUJ55Bgj1i8usEdKSH6ZmpKp5dRb3q47lSpffLLrE7s6pso6ErK2xC
U2Rw0Pq2u1wTSkIIQtfhBP5siUrdpc58N/S2S46HeUN8xINeNBVnCnw9qH8aln5bV771mZXi1Wkf
Ag0PpfekH2GGvFu8+jDWKaTVasHaz6Rj43X6TdYuGTstNO2sfSntWh1wKqEQWu45G85cDSbgDRs/
hVmpfZoP21S19nZaHp0yJHbIR6E5V2SLNTORIKaFS6VD9RQ0RM44do9VHClzx/J/Oyn75BsmPbeX
fNdF9+mqmQQX1iZby+oe6VzbjWOJbpcLyWVrfgQE9TF4ETdhMGAqxSW8a4bhI7eoojzPOltmhtC6
QFWgiTEIevd+CIUHzphCCCrJzWRO40lOX0XaPrZDZkXpezJXYoMoiZrf8xuCQbr7IeGWseYO03QD
vis1SO6xvvIu4FMpimPK/IDCOX33FHCOyYceHloWV2hM4lPDb8M1Gmzy+Y6B3BiVLoNI8KYYTLvw
ZW5gztg5eQq6EfWGrA7KEdw77MzGjV8b/SkYBJ4UXK6ND8Ngyfu3ck4hwQwksKZm/myT64EpFcoK
Xr9+wurfQ6mOHDCITLX6/uD3+rNtCEPLaKhx0/XhKRvkcwH3BzgMVJwhWUhHss5LbSYXFZCPUjrV
nq15u1tM/0My8CSXC8t5L9ZgtE6/+zFZnU5nGhsvzvJLoqcTUUnvXUWDA5j86BCctRk1NqVhsvFm
MbTbTAbZUgNc/UT3ZHCRxoDDKbdS70pX0twOAMgt7XjbatynCQOcwT1y55aRZiAZebW940J8cAar
OzhkGwb4t4iymJ/y5QeteHIPYIB8MRjhJp8eYlTOopiLOkAYhObW5DlGvjzmAHzjWPToy4Eo5mm4
KzvobIlTH+LSJHTOnx+WXh8S5T7QDn+U3nIlaP9wd9w0k3k0V60AaTSVWR1qK7sVOiAwLCEZJbgi
CvCZrICJupABG9SL2WlBK00M8eC6cZ4P40vp/rFBuPcoAA6y6Rg4J/KOxem70Ylq4yf1hwfH7WiF
B6sa2fdka0yl4FQg3sV0O3yD3UUtnIQEZODVn/0XnVEnpKT/2IgxGECOjG+Zb8QzLlCdNHej6kJs
n4gNWqjobKq8n9id64u+CNwH91UBuCXjWWpjwkGCxb+LKcy9EJYg6KVgX01eHE1ds0anUKiyMYO7
ZOLnliLesg65qpRjbu3OQ4JRZduyLXYOqpNXbLbNwRuf5gYInW6oGowm7vbwv7xTMaEF+vPKZax2
uLqWK4MQrH3BmP3YWKD2aqBu9RJucblRaPdA5FtPEp83neFsXczCB/3Fstk6tCTwnQq7B82Qawao
y1nElbnNXG0fBjBjo2/2B9cwMNOVrEss49uV8Y9rlUQRLABUutz/rsvJAZeVPc7DvJvksxnItzyn
U8tbtoKWrn5dZX208d0EKnxoMGX74OadqVvjCrwPRjMLpJLsuQPl4oaY2CrCDaaWzOKqmEkVc6r5
YM8EMWluBdUNxZMtnX9+G14s0dr3nUcPUqyFrJeZX6d04u9X/W1GBodSbXr02CbjoRgPy7h6WLP6
JXc4Q/k9r/veopvL0CpUxKNHDinQWJH2cV6NL0uMK5GN9yszLryfdf4zef2wDTsuo85yOULiQJNT
IAL86r2PHhRvpzQxErvAJGkTa7z+oXoeMkiAuhl/BC3wxfdN6PRuyYTSI7MvYQnCiuY1zeph59Y9
Y3gj+Y295NDXJKOVOD8yvyJQBxnFcsgHOi14We3GyKFFMv0kVi4WF4Z16iYV1t71Zf1Km3qfw5/f
lMbMOqVcDlXjDTcCPw42d2s2v3onIzVWUUH5eeVehvGbyXx1kRWRAQGFETcwsBXYLh2IjrCHnkrQ
D+3UvlpBVXEHH0prP9izolwIsTQOcAK6c2CN738bbSNkBhWqZdnKhuSh1XFXM3U/MLfCjkSSZ0ij
ei4GYKqmN36QK7BgQXiNbab3qpiTbe639VbyAsKVEPfhvMBbM0jQ4AuxRoCBU7Fy24evyahx53Py
DU1L48sgwlP0yBViXbji7CDUQ+hHHsvouiL9w61H6CqZaW84qkDgsHVCB802l2CthBy1kUnUHhEc
X+0HwDO9WxL77Gs2EXVRV2i15DPIwE3p0qVWM9eU5oFhCpThIZ0i3T+muiOUVDO+GxLrTlXuNxjD
k42c2xFk9VS+i0LL3/oOkV3EjBDRnDXQwmbGI7H4xKNQ0JiP73Z45B3UGysn6sUsp4DKOQfUJW8L
PDS5QqZtmDiOuy5IN8qrn12kJmfHRLtZ9NkTt8WdTs2EdRpEutmBqCf6aY8Sj06yk6zzJg/ohHnV
0t52OQQG2f2WbcMnqOG04AO8ZGJAPDOy6kGrGJGCWu2hDhG/3IDytGl4rJXnG4CVqWyoLuyEUWBZ
7DLhBzDYZZScJ+QW9d2HoWE0KVPwhVS9wcXlf1nOSnOTT1lc4sgFAUroj7i4VdtEuaDgMXuMKo6G
gZDXzFWS7sojp4N0FYTVaQVjqGwFjrY8P7YLvjy1RgTl9rrGKRAr8gPY0qWcHobDoKY3L2knoEP5
Q+GDmQEyl5O4iV4YOdupJcfYQzx3MGw3v/TVUwsw/hoZld99zsI2rqoku7jjQCSZe5cLiLwnqbv2
WU+UDH2iYJiI3bhyLAZdosMcaDRyAAqDz7dDfwtlDGrEH9YDuYxisNvse9uI1v3wbnCsy5QbH1Zi
iiNSz890kQWbAlbrjnr0k9Q8OYIoQ0fOMFY0nuGKf7rMN13tXMHG6AHdBt/FmMx0ljFIO78Sn4Cu
s+O4SNCH1VuTEfJSzAx2QGFSNFWkjloj2SUWFCu9yJe4qG+zMoaCRsFryfpiGiPEwCnVbKWhRnjL
nYGbmlDMPN+FdiWPJAc9Tw6bDdwFFkgmDPdjbx9lFaawromu4wb/zkdNZcoRN9KZMjsHqFh2N6oq
qv06NJgtJ7harDdc1jrKco8jxOr9KzvuNm3QVZfhl1iLvYUG8rGoeJfCenI3me3YcOqQ0TQuKGh+
7lRXF880jjY32AGOCrGXZOchv+bf41aL3FuV81SHPauTEQ00AItD07sq0n6cR0n7kYXZRQpvWyQE
e03YK3uZP1rd2Gxb7MRb3+9PDk9FgCZDz6jWjI5pVu2lz7aHKKbAS0R9uV2K7z6ZAopRdFFX0gzr
49JVN7lqjrPhf7tF9TuZWMA6Ot6ihuw2Ve1WMKXe+NUp4BwmUmUsI0dBnM0JLlnkOj2PvzrN6zRk
8biT7cxMmg3SKbwHRcqWJqmGa9tObGoIk1WUhbbeJLGPS6FkLNzGxSGbKL2ZQJB2R0znTc++j8lh
Mm6KhBQ7cN40DPbERWvxxZZY63Y18d3ECELMq31/JBCrw/9Rr1HQ4ScRGvG9srOor83w1Bk+5aoi
Gtc0qo2ddA6zZEZTYVAZ0VCUcGWF5Z6BrtYwV2BVh9WNZUDi4AEzVzlJv1WZLe/wZW381gkunhFj
Kk8MgNrmNQyj/WDMr3nDD6AnbLUixdtVasJ2FJmy26Y3cHFPncdZh5++AmSAzrEOlXGeUAcQZwFX
qEgzRNCGdzQX23yy7eGFDr+VvSBoxovAjfIAVozj42aEDqOIX6pzwgvDrnf3ZpHCDzQdHaWCEpHz
C7AItnyy8OwQkkiMAVeVJsWCm+5imXAVJQkQNmKrGI5Vl5pqORgn4hfBZG5cy40qq6+eZzINK/AE
WzyvnDVJ/sg+Pr0iMnWkpN+pP2aKkO9/p0Vue/RPcZBtjT45gk2pz7J4b1tfP8pCEAUYQnSpp7tE
oYObAljb3srWHGY9E24qotFXNrtLyXKcVRCjrGRfSKQQ8Awi0yo+E5ckpNrAq8iv/BmC1j4nbX8U
6eje9lrtjbLCWEuomjosHk/kn04j78nJXRMUywaQROv4XWTO6f1gfg5uVM/k3QFmZ+HqT0ebWM8D
0eyvXbq8qLCqTpRun641Kkp+6/RHGmPgzOtjJtflUKqTr1NrY1nEmzN7jHIr8e/muXjmG/Wupejp
uCGpjGb2XqfJ+r03GHFtK90B53f23kL6VTsb5rZM8/QS/+cIDb56OSj3FkFax43fCeJPp/xkeB81
V+CtIyVNtmjEjSEhjqHf3dDjzN/5XPxm4IM9pzFvu6kOrgVMdabEoHT6MN799QOKzEt/IgTEhIkd
gCmFntNCnF4xYSsPeZSDtStbn2U6dRR5GMb2NrPH5uh6y1s7cecTZ2xMrfWf4LASakg383CQ421A
h4HWOvPLmQ25KKl2r7KaNPswDZ7/GAa6p+yKW8Z/TuzAteW+2/Re53NEjVt8BJShUwnWN537fZ7J
KHH6g9fMEPt7riVJxCMMTq/sVmTlge1EeWvUKU9vWRN+TWipEXs7x8h+ygadVjAmr3GiH0hbfpw7
c9qwOX/P2+QuK4d1J2ig0tMMj+M+fSU957VzxWUuA3s32UmUDHBnhDdvvTlTkZKNtfcS9rPjvFmS
7AlfUkP8iPc71R4Z2H15dnT6LN3moxErmCN5NZkCcoHiWy8kC1ePX7eV06NVuVQ2cvW2SPdzgJ3p
QoGbGuery/PLUqNPh2akaMpYd6RrgHOtTubkQVELcwfku/NY+4uIVNH+455GFgLhFA2keYCEze40
pzQ0/Usc+g9FIX61nwQbJTZJJtQV4mdSzlnM5ohFOnqSPfih22pNMmCWbeXJkXs33CnRnrKyd7ew
rhywsKcRyDEU3cdy5EY1S/+7Y+1dDsgsbb8It3mGjKBDZLHExNp6dE814vKNdFhUurY6NrrfOz5Q
D8qmJwn1sZv838ZTr6bmzw7OpPhjdX/OA9jUJc+3yXc1ei3kJjntlra4VYU3blwB/atur0IbswHU
RdPuerKruJQYQLH1yq9xhT0kPZkLCzCBg6ffnD73rruSLrRThMBmCKO9MO8jsw7NHbKow0Rp47CL
26ALbvbY4kcCZodbA0kOuQaAmLxEIi6bDzJPtk4N9VJ16W1rhw8qqTwkNdamcPguCzKBUGUTQlGS
45Z0QP1dlCmApG5d/E+7P/e8aSw1YyEi7Fh0sLNg3c/o63YSz6oTC4wDFAnCMS+wE4tdjhGvcXhJ
BfWNiw58IU48LOcry4K8mJ76vEQFYk1cVMVuTLH+Oho1jwJGYA3NuR6w+hsVgyvJiNtinb8lCI0c
vRG8pU9CAfbilUJQkC3nak5xp2X/UzOSyqXPxKnOGmjv+WuvqVNXZNb636MBBlrax/u+5001Y9RQ
cm7fRiqv1vONjVBYLOSgFMdJbO5kwG9JkF3Umyx+LV51qhiLGD9+ajYNYpM6ODKy7ew8MUsC6qzZ
/6TuaHIah1cJDbuhanpoZjvutMCQl4yh1aI7pqE5U6bBYGwzdifLLh+0RcJ2WsqBN4AwBz+RyPqY
lN4MYzfv89JCjvIiHIuTTiJp8H4TbTw0K2m6h+7juA0kaJ3/hI7jbZyHqSt9Vho5URyCixN+/MaR
3Y30qLXA4ZF6eZXRdkWGrt5Li3hu4Twa3jYv0wOMr32bLHZkhphy64vFVh0Y+U9iY7BAg51u0Dqs
CNThIVm8Hx/K7STL47CCGb2g/efZajvqU00nzpSKI3USnBwLoiI3b5geeSk0CG/rEopBa43aZXzG
mPUoVHNTYj7bSBOZWTcn1yDJVoo+aQ1lZe9Fpu8SsMxoqEamxOukZlnufNryTcBU3HI/5i7dIqGt
0+4G3PNNigFr5xW0SDFt2JohaTrqqIr6uoxpWMgP3Qdz5e+WSl0HYulPaxZf2li01oJVDpERSJbe
qh5lViWyg5vTdtmMPPoaXRFrjOo2VV5LBJxqOOnHczrn1+niAPGunc+sHeSpT3E8OAjyyRaAr8xr
kJYmh5udbWtBhkLWHo3c5ZUpedTzcvhu6+egYL8FySQ5+gn89UCQtp33JhSqRc0nleEORyIXGqOB
dWK5ychh2CVUejPZkbzEyLVRYe3hKtygj8yOBpAMXmJBa9wnjzZV3r4tgALkDU4slzTWzKZIxz/o
M2Ilw11Rq2p+B51yerJB3VKLfeQtKDsOHC7qUb8VzfD5Vz/UrGsr9nZEDHbbMMfkU8GO4eXN/YPT
eaD9ajofUFrLye7YwSX+PH4H3N3zkN2jR6OUcJofz7CcN3K31FZ0anjC3Lfscn9e7ohO2Dst5Yme
wnTb+g2mqqp5L9dgBJTgdaSz7kYocUce6jW5gvk+RiW1RZuCakFQ9gMERgTs/gu87gP1/RdtPWHv
Yti68wpVIqfBIkB9wzl+1cXpF7G1S+TBKUjNZu+vIQ91j66avfCRs+TBHKdj4LVP3ZoLEVp8rIO3
Cxbw/C1fr88WeiRLoiNToiRbopuWS0jWhB1MZxmD/jNCcUfGwbFGF7528G0U9ibVZ81oLPlMCLJQ
KzUqREpltuBAW78WW6S9h1ia3WXWIzHbLaLGujiUbsNoJfboFmYYD333akO/qYnTALN3lry5iHFY
FKcfQxbej8RvNFO99cy31vKe9Lr9l277QGYcKnOfA8y0wcop9OJ4+OMteHIo98tjr8ndbUkXzQvv
fmz1tV4DQQrJKrmOv1yZ7X2fWEwCRNqegqyeOUW413buqJ9Tk15xacwbw86848QCFKk+ehxWv2ej
JaTEtPtnIijvGmN+a4c+8ojd5nNceXLflWvS5pEcxLBwBAUthiBZ8TQsVmv7OobmvmExZeK7pp4n
FIJFPZlKnxC4jslQ7MiOs8gyNQhcUa31nMjwpZ6Nazi/7xPBLEtKMlIQymPRYg2gcaGjb2+azu2v
+LS2aUBiTp6DQDWtQ+m06AQn+7f5i4IZicvbuoUVY8IjKgba/q4DaXMcOptlk7+Gy3h/OTN//5dS
v/x/f83Yr4LFQRKgPRdpRF4v5SxJNU1sIT4rzrNXU3BZxZMpoUBkRNtAOU03OgjJig3tV1uRf+Ou
STjkMVGZjt9Ispv3YVLoJRKD5kwdQ6QbD3TGG6p3+vQ1ZadkIMh+zAgIxMzRFKNdWTN5hkAXZ2MA
qTJQ2G+18oqLQ4iPX5Pms8gmRelDwo82qy8HVkfYca6Fc29sW8bdQbPch2s+kNYNdROxI1ufTiaw
RMF11oIoX11AiUqByo3CZpuW3xeuXAnE6GAshWjEWuOJ/v4e/6AjCBwo6m64SuG6QrHa4NyYmX5O
fF0dcUCofLs1xv42ziHU+4goqD2Nii+KqXniZwgwO+7+oeAvJ6SYNkbwqgohXcJaVIQupTaiCYsY
JlbGunfuJvk7Ty3Dzs62yIHN6usVfUfoSzfE4IGyf36BclTwCyzBcBVXbbVt1wwou1evYImzba+S
aY1rwsxBlAJtcbaLvQL3KILybUrjY4KoctakKQv9CIyh6amxJh66JDkAhTiYVUswzJpU5eTWnVP/
2KhMMZEsIXjRsfcuyRpylYdzhP6rObsRupknhbbtqit6hDVqMCMbIfTShUxK9IIUWX8p7R1E7atL
2cozLrn3bI3bqhGjYYc0d7WBGabE+INZ/uSsEV18OSzv7OnHEVZ8q0NI/k6NQzfOmid21s/9WBl7
NCkY8ab4gYEFbVZf/VMEg6XT/OWvQWFrYpjJ27ktQoJI2wDYX42memgxl7ed6u4xArLIs92fIfUY
xYpLtuaSuaKOZDkHN+Xy5rWkUgdkmKkM38A0iV0m2M8li9hkC+nmfZj80ouTXzETeWtlDlHK5KMJ
d2R5i9l0RAqLaSt/a5JxjU2vhyPw4OC6qrnVEDCcR7LXmiEMj60a5x22kXQbsrPZ6awao8G1vnkC
Vxoxp0jP6PzgsplgsnW2SePdMdlA6BizmjJkxYUyAG/wBUnvJkiRHcykDXtC7NrYjRBAyPPMtueg
cJp1jGmGiSCTsc/7PUTY7Wzn1tm0TiKYhr1iLwE9lz112E1Qis2C+YS8LirP2xla3CTCso8qCX5m
u1w2nELJrmAA7vLDp5b1j1Jg5IPfQdcWtyK8Tqo2vhlqmxl1ebFzymmhiKwnCGu8tA4bCwccFFVQ
fs98htQxppL2aU7dp5oFXT0O5WOK4fF+6vhDI7UqVbkXpW36a9dldhI9VFhXxfO5UXyu3QuKwHlX
pyC6C5FDJCbvbjaXyAR9Rep6xYMLMXpf6/lf7Ndfdht429IiFay0AvRZqH5LgWo8aFFF5mFPVdyQ
4ZNjLqwH8dkiGEkSAZxdM9nDWQCw35yvvYQU9wGV7qYIkk9Hlh95DY3ZwrUWGqVBY6bTRx1yOk6d
/WkBw97PjYtYzp3zbeqrHzTb9r5Y1L1lArnqKXv7tj0OS0js09x1LPJZZCVSq8g1dCQw9aBPGa7o
P3Y+JKVykgSZ6Oumc0pS0Tm8Fzfc+l3zNQt+LWKUIwsd2X6V2jveQz0CsI9HYoscitmEiZtm/TEN
F0kdSvAPrv6K5fIogpdsKLq91maATru/6h1U12XCwLGj8Ewmbti0bnaOSRS6OX2yCmcqXVFYzhbD
oNT7N/IpWw5f9iisAyuQjh0CNvSMHASZLXBlpFr1608oZ7N95Xf9NjSmByUi3JB0OsuuBgkGcpSk
Dd/mGxGgWxm9Y5sZW497xrW3SdcvB5T0OIrQx9Yuf3RWajzPizUf1MD+n3EIjr8xd3aTbzKUQgu7
rP1QIuwlmppXlBCo95yoxUBhLuWNkPU/32yQYbiXzhvTfW8tIX5mfQ1vlZcGA8k4+QbH3HidM9re
VUuO0RXmaRXKZ/Z8mzRVxBDyhUyyOVXlOjAr/J+g5TlbtZYdFzoT1axDddrcDJWdbZImZUwu9Wfc
qzMmunzvEpG2ZfhLvQmiAeI5GQAUTcDPdWQuRrLPO+N27hEPyErumyJHtCPau7/c51Fciowa0IRO
RzneMyuaXKYQLED32SS/TWJg+YGHnWcmv55VnwQfKxlsA8aapduM7chSxg0/iQFCSwl7LWVe1UD0
RM7LJs70sp8+8ABxr9kh+bggIWzu5kywrS4kma7jdNvG87+6EsapCas1oxwhSipMN9Lp0G6hK298
xEs+O1JI+vOzkefNdTA2ScS4N7/o0efulSNpLtNdWmEwcaW+6pdvJathY1ZCcueTAQ6O+2rMZlQE
xULHEVsm1npaQKvcuusGPpbEaljlyJPPtBSuKefeTFvOqHc5EHkykK2QkI036l8x+JduGqwzSuT9
rKX5aDg9NpWMHZRJhpMS4fSgvSTbgFsN7/sWp65cHHku56qNWpCAf0K1JI7Hx6YqhzMCiIJTg2wJ
eT1ygi6CzfOs8Y/HgOncpB0i5MXvKR78yInRTc/594CsfJsxoUXiAbpe9N29LdCRaNQ9nWbgYZtI
+63BvhlkcL8YAmOFiwQ4Lr+T4ZFVDeBC0Dodg7uNWlB59VNIXCPFZDvnX047nXLWIMZV607vtv+I
Du2Vqd6wU4X1arjr1NxrUYK5gm8G28KqkfzTbbvzgN5yulgBsDgmixpcHUs8xC4wGvEuzLabnYxq
dQ81BEZx5bYYpLzUuR/LVS6ct1dDz9CF/mXbSsPcVK1AKsN7n2a/rdEchWbtrGKUFGqS/3qWm35T
vBeWPC8Ur/H4Hfrm7Xi2vOI68zR20ma4n8LqqkkodBIj+UrS6QHL1wW35IsXGK8ZdhzQStL0cAEM
l4yUBENaT9rQP7u6wVg0Nst3xW25JV6ErVZkFA3Tv6n9mmiV3OxXBku7YYMkvwyL4ZgYkbiglGuN
pz58T1Tz5Vvdv1nqf+Zknl1LbV1n4tmAjVzUMAMG6MDJYB+EjU3rj5VRII1bFmY/Q8IX6VXGcwY/
tAysDZqyw5Cbl0HNxEfHRHfaZBL0/Y9n0vem+Clsll4yP8txebLd7g0IKisd9keVW0eB7Rbbv3QC
6ghaOoJPd0LcBeI7YRjkF/WzadfdBlvCvSV9PhjzC5wIZ0Ot36ZEPLiMHrqFlATFXbhTpL4eWsaB
NyFDddqdxCsOyknHTU8o4cHnsWdONC1bMQ0PSw6jbv30jYGLRfJN40pJSQlIBTE12H9B+0DC6Ha2
ZlyM4y2JSo/riJrlSC0hNfW5RJV4IHbpBWbETZOC/HY8xH0eqn96X5TlY57eLmZP0oAeHzKgsTdT
W54HG/1D4hunQdvfhR5UJMaaXRqI5X05TuT4CJZYAq1SIZedM/G0BoH3wMWDP6kMHhtiVo4K7DGV
dntrO33DqqVGrby0hz/zhpGu0MxKPLZl4J0wcDH70+W0yYbF3xkFSL5u6h5d6WyPqRskDJi6mgn2
gxUzxPwT4ExG+GM1xnBgMU3cjER6gVduP40l4Ga4JH+rjnTgVwxYQFZWax3LDOo0u28DjIupDs9w
3YNjtyr5yymhUpj9fGcj84vCQLp7I0y+bOZ12zaNiRMVebqZFkYoboX+e4pZfAR28jDDpj+WpBu6
2gz3xpAa+5DZ1a5GbLprMMn/HTVjHSxHj+9y0wsa/YS26UK9aFPZJXZ0FjZLiVS3fuT3Bs4VY2x5
FoKoMfxtktEPzc2/bMijIC0+Y2LE9p2kkjAnMvtaxurbwOLK7t1kPFk5+rZRT1tXhzNvecZcJpNc
kCpM903p2vtudJ5ylnaboE8q2lGQp+RAsLPC5mb7vXPwjXIf4jHkdG6JLmWGl7AN3VuTe1kk0pn/
3czr/k+Cw4oQQ97i+Z65QqD+q1V2NByMPKbd7EcvHRjP22dnrB5zrucNaUIf8QDYRfhXsRU8ksml
doWX/EyFiy1V42JkQvhMSuQNY5No/V9scJrky2ttaO+aSEEkXwNdWxI/MHI6acXcHMH7fmjNdU6Z
fPW6xuZTZQbuE9q4jnzPPfOPP4y26yYD7/8dGgpC6oLy2RrT6tyy4d5kSakOPYc3/yaxhcGQ/R9w
kD8413/1jwufqHibia2D1cr6bx+Li0o7Hp1VyzYExjGvIN4HYU3/Ux1aZA9Fbf4uYpQ7gRogXIob
ht7Uv0VXRIOfv9ZexZNRMeqvwPR62coIIVCsGE8qT+61b3+MRgWrGNEdM0wYX0gvAPqB18IT5ZR+
xTje+81q958rTBQ9aU5/9h2s3IMSm6VRQXuPawC5g/4/zN3/09stfAiqKBFCl1/7D2r2/xGqHLNs
5IJ9Yd+73o21VOx8A/lJUDXmKhRMm6blZ/jfH0Ec+f/Drs0m0QFhvfr1vcD7b4QTXyyGHawrFNk/
FLr+GUxMk3PzzKk+bgu8B5AWCMwaHnRslwyG7UueU7RMZWFHExGTQFx2BhDijWsHHI1FsjNI7zVF
cR7MDqGSuau0/WM0XrvzySyE4ISzwdUxHeRwRbW4MGN3bpNc7vPYHyJCxyaCeZZDt3AEk3xHomf2
JbP6IEJ2xFTHbeTPb3im3u2CbSI5cPzXfKJoCJUj2bjrCga6ugH9i9c91hYGIjjtO9HFL3FeX01B
SFRB8wzUzN80gfMITxAzVRhBsyKmdVA9K/z6gV1TuMmyK/KKCd7wLz2csq1+RR/T7uMQTdM8MfSg
BFE8EN8pO1zcKNiucVtRkZKhoybjg2lAatcsKCtmI1582xTOJUxBhjBOGfaYv2790bhZpVb/wd55
7UiOpFn6VQZ9zwKFUV3MAOtO1+GhZd4QKSKphVGTT78fs6q7Izxjw1E7wGIuFmg0UMjKMidpNJr9
/znfAdWa7Ap9ICklIpX40ifb8NGqjrQUWnw1ZCrURbzNIo0TTJG/KCau7LxVnYMinoa05nxN8dJ1
BosUHG68GGG6jM1XBKT1Q1VdfD5nfmMs2ybQOqoXrkabFHfiyZRxidxph14WfCaQ0Q+5OAZF8uT0
dUGHL2wWjo4ZLLI7TxfjDbWchNwSFvkcI94Ye7FlIOrwBwzdqHWyGn9RWjcvpH9876JsNfWD2Fl0
kJdkaxFMNw0rMlCKMxyt+Se+W2KA5ui6qwOS0ukvOSeX0PEnZUSVe2XOxxQVJaMU8tCXbI8waN+Z
ioTeERZ/8pb+nwH53/L4/2vzWszQ+/oXlv/7PzH9f4L5//WP/0Oo/W8m2G/M/v9Vtd9A+v6J/9/9
+M9/QKH6C9hvuX+gwjM1i2mGi86aqfx/Aftt9Q/VAt2BqkeoaGAsMBSoZGdgv6b/gSnFMFyLlqtm
agbrbF2Qg/PrjwTYMp3lDmaCqfPF/RvAfuPX4vjvaeQwNJPHdFV4F2BR1VMcKK9p4qQhu53SP9bs
tlBwoO70Zgsg+hwaI+mN0ocgd4uHNi431QSQKbiDZ7fuiagynFs/El7TK8jIBgLHIj500qS0yreN
bz8taqdRlzS3MFRNx+rFVDgR+QLAjmZzEppwVqGTBe67yyj/EX9uYAkJGi+pp0sjkdgp2gehNCTp
tYsePr80gksRBuzWu+WEhySPjGU+aMhZkTaSdKtm5Igh/JIzuIyuhfIFdCQHdyRvgES+CHW4bwyi
yGkAu/FdaxZrdKEoSwkEs35oFdx6feNgktBaLE8madE/MO7RtlWQV0LKpphlbMrmSaoIKDsCADny
SnWvyXVWBoscU+sAw4CYwYtmboGh+IypN9UpX2RkwPNWDp3VslRekCkjrn2OUWdYtbOgCL1i5YVG
QFHepNXVPnJ6W/hGvEUSS5b71zZfD/mx7yQr0WOdPpbyOkJ4Gd1F7k9UwkhdnYU2PiV+7Y0WRfro
ez5r88sHe7wqgy9D8dgPDw3dC6W4TugaYOyMQUaJewSkq6S8YRe0UMdhQYD2MP6K7vQgss4Ryqb/
Mlf+UJYtdJ5jQPRao/VHv5F4I+k40CZHMIp28IsShA/+1F3aSukp5JAn47ia8ws0nG1SgcfMGY87
MH6bxtekeBm65xhCWgJwM6qChcy7raleR2itfGEsR6r7lPy1r2ibukh/Vvxi4SPj1EmUC0YJiAr1
u8I96+N6b5jZoZB9BLKK/WJLDFCPiKIpqCW04ypSS2chWlzNSrmFzbdS+FBqRrVRrPiizCi+oLWk
Sr9O/WcnehA4SRXsVZTjohv2V3sKxUd6bqsBT0wKhnWxlwrbSDWo0QPn7GmNW9OdfsQBDhHbuM/z
adXNxCrMjxj2R5oYft5tXP3GSH22EMj2AokSNhIdGzvCzkpicmZjuC37G1T1t4aJQs58zQcCFrD/
TsbeZBcZuO6TYdler+t4L3cJUp/GfBLWuBjb6AuQWAS1oPbJH9JQMpKZXMBMESirSOvCegov1vAf
Ji25THR3ncR0EJ3LuH/ISBIvx/Qq6PsjwcaLJt5OCYaunGOxbnFU2upVy4HMJrWdeokbKMvZ9qAi
Sozt9plz0IuhJV8IqV1Lc+4UXwEuu9LV3eSjZE07TsrFoq5vHT6iVOonCDdEGDj3IoM2l8xJlI7x
VWQPKO89gYR0IQZ0oigIEeQhzTwEDed9R19SouXkkwJC+aJOIHjs/oGKwRN1KhzeVGpl6NJ0vWLX
MYl0r1vHBLEwPgSvdjmvCxKfRpAkKcfe0sOVePAJE17qMqNz3vFa4LZdjx0EyMQ8RIl9q6IXWmik
2uE15RVwl1qzbihbc7sbQB1k9urI2xI/om7MYUSUlw196xrLWEnY19AtpL5VzJ026E8Fmguiu4kh
GqSXFsMubF/efG6u/1yu/yNvs+siypv6P//xnov61yJuATPmHAaQT52BRm+23aEV5BVUAeYGW0uN
7OjuUEVnKKL6jFL87UthgYW0yCsxNDH/iDeDROx9Q0TutodGYS0espvYWRjf/NaTG5zv92LRe+YS
HQYYhCt6bfkrbT7/zGb//XHznxf6799wAoC1pcTBngNc0NSRlmpUrUoMzmdOb79OZ59d6XzKeXOl
WdpStysZRdkO30Ffrn0v2FClbFbaqtqkS/X288d3wmj8/bJO9nIoRLPCtbm1dBdXmrkiDmVN3CcW
gwsipL3iOl0BDXwtj/aZ8/sJxfLPkWEKY1o0bcJ/rJMbOpZWp2K044ZKr9xhr18Be3FXFgiSRfqk
tevyW7SkaemNWxJ0aN1zTAUT+fn1fzi1AEBq84ZGmJp7MrVUZxq0pmptr/F6Lp60e+ENT+1DuEZd
Z12Qfr2Zf4FarowdeHbcTEe+PGd+xHwmP33qb3/Eya1os9giipIfgQTaoye6rB/GB3rW2lPoIUi9
a7Yw8FaoTrSVupVPGf2X1/7AQerz33GSRPLPR/Lvm3Ey+0pfswcoCLZHavSWAOIbQY1iaTFsRcEO
Zfp/d8CT2edSccqGiAEbD1erh2NpOWztFUqgVbmpz+DVtI/WKva1xE4RC6DCaXz/cpXQhiOQafNc
F/v6Z/iDaG0PI/7aXUbBxlon6xAP87lR9d8fLvo23BUm8xzD6wkn1q8dQfoLwEuUvl55na/ZxPA8
CUi61A/x5vNH+MEqxWAm66RpQqX99bq/WT+guxV9EarMJHVayfEnwP0zz+zcCCePDIRAqxDTScVn
eCK1FMZCfGYR/HAElwAfWllwY09Xe18Q72ymGovsMODVCRbCrv88S3LEC16LD75aJwEfv2Y62Vb/
HuPkjcPO0SRhJlh8tAWOtBV12odmG66zzbQxbkaPw8Er54j/mwn/btyTNwxl0lQR4EyFd0UjdxUu
o313wPq0Nlhmz02Gk/LU71d58qwyxLDSJUjMExvkootg5a5M5rm6dc4so/PtOlnA3l3WyS5Am42/
YcFAtuJBYl+NYXkRB+Exo1r++QT/aI16O9QpuDeLRohPAUPNayXB2MvpgA5gYW/M5fklY75Bn1yX
efLuUr/tlXFkKuruKnAwF+jmdSn0AzxeaO/9rYYH5vPr+2Dyz/lVZOzp8//skwmSpUVa2yYTxEn2
kawfU7d/+HwE7dwQJ7MiiVMl02rSQGVOf9JybxPfYcucfs04GoxpTNG/vhxNGjaTeUzjatl18D4C
FU5aCkDpzK/54NvHBdtUkWB/0yY6WZSHAqx4rTqsJ+FCJaQlXCZfgodmgRX1Bxmy63b7+YDzDTx5
pO/Gm+/OmxVyzGftt8l4PcqacAtE78rODqiDEM+fYbl+tLl6N9bJ5gI6JHJGiGQekdSHejV4YslR
ZUmamnbwPaq34kpfpyu93PtnXkjtgy2zpdnabOozyFBQT2aukyn51PeI/5KiWIXadLCIoQOgtPWj
ZKUTMK9ARwvELSyeAwea4Mxdnl/43+7ym+Hnj+Kbu4xqqsRZ5JKts4+20b7a2huyIzb1mWE+nstv
xjmZPQUKTFqhjFN+tzb6Eh/Fetrq19HOWbQX+Spa/7Vt/VtVyGP0vULB97M5rR6+KzFela/5XVO9
vjbHr+Xpv/k/MB10jrT4VzTYb4XGRZFGXfT6ttQ4/4W/ao2m/YegIOhC+SDDjuYTb9VftUbKkJb4
9YKbBGphNWAq/FVrVPgjy3GpX7iqYLNCh/RfxUZF1/9w+PxbcyHSoNTM3/sb1UZTvP9EWezv0aNr
RNvMIpo5Qev9jHR6OtLYo9VV11bAC2PVdjCP+KFvtcc8iPQeJA4msr2d0lkkZ6ewkPsVmhi/AeUU
34Kg9O0vjdbEAQ0yhbogKQvoAho3BwSxVMfC+ELRIvvm9/WAza4sE+jiTewSJqEqKtl9mhsPyqVM
ncZdTliSaJiAe5IXZR1jlVzCvHYq9Ctx9aMMUZhvSXwzC2OF6VyA9lOzoMvWqj8F9pfQznx3W4ox
Qigp1DrqVmTYGQHkVNQiCGEVCwFlhoUGeSW5M0v6J31JSFzdyW1KG5PmTh/49DZCI6itB8LDEePM
XjqbWqarB6b6QyBjMr2gyZBiAFnxc/2SE1uvHRuqpjgAMdQku67WoexUsQJnhdZPaMeuQFWrOWN7
dBoB8AutOS7TVVzTHqdg14Kcrr/jhm0g6Ad2W7v6dSgCZea/9tg2o31dmSxURZ2mJVBBMtVXDVRi
99opVK3ykqTV3QNdf+RGhRnFxInEPGyOhhH8nQQnmwEPZGo1DExNh+Q7SOya7MbST5X60UjGrkaS
61MMLQyIO/vEjxNJBMtUF7tcS/SaYnE+BSDiaqkM01btpW7SP22oDfn8t4H+gdwarSPAV1lf9KWb
y6skTMwJhkEyut/cUPpbrdPowVVj22fXIRl23SKgdQkFtNfm3Daw7gAQ8CjE8T23GtU0AtVfvj2M
6ch5LDCtsAmBVLSGNv/d0b9KWoc/o68LyBlzBC7AoOqqYiFGPN6rpCPsggJk1VJFCvPhvpYJlT1/
6OlP60HXElNt4HmMQWki2n6CiJVFOyUkjR1pEf/N3VBMBp4bKaZs0yudXhfOYsqwusqV4euih/OM
IkvCLBisMkZVA1k/4VSeq0n0Ai0pSjwyrCC86K4aj/cdTDDMaX1YUsgtoREcpsIPn4qolcqmHks7
Ww2Q9OTKyq3qRWaYbxEBa90XOK98Fi3s3LAlrUgcwQPkoHJrX3kpRaAD+XeR0ni9m1u3daOHNMHy
3HYOldmANOmEoXcevukGfVuSDvAhuzF9yatuCtGPEGuyzsgJtpaVUhelF5M7/y3UDIHaMkVigm8o
JbEgxc79ZfJhcYD+952HsWxRAIYT3qkLN1Par1GCj35TjrYP29JwBmeT46h7jcsoufVJicxwAluU
MboKGNDK8Qk32mCs779Oao3fFQGNyfM2AevqAL8y7aehQLsh4S1jKclQPLloWCeTvionGODV1gij
qPFBAqzbeuTx5moqNrbZtFDtunFCB09t6mstJAVfNx1cmx7yQME2JyuUNJAGf5uDPfIK56EI+eex
cr3Usms6G2Wi9hddlgYOJI8B3YyfuU5DxEI/pWBJw/SHGcQRgiAqOKjbrYq9oKYOjYtbvg7vMrVM
FNxJWv3VKUs3uSOsyELPNjpIbwvIVWhREUz7G5xsMSrwjF6cZ3WTTFadZTsK2MEhsZeZnaNyyoLA
rB+kbOJxYeWhS8tAVSKSZxQgagues/QptAamvRnUcDanRSyh+y4TBAy50Dv17RSoebAK0YfHK8y7
dCTDpKd96psmpCzi15RkHXfZQAp9jK2JOqmKXY7sBQSTRAH55ZrU2DHcFhWEzYVfCAWhkW49uZxD
aSj5BPNCyRqtn6BLGwDgEfSI+TKt4CpJ/CQEQDzSmB0HkOS7YRK1gDrq8wzLfkTNVsXWyGYPBvK0
MmXcALBRZrJZHRcdRhijJ8ks8Lv8W6sHvIFdkkFU1aMxgbjQ2o6/r7SyK7x+iPGaRTR3wOpVWRah
JFCd8EAhXchLq0mhVpi4HX/IsZ2aoxSlruy56XQp6khaw77PHKvdN1h8CxLdFCbeIRg66uvEfznF
dT+5EZu1cqiqnVBziIuapUm0VbosI1iIrT56Ef57ZVG0Qf8zcANcKp3eEEOqYdfyKUzb4IaaMtSi
lVZa3MokNuxu49tNzdY+y+kXAKukjZX4crgaMA7e4zIsvK6qiqus0LpbNAfkToOyyS6i2hrUVall
Rrvs/ArbhZIPnfodG7USL50qsEGP5UT9vg4mjZBlhMHkB5x2sIyD7WT9dirp9qVuECV8QvQG/27F
l9OYJO6ncazi8Bhl2QgRSQvH/J7AZhZrQA0hRHrd7cel2mPbASmTAZsdehzqqwr5lbKHOG5iVy51
bmyT+Vl9MTSO377iJY2ShzKnT36Aj4L7Endck90pZZs5F7Bgs+xrze0FpzCwKi38sTWHe6yVafV1
5NZFh5hluvSqcJiRzp3e31DQCsdLA6MBgpuy7FLo9j6i4wBfBD5BOxPF1djoaoPSNtNeKytDOl6M
VuCuhhBUzAbfR4G821H9ejrqqnDD/k4kCSCBy0lENt2vGHDUUhQDdXX6UE0zu+34/pTwSvJVadl9
RkZ461YHTOuTs2SVEtlOqfgorewQBoVHTE+e30XSVTCSJV2FHhXwu/E1rqI05CZ2IPMzgH7qDUjc
tsRIUhn+Ii1NuLmcyobhyIc0GvaR0eXJca4yxYegc7KfJKbYYsZqD3fNUCni4KBrahaVnicWuDSF
yBlRScwldZGPOBdalm0qiUVugI5AnEe3QEkl6XghOxiQfrbqPCRF5jbHps1LfW1jUEhvZYcOM0yK
3L8bzHogTCHFMzFrwYPoOQ9Ct4X1gY+PudYGYqk2RS7vtSBWYAU3SP0nHGZpmdarqBoT+yJ2MxRA
ofCHtRpZjYOiTIcdmo4m9q9Fo/aQ3YNsZL9Qs53TvzulBPEQdVZNZFU4+bmzpo7ZDcfS5kHfOZ1u
o+rMC7qDtNFMly2hXaPukkXHMpeyGayvAoDpDpgDVL2P4WRr7s8cdhwrJfHKsyxwMvLquerF8FPr
EcjhNbJY8upJVtZlUaJMvq3BZPdencINAc2Thti/+D8B8L+BuAeqRIsP2OFFu6FQED0zu8mc8w2s
nphg4fmGmgi7da6Sh/VdNCqdNpSAOXnNGCuwHRalCiNwqtVWeyY5itgiWKCDdo2ndr54YDkAQ9Kq
keklVuDBXPml3TcLOYwJMkwKepCb6jYlhq9uEnvjuhZNbyUbhf/DEpMlEV25cJRFT9sTn0BPrR5J
puE+urTDxq3mFKa/qvsogdkolN50d1MztM2zjd9b9XiskbHVtdCh495jaiEYPHCy1FOTwJaPfdUT
A7mY8kbgtWwDiMWPRWYDvGE7n04XpDCo7Z1aS/5i2QIiCnmm07bB5qYtYl+taZ1ajaWR8CMTNP2I
tRti7iw9XsPLNZ56hb8AzFwBpUxsXKZvUrXRMMzZAaCvpp6INviz/PL/j7P/0Dln/p+Psxev9X8s
voZfWWffHWn5S38daW39D+oKsz7GRQGHzYwD5V9HWkf9A+GKcKnbi1lXM2u8/jrS6vYfSG5tSvBE
niFqmQOz/5LP6OofVLdUpFP0MTVC0bS/c6D9pY55V2ER8yJtqYKuq4Yg56TkWlD5GdK2mokdOYbC
3mGToo/NReZX9JCqBLOVZL2QPcCFRrtgWzrhFZLVtSOxdDVW7B7zvo73lW1xxOr2WOUurAjsqBqH
j33gEuwQDcW6sNpw62vZi5pM6tdEhNnDMOVSLlB5AXRgl4YqD6PNwk/Rp6ADAJVQQZLHS7x+84Cu
/7y0t53m9wd4itkCzZmgjUIyraEjbXp/gC+LyZfw8pO1SmDNQXf4dCgD+NGKhQDzaXiugqb+Vplk
MDKRqRbM6mL1NKaeU61bzNbDdVILMl9KokP4eAooikVwkeWTi8Qie4FaZyGoIE0kNMOv+NOGS2uy
NxABPB2JpSkkFoT8QYeGaMbihcT71dCm9/rA9yjTjH4l1aZ7pCB8Dxv73oF5a1d6iWHHpb2dTcBc
jT3rzjfkUqzL6IhNEeNnG1NtwUkZP26UikNiAzTQdad+NCHUv1ImgPOEIGOl6ehPjCYES1Thhe4E
p31Xst+3NgB3jYU9qhepqWLNCZ1N1iNTKOzvftwux6wbF8rIv5dkXXIHJSu9VzL0iUD73VuLfLar
IatvJlwxHFmp3UJYx6Gk0CitnNHhtNR0K2To0KQcbE7UU3DooZS9ADUIIVfH41pVJknlDjBjG+nB
vhuqY9725b7S5YgpWYFcMgn5tTDN+IteaBlGdctfkojA1LQb4GKZ0kerasREnDS1Dx8eLX4eJBFf
eMXBMhb2a9OYYIXpCHmkdJJ7p9Vcrxllti/I2HWg1naXhUyibPn5XCXM87QAyuJBjBcMf1Xo9i8Z
3dsC6IQ7kR2WGq2ptzoPRglrygnLHVuxh8r0FSKYYn9dO33umXYk9l1qgObqNPGqtYOKnGtUgeaB
chCEC2w5XZpXgWUclb4FDtSHnHGT4FgTtswLarZr08SrH3T4NpzRv9BzP4FVpNrGznaK8MIc66d8
kC98/DHX2j8APyGlG9PHsCaYlR7E2ud0tuCD52+dRt4MYrxk+aNcMLXYKbVelQAg7bu6Hb6RK5Mv
dADVaFGAUEwt5xYWPQDoakS8A/wiMimh9SU9vl4rC64s034xZnJj4uvTYhpdvB1W7yTXg4NXsfAb
AhW6pv+eNJxuQyK47gYb2ZFvKJdjImE3ccKT4C3uXGiCd6jRjZhqG3o4EaQj8FVHvVATq37Wcffj
h0cupgbt96IvG8/3J21HN/il1eSdKrWt1dt7p5Z026yxuHex8Mazt5ypcWSHyv6/Vb+0YRmvxxCO
Zl4Zj5aOOLsUPsxXIDZB2xBvYDRLLQtxFVnQUeuBDHlkvtqmMEC29XY+7UQc11e12qVeKZjFhSyh
ipt4rMouH/aZdMQ254Cw6UAb7SNonCRv9SQludWVnvrREac8TmxO+GpgVEDug+w2TUjLFWUUHKra
GGHjkZzR5lJ4TlNGd36XKJvGynYt+yHPmJpm0ZY2CJEJvBynJ3Pha2OBqCx/HAhPWsKXSF6IjakX
UTzp2FUD7RIuFLYnAw5gjXSXoAaaomEEzreUO06230aspx6ETgExqeTV7JwXgho34OyXVY0BI2nj
Z2BJ5OWxNHmOwzlMHRwBJixveUmdOzKaEk+PY7C47GhvpypUtnaGB9DV6m+RX4VU5nhZyya2N0oG
Z8TFzmpbUMOoKF7FjVq/pIQeLGpf/c5i2F2YfjpcdvGcoQvHYNlUsw5QZv5G5LLcNR1Qo8/f6tPG
GR91vuA67UdDUwmlPu2pVIGmOHkEla0sD00y7dvs+N8bge3I21XDDzg7BS0jlMOTxUYZytWZa/hN
BHF6EScdk7GewE5SY9qIL0heAIqsAeYXS3fZ4S7kxtP6xu2HJ/VM4/b08/1rXIv4PWr9tAlmXfHb
SyNbSAeZHjOuzpo3UhzqXoTMNzqgtc9v4rmRTir97OXaDpeq3PghVzNTxc1nouLJCb3/fKDTVuLp
JZ1swRRk/nzv3XKDUli17qZebArlS5j8zIz+zN37cOr9++6Jk+RCZJC9GA2/3IxDuaakDiBCnuk8
z42Ydz27k8s5FapkqStq0y14QqgF7OYOGLM33PYeyePtLlo758Ru84bt7Q7213g2Gku2WJT67JOZ
mI9SylRp5CYkCS5zoIroXX4NjnI6MyF+U9X9OZIN/4W9HGLFkxc3n6bGoqRF1N9SW9eLck24V7Yk
r4emJOxRCEVnNo8nedaO+DWiy57VcmbYunMy4uB3dj2Mudx0a2uvPGdbORAMsy42+bp+oKOyIEjX
E4fgrlkm1ziUih2Ws2gdn7nyj14FjgmzYMAigNk9mTaGpZJJFSKbbrUtMoa1VfB91mFPivLH5++C
/tEMfTvUyRWzEZhCy+aK59lTqd60NdeohrFyHwkvWucrrvWIb/EKbsAyuHL3466EenU4pyv8aFbp
nMk4nVkQwNT5z990nkHFtUNJ32aT27dTSfaDc2sQvvb51X54X98MMv/5m0FAj+hZU6pyU9e4uQ3T
vXU4cS3TctAWCSyMz0f78NbacJRmX9vvEgmDemkB4Iokb7O6ixwSMdJGG9afD/LhfXszyPwj3lwS
dVNlMtOAJIDpoVGNBwfcSRNrZxaZD0fB68HH0zFtdMrvRyF4AY4iRa+NLH/O9jWNxhma+jOP5zdZ
wPz68ZnmXtkmLZLTSRCaeZ76RlTxwvs3/oZC12HYfp9FlJAO9kQkn3nPProsS1dNFT8LMr9T2Z0y
GCVrflaxJ2uxAyOjAb3tjmfFMh8t0dhzmNt4yMRvy4ratE3puoxDDsfFrJWZ12jrYtaoJnfnvtgf
X5RNoJ9J20ycVhhCu5ninLrHRsaDF3O6qziA0Kv5fN59+KxoT8+KRY3C6+m9G0WadPFYzs9KXTr7
cFlDR0QTh0PQ626Hh8CT2zNDnh7O5unxdsiTHULjZromk7za5HKn7/VVyl3s6FEg6CCKcUVH817Z
6IvEg+x8Zmp+eFPfXO3JnsEO4bqVmsYTzCNqKC9kb87QmjMrxkc7kzcX+Et7/eZlBliSlVT2q42j
JF+7ga6cfJ707M5M3Dswrmeu6ffVkBqZq6rYyRySlX9prN+MZqW1jGKhYDCunEPkRHiAZPOcTOlL
E0dnpstHY7H5xgVgmAx2ugcPA9pxSUFgSaDtnQmKIUlAhRps3Db//vksOZ0k1JuErSPEowaI3+2X
kfPNVZl48MdMJaM4UK9yGqCFKWH7cbRJiwdBgPpiVkD8zSFt9DNIAdD/zS7R0xKXWw2xr4CVpisI
It5yfka5vqunn2RkeRhUF3Hmnjlw/C4RpbbJePPjo9ClnT47viahYUxpvC6j6sYwG0ByuWe34w57
yrEwrvM2OQ5tvQo4831+sadPkptLWc3WVUpsH9j/6kHNRtW0aTLPqToKQs7mFjK0GxhnpufpK8dA
joUznBurA1c7rePlk65YgpzpdWEIr8pdIA6XRAGc+X5qv80XujHIi0jtNjgbilM7ozRGG7FISQcZ
PEI4HbA2PrQYtyciQ8tsLd371hzXSk5SB9kLcHsPGI+vNHzO+qzVtm2qWOZTPxT7z++zfroY0E80
CPBDQ2WghTFms+fbL7viDlNPuGG5Ngt1P+lQtNQi2iY1jiu9INkxmJZZNT40EpgNJugGtQjxOKA7
Q6qQF2Fdea3lgjErrqq+vB2taSdVQUDHL1b2cCPYXi9krG6IbN7IeuOLc/uf304m8xVQJ2LDwAcW
F/78hN+8iim8yKitAcC5RXzddSzVkP1XrZEtEXrh1LoBrAY8irRuSlP5job5knLa356v/AhLo6Sv
sszxk97/iLjtMPNnVrmmiDqD1hlvp4vHevzx+fP66HG9HUe8HwdBFnqjfr5Y+YyVEAsn2k0Xl8x1
2p+rU340FvcW5S2yPRMN1vuxKPPP2hSmRm2GlxNpCUpLCTEKXxstWWEQPPMmGr8OHG/PfPOTtOma
oOdTbZbxkwGHAdWErhPnO07ETS+aVAmOJJCUa9qzvBfFZQdPadtUs2vSglmkTXW+UfoU5FPmHDlh
eLZJAIJSPBBMT3c4rttDkkQhfkr7W9YCIChw9l+FeUyYapSi0HAUwmCceK830KnNARNxNVjpbaJY
sNm7IAcb6HYDSIspGh9IcCq9JEq6C4W0y4VwarrzbhdfOs5YLY2yBsHCcWvPQp15YaDnazVxOigb
pLx0FNZhVRrGQ00M5lqTAmAu5a1yZAW1uxtFpQc88VzVFGMNHDvwhNI9ukkBfgyBXE6BDqouMkne
vbLyVFHe9eV4PRTqum+anTDqL3ZBBE2d9Td21NwAULrI+BtqnN9Q/38Czkhsq6puC0LSFV15bglu
DEufqigJ9lNEGrcJuiG9RjP2OLTVFdPsFsqsF+QkhvdFcQx6iowTjx0S3O0wKqsgNb/mgAY3VqNv
E9Nc1kZ2MPv+MsK35YrgklBH2Mx5v6xLGNhKJw5lN3yzFf0ZqQsZfVUovRZovCfIrViM2GGXgHuQ
gBjUI5UK6gV4AvUCTcVtY8R4nWJycwyf5j4yhWe7iHHASfnijNAz5AQS0EXyEhm+Soqs+yqbYE2u
1bd+yn2a4shHJPHXU3yRttq+EdC5otxOVhDQCLYolecuGfglVk7rZBL3UwNPIaUCRdpTA83FTc1x
hffEBqpB9q+EZ+TVwrls8nyP8AeIpkXySYfYekkSrLGMS2A4pSMv7F49oOckCHeMn5tQ+VGllr4a
J/msjaZXNsmextwGdmW6yDHhL201vG7t6A5ayDJL9UNOLVWm+togwYslaO9Wxp3eRqtCg7QcVget
nGjiGH0NHV65Nl3jtqoVL4/0m5oCvsjsh6Ac+4siRobiDMNdPiL37sA8B+4DWcXbEKszBOP7iYzj
Eac7FLOCKq4yRzys9ByJZY5PumiKFTLWLdxsDShT/r2t1EVmpd+A9G+sISHwNByXIG+2BiouTw60
kWR9TZjsz6I0nrnbV44BrrAwdiny1U6fLvWUlTjo1Y0batk6VvUXv9c8rQLwPITaesrKm0Qzq5mq
dmFG4odLS4bv+C5p+11VWdsxohApQDhHbr2NWwPpvBKtRYzasFPyxyDtt27U7hVAaqBU7lz6P8ZA
bqWgp9QZY4hkxN8How7j18GiqwxbJbS1zVhzMkutYCdGLMYTRW6DKPNwqJABJEe7Q8wwUDawgK2O
It/ng7KiM3BPxpunF6A62Ql6qh55ap5exzYbUOCPCEeL9FVifxWAoDNT35cJ0SxxqaHwL7mtVQ+g
ILeISU0qvV7K2Lrp6kLSC8HPHWjmzgJ4haxr2MkasYumpOYqmXoSrfVkQHMVP+bm8GCj4llYTXYr
oagK3/qeD0PEeskbqCRJzZoQo7uyVGZnUxQvqEnyxyqYonXbaT+7xmqQ8ICxGlGL7SLZbtiDkSqs
T0SxVeoj3ZV4UTuESEnCbPZN5JRHaCXJKkfTSWlNWcZEeupDfqBQ+DLGfbaG8BggxCHxKdNnDCBx
AL1iz9j4Pdz21ybjIy37ehk5uDunwTcho5bFUZF06Pid5hZqZAJOOEg3Ar9a2ki8GOqFRWiqlPZ9
27UPqQnsz9RAgemsDt4QoTmOh4CEhHCblAjSFOh5lkzbGTp9QYzfJf+lndrZDyhdDkUv7nQNqm+q
j0eTReFKRvT7zNEl2asgNrW37oKw5gs0sDgQY9ItYS4r37q8+iJRXGKg6OwFfwZW2sGvnpvjbe+W
RzmKtRiQcfz9rz8KeqLX2UbqtLrff5FDH0hOSxbRWhvynSZDojRBq47GFdpckDnJ5vPhfveJ8EF+
O57+frzJtEk2EIzXhtYiqK4T2pBZ8BwNLyaAuFiJr2gwHVMSLOPyy98fm88R4CSXpr7tnm7rXBxU
bhZkch2VNPG68kBHeZ3M/cACB3xUuBcVM7fqcxBVZbAtm5fPf8C8k3q/GWFY3eAnzC7D345bUyM1
AdaeHiqsqkZ8Mbrbzwf4rQw8l105fOgGhTU8maeMskBRiBow8e8rW4JIN0D5PUlEM2n1Xt0v/jdp
17EkOa4kv4hmJEF5pUxdWvWF1qKaWmt+/Tpq3k5nIrmJ2Xk2p7E2q0gQgUAgwsNdu4csrlWcoG5n
IfXaFW7kBq6MKQPO2+T6BYSfQZtWJh6zCoRCLjcZIopL1QQEWg86ZD8+yuCYTQ+3l7ry/EGFGfVu
/HkkklfVImOal1DuEvSin+icU4bWqkWc2EVlxYJ6jjVv24PsVMd+w21cXGexF6bZkcBSSFBEghSJ
t9wFR/U9Qsx0u7cUg8vFCVp43vK7s/M7tIE5Z/Xafy7tMmdVnhf0q6ndQX4cIC4KQDzno65t3NlH
VZnTqZYZqYE57L3JQ/e1/144oQuYvp0+DzvhAeITfuXzyn5XlXzqtCZejKKIqTw6PXbpLUsa6BHw
Qb0HjScn2kqedCjQJqx9dQNt2fqYvkB37Kl30IbeZ7vqpWut6SXGZetyVk/d8vJ8Xv4QpkyXqvKg
qCVdfSVsIebW28KibJJWoY1R5bOe9T1YtlyQZN+RWPrWiRirQNr5WRn5z0FPesB1xNMcaKAK7x5i
GZ4I+T3Ob1zZIdAlAYuF4gmGu9lXP5EAXYYw5eAtT50jef0JWNbqR+RReRfMeIObyIdgHO8tuuLx
F1aZN+IMljgwWAq9J0gDUL6DH7dHGZujRyCeDj5vr3GlsIFCDTwCRPrmdc0e9BBCrtZ4o4EHejfV
4CXJ3qeqwYjCjyxv7AZMS7cNrsQSXEq0za7rANPhtX3pgbMc6xAhBzI1f8UQj3Agz5idjy2gxffN
E5T+ftbvIGmaDyjRerzW3fWhhm0Ad1SCKxhhm/F+k6ClG4BC32sq0Q3VH20kcpZ37TKXFhi3Vqa5
DIeZWhgny4hPbfJdIzxuwmsjODsYekMmge6qwjZaIPgqAw9W9l4avo/N7MwZhMiz99sbdf2tLo0w
4WkAmKBNQ7CgZNDJJZC1bMPCvW1CXbWh4vakrAao4DFBFrLXEOMjdQ/0mPQopUuNdBI58IIKnDVU
2c9emDC5Jx3mSq4A2aGwZbkHWYgsnioRaiSaKHV74GB+Er0ffUg3QzZyhv6WnlL4EgiB5DwFA7mY
u3KPkKe1r/VQftfEYhuIkAyOixACZmLgYrYGLJnxZ2WKdjN0n2NgfCfmYPWtPCMugRKqnANfBLGl
hbkCKNhEy3cwbh0bMD8keOxEsn4HfK/sRSBYthFS3sMx2elD/SRF9YHI5vdxlnu3m1oeknHVFZC0
K2BawzdkPTqJlFTLMaDnTa0BALnqGWYJWQZOMrVSpIMznJlh3HrAdGCjpiJuQ5CHDJClB6GwFfqD
q9oaxEbAMeXcdo2vrb+6H84sMmGCDNUitwWYYqZG1ayWkGO4zPZYgbaZTL6SyFCb0CJwWM4Y6Ks1
IKya+m4KIeMRDu3b0mYyHY16WsRSoLNP90orHhM6Azh24VORya+3f+9XJ4v5vah2K4ihIJwB2RdT
QRxbsys0AGo9cxafGxlPeIxY6qYCmVkj8MZBgcJyDNLx+jkts7slEnzMDT4OImQDQY5UOmmtZHbZ
Ck/zHD/e/m1rFwrcQ5dw0lCXM6gPnVVYocEr1kuBCYdgEuOd0bevqa4kGHkZGjvOSWlnyyBw4uCa
TUKQZMA1MeHLdjt6Y2gniJjicwz7moDls4AkllmhEoeKM0jCbq9w9eufm6P9iLMlioogpgCQQjYo
7V5MvYGCL9QuIWdfzdB8LzHc1kTtYxI12xpiNIIhvhS6cFJb0mBGT0iduU23c6H5/Zz+uv3TqGXW
L85zCObjjzWm23LwDXuZCKL46n6aIXeldX6e8m7WlVAA9LmELqumKToeXpffoJfSiQQL2Ikpz54B
itzmJ5F4JCfX+QIePH+M6AzoJMgwuQCQ8uAR0+/y90QGuTaqAAaGHYVYB5OfxukJfnH7sh8QV5yp
UmJSEU2ey2VpGQYxB7BAe53ToQSmOxNxEg/Tx3a9FaBNBpkFe3YwSOmk92Bg5NKfrNxR8rl9JvQp
JbjAyx6fVQ+2c/eRQ532toes7du5AWbfgmHKChlESZ4sBnah7sr2aIS8eEqn7a/88MyKxmxcvehx
BTJa+OE2flTs1I3uUHOEyOvedMHt6AiTg4pgZOnb26ujv/7G9rE9XQWlmAkcWODMNnIviDo/qPq3
AjeUWJmncsqPrdY8NwMPvsfZNU2+9Bo9E2KjDGFWRVjNFJQRc862rXRXgTb745gaE/FVs607wNJh
wtJ8UGr53Z74/bb7F0QY+qUlutiz6KaNQyYbKD96ybY8Ia8MH4on/VQ7oFGxg/3wrfDzlnPseNvG
hC1RTPNaiWDyi11o023SLeUn43J80H245R5M4J56zIVkCexQirrmXtpAZeRIn1bAZzzx0v+1Swm8
rOCHoBgRPEEuv2OewxC6bjjKzYgR1fcRtPCQP9oY6rZQDM4XpIwZK0v7Y43ZtRRs2TIY+AZPGLU3
oLw2QlO/KtOQWGqSC2gAQLB3yrJPKDtCxbEu0AVcoPUc6RuqWaWoOjoMYKrWl9dS1YCmKyI0FKYn
IRYPoVA/Y+L/HRVnAfoX0FeSkxyiVhqn8LMamkAHrYE9D61v9vCiiGZAZglLmAcMAOjJQ4uh2qRR
OMCxtcOqopYG7BiiPNBPl/tSYeQYzboKZrKnnuwVDJbcDkJr+SsqVyBLplQhACkzD41ZmuqhC8bB
o0Q90GwoPErThsLVwfCyB65Xr92S5+aY6ANK5EA2K5iDcAd4rEB952tb6Qc4vK0M9KrgP6I31qDZ
mHmRT7fXunZyz20zTk4wzUxAvwgnH4itAa4GlWcZjh41r5DPcxphdNKs9W4bXd3Bs+/L+LocaFlZ
Y3rao3PZBtQ4svH5v7PABKQkmkMMpcNCmgovAppE2jL8um1irTh24SVMMJKFPpIzzMp7yoN50Pzi
3vQwHq8etG+Gj9bWJj5Ob8D+hd9MG8PRuwCTr5IFxhdxw7uurwk0EfLPd5HJeso5xoywjOXivXOA
rlr2EyPIeBrLdv1Q+lBo8Ro40QAJD9t4H+8gOJhbvHC5uqkoKku0yIC8kjmWgDlOKdioce20EJgh
HwVmym5/8bX4QpmD/mOBhTDXSYDJc41a0D/V6ZcqHUVoB962cYVBRMlTPjfCnH2QYugg8JiRgYCG
GqzKluQg+/FS/ycBkbILkPb/Ekn93xSE9JCx19q5TSYALIMJMUwCm1/X2tb0oJ++QVPPmtz6o+GW
dVezOxU4ezBdANKJu+EygoJnQx4GSYS9h8HrXdElkYVeS/WRPmCW6OfghqLX2fKbwsuCVncQ0DIT
Q68AYbFAuraOjLgesNBFDT/VxPQiSGkX6fDJ2USanl590DM7zNFUS23KDEjpeZIJka5lEl+qVEJ9
RwbcahChwVW23V4GscUwTx9Ap3T+7R+wljqoOtBm4LKD1B+bOgxJM2MUV0b5Ixc/IQdaWqMIXpta
Eu6gQbVJJJVjcPVJC6AgrkQDFQUUZy+3FNJ5FeVjQUgFy5qwOGZuD/eZgwk5nHogLd4FP/fUaZci
UPm82YLV5Z4ZZx490wIdV9RcBi9SJgh+oZ3aQrl0L0tpapVRASJIoZfc2594/ZI2ACCCI6GbdVUz
KKqsNgqTvvQoXW8P0mxLdUU0zyCR4ZucaH81LPUVF87MMS4lR6QX5xnmandwTEBvwACFqqMrvEJx
vTnR2n6G6Q3d4rWWuAtltlbFxGTWgSDhq5oWvNK2j4KcIP1APcbjtXzW49/ZOpm97GqlTHLZGLwG
PYy5tRQDdMw6Zf61MTZaWyVU1x1e9rvSe0bUPbPKXB5495nJosKquBu2+h7OaxG/OYlW5PKemLzv
yRYltL7XQ+hN0vdR8Sw5QHw/KVvKwtvfNy+8W3E14v1ZmM5cJ1kzLbPWYvMKE5JbCugl5QgKPSKP
X5JeEVcR78wOc4W0mm7mEgSHvxaluNMGjTnLeKcTfAKmbG6fvfXz/vfRY/GPlV6XSQMSH68fiWVU
L02cOF2+DTA+qKcxZ2mrGerZymjecfacHXMxjcYCKwuM97beYkbaCYz7ROoABEGmM4f2hHmx/26B
dFfPbJpJMoZ6il2rKmJX6YdcgXgMItuxcofKICetuZpJA1++RoCAVnFb6BixoOnBmTXZnLvUaAGt
k+40AAPq3bIZLLQlGquzMSLL3b6rWIYLAu0sMMNgKAqPW7b6LMxVZS6JXniNsdy1rXw0yxHNNfAf
gQxQaX6UWUkcqa0hmF0t+i4SA/MjnXs6sR8r9wKgc2j8oTja8x4GV9cYvbowPaCi4QxWDKjBXH6K
ZJ6EpatqoKb78h31FGhPDBA/hLaEJ3SL5mpl+NpBLBlQrU0+gdknJdFvRYfgd91C8RzTWADkgqzG
1WQQgVUt0By3PYN9q2F+XwTsF2wbmCYCcJXZq7wN9D5Q0LHTy7tiBLVOD+F5UGDEJ7AXeHVicuzR
a+X8XFN7SKYVxSASpbtggv8QqEm9JADGNOqMylGEgfNqzsEYJupQW4kajuNfBUdqT4GugkypwxVM
H1xuwCREC8QNWoCAdpof7NKd4OqLNe3A+wXm92bk2aPfi13fmb2vstmZ77dyZqZgWaxxuenE1gEt
II/znf4Q3mte8hDY6vPt/SM04LIGv9IkiBoBe8wOHxtyE4uRMdQeyP5B7W0OP8HjBLpMMnlFGCY+
ySLzQauHdLOIUNOZpiDzAFarbLOiegBQcbfAagCZ6KkEWAfq0hUAnQsATBsd8HeIcyXaUzOq7UOb
mZgyLTPNDqXhAOinl6VF7ItmGm8mXQqf9UARtlWAUmPbk9G5vU4aFW8tk7nGi7Rt0dfua68D/YE1
Ehlg0Xlz28aKbyoE4n2iIqIQA6jIpa/oU1nHaoLevNhCrKx6nLp7MJBYcf5+2w57h8InwcukYfQM
rQoUfhg7cRe2Kfixgf+Nug1pdF/LjEex1j9vm2FvNWoGKTtKVyKy9iuwS9qCbEpqsBy1fO6zbW/I
LlgeEQ6sCryTt22tfbpzW8z2NGg0gRDPrLxF+QXRSEqSsFGAqW0l3sTEiiMAgWVqaPFjHuuqaV6k
NQGPLVB9WvgQD2hq/ovNOf/78qUT9DNYV6GpWXuZ+oruFWjsMO4opLw4Qf8M488AlIEvAMk+PIGN
S6EGVq0Y7Gdej6GVSiqdBETa4506/owmUDRWFlDPyLT8DHdYFP6+vVugW18xr4O/BQAU9FcxsHq5
Sq2lkq9DVXsQeTzMIjpJRJ4rN85Aw4Xpg+kOmoiCNRqCesAA2TGSCr8yg3pLADNqMdRgtcBXQR2o
QlMT3txZeiDOXjxH6kaYwCs7dk0HiIlkIrgYj3MSQrpGHd5bcFt0U7AHZ+5WFgfMY5DIE9XxIwW/
S5JNr2h8P4AU9l2W+8OEnvYunGqqJZScAjkabDmSv9fZ/CtuyEOaQHq8KrxZU1+IUPwY8zpF8W35
lqtK4RGwvXsN6kNqtmz7SUqAyY+1FmLHkBszIDdvSNMPYK8HawnLaAf2D4uI/V7vVQy2J1lwTJRM
vQcWKXFT6IKiN9QMh0gxtxGoVZY5z33gyCsHDL9bQPlni7Ia3g1LaGwg+1HtoCWtb8HL+V0WG28A
jOmQLk211bQcGu+YgBBEQAYTYb4Hza68mVQp86e4ajCqBuTT0jQS5iowaJ514hECz+jzASP7fWog
uWkkOSqoQ4NUqqzv1NwMT4YUP0Vztm273FcRucGECSw2tDTBTAgRXCnC9AZ4C+FnrfkYZeNhXPRN
WU73ubE8gxt2D2C/Z47Tz7zTQf0yNg+hWbwUWf4uZlQTFswZhtZs406dbShLRI6idyHEwEDVWze6
gHkGAqB0krtlpN6HYetNArDpid46dYQ3CFEHR21qSN+IyUbISijSjwqYfQ0w+pL4qBv1j1bXXYlE
b9gnaMVp700DMqA8gBRe16l+aEqgJCw8PY2KDy3SaoixTW46yzN04fv3VIDeazJoGn5pDWRmpILO
VMOjnXNoVs6MBjAt/iOY8kGp6fLMRFKEPyoLNZ4k6Yk44Q5Utl65DW06TMsbu14JcxfG6L+f5REJ
yeNSwXq8uTLtqM2sMeU1s69aNLggNCQM0HaFQgG6y8w9hMsDNJAY7fMSbKOb5MtvMQtMV9GG5N4k
LcblVf0E6Gdiy11kPEjzlEEYPh234E46lqEE1291NCym9L6plRMJtWkvCRVmm7oQGnCpJgzPYC4M
/SxWx2Mdj0B3lrO0rwN0JeNEfbu9QSt3EIbLTIzf6xipu7rv9H6RG1PWG6+EUhmk/zrQr1Cvr03D
u23penMwd4+0Ep0MjOwpbKkmx9u+aLVu9LJw8PW59BuRcwtdvaEAV6Ez95BSN0G5YbDgS0wF5WFR
DKMH9qrFo/pB5Aetk2S1Tezc+QePqOtEEhZl8PnCG0RAx5krAf0SQOFxtaJQItrdc+8b2/QA/uQj
v762+v3OTNGdPHPuJlmCAZM2oyeH9XNuVFArJJwPeOUMmOqn8BsNTKA6WHmYw4oDvIAgTIICdvQO
ll+3bFwZslN5w+PLuCow6Ywl5qSG04yXZKpqXvdebYW3dFPbgVNBjWZ6zTYoo/HL61efj7HI7FQI
hvAmlkP5rwIapJh3qR0GXx091Ed2ohU6A0+o7vohxRhl9mzAWF9Rg0TKMzfFdjzVNmVnyBH9gNDl
krtcuz9jjXkmYpIrV7NKljyC/qFLcUtW5qDhZKuKJ4PnovJ5PSf60S4SMsYik8GatSLlraBonibt
shR0sx0kWT/+n3GDscE8RnNpypc+glPKemUZ0ptEOIHpuhJCLWASks4So/DAPq9JAcr1QAD3bOuO
UPV0wUYyuAbg299mL7AKV/zRvqWtPan/73yWMcx8PjlNTHA8j9JXmVWzY1d4lB5HT3JzDymi6tz+
kFfok69Dd7ZO5ksqSmJAhaKX0GESbSrDouPAgSnE4zWzV8/aH0Ms3UQixUaXQUzYU1LQr6WgHM/J
xIOxrscQEE0gLGmaBp69y4AYCB0UOkJD8urKnhDtIcGrHwHKtaeHHiRVerzhN1npjlw5/JlNJm6N
eKgvRo64NQL3ZGqAV9TPxvisCgcRw8UFiM1v79nqlzyzx0YtsNiXRi8Do5s9UcKJAkSety1cV9uo
E56ZYGKULsqhFkDW3gOP8baIotelNbZZVGyaorDESkWrIyeNW6bNI6YJT8sINVFFBkohUh96FHwL
kEMEaf4x6+bo3v5tvNUzAQ2zm3mhCRN+mokBYMMB5TTvCFInubWhzBFUMqNcoMACV/WJBzSitP+6
FqiEKPSjN9GOKPe3F7UabqBjR8uuULG5wrlG+dhjoBir0npkKoMGdg80exs8eagqc1FW20WMH6Mc
s4QpUTYgV9+XUww1AHLMFM1vwZzK+UVrXg2Ekw5mUlSfr4cMo2ZKQX4Nr7ZTwRXl3XTIH4Ancuba
Ib7oaBist6BMcxrvwPvG2YIr3AINS+fW6RPiLLEpYzEF0AY3M1Xbgeqj9Hw0bO1bta08gDYdCadZ
txfjZPrNDmoNPmfxax5wbp7++5n5uW/UCGRlKlCOlEFJEuzQ1YCTk+wGc/3WzAVqrF2a4GdGk1bD
CA14Vi4N9qAqx8NSQRjO/UEr7UXGaOzCO9b0q7GObaignlZAQYWcjjk7nZo21dLrkhd8ar7oSptI
sA1n9BRP/0Q/zeF8RZ455hx1JWrXPUnAOKCD7yc05UMhJ0eMaaoe0cd7khSYAs9ne4lCDGtXADML
Y2U1JuF402oSdL5u5uvG4EitkyiSv1CIoG4tbbCCvEh2YM20kWJuwQLAWfuqB/351AaDky1KvSN9
HyPFCqFI3G1B1555kRNDKsBf3GDPz7vWAuPZItliaFDWbY9CiOop0VOqb0GLzFvT1cOGHsqzNdH9
PjsVPUT4FLGC+/S7YksO8W68132at/LJ0ugFc8NTDeYAKh1eAoBHyBi7VR916Lnjfz25kzwhMTix
9wqu9RVrABMAUzvo865Y0qdGzg0ZM/8emAtACGJDyn4Pofvo42tIFMS76HWD9hQjyA44jI0SzbfI
TSD/7vGrFatx4M9vYcdUUyXR5GpC3JNFnyiTW/VQWswSDt3P+oE4M8MULEp5EoOmw5KpWDbFwdcE
o8YOTW1xIDYQ5rH+XUg/s8l4j6gnQxCGNY2p00FJHcBu8LEHGawtdmtXT9O+2Cg/0USFmiQ4u0sI
rEFxlf/oo3auXOvsdzCuNaS6maFii99xKJ4X0Ko4gp39NqzAqh6Sb7yrZPVU6nTUAVUOHUCcyzMj
DnNCJjXVvTx6H/pftcrDvq2dFCBRv2ZDQHnP4nsg3jtCryWXPbGILAmE6oL4kaDuq/NI+NYSgnND
TDQvCkmddDCue4rxnguRA02tTdrvSCHs6/g5nTjHct0chjvx9kLzly0NgSiqFEmPywPvZdRhAy9W
nwfIuy2V7PRg3k6qR07IXnMM6Dj8bZFJeqGdM09yjRcKHU4L/qoGRPEWFUNnOv2DpG/trJ/bY27j
vtbBCZTCXhpADuZA5qNYvN9e06pzSDShRBUMdIaMr2dBFfQkLGWouoBE43cwGH6D0bYhbbzbhlbf
kYDu/W2JnoOzuwHi7SORllT+uhvUw7KRTmQnHfkVjdWvdmaIOVA6tIfKPIahBXLI2ynpN8bMS35X
rwSob0AREvIeUOhg4mPXQtahNAoQLkDWBjIVv4ywAFUOCB/DCRX6TPCmMN+UVSE6Mukx7Vy0p7JV
T/NE5wqTTT6iajWIm0Sdj3Op/EqI5iRdvcuotFhInoje+SP0pXl561q0AQEOyp2iCT47FgGP2Rg9
EgDd9uSj5oNw/at+gGJn29t4tznN7h/E01UfQ3WVtns18EcwGyJMEBQKIX7lad/wfIG4DnAq4P/P
ffG+A52TbMlOAtqnQ1LavNr+FTqMXt3mmW3myEJJC2JpGHsCOozm6ail4XGgQhk+2vEC+eqdeW6L
Oa5BhVE/E6IJtJI2IUJEoF3zBRcCA+mWQBvwH8C3V5+F5zaZmDvOeZtg7AniCy/Jc3If7/U3IMmD
j+Cg3U2vOSiG6FuEm7yuJXq0mYmnCIb6DXbMoZYhktmrrewlB+glOBAmcvQT8aONvOF+1tU4f2aL
SQvaEkEX0Fckyk4PuLE7Lj69kafHCXKCyNBFIJA9wWn30ue/SzPxGAJIAYgicNwx8dHIujjqm0r3
IrF9FpfwlPTJdlZBhK3+q1B8ZooJkHKpUk/GN52lOwgvgwwNzd3kY8ZA+e1QvHoezwwx53EMSGv2
zSB7GF63OtHL5acxedHCw20zq3H4zAxz9HpxAC8C2Nk8SZ4O6YCRgjS4n4Ttf2eFOXSSmUE5CVqC
ntYeiFrao/pLNnmYi9WoCXpayGwjgIGD5/LumihtmiDii4XLHUi0rFDjsRjR1x6bc5pnFhgn1wso
2mgiliGL0MOpgn2KiyIKMsi9QntJjH92lfJqptE3fEReMY+3OsbHJ0jTgTAKG1VD5bZAMRvCg87t
XaK6WTfXxzh3Ac3ZJlSpz2mqF0XC0TBA7hNA5dJMRLuWptHJugVA6E4/RLq81YwGZGdAhULc1yrR
3066xp50fV/lM2R3VBsKLkA9oKcdztt+aXls/7xvwpwRaMkA7Ft0+CZ9et8vGK4yQpfzTVaDqCor
6AsTHXcjU3QwqmwAtd2Eu+lhdAVL3SR3rT/6sRtsq00MicyH2WlsGSyF+2Tboy7NC62ri/zzA9i3
JFAgTQp2D9nr8NrKBEz4FRln4m497VMBFyUGfTqzbRKsvIKaDVHRKm7sKihAe6gYv8pcuOtUSBRC
jekEgUpXVDNxT4Yl5TgeuXY8FTzxePwAuYdeDfu80iJh0uNIT0F2Hj5C9PYYQ0ToW3U/HEa/9SP0
ucLDhJ5GvAVED+U7UDTfYepgHzwiJ4mOpSdsl5fxB++xu5IsXP4uJjrGbRvEoDJP/caZnAVQ8vjB
fKzcGmO9xTE78nDX18H40hwTJvtEMpGMwpwCcSKQaAo4eUoT2bddmrsqJh0RVQEDSQY1488ucsvd
ZEFr0dcswc92gWtyrpjr1AAIEaCfJQPqCECeMqe078bZxNSo7BXzbxH8NLXR+aLcHPoW5JNpChVi
bomLBsPLQH1pktk3dWlCeVxE+T/tsNo8YLGx07mLK3Z240NSNeXRa1+f00ubzOZlEBhLRQOBgn7V
CJUQQ8BnBUjfIjZEqwHTX3i0Giv+cvFlmY2U82WB1JuMyqy0yeq3KL8PA05ooL/61pdkwh8eIUpe
Ah8BKg3NMxf1pynfyYLpD02/lYtwc9s1V60Bm0y/JGacWEhRXgd1oVeGCmH7UzOf+uoFDJY5Bkj5
I2RrpoCXRNDBexfZMeOVVTTFWpMrC166FE8yPlY/aaeROPQ10ImAMilQhbUrn8t1dp1F0Bzxj2XG
OQOihTpJyALobiTbSjW/mkpyV0OyMSV2CxrZRG9OVQkuxGHWOB945SlyaZzxUmEE+72S9eAZxizy
sI138WefONAcJ+AkzJ9CR3tcfmEe/va+XvH36JDmgGYAuiIKvvYVxBf4YlPtUZX2Gi841t8hZ68X
luErbnkE675LThHw4fYCLA8dUb6vA+sfjEVSX2V8+eJHMOlbN9VQ9k4F1WsjO/4ued2vRbDLT7xU
NKvaLHilJOBwk147e6ot8MtykuBrfBnzEZgUzgjMzgAtFAJhnRdWSTonDit3UUdwAYCgJWj3AzFP
Q6i8Rrn4LDU1OKnEMkR2WbtmC+11SJWDiVb24y7YSgNxl0h3FslwUh2i16oKhjZZATdzriWSFYTx
W1dJvJLzyrHBNwRpGlIFFYIJTDxIIP8txNKi/yfK9cdnXB8bwR5QmSA2yBedZDfuDc4U+0qCAv8h
Ktg14Z7kiiZOLMk4DKmBcpGc+qIK7fqCiJYxpu44kB2kyR9GNdsVoVli4eg33HbftRvz3Dw7mayH
JB2zVtTxkk6/h5sMj7JTB6aZxYXyNqiMjukPjsWVjOjCIvOYMStB7aYOOk60tK/Z0iY/qm5mmT4E
BW3hF8fayhWtahh2ARwQGS6w9jg5Z2U/gC3ERWhbgl2NNxWAtrRYgBpM75Sqq9OKAQb1TIdY0zvm
UjjG147luXHmFusCKRYA8SUgoQz8wuk/68wi3g99X9rDpoYcjX0I3sfnztfvVc7C17xZQ2FahFQY
WORYxrky1MdiEifNC0lppW34JpD3cjRf9Hw3NZzX40ozHBUKyDphykEUZbCzXX7k1hhjzNCO6DeB
W9hRdph32OF55ZjAx4E81aMOlQd4UCSPdApd5AFOVlA1Fz+A9WKzVZtKQYEXPhX4ppd55Q5QzX21
IT40Jf0xcHjTkavf98+STcaL60JIke2Jmic2lQcsczT+KgRMU1WRVYwVJ69d9aMzY0x4N0kDZlgT
y6MkNemOsiLAMPc9thoMDMisAVkAawANX+4jJvnKLkh04gGl6QJs7Yp9BU7OOnP1CiDAbH5PmwGC
s2UnYpq2Ow6d4Bs96LXrmtNcWVvx+S+hKen5sS1aMzVEgaAmoFtdgt50+7tKQXat7dossEsBYNKP
26d1JeXE8+zP4pm0KRx7sgiJSrwlGu6XeLmDANgRUtC8bJomQexdfW6HSZK6djLKLsZHLn5m22/f
gLr/BEjI0u7SZ2JjMNrhwRxW0veLhTEhsFm0EbySWJguh+BkM8kTBEBe/8XHg1IZ3kBAboBn9XK/
RjEZEjGLFQ8E+qFyMqZ9uzzeNrF6yFEF/dsG4xO4JMOmS0LF017qV6qxlTnlC4R4jSfMVXnFg3DP
+3KrLnFmkXGJcgyjuM1hUa1Kp0hq2wDrdQyAMWdl9OtcucSZHcYlhoTEU6fBzl+EACmGoLUPGjRR
GvEBz+OSTfMWxriEElZ9aIYwqBxR0/bIBgSGlBG5c0UHmiC7EPIK1sDLlddi5vkGMtdhG3ZVMymZ
4k3dg5B8w1mEcMFJhxpbCjjD7W+6esrOPilzJeHtUQjxhBVmYIGLu7sIwyhF/b0yxu1tQ7c/Jajg
Lz0/U6axQPateLneP4GBxRHV/psxqh1nQV/FhP/bSRS25VcBrDQMA45Y+irvkOn7gh39UB/RxNrk
qpN/qi7ZiWBb6j4xyzbvQ5AKV+/gQSn3EmfJV1SF9M3zZyMVkbmPEozHyHkTKXjxSJ56D657FJFa
q3+heqSdC8rPIxD/8F1+Q2Q1mP29r2CDvfzcNUaMzJAGGuhBAO0yODHJOGnbSrH4cnlMoDHnLEvN
DjZkzHepZf6WD+1emzun10fTqSYVas/TLgECyMGdAYhGXLqYc3qDkjuqWnl4XNr2fu4ge9HXMSZy
45NZQ4JeHT8hyfJYGArnB/NckP772WVZ9sZokJae5ugIhRwj6SyI1nP8j/fhmRiFWaxqhsyJ4Zkx
XnjSq1jxHvDUa64cHMT7YPchGFZih3LFTpGnUiiV//RKyRuVmDXuoAJiiXvz+faxXXsXGGfGGBeO
Q0yd5nKleAZBIQtSPGMUg1zObVG6q5TQiRoegxDPIuO5STUKRjrBoonhdPQbSHAg3cMoj1bXtZjH
5N4q1/V9uPHZEhk3rqFvX+QTwq2K8zl/T3fKdvTMXfVAxWtvf00aTW9tHeOBYiNEpKmxNsVvtvkO
s84+Iu+OB9FfGU25XBLrhMLYBqaUKHTowW0+aKsi9qNTYKl2bnDVvldQ5pfmmGuSNEFSZuOXOXmH
Ho8Ikc1p06JtAAwOrufRUW2wymiqP254n/RK8e4ryIKtAYOIVGOMhcbEU9Y3c0lvSw/jCBv5M3Sh
16i6sls8KS+pW6J7ENv5gTJ7RTv5rX4K70q3dEbBHjcRJ2tdPf1nP4bxJY3OyA0xNriYanvofvfV
x7/xoD+rZTzIULI56RXE3GzbbcFA56uQtf63T5yzhTAeBNmxru5KLAQzXAdKZjps0ILZQjjObf4J
QGI15zmzx7gQymLK1I8N0gMcwm6bf4vd+KHZ60fjrtzKjriRfgW2eR/5tz/n6pMcE99/ew+Ta0m9
oBvhQtfpiDNEB2i2PLzF7rSlaibVftlJburET/PhS7OblzlfEbWx3ksjxtmdtAg9MloD+0nuwGas
/dY34QO0K3Q4cI9RWuJiftfYg838jbNwGkbZUGRCw5IYMvi1QLl3aTgbjbHLq1TB7K62A5nhXsKI
nDW7LWSG9UfFSbfV9/Gg/Bo9fTf42Uu7CX+UP27/iNWnCuAaaDkCoYKmI7PrpikkaVpi1xun2sab
wpMqx/hQHB3lCBVp/Q99ywW4rR3Rc5vMjouFEctZj2BVHDQIr3pgh/LA72J+EWCpr9CrK2xekFrN
BM+NMtsMwLURqjO2GRqPwYP4Op7mowrgtQnMkYJ32egZgFfVT91i8QHla3nPmXEWwt5OoVZJI3w8
ItH3QZ8VCwXATQm6Dc520u268qk/28niLwRlLFQhwiqN4+CIr4VTl7aK4Z77YddC0SOz0p90/DOz
+9AiPLDTCtaPsh3+7UwGk6oIgzoSBQ0dwD6VBvVDqJM64q9mT4dc3cQzHKATWgtwUAyn52/TsfJV
pzgEJ95mr75Azn8Ik8EUwiLPgYQbqXECfz5Vv+iZgj6CAAIyBWpQsS164iFxi6PxNt6BNx0sb1pu
yW/mloeIWUs4zn8Kcx/NYiirg4ifkuB4kf1f10XCx9StdLQuvj1zLXUKhL3jqMDOG6FtqtCNGczs
DQoRT7Mgu0M/2WK6ACpRzf6gjy8cv6OX0bXfAUNIiRjRHmCsCyjD1XoKBx932q58AC0Fxi2huuUl
J+FoQtwbgJWaS4d6pVxDYzcVNf5fs8wd2eglaGYIzCaxVWyR9Hhgm4DKo/2XCJZqx/eSW9kAKITc
uup6FPtjm4mctbG0iQohbi9SfyvlcZxfOd90fUf/GGDCZG5EsZrpOE1G3o+uEQ2DFaf/Q9p1LEdu
bMsvQgS82cK2pTfD2SCGMxoABe/N17+s1rsiWIS6FNKGm47gQZlj6pjMcjf3s+hKZRyMSnWW86S1
0zknNggcn65/wBc6NXZ3GZMZ9UWfEP0SVNLeRRzpfeIZR1l3BC/c0SHQxsFN9oA2cXdowPlFJ5Ls
6x+xGdmujphtvTGzWk7QnaD6QmwnN4o/xDZOeNhhdt6Xv0HDccYYtQDiZkd4srfN9l8noDEe2tJ7
fagmeOg/s10oFPiC85OyyMFkBHh6Bbw23G1r8SGRsaBDlLemKuBC0/x5G6QILrFELjrtZtC13lXG
QEbg0bJArkkt9XBaKPquK9+ZxJZejaP0arq1W6GUqB+lM/Z3PvGWyTEXFxaiVcw1J2MytiYONVcy
V+0xMDPdyUCuaTm4hpvPsPU6GbsUhWlJdBPWF4Sd5oUSAIAVrmrZ5YApFZWLnr+ZkVkLZCxS1KJn
FFkZFeR4yc18GGc32xu+hPEON0nt7DFHpkD8Nv0oXgwMrzUPjYO30I6jMxzTxGIPk2QGmySB4qro
XQfe2xnzxOJdfqIo/g1SXVkwcyuIPJmMtZIJ2CP6FjeKvuHLB2Vn7iuv82hQ1TgzBgO58/ZUFxif
A2+DaQxgHCOAZkPXKk7kRBlhHykTHEbFDyHKePEPsJT6livyqt8bV/aTNGZ9PSi9ET3CFuhn42dx
FzvKMX+2IjsEZzDIOmhx1rwpVFt/4Bwm/cfXlslY4aJRJ6EpexWguNZtvB89yVV2xBeJTQFIKcJA
B1rC8Mgvx2xd5vWa2bB1sErgR5OBxi5IvSfgmMKDbDfsMGvmSR6e87NNV17ejsf6KB/6A+goOL1P
Gwbx0ycwJjgUc6OqqAKj7deRsvAWrTVPqPz9MsM8smervhsq6R7YT7rL2feNC/1JMmuKZ1PrYhnX
q7Bs9X78vbiFCyIvZwIHnzd4SOZ2XLvMWy1jltvCKPuYJsIkefG1HumS8DUUHqJWA7niUyiCyLn4
8R/XSfdhZYt1NCHKA+jTUfqnMOWpN4A+2NFvYZz9wgEPx5kXEm9Z5U9by1hldSkSzJBia9VzgdQG
aLcDca/f0rvEn6rhKK7JWGRpBOk40D3h6ih0LrDDSAR+Y8xLVj3H22wFTJ/WxYSEGP7vCfCxYCNq
jGA04XeBxG94h6T+MoLXCrwdi03C5BcyuW/jZAW6giancgwfYmNwwj4C5Vjti3l1sKrlLivaYAZU
oq3G4RNQsY5GNZ6rNguun/9GjPPpmxm7hvovAcYkEgDKULutPsFgS9ouEmPZvi5oK+bQwR2jiJTp
BUkP5tTlouvMJLzENsluSJ3Kb9WjtKNTRhXSg2702DnR0+yKp+Sn/B6nHq+VeEuj1x/A3AQwiYEF
TsPxaPoftdSg+2t3fYkbr+9PK2TOP47kYZypD5zMIDRPRLnNdL9EMxa3AsFbCnNqIZrV6o6e2niw
bovQptNpORpdZ9VD8heYM9ad4F9f3JZtWu8e44ekeTbnVoceAV7j3KUPc1z6SXmOxv0s/44wm0Aq
HoIPZz8VpmIpWJWURBNcnyQYQQhSynTMUfQ1yBtehe5YTo/Xl7jV4rY+wAuw7coWipkQEbBfUltI
w2/KK0t7UOUjb6Bg0wSudvPSjb+ShMnpWlCXjnp1Gcm/wg2JnR1pHR2N9HfcIGLLCAKYFN1lFm2x
YrsehFJLE8G8iMN8UQjuFOIibLkbEEL0wHS0FTyTIz95v76hm9d0JZbxLXlVLomZIymRm2iFmW56
g/dG2zJf64UxRmWY5to0W5yY0B4o8X3a7eqI+wjlrYOxHHVtpsIsQd30+26vqrZ0+jObFT/kvzIP
jaQWF2xx+4as9o4xJo0g4YEWIRYArv0TuHkD5DQOFkAigDa/52XMuNIYgwJO+kxoCkgbD5Jv+NFh
up8cgGQBn8FyeaH7VisySAs/riNjS8IO026GCENJ9nLsDKcLF4tX3uSeOdq5U6HfsYbWlb5U48kS
e5HPi0GuKwTItz9HPWpPgG/YjdBtZMjUInnLrRGkUIL4UCRCzfELW3mq1Xq/oFpO6YCBHxn3J8ns
+Km8SXKbJmdB+oByql+eRN+E1ue3A5IKvLf2ZlTysdkgbPy81AhT2VqGOVQ/PpU1QLRoLvZReU12
NCna7ZAdlkB1EdqZVwRa7agnFW+Jfvev/MdfZy6z/RCTkiHvGMF/kH14kHbNjqY2+Px1f3O30FGK
QRdAorLFeRmgaOYi4WQ70O7MHt1lBcBT79r78mrelZ1LiT2wCW4CYGjM/Kbaef43bZ448I+PYPYc
o4fZPEgzzcOLjupIdvFYouMkQ+qI7JZzwmX32LZQHwKZl8OUyQtRG6w6V9r7bJ7Rd6mprXvdnG/7
R4RvkgSYUVTsGb2V67ntJCDb+5k5vAi2tUyVbSjLO0hxnBBUxw2eZEt3TGQMrHFEbxv6v0SzscBg
mIWUmniLtp7yrdmLE5qjo4C8AEfKpr2I2j+Yad5qM8UxfghlXp9lLKhqPImmb9zO4L/JgfMUHUwE
rJI3Ix3JbYDcKsd9EsjcGzxuizZRFprTSGuHdrl378W71jgGddOevOtBt/bO2drNMGu1SubuAHWh
x/h2S5NkovPn8H+4V3ZRdcEAWJBgFU/FoUhdXs/79qX92F76+yoIyoReLRcdq42NPFB1y1H6J87a
6Iax2RMMjorolgUF7xfOpk4QR9Af0PjgEQxGaEVIndqNH0ArgJIAz9Ru3tGVMMaJNkAlqxcalU9q
bFf9Ixl/yPLDf1wRo4PdVNREGnBa4ZkWy6sC9SzworuSY7xUgcAZHLy+JADxfz6iom2zbgixJNN6
7HoBTMYConDeoP1WER5MkP87JtBxfBYDxQaYawHtpuxsZmYXt8MtJWGqflOgwNSFZ1L/AUvL9uos
UKWZQCcBU8VnsUs+13XXiDiwCtM6IwrRleykGE3inBk9+K+38EMOc9GTbi7FiODMhm/R7/RFw+jM
XeEvx+YoBX2FuA4o9i/jYJeozHJDu00tA33A/xZJN2GlZUISx9IAePNLFePP7gpM18ETmSjFqsf+
yBs23TabK4lMuKzWibiY9NLMB/EweyDZ3BkPyrnck0tkoe0520uP6dr2MqFyHSkAsTWxwsalZjpz
83MSDM7k0FwwLTVfl0c17Is4dP5paADErWUv6zgSQhQBt4aCWiogEaRvRH6RZjsmX8lhnIGpVl0c
ypBD7XKv2xP6f7wUy5q8RsQELe9RuhkTr+Qx2iCEBQinagQthpafQzE8xHhhTyqJ7XYq/Ot7uIE3
g0GclTBGJaREmTK9h+2nZHraK+3HNeBWS4w/8mL9rd6PT7IYDWiqqp6iEmELrU3QuSpAAQMozXin
elDugTxki+8G/oLEjxP6byrfapmMKhgqadqQ4GpWnen0NbrVY9G+vpWb7nslgrn9RtOLpEXbm9/F
PSgkeqdTz7KE8sCgu8rE0TXeehgXN7dpL1uqDNXODtrUgtxi5ixnOwZarYdxcHI6WWEn42Y07jf1
QH32XYI0DH2MNo7FvR3bD4YPeZegd2UfG9XMRyu8+J7JVR39gPcRhc3Zic+XpNp+QLlDc4YJUeZ4
TG95arcdVa8+gHF+YxijCz/Fgqte/R2JyamWBUycRtFOW7SHdiJBmmZHqdZ23ZD9vn55NvUQoZGF
1xKlDBWZC1pkmK7qWhyoGogv4vOlwoF20f6XvONNom36BTA7UBwCYEzg+f/ZE5lpFirhAMzSFvyO
sjMGC2jME4wcSyg1pz53eGTLL6zlMTam7lrR1DuDtmpW+/yh8svAwFmidEPZzPlNZlvKsZbH2JnF
mvKhiSCvzTInrVonU3hlyC0RK7N58Rmry6oikhjiP32P/jtCddkXPOB0NG6SO80D8gcY8bMr7uuL
J5Y9uR50XnKDKxqNrhn0hqv4fYDkb9BKrvhTO4TJPxgW36w/rhfLnJ8yA9xGzCFVvq/29X0KmCcd
qK9O+axiLJYaBPqKV/YRGMOXyS7uq0A+8hqKt+0DMgkXJnSYNkY9tVmdwXkH+6rcqgfZawPrJn4P
79L7+Zx4+r51J097aX7QxFzkL3dywXEhVAO/hBsr+UwYUNVCD/gfBW5ZJ0D0vG2M3o7MxB6llGd6
6VKuiWKOWa4Ni4C6k0Yc4Nc+IQoHgwOMwd0/MAabbgsJaQNMUGiDZXGaVW0memap9EFPURBazFfX
922wHHXAy4T2eCseIxAmcicAtuAXdJp6/H/BrL2XtVhU0hjRgPodBU9kZ5AHA9o8eGAQE6NFwqXY
JOoDx87SU/q6tR9SmVtEUivUpAKnOH0DRhIiYtrMTTF/M+8frJEnjf6+MhMw6kSzckijaH6tnX8H
0bZdnsgO6dw7Xny1fUE/lsbcGlNMazLDx/itUuxGAubIMT4NhmqXGae5/wJVem0XGYvQGqGMSRF4
KxKhLA/okAClsPs8Sz0d0+NKDXYdU70pGtmul/ksqQm6YAdzl8jvuvVSlJGd9rARs/aU95REqnus
ZxFsyphjNE07k39KfW5LSY8qreEKk/4Sybo9DKVTjspB70xPKUanq8cIYVx7DI02aORxp3a9PVqt
IxM0jU+yNwLOXRvQhVnDqxWaW1qp3avyaeoe2np5mgEWTKbBUXPLrcEIhqr/H5qk7JQqd0WS7Inw
Uza7HQgbna7L/WQZ7Vh+lMOn1DqnU2Jfv5ibj5mVNjA+S25lq85FuqN7DTY9DehADB+ccNOBrMQw
YUZfzoAuE6B0Y22AWmdCOwmXbIB36ZlAOCELECoWsLHQJAJVa3T8tmjrpo1exZmXz95aEUg4ADsL
mgEKlfNZxRbArRekGBFc6KmLHh03jTXO2Ww+XEwAzsogJoX/UZgVDeVSjSSGPZYD+nBBA8oZo8RO
geodYI1cJRheQJf3prnR7b+q0axlM5G+SdQ81U04X2GpdFsUk9lORf0plcXvqjge1Dnal1Kq210T
tbY4CUCCB3VC1ec7E2iaZZaXTiQIN0QBqESi/Bxixc1adTeHyq4Ro+D6Ld5qE9XXX8uchtGCiFcJ
cY3/fOLFThkkQX+m7+VkbzXoQpt36o165vUnbWauVoJVJkEmobLTo+RKL139gqIxcqaZH7pRMDkz
ZlwTP941ATfjsXn5Pi4GG5MAibhq2xhXHY1B4JoBzQES4mVA0UIANXpUUrf6g/dO2XLY65UyPiUy
TVnMAbzpi0ruFPXO0n5MwwOmR8DJyLHz3F1lXEqvgvhUm2EuBp+qcuoVsmcQ5AjgoQG7CHo7kKBG
nZ3f8h4pvJ2lv68857CIyozZZZwnYNMb8XvIj7K27NT6ycWYXKtLJSOr4JyLU3rzZ07aOIu+BsCR
fxAKbC/o49HFWF7A55lKXFqwU3HZ2nI376PGAqggWNV6o/uWyQOeKnGwlOFNN1s/BMU46rUGEFK1
eqxzweEo6vbiPz6HMWmxQEYRw7N/ZiORq/N1CtE2Oe0eNChofuKZ0K2Qdv0mY8wYQN21UDBgQiM0
j5cHFDYC4/DPOL83K61rWYwRSsW5rPMkpD2i5K6Gah4GX/4N0hM78pLAOEdPyw3FQO/3ypmGfqio
/LsS0uoj2KbNOs8JiL2xwdIjVR7BxjMUNYKTEoxufCzxYOKO0FFtZKOytUgmtu3rEWwLCPh8YIqB
CMGezxHo31pXTFDtlBHDcyVu3iIDaIagB4fdZ+3fTOZZUehDpftmzUCQlnaCV7tRe8nlCdzq6laQ
ZK7E0c9ZGYW4APlAiIYdhNMYV7v938wnz5lsWtiVGMbq5brR6oCRwUsTvX9xt7jVOB2WpfRqoM23
vXF3XRepnflybCtxrKmzTKNpIhPXdVKPUQXURBko4y0PbE/myWHsHZBQunHC9B3iANu4VezRCYPc
izz1rRHt+ruxq5Gu15GVfYqQ4Yv8CUSxCdoRMOA+c6eVeR/DmMOITOAjCrHoRvM6I/KVpgQCJg/2
ftPorraWsXLZlMjFNODCWP14bMDEoaaVd/30tkMewB+B8tMCOiw7c9XG7WwJI6yNfB9qdvsS/5oG
OzomKFCD5/jO7CmmHm10ELg50803NPz9X7KZXbQKUyTln4mC/jfGyqo7cic79f2CdF7rxomjAJbN
7zmZkM2E0Fosu60tAWOZGGuXCF+wUf28DdGnt+wxwHKru4OHUvJNczMF2X3kY0JqN7xxNn3zYFcL
Z9yJifOMZDOhKcwZtrW8r4MSnVm0jADgHeSguPW7zQu7ksg4lVAFQ6Pe45gt69xpOwOYe+XIewVu
vzQ+pLBjVkurxxGQojU/yjCDLQGBM3oGLJpPXZdF3fNJTpBvIx74qO90zlXmLJGds0qQKl0mPJ98
fc5tvUZ6S31Z0Il8/ezo0Xwxd6slMka805OokWV6eaTILSwFdVcjVkE4Udf2FA8Plajed0bNe0hx
bgzLoyikS24oGOXzu+VF6HyM6HLWtVkwWWkFO00lROLUkwQLo4Mw4lnaKQCDTJzZV7zpmRZA/537
XW0lPdCVP0R7k9xmMSQKOzOgySxgkHujS833P4hgedeDMTajZRWDZUBadlp8yh+K2RcNyFOXXD76
AwVQSd0InMGTrdsC7ksVWKyihHQhY2osJUvSOoVCdBL4w2N7Clskd5CZBDIophzVKHavX8+tVa4F
MpZFLkVw2s2p5lcxmMqT6ndeVbmNCHzx/psgxqDkhpSnYQtBSGrs2lLsbXlY7sNB5DzitsbBASkL
xmMRuwgGWCYsnEJrLDodW4jxlcWHTXGIr0V2CWyQXeLV9/RxjiDRL5+aQ3lrHFBjOwP+9pGngZvt
l+sPYTR/ikUp1wtcIGh3Bp4szaky5FFqYz8VuqcN8Ql4kc9i156VSnkYSAGONP2mS4W7YRwTV+mT
G0ELU9usJs/sc04Y9rXOr4hIRiu6ARwItL5c8FVW2iQPTafLuUQCWufv9rEDfTpmf/KkPXJ190ss
e5FmAGMegTN4vJlTAUV6pOdDQoLSA0vbKbnBgKCzSE5b2zHQ/dDb5iQKMBDIecCAPq8e/rUGyIhn
zqK0hM4ILYUEg2U38NvCAwZA7ltftxePztRKnN1VeOtlguosrEEev+gkUEbx0EXaDaGlXhONn9F8
Y03NbYEBV1MbbqZcPUjLEohL6GtWi+mc+mZOZBR04m/LGEm7sVWCJMWoebIolEjUzytrdqJCBbAA
UIB1OSpdQSansdEPeiqNnqEVwVhVHqjZd9XcBoqACtYonKOEOKLWBGptPC/ZFIQtXmjXlfxrBoXZ
Z+qWVpcqbZauT2fs8wgqPjQb+xNQqsQ7NGYmaCUMUQFFtNKL9vKLI/iLv2MEM75BKtoCVbuWBMIx
fRHR70y5hNzqfUFGTHKyxRa5heUvppMRyTiIPBX03BwqiMxFx+h/x83vWuL2JdCb+Sl+YKQwHsEk
YBxZFpUEAHF90bTpVm6A6CClsaMnC5C0DQIYtukUa6HXq/l+ypXzrAjf/uP2Mm6itMaIcrmRgObr
pRjhGVoVnGVGAErDs8hVz7weQO5dYjxGF+pFY85j6Kv3+qFwl2N6jA7hL1q5V5zw2AXN2XjjNVPy
LAULlVvHJLSmTgRsVinv+8ywLTH3rFwAsGWUvo6D4ZAkP9ck+T4aQBiplblyq1opnH/DcvL57FkQ
3WIwkPssoU0laewFp53rHG/JucMWYxcLMnd6HcEJ6Ep60xLBDmU05M8ZZ0aRo53sIFDUNJnYThYJ
5CGzEwEJmvi/KorFmJ7EipE7LHsSZJY9+UZiK++U7RgTkMpvYEZw+9Z4a2IsTlSUKAKaWFO/VJiy
/2XqxOdo3ebpyKKmqgCOhtdkNADpC7MAEwkJ5kPx1NwBO7mRHAK4Kif8CX5TTxPs5VF+5aXct0OD
D7nss2wsmhKXHFtZABnqpXorHoUbNDZ6CzqiQBbN1blNZ7mSxwQHUrRkdZzDxg1++7t+wZxKi5Yg
yyMvlEXMtPO3C+7vHQV04S2WWukv9nUlm9GAKErTBZi6JDBL4HCVIMEpCbqgFk/Ne5dznrx1MkHB
GOlxNWpT6DffTM2OMTqJGgOd0JDuU30n3Qs/oj3aOnCyemQPnQt95HzBl5wptSir1bJKkrRJIloF
CaqqQ+9xn7wawAKzo6E9iI2FF6kFEGkzRYFjlnsn7qTJlgXze5FYv5JZyZzrn7O594oISmINzzp0
5H+OFkimFlpXkTQw0sy1qtQWF7Bo3hbV83U5m3q0ksOcsTYhuCrNJA06GTwF7WAPwo2Q8Jqk6H+5
dpMYgyCTXMoFvUlAZTSCXCdzixawG5ODpF9g4k3FeSryLhMTfkiZ0bZ6P5MgRDohjTFl3u+bOCgt
pIOszO3MHJ2fE+cCbe7k6v4w0UibLBJ6DCA0mcQ/Um1xkWQI9ErluKWvWUbmnjLxRpEWaa5lMyb0
0aeLCfrpaJSHGobwDjYBGoKaFfEUYltJoBo2r9X60oH/9SjBDSPqYKb6worQzU1fkRjhTutld2Rf
HrP9cppvCvztgzyQH+e78p4qroq6Ckqfl76+OEDpDtSV2kHR7OYGo+Vuwuu6/Zoxu2zMx5cxGzN2
pdG3Zki/DES+z8q7rqJ9ww67S+KlfRTc+LlyrTeKtLYfjzxTrW2qLIaT/rczjEsSSrPEqwQnEY5A
npeX4s3KxICM5ikcyj+6iNxbVezlQu42JqiMC6SGIvVnZEygUdX9vMlmvGHo/Ejuo8sBFjfPjoVs
fh/iYq920kEqNKBrNx6q0G9pqO7Gsj9XkzLYWYkps4o89218nilnTEq8acTLLQabcV7u8cg9dabZ
2CHonuLG3BvqfJ4Wy0E3xaE0U8ds6CBkeAyb3u0EySNlcTBrYddbxTcjkw6dpnlzUTr1ICLYaidO
CLQdWH7s3AWoYPU0Epo0r4YYbbWjA2rXt8zN4svTV7eRV+3AT4yOm39h9lYSGfNqdOEwCT3cuDg/
90LqKJpkN+N/XRdjXKVpMvshbpOgc+kcV+GqpU/Ci2Yo3rzTfqm81kRqZK5o56UgutrJum/EPpsR
Fg2jbPcFsP0Qpuf5wxJlvpUVHK9NNeqaNMZlZp08CrE+kqDT/hit1zG30+VgtHZVRb4gBNePjHtL
GCcSy53QC5qM3fQrXAuUGSh2U06bBBePeLjaHIm85TFupML4GmkSvAAicR+lP8fiZsy8Xq7tvrpd
Ih7R5NcSzmf7xWadSGMuhdYgam7a4STPQrBEYbBI+nuVDrHTZJHf1nhvDcWrMPSBFTbpuVIMR0t6
4HZLb3KrvlzfcY5BkxmDKnekbafZJEEOjuWuTR0tvGsawKYUNeci/c3ZGqqEaB6MeCzxWFppnSF0
Awlq5MAWVwesP+AQBocWcao/soOxv740ejO/3twPeczRTuM0iaMYp0GUtKAUFJazOWmv12VwF0WV
daWMiiGlGuoo1KyN3nBX3PYAsOjszkO/w4N8RF/4dYG8RTHnFSbiJHeI2oMcWDGL/NxB/69L+Fo5
pnf0I1xkaycNERfR7OFjVTSAY0DBaR/0Ayic72fP2CUH3UVJ7KUCxCQQLJI9AgA39urXggvLt7nU
1XfQ31dbWwiyGeJuUgLDovfIoH2rYNE5q90OtVZSGIsD8gdFHHOBBLSHrbc7t/1R+ZTaCw7jO02e
gRTtj8TnNpNthpIrucztjKx+ARIJrLh5nn+bhwVwDBSZoD4l+zlBsxXw23a8poDt27oSytzWbpnD
fimhEpQIaQykI6Bi74wLBDCmsY5py3nhfK2SMXeJua5yZRKilV0aZKe88OIWWn+h1/IbTOU3bvaQ
gTiWi/yw+cxbLZOJ0iKtkCxgTUApD9VeO1HUFTp6mfyiU62A4eXdIc5Z6kw7opyAW36JIvr0ER0J
bKnlH+kzxjSQ8Y2c4jsAvVzr13/TUp3uwUo7QI+nCWGE6CZKm2BBRl0MlYfe7Pd1GXpNPrlF1hwK
vXvUk87OxMhDxePV0tP9qM8OpgCcqRL8KgTraZfHNticRnvuJ18ctVe84tC9PurvsjrZkbHwbOam
z/k4Hp1R7KbVZ8kcFwRm98q+ASGYguxm6GqeeJfs6VxS4SXcuSTeGTF6DlgFoZbKBpF7GT9Fk+XL
mXpc1IjzDOaJYdQ6DXVRrSwhDobwuVL3pDzKydv1o9/ePlU2TbCaiV+42yRRLVoCxALwltUeZn5/
y1l5LoXlucwlziD631jHD1ny51tWiGrUpRN8gTjgnJpf8xmzzI+p6el3qD2fssgmx7YCFsRs65yd
/Btj9SGbueGFWChlWF3eenQ8EDMqCjrLFzQtAo7KI8/hj+v7uh2cKR8CmXtJOklKOkzIBANp3ssm
f7JIOAKoJdxjHneXKcJ+qhTLVkR0NbfRNy2aQvq8upV7lKrBG4k3FUz39Y/avk8f38Rc29xUu0w0
UBxTlekWCK5CUNdh7whaWnDOmieJubl5V5eVIENSXHXfQqIEfdvfpHPIWdB2dnW1y4wPGsoJ4/9K
BZRde/QUGcA40+7n5DQ/5id+lyQ9si8x4EoY438kJenkJIaVbHr4d8W0tZJ3a3giGGdDpilt4nBK
kb2dPcUt77PH6ADAW5SSh6AVHP5o9deW14tXNYBYrMkW6smMyMLMFLMgWJX5fZ7hyWlf32AXjd3t
4tgedhHaXtMn8OLY4w4dFJUzn2SA7vCg/f5GQ//6DrZYRMI6y+IBr5npp/JN9MAT5iUn6QD+Bjoj
yO+AoS/2r6f5IY950ed9Ik+y1YdAjhjtVnTmWstvwD+4F4r+KUsxjERy8kMRM+Aoj1NnKxEqy9f1
cfu0Pz6BMYiKbqmjBdifoJxkp4xVm89JT//FtVUydi/Volo2Bw1PMtI5pjC6bfOe54VbLLq7F/AA
nwdUAoZvJuJVeXd9edtG4GN5jAnstFxOkxE3q25etOVBnI7y8vO6CN4OMhZtRFd8Rxq0Bix1cRMJ
BbDzRx5Z76YMQGxhBARDXF/otM3UGuZKWAAS4Sy+4ktPwB7wBicZkK9sKAqVq/Hg6qgl+XJqK5HM
zhmkUuJ5EfAwa26MsrMXdS/3DyWK/bViOSrowa5v43ZovRLI7GM5lqmAGJDmiCl8EAH1EJQ/dIvd
ctB9ckhCbgcqb1sZF1FoqhS3Oh6fbfGz6oGpPT9wFkUj5S+7aGgaANNUGUNejHOIy0JcaoLntBpM
Jw1w1o1nHQCDxG/wpP/pmiTGM1j6CKrNEIUvoqenelKeKkPZqXhU63p7KntppyZzYBXdCe/DcxcZ
6FZsXZBKvOhScwzNMIgkEJW3Q38TCwB4W3oN9YYlc1qhv5vAFWxMxrkr+nMiRG+h0QV9074ngBJw
a7m5K6PxoUPWVjfQJ5iCMMTsnb4QvYb2glrjKRfbZ11Qj3GY+noxAr/MEFvbmtonIcYxT8MRHMm7
JNId0Sj3bT0/SJ18zup+F8bDfUGmRxVzlWQaD73U7UmqLw7noDYNxeqgGBfURrEpWUlHAknpd2lE
XIRrTh8CLtFUfDIkQSQ3T5oBiM16Tu0ktoK01G4GNd2ZQLe2WwH9O//tk9ihMFU3Zms2UIAC6Qd6
vzGKWAbmrzJGX2brWkHuLxO4zf7d4+9jJ9iGO0HDRKJao6pJSxIFCI3NX3kAiEFgHlACJ+OpP/II
1b/iR9AAYCWT8UKxAdSDKofjLU7NvvKHXeWlKA+jMYW/vk13tJLFuCMQBVRIccMd0Ua5Ac1jFK0i
AW6M4iW3vAzF5ttmJYyxolOOXGwlIytSDg+Z/CoAbAGY+qdMJTzzyVsWYz4LfdLHXEFeu/XSmwW1
aIShtWvejm6Hy7PjJSO3w97VyhjbCYKYQStLWvz+H1zSc7dDQy3gkjCqWPxH/VQZQyoTSSAzweOJ
0sNpqdPjRQ/ivdFfaid9El3Q8Kh2/84rkG16iNUqv1jVGDwMaNEK0gSNbhH6TmfefC61LFcMN9sV
UjR5t8Q13ikE6CK0HKkE5ROfVGLbv34she0CaQxTIUDKw4H9VNGtcCfYGVAtcfHvLQPNIICJ93hj
kJzbz7bkq0bcqlYMtdb1dDfLuTfPYWyjT/qcZZN33VzKm8H0an2MDZmFQhnjQfkz8bmgTzgz7fJg
+akH/+5rB5ora7z4IXJEAMQjouHTV2yv17QoOzygcERGB4WiMuZounxCeK/comXyx4Q8KHFNoFEU
LSjYKHUGb5e3E9zGh1hGFUHZSMLJgpFRA5N21r0DFB3zUSCLBfSj5VFgsRofANNzoyI92QFjxHJl
bgfVZsS4+gxGRZXCiOWZwAJJPcauMOkdyT3Y4ZH8FSa3zO8FNDleP/O/udMfK2fUsxj0GBt+seWS
v1g2pQEIXd3F05E2arSP/O6mbYvwIZIJFJLYaDWB9olV1q6QfxjcSQyOABZZJNMVIcwWNCtIWeXk
0u9Z4zH+blucv5Zw8carVGtEkrpaemTN1WA5ATt/T/k//gF9KUcdLi5kJWfq0sYqR9xL0AKekpfi
NL7QPl7BM5xmRreSLfsUt4TXSbOd9/q4iJdn/kouiMU0fbbgmrTHBTDU2S0CJuAZveMRAyUA7+Wr
BIBoTv/OdgD5san0WFdCAWsfD1OJSD+bXuvi55QHZj3Y1+87TwZjX8SoXLpFwIbWA8IyXbUTFQtM
eX1cMu/gWIOS55GZzng157+tW7InTxQOMfJMpCFuonvtGIMjp0Ry4oZyAcnH5LaGUaFwz9EjzwHz
PoUxKoVF6qIYUc4yrcrudIwGtc/NIthCxhvy5m0uY0t6MKVo6QitmFrFVaLJIwD7qhbOEfJM1qUj
aHVP2q6UlIFmJNKXeI8mGU95BdOt12V2CQwooAcGvGGNbf9gonNEBuKyobKIaWDWJVKY4ZlLM5Qg
AHqkRGxPQDbxstv52dzPt/oter+NQw44MweYDPvemV95nZmbdm31FYyClO0M3nggkQTGBDxrhFRj
U7rX9WM7vb+SwSjIgtkIS1NxW1qvf1EUR/kZXebYzN77uTiLpx+TX5Ez1DZ3ImUz+lhJZlRmAQRO
OfZDit7eC/hxIHg/qVklB66734z0V6IYlej7TEtMHQkn2qFjlbb6Iv5u7ihTIvp06DgbomGb3FNA
SvTX7qoIKVsuHizvIxhtqS2KJiZRbUE8bvn9s+C1bzTSyH1S29Lb9YPl3R3G6Q5N3NemiBscd2CZ
n76J+p4jgG7alyj8Y1NZwANZmmorLnOU0whCxUl5UMxB9MOlewJkyausx94cGfs6NP0kwcB5BOil
WqreIrk4JgPQd61l2NepdRc1amNXgrqTMNehZqWblU0wxIaTzokTqZaT58ALTQsvi+bbSJ12SQu8
c51YszcZsmmDehVlZJKcw6o5q82ya43FzZM4d6dE1O22Gd8mOZI8wZgiWxOSA4YoQUc6uqHcuSAk
8seqVjlh1qZlXO0Nk6Ym0f+R9l1LjuPYtl/ECIKgfaWVlJLSVaV7YZSlAb0nv/4u5pwzqUSyhbln
XjqiuzpqCyCwsd1ay0jN3sTumzO8fmdJjlItkC9MpIfrX2G7EXBhaT11F84RE4NMncL3FlkYDL8W
P9kxT/k+oc2OiucZrKcFGP/XySnl2N9WJ/MnGgKC1b4HWNeOAv38I5pWHUBljvs1OobdnguUI2hg
HcQ59PaZw6y0SXTMD/GVliQNmwEcJ4BR6MMJAURvq225K/TCbWPiawPbXd/ebQiO+WGQ2948U+Jl
AGoTK9OWux5Pjg5kFZiOg+6QQvK9d/IBZBsr/lYE/1n9wddN/TDNberYNC00yTA4EWvRawx1dcea
mxvW12gEWg4ByUGWVE/X17sZO1wsl3tx+qFrDKwY+8siaJ6VtoSRd0xQ2Vrx57qlryjVtYB1YYp7
eFhVQBM3xMPTgY3NVt9WZtLWAYlT9KZGDsgh9voRdxSl+vRtOmcPBdJQ5ouqTdsNrIufwb1CcaSy
SQ4RIJLH3mv2BXg9W6iNLgfFX3vMooaZaIO5l4jm49KZE+ZE8vhbAR7fyepvrfyQyNpPwf5uP68f
x4d7bgyNxJSM8wpYQ1ILqZG1MQACM+usAxVovP0rFE1uMUPOfqaTnZ3+27VyT5BVywvtSgZ4YPrW
dY9JM7qyfDRjEYL7K874/SiBzFJFpwdNA84QDbUoNkJUoiHzoq5auOsgl2Wzm+y2rO35Ndq3pd38
gHQiNLhFq9yuokCU43+s89lnZMaslAbkTtVL/gSKwYAS+1/ofMnTIQRuT+g8Kb8JRskWQG37n6Jh
p+3H5uMHcI+NVBEJMxJrsJrKB7nTHyVLC2QWiXzh6nC+OqQPO7wv7AE5N8b3p2b2urvi9yqUW/xd
+2kGtImFEdN2CPNhj3OARa9jyiVGwKQZsa1K1K4bES2WyATn79oiTqZFwpgYsGtOYhWOkTxev4ei
j8O5OXPICqPPKCwkz1H+q5Ffa0BhrtvYTt8vjiDnxLJEMnp5wvsb/aj28yE/p6+tvdbQwAVqgpuJ
+e2z6NEXLYzzZF2rabnZ4ynuzO+szGyTJnaItvT1pYmscF4s7OWM1QpWZrTlbThlIPfMj1PJvOtm
ROeA8yCTEfZZWeNog8fy2NLFlSsmGK7ZTmM/PhIPf5goelNxiwcPjAblj5VVMnWHn8n39ldBAiuA
BkUwGv71dW2ndxZEvWRCCPR6ua9Uliyeew3xS6m+LCgfgUi5xuMKh7SHLlxyHCAl68uo8CS+KOHZ
/HQXprlPVxXVnNMUJ5/qvxZtcXLtT1MkzvUFbgaEF0a4DxeGsxkVKzi8GArPmJ9LcMDGk+kSDGKL
rrJoM/mMRxqVxkhGGOtA+UJ9hLk39Uly6hMLGm8VRLJUOwuknXBSeDNq+FilyXl4pUqtZpRQtF0b
jON5OtZQ8rLO8is9LU7kTN9L1Cj2or6m4AOanL8fWqOeplpGfY6ZNl1+ZXVnt5g8u/4Ft+/FxeI4
N480NdTbBu9n6YEcOAyoG/vFTyO3K2hqgo//TxWIIB+b1/3CJOf2Z/SetSlqGOAVzCbhXTeJ4Hvr
j/7yVl5YWPf2Ii3TaN8Qto64QIjlaVUR7Oz4adU/W6t+1l4UAmxnYMCPUgArNNniScngvLKGVnAu
agBUnMMOa4kaGYIQUrEdbF1Y4t8aksiFIsNVNla4L5TYNfviNo71s2Ymjwn4PeYu9WaqnHVkvb0h
30zJ4ppDuutayZ6V1k1l4xHsl9+VUSTAvn1NPjaBc3ZGozQNJRl+mpaexqE7WJnlmqFy30dFcP3U
bkd9F9vAeTcjTywarS/GWlJae2fYiNeiAE5z2Cl74350x/3KuCEferuO7dleRA3e7ev5sVrO9UEO
BxBBBkwvRp0c1HtukFg4Ji0EVfrt4OJjpXwXdK5zEg4tjrIaRLs5chTdrgPTXfn36ZOeoEdYmv8B
/9q2Z//38vhOKB1M0xpCjFFrtLWl2XLHyYdyGY5Weq/rswDEJ7LG+boqn6NlWD9nW6OAMqgHcBt8
U8LmLEV5Z/cj/Ss4P+tf+NVBfCyP83plUizFlCMRXMWMWqc9dbKd/syZXVlIP5V9flyrkiaIzO05
dbTRNh0wqFeeKIzbrnBcfF7OF0rQSwSMGV2YFBr3g6+99F63r1GMRZEt2Q/e4iUvVSB0WJvp6YVZ
zkFSGpqW2uNUpfv5ie5if7BXgcjmQcxTsV6Ea1vNeSxd09FRX5u9Q1mc8yQhdh4VO7mQIQ85ar/i
3trhj10yh9+uf+TtZ+bjG3P+SFZ6Ilk6nLI0PmddY6uTCOD6DyHJhwnODUVNVxbDghwJ5J731osC
lNYCae/mb27Z8Rml19vUwfL2IupA0Z5yzgfY+9AsGRKnmdwT69coB3RobHMw3DZ6k7XfSSfAAlDB
geERNqUZ980445w2LqYEHrqX0ZMhZzO5rVfsVwEh44Yc8/vcGRztXn3pPOsNUAFwn6DhluASuf/J
PLLgxdG5wAykmBQhhIEYt6T3evYaqcQtyVObiz60wD/pnH9aKrmpE4rvXKCcX0iFXdDIN8ld1Y4u
i96un9vtSaWPy8kjixK5pr1O4Q3NCsRodBe6lhftdVs7gGEhELW5RGvjPBCU4bWoiVG+sTpwQ4a7
ob4N9Xynkt5vx1/Xl7bdqL1YGud3lEWWDFVC2qrdKn8HKBQRMHK5/QmoNFfFEL35Lu2zCsaC8Lx+
rc7NoToXIFUVJ0jbJAsXv4VzTH24GFCM1dElkG9TCUUOVn5X1HutghJiYRajLXfJsRnBAKo3KNzF
8jExI9RakGFMSBbl75GUO0sIjVI1d+R+suX0Xp2yp1J7yhizNab/HrrUzsPElbNo1+pv5vIXjX5b
zV9Y+budx9313RU4PJ1zeAUcAggPAOzQTc0zmfxdM5f76yZEN45zePEo5eikoCcKaRAb9aHdkMnn
vN7HOQ2uWxLEVzrv4uSo74DtRWV49od+eSp6w8PYsv9fWTE44CDmZ6u6anEemaK9JP3E7BitjbyR
Gvu6oX/Is/79VBicr1LyiilGuaYkgfxXhkBz6VDz/dldZdbaAnmzI2qkC/bQ4NxWaWYjsygY4qZM
wihbidvG/sTLKCoDiLISvmHPoCNX5xqaJcmP9S2Ahu8hc4e7FizBK41ufVR99prdSwCNCM78P6Re
4LkEK4xpUX52xqAF7aUOrzy0SkY0K+eXRgK2PdafpUb3Jkt9BJ/zc1VVd+NkOYKPuh1GfhjnfCcz
6tAC4876/oOMBCCA4jEE0lXDaG5+K+JJ/8oDvRbarQ9rnPMsxziuBwNLzTUwjFE/32FYDyUJ+ZT5
E4asJfY+LwTqk4f4x+SZN//HovDFT+B8Js0Z1RYZbY1ledTY/YDK4/Ut3XYwH2vkfFivKJJqLljj
Qp6Z9ZhlJ/AwOKohHGvZLhF8GOI8mbZkWd6V/QqMpr+SXR2oKOcUGCrBDMS8M9yJCla2fRk/DHIO
rbXkNtJBDBu0cpAUeTAN6d4cBP5suyH98YH4MqduJjQddIx1KPeK7oI2aJXPUW3Vq3/IIIWKvBjT
hsk+/FU9DE8SpL29lSqZ7K9/RcFa39P3i/rLkKVVFVa4F+GkuOPYu9DvsytDUNPdfu/+vaPv9+XC
ihzHXaittRAdKb5hPueQyru+jn9Izz5McHliVZbrIBKCI0yqgmghmCE7s/ZdDI/EjvzYgXo99STQ
FnrXDQu/I+dZGj1elmZ9LvLZhvBWPnuaZYNUMJseK8jEBeus/JSj+mNHjYu5vb5wrAqoVFvvwU65
SmyI6pHr+fyax31sBed9rJwsHdPwizJQcDKMss8+SIwOonBU9FE5D9NnRYJ5tgQRxgyuUVLfLA15
uL65otPJ+RjNKlCzXqP5SWlsQt/m5YZYT9dt/EOF6mO7OP9CFirXeQtPyYDMRpnTstPf0UN9DvGv
zvinA0gs+p1rXpa7RpCD53DNkP4PIiWf3wxer2swQajXgasKL1RzXMOO2KU5yHAhBuqXvnRHXwXr
Fnw/ykVUMZh+aWsg3VeDbq/tJGgEBFFAUZHT4H0sp/FyULZWqMNC2Ohp1XIvgukPqjzXf8fmzQVJ
mKqqsgy+Gx6l0Em1jvhdBTrvbYasIz02j+Fr7pCH/GhAmwalbQaCtFY00bd5cS/s8vU6NU3jsF8J
0jTiFtBgc5rH1AW6xWWn9NZ02T6/Q4F2n8D44nXBSiYnnqDc+giXP4ILNms114nZMBaA1ai1Gyn3
azP9JthhZcMhXBpZ//zC/SqJLGUGpWA1BAH/9DiCqgLfN99TT8L0kxh8vBUaXNrjfPHcjVamxcCU
Zsdin93RI+aA/lhAlUZ3UrAK20a/IldYoFvvKe/2Lq2uW32xyrbo+kUCSef73CABBKV/WNUhzL15
XMn3AM4w7ciHFp2YllS0YM7jZlJqFlkIesp4T34RUMnTXYX6EsPllUvb9Os9BH2FLmPLz18umHPA
8bgolT534bvqT3uyPLZfxUGFeKz1DF7bWM4LV81EWmZmiBFO3b4ELb4FuWvi9bfiqHWzonK5Js4Z
q+qiWXq1OmPMOgKvNxGHnfRj+rSOf44/JREWWd2KLi8Nrpt8cWpqfTHNMManG2Ywp6t65Nc0P/Sz
cmuFtIIuZhFITeV1anzT58xdpObvUBV+RsLdWJDnNi33c1RBzSbaDTI4rLIm2RMzRcNYd8e+3XdA
pedM+RaS6TCkIBusklvofR27BXpDC7iMgERtWs3r2bCvdPqbVQkiWuvGJF3ApPpm7ucdNH9dOZef
aQK9rFmYmG29stDGI6ZhycTSKLfn1Uz1UGvwfVfNGA0iZKiJrNNd7RE/H04fzDMnUfAgsslt+2KV
1bJkMs5U8lwMlZ3Q36MhSlEERniYazfNoTJ2aF8qlXVL5k6FYB6YuM2Ovgg87HoFvlyRjy3k5y2h
WBH1g0TW9BJp9VP4t33SEvB1wAdI75IF8nF6k2D/JJrZ3nQCCtUVahqagV7P5/NLJBYxysp1OjwM
+iAEDDy564S6CJvv1IcZnr8iyuMozyAy4ReJ21nmocoTQY6wiSXAgO7/roTnMNfScWJTVuAY9uNR
S/UbSdIfQUwHuabYN6P6jg3TfZznL1JKjpDpOw/afFjU8gGCfd9KPbRLhrVHzWkK5ZuChjdZkR+z
6ZjVykM/Fod4iL0xT0Q14C0cvqkZkLjSiUo0g3t2slar8mht0ORUCsrubVwMp6whxhHvNPKjKjvX
0tMDiEuvH7n3/PDLkdNVMBtpCBEojwjMrWiZiYER1JWgTLol0NZaEMRkLs4cuui9i5YjEsc1gloB
mBoG9x3BT9g8FBc/gXuAarnNI8oGoKFAF4qRUFXCkDkose2YOZhLAOzeKY/vAFpH97KgiID9iL8n
YF515hvRRdi87Bc/hnulwMQ3aVYN9Esy5HbEzpL1XI7+9RVvtpGAfvr3pnOucgCTRFIO4MBM903u
gDMA/pLsDIAjILmcOV2Efa9B0gjRNrXyoBZ13f72hpuKRVa1d52v3kHTlzAJ5YhgDp9ZAUpTNnvX
LXyJZAhVDYvoeBKh6KvLXDw69ZHVDFlW+xD2+QO6/2dj7k6tpfsy00SEgl9WA1sW+JowoS6r5Av1
yAwIhGqAEMDHmISTVgu2TDS3+HVsmVDgcnR19Y1oMvEMjbh+C9NAlOE3RvTa1dpJago4khgKCYl6
Z4bTGxuUgGnAshrKTzTODkapHlRDxLPy5XS+/w7LIsTQoFvI11nkkVigiieYSU//5NW3Oj62ybf/
70+HpX6Y4KJ8sgySVSQwoVjsL6RbJocN+XmK6GTTWEQ/u7kenEAI+8kGYI/cbbMiQ+vjTqn9Lh4C
LZ/vM9r4LAqfr69pvU+fnNy6bRdmuPvGajMywprWfqzv0viBgqIp03NbyUBPQ36m3e/r5r7eb84e
95qGZh0rQwd7DTKl9iHKAWJIvMj0Vm5dsK+CghWMOOPPEDfevW574+bh4xnYThDpQjWUM00bYJrT
GaiFrG1v2Qg4DMJDCLY3Jdif605UMNv8gB/m+H5KrhVqkyVt7bfKt75MHH187vRB8EJsrAlyFODd
UiwFc98Wd0rUIqRpUkWN3ybykRnJsewyN65nwENkIvDNGwv6ZIs7KkZMEmvE8++r9XKasmU349aH
uqgcLVoS95nCCEWDJpVqn+gPYLT2WPhnkgs7qlRBPLS1HkJUDS+7qWgA8nwO7PAERXqvwztKzSEp
DiOtUZ0SpT9bBx5hyxq5UoMqEJP7bEUCZU8HNV5Y2dVP5fmdtCSAWi3KL9lf05aC6GV+Nu6EYy1f
ShKYwLu0u27zRdqlD9CriVH6ARXMKueYoeiyMnxIAQb/d6J5t61X4JM17hz2qqxUCsiHIEXKzsku
98oTYNvpD+JQT971N4pgCGPrkFyujjuLCyB7krbuamQ9sgTyW5MEcbZdFj5c9xlf02WiyVAd0HTT
NGWFytzCTMpi1dQhlT0fMJS0L1wrdapd70vBdBp/ikqGG/v42Ry3Loh76FXY5OOq5Ng7ikd2g01K
r/IGT/erkwLqp9frK/x6Cz5b5K4bCM61vpBgcdHLnZIYe10ij2BF3V838xVl9XkjeXAKXfSqGNeV
qUF5RiGg2q9MgeVb99j/ACfaYheYTTWc+CnPMZyagQcCQmHfskMvFE5YP9nnJ+/TinkKBRBktmxk
+CXMHOzGui/idV6h9kJMKuVWKHh1RJ/0/YRdXMQ8NhuUBnGCiiNGhDDiUQexa6BwVe7XwUxVcDO+
TklyG83VBpmUS3IovZ/YwV1cdkNBvfgndvECobIO6D0a7Nl30eO6eYwoKhwIbIkBvYjP7mYq+n7S
e+QDmvFdrm/SFqouj9eP0Nc69rqyDxv8EaqSGoOuSTH67YwOc3VXv0FUJXUx3Os3T8aMASt915x0
Q5iHbZ0YA+ojlgV1HKAXuJeiNFqoVyh09JvinqpvcvsnUh7bMHHAySM4Ll8dm4b4RLVkA/G6/uW5
6BTQvFq5NgKJjQrr8pCD2q7QDW/OjOD6dm59MWDvDCQjiqFg+OfzF1OUsA/L2sS5BPS80fdKvUMK
IohPREa4kFkNo1DuViML+aOOpl1DraEXvT6be4aBF6IRgEsw3PB5JURTjbmJpNHXm59hQwNTQw9U
vgEUxb6+ZZuvwUpT9D+W+I5ORoa4bGprhPz04EroXoFZaqVXtYLCqyD7IzgMm07z0h7/jeJkUDMW
rk5zQXtIPfTnxMtP1W499cNBvRt90wZN4HMWxKBVZW57IxZXXLeP95eXP4L7hlVM0Xds8SPkQ7Rj
B5A/+Dp0lEQFy41ICUf/YnM5x1W3haRpHeykex3LbTE7M9ysTPSm20MdVAp0n7kYPRbl/F/nZuBX
Lg2rn89PReUQsTXOT7qnfh8MOyhgg4FIXOPbPKgGcIS6hdtt8RWlZpRlxeqiyVdMULFA1CysLHBq
xYHZCl4B/T165b6aDolXFdU+appfKhlhZC2kqEjnsynxQbp4ZrJ5Yza1x8Z514ILodDkV4PVyLvC
lp6QpLsKkXdlqv4OLZT2mHLOIrPYRaE5gW4LxJAsXEx7TlBJj6THlFgmOu2di6XGELSQf+qd6sVT
Admg+kabujMJCVg5u7Cxhz65D6t0H5aJ6RitsS/n4T4ls5uobeVKA+o6eDxcluTUZhhZepY1yKuY
xiEKC91pUJ/H4OAQKEb6t23NzE3G8kbqxthuTf3boE0QSGFloOkQnW+fLJI4moH/Nhjyee5YeliM
zs06Y0+Wfvas8leV1u5ooQqaRQ96hWnvOndL4Oe1Sb2xlNrT2ugASDiY8vV+N0rFM2CtDyCKXmwT
U/EJaV2jMYIsknbK9A3qsjuZqpU9tBaINtX6x9i9yINxMzOwZynDc15YtqzqtgzjdYWy5VRHewzc
nORSsUsVK04w4WlJZxZBTaldfDmVMAyDamIEdScb46/3UV38nPLKU5X71ihOZoV5UPLX7EvFnZbx
VKs96Mi/jTnGM5NlpHvaMEeqXua6eB1kEIcjyTb1znwuxhKQO3UGGave7qheF99KLYv3Ydu8kRIj
cZXkLdBh8tJiuJXjnh6j1jwNNDnRFEAzbdnFlZTbUjKeqdFDyJHUJ8wJyk7aknOyAPMBwKI/tHX8
AJHj6dAy8FwMxXiTlu10Q2rFjujYnajFvGGZzuOsnFk+DxBMtVQH6GVPm3TzT9fIyx3weeo5igoQ
hlbqW15quTcM8+IZSZYdSdQBkGBKfxWtoZMzZaFygKwVmNPq8R6cHJmvaKF5jsbhSCB3i5alT5US
re8EvEdgVJ3a+rCYDD9nxghAqRBHSzEogokRyQKRZN+5Y9UdI3VODhXAg66cmBgTqsHgSVVQF6rW
qU7Sl9AE/6qCtvUiexAYfm7Y9Db2Y+4uIwbf0KECIwT5VUKO1MIsqtPG1W2nIriFyJViT6rxEPXx
Ny2eIXNTIdoHZ4ld1SUEtfJzKbWR0zad6oYFCkyoUNhdjPHgpe7Rs4L4q5cZVuJVIz1qrA7yfkBF
mEBVO5Y9Oa4DSulezhSHTe2PKBs7e6jTm2qMI7ueU2k35djqag5ynQ07sqStDeWu3QThsklJz4Dr
9+AKLwF8i/fK2J+zcKnt0TAPukRvzEL73RXzgc2dYYMYA5gf1GQXoGMKir5cEcc71D4h1YqsZZgL
vxuHwklyM76vunC+0XUpPwA8jx9dSGPQYXzYlVEMdLJRdkkqP+ZWvten8qiCy8WOJUyhAur9PSOl
ZStRv5yqOJ8OsTY1TibjejSYkLGrkZFjXE0IdqM2PsfqgDq4ZexKuKhGKU1P6eXcTtto35jmo1YU
vWMw/aXtkThWGUNHSQ6LwEBO6RR6+rqYUGc2p0K3KxIRG/H7Ay3H58aKTioZfs2a9EJDSXPlkZaH
qYboDVXCg5QOHqviQ6Npb0uCceiISKXTDgDB511nm2WbgxW93icgS0ZgB7hrl6//IBmEXpKpCEAY
A8ZaykA3UxWpPVhMgT/DkH1da996dLmlvn7uOuvHHEbfM02d7SyvC3tJc4+Zk1er9b6VrRsym8y2
cgT5bR9jXF6poFNKsodFBslNDOnQtkW0InXQE+1KfQ/tLlS/IupMTehgqnS2NSqltkK180LIHlKx
P7IJbYdY64Iupo5U4+UoQeJAhkO6UI9kNKhq41U3a7eQptduye8HE3znC9WfAD48Qn7pRJo8kKj8
UqCV3lvR3yV8YWr7sx/1vwOOs0uUNrJZPb/EEFuXzfEQQyIS4ILmbpANb8jmXd0YpzGhOHaPNaO2
auWuvKQ3ian6uoo4fDZrO9LDn2MT3aDNtUc75xBSqFjGt3VcOnqDhms+7Ky6gjOKj7LaoH+CblYc
l7NXmsNeJ/3ZiNpXqTRsmTZeyH6YWurUpe7FUmYvoIzAbjvrbLze3LR4X8a4ss2pupljtrdUeMOR
2UUSuYqFJllIg7RXImj4QphIYmF9m1p4YTLAMSToFsfhayUbv4wC74huHGoDDeFaWu6yot53g+rI
bd8gB5a8sWwtzLEtfhZK7linu3BEBqeH7A/oJ46sulV1MBg3yxI78dydhzr60ajJ2YI+uWpIO1JC
zASJdEIxUdUyv6zu5lw5AatjN7nhGnXqRhII4JR2L6fTzTgNLmtl0Llkrqmfi2hw0dNzYgPs1xNt
9ou00D0ByATt2Pu2LP0Y4qyGjAeO/aTK6BD1WE3DLSnlwBwwgdiARykOIT3XQSY3+lkmd7NVMK9v
o4e8bE41hI5zNuHCp9/xhfyh1gM9qlycYD/GA7igNlAWQZOeQnSu6bzsapRS0e+NwNNCp+yBjs3B
qsNdWIfnxJp2ZufHoOJXpN+DwVwdSqZdXuxlaBU6U9mjGaHYWdx7ZNA8UEF6JilOlda/RDLk7ucT
LqWjxsnsDlIzAKkTQ8jktyr/1tL7CHvXMExzT3WAHwvYvwPZaYQYlm2SWw2lybytH5eZnmRwxDlZ
lnpwzI6qn8fxMC3qoUrM79Uc2S2YHXSooyijbTWTM3a507a/zbBDZnSmTD7lBW69RXYRBBllqX8j
xk2KF5SmkIAi/fesntzEeovh8PXw+5goThIvtlZlcLTxvinyZ6nC/yEPGN5PXGgcniO9+db1YLnO
SOE18wCF2bozvVir+7sxTl/YWD8j2DtFo2W4lM2/U2VGejsi5moQN0T0UJjTboojr1aKyAbP/Xer
UEOnS8unrgsdyyonx1rMMWjDBs9yLoHG6qVScYDzuXpFlAKSgV57xGiGO3TstiTGG1vq2i6l0J3q
uYJj7vxRr9yUqpmL2HPc5108uYOm3lZRqu9jowA4MVU9RTHQ5US0M6aT39IxiGvtDTUl09ZnZviR
AboEmLsdiInaUURIsIw52AyYrvpm0ysu7RJ6TidLs2mawd0xcqcOhuaOabe4XU+fEvx8j8gAHE5j
jWFS2qh2SxrJnhTjubDKwaNGghslGpXbSAxMlDM1DTo6soLW4+cMBGAaNYlCHWVFNXptyzxI8w4k
FmkMjyU9XU9iqcjY+ucXBal0KpUmLq3eNx5nD+0eEA0tOwUD0RhkjVCTkzzVzU844eAsZ6ArX5k+
V6qu0i0OEO54qO5j9JrVm5UI/15Y/t+oGGAr4DBlAxP+is5thdHNy4B3DBkfeakqaBLC9f29vgNb
haRPNrgd6GmZaDkIj95p0mOnPMRAukIpC8uFrLaLSdjv43P9LLC65q9cRobGsox2g4F2w5dO6TJX
gxFqxYDWl/ErAy8n3UUoH3grflkZ/gNZ9K9AGwJlQ42Ahcugukm/1K2scKrqtBqQ2K6IjKEC0gbl
igRsLOBRcKYgPtShAKW9Jsv8Ki9tctUCVsZxI9ewiRENf5b9iok0R7dOyKUFrk7QUa0qpqEcfATr
RLbcLkJlRGWiWs/WNbk0w1UF4r7XCQlhpsoQ9YDWzVkZP6OD+juLHXQLc8Vu16lDTK+K5j7eS9DX
NpG7BBSZcmNq2MQaT9jRulnLPRV0uYNVok5UZRLtJ3cbwBZLy7LHQuP6FgAiMB2GeC1EPBQbNVQd
PUoMUCGVIV/GqKBYNUcDbXt/BMnm4taO1jqYBYZe1/Oqh1feNfDxuARFMAoLPFsrRC2ErK17mOYH
oKPCQAScLr2/kqiqT+xtQszrr4LgxKkiu0My8h/wBmwVtLBYlFcVlMUhNcpX75BwDUWs9bh+GpD1
ycF4zk/djp4B8cbQtfpcy1BCyoRilVsn99IudwU7dSjqDpy4ftKEp3rqH4YQXSulQaFBmlNRUXRz
cz/eLr762mVp16UQ+/PHqE1sq7deh6ZJcUPIN4EDXX83fysuX0lunj6fFWthodGjF6cfxgB7abN9
vV8F34pAdAffITPXrPFfb0njpNFhTT50e3awPCS/AcDdz5JhY/rqpPjjN8BMXHNXnYoDZvgD8luw
4C+Tb/DflwvmPuRcLqbKDPyEtWdWHoYdO0qBuhPLm241jT5Z4nxqBvmWyYTyi6/drqjFUf2XHvbt
KhoZe9E7ZF00Frv1UlyujnOwsw6Zb3TH8NKjPNL33oRY8PoGblm4dOGrT7qIdMouLJeygxudKRJl
1CkidXGum/gHV62us6EE6Ap+PLRINZpNQz34/aHY0yPwM2fU8xxyEsO0t26apv3bFD8imskLxhGr
dvCnXDqqM+IzlGxkbfgjWNL2tn3Y4U7+iPJrpalY0uBHuwZlpLdVZGU5gH/9YaXlh9sS3batLilC
lQ+b3FE3Me7alAlsxsd3/k0ZU0Ghu7JKhXY6/we4EKFF7sgrda/N2dAMuFwrg1bsy5bmJjGzG+9f
Ea9FTAelKsGZ3Lxqlyvljj2apwuUDHEoVw0bCEv5NPHWGLzxJq//VleoWdixJ3rkt1pXnzZ4PVwX
d2HUid62BGZbwGSn3yjB7qwfk7NCn7JeiFARHSEuppDjhiQkwlFl4V2PFkBoPlw/pCID/NVetGTu
Gc4LSxJbAjyA/LhuQHSxLW4Uo2wBkiANNgy0USjlHrsRJxElIHCFo9j/0EdI0LPRTsaXWCq8/9I4
19KcwZIwyDGMDxmIyNae1Px7zRNqX4yQ+gpZf08T/vfuoS36+WjQCm3NosderrP1i0tssPSBBsdZ
717WQD7R2tMVZQ0FR+G9X30J/8p+3AaDH4etq2RC8wO3cB2yzr3YJ/l+XWiBlBMMHIJtvX5qDJnz
MiNJFjYVOJYrg1R361t+4lleibDl8KM7gdJCtL71kFxbHudkgPlNMXaI2LqzMqcZFEcFxxKqNm1h
omiOeCxrRUdn/SuvmeT8S1/21YyRzjXN7I5r2keHc+xbzorED4ezGI0m2lTOs1j1UM+KAoOIg+26
zZ2p9gXfTbQmzp2MlVbGYwsTVHFWIHffOGRngszNYdD3rCpHnBUJ3gdMjX6+FZIVpuGy3v9/vUgG
JBv//SLJ0OERaj0ILXIepx1GHQ0KrDI6D0fqA5sFgFvvmijWvqeZIhjzP9QHPi4+52VYERFZWeMj
dLw86I7lXpbdM8wzrHSHM/UaZ9xZhehjrufhywHV8c4ZuoaOGT8RqS9kziW2hjF+g17PzspPKdrA
/5r/dUN85BjlKBAkiy7j9ht4YZk7RhEklfH2vl//bo9yfewzUHIQZ95Xb/+BWt36111bKHeCWII6
qWzAXOvha/Y20fZW5VbmSdL2wDR4HSgHKJq5KqZOQfAtcASb1/Jisdxp0uX/R9t1LcmNK8svYgQN
6F5p24yVl14YK+0uvff8+ptomeZgqEar99x925gIVQMsZBVQVZltk9Z0m+dQsjXpnylp7MvH8vR+
dGmBjP9AzmYYUar4HjgoaXqGi9H0ocw+zNkTpBbxWOKAattRpn3cgb39W1ofJtkLUBfh/BTOYtnG
HGiVoektxS9JIELaLri+5AmHmI/jtidasFUClS/TCDFARCpTCq1s/hdDuK5UzD5nT3lmmBAVLAXK
mTFWQvziyfwm421WeiCxL8g7FO/c0E7c6J/4bXSsIA2iUSoE7V58o3+Wj9yGHN6mUlRerRgdJFOm
593gaXH3ZlEiFMYSq6/fGwJ+A9TIyYgno3e1oDk5EqGlLT/3VfAXlOA5uR5vS+jvXP2OQa/HwJTh
yZL6tWoqK0WSrg28fv3N5xpMev3EJfYRPtWXsiU5PvDs9ziw45sFKnCyrdlRAiSW31EBqmTeXQH8
W/d89KArdE4Hbdsneq7VAgn6b7WkH4CIo/guR47X5/eZIT/2gXI/CPoRmjEHtV9QU+Vg8UZrF1Uc
+GWY2dmlF0o1UGC4NHJUrdDsIcXWUrqy/mWO/srG+NigWeGyh2+i4som/dqrxUq6tqQNWha8eRD3
RakeuuariPFgYnLj22bagM5GiPeaGq7nDD7pRbckKLl+v8gWjnQEBcJeuI92UBF0ICfBlX3dXNvZ
INuhmigdOn1z7OeMNyP0b74d3qG8AOKnzi1oNn1ie/CGkYN+24FtZZe5sTdhLk5GhYXiclda9YEC
b/IXRAPt5p6vV7yJCyDWIQpmk9BcyeBCHKmVOg3ABUgdoBkM1KB1wzny2xt5NsE4ppoYclEEMCFE
kNIJdtP8aDaRNYoFZwjkN1t3tsS4ozrKkdip+GSo59J3ALQbvovfV65JH9pqiyuXS/H7VcxcbR5d
+cr9R7XAFFCATwWRxcCvvAiMGOPTdKAqnqnHSwK2XxtW5pgcRC3xmENHp3EbGE83LOVYyS6VRLa0
d6rfPUQHebrjrnLz3rMyyyQfAmZ4srmCWWiqfBg+1RCKx91S9/IQVG/IC0zktWX1KLn0PYn71rF1
qdQwcqNCNQ1jnOxkz9AIBSqIE42hw36GpdSlusv0WafW7nnvmFvhaW2NfvH1F0VjRWG2sAYW5gwV
/jsMcr/NB9m9jJtbbaqY8zqvijl24xS0Rj3OuGfh8lp4iYOWAD/a5R5vQZtPH2tLzOnL28wsF7Lg
9O2K/fgQHoy7a980Ny89a1vM+ZPmwjDkCquK7lCbsefhMfESCSQxole4cfL5CgqMrbCwNskcwapq
xjjp8MHoDCLBtS6GGiOmI4oHKNCgnPfnU8V4YFkbZA5hqgu6MrbYz6WSLDMI7Urg+vxWKF/bYE4c
+vIkuZOxKPpoG6BtVt1HCjpOIaqA/ow5shbcONC/4E7p3+BpkfV5r4dv+cGB+0GZoCvl2liIDX4I
VZdLPuWH4ahCxheiUVCWyGuXm6ZuIepq5eyzuDgFJfjr4EHa/YSmfGU3HQXwp6BfHKx/3JxiK/it
rTGhFm2gOIYllkfVjAbwqRMreBKfym/B3YkC7VCN73i3G96BNBmIWeJuEjITS3xVZOC+3J5ELNkA
tV4gAzNTizGbSkNAHO3RLf8dQZUnlDvhodjlYL8Byc5eeIJKx9/XyCFvRuO1cQZ5hjapyxg9ZEhk
wp1Wovk/cAKM22HkH3083Dsyz1lNBn0ybVTleYC9rgV3Hd4jEJA9SK/3VtmdQjL/JZ7nQAz6GItG
sjpDAhD2oAMFGRp4ay5HCp4FBm50yFkSLYO3mAGRHVKFgSXGfcjLnDgwyj6Qd0Wq5wJaBj3MMGDg
OPigQ1rCixHZmwU4kzrRgYtynMhuMuAyVoU0CTWQtKsdckiP6FaijRG6jycc/oPcVhZ69sZXD+Pa
kvXS8D2tnl3Jwftf0+yDIbdBQwOtmszF9V9IdIw//Jsjqeci21YWtbbPYI2WdZImgo4C5NB4XbES
TBhgBANAjj1W7CW1DnrlqalTQ/YAapR8LLjsSa/ey0spjhqT4AfQWhWdQBrHe3H4rEGRXPAbH/MZ
Vo7GvVveQNbrZiBILjLNHGqYbV1yMJ5Ht7c7xc4ip9mXh9I23eK4HCa4XEa5VyzyWOwI5oPQpvb1
P3qcLjKI1C9ygc5kHCZaNzO9xKtBgIL9T3bJofhzZbNTpkAZNTBKSV5R9UVVU4/1BGvZPtzF8W5B
28g9HgLuqsMIMXqIMkx2v7sFLn7ZZGn6xqFJ2iXAmVJA9D3PH+u8ti5b2LyFYBDp57JYCQ1NLoQo
hcADGnDokwqGKJ5FSNtClQ6NwZYYYIatuoewN8fsNkKdzTJhMyrVJtBTrIwy9dNSyKiC9DG2Zw/w
JIN466YX5vVCGc9NSnAUlYX4c6EQ6HykxBYzJubSR9452b54nJfHuCZIzvNerWFszn0lT7wgel+i
ZfLyJm5j0NkIEyErImjy2EhIPSYwqRs6OhbJYMlF8IDOn4MuD89ibXICGA1Qr1OQs00mRNb1tBQj
xjE8oZ3vCl3HoM4nKf9GjNHu0n8ur+83KcDZGBMtW0yyKZ0IY9Q3CZxkaaA5Etv0/jGlPr+7bxtU
zwaZTH2cRD0rBnw20/Shi+yVID/nrGk7cJ1NMGFSNsHUJNCUmOJ2vNMhegY5UwxS1s5ix0/ZrkSb
H6IJP7v5Taqqi4qEhjfw5jHbOWlKWNUKtpOWWEkFAd4KI+cOZRfMZq6gNtccs5lBKINOnroKkSsr
BMuo2A9WGjzPzaeuRUfhZDeoBlRZ4sg5T/foN65zXiuzzUMsNllJ0RplyQnXLgGNk2BERlmSqmkL
VCaWd+Z/A6W/bLKs1pI2Rw34h9EaWnzQ3s/0+x4zDwnJEwk/YATPmq8QxuCtlO0kVttZEOMTChwo
kr4shmII4dY3nPM6GexWiBFkbUNPCd4glLv4MD/le+i/31oX1CBN+MNnT0S2qxcceVSy1pBgi/jx
LowPlKVWfLuAPbqsQR/dDC7nfG5DwNkgg9wkD5Y4SU8GFS9M7NbPUW99wNQUlFlD02r8DP/PKWD9
5nJ1tspAedwn/Vwioz3RmS71y2UWvpTwlkn/wdc4fjbI4HhfTgmJJiyT3pV71THeG77k9NnDtFse
epD+RubTvBsSh7O923H/bJfBoCVZ1DzrYZeW7hdnah5pg1V4R79onj9ecSp5FhkYAp99WqD3+KfF
BMnoL4ut7l/RnrB9EzqvkcGeMAzNXNGAAzKi1uF7i3hbn1rEr1jfdkD5ZY2tr+L9odK0Atb6Azmg
YY2Wxuh9AKWxYD890+vIdRvLcSG26lobEbpDoXxO+cnog4RgxbolgUgbD3ZvM7Tl+sGRf/PjWWXA
JyFLKRvUcUc0owv6QcBMnlSLPD/lwABb9yvz3gQDGeLH1Lg9KGHQJj7SikBq55hUTqH8fc3ieFbp
31doZ6RjRsRExrdc7gfc2YWIRwq4nb+dvYVu78pCHAlSWOTYPi2KrALTbFI7WS0oeyN0WpXqm8vH
nbceBmVGoopl3VGUae7LUbXHhKeszUNOhQEUoZehAkiRkwaj8YEK1y4PV4cjDpiwdMECWNjkuYPP
Y7Clc2Y3d4nh0gp0j7kBGcw3t750nL8YgybgokyNmL74N07gY/pY/CIfxof4kNoY4SGWZEO62WnJ
jltqoCfpQohgGYQbJZDGjl4+aeh9EZMGMKxcEXp5Bpk3lV5N5qAV4C00P5U0lwoMjgSiuQo6K5Jw
/+fk3qcr/a+tJQyW5AsZ2kHFCl+93fIbnDhB4cTFvTp4SyDVy0LvMq9s8d+GeLYYGGnFOlNaTJV7
LRrfqa+ArAgJmnbNOxTnRBAGUPAWhDFpjJxDmXfxityj2oLyvnPL3LtO4YN3ryAMqFT0Ik+G23aS
tzoGXaZ5mjpMLn3/anQnLenh7k6yx8crnvR4n43JVCACSSYjwGd75SJcd+QAMzt2pYVqmxg0DIQY
ajZA4GuSp/8E/ezTlT5kjRoV2LlJaDCk97GRRO+yhd9UXX8dX/bpCuKcYrfUMEF8+oKUPcb+qQ7y
yC3Vc76MygBFLAVaUVMn//Mvw3NvlrW3VYypHemnucEWxw1UBigESEJLqvzDVte7sm8cWj9IHMMB
AQNYOg5XpMccmFcZxAjB5IZ6OYwKR3KYFGc5LiCWtamklRAdrugt5RxilQGMJkgkqaMvfzcPsPD8
hYGNEkQiQRfe9A05CZ3KgEZhSG23lEDDNH07BjuNPIuT6OXLQ1O0nLc/rmsyqUiGXCQRZ/rl/rz5
YHMLFdAv6egTEXWD8ZJqALfaGOPI/a8eGVa2GAeZhnaZ5QBp90mvzs39IXkeMH9THSo7s5WIA43b
+7iyx7iHbuhSbAhYG0plP2eIf1wQrzhvvJ1kPCTVyjALwpt2km7Uq5RxtTDGQfqKpFqcKniwha5Q
Laa7UHoaE8ER697hgP8mipxNsa0FEHIUkxYNkiA6cbu74TE8xNOhRmtK6Sw9ZHZ49QPqbxeWxio0
lFoZFWNOd1H4YoReW3gV+fwf18SEmULCZUYfsSZa0CJuDL6HETyCxBN3ocNjl92+Oa12kMLmKiOd
DDWg9MuDF/yj+SL4bHHZNBxqTv/nitfnTRRemWNiTaeFktmp9IOdxghfvlNeNbTBcxEGQuQoMvQq
wicTfc03BFcBjURxzPdITVHUsnkXJo7zmwyKtGWvz+WE/VzmI5kSm7Tvk8iLhmZ/2U02g/ZqIxn0
GM0myaBkgx5P86C2jdWOny4b4Lk6Axil0cYxqWHAVL5FZW3VqejqNbEuW+GhINswEAVpIzUGzLyK
JjfeiH7tmcHO0RX5UmptRf5fEBesuy9PVtxEcdLqiJM3xK7LxwpE2C9t9aE4ikT4caxA3iCvHlTN
8YoHVfr1fw+EIBV6aTDMjTgGUw7IN3TTBgdSmw52YN7lYPLT3i5Bw0k6LjujwRb5hSCpwV8Mc6Hu
ocPSLibX7Fub44tbbf7ayj8YqIiKGaMjJqxQX4yPy9G4Uw7B8Ypk9HI0NkQGJUpxAZVgDE98ld7z
vf4yABrsnFwcmTpoK+EbNJ6gAqbsTFDamPN3PVBH400dbd/IVtvIIAdGJsfayLC4WToMOUhHl7dV
H1l1+JijNUcI5Acd8jgVrzdjMwdemWXSjrKbDEHHqKyHzhUnrdoZheLuXiqLT0UfVei3HEqOw1zG
ehSgXh6CKgPjRaFhZ8ME5D0ghEKp0xopBzwoBC/7JucAnGB0FaZFJcyqpYBrTsPRqP9Ruw9J9PGy
CU4qYJz+vrIREeiz9Aps1POedoMrd3h7swd5rxzmPb9mwVsSAyFl3jRTRWCub95nDVZ1yIwPl5fE
M8FkG31BdGIU1BPnz5NyX2fv0b/I+TLbpdez350KwqttQ1wcJaOAF8zDScS4tYcalfzWGSAcZ6MT
k3ukL8d+40SftbIoyKWUzNQZMsxBlaBYF2qOZ3MXxaQXi5RFlN/095Xz/3xFAQfRy+M0DqUe6Rk2
8oaAyQHFU5PtagvVCHtYaAALCorGX5Rtof1Mm+Yy10y4H4yT5UBq8OXSZkU0IqOFuVv4ojbHhldx
jG0GiINBw2bi4yUgbsaknGQVxT2tmU/PtMJ6Vb2T45Mntp7VhmpG2oKcF9nO2N3l8b91xJMy5Lkk
2wQAmh2lqOkN9tYHHN6SGPSoGzEaiQGDhfA8LPcNKFsvwxPPAJNvjKYa1xX1iib+CzyeVhW2HAs8
TJeZRCOsMjkKTJwpBKmdvgsPNUhUaBVa26WYsJt1w7m8Jq6rM8iRddlITHr7f/2swY8hXGsMZhRh
Row+gTXawdBAMsQ3CtCGCX4O5aMb25vPWM9yaYXGomcLfZx/dVvhPs7z/J0t6YOfdzENE7ZKd7Yl
T0OG8REU13dUtTgJP17R0sPxR7aW3xB0pNXUH4Wj5hfELhwKGrEN7vXCEp0FlEm89l1O0qZQnF7B
hjCCkTfrEcoU8Z/FzMHHG1olaJ9zcAynqcvxTd4CmZQjmpc8SihINV7vRjn2FFif2IM9QNq68SPM
gfLFg+k/euGqpNAftVri3CXzIEVw0eIbpcbIvqWo2g52LkNlHEWR28gJV/DPzkkXQ6aLY4nP+OeX
C96GMvAyQCZFK6iPhu0/cuxPmJnkfDLqAJd2j4ETYUBXsk5znROABfsM7RedFSZ3tGExwUyDc9kg
52LL1vbnCCIX84yvpcoQKTGfs6qzTeOYBUiziIeJ+svmOBmqwlxamnIUQOGO5UnDcRifyuRuWvzL
JnhAwpbwhala8pm+5NwaOHmozIoBC1qCQZAGFv8cJjkeyFbvowWKtBFdXFiDYx8tnVrKy/A3vxER
dR3qRmBEYRnk5DTLFUVCOqXFMhjEQXYmavssSjmusLmSsxn2Lbvstaw0KhWuEEcuGT7JgXDTYVqZ
YJ6klGw2OjWAiWBpRWuqBFCsmPqXVjX3gZGKu7FVR2dJtDexOUteXBvv9QHjM+nM3VPeYhnc7wEB
qtpiT1X9a258yEeOvsp2DrxaKgP1VSDEc00NUNwgoa1+nI6AXRVUpqDJs2QIJex5FeLNYLaySRe9
Qvp8FgU9z2EzFUtXn4TJ0stKs8kSQSoBCiikWHiMBhzfZOfjkrjsR8jZDF6O1mq9bdCVBhmKiAfD
FMdfofBqZQzOx80kVWZAzcjhm2zWd40+F042VJW7qNHflwGLt40M5EuKrjXg4MB560evEgbHILkz
k6e+ah0xFJzL1jbZ1XRRQ5VDhY4J6G9ffjU64JyOI77ajAIB2NXeCYJDKQcrBU9lgv2tnUEYSTyQ
HPLz161jsLbNHIMkWYZqoNEGb6eycZ+MA+/Ib2UfawvsOVgwr3R6jFOqAQIrsas3z7X8rz7/27VA
syg5TM2/5bIXyQdjqO0YgweX93fLQ9c/gDkUbVBFuoBWHejmHGbSg+Lzn4KrPk/3ifXPtRH6I1Yn
T1JKUyYDjOjkTbXvIeAHsZYZQ2f1HgMxjc876VtZwtoecx7U3Fy6uQCQ4ujtmvJDEYBHu7ZkEaTw
4rMsd5xN5PkJcyT6JYn7LIU9tYJ+WAuqBIV3xDfnitdrYq5SESojSdfS4BB2djA2D10CTn2DCuQG
hWSpBgkt3Wh8qrJsl1m7+GY9QkJBmzD0ky72WEjfINHXuaaefBSyAKpWeBiztBwTiJddavNWu/6p
TNbUSYuQJSE+98+H+u+crlCy8gX+4w3HudjArNRC1FW0uEIBIjzGB0zFHUZ0VF+VvXMOLFtilhoS
TC1d26ijuRQDlSCzcigZtko82WsOVzSXblUjVtvJTq9Dz0kfogFfXjzEu3bE4+VgR3gpcis//ajz
pnI2WcnW5hhIiibJMAk11zggdKkfI6olIz/lae40M0T6Ih/1q+IH46pg5Hdd+E4cDbswjmQ3cikg
N8+WJONxCh0mmIlizpY2RHMuhiaeHfW/yxS8FjLxOf66bUJTNI0YommybSxi0GpgtUT4rKsfD3L5
hAc5wZ4faWe+Hl/BGr+ZhGM9v4wyGFWiRyepZ2r0f8RRvzbGbGLeEyGHhB/qExUoh5TYIuDkMrk8
k5ueuloTg1GiHreTFuNbvbra8t9fNjF+ZYsBmaoUwY/T68gfh3m3ZBnWo+6SUX8j64/BkNiLKvxl
CvU+KGaI7HU78Ns7YbegltHs0cRpiUVqQ8nGRlDnVEPpZr6KdudfxgKS1utlidIyNjv5slSaFel+
K9VW3kCKSXcv++5W5rf6sCwc1QlBI7EEW4bkZylGHwzxsY8EZxFVjgLBZqKwWhWTCy0QHgxwG8G3
1Vo7auOHUIzsXhJ5NwOOD5kM/GD31GWk3/X1A+WNRY31/lFoWGUm2jKC2UG81dpm8FjtIZMH1UE0
z0mNM5/OmFYRXYyupQfAeQMeVtGJsyt4WHnOyMBM0EcNtJphUjUf66w6ZMq+k3NvkT+Q8tNlX+R5
CAMyTZ73TRdSD+m8QVwcs4rdpObRZvD8g8GYXM+kxqR7+P/iHwzKzE05gPIY1l4VvfiJzKWVSSL+
e+mLYd7U6Dm8DT15tujfV35fTcVidomxgdT8dW31bfw8Y3RdDHKA3kuVzQTr+pkO/ujb4Fu6dL6o
JQY7JimN0NULSze3r/H2kcEPMY3mBtRCt/jHpSyFLo4Bj3KJ26JScbzSaJ+HIIuNZOfyAb6Yk1AT
DFgMptw1LbhDXsdv/rfi7RyDFkmai3UwULT4Y+EH7roYzAjVKSy1EzKxtrjrugSCdAsZwBDFhqRK
A8CQJs8U/9alQ11xcHbzxXh1oNjGlnoe8ykSf7l5++diD5sfS1ZkxSAyxJDZkjUJ006OewGgCxpE
yQEZQm1Vxw7jBxCp4tJ1bSY1K2sMYIhKTQSZnMCJHKToKH+ZPIQTkM3nNmT5JhDJ5tET/7ln++K6
MszghwxRhO93jaRetdjk/ZUtNttvWyt7DHoMYO6fIhULPcWy4IMErUd09oi4fEC0u3z+RvsBQM9+
xVI3oXJlmkETtQ/EMhngQ+Q+1o7GId9Bs3KvFthdsNDnUO/m8eTQQ/YqLV5ZZMClKAnGgEXwk9dV
cIdnr0elBgfyJNkQmXlU42438Oh5t8/9yiSDMSNaLbo0hMlXGMM991zfYTBGkcSxViXYav/tM6vb
134AnbgeHIlQgOD3KG7izGppDM4IQakZeYsT2VD9cO3LIr0zNP+WeHA2wta4gynW0pTGg5tyrc2H
nJU1Jiepk0Ipox7Wbjx9HFBji9t9qg9qUMPeK+/g31Y3c6DV2hhkGcgsT6KAkz4l74tqcdp2tJqk
dNTFN4zGGoV3opk95Lz6Je8EsNVtMSuKMC3hlf8vX5ABFV3M0FiUwdrPTO9PHv44J+Ck07lKYaFt
XWWxDmMmWbzFFD1ZqNwmVj3OIeC5JQMiTV2IkpjjpEGg18PEjN9k9zFaEiRX3JHSGXliptvhfeUr
DJLkhVaiPRYL60EWszinIYzv9Bug57lqfJ0TDNgyt9JGZYP5I3jnY+tWNUiGvR5z3bVTZhC+86R7
/qsm3bUL0YCteldtUUhFA5NiGX5MpvwwluLbdJoTqyahWxLpptz2vKts0TttQT3ayTB400ngOCdb
925mOU9CimWzPYAVq7Ul0YJ0qNXLEA6toLhnOtmd8nTZVTdvCKslMiAT92MN2SOATBC3Vh96xsIr
dGx/NU3TCYHOrsjW2isVleeGRp1RjN02ML3WqGSrzIYdWF1Ta6kTXnvE5kYSxVCJjJTXZFu6hHxW
TGLis6XJfTbeQVVlGJ4vb9tmYnI2wUY5U696Vavj0ZOLY5p9pWS/0vzUJaOFC6VrZtw6/2bgWRlk
Ah0Y08MlTcPxhsBzcutX52xli8ml6zScptqALYSCxu1UEJYotfpGHNXJUnvNSqdhrxriXaflD0mX
vVelkjjZJAcPYaQjyYe+vRtN8mOVTyhcd7OlQzbMylv976TsHmS9fCONqEuifJ4Jy7MYJIWly6PX
QW8d1BR7o+vfmvEgO+FcYXJNyzJLkpLS6mpIv06KX6WmLZoFJGKV0Cv08ctQqKO3COqHy99482is
toE5GmoRDxqQZvTa/Jjob5aEJ8uwHWlXFphcXs8nvZwXWLjlPZ9rjYm0oTQ1EvZ4I3fhZ7ab0WG1
MiZxR6e5gXMNW9oX2ucYH9Q3pa+D8DuwjF30zGP84Jx4liwmiVFgm/oIHtu9N4xjgPx24aHKdoxd
rYmJsebUd4UR4mvd/FK0mUasLDIJu7RkYRWb2EU1sn6Mcla45dFRTrSyXTHLyUEZNsI2C/xxLrCP
N6S3PFsMouEUy3LYYjvleHo2YtHK5NqZ2+RTIwSYtkjVz7MePYsQuA8W+dDhjYlTc+Gcbzbelrlo
LnoKDI+bzFaDT1nDqUtwvJKlhskUeRzkBp/PKL8qqWS3KshzY24X/WaAPXsJYVCkmUi+5Bk28me3
S/Zp8mZwiK+IEUFwd2slZGWZQZQFY79kGGEZ+RE50CcIAfUxzGpfo5nNwy+WH6ZHz6gZx7D2587J
+3JM/j4OptakElwjD+9N0ljNsk+1ybocX7gLYgClauCBugb/eNVTyQfkzcvk6lOxUNKKTR8ZsCX7
VPQRbIC+6dNpaR4Ubz9qnC2xBDFBFpKubvCZ6BxOJnogWvS7g4EcdpjQfsDr7uWcYpYsRhvRkZL1
MCdPjxBGw2iiaF/+TjwLTDqUtmSsSor7Bnq5dDWww1S46cK42jQm15jQw9CHeOw6bRrIwDKHyo9+
14o1Cd8dOODLEsQsUllCwgFruulmw8kGVAYnpiozzDSBteiOcpr/uJ12B/pUeZ2u43bk1GUTrR0q
SkXMASbFOCvthANMFTHQ9kepITsRHLGL2xwafxh2l33kN2f5bJA5y4phzGGgwuCfg9OpfeV1fn62
xZxlsaw6ZZ4QpV8CvuKsAB9t0zcD/k/LCltu7AYxIaBzg9LHL6KY3qmsa5S3OTuqsMP2eT4KnVxt
7Sj/OFx2F4UtN45gHAlEAltUEpfODhp78y/NMv3OD0oncP+TsyhszbGIyiBe2l9LOxPt3pzSnT8Z
kx30KfQE5Ty9yTG3z/nZFnPOpVBChaCELRQlKOWOGru0V6F1ov4N2Eqd2+ZmoR7445wrbPVRHYLK
mCtYrLIK18zqUJjL8+WvtZ1enU0wUCLrGLbLJZiIhQe18lXx79zwF4OAn+PbZUv0UvT7c40B0pcF
9jaf0KNp4FwrZX8/StDnixI3r8SD0vfHy6Z+E6XPq2IwJIlJO/cDXFCpno2D9I42JMZ2OL2VvQl8
z1yX57gGW3+cwqEZiQDkoHSCmuD+pBPMcy+8ruuSc6ZP+LJ66130fAxmBSsUfcM3wV7YWb0nwhrV
m+JpFG3nCL+287TdK2OKNGhNRoGxCd4vCt5LWt4LEP0gF5zjdDtdWTDGdkqNDstJIFNRYCqy99or
aMc5PngawliZQXUjjkuKhLoBTa6+TB0ChTUtyfxYHL5edsLtLPu8aQxchJ3QSkoAW8HkynljZeK9
KCfWZSO8OMKO1g/DJIVq9CJm/VBW48eR7Sz7vCIGK6J5GJWux4poFqDeUR1Z5YDoyLfEO08MVghB
X8s5tWSKzveBcHn6DGIpu3FlrxvfdD6PBp/n4gxiCK1YFWMCi3JROZoeWdhU3rfirIodqu+bKpHC
BjamRxo/FEyrlnZngZp5dmSLP6u6uSb0CMuaDMkJTWM8MIgDTSAa7I1xbNVCblVC5t7ifysbzFNY
0leLJJXZ/y4Ar2wx/teOmlBGGNf+ro7wg+f+hzrC4l7VLLh5iFUinXZQFllCbdQoTT0G1npp3VsR
+YQuYej82ZxN3HSMlRUmixmlfKq7usDL1/3oyqAnOrEhfb9BXMWCzlsW4xmxmpZVriHqk+auLr/W
yV2kc56Htp3vvHOMY8RFkJr9jI9FtAel/BCqOec4Ga8taKIsSdCvpG1FosZYGEvSTCLBDH1vhsp9
KChfFU39kBmhAkQXj6FRUBUr/U4Vli/Tojn6Uh3BSuMLmeJhRGJXtBP0t4KDKcVHUcBr/izLb5Yw
w8vc4NZJ4o7q8kXTy7eqjHbUJfOjGJSzyhLOlmDmuLYWht82ZW2PVfWthwpimiuyM3dG5o2tQKzE
0A65md7LugEJ8TZ2KgzP2uUE2VlpJobdluZDXo8fSZ3eF3rhqiSeLAmO4AxV37namJUYbwL7QR/d
SZHQOTHayS2xbX1Jqr/IBSY6lhAyzmH0OGrpNxLr35a5Eh0prQQrl4XSlsfuODeK5ula5Mhad2iT
VnKbPFts3D5Ku46H0FVI9C3JIuIHMOQ2pgjajbov8UsqiOVNhbAb+vIfuaqOuTRbRVVxHOV1TMZn
JAAow9CIqujMqQ7SpC8FtQZK5YplJrsue6DN4bV5wzQ9LKkgPjZ0CA3L7OCEIufjYsgzEnjJqva5
m3iaYoX+E8FVqHTSwjryGrc2XVRTTVOEZqwCeruXOW+CIUczMmFxiTBYlMV3c5b6l8Fjy4QJNmFN
VSTdVNju8GCUzNFsUeJURHyd/Nh3nBrqa6zQMAIimgb0d0RTY2+qdaqYQ0xQuA3lz6HoD13ljJgU
uLwKnhH55UbNIZACwuKYfu1jv5EWux0Tt4hi97KZzc1arYX5Hq2sa72qw4y6vCVFjxO/cBZCvfVl
Ivtyt+gvWGWYdV3obZxitwYklvP4NRwgFqRDX68L7alLOQ8zvPUwOD7HjTaTBtayQt4XsviQReH+
8pZtFIboigiElySF6KbGZEbVFAyL1uDeFvxDx7sUh4oVpHYT2VRhmp+1bLvCL3s6zUJXO5gWuR6m
Cp7T4nyxy/wb3iadjtcIxzPClGeiITTCMsSidGn43ArxPpiE0ooX3iQVTVRfu8N5MYxfx2G+1KGO
xSwGuHLkSvnQdeExK7U3qSofSBeIGICOedffLUhdfTJWTx3JxCJGGlZXZg7VOEkGW8Cja+imtvDF
NB0qf5qp1hVNlHQ9zHoRjCUZPC+GTCDm/vLjdUJlygW9KUZ77dCcUnaqQaSVVubCVXi+ubHQF+aY
FCDN+2UsF5ibD+Y3QgF92OkPpmmjqG5rngy93mHyJcEqeVu8cfJeWGaillJmStEuSG8aD7ISPZTX
e3/YJY1lvKXSsuOx5ljcXKpkEM2AlKOmvlIsKIXOIBl9C6qfk0mzujGxtHix5O7fywd+c2UEkYS2
l0iGyqyMRHI34juOHqDlOTWaj/og/EcTzPUuDGSzCQOEfF166ovPdf/nIUsSVURFUcPsvakxp9so
BpmUSzt6oVZZQ3SM5N6doA95eaM2lNO0F2aYw13GrV6PKsx0jmirXvFu2I9+ila4xm3+ynbTez44
bn6c1cqYAFaHcTmYYYdqjfB2mRdbFAKHs6pNE5oi4cIoSarC9heJWh6qejvi+99rB8GKQDlkvhkg
cSn44Du+RuPydbkG+4iPJVJCA1lk76mLGRVhHuOemuzn2pbd8NDJjy3ahKcHAZrjnHxzA/pfWGMw
Q4+6OJlmWCNhMdpyhr5ynYBuc545O7l5Yk2dmJpCkECxgw+BoidVLtC7o6Tai9LvNEMI3ULVvbwr
eASINAqzwCuJRNEMlINUnYWHEZwQ8SjhSEUjJBmNJbJzPdrL8gDBnar/DG2497rS/DVOBU8E7vWr
EPxEQRUKX07GeWDwoi1bKVVV+Iv6iGKUl94Hu3qvHW+RuYQh1LtMDCQrGrDpZWyRjU4LwlnEfQ93
PmXMXTnxOL6/5RtYg2FADVBT4f0vTbS9GEIFYaHxhCq/j+/1HR086FzR0w/9PkEMyz9ybG6dt7VN
+vdVvqOLiSKEmPD0yLPwqHoZ3oRAYor5x/7uSimaLYs43yZVKMQ2sleGUe37JUw0bOJj9CS7NJ8j
T7or3Nd72Urc/qjw4vS2RV0xMSqD0MV+uqUrmrgxjdHDVLKEq6WTOYET+pJffJAbp7HSK6jvNxh1
NElRCPJ5lRCNsBeXcUn6QsyiyZOfl2Zf/9VaqdvtKtUCYBt298HwqntelD6ROjLnUBZxvcR8vmSi
Nss4aSaSNM0CYzqpQQ1vxRLk9N2hvJfeZNad7OV7zUtRKYr8T8WdWlmQEuUflK2U/cWPYANTkAXd
bOBH1DMkaE1suEUfTwe8XvgZhGghpJ5/vezGG2Ani+AMN3BwdFlmUWARg3nuSpjMo09NHNqVejDm
YwX+lst25A1XemGIyR3MMRQlssAQWo2id7Pbol1Ss1o7/ZKH+MDJPn3TY9CEKmqPd52v+NOHJXo2
MYDCfTPeKDOBmnm1aOZqNMVCCkVKc0LBWPNlaBGAxGUnHa6kydu4SwAnYO//SPuy3shxpdlfJEAL
RUmvWqvKLu9uu/tF6FX7vuvX36D7fGOZ1jXn+AAzGGAa6CxSyWQyMzICrA+omPDXpN5QaRoVafZL
vfgt53NotwPIqPRqtXHyTlqumW7cVJVLl/5+hkiekdMf69ieOjWU/SUjX3pFudUGa7o0F2RDRifn
Xz7+OnsfB6qUiKBIIAydfyvSHOoZZYSfqILRKQM34SiCq+zcc6j5EXaiZVwFPBayJAUFSQQskKA/
MkQAU/zpg/9eFQF3GeopJu4zi4Bp421Q7miCsbc4WnzTnLzRSv0BGA+bZnIQZmKm2N1tIygvqywo
v2N0opo59epULH5v2fRU+hXyOju6VAo7OypfwHrkRG5O3I+/1W6UUAheakQjsMtTClM4zTxO5fIC
Cyjd7owa4dcMKFZGRlo+KqL+x06I0AghYPcCqQjR+Mt1CalJyhD5UAP2NKXoHD1XgrGt/SYU3ePs
nuai8BtTbMM3d2pSoM4Jejo8MCb5oZyLyFWJVALoltzpXeGiaOao1Lzs5/W0tnSyu2o8YPr7x6A0
kei37ORHb34L50prolZWjOaSr2mFO2BcJV9uEkVFRvh1NJ8aqB5VpUvJLMB/7uBokHdutpt9js0e
6PE0qXMLuxi58KBxquEqmKGwipnRzEuC3gvtPj/WIPScRKozey+jN7a5nFDtlLZoe9hmFKJn4rRf
lYOJ4T9wiEYvSAmhxZ248MYidy3MkmZAZQLOZbQn8Nm7IbSsJ4eepgBFAZdAezlxsuXKCtKLf1H2
2HnBvLHOXQTRZGZQfMB6exfVALt0o1N5wPyVuxz0439/bGHLMBj2CyMgfIYRyrQaFoqVSheDt3gx
gLBJoJ8HV3b/DXf7Tkr8xhyXSyxS2tSFDHNT+4NGftpd9a3gub53j76xwaXdEq1VmhLY6P36SLz1
wJ7QfwGcn5FEYufidf+42NApVkIw2wFPWUpHLm6GPqhlwxF8pX2PeLXCnXrVAPHyoMDKJxBzu76v
4xHGZtFx93LeR7vKTE00l3wkhU5JgnSRLte18ipVt4c8WPqzMV0twxTZkfwg9QBsm3Y4SM9y/hiB
NnMt5mPcZW5bT4Irhm3luzCMfJ8NRykW/vs2BJFhLGpLxqNUkb7lCqjmrEJgYe8SQ4r/aoI79xXt
tb6cWRPws6OBzOE/WhS321JoLYm0YFEv2KLpLvNYtmlkwBaZhzoQSgXvetLrCim7XzZxvC2kWNFr
2HvnSWLcxe5dtbHFvV56qy0iY4ItM69dozgAJ27Lxo2uIdLEkVOWtZ1WPyxV9AbeXaOhKwzQinoJ
n9o2qgKe6xKVtG64U0FqWc2n3jyAx8ptMByStIVtGSams6D2nIzex0d1N8BtbHP3ZFuVDfAz8KAu
iYMM3H9AGThpIXq47Ae5jR3uMORKY4FVm62x05/n6IImD0S+HsOvTT6cjHWxdVUHc/NgQ246SEFh
8fEyd+9k5LPoNuMZDuQ9920jaTBqaYpmpHu1dsmmKICggA5XwC7mYX7Cq7C1P4Ngp7CnGQpByxUa
LdxxGQsq550iAcqzNk4WgV5B0eyPl7bzMIIJQ9FlDeyNhIdDyyEK1qocYyykvCoXw+1W69gPF5nW
XNXpLdJ80VbuuevWIBd0aBYn49jA4LsjKZ6TZ3cfF24IXnwGqrGmRd91VDCoOHQ5ybC4v2otEO75
q9ayDC9qLZgqFCxvJ2ojXBO8OsBci6uScxRZkpu0BaEKeJ1NpMz3piU6cszV361pY4HLKYrEnI1i
gIU6y09y09nNdK/qlxOpAyFh+Q5CjtV+XpfDNngTP3XwVM9lC2Of+Fg7jvHGFtvaja1p1rpGHfP5
RbuPdgzi5TMBhGH185MIsrYXUd5Y43KMKjfSdlxeVmYGhXrW3AJKgQz+V6pncbmDBcKPvhoXKNc4
AS7OwOLGuIjtYg0SmqPx3F/Oou7sngeC3Rglczy+VZSW325jgrdaMlmsa2pdK/KvpRY9F9hfwC+F
Qu7NQnsDcYPPocdZTsK2LVGtks8zHoZ1/9zjWd8p1DGlh1m9VXNLEKT2fH5rkvN5og6jkqwziBnk
wrK1uQyGRTpbSS7by6rbSTIEH0fFXccH7AQ4FxnVcvMddq0ZAY5K4HovbRXiVUET38zOv2yr7JVb
0ZxEWQqIfxQ++XKrtkzmovUI9J0XHTDef0FSNzwM7vy9dZYD5op+kLuPV7jnJluL3JaaE5A1VRni
hTtoTr/+CuNBkBvsWTA1nf1jEu0duCYqq6xAMRWPn1K12/lLBFXwj9ewd6i2FviI0UZgeFEtXI9a
bKMg56pp7SjFDRn+fGzoBYPO+/zWEhctMIe+WNOwriBcsR7XsTvmQ/lQ5Np5pnFoZwT/WpEbkug6
NYUw0b1bbGucix2tuc6dBm1kIBw7T/pJHIwsOfSXFnQPpZf5IrrrXWeELyLpQAXPfJ8SpBXUQCPY
S4/hCffLN+CvRru3q2PplY/tjKr7fw+SR11rY5JLCoqwLcKwQn5V1J1tlcfVFGnq7bBjvTXBxcVF
BluUbuCIAV50meBx971zim89eNK/5L7pQpb5S0Wc3nCAcBSjsncPwz8LRHR+G5WNpLDiKBpXv25r
G8wTbSHozL7o9bxz0Y0FLvNApUwiVYctJOfwPLqqQ74rkjO3LrA5wzeQ9EqJXcvQGB6PJe46xjmT
jA6WDIVNonspMJ6B7M6z3X+RL1txvV+0A1zAWVupKesI+69Wk7No2bnSiLsUrQP8rt3W3QWAtU5s
1TYE1Zy0hFhFPdgA8OI1JQhMe+/ejbch8337MQpLbZOwxGmmZ+hG/h06DF3tvDqhDeb/fzHjwhb3
0cfhIpWEWpQ8R/g48gnSDQRDtj20KUDfEkGEqHREWejee+XNCrl4FUOVex0sRMYGTR5v8qBEBKpr
39Tszp09PXHWzO6dfzFTtv+VLRT+DcDd0Ad+u7V63Ddz1iMRZeNyBWaIRzySsqD2TOLJrvUF7PyV
awlYXNlf+n53X41yAbIzqTm2MnZ3iSHpQE9ZrzmLmbiCS0BkhnuEamFWLdmqoRGLOZvetNUMGWrZ
22AR9xWvigFRQyuWpo5okHn3nkMsRm6AmrTCo3yTaK1akiL96av2Ju2qQz2iLDR3rk4lQeKzl2mZ
G1NcIJaHnoRqB1NI8dysHbykku02vCii1aaTCPC56y0ba1xMniQFiu4RUklTf1Cb27F5FHyyvTfF
ZjkmF3bpFBK1imeA+YrENrMZurQoidRgjJGDxDLhno8kku11vk3S249t73rL69p4pZGpn/I2zPvV
16PH2biry9k2y+ePbezvH1IrwNpgigeulDMy47yrZ582vdusN9NY2/+bBe5orVFLpCSBhR75IaG9
N61EkMXtu9zrIrhjRY1wXRO5AsGpdD1lg2Oaz1JxNPCyNdPS+3g5ux8F8Ep0QanOSipvwxNY3oyh
R+fKH2YoB3amg4TcadRWsGs7TyQdbwdMWBiKCmA5tyRwHeVzFjWzn83GlWHB58pVsa4zTQkdK0Ks
yBr5NE/oe2tW8PEK914uFGmADASObGGZnMsncW2ETQi+2DWsqS3TxZ6N9NzKVmvref+QYn6hBfwR
C3fDcHCHWRN8z7388c3quRjSG80SSQSrl4PZn8FXph/mA3Gt29pWXRmzWqIX6c5XfWOQCyNRlmaL
YcHgpBO7rGQH2n92UuqChbHfzV0zMENQL8fFBs099jM2BQrUIElaSjBTkhpXZ0VvAFa5SazQBalR
kKT5vSVNgqtt54TDpmGyETSZoK381mZXGFLdxB1OeKyGnkTq0ZbqRSQstVcNgb+wNgOaO5pKuB2c
zRQ1JRPVkNeJ2NYzAjYRK24i7a7p1RhPA6JY0jrpIYw1VHc6VbUVESGTyAJ3zNO4yQZKYaHtJ1vO
A80SVYR3ghY2DGgDg2C33ol8mNkqxSGLi01Mkc8HxWz9GFbNGYr0Zo1FnZpdB6eWooI1B3UQvkkV
Zn1UzAtCZNMnXrSGbr1KQWjlAgffdwNDBcZMA6DiXc8pHZU+gqQeIChncrJQ83OrQPeK1p3cfHHF
9e3ddW3scZGCpvUgLyrWtcalTSk9Kl1um415FMTEnfRbVzZ2OPeGJINhjeVLRGID38DI2sy9e0f+
JIJsa42PwH2Llp5awRp0GTrPPJnfMULvZs6Lpg9rc4nyw5dB5XeR6XV9fHuCKqlexAr2ETMLqNVK
V9A69QtH9/Qgrry88JjwTHsSQ6oFH5Cyjd+ExKkEBgaYotk31C/FcizXY9E//G8fj3IhECAcjZTM
+RmzCGTqndilKAtHzif1n4Bd3WwlCy2bFVmLGg1mjRUREFD6MnBp8X9HrCbwTf7FFIUosTbszL0K
TmWXCuhvPik49XZ5XD6XNJKpx+wk/GWqg75lghbs36cv4DViD9l7bCM5Bc87RNkwEcH7JngC5nxl
LoLTQILooHag3InR9V3AleF9TmYYa0SXjmBY0UIBnMu+VshDFIOG6J/NtdsR66CPk61qymW4qIE5
C27o3QUiK8DABxALlmJyW4rAvJaShgVueyQeo775swj1q1ik4k/61hi3NrlUCl2eYazWO/SXLFeB
Ylv+2KiTPWhelp2VfBLcCnuXKfjx4YaIW5B14s6fhGp1FjcwWfYUfU4VUNGmK78LTvmulZcr1YCX
WHxXAejKVTXYLjJNgClxCo/qNxk4bhk9mGZ5rZMHVukLrLJE4N12bqxy8Ssq6xFSqC3yHvDq/oem
LlL+JU3dXs6gboxxG6nJUpJOMYyBZD1xq6q/r9ExhwrrdWPqV1kmamLsbSnBXIEM2DjyVv6x08wy
nbRkQA5u9C20X6urjKyCq5U5N7+BWxvcBqrQAawWqYfzY4xcbppzm1LbHBNMaQtHhtj+vLPF3jYY
QqXE4F9VbamGudqjhvqXKyyVAsbdFV0yrrCuOcSeqEm4u4FovlsYDiEKLOIHbe4CJa7HnLBgSeN6
tUPFiu26bgU+KDLC/nxjBBM9xlzLyCTV+nc0P2mLAMso+vu5V4ucF8O4aixT7frbmGpBI5eCELhv
AnMlqoX4p/LDOphmTCaZwgl6M7YxrGAr7TfBQd1JNKhsajLwxCaiLF8CM1IzWqJ4xBMvdpYWNzNI
7zFcRSZbguoVEG+LuyReK5SZ2KukYrIeiA8EPryJ+dS7sOp4ljUFyI+TrDz0l+M1G2oZ1SOxJ7eC
KjmIEsX9kJ2n5vYRz4O/Ii2pU5094vNatpvxsRhS22h8szmNQDc34U/B9u7EwTf2uES8X2MjmSoN
NZiXHOuVduxTnZA3pvhcnFoJlXSYokVmK9pXqgt8Zc9VtgUQ7vGXdzRT1FZFTJ+VUwISeLvXF68M
y9gR7NpO8ENPSQGBOUa48B/uaClD0mdlR3AZkzwPDGNabcw/JU6lJNK90YMfYrCGnyP+Tz0kBykK
L8q56lxCtMcmUtlwWXrQdTSEkrj7I/htO8HyzW9jv30TVrKVRoVa4rd9mpJ4B//2xiKXmkxG1iWh
Cov9Myv61LFtPlSX1O9/i7Rf9t6pVKcAO4Gfh72/OVO9PJSanoeIBhjQ1nXPyJzGkTwoRvtVeFQP
n7gI3tjjjsdqjXqXs8EJHcQEWX0Zq6X98ffayeveWOBORZGuUZcPWBHO/NB+mfrKHsPRGbVbYzjG
04UeZQKLO9kILGLOhFIg2951ala5kSc9xZqgJmIr+XlKzKNB7rO1dI1K1N/drUpurXHuqMolprso
1mcdyGk9Jqe/Wh7hhbga+PK+5vKENyvjvGMtKMlqgpWpTe6kmTQc277QHWBITgzpPjuNPtZeXeTO
GjZBMmitUxfZvaST1laX0huLDjXS0sT0LgIuNeugn2l5MFIc6LAf+3OsT99KxbwraB+hYVj/rtMc
cxBh4VoAZ9m0ljxlxLzjvMC8OQVSn6OdibZmOIG/2uqsiwijLA5gd4hNMtTpCclcBYFdbfTflbK6
VFPvm5wCsdmOV41OH7tuPfZxsV6A8+85arNfc6vLdhiX1qEdofVYSreG3E6PRg6W/VTKL5FjXy6T
fN2DgsL92FX3Hjxv9pc7DQmodGrUJRkYknFJp5CB9YbJznEhglrUlm7yUZBl7p4OvD40xnJjvKdR
AUtlI7Xp8qJZrBzYAEYMFV3RMd/30o0dLpud5HlV5BV2dBsqaIfGiTzDY2OH8qE6CHZx7/LASiyV
YvCYobDfBuiyN01MzmBuCYjEILnIvGa6NR/WoKns6AZAi0B388RWKXiHBPcW+z78+dha5s4iiUfo
wZB8AUmI6mSNGRCkUWB/Ahb0EtJB8/jw8VJ30kNgL+HEYALT3xP5NGodShExmILdvUo6TII1gli2
65KYnIRXAzyFkiy3mYshG4VhsWDmRwcpZCLablzf/wVsJe4EbqQfHy9q11dYnUjF+wBOyQ8Ch5qZ
R5EEX2n98mhKOAjrobwoji9qZ0LPZJ7Hf7OtNbbHm+u8ClM57YcMJ+AfykpWwQSwyhEX6Pdcc2uM
281ek4dMrpLFN7rzGH5b1Z+ZjsGvcP3cZ3vdQ84T9TY1rZat6m+S8t9LD4pWxl0N82zWQ5vgo0ko
ONfhrzDNnTiabYr29v/oH1yU7CPoEU0d1sbKQtPVevH3xpuuP5dSGxjMQd1SpobJg46VVJn1YkEo
mckM7tmvnVUJQsYeeopuTTD/3PgfQMCdprEvxajbK9kjvxsgZxhrDCPxXVzdKfyBONLkxZ5wimPX
+TfrY7nuxnidKcYK6b0F6Z7sLN8LbwR8ZnWir+QgfnrttS/fLJU7apMyJ23bwBpKsrjHHTSiS388
jM7kZolr/S7+RSNkN0RSaoKHzGQVGy796zElqzYSQnKdoS0h3aypiIZ814JJwMIoE+R7fIdvUGtQ
FqLU4E9Lez9Lsp+GIs4OFhbexahXE3xfr+2TLAVtAkxgNCIuH+lNbYls7CEx4eIGoRh3wb3J89BF
mlR0ox4vIIXC1JAc30FaqrazJnowxua3Ykzo61v9z3TQzmD8ERyD3U1E8QG8OASFPL5ImdAqVGeN
5SEyGHD1xO7DLx+Hjb2snGGn/s8Cd86MhUB6hMCCUTduVjzJmeya4WNbHrRGVHJlx+bd99rY4o5V
NhAppjO2crJGexgf86a7K+TnKjyXSQQ+rzkYi4MyBUN1XujBjFL347XuX6GbH8C2e3OuR8yFD2aI
xW4r54rzSc54HC+QazFuCdMy+TpO26pWr0041e8qHEI4wm42srFlcRAM0NRmpGHBkk3wrq75XTkw
VhIM8LIxU8kVJXS7h2JrkCt5KEVpzL0Bg/+nlPgfTez/fWmcfy4rMq1lhKX/9DbnX5veZnsS9zb3
gsp2aZyT1mUZouENH5mTR4BmVvM+FbGtqnuHDiER1QvTUs13/BvLkiUR+lSgENChqCGpCyoy5hjQ
ODtauXppjvrzoCHFi1D9daIq7WzS5j96aY7suCWYhM8v43q6VhTJ02n5TStNPInWA+6sp8KoLHuq
VH+gymRHw2jZqroQN5QmyS2rtBacqb3cfrsULutQmaAGxo4Xf6l/ycMA4uyHEt295WAk98Xw++MD
vBcOMTaLQXnwScjvADExdLDnkNQLmGkweQf4GcYcP7awexlvTXAZ4hCpwDl2zeJXf4AOA2SbVV+V
YP1TflG81Itc6n1scSdDNNiUH6aeNEbkxWWIE+3MMocynV8rVuq06XDQ6+m+aKNjNsg/Pra149tv
bHEfa9bWJUQBEfvXaXdFc9MPkVc3xtP/ZoXLLUJKxl6LYSUe20tizd4CiViyxvZnzDByWMJohXl0
FEn6BPwU2DjLPKZp7RE8F4ZasJa90Iote7XC+cM0WySqhmHxlWtWZMzd5vdsM94N056O1b2o0vgi
+8rdkW/sce4wNHo0jRlb1YERBpTAjlheEaxP0l0WVIH2I3b1i+wxfm6c8dABJ4N65y0BTULpqFcg
rAzas3U0fgEBaB1DpxI4697xAHQF8BVNY5OpfIeqx+FcMg3bsZzo4+DJ+IFp5pg30Fo9FjfRT/GA
417t9Y1J7tLuSFf3JdipfWhR+2wWpf7ReqtD/DaIXFkw1bDXfoE10LtYGriogCB4myLIbZUCTjgi
NLv5aC9fhmD+oT4wSgrzmfFtxZkdOur5Y1dmH/XdR98Y5S65IquNIVlhNFu/RVAXn2s7BPJVRT1O
rfyPbe1hd96skLvgctVgDQvs5/izTOz0QX+ODsRjbFvTz/yL+jyMaICLS9r7J2mzSO475glighVj
kWB9upqPjVOgj4Y5vuqoOzU4gYQFL9Gusmi4yfashtHSzVgoG0hgAvEQ95SqU7U8j85fuo8ZNdPa
a7RDDYW6g2Cfd4PtZr1c5CgbUI4aBdabg0/1oQ1BNLIe6LE8qNeQ84GQ21V+Sq6JyIGZr7z3JYOx
c2toEfEvuzYdk7SlMKtcm4FyWZ1H+2efY+6DMZkJE8Gd6x/O9I+1l0Rxs8dLmtftJC9wJj+7w6AP
gDaWUz0ad+Q4+IxyOP1mfY1v80B0bf5/wsKrZe6gToaCcWh5xWPixGhIwqMO0BmYgmwGsRMBFfe+
JbIcBtRC4Q1AxbeuJGlap4CoFL7b6JcQwP09phhoCdVeUHd+edDxX29riHOaKbXkJZHhs89fZoxU
xY7yFNn9U/zUa0fFcrviu5HZ80n1Kz8HO9zF0F4QKmyesBDw0a/gLiF5mrJyZSE3yROIdtfRr2iQ
wSYfPnVhd+pTyUXN2ku75laZ0N2o2t9oE1yPMfklOEPsI777IYwrBQKc4Bx9hygp0LpNh/kzj6id
3NIwwbCFCWYYArEF94kTbc3MZoI/9eu56PPrds0+EeY3Jvh6RTguqDlB1dQP9fKnAbGDWFGu8qy4
irPieaUiXDz7xe83758V8XKEmdoDMj5hRfMy3aGitbrrMP1WV/lu7cAr09dPXV3/rEfRMndvmO06
uevMUnNpkNEHR/mMSc4nXt2zwGt4kFm4AuuDNx3W2ialMOSz0/HRirmrTbWIlGFqGxvcap4JdYUm
vlDQBqODiBRhN/xs18jdZqhOLvmaY43z8CJPYEo2vYmfQDH9fTynZ0U0FyPcVC4ErapkLXmLr2me
abB42UUJqeqrGtCUq8ElaBilZ+049LaIwmo39L2eC52LSNKSEzke4LSG9W3OznJ4NIRiOyIbXLxJ
kqXoGxmbKRvA4sXjQTIsD6zGAmTSXkKw/Wbc8ydMwT+NUQC87TL5KNHVtvLfsQk52uyraSSC+18Q
T3QuniyyvJrSgjUpfe4VcXuE+okrCI+CE/4O+N3LIU0pbHTe7LKDZpgPo617FYOoeeYPFc3Ro3WZ
gF6tuxgET2XBR+Nxtk0f6pMxwjFiSh2lL+wWtxQE0j9eo8gKF0ta0E5Mso5vFkaNPesJRu5NZ5V+
fmxlr6CF6G+qIC1GqRdTFm+jv7rWYMQZEDni4+IRRznoV3pA/VjIA/KiG/U+Rr1a4pywbQw8oAgs
jX56M3iTY0KfkKCXHUSnTrPNX/E9cUdPdzTdbc/DxafOM8BDoNIgJmDLbMM3GVs6gVtMDWHfnBfZ
nhTp0CfFA5RlRZI/uwdgY4gLHNYgQUOwkBdfiyrQFxjHeEm+Cj7bbn6wscF9trjOjQzdGhyAsD0b
LQDlfQ0FtySMf8TKcGl2oYPRHOKZcRHaQGPrTi7ljS/4FXspt7n5FdwnlUvA2YYBv0JDyg01wYvk
nD4pt8VR85ZDJZq13j0RG2tcYKmm0FxCZm0aq2CWr+qwPUq6KLTsxspXK3xJuR2larZiZgXAKndB
cfEv22l4zA2bKK5a2VPsrvDTfzXSIthSi8vuEy0fQdUL8+NP5ed4WZyKYL5t/2QPKuiQhS/F3Xx3
s1guyKSkL5pcx5nI/iTf6Uk/sHGB6bn8s7iVKwmZ2wRfkO/kS2Zkmb0Kc1LXnqrmuGrLIRV18Hdz
oc2a2PHcnPPKHDHnDBEoX7auZPU5s2Z7LE5TqH7mGtjY4eLJmhlSrLOcS02UoK0q6NZpPjHKo+CQ
7X8jHSThiqqCs4b9+WY9vamt4aJo6N1AnTG0K8up/dhvL6CWl5kH9RIKYAdVNKe4/6VejXKbCBZn
K8tnGDUH0+31yas0Nxo7W7C2fW9/NcPtYaNC87cIVVTVQAl5NHwmXo9jZp1Xr/LFHef9yPxqjovM
kZFrSSbBNaIcJAJDNd5IvagIvO9+rza4yNxZdQqpFywpDDsnn0G0uqTOgsH79ctnNo8RFTBFBcAK
OUtI9bN8QmUb9cHJY2T1ldM+oapz7IPoXqSOvrt1G2NcqKdLBTZzC8ZQIvWmUX2qafr08YL2M4SN
DS7Ay30NAS+Wi6SXkwd+WmABUn89gqDJBe//I30RoAQI3CdP1nEVXam7H05Hf4VC4g3/cL5YVERp
84ogSWaod7af0a120TwWjuUweFNzkw124gpJgER22Z9vzjfJoyFPV9iVg791ZQDRgZnJnN5jVZ0x
qK5ZcXkUrHf3g26Wy3lPl9ExV/GY8+f+Pja/KqkoPu6WzDGG9s+Gci7DuI3kbMLCUrw0XjAsMY43
vYzOo2PdshxTRE+i7sYTDEeAnRy1qnfwxUEy+w4hFG+22F6c2e0OKdgoQHoPxNhT7xUP6b3pgqDC
8gxsL3srgApVCEja3drNr+Bu1SzWMjRv8SsI3quxg7ZFY1uOHuRXf4t0NLKFRdfdW2Jjk7slSDRF
kKM32IsoDFSoRFJMbyZOUjgLVFvzb0lpF70gfO9eEhubbB82npstRaFmGUU4NS6A6w0W61upL87H
UYEd+nfPho0R7liaMl4NlgUjmCg8aQfzCBKy079gTRJtIHcM5wrkEloMO51HTuVN5jG5kdmZ/6Df
AiRB9uPjZe3XUSwwY0C7ijksl+g1OQByacLSlFuKYU3t0B8yR/25uAUSr0+lzhtjnEca0SiHK0ud
57w9lfVsl3Eb0EpQZtAoCxrvPtbGDueFBv5qpV1w+el0AJymic8UEp9uUoRX82wldpktbVAaDBA+
DHgi9Olj1mJMfJ3GyzrRAALQvyP1AHmSFGdOlUUBKbovcWnIjllCHaWdr6awe5oADbDlJDmsGZiA
ZhXZg55UJ/AP60FfG79o1fukCL/H5XhhaakHFQg7mcuLfBhO87h+XbP2iujyXSJpvTcm8WUax49z
Wt3lTX2WmtSX8KQnWXiX5OAzTboaSUkxALkDNdK1XMKrCDSTXysaPqbgWHUHKwkv14FaX+aFrVKN
2simo3Qd6i3k6vvUlkg6AYmgX6Z9e0+rFhRv6RBBvHT4WozTESq0152e+0M4eHoGCim5cQxNeqZx
5XZKj31LwVC4lpOdqNM1rkg8l2d1cgqpbGylow6ZqKtH63VmdkE0ZtQuUZYLiWx68Zyfm6i9mwrF
sYb1aSX9HT7+oU2IrdVNbWtyWNrNikgYD27WGWc0Cb20+QqQ/SHqHuWRPkeYj9CQ4JYYnCxr+WlI
NID5zdWVojzyZil/MsIMoiJxTvylVa5UlVyp43KFacjzVIY3UWfcas0QQObmd2dGXpvXF9Clcc0O
FwOZjmqY2EMDDHhX24U1BFGePrDt0XOQhpWQlw0hEEPuW+VhpqsDEamgzCE3EVe2MWOyKVIuFb2y
qwgDAcCHZLGbEtkhuXVsFkp9QtfctobukFRQrFggwVxdx6Hljkt7rJsFNFZQFogL0EiH9Le8oCPY
Rz9aTT3JYYpPtObQ57V6f4zQ/O7IZSPN1y0m1RvTsHvSeFPZe+kE5XQrlHN7pbNXrNpjsiQH/Kld
J9bT2pU3fdyewlC5UFeEsbG/LyGlZK8qUo1RTSGBUmBqob8ntLELfXXrGhMRhmHX+p9iohhzWkGK
PnTfO3lywhEcgW3kFUbnKxHCR137pRFBKkg3r4sGuUtf+0o4HiPrHK/zHV3SkzyGF63SXrRLcTLn
orT7Jj3WKpjUyzZ6Sim91cFglqqLm83RTzle4RVj0M3hiUrxdZqCAwB6jBONMGDxXaWVMyqFVw/k
Ug/12CvU5hjqp1LW3WRQOrdJpMRLTOKma/cjnVsoFcM9TehTgyCn/GJMCmZxV+jAgg3XT8h6ahMU
csvRNiXVaXpqG1Vtl+N3vS1/ZCVj+zAkwCiIjZfqKenK68WsPXUFci6VxmtttC4KQ4t8zLz8aakZ
ul22Gg5KXis+PTmiUfen0bvnQcLQySxNTt7kwawr/lJ0F1HfwPUGU7rR08ahEWYea+zr1M7gG0u0
6SjLZeN1IXJqCv2PqlQDuo63nd5jHgrDH6vVeXld9XY3a4qTSOkcdCk5NbGW2iTvfL2yvtW68pyq
SXtRNlrlahCDtA1VQbVyHQ9mRZ0q0TQH1Mk1hFiT61GqnbSNfgLJD1hTAqZh+Zfc4G2U9H8qnRxW
ImkuMbXMHhYd5IZTCW2h5ND10w04ki4NtZcdNTO8vq28fqoPSWJdQjj1fqHlXZ6Usg0uJRcI/h+Y
8P06qfQWvNffR7mX/GUAtki2lvVI+/QuBi9qPRhX8igBgWat13UNxyyI/stoyhujqDy1T/wyGqDx
R24J+8Kq1uMM6zQDBfocSJL02wy7DLFlNI8VnUNBw3c3b97cNVz2gVl50IhHSC/XuAkqqUHU7By5
S91lESFuWKbKX2uQxsMInA5mIHB3v010wiQZO9Cvom6x4CTXjjbDMU6NnlysffaIwyRIrPYSyI09
vl9mrLGmrxKWRjNIdWiyPWqCq5oIlsT3yEAtvOTyABNRFz+PUOzu1fuC5nZapLdtlYGGjtpZbLhr
Jd/V+nSBKVknB9N22KrQZo1lt1dMRGYVkdnUgjX/0XaLDZ4euxvLJ4sM37Mx/0pG454qSVBjwGpC
qM4X082ib1UlnYbyNqKGp6u5Hw6QvQqrI7j1b+pWM+3q/7F2XUty29r2i1hFEoyvDM0Ok0ej9MKy
NDIzmOPX34XRsZuDphuyfPU6VdoNcCfssFb+OYuyo2zehUuLwb/opU/U12KKd2msHlUJpEqxvrue
j12kmUjEMDKNgSqwK4MSinsOVbM+Ae+hDbEHjHFBA7uOo98Xx6hr3brxOz3D1tmH6yIvuW84mdwD
Sa6RTxS9HgVzQA+AEX2pvgOgxyMeA3LUVBc4tGjKumLg2YvEnRPM6TPGJ/sCXEvhrsPYVEawlBeA
QFuQuF8o8TshaGK/NxqryQYqhXEctHPuFFWF/XHz39oJE4FhUtA9W5Z5QSdpK+moK2NLA5kCKiOk
btVIAhGXr9g3GcClVrEpyDgk3x8D5Yil11J8JEzvJC7KArsssG+b/sFmD3S/VUBQbLcCusrND8TA
sP8nlPNtU6LP0piSKMD2ttI/61ivNgUiNj/PSgT3rtLxRk3UGCJ04z4NP1VU1Aa58M/cxXEPKknp
SnBl4OII5oDU5PMk/5EojZNOsuATbV6WiekFBh+hAkb5/RdCuiZJaQtBevJSzo9me0NHwWVteoez
CN4hD/lCaZzG4W5S/lSM18QY3IqUTp2d1KhwquWPJk0E5rOteCuZ3AOxa7XQ7CYzCvD8YG4BnFjT
beoV7vTIQKbi+VfwrVTc1btIxz7aSij7++pJb6XgOcDOdxwgvnWYw8lOKMn6Bqr1h/nwC5RUFw9G
Th5nXSXSRAX7t2WQld8N+4bWn8aeempkeLYS+upQ42ljOUj6sMxLnqN+r8Qv5QK29dir5x92P/rX
ffJFWOR+D2d4GUbGwd2IRFdJ652RZ3dV1brd3OzqSQtKtfK7uf+3KAqcSM4QY1srelpDpNrc4L1K
wptYNHe/aevY2ATjOZ66Nt9CKIyqrUhiRwFdcp91rCUqcsXbwWwlg7u5MFn0TJ2tKOiPDDNkfPoZ
zOzdG6faz2BGKwQzUb9n63CAB8QMOcbeNPuChqFW2ppmSRVU9X4pqEtjy7uuFJe1GnyilQjChbK0
h/mXfVwFI2qKrDIcPjSYQQZR6k56EJG2X6ogRuKBQg9YLdBngjqDM0E5JnQAqERQy/fSPDtliHU4
WXdS9VEiJwA6CVT+cjlIfS+Qs/lERuJFWgjUArLDo//YzB4reGs34LXuBHd5GRVskFVifhptC93C
Q+f96YyxUzpDm8HyQH9IBB0tpCAdAKcsSSBo46NBEqs/G1ANxhb1XpIZpgux1BT5BxYp2fJ8K6Eq
46FZ7TayK+9D+eW6mlwq4nuBXDqnmUOUKKlWBgUw9dO2ceZChD/IfMF79/xeBBfqtGhQ5dzQoBvW
Qzw/z8qfcqEIwunmFzrfGz9b0xdzGXaLHAWItZ/aBC/UoYw6JxowZxoNgignEsapQ9fGuQEOTOie
fkoHuI10cDCj4SZ48l//OluS0CMDvhAmoYBXx7nZsTGmapIRTrVK9ZYB/Ubzpm4fW7z7rwvaVLy1
JPZLVjF0GvEubRQlgrcYvBLLE+A0QbKoHIvDeI+mh5Czi10SrxVrgZymq0WvSsuATBvJ4q4+Lvuo
A1nW5DfHXzDgLRVcC+O0vEhLuyE1zKpM9WOlfKoI8JqoICZumdJaCKfnlZ2WKZKuKFiAYmArWB1H
tef6ZxKcg5/zKItFbUF1FgdN+tWK95KBFlv4el2G4Bj8MEdVTHllV9C5cnxRSOFqnagyIZLA+e6q
qkK9nHFRzfKnMQaWJUpDBWbDj2wAIUwd+1rFEeKi9OIk/ayBeM5qp+eo60U2eplm2wyF7S8btdlp
V5ZDtS4fzW5GmXF+TuhDHaKYA96QZZpcVZf3A0BYYtABXP9Il/sZiH9rqbxnUIehw7xIDXtlbefY
zcEbBTxE0EbcED+5VwWFq82AuxbIOQha2YmOsSrmIJTddFCc8EBuy8NyO+7tveBwF1hR3OE431AP
mV3pNIrBCA3OlU5J9nopfSt1jDCBI8TJUv02yTI3N8wPTbqI3PumkeHRjNVjC3knn3iG8qjMGJGp
AxoqgT3fphjuoGbsCQ4pEsPpTW20Y1ooCItsU8r4Q/6K4n0LtvXCldzWo+Ezm0cTIvZvO/rV6TjF
wfKSbZcUwYvhF5SM1906AKfIcOpDsRsXT5TpXj6WoKgreZzeaG2dYlVjLANF+46yOnpfThJGDqIa
zENE+SS6U05xwiWR5JnCzy/DM7G+WuEuGT9f/24iEVwoMcMGJRcTLjirwe1BTiZ2LlThqCRzgRfR
cXVrXCxZ0rikugUd1EEtzZ7RyidU1xwzoH7zIhoyFekEnz21RULQCkD2lB4SFN+P7MFuvgBCw6W5
R/Gs9K/foVAgl0GFtVFiTxMRIAVXSlLvGGqzfABgjWcBKl/YSd4MOOfb5HGop3LsKozwRYFhVvu5
lt2mJs+CI23mMysZXFGgGo0eE0ZSFDCEWuYfp9N8Xx+s07hXDgJZAu0wONcx5VNBygS+uPFmX/XZ
EFXmkkcp6ALbmwOBNNHtcR5Dq7EpLjMG17IpH+VBu5lbwyNVtVetzhkychrS6SFBVSMcwpuGVpnT
ZBZweQ3smKWikrfox3DuJE0yskzpUgeIEZoLS3xqpPjb9RMLXNbbwMAqolfZCDrXMoyCsCI7OUp/
2AR5Vk+QPUqPSYi+53V5m+nKSnU4lxKnhZzWIaoQNT3ZaB7kGBSITcD/Pl2XI7o7zqk0YKIOhwkV
Fb2enMIM4v7DdQEC32hyJYeeDFFNMhwkJh9HrfBDPIwyexF4D5EUznmotNIxRghrJhY4U/oPWfYV
27iCu7pcLWY5CKBIsbFuoPzEv/lVkupavsDGGO88WyXPoufYY7xc0rJnk8bjflb3s2joZTuxW8lV
36eT42w2dVrgIzGsMkwHMOM252+MkA2t4EDeL7UIXXI7t1vJ5H0Xur22lr9VHSZvOrTutGe+qzn+
gu/a9pOAMbIBi2qoPNIKnSJrUCqc75xHzvd28Et55KYsSwcEKNhRLgmSZ8um9mKgyP7/L4svt+Vl
3uI5i7zqp/9v3fDwy/5fcC7CWUBkSQkYRXAuljqy5Wz2vewgRKwR5eKbvhDldRRJTcAr8i3GIomo
onV6GZTkmDeKa0bYXtM/kizzgRstqEJsWvZKGOcI+5IqBkg742DQLT/X7F04qnulm0Txc+P+VLZs
/TZuiW485wi7Us/taWSDCkEVOtVu2oc7xu1bACpKTJjJrIfL5dbSeM1IQyvMJpboa8FYu6pfgxa8
TgLM3QCZfAriY6+JQrbggLyCpCOdkyVHQvfvkxF2V9dOx/mrclSrZNJwl5J5m9HGNcPWWbTBkZdP
dXEfR/eNcroeZbZc87sL5dzVWCtzk5VQf8wDFW8XKrkldTG/BnoYwCEwL2k17iSacNhQz3dyWXxd
5QUhin5DXMLEI+2RlJ+IdtQ7wdKxSAT7+0pEMaHvaNMW2oEo0xqWmw2SV+BdKLhCkYJwaVQnGZUM
EqS/PAh7zf/0wjQQeZCNrEM1QHSGxgAQOi64ktM+zGagZCOg2RIgbj8BB0Z0GqZjFzq4EsF9GArC
+CqbIYIxiJj7Em/o0T5O7uIXWLyXwt/yHyt53Fdq8nSIUfNGlxObnCxeslqIfvyVXH9TIVaiuA/V
1+MwJyHMa+o/9wpG+2w/rEUGteWhgM+vgIQFCn7h5HP00WOKnWVsOY7qUd9hvMX7PkeAaJA9DG1l
O1FLYCvjYA0cDawhqq1jGOK9ngMsKqGzNbIbZK8l8BL9csZhbWnHShZfNB0ATdmUGgqadRl9qmmz
0+v4uJByb9YABE9Gt13IEwiag0EZvJzEe9JpFLN7+QlZoVcS+RUh6NR3GKrVBjeekt4BD9fs0hAj
oHmvz86sa5jwxLBIrngaBuvQ2/fbNPIA5eUXefgE1PedXvQP0zK5kYwpbQlEoP14LNnwWlN8iEbF
keLI1+A/J2lxKrV5XDD5bqfZA5lAgEsw2OrUuXygRv0hktrPaUqPeT3d08G407vlc6eDViGvPwLT
2mtT9PssTN2Z+ZFQFQy/uUsaK8hr1ddm5TBq+c5QnlKl3YVL9SVWDcdIVH+swUM4GB+UJHaGeHma
qHFTRcpRq9uvpia9aL1Ze2BA8OWwEsSrLSVffyEunxnNuO56ltGHxq6l1ENfLZoz77rPY8kD7yTA
7Qj6OjDxqKrKGS3pQqWaJDzQq3l47Wmou/WQ7qCHAKLKl8Qxyv6+mjJB3XTjbQdFP0vl7DcjtF66
sQVRmhY+x5n6QMtPZdw+WXUnSJ4ut6Ixkb8WxVK5VeyIYzkL57Ssg9k1neEAspW9GbBlkVbkL7Zc
+loSl6dVSqthXhuSsGaKoWU386dv9NN0VI4KakYgBfxhCK5xK8tYS+T8hVIO89i2kCjDPbVBt+98
bSeGPbrcxWF3iK1yNGB1kGRedA5Y+RAA2ElQL9RpDtNr+EfnyW6eok467Bu/eiOBBtu54ZSqV1ov
k1/vgGnrX9fVrQLZu9/BRbQ4Rf9oUesy0Nr4qY7tQzNPrhRGWG0cfZNMoEElTt1mR9PA9GIGcAk1
3v/H38AZjCSPNF56+M300B2W+ggOBVcGtFbo1PWvVAU3vcDq7jlT0YmUDCCWx8AHRqnN4RhhclOY
+28LwXvWMJCM2DwOwtApZQeu8TJom9cxbEAi2zsDfbp+dZv2wQgz/yeERaSVJS5R2GF6FBm/rsaO
Xp9CEXfTdvxcSeBS4H7A1gUJcVe/M/6wVZOANp7Pw2kj+un9JC9v+c4MllEUQ0qsxLWMNRBDCUBw
Mv8tZdCbGZ4FcqpnNE0KRhY0gGYwK6nFS5oIXJhIDThda8acVKaF+wMcwfeyVz8NfR6UExGI+Qc7
tsDIoDP8Pf6lOQEOccEGAIKOpSNVbLMDMAoPeTSclHh6NTVwDCdN32DFQ93pWn2n6jWCbqc61xVy
+7h//wz+CUqMslVmnRWM8fVC9fOAZZ5E3FvaKBZAT85iuDje9ACpXtjGBcvqhtf8c84mhEGSKLmZ
juYke5ylsysdRBXxt+B9EdxXkjmLS3VrVKUZ8QGIIG72hH7JPr7XI6f/ogfmnfoh8hkQuXQ7+QzP
KAXxZohU6x4r6EjXrt/1trWowFpnS3KXU9kZNUK7nGD9rDWrudQrMj9DS08Klq+ZlwetaCpg89pX
ArlwbE+FNZc9gpYym3802pR54Dd6iFRyomUtgQcwF+Rr22q9ksiF48pcqjqZaf1WX2CzZRq6slg4
No9Y4/ZMIrpS9vkuPu/f8i7GsjUamyVYdX62w2S/dQesFziTawfaHs1E0fNkM9tYieP0WLWSsUtn
mIsZv1RYmUKfHTGvO4xm4mbt3RTeRKJ682bIUHUdvVA2P8cvcjc1I7uX+xKPkNKzyq9d9ypQy+07
tGxNxtSxqhEuZIBppB1zA65orBrMEtHbaPoxVePoNaaybzMJ7ZzGtaLqEclH4UcKkC5AM3T9R2xr
6vk3cIEkUpSi0xIM0jVDfaLth4KMWJ7rHLOLfPEGzKbXQ4X5rxNzUUSOliTJMBkWdEv7tZ6pS4rC
B0GdIFhtpvhERZ8AVB8y0KjfR/toUSrM9GEovbL303Qnd9QprdkBV6bg9jbPsxLEvvAqrZCglMMy
QS3VBuxZY1BgJ9tUn69/os1n0koIpybGtDBmLajJkiHMd3PQA9x0prPXx9j3SGXHjgr/ukhl095W
Mjm1oHSxqrkZ66AthttkzMsdhvc8czDvyjnz9bx4SNroxlJGTx413zbSZ3lZnsa6fFja0LfLJfOb
rH2xQW6qVdVTBApUwdVvmufqF3Kq1ChWXTesk1Ake2X6Vo+hQMB21FhJ4DISG7CyQyh1aGzugMji
Z8fQCz80vhQUO/OB3or6TCKlZZa60qW5omGxaPjMVvWnWT5q1uyOhHhz/yD4tkxfLlz36lxccILj
JmkRorfUeWGADdGdMgDtGGsoMpbGm+omdwsqermIZHLhKamNUE6bN5nKDisIPsECs9cDAKmtnCbI
3ToUJHoC/eCRVZcZO9IaqyHVUeyG+d3YtN71ixQY/9uLYPXBrFKxgDqDLrxGn5sK67ZZ447Ky3Uh
24H9/LXe/r6S0je91QwUvozNH9u7xMc00uJ8X1xGqKXo7nVxm+FgJY3zNUNYRUDAx3eKog9G3rsZ
RnZVgD7Q9qOxtIfrwkSfiP19dbRkAO/iZCA5larB1eK7rv9+XcD2F9LRZ0SFyUYx9b0ASq1WxRgt
PKc0AEGjS4+kWQQ3tu0p/5bBd9itQhuwesJGE+b0YzIeFeCvGL6afhnNHZjWT7khCG5vraJL+z1L
5KJbrZiNUY0om9V6eLfIzX0aTZOj68NT27RfSDeNjhyRwUlHYDq1tbfECtjspCx3VL08RlMbFFiJ
dzK13RPD8qSseBqi/AEjIr5RY187N74TPbshenyKtQyQtekT7bv7ClOujtqghj93pzkRDdoLvpXJ
hVLNrq2RttDzpX2UQoyiZYXT9ZpgYXVbv893x+t3RovQ6lBBUSqgcJr0xtC+xKMEgBPJdgagvl9X
wH+w3rM8TsVboOLGXQYNjMpuXw0gJdY/lb3ud+20b9LRCS1AEnXNPlUBrg0Eq5u6ECGfiC6W/X1l
ZUQarSp7a+9P+3aJ3FZ6nFth+4p9nmtKyQXLdEykodCQCbV+c2jVQ3TUUt/EiITq6fGzdBACzW9M
pKrAmP/LtnmCYbXQJAk4ITW8r3IciwwYkMCtlh6k4ptBBz/JvrTtHU1EtEwiBeKCZxGB7GegQA5U
82dzbh25xsqotE8VMEFEf17XHtGX49yXBS7rJpegPFN+j7ekAWBEXWAPmyI01WBkf7qODtl75Zhn
OsR5msdBRYAVknaA72idKhJhnW7mNisxnHbIeTnOVaKgeAqIySwajnjQOT02yEx59q9f2rYoQ1Fl
oF5roKB/f6IyC/sQojBpLpdglhp8TM970QjY8USwzbkZvkBc/JckzrZHXcOYXcZUvrpLpwT99UTg
PkQSuK9joR6WaiwljHSMr7cpcFtE+LCXuMissLc6Bfdp2hmlUbNHlisHRtC73U0Bjjh6H/mJ2wMv
3X3DmhLzEomOxmW7citLldkhPev0IXXlKLpPTPtGUZTD0iO/QR8uBRRK9rjo5smc6QEtAF+aK38e
J4Dw1IPgW2476tU1cHad51FdlArCOBu4JRmIRBlc2+wt6P2BsfHfQ2Zy187Zdq+NStyOCHcDhr5R
AmTztgqQqGdP7t4KuIUgH95+zmiYnmeLbCAx5dIG4EKivyKjgssK1Gn8wHigLJSMF5+q96BJ8kQL
Ctu+5SyQi+hyXY94OCJPGSlm5Qhx7OFmGG2BvbMPcxF4Vsfi7D2cMksHrkMZSHJ3mNMa9cyhMpyi
QMeYtnj1D2bWuYmFN/PvOJrz8TjzXwY9G2P2ALUr1EyGRnvO+2ZPZeM+bsBvfV3YZpa5OiXnCaoo
JyRka7EEYTUzP8smcXVyW/WdR/oD7TIvVXbXRf6DSZwPyHmGnNa6bQOMJSD3YIj4g708WEURK+qq
k3m64Fm67RDO0jiH0FWLNctxGQeUpl5faY4mqgpthu7VHXImDtgcO+3CDnsPAJIJLbfPy4+YOh9r
QLNJykfB7TFzuqaXnIFrA6FVo70ZOAH65Ns23QRKyuYYHw3qCaRtpl/ns/HIAm1iJlJVI1VguH12
C+gPyyv7AwmIa+3TY1y9XBco0Ece94WSKbT1BDskqiY701g7ljXsuvGHPY7YwQfppzbeAqfsulCm
5FeuVOccSl8aia2yIR8qhycZ6ERp0R2nRlhL3/x0umrbKkaN4RO5T1cCTmkJR4zCNJP1edCTp3LQ
bnVMG1dpdzMZ5JRk81Exiq8gm/KzJFx+y/LOP4CvXbRSYwP7BtbOvub0iuL6aX7F8tquC7APJKqt
b1qebmhsqx8TmHwmLS9mg534JgHwBQGUlX5nJe3n619u0/RWIjjTozSiFelhDNmIFR1fnw8DPfXR
Q1oLNj6327ArSdy3y9URtYD5rTG6Xvr4lcHpTRs4i7K42XqF1HIyJTiUhOrCNJaAteqd2JBOOdjF
invD+l7F36/f4/ZEyUomF8SVbLDyboJMNlfXB8Me6Gx7AAN69V4gicXNC2NbSeKMLRvHuI8BtR2Q
bDe7VXQy0GSW3M5p5nvANjW/AMGwOUZqr2RysbwrqghdjpStULIJf0YeaIaYcVCfGZnAvJ++xJoj
gmrf9CoroVwcj3u5S1IDB53m8IApYEvNvA5Yatfvc9vIbAxsA1rmEmNIjm07AdQ3LGB5IebOkkWj
sCIBXLSO4yQ3ohma0Zj3+pg4g3ARYtuIz0fgIrQUNwmgeBA/KZFvlXj2rKGaXLlJP4RzA8a1CVhf
1y9t25oNwySGiikxLAxASVe1i4bIcqI2qBDKpPXVwvDqUt6NJYYC22JHl/azNAFcKyyeSJp5ldRk
gh+weakr+ZwR0KnJpLLBV+uAEjPSXZeLRqdFEjiVr/KyNJQc76A5Py0qmpl25AsucVPBV4dgP2F1
ifk0mlA85Ab/e2rknsOGRSYX4Bzo/bNpEeFjYzOErmSy37SWGZkgH9AQQn9jz2PTU61kcZqfm2mY
WAQ1vcZjFJPY1818CYkq1me/s+5++OP6hYruk7MDs5WwrWVhYGnSvpfJMSoi10Ip77oQVaQYXMjM
zUHW4wJfraf9h9zQvWKiPvisd9GgeTTtDtJSPWHu+T7Ls4dhUf1IVW/VEiCRFvmkydOHCsCKUV7f
DXro4v84LWlyNOXyZA3AtW4xSrvEokc0u+mLmGHKYHnDrMUGhFYtqZIawgexrz5WJ82f9olbWEA6
mzCkJicew+0p98Vv9WHPgvn0t0cGClqPBulo9NgBiHbqiWPGoqGHzU8CXwQetTeGY+7DpwAQnk2K
ydG2/cHQGovp9fpHZ9/08v7OArhvrk5FrRYVZmbCEoh69XiQJio/VBW4X00zqv1Bnw5oO4mQz7bj
7upgXNJkjiO2BKzsZ0dweB0e3tZ/V+UIcHgIcnnBXb6B+K8cBJE7fZ5RcA8iFHrU7rOkPV+/S5EA
LnSEqaQNqoWPVVnferV2VFO45LDpeExTZrVTYgMk6L2TGzSgPYYRro2l6W3jIj7sMVXFBmGlxE39
fk+EaPibjnUlk3N2kg3ud8rAHtkQbPPARI67/mCcqCtqSG/f4Pl4nLrL1mI3g4mpqUpTQSXw2giJ
fzY96eownL6HRkziPCxYh318o55Q05ONuazZC0/drfShPMVH6cN1vdj2UedTcbqOXF1uOoZ+AJq9
j21k3NhdcmOnoWfp3f4/ieLXHHqjTMMxrTCUXXyw1NYzgXQSmkdLWNkQ3CMPEGP0sdrQBEqh2C1a
ShZ2bQw3jIen6+dRN+8O9JrM+4G2lMfhaLDkq6cGDmTv1WDApnu21781933tREeYV3Oq9iQwPndu
c1fs5lO/N/zongbgad1pgt+yqZyrn8L+vvIfdiG1lZkvmOKn4clogJld0Oz1+nm3S6YrIZyBZ6ip
DLaOcaUwp7sqsz20SlFd3dnR9DnMa+LMc/eQy8ldRtW9PSTP5ohxnKwF1Pr1XyK6eM7q5bCuepvt
iVvT7dDeqNVNh26AjRbpdTkb8HvoBqxOzNm8ROJmrEZ8YbamaLh1UH1D15cqbnXSUUtqAKYPvlKv
grMRRYTtZB8juRiGMzFyx5tLPk1TUXTsBQPNesNrwAbSr+HZbGvPWRQXHNpJioHEidm+svqht7Er
96LdD5EE9b1+ohnaVi0bnS+k8Am7XF/MoRJ9LZEM7u0w5qpOuxqJb44hU3A5FaKE5x8M4HxP7Bes
rKwHwG+hRHgbs65I+RM3lC0cADdU3TNUkFTEFLxddV5pAWdzRRGWVGMVjr9qX29gOFi1wNgV7YW8
OZuucyWOs6xiIF07YmwvKDvAjs/mBJYTzQrIsogmvrdt+HyXnGmVSzkaoy0Do9TuPs19epM02n1n
gSt81AW7Oey/usgjbdm0YMk2Nve4uJqbckqNCneYNQAyAvYZrQGP/dJIQObXBfux22a7EsYF1Fyi
WUgYNsfS6QtwuxPTmSIba3S67MWh5GkRlqut/GmQuz/KxDxORBOOWWxawvk38HA5ICbpQcYBeDH5
aAN5S+2xDiG5mFj8OeHO1o8NIU3vZvq3Eso5EUUaS7r83DlVdu9aeAzXF01DkYcUfFYeNKcFnOJM
R1jjQupDK0+200T1I/g9DynogdHKF/XSt69VA9GGrBJFu1jQY9zk3YztfzCxnpKlCvJGBL8vEsHZ
nz7J1NYnnKkCy2QLEGQqKiJtWjgmAf46BGd3KdgKMlLO8MRy5ejUK5vHOhf150TH4CxOmpdkBHsH
Uj0rqHtwJ1QiCdu+eHUOzs6wCkMkJasxkuvHHxQPG37YeascJWAkdxZYLL4K2aA2XdZZJL+kkpik
r80QIjtvAfYJ3bWlG2nYKzAcxqBOb80UxGKxHwt8yrai//3JeLAEE1vRchZNQHdtn1pMjNCeHpNi
9GpUGOd4ECQ9298OcP02CKBs8NO/D3JJX7a00ZDzgEPEbv+0iAgDbfs4ZwHsB6yiqG4CJn8Z8U6M
otsEuSFZHpQmOqnt4jV65V1P4USn4eInaeworlnd3pSwuCSNdzSUJ8GNbS/32OcTcVab61lYm/Jb
mghdR8ltSnaZqwQzFtWLW9iZASiNCOli9AybHl22k5Z45Sd0f0SLmdvmff4pnHmPcRPmkolUbrEZ
7Jvs5OaO0N+pVqzOy5n3mMZkCDHQEICIwEkUECPlrX/9u23ZN8rZmk6A7KMZ6P6915K00UcJDy+W
/qKaIGMipHR/lmB+MZxsRW5ING02G2th9ZK7usycUjraqG6bWW67aj3LntLIkRMT6c5U58wZlAy0
hYm+0+n8VGT2bQeQDcGxN4zj3Y/grlZt61of2AoFy/dovz+PpczEkz6Ccymod6lve+CuFojecG/v
RHM3nrTA0ek0lFjZRExrfGkx9WPdjLvFt6wn9PJGDyoM/DZwlggks+yfS9BWksHR8v5bF3E3mCaD
sgJeSvZi7uB7Dp1fZy+yl3nRTjR+t/WseyePS1UmYOAaJmsOscIsQ7bMD5LDMNXR0MMu9RvuDeaO
5lMrmC/cSueJrCgam8ZDD4ffolKrQe3gK7B4C9hEoBgTb9m/oRibQf8QH9VSYEab6rSSx3mmNJQb
vWEj391oO9aSHMLiZdEerOF+BAfb9c+44XrenY2znyQ1u6XRWU8vBgZZd5DB6QPql+tCtq10dSLO
QIZwAt0dXmF/P4vDg3GjH38JnmtTL1eyOIuQyLRowPJDLxQrL1bOWBvcocFSH+ih8g/UtQSGsGmB
Z3n88LyqKhVgF4AdWPbGXTekfkil2cmHPHLkUIQTulXmXn8vk7OCblCwG2rjlcCa52rm2BWAuiKf
7U0vPh604C6J/ciLRC5u46HwTi679VX8r7BGb+hwrHBxcvXaHfIdg60zixPbfxlk/3fIDPDsW90r
l9LMpE2rwZBRqOufezNzZuH+MtOECw+2ksDSkNWZ2MNTHyKUxswu+WTRDMxrmVOAqq63qa/U5fdZ
fUgT4e7DxtT3u4Mxk1yJpaOiLqaNF0mu5hgbpdlt0mY7hWQ/mmJBI0GVsOVg6vseMPMAtXYbDPw7
aFZ9bdWhcUxLI05YtmAqWj5rVZc74I1Gz9Ac/DGevDykwGOZsOplTtSZ6fStKqXMiQoUOC1baR2S
JKe2GVPPSIvfwDh+dzLOcRF7nJVMQZI46bnTW5MjsUV7sF39N3fCT/tYBrVbZcLE9wXK+7wHjeF1
acw3XWoJmkeYGgCYEb/hCtbVypQYOnrZhjeTan6VFNNTVLqfqXpXK/U9Hm3fr4tkindNJKeYcmti
8o7x3RgjULdLuJMBEJiCW9z2/BY0CcV6/OM8yRhluaxW8Pw91jikyTW0V8QAQSgTCeHcBq0zOzUr
7GJJVln7Np0PYUScFIvlv/WVzqfhvMUyatFitPCLXU4dQ0Iq3+26+dswqE4Pwq1uES0d/0NMO0vk
PhLNDcwX1ahns9XKFVdIeppP4uHIbadxlsY5DU1JgNc1Y/vAnCQvVwwAKy1HrA587RdwzzGfYDby
TSEZJ418u66NwpNyZh2xJUQrhqb8hNVisG7LHQMhBojz4bqs7dTnfEwuHbEbSVJ0CsuW25usysEN
OzsTWKor44teyQKd2dobgL86S+PSEgrAOk0lKPuxTgEDIMn7uzreF5gQKxMndPSP6VEvd5N5Ixou
EdkFl6S0oyFlQIjFs8VGkxywP8TvDREC63Z8+/t4/AimDDwxfehgfH0bemoJAkpSSrYbzem+1GoQ
mlbHyaKLSzvjz+ufcQvxaH2zbyq1inGEABxk7FhrvM4fNXlWPCkdTAeLjOD/jvriua7Cb2C591VL
feiqFOVdtd7nmnKvlOFBUvLbxEbtVU6LL6UyfbZJfzJJ+WeIcHxvL/pLJ1ESXP/NzF4vne75tjhX
ZYHYUkkjaLmUFm4EnyFOg0UfhHNShZrEYaPAZdgM0i2zA8nOMMsCTuX5k2Rj7KWoMfGM5yqoDkfA
JMRRvCM6oJsH1QUdhO1q0s0gAf14nLA4Ge3+2wVwDk3q40UzUlyAnWH+SFm8RBdMtm6H0vMVc04M
oHNLOc+QIGsNmAK7Wy0q/UibfCOkqHgnmHipzerj9WP9Q8p8lsq5L2KV9qwlDP911xxyChAXywOP
78+yOoYcMg+wCiDmFriy7WcjmGbBsKMQACFyNh4lsUI6hn/fRpNvK6pjE+oPxh4bwy5odDWQD8uV
Hsj13krjvZoIPue22z7L5x8mFATnevyeW+NXMZHZFV7YzkoUl0uoSVrlEVt8LcFGbZvAo+2/6saX
phv/66E4K22aso0wccE2gMLjUHlYWcSwD3Y0tZv4qPeiuur2wXQF466WiRlOLh6N6FlLKkpnQYtZ
b0txSoBljiFWYEXe5x++1lkSF4skCfvdZoicb9qFwRgse6NzF0w3lgBFy1JXYBPsmi4/2Fkap5t1
kQ2DNsESB9TE6yPDNm2nu84nbonptkUEQKtuxnX1b3kaVyyiuaQtQHHCht6jEei7EmQQsWd4ZopQ
azzTXbxjq3rTH+PBQE828oijBsndR/WpuhVRh2yG3tVP4XQ1nvXKkHJWXLZRzAYU+uT3oSg73PR0
KyGcmoZT3BszG5Uelf2CeQOj28UT2AXu03IBTEC6/2/fU+Mii7mQZR7D/zF7oJjtLPsQ73MwvDGk
RoG0zUi5OhwXKKhkjFGawChqEu6A7eBZlqDktoUPQECqBoAbZEEMMxH6u8ofooYCbbNAZgaSvL0p
Za+DYcdAAygfal09ReA/ViJAQs9x52Kq7VtYtAcCZ7q3e/sQVp3Xz+nka430mLeK4Zpd+yVqqz8U
ZQjGONpJbfYo5fEPkP9+0eoZr+tJvgOEPFp3aXPK5g5QXpWWuhiN+fddoXfnYv5mdS4ARWiDpgNv
g8SSM82p06Q/SJ05VvejWgSXuF2NX10i57z0bLFG8n+kXdeS3LgO/SJVSaLiq2KH6cn2zPhFZXtt
5Zz19fdwfNcts7VNr9ePnqqGAAIgiHAAlKv3UYTFkSwt2kWeac+e7BQEswgCzztTNbt0K+djY5xY
V3dEDTV456I5mEroobBuhSS2gKztAFoI62AOIjkZ+osg3bRY16drtXPdEjZDrBXPjGMj+Zj0k0m7
jKIHAAZY2iAftPHYdaaP5SZOoxwz4/t1ktvm8JNpNszGQNWQLwVINkvtCZpoS8m36xS2T5LIIrZH
EZUo7EB4ZsJ/9rMCILqbxaNIyurj8EV8S/cY+/PTwOktDsHN+2FFkDHxrmx7NU3AE22aMbsnurtn
vKfLdtN+X/lNydEcqvcXirOix9g7MlglsEnxHurq3hmM0B6N3grNv9qIQ2hjlzDSiitK9EtWFihM
stRMIVSUYtEAkcxVYfmWgkLJvAdovlV85VUzt6/2FUnGDpEbHgOpx+l1WEpInMSbdbf1Bpf6ZqBS
XT86niQZE2wjqajGFjm4XK6+R2P71xRgFl2N0siqsLX5OjEua4y5RbOYD1oBP/1jZ8TfqYHlxEd8
37y3iYEkpWbAh7ITjXmnL7lcBzQfXLl1aPpIkr1I4zOHo81I5UyGtWap6iWplt4jo2ZfyneSFbq0
hDm5qOW1b3QGIAA2sWc6hsmJyujRXBrBTw7fhb1SzSGrK3HSIMwwTB1pmKwEzUhmLNu9cKcJmq1W
j9eZ3XSWK16ZKEWdKlGZsL0bwHlQS1W2Rlm31aXcNdHijl3hqxEquHrzJz56RZYJVgxzwn2bQsRG
EpwqkNH6xM1HP9ZvqvqbKc9+zAWX3ryZVjQZh4amLXnAdvQfddKMlmhpnbRzF3fKd6hXOian3L79
/FtRZFyaXi0LthuConYyfDo8rbrRLUWyrmyB67B5qsN4NV2JgybqoTpLt5uywiHDrSKgm7l4jTPF
0v4AcgVO9KypjEcTI0VuMgXN2hlgJgBpaQnjo1pwnAs9kmvmwHgysZC1DCX/2k87/WMuKh+kmnfP
bZLAPmQKJ4HdQQpzRqOeDF0pwlmKBgrngIzkzwds3qQrEszJ5FObE4JcwPu7rkNWCVPtwWATn17d
OdYFcIyLxxJzNGUzJVpNazClnj5PxbAXsQz1utvYJmFKaDV67/VgpNbl9aLLIzzxIqZWoqe7SCj+
AOkDTZ+aqAPSB5NY7HB+Wk4iiQah9vvGkg/hrvUjpzjqGExJnyVUG3ntWvQYLpRtRY9xhdWojnNP
c6UzasXorbMWrK/sjMHWFl75atPrrkgx7o/ghLqUmOiXQAm39VN/9BSsT/+jV5qKLKmuyjgnmTGf
rs+Lup/AESlHawmQ1OZVMjf1QAPyDlFM4FCzs0NdGEy50tC+iDLaC/khSnl7+bajtRUJxnqMuCnD
NMRjnRZZjI/YI+kGTp3jGkaDy5G28Ccm51LcmlqEMzizxVhQNKLMSlLkKoJPg/ND85R95IUnBTsR
uxd0T9H5HvRA2/kNhZsEjL7sTcibcMIBnniZAxSFMRy6ecb0emlYsbE3TF7z/abSrzhlore5BDKq
VKPELjbesDzSJ/YUPtXC63V/sX0VnumwUxE9lsFPAy3O0f4oo5ut3s/98Ib24CtpD+xMXo6HIzp2
mCgRiKF3tIAaaYtXDPFRQKLnOlObVrziiXEYaArq5hYvFV+GFRfegKkhwZd3f9AauFZGtrFTVEKS
LCrIpPltmz+mxUPAG3mlenTh+lacUGGuws40wo74pMTpGMrrkjX3anpSut2Sdo5RP0aztLsuON7Z
MLfHMAJDNZag1qqSOm19F4tc1Fsq+2scMV4jqYIRXYo4fvrGw5YN6mRbp8sdBV14oVfxcAvoJ1+j
x3iMNp/ltpdR7RpHzc8Ho7HyVD9KSvTXn4hOI7qJFABuRubmAAhUXi46bfabkn1TSFY3q7yLl37r
L7xIaKVER6VMIcPRksrotZ6lQqMXZPZad3bpY1UAxD5A7yBFb3QkV9ylndXbhc8LXC4MiiHMMCcR
GbuPQw3JqSneAc9Ns0ujGa1aQZYsr7BcaChv0iD8PgQjF0CO5nwvmVYkjaKYaxj+xt9XJgAgCNGI
ZWX2QjMf7UJIdlqY7fPA9Poy+E4y2n6kkczSjHr2BsEAiGjXc0eYtyVw/grG4RtBHaNPTp290e6c
7qZ6nj8v+8JLHKnYa/vKpUCUUuqiQy/1hL3AebBc2CWVv4xCBw2GtYtNRi1A29FCoc+eQgykzXYa
cMf+pfoyFBiznLRRU+LYnJH/gJSFIr8plvr7f6PBnGRRAPG3IOBCkrXDlI/e2Dxfp/A+1n2hLETS
0BIkSfLFspc+qQhp1WD2lrt6Rs+kX87W6CZv6jF2U1+8Q4K/t4On0rTMU3a7fMy9nuNCLy9UKsnV
JzBGKixoCYtLfMKcfe8G1Zrlfd2+qNqXLnrLu9ZNgtYt9M7rg32rPVzn/x+IYwGqKKtouH5PVq6M
ZS7yJpBGA8SBcEPHt4cdPMRNuwcG9onnFbjUqNquqGVVnuKRBmrUKLD3w65Pww6h1z7ZzUd9z+Ht
4i6kglUkAPig0RfrZJnLqWiCriY1BBucZDuyMw9NecW+HU76o3qrWIMbWBl2pc/L4zD5+b+O+N6p
Yw4fLx5szGNbzUY9JMYogtd8yKxweoAT4pigtM3gmQQjTnMK2rzpwWDj6Hd0savh6/Awua1iL1/o
hh90u9wbO37R6DKHzTDHiLZSSaEkCSgrFfRmcdDW8BRguG0mtug0dsyNn7kUGX+zNLUcVyZVHaVy
1CnZRU1zvyBtB7gVH8C8+24m9xh+s0lJekcQi78isUc4Wgn+H6nVWeqMV6oAwq+p1F7xTnqK8egT
7PatHHadaJHAMd3ObW61ndLaAuCUb7WWM0v5D6duGDJF/cDoO+Mv2qwlqVhGi1e76a0eW5JT4LCV
t8FWHyRkNAGyvStc+Sg4PJW+CI3eT/1MmbnVW7MbjVYNF09aJCcSsXBwFrujGRTcoI9HidHsOkLi
YzbAY4eFkzMGvxMnGK30kKLEPKJJGfYaWdGH6ydLf/TiLlDO7DFKPTeSKvS6gKBFaB+mSb3Pu5ET
kW3fNysajBp3gtrKWIe7gC3sIUVhfPGie2o/iRef8g+CPXphble3WNBzKk68HXn/YEVnFhndVVHO
KwIBJzgfmr1mj9+GBR31ijW5oZ2LjuBg3dF1oW77/BXHbCAECAJ0ikGqzWtwahACCa68L77TFv7Y
47WoylQFr50hDctWN4zSxdjCk0Jx9KfBocW17otpSw/f2m/BW4yE03jTPJgHOvxluEDJ3gt/TffX
GaYivPgCrI7GmhcsFb+AtRW7TNUDyu8gF7a49McmOwZCaRl6aSs8Z7CpsitijC/QxWmOhw7slsvo
avMxE3g12Pdw+Ro/jNGjdS2aGkqCauwU3RRO4iB9gk1d6Zt0IrU1AKAbHr898mptm05gxRzjBBYA
4bUlFgx6cy1jsX2L7aotIKCVipc5vqx8Uce2osRYvoi+6mAioKT4wOw9lcCVHT3zMJzCf5/cZ0gx
DiAtemJ0VJzABE+teIlcQysf9VTZyUl1I0V6hWwlNiZcV8rLAUmGLGP4QhZK6UI5JJi7L4Lhc5FI
t1lVeXo5PGdycB+my1Mq9rdF3X7vyHxQg+QlxrZay6grF5ssnDqZPdVMD2RGj7JSutJgPEZ1/DZE
5CGoFA/b4TGpVxZv1798M8ZZHQ3jPuJKy9owwYfn4r4bBockst/WrRMiJK8keC3E59cpXvYYMrJi
fIie9oU0yCCpShYdMy4P+Qd1l/s1lpwAzXmHYh7wp5zrVOmPXpoZJi3paLt6gfHamI2kFwsuhkIZ
3mJB2Qc6AVxZh5y/XO4A8A9VbJD7wKrd64QvG6ff2f1JmS2SLp1QdSRJFi+50YAMhHhu/EjeU6IA
PoLf6rHZhSLm8KKJbV+NQs3/WWZLpIY45mOYZ3Be4eiTOVkspRN3U6IAfQmZetlC2a30FrH1+lES
raVPcU1pzb7vCxtYKQc1V/aY+LHVRDpEUS+7szbf96p221bqjWZ0uyaNEiyoEg3OWb2L5OKwdNnQ
MaGtA5OXsSZJV8S4C3BYOYYH+8lV++PUaJ4k5o4QVlZRZNZcz26gSa/XD2vT368IM9YwB1WZmhEN
HzrNIyJALlFVvk5iO0ZY0WDUvzbbvpEj6IN2qvaVtxyRpHf0h3rf2JGrO7wBSR49FrZ2ChXYdJsi
1gOCGEIhPApzGlM7pp+5ApaicE5v81o588dieObqiN2HOsz7PROE9dlwucO440hx055XVJibeWqF
2MxycDUjcUk8emvGtRVrdoWy8bdmJz8NLk3ABdBjwTJulzfOB1ACV3TUYO5tTBtpal1DVeiga3U/
n0J3sAYAfovP/K3I21Heil2quKu4S63iuQaw/Y/AElmEY3wzOp8B0+ZmNg8gl16R1zhjbuuukstY
EaCgRiDvJ1Nyc/lGbFMbOyc5sRzvEJnLWpfTUZU76hr3dFt2DDwBzROPvLrAdoy1kh7jT8QqjiUx
xVlhINOOHwvkYRJHeatc7a74TB/UgoMJw1PNeY1cbtWjrh85QklF6gdei5GkUSfmsGC3HvgLd8lr
rNsjuodPKrKT2J1dWBDtE5w/WpuU3Cp8Xtx1OVnC0Gfki2WLwC5Awx3yQaKtesLXyiu/aYml3gLT
GeAo/gze52NxCJ8CZHKtflf4PFTBf3DmZyEwwjfnrJCIjo/IboxDekDP6I3gI4fh8JKy/2AkZ0qM
9x7CIRZDyi62a3rYieoFjvT4o2Dc73hTSdthzOpwGT+elZNK5A6H27r5bfGGCdLEMe3a6VzJVu3y
aY4QxnClSXm4NM6fPLLIp9hbkhSFAkeApHBmR/dja+WPhUNbVdVT8hG5MBkdq8OH7hM/huIdJdto
EFV5EoQ1iFOfF+/SB2DIY799ehe4170r1YlrXDLe3VhCIgfU3fXzJ6W7i81XYjw3RuF0w/N1Sjyl
URk/LumCmKTURrvXyRGsFigc4TeKkBAd5d2fJaPPSqOyflzOjTgLEJNhoQB2TE67DncGxtqwYIPf
6LTtyM+6wrifeUnTOZ1BLNdvl07fN6XuywAsjSQeTv22Iz9TYh3NaCjFIsHyxAO2c+6anerLjrjj
laq3Y2m4VOwlV1QMvDOHNeeyHsciOIpiq/zY7bsnbDAYUUkIb+rYUtDBP6a2eNTfuJmdbVmeKTMH
Fy8a0uD04Ch2SOEsR+E2Ti3dXQ7jTe41B5Rnd+FH7ZGjnfSILg3hTJY5wklO0cE5gCzdZE21ExcI
Vs/SkFGEnS+1laRWceK+HS5GaNE4KmOhLgp8hq4Aih3ftYo3qiXBg71GEDdjS9TijI/yJ6cAhoi4
WBSnBs0CKiqcoR2/qh8qbnlzyyhBXgcEmYh9Wxrbv1pNckdqGXk0JQWakHYwj5E3WHGP8Ep2Yo8X
sm4lKNb02DdaLoSYNNRBrz0U+/E2PiyP+T606XwNl9aGJv1Ci5mpGeVoihcFojVOyWAphR+bduqW
J81BnxvqYP6Ye1ppdViSygsILluE3o/1p1zf5b461nqJqWGB9uBh+Kx7phsX6FOgja3okcJ9/saN
tVEv/oVfxmaxNdysTCrbztMALIdk87IrjvneFNzO5xalqGIyBvMLNUZxp7KUZmkBNfmkAWPO1gD4
kSMDKwCgzwLe0ek3tGfjKfALTcZI0SavpcBNRlK0OQyou8kt+qBNt1lOeNQdIpfrBjeCgF8IMu5W
RL9D0wQgOKLJD+hR0nP2mu1FlzZd0eRaGOzosnsg/PChRraCgF+IM/GcRJC16miOu4etqDfLTrol
B8iVbymbckVno26ISNmYbBrAXBQiFDAWT5Cs4YZ2Ncb2dDDuFpeGj1zD3FSdFTkmfBTisCJFSV8j
sYVlzMb78xy9bP4SuOLr4ia4pHmNh5vOYEWTCSLl1tRnQQHNRcWwZKkcEvMJg0+eTLhpN4402TxA
awCUsy0gTYQeWCbmtX6361/H0prRlxd7vBBu4+YyZKKIgIISDZOwbx89yIvMVMEZcO0ruxK012YQ
P0eEcOp126d2psPYQq1VaqHTcl0X9PfDlBzm+DPnEt6W3JkEo/FhoglSTJ+pQ41LUPeWnfyWSwj0
FU/cZTbvVbz1soDodIV2igJ3m41yBmyAXpYEl74uWe1HQQb2Y3kyUXOuFTt/bj5SoD1+9XFbkGeq
jOcccgGQGSWoTkj/1uotUGUdjiCpq79wzivGGEcZCb0Wd8Cbon6LIk6FiZ0eDAeQZBjtduLMFrkt
3tsGduaKUY8IG/sWowFXkZw1R/SBnMxweFaK+L5JSMKZWOSJkFGUGjOQRRjT95G5M4HEoQY85NtN
z7+SIOOjiqVPAMZYgh1Jw4hn8xjrx5I8CWV+E/eYqPt+/cS2jfgsPcY9LYM2xh1mIz0jj3dj6IlL
6hczR2rbUcmZKXY3RNbWYS4ZoEJfD3F2pBPW0ifRa6R9gRZEw25ni7v5nGdlMhOHYQyxNXRqZRQj
r0JKCIuOJFyeGirgojN9yE7qaPEC661UlCGjWxCo63jEqOxzUzCKRMh6UDV3NLAOPsqZ2zna4Uf+
MAXOLy7uinatcaOGzUBsRZoxcMQLbVSMIE0vbnKzHKVbzZJsGhJx2dxUnBUtxtK1cEyGNHxPjozy
wRNdCUgxX5scTow2MmO+7g8fDSuajKmHZR3X6gw1gpsGJrVjvsPZYSG66Ru71ONmFTetfUWPsfY4
lMIka8DjaOvW4kS2EaL1PbZFYw9kUhRtQycZ9tcNkv7mhQdd0WTsnwhlGRQqaOZEd4N69JrktRa9
tpWsZozd68S2D5F2dkFl0e/IWIgczHBmwLz2uiQ9NsrOLJO9yB2L3Lxd1TMV+vfVmySORtIAtg0u
7QY47D/VsrG0Hf81wmOJeYxI+VCTUIT/NGPD6lFlzSI0BHLS2tsObcUSY2lZgl1Nvfqedx0czJTL
WLFMgZL6ERCAyDcfUJeo/OuHtZVsxjGd5ciYXDQYkZmXFVQjOegWqmMftQ/07Tz6iac5ClD8Y7ss
7pBsOvCNYdsWzsQZ2wvUocSMG+SK2jamn9PxyzTygA54NBh7q7QixeITmkhG8/g0AXZKsjgy5Oki
Y15LLklCJ4CEsCv26W7Z6S7x32FhAe/Oy+XydJG5XAfgC9fzCGKtGX9NRySwmiF2w3J6us4Vhw6L
6j3r5RQbmEPzgrJ5muMCCG8qUC+LlIOhsHk+QKBASzim3WSD4acO+kXC8hT6lvkoKo9a83KdD6pD
F77v/PvsZEwmBuaix/T3a7wCycssa8hHIXXa8kxpM05dUWIcHxYMIv9E3l0S7b5MBD9DW9WPIZxW
x3IB3tuTIzqT8YEjNvaVXQbWUrW0svEmNTgxFk92jN/TQxPbJwY4h2lK0Ycm96di6m+bsa6tSI95
FcTt/J2GXRS6jjYKTWVMtUcHJ6ByWzylUca3g1jULAAv36TYZmXV8egEJP+eKI2DKe69QOJ9H2q3
hsSbvdwMlldfwVizXvaxKVUNFD9Sj0E2HqLEznptX0PQRaRaY69yrmeq4hcqqqNv1NRlZKdZhO1F
RL/3OODnZb/Zo53S/zG6ygvlNi16RYZhLEd7bCZWIDMuH7TYT8l9FnKMeZuEiskWdJCghsmYQBmY
vZ4ZcBpdAYh1DYtu+5u65+1I4VFh9D5uoy5NJ6ilWJf2pHxo+t7OIm6PJFW3y2M5M8Nof6oNhToX
lMxDd1NjVnUfH1MMR+JGdjCpkt1Gu3mfewJ328ymXWOm9G8p0r+vYpvM1FsyFjgoCdM5aPqwU+2P
zsnQDEnTDAMjFr9S6EetUVMCS+uiYzJ/ndPHqn+77ne3mtuQh/hJg71AumDRQiOFHdGyX/qYYi3r
bf85vUUKOVws8XPmBHsFLSxqdqg+q7qj2s234mEs0AV65KawN6/o1ccwiilJRYx/+BiaQEBn9kF4
xPc4woPsVL7BW+WwXRlYkWM0dFqGKB8p752Dxq3bwqM2XdyGSFXwxqq3jeEsZkZLKzkZ+2KGyS2q
YJvGp1wD5EnSWddPk0eFUUksw2u6sIPCtMNjoNxiixx2/T1ep7H9yl1JjX7ESu8DtI2hg4R6D1Ti
RTeyyTFNAYX6A08pusUYA5Sj/yLxpgu3b54VZSYQxZB8j6I8zovcibNFnXCOuDePsGMQzWPcejxP
msxFF1RinmQyPAupXqcUAwnKjZTq9nVxvj+0Lv3XWTMYfz9NGK7vBogz6235kN/GO+Uz2U0vqKBY
kz2jJmYco93kLt8pJh2/qXbbjZ3pM04mS0M0YuugX2Q3IzTS6CMOi7xzY0HvjAkt3USHWoronF+c
/JBgwQhtp5qf+SPPnFNTGB8ykrrODKxZ9YIRuB/5bC9R76kDDxCRR4bxHQZwriSBuqo594PpZAb3
hsaJ63gkGJ+Ril0TRQFOJg1usZDQ6vuDFnL8P/dsGJdhVMY8LyX4MIDDsSfH4ag5xlP4HD3iLcud
R99qWFxfN2zloCZKkHQKeNKfWox2UdiHE6B2/AQ4yupvJMY42q2wLiMre2QCQQ892VYiCpY6v143
4O2EgIGQUAdIMiJSxk305WJmVQjtpovuh+f+gZZdw/0C/VZt6du44y1auFzdSSu9K4qMy1DkQctj
ExTpnS1+HJ56VA3Kff0hcACocuj36oR2U7IvIFBaJvz+HQMGfn3Hdx7b52moyHUCEl4x2DnBEivV
58HoKfN0eVBkA16fZkN0tA4lbnzHa7LZtIkVPeY8FUXOjAmPUU+NgA+a3GfpUxKWHMP7hyM1TMNU
TWCkEYZKX9R1biYQcOegk8eOXfSepthCLvjDacTWo/6Fly+gXvbiFgCO0N8UGSXStFmVAbwMvozW
qwrVMcfRKsXCbqTErpXGCuXJEsmOo7vUS10jy2iS3gZKVwsgm+yL594vfbSwH9QDTXFGLrfhZdMY
MVotqypmezBe/mvkIA+5VKnomkRXneRFEGslWtET6r6YvAvt9E645w9v8GgyflpY5i7GDgGqoBMd
trSN0W5eIjQQ4tn/gtE4YGtbGgCwiI1Vtwoyu1Vom28msaaCdw9uKu+Kf8aha6ViDpkwUrsV7eKe
ti+QXeKk9nI72XQJG/p90Cx6/Yy3RgUMeUWV8fBx3pnL2IJq6dJ4LXVjxZLfJou89KmFFV/fqGZP
bnIE2Hbq9EcVnfG5VR+5oJi8o6DiWQWOs95F3WLg+CnKvIx2humLetu4kwuYCCdy6y81T715FBk7
NiTMeKUiWKcIQ+pNcqfvpp3xPEDYhheI1rz7o5m9X8TNWLKeaMBs7UGTdnVpH8dT6tNQZ7ht70yH
+2La5lA1kNACGgZW3v0q01pXonzGCgRPkxULsOleO48WKYK7UehVK0qQIi7jt0JSFUeKF0cXu8XK
zNkfFO1WmCReNEE1+MKfYHv6/z+HhdqW5s4YhRT+JLqh8whLByPHU/xAh39Q+OIXhjj8s2uAmroz
jYryn2TDzTJhs3EjPV43IB4JxoMUE17gZkCfAYFgJ6VkY3sMT1F5cmM8A345nhoaTUY3tMlIkt/l
Rk4LPCN2JvLltv3ux4Ik2n4oGZjD+VVxxnE0QjnvfhjjsqeT7/nrvumt7HXC3JbiUgyHXvdpx3Nn
q+kxdNKXBvvM9Ofr4qU2eKky5w9hrqAhmM1YGfAhedsB10Q/kiU7qmbt1cTgtJPwSDHGopnZWJgF
goc8A/RS1FpD/DhhudCEssZ1prYL0Gfxsk+efMqMLFtAKqv3P2Zzogx7NUp7sP7fwPVbdWB6aleE
yT5+MODUTl0DPUob9B8KxMSqizDKrCrPbklAXpRk5nDKkanCWEcIXxfghYXnY/UgA0Fa1bDpsGmc
lJuu2b49fyoKC+295FhQMk/wLVP6ppPXAI/IhFck4tGgvmB1RSnY8j2NKmgA8D53+o48ASNjtrtq
4KT2tgPnlYIwl6E2w2u371l08jgjdo6PtAxRZ4+TbVgzIER4eWUuReYyzIdkao0E1+8PH4OtlNQ3
//AxUAu+j+GpBuNi2gALvmQJlk20yQGcoDNitk+YGk8luXfd3njnxjgR0uUGOqnBW668Bmqy7zU0
fozpf6TC+A9AehtosYd1KZjvGQmQbT4XMm932OY5AdcXs5GKoWo6C/leJ4mQ5jPVQaoWu6xABKHE
Dp11iWabbs+U//36a7wo1zQZ3ajFqUtHem8r/oylFe6CZZJ65meYVCf25M+7ZPKvn9jmG2tNktEO
vR0AykkfsbSZNwG+JNSRwim0wNRCM2+Dqdk/qcStSTJaIotCWeQjSA7iiyF64/ztOk9bkcL69xn9
aDPEt2IHhS9N0auFwps0XvfBVqCwIsE2s0u5MHSVBhakzm5d41CGFpasep2lYujMW/60A3pNknm1
GeOsxwX1iXRcIDzGB82ZDiMQ0H+nUXHz4lxTY+6TkpRi2MqQoToOEuDqJT8sggehN724Nl/LLj+I
WrivZzTFjLlmWnpSCZ4oK6kt6O1pCYENloW8WT9KlL1W1x/FhGetEahNN+GjdG1vBskrmQK/ww5r
vd6Z5qcoS50IbaRWXYguEb6KHS883JrYWNNnrqVSyIRGNnAEtHUhPi5H44YcguNv9Hbx9Iu5ltR5
GPogpirsDg4Fj5lMXEuLL2L8Jhy9wuZ1k23mv4HsCBgE5R2klZFtlJIsiajrnn1URxzpufgqH7CD
rMDSZPo2zmbbp3diaNe6z++c25qjBH4ZERU0M7+XXX+98sNZC5ZsnKnrI17l1aclQtc9IK8wB6Qh
2ePoFG8OqxvoChFbAKSAy5/J2SyqrL6CtetiSWppUfEVNDWi0I66D6kfu4CLwOuRzhxqAO95iU68
XOK2Gz6zzwIJyAIJzIiA8OAZ/uSoNzUaNGNs3In/SpAMKezMvu4kNzPOFLIN3QN4gEts579iLnUN
oEHaJUnncWobC3Bu6ETO4PMVeiswWBNjXL6Y95E0NSKCnuCTEn0NTauopv/KEeP3SW8U+py/c6Qc
0iOdmqDNl401+Pyq1D+c2E/5sb3+dWuEokpPLPws3GGH6bfhpfmSfC8+Kl5xwHYDghngv/7kzDAx
ZhIZWzwJi3CcLNLYarR8mWHYeRBsY09ONB2K3ktAxg+Jc53e5qmtyDHhCOrqojRH9BlTJ2+os9hN
Le3E+eN1KvRXLrz6igoTgURl1Gm1CCqhrO2VZnb73u1iP+TtKuZxw+hgnJOqTksIr1qIEy9+sExo
eX67zsxmMRvP+J9HxCjhQsJWyFR6RKalHfRd6CKvWCGx1/1GaE9FcyE6BSChAD/HQjC207kRsrif
RThtIy3tOs6AMuLn4rjvmzsS8MK27Yh4RY25/jpBr4HH8B9eLts2tqLIXIPjUhVSRCO5QO9dqX+I
l9ySyOdYJI5ePTWFp48vwbgr8cwYI8POKkxyPHEOdFNtVt/AGIEoof2jRKsVTSFQbAPBoiMVuBIG
K8p/v5Wcd7SMVUzRPJm1igd936W6Mxni11wnj/JgzhYeP14wyPvrjG7zSUxNxYpAXbroRK4X9P4F
CG6itraK3s0nRB0qJ3DmEWHCymGup7ijrTRx8tRp7lC+SMS7zsfWALNBlDMjTCQjYjPLUDfTCBrh
HomEXdoUOylJvCH7IAmt3cXzToMGidVexLryajzI4V2ArdBChT1U2H55/Xu2WQacDjZ7q6rCtmzO
dTAg6ikmT1C+CvVgdaRwep4PpV7l0hH8JML2bSp6l6BFCtnufN71OVo+lBKDvLX4sZcx0qS1D/NA
7npicjJ5PLLMm0SX8kIAQhDxyljD6PAt3v+WKHQIzr4p8myl/efAePtP4mTbOJM6bsM5BadyI0YW
oFErQFcq06xZ1+ls299ZoowWKYDV1RcVdMI8tHo8dZKbqXiuek8AQOd1Uv/gWM+0GMe6SLGWjSMc
q3KiaedWX6WE5N9JO9Or7pq6UJ1d5ddqmQwDIKcQaHenqAx2avMhUe5F6dS3vmjyAjOOBZiMB0UR
fa5jM8FLvzwqGIZstRBrhHiPw83HmXIWIuMwsaG8yzF7gHgWq+cNdHoLs2KL2KU1BS/1nJ7E4MOS
KE6n8VZ9b07rEhXLrcn7rf+e419JMzCVoQgDc0RfTbcfT93ub2gLXu5wU5ArQowgu6EHvtpQiJ5p
nvRUcvTxg1h0HG3kEWHkKAnzEjUDKrWlFt8JobLL9MEyhT+5bTTqEkUFs6ts76uZLyhBKwvMeJ7s
cfq8xKlDlIfrhrXJiqao9H0DhHq2cTNTjKqWglBEeIRBF6DA1eGnofyzrN2ZDNu7GaEimBU0Qvh/
1q7GSh0t8H5k7Yzdb2Tt6EFf2O+KIuN3h4QYs2zijNqeWH36V1QAiStBATnh2e72M1EzRCQGDORB
2baaNmq6WaC+iUILKK33N7SA2nqdz89DbL/AV/SYKF0qDbKo0jJSyJ/PYmYpthRZkpUZFroUaI+C
ZMuAHOisbrJCj9dVvy3YM7f0wluZcrG0tW6+3y6L6LTNfVuLNukeNTQnXFfNTQ/8k01dpN5sRWiI
sR616/F6TOoot/KofU7j+dAb8xes/inxH4LsqfLCK1Rvp3lWdBnNSaR5mtognCBe86tgYRmF+H3+
CAjPElHJKfIqt8uwaV5qUe90ZuCt2MOnwicc699+JQEjAy8XVMQvcM37QZTSSaFaVWOzwGqKMNv9
2eQH4Bp+EmPcprDkhRgMSD4M2KTeVJktDLxOJSq2C4NckWCc5thM0ZApOM5/P/e56dRWpBgDKQY1
ynCMSNQVf5XFU9XqVsubztmmAcRjoArgfFjgd5GIM0JVQjxh+pbLrRMr8QE7hGOOEdC45lJqZzJM
3JNX+hQsNU2hCNoOYbsTax+vm9mmPetnCpTRlZlpBYYEUwVHr8aZ0+i9JS2KZdYiuo14KsBjhtEy
qYgw+wPsBdSLaLMaygHOEtht4pjmsca6xgKY5gqGPK4zuBmm6gaRFVOieM2MPXf1WGAAB4YU6qnu
mmq3l+pCsZs8+WvUSidcSk54sAX/jS3IZ4ryryIdk2qucqWePLPVMCAoZpltCtHLUDaYKJdM+g4Q
fbwLjqkyOYEm22IH9BStf40wU9iVwhFZrE9xKB6I2blBJjkp3kcWqQSOZDbPgw6Aa4aqIzXCmKSK
5b8iCnioU89YzJykHvbYcFaUbGrXigRjipoazbXa4hoWG+l71gY+iQ27LtvGxqY69/pBb8vdBFiT
YYjvMeCvcg+LWgiCiNDU9OyWoq0oFgZrU7fDHuqvwpfS1xw6+DrdVrpNPpDPTXXDQ/7ZdAurT2Ds
FTP3YZplMpQtjbARF9i6gLHtuu7uOqubd+OKDGO0aSaIYTaBTG2KfoOqTmc0/iABSNEoHwVZ9wFs
z9HqTWVZkWSMF4AZoVwA1AiPh8jKw0NtEI46bqclgEaARU+Y874AVVcytBz+j7QrW44bV5ZfhAiS
ALdX7r1IsiTL2wvDK8Ed3Jevv0n5nHGLzducmfMwExPRHhcBFIBCVVamomH9BqBIC1f3hsieT60F
nt3Yit/zrwhsHJkttO7/anB/LK92rCHVSt0lsMwr5uG0gGDdp9srth0lXgyOvnXO2JBTsx5h4r8E
uOGhDkaw7mVu4Zc7T73txfoznpUbCnRjJTmBf0AYz5EaZAZrM9gZ0JYPLtzIOjK50JVZPx3wmuyA
MsDpwQDf62xxbkNLs5u78F3xsT2yytFQkQf/HrfQg7VPFLO10y7Mr58UOUkJHWOYR/7d0kPqSkni
am2z45RLOLu+gCGupQLNQyner6szcuyYKqIOM0mLyqJaYYk+ORXpp7hG85Vx1Gp+nLV8Z263Tk1T
0hlw6mjixLvsra9k0G8QJYGvQHbXgVIs0qg8EGnxLA17OKJNvzQNdAOA6Q458vUA06keJ24YcBXo
nVKvsedv+stsf9WC4bSr6buVgbg0tvjURbChcoRKaNZFgYH3nshQM82UYGiYh85CW2/Rddwm7pz8
EMXXHW9dpuxqHbGE6HxQNENbT2kOkep8bshSPRzchZW1bq3fLCtgl38A6+7OEm5mrMwLg6st2Inc
NIYBBpdmi+5rBBoQhDto459d9cNCsb0zwI2phZ9SDS2/kLnCJL6d2okkaR2SbPRaufFURh2zb11d
ztwmil05jc69FtlFavoq8p23bW/sEVOSceUyCbe2+joVF6sqeJQwVmArKn7oCy88yD6whPusept2
QEWlLJlr8OevtkVXAnpaQSnQG7+PDrORR5Lt/B7/8ZOD85bor7V3SXJexaF/dHv4dG3jxMOuhHVZ
U4BFXW8VRcWrAj9B1jRtIMbUhi8KKxxCh7uSGNRLkAY1zilxYjXIpvEj3nWfRQHZv6F14wpP9OQb
F2lsJ0X63CXjQYlMW29QNtdri9VqbEl5ZddhjHBPddta9egoLJboNrSv4K6dWxVQtiWDkbgZH/JD
K4kn2lFhdWp61ig/Cjidqw/5TzUT1O7gfvaQyNznEH39jtyfblVJ+VjJ5mBFKYvBEFjW1hxBOdLk
gS4Mf0pUPAGUR2OIzpmcfBRCni0lrA5yWTtqMbhxagR9ojhVq9tyhg/JY+YOnbgLR6tOpMfbfrVx
DL6Z79VpEaJOR4flVp6A9lX7d4gYQLNAIOf3tGNoy7PQPaOgxi9DJW39RjDUkg2j3iM/mUjJwYiK
7CSY+UXJMqBgjUG1lG6Qjt1I0dtm4sGSlGFtJyJChXSmVk1oB0g7mBpED0HWtOoLi4f1tynrIhfK
VeqHakgOIpFfzBh9i8nM73Ihn8ISzJAS4GU2m7UzoEsBzdUXMzJAotUFTUzeFznTvzKWagfK4xym
ocKSRtN7WulnmtP3TTykFofEgjX2WmfnYT09mmoju8imCFsdBhdRDQ7VOSHHnFTBXJePZOzR/2QM
jYMMJv4QAZtb278z9dTRMsAo2jK0VAjm+TEHA2Az8J/NnE5OUQ65K/Wa8iuPq+Jei8eADqL0aN7g
r06+316Qa0VfrARYy9WF+RUsVfpq6Wky1lQioeQV+lMTf1Bn7A69sKP6KScvSvFkaCCclSerkX+R
cg7C0Bvyc1+nVtWGdprzu4qBf7pCC2cBHGIRWVHfcDs1xs95k7+//bHXbvr2Wxfnujj+zFyp1JkR
ySNoe8RDDZkqiZdeC96824Y2yHVwrstQhgZtl4TGupWlRG/0SeMxWpKM3lW5boHR1OqV911aOEon
7DkTFs+iB7Pu3kn8Mes1Swy6FXaPjXmQ9ByeoHtUwssIohn27Y9b7rO3F+zybUjwg3cFX7dO8c+y
Eo5hlYHEDLJtIGkDNcQOEnnTgiIhBluuAHolrFuCe2CUctnDv5w2QwvSCCaivTm+DhTw9tBxkQIv
gHhvnXaPupoCs9cpr70/C9STZ3fSAGDX6JYeCunQiSl2YoXrUPatSeWtA5VVm0Us7RUP16itq8IR
EHgCXf3OCm2aMRguavRQS+ikWJlpE5FPuaSgf2G2Z7Rv6VPktnK1N4PXmT4Mx1yYUg1Z1ZEQf2uH
50zEohkxHEhZWuRbeFjainDMJXi57RV8NgAQb6ytG3lUs8iSsoS16hf7ZYxgqQwdHfZwjPW44l5l
FfaggK9tlStnvxziupmnJFUejjOMRkIOylC1JQRWeN65rVK5RvahCgEKLP0ZikoSL7wp5nYtgTO7
ggCw6U/iwGXFKuhsR2pupTOxTEGdXBqtebhvzYLaOUGwmNJAG77qcnHsGjFZbax5PK8Ka1SzJ1G1
n+c4dNQcEga7FfmNV4GuabJkyiDZBTHs+nEXCTZLdNSWgk17UDJg39ogT73G4UHu0Sje1WvZiJdh
EfEyfMZECLned/NQ19lIEC//rvDG00WFFxTC+6D/Lc95Y3G17QYpolWjweKicQ625NTtA/LBcBbV
M2pH3ynb1VbcAA2/HeVqDw505IpkLqNEn59ytyRCOXqWHnIfrUQ+Lu7qvD/S6+gGdyniZiZTCgrj
da8NkVkmK6JEkQ/VElM58eFY5p+HeLJmBawUiATzbt55Eyj6Mn2rPaKjcgm0qqkqiNdXx0Cvq1E5
S7UE1To22aRK7oum5Q+0TmOftkZxiKAr787DeD9lEEjGK9hSxhElW9NAj+mc5labqLWrmaZjlIjM
ulGx8+XYonP/ZTYjN4ywbJTc0YYFI1HPZB6/cq2praJKQneu5A9lWxvAedSTpaVK9K4h8ujI9TQ7
/VzKrgjrgIVlYkEI/Ayq+e+RUJ9zBtIkjs6PVPtIKv4rlAUSGJru9U38KYrRfZtkRyPMgwYhoY19
jmB6nE0DcqxS+4j5fykrgjNIF4mdNET4AsTqRZdDa24uUVHqi8yuAYGXy7G1J6WNHbQ+ylYXMuMg
CVV4VE20M+01pLlYhni0rgAHCJV7mfbBTIfKHknzTAczyPlArLQw4wd4VZJbYdNVxGpBAt5YSjTy
gzAlCGSZ6T2yesk7lkipOyaK5nU518+F6IiHhwbDCwOXKB0L3TLINDot8DAn3UjPEklDu5o0YTV5
nOPx0RX3AxgS0RmjdKkzRu1drKCan8aQ70SmxtKg++1A6UtzTT0rA5IqJECz+DNRCtlhFYhQ9HQC
gUIoYk/KdJ8zCI8paV4dB7nNgyTiUWF1xaCeVbXD/8XsZOwcLheSY8i0ezeIwq1YNNwVepzfZWFX
OfOc3qWj9ERGyZvMPhiGabK1sONOpOUPQhrcsA4B1UabVycIPdZFmttpVnl4Kve2GMMDmSJH7ZGX
j2QJoZSaviSd/oPTkltlDx6TvK2fBWqebpN21Ak7eTwzlP4atZLvojSRIJ4GPkptmMa7IZkowoV5
Jn6TRMWnKdTSzoqbht4TXT/ymflp3vhIp8V2M0+SLXeITfv6pI/jC9gg/Z7X90k/uWandkGsGC9E
4c8T5qHmKaL1NGhaPDGnWHoIS4M7YPiyW7z4AzMZ0HxphPUdCWvD52F3HMYhSMcxtwuUGCatOkpZ
DULX5JhFpVPy/jlXdNwmZU08w8gzf6x5aYusQVONjInRZPDiAOjlgNJT8pMxlJ0a7S6aNuOFmrSf
pXBonQZ8ajzHn9FaZBbM4b6m/TNSu8jVTp3dmn1/B9AH2EfzIOKS1UKZ0JFI9k4hqhen/YOqgWSX
o526HDN7nCLuJymIaybdybjypIBudyjJxxjPp6hJPkUyxYs4i7VjIutjb3e6MbnKmEVOXJZnEkZP
YR8+zDLyxmUa4Fw4VuCvXsaUHhpVOpqRed/Q6JmHZWaHSv4APTqwdUfTR20opJ9l1PSPSqKcppjg
ohZhAPxfwGc8gMlIEqcJp9xFbglbGMk5C1WszJMrYe4ET1cxLkqJDGITyC/g7r1qdu1bRSXojJS8
VoutRDy37ZfbYfrVY2VlYPWwmvikvMLtvCqMHrXshy5HR7n/GBr1Pw1qV4ZWx3/Z9U0nRiaBrfmL
EUIOzTwyaKPdHs11lfytlXX3apWMsjzMSCgunfoMrB7hITstqrP7FfmdpVnfouCH7fiYqnjm4e1h
0yaprAybcmdEV0H664AW6j4Q96l47LwNngVnYQ0ZB9BO98d6miD9F0yR2DFyjceCFZUBwspQ9buu
/OEyLwAigRWNmLMFqg/HbOcHrNfsqGnldaly4Hpz39WF4o66sVfVfg3K38QGyKZDLx2wH1zrSLks
c33xZC4apQjHRK58odW2YjJXE2B4qFO7S2Zbr1weKzjVKksR7+bpR6bGx4KD/CI5TAq1YgMgF9W0
6MCeBA6HPLRyBfqVpvDaVAWR7g8tav0ofeEK9wl7asMfJRInzcR8UzyqxdmQv0FDHFklyRLTMRtL
hxle1eAAzNF1AToYcjSQfuPaqR6aQzM2OSq0Jeaq+izrgllSyA9zq1gqAn41NJ0IHx8T5Hz4h6J0
y+4rUe7GWLek5qzUflEdpHp0BBIx9dzb9dTaJPqZl3sP8Ks69+ucmoifGdNV9bV96GJOhcRCrk16
5LMs9eZZIEZv6wclH39UofE+38UsXp8kyxr+sbfyVNbzUEB6k/tLhlHOLC4zG8nZT3OKp9ftbX7N
I7Qa28pfUjkuwryDv6B3TZxBk+4szTj1R3ZoT2NrEZt8aJz8QMDlMz1zNJ5OfnIX/QLR5nGP1+f6
GMCwgZRTIQskU8A/3rquMhV9UYSgU27iyNKGT+idd26P9rV0dbU7/phYQ5XnKiIk5azyFyYY5UPh
ocXKlpGrQwvlh/q5skP0ITV3eK3YmaUeUcBY+FgqKK6AWQ65ytoyHVbb9WDf/rDrs8mkODJQJpKQ
e0Ky/+3QNYSmFPSApZ9U1B7iAI85a5w+3zZyDW/DWl9YWTeYIXYvJGGUlc8P9QGZ1MRhKgTtSj/7
GONdr3lToP+oHUTxdM/04rLriZfRhLVkHPH8XXN+NfiwFmJUkb/I0SMxujiZfN+BtU/rwTiT2bvy
fVe5EgyWqbIiGSjJMLrOlUDbONFKdQbsA/fXeGhwf00P1cE4DYF82JnYHVvrTEmS9HGcR2X8H1uy
NZ5+2yr83XFt7ZKLca0TJBNTSUNyXvqjqXzikRFagmbMY+b0jrTUafISUpNRdEz66ISCwqGR84+t
bKB0YjipXuzAJTZ96vJzlLee2ymQgDGNPsaOGtz+B6JSgEIBEpEtSbMNR0xoWpeWRZ5OzU7W8jqV
8naJ1zc6QC/ROGWYdumoImQ8lnAq/QXUCU6ROYXf9u7/uM6rw7IA2yv61UfQkyO7MB5kMF5OIFyf
74ZgFwSw7VPIJkpAV8lILb6dWGPmakih5Ofno4ySYxcfJZq/TLN51rXpJBnGJ2Mu3SHRXaNQz+3Q
+zuDXVZuvWUBX/7rA5Zb6uLWI7VZDGAG5D6QxW4elH6P/ADoKPGkdaeASTtH4LZf/zG3qrIWI0+1
LBuhETt9kQpkU6I9muCtQ/ZyQKsAvYJGcg+9gxgZqeSgD8kDT3Kn0LMdL9kbyOosN8Uss0IRsQ9V
divpfirp3mG64xrrc1zN8wxF3DduOIM70Tj9jeNmz9by+4UXTFKb035CuNcDwjAfomPUOgsOOjlN
J61wbvvc5tSBNwqdwYBNXKEzQkBzRT8O3Kd5YrPGtCCGsRPwbLxrcC9c2Fi+4XJAZaWWkYJ74feA
5uB1QAPIJvhxd0CLS13toQtjq03MjUbEg+hiv9EGp5ILMG0/9NILpNiRbzkbysvt+dsKHC/Httqy
mVD7RB8jhBHon2NkRD7pUfQ/KrZjZ2+d1nu118q6V+GAcTJaato6cffz9kiu07nL2Q4nALc2NXTU
Vt4ukxnJvFKBL/XzrkscoCs6z2TJx9joU3SxoTXdVINE4adUkE+jaXKkI+hnOjLbTKjbVvR+Usd3
O9+0FcRcftPqrgMsVR+zDu75O6RYrnl6Z/3eeM6/CyouZmD5mgtHHUBE1LRQkn911NzlHkPp2gFr
3QIf0r3bY1sc8dpRDUTdDHqcSJS/NUZjWk45Kto+KR46Hjux/lPZA+pdo0hf1/QvI+tzS5fLghhR
Hft60R0Vwr81Wa9/LBuDOYNcPibV+IFI/WkoeydM/TrWz6hOHyjrINargwahZU5NBieTO1Ahj7qP
3G9pFWxyb8/F/3NE/PnOle8RuddJN+IEF131TdLTb6PcxlbVmC4Zwk/dZKhWybKvqhx7fauPVpFm
OyjD7bAKfDz/WY/X0Ody8XNV6eMGt2Ht4OT4TYchUb8BXST/qKGMkkffFOgVgpFt74Dc8nJUmQFc
h9QH+m5WrkDGuRMcXMN+NRcLwXZQwagJyO1XA80ZmWrVu9JOW96nAigNUTxgRa4QVgX8giiyxv0y
i7y0bb4XjJ4lnNE7C7s5NDR+Qa5d0oDmWr7jYlbLpO7kTC8EtlQUROpCm+PUwv2+MG+2viKO8s6R
cd3yApdXLyyuTmRNriUAtRPhx7/S+/bA7qVHdswhF6Q+hd7kgd3eVnW7PPT+7JbOEMTfdoa8ObUX
H7A6qtM26qGOoXNAEEPfAMPqcWEKCp8B+LUSFxDLFzz6/sU1rqIQjveeCg82VvtnNEkJHSse+yMn
ucU07Rkq1V93Bra44frEujSyOoy5UVARSljL3/nJzOkbOx7turEzqN62lvI+PRhWf1/7oMyN8PxD
vXUnENue2z/jXJ3QRCvkCuxdiJC18kXoJTiBoLcCWNLOWLeiiMuhrkIWKVeGsuVa4UdyLtkV0RNL
YVHuaNwE5Dk2vySNQGUn3KMh27rmVXT7aLq2YAPZ+iSouF7NSir8Ycis3jCcUpF37p3NsxY9kkiV
qgDKXiEPWafE0mSWwpcK7YsQ9Ig6EjhTZzV9rGNEMapiPBidqS+FN2LPIchOFGmnlWJzHQ0V9N0I
mwFDXPlrrXID5PAEiae+CkTcf9eHKpCJvOMum9N5YWblsWqbThWb4tgvIsC8uv7DoA0707lnYuWR
mhyGeksTEJgYMkopA0ijKy1/2tl6m8foxUCu/FH0HNrzy+UUIg38NpmzyOLtJT02N4ABKLXOQG+L
lt235zZquXUkpThQKEvP0JIDkPluRla5a591/V7Ev24PcHsW/zJ3lSU0xlSvKviDLBKnB1SOmv/m
Lar+GZG5crmZjCXqlBHSJglDfftjifKzATH0fzEQ1KBBSaED9L6WaaqqOULFHe5gdLFtZj+NPcm2
zZ2D1guoijM8rdfQtLSbirgyMIyZaUdSmKAo19y522unuoawLNfohZ3VNVqydjSH3Cj8GchEoxMP
PFTAUA1xB/FD6SQrJfFRpD+ZFtu9xANOVVSxy51803JVXt04Fx+xvkqTKtVnnateVnxWyYtufkbr
lSWZgFNEP24v3N68rlIVwFBkXUuwwxI5PfRE3KF9x1GZHNw2s336XgxptbF0ncvVmCLWk6cssjWS
guCFhdTLTQrxgDyO3LGvMleS8sitYxnNwqK6n0pweN7+kM0d9+c71i0nbau2hlrBjwpBXIYMZj/K
7r8xgYIbpgmPnDXGMR9KyiMg9n2l/WC2yHdL/1h5B06qSQuInaLlA1Hf21Oqi9VWH6aQ+9l86vIZ
7YlnEu31bi+evnbCSyOrSyRKusLMdRNGBv4yNNHTRGWIAwxOrAx7/Z2b7oG2A6h1UCSrgMt7O6K0
VhHLNQDSJ3X8osnFfQL6VhsEPseoFodc9J/ztrjTauMDtO0+dqxtdhZta8tdfMDaLwiN0I1I8GIs
C/HTjNMHQype4jovLBbKP+W2e77tJNuz+9eA6XoJmyFMolkv/CLLjpHypchau2pUqy2Fc9vS5pGG
Cw39TwABylf66aTnRGfjjCaFsINiH1XAga8M1bkmzcmkFSJ1kdWOIqtBzUEMXCZnIvIOPEGAb/Gs
2XmobG1ADQA2FMYVvI5ev/biZaSD6KrpGsQmvAQqxUwOfNbe3x7x5twCdC6h6rw8LlfHp1l2ChTI
cYmnaPwflHsS/VKbM+t+3Daz+OTVBkGXI0DcKDddSRNyhssbvZqxr1ZoogBxetb+KgDGGsvOqkO0
f4xuthcRbcUn6KPCwaJjNa8Q2uge12uTIe8G8edg1H9BJhAQk59l/KXoMptKuyiDzbm8MLj8frFc
dR/Oec6RgGPoC+JARb3SZJomqpbVoT6ah/BrSBxy2E1KbfqJAVJiBqWba6R4qEUSlGdQFFh6r0pE
62jWQRWkt3s3lO5Rf0cpr/Zur+hmLhCdx0A+L3SRV1qFZhOl5mhI3BfTvfFFO0p3iWdCXieXUSe2
ZHu8j53CptrO4bN9/F3YXZ21jTTG/bCUe/55CXHrwr8c4ipw76Um5tMwIeUEUt9e87sGPe5oUro9
k9ur92cil98v3MYs50iAXgfHKbD+pk4+lCl9um3i9Za72n8Xk7aM9MJGw2mrtz3qVlk1q1ZoTk9g
F/3Qp+NRbmK34LEt0yTAP6dUweuhlKAkTL1xpqUlosJjugG9OiBSMuzeufZyXT+MEXfoMNn9LKPd
q7Ia5Ns6ZnqGKE5dBgClmRxlIKCgOnqcTCkAnMgJc7SqGx169NLITRL9XZcSADvNOxKbXtQlpzKO
AzzenSqDUpOUBaAqdVganvNCceZIdRseOl0vfw/l3hvj2JMJO6lDfa+T+Q5Cfu9DxfxC1eHcAW6K
riVymikbdtZrzytW27xLQ9G1La4/2hxJ9r5IZDdUop3ttWdkdS5nepaXIUG2k5QjtwqpbaAwDYLx
pNpzv+s29CVCuvCNVVjbRcXCBY/x9EhGNWBEskvDacCw0584BwR+0b+Jw/emU7q3vXJ3K68iGVbz
pIyr1wMTyOjDHKAwzXB0sDM58Na5be26ieHtONd4gLIecqVI2O/clOwkTjTajFr6aSmijk9mY6vT
eUxsUjqx3f5K0f/cWuI5cdD5zyy0kAAiAdoroJLvVUg+BQr3whYtHjENCCS/9zqxdzxgDSlQwIVC
e+hG45mYH/qufw9OMd/o+/e3p2UrmNMlRUJdB2B59Bm9PRniIZeHUQYGJFe+8ORLJ3/SWW8NPRIV
u2mlrRQFYivEV1CERFS+CuR4EY1hPauAbIHROeHvFtkN+b5Bi3ChPLx2se7kkJatuD72Lg2u7oqx
DFtOWlT6aNg7agYEOED1KuPMqtRsb8G2jRkmuIuMhdZk5c3GaLRSReBfQ4zwwqhrqxSfmBgtRoZ/
8+DQkXL5j621L6cIBiKT485gZswtIE+CJmWmpfT6Nymf/8VZdGlstWwCjZHjXOOACDVI7TCHNdwx
Mn2HLucVsHe9WH/GtFoskbI5BGka8iKFdhehoTNCprEhLSjNEM7Iaf7NHIwDXsePoOvlaJnIQXDL
0ZMqKb4xgxUBWdOHiY5uJNUgCckONA6fujh66ovaD7tkD4C4dW9fTstq53SgEujB7BL7mQ4uH40u
OPPH25tz6wwAXBSdZcioGvDkt5tTqhjDywNdFeV8aFv+UZHByiC1Cd07GzfHcmFo8e2L+EADfJKb
UYazsavRUZBoBBzZWQ51X7NJAQsdWovXylcl1YM0LNHlVgwPYPj8ERtTaqt5BeCpIs7mOD2N4QhC
eIkF+dgIK4vRHg7MUW9mpVPRxpFnvE1JXDK75YUScPTTWFoRB/EQ1pYQXWjF5TQAPS3Vx6INTTfL
GEPcED7fntnNWt7l1K4u2HZqqRmbA0AA7gKRCr9OC/gQsboTuQAf4Gnimtnh7+RN9xZ1dd+aGSQb
Ig1+3moT6ErPNMJkQKj39gA3T6OLFV2dRomqtGXDEbsWXduh9BJ9DWd6mqvxcRqyl9u2NkOIi8lc
15CJzPO5Qv7GTw6qN0L8AqKMWuws7XMFuPmhV/JJHw5kV2VtZypfA4wLt82UEHkK3JJ+NbZnEkN1
ImzCp6hsdk7AzUjlcoCrs6lUq2FIlZwjuT4Bt7hgzLSzevw7GLOtp/KlqdWxwlAOUTuGC3lpmYMK
qz94xK/9PWWz7akzl3orysq4jt/u+JShlKIBeuXXrIGA7Re0d9q9+HrbMTaNKEtPO6xQoPzfGilG
FQW4kqGEjBxmOjzXyR2T9zJ8m57+x8ja+Uw9NquMIlSO1NDu0Y6D5+E7bp7nud9xg81T8sLS6iKc
0Cid0gHgjzT/mMcvdfl0e7q23ezCwMrNpKruIZQCLMtyKI0HNL8FC4asPu7DY7eyIwsBqmpQc6EP
W5buYuuEZhKHuQ5sSViV72qg5TtRWmgcs1U6WCoJD0MYuTvDWz7/6oa/sLms5IXNLG8h9MGxUgvK
Sz0D5ZV+W4jwGFqwkKSY+PvbBjfd78Le6owHOl82wSaLkhH5JrLIysu7OP1028are90a1Oo4zyib
QgM3mq8VH4o+uVehDcv4saQ4JCoVWMP+pICoNFL2ePe2veVieKvdVccpyN+H17TPf4Gvi7f8nUNp
ZybVhY3nYuVUoL6iYpAA6sVjvFKaj5MIAJnfCUO2fdKE4BUyrzpShW+tiDYsqyjBgIwZTY+ghK6f
CvaSF1+4eOHmHppn+duuFk6V0NSgoF34SjpjzKcOJL3YAdqIBs1G+4nG8CDSVCsfTnU2H4WmepFE
H8FjZhd9cNtttqNdlao6U0BRcCXUABTdgGBO4LUAMbGxdUuwvrmVG9/nT41dAqQNLr3YigY7Pcia
pXySQccwBfHe4bkJ14b1v75jOfMuVrYjOjYIQxQ7erIXxjYNUr8BI4ML1XHsyV1evS1PAmswMCgM
xRh9XfFpe0HakUTcR0+lJUAOOWRfzdq0b0/v5rDA1YawmaLOeoV2MYg0NNWIthU17i25+sjxZJ+N
O8oii7eATjxOimKNxidoqaE4v2N96564NL46xutOz+c+kRHhSdKpEsN7fN8/Lw1APwAvaZR3F/dd
bRUdDWFzxsG5wOTHiUhupI47l93GtYr+TlzdoBnB42P9WJdakstgkK59OnilDqoZitybWupuQ+Id
U1tlF2wDAz16gBfDFRenuXDCCZs+HQtshuQQB0K/W6SO9JfOiWyuBDG6fKo9DYaNJUKmXEc/OFyQ
QuDprUUihUh0mnisR4DsGDQ8kjDbST5s+SAkWCi6xoylu3GtzZMzg0+iiZln3IGCxpYhcQwGOGSS
hr+hIrmxrwzZUHGXM1Q7rlDagOmDPGmomTfqtS3K1DKnz7TeU0PfWimwrf2G5CD5ul4ppcmmlked
6lWIUGaodiOcQwzpNmdqSxaK/nv829cq2WD/QekWxzQwEwAkrVYqbGe44SyhlySzX1F6D8pLeqzw
xPiJSgP/gJ5ERA8TeDokycpSK3xanhzR7ltjIy5fmpYW0izNvPbRMBJKRSLD9LLzeC4849B56bt2
Ny7fcMw3ZlYxUlzpSWKEmul1TRYwlj1kzS7V+FbH3Rsjq8BI7tHxpqi6CQY7+gmikucaT5r8i+xR
B+Kt8NQo4HbiETsMNKv+CkXBx4ZbxqnyhA/VyX0ByC3vxdKiEU1Dt52xBrUVyoywGmwJnlbHQdUC
n0i/T0TZuXQ3jjTjwso6iukTLWIyl1XIEjanMmvfq614JwrwnCfzXii/uOUqunhja3VAA3Yjc6Uw
TUhAxEF+379b2hhbVMaiH/OXv8GHuJHHfWNvdeekJWUsFHBPnWulNYQjNkMjOzkad+2WSo8NEh6A
64F42Sjue8UE6VpmdWKwSPKYD9wKw+aUF+YTUBru7bv4am0RzkHFFP2jmPulWvj2qI3Sop9YqGme
QhIDJSTFgc65S9v0520712fTYshETlSjAJNcBXRaKRlNxXno0Yf0aeZWN6KZssURdU8nq38qcJuM
Vi5ZO2avotaV2dWOHWaaa00/aZ76vOSQ5HPhzAHQxM7wlDjE7iHZRyUcT+Sd/uO26T3Lq20MKesk
FcMAyz3YF2MHACUHeUgyQyFmFHYK8pjbBnenePmii4s6WahvCrULPdXqnTgYNJtAkxCp7t5d+s/w
dBz+Z5urZ04qjyQtlMwAv9bkar7kLgKQ5v0iuwteWucf46SxnArQAjgBARi6CsxNlD/kyMRy9nFi
i0hCtXQvoX4dGSw2Fh5y4OeRgFkHwXkps7oHUMKrHdkb7jNv6XDWHhayqS6YP99etOsbdLEG0WIk
FhbAsrZy0JxmpopcugkuWMluCheULh+G++GlecHT9BCfw2fFy1zxMwEjfdnbpVP/LPw9DrGtUwC6
DrjMJYmxq3BSntJeykGe5uktasLZfTJ90aqdvteru3MZ6IWN1RlYU7kfGoIzUM06h3ESpGpn357M
rS13aWJ1mCllMSoCHE1eLEWO0k5Wkhlugtb4sv42NqArjfjentszuYz6Ys91JDO0PgtNcGhVX0Gb
OiMvxHGVxIfwzKzBkV32qbW5Kw/2LtZse9XQAELBSYlTfLX35lZHo8SMI7V15s42HiWAB/zOH0/x
nQZeiYWoXIAyNdjLTm6v5F921/UtQqcsT0cTN7X5jA5Rq832wI3XTSCvzvLHxOqCTqZYIWO7OCRS
UJBYRUVYtqLcajC5aKq9G4+AJB7zA/NMX3EMzLdnuLedaWd2XynFLla2pnOpJCjxeXXxOZNMm04v
TfL+to29mVw5bC93cU8MeE+fgygixX0fdnuZlM1xLNyloA1XcQEvv1+Mo9XIZOCAAQb33DtRUKCE
Un+Lz8k9OMMxbVWwT4d+zWa3LJ+68K0Z/0fadS3JjSPbL2IEvXmlLdtd7SW9MFrqEb33/Pp7UJq7
zUJxC5J2XnZiNaEsgEBmIvPkOQZgZXRWkahqEOYybPov8k5z8/uQJK6esDO8wo4dthCQsHoPAbjE
SwSEIxDvu1xlAp6RWYoS301etfvR1nfCQQHLNfioYDfblub8ru/Bxuz+OecjWevCMuXXpqrDHETB
GWDuEyC3BNItdwL1mdnZvhmb2X38MjJixvr2LkxSxybqtSENY5gcLO7e3+VuUZktPI2ZbKdDvJvx
fw8mi0SctcOUpyuLuRKFBjusy8+9upGVuzLlN0YJ7poW5bCeUUNZPbaLNVLHVu3mMdE1XA2QpfMg
p1N36gzsWpb8MRMp9f2oADyWEOycAtCA+X5gjSDGBO9X0TGUF68ripQVKhsM0wryZil2b9rl2+ox
AvP2V8hltc/aJndDtzdrB5WcbSJb0k89RKyvvWEjMfZ03a0uNpV844Uv6MO2Sds28F3xATAuR/eK
u2QzoPhmZkfxJHitI1jzO0QggEtM7G7D/XHVhdoGKmS1ZZJMmExRcVnCU/4VVEpvRHetey6e2EN1
67nV53LP07WL5dYNMoIKtG8IkP3kqjvpy/wl/Oi3emgR1n2w71nRVtilj4DYRaKNjjrxT+wH9Hmo
4+K9eblsuiDYFUPXQdpOccGlW29xXwFqSn+G4I2PnKwyg4PyoOzG93hTe4at2C0ST98qbWPL/ACr
EWexJZS3MmaDzwUeroMof2ATbC4whe+6DaFML91F4Dx8YxWJrrv51Oopd6VUIA3vtBi02BDm4FJX
Em0VA7I6WBHiyJK/KA9QgIzMwuX3rFTljJC6tfOU1+LSJsMAAA5c5eSH7K4uzBHGhY28TW0RTFkO
53RuAPdphnfN1rDAqYkxzzPcCbVNvDO8DJV9ciiYn+KqKEBtC+3htL6e0BVV8ClI4Ig/4i/k8aSf
DMjmTXblDs9KYQFW5txOOq6bYmfDoPhBaBZQZ6V80ezr4G33cQZkLz0ZkEjIf6KNaUVsDqP10/Zp
ifI3tSgXkMHCBUwPxhcR0BOkb4nlt9hmMk3b/pMCY8ZwctfE5NTyKB+DLlUG5Q0ct94FryuU8Zzx
qX3Cl7ZalHejD2WneNEpdcQWioQs8Z5rtMWldVpnPopGrq0yWB9/RI/9KYbcjFUa9oiqGazzyH4w
i8rF5siZzMllsrKrww4ivXMVFDkQddGqAHoYsoggM1jiDvgEK70PwZhqpi4hEs5fo2cZb0kQm1b3
bCnIq/odWfjCOHXTqrQYdD2KVXdId1z/Ty+iZ6bc+5gvu318VxODhR3q2kyBpAVKB/rpdsY5arPH
CNLFUdvb/5sZKi0QuKqtUiVFqOQyd/YBXhZNsDb91ftxsRrqLtbZmKpthk9GajazHVrTTnAFO7ej
nWF1tghuM7uAiEi3qf7qYQBdHyDYZBGYRCplLrVMT0oZz8d/y0WjlR3LjVrZBpo7Otwx5pTuepaS
7PVowvmcfJqlIlBdaZPvt3g9xtvBEa1kT25mhLUKFr4p0g52d2DdJSyWSl0MyFMYhQKoOrIv0Fjq
QHaV+5ywHYPPIHA0a3KF2Wpap9RtCKVikAjDEaway3n06/p2fi6cuiA1l/kJRzxDvM1P7UHfya8j
b6en4TXYJ07m9Zb4o3PJdEa6AbGxaIZglTbjnb5pDs1WqX5Dt2r9JbHYGOoyBUPk4wieQ8EIWLnS
nEuG0z2ojjelZ5zmwWTtw2qZElwZ/zl31M1KQKIrpRwOAGmuQz7bUjAPg5LJbHUHyYFVJoiefN5b
O09dsrgVkgmZp4+AF34YLoihz6FA+dniCRz8BbE6dcSpsKcno5KLxA9rT+UW3J0WOLhPmtW5IIa2
kWfiZrEKo+sP4MWuUlEvrIJWmYII/grSQ9Alz5/LU/ylvo/h+zEmEIFHyZQmhwQgw+bc286SZZ2e
/65ytdHqEWe7taFSo/8sXeUt0UCdkeBYowmoQjDAKitLcMSN/ohmB8M+cRo3vjA9HJ6kUhiLIrx1
bQMoijM1bgD9NTVwcLLJd9dj/OdeG5QL67gxTatfTlv12swywDLtENknsDMeRDR4DiSFxHAAI/St
plMLu5QbMzoBokoCbmvOY7ynm00NYPbbO7kaXUFjQ3p9ZMqSOrp+RZ5oIzYywdMQuixxNoG0nike
s7qShRnqtAqp3OYTON3d/OB76L6jF2SWe4Acz8iW3FIZ7+/VXPvTHv0SHMI6UZIcyzJyDN7FnSlm
20ZHTjTJdhGk3u1NXG8hLMzRoRVktHIXY3kEMiHlDxXUPie0RIxxEwgourFu/1riBzEFoioLuAl6
w5fvemXyi6aZCt/l6o2kvIdJ99BPw07xtZOKYXsuSSC3wHrLr3nVhVE60w1B0hZUeabDq86iKTvj
pjUlrxARwMh7CbrNrIxl7ZYvLVLbWqealqTEoo9uOII3qQYrTgcE9aMIi9LHX3xGIF5Ari5AOOIK
hzJwulD1PZpbjdPjrd6YwU630YPZkvUp29vWzmeQ9mGSKkGnD0xLZIT78iOWWSHFgV6hwJYUXi3p
P9UKsjVcDa1vtNbAoIBrCT5S7kmdhgM0Hb41SIRjcyrzwYR4AjiRxrR1xqSyhQCADKVxpFoEtShE
dRk/dc1JLH8pddwghg7tggnePirRKmrMzG+3qhw+3N6Q1Vu0MKPylxsi8hmfgQZJx+tR3clO4YFS
ywWNtVkDQcJMS1YP1+f201wEctxyQy3BmnBP6uQCCI2BIveIgh+74bYaQpZro0JInk2QU8/RHR7B
7lt/razq2L+l+3lHaLXI6jA5FD+wyiHXqFRkJkuzVATBEQugetmoAD6QmgMW6WBEBFovxT1LfXjN
xS9NkT9fFN+STE/rATPxrpL3ZsZ9k9Pn2+eDZYDKXbM4gv5HkiHLGsCk226LejRvW1itXC3XQKWq
MlRc5oJr4FcFk0cfHU4gc4aXwpMe293gYu5205y6E7ursFoxXFqmUlZMSEGoWj67HkBB4HssFU+C
u87hndwe36Q9KSw4ylGwwGYcmKVlbHEX75qPeMcq/K/fdrwRDQiRyeDqv/yQqVRFYxnnvjtD5CSt
G5fPNFfoC9Zmr8YT9dPO1WYDZtjH8O6AfGaZLbk5eLaD4yBZfmhCHcBlb/P6fQBOE0QOQFVhkuty
bbU+z5i3VlTEsH4b/yi8BLU3wVJe2xfW3SNO8cq9azIU7QzAdAQaKtf0cyNMIpbXuzpaNv0G3IS/
ATVcTcVBqIIuvq4Af07DFwYjqdtUijUErdHOHsfnBNx5mMbz2g00WHeCU7nVU2Dze99h3BYSoOgV
QlIFoyQA+gBBQd34OOfSDk87H5YnR3+NHrpjdcw8EAyhqArcowcF7WNpDd9ZW3ut0Ai3trRMfUY+
HtsCcgNoiLXo/MlOnsq1W2Zz/k3vFO0u0wLN7cL4wxDLDYTi7gKtfZ+6ObLmLt+NerIFv9jXrCh4
R86M1AykwCkz8UHhQg4DK+ijN20lCNsyCni7j2ZGzr3myMjnAtwEkoVXLDiQGeeiUuN9SF3gSQx2
ME1h1URZJqhwI/a6VFSk7M9DfMdMTxJQUKTMjK4D+uixydb5Wsu4l4uiIo0yZEWVqujfDdzgoAHi
8UVia6Xg8V/ylGek96tFpaU16uiJaSXNokGsAQcRnvqttie1ZlJWgjhRAAwqu6CzGh1kHcg5zGkB
q0xz/QSl1mcBeY6lW/Un+hqYbiKtnfKtQ5YyHIoPYzIBE/3OlohfveQL0zTLT5X6cajK57qN/K0+
FIE72rwDThNXtUklTbHadAfdY1w61ltj7SgpgDIjEAA4fcXc4s9iGEKDHGhQUYKc8PTDNwRG5rdm
AkyuYMIE5lS+gg8MGah1oFDru5VcOGk+WypUVv7CWS1tUCdmBs41DIUZJcGzJDaGmT3OmZ+znW+L
WwWgknA3fmuhaMtWx167GkvTlLfCQapFbZpIsWRwJJSH2oMEpEKCrgjkbq30ToG3JPIZt5d8DSyG
l1zapQJsFGAeeJrhn9Ot7kG/KrG077E9WbrX3DVevzes2hGc+SV05PvJrlHCyI8iQLGSVe6IWGa4
Y52l1cIs9H81QEIhxY6oeBl/8ynMGnwGvCSyMDAbUJo4mY6pck4Ovmmyr0FGuILSaaJva7ECVjYU
NGvO08SBgiBOeTgQLTR5hMpu3Tp115aOoPf+bsjCzCw6mfWuJ06LjnDLn0vtYCAEfVz5cDNzUv/w
w0wD60RkTr0IbewWIzNBk3sN+phqvNGVrSRwjRllz8ZQ/nP7U5Jtuf4dGoiwZFkVdYV6CPtlq8lx
RO6gLj/ISbIZ5dKqYvePrQCsKxKJVuAgr6aBMEyQYwariL0SgzlBBASR/2QoOWNTV24DyC0MBTTh
KDhBgenyCLT6JAwBYPReJwR2HaP6j8JhXbdmWo3mWLIwguQTUVunYphFVxBqodFNp0dCjNkfPw0S
Ly2khxLdjrgdY7MOy3+qDjiy2zu4duXAR66BTUOEFjEGqy4Xp43tlOXJHGOoMnpM9t0xPlaOdm/Y
1YbAkSE0aPtozSmecVdugiP0RipTc+QfPsr/KWY4UKFiNiJWd2Dxm6hD3EJOtZNkLgYrANhcoF0l
61DM+IhaBmfE2vv9YvH0l82h8hwm4A8kw9KDlz6FdvkmeJwn7w3OZNVPVoLGhTWqfJIFCS9yVZR4
bYPR9l6DLBdL4U1euf8XNqjCxxylrRwbCBpSipr6pJtpgdse+JWVcuJzXsd7npfuwbr3gv8MI6Zj
96Xj603YjTYocy0d0thcj06wr5iB7Jta1Rz9iHvAE0Q1I23UTEXggUqp28CsZUmzC73/UirAsSaq
3ebatutDN5pBoMFBgbfVnKKYzGBsd3LJQxg0RNLfQV6gBJeKjAs0DMEBuuioyKf27XO9VqtabgQN
Ae2boO2GbEi8+QfBUwydnXU2hkL95+ZrsoVksB24IrhGX/w3MA18h/9gpnwr7ylVgSSwAGFXUFzR
GEN5GIcgDOLEkxXS0SsPg5NKZvglciAl9DU7CBY4XlxEFeUFuOnaYwH/1s7b0j6VQARtEDZFnCZe
YJySHgRXMsN5rDXKLlZIOQ+1FDJf1NoYYj3hBykBoOj/qHjaTnLI9GfIuq8katCucbkiyjFUXF0E
KocVEXGgGreVPIYNT3b5Tfhy+wCt+aClKco1xHE3SpkCZkNBCBH2n+fiH914FCqGmbUyG9R+oU8P
HKooA/d06X+LGO9kMVYTT/QEF9ql943nb/UteRdAT9UtcVBRaGOlNeLqTn6avWI9MJS6EdIEQWbr
76odAlnwrd/oH74EoBHp8AaW+KadOFs/o0FO7T8x62OuHs/FT6BShKz1Mc9ZpYT1o90KiQWFE97U
XoRHCBCDEceZ9nro5rFz+7uSI3l1hBZWqXcmwC/+VGDwxSvqwmqjZ70qTbVlvPZYSyNeelFZHAIQ
VlRllkD6LXTTAqwfmXt7Gauha3Fuzn3zhQlVS/uWb2c4l4cRoAwBGLl2M6AGVX9DJsxIzNdec1DR
lKFfiOcOhrGo2xCJRiSLvgwq0a24m+3Bmt3xAOIyjCdJuwkdB+NhsjMbx4VleWUrYRmKxZg/QRpJ
17+yLkGBM1eIHhh3L0Qmxg3xDpHNBv/qCjgm7OfPmknDwKwLMkoo79AgpaGbi6kPYRKUXBDmVdCO
e/3zr6cZhoG+DWaIMc9CnX3Up4g+DhhviJh6AH3Uvb6dd4M9fKBE/BvwEnKqqVN/YY869YqiRE2U
4PtB1mfGHKziws08j7veiQDq+Jv5iwtz1PnvikQs9RrLkyY8eiBNXM/MCeyVWt6FDfIVFxdg9EMZ
mGgsSYo0yQ1GaMf4XebwqlbvQKmFWx2kaCymQW4L/fSa6+k92M7tpBVAKwWMjVgBBTbpP3JRukvS
+ZtfGE+B0EKbSPTCij+0CVTKiWh4FYxOJUXbsE+PEDYy+b46jnn8BFocNxR6s+GMPZrVjiCGx17k
/wE5f2NintFtMKcIkPgmjAyw4eFZ2E52ofonkEY8c50A0WKIzPei5mRK/fP2AVvxcpjUIhJL0Kwl
1NiXmxP54YRhaIMw1+2i7FTP34Rg+7+ZoI5U1/kF34kqLibam5wamNIwm8PEasSvXMaLlVBHaVTE
oqgFrIQfj9AZNyF3aN5eyFqJXQdTgUaqm2hQ01WysuWnIYQQNzgs+kPm9Jt+NyM1E0HOyMxg1paz
sEWXxWrNqNu24rAcL3vNIdlJijraS7DVHmQ3c/U7JuHtSiKzXB1Nf41TnGdGDotAa99XCK2RGYKm
rLDQ80qtQbCbg49+JQfxUJbvZpmmjkgPWaBEn3XgXIA4AZJO28/Y3/zJuOsBGuRbB9U/GGYlN6wP
eoZcL1xDo42JHI8Y5AvuBLd0x42/yTFMFAG4x4yMazdNhB8/l1jRzaAiYwYJ9SwF1aKbf2ltddd5
EMu88zcHICMJktX9YCGJyF9IuXI8KRQITZAX+9WDXTbmIFQzXAgtDKw4dmrlpYZfGUCEV7aMZOk6
wYeIC68KPBRUEBCvSh+dmNZykPM8uk9QuTZn/vSLVKyxlT5wfoV8VhVQvFohZZR6J4sBdBKMEkbB
WH4CrVT8nN0JE3oPG/84Q+RJ2owH9AgA/bETTzsa7aOkY/7GBONUDGyVSRBzrFHGq7cc9ZuoNL3h
wVDWTfhNigFJXQ1Es+lo9sLXOMUELnhcGxCTi738xzfo0qxMAQzCoFd7o4LZDghiDZMZMsaXfTt9
mzEJg7F0oDAJFpS93ut3CWWZjiB4zHNCerbsRNJzUn1gchqDxq0JgU2jNoPew0sMlVfA8l3Wrbqe
i6GsU55DztM44mtYr79UaLTWdpCjKFUDigX3NdZ2ixGVdiPfA0kC2qOD799n4x7QPTJlyfoGxNbF
haN+CxWBQI2eKw05jr07vJIyOL62nZx+s2VD9vXKGtoWEEiE5sJV5C5SrVebcsYXxxiWdJj3wh15
jgnHiDmqfuWeycI0dCWR16O3TD89R12PhySfeDcCp0Um7aXxKZHavShvbgfYKxd5aYd+a6r5pJWx
DDtdFptzlJ84EaUojP/eNrPurD7Xcw4LC7ePCqkcThzsSKI1wk9wvkkIEFseoBzZzcu/aTVhafhW
AtpAKHMDMXyZZxHeIZ5MkLg+ynmN8ZiprPnttc1bWiAfcbEoMDg3at3g9IlqZkVTZ3VztdUm7/be
XZeBqYVQYSyZi1orIhHw39CK3mu8yPPtcUBl90PJLW6j/JgxOQ6+ngBonPRnBbGyJz+w8Qj72qdm
fXeGgjOCD2vlVBjw9SqPxwl7q2YfPmRWi0o2J59FhbwWbJb7Szl26OFUla5if0N+9vR0lMwolLe9
ntpQed2ojcgqQFx3gi+3mq5MZnrEBS1oDlz52EF7/sevuhk0A0trvhuBRS7c4Ik5UrXmxRbrpPnA
wbFbTzU5qeMXEOQDfXd+vJeZPb8igrCHjtcC5tIe5cGLYcwCjHyTzMG4N0xIXta4kpgktVFSAykY
WsD4n92IHJCNNr3u2lF7TPnsuY0LveLO1s8D5Q/i1xry4W/AJEFiDLmTB96B2OHstnB93gkPPetc
XeOjzj9BVUX8w0Oti/oJZas3TY0/cSvotelW9Soj6yZT5qoJhmL1WXyefvCY5CDPjA5vRLQbdimy
1Jo9TkdM0TFFgNrP//8U6qmMkg4vRBzxUokpeyq0Ksk1Hh+7L7ybA37OwmNd4w6otVNuMVOaoIQj
Rrb0pILDEiwP2xIzxOXe/6hs8Uv8TjrICaZHman/utP4XCrlLkWB08HaiaUOVr5Ngbt9Pm87kO/z
BBhh+IiEhVlovy7GUeulvGdRlo2ADgfSFXv6GezBL4Ox3WLbkZlFZnL0XxzI5xopxzgCmRtyPaxB
8TTCOFZvl6dkB1rU2qxTM74zdqmTeiKjpslcJOUpgbo36hTDkgAFyEAaQm+BDOUCeuSbaKYwwQCr
OeDi1NK5bxsmZT2QTZ3v0wMghsj84EPwL2BtaAMvPqmY1vSBoIkCrwltbTKB7FaKU3QqTr8BTL16
uV9+Y7qk0pQJKNtH/BztyfjRvUOY9DwfnD2n70DEgkCFdZZXj7LMo7mNHjDI66gMXArzqIxKhGSJ
4w5ZgxemEjg9njq3Q/91bZcsbGGH8tStIhT6jLemy3u6J6pm5/WbtDYlHvBN/n6EcAUp7CpfQeEm
xOwH9FoWKpABXBmTARoofC4TnK7uJURZmI+3I95wmLGaTbUAp6lJxoJQejvJvYUpEmiEJ8yxhLU9
VvG0RSQiSB560DgvBPQkBahB1tWwlUqIMPMQPw+3jC1eSepRVuLx92PkQgM37eUao3wap64fRXil
weHfc5dgDuGjnluvYyTba1nwhS0q7uiQN2ry6myLt8D3k6P+IaOlM76KNmnKsd5qTINUdClFMZvn
AQZbTDZJvcmjwIxRCwKqzDGe/sgO79dcFWB+RdSSBUmD+J9BIzJUMasCUZrEMwEWf5TcOrKBsYkH
U/LN4QU0begQzFZyGt9D7Q5SHf5e538DqHA9qE79EMoVK3ic56gui8hy0pOGIj4xW53EDauXe13T
oixR1yQK5tooY1giIl3CAWioTbIFP/7uN97+Kznxcntpzyup0aTUPmwRmKzhjvvRBQnhjvSXZID/
UbHzdJf9WdcizIVdyuP1QjGOCQ+78ba5A8aGKIIR8g3+0IhwsEzPt+LSL+xR11Kv5U5uAtgjMDel
h5YPHKxJapPppnvuj7+xtSsO58IkdTubrOfluIHJHlMVwjMnmlNiEqu1Y+yGp7C2MPnusUpqrHMq
U3dUqUX0SiqYDe58r9r5YB/1v+CdwfYG5BxSuSbGg4ibQ2MLiSV1TuU2gyIZ5CNwTkeMiwNiAiBN
Btax7FuJmIm29uwIL6Cqg8qvU+w1Vnl07Zsu7NPFhjTtx4yvYb9FeQzi8C7PSYzONbnUN5ZI1xli
3k813YcJRb3PxVOvjoBERZHTdMEGrUpTjiZWjCYn8ZZJ6qRiEnGcwfQlAh2Nm2Al38h8MLmF8c5g
Zl6rvma5h9QhTYZiNKQB1nIwu/4Sl6+dcJPuBpN5MsnfdWtl9MnM9bhQUF0/+zXZym2DN8cNsFGW
ZI1HGav8m2AsCZhFNFTQYgE3iF+0qKg0IUjTwlwj3m1wQqvzZtAYSoCslJ7y9XbgXz2MC1PUa6SO
p66LahWdADCKasp3YxJZotNrrwEM/n0uh3p7jMogZUF/Xg7YQ8GXM5a7srQ5KBibhKUFLezO5oYH
VkRaKxldGKZiX2QI/+4jIeohRYxoNPOnsHKql5AjMEH5Fy6hsQxntEg3pH4JnnxrwPAlXzlgGAlf
dG7fvbH8+kpGaYBbGqPBsswDe0WFEbVvez0USsmdunKHWiNvFsmbnim8XQ2ssYW1zG5pi7qYQVCo
IQf2XLetbJmIWIKyde7B0qRvMNHq3D5OqxdzaY26mIC6qimAtNK5ODzc/X9xeLhnF4dX0zoN2gKY
qdLB2U2nxrIYAzkc1RJIntG7cyLHBzPsmSIGs3kb9XFmbeXaZVkapM5Togl+mBcwyG3y7XD3PJuj
qR9I8RvrY7+i1xyPphBidQnzTlcU/+M0VYU8whyZgI71HeFcMF5AtmvFk4Vk0etK1udjmaQOi5bn
jSzXMKmFpurNdv31VxUOtF4EkPgbufla3Fgukj4wGCLA2mGR4Eza0kycVDkSv0DyuFB+Yr1Z10Ij
9DAM8OLjAl69p9CsKnKAZ7BC4RGWVU/XYszw5Pdp+Rg0mikn/dvtO7F2anA8YUtFTxSJx6U3z5MY
4P24GF2p6a1Mz+ykYxzMtZRtaYH6apWsVVWgZaOrgCSinz7AhwOZekZOseazAG+Cs1IUDBnQs3eC
FKVKB0Stm2NaWdTx3k5tWXf1cWKFP9IypAMu4PLkwa2J11rKnRGrZToLaKRKRecFUfxsxEHkxENj
NuJd3xlbcGYO+4QXAGIZ3Ntfa+1lsTRO3fFqCqcmk2tU28fSKXl5m6ePsgqXiXJs2PjmbWursXFp
jkpG8TYrhFFtUIcE/oAko+gYF5YIhR0Q3/omQuM/Wm61jKi/6qYXZumxcJSK2rIuJenfbK0VgSkR
HkgEBGKeRZl4ndsDdETEKCTg5ABWo+cFWrFPgpmXZgzNkOa8D/pZMi8d71gR/+qMUoaoVE3UQi5X
tRF9PG2wZ6N7DTptN/jzvqwSRrHx6pxQpqgcLamkEZMPMNUqH2Lx2CQvaYPpG2Mb4nsxDsmVj6Rs
kWUv8kE0QVv0DXEhQowRoU5dgGFImM3UNLzRw6uTEQWuHBZljsrX+iZKSyUWZ7fngk1WvCkaE2R0
FWcoE9QtSwKg8EEgPrvE8xMGI+FZ+JVUY7iX8yoXvE2MVV05ybNJtKxxEMk4CeWGMb6J6ZIR/oub
fafNZpvr5H0u/qmzp6xQrjhvwdobGT3vcs1YmL0s3YWpwGSMvwpilBUqaIKGqQlEbuARNEfM02Mu
xPW/lk/oG6H1qZozGIJ8zZz2HbKg22dxdRdlFCONs+gQjURL5EkQI5SCXVmRbUHswP8H9U61H5U/
9oxkjZ+WaBxa1uUd3ybokwhPw8/yObcbT9+2mx71lqkwfTCCg1Pyj9lRKKPUIRkhSxhHpKKv3MfP
mjvvOThimEPK5eQWKxdZvWiLJVKHpZrnMewIdiZtQ3tqms2EsvKffy+I5RCQJTJkTINeuo40qsAi
DfgU9L+gUJgm3KnHVzNB9PzPbUNra1EUTF6DH1HAUB05OAsfNYxqoCUNgWpEvqMOj3wjMvKCNee+
tEB5wSSqfGnGjLebtK9RkZt6tcv4owxpj9sruX5X4BBgLhfAZ+g1XaOrjXoOJE6OQY8Dtm8QYfFo
pHCWdCRTnPzvjAOvxZKlQSpsxWDxr5QKBvsEMqllPB6nKHrBBfQghQuiKt67vcI196FoEFLCw0IE
bSGVdCRhEpcq5jrcpImcIZ73TSM8TkL9lauj0lR8Y18KRePcNvpftvU/VmlxGhRRej7WYVXBnjr1
Vn8HpRvmY6LJRZl8x56yvs5yzh/y0yJ1m1NeaeUOEDE8oPjKEp1gV4toFwnWeMdtp5AhzsBcIHWd
m2IqJi0F3C6ZLCIADhx34wESY+WCNzvdPTtSr3hj4KfhiyGzgc9IJ1bq7I9aAn0ulwuhCCXvxKyx
dRaL+No2Xlihjmcf+mkEJvoZb3rMPB+Idpl+KLYAfLHfvGSPLnJ/ET2TxYooNwIEtO5zakdAGelJ
fycSTdpxONQPkEljW1u5eBfWKJeS5XpdjBOiWW13zuhm6Y5MqjRHlIN2hmYfdMPEEPdvdE6vp5uo
dZJftnCX9SDzed3hywn3wXt4ApGlNQWW/F4/EwgGVAq9IbTD2YzIFCtIH7ZweH9eZ6R+BBUcRGVO
qgj8BCigiD9/kUNB6UbzgHwAQQ3LrRKvcuvTUl6HF6W+S9Gfdrl9m1qAkxAGstnuT0TaIP0ODlUM
IEymgH6KK+67/Z+3AZfLVXievDsXey7lXNYKkza76oOKr12RgX28evJXgJNR2mBF99v3BvYo9zOO
cRbypTK7VWq3BwNSCpzVgBr2typv665ABjkB6InBT0UZM6RwjvQQuxs1qRUEoqVUpyZlTe9eN8DO
e/hphvJxdaGotTzhfiqQoCJHhqCFBuh4/hbf6zXGlzJHJbppqNelhkTQjQ/c/cRvBB1coP86VaQz
IMP82bUOUL6tx7odrA2lvJ4fJvwsV8jkteRbGRym+KCljLrNNXUstTzK28mp7495h48mPnD37Qmy
dEfFUU0CuiKk6RyzcbKSQ8HhfX4+yuHNyKrBrq2isS8mR6XL70WdP0wJ7+WpsLsd79d9K8kyhPPY
CnXdK2UoKl8ATFgr8juJG3d5NZ/SJNgkvPqEKLm9bW4l/8TK/mOOfi5wmMIrCg35py40li4OZj5L
m9smros158/1aYO6Y2rUxX5bYEmyh2lptbKKXTOaUmMRDXPZFRNQfZqFBCagv3iSX6yOunZVKeTB
1MOyxD9NegIc0fvtta0758+lURdtlDROlnsO4MtExokHUTIYHTR9H83fO/57N+1LLnVum1w/i58m
qQtWjpksdgG+GISzDkMrHkQ52+N1ckz7gdmDIr//Ovh8GqNuWq6F2dAHCnkxSyDtmzdRYcngqPHh
ueoXTjIL1mG5qmJSh4W6alIz5Pos4blCil7Svt/8YmYFtxzr0bq6kSAZAULKQFSjB3wS0NHEc4fD
MVhGamWv9QFTqGT2BIU2q/8ZoX/ooLB3ZFXbrkGUZIkLw1T+0A1COaRk9sY/1tD9uB8mM38mhkPw
/2SFqd+PP6cO/MGYeWgY6cTqfV/YptxLFHKxnwg6bNeJU0ez6wN9d/uA3jYB3OBlviDzSSSlIvHO
Ym5XRg8S34jhJMkOXR3L/6xCoFMEThy6UvVxB5SEs3MVNEZQHZLzd9nIbB9MpHPKIm1iLYryJJxS
K80o4bCkoWwagWLO88PtbVvPERaLonyJCKVNpZhhIgQ7PbgWUa/MrOYHdGFcYysx/P56DF1Yo9yI
0BJRTF3Ggg54Lx9T13DmO+lI+PJik//uW8Hb7fWxdpByJZwKzheon/KuIXz3x9MUsLAUq5FzsSLK
c/BjrghcikOR97EzBphMDECyoKNICgy4kLJw4OT33jqD1FOkGiQgmjisJ2yUu16tf+qt8jUscxaF
vMTaOMpdzEIU100GscmuGQ69zB1L/8D3kRkbjSlk7ynAseXUWlr8yEnvISYN0gexfJXDwlbjEows
MdhRJqeo0K4T2g3Gbi05EV91zbD18t4Q7zvff1Pk6W0O+LsE3YYkgABskWEQrt6MQ2lK/Z/Ti1x4
QLSiL12E2MYYIkdvA2fBbAuzRpmSeL/0e4S0uCV1WBZ6cjVQfx4OGj2kDz7yqgKBrI654xSCmbrO
wC8+lv7gNBofWkU+v4IYZDuL42T/Tyf//OBZPKDCSVPzISeBRsJgJ3DO/jRbt01cz0Vc7ujZuSxs
wItjJCHF+uJD50SgEFbR/vItcfTEr8Ng/jMC+0YI6bVtBTrOwWpHhkteK+MsotoVuQI3DzL0uOFQ
grvhPTm/2koHtyM4z1uzuaQY153mycgAexsDxHU3C2WrA67ZFysTpL+2kDqsIVHGFTxnuIvdnccK
ZVodUTMKMFk9PXG1zgiat5MRpP6XN8JXSr1IMdvvlp1kJfm9wD9m05NQ54yzuP66XlwEym0NYsUX
dQq3tcC1nF/XKXAtrFTnGupPHUvKd01JwAuThGX9EtwIrQGIurdoFwsQQMu2uotX8AnpOVId3+Ef
tVMEUNGJVcJguOrz5Vl8vqCvu0EdcTkUBewPVlr3TjOwHr6siEoT/ctdNg6iTq45aA1BfOMDoZ15
ld1BX4xMUhA2KtbK1l/6kqyC502F/iQ9p5jyVZGphSLhbdVu54/BEtzmTtoIBWY42pBITFvpuGWj
iNa39NMufV4byB/1ZJq1lk7TeFdX+1h8uu3T1k3oAuqaEjCn9JxVPOUyDxZsBIm+MtMMlWh47YlF
rLh+tT+tkD9fnI1Y5SrEVbRUZQ3TEb7hRMbfecZPE2ShCxNA1QRypKHtOICghftCMPQ/ZLN95XZk
rJlZP1t3jJ/mqE9TaV2X5aMquQPYg8A8hcqorT5nBI2sWVK8IYXK0EEaG8a2sbn9zf6Le/k0TrkX
rhcHUcjQBBfBWL5bFO/SDb9hLnX1eSqDvxNgL0W6HjExUqUC7JPMVOvQ8sDU0BZUxgCAkBnu3wB5
k0rFVc73aY+e8GzmtM3aADnS35Qm5dWYsLBG1U1GsYGahi7PbsH1uWmkohNqrZNE2VZrN8Ycb7ga
HKpwl1oHZetow3PpU9bhBQR6V97plMSUxGPS4UHZupWqOTOeLTUAEKOoWEJ9Z4zDIcHfEJbfc/9t
rrv/I+26luzGkewPLSPozSvtNWVURqpSvTAkdQk0IEHvvn4PqqclFsS5VGtiO3ZjWzPKCzCRPs9x
Cz3U589yXoa58liZ31lL3bIAcJgDUgCZuBQwLZR8lJYioMASlNAR1WuQaZsereUdR7X5+leHFxIu
3WL238u0BSSx1PLi/KocP++o694VCzlXIpE2H/kuZ/NcNsB9V/zlSNE8yZ4IaItmbAx5Kth0clAG
3l8WvflKV+cT7E4zj5lBa3SYSWdGemtHtEI1vQN0Iq2COdlle9tTXcEIxSTtSdFCdVd+Xxl85H+/
8TA3r9UAk4/iyKYNeJH3Fq/VVTmBFcBfrjYuoDHdpgfTjv4Yj98v3+J2LWUlSbjGzHLQqJfxRuaI
D14qj/SZ/189UOAAVXC6ARESO2b7oc12ur6SLFyo0bd9DOgUBBX/GUGrXzl8GZ8tKq/3EEb3LpT/
+cqF6FQFcGeHnkhrgPlBfhjsyXdmANU65k5hYLO0golLTp6N4UhxOhjTMaSbbNTvHQIqaTl3B+nT
oB3KDPX1/FZudz4g/z6/WNSVODFA5ANNnQlxMUCmaiAyOmTnQHsSeGa4uroqz7LO0LiErvEd7aUY
m53YfWtQDzuOP+5MpCNK5yYpNX4IU528fnyy9Yesfu5JmEsKaotPMmMACvyTcwHWCqNZCP4w7/z+
XFlH+7aqEFrPHQmWQTmmeh9efl3b7daVDOF1daVm12A3RzOCADXBbdBTvZ8AHguknvrauFfusZp3
U7Wu3oMLBHucwyfZlw97VfxNV7D6FcJLS4tYBpcCMkuNJEEBU9lOmC9tDO/yaTff2EqM8MYqS+tI
yS/U0CefdaXfwE/KNuAxAPN6WdR2rrCSJYRJ4CDEKlOOjGQIYbo+KZgOQJDmmw/saHgVgB73QqW9
wwnvzKrkylYTOLp++Tih0k0DJY+KvWB670sJb82gg1U3Mq7QzjXDresxMKvFcCfUHC5f4Oaj/nl/
Yq5Vo1I60AR9l5R9MiWAO2t7ZbftispKhBB9GVZPWsobcc6D5IBD0F0+G7d/j5F2h6YATopJ/CHh
DCOBfACnrvN4+YzbHmb1C4QQKJvNRW74ArWMuO0NT86+kj6aroQeJ412h/i4wfjFFK/ECQaFjqox
AQ2UjzXEd+WH1mMeFrWf6ZldJYfshCH/y+fbUZY3ZpWVYTZU22mVBspi5YObxCScTcXPxrv/TYpg
PCyaV5nD6x2Kdegky6uS5x7rxP+bEMF0oJY6aaqNphUzAGRo05MCbltnj0lw78IEo4EBt7odOGIQ
as83rB4ibQR/bPF8+Szb7VoO8A/8qI39mbzLFnCz9hg4OVgPgy89GwdyGtzqYD9YkXxlYqJozzpt
n+ynSEHTMTIAFs0GGbI832bm4pH2lhR7jdPtWsnqYIKC245EBmT5vJnZXWXPICey3fgv54vu6t8c
5OLdK5PdRnKLnU7j5uls1bJAbAkchLcYdqXoS2bGSp7hYQ0xOasx9Zspvu/VvakIfkm/vN+VGMHE
g0NAGWos7oJpmK+S1i8cQoNdjWB62qcM3DZOK2mCqZdamWVZipKoHqWHpX7bsmLPNmY9WY2pIJTY
dtRy+3gmEBJNIHMh338f76SFDlBYzH/BZdoRhvlBhKY/5lccUHo8zPJOMLDpYIAc8Y804UUTQlsM
u8P6Uxl4rymgsMBIevlE22rxU4TwnHt4MDrwoWlaf1bas1IBR5/t1J74N/9VJ37KEHRCUpK57GzE
Geh6FCR249K5btCBqOfXqWVnMn+9fCb+my/JE7SiGA29HOC2EGZ00SSj2JtfoXgDbKbiUDf5zg1u
m6qfX0nk/lWI2U+TwX10Dgi//i4DP50z+9Jr930KqvvlFYqfuePeTN6OcoiUvyUxzAKzAwhI5+aj
vmi3haT+kc348eEcwSJaY2J0HYO2W2AH0zBXkj1V5d45/ssj/ilFsIjQCK1pOEoKp8moQLGHLvAE
mkHQVjVRjC21nUfMP/8F9RBp2sDwNy+jgZKulY6BRU/yeJ3ZN5aFxSYnyNRXXbm/rI+bAjlsARZX
4NDeEpyV6TWyJksG3nTm5XHtjPYnFqjoaY8Fbrvs6WBPXzOAAoHdy/fGqY/zdJjj5K2r8m5m8Xeq
K9uttp/SRLXvhszoDa5/8Ss9Lj79BrJrALZj2/QNdWx/4JfrwS/fbSVQiIVlksx5viBUI6iHnVLn
Gf3acLkvjiUIIH+PFHXTkqxECg8gL4qKSQnOyOI+MGSstk4fQKsS0PyrnfxrPmHeploJE95BMgyq
lPAOLflOj3Iwv/D13dbHNhyHQd2fJ9xWS0DRA3sXtJOGYPoHZYxrh8H0y6c44oSMnJpmv+m9fYc/
xYjWXyLUHPgdNm1leMWMplSNJ94oB1kpzzay6MuvbTtnAvz9P+cSnkFhyxaVUjy3Wunm29IqbK+Q
+tozxlINQFiTHQ0tM4Nksu4xYfBJczIQpRcMXXFS1y4ZM90jMiPHGvO/XiZ1iZsk5MSkOmJTvZvh
bWv1j18rbnOW9iQts5oroe3IfmFVeEOj9r2UYq8Dq3RNnOeh1tE2UY2Dbfd/0WE4GAnSPrXesVKb
VUx0uUBFhTKGYb9BDq7MVN/XrdzyibAM4dMn2Vv83HDTBtALJOD03VaNuYErGOXfgHnacmZr2UKk
I7X9aFcpZHe9cqUqycvQaYV3WTH2ZAj6Ti1mFvWCTBaxQQRQtENj7TzhbQnoEiqGwt+y8IIx6OkY
UwPNM5YHTQdExrTLS7BhA1VUs/+RwH/B6hulMP1Lzz0ynZ7i7ptW5v7lS9qMZtYShAiXUZApWCay
SO6Ns85rPqd33blzwWUSSkfyXJduervrurZewVqq8P1jOtsVGdGI6EI+dkbRs46vUsC0cNh64hdP
O6fkf5/oS9byBF3Qq0EZYu6StVvreTo2t9VD5nfn5Z7PAoM3q3xJAH21Bx2ypx+CKSwxyZoZLTRw
smJ3yZ/j9Mvlc+0JEE1fm8alnnMFRAG4kSmMibLHCn9ZBtpS71WwbMcB+wqI5okBfDlqhJNEd97R
Zmzx8/P8Ak7IqhmOEgPBaFaPAeecLjjoGsckUv3pdzjhNtPytUTB009AeVDrFgo4ntgnTr2c9r5e
eg5wXD9pCWBzKUcytdy+PEjh//LRYAWFCx20qlI4EqMNfK4qb1wdWIiXRWy5+vXp+DddmQ3F4Fzk
PMvDDkiUJ5h7QRuCJCdWq+HUW+icxi5O/0cG9x9jBR7F91LLJsFUn407nduXxFS9mvbR5XNt+vr1
wQS7kU0FHcoY1mpGDFME6cn0QMYSdl9JFZbnFNyUQCiqJo/qroouyIdk7wdcNiSqLBgSNBlb7Oni
ZvlsUW2CWtgJh4c0AOG0Dxsaksw1U1c/7A76XLaYIP14f7kxgv0x6RHspxiwCTn3ra6eE6AzNMES
jE2wj0O7VSpY37VgXChK3FIe43NaoNOagJnXkbCAl9v5pDtixCHJOKvrIefptHQY0Axvo8RXAAT7
uTtRMMCHYEM9oOtSO/5luXtiheyikLWyxII8Tjc92MaHTPu8Gx7sGZm3THj1DMc0aYaugVnj8Hxt
6wKMJac+FpQDsCmGFqCbH5zF66Iq2t0z2LHaYqNOd9LFiTMk2UNoRtUjx5e17vVbjEYeKObeiM+C
y/e5bcMB/I/UwkYwKS610XZs+jKeUBY56Kf8DOQwd/7A8ZYa1zzsb+yp3EL/4tJBaqA52ABH/iu8
RGbEtLASpoRFyUA8pU1+Fk/6yWr7D+pkZJ4ztADyZZFF4i9Jh1HNSZrPZq5ibr+h54z0i0/04juZ
yfe6YRg8prU/jRYmuKcmMmpMYJBij4x1+5J03VQtFWg5qggmphcV7ZcSn0W5NbFGCmW/tVAuLd8g
74lv7Cg5Nwq/3NFKnODlDJCgY4APSp6hkujDcvtLq7syM0BrgkrL1FfYverQNbusC5vuZyVW8HAE
/FbtbMJW9cWrlESWFAfA/7uq5IiZ32lNPanaVT/+Xi8dVXB5Rq/Hal5iPxb7qs2RY5IbN9XsIpX3
y90VL65bl4Rx47J62E0xVXXcpUooGVLpy6wIGVKBADsjJxvIS4A7SHZqqpt+B4zvABmUwZwnDq8b
NkkooWhWYIz9ijSWHzskxMCd7lJJIjuO/L+o6Q9pok3GOMbUpDVCFPVu9jp0AQvPCuZbhEhhFhBf
38Hn2SwJqj9P91bpWt3n0lGHkRExZiVLaACmgAKXsXYwAk5EQx5cza1XOXLvk2yIUBWageps+Gm6
74w2zebqhwgPxiEDZlQqogAK/cg9/OKnlqu4CaBjM/bBiX4H+mDz0yKBBIGftYFyZmhlo0+8wzZU
d0P9eUxf7W50s2wvKNz0eCs5QgSRgIWiVy042in5aNrgscN6G1ryl5/+ZlFSNXRHgyTOsyg8DZ3W
1WTYePscd2/NOLPvArZzVwMDQxjXVRy4gvfP0Mgze+onRIMA3bufPwH+FnT2RxKlx/SxvOnuugjZ
6954+aaKrIQKhoYMat9IGN8LtVRDxgruLLcEzs6OCd203CspwjVOSjfEMi/OmEvyIuXmUyZF+cci
1jJXl+THTDf31g221ePnZQqhNWgOprEGplxIsSXlasmZNWB0sIf7HQXZtJ2rk4l+21osR+Y9PED6
9l566K/jI6gcwJSiu7wCgJrk2coi8+k3Rmk3g+iVbOEJ2BKre6mEwkgHHkNrBxYpVcCltkd6imNv
D05t77BCDM0IZTEb4JUwBkv9ops+djI2gPoOm8coys2+NqEaefmGdz6kOKYS01auNJDPh3DxDwBQ
PnWjfbLGvZ3xzXEi9edlim2OpRiTZaZ4CKPXB+Ck9NKTdeOoxwVlZYr2qMmCaRdebe9wgoEeSz0G
yia+IPYVv1vP6bn/yD4CYS2qvqSpz9lPMKRyuHyh2+5pdVLBzqSa4wwgIVHCWuaIwrErlZmbZtjk
ykuvB31ZnpxrpEmt3w6TX3WfLsvfdBAm9mMt2dkApaRLYhkVX1wzTaV3l8r04kxp3bGuDmZlPFwW
tnnBK2HCBWOw1ZpLoGAiZGx9DZRCiXOz6KZ/Wcq2m1iJEa401xdZshUADP1CTLbbSNo+EQaCHRko
Zb+wDYNQ0aDFiBM1FuapZtBfD6lfyF8vn2hTiq3qquoA4RZjRO99EcAUJ5oZOV46hhSNj4UUdvme
U9i+NdvA/4DsF2ibghDSzZlp9hlfPXjvXH8Db2czoP4pS2xUdADtn5UCB/r3srZzuZUsIRknuWl2
VIM2lN8AvRoqj+Dq7sFMwEdKQGae+Zy8Q6Whgk3NASRTb3zwu+Dhm5599SsE1ZfLZNBjE79COthR
flgOVgB6GGB78h4I90Y7dmVbZX58TVN4A0Nvg7a55TdsPTA5GLLnMQ4va+V2JO+oFrrRJu/1CDIo
yYzUXoBz9Tc+GrDkOfSyds13tBL8P7tTVW+5wS+50UqiEB8VQ6daIIMHslYnASp7ieJu8ebZyf3a
TDQ3SVNAdfcWgG9qw89a2d058eatruTzP1/lEqgmMYdyIk1Ow9AMQGQnJw5MxR4BTuU32ImTn7Q9
noBtF7GSKkRPS6d3ppShrZdclcf8nJ7WtY9dTd18mytpQgxVGYrTkWxC7QNsyYMZ1KnuG8uVOnzO
lLup610jO6RaEdn3O5fL1eXSxxUCqKwYFUSHUNm/1UlRf6hT7Mrqb1Ai7iqwYPJqiVb6sqnAbxL3
FZj/heIRQTQB0GQHfJa/gCM2sZPLIAJXQmuIOue1wU4ZoQMwmjvX5Na9RJdsD41uy8OvZQraU6dS
16ccbo/nnMNR0hGYRt8ADG0dOKYYXyujQ7A367spVTF11XAAbm+KxahliK3/pE/N/FwzrfSmZLpD
XHeV7M5obb1KHXGZDqRGJIYijOFSzMDMiRMlnDX52XaS+yZDLJP3Sbfz/reM+EqQiFxoq2BpKAjK
giwOSPdRlfIdAZtPfS1BcFYq9qasMYcEbmA6kEy8UUIvWEbQY8AJ7WHhbjp9TGuY+IfzAotzG0o6
x6x2YNC4I/53MP2bq9PgglZBPsppmkWVwL9NsnLKTMxSGLpbGfSjbiWYnWjJcmMUxhNAgIaTsRhf
LIPeZob1SR3JSW3yh7IwTlI+HSY8NZfN9X3fteEINoMPrKy/SbLpuGqVhW0+UK+PE3Xvo2wZJmCA
6qgEY9jWFutj8oChPAyW4aPwencB2CAWqccusKTg9yYYNtOflUSxRsZiuUfjvDPBSkhu2i8moHS6
sxWkx+H7eMW5uqW9LumW1V9LFBTP1ovezqxKCWW+5rpih/idLfrd86nv/WiBLfp+YJ2CVQSgnV+h
COYXoBTFFvsVxxxEB+EPpg/XxxNCFex2SyXkIfzSXhkgQJIuLLWnyw5sKx9fyxCCkyXppww1VuCa
1ihsTrNXOuDwBCCntoDlV9k50ebTXYsTYhGbjGpHYXhDzTw2V3zL0/aLHvQw83F/OXDLxFqmCQoz
FSP0WNB6/8Hw72BipxE4jcno5zknRy6iRRm8y1e4ZWDXYoQQYBw7K8d+MF6ajto35nrHKAG8w588
6LUlEtSv1xNtSO3ZRKJvnrBDnBKXb1cOnnHqh4jPJBl/XT7YW0Yjev61SEEBh54Y5djLgPYFt6zi
spciMm50bKOk2Empo/kj86qviOw+YoUdFQfLk4L0Dvju95Ljd4fkaXLHa/ka0ebiLuCE1QLpQ/tQ
RXrsoVBdM9/x1a/0tT4Arc3xAbMlY7Imvrfv2ZkF2jcZPF3O5z2shi2lWJ9JUHjJXEpN0eCsUhDm
dh/nCSuWf/CmMHsnY5TRsEDSIehdC6ieXMpqJawwp1ZI7N5iUMAGIEjhUPaJi9i/2eG32NLBtUhB
B5V+bvMkUfQwLy13kQ8xoP0uK8Nm3LkWIcSdBo41MhPG1rye0QawwBr5n8QpdkHpwqFDdiRyjRbV
zwTT2d/gcL/sGjBaDnXWw1jI2CqGC9N8FpXn4mi0IQ8B92awtjQD88kIxoCxb2siRwjLjZnWaA6G
3fhUtZGmPcvtjmZsFujXMgTtWzR9LkcQcmFcg0MljNfUdunX/LoKWiyITDf0hUZoQf7RRf48GT/5
KgM01KRqRwfZUXJUT/khPTme7luRHnL+3L0tos2RlPUZhdjdGduOWaRXwliTX+E1/SlTrpfc9mim
1+4IKOYiru5qZTpbevE4ls5Vjf6zRZu7NjH9Cjt9ZWF6SW0cliL/ThXspO3cx1bcsP6FwgMdujhx
UoKvkJjmV3tcXtsyOzZSpvlaTE6GbGP+rej/Kgl5LDLnUVOtvS2hrZxq/QuE9zrmpe0sA+6IIzqy
U4r/3QLXEQu93LLi25RBRkANax7Gw54F3LIVpmrKGLRSVVgpYX5tKpheVRRhxVBcaai9g0p7R+E2
X9JKghCXxagbjWqBlzSVn1F8v57QRJHST5e/4pYQC7MOMia3UfwTgWnqtuzbGsBGmFchgDG9Ah+M
pe691627Qg/S5hQwILT7BeJQjit9yJiJhhpiFl85OMQtz+QIDlawdElX8f3eoMqmRIOPtwK/X7fE
mTF1AEKy2uPrzCCxVYk30b2E8FdGYszZg03hhwjxgfYj0eoKytefFmBYK4/yi4rZC+xjAhTWI1Fi
hLwu1Fm/Y9T52xKN+lq48PZGjMukpVWbYVx5wND+poUpRmM4aXw8eM61/swek3Puj+fdnvrezQpv
LulzRmuGb9n4/NjF4Y1h+uAEHKpmuKuu9z7lpiVcn1VwmZqyYNZ1zk1UMcYAG/vOU/0xj4xgOVUA
BTr1xyrqz8vnOsiifL8vu/lADNOwLWy9arII/2FWVaxVKjRp0cGfndsfHZvcaPKed9m+1p9i+J+v
nMtC0EtoO7zDqRy8uAZXobU3Erd3Ev7nKxFMs2pNaxCzLTFyr0R/LewmWqzmz5Lm1ZUJL6N1CJ1k
HhxmR9A8gCgM1BlG6euugmKGfQaEd7mTw+7dnvAcBjYSAhh7VGeo6pndo7XHlvXr3aHCY1myqaPh
o2uiPXEM5ixNnVihUfY3oEIPEMNFAJrc86m/HuS9HOHq0PBPCl5zD5MEPNWKbyuVy0DDPYcwnvlf
1c3vcLhvCrVlwNPzVO4XhJsBi2yNtUyA3K9zDHABvVd6vexlNopbONdKhKDeOrxLFpPZDvVrIGm1
/nKemG95mHYIrOS0DxGxEWe/Fygoe0MNI9MGpYg4f6rGETlD9UPtc4+DMbwP/x56nItDHwTY+28E
ee/f1kjiqpH1xgp1zXaBkQZYzIedK/w13OIiQKAGhHP7V87iAQUzZ0R+/p/GGW8FFEcOEp8Ee8Hn
tkL8ECXWoBa1YXamNXnkYKxRN+JPZGr3jsOz3vce7N1x3mocK2tkAqtKiyWDW/U4SjS/RaFL8lIH
oEPMJ2O4D7K5dSrdxISCrNgW/hHycGaCRdtkeFud1kfSWHzAIe8vf6QtEYDOwfgohr2wWCC4qoov
qC2JhLeKUUhavE7LzrzeG5CEeG0GjzsRr6Fsagnud57nuM0A9xqNXnmcv9BHPZqD0tee7NcalHAk
AgYuHLHqZqfyhoXVjX5VvdR7Ad2v4Qcfxf35K4RzWsUwO0XCsqjG6yIHQGNHeTQ9AY7SZUeV06Wc
7CA5/YlersSK2ES1bVAQCVdZBCifxM0V7X7K/2CWlp8NNXFwg9q4ZMFyMEDg10vWFVH+iSeXRbCc
jXv7gePwsQd6vTcfxT+Y+EHRcgeymAlEBVUEVMBEzUCwRmSGlhYo8eIv+eOEspcVP+RW6ivs62UN
3TSMa3mCAi2l0k3gAbPDoUafgbny9SNxJa+vfXa0D/sMTCp3WZcOKOhKnvYyLYGjCI3lSziIUq81
y5VLrw3x1CPlhg9zc+4Q6cgC+QR9Qom7uyahurh7O9tbbtx0MM/y9nWB6fbeTKew0iYDMWCoL6pf
ggwGxG7L93YuHi/f8o4ckYnCyFEoMLPRDsf8YSquxvGJ2P+6VsUpbH8cRROyQy3uid3Vgx3GVg2u
oLG678fi7vIxNjYN3gtR399XXeEQZI5NlC5p4Unu/JL5puRq99Y1xoZQ+EB6jXojei87ue9GmwB4
HGjfKCghoUMl5qW53MSGnBVWGLf3WuPrIApDWdTr7WPdBs4d38ehL3vA2huF9fdSuX1fOaXGrhKt
GhAJtSe+bPC3j23c6jcilC0VWR9QMDOaJGdOreFq0+VoKDcdRr7K4d/DgL0/jxBO0raNs8lqrZCO
wK0oT5QlXsIsl2bBjqZseT4LvT3j7wxfTPGT2bYmKWtKxFtMCuobzmLLiRPbK6Vx7WfMR4R7u0tb
TmgtUlDOHI6g6tArC2da3U0q+LCNLBzk+UNbEUDSxuyv//GMQgBhAneyjME1gJBF9sokUoMs5OuE
/XjufdmPkdnYVXRZ6JZ7WB9S0EhDlkwHHGEAlx57VwEpip417qBgGQZwhlN7AlTqZYF7H1LQS4Yl
8lFydNxq1d6lthkMKd3pX21/OA1DEJqMipApWOFZBiPhgs1MmC4cxlbrSM1jqIoB7gGChIeay/Hy
oTYfm/JDooh123clWKbb3AnruXSl7nkqwAuRfbksZPvmfgoRLDLNZAcT9z1MlqodgB33YM7m82UR
e+cQVB5ELL1CKjmPCOtvnRKlJudb2Y07exNbHhtT7/98HzFQHlKzUc0FyYw1fzDSAsQCQ2BhTkVH
U/PyefauTNDuUWvkBoTjCH6m7ljb7WsxKa9/IoLvRQG0CgNrXBlXJj2RGdXGMbfC2pFdG7pcxurO
fW1mt4Cu/CFDiKnGzp7LxF7sP5vS2r60n9KE50MGjdqWRK2wbcxrjOwytyyHDwPIQTDDsLiaMvpU
TZkrkfnMSvNQtRo4lp2zovUfhhIM6pcveFtbfvwcXSiEI6VK60xDWmWk2h3rOsNtoTqjg9kiZwgv
ywJ8BD6XGE1aWB81UXRXFEUsxKBE1g0tsOJCuexOrLcAyqgf4mr00vHG1OLWtY3UkxERZVLj9v0S
5MVBMrF5MOiLLxX0Ku/Bd5os6DAbvkI+SdKxKq6M+uC0RjQvmTsVt8BeQHfx0CWzD9wW36g1z1EB
KV3T7xqmtKfE/LyoOrAfqGuwOERRz1f0ElPbYTI8aLh52XksioM8X8vAQHYYyErmycXGGmMk6NJD
yfTXLGZ+ZymuUukuCB/w819SerTbChzYyY1aN77dpO6YvyRd6/bTfCodHgylkytr9oNevEga/n35
0JHPWv5lNIeQFcCWnge3zWQ3ATxWx0pPKgqfZamrYsyrI/qzumRekTP81C+pXTyN4+0isYD/J3Cx
bqcPR1VVXBkYRkhLDtTQj1Y8u7beu9L4ir2paxlkRLYuRUMhe+g/3cqycS1ZSSAn1mEwCm9OyJWh
YEQHPwSDy+ekY1c2HTzWS26PSzBk7BZX6rHt/8pr5hbJba/ed1SJCHnRU+OMbkSkFVmgJYan9ncW
+TrK3aGV6b2e0GupwkZjwzcQruJmOLcUlz4NmFh3zqaTR6wsiD/HqQfzhWVp1BLMmQBnor6v+7t0
xOK2pRauObWBPrOI9rI7Y8umMRu3baczy75O9TnP7norvdH6/OywOzNtXW3CIOSEFYAydmeJoUuL
IwzWibbTAZRlHlNl8NV8mrtvafZ1WAA2ybqwsFmYL/F9UXwY9Mydq0djgLj6NcPXaazeBTjrK+qk
19p4IymDm0nfjUIJxhk7aNhZISUYIgEgbFWAgWfsUAEiuTBvdGs8F6p5KkbqlwD8K+vkjGGae0my
ghK6K9HWxYLPtbEgYjWbo1Z8KwfoFnDDpvnRKYZAdQAHC80v1dhNrMyb+5eUTXdlg3RdrTjco5vV
H0tWHygudrAMz25adyF51EyyZ7b6ibAk4MRwbYy1BFvyB+x7sfYGSN/QG/ZdlulXpr3aTQOlU2Fw
FR+zD6cOkDO463HJPXUe/A40YYnWuwNTDjk6kz0GTQdtcNW09Qed+rFe3k9WdWWDQITUzZXdAIZy
7KIFb0Kl9kFWaSCz8TRK35p6OI+aGeRxijvJ/AIFDxofaYnrMQrEEsC9rboHS8WGU6NGjEYq1mdu
F4ViWKbHaqAtt6e67W4w5SWdF5q9WEbRXMVTXgQz0q9oSKfpoDizxyaC+vKQuSxJD3bndL7cskeb
KrUP2gV6bdsAXNDK4lUZ7Fu7AexDnkw3RgYO8bK7XUbbCOq+KcKiVc5GD1T0PqWRMkDTi4LisWHW
wyi/2z3xJVr0riMr2UFOyegWppl6XVafDatFj0XBJDCR80Cbsc/p2SSrb+TJ+ELkmR2LSh8PVa4h
y57ZeCjUgg8hUSiA5BTfFydrAXxR+SZWIc2u+65KWlBlBWifyGPJknuG/+JsSb0b0zpQ6uqYNhUw
W+L01lJqQAvlV7Vs+xSwasnQf8U85KlzGBhqewcl1p6BhSlhL5q03DR2/UBkepvTGpRNqaZ/SSSN
uiQ3Ps5DfkARK7RHK8JIte4SufmAL2j4KgGLqNNlr/ZAbqUiO1bd8uRQKYpzVLLi2ktL+1Ydmq99
r361e8DYDlkX1KDsqAz2l6rSj6odP6aqHtq2eduRJsgrK5yJ8VgeRkW1ozirEje2UXe26F+E0SDu
2sOigF1CXgI0XA6dYt0QGXZfqwysSkJtMZCRYqidzSdSGOGcwYaifO10lmfH+ugudXVKRu3I/xKt
xovoJ3+urG+tXhp4sfGn3piutTmHYYtNmBr11u6lu4ymL02ZP2lZ7JVZ+to3+sGY8KbrDE+ywf2X
WMSpm8Rf5u6hbbuvcTr0HsKY2yKdNA/+66j0mMeWazlKiBNlbekXTfYioQIZlAYYfVIlDhrZzr2W
AKLDjg9dOT3KRg8vVqmH2oTgBYam72O8+mq+LnrAUScONo/RPSRZjl2k8nYp5Ru5A9NLpkf52H5Q
LOOpNSq/jePIljIeFWpHR5FCM0uNK/zl+YHk3WHo8w4GrvleT7XljaY1uSTriacNGkb+Ypb7/WB2
OB+70bVc8rD2JIV1oX4dBwx7L9aCnx8XMO/M8Lu+fiwbDdvWLJZCmZXZFTC/ABeLaM9NJoDGSTSS
VNUjlnKMRxOlyBQMWLmj32gkz89NHN90XXnrLPOjnoN6QSval3Ki91j5utZThj0MgFU95nISVirT
oorIdtDODPiVCehFUMUBDaZhw3GB20sbkDtLTlaHc2OnHrh4HhCKPM2SNrn6pHuSPN7HE97D4OAP
iZvOL3EFW7Qg6dAsT2Hcz05hlqL4pWY+a8GC2oA5yPmmObU3GA8SWYJFwnZB20hgqLSXu/8DDuvY
ot+KkKpa3LjKgr6zgSiQXo95BXzSeyceak+TksGvstJvG+Kjzf+ly9k1sn0D33+4BcCHPyV6WKsF
QOcmjmFmATUCdD4Aq3Ab3dlJtzYj1FWQJpQdgI2mmYXdA+kJy5d6ctM1O5MfPMS9FAUKQT0uc9YT
jJ2EBoZQPCUrj30tf8opPk+NLYKpL1so4HRk+U5FbDMdX51MiPSzQgN6w4KCill+H2xUhmzngxFf
Nc6ngrwU8uJdjne3C1IreUKsr09ZRasGB02ODeClOIui7i5ec9NF/35wC7Win6LEpo/VgODdSiGq
1irmGc1y1o36Wy+NOxWN7WxJxV4Cnwd3dDG9tMbYXNRZ+Ttb0q5S4DGXB+X0e62szXo3gMB/SBNS
zDxjmaQ0DNlSQO7BsH6NebvPaTRznq4ec/X/fo+bX+NPeUL9ZEnnqVLBXx8SO4OhttxqeNlRis0q
wEqE8LyyMqZY6yhhEbDLtqBzluZ+VWGMOvfmb+Pgdl7qTyzE4sWO4O3sSwO9rIxs11TF/tacOzFV
SuhIpaqHlnRgMGiDQVNBalN9XkwpTPEmxi4HhbDjSuwRNL6eNCXhmCWfmPM6ZA0yhNGVjSvdflpY
eVcukYYpQSxA3pAB6dQMwj3VvJ2XzsV+s5vA2WiJ6qfDqXfoBy3+WsF2SiWccB2W0v+zdl3bcevK
8ou4FnN4ZZwgaZQdXrhsyxvMOX/9LUj2FoXhGfj43Gd7qQdgo9Horq7CcAQSwl7svHL6YtaPIFYM
FM1wirl2Y9Wy+/pLitnhLLIXC10GUvhWtVNxGUbKDMqc3hs7xZ/iF1mH2p6p38ZI5WeMzInhP0r3
I6rKCdmCvJfAmVAPL+Ew2nEkO7N+P1TSPykoT5oFyAZILNgAb3iGuLTISFTF762isDOgw4BUnW5m
HZXBOfMUMl3nxuwkle6WmLNPgJBo2uJU5bprIMOriexG8vRDNfGkMar9mOPPldp1D45jDEdBNUkK
D3EKHVW5uTP15V5b9FO4gHhmCPHkldxhke6G2QwsPcSVr9t5Ib1UoBrth+lGX/JjMhaeEkYYDn9K
2ukQj+ZzXqtXNaifpD7+qlZdoAIBMGqgAAGiVzPSh4YYUFIyP6UpMOZG7OTJZzk6mmVim0XlkTZ2
Q6GwST3uyxGfehx9Kxv3xOigrwG6USoJrCj7sPiWWUhmFxF/DBm8sThxPbritNwAuHEYyx9lIu61
bnEr40uZ3CdAwkpD+SUXLbztl2AAeWaY3Mt4O2Ul2Zntc4qDpZgauM4AjITava4UV5GB11pTJ8+t
ETmtIHlllX/Ko7AAFTWlYUc7iUQ+WF6BkSo4fdnNI/l+MNjg2Q6qJhu5qPtmQZ4Ks3fyATiRXN5d
PoE8M0yJEYPNE0S48aIwiPl5JrGPcb0fiSJ4l8289sHO7tfVcpg6YzNUOiGdnAcY1K7cHi3eNqDs
vFTYuZIc1APUfbpX9wuoZYVnKqGdu0Ji18c2t9PvKshxxiOv+ctbO1N9F61QMvMagIEwOYwKMqom
duP08fLKt6+L1cqZ6wIJpDTLOdqjyKMm4PVzIKQDwVNlh1I6FpXDV37jLYz++6pCOS+tOegifKev
n7v0lM2nJeKRtPyHdamqiDE5HWNfTCKRy0OSkQglpApVkSAtgyWyEzBk55AJXzwps7Od/OmvOjSK
YaqyJIuyxbbS50qL0yKLDV9qwucQIZvk6b6rFB9IIKdWWk7auYEUxN0LCBNFXlD9VsZFlliwlEYA
Sss4FY/F7XyjHa30cfmeQrmScj4OZE9Q3opseZc+GHseL+fmh1yZZ3xH0bNcTQE+wVjOd53sMwDu
a95IJz3hZydzZYNxFm0p0gi4VtPPiFft34a1iOSiXATJU+7sAP3Fl6wxmUYWKWUv9RWqP0CjGaCz
VERbux+cet9BGKy5JicerPoV73DJJJPaq2qHAiZdIPRAOliV89vUw0P4prABHxRc6SvFC+DBx4cq
8FbLJPc9wbxskSoACE3mvlzA31pW6ZfLAWbbRwASA90WqDfYgdWpkJR5bBHFtLo4zh3IPtQsxrOw
jTlpNt2n83381xA7sKpMQ28QtNf9uSwdo9fsWY5sNA3U6Ovc/c21pGki2JKATDNYOYs0F0VhKIFF
SDG1NeN2IBNgiyKvi7cNCtA1YMgt6GwDBYc1ryJlPMt1YdFcXk52meTWz4Yfe+k1+Unf2suNBTFQ
/vzbhlcoYAIEAhmatAbmtz8aTQRxsMZYxr2ztFfqKLmIaByn2MCSQxIW84Em+K1MzJoy9zpBYx3s
fcCLJIvlt4WGQn54vyTScxbPx3YwCjttyP0cqR6tjk5mC50BApChpR1SIbzBtNxjYWVXbRJ6pjp5
l112w5M+/DgmGdCJUmZjjo5woQ1umHSoTveoTOe2uOSu0fLGHrYAQ4piKCqq8aYI5kcmxIF6WCTW
DBDG2CtfDJotCxYqQUsafcun7vOSzb4Uzo8JEBOxaN0VqOl3mvw0yZYzpcLPUY72aqbeZkblWtVg
uH1o5V41SQfUMZ9NK3PKMFGhGgKVuVr2hCblIHM2jviH388ETYzi1FmF5NpXw1uiHFPzFHW8J+BG
GwzuSBG1YDXWJRbIpCdikysz6hCTT0n3p51G7M5Ovo1uAYLhhvvy27KHOTyq0KeoqBIwDtoOVlp1
KeAdaiD+gyenHXvVp+WwePMDX1GAxlkmdAEUoCOQmGDCPdMYyqLeQg9GjoNCeSF1urPi0c7UY6Zq
ttvmPOGVrc+1tsZEfQEz6xChaHDuRMMuS8Vp20epzdzLh2jLCtrPKtzZBO6M/WApytqTvCgmNFAe
8cJsks9Nxon4W4UVem5ghYZIgPw+RirKCQYWQ9iwwJE33tAxlOXmDSPMR1hvhcW1McbLy6yqpqZG
bkdIf1rkGB2HDt2Jy7tG/wjrCWsjNDStAr6aKaiIz4Phl/Lwigs5ytL40sZaYeMgc9lWXt34kj3G
FxZtiax+RNMAgkKqV4nSDTirbo0kfBYm82UmSTBo5UnLKlzf0zHKNORFY3xMDeF7pAiYGZVReIzH
OQpIDB4xxdjpUKJD/8zy9AS03IMU/RQN1J4aAZX5cka7Y8qeF7Aw211To99UQ6540iq7xjgVXjjG
dTzptlxjQj5RvZnI1UFqddQ2jUp0C7GZbQkstkGcJM9pIezSOgLmShdvJjG9ldsCoVqOvL7q9k2m
u13TIUiYgtfLutfW+QEC745kQoLKIt+Tof5UZeSQzukpGa1DTyTZJpp5mMbxWs+zz4qQP5RVeIgk
Ez0L67bQ68e0lm7Bb+bPZvGPMM73cTTcKqjy+2A18RZNddMkvMPT4Lmzmi9pEVd2MREvE7tv8dLt
kkg17LROdokauo2ZPfZ4xJeleDBy8lR12rVmdd7YWw9q0YpohYNmy0iFOwiQQ8BtiPd9ofwjp83P
yy639YhAZBXB6GWKIshamPseV0eZ5dlUAK86ueDSdTBhCRRweU1lado95eDuHYiHgqqAiz3eCrPI
BAAgh14dhvEYf5fROosSYvw+wfFhuX+jOi7+AIG4VVzGSt+tMd6u9WVR6EVrQazQ1X/pm0NG+e/f
ErBmYCIYc8HgnGOiU9G1IDfBP71WLbGvdj1eCw66yBkK2opTHfCynj9f/phbQWptkwlSirhYUWsm
oS+r2kmw5hRsIenLZRtbWemHhTEfDeBVFOhnQPQ0CdMznn4wjtNuVoBPdyG8PTn5S/bVQnubExt5
a2O+Xld2hllWMCsmspPXd0PGky3/DxeKAfyhBrEQ8Hx9DL+10aqaEMIdKeCRFpoTl/KgWpirjTz9
/vI+bsf6d2N0vatYL7X5tADRGQd1coiFmygmjtRikmDmUnnRn30e5d8tMZ6Yo4OrRxm9i/EiQlXL
/BmDygsAxMijEkn8u3JjYJ164btFxg8rMB8Lk9zhMYYZ/GY+Zp8nzE5aPuTZvSpzR4hf/F1H54NV
xjGhJF72iRTHKAjvTLzhO6iFRNyYxdtNxg+zMTPjpZFpOwevdaerMREKdpyrNyo4VCV4IP6tWtaH
dTHPQKVvwTtFv1+FEVRdeZQhkF7tOq9Pn14LkS63KMFZI4txk1MZ1atMAy7cy7ODhu8WImyJBEOv
oiulduTxFrl5GhAnsRKMnQKM+fE0xGUI2MyoWn40fVKIYjft4Iw50DBa51w+d5vxi4bk36aYD2gV
0mKG3WShY5Xq90bYFIeWmOholxDaMMUc9fy40Wy0L2KPEChkd42V21pjZK5cC5Ir1supR1zn/Cxq
9uyUrn4W85WLvMM7JNQM8GGJDuZInajCXD/x0GeAgJojRA6Iu53crSFR4aQ8uXDO/rNfHP0rSUaX
3PJDot32mf65VKaHuOt9sIHymHW3Hfp9qSw9lgiEt9LKMDbfdW63p1X2bqc+6DZlpOSP923wYiIc
rezRNGQVaju57Ztp6lAMKrOvdY0acGmFo5Mb4qlSgMpJ4lMDpbpsWh6LZfkiqeLXWbRsU5J6pwpB
tBhC22sW9cyL8iX0auDQgAebAEgkGlpbldeJ4cxzU4ojveAPKj2jqx89FEIm5VlaBMNceZZ2sspr
Y7kaTdODGJIzy04Rxragc5AG23fgaq+Ya4l0S9xLM9x7AP2hrR/qQ+QD2zg7o4u+JJf3Y9PvwHEO
1gKU00DL9nGViRSVQK+GUSB0VLPvSQUuU0ntJDLdy+eL/qGz7dRUyMEplNmMTXMFJVHL0ACVE7gZ
duDkto32exR33v9mhdk9rS0FvaagAlVvXdocXpbHTOL1q7bv19VimF2DGEWqTUpfAClmz06aHajg
y2QDbKh4E4bOhdztrscdlzBz0yd10GKaEApBwYqJ0tAknJcskuJg6TS3F+7B4I6DYLn5/C3tK2dZ
ToWUOLLKK7huxsaVXSZkh3ErWXmBElM6PKlK7qnkuZD2qeHV1eCkAs9XNt9EQM8ja0eiTKdbP3ol
KiNgiE+HItANZ7pFo/eU7pJT+MW8qrzBI3vd7mg4VrzUN25nTmJI//iZp2JY2DAlzEieES0PsVhY
sVWbPske9PJbySNT3zxyq7/PbCZ6UWQpSGOCTP0+HUXQE1ZAc72oCq9ot+ktK0PMjdaU1qSbbRb6
Q5rBU4fvMSBSQA6i2z/th1A7VKb8aAjDQ0UmTt9o87S/m2bJ21VJUAhgA6aPEH5liOXD1BrOUiYc
M9Tfzz6VJWOYVTTBgsDWsfWiGIUEOj5+Uz9Wi2wDBhaYAHsAoEUMXuFu+xpbWWOusSKZx6JWkFUn
glx7fSh9BRP/jVXWx85QocJDAm1oAGWvxltLBPIy0faAtUCb0ywdsak/mWMBuvyqKG1VA6mwUJcC
GG4lzRXD7C7N1AojFKlu/0VEXP1o5hoDNkBNTalFKplnmSNPmM+IliAquWo5r3Vy9mOgHwpyTwxx
ajpbsw3VNo1B7Y1iAh5VuG3uO613tBh9Q9DNt2qy78zcNzMwxkn9NVBZ+yUChFGqg26SAZrJUHdF
YzHBf84Sq7SrCMFVNiQnDluAN2vJMcvos0HSn0WpcY78dmli9duZT2toaF5JYxz6pSU8ko5OG4CH
v+yyH3JdXkHLZoem+VPSTC5YWYM0BlTm8mfazMnWu8d8J03K2mWsQjQ9r0ZPcpVd/kSe0JL0ZL8L
xu8QzOAY3OjsKmuDTIxNOtSEpEUHCweQnOB6JmBNwdvwz6ayt2Le2hhzYfa5FS0WWPd8KQGINPkB
uWd7mL+hzM9L2+g+XfJC+ktWaVvZDU1GSpTXMbKIkVpalP7NYf1HRa2tILteGXMlTzmSxKGuLX9C
txDSSWQnGsuu0q1TUoa3wBW/tJNy32cAVQ3mX/VJVsVDdrQR7d1RaymVyltfJoLgz23jTZ55nG3o
cPEmz7Stu3Fljx1sJEpsqoVi0rHb7kp36qCvnnpk8r1r1Q/o19idslMSx1BP5rDTXfVEs9buOgIz
XCDuMBYQfxqPmKXYleip72KfzsfcUyLJxFa+YBTmUxJ0voEXGMGsjl2Rg3gvX0dfodb0IL30xxwj
rzgJf1faei/BMt2mTIb+hzGhbIelO4b0LULAuXzati6q9b4x8UXRx9DMkW74anaroVjdVsdGfGwS
rFzId5dtbT4h1lVI5t4viSnNwNbS6sHsWWhZGyoofWh9BLq4QTdw7G37xL+FVhaLNs3lr5HhLBqf
hLQ9dsoQXF7Sa75wdqrfi7mv8Xt1qmUhTquyXoog2VPBzOjUfqv85ASA3oCF0SpMFVSH6bl0oZyC
uSHO59u+H1b2me8nLYPaZwSJBoLlb85ilK7/LFhyrTF3QSSMIbTE8Ab8ZY1Al/PPrdHffmlvmYtA
I3Mh1sZo+R1meOxMKXdQ7EhtXan3QFB67aIeINjS2GXd/jDBwmg3aQbvLbP7yx95i/1hXdh+fXWt
PnI0CjnGWJCv6iq6zM2XDkqGkNFonVZz0wDDLgYm2yjZC5eAiGuauTVEIYyIRMfeaeV5eKQK4ncN
JpEwHbOj7wzgtq+bKYgfeCjD7XtfBTugpluaAfntj/eVEIkkHwRkTcKx95BeAP4Xv5LqKKg1CdzS
4lZibq7MsY6cRaKcaoDOCORJaB7RJ7alhXNat3dzZYTxX2mUBb2jt70aKL78s38C8Ql5Um4a700X
e8IgEwiH97zNpC+nM09e2WU8Ocvirl6GKPSzTLwvUtAUp6MPLlDf6uvTXAKwNqS8tW7mGyubTGYj
9Gi/kuS1hfY3eqG878c46qyUYSqkAtrgM1i/hgYDRYte4dg2zf7ycdy2BIpsXEtUr4m5RWJpEuM2
zfJAMFpbzJQAVFZ2qHBpXbc38F877PURm52sFC02UL2mSjmQdkGXwtFf6/kiVJADnpdwFsbeJahQ
9WVddvAKId2T5irv6EwAZ/c2L0X1fVXMOUumecKZryy/6R6z3peyv9BvAB5nZYE5ZHlU5IqQImS1
XhioXn5As8yVT9nNFAC1yHsu8NbDHC2hqxYr7nAlpeDf0c1rrX267G6v3/n88L7vGP1sq+hfY5Il
w3yYABZHzc8PaaBCsojytfIGj/5DeHq3xJyhblBJOYV4+fRg3dGALPoBfmWQ79ABZCgzAbvvKDEa
SbxRne3EbPXJaJa4WqJuCkYV1Whd1fNOD+LdIHuRD3l46TC7/Ylf3KV/79KWMpWmQa7CQsphTwFF
gjOr8U+1be4TkCSTMLqKCq6W3uabcrVAJmbIkxETEsPr3x5fwBP8wgPxVTPpR7qwNrbCNMgT6XQj
yYNyKINx7q6sHOCYFAMgsvF42TU5vs9WmfDmmbWwxTaWwq2xYICYL9jKCYKvpaeVZ/Rw/CJVa0pa
Zt6ZAVhu7xZgTGV78MCMszPvFc6atqs1oI4E+xiY5wAA+eiLJvQH5TDEu9UURDD9COj1jUDMW1Zz
ZUma7lpF7ScmBMvIckTp19Y68VhV1ald9BuiLC/LND0PlQltoWyyq6X9WisAMEfF8IjqLXI1aPsu
BnENMTrFRsltIm5u2OrnM66txHJeiLRNcv7M/xOZ7u2UfGWP8WwxHcOqz/AA6EEBT7FukatfGcF4
4sMRN++nd1Ms62ATgdEaHB+mXywvcvO5qv2++3nZo3nLMZmsc2jVKV9i2KDbp2Em8u2g/lGFZDMo
rNbDXIVdKAwi+gd/95rhbR5zK8aCblSTDL/Q9c9FelLRRNU5RWfe0TGZuxBURVWjhOiGxJCsFjOM
qQlJeQVUZ+HpVvNp6aebchJru0nUJ8oWL7Tirp7TvSnGEPvKyv56kI27eAnR2O+S1FmmYXZkrdSc
URyGvSiCqaST4u+NHnlWAn4RvUw4lFi8baL/voo3oQCehyIXLB/zjcChgPlAsYfovx9Sw0zcvyHG
ZO5ZWQNPg1khxBiqbpsJSjrhdUR0h+PLvLUwkUybc1FScvJG+AiEZIyBeBBxuJFrOJD5EU4QNnUL
h9uM4/k1E4LEeK5GlVbWJx909rs6gI4MzVlK1CLSyuOscvMSWm0mE4Ai8Bg0iMVFkH0urjCFuriF
SzxA0PEw/0zl4f/gVbyZP7zbZDUHFFMIiRUjUaJSHoIdPotfe092xPwWu+tPd3gP2FGLAcsdL1Xi
rNZi4hNIEQojqsFwBZa/KyA596HKfXjQuHOWQaxWx8SluZEwzQuiqtfV6S2EAhL/jR3UaH0+feAm
7mV1HFgNS9VsyBxNOA7iId7NxGmnPWii3eluAAwMFN/KU+wvBs9vOBelxQQrs+y0Oinw2vkgdSie
aNUM7Bf8pJN3t1hMbDHnCHSoIcBLvwRgQCyxowIwde6rXEfZrp+sviITZHISlvlowNq/4DoJQ6Kt
qxiu4iQe/9zzDgUTbtCkSgo9xbGX8v7BnJS9qun3aprIdjGbX6S45nxBerAvuSkTZkgkCBi0Rk49
5kmQy5qnjocO7Ki18KyTIYA0DRQnOpcTbniHgwk3UySEpRLhVf6m1veW7+T7xtZ3/3OgQTvt43Vk
6aOEeXgqNgyOYMWtHSm7HkqIPHReROwek7C5K4t26AhQHfvLtYJbxQKVtmi9utjqMhxIXkpLShMU
ShbfH1Bf9lVXBZOUO6E3xi1AbL8DMRP72yBzJrW4LOd5QL/hLXlddtDl3BmYah7wdOeVO7YmHHEN
v1tjzmM5GEsmmLHlJ+gsRo6WnkAoZqPVR0XqpyCFoBeBkpGA0jnXNv3b5877bps5nRjaKKQix61V
Rw75XuwNP/GFmzQQfsaDTWmYK8BfefBJeiIuGWVO6NRNWl1JqFyVYvmSLeqzOAiyExkWYJNad90V
+l7pI/Xx8pHZjgvvS2XOqQVlICOS+jzAuMEEMFVmBCIASGDW2RnL58u2/kPUezfGHM9Gm5sZnIDC
r+O57HIn3CHJsv/sgFKHvLCj7GOboDYeaTkctmkwlVD/o/H0LjYNQOxClTRoDujsmCoAFZEuItnw
W1mwTT21KxD6Xd6zTVfU0ao1NIhOgFDkY4wZiD4LNY2jIR5U2mPbfq54XLbbV/zKBuMDUZwUMzEF
PN3A/pjWJhjb0FAUZ1sH8WwePwmhaFtjIHd+PEBmL70Re8ttuD9jM3ivfgbjHZBTQE94ALtWBJIO
1wLnOiVHxti26M97PqHAdjx7t8e6hxTKckKK19fk2SCYzzvd2/nFyhqTG0IwbZT7EeH6TdE9Poy3
RkDZfPhP8c0i08oUkyIqupwMooCyjARhCmOa3FHP3ZnS/HXPl71z+0SvTDEPV4N0pVoK6FWo1yEK
KnvrSL+ZDk7GJ9Gnw/Y8xDfnPLwqP6xuPS3FyzWa2zyYNYTicD/UHSQkflxeFm8DmbvHgLqNDp4n
FASXF/Cl2GLzNbagMSvsLtvhbh9z0YBNFTO8BS65DjywmLFYOofmgeDRSPeiO3d/MKi9GfBXX4wJ
KFr62zms6WHRMVoGxsBC7uEbkl0oPL3SbbcH6y8GYk2U7ExmKyH5mgqFGv52++X49laRrvnX9mY0
XpliNhP0kPOSSmkcoCwIRTECeFAz80iMN5/PKyPM9i1zkSytgWP839eKN119ZYoJy1OHBFlP0VjW
4tbB/GBVf491wrlfttsKKytM1E3MYujbBR+Iwi7SbC9+pcHwV1vhTYyK9NCL5L2Vt8Pvu2H2mZ7h
RMV18cszftcm/zhX53w39mne1LkepQSB6nf4/XNdoO1TvVoZE3+jvBYqMUL6OP0Ak6ObQhsldaZD
+kj1O2L+1bIJ5lrZY4JwXpuRAm8BLSUmmuPjcjSvlEN45FvieCT7Ktf6JFZBRi+AKFvyLDXb5Y3s
6UrFoQbgbiATNFLQf9RGh4REvaZDLRIe/JB/1a51W3H+qLm6GRRXO8iEjkLpxLTVMc0aIQouS31V
p8I+mRMwVk9uO9xeDvub18vKGhND5EEyq9RCgSrMPg0g0la8AjPHS1RzzjbvczEBpNKsWioI7sop
jJ6rWNmZszzb4KV1Lq+He5SZGNIvol6SEg74N8/uy6uCTtXHjHgxkjQhIlY1hN/k+KdenOS04uwc
Z0UqiwquDEgyNBbCfHQFHuFXiZO3EWPapuHWZGlAOHuo/OsQABl/XJJWTf0E1t53rkeK/TTh7H9i
7bKvqyITLYCNsLKBHq4GrKaSjD7XDZmOIvk6aw3HMS7fyKpI/32VrC2Sjku5Q4iXRtMxLCCFzGeO
612O6yo7CYRidpFUI1bzF3GdZ4uJEiSeu7ZX8ED52H76k84db+eYEGGJaQ1i/TAORKE8pkt+J0k8
lQCujzPhQYontS81RHOjdsOg8sO9cm1cl1czBgb55SPesWViRDvmQiU3Ono3Y+alybwTMalIDJ70
25l3Kzg+0JWDjjfED1C4/uhyI9Tg+lECLFCrwFg/tcDtVu0R8p3PHWDpYcHLB89iOWOPObpKJaKn
X6UYaweFLzT6Kp+KD2D2pwoGJ/sWv1DgH2iTwTTKe1Kew0sZ28xJ7qWYTIuW0fojHTyXbB+EoMZ8
VQbzgB7LAk3n3BUlZ+hd9P8fkusscS8fP97qmQOukKFWsgK7nXRyaisVuEjjbld3pqMuHPHSTVOK
ZFkgfAA5H8tqVQqFJQFxCJr46Js+H8C+4dSwGSa8W/O8HEK3FawWqKtieAzFHcaF6qS1ZAFk21QU
U0fqUZpX+U8SjD7dz0Z3JMLV7KNn7cMNwNhk3ChZBkFvGwkPQRPvzLx0wgQuA/CmYbeQzdar3V98
uNUaGdcRygFSECVeuGW+A+eTCvHnUAMd+X9dIWPWxThIHJFlUIwBcwbaz76vIQ7yX+eK1ALGiSHo
AXHAM/bEYpDVMaPJ1NuDDPVh+/fkxF8FZsYccwdIpExSRZ2Rmqbj9VxVD+j4cbrcm56+WhET+2tZ
F0azgXjLVOcvYQu+2Vmf7yop9i2DGJxjdU5iyiyIuQUgO4LxTFGOMJypFNcZJkQdzMGJrlyC9yay
puNchPpRbZMHSTJe2mqYba2qrpVpDu1aF78LTYsZEdWsjyQBI9tS514/GzegRASBZJ9fT0p3U0B5
Btx9bqco19AMOMhF/cMwAJasyluhzfeXffu8dcAsiblqQH9qGTFwDRj3WGiT+9Tt2yB01cfBk7wc
EE3RbYLQ46nbbsfj9w/HkgnKtVlOko5hqDyzR09ES6g6xUAXCc6wi0v/hw4cONrsNfiKnaIGyb2d
XPO+59k1+3Ht7P2XSEYR12kI0owc8/4mILYqJikJZ4vP0hPGChOuNDMWVXXCSlsj/hHKxZ0YKZwI
RT/SWURcbSYTobrMTLoowmxbW8cu6DXtKNdsqcvtZrgvktsFWMSBcPLVzeRhZZOJVu0UN10+p6E/
lim4BH8So7xS2md1XFBGfeR4KV3ApQXSL7lKjpHygwygQeDq/MGdcdH0aDB5S1DuwQts/YGy7/bq
MKtgYfBUO+N9jfq8aOsU49+DLDjR0ELlWR0TL47KT6MAnVM1g2Ta5UWeC/G+Ogoo3UBwBQ07FrHV
6fmQzgPaF5rsUFj90HvWXnmg6Qq9WXMndrQ7yWnsyLWcMPV1W/UrA2VPXt34PNtlfgnjsvMYdXkF
tkyIdHZ7UceRzI60ldgcUpe4w8hxpfPCJ2OP8d9GmaoY5/D3w2RV+OQmgpu2FFE0QPgqggyQ7UNN
ej1HeoMvm12ZgeilB+Oe6h+IVzJouC5/0c19RAKmQm8UOpYaCytdIMeUqyLedP8/L2Ps4toa89Wg
D5QMEoG1vyHr466N+WY6SPvVolAwfKZnnW2O0484h75UpRKvDgsMJk4QcoLUTx9TxW/d7NCdwtBP
k7uXN3nrpK5XzcShskJfoKePGFW/wWvHtvRgJMda+04alfc96d9iw9DaFhOGdBBWtkqEMDT48z+T
27fAoEF/Ddwx2b3cY/YudXnC2FvJ7tokk0MpEKzNwgpvdm0snBlyUrHpDNAcMob9DBWcSXu4vJ1b
d+LaHt3uVaSFaFsfNgJQITo0YeboQTBHt9c5G/lK031pI5lEaiiFThBlaI5P4CzuSlN5nEw5AEfe
kzDL38FGW4IoWXhE2ftgNrrbJjiqUeuMzeCmMxVCV0skeNVPyYpecpJ+NWcVE0jjUzOLrqp0zxAN
fJzr5ZA08n3eYWh1aftTWUi1LVbJbV4PkB6uhTsNoygQYXNGLfEg6XOjF5rfl0J8hQvVlbX0ThFa
Yjc9uVciddcpVAlnlk96yQf/ndVLmMNLr/jVvndg1RvH4VeoeIfr/klR67xk/NEWqyVdh3j06zJg
caUH4bT0CUqWQbMb/TZ9ovRHfLjGdtCFtLwl6YaBxwezOtWAflPdIVlI8sfE+i7kp0y7kurPVfYU
1qNtdOZBqG+U7NtlZ96MDbIE5SY8TjF/xzhzg2Lh2GkFGCNCXGCC/F0Dv+1SI+o3VupOonR32d72
zmqQXsci8SRmObaESZBAgwGoGq7w1jMP5rfMj9zO1lRf9pdrPqnXOY8K/ZYri8xJSkQTSrTYAL8v
hMnTa7Gy9Vo6Qg33URtJDgmo8jbVzKtIN75YWvdktOPt0i4Yyk7yf8wS3edCzQ51PD4NZnaYI/kK
Q5Le5W3ZDJu6rGFDFIi8sMRABciGmzhVMfSIDponFQXoPduBcw9QFzoLKSsjzD1AujgmDaQ5glCI
/CFWQHK6ZFcgX3UaJQc38+Cao37KtaLkGN56ggIm8O/qmEtBqpp+kpYuDxoFkSlqxR/DWD5FdYXO
T87phmxG55Ut5jZAcG7yYYB/lRBUSmrT7rvZqfrZvvzBti/3lR3m4IBCOzZj2rn9m8Rl85SujDEu
jIpEpocpULOFvvgLeLAsvF5G+Srs8SwcUo4znjM70ROzMsfEomYRlUaiHcB+3reeCA36snLAiuEM
oI7dT1Ai+CMswXYMBPEewEkmamZsel8rEoGMDG5yuqf/XYTfchNVpAK6lgVqJTbuFWmRN2lNimAp
26DNgHQca8ccFo7n0yPFHjnMFWkgVpdM8MGwxT80RaDZp2EYF7q1eYRh6sm/7IhbZ0uFKJQhmhaU
vViOawuyV4bR9YJfgS7CzG5IeZzlF6vkdvZpbny2FJmKmaAwBqprxuGXTtZUUvcE2odwCdnp76Zd
Ux5ixwAz6dS73KfB1n0PXm0TXIzomJ0xaw+jCEVOXQ//whs2P9PKFBM0srarQeoKpvUyg7JOLgXA
MPA2cNPjVjaY/YOyaKQ1ukQH+48L1G2tf+Ti82Vf2DxA6y1j4kSSyS1INkRUOTBFT3UaIrf4rgRC
kIOwlvckpc+Xc4d4/z5MlCADrqy5wII64OtUB5JY+rXpLsg/92/MwrL55X9bH8u80ospdD4HlKCU
pH/IenyjKI7va2tC8dCCxGJaZVfykD3NY39bQ3QK4pA86tXN86ZQuRtTQreYpecVx0lLSQ6aq7Hz
J/EOM06gaJztpuIRl23FfHVliPrsKt1tVGOIAE4rgg4js0FliZALUvPKWxJI46bATWCQ3/xi6VNt
L1AcGeJ+Z8jWQ9kUt2oGJeRSq8l+BJkW1E9jgjJIyCksbx6a1Q+kDr/6geoMkvElhxY3SRQNLy7l
Rpoh2nb5k/OMMCez7Ee5bDqNBCLxE8WwxYI3OrVtARoLIIOBM7O9eUOZNW2YcfaLSPYM0gSaVXJm
wLYSL8yX/muCKTvMI8gIqxluS9F/xIpsHTPWsuUZmr4z4mc1DJa8cC9v3GaCAoQc6Cyh5gCEIXM8
oaK79HmPwQha66CKjynQ0X+Kr9/cROCWAWVEqn3GnLvIeAEmyxz6i2Y5RSU4UqpzWgvbC1rZYIJb
g08/pkpLgq78QurKneZbAgneZQmSBhqdwNLPwl6v9mb1kPDe/JunHjI0iqiDAAUSzx99PW1JobdD
g+BtEQdSEp34vRhRPB45Y5Xn+DmkXuCOw1y+Lqr6GbllNFthbgnooisC6rjQJ6P83wLoWNB/JWDA
LxzLrXpU4vodx182w/nKMrO9SpaEmdrhE75DH2bfIwCN7GabNxOxvZ/vy2T2E+LDRlgYQ+iLHdAc
z31VoSBvJ/3fXVLvq2LniKeoqbtGIST4xTYgyz7xMG06uL07U0gsH4q4edEj1wM6VQOB5usLeBUX
pUIeQ6gHg1g4P2pAz7XBInHchH6Ls6t3ZYIex5WJoreaoe4FeAnJglQtD4UM/tG61KJjJkIXGVrX
8l0+8pgmNx/vUKLBpBmktNCTYT5bEfeoCGh4h2j2mwjq65UPVqb/Y+3KlizFleQXYQZCEvAq4OxL
7tsLVpVZBUKIHQR8/fjpnrHOzk67596ZeWgrs+rMEggpFo8I94vL5xt7swyv//pYfruZf634tQhW
NZbsMDeAApQ8LO2uMfdXBxYuD/2Pzfy0xJcYPWGJyXzjJisroxVEwfKtu4CZzDEHqBqt/CyHKHt2
4Krc/utX+9Zmflr3i1eofEt3DcRL1tIzArzQQOKvhGjfb14AhkNKwWP4tVsaQHNXlxptAFMud42T
hDnc29iQK8t8WyGl3l/rfHHSM4rYmiTAriwweizRdF+//0m172wgXA9uYHSfQ8Xx3yAT+dZofVr5
S1CNivCMYZoiXXd/MBL8NQJ0GYW43hP+LZZEfQKZEsgrsn/okjXQ7KoGz9Lri0pe9lpGeYOqUy+y
++bRwh8AsnxHoAy0Dqzf8/VBz29zIh+pOXUD5v6D67X00M+yNORPI632y2Y5XcY+qtX1NsJvD8+n
pb4ez3EGAX2K1DVLrCNRy6nxi5UpyRW85nu3HiCO5CjpgdPhyydEiodm6kvo8L8BUr67cwzNlhBs
ughyfs3HXfAN5COkolfpOO6H0nlseXHFNl9b4su+pYmZG7vBvgXJLGT9kJRXelS++zCf3+FyJz4Z
/9mAfdda/HTtyiaqJAoEK9/+z+dBEYhcBEjAPg2GpX+InUk/YwN3E0RbkbO6FFcR091BfhZcRNah
uhZ8XDblqw3+tNpXvH0OHOX0C7KqaTXHaY6xlQvXncKcL4Zeg4jb10zWtQW/Gn1NG3u+5BV0PTch
pm3XfuQVa3RaRNMp22XT+j839gzbCBVFj1+kUv/+0SqGMqeL9oZ12Ry9DGpORXXllb5zYwj0fbQr
Qqoz+Nq6qnWd1QlBiGolyBSdZ6uILYN587M37CugNuBE/9ev9O3N/bziF7NfD14wQkLq0sD6/zHx
hgP5ebUvdoKkwUSzpkE3hfSj2mhPTDaYPbkVdUm90umKNi3kqVFOBfyhXq686+VSfT2gn1f/Eh0n
TVd3vS5RywXOgf4KHRM/njbe42WIAMrZ1ztcvw22Pi/55cjkzTIMnaX/D6QF312KTyt+ZaGjpceL
IPvvqZbL5Mef01WXcdrrJIzX3u8PMOuTHfOddlFthuPTxS4aB4XCUAb0zdHXdPGf+by71rRx5Yb8
cZ4/LciXYbRLiW9Y5OadF34E2fhjncwbUqq972XnjCRhldFrieuVs/M1IRiqNinNhIQgO1yA00tF
Fa/qHv0Lcwiio6vdKd+5IE4g5+hiTA5zcl9cUIVyf2cr4A2pZ6+tDBw9S/F45UJcW+Py0p82c6yt
UU1OAimLNxPru/reS4XVCSrG3xCBX9XhgJuoxZVVv93KT292eapPq06pTMpBIwFZaD+KIvA3QwsH
tbQru5iiRUMmZurzTdeOa/CM3vdBFeW9ikdruuaxrj3JxUt/ehKLy9lRHZ7kIlhu+eKiyp7L7Z8j
buCH2Jn+SqR0MXD/MEGf3v2LuZ2hpDZTsAOuLYMuwHZY54klxvHOKWlUQP/iylZfW+6LvU0SySW9
lMCDjb9Gu9XjN0E98ufrhu87bIBTxIKBg6KJ/zXJXFCwHXqJ0gyUGQRoE4TrsBVnP+j888orfmvv
/lrpH8ml00x90SJU6+IOre1xt1ZAW4EMXAwQra5O5nwXuXHM9ZNL+AYP/WVLe8ji9SnauFbOcmJ1
IMAqHDOoNv/r1/p2FdSCHOKDT9f+Cmi6QZ9AfAb5LJOPxrtp8sN8Lcb9oy3rH2fx0xqXnf10+umI
/rFqyoCChyDqP8yNqHYYwEiiEWxTFojUzMoNfRAIBdGcCjTVFyy6JpT+7Tn59AxfLFAuVZDrDH25
Dt8GWWTycTMVe8vPrt2Eb4/Jp4W+GJ2iYXpxKdCWcdVuwYpcrMDLCdG1GDzMO7Kh5f/GtgA3QgkU
0iscxb2/725CtFvaur4Ep+4qf3E2DH37lnDXc0RErsTwUybXXvK7U/Npza++f6bK0T7Gn9b0GNwP
TxSwI1rTwOxzmfzINmQPlvo5uU6O8p0d/bzul0B8dgyEtK0mXZPjDO1Pz47S3UCjS1mxiobm35Dg
/O7ceJj8sC/hJPlHiz9G5LMaosAoKST3bn+k80MDCvWiuqYwdjkWX+6I48IFQ1jKB+39154O21co
ITlYRxetaPo101fpb7+BA/62xJeTSaoe+oddmQHjv/Au/w+D4b/FoHPtdb44vJmwxu4HZExoCvhT
mhJXAQJxEY/y6oaskv11V/DNofzb+31xeVTbsoXkZrVu240uTiVxRcn98D+2lw7FMihdoIsZ2M7f
b1tX5+OCUyLXXQtC6VcPxKZJIK/cL/7NqfvbKl8sZuCSZsmkVa1ZWqOz7nZGfJSBsKa8kakoFmD8
wkv3VgqqCwfCt01YDCHXwn9usvVcCkzzkjclVwoBTrcp2s0k9959kz/YT0EedkoYhu75sIBGcy0g
N+PpdZuHthGJ2SbDKKjzgQQwG8RM7jNkufpOJ5tOa7Go34v/6su4PwVGwJpqaEuk9bN2kKP+hO4c
OpF2k9oPYIaTYeeE10hYL5nT12uCBgb0kUNsD97qi1PUvJJqYDV0J7SKashg1Hv7TP0q4u4hy8Yr
pbhvP8On1b7kcX05+EtR+9laqvtphm60vpsqGLj5GlXFd9eFEhTjGWEQk/yKvTqZnIgrc8ztuRHN
UySp19p0Lhjut3v31yJf7scieelp04GSyOX7wUrufH8Cw6Sf74JWHSber0i/bC1V/MpTK1a6eVNp
HeVqOZJi2HLEOikxaxvctzTzHohXVSIdkls70Oeqnnfaa3eu6o8kyM6p04UjZVvZu6eKW+vZqhpR
quWWUbUtWLK3GQsHyqNSpkeXDBs/v8ewztb2TmYe95VuIIlasW0H1bZw8KXEOElehAUbTtpeB0oK
DrKxwpvDMqtWNHMgPYnoXtkrldJ44mU4QSiE10qkffac0MdgUk+sla91xe+bqo1rA0JIShhK8QbD
3CSeZ7IvzKtP5h2rqxzMdPWKT2hX0EZMJovcvIobCzN5NrjVEiMycuKVG0v0pEOxu0DMshhRB8m2
sVPIdkNTuIDBy29ZQDCqlHtP6TC+DV3/yCdf8CXfFqm947p7Yn0dsRH6PpJPoln4PrWGIMysEXWZ
+W4a+RCmlsR/I1pqp7CqfrBcomWirF7NjEQ4bdQND4DpdnM8LXM8Bt5tRpBp1GTL/HRD8/w+GVTc
W/qGkyn0y+yGlNkmcEFlphCSeC2mqpgbTQxE1x5IPoB1oYZH5hc9Argw9X6kbcjnLdVgJDP8aNCb
R2y+bwMIH5Y/6mCYhJNXUTM/Bj3FwP/J96u7pkPv+OJsMRJUhmrUwstgcbxMhTbmkigL1pbvPGQT
C+dh2VltAgbQn+hgGLEUQvkktz1Rpn6HuNd6q/Jbb7JHNEXRDcYn0Rh1rs05sLlgC4tG/3mqwT2X
DiFGc4UzjlHRg0FxIiGarHbLPIejW4ToPHhIwDKTOKdg/HCn4s7Jg41bsr0ddCLp1nntC0p/ewtE
13G0ulyHbJDIng65fNT2U54xTOaYB9DfidzuRZ+buLT7O24fnLZZIVIICX5+gAQ58vcusKJiWrWk
Wo24Zx5CIprV+6T7gX4UkaIRrxk+rLoQM1fxYJdCeogWMTgcFGxtF0/KeRwGV8zmwdSdMP4U9/SR
4UgX3TpD107GUkFb5ATZXZf3wnIcyEQ5ZzKpg6yOTQM5+SYVNSbk9PSq/AUCQqDSctXK6d56iT5s
G8NhbP65DA7UiF4hQRNZRbfqcaFayUL0raxr2gh4uMhVdehVzl2f/Wg53Q74mlM3CQ8N8658uXxP
oJgr8MPvaMPisW8jXnz0zk43VZxRHmOeILL78eQ2dGunLyWICZuMCCd9Gn2wk0w0VOVTi7hqyk6j
locyKUI790VavM+Be/AbR6jRfgwq8HFYJlL+BAjPgYxih+Gv30UHMtBSRokv9zTn0VLzVT+z2A/a
CGQKYVAfdEPjS22uTMmuQ3O6y9eVoauBlqfAnbYKGudt5oB+OBP+4r0gLYNQRLAamV5Ty97knhJt
f4TMITpn5NbgozXzvurekFFFTYeeGvrhsxzyju+dm/ShLNA2a0P2ZV5CPX/U0EWxci/KMgNC33zj
eypyDF17KhVKn4qsv2ngy/nwopMqXOpFuNBvIQukyQm4C/pxP1EHMSemp9Bz2LUDxrUCUdEGFd18
LZO7oF1CCVkkkEVdSJSLxybJhAbAwuHM4V5DhighhQFFjg6vbYkex81v7HWdT2GQHQtrOYDxFO6+
PdXYuaXJhQqane0vUTLdFFmAiKOJF1DZecMAlUeokd32Xhk2+LdTzFF6d26VhmnbbWffOZfmhYxV
zNk5a8Y73c4hDhXubS9AJiloauIB71XaGG6DVHBbgjnW+zG0jwOzjj56NYzkmFTE7Evye0QcMqVm
3xaFkP4UKXSmuXkZjomOFjs/l8EbDN4rk/4pJ2TtF9PBHa0zvGwqKheTpMvvzj8laRZr1Yb2+OBh
BDJdeKiaLi7mZ46v7mOU2y8wssS8U43pLCiiiErvS9xSr2xFPnnR0NMtNPmEPSZ7a3A3pDjTQUWE
3NSdtSvdfTHJs2roqiLOqq3Htcmnk6sZKIeVfeck/Q6Zy4oXCeQEf3Ul3QdFIuo2gGTQjeeiHQ60
2FXa7Bi0D4tS3pb+KwR8YxncS+9saqjpQFy69Z5sWbxUiz+Gvk62RV5VYQ3Ga4+vdJvGjsIGm3yj
9HSrSC1gvkVn3JWfYuq1PZkA3oscezkDB6pjSfdT895ncCUYndfzMTPvU86eefPQ4IYw8+Inb7Te
dw0/o0PhscjxiNC+8eBYHa8Wo11EncI0q62jCcJkpg1do8CV6YdZk+Hf3nqleWqWfm1ZbBHdVMa+
cja0hSJhjuFYmESS+qJJrd0swcI46EgzAiFDO+Jso4K7Wnuh2wfwBE8KjhddamIx/rpcJJquJkyO
D3D4D6A/CGsziDEJhMpy/MgkmFGYEPhFhq0keGdq5TgLTqQG+2L73TL4qbriPYVx6hhfcauHxth5
LvEeaoiI+kiqcm85gFvN7dy/62B+xldAF8qb3YGmH/YxS7rQ5iosMrQx+OObk6DBb96TmQuOKSnb
Gh6H7sYt5Fnnh0LCiA/PDGMAuCpB/juobkG5CPfuxTMmj8bque8pgvhUlPVdl5gKOn8eCGvxb0xx
GdRvg9TbZPZCj6iDWSRaJ7FXAf3B2w9qfgdyOA7um835Nl1s4QxMWNPPYIaSb1Jgi7rbJEUPS+UH
gtQcfR/OthnP9aRg4tpYedNGlwxK0nJroQaZ9jcETL1tPu0LzkM+bFoj125rnV2VrcqhfzMG0DcR
AaPRWAVRiXaqGhRynaxxizrBgjJS8Be5PHj5FDXyzeflqrMgT44vBkFLzA4dRvQhuvYPMx0x6Lcb
ywftPjfUEm0LeH8p914FMw460nay35R/LjF6a9UI1kwbpV2wS/gmKVCGg/JyYH4zZMxFlm6XAfJJ
JjtdwsMpeCBQyGsrpvCbj0kyxrX/NOP7jRiopVAJS4mFzb613UxUPREDOrpZrraBPUcj6yHTq06F
dy60u1LuuJJlfucGFkxSE41tFif1Szm9zCD/gdKAj6GIKW+FTO4pjHZGdahTTP4YN5rNHHrZE+Sd
Y1W9MQ1UBpmW7F/d6bZxbhfTxZWDLrTxYOdwKtksFqY34Hl5MaW3xuBWWLmwW315E1Rt6NQvifF2
TmEdrZbB+KnffHmmmS8kbAngwgPR7f1E6mjWUKjwnl3jxnzWkK46J7j3EhGSNAjxStxWXW4IkcAb
wLe59LH2FxE0H0XqCoxtCen6W1lgnr7Hy5QrU/twgZm115TCmyyxMm08TzoqLKcO+xLRF7qynOQA
mhPcafdeMzyVtbRhMpdhJ9kYOcjYEpVHU73xYD8IaVYscdcd4WHdDWHgU2HbLRhgp7WNWhmzV2kC
iTqeRwgoQqtoV52NkNJK46y5y/IOgmqLGEi+p87bTE3kTfScpvcGcmvJTIDwFU9j1cXM35t+BLGt
CZMBTb/4MEtVwO2796OFJ2IFVFbLQx00l6Mc1fo8zu5Hmt85abBd2EtuzonGgPRERFVmwvAn3wJT
Isbs7ba4Mxzt3+l5Su4Sksem74WtXjTkwL0miJv0TPj0lNju2cPJ9SCpldUyIrP9sXRIIdCDX2u2
XhQsqv8bjQ3QSUF5ZEnXAZXCwYqtV+JO2HHL+6Oul8jndRRYJ21lofEg3pKxAzcnNkLwbZzXmZLn
ZaYI40woq0feTftg2Dh8Cqd5Y7VBmJeHi1Cjyl4HJ42W7Dz1JJZVEKuF7XvrFzMnWs4idwEfDluD
0vqyfGgbFrW4AVkYjkisx3Qz+vna1CYqR7pxrTpyJaIWCmHGeoSd9zYDSvOW/duMkLu0b+fyuMC9
UfY2aoTB+QfN3SjLq1AuFk77EBlYk0ont87orz0ZHGf5whYV5kEPUMGNCpseoFvSQUQPQ6FmZzwA
FIkdZ5Z7l2m5uyQ+VZ2vSIMm7/4GKsZiwXVCOcnG6besBcF/E0JmPS4tHi9kk8A+KHs9gJy0IuNL
VaMJNaUiL/EoefZmlkoMY7pjyVoW/gBmmReWYpxvVI8+kksQdL6zjP4qCN8R+SPFV5lSG472PXH3
ZXlHi2eSowmhkau0ei5LGwkBMAM0f5Iku8FoRjwlSFeDZiPLTtR1hXl4dt/T5r0x5K7z+p+1d5O3
+LhFLiyvBHFa/7TMgUitQrBqW6j2dpZm3ZAb3f5EarDHuJQIMooAEeUPno/hkB8ZqOrAF3lkI+go
YZZXzCrCpsSVbIZn3eCOp6DR7fNI2uaQ9mxfkiSytBPPSYfMZRATnU9B6c4iaFMQWtbeu6SIwTBt
H6Usjzo+rr3uhrZIWiVyN41JEkgtxDyj0YKx2hnDc2XGbtgy79OhzYQ1f2TTW8cRooDkt9TdtqF+
3MhNzd2HsWsFa0k4N6vKsNgOFsGy8tRchk49Ab4wxJJvEDW+yZAJzK4RsvnQg1q53Nl4ttynHgAx
M+BGXL5tkTvHHthZK6Hy1szVeZyGAbE9Bv0VVL5oktwwdMOIGjiW5ZLNrEtgWO/4WtmcCxKYdlM2
uDeYge4c4Nj5bVfcoLcQIz9lb4XTstbKWjk1doGC8kWfSs7WebrcerLdVvUYU6c/TkS9tOxQ9mh9
DG5lXjywIPtBlnrnOtnToqd3WNpfbouXGdWypV7/y9JWpPu7Rb0EsI1ljWyhz3ktOuWFOLrntE6j
ib9yZEFL7mAssYmtZtsl6CPjwWsy9tsxP84KSijjiHyRPUjth75zR+ALxumxd7dtagkPjl8R+6gz
eEY8fA/7q0oVU57sUt492ZABsNuXOQdllaOPPXLsOoMNbvWp7TCTjmiWrJoyD8uBPU8MM74wzq0T
lRzSjxN40hd+G8hnLau131QrZjfrdDymS/KWQshknl/SlIga8kit/zjVfO/wACZuiBSMiDc8TvBO
DsafrLQJl2HT2cUp87y1gRuYXRZl7Jgi8KisuYjsyT5AvHjnwH1bzlM+ZBtPLzdjo9bGIuim4nFn
aoy8GQQrA1ix0BYNZzohexuTIip0GgWeXnHs1pj9vNAQZRj07KCYqfcmuXikFxsQAknlfefyk59p
E3KvEmA2qYHUVB9LPvzmab/jQ30qRkjnGB8iNcxrcBZvU+7FwHx2yDORQ+legMF+X/r5RiIHGgIP
Xo2vvSRA/oOYJ3C3VsUPQcpXg5VtmQLa08gwy/MVhksRHzRvY+rXkcT/FapwID9jIbhINylyS4bG
scZGVAfcyu1mpFf5+NanPzuoDjP4XkFtABbNy+z2guLpQOceFhgDB9Dy3jXMBzKHDD5o3qHHjB84
jmN7T/jCo2SZfiVmjL3sMaBlOGSTWCyFtn0lKsscJlAR5ckvXZLzJSZyyRtFECPn5xYprDdKjMkB
uAj6uDQ2PGfdRKzpo37mR+IWYrEB6NV9BF6BO6cBEH3JxL00i1p/3jskGTG+IddJeqqpB7R7Ehhe
ex85vlzLHwgAFiBpCC+D0CuAxXXdUdsvvT2HXLk4PefyctU7X/hdHvsDorEEYlupsqA3gbIcilXO
qe+g5ONUwmAaxrHRhuAn+Gu0dhmI5AY36QTGT72djD63FiBvde8NkNC1zUYpf+MPL7gJAJ3aCF4K
Lu53a6eRDV7DsjPxJQZjxXoCtvIHsAQX38st4/wYkC3JioOcb8qKwD7RKgdQQ1jYI4knyj92MLOY
5Tn1ALjGD13U93J4aUe5d/nxcjsWkOchnj4thMQN7JM7F5uuGjdzgsC/5huuJy/2rOQ2k5vywt4b
TICAGvCf4Jdnu39y6+w1h9PnRApWkhwJoBEFEuZ0LAE3rWvvvnbnKPPnsIWBqzAO29rzmgN9KtaL
fWD8tRm9WCK1mVYlnPdQ/aTyp3amkPg7FzzSFSgdimoGO8XBNAUc7iIm31kFNqrk7NHxHinHTBtD
7cG5AwYdOv2qcwdMBaUhyyxgS0yQPjkGyP68yggKE1wtaOd+wV5W/QDNqOZjpjXCpwEGTatQDn4o
tdqXWoZ5n26bxdqXw7huBshhOEs0ZMWWphTMR5mYkek4hgHowaEoGMrAPxKYCEB2kfYBLKO202RW
xPEgNgxR0O+HtL3Fq/dQ8dHzS7cEsF+bYqrDy++5znjPk4dkWITxnIgN0CgkUZv3IeEIpUa4XRQL
wSMGo5Ot3B617uzd8XGLwC0ENEWUSNNbW8UdObXVufTeVGUjJaGg/TgM5p60u0pmkd9kq2UhO8w5
roG1iH5wQ1i20GN75n2A3/IMMjJo7x7GekP7LhyQThr5QOnOnfON5dBNIp3tH6DXhKStuzeuH1u6
KSJp5Xuj2QG3CgjLCpXdQ2Z6GMM+lzg3BUI76N6eVPdUwGUs03EK1BaIygLKbhUG6mVRP3JkQD1B
BeYMfjKco1u03+HTyQhIQTwquHUNbg+ggJYZV5Z6pwoAGzAgo9/SsQO4N4WSmTi3YS+qd9UztOzo
7QBAtcZRIvR2KfXBWu7ICGia9JXIrSkQCBcMYas2kTFzf9rNcrR1EnedPozpiWpoUhZnr5yiCY1i
I3a5D9LYSt8S3oejRLFr+T3hbwYQJpjZhRNyEfnSk6Ugjs0fGe9ue3e9DNYjMPgoQ/qpcTn9Z3S6
CDbJ45z4oaXoPV/q+5EVOPujaAiS/JqIqfYjOl3qIwAUArwnsDJ7+sHpsnZmVB8cFvG03IKhKLaq
uwKoHKhQzjKF+U1hJdF6JnLAfVK6sF35qpdDXLruvlJD6ALhK1kPfPSmBuK3UCUCilzM7j9Su4ql
+t3I7eKUsZpf/xu3xButfTlF+VBss7wOO7jsoEM4M5mdR6woQEA+o2zIbAsA27oAfJKD0UNN055O
jxPpoozne1ehbFt2oSf52u7S2LWW1YgCQpc0DxyRBPKZGjm0gZjqZMPmL/cdT0bUAYFWD+8jTt0U
YOdTkI+IUgIIygFn9vd5epmr8fzY8UsUFxETO7x6C9x6U3EA/ukzZqKRHrUrH4GLp8admeEKAPFL
68gv/sbHKGfq71K4S1pMp8HtHgzfDrpbFQ0NFw5cAvPbr0ZrAK/owy/ppqLmoacGthTpR82aeFh+
0gW4jpWeWFvvNcdoqulR+PyVlY9g5loNOaI9cNRM3a4onnijdpLlYVIjQOnBJLo2bX8ae3ZiVvOq
NBi8qpHCdCBOsNWDzcddMHn3nCXxOJi4C9QNa+cBg/LshZnk1dYASsZeIdTNIpvJM03TrSzhmZXJ
f8yufk/1fGhzSBdno/1suTQmXlmJRN7MSy4S4DZWio66rBaTlQgDX0bkDCGX6j4g6I5Uz4DOI7eT
N1rTYYU+mPTy2VIBtJqKbuienFIdvGrZDMw/u/aO9s82DlcGpTihkVChyhLOsDaZRmmqIje0cjeq
svaB9wDJvmOPNA0uV1tuaPW/sjYX2n1xKSpo6EjxVdTrQ5Vr9E9YoiMbPQDM9g4z7Gi1oHXEeYD6
jCjkI0GEhmZERGM/LjjKBTYPHNBRtq92iZmQ+dEl/cZeTCDc3A9J665KS0ZtWa993IJSWgepAeNq
lBUXB9CE4jHq6KA/OPnoz0oNGL8KgBTjs+dLCLRPQs3DSlmPf+BIKHCVZbXJvPNg36oeYMgIYQKr
jd0B2TR69gpqVpSlUWu9WRwuOvmo8QcBzDFrimOOoge4zYYEKfaJueBRm1VoRigUmke0ya7ynKxN
FgiMn4mKqMgGGOHX8A6Zu6umM9f5bvLMaqbBAck4Nv2UOv7PLkNpoN4sfBHEm49eHez8GbDvTJBE
ATqdvPxZzdaK0S7yB7bPgidCbKCDtRtS48KcWtUPWf0oXRMlBD0y87ghxg6RCUWLZPjeEwznuPF5
K8ZuiKrqZgm8PVQTBGH5D6sdYddPPjqmeqABgXwrlLuzdX72UN7sG+emugQRmY5qhW9fZWLIT7aP
FC4v1y6V4XT5kGQip5KplV3bKKalgJ5REViSTQprUrhAlkEwgoYpDTiud8Z9X0ChoR9weAaEgCeX
TfGAsmAd1MDgz50/AYixt27V7LMxiwFJxrZV71qA3CQ5aZ4/dvXRqpsXlU0IWZ1XNdzIAgzayZPJ
krBx0g9IZx0Sbt5MGmzGyqz6okDKB+NZZGcnqW79wMcAQ++JRpIoyb0VMP8TgPNzG9xMQ/4QKHYg
FV7E4sc+sza0s3+ZIAWLnfktXXlgljqks3VysjZusvTWNCa+1EKHqUenRocQH3Vb53Ea3iZghcP8
G/osiJKsuLCnXYuErIN7GtmT8sHfu8h4qcbYnmXs62qddGbLm/RQ8HoPKcqVqmZQUlQrvcwRrRdQ
O2YDD41EEVO74yJqku5HstwDn6oip4VXlE62tXsZD3VvROqibp6YWzaQn8RCtFgGop8q8Ac3Xkzr
pI15B7TMMpuJFSbqs/RkY+gPdcXAChcJgcOgeZOF4+J8prfSz5sdRz3BQXf0rpurXdJVMdLZ+4YO
oES2WOhk0Fkg9qWKc2hrvQMI8RxogBL1vJoHCIIizTkzaaPXBEFC1wLjSKUdBe58nghQmxnNAnw8
tNR+dqX36AEc6Kr6nFqo4ULMHghHObxlRP8idDp1Oh1EzZH+ZHnxDE+9LXNyrgfy4F6KqmlivZBi
lijU2zeul8UjMccxGDd0VMeuQ+qL4sEbiK/Aizv2v230viw0m1CJ7c0mmQB1gsn23usAlyjdx1R1
/0XaeTQ5jizZ+r+8PcygxeJtCJAAVZKpmGIDK5XQWuPXz4e6z+xWsfMl584setHWXRUEEOHhfs7x
4y+h3p0qKJEsa1x1XmJ0OlMWoGexm8K36cU5AshuMTbdFhUUYTsYMZRc+4ov6UUdZUeQpbsmNxxd
ykDU0iFy+nKMVn1VPZpG/x4L4anvu5PSayejCTa10ezNVLnXjSn8PvXAzFQz8FZkakydXs+i7mZD
+stSdS/Dtkjt9IPIb+78cSdqv/o42Qh5uS+iIrSLJPMm0dz3PayoLF8WmFcIw9CuuoT5LL5mi3Ij
r4aeWgxc64W3venoJwchG/c1LEefqoxjrJ/bJoF+nMxVGeH1oGmPEqx1gqoh8eUfupodkmQEGgQT
j8KYfK42fsIM22OOEgEOwmn63KaK3kW6oa2DevheVt3a1ASnBzbwm3EnlBDCRhpCl6eckFimVpRR
tCl0VxjiR5qwXtbLuxRkQDSs0rZgLVPhu4Fn7rSwUUqtPZdzcBLHbA0psE19zI6DmmKCpj2714JH
KRQ/5BQhFeeqsrO5fBticRPCoTW9jJ8ZbFRRMrMhldo9CkGm8JmLSqMOX5oU0tWQK/Ky6Icya6gV
qu7oD+1dpUfvvT/hmF32pd3PmnrU45Q29K58FNsBELcsfM+KB3krReq9TOkTSzLQIr64BT58XT1d
1CpBCtG++vKrYVbuOMde2EyOsICi2exq3L1pr6712V+PWbiOYaPnUlyPY3BIKvOYR/JdAlKUpZPX
Av6Og7LVlWkzD/rK8CsXZ9x1JP9czFulIVtXYrqTuG4Ua95WRvgtllS709DyNFGwlwbqunIaNsWc
odaBDh3VQ0UY9Dt9bVHWTqMEEa/iXdjYCfVdIaB6Z8Q1iRF8dtRXdlnHB8F877GE0GQEC3P+3MFI
xsMgrvVKWHcFIKgUq9tE4p+0vkC/O0Y1eEbFdMzo+4xgTVSpJ1rjlCnzZW7np66UNyLYcYPPhdEG
L4YcO5kvbfpY/DWCXqgZIFDq9/dTKO6lUN+OfeZWSeBOIxc+oYUzs63NEIzfBFieTpGCvVebC9se
CRi+LBcD6Q7ZB6m4uFFVfx8z7srCFEubwnVoDG5R9aswHO+yQqOeNPVd2wvurEl22eNuyKSDChhQ
A60sp2Idp5XDf3eMmHQIaV+gamQ+PblssBH6ByNNHhSFhveaWN2Xe73TfhiCtJZHyzUAqrK+WetA
dmVSIJ5GQREo6Lo01CGmzZxxTw9UF/T8IKvVGse2XW4O9gQNNPk4Arclyg/F64lXHelxG6WruCzh
+lW74vkyWo3VPl1jR7FWjQZSW3A4nyekX5wLMNssU1Yde59SzsM6cNP2w53EbtS4j4KmtUcxOFa1
dedLMtIwNUQA0x77THZRUZ3l2XDiHFSJIcByzkfnRaSWdMc/a5RcyIIy0IX3LhDX1iBvWh22oGAt
pAIV9sJwdAIekcufYpb9CqnMW9SXThII3/0xIsAlrlGMG3Hy79TeusSTtbfaHIBsaDy9XYjOjzCa
XF/tvNKIMHYbES9qBk1Fw7uQouYZ+3gVR9k7ue65TeURVyb0mKH+K8nCb7k0fM/1wpvnzpEqQpVZ
3fl4yKxiagiHKYSJHXANQIcQpXoFaUtVz1zz9aGrS2+ogh+Ryf89pc/MEzmESrYeIxVuzh17vKun
yfjR6V6VwdrrXm4EdjukjiRtYdFTNFcHTZlJtcAFR4HLa4ge6Ig1MTxhJm49nbvwfQSHVyo8PPW1
VnMDp65U7ZWA/uP8l1p1jkJCKdIdEmIZmUe2TxTXK6+wnoYsfCQ82QuNIoXjYbQsL11SmzJ05MrL
4nTr17jYIKNYhg7KQQpa0titgLnuAKisnqA0oI2eU+nNt2JPUUDmg0usbrRW2yWtW2Y/iuwUp/nG
SN0yDe0yjRBWMuQyLY9TnDqT4WrMBPORQibUuk13DtVN315SoFPzVx17qvYtyd/qID7FojtPsj0q
x0AYgUg8SxtWxag72bjt25A+jX4PvrbPpa1hXub+mRZ6JwpPtbSdkl2R0AfAX52us1EmDDGZHM8A
C9UB14ccfNQ6710qNkP63AA7sJm0YNMMPuDMtpjOYdHijUcCn2r2oo0VjO+KtlVoFutdfcZxLUU7
RBUTA2hRZc1N4cgx+NV0TDhnQ3xUC3zBm/fZ0B2zTteVhZ4G+YnVlyo1j+DMyrQ2kdUnCC8VaaXM
LzQx4GXuxmJod4jAGnbV/DMP4cLqUwpmoNXf5OaB6YhiEa38/JBxG8TFvAqVJ6F4FwhjoQx5kkqY
EZV2YfI/NhHakhAanXRxKV+CyxIVhoizWvv2IiwKrGPUZ44PEZwI30qR9pfhNSet5sEKrsxFEzq/
mLMEOM3dKUO51oSu6BKZqT2k0iqmXaZRfmQFMDd6sMyLfR4MvKwP96X5WEt3SZ3ZRfVWYU+hf58l
FGUPyxs0Mn4Js7IKA7DI6wFxa2NfgEzMlFYC4FM6H/t4ZEoB0mcSCFnyFwUjmfP3zLiLgJxCqyYw
cSqll8K808fXOjjFyrukPsvRNlMadOLNqqOUkazR5fbZyMhlwjvDbO+0fF/lZAX+JJwyWT0aXYoi
8L2JpqOGjZEpHwZpdqFJ5cmnEAEjhTfs5dPyEMCGk1A7oParCoF0n/1Qw3cN6UCckcCGK7+VN3Ed
2aXCvyZ2yUT7lHJijpFs52Jhj8ZPuXhoZR4g+oh6H2DsSa+An1unLl0ZdD02Yrsvjllk2KX4K2x+
8FTZdKyHd0CPmamELwtirEWvCbqsUtlbYXtYaGlBLdazDvg4bjnNbTjvOfZtDveHKbwQ90+xPtwL
UgvrKNpplp6T5q0VuUFwH+YeNZpIANCms7sCYxwVQrqWvHHM7ob0Mi3SAWVTIeUwGkf11TV2XwWj
GfvRXJdgmJFaPY6Wsp4E4UPgOxWaD+x3oetYD+66Cvq7feylD7G+qxVKwhkkimIkdUNMkKT6aflW
9fTcFspjWBqrOQb6qyr0cQhb4sEO2nqlztsag5FJhaaLm9Wy/wMkmPSJa3S/GW5HhZN2bxWb2K8v
DZgeHzxt7mRywK74YeHKkCGw8VFxZtmu5FpAwqta62IiH2k3JtBeNJSbUYC9Rr7WIXYcuRtb8hGN
kGlsmzTcpdN9KfN+UbT2T2MMrh53e75bg+QMFcYhEb7rDPIZrO9d2G9S8YIy29Yt5Bmhf/b1+YDJ
iBOOBDNgb01zaOBfYfi6DodTHDVnMbufo3dukyo+c/miSTtY4y6tAtImFf0RiWyCXsOtm5/10O1b
4oKowquF9wL6q5y2NbSg6dCCByFzbkzHN1rb8qmk29YbJmGlpvmhjbwYo310UxAA9EW2qk81CD2Q
XiLyZ0t/qCd/xwEotGw7W/AmvuD6CKmiY6du2vqcRS9J/5AmPWUFErNkU6coczsvT55CjS0xuHUO
kPUzyV/G5i1uX2HyHAOlSd29RDxZHz5GSGytYGOCpuGkYStBZhu+4bY9sBiRJlbP8J2DoDhDQXdn
7Bn1h5Rquynl7s28ARV6cJ6LS1syD0E6YbJgA6E4o7IRiidC+MRbl82QtN+bJmxl8wNDJmzZD2xT
PBgys9iUDRX0ymj5VImTWCCPySoaz9rAlNoigU7flAG2qKJDJm43OOn4pJ2dheGmMNkS0VkcNql8
HsfQq5OLRZIrhthPUdpnI0lYD4Q12PGY26Useg1buQ/P7fAdCeWaERKQDAyENyPm58Qrjfm35qkC
XBfi/GdWN97ct47vky8WBxUYRpQ2HXqtyLg3epe3W9YgBBZ0/w8p+ggkTq38LQ1OyuCm1cNUMko3
kleT9o1brRA3IK5T6hYSICdKCAFkHpcN11Bf6uxlmF4RBqxapXZiApVcv47h4+zvlfoyRWfUsfzh
WfbZh0RexDkMZEBRLfwwA3Y0dZ7EO9ashyR7jCu3zyd7YYiIBGVySKcLf4uS+yelcNM2fUgYB0UY
I+Gwq+wR72pKY7JBEFu/WnUA72qq7uPiwIcnKaAqbKjwIrKr/3fZqtV+oB2TqRPoOUu8lKYc1e0r
tziiRImqpUbjqnKNQBllXi6nu7DacoFlNWJd5V1L07dUV1aV4GKbgDReXM+mhFy+3Qi626PTbsbY
FqaMShiMFoPT+CA2Zz08kGX71tby04Myc0jcKTBsLjbDeO0odVphsLEZAdroV6bab4Zsk5iKHfXT
WrNe+mZbhDvd4hcrru7TQoBuJR/PVekO+b0G4Wv2jHeO77pmIfYOClWwKZCPJvpZ0RrS2sLuspMG
rz1MIN6U9iZdC3EfuFjO7v0y8eSemzW31VohS3qG61xTrztSqblSnaPE/TZAUAoqqPd0qYO3QhCZ
+/ImpObKEq09rjlEVtdP6m3pl6Q/qA6YURhWB/IwWeEAIgRT9fR+sZqpEOtiHiQsgzli+YwrzN2A
gZamveWWCvNBh1sB8jqcTawm++/xJB2kEFCyPqpWfSmNKiVMbBliuR31bB3xICFNjFN+3yGMlBnj
E/hPufXLSqyFuYu79zl4aNrxWR1xam43MTtIFqdtAK+L9oS77kB732aS1qqafecSZfYErQjPwAJ8
xNq1pvs0FVaJltuzINmNr68xjiDeYbIvQORDQ0nKxgjvlkAeGSpoUsG9Oa18w0J+AbSTAg8E6CnV
IyVUU1JHpwpo9rmrly8IkwTWYlfg0HVTUaeTt5MLk6fO03EShy3JMH4RTqSTV+rdUWcOuiqjKSoG
RA81QK/Ptg33fKMFD2iDyTVgKDA6rcZhRRom1R2/vl2TmKxylEAheOggQsxJtSOQswTTTxze7dzS
uP3qdR0vo4vR6DYLLzAuymzyrMaxugEa7p02g5MZZE5I/DGyEfxd2Y7Fmusk0S66r9pNeIfYCvXk
g4H3tNGSlxKbp9KVrGwlLc5s4Xure4qqbyBt1kzQtvoD9zE9BbwMAYJCfWgUiOsnOBuhOul16TC+
Ay2qsTNpW52E3g6Nh55cojJRD7LACGlL/lRZT7oSOkuJUJMH91x2CEQkP/fCmYuV5KaUMDOZLd0L
iK1Tcg4KC3mctmubadUY06oTX9SKigSIHjSCNoqittCrkB/TPSDVwW7mu6aWuqr7ZylauLSZy8+L
g2hVI86TicOhv8lTQo7EROuaslzQ9pGorGCALFMjwXnik5u6myA/kmgCKH0DoWPhJnLujB1HxyIk
o8hqqmJVBm+itE1UPmqhrpf/Q0JMNUjs/+AJ3/DC6O0hv4ujmE4NqMRB2kz85FhyhOneEPvfiElV
KveRkm5EA/CJCEcuJVmof4xv5ty4cvLWCm6nluvYStZlchlEA7XeVskQjCjsUmjd3OumBZEJV4DJ
Q8X0tCK2DUNZY4TnZeq5QWjCAOAcGYkCsCsgsLImWCCQsLYeP6TEOiUiKDGxMle2RTsdFj1Vg7Bl
xmeo50FrANYlPc9Bvvkd5yF+baRmBQ1vjMITfZAnLb4MvvrA5z3o0uzFdG3isYksVXSD9rmlZkF+
W5D+0WmTcK8n2aYyXe4DL4KBB9yHUnvn04YTGtoRkkw2H4UWRHG6+MX7UhJEPT87flfwZxfp3Kz7
9iBz4tLah9/xFH0AQOj4mnweEb1OgvwwCn91Yrmj0SuR2Ii6u9C0CBa0uqIoWCgudZP/rknz+IWp
CjZbbRXPwWYEAWlKepYMWypMxlx6qvpkoinppv1yVxGlLAn7ZeFHhoeQppA3BV5rjaslwSUfnjta
vDIi/f24NKmx6ypyC7E+JYW+RYxiDpkTTBZtMN8q3G2misG+w7uYMNgpD7fMfYjn6KRP9ETGWKYr
JDAesO9KJ5xxMFZFoOF/Wdsz+1hv1cMsZwi3TOIj4IiA2KRfDxQwWdLxEyM3nR8nCy059X8HOBlE
nJp5XZGZR5gSGOPJ4uWFEmovTXaXhLacM3Q+3tTSk0KVwvtrqu9qrqySOXY0/RJUMuvAkFaPQ587
tT8ioMkdRQnXQ1iT39C0Ck0n8ieKeJGK0x7S0iig66txErdNm9jcwscJIwtcYTah+qOok41cyxgc
SmqwC4gGNOF1KDiMzJEVFHc1N0isJCcxkR6mKDtFcnX04UXqJnhtDOllIgvIBnW/tO3L8iCjsVlI
4vpBog/EVyw30vsjqQebBxRqEGYPpoW6IXuVLN9FOuPWJV06QlJ9gwbtmN8yNocov5hwfGjKpKb6
VtawoYkGBDivMpEqJEUY2kvhaxOPG1U8t22zauVg20fbMAR38HsvDJFpoZDMJBhUGVr1IxXIl4ND
bo2O2F/y5lKTfEe/xrjf6iCcifZDkeU9czUJMoeo/K6RV1rFEzapF1H2yuk46PcldbgBsBPHXhdS
vdcFmCHFr/o0WSMEiH5Pjj1WxVHIZafQqcAR0tAm6SriYTQf/1UgzygCsczfa3m+rkXaAywX91jH
9Hci+yTUd+K8J74F9U+ravcyekKlKL+bcNU9l3oLzl/GxlaB5JuCM+KSQLsslsVNaPhcIsVG6Tq7
zF54mT09FZaqrKyx3GViDRjCcEJy1va+HxKvRoFsWS8+x3oSLBQ31ZEjWfi1jZFmOD2LE4mMtExt
CA+KJFHDFo+DT5q8nA4lWDclN4+WHUqaslrJyaiV5I7qDFDNmI9d/s0QjS3lheOz0xRN3WCpZzoS
Qs0J/FxGCKR7SQssPFrvUuWpSXnfKeW93+378dG0mp/IKZSGNmlJeati5F59QqtoVExOV5pbyYT7
mQHJzUQ/5alw1yphbxtTuVSt8pYK6wH/zPUS2Jb8lPtTVJ6iRtuFxXYUuKrKnJwRJgmzxZNVm3eo
43baECt8M1BbZE6J/qqjjDT47TtFLM85WvnlGmNUKRKlzpM5bJruSqPgatxY7V3Q/DRRMPm1O8+e
SO9DJW6KCl1GbGc0T7BpYpRtBfxl3qPXaSwPAvFA9gnSTmc/gqeW0tmkTOHOLUWXSzuv5J2k0Lyu
jv9CnCeJoGJse6TzkbEIYLinlv4Rr0YQDlrPhFaGYxVAJEj4TL8gRADED9+jcflV6c+5GveRntkp
yrGYDjUllHaGVRMVNl126EBNejy2epqCBFrdZ6neBQXJNtqupaqSJeouBEZxfG/SuRYhOaN/UB5o
RJTG+lc1CZldBjWSAalelVV86v34UQsNkAiqiAhOA0g/9p24L8q1UEboriPpEOmMJ8FVtRbFS5+l
7Bf/LCwwgigiqGFop2l238qsZrCyUD6E01ITyeaHHKWMPMyo2XsaT1bdaJZbXfDPY9J8oDO7S2W6
J+QF9h7UhJ2G8hUnsSAfjqWUbHFU8nSUrXPxbBaG3dRek+9of+PKLYqXchI8UYwBIo3a63Mwf8be
7yUwpDhdhNF5BqBem8gdfYVuAyWZQBODEzr3QzeTIGb+rreC1wpDcECPYmdgCrdSdfOXWBvBWpa6
xE4i1ApNRS5gI2CHsTW9egTI0hB8PoBmzNyiiBQCBdkRE5jNwZjgAlTKBiCFhhBag9zBK5+Snm46
/n76MwS67LKfqE+2YuOK/QBY7+lJdiZ01+gGZJrkxlo9zVlyngXD7ZudhWxRLLqDKM5rU22pxruj
OXVv/qyslGB6QViUOno+uyIYVybSE+WX+yqCe62TM9WwBYkkxeKWP/8Ejs53saNafMEjfasoG32m
uvKZITq7TY9/xYBCl1belAa71Bp/xtN9r/xoiUUU7wH02FyL3Fc/8uXghNIhqEIKxvtF1lKnLqML
V1VPJx2ULH+SOkaJBFpeEq8a433BURCCR9lSd2OUQySGCEj1l7QTd0bu7yi/CuMjVRGnSrQ4Nmej
LaiWO8zBaYuinXRqD1L0E+IgSYuHon3NUhB2AVQ5pl3NZA/BvBN6O11h3N1hAVIREaxB7hT9TVE/
WoT+xXjOy5+0aR+ExmXaD1SEFw67PDrF5kTG5Wlpu0vLZy08jslrUQhrwUKh9YB+YSBNT4TRnlHY
Ib+tHjq53wYDc4Faryh28O2buVZob+eeoOm1PQ5g27VGjaC8W3r1JgUpgtK7ntYw33xsO+sOgewW
u41tgHZvCIZjMIITFCsS8J9T89MyTjDHzxWSDTX/iJNiM2tsnkyAT9BLyUv7pYVP7xCuzpZdGNPe
ijVXl/qJPgNkrlVRodqUA6/mSkFnJFHwIK/TaMkbxcGpLSRP6qBtjcm695v5ZKmxE/t0ndGb25nm
L6ron31doOUc0vNEs+iSQHWEZYpiiCT5WdfHIxVdnjZbf9FAMhnUBC5FRD7U32ZV5DYY8u8y+JOU
lY2TC/k6h7iYDfIMfxoQ9R4jSMG0+N75zR6x0cFkFyVxCX190rqWciDeJyqTc6tjqeNsFI+XZOnW
nGakCPWjJvgvUZTtmTymruvEb9GLebWhnNKmPkwLuV9P65DejbR8S1ov6dRTrnXrKmme2wDPi6Lf
0Dck69EHfB+3OsBFKmt7Zr3k6B2EfaTWOAxkFy6+OSg+NF8tV0HmH+Og+daOZA669gZ8qsG7R1wx
7WGyuh04ip/SR2XUtGB32lM17rqh8zI5u4QzpEfWk5pmWkA1qi61ctudje6pqframRpypHqi5bIV
bAFMuCwfWu07o4SfxKJ0hSRZi8a8SqwedVVKrsHEFr7esC6S9K2c9Q4/AsB5M3+Zy+UAYwEHSoOR
wjmxaORLPkQleMoV4ZZB0ye+Oxq+Psu0JhVrn2uDprDtUF/pFIZ6uJ30yc4oIKx89nRyOnCkpo73
ZTJulUbdhO1ww0rmM494TA5kGnMUugz/4RHPKNYsMpfkmBl76/INRipZF3a7n8oVsWhr0dL1e0IZ
HYFfO+V84mmi6bKuGhKznOR/2H9jDtBMGW1QLgNx+Wzvmvr49QLSJ25Qmo5yWuLlihhpXHnxxFrb
FOIkA5PZ88Z3JQck5jjfI8hzMmfaNzdGWPx2taI7Pijy7c//+39M1VBUTWclGX8mmZlNV6ZGY9WE
OnrKyC0pLKb5uRZ+TdN9G7/mipuKrooiKpc2Xz/kJ4Y3f615ZdoymUk66UNaQJUK23jUEbWONEsr
d52qOWMvrI1au/HhpM82LONSVS5zRdeZMfa3x1HYVIYqIDp39akOyA8zqrm03TeD6QmYvOQZPpFG
BL0iZvtAUZDehT++furPP+0fP+HKeSfD985sjCTk0/aO3Gzoj3blLW2582aZCslYg1vnRPxsv+Jf
LLJn4ee13zMW/3CpSyvK63heajkdAX6tWx9lF3ghlI+uBZ4mdjs/HfalUabbRulfY9VHAqafiiy8
NI11D3j1WqcA5TngdN3yk5VoV6rdIgpCEZGU54yZxWqXnxWuoylp72l9D+kxRwagh4zgWboe+gqC
Csff5x5xVMDsJE1iOHahwowgpZrnnIY6eVcPil3QqDqCcVVleZcnlgLu5ceHRlcvcaB8Y2rWQYvl
X/MUXAwl2VkqtH2j/Rin7j5Lkgc9VS8KmOTKKH2KO6V6KNDHhWW79Wnwm3BQztLkl9HQNR3St4GS
iGmjlIC5mTvWQME/5OBjcidbdhskb7LGGxtN41wiC6gDeWOQYcVStx/pG7ey9iQyiUxPGk/1029B
FtLjo1cXEK12STnhFAzjPRu5a8UgO1iT/2HmWFcRwlGIwKeG6DrSpUk7TpH+0+UIxAIx3YNZ2kx8
OU1CCA9Soi79ehd+YihG5OQUGKouaf+wYRb1ycA82QjdZqw3Vs6lswCV7Q0L8E9smf5c5XfU+WPf
1dZUBm1gYctGn7Ci5XdR3r9ixB+vxk4iVw3dr5/qk32uSzhKYgnPbQSA+/fpLgwl14aIpxrzcE0b
BWX49J+bjusydx2WkhKzxq6tK7tsYDPmE/7V5dMUfAzyJfHf/uOn0P48rVdxMcnjnMa5uQC4YFTN
+KQpxo0w+IkB8F8rXEdBo0KrV+JpPufyZoJTUg06oXNB3agygGsdPoY+liB9d8sv89bCV7GvVxrZ
F40acR/yMZEsXTbCvZRti4KeE8ORomw9DNnT1+9T+mRb/PW4VzaSkjoPYkxMcLOLzHiuyo5PEhad
GCxLTIJYhbvi5caKnxyvP1e8NlRVqmlWpIRPOO3abQiRoD3rFmbu1rph2koveSXVbLmhUT2+cbBv
PKt2nTi0Y4jIkgsuEL0pjh57WXv4+uFurXBl4Dfr1PQmxJybW8+zSf8t5eLXK0jLX3GdjfxxArSr
c+wLWZ72Ax8s3uLmhxfJyne6N3oUNrWLNbXm3FjvxrbUlkf+I071wyi0k1VWXMnSRnKaZ0yY7vIN
dKWDOt2p3WSLcMOOFgf+9ddr33qbV4mXPyljWPZj4faGspdV4cjttP16iU+Tuz9f51VACQalSuPW
gJ7UBycIfbTXC48rQqtrmDBQy1pD0JC8D29tn/7nMZmjoKkWYx8JzdcxuVbHakjVJdaM9Uqsfs0Y
3nz9fMvP/+duMS2INyqBf/hWVoEVaBh+BfhSiUgnXBOZQkTiW1qXrxf6tOAwxH+vdLX14zKtW4UW
JKQhK1xJxA+aflb1Y7DGOAxIDjOqe8uFo3OEp69XlsUbz3h9Ilokv23Z/muHUvJus3V48r3sPlhb
tuJKtrXL39UNPh2e/xzeuPN+W09+9YavzscgSYlmBfDbZb1dnNvhcjA/w+h7cTkOaxtKZ7YXE+Bp
j5ro60eXPisT/nzpVyck6ioJ1swKXK1ypgd8NBjnmDy3oDtv+Uf/UWyXQdQ89p1wwPntxuKfRiJJ
VgxRJx/CsvrvyNAKQiO3dVe57WbeqDYi1u/MLt1qu3xHH+3D16t9Egt0ki5G1TE5zvqHUW4iWFKI
m1CIkHKUyKPFDSivfOORbi1y9S3nrB8jkNbQ1foYvZxPc/bz/+4xrj7YJPdBP2k4fhqCfC70DKZg
vDEU8tZDXEW0Slf9HsiLN2VlG5pgNqJ6I3X97Kz/lehdpSqZX8uVVY6hC7i47n+myYZqzWZmgoO9
tszwX8HVoeL32Y1SfMm9rs4aZZppWRSoQBv61dsrW4WWOisp3BkbUHk8VsGDiMVTOx4D0Or//Ev9
udbVa+zmZKSphbUQWeSof+NivJFp3nqa5b//cbOqjWVVosAKvEq3YQhphlOZRk+0piRY89zKfj65
Cv56eVcfLU1VISyWlyfmH7lBewO8jvUqlaLz9Yv7DEfQGdJkWMxOVhnadBWPa3kopS4FuxCKbhfg
CKnR8tDTgVk/Vr66pQPYVkthQxuDHYw/vl78s4dkRZ3JiLKsi9cxKRaieJjMnl7+HNL9ly9dWpFB
PTcMgj9LwnSqN81iQARQ1PVGrGk6CRJJBzRg8NEiGd1kboTZj2O56UTAFe++fqybC17txkov1Xxu
UdKpbuQ1NPMVNrSPswztjRM3tf8HqRcPSHuYofMZTfEqVR7aVoCVLSq3FNHcIISY9fHGYf7/PNO/
11julz/2f9EXoTlOrJFu+22FEnwVucGhX0trhsA942p44x1+gm/99UxX+1KxSrqT/CH4ncmOW2nl
bxlYtp2Pg2d5X6+1BKLrQPXn67u6SPqckZKAHoA4iXrMw+ZdwBenDRC5/e/WuQqIY+DjYJmIATOp
q0M79tt8JobgcnSzDPjsVvnzia424BQnfmLKfCzYAQcPZsff6o6wRvJgM35rkx6tp68f7bPK9K/P
dRUe5UZB78U5c6XTuMEFPfAa18fzXwlt8XWBev8bo/s+Cx9/PuVVjMTvJDYBUZahCkwzsXP47VVh
C3Y5OUjMbMZVeJEDy63fGP9za79cpVIY5uo4srBfaJTyiyf6efzqxnG7scQ13pTXYBpdD84ZI/mb
6CfyNRTn84077cYL/H03/HGmab/qMtmcmNSg+QeJtl6T+yUeix9o7G480K348fu//7FWr2o4LoRU
puX0azQTtK0anLiy8Udk29O55NL2lSd5SA85YslSqvUbp+/mL7iKKHUh1QYdDiGHAs3EfvTKlAZX
Bw+09SLR3gyGcGPJW1/xKrB0dZ5nZsYwBzM969LFjzfZ+HDj4N2Ik9JVUDEroZiijqOu3uObYTP1
7ozp9Rp35aNxq/xeDtQXgfJ3pvnHNxTipqu6Jawg5XSZlLkxneFcHbE722Jo58gOoP/Wx3IDl6Ab
r/Lm17sKMI3atxYO6MthVzbiaPde8WO0aXZHkuXGLiqpGy/20xjKPHhTAZaU/sEIVrGOedMC3ahu
/lSfG7cdDyoBFEkCI4ZpOo5QY0o3TuSNRa/PvdIomSLlTeUKmFOIS9NMmd9Y4tND/+/nuj70cTO2
kdX0has2D7nm6TSQ0B0RFs9fv79P9/4fy8h/5wsiygxETATJXP8GSI8Hx0FKuxsf6dbrujrSVtCV
cbtIMGa6X5n6DjcRXr5+js833h8P8l+knddy5Ea2Rb8IEfDmtaqAcvRk2xcEu1uC9x5ffxeoGXUR
xBTmakJv6gieykTmycxj9ppt4lrJxTiTebWr+/I43E4HzHS6pE/hJthp/2iLXVibbWfdj82A+yPP
9J25r/6sjxPBSnoUj+VB+DQ48i7n/kiD3id17dI6zdWHzX1heVo3F5vbqBBWtmrWO2munbpFNPGL
cVfaCLxv00dkt76szOvat5tt6FxWS3pnG55s95TuUVf4GHx3d+WBOuAXyoOLdGM8rFJJ1xb/7Mog
6r5vaBoLZvIivrBHupfvScnnlGZHhPYsflcRnDyuvYWnK8G1yZ1fGSg7mT7s5EwUh2bug7KfQsCr
HnraVVfsvEXfLj6iXiuZ0nnY+YvnU20Ry48IblmglzwKOnbXP+LKN5wn9/l+RTKOZEEgl++STPxz
TKO1c3taB9eGNHMkLQkkL+q7bB/UPwwtRviYKp6o3aTZ81hZ9vUBrawPeeZQ6ibKIprxgKv6Txbt
5LCFHejRdFmvuZW1qZv+/eJLdSih6UYfEr0CvJ7TjbylZnZDnVB6HiCtlSfx0Kj766NbytiDRfj7
TJsXR7htmOaSineRfrZH4+uUsNds67HaQZf46dtrHKa12Zz+/WKMZoVmdGUwxiw+lCilqtG5aM8h
RJfr41o5a+SZK/EtzawBS5CdrZpTY7gvQolWUGL8j4tj5jwCLW4kbSAXFk7ifsbYPwgDjTm6/CgP
3ev1Ia04DHnmMALDqIfWYCEaIFrkRKUA1UBp9JHSLBGAbFff5oVz3eTKipwTm4OglrmkM4tSUh56
hU4tsDb/xITORU2lUseYl294VYw0uMUljrIJpAVobsyU3XUTyxP328RszcU5EWejJs4N5OZmOjzH
03/laRfv3epvO7M1V3VDZYoe2aDpuOyPNFofhnvtxBlykI7Xh7S8jX6bmq07KrbDsFao9nPjGMET
65snubZISWIHVOy6qf/gIX7bmq07I0zaKM/4Qm9X/OaAbJ9t3kxgxDE5RDv6fVYe00tZEXzS3xbn
GWYUTCvXLIDqUQRtlxVSysB0dcnhdu9y90D9xETQ/dcUQWg2a5GzxdVCnSekemqKPpBJBTUpBEN8
u9y1R+lMl7Gj2OJ5jVO8PK2/7cwH6SUF1aXDv6a1oGt/5++ku4YUOqH3aOft1i4cbz5vfmxOOUR2
GuFdax5bTSwhpBCOkcGDf3QHlZ4imqtbIlu+jga6oAlbT/Yh0yWgFNovKcpamzpXI2egT7OJErRX
C9QbMoVCoFxTz1En0+NmWd9GpTj2jUdvd2HglfonOe9f0BywB8pU42H44/qKXDr+L8Yxnzk/zUY4
MZwhtddArLzJ6G0Mv4/oRY3J03VTS8fIpalpy18cV42kx5UxlaukSAwMBZX3kgLHbFiJRy/52Usz
swsNcki1WcjEdrru1cVKn8Rru3ghyQr78O+PPy87aH12saYTjaMzb0A3OqqGU0e/VpnBbDIBlllU
uJ8zeS3CueSpLu3OLjWRiPJR4onFPtX+SEJo1f6+VOhCap7/ty81fcmLL5VKSuV7LWlcjaaiPHr2
/Ue1WnsQLXn4y8HMThLFaozcHIkXTXmzycO7x+H+7ZWw6uHXlsTsMLHSuDablO+FjKijKz+FwFo5
Q9a20ewMSctRlMwcB1S7yA+WFlyVgBhG300qqiiuZoOxkmtf202zk6RG7pg/zg2mt2ieptzFgNsS
HP6nhaBPG+FiIaiNKLRpz+Eh6D9p4n8ZY4OGF39l8hZjABdLQZ95BovmvVTTWM3hMTgo4415pDO9
tFV06YkFcSg3K5OnTE7go/vWZYt0jqp9SMtVbta1ujkUe3kvOcoOUN6P3Dae1E23Q+f/7J3oUa0R
KztPpV8g0R9p/vjDtJsz1BaQYTfQ2g+lU/xYSy0sr1SLE9MwyOuas5kAYRzA2uRYCaNvNKYcQ9df
y1crS0NXFYmksSbLH7KC3mDokUFX09sVhP5qxE22F2fl+hVkcUy/Dc6PGIgpoh8ZXOW4JSCw91UU
1+44i3vhwsJs1rK0Rix+CoZNtyqNE9/etIda3Fa7Ozo86JCzw324WiK+uIYurM4OGrfs2p7a4Wki
FYcXS2SbR+t1inQkjkBjrn19Ly5OIzJ2hkmmVZbnBaVV2pZRMTWl0MT4nFf6rSAbK0fn4jxemJh5
MR3xYdk0MYFK4YsnF5jSj2kyrO33xXPsws7Mdylh1BlKoHGO3UgOOl635tF1gj1tUL/kzXRd45F0
/0+CKQblOTQvqDJlE9O+uPBlJVS0nqklQ1LSnymkwFqENX+57MkujEwf8cJIECZ1MpDw3A/bxkau
yQYgaVc3gO5OaEKu3UOWTh1LkgDmUncLo3e27tvBGiuK3ViBEo2qcM862tuJ2Cv0NirywUIfqTR2
pfpDy0sYHuLODRDrQCR2avpBPa02/7i+RpfKz/TLXzTbE4E5QN/z+LLhsTkZL/VusFG/OaN3aZAR
UqmSnGIv9Wfq2G2PB8d180vr6tL67BNnaRiabcoTW8nMrYjISeshvZZO+kRP1y1NK3R+flgSCGZD
pQ7LfCuEu/jOGkJnCCJBmpaJWqcUPFSOsK/3zcr5+xaHuGZntiN5Uo2uGzCirDLPVAFBdCxwNRn9
YuiHJLYUoC2dxv1XiwYyw08eRHWwG5CTtIDVz8WIWkMlU7OPNKoRII8uDSie6wKC7qa4FbsObQ/l
kBVIiweedgt+EcVWvfwulkNtG2MH7C1xV9bIkh+7nLrZ5lcDrZFCSaDSodmrRbItZGNlGUyTcmXS
5lHaWpMHwUNHYS9nk1hL+yL6PXg4S/3eG/oTjdEQjuhXvr4ilip9DDqZTV2kqtn6UAEYtmrdFzpN
eP+OWPz7Pkvr+0q211pY6Gx4CfViXYGdMD8LUEcQ5NBl+Zl6djYr9BSKgs4X6AgFlFoVYqk+/JC7
4dCX2i4GMRg1bEi1OWqxlm2onnnwkAKM1YPGY7WL+53XJMgFoycUkuRPfNRuvQdD9tFE6+gp74+1
122LyD900q8s+KM1HIEW+B55nQiFlwisYiL69KkgCibnh1pHhgMJT8ELHhMVNHMU7pH+BD/6w5Du
K+uVWpetGeVoY+UtUi+GtjUbkNUdYXTadAmiPoBAg6S+UcObFGHTWJtoWqGTKQYaqCjUohdRF8ZG
RV+iUEpnNL07k/4UxfzcpvFBGEUkrkJHyoxDirQNeZdNTN0torcIvKXoWGuTlMxJg98BUq9XXxMN
NUOkSpsQ1YRhTLbIAu2C3Dv7yGCZUvFEK9iPOGH+ApgG1xfOwn549y1nWxzPXveGEU/KBnTue+ax
RiPvuoml+Mg7G7M913RKAE49h61Obv7tgkSvq8YV2z+g2EyF0fr1aOEucWly/nSgNc8LgxSTZt98
8QwU/V2533hD/4/2nUzBOCVuusnF6P2RWxZ63401hqbcT3JAlwSON5lr9zwcimG3MpPTkTrzLQzr
t7XZqzVvRk8PdXALlT29WlFmOv+3ccn/8NV+25o9W3tR9dKhZWSVPdgCesTbKaqFbB4SCwTu0Nhd
m8vltfjb4mwtNrmm9PDCpm7SniLWattFD+2he+i31REAZUQjSrhWP7i8UH7bnK3NxPAVzZ2+n0l7
o3mb9yh9rvjLhQPh8qPNQ+9GWmnoQPPRilH5liHBI4r9H6Kfnoyxeena4aVp67UtJ19fKMrsbubq
atNrUNL2oXvLukw20UmgqUeLn9/KtZxw7TK4sjLfnrwXVxI4tEbXD8zjVIb5V0Uf1SNT1nU1nrJ8
1v3eBcrsogWiXjQa6+2s+x27+e+i8ws3rXffblqyF8Oq1IaSDYNhTbEBUA/7/oSU5H61MmB5+pBZ
M+ly1GlUf2+nboI0lbPqH23sNVuzMSEPHqpiRTf81Eb016ca7q29y6eq/v9POqbv97Bm3lHvhNyQ
J88f1U9W8hh7t775cN0nLm/g3yZmLlFMYoJfMTPXw9KAXN/HqHtCGr9uZdk1/bYyc4Y+qr3yGJZI
/45HJAPQwQp21y38B3/728TM+40lAi5DjglIOo0tbw1kv3e+0z0gE78T8jNqgfsVk2ujmjk/pUgN
4sjMXXzkmg4smPATYshgTIg7oSi7F89qtBL8WhmnLs6iemMYKWIU/2tLFeMp26Iq+wlZnu0Ub9um
+yZf8YbXlwgdMu83V9YNyA+1zOwQVUfF1w6e2L0EknG4Pp3LvuLfH5Cq9/dm4FWEpjt9wNYpqez5
qwxEPqxFYpaqcS82lS7OfEXsGmaZVEzgVFwwdYq63tF30N6qT8MOLsw2RtJ2ZSP/B5/7e3AzpyFr
o+RRuPpP3hfXV6UuzpxGoOeRL7mYKuEBx2qK/PLKTWPNwsxnKAwm0KTpAIHS4nqfc56i19fCmoUP
/iJpFXgynPnhLWCEHSKZK4t69YvM/AXSroEgTkfGXxmMv+6CxbE8dYe1F9/iBuKcM1Vy+6r1IUJO
jlpvedztxZLcWdLuLIgkVr/mZBddgwSJhyIWUeM6PfNHqh/VzaDV0yJz9/8KDg8PF4nUtSvn0kv2
wqA180WGMEiZoKs5JQsEAvUvg3juKGoHAPAPzo9LQzMX1FqjUBQeviH0fgTBjZ5+vb7e1qbOmjmf
Th2TLuuZuumN9U9y0EvBRipn//5Y8yuLVuhCZaro0k4vn/HYk0Q+TW3j5SnYwZXt1jzQ0pX20t60
5S6uYqGRG4NAdykats8BsaE+SRw3+1zJZxMoGoqypekMNCekMtoNTyvTO+3X+cPr0vjMJ5WDJCRx
/a/7WftrlJyce67hwPoMHY99cUCvirjObr26cHGjX9qeeyupshLflJjoEDH3MPaeM01A8VaVvG0k
lu3GcuuzCn9j448IOwt9sCv9eGWBLbmAyx8xc2he4qX0FU/XLOEkd99M7U+ATiuT/OELy5qOc5EI
K1m6Ls9lmlRJ5Q5UJfTS2znX7eQ70YjN4OgONJD1cO1b8fy7b/re3LwcO5f8IEglzEXQJd0bN7gr
kAUdRygIqYsw3qemP2UpXAxUVif9UgP4Y1VRTNe7m5WRf5jd2U+ZuYeyqEZFdcEpTI4P+Gd1m32a
tB/Q7j/qB/+kZNvusCZD8nFhzaxO3+NiR3lN7daCFmgOENvNYFeb4lY9tnQXoIW/cjf6eGmZ2Zpd
WsyQSGIZRZrjfv+rANn7DtD5UNoEgR/qW+FhLZf59vmufd6Zvxh03W3aEbGQ+FgfYwdW4H5aS+J5
rS73w1k/G9rMN6T54BUi/F6nplF01L4aXvD/PT1mFmYeIFYHTawIjzgeBEtoMrkprazAtTHMtncY
J2YrthlLIRHOPaLANQya64t8bY3P7iuxmg2NrDBNSfgFtBMq8vdl+uO6jY8ZoNlMzW4QSZ+Fxejy
0SfVquIpeWr2bKpHwI1UMG+ER2Ub23K9+aQ60U7YrTV2fTgl3lufh/79IRuFtIo1MEXpOVOsmyJM
iAVb4CXMk0pW9vpo15b4vEJbirtMjKAfOeIpOEiHqQdQOck78VCsbF95cgVXNtPbv1+4CiFHs2os
+XjoPdnegcbXVzTlxD+n4gUU/7ybZqeSCrKHQ3qCu+345+B+tb7/Q+DibXpNEdUkVUWDc7bRIqlP
qqgrLMe9dfdTn29uQzjfTE+etdTXx8LFma3ZljMlYAdtjkptZheJXfr2uANksQNH81Pbq7vgGLwo
++BBp85/7Vn+sTxkso1SoI7EnYmC02wzSoMGE65lsj1aA28lBB0CjgUrQIJz6z9MHZ/+TrmbqkWE
k3svbettfWuFpK4bx7Jzu9l1O/9Ayvd+NUy1sIfJMmnMv4jun2XNfCpKXJJhBbiJ2tduEh68mwFd
cVuPXJssybHWw3vBQNQszdNnRbcgJFnZLaqoPrKmCO9TdlLCFkjHlY0wfYzZ6uRnWdBAyDNDO5gd
ZHmSDkh74h/hLYMAOI2p7rhoeA/hy8qOm5zUB0tIKqITg3yXPA8l+OUYDVLUI158MzoddCgqaMsf
lh2fs2N47rfStnBQ639SHlbl8T6EF1gI4oXp2SD1tnB7T225rpiw1eTxlBgCtaaFhfi7V9bnEoW7
DSfRU9krh85D33jUta+RR1Fn4t6RgjtIofUaV+IxgonuC9WPvoVJfX2CFhfIxY+cHfPNSC7Jbxq4
UJ2EvvRXK9qHabTijT4+Pd6mwoKiaBqKwmZ5f3EBLJ/rSYKVyiaPbE81RMGtSsd/5gxn5Xh9SAtO
nXn/25gxeyMmVhCnZYExM3pOgrsYHkqMnpQURrYkP1+3tXQle2dsdhGsXZk8lYKx8DjS8FndTpeW
3qYuxVmTy5n26sel/Htcs/UkZ4FZkbzCFBA4aQQLHNjXR/OWZbhmYrYayIOHqeyxZL3X/qa+GW9A
n4w78ba/IQ+s/fR/yfSoCCQCy8+dg2xIbXsPxQ2ZV2ADL819bY92c/9f9JYv7+LfQ5+m5uI06wpA
627ILA8Ez/Ypd0ODUploi5bWztiGn4V9bKMSLx7gvv3/b0HvPvDsDNMgD4TFwLkyyAqMWf9TKojH
EJrU9an/qIX0fosYs/MLSGItp+3bFglex12OXlhku9+0u6kdSL0JuQkl3IDWioKW9//vmZ0dXb5a
mCC8WVRC+YiPQnIp2urjuJJRW3pNvJvF6QNffEDaT5Dld1lY/tHdA7B8RqTOpnXzbOyRcL7Vf6zd
8ZeuWu8szlyOpHmxFJZYTLN7VFQ2HbCjEIny4Sj2B4pxNmY2OgHlC9e/4+LJ9tv5mDPnY6bogWQ5
ZuXqVwsCsxmsjSRS3LAWEv0oJPR+wcyruTRZqtEfxBJq9o5oT72T5nH8YdE8OfnV/Na1h/NaD9nH
sNXM6swJlUZS9laMVRi6p5Elmuzdl3b7lg0gH7XWByuv7Hxz5pHiOAlqGOeTf01eu8/lN7jIk36L
YI+Plk0cvYDKstHeujYQGd9KX6V7c+va+aNvAxu1V1+p0wCvuEhz5orM3kQJxRumCZAcqqPe1DzA
ar/VcVrIzq4c0G/Z5msGZw7I1VIxFKlBcYznSUSw2Rdb/Ruo2i/Ck2b7u/EMYf0cfBK2HVdrMCi3
wyH66j8qD+ENEIHvMPWkh+trfOmubXBtU2Rp2riWMttbLdrlQkdJOY8L4R4aCswdcEdOf1Yfgi1n
gstkiAgQiBtht+aPF0/B37bV2QYLq5ESB0qIHMW9b7iiUu/2Tzy+AijdMLnPK+LMV6mxm0mKyJWx
QGc4jrqNEv85qqv6c4ue98LMbBLlFg2fshctpy2Tg1mp0Dg0v34QCRVSjyXdpbmv7SJU1NQGUITe
Bicxqs/eMP6ptbG3cccy34xg4Fa+7crPmgfZ+jwDFJ6O+M0b4yv64I/F1v1G0/JJ37ib8bXd+5B+
15o7lj/q31P+dsu6OB7Syk/LTMOoeOJN4AjudoSajmQNOEvVkbbkbyNIKmun0sL7lHX82+zMmQGF
JwwUTXs536qn4hTuzJ1moD0o7wJnbSMvjpHyLB3dKypw52MMe8mzalfSnBzEkaz9omfmnyzcCwuz
4bhylkbFNJw44E52KrpnuGory2Pxcn1hY+aPIV9x8JhsDtAW1LFLL8A8duOuohsWXVPxedJrDIcD
In0rfnD5DXFheZrfizVC/8+YZYmC5UnffJsSyIj2SAwdFTtwtBUXt3TsGLKoEdqWyKEps2uRNtZ1
E6ey5MQDj3XTmPiWgDc2YoRPC6Jt3327PrGaMe33uZ+/NDlzO3ESBa0+SCoAUxG5pFB3bXMw0hsV
GOpzYJUpOvZxCCqxoKKxEm3PC+tt3igdQt8Q7oLOvaX41y5potypQ/7gCyYS54LGvjWlE0xmf1O6
eDSvTwg9VPUjIQO7zoZTBZN3THKgJdmukyJzI+sh1Kna+CXhisAUgA2q+k2gSPEuNRIJImXlbpUJ
KlvTurSlok7aD2GXvqqGqpwaJas2amf8UVJbjdaz9CpJI3KwXXQfR66je8lOEnPvcSigI3cGsGW5
835VYfpkCalEM1SUACr2H8wATk2jOB0kETtzq89eE2YbqfLhhmfirQwFkmJlO7aQ1Y978SVsJ4aS
Wz9KbnZXavlPVYNflI4RiLmcEL0qpqc06h4506j8LGr02ukgiqRT1tYvmioAsiXTcXBxyo7Z1Na+
CgAxl/A/C2pJQXw8wvWDRsba2Ha+diqk4RSUcsofHr5JrtFty2wswU2qB10APBCrzcbXJOB1VdBC
ea5RCgniP2Q/zLd1kljbyJV++aDkgUgO+WnMOcy6oBbvKn+w7oSBdp5uaFuIwWH0nAdx53hCnG6F
lMhR1pXCVomhxw2p3UfS4OQVVGFVq//Qh7QDGSx626wp6BgdfXBYoJruBckAxz4Wf8i9CQU2Fh99
AGFyXr9YWfq5NQwSKpkIHWdAxlptxhtF04A9oade9aRb4SuTc2mHEKps2oIJiobujHD/sR0CoIWN
/NlgCe/N0pW+9iX8rMAcwdHL8MD1xhReqLKlA3wQpduwUP1jEGjDuRckwdvUHShpU2zcbcPpfgqK
DB27sn31ujK06zQKd34I60iXI9Eu0lJ6UHt61XOIbqmc7P24gdeqfe9T4VmsooMpDb+6tv1UmqT7
Uuucl/z7UP/ZWMmLKronX+zvSnG8jUX/rsrIBCpo/MfaQ6N7KEhKBYqc9d5zfU5bQtFBjt5+OD5A
WXsI1cQJhJ5eBC+9K+B6yXGSw3lSvlXGBApMLHSQSEalItRnNxQzYKKWsfOssLfpuTbJUnuDY2pT
0iFyz5oSj/aQSg+Rb/RbClFuulDe9nL0XARQPQ3NyrZULt9VOUxXP5nAyvsiR78TZmod0sTRk2eP
pMcw0b8ZMmgDpdxmunmr5wkQmK76NfRW5wyD+5Ao+i3uE54YGNyC5o/BpMlBFZUvrhfv8qw/hkV+
6OQO4ihdEHmn0SYY6aD8XN8ZkvC1FGo7U8SA/5tr+16qTkWofSp1t97pY/EwSNCsdK2E7xyWxTGv
M8qhPMN8MoTGZy9FUxsCOzqw9H2JSNy2rIxuow2BcqsXKW2xsvkYQwo512q4VWD1bhvIOhDbxfQz
+kvTInahEEvRq2q5jW1lfvCcNAXkQysp9D3d1tSGVyVclsgCTeMrnQIsrzYQ0XQd2YqOSSu85i7d
DVqg7vkTz2asfUo1/1sbed+1sZE2nVKfKv3Rs+66IpI2FHw+cP2CoRf0Z1/QHJh65rOay8rZ90FI
uYLwVfTq9lMkuIDW2wo8TUYDZzpkP5UyedJEsaBfIjmiZihuzba+E+URJy48geQeN2IYAN4RU8Mu
2s7fVIpWM1pVZuGhAr0V1BHdn9YHqqjl1TbVMvRpivyrV6X1xhTD+lCkEGSpn3fGIUfn3tiKvf/o
Bf3XIYbzFSp/FHLxvdPVowiozAksoNNB+CpTaN8a7r5PgupZbGkxd4FqiVYy8VO9P41Oz1g45rPE
5ue4+FKW8Z3YN1+5jTp+XN8XlnBOrJxocab87DXvpEopXOqYWvwxOuqdelQalPZ9K3xQDAs4VDzI
h8xDPTmSRIuOd+uXV+OrDKC4kWQ8jqZBtsVVik0RWc7YZy9mTX+KomXhJlbbEyueUfpuCFpwopha
xtZ1wz3qqSb/x6Puvmrc5mEUS1THEEz94qI38XXUZWFfGKH55KUgvSWIA1+iVC4dg6ve1uhKROa0
Dkx1rRvAvtsbetoPlP58KUYIw4VgR72FehWEO0ANIezX/LuFVhDYDPW1TH3ZFrPih0vp8Vi6yVbz
EuSOJenRmpB04wCRSjdhlEeKDPm18dHsjqBgiCnOSD0oRiNsx4DOnzz5pRSGPZo9wbNUus2H+kll
rjspU2EUh8HGLa16lzaZA9VF2sSeiwRTAWEXwaRNMZgPvtp904vyaWjFc11Yx3L0q10uNMk20Ptd
NwQ2Kzx0xrEgAlF6B3XU6eXR9G9Jqd2pxtA7ucuXx0fqR02SmlNVWCf26rlSqy+cmjwzk3KrpDo3
LKl98VXhaTCB9o7JWRAL6T4wtBtT7GHhaXaf9WcSqjc6fRBeTOHyGD8oVrs3CngMSU4bhmQ9Af7b
NrF1cDWx3CRFbcuBe5BB3fsxUcaATDaQuNyTBdpIdIhWVnvMROMmMqSR3jv9a5rW9G642p+hGQE4
k/eWUD9CGo73mgmHOxSHHpUEn8dwoHGFT8bCzkU0loXxO4DIm0b1gFZa3zpOAvx0cF+JSIz7unwn
pFww/PKAlvAJljGxTBnJvnx8dIWgB0Tc0d2YmzVvsPRBzrkMDGLh7pRcei70eNcE7jPZh+DkBnq5
a8rym+xGO9XU6XABW9N54sZq6KtpRNjRFQiiXB2aXa8HTla2JjK+0mubmSVMRO/REnHsKA3Xjqim
D6ZAeCqu+m9K1r+IqpIjE+Btq078pWnJK5ZWen2XYleXN9DZi7RWIgWIETfQvDpAN96q6uem/QX1
7PpVd/Emb9KXagAqlkR1rgCch23Dm9eX31574/Tsgg7PywFET7GboGwrBpeetJf2ZqHV6Y4lBzVJ
sDGN78vcLLe5Zdicd2t1q0tPvEtDs1eDoiuV505Y2Y4DfDQcKMArr6Cl55elIBkvIRAAnGwa6sUj
aMwoavJFUXZaM+SOAYvNOov6Tw1WRgsp8/qHWloPloFmK3m6Sap5ltswikgPipFXud50NhT7Mdr7
xPp95ct1O0vf59LO7N0a+67hBz6PLa9ITmJjbL3U/6WIdGxdt7OYrLFMiZ5eXQZPNC9UrY0MXLEv
EkbrnkvjT8XnIZQrG1QdYSdTWCp5m9YvgfHekKBcWYRLIXDEA0BVTDr8sjTXkHJBZZGiDmVnbCwu
X6rvKKlyEkr4LTm94AoYRDkVnSAUvuHst6AL2l1Xxa9W04IuXUPsLcy5qbP5FHLz5kepnbouxCgn
NepkEY83a6KXBlB1jWotXrcULLy0NO/n93hKNEEdIoHqJJ+TV/eUOsKddhd+yX+kh84pjvKB4rju
S7lfpc+tDHIOrZEgRjd0ubCwguOUeVS3XvgmYBBtPfdNAjyI39rZrq+zRbPo0Mkoa4kqAMH3m7SM
lKIJc8BzENm2knbSmp9SsBalfBO/m8ULQJ8QoGA1qYo896J+FxetEVPY6EYb6WtnK/Bl0p34GVSz
TZxw3zg0tW36O8kOHvrPk0qqu13Twlr+uBc/YuZakXkTCi3OdIdnLHDIm+TzYKdkd90dqW6QkVNe
IPmmwxHdhLeCc32elw6Sd1Mwm+gizkZZTbA+FQ/VL9GpPkzKt9URD3+7VuWxlFF6Z20WoKm1tGgs
pWHLGFp+24py7VRq6m9lE4XYUvTaU51rh1Lzts2Qf5Et6/n6cBeXlWYSjFI5pcW5O/akKK0r2nwd
tJ9omH2occk+oLzrVhYiXyY63RIgSuTl4WC+X7yImJG2Ig7leCNtkS2ClWoO7N445f2wr8UQHPvj
dYuLnvHS5Mz/Z/rg9SlNQY6EcjGhveGOmPMuru+C7RROdE2S6Wtfc2kySV6wdEVFoUNzFk10jaxS
YXyye8YXPPZB8zywvvVKRHZxhV6amX7GxXntS5TSgEWRCJfqe+8cnPRdf+p2qBps11MjS8V05qW1
2W6Mu6RTjUDXHekZUnvxGYzQloDBk/Zk3bm/5OcGh5B9K47ZJA29IyF6/UOuzel8O0pJlOgc5E4b
G+O+ByCRGDwAU11YmdbpD81d3+U4Zzux94I2MSoCPLGo2l7wxUUoXWrkraihvUNZ9fVhLdzqQDMp
qsTOMy1Vne+ILqC6q4hkh1BZJfjbLly7Ny5NnKUqhsxSRF9oXifX10kohyoW4k7aeArleQZhVdrK
rg9kcX1YU6qdyivq8d6SuxerEd09yzVTYnPCeZLa8M4gZs/jYTwLW6pH/Ve3QUq5cIaDcVR+Eehb
50hMW3n+5Syqxth4kqFI8wJI9FyjVk8a2ZnkBaeO4cAGEHiYqgBovz5cH+/Ch7NkTbZ0kdJDtA9m
y8TV+14IOy7LY1zs4hH8Qfp63cLCh3tnYfZiMuW+Sj1JAnaYG9+0qN4Vinpj9NnKQTft29msXZqZ
VzTRPBsHOY8BB8VYO7e+jHC1A/euHb9eH87yhE3F/JbErClzb6VXRDJcTXbk8i6wPuXhSlZl6QLO
TjIRvWD16Zym791hMyIyJemF4qj7+ih+8nfWlvTEPUWZt+rT9bEs1UeAbtMQCpMVS/nQRCiWcqP3
Wac49S58oaCc1szosT5oj8QfKb3MP2VTe/qKZ1paEKosEdyhJwL+y8wFqklXKAEpRyeuv7bZ0RWQ
xrDWNOOXThXchaRzSpuaTEXJ+2kEURLQO6ROQ+tsYmmUAeTnAqJNjOTY2i76OCTmbnJ77FregfMh
lYVcuaNlyk5lfdH7l6j6qnjH69/qY+prMkFEQDE0CmjnGzUqglGre9GgyAOazT6fNJftfL/aP6F8
2Efv7cy2q5jV6aBnOkzhx+Q1OADu3Nab6Ch/hddpB6u1VW9lrO/37Tt78307Is/mFpUlO5lo/RAb
67YM8/xQ9RLRRAXFHDSVooiIj9uW4aFrDALIBHx/JToxylrgaj/0lAW0iUT2qs6dKJoSW6VNA5xx
UAno70yhfMhHvnwhkSlPkWnyS7yq1t/qZv8i5EQb5Xj0NuNY/eok4W6K7Pqorm+9QdBtUa1gtQzG
DZKjE5+YC0FTj0CmuteqUR5SaciOGVZIPpGYaNo/iiH5wzSrb6Ho/2wr984w9dvCAHitlrm8yUTx
zqjkXV826bbs9RtN5QlbtTxmuz7KNokuSLeCAHYgasoVR7zwEOFBDwmScAWxZWWunyDLYybrkWU5
9c/6W3fyH6o7pN0VmqTfSpQcq7qRqQ7aqlAU13SkPrpNbFvoeyIqYk6syPfbUY918pSmRg1dxYNe
sW794Of1DbJQHfjexPQTLk7uUveiSvWt4E2Wdzo3kSCE+KEcevb94IDYOejn4bx6YC9sfslAjJf/
8FrifPOHlQBxPFSpYaairb4vXTIEib7iNBdHd2lldlDrfogUWUZqv9y5e5luepRf4E/qG4OK/am2
yzqGj/XWt9eqLteGN3MIvm6kildguB0faN83DSrMvLVOvIVT770bmLnrkBIDVBUkg0vP9LyhO+Ck
HrW9vCtv13rNP96MOVpl8+2CRY2JMTt/4rj1tY5hOYJx6IDEtVnmhEp+NlyRMqZu5TxfmL531mbf
TZDCIguDTnfC7lnJgKSWnu2pq/HiJbd9OajZV9LyAv8RTSj42+Bzfswd3zHsBuDHDZ7VER7WuoIW
7snMIvcGQp8mF6/5fbwx1GjgbCeAezIfkzvRjuwJTJE8GnfqfXUz9ST5dkSNUGin4HWu7/UlbzIF
jQyLC7rGk2C21Q0/VKpcdB2jyU59aBzi/vi/WZg5k6Aj+VCm+EpZLB2J3K7SNC/XTSxcUVjVF6OY
ls6Fw6pAxBcV+XZqkRJYUmGzNY3aad2C9HlZPGUt/AulsG44gn5oIW8NS+2erT77R77597kwj7pG
QUKIKsE3GzFExTZRUjLgoft/pF3Xkty4svwiRtCbV/r242ekF4Ysvff8+puY3aNhQzwNHd3diN0H
RagaIFBVqMrKtG8vd+ubraMPBUrUtKENs0YEtgsYlDbUzblnXLUtCx8uEgJI1/tZqDEU6EWgxyJD
deZ6ANXSp/99DWsLlJcS00xpswWuPp470ck52RdDhcWCyloGeR+ujgUn1V0TNFHg1m3pCX1dmqm0
PN1eyO+vJXUVs4DgvLahTnLRlQ0WUlWXqB99jnuBWKwAMM9tO+9UYVR6B0Mo1SN3xf/p10wkjDi4
yzsMtjkWT+ULkfziIUXl6J+aR87hd8KeP4YkghFRRhtd7XPnFT9YGfrGU4esGP9qhoIUhHYZ4IGY
OXkOCB53sBWAJdtdCsW/yAVMeG/8BGti0Zr8E3t6YPOary2T7736nqBlrVIhhGXOJ455OgR+j3kF
QsuaWUzwOXH0v2/4xzopp9LIHSRTDfUf7LWK0lb8HEIELDdJBxEgCDe0Bq96Tjz0dHJz+ot3F/ZZ
4eGXERWE34bJlLEVZlIjwngM9tmN96DJtJIvYMazwINs3z5eG6Fc0EDJbSCflSUcsuutbfsszYQY
iDkFjfW4RFO9ArFQpDtNVfsZrzPMbSD7sbiVPepqFnmw8D1cIw7R6CSxnTuTD5LrCBVYxcrd4gdr
gRvZAxIU0NEaMCvINHuA2PEt6mEA14TCCQpoZiPsVIPh1LYP6IcRGs4MAB4njxJiHb/HoP4ZWDK7
d+M73eWhF8ZaEdMa9c2WArwA4chh4FWzCNErKOp20qnDzHx0YNewt+/9anHUJ8vlvBBi6d9Plj4k
lZm5mAjw4p1u4klrZnv5yAYyb/rXlVXKv454iPA6WeTUnrgS40LGlzE8yhlL/YT4jt9u+8oO5Vtm
Psd2VqHqavJoKbFg6vnn21ds24OvTFAORZeTSKogje4237Jjem5NkPL44q54bXizOSQ2Z8XH7ich
dajdjHBaGN87V78vv7JGpRl34f1Lr/zoyKVNNeY4pm0rOQAnAYbrjtLz7eUKm/5ztVzqdQDF4LqW
ciw32iU7wVWt5YBb/lV651oms7DVQ4a8tpHNDM1ChnFyGH//nDpgBPgFuO/UXoN/dhbEHH3g6Kh6
mtueII68VzwevQiOfRNJPnTLGjnEqw2d+SWfVdJ11ubFl6YBFFuAuzqpVBz0McrMLq5egA1+0pMM
o7Ypqzu7fXY/FkvtdNmEvDROMC/yBWYXTop8z9jOzfAAgqf/bCf19tIXI1MqGRbGxqx2ZP5r8jOM
Q8aWhtZv9TJC5TdyMo+pLcz6juSQrXYWTMlQwEVTB8XH+Pw+pGjrT//yWR9YOPzte/FrlTR4wAhV
KcpErHLha0Ai0J1QgYoE8pyxm9s348MO7bj7aB7bGcF2ehPwSjE7wOusHMOuQArstAdCEBta0/P8
KBUOgAo+wzz562+cVoVy5MoIaiCuxDKzI1Dfp8nv9gvh8zuFbOJP4p4pW+gekwyZR+zFOMr196t7
Lsi4qVLfqWsAFthPB+SHvmoSQfTwUn5lrG3jJl7Zo26iJOdS3XASuJ72kosUEUkFD0m97q92EZYU
pGgY9ifQluuVRQWwCCBk/AcOQIpk2aXypb2KaRSWUtVGDLwyRcUmVQxanRNlHYBwzIdpi8up+tFo
4diM+en2Bm6bAoQGmS3kFOhif1OIRSJINV7SoGlvIK5SKrsGCMNlyhku+nf6eBEkTqAk/48p6hj2
Y1bI85zpOBqzE+24J9GrdsNd7U/gKAOw162gyMXboILZ63Ycm8ZD4yheekdEurgnnsmcyFo69UG1
SUjFuYwDN0me6+xunJqDoYWWCjTt7T3eoJbCypHRy6gdq5pAExTki5yNuoSV14AJ6Z7+kxxUw5FN
6WeJbj0Z52clixuubW2Sbg4M4CQYhL5T3VxEvE0jGzjV6O9u38fCNMqxhYaqLzWxInv6ngjwNY5g
hQADsQAVW8no1XqowzOni6RX4QzCJkAdZGs896iafY4QkKLFUl39EDnjq1wyq+9b1eMrw9QpgSba
iLonltjZAJdz+FZO6Ki7eDf4sTVZsjs49R1QOanLqrZu5ftXpik3IHbgrB8SmI526l50QjwIBa89
kv4iSEUY13OrjnxljfLc3DjJHKwFeMuAnQg6GTGeFpHfXthQEuamkqu5jvLBvMy1DF8afO5/higm
BHbhz4kJrPe++8m7mNr3uk/ajkXwyLqJdAU75bqiS/Ncx4Hl3lRUXyd0BHUbL9F73SyflBd2+N1I
pa72lUqlOmMsU8nAWhOMZqnZZFZZiHGb56z6qbGUZjcSjStbVPakZ2Kfy+GCSL/DiK2LfvS79DAr
o9hcEkb1iXIGYjxdPDDySg6TBZ4zUqcvY103pmAUztjFX2OtwiM4ZhIubvrqlUXq+ld4yYuBCg9K
etIYR8QdRIxA3TwFIUF7DC3eLJ4hSHLbcW/wA8Bxr8xSlz8Ws6pvxxZeNOufldDwgXm1+VL+1rXd
l47TjtCNh4RBcazTpfSDRb90GoeRO6U0bMyqHcIqxExlEYC6j68veExfAIF4QF8VXNshBj3VIcQo
hs5/r+XJRGtl3+aRDxSLW0QYBb29mO0LvloM5U7Szmi1WcceEniEdOh8kncKDilVsGqG5K/6LQtc
maJ8SYWHGBc2LboMNRTFwf0F6qrbq9mMbysLlAcRJ0HnU2Khb14i4VmoDkbwcNvEVs3q6utTz6ww
GvoWmpk6CMaQtgPjkVsTknXCgwB11NNfhezVkihHgfe5umASF4dN0c0ErJJaEZpF+PP2qlifhnIR
sahj5oPcpLzo/Fn8wess/NzmXQVkmGhqGRr+c+3c+zhNlmrkgdpdVKs1BpMPHxfZ8I2UCTkj9++3
c0aGBzSM2fO/SbqWqvLvkSYS6GCgCyfACczsDtnlJTwI/gCR7fq4eGVslsaz4KQugIl3jccM1ZvH
8eOH0C9JRePKrDeqANiP9gV081B6QiILulJtR9IT3pfu1NwsX//iW66sUulXiqb2pJMbPamFbuaB
DPqgjEFjQE7djS2mH49BRYZyU1l1MTvau0oKVacEkwwZH/+IJsjfTMt4LBOJcUqlzUO0WhrlefkS
A+go6JDHwhSbmmFycP2iuJf5U5vsisGEqpi67z0SAXoXIxUiNO+dyYF7NszlZ/tk3I9vc2wKTufE
lnHqICYfgxuQ/e03L9Tql1JuVdK1uZeQCWPWQbOmbFd2IsPXSZsmFEnU8EYDho2eyynVqhHGMdIw
+aPvw6H8UfGN1eb1ET21vSZHrwCG/eSaU4mmL/ZKBUA3CPxs7BWQAUt2ny/3gyF91zrtGVir7wpU
tcysGHda2biKmJ+HfASREUbp+Wk/lLmdVuBcaaYMcGwxgjxdly5Om2jLXdNicWGjzvY81/87wBdE
ehimU8F/oisYQLr2G7yahsgLOTTi08gr+h8cZoqliuHUN87VlRHy56vMEzSK+RzLIWYGsTnjgpH/
CgPv2nep+nL7bm7gzq+XQ7lBYwozVRlKDVWXwBt2SW+WPeFpfFTf+COqZ/cjqBpHxlHZYOa8tkoF
kUDSy5Srsb7Bbb8ojyPkrQcXY4pPfGqOz+WJ5EsGxp0xDdcj/BP1kv5ryOKp2nCHV7tMBRkwUAeh
0uNTSskz+HxQW+/tpGTQ9m8mu6tbQX3KbM4FXU0w/pmA0bdwicCCsWc/Pd9Rw795wJUd6kMOg6w1
U15jMY+TzZm5k0VmZIcQLkRDdsE7XnwkmPvlR3YyvPoTuyWy/Vxa/QLqo1ZJAwH6rEdZ29G9/ktz
JztkhoFwyUjWvNN+Es5TSImxnoRkZb+tXJVAqwief/E3An40oJc66PHoRhV4dnInva/TQ1l85Rx4
Oge10qADZ8nTAKoAcJAx4a7bD+AP+zQffy7wQz8VyCRAz3UmDFC1rXmE4ZVHs4TVQtjC5eAx82u1
BhVNhX4uS0PFYNW8x0B28kk7cBcRZVoge636bbSXl7YEyWrhhI/tY8xe7eZu67KIkRFdgygodc7K
WeBB1q6jGm2Y2lvuYC75wJ9iB/B5U3+M75q9ttde8gvHuEcblxVynR92qdMl1HrIQUNSdY1cNzXM
5GQjSG+YQohbrunKDuUUKrxM2zCONaTsJmkPxU5am61X75tdDzRBcfB6e3E6oFHBRwip73s2gPr2
Fhs0zmWO+0VB0xaxumqh/tvYHPKmKD0loPzoRKa2jbh1f37trEEXV7UEsZlXRBWegyCpQe/wSKp+
o909sOsM288VXQPAXkKN9beRvawVhhTkYigXiQg2qLTOZqhjSk9JVAy+B7EJBbC9FHU/Ix6HasID
s21RZs2TqIMqYbK7Hf82Ai2+9sevobzzXKJDYDRYO2oIF7VXfK4+RuFkdkVh37a0mR2tLFH3JsxB
F9eQ6mqoB27XhK7Kam1Km0nwygR1RQaR49K8RjYafgl+jHt+L1qNW76EvvQtqMAZKh3BY+4EO83p
zO6n4X1bLA3M2+pFc5R7RH2LO/EXDaGXQApFm10r3C6ur34hdblKoQQ7QvQO0uEuEBpFcjy/aG/d
bgGr3+jwXwhLNAHs8Ha5Azb0C9hkUN0bnPk4ncsLq0K06VMMgdcUjDYZKt0sCVUlMfoOaYjEn8vy
IeMeh/Hp9mffDP8rE+RYrDK5LqwBcOwiYC323S7eA7zsCX/QPdsO/ys7VFraJlwgGMha3aLCvIWS
gd+ByxMboGJPGHQn5ksH7EiOmhinqXwEsZbVZJXVFJDzzCcXdCIOuEnvlzw7633vYc6ydIS8cAWM
h///NoS6cWEmpWkVY88J/TuZVhUgTsf7LNbvd7D7b1mBAdgQghSGun7rZoQgO+U1TKEQjsrkE272
g3yX308R3rygQTFLbzBlU35bnAQDIxk6ZOUOQfOinjETc0msQ7SrX28vffu4/fpJdLcjBOmGMOJ2
uI0o+lWb2wt8ngAN1dtmWEun+x0TJ81tTRx6mnHgBYskb26rHXRC9rqef4sB9jVlOTj0cXnm5HAf
95iQLIbjUlSvAtiZyph/kgeo/o4gIIE6TKgYvrhkDsRzjymX7kAZCP2p5DiA0Wxu8dJq0RoLkvtW
bB9EvXOaQr+/vaKtjUPNUhcMEVTpAs1ZUPRVuvQqXpZxeMoS3u0TUNlPP24b2RgmJ9z1H1aok1mL
wpwJWqgjj2uOoT+eq8cAeD6U/XcGeijpEyEXFe38MbRFnxTXggcW6vp9uow+tevfQEUJhZ8Lscdc
CgBovBUvSOPLEwYPHjDFir6VcJT8+gRGSFve5yCUejac0ZVRvkRxNADpaHyH+9weBSfsrPAiHsDA
5t3eJNaXoELM0vVaKi9wMxkCc9ifmhx1jIJFUrGZhK23gYoTUJsX2wb4aVfozXFGHkZakT0I18D5
6Ur34b45/POsaKzxIL6mr7yfWcv322vdGHZ/FzMQQS4A6KFMz7SIUofHxohUMEGfQjlE9jcwPLnJ
nrWpmy8IqCb8MkQFCWVWc8GYMvJyGp0I7AyJq9rD/h2M4JaMUhk5Qr8fsQ9j5BOvItKSZHHaVkhE
unY3xYqdhPI+WUD6CaajIRCd25u4+V5Zr426VW1T8Dynwt+3DtCAWBlu1mdykCH/ZEKw8W3cARU8
mYuTgcOS9TjcCr9r69R9WqK+BlEfrMse0iA/9jpH/gP1i82sdm2HuheZ1C9R3KYapndGZ3kSzMUn
nYvJ6e/IjASrkks27dY3pO6HZow12KuwrLwNn3KN/xlLyksppAdhiRiESJvNyNXSaDbvHPU4EDG9
uyRUaHY1dMExmcRZRDYtBROOKR/Y42RbdSk441+nlGb2LrUehXsRY9oSSBsxMDRBnDK39Cc4uSce
Zb/zHzxNth5Ca5vkz1c3IyYjNnmD+97ZvJWCBBBqLWC8MoXM/CNG/62+wNoeVT2Oe2GcwatJUqEq
MPnhmMGg5KWB2Vam9PKvzDjjPrKMUr5GwCikLiaIpVljq4B45KcCl0Pdg0k5c4l2GUELYITPq/aS
VSGc7IZz7rIyb2LlxgGmq6ijUiwz4hxqxT3ez11pyVXKqAttkIZfuW+d8jxdMSw8KnyaW/8MPNmJ
Pxtu4qaLFUmmaljtPVrAFw4PXd0cB3N+6p6b++TBuIccqQ9qRhUM8lluZvcslR7G3dUpl1SDUlyC
LBYewLwrNxcRj1uhQWEK1e7bn5rh6HXKJ4GYMNaKEse5UuNTpWSY+lH0H9VcfM1zzi6DkuHqN9+f
6/NMeSWj5gxZLBBZhG/hA0FFjk57Vr1gr+47V3nr7GpXvnBveO2rPyMrge5P8FgOZr7LOyfdlbvw
KX0CK8iLZEnPydnA0/QvAXKg9dQwmEUIqN8fUqtLPnFKmebRQObaiB5TsIuPnBdaSHOZtbKtZAkd
P8HAPDdmG2mxyUxr+nAppcRLUEuKDbRJM+B9p3h3+ztv9v/XdqgrPTf1wFdkoMh47Eoz+d4iWWyd
wS4dHsw8lnBsjpONC+BUrzX0ZuadBEqm8+zW/f7PSrKb+Zuqo075LqNt0BNnuh7xy7w0CLd2NJhp
uos+aRfob1ngbPD4b9HDfFSPxQtYFS3dn48J6vvMpIocb8rFYGIEnGooVSoYHqHyHAOykoExTwm2
grBeFXb/3Fwm5I1w6Fazl13RjN3AMu5YHfKtZECW8Y5AVUHXgCWk4oiU9ZMsRsheSRxZbMGM73Ww
uJP3Zez+HaocfQwFEBCUMTBGQnmUNCgyselx0fn7+IxdPpFBoGEmtFOAYLEYBDZSqitrlFuZB1Ue
BLH4T0rVgb+s37Fxj1t5x5UdyptoEZ+oWou8Q/aqp0EE4bVZ2CFpnX7raqs4kxdY9YOVWW0l/Wuz
7/nsyj9wS6zPaoB+DYZl9v2JgJN4GyBkNmZvI924skRV8iOx5QsuwWcjw0btA+kNyYR75k722V2S
rdLblTXqUFYGBAYXtYPf88jcgwDV9KfIbVoQTpvDa/BdTcwpsQLQ0JBRrhAyg2D75Gz1IXzVT8Ld
97gwmciljQh19ZuoBAjEswo3D6jRFOWnoOXNSjvhRpu6uDh5//22l9zIOK5sUU6yrvVeAfUxii/J
514C++D07bYB1oF9H7RZnRy1TMdkit5PDogXXuPc1HyM53mjiyd5i55+9wOsQvZtq6wtpJKcUeig
pgj6H1coUVCSIv5rwI1WMKWQ+xugDKJFjFrMhlu92kfK2SxSL48tN2JKgOvsvovtkRNA6v6pbjJH
NsBtzRj63WorwuCvhjvdXjMGADig8Y3Gj696iy0/Z2+TOzuyQyoi2QzJl8X5IwrDdxkVKoJgohUF
OVJ24tHrun4PlOi19Sph7p3waAUFPny5ZJPpsvgAkkGnvQcsHGmM5BP6mXov4WsboN4TrHE3XsCl
mTnzY1djpiAEtUrhiXgpiUeoaXu3j8B2vPn4nfQOxWWZ1UKE1i+BHaovPfZFBqBIdiFq6RvMuaLN
E7AyR/ktPuV4pe+xLVw7L+aS9bwHhPUAzvP41HKNHRulAzwOC0a1VSVZfw6D8mBzqUdBSlj1l0s7
myR5i1AmKSXMvHYANrNu1tZg3JU9yjtloRYNTUuQHp7uvQtuOPleBys96Loy4qx3k2V4/BHP0dCq
oHVc2cqnHrpLE+sKbEaK1Y5TvivTm07tO4A03qsL71Op2nmA8RoSV6z60PaFW1mjEqeoTYMxSnGc
AP9E4a26ay65BUbt3eQo4B+Z0Vsms74sycKNd9HVdlOerG/VKOAl5BWVImE3FWhcjBGop7vYnXSJ
8TjcgpleWaPc2NwOcp0YeBwiuLmiU3vzXb4D9O4PMOtb2fCVLSpjKua0zzkVF0b2ahXqm+k+yIBs
MoN73lEwYZlblZ8fDW9a0HkLLeE0PcudyVSD23iOXP0Myp0ZzSJJI2QEgf4rdiQhFl71Xf+m4/SC
A3wPOC8bm0F8wX93ofCi1y60iALssoClk1S4uSMuW8KVkQ9/YOv2LQFB9LUtQS562QAADLdkIO7Z
qq3h8C+v3oElRClu5hOaCH0cvC/A4kYdID0pQk4nJbjOJo/d1uO+iXhiYUTgcTkYD4ZVx6CcQjaH
0SukU5LZOslz9MwciCBeiN5hKKjgH7DJ8Rr9zBFizOxlAnyD+jzYQP6kiEWBDXUeS9Ot/o6dcWz6
YRUMZRhhxT+6TO1ziNEjaL/gmxLF++5O+zocDGt2BUcr/4ACYKuAjCD8YY5y+22qjEZR47Nql8CD
9lt2TlzNynfVg2LxftpiMp9scG8NLpjkH5lhYCvcre1TYUCpw3qqMtjn94TbIrMnX/GTS/RWngja
muhz4VO/i0m7OUSYyI8RH3i/As8FclqWm9z0XMhISNca7LQiTRkAKSQ56JT3Yy64zad43/jlkYOs
j5lZLOaYTWN4QRNWTg0EsfTTUur4MkhGlHTeRgsqEejCHMEufBR9VlVsyzlBRk8xACADtbtC7XIH
3fs8FWvVDbXM5pfkqIXKFxlyBYxcaev1urZDhdIJs98VgBgYSsaEFg+e5mCXwQVDQ8nlnMFSvAqS
HdAE7/3xXvjEML7lodbGqciatHkvBxIwTLKXQuQ9Avi6h1BuYxZ79vuStaNUPBU6vQJ9PKpCOcBK
rf4igAlBZZAHbKae6xVRXjCS5Yov2ncAtPZNcpGb+YalncrdfBTNaM96nbO+HhVJoxl9a37E3C5p
55A8V/I4T/RZ1WnmsqhQ2bRhHuQVpsyWSwc6NqLCJ+A5d27RbYXK7g/u6fbJELeSn9U+qlSczLkE
qnIGFtbv5XvB5d6g7YiJZPB1Dib3Iz1WmWlgCrs+QlISzV7UKvftgT9ou/HAapltMSQQRcv/XEWV
8u8LrnyZTQVIV0zdE2EYQ6545GAuQjpAUovoDqNJcccPVvwWDXb4qD7c3o3Nl/T6F1AufyoEGRBD
jPvyHjCdyV1rEiDpYI7f8rfeJg084mJvG92K52ublAOqjSBrCq4P3IYrzKhKTZCD2bdNMG6kSvme
Pow6rS+wrF6ZIiuf+59FmUSQVGGmeuTa0UnBejGUowEado5VAjZroU+YCXgsAdcHqUD0dt5GN/IT
x7gbfowm6+ww7qdK+Zy0KkGWKMLu4HZo2P0z2Zf+Tffo6oRSXkcH+l+PyEQJp6SXErSaS2F4t7/V
VgPyygblasRC0ZS6Bqq3t2aLIKrrz5iGtiSPANJ4+DaWD2BapJxOrc5zZRDeXPXUo2OVO6N8NpzW
nhyjtsDxZ0ufMJF3e5mMg0JDkvgFtXu5aAJ3KEXdBopqcdQsjW0lW3izrHivHnLmA3Mro1qdThqf
VPJxLi8CPh9yCrs8i0S3+fRPOMyPEmC3GM4msrklb7JG/jaT17VtyrXkfCGrjUji/70KAFoNJff5
ElwIA0tw/rv0CSoHvCTKgoqpuesnySCKidHlaLYWmK4YvcSF3Dc6i8UDu7G1BV8C1u3DFnVgw14M
ZH5AJZAALTSf/xFWLj9a3yaQV+kuhCdRgCKU98IOUeO1wJTZH7zBtt57GpSJQQ4mKDJWfL1gXgml
eS5ydJcx7WB8JeTWM9oD6tfRZCHhtz/lyhblbNDbSTkuQIOAqPTK4ClRgAcHbFm0UWOzOAZsZjsV
BjECGnogxDTobl6jaVLDlQNyjxOBSef75iuAdcdsz97GzUCxMkUFirnvZg311MDVs0dt/lbzipnG
iXv76m+mHCsj1KdqhWIGDRKGAZVR9LJa+1FyMfg9dR3iE0n+5baxTT+zMkZ/q6IL1BEMu+7YyV+m
KrrjpcThudKF0NcFIpsRI9RuBqKVPfripWWnDQQKLXvNLncGH5QEENlhll6Ju/gt0MoQHBEIEzkQ
7dfnPdOrXEfmRgJehFFYpL8pCtIK6b0B98PsKJMPf8sc5b0iIZChcIwHhJhCXab5DqljRkDY7H+B
F+fXiqg8KOJzMBFrxITa7lNVDk1OyBt/WAS/KNArShP+QSyMfScbJ77MT7fPyRaHtaypGOMBI56B
S0Z9uBoT2ZLYoT1f5K0XL/q3ZZhASGCkyj1nVIPdy/yDMSTeHIiRVaWxnyvtt8jov+RdMHvZpLzq
kMOsZeM8cflkpobA2KDtVF1FUwAAAghH0QWXUOHjaZIw5jTuiYBEYQPdgA8NneE3yW2RZk1+fOKA
GN1H5xkEVClGVZ4np/wDOe0tvhHs1sdvoa5VmDcd1wzzPy1ExQUd3ZEbwL2JZBl8bctLkpvN/R+M
epHnyG/ncGWX+ko5r4N5p2s1cH5Uu9wP95XTvRAsAass8F/Ow8cKqagGheOmjgF2w3t9dADl2Yc+
pGD3A0SOdLN6iB4AGPGCM5vHcPOqrZZIZWM4mv3Yo9eOiWJQmSS5VWr3f3XWf63t/SquGoapGnID
F6MlS/o2UJh2e/ncqpbopHvOkm3jtDjKM8BIyV3MmyOLNmI7oH2s8P3PV+aVQZSSsQ4w6bQvdtJx
OQhnAo0QTmwY5mbGtzJF+a0ZLYWaF3GrIZjpaNr93P6IwtyMwz20hLGzE6vMsxlvVgYpLzZHQmIo
5IAO7pyZwR59OzS8B8LeUvmZSbhbQFrVnLI968Qyzs17lr/aVQHrxMAu3ENezf7AaY4udozgttmZ
Wl379/fzykYTR4s4VyNpTObnygXPiC8/x058SvcGcAT/DOMNDigg3vLClO5kyG+irf8HyGWGI6A5
G6MQz4Y4wGpj4ywBpFFXqp3pn9MUaAGMcuUi0Ha92Yqs0d1NL6zzigx9LpWotFAfOAtFketFfGDZ
m469o9jxC8bteYx/zlb6EGFsz3DCXbALd+VR2RNcRfAo/AReFQVx1kj41idf/xby56vPIfMQLFZG
sFVqmNObgjsNZm67ii2Il7w2QSVrAY8quJbiAnW2jiI41O1eO7MwCchu+lp1AOQCYeSgKAMfrD+k
UHURzxoILiUi6nFhleE2n6rrn0PFHXEZhbSHejJq4hpe3zvSw+pMYS945a5DVT5mluG3UuK1RSri
oG8VNFLfoAswpVbOxXs9aU59VDK94pbnWBuiAk7WBpoGmVpQ9aFADPDWE4EbLLbhkgKxLCK7kzFj
hT4oM5dkLZGKONq0FDjruEvkGzd3Cm/mXgw8Ab6hKe0l0O33X5lv8e3lQtsLM8UGQSlen12MHRBx
asQgDoNRXm+p96VP6h0pwAzFK7Cp0WzO78OAzPVu5c4AyenArZHRbfpxDGwql6b5DPoddb4zxvsg
C82uvwCLYfZt7ItBaILU+6scl+Ba+FyN/u07tfl+fB8p0qHwBwFQ6k4JcS9DlxpLx6gkAILawTiL
F0wkmI01+6x+4WZJeW2NujKqpBtAPEsaqqqjw6ELXAMZglnL9AmoQLs/sOalN50SGZj6d3XUhYH4
Wd4kuYrV8ailyJ9GFgnqZgd0vSLqpgg9xFyFAisiUWg+g1EKQmYHfD3D4U6BHz3gv5d+V+zHQ+vH
NhJgQFHKxvyrcvH6h1AXR5iNFFy74j95VPASfe89AtxPdzN8k5PbaI2B6MphHB/ywegceGX1HX6+
8vptVWkT1DCRmSqmdpxcwfAkjGpfBECEUq+YweWTEvPwxaxS4VY6tTZNXdqohrxv3GPBXHqcpsUv
hcIs6we540281axJMhj51KaX+DhMEpW/TXVTY+oPBqvp0Qglq+YDVOeiIy/OZs9E+mxHu5U5KrhD
SYgbY+gcAfLV2RMaSVbxaBy62Ox25f3wtXc5j6hjjfZ8lH39TTVF8BcRtGvs5q+hy0K8su7uO/PN
6lPXnRqnI9lvMp/Vnqen9qQ9SB4Gk9EmAKaXWdravLyiqGqyAvmT35DjScjXndYq/5zo4hOZim4O
mH9HLGjuQQ+1YxXuxc0vvLJI5TDaAvR+r2OJJYFW5Q7h/YZ2rXEeT+VJ8pE7h+akIBTobv7Yeflj
YaVf573y1Nilb+xYO7AZC1c/h/LNPJS92lBOdFdKdTMYd1ni6wEzq9q8wisrlE/u6l4u+VZH9hpN
kDHQlsrJx/6Jk+uzvCRvhdwt7lBUNuZ2PWHW7gt+8jUdKXU21ubQl2YoA9mhd/s2ESp/UTQvHzuQ
jRjacMpHSQB7mezkSuJHsf5Y9kFgzvnbbTfEWgLl5jl1isMoxkkRR0wpTbM9NI9N39nSwjoiLEuU
u5/0ZZDQdwGA2CBKo7GZjJemzazsb6gSiHL0r9NP+fNFjqQ5GbEmNJbtYdHMgCWJcPu0g+/3OuuJ
q0APmgzHK9Ck4zi5qar4Ve5lUWTy7fn2F9rE02EEXcDcMm/wv6kJS3U5hg2Hq5VKT6n6lApuX0Zm
He21OfcN3CsoW9sZZmamEe4bnAhd53CheAnEZz3+Mo8MX77tzVa/h3LmIL+cwCSO3zNNua8mgFvE
h1pXzIX7kghOH8xm013m+gl1h9y4qOViMzZkM/Fb/QDKvWtTqEZ6ix/AezzqOajznVpX8UioBmMs
I05vHVsDE4qiIAs8oCXUBYG8Dp9BDxixUhwkfwh7J8FETtgJhRWjZmjeXtuW415boy4JVAozIRhI
TiS3kc0XfW/Fs/E3rYi1FeqCgBBFBHEl3ihdjUlw/kSc9TJgtEf3/4C0Y+tzrazRExFKMHEjJ+E6
EmXK8l6HPjXvoNQYmcrrBFhCvkv8msenyywUG6xqj5PNOjJbFxYsjTqkTEFQj/9fX9hMxoyLUOM3
kFkJ9SUB7Cq9J2/OBYoNpK/1jotwue+3P+cWrQZGiD7sUhEiyvh8ztQWTs9q35EQANftDOg4gtq1
+RofCbVVf8keRD97ru+IFBpz6eQ20HkmXmaQzwOzHvkl10sPSr0SFxC+o5SVvmsNRLbmzJfFAvLl
kHk563Cx7FFHGOCPyKgllAXfIc/giCxccr5qG2t1mlPLsEf+ulvLo85yNKHa38waAphQ2TXX2mMq
mSlYEIcF42IEutSwiOu3yubv01LQ+DWgWkmX8GcYlUuBlC/AGAa01x0ZTFNt7jMmE90YHUvSvalO
AcMVbTiHK7PUYermss4NDksNZcURgtGWc0ZJecsCAeqBJUMmZDCUZ12GfkgU0tOLZ0zwZGC1nRhr
IBeN+lxIvD8skF+wSoV1zciTBDQ+7iAt9mgAp5ymy+dUrRgr2XqdQ08U30ZH4IRuNXUu2qxH3U+B
wk4aaT7g06OpldFF5iJQEA+tXYeARKVac+Rb0RHn0exrMbT0PrRue4CN8EGAUAJvQC8cnCmU4zEg
PyV3NURpeoDSMVJ8V2Fn0xw8JAojdGzV42FKRSUEHFwSKN6ut7YCawvfjjNRpgFXE2CmgY95Gvg2
doN5q60CNVPwgWJtCq/Rs8GpNgyRJHCx188QrrVKh8jR1M9yAplCc/Cj1+BSPRR7sPwS9gLGnm4B
4q+sU9+WD5a4REXGcNX7aCfmTq6CpTBDeb519cviACAFboEA4oh7EOefQXUHdo/u0+0Pu3GQ4VKh
/gGJRvJlqTd0EIslz8Vh4ikYa+PSh24ubHka7NtWto4xdDQxBgqaJ7zjVOpGlqXOaU2L85OAHZ+w
mJBXnPKHc7eba1oZoy5nNgOrmyANdTOMfgG1bA4DJtiHgXFSN7zM1Zqogwq/EyXhQHQYW8FU68wO
x5fb27ZhASLGgkqGtDG8S2Mt0BTrylhHnsbjaIQYwwdZFePLkDNGObIrE9ReLTMEvfka8FgCJW29
wSe4OPYYMmsl1F6Nqrw0YgZVTHkEV2L2Q0FEu71XEjlCt1ZChRWZn4emGeTEA8vysW5GTJpJU3OX
Z20FWj1u+Wko3EMTy4sd17FqQhPqayGOrRn0Q+UYZZjCnwmf+bC+Kzrje58nP8q0P+aKcWglzHdV
s5VJuhcJNeZBozw1U25+LgTuczoPk9k05eH/WPuyJbdxptknYgT35ZakSEm9b7bbN4z2xn3f8fQn
0fPPNAXhEzyeczcTHeESiEKhUJWV2ddGaLTjlzTrfxmV8WrFeirYLd45giQJooZtOooD+azT4DjP
82R2+kinuZ3vwzN87p0w2QmdT8lOlHNxsk1LAW+YTYvi5/lB1iZzHVtlFko55LJ625WzR8nAF/3V
2pYgGHLynxNbzO4VGKUG8hS2qlwNVgMV+Nj0Z+ulqu/sVHOzRljN4kQJIOBkyFmDjByinYxLguBc
Wmy5T/EppcLDfL59TLzao1gt5QEc5On98ga+3f1lN+VbNR0g4QyQ/7KELpFUrYOBiBsWzWuZ3y/z
m6QLXtq8bN3CY17DPKiGoKuz94qa5ppdaWk4QavHhFaxBM4F4i8xwJsTyHfB5JliMCbZEweTXpiM
TG+lV5Hz8E785kewJOtF4+R6RX+EBX7LDmgqQ47Dy9+Sl8BuF2owpyEiaAhGnZyG2bUEAi6MpaRH
TJHtII4J3igLE+tlIB1EK+NVDk7M0pfiJvmb0zJtZRtLM29WDMOmK9qska/dUJ0uGa1ecU+M018+
schcnzKghG3eRFjoId0raHOmIeXgSo6iU8E7httdY66DYlh1JV/pF7UP4CjX5aNkfp21xwGrS4+C
7aPbw0bsrTHmBGaNlmQIO3ARUPeiE+RRVSmIdCHREfEgcgPn1hYTXyYpU9I0dtKwReclbH7gqXMH
zKvmdhYeO03YTTvB6kQHgHmwKhBB6h0NJz3DI+7LdP2+QN/244PquL8JhOJFFzqHJ79LEUNH/tQz
KylR00FrkM25MihPejcZXal0q8HtKzTZbNQlwG42+n0t2ku+43xYpn/fnInIyupKbt8tl/neNtG7
1VEcyEPnDT2gIvH07+2BDoBbB3F2wRuOQwDXTcp0glmws6iqKGk7kSwLaRYjfTM9gP0TyRtpbzH1
+us2WEZ/eYlK99dyW9KQJ7qYeevf/gImJkgaGStjTLNwRteYAI9gzg+0r0kbMpTrtDomO+j1fjHb
UGibd462tpno0CmTWteZAYKdaxN3mLaPwF9FvOXTEApHKrjrxHsJ9SfFsM54/xvLHqE2mWSh8r3s
3KWja6VDphTTraNqvBt7XwXPOeZzfovlnLtWvFOw13h/c8gIysFoLayV7jQlI8Q4DIUiYHJMVOnn
zd+AHwkQUJteovJ7s2jj00tWrGOlIT51wYQCowa8SXkT33yP7rQdxhsDuqOXgwbv/G4tMqco6QmA
n6B3DidpcOfCgrKM7k+9SHpdZIZJEOZhTRNlwWHFY/tam6ODJpmHvi8FiYjADNsarkibOH2CvVKU
X5XyWNmNu3aCHIBGNPYO2XwxjUkBrGHoADoastCuwJ6Wzl677CftYBGQwdeiKggvpOs2pn11itUA
dfdpkJONrlMVoG7CyDHuurj9pk5gh7nsAtx3zNYIcwVLU6t20LADtlexR9de6sVN9TkEQTMopJQe
eCdTvrYGcpCqbt/H0q5pNX8YrOfJaomb1cPe1srnopOfyqYNktU4ALL9bR7Mr+ocv6yDqXlWWd2p
pr63TEDVrBmM6lDdKcqgdPQHe8iuwKRxE+flNxAPHS6vjpuy6Y5Kkc1Ui4xtoUsQjE0wvg06GAy9
JK+T5KO+acUu5vteSIEZfHUfV6CTB7t93AveGPxPuzHO7N8sRXMXReDCokjT4rV/A4TsCH2c+GG+
UXcOpg27e6q15Tzk9/MThhpKtwHBEqV5yLzcxcVxwH+H2fEPtG0B/cEMPbipadGLuT2MaZFqc0hS
4CUU19AfdWD07ETgWe+3P3tWqO9C5gnVBMg9Me6byhOpixr3hAOdYBrO9Nlt/ew2R8kwQwuj96lc
FmkxZiGkIOXuvGFYFtq+ELJXLCa2OXZUEzJLWZhcW09L7Y630Oh6MZCdfDN9SheTdF6xa24WUX+b
F4a2hploZw4dxJGjGUG1qt1hvW71n6R+FPg13aHzb/vP6lh6UHnp4s5s+zyUoZMK0fdDsx/xNf8a
yhfBArjZ7GZJbL5TFoaTdehth0tlDAF0zzygql6sqH6ZEwgkps2+HzVfie09sIGPMogP8VBaBf7E
i4bbH0E/yeZ6nPTOaKUWp2mqIm/qcncptf9ogjmwkj5Ho9GTKMint6V47iQRZpX7ltsugom2epzK
fVV0f+VtKkaNuwo5I6U7XX1gTJ6EcD/uVzPB5ARwEvou7Ls4XWdtJtmch2Ci/5Xcg9kVqBL9Xr6j
A2IQ0xDSKlP3PvNME2LBkHcACZ/ObNNcJFneVqiLAY7xYtVfZbVxa4ijqMqC/I2gqlW7MjJjwYHg
r/PDLLN1lk6cRp+1PDTuqgOw/FT+8UY9jAFELlwbnNzq42WLIoPMTtb2BOpmW8nwwvuWzD+MUvDE
Ef37NMxs3F1WozFP1iUKmuYQyUBIlMKhI7oVl7aKeaS2vTkU4DhCvffh/REBGDudo6Isv3EgnMrk
xsWNYzDXgVSlporSZgQ413CtXJte/tU+pOCFlAPlrfHA0fgiSql52ZqBnBr1bMs2ZIP5hgsG6uOx
sLOwHMbntBzDOVU8x8nv1V49DJCFu+wSPIA2VWBTHAgOQuNcZu4cqUuImRlFHkYvZoghpaC/QW9n
DkC3SlD6okhMRZDhcN3EQXLj6JhJsmXmq+rjrJalZSBkyV6fozXerILhMOoFZ16yscAsCqIGfdzJ
ZRrGqvY2NcuvaRkejRpkvpYh6kBwXtZ4ZekyfVVj2854daBy6XRlVechXnsGJugf6HDXOypuZ0JS
Pd6VXoLJEpxrKSyO0r32KtjC8zNBf4CuWQBIq9ZZLzfPV6Nd+gZxBLyxgQ0VwchXDw66kG+/pV19
vn/0WYnSCZIkNI/ZhpixRosTRWMBexMet5RzAQ8LjE9QKat1L0Kec+DDp/bo+jdhxS5tPclaYgDu
vviQRvPt2cVAQxAUvnQbH2eIG0wgUO/v+8TFDJ3xCgZKUQWBv2ZHRkka+O8zbIXTLJ3Ukw5wXTRM
5GG8nYloFOk82GCZSL3frz1dZVHmeY9xcwnTIaEEHuQSNRmt9tvms8BZRFaYAOoU87zWjWG842OA
QPZ1EBagpE/pvLNH0OP54x6Ip8tW6Xk7PY+nS2NOvFmUiNvpkofpaHlDbHjG8j2RHpSlcK14dp1E
NHvJ3a7Nt2QCQFR1Zu7MWGUla4+5MxyNVZgXnUdqkB2h5EEjNfA2LHWxEefWHOsLaHpfqIZz8WSC
8e+xutKftGOEl1Dj4eX2On6Ov13+mAK7bM3AUpJuiRoTdUN7HSF+2KO+Q4Yvca+3ru3IzyuyGfey
Sd7nBNk4nl+URgqwjtMT2BDNijMJmUpfEG+w051piASQOaAGfM6NDWbLTD1dByt1jHc0EW3yoyWD
0cawDtJApK/DeR1QY+j+KBp0f85wPSRVxnjWVCwIzGRL6lNK3QIFwfgVaA1xm5B36HSUXzESbzoW
uBdOv9/k2JKJurMUgHjBXaTlflDSJyNG8fXyPp3fewDcfNhhXSOKjFrvDSzLUgkoASrfWNXdaMd3
4GIV5Hqc0t+pLaasNJuFvo4G1kTuMsBQ0LM2j7k3oa45Y5KjC51X8/bft+Jh00av30RnF4zhTMYs
N23UV6sN1lJIfv/FGkM1skQvEO52bczQ47C5cLq+JCTKkyLMujqYcawKoLcdIU5aZIb+fWPGHpeJ
QCGnCLUVJLzIk3zFGp9sgjvssltwnnCn340J+nVaquNQIGT0O/2oHsc3CG7eTFA9RpfFjNwmFPJi
nbfjTi0yEQNVTWJPgAyjwdpADrEMldAJh/A3AErnjzcLhTgHMHAHJRtgME+/Yp3VWVNrcYm1oWRS
/JB/gjBzeD/NEIUNijfa4nTu64AW20UvBF5gxCMVmaxtawq4706NF04TV+YsgTGlhghdNrs6CA8E
m8ezYWGeTzeRfaAbzwSPts3msYrA/q2GsjdJUHlS9iU6CcmbVF9R/KEkZhznXdio1OAxLONlcKZ5
bktrnUmmTD8qBD+A9bpJb2lMToLoennU79Jr+442MNa9kPqOF8PAkAKcKibn8RJiToUGeuJOsxcQ
ctzYYVzvkn5HMFZpLq6ypw2UwfyCFp0FHl/Rsecmmu+NDGr3XOUPJCddjGkp6HppGUAPRbMErZ32
Xq8Ch4Cp2tKVOwNSsWazU2ddcwtF25V9Oj7VkJX227LD5Fo2fJJXDCJWahqQfDmkEkatc8mL1boC
y469eroDjcWp1BIgEdN7gbOcN3+ARsGQswkpKo6YXQ/cTddBRT1QaT/GAWEh9HeolkMB6TxRUszb
qo0xlhOKylQaUQdeHSQkv9IGnK1xcx2P1U3fZQLwL+ederIwFtYja+Wq5zXlhYHeWRTGV5SrZcAh
QFiBJkf0KHqIixannh7tOJeVrCR2GdqIx9oKYVHpuyTfkKkWRGfe+bY1QIgU+By0w5gA1g1rOdU6
aDqTtH40iHlQ6kUkzcQLklsbTHKVrphDqrOsCutcN3dRNKVusSbHbi5nL566wTOb7qYz7Rsztz4j
3OyHvg2krBldskRDWBRQqi915zopint9Sn4AegUMWAEM0GX/pWtlHwoQmFWhumJx9PumQo36fEmr
0IofiwyzbJoMRN+uUH45EKy7bIv73Te2mEtRn/JC15YxD7vibZ0+184oePVwphPhsxsLzM62i26s
CtFLDK8YQX3sb9ojQQxzXlJQrxyMW4lSewY6RKDBA4DhQKQyYGxEZZW447HdT+JxQXofXfq+jB+0
i9wY9TDQRGDx+8ciqF9AUg9edG3XQ6NxLzpE3CyRcu6jUgBS2DNlvNqsIxuxzsQED8K5fFOHbrY+
JsgWMY5RgOs+mw65ur+8s9yjuzFKd36TWEEtoon7CLGiG23PsJ9VUL8vFvAOonDLy+C2q2Puqlbu
rL5JcDVr+TV4B/yOQDHX/Hx5NSIjjJ+ahVpluKVLdLzLZD9jmtYjHe78WBXmiSJTjMPKWq12Fnqj
oZm7tYVqS/lYH5MAXChR5RqGO7wRyvlyI0qjuOFps2GMW1qS3EykgN3kYB+BvrvRQML1J8hCeh4x
7uCAnxh9RObJks+kMeQBJHt1fUvmT3l9Fwmpeui1cH7CPmzQv298L1JitZ9LnPllvlKCd4CPl/0a
1t2yG4B7E02KcHqGp2tiMtBkLtC9y1WMsY9Qxd4V/S5+xJgqSE2iwVsdV/0xrZ4FeE0jRNXwveVj
qcwxq5YZ4x0x0qVl7Y5qOQV1ctvCUS67P/8wf1hhzphsV3Ou4tEXTKpzXBrcXKWtfCdDvZ9WQ5Bl
cP3QgKytoTmAtLCpdgHyixgCn8ieQsrlS18t7UHMwMi95T7MsHRORmKVJQG9JJh/cA/PP1PAMJwR
upb5p0KVDpe/n8gY4/SgXtD1ZIGMelEYHojvvcy5crSwURq3skWFPq5LbFbGeL+xVGqdJhAutuc4
iEHWl6PxmdhpeHlN3GKRvbHDeH3Up0lKqvk9zW0Of801Kn/NNYqxpdwKPzAtjg3cAcZuLCYspoCU
j8OE7Mn8Kh9bQCLGEGwv/vRZB29QDqJO4uU/zIDcrDbISP894gknfGOdCY6QfTaGApT+IJOpv6RS
D3llx/BsIv1RQrQxRE/HJnStbVqXMqD1AUA8jZuNc9BEuSjD42ZdH0ZYFECWleAExBgXYnDhDs1V
LZpz57vgP5vFNv6dRB5yx8ad3KfxPrdzbx2z+86sBcPR/HXQiwQUpoBUsmEpjltJlSNIGC5oB46O
DwI6X+Dl3GzN+LDB3PzjvDrKJEMrliL52of1Zx7Or5h7xMN7xH08uyIqmPN0TcNQEOpqmHOSLRVd
wVMXSCXSS4qKAiLVXB/QEMzB76C/ajcLdNSo/q7ee052L3Lxs495apYdHC7LzokVW8/DxrK+Zlnx
QOz++fLHPHMLxgQTBkk2knVI0yJsyZuT6W6sDbu50ARbJloIE/+WuRlKaNCg0aG9asBRq6QXXIci
C0zk00rdXpQcn0oHKqySkbQvuWARZzcu86noT9jEAd2RSCn1DjSzwIoGZKW5tm4GIZplfri8J+eP
esYSc4hq4vRSSVsZg67u7TK9XRP9oWyMr1kZB0YmfTIUcIKXw+ex7p5VrQnMpQlB+H6wJ1nQMhb5
B3vWJk1aigpNTTvFrFIaYSLOz21RMnP+JGRWzFwlo51N8jQSuOGOSusZV5bzHL22M2jaIpA6fCu/
tvnOeSxkV35NQVxJqQ7mz1b7MkMWsqfSUc1b9lPJdpd3QuRVzB0DoGbTlK0SBYo+e50B3eZIkIac
J6rvKwfTooYOJ3ROz44GMeVJgePSrjG0Rl0LY+rJofYkz3ya/QosYjvJn7Qn0RuUv7MfhpkTs056
oYFfMA9zAob2vnkw5uLe1EXzzvxT82GGOTXmqliTknVFOBtBPAPVILW1i4DqGtCK9i5v13lBn/mY
zMFZpU4Ht21cAAZTHOhUYuLHIahVd1CC98X9Kxr2Tx41jDnmcJgJ4JfaYtC+CzVG1TSotoKwa8D9
hphpdnCfUggsc/30nZFnUYp4MHvVgSILcgxIUIpG29d9WjEgNyVln7v8NbnO/2GVxZstU1/mshzl
oQlmHLJULtr/gqjN37CNDeb6KRVj0OIqL0LrqTuApeouOnwfffKpRptY3BShx/VsvzbWmLPWzpMd
L1IBXVkMaTdFfk16MJ0r+b4s1P0q3y7lt//2CZkzlut2rZQEDmJPjW8r8EHj82UL59Bc6oObNTHn
a1DMVI4bKQ8zaYRucVoex9i5igbVa7M11Eh3n3doqK4LuW0lkDJAGQg0Z7Zvye0Or0V/ieRgrlrA
uzVddBzp7l363sxxJFGTkMFGXxLJeagkoLcrb6ydhaJ7F3vCARNuQNt8CeY0FqtVyPOIj43OSI2Z
TOChZdf6hlEiIOGksB3dFDNNvghSKzicLL2IUjWjOStYJOCmlWvGy34thoNk20GqtqKml+iLMhdS
nFc1sSus0Wkhq9ME72CA5dheE4zs/Ne4YzBxJxvrPimotX637qa76r4K6NfE44fCXFXMzsygmhQK
6HDD6sdGslo+VpQONgAqNNvGU+WYhsMOYtP7P4tvlCdCxxEy30/WJp8rlcRMrbwyg1aSQUI2uq32
hz75YYPZr7GWWjIVSK8T7WeVQEJbtu8wYX4PqFE4Kf3rAI4BzSJBnlsIr7HrzFBCi2RPmeZdVqS7
y8Hi/MX+Hiw+fg6zoYkG4sN2ViFZcBffEvsgk30HwEASYGboS1e42SfnpfcHsEmUeExRFWNR1vE/
Iv4/P4F904BItZPIig54rBpebtlXKPrc6pp2vXT23qmUqwoSKnheXq+V7aP6c6QUc665AM5z+WP8
j8j58UuYu8dYV0ioxPBumnlNk6vjTVd68iG+wdfweyo27luvknjij3+IPwwz19CkVopdSu9hcd2B
/JF8rq4KV3qYwljyRG/I/7FM4B8ViBLg/c+ERWOoSa0awGFChfU43HdPxd14k4ClZ8HQsb2Hxthe
+Q1d5XMsEXzNljEij9adqZ8RTAOvIY991hYYmaGdSZNO6fryYQ3MIHkQnWXuC31rjbkGJzle5KS3
I4Ah0eH1ei9fvIVcQ2TWbw/2fsWHTQMAIEWGeZeOLaPUoYEGBjJ/jBPl0tQoy9wDWuS8LdJzSe6T
6avAUWmWwF6jWxuMv9hR1BRSDAjYeARRN3iU7YP2SELi0WSz/mz4Anu8G42+RcDtAg2JM17hpImW
ykrw0NVDjQ4ZfDeu4ocGs6ETOmLla6pAj0F6FpFK8dLNrVUmVDrT0vb1gh5cEr/VxegNuqidwo09
WxNM+NPSLpk7y4Qs2hEjzl7/kxKgJbca+KEhw33V/tuyOT0BH9+Rvcdio6onqSJIzTT52CjGk2Fl
mHIFIH/MZDdaIwy+5JqyS1r9y+UtFHxLVlWl6dTEqKFhHhJQIlb5UQPryH+zwPikpFVdPY0NED7D
j1FqencqHUNg45zmiPmATPpMCgCJDAUI7imonjGCtWDo8FN1P39tQ2dXHqyvcWiEEQiPVJcSQtIR
tC78owC63UYmtAArOURFinBdXANv8y48iZllSBmCWNVVwuq2DtbPsS8ieTov5jOrZ7JnuygzOzZH
vPrkITTHyouz4qthTC+GPSRuPBXGDkNcV3OV/DJU+6kDlleUwNOyy1nk2Xgwc3ck9Wo7Cfg4kADG
jzOUErK77hsgcu4EpsLIJV/X/fhtuBEFVX40B8+JAaoaIIhZYCiVVIszOzFB+hRfgarmQb9XAAtI
vdnHADUVZGlc8uOyR4uMsijR0o7XbIpwYdGLUs39IgFeLvWmXXqfPmseUF3fktozni+b5Qbbj6Wy
Y8iZbCTLUq0YFR/DInuVQLEiqV9SyEZetsMtKmKI6+9vys7PWkmsAaIiUYS77Dmu7mFejeLby0Oy
Rwv26ByE8ZaXyG9NMudXJ0WpQd2JXiTzJz3aaV/SK+PzaCIRsCi4wlNeulsp38dgno6FDzO+dcDl
DAVSy7jK4Nyb/L4YGz1pKsBVB1Ma3VJOPZKSxyQZjq0DRG5SP5RLeyhrxb/8pfk7+mGXucimlUxx
ZOFFDpkuFA6vlUj1omY8qkRUkeYeT03RNQW5nWOy3HoE7b46l+wCuIR1n+7UId+DAc9tGi0sVUcU
DGicOwsGG2tMMLD0rGgKFbhcCpLJ99BxlsEb3u0aRAL7W/xU/3tSAxoBNxaZHRxSQ7K7EXUv1Sm9
qU8+TxqItbv4X6MD3+3oVCIbZHYyC1cF4WPegBWJ+ml9O4d0Jonykk434hLUuTwYY4t+5Y1X2o0t
L9aAV4dsQfljins/SUgwDOCuGRIPbMaBtOoHkj4DRh5edkxurdlGnfnvdTI3yoCWXWN0qOjRF8+7
hMLP/AWpCB0hhTzGw5C57efo9o/efFu7jOeU0zAuia5BJBO0UiB1qsG54OWYF8Tk186O3dp2hbQ9
NLace+vHWhnfUWatMiWLrvVOCSjfWYJaqfx99ikyHtyee8G35T3qtmtkTr0qQQyqSvDSX4/6Ud+R
fXWlHWNgucQVp3NALuNDTB67KulSOA7OhZZUt2C7vi3K6XucVA+T5ISQn7vuSGK6JvTnkoq8RIb5
SVXy2pNJvXiqkr1Bby+0EnJvEC3EyMV+WHN5r2dV6dqR/KlC2ooHN/bGSgRfiR9C/tkUncLjN85v
xYslaQ3IT2NFBq/z7Dam6CzTxPN83yErh5Fl2wQnwqkJMiRtlNOaPMjZcMtB1RLsBF+mney3d5Kw
nMGN9TpA2QZI06BfyHhZp2rOCmgHdr382bT+ot3F+k9rEZX96Hc5W9TGDONceZTFQ6egVLUe6c3d
33RXK7hrOmHmJVoP41nK2M7ENuiIhxa7hvO1NgEPLJH6LCLhXH59wHQAx7ZBD4thhdONqtbJVKIF
vRqjVXJXyfPnSHbeEJ0O5TK8tKR+GE39C35Pibs7awO1Nwvk+MCBCk4u1yk3P4TZw6aOZXOUHLQ4
byYfPJO77Mm5VR77QDlC6PmY/FRFI+50u9jtdMBVgmFGE1NjJmMxLRfoUPbIEGJ1verj9XMbLZ7R
lvdpYu7Heehd3dYEtT/u43drlPGh2Ex7qZdQ+7Ogp4gukv2TDg70vmaB+5ty5IoK45xqI06hivQL
pOMaWIiZ9M+qMrO1IoDuE8Uf/HG8Vr8WB3nXBK037dvYR4VmZyx+iupyEFPacyEPJcfJ8BPefwMK
YGBDZaIBMHJQ2TKMKuyA2pR3FJyUQsTbOEIOWsgjwPnEsAZML7IITKUo7LO7mMbWtscB4Jen6rD8
wNEBJSQIQ0voMXcYe/yDixW8ZRizAYEZpKfOBr/UVLaWceqcYAhATWf8UnHvqAcjrI1f/58sMumL
nA2QrMPINcZQFrSrU5p3Srv4mnIzJOtvsOdznsFYI1DvFP2kKBi8OY0TZgq9hbjuQSDNqiwKK7Pn
keDUFL1bNtdTU4LJSpWqKpTrb6R9wjSpIIc+rxaeGmBOBKDgUZv2uhM0IJOVU/Tr4tmXdBGcgpPo
wQ6wobJpAJeJt8HpQrKulxs09aAxEHSHUccTOvHN6x4HvTF9JVz9zIXoZ/1nH/DDLovgJMpkxGas
OYFmZUEeaz9GxxG9KrnfcGOD8YeikkB+vVZSsPQPc0fFbQIHuk2XL4XzexC6tAC7KuBUAt8Ee5Ln
Wc8rouJg5eaVmv/EQ65y7i2z9y+b4a3FBPxfVgwTFyHbOyRmR4qV4DRZ1k8wW7X525iKZlx4Tm0q
wGhaGH+Cggdzz7a6PChJ3jhAy4Gv5a+ECDjXKypViqjrJbkrLJnRPTi94CCHt7HJXHCd4VSltiRQ
FIdWG+XGSY+4d0IqLP6v5Q+0U1PMtabnsdw6VV6G0Ug0L9Wq3lUSo8Lsd7mXpvVGila/aOrD5Y3j
RqXtCpkThoHlSrKUNILCln7Mr9IjuS3BUjmFv9EvOk8XTpbIFqaiqUwdBQydgH8AGJ0XrvGdanK3
qCqgEWtgJoAcC2wnyqBi9i26VWdbCS16jB6Cwv+MuQ5aFss6ZdAPXiDM4q0mOAmWviuDmhS1pzYd
HnIgBbv8dbkuqykonqO0wZldbUuzm0rDDuby50CeDEeUmnAXtTHAOE0qdZ0D8fQSnBLAbqZPgwVd
yuZZjm8rR7QYXijB0+CfxTCeAg31qZV1OKgdt24JnRdrBhn/8jrar5e/GqfCR0Uo/7YE3prTqF/m
jaRHCbC364MZygTEuJRbE0nzCMSc7NMZFdGH5J8DNPcUSJ6jysyWoAB5kEdtQXRR6WClfENpXVLF
l4PfGazk9DLpCiF2CQpPTLqzhZoZyNQcs3B2IO2ptqj+UnwpDqqnQ/DZ9gsI1x5kH9qi4hlY/jqh
gYT+NLpiSO5Ov60maQCx9hJy2evmkF+R/d9az+LnPTdphYL7P7aYNKQY5HRO6Crr7EilRI1rjKvu
quyooVf7G2s7L5Xgq27sMVnJkNix2ibx+x7eKMG/HBvg1NmpOVx4BqgmLEjInH7KjrSRtlS5E8yW
R+8H3bMHcNagtL6r1wAVfg9U2H+8zH/ssmO5ILHphqYGLif6+fH+mTy8f6jy4W9k59xb8GOh7Gxu
ooGbfilK50/uCOoTZ2F6Y4vxGa2UC3WssDhnXx3mW0o99PeNJL4T/sdp+PiUjMfE8mouY48tPMvJ
heyP7/w+ZysDba9jQXIVqRLNoTZJuUrkmCxqFgXalN30ycHqLbRmDu1ouU4+eI6SXZEo+9FVP4up
w/827pLVQQ2xyxziHWlbeYZ6S+qvDogxoutiQuc1uolLxSUrdAgVLbgchbl31+bnMukW0CsjmfO+
DB1g3BTtW61Xu8sW+F9/Y4LJrmx0zYimIbv/g9yD68MbW8xN6SSJ1mtj+pct4/rvPKc6UgY0wbq4
PryxxQQGQnJdaiLcJQNQHOBc8xcHktEEDBk1FFICkaDC+9TGBc9iXytRlZSVU2V0bX8pVUMNjtKf
A2Hr9cDWgVUhy/c0IGUrNLmF6+VmBh/rfd/njWebk27OVYo7JV939a+22XX+iGgo2SiQO17UHpou
kIMlzAOhacG2vl9BW9NSpE9pigwLSx6u22MKWN//8SH8wUAkTdE362SixSD31ljrQxnmUuSN8eou
BRTnYhFhADdN3pihJ3OzpsyREtLWtRRghPEnUoXbpopld+oJ4FyDcZDy4ThYpiDpEu0hE52gtZbP
hjZjJNJ+kcoAmiduZOxWITPTeQX49BsyYcXo85XMTZUBKD1da/vuMyWIV69LIdsH/3pGlxhlM1QZ
z2jzpJgMEWQqqFAMHcUYnrLKLZFFWiFo4alExYt4lk9olNk7vZmLZUSlGKLx424u3+nzGuURFVIJ
IlbVLi4fygngDiHSgH8QPlbL7J9iSWtUQtj9D2Ip79EB7hhI8DjAVp1x5dXdUuZTjCejnWL2uJeT
x7Qov80Yu/CaSrrNlejb5YDKu4q2BpnYvXSDtSZTnYZr3Ln1epPmovSfd+S2FpiIDSk+q45Tmsrh
ZLeqc23OT2ld+3jV+UuFSVpVhIXj7dfGIoupgiRMhKnTP9ovuvXs9QDdU6qGg5nnM+LBQjNz9ENw
PUDVzk27t9acvVx5/JM9+jDCnOucpOVarzV4n2XJHfrIx4y8e9kE3+8+TDDpgkw0skACE6WK7ssq
f4mkp1pv/bg0/ER9umyKm5qgGm2bgFuoAA4xDqE5prXqVYF7G2modk0hn+Y1xuwpPYJ32RbPux3D
BvE5IIrnKEUNuu2rNoOIpjbU615K/ZIIBxh4UXdrgzlBpTXpfWxV8G+opoK06GjtDFSx1CtRHOId
pK0h5rt1JCegDoWhWDmMSu0qSu+O5V2W/6qGe8kUbBPv0nJMdC2xQagJsmoEUVdaarLkcZjXqqtl
z51tucsE8vxe9i9vEu8MbS0xcT1dlgwjRB0Ql9WnyPZN5bMw4eZ2XbY2mBAON1yUZShjSBxR0ar0
mPhoXtIJBT0oAzMTN7Z4QWhrkTm0qYUkBpMmVSjtBz/DJCjVfgw1y9Wh7z55kwWi4DEgHuhdkDXO
f9rY2v4E5lBroySBQgcFavoCo+89etDKAySK9r/RRqMZGhsKt9aYc9BX+aIqQx+/Y7lpemznn8qw
9dcFTGvAbgVl8eUPHAfQLWQ9mgL1XvqLNslcrQ1J2a+4WciUoODZpKU/LhCOH9ZuEHXXudu5scU4
KaUZnNYaMfivb0mu/qrtzHfiNw73nG9MMb4qtblRaSpKAiCvOSxWdBev3S5ZJ8+EIqoaz6G0TAIU
MgdFq6Fy+/EpGW+V6lQz2lqn0Ph5Rw50yKF/7UbXfFmCeN+g9AJu3XTfQzIUhFfDVewDB6QJeWG5
PrT5GYzHRjkBmd+A6zS5fh90RfMQ2mcydJjftc+A6RTEHrptZ067Mcg4rZYRayYSYuqyar7erZ45
B//NSZmobZUtWNANSwrydD+Xpess+yITATc5wRqNPNQcqVwv0JTUezcnQdJiJ58kScL1fVCabG/P
YYqJGKuZ9pdXw6s7wpIDQjTDAIM1y+cBTVvIBZP/qysYuLwXl9aQaEwRdzX4y/owxuxOpPWpXhAc
OivNr+oqvi7q5mqNybUTm+HlhXEuoZN1Mdu0rpC3KPUBU0/OWzw919KNXIm+Hce70SsEsA4DLwrU
NZl41SJRhEQJNAQ6lMHjvbbHaxfgiuSWTh7HvnJ/eUm8ROvEHhOzliTXe/UPa0CitTFBq1WcCb1Q
XHfrw+AjOdHfT+7gZrZH5/DFvsE5uSeLYyKW0ip1kc0oBNl5vZPHzm11wTuC6xKb7WKCkbMaRa1L
VRxqTfIp74BLbL9LsSogT+D6+MYK4+NzrMWzaSLz7iZcz80jFK282XxUQJ0rcAfRFjEuPg5AAaQj
0gEaXM+FJcU1HZEDvoN/tmEJY416kfURbfz8a6oh7nYB+qGDCBJ9LRbGU9janFgKhAvSOPFk83Oc
vI2J4LXMyyPRHtdojAVtLdqOp4F2zddltZZVCtLEGwFxLneqvVv21osJ8UNUAH/jI1IHYK4omET7
n9IhmvZ7v2vzEQuSO4qWjXE4Hs1Q9/SX6gvdPjTuqhtKUbo8jKg+LuX9b7RDuIcMuCxH1oCuQcQ/
Xa7USUMzmwt69N1xAjpqeWq90pu128mjRiPbFRulx+psvZBHAAUrsC4OOy03GqYkWy0kLprZ8nXl
rrYsv+0epkpys+yL4ExwT9/GmHq6QNIoPagBMe1VTU90gd2r+TJjEtEJssDZpTXEbA7dUbxI7j1K
yfSwn2BRBwnzqeGqa9O1HjX6IPl/nF3Xjuw4svwiARIlUeKrbJmu9va8EMdS3vuvv6Heiz1VaqE0
Oy+DXcygs0glk8nMyAgoDQJ46ptO7UCoIdjJGEBvC/f6SldOB0TlTKoA2i0TTCJe2osjOdN6ygJ/
MmOL5qkVdBgnLV6uW1lBruNsoBIyszppMnhZL83UYdgOdZuEfoq5elOkTjbcEu3QcdPnzVOBQVYD
KIQW5dbrhlecBnZRVJgFyEDotdhOjvQYsDBInCkitdTurVWhkNK4LZ+s0fCu21oLa+fGlk3CKqxG
KUSS7hey5gVyaXWt9CNr0wdTz305ulepDEXU1FYHcoLMnrSx1lX7oHEHWBE8bjgn87c+iwimmrW5
oU8z1kPxhj10U/bjHfOnU79jGznLvG+Lw6ifm1rcsqPKTTRASODX+S9D3EbqrSr90GP8//SuGdye
Plzf25Vgd2FvceeKgqbAa/Wh39aY7pzetORHHkINIveL8scobbUD1k4Fyk0zBTkUfKDhc7mTpND0
WTcOKrpt6U3Vx5hhGqfe+mBbVhZBJiRTYPZxGfpqfZCLx0RAGiv8eX3j1p0CR4Di/oO0xhLON8UG
6JGMoviU5Z72064YHQ0z6vw47srR2bA2/+QvfvHX2rItlmt6lOZhE/pScar20z5xzL1oHJAwMH9W
PpI3xD7XcCuYS//v8j6Xf+bzckOAt5hoAZ//z1hK+FCfuNPZ+T44zrKJ+Y+NJa6kSxcWF1+Np5kW
4Pf8xyLw9FZ8yO0OioayR5z4aQsPt+okZwtcBGgaEZ51Aq44DIGdBHek6qyG/b6+qJXr7mJNixeB
noRjZpQJ+KKCwk4hc0TBEj91zGbhuFFSWEkdLkzN6z37YKmYZNTNWeEr8QvE/OwCYO7ri1lLxi5M
LIJTo4El2qjwhWZxo3mePymc5lg7oIu9hTR7b4Vv1y1ufaNFdEJLnfU9jXMfipoQnVDtprgvotS9
bmUtN0BtHDKWMmRjKPpOl1vH5EywiUnCHzw0fQWYnMz9+CuxZhWIfnK26spr+3hhb+EVrIKcgRpr
At280W2eu18zMsT8NXqKaxb/gBJrZRsv7C1cI9OqOIQmhfBNeiubJ9wjRvp9Yw/nyL0IUBc2Fr4h
cSAVSTmKf3FHri/nU0EMk4hfxIySKcBwfoTPFRj9QSb9i6zpT1KsbRyoDTNLhCctK1UqOhFgeGtf
1ON+KB7jNN+47z+z66/79t/FLEeN5S4PRjPKyk9fQKHcbaU/Rvc746A6Hz3ZATnB5DTC7mecYGS4
kzjE6P3++N+ZHqBTy/7+jkX0FUyLIyR0ATgzDFuTHRD/WhsushLgL0wsjhmIkcGqV8EN5ytFQcE6
jd152AXVmJ+Y7Pb57+sGV4Iv6tSz3AqQspg3XuSopTF3CoWc+2nae0GJHNEE2W9iWnQLCbA2VXNu
apmhGhnXSAExHL+pzT1H9FWb2FZbDMYmKMjnoGeipWtq2Y+q6Qo3LtrESlLtIRwBSyD9d01qf0Aw
6AlvUl+nU2UlcoB/dFzZ+gYrt8TFD10kYLgPZZOqTe7PVHyxmwXWdAQc9TizOTX++IN9bEnirR2j
s69gLBxrIgLl3njCkxYyDRpAyuN0a2abxZaVriAWBp50gOoVYF8XVwUPg5hVbVHifdfts7t5iF73
wVWwzWqzvoV/Lc0p9dlFq0YE5MN1VYLPULbBlY73QOSY93MXUvO6b5CRt/+FHwN5qmsoZCpfBMBI
rOUkbBGIAE2AxKbqyuldShPbqAL/uqXVpZ1ZWgTxRhJmQAqcGDFMaD7+DOUNJuL5KyyjnXpmYPGV
ao7Oejty4bM0uIMegZ2EsWZBQ/yeZ8b9dszZsrf4VqFBIbek6LA36lZdaFBbfx7z16K66eqtmY7V
cMMAh4ScDcDIy7cNopAChY5pjuSmrzpweOZkqC08cm+u18eOLCNuY7I6/Bddd6qeWV4cMcwh6CFJ
w8AXlWqpaepwZeN6X3WMMwuL0B2O4FqqwkmAyVe4beyVwbDh5CsPUQwGY7QAaioAlS7Pr2AiESH0
y/w41u71EnyE+XvSP9bS99I8dAFYoq67+moSpgHBqiKDQCdnSYottDwko0znz8X9UrbncSzltkXD
jXYQqhJOupFPrL0Ygej+a3FxuupsKBoDmiaLFIkf+1291T5dC4fYTBP4/xnOvSzO6hUEwnMNLjFU
orOyju7iZHyhenPswf4BNgrpsTASnw3DsxGqL9f3dsVbMA2AqjBmDwCgWD6NDWkaBqj4FX5bQWTh
JG1xMa9cKed/f/kY1tO6zaiJd0hXg+2ZCmsse6veqj2vWUHRB0VRqLWxL2G3aUnCZgVnv6alxUUL
UPrbUPXO9b1a8XvQHP61snAKvZMIQ0AEVXRf/1GSBAEie8gKyakgTC3C7qXV9a0+1UqkurC5iMKJ
GvRKa8BmmlghtVBm/hXGFncMMEbZyff0g+RWY4NF8q3eSgLXXAOsjkShaJpCJ26RfwRTNGG2LsQj
34jsTg1tLX+/vqGrnw3zgTjVJiZwl4VeVg9to9SoyxB5fE57CIvx5jFNt+q7n7QIi6sMZWRg3wHi
mhsU8+84SwOIFNddgYzDV8lw6sEYpvPkZ60pbscUWxqn3+BRfEKB+HtThC81U594FoLglgtbzdRb
Iyrvmiq6K43eYWnqymrxnSvpngcR9CgIxjAkMAGVYqdMyTNaOn+aQd7zSN1rBeam0+h7KIg9qs17
Van3fcR/j70S2tU4ORDNcqK4fgFp/L7r1N313V17K18se+GvVM96LoclZgaBRE2i/38rayAehfwk
XGjjeKwFTQMCcejfAixh0iV4bSwJCCpMUKlf1l7/UdCcb7EvnxSdJvZ509Flzb7KwO8eFQy1T5DA
OEBfQBobI0wWuBYg4wfltq3VrfrqmcH5tJz5UFDFKqsbEzWbNLutu+RdD9XXrNpqea7ddbhUccvp
mEZBFXtx6sxYC2NJgFcZnE+lTdy5+VEV/iwGgk6WHxwMyb/uJ2vn/NziIiWpFBRdgeEtfN04qZJi
qX275Rnzn1h+LQND9jpyYh1qJ4tF0Z4lqZ7qBbr7owtPbP1mxsug1+9FrvC0LXa9tdEE3KdgiABC
jxhf1B5rIoFjoDL+U/ENkdz9dEY8ABi3Eoc7Pli7Ro/5GmRWnMTezB5WlnthfXHwciUKMeiPHY0w
XFdbUe8NO3Eje43dFR5ignf9A26udnFJSHUBJvoe9maEkg4lI5ccVGLVtnAjBUN9itvoTtxbM4uL
vNPRxPvfM8KLBc8359nh0OUpGSYyFr6MSqbKcU+lOXRLd8UA0rBJ2E1abLxO1oLNhclFxUDJhrgw
GJmD2wwtLW1xGB5AVYoMTdlf39+Ve//c1JLIHdoKZaONQ+lPsbnrwvwuj8dfml59kGh0w7j8GSrq
FtwLP3XjzCyOpTEhxBKGCDfmwbOsZ5qt6+VHCrKVXaxIzyAjN9xKTQ5dC1hfr0VQpIOGS1bZaUky
K1dNTDOn+fAINeX3RuOhk08NKmNV8rNJK2qNMhS2imyEiKdUyLakqN/rMG/tLNPc2mB+mRbQvK/I
Ab2MMrFDvCZOLGXo6GeashcyNONYzOMjxmBytKK5O8rVUZJQT8mHbqdL6a1SFjdxABqYOHqGrPML
r5OHICyyp4BpQ+UQqeqtmLPCisHYVVmtxjHby/LWa2QdyHfQVo663N2U/Uge21ia7HRqM6+OatWX
eamPFuRRc1sz8ac0dd/oEkJ/IIVWwNifsindgA/ENmqe2xk3TLdKFeZLpDyFA/diqf+IaLFLlf5H
CdJkuYoOqTJoViuNvyCumECOhrs0iG/MqVOtvh9dvW/2RaLcSEZ9W1Hymhvgn0gUoGtEI/m5mf9o
6XgyOvGqCvWhUMfe7crhQOTsziz1dxTj7UynkFITwwtRtJe60F8iTBUolfwQK4nklEH8xBTJoWO/
o2WReUQyFatTKIjfi+JNSMlbIxq3i1iE6mL6HsfgmpLpt5ACaxBIFIy22XiXjcFPtRwR3rruWZNG
jPC1UDItlIMmwsrKBqF5mVS6A8DrhIoDqtu3w8CERQhgiyKpXijYL/ZJxN7wjtwpo4zqTFXdSci7
D7RhDk06xQnN4Qcdh52K/MLKEvOl67PYCkV3o9DpMBWS15ft7RAqraN1xmPc6b9bM5ydK7NrNr43
lJinAiKHVpwlod2OwU1IVLtXONQVcypjKB7CVJKyH9q0P7ZSZPoREJ8hNW+6PD1pJbvNagzz661a
WXJTvZuS/pZORe/0rXRsu/5X3qkQNAzJexCJm3ZQudVMuiupGnCMknpS+HQTNHwHWfAW81TBQTKm
52jKmIMxST9Xpve2oYdwaJ94V/t5EbhyoLyMxtTiBdP2dlhVDyzqwfTNikMVlrdxasBrRU8socvc
KjteOVWbe1pATqQRz0HXlU4ayfc9zRK7GjrM6CY9dyOeHhBgRisNC+y0kXkRFJ+qZKhxfLOHujBm
Hag+t3Qg9i1JUne9yJwi1Q2n6+tboYzfA6V4bfTmrg0YdYw8PSRj6dKsC3aDIrc3Rtr/SYVk7KpM
v4+I9hFBOcRqY4CpkkHby4m2p2F3YAGUEXXi8Tx6GFq9PoqomMABnR7rKKqOhA5gt1PNzspTc3Qm
5TloRq8qTIdE4qES1alOxL6HIoLRR5Ye9/akhbcQQrV4Gz5P9fyd8n6wq0a9IWP+J5X4Edm10xcJ
fA98xTKpcQynm5LGN7VWPYSD+q0g/a4PoHTM611ZR55R/mTYnUDOd4GZPAgliKxGHtzYVG/UIHd4
FD0PhboHB42lNZhNLh40/SaB0nRmfnDWWS15aoKnpEGoEK9Vz608D48huGExyGi3/RsRo4P/FMhp
tP6EFfD3Pvmu4oybGgbT6tM0oV6M6buG3EnpixFBbqbFVwNotahDO5oZNArMzMmlbXSFNZrcGuvE
yqNkR+TwdqCpK0odjp/bjXmqVPFHF+2xFUDyUkBdpkeMFViBMloabd+JYICiROI+C4MneWSNZTYR
HtFTcBjAuVCgTJbCs2w90O/KAtCVXO99PLddAcHoSUEcTbkrJJwSonc2SbN7xeAu2F88IdSn0dAP
TY4ZeQlU9fkNy/RDQCGy0d2Z2X0c/Erj+hhPzx0pTnIoPQRpa6dV4bZ0R7rODkVoGfVoCYTMLgIC
Oun3qtpgiyI3aCCoQu56Mtgi2YVBZoErPbhtp+m+AlRrKB8NgR00TxlEF9XwIcpyV+PtjqfGA+10
C0xmtIU8g5HYuHqsMolcU0W2OPXzpgZWheuIphSc5LEzoM4lJPkwqTIUxEL9ve6ZN6ayp42Z3dQy
tRU5dxVNOeRFyy2aVA90kF8HA4EvIU+M5gCpydSZqJHblFY7PQpvC6hsVax4a/IU9AH4sNBpro58
bN45MX/NHTqnDsIXnkZeb2JMWn4wpu+4vW5o2nwMRH/PzX4XyYNlVKozRvJN3hinbipvgupPA+wP
CyDsp8BlgrnC3jjxKOwQfwjYYj82+ptMix5YWN3FzUnIeHf2xlEpj0WmP7YMTF9D8JBW6kFFRtCw
1zSqoFwJbnaoo2QzBSUGGIzmJgnfk0D14566XfcoFG2nm/m+qyt3/nNxcoer7BC06dHA1zKjbw0K
rzkaGRKA7WkEMhQKjtkSGPuOuwQ8CqXOrKb5qVEUm+s/cvSoC8NuBwhM9pKXNoZjyMKO4soGaMyV
KuL0FQ5WGN1zg96m7DuN05dJyd+EgpGZQMk0i2EEw+4S0xEUgPr0ZxRpuFsklwzNARm9Kw1k3ysg
2u/ATq0qRxO6M4JILpD+OHQQGJCagypRK2ioPcuIlS3cUQrcSQWDTfeuxBMUmG+iOHNImDzIOrh6
gGEPBqgySKqrReDtZaUX1681NCQqFVzifYL+jwGwLLNqMuD5rtpTf6IpMg2DAzD+2JXwTviU1gCl
ErSo3yaWGT+RgZ14Tu6NQXVaolsJzh9wdbY0HdWuscv2ldfvohfAdpmOFIJ7mihOEP7qdVBSpPnd
GH2T49ZqetVV9cpVKAZuQeM3aLkTRU8lB5wDt0HXD8jXiMOm0cpa0+Et4OUps/L+SU1DMIlxOy3g
4qRxpzi8q4ICGqDEEehstQivCY/sJilsPXunY2xXauiGYYFof2J4kKkEx7eyjP6nLgsXEtxOoreW
ppeWWTJIHeYWMdLbbGhtPc3soTcdmcRWI/1s6soxpwDxtXTQ+QeHGdKxUb5p28c4j708i91Q85BQ
2lJ1p+m5i9lYsGRqpxZ5G4Kv02W4SAKrLyqEqHujJlZHH02JO3oBqi2h77lQLVrda0jmhilxlJi5
ip56gofemIPpTzXt0BjskJGjGuPMZd/NfLRAjmmHTe+FHHE9+Y14YZVCQjN9epwCdd9JmicQS7Ti
hfWl2/WlNSWZXeDQMhX/WZa5UR84g0BtLcEP1hqUglILDT9nlDFTrv+qC2bFquGCsnQ3gTQB1Jw2
pAtoNu05+9CU2k0Sv5Lzk447SivMIynT10yqb6khPZYNVCs0Y2cgdUfWAl+uPb2PbDZE91A/t+O6
OuS57kBnyS764q5sQEehYqgfmwBNFEvLG1sj+BAwLIWQc6MorJrgkTMDbyx/mkhs0knyprbcQVje
rsGIOMLZatxFVVF9U0Jcb1l/RwSu1aZHiA2cBO7VJpUV0B91r9hF+4onJaifIyfhv2v2gnB+g6Dk
8VY5FTl5vv7E2nrO6YsKQa5nNa8iPOdmzYR0N+00FfyG/xSitVLyuHjRLd5WSitXY57hwaz5xJYs
CcARoIV5DVTYTEo/q3po8QaY/ZMobFEEMUFKTGeGQ91AiWzxSJbkxjC7CEbj8ZVq3beEadMRRJZO
YY6HJouPQ8/vulE4xtBjhogdx5EfOVo4tIyPalK6JXoCSQ4qG4zKDXKJoeQ023Ehu5C/cUYS7Moy
95RsOpJe2/hAK+UvNAdMAnFcA1RMywpOQEnX5wy1RLWv3hRDYMCpfIuNLazqGpbNhBIo6PdUNsu7
L0oZkRJifJOiHzFr26tod3tcsgbDQuaBYlHqhc3R6K2t+sVa1e3C7KKAkeI1r2uaXPhSG5ZgQTMU
Oyvr3omaqbMge/ary8ZHBWqi8+XtV0X6npLyhTKjumOk26jnzOWhpaOc78GitJHkSFjLDD0TI74p
IzyrwgciWotEwVZdbu2rKvii83AzCnPyYtkkAtFQ3aIuhwsihOhnW4K8I3YDJzyVTq/XVl45k5s7
2Wlzx+cD/XWRf00vFlnFaNeUHAe+kCfdGpTkNcqpH4HLr6/IqwpwFctaiGSZzd6sEt3ppX/BNINv
/t9fsGxNyVMfmXmJXxDE0g6P74e6VDd6exv7+xn1zupi0xgkQ1HiSzL5VjNHu0KAbXCZXg+ea1aA
m5ENHTV39BAXgQWyWwBZQJLYn1RHoIRBXqn0ft3EWsA8NzH/+7OFAAWTsqoroSQC6KUMVFMrP163
sFrEBN2zMmsEUwWV/UsTTaY0JEgAbx7ek/v6tXrWvmPOBwhy7mRvMQhS+xQJjtV8ywYrOUjOFqBi
dRf/2v9S5csaKQikYYbtPk/VGy96K+GbJ27N7c9WubznyrjVIbQHSQee8xtUxe1yQDiVrDKO8D9j
J8hfUSsNlQx9qQ1nnEPn4sQZ50X4hZsIM6xzyBIhtEpvtWyb1YtSJlbMVEtpN26LtTB+YWvhL2Ei
mqY1ee6TCjOymTdD5JQIhEB5aI1OZSmoGvlbdffZQ64tcP7CZ0466AUkyQDu8nUdnGjVR5u/JNFJ
zd7b4kPKv8fDVpth5VRcrHJR508wi8OanKMGDdHxanppg42bYC0turCwvA6liYeYeZ4bJ70bHjFS
uhse/tk4w0qVG0ytaKCbmgp4x7KjFnWVPsVSjFiFtiUrStuUEujo3Zn8vagqO8m2BnPXTjyaqpj2
lFVTQ2a0cMi2TWbZEXQNYmN4HCIdzqjlYLRrUK+qjFchMK/SavV7b8S/87R8UQV/SiIQk5USfRZa
ABmdUo8tTNw8YubGsCYDdAFl6V8PTCu3sfGJPNEhT4BhpMUnCEWftYE04SPH6FSZTgRGXpRovGnr
fK4EoDkrhC47RZb4hagtKiKNRzLcdzJepjQ4Ant+x6u366tZ9Sj0THXALIlMMR53eUgSVS0lYK2Q
yN3Rg7Ez7/HYhLon3f2rlqmJPI4YdO7SAih0aSqsSIp3LLJsImKHQR61ynK7ardGSFYcF8k8hhtn
IpN5UPnSDFQWMN6Yw0xCUaGMoNMQgG/JuGF4ZCnmXcy3DuWKR5wbXCYOaEDUQos+c1Q8vDU7K3aB
M08r962vHrhVWQUa0NzOpN31j7ex0mU6MU5oeQ4hIjgVb3K7C6LCrrPDnMKULMSF0dnX7X3xSAJS
dHDDKOCfZ/MRutzZHHKXkMdFSV5DlwbyTlZcRCiJPFy38hWnsDAzL/ssbiusxwheGRue9gDVzl8Z
0F3JG8VLLC5AyMvd6+a+3BILawt3icxRz/Fmpl6yb/7LSAM5+I1vtbWqZT5RFyLhegv2/n/DMPLl
Jrpc1DKtCIwQny9QKeg+pDfayRhEhRTOxs59fSXNVjBwjSzTNJSv2ISp7KrQqP9DXg8hAnonXKqD
dxQMg5gp+diWO11d15nFxUMdtRcD4hU5xgmDR1kHk8LWIPuXs7xY0iJGMRNYLqb2GHKV/2Ri8FKa
e2kwOlKwRXEwH5aL7GRhaZESKSkKnJjaB2UgE7+zyNDRnUC+Lgt0bjV1sJpSTBsPg63dm8/32cEy
Rd1ooBAyPQpmzxpM9ni3Xz9M6xbAVQXsIkLvMmnXpjKLCGm514favm58U8n86xbWt+2/FpbHiLcA
+pSVbnpm9WdST6xAGwv9Mc6sPpG2IvvqcqA/gfcHZoER9xYbFpDRnCaFelJwoya2itYJBHD0R72w
NXQ/LcUe9/Jua7ztayI0u8aZ2UUAjDoCwbNCjv3iZ9Pa0XN6KwWO9moeVCeERr3YsweQ3d2YiR03
+20h5685wcL+IiQO02DkctbP5MzZ/i9J6UxbsvXuXz1vf5e6pD3gRMEes8709I5ZCd5YTC5QoD+G
W9jCLUOLgiLp8F5lCQiQGmOylfa2ip86glYvj/5VVDxb0iJGDUMqy6GMUzZiVmbWRW3oSbKnzon3
KlRZ5N3Uflw/ExtuShZBqwcZy2QWiPbAoVntWNvqqG9c/V8ZJS994lND6yx2aJ0eoqqM/ZMfir0E
LBG/Zy7ZC+WzLAsA4a5DvTzaiCerl/PZXi4iViQ3EurxuJxn6XJl1+x6yDSR3dblvGoGY80qYNdE
V5alWJEmIys6GayVyuAwjdoqjjqUm2yluh3Fr37K7CrcSAjmn/4l/p/ZnD/q+YbKaSOBsId7Ufwt
CidL1dDfBEPGdddYv6PPzCx2sB0madTB8eyVYAAOLXpoffHNRFPblqtZtgSa5FuKIp9h8drS5rN4
trRJDThlGZ6NxhPwZxBYbqXf3fzan2xII3k1DsExsdEAKxX7f8Zlzn56tt5FyIbSqZLWGjSDWh10
zv0HjaHHl22Frc+c/toSFyE6YRGuZwFKnbRsXogwdjQ0LL1KXSZKT2jlzwjcDVE83MVsa9xi3XHw
9mRQOQF7/iKSAWDSdWSWgSLVTdYdDYZy/+N1r1k1MTNOQrUFw3fLqdqsiQ1hQLzHl5mEwRvRPmVA
c7pDuvVW+1oYmj/XmaXFKRgp1ysJRFCe+NO6YMKDDi96L0hX7yd7RFNxJsjdyCA+w+GXb3dmc3Ek
KMTiKykUMeCR8a3sgh0GL4w7/pDdt/7c9ynnsUbE6sTNbpNd42enrVO5tr8M1LUag4T8LCNzeUD0
SosnCEsYyDKBPMkh4KoAchdtIfZX3xzQKMPLnoEkBv+4tNN0UhfwRKNerEKC0Ne98ACUD3VGkQH1
Pe7/AQXP/CeXmwsiGgJxMFBu6MvJzTTQgTHLwxgVKgxFvEeaDXQYkhb5iT/xO+I17uiYu22lvdWk
5czwco5T9NMkE8CTPsWtDairNyCPjB4JHt/BRutuLZc4N7X4fEB8RxQTxtTjPP5jTMVJJJ0Xl/kh
DMjGLbH+CQlmFTASgULxsgHWgBZT0SYsazxwjKaJQ4jCQg5pnHnOaWtccdPaIqzFed4JUiggW3ud
I3d4UG4HiJ0AhGdvM86ubyOGPvFypGjxLc6hnutTHaXgnNG60eMDno1KfpvqP+nW5MNafsRUTBKD
7wanbll4AkICzSyMaHrCQEMXM3ydSDbyo7UM4tzEIo7VKQoWPYVLdB73Wx/85X6J1HwrUVn38rOl
LPZMqSgrka0Y4Nc2/f522o336qGyOj/0tpxh/tZfTvKZqcUtHgwAoRi4B7yhUaC43HWtTYa+tzID
2BmQYT/Tgj4C1tRv5HyrwfHM7iJo9a2hmEODKpNo+288AjdjDnxfyKe3//2Sg/oMDhZ68FArWZzi
kUlhm09y6meAKw1sH1fRSTKyDcdYdfIzK4vXQJhQ1CswTuX1kMcAYb+nNtDNBewVF9+GqfWN+7sg
9TLaJ0VUdMEwH14C6tF8uMnSyWbU/FchCSV6TFCpQF4tC6xs0poI+OLUT25AgOpQG0PHL4pvoOgT
323F2vVF/dfYsrgayKyJIiNE/tqDXyNt7ME4GtqGK6y+uNnfJX2ppFbtlOY1fEEtHdOlJ+NuRF4Q
HrrddKx2Yg8IZncoXrmVgrBnK2VdfVudW1/4SMpj8CsUE0pBDmKU7Pa+/AqEY+KZznDIblvzcfgH
0tnrIevvzi7cRY3TvhkjuMtMq1b7sd+CUG1bEmA1ITjb2kVknITM+o61BsiieqsHkX2qYyJrJFYk
n5p42JgDWQ1aGvSzKLIPkDQu4mPRxhogI0Xqkx7Noqm1J1QJC3m05C7D++d3xdONU7eawkJ1CbeY
DlZ7JM2Xx65mVcbTKYLaOQc0rK2L1OkhSwbU28Hk4y6v6xuRU5SOiuCtBrQHg+z57Ui4Hw7lnsrG
xvFcPTBnP2fhTFVpaCIuW8kDgYaXKLGt6BCaSA33evRcvVPPzCy8J84jgN/7yvBI3H1nqfoMZn/n
uon1nTUwbiqDPXKFkj5U6yQEzdnnAKGGMW8hbACGkZAIezrFTrsbH/+NScREaDGxmSN44T9Dk+td
1gQGGOplGwLJmReYFnML3Wodxa7vc6A1HZFvrXT+KF/u2jOzi7uWgG+fyymB6uLgZnvNDZ6QMd8N
FVJYzfsHlIrz17lmb3HHmhjhjcAbQ73UpC+9ZjzX4XCbGvVOrvP4tqjTY6UBWz7k9UkmAUrUJlAX
Y/RhGoW3seNfxt3RCETlBc9AfOevAuNR2Zddk+jov4gcJXfqMjL46Fa4gZw+hSJxdAVAGQ1IeWZu
bPvaS/DC9uKsUD5kXVfFmY/ibrHvfd5bpgMFn2P9IT3S/T0eofLNHBK5zfbQdygt9rEV/VcOkior
s4wJlAa/Sp4nrKWxCTo6Lxnyb70W7PVhS6t6y8QcNM/qMfFYGCHe+qlf6d1dMM9FhPnGZ/w8GAuP
uljGfNuc2Uj7RFAxoVJXx4pbUxA3K819MjX7smh9M24e6AipcS5NfqsW+0DqIDqG2SYleJBof1BS
/i0Ycow/F5UrhvRFj6U9L9u9ERQFMMzZQ0eHQxQKoH5wBLue3XBZdxsMTDesPQAb/AdDX/44DHvK
o95qh2inlaXbmCaGWFonLrldJ+RA8gqyLZhXyOn92Ca7gXcehkM/tIy3lgH7bafv5CBXMMlloK+f
k3dTAYAkld8V2n5LJBDOhVV5WxWqNUjqISx5Y/M4/J6k41EBx5PamPeD3ED2ikQbV9tamnC+xZ9j
7WdbPJqgceYRo0gTIA6JwrKc2+XLsCsdjO85mVsSd9xtVbpWru8Lo4vbbWQ6kMGFjO8qm05ATxS7
x4SwMv5LyjbSsJWM5MLW4jjqYW2U0C9AFARRorprjq3HDo1v7DdCzkq0hZ0Z5Ih3J4Byi2hbmBzg
bqAhsJHJM3DFOwY9pvAeIlqQbd9ieEFB52uwvTC3DLZm28tVO0LCjpWvTAPSfAI4PSkytjem8SYM
qtodhsrwAQL+o0fdTVZV36tq+jlo6aNGy1+07IStDaiBS8aDZCSPEDuCPlAzvGL+rLEw3of55exH
L5u7Ns52cR8DtczN0CUM7t2z3k7HZLIx3hPvySBntllIo1MWaLd0Zdq6LEh8WgSyVQzNPuIQMsk0
sLik7KeWtH7LgTkdQNSGeQFTdtoUHUqMKt3IbEzsoZn81Bxe+wQ0DV1c8e9ZHPD9kAG13BdHTQ5+
qVNtFUlp1dF3Kr2KVMZoRumT8iM2pH1E9jIYQEj6ArCLj2EwSx6V98DA/EVJaGHLnfFtMjUnxqTN
qD+JXDtOSWfLCjKnBoB3DaNtPFft/6PtupbkxpXsDy0jaEHilbZcV7V3L4xWq0XQG9B//R5qdq+q
Wdzi3LmxLxOKUGhQhEkkMo/J2PgMMtC2F4sjsEEJIPY3efOgFPGmqkA07EBe9W/lEbFhUtmR1a8+
AgHBP2mx9ukXT5BtRdEKLNhbmr4mg7KlVbfLK+4hs9tkbTWalQ62ZPKQxPuKkEMZGHdcUD2qPlVd
SM0xixNrKGsATQazLpRNXhjHJHtIORTTcv0k4mIbfCiESJ4qD2bJwHtvH8NJrUAFdapvrTGPAXUi
jiYoZjCMG8aGfaiDsaAXViBFtj8WVt6mlgSKLrBOtkEHS2g0k+LCDlOQYEodOEyW1Gac/iK5dosn
NvhXxksCIqLK1EctVG/DWvzRSZILaUsoz3+wirlafC8Sts/i+CQnoGipzDTAABmBMNYi/WXo/K2a
1k8tomQqt5tWHY+07i0ZZpA9E7cqzZ1Cfu3U17DCj9ZksMsGJ2K4RUFUFTvx2EL6IjLCPcsUr5YN
e1A7O61/jlljGr0GoWq+jUR0JjCgUQngP9SWIaX4pwOAiIFVickeTl8WHtIIqoaVo6jeQhS5FwAN
Q1odNQw0c7yWUEKthnAbaN1NbfDHhOfbiCeHQWt3LEi2LYlehS5/N3j2oPrjKwRCbL3xvaJW9rmg
v2vpqUsIfmXjgHLxwnPhAwDCXdKi3SuQlyjyN2Eo3/U1BykOyjJiHJp4uL1C+vQzw3qE4Xjkmewx
mjwMcVFshEgYzKrO9xHBbh402m7h7KusPD+WY+afWDa72/2kGkimRDryVPFRqPvXlILEUEgWnOje
dYV7bcI8oVwtRCnLSYWuTl0CSIvOi2pRHQmhVKQYuEajOqndko4o7JIAxhqguWrSm9booxnwyksz
yUpqAUqq2QP8MLyyqoYdZFIg1yknttD5O6EGX1Eb8m1MxgfIroJLlAUnNYt+jA15FKSisONev1eH
tATtvb3Xw9Ybqow6tCtcZPGfYIoe6wIE5Jw/SQHStlJy8C574oL2VNR4A/KMqCZXik/0/3rbyOXI
bkfosgw18B35Rh2Ep7TD2z5gtpAKsB8ZZKuVKmeM6E+qCw8K+Nlu1NcnJlS3rEE6XLUICBkM2gLo
jsLhD0BoBZSzgUHbt6jjLTFwegiKw0MngNieB3sApY19USqmL4LRXPW23NaD1VT900AoKhshCV+j
ogQBBRykMUjcNtZh0dP5N0WWPegNrDRJEz5VQ0/AopdSN26KTSDVDywrHbi95iCAjZ9EHN04r03q
9yDkUsGS/HyrN8VT64uKladJu4F9B+JgUB5ztd8YZfqV9nl+GCPxjoGa2hR8Q8SgMqO62FaGelC7
KrvvAnANhzKwDDb8rAxoTiOpxTE1wDbnYfoTam2yQ2tdNEOWgh4nGKcxkh9JSWBy6o/vRlZ9ZJX+
YYSY2ZLrgtXpYCqx5L1FuLx+wy/euHBbpBrqvRrk974no4M+lEyWMpQuxReg1sAP/GTliuXFlCRc
JLxnY8yTCB6kHWkagCSKEw0USxZdpgK4XVTmf/Yxs/QhiQKuygxvNZ5xUKNb/5il+WeTKCsiZ4uT
BmirND17Ad2ZjdOqrTTo8dTV0MefPU9aUIvTe4X3axCe5UTWALAf/UvDuDA5N0iVtn2boPAPqmcb
VE6soORmGI8RGx70TI3tVpOeBqjQYGeJm0QLnjO/sORRP2RJBQLaml7YUlldgXqmBDl8EA4ujND1
vgCONJu6xr/tv/4dy6rFfWNQgs/Hl184n+tV0LVSiGkeKT6cqXfaqJianhwqNq69GJYT3T8xeorh
Zy+GIISJqwDKKxLqrDU1V9pIwW/qFNtIT3+j+bd2J8zOnaI1CfxhJ0wbnHfHg+pIe3ofW+0v39TQ
yRVulbfrZ0OerreLUzgJD/7PLTQ7hTTCgAVVUyj9WobV3bW2/jqhU3Kv2oOQjLYjbn/3E0/Dk+4x
aKAT8Plye9hAMt+GrsT1nzMdkYtfgz4rHFUmcty8paAKtG+LAI/gRoVGWtdET2xK0bTMgNuafIqk
auXMLh8lKBoB8QDm0oXHlD40mRIAjOcisdA+R7s7ZifqpEjMrQEMcruy2tJEVWPlQ5cK5lDO/zPu
LO2AqmMkairgQFS2poLV1LMPlSPuLv+gOz2mWbJym+3AQtYf29C7Ps+Xor1T0ehs+CkrOtvYocYa
3fcRQVgDBAm0JeCsyz3gvZUf/Y9py2meZEUaHnXa70Zp8HL9ByyVJs9/gDFVtc5+QNXFRBByHU9I
kaFg8QjbaZMTwUYX2qnbH2X4pjeQvtGfI/UjwmaMIHKF5sX1X7EYsQEEQX8ft9yFSVZY5gxBBKGE
pPI+K8J7v9Vh/mCszPYShmjSV//XOLMwoocUU63jOkV/4lV2EjuvTxM53+qhXoNHc2CTaKXFvoQh
+jbmLJToaZ4YtAIkq9mNLvb1/Vg5OLE7JGDYaoRsW4tvs8JaL44uBrGzr52FFCUZ4ZkuY1a76Eut
Hqs1fPvaqk1B5GzrqLwf4zjFl03+K1r7S1Dewuz1+s5Y3p9nHzE7nzkklQV4L/3V3Imd8knFy/rU
OoCCnHS7fktu1lBfiw8RxUA3lU5d9rlQXZl2aajEFO3Ug+Zyz9h2aCfV3urDY/FOOxtn+vuz6Ruj
pMFbtQX10JVc1dL3477d6Fa67b0Eljnb6xO5vFh/vkr5Plpfd/B71IBPFdlNJOmwmXCInP6jDE9F
tgq6JsAQsx0Bx2e1pSWyj4FCLX4ULYgBWxp/uv4pi/sajZT/HWW2JcIwTrBqiJmd/yKz2GTs4foA
0kJqo4ogh6iQrgVhcw5ryvpcFgHPNtxJYFLT71PH32Yb3Ls5JCesyZiytgpYf3lrNfRpgmb3rgpt
P9CkMOqlrUAd+Axpjg5UhP4lFbUlBx+M3kblU52ubfMliMzUjzLkqVh/Kemt1U0Y+C2atf+Ex7F0
jr+NNgtGpOPyKEagWBR4at+MRXwaS/WQC+p9CnUNGkNxJBeMY8bitzbJjqjB3KoRseM22/dJ/nx9
gRfX9+zTZ/sUVPxQ0jjAJ5H6KdefuQ8VQRCMcwiUXR9oYat+++rZVh0DEvNkSsfleoT0f+2VzZrm
99q3zDKI2PeZQQugTCIOMSQdovMcYiFRA4xQuhJDpl97sTv/TNscwpDWtdgZCoA0slGYurqJw2zT
onafTOLERIfR+5rR9kLUwhkEkVKUCZ418zyU0qrigg6Lr1DJPySUaSsNcatJH68v09Kz6ds481jM
UqngeH+7SadlpiBpB5Yr3CmN8hnn9Z76xl3O9S949e16RbhBGtGspECLJ//sS2fxueuiTOYtzgeU
7yHyiYKMK0PJSA5EU6P9SpxeSoS+fe+0b8/uniDnStpL2Jd/ee7qaCTBc1e5mfovwKque+4uL+Qk
kQoCCpZzvkszqkdDpBpuFb131YdSp+YYrmHXlkMatFj/Z5SLDZqnTe+XInVVL9h07W+DvQY6miBm
g10iu2sI3NUBZ00lJVFCHaUv4O1ha98dUSC6nx4MqKft/ga8ZvGon33ebJdCypYZwvi7p5+jfiwD
8HUDLIFTbSCNxN2RuPSXRMzibr35s5TGYsf8mdrZ/uzlrjNAcGFe25jZFg26furapU9kC6mgD303
3kBL662+gfDRGo5u2hsXYeds6NlmpaUCdUARyKkiUToo1JWZGQkgK5dNAhVC0St4ckqD+NQNlXc9
LiyG77ORp119dkzgrlYoWdfrbmMgl9HZk+avykMsBtWzMaZFPxvDp32qKD2ydCHjp45rLrSY3/16
/GxpCG2Uhr0LEvwpwrB1adO+pJQ8VIXsVJrykTbVrmfjkeX+HalkRymCzL0+A6s7fHZVQvorG4wG
Sf7/15GaXZkc2k6NpuNIZWQzIb3BJPFBQqbSDuKMN8xZo82uHapZZAKQCZ6Wap15UGRx/RGir4Hc
Q9YBdT2r66TeuT6hK4FwzhOLWNRUKMmDuqjST8i7of1uRE8oz64s3MqhmYO5glqMKqpEGUBxIQhH
ode5qK0AAXL9c/6Pm9MAJBmS1LC8me2PVEsEKAjj5pyySOUQ7obbFKDu1mPOWnK8vFJ/hprtDCNM
0b4ZkenwsjZb4Q2z6LTFBwqUK9fj4kAEtQgDLCoFmgLfj+QgR3Et6iMeGGPpxDUeAax/NTqgJJKc
rIy1GGLOxpp+y9nxj5pWVTsZqahA8s4swuhHaQgrucXyIUY1GEVhSFJc+BFEfav3qpZlIIr8BlyY
wTuUBEzdy5zqRtte3xKLAe3PYHNiKwy621bXWwCEezfqIOLY/krSQ0LuohhEQr5GP177OG12B8NY
S4JgLPoXk8Ia3fvbtESDzJZdA9IP0DsWtZUlWzzCZx84u4arvqK5Mb1yM4k4fBhuGk3k6Geg53t9
JpcPF6xtwQMDme/C36HsOGfANcBgXecOCfkzyaIaCs7QnYkoeo1ZbY4c8mkR/pCFwSPkKu6u/4TF
xTTkCbooQ8JjTijM/DY3GJV0NyfyTY5+pJ+KktUYCdS7a8AxKtDh9GDVI2zxVJwNO7vyJaiJ1p2q
ME9RBStSIZj9j86dQUQUEVCsgB/U93M3qmiBxgo6Cln8JEmwLIL64PWpW4wikO5AnQI13gvXiJCX
jcHFED2EKIKZdfRZ6/K4afLBMlR/TbtjcU+iZACjHZQPVHkessoa2XyN/FolR06/it7RkjXW/fJ2
PBtkFqugDsfyEYV6SNMPTvtz3Ii3mhdt5E38sFauWtoAEgx2sOMkAx6ws1u5YNBzAXIFaHkOPdJY
ZoXdMjF2ri/RYuyY6GQw99AgJjYneY1a00SodP9V6Ek3kTv08FBobN9EZPTU1Vi1tCfgO4MrCYVu
8YIplOIJBGt3LFOjw3pctqq37HWyHk83gfOX9TjMGw7rpeDpFp6n0Ligxd/eh8YFcUhEE1QNKFJo
Ao3hIgL8P9atuA9MWHKaQK7a1+d1aTfiLQzpG9QBtQtixTi24qAUeegZ/XgYoecYJVAhVuoV4a+V
YS6ee13RBYlW+S5hhUuBtdCqn3VH1zbJFAouJg81fB39MPx3nuLgcjFKgeP27KzOmeCK7FTvym3u
Bq6ycncub8izsWY5TiX7Xa/0GKuCvS1opHC6iD0OS48c/hrl5voyLe4KAJZV2YBBPN5232NgN+Qp
h1ordVuYDsAMm0KvNgAaVS9DJwCK7vpoi6t1Ntospg/KOJRjhWsTysJoikCOGHrHwcP1QRYPGODX
aLLD4g+Cnt8/SSdx2QUaw4GOH7h8g48zVT+2I1671wdaClCyqsJtBdpWmMJZgBI6loSZEAuunw67
ELSaRq1WTtFileZsjHkmlZZ6lWch1qfT0eSt4F1ghtCwpJYsuLI7PYbW+LzL+w+uaRBdhHAmXLK+
zx/U+3VfznsMib2etVbhMjfbTBVv3MDxqmbR4pUCUui/xpvt9zopkzbWsClkJKY78WaiLUsteKHG
5m+09afM7OIkn402WzQpBZdeTHVIFdAfGr0VDFDdqQ40eWrHYmGOxgN21CFKqAXnEwgnD971TbO8
O//1tfPH35gRGjc16glDTjpT1IoElP7gUeHCbmD/vgU9kFJncztPcYRQSDNj4L5rwDelZHCjCN55
++v6Jy0liOeDTFN+9n6hyWAAKoWOhRayPRshwAxs2oDqcOCbapvh/gY6ZpC+ro+6vE+hXAueEpzc
IAP6fdgiTQWtbw3qasVdtfWf4ZzohlZBH2S32BXeKkxg8Q44G28WvDRIGLAhR1UiGNUPiYuSmdcQ
hMgb5jQNBvbVfRSlL0Mm3NEs3Y1tOq5Fg8XNC5FioG2oJF7Qs6BRlfoRQzSYGLMwBvIAT9h1NoCl
lmCvgb2XcBHIIv+MNltXhaZtno9kyvV6O/4xGT6JH8QqLcGK0QHjBx+2vdaEjYh2a0WFxXvpbOzZ
4hp9VuYtQ56Zl5NEOrCICewxnrse1R9p7XZfnFaApUASQskFtlrfd1I4SUBFBEVV/sv3MpuDlbWt
INxrsY3/A8AtbdUBaSkI/RmQzhAXY1lCjxedADevoSfgaxapfXxp4uTGruyotXJSFi+qs+FmNyLc
jjUZfjS+C6VNy/Cq29ICfMgEr1v3utM6GX5555wNONs5TB3yTmnDzNNgYIcO+o1x293We/pErdrp
DpOIoHFM98ZN+TKu3P7LNyYBnRfsCgOFm9n1BUcmIsPJMvQAGjj6IpCbBmkdH/Vjp20ij6S+O8QV
5PEV45HEzb6A3RYEZYRtKK3RF1d/y+xqA8y+HkNsOCiCJNvRTj6lDXwh4OBpaziywaoC1XJMPPv4
2U7Waz2XQOHRsdLFNnuTn6bLFOKNNqiiwHmvJI+L6dwkeECw1hrUhr6fGyNXBxJUYejpam8WGl7Q
/RO8C1ai3vLu/TPKdKOeXS+clo0Ckw8kjQZ8UBokQPkKQGfxTj77jtmWCWIIRVTgxII/AH5gA25C
wZ281eHTEvwDGCNybUMHog6Q0UspWri5wjUURdlJj+yvYukkB6lYf0eRbHHqzgab/v5s6mBAxoZG
HEKv5I0pqY9N8roSWqY4fJFOURmJNtR1oSI/Cy1AjBljULeQ0lKyysnJUDmwCb9vRXjAKC10g4Ss
OnUFen3QZvX0kjyIgXSAm2Z3zwfjH70vzn7NLO7ISlSNKI2hZNAIu1zqbDHNXjKWrlwYi9OK1HiS
zf8tAft9WlkyChqPFOoWw1fnv4tVav+jaaV4beKxidrTbEeGjRBLvARUpyY+XKemexAslKYMDkXM
3VCUnZYnzwJTX/IcV5YwuB2TkWStRrApYFyu758fMotgEmy8YFo7UBiW6TeIZ8UpYdIbOCmbVG/2
XUBAbJH6HXyDrDzT3wiDaVMV+Q9dVVhKU5x4qtzVaZ+aFATVY9jL70TP1rqDS3EICEZAQyFOQVHH
+b4euaqyoBpQyOukVwJJlFhxeMZWbtGlRT8fZBaGKrUGuRWOZS6I+huxMj7JCMX76+u+FIjOx5gt
u0hiieQhQl0HMyQcFlso8l1P1V1OkYb8g7EkIH+gXiyrZN6Oz3S1MrqqS7zIyH5xDbSKMMpMTYVh
0BB+XR9rcYH+jDWv0kDzgqp9g7EySWttRpUBJngiGFbl2sFZStLR40BxDd8kX2CI41ZXQjI5LXwH
v0t4KK/1opY/6s9Qs6MxikZF4XwHuEaYuWIUwK0GlmBDsLJOi0mEghqajisQ2Oh5PaNS1EBO4U6J
pF/dxdBJz63h9i+IwXRnrH3WYg6hgEoO5zDIdQNk9/00DfACptzvUGtyRld2YieYJK9OFDra67r2
i5OoKOrkrKypF3BBylStkWBn6HWw6GBjaVblZ0nllTlcIserytkws7VqeCNmrYEwJkKayR81qyBD
ayZBBR/6zrcKtQexRinfOJzZXBKptyRrJLhL8gxc1YZaVQdTriH5CaCVZGohUJMtFbZ1bbyTCCor
BoT58lGwpQY+O//g6CD3QJ/CAJ9lTv/Ju6ZvShxNTwy6HYfLWCvHrqiNa4r1i+EN9GHYrsKvHLvt
+6qXHInb2A+ZF4iVq8fAb/I1fP9SrgB3GSQ+4MuQC6qMEPR91vu4y9T3ZKu/TiIY0N3ZG405OlOz
eK2tP/3k+d11Pt4sYhuR1sADhepuqOz08FhFup2BgNpB3DMDufL6Oi0fm7Ovm03gUFRq3uSIPCQ2
G+iNcc+PbOp0k8gnXE7dtXO6eHJ0WMtLhihpFzSfGrslbWqNuj3daePeAGWgPF3/prUhpj1zlj62
NemNTFYMNw43ulzZJapm1VqjYDm+nX3I9CvORml4AucyCJ5BbkxzM9lSuAWyNQydNQv2yu1X5oU/
/rPvmm0MaWBxxXNEbtI1VqPfxkpgIoNZCzoLaiAqoAP/WqHZjpA6QxAhKYbcDQYvjmRre103KYpE
sAyJweeRLPlQFuakClk84Q9/o9q5eB2e/YRZ3EvFmBCW4mXDDoYHJWJAM3RPATRjXf34/zgAfz53
dm+U4AEodY1ZHTx1l8o3qZN6xuE3eYbf/A3w/Mq3zSUkGp2j9xTgwMF8dqobBw4I5a1NPWMTu2tV
8WmiLmPJvz5ujkJNYUocFAM6uVreuoIfbZF/3IpC7PaZ+EPP4f6cZT+v79LFiPxn7VT5+7mogljP
uQpZVkVPbb0I7QhSFf/ZEFPEPjt6WVqUcFDO4HI5iK5BvaJf65wtZrRnHzELIWzQlAmcAdCnCOPW
BPUgCkvz8LWX1h4Ba9M1CyN1SsJhrOCI0ZDWNMZXaFiuzNZKOFRnYUPTCrRLE9wnTeabCd1RCBXE
ycf1JVkLh3NjCoD8MqIPCLrkZmoPQ0HgL1zu1IBhMPlc1ZBd4t2h2AVwCYIVlehcbRQchEZNY7w6
uANZTt9FdxNVo2SAyLGEQSvdEuFolK2VeJcDBpBIk2Yu+p3zR26UEr0aSgSnaVzji6PqKnwlpuAl
TjOu5rWLqwfgk4wWP+jq80cip5med+3UFhQFrwMvH9ay0gMme1x5KP5+zVzEirORZvuEI9Ed9Qbf
BQ0GeFGroLXDQonBQ1ZIXXBW2li1aPXZQopkZe8shkRghaAFg4YLVBG+n2dBRNruixOWIYD5p6GY
kNc88NHY9RJHLYRuZCocir55HIYeeJRsJV9YXtGz8WenvS4jGfouJf0ttl/fBrvWhFsnsIB/p7i1
tKAo12tozwGdeQFoCP1GLPwgo25CYltVhSfepc9wWV9J7BYiP9riCGE6tKMnIbXvcxr2UQBcfhx6
rIutVDhGfg7BIFeXMrsqwdl8vL6Gl18FvCGe5OjFyxTp+PT3ZyEZJuNjOHY19GMq3xsBKpOKz0Jf
60JeBkuMAqgkTt/E7Z1Lw1UaXODTAdKCTcQspuRmKn5e/47fP/T7KZiAk6KEGUNMucDVVEPS+1kO
sV+29e/K3pbsyedLC0FojmzDbne5RyD2hMLnyUDVxixvo11qR45ga/b1n3J5B337JfP41gcGWhER
RAekkAQ2lOpvE8bejZa5adWtPHLky0fHNBjYBwAsYYbnQc2HaLShMYiAJ6X+URdD+kC5UGwpCWVL
U4Y90cZbUhbg2TZHRYI3alAdBdXvbdqNH+Vg/Mp6RF6S+5ZSCLB7YqcYdQW7GJMjG4yDMvofac83
ehbcNdIACKdBbkax2FyfMl2ftvW35VPASzwzRZ1lH0o65IbcZYWXwTbc0xL9J2T2HsWOeiCnWTzY
V2IFWTt/G7aiGWe7VPjAP3HhOwLq4mD58IqOE24m6AbT4jHpAXHK9nqCuyTbteR+9KGprSebQNYs
UX5Uh8e0jy1kj05BT3pUWXB/HcZ3PXzr4h2CiikyySTRz6C5F2uonJd3dRVbEX3KjUdxvCsBWen8
HiRluFcbr0L9yLTHtv+Ux9uCvHB+lHrFDFsQqEVlB8VXq+m+YDq+jYPErNUb/JMUFuotgc69yMxS
hPOaBotvf0OFBEpGj4PyTvzOHSt6V8IrShg2AY29Xvgl5K1Vgx1dlSh1y7smfEg1aBmpHTZ0Fh1S
IuUmujIh2goVeBF658U590a4P/XtV9HlVoY40ge5aQyvlfDQ9rnZa5rFeeNkENklqJym2gOH20EU
QowpfC6qm74RLII6RiIXptxHZsdeVSWwakO6kcsIajN3dU8sUbsT1Re1rGxB5iY8ebBKRza+SKVm
6c2rMH4m/ntopAhmhZN0us0gYMRHPEPGd4Xs5Bg+9jCYDtTHNCa2CG58VAo2L9D4DX82bQn82gHm
pV7aHrgIaEpwDAuUebNTPTwL0SHvf/LwQzbuYMF6GOuXgTW2wPeUR46ufYn5iwDxLNGHV0Qtg8dy
TzMFmlyQi1I7Ty1+VWF8kNK3pFOBUytNJfyooGuYCZ5fPQcwfh9GHBBDsMf4TQkbG667dtxBqaFL
TKq9Q0/G5HkGaZbcRlPADMeHrvYBQfvZDfuuTM1I3rCSmYLyIvUNphayVWL5JqbPodZZevTGOTYq
JGWMQwiajaBuaJvbSfre1IqdKE4SRVYoBLbGDhIF3IG86F1j9zHb+8mpUUc7TzVbq9Fx1F5SASga
OIpE9UYsXpO8MNuq+sHbo1Dlo9kZcI2k7SE1IJQbNNq9qKDvNCR5b3a56vlhYXYdvILzMgQyvNkF
LLjrc4j7iNlTI53K8LFsEVhGiNTAVzNqEocYjaf1hZXQ9r4UUeRqUJkEsksa4LIYQYiQQ1QLB5MB
/B3UodUraA2GzNLkTdtKkCF0lUaGmH8IeMOwIQgxYXCva8+aNjpBK1pcZ1YMSVbVeKokbnKAAIqo
9ESuGdh66ANSGJf7Xw18RuQxN4fsqSq4GQqN2/gPUgK57eB5aIuNj5IbzUtzIGxbdFic7BdrvqLq
S5HuUHUwI1haAmvqjA3Axso9OBpm3j70wwPp36TxbUw6C5mNOaifuPobpHNjtov81hwMWIrjFCDn
ikLBEuAsNCjBTSPUZmF8gV1jDYxuhwz1EgZ7c7ZPVBTTFEHy4hQeyHU0Ysv19FUh7EVIin0TJlsx
VD7C8pGJkKBIFYf20i6Ue1MZ6W0+xNQOyscBvpyjHm51SUB8609Rlu1kZTzBgMtNoftsVsJrDclR
m6g+fupgQaH0GORvfa3ttAGssQraaXLLodrc4P/M6qdqBG8DYmBi8HMc2atIfFPSpDuYnNtSLXxR
tTgEpLTHUnAjn1OzbVSr7kdEL2r2I/qkVVebKh8siaeSayilqaXE1Qm4DGIeWHmUn2T1EOHy7yK4
3Nf8wFlvKWLrjElzkDh3Id9kdZVkKs2B5Pcl8knUBdX0aCSxVfDYBZLqRI1XUX+BAeZN2FGIKoKL
5ase+uphLH0KKdkVxWfPiEfyyFFC0ekFySm6A4mfaP8r16kTQR5VBE40FpoNr7HNS6W22uaUhyco
8NVift/1oxVnogX0jaX5o1Vmn+jtmQ0uzVDfZXSPDp9bddD5gSBd9NY1R2Fg8KSHXyGuqkJtnLyB
IpXCICOc2DLqc4oQmhmmqivguy1F0MetJLtQCu4NCNpBpTkpydy6fMygD5jiMSLmx0ZozaBjVird
afoXDAnNjJ7E7p5FP4sKwLHiPSDCvh+e9DjaCT6AtTEz3goa2qQUn/2B/mD1ixYG1AoEuuuiu1SC
rDNJwl993FshQc050e+iQcbNmgyu2CU7mPu4Oe+3sSR6KM7GLhQ6t3mjtaYqjnC8ybs917WftSJB
66sv7AZuoSSv5a1CIskS2nC4k4fuB7CkOEXKFkwjmIDn7W1QRttR5x6ssX4MSXaIedFYid+/6WN1
aDR1XwUIoAlrHupBPADAezMy+d4P2x0vRDBh+B3aUe9JTHaJXu6R8OC4IdgZZXxT9+1PiCbK2Oac
h3iHh4qr5GEOzWogP+ryfuz8I6mDYyCE1sizH5Ugv/I4NY0asaqTotCuY+FGy/tHmqIA6EeqrTXB
swKhIadp04kfw451HO7Exr+DUBl0AVUDInqjYlhx2iQNptT4FPz41vADCtmnEJKH4yYKO1cXpJs+
iCHSyLZR3TtdwJwWID+Dh1tSq+BPZlYr5z8FfbhTeX1E8zO7r4Z6KwV5iflBS3Ek/m0jNJ+D0qq2
jNtPLg0gd/ggb0gBgTE1fA1LEkM+Bksa9Ud90O/LMf2SSOK0tBf2EpCkJqtzBmKZ3Nsda3apBndm
04g7EV0FA46x8Nys2xpSA7W6G7LajnzhViTZkUBqH2LbNQToiPDGqiixVGAialMmMH40eaOgkq5p
zMvybHQDP3XKgH5JUn6vQsPtEHT8mYUpg/l5u4W8j9UB7RBTf4tp28RS/xDG1Z0UtIc+bAG0gAYY
b5luMT93MfvEZCGxqjY8SmG0a0dyUsNkp7LIjlXB8Ytw29CAbgHXkmwV9WIV9XBTqJWNpoPKn0KZ
VAVeNYY8lCFva14hw8pGR0B0SbL3doTqJ9AAVfZCo+dCluCmxMyk/DUIyU0QbXv2HimKyVLFEgmx
hjYy9XIrSo1VKiEzO2DxqgQ7NkL06w7Q7oOhPHSTaNta/Ugf/IrbmSZg+ToZMqExivNYeo5XlYrU
0fiFlQAmh3iDigriINh5tR+hzEviRz/5FVawz+LHiXlgGPdRfug01W2D3JXq1B1r5SSK3CrDcdtl
7TFh96kcP/v5C5ncjOrnhD2XBj9ifkyf7oscjHkuOsHwGVC6Hf3WadA41NmRdooZKbAOUZqNFKcb
ObM18S0fbvJOw77/xWBW0fqyKyLbzjmE6xLdVFEzFgT5+F+ihlQIdyXcaKeKecALWM81zPyvOpZT
qA/BhngobsMU/jzaRxLBdUWOXCZ5198MF88svBhg8ohWlYZOvDZ/KKdG4zckw4/QQ2idIoXPxdpq
5M8s+bd7Vb9Hgq45CBQAYMxfryhzJHVVYCQiqK8dje6zLnWvf8zFM24aAuhxgoKRZChzVkgT0Cyj
IeIl81u757Kb6qOdgfjMfWAR09froy1O3Z/R5i/UlPhEyyD36jVG/MyUdNfWma1TH6l7/+/WF/Bh
5ybts3ddHTYEphewoh+l/JQWkLyoFL6vaLMiKfjfrF3Zctw4sv0iRnBfXrkUi1UqlXbJemHYsg3u
+/7190B9u0WhOIKn742YJWI87SyAiUQi8+Q5F3UMxg5TihqKUmjiQkn9Qn8bgZPVuh8aUoav923T
iEYFW4E8orxpn4slfdvNcg3ZYD+qNXuRbhJ1RDjiVGQvaiV0JSsjzI7p8tRPREKG0i57TO/gGcSb
quJZYPYqIjOxxskCPnOEKlLavpGlvf96p3gm6J+vykqgRMjyTg6hE5YMN6XYvIAksHW+tnFZSGZ2
iqldLUCpgKiyz941DnS0d1G8eCR+60YYEMuAyC5OESfoyHT32TqFjBIg2vsoXl/APbU2z+tCWTAz
j+oSiOcBAg+vhh/FfbpP0YBqvDwwXyjasjgJmlMeyT2vEfsuF3nxE3RFAt+kDIl5tmQn6SQ2SDZh
b6G7jNQBE9bSvXWG3hsqXbnTfmuO9aPuxqfO7jzrMF33fyJ0Sp3k4leYCkZRgMdEWGScCBDfmL4d
8SvcIpjxogH1RbM3TnnQ2CB25fafpYvCKP3aK4OMS8liXYXNPKe+cR/6xhtdrrQHNYs9usURbBRO
gj7cv9OYgWUAVFBVFIGSvqDr7cAvpXdaqe9QWvSjN1RtMnc5dqDAEPzuqf0JhnEMp3I8besErY0y
y23HeVQgnQJpmf41Bv+EIAgu5/xs+bICPiYJcsNQ02ObjMJU56ko4pBqELhTdu0tkis0YRYn/saX
39oq8EFxUZNUHeVmqLF9jgiR0VnQNzYyv9UaxYHgV0oJJg6JDHrxIdUhvDRASiC9Jk3Bg7m9x2XW
V9e2mb1UrdrABKKVwVd1fzyoB9UpD8kD6BdBZSJ4+tX0G5KFB9mdd32Q7npOdXPr2kB1E4xCNGpc
NJ7iIa5r1RJSPzWTw5Qve12vPJWonNtpK4dYm6EHaBVzG6PKhUEkuR93fW1nZm2XPaqEyWRrk+Sm
Vcaxx1sW06mQpjROullFBzQ/QmsE59NZIsXmOOlWrrJaFdt2ryOUA7U8girRbXM1HqCk1gXNPd7W
bva9yGyMwUGwC21KXpjd9NePj8YeDjyKO2vusZt/sVnoAR5fLh/Tfkn8RoPLyg5z3ZNm6jEfFufw
TaoIlrmohuk3FWZzWxd8mD54SE9C4g3fOPu6efiRb+ImQ+Z50buLtTAVIVWAwHVLB/1QfhBRmLHz
K8nB9eWjKPy1wU3vBL4YdBCaCug2kztp6QSF5Q6kMxCu2kctQLmVVoNhIKqdaUDVTzHGx68tbkbQ
lUVmZysxBypX1zLw2wYofthNTjgR9LL7Qj8emi6qriArRAPj85Fry2mK2lFHUDPSfag2J6JI6Dep
UWyrYy7sJBEuqmvwWEW+agXroRhRBp4h+dQLrQ+c6q4HefkIfs4BoO657F01kX5OwmTYc9N5qQWW
s7B7q7oWbylRuSprbT9XOifjvGTKe18GtAFloIExgUm/3SpytBBtiqcpzNA7S78vVyApdSCVfjW/
AdEO0eHsJAVff5rLiR3GIhOrpghkN0uR5Lh6wlvtXrtR/S4wf2Vutx+c0bUe6e06eaivQvOYE465
y2W+mkxIKMYNlitChm9w9d/Igj1MlbxKB2DbnOjAQwZegiw+L9dkBrDUGdUApQe5sX4SHci6QoXL
o4MyOGtP7T2gNpzDthmarX8+KIvhnRat6LUZF56QDrYgfq+1u2HgfcPNCLIywp6vGuIAao9txDTy
vrjv9uBN3lEmMioFI91wPIbmBxd3+Moakz+kalh18oA4ScfUZy8+ouoy7Q2vA0G27JqLa15zLF7g
6fDRVBAY4FiAHFNjOXnSOi5DFSqrvuoPQQXu3NiBTuNNdOCO4G+tbW2J3oGr89fnYtRUQv/XHaBd
tY/Ts+mqtriD7t4jKkM8KMzWnbq2x5z3OAqTQrJwp1rZUjuhZNzX3XSs9OohmXhY/K0ovLbFnPQZ
mg4xEoXcr9XZLzGia7YSZ57qfYiZ9Y21DeZAN20upArImvyRJOesRstBlrIgUzuvaqLOBo/SL0ts
bmLSdd6QQcw9Ja4oFj8wH7IHEbcL2vEGfYAW/zGV+6pH+6QYJEC0w7TjnRp6z33xW9kJe9SS9GKq
cWogaNHjbBrohqK3RZb42EfaThCyI3pIBPE/+7WY0VNTT5yjtBUcVrvFshelQ4aeWgNvy4aXBbXq
Goqq1jh6nOOz5WQaaJQhaI3KGUBXn516aSRSzzM+PJ3rb697tCUR9iZbD/rdghwjPxcQLnKLyeHl
25uFgbVp1ufAJp6pE0zH0C2LwF/oaOmCXpuqXUtaet+LIiRRBwHdbJlgMLN8QfnNE2bjWZq7ycY0
v+yWSTVygvIlUAsBZf2zGDdVIfsIIA5+VhZ0SLiGfRwsCJfynhu6tg7dhyVwiHzeezMx+9kIcSBw
rQ42hQKXmKHOLVuHdnm5i2q7OvESZp5NJsHL9D5M+ynN/RZQEXFwCoM3Ev+1R+HF+nlVUM8SalPD
qmZVdPNcDNCZP9TS4BFh5AV/3mqY62YmpgCM4rv34s3v9Cejs5NzCBWEHvPvKHZD74mXmGza1DXc
NCBkBkEb4x9mSkpNwEy/L001hOJSVyg446CbO/hhgR2MMsrB0qoBFsToRdAWYHBTdwK/dDRycqyt
pQD3KEkyEkpVYl/7ZoHWGmZb8KmAKDG070rF4+ndzKnWJuhPWF2akDAzojDHg2L2RyCYDvWBeOSk
oPcfRHcKWOZKDtZqa/PWBmlcXRkcwNUsp8Ce7ar0TqXk0XXuC01yJSTNjhM7ty4JA4qeEqRbQa/F
xs7eECPZmgucJbCBA9kCheE0UEGkbvOB9FvXwdoWEywTdWojNdLBEFIdo3Hxpyx2c4XXQ6G+y157
ayuMb9fQNEqlAStKSrSTLc1Lkm/EfJKj0tZD1VHFzNagyvT1PtKf/p+Nopr2+YtFcWoWS5LnfjVq
V0V3hMybAzoLFKXj3Yjxe9XgqtFupXIf64R24WeTYlclWQitOb8RxaOS617Yd169QGLDKJ/nrP1h
CqbwoAjp6JAJgWTEg3iMNMBh1Jnjr5uPrPVvYeJlGmJEqE6Bumy9AWAPR3e0HxPYCg2vd2c33CFf
dyHcuGt/FMh13K/3frNeu7bORNCh0ZNmEBACGjf/PgAo852Wy81AEW3yKLxSujh7/AmES+mMtnrH
sU7X9tWnZ6LDlCSNXhj49CCRvZtcbZ+eKDQYtSKff/VdCrrhZl+vlQkNoiWVczIA8pk02nVStneq
mkElUM2fyhw+Vlc52rf9Q71g6lAg82tsKD36xdMLiExpUvy70rJnXYyfy0mO3QXo6VwLbbFTxxtA
mG5biAeamnVQrNAXTWGHuwFIi9pN4voVY8EP5pAAcYOhTUcJhwpqkfp1J2acuwOiwlt7KgGUDH48
pHRsyd8MFbBOZcCaFhl62vIMWsbEEDFqM6P+L0GwrkSFQ2zb/ZQ1D9NSQip2fo6JAuBi/b2WyS8j
Xbw8BF4EWEqk1t40TH4KeklVhn5gvLP0yiapAKDUsJ+a4YfVL7YMUFFbWCe5FU9KWZzFJHqEPocj
Ry3+MQviliPmOIm3yKUdtfkOKrVwrBrgSPkh1ca3QXsheXcG5mA3lt3VDAUFMY99UMi6pirslfhX
Z/aAU4J7CTioRPkZa4nbNy+DqEH+p9m31UM/A8JWy37enNsJMMDu55w/Tt1wDWVnW9Usf14mpxrP
eTg4hkbsKTEcGSObTXStAmiQmsu+mU+zpTyYIRiREvH3IOYHMhyVaD5Y9VldRgBeITDZjwfMLQN9
ljlDh2M5W75CRs/CC6Usiacb0WESit0MhEAHqkW1gABgjWEkGGkM1QYK+JAO9Z0VQ+Jb+QkN32M8
5M40PwH9bevwDpW8dZFyqNuHvDEw3j96mIc4DZLpKNPsGNODUkdXECS/J7kC8XOyuL2E/1Fujqny
XIiYPzf0JEgHYPDmSPAyIXOTeQRMSHNrsMYr1vAcm2oBrCnZ9VL2OGrl7zQunSGu/FLq/IhMPgQg
gF9LEQ8fh34Chkh0KjrfGpFz2ohUbdOTO/y9kDOtR8GZMfRiLJiwweamQujqUxGYVbIv2/ymFoBH
bkBopSGSjd3OxLRF1GY4WECFxsa+MQwsbHLbtgYjxZtY9Ad5OS79bTg157B60wwRKJYoAALOK8vU
BdukPck6JO+IawEel4tPSxs72BAwjnyrDLQXB0jGxr9S+G5GniaQoS8V5ALBr+EJoWz3eo/J7PJ+
yt7kNj9D6eM8QKzP6sCQTkES5FcyFlDT1L14Okv6hGkb7SUWQ1sJ+5smypw4r/dgBrLBgmRL8k3e
KJ5UyTtcF07UpmdxroE5XKBmBwD0CL3meTnGZvSgDw2eMYqvdfFeq3q7b+SraHzprDIg+vdeI3sw
gLmWNByMHIBla4D2KuJLMmUg30vtwggB6fwdRtdllR6TBsVngDTrMDkLknLQ1Gcp6w6VAp3QcviG
kXdXmVCv7cGnb10lCaRv5cWOi2zXi8SWgJ2udMNtUMLs6x+qkqIxkAFL8jxDVKsDm/ocdy7gtPbX
AX8r4TSB/McEA3p0kG/4fO8qCqpdHbK3Hd7yp6rrd3FfP31t4h1RcnGnrOIfc6eQHn00Epa0aCk6
48F0kqveblzTVz1KUtXhdUV84RoIbRQxU4/S2Kl2egNeTzxx52Pacda82TuAdNU/AZm5dtRUL4Z2
wgWv+uNTdRXdqM682ClaWpoXPxBUUh/6c/Xf8/DQ2w4jP7IBXrBLEharXHrVAjOYrw5IGS2sHyLI
bR9z3mCbbTuQEGCmmjYoLloUwqTGFa5WsJKgNZKCOfT3FLkLsNO7ZZ86SuZZJ6wSImXJnezKi4uK
DXF5j86t9BgDTiCxNhAmQQX+2bE0jCFIyYI0phaNa7ChBJlVYHx31LnqOJsuDAIEKPKplGaO+ZpF
UfZLr9UJCiag/t8jW6OTcbgxXMVpz9Vjzq+Eby4O3EAY4VIs0C8yixtGvRrkQqIOFB7K1/i2OCfQ
vw6qYw02685p0G1XuVtK/1b2HFFGor+tMi8OUJvHVTKYCe6EqrZNQpAppCGoafUqmHJzZ4yN6n19
drfebmuTzPMj7+YO2j5YaF9EQMbdkVnEf/0oAE772tB7P/I/Lw6ku4y/FHElNW1t7AimLwJg1wR7
lrQ3TKmNuEmW0k0LDSU/LTd8NMSe664FgkFtpp3cYkalr7vAEKrv6TiZzqAOghdhqMdtzUm3FwFJ
Xqv8UsrOEarwul3EvTxCqK9dHqF0UiO6QlKggRqwUjUAkpmBVcUg71mAIhx/q5hJguq0AEQu+ZmN
5TdNMIF7xSHucx5h0eYHNsGNgwMDX2YTxWYxEzWE2tVOnmZ/6u6HbNmBElXHL5JDzobzbDFBOWwm
yKzGINPDPIY/pFkQy5pv1dKx680jMDScmLtp7uOeYYF6YzzCU1Uwno2F9Gp04RkH2gYs80oto30R
zf/iBbu+1pjnJOmiVmkhq+SX2rWoxT6J9kaj29ZyALsIsu+cU7fZ7I2tDdI3wKrIgfsNVMqCmEMi
jnII0LuEvApO7KRBG1Sv/XG++/rAbL3R1waZZ+IiJ7JaGLi4jXbyo0L4kfXRddHFtlRGwPf3XhdF
A8dntooRa5uMz4BPHAxsFaIBpicckh7H+VWUZ0jF34jpbRfepDIn/GwWq9YWmdheSROEN2TqNu+E
zkgOwNVhQGkUUda3XIvzVtu8Sj681KDhcPUVyz6ZmznEocBcE4a1+ttRyznf7ZJHF1nAekn0pKxs
iFAtxKUCvvQwvQf5H1h7AfFebiavhugHt5pA/e4irK5WxNwZep6bQHTDL7td/B0QeciLGK/QqHVz
NBt5hdjNBsJ6bcx1UcjNoCmY6gIo4129AiJgfgeCTnWXPlAa7nFfY0SL45U8J2G7xJlmNCaZFH03
qdZDFY7BIKU/I0M7iB15zhM99gxJ/B1OyY1CyhvQbGDKCMB+Kbz9+khuZgUfe812j2epHApTW5Dy
FCGeonh62QAoX+tFyIk2PENMsFHCQh77ERS3qgJO0sV8U+buasxS/+v1cDeWiTEE882YcB2MnXi7
7KBNcxQc5U4FDaLkqcd4x0sZL+fSPx8Nk4kvZFmkLElBujzsyD7VbMp/akGsfl8G6OhiWzn7yDXI
hBeITUwA3eB0aPfmLdm3frdXm7+gkbDXFBxP3cymVg7ChJehFKD106L03kjqzkLxcBGUPV7Lxjh7
X386nocwQaYKOxWa3whkqpTdQbhhN1TCSwaAvP21Hc4tZDLhJTPjgmbk+i7v1R+pZPoJnrnCUqa2
lczIo0Z7CdOHr21ybiGWBrhBaZZkNCcd+mOTzY1tmuO3wagflmWvdtlO0cvDPAyEs6Wcu4ElAxYb
3O+RCV8phP5WohrbiW5xnm7bNqClgSQQtUJ2Kl1aRkCWdOqPrWabQ+2oXCbQrQsB+SWtugLDilbJ
5+tHbYsy0SaYCFPMaNmhX+0AYTiGvR2eFw/ae7wgQl2NvYHWBplg1YxqqVhqRAHPoJQJ6AMN53pn
XL/lQQLqeJC8OfGZBx3aOmprq0zoqspl0cJWRyOt+h52V1IfY+D8pkwkzgHgrY4JWZhgzAD0xm3e
JIK3YHxraucAhm+hVhZEeFl/7fub3YH1upiI1WYRYr+Ez6dAAdsvvSQAiRMM2ymAIp7wq0WHAmjE
c/lMuPF5yzstHZz40Hqx6OzQZ9dZYgmjTQTC72pn3UZhdk3rgZz18WwwIbIwhSnKhAnUKJUzQYQ7
cuIJUgMox97S93w07/nMOpsFqvXCmGhZTkKnTajd+d0bBuEPUeTqnnVP61OUAoME0qHZDxCMzE/E
77zoTnjqPO03FRYOPflkBJXL2YWt8L3+QUxYnUXQHEuRha981r0JV291Hya2dd3uoicKRDASO7rl
HRne1jPJGwqgfWhBvmmHxzFacOa1HhqcaSOOCbbaqMUt2MDAt7zrm+hUKPpLGqtcadHNo//hpgYT
4ea4jeeilnOfjK46gtecDpvoIAFw0BW6yzHtahOgaDLH+Mn5bJuxdWWZCXWJQCSz6GGZ0rdL7rsC
iKeeBR98Qr7FSV44PsKSCE3yLERZjay3tsrjJECAS7EWDGOavCO5GeJWq6IfdfVgGVGLNuLxXTdw
wYmUHrIXejJB6LMTPFV2KHViUTl8KSTeCpl4k7VdnsohVjhDsNQEpDVNnKzmPPl43sIGnEpMhbFH
UJsl64ecghBEbrogyckh0rTgawfhLYiJM6k6ZQV0pg2QPKSTHenjQ5Eumgd1EU4Le9MQKkiYuIL8
BDhiP3+yTl8WokYgQa6rm2J+6427vuQoOm3mzpjn+scG4+wRiGAaPdYocZB56E8Davb5lWk3doOp
ApmTGG0+RdbWmPvcaM2mDkENClauBV0TidwXUfsCtgKnj5UrTVdO2Ihjn4OhQSR+CFYvbdT2Wcbj
oN98vq9/CHsaTEvEjD80DP9S0VyO0jXlTpROfH2GzWi52mHG/ytxlgCyww4DBN9IsSuBgOBrh9x0
fhMMVlAPUTGgxTiknJKqsgrcM3l0PygQR4HsmHWDcisnbdn0x5Ud5j5TizKXWwWB0ehLtwBuJdXy
U8Ijf9xOjlZmmBtsmUhUGhpePRT+096aB9nL3Cyy6StStfEmB5WnnZ5j0+6fedDxrVcJKHkNPGHp
oCvLW4eJhjpJMiyxRCV+6sGqomZuLRVoN4Otr7pXwUIWCzNnYzcrLpYlYcTaMCCkwabzM+h5El1A
KWDaNYGOYTTQTmOUMzzEwbxrbBBqHwSQ/HCC5uaVsLLKnP3CAkzEXIBoyHvj2iRgXErrKwNYXNvM
i1c15VUGePaY048mkwBOCRDmRf2MmXVi41qwe/E5U+9yEOR8fSg2nXW1OOaEk7YZ5GzAtTPIv2Xy
Oypit5GH3f/NCHO2u0wdgUsgEGMCcb89zvIvWsMteh6HLm/nmOstR8LVETDG+6gQtcODHAUaaCHa
xK5GnlrOdowGrz/Iw4DEvMBh1rkyk6hBNBEPxc38GLlArAGMX14JPhU+WpJ/9aH+sceiMpcmVAj4
RPSdVoxvSyw+hOF8q+nJ49efaiNIAgksWRLoBQyohDKfysrTFgcbZszuUQQss00zR5vOg8Jr/2xt
IN52YGawZKAXTbb/MyWCnGgydDFGBxWbm1Jz6R4WMyZEELnceb/U/31C/ski4+t6pqmllHTGLs/v
I8jijd3kfr17WxfmJxPM9s3464cSJJZ+I4MtSr2SIsXVEzCDtAfFrHbNAvAKJlvjrgVju86zTiMR
U334ZJ3xfyMvpBZYFsrK/5eOCySxfDprPfgxl7t001NW34+5TgH6kRKQzurQUy6v4lHcpyWYSsge
IoicALzhKhhFgKgJOoUqGAxZp1TEUtfKNgPlH6SbkJTbYCIz3Q7HDWxmtT3avBC8bVEDy6wEUTPQ
eTIxuMijRgH4E2oqbmqrBw0C4p0d7v6mDeV1Li73EgvU8OwwKMu9xXJGlHI1FVI8oz8p9O6QpUEB
fjlTIigsyrw5mEsn+WyL/vnqhZNK0RgbfRvjud1jlrT3B8g36IfeDwNAtoZ9g5E6cLm80BGtcS/h
6tnzyC/pQfvsp3S0BFFGQfMHrJRM6tJbwPOB2NTahe3VkoB8rv3FOYdbFiSFarWh9IcbkzmHIiiK
REEHrX/1NjuzB96BR9UrfeHJtJC/lm7kzQYnQG+8EVQQfqBSBIJRCaT7zDvEGDttjmZwf7dd7BYN
aODSZzX9lXedTQzMn5Gn1iwcaAMOmghAAy/t3Ig91D5EU8D3gPkAdlcHSRw1OJgJrHsRhJhYd0q/
OOZBnaN9yK10brkREFSSColWqHCz9bFWQCYEQeHwnVY3fWdx/9D/4PXvt9cGJWQTko0Q/WYvi6hX
QT+tpNi7f8Grvv0lV9aod62OiCIsVpeXwHDJE0jphH7wzTJ7EVpDctpQ2stydjMpxl0DikBXxFEK
BlDjgRaR13C4TLPxRYEoAowKpEKQVPj8OzqClknRUK0DVbSnOPMU4EHUIxFUHwm2QSCGUvD4mnk2
mfDQSuGY5moHcnTpaiTPXbMni2GDAqy1rlq9CPT0G+es0ljKRoP1KplYG+qL1BQEj8wCwm122Kfe
rBp3Y9tflYnuWBZABSIaEKDdLIBaTlxFq36BU1p1s2HmlH82F49Je3AsQabnoiURRjGZQmkOdwrk
MXCvgcivCfolu8oBypUjlTZc7ariSbJvuzeepGA9NiSUMZhwpUWjFC8deo94Uz3JRLmLjIrYxFoc
AVjMspTBud7qT6WpPQuL6bZC9MD5CPRRevERVr+ASR3CNEnbaKhif2q1oE11NGOgQ1FOCFVoag02
csbmpMqk96NFPMeN8SKH5EnrKk/Oiusxx8OzT2ePAFTZ5oNf9ryC7QaOEYdh9QuZfENOlmZMuoX2
SycICUaVjQQK4Oa79pvhS940Bd3pQFwu4m4z0K3sMs95SRGNblkgfU1bOlQfRiB2ZzegdUGh86Tz
aj/bLvjhCvTPV7EnK6rZLPH03k2S3f8GJec1Bl9AM+oEdBacVnO72mnBYQpQwx/oq25dnLJoWCq4
vlWMZjGHMa9UA6RPSHz6OaAQw8VFa1qyKW6jXG6gY3Hk61hsuv/aKBNvDbmFjpGGNYcjyPKgKNFW
vyfSQsfWE4tjOIxO36p2jEyhKrhnj54t1vNlSDVCA0iXoTjObLjZdFMdAVgKv8pktGAEWzpG4LjJ
7LkHy0C2b5zxyLvQtK3ztrLKTvguhbR00YSBKiAb2kMlN7VT9AIA3UkOegdQfIRRSI/fMbW6h9pU
wLWMmYlMTF7FMXyTpjJYcgsDhmr8Xey/5w16JFNkF0p2m3T5jZVUqj3i/xS1gJVHZTE6gjKBVX0q
MTliDDpYjuegMlG0J9NhHLNzaRSVLZmzaqMe6M9a5HWkfpOb1nK7TkvtZTAifJY5shvRehnn/k0T
p9syXp60BORzanhtiKo7m7WJ2ZXqqLUQkJXkpXDjMQMjoK6eR9RzHBC9gWQZHNiY0uTlXxf3CB6R
KEYB66yaANSxL+RksIpGi6FJJp+mnbIbzmDYbB0D8/iFp7cOmIgdTtC8cB3GInM/L2lmWYPaoUtO
zHOWQ/CQDJNNZoC+w7bxlWT+HpL8Jx41p04JT9YSLY4aDfez1NzNkf4tHwxOds/7Rczt3aSlgrY6
FLMas7NB8b5YxCGtz1n3RUh8XzcCBMSJRRn35OcYZY1yk+QGJFrWks+So/yZ5PPF44ixxkQHJNrx
aDYELRiUImz9ED7Nt0Vg7WQTKnANAaDexHTBKePqPV/GJcYycy2HmCRuzGGk0tZU5Q7l9mv6AqRK
RbwX4EXcZUwx928q6hMET7DIsWsAAb5WtG+cj0ad8VOcYyww92eXh+FohTL9aP/tYi65FhhbzJ1J
OjnFrAxWM/u6T7to1Zt8EGykdz+oVKAK6nYbHOOjiwYK2JD5SMDtWPDhoUxQ18WRSi4LaIzIjgra
Mn2yW59OXxSSv3j9OfK49XiOSZ3BdPcmOBuEBU+UCHQxMijJ3zVyxDOVkxDlP1nk9jGE8LqmKuBn
Yx+cCLzAHybvFovgv32CXVxY75/0wxgTWUihKH044k1UpeQUVxCslkAgNlbm2dTrZ1KTaym1vn/t
s9vR7MMmE2eyBMNjC/iCd1DDFqoziFXbZPe1icu3HrMuJrrokYC3Rxgh4TkUwXhNUXj6Fa2Z6QBf
8E75ZV2JscZEFMkqYr3M8MlG4HpxSSUj/DJEKStJ93/ml7w9ZALL0kpd2TeJBVpg6bloda8kWonr
XOV0YS9B4czSmPhSFn1d50KI8sOt7osLBoljD+oZtjE7hS26PTTdeVnUfwjQHw7CxJkxNWRSZCaV
kisCWqT7K0D/ibIP11GYkGKOepfVLco7a0ehdw/U6rnXAc9RFCaagJYDA6zUUZazMR7NwxLQsei2
difHtN8rOlxCFE44UZhsJp7QWchCeAqtHtOTUDp/33d/sECeNSaeTGYIOu0c1tbb+f917tj6kQrN
HyVNcwvcWjQ4x/P/Buf/FTDj30Db9/k/nvk+DL56xoX5UoBrCMsz27euvxaX35y4tX3dfBhgIomV
C7UVpXAQ6Sw6smMM7yuaz5jMsnHd8JVLLx/g9IDjrtEMkAGissoc8KgW56gqMZ6gn8qn/kDhMYUL
sQwRDPUO9BJc88cc/MEh31zpyi5zyOtRXORcRaPBzLwOvF6YX/wFakfDI4Cv7MBhr/PJgTa9c2WT
OeyllMXZIpmRP71QZpfagYoAEs3pSbarfzFJ8HlnL1IHRM5+aGRzV0aQMFi0R6OC/g0xMLU+dIpT
FBjXnSrl1mh7UMto5uCZXVE4y6T3ztKbrwp0dQrMmnNcjF4NFxnjxyboTECYS3EyjBE/C5dV51JO
OiL6qUdZgoCEooGIOLXh87FQ7/DirywzwaHI61JvSItyL2kezaQEn2cc/ZB70N2EkwFxiEhBSUTR
q/vRGgpXTUh7VQmlB1p5UEYkBDInGSp2saq/lEq9E60S9D8Kpr3Um6SVTaeuoz24JO/VYryXW+Pc
Fm12nYgQ6Sik62lR/GIaX0USPw4zUBVC9aTMjTNhFD62KggfNadQUQ8VaRUoneSiu+SaFDRxIziq
VD2bRHjTcxFUoAUG8iyreLTSUHDCUYzdUUGPJU/aCtXF3ssxcWMj0t9EYvGWSUOQGSTIp/AmzNtv
ZdQc8kX81vf6D20Mb3W1lm1txiC4KquncoH8hgEpU1O+a/vxLprScygmN7k4nsZag8JQ8ZAb3U3d
JsFMBHBORtB1GtoigF+jsrAg726ieL8UFTDsUQytiKHQ7EJHP60GF2ZZmyfwYho2KXpuqryVk4CZ
CUO7Mub/0Cr5/H7MWyJA90LAE84fPVE8K1fSPgw6u9+Zb4tyAHfEgQ7PfO3O7+kw61RQr8OIsCyj
acF2LKTK6pVci+L3jn3tm0Fs42HgpK/R2biTv9G+V17ZnW/exZ1t3SS3vJ7JVgq9/gFMKpZGY28N
Qhz7/SQ7g5RAkijaT+lhwuwMis12H/GEumlI/mrJTMiWrapMMRoHjJA+HDIcA1si+W1PlJt0DB+K
EBLeX2/yZpa0XiMTrI1YlpeEQLfTzG+yQNuN1buw8DzeL174B7XDrRi1tscE6lRfFD2u8FE7+WaJ
wb9Bm9B9jiIppwm9ZQhQBczR418g7GDeIhbQd2SWBMBd27D3FGn4YcxtIEByyM3b5uHrbdz0VcxE
GLoGxlYZHFmfT0hH1KQNTXy4ZRROM0FtQ62S0wR5L9KZ11Kn+1a3HGb0n6xBv86oSNBkBlph+lYK
Js8yPw/aFMhGDBpDlDT16LuilH6qtAHnh25elKsfyhzlVs47bSzj4p2EKj2W15BJcboj5WfVrot7
cLQQW/MBsz4KD+IeNBjJ63Lz9W/YiibrvWK+zGJFgtJUyA9qIYSWnnVFyvYhUTMOBnTbAT4+CfNQ
1MxKBbMH5pn6aHSaTHHjsHRHRHgpTLyvV7Sd/VuQs5Fk45274fPnn41pjPQaqdZ8oNfuQFF9iBF+
+EZVAwRXvvva4HbB5sMg+9yoaLMewJEIRNZA1jn5a77vHlA+dNMDXMwjAVosp/Fhek3v+azvm7ny
yjjj7GZpDNBKwyQ4RhNsRcqcrOV1cbZ95J8NVVg3HUv9Lx44vQHTDIhFCFA4utY4X+/j5of7uNku
uRLkKCd1LUKvGKDMGnkECBwzkOWbpd1A7uH2D4rQW+nx2iQTccmA6mik4136V91JwuvGQ1v6TJ82
eAjwRRbeOSYub5W/r2/dYmJuju81LRk6YrOTBcI+vZ6/S3bi6oqNnOKIf6MpWOHUz1fRwXL7g3VV
/xCC+oeM08+5b7YvuL9/ygWRgrqAJgNQaVw35nI15u1tX0FJNQUjhiAk0NjLeVUO6ov/ee1ozX8+
mVKbdmUxgxxKvW0CBYRhUAxzBL/4g87jdrrwsTbGZ814DutYKGK/ThFFyX3bl2C6Gu1MMx2wGAGX
INoc992KcR++ZIhMKC2hAgydvQy9zp16UNzSr56LPUbd0XlMHwovxqSVeMtjNqbu8tWWMoFVrEwJ
qo5owAmaBHE0PWwhadadoN3oY8YkscMF8pwlgmwYVjz/2awgrVdMA8fqnV6kUhWj8v7/VkFa26K7
v7JlAs1RqyOgFfJJPVhg7j+qnWs4ZVC6vYaXM68/xXMgJvsrM0m0LEsDNc6ASTlgU4tdn4ISTP85
taKtL28c79mK4+v1MZEIuL0JEoXIxWRfP0hXCQCd9NGMVqVHn81/0JvnnUYmEmEaXA9LCpCJIJUY
iJidExxpcMvAxKwlr3jLWR7bXxQEI1EM4GN2yZDvReE1qVL36x3cuqVWG/jurCsHmRQr05cG0sbR
INz/D2tXthy3rgO/SFXULr1qn/GWOHG2F1VykqN93/X1tzlOMjKtM3Sc++wqY0gBTRAEuqGuJkGH
LvsRFiTinVP7G/f7LsTOpqUQJRAghvgat99f1NkUg5h5KChqIaFRDA1j/gx5aSiKQle3ketX+R/m
OxRV1OkNj7EkLLXUrLVmejjbodDcHyChh3YNG+z2OlDaIG+oBkj18fJH23WLjVUGpkdDqMVYaELP
RIaLIMNw8WUDu2G8McCAshnmuWagNc5LiiAcvxRmECVgSDdAGVCYD7P255I/KEfRmw7uHmjCfNaN
BFGTNGwJxo+WIr6HJMeVMBrXYPNyV908NoocYDjjAHIkcNqAqUdOlEAQ+q+XF727q5vfwGClFBmY
95vjEJKR0VujK69I/nDZwj70b0ww8Fgk/axCM/LXcFNyXN48vu6+4N2HOsGzM25ji4HGRm7XvFVx
zEDRaPWgVxrEAuQzZF/x0GnGz9F286KNPQYYsxns13E4o5avdu+gU/tOi7u7thX8PAQRwzpzQm83
bzibY6Ex6dsYbGVw0dYoLHHKA6EcIAwe9MXgXv5qu2iyscTGeK8tY6iO0BNCxwmUukvopvf5t8tG
ng8anSJA0zDfhswZSlRPT+oKLahZZGDQXUKxqLidvtLm4cyODvkHCIndS1Z7070qs0TUyppq0qkI
xh37QkFW3XYl5ml1a3U6SwyUw+JpIMrhUdfsBtfGFOONZbIqddRXmMcZzS+KNP0T6QnnKNt9DsSs
lokSH5qnns3P4+E2yqAfoaOVEvPBupdAygvC2qnbgdhfbuwIF1loySgcu7ueuDHL4EYtKqlkRAb6
qupedGUje2M25E1N+szCROGH1/jJxhrzzQbc9PSiNWNUP0K/0e3IdCgN94znkEqxSxNrxKUH3Cc8
icH9OtvGMvMJl6o2QTU5otEHhfnuHs0NroIrV4xuNRLw/GX36Wf7MRk4SbI+bDCWgGZvkKbiklUd
K+IaKqQpsi+Qq20naJBG12L2KVluZONdoX4QlpsZ4iuX91vifF02bVlTIRU7MuKEN3o5IJP4JZHT
FOd860Cl6rbXutEvCQEVURcSKw/F5KinBJPxtYyySThRDvH2umigFg8FdanMrhYT6ubDegBnniPp
6b0WjW/WAkoxaDe9aZL8OutHjovu3nfOn44d2U9K09DSCmlK16TfyJzfmEN7UEnsNvkYCHHzHqpb
31Qh5JyoPJfR6Rm1yS4n6FE3tQaQpvMB82GFLk5ymCBUQCtKvLvH7gG0WSSDoDEUP0BIi6qEPnuq
2lsj+SoMYG82QDxkcua6eLYo3G0WJiRhY0gTorA1V1+sp8GZ2vDfNkkNuybi56jiNo3snkKb1dG/
byxmda32moDxEtoTTBnLdUiE4GletAm4w3HRwWVH8C47Py8IWb62ZEF9A1qfSMtQYvmU3YKM4Ha5
Ga9mEzJAgwMljfqeWLHLVVXaTV42q2VQrlVnYRS6lj7VG36yGfXAWBmXd4UXHQywiYtKpjUFsC3H
0FeDMRg8/dj7vG4HHpIwiBZOAqiUOwlsX0YMPev+QzUAUEDcaI95yjkm6E9+lvyd94+lbFPmFedr
lWB8LNYDTcUbqqxI0O9efa0kYOxGibzLpOCyu3D2keVnE/u4ntUJB+EsYQi8GXwjC2VbFSQ03Ukg
U5Xj8VsR9V+Erpfsy6Y50XGiiN9ERwfe0q6qUB8kdWXXyWh3NQie0Hp02cz+thoGEkuRanAxqWCL
uZw0biPDi0BRYPdr9V6sa7sac19SoEiuQnFS6BTOYwPFkuff8myUAVGoiS+ZTOtFYqJYafFjlXlh
Tn/2JQsMcraY7dL7ssEZ55WHsvAKN/UMdKS9bIyLtx4GOydhMsmkoWk6b372+wuGBUphL7HTCv3+
681r+v1pem2eN5GBTzyurSEEEB47jWS0bf26efFrYP9x6p1tUSDYOONEpjkCNxgWeEgCKfmXVqWm
N7RdpareYthY/Nvvx6ClkGRySpCEegS9r9B00Ow1+D2Gx4Ox/UvsZisZuOwrTI22M77fKzrgeJ7J
YmY7rEm44hygnomVFei//r0yXmWW45jslXLGTFwZUWqTtvtUiniS//MJ/qdeyFbbomEiklrCAj3E
R7C64tkE4w9vMappDYI9fOPlRLyPdfLVjS/W5ao0CySvTgfpr15T3X9JA+HuC/Imxk4vVRtbOlR+
+14EjKB5h3bNV5EVut2RyrhWEEFCeH8QfFqgTRbP9MMrfr2URtYFIDvdEDe/AJdrdDBB/9evk4c8
yx1TP+ZFbFVS7Fw+CPZf3c5BcLrObyzN61otZYg20CfdffLNzycwPona/uH6G1ROqdrGoCiIygAC
LBw90LFGd3c1WItuorQjDl8hJXSnrtq1EpO7XIZUHGexnCgUGXzBMEm5hBU0h8lRyS0TUj0jipv1
7XRQAh687J/k53Uy6DIblZRXDerrY4UBv0WZnRnTLmkvPlxeFM8OgyyVvIBnRkVzeWEID6DVgHhE
5ZvRysmJeIfB6Rl88926REu7qUFQmIF0nG7XAI0ix8em0xe0uO7fS37v3ilEN9YaQZWjsEW4d+7a
outUwcss5epvZqdwQQ9ki9AcPGbzC6iQJZolXAg+iclTQL61ovsUlz0BLcPXxS0KMG4BNgjtUEou
Jkg93Zfdxcp9I5AC8jG9au2Ey+HP3W8ml6myudGHEYNClLgBMxF2+Y7ShMe3aVD68ufLTsSDAYnJ
ZbQFPMFTBECPr2lLLJp8QdpmR9cvfgnnuO3poXzzgUOlqBdtbgofg2B21n7v+tHqxL+Ft1NVZGOm
6HNCcnLqch8djCeeX/hbK17ARcdt0ONA90nSemPRrPMyB7V65Ss39MDo/Eh1INGjfW9dySscxMqh
R58gqiScq8N+5fUM5RKDOFLd12Ea4xtqD51b9xi4Fa0KFOwPmY2hRbBBriBD40/ycUD1RJq5WbAg
xKFgdAAGCVTeR3ITIVhe/JDIc1S226ZMIjA/m4Bw44vRWsPb9B3lsdLuhtFKg9RF7yFnWznJFNva
P5U5WYolQeIBQvKlinxolfzlucS22AjQWDD7FF562kLz6udbLPHygN8h/B/FkN/Yyjb0L22aKm2E
aZNuDWQPouCfcnQrYcBMDgzob0rdJ+Jg9pEfG5yjn23sj6q5aqqEgI4cgs/iVRssIKEhV9wQpAB9
AcBlij0bj4QKoWzWPUIwxb0l94zP0mf5Fi9utubFx7zi3Fp4DkIBYWMNFdE4aZIeJZ7xgfadUy6f
y+jMgRSWfS+pjLqN2qiCRM6nqn5bpOSQKHrQpTzecYoQlzaOQRA8lBZ9t6CbDMNjid0l2UdMS6sB
pLE6q1SNyalbcKrN6R9TlD69TshMDqMbUyRFNWrkaehLsW51xjEPI16U7bgFSh2YUyeKKUkg6Xr6
odoJlH8aOdXiVi9CLU53i+vHIm7kcOerONbYevtQdeXagMDb03IXFEFv56Ctjrpt+hUVU38BDvMM
Upze+GEqToacrjC4M4PE7Y853SEZVwGnhKQCRkQZikpMerKMKMpVE2KMHDExY6d3CvocZVd4w2sd
2TvWnlhiUpNeQEdnL+KzQWVTOIKlF4nJP1UH9n0UIkSQk9vvuAiyc6Y9sckgSCj25YhJg9dUWXYS
IZii0+CgaobCBuOVZJRUpR5aJELh4pQRWM6zPphl7pWdY4ctCmhxGdcT6SAXCrUr9FU6y23na58z
O52cwRFz3NyrO+Ggf7+MXTuJ/HZ5bKVAgeKt2jRYnjyqt4Y8+qpY3ejm7KfQaBxSHj3Wf/jl7+1k
6wSimqSTWUDJx8zzyEULf+2UcekOqvRdykDbpYt+V6KsmoX+VKS9c3m1OwD6ZLVMVBRd18WhbqDv
cBm+Y2ZgtnoIDUiDQWzVqP7RIfwDGV7j7WWre0nRE7NMiIDxTCmT/BT6dD49d2ZreXOmlOKGJF3G
8+A/bzITHv08QXG0B1UCaDQWe/pAp7xCR3eFGs84tFGIF5A7J+CTBTJnbKyEIqS7Mc2MjvUPSQY5
6kY9TkJ5NPr6HWcz6WZdWhxTJBg18GTHCX3rexzGBbgBcXKrGTC1hYElEPhyDwueTebgVaoEncjQ
gDlhN15YAzpBOp16agrQ9PM5E/aul092lIGdsS4lM9HxsBKP5IMxtoel1Ryzld7lavum6pNvZja4
kpl5WdeDsKevPjeFwgWlfZz97UhsUSEa+lqWcox6/nkJloN/bEWhVORp6NIQLE1t9xUH15uITAGG
xDi9KBwEYIsHOISHsi+12B9yiMsJKzoSdcyYmaAgdUZ51BwtygYbJ0HpXvZbToicqhqb419OgAJZ
T/sMxtnL9NGBUCpkanM85HCZ3jnxz1YLGlValq5CRzGtTSRB42sgzFec8N3iYK4jCE378tp43spW
C6KCJLLagpMivQaJyQzuKkyxOsQTSrfyIocrDcCJR7ZssEg5qKvCFYWWO2ifmJ+oFEnmJ9f1BBop
6MQHuZ195KyRFwsM7kwjxiGLChhAp7oXFNgeIXy6+/voZ0sFSjjMqWFiP3/lio/MDZSfhf+OxAsJ
BmrAvVt1iYnIy6T6aJQf2whH8Zs2miy9ym/0ikdLxfl4bIkgVky1GVCT8FTtrkw/tiX3vs6zQD/l
Jtb6PjNSU4lCjya/nUUGJwJfg5LgDYTyshhBfBRLzhAd75BniwTdrGDkdUroGUEPeXpC/D8PebZM
gB6+ejIS+ONrXwa4K6TbvtlWZBVRXRSn2db6gPngq+Sm8xSLUtS1fmjPny9HHO8rMlnMWMdtWrZF
CH6Ut2v0kEGS+7KBvUer7SErM2lLC1klTAVTXg+fEuGuwS8NgBeENAeT2SJBb0aqVtSwleQ/6MQ5
0kDIbsT5Dwib2u2RX0c6ge6FRElmkha9zfN8aHEKRNCfRoladuZAxWEwBuutjLeV5W49gmbYTj5l
zhCId6FdAKtDtwr+cpsZgBHlWBpbynJF6YrawWr8xNcaZ3RFlwRN4182x3Gbk0DtxkuXvm3HaS1T
zJCD41MIb7VK5zGJ8g48lq6/aEQBJZHTYWD4q3JdQO3aOFXjF+WaL77FSY4UWlvYrCla6jU2Mg25
ivxDAD3kUn6eMx7LL88I9eCNkVpfh6EtsXFa9UGfvKxF/X3mcb1zd44BkUSuEkOB9i7KBYtr4ulm
mn06aBZakFv2+5HnfJRN5lkUoKhkarKsomGXObZnk/RLUTWCJwpOWz0o9WJl/Yd6fJ+gjTULoWCf
jE6uLRxsof/2klkm+CBZKwiYZsMbf6zaevxFTly5+F6RxtZXzvTuc7kMUDvSutmvJTLxlQooh7Qr
jjvKWYe3uIdHSrJepOyWjuo2i0ePvVfTkW2Nsx1gRim3oioiEkCiSOvU+T/Zkap0pCWotl/78vbE
InO6N1MriEuHrZ0hlaEDyETS2vT1xrhKkGomRc/5lqd35wsf81nX12SobZgAu382HIQf1tbtXIwT
g3vNhoCh3fYo0HgvaTXYP6TOX9dgwtI0+76eJBF87UvzuVT0Q1g1oHeIit6aIhWTuJAJnsl7sC3b
UT6BVsR4dxlQ90N28wuYkJXatiVjhMyG1utj40hl3PQHESGrEKf0McP4lwaZk79JRgzq0HrJqwiU
dguzm+UxWUCk1egFMOcShDiip7jRcfUXb8ZcH20e5k087V4DN8YYODLWtOkTtHT4YQP2klGBGvsI
W6FqhTrPFvfDMSA0YxbSXHs0iL1mH3ePj83KGBQaZxATxuWIRodQvFpa6diMQmWlIU9Leq/9Zxv/
rICnPM2qOS6Yn8pyazLs2QGrrhxg9p2A3lZwe+RTc+GQyqreUx5hcj/+eEE5f/c6eF6uyaCQQUjf
zRqCglIJS6CEi451QEvsiceTG+NBgMkc/4DXqq+jynxV3x3n5GLZQPTFMJpmRH3NVO7TZbLSpXfM
8F2GLpkWbEWXQ5164AVkNRloGStj6VMTVe+4GK0i+y7ElSMMX0PIi0wYdShb67I97lYy0EJyFTQG
EzgR42vDf5ryc6uGFJkvLY4BFkVYhbRv6RPTzQK26Z/MbH/Qu8ULeHbQCkIbRSvQqzWt1/0pbSZ3
Lxl4EYVeUJv6lW65m9Zv4o2Bl7Y0+kaV8eGyNLRCA83sjXfZN+h/eP65kCZKGA4lz/SBMDdMxbAw
zRu1XlMei/SNauQWUT92xV2mRlbBbXg7sZ9dMsl4SKVhTk/QoPkojDO4kxpwaum6V8ffCZJZSyVF
apXJcjuHycckE24z0tyRpApipOaqWbwlgvEuMZbA1OY7SH5ex3p+1Sqtp9f1as2mntpNmAZdl76v
V/Obks2yNdb1x2iZPhtpgX7y+R9FKr7HYzc4igiwLMPva5hY8aR/L4gMenwj6PvFMYfeCZcUBaI+
WErN7dfWSpTW7sN8tNp8PZRq5SVxdyWp6jFskUzPs24PK1RXi9Hrq7q0CrG5nevRVtWvRorXlpjL
kb0PyOfPx5ysqZyGvdwgSftzEuD/iLOzLcbz0cdTzQulsPxVn/sjPsn9K8zZGuP6ilnLCYkR1fQY
798gQbmlnDX8Wd79I/y3IZa5XRiKZo160ADIBG0E+o0IzA81/3KY7ZeRwP3xM85U5uRM0Lswh+mm
cIUeEMFVTy2t0AXmV0L2c66zQeb4FPNpXvoYy+qqWw36JrVsoRxjDTlHYoO3fUymnndZ1CSUtJhg
bm8orbLOLElvHc7+8ZbDnJlJMtdLnednBmqQh2MSzRMDbXqb+ZMXB8X4gqZn3vKYo1PuWk2vBtAj
Q6LNluEatVWZvLvsfjJ+/lYMInY1KaSFYA9HUAgbPzrbOAg/8Lh3KLxh5XPR7ic7Z3MMaOSxFhVN
i9xfSybM80mutoT34Bhzu1kOBo10VqOR61gL3+B5ylFI48RQ6U1mKE+myE+GIhjH70sSckZxuDHC
AEybh7XUo1xIb5yUTDkv7dP0rQ6V3tWFSi8JeK/GvK1gUEad60GSZSiSQycGDzfESoUmiLrPcYfu
WWTyHC/eT45+7zxLDDpDxHQJ8RaPVIUWJzedny/kdtpPNc8GGdiRzXLI9AGeBdpPq0S/5fA5zT+P
6oBDUragms1ZISdcNAZ1irA151TCApPyTVbcilA1Gu85m0j/x4X8QWMQpx6NJFbQ73Xi5ML93OtR
W7WpwHoPDymj4LK9/RzMhNCWZIAs8OS1mwrhoBfg4qQ0MSoSgHyEnA/P7/cP8bMFBtsaw4jXtmlS
TJ+iWxVvN/NH6Cp7pVv6KUdP4j/S17MtBs/mXIvVXIVD0GNVvv4rBeBThe5sikE1uWyIVIKMwUum
SLBmTfWGLuK1If4HaJytMGBWxxOIY2R4A3lLbOLW2l3kaqqtumhq86L0M/8hdj9lPltkYCoxm2Jp
M2QmQMZ/E9PtltIWjU/rCrrEqLSyebhRZh5Q8byQASoDI4oYjVdCrwan3lg0tohS2GVH520l2/ig
G3mllRp847XotNf1i6rG761k+x8wClrl0SRTzXkqTSRabWwZpLPV9PMc6DbxoBuaGHZbfov4remc
LX3WFZGD3r6ccdyoFi1mgFYzxAv+gAFskF2KN1DBcYzhA2eP98HrvGIGvCZ5ycGugT3+NbSvORDs
eeHQPveLMsgyrkZE+hQ06a/+ovsn3Hl9DL6sC1HLnl6PaaNSAeIwzGyEaOBe0wNInKAZ8JeBwXZF
FJD2y9H3YUK2tLSTRrWymnMAcHeRgRh0z9UCSEEoNTud1/g5hyLfvJyaneclDMQUZarpJEa2++uq
9SetELwzgR2WKLMw05fy51Xr/3omsG0QyCvbuJPpDGGfLEFfgfJ96rtXFqF+eyE7H1HX/WrMM/z+
8Vr8x72H+7eTsz36PTc5glBrojZJ0BkcjnhTT1yqUirZZmihJ8hRnBi8yc6iHfi3PN63Yxsi5nwK
xXo4ecqfqgDtt7Ge0ZodlZB0sBiX6U8/eSwjykcRrYe88Zb/KDWc95NBkd7I0II3rBDsbLveMpRp
scWS+Gs92flavRu79mhOyhG6iY2lT/o1elA+tUnZHDhozUEztldCndBSHlag3crle9R3HMy2u4Kb
yfe0j3V5yffkRD7bMZGZlAJxBpxJfn1QXAyDQprQ9CnfIv9dZj9bP28zAzMNDr8+GhEmUKe0If+2
arAW8zaRk96ygxSL2axSX53Sij8VdeEsiG2DyMQlLrpEpmxixGvAxRFKFqm47slZEdsIAcmfWR3o
Ne4xiX7kO3i9wtA2RWK7IMYmrIswbX/JfP1ph9UpyXt+u/rtEwqToESYTOylGYUqIaBSX6WzHvDu
q/hRgKf13KMT5qZxq6HhMFWtyvl7SFOYpGXWIbo+d7/B+5cI0EtU2nhHO6tEHi1zmSRU5Ot5/1p5
xFikcxlQOOeEwlyJ8jpth7REtV1emuNCakeVOrcsMrcEG8hlU7yTQWGylljvcx0Xr9cwSfDCjsER
wRAaSAvii2X5j1ieLUUWrTGf7Msr4uTrrLAn9IV0uaxK3PjLygIGT+L9ZQN7HHfbWGNLwT3mu+e8
wGGq+MZiodkvgObIQb1dMUGQ4mW8hoi7e9km3ZoL4cbWhfs1AbGPAcRK+5tp+WTot4Xytm9apzK+
FMKny8Z47q4yecooD5URUtltyOh1rnE0vj5GtAraSm9FcZ23PJXz0VhpSRASdq1iYKQ6r+OrFmOJ
lmB8j+P2rjbBXgkVcEds4spS5/EOH/iDPE2xJXbTTTaq7qCMKJFNXl1qx1wjGYj3Qp9Iqa2ZWWnN
TdpZNXRO3UzPHhpFIA5KqBBw0VYr65ajvOofzEpGQ+ow3dRyaBXa8CXWTeN9IaSB2DWxZU75NQp+
VwNSCL1DjTNHjd4yOxkqZ5nqYPw8/xEN6b+y0UMhWF4GJ8lBHzfH6V2u540fRepxjTvNGiP5Vh/V
qxZs4v5ffjMGDhtdEOZiQXBpN6c7sn736+VAxpP/mxcA8P7Ty+8jQKXhvslmsxXaE6OArKdB8pUO
bwX1U9h90NW3QvLDUP8J88iCSg1nmRwMURlozOTo55WH9kvmsydakau7oEWXInfxoCN+FR/7FKVq
DiTzck1WBgvNf0Xc4j0ejT5I09EW55nu0LmnO7mvp1zaad5CGbBM2rLVig4g06opklfDVUXidGLJ
wX+eGaZgJA5Jty49ivyy0bzNM8jRVIIBfXmVQ9bHwxS2pq12wgKlIfgnU2P4qZPJv/FzIJPVUqk6
qVJHEVNCmAjyEgMz9qhtQ3PanesPynJvFpwmd85OsjVt0RgxHp6jToQW/mPVRn4Xtj54hv4yT2br
2lHd52CTR+b1rDTLzUO4H40BFa2LxSjWcOzI3XFqE6vuQSDfX6XRPz1YXYXJG0ovUz8olWFrELGO
dc5ZfhoMuHDuseJNXTTVMfRr8eTVqAeDUjvGVe0KYHm1l04zLa2enbKUAtCaD+hdXTEWrZsfmzSV
7TivHyqhOsaRQmwthYoCIYvm1q38YKZab4lin9lqlJpWQZSHVNLu81Vw5xha2GvUfiB643ZaeaWj
WUoV1oMqrT3IMMCjx0E0zlVOYxBtlhtSrfEpjzX8+dD4ujsfX6yqzLPGpntT0S6tDmu0X3FuTv2K
5B2oee1cQ78i5ngvL48XFQyMCVpFhEoFFUyBYaQwuy3agyDx8hXeohgQE8hios0TWElbeyix3GiV
gXikI0H8RoD9oe5zfYOdjm+kNV8hIFHgHSbtgtlpVvA4gq0ks+UvkokpGnV2hnfxUeY8ANFguxAL
LIFsgfk8Q81UPEK2qxUOWdCX01+aoBu9OdK1pSp7QnukKpK4ejLZ1fLjsj/wIIUdvpemFblej8oF
cw78DVvPNlvXGQyTtbmLpRJlWc101Qm9pMpkL5i9v7wujp/r9O+bnVtlWRvGmTbKtp+G1V/Xz7H2
8bIJ7tYxSDHFeKXNalwLKe10drUGDdi1dZBOyzY4TwgeItT022Wb9F9e8jkGLhK9ilJyEoedNVcs
NdxIMTZd3SzN+neJiM4ABcrzMXIe+nIlpeiv8WrtfaK/vbwa7g4yQCFFcylBuu1x2mZpkD2mTuSj
UEH30EDqOPWciOK9XbEzAJogCJhVxnW0b5wJtUGpASEYzVoze/mnUZzabQ6hYfHzc07+wzLBopXa
7PUM3kLGb4vgRnOwVv8uMvqBcYczOA/GHGxipwCQJOSK3iH5icVbKcRlKtc4qQDv27G9/nnfquBx
QxxH/z7OUogBND5sWT+9ivGLMLwlMbihEIGISgtfmSEjkuH7qCIHM7hLYkAjFaH3irZUtCicmtce
eemotnRr1S8oK+3XetBbRhRJ1dCpQAuWG5AKp2IqEvFVtZ79+5KsacBeGeqbbBlGWPsp7Wma2rmy
10R44gDL+Q/FEvzCyweHxxu6v5dne2xRppmGrBok0J7QHICyVdMcgO6ljCxA4HLk7ALjxhyzlWtX
5KIMQRYPOi2iVefZYEFc9a2YNSHyYoMDjvurAwOQruHjKcppCmfz5dTJbDt0tdKkf3I/bblz3y0W
r/y47ycbawwWQ/ulweQXMAucXvVhw+lloAORV/s5/fZnZ8zGGgPKfdJl4hphbQuYc/G6/176MkNk
WnFpAUMB3bmneOjq4jOV7vvo2TLbyTBgLCNW9TV81Sv7Lp5sjDEeY3RFRSoNSaoIEQWyzBZReEkI
zwSTvnWTJkMFA30SSpdDq/m7MHNgnucZLFNDK4J4I23Q5USjTEWm/SgVrwX8CKOf/YJbsEQNApi9
hVlCopgeIB4AeQ1Qefj88dH9au7muzAgHKlRU2a0Kv2TMwXTKu7/hTNlY5Oiyyac62kl40IbLobl
J/22adCBRA+8vObdy4bldjPUjU0mlWv7MR7yGEf0YrwbTfUoi7U1Sa+RwlSIKhsSgcqcDkGbp0sT
zN7sVNrZQWdYqUZC7EQ/qB4c1WyvH8TPl1O63VWdzbEDT1UFTY1cNqHu3M0Pio7CMWiBb7NeMjkQ
vBtbG0NM+IZhPkTiinmxcopt5Ke6ODiXl7J/sdyYYMJX71VJjvMc+T06EbwowDg4rbsnNjH80Lpd
b8DVGroco7x1MQ95i9YrUt8VhT+0JoRrkBkq+oj2tLiQXPBW37eLiG83hoJVCxmu8BhQwEF3hQ7B
u7WBTGNaLQfOT6LrfBb5m32gP3kTHUs3C11KZ4Poa9t6oO+mj4RQL3rb41lj4r+YQgwIjxhW+1U8
oNZo2vASUNsH0M3amMhvEy1aNQ2TGCe6zD+ULuRaY2J+1CQhhKzN/2/uY7MyJmmo2yFO9B4ro/v4
/5mvUqEyRRUGNcyuP/WRJB/1QaHMerQKiiaTK+2a+shwh8cp3s1j9yTa2GJW1ldyqpkKQn/xR9C2
00ucHUanS5yJMuSxdaOHEeyIudtkNn+ccj9Cz0tlEDWrU1UQ8TrmLWZtkeqmLm4vBxzHAFuaj8t6
GPQW3KZIYMP5TdK9u/z/97PX8waypfhulHpDGECz+9qaD42i5wjye8vYWvxSTE1pNEDSopGtYXnQ
ydtk9dOM99ZMveySHQY88zXVpxrj5n6tfG9zCJ3jdXGVA0mc/pG4OqvPFiUrukhkE2c4UQnEOZ66
fJpHwyKNTe1L6Y+hgNrQKtlV5cWhgykzqfoitl/Ag21rsbcoRy36vKgPw3BtVFxqmGerZn4I45BN
Mzc5eBFrhILolZCdnt0VCfv6nt7IcdQr9ysVRNJt4UA4rrpvGvMPKnILSFQyYa/XsjGOolL7CVq6
sj5xl/wKk/4+yRun4GnzPYsLuk6RGKJoqpKOO/PTDRfzbh57Y6z9ocezfnc7TZr1p5HBmGCOg3lG
w6jeLND6Q7YkKKDqih3xdrYXpyU21c7VOa9Uz48ExiKzg2Kia8uKMamThtV86GxKdtMc2iMY5Th8
cs9yM8YU47DyahgJRpVr39BuZfVKNt1E5cxE7frD5hMxrriu5limhK5mNi0MeKRgnUDc2+MYqOO3
yx9rN/7Ottim1DCK0yKNjNqvjCt9HZ1UH604rux04N2yKGw8gZWnG8f2pU6C3lVKi42jhd7fXtGj
RqmNduZEzl9+qdMz3CbjIhnyzjaBwbp6Hxv3KQi1h9C7vH2caGJbUJsaE7LKpFW+IUA4TQUfZedf
tvD8nGH2jf6EzTKWiDTSnMMbOlf0fu7b8mZwFof0p2ji7RtvTQxCoHi39tHpQ4HjRFlVK45+/OWa
GIQY4jYs0gIIMdmTKzqgVMkg5DBDfH76TrmpOh7XNG9NDEA0oG9aSxGbOOr3g3IfcbMBTsyy3Ftq
X4vCTDetdRa3/06+5AfBQlkEh0eigh2H5t74XsKB97W4/sGgRWmmcz62WBrVWk3wmIHWLenQu7Hm
9eCMD+3a+buvx3aallFNSCtqOEKKuXSGdgWHrr74lRl+WrXwA0pCX8speq8V+a2sDL1VG3lha7Vs
AsVqXnjQ5T2HFUVSdBPCrDrLXtE2c2kq6QLZUjO1k7z6oS7kRk1ir4qL+w5IFpa624jZLQaQnWHW
3WkyXQHlEQv94/8WamWTJnxrDKTyK7X+TqC+fnm79g+M8w+krrmJ36IUUnk2p9qPzMEZw4ehABvx
xMGh//CCsxUmaEdBatWxHKgX4IxdQWtT+dQL8KSlvswLaG3g0sYzMZxGomEsGEyGx4vefBAteuZW
h/VmCv6Yjv4EgefFMdFbCxgQbkbq4suXIUqcKAHY9tzJCd6KmKO91sdOMRN8qVqTj9HSB1kbupA1
PMrSejO2phWZvSUImS3qqge2Xveyo9B/f2lDmUCeI33M28Wo/bBbYwfa76nXkaa0p1oPplQMdH1q
rETicateNgsam6f+KbZyCLF5rDoeDDsqvpLVn2Zv7H6AF9tKoJd0eZXPycuefMxnyvZdMaRGWq70
PJvc+XB6QvkqQPQW+vYhOqyj2BF8JIqpm/oGj7j2eYs3tS6JyH4Nmvyy8z6ZnhizKEm1T8CVu7ia
rV6ZxBoyq3mgxifPsNIrrbKUT7NPPkbOYnLg4Pnb6ekX6JAgNkDi9UxMGnrOSVqpiFQaN9rX8tPq
iY4+3hb+8qZ3Mest3RFKMM3JkWk4PvMuGYT2um6qELVnbnWaFqO/M8clowd9F6m/yrjKTBUKtBFP
MpNniQE8eZjzui/12i90w6rVw6B/rZNPbf3AcaRnNS66kZsVMZCXkDwrU+l0zRA9PMaVjnFYvs82
rclOYD/nfDj67y5tIIN3Gi5TYVzBXCwUV9E6IhdrfKXOOMk/3Z1LZhisy/JWiPWJrsogUBn/ZPYl
7362i3ObjWNwrhvKSs5p9vXnyL1/M9vYYkBND3WFzOnpI0FwDafEfEVvZsbVFIgHjkPs3jDOtti8
pMCVSRpjxDalklDM070z/kaH49Pcecm9k+MS7CyMZMQQlkpgsOwkt49AICe/Xcg9Z1mcz8VOwchV
JUWUAwSA+XQLS5+XTO6eBZsdZEBCXiA9HRGC0K1uk/Q4lG/g5Hap+qaZO1E62peXxvF1dtqll9pJ
GTs4RxL1bqpdLVrGCVoOFrEzLtJgFjmZTbgEKv+t9m8doZYkfMl77rHGQSN2vAW9UoIUKfhKtIe7
Oc6BgBk9XNLaY22Hdj5xYIIXWOyIi5lWiWkWIk34fqVf6y26bq5yrlc8f8x+irQKAxhQde6zOYJb
0CsoRI7iQ+gP/nw1W6NdLB5ttEwtpGUtt2F8/7TceCSDH9UiVeWoIjuhHept6s1BhU4qFVpqVH8w
s5P2oHiFZ2BCggf4vGWz3RdoOPlp+ySqerrTgWzVpXc6vCo93unS5QV3Ok5csIMxWg7t7iZGioR6
yQEMdn6eC5wyFicw2GmYUomHIlwResj6rlNTjK007u0mEq8kInNPnN3b8fkrspMwS980PYnkRwgb
/0falS23jSvRL2IVdwCvJCVK8ho7dpy8sLIN933n198DZyaSIY7gya1Knpy4CaDR3ejlnB/LD/2g
OL93cgKPxztfx+sW2qS2QWxmn/Fq18yYUzCP1X6PcqoTZcUz6nu9x0zjj0zZURA3DyevvE7X4lYx
sMLaxly3ggy9okojnnVPcBQimGcriSjYKl7vIfcE/6Q56ZXcE6yr4FEU//nJeobFKqeIwrUlpuYW
waey+3jZ9q+/WI2jBCF8A72srkQ9DObf3rpFi8JoYmJ82AD5okbqVpZnlymDEMF1aVPSgZuxurGu
8inDQyu5adJQsjKZGCGCY3iJWyHF7V3S1u31/RigLz9+ubx960IAysOIaZhn3GmKGi9mNSKcVybD
TVsFHGY/ilCG1qlx83oejf4WI7aFT/FoZcsY/Lq4gOdxu735Eyh/Xu1ZvuY2jr7rXLABuNmTzPxK
Vih2hgd1rAULs7CNZG9Gh8J6acYPlzdx3SwdVydc2orECLL5SU2RP5ext0QgetS/pFW1Q3n5sqx1
g3uUJdzdMEnG2sghyxp+jnULOMUHu28cAly6y4LWb+5RkHBzm6TMq2zgMZwC9bMAuh/UEmO3HiYe
RfCjOzEOPTUA+DAj9tCawRnmFGODsVMiaTBtEjeapDTRfG8uaaFwcfMw6qs6Y+VrupjnCVLTiV0b
Uwm6Y37KfFm+6V+Cq+MChStckj6bgKLBbVPg14dlV83ITgNT/RAdlNb7/w5MjK4qc4bP4FY9Z24Q
UQB5bi5LkOm5EETF2qLW08yNBdXcTLfw8AfNHMivpxuWS8lYJNohNof3gE0d5wUXlyd4hh/l7M3I
SXJsryhB54+mbrjDj/s9f5LJXjDrR4deUsMiGtFRVH2rm4ES2TONXkMNnl765SOtw3senKs37USU
cHCzHlkBAlTkkizVK6dbav2Z5p+IEE5u6MKup0tavxY2S+wguM/ym+mBP2oxLTx/k7VOrarKUaD4
hmajRpWlwYMpVS23Mb6Y5uSE8ec0uZ40Wav4qqKcyOLhzokZCYeo6QMLip9o7bYP90b/ddIzJ8kQ
iM6ftGaUXDSZbogv6SxXAmsJIJAXaf5JWTN/uSn8VvY+W30PnixOsPflDMTyyoZydEjzZYnDmz1b
r8s9PFe8zK9l127Vv5zIE8x+CFztQbdxx6M+dKeYOlllbGYk+Hrjy2VrIpMkWH+1Ylnb5MjvJfET
5td532BtAOsKY5SXBZ2D7vB3p2lpRLMZUraqIKlQDNqOFh4pZhN9mAz7eqmgKOrsReDIVGbFn/LA
iTq0GUSKzI2uX4SjbMHnTEAP05mG8xvwzs1uzO57VIROmT3E8X9FkeWrtNACb9gGJaBvfXsN6riZ
wiHEfk72c1NdNexeT2Vgyaum6kSGEOksTQ+2YBVWkUR4LJstqN1byWmthoonIgSFV6YkKMMeoWKp
945hBU6c32fjj4GiVB0+R5S6M9lKFGT1QXQiU1B6C+PQPbFRifxVS/iVXXyfsV/V+hNRgi5qFWM6
unBRxktRVp38ObzX2Q8liCRr4r/nLNY5kSPoXY2e3JlEWNJEv5bTfs6+mu0nybatxlMnMgQfqbV5
jNQ/7CCHtsFct5u7S/SRFx/oDt24bqU9/p8SBVc5ZDYK/ilucgpmqmb5XaRO7C0nNg/cciORKFMN
wXP2wHtvs/TvOCDfte60mz68M/EskSUmivJ4wep6rO6YUB/va5RCM1+a5JbJ4j8/cZp9bmU0il6j
q/+aDZYYDTFHFGVjaI8Twvxh+cT6p6Z8+P/OSEwLmbUR9KAhftu29ev6/llcaFloE7A1HQNHgj6o
irmoVQmdP+ZL5zvmByhESH3/+hn9lvXq107OiADqKNN5RM8Th8eix3va0dZjmuO6Xn9+Iovmmt7U
1puYhueB31OGXzeBx2UJTqRflKJVNb6FVeJoyWPfPKVh7oShlIaW/6ZzI3iUJPiSdASojGpQbqC6
PekeEwxcTA98njWu9/GW9hKjK91FwZGofWpnSQZvnzK0p5XBnhHlZsFgdbLoV7bBbJTiGuoVGmC4
abGbrUUWb6zbfco0y6K2eUZb1lFaLkkDe8Xwq5maOU2Dtprgr8tXbv0Ij1IEO6zPpVHrCaR0zbQt
9PsUbHxB9XmSA+qu34GjJOG+1Vrc0RBtUb/vQLBfbt95t1cfEtZvWeKL0666oMwyFAl0Pb5Kmfky
kOgJIIpXyUD3cWhML3NmEKej40Yph9QxACCMfuL4fgbTpIHxbG1i1wZA/Butvw7t9k8C5pPPE0w2
saKi7qoG/VI9iiQYVtYVG2H5JsQ3XT7edYt93AjhhjIaq4Oa43jzvgNR9IsRKv5lCRIFOhtYTsyy
swJclN4aPbXw1Lpyp+FrKKtP/MuNPC5FuJHAMUm7jkB/jm+199q1dVloHqPEMky0FAjmxi7GxZwm
6M8/YeRRV2X+e/Wan4gSltWwYGiAtAZVDW7D+qVCxkzGeH0+csUfFDbTdcNS4e7EiWh76PJRSSAj
aghGBDIvrkBXkmbAvW8Phk28ybJ2Mdri0Am+Z0V60FiUOpXOQINNEEMHwcc/UJqTDxLUMmVTC+Iz
+PlePWgG+2zmwV+p0rtRFD78gSTYT9DlEP6oEq5aaYK9hvHEnUG/JcknPUPqvU0c2steO6v3gDJq
MGwyO5sInMte1ccmrP0ynByr/VDZxaFKJgc9pvvLS1ovlBxFidOAOjUqK5vx8uCN023zyguB+mOH
yVElRJtUv+tlEEWvfNNnDpjZmBTQGbUxivQ2ysxJqKKOwR0wHW4ya+Kq4gdD52bT4NVAeB/yeL9o
zM9r61D1gUtj5ZAa+r5Klasi7K5Gw9wa5XBlpItDA0xSGKPbx/11W3JU0mJD0C+dhZULfm1PGQBX
FNmyDMyaBzKhB8ww8Qd0iG/X0OYhCUMF7+p/+ibCw3tfAGvacCpKdKu1HsxtClHW2D1WOppLB2tG
k3u7JTGTNdLL1iV41jI0bUwE4KF9jGR/WcZ3ZLEkCxOHyediHOeCwKGY/uS1js6JtRU3aD1e/Q5e
ibWLYWdKbvGakTzZTvEWa9GgdCmPxibtR5Q9DGnntVL1WHsEnwoRjZJtLZUdYxt5jr/od3yoV7vl
j+BY8d8zj7DqZk4lCm4masA6O/M0/C+F/C/lW67b4v09FSW4GWPJ/3bTS174aTG6kQHoCOOGgKEo
7WXxuuy8BGuhYso2YRUW1umLN4AybELA3v1nfhW4NdMgus5Mm+gGFaQ0idqDthNaMQzRZhjvyVD6
PZWWPNev11EMvxInD6pl0e2lW15LnoG/7MHyyGs/AEG9mq+ktZ/1nTsKE2yUpoJeJRmR7cmy2R3K
Z9O6TrrKlXgQ2ZIE85QGZqho3P/+E0vxXAjPe8tbtc/hJ4RTEqxTU5uDGaRYES/rMzAub0CB4GTI
1wIjBcgpf1ImPtEK0Ttm8wi+Sn6pkshPMUAYJZFjBy+SHVy3g7/PSST/ZNpgDHH4uoO8aVf9MmNw
JYhRiixBt4IeqGkzGp58ukOiHyIRaDEFmlkYKMc006M+qUjqB04TS+YPZWcmzlDkqpLEdYYz4x5F
3/BFAfftw+uJYT748l6um6bjVgqmaWlImtkWttJAaQkjI2N+bWnPFeDXI9nCZLsnWAyrqfsaFSb0
F865Q+PQS6NvFZEV6WRSBIOhGFY2zRMgcbPotmQTWODQD2o6l3ftX5zHcdsES5HVfRVXvCHnn2jm
/Y20rygk597jKEuwF+OIQb1egT4oWeUuJUgHigTZkOqW80bqwfiSBe2WjRhw0szrPrNu9SX9YAzs
YC+WX6qocUVkEwbxxprrXQ52MVsJf5aG9Q2p7evMLBAwL380dXpqCATDs8RUL5MKhz0AZaK1P7eY
OjVuOXta237mzM6yjnquqP++Sxhgfuso+mXIprxH0JeM/qTHbhHJJq0uaxZC2LcSCtAHaOGI26/n
1TVdJscmf3VskTwwLl9IQFu9lWIujABCDg4vnL+Yy9dIuw5CZEJUL4lkr6bVih6HegLKmGaifCas
qJzyqepCWGu6bMzwLoh3KUBsdfZTy66YUXhKed0vkmiSa+vZOZl42hODYuhDBG/p7MJUNPDr+Ur3
UoalS5rMmVrMP8PiLGyjT513+a6uHttRoOiSEj3U+jmGQTCRPXeasY1dPMgxZWLWMla9Vb90IkrY
zxTtjVpbYm1dk2ya3L4aMEwLSk8PZ7C5vKpVdT8RJagJM5sx0Geou6LetmrktqElsXGSgxLd0NCr
VhSnUI6opW7cxhu1+RGrxl0AOlmlfSoXGbQUNwkXNEMko56IMnY6Lx8m40s7PAXRLoruzPyTOlab
ZTAcs5Olf2SbyFXnJLg0jSLNDQVLNJGVqAgoeWeJtr9Sd11alOCOgHG2NGUOEXkevYAg92busxgw
xvW3sYwzeFzVqev41ijnpzJcNj3p/T4xvLEE6EiTuN1S7S06vFRZ8Tmm5uOS9fvFCO6VFEEP02VI
kquvsBOtEtxaO6fqMILnA6HpyVQ4n26GIr+rQUgmUXBuaMq0w6LGoQNnfds3CFCHHUZ0W6/dKzFq
ke+YOpMZBME1gfG5VIaZ61n1sgQvwAywGlmAcFmGJXojRbGWodZxPUEa5zVkG+RPeq7JXhLcp/27
clmiRyKTRpRaxUpo+TyhfTFA4zjrHg3tTgOktJ1sx1QDbuvjZdOzHvwgoYlGKjQMo6vr7bWxJ2Qp
CwPBT4K3q9oSN45eDJCQRX5h3WXqFyXeBSDGKKWV8tWX04lgfp9P7quiDZMZMayX596ERkA0tl1e
5usMnri7tq0CxhJNC7Yh9rukmEysWxPSBsX+nlTqLojMJy3sm82AdiKwPrRPrM0XVzHMp1xdvmH+
dmf27V0z1ps0tVRn7sLEWWYlcylJ7hYKROCuGjnWlhV6TbTszMnACKsWxU4+q09avgsLpXCJCgRE
E0Vy/PvMXLZVTHdTMu3TEDPbl9e44rCoynOmqklU1RZPMpkmsw6bEJmy9qZakivT/k5nYBez8L+7
KwiymWGbpsFUsasmTYp4nMsI07R5+gzUFX8Ec6RkMWsTIm+E6G/VA/n1BOwCeYOYU0NPQ7KdwwOI
dJWN/cN0NODFpF5s7naF6Y2yeuFZlp8iklFVimo2w0QnAKPeyq6AtwV4UBb6OXXTW30Tb1JgKeQO
uVlmyNad1GOeOmxryeTIWT5aFCzcCYOqQw2QKkAMW6MbkGkEK2Bv+xw51M8Bi7RnUWQ6VUAIwImm
xG3o9L3ow89LXz/SAGwilzXqbETo9XuQ+NEp1THRe1buyFEA79ss8pfeIb2j7TtPMVyyLe6CPeDf
NT9uvP66A16qLXk4n/naV9EmA1enjSfrWWhJhgUj4WoR+dnQ389WeANOi/RRKQPwp9SGM2rNbfCs
FqnyFDY29ZTe/NSTovvBvOwahbPSCv/S5vBhViZvSNraHc0J6XK9A593pkry4aKDEL5VjEqzeQ7H
Vsc2JWXwIavxCmvS7ClnoywmFWMcLkjTLbSzqZQxS8zTAe56HstcRTpGYWg0o+Zt3AeSN8uaDGIS
5JoMC6GsGCoqShsuU6tFPtB/7xfN2BFdern5BTq1xnwdpzIEPadNOzZdVsUITUYMimOEtEVaZHLT
e85Ix7xQ1u8oPsREgfwET5xNpJjz3Ld65BODua15nzHlpU8fTKDjt2yU+VTRlYvShDgxM+omrUYj
4qn9696ne9NBmH3It0RyVmJYT02monsToHYWUKd0MWYYzahSkwr7GJl/tchj7LRmPoTU+maHX1R9
P43g1LlsEs61461EwSy3dhTmRVwk/jSUj4VS7UIiSxOf3yb4FNSWCOy/BYZL4eGla0sKgosm8SO6
N2LDDYvQK4ZSYmvPNQJS0KyEMR8NCCdnzexA1V16E1JKetvbrVclMZqlK6+fFaDJRO7lbVtxKRCH
1LpBqGHAqgmLKmISVnGQpRi2VHazm9+i3dwbrqpdANBpNAdeyeGKxScYV45TkcJR0VGrrNbqEr+d
70g5f0gHpJUS1WfzfEDVeFcT+84E+O/llb7mGd7ebeA/AL/b0DTTxgEKEXk/MQ2zzgAIVQ8xuP5M
ZTPcsQoOPHdrT92Ci0LfFTdBtNEd/hYxd8gdSpR0xY+++QZxtmquek2BiQGw8Y3td/faDjiLOx42
RFc6B4DwLq/5LIjGVlOiUZsgiAZ8uXi6eWGmvYLO7ZO64a9R/HfUDVfu/BtZwrFqdT8Ns479NX3d
VZyX+lsNOD1sdXUdTi7b8DKbZTpj7JWFIzM40pUKoVFQ8DaYDBSq/9Q7fsHB8RkQ6agQX8mZJuko
z+sM7dvoVn9rtAEFMwNI85U4ZfJipJnHfeAxt9xnu7i/wlye7JKeGTe8ujTV5lD3FqVn+CmkjsMl
mfMUMScwl567fXpQNtXGfjQOs9e58daSKQ7frjdLFCQKh8naKm0sDWZhRjNX8dHwyhv7I6q+Trkf
UFyU8gKe3wxBoHB+dWXXuW5CIOqWHycgw9SwQ9mncRvtig+xnA39zAgJ8viWnzjeejCzkYCK0jfu
sn1623lghTIpRpZ48QrJu9ixMLOU0h0QHhBGygqbZ88IKsgXdIh1VlugIQIDIpivH/8iW+2KbdiT
tQnhlg0fw0Ve9iX6qUr60s7y/KJcIQRgM7CQNRtyLXRlL14Ei289hg+NN3jWtvW7K6Bd3qC8dY3M
vpPdWu70swCYwWW79NpLckm9hBTQ0OhKrkRF6nNYAcUhV9V9/5d9GH5gwn/7vdlEX61DWnKo7R3z
QzfajDvrc/cUSXyC+DIVN0PIC5Wqjb4DDbCnbAjCG0BxAu0TtQ6PsSV1OwOoOZfXfVZ1EwUKPsim
ZWjQqEx980P8QLbLTv3MB+PCV7zf/2793+qY2JMMAo1Bn0rsMrBTvYRuu7ba9GHj1Ra6H5LnOf4a
hQfafCx0SQxzHlUIkoWowu7zfgEhCL/NAKhbnPDB3Ew7dAnc85HK4UP3RR5WnKVShM193fyTK50O
ZDJ07VUosL13wQde2ox3hsdBpjBj7uSH5Vvskw81t2aerjn0DnPMN9RlnysvuCl30YZ5U+30u8vH
fhY4WoiBgcLE0F1FzLOazmhVtTJVZY4cT1Y7RjBo3qgXQK7vpWX/swgfIx5w+oTiVWxphoh1FS2W
nQZDmPntiImfpdW3qJVPbhmHkYvsyKEg4acqm69qQJlFZvf18kLP/RSa7JHjMTUbsxb667P95ARi
FdX4RC1yX2uysHOCprW3CUK9x8tizm03R8o2+B/DOk+D4GlZovAz8Ugj3BlQK+4l1J2UiuUsFLcg
x1bxsNWooSHqf+sjaDgtk1oQHlOkt+ozMDLaW20HXQILQP0x3S+bejuFcL8yxu1zuwTBKF3ZTCX0
PL2htCQYwxGCrajfpZ21DWtrW9cGYFBS2atmxSa9FSa4er3t5mnCNAsc/YJOAFAZq87gmE4NTx8i
UpOEFvrqrp4sTvD0i9HGIa2xuOW7sU03lfqQu9+HPQgY/R49FSVaKuhGc3Mvf+xuwq25K/zMbeAD
yL3UC58rLAbwsMHMNgm/m4IXNgazCFoaFQisUhDrLq7uYgd29r72wuoOHLqenA/k3Bq8lSl4YIR3
4IFMU0Tg+XJTaRMij+bLsLQSH7sSYUAOA762DlRG5AuFfSYUcBFGgLW1m+je+J4NTryr/cj7PjKn
aJxuM3uJU3wBK6tMfVd39UQy//mJGRhMfRgHouR+3E+utUzXtc4+XzYBZ2wnFHfzdHXCyamREgcs
RjtY07v2Id/UkzPtAG+HWdvmEP8ot8AVdy7LXFNcoJZrSDfa/K/g1MKhHQlajwqfdNr33C4fuq4/
VG3zOKU86b5Uk+wI+RG9DZMM24LpQdIczW9njiOueiMJlqmAAdK2zef4S3NVe8wvvXhrf0MPsGSB
Zy3AfFNP5QmmILeqTInTpXgd4EivyhpTKY7+lHjdp/YDUZ0FMEgq4PY0F/PGN8mhuFE+jlfpo+Wi
Y/iLGm9lyOXniV7hiwQl1uqR9SqduRIHfvSChk1w327Sp347IkKuQsAJRE/KvcxIWWeP2Ve5nPgF
DdFwpEJkmGV5iOdYXfo4m2/daO3spIqcsK/uG62cPptIEqKpsoicJQrvqrZrHZpgwyb7DhTg+16N
No1OPBYlu9KsH1WF7swq2lNbuVumBR3Vk9OF6W6ZtJ0xplddbF/lJG1cvR68ribulP41J6lrwuJr
efWDZCVouaLktlOKB0wSFM4IXhNn6dGJVqoaoGYmJBGi7tBUbI+IFhjOwPh01bndhlp44P+bApQ3
LYoNh12jBawaGrArUgASd2wexrgFBa1uWo6Gnk6JwV952nGtOu6l6EZRsLD0lBS+nTaqw3rrNpx7
MLMo9l27dBvLGpKHghXsxpjGDxVDU1U5+9UcfgNL6LfLV3gtcrDQGY4MkGmhIiVYjbEldZghQkG2
C20oh9gHZvIuOsgQFdb896kYwcSb2HRaLDracMmgOcYws0O7jI45kPRKq1UZnOuaR7FV3iZr2TZF
6PXW3i7g9FhoO5eAG47vFkJ2utE9UtWUvJbWzDqOEWGdodkIMLl9PDHrfWwPqjVDDGmThyWzdmEJ
Tbt8QK8DpqLJYyogUtHzi4yHOIWgd023gMoMbb5NrD61ZR5vNLv2avS31Pa4ZUl2vQzIT7bEcsZ6
+J7r9D4Oi87JVKa6fdfaG9joeDuEQ+0qubabjOSp79hTgBYAJzfaLSCMN6Flf82V+r5tlSs7HQ1n
WDJQ3w5IAgSDdYgs9HpSI3biNPa0Ig75DWvd2Vi+6W2oOFnMBidl9ifSgOq4VNHnk7XbIU+vInUp
HOROJieq2ymFVSivBoTqzoC87o6qmKCqlXJ2qIoTc2Ylebi8f2s+iiFrrKEKo1qmqAosB45orHel
XwGYRK9vrUl3WJJ7SbavwCl1WdiaQpwIE9+XjCwE7UEQxix0AMAYdvnzZQmrbp5XOi2L6ci9E0Hn
ioEnypuWwwBV+6bbV0ADHMAUa8YOKTaJE20QLUrc7uqybBh2uFyebhP8fJolSRvFNPSVqNmpFVSh
zSXHtHZjEXOajFGNEV0klaTJ0ADtDzsHrd0GVr6tWnM3NDLTu76S32LEIfVAjfQW4MulbxeBMzeg
4zBkKY1XpryzC3tcighcSOYAYPBJUeIxNrbb6j763tfA5UVadNnPqVcedEDYGE6+aZ+QDtjGP6Id
eW603G18GQOjbLn6WwOVNY2WNjGcdqjdBATIKxhakejjysGBjcdAF6ON1pSzGDCDX7VZDcs+bAGX
mjtddNs9BrPPaXB532kMSCBy8w6y7hWXAsGMoY8CqIaI59+ubVBbTZt5vGs46qHa588N7oLOOf5y
1/Tsu+RBY250sCTNWitb+kasGAcFmhroFBo0qotjsq9NJrvh/FAE/XkjQXBeBhvbXuWE0794IQoP
QCj8+Ykwdxs/ytazZlAI+vsoavcAjDrDxDaRBGnLivKAEq1gt/Ot9Y2rZWE76nUD0itjdGRh9doL
GwYMnUyaAYOiiUasb4LQqkkKdP4P9gHELsYVMvnutDGepq/5VpZtWtMUDJQzHdkfjMG9hmMnbnoq
aZ+NXVT6VhJ8VoF76OW24iozrmXQhbKxwbULcSqNK9CJtIggICgyBAUF+9b0/VZli9NXsn771WM7
FcM/40RMaBTTAiyW0lcKJ6xBy+zMN4CR/5R8o5rDGkf7WrnpXStJ3K2Frji5417yvT4Rq9Agbo0C
YtuNeVA3yFHoW9TpvWnT3tufkp/T58v2Ze26WZzSwtJNTbNFv1AYVWnoSgKDPTzNOEIlKLeXJZwX
ykBtBxMCUktktqwzgKVQ07qKTigJvgWq+BNAUTwn34gSdm/IutoYEjR+zUix122/U2QMQ2fY/qII
wSwuSz3REUOlvn0zeSpaNhDwPc7PvY8y72NYOsGjCWh4PXHrx+RL5suu9or2M+RbTZSTCVENVRCP
azYtjOPe93hMsGt7vCJUAuK/ohJvRAgWGO0o02R3aBCc9OaBDfqzwhTvsk6sWIw3IgQTrNHRDksL
7cPhaH5SaBK6Rl9uyIgx56iJhv8eNUIa8lGabaGXTWxim41qRg8fpKX2Y8B6IEjG+8vr4bsuuJQ3
EkSbVGE1BbLuPg3bzLHH6i8S25he7cwvYbb4RYQ+rcsS13fwuCbBPFE70rI5gh606hcM6gPI46rA
WwKYnJLYdFUQbDpKwWgOQaPIW4PUtEWkFQvGQ9QOMRX5VEZP6vyJpNIOu1W1OxEkaLZaBbkR20BR
Xr4DANsdVBhb6qEs6HeuWjioyT5Kky5rx3YiUtB0DS821eCtsG3xI1M+9EnipkRS/5QtS1R1a9Ts
hIPDx3p5NQfKVpkbSfFLckRi0N0vLKUs4/N7xeASs0PiBhU+7ZYpMq8oWYwYendMDViXYGI/1fJH
zLWgPqFHo3dZtVdN3PFUREQowmbQqDOo9sL8UYmccrxdZAgjsoUIWT7dbPWh6LBlZZt9oSXdVy17
+f+WwT/hxJPrLMFAG4hHfTO8GW1wg+6MVBIry3ZKMAJVNZIonWF2RoLkIL3X0LY95pJ1rJRWkfZm
JlUNi9HzF35OkS9T0FP36r85MO6YbkAfm/qLr/idn6fuMu6ZJ+sIWV/cb7HiW7/J23TJOTpEZkVA
d0Cjq7WbiqfLh7SuB0chwsvbBnxbHalJ7ZMRqRnNUS1ZtWvVNRx3T6wRz2OH3KwBG5PSR2YD3HF5
Gdjg2vRBkZLirAWtp0clRuKjmVrMbqFzlkMthze1ZKgvjQ7vKEXMGlkO6F48XQYLKjsqQdU1sjRz
FmKNRQfOcuUnEk6uPvx1+aj+ZXFUN0AtpJ9nZrJuzJAowXxG973fLADaB96pq6ERfnGazQjsrsVJ
NsVTICkxry0O3JXACUMn33lyJtTLGcEtFpcl0+LPqlls5t58Nmb1vyIcILRkp5KEbIJu5nUcN9yn
F49kBA8juZ+pjABsdTmcmQqOjZwngrIKPI8pg4oUdrbFEMch7qKtPk6by6clESP6pCzt02ZOAV0T
0+WWNakLxLwrJaXeZTFr9/eVZ+vXakSHNGhTUAxjCfpSAwUa4zaeZU3gq+YPjcXo/0YPOLpwhSDB
TOqsGzg6vf00beeNEThg4Iw8Ejod2jmGTVFuck/9JusvXF/ZUawQN+Rtm5l5n9d+kX7BdIYDPJbt
5b1bP6LfEkTYlX6MJsXgkR0rK4TdG6r+nDKJh1p7zwJV9yhEMLAq69KCzFX9mv1o1d80vcvm79E7
2cC0VKJwi+yy6LO8hLvi2BC/KWD/HvZ7D+TKWvgFNjcA9Rr83W7xn584+kiN0JlpAj57BM1bdh2j
myGMe576+IOY/1SQECErKhlqhUBQn0bgPfsULo2TN4OrpH8QUJ4KElS+QVDMLAuheGiWm8omoK5L
XG0iTqarEjuxflwnuyfoedUvUTwaWNTCHBVdvMs+8YzENSywtcx7niDLZSMQq57kZH0272k6ObE2
0hSW8o2sIGPDk6oAf6SvDKqZC7Dn0Okfo00sa5BYvXDHpYrlfKOwZ7wEoZnGdJXlN3F1p5V/8HZH
9xDHpMdoHxFH36eu7IY5VhA795iYsr/pqQRHei2bgzEBhpKcAUIQDN+83bs+AIwdmN34hf6NXGM6
6Ox4D3LNqhE8ChPHiQgzYyPjqAGMPlUJBprS5k8cCBq7kObWVLTjCHdKzQebhBb81BJMNwhf7pee
+pft7Kp9OBEh3KZQURKV8GM3ywYF9sKJs24bpbEz0ef/T5JwNqEeZnWeNrWPcRfOPxQCd6BO3VAF
WnuiDc2f2KPjwsRrNCyqHjRaXPtp97XstsbwY44eRlsCRSbeGqKjDwUajdEeKDXQ5d8q3BjpsbWo
MduaaQS4b8NheeikRKbX/M6fpnBEMfwzTmzCUgVZ1oMvGjUl8pzNzbMxdDe0V7wyazax3jxh6g4W
t7prllZybGc2UJQteJCmmqa6UPCmMm9UNIRpOnjHAs+4GTaI2WeMi8vqVmcFAlGioPZAi0jrkEAi
ayzHPgTP6HPZEjdHj4a+nfwItKiXVfPMbogShVuQgVrFrGnNttF1tU+vlp12azuaq93I+92ksoR7
kFXoJkjKkm2BNrA3ruPDfJ/vQ3fAumQppLPw8HVdNm96w4gRxqgEvRlDIw0JgSy96b4vgda4pd7d
xZl6XXUciDW+DqIBzSWYcirQDNw1PxfN3k1psQPo9aHXJtm4KF/cmSKffJCgTEDqGPSsGdDDWDpz
5Sb76JpdTy8YwftSXsW3GFl9ZLftVkP62LE/Ik0OkiU0oH8YLKe+/jXcIatvSzdJULdC6ezSnAOy
5ZNQC0gSAa/slSHmHUaPM0dnP1XrJnEH2YuKr/XSXghKB/oWO2VNHPsAlrhaFHQltXX8ecQQrWct
pNld1vFVS3Wy84LasaVikV1UUAX9RSdPGsLPSpJNXBfBOwJVHV5YbLEsxrLRu2ygW23aZsVHMzgo
snljvifne3YUIdjbSAfgUFqbdDuxgz7FG7THOLUOYIB5ZwPOWZFs2lnD3a8LRCw0V6JrwxCjorqq
lLSvW7YthsfBQ3PqZ/uJ05nku2TLQKdZYQKoOXDIjMuntW4lMKj2j2DhoUBoOYBO79UiUX++/cci
jXfvsEj8d51v6lGWkG+cWdcmdcTt7a7Yj7e1C6zc23xvwCb9wRCeuKXCEabLrOK5wugf2L91bTku
TDB/KSr1wGGKgy1qfDfFQF0NpfuKXOuZCsa4u05GSXfWZCyuTTBvUazSIOGeK7rGSKVrPmUv03bx
2DbbKhtTR0+EuR1BnrGVtdid09TxQOREXwQjNgIbQB1yKKqlux2AZOA0XzDFtTc3/DgVt5sx3cxJ
Jl/FS9V13ZYdd5qfxEmAAlwdAJbmNoZqam90J0+vUSXRHN4HMn+vTa/agJiVOu+4KFw5LymvYNfS
GCUMPAYotnzwfocn6t2Ct5KKWEUKt8j184JAcWh1GoJ2yjFoui3tZqvmdymTYsxILqRI/DfWDHNX
5uua+IVcdrnbHfJ949iYyZEGCZIdJIKp6a0+G0gHpSWRk+0Xj/7k/K6tZxDOG72Rz7utB3hHZRVr
njQxGz2ZTwxO5NnXv4Ig+fTIegB7Ik0wONrQZxlpcDXazaAcLNxFbCeQcja9p3poVX9HBCvbUsHw
DOg6+R9tV9YkNc4tf5EjvMmWX73V0is0dMO8OAZmxvK+r7/+pqqBLkRRqm6+S/DAEypryXN0lCfT
6MfeCa0bvimT5VvO/G1TXpDBykYUkCeOhjVTS3zkW4/B6WD/48SLLJ7Ibu1h0LJkw9+uNRbxJqf7
JEr884FQdtoEYFETxdTwhkjDUfs6q12gEJnd0OmU9OVDBADR0jhO28l2wrVApTGtzEeqJa1LRq4Z
jFe+2NYidy1YDymZ7OGPvk60bQBBPpoNuy42w9h2bt1kfxc6k6ieyE6bSOBsiqGdZ/UQlEpcbviF
g19uOJpckExINiIV0MTu9CJxdPvteCzZiKIfw0w6q6pGJ9lQmjxEnXONxrAbgyXe+aWSRDgqoIgT
WUNaxRE2Ylx4uA8HhfYpd9LN2snYE9IFE9ADVbJ1nfhQ32+IeMTcPMN/IhdFkAQbKiBHp86xxmbc
EXkTwKh4eDq9nb1uR7e8Hj3Jmp1lyyUkKlrh1FmVYjdWyrVtwzuH5m4XyXh4svyZCrihoP6YJgWu
O89zuF59v9FfMIP8meBMRiBWHTNjJdGEN/of68Vv9JcFawlYiTXHbojNvFgRWMawRY/guB3CZqdv
pUw/ySeJas82gbRLzCO0urE2dRFa3rql18a+KUJd3lkq2YKixvOa1Z1e8gg97NcwBkLZ6Lif/Bh9
jjHM2M4fZMkGFG+pWZIQJ2U6YrN5pSoPY/5fZMlubxIQFGU1Y5Wxtod4xZuj8cl9gWZqsCBMZPoi
H7pl8TxnS1Zsirj6yKIOXReGsdGy+LY2Bq9Oxw2y5Mar1yZxz0/n6ZN2NLRw0kYAfh47Cv/WckdQ
z+J3x9i7KLiczAaOxhJiNRwpK7Sogh3N6/t1CB72Pbl1buDPHixb4kODUfJEeH5ATdSU7NCrUjUt
RNsr/W6uYBOYy5ykT5effnwT7qM/X53KqamqKgX+4ubmz3gWBCW62+DG5vKm4EC7kWsDnE6Jj8YU
gnRXIl3u+kN1ga9Z7CbBemtvoLxw0bKdPN9Hw/HjcnQ7tOYyN2dWigUGXvS8IN8/iV1HowmRGtGl
MPoZHzc2PmjKN3A09waIHCCi/Q+mUgjWxQQiw2SgSdS6WbzV79zGyz5qKFpCPRoiabKXdx4ef4k1
Rx8nRGsbTWemHkFToNaY11DVR8rtrnnkVvFtacQSrDyZ9ByNJgRrCmL2ODPg2NQmgU3+ZlXl9ha0
4KpFMtJvYAQGVBqe7yzTEuYxylLLRpfjz0H0wrL46VP9MpYwibOzFBbrAVnag77uYIkGro7Ju1aW
fywUSWr9Rh7kToYd+2VMYSojx1SXvk94uyCas6ux/Lc1rMod4E4lQ+ST0QeNWjZ4NBSsEAElM9Mp
Fbj38qn06ca4Pkp+pNoMp9eNd9dp0Gagvyi2IrwYaBtEsvoG+D95so/G+mXdhmmNKHvTHjn55HY0
lrBehRGXaUKaYgO5qezGYlnrNkiGS0NxhzmJAqdcn8YK5JQc4pdlnsqM7E7eAjTbhH+ZhtKeLa4i
rLrNLDIKfqP/XpWdDi9FF0H0qamFHAyFwAdx8FeA6GikzmSPOV75oPK4q/bMzzwrRmdH5V9QcjoV
EI5HEyC6q8eyBlsuCvNdkUBjYoXym51vcheCBdfLtpP16vIcRETN4/EEcNH0BS15VR2FBaR/qgZy
ds3N1KPJKb/OVJzGXirzfwpijkcUtipp1Zmi6wjPLZC2U1fPQgUIIkquvXilq/rrjbwweTKqH48p
bNmZ6WjqtbGGztbcZ1e88Pv9ql/u5feeU8HheDgh8Ut7c9KWERt0jPZJgefFT113M+MZ63yCKZtJ
Ac2GYgYZBpbrYW7f6WjMT5rCPz/CKWh++RBLTPIIhHXmlU7pRltvVzRs1VCmj5qn84Oc/ww0G/2c
A2VJ4RT9ihxIg7vpaocpNv75EU5C8fF38FN3lGZRfc5UWmD93wDFp2LM8VgCXsTKVLcRweeYUPy9
ovt1l/t01zUwiqIubon9Rpb5SD+Pz/DR5y1dGhtpjo3wvL2/XzQueaQ6v7UBiT8PRYqajTRH/m0X
jptN9A4a1AH8rQPoAHyRrNp5LMQL7c9jZXBdhXe2Fh1W7dXlufM4D9bKz6PRuNerucFo+nhIjnnD
rDZemhzLvk2ACEr6NWvZAZGeY9irCv2y0QSkmObvG6QAyO4M31gg8r7Jr+yN7tvWk7zYySfr92EF
PfI/T2Yy91pCFgPuuY4OSZTcRSejOypQ3SUPq6EHkp0iWbvDATk+AIU2xq1yuEZxfH/NAZAdtkN2
cjTWqtOcEFRloLUD20Nop13RD/SBi6pbX7TU/cMvE9Ek5VKwLQ8lg1vjzTLaKZ07eurb2T5H2HVg
YB59m9oucVbPmMc34KRszQQkGak1Z0WNsb7Xcl/B9pGNJSBJo6kjjN/fNJYkZB4ewo+mcFzLQqsW
Wwlj+qlABbecA7Z8kuwKSYwRye11CfWQJhmgjIzmdFytPWML76JbtJFtysD8IuOWnMy4j/eFgB81
jBlYYWDPm+/GyuX6n9CaXiB/vIJEL2/wO0zSGfgQOe5p3ML7tWiUQ9lz9af3+l+/sAVKNHLL2SUS
pBSZuM1kzWiLz5ywD3vfCDtvdkBQWDdcTCuepD34fOLOfSj/OUe7xdKaERroVAnZrt9xVVXOg5Bf
sWULeBDnOBpnHKtGn6EluSF33IwCeqK755euIrxAM1eyPQ/askejTWMEUWAG0Po13eZXtDe90x9t
T5HMB19hOpY8mKJQaG4OdUIDzADubYI64XDHgjcxMY+HFBClTY1+IO3/U/w+SCUeTWie4QKTLUjw
0msV9BF9huYxBQHQDKHeI78vSZK8g/zb0XDOqrdWNTZROHbQy2xMw10IKIiJcleYMrl16dYUsEVR
I6VlDHlXjiNQrPvULzyw8EBSMVWoKrajLFmQHHFDyE1QbWoVB7KDb0srZaPx0HQ8l3M5LpBmew6p
Cyhks8ufAVq33svTLslVyhDgRCmc1E5TfJpC/p4zx5ttJrkRypbrIK579D1cCAmJHa7vPGxzStxz
4nrZo57k4m4Zws0mqrl+uobZ4wquCnWTfeaxBIQtvj/qPdtPveRdQzqkkJeQOaYwD0GuwIfMCIb8
xhHjQ4JmtNdM2ZCyPSKAiRWjW5/y9JWnXa++6EjQWTSOSKbVGI0cB86EFAan4GyTQAliPCuih2bZ
XkD6kX2fcNlJCeRRCorv40F1CUp/yDbfg6qmS4OqLEU3BEgx7MFcExN79PX34cOROhPBTQFN9Hgy
UkdbcW3My22Li3DCPgwUduGZAdHHbrk2rPRKYR1zdTJfzVNfuBHKe4bZepM2vtfMxa2twV1J5xf5
ECxN6lVwlY66bBPp413P1s1qKretMndua81fVk3fjxpD02yRbWvSX5E22aZlI+22Op2aEB0WIxAI
UkWFOLU2mjGp4Ns0fqr+1vdGyENqvEkflXcdush7ZH/JfeVPW9xMpKTN0wn7j8HF+2MLReWqsN9U
0fjNbnkZS0BoNN6g41VHtvILIeJtbwJovfk+qQd0PUJPRxnnSYlxEl6/M3/xMeGU2+OxhKtjx6qe
KgNe+yaPOpAlmneca7tWAapsPnzyYEe2JRstoLWPznOvuyRNOh2QXr5XwO+8gQVaalpI5Jfdgf3q
AVG5+67lp9U9txm/4OFRtnkEBO/gAJXoJH3TgkqgTTROseOk7hULm0f5xhDn4dByI1e7kdeVZcHX
FOI7vPkKa1iwfWb4GCMccp3dotnx14H59oLIdHr5vr99WKawheraHGqaAQNanXnQqsnM/yQ32dPz
922DQF5bOHxRGqHNTsUX/Q/TiZfRhPlbYD5WOcahDlzvnPDL9+YB6KWD0C/j0/wmlXgZTpg+A60r
M7WAYt/Jrlt+AskNJ7seIq2UbX46tr+MKJw3h3XVTJIfuJn7s/uah47TxY6X4YSTNrCp0SseaPsk
91d2HcHOu5dqKZ49z9gjQnqkW1Nvrya0nTnlyuy+Ua6KHYrpppRyJfskoQxcz3BWKx18EkhQ7fqg
a/9KSVCni6MvsyakQwOzRhju6cVGqfTArgY/H0mQjA8OvBcSImk9Oh/eMHtCMtS0hORK9qaQI9vw
v3QAJL3NNPZj+732nU06noAe+WAWTr8A6bvkCcr47qyAtK4/9EUa2nXsEgi55VnQRO9nA4Safg6I
PgUSBDuNkT9WU2wSIPWi4q0Pd67Jw8OB17lF/xfoUN5yNwe914/oS9JkLuK/CQQvgwrIMmekcMiA
Xfo/vDG8jCagCtVGlk0RPxMH0v6PRleOY60NxwUZjh0KGr9m1S8jisBS6mud90a5oX9luTsmLjSr
Zselt5jmPbtHE83qay7kD30FRtCVS2PQtMzcIwG900MjaD05nEuOrS3AUKykCeR+TTyVoxkyNl1m
Q9yoKjesKdyWPUq2lSQwil0EaFm2FtJhWy2Wv6C72LniD1KxBln/eSNvk5LtYgGT4iJVwVZEITKz
780Wyqq6tJtUEptsAYgKkuVFX+LemaKVBmww57rfNuBRo+KJbukUljrZLNFVkJ0TsY1gAakqqSEK
ChEs20HhOtlTP4Zl1zvqagHE8WSSSjJEElsKWGQ3sxoZPOkefQrzNVAxwYDhVggEkhgX2IScz/O5
2dzPFaY8ymqoISCpscETTsz2c1ssjZcjazO6ed8b440TJR527PvIpP9Fk7Zd1Xpnt+VtXhb3TtNc
13r9tYtquGd1dmDoud+mJsSYQW1y/2xXiy0JVAP5KiL4rVW6HwLdAxcDhE7a7o09WPXScr7kyIqt
CcnQZrTQcTmP9dq1u/g6pnu92Sl1aORUIkUgSRxEa9ucjuqgHwpj48fe2g32l4Zs/3D6BAhSkTTE
nYHr1Ftgnx/5MxhMhUxI75oocvijWVnrt0miPyyNtm8X54bZlmfWzn4oy7d05Py4s2IvCzA04X6M
HhmM2QVG2MQupHu3yr+mq2yKENoYsjgjS47EBgXVSsZ5jWExajtf8CK/1yLLjdV840y5q4y1x7LC
h+aH1zg5TpCMIc6X68wMiz0LKu3ycspwQ6+Xp9XMw2xAN2h0Q1bJtErAXexZmOJqtVoNsaRWoWdg
3sVEyuqShCuxUSHRpmwCB/1tCYnse4Tsp4cxQqlSaIv0ce46ieP1TKaIL1saIeXJ8npwSId7PbhV
qfbYE9u1cjg7tMw7f6YlsOEImU5tpgnLeMqcg+eSOm4FRS9DSoCSLY8AHKT//v7Hw1J5z2WPrQce
A7lfltQFXjaagBxGmUFGkyLS8yrXunvpq7uEkSQ7w46AGQOE8aKF39heX1OTjiXkMKYFu7w8/rbN
X9fScXZjoP4qFJaZqYBHaFswx2r+M9TMn7Qn05ZtjLMnCYMIFygGE3UIKrAoHLpHc3roo8fzu/t8
PoQB+FY5Kng202o5awLoeV6c1xYkzi8QxhOgIVOzpIv5xej1rBLZ3AkQMcIfqFb4XkCSgWwWTrT2
u/OzJxtBwIac5YtigN230eL3DN0M+Kf/ZyMIuDDXvQUzRmyyuVbuqgQOU6okLfoNl+PbVQ4rIoBB
shZ5qq285hYHvASs6Vzf1GcwQk7XXVyB+otYu8mDXpfmf+fzfwwuYEPRmHrTLqA3O1sY8OwgGBvM
e80z0D+nyL2Cz+IebOaF2TRHBvXbCVjONx+5fil/cHESKetBNpowsVGM9H0e31o6lY0mzKRjZbmZ
NxgtcqD4ftXumn0aWj4b/nY20dUFj4Znr4uYTAFqKyUuiNphQN63r7jfig7kxoJUx0XyFbLNIrKO
esMYHTt944Ty1flt7gcjKwF5IWGeLnqcxVBhS904y9yiib1ceVy667x6f/6Uy1BR54t7hMKI/kWW
Nm8KkZKwJTKNel0xCKSMubDW105TPXhWOu2yOf9BskEE6FWzZYa0Cd+MBC9a6VZZ3llZJcFG6X4Q
4DfCE1LXMhR8+G2L65FlXrS1N5wFIK8unRRU+nH14c5mP6/RuBalzSysERdANZ0g+neG7ohf+jBo
CYz0SQ1jL/Pr+lp2CZJEGZFcFJuxriczvx3kn4sYLvX08/nV4r/83FYXoKOflyrXYMMZRmWr+4Zi
wamtD9cx+qfX1i/nx5IlHKKxcbyMsUVXEPh+TTgu4p5JcFFkE1mUjHoZowTNHwCTq+8dZa17Ua4r
QQ1DQA1CliylCTYJJ34WeE5K8xum33ceSqHXvBzbqE+tV3u5lySyQC7ZJyK5KGYR6ncZWozVjvyN
Ruqvia2N7jjCNIhR7NTUIXe1Mb2foySwzNJfusx2q8baG4u+hmkGCU3JWvOvPbOxRC5SljRM1yvc
M7714hs4K+XV4WGo38jskmRwIHKR1Ggw4pU/pLzlqVJyZgwBe6woaVSzQGLGsr/IgH4sa/SLfnJr
k+wksyjbwQLwTH0FZ2fzcFs7ZnTxDlN5D7JsEwlJSzoRvCXYmEQnvrULNOjGUsq8bOoEuIntGWg2
smTTtEUZWLRtvYiAiV1ZHUQ5c5b6Vp3rPpQVrpemuZ9HOLlbdvewJst7XdOyoFvrwZ+nUkGfefyn
sy2kNZZT9bnRAC94UJlu0arw/pmJewkfUIaGIjupMEjJigHJNzdx6rSd5aVhsqnKuyXUAvhMJney
Mr9kgUVCxEgGAo4gCidJnbnLtDNrmTqkLJsRWRCjlc+mriPFOLSxO1ff2tjVMIe5uzTNlkCuyIFQ
1GmZ7RRFugWvz3h1+vDMRTf8DG8JOUwf8X4BLvoFPBbJwTT5VB9lbWCQKSSvMbK5gYA9A2+G7qqv
JqRe+820Si8UB5r0GTgVTc6jrEl7u1khlYGT8gQHgHQ3ZOPfzqz8AwmtxS81orvU7u8mVn2c8PLq
VmlzQ53yQ2FMndvnA0i8xriLh/berojl08WZXKNVLM9ZrOtOXd4VPWVw+q4K1yzZe3PQ/pWAmSQk
iL5Hsx3nXcrnrA3LXaTA6IuHBGOvk6DfyDInWUgwBTSL9NboNJ6HviUkHIL7L+sD0rlhODCAtUQp
E6NvZ1UjfD84WZgoYGXHzXZO561Jq31XJZwKCNxybp3UCrqEflBq22dl966jc0g7+yrpiw8wfd3Z
GeiIpgq1As3YK70Sznnqs6J9cmZIrNKYFcE0W8zV+mhXrobmom5875AxCQyYG2zOLxkHvHNfJcA1
/CKHgVgRFD36HWVYpEoBC2I79Ik7QFQh1r4ulayv9TQuHk2lgMKjtRSAYcqPlhGCkpb7kd+7Rnk/
ozbASY0OexPJ98eQtljP6+Oor1nNYvif9jtG99HO/sgpt7XtqW65WWWGqyfvSEfjCakiKKm5SYs4
3kR41nBsV60+qm0bnF+8kxotxtEoHMOOMCrLk8pqBsgWl9a8N7r+X0guvysm7WOk5PNtNbDO7Yr8
UaXDR30dv2hkuiZasuu0wh808jQ6ymfJLzqJAEe/SKgA5hoZ6jlBNT26KdEwt26XO666A0uCjSw2
yKZYAGimxHUcQ009hDS8m8IvKgpbR2YfIdmrtthyu2hOmixqq+C1Awqi4/V4x+VDHS/uAj1s9yyQ
sW9PRryjGRQSQpCYSTsrWNN2VVuXKhkJFicKqqaaXJbnujvPmsS64jSSHo0pICke4mqjbPGR6uhz
MfVncZrL+29PVpeOxhNQJ1u1wZ7zJAanbDympFc7nH48eXqp94f7UoCclHW5PtvYLIf+4uesZR1B
5+AP32/rT3r5PpFA3ZgQUycRYoXRo+NX82GS5yoB7/jVAmI9XcBNlZy7Q9Z2hAQ6talBWmRlPLH9
HzyNHH2cADpKo9kqRCucsIg/mcWONY1rSvHzdJp5NIoAJACypm65WhIYOFz7Pg4U3hB+Gf9GAiVi
563ZjrFSVgCQBcrZ9QKPY/0a7Fv3/CY8eTU6+iT+K47WqNXtJbZNA56n6YoQX7vdyHxqfZgG2XmW
nC+xFA41taYubEzes/iTPX7TeR0Q8VC9lVPGZDApNt6mY9GPZT4oYbWWfmNsWmubDbkXz/DdSd1J
+arSv6ixSbQ8SHAbzPPdn82tgCjFigfPXlfLjeM0u0xva9/GW2FgFmq1TTtdYq9xaPH9fdoEbaif
l5KWbFxQT1OeL0HRowk1Fd4J3E1B5XFf7IUepLay2JfDy8lL3ss+Eivl1uzofcqpXEv5mA67GR6j
5yfzdDX0aAQhexmnQctNFfjMNeVz52sZYtPuqt0y7rGoK7I0nWuIpa/2hj90TRwNLGCLSlmt6ys2
LmneNc5/RSTLTyQnQyyQO2hGj3XzcDLeqIDMf/KZrSK240btCmPgDHA57K39ot3xuWx8PRzNd3wS
ZRKZkvRB7MbVktSZcBOJN130sJAi6Mf/knwJlrb0xui9ZJ/IdqKQq9gq7L6pjqx68jQQw3O/WzZ0
B7EVyDPhWXb8qPjFF8mY/OX93HwKucraZrXaGilyh7F0bWubmMtNEn3Nl8Vd28KtlQ1NWFiM/5wf
VxIixK5c+FwmZDBx4hO79lSjdvUpDWbl8fwosrAnFtChhJWxAvqYmNEpmK/LcN6OHnzYrvO99P4s
yRnE4jkZp7Uh9UGA2do8F8OeW2PlhUfJ7ImV8zxX4TOtKrwT6bNpf4znsDJlVHvJ0RYr5J1jFROJ
2ijscp9bDGgfsoDLhWlmuAYUj6SyC8ghjTuzFcUKeEFZV3S0A223vFVyO4wnxzPsJzDLPDXSbiCV
HBAINdD6w/ldIjl2Yi3cMpVCowuawVU8AajJ4JWqsT0/hOxKIJbAYUw6tlqECyyX/gQXMAvoDkUJ
C/WvKhwiORnw9PIRVFYcYsIzQsiO8pxV8cjpeJzmrrjftOnjw7vKZTnLaWR+GVFAL1gTtaMZ4bFq
2HM5Qg0Glcs9fFPwwijP0E+fgJfBBNga0EK66D24EJTep7MNhirsLxypFo/sm4Q8CB400ZSY+CZe
5+gyEDit69lTQBKowbl4k2q2Ybx8lZAHraax2NaEevqi7Sfy0EC0TsskiH96t/8YQ2xrGUCOmViL
V7dyYL6htl7avomo/vIZorHFmqJ4mo3IqN5SSZTshF9aVrpUL4cCOFVEQdQwV5n/a7PZP39+ZZPG
T9vRXWMwh3zSBscO2QC/MPAm56KT8Fp/A38vC8N/w9EYlq06sHhF18LzrMVQWMYF94LOS9nHCNCQ
DZozrQ6WR4GNk9cSYzdX8+ydn7HfIN7L5whw0LEJOl25mm7yXXc73TB/dKeQ+xF0D29lKx1tOQEP
FiNf7KjE5OEZhQv0PneYHG64FG4q0mAvm0MBGFDjnZKhxltUk/tcWwEtyFzrQy+vuZ6V7sfDlTzs
S+dUwAc2JnHSmxiVpzMZ3opml2vfcPWIcqOEf7aCv/SbNDGdbRiK/VA6eJ180C+WqM+3lR87Rmw3
0VenyHLe4+1sVc92uR7H+9i93DLmdG7/Mh4H/6MDF6312pol0NaaTb8nu0l/KNObfvlSRav7h3Mp
AEhE4MyhJxa+DZfNTa0kfzXwsYApz8aqrMcsMwu/HaJtbyafWRbte729GqpWAv38yP2aYL18sIAw
S7/SsiJY0EivXK36mDnXOY09U2rQymfu3EACwhj23Hc918iY9uaeFk+lP29jdJJr3tw9XqAZKUl2
RHMLOubVnHE+3/JuDQt9o/lpGPk4ifZ2DbgWgDRXlX2hgDdRHSu0cpoUV/op4BRQxYbDveU6m37D
/jIk7y2yhRPQRqPWWij8JHbF3onLwO4GlzSflEmWpp6+w7zsEAFg+qRraKwfjuCrtQclUyg2jBRs
zXLaHsZ6PVVDBp1i20g9maUDh9NDAZS3IKo331oQuWC8vFlLOh7/+iNwSSMVNjIT0qxf/FYuyhwl
WCYKOzfzXDSZg8ms4g+5GnvDUrgqq30VztVKnrkSOJMcONH5IqW0MEauGPbsFvvz7aK/hD8gCbhi
awm1izHqM8xn3kB8Q0WIh2TET+Ib8sqgLCI5Qg4zD+aiWMaYonzA26EZOqDv6c644cY5S39o82Tj
7g/nVoAW01A7NYu+0VyI843moszfaC6dKaW5/KZA+ePYi10nysxanSsX4zv5zHbuUKPn3NfQp7y1
g2rX/FP0HkHLWia/qMpgQICc3OhZN8/ANisPrP3wbt621d72uEYhXf0L3q7O791fzD4qY1GdMj3s
3WfJKI7ekIz65tp2QWHjPKr+4v3BUN9esYFBIx6PH1/U8KLUlE/Y74OvJnapoEVFsyaKCf3O8YFZ
I4Gv/aGgXsMVD6SbdjvB9e+idncJ8mli14rZraMyJYAi/nb2WgGw85FRU4WUZijnvhyxdUOiVj56
HfPSAUv7I7MnCeTJBhJSGry0rHTguRvsNz2UoF3SD16kgilkPkkA4PyJ0ESpaLulEVUgfwdReXNf
LP56ZfZ+4lU73XfY/oJrhWx/Cogz5MSZF0iFPO/PV1qpnL+va2IXS9U0TctUFa1ghumm0eDpCtQR
ZY7t58OFJgp+Md3EkVMguoqj7kEn57qZSgmH+PAwdOagic/SCVOqSU3Rjz951eMMFzVkg2Hyvg7j
YHST62oX7ZLr5toMMz/x3/YobuqmqYFfr1Kx262uljQrNByzYc9hjOsJwrC9DSZ/Gr0ilOqyn5zR
o/H4rj1KaOJJb3pYh3NpkGcsyW3eQ6D6XLAJzAqICVL7w/mjcGA//jLFR4MK1ybH0guajigJx1Y1
u0q2NL7WdX8nk/FUtflWK+1/k2S46e1pdStaP4yWdqUv1dNg9I+VlRd+RIrbZqA3ZscelMkMtWQM
ypo81HUe1KYGnlYbsCHCG2OVf9ZsEg59fRPV1U0Rz/eJo20n+AkPRZm4maFvSye9Toziqm6nMF2o
6Xej4Sml/RTj0tFMUwZpj/LL+Tk4mdkdTYGAcAY1p2aqUOvXxsWjdPHyBZQZGm0qB2zNQcZgOw3f
R+MJQKdaTWRWBda5C9oddhXvbsvmT53P7bfKTaVJjWxkO0vIsoqIwdJgJODi7x2XeZBN5Qeod1l2
iFLrTbofDYlF/Uk4P/pKAfKq1S5K6P8jnYyz1oP5984ktddard+1hix2nH6GOhpNuL/VcQYvp+rw
NPRaOsnpnPVoLCGf6qaYKAa/wk1e9O/Cz2r3ocR9mATjAnAgCVyPpGB0Mqd6GVSEQrPN+nrhRoJr
s7U2yZZNAEH4WY4+Htt8pMqtlK96Mo4cDcmD2hEeNW3d6BQeyiFTwlS/Zw58t5nhnT98h+fkMwB0
OC1Ho0Ahh6VrBQLe1IKUk5rk3pkzzbVj+14fhn47lFbrdbWFjVv0iwsDrfd9239tB2fGM5JTPJTL
FDQJCSCpsdfZcFvTFrNhOR9bp3k3rvFH3LiD1kwaN4tHSc4i23cHmsnRrzfLXC/H/hAjyh23l3/W
T7ukg/N0NDxaDwGn0l4rVNrjRMEY3Z+ST3Vcu8uMG8S6eDHgWSdPjZW6IGIHxL7VWxTaHkn1GNn7
sb5zikd0O7sIam6db86voXQWBEQjzDLNdFSfO/hfaaggOwgClrWKUUdZjoMQIVxdffelWzeJg9IQ
DeWUfgmQiUyhLBnNXMdG23Ta3uoSN25Kt40e4ljWCyELDKJOv5MPvQOfj2d+OLn+LjfI3/cu6CCU
TaQAY2ysdauID5D5NsN3CZ6INKDejNa05RitzOEIx9pUu1mKT3+2FcVG2ageqnhoMMiBN4muY5gW
wk3nwm6Pk3m9A4K9RlTHAg/oZ4isJytu1f9hNc+EKSF1TEPTTJEoE9mpOaqFBTFga7egMx7nDELM
ZQoxJC7xJX2AOfVtpmYSxzbQjk9EZsc4kop0BkxZXi+UcSo/wYcZpqabFNoVwjTGdlZHUC4oNxlp
troxhmOiP57fGCeHMAlBS5ZmwwhOGKKKS1oVugo+fR9C/sPPFTM4P8JJSqHp2CrMgHTTNkRxUhrZ
zrCuDicJl7uifOD9hba3hOv8UXe5A++bSMJEVU2IXDqU2OISrW3MVMgqsQ3bRZsimLfRluxTF8pc
rmwsnkCJYZqo+CoKT0n9F1tJ3PZy00jseGNYHxPQ9Fcl9eMMzRB/zfp/Dnv3hrkkBtUd3dRUG39+
Plh6i2fgeAQ9khvUdq2Xw6LZgXJPoGyUGGXBYTtIra5PASI2iGpYhgofKlMAxK6iRhlHFURJD7qF
30quxkF/9SJCx6nIQgh1VLhdGTCZFMJmlDcWberUDu1C9Qa9+pBY+ie1pbf1on89P6EwFD21gBax
Ke6ymmmLUJUbCZtTvaWhQm+03ircgtnMNdR3s6Ndq2X9pc8dv5vQBFHmN/o0uvEI0e5U9/vuXcQ0
NyfmpmNZ6U5zn7lTr7pxZ7tGP743yT/rkoVabXjMvmvS1QNOQZJc2wzF35V2lxoNdIq+2tO/et9v
1dIOltoKk07ZIP7obt+jbSDq/m5K3U1nda9Zms8axTPJp1F7j37T96XDFRynabeQh5ZBm89QNl1x
q5qKn8f6ldV/0AvcDCc1J6FdpjvNpGFcZNBJmLcNfuiY37WDDbvJZV9NX1vjC1OSfRvlbqLhfMYO
FO6KvdlRt23aIC6gxtzDUBRNGoad/wdg9Fih3mjTbdrGOys3tyy/0dbGZ9bQuugL8Njau7Hdz27U
5+HQTEFr5F5lLX7eZ5/bOruuZv1JZaoXwR0PjW+FyzQSNDbMlkcFWUya7Zauw4tCz9A/UXmzUW0n
kr4rNYi4LPhvjXdVFQdDX/jlaONKam0nS3kykyqI2j7yuuUfktLQbPqg4qs7W5M7T2jEWttbDRQv
q05cVUHOGK3vTeTAeTJscnvZlH27qfGpCQS+0rrYkHr4mjPetAfNjCjzh5ZuKmv8rKijB2NqN57q
wOnxJt6sIR0eERD9pc1g5zkjll8X0/SOGC1z4yXzI8W+ysb1Zmwnt5rXW3AfA6fezo3xsWL6g2GR
e0JUCDLEXsm17dGvbLP/7Kl0e21xY1P/oOfMj+rIN+J/lDxFEVAPiNahkY26vQ3dVgg0mrrt6V3t
963j6vkSMuOvzPg0V7lnVXgCnjpPWW+X7PNqmDfwjb1WkHRATtcdO8sbpqd0RHnMqd2Uli5qqgGO
oz/HxCPpdGXaBVa9caNcdXPjiwJOHo3/GhXTK6qPOfk6TSTM9cEvzCm0tTubOj6y4F3SJ1c01a+j
PIu9iqbXKfk6Tvd5Tb+qPPDUnzSnCclkbBdFe1/G1RVkBr8miv4ZtYY+GFdrp8bsaYav4WKM27pm
LqlLLGRNwl5HZYK9i+w6LJcbUgwBY9VmQD2GZImb9JPX4UAu4xBYUfoYM8tb2H1SOtuxHUCHq3HI
7PdJ1Xwp6+y277ugN9iOZNlmUOtrq7duWrW9RWi8tYf1Hemo32bO52yqmOusU49JN3Hapu3/kfZd
S47jyrZfxAh6kK+gk1Qqqbx7YbQreu/59Weh9t1dapRa2HfmZTomOmZSABNpV64sF3RI0yFQ48nR
Cs01jPVWXpOrTgE5mK0Ghh3eJHJ0DOfJHUINivcEzOFxLde9BO7/sYm3aW1h0dWdFv9sUDtUsheQ
mVDT7p1Vnr12yZ518ym1ogFFy7QEBXzxHA6L083yHZF1p5R+rdXiqWND4TeccbJdS32pUTqjZTEd
GzXB4smazmm+02fLtQeZ2lH0c0RFORzfYv11WKvBWYaJliU2zWnJrm9fOxk8HcqwLdR4N4eYA5g0
Lye5E3e4qsiZLdUh0kKTVX1Cl9MNh7caZKTm2iLrkh3sYaZYttCbEdVmmdarGuTJIcwMJ7FDquna
7ciWxjdSShv4LQnzdY3aeViG68iJQQfltl3e7bqkYRkhu2sfq15+w8tGZ3/2uszC1GX701pytzLl
B7JKP8Yx30N1txk2H8cpzAZq5w7pqnLXFmr1Xe/tnKajMnmaNHXuYpZPoDGfaSstbjplI50TIFpT
s653kbL+MlI8qKldJjqaFl5fWHc0r6wRP0z/FY8t2MT0gRU2YPizRd9O/eQ2Tb3Ju9oDgOWbaeDa
gcdJm0z1JN3ehwkKzpq2M9TQ3ikSzCVsg9XJ2ylBhb0YnnssUHANRaJx3VwDQgyNth70cb6WrPAF
qTpYe7r8kA3vLa7ISFSnHUB7Y6zUhqqHmESZFgNf+dg1kkfmNyWv3bS+DWeTLllFSbkvoIlYrEax
DYa2i+arRkGT+rax5n2UPA3G7CctMJsY+stbN4tz1+wrly1gy+SOEqminV1AhW7nNX7TNczBq5Zn
GfNBm1pXT7SXZbA2OqhJ2qE5rGHqpMTaFbNCuxT2AsMcVbFSbOvy9RpaqWaOSip/rRXPzmxvLtbb
RbNoLBVPWOChOxnJZmpL6CMPT1WebEsS4sCzWxaln8izi7kiV6sjH1xRv4wmcdfO3BKr9UDn5C1a
4zdaAjWsXqz4TZ7ex1I6KAbAmka96+LRWcMZY78tlY0V7qKExR/oVKcuSaGtYeyqLTgMhjnoNN1T
6ucizDekjbyQXEvNgzWntCDw1iW50cbiyM5qY96oMiTXasBePcpYwmrcSxlSkbp8bfDp8jJ0lAWW
oH+Ol4FqWr8dc0wFWyoNKwWj3DfM1smT+o3MmA60QseW78CV59XQ2iZ+QDX5tlzCm3kaN6HVbtsM
TLzhy4A/RhtYrCh1uqL1dEVyjIy46thvanjguBpvpS6nKjxy3eUOGR7s6seUJBtVVWlm3GespwTW
Z8xLBch96RySzRjXTt+VGzlXgm7+ZarZIxIfp0nBx1IWP4HQpnFZU8nE7SupMw6MljdyQx3b6avp
ECmxN/a/MMbuaKXipPH7mE6btJ+386Lfda2F038H3UmA/XR7XUd5OZqobBleV1dOk6xuGLU0sm/U
cMQC+v2KX5NXjVt0y6bFhCgQfnDCjV/E29UeHbz4PWbZ/Bi3IIURoEWIlPQfcTrTEVSds5Y5wK4c
Ej1ym6Ly+th2ar3xquqxzlv4EI3G2ktVjU5Ujm6cbmS19Iwy1WibIvWSHutECcikBEutYrVWcpVH
P8Luuc1kGLqEkn6lcvEwzED+TMkObOlLo2JXyE2OaX6lmA61XGNKN95Uq0T1vtmmBcgc0ikOdLu/
iuT3UjG3jW7C/Mmbul2csTYfsf3Q6fP5brBrb85XT2sbr8VPSBuJSs3w0CnRfVLrJVWi8Dhoqxtj
b86Ukqs4qkpH7yVPLUGTrBDXwL/3iDbmpHPrIlUpTuHO5msytQ5Szn0UwYyPq19XIS2H1VPkBUrx
S6kzz1gnvyFG6w05oqNhiJ+kGCRzduQ3bU8LZQ1I+iIlh9aytyQxAw2Dd6mJBb2VCXKznuqhsSPN
u6rk35Smumm1iFnaQxwOfivhrIOyz7UHrWjRJOnhNEdPbmUovg5ug9DBttWXXu1otj7auQUQQH2f
oPNjjenOiBHEmu962F2D4sUp48TppeKgWdKrZrXHoXsYq84rzMhTkohWiUqn4XnE96qVFWwk3yQ4
OgQAJCZOXWs+kQq3WSKnyCdPmkMYFaOiY0o27Sptpmp6aoanst3r00DNEfYvGqurNNHcVjUdeWy8
bgG3YAWbjNggtDElp+aONY7w4PMua+/S2qB9CC+W1t+LErmvjd8mA8QRRtRKB6rqkqOOKTzQW7gi
rgYRer7KDsJor04TxyzCfQv/kIcvZrYC9mliDI9coXdaOrH0ILUzqLGxF0mvH7RBfwQ9+OvQLC+1
OnhF/0yGxols8KJp380130jMuJHwoMX3Q/s2Ywq5qOBpWuzxWFS3HMIjSTsgma0AfN90QIojv6tG
vjdL67rqxhtbiRxrkLzZTLZVWt0hrt61mR5YlXFP5Pa6toZgbmpHzX72LOBPLXda87upCfHUJ6o3
LfYy1a4pTU9YhIewE5GQCQuv5uQ1GlanM15WFvRo03UWg1NAfVjWAdpfOHVe4T+13Bls47k0B4v5
NKjyQVVvykTfN8pLiAdY5Sj7whXQSYn2Xb5s4iS66/TFQwwHr9ZdlwRucByfYP6uw/xbl+gOgM/O
3FtwzN+zfqRpu0JDy28S67Jn3aYi9iGfqsBO3w39vegmZEaoLNX9WytZ6OA1XpSiopFkrt3/IC12
T/WtM8Mtsx+rL+tVYY+/ZuDEaZiqd8mM5baGVG2UtH2x4PRINmGY8nmSMm+U2pSmi7bretkLJ3sT
FwI03zmABvJqS0Oqi3/w1Bc1KSbbxtI+fzHm45DjXiZbB5ipR1oBrgwXKDyEdpa8Iv/tC1Ed6Gym
bWuqSWxbVUx+MKQuR7MpWv0/HF/ZZgXAR8NwpQY+NskVzeieq2sZJ8K4cngyVRkCQC0OrNV4K4z0
GruNBbd5rj96KoKrxVRqrddoTcNFmFcL8lVFjgPZXn3FtLy6t0XXd25ezpQ1gxi2opmE30ASd3Y8
TolmYWgn/BXGySGSwDuvqUFqljSOppd8zjeTGvlFo4rQmeduE+undZ1YIDMBY/2fZadm6tfRrCQT
mELDX8AAWjnRr8ZlA6TNQGXFMVd3EZIGnZWqAYaiIX/RCN9EkqU4NOW0xjxWnO2KSs9oGS+iAt7Z
8qR5IoX9ipNWVV4rKmk6qOVEHNZ5/uBLj30WE/mqj3mbf0R4cSqRu00GeVkHzA75slY9gbMBw45x
9DSBbuZycetsHQ0rwVUdRXhL4aGZaY+9DSY28foNqJ3dOmPkcuamjrqWGlojIkFmv/pLJfREGneP
iZ2Had+aZbAU64/FIDeWlm/sWhG8urPdIONEDnd7MVi+47YA6QxDeTE+SdZaREDp/C/doPMWU7VN
MO5ilI2vXfe6VkVFPBFsGsSoRQbPssTzrbqsLzlpOwpA3701aL6l1q+Xv91Z44I6738FM2N6opUE
5N9JaZjEL7KtMmNez8RyMrnbRlKCzD93Lks7+wiME3GsBnwibrXzetETXOqI7vk32eswVGI7xHrO
tirWQw2bOBTYlHOP27BMDSfUdd3ma/RIAK0ijBTiW9PjlMg0HipBE/r8Ff6WwI/FtlJdyHOs5IGC
NRwpCeRQ9wYD+bL8Q9USV3CDX7ybhkeGMrmpKAbYvvlpMGsYp9lGYhKkefvNZuFvZ+WHMF6+x51V
+y0qVbk0Hk3VuCH4TaCP+LU2KJ38y5/Bfci5kCzLJkUa/JPX8UGP8Meb/zi0BRItBXO/Kt97S82q
RYVWSQNkLYCCdU5+7K8eFtQH3WjbYg13vKlvE3eo3PhW2Ij7YnA44ZyLD41Oaqx2DDElxLhZlE0i
bazXxBk97FNy4rcldHSEkgKj+vWpcGI5t2/WVp2R3MANbxkcTcFq23EzO8VWCloncSsRB8iXh8LJ
Yx2ok6dpL4au9eacBi0GPhQ3QntzfCZe/cSa+vdlIFpTL5LHtXs0BYudpVZNg7UyaMFAjGov0NIv
VvXPI/Evs5cG2UgI0O3pFlY16DeM/U8M1PlKq8XJ4ZqbIemMzijxJkcUxRdqDLTeDoFSbpG9Av7p
I8Up38Ygcg2RNWDP7MLD4GfYgaLVw340U2yKn546ysb/e6wvQlmScUVEwnD36wwnd1Tu3SOiCDU1
YleaF07ZN1RZn2obCCCMCqud5USNm7U5HRAEXLY4AnXhZ9hRbk5UzQBn4dptGktyq7gUvDjBO+cn
2IdOLdUBeNdAXa8xbbvWgbkKHpnoEJwp6Rt5aYoUipIZqDZmL7UucOcqU7VLCsFZDSBYrVSZ1iSY
wd/vyV50WN3anx+yHVYDG1Q/ljHoIRgfS7qLfOu7tLUFw9GiM3J2ZMSG4kFqazyG6jjlTykgO5c1
QaiDnOWwtAIgE01LAxvcF3QqsA8hKx2lXvakHp/Ru/6lkdTrpcabNc2/LFygJDxFa6aMHaKJFUO/
gHqlFkp6qYnEthWc8QOMc+E78niJSV9N05SwTCLVnHJfXYUorTwhAHxCq6MIRnTi9Rdy2+e0W/zF
7Z3EF+5DVS+r0hfi1gnFJH1ErU1nVEUgdECo5vWUBPlm2fz/b6H507DwxK1LvpRrMWL8QA+aw5xQ
zV038ffZWdwYJRUhF4fANfBsrckY91KbVRnEMdeQBRqo1sSu4UtqxJ2KqdOJU03QvMomJGEBqYdD
V9TXs7VcDUBLqnYj4Jj6WAtwSWU445ItRh+XBWT17uhWYHJEiR2N5128V3fJhm1uCzfoziD+lcB3
/q2+Xfaoy4vJ7AQmSOdM0BiNRjcS9kT2ixc7jCajvFqw5jHzReRFX5GP3P1yxsY0pD4JKwRJk9Pv
cUjsqmayTD87iuJA0cvnrE6FCvBQp0oSDPXPJToq60Azc/uvrIvBajMn6hLZ+USGVE4CovQvMmrX
rT1vwykWDHaIrs3gAhZgL0DFICVZsOywW/CKBQ0mrR4YF73o2r7Ctf/8RB/AmJMzSdivLhcVrLV5
fT086V51bT1gN5tJjZ3mwcd6k4iDU/ClDC5GKRe5GWsLpmTttmSxHSW8r3RhIsZU68JzM5gfPDnX
aPWm1kiIhNiaHHQs1RzNJof4eGiyY1xnD6GKV8a2QEivmSvSfNEZOcNSDnq82B0Cvwpd1txK0CKb
XIJu62WF/Epcx309zqiYxdwmq4TMq3vXKqr5FRCd2JabUvtQewgk0Oe+0pzCrR0bXSqRdEEsYXCm
ZDWatZQK5AgaZQNIaNViciLBho3eM/36TRzfiq6VsydjN9ukBUFNUPV3VYt6p3TfkdvLdypwPQZn
SAzST3oX6YgzgzBgEbsSSBiqFz08djcX9NPkbMlYkdCsetirdkR4UjUhkF4rxQTBdac0MngKMkFo
JPhYfA1LTvXJWhL4H4x00VTdKMXz5Yv7WpL7UxlNFrGcPLlBWWSpnmyowzG+qW+6a1Xa6nT0GAl0
jCYs8S4LFJ2IMySKPkVdo4WQV79aEgOHidoHoljW5KzIJPftaCSwIl2bYUGx3OBTYT2ibET3WPIS
ABF3HZdjRbMBDIC5Flw+4PkbNRlJuSKD6Z8v3WZGnU1ahjAzVhA02PQ/o5HYWyz7y1YMaj6r+ifi
uNNir0yVSPNHSJlslE27YYsN6kBkHM9nQSdyOOuoNEqhGCms4/givx8zVFRpFO9Miao32Nm5TZEb
Gz2mdmiIluA+pSAZFcbPZ03JyW/gLOfQj5Fq5ngO8bDT0Nu1jnEliQzk2fz/RAhnIKV4jkCD1iL/
p0AwbGQLrLeYSdKpgu0y5ibdEVOQ3rGf/cWsmFjOhu6MpqC59+cbRN+wbaRZSoJlNG5Hq75Nq3XX
zyUau8o/087fsvj6TdtqxJpnhA6gwgwMX9mYWyVgz71AJ0/YoDn/wT6lcUFRkmFPFQjyWFrJyLvL
LfETL9Fp+50480LNga4AttDCF1nq86/iUzBn1qIB3bg0xDH/k4tYWyNgZSrRqzj75QCNB6JbNe0v
Cwmm0JaMWINCmvLb0gA2mwNGvhROAvzlZbNy9iZPJHFedC0qGVi0FJLqH8l83ZBt1v6jEPZEBqeH
ctlnWJQNRASjnE1f1k0WYMPFXvPKmYqW7pwN9X7L+rIMgBi5hJlDZBmJoQOfchd1s9Pr/jy/2kDp
LfL95es763ZOxHGKWEhmH5k2oh4CQkiluY+qwb0s4fIHIjyDQm+ag50bcRo00nNuvnXhN1P9dlnE
eddycgrOea5s2Ua+4NLk1rd2XQAuvrtoq7cus75i1gvRpXGupQMdpBoBmxF06ng9qmpKkyoTfJjz
hd6TM7F7PQlATLVcw7KP2EsdVaq4OQhDnB5V+fQwgRuNZpiRL65ElXLR1+I8iTmOklrWOFqsgw7N
flfDR8sSRiKiC+RcSQHHPAJWzer/WJ8dwT2bN8pdD6OneOpmxnYpUYVJdC7OTKhdLlmpCYPbAFU6
VrFDmjsZ+0QuK6J21ryefDTOUuihHKehDvMqySHQf1nmNB3QlGp6iFviAlV6labYsGIBsA6AXbXS
GHMGeQVYdYghwLV/a4qidVTNOmjaAKCu3e4H4PJMwDC1WMIYBGYfFNW67ZposxbJQkuN+Osw+pNh
3LS5+ZLn9rWmzMdSa45aVl3bADg3VnaQlBG8w8puVtsHe41KwcEFH5QfWQ4BNVvQJAz9prdvh2hc
UHEmz5cvV/AJPwoNJw9iiho9Djv4lMI2PEuyNnXc76x5EtS2zhcRiGERGF9QQfCYnjbEStq6wWwQ
W7doOigNmrvOX/wWfY7lucKoCBDnAgTA+bN9yuSeXacOjVR1RhKsxl1Orpv52dYFBkUkgntzxIjM
UsvxsqtFahytTjemnV61aTILPPJ5Xfg8C/fUkEODoX2GS1nk/LBgktYYIgGf8nkn+SmCe2ZzJC+t
1sAhl3V+b7XWUzxPV8vcXHXmfJVo8mMk2wINF1wf4VLcJW1tPTQJ2ilhHsyFvVM6wL4nIri8r0uR
Wd75qX083SvojcZiNdUk6AslAo69cet2hAWxf2iZdJ/3KPTE00toxYe4RGlLVdGerqVbYpfHlWiH
KcaAeK7eT4omi0JkwYfl4QAkTElvsuqaetvvyxuMKDhsnUB43+zZnF4ZiMJk0Z1rf7rAycKeCGmE
Jil9MJPemcuIKu37ZbMiOhX7+xOzAmwBBggUpDVqsmvGBwkY6csCzvdXTj4pO+aJhGRSplqLEKJK
V6uPDRdOdZ1vVQyOskp5AnwdBc0qxhAeCj/HQKmocSs6IGdb7BTY3gqjMoGOVm1BtmskMMzMcnxJ
007Ox1mWrlCtEdPMaRDa95W1T8mLpmCIaH6NydPlq/xLoPf74RPOtuRGMcdJjVeoB+o76ruB+cCI
MCOnvhWPzYvOxVkZba6thqSwMtJ8o0mPYbG3o1t9fcl0IWsL+wYXrpBnh5UHe9IMC1f4X864EvCo
yol94Pf2NbCr7xXS0NwBwP3yjZ5/YramADmrmxjU+VM3ZTs1SBZXCUZFbLcC2ZGm7pTp4bKQv7jU
TyncGytBDYt5MQzqseN1K8D5VMX+rczp3OgnWTxmPvRC8O7Oo1rIp1Tu3dWAe8sEk7BQln4rzw7K
uU6ylQwoDAufAWhf3MsH/VjR8fU7fork3lqfFMkUgkwKgW1xsILwmvGZ+lOQYVqHYjquovJLfidT
ND+6jb0H1B0kHoJPer7jcnJu7j1KVpZEkmInwbQDB2BQBYylDmyqO/Hq24/Nj5cOzD3ILqpHyZRK
yHIYEai1q3bFRvFVL/X7DRYsuvV+3DZOiF0HrYf9kZiHPRKgAspD5S+b+mCA3tLybBd7K69Cymr7
oVegx5zd9A4azc3m8gcSaiL3ps0xMrA9k6Vu3uxOB8PvgiKIthh4dRrfBM20KPEQaSHfxZe1dkrq
FRJ7F9Z/hflP3eR6BKSr+9ltxfy9ghfNd/PJqEcJgjrERp1CrUKig/pU2YIXfd40/tZzvl8fNcuY
1ZaFqkt3RzDimBQDptru4v5pXl8En4x9kgsqxnfrU/BnYcB0YsYDE7YaUHmyt2IF5aZBI/ZKR9Jo
+uBpUb7Vh5a2wrU/Z+/TUokOMg4LlBVchaTTx65NCcRjbumX3uT3diE5jSwCx7KH8uWUJ2LUPw1x
02hd1iZhEmTF5I/LYakfQW2BmfYGSOqeTtHgCe6V/R8vSeRMvxbNurYSGOUFjy7Q3OhWfZV+FSrV
PIZ7718F8thFXZLHOYG6V6W0aYB5Yk4g/1l4IRoqq1P8FPejRN+M/f1JxNXKJJkyA5dZILsJh5Lp
JyZBfgpOxH7xpRNx1l4uSp1MYwNgx7W8izYlaLL15MCeNtsqKU20nZzkWSBUdDbOuqd2OMY6wzz1
vhWM++LD0s6bH7W3YpfGHEBvBMnpeROGKQkLmGYVoFjOaFb52EdGD6+GF2jTBMvlY+xE1e8Ht7pB
hU04THC+9vUpkE+2yBxqczkg0/h/4ZCDMdsVEKsNW9+U1Og2qN/zzDPvLt/tB7b36wf9fVA++bJI
W6x9ASJyDAofNPC85RXNH4q7wsNaTSyZWQPjwHRW84yd6rYgJ5f9Ek0lkQs/r1ifv4MzBqkyzutc
oVqVKIuv6jfRIuJcP69FoHyULdtUQEny5wsBRQK+amlCi8BpHWXgWqxuaiQhly/0fDYLCf8Vw4UH
MfhzE7JCc3pcKEN2Jbv+2cTGP8npafIQoqSi/JK2huBlnjemn2I5he2NdShjLLYM7Eb2ZjkHcnS/
WD9GPdCHmvZjJwq5ztvS3wJ5Jz8kbHEKOitQWMxb0tIdv/c0B0tZDlv6j2q0n5fKe3gpG6WFRBCG
LYZU0Y9TCaRV7V3+dAIF4T18rmQZxmw6dPvGcrvWIB821qNSGgIx5zO6k8NwXmicCCYzR8hh3P9R
QbsAyPOd7GsOGAhKR6T3Qnns6Z24hiGCC4piPC2A1X7qMCmJY9zKPviOryKkBJcv8Wxad3I4dskn
wiKsiAjlEmW9Bfslx3p2khGzbut6I5mqoFd63mR8aiDni/SiSjpwZUApaqAv0ufKeLx8FpFCcBZj
SpY2WhtmG6EMstRjNjB0mjkUmQzRU+JMBhknBZQqSIUZ1z8oZuL76BrDvoyLF7C+Y9QEl8913tnY
GvamY+jDtvlBQNA+DHPS5kwDFd+SN2wBBdvNVi9otkgBCmrIFQO79C/LPXufJ2K5D1ZWQ9OtPeL0
ZnrMdFilHsA4Q1RZEEnhvppdKkMhKcBUTcuj0jzLxp0p/GTnC1wnR+E+GSjzZIBPY+Y2R7fINzI4
RXCFBAMk4UuH9cI1+LYjR6by83ClXqXXxsO/u0vO3ms6QBgY78iCSX9oGxAbPPaGIAg6+5Q/z8h3
OOrRrjDsDIdpTMQtbY2C4wtTCGB0sYRQNGbzvoQhJ7K4lANVp66eQAiAJJXh6hWw19B202HB8HjA
RvhrIrAd57PiE4HsTZ7YKWswzDRWMHY0OfZR8XUvPrLaDAlWRLJoNPr/rAN4IpEz+zmaEUqrwJpo
x/A22WS7vnPGFDWCj2LeG+qgz0QEMBS8hY9bODllVxX9nDETqUrVFajHAq2tsUIodS8r43mc1cnZ
2O84kWPXaSZrBIhXcmy3xnekB3T29L0Y8X3emZ1I4mxIj/kOrU/xuped4mPQcYPBMQ+8Px/NYVEd
+Xxd6UQaZ0tkohuKmcJizb65UFZ9Halx3e21x8QV+emz7uxEFmdSJMuO8hLVV5ArFbQJO3fOzX9n
gPk9ya2EEBsseUjsTf1b2w/BsCqHPhGJOV8T/DzKh/U8UQc5S6Rl6pD36kG40G5nXqPE6pdutlOf
yAb8PzZyClSDbrrCMXYogqUU5OiBkHP+rGM9+R2cVQGncItuKbopcULzrYXKoOSth/Ce7P4XaL7g
A35MEJycOsU+N8yvIM5Cy9qrrdyNSlGj9myUf3IgzobYiQr+gJgAJd9S5QfG4G6nX6AyWQPQys3O
6rFjVZjhr9zE/0cZmm0iIbZ0cFcSTnZj5mY/qHgLS7fPcwPkHKLRo/MO51MCu+CTC2xmrCwbkggO
pwH1GsHUrxMrxZUcNt9BWSSKVP/iwz/FcUZrzKpRtxj8mbFwjkfLBF8XZSqCJQGL12gOG0cfjnUA
FpujfgemNdGT/0sg9vkTOGvWGUsRlgoKUrOvvueJxxadhX61H59icNfP33osh1dFXYLzTuFTKGfU
hkEZNBN05EGZyc5ogRYQq5tjrflHYe2JwnAGrarkrFhMxA/zS/wAQOqV5Q7+/A7wHU4lusrzj+/z
UFw8VPZWmxg9XoYija5FvuX9j8s+TiCA71eRwcDDYPlulE8HtZQCNZoeL4sQfBiLM1fLuipkjW2U
mO0be72K4jtSiLaEimRwcU9azkD1DTBSnZcdyH0YgC0MGQe6bpNbWu7/Ntf6lQaftfg/VcHibIc2
F8Oa1mzsc1LjPYmqGAyLVbobEjl+Me3aAJddo9tuYjCGTct4IiN2ahhr5i1haaMeXPb5vQoi/Wsj
lX5OJEX3hVgduDHHY1PbHW1kolAlNGLay4MOgjY9d8epurv8gZgSfY1SfyuZxRmotpniYYl7tEeN
jloZqMvNLVv8CLbFtgLv3IrlrvjzstDzcOuTy2Of9MQs5nmplEmH9JDVC5KrHgxnKw0nV0c/0fB0
2j+N7zbIQArki5FjXqVeNvoiYAIzCpeOzlkq7IHL7FEHMBlOwIlkzODgs3TZ3rTfclkUtp6fizk5
MmeijKRtMHAH4FPn6bs8cWOncdKSDq9s+IxNXnfH5WrZF1iM8y8NicVZrUQJhy7WJozBSKyI9mrM
t5e/p8iQcJYqzxGPZzmUKDUlJy5/qiKA619i5N9qym9GBBFP30QJwq/wekVms25GWnvdHo1HLJ0W
qafIh/GbEauhWnKZnafz1oqCH8MFrZz5QO7Q/XxgXWdwKRY0E7EPfF0696dNsTlLVvSjZk8pDHKe
0JfiG/Zro+vbbqwHBqrEWO+uP4jr9OfHQD81kx/pUMJy7pIWp512LcbsHrUf6u0AQge2ShDzyrXi
JINrub23evUtKJ0KMHQG9vZfPkd+geKshzO6ZggcGqNwwEJEZW3xKu0u0R/Lfgr+lcbyuxNrJS5K
UsO3pmSbqmiH2Kt7WcJfEshPleXMi1rPZd22FiyrLpfYCqVswq64nsCVGJH8OIWT5loWCHT6ogv0
tPlHlQ7wmVmWQkBnyznerI+jJJ/gFGMwJJLmYTIPpaQFRd44l895/u1/CuJ0Vq2iKA1TePgcPIm0
WOUEXA6pd1nIeS/1KYRztlUPNN2QlQz4GwdTMW6jbHAnM6fF3LgVWDtTdZvavy4LVc87iE+pnG/U
ukqPtQQNLMa+1TkNjkib28ZJHm2AH/K7Let/VCDafG9+Nn7sdRtloIvTu3EQHUWJu+gKOJdZK8tU
rDkKnGME/EVnVa+lnu0tY3QztJfivPfSHvNKBPuMBV/4L5r8eQ+cJtd5HI5TjgJFUve3bcg2f6kt
CAKBuAij62QkP+fC8FIj3kqrcDb3L+bpUzrnOGMU+tewwFiicQ/JJbT5Rfak52IHxlzcf7ZtXrBE
+Un/0WItZ3dTHBFzfb+sCX9xCJ+/gfOg6jjqq5J9OG9QcfuYlj+AuclFp5iCWll22XiREOXClPpr
fPIplPOqS5PMdlSBmYOhXEzUs/F5GVcLAz7lb8NGROgjeMn8LHmnhk0zSVB3VIG9HP32UBcgfv/i
xn8fiR8jt41VqdMexkIPFlRE2bws1jgO7vhk+suV6LP9JR3+FMfZprWurSleETVkOabdJpPqO501
gQ+pjzglduqrGTmCvAeLffRib/OXWOBmzhc3Pn8AZ7cyWc1liY306UoNil9Cu3YTJRW15SsCXvu5
FoUuAivBz5ijMFTkhgFfTmbFwdpMp1OeWrJi9cOtav/SkBeVIlwge/0X1NTgDNMyzAbRGUVNmu9J
se1e1XVviRCOIt3kTJCS552tTOwiY8DejZJWRPStROfg7AxGjzQpJSgGGaC9kcYrOUKju3uJbEVg
T0Vn4YxJj6VR4LeHObWlb1L0Ogsb9mfTKyJrmqkTG4uO+FWfttRlMWgxs6BB62F1My/JaFjTMfGT
xxQUXdaeBAbQms1zBM0/rgaYkd1VEIGc5WA7+RV8s0WfxrE0dECWwfy+X/cFJv9vuvd0dMDO7ppb
MP3IG/AGOskD+GiEldJzzvtUOhcAac1oW4UJaxanIK01r6tsE+Wt35kkiGNBCYKpOP8ETmVxdqbG
UCT4T2GpsXTKQdwF1tOFDrLoEZw1n6dyOHOSl2PZJoxgp8wd7H3xoh3ykip1G1cCRiEDok1APyW6
RC4CikcrjWoMZgaLvqLxh72QY6YVtCrB1D2DSM8WloPPOb3TI3LWxGxmPQWWn3X2GciegH8RHmJ1
8oPGRq4j4Z4k0bfjLEsVlllqLAiUW4Ucy6nZzQnZN7KoUXw2tzs9GGdeJEATCytDbmccw0D3jOf4
yBBYak3XnaqiSgVinTv9TRg/nY1dTgVz5kZqSVtFNpp0EvrSk4VYOV2wG7fGCtNNGn3XwUQiKTcZ
GB6IpdNOkmg9PIDXz1GV1bscR53zTqc/hYtokqxRsAoQb3JAm3w2vtvY3zqv+9W+0hoQhSuxo4Hk
9rJM0aPhOzdYh9HoQ68zKEK//T/Wrqs5bpzZ/iJWkSAY8Mo4M9Io2bJsv7AcmXPmr7+H8u6KgrgD
r7/74of1lnsAdjc6nlPfryScWHe5jQ7yob8SdRQEBvPsmTeFrdrM04UpqzAsCVJwHCBfnqbjyJ7A
di462erCLrgdvjujV6o+pwtUivrJd/3HGtRQbDRjS3t4lL5fvkbBp3vuj20OVklqhllTdBZkQEP9
QkbUPXIQbbaLzOS57LqR09I4T3SKSn50XWfWimLZPua2/Kl7wl79Wmj32yuGNMf5347HuZ04msOs
VNCsr4b6qBP1EBejHxVmZC1pf5vNximnRW6BSk7AuitwP4RzP8OAnmWCrVZwOw1eWM6nsCrcZlEP
l8+3GwpvTO85193ca1fkaqUEMzbSPmIR0qrt7ml5GEdLcyeQHrjTc59NRdPyIXrsQAdxFqH87eZx
21/A+aGim/plANHDqq2Lh1yRWSuQGgNFN3ZJbCm1ejxj0tn42VjdY4AqGyjCBaGXUL04DzSVAd4s
hoygrhaQrgYge4mJX/bVRxOkFlkAWLeQfcqr/mjU1dd5ZO5Im0OemGD4IQWIakAVMQIl6vLX2c2w
N3fD41YMOTPRB4VjpP50XWAEAKgBuAxyaAUPulASFxZVapCakYznLjnm4GXP/cWvj8HVb6BjrEHP
Be/EI422eRQrRQHvtC7JreB8BSaxQLkCCFyxtL3gfXuBXGSkAXJeDQMcK2/Dp7orr8iCcdhFAxyC
SgRK9AyEdOlkXFSUsz4kIOHB2Euqg/OCQnXjPjyRGTv2dT0cMRPmTFUFoqP6mLbNR1p9SLLsCEyz
YxsEIK9Ib8gUu9jwdKpwWP8Xxao1PbTqSXXaanKMpbzKEIrIynRql+x6NBVPhYS0nOxWqlBma6f7
pShugoA4GDO2ojhT7Urvvhc5+NGAWw8qEOam86HAgEzegBuQJq7RUbuRmatqam6nSnjIYoKdrTYv
7RRETC1Gr6yAqKO11MqBBvNg6UviAcASXSswZejEJiPz5piJdFKkKZzzbVRpQTITQ1NI/TGp2M1i
zIABUb9UE3gyGYrhEo0OfZm7KkYWbaUYzkaZChzx6n4ufVTOEYcECTmsO/WBejSBEcz8qKThhF6Y
gZ55SN5PVXSuSio6u7wrVgeJqqFrqsrzZk40rWJ9rdMmx/ZGOawjizMwh+mVcHJk/6V5kcT5X6Yo
UqjG+mqPg1Pf6D8Nr/SVh+nUO+2xvssxOysJRtJWQ3h7py8iOW9Ls4xOSYBqRJRjVa7DWy4OgvaV
5x8ZfBO76Wd01kIca7QVLPoDg/qK3K39EuqBaVe0Bry7RQHA/b+/F9/QVnIS1xFGjvwmdCYvBLWk
3WK+goJq3UN/pLLFfNaCD2euN7B5uqk5F0VXol5QyocJDD5tdF2lXwUv0L4DfTkX70DlvAqMGS+Q
fAJ/0TOfaovLJGvJESwG32ZnAhn5ny2JbO+T86VEa5c4zBEwa9CO1lOcES7uHCDnm71EOSg/13ab
GLbvX97Bl/NyPqeTAzwQ8vM8V3jQDuYxfl4flA+JYMBp1wYAoARmFJUpmK57/fUGyqZODxHQmilI
wOqvRP52+dPtqsdGAOe4WGCCbLGvY79Yxm9FrIHuZ7iak/Dd/yaGz1818JvNCspjUzZYcfSeYMCh
xbNxWcp+0WhzGs5LtXDwY7vyVoEaxCuofBWl5lmfwdfVlrc0lB6CDPRukzkdja48TkbraXHq1fN0
jqfWDvXumJT9UzAFbgUaeCvSIsE97OeTm1/IObV+MhNswSFVSI6maTd3CRAUUns60Y8xmqVCCxHo
D1+Vp3IeZZEGRdV12U51LEfOAg3d3e8xXk7EV+VTRY9IlWFIDegMo90cJzS7pkN1VQE1sz2u8xgE
I3jSH0GSbuVyjq2h7dxnw3PlODxnHSZQS8PpZVGvd99nb87H+bYqmYuwXae2Oq86Du8roLSZR/06
uqE4VvNDen9Zh3drABtxnEsLyn6UNBkqXGidTaqjXJxSXbNMhlYdFTXnVm1788RuhHHuBXxaSpQo
UI910QID2AflpLjJSVQcFzgZjXMySVn8tWZKsdiadstNitCw6zJBOCQSwzmZjnXxVK1fSitLq9LO
PdgdU4G/3J2T36od52KaBdF7tqx7BlhhBdmkbrf3kac75bHH0g0G+frOEunEfuK5+U6c19DAlypH
K6bUePo8uv3n5ZDbiy99nk6DS5zolNjfq1HgTAW3+ZzHbAKHOQGQgbwgVqnAIJtkDwxcbzJmay+r
+36B8eVoPIwrSRVazzrik7U0BErL0MVUJLABgDUPWG083voNAN3cy1J345WNUN53lLrZFh3u0wyR
L88VuK6/Urk6tGbiXZYkco865z7kpTHMucP5Wnd2qase6h/pOXzsPcVevtDrxB1RjupPy3eB3PXf
vWDaPNJrDTTNDGtnq56O7nyD4WuULmvM4TDfBOzC8kkgT/DS8JBZ6ojF+aZCiW+M7C5CilB9KrxV
5mDT1i1QVfxCQLh0WapIKOdYykiXsNS16qiiOUl7PYMn+LIE0YOtc04liKNOU9bE529QUMkGsbH3
q2svKiQKtYXzLopqTr0KLNln5iFMqJSxrWIEGl/uY+/NK/cCcG7s8F03Wsrx8klF9s75GND9pq1E
8Z52im5Ho5d3yRlLTs7/JIVf6y5UYL1mOcYmpyI/6CC/7Dv5lIJS/rIYgYHzW9zAqOqABYkiCxY7
rDq7k4liBXkBrpzcvixp/9oQnxOQReG95OybIAOpjBkl2EV/TMDlR0MK2upUcJ59RX+Rsv79xhm3
c0m1pIdeFCT7RAxQjxTj/3iQ9aAbEZMKIsQhRLqd9bJLyi8JwWCQKgssdneDCDf1z31xJhvVTb+g
KoWNqPvZXZfB1YeV5870opPIy//Ls/kii7PdOp7DqAvgA5PjouK5prb5I4M5gRHdLr4w084OxJKE
E7O707rbM3JWbGhl35B2NSVHul0LUFedwyJ37VxLLvsyfmy+NIu7rmiJgUlF+siZ8Tg3YyYVAfJ9
KbHlLLWyBJFKKvKLAoXk+2I50U0zzFB1mxYGzJ8Sg3uaogoqQPux8D/fj++HoeBEtALImf4oNceu
S68TpvqFRFyMeh7BF+5fNuX1at4+mS/iuKgglPTcaItoraN3R/Cu+RpIWuSDSC1FV8d5jLzso7Hp
oR0M9KL6YDhlL6hG/kvO8nISzl1kMlnGZsXJ1KzimN/0/nClnfMjeJjQFmGOJAhydmcdNwr/DKqx
8R0ZNYcsA9qCD4TRGyO2Ki/yCAi6UfxRnfGHcVX6lQs6axWYKONBvmnsEAP5nVO46HKSr8I+oOiK
eSfT6QsLV0D2FJNbYBG34ZDXcT/9m4xeuXSshHx2bx4cLIFtyU85iQlDFtWUDfNo/m5AU4jIFN4z
tMdpEfjpN2d7lgRuSWBEmgDV4HoweiAvwVSnkjeA1qdGLKmpgpReJIGzg7RLtS5NYrCem18WrHIA
2NW9bGlvnBR3Bs4EQraY0dKRlQY0em9M2O7ps/dKXL+7LOaNQXNiODMoIzMuNWMxPInmZ73PbEJb
f46jjwbQfyWp+ySxzov6UDS7tPr3V46Ek8s9pVTvVBWN6AIxv+LlwMoxj1jWSPW7KnAM0JhQz6it
KHXS1jbADl8KdxBEX5DTxjhiS9SBv94rU7AdFgma0EUigETf13hgzGk6KHWgj6/jhVSPVQmM5UCr
MtHwbi2tRgcI2feVrP7nQaLn+/xHFF/FKsB22GcxmIUrLTlIKTkM5Q81MywDE4kTOk2XtWb/8l6k
cQZG9Lk0m64LPDyl95Ia3Y9pGgmMeN8AXmRwJqYEgQkdAWV5UiWOEWVuniUPUkC+Xj7K2+xlvTmq
gGUaDKzrMP/rj6SpiaaDsNH0dHwbH1sZfpBgG0MF4j+JfoPnbPfuNvK4yKdo+7ntjcwAecgMOLgx
QYuw0/57H+X5WEBiA2s4SFpNzsAA1WrQWlWZp59nkJXGM5oNgaOeF9BQyJj8ckUvyq5F0xeBnEG1
eRDMqhGaXm7IHyP4xKFIDuEQYcw5yL6X8+L2JhNCJ61u8I0f2Ujlvt6iq5HMipXDGzk8lvisdjyb
Dgg3Ujzl1Uk+LP2nywqz6zE3Ernvl4YsMKQOjuNvnrrfozDd9R0bMZzvCCI9S3oVQDgkzetTHJtg
jUzAtx4kxVWcLg+XD/W2XfNaXfj9rwmUMzM6qMwz6y6zO8P8IIfKXW9qj4NpIkRpUC/slEyy9CgI
0QYInMs/4E0cy8nnPIrZzSMoAgzmoRZ/LBg5kLD9FFJs+VO8AiwWlXX3rfAfbeU3waIyC3JW4yuO
7RdjKaw5ERUHBR+Q3/pqmihJ8wj+S07nx5UYzFE16mjd9K3J5ePl23tbIuSubz3uJrpMwqajowT3
H+rze4m2T0EJ+PJWRqd90uKPKMbi81XaqR+1hySTRs8sNB83fmxK/QP4tQpLbZPJFfyq9aNdME5+
CawzukGbzObXI48qsD88BR7zSy+6FwHPvC0LrTcAZA3ww1M0AvlEKMUDhNGyzPQqM0AUnRTUSpXu
llSqp+rxQyPXqtMA79UOpPlMtOiqx/NsoXWI5eEseAdGB/B5zvndlCeAI6kxpXn5Mp5JxN5chqaB
JFwjCiEmZ9CoFI9TqRsFYBAHZx3MChxAly83RntT1p8jYliz4sUo7qbaXap4vbcc2sRZ4Wz0Q/xO
fiDn3k0dMFsDgUv9pByjR/kh+lF+Bebft+Yx9Nh7+bNR2HLlK5gwuTUQlD6oms0KwFhk5/ZQHpIj
u8vwLwOS/Ony4fYfUc3E8SjTQAbAuWGCvwFojGHCKaoeMunMQ/WCgBN1dswDOZSicbt9gbrCTOAx
m0zm0ylWtwpZsph5K9t5ehWf5rsV4hrr1QcxxPXbjsaqXDpm6VVKgWLB2/JAh6xrNWZ49H5yFIeB
9s6V3N4zv9Wdu4LXaUdJ0KnZdVAGIUxTmUwBPP3aonMZq6pNjBtNQs1ugk8pE9Fw7N/hiwh+KC5W
K/DZ9wGemDM9sdZZrqbSYQChIk6vHWPhPvjzrOUbEzA0AyxVOiWUcVrSJU291AYe62gCb1uNCmqj
zZ/DSD2pSuoXJUWgrxzBQm5NBkbua3ZTLtPnHB/F0grgEw4Yl7dmcHdgLNctK3oVTKbds8TFhOcd
of3kRGN51oal8+IyHC0WitL4t7W5VRM2R+BefwYsga7P2196p13Hp+Umx4rF72jd7pOI/RLMNaim
bPLtgoixKQzHqfCzRT2NOSy+jZ7kGRutVFXu60VE5rcbcJtExyiYojDCg5yrodHCf6qmp9T3aVH7
Ue3lui54598W/tYL3EjhXqogNANEFOhH5D/DL4ODmbcVuQtbuth79kMf2N8k85rWKr3+oH8ehc20
NW14o4Mb+VxcTCeDtqlqAmDwZPrxxnEM4NMRjsPuSmMEs1+4T+DGcxo/tnlNQgUm1p+KI7hrDsrN
f3BT+9KYYaqKqSgyD7cDHj+FRGr6h05xT18wWaTD6RPTMPklKNoVMIQRidPs634zX1XfJm9xMGAJ
7uY6dIDPLN1kJ1Gaseu1NmKfI9lNqCNliFWlPFlJsLG/nzrDQT2vCITNaW2FgvT+8tO2l9YgNWQ6
umQyPuSagGzETZMcsiilsAr5ZzHeGOWZKID8yR5bEwx0un9Z2tshbpiHAeYiFcUrY8UMeC0uTlJ1
CcPJ9Eoq/SiH4pD3zWcjWSqEBeMdIL7AiW0oP6MOS45R0oE0MfQldZlvyk69SuvWDYv5dunSyMoC
9RgS9WGSJs8YqiMx2/verAWbWevv4c1p83v5uoOqF9OS9akJlJYhvsd2em0ZFESgYXWdGlgkbkJg
kMv6OYiYyJPsvZBb0VzKYNRT1S5qYHiNI9uzS1z2FJ4YxgSxgYM1JjCtqMfLX+dt0fj119FWA9wo
Q0LoHIUdnEcHkevuhJl+AAc7pus1/WqdMpDDT5dF7mUR6JsRQ16TeJmvTphSPrJsfW9GFHJC/U4b
F4smnsp+XJaz99hs5XDvmjIMfUvzjnk9ib0iqZ0oby02ZfZkaFbYicp/e2n7Vhyn5hio6fI5g18s
3d6lrac6tU+OnVvm3oqA+RuQIwKJfDemXrD5FCc189iBntKr2i7tbcgobFOL5PHaqU4K2F6I6Q0h
Jr7TRLrS2XBW9PG27aor0kXX3aJ7zMjdJlAG8Dcv3qwGd33b2Ze/7L6Z/KNBzx5no7MY1OkBk4Rn
Pa5Sax6PtBJC74jOuv79RoQeJVQedVTD53tjvDJPyzFzAAM+OBPw0OrcEzNq7Ca8GwXi15i6RBtS
AqZVNKJUr7XVr+Fjchs5smpRtEp1Dz2p6VqEoLKbZG6lcsFDM2JDeq7Ktdo0OWp1uy67SxgaPKzo
MWmIzlFvyZ8xZyeOJHZfWzCxyDqjmq7y9by51FQzorCY1FrxEYitkOeKXme13l81vT+YjVz93UYo
V9MbR3U28xBCZyZbPY3Rtv92WTv3n3OVKhRvK6MGTw2fkX4C+UfIvHW+bvOcB1cr8pCiCazh7fzr
85Fe5HHxZziGihbPa16lH1bcB2rnmbvi8P5CflAz9zqzJH9e59Qy+7vgtLuWoiJ/ME2GMJuvUpRJ
ifJvyvAVk3dYzXTUa4C8u+Xwbm3w/w6/87/c74tE7skiykAqqU8YqiDH3mUWchaMjxH9qJ7Mg5hP
et9ENifkfMFYomyv5FCZdRhocehj9nENC1HY8/6a4qfeCOYaL3Av3+1uJAImXYWauoE/uCfF6JUl
NyUcNAmyr7TBQmHQnpLC/BQ2o9spBvjIzZ8MrH7OZbm7KaHxIpgvnTbgQM+kIfv7Zfk7JRz83xib
2KuoGRTao5s4IuHLHkpdVlkwSOZfr9h/krWnq0yXMVOPbNCQ+anlZEKROyvkwDPAsoVPmX1TDhLw
jlUDE1a/s2O291JtBXKqGvRDPSsUF9m0YEYaPsiJyPp3w2sAbWMRCAzOYCDllKTNpxyGKUmecWue
smN7mE/l2vs/KPepXdbWGsqt2MqZ2z1iPfA3xs33/DgzTbz9zET7hffjRd73akoobpV9Lpc7lZ6K
4f6yRpJnIoU3UflGTTi/TTVMhEgSgg8mJYc2az4qixI74D9PLKaH6nlYdKvTUq9l5DoguUvnxM7j
7Biy94Rlljl/WobZ6xbJSfv+kLS13cy9TXLDDiZmpZNmy+xH3p3zlDqgVqzz24TF9qQB1azU7cHQ
UarJz13+iWoZKFkTZwk+ysF1suinsma2TAc76ii2PVdPFGEEYPgRVJhhJcB6CmWLVXjGMdE9yuzQ
jbOlyYEfUMkPqy9DANhTLb5R+/c0bJ0SSKdZXX0wsTzT6BMIgLo7MNqcabpYcv09rN5PWWURNloq
wSpqct0D9bBigZ3p6C2XWOVTS380g1MXzA4mac6JkX0LysZuYvx3QzmkS2yF8v20KEel/FCkD1n+
btERg9eSP0y1WwTETnNkHAO14klxwuUHXcBtMySnvEDwo30FVIi7LJ8MNbAWcrsMmJupa4BYaF6X
9hY4m2yMDZ+ZhhfHTCRP67+y5LPePI5JYUtxZpfDYi15c0hJ6vWj6pUo1rc9FghQ0q9ZaBUT6ieo
ewfhZKdtccWS3k/gYfX+q5E2x2xusfqTnFjyAYuM7hTSgyRJYFFv3EzGElc6OoFUomwM4NwGiMAp
iGtYbJlLYY9VbAftF3nsrGSqgEn1uRviW7McEfGQx7wLragL7SnrLLm5WRLjfmpuO1paRtPfh8m1
HnV2rTVuYfRXetTaWfKDsuqw3p6cvdMBV2Lk2EFGM6TQTWvRFSucgP3VAP5CA/Zyyp7GjvisCS19
nPsPOkY6nG4OAweb4mfSlO8n0Kbr8vAp0pER5eDAPCwSDKszls9qaHaeMinfZ2m56Yl0h8UA1ZUD
IHj0y0OaYQVZzq9wlQejjvwWIXEkhTghsZasutIK4zoPNWtIW6vqAjsKPg5a6dE0vSkrjH0mxIbX
9ySA+JPEPIZG6M6y5qQmsMnC2xj/CkU7PEE0P5g2ANsai82zO3fVWdeX98Bl0Fho2t1SJbYSiDKP
PQezfSK4klO/5JmkpmnsS3X3kUUw8HYAmJrERBNUoreISxmTakwSc0bktpbg/1spdLcAvz0U57dj
llWJSlE1DM5D5Gje+hJVB+2sW7IXHYInMTjw/rOOgTx0HfHcanzNv6eV0pZSxTwyOPQkn0M3txUA
kx1BqSxcQno7h7mGpRtpXFhqsHiOUdBYL7M6jqVbpQjyF2f01/gwrzFOjXV6MH0Iidv2A8SN5FWf
NslbVsPBTCFqGit8h5TaiWei6xQt7gq6HHqTiAR7t6Kxkce9TY0+lEoj54E3DepJnx7xVNspuB+7
PwvMNpI4S1iiGcFoH6GmgeIrIm30iNZa/eD/hrbslV5B7rqmMKqugmj49S2qFemkIsv/rPS6a+Iv
wvjGDaFGG/c10tAZfJ1j+kPSrpZ4EsW1giOpXAVD1uJxGXQciR2K43hTA61Uv/51gb/RGxJJ44I/
I1LMPOsQ/FE0o3SGBlvkAD6j90K8zTY2XazRwTIZcHw7MIr4lZ1kbiycS94LQTefke+BaEokt3WO
X2G2GRCkFdRl/qxasvl6nKmH6MF3+a+TyiAD/SuPD6/XGoLcgelT9CI8F0PehIOI4lUT85dYyeW+
JF4EOS6iCtzG/giW0cwCHeWTdAOP5pqnwkve6Z++AdjmaH4cHoATxBJrOEu6Vd6KduSf85M3vwR5
C6I3bNe8YREyUCRKu3ZANpjZcXxEhchpPjUOet8u8D+hYcEI0EmKbx1Yk2/8aGsnm23D/51UdTXJ
N7+FEU2jFE/LGxC3aGDKUICb3AuzU5Z9ZAk46xrsQIzvp0LFf8ztqZG9y6G5uuv9GEayMA5oglCO
80lsHslIZwXTX4neO1pFbsygvI8xKe4seg74Tdo5MzAirTguDhKhH0gye1EOADmAUyZ0vkXQ4dBs
OuTYlyqazFtM022pWllZU58DIFraXVclFpZ4EVqlgVNqZmHPExh0o8V816ctwC0Q8NraFCduPhLN
jtLGIUz2wjAEUpUpu5ePvFuqQ8MNqEwE6x/o1r92jRjkoWwckUeunAmB7vW+eWyxvgbCBHRt7NiJ
f2vAeS882Yjl03KapEo/4iP8SXiy1yTayuINbJzQR69QYx0NLPjqp/lz9rFzGqCyAIMciBPdjBNL
flGh7iFqiO25LFNFGx+3SzXMS76+3jFQSVzVdeAFauqm8egYJrP+5BNuZHAuS5HnoDLQIMbCeH1H
5Ow8KdXNtIyPRtuvec67BvjKM4m+RnP0gDr77VzIJ0VaADnUxoqjUxHMzq5LWyMmVQYjGdgZOTsy
UtIWtaKthRDdZ9p32V0xDPpTh9GawgHWPep52v06ELLyWWNbHSPF0q0YBXHPnre/gwuCs7JS1bBN
MHcbP+bT7KC8h2x6cgYWOYKPsKvQqByqoAo2dJn34pmZT52B0sLfveQr/XrtJSvn36g2773GYBZd
Z10w0oONs9dKpWmSquWoQHkDOw0OMCoqK/GY3Szn8ticQG8icBK7Svwij995i5u5qPMQ14hUzBvI
8l4GRezl+xOJ4Gy0N1hfgI4GjVxke21bWkH77rKE3fagaUDrFNMgayT4+tbmRW6GHOGFt9xSX/6i
AMEYBY53mg9emKvfCDr3KnRbeW/MUivN2cCIIVJVB6uQOiC0BwbMZPJR97JT7GUinPDdS9yckEsW
sOxGBxKj5zrl8U/SYoKOkNy/fI170e32VG8SBIWmLC9ycDy/09qrgtxHIlKO3eRuK4NzHzFKHCXg
gldbMn31+ldsa/jjrRg5azfBwnwEim7YRQHHK2dLCzY5wrKR0UQBoVV7U5/Vh/bb7K17U9J3EQrc
/gf6Rxg/HYHNtoCG+MPTpMCSjNGtFBFz2/73eRHBGdIidRkZoQReVN92xYcWuKGqYHFi15LQD9Ix
N4gJEwzmv7YkEIi3lVlikmWlnEGLxlWeuqvYJt8wlG81j7NoLGjvTBh5QkMGI8EYveAs1yhoMZox
zbHtDgx6vc7v2op9j8BZZV9W7l3N20ribFbq8UrMFbKqX0npcvVrIgheXJjM7N/i5lTcLbJ+HVQ3
FxAWGtgkQy0QYSXSKmYTySPeco5c0eKe6B452+2wdBDrJvKnLrzJ9M9l/sh6werV3ou7vUDOdPs5
HMJpQp2vWqibhLFX5cZJ6pHGaNkfPBlbUfzj3o8KGCTQUloooM3Lz8EomoPYM9etBM43GHGZL8XU
rNAH0q1uj+cQU8h2+a3Fqr6VY6CEOUSEcrxeEJ/3/CMT4NUrYtqm4NN0pUqHFraVMEAdYBy9AAbQ
Tz00rFJK3f9F3SGMcxbjPHdouULdN1U0RISyB/7TgyjR3XW1mw4S5aQB6oAq8doD/KOp4PVfe3OR
Lw0ynvwZOMaVpgAQ8O+zYXX5P1QI93KM7dk4F8UaQ5sjHRPP85pjrI3rxvAxym3/5UAyt/30Kx4U
RxqrGl46Kee0Om1QjDgkgZcW31ENbR7r6aZt3N7w6uBsfLisM7s+ZHOtnNdSFt3IFgM+pIqvWX6v
tdfCMbtds9uI4NxUOJRzWlVV4CngU0pl3Sai1b/divX2c3Fual4CCh4GKMcvEBxpwZeSbMzEACPa
aSzzEJ2UQrAMvu/wN+fiHFaj5Osy+LNQVKpLPwf7qGH345VuBdZwPx8QuV3+WEKT4zyYqWVaH9R/
aHICPeSnDSO5asc6LRiiG8y8RFjYmwurYPegxrGIkdlS5pNRcMJdu9s0bDldqUxAJmdREvpNBvjy
U5fl97MC9sz+ENS3oTCx3Yvpt/1hTm8YEkpZ6xoJL6gz2mcVMbzFjuq76mgcIqRg5ru1Pw2ODVtD
LOQFV7Hz7s/8KHYrsHaAaAjpNfdEyLKpLhL0KE9OhrWOqdS+hAbeqTz+1pDK7qFf5PG1mm5uA30p
TAl+ezPa9M+yorgkuvMG4jFaoz1E5sAM5G55UpQqDxLcchp3TirdycNtpgJ2b8Qgs4gyZK+380oY
Z5VgVTPKglWlHx2RbDjZbXyvH6UcZNXr6iBmYRzjKKHu+f6yae44OYjFboyM0hRF9ff1RzSCNlTK
mRT+pH+fyWjlnWi0cPcWFYJ5NMB1Eo0HpmJSBDyxEhPIavCFmrUVhLE7ot8SaqGlDYfLx1ntjHuD
NBmnwKw5WDcIX/HRZT2sE/AG+GrCRruWSsDmtqXpDJL6rqAYUbgsbvf2NuK4jxbNzdT2Cp48mQYP
c5zeDMksWPHZW7p8dSTOzLAnNrYxlUNfAayinlFHJo1Vkx+EfjXAsdmdU9nXSXC8fLIdJ4pJdmKA
vISs1GXc+1omWL6J66rw5cbrWsU2wwdNa3yifjNy2amX1tKDWBAH7rzpr2RyTpRUUcTKoS581jYf
pCQ/y7F8qEwqyBt3P9rmaJxZG0uKLBxQ0T6mmZ+SeADguJB3XnQUTjHmssqnMtORfyjXynIlxU+m
aAtAdAxOL2I2mHkdYMVBG/rcG5bkLpWwkXVZDXbtiaAegYlSlFD5VhcGW5pSWybMS4zxo4mWTJkW
h3TCOMNIBba01wLQIEE24IhUaB53oGDIQqmI5tBf6nuczTJkxQvS0I0a9Ls6oCWDZS3MQgsI2W48
3YYZdZsCBBnGQ6+FgiBp/T5v/Iiqa9iowmQb9v5fu8U2V4w8oUzyaPYkS5LTZBg/j5+IdsCDcNCa
0bl8z3sTkTj8i0BOYVCSmSNtxOS5hFL1r4nI7Ehs6qYnc+1upUfZ+a3OwF4M+koyd+1z3bUNwPhz
v88r9PeXSj5NRHIAL/agBcm3vqk+Rbni1TLKu4uaNt6ca35kjp4SZj+DQvRc7MWKmowtKBM1e0yn
8fXRqS2LaFw64LJ4ACtS+C1RWhwEV7+Tob0SuBraJtWVQsUYxw6QM38woiKSxbnVNlowvxhC1t+F
nbVZvu6jipvle0UkbV1H0gh2rygC/tfnKrI665HHowT3n0dvdt3Eiyi+oGgqmP7rI1QopOEjadCQ
T2Nbhglj7kLgJXa93kYSl7yHXYiiLIPXS8P3WvEjFz0O++q3EcCNGGQgAsvHEYklkD4WT3aBK16i
QD9igsj4EXvCKHoNsN54mo289e832pc1lRmPiSH9pRHxKbeDAwiC0ZTSD+Ikfd/RbORx2k7bOEyS
DjNELdpgaEMtbg1UtbVSkDkJSHkcKXDB5Dg44nh6P5TZyOa0X1fZrC49ZA/kZ9S/y7TPTUfshJ2K
9ERAlzCR1jKm95fte/cp3gjlo4qg1OR2QCmwaO+lAERASWTH5qfLQoRqwz0YQ5gyWR+VX8b2n1fN
d93I5kzcazHOMe1piYtcOxM5OaOu6WVX6ilvz7+xTLl/gyqQ6DA1j5iaO5smh3I1FniblNsVPgUs
6+hZwSoGoNL3juKm8rWZvf9jD/YimDumEqkkI2uG+d9ns/b9yosozlnKkzLp04IbxbY7QltsH+SO
QEX2neQ/IniOhKCvJVWqjdwn94PTEj83r4YI+8xLiHWkEQOrdgrehBBgvfKTaKbmX/TzRTjnN8u+
H7PWRFFkvcqXOa3fdDL7+vkijXOi+ajGMtozf7LtsH+rKEJQPHHrcMNr/5kuhgGEFqAA5tX8iIb/
6JZL11ttZnwJzJT4go+4f7IXcZw3GRfWl0oNPfn/elRfRHFmR9QkZfUQYOEdiEg9RgWq+dgEP1VN
BEKza9/6OiKBsAsbpNwTNLYjbUkbFb4U5hbrb2J0bIc/csMbIdy7oyl9ksmBlvsNuCeHUXI6JTjL
qojcbl/RN3I4fdBnJe6yAhFWcuz7B81ba1KDrYVngDZGoPf7swccm/SGvuYsbzBlctYl1VygfxZm
P9aN3/RqXWKS5R/rtlaGYdw/mOVBXvIikDOuTi6KOCva0tcxMx70DCveoo7TblBiosn5PIX3Bqll
SJSWDTnqGit8VTJhd7K0Q7+fb2avsZQzqtJUJHLV5jdxEMa/TBShzPVpe23HZhN0o67FUELFwp+g
X/LUw/CUBVgmWnnRyFN+V31oj40v8o0iyZxJh8oog9K7RamjBuwwsAEU+QtRGtckX5ZsFr0Ce1er
IK3Uqawb+hvAjgSTH2Su8wjUeq+qmIPbWBHyPCFG+97xtgK54zHEl4sq0dCP5tr+P9a+rDlSXNv6
FxEBAjG8Ckgy0870bJf9orBdVYCYxDz8+m9R3bedhfOaut1fxHk4J3yidiLtSXtYy6CjX0WE1XHP
aufVHtYA+c7a36m4pdeauiS2Gh0gHWI/rxKOv2iezeoPq8Ln3L8GSD4DeDumjQW039UmnkwsF2RO
FBBasJzurDRQCxUkuytd3nNyUCNFdUJHpRszmb/LMZSh6gy7h2IKItww7LysBKdZWTexCwyvtcLi
uQ1UoEF+yFukPnHUZUYKdJeNZxwoiuvjY+w8zXACRchmDHrTy0CbN7hOwC/W1yTP3iLRqIYaKsVk
xfIRrjQOwKUbI4eWzuWIzP9rLl7HXPw6ctK53OtU2CI0cNvhijDtDIAg07ZXhkA3m9eVuH3O7E5l
LPREGWslyzhGXlTw4GnU171oM2MJWIr/Z3uK58zuVODC7Igz6aMMUUFqi8lV62Z0za772bThVja9
ZI1eSv/rb1yTuFBRTgqz0yfMeErApzvZlvK32HjnZeFR5f1rUfNpLZ316ccttBOkPrBwbLdhwosE
htbdJkJgfy1aqdSuquEiK+8j2cQ4xo/tgsL9C0ppxuFZXdw/r4eo+FGCETV0Q363cREmE+ctcuSZ
9bhmf3djMV1u4DnO2QwUud6NPZdQEu1D6CKa9/Y0VsBWx5sYcrBB9Pd8ANglsHi9Nnmz9oWzlZwU
G3go0iQCiF9gmyXrymPp/Jt38OnnLGy56bI0ygTOcM6P/8/v4PlwPuvhx+EtrJp3FLMO0lQ22Qgq
bt3LVTEDRKGmVnh18/QH5Zo1iQuzrkiGCXkLT1JsIlmMuCcXNgTrF3auWY8Oz8cXLoyaZh2dyhLn
KRzWAokg84ntD1vr4W84hz8QufaJC+M2qlFWcYXH27+5wrMaSQgWx4F9jDnthYXnppo044z3XTjg
x1TA1RzF7GtndbbCjcn3/5GxrE5WNkrrEU3CXzDSvMTk3gwkVgTzHjdnBjBWAnlYexec9cYnQhfO
hEaAroliFE1U8HIMoc9Ji17avotf1LW+GTkb3E5kzTd6YtZJy6MuGdIQqztYl2D1S1ayDMMOj/UL
FgseTMk6kLernmW62XPlCn984irrn5KnlZM+myWd/JCFfyF6DZzC6ld5W+6GKBi1XersZxjEv9r0
ibOvm11s+lWwRmFzNiSdiF44npE21FBJrWz0JLpSnWTfa0ip1TW+hrVrXXicik/GhComqjYivxUk
71kZ14/SLsujMuh3Npaf17jTZ3v75OROvmzhckQ/DhaZxxCEc+jAD6GYBtaitrJsXQG8p9J5+foW
105y4XKECoLqScHjT1HzXdpFbq8rh8oim6/FrFj+LwzAE6WtIjm2FnK/DbBjfLvEQdIfX0tYO7iF
b1HHsB3JhCyFO9e2ftPHjmvk9lVVbpT2qafpmp856zg/LmqJHiXRSlSLuSprpr65b2+GbVXsLaTo
aCBMf0BRcj44EGpgBsey0aRc3BTXS1FkLWg7e9cItI3hFwcTyQoF+dxMibLm0s7fmD2PhVLN+USi
mWdNnRfV3NQGIxWQCGo99r6+sbM9qxn29n9ELHRdxSgoiIUtPk9LgrPv/5YN/S+B4UPa4vyMPp6a
nFQAxwPcF/F7X/MSgDUlbuVXQF8AuE/0sPKB53XkQ+QiuObRlDk80sJfTIGRvRde5joI5rqLDncO
r+J/LXDtzhY2AHbHBOBMGHYAhD1L6muIXrmzFQnLcTvQWw0R+DHDICb3evdYmruvv+D8I+BDJ5YQ
M7VlaWNK4I+WYJwG+mNrYJznnd8/97ME7zMsJRxMZ1A2eAKzkf+cKrTfsRz5H79pESg5URxAI8Cn
jzetr2+6qwkAKm4MWN3Ck4O7FhxXz3C+xBNnO1cTjW7EHMec0/215T6XJ/U/wqRdlTYf8om0Pq0S
qRCURP9Ns2HtxhYuQzOEyVOB8h0mMLdAng5A1Hw0qPxX4epDMRa+IhFdYk41xQl2+y6ZaUfiFaVY
+5CFaxjASzkIcwRAHvcN9VudXVW9uhaj1oQs/IFGo2jme4U/wDYYGB5cgFN2F+Hl/MQFF4KFOcOW
Hlaf1rM+f85h/jm9JQlmbVXZVGjANZ/uZr7uHCuvM5haU7HRwwbDqhmvqeBy6lBMdT3IDEVyI4jQ
WNsOWywm/kwIPrOAPPD+rVj02Xf8h5cyZ8d/ovOiMMhIlSYPevOfyBUCBTz4kx2GlVtckmFqqS1E
p2JXv6E/uTSPJoYVEsd4Wvmms7emE506c4n1EyefkuUNiTWMHmI1qAYKgP2abuZr+zVUPG94rmUY
5yMyQLeADw9eJmNJymSoZWGVYVqgBLibZ+InT7EZMH9Q7+z4tQP83v8PQhdXF3eFwN6nPT+fsNIv
ADEwr2OH2uWMTGlvahtQo3KtoHz2Ck++dBkB4spJc3tSNlV+k9X4UsdXFWMlNs++75PZnQhZuH1T
tYZxqnGBcWGyHPysOW/dAZ1mK13zXmfTgBNR8/ee6L+VjGEGnBy+0fODZR2Vbo1O6LxJn0hYOPpp
yNtSmpzPkzmtTzd/c/AM7uDLkK332c4noycCFy6/acYIyIg8D2htDD54HGXNBOVWy0IgnF22RQNU
oYH02Kkl0XORVPGOpN2EP5O1reGzT5mTn7KIDSRPLT0jGC/hGjDxlaCMRmbYhzLXmKLd2dn9iuWv
yVuECQCa0F4MSFObzfhrjYiM93PBxGSZE2guMO9cx+ty1y79PwAwPO93/vECy0l/g3R9HHMkrTE4
cDGk9E/RCxwzrhj/AP1kRXudRbWmsyTB2ACGhEq1PpoDDVK1978+0zURCy9TKAqYJDm8TBXbLOEx
w07s1xJ+vfe+MPflMD9yvLaVCkbtDRL7RU/9ts0vSdFj+SyiIzb3mtKHCQFMrjGfbL4biP6kNyWY
fIyApqVPhuYyB5BOkWd7M+o2XVdIt7WnPQexNKu7/rJswutMNfy8B/IzaevIpVxejlW3rVXNI3b1
wDsJHD0qQJuil2qAteaH1rYpS6jRbaYZRpCANQtEtcAVYFlUXoTohnBteqR9zpSks4AFDM6G0Plp
08FTBqD9ZRV160KAC0s+K7Q7yFjdNRN9UQu+Syb02wEP56b2eNkBiy4duMniulUZV5R9pij3RTUq
bMzUZlubcmeOeFWK3q9Ag6J14X1ko1icTBUD78pPM0k3TuxckTRZecWcd/fzuxYdRDS5FwYVjXos
qgqe2OHoLJA30/Qba23P6rzV/iNk+RRLqqingMgLgYF40dfHrlRZiC9Ty6tpvBwBUvi1vp3X6A9x
C6NJomhIAZnNN/g0UD5daObdfxOwMJmaVHHb2yQMinhkIJDj9pqfm/+Fzxbz8QmLKNxOEbHzDhKM
IN6W035ev/vPz3EQD/2tBnQ+0pMoqSVazqd0PrKyZmF8bPBhX5/ZiqLR+e8nEpQxFJQ6FJ47BATk
sAUzGAPV09dCjDn0fXVui1icJxodlQ7taX2wEp+ko8qaMX+qYECe5EDWj6f+Mua664R97KVJd1uU
AiSDKbkJa+QgzWC8aFlVs5zInR7HAXrd5YUzaJdWhtyckm8xAl1VekPJqqFiVEFHLh1uMmd8ktw8
9Hr43IUlaK9VEDmpI6BzZBcAJ7Pzy+ln3mQ/NK383vL0RVfCO1nT1xAocj246tkoze+kS8YNLfNt
Za5yQZyvyhnENC0V6B7Ynvn9BpxSGnqso0z2G3yzEHdzOgkCilVwn7NzteRE4iI7sCctj2MQVP1d
IZku7Et9zy/WO/Xnc7ATSQs3JmQBpHoNL/t/0xua/7FPSvYhbFlPrZRoaISDNIC05dbi0U2dVG/o
h2mbQh0OBfBK29IaNnFDxIoRkbOe9ET0wrVlvYIYmJV4+bjaRgjWENbtAD4WZG4c8K19n/woH7pf
c5vg4k0wsTQDoqV+dcy8GWlHHFYXBOeN+69OY+EM01SPQ4cWMSqH1a7Y8127kUdjOyMafW3ca5f8
q9104kIyBF5FTv9ylvnsE+XkpBceUedDMeYmlr5Cs2MW8PpAmusrQHyMypX06KxnPJG08IxUCssC
9UgeZJN1bHIrMKRyVZjaj/94fAvf6PST3qMPFAZ2dp3uKEg5NhzvyS65mzdx/+D9uvZhC4eD+bVE
IaAqDKKQbBT4/BbsbR1VK7dNS/VNL/Nma8alD4A1/VLyFtOkLVfeUmqkx6gbD2JqIyx0oTr49Umc
zQ9ODnzhlrBY2ucg3cqCdNhUFh6f4u1rAf+L4zM1VceaLiCVFlfaF3am9Zja2PR75Ios2ccH7Cb9
wczl+SP+ELS40xjs7F020+iU0y4cdkp1NMyVttv/Ejc+ZCyucULgKwsdNbI69RrP3Itvc5EscYF5
PfnVPvJX8bTOu5QPicsLErbsdSuLg/pnp3nAWs41D4l790xeSKCnbmXvgHZDgvzS3OMvG8eXI5Pb
cIetuzud+zQoPfsqujXQBGXGnQGyCTBcVJ5xhfLl7k+A0c+uSWOZ6Z8bXwQgrSJFLIYEOIGpaPys
7o5h1Ph62h8TI7qrMTgbFBT8JaS9Let6Y6vy1VDhJ6vk0eg0twZJTqmNuxU9PBsuKFYjDKAR2Yj5
v4d8Uua0GMspD4CtMHptCOToPLmJSt1X8h4MjpPXlNgcN4CZjVeUP0kd0xyC38i488Hi8dAkxPLz
TD4loYywGb2K93x2uRKjfIamOrNFLpf1xzRri1bAp888XCAluhe7cKtvFe7aYDHW/Lby/2CUZP7u
TzHrQ+ryIY91/SwxZ+Qa7PSxrjIBTjn59hjvDHtvpPP9HbJJMNsAK9XqIuEnm9VVx1ZNwzCwvYrN
71n7T8IYZu8cTGGEKcY+VHeuOReu0bvTm47NFYBEmRsg1A2X2VqJ/ZPXm8Vq4O1Alg0eyKVPiuyE
D4meJQE8FkpBbf829Ja/onCfUqOFkIU/0sBGy4FhEwdyuGv1Q13g8joQ1EYZG+lrh4xlBIJ6rxf7
tDF2GuD6MRTvmnbC6uh9wE63QR7iCHtfXF1DyfqcPix+28KPtaQxSJgnSYBCWXSPgwfNZ/k+flOC
FHRba9Pwn93mQtzCiVU0hVpznHfvdl5luDWqt+rzr5G9mJkX4zqA0FnFOrnhhQ/qOwSdyox+fWBB
Nzxog0plsdt63SPQ8fmdAvZa8WO1iTJf6m/W9PuXLq1Jy7IJvHaQO/duxHN8xNYesFu0Y8qGn9a+
cUFH4UXBiqqdlwo6SxB8oAdAF09kh9OETHRMMAqM2DA7j+p7jQps4WYBNjl8s96BqcZTnteGFc8f
84fgRWZo9pZZksgRQSrtgx0qF6PdXJTtGtLB2vfNP+PETQjHbKWlyCSY8mKTt9uhJExJe7fJVrKV
z7wiv+7v44MWRmtqfOaFUmYcr+KVH36NagXd1Rzl1e/p4+Q6e/lofAvRgxvBxEtunPuVu/zkjxe/
YGmaeaE4Yw0NMoK59zfvxiRutpuZsIrtf5S1sMtEJgMxe7hfsSuP1pbvtJt5zIFsw6s1+sX5Z38y
DKICUNMB+AfmJX+/wlBR5QCEEbjcqD5Y4aXdgR6ieLMVcgOO2bXn0adgPx/iiTTyuzQlARzhFMH3
inZ8kYReWqnqi2nyuSb9yeDuUA6eNMMboxNu1E4b0Xa7EIDkcYKiZHunK9k2j38War9SLvu827v4
ZQtTNdqw7SyHz/NAvd8e5V26sXcJ/BJnhCWe5tK5dH696pjOqtXJiSwstWhtM3ecIgmSGI6AHqIs
wodWu9Ls/JA+1EXMaPhuacI1tYcVNZtP+6u7X5hvT1RgRVjl7P6nTXUtc2buLMxRDIFybVzUa1p9
NrqffOrChiUm/aK6gAXNONXmD9gusmKsEYDmcyOBO1/vV8Ge1rR7YbRWIRQtrhBPZ5EzAgcWvlhx
pB2bdkJjxQH5O3Cj+UV1aFx+pQT9LrwG3iZxAWvt99tkxY99fnUt1Gxh2apip3Es0ySosDfeHrWt
saOBvFW3a1SaZyPAyWEvAm1lKonIzDoJzLEIxuhxxHywPq05xdkqvtCgJVECtbRcrR31r/ONdJbf
JQf0uAMloO4A0lhv1V7WJC78lRqnsVRHjOETTP+EW22bufKi27ee6gn008oVCKGzyeLHMeoLh6Wl
HZfgJMVm1B7seYdmm+36nQzWbGNFT5dYMYIamWKRGaZSD28bYvpdMTDwbW8Tx3G1aXz92vJXlENf
OB2jjfpmHKCFdZIhDa4C1As9s336Wsr5bPbk8Bb+pW2NJC86aAcYBlh9pNsG6AxzqG4OubuqGWtX
tXAv5ZSkOCl40rnu2KLd/K5dwol7zkEDSPluXkMBGP4V2VJM812t5tIrznS55TZR2RZqPp+p31wO
Xu1O2xC2MG50nzytSjsfNnQTTMYz9aCz0MsunMKWa/qcjTQ7/WKeLJmH0jRf7Nd087zb/hC1iIwg
QqmBGZbG2KUmfp20vpWXd19rytk8knyIWOhj1nUYaBZtHBTqFUnerXFy6+iYqGsbzuf1/kPOQiET
wq0UwGYUeBY+wSqDrV7ba7Wo82r4IWOhhqPdpTom6uebgccI4oCiRFAFq2+L89eCrU0HHVEAOC9C
G6+iYsiyNEUkUV0LOOEPv4gQgIaggoHCQ664Wt0+f3wfIhfBS5hWqaNgiphihB6KIsyOX/VBul8r
w/kD/JAy//3kUWGNsrNChcKOFXVDdJC+ypY5uQGSAekNhnCRm3pVtobae/6JMfMw/nWgy5pHb01O
LZCF/XoM599BF+y3h+66fREbMKZc0X27Axgm2apAFg+RDLYXq92DlTtdTt4NJMpTRYWpgSlwi3mx
K1XZtgo2UGbGXRkYzdF6XnsAfN6A+ZWSfHz3wpWEvTDQSYArqX1tE7nVHX+23kJQ/ZVM8VHt2YiL
/Gi+45NdFOl2I1w5XuyrD5HP5cnF71j4GYz0VmIof2WjUce0GZdzZuiap8oNTzz2HlqjvGDqds2Z
riicufA+vVE4VMkEXunoDrUB3+kBKgLr1ZazXg7bkQ7W1HXjE+Z6qSgVoegxIxx2WNEvE+wiv+/q
dxCAa26O+g7/4XzXn7+2prMqdSJ04Y64CbyIIe9FQJuSJRmqatnN1xI+Dx7OF3ciYuGJ0IeXaqTa
fz2d5iJSEmIUoEGknxc/xQ0/rsX6s+nSicSFI9J0FK8TSUSgUpBW1Y95BM46+8itn/XaWsVZn3ci
auGNCrWwwNGKPREVpD/qoLqdbFisa5uVQ1yRs8ykSQNkrqyhuCdofWuy9F73pq0EsSNLdr2X+3gX
4j9run/+3fvxfUsSMlLpGPU1pUC4yibXxNDYLkXPbQrCQwj4vH5j627BWbnpt6tIj+frjyfCF65n
LHuzU0t89LBJ72fBw9ucYRMvv8Gikbfm6lYMcJllK7k5lRY63oFWI/8catwjNnEokrSqXwli580O
VHUWViw0fenJw6Y20rIZUYCL8RJqCRNEXRFxXmM+RCwPb9CLgtAB7oQ8T0nPRHMpMEvytV6et7QP
IQunPM8xdo0BIWISx9IqXUk1EM+bQVEVW8yG+P9N3MIVq0VTJBqBi6QF2ZogDKuMKqitx8HS0AOx
nr6WtnaC899PMo2GY6OoL1sR6NlzpFduIR70plg5wTVNWDjgWNRWZAlLBElJXF3GrAA77dffsSZi
4YDr0CxCPe7AV5bGr4ohb2hVPHwt4nMT7JeT/1CEhctVMwyWThIK3XixyQAFDqLcvaO5zq2FIWLn
pww382TrGsDMqtyF/w0BNtsqvSmQ5oavqlsf44s6qH8oPuab/OI61lmz+ho/n4ro/3zski3J7AkG
kkt8LPoirWv8rH9aBYuA8mfuJsrA1IzNzvRxTutXl87O6qSBQU6ASQFFaInCnBRJNiUC/phU3KuV
71THg1kL/ZXrPPt+PBGzuM4kB0ez1JAWpCAlbQ/z+3EGRPnFmbOCB3v+Ck9kLa7QoJUWTSW4ZY2g
u6zAFo1VCBu7lp0PSKJ9vVMjLAms+frzseUfqdqShSPTyigybUidZ37K/Sz0r6Qkvc2zP+AdP+sp
T+TNJ37iTAzKCeaHpbnpJ3TyzSiPvMyqweyuqBYA6tJ8ww05rTiX87kXpr1thBhDo0vg30RDB0+v
kHvVPn0fvL+Wg8AqfW+AuFefk4Y1izyroB8Sl7ZBZEhGY/Zng175PAyZbHXWWz9XFHSOXp8qiydi
FsdJDHtqHD6JwLrrwEdcB/Kp/wYWa9ic4602XOYw9pW0+decXB6hXFONLIGXCb15ySpK3TrAE564
M4I8wIPXuVTAfXRWZU6+cRFcixqIWUMMPCuZUdCOdNUYlE37Q+vsgBpyvMTwg+324eTHnAPZR7cL
nw5pf61gDB1M3+QAYsLOF2lY+kNDsptqHPBmGrTXsFJ32EB3gR/v2fX4PlnE5b1yMWnXVvie6d9S
/XvZ9uC0rCfJWksdPVnyC0zAP1i0cePxNjNjsJxhtntbK/Rb3dT+SEzhKirGKwZlMjaGGV1bEb8v
MuU1IpylLRCXs2pTq9E1CONdo34TqMApzbdJP1hc3pIUbPKqBM0PmEcH4WkS0HJ2dFN2zquKrUe3
yUvFbWtxRwfdS9SRqVN7JYyMtXHEVCVysa0I+qj+UKfZiz00zxmI202JqXhefI8TpWMYqL0K7RwM
6G9xVPiTbWwcrLFvdKcf/c5SHbRWwshECg/Aq2m0roZieC07DPJjVJZ08qk2h8csBu87N2vfCZPD
mJotMzo0iY3mQiavUxNdllq3zSdnH2eal/Zym2gZcKV4954X5QjaT/N67LuLMMSOzZT7U2+zzq7e
B0f4dkvv1aL1SvLWlCLdTkJ7KkfrssonP6/lE50U7g3V9BTV2kZNpRvlxlHRyD6pR2+q36Ki3smk
CGLH9FXLwnDMeD1YP5V65jo3GSiaANK67UfQ+ALGkSidX8SNm9lgcx97Xw3fW7RpewDFiuKtaMq9
1qEpYIYas/tkL6rSr0Z+SYvsDsjlG3OMNzEuVQltIMvSgXWm8ygbfW8M0iNGejuIq8q87CzxkmgD
Q+nzIkmaPVzuQa+ckSGTu+3ydt/a8WYa6B7Kvh2rLFCFfhhMuqUTWny5bnVsGO3SrcJ0J8GFnQMW
IowxTxVTZ1vIB1WSOwc8iRgj80zrXuU2i1W00BMb34vmbxI/GEB1TNskZFFfbyRXvXh80vtHUzw7
yXhV1BrD+3enj30wSaDOaI6rYxMnGy3wjXPi0Sq3PJBL7wSfQjc26suwAzWtYW5IfJS93CEDcS0y
7GXs7HuCAbPWdusw3OWKfpGP5aGITW909GAqpsAMux30zpcT3fH4O3zlJq0M3xycq8zCv97VDV6R
033Y3elt7yUYfpXmc5VrgSQ2kovaA6Kx17XohMbWjVmWe3PEfaH7qUzjt6ISu5GTTepom7wn/qDl
FobH8XPKR8XUdk2UBZpoAxIO7jQUrIeOt8VL2dD7iGu31NCC0oxr3Hf9KHTgn4XNd0fPr5RxetAT
DSyUhTtMV5oNVuAa+y7RJudvA0YX9NbvSkBnZEgUFNUz0LGNtGKXaFFQkR3XeyDpJqzSo5wJ/N95
pjBUVFhZlXdjHB0kLKQBpVGkvYKQt7BsV1Xyw0gURlvQdGTADEiRV0WHyn5u7QIdzwrlp0trCr1R
A1e7eUWKA1GA8jQlblFcZOON1lPPBkFNrtyLJmKxhuniybiAdrtl2ARD8ly1MRuLn8P4yMPX0b4k
XDKtxzJEC7yMTHo8VZmOJqCMjqVdgyYaZoOr6mFrdhlvhXKfTbvUvKpkEKW93xcS8O33A1Z0BqHu
qPpa69gLGivmODV0AlS0InTN5Fs1ASBH13xqburuzhCvCfSoKB4BdedT7UYOMaugsVoEpm1pMc2i
V9JqLrghLmUpWE8Q7ci1oCqbWsO1p+tBq71OqD5Vh33bA+M6xXDQGPpNZ7iNzkGq8kDsbDtQIGaa
rwnfyjbzaAEeOiDNhxbxMid3054y0HuwGFW0dvymY3bLAowHR30BRumot73zyrNHk8/bBkxTCyaH
rWG/EkT4eHgNI7j36KbPbsEvUXHUJGPHj4XlVqR0C9iL1ZZeZFksRpkJC72Md7jfH+GUeXrynoFP
cFC/ZRQvB6hlhWVAtX9Sul02XTWh7dGpdfvsRo8eaIsWLX+MTZT+xpcxnBDoQiZyy83pXq0t32jf
iLzTkwaFrMASr7Z+DbRXt24yN6uQXQaiq9y8Sm5q09jakuPfVYMQnBtqrwHEofQc5x7vMUb6W9u+
nPWhagDdLe5DG1O2cckKqTBpHzvQFYwYiECQMlSWpRc1/q40O6JuQB/BIgu9JPuqUcEfZ2MTG6u2
fKovC/sotONgKyxV7qfhYkpLT5U/pD35/fTSFBVrGz0Y1cbrE9uLJopA980gL/WAGi82rLsB7OCp
4uam7ada5Ev1vc1+cHNwERJcYYObcXqf+tSLVYyoRUBhKjOAv6Aq6twDRNstMaeZVDtbecuG2xiw
4JwfpegYxurACQEsIwXLmO3AFLFvrGsrF/hvMuhH7aJO7cecQiWHH2VHWaNi8lp/JbjdCN/UPHXq
k6DvhdDcXr3gneVR6HA/ZNtY5F46YfW9L44tHdy6eol16dZd65PiPQvvTO3O7K7o9DxJz+5e9W42
QxoIbgX5cOHYP5ECYdtGekCr3mcWZwLQzkRknhNiLqx6dzgWT4DdIwAlEWovNrZjnUS9HYpvUY/T
jYNOAWO3XWywi7wLMck3GYobwR21WNwFpy/ygl73YqQd/fAGNCumEnNbkU1PTTeHsVWgBFSNR67v
FPno0OvE3nGI49khzZBgNCPLpnAHiio3E/KB1ombmBAGsh9BGlYLrO+ol3lmXhhYEpZVyggfXWV8
yqIrUR/MQbKEtF7TvU7tNeXXJoVKKfuhjVgjbsvkOiLX8RDU4T3J72n/DJBrK9vY0TFOLxTnwZlu
K5G5Sfk6wMKK5kVtb9okc9sSjqA6KpzABSqbmLw4/Xs4vbRdwcC3RJsLsLLPLrVIj1l+VWeta5Ib
TX/ITWC0jNthulSd1yy7Ncz7cHzoTIw9QpHj/Ac1M5bbW2zZpeOT6lyO/BoFH1dE2CWfXkVm+XVP
DqN5oSqjW2p7/F8icknM48APtcBUFCYksb5DneopVeagHGPvVPeaxPKsNNzogB6JMf08/89C8ZFF
+Z2jv5gD8RKSMsdKvL6uPOoMfhgPzDIGL7Z0fyp1N6W1S7WGCa7tCw5PXoesz2iQtJif4K0X6hEb
m4siQ3bXt4DjB4ZjJOCY24plJHIFNjFF7zDhXEcTRispZbq8MmZO+vquwGpMmjPwrWHw9HseFW7c
j64ddvsqvgklbIZc1BmSkNr0ouIVHv6nRVCsTTooLPZs6w6LlluhFR6Gwns4i4E+EQVkdPHWse9K
sE8qMYvs6yqPmQUttfl3jRCvtjofcJfvk1JecV5vSGhuad7dD84EMMquZUk8Jf4AjzRg9wubULW+
j8cJ5dF6XiNN9fcGxMTU+JaQXYcIkNT7iVbuoFIfWTfoTy6KML5T4K66/Lkgr7SC3oVjoOaxN6Ww
ZoDapB11c2U3gcO+FMAPCt/SLGaJvJ2aH5X9vXCucmyrdpS6BXLBtgelfRfuuqhnHXxjV8XXcRQH
WnM7gkYtR7aIjbPRwt0hUQJtldubmTea12BS9/pha2sxy2XiqqgqDogYnFbMyG90OCMLaFMc8Jtl
HCE3VPWHQvvWj0dFf+jTl9G8jMZHEb0OeeMLOwUmNUZaksnvYANpQ9zMPJL2PnfQ/BRQJuPdIj+m
OnOp/p0MR8kDAHIB8isEIIFkvaBXZvVSF8+dDQY/nrKk7YKkAbQpEGkjAdefuq32nFYWPGa7sZ3L
0Kj2lngiKfB/m2tpftOVR+IcSufS5gfNOlQdwkr1kOK5oAsEISQMMajijchkRfMcVjEr+8Stk9fE
+J7nCGs8esWYF9IBTLCH0thbDdYICsAaYNZc146N0lwj04mHckMjgUje+Vz9pk+WFwnksMp9bD3m
5msoCn+YHuQY7jKNsLaE+FlHKVBJMt2zsoteg26mgKxpHoYxYtp4pyahl7d3BIFQhs/jeJ+YhBmh
juPpLts8ZF17PRpYzEojIAtWLOmRHNmwSkN1iUyuB3tf1lsSfpcg0crx3UjFfKsPUYWOK38QeJvI
6xipPJeNq5mt68Af9/KZiGd8ZKBjmHqyvpHkxjLfVfqYtddSeaXZUwE90+X/Y+y6mmTVkeYvIkJC
CMErrmk33r8QY0FY4c2v/5LzRezO6TMxvS97N2L3jhqQSlWZWVnXmfluNZiaVYHzGIHBscrNi1uz
sFGwBiTrkbdDsGarQF9yL6qUU5g4ibwNeCnDjNVO2QwImTLk05eOABwjR50eu+k9UnA6hqROyk/K
0sAyPkiUocSZMAsTHQ5j6tfah4ZNvhRQpU3ICkfldSiJgec4ySrCFy9VZbtqQeHU4K7HB0MHHVmo
1yEbTHEkyWx5MfyFU+05QxtpkYwuq30w5zgshqMMGEnLq9FAymojGaFv5Xyr9/kGEghHU++1vsXk
MPyR3k+K0p35ByufIHeCd4B6qilAM3VPpbytSHE3mA0uRVh+Ixvndn7JpwtUYNhND23zOERP3UTC
MXs0l08JUaeVv0l6mY01OtjRxY5P1LTIVGB12IPSLVQWwMzjqjQjb1b0hsXsEsThflyysEtvh6Zy
5PpwOM1G/FhItl2q0o/jxm3MYSsBPCOV1x2Y9YZT+6h1mk/TJyZQYsLGjV+S+SqecGwGzL/QraOo
9YspMZ+LFuUQR5g1IRubtrDZ93tUr4W+7BuMZ6woagoinB4Fn2iVl6lDyQ1/jj/nInGT+ta24AWu
IOZDvUCH3E1Bli/j3rAwxIBqBzNKkEVkBazJBbwrtbZ6ZRm+Zx07mv1VTrdp9pbG2KsGfOdszTNZ
7pXQZNdm5Cw1cRIe+QBk90JeN5OOVov8MBejmzJcSdUSJsgUrby5Qb8jiOnSbdE2MGUItHHuJcUN
61RgI4hIAVSEphtb5AHL59sFN5syFyAuyKDR/EMRrHoELdiNuJ3xnIgkwITKC32pXEyvc1F6e3ys
Ls2ab8usv6QdXoRcrqwWom7oJ+d5T/TYzZs97W8qW7qZKj3TfKtj5nKCHz5v7SI9ZOnoLLaF51kC
o2w8keGdEdT4qo02ZPrAXCDgJ8xJcac2zZeNf+hL6aK9H3UCUpz+oNuxL+MyaJfSA2yUOuAcEvzr
t5jgHJYopvVldtFq6+iy4Q76hbnTiLhz9AR1yjRa8Euio58XSF7zXZE1fi5vOgMTyNoPlt8sQBqG
yRcJpNViQYr1XhiPMaq6sXyV/EPi+kgmp1WT1+iTw5j5ZNLE1XjvFnL1bI6bLJh5kyITbDp/Knjm
W6TUg3npoPikLcIbsz87kaIdtaHkaFlFAJVOjQbvOVQkvaRtlN1FcRW/d1JVaNBKOlSEGpEhgsl7
W8w+Tvt8zNCXA2y16KGU5htjzSEaTOJyFqvtnakrahQqrRdjSwxWdWOD9VNm+5Tx6XPgml9GQ4s4
a0yXjZZ+sTl+1SvyQAAYU1MdwNXfkqHfsZgHMITxSGR6EakucBakH8nyHXPmdnkpUAnkE9KoVNQf
JkYu+eU8jZ4x2vWuVOoyn6zZS8dKDxK0dhiEovpFFYlzfqF3cvAwswu/bkZE6rOabfMRY9k0O/FZ
J/24UDq+HbkktAlVNMTuUAy3dvNGhwzK6/Iq4xaU2OjZ8mmZfVWpbbiK1Ah9WV86vEofetVmyFPr
m0UCo+EVlEK0uu7q5nqx6utcDuWmE93gNGV9TeGn48ww6AwwBusNtu2baSaWa5X5Ian0GK4bRuRF
dnRkcwv4TfhcXhQSmRbLtVeVIqjEcm/l4yYmw520ddw6S4jBH4/FiMypUvJTaMbDUFEPsxGDvErC
zq43EUmQI1vFZd3QrUSalhfo5Ena5qhqFpLkmKJmoGnupND+VEjHRjOE/7mbGQ9yBDZY3GrWM8X2
1hAnpREQuziaHNvbuIr0yaco+jO16fSXgWIscGKgSoQXUgrM0njuFfCjJYeBNO4UlOl1hQHG/H4a
r1NJ9lP0ZeAAtIh3Ne5Sq6KH2W5DOhNw8IWvpAYgChtu0TYl4BU7Th0WI5gD0lrs247DCRHQa5Nd
zMYHZS+1Ljylh+UIOJZ/dehswiyBWcxAEJ51VIHTQIKRAjzApE9MG9MShfZXI3fmbApIUR6T8jXV
OY5sDD1l5acIYFDoOIoikPEbOpBrY0mOhOSONVyN2qvFswPjE+r15YnxwDRfOLXceK2Uoicqr7qy
w4yUOwtO0y0Ab+w114B5qdWVrzTvUPboeOwYv+6+QKyT9/kIwm/EUFdcyGkXOdGce7l8atqb1lah
Uph3ke4iXVyWE7so6udy+GwHDPRdNEeqA/A0huEGc9YHqSKBnRdureG8M3zYKA+MkeHQIray5n7B
q+Hmp0F1rytQk9sKcXCAF2mGLVgcxiZ1Iv2yhjuZ1iOdfELS7LIBRbxsYUeP//ccIQlQy9ZIlsu0
Q0sg/nCZCWckK2/dHZp8cRvMOY1x/8Ho1BHxfAkbmMmx9KZ3k0S9ZTxLkAaXW6AmjL/WtN9bcd2j
KFt8LYJ4PU4AWTPA+dyHYwHuOM3pNBsw22WePcipc2dQ5l3/jIGnfjQPx5SX91zmMKgpoZwCWgSN
YIXZC5omv5bUfBQpQcdVHSRCvy2Gyp3bMegbcAJxZwW0G27EaG1NK7/W5tGjPfTwSetMtrm1cNVV
cRay6Tod6aZArdw040avnlq7M/Dti+06v3lMgJyDURntY0vMFU4G9Ku2bYHJy3T2Ic2/lIb0alP4
DSImB7KXM6BxgvhEohbS8mPeIC4O076LX5l1M9O7qcyCMkFanU0fK9Y5QI3aTPw4FiOqeu5GwDAp
aQ6RPeEU6FvVz2jE5V47woBt6d4JwY1ddI5Kudt1T5rMcMY6LzZQxw/lhaAYJ4VQAAsngMutU5UY
4Br3yNRw1jHYpwd0ivZTtwDao3SMic6XTTYmV0aMXoHoDeqd+yk2D10SXWj1E8IM2uRjn7P8YE4m
jtBzgvWr7qvtjlwXuJpESBOxj4d4t/TtIe+Is9b6i+pDW8sOvQZvFSBS1oBDF1vjU6nh5rPJPuvg
zm71uArL+D2b4fKjLjmp3qjB/SbFqO520G9jo3SHXO77OdtxK9unDduZyt5HGUBFQ/pzLq+IbuF2
j0p3irUtxW2ZA7SYDeOzKV9Y/lIM9lYA22McENqKLMXPsd14Vr6JDEzaUhY0XhN764QKbTV4hDOc
rmhbFEyggDBChG+XVpiR3rFrVeRX7Zp7tFWgpfAqTxvs561caodA+As4zB1wD/T61ZwPTo9hW3hI
bJbNBDCxHV4FLhJNv+PaQwI5KM0fFw2TnnHnxDAJr5BxdfmHbAAhZn5kNAiVwDOaO4wNDfoRbkVJ
jLIHfsIGdecI6I2c/W760Fvp2DUeu8kDJNhunc0bDbMLFvuKWQUcuvDd0zsTbzcH6G0Nfmc/R43a
GijaaqTDBjTEE6CBmMH3bqn9OL9vYBrQxG6Hux/dOwW6S6betVrbYzAyH1PiZSIBEMW8Weud0Zp2
0JY5Zb0XU+8UkYlE6XrhAeXCacYnWKE4DdivgcReg2DQtpgPqfIdJmm5FUlDsUj4qQmYxDA31q6a
WHcFa3DX7EdcX1ZF/MjeLQkQKOxqYd9hCizDTtAH/KXFKRFHUS+MOHV82I2QfK6ZbMb2FSs8S71a
o4lk8q1NlFsln3P6pk0wLhPbUhVOZ0lnpM9dbPh6lzlTca3ly26xbtPk2tIfrKh2Mx1YvbyqZLzN
2ve0SYOW72TWoA3luaKImVnnNT1wU5ph174UkJeVaahTRBmIbCGssCD0QIUN3NZONLdOLqWuu3Gq
/IJtUuuyGC9bNFMW0ehIs3LiejM1F2Z0WIxPOt0MNXCZRHl8gANS5JglDqL+qCF31LrbBrGWRBud
gDhiR228pDbg1Jwj3o2OLj4YrrQ8fc7BvE2fthj9gV8s5hysv8hKvUneSw3uXnqBOuKaNJe2+Z5Y
1jEbMM29f1Qp0osFjitPSRa5khpuo65NiA6G7lhHt+iBQhlbOjR70Y1oZ5N7Zr30cvLsBYkraA0b
lwoz85BZ1C2q+WJEHc3LD81otykDMWQJX6nXokmCJmLIC6XXT9RhEYYgxceqYaGJMaJoLIN51VNr
WR8tKq+sfjKb0umb5AqGlU5kTG6GajLttnUZexTAVzGIEAlPqUEngcy6LRoHDgeBYX2WBOkFn3dW
2qMkWy4HQsI5vhgNyweD6ckeuBDmI7XgZyI4oBn1dcKPPbQOnH/GGVIUwnyDTxvaD3veXGXx7Ods
r0zs53XmhPahq+dlshydv836XoPjWJHw+77TPscEE6CbW2xYHM/eM7QK07ufSwhGyvYptzD1ckmQ
a0oPbR8YTZAAz7Wuc8CwEY1uiNa69jw7IG9wCB970EFx1zgC5XtdjV4kUOVbQ4jMBjznWmNdViD6
KMGbsb+kan2ze6/psy11z64qAPWxOzdP8FMGqG46xnTb5pVHi/fa/IjpVwIMIWcZrLYwuWk89NOx
5h8KJV3aLW4/GI6s0WM+75sBrJ8RO5YmfW1Br6V9rTUHbqt9AvIe5k3Z2AdJc6/ghSrh1siSUA2v
TX5lr0BoOrpK4kdSihJPA9LcAzPDcJVMQDnw+IcUWtGR5FpApMWWJLSbo2nAVG7GVIN08fUWtadq
dyQa3ASsUNpYISFxYOPhFmwkViQBtTTPGBbAAcpDT42zIEhmqEosG5U4MrEIaQuTEdJXeM/z4iGz
czeWxI0AhGSYghdndwLRxYgjIA3C73WAKjpg4RjbpLUB93120xPHK0ALi6vSo8wUYJZrOEN4CcpF
WoCzGZoAg5R3qfwCbe/yQttFhQoJfKXHCfHBUIDS2kvVkwMZuNdZaM7MFpjtA3ZRBjimfJuCxbOO
JAdQiuBgzzHYKVjZkatJhpOuI5MB11zXvkqqsOusXUzroIZ9jmkxz84XP01NDxIp1y6/MqB2BS88
kZq4U0BtgdLPhfAj0F88oddmDIdVieg1oKWvLDaaVH5JC5/3GPkG6HrEU8txw+GwVyZPEbiSiqDh
fLk3UDQT8UwS0EKoV0b6NuLhddFshaEj+xwe8gE4E9QewxwD8e/clajM8X1yZCNxOoQp67wkelmA
4zFF3BlAmUqKYK4br4BMLTZemnpxEjDt8/BWpajVCrA1JiImNkRkA4VecpeuxFNdh2alf+gSN1XH
d4n2HmuLQ9B+QVXpFvnXlN2oVm4scTur2p3saYVmAOC+LCYkXTHOGY5lATQ5bpB8oYrrkL2Z6Z3I
IA7Q1gODWVhlqNZQA2RO9cqp0tifkYZTTHgSk3pJ+aPFvlJ9PxcsKLElG5zLAURJOmruKB/rUl3Q
qN+U2Fr1iLK+VhcDhB59C34FGCfNOpfJDzLUyqusZ6tvvRH1hECCTkvgxTV1mpYFabkV5GBkeVjI
z0jr8RsQppFbw5EM08o/1VoCtdaNqlaszvKN2fTRAfXYdeCqOVpAhAIt23lRq4PiOkRWg2RSA98E
qjS2nzit/Qy+a7FB/GH5RBbnZLhCzfk5k+8th/kLB6aqXVEb9vUpJqbW5r7Lq71pMo/DX1aTElAK
sP2MXbFl3pRq8XJ99shcAh96WUnWyPgyKJjC6JmUEG23L42ubXDz6hoevK6dBcdzXtbxqJG7xFWg
C2iD7uA56A+sdAQwTRpjP68FTVmjmAbWQxFIcfoSZYOdQFlhMydDzw2ctGmS+l1muyn4pIh+thrM
MGbmCJn6FIatOePu0N2mgJsbsHJIzngD5cJ4ow+J188YLgRg3zLldd6VgQ3SsBxaNwEcp5vvFbTX
sfkOgafb6cgItE+Gy1lshxFEcQS5LKzdkXOPK1ysRy6RymkLgG3WvQ2ndwwvcuGL7Y2NdG1cboRe
ghPOSfuHlIn44zhuashBBNJ8mtyrllwXox6U2qaoi61qY28Z7grzvrCPFbtv0+tE3Ai81sgWwWCG
ZvapFxQSgvdquOmB2+QgtyD3dscIMknLdIGc+bB5di0VcjaFs4nqYcGVbW7K6CUVnU8iDKet3kBo
IEHQrE9dgYyIkaC2+GPKuIlEh3pu0y+bCZ+gUiKYjDjAZaI1zaYE6ZiOhlPJO8N+S0sdbqKjq8OO
ZJK4UZDf2eZmrJ9SOmx48pIBbaxB1yQm7iTo5HJUOhx3UOmyluG/wm5wODZxiiT8aOXVJet7GNcM
QW2GXQ1/b5wLK0fcKrUQvYUhJCDP2XRP7RsNBqERgGkb4+SBKooCWqenCIqfYTpawwePHjHvgSR1
QMciNMd7k2+rSF3YCIRMpR6nGJlD7psZkFSUezVQJ63KvCIe8AdGaA/ApWfEq9hzJODhP3Evh9uK
HhcB65tA5I8dQw6d5J7gGCoAbr+YQY3GL0WUHQhwN1G0yAcxV0MgiM69o2BOJnHCYHSEUhCYJlJ1
uLK5cbMXwoRgEbCwAcKpT/0R6F8NWyEowHecWa5oyz2DnTTKvxpWh3EYkQsg1a6ccIMhVhqEDaDj
wCeOywZjX4EC1kEmCHA6EihteZmX4YGOKLUXdVfG1f0Cb+U+RvZcxTdWOYUF2g6Z6NwsjSBW4OGI
FqsOAphFCi+ix7YvQHUQZxYf1G734FzCwQRllQ5vhvEozOFWgUycU9QZU/Eua8w6kMSHkGxvyH5b
U0wtGY2riV8t4BFlj/whv1wa5jdF2DBg9/DOVXqH7QYqRgOaUu1iYw4U0TE/o3AKwPeDZiD3qm6y
QfPi9DkCTsj7BaQW6NlPwSxHMwwvoyLMeblh5YQJRV+YOgI672UlIsoMSUe3jqndTSrzZNlvbEbc
NIOXU5UeSqY5Y4a8KhuAakPyljEvSm57aO1MvXZa8LA1koTIiK7TbvCNmt9JmD3B4tK3G/jtrCki
EvdlXpGwDzDWkCPC6BKgver0TWpKz9SPxniVQCggCZLdydi0CaQnaUZrZ2xy1MRsS2pwBuBrDCgM
RnjsoNaXxUvRQciaXyVM2wy9gmQP0AqAZte2p82IkNPH9TYx77jQ/SzS3LxNjhSdMQUAh3ah77Ct
BMQGsoFq/mLyyyg/0mzaa+tmkAjziE6mSPEmGtDIFerZAgwkLZFH6GtPIw51mVUHWt03ae6RGMKl
sr0sxfwoZP1Z49ZHAbA4CwdzlZpBAdY1hbIral2osnytMA8xXB0JQWPZFB1amYRGCT0MTUOaIqDN
mN5rAlxYQHm1AAMryw5LY4ZOoHVNE5BJddW2LeRU0H1YhlPmCPbaQ6V3UMHhXeN0DW1/s2joUwMS
Rk1kTjkStcjwiyG/YeDbptqCToaCMUGeYvIQrS9g2ztsphLkoaDbalyCIjE/jGU6gJXBjnkteu6o
SvdiMLpwM5UmqCM5hynELnFiQfNT7HUtA2BEb9tG3LBMuJj15vaG2GC8Z7i09SWD7x4HiZ5kaqtw
OBUkXhEc8/IRzuYopxyr7r20KN/qad7omNvVjuZ2GMReGxR0LMQp+xE4FtmNOYCGhe36sd1LE2I3
uwnTXIPKa7iOOODYVKpbgvczFdI1y/kLRHG+StywjRK/ba/g7OklWuPB5ROyzo8C18TQ2CGfn8xK
veTFJ2xRHiDjk24L5MtjMXhhJEQcstbOPuRR/ZTBL1rn9MIYZ7ZbRH2oTdieAFyoIHjJ+841uuME
blcodF6AmMJX9mxQWzJGXjjn9K62lk2K/EGNaNdKIIPrph2tOy/FGpn4QmTx0cGN2y2NPLgsPvMV
dZIeb/cLYMF6uu5QSI0iu42nO2PpwGNApVDiTdoGUjRKSIDpfaUX4xU2SJ45eLcS6adNxm2i8LcX
esnN6IFLdkw7gZr0g2los27h8AF2cETZkkFx14L/GcDyJqnl6gi2HEAC4Zq3kDEYteKOrxIi0h+M
Krsrjc6NgcVooHXANrgta+5Sw26cPMbrZeJrjiiIL+oJI3tVa63X1NFHCvVRHCPFaWCvTmrPBBZc
zFudqVeC+9Sst6AvgE12i5fAciodb4tx2gic4Cax/CqDaqIptc9uGXZxDGdIZJ0cOr8ihMZs2jRN
dNQTNridab31eHh/kH3qRUgnwqkwiaM4EMNxnDH7i/YPpkyui6ndm1Nmbmmh7zCRkHnTIHPwBPGd
US83LZ/Hh0li3katzR+yKlHkJv0Ho+SiHJBy1nlOA72bu91oU1CEHYkdniKjltoIYzaS3HSwOSxh
Ju3GPRic3jhA6HJtpfp2LJo7VCzHaGUTalh8e52hhnBiy1EZJgD9FiexG71OzPjfowZdjsxkbinW
nDsW4Lm0fqvR4QNpYu30BdIyHYidm8Y8dUlOD6wUu3jS6yNtCeBYpWtQ7zI+7lsJIeaZloB/LBfX
FiTT0m0YaWGyrjhpDitLYvHepuiOjpbQyDrcM/xGdMiKbZAG0Ip2RvVJW3UNJ8hzfRY/Ngh8W3vt
ivjWIEDLsUoWG83htT94kwfU4xpI0w7uyn/aos9196/tN//0I3xb7qRpjFe0VoOFji6OpL+wH4ri
yqK3Zvk8rGoGXB6/v9ofGxG+LXfSQDZ1fOkGeE9vcsxDHqIPE4bvTDcQQqybXNq3v6/2Y7saxq7p
II5tToyT1o6EFLnCTDb0A4HExV1Xlu+/L0B/3CnfVjhp5yAtdJQQTfx/Kz89yJ25nQMz6I7n2mfP
Pcq6bb5tC5lizoWZMblJACjLTgNksznzLD/uvG/PcrLrDb3jpS7xtjQoIxajDGaj3RVDFlC9ecSc
AIg6Y3GY7PqQMuNWzv1z0cgHDTjFmR/yY8vYtx9ycgSiMStJh940KMzpXdM2x4QbR72OPjMQvjXS
27zOgg7M+WgN91psBmfWX/f8P2fi2/onZ2KpJFwwK3Rid0G+rS4gdnUxb25Thii0AuKtLl35hm9/
X3XtTftt0ZOTAbIfNZhB0I63iTYqGEK60QMjPLePzu7Yk348WWSK5xM6DssDCyC93YpjvW0QW5Lj
7w/0Y/sWLNgYN3CDgBH6e8fiUaLJrFJsJ/JptB+xmEFGnps9/WM8+bbIyadCNjxB4712DRfsWoC9
zPL+VRjl28T649JPwiFDehyghE0o6BDciZfodwIYKgB/jNCIDhBCRvyQRSA4fn/+f6fDr7fIt992
8kVpYY9WC+J4g9YUH/DSViXeatSC3qPSzbZGAD4NMJMLbZWPOuLt9+XPvf6T79xEcO3JzWUNGK9z
DTaQrJ0O1P19lZ8bWG1bx01JCLVPjVTjbEqzSSvlxnhZTWsBTLU34OE2Q2h6fSC5X92thhPF4+/r
/umgPz0uNvTTnOoC5TA/iYcqNwdFBT48d+QFeCdLXYz9zcg29XW1Wd30LKf4iDDtxGuO0ya5mD2U
Js0rDJqo397y3bIjQQcVla97ElM4ycXvv4/+tDG//76TYBpBmj2KkqWbIQC18QnaH+0I8HnZFJvp
ml23hySE/th8S/xz47n+GDj89mpODh6ngMbs9s/AUbCNf1IID+KwL+2A5A0a9QDfB7YZ4mW+0nzb
FZvlQXeA3XoAOiF42XXS/R/izk+3y/cXcnJSC5BCE/onks24A4HrQzSlOfSm85Mw3SX3c3jOmPSn
CxM1PwVNbRoCrs9/hx9iWJypHomNSiGoJDcwqTtzwH9cwSCGYSJZ1KFu+nsFI5mY6pop20Q93lj/
rmtL8PsuWt/JP1/y2wr63yuIuk31UWETzcsrl/C4m+uwg+wevWJnnuXH1mnbEIxaNmM2PTUVG8Y2
Hsx5hIoL9eo6p10FKPmitVsbRR32hgeQHLY853brj9ZtNhemblqcG/o/OVqvFQaDygM2e0DLYsTH
dVHIKcGMwGbv3Lb4MSp/X+/knfYiK5NR6yAX0RW4WRK5gwmZIdxee8yyrbTPtFW+iNEo1tKXrrf3
Iyu3cCn30qYPtW6EvLQGN234kJQ9QZy5+f2T/3A/o8DVTdj2MBBRJjkJHDYBqlOKFn3WK51e5wLz
iTmk0M1Wl+Dklv5Ta9BShaYjIGnNdG4A1o8B/fv7OQmsZpG0umSIHmaD+KTg+TUDicJwAi0p93nT
P9tANyzWAzLpgZAlR+jODgNJLmzOXgV43Knrz1gj/pky/c85MIXNDCCn+M+TiCYszGpSq3VshVoX
nO4dCgakZJZykq/5KgrENaaIX1hB6stbevX7B/kxkH9b+yRuJfasqWF12yvFTVc/9g26e8pngAu+
ZOHvS/387gUOH0HBAjuXk3cvpCFGEaGagPzM3BguAz7grFbZljdBdeVE7+oC2Wdw9lD8VMbABuI/
C59sOkIyM7YFDFNXC4MelzeFseb/Mrbkx5j5baGTL8maKgbkAXdlnChgYgW6EfIzQfOnxOf7s5x8
sHToTdmvBbSWg4Kx76JpAhR1Lrv7qW7+vsrJ9UJjtMBbFgpZY0mfKR93eVH4kchcPhYXHGj3aKFh
8/f98eNWFAbs8gWmKxDrJHSV1CjnNMJXGosaorn+HjxjaKDlIIXyJ5XsnLUQ+/lV/nfBk/2YdkZu
9AxGaXRoN1xEnp6VAR2Ki0iOgVbZL0YHDULMd6mSV3WTXtqsfwBhtdVitiva9NGqh201GE+A0u5q
kA7TmINJbt221QKqQeENDeTcLg8EUxkTjg45KKZyG81VYxJh0JwJBrCzACM30C7G2fypCrr7/Z3+
/IgW1OK4xTGF4MQypEVLIy5ZvNMFDdIGOhf4x5zd/b7Gj9e4+M8apxPfADxaib76zckK5Bv6AgqQ
Gdlzj4aA3xf6qYbEWANTWNgh8IE/2ZQRm0s+6fN6jCEmD7pwDJJQP5ta/YlD/8Tjb+uc1BZRP0/o
y1pWIz/M9Ltap44Mb8IXG92Dyg4a3jMb/+ckwUKCQExq2/w020/T0mpiAY15+7WOmwW794lMBQ6U
0CWTsD0Xh3883OtgCAzjQGZyOocDE3hgDNDCCgg+fWgJRfuCm3xARgwQgIX2zRI77LpsMfDF3JdH
fubC0X8Mxv9d/XSCAInqquYcXmXAm9FD0N8ANIcUzJn2YIS9C+pH++oQX02v6iZ1muO5y+DfTYQE
hOi6bfC1qNNPQvSQRnZT9IhsVEP/0pyyh2EoIRM1rvIKXfv1gEYfGxLR6Ny8jH/vBh33LIFfoWlR
m4iTaLMMU2ZYOks2PY9eCzVgig2fP38/IT/spL+f7uR2SApW8FzHBQSpi2e4pZdcNuEAQ6Iq6B/5
mfP4w0H5e7WTA5nYca9XFIlL4y0Bur0D9PeE76tdIeTQ12f37b/B7O/lTs5lMRE26yX27YhxsBiR
6tIwfgGH6LCd7uW77jM+a5P970f7e8mT+Nk1FHF9dbOPEzOwivQGfc+3v3+zM0ucGhbORc6EVWEJ
LYcax5y8OrfPBZh/Ice/HuPUnDDO0J1RYfQDIuc6c6G8RSM0MJo0VPdnEbgzX4mdXOOpmUhY5wCB
q1QPl8ypLH2jy+9NNPzrg+3qstzX9XRQ7XCNzq7naoaCrZP1dU8xxVHjY39oUnv7+zum517AyeET
C/jE2eDJRmi7viVeaakNzfmRQwCfmE9DTBiOo9zDB9DR9bOmlOuf//tG+fv9r3vgG7y9DJLE8KTA
tJbb2U9cKBZvVg+tOZgPqZPsjHPwzLnHPQlypqbqNptwUlYTzAUe2gl6Irw/Awk87e73d/vv9b8+
Gxewn7RQWZ8O/J15McOvB0iEhPwSOvgJNdQSLOAjfl/nh4tjXcimpokYagvz9KFSKoYl/YM5WZv5
AvJaP96pEKSEl4XxzvCg2F6HTKCAQyMmdFfn3FL1n4/qf3/BSXS1F+hXO5D/CEBA5bazb7jw+7mM
YZq/hWwmgyjTk+7koq8sTP04aDxt2+8m6LrYmZfxA6Dx98s4Cb0tK1WXSdSx+hHq7227AdRtYfHB
p+4zQL/gXPL147Pj2sTUM47pYn8Qy29b2DYUyFYNheJk31eQ4FZaee6Z1sjwzyn5tsTJKUFnEk8t
EwOwO699UEESwGDBR78k7BDl2cj+bxKEF/htsdPdRDFqW/R4HtlKf4zNI7qINhY6LHPN9jn6C8is
eb/v4J9v52/gxwmkVhpFYnTsz5SH0bd2LLS2cjv5q5++wrjO31f7E9T/fZ3/hVrW1/3ti2Ug3uNS
X80B/o+1K1uSWle2X+QIz5Zfy1MNPXdDQ784oAHP8jx+/V1q9tm4VT4l4NyHHTwQmyxZqVQqc+Va
tQQpRkxKkOXe0MFbA96UEkh0OgCAaL10w/gNA7/Qq+tewOt+nBTT6afCB6B7X43KdUkHoIaNL1Wd
HA1Mzy2WciIYUc3rEuFFaU5zGt0ZmfGtlTowYtjuHMdfqWp+XIZKoE+4GWtWH5AL47I6NqScuwS6
ZsmtnGsHQMzu0IR4DDGDcfnzbSc3K1ucgyz1JKeRAuGP6KPKNCtQp7C94ai+/qzcSb7A3vYBs/GQ
wlSybfMMhBAXJ/VUpoyHHppaTuaV8TH78Ap0TFAdm9FLv4tqPwKLPANhMhjlGI4gLJeBppa+V9DG
Eaxpc79YoY+ojFqRL7tqxC60qQXRPRMDAssbyO4Bo4HcX+vmDwbGhJz8unwmN6K2P9ubM9df2eUy
RbTsLNuyTdSuAdVQAIQl4QciL4LliaxwyWHaUiKXOWOZL24HVA9z8Dh28R+/4BGnfi1FZ8+p1Smm
3SyVIE1AkSIEtw0GtCfXAgrv8kYJ9omvUqd6WFtyrKOoJGMIa3zKEzzMMKPTCh5/IjtcSMrDZKiB
h8gCQhuwMLWASVOHjN2h0x8vr2j7+GqmiWeuAfZomTu+dTbqA6S22SMeE0EQt2mOdUDczlu8snYj
sDQIr8gNElG2V79ssuWv9ooksxUSGTZ/EtOrhhv7loNhB/TpSh95SX8S0rNu3mMrm1wioNQWWG4N
FPwxi93PQP+hyfCCy9O1neQQ3WWghrvHzDJ0Fuqvlz/xtvv/Wi13yDqw1VW5XMFpwKigpVaA8dub
kBiCA7B9a65WyB0z4OH6Mq4RRCYfbH1ufkvf+jbIspAZoIkzi65pdoucR49/F/bWw1ht4yg3cltR
PKKBKg9Y1Ipd46FGj0h2hwAKRqJsfdOerhkq3kCKpvOnT87ygrQZToVy23uQogfOxrjpP4GRFNUt
AAtFjyF2ys7Wt7LHncIWE6GytkC95aeYl7JnzjK/6r66b0+SiLX4vN6DQ7Gyxla/+pql3oUIYUzP
JzkUw9WAQfXc3kuY0yEqcXIdo4GvqSpCTojWyO6+lVUotOe6PMBpOp8ErB8r3Sw3ENJiZX9fFewg
88BLH5SLNQTjp0ZBLdTsgvDIpGpGSJuoQnDLBs/t+0/JxZdIr4nehAVTkwV47lCFO8UFayCmjDGB
t4t9cMBcY7TwCch4F5fqS+HbR3U3n4rb7j4SMkOzyHJp1VzkKXopTTuJoPqjgT4MU7Umef1wnFT/
cpjZfuqsHIiLM8Zc2nOILqHPkojiIdubpoNhgfwWWn+HHgygJ/oCuLNz2awq8iAu7BRRpM1hAbO1
Rw/tDThSWqf4UL+U15LTMi11pz5oH7JHA+CTW8NJPfvwv/4GvrSeh71VohPK9CvNH2jA3IFE7Brj
muFeP4DACV6WYmMtYDxaeVefwi95ICpOq5u1BIAATBUMmgqY1N+fJGrKcpw1cG7y8gmk/kruyA4m
cW8xnrCHWgJFedEAeGyZd7qf+UXrjCci2IuN82Vr+AEMimAo5917sICBLKdJAtOQHQ3zGTag5hoQ
D5gaxECreQxl1JJLgeNt3G82sDcKwwxAQ5kv2CZ5iiEAC9TumLfBeOkndGhdG7Shl/1s63p7Z4aL
VMtYJkZYI1fFgL95RMvQ6/bQukgOiFWn6FE7/I09Ffg/mSmFn7WEqG6H4A144+Tvf2AE31ue9afk
yXDM50QYIzZ6vgrEvv+1xnuwTSZrSmykRHqggPHgPgZPMEjI40fUbU/jp7S+wbCrK5bYUoSWucd2
nylV0SwhRLbyHyGmp0fZfhgAucQMa++Dy9PJK82xs37XS89FGF1bHdpXXWRjOgpo9qV6iarlUUuM
XSy1KMo2CkgOo8+oB1/V9nSKKEboQNetqBI4ZAvIWmM4LoN8TjQsrmxLjirXzgCalMI2AlMCPF6J
jlTrXXOqjzUY6HQSuxVmwVICwUX1UwUCS8X8qhQQY1y0B0mzQORlPA5yeFjg3M2ie7qVuHF1HRKw
482vQK46IcYIlrYFe5PmAGgSgAb8dkzUQJ0mPzVHIHcwF2Xea/PwLVG+LV31IyLxrgUvBI47RlY7
Vy9ArgvWmyGELnZ/VYz0CA4wN7ehTw5eq9nYS2ACTMERDRqAsAcjimrvygWMyBZmcbP5ebQfenDz
2eWpnUCJamUPtPpO59DLbQzoZw5jr8pAZTuBpiKMLE8lQ9Cl0wEQi4ME3kEdjCN5/LFRbtvxhVYY
apPaL4wDuZswnwhSkJ3A/c/zZdVAKNFs1SYWVP+4u1oK5XpBLdhCkelnh2TA7N53RqgzecUBbBdM
Rlq5614xrZl+yAWn/TymwDoA26hjYqgOBdP3wTQ0pd5KKIYI82JwpAbMg2h+lV8vr/H8Xc+MmIpm
Ap9pEF7Rrpk7Qnuq2IA4gfu5Lb/O7fB82cTG84rZAJJGJYbJOonvF1LlJckzvaaB/Thc1Tcgz/Oq
Z3A/HrJvXRDdiqqPG7ih9/a41Ceb6y4fisn2LSJbPk3hhhiFA0PeiNGleKzB61GqR5IsqYvRrwi8
/xjlvrxmZuJ9voOfQIB5BXYFYB2V3ztFyUu1komvYY5dx6wlmBs79CzV/WU7GzeCasrQSbBNPAiA
K+ISqwXgVswJG8Qf71ltl6ISmj9XHuAeHqSTBa+dDWcxZZRDgA5ADNUJFyaLpgWXmlqzIVMQG4HT
JQfFayGCOG18O2C9MHKCwrGmwCffu0ubN4NEStPy06yLnLHBqddltXGHDGQXnY7BjLS9B33kQx+V
oGodwKMEQUR0EdO0xYwraCDLnn63rBjkBCqmmS5/8a1voABrqxi6rplnWjF9Wqexpo02qJlOpfII
xSmB65ynyqq5NsClsHnc9yAORqWoAt5/NzU2hP/y5BjP8n1ud98tVVQo3cABvr931fcfvOxBeGTE
CVQz7ajdgYkzaOwQM9ig3K61Z8Yj0Mpsfkp3J9Arza2CecoOo0vHTk68GG2cxXwhzRQscX6a5laU
VW6c5/e/T3v/+/Q6i9VERes4P7AnE/7cgZfEb4STJeeeB0OapTPQCDaYx1YoYQLB+w6tt6G9T8bn
CcOUMShV0v7psg9ttadsIGzA4WRCcOgMVaEhdx7CAs8h67FGC/xHf4MZPy9zlvvkGtOKQGyDQP5x
CPQr+Up8jM+vNSzzl3UeVdGoqQH2Ybx3Sdq5c666IFEDbL3o7zWMmppV5wmWu/EseGeQixtjomFS
LHl780Z7jM9dg5DmSL9C86M7ma4RaE7tdwFbqAo24F34IGxyMhd5H4/fL5lz8aZXWivMgZoBR9O9
UkzHKBz8jIafzaz4RHQDpBvWp6amj1ZC8GjSvQgzmCTXRPUp0e/gXFmKQMI0YrjwDS5UP9S5l/o2
9G7ozaw6+X0eiJKIrQvCYKEUdx0B/pu/fEFoqy7WCCAUCIuBHNv3KGyOdyA9loLOiT0RZGYraVmb
4+5eLSxBSAyygQAk8hUU/pQcGa1I3k1khLv0LCXVyyiaDL+jAF0RkO/0gHOkr5fddiPuqO8+HReJ
LQo6JImJtBYhnszgH7tVrUmCdI99KOviZNRNiel/TMkP8RLuykl3Lv+AjavmnX0uicDwrFrPBaib
iyH9shDq6lV4f9mE4EvygJKqAs+kbZQgEq+BsDbv5vhLZAmaixul7nffkUeU6HKjD2FcodTlSKgj
Qjt7j1o3qqT9J90v/PFkCeqIG6syZcNAiqLC69FSen9hTEYf0tkAgiMex6cpyT9mILDBNLWgcLht
hqCooRq6afIJOlgSoUSTIvfql6c2OdnmYyOLkiEWmN4HLuR3SO2gbY3sGdCJ90vRC1RDtXKxQWoU
7RspeiwNDMwY4KYbqf4JPegfpNGPFIx/AclNwwUfAQr7SK8Evsh87dLv4M7CJEH+VatDyzdrqF/I
MvXHIb4Bg+BnyVBvu3r51gwNpAym5MtlD916PTCAr2mosqWg7s12YVWdbTLADMK0QMJ1NbgqJGMA
iQld+ZZBx0CjIW7NbBw7GLQNNscCrmB+mMUE7y3IxtoCgasCuXPvg4hbUAQ+TzSwq3hVoneLwRyN
798WU18UkpYXwah9NjIbrHttQPpTUwk+3lYuKdumBkPwT4t/HYCOioK1V0H5TQFha5f+AA1EAxYB
cHzLGqZMlEnQdN90ExvtW1y32C6+kzbZVqJ0mir5GZmVK1kZY9y0+bLP5eF1akD+kOugSJ7KGMpe
kh0KPuvGqBlyZ2DCZY0QohG+OyJpvWpPGgjK5SO9AwlNtGfAP+VZ8kC56JqY7XI0kFv/hvTh1o6u
LXMJRlI2iVarKBVIiuJYoIhTZBQsRkzmVyLl0a1NXZvicoiqqadWtrBIPUVyGmqtb2vDE7S87hND
Bml3+Xj5BIqWxs7L6gC2RlZKdom3bCs/dSZkCkCIWdcg7gSt/mVLWwFVQbERZVTMiwJ1+95S19VG
kvQxWFqlESTM9GqJdIjetoIFicxwOUrYofaFGjKuB6W33bxcnkH0ANkEk/iX17PRjoA/qpiLsywC
adO3m3H16bRIseu2ai1ffpGVI9p1bhmUSIG/gsrih+6P35QP4vi1dd/CKszZzCRqA+8/Y1biCVPI
NcNGKb75Rf7Ixli0QPuhX6k+gw+JursbkEm2zn8t8pVbBXN0ZTrh+8VX9GCgJ7ncFAcIc+3FGqOb
3r8yxd3tRUcyg2Li3TfAYqUAfz6i1Vu3u5Z+nsnny/snssUd6karlgnyCaghaTXYMsvjogDNplbK
c5bVPgDj7e6ywc3Lbv0hubOd68BiQtLE8o1dfoj2aeQmHnEHQPVi6qp7iMWILnbRGrnTXbQYSJHl
BC46A2E/mvFNNbUvWQKq83KajvNUiIL01v26XiN3yss6R5u+gbOArF29gjoBqps7NM4Bf2jar3aw
XP/GWBdzCz5/WRvlzrxpDU2uQO7P74/0rWs+3zEPHYLfmDo+uwSRqWFcQldktDNM0+ZcVJ9MWqZV
A87tGPVp6DwoQ+yDOzP3LMZVNSYFGHQ6cGgiq/xEqvkgUcXtk7FHERtcuXOtDCi0j6DcIaPqDhqI
YYC4+VQV9bTLwC/VWdZ+pM2nWl8Oyyx/Stt2D54Z0Cka84cqye/VIkNTN8ZTZZbhSBlSC6U1vpYj
8VpdhxSSnj5DXNoAW2YFOb2xFWQB5/GA+wLcwembDNiFKQOh9B9/7fMHLmeLOzKxUutQfoCtNIEz
gU1ex8w9sOPKRztIT/JeVAQ9uw45e9yB0SMTpBwlQ56Op2SGpsV1aT2YzR8n/jCD6E1UVQfO7+wu
BBc92hJFFAfmdf8x29fXkCs6kFcD7fpICPM4b2Bz1rjjUU/GUmPeMkLiZPgW4+jaac/R0bxbAsgV
XEFK6gTiNTe6ta/AZ+Top8Q3BXFh67uuF8wC1equTMEJ3g+KGfpU/z6BcLaAkoU5Iix9FcTYLUMA
TmKsGNUQUExxDgOqqgxssgZaAQdyRFPN7YM2QCvghCajj0tFdee9/KBR57LdjaiAlyLyUjBEoELC
F88H1S6naByQIeYQ9hlm0H9VBbqKYEErZZDRxeXkZabyCSTo+8uW38Yo3gU/lT1Sf5nmjiM44itq
axPxZ5rLgca0HpPIK9V0b4DEPNXAxiWVjxCAfaRa8T2yo2cpAzqkQbuxqxUIRKh5UBcgngWfuN1p
t9rYOUYT/cgS67UyyFejLfwysk5DDubaNJ/9VFIqvBS1h87Uv0D+BfyO5HGKpeDyws77tlgYWGB1
Ng1tY1CYu0p6m0Q9Rd/TH3zonKu78iNYNPeQ4XuKDtb95EnH0i8eyZ976jur3GEJ+7YjFrQjgrK8
q6G82pnf8h4UoWUnSgfOLmdufdyZqGKrgHxBC4qdRzNIHtANfwGsM0RCIPuQj7s3HEgBYpzpj/XG
mV0wibDxWtAe65zd1JaoNIIvLaDdUY8fbWho0jhxBbu3uToNrU30OBUkkNw9qYBnC+OmsNJ6ik8+
gg7G03c2/gufQFYZmH4V6A9l6wgbCmcPgLfl/TLMnYcWjeSh6UGxaECXDzMvY32y1TuI9DVQ8to3
gH3aKrjpHxNfhNI5y32YZcPGWATaR3BcznWK0aDjCAlSvweRZR9+tUGsd/mrbq5tZYHbOkknUSMp
qOhBF9wCozEUm3YmaH0vWzl/aXML4epBtC2irLQmNs43/4D2JoX8Msbly+92sQv98ROke6AAYB+b
B7CbeQLjbH/4eLb+itwDB4opOc1bwGAGv7taEL/La4axUpzuoQmEQ2pnoES2VNwVGFqCqA/eOe8v
plkByBPTxAxTNrjKVfuh2xeHfJ/fiyxtbt3KEHcx1YRYFm4+DGCjhmBjSFrVH1Ji+Ze/3sb1Z2qg
9GOsGkgtTO7UZYraLQ0DHg8Qh6d5fpvLsSdByLANlefLprbywHe2uE8HhYduUiSMQ0KbzItO2Uvx
NsmmefRFNPG5db1qoCFgGG60pvky4YT25LTINgMPMeYUdHp8tAjF3rD1+ZDZo7evoEt3NqYQQb4k
rKFMBTvdIXejF8BButRJMI8MnRE/erQ+h056tYyCc33+NIQbrg1zJy6sBj1qW5Bto6niY84cpQSo
mICUBkDVJsiFEx9bCwUjIBvFYGBjPl9J6WQbPWlwwk1vNoarvMfsUQ/pt1D9cdlN2C/njrOlsGiM
rAx1V/4WtyACJ819Z/n2jDHrjubuAulVLQdbUTkB9mTM1ZOadaIpmk2zgNagS4CX4RlmT87NGNPl
GvGL3Ljrq2mC1jDFaiUvBadxjtFsp8tFVHAio9zrAZjFHIpNLYppkNGB8tOxtEYQNCP9o/Y+iRav
ANLq8ufduHMsDJH/u04WdlaJdaePpKiiJfSzcUQHsJRvMYAlTFU2YvI7K8ydVlaKgRR9ViIVa73Z
K6EPgCPY+82XCADM3yjSb+QO78xx11yl0LKJdZhTF4glajeyOl/LVgWu/XKHwUvRjXNWPlDJO3Pc
4SOapFpDbRF/8sNgDJa9WnyB5qoHabd9pny5vGEbJ88Cuh9knXglY3qVW5uWSn2oEyiCVdDeINVD
Ypk+JdNOr/aXDW19RMCxVCDcGKCFxztMVVjg4TkiV0g+9SqSSvqqQdIuvAqhhHPZ1MbdhlQSocQy
QFF0PmKTN20IqIjll9WrRD9J9t1kPl42cV5txf+/tsG5IBREw0wb1DhATg7S5tnL9tlRcswrFlWa
3eCxjDK+Np4u2xUtjdsuos/TNIOsg2WTNpSulQUZLDosl61s7tXqA3IeOJSJChgQsX35qBePVgqx
tvt6+aiYgt7pVmYHoB4ohxnFiHaG4U5nA2I1/cgqZRjNdscH9WXCn4AhYohaVwFW0H1aOZkvSn82
9w+vDgYdZ7PhfJ84S8GXjp4ZQbZgBpofO9BLKYEKxSUHjshkByFxz4YqoLDqunXg1oa5NMWSrNKI
SGK/DbnUFgqT7FUA0S5QjYQtI5wC+ulq3o+i58BWgmThjMu6BSQQGr1cJisnBrWVGcWr+Ko6ZKdl
r9yYO8VRrsWF882NXdniRzj1cqhAm49VMjTrAK3mwoMMi6e52p6lZSGoB0HpWvjpHIhQIVtXEGaW
wH/KWoMKv8ylGZKEZFAhLMCoWMSvZvpw+XRsVQGtlQV+cWEhDXjUIUCDZf8w3kBN3DWvflZ4Eww9
/I/WuBxanSTokbD1IECbscNePmwuCjgqOwCk1dX/1+VxHlqZFXSSQvtngyU7Jcf5jvlJs/udFstW
qvnuY3IPkUxuZ5In6PhZqrP4lg/poedydMDjDtKE4aEK2r+odsKirYJ6SpPBfMPlKEu4UIWgGoqg
012R4pnhWKOribX4jY9QKT0INnDrPtcYFSZDFmBIhDt3U2eREAnTz3bAeLOc/nPuxO2Ac8o+XEua
ZeoopqDdb/FdzawGhKPRoTlLrkFFswNP2efiqP6QPWVve+rt7OdqoHixBxGoXpS3sJ3iU+u1bf5K
7DGjgGQaOxmjoQS6qNfsaGMjNctF4Q9cu8IZ081YyiDCqgVxEgTy93mgac1hguoYpG9Uh4226k4k
By1jjXYGNt+6OJFTWnixiGLMZixFVQW0iLhCkDVx93ASWT3knPK/aTpsLXJtiruM9RgQ5DBEKE31
2FloCcE536R3Zi3avy0/fQMyKbppAHXMfU2py9URjHI2whqGH3HufzZWhwAyC38T1EyU/DAJgHsf
TYf3O0chDEgRYpgtEmSoo1pechjhJ1CVEVJqbAbstTXuBJpVmpZQuYsA6u0OxXJM3cKxPig48brs
Sm4zCD7l1hW0ske42XjdHDB+n7U0gPrvtQ09jXKRvgmiytZpA4cG4Pjo9uNe56LYPBvRnCQ46eq1
jMk3DB6CaqYD04oVUK83DuJ64maoXpvkDrje6QU1QAmF4pS1S/Y5ve72GHBgSdqM0U4fCmyZCM/H
lsEHFVOzDB1FAYii8k5JISFiWSpFwqs6OhI1Exrxgc9IiiA7EqJ62t+KgaX/xWF+WWUbvHpg0q4r
676DVYYxQMhmScuxOLAr8DeC9tbBQ8hGfcxCqfas+pFRSYlsUv+09meIhu2VrWxxl3sIQZ4G2pc2
ehhh0EHyC4k2GZBoLx7BVDeNBG+xzUxwvTguqizLAJdJjCIoSIxZMamGyG6ZtceoT1/DqrrStOge
yoLPZVN81zH1cVoKqX1cjKh0dM3+rOcpMIaD9gMEuQh9SRwFgoO0eVhXX4Tba8MooI2nITiwvdau
UnfZsYTnswd1w9/AlGyfopU97uAmkmnl8fy22/9PGEPkBOsd4I4t3txtC346NJEtKOlAiM4C89Pl
j7j1YFyb4K7DMoHEW6Jh0i/KtOusBHmj+k2DGoA57BpIUV82Jtow7u6oSATFJybZYIEKRI6LxygO
ny+bEG4Sd2OM0QJiNA2btNzq9NTguZS75NDWeJ8RKENjgkCYJgqWxU9KSK0B72/+iQK30+Fn3k12
mlP6x994orElnEXWX37II0cMY0m0JlSLANI//fe67DqIuSWZl6VtoM8DlMPUot9jvhKTgIgZO5Cu
l85UWwA2LvZpMSZIL5enQQKoprDJzl40X24hl9YlKKMKtoNFpUu/lYtaShZPOYAuPyPkHz9JRDvB
hazUaKBBVjV4vIJcA5SOpHAZaCjyLEczTnZATr8BGhItkQtDJUA6fcM87m8elZu36mrvuRgUgVLU
tqVR8qn6sQ6v+uTOVF8Feya41Wwu7ICLrW6IpNAAQsf6Ub5OXQmc767szwdxPUfkzFwAggpo2rcD
6I0byehcg0ADgyx3dZS6VZEe7DS5NtQI5NBVIFgl84Vzz8SMIoqNtno2tZ6qNEpKjG8HqgmsepIM
NqQCGl8B9NkypVORmh/VMC+RaBq1W+kQHNHLCsPVUIVUCkOEhdr+DP/+Gh4baXV6kssL8EIsrUbC
9MGGkjaoNRvIuLoluDVzKPz5LM9uLAzkCKtqLPRe+BoG84lV3qT0splrJbon/dEMFnd61DRv8qN9
BmQYqH+6XTXfQikYYp5IF0Wt2u1j+2vxXJAAEtxMSI0EIZ6hcZuREHKBYyK46f5LAvXLChccshA0
zCEF4G4O9GOhXlM/9c0rViAp22sxt8q2PcitEFa2sxV+QlWNahIpS4bJYVBmJnsJonauKb023ujq
V2Bis4SIhU2XNhW4MziY0Sjj7j7Z6rRIhUKo35kfteRDkv3IdIjwQqhsTPKdnCEoQn3QMDHLDA1K
6NC2WSy4fze38tdP4O9Cq5CiBRIcUVDqhdeCtlNJREyVmyEQvBzodIJu0TS4LALc1mjEJ2ro5wkU
nk9S8lwlotx36+kOuqZ/bXBfEuqBdhISDII3kfuzPqEne2UXedDGtcDHSXaRU1uBGDe4nXWzLpKM
Mijw5ZyXEhX61qGMQIBnE4SsA+WpejWD5o5FAXQpzMMElhggq8SReLOyjpHWf01zF1kbYz4Ecleh
H74wMkk8MVwLBBaYiVB94EmZnJ6wErT5oQFflHFKFARhLvx3NFS6pIox9Q99Znn+Mo32QULOBl4Y
QbzfvNVWlji30ZS+b3QJucGfF0m2DoEF31Eh5IVSE1+nNIzKkOQMspG9Ql2p0x05/SxYzdZRX5vg
7mggJqCYaQGeqNwOyHEgCsrmnbRrNu8Uz+Bm+6vCz9oit1N0XKCoPQ8RIA2ab+2XvVx8QVYNcvXE
HYE4/iJY4dZHBGbPhFaWrmAulTuCFMKOkHNHWjWiSJLs5f5t9llPXEZj3+zIPj4qVNTWYv8ofw2u
jPJEbR1ZMo3mGgXYbPZGaDwB7J7vVG/Z2w74h4GDZJz9TAArPUafstteEHjYR7xkn7uGIVqqNVmE
RZdj9UVB0kMK+dSA569bdMeyCtGk8VYsXa+Xu3mrCUgzhaJcQi153tWy4fS6eVQLy8kzxcuAQCBd
d6iL4rHW2ht1zL1ImZ7mxH4qaP0hJvMSCLZ9y7HXv4iLfzGtmmnuoyQIryOA1eFnSgT0inIEDQhq
jLmwIizwM376huohKJkAoQwKKPT27W2ZCu/lrdCzXhOXtEv2NE1h3YZvmYdxte7fiY7pVjxdm+Li
AqrE7biAlMHvwSJG6GcMwu2UClMa9iLwHdFR4eIBMacmk2wsyqDXhXrVms+TvuzoEnQAIUglqIK+
CVxj66G1XhsXwXuII0pLjLVJb6Xn6AjZOt8KIriF5Ao3TXQ0uPhDmhAPV1rZQA0n8bWeey3uRKTj
GeJs4tCxQDYMNqZMTPopCAJvvBCrXNzQSTiGrECsX7M6kzbdQcXYRYt5cRaPDbMC2x9+nwb3N6K8
4PjxQ9HohoE5bMGqGZOjDt4BrX62oA6oOYzwsxg/ilpBguP3NnOwWiyapBPYDrFYa/JHoJ3y9rvA
bQSnT+UiSjUsepIU/5Rn/rBIK7LFVrtazTwPSttm6C79eZJxTjyA6uDqOPCcDbqW9G0/g6e1mZOg
zVXg4BLyMYtodtSgvN5bNOjU4iUtRkQCCBO5gu8qchUu1NSsORRF2Dk5qA7mAn7pEN3t3k0g/Qb+
8d9hYLt8O76xWa6+bkRpbbYdnPPnwNCvfuxvtEwEwUblgk2ilXncLG8D5RRFxD/spYusccEmkxSQ
p8v4lqyU/afWNo8c2hUYvcaEAlg/3juppmVFnRs5QHi630rybhxE44Kbb1/QhIE+Bm1zoPa5G0/L
S6tXM6yH7RQDWoAdHsOev9mG2cBeg4wH9Gc26BkwyM6dulKqomnICpwCQ/82ldBPjTXPlCbIZKnH
qe1Q4smvErNPgTJURFRP54O07ByurHNrrdSpjYjCvHI+sFx1cUE6p+zKACCW5Y5NKorj9ObltLLJ
nb1MKTAvbCmhb7YPceaXkz8pAt6Kzft9ZYK7303J/qe3pWejU2bEhQq9v8wvXYIJCAnkjvqpHGXv
clARGeVP3UzKmkz4ltYQZPQOAiCqBnFJv8/uiqF2tE72LxvcvGtXq+QO3qTaMUlyFIU0er3QxZ2z
GYMQ6IcOhVsoteh9sRkzf5njudc7pSuhLazTIL0CBDVn3APaPguMF1NjAG286oVHUWSSe1LkujkC
hxSHfj1ohwG4PeipyA+yrX2Dgg+GhCYZuLVu9GLF2BdJ+rUj0t2Ym9Eu0TWRIIfAbXXuudGm7USV
Bi1FRavQUUx3mn2zWP/zkrkA14cykeIBm/qfCibSp1cy3fQuCHjccZ8O95e9aDverfaVi0AhCkZd
zxrBf9MD2OxxrSIOjyAARUeY96rBXqmjZ+Llr45OuGdJmualR9ulfzNWgBiHaG6gUEPO2E7AoTGR
woBFPWgO0HcHkG38DNJTqGsmeJNFX//qe/6yxzmKBUJZ0lJ0Bf7zPX/eHxpGsX8D07KZta1Wx/lL
3qV20dmw1h5JwMjSlRvlyO4qMSiQBbCzB/7KFOcobZnRPG4LGmQkdSJ6RDNn19Uor3cgW4mfZ4y0
Cj6laHHc9STHQOrm8ptr/ik4SLQ47lYCL49WxBWaU+2QeXN20ie8zezv0CauoPhMo+kgWBv7By99
Te6OkvJ67MhQRG8HQYOqYqSjObOr8VICjDtxfxBPG3fL58tmty+pX87JXVIZNPG6Oq1LcGi/DZJC
NZKRs4ugaptp2spVuKvJ7OciwxRRCXbbl0b5Mk37y8vYDMZEB5TSxmALeEHfp4ExIHhmOXZR0KEk
MV+Pmheaori4efn8ssHX0yiB+LGdzAAeoWqOdlIYOWyAEzV0hj1CGfs3WlmbDr+yyf5+9UpYCtkk
ZgubZ68EIRpu0/9WprgwlWSGadJKpkFoRoEUVk5s3HTtN7s/XN6q7fsFZFNgLMKGIal+v6aukucm
af95H7AKEriT91YQ/h6yd+sLQnoeyTQQkpBa4DyD1iAsi4e/ChmbeMyVLb7xOaQJuIVrZHx//mLe
cvi1Kc4xMhotpSI3ZTBV98n0ube/Z33sXN6prUO7tsF5xKDPsW1QlQYYrtz1ZeTopqiRyb4+H/TW
Jjhf0Pu+t8sZfcWM6l9Ij2J4+h0sS2DMfrSke5ponmGK9Ci2ZugBuP7XJQz+3qohzNCNUIerwNYP
9DWUOV+gel3suiPD6kI3JeifxJ3hTccH0BscJxZQ2GgEvHd8GTVF3aon9KWtx/xgvI2XLOYTuMZ3
f4tGsBmbMIQBMIjAl79MuRnsYgLbc9IlOzJS38676zkPb7PccBcJPBs9BbtObjxfdpvNPVVVC0Qw
eJcDbP5+mZmcVoNMOhpAQ86Tx/wlJ8OzUYxBpULeMZMe1Gy6qZTSu2x2s+WHbrECCVkFHsnXkOS+
IGlp4h1pmP+8XafO+dnnzOq3VuMbPlQIN2DH4MyHV3a5TEHOel2LTHxnFqONK4wO7P5TH/iN/E5k
jXOiUlKGLjQhEAwW+TAowPyiH0JItg8Y/3J1sRzyZvxcrY5LEOQZfkTkf28gVjv6XRqh7fi5ssXF
6hwUacuSomk7QCsyYPOUykPrJneggBHOXm1ddytv4XlAVT3vIgQcGtRTX+0q0i4O7edsN03xK/qg
D5edc9OaZrL+KUgmMIbx/kwU0VQl6gKqlyTMa6ezqytJMk5Uz0/ZIGKv23xS2b+M8UujZWaH+bBI
vjy4gCHFHmQb8WrMnKm9WtDjFOPGBMvj59hktZiHqUM/VZM/FsrJ1q/s9NkUDW9u+8dqYdyFlGBy
szMnOQpU9AsOP8FcyuACC7cXr0lojbubUPLracRyyvb487Hx0/N/5yXFDu1ZCFktjLuRlFApTMhA
IfcK76Qmc+rus5w9NNkPq8mDy564mTisTLG/X2WUbULDJZbxPqSDjSnDnLhzAVk0nZqieLwZqVaW
uLhIm6wwBomdZl/z30DeeXKrg8hc8eR9P34UjRaKPiIXGYuoJaYpA/alLeaxkD17qD307lJ612j+
5Y+4fZWv1sZFRStOQUnZ465hnHUdIIV7E7Nb7aE5Vo7kKiJk82YmtjLHhY8JMjGTnSF8NEW50zB9
09EvghUJ/IKv5sUpIY3UwtuB1ZnfKr+m5kMa2bW8GEQgqMfEOdgeRA/Dt1v5guvzBKalXFkytKXZ
0qCaWvRm6MwpTXa0HELPaOVoF9K48miqt9CzKx/tKrwyUsO17fF+pPET6IKf+rqGgox0Syrj2koR
9eauMt2yHzM3HTSwyqXxHZgd/Ma2PRAa7i5/OrbXl1bARaVxtpWiNhoaSASwA6VyFuV6yqIdte5K
Rm7XC8sgm3sFGi/wFBFwtPAdiVQuFXNUgBob/OYAJ2TDZsMOk8qoGIDuFW1VtKwgAyIIHZteuDLL
HehkqaXeTGGv0CrHro7aPAleHJtHmKXHIKDHUBZPVGaE8yL1BAurQH3l6nbqGlN7SAdI4akz+J6h
bXZ577aX9MsgF3iLxWpIkuoR+ADa+wIaQrtmilP3j40QoPsA/yGEEaFxp5c2NCfgPYiCJq92aqrv
IiIqRm9cwGsT/JWPywMo57GIgzLf28lTB/2cSu8PbdIIovq5kIMKiZdfi+GvelBmllXHFiPtGbgW
oig38+R1rnm0ACosgrS7qaCyHYIY2/8gZqMRLZQ7bK1MzaLqMNQW5ujP5tpuUCBZUS5OZ4oUzraC
/LulcgkABs1M0O1jqX/TyNxqgYNEE8Oy0EAFDxn/fJmk9P9Iu7LeuHFm+4sEaCWlV2rrbnd7X+K8
CE7i0b6SWn/9PXJmJm1Z18rkAwaYAYxBNSmyqlh16pyQDBJ8fNIn0IeCElX6aDRA2xqPWvtiFMdC
u6+Sb58fzY+i7fic51YXdxpIxrTLJTwntNCFzfyCYpZ7ZO1fxh1gi/Os/DymOOLc6i6506CiVdm5
CjcT/haEcsWXvvs5ixg+SHIrZzE2QRUJM5qBKdq3PH40+xphr/GqTee9+pHPN2ARyUkZ5CSJ4HJ+
Dl79mnf5nbGrFXcDjksdjWoLaj8fmKjyrDHKrEQCK6JvRnpq4nEjFq1EhncGFtdDlVo5CssE6CyR
POv56CsExJZ51G40/7YWsrgaZhQ1o54Asimyr4Ve2Uq15dG2LMx/P8tT9ZFMUSNBQotnk8a4GceY
Xhg33P/aU+ndfs37eWYFfXRFmWTw4gEbPdd08+qtpvtfSD+2PtHixtFOyji6a4WfD6pNG8rk6iqw
NugFVgLpu3Ut7pGlxnIAoYbQrzVIGqkn1PG+dmO7jzTVgZbTxqlbvbVnx3pxhyidtKxLoNvWGSBt
ziz1WBfRJZfK0BumoHXrabpKezXc+nortYl3q1wE1tGoo6EO4aDP3oNt7ZR7c7cNU1h30L9WuSTc
yHkXzxQKic9Bce5A0PZohAHikGkrxeghY4TEs3HRKeZk0ylzPnfUa3HvzHPQRVGNd1EciKkq/BHi
443e9kwhw22fTF4pxZt4wY2NpQs3wocwERNYhn9urAVaGMnGQ1v2fuuhvX7VKSWGhawPGdL7S9ig
fGmQRINXdGbECbcbPWPmXju9Eb1hSAc6Bi9b4NINo8uMqaiIlMaNGvpWcsyhKlDLm2n6lonFN0uH
ArQJGm46hJcuIZx5Kn16yb8bfMYAQwBKeq4j7/Njsu5c/t1KbfHhoph0Zq1iVVTcGNNz0hzF8OV/
M7Fw/dAMaKtJw3OnqvLXySQxxNqk2MmDrfbDug/7tZZ5e898M9r0pKszBMt0mAAH/CuWPGm6J5Kf
jDefL2k9CQCBwd8nUFuEgUSpxpQYcJcN9APinBGgK1AvM8BSUmnovW4BRddv8y97ixigEtqTyoK9
UYdy7mSioahyworaOprNVqxeK4zDTf6ytgwGhYUBhPlVNU87mD9f9ZL993MxYGnoyCz06trf2NX5
JCwexu/sLsLCpBdZmgskCf9AEXIgO+Zux8xCvw1H2LpuCzdSK5jW4ogyfhR2bJTBxqxsBJyNz7as
kfBC6BUBKaVvcoiJ95dBcy+Z3WVTmRt4ta0DuayKRH0kd5IElzjXzsxXbpt76XVWMMvcdtps/a56
DUBhQF8D1Q4Qhb+/aXUn6aFIZckDIpVVxl4FW426NRU6u54Pp+HMyOI6D0qi9tb8mvoHBvOTr+o3
YTCrh+HM2uJGt1NmpYLAS2WgyO/2IB6irJLZd+2mdcajvKuk3VbUXPVXZyYXl5oXsQpFKDP0EwMi
x/oXRdUYlEyhPXyTK+7G3dpa3+JOZ4SkMiUwtvZsadnuc3PzTf3s2y1uMo1SQHBHK0R9+qlKHhOL
deIia68t806xNpa2xsyPnuWv07i4x3iM8jBO4fdBcO7IkOJk9JtxTG/Ati4YpKPva5Ad3mNIDMXI
SfXGO+gDeOnT5yve2N/lVbeMXjJpg9NqNKMN7ieng/jx5ybWbh00sUCOD+EoSC0vPmHcSo0CPVHg
XtXSFXlxqRndTu7V/f9mZvHtQo1wOaIS2pPhl0R94dLJ7DZ1o9e263wti28W6KmaGhnqTxkGOt+q
x5IJ3HAEqcdyxg3/FlnBhlGyIDgKQhQHmwHfCNKEb8Mlx3lusKP3sW35pWMG82jbH4SAs4Uum9uj
JkuWxoFA1fDBkuFSQKoE3GqsNAbv8++2Wmk7N7XI5QjEWyBUgiThJy2l/lB8H8EDIcGePRfm38Z3
f9KLReBk3SzNrwah8x+wCAs9yTkox4EGmn3MCOD7P43t6jeYQLY+5vz3s2zP4pM0KESguDygpT2g
gth9+XxD1/zz+XIWIcG0ClXNOEUAyh8qifh6rHoy4G6t5oh43JgoW60snFtbRAOglAvk4ojg4KGb
C6XZd2UnQegWPHQhyvPSJr/YWnJybnDhThJtgJgvR+lMaK/UulEhsJGr10V++/kurn4nyFsZcFmK
+kHavE0gzBMMReSDdR9MkJdxt7Fz6trYuAkIx78mFltn6a0mKkPGEIIWJ/uuUZ6yvpvshFuHts9u
07SbWJzgCdyRoKlZbmWJT0TSgZW8eZSMrndGzUxctQPHRV+1vcszcgxjyNNlwfBloCk+wvigYBQA
LcKDbqTPQh/vQzE+CaoDqVJdx6rppml4H4lM2GEbcQgmdChjlBdTnx/MGqShoG51qNJDhS64aOr2
Rpraxi0N67vVS8+FnF4RGYN8PO7tDKg0Fgztg1xGLasb5a+qqBKwvFo/kkr0tmjk/diYFeO11jjN
YKasJdKrlOu3USZ7Q57/9aZtJhPo+xlVexvq8rXWlBeJcU1yDPKyvNEfFamT7BgkwKklPU/gT470
eo/uWm1DgeGhIuZcCvIGFXBFTvHEKevElcBIx0qeQRm+PMR5eJTSDKQh9G6i7U0YKHctgSy21DVX
UqlioFSYkG8M7qQm83pQwoM9PAttsHT+kKAtbFjxa4ROq9xN16EGjoZpnEZWGMqVHpumHTdKY0O2
zw7qKbHrup6OKSmSA+fDbjDLQyV3j4YyHCiwoo6KKrRSYaQgKLLDaPE7MNNDlAVYeL8v0rveMDV8
kaRzDFpib2NM9ZkNq/IA4/1GaHmhLBWMlNZ9mvWKa6TgKJa6xO1E6klhexvoxaXU1YOTFPr3PhQv
YFd8ELK4bBLlmqTJk4i77qIyyOR0khWycSJuq5qcZVl/ASq4hPVm/Ryr9V2XBSdUev1oUHZlZ71W
NK9Zr4E6bMjB/KFnu0hrHSmsruvYcINIexWVuuM98lFjpvIWwQWxYpe3zWCTgfp1kb5OSXdok+So
YB51UAyQelTRPkTtM43JXhMFygdp+sMKo0crLp71MDwqQUNYWEOnqJt2Rin7WQ4G36q6D3P567xP
TFQWd0mMgQmtLO84jnfWEBBklnCDLbnvtA4/u+tvQyO9A766caom+GLx6geGgdqdEJyzeEo8g8rS
zhhbnIUMRGjdOCRuHhe5G9TDVnq0hr945wYWDi2sFW6W0B74AzTl2tzTO1uLJKksA5O2ZYOnamW3
ruYpLB3euIKGm87FgL7xG/F1zomWSTXQahQYWBBPQ8DkfcSrG5LkeQpP2rTGjurSZdGC69mEqJfG
hTMYnRvK/evQjFtshmsvsXPDi1Cr4qYqcgXDyl1vN/vcjbzsW+NaoGz8jbLpvHWfLXMRdrkZSrXc
1xFw7WDXPvan/GRZzgACuK+dq7n6U+5AWstVDyX6hhu57//zXX/t8SKUtDVPEp40kd8fBhBc86/T
NxHY3JgD8UF1ogN4mlTd/5MQ+cvo4uAOkhmic4/XUqjexxA7iMt8IwtdfTqcHZ3FcQ2lEQY0ZGaA
u4/lSbN+A+6+Huh/rWKR0qN2iY7koJf4bqOrvihMuQi/kmswNt1KBxU+0SEbqcVqBvPvqqDf9f5C
VHXZdSmI9fywGZkyXtP0ampSlvSb0g1r9e1fNwCP8PeWLJ5lRgjdIOihghXsZ337jRUMTBzbfFTz
Rf5wA1Q0zS0od5nW8s0QazwkRIG1n7DweYD0nMx6q7K9Wu+Dfsm/9hYPh4nGooL4SOln8PwkO+il
hDyoh6pICrVsmfGYOADXSPVfbZnaE4jy8uGWwt8No/v5TQCKYWPtCyfXlENaKyAHwlhnddtacePw
UhhOoJcDiLGk1plA6Oc3cWk4RMk4cGjyMTDC60Iix2aqTnkW+dOgPZmkUNigBi9RqrqhqO7UUNtr
cf8s5cOhDTPBiNSOdltXV/qQI9xXNbErfAy7MetXXmWXUKI6lOWUs6Rsf2R5hnb3eCtn+csodMpE
Vx0HIzyoqfUQaNJr21HH7JXHwNSeDMU6RH12SJT+WMfiNQ+Dg9ZT4DhS7Fg0ZQdetSoD3e4exNe7
Ia53cWR+yWlk2glm6NmkhrrXNUPjlB29DEJ8mVC4U6h+qUhymBDiSj09NlX6PJTTAKx2t7PMPEU4
Ly5Tnr2IWK52lZVFsxKrp/bdl0GuT9HY3StC+yKFEuiUYvrDKixh501xJ/XdVdYgAdHpSCCB1z5U
Pb0xE01mtB++SqL8kXbxcSBgTaRd8CDVOSorInuhYQuuatSWvCrNVLfQrNPU0Zq1eIkyMzJ/WKl2
P+oGFPX4TpcAcCrM0q7RYh6KoWJpGvmU1NisRmIGUiITFHhdYt5n5njqcutFHvoaYtzaHgM7D7QX
Oy3kNyGR70skbYMoE5tWGFwtRVU4TUorVoyB5mhW2nlWIm8Eh1V3A1QOmdEWFD35905Aw/hqiWky
KECqw60RFy7t6VUQVV5KtcjZuAirMffsTi5iLmJCa0kDLf3IuDWbr73ylfJyN8VQsht10G9lbgM+
1Eigd0i4ExRbk93zYj7zQYso3Bs1pAMNFGhUq7MnXtskVMFK+CinEzM0z+AA96XexqJXw9TZohfR
FwXQYOoUBMLeBhGgfDXrlL6xV1JfzG09a199r/yt5sr60/vM7CL+kqRVhpzCLHnjHInH3cwvbPzN
J4VMbgsYt14pObO4iMcqWvnI7WFxrRq7tb6tXV2c20YOrUrXS4i+RB2LEoMZ8Kpicwx43qV3JwYi
WAqZVXLAfDAXFt5fD73KAPeLMMzUOHgo4eEAFd2WqZIb72rfdOjXyvCs3OH6WzVjay7xwyLfrJvg
+MGcjP4B4jgAilo3E4TRxZTckzB+Fpl5x/WtOvqH8LQwszihdd2GaZFDFSGRH5v+ccg3ZQM/XPyF
hcVhrNSMKENXzPPNA6QB+Cyb4XaHn6oZ1v3GjfuQ2CysLQ5ialhhAhJX6oUjm8XXO2hJPnMnIkxz
x93mLPXHWv3C3uKQhCJAMQHu0p+iIsMQF57GWUIyG7y+pk+qLHHIZKQQeCZ7ubEu+wBczLxDHUNP
kQJF5S2tg8uqhNRNnnePba+UjlJGiM09jyGEwfd5H3lmvqXIvfHZl1COUrJyDIBAMrJLQF0P3HHf
Evb5p/jgcN/vzBKwMYU8pCOwbG9T5vMoS7zXvW1mztWVWBbo8aAW8lECAlnspBp9B8DXmLGgvs+G
58/X8dGbYiFwbaAjgV4WFEkWkaOAMOCYtiUFd91oA2KMgXnzuaDsDWuMQ9Uk7ucWPzwYFwYXd1Jp
tHyaAijCt2nxfej1itFsZFmv38WBfiuKKWIhzbYexR+S9NmqoqmgjISQAZ5n793dFBYhHuMm8azm
gDehPWshSa5K9pMNplzMzGwFjbUDAq5I2VJkWEPwfW+waCya1gHG5CKqXPKeHqnWTR70vPAGL4Kd
Ohn3mRUaV1mmbq11dYfPTC92uMuJVVQU6siNAxXfmRFQi3pWTl9o6Qw31mlw+728UynQ7ADj34vg
dtykLP7AczPvN+RvdAxFGR8lFawgaoI2UywvMASYMlEvLEj80k7tE1r4JRsiiikHDRVckRsyUwfj
+vNT9nEKFD9AA6MtZE7BZ4su3Pv9N3q5BSkMBoPVE2VA4U02sRNPAjkxhbgrk53pFLmbrfaPqcLC
7OJxJkZ1tESGdDfZx7uhflMBke8mwPZF5wDWbDmfr3MtkGo6IMUy6ISw2sUxm/G0XIcYtpcor1F/
KYVXXbO1lWsx7tzG4jzppSzQ7hhBsj2R29zER8ND0YY+otdNdN8p3WEoyEVa9Vc8b+6zbLxVK7p1
qNdC3/mPWATaXtayHMPKP2maRqhl/Hxji5ttpMnHDsX8EU1sKUA1FpKkxau2tZoMhwpnB1QAP4lt
1a/ZXnbpRQS0tBj33JH835OMW10mJucB6NE1kJcslml1ed6n6p9VRde+KyjBIZsLDWBckoWtKEQ9
P68ADidQd5mgmpY+6Ew6Sb5A/8ragBSv3gywwYNf2gAhzMfOkpaYCuFQ7ZyT6P/KGzYfyWV2e25s
cWQnGVKAUglsUmykD7JSXcFPe9FYPUXhsAHmeYPPLG0Z0IEk8HW6otPFaZGkEhGnsvD2U9JjqKM7
rWOUUAJQtQ7cLE3sQB+9VgVnUh0fMMRsa2mE3lbrRoM41F2EPhv/ksU/Kq4iUJROahlOrFZu1X8X
YE7kurqr6eTkbeWDNvuYg1Y250cr0vcz61OdvjTNBphnLYAYGtjJAJhTPtJtKCjkoCETVn4xNswg
L1HYMpJ0lzGKNFrzSsKt9/Pa58LMvo7ZbqQ5Mp3ToLPucFaA+cmk4AYUUiuYRVWnhMiDkg8Mr+rd
5x7zY+MBtxtkEZivQoTCOMYiFVD6QKJxqyMyyMahy1qLIZF1pan0mgIdeKkdGJWzU9umu6JIrmjf
XX7+C9ZX++8PeEMin69WNausaSG2Z0ixS7qOSUNi681TFf743JA53+Dl0cScFSBfFqIwkpH3+8qb
MO9jjD2BRsIcvlmVNnpBLjx04+tdN1R7yjuXa1XFTEnNHYXWvd1LRLclKEvZRlFhDKhKuGtlRGW6
JIt93+DnhumkvUhhWTl6MxB7Qm7qDJXasqkIVabGMbkBAxNq/6pVPQOv2jK9SSZm5fKXgfOjrIYO
iAvwdOmCK3VSW1eIGTQbEpY1zS5vyyMfxtsCqn0sicNLKa5U8I8VttEoLVgHoq+5jhHGsv4+aMlT
20bgb409Iem7UomvBjW7mlDOKlP5nlQlU2l5O+YoQUEquCiV2zA1M4YO3cUkmX4SkJPVShIbDTDP
x33jJTzbJTW9hRiiW6vjZd8OF1Lfh6zu2xvF0KC4MOinJOif2qx/tpLq0AUGyF3r0inL9KJrxX3O
e5TF9Oi5JinmpIr4/vOvupayU9Wg+KIosYCycOG3db3Wg1SHIl0coZs1OLmLht+wow8zo3byW4za
Kx7hncn572dHFm+6BoEJrylIab5pPkyNO8NNobmgAffwfSx+SS5szZCupDjvbC8O8ShzpUhn2hUl
hRsFVliP2Jg+b2zqSjA8t7IEjDdG1ked/CZc+t/D00cJRcQL1F8UvA5wM/Wl/AFH87xXTJ6gdDbg
NcLtxEkf4O5K27oNjsMI3vBo19hojfRI07dQTmsu8Nz8UvqgT3gBsTps6X/nHfp/bJmQ3pV1KDMv
B98KY2pMrv2duGnHMybUzex79aSAm9+yZESRDy3XeFRDXgvkbVojbLOBpvXNEGz41BWXSsFBpVGw
d5KPZWWpEqOA+jiQpygoQSDKziQgtQg4LMybqN+kDVt5t0K8WMH2WUjV6LKVVYdyN0oxliTJDncN
7ag4mRN51J6CJ9ULLn6jo7t6E85Mzn8/u+umniSqCv2RP0rU3oLdIkS9W+Aie2pJQTti9QCGZQGz
lG/5ABd+Hdcg7pcvIwVrznuvxNDN5/f9I/xuvoFnq1ykHFWTR7kahagiAzXRWADMT5hKifCcOQgx
sF72e3qdhchAiA+Ga5YTt26+SfTpjTMcWZwO0CpNWc39z3/ZqntHy0IHx44JCdmlJENdl3LBKXiE
ej23W9reNYa0D+oOx1lxM67tirH1opx6hRYZjqRkvsQh8dyBBmjjl6ydhPNfssyiObJDCyJl/ugX
+2E/7YgzHPrfBLitXaxzY4uoxqkYaK6K0J/iginyUUNBWPa6+H7quz9bGLiTTArmX3SH3h/xuoDY
mHhD70HvHlWv+CJ2JTdLDtphHoHaqgWtJHx4HVgYeke5G0xlC3NCHQaRKEbq1/DmmYQyu4x0oUHP
DVPvn3+z+dgurxOEVdGJlk2g/ZcZXwlEm2gHAUoHwziliWarieZ8bmLNyxJwrUF+BSxXuEPvNy+X
A6tKej310xr8RIP6BCQkmhX53edmVm/ouZ2FH8IgelhQaQTlLMMriLDmvvXLW+SEXrCHPJBjlqz2
QHnzAqy40+6MjWWueqZz+4uvFvFWzwMypP5YYBZkMg4qzX9MEdgvG625QnLmd32QMqrnT0PdbIIY
Vi7fzJHwT+6+fCXUI9XkKBMzvf3g9CW4oIL9zGAWME7c7TM6Z1GLg/PO3OKrhiIyhizHaHE0lg6n
HZjDrsX4zTCvYgtYuS+5VW8Msa4lQQQtepS1zZkwbXmQOFXVTosCE0llsdft4Q5MA7oPwpVZMXQW
8rJMiMfrHggv/gS2gWcg9IN0kImhAQWuwvfHuA4kUAfrc29oHxwq6T7yoGwLQAWTPYDLxx94Zod/
4HdgEwYtRB5Qti18XKHQsSgzqFdD9I8y1f7JcYSZVtnLfsPvrDiDd+YWWbtapIGqSDmUd1BvtYM8
uJxaXbb/+z19Z2WxkQIiHoocgY4kfoyuK6+403aaF4GTKvf1Z8GKR9XD++1GS1gBpuZtDYq1i2IZ
BhSedZXAuS42NYmSNgjR/v6zfGV1T8+sLfY0z+N6CCzJ/FvrB1Jps9jV1DnZf9D6WasKni9xscXh
aJEgTFFV/u/5+kqsQoXu391cTsaAGiSB5DsEuqOisw0URmgCcCiIbkhYe5+fnLVMZ64GmiqKTRae
QovidT9MHC1NfLk/RE6tb+Mve4t8Ji81rnPoiCJZAsGYcQxdQPZrEIw1h9+Yr9iytjiXemqSScD3
ffxo3taDbv1Q/lrY4lB2PdcldYAnlSBjlwTXfatt3PKPUMvZXZ59q8URrJI4y3UZJjDwAAYml7Og
BXlI5MzdDWChAfjYvtpziF0GJYtAOQ/SDCiILxMnswJ/iTJC2eIfqMeZdNjvRYXVj3Zmcd7ps8dP
NimhEc/DtDgi/wiKhgqOyO+Mxq9lUueFnPnHnBkTZTMWBYXWeTtVtla3thI1dlltTVqv3bPz2sZb
m//MjmlOY6sI1Day/eBwVL9+nvu5xTvT8kaHMtiI7VsrW+ROWpnGvRZD8GWQI1sCg5pWg0VZ/PW5
A9mysvhYE89HJeV4HBfwVWaJSdDmod0iht4yMv/9bPO6ODUt0aJ+EeJU1PKBtg+0mNzPV7Jygd99
oYVnCvNxxAACxHgkIlwAF6ZC37jAIPL6eJkg/v4rb1/s1jwE3AQ9xhJi+TRlrWOExUmSvtLseQZy
hGZo5zk0FAVmlyY8HyDkht+SVPcow1JI3IpDhU5E9pxad8p9GNkp4Ye0jd1QM+xMbXYV30ncAYGG
XUQ7a/AKQ2WRBUhMupPyK+hvYB7BShmPBlfR06tIfwS4BJxv1a7RCesBX2mHQ9K5I3A0Kuq2k4Q5
uEaO7Z5PMou5fJLMwIXa6q3Qg2syaNyNEuWJtOpXCbTqTdlOfm3gqBntqDKza0GMowSXpkgiVqoE
Xf48Q1pZc7gtPZKdrBRMCXJX4TNf7qDeVHJ80WryLtD7AGXjWJ4bNXuLTFdykcbAKatHCbtn8UK/
6DKoFgXCJtp4mQG/SstyF4zclnPZs4ChNF8tY4Sqd3GhBvmLBpazOE9uBaYmyyTea2kMRoCWyVZ7
DCYKjoriq95n444MBmZNgLcMi1bBqHZwkrpwZyaEJWHF2swrIuyOzr1pgEhqAQKDXPGlUbqI8h+m
yHfliFkkpW6cQC0dK2xzO5vimpEpvykn7uSlfFGK8r5sh5NIxIMcCDcESUWo9j8KAOc1apxKkewK
rUASHoU2IKQ3Uj0xRS2cPJScXC7cMhjcFoRNsqL8UBvuqCJtbZB++6BWPdVl7SeZ4hC0cequZNSY
XnKzeDFGw1Xi2g2SBu7H7+TiBkjwi6kc9qII3UYqdmRqLzNQyoRg+Qv0yhWJfBQF0vG02TWG7FNp
2hdjuW8CsAMO94O5L4LHdixtmYDBIcovtahyaFCDuuUIciEMNln7AoJ8Emo4IA28ra1qdJUwvZ+G
4rXsyFWhKY+DEtxP0l8EKgqDn7fHMFccrgknjRKWov6EybJ26r61A/g9hu9ZrrGhkb2pPSpFJDzZ
TO6yBFQ/suVno3QCNsuZpOBbUuRHYkKQ1IynR1oOJ9KhYkNQ3EUeFWaKKyLMjgN9W0TdIRIjkLjf
0fwBWj3A7FccpQ6I0JwqmHZTa+C/8SjDRTLL6wTdRC3Yx8M+l57EtUioP9zU5lG+ysBLWN6mumRH
dW3LZmD3X8MUv8rtLGcMD410bUb4H/YSoCBNeheCYVi7K4pTXUMnUQCBARjXcCyVw6juB/OhM64L
uufZCWmfI9deZIy2Nj31KYjf7hNhD7kdRQ7Q0iF1qgzsEjGzuN9gK+WHNucALn5NS9A8WiweR9ZV
pl13I2uAgAGfviqzBoFn0JnVOSYcjpR8qXu3re0gsGuDFc8pJOInt4m/itKrRxaUr4b5EskXXQLy
RyCSoXU9gJlkuDQAgzZkyAMXz0VzPUoQFHGFtEtB0Zw+6x1LMRamvQTCZAa0RlETZFCXZ5H+NSoA
yuhaEFFeWihsCRYmN01/CpJ9z7+VtWByFzoJDzDQFu5Kg7I40t1ARhc5bIApc4wXnnkZsfvhW/SF
tM9zGy/udhXKBfqp4CXrQm5n2WVwJasRSyKPJxcy3dfaI55/xGQt3Ul4D/X0W2sdJhVdYzyRhiPv
wVas3A+YphuazhWVrxVARykaa5SbNrom+nUz3aZIx82Z+lfBsg2MDQZMKXZTsrP4dWudFGLr4tBD
DZM2djL6snYqlYexDvd6l7CpBWdU5WQRqjeNb3RXcT5XsJlMr+C+GKa/pC0d5LUmAGpRSONQa7NM
6y1DOQuiQSNZQVJLc5kSaVV3Fbo5nMtbWvUbFeyVaPrO2iLShX0nByrGcgDOA2fndF/PPKd2vk9u
LYy2CB+ahBvRdQ1u9M7kIktQeQeqkLRMfNHFf8kjxh8MzPKxrpGLUwCGFqg0ybdwpVfooMZ2ReCV
C9kwwc6C2XmlpG6ZNM99KKPXDk6Ez5OLOTVfZNGmIqOWIWMORf+AKZEwjkpQ2knfREC4LyAConvb
3I1rT4R3dhavEFWYSp71aGp1oFpDF72uvJLY5LlyJT/3yvyEKcTxaXMeZmt5i5eJqg2q0oc08eVD
cChfVLv3+UPg0AeIuLn8WMzWobqp7LOHzRrh2kmb3ybYXMzVfRgyKEcDdBao6gJqp30JQyY/5CnT
IDXApsPoyJ2t7gKob95+/kFXrcKiRmbT8hL0lXJeoUkjYcVdt6NSuy+LaP/fTQA+h9c3kDGAhy8e
ryG3miAI5dyveQiSfTHtzLF9+N9sLM5LmOkFjccOjGvVdFnJFbAX6kZevYY6Ms/XsTgceY4hIn0w
iIcsw/SpN9NdxoPfvVFIqILx3edrWoNcoGirAsQiKzC8bNiRXBRjGMepr9HMMxPE8qqF5HUKEpB0
FD7SUQx097N+GdLSaH4cTSzsgCAQkZ2H06HmT4RWGNeR3JZzZiGwl/wSGgSepFRzvADzMcSVkaN6
atCdqDm84CvurVr2hZzchhNlUlA/mTlxqOABIBoktbla4qlH8t6Jh6dOblgCfz9m+kHvyl09Csfq
IdpeZDYQMEyAwr411MJuZdVry6lmHKCCQGoKxCDjNlCCihlW6YnChPhcCT0NVRyy+LuahMwyYket
VEdt5FNpFY4iQOMq685oQJ5V1fDALRg0k5HUGXailfvWCmwlTZhAzydNSqdLB4x9Bbu6qu2GNJ5e
hq9y1F6oiGSs67NLmvUGBq+ReqcK3fh2a9cKw4KzwjvU7D+gZaSGl2Yz8tSPSoRv826qNu7t/Ipb
OuIzA8uSfhp2FIxadepz81otf2jVrtCRmGBq/vNDuAZgBMbu35W8heOzcCvlcy0n7dGi+asCg4Bl
RyicDPBKNUegYRhOcxNXdhrfcjDK9bnxtUWeXwAVm3Bmm0qWCBSC3LPl3ymeY8CR2RzAsSSoN5a5
9r3OLc0P3jNLhgbmhp7ADYZJ+yCM+kupDVvs3+sOBHBQgJVMbBpZOJBOiDJXJyX3B08cJ0dhGMG/
7aCtDqAe8jr/881bXZIGmDqkk3QgJhZpRN60PKsouoIqxeUZTIeUG/wbq58Hwi0mQbkQkIxFzamc
5FwjGcn9xmpxX+X6vjF0MB+8JindOAnre3dma3EUxiSFkGP4tneYDXdav9sBGeVqdnbo2VYKNkeL
5eUCfScgJubcZ/3Q+cSzLepyMGPUCRhAyo4V+Heefk/SIy3wBEzFxrda38l/DS5vcyLqVm0pDnpE
AiAGHYUcSiN36q3ZhTnUfrKw5WUmCpXbypCIVxnABcUniUf7PDYZqFDw5su3PtoKct8828e3j3p2
q5I+gqNOo9SvOgnjLVl7G2tmzIQ6HXign8BCsyut8Y5HIGIBCc6Xzy/A6qair4x/UG0AifL7O90b
nUrbBIttQuoNJYTeCkwX8uAhQVlma6mrt+3M2HykzpZKVdH3JgmIRx64m1aXwLOBLAGYq+oGnOd2
E/6GMvRbA2X5OUERDeyBQg0ITy9WWEUyUjq0lkFGGfhAT+7Is45RFOg4neZXUe1Uj7IGftTaSf3B
tqA+l/vaZe+l15ib2uun8WDeimfp2Pwfade1G7mSLH/oEqA3r7TtpZYfvRAjaYbee379jdLsHrFL
3K6ze94ECOhkuayszMgIOzy2ru7Nt9xB+9Gznmxruw6NgaIBSDPAsjLliVJf4tMqwXFK2+JQB/Fj
PnE3aHdO8SiWFLzfx7frK/+p5fx9Yr4skq2xWI28TOpY0zpS7x8cgombxD1K3puisLQ7yZudzE5K
mzsUNr8J7jV72nT76J6FNlzbEwBqIOwFdRsgltSlgobhAZThGHfWjudciO4LRXm/PtI1T7W8nSm3
qEzjCFkuxBlg4DL98q2TjtGAJphUNZFr3uG8M6LgtUO1NEiNaUyyOVQKIfHaqNyIYv4RBkptoo1W
MSc1YrWLGOT7vy3kYgrJFC8Wsub5du5R/XLVIr8PSOcan4lgdhW9FtlXp/W5n/og2pD3OE2SCED7
sO/G9DSISEH3ivTq99nvNNNNSeAQ/CbjYZi1HV/JxlYRZjvRiu3oj4hhVeU+zfWfGkFh6PJoS2Ll
zbUfmuUshmgrr0nQkTzFqv7A68gdqWAx50r+KJbIIdUQ39jMjfE+ceIThw60KUQErcwaBBYML0DX
NjK4hieC/K2ctlVgvKJbw03C+lxn7xzSmeowu3zLbwY+sHiON1OlfkZofNL6DKRQ42AJQm5xQXYu
hW5bJsqmkpodoHxebyS/UJLxIEkPViXCEpWgYV5+TvzamyXuR13ztpYGj9x8TkDpMA05uIMKEB6J
aKY2IHCNtiKpqK3MaF8NrXtWi2TXgx3BrNt02xS55bfhKU6E41AZoHTjX/zAcBJedSYOIaCmuLme
Q0/B2FVtuOMA/q6DwJlHzVS1DB37YKpSWwMMBT1pVLPR2oDgvgB6oDCVIGhtJLPNJMu2vt8gSVak
ZugndpTj9ZJ0TlnNHyC9Esxqzh9CSTr6WMchKBxdnc4J1B2sou42EM7WrSQdvY6LD0Fu2EWsnSKE
q5zxu2+zX1XboWdLwGeOvNRZRm3UwDtqs9lVAfLP/H0DtgQwVreOwuVbNQPTS9ZahRZ6Adc7ihS9
a8h29D04t0LlbMjtPRIugQlvZ4p+gMktf/MlmLmGbNOq4abr35Hwc4Y+dKI6uSl1eVOpwttUo1tV
SXdEExRNZqCaULvbZuruczH7UPzGk+LB6hreMBVoIbmprrTmCBJZM+ASMNQSAqWqOEL0zBvnaOOH
3VnpfJvTCzdsBaYIydq1DbCgAX5tTZTQznl56AIpKLGb9eST4zj5KdxIYGosIYBMuAR1WzZnC9Ek
5OsyqwdBNWlYNXbjBjwTN/lmckF5BjpF34qd3FNPrVsfORcMnNZ1zyeuedflV1KuT+LmRB2zJvVi
dfw5SCUSYHOSndBLqG3FVHkYQEYmCdpvsUOCeOSTFmhvknZtndBAPr2Nyzs5T37GXO6DWL/w+ix8
FOr2kYvHPdSDT0MhnxDf8pbQVaxX1dqNuPx2yovKUpmn0pgnnhgo50rtdnj/u8AUODmCsrpKGZGQ
QF4WtBtd2qPcaNEVkzYYReIVv0l7Fi5eu3TnzeARwAko62zjieg2pefAZcXSa9AsNE3KEpDp6JL5
DpBEg0ge6yhEVk6JRsbSFd5KF3vnqDkzyM31TXQDnvrEzC1mOm+lAn9hmhp2BBb+OebJK/yge0Q/
Vjj9bUXCtZtqOUwqyMmTAuyCNZaU28yu5lZeuSHIQsLgGNmszU9+7Pt6fs0pFd+MwQwmEg3rqZYQ
koJww4ielhyFvOtnjGWGii+h2glBrS7DZa9VpzbmDnIpulpfMyr8azHFcuqo2FmXU3mYJpQ7xDaC
oh2qv2Le1KbEKW6b1Kzuz7VBEdCcDP4oXQNm8NK7NaOhNwaHqEwREByC6QvQMmWjoxEzeii2gZU6
0557uD6Rny6TXrCFUZpGAMSIY6wVw78BPP+NNibjrNPvfk5ruiFqSjRquf0hd/tNtOU8caNtGUNa
3/B/3RI8tQeTShd7AD2RnQzHt05TUY+XDGTwDNzjc869YcCdFYjidtKinRoHxwb1DFOeDMZFsJqh
Wjg3ntqlRl2Ko1FhwL3rw8noZ94hjUTih+AZVovcVGYPm+SGlZ5dfWQs7VLbFn1TOrrtcOIJ7UkC
oCJab3JT2c8bQtsx/oZX3YGxDgWi6AnUbjZa1W4axtFZ3VjLj6B2M4hjo2gEGAIFGdToLAlCjZYM
HReweJReyXrmssZMJyrKQS5ARQ34uTJIyE/UcQy559k2dO0BzX+okdYD/jUcJRmXcCzfFbxuzlJ8
mLLSHOePrgT6AZR3m3Asf4nc+Pv/0pSvZiPDL+adAgVGDhyWminErF2yFi0s3y3UVVDpjZ6JJI2p
q5rD64EdVD3jtcIyQd0A2szxSk/eYkr+kviPQcv4/TUKlYtULHXi9KqRe06CAUKSpN2MdmgNjmDn
h+RUPpC0rG6PVnjy39GKIlmZC4oV1m2+5lyW00idNQFwdY7XMI29W51ypBPGHefJe9bZWouPlmao
o9Umml+DdTfyhNx45CNpWzY6CHVzswjwABq1e4YvW7OH5g0eqEQRhRY6VaSGfpGVZGYnjzAwCw/1
++iKlmQnO91OQfqCKiea9NnQ8U/uCPpiWFqmRqpJhaolDW7y1gba4Lax/FtU4/cpnpdWbwm/BQet
e/vIzezQ0Z3umYWcX9u0UJJTEAmDR1ZWqT0laX2uVSpZ0HgKzboPtoouM5zU+ux+2aA2TQUmlUpT
cL8XreQ0Ood3qOJMefDQjtnrBMjH9dVkDYme0lxJ+gQcdZ6K6pI8PLes2su6AbQbgNNBX9GeFJBC
bVPOdwe+PFTBKJlSGrxcH8TaQdMQMv/bBvmGReLDn5Mx60Z0rPA7ySW3eOeCTMFj3uIsO5TTqhJJ
SMIw4Fz52DkFAJ0mIbMBk44KjP2zeAsCPwvlCTd/lHonPJb29WGu5vWX46T2X9QLipYQv5zWxyFF
CwwpUuIxXKOlKZp3pXHfd7fyAOhSMjgRcE/X7a8Fg0vz1NZEcm5AaCIrbpRsgSo6JlVuBVHpXLfC
2jDUjgRfUj2CtxmHTDgFIriqgQq8bmEVNLIcCBUHcPUE8pFUVdDiI7igVNwoz7GtnSp7tgbb33Ox
qQG4kDKmj6zON++liCCNgQ/TvlWoR5BzpoDqJMiVBWCYMxLDbIoS0uhGdtMmTDai1XlcmCMh6eJQ
INEkKSGv41kAZzmdlLfMSiywXlvJLYq4N6kXetendfXKReZWB+kB5u9byU4cJZUbS/ICspNTdyJZ
9sDpDyouWw75dVKAQgYbFG1WfG49gO32xub6J6xP8V9fQL8csqnt4kZDMqYASj1HKgll7xyQXq3v
WGdx7bm8GCxNRKbVddDmLTIqeh0KOIUq3EFahFbwmQgFZYMYxVCuMywpRWpQ5VDzNfR/OFxqiZOp
4go/0OFbc92VuMBtGg0E/Vm3KQOAC67P7erTYTli6XJDVXnf8XmO6Jn0BZI6AcmJAOKFwk3vlCfC
Ol2icCN9XLe7vo+/1pT8f7GPuaKVaz+BPxDlHu/cQQZfIVczXMKqESS7BAHvdJRnKc+eTUbWGWOL
iBcIa6kKraYfGSbWvTdBgmkgOeLRw345kKbJ56ap6sSTzyoQMZWnnJLDYCsWeXKxkh7/wRpiNJAM
oSmfrjerQSNXYPtNPCTpQdshuDKoKkAPzoEzxNFddtPI+hR+GaQ2Y6jIY1GFfOpFFVB14gm1CIYD
/c7AjPIdOH1AMoAWYu1bqRmCbrycqxWymFvBRYb1OL/1m3ZPhJFJKiK7gecWGA+J9Yn8Mkq/4sJS
1OccBQGAGuXfIEneJVaPZuwG2Q9EmXfXN/uqA9MIUlMBT843VkAJyok+H2DV5hpgn/Z+MnaBAL5J
nvU4/fzsb7eRDsgDJL/RAkEjQ8sQ8KBRhyUuFSGVJEHn/CVRU0eIZatNQRxfbXUQPvuBxrgmVqOI
hWHqPBt6IQXphDbmwtCcqILKwjOwWKytQmKRa8OjDnQ7G7MfQPPDEz0BEj4jsh3SJoT4IBQcbHXb
OqOTOqHDzKKunoLF6KgQLW2MXFXBxIM2xcGR0YzpIzR7NRwiTRkAj2P6d8KP63tmNc8AyoK/lpKK
yybQDqLZFjqO2e/iCSAwovVZoHYNNFViBefyTdiTPIf8Xmybh9TJjwrC1oeKcRmx1pWK27isn8eE
tKdP+Xs7vArV3TS8Xx/p99OBeiGPdlMD/cvEB1x6UAG6GNE090BH4BlRlM259AFeLAG0Div7uqmV
KsClLWohazz18lTFq1ou1PZD4YzY06aq22moXqGqN27Qb2xyPDpm+hjlHn/05kBFtwmKyxX/yOU9
WgVEN9AicIeK4GvV1B0MMhitVu7ky6+klh78U2GTA4mOkEt4qX7OhxSvOHA+2jGoSoZ3sutQT2y2
bIbUFb8I04ToUVEBhzXogn0BZU08VbvICyprBvC48Xy0jmPPhXcE4cbKcnw/WDAHOTyCiTBwqVEx
O1izEmHk58gDP4AtDEBhjOfrS/59A19YoIPHKRzEauIwoLJV0HkDkTzUHlO9Ye0scs9fuqZLO1TF
UE96EFyBmxeZKTSN3mr7cZ9vJK93jB0hANQ+rg9rfaG+Zo5WHa5VucQ2zSPPaIJqpxazk0pGuQHC
FdXdcLpJFfROid1900VPkbHl4vJtQAWQMWzG+tHRD9+NlaxxZNTJs1+/5u3j9WGyfp/8fxEm9uDD
Vzsli7wu5KxBf9TKt+sGvj/+L5eNcj6F3HR+OVaEeZhsds6RvL+F5id+8tv2IE0DCsJRpH6pI61A
OQDM/yHQ2U69BUqA/xXrUJJAf4ht4P1GAFKT6IAEToeC0j7c+c71cX6/OXnk9fCMgw4Zdjid5ALt
V4scehN5yvuUKTcggUMDKZqjRMcffl03tbZmhBkYb2KwLPGfKheLNQMeZOqhCYYTl5dOPD3mCjMM
Xh/Nlwlq1SJgsTV+RtdV9JRuJ5CsJzs+tvmP6Ua681GA8MD/uOO2eW4lOeNCXOnLIDP5ZZu6Qvos
rSCj6GPHvGY/QSTpZLBuoITchSi0QF6TmWJYm1AFtL8y3DEkR+jUrFFCuR08Maju8KcyGsyyZKGM
V+9FBXyRgMqSjB4talvoY20YoQiiG0vehfq2y2wF8D19K5y5o7LTBbv7MVoicrAV3t5MoUiyXvTp
UDQwHAMpbgiGRJ0OvzXmssmS2Mvat1p5HMEuKMSskH/NQyuIwtFJAIYSlabFLJF9EusE8nfJZOrg
I5xROCAM862pCyYvWai1AqSz/e8Pw9IotVO1vufbMqpiL+2jbjP3vg4M1sCSFF3dIYuhUXty4PKQ
E/kMvUJTorkcCpNmlnAsBiuWFWqVRG6QED0heAqG4VQJ7UMQjCyinlUbaPlAK46Ipg/6gQtESJbl
A2woKKXl2o98KhmPiO8qOxLyY/ofujmZ3KCXd4oMXwy2qDaCK+6e9F3phm75nO+zs7AHmstOIJK4
Qx+yK8ambCtecDtsAZ08xTtuFzuBaxxS2YTw2Q13qwZmwSgUrLqXxdfRD9OkLiEmJePrpl29bcAf
X95zd/oBvU9u4XZv6WvIQAOsMENdzMdnfXXhr7lQbCe/xNUAkJ2rgsHdHTfhW3hT3rfP5Wa0oAQE
zXMCAwfFFhhoLKY7Xz3+XyvyGessviDrpFwpW3yB1JmJaqq78iP8pBeHGMNsBb7Zbf/Os27t7l9O
NXEYC7MgHiyaLq3/fff3n5187Jh67bJamiFbfmFG5xMOKkEwE6KNPOsnG0lid6juG/WOzxnuZoWc
4nIxKX9TpYZcjtCDwNOhtytkL63ZlG+lc36XOsl9ygYYkQTQN9e9WDvK9cDN+L7SYb/K5/qQIIRC
i9ENdxRdVGp+SCwfzrJGuaC4yttRbjGX6pnkikgraguQUbYdvWnPah9hngzq8WtEJaehQflfkwnO
XVPe4RluJjs0kBGOuwZZt3o2IbEq5mYDTaf/hbTlckEpb1XWepeLI76hdydHtQBO5U0VAETOK0h1
O9yxkh0riYcLi5+zstivnSYMakCOBamjhJhjsAoclBtSg6t+kZS/MJmSpe4VUlYxEbdu0iOryL6S
yLr8COo5pWhBpc88PoLftVtS/COQy3DTMl+grBND07nE/gQQKOgePd6DRBCqRxixvp2hZQ5ZAyK3
yKIXYrn4zwVYTHDbZlXUS2RsXnSCJpoFZLVdb7p3oG0h9JR7rAo3w9F94kiXBtU2A1aO7CFI6QbC
eZBEKNkdgxzywAX6JI07cLKY1wMf5rxSnkjqi6iOAzy8iXYD9xa6CZBIk51sAV9AQYEPGAZXClWX
W4byRKGqchxXYyE/T0pthrXNg40Smf9NJ5v8z+4I6c7WrB1l1wBS/ZEGLs4PU8GQeX4oHwVAuaBl
OvGInu8l0AtBwvdJsINd9Bh9lupapJi534ABDTb5MwDdt8nMD5DRXvHLIuW7UrR4ljnxlMkT6jqA
g8378Q3p7u24EyxwzOy0H+gSZTkP5t6m3JWvg883VsbI049HQAvBclpukLn6Cbk2DFR1GJuMMUqa
Z3ps5KAq8s/YRdyVD6KjYJy6TToKq228qVzeBA8My+r3KuHFTpMo54RupISrydZuX3DJngiWWP6Q
iL9IXOODMUTGlSeR/y8Or5Ki8qf6yFAQVVZQc1jRDlABeEP+8DdYB1YfSV/XOf0QLPMhyCF/jMf7
u3JvvBPfVHi+mwLJhwovm29wPd7/KxinkwUZmOJ7nXhfXXnI9QdVjxjhPmuHUG4I3eJqp+qARjac
U0r8mzygHUW6U/ycYWiljnW5Kyj/A9p8Q+1I6CWepa1+jB+geGD3m/Gu3khnw2tu2TSjLCdLP5zD
vgRsS4XUg+xFEO7rn0XO9D+kI4AqmcmbHBqS/2GEKdGOBcTCCSeT/WiBfcRKnOwXgLaIBQIr33Ub
kZUMJwt0xZFJlEfhRchqRCqm9eWpSUFbK21i2//4RSxKP/tH0mbxz07cN9JGpVeTlgRAUHwCOhpl
46NuR5awU11+z4KvMvYn/eBFVVD2VQgve7JkIPQYSlwJBVoY9QnkRlC9YtySrB0jU+5EK6U8TCRM
Z/ZE0JMV1OVNqPCYkys5aEEAXRljOlkDlC79V9vr05TrGCA/b4KJR4tKaRZ+CoodlZWaY7y0ZOql
VaLDKpQyjM1/nZ5KV8nBbhwcO5d3QRJFWsxvUcOAE2Oq8ZAxXNmjdHunMsx5J05/rnygGWyCf66d
YjscapMEdKw5Xa0QLd6UMuVrQilv58qAwcHirQH5Y8DKoRfqHyrJ4t3AKq3hefSIA2A91hkOW6ai
Gx8rqRkijn9ZvHLpS5ozRSBZG4ZyMIYK9H4BPKoLSQzBBKF4ZTUm+G8tdVv+jg7JNj/Vd4nLyoMw
TwblaMRokiuOZF50NEB6ssOhxw09/dBSsYqt4IQ7pHv6+B+eR4W/PB7VHEly2WA+/zgbvNf3/Qa0
7Z99QcOG+++Fo3BLQdEB+mbI82p0IUL0y2jiYzLKY75VXGEDLPjNZ+cT4jMWeGz9TlxYo9Yy60Ix
V0g4UQge1POGn/WP6sg5rcOh+R5NA+h33JAYmBmHksX6diIXhqnFNNRgVEQVw+Q9frI48KQAKxDs
2xvpkDjFo4Gn+0wUicDdQeiMWKdktTy3mGadWlaOa6M0CVDYJIiB/oF015AXLH9obgKb9dZaPZNf
g6Wpv3uf5zJFwWCr7l2q34eOcQevnsjF71N3hpyqo5am+P05ApU5r0/gPVRSSy97t5lZbQqr9/3C
GHVfSD50lsSCbFABIuuHVjrH0j8cD3VPiNWgpkaKXTnWR0V5nQpjA+Eqy69ZOGzGLqShDTo3/yuV
IntI5oKwAxRaW3YOg7X+1G1Ql52A/l/EuEZ5zDnBi7PavR4TsSxQXp+fYn6uwH7pgcDIiSBXlLKY
Atbd72LdKVcBtLcocjmiLnJiCNilOXIntB4AWpo79a//zd0v7FEeQuiDQJob7LMUnZHBvrwBWPjO
eC1/ogHd7N5YGs2fD+4rHolWCfKbaQZPHWpc8aF6UnfdidsLN/K5ejKArrwHY8aJVNwy2STPVz16
BEWTipxJaiYh0kKoPNgsbM/6Y/1rCgzqHav6k55rE86BsRld3sFlENq+O+8k6z7+G5HgelJvYY/y
I6RPAAqRsBdvwc2I45CCPInAWJTtP9quBuVDAMjO04g4LCB2zBqCzu3wcN3CCtr84h41KB8iQM1F
GgKYAMHmVt1JIK4vrAiArB/PnEfSeAHzUmEcQoN6yjbabBQluKC9NIi2czqDLoyp5ULupWu7lHIl
Ue3HnUiWKA88XQs3agfy4PBNSIBoFx994dafwHuVMIGL5HRfs0s5mLETQiXUYdc/qvNG3qk7wS6g
98ohOuFdsAq8z7+Tjwqd9Mws/2o2Z7ErKccDabhOFwo4HgIBqaGG9lhAlG24I3Tss6fe+GaN5TRA
YftD3Uc3xpYZLKw+HxZfQLmihpsiSZqxlwYrObVbZd8jTZmZCljktgrpnr7Xsw1j/5Kz9p8nHAA8
/H+RVmq5RgmKAIk6gvsmj9ypszlsYNCBeD1QuCx71zcvivCX9vDmVJoYiW/MMnJmqJkcSrffg6m9
B863tYTCGjYSww2stIYuD6nOUw5HQD8LX1ZY2t4dHN4Bn/AbvyWKJOIba4Crb8+/1lDnaZcTT/4c
8XDvLegqcv5NkBIzBAO4ioa16f364rHmkvI9EVi0Yo7slzLMrLLSTEDc/5kFytX4PdS0S1Kz1Pvc
LNv3JmbovIrXY0og5y/3A3SN6yTPMAYVXVf6TnYUpAaOnBXsBo90lmAngvYDBRiSN5a2IAi30ZCB
XmLtVvj4Z4OlfE8rx1pQJB3QJ6NvKRmo1aaIEXFeD2qhJnU5WqUpcz4lNQHE6VYwaeYsS1tQ7V8f
CMsK7Ucao8qKCFYiSB0q0qOUbTQgh68bYUQN4Ki9HEvZJ0boS7Aig4IFEvcgl34E46bLnTkPUAmT
37BiQ8a4aIRC3/aSUHxmVlvBU9r9VAODmzJ2JMsI5SvCEhqSjYAgegC5TaYd4iowfZ7FJ8EIc/XP
/y/8btYWYy7VOFkT0qdqanZH/Va9Jw9wQhbTHlkAJMZLFKQPl8uFZw6UeQm8Y9qB1R1lqHQP3Vrz
T0jJpPBluMHPhMBieKORx7FKcIaDlW/RTNnloFrZEgxx7/C9qf1ON/WZTYXDHCXlTmR+HKWcpDWJ
vpdsASpt+zZabN0csAfWfvwP1iQFEpwQFvzW0DHz1ZSP0Bv2IsXVd9IGDBMWMNKgaCconXDHitTJ
GtGXtUrUtUDTZKDflro8G0WPC00vwc2J/tCyrM1iZgFE17b/0gS1/bsu7yKfQ9atEiAyUMfbWYGd
EGTwDPex5vghLCUS3nIN3JKUtxVSkPyoJAElgP3zXXDx9HLHN+lEnjrpb+G3fCg945aV1Ceu7/sM
flmlHLA+9nWhzAJ5evi7xgNlhwdKEDZkhEzTNTuUC+ZrJeyqCA9lGR0qA8p0dm7nN5WXHRMLaNhT
sg0KMz6J4NuTfgw7yHhFbL6h9bX8a7A0ggPEYv9C1Q9Cbuq1sZkUiN61LbrbB+0lLZNd0g57LfCP
RlZUpjCn20Adt8GQH3wD3Tus0hhjyT8ZABZOIc2rSdYHTH5mNKHTzs1vWVaAIGxCax57mbXDVoYP
eC5hY0XLqo6eq0uPBxB0AzY+nM4/FaoGStVbqCtYIcrRlm6CwnybArzC4oIlW4ha+guzlKNVaimo
kwCk9YYUWriyrKa90eLd4J8bjbPq5On6QVofJeCyoCcz5G8+odZGiMtkEAWaotHskwcVvWVqer5u
5LOATg1KV2WFCAqCuFKlydGFilPL3sB1VaPfuLkbQ7M7FWcDfY4Q6k05G23BOwIM9vfiIT2jPAbx
C7t6QN+MQx5rBoB7pcW601aGfvFRlLPPQIPHl7OKmhlfHA0VmchGsoWaJSO0akaDU9TR3gkiOMpT
4YcnI4UMs9uDKNDkQbXXxcJRqW6vz/GaGYggQ7caVwmZ5cvtSnrA/FDkY6/iz6m2G8DpWDjXTax5
v6UJyvtBvyXVDG7AXtmNhz/EweVJ3rCe0qvp/qUdyvt1XabXTYlIGo1LbjyYWmR28LVtbdaqqRHY
WIJkO//K1oJcuyFB920oWCaN1+gzP0ExokhzyCaS52y0qRKzhSyGaocn1Y138yN3yyoxfArD00dD
I9zmCpotwRRI1nXh1WauGGWhjv7g5KJ9ardbaaMBQT/a/m8NZKs93rY9KR8NNpBk7idaDrAU9Op5
zArk+vi/PoY6EuLMczP6AshzvnjK/RvSzELKukV8aH92D+2RDdpfBTotJ4DauI3qh5MSweEJ759E
MXd41vuy6ae7zgPjbmxK3ugUKH/mDu6fPkWXshm9oC3jzHp8r2YWNcPQwParkZCMWotyUjMtqnGG
UNx+yfzuJdb9e4AjXgJD3TV9uI1LDRK3OsS44v/hMb40Tc08pOBmIRX12JMqxWyCX1zeMC60VRzq
0gQ10VWnqNOQIPEXgPzVgsCRXXj5TXciuEG8mFFmbsHC0NwoQGBELrOIR0bwbaMvJpfyHiIHyqMu
QvTZ2mNn5Q/cjWCLjwL0qxUPolh4pw8HxfobyjPkoqYN6wIIZhBpQzaDvnzkuJKMdJpg+D3fEizz
+GwgwzogzEZODoJC1nU3uRrX6xIPygCQNaPbhproUh+5YopE0qVFwLagkwLpKck8OLXHPRSbf2iO
mlhQ1CaSPsFpQasKUko2/8lZDYFE3p22/IblsZjDo9yz2ibcMATk3vQG4CPGfW9NLpSYzRoiPszJ
XNs2i8mkYTRBVU/gTKjjzzCsnvaEqgBsdPle8+RD4voO/9qe2XiTNU+4NEu9laBtUc3NMKPNJ36B
yJyBzDVj2cgu+LYtQTgugB0fSuT0ayyZoVeSEJYzEl9yN1KBKL+EFgoaRnozfsoefNN4wv68EbYM
y6sHYmGZvD4WV07mC7j8RIxN9pCZCEEcusHTAm4eWfpMcUpA05ly66vziY43iB0iKucV6kwofaQN
6RgkXqY2jsxVuNVxThhzurpXdCLmDJ5wwsN1ObA6HpJaUMGPVUV+DV2NbisG43PQ5M4IweXrs0h+
69vyIVAABALqWWDFv7TFJyHEx0Y59vx4Fw4vQ3ajS2/XTazmyPQvGzQulYvCWPQHaJOkB9IykLug
RYR6XvZCUj0iKNcFzmR28a3eE0ur1NZHN7s8hzJG1rvtNjolGVppZLQQtW/gKzCceSe7mRvkZnsX
3UJV5rl6vj7s1VVcjJransFcTC1Xo6e+a4H57UQzEH40AYS5q9r57y3hcafgmQdmF5W+7/Wm5f1C
LX2XC7hNFOZuavDnRgpNI2Y1ZK0NammK/H9x5gqso8KnCimS5tsZZcvCkm+BmrfG8x/6B34PlU6W
91zbpEur1KmLorZujBZqTkmn2gJE7kq+tOuIBT9aNwN5FDwyoLhGF0qVSlHGXIZDibNzC6WtSUpN
XWE8Ilf3JWSu/7JCXMxiCrsm4gy9A3MS4WkMRRNEz5AnNDkgY2evs0XXuAOvwee5iAQUno2S4V5W
z+PyC8g8LL5gUA0j01KJhDC8lX5Ud77XeZlHYI9cAgRS5EK+5foWXfObS5PUvgmNtMu5CCEpP0Hy
EypNRcU4BJ9QW9qTLU1Qm6QKwrFodMRHoFLajqFoqZkR2oomaGbnI2KSQjy8QkUxq052IEJm1WHh
9IF+w0/q/TiP0IrNbDU2tn0jeJWcuW2T7+ZZ3ObDbBV+Bc40kCZNkX9A9swRpO6lD1MeUjCcJRvz
oZONZ84HFUYMpjpoIERmo7e3M6Juo1ZPTSieVN1ndCuucGnzyLJ8pT0oHzPyTYzmdRHddIfkSa5N
4yX8gVSEYIZACMpmBNrX82CPTzUSzzvmO2NlUS+skwt6sY/kCVK/MjmWNVffDeHkzuhTlvphPyjq
mzKBwUrteksVAzfTZLepJVfK5wO4Y26gCseCtjPPFRU/5lHpB9AKhb9HD8kLdxPkdvc6u2hrRpOA
4aBXc7YSiKs6EAuF/qfFs/Oda3iB5RakLtO+bOY0TYDurSAhsS236KYFocG456wUosYHBWQUu+4A
TmRLPxkHCM+wqPpXcw5/fYGA/vjLJSnajh9SDZNAoLDBZsbjAHROsp0/1Q7xKeDe37KyyWu7EIl4
ZP9x9RjfBf1AZSUoowoCgn+pq+AhNr4pm+gVJYFDvoHuMoDG0zN4gWeWy15FnixtU6uO72oluYMw
ZG3XB95prHYLFdrYBQsz+I+CFABgCUqJrOQO+dlvzmYxZGqlpaaG4R5JXH6GoI6m7YsZXWTxg5oX
bly1N36SMvzb6uX0l0Us7eXKcg2Xg/YSr7Gyaey8eqohETb0w//y6PuaT4FGJggFtB+DAdQchFKR
kDuFdr2v7ApAvcBl9Xd/5rr/8zQKNCRBMmZJa6XPm4h0sEr7pjEVRO+BmbrcqRuQLppsnJdXPzLr
COxS/AbhBaug9FllufYZlCMDi1GhQKyaDBpvGBPt1jZ3UhqrfCN0kpCwJeTZMZgYrOzt+r1ILqVr
lqlgIMmiwEgETICY524yhZWpQZo58nsEIAgZFRXqwNctrrJbLFeYuv3FopvypsI9ObqSW+wKbxSc
6FUdTHWrePWpuy3u0Uf7UQNhx3sQYGeYX7k0Fs4C2rGX+zhWIPFUFVDWk4+qYsYf9W3iRKAN4yBS
ZOmi2YVmeMaz6uMf2qXCgzIVIJ0bYo0JR0pjcfejrbmFR9qRBhts5IBdMx6oxAdcW1vKNQlQkmwi
A3nmP2w6pMpGUicsV8SaUMoVGXwYVlwKM3yq/mq45D4uVQZOnmGCBjnUfg0wT41dKkAEMemQVWW1
6jPmigY1GGkmBFUL79alia2XiV35BiTOEeU3s5knoiXOuWN0r4xNQd6A35cIeoWiCC5Cmc6pNWoL
DXuJlI0+2wlJClHdEnJvcdNtrttan8MvU9S+L6tibIMeptSivU2CaB+UxcN1E+vuFCkDQQddiPiN
uIaf21LKei329FcDAtHuaNcPzQxUChpGPO5JvTWcDpn3Brz8Ddwqb/6NRNfqPbX4BjIPi6Bwatq4
gKgltuMu2BDgYuT49piZ4gOEdjboVHn076Qf1we+6kUXNimX1iV5Xo8GXFoRj44GVYlICaxEfVfk
ncIp3nVja88nQNsgXAP+Kv67zGWQDH6K1PufGItgs1FylNBnKwPVkWK3QkoP8lDXja7M6rKcSvdU
ZULIyakEWvgmSey5DncyWhqLYXSum1lLil7YoXZpr465PmXYQcNuhigXQNCkUv/Z/V9bf6O7cOXc
X9ijvLISxrM4aAYas393uw6oRPSjyGZ9E7sF9Am7l+CB0A6E5/HIrlmtXfsXxikHHbVhWvIz3i/Z
ZIpe58Q/AqRkH4hygg/YeV5Z/e+0ALUEu0llDfl0YZvy2mBQniEejRxf/dI5pD5VVh7k5TQPgmNQ
YRSh9313fW1XHNDSIt1bBe6MuC9aZDdSTTID/V3tfl03wFhLhUq4+YIs9yqHk9/XL+gaNQfuXU8l
s0K2TwQrb9GLUPp8vm6TtWEV8dLdAA+AZgwVZTdS6tQhI+X42/k8W75ZdECTMKsGKzcGZvHrxU27
t0gNR6XAbRuIuR0C+l2r8UaqcyudREsp7ozqaQgqp2k4y0gi+/poV/zchXHKz8VKlBZ9SvxcNt0k
KS5iTvWt1pcOMwdSYige/k9u52u0lDsoOHlQSwGXlqQ+/T9p19Uct84sfxGrmMMr40aFVdYLS5Jt
5pz5629jfT+LhuiFy+fl+OFUaRbgYDCY6elufLiNv22GhLGq9dj2aYSKAUnAjVBzxDHMwRmvT5qF
tiQe8TrDzFpb9Lfdo457EKkpaFSwe/yuQo7fHGuI02Gq5JqFiFsrRfxmiTrcYitqRW/IoHC6zu/H
u+HBgJiUA47D4eEnP2/9WN3Ur+13rXVDJ31gjYmTz0KlNUv79HRNOYl93RkRWmmksJhVJsTYzAT3
YuF7lz1yDbn8mynq0EttGiRQQCRNQsEVroUbknVEG/4HSTr0l8TiHppDcpgDUI0Qqg2wndxJBMXv
Ml9x5KhfWjUVCiDtqSVtgp/yvzLE/B54kNlEQE091pQhw2npWjGe/oM6kC02wDukKa/69BQrjOC2
RuLy2+ZSwaYZ/C4reTQN04MBSj6kbU6GVxMqe1UBPZjRqrbTFsM1LrfhviXX3bYGuSqrvEOMXNpW
KujkwJmUWlT57hQmdgG5RI1ndBVYe0lFmVHIRmPQ0KlpAJOQc/DCSKWjGY+XXfUPV+6vOENDi5Kk
bWdRwScbrOhKRFZcYUgpf1JN3Yw3IpPLYG3e4revR8UbcR4qLSL2UnRK8Lr35GvdRA0a+n8qA1HP
OvBUwJFlTg6hk4VyFAheZPiFMJg9F1sRezbp8gVo0HWoNJzSJOxQco63/YEMJfVmi1ne7CbdsV62
619MwssMbPHg/papZUFTrGoyGSSVg2ad55E61IUIeDFONrw9H9mj0quu+GmRTpIqI5/q3MfgitDo
Vlq0VqU8Kjwrm1+rWqK9+2thdKqk5EEaDCk8Hv2fGcxMqomrm0iJkPZ1kIKjwTcroC16q2ZqmDCN
U3EySPSar1SFRJXorYDmIeG1mTdQC7c/shCDJRjYczXmmlfTQyCSCN0kxFPO2fjiYTi0YPydDbSA
erfe8qNpAHbvm4RlmIiUARIXWNV1efTfwwZvqGnTv1w+/6txbGGfOo6qnjb+1KlgT65A78GND5HM
MY4h+RNfQuXCBOWvwQz1psrHGFnXPtR9ZQbgLomyJjbbQn+YMyAaDYUV1VZvvU+b51xksa2gLueG
LsZrtCWomd4sIcKGARS7fxyv2OeD8RFp8LI2CF1SKBOI4q/brbCp9wpqWn9x8ld3ErAjRcOMBhBP
dEW25eMmFpET1naJMmho999ECA7MTun62wC1fZDSZx8CCFskOy4ghMUq16y/8he/gLp7MREoGnGO
u7cGh/GWx62Hlz6GWr08czC9YYcTTgkz4q3Gn4VV6rJNSk5U/R5WBwtcH6BrK+8yPITJ3GWAmZgI
dMqce/lcsEySu2XhQAI/J6FYIccP0mY/x8JjBdFtpHWsYZ9V11ksjUrzyeRhBSr/z3Jo7ZA6G3ML
yd/5cggXdqhzXnIgj84aAPQI9pRo+BTfpSdJN0PIBZB3oeTImSWauTdrzuWdXOu+QYbm02up81/4
XCGIBao0MmZmZZQRxn10y4OaEsiycx3jtfBtgdUDY5wVleoMxVwkzC1p50+YlJXzRzBkOjXXWEZ2
BZ1lU+l4Rg2fscMqlfN3co8sezZQZswgwvicBaMJclBTQB2M7wOGsfUX/uemqtR11Yi8XCY1SKMJ
5GS4inbziUh8obm8gZKAzfiEq+F0YY0KPOOo1r0ioU3Abcqt6IBezhI8zUM5EVht1iPijMz56qsa
sFeajluRDqfjXCijhhcECrZEh7u9055kmNogM/XULS+YKRAoOPk/a2/lh/FS5NCaN2MQ+bFeretx
4PO3UPvM5VPaiSpCrjb4PyrJv+GC3qm71PunHf60Q+1wZfRVWDW4QmTPeAb8fi+D9wBahghvbPzj
WrfLQJkWwVpDd5rXqSM5jnGFnqxE0tUa1KnJa3XSsL2hW+/zH/UeLRnMW5ejSYZpx5Gx1tWU49P4
l3d4YFRireBklrkfm+UABqdZk24ub+jqd1sYoU6jmorBNEWgO29L5ZAU5UFL/SOYqBhYE5YZyj2G
SRRivg7gHm1lNt2rqkB1lsndvvqQUSQDF7+kSmAf//0yQuo9p/iMqAWN+qHoOgcA5NKUsuqhSLP0
nw77whp1VYhRUfItKogoXqAEi4qQgpFnh6Q0teeDMpDVe13fw8/VUc5Yp8Uw5AEmQqQOrabgUave
+4yl87YeVD5XRd8HHF/1RVICSA1xXMBw5pMso0aRQ5VNzY09GNVNSYGseg1hzQEPHMnsxMGRlCJ2
6ylyZRkMIejSHqMgvQIKHe0ivETyrnzokvlpTNuTMJUFRhua/SSziERWcwRoO/CY7eTRxSIbuMhF
tLGq5UrHByGvPWnfbooDaAY3rFLR+rn8NEOlPJBpLROFtEwFXbVivjPjKWNdWySMfQntKg9WMVXH
eugC0diBVykf8Mr6OYOb2niOE2mu+i1GCSD1gn8QC8DcDXjMFFEAqT/9vkq01kjmAHdJOzzn7WCF
as/IFM98p/Saliao85IOshT2BtDPvUvgGjGQiwZkp5GCu+WeVN15N4JkImepB+hxeY2d3JOsNfd0
K3/I3kVv2KBCtWVRFqwFjeXPoo6VIKu5rFW4uYpxkyPK589asos41m295jULM/RLS4l1aI02KZDu
ZeE0Y2WnzMyKsRI6HxDbTk8KTO14o++bmQDk8qyZlcqbgsIimWGthornUcrlwkCQ7G0fxGaW69/9
jpVSrC9HFUhHGlxGNONXnyShxFUqMtNBeklyQCmF7pS1pQfKxofLt+Dqew3c5EjuMRwDDU8qreiF
oZmMGs+Y/CDdkZYaqU2RckpUg06ASMKxmGqU1eVJaAZJEFFR0H/+PVp1nB5GRoVmxciLThuOe50r
vbJrLH5Ekp8Jynsp9aldj+F+LPgPvtZeg24+9kK+K8L0RgPhHnemFOkbFwWZ7dDkJy4f9rjq3E6P
n1pZtXq/2Ko62BeibjoYo78r4+46aoXMnHuQJAppaHJ68TiK0Cidu6NUhBs5jPa6rM2m0s/vUaik
20qJd6U2gMMofePHKbMxL/zYTtIGof06EOWrUlO3od/tU2P6JsrVTvcVt2uT2DT6ODRjnd8UE//t
8hdbdUCFzFEAH4hZCurZIvcDD51zH5MHU2YKxQc/sEDH6z6h8jLA3KJCZNx+/0D61EEZTIwxSDGB
OpPw+swmuiGgiXHGH7zdetEd8wGxuqyFTeI0iytsMiAD0/shxtN+DJY/mYKdOCNUCiRg2cYfMfog
3tAyqcbXMgsBmssi5mZ5VaJntQYe4yJSiI6TOMlm5j+KHRBNxWxe/mSrBdmlGeoCGIZ+insd8H8g
BL9FnAwG7gpAeSNC9zHvvkmF5HYaGTxI4DayAKQtPGu2tCb+4BLWHO9qIVNYnD8qhImz38d8BtBQ
6/qv6X29la3G02ILh2Nwx0febU+kZKJIjG1Y7cssDVOxRvHB4ysIKGW0/s6fLAL09bftTt523rjR
LPVGOZZvopm5k2gWNyL60OyB0z+sHv6L2R1dBoPE744mVUUaTxOK442T3ucFJuYEW9lgFhJ4DWSw
eWL2V8Q0K+ytPsgFMmny0zD9qhmDCMFgQqRNUtP3cjtwkmO+8TcGkBLDEwtlvnqeMJqk4vGG7ObL
i6AeIIBV4ErUuzdxfJGhN8RwauImX7KahQXKqWej5FI1gYXaRtGfYF50uw7gQrIL3VZmP221SgRc
wq8VUR9uDFGA1yOdFKiE5/BQbvnELCz1RT9MbtbY5CUa2Kwq3/rR/bRKvwqKPpTEygDukiDDSWVR
2CB/w/1YgE4qu2Yxef/BS36tki4SKUoldIUi+i7JFUmGKL9oDsFaSqjt5ywilbWHw2JP6SIR7/Na
kksjer9NVVmcCvIZA6yHVmfUB60DuHUwtGuVU2tz9MXtZQci/nHBf1QqGmhljKlngllIB8MFc5I7
J8AwK3oOyiQBfBdqe/S75OOy0dWAv/ic5NgsrpkA5zOuwYTjJb0UmekUWtwE6GxfsuYqVs/fr2v6
KyHDIM9DqGFn696wfd0xUhazxLprLkx8OYAxH8WEcowMGhMmDYDO8z2RTcLrYRcn5j/FlIVB6gRG
QiJnSojUQ4/9tyIKbnQptC9/n/VTvriRKRsocyUGuGR+ApOKUzDZWuaCzHAjeM2hlDwFPCWnvxgT
X41mn3bpQeO56JWK7yCF2oOMqfHafaE5DRqKEoheGmiXMSC0q+6xMEflwGM4ynlYQP1DBv5JVDOM
eDCaauuRZGGCrHjh6nFYgdqGSCKn0M4BJTh4WT+y7exgLsBjNdLPr+Qvhxmqj3hDGKiL8FTKKCK9
FjVCWaTdDU511UBTS7dbpwaURL5pbP+DtCbFzIRKzWWHWaPENTCx/MsynTg2ahr0hCystWe3ueoe
MPL7IG6V28ATNpxDCLMbtzj2UPjCYIvVevUxuAZOcL6JD9lTV7AcmIStLzsBQjsDus0YIafVbMNU
C9SIBzVVt2sPM5p9PqTFOwyTiTaRLGK9rteT9YU94mmLz1zPnYh53TNpmeBWO/lNwqprRzc71IB8
3ozYQ/nEOS8tkf7YA+bhefCNnhFDgi2YRgCVQ5LHcFtWmXYVfgYCpl/7SX3fRguVzPexPiIB1R1b
COyR2RYwGzDuo/X0dGGJKqIKna7EPOGrHEIrvIn21Ss+4EF/gxtdoZo6uLODydLCbh/BzhFfERkI
9Db+pdgJdV1NEFUBybJORYZcyuPW4AAUqfjrkj+Nw4PAYhtZ9ZmlDSo0cOhYcAZRzJbughNJaqoj
eDKhD46uCW/HTvmdVdJY3dylSfq2l/TObwJMftW2ONidCiHy4JaziuceCvSJaFaH+EnYlScC8yn2
xWTmgDrYLArytet/+SuowxJo+ohMB7fykIq9KcspuIk5q1dzRgdjLbdZ2qFOSOZLQzFGPMhVBwgL
9kdp+GFkALylux7Zv8Qum7IMUqckK/O650NEnQmsx/pRuJl2zVtoEdiP4egBOIg7GwxCBzZb3doY
o7FcK3Vshj4s4jzFl+12+XbczvvpJYdgl2wK6BoTBgvfahyggphYwtVcYWmZSoDislJQKAp81z/W
B4gp7iMntGU04c3eIrE+dPwT6xm3ClJdGqUSFE2N+7klPKIJMGmBFzQmZ+qP0W1mYU5VNlUMyUJH
sjejzCL1M37PjvlrycPiJ9AvyTiH+OwwI0QU7eMcvqhta12+VFdzh6UFKggJmYwhIqI8IVyTHg8o
qU7p/if1g2Gz5ERYy6GiUSGhE94pke8WfmMlCqQ0csYgFvF++sJaLocKPkbMySC/Q5knlRuzbPpr
JbsLEtmRte+XN+5cu7xkiQowQzEkI59h41QoowQQ9W434jbYKlfT9+ihcxPQutTwSxSz9ph3V25Y
HF7S2t28XCoVefoqEMZexQ8gg6j9trgisjehm1+rL2AyfZZ20U2+CY79HmOh98XWN1Ong7idtNXu
5hfjjrs3tvLp8qaQAHBpT6jYNKAYL4WtjnShgGBjoCjbCEPmgqa6UxU9llp4d9keOYGX7FEBqR51
zH/GaOSRjAE0lZ7ihZuaLfrJ8lsq/MhAAEnRiP4J2WpC9KQOt/V+cAl1PxIFINStjsUPuZpoL78v
FX70uAzCdMTZj35Mlr7jdwQxk2DwBurxLvfWOvEbgQcxe7CrsNxPw9CQx64v8ky1mdRCinGGtOtz
RXijblGP9UAq4jFlNS47sURPU6tGIslRjuvTuCP61YWlXRGxwmGbuf+Ee1qui4o+kixGESdJhIEP
kNKf+GaSskso7zgE/MSVlgE6TjdxWUnRqqMKIg/uZCR6Et3naYRpHCoDpvkd4WBSt2Sugs18veqn
CzPU+fNHZeTDGl8um1N7Kp8z/v3ygVvNqhYGqAOn6Vk6ajF8En3Um4EXrCxObZlnBPH1S2lhhjpv
tZJocyb4JLQR0cCGjJs7P+unucei/V9PWBfWqIM254mU+KAtcYsfwdsIiPEjd11vQwu1Yij5yWdC
N+M2OhBx8cjkbgUHDXcGwn81cn7+BvqiTzhjyJMUG6uDuEcR7xJAqtt5cpvpex8zPuJ6HrcwRt35
mlo0uU/awYNV6RaUmu24clTBVcCAIVlzgg4MURVOj+UrO6VZj2sL69QxHENj7jF747ugBSOtfxG6
r0SZG7yA7uzFV/NugtAtu6zMOBw03kAMpdTPe9itsnaTG4OdZ0+XT8d6xrhYGpUTKDKfGtWIY66Y
qjc9IgO5kx8JVC04ascODA1X+fsIjGW6iZ1KsCLWJMpqy0Nc/AAqJ1B63L6CgDWCt9rjkA+g47FH
+wHpqubxh3wX7/7ii5Iv9uUaXlilwk5QRF0dqziuw+QgvEGxbbrWr4vtZBN2c2YDcTXHW5ijglAt
ZRlfT3iGJJotg6oG0OdyS6RuY1u/rwKnisxyBgJQ921WXXQVOrTcYCoyqS2KeZKOcwoO7A2Gxivs
cY2B2MDJWzPd1xuMqBIoa7nj7GbPb0LPP4mvqVUfWexpq0Xh5U+hwha6QXw4VNgGMtiZf2tuI3zn
6KAT2lwBbS0Wxxjj4Mp0XuAHQ8/5SITw/EMJ3x5O5ceIf2Wn8SB4Cops9IPy8m9A32RX/+xgAAv9
npH4WlHXYIL/ObiWnDA552ZHEaPQPytuuQrtq9JTwI7OxruuZii/vE2mGVgAI8rUXGnQrr4iZMiE
pzfbch6k3vGBL8cPxieVv6jCNHWWDSJ2ON2mN8MJfRqnR0qSwF7uhI7xjWHv8sGVeSpeaXUmjEGL
fKFxJBcQihQCxGpognrXSx1Dtllp0Fk6/tKHpOJTJcg1eCExYpI88taIma9xP11H6PuLVo5JSMd4
k83RiTcl4j+YNMTQbB8Ct43NbmZ+2cu5jEzzrFSpXggyqdz04Djs+9FMfVjUa8YLm2WGilZFF0Am
VI4A8RHwfsfCgucseWZ8yMv5pUwLxoy8UU56jPqIcFcfmqt4K+76rYL+JRKKa/4ZE0segC2o9w0b
lngaI32SeSoOCaE6tSUHp+VRkBKd9LrYhaHZXJGcGgFpO4APN72VanO6Lz3f0V/LB1ZBl5EwyjT/
SiLi3lNnOHLQDHetApiPrz8WcXRVF3VsFnX7rmUg8RHmbVA2aBSIww8V+q0m4zMwYsX5ZbV4OWHs
HaPtJEJGupWdpA0epK/1DyJLVB6ZzxnG4T3vycIYshiU0nU0BcmbooM8FthKjmAtgaRIjJHX0mZp
fjB3mSquNDVw4mqNez4+kOmm1PVtPJpeR2iisgepmNao4NQ2glLGI74poWGCSPJ+NBMrfuS82kuP
GSv0kr/2NTJBogUwCujL0+g4uUuCetKxNtkjxOzBq3gzX81e75AyzrSvfIuV8v9hgZ8mqQUmI2YI
OhLtwwOZ2yDDtsNNtg0sMrfBTA3XQ8SnNSr0dkDCiWFIAABIF8jUT+QEiHetnUPt+im4LcgUDu8q
qFnJpeMLb33sMI7Husd+/gQqT8zyWIpj8gpWb30P6uXWuBGAiSXkd6WlnhjWiDde+qJU4E2DIM+A
5yDS02YBKaMoAUzeDA4ToAcgvItsHZw7jFYsy4uo9LAOcylMY3hRoRZmCVmBInphLGs9+/3cRCrc
SonSDwaPFJ9IbASPAFdB4x7UWa/5Y+eqpuwSdu6ZMUKxXhMSflmlwTFqN4taGqOyJ3wQHXiU33MT
acpjc1OiNs2Io6udXhGMU6IuKzKoF6g1KpNUq7qBaW3ZK+8JEfh4L1ugujpoLgk6vdWAQV7whsEU
7/xr2SWDMcWe503xXIubmDjJ1Uv88wfRz3PO8DUhyoFgkdHZLfbQT69OjefblZ2/Jdyu6qBpkkG6
gNWDWH+qLwxTmW+oZXol6OedAIU3p5skJ/zo8EwHcO5AWDpLTCPjv0fmM2v1/CxMk9O8uF+CBLWd
ISPMQ+hjAcxeWP2TdIJgy3NgIfv9iwHoVddeWKTulzjMS64pyempQTeke/GL4SKJAeOY8WCkdoU2
t7jvnphp8Oq1vbBLBeJ08ut8mGDXP/KosQpm4NR749iAVP+fmtyiiDYaj6cE/0V6ovKjeqhJie58
z+yhOXsMke6iFbphBIp1n/20REVbPtdreYyBr2n73CrnqLP0NIQ8YiWHrhzERwBTWmhspNZYcVYF
yI+ZR/qeC4JnY07uZx+MkuMcs0YjVyPkYv1UVI4qvRP4CLp5Qpl9tDKgWXOnPV1e+upVt7BBRWFJ
EJMmhAaFN2oPqJ5FwqsQ3PiCCq0Ra+gFU5l2lw2uX+Uo7YLiH+zaX+RK63AIcr7DMR12pD9JiArI
Y0bzCjt+ZWXcq8tbGKMOpi+CwznSQMEAbdQDwYCAsu7AnhNe/VILM9RpTFp5FntSpxv42RwhbTGw
CLfW27oLE9TBK9E6V6UBV3RriyDDy93se/Q9f++eZ6u+kveRnfAYCmTcLuuYiIVVKhPKp4ov8hiB
TTH/n+bEQyYEVJ0ZgRnayjGOk7Lgl+uBfGGUOo11J4eDrsBDjDswHbjRRnvKt5LbwFNQnbvXMmfY
Jne99xeZ32ogWJimjpwgJGAWq0hXzpxJjzc/ky7PXnAvf5wLGa7qXD4Pq4F8YZE6gHEj+4oyYYe7
LrL8Yad1GCzAEIMSFtZlS6y1UZlCq2eRKhiwBFpFvPMak884R9IZDQmGFfp5Kfr5WOU9LohIxwfj
vvXTK6+xYgjjvNGPR7Xo86GMMT/a7CIovoMa2y0L+yPZEqROdh3YLGpd1vE7R7XFDV9qo9RCTgdR
yyId5MaSWlO9IbP4kz0+5CgWTB7rqc5wjXMJbGFTBq1fMPFEeaoMrCK6b6PMrEvJFSJm0rZ6rX96
4TkOLExxcpzmfouiyDC81epBl24b+dgaG1xqp6A/QVhEMMvyihMYb0mWt5D/v7CbBbXfykRcS/Kv
x+Exabbx8HLZ7f9w4aj4OoIhYqCL8vuoQktx7uCR8u0EehrylAIC0s62OujaWBfO+oJ+GdOohrBQ
dbXIBThkavYjjAfbEBonl1j4znX//7RCpbpNJ2RhJpNtQ9TnhkNTMjZtvT2jfFqgLk6j6tuwI6xz
8jF4zLcCtGZ9W94Gb+oOkiuoNWICqVV/3gJIqj3u23/7ajRiNAZ3QsKT9mnvgnhedgoQ0aD4mYLA
gFQ8mRV71oej7lcj6RpfUNAi8B8MwaweeUc5NA++LX5Twf3YI67o+4FnzlqxvFOjToDeZXEj6bDb
u1Jn8U59F7oV8vg7w8vcXmS29lnrpC7XUU2VLOELPByqrrI7jBrYhla+gm2IFaSJi3wpKixciLpL
Iy7mOk2DC/1TzYa1LuoerdsCoIUe02R4B29nmxMdMrHJPep4AgsAnQWCiYF0VmWRrOHSGqnYUhdx
6esTOYjTFZTrXb8v7Kx7LueXrA4Z9/cfkrFfZ1KnYktUyIYfl9jQwTKuJVd8ICsEwZ2Jpk4KJDna
lSyTJHG9sD4adxsZfj+OY0q6HhAymdrWJBq/od2amez09Ueuui3z3mMulA4+CVIVCEQDOvFBxovm
e9LzFiXACNtHFSSXOIf/VrBVQcUMPTwVE7+Ut6qRNPN1jcBNXgpQFr4D0fQpfHtDmWSHAXhGdFvd
14U1ylv5aIbOBElxSTqBeg2w+LBslo+EzpLbRk//0R7lp82Q8tB1QvpC5gHCFxQIjhg9R7NDAuou
fTDsy/ZWD+Pn8ui5Eeg6pYo6Y3kThlT4gy8cVI1BIbIeOFXICwERjllV+oLgxqQOMKJNkBmjPQNv
j5FpsPkZBHBvM8FX6yv6tEZdD0EbR32bIbzgIfQ2OJzZ3SaOgtGNCbdSuNE3iW3YM0vgYL1htFgk
+VmL/Khp+rLoCbpHQiWaIMy6BySeCnhm3glMfMDrj7Sq8odUhRaweNK24U75p4ImZqslkcd7XZWp
bEOWh8LHUDAZNpicBmU16HQBlQVsz57V9VxFZUiapADlz0sQqKRsCdyEyot8nizELncWl7nSJvMq
DFIIb9A+np0WVfe/mIBdu62WhqmYk2nayHWESUgtLd8jLwr5pgXMRn0m6Q3r3lgNcWDzMGSI+moo
cFEHsho5PUp58Fu3KNVi4DY6EUhqCXKGq/xxOgQfbGDd6tDIwibNR0kKMkOUAcs0ut0jKRXz22Ir
HNnEV2uHZWmI+oh6mwBrq6J/UmJmvR9is5Ef4+LtcoxhbaFCfbFJLwVfkVBo5jYarkMovrSmgT5U
to038h4K2eC3Y5gkNyx9HS4XRsL64jh2fRpKXYwhcdAVofcV7cQbDePRyTXLP1bz76UlKt5olRaD
GA3fqnF466eKjP4iCNb99BqARmy0IsXJ3yo39/y3AXAepvgTMXBpqVTk6ZRQ4OVRJw6qATcEQqPJ
k4rz1BZhuUruwmkXPlze31WbSJN0VAcxhi5Qd7CvComQ+2R2UymtqnjTQUp+2cJavgY5vl8WqHs3
SNIRWtawkOWhGfCtiS6fM5WSJRmVqZTfL1s7/+Avm7gwR53yZJrUMq3AGXGsHHmHxuwGSOHovsLU
CeFFzT1Q606aiSZM8H7Z9Cp8BMskb15oaYEo9XdXHcSuCtsctERgLHEhGLYr3iLUJtEfTm1ARK3U
VAiNtvpcQRsFOChx0+yj1ip4k/m0Wv+snz+FenLkmVGhkgFfzsDe3byNkuqk/KFJnqYsssQWxHTV
AeWGmVPMrG6tCWSuRpiwzu5ayrXcEMq5wNYsgdUFNwsPqN8zQcqiaLSJDmOIVi5o2zzFZnyC1Wix
+ASUsymR1rTNDGeTveRkfKAp1b2BvBmDB+IWuddVX5u8W4BRXN4LR/gi6zJdDyKLH0C5nzIMiMKI
vwgio9010CzVSxBMqCSLeAI43hnc9C2YXf053tQP4PVi4YXXY/TnL6CbgULZG0kA3jy8bns7ichQ
naW/EO7M6AXa2t4/zmEuvrNBXT5DGQF4BxZbTzWaXSndjICOxkNjT5xbZNAvLD/S5ibERkR8xfji
69nLYrnUlSRIoO6q0AjAcrMrUjNJIHH0Wnxv95BZeyO8j0XvQmuN1YCUGEeMBuxqXSR2DSGDCx4J
YgFqhYnNA/M3EKwYr6PDQmJO9BKfKnfYcJvwWD7ktwWR37YCVzyFx/yB38sbCOj+BTCQxJqvYfBX
ADDIr19cm+3Ui0rHgeQjza/r3BVGZARzyAjta9XS5XenAl6kNk2mldgCrbye5nc5eWri0VLGl8un
erUSvLRDRbOsVXs+F/GNW9e46w+YITejB8PCjTVbBFrpWzVT2271sbM0SgWvIJKFQq9wkkmXX7JB
EGMmW8gR/JW+OIlLlz4XFbcGTKUGYJtPvJxLXyQj3EhC44L86Cqs6t4MhuIg5cYzY1sZ4dmgYlUp
qEEUR4gU+aE+AOcOQfMGs/ICdPoS4EdZl5J42Z5OI3RR6ovHXoa7oGWfoH5yE53kXXAluOBpddoN
uFLFmwFvnA6y0sKt4Y3AhP9FTs76GVS0Sqos0acS3sTvwLedISnvUeYA/l0AaqEEmooVKlaBs5+u
pNMg3WZWI6XMsNGKWR8AEIZJwLFNCKz+XWWVudNkCxanPwFyRZYmGGztCBUcO9/ivVPtZY+gY9QK
MmkEuutfa7cYNGhBxYthUfKkZa38coDQaQQvPLoKgwB0oHI8O4FYeWlRbMo43M3av9Q/lntMxSJw
N8uzQEhI8uo+iH+U03UMzPvlE8PcVyoQhVJd8FWOhGb8gFqRp+8MKDDWoZl9r3Uz2nFgiFQNczoU
tthYI/QNhk2XQ6WNCZcjPvrneKHzVHAqmjkrR4KunHbgcTdRqfcIvj3dsZ/pjJRGp9G7kdRzQs2f
nUnGlF9o1Qlqgy0qPoDk9U520zu5k9hNA2Rgk0Pxmrnay5cZ2OB+d+cu0/ix6+FG44fgcma1EzYg
XALUXdl194SCgT01wjBJ91RHzpjDuIQmexi9JXpqNpKjdbcMdyK5yYWvSPdUR1VtEqPBzhK0jfbe
JabmThHGB0iaGJ+arebNTvsDHbod5iiHpwSJBIu3Q72cx+jne3ARK4K2lZKkxFPBb3TbV7vjNHEm
J+XXRV3uc80wUVW8B9z1ge8gGdK2EII2vNZQdnyGmctC3Rih7ihG8TpXlRfhthLVaa/Iga2rGHaJ
0c4Z/ENbqB7fjFZSz4pZqv027yfHj9MNL7XHOsreQ8mwgAD1Bq7Z1h1E25Ajxz3/DJyd1zaVq2WD
F+eqrZT5PtTx3fPuumvkrZgle7nzgdJHRJP0vSp3t3wlAxwUhLdFqtnSlNucIG3qNrPlTrvVDN1T
IxEs2a2nS+U72B1v+kDyLn9aRlqq043kAVgm6JHjgDbO4Aj3Ay4YSLT3lviRXk22vimvWiv3WE9Q
plkq7VMDtTEa43zTIPk/tdsG0oY9OBAwqwcRYNHsv7MbeSwPokIvZvTnMi+w1i4eKrMUwqPCZazW
1uUMST+vfOmmqtjUJUkeatu47iq0Y5o3UNiC3QdkIdf6R3EQ3fRKRm+ENVVFosulU0rFWmlo0yKM
zokgEfrrQfxCxrhZ9SfGXXmG6CwWmM6zrDQiFuhHo6PjrTBljiQ8M+nO/lAh+d/TANWK36NpAm2B
SSDxXPa6zG63yU58CZwJ0mYkKemdaitZRomKPisbYPjJ+aJZrLCq0qIsJtB2TUPmFoMntYPNOHaM
3I6mdC0NTSpF8v4PHme3RxOL6BvJJiixz12e/5zTnrsJizUlsYiHSY7NHKy2MPVXPETey+f5mTQO
Ylc7Vd5wIrwHkTVqdpyBgKq6z1wWbGUVAL3Ifs6Jy+JnSHFUgwIYPqpgNhi1SXfEmSeqTuzjwLRF
xRhDTgwpGbHH/A5FSrN54KyPydXd+JZ1JFiJ83necbGsiBv6tEqwrN5FKUd2gl1rCrctBoFRDrW7
J9YThfHo089yeQuD0ITvGqGDQSKH15ygZoqUjktMEXFleGKxlZHIcSGyiFRk6bg8KQYO1gIf6qVp
D63NyKonwLU11ON8FrM8czupV6aqxc1okEBNWqDAvp0lTkzItJPOkgZYKDN1Wz/ymqgoAjTLBXpu
JZW0iq+JRCuX8qZeHKWKMdLwh2j2aYHyxkDkfAXZIXGRdtvr5hyhXxY4ui2USE4V0JfXt8l1JZjD
RmIRya4niZ+2qYuvScETDU5+1CXS11o9SvxRTe8ZEY21g9STI4+GVkUeQ55ywSm9yd1o52/5LXkf
QzXpqX5gHrr1m/ZzVZRXBhkn5BmJocqZdLkxs1fuJN74m37Huz/171BwASBoYqGv/1C7/DRNOWgZ
oZEgp+gvkQpBZGkFdD4jfEtc8amV4LF+AyJwjwUgY20xdSHGRpZlMknDu+otn0dr4llTlgwL9HzK
OClSLWs46Ek0jGati4+DzELUs2xQZY1MQEmjJHl8iN5GLRyF9J3higx3p0lap2LSi5pUlom6Q3uY
dr1N2Halk3on7ZrtfCw9pjOuZ0W/PIImZ41Bgh1IFXIGbjMClpy6U7/pXvgXH+p6KK9W7vSuaA7U
izomQHM1OhsylMKhQADcPOUWaRGEjT4UhL7H90KrD/HC107FkdAVnMfYP3IAALiBWVpe/ZKfhukK
fp75czX5oAANR0wZNzIYL3Lp2+WPybJBeUsl8I1a+QYmWDQIPkTZVmGJ56ymzYtVkMfv4ipN5kQV
u9A3XH5HvKTdKN7fkMqsX9kLO1Stq8qjbEx94KWmXfWmufNmeBktHUN01d1flCJWE8yFNbKvi1X1
qpqVrYpvI3uTkzmB49/zWxQtgcsnatUz4zOt+6CmqJgK4XmRZs8O1SiQ5qaFKyig0UyBdgM7YtlN
bhFCMzZkPLJWI7/xaY0Kv3Iv/R9nX5IdOZIke5V6uUc3AAMMQL+uWhgGn+kknWNs8MgIBuZ5xiH+
Vf4h+mItxspKIkAUkZ2LzBcRHNRtUlNTFRVBbT9D94sKjVCzcAs8B3LjAiaxEM1d+gFcSGCEL91V
Cu/lWf0wPDtqapfnlBToGRnP6U5+gLgOyqUgBfGBIuQ3zWrj2qJb+Rjp3CGPriyh279C96W7VwBm
77cZVB41pjzTH65T2yOahkvdDu/XOnkXfejE8Pzc1arf9pwl1hdeaQiIUfZTHRvr68O9fI9OrMzO
XpVURVTW2DbSmWOYUgs6aCflrG34dHI+MH/ztcW1Yc0OYZAUwSCGMKga4K2vLmr2U6Er8LOl3QkS
CIWgBRownrn+L6kFEZV98AinhbhpOnRBZ04jpQcd6aCUEovGhvP1qBYLT1OTswMBPgit63iTmt6C
6oknz8tzsG8PhkluuETn+LD+vlramgrHYmki4mVNnp2Fzk9jP6xwFopcu6J4MrMi8DWm0u4ga8ZK
M8CSk1YkBezMkOiVxfmc1joJCyUteS0kAkWdskt2xPb3aymUpe2hgDxX0w1KROWTkIcoAnwpA0ab
k9s4eq77V7x92MpiLe6PiRE+sRPXPER+n7aoaIHykENYQdcWMb0Adi45BScOns9242iCnt9BCLOa
o+ZHav6WU4ChUUXIKmggcvvVugoGe1kQEbqqen9paB2yvilFxzdc3cpLAyKkPUXZI+pM6krYr5nj
ETDW0fRtZRoW98/kg8zO/lAoNdUyAKZ4lIbeuOImvYCO5jp8jI6SKdntxkUlU2e1suJ1+NX31QzM
fEDtlZ1qDBDu9IUzqQMWGqsP2DUT/OuTJa5qZHPlBCY40yFXqEexn4Sm+GPcS2a4BRDzzl8LQRf3
7mQ++dcnNr1kpK0g4FIMGuBFmhDAr5+E/oUWrunume1doaMkjGiBa8HY175m9aDRd6W/8l6F+ySq
DrgXNIJmQ6G1F6h1D07OXAADlfotyg0ma3crG3DxJEyszMZSxa5Q6DWsuCeeH5ILxnt/1A2x6wjV
oTXMz2IGYDqq2XtVlcc40VO0cygb9Ou+N844XIlbPut3vVnslG10bpCw/SvPRkUjnHZA4bfSbL+L
qURrAKfgO2PtXhLTY+2viu4u3uRTI7Mdr7Waocqex8W+y+MINjqyNW7FM2+ur035MTbXtPUW42ko
LokyVSCJ9UlxszWqQCvAbbIZTM5uiMacN/7iER0U+c5rGbBFgOzE2vyt47qKkniFD5mRcbRCTXDa
5FbuPdBTi0hMBWYqDRtFhTCuJ655k8X74mOgc9QS0BVuVdW81zvUnKKXctZn8nUc9SqrOhU6rVJ8
LhKyEmMvuRMV1DcqonlKP5GFyTkxIOVlINQdShalj5UGvK568/UZXLoDIJiFIEKSVR39Fb/6rIpA
+br0kcKpM3VHm29G25iB/7021jCrSw55amh22cSeJsZ5DUMDxZ0r9KzJKvPrsSzWtKY2ZucsaEet
qzLc2SE6kollvGqv4RkahhAzEK3uQnGbXbpVJN/iOk2mcHbwpBZwgjxCOkUyzqN/5amUqcJ2ZWhL
zzsVHgSiEWiqwP9+XacoGYQyboCA93ct0ntRxTjZpPQYnIYzvSDJAPngbXwjPI/PX1teMTwvbw+D
D2YTDhDRQEunqTCTw3b3htBtGygrw1ycyo9RzsvceYjMcM+T6m1W7vO2vfPyfBvGw8obZLEwgcsN
rgtqF1C6mV0EieKJxhjCTnik+2Yzbrk8EnBGt3+iX2rJecDxE6wbjjLkOn9dOV83RJBWYHtABMrx
ElaAUKzdcumuytEZZ7MeHrlk+Pp9t0jtrSq6BslCNNhCfu9X01GBiqTPqwbt9/Gs7CUAD1l0kACL
80F4pW6gbX+oH7xn4/219ydyIEsXvKqqVNIMiaqfZCEzbYjHYMAblifGEjs8jx4jN4MjA1crPfdr
vTCLe3VibhZP6H3b6wK/IqA/akdb6ZAf9X2y5RgqyD9rFicwCywDKQrn60Oy6Nwmhmf7qRYTaAAV
CrK20IOK9Be1X3HTS6+v6UTyTTYJLRPiDw2A2q6jAErEaZI4Z3e8X4tgF4MIlUJbEHJeCtDps82a
56T2UgGnnT8JkhvpADEGU7+0Dxzo59rZVr79euZWLc7uBULVAsz9QOwUP5MrBeDYAr3Epe1txp/d
LrSNdT4ZfgvMXx/TMc5uCdcYChloVI4PkBzJQtXgOn/lnZq8Vh+fxIStDHHRq1HIhqpAH4uf9PsS
t0kGPHdRBr1JoRUIPr3ENDgFs7v1di0ySOA8eVtDdy9uSR25D43CBXxSxEyMnCZxifs2k76V4U01
VGvD4nvh0zxOLMxOm8iblXV+78mgjQUZuAZOJZ3RJ2SOVpEVi7Qj6sTY7ISNeho2nYDh8IIkgGxb
4BDsFNG7AZYHBUznENLb/xkRxEUk39Ty7OgJShSrJH8/Euh1l+1iIxMW10zpzAiJR8QWxIQG7AX9
GaBis8vvqo8GWDAlmqunc/EqmUzCzJ/nkgINzoRfWzvJt0QbSgGnAJI0vInaZe4h2oE1zTR25V8j
aZzMgsbbKSYOKJYGY/A4AriygQA2m017+E5ZdleDpG0NaLY45VRERktSEfx+0jhNkcYaDQU7K/jZ
O1G20RyOnLyPQ7RWcU7twMHjOgcGV3nKf46msUe/Djo8/wr7y/RjzFa+JX3tFikahMTutkrwDk48
VvtvUeuuHaWli2tqabawshGlEJVAqD/sebYidWLZdglDG5T2yqWxXPRAAXbrCaYIatLbr/3T0q6a
GJ/3A1cBCQU9wjDdvmFt30In/cojkPpoG+bFkBsd7r42uPgOxyWDhSUGuskU7jAnmymIW0VpRCSe
MnRV+i9hSW2pztFsZffStslS6OEA1HRMwIvXVgpTi4eme0i7ey1NGG1WpWOWXOX048wcWTHWQt6j
coE0RBMzkCPfALLKi8kV9NfcdtN/86EG9PUc8N85d55TmzN/liZV6wtJgsdJ/txAXEktMyePPKdK
i78QOkwtzXaxRtN8CCOCAF6SrnK9OASNchWmqgVBe2J2VPmpJaUDxP2K3cXX2NTwbFO7GVLzaglv
9c82esCct5otQN/a7PcugPucl6fSGL3/emYXsSsTu/NOWnlISRmG8B7qpXe4oA1qUmoFbJdwwymx
sq27qpa8sprqLGxSCIBd8ogCcI3Uf/hcMWm0BrALbgJOkn9lvOWZCZqgePOXYEjTwcq/HiUVYuGl
mEU8pSU5PAcD8vQN2eRXOao3axfQykGZ57HUIAgrquMSENTbPH803IeVpeOf9vOp0DSNEKohPT4L
zQIjom6J3MPGjS00Sx15y4VhigKC3czKV1kpl6Jqihbvf5nj4534oUooBrBhQXaHo6rTc72V9ig8
H9ZqGouJsqmdmb+DnuqArEDIleT4IjWb8OyhE5o6yflPbIlFfz4Z1cydJVzdzKfYjJ6GUlTbsjwx
XaBk9tyh6czYKxlDNye4PqEgf+C16K9XcXmXfMzqzLWRRvd1V8giMCM+i9JxGFcy4P/mgH8YmHm0
CMGIRHxU1nmaZ6ys2LO8AAFhvc2OgPXGPyBXsFJRXNspM19mdIVQ9gIyuFJb7lvpVnb3YnMYlN4q
NdU00pT5Xb5yRSzOI6/mGwRk5J9kFSPiGVqv4NlQBi+l+OxHK6dt7ffPXIcHCqdabBBSR8bF9ZBw
F1YCi8WU7Tse4fcRzI5zI/WJKOSgihH19uJmpUUH9PVcjRn0ibzeCoL0pKoA3WsrO2TpwTW1y0c+
OddaSEhadrgBouAU+Y3Z1PsxlK2vt/m/GZ1CkdtBXRQ58F+tNL5ntEaD0f3rTU424PRGXLrqP/g8
fXKL5A9L8xttANNWENXgo4DIZGtlSCCFVnnIniCQeERu/7Dm55fn78Pe7DpLoyjQCw83d195pueq
VkRecwBOVyZweQN+mJltwDGpM0WT/HBDfHlD0sZ2R/k4aorOcjd+lBXNRk7pjsbgj5HAF9GPd5KS
OIXfnLIR3SNff5rF5iU6meTZZk3iTiwDvpzVALF76Vq8ycGiaYFQ5ZTXaMYH5ReYTno7vY1cxtv/
1qDZa7M+27V6TnugalBOqYPBiqvbEdTbg7BG4LkYqiANgfYdZAWg2vrrrk36nHY5tK82bu4eQ4gb
5+JbqijX0DpdmdHl5f2wNHPTaOjX01hvXTzWIos2oYN4d8XE4lU3GczsCOJhLlNPhQsr5cwirmJm
rWE2AIOKhc4Uobke4jV2v0WkB/2wOe9NQFUUJS9uk2sjKYM54MEGJTTI9ADkZ9c2MVWImX9bO5Mr
Q51n5rqBxgpazVBloOCHAMwDzVhMbhKTRvm2Lg5yf7tyIBYfpZOByr/uFINoiVL68KJ0PHU2Zxnx
bOlKuXafm3vQq7CzZ6Nyu9UvzxgzSMPf4hvasn7DxTG+/ijLD8bJR5mdzcqXPbkZ4ADDYwd6J2Kp
0FX2bN6wEcis/8nzyQ1r9hDJ/try4r0/MTw/k71ejqmBM8nzoQQEIbXtbyNnbXGXQ5qJHe4bJjcW
9aVaKEOV1/pE35ZIehhb42gMWosX+bjPSPCYd92hrtJrnKInpU/MHqxIVj3E374e8XKwOvkos/Ax
ph2lMs/0xAHzbkWUkYGqvovQ6tOd19UxyNoMz/xRaviymyfY1wZtNtStzTKoUN7Vd3WcnIxGs6LO
u4Z2kRVW3i7KwRqRQRElVraZocUoVcY78ApaStlYWtQcoQPUMK3SdBZl+r5VoSCguAcxym4CAyAT
kvb3Q4X28V7QbD0pD2GvM6Epbyt/PAe+fEDe6QapRmjhqhH6oA0gRQbJHEBD8vUsL/v6P3zju3DA
ZL0FLdcFL8Yku+5gNcUukwuzXBPNXjMy844Vl3tHSwXi5PExig6JCnVhda1k994E9jk4+WMoZJYZ
FLqmwDsKZ5PevLcyXRK0HRQoUvBWphaugXBZ4+rAqcHWrsxFIp2JM37Xlp3MoydEgiCQARHmhki4
tgnoc6KTHDK6C0zVIYfsjTsJ8Jc78mt1aMzRJvfRee3JszLTZOYqw1FLiEvhJsLwKEi3FfnZrlE3
vzv4T/OsgPpAk/mDf84ZNAikos07osnpsJNBSsS59RCgoKaXmfW2RK9Td1cd+32PZhYuSr6Ws1o8
qpNPMPMMfTsmpGrxIGlCNIsSiDiI9XCKXGjLZ4J+2+f6Uc/hofM1NZJln4T6Je5zgof0PPEg6b1b
SRXuXJ5K4gp5XDZ73GS7DFoVa2idxeownVibOf2iCcZYzFDNK+x8ZzicyDO3g2vg8Fa7AldHNnP8
CopDftzC/aUoB20U279w/rARBBcM5MHr9vhN+XkXfczkbA1DagQd5SWEwgYvwR5NM3sPkEf/itiR
0xxWwY78qfCVvZl774dc8QkyzO84vOBQ3AP4CwXe+hRvVgng+Cn7bAs1No5GkqR5iNRXoxJJbYVM
5/ldF2hfbr9rm3dVnk22Aof9Nwv3YWx25F2l04noAZChfOMxoHaAkMz33sTJ4PtkbWyLDkb5sDYL
gFyhHbJiQCxW+9mxDsE4roY2DUTn62tpMWSfmJntfD3O0B0qYVBN4rMct16uZPbXJtZGMtvwvRq3
aieLKCSR57B/kJrbvr/72sRiTZlOhjHb5C7SiFLIKY1aUGzYxS1HtQsJEs+8z1XYGw+Bs7rR1zbf
bKMHVKBpomKFeD8o2s3R0TvetJAAHLaxGT+tjHD5GH/sh9nbiraGkbYhEqXC1rsqVZtz8giQ0y4T
qznWV+s958sR6mROZ8FEq2tanmd4N9ZPVWHSh+aUnICmLRlYv/0DKr6v2evKIJd9xx+DnEcWmlGL
epYiKAabxK57413nwIaaJUu/rWmYLb6uPkY3jyNyOfTRbYFUBBqcmJZ9T4JTq19GFFIVkSl1tALt
W84dTezNvIdX+UZuCHBV75lnhzMFdJb3Jwrny3f2xxzOHIeoFlqVaSi1xV7DZLBC9t9GHVRvwkWO
74bySPu3lVVbItabHL53NrRJSFaLbZElEqIENasKNqrUTmiWsAyCtloXv0QJbvChsnIp2Ze5sFmx
zo/ZF3cAmbmXJkdOFpw3nBPb29INtcFYtas2HFfcOf0N1tROnPhtLTRaOx5k5nKKWnHFvMGBxKvp
n3SxkIDhxZ+KhRDeWy+SL8fdwFTJ+I8Yn7TFiCCSWOZF8gTPGUtztGYTgLkPqCfBzm3xeSzNaCfZ
FERDKRtfys0agyEf0qep/vgAc0CukkoldbUmQmtCa/txnT9D+Ftjcad+a5RqDWK1eG9MrM1ykq2u
5Mj0wKdneNT52l4yVLNeLUAt+tWJldm57ITB9ZMW77IQuTcTjcW88d24crfaYIKOAR0hf8nzTCzO
DqgA0Ko8kAB+tW4r1lThVaOUp6aUHnrq7fBQJKyu0OS8ck74QL5avNlN79ZoPFFA5LkhscnhNNFJ
vPSQo/Oh6O05xkpCfjlamoxydixVIVf71sVmjY88pM4QcqJjEKiy3FznoVrbKrOz6Olj3bY5PFAg
P/v0nBGPueF5ZQLXjMzu+8HVBsngoAFgcS7gid4l+xAXVPddA5Kst3nz0NorczE6U1UZnOqqBtLY
mcmyAO+LH8HHBHFkaf5j2b6uDGp5V3xYmIUVhes3Xu0XyMifGwAogemyeSvQP1sr12rXyxn3yXhm
IUVZJJnRNHhncSXPNjHDO3pK3wXQk55lgMjFrJNZGKOjACqJYHK312Z02YX9Md55cycVxaBSRkQY
dYZWJxoOD1FvHEGsDCbWwrv5enaXd8yHsZkHG1NZDjwdiZJCD001lJiRQ6K6231tZW1IfIkn169M
OyNTOa9TXrZmq4csB0NPiweY2ibO16aW4+yPBfzUcp9rXoKuE9TZHkC6klZWhDbnAIC8nLIyADlk
idO9FmmvDXDmuVCGDX2vR65FyoJ9qgWWECim7qEVw0+trwe4GExMxjfzWkOWZqlO4LVycF3nSC9W
7qsBZBRtLtWwcvYWI9CJLT7sybol6O3tUhfJOpGLcKY/KVQiyYWo1BLUZ2jAsq+HthywTOzNnInS
p+mg8RdlCchK/gOAvncNW5QuwPy1Hq6sbf6ZZ0li+XcwkAjQYv4i6psyf1kZ0or3mmtJgZ1BDQUN
LhmU4eWOq8Mp1xJwxIAM/gmU4sqI5ohIIcKmMJQOTcaBwrquZcKYslxd0+Je2RfazGuUvjR6YgKt
YTeNLJw2loUvY3ejkOsSWXnt997Y//ze/5f3ll3/MwSo/vHf+Pv3LB/KwPPr2V//cQq+l1mV/az/
m//YH9/26w/945y/pZe6fHurTy/5/Dt/+UH8/t/tWy/1yy9/sdM6qIeb5q0cbt+qJq7fjeCT8u/8
s1/829v7b7kb8re///Y9a9Ka/zYvyNLffv/S7sfff1Oww/9z+ut//9rVS4If+5//F79VfzNf/uf/
Jy9pNf+5t5eq/vtvgmb8hwbNU7RyiLoMBQwZe6J7e/+SLv2HAhlUEQI1smoAc43zm0KP3f/7bxJ+
SsXuBqCV0+YbfF9WWfP7l5DMBWGITmWRiio+478+4S9L9bF0f0ub5DoL0rr6+2/vAcA0qKMAl2s6
Bfe/rIGif95qQofQzwcfvcSdOBwMVbOAhAMXSdX4TBr8s9ald0HWJUwM4+tSqr9Bf3Of+F1qZlkq
2kUhDI7hJijW5rp3kcbx7I1AOVdVdxSEgNhU8suz4DWeifb6U13KO8DawSCjh1ekBXG2bPT7USYp
HsyVOQjiqUJHp4jWFDNt5J4peZPhn42HcfA9GxnjFCJlqm/KnaSA4j9ozTQBeWVdxdQBIUi3V6v6
Xu0UkDVFEWGh65dbtb6O+no3VtdYpzsZZaFGpqagDZsUZuKwXLlN54ccMwqKfkANZLywkFGceUkB
RDmlJOgIQPLQymNi9WVpinW8cpPS+U3zbsfg+i1APQNPMnsFeFqbFK4niE7L291TfUxYR8eXMGn4
Apld5570wDfrWktMsAM9KVAAL9Tg1EmN7TXaLgN3ZSeIrZNJ6luNqg8ru3TnF8NRHIlxlefgWA90
5UaggtUrXWgOqfCNRsOD4peWm+U3mpw6pEOTtICzxqrc27R+dSBj++SS8taN003oA0SmBwoK3VX8
Q1ay2Byr5q2FOrkj1m5j1oG/kfQWYqetHrFBFs5i4zu+GIbMcwmepgkaNYvC8XQVigYj3QMCeFfL
CXqvpDYHvwX8m/y9j1RwGro7GkiUdU2yRz2Ajf0ui4s1UnKs5OwVhCMH5DOEbLjOC1QtZhGorAq0
E5CmcYAn61gWjZsBZGck1V6CRn3q/A5T7yXBjRsELuuj8SYeyV4YUeFuZdybYnvr6uoLNAVtSU6e
AUAAbaaAirReRPekxR8Un77IIkjdRe0ydNfG0Jp6MTpxFm+q1GN+dCXWgVU2ENLRpYvQy4+jCsSz
loNHqKXPnj86pIDsgxartUNG2WA5kV8SVXUA1j7HkXSXxiWM0hAADrwSEa9cvDSz+9F4xuc8aWW0
aYL4CYEnq3ufRSBFjZt2l9D+SlPE1DZEshmz2KFxCTVwMFeIoF7rqtbOJHz8pJBcSC6rIOmXUibq
vROrIhuSXuIuA7rpSmfFQgZ51OhcjaU9dLFdutWWRhAvLcCv1isIcYcCDbOGWwH0hXR8VNVgOByh
2zVkVlZICRv8AQ5K02xEk5aUQNZevvgtVBci107TDBSy9UOU3+T5uM0LjuWNrto0f2hC7QYzdwB9
EOvyaN96sdl4va24rVl0vaV4EWIZDV0Kw7agwrfRq46xcS+qpSUWz6Q9eKNrU3QAxmQjugZLk51P
OrvL/XMTGqymeIonG6+6jIJ/lbQ/ojHYJspJHrud2hRHoz7GpcLa9NUTjq5moBvklPeCJY6a3TXU
0XrREYtsr2c3wFZ7dcJccUOFN0MLTT0ETLeAogb9GYveRlSNA5E0k0TNay2AJ5dGFyLUh6zNN4ML
hXapgX5OupGVlA0lYYFyz1FRjRFYvndqxAHPic50PTRoZroFrXPEIYnT4GDGicB6qlhCLJvaSGxU
xPdNru4ULzc7/01Mk41eNHactHZJE3MUMuwI1+5i4JXT1MSNtyuh8hTSwg5keZsqA9J6jy4a0aTU
MOmoQ6ihOQQKtDvrF+BpTa1ERwy0G1CWtaRBt8IufpSouDOAR03RnK2LmSnUstNHlem2aIkEBUbn
sxYtzipFRpCWlwaVFBlUVk18FYSt0xF76MHPoUYMzL4ZHhp59NOIt5lMGMGsxtTyffziCAn+yAng
GFsV+61wxipjboDdBJBonLBI9Jgm7UKoumhwcU29G+qKBWBs1o2tgO8NQexOkr2If4UgKQtcnJKG
xS13Xzs3kJDCNGz3wcsftfgYD6/DVTa8CgM01GI04+K+Z15xyDTohuDjluNhdDN0hkMXvIbzgrpL
AFWXehsZPZPwxxY0VyW4fpGc06WtgO+l+FSlsU3wAX0D1zYBSQGM4pd1BKkM8OXiX/ENEUx0lc9G
cOCnAhu6R1VvD1LvntCHbsouRZ73iQyDOWpYdL3cd27+NkqP+UitNMDFHRCGW9zy5JfYB56lu1fA
yK1qexmy4hB8EcX7ChrHeW0wMThlQwv+kcKsJBdYCuT6MxwEAbSv162Q2KmyC+ubMYytSgYndYNf
gFwvVbBqwZYUJUOnram70pUhoXnG6LL7rMweOvUHUa9kwQBHuPhk4CD46UPRtGzoD81w46dboa9Z
hU4PqbsbUcEZf7jugRQPpeGA6QxBRM1y/aam1C7l8Fok15K0Hf1q56rGtqLhrjCgIJKrZtY8aZ5x
qDrfDkKbOweipwfD6xi4j5lfnI3xu29g8PpjnnVbvaAgu8iZEqHFUtA9lg81q5t0m7dYsPF5UM6l
V5hFc9dr6hYXNusSuqkLuunayqEhh56AQnZ4jrzxmx89uu4PEfngKtr5w3dV+J6791n8Srvvvj9Y
MoTsR0M0tT5DQkdjHjxsGAiMQ1zEo1RgU8IV+hUY4kvoZKbfgrDcS26ykd1vcWtswaE9Grg25eK6
Rh2NpFbY37rkZ9ZrASvK0NJQUq6aS5iCZiUwg57aWtRvWiDl8GK2YtcwR/em1CI7aGVLjy9VORwk
FfFEl2z99E2Jr6LhVfae5ORVkzozCepNTnH6UBpMS2DYXYG1UbhtsalBu8e8Hl0yIS6Q1Habb0GA
LC1EWX08nLPMrOrRlH0kI8AjUtLabj3PpPKDi+y18CioSoJOI2id1rGlDZWpq7vMe6nVzNQRr4As
6FBoBwOQPkS/TqSnD96wK/I3GXMbtxKj9DJioRrj2IkHAIKIWzC/flTTkhVa4UjlNWhG7jutNQMX
8414Is3hYww9M0u93LZj5pq9YrqDD54AKHunSmFG41ObXYexgB0fm0I3mLpoGyWiXfHQegIT3YSF
0jHD9dWBV0BKjmBLZb5kedg2UnPTJgoDyxWTq599gR6qEAuLxn0ks4oOY05skNXuu7G8iMVPAaFU
pB5r/dETUaAZmBE9BtFdoI7MF0+6J5sxycww7RnJEybnoyWqdtzmp67oWN8Tq3QsxIkVdD9xBeS0
sROIOIi5k7rniDwnQ2gV6U0cH4b+Ji0aZ+hue5zSloJ5p3zKNX3bIRaRA+ElKfFWFupnNYt/NOO3
tLhNxLsEd4saIrGfnkf3NNQCbsoffXOoEzTh6W952jItUmxBEgpbr0GxmEKrCGkuyGs5g3cIKsFM
fJ0l0YuP4Xs4miS8lgh6OxBvyNFdFinbmtCdGN9I4LWpFWHTZ7d+h19ZQAPJu/iIJigpbaBD7Bre
3BOVJ71PbCPEU0ZojjKY9XwBoQJQEzS2xiQ+eJq3FVp5k/V3Wqva0YiXjXEXYM/3YLIOgRAdRoLl
QKKgEqyqhPqVb2c5Up2ZtpXq17oeWZJUiHcjM0c0FKR4gMSi3bSnDgxfo7I12tyOyuuqgPaIehHo
uJU0vJXU60STr3PislGSt8ApOBK4ZfpwH4nKvorqozHCx5SJ0xU/U5w9uXSZr91J3YukHJVQMyXJ
Y23ykCEcIz4TvUdawNkREOL3DwI0q/3a8vvbHGuSyh0C5H2W7OS8YjmWvvRAg9dCSginjdZX1dCx
BB+TguZTpEAH5XtdSa0cnYWqkp9a/15DhNQlqRlpCM9V1aQlOsSUEfG/uiNQaCgIuKEHaDfg3I3C
U4YdI6P1tekuPjlFw43qHtPgSdW+CT1kfbBNCmIT4Q7thDtFvVSdh8jdu2hjeBVEeC7wzBbweWL0
A/UARD/A1DTCXd1Bf023qbwJVNfq0EHvadcpDi8CqEYL7IA6mXfu8vtY1a2huK7wXT59IHXjuDna
FgAcl42rzL+MseDQ5DJoIGdN0WyQPRv00oNOOCUG60GUnDWOUdYsDcbdGChPlfYN8MNnQU8sOcxO
jYbPm6g8RAeei40RortgeGoUtbEaoisW1AXOQVY/0a7fSFWmslpIzlUhOHrpbgltv0ti+QxUpo+n
WWMqPL6lSnKQ2vAh9HuPDRluh7SqX7sALaSBoZ1p5z93SXvso8RSA3oq0p04IGr0zXFEm/P4lJdX
YiIx33saqcq8aLBEco6EU1jdg3nX7DQJr1FzBPatKCxJaKyi0rehUvyUozYwaz85h+i4QzBglfSp
rL9pY+c0Q7HXK2nnKwXTwhGEuQmMRA9KIbyNoJFjHlEU1sjAS8Zee+OFd0PTHY3kdqiPkYwgphPt
FDFELWYHLRNvaALaa49AihAtb4GeXYv5dSx296QBy4Qe232o7FWvg4Rm0eykRHWAcQWZVGIr+zST
d1LmbcI4sxOtu2CRVnA682zx+wsPXQRIr4C1Dgpfv6ZVC10wFNL6ikNLzxkK8H2CHFjKFNPDo22S
MPo9HTNNv6yZmiWm0yELs1CCqdFPb0L0iucFQnXhRa7ClXQBf5b+mufBsxUEcmCDoaoOeo1fB0VS
MSjyMlQct4EI6/hjEH74pGQyer00FYSmPe4whE1fD+9TC/77VE6s8sf0JEPd5zEVghRWxb2B6wWY
cGqqhwhNEQXqzJnjMigUgkZ+PXn8CXP/T9PEMGRKkD+bMx2i6d0VZCniYWXLdKiEuFDzRcRwDkD+
JFT+NVEBeMxR55ZbHsUdJCnchZpvqQnioO7/WoLgH0eSkU+WJYkqnwgddCkaas9PFKfPkAsjoJiM
TK/du+Hd11POd8x8nSd25hV2w9XCKFJixZHixPSbl3R4/trA5/TWLwMx5hvJyAVXiDEQgdx2xdGX
7vp4hXZ96VRMxzDbNcgigbWhxhg08tAHUA2Hy0ZEuJHH26/HsnQopoZmJx3BQG+MNfbIIKRWBC1i
yYgQQOkt3swJCHZQwpFb0cbr5mu7nyops90wF9DzRnGkhYdJLK3uZ4CiKRjl0ScAz2xxCtW1suna
mvGvT46h1OOEIDehOFUVmJ3bHAgAEeB+N78e1vK6UQmUawYY3ubF5jwZMr1SAsUx0rOc4u1X3SJO
t6p097WdT2QP79NHiAjWYqIZIAT4dTzhYOidlGP6FEq3Wfo9qEG2ELMwLJlU5Zv/Ze9MmttGtzP8
V1LZowvzsAXAURQlyrJNe4MybQvzPOPX54G6c5uiGPF2ZZNFUneRask6+KYzvuc90IQx8GA71oNt
SVtf/2GlmhsO405iJNvYprZKnwS8AKX25Pm7UthF8kHsblzi9+lZ3gl8BdCmUtOBMOrtN6Z9kihh
yTe2GN2gix1FAOf9XStGO5huYMOunu+ZrItK2YTeGWsFWUn5XKSHIsfnkm/c2atv5UzG/POzO5QB
/8h1QpRlqxcguXPXSu+9/D6h40xRjmX2XN96ne/gSq/HzKxbFDj7+I6PRoQ4Hx6xXF1mO/ryQxsT
IrnKmiSLI37qtvkulyHgAXzikp36erPB5hKV9ipeM0QDEir1zxrM+Yqj0Oe5VC23bJU8zgRcsJfE
j+r6Zq/mVUFIEw2TVb7jLhHBcqeK32CqoPvq4AD2V8aq3VSfb0m6mryW2E56AUQqFJeUcIFP0l83
keT/mOn1421tk7108IazheQa6/KzRxPEuGymhfGlIAG1F9e3OrOuaom/v+EV53h2kTpqnko08A05
AbihT1/9QbLJl87Fni8fK4qr7+JM1IWtooSQF17UoZCmn3p/9MLM7n3pRsX/qsU9E3JhrQCjMHZI
mtczM5Bqh1T78fEqrqu7MwkX6i6X5NJPwF5hLURnbpgpAdIS/G7ineoOd8Yi3Q1fkoV4lzj1Vj9Y
61C0q+XHH/Gun+71NZx9xLwNZ8dG8NIIRGPzJfUO9XoGodKvwwCkgY6d5m5uZO5Wt+E2V/24syv7
+vMzubVkSX5hsHiVPJRLPihceK4xU+FthhfzyARz9zY289YdnX9+LjSZQN34LFae7n2tXGiSB9iO
UDROboHC5uvxzmE729cLO5GbATjI/HVfSfbcQSvtuaqt29AzMfO+vhHbvMPfXB7jhakYBDUo/KGG
/ko5KP3kWmKzz/Tj2O29rrSzluheURl4IU7k2v0vkkfmwgfC2P76+D5d2+G5dZriOKza7xov8qZX
R4bbwL1gbEge9vlk50XkeNHhYzlXXS1Dk17bV4h7lIv9DQJFGSh14ONtwyf/roTH8Kdqy4SsEED9
G3HHtfM8l3exwdaUxJlpDSzM1StGLtLnC4dGT50Aebe7c66puHNxF2a5n5Ix6PMRXzkIt0r8nObp
urnFvnRNxZ0JuaR7CvqoMAqBNU2q4ARMRg6sxcfHdAlZma/luYQLTR1Pih7oEhJi5bnzXpoqWDLe
ydb7b3lYrKWbEJkb26ZeKO14isaKOebE+IK0DZJDn9UrvX/8eFFXw9/zVV0o7qoZNCkWsD/aA7VF
pz5IJwhjDv4q3OQb0U0W4SfPEVfBqvz6seRby7tQ1v2gDtXUcCv0blwb8mjHjbaOpVskZFf9ifMF
zt9xpif7IICS32MbzXtIgGcestrp7sgPbeeOuwC7i3lg8rHrH+td+Rj/G61315eqWgAgcGnES2r8
qQiSKpiXSv9vpHyu602hfnrdzf8HOP0nxdizizUDqN4gnB5BI+X/8RT+zM/RTa//6C94k679gQJX
NCBMMyk7ZMP/gjfpxh/EPaCagKcwbgLo09/wJvMPfnWmmX1FMEE0+ze8yfgD2lkGugFXJoaE0+mf
wJukC3tHuksyGUCBU03Hgwmt7YViycLO75KoThdmadjRONipobtjLmwzU19WJWmo2NxoefEpbvOF
UUlAQscHlmkLo7qoa3+ZyYysTIo1dC6bOgTj76vRb731dmX7lI7jnexBqaKT8w7mOgv1RNNYdl27
HXPdZRDmQkuzhU4dyVdbVyqLlVrx8Mmo1sUuEIks/MAtjcUY54/gfJaBoq6AWzkl5fEJ05hoVBIj
z67LamtN2do366WfJFtZS11Dzx91Od6BR1l40nDnkYaeoBbvNckem9ZtAnNvtOqqz/LHQLYe1d57
ZETYQzPd6425o6qx64Pomabyx87UN9kMnag9O23qpdQvUlVzQR3v5STZRcF055lM9GyHlXXQW21f
p8OdHAHiiSl7ERZljxUTBtF18PO9WFOx7rv80zBGPwTZWCpj62YUwNMhdmO5mfswdlnaLkylX1pC
/6A+9cGwb0tqwwxeyfzuPsq7bRsWq7PLeyXb+tr99bevpc15T1MGOmDR7qlKinphm/tClUJPCtPF
GG40jlKmEW0CTha3ynJQ9IVXEEqKlJH5Fcs3nSCPnbp4kkW0Gt+eKPFSlEo74dcTK1ubQbEWyl+y
ecD/h/OQHmOmV9fmBBZhsgsBMF1JcQy6qY/X8dZYzstgwgKoQcCEksz0sAvvdOoDoUnHDDKLUsOH
MTW385K9bGTfB1/f9cwSm+ak+8dC3zps74Ve+FGtxWgH00uYutwUT616BI/DRMlytM3Uev5Y1EWr
25+yWKFI5hldwPyDt2alaZUwC5rQX2Qireq5z2TTfmPJDOVMYrI2g2gnQvRSFkddFk4fy74Itl5l
axgTgHWoH3ySi3XqQSHmU5FSQ/aE7ZTugoTpNfmiEeEmmPz58d1NBVh/X73zQm0Ve8pWKy2nq9rP
VS0t6Oei4O/T3U7vj3zKy3YXhIdQqHapeZO8+q3t++tbyS7pBgVtxRDnxMKZ+dXzToJoJBRcK85p
QQBFaWnwCciHSTOfg2GiflJ9QilFdmLeGbV1BF7zs2zumsp6BnFyY+suQrW/PsfECmD0VXJOF1tH
8Vmpp8zz3BJUoqIa9DWX4YnBOU4+UjQWwxbijKWXGA8eWJIkSV/qQlg0frqDG+el08s/7fYbXPJ5
dYXROG+zVq+fBPe9xrACReLHl2g9yDsEFToPKoINZ1d+AWy9T1IdLgJf+9rIn+FKe0nz9jmnxKTq
sTtNXujEunbwAwWkz9xK5XHPciVye/Ur6Lg8ouqlMKQlpC1JZhCPn1aRLU7mcw1WMkjFRZUzOr62
0MNq8runXGx66rZhYGIQac+SbxxMavxmoZ1yZSFF6a4MtYMlWUvLP5mCvq/a71knfBFrda9khdN0
02Fw045PHBPFzoPypCmQjCrSvdxISy3I9q2u7yojOWVC8JJG9EpJ5bekCEY7pNuIiWqgQ5VPRGC/
tNk6yAKDDevqqE35bvSUw6QAlM2m8JPFWuNQ38ee/rqWvNIObQ5avO3Vg2r4n1v9MAzJzocn065H
z23b+q7KtH2Q6PtcbO0Y9FWrxi/zp/eNRymYldWSfwccqbFQ/wrMQy15i1T+VfeWWwzSQRv1jZRh
5wKOJy9P0zDYem7sjVpbJWN66vKcynNJKV1LvG/9JN8LVi07Ya10TuBpG8LIA8jJVSnpYL3GXKZ/
xdiYVfnVNOdZmy0AjiRzplh71iPr0AQB8Kvm6AUGFNpMV4yi1nLUCghcWHMrii7djTREk99cRnBR
gZRi7IQcqfdS7P8CubHrpfglLBMq6cZKLU3T7k3zuZ+MzRCrhzbV7uSifIjH0GKmnbqKmz505Wnd
dM33woo/eZO/M5oCekrfMdsxdMopLGyxb5vFKPjfxaKkqK76ySIfnaEnaZxNEDFOUeGOzQ8hb+SF
pel7OPrB3Wn6N9HLSKHF4qYdLPPPbzXlYdHlJdkKZmWAVoMKUxR3qfHNVzUa2gPaiOJOsdtW5nz6
8gFOPTXwP8seI+qyMj3pibEfOhOcWrpTSuOhTl7Sgms0yoAILUlycyE/CEawGUvrIY34SVJzccKq
cYS83RjcYJmnESugLovBqu04SCEeKS0FdEPkBGMBaE8H5QqseDHDasIMRIdo7CWNQ+7TYWcZ/Qau
ncGeDOVQxOnrq+j7n8Cof/EX7TznvRj1sbB85gUq1nPXQ0Jhjk9hMZ9gPgDY8LXvfQxayxDW85vy
jGwXNTD8GGrM5sv8cU8IX1rLWyQR9fAmGUEgsxZBCU7t8ATw9NgVKh3AAatW64k/OV9EsZGdQpgZ
q1R0qmnkvatYW72LfzRKSaTqJ+5YUxEfPvmCFC8gFartWdeOc5LDT06j6r+kFsSyrdk+SYaA/60d
yix5MUNjjy+9Sfr01Gsqy1BAbgsql8D45eU8uHLU4bjrks2M2Ba8bDd/45jxypSOuqaUfVezZFlJ
428tUg6Yi+cusPa1OaJr8OVQHWLJ3xXYiTKSVpngbXDYYL19tILmiN/HTU4Ap1nDt9ysauCu/HaT
h59V31v4ecRnoeKC5AW2lXvBMJ+0DNTb2OggF+ZPq7zkpHTKwyQ1d57vUXkZ24qJVsZuStrjrFO8
lP86lp1rNFJs18l+UpUDY9tfxCrZzT6vHBib1w3vEsBnQtVvjDTfimgHwacrrAUOIPSHfJh+KGmE
2QC+PhZL3ROetVZbdZqxYbTf3hSyk2CloD7Gz+LE8c0utVfoG/hgyG2lxmOpL2Mv3cZ+L7+qejEC
HKoPNNDq8IR1UrNoTFgTp+jJBzrfiuyGGY3l2uCRS+VjJPc/RQugYdYALqJnoXPAnO8Kf+qcUTaf
54PJFWM3RPt4tjQFSJNSMdkRI6Q0U22HiX6JuFpKNR80X2BRCyNAPBiTHIDQSK99LnFgrV4ew5w/
EDQZieXwRdLqT1bV3Oe9Bghy+jJbVQVrEyXZvhTUQ+MLi8EEHdoLCVyDKTYotORtFFlrM/QfajoT
nMSSDmUYunXE9EZP3YcduyBEwA7KIt1lTXoKVe95MvyXCZtWVLTLRXdiWx69GZowW8ZITBaKlC2g
E1mNHYCjGCKqtnq2YAfI1OqYRCzar+oFOhYASxq/aB3vIJn405W+D3pQ2j/m/68Ureei7X4W2X0E
2rOOgf5o6KYuSH+W5b5t1MO8dwMKdl6p2QnPVGQP80GHnsxlaJv7qL0zg2PRDneNJt5JUbOc2VyA
+6I2TH2vyM3R93jYSuwDz86svTQqh9cvhAXwZPls0WjwD8QwPXlT7CQellGGE1YojoLQywu54zXJ
OzPwnC5SGkfsS9npG+VXmY5bT/dz28iwAqOlLoxU+9TV7Ze8rhvCPp7myPDNVrceKqu8SyRggUK4
zGd73ACiE/3glClkg6CJ7xRJd+aFVmH5aCVNYnup8NxCIzSBap1/oPj5yxAp38XPUeG5Nch/QzWe
0z4/Tu0PYwjvZtM9u1t+TxnCL0K7SczNbOijVD5wY8DuG89lo+0104emsnWyvngadOmOyAy/Qqc9
0fstVd4iyupjn6mH+FBWMRaSf17mfHOpcUETa3gso30aGiDHuKiFCPBxqvdzrDrOVy9WfbR8hE8E
Tv/JxxNOdQHFXkIF2OIITnwIlV14R0ShbBammrR0G8XVQu/BmYkNpa9iAOxJGwSIXamQv6s+50OI
76q98EkDM+x2fr8y/XBbq8FJE6yF3GM6hEBfaLJ07BOeWlckp9k7jyLhdzwZd7LFFeW3X1U/TcJU
9zkc/ZvE4BJ7duvTjgulidIiTIMZvqfGC6HfJVplOekUbEI2YQjUg1VgJk3DUWvAWiQEKiM4dUp7
zHvhEPmHZAZ0xipeiKGzA8HsPpoBH0dtdj/FnZvdKwZ5CKguXl7tkVCgpwXQfiFIQ1F8oa69SrJs
N4ZYm7ITFrR3HLyCFh3/iJsa2a3EpZmtblBwLPDVcFH0TR/538uVQL17fiTDGL9QU903Pt03VT/Z
fSWxuI67Ho/zMqv455QZv+uarPSrn5unfGg6VGsjSHqb/goGuFR0f4hAcb0Iowf+9kD7yovYe+AP
VW1TFOrGmHJwzaMjwjMLMC98SSzv9zBIy6w3v0ABuyk0ZWUm0UtR4QwoGTpptDKHOZ65Q7vxY20O
a0+UD0mMh1AxG2Qhk7UA65pXSrPQW/+U9OEpSdTVMFgr3twPz8IlE2WesqeN8aIuDpMf5KsshZ4v
qS1jUXsj1MoJ3S2q9iCF0mNoYNgKv2OUskGfyXxlpYYPSQSV+VcMKtSDtFxq0QFgJKDXYVHObU9B
l9p1p9LWU/K7aqA9+aZ538/A58xsfxmVKgCVzhpHo+NlBcX5i1Y0tVuNPVy+gr9KKnCxtccdD3dq
TEShmKnsNJl2lKUWjm08WOYYLqYUwjmLETJpdQzC6NSIn/W62suDQkJH1Ow4yRXSBzLE5jkY61QY
babKFUvF0w5alaBkcpyckBYDKZ8UwHmzg2NVyzDiultjbhClNmyt5a8qHZ7y2jKXuu/B+ykDTQ0L
0YWAiChB0u5Igzt6PqlgbUQaa0iPNGi1rGO/Qom00Ywj79mLfL5yYZcOtlibdpmrW0WbAK/oRuVE
TXSnpsohH7XBLmdz6NG0MIIXcMTBo4dDg2+7o4k9lSfVleSa2+mJyqIq6z2AQtEFd/MEsJmHLeuT
rWr6J63SfliWFLuqlNau5CXPnW+Qn2Fw9DLyvG2iZ71ril29yBM6ReqhZNpyWYNMblRGApUB7WWC
CfSyAgEcQRvB5F9XbbVv4iCNmx6GLDtTiWlIbN0nvXUaa6uxu977YdVYOyloZSev08eu0tdGi2cL
88XrTyZcBkCI5CZAMSc1S339z+RD6U2sVqM8LbKyeYgk3lVS8+bCLvmMp/kMy9RBKbnASaZxFXUn
DKunqlMPumeFTtWiu8wh3hp5Wbmt0dZu0ak/Bk3DhdbJ5DXQiYQm6Xx/trGdd6Ccv8h8AgbZY4N2
ntSbS19qjrJu/tZyvwVG3dpepw82k4ZPc/hW4jzaeoFFLqdYdCFJmYn5IkouJf6491B01fE1eiMH
deAi7/kPbj+gQbzB+0aAcl+LKCfaf156RrvNqmycIvDr1jGOs90sIjW1vdVEpzLSNnGFJ9L4O3WC
BAq/v+vMrSfVRxC5mT1bg/nGlHCVNuLa0KLT7NoKsrxKEtqg5kCz7h/m4GJOV4ypv656tPnE3Zxm
NdBmwctQxy+dwCpmC9j7Qu5QkcCT9T1Ha3QcySw6GUP8RVHLRTJ0tP6si0OaB25dlr/0wIRK+hDm
6c9QEJw+EpdjVNh1VawaMrRdMZE4FhbB2DhmJ38OJ++n2JjPmew7/ZBtfWtS7ZokXCaiEvvvbSE/
SjoArppVe9E6b8q1GBpuVSkboNt38QjOYZowOvUQEMrU6WqaW7FqOIijTkTRhljalIGUFn0aIzyJ
dhsS5tSzdycY2HPd1gVgxWX/NQ1IOupi+dS1vduKyWdywijH8WtYpG4ptiDpBwMLwkl76ac083dt
1v1oJX2tScvaT79iWDdgfj91qvSVvMLzEHhbRdn1qF8njWs+kQ4ErxV/zUPF7arUaLvFUVVH7HMe
OW1R/MwKrr4R42TFwrPZkTKRSZbaHk+z7fPHygtONB3gN/rpo1EZW7+AfrIn/GoxeGMRnEIfOxlX
4Uukw6KVeMz7KNtPRSuuX++g6CEL0qDjqMcnf/SWZVfNqh4fQy68g9dJm8r6HY7+l4+zgO/KBiaj
t/R5xgMYYFVl2sPbzJqSUpnIhilYFH20EFuxd3VDeJ4TAGXQbbymwSGH3zd3jLBa92ElO1NohE40
EOMIt8eBvWY832SudZEyBhAhEWwdtYyLMu8wZnVLKgWzY3QPUS7BL9k0wTbsqqUQaIt15IsPwiQ8
WGa5jaMChD+eJ4mHlCcnkWeYtqZ+qkKNzhOfBgourIl+y2mEKUp6JpjFiqsfqcFKq8WnvhZW9YSi
T2vja9zHT3OkJrf+ztSihyYFsS2mzljusrZcihU81g+Szuyf2ATx568aZi5hadzMmxwh5Ll9NxPB
xTZJaMTZK+7pwQi8zPUa8acQjvtypKXFijatr7lNFDuGAIkR3FvWc+1XaDfPqXKRJi+K9Rq9eeWg
bQOBlAUzKjK5dXiDy0hOUNA5waC+owV0KcsM8IxbxxP6hTV/z1gulCQ8tX6JWg3dvtddpmvQ8xhs
41a4C+rZySVzkJskhXrVuIvSY6xyczGlGLxc33dDvTUG83EixIsleh1w/5SM3A+1BCmeln1IqkwJ
vUVB5kSL1D04AC5LeOok7VOZjMuQqSG2ELUkQrx+6RfWfd3EDxVPVEwtkYnZmeg2OQaABW19Rfvk
a6t0nnyqqbyr0rJW1qj+ZjLkulSLTVGN951g+1G5V4bEkeTJJoZd52S7bH1Qd6Pk7+KI1lJPuW8F
+Qbg8F0FQhdlgLPQEDAoUjcMSnvnieccOIBeh6bg6jJpnC5JC1whfWME33wt+hoVuGmzWr7xKLV3
+W7EGvgSiJZ4lpdYDrlVsqb0uE3Z7GLk3qjYVPbCvRwQmb0mnJMRf09rbZMI2hn5hGaAzoCUHUFN
S2Zwzk2OJbcoxa3sPHMvEByPnkxzOTZF65vjHJC3UfeVfgxG8uC7vaYoehIJ8ytI5e5e0k+jEp9i
gTIdGc5qsJ5Tozp2mbkZaU+Kg/rICKtD3OF7pUa6I39G6xmhOr2YXhBimpTy2E7qYc7UDOZsxkhE
+QWx5JyeUeZoZo5B29mo5V537IiE9YoMkVbTlmQ9zCktYdL3c4Q3r1GgCjfhVM+JWkY+HtXsV012
jBwLpiPVUqfuumOGg254A4ZVdMehPI6lsTFybcX7eoa05kj6/Tjf7VQxD2lCr1l4ksPy2AjioeNv
JrnK/TOee4pz6kSHfXGsyf3KPZ8/Zwrmf/6qM/yqXHkhsZsxF9IGOXOUwn95DbmxwvTUiJETz36R
n6bjyg8gSWgWVYSj6Xv4xRT4nZow0Kk09TD6WDaBjn+MmNMl1oMlyemqUMSNL+K6CQ0urFUTo4Ux
Ho44EiiOOs2BerPrLP/gZflWbjhC2iC/JCMxcpfULgnvU0Ulb+xw3Xzh95wRAal7nFOXfl4cDdDf
pU7CLienmiW0OqkhjbEaC7XMLnDzU2TVX4O5Y/f1fv8jmMFznvK/S2qUN5Qq/x7Vyup3PrOU1Jd/
6v8gy8qMGfifWVac9gRe8k+6lpmTZf7t/+ZWUf+QFHDmRAB0xTFcAH3x39wq6h8WoC/gByCHRYVK
6b/AB7Lyh2wwHNtSDU38i3blb24VU6Y7w5pHSTEDU/kn2IO3yorRuYaiWyAcYDnVmUl4iTzoh6Ev
O4v+8qwwKZKrdioWC7P9erYZV2rarP4NfPBSyoUmpjdegpIvipcD1UraE1cTySP/JhR7rrj+7X/8
tRiL2XtU0A1RUufFnlUavbYScQfLeCmPjreylolJVcSWnydn+FLD8c+g59uzgK8IRZYpEoAqIP0v
Kbz9XpFijeQQoxyNxyCT1gExysfb99aQva7rjYiLSrPcSmFECBYvlbq3iyJ2IgFCsh42hAoIhPhJ
1W/gEW+t6WIj8aCzjIFlCAxUO5E7e2pvIErfsb5zJd6sab4yZ2cFF3xA+QwR9DrHT7rTf8avD8CW
Zkth7++Yo9cs/M4h27vWtgkT9dR9pjkf7+tFLfj9xl7UgkexEtSs5+xo8AU+H9D2xcSrePsn2ZtE
dm1B7/eN03wHUn5dusy752krJrQ4b5eeN21b+iVS51ZX7J/LzJ8ZiZavPGHjM47CbRkQ3K/7X0Ba
//lLBLHE3FwcDbBLly5653mq2DHUeVmKVAPC7rNYQMKSw45RyDdQvPMyLl4j3DOaKRoydXb1EvOW
KgYFm7qNlwGdx+1dbv2I8qePD/CKXnkj4kKvsIdBIGcNekUMXL1RaEB/ieJ0Z1rfPhZ09QWereUi
0rI66C9GhSNLW/17NZNRlxAz4A5UQh5QkCvXil+4H8u8+gjPZF68+oExXJ41L458KHnwx0S7Nenr
loSLi6hFNT24MasaabEvw+9JuP7fLeHikXteRS5VZwnd8FXo96V+a9zI9beE/84cduYHS5fOdphL
huqr3OdhycD7fTstxn1C3Bk61r0RvyLUmz2pD7gdbhHcXr3fZ6LnO3OmwbSs6Sd4pFD8ZQPfjqi4
WdV9HyNJ+dPl+p8RItcl6VgYCZwinapvJaWZLgpqNcbg0PDcY4ECxTN0F05qMS99+iknvxRFcKTk
0WKZKqwzPm2VQhkvzGxafXyi72ZIvCov/e9vuThSM02HkQxIvJRKl7yq6y8ECruuuMwW/j8eP3Ip
7EI/GxGpLVVAmFoz/tmsXC3SIUi5RXJ9a38vTrIzBksoavYXAAh0GKZTpaobF8ONc7z23CRxTpHQ
eCjRr/X2GMcorwtp7Hluff0Yke2nif6GQrymp85FXJyOLBeAxQpEBPVaViPahLu7kibCzqNIaMAG
ksc3nvi1vTuXeHFETRcG+tBwRJZxamnJV6tDKN5Y1fw3Li2JpJhw/83NirJyoX37UpPJsHI+YtdR
VKpCkDjqYFda7cpF9GwF5Cs/vubXDMu5xAvdmzSW71c5EmNBtDXvLogQF+6z5Ab4/uqVOFvZxZXw
88ajqQ45icmsJD1a1/DHfLyUqwd0JuLiSkz5zKwYc0DUyBw/ho+n/tZwv/93Ui6ugR+0rZl6XDyw
SuTQKjAU3ybTunEs17SPaTBZm0FB5HSsyycke/Q+AwpKlolRrXFR12IpunKaP2oFc+ppws6AtZqC
E4Fzyr3wxrDU91uJFyPNPptlKjM0/O0D7sAQ6EmZpEs/hrPQr0YsTdl3hwZIx60beF0WzqEFLScd
lxe5VDRFoVUMEFv6Aao9BxygPhfwtn98bO/vHyuCvhMEqQHTx2X/b1YV5MeGMl2GAnBsCVK7iRbk
G6d2dSl4u3icDL5//3zzmLR5UkPaVtOKp/8uk1NpxquPV/Je85F4BofL3yd2eNeeWueTGNClli19
RkmRA0m+GtAxWabparJ5b3X6d1M1fn8s89rCdJ1Ak/5uQ6Tt+O198BqTniMtzJaF1OIZSsDxD6EZ
Lz6W8l4XqSIYXxFudDZRmllWz/2Mkm5Y5ujG2bLLtW9KL35u5fQzNNufikq80Q5+7TqciXpH/VuN
IYCEhE3U8i9Jnu1I0N1Iyl7ZMxXTp2qypVG4uIwKLHBwugWX67JqgJoZxULWzIVoJqRX/pV+efzT
OLxB1V6XY/J/lmyoJDne7lpbqdgIzSuX8RftSDtq4oBT+TxPilapw9JAQJvbJNjp14/lvjdVQMHn
0cb0dCjcwgs9OPXzm1X7bCm3wVPeMHMlAEs4eLuh+OLpNxZ5ZY1vhF34Lcw2rqvS7zKqzJNwn+H5
LRMZCsMxAMT48bquizIt3AddQgleXPW2GSApaocMxXti2HEwbeTun98MVvO3iAvtKsZhkU8RIsCK
L2CMpEdZuWuaW6OgpMtG9tlynMuZl3rmt5dtUyVqOWVLXQx8Erz19xxqbaEI4Y2DYg8WwadGBtsc
Skurb48f7+MVC/ZW+oU5xjdrg1gbs6Un+24PNwCJfoC0P/JwLyY5vSrfdHjH6ioCH/r7Y9lXXveb
hV/czb7oE6wVd1ObfkFlC2Vlu/xYwhVVpb3G+qTB1Pc8zfWgDRXTw7j9wE/lKXQL6dROw1KOSvdj
SVff2ZxV+EuS/PYQ2yz0AYIgKU+8e0Moln0//va18JGi2X2mtzdyGVesi4Z1tCx6EywZY3khTpZy
LwX7tfSCrqWeTWlsijeeld/XVlrR/KG5skrV8ONFXjswcrKmrltUeN+RJ1f0TElhgNSs737SEb1j
Qu/6YxHXTgx+YAWCbRI1EAa/XRjIWznQPUSoqQQAXIcYTHKoitmFccPVvahWz8k2laYgUt104eHQ
XI4VJ3gHIq4I8bJeDC7whXxyiqW/nccCVvWyfKR6f3+THuPaFsJBLjMWmmo58t+ub5CSDPZ8Hpb3
XbPo+Bxex5nobryLn+lOk+3QvSlz1oVvwxUWiudG75MI5O/SdbPSUPMLL89hQjB+SqDIP5OyjVed
MyyazLV+F6tbAey1U6SywP1E5Ez7/HaVxkDbgAIB6VKg1OXmESzTNeVCQRyfmbFzwwu+IgwvhJhP
ly3SH5fLU/3AENu8zJdUPeCEDaI7eCW/Beq0sMCA37ifV+wOvJUq3CoEfmQtL+yOFMaV3hlKsUx7
cCRByDCCue8/vqFOronBGTEp0Mw5h0uunmzIqLsy+WBJRddJo9xJmESjUAX9+LVdSTirBqHDHP5T
GoZw5+1BQTUuG6ZA30Y8MoaJ2Tqv4+3o79uqG6YDM6xS2Nya6HhtbXPZSdEV9u/ddJ3Okv1xGopi
WcsiuILeHsF/xcF0Y21XxDA7gBIXoBPTfEdIJwSDUPZGhZguB610R7rDpkR+46CuvGfeMRnlGfUi
apd+yChUjT4EeKhgFG09+1yFt6KVd1wM6Kk3IuZPOPMPxlHr6zLFQ32dyQohHGTGq/S+WDBkUXUs
uBPdW+N6runGNzLnzT2TWYZpJBcgdJaF2y5ER1zMF4NR0fbEYF9pod7dItl5f1oafWYq8c8cSyuX
I0XlYOSWK3QmCHG4laGkAlJyl8L9+vGFvyaGJkUQGEyWUEA2v11XEiaJoFlRthzMiYnTg8s8BXg6
m9XHYt6rJI2Q/G8x8lsxuSx2BjhKuhVg6tMOBXyXTbvT1ebGct6N+2JWgqWK8O2b9JLTAXRxTlEt
FLLvD9VSvW8X2rJeBUtqN99Hd56gdsvnfn8TkUbIbImgjWf+kQvl50+8BFoAifyW1s90XTqpw9A7
u/ghQ8B2ewDRu8Oi7XiOoYldCGbR7G930TfibCrUMF/STWF74yoW8WyaG57UexU4S6HiTSShybR1
XVyJsLDktAM5gnU0D9ljeNf/zh390VsPjrxsH4fSDm/mkd9xXKgXQi8uyNThR1WBluN7QKoPNTpj
lebxx8ldt/BsRhJ/NTTbemkYLu093WQlurqxZ0u+OMfB64vOy5E+zwOr92BbKvjXSZ3TbslgAAfg
qLxQ/LX69PGzuCX3QpNV+n9xdmbLcfJsuz4iqpCYd4GGnttuu+3YO5QdJ4hJSIDEcPTr7m+tWn/S
dsX1/RtvvRupRC0Qj57xuvvemiu3TWT7tEjA3VogeL+rwX22XXi2BB+F46NPAf+/8Y0n9MATeCDt
9eOzHuiWrqptYYfBmwnOejJEdP09UOarF3q9plFyh2Cc/em2ub7MIINsC4A5FFqGJpqcpxBzpO8z
yOSRcQDweMVTjgz4ncGj70o/n24hNGAATobPE8sjk3Gz5VZ1EDZsZ5UYdvM29/2OVMN/q4yMIwuf
GckL0J89+snz4bXtFj5HozwkE9cTmVY9wuIKnLn/+ozgi0fPJhJM6EK59UhUY43jUtIOwyXB2oVn
YthFYjvyG6HE6xP5yyf+j8f//5dxbobA/bnFCRGYfHLQgw5Kv3WqzV7GVd9uZ2XmscyL5//NxkCR
o+hvgb9642rZtabW0ogpkdCZ6dt65wEEmgfgnv97nU93D3aGYVDgGpAG9KzbppOxcmWTteOUjNPJ
GJ1wAgNdgOVfWfn/4hn+udL1l/zhJBDJOWazqgHDA/VKZeW2llC0RPs5+DlQVvvGzf/i9vl7YzeH
XLoDgBcVlpO/6w8S1g/ZI4TwHrOQr7po3rFv1vvCWME3xbeE/Lpj49v6e3cBlFx4IWy0Cjt03S0f
rZ2F2vsO9vsJBnT9rBzcqI5JkYSEoPrfy7hlq1TfulfvbknUUxfnRxsmiz+4qZPUMYv9eNpCFJVE
/DyexCviw+jfB+bLjf7xC27uokD1SoIS3iUOtAwgUoKGTsQd5nf37Kc0181Gby6dXi899zk2ehWZ
brYDlJhpAhW8rfwmRPv6oMAWX+Ns3/5UqsgKswa5xesSM50SILQTsOE2dDNFRoryRUL+60TCf3b2
/9e7pQdbTW/4hcTO+N7fBrs2yuIiUvECXUYMxK++v22+/MRxMNFLjP/cW9pG0Gjb4wFMsTNOBwOT
uUaeQ2dCnB3MvP/7cFyt0q2dRGCDBALxEGPfOpjCHBcXfi6WEu2WFd3ez+uN6etT5UDNo8acvp0l
jqW+WfarM/nnsjemxSx8YY81drjQJ7c6uhWEtMQ3BvnqPv5razf2ZLKbHH2/WAPCI6mUl3zpQvSL
M5mqxowoWb75zj4nenFO/tzUjT9blqVbq+sNikKgw2pMq50CDYl3ttHOaw3ZFscf93OrV/9+hd89
y5uLp5tyNNITLFs7LPQgajEHPx3UJf/rVQJ4686VGoV8/K0d4wa8Mrc1+kSLKrW9KgqUnwIn9M0y
Xxx9LAMdP2qZX4hxCwuz7uWcDwljF9rdlQumcqA8pdV36PEvntqfC91+1CUrBfHLekr8/OA7RsgU
8j25/mY7X62CiqcJBBvQOd5tVUiOxWiptp2Saux36D7EoAY0fXLUA75Z6BMWGPcMIkUkPQENtD43
JuW57WdXjcqk3oxPNmZMEtC7dvICdS4nNiKguIDRxrSLc5ymkAM18J1V/nqr6IuCzYKTat5+0kZe
KYfC4+oQProkzbY9shgWJiB/qzlxtsG2Tca181155QvXGPv+n2VvvnLTWYZl6gosm7cbn48bqb1v
PIXPTV/XZ4vj7eD+hmblbTbenQzq51474A4Xexrla2gSeMmytu8wSHco7qa3NhZp/a0w/FcWBQv7
DpJ0IC57/wmF/vDAUJ8K2sKth8RoFzRbTW8zsBqp1VJIUkA0M+Q5hpeoX8/3egmK0Gm+cwE/l4/+
s/X/+QXXt/7HL9CgBGGKdUYCIp1XyXsdV2m3MlK6/i6L/eV7/GOrN8fHF0hhs0lOaBuBvtVMIECi
vvFnv3IcAHnG5xEgvfE5G4rhwrG0SzxOd+y3ks0QxIZAT+R7GGDoGaQ5QD/wrrOGCgo2GEgyaUz9
AclLLjeen313dL/8YgCqunbZIbC8vXs7OnRK1RbuXlOkRuad26J/Ro03+bflvn4BN/cg1vifZW6e
7DTRrlAmIi6etadMDCeb8O1EstUy5gn0Vs//Xu7zi7TAur+CyihKEmj6/fvEVF0JFllWjkBPWm3q
ZgRAlSpoVv9e5fOzwyOjGPvDxAKKPLeGVVtdbkJ3GQmW+rmFORs9I1rat//FIg5aYil6/LGZG5fW
ZkiSuoIMiSj7CEHtuq+K331hf3Muv9oL2m6QokIeGzMYNyHC2CKMJVddyn7IHGjMFICOt9SJ4Lf4
m3/v6IuXc0VPIvAGzs3/VEvBxLlBGWYAk4Ah2Sbz6UV3mDj/9yLXA/X3gbuWSZFKsDGUBtD/zWMr
4I1oaWuVkAaTiKhMcHQlYA5UOvNZBL/+vdjnHaEPB/24aPNBIQCH4u/jhpxp1/uO1IkSkPFBNcWo
3/+9whdJ2L+XuP6EP2xg7dXgd4DRAxtoJd6aP6BDqkjRC5ggdQnWzjcf0Bc29+/1ruflj/UyZfSF
yAuJ9cq7EXriKtFPNASfIfouNvziavt7rRvjMDPT7RTF3tgeslo8tvqVAfbImqz9u4xB9SOygbC1
I3JBx+Xdd8t/Pvn/9+qGkgE+n0/H0W8xEg6RXZ3QSUT+jBn0YlhnJPvmDX51Rq4ewv9b5tbX68ZA
o2UTy5RDcHH9eW/O3wkPf7UTJOhQzAO5myJF9/c7CwJtOODGasxi00tZ6z1V48cim/TfZ/GrnSAx
H5hg36HGfJsINPO6cqYey9BZrQqh1togj//9EkisonqCgS90Pt5Yo6ECUU16vU5MTPRFFcaUQ45B
/n8v8sXjurpUGJdFmIts4M0lMVw7kysJ71sad/kAzpgFKnjxbfnki8f11zI3EVkHjtMEOj2c/MOw
l0co2ScVJitDvZrjNu4udeR8F8B8vm2RAPxjZzcHoc6L0e9GMSR0fHc0DTtIes72EufmrwzaSv9+
jF+ZpuskH5DxiJiuKaa/j53UAMEsC7xfpZejgIReOfhm7KAZFjO/0SBUbM3jehLLO1FNsFrsYJ21
08O/f8XnQPta0EMp1kfr6DWN8PePCCDgxElwzbWCe+VAw0ygymCaz7V4MzmQfp76bttXo35zw6At
GxW+K4QAYM2bh8yXKSg9H6nCqzaIHanUeQerMCqPedTEQobfOadfHFegMi1kdjHkB6/jZod6GYxK
9/DUEM+jZarfQ1wm7rj+JoZyzetw5u3O0FaBejMiRuzw1hcQCx+6iQR90i+NRdbeAu2+BupYuNcq
iNlCB3LMf/EC3j/YUBbOcV5B3JQgvHyWurAX6AY3NQTBLbFuTMtcDxBl3vqAniRF72BixKnUOuCk
xcBvAM5BP1qRQI9nolF2iAfHnVaI7cq1rwh0wJjX3DlU1I/onaQiytAh7IQY4AJakc/ZOleABq1s
6MMWCU5oARHsSoy/MlSWIQKt0CQSBWjVH9YLzNbatlvhAuWBbufEqJdqVREX+DBqlGBkeXLX9YWZ
Cq3Jmy84XUlvLNae7qHtMeGnme7CY+L4yNHmPcOENM/2mMZCAZlhShK0Ld7VXchKKEWMugiu09Se
XIleUZ3Us6fTcqLlg1E1ioUTBcukLvzD0k5GNOTmT4Bxfo4gWHm5WrOSrccAdOkZuAsobGYbPSno
oM6Y/wb5p9/0oLmEQU6etNse4Rn+UIL8cGu3j0SpI6OZUm7wR5GZD9SZVwGZPGCByktnF3ccst6V
JqkPmUiIPEOuuekubV8nfWefdVGmjEE/u6r1jxxq5nIej5S3v0i+HIeO7GejuluU8cwbMDNLJ3Xz
5W1sBkCbDRmOYqqOY0tO+WjvmXAfmso8urq9KnWc9MJZFAQyC1VPU0c2bWxOEilTXVTxzIHit3qM
4yL8qJpqUw/2byICSEG12R3YE7vabo508H7b1QwIn7nB4+GRKqa0y/JXPs2nJTA2riHvXAD1lkLx
MG+N174uzS10EPO4a2jceAYOL6RpDcbCgIHOSs28XS1Q5wa3aMOR99mYCnAAIzOXkFzVNoruoQHo
8DQZuRdXoI1FXWADAmdm9iozFMj21LRDm0NLdxiIiDmxIfl6HQowpDOGndvus3G5jA0Eh313Rp8N
1IJrvJPSBcbDbTp0E83DsQu8PA74LCFi6740gsg1HedsA6fvQvXYrYeKf5RZO4QFEIwrPTSYWB5Y
maAh0AnVBAhCZ8oBfxuKrg1cX5x9AeYxz5M2yN+Uq98mo3/PyYxIqEE1CsOuD6ISzVbmPkQ8l4qB
hwmvy+6m37Nrr0iGRzQ2UA838cXYwkZXr6+fLCQXw8EBZE0TJKsCaYPyxxOQMuMlAEvdrtCiMg/i
hahsx+cKvWYCGrFzbT+OAjKyBZBpjJV3csRck9dt2wCztqP/ipk/B+OYlYGimPA2bFHlhkjgMyit
D6JTAH42+hUCSU8auqG+3zxR5T46hruduuwcLPIOMhibxfDuedlumhbanqCShmh7EqEvwTbjtHVX
xKx2/TT2IMxpE1QDMu9r4VmblgUS8TaqPhm4TkBbLnazyalztAZMpNbFB1o8NYSwBT5DI9Ztc7CX
4Bce0W/WTTzMuD5UEFx3DfU0jhAIxozcb1eP27mZzjm8c3wgSS30z9GZzi0EPymf18voPLQ+/YEJ
DjdhQFjB0MF4NNUzAboxWijmilpWvhXLkFqDf5knF0yNNhMhVUUVauo+25gzjCoB/dvOHLeodR7U
DMZp0z+UQ7NtGagmpVvdM5P0EW3MDpguvek1FK0lfxkm6xcdwKDq56DeBj300kVG2Yqqpk1NBUVt
LrOHrmEXExgh8EJpH89+K8Kg9tU2UyJLPVkDW+Y356UG+Nj2+3VTyXd3GnGgAqCU6xG8o8BaADAb
c8jfGjnkwYh4yGE3+tx9F5o/2E6NPxkZ8PR2iUCapPni3iuI5s7g4JhEn5e5vjOpvkfUesYAbzRX
RUqvTZsmOs3h2z1Zk3iuGPQB7CaeAG0jVwHrkZmHhQUAFuW7mQJJIWz7R1/q2OyXtMgnQAf5em6a
w4LE/MxYbAoKBc45BSo1gTb74xSIU+PlKwXl35Jdie7w4AYw/007aWa66tBDZBlkl4NNjUsKAMYq
Swu72BqtPC7KP4MTdcSLz6HgpUFfytmdq8yXupZ7k9Cd8uZ13pK3bARmeFkWFSoAUDsKjBOEOUVE
GFTr2wqag7nzJv36rrMAgUV+ag1n9mHCluEGQQKh2zjL8uKQLm4KyFdqiLA50Ic16A5IoLO6KlsH
MARWicijaugKcOmkdJ2z6HyI68kV1Ej2uePtwAKPuSGOGfE3aGx6LoCCqotsnSEZHpE++0BFeTPX
enNt5PMnEks7iBwIek8Q0RsgFB1U7g5aLXHTTj+WK2USFuY4eGBHFR5GbCoNKWDkHWjYAtocNqVx
mpm/X1j10BjqvLTqZAzeLz6LuCE8gQ7ZnTeQjcw59KOXuPDy98HJVq3li6tSL5iAQ5+BIgRtB2OC
DHBlWKe8M35qnxRAIucbL7d/0BacRWn3GzRKP2Ylf5VBe5GyONezJnGXo0uiNNQSY6hAhJyCR2Ln
E9hDpr7LxuGpIkaAzj43dQMJquZcA7eE8JcC4NZZazihUC1lMqxKvp0Zmuc7/YyK/4FQ9wA58lh4
3Q6q5qBf2+rk0v6XJ4JjV8B6l/NDzZut5RcnB7qmFu93y2K9Wt6cerNYZ+4QIafVRyjkoCnJa8yk
wsvuCJcxD/rHwWvx6gE/a1klYre30NoDuHHut5sAbOx7DmrnA2UD4Hy5/8wCf0szcH/GlrGow0OK
nAYBVRAEWyqnvXTMH3MnAGzttksd0CirS2M3ZQ443vYIEjq8qnDRPejVDVQXhi7HkWqWZKp6LzTE
sGp8f4cY/jDLZlMAeVz2zrrUDoeZnlwYWBC1kXiawAnvDk3Qvnut+2zC64Gu+PhSWPw0Gm7ajfWL
n/nuuWimPEKPyEPdFFCZbjRKgAF5N4Uk0dItftRXfISxBkWoMPXz1JpkR5GvOl7XANSQOz8bhpOy
dAU7FF3QPAQZxKxr8M+j0fCOoPksYM+A9jL4tX9WfWUUmxEp1qt6hJJnkHjsx4Wwwg3nXAcHg+bO
rnPV4m+yyjRf3BJgukBpNYeS9hNkpMoMja1lxTWayK0F+odASgbRQE04lRlQNj3mzS+5Vcxbu1va
rbYZLu8h74F0LLR5ko5hnmZJgxB3h0wnB+kHvzLEuwe7scK485PqFLjQPfTfMwLdkAbyp+OR8eYx
UJYNd3pZDUb+rrzpJ9r1k4p5+9EAn8igsCCqw3PK+bNZjj8aYf6u3TKhkm8zba0YKd5aoOdi0x4O
bm0g3G6QPMgCFUMFsAnLVvykXXuylhEYSFiVsQDX0YNbYTIo9Rr8xVbNq1GisSuXnRN3rDNS5lHc
KQHuHl5aO6FcmFmOxrecHTzS7yZbbUyZH+uiWwWSs5WpC3DOs8Sl+Wvh9RvemuulHMcNIDCpDJzL
QMGLRz/v3pHDRdjeB7w3DDJNdpmaXkFXrTu0MRjNFwezq2G3CAi9Ax5mcmhDCNcctoznadviIxgQ
baCR8Z6MTcqXJV3mEXxhX2Jung87T0Pt2DGgW26DLM5hON2qTbUE9nMpzqYdQN6ugtZlaTCRlpmN
vrmp7nChOXVkdc5rMXYHYH7b2A5kHrpejdp8189RzvL7znQPZTVcMB924Qsyd5x/tCWXZ0cDVdg5
e11bJ9eiP3xvVGAUFjIeKGyNaLxH0AoJOlV5BpIlGnlo2VOwz6oBVte10rF0gWTz5winDHyxYtp4
ii0PrjV774OvzRgTgrELcHNSAV68z6t8K4w6xUUKfe4Beghkqd6mZvyVlwIczOmeFjCpoC2dIG9S
xHrC8HFJFMCGV2atyot3MxsfiSagnzk5gI7tpqD6ZCjhhh5BQgiNxB9lN8QZorcws8WqtO012jyP
5qJ22sj3ZeZdCulv2Ti0IWh4G10UEOjI1yaUEhT0S7rZfGJ0eWtLcNuWEeC2SfUnp5tAfAzgLcBf
hEvk45/XLeq/ntKPLkjPMeZ8V7SxOyA9W0iDezB5ZPAOEp4LvOGuSEafaHDGMhOIVeZEQqqtNIwk
LxG1cVPv6DjBWUdDZu1Ncc1RmvF6qO7hS96gQyGtEFWpUR2IMayF8n4L6mm43uQMveDIbs19W2I+
t5RJ3Y1x7nqP1swuZcteKA8SMiPFDWtwDQ3VsQ8orgq5a3u21iUu9vlKmPZLXLWoh0wDECw53VYS
vkshH8CCF2ixmn8iQuIxBNIQJYk7KdvrwQ0iFYwvs/ajwugfrQC2qCl7PBV14mPxZpv5tcqEURdx
oDp4Qf/gsQ2Kl2E0z1NfoFQJ7q01FuwileFCbb7HXHnVWW/U57+7YPGAts+fyNS6CYII0FExywhF
IXBD4TyNMfHhvkBy6FkOzcXAbHA9tz9RMMzjwTIOAab/Gj3uaCsSDmwjvoryx+TqOrSc8oJgarXk
egUPAgSYLm3KboJOSrNyK3HJkQCJl7q9K1iWonv3oxvHD79x79tqOSyed3akfe/OPC0W/zdtDB0W
+Cf1HGD4wz1PjT4wtDSHQwFvP6fzzsiyqGorXAYFJIKWqosXNl+UR/cD/lQTAqoYSetKHicG9Ahr
8iCSmAeJPIjDdNJ7hN6TuZ5mmAXuzSjV1dmFDeMrKG9ng6lV21hp1pEnD9+pQ+BMW/VCwGC1Lg3v
7kgJfPy0wL0BbHd2ExBtXysIgUQK1tyGcMnQlXufD4ehri9uTTf2lK8m/CjB0OVpG+MvQqYtkmxH
UgTAGovHeTTfcP98ZAK9cNm8HIyRb/0S6UuXOHHbBhcC6xQ6S73GMBBosA7ZV4vYVbajQ1nCK3Xd
dY+LyJLefaDhug+YYvAk8lbjtKt1caz7Ah5+mzKLJw2OTGgxtm0IGN15nipj2Srp7Sn0NdAJ9doI
7cVy8hPhV/5TIDrrLCoLwIwBRGwyLICy0uFB2uo+aKwqpjLLQ28o047YkSsxOl8W/i/fhXGyMuQr
vQn4PJTtR5cP8UIqCBvPVv6hpurDz8DIJsYvwt0HM6uekbVIIDF9MXr/oIc85uXih6rKH6kjD1IL
wJptvGAL14IYBji1utjzfn72W5uuCINAq4G/5I37avSnGHRwD5pZ1gHfxt3QAZHLe3OtVQDRLxO/
p1UVsotOFo4+X2eVsyps9ME79HlABiBuh/4n+KynxTTBrJKkDJ1c3i3BKMNJ+CcT00oQEijNyB4w
2D7QozGC2OIUad1YS+gA4pcN2THLXOg7GEdDts9kru7xrE+kFmmvQcKf7IOTX0daeNTQFsRVvpwZ
0iF5TlbAEz600/ThAXTMCiuca2gd1JLGY45UhFdZOxuOO4rPO4+hBc8tPKBxi2e7JT9bWj0CkYli
tC5jFnRbkPpeAmB9Q99SJ4GYLhRu9rN13VVHpYqEoNaq6Med6eUPjAJz2GEeUZvwdvwgUQF5ohgS
BD5CPzUZnpm0hotdD2j6zrxHxH+7squfCl6mGoG4n4v7rhjXCpiVaNTyNDhXfrl1CkonZlaAsSFb
3BsD7GSjmwFSJTOMDp4QIuWUGfZmcapz6zZJNxt7iG4cRUMPdrFAWkjXEZPglCIhvnPrDJFdlc4W
LgVBU3zwGwPX7ei3L1ORPUBaajVx8XucJJy6GhHBrC+lxlTPIre8RnZprOtVgyw3YN9gL9m5d+TX
H+VP+dbrmzcCDPNAZtDXwDcMZQNGdd0ayLIJYfyamZgisxh5Wttkp1lVRdnsIk9jV07kNuNHzwu6
hqiNt22EBzfDUXfmnOHkWGTbjd7RsdHN3kjvLlPBuwqsS2eZjyqjJ2dw3gy23PeNvACbeOxbgBHN
CkdigunXr6Qjrz6nb1DKoCFmUbYjbOFgChy2MczNfO1r8mx0/CfyCsfWVihLMLV1q+ZgQhSKjPOT
YGKDeUloBIEZiTZpUICQUJhAtCtWs4DIldUjigPPLLATPdcHySEeJZwdXPV1Tn8hvsvsO7eBcEpX
7eCmPVRgrFpBBqEI8B30HsIHO1HbISbVINTsXRNo59HVW1/521wvq5x1Ye/1KxiYsJ5I2jMQQRuQ
1JlKrkob010z7P2+Xy0e9AdQiR/Mu25o7ktn+D3MLNhY5oKGo5GBIKfRPz8QPYJyIteZFjTyGS1i
ouRrh5F18KO35mgcfb/8ja7wIWxG6xG8T9x8AT272s9WkPDIUVEGxg38MCBGsjoD9N9bLbw/lUiT
erziwP33KbzkVcOt+wldMtCqChGchVM5vjYzsk1yjmwjX5cCpPk6WE9IOOIa3iOUvki3Sg03T3xn
WuO8I+5BirEMwNBe2jW30AtNqicwzk+csjvD0SlloCBzsCaKJh2We4P225JMZ9Eje2UK5ELuoKYV
wl3dLlBAUI4bDbM4dx2LQKWNrpxxhWxfAdkZJB1XLnBw+RycCdIbUUYhodDv2dymg1EfXedDOcj4
u1YeSYM9tMGyBo4/WZxyzxcIYy32Bm4LGOBNqqB6yIFdw77JGjnMOznlP1x4bA5CscB7HQLnveJ8
beLgpoy+TQVLFgAlBkGObBLsqgCE2FjGQQGQb/fsi/Y1UPJOOf7LpD9ExyPfH1ci5++Bmz0hTf/b
Hac1DHxSIxE4aStSkIkRDJ/6Yp9GPm00WmqmGYfpGp1Wxho8cogpu48aefVp4jMOzvBAIFgV9NOj
GP21HZT3rdMdHEijR5I2+HbYeirKhF8lqqaHVv4u4f0N9M6EWJcF71+NsLxAYCNAfyxrGUoCuYas
izt8M6Ik+2suWk1IrDvuuuvRxyRe+FU5wyxXTl0Cpz9uBzx3dJEdu3ZK3XGIncGLC38AlXaMOpsc
NHNj5C7jwENfSz0i/Yca70L0zirFrs82qpLRjPYwc0BHOXydsMXs6GCrvQO/uPbM1Le6OAD7MkAP
fUBchDTdtl/KDcZaXojQK4hFoskrVParGKo7Zq8A+QISHfDz5b5w59hEHAjJsIGweJ6XVQ9ZB786
+FAauDJhePeqCzMq/BcyQ1LgusfOjwbojPQeCUsQyqhSaeFaO4mWlryDxqZXbZrGgh3J43JExC4x
3aInSGqdp/m3n7NI1W1KCvtaOggLcGhgR0OiNFKv+VEB426jhWpCVr017N+wEDHt8Kazsdwg9k76
6WfnWCdk8iASc3D1TusB+T8bGc5qw1pjQ2sIk4zkzch+IMW/UhKYDDyaAuM1DNqR7oDqSUdwJS1h
NWGwYkEaHpBGeFK6RmKohIxRP0QY9tg2HsiGorhXqoiHnmBA570sechMhVJZG2vrIKReg0qEl33n
NOd2gjqb2+XIHBjPY9CcIPMt4bCKGKES1Gks0KetQ8XfXTU99nMXddkrlFv3E65q+FdhwwJkmecQ
rUiRntEOopGzhlpnYKUeJgLx/RlIpqrnwFnPAd4WijQl0FhdybZyJnGufjhtEJudtykNfuBt/yLM
cVUZfMNLE6WsjzLgGxeJVkhtAXdN1854B1Q8YOU+dF0MpPqt2B7trdt91I2RZuZ9J8x1yz5YAfx1
DscW+TSe++AF2rva05uK+mGGq6XN6zWSlO10bsr8eYFi6WQMkWzv/WlAq/KICMHEJahqcN7N0LbM
ZzAOVyWGUQvwlIOlDcKcOA894gkYYr8+9OWzATy/O2Bm1QWwXv5crPugNUIQIMLelI/WsO7FmIyg
+9fVT7QFxN5SrHvWv2Ue8OZtEHUThCTcAWeyNPYuoOkCCgAsbzDEuexaaq8d1qdkgazfdqiKMPDS
qTHulvyXUZehJqdS4PdA0QN4c1TcotH8API1NtF5qq/KmHDR9v1iqqiqqh9BPqK6BOrxDtxwCUeX
UYbeXxNvy2fr2dZQQRmkH8+ieUBEY4csLx6tlm1qD1UkVIsKJKG8V/QPgtdsLiejlpHfBqsWFK+o
p2UDsRX73SPLI2pwG8inIi7y1vjot1Y/xNLnG6frItTMt/NSx6rINkhyR1c1Hi6yDy2hFG17cGTQ
XEoDpGofKRSHFuKBptZfqlwm3JkjXtQJQe4Bd85Vkg/6rbB8P6VTrExot9qGsc/qN4bbkCKdA1dG
tZiWqLLYGpDpdpOBcdwkS3oVQmiRy/BA9IdqVlIVRaj9fNUhWs719DMbMIVs0LC2J4jB1rioVMxo
tqdWtxpxUYR2Te47sFP9CgEkd39DfGIH0a6Nh6zQ0rE7/3qGDF4gMiYXP2u3AF+vfCiZc8+LTGVv
mS9Twsw3JPnPbX4GVdC3pgMA65Hf2AnLIOHSIRmSLbGWOMvuiHDTl5hHQnuSWeMuKadzUEy70azW
FUpb+cQxFDUUd1BS2tZMvw9jvUYT9sqnXYYMMi5MKPlU1tmv9bol1aNELMyotbFpuQUhLxoC5LyJ
uK98xA5WhgzsnLEfi8X2aHk8oRdjZWZl5A8fkJSMppk+c4DwIZOV5JkdO7XaCAJIoZGSyYEEzPh4
hcF7Do8caz573DozNTaQtfJeZ0DyZYu+fWS0y4XtKlpBr6M9yraNG/AAqOGAmTJcRh9WpUP9EuYf
Gec8LPNxjTRWNPY6ric7vArrYjIwsqqfHsUtPNoHSosjCF7ujFmcUcS+8YCgAnoAXYPHh2vJVsXK
kNtywMhAd8DsxzXesKb7gNn3S9GmxoAcJZgtpPDh+Och4VnMvBccnTgrGASLRTIMaDU33FWt7Xhi
boIoExGeWrfGbmB003YPPmEbxtE7bKWockLZp7wozbaIozf9PMSzMhJDI7Ibh6jKYNtr8zLW40b5
868ZZTvUUhNXFqlpLtuslJC1vAd9JRQ9tNPlzx6ZxA4p76Ycz0iBIxAf18TlG6GQ/s/tOKjbFSuM
rTvhhJfIAEmHnOaOQVsF3RWIvscAWmUQN8qHwY/aQIEITzkkWvMWZtK+jqjzX/+Ho/NYrtSIwvAT
UUUOW8LNSVmaDaVIDk1q4On9Xe/s8lga6UL3OX/MvGY/lcs7ApAwruXWMrIXXHFR6RQMnp26HVsv
IMpnq5jDO6CHGxhpcra0so/KMv1guyKOyWg9LLFqfJnttqJDSWPXKX+FOqm/mpMWO8fLX2MiPAI9
l1+ipSyVbqIy1x/jfnrpOgQ1PZsBwO68VRXvOOQeOxJCB6OCb9Emlddp+qsUbPzSpM6tBHtojQzZ
QZFZ+uNciPHaGFq2rfm6u3LsYckNOQLflr2mH2RjapE9Md/YWTQmub82R8J2gqak1btUA5l92OhF
vG44etm17j5mvscBN9LGq02qIb4V1jBlpZtsptebXoGssphZfykFON0p71x8zzpsggE5jnwjJq+v
ay45rabOGTQlrFP1IixrXwN0VhSgKgN0eeNn3BVTo2/czAwMe6T7wX1DGOPX7gNp0VtbIEoBHu3R
43Cotlax9xR8zvoCFDTuatgSoSdAhFWQj6+19yIGBoii35QQvBzPRjCno7rROsUN0ZfCbzs0U7kt
7Ws5Mr8z9SowUkqDaKHv/9RkbZ9ir684k7QxNDMbornsxGZQmGLnpj6QpeSbg/ebTrF3ThzLC3PH
Wffxms7nRqF3JE9iTCapgF6sp/ZQ5lkZKoT/beIevjetMjOMmSN9/lpDSHmFe2umar3ZXaeeypGa
NT8Bdg+grsednEy51d3KPSEnoBItsz61qviXZO2vyNR/xkhy9biS22quzRJliU1hkyge0H33h7lX
2YQsDmQYlWU3Ubu4zShF3pdksD5UKreQETPsuL0uT91QJFG+VH8ZkMBDz+G2beviuxkfwJyoVqXk
feK5WxZKQmrKHytXfjhFujU68Sb6/mQPDLxDdgJzYg9gvyjneNc5SRyWnfpGUGDsW7URTbp+tBN9
Y7fdHoNyZBiASXlhaOGktZc8B/gjVeJvzXRl15Vp4cfet6duxPLr0NO4ZBQc0ArnjtP2XoegaGuK
DMeg0cFIzqCdAVG2lV8Z9oFWL7QHiGMQ0+0lnQxyKRE8dFuXWpY2tsMVP6jVECw6cOiTyx3XN3ME
EucE1huSOIDA9Tn1u1YHXppDMcg9QRQh3TsbxW0ehDOc05UR0Zy2YlAjBFPQEYDGORoPhV6GQXOO
3tLvGN2DzLmi32DlMvZWwonLH73jbl6mAvw8Z803DBewNSB4b+xs+2qNzsbVxMGaj24hiDP6FUPy
Z6jjqU6bSM9sFmPeNcpmtGbagWKeDCvd6SVzizm+O6l370xMo4KFhAftJKp2K3nRBI8CKjN/ydGr
8KKTaB/euQNpKp+5qm3HZAl7e9lX+bJrk+6IaCCSlYXQ1eJKSw8WA5riZTtvrK9inDcmoPYo01Pb
69ep07Y2MKCagjv3+PNN8Q5sHaPviR95wvaNMW5LzxA+bV9PzThfFM3+N04xZ9sPaWl8c0olCigC
zcOjixTCegNY2HDYHTp32cxjEkkFmrtpu9BOa67ReL+uX856FPp4bKHlRe8xEfXP+mQeTVG+U3wT
oYhKJy8UaxJm9MvaqfynNeKY591DrhUfYzm+YM7cJuWddnGtd+79sKVTpXFPypC9smgcuPuJ00Xn
YB5z4W50A2FaA23V0Nha5+znHgenunHk9AtJdo6db9K1/CFhsVofVpWuFS/G05wmuzppfRg8dHVQ
qwUY1+CbJpzDbHX+agxkfWmJX1i/k3KqeWEFvxWHprhSylNW9W/GlN/7wMptIwHMVeV9powx7niu
KGGz8prLodjVVElmFptjCyfkmqhuy0OfHby535YuLT2yfSzRWEgddYBbvFnruCvE+qNnblQ2KpsO
UMv0Zi/qzq7A5vrqpDLBaTzUnatQ252eBibW2QDupA956HypAji5LewiESKkKJXtu8p7q7af40RP
MSbnXAs1R+Pe/JR1pHG5U2y/dPWhjcfzzKyZAwQIRCZS32XtpQfASylmbJEr0hNm5g9D/083qDVM
8ehQfusuSJFmO8AVBdKqHD0Q0ezbWGFo6FevF5Kc+dkmPXQhJfJE3+dTtq8z5aF14qNpAZPWrccy
TCsSvU+j0gYesI1m3FbFA6lTlm1JzXMFycauhKJEXrwV6XLSHi0HOtDUQsPBqth8ujVtMjrcD52M
SXopl/6P0/yQuGCLaxuKDhmLyTRcH/Imoyotf2H+DBA/jX7jmNeWtdO9Q6pLcmuyEy/WtWKuArkP
1NwA4bjM2MbZQokVhD8ygmImyiOGtGrZbc1x04087waYRJkchpiIhZUAl3p5desvd0kCmAXgwZ2y
HHOV9oiemsiJwsFiS8ciayCV2l1zKwx+c5JVMr7ozRVs3u+Hfd7T+9RXtN7RkmD80kLpt/qw5QYO
jLoIEtAp7WtN32d3AJIywqltGDvhM5H2t9a7kUsUQ6qvW/lfR1krqjQEgqHupNherNDOOFEGL7SV
9aFLp++mMPadIbcdhUNCGE8GKLRhG9BY3KBthtpKAGssew+hSlN1ZIPtu7LaYxTEfVtsUItaYT8o
djhTZdTUTKyGgZIFTY+7HGM8XU6a75XYCynGjRCjIPiCeppByDLjT1ZnNr1LITTu5JkHGfUJSefM
6LtUcw+504fc+6/JQHOCia+//02ZL7MYfZri7ZMZ1lfjenRXv1RVsJI/x3mPqzSs2iGQ1P9OXeYT
QhZMTC4eQ25bezscNRDMzs/aqd9JhWEyftK8BgiCAb6cA8PjmE7Fpei8w4zqbJhQ1FI22bbj1jGY
sgAUF2G5vDQZEAMFrWkc2gkAZ689uXApS2p2QUw1ZbI2Ye5qO8sWpwIk2TcLHbHi/GEk/RnvEEos
EZhGcVGUPNTAbLeG5sAPNC8oUo7OaDPnjOHCP0+Q9dVqB1APQElGFNvcCO17ns/HCoJn0d7NVD9g
zAgV4YT5bPhNjYMRjpPWoQF2t+TgX1zGkbr0azs/aKYTqUu1W/G+I+Bls0GlEfQdL125UJ6VUBas
cZGKceupdch+GjlDg1Sm4r+9I14B7IFlKo4m8KFuIrpbu7Acxs29/CJduUIY+9e+oTl0OBl9TCKf
/jTpFDXOebtLRy435oh4RJij2qweaTCbdAnk5YUqq4iSixAMIYSW31Yg4yafIieK76mcxtm/lCJS
b5l3GdrHLlF3Yp4YMTzadL8MSny91ruaBsRQclOlCPA4R4P31vJEL9NrUT5qqjzl4AcFyR6t3Jkt
Y79SdXvpUPpW5B+DjXRSIJFo+T8UHa0gOQQ5RFnxk/Bl00TsEK9Tj71GNiOu1aHpLp/cme7JPCru
0NgwhXeuFoxqkw3LszJT7mYEsWeHim5ucIREicWFCJyfdTPLnlvtXVV/EaZ6U9T8WTWnc0UQ2lRA
vc+D8dvGlrEX0r1alokhZVSMaHHrrQqEq89OOJmYDxKDsm1lM9xrahJL55HFjOyY8malCkoZbqIa
kLzXbd2fJ+Wzs9S9UxQ/XLi3NVcbZmWRbVCcH/J4/HK1+jLl1WWh5I8u7br1zaoGDUm6zxT0l2qV
EOgrqkv1Zosr6psDobi0WQ07zUXAmcv1y660CNB441CPtZY8Nqo4DozZXOc74clIB9HQHbmBSSVt
swxMbwCoqQQd3GihLOYBUSQXCr2f0iG9qXkajY44J7n+lfY0w3PXpN6buZiPGsx2m1TXXBAd13Y7
1ePja+utmWdQZi0UfYHmTL/ZwyU3piel9Y5O5UaK/U7K+CH1KEmZqkBbbmlzJhnl0PTsF7QseCzb
aE6OI7cRbRo0f6pBjRCuh2ce8gVIurprGKg9tn+0meuvBY9j5RruC1H9Fhdyu+QkOowuLQrUv4v0
WEo9XFKeTPcwJspTbY70kabQEtMGAieY6ixMvHdvHh9dp/9owMFa5I0zn0GGkGlMpiDrUDlSTlL0
awg/EpTdP8lmk92Jn56yTZmGUomZKqcjeTgBcLPvdYRgrV5kZ+LVSybEiJLO3SpInXI3GjJopvJM
HTFdcknUCmBce54PCN9pzRzvhX55KE1m1RpwCSYsqGsqIThRaRO8LY7YFw6uF5uMcZGYZIBn7TEm
HlAS/5wJcioFEefzukMGFCYm5WfMVZTnIP3vTmgsQ5lftDG9xEks/bpJXzgA92Vl+rH9MFXZQaei
DU4fLeFwqomKjFE71ekNgci2yVkGDELTuszzqQZ/riv3nFXd1YlBfavvxlF2g0LRvJB/gBOndC3f
YuFd9fE0iNwmyCe7FZB1tteMAaqHieszP1gjQldPpYuidpWTN7FXeoSYthRb6rQ+ZrvCQ2qtzgiM
xa9R1BAOMCYUX6EcQ6OVbl0om6WNBMNuY5VHlQcxBU+cXOtk07AL6/M6j+VWEW6AZeUqY/Orqodb
ukx0Uxa00I67asqfRrO/dMYUYkZ68vrsk+Tza1z2DxhxY19VUczKVYPxnnYZU1yOdGtwnPPAYWDn
kDUZs01c6tWuKZJ/CScB8+Yf4eqnSYfE1owO1DudV19tRrEbMASgN9TVIJ0HlK0gyYoWn2czfbCG
9jG17myj62xjDWHs4MB76Bk/SXLVDaJPi4mhqD3ghfG9VQ9ah9an1ooB4ZVAyDnsrdepBgJvOTpl
hxEsrd9rtkpDWlyQ3bOdyde4qD+lWj27FGJXSf7gzdmukQ4FWFtMCUaewfBCpqmLf3cuCsbFtJLR
FKevlqGxgJ7BkLY9Rp0Yb4I3GY/NdGfBkELKjqbr5Y1ygfhcJ/k3ecK3nEB5FJQ1YLr7ALbF42PA
bQzlsxz6/eKsF72Yqw975F1IylX6rpTb0dWHYB31i7Yk3wYLXDa5H4kDICPdRA8R2DII9Ml+okow
vONA6uzmQFQxfahe46h+Y6bNXkekTSEwvcvzqg5vdp9Yl4EzbmtWCzESihk/ZTSMEKevqqdlXa+J
Uh0dPd4YdftbGsOpdNUxjOd8AFfSHjVLCZUcBVeXejvOqj4ogdAA15qTt2LOgt3g76Bw7jcxD3ha
t4chdw88ryw7tllH6pxnrKWTy30ibJaZvNnAWawI77Ni7/CF/J6VJXD6+GvU5xPABS9LU+8n+p2p
cN2sztQw+BkuvBSYtb7ewW7XXIKF/YugWunrwxh5ZrvpauMW0w7ug/5Qcy5QveWTSYpQOzIqxtnP
UuGSgIw9rBjonu1Vq3aqbMuDI3ueCq/4h9XjdZLUbEtRhMnCUWytxjnVkl2cjK8La8moMxHkRv6O
iv59mtEylOJqVM7TMrYNTSlk+AvuVU8hKAM6lvLcle0+Yw+0NJIDlfhe6kiF7UZq6dUg5uug4XlC
5daflLzkqkIMjfUVQXBGCIXbHesiReRKwW24WOm74t5VENnHCp6Dnexq4G1hIxAHRkumoSb5Ix5f
PRWTo7wqiWthO0LpqzRqv8NGg8mBMMMNPl1OIIDtJ0cZ5M1p3DFCvyeCsZu7k6y5nv26MvIxqgpN
5etrqvjp1Sw/O7k58m4CZw8FosXcw6eEkDIDZxGoe52VPz2u5OZDa3cPdm2Ci4GDGoE2jPz0s0jS
jI6FIqY4PS8Pc2HqK5mbJrxgOdXJvkhYt7GsGa8Ij9hJdCkwBsRxi23IBB4nGOuntpgnldwZH3oR
u99Mvdq2KVz1y2OWO/apZW3zBrEzz3J/vqd4se9o8UkOlu1XFOh0VGqbnBbT3E8HTXT2wY3B5vFL
9UixpYpec/K29l0jnsz6/INjLf83pOjIpLN417Ea1BBdJv+qrtquNsHxq9ZKt1XHAHzvGPkrtW5A
d1hA/FZd9YiyNI+6DGOWjJv+tzAVnJ0YC9hH0nG59HnHCpCnhDoFKf0ZR1XMCD1l7xzqWVMwXSgr
ipHCTYrQxmZ7aazKfJiKwnoSqnR2SatpF6U2nATCuOyqQN7XTxUh+85F28PEvXhPqyztOGJyWtH0
50qAwdPLud7vIs3YUDZi9eJNsVCmqq5dEzZlFW9GXDco2VxuHFLXHldp4nXjLxdmsTZE93gD7Egd
nVm9aKNFybAW9xjyOohg30BGDyGeHWIpjNvkUr1cWUkcDdVdDGq54pYT3Lc35qKhQRy1kyFYsgZ3
cXbuQGNqNDO6BkQ1x+CREm1FJuX0NPf8nCFTarKzRZNcjWl2nxxGPjhMaEDJbWDK97Twhuvs2PWT
XjlzF0yxsv6mtbmcYwuSxxFZilqqy2+5a/WnVrFlFHvVkmwFiuKNKVfnwnis71s1lTdjFMlWj3XE
oNIdQ5tD1U8wAu1yujbYTgDSsZn8Gotxy5ZifUC+DkGUdsmj46KB7uBsnqdpcifyoqg+9gvdu+sh
FUTITpd/ZO2MUgcFo6ZBgWPDHHJFibSe6lwbefZT2mo/+QKwmNXd+lhh5o4oSQEmx9W058mhekCh
Z1B3asEGstSBPhafSK60gIPhyKejsTggdpHO9L2IHm+gwGcKcXWpk0YPPa//xGjKr9+L50jjodhW
VbdebbXG5FwzQWACVD/0fkp3VWVi9mllcxhIaWA4Q7nS6RoBRFNV2Jwi7fxOIiMQUqwq6YeppM2X
4dZVwIk/bjXDurWus2A3ogsvYaZqnmU6cl9VpsPU70Dkz2sWFd0kfcQwyw5kMb7X7MYH4djQnXMF
48YLEpQexcy+MxK4LWTrPHJNIbohNwSdbOGpj6Wtl9GQjyZ0g568SV0qO9xRzWOmrC6sRq6ytSuI
bO5MB8XRviOc9F2uRU7vMUyQrhQGAvZYPSSIjreQ4YQD1X2+d6WGGGccJSghmp0o9xrByoX7zzed
Ob6qsVg2sTO3VwTLwxywDQnKdIvBfF3NkRkZaKL64tpq+Ihl3EWqqrzKYdiotWXwXM70KFv/G77J
ljeg8WrkUmcNOvO0iqn/LKya4I1qQBKh5yhPVKfSo75L7Ugx9TkkkIyObaPPpK+aef89tO1jRYjz
I7yVeW6k6Z4NXAf+IB2Z+lXmCcT7k6RVe8qST9Gr+qc1diiFkBrsSgJfyNlfpo9F2P2lFrb10dvA
iWY71yelke6tbp2JLXf1ApJdZz+DkntIp3rAMVK4D2ZaYnb2Fm/bloq21Uv3R5S6Qn6zzfV6p0mI
+zbCZR09v2orecWMDoQ8uM1RtwbV72uRcDLHFa01hc6IYZlc+0m7k7rdRP28aHqYGM78uCZa/mKN
6WAjFca6J+aFgzLlG2CwY3yQi7xvZHnYjnLYyh5BgVJ507a3WXSSCTwsFXLdzqsrD9rQ6y+6kN6m
UywrdPrZjAqh4CUebO1C1QELV+NdNA8kAGSaVlUtKMpqgHXyms9CYp301mLB5FB3KHoS/YpgmUG1
05BEZ3N9EBhtb2OHKyXk/7UeDbwdD1pX93/SdMZH7LfpTDK5yF5LUw7PXWxqOEwWUfq5O6gvGDBT
4AnpPtVYII+Eq8lgmXsYEp14dYSsrhXNNE1FPK7DTifAcWsqDhXslmbskso0zxX+MSQ6NfOIO5kA
CauGHyjWqvWHfoVP3Gx6HpBKUXd+qSj0hPeZvrc55hA7QzsGpZi8Dd4pKFpx712PpXHWlhTiDDGq
NWyRmCWQzK1cX1s1RkvjevTUt6MVpIadBcbq5RczHjUEFjKfv5HD57dEYn8cZi3Pju5iN/sO2cGm
LFT6VFdLyfw4yRHatdiZbLJmo2qq61NWY1BkyQDWSLp4eherg4BYV+Fp6IFZ77pfuVmMTGrRmjbm
v9YkUix0lJ7mQSNj7a3vf7Sbnf7Z6arh3RnWHvcA7Ty2PzvA6n46Txb2UNW2v0by2nqo1LW+VAwm
OHhnKSJ1JUnV7rwCU2wLMOmoguzRsQQsHrPhyxpKnmJk/TJQZ5hhf1RRsZEMrBGpEBdY57Cx4TbJ
lU22AAJx+6kmLe0CxNO6Q1WZmzAwL9OSP3udLA+ZZ8Z5SAMM9E0s7WNlTMrWSgkYsq0qPzoN0Ly1
2gYHQWHuB3WeH/K1Qb6a36tqqt6IUSHUWfWp2yM4XVcguaratUNyPyBTyVAnbJM+BlmPEfPAUiCN
LqehQT6omZ+JYmj/lpKTtoaVDgDjxhfWtfRkxTS14aUv9l0S9wfVYrmb50Z8ko9UPSTN1LwsKpZy
k3AigMG5CRI1NUOjM5JriTTyUOAL3xvK9FORTPCS9mrxSam6UZ8Xq1CvupfvDCaKuxPXW6wf/WEu
OuuW9ox4naamMOnZJq3yR2OYmuNY1Yy75C4EOXXOx6VkLxznoT1YNK3WCpmR4/Co597FqrWbZ7TH
pGnOaj41d7jjyTFnjAL6LcsBYHInPWnqGnWtBHCA5iOm6rdbQSD6rrhYmCl9wodBiq3iOsTqvsnS
fcUsQD97xqLaW1E6Wj9myYRnjX9NY7zag7Uv74+ltJ5dMe4zb4R6sZswnc2LLa13D7NRoGXNT5mL
I7D7wSFskAWO+LRl76xW5a+deZcHtaSerNbzwHzD4tS/QFFenZlgg14oC5ASN1JPmRRBDnEGmYjz
OV1M9OGx/tCnZXEgfQJuM6vul7P6WSxLFaxSvzadtecOQ6SmAuhm87hFxHKytP6OBk2PiwN5Idom
RmVVHgsW+/0qWewlTDvP5TzujQFaM7OqXeUUqx+3PK9DVe9ki9KwVYBSLLfdjqK+EAUbLWpxcOCW
x0F7quaUDrTqRTbxA54OHDfd3hgdvrT3JBr32HKImZP35qYI7+g+z3ypO8fCdrbunD83fYIsSedk
cxyyMqVt7AykcUur7Php/9bC3ZSjszdTvuFUKH5miD1j9X4pyq1VyT+goX0+jg/LDBq6zBzLtvOg
F82360Axxy1sO87nQLH+d6NfcjIzSi3HJZytr2bmPQ01Az948GkpbUBEnUvKqSJtlFdn6oRP+AUa
nbiEcjXBYVrnd0BMFRS2trHQ2MZl8ph78c1NS/DMyrxbpBnxEhcHlNVObNaq+8m2jkiTLf+9X8zu
6Jb5Zk25b0nb8IEm3bBx3OkwJd5x1avkOEvtUJQldhgMRJjwg34kSGRwjzmbvjkkx14zI1il93ot
vqBsD5gPr9Vq7CCMLxmqZHSbdoJ6CguF7XW/Os7puxnxUZnZUnN0uARbxC+SAkWhYyLQ5uqx7LpH
IK3ab9cEi/LkfGW5/G6EvVfTMtnQMsPjkntsgcPFlYnpL459djTvmTIJD3UxsrjYPRpZ+l6OEIb9
Ov/kSnKObZwxS4EaRYB2AvF4xvC0WuU/jeXKF1wDolJ2ccxQlPTP6EBe4lbds6UFGDROlooeydAZ
DlQFI7g28PkIRBIVn16qBQu3mWmvx9LTUBP3SrtXGCxwek9RFiMpzUaeCASg95yYnSHEDT23sjWx
4Pnd6HIh0TkWjgy9UWmpPwkJ4WBIaMez5CWR7ZUgE9LJp2wrM/2fo7XPVlEyS8ClTMmPifqDCAh1
TzjMI/vhxivTLMiMHAJmVAVgAtZ/zVmIP5mTR3GPoWLnTgqVH4F2ExYt9dl068virYHdtlsz9g7a
bD8M+PsqbgQ/1ue3ZlLfWhHviNkP9D6/0Yn70ZChlBtrVLoop9fuqMENGU0Z5mm35cSBhksf7Wbc
S8N6nnrvPXNA3obeOiwT4nvRTdfFTDf3uJUZzqt0sm9O+jN96G+Ngu056+E3kWHvayU2N0sjb6vl
XFEHwg1NNvyix6aKvsRGdxDDnccViv3mZ+xZTJBkxPmxcr90lA8tSQlp9iu698Gbzp39b873OmYw
M/GiqrO52HHLzDGT1J/dqkcxPTT8ltGixfZb4T5Jm2kN/S4D+GlsQBhQyqm18oBi1O9KokWtcIz/
dMFmG5MQsESjzYeDZkrkn/DE4YoEO4kBCu53gRYBFtmUhDaJE6T1GFTdU6K20VTRw049jrCr3RKD
gqILqUvIZ+9+UWaQz2wZw2fB1Z86G/qPg8EmtwFRGtkKCyDzBJ06KstNlAIoBamd5z4sErWA809v
3K3b6RFdaf+swjracHnp9FfGJ60oQoz+VncbJ1Bl67US2sHRn5Xpr1ZRZHt4zKgwqBACgezXpIc0
iF3HvIKO/ho6ucGNi+LtuyX6Bf98mrsbS3+ucdFYHYIcklUMIO/ZQ5fNht1AcfcpLDwqQp0sTwPr
jKE+Jz0it/irzVjpNQNXMsOnbJqTgyrTk1Br3Qrq/54q7fHeN83W8ZJAfBRK7LtJVof2SJoGZOGd
Dcn0+m+En3crikShMxsKRdUh8IyvAtZZ2EjNkL6Drlmkx+SkDHkZs1dB6wfgoJ5/OgidM2W8kvuK
hoTAgd+mLI9d+2YNIyZhNTQr7Zwb1xoZR5pudO80WO/ahHrMeF8wfSAavivagNxYjQoXpcTdK42s
0vUUzr19hitxSRGQeHnUazec3YFq2sgVzUPeyu0qr0X5ILRkL2bFX93XZrHCnIe5TXDD3+EYMgKy
dHwymdvSyXh2DJjThGCHOb+uyR0WjfmCb7HuRbyFn+2knAmDiooqOfSGe836YWPy+2h1jGrTo4Ih
ytYRZ5Y9smo6fpKrBP+yuUNbdN5atRlNC+qiQeE2gIYioS6WbSb6W20iq0vXXZam18F9GMf3Vv8E
SjnhfMAiIjccxUQpvBndvzU9p8qPPb+12hoZNpmZ+JnLu7aoj2+yEJiWmsByyBjokbHPGoMLGPSS
52wCMnTR7cbxHHrjUYwPRWYQCf6RVpdptM4j9OySwBTFZ1e1wmq+TOUzSVIBFyaQz6urxlgFtMht
Hj2mvlUal2REtpqn+jU3jctEMMcQu6Q8x4ChReCux87Ctlu9JcbLtF4L7dEFVu4cHMz6vwIku1TT
b2/+iNkry3KngtZJvQgap9zY7JaVfJx10ozbp1Kt/DZ+EylaYAuhsU3OcgeADHkI04ynj2pidPhK
RfOifa0qm+HqDfFfYFQ8oaSk2nVA2wYSLNwMc+2b3YvrXMfsB3gp6HkWuvmnmo+DhrOPYRjuTi2v
0xJHk+kFMYdLTN6aqT3eZT9JaUQdkY2rAuGoFzfLJX5zouHAvZmWBQjl+ralfauKyShv+n3HpCfq
iIHHHwjr0oBPa3Jn+jKskYELDfoi/q6N70oQ3FVfSmN8HdvHdnqcSUfoeMsMxeNK3jceU1lDtjMC
P0JQwB6X6mFxvl39e73zXNx3S3fSehtqUjlV94uKBcARv6s2IMwot97K4Jmt8I05gRL6Zk60i2aY
vgQkWDlW6lTbNYu7A/DcOEA1GRL9rnnF/40sG4j22W7PNdxEzpkLRiMy92Gu+vduJFBELFjq32My
zmY+GyVBT6K+KxbWQX2JUoaVHvKiWfjEOexFh41hedCW5S5KCOviSQEDrokZ6EiHMfRbOlwmoezV
gZkeh93ivZfWNyqKCP1CoC7ExMiPCbtcpz7r2h6LYJQ3knSXLJx1zB56nfoa6nFT9u1h8ajFZspG
EaWup87rHwdI9F3T5V/t/0mS9Q46LOyd4kF25rNi659r52a4jJsfS40/UYqizInll6r2/8q5iLpS
4xYu9lZt70rro4tJKOUzXcuXtnyNDWzDBAJOPQ8JRguK1P3e/jWo9ajfs/ojRsKr6qC0ziMCbKSO
5waPEZxFqE0vlTqRtuAQCHQZu4vET1VlU6S1Z2N9mZf3ecYpZqH701fMLOVJ5v2pNwlydkj8mQsy
PRV3I1BvDllxIEKiCZeCpwCAC8gFmG/pOPBXMfsKetUWkiYrvN3IPS0SETVz9baUyk1PvQt84F8T
Q0qL+LQYNk/HqpO2JJH4/UfamS03jgNr+oWGESTB9VaiKMm2vG/lG0bZruK+73z687Fn4rTNUkjR
NRd9VdGGAAKJROa/6IfJ8NyAIlcm+7dhlt+awrvuAus1LjRoK6W2S+Rwr5iyA1PEFZX1DksAD0Hr
hj4X27n9SCv/gT4PZdxuWw31tZTml5mfOZocHuTEX7eDtTGn/kkVEBGyVq7XppJS6Qm5kijfhE7v
Tbem0nOx1C0Jp77xSXU5+92vpk8vlaCYWBHt2leICL3oXgKKAqtG7cGhSpQ5kcFDGSuoNo0UbBXM
34Eib3St50lE7lJ04qJp2Wn1sGurHDyCKT4KPwi2oHXWmmnf9ipvj1I3AXiOqLap4ikOeD/C1rVq
aJxjHTyljfHs28oDqlef1EdJWfttLEf4catuoEUXIh0pdll95wxefDW23T4a60MagQSLpLuoyW+D
SVxHY/6oRdO+zHhAik4j/RzCx0TJ9lISkrP5FDjYqduwj/dKHtyVHRzAMLhBuAwmB4+utNPvtdy8
q/z6Ltf8D+TVfk5+9FBy+DX41r4fX8d5+htINKBRU7nOwvLGbsBmwjQN29jbyFL2O1K8j74bQoQJ
aMHr+vhuFjgRd3adbHiY3U5CpQNUQkrVUUeZ8B3CUY9+v6IHDs9ZGENizxLvYnlGMaVoBKjKR5qk
T2Aw6CRlTb3qFYQQc097LJvhE445RUutBA2vKm/pjARGrmFnViGqUFCufZPUvioMTk9oGOD5eDiK
FiZBHHQheND6RpGC6160PVYbcyEYcNZKSdr3IZQeUZoB3p34tDItxLkLdCp+Vjm5oyO1MJ5o2r6G
iU/LBlK1/ka7WT0U+GXetA2c4xBYw46qZnDpCQWgWxFRsgO6uJlKCH5EjFi5CaI230aU6EDqY3nW
cHGhA/Lg18PPKQ2hRuQXrYh/IXR/x18C1sm7r5+yV7mvbwKruQQQ3cHTEPyh/BBFCYzNTHqUeUS6
UBnUqwpDt01lDe+1LK6wNqlWQkXETpFMC0Rr98vQqRRbTWzhMaKomy7W91E6cCeb6QvNpoFVAtAp
R3G/UUxNWeeV1bp6DzSotEiRQrV3+jG/U9Afq6r6owPKUlv1vZSo/iFQsZA1TBWh4lwgQtM1l8De
f4RDej0I9BMyARhPCVF1VCj0eDp402l4HTTQZIHWPunYfjoNJa21VXIPd0FOXcAHzaPExehk2gS6
N9Gek0Z64lj8CCEHR56OQrdKG7qsIEHq5kBDsI+kg97H4VXuo3oAO69NHEVS1BtE+sA1WD5d4doy
nUDq3wzZlDbYI4Nhq5TqI9BLOq6+pOjDTYbwv3aox4zkkscjhJ5c2wa9aC6oXGXvqjG1yFhU8UUl
UvtQVnn4SLSQnKCApt4EoUaVvgaDUyM9U7QlqDCtxvpWhi4iEd+uWxGSGDY+YLBAHR+1JvIzJih/
YqzazsXOUP8tkmbAMqWIQJgowZz7e1S1XWjgBIhmsvTyVtLwp8E2ukNaoSkSIkyv1KNr63Vf7GML
hBqgyqLlCgY54ODgWk6IZE1RC2sKdnifl0DSK6LeZyIPATisoQWPlsHxh8WdXWpxkx2AOaf3dIPo
GFR1vgvBE6ypLBc7oJpIDoHJezGbYLodc6N4K+tMuJSDofCC3YGI4kOO9fz6PR2bDzuNMNMJwCWK
BhVOb24oEyR2ON3DaGkL3tTer3IaDr0VoqIUU/uS7JcgNHd1R6ks0nZq2j/J3bRrdV58Ho0EpyjS
ZtMQ8Pe1B86eAmK18kPkS/TQvKDGDUyIk6xON0FlXnmgjFStJvJzOEi4tIPg2RNP6eMoRa5SgcLi
/NZKvzcDaStU9aCaCSZ6hQ43wbD661AOf5ox1ANvml5oUW71Lr335ns8EwE1Bxu8Fa24K3AyF0FH
Y7bzathH0ZC8WNyVFx794HGlpLYFSVV7VGlE8yBqnrPOJhVWM0dKADZ16lWrk8x4bfAGphxisnaB
VS0ySeGmSMKrynq1Sh5krfXZKxh62qPB41wNHGhwjgSg2SH8w2POC0KoPjx5g/5RUvQNsumh8cNn
oVPYkcEmABq22vSlQAGBNtVlJg03xE4A7qbqhn45bsRkSDtbMX1YxBCRBFy53YQAzKrShsQB6/4Q
td19bXiveQyGxBsOQvJuk6SPV1bVgMYMwH1Plf2TO+nBF/EP0BBanrpRpm7TZtiBy+4Rcq3cysjC
tSLJBz3sKRrx/5fZcGuBbtF0lXJqke6NIVFuaqnN3JAoCy0DCmLQJgo45p5eH/yHoYGyPoZXNrlV
hYSuHSef1RCvEUTbBn51rRXQC41awCoaN2MW/GgV8QtlJWoe4aU3Qf40cOQN6S2gVdGG2yF4ToHq
ml1CcJG3fWe9GkN2U+vI6edyWkPhk6AxNz8lBLDU2nNguF/KiraVBo8GnTq6tIIcqZp2c5lAFNJ9
omEJXcDeLVWujRIQRJpKPLI/VcB5elmGh4brXO3Ek6EBNJ0rN40cH8IyRrxDArvNXfhUBsVT2fP0
rZPitjHoaQIIudFDEDApGh0rz4quJjl1VXDGxNDoqi+qa4WC6CpLVIeGrQVIy3uLpe4aQelyg6RX
5nTpVTuLnJnigBrTpVLZrp/lu2KkMaDp01UsW5f2RG4Z2m5ipm6eGk9NmL8JkGQrqgm3+LOvIyhQ
yji9Tl63KgR9TXu8jFFGlIrugr70VkGBNs0NuqYCwsq0r2VjxgdKB380tyZaW4K6dinDruAklPql
bCD/W9Ezt2lBQiJP48kpxOg2ZbXHbBR6sgVPI4wV32206F7xk4esC8ZVn9cCXEV9U6eQkXEkYEV5
KqneJivrrYhb6ojI+7OHRmlFaxkggnpbmcZezcB5t3iF9+0V7ObrSuk3KG2uOgTddL27bIro0ffM
zVBbYm+W03yrbMsuTtehgl7upHJ3V7C3K/GrHKVrDRS4BPoZADrvF38EeVrX5lOklz8z0/7ZVdNd
rvR3ch6g+pOm70Nm/CCV1tYFMN5VCn12Y6I/wTGsoAdE9biicdWvwZNQvAmnq8kuryXKc6gkjgez
Tjpy6UoFWN9TOIMmtwaFcdBHNIKSqZ3WgZxvNM96bn38o9p+36T1hZHEdKfl/CnjoZv5MwPajyn9
FA+FUu8q3UCko4QXg5TsnSIlD40XIHmW5E4SiEuv9W4QQuRRIff6dUXtdWuY0Nx7tKZg0tAAlcb4
xvabe8Vsd5If9j/hHRsUJrAl7Uv7hzaVAlWlUABVTGO6IuqbZ48oA0bdauqLH10ZP8ZeBrJJVx4D
c5TW6dSaK13t7xt6g7daLJnbqPfgZKChag9oyaiZdMislKKTZ2RbtCaUl0GtUcBG4CJYjaE+99rS
CUwcFfVoWBe+pN3UXlpeDFbJpSlL9q06+XpBuTFVpIu+DAXPClPO3oNubrnpyMwOz3I+scG9SKPU
3vUAtVBlTlE3s+eSLRw4FTVUDASQpoQu9Cr0QQzXgzIp4Og8hf+pQjvuR5okNvRLvzEcOW0N5OOQ
WvycJqnbJTTrf0QeCCNk58z0XRYR1CBCuhzRIo+81yrI5N+1XtrFRazMyga4MMl0ATxwoLqZPMn+
AH9Ego6U4LkDjYuEb8qy+Wijhds1EVLJ4yC33oHWfJnuYlRD9nVVQhk0AmWFQjk5tAnRdxoQUkLf
KdtlZAuIQMG1h06bOGk8gsmoaWdvgzC5p/VobRF0sS79QpU3PFQQxZyR3BROk+2ALsWLDznsTUWK
2bUbytsVhITDMGkAqTpkDMwwRSBDqNEeBIr+nk6DNifi8jpvul9+0Kwt4fFkVTAXutJVOn+VKRe/
9GiEcuEX6U6LiuaSlAZlzGQbT/1rRy6FLrExPHpUCnhaxx9xEz/VjX1tmtCkSjVEriAXiKJ0/qGI
0sdo8D4iv9E2vtqjljgWPi/V8jd56BN4YusgBw2N2zzr15CFyY8bbOxQBZSd1E/bDda7Mx8E5AYk
dFqrfmb8TGQu8pLVdjQ28g6iTAIHBIkGNOhRzk6y/NoA7kf9M55oGSBnkoc5b6dAYDYiUZVSpeq9
SMubquSSDwcOhq/CleGt/olqsbyHEHSnwoHfl436THUXiW6ZrlBOeUdDRrZJG8BliM6Cdy/qrW3j
G2cOdghpv4w3mGbQSrHswyiQ/+okBbVmDq+bjFDf9CqEtWrXyCdJ1lofs2eg1AJVSY1KTRGhQhCG
z2GPDkgtukst6AN4OmUIA3i2HLBQpC243ccQJcewSN/CIXjvM9rd7WSnO2uY1Qo0eLFFDHu0lnMk
PargRSRUnbumg9UhgDCuanjUG4Tssx10bPFUcUxAceV6u8bUU5AYzwhGe0xeA5zkxk2iReNFUMO6
KRQz3xlhDurYTKp72q8j6z1Zt6MhHTSe6LuxmF4QeM92sdJ1t6R29ket2rSc1RIT0qJXS/RbkCOj
uzOMHz4VEsMF7wPWAJfeAnVV+LJDPaPTslhO0k2p9FV6GSIF8Jb0I2wZUyvJgZREjS8o7bChmt5C
09Sidqqms7PHqPAAjFpq+CHpqNdcIIAFuRoxWAA3aLQbMyqDXG5LlktHEgQ7sh9IkGsFrA4lDQ3y
IeMdDGxE52/4KLNZCqvuWTS6sKpJUCDoUaBSMyTbGlFdgIPku4K3WrVtFHIJAp+yel7asQiKa79C
nt72kuyyq32sfGjpaqlRunTX6SoGiIn7RvGqqRF1nlra85GorNQ5LkaNXcJoRYs9A2ox64PROJFQ
1CjS+FFHDAHC0nwBE5zWna+RteSgf+tOIxSbxieqM0jfK8NT3PAXG918UOrIQKc+R+DKGuobs4zl
VakBHuDCfg36tFr7WvVpmzrHagJDkxhSASlpeiVTinl1GHDha+33ICVQ3IbpmkLVSyRgUuuqdlvn
Ki/qGBYLKFE3Vgr/vfdiAX6Z0rCngDVV6BI6SmA+hpJO7C/r33RjBbLMWv7LzjguqKP7BwTro+1U
QIbtInlYp1lubjiyOn9XC68Cy39FswxbAFn95Y22xUsMOR9lRBmSdxAaZChKOSI1AKBGGirryKTl
G+omE3k2FE95QGYi6wbMCJSqfusLq0JCDwjoDMKtHJOKCVd1Q9QY4nSEUTm0huuV1F4DHRkAY0Z9
R4YcQF4GzY1cTa/e5n03XsQy6BC/NukZ+QUFQtRhEL22Y+sQ0/R4A9jZXkZ6ISOcZQK808xml3dF
clCQYnvWFWWgVCsZjz4OYz90TCmohrUR8IUm2U2WprpVXlgv/iiyXReA21EiesnamEnXQk6pvXIE
fnWVP11ZE9+j8OrqUMc2RDijtu+1AZ2kMEhgT/meTSZblY+9kZsXvDrLixyO8X1V4XyGH5LhAQWR
UDNDDnHWgBrM+ypJmot09KaD3VZQlOWM0vqYV3QKk7FNZ0nbFuMKyRaGGwYC/FiOig9crEyIYavS
Dnnz8Gahdl72YtspRgWTwm6eQxVc9bqowUFScoRJ4EkRxW7KPz0VKGMtzYBGRNDpdqSNOjfJNLu4
1nyp5oZAMFxT2b6BQWKDKjp1TL91i1iD05oAalVM9D08ZVYu0fImNxExShT+rSrMXdUEr10qSW+x
Qvm9S8A2UXrDzwbVMsP/bALqkHLjlRttNE0nNyrvThFgHvEiKNZ1IOrtIAHB16jWPTX9pG76lue5
N6ThWi3GdtuUug1ndwpf9dFDnkWxM5qHodFB9PIIhOgkeG9KMU6/uqaPkSsKwp7kHd2K3tMzwOmx
fB9mpfoQaf24M8wx+a1Feg0tTrDz1n0VGpd2IOKLdlLCHTAb9UqKyx5ppMy+y82ygC5Wa/CWkQ2j
Io1uYJ/RRid5xDOIPv0Ivw+tWrB49TCuu9aKwK2M5PYgtJ46U9HukAXUfw5AtFHLz/2Cvl1h5uJ6
SIr6NdFqlFuQIFS5qaTpVm8sdddkBVItgK38hiJzotz2yCRuVLXRHhS1I4ccdVoI7I2ioAHley9a
lGUeTi75fNYt466zDFKaEHkEqVSD62ZKK8dCoHIj11r3KuRZd9rs5OYu1BXzwAL6ji/lRrxRZF9c
VK0ve6h0lgA145FgQ6Es0y/6IIFDrpZc0bzqu56xlbBE0SFRySGBdCsXKb02N8wVntxkHbcewZo2
UlpWkMBLSV8jmVf8SlPyp02RZ9no+sYg8lUSKIBZVNGIGQAiNnWUmC5UkvFNioHlmdjYr6Z0xkf7
mXYN47Daa/owAx2RoJlarzj0/oSSHQQJH7DbFLpd2maATAflNjSRtfLCMNnVvBPA+I1G9WxLWi6c
/0MBS0mCBOkZS3WzSqwlDz3IiNc+EqMCiTYJEQyeCbgJOPmg7bWZPWtCFoZqOodvD+VXT5BN8coL
w/sIIThFfbRq5KBUYsjgnDZQOmJMSXlet0yBn5GKwe7CDgswqR+m3Ndu5Wh3yo23hZlCp3uv3dDu
PYQP5pkBVfWIzZBtGRSaeHHgo7gwNKJHofmpAo6YMrFDi2kVI5W0Gt5tc1X2d8R+bWVuEX9cN9sG
6RT6jo4dbbFAUdPVmbkf8eiygBQrFqq3uqwsTRbNqdQyteGn1JvB0dYJueE1mrPeA/mGfpFtYJSO
iKmc8VycHaIWDlIW14WtGroBtdpaGGepox3JdMRwkJJQyW39wlUT5cOQx31Y1I+xVu/zYnSzobs+
Pd0j9mDfxl347YkAl94AYUFXrbIHXmf6aqphiLT/4F7NCyOLL04PeMSM0WJncdxtSzON5ZfG+F3y
UD/jSyfec5zZN3QOnDhrXiu0gU4PdcQH7NtQ86b74lsYZjBe6kht3LEcQrSXhr1S0wvLuuxm5vHS
cZwFlcvojD/7Ecusb8POZmFfhvWs0ZYliWGz8ClGYMK6GXv/zC49tkm/ruL871/GQOZHU0O6o+6U
jQ9h0+6MOj5jiXduiMWOzFMf1d6YD9Xq9jtv7M881J3TH+jcSi02H2/IEdFcRExRmbjEK+VZgpNE
W+Cs797RnYDVrmXbGMFqyiKe2Qly2Yi3gkA5VLDwUeAMnBaB403mWntxh24CxqCpuUuuo1XsoGR8
LqocXUzbRMYHW0kVGNH37zUkua0KskIXFsc28Io1jr6b04t5NIJ8GWKxmHmhFXrVGGR6ccoVryDL
CXQtCl9qqhM8dW5KuApRlF+eHlY5vrb/Tm2xtr2IpLHqyPvn0A0NrF55z5RMtKdpZznd2lr5P6ZD
+VCY69g954N3blnn3/blGEx1miF3xNgRKsVtJG+1zNyent/RPfplWRfWfnVqtJ7Zmo1riR+ihsXh
vXX9GUPvozHx3zFs+fs0Bq+SBzIBxHwr5VOdeEQgXxoAlqlS8XF6OmdWzF5ctHndqpIksxF92iFj
f4gxujw9wrEbxVCs+ZRhucuB+z6ZvlSNzEtstnpi/Jp0Dea+2fGIs66lkMe9sP9i8bg0VWFqhqL/
4VBYmdZI7iARp1SxnbUg4kil5/dUIKV3embH1u7rSIv7JIEeOxQ9I+lFMeMF4VZE4EJOD6LMf+V7
JqArsmxomtCNOcTPv+LLnm6wy6lb20RtGw3mOBquujxG1cbAEOtKxzGozcM9bdK7iTaYj9PQcM7T
9Z9oeOoXLIJVCfGfPW+3rppaD2Hd4QTRXwi5208x3jMhygwmYLLReEqh+edQmfLppuCForUQxMsJ
wRbsGmTtTOLw50H8vi6L+BYA/S7qjF9FoxmdXIQEANxXIF1Or/+fH/n7MItwpoDh0POOYZgB7M2r
CBz36RH+PO3fR1gErSGoQHoVw+iKcZheIDw9BXp6M1XedGlY9Znw/OdpnAezsenSBRrQ6vK8d01Q
wi3o3EwGy/OPslO2RukfVpC86jpvfXpu54ZbHJEAEVSKLih1WKC6eNhgT1Ssc3jPZnZbUik9PZqY
Y8lyp6qmInPWoH/hP/z9rNS2bnt+iVHRaIM6Ta6AVYMBmotfLxTudin60Z1oL1TRw5ZEd0+b5SHA
3IDYjMzLXh33M/inwGBzvInjJ2xFVA07repXhLxAKjdI0BprGRXNUjYdr2rWVOLoOmJvg7OBQh/u
9HzUY3tcNU3Lwq3cmh10v89nUuFT4R7YuWEKe2DGTcQo0e8L88lQkGBqHrIWSGMbX1YYBaDjT9Ma
fXXUFu14H6KXodC6LH3UZFoKavFKKRrE41GISOQt5cXrRvbvT//icz94cSjR0h2Enmbook5AuR9E
gT7ZmSGUeYsuPrKKZIIM+4QHgyEvPrLW6LRHRr93p7BH3BPdMimkUtwplH9w36ORR3vKQi4hHali
6sqnpqRnTtGRI8tPQBlKx5WJn7H4Ll5qp/gg2KgKdU92AyNMdizaplaon9nRR9bz20CL9QzDzmZB
JXSPlfoW8ShI4wrolvrMJXNumEWQQ3Ns1KR5mMEjDW6L8accwxezJvH8n/fHt/ksYp1kQCZPSgby
LHnjeR+N8SPGqfS/D0L+STlVFrZOtPt+avDJDBKzzmG4pJjsbW1FuwYdd+ahfGwLmLZQNNs2CDjL
soBq+yjUJk0PkKBz/DRzQDAicEtdL1H+YhNYMruMQKDq6vK1gs1d6vuA8tzBFveNh4tHnD36uvjP
idNsHf3vMItvo9t5YbfyQP2ufR/bNzDOGGt8xvhfnv48x1bO0hRVF7qtUU5aHB4LOSikL8beLaKr
tryPhfmQp0jVWvX29EBHLh82wb8DzT/kS+bUZ9lQpsguu90U4FJ4q1HkDibuHygHkAhOD3YkT1At
wwL4J4jW6nLTSYVIulxBaMyAYqJhMD1Mr6dHOLpuWJjrpsq0/ni0okBNCa4GzTioV0XLSyq6Nb3R
6ZPH0+McncmXcRb7AKBeNKAU3bkKZEoQAeisnzk7Rz8MQrk8vmX1yOu3QjoonsNnXdGpqwrISIfU
tLB/vxvzM2ni0VXjjBr6fFQ5Pd83gUVqnKIA3aPieD+C4sgBsRi6CmG83/zFun0ZSf0+UtU1aCRI
xLbOepel3/X0+/TfPxakKVj870wWD6nJHjutrZkJMP69nFOFjkCmj2cKj+fWa94dXw4N6FpLID7R
u3O3CH8SHVw4qUMZ/83V9nU6izCADLFIh4qBLNRBC+uzynV02T9Pr5lybNFsqEimkOl4GMsMSg4K
zL/qCG+HtX0jP49vwUfgGD+CF/uNC47q7R3KP5M4EwyOjgoBREZbkRRh+eYdyOQrKjuwZxRlbY9X
mQRr87/XkPjTXwZZfKmYhh9CsRCceqO+1iBwV630fHr5jh1UWyOPNiyCNRpN3zeDoXpGnAFwcu0o
Vj9hiwSHLtJxdG9A+MaWFgMAAS99etBj8YdcV0HZQeUG1xf7vA+0aZTSmBM7YK9rypdZHZ4ZYg5h
yxSShFqWZc3AE3n5TsD9OhqhisNbt+LfUYxfY1/D+g3eUWs6AEG6TxCE+ps98e+Yy6JOM3kK+gx8
rtEHEzghwn4osqe/Wbr/ndeymhNR8dMUjTHqrIaj6erSw+kBjm7sL5NYxDjKemkXgrpD4F9bZ9EP
YfVOZ5wpmB/N8InVFnh4xRR/PHsARQIuK+relUR102O9FlozBAJXuSp86qdkz0nfQ47fj03+IDqk
0E7P8lgM/Dr+/O9fYmAoWQYozpkiPXhuqV+jvuAM0q10rlx59Hh9mefieCESVZWBxTx1E6ONawQR
8wDKi2Gv/Y/TMzry3YSsAGugiyVr8j8P5y8zQiA763yDbBXoi5dtYkAnfLozO1yZE+vFsfo2yiIi
aU0okK8gUU1/i4/4frjyL+NNswv3/j56KeGfr4f1tOm2eJjq0UqcifVHVpPRbVvVVKGpmry46UWQ
+gnuBLi39ThrwEPzxtcCt4Pcw98amfrTK3okSgnW0aBjxRuQ1uj3PQKWBDtEiGbuNEgtLfPqtcy8
M7nLkTaoLmSySYtaDR9u2RyjNJuNscUgwEoxfnRmYcKVeiGcusRiaIWU+ANyKg6cANdzp/XoQBxw
85e/mOmXH7E48z5ArQK/NvJ1gQJjE2O5m//NYn4ZYrGYmQlcLR97Pl0aOkjJ3NUVQgGnp3EsFfi2
mIvdGftdpDVoz7rmQ78pr/sDi4ga5SHcq6+aW63BR/Robpy5ao7uky9Tm0/ml5PXllYP5IdRsWDI
aw3NxO5MtFKOhKtvE1uEqzo281g2GcJ6Sx7b6/Gpe/c+gxfz0DrStrjQLsOH8h2U0+n1PHrYqcPo
uk0Wby1fpXUJ/lNtJkIKnfkSJFUOjq4t1VVW3GRjiQdw4vQAu0+PejSQIdTFK8iyNUNfhMw0lISa
+BpvugrPch+nDSg61Zn3ybFvpsiwJFFhM4S6jJaANcEs+jKHasQH0sp/06k4t+WPRStF1i1MALAr
NpbRymu1Kh/Bt7v+0HzGhXklg9PB7nR4tbGcFOG5u+bYwimqkHngazb/LaJjg+WwNgrGq3XpVxXE
qBChQ+778pkPdGwzfh1nES1CKdDMIZ/XzkefXIOWvAI499MYwqcSJeczm/BIIgdf0DA1oCmkcssq
jFGluVYUzIoHMyAR1Ktmn1+ttaFtc9doPSoJmnt6CypHt4cmDNAZdGmBq30/0qFWBB2Oub0L6sb1
LxOIqXu8S9Zg22EBrgFH/uh+nB7z6JAGFxtlbZ0Cw2LbJzwnqrAFW1UqewU/4FTJz3y3cyMsXv1a
bSTAlnWio5Z8CLneevRSz3ytoyFYhQ1EO0u1bN7/31cuR53TQ3llcFGl7BwQg+12tlRdgbKCMo0c
g4OD7yZZG5v/vnxzzcTWVMVmtyw2pY0iH0hLlKcSbbYCafdTOf7NXf11jMXcehVDlFae1a023tbY
4rc0boa95A4u+jE7ANBrz4G8b+4xe4Yuu0EO8v7cPI8cPhOpUUWohGXlj6SEkGxCwmBnCnoDeABc
FwaWlSJ6Cwr93Ck4ElC+jTVvqC8XmwTXpddHIrG+6jeTE6zL9aSg+OGEa8DvO2BhsKm2+pm3wdEZ
gsOir8ul80fxP1JlDTUKZmhKFPdr+2coJPQK/RsPOa3Tm+boBA12jSzTZrDN5ZlrFR3vBU6EWn0A
td1CK4YPc+5Z+E+IWiTNdHh0oomt6QjILYaxyf+zrLao7rrjJt0ELtIPeClDhdsgQwANxPFfTk/s
6Bp+GXFx1ItQtELLGTHFo0duxapiQxa+/9T676dHOrqEJOS2MtcT9eVTXqkGdAADH20mXFWz4iUt
XkdsPv7/BllsxCwQ45R2iND58Ai1GiAzJhuZ+XB6lCPxEdIJuY5pGaaAP7/Y7mjEYeWJIErTvojm
MwOde3qAY41+RgBeLeaiNfHx+wjwkzU5ykIcqrb9c/UDN6T3UF0pa5+QmOVr7UySc+zb4I/BiBYw
iT8yKQ84RpbrwYBMkv8pQDROhbYzmuwvvg5VcVvXZygjV9f3WcUoCw+jiAdXpPVa9AY4v+0IXP30
4h37Ol9Hmbf8l2A0Bkj5gjziYkl1sCUIhCXFX9TbYB1RsaOSaKh/dHwGuTPFJHF5NRMsdrjqKWDh
09OYz/oyFtCx0jXiDSHuj/deME1iGjO2gMit356JebKJevG2wCAYrgsw7wjN8r+IczMaYAa4Cgus
6/e18xMNRcuOeeVqDAL6NoFy1uvT5vTUjm03m2vfJudlsGUoULn647yqB7eUUMuNcT1Tc/l2Ssr6
zDmaf+4fa/hloHmrfNkK5ZDVfl5VXLuoqPh+9TstrNuqLSGJI63ZjOblFEOMUc41BI9twa8TXGx0
yO0aHmW4lGmtdwWiAuuYc5nnkSF4K4AJNpC1MYkS36dWNa0RhqYyuC3U36y+Rbfl9Ec6snaEBBXz
OEUDl7hsYoVq2drIipEnIQkce/oBv14Tn9Hqo7cRUmzNbYDPTD1Z5x6Tx0p+jGzrJtVmS+Um/D61
Us1aNBPZ+eGzcZE54V28RVPZUZ7V3bmX0LH8/dtYi2BRtDQMqoqx/h+4HGbhSlrj243g1UpeYSfj
eGcW9tgtb8mU3kD10WUlB/4+vxEteETR8E7q153TX/e6E7ggjjfJ/fhYrDOIm/89UWJAYQvqp4bx
R+NjkONaMuXZ7zC79aGEpVa5Ntpmk4r96T1zJJuwABTh4AA+TaYQ8X1mhhdJRQNFCJQJ9qBhjxGZ
LGMjOOib1O/OxCr1yIPv22iLb5fLWimrHqM1DlnnVXObOMOlucOfBbPxrbc13fKg3cofvTNcB7vo
PtoBpfoFUXXXv6gv57bSubkvvmpt+lkXTUgwZCJ1IpH86sxoh+ojFlBG+d8v0m8zX2RtmeXVkd0y
czvvVtzdaBRtK/PsE+3YlIQCmUmnzE+oXkxJUE3KzBE37X7tX8upk9ymm8TxL+x1s0EjhpYwGvlr
yWnPvA2PhZ6v4y6mV6ewtOEfztlPs6+3za53NVfdnUO6nBtm/vcvt0OVYowBkm8eJrrVd92uddPb
ZtvuTh+KM8MYSwSvipFHrDFMsm/2yq7ZIabr4ml5Zpijx+HLqhmLG4E81TQp0A5u5/o73PWUeptf
o5X7gG4Bot7KruQx8aa8G4/UkHfFGn3DEsEFFfVWTFLXOMG94aeBDdj29PyPvfRhGpJXUqsj3C1f
+sjvtGnpGYObVqua5yHYySfehnK0sXkelo9IV248E4edM6dk3p6L2//buIvbPxA5THJbJ81osFqv
s03b21dy9sTra6Y5vp6e5tHPrOl0R+c2AHfz991kwGP2K3yv3alLcLGoEd3FTRbas5sb2RPCP+VK
QzgHnZmudU8P/c+78I+Z6iqvKoO3gr7szabWmIs089EzQrbYRVzWu/NGHMqawMru8wB9odqudtDH
qaj33bvSY4qq6R9tUE9YMo39RZthhKQ3sbS1UBe/oadmb878xjn2f/2NaETN7AaQF9RceDstvkYN
d5RKPl6FIDLXc40ASOs6ctGId5HlWPU3oSt+nBlzruWcGnNxH5XpUE41Gvdu9/EPdWyd3cRPSOay
5fBIP7PdlPkgnxptcR+VbROOqcJoc9gqbtI1Okd3wU7eiTP3+R/Pw+VaLgKzliFOYpG1ucYdGL1u
jz3uunXh+4l1Omcs52YmzsxsEZCDzPeR4GU8dVvtqxu0wtf43NzB3yD+48pyf/q7LQ/uP9PjJcqN
Q5/yj9cv5Rtgwnh8uaWHH8toWrIjgaNwgsoOHM2Cx4JJyvB8elD16OezdPJdHlw8UBeLKvwcOy1q
vHy+5Lb5FLvA7Z8C50Pcea+1QzzdVFsYyMm6cEI3OrPEf7T3/u+c/x19scRyUlRw4lSDuxbDm5/d
FU5AW/Maf+ttuwWm4vwPade1JDeuZL8IEfTmlWSR5dp3q1t6YWg0Ej1B775+D/rGjlgobmE1Vy+S
oiM6mUAikUhzDsspT0H5rDjGO15NIB0XfAL/ouC/gL8OVYwLoGUXs/Hyt4FB1HWCLMNVcYqTwN+E
eb0gj4c6qr/8CIPhEH5BJvQtxCCQhA1101PnJp7tUZHn2fQCvzeWvxiBLVTGHSCJ/ewLZpDmtzog
rnSI7xXUax1ysATrqPBhE68m+55VXGHYNiggQNYNT0d+hE8aEGsxt4ox5icalA9k1wbkOXOTQ/bY
HKs3CxXjY7oHmfpjvBMNz169b/hvYSd79S3JAurnMP80atmXz8A1eVaftQczkHdVoD6Sg+itsenm
V4vNu3mrVEdQ+hjIILwmoLSN0ZFhhKL8y7YHXInhPHs5aorZEIhhbyjFBYKDF3uhbwZsCDcObrsG
kU6cY9cnOzLqFv5oyVXlFDUoVqCnHEAbZA79/04U54RAyYPXeAu9EgIA0LjeGzm6agZhglFko5y7
6Vsp7VrUtT4rFOho2XfvqL1MJ3DawjTio4UZduLkgehwiOTyTkZD/KEy126igwzl4rk4APguAZKs
O0dLKzj6fEzGrJ9VBGEoGAIDPM+l9fczog6zsQwfvx9Br4p/DcrceL6cIMk5UjXb12Cu3ueDvHi3
N1Igmm/xivJQaiOLCZS6k6SHZ5LEv+S0uV9AlWvmAMv8bgIbRuB7tix1pTDf9FVMI4ACAbzgS4DQ
L3JgG+g/KysV6LZ5+tZiOA+n6jRNrMlG/HG3+P09ePD8Zof6KjonxD5MpBPnwmjd61mHNizAXmVg
IRrPSap7Sd86tzdsyzLXOnGOC7iSZtE20GnRm7+6bATWK95IRRGAU0eQudjUCOUdjCNIuopy0qVZ
mjXg/XsAF2Essd0pWeNLLXnQB0ngttgZ5uNRJHH/EcOd8QysK4DfI4avEpArG2AoByOHwqaE1FNb
v4Lo7PYKbl42a4HccaNA5jM6MA7CKYO29rkOiiBxQU3iRy71KiQKRPmmzUP2j4aoJV8uZAoc/CEb
sWfVRMEXq3dODA7nIl3OpUX/Kq3+NKv6flTAR35b1U1jWQnmHntDBFjevoCmQ9q6vQx2g3AAud9D
KIyZmNn935uIbOylirkCvJCmhCREpa9Av0BpNbmrPyRfZR0GXnj/by6735toStxxS0BcZs9FZPqV
Dky1vP5utuAjJHkvcFWivePOmzTVaTIBJNrXlMgrf/TFOSny1yIG5adu/QBoaOhOzZ9iI3xeCKt9
YydzFQ6RAhfFMGI1JTKA0zbFBJ35h+UnXgQznZWIpo0K0GngcIND6Y4U2hfgwX7ctr7Nl+Z6jzgH
gqakJFzQkO33DcjqYxPkUdVjm+WHBCDIjjxYv4bQ/CX3jbdQ6dtt4VsGiRwyktdIc6DhhpNNgRBY
zyBO8tVKBauMNgCRFphagKURnDH2i3jLR+0Ld7eJfvOrBga1XNBoPoFWZiDfUOr3VJk8F7oZ5CGo
dcF7e1utLWdp6lAIQzuKZPKpa8xawBxIZgLMtVq8ZZRqB8ayOE3ZgeZFesr66eccmbvbUq8yN8xa
TMNGN4okYTqJr3XIvV0hbYLi4eQ3h9yr7xJrV3xLHwzWCDOhixNzpZUHHHRZ84zn28K3rqG1bM5S
46K3yThDtm4+o0PPkfWvRDSodAUBwSvImYuGwqWe21hXvIH8+CsQSnXJyd5yKHUPKDw3dMyf6CUF
d2yC1tyTKCu6YUQAk1FY8hMlZ3T9XJ5GFNG7Nupn07eiOFDJ94EYXqNLblQ/FF335y4NwlCTQ2VY
RSqW8y6ZNsxZtIDwNdGBS6qkfgFMZRr/rWQM1vxHqgRp8eOP9/BCJLeHFUbxTTKoph92oTe2bxJZ
AlM0Zrtx5Fl3AKtZIcd41QOpL+MgA4fL9Je+vrOG+oeWSoKBQ5EI7jYYw2oph0YxfQK4THlgsFqC
o7Zh7aiZ4BUAW8A4KD/9k+pxiqELwMIv+o+0f4rA/GKKphU2rA0ydNa6gdLpVaY7afUKNJAhDKCd
ySG0I0+1EiBCUSMJIiuyPCXMRNgu2zLRhILGc/RA8dmNVlFrbQImgw8I8aeZqKByWLxCf0+AeQ4M
o9vmtnFpI55EcgwgHmhPUfjjVNWDkaPOgJcbKqRlAfxBTe9fIrN/HOoUrQrjV9DrLY5F/7QPF34E
vWyY5kddncHkcGEJLYE3NwLm0weIov7XIlWA3SS6SMpGXHchhTNDq19UUquQ0oJyzrFAPa5ZYG1q
utahrQjuasvmcX9iYBi9XujG5RZTbQsFiiaWD/RLkLBpyT4DhdTtDduyDmQMAA2I0gCEsZ+vopGh
MFLQz4KA1i678Q3oG4WrzPPyAIrLIUEWY8gfLQD7/XkMBFxFTF7YMBbTNjjNDABYanHZW/7cSMAB
IVOnovRTh1VwW7utFdQQokronpbwD87hVlaY6zb4gn3LaO4aMKX2Wi0KQ67aEWB5KICiZQ0pYUy+
8QEPQCYbUGkl6FZyZpc4KFzstQMQOpBAq/e39dkK7C5kcU+2CtWXCeg7yHwTMN718a4IgTuqv+XI
EgL31cH4BdqNwJGaisYUt970F6K5PVP6HN1FHUQP2q45lH4RADHexvNtQoznNIEl8McblrmWp3Fv
t1Luk0ULY6hazY5a5GfGw5e24CvQwKYKmMrbS7thKujYQ4YHMQBgT/h+GQJcSh1s0Lo/V4a3KHSX
gFf6toiNG+ZChHJ51hrDLoohgogE82Gx6rYD8bRoFkjZXLeVIpwjDM12jIZO0kGZgK6YsN+FJPMa
SwKlwdEMBSHiRlR8oRLnD0MbJG5NDZVAGQRqoCh+RHPOc0OazJOiYddkMTIKsSFwH9tHbqUjd64X
TanBTwKxSqUf25ECDDCKXTMEokkHzJNJ7SqnAh4O5qz30pjuqV4J4pGtvUQpF6VgVCyve4tzcGKT
qKGwznz4qVbSW62Bn9iQivfbNnO9m6gUs1EMjCzoAOHhdpMmdrYoLIORqe2uVaIDaNSdKL0Lu9wz
MrjoPxf32ZiOKA5emL9yYkxHL5JETTSFh84MXzmVy74N32JwA8V/ioyCITXUc9h5+xT26exWd09R
1CjjWXhfdGP5CPqaoyKF910nB0QF0PBtxa6P96UsLiGDgRmACMdQjJDkHW7lEFp/2iTLq8Mdb0wU
5kPWMhGz7FX2D2VEz8gouAGuAxDWjqYBe0PGVNNVYynAttlgf4MAC+yqXZYFBUgaTNw8/c/bC3Z9
si8FcSe7icFckRQQ1CCDVWJssVv+sjIKUAzFtdpHOv91W95GefVSIHemJzTagKG1Mv30QO/Du+Yc
ay59BnfAbk4dCcQVTvy9+zKjVeGhdG0v/O7d/oCrtrvP/VstLfdUUuoR1ECgp0Z2kjwg1toBuRvU
Ncdp17lA/o18kf2zG/MygXGpMTv7K/sPqzlX5QlLLC1vNn1nyCN9+mbMoPiC/asqqB8ywSpvHoPP
966sshFf7hgohWFQ3eyQxaBFYCrowaMiYM6NQIGpxd7U/5HBnYPJlksQWkEtBoIre8kOAN0mpnmR
/Q/Sn6IU70bRGB4YNdPPHlSkYbi4JMOSS2AXgxdBhsQCEePdtNfvO0cNJB/4R0HxmO/C50kUL2wc
xLVYkwtPahMsRICOhpbZC14EXq9VXjoBmZmQ4LZhblwBF5K4PctINIJNDArOFaihX9SwOljqF/Bs
g6hQ1Ft7fa1dLKbJ7Z1aJXmS1jVyallyCOlyVvP6rMeNf1slkRjuVpsrJR6bGYuHe9tpy2MDgpI+
swUn+nPOgjtgMqb98M6Q0Vl2BUWdqCOoKLSeWaLsa299kDy1bniIqBO9dkerC1h6qfDzAElRDDNY
39rjv2jFwYquvoGL2MGnGA/Uxomzi29FZ3lRfZbpl1rTHGsOyNgFpX6/LKMzGtYu/GM4KPi0C+nc
4aCgWQKaOVYgSsh9CI6CsR4PAK4QrfTmhv7Wkg/WbZAwJakMLQH6fQRHITg3QfdBMCL9LGGILb1H
ksNB77KbuqDhOXW1P9wp7+iYccWtMqJv4c5LR0A1Ni74lhyEIqMOZKrpNLeZIMwWSeFOik3KsauT
AVLCxcs00ADnJ5qJyuFbl9J6AzXupMhxX6VggMSldDQ/ZE8/pV7h/gDZkuEoWFDr+fbB3PRqKDoC
TAVoAvJVOkBqW/DPQasx7p7GMrwfFX2fRvTHONmiqeZNzw3ccmQdABojXY371E09kriBMOtOcXHZ
f5sw81g+o/Je7XPHftLdwi9Aez+6kkBNhS0b7xmQ7wCaC/qWLZlPinU2AffRgDyVVbnpK/mo/NQb
TknQ+v3HcKxO2iOqoXAOqVN40glJM/Ia+aLN3Qp52HTQP1/B2RB6D9rWpPiKznakX7JXu8Pefuuo
p6duuVfhntDW7IFV/ASao+mrEjlCBObrpjZov/oEzr5ScOHpNMMnpAfFVdzsmARqEO/Blv3ngeuF
IBaZrIKdJFdACptD0IQ8fmkCfd96mAgoyqnQrtgBv7W57OiuRLVqV/YZSvl+WKAZoA6/gd5vb/XI
VFCyi4FKXpnS97IDstu0pPvYTg63D9FGkHWhKh9IInAH5SZUzQy/AGmUaYje+FvOZ71rXOQo0dCo
647tWqi5hlw7tAbLgCpoQ9h0Pmsx3N2ldtJg9SPEsJ5DA01UMT1YXrdjc4YJInO/p4KLZFsxZATR
lIDwlO98sNWxLAYT/BySmXpl9Ujtb2b84/b2bLQhMJv/LYRTC60VlQo2F1ZyGryM3Eutk+zCA6Cz
a1exD6BHA0mEKzoAItW4q3hCb7NsZjakWm3l1L3klLP0M41TUXJk2/z+Vz3MBl6av96XoOmLICg/
G8dB9XKftVCC3eh79y171NmNK4hQ/w9H9lskf+WialYxXgO/+kBz6q5/s9miRsAPekT/tqceQzCZ
7+In+Xv9AsK0ezA73t7TzcVFsRnhP57GVziR4EeOrIGiyGGS5aGbovMkJcC+E72+r0YVWDxlrORw
R3sCYkYNOFfLJ8beOII03I12thYAzXty227HmgtVkHu9iHpvmUleubSVXO7A95gc6LsOdQdK0dur
xmVQlSCDi2IfoMQ7ZSw8pW2/317TTTvSFaSf8JYDfC53NTTFnNZqCl0xs/0ggYWobkUzrFvhBgAU
/xHBPmHlqfNkrGKQWVq+DP6lKSWnZKhOmZ3v8lJ7v63NtjNbyWImtJKFekbctUwdNsknRU8GwH+9
8DBgsA78U/r0/+hM29y1lUjOWuqmTLRMTy0/HzBENDxo1i+7AZUxOS8YbM7+OCUJ21xJ42xERWMt
ELSxmGWSn+e0Axdkep4GgZSNgj0TY2F+wAR69tXcp6JWuT6rqBix572yS71OdsGDkrnaocGswT16
Q930nLrKvZU9iSYNNp90tq4hZISm6P3glJS7EZAgRQmjDMadhhv8oL8vJesZ0N9jL3NnTIIBgnII
kq/zYXkD9Vbk6YL7/cpqZWAFm0Ao0DBWK6E/79KSUrQd5ZWSEDTCI70dqmBIzbKzJcdvAPoVvciv
TuGnMNyE7CWHJhdO4RTIHRMg2YANEs0v0tJ/gJ37y+2jIRLB3YfL0BlGrafEVwgeiMPLUuvubQlX
7hkFFXClIlmOGqOM8365Ygsy5b3c5AT4Aaa3xLU/9T+tRhPosSnFkDVVky3D1vl9QStjrM0yJX5Z
JsduKu4GAxRPUTQIAoiN9UKJGZvBsJgATMNtidzEAMMfaqxXmoCL8NSMX28v13WZD28CBeV6S0EY
hLcYZ2GZped1UYPj2crTh7RVDlYJVuuxdxIpcub4GXZwbK1qN1qixvkN3daS+Zy8WlqkbkBH5ked
7RZj7XSRqDfy2hNfavdZ3Vl54nQp8zmxDPKZlplACzntU5/FldFjFfmKeWRpAsGKbumlykCIxIQh
4F351ps5S9UybSxACfmk3UXdmZUwzcjJwO75NnvF34WXVZ6ohrnhKVAj+i2V/XylaTPjD7pNiN+g
eWuWnuVZ8xaS+XYt2rcN22fAfyBAkw0g5fL69e1kxWh8iwLwLtmHfBlqhxRm6SnK7vZKbi0k8BIl
AGgxrEEem6EGFwIK6mUUhDhtu3IpADuRzYIDsC1EA7oFCBEM8/MWWK0beNRGS66KKCgxKzlUmSPp
f99W4zpLDSNEXhCYPVgsBnBzuTUdaJVoFdMooOmB2UIILCIpB7cSMBIxZ+SLbi52ZC8iOE4e99Yn
DW10rYM8eUhrv8RsdIHXr4xJLqkGM3oL8qMc4/BDVwpC46sgRJZQ1AC+MJrJsWV8GKf3eivN/RQF
4IgGpoWmPgyyhsbd8hFRpFnjJNQCxoMrag3GuAC8S1k3TFnHX1zkaDc0TbUUDKF2qRzsJXmajZch
xn+n1tEATyON8j5FJWepig/AcDrhCO7uYcHtANLMMAONKFidpQhfC87qIvulSXWwWKZrK/G5os37
0Myu0oI8VupfQF9hAIsRaIwTmDOLZHjWJ3MnKRhuNaODwGg+306Xu8g0QyVWwSkDowNnNaAa7DUA
48UBuk26s96BGD2a63Q3N4wTblpM4G6qffRLirS23y1tlxdOXoblt1SR8dokAJopwiY/1EoT70FN
X7pNK78OZR+76EiPdxMAAlAw73KX5kC1nDAu6qslDcCN/IuO9Ys1N+9F0b722vCI1ZLcLAK1Y2/R
BwzwSmiTAA3kKJ16UwWhQZx4tRSrr3o0l6Ak1ffAwMI3I6sUEwxlLqbpTAPpgYETUwfX0KsygH82
1QfdsbMKzQMjcsY02QOhejcN4KaMR9mL4vlU5Pq5YIS4diXJ7mz0iyvpTbtfkAb2elq8zcDdtdvK
8nubgpN0quMdkZqdEja71q6ebXTklBO8kx7bX0lt3jdR9GAM+butjy349QqNjYUB+NW0v9JpaQ5h
b/0dEvwqlKvKczO+ydG0k0A3qpY/pjY6aa2aOloDZjbNypqzHuYpchP2hzLnHo2W2jcrubiTOxqD
Uj47KyEqep2olfXa2TMkJlg8/qC5z+CsHrTvRkhQPwlUEw3/6JzyxqW/N/CaqZb57bYlXnsTyELu
ktkgmvr4PjsAJc3W0kEWroRpAjX4Mt/nY0V/gYYjdMG1/bcEsK59FU/jQziVogzXhqoAOgMnHoaI
ATLIR1rxYiYJiOfjANNV51S+t+QsGCN0JEyCkRGBIL7KJoN5BqRZEBRXr4ux02T4kTslF7xprq8b
sHIY6EUwAQ6JRmC22qvrpqq6BMx/Q4zxXfvOWuj3utYFG3bthS9E8IrUMliZdQrHURIAQMatF6pI
PGXWD7m0vwwTcs+mIupME6hlcs6qmMGeG4ZQq+r00gFN/Ys0dgJfvyUDLa0G6CwkRQOW4OXSZU1h
TfNI4yCzlju8JI7aMlWCG2zD2NEp8lsGd3XGUVOiobqKg9ysTnMFOOo0BklY0LW9A8ZoRw6TQCoL
7/YRu46ocGPjlQl2GDh7gItfalZM+hCBDyoOFnM/Rokb50GoCmYlNqIQRIdoc5MBDI3eQb7rbAnH
JY1qdP+2O5Zhzb24RPFDDcZzfszdSZQm2zhOrO0YIZUJvjuwEl3qFJV1pJGKxEGnKfs4BK0ieulG
w/amJBcYxnWqDDqtZXGvSjMCgXVYRUmg6I7pdV6FICu2HEw3Dgj19V9s4isP0lEQ6W8ctAux3Fke
h0nuhiiBZ0S5RJ8MJ1NUt3lcVADmNl9TVRf4jo3XzIWen7nRlfNQZnB3a0xPO0b/Z/Fc+hSc6w4b
bLMc8gs9D8FtwxStLH/m+pgkTZlBYvkxAzXXkb3SJyBEucMgJ0NM6Q9NoNpfRLPiG0d9vbKfCAUr
RccZgEVmC7HgU4+tyC27QXDQRRK4G7RRs1KmHSRI5uhk1n5pRMhBwt1in7BSIrTyupp6iGgbZ0HD
SOnbz8OxOXU7xZ/u5pNo0bZO+MWqMTezElgVtCoaCQLnACBifhs0f8lPhqP5hW97iqCbe8NTXghj
538ljFTZ2IIyIgnYm6bHeGXvm0cxYpFonzg3YuYGNQcVbmRcHhpb24/9sv8vbZzzHsZMZh2UJUnA
cJNlL/WH7j7CcFDtKX7zLO1Nr1EdnfqhmMSbXVlcjH+xiJwHkdU8rK0Gosej7Wiu7KSedhh9eZce
RdYh8McqV6qJwbnb9C2c1TjtItv+KKXOCwfTS1ThROrmnoEPCEkCNuXCv8mWTNeSXosRnZIHqXiW
0GUm2DJ2DV+t2yr+5UIBXDhVOWWISbXAmB1tRwMkV17Uo+4Ob2LMmU19VtK4oEBV4w4TjikMRH42
zAyZMRFL13V/ArvBMHinAJIUVBF8MbIbQ6UttQJHt3Kl2VnOAMiqXVojaaQC7XBHvs0AylC8Kkip
/28WcyWbs3+0Mk9RQUoWGDSHSgF8xeAor3ZA/UZzigdRcfK6Jsrpyhn9qM/A+S1pErDqCMPL+Gzb
S00HHDQo3Y17E+Mu078ymX+0RL/xpb9KNL2ukhBaKk+zax0Ndwg94sqBHTTHhrqim3MjpGOt1MiP
Yd4FHSfc/YLLq9ELjN8GY/usW8clbva2lB8EW8e8H38OVMY4CSYHGYjQ3DlY0nBGDiFLApMVYaS6
Oc360jkyEiGuumjfalQwHEOL/2pmRXGJ3r/3YfFSpfPjVM73tQZMyar4YaQEhaJIFK2IPo4/NgC7
Qn0dx0YDUlN9rN0YZfZdJntgmvdYR1F/wiM5Mx3MlYhSYJuBCzjUMV+BEUgN79bL7ba70q5kGR6i
653qoO2m/WA6kfYOOE3qmAHDOdfD/RAdhelftrNXe4J0JWiCkAC+wufWumgsadFg510wIyf7Gr6p
c+i5PSM4/Dc9aDhOKAyByxpAZiqQNS81bVRMySUy5OkyItAyvsuW6a6dFlGQvanXSg4XzujGMM86
bZMg+TIBN68NEuad2g/9afosRksiyobNAGqtGRfPqBOQs4G+yi5myZUA94jZ1QzdvYBzP3dBHqiv
guMkUpGLafKuMbR+xFJKT53XvKIN5WfsUVCIHPpXIBygw0bglbZulrWGXHRTZ72V0hQCFeVuli1X
BwXRbZ02/dBq1zjn3tR4mUdGlQSGeV9LDwqOOol+3pahssN0ZfImI3sBG7CM996lCcoN6YmS1kkQ
Y+QYRMWLHrnGtAy7SUlBrJRpSEXqo3y0qhEQ6G0iewVSOu5gtIabVMPklsvAZmpMDfOHje6lSlk/
AhltegSh7gdaxtQdTtSrZISqF5Ux2RmjIe0AT5++tOBdDjSaGw5RpsixrUlyVQANNAjukfQFqmSO
oXagEvf1LicmsKD0ftjpbY3RAqXQZrdHyvHNCC3j5faibC28iekulCAZmyTP7VB2c5sDlyYJBpl6
LIGp64Mjz5LAgq7IrZAARxoJM5UsQQeQOu74pxqJpHwyk6D5MBqnvm+fzY/SSz3L07/J39QnwK0c
gMyK3r59/DabIvGbaq7Ec16BqtVYGC3Es75nw62DqT2xh+HsAdsXxfLDiB6Sx8r7F4u7ksq+avX4
6FGfKqsRUiXMDWnJD5O8h6qI02czUEHjAfq3LNDtYHjoUkpnp21e2+Q/unXJjraOvo92oLs/D7t6
QEIc8ZgoTt98xa2k6lygYrU0Gi0TUlFy2MmFKZ+TpDhSq3uWIgxIWaUrZcWZhe5yh56AlIKDW7YH
7fn2Em+5pvVncGd6GWUqT0gyB5EiOU0PCgMRyuG2BKCcoF+etRxwzi8hNYHrS9Ogivud1M/uKGvu
bSU2rdP8LYLzfmajWL1qxWkgU3Cqd/S70QB+lkRzcFsOr4oFFlf0EaLBGNnD6/ZiWUsq9KkUeRDX
1p05xXdy+KfFUF4EfzctSUmkKs8DPcm9Pmmf6rp/uq0Fv1q8CG5DVBATEysp8yCZ5F+NFh6swUgc
VDEEq7UpB8ER2OPNDdagKVWaqZaxWpmRHtEP4uRTttPMRbD5m5vCumbQOwMw3Ks31dS2KEfWUMdI
S18NwfDRprUmKBtsSgHCuAU0842aZyKlix3aIzK2cK5l34F+4fX2trBlX9+un9tiMuRrhLGoCXJu
aEadLorzKQ8igwa4snaTPXo5VU6aDiKfbhIs2+bu/BbHt2WMUhh388C6xsLpoYkjt7DJXxgH/X5b
Kz4fwbRi+AnocWSEqjwenqUO+lw1Uh40Gq4NQ0PpD2iJS/JgdiLova0tYvRKmP3UMbvFN3IpUTnS
zICoiDTTd8soUcWqMhQib2t0LQY9R7gpAFKOGxkls8vrooiHVClCnQZxgx56xS7+kkxVJIQPtSz9
UgjnltWCpktumTQI7fRLTaUDMez7SgN4v9p/V8zhCfyPlZtVsSifv2UWrDMM8BAqdOMxS7S0SzMN
1PKBpj0VcYfugbOiJ97tJby6/D6twsZ9YOBRg+oBZ+td0QEZMWaYhAcMgSjfc481S0Svdu4sb+SP
cWY5cXyprKoyRemJmgd9Oz8Ti576TkS0uGnnvzXiK2PNrGPQWYJGPUm+FpL1VR2kyDPT6rSQKheY
4FV3NK+QcmmDZal2GDKAtM7LgEqya+KdnjgMkhRFg7s69qQfoYNyyP3X1BlAhSV6/W5YiY6QF0Gv
hPfoFZ3fqFPQjQN1PMhqpFbI+JcajUelat9v28nGokIMq34jWQbMZc5Mqn4yFnViTrcrPrSyZmy8
sWOE0UnpMEFzW9iWUYJBAu0s8MDgaePjwDYEdUqWwX9IR6SrHKV2Yp+9Q2ev/lrdiVo+r3KB2EOI
Q8UMk4SMhJG7hqdhSms8ftgetl+iBaQ0j63tlj6jHllcA11DcdCj48N2JSEJyebCrmRzARMt0naZ
KWTP8FxIjHthUXkm1dwqrHeCZWWuirvXgJTC0lcA48cDhnu5TGoLmnVJhkcJhnPpD3uG2xk6YOp0
RbwH22uKkrukopHGQprk8lxIM2oVthoiekLOUXNjV34vnsYg2wFaxFM+DKCFFrYvTHWy43al4kos
uzJW75QwSqUslSB2dFlpAU/e9+iu25GgCcjjn1ZkPu1mJYydzZWwomrbeFbsPCBl/zgZPzJlBFTb
k66d1LxxBoBt6pH2KNhEtnC8hgh70Q2I5pBr9qmoVoYSfqyAhhKg9MGlhathP+AFKHn1y/gugoS8
vmTxHmMMqAooHMBuwB0OQDhQhdRpgZOf4AV/imxRVXfDheGXsxYAjTUZ8P0udtNSLeyTIlgKCgLZ
IxneploQNG7KAAocsHxsXKkGt1UkA+XoOAHQNYf/0PeE1E4yC2RsuS08XX8LYWd9ZQ9Zp1KwhjHU
2JfqNXapa3xVg/7c4ITFR/Nw2xBEGnH7MmVqUlEZq1YCyDyuDnn2YqqC98lVQhAWztAeZbA2INGJ
6OlSo4pYnT5kn8Y27sq/GSuhojoVhsRALeGDVqt1b2t1lUZmEoHCaNuMyBXemNsoY7BAkTHM/zHv
6nHx6f0YDCdMG3VB9yVHFjkCYpDgUG3ZOFjj0AeCLPL1ZJreTxWlGZpAetPYm8PidqmoHLLh5421
CM7Pp82UJsmQ4MGqpN2PQiuiB3ByKvvaHg0vBoOyILBj28+5CYOBdGK4AHcoWocvd26orCyMNciD
G3Hs8C+jSJxO3/dzFcyYLBLs2uYCfs7asibsq6kJJcGp7gY8ZDvtWf1gddVln7yVpwgwY1aQPutu
9ueDacxUbFwtuJoRARm8cZJRS8Os7BAlREn93SYZyDKboj5nCYiXqBRPZyRJNW/Ox9QNe12+yyYl
DNCLlL/mtFY/RszLp27URbWTlqP5WtmUeEOPBFeWTcteojR+mAYzFNTxry3h8kHBRYwWuiaphNHg
IETjrmsVGgkW5JQCTa2TfVg2keBIXTsKJo+liVmP8NVjrCzjMcYbigZ11FmuPBEDzNz6tAd3sRkI
7GAjwmCQdmi5Nm0Ebvxl0fe4Eys0iAbILI939lDNfhJmjaNhlYGCuQCXXCnBpjH09i6y0KhqkN5+
WdCrLQohr7WW8SUoCWGsxjauSuIGCcccSFmIPx4iJQAs1xH1wOfwLD91O9VAgaGEKxmISOzGQUDU
iiEYTHfIFmjeLo/dZGZ1Z9GsCKxv0bPmIi/80u3Vu//wd2inGb0Nt5dcIJBPXipqoyWzjOs5lcd3
YqV/L2b7fFvE1lICAU/T4R8Bo8pvqp3I2RJauGmITnxSZK41vhSmqKFxK2LENfMJYwnoQ/kKDbcG
oTGZsXTVh9JgsgePqORpcMavRg8CQCDuuePeOiWeaAU3rhygjUm2ikwitu1qfIQxzEPppgqS3GlQ
MvAqv30jQJmxvy3ufNZ/Fn4ixAfY8AJoPsSDGyNNKtJy3PUNVHu9UxqzDCYT4MlNVb+1eJ56ZdTd
W3XbC6xkU5rK+FWQLME7h7sNMrVH07pmlwHgFL0mNB5q2djlAJ3EWMnutrWIRDGDXQVBYUi7fi7C
MlgGyyXlAW2CblM8mvTttpxrq8TNtlKJ/XwlJ5VB5zkXUAlgWX48VPtySu66sf16W8z1+boUw9Rd
ialom5tqAzF2nZ91Gu2nRheZ/saSWYrGHqGKxpBcud2x9KYeYrWnwWgYh8XSf+RjeC5Gcu77TGAI
zP9chgW4DFaiuN0ZUrA0mvVAAzVUMbzQv0yKnAJIBTBcXaecQ4MERVZ9M+JSEK5urCP4J3UQaGM0
h01aX65jEkctZnIkGhh15cdadC5qkYjNZVyJ4C7WGk240kRnpAMt8Kf0zRzUkkwcvGBORm0Kmi02
zO9CH27PMFykged9QX64BFhsbI93ept9t2ku6CIWKcVtWIvxCpCIjjTAUCLmSAoQomYVuofJ/JKF
pQAU4jpohHWAZwruUEWGmPf0VENTSqVhkyy7PSI17swpGpaH+JTUsY8x9V9/fLYgDmOWmF9CVZWP
9ZU+HQwVGawgt9SHbkhOS9oJIpJtjX6LYMu7Or6IOxSrijXYu5E5o2U5TaehLQdeXvU1SZQN3Nys
lUKcU6eUzJEyKBQJAYSc09MAIpbW+maoAuPbPEwrOdxjIq/zLs0naFWOrZdR7RSl+vt/tzd8IKN3
k6GGMg1mi5yyZPZpou5vi9g8Qr/T93xBwoireQpnlFiUfpmdyFh+AcH1Cyo7gnf51q4gmWjISLMB
GUbibooyytK+LSJ08uXKSy9ZJ3QRPJKpftBjEfHPlkprUZy5lbTP8nkIadCnUe/leJ24abSgXWfq
RA1XIq04W5MWDYCKEcFZRQeab/TmvdRPitMXLdJCevLz9l6JpHEWN9OM9JhmQPVdz0N0Vdiao5l9
HQwFgHuLCTnL2/I2F1LFZDmKcCgn81dikhCr7/u4QvFDrb20RIllsqgKNIdExJRzNZDNKjwYaPxH
FudiI/TD2DmyKcGSlZObhrAKi2Apm7YGf82I8HNOzBhzIk27S9Um8holGv7FI03Fe9YA/AEQuvjr
cVIaYiwLzkIyZrvRpP5ijfdhTiPBA2VrXTU8m5HkQNh5NTA6L2oP/qayCqZ+7tGDqB+1yXwYYmAp
/PkGrgVxi6qEi91URl4FdCwxRWynQBnperce0Zp0W9KWi0dGGy8TDL5oV7CXzWA1aAqlFRo/E1eO
HjM0bKBBxpOnA8YBBHa5keND8cgGRsT/kHZly3HryPKLGMENXF65drek1mZtfmFIss193/n1N6GZ
O2KjeRv3eM6DI044wtUACsVCVVYmuGiIqrJKpph51DqVLLVf/xmceCftBDvYRe+iA+1Nj1d7PQPE
wDVPrNHjXH2++r5Y2kyBNdWvBot4/Q3lwZgO6o/JFvzM7SU7cC9vJ3eFTAxrMiMnpQablBiKUp6X
T9B8hk5h4Qr/WIaELhBVPkoggfMDGf7pAtWwaWShUmqfiI9ZCR3E7MqsDY6HbDg9iBzQQqWUDrrC
pjVjE05TUhDsYtHfFsNo65N2M4xc+CQNgkxyfWKHCZKDMfbaQlR6WoonY+9iQG6hIqo/KDfya2La
pSfsE1+4NtFw+Zs1Ytgdu4mnOrbzdCNnNVl00FTXqG/VflHv5qz104jzJd16Kpt4PYA7ENR6aCQx
WbwmRChuiHrtz1BeRJ8zsptHUGMvofUp3NQ/yse5cv8fL/TzshJQ3Suz8uniOr1TBSAOa4y+TNfN
7YRBM1BsWuVdduDByM/ox6lHrm0xiT3ciHRqDFvigTq/9EFt6f7kR4fon6dx0AtBAYDiWDB2zuzm
0ERZqQUIxnBOzImGGfpF2p/L13njwQcbOCtUODaEbfEhiBIzRnEji3WQuKtg5wpEkO6Pc/U5FsMn
eAN+IE5fIXnghMqtW6fBEfEFpwOeLFReKNpgnIGN8I1Qualm7b6etMxqU4D4Li9x4wOAfx5zL3hB
qOApY1JVoZrzImknLFEU66u46PBRq1TzRtM60dYWPbfrcOSpT3CMskAGaTSbXopgFA/O53Tp3VxR
QBTWl8cpSjxZ5KlqbO4mqtxowlHIC8tLE7TLZAD3iYTIEF/1WduPSvPQ6i0HdL5pBhghCF5IkHhh
8xBV7Yu6DBbkB2NyEweGrandlSZP7l8c2coMc6Hbbu76UYGZdDGupKY/qPL0ozOU636oobiVcMxt
ZK9fyKf/XRVzp420bjS9Eisf0uxeKQiOLNxPRLUwS8qxtL1/ANJI0JtAJ4vxRUWPitgYJCQjS2JY
ASH1tdkEghtXSfd+eQ85ptjKb5OUYgBqjMqPcsFN6manCPFtn2n/3YoIE6Sqro0aPcaKSBzYoTjG
1pBAyLjJ/MvLOTsjDV0cqC3okIinDUe63FWqAwxNrahDW/thFuGDcjeLMlhTrnPeTO/ZtjF2mPSm
TUkfRiW1E7xgYm4afw4ap8Nz3jaFDQ1UVfiUIB6hAXG6ljyFQnDdDI2fLXfVHhB6d7LAu1XOx+QI
5SQ6ccUFcp19I79sgrmEmAQvCZZ4KVNJ14MaqPEjjIcKUFRzU7C9tnugEGKPWzOn6ftJqoN4DvYq
SpQFYoWz9iJac9At6iOoWe9isBU/gyUkby3letkF19WfBJQkESAXPMqlTatU0g0NfLxh2FdhFiVD
0EKHwR9EqBU0rbLXjI6X41DU4NnSVkboj1g5IpRVQMieIH3SpMPYF1YMBGOc2UINYk8APKKmgaZX
6lW5wfmObbkN4MxoyEI+CTRWbHaFcblE12dsKoV2NIGlPSfAIEl++YM8Qy2ci3zf3M6VPSYK51md
KsWctL5cZpYRVvZSzpw1bdy2kyUxkbdTollrxBgmsngXKQSkfpJxGASeQ559jqk/or8J+h5sHETY
Tg+tl/BmLiYcWi9j2qwke9UYnF54n+fULyWTE6vON04ygVYBMgLMOTrQmafWkrYcG6Nu4P21YqNw
71bBxMnnzxeEIRYKohaBSkMjlVmQOYhqPhRqi4GLxjHkn3MHWZh7gD6sJfl1OfJumgIgDCtCmojx
6NPVVLUJMXBQmPjtmLx388dC0KE1Irdf1H1q8lqk5x4BtTpsGiY1oXlzBlgE22FUgE++92cEDJE8
GtV9ZrxcXtH5twQ2cIXQ0sKk5hlaMevDspzNrPebEF/HZLeIrtL8jorUu2xncy0AvKNgQ4AqZdtq
tGxk5G3R+0GMuNsXB6lLPszKfLhshrrTaUTCclZmqDuuIlIvCY1QSDkkDvT8oJSvEOGwyPJrKICE
KVTMeP6pebXZjVh0apNxinoQWk2bYFMF4aYzOcZzHNqpnf0p96GtAJDp8hjTN9wQq0QBx6BwhbPU
c0xSEM6ZZe8rXW5aST6CBQAF+0klt9kMHoJM49Tczl+zaDPj/YVbTFGmZ46P8u8QTkXX+WkSYXZN
NW0FbzCjW67jaLmra/GtyFqvru5FNX5purdF+2M0H8CB34YiqDkuH/I5kpj5NUxiMkFKV5fNFr9G
Kd1JBPEHeR8VYgfjeMzACxmrstu2ip+YxwFw91AiVokn+FAfO2W0qUBcH0S+nso2hLgtjO+5l3/g
5vmAlBXqAXSQgJ3uiLragIplD9GV3ARlE8iQBQDABAF9FMkWoopzt7acXgPeEIgskHESNsZK+pgJ
pSZBx0Mb3CJGkQFsZuiM7+rpTgeHHIkwaB3/uLzG81owDgHEdvAHzH4YZxzlqaY0hYmJbj8YYruo
nxZIAaNk6suCeezqDgQBui8JotMlzxzLW7FkbZkpHpFAEQsD/Da+1sQ2aNNMIGZyvXan+TMcUzvN
emdBVylEabgqPwWwuaZdfBXE753AUxX9P3YB7ImAsADLw4LHtEwPAtwXHHUwHOI2tBQ1tOTqYQIv
HqZOAY2qrWaaXYMHMz+roNHt/xrnwDOXqiKfRrpGUfGMzlUYhqBQHB5bFVQ0s2qHc78r69wWSt6o
Cr1VbGwFUA70tfgkoc9AvX4VW7UOTCT1QJdathIYckmtHUC+LwHqOg92NBMeLfZ57kCX+G2QOWcw
uwZhXmOJrTIp11EtmLfxqCic2LblTZDNRsBQMfB1BvVu+lY3S0XvMAyrgZgAtHrgg+L1wM/L0zgu
VMuQe9G3PHoKp5snzXqsLyasVDXUMY0WQ8e5TWK3694l7d2cQYcd74n0M+2OPfljTMRRlafL92bL
Y1Y/gZ0BSlOQ8i09wKFDBDZGCc8QAjVEUAxNhHgJ5j1CPeREpm2TaJHDWzam6chQQj8NzwTfLG+A
3LArY3DNoNs1vQLtX9FthbfLa9xwGaDJgKPXMRN7PleXtPJSNLrQ+WjKZmimEHV5rMem5IkL0GSc
uQu41WB+JRIOFaCk0+NU0jxT5BFf4LL5JVTybml/xOVsTcabNNeYF4RiIK5I0N9VheYI5e9x+bi8
0K2s4+QXsJcj6/Sky6veHzzJa40rYvq5u+yKq9kT+4MggfyKV/Dd+KydmGR8eAaepwlKmCxETJKK
1U0mVng55O6gVBgCnjkQC2Uj4KzsEZYWJZ8ryMtPyBmLWdAxuyhf6SDmNKWnUQjttn7INd1PwuBV
SWonHUYvBQwDyeF102h2FZtgQr2dEmJFUn8LalXLLGU7CEA1ms8PRpXu+0Hzs2Q5qNnidS1xWl3b
h+1xTHRQWQu+MYhW22u2EQ1OGxM7k/45ghtlgW8vwtTQqReZA6GT+Fgg5ZAvC6dw+trSc5CmkZ/Q
jaacHH0KtRFb+sXxnvMSCLWMoCdR6t8zkD8ZkfgrBY5SniD6pXaJBW6DH41Bdo2aO9PYOGAKeRwM
CU/EBA3JsebcoI2oi1kJdLFQ1JeVM630NFDMuBKaHlWl2ab19rF+KxUeymQj/pxYoeFi9cnqggnP
KwPLDHJluI9iJTwEy1g7+mi+VFH4JHfVrUCMwuVs73lhBMggNI0hHkqA1DTo36/sil1aTZU29b6W
SHdhTWI7z/QDROQcUQ/uCgWCgAY4H7Ty0MfTX+zs2jbjVFUqpG1SzT3kQz+LEHLBDxIPuLiRcNK6
OhipAQZADYY10eppNaoLLmbcTlaAlGAGzW89C07TF141wGFB94rqA8dtN6L7yXFSp1ptK7qeNURj
2v5r/EXCm04adpdPjueWNCStLAhAphkiZpR8jMiGViYHbpLVg6V0Dad7sJUQnKyF+YLIVQNgfQTX
jGerkUGwBun01Cpt9Q2Uia1b3mlXAIZypje2vxqra8d8NWJlEkGIjGsHGHnvxrvKi13BBiET5Lpd
SiPDe6ryNpT5ZoBQtk6KHgZFpd5pmXHf1kD7FOHr5XPbysPX28kq7wV1kLfThA9yOyy/RrXdhU18
KKbFJmr+ZCzmNRR933W5v63EjPOdOodj0zBOS9jYWAyQsGF8GNNMy+lRqv4CRlYnwkirGu5SwB00
BPH5BxipDdd0pD1n0ZtZCFiWvwpEeIAwmxuB7jhcjA7Fm9KigkP0NLvKDcCfjrkjcANFVvWPKdkM
utpvo18nsboiUxPMbbvA6Nxdj+ViDWlhdf3gVKNiaeNjFT3WQAuqg2L1AGIAs815/W961Mo+E3wA
KGqlli56VKSdpKPUXNZO1/xTMCmzSvk0EBCyCArcBV8OeTh0XX6PqOY3eXWQ64kTczaj2mpB9JRX
GyopQj/m1YCoJqe3XUZetJE3tbUdbVY2mA8hCNHjVKmxnKxHwXxykhCCtOZD7Uwg9IPI4HNjJzWX
6Wx7ZXRYEcXFcxnFNu4ho21iZZMu+2gx73ohfL58B3gmmIBmoAFhFCpMpFW3yycNckYNZKAuGzkT
+6E+T4essRKR8oIwwVoohhmKWjKszCC3LWQnP4ZXVCwh+eih7C54L6qn7VKnsMPCknjEz1sej/37
Ym+hLBH071cOMjQiCjsSsok8cPMZOeF8B0w/5xm8GUFXeQPbMaqUpIJmCPKGIkbtRC4naBCUd1Iq
XQt9ej8ouruQ1BnG2MOQC6+TtBXJ1sYZ/zTB5pMpDTKKrLQMaENQkT1orzh0GsiARoQz7nouP9RW
Erw2yuxriWEquapgVBoNtxQLT1IaF4NQTyOkjaxezJ0CdMmxMS14LocHIeLJTm7nUf9JE3Um2zDm
EePJLQ42KStrEn/H/UNPiKUa73UNQc6xtwOF2/3kGWV8mVA1IE0bYVRBvUPvn3IRQ6PzCEUdZfE1
vMqHvPsT1ignxtqVWU67uuz3ULp6K/DkkyBUk1XhPs3HI9HE1yAdUk6A3wxW63Nh7nSXyehYQOsZ
zT0Mxfh1Y2dUFwcpiq3AFdrKERweKIz+m+yDfm2T+ZQqLSA3YSXCZlpDnUPvrJSAp2IQXXX6Kczg
tFYkjxNVtp3+O41mvzFxVShmBpvZnnioFcYHfC9tObk2LMUNOktwpNHn2NyKlxCGop1GFKfPCHsQ
LPWZRLCZ7FP9SveWneEomdNZM5h9U0fDc9PldRzPcZI0fH4bZVOGqAAJ21LAaJg7NXQ37OVHeoA6
SejMHt5C5SNv4ptenLPTXBlkcgQNiP+lliW8gQrBGcV2FxOQNxSzvUz14+Ud3XSclSnmEAM1aUwS
whTB7K56mwh4t8eKM0nQaekHK5d514NzgmwnrayXMU5zbGaA9K6VngXtbx4J6+NignGczFEKNXla
llA8HFoD6mfIt6YWaZDOpk6mWhOv18lbFROLUbTTxzmFTSkc3ahOrTDgMTPzTDDRVmtTOS00nFQN
4EXUWEHyetkVNiPryhWYyJqIcYGZCmQJQQZBNO1x1j/mEshI6BlN+X0UvfYy7z7zvI/+/So1CKWg
VqYY29an7dW4xG9qB/5cM7QjrbalFHcr50GEN587a/dgQuVoDspY1lgmpVXERFf5QCnW49gibg+O
lNyZXxYVwYsXore/C9/7+9UWXC1WIX1cp9QvR9TE3mZXe279bjfXDgg2u6/BecjfcK1uRumVVSaW
pLhvpljDagZp6NaqECG9MDjIb5RIUrsaISfEuYAcRz1TGDCLLloINjiskYYorTUUC+8bux0hMaiM
yQYgoVnQRA2FxrSkYUssjkP/MixHMT6m9VU1JV41mSAhu5bALjuFPwLjmZSl3S4oXk13hfBw+dJs
NXPxcfj+JYwLE71Pa1Lilwyv2a/+sHi6J+20P4KVuhF0HAbV0/3QFi1zr6cOHzH9hdk4+1YQNNIx
xIdSHYtDXGbIglU67I/KNFgNEW7aodllQgMMXyj+0Zs8PtZdoeE5O4HjF/z0ViIHg1UKYWrVU4wE
NdRR8QqUo1biNVAKw7XcDhoktsHpoKmC5AjjMlwtUzmi9kyy56CQpc88L3k0aJtnCgAMRmMx24Ee
yGkwKOeRTMkAv0k1KLsinZ2f82a+VtOa4z2bDroyxBxZlJehnJswVIxX46iC2ZZHSrAZSlcWmBjT
gQNHjw0cilneCnm/o238JHk009kOlcbK8/5OCk37situVscowdS/N5ANMF2LCdIKr35fFP0FnEhG
D7LarPZbB5pkVKqikD0u/RNNEM78b2WUiS/N1Iux1sBon//RkzdFRvqpPqYQFGz6zpayxyAHJwg6
+3r/GeCRfnnNHJ9hY01d6CrKDrBe56jkLjfakNupnLkoZ3Esbb5iV+ukcXYVvUk5pXGpwJJRXE1E
AVbgeso/Lq+Gevh6L1WMdYBTAnMdGoAx6Die2gB8DXLwnTB5lfxblpp7RQ4gTOtCYtCp+fBH9hp8
WcOrnCqtAjTNIsDNNBGagaiTl5F4tDQRjRpdbRylla6TERhIsZMf86TbSbP8kpjJ6M7lsl8m4DGD
BF+qtJ/3l5e/9YPogDDV5QP+nW0yowhTxpFmTJ5gpiAufTaSfzpBRpesQsTWBF8liEXZ2Zl4TrJe
1LHBUZbbJTjHJ7EAuXvpBsXg5z0HHcy6zL+sod6CYAaqVBZuB7qZsl/GcPai5Brvoz5/y/9pU/zL
BKbdJcqMA2Y7JtCQUpWSiqSzN/dJYpdB+SMnxUEPQIMIaYumMo51vvAEfs6IsRmr7EhEGQe9UnXZ
7I0YDqr2waG/F0QQAc2jtfiiV7hxZBlXyBs7pNv4Kc5lP2GjK2ueCTkhUUJdr7HoTlogMdkI+1Ya
GsuUybsAPTZQZb2hAHq9tEvFCbHblgE7Rct8Q8a5nrOeDFI+e9NUQFdXLwB7UG7LbDiaVXWjjdJe
wAC/umgqJ/qcxfZ/rfnbMhMaEn1JFnxzZ0+7l7zFEUdXl1x5P9kgTLHx/RYDvLZ5Ruk/ysYjyAP+
Z7mMd4FvJu2VCcuN9oaPr7Fb2+poyYoVPn1qUFgFZCe1+g/9R/HEO2M2sDPrZRsiJZEGXagKODYm
YOqK/KwixdNSmWZ37mV32jQF8AyY6YAMPMOat6kWR40BdwqbYxqWdl7dS9UD5JM5zrMV3ZEo/scO
DX+rL8hcDmKpTPSuBuqnUVQ/hilAncQ8BMn4QHJcnsvrOqtbfO3hyiDzKJW6bOwSFde0dQMfciCH
FOVAP90vrrrrUZ/5ddneZvjGraDfLg1ew1xLEEG1cUMvhy4jsE63Uc+bhN+8fisL8ukOFrOkzIuG
HURgRd2amLEV1uNdpI2A5QS+SsLEEmZoSVUNj1Jz+/C+F8d8/oGATAolxuJUI7Hb2NyXHfRVIQBN
wmcAj3lHt3nzVitlfKXPzAYEeTg68jjbHVgFB6h0tHZ1Sz5KO3wKr9vYSkKvv8MFHHf17vJJbt+I
78UyjjPH5jgGCBSeUiY3eZQ9AVfrDPOQWID0/dXt+7ZFf8vqVnSgmW2qEBsbi4qXlK2n5mAdFES7
bR8vr+rs5f+v+/BtinlgLP0yQLODfrYOQ29jS/Nd5kBqpcktzQIxBZScqehecVOK3Hc43bKzULo6
UCZ+90okiXOEZdb189SmdjlhWodbXNu0AviYSZG054rzzdi1Kj5Ns7fMd7V6lQPEpfFSju2w8m2E
LYcGBLIfhIaVZB/v2hrP3W7X4X3R6TY0vkNu4YSzKHbeaYEkOhCb2DpxfJJUMOL0H5PAm8LYdPnV
opjQoit91KcNdi5TNUBCUreYf7XNThMbDr6FZ4gJJASCzWOHWq4XZ9XVJJCrpivsjgTXGHvmXK3N
gLxaExNEzMRcQjBn4aBybbDmRXhpm2B/+VLxbNDDW13fksxxLItYzoRkvVbgb2PECYaboXe1DCZC
mEMHCRl6dRaMNKfFY96Ntlb/ruvCAtMU53i2gwQeYF/SBnghMEEiAdDCCCd4d+0OTrgrnPJZ8fDx
vIcaaJJZkg1w9AQvVzmPhbPy4Fd0WhlmIkQ+9LW5jDAc7bWDFtv6LvG0O4XC6fJ9d9QnG1k1+fU3
x/e9WjbDU0jUmTT6plN324FIQ4bMNOf8tl3kPzZYNNkUarMu0k+npr+OUWLrA48afftOfVtgMg/M
8MVzXcJCFrd21u9JJFm1+SSr7//VbhlMkFhCJV50EUckiSDISEXXqHi8QlspDoHYGNhhZFFHZfP0
PkEQNhhLld6nFlKm0o+kuQ2qJ4heW2GS2eGiOGPfc9rXWweEQS3KmwE0MBprpzbjJBekaMTbIqLE
BMMnqEg4qe9WCF9bYK5wTfJEkQSsikQq+J+OFXi5Gq5W8fbefa+D2buw/N91UCbyBXBU8mretu+Q
bfpInPB3et0865kV4OX/KNzx2FQ2N5GAAB2YVNQv2WpKJYuJqqbN7MkphmUoz6mUym+X/W9rGzWT
0izQoUSdPSghnY08oS+IKrkOsitIxLqz0nuXjZyhRWggWlthDisx8NAcaU1BCN6l6K4QdWeUr5Rh
P4lHpcBA2HRbqeDLj8H9K6L3ConHcfktpse4hHBTndrmyCNN2qw4rH8Tc7RJEqdqpiazFxDtutSb
K1l4h3yyJQa51UajU0SqqxMBFP651aSYvF4ekhbyWPFtFx9K5Y+cEgt8IH5Aqj1nu3iHwsRts8m1
CC3N2Rs8Ddw9UBOArsBv3UUDzdO8/DNFu1/kFbK2vA0KsHhoYWwUBEX0Kqw+u5Ag7+pmhtG2TQBx
rhAdeHu+ta6VCTbNQyFXKmQVJkLyZraCPcSv0swLDGftE+psaytM6NbVXkRbEyFVfzRA3pu75CW8
LwJwH6lWcGsekp3xEt7Wuw4c5IXPI8HYLKuszTMRnSzGvJgyFhkBqTEfMy9+Im7rET/ayVfZbx6A
lbenTPLXVvIENT+Yk9RrPVB3dbTgHjWcG7wVBzG8J4sqRDIx2sVYKfXKjKSvk0M+Lpi7QvsZg/ET
mVNyTCsD/vJ5+Q7Q28c+bgCmhuQQZmXOuUQAAm9rM8QhVoaOmn/XELtWEvVjqsLsdmlVFM0x5cz5
pnw54JlVCgORQeOH8icTEwyxwYOqh1V5iTE8N1lS01hl/TobklVCNl6fWrswGi/uOQ3Ojf3FADr2
VSWo5kBS+PTyAYj47290k5EbcA4ezCGwGu02Vn8Nom5HQfInCwTn8h5vuM7aKCsyvRi1GIchPqFS
OvaOBiS0O5pS4IkDUdzLps6YkXApT2wxlxKKp11ULrDVh6+lKbik6mKrF3702lOLtzFYqDHPLR8C
VYcCpbjnWKcBkzlXSmBEGwEA+IAo73R7w04EXX6KdCRWNdk1GmjZtqOlQ+cRzYhQuU36yUapaReQ
e328XfR4Pwc/R/WDTKJXYoQxnn4PUcdBSW9uP1wbqH86Ps+CpMVYXpoBUideFD/M7TtaoFdLZ3CM
bD2twTj3bYUJR0sLDhZ9gRXVjyAMU1lUpMl8p7iEunYwic076Y3vyIlBJlQsihG33QCDk2d+Lo7i
xD9Tv9j1zvCsgN/LxJ77l49X4e0k/UmrT1eTVZk2KDWChfYLMOXYKubORTnEjQNUd0HUbgiy3Xdo
1+f4BIgffTOgCRaiHRXZSj6A5beyq+FNEnf1MviDoVtRf0gBaq0qYD5FIBGjADS9j/qS21JxbIrX
rnsCsCW1mqixpehhzMHtURR/cz9XR8d4LUCmeWHkHXZSXfy0wIGVydEQOVa2EqGTA2OSswHABykY
YKYvzNuFaNawEL9MBLsbw+tUP+p16EpRupfIaxiF95L6s4yIrenvPWBP+fAaazPeeObjNP1FbwS/
DPBi/KEpEvtyETOg2sdqRJmmqPaF2Fp6W+7SSnHU+mYMIUU9Q55C52k3bgaLlVUm+wr0FtMRxpfV
q3Akniakr2ILkRwoEIQLxIfCkndn6J04i08qOMg0aGuCyps56VmsNHzxJurAuYOK9z6Mb4xYu4Gy
iCMnwTGpoAWMQlhZX5mh+VKKKPbzqhSby179BsYNCgB60kTGsgHr9s1KtOpsPoBjcbQaYfSKyrTU
SqQkFdbYHXOI1A7yCxkA7lbvsjDwSSHupUTTrbg3ni7f763PsimqGubzFFXBZDITUkS16ypQMM6e
WQJ1VzTvtTLbmRhcY45mP0U0I/lU53028pgsNrIQE28vAMzBO36u/BP1rZJjzh9VgIHsZOFxNE3b
jO51AAANg5Ni0TNmfWBti9l/fQDHnw4sKoqet5na2+30OyU8lBPPCJPgSM1Yq30OI6l4o0qLpZoH
DAv88+qMCc0WTP+DDEE8e1OmRZ2GYjnPnoG6U/mECSGOga335IkFZq/aZcA0WoD7gvkiDBfJBzin
jdFjzTYTW3Uw6+MaH0VodzXKarzS0FY978Q6s4lFA6k8KODC+j0tCiiO+Uq1lIM78TbfJw8JGA8s
Pixr0xdXu8qEpTKYsqAHcYLX5IEd4+KJy2ujVfiePS6NtuNcua2v+PoMmYQUOmFZYSywNmI2Rn0e
ox0pAMN30R2PbdFDNq7fKPOhfPnv7LJPxEUyg6aivkNl5sAQeitGOyoq2blgye2trvL4MMrNtZpU
Cwhqc+fkJIMWtTn4NBcvlyc70lu04UOOx27l9xhKkyQMxCHGsqAKYZiWqNPyxcvm2hYxxqBUEraz
2Pegli/ExTXHW1kP3cu7uXXb8RRF7wSPNjAsMI4qkBwyHQNCerS0FhosViCodopc6LKZrScvxEa/
7TCuqStRqIkt7Ci3o9vtlV1uhzfDobxGB8dPbnhTflvntTbH+GaD4ZQCk3SglS9l9BD3faxyYjGN
H2ws/rYAIMxpQglwQBSWMixo0MYBR+1UAa6wBG4PVWLO3vFMMQ8jBPw5jmiOAwDkUUWJPv6pohmB
+QPlEP8a98PNbOlvQctxyM13wXqJ8ukSmy5Owjbo8blx/qWxuFyZLlgtXYjl+AanE7HpiCAox4Ag
iplnnDB1ovSiMuNWt+bRCP8ozWeY3f/NRq5sUK9ZPQLauFNMqYUN/TGt7QXkRiDB+108Bne6q/tN
5y0C5nlFfBB4GIJNf1xZpqtfWUZ+3MxttKAp1iSTP0qTl0q1yHHJrWYOxPS+95A60sqKkk2hSEJE
5EWyNGgc7YZbTCo/zHcgv37Of4yP8wd3SHLTOQFiAaexBvUDNgGH+laCOXaRwj0kD9AI3bDMxm+0
m+ZlgKSqZJe/smg/Ve+ZzdvUrc+dAeFigOpAAQyO/dPlYqQD8lyVhOWmwIFh6CuKEjcigC2W8r3W
/bnsPVvxeW2NcZ5YasJAGGW06OQferAf0+s8b69bMthmBUZRUlvIzTiXYmtz1zZZt+kx0GEUsKm3
+2TZ11CtivKjNL9eXtoXEzQbzFDORSUN3J6gumfCpYkOQlNGKqquorlY9TxjC0tPmUs7gB6X3mAG
SEMDQ+gP2jTd1IvuKVq/n4LRU2LMm5mgrOwq00E77AYU4rsogURxGQFBJWccTuszUjVaJcIYFsgL
oTKr47/TQ59leZpl8KZ4Y2oCaw6teXyJS4hSlCW+zqAAEiYQySTLmDhp9dGYRz3TLaFVSvxvd9Cb
lpcG0eh7tncKcKNUMRW3gPFCwEiGblQC2rrFEKaTedVLcE181RN3scgJyVthBFBSVDvpDpy1e/oZ
FNWyhDQk00ebEkLnE1drkX64TteDYXywGqIWBsGoM2K0XpeavCxSjBS0taUWpo3+ljXrpqVJYIuU
/ghZYQvNkyl8XnbCc18/scuWGodhMohgYG3FBECj+aLLeEuPnV2JIedWbWTnMKUiaFFaLsB+mWvV
F1OpTyqWWEJkYVwAccp/Fp0V+qMHXXJMLcifqpe46KjxQtZGHnRqmu7CKkSbrZYMMTVNOVjTB+JJ
Vnow9pKfPSi/Y4fHJHEetE7NMbclJgKGDiJw9TRIKrNaszCpSfvHlpyMdh1B1LeUdwaYLC+f5caX
6NQuk+5NtTiDbK2gyxxd0HTYabTrIitwakwv6n/S3kL/TuYpJJznELCK1EECDhDRjC0CJPkiLnGA
OJAIoB/KPidylec8I9ves7LCfAi0sp2gyl4t3nwg8nWzLzxIC/vDn3q0kAcSl0pnlJ468KceeOtj
/FaP+zzRYljOwHIkWyhYHsmLYOtugNuJ3b2V3PZRcLgvLpronYWE1YoZp9WTQIRp2DVumn3utr+l
ytWPo0dlr9vqwK0Pb4aClT3Ga0kVgTyRniPNKaBRUxCMrdGidGcZj1qDGi14OqCjyn+4b96XlWXG
byPMKwjo1mKOBfTq4vxkgqZxFO7FJbHN4JgKb1PUcWL6RqXi1GuZj+8AHQNlkGFz+jQiWxivGoIC
mls/1D+HXXidLDtZRvd5t6Q71SvR1+X1I79EZS6cL4uVwdgFZhOLmu53AEK02A0wto5anmV1u+UK
NWxpl30ILlWrX1zERQ1aOHb5MglWyPvCbXzfsRtUWhVEy2CQYHvMLahKDNTvwC7mpMfuR+qCFobY
koiazQgJ8sQFhhj6JqPOO4bz7/iJYbas0JpppBjjl2GMF/wiV8MuvRZ8TLHzCzUbBfVTY8yTrq1K
bZA17LgOOMPr+Fy8QTs5tEu/cmXTSm9qLFaLrfquOjS/5535ixOfaVJyduLfu/z19Ft9hgKzkAW5
h/0E85mRrcce+m1u9A5aTL8Emun3X32IVgaZLMlQq8rQ4g6hKxsgfzondwZxs/FaawQnuMpTyeGs
cPMmrwwyURr8bfmgi18+LXmarb/ku7i1irvcDfaKbyi2GFuql0H2de6s4JjZHPs0Rl3aYSZW5xCU
GQeJupNpEdkePus/GL4FKcP0If8CkDQbneWPiFlYvnfRpV0yzYRr8J9mcg1iEK8Snqb0RQ85fQDe
1jLhuSnquY4hTulN5rsYQ7FBSksHEyjGeDUv10U6AGGg/ri8n5vbifKRjvcJKKMI4z9kHMsyTEYk
MmGVOHE73jXTeBOP3Wsa6L8kkYdD2Sh+aMAyAOWCXgtYy9mhLTUq5pY0cFg0RSFMHx46wLWjB7DY
IALz6sVbJ4YpEJS50dxB+5nZ0Rl956SIxQUTYpUdQmBs7gWeQ9IdYr0CjO94McmSAh1exiGb0YxD
eRmwg5VhF+F7nE5gwX6d1fekPpad7oDry7hGAxTtzYnzwNw6PTwlwPn5Ve1nhzSGFm86suD0SHUv
q1ZXHOJpt2RgmOD0srcyh7Uhmsms4prSQPClaWBonHJLyvE6nN6CEOg/4+2yP26gFeAfqyUxDgk1
2AWUR9Pi9R1IYOdknxujJeg/xeBejoDYjYBcM8YdkQ5lWHB48LYu4No2E9vKKI3kPMAq5UV0xv8h
7bp25Ma17RcJIKnIV6XKVR3cyS+C225LVM7p6++Szz3jslpTwswBBpiHNrCLFLm5w9prBT+8yhbe
N8hbm6DgAaf5YKxNES0eUEyJgvAXhj/Jneta56V6gMOj1dAYp8j785U1LcW2EJD+y8JsTUpVgcky
aBB5xRcagJ1cO8cBs29/tbVlzO4AlFnaouW41EG9V1EQA+33bQOLq0AjEqV0bBUo5mbnr9CzTIvx
ZXpdc1O129SitQ3t620rS6cc8gMaUzB8D2WqmZVaQDkpEgauE8iHgMd7SNLqmerR09p+LS0H7QiC
Fh0Eh6BH8edyGlGCY4BT7JcKcBFoTfmxbr/cXswUUs/90rWNWcid1KBRwj3CYnhm1VASGxV1m3aj
2QjuMJE6JCp2t00uhl/XNucbCJEINW9hkz6CdUT97mMW50Ps60PujBax2RbIKskZHUgSYJL0nw51
A8pDfltHJefPXQV+S4vkErtqdBfOtpyeuPh+e4XLHw4vJSaaZVibeSee+0NSc4ZwS4VqZahWb3GQ
fRvrSFs58Aulw2kxvy3N7q3QyCiXXBldL0u+Dn1xMgqjBwdYdIg9ND7Ll1xpd3niPcdNe1RsbXxK
3lGRuSAEBuNDdYEO8MdI9RcVXT1TLtGvHPyVW7+0GRiBJNgJjlGHOVlFoSo1UVAacLOEWwXmGcbx
zQBH8O0tX6x5oP4HhUQNMHp5LjctoJEFdkXUPOJdClE/S+5c8MEFNoQ1UQ0sW5tgMNldQzYtVpSu
zc6ivZrnUayPv0otxj3SJItuoycwfznBdnwSq6HK0maqGijfJ9Z3VD1nLqHqlNyTR5ysqH+CTJKd
UUjGjCvxwpKDuzYy8wk5jWmbRtPxTaS7QUdpf0IAeiWEINNOXrkra8ZmzgDECI0agy7Q1cBrXRf8
p6/34ABVy/u2Tja3D8mSLcTfwIoYqF9DM/rPqx8L/HyUz3H1+UtgPADJbinRU62uwR+WHrprO7M4
iHS6xgdI/rp5HFosO7Xl8+2FLB47UBsiRgYFjAYcwJ8r6WSMo/IOb5D+WB6BpwP3oG3Yje3j4MNr
/rtSJhynQadWNWzODt6gFoGnEm8E4t3YQ6JrKwMuvc7XvrywKzuzszc2oWiYAjtThXa0K6sBENJu
LYgWWSwwwdywRlW5WAG6XtpsL0lPoL4YSXgCUfeZqqWNela6E8hFkg3YRh1myzkiL1Mb7fwDdCqr
PmTpUl/9gHkBCCUoDdpc+AH1K5qgIHGJ9l23DVBvQ6TnEMnqLuuCPGzxMvze6fnwSgcg+eiPHIVU
zZapCZGwIDfLC+jcx5f4wp0afLzdl+ksNabmxBbD8H+dWyy26mdwGq7WV5cuDRgWGBgttMmFzy5n
qyttrEcVgSTPRwXgrwSqjtu3ZsECpejbgL/eQHQ4X7GkUr8sZEpcCRzj4owR/BUDC1sK9AiAKuiG
gv5jHn+KCH063snErQV4xXPfCVPfzsAMx8O1gtniWn6bmitjZCofQz2GqZC4fsRPSZr8Y8S7Rini
aBnkKUDEzFvLOmVBRrsQSg1cabfpSJvXlGbKpun198zzA7fog4881hunT5VxrUk0hUizuBQ4BDDU
oLusG5+A/kONKgcFEzMKAGgpM2c8RBa7pM+QxDabx/S0ViFbqjiA3B9D7RPO6HPls091I1ITMcEt
wOYn21OlSkHJFdMa3Y/IXauyL9x5JHKqokFuCSdSnTkdSDkiGfPQPY/RV7DU+rn2xYMm4OJun/ml
uAhTGhyJCj4jeKJmhkLIPTdg+p7Q3pDQc76CUgDeu3F5YFU6iO9QUQGFunPb6vQazL/elIWBaEjD
sA+bvRZ1MnhGSrzGDVsUkAffaVE2ipIzqdI7aOSsWFu4C0xBL1HXyPS/X2/KVdmhzKrQ8LgYXTzo
keMPRHL9VAlXUuSFy82Ac2YUUzYyAA8z/6Q0VddxHR3SyGeRW4C2YA9Ytmyhc5+45VittYKX9hDJ
PjbPAC8S+DX+fOILXYrHhqN52P4K7znIEQKn1iUzw8SmxFciil85yfyTYVwTrKfo3mEAY/bJmgKZ
gu+j66PEPgC7ASpwu9BvC1shzQ+vhVxaWwyqSZs+OrcipVZBxdDaUjDWgZ21AyQHOOcNANmSvBVj
hWaBlEPETIMAqxQZ455nlLotJvQctLjDc6ZXjSVCNfxq9EMTm6XIyTbOm+6DZYIXliC8vpRNUB8Z
yVOU46lh1jTEQ0iVfz5ng6gG1TlkaqgqfeLK1kYgVdspoyeoJlGCAQgkwGokr9zFhTuPkhVHfwV6
dJ9fuMFPuBaVyfQ8RBCjSqv7OpJQZyEr8fuiHR0dWIjtyfwTB5UBaurI8FPiNuoA2vS3GFqMuv+4
csXVhWsHUmPUSxWcGuAvJhd+de0q6B9XoeIT19Mq35EF6Erk4UPi/c+uDFxVGqiT8Zpv0qh86pm8
7WOumKTj713jfRM92aVD791nXpNYckm+GG3r27XeeyZX6QbEzk8RRDtAK5UcVJLoJi0wih+00QSH
IB9pX164kR/zhtyloeZbihy7rchdRfb2HQ9+Sn0PsLHE3sBheNRbETtFOGyiRLof+/6LGLpLNeSv
Ea1fqTdg2kT0oVXmOPnAlm6VxtjyuKzMbqTPxRg+l+CS7oAtNAJv77HxwpSU2lpmvGVCIZBt6/Aq
yW3j+oGQzNSHEIanXQLWVruRoV8KxunxYjRVaup6SC2Nl8xWgwB6BB21+rY7NnVJbMLC1gnawDKi
MAXQKdTsIAGvThbkT7ouVxZG4loI/AT7Uch3SpacDCYOfFS5FcuytgEBlm4VObQCO9b8zGWjcnmD
AQUgwOMDdEhyc6xCXNMchQDayVZHjR8gRb0wIQcoYRYWU7RzyiA3hKqQWcre0QjTcxIokPdIwKUe
9vCwuh2HkpOo7GdJ/bMXMHPUVIyFtUdNa23wR6pmXSU/xWi8E9L+qEfw5UCh2+G5Glp5iZky4f+Q
IfcYVHp8jtIMvKsReQTJrVvW5b4GFj0Jyaak+l4b0kmVIXOLoHwA+t9NI8mS42GTk8xUMdXrtY8B
eBwV/nNM61Mnf3St/h0KnfdDV/tW06HyTIAHKNS3Rqn2EhuBvIjujAA8zlkcufBS76zyzpKHGea8
iE0U87aNQWCD72gePo8UyIIwfq/rccPoh8/iYxscaZFuDA0y4xpxwM9mZi0/xoWf2uBEBNhbbIY4
cMuKfOdMsZLhrtPCLfHjPRThHGhNWpguwcwItJ6C2FZSyZVE/4Ty3lGO/X05gss0xwrjEpxbZ6/J
rFL9ivFzKy4fAwjEBzL9AHnnvskwBwQ6kdyMRoEJGH3HOtWSKt1izLAKTz2pjeH4Rb/p++LYisDy
QtycAQw0Xvxe5vy7VvT7GvN0I/0+aEAgQ+vURZGoUaW31jC+ZASwfb/e5a38Ah+DHrCH6xxZlAHa
qJyjUj7wQHOi8GmMEjseDChHIl7S6Ebl8TfQkDiNLG/aFlRGCXSW4/xL0eJv3cfA610E5b8sHewy
oG9ak30AOTmArlW5T/p6K+XaCwFTZsy6bV9ne2gKO9CcOuV5Y2faGXGaEzD9AeOnHDWlqjJpB9o5
GgU7JYswg0OQoibZadTzwAJFOjZYkfaGh/LPKM5wWHs2ciuUx5PR66/gZEhNqNXvY8obHChftfMg
VzDEZByJKgNsFXaA3KqsN4fEeIggPWtFNUPxmjo8GieJLrTgfEX1rMRHB7eOHI8pjyyo0Gvk3iVm
fWSVgXantEplSj2pNmGf3kEUaCPn1UFVQEkkxVVlhUZ8HwMAYY3KeGi1+qGL5VPF+bmsgudmyIZ9
Tqln6hAyENBOC/WkNOs+Ku1SEdEGhLnQwhBQxwv0HHRmXANo3XgATx7Z1CF7yBhE+2LC8WdUcfya
T4JkwAN1mVsZkmTSAbqUsmCvYRkf42mYinbNsajhWNMeuEdOlZ/SQMBInuc7SHc6CTFGMw0gxFHF
0mvcKg+NSF/8YbTLDEPjNAOJ69BfWpC2APZ7pD5rTCnQ3xSGtpBeGyj56tCYHBG2OV4cK5sSwsSW
XNSJ21H2jArtY5fRyKmEgqeYkAdJb05KUt0To7KoCL5JCeRRw5gRszNKxUmlwjDZoD8lRv5akgJU
DErltLVyDmP9dWjlaBsROTdZzI6iA1F3wPXEARH1hxFLFoSNDLMFxiRUxy8G7b7oPDz6LD95XM3M
AB9Lz4YXFo4fVYnfKoYGMbuevkhyV1h6kR9FFPfmmGk/qQKx2Y55H3nA90M4fMcnLTEW1zyJptp1
jfiAHM/3gJaTx8Py0kaYXqpao0+dvPbvegnzlwho0ensx500xu9aGu3ySNUstBhsiYqjJg+XdsTj
JFodXABILw0ptogePpCxinEVUcrFyOAhK/p3sEIGTk4MxaS1eDR6YtiGDJmovFFDBGj+vTZorie0
2FLjkDsduFpsOeqgU4qoHaRuWfgUpZRZEJwDMXzIiV3QJDG5AEn4oGWvLSBRzzUJDhAXNKBmh+dF
yPm5y9vnOk6/D7EuuVoZYwhNa74g46m2QeHfF7I4JYgP4C3hYHNIHhFJh0uJ0ctDGE/99pQb8v0g
a6dKBlsxkk/bDwp1qw3xfSABeRnqLULGUtkjVnRBcgKGitA49AM4KlriQd5TPEtYOW+HZ563J00U
P6CI4MZwanmbAlTSoP3alq/5QJDfpq9dXlmY0rgMI1hD2JCaSeU9FsDfgyisequTzkIwe99W5QYk
vw9NpHmOXgOY7+FnxH6FCkqkdmbYAw2bZMUTV5sSr/yIi6UHjZnrWm8WifZDcHbRAgyxEPCdt2nr
xpguATGsExDpkVbKgUWhZgmPU5tE8XMPqK+ke3ut9O6EVu9pcWJAbTSN2I4KfRxEdxTFh6q+w/FZ
A4ZfncwHbkXR9Ydala14OPsl7qAs51Y99hviD7I5EA3qeUPnJnA/JOswmxTelSzfZDqztIjbYxls
uiYOgCXPZavnOGMNvlLDjzL0QKHAWW+LVruXOdkbRNlLqEhbQgkMa8ioYXnUdxQhbziE8YRabPxa
uJ7yZRBkNyiqXQ6IUHBx1aR2xOi/aAEIp2W5MIXWvsS+euKA1mK2y+2zftcFld0nEMlFlPsgdd2d
BzSl1ZXCg2ys2LYK3wkUQcBtUB8lvB6m8HULHnhH4GcxYDB8AWvyRRWZKUT/2jSIJqpcqwB+zCN7
YAAqq327GXu6KSIQxQDFrMjykdZDsW+l9BgHiJN47iDBO0kAIzhdojlw7HYmvZSYXx5AQZC1kQNJ
aRSrVJdphp2DKbeqDFfINQigq2OgVKc+Jvdh9SyaZ4W9e8kb96u90nCbJtqxrbVNAz9DpGrHPOU8
4qGGUNVOM1BjYV+5rIHwKpZsVZJssAOliJTzY8CHNyBoDwVpL63OtyQqz9540LzgIA3VPq0LYMCD
HXANT6zMn0mBO4wqkU+2YaNgR6dMyuiPXA0GUwlwXiI5MLWkfB+K8j1KW7Rp+rtWTfHclnrsKBX9
wEU9D7l6oIGwqrD4ERexj1yQ/1R58FyG7V6Jsm2QtWCD6PZy7h2GdjjUYBDxGNQEivQjFKUOBwnX
VGhDZvJWqsEnQEBxpEJIZujisyhDxUQX3dLK6NR11UkeyVYt+ic/r+8lL30Gcnd0WqO6DEWKY5pn
B54YH63eQwiqF5cAXOW1nkomqYqXlVznczkDSSEgIpMg1DTw8Gemk3R9oepBSQAQSYEyKK1Ce+i6
j6SGktcaN+JU4J7l4eCCBqER00H381llcvBT0bQSipRa7Oq5FFkNNEM1qIj21IVm9nOjrGk/LuWL
KrS40aUD3uYTsUzXq1WqVAFF+OfZSWWATaEw2/bt9iYulfY1kE4jJwWVEZpXswJKqydESlDVwxSO
d2i01grD1MyM8ZX2KUbbo10SFRCClXELIUurdscs/866lTrH4q9QNUpQJ8L3RAvtz2/Z1E2vol9H
wCznYNAOZe/BQZy44Rhh+IIhL2e9SbiQKE/81lOzBnMKn3SvfcxMxAM4uFxNDSSz6mJovpJ/AWL6
wwj7c11j6jGweDPiKmqTm5KgNmtBnLjyDReOyh9WZjl/2KPqBxlhWNnIbhyaRmFChUBBnzUCY520
T76DtSwzzDXK+emrzG4FwGcTQTo6UJ+RHUZTQumA41bkyZsA15MBmueyfWrCS4CnsVLNvl3BMi1B
jLQJgDYB3sC2ND+utexlDfUy6gaB+jQog0O8TN5IVfOcFLpbNJjYLD1fWE2YHkqAZKvC297e7QWi
JFT+EJyhCq9gMNWY+R0e+vlQSg1FM6w8NgXKxA5D2IOGlJ3hwLLL+BPPrDpaGCnQGnRociu11g7W
Qt0Td5VySN5SlaI69ufBKiqioViDH1HSBsTTon0fPQ9JelPuvZh8v73kNWPTVbqqKWE2hEGasoKn
C56oXNtEYmaUDJaGROO2pSUUyh/rmm8uuDHHWMa62GbE0NpZas38sfmQHsqDv+Ob2gKrGTsSBv2g
ieLUXcOhLJAm4Otebey0F1drxfM/hGFcU5cMgHLr0MNk1XbwP6T2m4fcvQq+ogRs6/oK89/SFb42
Oyv0DpVX+qzGuotKOBqDnlaIeFhnK/u7dGOvzcwauflISB56+JLKxtinbrstne5Yb1YHwJac67Wd
mT9XNJR2MoQoaEzL7pA5qYu222hLT8GDbBVu2YOteb/GVL6Ek7/+dtoMRKSpieRVEqyW9q+5S7Tg
4/YQu9FmYmfHdQy6Y/W4fhl/EVzNHSGeah01UHBuf+oK1AAWKNV0auXH9Njb5a47lxfQ3WEMRdWh
NtfZ0Vt7ik/9Wm9zeZ//MjxvODbekEO6Cae17sPaDL2oe4RDMN5v38qFpgd6HaARwSA+2sDzLgSU
Rdp4DBDpFFqN0RohjpnhYdiw+tH1lYxWCPs3DgdqDWD3J7iL89lLtUgGDV1b6kYoTYZthQoWCIPS
3tZ6toIbXAw9MOL5X1tzCYVCahotrXLqGnLnlAozfSk4aOFTp6C6rZ0773lkqd1BmANK55aB6JKE
X27v78JX/KNmP/39yuekkFTNKxVQA79D4oIJNBqttMkW3MsfFmZuNUmihtIJzFCGQYJ52eaOC2VL
Q7HSIV62AywsqteTzugsmiwnKfgqQPeh5Sclf8+07wr5554SA7kYaUPaB4zX/OWLPJTY1TwnLgWa
xypGWu9YxWUHcypr8hoL5x6mVKwFoqmoJs5WUzQJCJymDCPhOhoVlZ3XtcXqVw9j8ipPN7dPwVKO
cW1tFitGLc8qTJQRl8WemQ/UksfHUWosPQRJi/dNg27WbYOLH+sqgZotD84DHOwxsB1qhFZLOZq1
XOEGrPmoNTOzdemoRHu5gl3U/GQTxzEoxtRzQtZElxYv0dVqZhERFSQOxg5mighBsBHddRLo5G/v
2MLz+UfKObuoSZDSwehhwyulc+lxRy0zED/JJ43Ej7Ka7lq13zY0WPlQn0JOBJto2oMDArpi1EDM
+aeDqPxMEjIaW+DLB4waZNghuEa3QOSFtmRNeIhqJ+6CrbGN98OjcFcf1vne/rKPPhaGzxhXyXxW
QaB+lTcAsf7Cf4ktom8M7Xh33OpArAqaccwrWbd3es3i7NCA3SP2Wz03XDWTnGqMI1SLoBr5vxmZ
HRmgM+TBy0rDDbxvJTtnar2yik/pynzjZgemKNCgJRlKT1RA3DxszCQQW4i6bdE4dJjWuYPSO8k4
WGEL9rzgx+31zW/e3Pr096t3BQM8NdMbWC8xgV8DUqL9oPWq3vPap5pFzFWZgyB5xOEonNGVXsud
7k6TQb1lIPmxiSncteTn07jxfGGzaDlKowj9OpwO5jnReSKrxXymrVv6VzR7XstziYzLs1T79nbO
b//c6uwWQtFPrlmNhUZRfjREtJeqqY8yOmrGdrlUOHKHsvIAMIF72/CnrOg/lhXAIQDEA/RrFk6H
CUtyGWL1gAshnAbhzHP31XfQjDOL46RkzF6pg5LgO4igw6+rwfz8GZxZn0+B6tSLUf2CdQgsfRu/
y9juwA3fgaKNoGhHLX+SPYL2icNXnvpPMKm55dkLlaVexAKOHSf7aNs8SRaINzajg0lnS7jNYTX5
W74wf+3zfAS01GSOmjEcgnHyNsBkmUBlHVBMcKsjCG1tsvXtfyoNMV/izAfVJOsDXcES1QpqK17j
pOHaoNLaqmZOKMoUAzMRuC2gB9n4irIv9eJB48UaS96yI/i9e3N3Q9KxzyssJSy4KYP0u4X++u2b
sGZi5mu8KANPdIilDCWHbkxiehByvG3ib5zL72XMnItW6EmYouCKEgSgE5iT5VD5UsweB6E4Fm6d
WcWj9/Jvn7zfdmfuhfqyJnvF5K0h6FmhxdeuDaZ8SpDnh23mR0DOFbDcwPb138PESh5U4Jk98LSC
/e8LYBl33Q5q4byz9B8rezqd4usEeWb4V4Bz9RIFNIfwZArDlRMDZAOlGgnOS96Q1+iO2OuI9ZUj
/ylyF4Eh4slhssRJGUTZjF1XBP/jSZlrXmJ2VDOiaVVkr7qG4fTotqi7ZFM66KBY5dfxK4ksrUKS
YldrAdKnmsN8S6ctv9pSI5Q7xOpY4vQmcDe9BBfx0QOQi6MKxi6K72mrO2jC2be/5coV/EWccGVX
AtOHTwR8ZJKLyOo6CFAqcbzy4k33+NZ5mbkSoUdyREfsbKB959lT5Rt2aLxK/Zfba/mEL/7PJqJu
Mw1P4L/ZXddFKQG5WBuudwKk0eo20UlYg5vcocBpr5XL2fKp/G1tdsOrVG+JVjaATGXmsPHua9fY
4I2xpii+sqpzYKEJjqKRlQhTvOX3dAMhLOokrm9LK0/r2k+ZeQKZq7oE7WbDzSnmeoCjKb1i00X3
t/d3+TP+teBPMxS8oCyLsb2GgVKj7p/iKHjKavZWd8lq6XhxSZgWh+QCUhUAuP+8EEwOJKEXWJJ4
7hwJL4MjIBQEEofkCADfFhRzkp1v/tV1uLI628i4avvEz1qcVOli5F+NVdGlxfv224A6K2ryUOhh
H+K+DXH0E+QNOzUeopVEaPkeXBmZBVqxAZxkhBQPCR4mqK3ULizJIjuCSZfu8E9x6L8u3ZWxWW7X
GSKkUgdjtfKsyV/TsnI9vtXDVxp6K87qU3VvbmvmJZNhKJsU9ClulwNACHYpqPi8NZ1pTNi0vbrP
3G4ryytWV07iL4zulYtE70qJeYZjzzrg8C5y961fK+gtP+VXmzj9hisbQPd40JeD+8eLqjqg8cjv
qImcABNCKXSqake1CPLytdRruRRxZXcWgWkdCbhGpysdqfd1MqIQ0QcXosRHI2gdIdhdX3I7VfVj
61G7Es0ZWfxZ8avUDgBEL3XAeGIvOgBE/pVH1TlttZMRF2tP89onmDl2A/MMHYvwM59rN931mFWJ
beOutaAoslct5IentZ1Z9HVXGzNzP5KPBqQ+OXcBYGWR1zZcXguaQoOOzm2vunqoZz6H6bks1ByL
C5uuNpVafFSAroWY30W3CrOGw7D1qX7Uw+Tg9eEhKZpzIMJn0M2ubfOKc5p3XEKNJX7d//IbEKYI
34r74klyPNdHQfFVOUZ2+kR/3F79tI+fQoPf+zwfF22kOgApMG600XmqqYTyi64g1y8gQscSaA8Q
KHHI+va20eWn+8rqzGfFBSs9rcZC0yPgmlBwTU7IDR+r3uRoMGUZ3KVi5s9A9pv119bf1ZvCjWyI
Ph9WWe8nU7c2YObSDCXqxyT9teetzSwQ+FwClyMxBrL/cTX5X/vC09+v/MwYpQMGyWBN2Uiv/nlS
4Att7a2wVdDz6R+YUlo5U2sGZ44toIx1yrTTLBFWmz9G6VrKvVjPuPqWMxcG8VitbxNYqCPD7MeH
uGvMxjhxtCyklb7LcgHwytbMDwU1ybu8ga1h721St99+B1rAnTAB/3hgdfbUaTMHxDICWUYZpgj0
cC/GPtm378pd8spPrTPYqpXex0/Ry+17sfyxUD8gFOObn4g+h9JLjTDvDSg2o1uW1hY0om9bWK59
YeTwvyZmB1DygJ4sEtz3eFfvYlc6w8thSs5KTgiWp1vXQZMl11EQKgCTM4MVctW/efB+25+dR8iJ
FFo0XQADtzz0MKygazY3Erv3vqiq7wKjBaVcD0NU8V3jv3vdD6VL9swHF6xa7hNN2LUibIUL26+B
iObV5vYGrX2C2WnWvITnYsAnkJTYbMptp6xNSP3Ne/N7C2aHWFE8Csj/FERh/FsBNxo9TKW4ZEed
0Mw3a7nJ38Q2v+3NTnLdCc+rJWx5+tq7xPG3zQZpkbD4V3k/2AwV5bVs+hNlx38uz2+Tsye1Z1Gp
pAJLrG27PmLg+y57ye0UtezoHgS+oSVvxjPG0O41joysPI3qitv7G0/x1y+Yl0jCKKHUN/Co6xdv
I2/bA/J4S3HT/TpegcnTcj6/Ib+NzeJ9EkYV7WocGrk0thg9RC0tdioKGRJwGovyzojMHMO9H6Px
2BEUaKBcE6V7tXwhwSPEVsw6gpyf42fP0nAuiruwecz4fZi8cP9EIHUMTR+/c6OuMuPsPe7e5AQA
Y/ESVZ6dSntgeoLxvWaOBzR7lFUYUbxn1aNPz5V4MKJLXJ7jfquFD0UIlDMC9fg4ciA8j0YaQvMQ
as0bjLxI1KZ3AwPEHlTGr0H3SKXI1FO0UrwTDZnFwq1gF71+HfizpGzFt4ZaQb8TA5iptlWwZx6x
oMdiS5KFOfAWlJqVbI/F9y4+Fq1LCpt3QHElp163PFS4SyvREFnUktkqO6/84dfvtfwjh8cxlH0E
rJDO33tjAzZsswufjcAOAHcZjxzjJeXG76H6W9uBf5TZVgZrR2153kcX3WnSNCgTmEazVaC6Jy6N
8dMglRv6gBtImYW6+0bu4NXA8xg+GXplRkpgMrCmsNqwqnrnF9si27VixLjbNmhOsfZAeqf0txko
dDFGXB9841j5D0OL2SmrwZhQKT8qrAU8G7MVw2sRPGf8Scn2wjhHP2Ifx6/5ycZNqIGOVhpsAMFT
7S3E1GXa7zRoOwp1z7LArLP7ariPa2AIgG3cjPKe1Af8q8Iz+/S5FpbH3UixlOA5SA9Nd4HynQRg
51ifQ7rJ/NEkkC6TyN6vnap6K0FAI9XvUKvMEDuWG1E7kuGEAyQkNfSR5G8g0yvGxuzB2Fup4GH4
0WXA9uhPdfRV8lw9tOuHAtTusZ2A8LV5okNjZkKH8g+kpibY2hcVjJ1FeMx9YNjfpVQgNfsJOLMZ
kJ9ZtAbdXXNg88IgJLINf2BwYBgoG793jn/I3dAGE24WggTcNMxqB9JSpE727bdgOQf5fa1noaHO
wZsqabjWIYnBTOV3jkjooYoUhIe5toL1+JuiwW9rs5cZSP+gxpTwlIKCyMeRwZDB7jRUH+NtdFkN
RKc6xy2XNXuHOVfK1p88dLjzt1PNLNpM4pD/snb8O+D4RdFxFfGmLebe5BKbyDF+YtSVBWICgK/X
ZGpXt2/2qgZdz8MsHKZXdWI4SXFCoo2/y3Ypai7ZSiA67c6t3Zs9qUGfQmF7iqJkbTDb7twUr1H5
dvv0feJsmT2ic1YDr5G9NMthRNl4m+kTqcfUDaDBZQo0CqeaeHoPdFO6X+cPmzbrxvrmTOmSppZR
33SoSnt9ZQI6tJXa8EJkBbMh4Rcig8p8ZbHTXbplcfaENjoBIXyAxXZWaxcPzS/+Bs0EChrhvUDp
fcXectr3122TZxko97L/T8SGfbnLXW+H8R8Ho39m4PxzzudfX1IH37ACfDyA1rPLxoSIpEbHdiKB
cUiHLi8ppoFvcHl7ITJAJc1NjUHXLzW8lXh28aRemZ7Fs2Xl9yOluH7AIaoHWQOaRleC5ksqc9ld
2dNFWwbDtDzcB/lE4dhoXjUOGZapQoEno9jWbCOQx2+1R/9O1Duo1m2abZ6uxHprZmeOM2swot8Y
U0qhFI6Xtl/TgX5VUm+l+r78DF0tb/YVW5bRUFFxRCf2lBC6uhipsPgDecSYlB075MB3a1WwxXt4
ZXL29bIW83tND5NMfx0HZvbV48TlNz4AvrBSk1lGB1zZmjlQFZDXOJRhK9jVx+whtUczOUHaSwBx
K1veC3uRVzzc2oebedFGbrK+YbCoaHzHtKg2RSLXJvglshX3spyQXC1uiuCvXiEtifxGnspcCGCt
8I67zak4YXlv47b5AIGe1dgY5j32kZ3vAwdDgw+378ZiWvnb/ryyh3lJ6JF6sD9AM82Tf+bt2hIX
g5UrCzMHilJxWErTUYG+GGQJQ3MoX9Xk3Qi/3V7Jcvp6ZWjmOXPAOAevg6HpoR3BIYR+G2qU+iYF
03VzWMsl13ZuFoRJaeBjZgPm1OpVTzGbH68l5NO3//T0XC1o5j+KSi9jeYSFiCAJKwpHUMXxg2Pb
v6jdLh5zm5CVTVwzOXMlHMPbyEWmiHanuvKh3qooN5YbfbfyrVZumDbzH2nXlxFTsLR4NzyzygRT
ROhGEE0iLvmivVQX/Xmd9mm6trf2c+ZImJ+BfxTMDO4YdxcU7LZpCSgnw4R9HPZu/n+kXVlz3DiT
/EWMIEGAxyuvvnRbl/XCsCSb933z129SszvqRnMbn3cnZsKOUIySAAqFQqEqUycPOpqMLo903VEy
dPeZGkR7+AqFOTeq1mgQ/U3M90AhocgffmlsE/Akt76Qb2p9+b7RuC1QVRMtjR5ojVsipzFv0914
BfVFO3qCRu7VoiKQedVdcRt4IkeynkAzvrG5/UAiNICDmPmfU6i+yx7mHVTCX7S7fNv+iXwrd6dt
7WWe5EQv0k50JVrfjd/o3F7JlXIik4qRx2ljB82tUv2+vJDrUe/R+LitoQZzjw2/IOymDZrHceh5
g0vc+LYPUdNpac6IXqUd2ocP8lb0lvpF2nVuu9/j4zYMRI/itm2BzizZBq9tvpNrK7yDNlG7azYg
8blJn2NPu2utzgGBE9tTb0DunnjGe7edtqLs/fqt5mg2uL0kx01mJhTfs5AmMi9x28N43zhopN76
rjC9Llpd7kAGWZuUtvPX3Gv70AaBqFcjeEtvUL/h5U++K3o7+F8OE3A4Kagz0M/ZBEmTGjRAeLro
sEBD4ZDeQvLZynChB5FQ4IiaO9dH+C/eWYdPPBsGuIhQXesH+7IrtlQtfly24HWf+w3BHcSdEURk
ipch0cae0Ho+NPdhk3j/PxTOBc2hNBrSvFwpaiRVe/VHDYqcPmpEtQyrYQX6ItEiir5INE9zgZOe
d5oEhk1PkYryLa5Bj4IG9/iGqKg8A51lIAjmV6Ns8IbRhe+ZqWgmPgVspwJEa4aPq6eVoW05VW7M
Q+xkduUUO/D5pwwp8s/Py5O5NsgjTN4qNG2OzZgBs4Uee4cuRTXWHXhZezRi5zLU2uF4DMVZB81z
KQIjKd61K1A3RxlufikeRRYujk3URfdS1v8MQYx0GfWMCHW5gR7DcuYS52WVkGWEOotCp5oIppLG
jbILM63CNos6CQROM8vzHTr3xycmVaiaatqkeexAiHkoSjPoLFMOo4+xMOOHiGjSxzCq1VMrlWNt
QYM7hgrwWHY5eE6C6S0e8GYfgSMRNAgJ9S1lzFDRN8T+i0Fo+3p5eKtbDjVWX/YCNkHuzKj8kQTG
EsFl2Usrf0gowgyHn5cx1gtZj0C4o0FTi1gNKuy4xg1u6J7a7GVO7MBdSgTjm/IGlGTpm7hE5KyF
9it5cITLHQGZbkByQwbuP0I6yqHeZjsV+qiiG+BqVHMExG31rqtUGgUASpDHj6J9nrss2bR0S3+O
8hutheUOS6hydtgeAXJbvTaayGiWG+cSRuWf4cdSuVe74GT6rO/FT+Grm0D+xuOzWhNN8zqkXxnW
9ir8HH6xV1CL13fN23STPhp/Ere4TvA0pUxQd7Q00PzcMTwCfpb3w20ibgMSWK3KuYIB9TqExV8G
VV81N6U3HlRUEIP9zsl25p5eyQdUg162YiKYcz7vxcbEVPL/ztE8q9v2kbppaweHpeOj3WO5rRmP
gnifckLZbh/QAfWu3ciCXLdo5MtHHt3GYxqRYkb/t9eFeMqh1QChQiVF6ZVJRVXFZ8pj3PZRl4jg
CKtth3waJBjZYINj4Kbc1bvkUN4l99F1semeFsU3DU8I0HB+bu4MGcSGNjmIHwnXH96PjI/zUVOA
QpOywWovUsfDr/lW22QPPUI5dJ0ZFAcciGQfktiCcKFGoA8hLGhYXPyF3aZy/ktnXRwrAz6AbiZ3
gOD3j0VvrXPARRJa01Z6FFjaYr6X8Di/ZSKzU4Pl5St9He+Mt7GwZDdxa2JlszW9VRs1syocEXZf
2egTLvHI1UE1CMe76NIict0q59mkVK60UPtyNGEGKfn8Z/tj3KITBdTAuZvcJY/9g9jfLJZ1aQI4
9xbJQVKaOlAlVb6G5s1Wi2YRgcc6hgnFeAPisFCGOLVuI/GbXsmxqEsyRvfqx26TbZrX0VXcfpOg
GlOUkfxf7PgbkdtPJC6b0fAR3sa48xrXxobi3ju+19t+r0OY8usCeli6qCRHVDyyWqSvyEQjzICK
FRhuTkcbEymOe4rRhlf+/ex0Dy2IWKBEsfARpNv8Pv9V38Rubkcvl215LT5UIFGjKQa6Ns/UcJSu
jWa5QhCc+hHCmlYblcamZmw+tipupZEeytvLiKunvoK2bCjIIhhGm9rpUCst10oF7NPYre0uv402
+r2GErjBEj1lreZ9j5G4BZ2zoMePgdTZ2bPiRYfgLdh03rI3Rqhviln5Vy99Kt5CNHQIfKmpno4t
AZmjPC0pjIXyhXnNBpE2u1Fxi6bbnFr+g8ho1yKbY0BuiCOeICXoOvwzmc2m3Q7e8tQpCqDWNuMx
DOfiB20EJ7IKmMRAp0obq496SQQ7XoTBefG+iytwKwEjk2vH0N+ZuMh7ccy83wJBtrqodCtgJOIc
dzaPat0agNDeYnOjq/ZSpZjto31mox7qtdcO7E94IC/6TtQxuDY4qjLcNIlpgoqMQx6HISJJIOFy
1Pof8lDczkX/twQVSzwAzjWwEOgU0sz8W1wzgPAQhG3/ZFTon2ETeyHe5Sxl43/U95NYUXs1o8XQ
Zw6Ocx26ePyNtizb0deM2AR7y+AuSld25IaOJNsfo73UX5FtR794jSRHKHa6mtBiFEzcMij4ITbA
26Tsax26Q0yPhgVyOPVcpbafVAmunaU0Hqico9cVBXcoFWmVTUkgQzuUhf7Dn7R86b4tS0fRwvHV
UAhkWadAspnUl9u8J+026dt+J2djmVm6Sk0P+n+yM9EIhZl6Df7XsPJt0KCbN2Wqhi5ui0xQTbh2
GIFHAoQtYB2TZdBXnHoS8KyCnbusTdwg4rvJ7mOLbOqr9A636uZtfCkP0jWYtxUJxyGK1Deit4kl
buB2ygk8txkDWWuyRqlMZClD3c4LWbJKaWi8nCX6QemL+aatOrBAt2NkC86HlSPpBJrbKqWsYykJ
oP1r/TV7ML3oLXT0m/E+vJmc6Cfdlr+1G2V3GXV1vKDvWIwJQgT8oRQloNRm9Wh6WTM9qw1YM7Ni
kyZQlJRSnINBmN+wEhSTl1GXReRnWYVqioZGJPNcXIsFmioNcux7VJ9Gp+3jn0YMVlZ/FOW61oCQ
QgCNOIWkw5njU0AF3JVd5ONaIg+WLKMoairyO9aWjeAatoZkgCZHA+kaBYsoZ7fMbLW+zanvxfpW
SR59GIokiiBW4n2GWAWsajojsnbGMpHGMskYnkNqPFejd2QzHloE3A2abgNPEQiprJwZYP/TIDkM
jiEkmrjIrCNGnva5D7CKuM3yxhkBrCr2fn+ni7Q+13KEzETnPryKioiMPycmbTDGvA8kr23c7AbN
OrexZGd2sCmucs1Sfo3XEPTZZn9f9HOCuuyOo5ukwvQyUTQUyNVdrXlFRVGFGWa9JZGxci+b/MpB
eALFXR30cjZ0WmKAOh79AwOZts/LAGvuAyIwuqHguAUbM7deuJw1I6kwFrUCrXD3GyzxMrjgwvj9
Ms5aHAsA2LgObsglnD2dtKTtSZ4VqeQNFfVfE9DF74JRabd+0jc/uyJDgU+BotS+ALk407px45Nc
21z+iJXwj8F/4MaAsnoFVnP6DW2rquCWKCVUUfzImodKPYTkj9Jc10hxGn7qiYqPRXjL6h4ZSlvk
WVsR4KWZ/lFQpBkS5YNM2bOMB4dRmjcR0x0fAhCXh7l2PYLGB2jQEbctqkbcouagEcvSPMZcI642
Cys5xLfZbwN8yKXF7hW7vwk+Qjf9rYhvSGv11hpjUPlBVK+d31eiRcu4HWsJJ7FsT27uxLf5ttiB
seQgqt1a2RwnUPz0zvpYaBWg1PpRB7V4PYok4kUInHvGEqmZmVaS1+u6JScPg/J0ealWLORkCHzg
UCG87nMMoW7A5l/JdewNUXBjquZnPEh7JTUme2TkoZMGUQZw+XbuND2B5gKHrE2GmNBloTIUu6C7
oTN2hPiCA24t5XICwznLmhilL4Wt5BV/jI3q1LlVwgA7D/lFlOGnrh/bzWO8921hu+iKaztB5jwO
qyVJLg0snt8zt0g+B3/cFEVml7QSDHIVCRxODGG1jEs6t98mc4hmM1hWMe0tNXiPdAoZhFe/jwRA
K6erBob0f4HIqUOpoi7VmsXis4YiJw0tBS+Z+vaukDQNdNyJAvXFMRAE16uGcgTKec2q6qM+qjCP
mf8SyBulUkHrKyqlWJ9CXDSR1KHQG+YWq5vLUjXzQfJyE/lXSS2v5ybwah/k5aFWNIJIcnVfYyb/
G40nJ/SlWh5akI15xTw5QzAnjorSQffy3hYMSeesIq2quJKGxfJZ4+rd7FQmOh98Zo+T6P6xbhff
4+HsAh1iucJKzF6JGtYgsDX0qs01kroaivZQ/n95YOsG8Y3GGUQPlTetbzpEXcauHz9b9M03kYgV
SrREnHNXR6nqMwIQBfcLt+lG36FwT/v/31CWoR6d0MzQpsr0gZLIaB3sGqsKr+paZAkr1yVU1YIM
W8bDOST+uAmb2lrTk2V5lPLeD7eZgWcm6Y6A7tDMoDqAK+PlUa1a3hEeN3dxGzOlr4BXQGvMBI27
7r+OYQ1BAFFD+BqShugRuRTcy5BHOZ0/NSrVGbd/GF6VgREikyDW0M/NnZ+F2Q1Th/7+8sjWrOIY
jztNSlrmOVUbHPnRQ6/8YqgluwywOiAK4UyKq+0iyHg6IKZ0YQIdJYSIyezKpD7UCcQNGtnSxtm7
DLW2jXAb+xdq+ZQj22t7mkPBEFBQBHbD7i6BPGnZlQJbWJ2xIxRuhRhJixDkMpJn9LU9o+uqESVf
ROPg1gQqhUiAx0Dwp2yfdP2e5aFdq8PfvxVqx9PFnRBQ8Am6BG7BG/NbikxTUj1q6q/LS7I+WdAF
YOZyGeIPcl0apCIvZgncyu3P0q/tOmhEhCqrGMhQmQsBL2C4cUxDKE+GhHGQqNgEVX7Qu+Lh8jBW
jfgbgj/e4gwiN009wd9QFHMU8yJvMh2kvPAyOgryqKvDwXuIaRpI18q8b1PNJvQHlUoQM4ivpHHY
Fk0vGM6qgaGYAxdrUNOCqvN0ozTMaFWlhLaVPNVeGJO7ek5+55kk6h9YZp6PiEHI/C8Od4pGaINq
1ZEBp/1gRbIJ6Yb4Xt5L1jhA9kV/laJp839YqSNI7mTQ28hHEgWQJN+YUNEaosgeQNwS48/LSGsV
hKBgN1Uk7EA6fSYyG0haFIfUwKEwQnowTTexROhtVRm/G5TNQCSprS2okz/VIKKyOkhEW3HRP3Qx
U93LX7JqnYvhM2QOIUzBLWeOwtUwXLSSfKVyk6CypNS0AhRcxVQEtWqcR1DcihrBCDU+Cii5vOuq
tzR/vzyUtdvuks1HHImaxSXFdmqanZJ1Td2HwQZ6LvOfkEDtR6YJqtUMNdiqVYK+zKYwtxD3Ca5j
XQfxXaX29yzITdHBxccYOKugPvvNt819SZs2AVVSKDjMJt4RUh3y1vhLomr7Ss3uaj3ak1ZxBMMX
gXLzy7RhipH2B+/9PXQC08+lOc108z/sBh2ZKLme7ycv3sb7sLBRwaJ+Xobn/QI/ZG7zVAReGi1T
0BSYH6MW3dTXwSS6JX9Z47FT+AcEOiCyoS+aqdz5KWlVUk0phFyYhaZmUCREiaWVXnQfOuoNRnpP
vMxpQgs1nr4LMT47MCzRszNvxl/fgIgEpoY48swBJllphG3YY201zZryn10qeEw8u6XzCNxClgNT
Qxnvv19ZG7Wz/ftgu5AJtlb95yp6NPf1jbjIemVYurzobOiQykG3GGeyJfRVjH6G9ShEb2pvqeeH
DwjCUeBkz162MboTIG50khQ1qGsFUPuRPc8OaC6uo6f4hVqTJ20Kj7yLHoAVeW1saPIzFVnHqWhQ
7pQnbaGAA2BSvLSJ3/RgEROO4yGxy1atN22XDokzdnL8GpTFfDdpdHDbApfqQBtfaUFbN6BpbeM0
ZE6lqr4TGYOChzraWUM4fvRl46TMuO3odAhrNrhTbNoQiOuux5mGbmRojUOQYcX/gTrgHCQMribP
iQUtk1dJnu/GCopwrErvZR3vgQbdjjQBhb38kRTqYdEM3iTa9FCUEHrQaQROEJL8KSXqdcu9P4R+
QKeGP6Ja851iAvlRro9bpuQMiptRb0HQ5ElWjF+FrmbOMEY38lz+8pPspShysL02Q22pIXQD06yD
gCB63tlUPLJM0ewpiF0I1kHedq5Vawj62Y7NNrWVZnjv/WkHZeXezaKwc/XagLbWXN5CzBhN82Ay
qMz6AVqWV6i1gZwjC16nKQ9cNnSQGEgniKpWzyZD1z2VysqDpAs6lVLDNs1hX7N5tCvDzNwhBmFW
p5U/Z7X81DMI9NGhSxxNH39WuQSx2kl1WTUQRyGpKNO44svwDI0TBGciZvwrpXt0GRhqkw5tqGFq
sxLd9Xmyn6Qe9e/y8OOvneYJEBetB51phAzv097IxtmaM/UaccBjl6SGdRlobQcwvCtQvKQhocOP
SPJBUKZC+9dj+m+90HetJgu81tqcIdMMAChZQ82b8x9kYpVktC3xSijJaxo0QQO0ChSi7N7aQHBn
B0kxHu11wl8J2w7B+tx1xOv0yQNLVnSjVYZIgemsnWfxUQbKYHSQLFIG/vLTSKJUqrAvkp4srcG5
TbHVXKoOJvaUHiD1bNyZwzhuckpeevzFhpaNE0f0fqpLN681Z26orcsaNCXj6TYteuxDSdXtMhx0
6BkngmBy5dw/+dhlyo6sVQcfUlXX+NhxTj/p3Hqyn9gyKhsqhqMCO8+qmJCJko8bv2Zo0fjG+w1E
U/iLU9rk2Sj3I/HaisVuVkW3tDC9mhq5FZXk/bL1rtnWl6D4P2D8FQqSh74fTAArm2uF7aN+HyuC
Z8Sz8iduQHyCsEjCJAtSYNBNuaM2yp9Qbmvj3RLFc/1T+ltEALRqyN8TqHPH4JD/Dx7pr3oC5QtR
sn910hAoLbdBE0ff8vMjs8jVmgWDOhFvSqpfodT/NnL/MYFYscC1rFrCEc7y8yMcQ5qMLqpkAlG2
tnMhxD49gruuIxYLaeLIDaHEu2wOS5THRYF4TkNaehGAZ/DPp4jaPNWDTrFU9ZC2HzKkIt0gJxVe
61sD2r9NgX7RXNSPujadJo5g0zC+gLnpnPOYQI6dEK8ZZryazDjin6Xy1+WRrRnFMQg3l3M2Gm0u
ASQrlA6iosH9lDJRPddaFI3anO+hcFG0OS8SuypQWgficv2VDD25u9zLfwR76K1bzWN0p902V2jU
/IH/foauqOp5bQHxGEqXw5VA5I5zr3qX1wbE5WCaXbFpqsFT/MmloY4aZMnRyr9MKy87+xiN84/B
gKdIpYeB+kFzyNrhTQrj7UhAcnV58VYt5GhUnIWgeK/2I1yxPaUgEEzRr8wMEiYUGnYCoLUdB9lr
A7dcVAJCDezU/s2hKlmATIWnld2LDM6BsWXunMS3kmQ6/5cxgZcOU4hSWz5yzusybwofO5jV90P0
kXSVVSii9r8vqiB+Q6N2+X9QePpfP8+7sEPnmZdGVheCamRh501vS0+9Au/kE8Usoh0g+DmDDmqX
eSW16k1ui/bFulV+fwU3rYmZ1EYXMIQWRgj6PZpskPz28GI6WKiZv9FThQkWctViiKLTRXGVnsWZ
aRCZ46ToONfo78bEv9soFbwXrgUH4Bb4F4KLMMcmq8uiA0SomM85YT2uGv0b6jpQbWFsG3n8TZLm
L7OQXxsOuS3TwH0StUfcRmB6Hc3GaBBvjkzX9CFzb+KUEMzdiqs0cF9VDbzkoNOKr99MSRtoWRiq
uAcFngYRhj4UCeKelclgIEg/o7wNvIwr6dQS4VubmxHkSGbjRerYC5VU30J1+a8m8TfUV8FLxl7G
DDvQ1J7/eueBrx2Py6hIW8mzzvMQRFoAmadqIVZjavRWytpgjWP0fhno3OxxHZfh7lHHQM4fe0tN
AcN+HEGHbmGp6x5pACpNvYZefePEpSjHepb5XNyWCltHPRoaI8C+c+q8ZOjJh4ERQ78QvdOyax4M
lIf++IewuLzOXi4PbiWsO4Xj7F/CDbUnGeAadymYZi8lqEzcxqEe2VYv+W9hb/j5nj4F5HINSVxK
fhsnCshQ0SBvG7+X9jlyO6EjPd4WXmmbO0kQD60kjIDJICysLalP1Kidzqk+5qMa58Ak99kvZD2r
feosaqIz9EWt/hl67C6YOUNLRBVzVtv0tZhHwNzRmss53gBHAHf78JHY/j4Dv3/q4LHb98jHItnV
2uNT+vS3T+w8LudhVE0OIBqfwmbHaTO3oCOM0BnRzK7aRU7c5oJTUDjBXFwWF37JKOrFPGlr3Juv
6M5z5ncQRe40NJmqz4WDAq4nUa/WuYc7XVVup8zBnOkBNNO9ev6tz7dlJtj4ot/PbQ1QqFBWkiWB
JHeWmt8U5l8HXqcD4LbCDPZ2NUwBEFazl8GlyCRHAkIUDl0eB46DU+tXxxC1/A0WJ2veK3qT6Q+X
fcjajmZgU8MdBzRheKw5/f1tJoU+lK2R2U7qP/NQ/Mi14S3t6f1lmFXPyBZ9cm2pdj470YJ+IDEZ
8WhQuZPtb8BcskmeQHOPtuLsNhbEBauD+gbjm+unEje0jgIsSvdB/ZYWqR3oImWC80B18Ub/jsjk
Zi4l0jAGNWYuaTp71ju71hJHIvGGSKIqC/65EB4BMpkQ7lNQ74xYkvMIVDJqCWqmxAMxh2tmwaHX
tFsjlXYqu/cr6SrzZzCmagKFkbM+VsASqLCpkCtEkgf4p7YRpoU/+XWufj1ILDzlkWs+zO/dNZQL
H5u3ys6eEJpj3FYUw/zBA5Nv1LuhdOdSEA+tzPXxl/Bt1Pmo5FVXFKoXjW919mSQz6j5kciCivI1
I13OGPT6ofEOmQXuqElzLUx7BH44Tyc3k+1uY+wWemraIxn+H8jgrWzuE7zl50fZBRLVia+3JvH6
sQAfblJuaCmJ7vYiEM54mqzsMz1bQFQfuayfKG1wLm9uEQJ3gAy5BpvMfGSXOsOJzNAxE1FAvLKj
MVNLL9PCCIJildOZSuqU0hjyvRBMSMNN0Co/0nTYykry9/dcnSDgRvkUIjjEcdyuBk22rrSpBIZ3
nV2P/fOovI2yIUgnr03YMQg5Hc0Y5i0lA0CymTrI8LuxKAmxioBLJ4op0fR4dktRcxL6tYIA2+zQ
ew1CzXAS0aasLQky4ehng6opdHy5zVIXxqiODbxDphovUygdori+74NAdM7ytLGLF8IND1X0uArB
yXErgsaVWCfj4oXIUO/60myfAh0xL2uz7B5qu7WVmDRxw5Ahwh/VzlMpFEfnplUORGb+RvJz3YmK
JNqxmgxWXDIoQcdyEDnGkKMh3Jzl5DPL/Xl2JLy/tNo4OFrmq47c6pXjo4igtQZS1o9ZkYV2oE2z
XaYmseQwNgfQtuTxpphJ9TiWZf1UKJl8kwXBZKctyw6T3gcPZZaliq1EbejUckR33ThoTiqxCqT3
abaTjaB9CIocMnWpDqX6Mi+vUFUZ3shyZ/5pcKOo7cv7dc2bYlJN9LGggxun2Kn5tVokzVJQqRBg
hirrhFRwPThNEONGJAouV+5fBGUguP0vBRhnNTsazVPfjzrVq8En8pqlCSS6zCm3Cz037B5MSA4s
2Pcuj2/NMpHI1AmFLBieg7jYMvGrTOmlEeMr033oo7hXR6cvbQWWubbHjmG4EDOUy0SdesCYZYnn
S9CYI/3ydHkoq0t1NBTO7+mSMWR9AQx19kxdufP7Qw61oDZkgjlbBTKxSgRtjagU5HaZGoPLRlFk
1St8E1LSEygqmvCKTUhtQG9we3lUZ91Uy5428Ri//Kki2ccNi8pVSgL0yKBtpIDWVwOaeQdvqO68
HxwQhT9Ce28jcolrIzzC5IPCkBSoUc2A2aTtgDffdrSzUKmvI51E7tT2icA8VqwQRwjyDkgD6PpZ
G2xT5n6Zxgn1tGx6jgPlfqDPXSVIAazY4AnIMuijCCIJG5+FBCBmzSy9eKEi3hQRALeXglKVImUA
gBxvsxqvbarohW/dGHCs4x8Q+EKe+3QMqFXo+o5qizGUuxHiZdSGO/eQWNgtTfPG+3/AcLRqDEeY
3N7NhyqaaonBGEAC19/iheAWpQ8gRDGs5E516UFy8g0TxJcrFoEY/nugnNWP4B/wazCQeaOub4wK
qgMUlOvG4Al213Lynmacsbu+cSh3Z0R7cJtSDTg5Ksyd4IDOKDBwIjWUudRDlmbz10zoX/v5CJHz
HiMKbKD3AUR2m90s7BwZVBgHr74poHwoyqiftWDzaFz41HZyMMDxq175QfbyM5gwMUh1azjTreag
KNjtvGzX7LTtoNgiYpeV/XAyt1zU0/pTiAomjLSYfo36Y5IrgqvOWjrmBGH5gqMtPZoNrdmyet2+
A9ltgPIT23e0q6VzX3X1jbRZiE7Y52WjWWzvks0stnuECk4RdPY0mNPcCJ/QlzlYVMkcJam2shZs
EhVslCa7VWdRAfFaDpMsHBUgHsHxiGvmKTBUXtOCBQY2RbmLlfIjCSLDSvNuE6LPbk7vwjRwSp1t
kuGj0GY7rTorNXWRTa0u69FXcJM+aeWArAG+gk7l74gpn23G3i7P8AoEmtgV9A+jVAXj5NwcWlAl
OTIDeNIqLK0BCiC1DFqiyyArBWg6UKiumzpjOLC5dewSuZhAxUy/HFvmBq6B8swDZDlAhZ44gRO9
zwKvdkY2ge14AsmdQbOcD3U9htSrx4S8GHOguigClR1N81U7grbUHzL5YLlKIYtSThVLbanLikPL
hslrzFD7Dfm3xJIltbGIlECKIqk6tBfJ85M8yiJ7W10FFAGiQxhv8yb/fDMpueRPqHvzjOC+rYld
BKFzeQlWdhKMGQWcS1HHcvqfGnSIm7BWhaC6j3fRFuV/ELmAytJeVPi3Usajn+Bw0x7VhdpMEXD+
Sf7nt4WtQJNkttTS1pGWMawWag3SrkkdOlsNTjQRx81ySHI+4+QLOIvOojKM2IgvYMXjVI32OM+u
xEorH657k7paIfKNa4t3PLXcqT2QHPnFBoBBFEFu5iFCpeHlxVvzvidj4s5oHyJsk1wAQt4vGa82
tNDQfB1sBo9d11B0MiwVtPtSLsi1CUbGB6cJzWeURuiq1xIyOXQMtvMoiW7sq85B0Ze8BmqqUGDG
HdM1qiGpr2Fw7Wvzpwa7cOAGGz9yaqgJgCMNzRs7KuilWR3YESR3Vvtk1LKi9hHcTdHvqW0PhRkJ
4p2VsAo1td+j4k6QIgmaMYrhWDukCHHvTu/ikRzmsArcy8YhGsvy86MzUirmRvJR7AZxp/F6qGVv
WupWL2OsG+DRtYGzcZTRU72cEHAvUm166JadpRMn95bwlJV2nbskt/LKyrr/QBx21UJQ8UbhvkwK
D8lZSF+SYFZSLFeF2hknpTa49m8NiBUYnR0REPctsYfIj/wvqHgMBluDgbpUbtONceQXbQ/UhagQ
qZXcyzaRrdSWtFmEFn23vBbFcWtGQ8i/kAoXI9dGGqIYaXEl6eChiMcijWIZpsA01zzkMQo3nbjU
UN9E8Qf0BbvQ07VOMu2xV7UdLqL9fdf18XXRSuq+CwciuH6uBVZ49/4eIbfzxsqQa0UG9oDEkh1t
obxoK2i1eU+g+idv58GuRGWGy6/kD4RjSG4nBnLMAnMC5LQHSZ87bhf2l2IXgNoTFFD2/2GnHKNx
29FMZhlXxy+rCR4obowmnqLTdxPidltq9W7lRbdq62giJp21Z4KFLRoN+AQVUShkOPUDFP3jqJaL
li1Kaou4yhat/m4TWf/h9li11SM8ziUorAkWT7PEdBNodXaxM0jWwmqg2rFlR7dY3ffLc7tqt0eI
3IasAzZkzQzEVCs1lM2rOxRsuIrEUgctl1DpG1qvCHpR59gSspzZD2rGTfQvI7PMU8S0qOorZNxd
vSpj8p0pV62jFhJa2Wcps5MqfLk8yrWLJPJdYH5DWxU8z1m9dRMqDLWP1Isn5Put0ukM29hrEKww
nAKPeg+T+jXPcH5gSUX0LKrKWvd8R1/ABXFaSttcHfAFUBbV9rnXb0tXyh1TdnsQTC4K4GAnzPLt
5YGvGtQRKmfA5qRmmWpieUNZuRoqSIDq1+jZEk3vst3PlvMIhrNbLQCdEu0wuLB2ispeqFhDb0bL
nycHm8UpiCd0NSpGRmxpgteQ3ufj+6T3Wx3yG8ve7J3JTbZBbEf+a7ORUBczQMDxEcqLW7xUJlb3
Q/8VuqKDZS1IUNGPo6NmBU2qjPOBYT5qZkkwaAZ9R8OktjyKYoS15cPU4VUHtVP6WfZ0wgVP6lNs
E7CDW3K0L+LGHmSBC1hsgF88pOwVsChpJp5Dl484CnbG2Gz6SKmoFzRV/DzSWMGbSpA6SZRAzqgY
UB5CpkHg01cnTzdk0GWgPAyJ6FPQpqxRZqo1WD29RNd99RLpovq9NddGUX8ASlVUjyv8s5UcEz2d
k4miuTs5tGAs8Kt3Zm6J/zCj9jmr1fu/32sUxWCQKENPH4Z1OqSStXVZJwyL1TJLpdsCDT2xKjh5
1xwnCOR0RFCQQTvj1hrnZoDZzUgD+/SmMaPORVHnlTKnkY2nwMfLI1q74CJyMdEEiuejs2Y6pg91
6Y8y9RIFfcRFSR5zLXc6tfyppOy+JJGK9pj0KmPS62XglVFCbIeC6gnZzfMG8C6pI61rTUjqTuMv
GXUxv+bOBBGgpgw3o8YEaGsBFOB03OJhK0tV3+nKzegom5FnxCG4i0btjXm5J8W26U5ekEW/mB27
8W9RKLyyAU4wuaAN5zypCjQiganB2MkTBOyK7eVJXDtyTiA4B0VUo0F5GSAWvZnJD69lt7GlwFoG
RpXqWnYS1DRZIpaVVVzwHODdHBtBMfggH9FUrYDjCvmvPdWkDfOULRR4rdZFFOvM3QMEXxwxD+/a
gYAbxb+wfKCPQAb9pv7XcHun7OYdQ0BoVr2t4s/pWUFRS/teObM9aJGV1Dgk0v5+UcZisSVa3bWn
jpOP4UwqH42wTGLMASJHdEsXn1+zgPbQ2QZ150uu3i+z0L0IY+WVI+MEmLOrIvG1Wi0ADGHPzrw3
6+TAPBB3VxD2xLLP3dafzSfZiV39Tjjq5S7FHSVgbEEBD/pZ0HhIuKMkMEkoqxFcoJTNDNxp02gl
cerlEjvk6qzttaacLCks99msvtStNFiXTZ6s+HyKwikTtc4IIRW+n2sMtSwoA38ZfRk1hsOGsPfa
SPrRorhy8J05krf/RdqXNUmKK83+IswQO69AJpm1L73WC1a9lFjEjgDx669Tx+x0lpKb+rqP2cy8
9FhHSoRCoQgP96quXpuEx0YIbNpvfzfthT8D2aSBPWAC3eqd6A1Q1OpjsLILAjRvgEhfPK/qnR4I
BRQXob0V60CEDBTK2hE7a4rxzmUWb/GTe3dM3wqDsyezdqprf0iHPSrVkKPyjaUNZlBxWkExWlrU
+V0Wz4VOPmUYVt0VbW3R65I7Pt6YPL92swkyVp6v34Bu2T5wtzFI4Ao9EYBNdMVOdxO3DSfXaytI
c7fjXS5a40uiN85rYmOIuAPRgxdYc+IFui+WXTWV6Z0vLAypomQReKOXHnLe1mHfWc5Tztz59+JM
zZXTeQDP1pb/yntIaJt1nQS012aMak7cv/G0DmweU5LGC4gu0V+09SUaeTnawQTmuIfM7ebdYFTZ
c5dCznriwE2I7KdjNt3Py26y4SWAw+NFifTNPC+dZ9acJeZg25j6oyEp0Ym2oXH+Ms0/8agNqlJV
N9+I9R/sSbn/4jOqe7UDNnLwF2IoL+QcsoYr3swMwU+JKu53ldjY1tP1g00pG2kZIKt0smy80NE+
AyMzigKrIgM8HVmxkq1YaW/d85MssgOEBgp82NN5P0cOWKg9SPRA3RPNAjCe/Et3DsSzYPEmeKAj
/5ferbkx5ZgIwZYm6Vuak8Do2P6yk2x9tBML8nUy0IzmNpqr+7ooomwa45xlu38xgTwH2BwMLshP
GN0RXc8Bid+LYdoPBEpNNfpwipi4cSFgp/4YkZyP542Onq1hI/b3D25ZRailfAIMUWVne7/+2JEc
zhXtWBs5HMAk5VeGRoTWOSrmjI1YCWJq4IxANOCQs4k7Ymul1a1fPbd+jZj388HNUSFWmNrvy19m
4030wdC62BNvrrhJeSXWE9uA4/ELkLep81mnejilpuoCOL8zP5iS7swEbC9jjWfuvvC9wKm0gJlg
ZPCrf3GDk62T3KD1gHfsU5gZhjYqOo4O3BiVs2LftiLr6QeSnCD3cKuI3rX3qfuTo61r8HKfVm6s
94+9V8YQxVMsS/WhpLCzpGyGmBgMOmhLNfp9KqpA0JsVJONrqcLY5lFCAxsg7ZWIVn7htfM8ukuy
fioz9mdcYfUY9l6xu+x7ZwRAaLOuw+j/NSOtCb+9bWaBNQk32c/9aASOq/GrpHCQwBMXvfo5NLK8
Dcbemo5Tkn+pE13RplItVYqvI02MlMw+3AUE7G77VQeSqrNVk4ObMePPSt9T+tNjhjSRZ6vvp54I
MBLvpa+X93IjYKDytM7vAXKA+onkjx5N65YkyIYHO/me68NnDxpMj72ILpvZcHuovaNCDBp5kLXK
JRRdVC0k32fEJSLeCKNNMND2zuUo8pnJGFCN3uRcJYm+sXkwuhJ8gHka65Oed40NOvyJCHtvF/Yc
OEXx0CItVqxMZWT985MvVPK88rpkXRnIPPLkmjtvl7duw4AN3DIqT6DxNs+Yu1DRGs2K4Q6EcuYv
YdnHIaUKX95wAphADQO7Za0gvY9ryHrN6QZU2Pa9pQdF1gelA6zjIIKk+PtxlA+WpJPb9QY3W1Bx
7Kvmk4Op6ar9maeKDdsoynywIZ3MrMN63Ao2stE/8uJrBpLnYnpiRhcVxk8zdYJqVvELbkUDTKSg
eo6CPVohkqt1bGhGvYEXZH5/wATxiHcIiIf6oYkve8Nm7AP23yKgNF3pMqV3cyFyh6c2shVx1d6V
740lJ6g/regy1ctrq+wDMPsfW8ZHv5gGW7PqCq43hct+vqmi9rN7Jx7Ym9ivEoipCpe65eqn9qRd
NPzMSVF2xHMc1y9gAIfEIYfL+7cRiD4sSTqumW5NYw1M+b7X8KCiANDz8a7MpyloQFsXeDR/5B5r
9petvufC0rsfZlFLcjEisI4KfNzJYRZ8ztdENmHdEvqC/ewHVFWy2sr3Bql2zATGc8mekIje2EWr
nHBev9SpfbCqAudAMAQBHkIM+EtnojbGyUxETuOh4O4NOJ+0X5Wpj7elx/iNzrh3VXlTstM10T8Y
mWXExGPdkyNKPcoQFBROLH+E//waD811Bw0ntNg/7kaDUfScGygndFnRf23ygkU+uAEiYmXjwasH
/bPlY5o8S/Ti2+UPIZ/Td8sgAXXRi8GVJ38HihGAgi4VBebU6x8XDnY+YSTmg+eNk8LTzk7Pf2zZ
mNZATD0fVTMxQyWWugSspCu125Rq9TevJf6RzHaLyECNpypr8izIZsPvgtzOecinpTmOLp9uOa2d
K2AsFmXLdmsLQG6C0Tk8EjBGJwWQEWyVZaG1NB6bPrYLaoQLtnzvLX0TORUwlulA7+o5O1YpgWig
ZmWBs2gOaK1J3JnmfW6aPebUWRld/jTy4cd2eShnY87OQs8TyeNHp8gdfQYNqAC+yLd+gWNwD4Zw
RW9AZUKKZxZGxC3BFhrng/GsNU5sa/ruH1aB/GZ1axfIRumgOxkVtQVUbpy5WffLqan1PINBThFP
Nhdi6+iioI2CUSDpALm9bg4LWl4x7b32Rhs0FEl0obkKxJJ8k66fZKW7w6lYpy7lIcCGdpgkSl3s
F9eyyCT69cCbp8aj+8Iaf+Uivzen5WuLMaDLmyjnI7LddfknOVXRUSefGOzSLLcPbgUIkGU4IqxI
yiLPFqXio20cCawTyh2461BflLNTPjOL4dkC4b2sPxK3jAu3iGuxKMLe2S3wn3X9sbOu+3RdnpvP
o27TGAW93XBkz1lcAoGSP6ou0rPq+rslsJ4j+0W/7YwivBKNVzhdAjcEF/nPJVqOUD17rn5omHL6
tOycQ3nvlYF5vPzdttzSPLG6xv2T9a1knm1jwCpOetijG7uoWsqbX+rEgnSPZaAjW2qQUsfCxatr
RKnOuEl81ZzoVuj2/iwEB+3jQsxcXwj00xC6WcS/rCh+JPelHXr3JEyvFyvwIxWDxeZZ++/KQKfy
0eRQYkCGgv4stgA+TOkYpJkVzP4SVH6Dy4EHS23viuXpf/lieJp9tEq8JnUyF1bd5HPf3/eziiF3
2+dP1iXldGQcge/msJBmXN9xXDdFwoLZHR7tXt+R1L1BQ+KFzkY0NdZfDpf+5xT4CF8+eHrPQC1z
JXJTDDRFWSX5knTzoZ5V9G7/n/X9sSGd6Rn01XUD6HTs6dwOnZZ8SWmSBYmTRS3JDxb0nZu6v53b
+baeVJQFZ0VleYXSdZNYJBeanaZxF3U3w5FAzth4AM/Wbr5VqyhvH+8/S5WO9zJXU5ESGHO056z8
PtdlcNkb118rZak4dn8MSKe7JnObTUWWxqULitjhV+t95ZO148wOR/EPHP2nxmSyQQE5+bFwsJqp
hGKT+NJkS3R5OZvXGOgCgOEAjbAh1x9MuzA7bXWNZWS7oQeXKoEG17NdDIp9Wzf+bN9ODEn3Ja/A
fmO22Le2dtIdElJvxwy8camTLiHUEKsDXxbjsdJ6XRHxt5eIqWrMMIJAU45aNmRC+nLCJs7gir0T
mDS4LoxUhCnlQB2lS6dIqjdd0PljT4pXVpN1nHbYUlB43aD89tA1jsLE5hVzYkIOWBAfsK0qT+PB
/t3Nb5iV1Za/JZ59P7YnNqQPxobE6kcby0gGJ8qWb8Lo9/Osooo4wxnIZtalntzHzEumjqHEF7M6
EOH0BdNvEWgr7sADs+YdxsHCzLeilqT6QlI89FbuMdxlaZw7v6r8iojHy4dq8+/HlM1aS0QNWJ4d
MtNZTK2pITd0xNfaXF5QWdz9gwlMGqPCYuM/8mO5L8spmyuQK7i9dwv2AAy5j9FlE+8PzbMj+8fG
+7Vy8mk0oxlTfYGNIdLDJSJBIeLuGYrahXYwHoojsCEHkl9T68CHwP902fpmvDgxLuUapttWXdLB
uNPQfZ3ToANjteXcFD0NTTCQi2+X7W1+sxN70qnNKCsK3YBPOJzuMTvwpS88VetBZUM6tr1ds8Xw
izQe7WEMBgYSrsH726mb9wN1spD1R5x8tTHDIzWzsHFNUn2aZ6gpJrni26jWIZ3Zsi+dZBCr8/kY
MJiMcG4UJ1T19aUTSrKs6WYTFizjigzfcv8F8hUx6JZvembt9L8F/st7JqUoet/SKSUwNy3I/Zol
Qkm+AJFXsuB+csv9VDahMy7fL7vcdl528qnWXTj5VOXQzINfwmzmoC6/zNGcfNXoXWmMYQnF83L6
5VgQ/8MInsLw5v1xYlhKYsrS7vtOh+Fhz98wRBo1xq4jYXPAVNiu2vXGzhgCNdx30298EGZDWxu1
LbkkIFBRy62ihll2Y2U/daaCDm26zYkByW2cqXMqCPKmsa8Nz1mK3uFISGz5za62xit9Lq7azFYU
ILbz2xOjkvPMYJbP+AyjBZ+LGJCq4RetSBJhtk5/oOmox+XU2oe8zwBHrCDKnkBJat84k32/ZKn9
9fK3XT+dHLRR24EiBMSKvLMBXa2snbEemjQmdDTvqFP9QqfRnXdLutivnU+gkLXMPxq/6V876tGn
y9a3vrDlYULYAawDRJVShMv11GYT5iljDzwEe8/0aATZ8GF/2crmwUEtBIrpK975TERh7EA8xMmQ
xlCn6B4X5syfm7Kqr5pFFPc62N4PYz4nB5u2yQ6lGDCO16nqN2w9BICRW2FUFhi3ZFKMUTjc8GYk
tCCKLb/YbQRBA6iapnv7rhJI1kMLD/EuYI8Qr/iXEsOJbXn+sPQG3o4jbGvduEQc4umvnlFN8dzm
Wnx5r7dCBdoCHtqung+deCnW9+kIBJKNUMEz6odauQ64JRmUCJZ/kAvzIPkBVSMXLPeuXMlzvNHO
lhLRIe3uR4LQD/pdz+aq2LflovY6MrfCofGv5KKN14ley0tcwnsTY8VhOQdCC9xQ3y+vog7Sg3VA
/Vu1jWe8wusVc2p2/VknsX5mvkWzFGatOHuyn937FKI45FD5e22n/UYtBRirKzDSPRhIdV67oAtp
pGK02Ey2T3+E9DGHyk39dF17Z4YW2DGTYD4yzCoaDyAbc6eoevq/kBWodlyKyhi/ykoHbEwxNPR2
OXqbiYr25KzjKO+uFIPFnJaNwJBgrF/ZexBifrUe7MeVVzX/rRL5Xn+tHGDfW93oogInKxdiS25V
3QiS6Hhw0JlJhwIBluw80cWzaIrD35++U2PS1k3VQu2+hTGrxkigMz/wDt3vUcXPv1mLBQAPzVoc
cwASpEPRMurbaTti/2IBWhdMwofZFb0dcSrqT2VUgSlWOUy1ZvBnG3liUzoRYqjnznCn9Zthbffd
YTfu1mnt6F+i5eniJK+nzFymJIMh6O4EDOxqInkd2Jd/+FJAAEIKwMDVK4OW/coD95MBIx7YpShk
CA3QqxHVc/ns0kHUB+UMWCV1BOOzmnk+zYDWerj4PLd9a9zq2+xkP9ngfq6aBGoA9o/Lizrz9dUc
6JDW0omBrE1yiwIwPYbHMij8lnq6pwV3Ysj+VIeu4lPEmNvt/8Gev6JhVn0YyKp8DJJeDlJr5hio
OdDbwfZuNfK94j8nJ1Ecq611IUVYl6Rj1EdusZZQD6IZA4iZNkgT82BeiquMGrvKThWWzkMutvDU
1JqynsR9wIbB4Nhoa9wfjuZ1hmksjCsiITl69+lBbyKmnEo5z0glm1J6P6d+qxkcy1t7OFoAATLM
Q4YsaI/VFY1U3MBnGQKsAeqB6SxUr8FkIn20Phl7KDHWWYyDcW03Xx2ShxDPVaTZ5tkt8m5mJYjD
iA9iolQQqJvWbRMXvmFTfbkplqGLGurPz87C21s0pvWHvBr6cCY9RlDJ5Cd6ZOIxcNWQyoSYOLWO
XgPMnWYO85F0Fv3Zsma6KcEaHXv9jPn8duzAcAKKoDqoE9eJKWPdd7Mj1U0PdcxAz0c/QNppv7Gy
FCwYQR7zxm2z6MKkJXU4UdKFrNTnPcrD2X5i3A0un47VVT4ETOyAjVOBAI1ZQtQyP7pSnXYr2wWm
BtJWfHORHTE23CTtcAOewrukKptAI/Wnyza3Pi6ExX2gQlAfPhNrGpmVO0bSZLHBpgajrQVHoye5
HsSiePFvGkLyB0oQ1MzOyC641zkWtXkWA2cXmsMjy+5rxqLLq9k69+uoKR4NpkPOaI1TmtN+yie4
aiq+OSCUDH3evE6WcWclGIq4bGxrRSBRRI0O94F7NpBWLk3lshqfq7KQ27kYV9Y+u5mjWJLKivHR
KfJelM6MOyfOTVJF2mzZQWH5fVDVmIa+vKCt3cMYK4H+AJ4CZzVHVhssy32YgkpA5GdtEXhkYoGX
mG7g1Lhb/8UcPB4baAKnK+V0bUuaIeM99s/4PSVwbqhbafxJV41Xby/rjx0pQvvJ6ANvMWBZNWaL
Oi9cgSXM0YO0+Fvou4cT7BpwBXBD4waX77clybR5zNosLmwAC2twkdpkwpU6WKFIly+X92/TMwDG
XLseK6mndAvkIMTPUoYTZRD/MPABk+qQ2Uvr42UzW1HJNaH+gjkcxzK99WecXHAZBmlbEFBmsTmA
9qtzoasHOjKfQyCi9JNbk1lvfjMowpK1EQoxd+x54L8Em4wcCg1HQ3WzwkEmjRhCWpAyHDyqQjZv
ecYKRVu5jAHGktOEAqgvN9NEFnfa4h2LGuyaLbpUQW/7d1beWwqH31wUJlRBAgxJpDM9uYL3Rpv1
cHjP70OrsJLA7x1VVFIZWdd88rkSZvr1VI+YI3T1KuiZeRicSnFXn9dn4Oe4qT0sxtnQrBundCmW
Bp8nR1V1b1rGGI16UQeA5hzHFINs6dLfoBu5m2r9M/rR0WWX3PxuDogiMJQDdVS549czkaB1MGON
4KWAPmpg9kboMrxrUsWttZWPozSyggQBQUL283E3K0wA+5QR+GF1P7nZtRheuuQr8cV1Pb39w6LQ
nCTwyA2hKqfXjNISdhb3pI6dhX5LjXXKUQctJf1y2dSmj0AdGUmGuyHqlC/oYBYpTGnmL4o3DIEW
82ULZ1XK1UFOLBgf921ExcpPKSxY1VAE4zz9xFQGIFyggnSKp6mqHpCR/DSNToUX3vpgGGhGUALI
/1xEakBDpCkdGC4HowxJsUq5L849Ncpm540EQE/Vm2ZrM6FXZeNViMh/Nm/Sp11vutSBMzrXHSZ4
C1PJgqYyId1gZaL5xZDDxH9Y0GYDRIK/7dv0CWTbUfbMoRu4u/z9tu6W00VJd0uJ4KS7GraRV96V
WaImYTgPlqFamWJh8miJB7a63DBhBs+1KipMhgnP+vvlpWzbgC9ivg71cvn+AjlHpiOQYRZ3yB9o
1V2L5G9nF9ZrH2IdQFlAtAOsD9JuzWBzhxopluEXWhY2lTdg/tb+rqXA1AKac1QsaHNFQHauIqtA
38vFnKZO0h5IaVxbuVuFs5NfzwTT8nrHHlNWPDfLwvesnetjzZ1dPULSLEnNKhpa63ro8FQc2vJX
t/Qo9M5WD61hCgVPDCS77WvGXDNwCO7BrOuaSKsq91GvMHvrTUN5U05jGvFxobsBoNOAjJzEgzdi
Rh/kbiEY4Z7T3gAn+1CMgcfnx9JJf3B7Apo3RYsPRBT7sZsfWM7u5nG+ryzvXoc4vSLybGwOFObx
zgCu2EfAliL2nIPFi2dNEeuivRdT/S217PjyB9i4fj6YkI6jO0+iyeuuiMmS74YM8TMlgSBfy7bf
X7a0Ec0+WJIcS9jJWA2QpYi1qg6s8kef3hKex8J6pVYXXba1eeQx0/YOoUE2Lm2cZ2i+npQIMsRP
HkZBwMRi7ATRFURoG0sCkcw60IHJUNOT+w11wrJUn6Gw0I2+hp1rfyyzeedldR1oY/HqdoCA//XC
PlhcP+dJRkTTnjQOZ3nMQb5qYDyvAJbLXr79b1ak7YOLs5TnsNJgiDxY8luqZU/OlCigJxtfCWQ8
a2sD/zGQlXxcjGmiZ13BUDzlpN4J/L9BotWQRPDSIby8ojMmWYQ1jPBi9t4H+aB/VvJMZpoQbs2Q
0HlxGkzfLFEVZS/gHmjAUAI+6WUHlkqwNi0ONBJV8OGtc4xXPHib1kTizB0F60hOc5LHXmf9ZK35
WdRUAc1cT49Ub0HJygVZJRpSq171x70U6BSVtb7kqEbq+q6s+3RPMbK5K3oMbUDunPKrqUr6NBAT
J4/oxKkGgbY+pmnisb3OBoJCR/oBSEpaoWluHpN2jgeoqICR5Z761kHxIdcKnbzQUzvyCWgFKSiD
nRXoA2oDkEejK9VGUGoEO184XVOi8h2VSek4VGM/zlAHh5+C+EsL0tBFlRJcA7iUovF3dq/qAZyD
meCsp2uUgrLondRMPHs1OIGVrw3bFKS0u263Nmm9H/ZrvqtuaR96yAMVi91y1VPTUpQec1eMpHby
mAoGefvhFy/nv48uWB2uNRTO8OY5K9RrGNlyfA+eUiXhzLR9auP0147ivjmjO12P/KmddaknsRK1
odrLLX+tWwRg9fagYgj0SBKR6mBFc0gf0j4AVquIxEH7ddlL34drzrwUcusgzcK0hy1TtTG2TH3t
JPBSPo9a2Cep+9R3XLttC1IfOA5wF5Y90brA6Xr6PcsXFrV52YdpkfRB0/T5Xl+07sWo8YoKPeEk
n9ukXjDg1VnHtk/LfT3h3rFb3e4PQ6sNoZ2N80M5FtbV1NZ9ewRQWrsSk8Dp0ObiqZrIDZ/m5KUG
3n9vW233UuGvORia5+yoW+d4mg38BZgiI5qJD1Y9vyFF5A2LG1Kspg30pFalzFtB6yS/8aSxgKGb
sad5CyBKAoqoso7B1fI6CuOoTfazlkwPXt7lgd35T5c/zxoj5K9zalcqzy82yoNgY0deVS23hiFC
AnWp0XpZRhUwdWuFyB8JyDZQI8EN9tEHsyGv85preZwfMSIZD4dpD7L0veqC2Qy+K5sYxhIxuSMP
HHtdOS2FnxbxzMit0bc7zEAeMTauOFJb+7bK+QH8jzrc2fzSWFOjd8asiNGOOjpQydTdndm86aUi
QmwGoRM70sl1C1pRz2BFPAntJSubN9RWVfjGrS1DGRAFCh+VQBTMPn4ZX0+Fada0iP3yu5Z8Lsrv
Rfn5spupTEiFA+KDQZZr+Pg9qIvM5NNK2Tghxb5sZb0Mzpz5ZCHr7XUS5hpw/7vl6mIu6+OKjnHi
9j+SntzqZXvITH+vN+XhfzMpfZ9pEWVXWTDpA8wrRH9Td9Wb3bIvRq3dGFlTBYALxpdtboZzTDGi
ZY0UYyXi+bhOMyFWlbjwcSv2rlgejM8koFf2ncB0hvV1eHH2BnT0VHexsXX5n5pdt/9ke1GHHhow
8sIXcRdb4XJ0rqzQvSbXdRc2e3Lt74qbogzLb1MEaaGwAZsVGLSbSEnKvzrk2Xc+Wb90M2eZ5Vtu
hh/SRdOuAhdIH0xzUH/GLwNyL3JjPNDZoQv9aJmC/so9No9VqEoPttq1OC///QqOFLLzDCq64xpp
psKwrtvZMIN6gngP8JIv7og2S2p5QT2D7iub2l3JJ7CY+donTR9V/rAVWk9/iXSALWIkk7P6w/yT
aUFyO4PP+zsDpm0lgRJRha5nE68p0xCyF/Z7UXBsre524XM48uG2BiEsE+Zxw3/DEDRUrTQbWsWl
ONjFdF+1noqbddMihETWsT8bcJ413Jx44jxRYft+XsT2xLOQVdVu9MQSLAVAHAaBEGnfDFSxy5sh
bOVOh0Ae8fHQ/WhzmLSB+zNuyuK9unLf0nKfmKrn+la8R6r0XyvSXkKUuK/bui5iw0rvGGsfzaVR
xGKVCSlKpjnlmK0pceUvye0gCJy0slS6rardkuKiV+Ut+ADX3SrfSu2LA+3x9vVyGFSZWP/8xAla
rjcNBdNjbCwvHQQY5+VTW/31oBUyZ5AbrOAqvMrPdEZmA5W11OlRFKrvRW2EImdBQh4o+eu5a8nQ
mnCcrMbmmkHECEN2Vz35HhLMqeWKIfWtY3O6mPXPT2wAfQopNugcx23/M53KiJcsLJCQEZB9LJbC
2NbncaEGD2F4ghqqnFXoxtTqBRuKOHdBbs6R+Vu/QVi6u+wEW1c+elaYV/dQecLiPi4JmPvG8Fte
YFw90x8HT0O/tE/mQ0aa/ID82b6ehvkHKqvV82XDW80yFJ5Xqkt0kDDZLcWDGW1Ga8hsRD2bAzKW
XPcMvG5zXoLFnb/kdQrsiddF3pI8TQUO2WXzW/knaJVQ5rCAUzpDlNkzUhsnxSw5kNsgWIgxzY6H
o3ag4+/LhraiBWa9IWYC6uPzQVfcK0tXU7+Iy268pkUSeX73dNnElluempBc32TEyKbaw/XVtxFm
TsOOl0FvVGCyaAM/Uz21trfuz4qkU1AtZucjGSxiMxOvesl30wTFUmp6WZSOyqo+/O/j3YgCFDSQ
CBDSeGbLbYoy8xaW+zBGMJ4CDc4hUSr7na/nowlp+yAGYbo9w/blNxBETQLehsUr2Mpi63v7rWb7
9lN6cK7zF/t4+bO9n61La5M2kgqj8DhPEIBvHaDkhvuJR9mtFUEU4hP91tSh6m23vVJgIlywRoCd
Wjrsemn7BRTwYBBi4JNjhrrFv406++SVjuJyOY8r66b+MSXdX0sHCmyqw5QJErag89PApDTM++vK
z+fQmug19+vw8oaeR8yPNtc/PwnPbjdYxahjP6FHvy+K+T7XCpBhG39JlOXZMIOYjBsNBc+zh3iH
LorrajBT9TY0EKww98l1lvmKCHV+qlczkCxGQxo1bbl7NrkiB+tSxmLwNnwGre1XCAy/aTa/Szyd
AcEACsnL27f5yWzk4wjIIK+S1avFDNrd2oVBn3l4ECwo2mHI7aET1Z7q/VtNMlBjgnP7stXNjwYR
OBMQPw9oHekQEFHmvT4xFuc5CItTs4uzsXmeKvtfnOPEjvT40tnoip4VLE7s5mmx8MWcbmdkf4/B
wFdDT/U93KPdJh2xjC1isvuKxaBfDThYV8V4bc1T4HkqfeT3v+osfODqRi3I2aIqZ2BPy0YcMej1
QU4mN+peD2d7WZ5pJni0ZqY3mtUNj8uI2Al2rTwgGHCHzlrR2CgWmuORe3he+rTTDtwa519DkSfH
VKCYmVUjqFDmyg/yLhM3VgX6UC7s4WC3IMe2WzFAOI2RByBOyigrLdBxasUIbgXoFUygo7b9XYNi
AvjWnL4GLNWoHi+7jRzKJJ5JOTvq02aZyxocj6aXBJnHbkTehFY7hODx/UvPeTcFuLTtAwFo4p+P
YWXkfLH9JLH3rc+PqCLuq3SKB0t108krgnoFzpyJ8URgd85B5z2UF1vBfSgok3lfsgfHjTlt49JW
UTmcOc5qCetxwegENtozQKMNBTLUZjN9D/wvlLU/ofAcjaUfTLYIOC2fx4Q94rzuhasd9EFEgtw0
+n5siis8S6IMKN+eNvuGMtDMGYGxeAfN6nfWbN30iXY3gXrbA5Npyq1VjtMPCwxyDo0XJxMPfEqu
kxLQY10V/M+A0tKq3vPNk+hfcyNnbUmhd9bZr16tpwFgKWg7XHvWm2GKUMcsV5vfCr+/6u3i6zh3
h9bdFwZoOUb6G4SUICgnP2c2gGC/744oZN+2otlV3vcheZ3KL8sMxF1ih36ahkafh1wHcSUXWO8S
dIb/1I/sUI+L6qm+5RagiXZBCL+CGuQECBh6M2Mge9tTULfSZxAHRI39fQGZxN8dqPftO7Gz/o6T
7bNLlmTlADuD/7okR4u3eLK5ga3NioB/VveRLUkRH7NwHNCQSt8nlv2bZ/q1S109HPwmGuz2KgVQ
LgA6HXUgAoYkzmhcF70GQn6dx5eXfDY+tf4SD2BKIFIJYN4yYcGAcZOZ6rW+h24MDzjU7CkDp8Ra
aXK95KZuMnRA2nvHnZ5Z7R/TOV8Uu342J7H+BJDeoW29QgfxEPm47VAu71Hq4tiMFxvSK/RgHtbu
3FAcvPa2KyMRDWG2VyktyAUvyaotld4c4ev5kPQ4K1lyM1n1LzB5Yyi/wQmBnDVdoMDaLA9OD8TO
P2z5yl5vE8yhnMPC0J2ptJJhve59czQjemVF1rcVr1X9vfTa+ypPbElXPgUIfRY6bE1Xc7TWyw+j
fbB8ZPb+boCYpJfEUA62nLiJVbXe7e96Ylv6rpOXACKWr7YhkAgWtlVnbgzmsB4DEhqRcZ2pOUG3
QsXJ3sqwMZuVGKtffcmKOwNvsdAtw/G5DdPIgr7dSI66EXVg7P8/mDbgpqe5yPtWo2UEwB/uLqRA
H92YclKOVj3qezIA1J3lyRBUBTksevZAzCRs8+oHtcgTQCdP5ZzhR6S4ayZAqBRHWn5t/+d3eHgw
Wi5Yc+VyhtnkPaoNk77PjTfWQLfFVSBfVQakdw1GgsHaks/6vqLpjphXvq9S5j0rjMhrkPay0jzu
Qb9b35f8R9uNVwZ47+vkuMx3IsHErttHWe6t/NmKsynn/7CLvBUIfQu7h8MpuWxlCZ0Bjo+bhvlh
QqHn3UeL0+56Rq7s/FfretHlYLCxl6cG5SjUDlNttJ5AFPL5JyQeoDixS7dSAXbW/ZJ8EzU0IJhA
No3mnDyo5XMBsPzgYD8dIxozE6I6xPg+aEiwLq/H2DiAsOSstTQolGD+5eMpgCru1CLGI1fai50J
PXuvekUfGLS8oJV4Mcc9s+P0Hp1OK4KUX1TuQZT3acgjZuCFFdEiNIY7Vile4lv37YdftZ7dk5sd
w1W24Im9hiInXqI+BI76OARuXO2gCqPCwK+39/lu/9kDKVtOtTxxgPvV93YasKN35R5YNBzcF95A
ICAcfqwT59UufyFaoHHVbaoyLp3ODqjKikz4ANOK0age0NbbFaF5az4xiBetwkGIgGF1q2JW2gr3
H/ZYOrNF3TfgbcGq82NzXKLm3gIWeQxG9I/o9/5+Oqhu8LPi0XpaUYOAO68iZ2flgZG6gi8A+kMg
ax12TCHNdEyiVSLKDoHNKtudqnq0kTQYxMQjaCW3RjYqeTezTMgSaSlZrxeoMqN7uIPy7UFlZuu4
4pxijsJAJQJZ2Ud39Ye6HauJkX1fGkjf7xooCc+qHo7KiOQoKYbU5tksyJ7rWlDMeujAXZdOU4TU
rQh3uhbJLUhOiAERKQLykd8Tyhvqx9y2H5xsl5S3UwxEWpyXMAGwbdgdu3snj+w+QOpsBGsbme47
K7oc6M4a6O/Od2J0PYcnIQWfDXVYhnVBqOsKT8IC008H3dutUDYe+Vc1Ekgwg0Rtc6U6altHHENX
a9sY/n82Hkfz3HdZWf0/0q5rR25kyX4RAXrzSluuvVP3CyG1JJJJ783X78nevSNWFrdyNQsImIcG
JiqSEZGRYc6RfDIag50Py6lLtcRu4/JZTMMjkfSW8/7fdG4MsENfCy3pCwz+Km8kwEv1VNs8hXdb
y4m4JvjIQwXktlmFMX2HD+m4/WVXYpn01VSjMJ+XTvLzQbATq/yJ/OsjGUWAV861M9Va6pImu68M
Ejvp0JZOWecngUidYzV5cP2Lf9VT2LC+PgMmOWgKbU5KBT+m/q19FvexQ9z4zmicMagx9Jo4naeW
NtgGD9oh8/K7LMh5KyzbRvfnPNh5gUzSyBCZ+AngR3vGJnL3k/Leu5Fqy/eVl+81p3tQKzdP/7pu
/mXuK8lM5BNzMBvVMlVeQyyqO7syQFhAiFcLE8fYNs17JYq5rPWwjGsrh61pdbEXIukp67sbEgre
TJLX0VRrjjyecetMuG1VJcI4AASGH6Ci/WIatBzxaTgsDtnJO4DC/X0GjSTsH2/SmdAL/L6sL6k3
5ZZ+CzTdfYIlsuvWylWKibsdBioKokBGS/mK3fEl+dUcMVZhmwiJ5V3fOvWOI5Ke0xUH0Zk43Mgt
xtJn2EgjueEH9oPDQ0opIA6xfpyQdiDV8q6L3LyPVwfJBGEhL5IGyL1fQTigpMy9LwRdwJsW2rJI
tKFpt8PE6jib1Eo1GGK+zlJFvNW129KKPSVfvLZ9nBdePUTeujHX0hj7V1uxUuR6oF8uuQXL4a8Q
30+xAWVlBiVWUJ0IybP1EKkO1nPsxps8lKKJl7gqJ5HdyuXXP4Txi1GQBvACTpK/zG/x9DqWCGkC
OXHzON7xMu5gldYcDRnkJK9IWfPSy9zIs5zlYLSgb7TB124iroY/KpAn2wtvt33zklmryXhKUVSF
IpFR8mV0IFOvfBEJSL171Alku3nBBsXMKz/T/yPrKGuJjKO0VYECoIUvHFY/sQrmGPOhHT6vuwbv
4zGukQGJtAVUGJKi6YlE7ybBJFUBrkxSv1wXxDNX5o7O80WXmwiC5PghazN7jHgzmZvHhe6+jGkF
Df8YVcRuEMpZh3202ZuedLbUfprcCdZtM1hJYfQYuiVKFgFSsv382lU2Hv9YiNvh84NOhih+wkUn
2nyWQql/FGMyij5ORxKrsLzBx/GBdX04ZkeQg/nqLrvhwd9vGsQfYWzuEPUjNhE0CJP0wcNgu4aU
qgBSyfy3aG40VVhpxUZLolZWvtQQlKoPbfUiT0dp4PHGbRrdShkmRha6HLXAuZB8wxwB2/lgWN+u
W/WWzWEJDW0oDKwAIZv+fZXeNwWgB4liAgQLM/N1GD+ZmE6IVc7Y49b9tZbCBAK91/KwDy2UA4Aa
qBDpu5H1kW2qDQBvG3BahO0pTZe71GqW4Lp+Wwe4lsz41CySehkbSDb076VyMhdO+LnAFaNWgHEV
jNHT/uwF1+OimhHYiiMaVRffPOhOZvkx3kaDp/u5m99RkgcecvCmQ62FsjfJPMaYIouRD3xkJzOg
Fedq1zT25GkOv8JNz4gN42tpjI1gamwwhgYqkuS7Ib4YHVqid0v8IM+8w6Sx55okxk7aHulwCJgh
v51t+aDEnvjdOqL+gMJS6A546MJOT7IviHddYOz/haWsPiRjKb2YR+0w40yzEvlGHjlAy7ou4X/5
bHS1By5NR0rOnU3LEitXEqg3OghPbuZbt/K+9ymKX/0m+BxptLNzeZh/pDGxgywYnjUFQfSBqPY7
0TrMVWUoG2WNZWeLdgcY19Rum8FANyz5LZoL7/bf6rnBNf78ACavAjvOQJQY6ta5V+0rP/KqnV67
k1e68YGXIm86OvYkVZCtoKjNzjmLSYIJm6yS/LlI7hqx9WQt4pVXt8IYmocAikMlTsUNff79zCxq
RlFGAcYgSon1I3F+1BOwJttkEjLrvhT02jhMYy0/qYtkHsho5Y9mTgQXQG9LNSw/U2s0B1vISN7v
VaEs0JNvysYf+qhzhq5dDtieiXgUWPRXsXZAqT9oFZECrzCGHVVDlhY97pBRLdwFE9+xdbR46J9b
MWIthMkqJLPOq1aFkFgO39sxB8npA6ACsI+G+gWvMLQVJtDAwHwGYNkuyRinxiQTEUIIC/VDYpC3
fLGCQlI9JVNOzdh8AO/g9bo3bem3Fsk4U5oBTMYQIXJpZE8SXydSuZqaul1XBrXGWx7d+mRraYzn
mNOUmwt2V/xGOfXzQTPfMjwJrmu0mQiuhTCXSCyCcFSsICQzm0fS1qZLAEqH+pJhOkum7sc4vBkU
JIckno/SpBzxCt0nFmhVulC0HM6v2fLf9a9hfEsXsECaFwIO+K5zNe0RSMOAbU2csdl3ghc5lSO4
PIDO7WOm68cg1gKVAZOXpiStR/TBZH8WD5H0UZff63jhHLNCLYN1P+CBgwgasG+mzO6r60qJp48I
xVox8ftqAhZMc5A71S20zjWWyhu70ZWMn1qDK6dVXVG/xfLQTYHAjSoliPHSO6FA6WQAaX0lH8zk
rReLQ6JPTm9gt0hqTiAewYK2bsMTHFIBCFFsg6QsgiXSgUnBG+rY9ARspSMGAnvjokiACRrBrNpI
9ptytIH8aPckR9V+srXlQUlS3i22aRcrcYzjVWMuLXoOcZSjr7WB4h7bWPnsXPnJtBVHeplUW3BT
rndsfDZc0Shf0fYyNv+ZqImZ/zwVRbyHVBUoOpJxN0t30tAEsvLTzD+y5UeGqd0sTRxRSZAqcDKh
Da3PpLPh1KpmZSaQrmeYW1jmpsNqbthyCh8b9xmkAOWGtoGBc8CEGcCGhxLa3IpfVsD9MsTdWOh2
q4iBMha2kGAFSo4eLctyr/v613gp4xIqaDgpdR5m0gBNcX6Pqmar5ipMx+8m7FNINRaPw6LHY4AU
laLb1VJJz7E5ad/CIR6J0/XG5HQxAPsxtno0ZzCBJb9z8CUfY3EuvdTADGuYgzw5tby6A6FBLXiK
idWyvEnIoSln4sLNZR8cWKZTLYrwLsxKizH2qXdgAnNwXb2tkiTUwyg5zX4MXFLn6sVlNKKIXCp+
JqaO0OVuDQxs0P7MOykJC1tCxLHj8cMkQu7VpvlaF8NbE03ftYz8XgaZU4SlOfP5YRvA0wQ8IxIj
3JXsYZdlbwhzDvXD+mdlfBh56QDCz+4xWXxd70ubPRfEeCqyzAk0YxCU559j5Ckab374YqtSR+61
VoWx1xprxFKiTbJvjJnXG8MuNgkAZkHS8dD0N8N42yHakeZ9iktcYxlm9Vp3NkZ7HnIHa7TBMLf2
Iud3opjYRRXbaKc8y1ICoAtepnh5s9BfamFmXMWr+gI4ZFyEvtZknEVV2lZpD3faW+xWb9OBfJcc
4RB9QxvtTX68/gE4QlkurcKQx3nSRkTmvgnvI4yQgBRC1Z7a3pC+XRe1bVT/6GcwHtzMWqOSaoFP
zQ0URP+iy5wQPHkid4Fx06wothjQoLHKwHqTksq9MOai7Kd4oXRGb5cdb2xkUxvwZiEHkFTc1Uy0
VRNihCqBNrFMeX/9uEBFrFTsEUPG189t8xOtJDEZx2CC+lihkpLi9xLKDpCnHVXieSJHCjsfu6RK
KOog4vGVDlc0Vlry97bkWMBlGgAL/6PJ1+NvVTgq5TiaSQcZhnRKhdeWjgIb5j6vBjvpGk6X5/Ki
OhfGhBZM7iqLGcEGSPWsRndTChgeJQjF/iggB7KyDDh3EeeW4inIBJsiE3sdzyaEs+lHnlu7rkns
LPnZt+96y4Ps2hgnogqiqwucUSBKspMQRjxmZWFBwdaT9lLkWnfyQ3hD4a3NB9lp0YINXRGZ+I8l
mCVXucn34qcQgMpg3+9izv217Q1/fgt1yNWXVepSk3vgGGNWS+pACS0I7gKyqkAuTdUFxkLpX/cJ
njxqzSt5WH8likgk2e/k5CGeP4eh9hZxcgoej812JPmjGP0hK0GIjJlaxThkk5bvsaekxRxor69k
/uKypWDSyI6xc81uPs+ASBITETeUpZve0j3Icf9dmZTfBcD9xBKT86Xqohi+F4fKizTFadsBUNzt
Hnf3g9BrdjcPDpa5nERNnVxEyVcXnCxRd7L4Vhc6htHVmqY3nKi0eTC6DtJHmtSrLNXa0Ali0880
/pn7Po4x6/52/RNvlIJg338ksBEpFNq0LVUcfVi8Ru13dAQ8Kf2WWIEqzfZcHObsOYtv5Iyzv8VR
jA1SBji15VKFYiWyATm+FSrOlbtR/j1XjIlMWQJSjsVClKAlvbiyCzzlDoKnP6s2LnrTKTxd3WfO
wusV8TRjopM1CqFeGZCr1JXd5+9zzTHljSz2XDP6C1beUhCtRWKDs+uAHDEvXuwkyQETGLrbuzR/
0l0r9bKay/yzGQ5WpsKEAzwArHCkqdMEgIxQexo7yyuM0p4i3vjZdj65EsUEBKVZFMky4a2FjGDQ
tG6oqW7TY/t0mRypCR0jnv1UMh6HBFki9sr2Ziu68QgAMYN8a2C6AJ0+9RLmD8cWgJc1YE26fW9U
XtKazmjJnD3xzaMBuDvQ3YHxjmzl/JMkKHzO7QQv6jOATCaTbS6LXwq9E5Z/X4FCAwH/8ManoPhs
c2sqQjUeahWeM3U2NrBcmWBtglQeJzBQO2UC5pkcxn8SsRax0gU51bekhgstbv4AWBJPQBM8wfue
P+SwcYhnEhnPyZZSyGRAVPtV+wySL3cpErsGIzfIpuzrytG08ZpuzOfShmSSgdmFS133KYEBenmO
AkjqYj4UXeEl0sjx2Y2ggEULEYWmTaZlUYnEMYpwc09Ae7QlNQJrl0R4yOQbydiZFMZrtDoWos5A
YBhKbT8XxntaOuqEFgPQjrGaiNGF9kddP10/y62vtlaNZmuraASo97gGJi/s0ZoPdRPeWlaGBePc
0yL95booGmDYzwZYbQyRbxIGz1ph5PqgY1A728nTISlQZWp4PA1bFwdO8Y8UxjiEsE3yXsO3Gh1k
I4ub7vpf0QemtT0kXs/1XX4ncNdGeJrRv68OUa/0TCIEhzgVrZM1RxWYuZXK+VJbF8eZZox9hELa
hxM1++h18cPfNHlV9+SVLrvLJ+IJLm/MbKOSTSkH/pwlYxxzP47It3CW2Uk/WMfFFpzPyUnuAY8A
jjHeHM+2l/2RxrwWBzVqrRyh2KeEX1YmgByvJDzkhY1e4blOzEvRNAvs2qJqh5mJBb3C1IufBGf+
jHe5H7/o3nWTpwd0xeRVZknMStCSCrHr7FvN+Lz0zX0k46ZXlPYmFoRdpQHB/LrAbXcGNRGQP7/g
ds8tMY0GrYhbfDFTfK9D4ix16tSV4pSJ4lyXtO1oGiAlYAEoILFNu5rI6jCGoexLd9Ej3lJ2H5C7
3JkeOy+0x313U9zwVsI2tVuJZDxgIoD3BTw1PKACualyo6HWpujflPbjum6blriSw9h9Ui9GkxSW
7OvLsyrFNtaKOafH04Sx9SzHg2UBxq4vZCXAj6LxMRcHP6mkp1mZ/OvabEanlTaMxWcCWkDKIMCL
mwrsGreLZtrtEHEsb1MK7AC8GqIFEgrl3PJkxWqsnuDbgEf0JPfSa21IztzyXoLbMWklh43valhP
Aibb/cadXLqKE01gqBoQlUS6lxJoP6+f3radrwQywR1Y0j1QDyAwvDEDJXcy8Bj56gihrZ/vLXBj
yZgNAagDLx5uh6qVZMbcQcTVhosCyeKh2tNZFIAx++VexqonioIci+R9P8bmFStpxhyLvr5cdjvM
FD2qQupatcU7zk3fWinFWL5OtAozMbATNRA+u2c6qjm/T4dyLzklPuD8pj9yPiC1vIsgrAP/BnUy
NLbZ2kFct9bYK5DYHzq3+1q70W7Vp96Nd1WQOcP7dXmbrr0SJ587QqbP/xOk6ma81boGbzz1o5+a
17LkAdtufjNQ2ABqGqvAF6zICWkHMzWgWaXFo52Z8gJO0sz0acv3759IaNgZWJPSDeuSfwj/1xhk
dADaxx39DQRFgbLUu6mJPSwD/vgXBwgoLQx+gYgFmfz5ASpqG3fVFCl+lId2ptzXXebCOO1Sb/fX
JW2eH8VVAwkL2ErYdU1hzgTQBqIbiL3xYAij7+kYHisycK6TzSwArmOANgT/WDIgSwtngbSx4ufG
N0ki9iwOmA19KepHGQ/A6yptutdKFuNe5YAnp6VCpRloxjXatxlO77qIzVMDDRUYfQHYij7c+fcZ
w6mcUwnfJ+7GvTEYj30eBSTmgetvaaKJ6KuBrJJWcJlra2k70qEUrvhoYPhWnt9KSfl6XZNNEdhq
RalCwrXFzjYBNFOplCFX/EV/HGaCBxZvEmIrGMCIoQe28YBsy5xV0aOaMEyQYHWxpw/jfbwAHCOa
8sWpRlQAruuzVQ4Em5CigX5HVNAGZs7MHIepV0N4aS7oJz3GzqweVXtzap+yMT1KKiYKSos8VDEa
dhlGHW0tXTgtui3rAImAiZkTNKIveLxFGZxkdYne9ySFuBNzhN02dYpZ+31d1005GFMC1hKG0i4Y
tkqhaQHEVOPbxbMHqAUQGiVBaSacSuemGEC5YmVti8RaDsUSABgdrFDf6/IhXESsjxccj9oKEOiS
ASDdALkb7OXcoxSzz0Hf1Si+0GLWqh4ejFK67XJMYNRJc2rVyL9+djQIsDcipbA2AZmBVVQ2V6ux
iVGEcg+rDA9An3PSafSJ+ZEL6g1RjxMx/kVusZZH/XD1Pp66ctDyesA8RNh7VfeE6pSTgFzrulYX
QP3IKmRUlkQKSox3KxtnYXaAFBVgElh80e38EYt1N8mv7C1CVfW29IsgxRaxgdlhXsFzy0jWgpmg
a7V9gUkaCE7Ctz566+TnvuTYoURt4OKbrZRjbKQfRKudF8jonQ687Xb1rH3Kr4VfOtUP4bX+Rr5X
t+YuPljvxUO7u36yW1FspR+LiiHJZQo3gGxFENArmZ2e3A3qc9jzkHo2s/u1JObut/BWaWOhwgQL
+CQwy3vKD8NOtavMxp60nbjWv6j3r23mi3x9ZZq9AayB+OtYAeRE2sc+5Pgaxza+auUrASABbIow
xNmVQutoZm+rOrHz9l80wM/0YFxMAi6bVc8QkyU9Nnl/RuEPefr5/zMDqupKFWNudJmoCFNAaLAj
8m3R36f6VVh4a6qb4emPqX81dVdyQtmodb2GHNEEK29FnJrSzad3Za/tzHG0G4M3AUNP54pzyczj
ZwYxthl2OL0lHNxQrG0h/nb97C4ob5jgJDMxYhnBESRbsOzWE+7myW3upd1wXCIAHMify2+UaNzs
oO8aEBLbE2dNZPMNu3YrJniI7TiGOo2MKQomn8K3yk88xXL15w605rfjXjxmL9bzzKsJbB8rtl8o
Cw1Ffjs3mNqwMHpKWuiMmb6aDoklPF7Ubff6I4Kxe2FWjbEBEJ9fhXdF+zQJ9zNvK4SnBWP2Qy1a
9WJCBNEiuspjm5jHuW4dGwkAxsgBrajKGJYx2SdqpcxZicEq1deUn4Vy3xFwoeh3tfAgZxJH1FaO
qABHl5ZoRHAMs3l1YUYxNqwKqFODbAlULHG37GIBO2rigyQHRqzvpd4Mqkp1jYITDL/60YyjKQZM
AXwfeG5dAH+2Y91ogkVUfxzyb7ou2GqMRjyZHRMcFkKY72dVvV2K6rblbZVtfEWw2+jA3QC6Eigz
GBeYSquWWqCF+ouFvpQu273xcP0jbmzXY8rkjwiLqfYmcZ9JRqzAy+qB+B0Ylf1KxYhlMkqaLRUq
RbHK1R3oD2t/QcZna2Mme+JQEL9eouqAENTclkQpPqJKtN4FNZt5Q8YbI6IGpqXxHsEnEGnd4Nwl
Czr3O4IqBxdssW/2mDeXbHJH7hV32Rle8ivGencA9Nx74mVBCTKH8E3egUNBcYgXYYOxCXpOcrHx
Yc5+EXPld2Y6gwQHv6isP8n8Og3cV9GGd51JkM91VsKMPswhITuVtyK6GG/AhAz6995dvOHDxLak
fIzuioB3j22kbGdymfC3wCB0AzvtQLRp9nS7XAraPR/tZWMS/vybMjGwTgWj0rWvbyo6sqO4/avq
ZH74TtFzCmAoYcfLyYPJLvzYN0CU1QFFTfVzv6jt8q1x0icLgKMub/GLpz4bN/MKzcyJ/ixFcADF
4TaJZCuC6IDl3h7CG7E4zbrqXXfCLWtCOwLonADhAoE6c+bYh5ULUmq6X43F/axGN3Icc164W7cp
+isIYxbGyhBJmGyhlLVZyImOdPipOtWLZ31qvq7acWGL98LNXN2BC6J0Rm5BeONAz+QyKcSkRGWh
WQhhURnZHUmPZZE4Rp8cSXIzTz8ja7Yl8vnX5wmOIdpOAskQtrOY8xS1qQ3zxUSJLH5Uwsidch5c
x2bYXItgzNdS80EsZ4tmRtV+PJDeqfa5VwYEm9q3SeNaiEPCPnr6F92kM9UY+xSiQjaXEXIN+eeY
PA0qoMSmnZFwlgG2+rZncujrapXOWkZch1jsofqNnu7AHX9KweLARB2AxdrJ2/UvtnXHYqAXCzG4
zXDNslUtdBVFs24X1Z/mwllwsZt67SwDpU89SEVql+niz9FHrXCGSbf8QgW8BQbi8Z9L0kFSdI2U
NTUud5DziNlOi4PUE7zOpnhGaWinlT02XsplBdryeeyToNwEGC/M8DA3yKA1SdmVie4rVn4jC9Mn
gE55Pr8lg2KuUFw6OD17qGML2sg6AS1e8lrt68fUA18F+jGdh8UmTKFgiYrXkNl6C9M9mX9EMnZT
Ny0YYFOIHMGQWT5WuEA6QLAN37GJhAYQr1TJlceENaUOsx5sqdAGg2nYonVjtznq4OajvXFAmnP2
J7bs9Ew/JpzN1VRXYJ/V0QmKdn1g7kdfAhiUuOOVL7YM80wSk/vp06CkllDovhhk+/R2fKWzE6bb
utFzDWhtmKTl8taE1c2s48/nYzMtbV6GQcm/1KueQw8Yve7oqMBpXZzkcTolkY3B5/DG+oY9cyc7
jQ/dtwzIpp8EyFAUcDR1oufp0L/npyazyWPk1G4kuzW6f6oj45g+R4xzSY2t+sSzXN7X2bhr1kfG
LiIMkWYNUYlfTwBAWPhIl/z+xF8O3+pxnslhcrNiqayyCvFpMKDtUwJR4qLFesTaKQZaYk4RjUZ0
5vUBBh0kBbjPwOD85QGrSNx0Ypi186z7iwJ4v6W0jf77UnDzTfqbr4lhLrS4b9ulChcduIKDGx2l
XYncq7PJreyKP3j72Tyd2FssrQVrTCBMmucHXTtFRfWEibGG92zkyWGikTJrpBoHyJl8E8SrMwIg
HfeY7wfHtEO7OPRvvAuaJ5IJSFZHROzd4HNlOp2VjPftOHhqxuMb2LbBlVkwgUgFiePSEhGBL0yc
9DWVbwSsXY5gL5n3wnSHO0s23zXtKBeFw7mrN00FZOvYHkc77eI9bBWxDKgAiA6jmyn7hsaaTbJT
eMjaN601nBZlGuVWzT6ikZPXbUfflWTG8cosixQgh1AH7/bK0dxjdB8dcbBhcpyOGsaFN6wEMRlk
mudyKCgwHLVHdzVZovzeVG8bzACKyby/fp5f5dozYUCDBBGSCrpKsD5dEHB0WZZEidYn4AcsbcVC
/8l+FXzYrOwYPsGjfCc/5eMRZuSLO3RHzdz+zXv2XZjt+W9QmCd2ShQLj+wuCRol3aut/G6W3e9S
NThd5cu8ksrBhjVlYELqwy5w1UWk6kCBorqKDiZh7DzF3rBNKfcwSe6Wki0Q+69f6xCqAuIYvKaA
fb+Y+sIQeTO26ggu96h2VcE3rci7/g0v7k0qAYUwdP8xLXyBTlnWpDUqE2qBUkqvnsohcRqgQ6na
SZKjv/Y/Rhjj+gsQmdHXgLAGEU1yE6/KHiwgMS4AREvLfcIFwrxweEYgk4qAVW1s6hDn998Elq2T
/how1YPhLNx35dv1o7xIWs+FsYy+ZaOmjdTQoyzAHq30jqjwKFQuvJuKwBYN+rogWLvgVkin2sIE
+5IEhgaInlr4DggUZ54ab+iwd3xdnU2Lp3097NwaWAJlE/2wkUNUTyHsP4cXpbeGM4xueIfpIX/c
VQCn5jzfNs9wJZOJk/XSWaFRQOZg6gBkb8HEInKskBoZG7TWajERUqolpex7MQmKMXblHLXX+mBg
VXJOX5Yy9gpi/JuDxCw7al6g/DYVtkqCPV6l7+opCYQdAG/bXfEMOEcnDYTBlXsnei/dIuAZ4+bX
Wwtl0qIikeI8jCBUDSzF0XoHSJyoTn0l4thJEBu3mVx+eWzLQjF5g0cp6kJ0cRynv0r6VDnpF6mQ
oeuko0ZTv1RJdCjimxQJBcc+tyL/WhQTTTBW0YM5U4GtpD4Yn71lVx2b6kDeKAWq9NLexx4qbbwM
8DJ/gQ8CUJq2KlGRktiLwJKSQiaymQRia5i2oZTgLOj1F3Aa7foqeZej/gbA076gD7e5KO3msv2I
CeEMiF12379+BSI3FlswhMLOAxdxlCmhouNXBOFN+zo904UTeV+ehgOFK593oou9SperPX3ds95D
p/r+I5dJTNU5i3RSQy7Zh8BmV3bmXqVI5Sd5F/6Lq2ktijEl2TSjoSuMJEjSwzQPrtZLzgKazNjE
dNoscczpEjCYOVHGnCwUp8w8gWZYdh9cBfv0nwJxsGKQ4oLXTxM1Ki91I5ccyYPiNQ5ah0Cb4xg1
vZGunS9zY6V1NatDhl+BNcq6cppTuqsD/R43SVraCeZ9ncar90qDFkHqCqM9CbbO41XbzOtWJ/+V
za6cOJOHBFzd+BEj3h70mTgDsB3P0l/NSQXqJjq2QEY6ornZgHbGUV7xS4gdzu71s9i6C9a/gik0
IcDkRAvpUSygQZCAUWLykjoa66+c9pevrxQF5MxQdRJEzAdgKHjoEduapwWYPrb/L0WmTY1AJEM5
vDGjxjYerV7XoylF6CgTY6/n1osmqByVNkWAkMuyTMyFXtBPprrWmJUZk8AEGMoc4zt1nMLjZthd
SWAiAFGzvOoHrDEi9A4oj6DU2cjklxibL9e//6YgE8AjEpDmLl9rY232oVnkJFC17kWNgTLSV09d
xJ31oTnFhREgvQZeCHirLokJ1KY3schB8ILoTyB7VJw6ih66ATNM5RvYIEUbkBBuTRqvBXSPFEd4
oKbceuCWthTAEvNhCj4eO0zYmNqiNllGgsrQlmNtlFEJVEmS/55aKQ/quBSdvMlMr2gGxaZvMaep
xPoYJ1V7X9Va7A3WLWimsXIwpJzQuGVTlOVNAT0Nnj9s/tLh4ZP2TUUp79NdKOQuBh95ce8ybwD5
jSgDeZJi5F8OGNZ4feWRhBo2gu8i2yD3TrGBnDhg42u8xaEOOWjuuPv79+O5YCbsZ1kMTIYJXGsT
OsGNHAemimJhL/AGbC/TznM5TGAvdHVOFwAJBokgHcL604zReenBQAvgPRUAF1X+eN19Lmdg4P2r
I2XnyLRejCg5RhyIqCfqRwU08eYOxU/QxBsAMXYwT9aW73LmC6OrAJkMuF6cr3ppOOe/gIngxtj2
ixrhTJVBxTjWCH4MLbP+2jrPhVD3XsXwZm7bGnDwcTBbxElBNABy0+sn+TWQdB4hqAiAD2GMQwM+
IPXdlYglq/pZUZc4qH+bgeVOlV0if3+VFFv9UD6Hk4Sur+VpH/LP5rfW2sYN0JLSYL7rXSHIPDoF
ef0HXcaK89/DhOBGEQhWLPB7FkkCdh8YgDFRHf26LuSyjk/tRwElKBA2Uchl52Rjs1NNLMfGyAIU
1RMNF3CmtLMe+wXgih5QGNfQPoh/8axmI8M+E8yWdDoFVG8gT4gDOaCAm3mA5R/0JWkj5v/AWkHt
g/24aPyg3QpgSYQexjGHEmjVoKZIAm2mtBT5HV4VHxj4DsKMeKMc3eZWHsx6mdvykL8kRebNstpw
vuiWp1AkMc2yDIyJsADGYgOoVnOGp6gL5p3HuC9ss9QLjj9uBdm1FMZuRqHto9mEFCA7DXYkio1j
dObBpFPyUt/w8GB4SjEJ/DQVTZH2NOTpuW4PRnkbkpFTdNlyBRnIVIA4QGXEMBgZIaaf5MVQcXBW
EjlJWQLiIUNesigir1S2qY5haFjMAbSNxUaB2CpSJZKtOMC803EUVLwuQ075g/7aC1tciWA+UCXU
xlxXRhxIsRa0UYep0iF2e6t+aBf5Q5I7Xttz0yJMvOcodiRekkyEhi3okiCEuCOmj8QAi+uPvpPs
Yvo3tyzgCP6RwwTpMgeL91gLcVCZKTgZnvQGxO8pj4F6M2StxTC1nQETMJ3WQp0e9FLYV8RWMwA/
PBXDddiYdbHhpHhZ6tZoknNca9MOVwpS41ldEZJQaBURIXkBfICFhoYxfufD3m/ZB+oqMGosbKkg
8z6XAt4gQc7qBNUVkOgE5rz8Aolx5ilFUrmjXCfuVLc/r18DWxaCDjzqVijyS1h3ORfZaLFipilJ
glao7SGNnG76WUffBTBFXxe0dYJrQcwJKn3c5GKMOGxVlmCbOiiKyuh3Ww+c8dzNMzRxl5sWRjKB
CnKuUFeFNSaQ8ySYgGsoJ6Uttqrdqxg2zR+MMHb+hVYraYzhz7lR93FUJEFWS3YsnAbwxOIz/j+l
MB8pKoSoqucyCXSwX0SgyO6Gx15I3Ou6bJoCBk4MWAJ9ADLWByRpMo8ypPTlrzS/7dTEkSfJDkve
eD1PEJOT69qkC6h14xNherRB7WMKK1vV7ow25xwcNSo24MKT/lGJufwzoSutMa6gEsABZH1Pkqfr
Z7aV9v8RgBv+3Nry3NTTvKECUMzuspd8DFGwl0D69NLEka1nvLPbzJ6QsX21dNCwYm9EPZetRAVE
X6AiJI22XFgwt1lvyvc8DUFiuuhL+xZJiaXbxjz2rpwNkZ9FGZpZCrbZDHsUs+hw/RS2fBvPeAUk
nUgqMbV0fgpFE6XCUsyorYnNT2MWxrcwkvvTXCe8dckt715JYqeCQfg1WQOttUu4YSLlZtAbR+oT
f9b3Breyv6mWDCgjPNsRlFmizqpodL1TUYEuBxQEB+s3XrDvYr5wKi6bn9RYyWFCY5U2gykukIOi
vWwvp+Sgu+VpysCzI2KU1OQ4BU8t+vfVXQZw/8kISw3RpGmPpTg9ZRTzdebYxJaTr5Wif19JIYmS
ywDQRfl+0txEGuwZhOajNNm5KvnXzY8nig1c0yJXwI6FS0gjiDab9BhK0b2qd0/GoPL6ZlshZa0X
E7zqHKytwoCPhc2WHapJHrdsyZPAeJOx/MfsRk3ZT1noYLjg9fqJbYWtP0qA9Pb840gq8s5MkJKg
6wZH7NObvDT8gcIvWD0I5WvQFRsce9j03H+M/ALh1zIsIhPAUAdCWWJUufYyqbXbydcblGO7gpNp
X7dxVGPPFdSUMllk2jxC8Paz+Zc+/BdpX7bkNq5E+UWM4E7wlYsoybW5FlfZLwyv3MEF3L9+DtzT
tySII0TXvNy+0e5wCmAikcg8eU59pCDYvb6NW45HdJChQgASnITi29IyE4j4dAqSp2YAkYXVV16x
LAEI6W5I19jB/5c18d1c5xQouAmVWY67Osasm0BBb1eeCj7jvb2Yq+SLbfkh0kK8hVAUQX3OON/D
DBF9UMAcFDXWL8f8lnffr6/ncngGlwXoAlD/5VKWFwKuK3L5oiQwkFjWbmwMT2F1MCkt8bRMv4OY
kIE+u/WzZywJOyf/PY6y0s/2Et9/geAmPensSaX4BWkGjVrXqV9SiExfX+aWK4Iqw8bIlqqD80E4
zqmZqW6sZ3lkJWMcmBUKncaEcIjZzA88UjDupAJjhUvrAsMyDo1epA6aA+jtfMYMPfoQ+q+4yCXh
lv9gIakC0zwgAyCB1ZGACOG2I8gSM7dFvZhSyN0sveszVf3qZPpLpWWfp7nY9+PYofypSNGAG1Hk
zLYQfafZrReFwXbhmOu9mlsmaA2hVvPYd+PyVNpF8qlJFMOv2mrx615xHkDbuoZVHIPcEiVw7dgN
gPPReUCNNK7jYHUN5s31UEpCw/YPRU0dzzgbdKXCJWshvc2gzJlHmUGCBaOXZcnCev0OBN5NnfWH
6z62EYiwLe/W+J+fXLZpnNstjkkeVWodusbi5bnlUeutMmOJpQ1vBkkAH9iwLRdkrEJQsFfFLeJ+
yCMAnIN+/l0SDRq3MrbdjXPpgHBBB1MAweiJCDNIaeoqBivyaBlLvyUvK2r213dMZkFwpLLG1Evb
5nnktMRPux/x8nTdwMYVi6EW3cGvt/AYFRU1qK22rdZiCT2pbpUUr2tG4tivJvu+GxLQ1xaYFErN
6LrVDUcAjAxjj3wcjYPrzx3BSibSlzUcIRlHcGRk43TQetfxjYFByTEpZbnr1jZqfFwAAQHkSeId
Efda5dQp3CGZ+iiO+58V/lPJp9pwOTA5vNvgv+HEubOuXwcyddjJqb/F0+jBYfOR1vp/hVZiuzQw
uIOZ0tXg20KcrpWpcxJnyqOBM32uC9mD1SHzhsYEf3feSOLD5saBywQXg22BykQIooqLYQQLDGyo
No7U62ZymFtVxo+65Q2aaYD1BxzozkXTMcWs7ZL1eh6pcf9DTf/oSuWNtA9mzf6A3/ERMdzl4P+5
wBnG/ejmnbrkkTbV31w7DoiifVtUcrPk88/rLr65czaXqjEhyH7BM2SupLFKx8AtR2gaQYwHxChp
rkucbnPrwLwCv8bA1gXN0Kg5ceW2Nhy7ZKPPppVAjt0IHLU58kto/9/XpBMHXXAsy9XFgZiUdEte
xyNqfqQ5WkrzELP05bqJrX6hc2pDuCMwL9+tZgkbamZWb1alNX5clqqvWn1yjzrWfAuBYmcHILPl
zwP0wBrLrTzeMvaSbLFvOwwqfTL6vvpERsStYbDNI4q1ylHtXBk2aOsbg9jUhOaLisRQlAOpVt2u
mgynQ4+zr01qFSEbyPKBT3xqRBfiCmaFCurAZ8dUCR0CHUT8s1LB9GRJpnO2nOnUkhCVgTco28RA
aCGA9GSQ4mkKGjosRpnoq+Qr8x8tJGfocYFVDF7L5fuEKKYDej/aFRbV12l3HEl1Z6Lt7lu0U/3Z
isebklgNGN0zCDhNynqY18x8bNKE7Odx1SRuvXUHYkbcRF0ZcFYEoPMdrocxYwUeflFpNGHap2BQ
n4Gd1erBW/LVR3fCT1r9s2QLeIVX3AKw2jswiblVNHbPrWbZtGIsRc0jav5q6VGNTb8epnDK4sAA
wJomu6FLD0ZmB71iBNeNb91VqKTrKh5OkPgT79+MKanTOoi4OQh5Ibi3gyDEfm5lY55bG3tqhp+f
kysRXT0zV3SYyRTLy1DaG8bP1EBC3kRN0noT/cgdbOABQ8BDpYONSnCrQndWSGFjTwdk3Uvl93ib
tfOv65u3deoN3pWGZK2NpE+4E/UYQ2xtDiNxDjmrrNONe1dJyNt1K5ufCB1hS0fdA6dScI8S+M6q
X7B32rT4esUQWhI/lmK5ZWaEcAtm+nTpalxTsbYEMVpUeBHsWnOUONymJ+gWgMfgngK6Rggt8eBU
PRjqcN41dQqNMcaw6NDNvmHFWVAUYPpTraV6GLVcRj+x+bVOLPM/P/FBI2mdkWjYx3Y2ULjExwuG
Zdh95GO9L0/4WC4YatRyhpFEif0keRpBUDpUk+Qm2P5W71aEbwXlHlOv+VImtYJQnY2OonHMckvy
rWRmBP/uemI0ELDAhbO8NtpyKBikGOi4v75l/G+5CH8GThBeHxpBFDr/LtYwGaueWMC7WfktuMJ8
2nyprTkEZyPUxCTGNpfkomkOeIUJYIPQbXOTCpqiJpqVBW6V0YUwQR25xY/rK9r0tBMjwkVd5lOG
YQisiLL5e1sMYWko/73WhTrX+zqEY9QsbTtbCcEDus8C8MeES7uE11ch2yrhvMxZm3HyZ4TQMQf8
Y0ie88wBs0HTvlw3xD/whQOcrIX/kJODaevDYg4rvglAaY/OoPptp0UaKOkUy77Jc0iN0cbx1syV
PKC2Fnhy24vhG7M/HXHmOI/mzMY8bgPBrTlP/kwdlCCvr3Arnzq1xIPiyQq7ljJ0o2BpXOpj0xuP
OlVDZ1HDzrYer5uSLUo4TWne6AldYAro0eRTnYx6SFsyfzZ6IuMt2vpuJ6sSqVpbVnZV2sIH48Xx
8fTwFfZcVo+5CYjI0t04Zhsy9df15f3FeovOcmpUOFu2YqurA2hdtBYsgJuFZm59Q4n+bm07Cu05
8ik3lbCx62DOEkmmthWpMGmBC98CZ+xFjUxJZhvvHjgqpGm+O4n+XBpOVK/LGkyd2+JKWSQeuvkG
OrUoBHoT4J+15ls87poD63erHQIfGVY3brfjQp3mfmC+9tJ+LcNsJ6Nw2bqqMZeqGhBwA5mECDCK
MzbEbZMCOaivv7TGgiBp2R/VgvxM86nxMERUe1R3JJ2QzbMC+BRmGiEadwEBmh0L/eguL6K8VBwk
wHnn9YMR5May76tJOgO4FavRD/mfOcGfsr5uKJK4ImqpGVgV2Y+OdpfUEIyo9AdqVpCwoe2uyL+1
qn6TGP2bSsnvKkt3FVslR3djRgrIDFPXgRGDIONFCQ7IDDQU9KJAX7X6ou043TgIsl3Me3Q01DDi
ke0+AIQ6Myk4mN0MxF0YTBas96qSBJiW8iZS+9eP7WZUAh0SyotoqeHTngfAZkgHNVbgx1oLOLuz
m3vATlwZuGXzfJ5YEW4sMlVT1lNYQcksKNsmrPt7lfxgyXxsZBNPm34DHCrIgzlJsfjiN/LGNLMW
ccguK4CsZrB2yRCvm+fvxITgmlrd2iiAIJQjC88fRoNAZyHFQDxNDMzeWPSnRisSjHUrY9fdMsz5
wQzUxbZGypJccTsNkw7LOM0QHlzgGnHqYL4HI7IuW0N9SEB7Pw7BdS/Z+n4Y7HSR2OClczGPwmgC
vXkFxVmoNt8N0/Bdn4ZnpSscT5/Vl5XRX9ftbXnlqT1xg2OiFO2Ankff1W9E7cHA2/xqOuXLdTNb
rgINODQlkXaCmla4kgfemFQ6FLJsvQXnD+mgc/6RJBrCOuhvARR+OWcz2gNhgzLjRRCrPp8YMKd+
lw87jQGxNMjakJsbB3wmukUYAL4YUamcFTUdDfWhyR4Onem+jpV+xJSYJG3a9Id3MyJ4Bmd56JYW
Zoq0/zzG+DwATC4Dbp7Sp+lHymvg6v53Ua74NICGLag04H0FOkX6fOhVzCzGh7Z9ve4OslUJXqeW
SgcGY3idiicumH29rPmq4x895ghnqnjXrUk+lYgJcntHn12X72Fs7SZNA9oVYNBc4uJbqSAgu5jI
wfAnPJyv+STBnRalia0J7kcSyKbnht0C8FSVvJaVYlxPUaD3oIHNcnBi55MGSp7d9VXya0rMCk/t
Cwl2rioqbQpUYuqmOWTGJxXkV1D/BNG+BPskMySc5SkGMz1UpXGWB3an2NAEsTV0k8kvGleyIaRt
WxC3N3TkYBe9KmIhcCgEi2rr5jctFwwDVjEYi5T+C6GNDHq9GaUg4PKvNf7nJ5/QLYZFMZYVlYtm
fpiG/JvGGsnmbfriiQn+5ycm1rhskFDBRIungZNote8O/V6L7Q+gnx0MHKLjC0DtJVAjcWMgUJmJ
l0n2alFwXIIBYcwyydG65MxCBw5psQo5BMSNyw6c5Uwk6VDLssAvtXqWVdl+h7fBrRq7yg7dJS1c
0rQO4mYkuyGj6RHyj13ETAdHkcTTd53Uo6R0v/lkOPlRIvNUjcn+JSco2mjFrjxou+bBuGG3KE9G
ee6zN/XN3HWf66dlT31ZvWgzb3jfD5E2ytLjeewMmG7jJGLsJxnuIUPolQ6EoTTiNYZMhmozlJ4Y
FEKpuxiZk1e8ZjnqAet+mjXx+wGA+uJGNWXP3c3jeGJMyGFnC913FGnR42lrzP7FXl5PqCmrX6lS
Bx8IZ67mYvTGJShTCQfF1guDmhlKL/PC/lQ9Zg5to/g25PVNRR22u25s81S6FtqGeG1x+NT5qdQM
fW0oTzOTYvykgjKgHp23alwlU2sbZggGisBY47rg0ROrLQpx07WBpEdk9PRhSPp7bWZ3OWe6uL6c
jTiG9ieKiWCthNKfWJWwc61TtRhRk06/6YhTueSSr7O5EhRf0T/mAigiis4pzVibE0QXxgWVncZI
vFxrvtJZkUk1bPg3Ud8tiQi6oV+d2Ejg310zejbggJnpeu58YNkzZAfC6xu3bQzsDVylBo044Q5v
NAciDSWcbkpue2jRQt7NX/PJy9fkQIwqum5tq5AD0RXkj6CqdAFJFNzOygY1XVIUUyAxB/nlKWe+
acyHGABpdIsitdaywACjB1gGVIIRtOLb9R+wcZwxYg1nRLoCHIDYeGRI/JPcTIrInMa3ZNIq0IPc
utptpqqP1y1tbixe2bzHp2JiRdjYydTWxEgUAABcvdnVuDRCdKoPMfi2myr3mlEqBbPpoQStbo5v
13XxSKed01Utf5w6uerhv/BNVoa0dCQes20GTUMCKA3/lueRw+js3rEqbGHHoFZKJ/X7ijM9MaWU
nOmLyggEZWxkUhBv1IBPw9Pw3FIOijbHZMYQGW0wYPci0A0Fim+5waKBzjjdMxYVOxm7iOgi/1hF
e493JtyLOVvN7Cs1q/Uh0rXPqvZNdW4SB/z88kRCjFncEMZ5Uc5Hs1K96ErQUUtV6pABo61TCIIL
P30aQGoRdaF1REGz9dLPspndrbWdmhSuzqnVM4ahiyEqTOdPzfTQpn1U591Xt6D76/5/kSeJyxOO
ulmV5tTEWF4XjEH/TIM64roeU8Ceofm2lwmy/JWIOH0NiPYEb2lw4NMaahsRF9lOcy//haq7eXD+
0mZapUdRSksCtl9AOZr4YMKGnt4EbhPnOXuS+ZCYE4m/hZ+hk5yXWfOyavzTpqnzSR9/GAa4IOkn
BVo4lILY7D8TLf01yHFa4HfixFzCoUzUxppBFD1EgG9+n0d/ell/uHe9x4IlUBLfqsFWK3OmCxZn
0ajgTRAaspREhVETlLG7/mD+zsLKd/3yj+2BkOi4BKac2HXThU9WKrgV0CFVC6pPvlJt5+xAi52F
+ROmtI4rmGRpSFSvuJdPaG8dVjT8OdLTwptTLIuXrOa5FKKC2dW4nfo490ZTVvnfWtupEf7nJ26j
ZOCC6TQYgajVfVrTMLfIUw3cqrXGL9ePpxjF+bc7NSVcT4PbTyne9TDlFLu6qT8bafwDU1uSC1+2
bcITnfZZZ7QEZgoD48odDbImkbQONq8J3BMQmcY9C8CvsJQ1LQYkG7gm/uFeBS07m8KMgLaDPEHa
wB9XkJzt11/XN3DzW+HAESDhIB4sJk52bXZYmjNEKxjc8pF5BsVIKrQGZKM8F4NX/FNxbm9UnIE2
hirZuVc0LSaK1RkeP+5UP/6j7Yvbwq9ulpt619wyScK+FblOjQkfTKtzUi89IlcCUYspxx6Sh4V+
d+s47Anxgbnxr+/jBYmYuDyxuDLGaMdofw/0FLZ36m2TevNNFa6vblgclGP3mz1bv9PPMvSezLAt
4L7GRMXTjuILcjJN+qs4WvskLHzTqw8LuEhwQ0R9JFcOF6tmf9fLqZHw1NNsvFrOP+eCyVhHockY
dSWYvZY3kv9BD9Eb2wYwrJdqAVC0lpRUt04hSsT/MykGaqNV9BEil1Hq/FaWQ5rJZjo2r4JTC0JU
VmNaEnWEBTMydmZ6yJav5b3Ve3HQe06kg+PPLUKwxXtpKL2GuP+LF/+pbb76k6jZZNBe7410BBuc
heq3FkwTCxO0+Dz9JQmRL0bmbqRQvnHw5Ki7Y/dNfj1sOxNQxToSR8whiQ+LDrAZ03KLMapTn1PP
uqOXjz4IAKg3q2Aqy3wItQ7HIUPLdniVlfE2ky0Oav6/5sX6D+p708oU7L96LPaN4vcd6r10z2lh
IToQjcme2Zkvy7m2LhHHNkAWhWFsjA0JXz3N5skxm2qMSD75LG+CFWR1pJEBxLciIJ/gwbsPNDAg
ARDsxIQB8WfzLzySg5Xm4Pq6o/jQABs8mnW+I319XxAtKss1QGnFW3TyfD1KbUT7s18g+NjMDDyT
M+xv0d7Z+R0g/g4QuHUhCYYyM0LeiCkvLa47mGHdrhuzY1dUUd4xb8okRdmLhziiENp8gDVocBrO
m3x+aBRnSNVBg7/2GEvdgVXkUBat6+e97s9ug5kM9aWkXWQm1lFrYskrfOvK5sP7YLrBUCLG/4SY
7zKXkHbAOm2AQsMlnG5b33K8YQdS0Njjqn/JvazpvREET22KR2SpDaNucqxYy1gVzGv3TVtiU/Zm
5a4oBCNIJmuYLgc4FIU14Qs29VjWaGYi1AJZmwbk2H7m7MxWFY6WN4d1sEiJmDadBmBqjHZiAOXi
HTkubLKToRwjB6jwZtU8NgzhmDqHpZCcgo2rCz4D1g+eAGPkQPhssVY0xtzjvBfKjTHdKezBxEhD
oiVekh46/N94ld3SW4s7MfnXj0+Cu+b0Rm3zxeXdvnLjXbU+NEYdWubT9QO+EcpOl/Z3CvTEDgYe
Z2q0sJOhak878tSoyt4s8/11M1tOeLoc4SaO85Y6cwkzy1J7U3PvyOADF50AfrAJ+LKQifFJTl04
2Kk1WTlGEbCQL3a0hHrIwNyJhLjvPYxzln713INmDSToCfXy2V+/Xl/g5j6emBcWCGC0SY0J5tvZ
XrwJmDQPzbOITTKS5k3HODEk3All09qxxj+YYj3WjyNyDRU8HYW6u76ezVAF6jEkarh6oCUn7mdm
A6iP6B9Nx/bLGljYtXsurjWGjetDmWOXBLJG1uYxw1geRjI5XlWMjsA7gSkAnDpRSxq/bJCtpD8w
87I4jzFYYkbUgFkr0wjc/G7vNsXo2ChVv3YYvInGvPvcuOknazafW4vJCvVbmQrgJf9bnNguGnpg
oMYRhvrdGGSu3+ziB/0J2tgeCojtE5htJXfq5lV3alFwySJzBqwMUasj2SsprKCztEM5PSXxhEpM
EsQ03jX9tCt0/ZfEeTZeU1gsQCC8kAnYu/B0K+MEfspgWqHY2Wz6vtZm7zVT+Ru4iVBNhnDVrJ+p
wW5mPbtrMJjtuQqk0nSFhXaV7YuMvaGKFi05fdOYrJK7lbSe/TzhsUddu3YWG98is4ffCVufgSsG
B7nZcL6DvZXUz5lm3zHVWT3a97/tFGwB2bruknL+bC5x2JlWqBc0YKUdSnZuyx9dlFuAHkPXCPMc
5/mJPWSqs4zYNRAhq6XXP9t+g1R6j4HoCMU85ETgtPAyCJNIDG9F6FPDPO6cXASxU1aqPtfwz6D+
TmPP9h3zQIL58xiqulcHBfEAgZI9uzePxalZ0VMMiywY9Bqj6kscxWAJQxbboMgNgbc54pSDnbKX
xRnZHguff+xKk0ASbQScQdmtarx3VhbGbiJpTst2VMga0jxe6onvKIUWfYotVciX6x9NYkHsmJVa
q7KZ4JipTQlG2tTXpw8UmZyT72MI1wAo/SxGSuxVerP44OVuE099yXfZLfhvLJBbeAOYGSZP9rjd
WBk6jgRdJI4iuxg2Kue4KjUDZjPlVaO9n1SymakLujokDGcmBC8oKugLKhk+D16uVurRgxpySaY0
WNsngClB0eirXo7hI5kGwsYNfmZY8ItJtXC/ZVgbyWOvicFKBZZdnR1Rxgiu+8dfllkhK0fdVsM9
bmno/onTVJPW9FZrwlRX+uQ2udP9Yl/Pnqp4vQNBNwjVjT5UJQC3zY9Zz58fgft8/TdsHLaznyDE
lVJTK2L8Xa2bHFvmhhAp8Iwkk9TvtgIJ7Fi8CwhM4MWoFen7dXJ4vqIkge7z9E8JWyRhvv0Tq4Og
q/l4fWFbr/Mzi9yHTyLmuKaYzV1gEdSlqDNEDUQcV+yquat3f1XrZDf6Rn50ZlC4Gxqjm3vwa4zR
Or8O804bjq2T7hP1SwOxt/GHask68lsX5ZlF4eNRC8Adt4HF/JDtO91fVQ/PVcDh+z/p3t43d/zJ
GqPY47uWX7xe3+Btz3n/osLV0Nd96k4LjJfGn1kZvL64BUb4A/fe2RKFMNAvVQ1JdHxFFkKxztm1
UfHi+saCuhWYSEJ1H/tMRm+xvTIkSAQz1I4tojZ0uyS0NmFzxM3QNa+xe1DQ+7++fdsBznq3IuR/
+ZJm9QLG8ojiyRWiVf1Cx12Bokc4H+dwvJuLoGjD4XV9uG54203f7QovFDdhEFccYBcAvshWWes3
JbtNugTS2+phzZxbss5hnzmVbMX8b74Md++WxRO5dEqhxdhX5ymFzHPzlOg7+8b8mfwin9Iwf1Fl
Afb/EXXeLQpHEtrjeT6nDV5JFgo6ypu1b32j8ugfVD2fu2MT2ZKoI3Md4UR2INsmLuh0omJ9yTGr
Hhdf5+oDCRLOxPuqhJNnr5QqRQ4jldL49oJHHx38fPr8AT+xLXB6cFw1aJ6E+Dmna0FjnO+2twqU
UABKqdc4Ykv8YIzJwzQZSDqLfVpV4XXDmxfwiWHhyBtFM2aJ0iPHjlE3XVCwAsk0GHJfC10q58H/
rguXPLElXPZOlVXM1nkQq8Deativa2l+Gar8IcnXvbXE3ydH+YiLvJsUqec1ZaGM6Fhe30D1TdO8
1jHA2fWBzJCDTv/9fGLBBTQBA8cHI7w4xlsxdY+WXi8QSumOS2s8Ln1xg8r2bp3mqHfLfYeSLp7w
6xOqdphxMo1Ycvg3PypyOsy/A5SN/zn3ppz1c6nRETG1tzxHMRFX38Y29ZpURh4lsyQcwdGmqxHT
GfmbkRyK+VDmY4COMnDmkpyGh6sL3zlZknBAYtOpcieZcDW1q9+zxzx+u34QtoIJoEwoSHPk5UV/
Ya1sZpT5gvTQ+hNnP0v3TTOe/psJGzxk6t/xdwMAZfRxzz9LgrwMVDoceGZ9Umz3iRWrx+Lh53Ur
4k79tYKuIpjhUaQFE/m5FaSFebG2sKLWybfGLXYZqyULuSiniDaEqFEm5mQYQ1ZEOqQqcc3cFZry
PA8VKord+pOYNN+NrRnYLL6nVvz7+gL5Ak5d4R/jFnh1kNmiBC14t9rR2NRaGG8bt/Fivf2TFLHm
Fdqce4BoKj70qL5fN7m9p+8mBTfvoC7NTEivR/hJwOEXFmR56/T1I0bge4CYgCHh7/16kkOvZq1N
vVkWUECs8MrTx9WfM/35uhExIfln896N8JWeGDEncC+BCLgAQL7cTwZmCy2KQaGVApU7hJOG9kSc
7JVlltjd2kHd4OI50JG8bN+hmKW0mYIJgGJK6hfmlu3OJj09XF/dlhWIn0O6QEVHEkyG56tbxgyD
XG5dRI5hh4q73GtaIYn1YpzgGwgDuKY5o/8FkyY6ZkxxWlpEDSdizBpF9Q3b+aK1uqwcK8ZWbglo
D8DAOar/Al3ixBCfcLoWU7gWDVTQOhmx6iWjC4lPKcxSzBZFW8KBhoyeRYcMtqBcHfuzbR56bQW9
dvZ1Ue29MVXfzHbdDUsbJnr82VULw5t1LWozGQfl1hc8XbQQIxlJoaY34Ye06+C1KYosrSq5Ha+b
uGDCVsyB9WkFE6QfPJPgXdxJeptionO+mwDtnLuh5ro98DqwYKj0YTXm0k9Bjhs3U4jqRMh5UADI
G/zrvr8VFvkcILzTQoNcZOZaUSeCCGGDuJ+WjgeGiMVT7eLVmMB2ouqF1xu9rEK7dRZOTQphsY8V
c7HqDl5jjnswHPi6DuUSGeWYzIpwoTWNYjgK382ifG3zL7Fy2wySVvi2S7zvneD+SVmtBh6hRVTX
RWAlqc9siQXZIgS/Thr0mbMVFhwz8+gwo1BIgkHGOLdpBfQEnPFUNS7mklqal32rwkq5PthZjfoS
IkbW7a972hYdLvIk5EgoRuICFpGmCIEMsXFEImN3u8zSA2dib/hXoZu1B9Jbz1q/BMTtfqoQUvDH
9AMs7iiHoicAJiE4u5hIpWw1ilwZEINNLbAwZ5UNQPa2nYyEYTMCgysegmw6Z/8VPM+qF7Wz+gnn
WAEfYTVaP0aWgRW3mFOvSDFatgyPau3uTVW57538aOjFg9MtpZcV2iuwOJ8WU7sbLUWy/1tfGTVM
zC6gv4v4JfiSggkK8GZp+FmEHjuVPJe0/kJp94HLFCMoUGTG2I6FFsx5FFN6kLMRxQLI321nL29B
HA06PVl1e2uPT60IRy/Vi2kETXAR9dlLnR2VvAkV9rt2m//4gOAxGUPLwDVi8BudFL6pJ4mPy6pu
dQuniFwkkIE11sXXXCsdyTHfCiTA8qNggAiMyQF+z55YoXqzFk0VF9Gk1dFgMLw7B8lnuShE/l0J
nBKAK8MgtqhhYGXMIkmOcR2Ofnb3PSSs50PihkqYvpJ7AuhMqwToFuykCDN+b4mZN/qY/1oWx7LV
mtX2xKfT8oP6he44lB+yDTvySY6Q3NxIiwDHDngSZMeFzxWP2VitM0zpmBPrqhXM2x+QusJ1q2Fc
FOSctilemFlFh3wdkQq78X3avZbVz+thcutC5pSpmgNWg8sX5UQ52X+GR0M5YhB1+pZ0CtjvVG9F
5XiFiuR1a1tB4dQa39ATz6vWJbasBnwedW7biEC1pd83GosfgPJyJc+hbVs4T+CkR0tKzG/UOdOW
ZsbOsRqBMMHcN/sSW5Lou+UB4MjFKxb4NOS/QhLVNlOxag0SbRDHQSCwat9GJVMkSdO2ERe1Sd4E
v0AzsbVrWstCBgM4p7+wr03/5fpnucCO8NOKM/qvBRG8lE+OE+sOrmT1OJUANZt+dUyOHJSJ3Fn3
VI/PoEhs8igjntNTm8LWTWYFReYRNvtA202PlHrKI2+a0xBgceolO1kQ5zfONYP6ufM5lLqDwvMO
XMy+AixYb/zQoMijjYOvQOEtG+wwkU3kXxScxa3l23Di8kPCUGkw8fHQ5ipddC3NsI6mPHD8wo0S
yBJ/dGtBJ45TDae8YIJqWugMJBpsdgFJfWOHyjqBELQH1cVIw9t5l4YyOMLWDYlZ9v+Z5H9+sky9
AWMdyqbYXGbtexOUSElDI7PsHls03SSPowsUN99UIC8h/WqBkvQi8PZL3pprgdwKMIBoTe+MgNk7
zG5EXF3b0m6Rvra7sr3JpLNEW1EF+HRHBUE3puLE6doBRVQVehFFpMWOR6efGbsdpWFy48C7mEki
OO0YFL5gnXVM3AQsn/H4Sz/n5JlUslf7xipODYggqkKvW5BqIWes2C5dTb8gt6AkkHylbSMuh745
FjQAhdQs1yCeUCUqgkp5N5EvdXoTO1+vB5GtjQIjrc6LyBh3Ek0U+eiYOUX2l1YrRlU56zBNFkey
kI07EkDZdytC9qeUyD3H2OYkXAXzVqo9NURnfkIU5s+G8mkuO0lw3No6QHNtruQMPIUIzp2VEsp/
qYuHmGN+afOU+WPsar6Tx7sPbODfLjzM8L7O+bGNLcwb5CwpI+b0L+CL/aNj9Pe6iY3IwOVCMY6O
PBCFNR6WTyJDztYhrkleRoT+yh1k0E1k0R/dxCR7thHeXRgB6RxYAi6lFHIr15OalmWkaaDaq1UM
16vzxD5V9eC3xVp5rlZCoX0ZbM+mk2yw5NITwdH2D0odLNsXzu6kYGpvOmwkxKfC0bD81Jklj4PL
jYQJPFlBhIyRZjjk+UYuymrXHSnKSEWZKyg6N8DGfitb8uQ6enj9o1064LktIZx30DdYYuB/o3TO
39Kue6wG0/bnRDZ8u2kHdHJg1UJEvcC7oDA5tEC4l5GbLaGmpJ+hDPkG1ivZEd60Az01dM8gfIp3
4vneTcwkszlNZVQZS4J+xohZafpnzg0Zrn7zI1mc2QUdGn5LnRuay6SfR3XARyqb3KtLKHT1Lfkz
qO7X3nYfr3+ly8CEr4SwB8gFJiOAujo3prmcGIDMZQRunEOtU1BVd+7BNPvbIgN9jerEP68b3PJy
xAkQVyMaWqj4nhukfQw6vmQtUTNss/1oussxtZc6vG5l62MBXIsHD3onIJsS9nAEI9Q4ZkYZQbrL
T+kDIL+eUsvkfbescJ1qXu9H/VqMS5rpKIObZ1XkTg9p+cdkwZzIBHa2bKAAZEPjhVOridWJugdB
JkSEqsjIu7tV0ZCrGLdMmZ6ub9hGrQsQKgyNoNyFGcyLKvyslxj2raYqypoKeS01NL+zkmOS5G8T
VXesYz5Vq8fFZDeA7k4evq5MTmvDF0EOz+u6GH0ycdDOXaN1+gLDggp+Qm8+wVWBDSjp7ZiYD2Do
C5vlvwug8TYN2Lw4VTIGTgUnmctUt1CqxNV/GJw30ky3WfGt6djByP9r/5hrSPAmHidWtQDMM86X
VrqpWnUVXpKDrhxxyaR+vZCXto/Dxuh3kk+p4y87f6XAGPJKTmuK97hYnHGzHFgOGxVy8P3dO7t1
P3ps194YeCkoQG5dt7ZxnnnehDIsdhGnWthEZWFzNa09XpZm4ddu4WXL7+sWNuLhqQWxGpNqTlI6
Jiz0TXYsC3RAjVuX6kfdkam6StYiEuSpFrHXnFsqF2tv5/pt0tuS8dSNdwf/OP/bL5d/vJNcZrHX
CYrFeFjZ+rLs3FIF1/20GDOIlpoyrA1r2ZeTkn2CmlzpL2XZgE+RGPtsyJRArzrMVFpp4ulrR9Fi
1JcDmBBkInqb28DHFjhL66XKJmG1O6c2tqEABCg1qVf9d4ZAbMKJBf4LTjaBVjgsts4/qbPuVHUI
Erb4tgkkZWp7piED/G3E0DNz/M9PzDWkBm1XgrfeUN+R5rvSl+Dgl/TCNrAC52sS8p18dU2uvo6D
kLB0XwyBqTOvIdqD7vQAv1j3iU3vDXf4PdYYPPjAETnZT+EWb0qnbW0V+9lVyr5KS0h6sOJRY4NP
4w/kdWebKTxljMWKHYNvpjU/GFC6HYefxSRD9shcUIgqdaEOajFjQQvL/Pb/kHZdS3LrSvKLGEEP
8pW2zVhpnOaFIUsHgt5+/Sa1d684aJ5G6OzzKFQNsFAoVGVlTs95LvnXt+y6hQvBzTmZKgL+5zyE
EIPTsq91KioW7dRtth5xUT7s7Gxh0bAu4kTIIT7kp8Rj57x06tSJv6C/8mwJmvYCJ7xQ2cRw+DTG
CkwCEOaq9U0iqQC6m/5ovWdj5vbDZwPSJxn7en0z189xceP81/9QOP94wBi0VRJ9NVuPhS/POfhz
a7fGZQDGMAd1Wq+pfjDJFlx0O/kChr3X4ixB7+aCp8Ss64ZaDaxSppf3NtWnezsDTaEc1cQZlLT2
WjurBEjXvdsIJBhgFFlntPGBPy51YUAyDQWqN7L1mQ54aJiHXpZgiQgu1t1vqUJ0Ba0BJJcXHLS9
tkRs7mApG8biVi+b8TiBf9CzILJsSZKv2VLzLEl55VVL03hZUYqG0ffOyOYX8DevWcqlMVsLNnhK
/MqQ3YGK0ltlz3WgYIP26m9cId8AAQlykyoMTT7pQGlg3+efysVJ3BRtnjGwLZfeNb70s/ulByuN
kYhMaPdrbqxzQTtBuV2NVFgvxqx0lmn5Kkk4mMwKclkX0Z3u+uvGGBelQXNYLd2Eatak1WdTeiEN
MJpj7xLpjmIe5PqR3P12G2NcmGaGmqYDgzFC2FOhKXdlTgUhdO9a3X46LkjLLO2zCIP1IckxjCA/
VhibsdLq/7cQfuBpNqdeUyQspG8VP097rwPs4/pe7TQvIGb4Z7P4iadOQoE4J7Axn+hTYbuFnwS5
azrT6BVPwI6F9NkWTIqp6k7M3Npc/75JSrRcp8AMwuboRpAGxavjO4boC/rKHsaQ5m5+2wcyDdLB
KQoX815je0wHsHlVbiqcGxV8SZ50QlGTclTXg16aM0h+frGEBQAte4JtFplZfXaz5GVZrC6q4TDR
O0182QjqOxYkoE2RckcmBynyVwIPPXYKQd1r/zCA5U42oVAI5NxHw52ElHoAaiHsgaRMmnOj/XUT
b3WgPwa4leWzZFh5quFoy/H3eJieerv4dX339qPHHxPr5m42T8UIr9xIWEMJhqdeQiMGREyszh0j
SVyFTv51c/vf6o85LjIamAWI6hYrkkq1uJtSSBJqypIGUM6bP/3/THFxUTMWXW4jrIwQKWDdnUIj
PAQerxu5GI1Zn+DbT8QFRLlmtYQWABo8j4NXVOe69PXJa9+lT33l1DfNHYESwPiGWeDjdcu7dwzU
n5GgGBBS4NmzaD3mVdPBcCMN8RMplwalXWz8rYXiclCDaFX0xlzZnPh0bBV2Rx0HNPX4rz66ijyo
gBamwIAADJ+GI9ge7iJmQMQlrenThDbbbRfH39gylOecllY4jYMZ/P2idSx2ZX4C0paPKJYyL5DW
QvU37hf5zqRMy5xihAKJDvqk13oYRGJOvxMvftEmCizgO4U86EW6lLS6ycDtQkGN1vvNkxUHk+6i
Uq+85Z/IAboq9XNzTm+al7o7WJins/0e7UxPRBG9+8Df/A4+aYoLlpt4u1PEdcAT+5vkR/+pPuU+
iBQc6uhvtXTf/hBTQ+2FuK1Z7ptHiaZlhYoeicKmM1kUsK/+vWgmiF7+7DBfupCsqpjHAjvMpvqu
k6Ac0zQUtALoLYLz9XDdgUTr4UJ2QSimgxoYM/PpsTPAD2CKTOyGhO2CuKidKaTPR2218dh+Lf0l
AMrukN03h8YfaaB66HHHjqjNLVoYF8cVCJ7YICGmYZ5OjtKdK9sSpTPr3lw5CjYXu1mXG9TKsC79
Vnmb/T5MMWvlLY+LGzkEXKvC1v1eEr/dSC6CG7Wilda6pr7XqTOU4AundX/L8uxHj1GTbqkLx0Kz
2GGz/m/i+tY2F9ejMY0HxcZiB5BsqKAhWxQ3U5zEM73i2B7He33xort/8xUJToMGEiLjEpqZJ9lU
llaC7lY8JK4+pxSSDCQS3Iy7ienawSfAYNgo/nMbWw620VsagglrShnNyFw/Y/QbwA9ZLd0ITAMO
7dXJhYANsNdz9iuXMJvCpulTZINuGhKQnRczRTSUvJeKbH8Vt+Wahn5yTPGrGhUI0VQGj5/dQLJH
bqY3nda2M+WqIINb/0vepcHChKERiMCAnIALb3EtD7GmMHTfKFhUMtlTM90DI5trtKDVBt8ULUTC
Irur3JjkEvS8H7ps7LFKy0SC3tbx2wjR0K7PEkc1yhu9tEW19L1MAV8aWsGYAMMtxoWGClNunaah
ldlNbXLMaN2dEzlmATiQIh9TW7Ugx9td4cYeFyfUgZWZbna4pJskcsDWdJ9o0f2gzK3T4wmMmWWR
yLrI4vr3TRKLiK7pI10ttoaPE+TNwxmZpQoKvzbpBVfI7nYSNHagMoC2C5/1J1pXm3hfU4AuMnKq
qbxySiTgstOS1s87MgsqNnspM1p1/7XHXSeRltSQdIO9PFcUl870ZZjzr41JG8F3260sbi1xjpID
R7AUyoAWsZEd5xLUbomxoKiopyEpgCKsWu2QmfZT0UhH8BX8UFj1NLfZ0bSif/Hw2f4SzoUW4FlK
S8Ga0Ro62BPoAkpRIWz/M4IYBOEWnVx+2MmoLKMoGBZr0tTDfJVrNo/akh/aRABq3jcECTegZn63
jT86Z5XYNIvGmYYS6JmGfIRqs7pC3VpJ1J7eywHWXut/LPE1jUylIEZVgCVITaZC+kLq75qeFoL1
7B02jOuuODMs6GJCchxHKAZ1Mm5GefALqzsv6msOJGuRQ9uwEzjCXoDeGuPuBHsAxKNSF+SfUXs0
a/LeEuIvND5EWXFC0Htki9UIEh3RArkCVIZSdwWVQkA/dLDWx80BkDc3ByeOyW7xHhcc772PtvbD
VEAHV7Z8LiMtG70cwCKJ2DWBAEMCBfcoCo97Hgi0MbCBGMW4RIOX8oj3XK7gykGLwJwM18xAgwwe
jFpEiimytP59E4gbSJVHbQpLemd5yvxSTieAEqFcKPBBkR0u4HesiLtx9cEC+UGrPxKbOfp4FpO6
7frfZus4/zN6DMDbI3whz+wHQqrFWTSAuJjePsSK+hn1vUdTm7Lg+itlL+QDu00wTY1aHoaRP26j
rWGSNGcqbuzsUzEcDPm+mcLrJnaD/SqbCSAfWL8vntKxak6YWgSWJbVcGYBYFzzwrVtC76gq/N6r
6LEJRWy3u76+4tERoSz1Aj6aaUpFNNClhdpiHEdJPeZF8uv6ugQmeAApNYysTWqYmCTL68y7WdUE
4WHX9/4sgqffU2qpSYfBoGFp36XTraKMp0oywpK+XV/JrhNs7HCJIlPnopMnHYEhBx9wvESnrq3f
pyhXBQvaN4Q5WZDIYFiLx6rG4MzIJR2eoMXnhDzZzNd1QRt7/6tgNBvQM0DQeISgmi/GMOYWDatV
CETpHCi6CFax91hEWQhDHMTCgDHPpBzNKcibbYSEeTFxGSn5L2MsKhcdGHTN2SPQdbYL5pjUmZVF
hNjaXR4Q33hRAd9p8WBVLeo0qmRwCdYtNKipKR1NO0686w6x29QCuhyU+fhIK9PCx7CgL6Y8Dyo+
FCpu0jOG2wygAZL5Af9YDhqM/HpNY+heC8zAQU4b2wHyXfegd974aqu9ZiQlr6mJtzIE2MpwUmvq
0jxJoUDT5jfAyerH6z94z7GA5l5pFAD6uKBek2w50ZcOZ7E3mYd6C8ZvwVImol/btQJtG6QJwHNf
UCCZCQPx0iwhV7S+zdmDjpnJGW/Z60vZ+8Ir2zxAeZZ8iZdj0QSs8kDwNu3e0O62RNMYov+fu2fk
sY1nvPTx/4+zy3oCBSmRCsJe3NougfOeVpP7hKxLKBbidkkHptfINVDxn3EDXN+t3ctlY4snjkmG
wmy61VZ0mzxIb8MREKvXPrBD+SZ9A+WkL7C3l7KtdXgLTg8ybv6JO9RKl/SYCkOV9s0K2ReMe1h4
S0Nx3MWYUNCFJhIEufJS7/y3DEdrA2Bret32TcozzOrMujYuwq6UfAivOmwpQRcnCQ7/roNsVshl
PEVuDIs+wMvhJqGOWXimiyLobq17uxTOCTNLbyxJw1JaHy3Xk+6CxnREjBmPQ4rGZXRYXNnLQNhr
Z15RHrvcSyEu6/0tYfXvHYUC3RrFEcx57N8Ul3VEcvyMVH1szcmN2Y1VlI4UiV7W63r46g/gr/9n
iK+pD0NOxgn17TBpBs1ZDHqvmQAL9DTIluocmdLNPEuCzHX3O25scqmdPAOoHK3RSpdubPrEuu/X
j8JuNFwpPGxwp1+SF9nMbuqkBHg4XvKHZlJ83YrOVjb8uG5md+vW4UXgZPB44IsgmtTONiCC8Hqj
xJXaz+90sUqPrUAdFVxlVe7LaTsKDsHuMd9YXTd3c9aiyKioQmEVPJA/RqW+j/L0htbzF11nYU2I
oJl+wcv42xM39tbN3thrGADe1rpKKRkUV+3M1GuTNsii5bzoqR8hMTvKaMuOpRqQLv5aWKDcGPRG
UIzW5J3WG3RyoH8BCS4FIFzOaxQjK9DXh9fEY2SajtGyVytV56fUqNQvSWsgX9ftypulLHdlCJvP
TmZE1r0NoFYABA8JUxxthySk9cx8LB+LPPqxSMbkaZE6ghVlDq2ZvA9o0H9R6YIWjGXT3sf84a1c
x5IHneIvRl+81PJ8YrnyYEaSB/KCG6LMN0ukBX1ZqhDmaG4r4IpSXZGcKm7uE9tsfUiYnXtJ+jIU
cRGk8sgcqDIAeTBjGCouS+IUcXWKWXIPPhhvKbvWKTFUBKr+FvqnRlA2ADUrS4vUJu8PaZNKzjKn
72DquJGV6UlV0G6F8JpZglZSNjNHM+iptrXGmaIEOpNZkI35AdDWV6IVN+A3DezEKB2gW8PEzIJ6
xaAb7XiY4upgA0dNZrzwKjULZMZO5tw/dbF1rBctyHXjhNHFA0ZePYnVIbPTh2IZAuTvJwmkQxiG
PmasgrB3e5fkNfEWuUNJMIaESt11BzRnXvXWhsR4ZT5nQ39ngCcmqcafGDPAy7XT7rOUgv62Kb6Q
pJ58ENN/70zt1C4A3GkLPeHrTwEzyp+Zspiurc2REwOLmc597SULM19Jq0eHVmLHHMevTRLLLXWw
ic0UVLBjo39eluKWRdFxLKcjHmHhlFpROFkq86XaOvSGcTtpxkG12ke0bckDU2PIvpVx5w/pPAMx
PJnOEOVIrI3mUWok+EqmuIrVNc+oRgZDryZOLOVABxZg8rVL5J2QFfk0TBJKsATs1/WygA566eEa
tPueICZ7VqtkXkm7wkXi1YDaQzLOESYMnXlGG6LPpcyrJrsNUTOJ0cBXmntaqIs7Wlm/5vfyCtux
AyOrUq+IYywR94aXpDmo2hZW/uwoeGgXSTqbcn6alB4aINUQZIn5ygzqD9F4LorkC1XyY6O1L4ZV
K16M6+ihZhB/S2vw3SW38Ncbs5tQCZI+IU2KIUOvR0MDEKItvxgZ0L8exZjiPWarDDUwqmRRHfBr
qS9jzDQSEtBvO3m5wKnHGVx1Q32sS3JmCpSbGwKuN5B/ZHIcSFYDGPZozQ5AvE8NUCUguGtvaaXV
LvjwkhC6PzUouvrRq6Omdktrfm9BO+ypQ//UFnnroSiI8V0ZRgzb/molk+auLYH3Ui6+20v/lM6j
Rp02jyv0y43CycdUczAWG1YVGORliSquntqGU6XL2TZmdisXA8Y0ytpyJss6jpl+NCb7OOYD8yI9
rhVkjnhgJFVu3UdkBnVY3X3V5kn2qdLPQc06UG+TJPMWi463llrmDjIlzF506XzXFKTwKtn+bOdq
7JtVRI5Ac+bImgB37MbR8EdI4dzpiW4dhqV4K0mUu30fJ0/IKnEnYwhrhLrGMR5AKql1XXlCAe2x
o1oQW8qnkc13ShGNj2VOmmOsLcSHhJrhxpj3dYFLOGkkDjMt+aHSUr8Zm/nFWOLPfZsLgUk7URvs
67ZNwPoARQmNy6c6zJZU81gVoZ6X33uFnDGcpDpT052bUQMAS05/LRHqZLoVDnP2ev2G3kk0Phjn
0n25k6YBWNYCbYounKsKg5qiQune/YgJL7zu1mRDuWCSmbpyKKeqL0KZ4RLQ+8xhEMTQOsUr5Epz
MhQDnbxTfTRiQG5T3WpNGkx1e7i+0p2HzfZX8BwBlTSZ8mh2BeYr6y8JfFpiys+x14/lPAqyt53s
ah1pW+dSwUpx0TithqGsAL4uwnxaHC0Hp1f8MiqiCtPOp/tw23OVHyvDsabxmgCnjZMa0Oa2RArg
O/nbBxNc1XnJtDFJIiQUWvQ1zdNgHgenkwEcBT9kjPShyxQRfGh1OC7bBi2fbkGMFlPXF3NYY6VW
qEcimZqCCEM3ThuSu+GkH20EBQzHr8wr0Wvqjd86yWGhqAm6kzp+sM7taRObM5PRxQrxjAB+nDmL
3Dtqj6iBmRhRRW3nA34wxu1u3GVDYphsPXugM0JvN3PMohdkpyIj6983yampolPMUAnHdIZ6N3fZ
Q1mKJM53vOTDOrj8V4qWVFMhqYkhbGg2FN+s5TDnTSDb90ySIZIkmDPY/0YWmHkA8UJnjgtZUaqW
zIwRLysji50GQP8x+bE+xRJ7uu9yVdBb2jnMWN1/zRlr+N5sIElre2YM5mJ2rgvVy9XaUYzq76PT
Bytc6q5bvZGbTYlLIMEm6mn3c81awF92sjJRt2wP2KFDRBW7B20yIFK5HWSKMcSgpsSzDAq+dQrE
cXzqnOKm9yJH9sbPqZC7ZMcLcc2gEYjKC+zxSjsSLRJZbnDNqF0JbkXMuR+0vBgFvr4X4rc36eo5
m09ltaC3SNCVC6uF+QnRD6Oku01tBKQRRPi9idUPIX49ExtTpsZKbZjGIizmVAmiXs58Zhf9XQ+C
x6DXKttr4iLz8Xtir16U2alqwJqnFBSF16+1nXiJWiOY6FAEwQ3L18z7HDwjQ0UZQA3ZvTq1yJUb
7Sw1LRRZqXFe4vSzmcXHlLUiiMqu5ZXJFBIIBBVtLnwp0dKPOai7w6bPxmNE7J9Rg6Q4USVI9trV
a6WQT6RuPhMrEVXS9z403rnwJFlGj5nHmErgr5iMRmOQDpcHr52Qu9nkOKmAyoya/uXvdxhsxSg7
Y/TGAurq46eWqtGIImIx0Nprhq/bGX3Lq96RUky0MlND981gwVzUYyjPti0IdjvRB/OaKHGh6wsk
Cd8zKNhKlrDEJRRFvy/kJBvfh+rr9fXtmgBuFSgvU0fTgDs1E2hOaDokZahO93P3vc9lZxINHOyc
f3wmTNnAVVfaNi68SSXV4ImwAQGZ5zbrPWLlgubRzrXwwQR3dXdmoaXRjJ2CgB1TbCdGRgSsrpul
b0M5e3+9Z0A2/x5QtVamO84nhiQD0FbLyjCN9UMxJ09qqUMwglJRjrC3KtVEuRUHHK98fgK/xQt7
AfIdfRjw3XWG5huMZgAXo2VVQQcDNQvBRbRzqjGmgBYJ4oYFVjVuZVpa1pUx0jKUB0gQS6Xpg3z0
c1KUz53V4nG81HfNRG+JgnTw7/cUzwTIAKxBBU/7j+eMgAuxzQwsNW/wQlC+5QZ4TkWTsjvOjnj1
xwgXt3t5NFrNwIebwPEraZU7to9UEeAF97x9a2Td483lYNVqiqIBjIyRFEaaARoB+e1fbJaioZNB
NLAk8xEQBP8xKSKGuCBXhlsaCfozA2Abwui3u2EbQ9yxUru+yUcUSkJjQX9QLQMFyOFEOES8bwYC
t5jMNuSLnj/pY5nGZokDpdNP49AFRC9v6+nf3NtgvZIByQNeAiTZXCCabcoiNAeRIiTzbVJbz3Fi
fWODjvm+ovg0JhgKavuz3SidW2jqADxvJwi3O3fXh1/AbaitKJWS2fgFdG58GSQrtp16mBp10146
XneSveABRTwA50FiirVyJ2pZJiZri4nF2vHPIarRbpa+J1L7ZHbZXYU1Xze399BHioevB0ISMIDy
/TXAk6DGQBIWFlNVOevMkC/l0XAc8ao6ThM1vqdGWQWaks6fh2FKA7iDEYBuZnkZzFg0xr270Ztf
s/59cwpbkkRpYWH1xpA9pGCvdSyKea+0uiuyXpAj7KXUH5bObbWOvgYgaARf1SJvhp6+5010kE3N
07PcAwL9x6CVstsuJKzN9j0ajMPCMF3Hkoih9CusDfzDp9AQxYHaQWWJC+NRk2WpFllFaA6y6fSx
ZgRL3Q/HIQfSJVJRRSZjAeI0UBkHq94yCGrULyiv6U6aapl/3TH2DveKAfy/H7PGy82XUNVWluIG
miezBrKnRfoa0egMpSVBBrAXdrdm1p+xMRMx1EANAjN6AgGBRlu+lT0T1CfW+4ErT4BtVAc2BWSW
INDjvjO0A3u9U/CduyUY6uWQ2jIAzKtSgeE0ECBPu0hwIe9Q0YI51VxFc3GyAPnnlqVYrOgqYF0h
jNqlzuSxHz3zrNpl3nSovexrV3iWI00euDLyQITF2jtEcCEVqTYwJSBZ+binuVIwaaAzkt8sih6y
uCPPtllBk7vVG1RxpbL6FwAEEPBgeAz5LgQ8+IxXN2IFMHvC0Hqp9U92Z2Un0qbq4NSVvFAnk9Lq
XyRzeMUA3A/AGTREubOiKEvMWNQjbBHUm9rqIVJerFkk3/YbzcC5DgAu0KzWTETjC+kJNsrg78zX
rMBF3/xX8Wi66aF1s8B2KSh+GxMCgJlve1XYhWKt2x3HBTocbC2A2WiX6M4sa1Hk12G9SIbSA9dS
6pkKvemN+q5dxhdVqmoXclYC5925gcAfrqI7vwpmX6Yp2tIq45LDqhUpqWPp0vzQDPMU1H3UPfZT
RB5MqRSVeveAJTCLTwpGWdSc+XIDarOY0zaQTSga+mvgZDuoU/yT6PFJXayvJkEHzh6OLCrurCIL
kiE9ogN00xPbvR74fheV+W+OHwHAGV49l/THTUvmsS/aMrQi1XCWPhndFhpTq6Dr18WQMSXUVofU
jANA657Z1PrX7a+n89I8EmqgwbAbfJa4EAUFBxPmk9yEhLKkH5Ohvp/IKCIv2rv/CIA1/7XEZTUS
Y9aiG7AUz+9x6ppuG0Ze7gJJLEtB24fjcRWRFc0C7ZVhgCvA5urgxgM/HpdpDwD5yaCYxmvlNN3U
eOwFkl/c6EFD3MQXIU72F/nHGl8KnCs25iOBtc6bPNV0mKd9S0ONuOhmuI2z5AC5FCJ+gL2Du1mi
wWWsZp1WqWzAaDYbXi+RMy65V3UCGVNZRW9trr7Xph1e95u99GG7rwb3Oee0rSDlDKOjO/oZvamC
MiSuYjjlcWz8XFgf3P2QADTIgDKDVsXkU1U5ISxK8xlWulXWUkmCRJ5fa6Z9AxFKkNvmCfLMZ4Nm
n3XWnfVmFFR5d+45PKTAQgim/5UmjbvXmzLtBmsE3nGp1dq3++5WlzAXtNj0pLJ2ca7v715YxHGE
VrWMrNHib1VtyCyaxmCvj0ii+93UNI5dQ3bZklBEkob7uEw/Xbe4Fwm2FrlkeC7tZapAqog2wH23
nCXSnqEMJEiOdjdRg+yrhlTBAuDtY7KgoPNfYZ4QVR6inIyhOWHe/GwZ7IlIpiCy7q7njyl+iAUc
kUNqjCqepaRUQqOHdMQyUelU1FMfXN+6nbQS4xCAMIEcEEKvfH3MaKu4SyYZrqG2700FNuhJKxZB
DrJuDR+pt0bWKLDJXTGe2hXA8pahNhWR01jar1bWDnmsv1E51p0IYkFLG79StRHUKnbvSnDOAkan
Iem6UPpqu3gBKhI7Obp0uevzo+qD5w2tZndQH5PDhNe+L2Kn2l0thrJWdTHwSvKv8GVQgS4tdXij
Mn5LlGGV0tE+F4tcIg2abKdbrAogAxlqz1L17frn3PMcvPB1BY9LS0VJ8uNO17IcNxTwHswlx69L
WeSuvlQdJnfA+f33lgg6VCh8GjoGNbjjUC0ZOHUJYpppF4GydGuS8VSqD9et7Lkn3gYmGqYYA0E0
/LiesS0jSatx6ADk0G6AampfLDJ0gvO2F7Hg/zp2DsyilyQmuYWHpA4rcZXED1Fs1IemVgpotus5
0DRpCSq2QsRZpFzcfaDiw20gm6YFz8T408e1oZ+TRjGkCUJGx08Lm051XtxX0YrYkclb5mY0PSqY
4GARSJuk/E5NtMCgkkvj3i8WqEDZZulWcvyM7DQ7Xt/3yzvy948Dxkq1DAWQcu7zyqYEnZq1vqCk
z9VxvSEBTSPB2PrkNLyPkMIUfIMLz10NgtVCwXwWkCJ8IwKAOXMw8piB8uhrBxCVPj6URKRwdZnk
rFZQ3IaIN/qDYGX9uOd60VdoWuEVPbrly+gDVwc2auwiAiwm+BXbbVzpqItuxP3d3JjlAqAl96MK
5W70/b+Pvu5STAI43WEMFJ/8FKus7G7lxhr37QrLrhS5hTVJ/TUYxwxYxrp9FTjIxcn8uJMW1zmu
MoXZNI6AQ31eyQGqQHlNvNTNbwCKdrtbsZ7LJf0HZ5E7L2UqF5A7XisgIStcqJI/Z57kqvf0VXeA
qo8Ankg9KLO3gnxGtFL1o8/ENYkae8B2MuOXXWZ4cQnSl8tbiluZ9tHCRJiBJyMsKPqvSXtIukdz
LAKrUoImpb6kPrG4cZsxDup4CiyaITB9FnzOdREfrmjuJ6ybsLmiNUb6FArh6+ZqgV470XF+AOmy
r3wtghHoUcGeXiRTnDkurmeMgECfYcUmO8tG7SwrGlA9Au0mCCsXoZ0zxKWGcgqBObY6TZ7cqrXk
RC0JUvOrGmF2rRPdI4KDZ3HRRc7nuMMLGAdvPFt15U31Kx4aoeBT7d4bf463xQUT1AaoxBqcvM6z
qTt5iauC49YFQkVzvmPua3IVN2nctc7CAD78ct286MtxwWUw1HiaVawxI4cZb4cKwEdZyV1c/951
S6IDz88mNGuvlRZYKGpKswMAsp95JnP7u/Q0Qf4YmvKxO9j+eKCi7v8/nEgwg8umjuGt33/fHIdp
qEElY0nwz9vZLdWQBNm97XboxB8jBzMfQp64f7iZ/ljkDqASpUabgWQE4zvLG4FcEXQRnNKVXGXG
97RSp4BVQDgFe7x+rstz/8csdxDRKyk0iIGgBNrMbqppgGn3j+BAvmt07QQyjiroMvZTNZJzYqgv
raIdasy8O7aEOUlz/KLVOXVmjDw4Gh1Osd34VS6q8+x73J+fyB1hTPvniYw3UFiY5xF0N2X0bnTv
i4hpdffwAoQA/lGou1w0z5RmLqSkxE5Ew7M0/tSATlVSYQKyhnJ+vzVo4lh4IENzg0+bh76SZj1O
WUhvmhQGHN1VnDh3wEp4Uxwb2xVXuXedeWPzdx1v48zFml2rFmz2oPAJZF+PVxLQyB3BgO1pbgRc
W+6To8Cz9q7NrVXuuqZZkqQTJhMRpnSQsptODgIoydWdcnBAzYkpKt9+EAGGdo/R1ip3WZsYpQBo
CFZHd54dJYgNhMYEgk5J4Rkn1bG+gXhKVKkTLXX96JsNJlVVJUOCDUbhw12Mx5E8CjZT4Da/l72x
UEjzAgxixjBV5Eah5mlQuIlddLsGgEbxCTGfchZGwb0Tsd1LLjZQMrc5lNNYWEVoap0t9Xs9moJE
QOic3OnGM3bIog5GkpvZLVLXONQ/V+LK9GiH4MDOxYOSomVxtzRgKHnTa9jLjAYS5iSCldrKNDH3
H3kV6I3zgxnMEkqsolxE5CbcxU2b2KYNwDXhQJ9j9UaXPwm8RGSAu5tVUoPEP8JesjczlP3+PUOV
GpyuE5wkcrSftjd9uW5SYJEfci0NbaDDCIsLriy9t518EKWKl1xySOEwxgdEEpos+Drc90pX7SJN
xbbps9sSJzvGh37wKOhNv2NusfMXn+FBJWwO/oNn/rHLfa5MK20N8lX/OXOF35brmUtQ6ndHYEkV
6tvHQhRK/iGA/bHKf0NVHkg5YrUjUrt+Am3edCgQNRdXBw2YijRA8tJv17/i3g272WH+LQfKUxuX
H1bKZBPU2/SZJdIX1LFP1EqGf5NxrOhcFASBUUE1+mOwtComY0yiwD2L6Sr3bfEqBSG6dIkfY66s
dXRn9FRvZs7a5HAbJrK/usvlDfzHPhdwshxcMxODfZ24VrjWA3Owfjvt5OBywsSOO3v9j6l1Mr9H
3uVf3+n92PPHOOfLaLGkhVkwXMVT73bTS2QXXlQKKtX/4Ll/rHCeuxTM6kYV3xNIOis0dBe3hZ+7
GcKcY6FP6cqvooVdNvJ/n9I/Njm/NfN+secRUN30Bd16lDh60117VniiY8rARPxpUx+TYSEGEEW3
/n4U+q9tvnXVmLoczwY+KYr0mLj5kpci5aj9LQXKG6NM6AOizf3Ra9VSkZcc3bhwGT4TZ/bp99Qv
3L5ysgU0YQ5Gxw7CDGrXWTY212VvLv2mVulorMsi0MEMTGgnugnMRp78Y83bshmM1T0GRb3rProf
gjZ2uRMKbpK5NBQ4qUm9tbZjtCH6+J86B1xXGGAtgs4FLnoUZQK7X3FjljuYVptUpB2x3CmYaCBD
gtOjXoIbTI09kM26pnFArUxwIIUfljuRVaVoqVXCKu1dJSj8/82sEOXX9+V/ovy/y6w2S+UOaKMR
vEFYycKy75w5fs2NT5Ul2tDdQLcxwp3IQR8Ve5ZhpK+GczEhuAK+o+fyPaa1XKvsBDu5e4n8Mcen
AgVegUaawGtIN9/pRfZSKs1NzhqvJpUg6xB5KD8LPg60MaoJtgbbGbzFw4jd+88OlVxck7FrHsRN
nf0sZLM89eNhrNtp6IoBJnXDkV0Qn5ZujoHOA11NFkGMyvEMfI0rTAjWz3RxX4G2zATrDZRNeQAP
FCgGCIDAMDBYKaZNEXxKhNj5Lvts/pBtp2K+4SISzIforrsVUWzvHkpgaqDQhIakwu90O7HYNAzg
s4b4JWpOMxV56W6Q2xjg9lW14mauIxiQ2xw51W1Evsn20/WIJloEF7xRrEBHLoXkbUtPJAGLtSnC
MVy2+Nfrb7OM9SdsYrUlxwXG+yEdNY/vFfklpe96fbMk91T/YtbPsfFNbZ6Ah/SuL0y0eevfN1al
MeobDMggcTNiRyKpNxiTm+qFKDTvhpLN6rjQDJ2bWG4h4BlW1O08rXeHe+qh9M+c9ueq6/s/pH1X
c9w40/UvYhVzuGWepNEoWJJvWLJlM+fMX/8eyN+3msFwB7v73Nmlqmk20Gg0OpwjjDaggTGRbIag
0mJIX3UsZ8IpD92p0dIupEUwyjObUzgTW+H3uooBfQzj3F7Q9evgTBjlmXW8C9E/AU0jCZqG/nyX
2YGtPyE/PTnSe+WxLiCWbVJeGigAyiBN0E4HfvQo7LuRZ0W85Ahde5C/zvBVOwEnK5GAuUJg2kiv
oS9EgHCOn1sbr5jcSrbtvy66X54FmvMjrvoeIBxQSWuc2Qo0myvNfNu8dKaW+IBxi53OYwVLDCOR
yBqcnYSyNfoCTN6YFONhIMpd1NxL86abGJ001/hjlG6UK0mTKBvDAWspYHRWt8AkNyF/wJlZZ9XI
H+AOylxgS/U4D6LJgaKd2U20ZjAYDgWyDanvAwjtUtMsVTmMRqOFFHMYjiAcS4lFcLwqAdPJCg/S
QdAHUV5FGYxBm1CUQmd9ZPGRYsVDyDhna44LLYN/iaAcilRUoy71EJE2qSlq+1z7YZT/dmASW3Uu
g1qoNqmLoi8go28+yuR7j4u7xqxiP/1k+AySyaTP17kgymd0oSzoJVFG6LxMftax/0U7mlP1Ira+
nOB/AKLXuE2fGwz/z9opynlUFa9EGshyPV1Ev8CymLHOql0zRNBvq0yOOqleVETl9akPVXsWUoYS
a7aAyAIQJhrYyK9GozrQd/NR1aA7qNTiyGzFUgeCBoZcjWEqZobhrV7U59KozeoDoMgoWo3utEP6
ULmTX2G4CKVjHlcXK3ZjaUZtz6QqcyYTzXLuHpP3fjs8BkLIMPO1+PBLIcyMXvoDFahFmgoQe69P
0M2kn8YF3IR54fD9geMfQQ1mAUP/6bbJrxnFuUw6tz8Y9RLwWMRB+1EG+wiZhdsC1tz5uQDKnU9D
kY+g5cXKAdwWXaAaKgZD+7ubWYBvLEGUP5+nfi6zFIKKSUavNOhxMFndianDLQnDzldfLedKkVU9
u6OaBnhhIGXDLOqJpEiUXfochj7/oSLjpViNJ6F/WvZuLyRxcrRvOpdJ+XKM2FZJ25CdwhDFHP7u
hsTUwYma5Ys5dIwZlc/XACVNBc0xEJYxzotuKsrlct2sJj2yB54wJk8Yi33jhcHKu2wTGZopDb+W
vLdBfWcmmfizMQwHU1QPoRSZfc5bagyurs44TC2ecbmY+8EgmENSWnU7MqxrzQngOzVRQAe9DFoH
alWMBMhDyiKic71LPoJCc7KmddV+v2iqHanL3aThrlDD92xGYJuKDENYOT0X0qnLzwh5Db1OaIfM
uNmMIkzxM+uMK2Z9IYLaCKAYIkZpoGBfgb9Qy6wSw+uAnjEb1i27YmAXkih/OoZLGQ8CeueEkLc6
DS/x9GcyoWuNm4Du9R9qwRfSKI9qTHo1iBmkFUJ9SPBalJ4WedqMHQv2g7GAdO9B0BH+BtISCAZY
d0IAO4yiXSGhoeruvz6h5yrR1MjJ0mfS2MEakqnepAakzIYfZcq2xwQWJ9SsC3DN+iQePbGAepNA
gUnZ/gLcQCGv0SLKtehrMHqvz37ngIMKY8C0ZHd6si/4VxFoU0s6enH5fdQI2RKzuYM4VtpVnH8G
dQiQ/sKrPMRnDC4YMmrYzRblN4cD0JqtfWuQYSz/w7sE49FfmlOHIh7SuscQIDSHx3GC37KDiQqL
f0SUK1m5HT6y8tLXTITANTiXSB0ORc7GVJkgUfaExtaQ/ranxdZeQsewFM0SezJaAdbBzMobMxQs
Tkf6Comk3b+edKM+hDo3aCwZpWhWoXr5FszbIXjk47sOfV63bXntijtXmH5qZnzNSwOmmz3RE1z9
W7od/NSaf852iEpu4MwvrCVeqztcSKRCEQ0IZylQoBEptNF9CTsqZQlz7wMS86EpYKYwUiM81kDh
gQqlVIDDJ3qSBh4QfAAkiopNoH40PQNAhWzrDdumH6NVEOThMmAV8qHH2Rl2QiQ6lZhZ+MO7Gu3V
sNgwFn4l1LxYBiqOAR5LKmCGBv7qZ45eMNWMd5kb2K0LlLrffevMNikcslZ/zUue2bdERTRAgdTy
UoFZjY27yM9GHKC7467lM5ZdsdSjnBawoSM0nWFFR4s7GqZqVWBHOgX2z9lVfs+PsV1Yw9vtJV0R
qfGkHxkt4RicoRFgjDI3Fr0Qay/mv09jbKbqNzlguCSWDGr9hiAJg5DIyLnHvszNbHnXWTMQ5GhT
xgjkAQQ5EnwbINOppYsCNYmUTKrhg7qN4JO2Y9XFkBPDAq8nQFGaP5dDOfShUPioiCBHOKqeJNqL
K2OKt37uOrPxje+al94rGAGNjzGYIAEi6//77UIwJ+PRLxAEBEpN1FUbLmqXylsyTNMC/zLtOLsP
nm5LWYl2tHMplJKNKCh9VPGVZyQoEUV1/YwAawFMq3Hf6/lT1Igs01+7Qy5EUrdWVmV8EQ4QWcB/
vXW24C7HgsyxbPNfqYOufFQjcI2Q5mdxz7u83fyXHOXFJ1DX2BKU3Sz3WFteTg9SIW/mamI9xFbC
Ek3FqAHQWYD1dEVDxjfAFJgyATI6IG4DDUhIWQhaaw2lFzKoVyWXdcDMEiFD9vKHYcDwm12oHqar
DCvekDuqS01AS/HVa+WxqqorrvJCNuWgh3Hqp7KQKi8Nk1+9lm6QI7UXObsb0aJ220hZS0l5lb6t
Ir0RIcqoW8DCFmbPf9yWsOa3zjeLOmzAD+jnoIUEfjnqxm85OBB2vP9NBnXUuEDtgqLBZgkzrupF
qBZcawFyUOJk35a0VtvD3hBGV0B4ApeRuNCzhzlY02YdEymVh/fK4s6OZJfoBvlRe4aDYZwtum6i
GZPrLJNY36e/xNKptSqtwl4FTI/XA+xWD98Hg8ULsVbO0FSCnAbCEXDp0DjyWYCG2SQgmoVeV9Qm
j1mQcjjWgKdukWvT87dOuJfLh7zl/GgpTbUoGYu7avdfX0A/pKp80sIOmHFe3QEIoEC2N/zJjc9y
VTMe9asX0Jmu9EOKa8Zllma58ho78LI3/jmzp13qzN9jZ/Bbd7H2Kqi3vcaLXSRBbpvQ6laeaUl5
FmMC05g8QcslK54qFWOo1cLI863F1ud7SYNXVc2Yq+MIGdHeOIoWxuGsCM7qDSTfp+Gh+ZU9/4eG
xQuJROuzc1G3gLQOcwWWX8Uv1ay+crXi3F64tdEoEJaICB7IcPQVleCyzIOsDnqFhuhqA/xmbzCV
g7RFo50T2pF3W9qa30JrBaYyMW6KmjZ1lyqNGta1HtXeNPdeaRSnoha33Bz9vC1mJf5HzvVLDHVf
6lEy8vHMwT2WxTjZZSwqtmSUgRfocmHLc5h3Zq8vwIvv2oWh4jUqA2mRPBNOOTNRnvJqBmGitwiT
lwkPifZazlt1iewKwFahdB9XrZmrrDhl7QRoOubqeBEwIwCPubQVBfDHHbhaay+p3rQpNEE1yjhj
q5t3JoG6EIw+VeZKSmqPb0DRNeUWx8tguWT1m7IUoWykCo1gXkIooiNyzZf7/F+TZ5INOtODso45
j1S1iaGHkmqnssx8kNOFZl7nb70kuLctcc37nsuijKGRk0U2hLT2WmNGtZcD8B2KRcFi9sPH/ySJ
Jh0LykJJCrL/fPVLmUNzKARb60prVDL/tqTV6/pMKZp9DKC5hVroce3Np95RXpFWiUifYWLlVofp
GaC4g1/SjNP/0r15vnMa5eVRygmGOsTOVYLsRNMviUOrasXqUCUGRj/YztWjIkUtl+Y8lCGlGTEf
0tfDhOxQ5VS9vumi0QU0EWPrGBavkb+fufk5jZpwicjRTRDmLKmzcL9ubxnj6GqUcwBUhJLHEsyw
k38loFGYl9qqFBagN8PYNcpBzN3QBACKhXfvXjN0F0fpdknh8vrft7VZde8AZDFUES0/V9iwgTrj
+QmOBS9GwRdAX3O/kQi89fA4p4UpsTLs69uD+BOX5Aoaoj6C7kzUiUNqOCM2tXaSTTVOxZjhX1ly
KOvmFwl0ERPk4NL3E6XapNJ/GB7EAfpShTJt8LIGi6FCRDPW9iC8l8HRQG+BagjO7S1aN4UvQZRJ
C2E2AMIPW5SO9SvQoD1Vj5GNm/fNyLrsry5cHchaALBFfK2A7wcPiMvjM9WhmHNhpbvqadr3nnE3
usVdsS0sVrbtbyQheJEUFfRG9B2bqGKCbFuuuymwvDCdYIXGT1XzA9ED31ZYHaVsswyM0aOrmt4f
9b6EUqeKF9CVKAWl7gaoGm7K3yBwscBNzjkKkg9gUGudwNW+S1tMCALfS34QTwIDBIL2HvQXUDey
mqtDF0ZY4Er+FkqjGeggImGkbGmnS8ugLmUlagUxSEDNHUo6BmgFJMuWaoNtBacLOG0wr8F6rrAk
UlezGCxjGA+QWKG0DUQ/m8dMe/aEpBkmW6rdfCChsGxW74Yjo/ess6IHkLKgUIxxac6OGI1NRNr5
pUPpf3V9z+BF5yrs8ohspB6CmtQI7iROcuZ+eBN74AGW4xOiRtZdTroTbsml0vd5XDZNxEHu51jP
4RMUAdks3md1pbEUpLybpGdiNBpY7haALHLSmuCw9eS4NatQ27Vt88PI54e48W77IZZUyuHFJWhP
AhFSZS/0Czf1eld2RZ9V3rmqgtDbR/k7Y4yBzjxCjvLZDy2Y0guI0nMkMLhnxcOsgBmd2h/xcWCW
0hmHk77ag2iJuhFM5a7o1T7ykpg1kfzIHd/QFYpi1nRgz9FdZTVobSmXVKidMHMqZDYELUXgChud
Fd+XVNqCGcgvZvklngNfjaVHNQscTuPdqAPZ6qiJDK9BXzP0h1CeqZKmYCkXLHsahqdOGL4FQvAN
KOuHoUgZJ4W+nWlRlIOacyEckwmixCC0WlDMVCzUZZYylEPK+rEojAgSGoAI6OjlHWTFQlRvD8Xz
7VOxLgkgLwawmdSr0sooB4s+J3DoArih+imz4+RZix9ldIDcFvRZ3Lh2L1+SqHPRimHHK+C5d1tH
cIEw58yOag02Z+YODscLIE691q6BWJK6ostttW3ukrwDqxHsbyz26zuoGCGqur7PAKjjcp1VbSQk
ppQ7fR9jAnwrOLyPyujDbc2vct1/7OVLInVGVH3R65SscedOGKYRMEgYnyLbsCRvQDWws5pDdsgY
l9rfRChfUqkDUQPEYJEF6MlvY1/7QQIE45T5/E5hxARXjbi0ftR54Ge8srMKkprSnL/lztKZgNWq
RyBOA7EQjehW7ibP8496hybxzBK/8wzyApYRU8cFWAEknYwFBmq8I1dIVrU/+LYCWdE7YyvXI4W/
FlWmOvyiOu/DcYIk+SRuFVfwgw9+E24EkJW/Gl4BAIxFMpufGGhmbOdV7Yla5Cu42iho8kyE5Aqp
4S3JzgXbFIVlzhmwyOFbhIH+1k7vp9+Rr/r9bj6FHeMIXyUI6W+gLu6uSBGbKiQyAXgBRn3w1E8P
i2d4oNr0WGYlkgv5hsOQqQs7GHo54Uey1oqJQuLkKq/xe+D1Xoz5IijtDFvebW1g9Zaufqw3YHO2
CubQz6qzl5Aj0tDiDTBd6hipYD+eASeruVEefkxGNpsDNz/eNqs13wjSUuBdSAKhVqEBDdtyibRF
gxACg8mZms+Z6bvkVm6A6iKa2Tety7uize8EeIzQ4s30jfSqCG+3v2PNN55/B90zsgRinOp8oH36
aLTi7IJ7EvKSomZ36H+wXlEra3shjoo4h6YbhZGD2nqKHswCY1w548m05psuRFAmC/5ZQ50NaKQe
ym/zN5Kdyq3Kn07iBj6Kv1cO4T0i650428q98nF7PVdCTsPAidAEjMsrV9kJQE8H8dBCv3gm6dH2
Lp5Gt0yiTTsquokhs4dazAuw1BXubcErDvFCMHXXLlw4KVEBwZWONpAEPRlF5c8R76lJxxC1EnRC
FLAHQUAH5DwaOi/qs3qMuFh3tR49bGXpx8m7FLIywesr+SWF2saqNyotCjN4vwgvsDTztHF56KLw
UCQAvCnrZBdWBm8mYuncXslVEz1Tj3JCaaE1GdD/cItitLjsCgdoT4xw8qqaBLdqGApWTwQXyjWK
NKZItETooBy/Tf3YUd8qv/9JOLIK58TZGRNoaOWhB2osAYybKEaC8ofSKRmBLjzW0Cnn6tbB01d+
mqbhF2jqF1tM0DvKJVW+URV0U+RVpfqc1vOMbpu1qwTfAKB3gBqiE4YG32lA2BymKnQmr6Rhc5B2
qSd5/cb/B8PbK5c2WC9RZQIquUBaGi6zQt2UARx3gKzBRTtU94Reu+Qx9hrgJy6NmT8p3zoPKGFO
tteeblvP+taeiaZCo8xA52hE1ERJTTQxd+gmtngf9pj+z+4iP3eNzcAa4xTJj1IX54W+VDjEK1w/
DyVyU4R2rfjIgdUVbIqX4K05Dk+yA5rfF/2NwP9MGFetLO6tOfSPUmoWp3Zw0yMTj4DY043voTEt
+DCscwBqksRCtgEMvLX40TG1kD93p+//YD6Ysd806mtQSksZ6ZA3oYFAl03Rmd9bD7THCIAFMHeh
u6TxwMqTeExVV73h137rlJ9CI4YIAOQUofBr9FRtALa0nX6oT9r3eNNuFFyi2pv8cNvGVn39mUjq
NDdAmZYWBSL5WLrr4vQ1AxiyCI4XEO2ymkpZsqh7pRcHaYkmrOxSPIUJSMqQZE9ljLNPrIOzLkkB
OAlYIYD0TL3S9DjAqACPUBNNwgehj7ZFG2z1RdjXsgjUKFm0NQWQwWWymMKSvKPXztdBkCfU4b2R
IaXEaeombA2G21q3LN0AsD+QJ6TP+OmsPDNOUc8VGIpyAw7DFMo9mPnMiEfTWdNYffZ6e2NXrx4i
5v8JoxZ7CiU+yQvEv2r5Q0EXDMDSGJfbuhc+E0GtcjfOQZiSVKv0OGDClmDpi5tly3kE4Y7VY7P2
IgVkBy44EG4Ax5Y+l+C/4EtMwPzJwCl+ZKO/wIv8f5CDI4Hjlcc5k0QdwyFMcgxyfL59u814IMgV
BOF1OrArAasn/kwUdfx0ox2yPurgbJPCSYrJnHqA2YK45LYxrJ6HMzGUMWjyUrd8DjG46Lgnrc13
jRYYzjRHsptpDYuqZNXQz8RRhhHFwVQJA1lA9Gi4oF0tra6dOiuR1Az0zVxm1UNcebd1ZC0lWYOz
0zUXVQ86rVp3Z7V66AOkDsUxtLRSYgFmXw0dfUZcZ+oR9c8kRVXcA+W1JbkodLoAISd4Ux8N8KEU
Vvnjf1OKigCURFtmHiyZbmPMZlA/TwVwzrJvt4WsxxlnClFX/iz0GAbNIWVoHQKJgbYSZJh0O4jM
5ltoKc/sljmGRdLdZLOStaNITGSKI7dPc6fq9nlW23wkMuxire5FaIFESUf7N0iRqO1KYzCSdi2u
HeEYoTgzm6PDO6kTbLQDATWSzfCJPOuGbfIwP8J5uaw+kXXL/PoAahPnoePGTIKfHOWnZdyHnQ+u
wttbeNUz98cmv2RQW2ikcdCAgwlR+e/pmGwI2g8AhV76X3xiysfCX7aiZAkONvKjsUKbGaquRmlf
i/z5fWdnYlCMOJb/f9Q4IHQhHCehE3q8KzkiuqT82wqvXm9n8qjH/6w1+dxyCI3HdrG4ufF0tWb1
6ZF9ub4H/lrTz6TamU46p0yLQkpaWi+7Q5dabaGCOSVwcwUQsgPnRE1i1TM6ZUQ8XBsOicu6tcoy
cnmwVzcYGdGb5L3Nsn1RCM+39V9PtpwtAHVziFyXBj15G/DcPioTax4Vyx1+TqJTjtsie4nEx0UR
7Sk/NtrrbdmsEyVS18ky6nFUVyS3dhpsY986k41BDrjC2moEy7jTB8s4BMjcyj9Ct3mWEpMVDay7
j6+toW6YdqobsSCV5H45DvkCPG1Qvofvffp0W9X1GOdsmalbRYwbQQaxKRww+vVTv0YGaDCXU7sf
PCDdMDLRn4AatyyOclWL0UqtCpIi3CxkBgoPjd6fH/JvujO48jbcFXYCt1z40d20Ve14C3DLl2lb
mBxofXDSGjNzikPOuIPWs2Bna0D5r0qsBoR6cKDda9dblV3sdS/2518cmqoHp9sZlnYK73t0b/ny
LmHUs1k7TTk2PtQjTpwhvJiwx0ZKoP2rLrKVECyFQtjXD7d3nOGs6SRmUqD3eCG2raGzMkzAUpFZ
Gaubj2VWn4Zw5lpkbsEoD9lo9USaZaed9ryg1oHylW1smO9K8bYjo8fYJGXRNBA0ITTaqlsClRDu
F0xnYsNQImP1GhMbvWHD9LgVXlmLqs44MWnf2EOg2moPAykXXwBlUTO0DC/NuAjoyTXCrdWUpHoT
Bc+9fB8w+RFYBkG5GpBgdsk4QJ8ZY+2b6k0CPUIKBPFsxx0Aq38oTqOvOreNUGQtIuV2eq3XAmGA
1ScxMlwlsh7I/GxLZ5xNNIxjGAvjrpt2X/zWPJQAHfkzwZ9ieE702aR8rI+hvFISlV0TkyOoLOgc
UutdVW8XHvkPebSKZrJu677WAnEer0mUu0kmsa/qkIRLqBOR8Jp32hOBvcS82yvgFVCmASS+y0T0
ZlkS5Wm4kesXzH7pbok03354St5awGvHz52pnNCJGgTm7LP62BlLS1cEZYNv5DKA9S5jvTOi5s4A
zhgnScBHb58R4hisxV3N3n75croQ2HNlWi4tXknZRt+2Huf0GCxtTDaO0xUrDhWRysQpnbm4zCiy
vOOwnK2T3gl266EL63XZEBDv2p5dNI8OnrZVd2x7ZcVGdO2PD+IlXQqi5D7wpg0QzqwUZc7qnRT5
Qubw7OedcMPlyVQ8xHElqON77GLwXXAja3xueHME1GY/Wvlz+L3xQ5iRTN4atmq2+0+Ck2OJ2Gh5
Cwyb9/nOHNnwnyzbohxXtgQJghdsQCy85bONqdR43sa9YGbRv+04pfeacldjJypx1WHBK/l30L0F
/E+GT2CZLeWCwhr0XBWId9B+lT/0Hmm/yh7+ia/7mzTTX5GlTHmfURUrXvr0PoAxVKRdpSXmLO7y
+qPhf8UTqahUAMH/t1Bd9ApSzocfktTABDE2q2+sFmmtjIUeR37hhpHSQ2pi36uVTBKCEcHd9ga/
d7XtP8ieMe5LhXqZhZMIDlXl89xP9nRUT+nD6IH64035rpqc150IfgDDPMhj55ZulK+JlkRa5hH2
h9B0y70QtHT5MzsoOKh0uzUjkcsK32goz65qQd1G8svSsXdiP96iJxkh1R8MCNZb52/SM3+ZpEK5
l3mYQO7VfK7oDKar5pig7Ui2e1t222NlJQdWwLhqKuBjR9MCqmsajarTSmPPN6SHlAvRZhW1j2mt
AMW8XwA7AzZDsy3R6w0mDz9o1A/GVl57LdRpFTSUAXQIDDh0mndQuBbT30hVktIehrCVmIAEHBd/
fgMJebkpnOgE5gflmfdZaq+0Wl3KpswIveFpVrWQ3bxqx9np74BcjLg1RPfuYpUfUWVpv0FQy0ao
J07l0n4vBRP7PrsrkynqmhYk0qhxBV5zn9nlIf4lm/le83iE6QnCdM1Wkb1hDduvtMlcSqZsS80G
LR44SCZ0UWD/qQ9qAuQfM/hAEARE/hGX9WItDsijXrgn6aP+kT8am978H3eduqvSuI5q0MciQS05
gkEadgSXPHYxCAQwhd91b0UEeRwMRWiZZnVHrSR0LxeBur7qpDPCsYN02ZuA54W+LLS7dU6Edjdm
g+/qe/bsbFGyQLUc8nEOV9U3cfkszlGDiWEh9CqljHZKMYJFkx+1DTfhnHEDTH5uW8WX+EzaNn2K
OkvZkAa5DMHw0MpbdVgi9/ZmrKd3UOIXwJkEIkXau/GFUMmqiE+ct9FTsNV29XMBrJviGJ70TezJ
dnKHYqQlC9b82B3iwvy3WMWfl+HZB1BG2aXzNI8Cripkbe8xY+dIYsZ4NkrrPu5LScri5G7JwkGD
jNoRt5ONGbdduJvv+kO5VXb5s7CfD9yPRvXwz53mKF5+L5oyb05eso2PtTtjatFLf3aH0UfXp8W5
yI58j4+sNrb1KPpsKShz6aI2mDAyhHGG92YjPFUf7anEeBwGh8zoIfEHjGGbOWrDbKdEFvnSJ6Gv
5EwyFXLN5ag0I+l0zQbeUQFbMRcTI9+11pZ4IYMKtvRyFNQswyY06DUQHot9+pA7wRsgqwBTbQKV
eNkSwpMGYwQj3l6to9+pjG9Yz26d6UlFXrESllmzYIWlxx5ZNzj9O8Ijk7jaQ7YbnOYu39SbfoPq
jsd6/a1n7b9kq1RDqD7JjRiVkD29Gv7kTnbqazvR6cGx5Ey+vif9r8IBBWkgW/J72We5/5Ub72KT
VSpYKzHJzfcRPgBPAt1T8dgWBqAN/VQ8ZYuHsCvueN/YSJvbHmY1RDxTm7pn0QtZ9HEAqUgsWOlw
LMCQJvcT41JhnHCVulQnFXRjwLckT90/IZrikSZIVtRwHbBcLiHlrBA+JVpMYs9BBJ1TFDkCZlHU
+KMHJqAQq/btpVt/256tHeW3uDg1ipCYa+cKoABrvXCr3clH3VSs7NT7pX9bHuuIqpQDmquETOlC
Xp6ZgmiGD9UHwhNLt5F39tNDvAFE87tuNnfyj37H+TVBDmeGByyDoXyRlvV1O2vkI9BAa6cPkZVu
s+P0UjnGqWpN+A9E+czTydpZyjtVkrAMRgKpohfda+7iyx/g9pVN/T4YrdjjfhGCRhkkGiTxFliG
X+/Uh6i3a1/2sgPTUa0+cs52nnJUfTzPPF/hczCo54m/4lNuqXsZTyowi74BluPl9s6v5+G+5NGT
ZPEQSQCcxAXQvS6vSOHsNb9+zmtT3mS/q2/GNq9MGUQexgfHeF4xdpseCy+5cUgkHreCPGRmIz2X
5TGYWWSwLCG0DwJYl1ANEAL0bST3krw3e1nYLwg1GH6IJYnyQ8YohxVQUrBvwZ3SvGTV3cAq0Vy/
Hy58ED34HXEYJl04KBNN82PdRLtcA/OSMdidygP+QHb7oLpnmAcjPqDnxWq+EYqa9Fu0TrPJnfTU
4Xw0jm4iGe0bT6FbMgzys6x4IyKhx8LRiZ1zAO3C0/AYNCbvFLb0A7ekrbnSjnvIXkCv+zK6sw0+
L9luvmub6pB41a+a4RLX3+NnB4PyRk2XDb1e42CkvzPExz3wUQtTt0ew3Zi8LRx4U+RN1lXNWm7K
GbUA+xAx3494dcHEiKpv+2ZhKUZ8+a0FpjwMyJKMgCdTIuO2d5Y9eYCpb8GeUBPytuGR0YHRR8f0
bUtiaEY3eEZFlsZiSrZVeZiz9zh/vf37ZGVuaEVnFIq5UVquxu/jgGzQmGSOVWWiVcRcWrSpoZDZ
MY4G48DTbZzJNCuLgNYnV0mfObBo8IavJD9uK8WK3HTKqyRKYoy1BCGdHZy4n5FkIs19iEFYsKAv
N7mr7qbvHLMLj7VX5O9niYohzeoqJmtZcuCv6QDOmWkWQzNG3EZnn8pBrSSOXPajpQJMKL9DFaT1
4m16AKoshoUaUIP5dWySAmZlsean1xPAX6dbpwIeo85FjSMF4MGV3BGZkA2/KTelC1B2Zt6SXDK3
TJPyJPyo9highKqDq/0kU1mVL+DF8ydryUpzsPaO8iASyJ2zxIBigZIdQoE7CmPoMfZuNU+PcQRZ
VUXBUD5TC+f2UUp5MJJbtQzRWhgMc2kvUpHaYHZ7l3M+NfsElQ5u1NBZJo2CV/PMWsQVqsyf7MHX
N5BFP/sGOdKSoJKQvRxcPJn3BD0VD/iH3uU8eWcgOuN3rBTt+tJ+iaQO45jraG3WIVKtH9r2KFQc
w0f+zXH/kkAdPGnO+Els0aIXf8sxYf9Aem0id0bjof64zAAXAC4vcGFZNkMM8NpAv8QSV3e2lsE8
VQA2wn5W0UNZgT763uTSzlZBycuwnGtJyMERkm4dkBgq5iwuJXU9pttE0t6b4LVGOInaQ34YzMBV
PNktnNhGouWO27C6FVbeU5dyqVOhiG0uoxnxj7epNoo7HvR71OPs9mk5AHiUoef1FXspjrpiQzVR
QCxPEp1iawJpy4oG0SoCGWjGH7dX9LPz4XLvLkTRyYU5zWUJjAgkTEk2JMM1FWZyLzvcccLVLuyK
ffmgWsljeQp3FSZLAptklQoQH4eYCE123XOJNpsagKTZKXhgWdZKDeXy86jUA4LtWUpFfJ58CjxU
iA6EKpgn1WhYsszK8lyf0EtplFPgMKsEGgpIizbR02TLjrD7UxRuB/SppfY/eLRe+8JLkZRTiKsZ
5OEBRBai6KtBfpxU7j4yDAQdZf+SiemhGXVn1LkDB24Zhp0xc9rUeSqyMReVDIl9DOUgqTb5MjLa
7QbJfZuV076Od6DoWcmGOkJ6FRVpCVQrV0umHRfXNtJ6L4oW2bcNenULz8RQR0fvgK6vF6RUsSQf
CUgnRL5+vi2C5Q1U8g3n/q5FJCoTo4zQQht4hRtuUytw4w3pCzY2/6GQiKUTMNbDKwJQS2koSFEp
B9QeIE86Nvtps/iDWfjZO/K5SCmwnhArD5dLaZR2s5Tk8xxjBY2IOy6x/pou3VHJACWKuSMgl86c
GyezP4bcqeeLzBzVeSdxwU6Ohm0ks0LYVbM50526W4Qqq2Ktg+5y49YxOrOVX+AvZp2D1XtFUDUR
aLAYwKYznEUP6Dx9hJQWbxrjFXCpVo6k+VttT45oN2jhIvNcaCdiCSYe5cr9ngkmfz8zJWEQsZ4L
BHfgXiXMveVBhYclc/6hy4xarx85ZGu/1KScjaboY8RLRE2ngUQJ1bNh+ITT68Bzva8RwJZvRFd2
2XR9H79EU1aFAdQm4XkyozAZZpQ95UtjVhEzQGCtJ2UucqZ2XEc0FL38rkASMnLDffTQQ7NoywwL
Vp3N2XpSrwA9GfRiJrs3ufW3xY4QbqWHwCd84RKKoez5ptVVFLGFIIOTMYZDebcmrwpxauFEQVhi
SaJkhumDlLKuheu3FczkSwrd3VorzZ/sxWf7F2kCIeNa4NLc3PajDGXo9tZmqDqj6oirlnlrVCUL
+X5LZuJpsLShjhjA2tLK0AZk+EH8ZcV+jQl1s9sgb+GC3wwDop1nbIo7yUnd0WcFMKsWcraU1ImL
lr6MShLJlc1HOiL9m7Omx1fKQ5e7RZ0sVcd8XVNCP/XQOxg+RrQGHuUK7WRKboKhcDNgElh2G099
ABqNx8oqrsaqZxpSJ44vWsFoU4hvo9ju4tEcs7fHMmmc28bC2kXqqLVJF2EiEws5hbFXcmDnHKX7
0CjuhNk4pVp3P4nxvplL97ZYcfVmOFOPipAmScEgOw+5mGIHUni6HQEoNDsCguMQ8ELLJvxOknok
74U+/Jf0Xgcd8ei2mw5pRca3kGD36rI4+xYqhGp6cZR7stPDa7UZNoKJ1ofDfMw6s/I7J/FJpWHe
cKjEZRvlibNZFbn1aPzsA8gmnd1WmLeswXKHDyj20756TL3BEt3ejfzG4mz+4ba664HIlzS67VWP
AGs8L5DWgV1i2At2Bqi88IBE45GMjSTfWWPOK1mdi6NE970GXTPluYzNJhgp3X24FTeaB8fwyNpK
hjXTba8GH8pTiUAV79hpL/j6hgyqZ9v/I+26muPGme0vYhWYyVeG4WTlYL+wZFnLnDN//T0Y312N
MPTg23X5UVXuabDR3ehwDm//SeK4WHbGVRTqWagCyAk35WZ+ML77du2kj5jMXusmgHXMxhLvUE29
pYxIGIF7MdeZQ6dfeXPTnGvEDr/2CvrnjY9vKShvRrWp+jtlfldFq0leOVazmAGcWQ3jj0Ih6eek
hCS6i0MznHmd2eqBoDyQP/37ks5Xg2G80jw2cu7XON88jO+MoXnu6uDbdYV4n5BxQEOUl3FL9ckx
lFuXoT2m22p6/zMhjGcRwfoVVS09NHRn4sd+vul4/bqFHvHXs2Kdh2T4EwgRqScNH+kieHijoXeQ
PKGcSWefQcoxu0gGXrpd7JqbevWvqaUNCrLyaRoXw601kQKDOhQx6rHRHLht6dblbT6W9vXj5Lku
dry1mIaslhVIav4SsZ2QbYMt1c/0JBSk2/+hDb0woPJVNybLmSddUjqaTKk37ab63mBCyccaiJvd
US8NQNEGa1/Gu9bjaS84XEAQTp7DToP1QgqGxQgfF2D8O8XPX1pR4JU3OU6TnXCVB8w/SqenPdA1
G4x3JxvUwLkAG4uPpDMrYR1IAtzfxsBJ+n5xK/co1LYN5mmFsbEq0qc2KQOYTMQZNeM4SJXxJONY
VklNKzH1XLthiapmiVn8XK6dLhEPYg1qyus2yvErbCkVSGSGr/QwUWUCt3XwoIGYc9b/dZPrq1Uy
fmUcE8lPMwiRg1st34vCg2g8X9eDl5SojF+pfFMQUSHBIOKd4tWbDkXCxEa3fnSL/4GPm3NsbL10
ACF322OyeyVUh3p6T4MbwiNx5aUhbDUiAYNKblJPOW3bjbyjqDKzHQPEgjeVtNAF+fJ9NMZrTOVc
pyqdqAUosXN6wHp0naneYRfbmZzRm164RQhqyVeyWHbi6kRXIVFLB3j/aw4EZLrso97rtmDXfzWb
alXa5ib6cd1KfhN9ZNU0FNkwgEn1NXUtzWKOiwZWEiOyjCv/NMY2Aq8SU5sfNJc3UHahY4TzYSAY
IA5dXs637CI/fwFzF+ZAHKskwVkn9Uem78OWW0yij8nLk/2UwNyEJJUUI6M61kiYR5QjIpeu1+uu
f6OtpjV39mexdi39LQ+Q6F/PtAfM3NwOkEe2/lZeJ968xTT0/3B0yxXXM0lMG0CqTD8vaBJEd7Xm
TQGLeQdPwuMvPEYeZuDCPC29Fp+KMddC0IwhSzC+gbI4ucPMqaMkLmiU7HFNNiN2YuW36ib35KeJ
2yNcvhyAWAcEBYqRLOZ7oc8lJnEGFF8VMbRLP3Ak2X/xG3Mlhol1/U4sxlNZNgkIGYiMiPf182mJ
3zeTMCICnNxm4kUbCY8QXkF5USXK1KeA5s2QCRNPI7Ut0oIC5tdNMVnFiI3pvEwepXLYaDrvnbHo
ns+E0R9z9kLVOlWeu5b2WNt9QV5N+S7gJbLLyd2ZDMaV9L6cxmp0GqoAkiYoR0+Aj8GBLtsQp9xi
BoDnO5YbNWcyGefRjGByqRroRWkdZaTL7wAbsmur5lYZluPpmSjGiwxGmcgGnRmhuzUKhpxTAHDZ
8JSYqoi/84DaF/OeT2mnWHj2wSSl0dqa4r3KA4hCspey2E7qe1ccBoE3FbvogM9EMfZuZgNY3g0Y
ojEmbqYKdjt712/UcuQ+E8E4jn6WfLPpoE26aTfljbFRvfJI1sGK66I4hn7ymGfnlrQgFEzoUDhd
yanuot0M6l0M325bDBTbslseusAS/kuSeqYePeEzoUMSB0FYQz2jAdCdHtqN+BzkT4LxIA5rzlHy
DINxG3k8JxE0pLWY4rlFxRbYFvJp2acbrNIFzMPo1qfHDC+O8o6W8SGoMjaz2uFom+rZJ71dTKIl
+JwXN72wF7H67CgZJ5I1dQK8U6xygtpouul7wJ+kYzzbfStj/iQ3Za/SsUmHhUUu/yE1wgvRny1S
FlWpbuQsLQkSsMHWUREPbfEl8ihEAKKpxxtIXrx0Z8KYS1fhxR35HYT5GCww896tZJkTxxZmkBGu
z2Qwt84H70JLOoRr8SF6FtPV9KxiOQsjCnb7LJT20Fkj9nCylXDLnRhY/IxnomlKdnYjRj3S9Ime
pZgCXAekHjMGoClk9a/x99Ztk032iKiAAinPTpezojPhzHUElpPya0wEg2GvwAdZt1bjyFsRwxh0
VuG/tbvO5DFXstVK1QxCZGHa4f+RyR3djt8sAJw6wFvgFdeW9dMwT6qAvB7Qv4w8oQxFeDkcLl4K
q2AtWvBxnv9Atxho59vkeLflwH4mj7n4YR+SSqMjCq0zynaEBYLINTb5bniNbruNsuMj+y3ejjOJ
jBdohnHoNAkagljbUrSNbPzLKXkM2OGxo6gyHj1Y1WXrMkWM6OqPNbhNBWyE6cdpkm1N5LVdWY/J
SmEMMTMaaRBJW3l57ntBNKwiMwIpdMqpJrAhgRXD2IOYTGqp5RDTlLI1+I0tDg3wmCPbJ7e9zsO4
ZdNjKg17jSLts9JpM8ZzSVExZX3fVZ5szK2HxJJsAPpYjVYdqs1uAsyXQzosXCZ+Iu+KoQgUThVx
6VRlfDqVIu2C45ExjsEPtCgutYoydLllktiabNqxxpuY4YlhUsu5MedkCCGm6sXCIvmQWlGX/uzr
4o0T0tnAQ09UVigPiImXDbDHvzpLVJkl0uY6CPXeWyBdH/NVpFjKQ/RzWgH83eP1l9nLxYpjrnMB
jKxcNaGYHHpK8LMAqN91hRYFqBJYhE2JgKWLcf4ADI8Nc1YrT5Bb1+w+AlnjmMCSxYNe8x8JzMXy
4zACxikkyGpoRfFPv0qdSXDUmDiGcX9dm4ti0Om8zoQxn6fD0liVztQQ8Ex7k54TDFOnO+0hX/du
fp9vaw+Y6I/XhS4a35lM5hv5ohigQQ8Fw3EXIx+fJiSvgvgv4cFYzZibZJiJMYHPDSSpYx5vMG4w
O7nuZ47ih60VTJHKkcfTirlSxOh1wVcgb9LLezPIDsacupUW8ALW4oU6Oz3mqabNWj6B9xbeHRQ+
HoXPSQ4a1hY80dVe+AnHsloqsHUNE4gP7Nx2kGS1mXS4v5OMqaEeYA+5YI995V23iYsX6OlzgRRe
AbMtHCDreaOuNKV29vG53olhI/CvURoMrDBzsGF78I8iJ64s6nUmjx7zWRKH2OWX0gh5rfk0Kzfj
9D0Lv/2hToyvCONEEisCGYX7i5YIQxqr4TbbyG60kv9QIcZtKINGjE6BMLBw27M021U0uP7047pO
i+7v7NjosZ4dW1fORqQMkKKMb2G5JRonXvA+C+MboraQiCaYIKhLwsdwylEYSDbDrHBu0aKP1TXJ
ALsn5YRnLpEwa6UmG0HtkaZ2FHBYTN8b/0MbUpfkm/9yYv+IYgerkm4a5TSCKH+8q5UMLxNezrD8
TT4lMEnLoHam0gcCrmhWe7mIkSajdq4rcZGW/7qenzKY6zLGGFHNMI+KTfvgXtyLVrTN7PEOVrZR
9vmBdzt5KjE3R/XLRAoUiMsrwGqK30jFuZs8AfTvZ3bczti8NDScWZR8EKAZi0Hgco5s0VF/2pjM
XJU5VeUOXMK1FxaW/lBuMEl/U69Tw+4xXsrHTV6+OZ9fiLk5AIsD22QFjYY4cTS9QcLQWNib4KjF
uTkyG1bFXAcgCbRKp4cGm99kuBO6pzr9KSazdf0EL/o3rNExITXUAzwQZ8hqnXrvP+sv4s4HgJPh
xd/mtelq6N0M+9YG9RgI3kRgU4cWL5/kGj7jKVQ/VQE6gt8AfLEjecOwrq3f+w/5fbUiO2RlnIvG
1hYYldn5pwAEx3mD+R2vnG8rY7CiNEDyN1t4Ww3FTS4EnDO+tBrg5is60XSwuoNTiLlofeDngIzp
G28GslG1NXNsz5mr699xUQaeoqYpGQZeAIzJaOVUV8FAgPMnbGcdyEGtbM9cauiLlzw4X2TtTAxj
La2RasloQAzZkudAt0aCaU/DaZw29+Y3bdcbru/OnKjLlcrYR67kI+i7xcZLN8E6K23kZcBgMazy
PgcWDlnz2a0WUqUvil60o/WqnbUOIinjaIF5GmjZo0M19cChBsgCb5514Q6ABZuooBMSAb4FXuKv
zjJGSbMIq7nx+pWByjOFHAXQzKbDBCQGrLgMbUv2AoZ33USBj5ItMzaZVVICYpei8fIg8IS4ekLr
RbAKY5w5vmxJMVUBWbViosKlaAbz8VpsdIytWHWAC3YpomigIq51Kj7g4NTWCEAJPqLXgnbnMtlK
rD7FdRMRyBwDZIWSLWQ2ChoAbx414GnlGnY8E6csbF47aUEuludwrKKuqHj4MKdK4mYG9V3ZA63n
Q+92kv7k+3f/+qKDjIwyksFIFHzCr3ZSC11KpKnuvaiNfKuSiJco2q4h0fN1OZfBG4x2n3LYma5I
CcVKqaDKGIRrNTI8KZJ+XBexZBp4hxADHGtgszLZ4wqUSpryaug99QY275xKu6UVAHQXQ7elZxzR
nrguclGrM4lMSiIEEkhwsrH3ilJcp2W+mevp6c9EUBs5y3p63QzKtO0Arxqo6zpzw8jcXJdwUZeH
F/5ybkwa4s8y4CY0nNsIFJr+UYAdIGSWPxLsn6vSVlslTmr3osX3i/R/Pm9xsJIZL9W0IHPw0773
GuCgJXVmyYKC3L5HEsRrpyzdpXPjYEJNNVR5IphQcpBTJyd3WT7ZJs/KeUKY2yTqQZAYJYSUchlY
8lgeVGPcZE3FCWEcOWw4AaAK8BYJzm0eSzcZIhSdyuax6nhy6O+9/D66rshENrQLZwvGEj1vJPp9
MOZmDXJzq+lh7BQke8lEUPNi7VELMlvqNU7+cTERfbIMbJ6jrGvAOE9/PzP7Uq5muS8hWbUkUGc1
q2xeg2VKkO3qqL9Wbu/U6K8Lrr9GlXz6SV7nZiXJf3WFRUekc4/b5KAvsoujOPtBzCURR7Eoxh4/
SErabzmpO2sShJfKr1y/CN5jbXqYoshTe7mw+jHYUlph+/o9Xfzo6okDC8T2OrteGFJM2TqGs/FJ
4RVoP2LNwO0LhWNbF6sUp6PHwRsaeEixw8S8TY0sLqs6n3vPSEE1VfWNKwkEGNbmrRICwpCY81qq
53tRH7uNn7YvUwMXC5agO6kPckvs5LVmmiDCitvKynK3CsZyDdogyZvIKsEsOQmOgqRNVidVR7nK
W2tW+0M0Eh5G7qJzxvqVhIVMwJ6yBQN/zudQTHBeuaGBgji2A4HHmnWZ+sNzfopgCwVakzSkziGi
NW7mApDyyeNMTAfotbbYIC0fQp6vllgzVNHkIDrGgGTJoGaAv5/fi5BEUyCYrTdte4qlDtwA/6cC
PBckCS+8RZILi4OwUw0RqcECAIRu1IOIpc7O08fYrbXZAn6hM0q8Ds5l4GbkUKXPlUoA2VcpTefF
GMeYAju/8R352NcY81PRNLIMBIaf1y/T5SOAkcnkVgBQBhmkCt1QRZ9XGHYCFqMnNJb5HW99bKA5
2g/TiV6uS104UDgzE0jwmq7LKPl+VVRPlCzFx+08ogidI0XmazrWop0YhvMfBKnIxw30b2AnTCCa
RCKAiFXtPKOILSC3W616CA2JI+XC/FVJAw0XpSkWJQkLuV/VEYbOzMQhh/n7h9YEtq9mWppw04yx
VSSGlanfr2t1kS5QeapKl3+RDatsY8pEzjiZSQN5A4xRbiTTMYmBzUAjea5BC8vJ7uhd+uLyGXGM
yzfAaAVKReTGIbo6LZLKmoBftsTDHiwC4C+/rpxET+tSHH6wSgw00y/S17A0saWKTC+o0sxN+2i2
k7SWHSFqNbvOp72aSWjh60DSbHKQTqVjaFpJvNeTuN5L9YCpm07Fovss1tZU9gCv6huyEatMsLKq
aq06qpN9PowU+DmpGyfEujonbC/Zt4oniyQSVZVktvNQ9y1Q3kT4wyB4lUDaljzF5PX6MS1dXMy8
g3AR6YgBUYxpd/DqlZGQHhcXq36zk76jAWZXgEzCE162lR7Lk7zov2jonzJZP19FUi1k2CrwwPNy
m8ZjaWViA+7JItkEWZc5ZiMdKzW/4ahKliziTCwTiVU9nWNTQCQuVGB24C1fr0rykMUgeo//CrXS
bsBzJnxwpF7ETWr2eMgTw1BUgBszTmrU9SzSExEfccQyTP0j8/dm8qqOt4b/Uo9Ia8v3TL/RhcYe
G8HSDK9XOG6S9wuYi4fSjBCFJ72l3BnqyZYHl6PkQhxFY4w2hIGMDDI5xnWNVZHEYw5PTHlJDMOW
3GAr3tPNzLDGhihvgv8ikQbLpQyCZU1CKQYsx8yZxkOppXHW9l6m9+usT9ZEANwl0GIa9HHJBFTw
WbAGXjeLPUeMI1D3LOmKYYIsj33cz3IWaTHejSuUC+04z5xQ4ySLCxIwrQJeUlRiNN3UmMsYJVEf
I6KpK6KXVgxIKFPk+PyL+w4ldFHUNNgi7r3EHp3QDnA3YqWtogBjyNKgKaUlkqT5SKMx3VdjJzmq
kFHECSmxdbUNbuJpKNfEbFR7gJV7eRgVlpi2zTvHhliHffplio6hEx3vI5V12Lka1XmGwVgM6A2u
YgPlF6Vur3EGR7X7DyG3eVW9k/88DxEniZixwhQdoR+WcQiZIBpTp7canXzCzG/qzLMj3J9oD7dz
YImZ1dsU1QB7vrdI2WTB6lqL17Vc+OY6HfT6+0cw2Zqqd7GqB/gRGMR60ctpZbQdJ47QC36pp26g
sayKhsaWn4kCcB95HLXViG0nKW6tWB1WRAKUUJrY178ivXkXogxVRiKDVyYyavz9LPckQa5PYgFt
MoC3N3Folf5tLfSc4H5RYzl9uTMxzKG1dZXMTQoxjSuukCqND8rzlFrlKvMSG5mu8p4fMxFPRywd
8sxmWUVs04iKiNkj9pK26ojYlHRQsQtfBb9aT8lw39QD5yTZdOmkIl5b6M+a2Mpg20xR1ZhKCRpD
QNJldiQpDt6wrqb8TOu9kvCgYBZ1OhNGI/bZZ5twn3WjQ92hKYPVKCjrNCmPZUqc69ZxMSn+Synk
myYUwjuS+oAzOWGVDqJKYImpCgQP1dLGYyqHTihnVmL+KNPIneIHUIrx7GVZv0+59BKeyQ26so1I
PWnAEvI9fLXCmj4KO0AiqGLlK/lZreISm4/cYc7lj/gpl/6uM7mi2gDSJB6wh1S1TpqqTtJrttw+
CcOb3PD2bxc9ifkpjInzptCPDcoI2qoT17VyUMaf178e7/+nyp4pk/Rp2mnUSIZewagoOehk4IQn
3nkxdpgMqjn2MVRo2vsG/G4ynbgnqa2RxJmA8nFdoeVgeHZiTLwVB7/U4gRmoVYOEq+NustzS74n
D50T3ouu8VI/8ZoQi774UySL6Ir2ohaREiIr+VssxpbWoX5qVlaiR8517Tg2z2K79rpazqMISfp0
lMIPf8JCFWfO9mJ4jrnPLJxriSoNKjaQAQJARQUCuoBid+COohsUq8bxb2RbrywTkOCE8+0kNptn
RTOuZChbw5xCiC5f1RvK6UtxiPp1VVm+46+8DnG7vAcvBSbCfnLU5n1DelHOLkIRGanaS/QbkkOS
J1YWAAQ4v8MkIUfJC2hLVknGf5iCkcrChPvQOuaNvFL3JrEyXAXAi1thZAN9BVfDSkrwtvlv182H
pyTjTWJZqYU0IAhzxquEch9eS352GFFxvC6H41UMxqvEXdxUmQIVs7l0xiS0sKbxhyIYrxKNdTrK
6BivguGJyMRVMVn8Z0owjmQ2lCpWMJi4ErvGGybVGXlweEu3WSJoX6qyiP6lwiRWs5iamazWyOEA
cNAFOCa9sYb5/boePCnSV8uW0ULyMWIOh2gmVuKDyyA7zDxwu4sCJbXqc12YqzvGBO+3Btkb1vok
J8md3Ck8/UncJrcKQP4Ci/9iXLIyCc10Q5QMlLrYCl4vJAAQExCIC61xzPp2wET79aNbCl1nEk6p
z5lTEEeC6SMfEsZEcJsmiZxGklZqIYMsKi1u0nRaXRfIUem0PHkmELPrU6hQleoCo04keS/r6vW6
iGVz+OfUTnMYZyJQG4zUpqGnVh0ro7YEQHoMP6/LWAzC5wfHWIOZNnWHKQRtJay1bWOvsHS8o4Cc
AmBDQpc3zsQ7Nfr3M5XaRBYk34BK6pw9dwPBlqeecFTiyaDHeiZDL6ZGBQ6+tpq77RSV2yBvORGI
J4Fxzti2jIJMhRbpgGkfCfxMZnbP+S68j8845tn0VV2eaS6GN5bxbK4oqnK5Vj3BwybSQ3/gv8h5
ajGOmhjT3+lfZb6VuWIrpPx2XS3qidkHqoTdIECKYh8Dfd2v3yZLlbbUTXwboszypuyIN46Np8Y1
aNUqLbT7ySyssJg2DeEyW1NLvpBNHRAwCmXqyr/K1ltswKsNTtQ/hLeigxHfTbnWHsIjkhgg1NUc
B7H4Ac/EMUYS+U2Uj6fH1jzZ01xaRgUgUwC6XD/RC9yAkzs/k8McqVhnUjPRCJ7ui2O2NjrMikyK
Jb6Qb8FmcMJ1f5c445M8efFB4oEX886UMRldlIW5KJCL/b3WKf8AMZ5l3NRgxAu3PPQHembXPiET
6JupSYcyha5jCkryDLtxyGy18a+u4b3/l6Pk57GyMz5y3JOYpNBM8SgItLwzvmnAYRgc2S4e8qfw
6fpn5FgLC97UgmhPiWiqmU6DlQIiCpgIOS/ZW3wwoLv19xVQmQRjaos2Nw1IaQAjKD3LKKR2FiWw
jsDn6Fv6sy/YyKh5aAyLifS5XCbIAGBiGuQZCdqkAXI2O86t3TxhljTwChN7sqJNemtOEG/yD16x
mnew1OmdRYNWnUwxz6Dy0BZe3iQ2iZR7rfY317/fomM7O1n6M87EjDVW14oSYsQML4LkfapdsXwz
hjsN4JuoMKHnlXAczKK7PhPJOBiTJKDjjmGhhvg9N3NLyXhbeotJ1ZkExrXoTZ0qowmlgvooxftM
MK0ywlNzxmuh2l4/QJ4fUxlXEiCjUjRaDTAOzTM5ZNvC9jcaWNV3ZEMBGEe7APRWiY2JHd5DHOEc
P8biORlT0mP/EMJ77PySQ/cU3KUvFYrfgT1/CLcmb32c8+3Ymacp19phAq7lqhPAIl8agdWrbcgL
DRytLoZf2gCQTgWu3WATG2D+ThlaIQhEdQ8oMx+DxT1GjsGw0E7iBCzLKsSrVX2YV8XxBHgLcnH5
QO94vp5WohtvoSxPMO84Gf9Sm5NkdvSS9z2a9uG7kL1wDITjRlj49YKIaJvSeseJe+V+euoKu93p
sElhKz/1B7LLD+O360J5WjE+JeqNfhpUaDUT360b0IB1PBPhBFSN8SFV14hyqUCt0swsxf+rrveG
cQT5IccUeaownmRIfdPvNaii9HsijJYA3N7rh8WLbRrjP4RKBNonLQvRhDmMreEe3FtH4V4DQo5s
j9+J5PJ36S8wcpjsi21HNPmMSdkAV4xiqde3FBw3AK5F7qZ3Bi/Z4twulvZOk0cjB5wR1XBw+73i
loYV32QetcJiJdzhMY9hwbCyuIVGjpmwvHdhBLAEzcfnG2wQ/L2p++YQHSh8bLXHjoEVAUAz93gj
gjyhTLKC9kWVDKfIXR7DDmPP2U/0tiwh4vVFeOfKeI9YymtYJ851IAbG3HZmf9SVyDbQhAy0ds2x
U55a9KqcZQrJoGOu0oTFGN/nlfA6eKAB+imPwG8mjgzucN3J9/8DDulixfYsB2NZ8cigqtUQQm4N
KGnBUtfJiBUVqzp0H+aL4FYOsjCnv9N20osk2in4AB6va87xASxJXjrECukqHHNAUm+QYqtqQ/vP
RDBuxhTUYjRV6FhJhyZ7ixXudB8nDuiMl5GSSZ8NmhJR/DIkzxToVzzmf9GCd22XWBQWwObG8Z48
36Yz754qr8MqliF1TG3hQV4Bb9JrFKvfAShoLyGqqiMt1vBcKr1hl88trPRhskQnINn7aqph08li
EeCLaXf15oT1sm1daQVqINC+/7fr/imMuRdy3CoTShDIHaoDHQJPdGHdzZLVtqn3X6zkUxITV5tR
T8UMoAMrEsy2kGNvr6g4hrhcVgNlwt9HxwTWnrSpMVNLHOxyn711x2gLUERb+G68qjZQgRzuG2v5
en1KZGy/GedEKWghj4LFF8fQzsGclIATHeveAOdpP3i9tOUnz6dA5ipktR93Lb3P8eYXEqPsdRtp
zRPzG+P/lMMYP4Yq8qwToRi4FAR6nthkDaFZMaANM6MLMx6iFdf2qW1fsf2TOz1z040WA2iDPsgp
Ih0odhMbdMYgNRBt0cXMpsJ/JPMkMj0GvWkxK4aRoFN4V/D5tMHqoaJo+1ZxA2R9Tnr5m4jwz8Ge
1l/PVDSl2QiqDiqSrbrqDsgAE7cAgNur6FAQz3wNcDwneB2f9ef2QwYNF++SLDvTzx9AT+TsB3TJ
VINxDD+gRv83WdO9PjMA7l+KFwoefnb55B95AFbL4fdTJuNm8MjDdr8Gqy3wPkluEjBFZsKjHj5f
9zE8B8DufKDKMgsNtVrjoOJA1X3kZrb+lG2S29iK3fA7z2K5n5NxOa2ci0SiEofthDRNcYdDCSzu
j3LXydbszdjQTIH74N8rP8I7s3Um3i7vb2pmn2fLuCCzxz+TTjrRBJUaUXijfEvwcm/gF/Ds4+G8
LQ4iSZ9eVmJcUBACq8igXR9apBs30hPo2hvUDYDDRgNy85Buk4esBQ4a77Q5zo8d3PXFVFb0Cv6d
SqZ0Nd2qgpK8fgnPjNhh3VCMZVyQk4bySrO7p7+PlGLLRbmVfvA0ox/piuNjGXKyOQT62QSJ/fTS
dh1WhJKVqj1oBsZjzZSTDXM8gMzk+EBYkAshhMWEwVvRzvvWbOx5Ujj9Gp5KjJ/xKzkyBxEqlcGz
Pr9G/RsxY3dKn7K84qVqHMM4cR+e+TRDGObUpGUs7XsHHP5orQKazzwCzjHwSlfcwtvusGG7yu3Q
m+45Tofj3FjIh2kAv4ck0xzqJrhPAqu4a56Mb+UufZ5tEaxpj/0T1k9Q8n35Q8GM76kbX6sJLcyf
Ht92eYNJnmZYG7cAEEMQUe1ZsVIM1AKKkSeaEzbZSb20LcHsmuAmBs/mDXmeN+lD/UOAwsprfZ+O
gJnnfWJqlNduCON1KHhm0OgwJ8zp2pOrYfIFWGm7bIPl0htuXsf7pkz6M/upOEu0CpTuw9uIuGgC
u/7jfARG1tvkFKvsofxuxpb4h9kBiwRRpKZZYL+Cpnf5Y4qGWeQWUNWrju3NvKPqhusMg6ZWSgD8
qm8KzqW9gBn4VVr5J5qwMxd6FM+tRqfRBhscU66+iu78fbH30VnKbnj9F072zJLj+L4YjRqBtmqA
CodubolS8uo3HEtlsS78LjUxXg6FaJEZEMcP0ZO/Smh2DrY/+VbnYAxxPJHCZDpxpgDAfIQzQH5+
ClGiJ60UfojiqcU8p7qoloWINnfivbLFV9qabulmG9GmiJkBF6HkNyW3T7tgfE2kplJbTJBHJ9Up
f0CwNdC+kt1pV3HCE1cWjSxn3jxsRrk06LwC2U4uoDm3BlIL3ZMcsuNedOo2rrgVhXErIJ00B02C
XnlqJ89UNXU3vxjflNsGwAzZrX6HNMoCoseOlxNz4iO7WpEacZ7LpxayeCt0R11bB8Z+8A8op/J8
J0dJtq0qyIkmY6mKfjzg1jqgN7H7l66ysIcZIVGkO5IkseNtahuuwgOf5yWobJc1z2NV8XscsXZI
H6cjfeWQhx6zLgDTWfPBdHjZG9tvHTsNqCEttJ3fhZt+Mx38DVYYm9fZBvakrezA3cYLh5yMit3j
UCK1B04Wbj1SHdMytunq0dhgYBjk7WSVPVLGON4LneNoWI6caBhMKVMhkvo1SskwgNAcSF28y8iJ
uyrjaLBpGGbhgK9HezChnd0JOh6LitXtUW7vuCk+LwCx9DjZFEoZQK1+JTXCS/MB9HZQGxprafc/
xHneh2NcTQJA+nikiWO8GVx1pa7Hl+AgetSRgncOzq1bc8GDOK6b7blKdd2pCR1kEtbN8+ROh/kH
+BvVY7I3XuenELUH3mIo91CZdAabR2MV/3oXl6gpAkfLbpz4GADogI8cxInqbJt1DCut7Wimlreq
R3plF5n9H144tsk6FRhwbajzFNYjJbRe62tKLhNBLdlAsYim+tzciGMsbKMVAEWBhPLJr+fncJ9t
+7V5SCpLBCW9eMgMCxX2behxsnzOBWRZdEZJ0FqJzrSDIModHQ07WwAOeqTxMOPSFVJ7vxIO2Y6r
UrZ6q9BzreXAaqr7qGtXg76WAa1QqLzt6N9MqPyTVLB7ouC66muVPhFpXMrBXvpX+i11BFd1R1t7
nZ/74/w9WfGGU3gBie2/SqERAxkfSv7agUvcWnJpLYGWNQF+a7h/6kQ1xs0AKcBolF8jQM0zremb
du3KW6SgYGDk6ce7f0xKM8aFjpuHU40H0BlIb0HPbY3wbJLxJ6RMqlD8VQIKbxF+HIpIrx+KzXwQ
NryKJefasR3YQMd0sVnjc6XxN1P/FqP9KXErCJxDY5utY4FllDHDLQs30jb9mbjzDkxVBxDP2bAT
L7gpeC6M88TU6RmfZblVLaAnOVGJ+3JP7HE/HUTRjp6Un4Zo5c+Tkzn1R9Cv/jRZYRfSGiFRmpmO
H8g32VFKLHE3CQjp5lu2z+/7+8QJ78KngNcl5MUgnXkZSRqgaQl9QcSb8DbDsrRuy16B5PrEYOBy
vCbPaOjfz05XkbtGn1ooSTkos/v2ofAir98We9FWVqD92kUPf3jv2FbrGJhhotK8M5mfBAqsIPBW
Lniei53kNQTp/4cR1AdpS6kRfUd3hQMdI0SVmdsdXNwWPiv1so3XHqMwcU6rAZRHrS6t4TCuERj6
dXMIVzUaoaaXYMZ2jVl/jLlWP9QYdS7Ol1xaejr/DYyviUKpHWeaWyveiJUnAJJsog2tbfPKvpyM
ml1T0xKVzON8EkQzatOVga7NT9x57xN2SU0XK7ltG8gJN+Sv5pi4oaNszANF1Q1sZW1yHSivYs+u
rEViOgiKgM8IUNpiV/yleaal7osDmPAc5UHdJsCqRToxcWkHeUdKU+GzWyhqvW60BKHILO/gurPZ
t8dYdgLju1w2VgSkq0zMVxyD4Vx9g3U0QLz4VfFpHflVSQHzlbn+7ZxZJXpt+/QIlDrFCla8Vjrv
crLYMlJvJABAwyk3bnKkEO3xSr8PNpTyoAIjDW86jqcmU5EZJjEvRzpZP8wYOJd1S053iszrFXC1
YlIXkLrpQU0bzpEMJA2QoJXCjSIfk+BQdYA8RRHUML5N7VaT15PwXal5O0a/GVGl1ByU4ATMcl9t
qCCkiAOCH1C/qp01TJb5TtvsIfbsX+TvnWClqSV4xk4iFqaoB4uXfvzmvn7+ACZQhyIatkN+Clza
Nr+lXDFI+uu1uB3dbpO65QevSfybxPhTJHNv8rr+//J6bVr5O4Dz6GjBWDqAD8rskuIz+JFFkZ7X
wzq1OfeHHujlG+BTOHN/akmuwQ+BA0/3dMO0Owhua2X7cE3WvALwb6zrUxYTpuXJzMOxg6zG/T/S
rmvJbmMHfhGrmMMr48mbk15YK0tizplff3uObC89S3F8ZYcnVQkHQwyAQehWkRMgonHO7Emecdc+
oxnNrJr8Yq7hQyB1a+S0anmeZF1Y3a1PMGUM6MYPJrzDaAH8JzX7e3HHesOtu8EPodQdarlQUXIy
l0Kwe3M38Wqn2f8L5daT2A85VOYfFh2gPklRuHKSd9IjGRJbC0wDNT7UM1AD083ohtW6ZAml4rPU
QaRBBnvqPjpUAJnyDZ5RVP9F7vi3YgbJERZxpEH5+efA53RILqVbnH2MNV9pzKxhx8w41jPzD2mU
xzGaWe950paIT8G7eoh2w1P4EJ2li3HunRS3zuZ3/kX5xrh3LLGUn+kVIF9NZBaLTC8N781F2aW2
b4uPSQRkYuOgHkPHePu9MPKhLOVqGimYhNiHVL/RTDWYsPB4HDQm7AD5azacikE5ldlQuL6OcabD
QT7MJ5K55i/aubPJRRhemAxfDCdmUI6lNAShxFckkyD5XnQwCObF72R3nGMjZTNugEH5lAgrZ30R
Xe1FvZuvqDpguT/7AE0yAUfuxE+sO/eLFsnHV6M8ijwGRZbrRCTwDnN0CdsdmQz+NwuKTFmUV+GE
Rql0iXw6VGkiDAwBRcRTPGSTh997Qn2oRfkSsZ/GTCBF7bk/jPKrkTDtkFyiX9sh6lb/9CRxnAyy
1lyVGZzwjcx0Egbs7BsGn5jo24zUAZi6/5RWyaPkYxkKFQQXEDbvgKfEYkZ7qF4Fa3aqm+Ah+7rt
RLYjjcRTPgS7n0Ick2Kh6OmH3O2PktfsW2ZXYNtVAbrqn3oVlTBKE/H5ofpVnhsrqwZzikK7Y0VO
RoIAlLB/SjKkCvChxPgqTDfJFuEsR5kXQx3KoXJzT7jdPr/1pPovA/xEYQwupFgbCAJEiimudErd
QhAA+p0y2uzbHkPiKY+Rg3e6yInHIMCyhfEkZo/bevzi5f6hCOUguiEH/5oGQ0hf5bvOqbCkmtpK
YRM6dHTgrOa6RRA72vP8nNnRTfd7faOPH0B5DSWJU8nPcZK9O7uTk6Home+I2QNNlw1rRtTZutaU
42j9sOlbUpong6Mka5V2/pvUmoNH2gKaEwRmh9Qy383Y6PdaDBtgHSp3xufMxZpZhj2+++0PsH71
QeemgllQ1gA4+k/DrXupT8JEwG7ijXZTRfhJsQuc6z3wHt+yPfkNv1dl/hBJt3nLtglL1NSJo/6J
Jlc86XaK5lnlGm/MELTqAxbSKN/GVaBEjMm7rO/Mn4X07C55MjADODqNS1bmYydwOXf7XNcNeyGW
8nBZ4Q9A2oBY2Ruc8SSdlGNxLr7Mu+AO0x026QF1NnkPyvDr6Ikyy+urLmLxAyjfp/lF2IbE1Nrs
S4S3p8w/VDPDesRVB7EQQrk9JQe6sEwCB6jXbOGU38S5CZxrHsCFd8Fte0lcUu37s53vVEhHU/AT
sBFxWMpSaVTYt2LUExiZOnpXjedOOhXTt+0vylKV8oXRINa6MsJRzEZkq+mTDmDebQnE1XxyDovD
pH0hkDrHIMZVjLrajnXZq7rSjIzYlrrI7BrRNSr+blvketxayKTcX8NxIBUtodVgIf+ElaDpSmYt
Mt8MkGlE7CyUGP6WlpTDmQVVbmfysu1fB6fdk4mgDvtpPHpM/yLnZUijm7x1Jbfg4YB+rU2mjlHE
dLULmXUCrviRFZVZzpRu9+LxlwpCdz1NrFncK2CEIkP6OaYcu30NwEOWL2XYPd3qHWO5CHkyxtUI
57i7VM0uaR4YJsI6QsqRZFE5N+21FOGVKFGOu+CkA68c3NyWwS7lr5bRPwyS7uymVZeUPnHXpAYx
naM7FAb4vXJfOjMGgAjsTA7/IZ7Tp2nnO6xdYcYVpDu9Waah96OQD+jfloMHclgz1h859aGtXpIo
dbaPluFS6AZv4Mt/upSWn6xoMsxmZO3wrheSFudJORVfaOIpIxqJnnHTn5LdcE5vAKtsKV53wmv6
GN8xcypGyKW3bYOekyW0tSDzLgfxlHTKHOy+etx7Y3N343NrTbuG+ZReTa0WilJ+JSkAu5OTlLif
DTPTw50g7nLxrknfwjBg4BEwrh3d6tXQ5wEkOxSsi8e2EMxBr6x2MhjmwZJCZS4o6P45URHP/aOh
gjQmG+fnAohvjMCzboeAwtaA5/CZakHgmjkMUxnfK644oKdj+QPMHoyMaF2bDyFUpJHQoxP8AkLm
6RLWB12/KZkrH6vOQ1IB049/BeGalC3qb3ycVFPckWRWu9dLE/2iXr3J29sgsOv80Mxn2X/7jSu8
kEic50JiP2DzMi5gdf4E3lSRu+X08nVbxOptWoig/C8X6pWkDVCqrwQzzkNzrt8l/6kbWbPrqzdo
IYiYyUIXQ4rzbkwhaNBe59jj54MYJOZY3yY1K6aQy/gpCViIIsayEFVKCj4UqQshNZycFrt7ktUb
Xo+1HOx5AaTNjlVTRD9BNIVk1z+nM3oITD+1GtkWv4JK6XRuHAyduIyfDxEiGvhmdrHPsQql3m9/
xvXkYCGN8sQY1J857H2iSf2HepCt4Sk4tGa0F195G8MFLrdn0TWuJ3cLidSV4zIua4oAH7S04732
B+Et9m3l3P6YHeKDf++ptZBHuWBeCHu1JclWlJqj3T72sTuDKblzw8bsf+QXyVJ3qA3HbI4Txpek
N6H6uezSXIXkFlsXmBxGpec6/akcMK58I//WsP6HovQaVCoHk1KRW5+ffLBcJ9i6iLwE3f4a+IjD
kZWVrPpnmZdk7OhJ4K6jzhULJUB28EUUSZr8GPVaavFxx0JtXbdPRVNEXgexoURvraliqZV6SPwM
iBRbcE6NO33fYAchvxRuYIdPKiO+rUJOg3fnL4n0V8vCtI3AfU428gtTTlJLyWszCD0lUy2l7Uyj
Gcyg0M1qbk3GZVz1dQvRVGwVDC73I5DXuKD7lA/xrezIYDUkzJG2dJBd6b0gySYZ+WF9zNU4uJBM
THnh+pTa56WQg+TIfw3Hb51/AAmFva3eqgxVltCGBmcfT6ex8zik8QwqRDfQjml2DpPCnsfA2xay
GpfAvA7eVEGGMCou9bOvqmKsYY4oxQa5AaQw8VuFPSCR2dunowV413VBE8ARrsg8ONqoaNEFhpFX
ZDK/csr9CMskTznUPL8DfR0LF4ITOumTcoiPicsatvnUVaBlUzFCDXQ9F8gLqx4K5dyUfQP4Nb5z
mynGSgvAAkw1MTrbiLr8rAVGYypgFXMTkF6728d9TV6WMZP+JVT8GAwpChuZ1Djs2VWAxenvMQG+
iw6RV9nx/fU9tq8Ry36OSzPnC2gf+1O+AnoNBd/7EwfSWKR6p8/wQgpopOq9itWa4CxjIid3kgfW
w/aTN6KlUcmIn4tFqUTwRhnGgIpLd5eGQI+uYlNEU6K9b58C2/i2fcKf3kq0TMrOpjirsax09YCC
O6RmeotB+6/qSfGwpfhdPAFC5/+9qbRIyrz6buT6LsKhlthz6dCYliJTl58YitHPWloKZTqdPM8d
X8HnNI72Ck4G7SXNAfYFfpHhjZDzFugUh0/TvspNsD2J9wzxtDuixVN5SJOIxYS3BzzFc/44n4wj
cbT1jnvPRFSZ1F1kg7yDKZX4n8/35cNeqagJ89FiP4PSkxVc0lvCY1u/VDZQGp7RRPOU/baWDCVF
qmNHlkGqqseX5JLSkjnRrPhLljJhx+lcgDpL+olT8JxGBlRJzioesnuMNB9b0zjrpnH4Ga/+7yyS
lkgFLC0v40YsoVj/OqG1FR1ULO6OVnqRQZeaW6wi2rqz//uzXcnDFvGxlPI2zSco+HMIpd9JKNHX
Hsuxs8RQ/gXkHjVXCFcx+qHxEq9DX7plivmU49CnR/mUOeObcCKpIumAE6LeFjC9BOmOtWjFsj/K
k6hg3At7DuFhDjIz7Y6ccCj4520bZxkf5UekUO2VvMVFbsK7uTg0yvv23/9poIw+LcpTaKmqJMmM
0wLlme5xprYjyBjirQICIMwGIcZ56QEzkc62XHI2G66CTn0H3mjzHOTirp/GpyK4iSbe0Q3N7IHp
vy3pF1H8b/Omc17JKFIgIUIUub8YY8HbV3uV7HlH7pS4Hx/JvrhhaV+M2pRUE6B+nM2cHGK4Rvr9
oghp0XYijpl0ZkDNZaIh5UaAppOsGEfMco2f5qKoz0ojOUxyrIRTdVV6tLnrG78/Ko7hAZnOZj60
GdGOTkzRdlMa1OHR9d8bN+qhs1JgEGEeGy23+ILNYwBOathpYZPnsZIWGt/BKPS2KRJy2U/tafhi
vBSWppna05ya6m4GdTq4IkcWXChLXcrDBKAbH7oC/pkPJzOozsBDcnjQA0+jZofGMWtYcLaf5rR/
fk5d1nnw08syPepaAk3Gj1qoiemNO/QEAjO/CV3wb3lkC6VzRTc8kmvKaqp+KmjQgqlQpBRdFcUt
CUWY84+OnQfYrPt8RxAO2+/GLeup9gt39KEo9cRpJkX4a5u8LZAOjg+5GzhKYIJj9Dl7xG05xIXF
75jZL3Gknx3Sh2AqOpWNnHNKDEVrtwMDNIe+nLSDX3DQoH8n3ZfWIm8d1kr7uh/8EEubUsF1CT43
5uDFH4kQWM10lkNAixa5te0GhfXw+yGJilZ5NujixEGS9NBib93J8abBLLo1H8W3+Y5328Ysd9IB
Ro39iegrQzpdJ6btiIpjsSinvk626XlMTZbg4G1NAj/bn5ngmOue9kNPKqBhUyPMKjLfJz2Q6Zbk
4NsNPG0RmTN2NgKblfWyDIec+yJ7SsRJ9lOSPeVCbs1G4cj9xS9Vsy0uVXpmHCNDGD3uit4/h3/w
EUWvPlVHgnaEGQCA52v3fWbGz8JBj8z0kHo9q2PxC0/797kaVP1GF8oUNxOi/TNJSgmiFdlWHK04
QpYQO77TMUyWcTcMyvdwqYq8lJQY+7Q3I/Uxn4T9mKumnMbu9rmuZ3IfulFeBzTcfFNjGMsNx+CG
rwOvlZLbTC3/oxjKx8wNH9fK9bKPD3E8mFKyn/of26p82oqgbho93xp2xpzm5BkPcNi7EXgcqUua
gdGZbAcrzuTGO/8lu4lcFinPLxKtj1Mk33NxE4RKL7U8hAtVTB7ko6bolG7ltUf8j1yLZJOa5d9w
3ujVZ4B470HlzNCdcfcNysvMRtcEGYgKr5wShlvcRw6BeZQOmM2uDxwbMo8Y/UbUMChnw8WpXumk
fhHus4vsFJ6417Dzjbk5Zt2CFYoNytHovRxOAZHVouYuPoeWsOt3AeRJVv3lX6Ss5Hr9WjeFHogN
pUqJNfL0GA68RQAQR3QWyNNQPrLn9BgZDnqJ/zSeNu2VKGtgPO1r/JhdFBfIUa5+6+/UfX8IHovH
8FjcNF/5+22T2b75Cj0WC4QXsNAr5FDHyWq4nVFc0rlg2SVLCuVfim6Q2yiBcv5TH5nyc35TWASH
PTgDBcye38G4eMdaI2bJpJyNGOdVxTXEp1U3cv/YxfeD8LR9eFfUxC0TIb9hceOHCZwcIVY0UeXC
wsylBTKtj/SUsMeOXwNvPszwNxIAJNMXGXgngkOmSVJMk2z/jvV8/C/Hg9GKf/6MUk4bXSEhv0dT
IfljaFqAGmO8s8msHlAy6HFuy2N4OoWn/Ayv5JjQIY9mTUHjcgREc6baalA7OoeXQFjaXdTdhlG0
7+vh2OilNchAfMz82y7S3DaQQiuZsaQVzX5h6gr/jMdhYJYVjwYMr++3f+x6BeHjcCgXJU5zn/oq
vtEU74X5j6R72f77RXK6W0ZA+SW5zaK5JE8wo0MPUnSkG6DWV1ZCECkIHnNlK3fdiRTLUzPxemv+
0T6n99J7fcemo73W/DZ+zLU4tLBIX039uM9x07qDf+6c2c2xsa+5wk6WgPhXOwMmQJtb9L29xDb2
3OP2Wfyinv33YV97GwvxyOBjo6ogfnwNb4Fw78ZuvSOgKirueQQa6ztjz1ovZXzgaylgIVPu9LSt
S3xgvonMuvxe9LfbWl1xO7cOlXJfwRCUfkQaaI1D0r7K6+0eNV6yRxa7SK+fxqNxryEVJCxlNeK7
dBCczMa02r7imXvfVyDcrZ9DebZkKIFDQtIo9QtvkSdM4Mh7/1bdy6aKJP8E9L8X9YQnqj0dfUAC
egNrbuMXPaqP70w5vkQYyzQkyTAp5win9KbdEbxB8cgeqGT48euLefF5S5D1dgXRNp1zK2m/lLU7
zSwqIsYdvkbnhZAow5yQ1pFOVyick+k9rGCwKbfj0udtW2IZK+WN5nZoxD7ABZFQmNGV0xiwriBx
N1vWQbmjqo6HJCRNCOEP/VAdwCyGLrN2AWONE156kJjrADWLHe6tOzJxgBiBiO5IqL0gqu01ZbIE
JGm+h+LFF9UuThKmKcmqZbybdso+PjGBnBha002KXJeEciZenp+kExd3Vl3mTj/493hzWIUMDAg/
2RUBi6uBlbbRoNV1lqOuSV6/ZNpX27eufsC2rlPvUoIFjrof76ZoFoesh/B2pq/QPYuhn9p+xI6F
63/RvfmU2oQ2qz+Ir0By83KPWZdi3MLrWP7igshRrYUCKcAN+LIjxjVCbBwVZ8NqHeXHv9seZImk
fMxUqlwN+FrEkvJtnu9L+W1QGVOVv+iV/O3HrrF9oVZR6PiCZNItP0WNCfyFQ74L75M3dqV2PWfS
BQPT5qqIKQnqXnJjOvK8jJtvPAC+9ITqXnYZvPElRwSJMBtbvwu1Gd3Gu+42sYFV6xi7bdezWjv5
+AH0EszUZFHPk5L4XEpWl4HfrCzdaD6Nxk3OgjhmaUtDG7ZJocfyz8xY6izMDuwyLOqTtBiUbj8y
L7EwKmkQpC57aqxyNFNL2v83fcn7bvFtq7zs5owU5YfoIQcSN+aPLLk9ZyKOtxztbWHrZYfF6VI5
QtX2XCiEkKaeZY/7Q3xWjoEDQrkTYbhqQN3VPaa72uNsVtlh/V28kEylA2oTF6MEs8PV7G2CRNg9
BWckAlYK9BmDOU206uMX4qhrqeUD1ocTCV3nND0lgeT45bgT/NHOx9xUwt5RovmBcbjkU32KaQuZ
1ANHixpuyvqriqM92xhKdQmKZLXHypzHspv1JHYhjXrdGJXUay3xrWAk3mPB6GYs8A0BvObWAJEN
Hd/CglHBMqDVCLaQSmUGUZ6lQkkyg9pOH8naGLL2KxlijQ0SsrrV7P+M3HuWCa2/GhayKd8EGLFi
zn6WceQDpjUAN4GkEp5pXzrVPsFSaWfPzhCaxC+xMXsZnolemZHUMWgL4oXj8GtmoKvDHbLuptCB
0N2w2FbWOywfutIbM2I41W1KRkN6twf1EBoAgAgNb7g/kTtJq5dnsoasXxpFUkRZUjElTpmU3nWY
5aoxii7M4xkd+sPEtQ6f1a5UtqdMkR1M6Hnbl2Y1pQW15l8iKXuaJI7zkxATeTJINOZuLwWnGnBm
dXm/LecX/udDEGU8w8RHBXAYEdh2BFCgdFPM2iiOjCljUgdkPfdW04IPvT7lmIbazWkCvXJJsJLh
JEQvqsAceln3OH8rReeTImihhX7GB8tP5WNx8PcdUDVqZ0YFJ8JgKuMIV8uoC52oUNUXuSoZEXRS
TPFAhjZCOzgTIAHxyJpCWe9jLGRRgcro5j/fU6iPK6aC0gBKFIS7Jtvjg7ndDlOFLN/G+mZUiIpy
6c9xrO4QPgqn6pJDQ3TH9/lRqoEaIr8EtsR4tbNkkj9fhP+8Mxol4+BPo1S2dIAiFRh0C0Gpxvh2
q5n44jyp2JTG/J+FWxlDg7JVHFB4uxH3+TNISk3wqnxjyGO4EpFyJZLUB0FBbCU/kaFp+RC+tbeC
mWGjOcJro9sPvTl+ARuHyyozrr/6F6rSLkWV5SQkGWTy3D33D2QObESFEdjRpcWcqSA28Tnmf9xA
yq1wajYIGAMjdyJ6l39U92RiRHO0u6I3uUNt/XczpSdlplnWJr6DSPnL6AouZ5aEs+qJgDqn77ND
YGZYV2NdS13DVANvGAoNjVYWRiToDb5mYZQmx6dmwHwar1+EDxGUgZalxlV9i4RNbO8VZT8mD/H0
yDBKlgzKKJs5HYewhxrxqQfMC1BISYG/cwe7NEfM3JRAc2W9SVcvgmHwhipJGA+mdxREI+O4mszy
+3VkqdpLFSlOoHwNg8AZAIbWDqK1reWqkh8C6ebzIBtx1TQ4yKZuNWy3N8/gG0sx9RKz9rLXb9pC
FNUNUksFrV8yc0nWPWp0S4gN5mZxyyY0W80TFqKo2DNUQacrZC+hTicrlDNz4hKz9Y/qqO22z4+p
FRV6+EDjs4pMosnAYOHPsZvARJp998CuGhKD++Q9FlqRe7fw/mMoDJpPZmN1+RhKt5ixtmoe+SSQ
DrU0Y8SA1dR9IYwKNbroVz+nuFH/tjOd/yGGDbjZufb7EGFUp0M5Sm7010ADrCPjSFejz0I0dbmn
KBuKkLis6kdwT1ZoOEtzlDv/BttteBv9lrtaiKPuuZ4OWRKSchen9s6olzavfd/WaP0tshBBBZnQ
8LV2JOvD0o2PeczUTs7iIdkJvFkj3qjm6OQOAA0bU3fRS7Ma1sdcT5AWP4AKPGKVpFNGLgRhpScU
M9jQu61A2wt4XGCQFo7CyFS2zUejG82aFkQYD8K10MvZbBuA+vM3nPokiF8HbTJDaF4ITITxbcPR
6H6zoClzq9fkgpxVr3wkm4jKRbkjVBAYj2cSGK72UEReVCQR2EH4j7KcQsjyUC6RUPtn/TBjmC4E
LVNxkXIz2mGWz04sAchnCQphJZa/MBGKOuZkt14cmOLReGPlMmv+YflzKCvTm17gx1aFgw2fBt+3
OBnwN5rkpRV6SMN+26bXgrzIK4aqg6pHkK9t5IUzAidzP+sFomMS526jPaNI/huhSeQNGQVERTQ0
g/KsuS9IgW/ocAPaIDoJX+tAjdc0N5mywdlWZtWLL2VRrtXPfKXyR2xhzcU8msqs3dVZdFvJvD03
vRNUgGgwRmwmSdh0E51OACfT9i+4Frdp5778BZS/7aM4LtoIH286gNLMsGdlx5X2dGm+AID0DJ5k
zN68Bm86eAdGU5AximZlsdknZvcQf2FNwa9+XJD+aarIY++NnuSOU76VgxFHr3Od0+nFQat81vYn
UeiTwthIEyUNX1egWVRSvyvlqK80VwkwtUgKYMVognM3dmSTOw/Y5h10M7A11tDkqm4LudSnLiWs
3Alao7ljrNcWX/hPujAN7vbnXC2dAr1WARoAD8IN+q2dFUURdAMMKt3X+8ZsMDIF5qZdiPSgBRlO
ARZxQjrSPrFmJVdjzVIylfvMdS3MZWygFvRK5jYIO159ioHB7u97U3G4O9/VPO05v8in+MCquq3O
qIsGMBVgOghotFuIk1kShiYAR1Wc4WkaFAcQ1zj9DDzZFoxARvCjT9Qvw9SBnC+tG1NQui9Tln7d
Pv4125J4g5c12ZBFmd7c5JM06cYRv0Lkc7PP7wzswRsJA9aNJYRKU/RAl/wqhpBYxeZmI5rSfKM3
LCT91a7DUhcqyARhi1OuIaZGNy54b08iWLLAT2djMO2tsXlY1GgFtxLYXfIzNsBYtam1+7KUT0WV
pNKrQfYhPwszO5z3ZctirGIdJJWcgD+mHOIBEqqh8HzRmxR4tWiwt22CoQeNNpKEYRH7RErfVsJh
ksXIkoNG/29G8YlZQouLEFBwsLz4IEZAAMGuZdKzfOdaorP4JjSbRKpVciznmDuK9yOeptIx8cYD
j6ksoCNhILJkHN1aYrEUR0ViIY2ivpChlJQJg9OVxZmXOy9Vsoe2V++HoGEgADMMgiaPwH3OclXD
pzLE1hKBm9kp5pQz2s1rGepSKfIjFgmMIGnFLCcxOcN2L1wptWS39ljwGGtP0aUYyksoNVDVZhVn
1+rfQu4y9iigNaGpGN+3zZvlJzTKT1Q8P0zhCEHcrgSpAFqhj+W+34egzgQSCOhuCFCRvJdIBgoM
LVbyudphWipK+Ym5ErXIT8ksnF09G6YMubEtoyaaWJMb7tQX9oAp62wpx5GHbcFJE1TOwiT3piwI
91pQTt7UgeNnLCPJ3T7j1eimAA9Awfq8IH1Cxgl9SchKWSE209tkeb59kS6tkwJF3Hf6t/8ojYrk
APrpNUAgaCgtBLvEAeQhb4bPvBtYvJk+gaRpW97qcwYb6UQzRPBP3fxumPleCwtEmtd03/7R27wz
78FJjhqsb0/fCQlriAcVpv2AIVZbolu4xYnzgIkfAMOM9SxfcwKLX0O39tukzyWpwq+pIvEg5KOr
cZJgpmHBeKmuvo2Xgqi6lNaP+hhOGfmo4o/hEl9RJQcgpo7Ad2nP7DoOw/PQ1CNdk+lSU8HzEDI/
wPZiNxfj5UxUu1VrlQTFEAxZFgyRfg4HQyrHZZIiwwZManAcvBA4esYZe8Bk2YoR+K77gHQ+v5RG
WWuoGlOXNAnuvwski0kxg/vKUb1wr3qCKzrD83jS0EZLnlDKhwWVF/lVdrHffdKsATXVxu01m4yU
YiPrd8LX4hyo8JVibZ9sxGquH2THUTSOQxA+5CNeNprmlHPEELeaaCzEkT9fBBa9kZIU0wSaWxYc
bwp9FFpKOjIu69rtWJ42Fb3yWZRzMcC39dXW8+V7DIPYk3637RFW26BLKVTw6kA0kgQhrkYDLrqO
PGPIA0bG3Gtxi51aNq4l6+yoIAZCg0RTfVyNqh1rE/DWBzXrn7a1Yh0dFahSwFkbnAAZ0RjZTfgt
CwJvrGRzW8rqGNby7Kjg1PiKoPBEldFVDyVuOekcAA6HyWS0WrxYSKLnoydeH5VZQOTNT/VeMCPQ
22FT1pxO7MI64/tcf8rCtrNkznugqhPbTm+iLPxaaJKzfXCMz0OPPvv8WBYtDxEaavbK9E0vG2vs
9/9NCOUSCq4SlV7FxwmBnG2GRWWlXXqJFIPhFVnKUL4g8FM/rXUoI5ffq+6m85+EhBG/VqOJYKDI
IAvIBlTKzsShEJOxyH9mCT+pYf9NHrv6BvgQQz+fAOPl90YIMVXddWY+t8Br5LO7uAnsaOZFq9BZ
q4LXAZJPEUWRUBsCqLYg0tOFcqxOmRT3RDMC1BPezOoBfLT8YGXf/RNZeovv4sThZ7vu99K3bQtZ
zWfBdytJkqEBn4mnzrVQBz4a1Jnks+SNBTC0JzJA1CJaD8igi9A0bNZ+z+pVXgilr/KsFE2o5Lx2
nXsjbDXhg7/Dgr8duaxZgrWrvBRFpz2J3EtxCP2CNL2Veg6oxYP+xDhEco/oT6iIuiEbmE7S+esn
XviLGqlOlWkSnsNYIiI8axzQGaJTU5jYqdn51nS/LXDtvi3lUb6da4MmFIB+5YZ6+BxJiWE3HNp/
Y9z9hgNBH1/H2JOqyRpdveRFnRvaXEYOJwNcUe6sMDuAro8RRNYeOEsplPtQ+Fge6wlSIv+hL4EC
qF/GKDQlzbD//3Nb5sBU8paMkUHYBvGdusDtAJrRRLyntKw6+9rnWYqh3O6Y9/rAwyAAAzZZBvjp
+Kq30oF1bKt78Us51LlJipFPgQZ1lIdaxPoSuHUefmLFT7057MneAOC9AMfHegWvfbClYHIAC3sX
a7/O6gqCp1k/dMNL3cRmGoA/bHj7bx+MysymeqprI8LriBcUp0G7SeS8CDBq/00KlY71Y6Y1aHag
8DNLtjwE2I2LjoH+fVvK6kNleWrUre26vNZK7c80s7iH10OhQr4x8LQMQvN3YGqW0ijHnmaR3A0Z
Umexu+fDwNzro2Fy3LdtpRiW8Gn+cy6BsTFDJzHNXb0XraB4mBTNA7Cfsy1pNVItFFIpT56qEqhs
J9gCAcOJ7qNjZWUW2WJoTg1IJkHMYLOwb8gFov36UiTlLwJeKJoigp03Gpg1xtiRVNY6CEsE5Sty
cIr7TQkRXB2nZqcBlmXimfR35GNvKUJ5irgsw1aUielhUeFd+6O5TBf+PO9UWwFDEMC5MnBxybvq
ikn6O2225SlS3iLI9CYWUwgPUV21RW7orUavvf9oHpSr0AOjBXoA+VaO4Bp4gmP0ujIJ/FhLZj93
0U3Dm0wQ6bXIv9SNch3gGFOkFP7DDSOzeQ52WG1/Aa7jgEJk9Vi50QOz9cT6lJQXaTQF/egU16DH
Kg/vtKfmPtjxs5ndZYB21A5JbTeneFffiWCKaU0WPBP5WFuWRLmVoakTiZ9xzED6fMHD+aQZRmDG
RbFnfE9ytzYE0Zl434S53MU42XhfPhImgdLxb4DmiIHFwGbh1q2l/YvPSPczgl7Mu4oYT0wgXiPc
Qel7F34phNMIjBCGZgybodsamCEfRV+BsOQ5vI2wY9vufBcL59hSaL3AZX2x1Wx7qRzlYqomahQs
YeCJXnIvOSA4J7vSeVOUL/3QmWhD7GTlMLWNnQVftlVlHSvldvI5kzqtga228zFEutU3Z+zDma14
x0VMBA2eYTCUm2lLSR0aFQGPjzNbiK4bLVae+yYm8qxy0iyt+yPRMjvuWfne6lTD8oQp3xM3rcoN
DU5Y9lJwmQJxaS8HFob3c7u5EL7DyOqdOXeqW6UC4kzo1PfloT+zeV0Z0YTujiRRxMkFScwK4Utc
3Krj8/YHZQVhmjy7TdQwM8j1b0Bd1t8mdx3KrYblPwx2vGtuStCysACYiEPbcgSUx5kNTUvLGd9V
CNO9Wk7mEF2M6SHxbzqjBRIzq0HAOEO6bg30OTEGOwSuZ66/hZHs9FH5dfsYGT6cxkQzykKfORH3
It4DrfaKJ1leMDDFiIkMX01TZA9BrABPCidXx9j0TPOdlIqiaQCvcFsd1olRDqZM814qOciRuZfB
ADq3wKptsySQP188OEa/noe+gQROV4H/b3TY4upZPIqsa0xPdI9YBASlwTXD7EG4Jjr1iSxZGI5x
JHsdV9BFF6jtVn4Jj+Wh9gx7Ynyy1WqQKshoSwmqon1aNwqCDOQQfEnqMbMrySA9Apev3SL6JY+D
y7vjAdyHaGywbOUXNxsA3YogGYqiE1++OOII8H1FhYlzwv1igI+aaA5eR0A2VwBFfP/JGp8xCofr
z4cPoVQyw1UKiqDAXnL1orUT5KKaj5dkxJ8q7cfv2OiHJMqL6PxcNFqDOSweOMIxQJUGYFpsi2Ao
Qw+ZG7VcFE0DZbg6N0w1H8x4CG1uFl/Bq9C528LWb8Tf+tCYZsnoc6VYQJ9Si15kY3zUhqRmKLRa
3FeFDyEkR1vYxIBR21SKIIRrCldHfUY88y3GmkJbkmJrLPYKwLU5FkQFSzXKnQxKmiuNAKmRD5Kx
JPQvmFwL7e3zW48qH6pRHqWYJ1WIOZKa6NPtlJbP08zZgYzZsS6/TAWn2nnKGjBZ98cfMqkMJeDU
cQzJLGAxa4bFdf1DYfinsfNZw0wsQcRSF98tLpDujTEsMS57zEFkKcAxyrs5St+3D3E9jn0oRPkM
Qazzahwgx+g0yQWO0QtmLQ9diM3eQdnpWdpZ4lztW11kWP8vutkfkinHoU9+oQkBjlK6EdwpslA3
v/pnQhkV7rC8yIT9ZVkl5UAmo+xGIYbB6FV45nsM6MdM509KGJ9Tnb+0Uulx8qqMJn/+6YN9r8QO
b49XgYQ5iMhmvQpWnRXCi/g/0q6jWW6c1/4iVSlT2ip2vDnZG5V9fa2cs379O+x546uh5eZXMwvb
NbNoCCQAgiBwjgRwfgR81snSojX7GP2hREZnR91YU/dNRHU8jL5ct5HNTk2KRfa3JMbTOlVH5Stq
aMqYPMnfarATY3jknqbFqjO/Ycrvh4ZL3fiaf+c/im8byko643NalIq1rsFQRju+URav+xGjqZBg
3I70J3QIORlGwq9rTK3+t11ciWS8T5u1eFIvbt6mViO+V9qXwDgp3be45jWPb5/aK1mMB6pSEkoF
qopofhhd2shSYVoSuKEUtgk8gndjahc2r7S4+WC+3lLG+yLFiA1dxaJizH6wKE7jBCLI3hEH6wKW
ZfMKcZuBZqUm43xRhQfYCbTJFwzW2m92FIFVxET79Z3jiGGrmVpMmgB9kzQvNw7Ka7cDBsQxOfBg
Cji+x1Yyg1Ejs4lisCc14KwRUcWUCyuPbxJ0Ul5XaDNofa4bS/loZMH/H+BmD972cel3SDBfrsvY
PGxWMphIIoVEKg0N2lTLsVcSyyCHrOMEEZ4MJoYs3SQmWYhoFRvjCS8rt4G5uKWo7q6rsl0qWenC
RIvRkFqlpIb9F9Z5ZMf3FOlcctNbbsK9Wa9YyWLCRJuLgV72WDfxgJ6GW2rT477CnYLnPCpPEhMk
iiRXtJge08BWchr0q/9Qv/06MP3xaXJLO7xfHMo0hk9xYqs7ThgtB5C0ZC1AvmvQTz8GGNtanvPb
EKQfVnXOzpHLWxPeNjNxJR+rQssjLH/dVJ4Wy69Kn7tlI3Csied/TDTJjUQLO3omxHi0qMNHVUZj
RHGc55jjfpx4wtYwhUCPzLiD2V7gSLzUpxikMh8BfDNv+DQltnyZK7kQKcvFlIZ9ex95g5Xu+/30
XNi8pz/OFrHFyxBvjph5gEpmuytJY2X5I6YhOOu2ffFYKcTElGJUZ2UoaYTMn1Ix9lRztqrlw5Dv
8vRGVH92XeFIAcf7ebvFBJkcWM3o/LlEf7w0Yrcat93zm4s46QFhYowUplUfizTGDLojD+XNklb7
rlMLa9HmXRwIvCa6TdyU1XFNmEgzNXUpqwaVCOLt5mn60fwoQLZHblonvBNQ7N43oR2EFs9WeNkJ
W44MurHASBUCD1K/u/mn/KKd5MlO7ylno+hFeIsCeDuXM35zgRWMCJpgwQO9JxPuKrMJ5yhDQ80w
GqcZJFRWHla6M0b5u0D6O1Inz9ePjW2BhimKpoGmaXaEbxn6mXT0PIcJnUul9wMdRW5tPES5dsjb
ihO+tr1D+ZTHGGpVjqSKc8irgr50FWkGzVlIEkuM9BoUmf1om7UmHYUhrKxIj1sbJR/u3m6mFir6
bfEdAEBgG9jksJYVI5+oUVUn7VF6WwagsCVebhunGiWWySn5BGub0WcllIkLRi7VSxhia0VfeDTQ
L9XUbv6sY8I3vdN3817/Tu54x+fm7q5kMqsNtshOGWooagYa0OykUxKjL7zondFsXlWZ3P83Y2LC
Qy+Bb6XXOhzWaf6GV7DbigTnwVgmu03br5ma7a/Lu76PIKphagVFDchJc8S9Ng7ckXxruQidPAnM
qU4CoC+EyQx/lO8kVFiS4OO/qUAD+6rc0ZrFEg0VdqiYNQfDinbFY1fePBo+bYC9mCt5s5ASXo6L
geL1Pu1yrXE08BB+rq+UybayK+UYTqmMvQDelNVlkgNwzH9zOV1pwpT09KmdowLlGq8eVBCtivlN
DKJQOxx7r1lKV2wijkCeTozLione9MoInaIgRb1r9jMFnZXXDYBa0G837pVS9BtWBtB0Uaw3HW2h
HOhjdJp7KZlvBsl4JGZlx5J80Lt/9eixksn4qZimgRKmMDrAwwSOoYeZHc4Lxzk58Y6FB0+TOVr6
BYvXLn1txzookOp2sHOj4hTit6/0K3WYMKDMuhHUNSx8PCxvuPyC/Fe8m+7NM53ZGHcL77mWpxkT
FHRlEVHehbwyl9wy+tEo8wFs5f51w9jM9FdaMZEhbTDSL2RYv3Qof6Ah6jaIgq8t5TgJcy5DLcfS
2a7WqOzFQqaWjkGU0moAN7Zr/diP9+a9NlMKFzyO8h7GOMt4udCuLN8oqkjQRixjPc5PSY4mfEX+
XvfC9+vruP0s9bmQl0xvJWcY+mZJBarb4+KJL5VnYd7uIXhSH7MXyT5odvnYvvKak3kLyuStrQBj
bzMoZ5SzpVZf+44zHMkTwBj92CVBSujBEZRVZZWd4gRz/MxZOt4WMZZuGJEK3C9oMR/SGwGh6Th+
lOdm17iTq0ZW3Tr6a/XBu0rzVGMsv5nLIJskqIb+STyiaNkX4PfsOKrR2P1b3NVAtQuyXXQIX4al
Vlax1KZhlrQPebiggrRnRF913wLdM/cE5J4HHnAU3ZBrAqnWK4FD2ccKnhmQaeuilaeppWeHZZKd
dNTBds+Zz90MHivt6MauhFVKky3AdaHBA515oN/L6s5KCAqeQuFeX0meKMbSG7UVg7SSUJFYbnXt
RuoCq25uA+TR1+Vs5jErlRiD13pByUQJ6yfnkS0UmG4ODGuRWkeRfQLGmehbS56ui+Spxpg/SbpO
NzKolopneXiSEsWWaRfM+HFdznalf6UbY/HoocykOoBurau9z0APSBzjbjgMbgDe2OLAp9DhaHYp
u63sA8AQhIgyBJpIoKK0cXXxPRVe+yblnGLbh/Onaiqt/6wkAWlOSUIRkjpncLQT+jbtEo8olVvu
jV0FWmWHs5YcO1GZLLGspaIKG2yajKnG8KihSW1Eu2hwV+xET3TK2+KjAxUwOiH4GL68ZWUSxlis
UnUyLsqCuhsUYcaXCkR64bl1DEvBQZPcF9xwyQksKhtYpqmLpw5CpQE5Y2zl07keHsE8Z4XGvL++
uvJmuW61nWxgaf52ifE+f0ED/QOFcIp9VQJOFsmtgViNC8JAgM/LO4DvnZF8JQlvi+kWXgmlKhNy
yrbJqplqPPvVftmHB4AynwDzj/YWPuDfdu/7SmUm8IxCROJUgLTxUDylu/Bg2q0TvINz43+Rtn0u
mSA/Qj0Gz6iMvwQGWTIcWvS6pnnarvQVIKUCnAul7528w6QMD7H3D8HnUyLjMLpmLKVcQyKFga0v
eOm5nbya94FVggk89CTOPNwFLPT3/fuUyLhJNBtZU2tIK3C8g3ZqtkxcRw23P9QvgoWyNh1id9U7
FWjiwkcNXN/OyjJMGloi3JafiCrUaK99D+NBcVwZVRrgtKSM8wANwDhZ8da91ZlV75JTsTcByBk4
+kl3Klc5pBhsa9zYFRDElIfWMf3kSN/sY+d/ITujsq99G+NwTRoaUi/g22Y5PChjeMollefUPJtj
/CmPzSYlCvYDF4zMCnwoLvoycBlP+M8F60FpHmLJ6d/CJxOXgkYDh3QOy+Dxcv7htPi0DMbXslSu
lmbGl6i+gtec7Nb4Ee91q3hI0Hka2DUPdu/CIHFteZkjPkiBNxOGNJTYiwcGKVfzWj+3i8o1U2v+
MqCDTk0syRe9EkS65l0OEMDR1jDz8sBr5OZZIZMEhGFCpLrCp4RhY0X5qcLiGxIHmIZjTuxFr2+b
UZ16CMm19Nnop7OQJBx6iwtg7ZU1ZS926ogR8YUGFPEQvpTfGkc+yD+121C3QAyKDobq6ZLg7IGf
alrFTXA7n9AM6/WytRyGFwqRw0d04EU5tuarmFk2DjTFGjzgAP4ku2mnueS82AirVncOb3n5/kXN
a8vARDkiV0C+MqlXnZsndMqeG7d8Kh0RRNdcWduJxy+/uWi/yrKmWc/TUrz4TbUHMxKG2Sf0AABI
7L5+ouDh5j7xRx6c43bm8SmViU0yqvR/OY8MlCYtu58X3S2J4Bj9YyGNnPyfu55MlErBL9SIl2w8
079m0+CMcyVZUwk0/S4arFrGa3CP+lzdjuc4j/dJMb9ez35oMLi2o0x0UoJmbOMUNjROuVUJsGdd
doq23vXKbTy+tjEvPPG8lYlOeK5Mc40abYFuRktrwbAVCZx1/UNK97mLTNyRlmyu5hxC4hkUzLKd
7GfA6S+n3hcoDfMNLj1P02Hxs5f5ZHwfdxLn+CGc4+fShbUy3kSO57QnMN50eC6Hk9jvxvBQRaeO
7PXJLkJfL1ww/JEZ3alua1gpsYLZDSZ7Lk46edZT3JaMn/P0fYlFa0oHjKJ5SeqnCljlnbJ2TfFn
J3n6a092ZrYz6Fi81ZD9QnbNfJzzYyi4I/5/7zamp6D3T/iaD3upO5bTozKeRrVGGMY4VvJeSW5t
qrYgV3Zb3AbpaUg/tPSoAGUnnG1BvyuRGzR+KlvahzC8gvupqL/W/bO6fDcNzg2f7soVW7zs6mrR
4gpDz4KBRRsScPqEb6p8k06DtbQAaKsfx+iIUUb7uvlvN5lrvyyFpZ1K5yYYgwS5SOeI9uKkroE+
YcOSI1CiSkBL1LAjGN6d3BR/KN1X8KA/qI298NqVN49KXTY1IJua4LZgTFYWiqzJYhmOGN1rknxU
ABExF4t/Xd/NJf6UwrZAZCD0kpcQUiK0VLW+ATYGE53z/6rctRLDZPxNmGALBVxYs6lu7EQy3bFT
eCu2XQVdSWGy/Ghp26BIoczSW51D3iiDXw7i3CQCgddiU5buzC+BNc9rKeStInMMNg0ZhGqGehQj
S8HA2IjkEXzynM3aTh1XCjJJvNwJRWJOUJACKKu2dgT5AiWeo1BY+q6q+RenzUN3JZE5/qZ06hYp
gsTeNvzsrj7QSYsMLOumTfuumnP6jnsBxwk3z6CVUOYUFAi4/KQayxmbhROmS2RNs3lqo+pQ5YED
W7KiJvl53RE2j6GVTObcUwNdnkdqodNQHKbiLjN6TjV7Oz1biWBOulIHVrTQYi0bhBbRxUo+1rUl
2APYLZXn7Kx94eZM1OJ/i6ArkUwQMfWq7ccGImnHJGUdigHTGaBMc6lc/LdtYyezQFlttg2NWE13
VhNUfQfNjktAAEqHKhtc1Qh4K0r96op67KBWWiRqGgJHFytq+IqTHxCsO1RnQBBoF/eY2he861Zy
QY69JpEJMS2m6QWlhURyW39T3fnQAIOPch2FX8kDElKMMYKUQdi3O9OJXNwegcKPdjwuXDzndDCY
iKN1gHSMSqy1Mr3GBnEK8xREvHSU4xMGE27y1ozA/AhlhTrB+3MJ5nVd1z+uLykndrJTXWNSyWJH
TyBTPkXzh6CKlpoepVRHm8BsN8WX0ODRTWx36Hy6hcEEmFCd4riliokH2Qb8707dz54ObPR2d125
TQRmfSWJDSuSkCoq9YlM9JLYtCb5e5uaZ7wKnmT1m9kfTFNwMiO2jOBrGlc/O/mpwqCQ2HS2QKYd
emqtspA4jrp9zVh9FROJYrOVurzHV7XIhvub+CDdLEBSBOz3zuTkcJxYznKJ9JgPXQCrhByOAPCv
x3hBKVhzeJdVD4P4FRB1nMIbXdArDspOeQkYaCE13do4Sqw6P2advUzfh/arGb1c31tqJNckMTkN
msikcVggaQiLva5M+3kCLXgxxV/kSXi7LouziiYTdtRgkAoMvuJ0Cpc7PSyBYFh3ewPcGJYeaYZV
d8DANFveQwMnALCdcyTMgnKivqmJqR+qUYF3tuDxumq8ZWSCTKG2oz6bWMY5jvx+ThxJzI+dNGLc
PfGui+KtIpPMmF0SBgEVpdX3UXjqktpKG3SnacZ+SA1HHt+vy+N5v0l1X11gxDrKREJNJDvp/uQI
iDQktOpD7ZsYebfDvXZQ3MqPAaP9Kv+bKtinj7ONY6M2kUKg9+ppvBOHYw68CY52m33rRJF1kVDO
gMudd6XdUKnLVIOlwJOq3B7l4WYQH4RRsOrAM5tDmIEh+F4V8qfrYrdvaKZiEF0DdxvouP+5qGiw
yducGqV4oB0cwiUVbp+lxM6+L8C2J0iHUfA66qUjPAU5XhfBD+/zepq2m2dXn8G45DgPYICYsL4U
0GTZi27qph/zneIbQBUrDmkByCBeGWHz1F/JZE792JBjNVUUGLB0UsdzId0PvDv3psuvRDDuaKC+
EBoZdXmtOKA715vb4cf1Hdy+xqxkMH5IqmiWMXeLOzbqlIvT+uEh9AeMRNFbDDDm9v9RHuOGoKuL
5oC2JQDA2w589O3d5nZsY+LGmff8a9pmRrNSjznz5Xgs+pKW0OhYQQY+1XQvucmBNw3F2yka7Vbu
l+ddGvb0tptq6YOkZakdAjPavb52XG9jbxCBGI29gRBGUwX1Ba9ZqAK9td8kp7lFTWpvnLT76T5G
MSQorf6uuJe/Z2fehXD76vS5pOypvghaCcQsfIV4n36bHMUpHqPHzkpP0WIp6NwKPd5LxXYxYSWS
CTNJo0ldpmB55a/hy2wnP+ab2DUf1Cd9vxyKbzMANYZnweFCFtHf/S2tWMll4koVj2oU09ea4iTb
FDe9tJtjvr9kp5yuws2jdyWKCSeV1Ge1CuhLrxCHBxJIfjUIuwHwNzYKUjwa3u1nqJU0JrKEYhUO
PZoyvPgn3pbSF+k9uA8O9Pk3PBsnfR/6/Ru5L47SffQwn8Aj4Ud+cMNtA6Trd219meDTFnWl1iOU
bt6KE+X16nbmc+8I4EXiX9O2M4CV0kzoEep4EXKg/Hv5T/IOxIrHGNOfxVG40Z/UylL8CseT+l1P
7GSyzKfrvrt9zVkJZwJRsdQYZE/gNXRcrtvXPi1MSeha4BWmOOeSyYSi3qzTTqKAoVpXWb38ODU/
Ei7uAO/ENZlQhJeXWtVHqDO8tz+jH5T0nLZj2MpB+6n5kwuOC4cHKL55nfi1hL8xiAHlM+uAVY8H
LkVs3T4sv/Wy6tdF/0XLFl8WMx5Y0fWl/J09LKnCLqAvFUV2Is3rQEDjVfCcYBtkf6UWE2SUJAWN
PL2VmTvxUO9GFPdUYHj1ghUecIfZlaX1ER/MmxaQJhmw2RK7A2Ou/qBY+Ko7XpmKpzMThxAWwjxB
HRwQQt9a8agLh7DccXxhM/dfacxEHzOWW3GmD7bxC53EzjzdDlDMLO05AYm8dkh2yxnQZV7q8Zxj
u7lmJZqJOBPQXNI5gXpF2txlgvbUC3ljS1n9ksiy00nGZIWzdrtMmEdf0Ky+VM2jVCyci/gfDjQC
wgiEdNoS+s98gQRTmo8DpY04mbfhg37QbUr3Th6KHbozb8ZTeSmB8JAMtsfbzE+5TAiMVLOaE8xU
e9N7/1N5rPaVRylMKdkJsLWzb+ndeMsvyW/b1KdUJvYlqZnHIcZ/PNK+qcGLMN920tt1m9oyKUQE
oqK7VtIRBP65oIkyGMnSQ7G0QesOEJPdJE99UGPuQw2td+II5udJ+35d6B+W8+/rD2FnDtqpEcAq
ihOF3jvy0Erd3C9ehWftoHqFmzrkjjxGB14lgJOBEZFRtjbzTm5CiB3t0aX9Mssuf0bPkkXxUcUj
f66LK5Eu/yq/rdVwFHua8w1ea9iR7AyX59riKIau+j47yov8yq3X0VDz5+yAsHjbsjzo40AbVP56
/oODOMOOXK4milv4PLjIbfSNz9hwOcJXSsYLiSuwl1KnTG+GffZDdms7POh3e+OpcW8qq3BJhr+A
MfKY/0dTYptYcAUb9WyEsn/dpFMM7Ek7Sh8+gMZp+YsN9DzxHuN58ZBtUxkMI42TFmKFXXmjHSk2
xYxXx8Si0JG8e/p2HPjlLpe76GqBK70HZewMYVkNoOfwQy9FK2wmi+OVHLu5GPNKjNoFZjPQrJ3C
fk7gmUcDsJ8dW+SVF/hggRPNtzsaVobDRHMM1PVBSc+z4Fn3FwdIhs+lVTmtW53inXSkjK6mZoE2
2pXQ7gbCB+6xxltZJq5j3LYYu+4SEeRD/zKDdRjgijv5Vrcku/TyAryJvEzh+tWasCF3HpJaCBVo
TR9aWyxxg6Yqvm7bV+tfhweL+S9LaH8AGzuCnXJvSD/JcH/dXLaX7tfvs6xCGTDOpykAonoeTVbb
9lYeIJDOuX1dzPZqfYphrrBzWICxiAYX8aB5yjH2L9n/kWcJPG2YZJIMY5T1CYGYALW2sHaEabGi
gAt3tn1d/VSHSROBLi2RqaRo9+/mKToZPqKmE+yB59sBKR54OhTcprD/XQT5FMtkjo1aixHoHVEI
kA5GdlMGh2nm2MMfzrpPGYw3F6jj4sjFTmmP+Y3koLnLze3lYbLL/fiEayk35f5DGvEpkfFeWY0b
RUlh4s0bWJIacLbQCmZ+1iuLpJYEoGS7sdRjwp9e+MPl41M0k0oAMx541y0WVAB7RW+liBeXRo1U
8iY7fhr9AKCKoavdmF/BvWqDfedhPEr7wUUVzZ1fQyd/ve4nfziRPr+ISTVKWa4kJaOh7KAf6gMo
DuwO9K+C3/kFt5gl8+yYucfGYT8OdYi8Mdr3P42D6gKYBzCto2+26ApXHu40F1hNzuDPxxLPx2A2
84v76rzjgcP/oQ77S20WT8lQZlUyBHxI7Yp281R5ud9Z+cn00ffvxx4veHOiKourVHVq32sZ9r1t
PprxOTc5XsRZVxZNadKDRh5pPt7r4WFRisUiYmIv0vRoyvGeYzKcoKczwQjvRQSjj/AfMbIN1JUp
n/mzklsLsaufIh563cE39/rsBN+uS/5Dyvi5a0w8MltVUqMaag5vtHpOjuiGpTX05/5Mq9r67ehM
L9K5OqS3xg3vHs3bQyZQBZ0oEzJA7aq9F0D9TAxemOctLBOYGiVJRGLAF4EWb6X9GbDQQv5wfQ15
WrARaFRFTcyghWq6WflexrzOCd5lW2ciCqywiHoaXin7nGgLFjkCOrV6Fffm1/qkuOr3wjZP5mPJ
yem51sEEl0WcSyWgt/zpjdJfdh5aPp+AUeuZdu003yL82zqLjSExj8/YzTvH2HZCHXzHSUMXljzq
h3SXARvX2L+nMV5aNEoN7PP05ewkC63U6FM8xzmsJW8+DDW2zOXtuqlwcigWUKkQRLGq0YiK8WCa
ccbn/62C+oda7S+vZh9TxXggbUcPRcq8jgqJH+xKdA7hPs+JXBz/Ymltq8jQg4y+IZIYnOeRGLS2
WkuZr5QK772dl2SwWErBKFfCFGHxWtfwpcdkH/2g/J35Wf2inZMX4y04ivw7PM03f7/Dfy4lE0EC
TAbLKLwgmbpdwPm47ICUgHSGcu38D2MJPAtkYsnYqs0AtHCaSMmzlaAsnaLEnw4uBtr2QWyF79FB
Dq3rVsl1NCa+TG0HJiYDOman8CHdecvRtOXbcv/lgtV55JZ/6FXh2poyYUUzIspQAquRfQp9Ou2G
A00T6I39P6YJbBvhiKbPqAtgNF33holkUXjirN32Xf2XfbANBI349wkzeIrXPnSPCcbv9KcFNtLd
56kduNcFciyExXkHQWaoyDkUWpa7MuyAqsUJ+hyXZpsBBXXSGqIhdoitAfBixFoj8PL5X02nrwq5
VM9VjSNVpbJvgeflgZd3nx7oYxLts+DW4KjHsLa2rqsytk2Qiw9EpHmiqx6kx8HJb1rK+utp7vCd
2PnJKK1slz7yuis2mzvXghkj14WqwmA1BHde8iSd5uf4MO3aj9Sv3PyBznPh6ReNcpJtHIsPxRo8
4aCljnDHtdCtzprVh1wO+dVKm0pHtJrGaBApzGXoqINhCc2DmfYnM3vPe92LyKNWSJyptstww5WV
ZwcuJKHQkp7eTMxd7+qGTS/YkxX7LYgPQzf6Tnx0DqObNbDVo+7RGTbepO7WcbvWnMb2leZ1OfQx
KjyoqQehL6nkQa7G0CpT3RnqxQYdq93W2TM4Wjh3h82jai2YyeeXRTSMSsfeG2fK20PxN007r6G8
4PYePT2M78UHjzxj8wq2Fsv4lCgtUi4b1OSc0RUGSzqGZx3ZUnLszoPPP644vnVxgdX65pE8B0YN
eWbXWHJIMHDlG/F7KL4Ey8gxp62wtNaNOYcBEJoMIX2p0AX1HqyhndUVsavXmXc9vtJ4cM1qmRN4
ghxRSujWhW9KLO+mGs9K8a7uQksSbpKOh61Hv/t3ebgaq3j5UQn7kBZm46KTFF7SSTddaDqN6KOV
VTAK/7peW+cG4twvOcz6hXNshLGCc6MGFOPYn+v26bqAzcvCWgKzcnOn9U1XoHIndGP4EuLd0A5k
bcYYWhraYZYChKRZEses6+qUg4TZAHwhSXR7MkvZMbusx1+6bodVKuzTRIqtJJ7SlyGZMOHWVZET
SqXi1mWm317/8M2CDQpiuiyqeOuS2MrFqEVKPNP0p/w5unjTPRiKldqN22VoBwKtOC8n4Qqk+dHK
bwZ1IHJI73MtSiWU9CN0yYOKufjMjVI+wMdWirLWjwmDg1kqZUGv2eELAdUHBaAQbPWpxxOGAxKq
W26D1XZc+FxQJvwZQzvIwgSBGPzOgBg5nGjrEfpiD8tD484oRlGySn6v3LYJSiqwq1RRNw22PxyP
CAWApAy6sMldbw/OACZTR9rFvvIdlJWprfmY7i0s4ZA60WE8cjXfPHE+P4BtLQO+dxYWNXzAUSSr
na30Z3dS8LpZHTEdTwerml391nvlfvCjf9XDB+R9RVcVTcWcAA2hK7PKM9BZRDpgoMR+vK8JeoCq
4v26r/CiCJNNLWqACRkMSnpL9dQpz/3wdv33N2+uK1tlqQpiQ0pFCeHdIxKAf/dNApjR6GvTHrts
cJbGrfQv1RLaHKnbh8svg9WYg7NU4qZG0ksZJtQDrb4hOxNgLpXbvFC2SfAm1ny/pH73e+j/lMrs
F1lAVqzSC23pzjatu9Vn8oBzzQU33HO/u67j9s59CmPiv0AnM1sRwpoi/0BusmsL7eW6iM3+tPXm
sScAIWqU0mUEKO0t5VQCMAjwhCJnsMoTrbdngMTOgPvBO0Q3G0vXkhm7bIQ0qeYAklV/ru32YTwn
twkIEd08curEmmzD0uzUk87RPXH089Tb5q7FRBf3hXizr2z9JUzan0uDqlX0S0R/tjFEbSfo2a0B
Dahb7SkEVEN6q3Ka8zfD7crvma3VwJagqTH8vkJbq00i2QW581ktMzwHKuFtbKqvnI3elqgaoqgg
nzTZUY5WT0dVESGxcyRv2He37TOIemk5kF5olNjOb+Pb7vnfPcAT4Ff/LZhxVG1MaiXI0cZBun5H
KsNFO7G98NrWN8OBbMiKroiyorBvC3KQRkJl0ufwREfZH7UX4VuI9P36KtJt+c39kW4QGUQ5oExh
LKXtU3QToDwNsqUEMJ9q60z6cMjUqrQKgdeBvOn+iiaJAEkSgV3NuubQFAFugajkonwEEHdbm3ih
e3PVFCSxqgw0aFBJ/vP4QamgMkMQi3vdm4YJ+9aa9jGAppaDKnijs7ygYmsDjml5vL6Mm63AZCWX
MX+xIIYqRPA48ljP7qKAV+xWzA7mYLXoUdX85EEerKm2CR5WfnQuUJFAK0fSnexRd+QTZvPWgVlq
QyBkwpMAbkVB5zbSQxahdULlYRBtW8/najMRT610TTVmGs9jzVZfUuNb/hRm/2oKfr24jJGOQ9RG
iQllAgw3ICV/WpwkAf/shFHjAowAFvjByh43edAwOdx0iirxm4uokmmIkkl0g8Wc7KVOBuYpTEr1
0wfTg9in/kO4UYEB3u6TIxgo78rH7j7mQq1up+gryUygqYN4ENsUkuuqPAtGI8N8lvsR1TErS8q3
XkUhpVUGyW4ldLrOi9ea1d1cYWzhunVvnyerD2G8SokTMmcLHDeLrXgBpn+I913jS69YGhAxHwU/
fU8dnWAKkiN5M2KsBDNupVaSOYYKVkCec6sIR3tWOYyx2/UKVVMlhD9Jk1noNqkjNfqwkS0PeF1a
9gUejenElXGbIhNCC33j88ZcNg+ulUSakq1S5AzoFH1UmmgOHogTBQDmkmHGihUIxzjnDSn8QT/D
0GQJkw8ai7ohxUZTEzpUE8TaITYF0NMm2peaAN5D1CaAcQqDNwR9Yg20S7nV3rq2rgFJoBBL6iJO
6r6dWmsyuJolyZRQKvmn7kOgzNPQIWJkxvhDacmNlI5Opak7cSCg2KxjK0jawCJz41XJwJmuV7Zq
/mQlnYlXpZ72WkEdCs1Wsb0zjjFyL4p0Jd6bj6Kt2kVvlb7pTqAo97Pb1NcjK5Cseq/ugOn5hIkV
hOpF4Rj59hatPouJb5EUNXFO2wgojIJsK049WYHTWb0DLr2v6SPv7YP+3m8RTQPfpyjquqGzL3MB
cP3DkL70d3mOA2rCFPwQFOFp1MvINgkQiyxNb9vXvpBltxe0XuVpTE38ty/A5dDUQeVA6zX/NANt
VJvFyC535GZvqJbyPUWjBvFlh6RIzbkxfDOOrOSxLmcGVakBVQC10OB+vEFDqtsA/AZYUBhDoo9o
vJI/T6DyTwXbRh9yjB0idI9f5/RHKKec6+J2mWGlEnM4dPGsLHBrvAmCiM2knGgAFakcTIc3EaCJ
LRF1D1cGAF4ouzpsSbZLNCcJ3JkcnqbM2bAs8xAkEd3KWbGW8Iy+ao61bOYyK02ZQ0DJQqMXaHUy
RjW0KOyi66wh5kEo8PRgIpOiirh+C9QpxskjxPyhLIQzyc9ThAk/YZOTJg8hop6SfZPH1jTETlc+
XD+teYow0WTAA7gh4ETz4HmemptWPfBopjbhFnCN/9t/2XbPZKkxUkv9ieIDC1Zr0eoSXvedecd7
P/mDLB23PBEnGJhf/ulKQiQ0k1YKKLqLky2MwBbLziI5GhkYb3tbSn5OzfvQ5e5U8CYXL7ef38PU
L9FsL3ueGrWuFhCt3PYvX5X98Th41V63FxTzaCP9PNrAScEzUr7PdvPRQAbkdPbkAtSWP3Wzva+f
H8PEzDScprpEiuolgWrH4uLM5P665Wzb56cEJkqG1SDWRg0JWnlr6ocItee8/3ldxvZhp38KYSJj
T4Y6IjAftIXU1oRmr9LObdWicKGNHVm8QPwH8zFVnaAWqxDC+HWEiRaxLmh8Gsd7c0kehXQBvJkk
2SC6OEszRpRkMXlT+7RxzFR2QdjwylF587zVPz+B8XtdEvDUF0HlBsA6khO78mhFQPV5nX6YokV5
ZMn97OiBNYS2nAPjA9yozvVvoFr+Zsm43ovAF5BpJvhPJ8JZW0lqiE8Yk7KwtWD09KZx+kx80asF
xLkiL2hv7/NKIhO1YaS5kTaRgfmB9CH/RrtWiNvMeAlUUMzk0xvS37umIbPPJagV5KmODS9fbuXC
rbO7qqdsqJxzd9NHVmoxeykGlTwGGkLCODzrdWTNGbGManavb9emr6+kMDFvIAQDvf9H2nUsya0r
yy9iBL3Z0rbvHj/ShjEjjei959e/ROs8DQ9ENU7oLrRSxKABAolCVVamiFFGbbD6UbKauGO0SjOG
oCF8UiZJkToMkfTZ14xXNmLKMjFifBKFQqw5UqtClbHpel53DPXIB56UmLmge7dXa/19+rlcCgVc
Mh8GxVhgr01W5wyzNYBAX5qpnXmVDa/J3moau3lgZ1nWwWUxMAVmapEEgdJgYNK6Jn6gpnWvObwr
OX1hsZCMcYR/qw/4oqEaI8aC1LKF6qbpV6CTyJBW6kG7ZsRc67sDBhvIq6o87Nr+jRdxDZNVuQBq
SlPlpv13cWTF5KukcY14ePwzBPkJi2cw38lDohASkf71Wndwho1uGSleYXBBTczye/jF90hZkhii
GvxWUk3xoXdmB8q4LutJ9Ae4MjRNMWCqh+fpv39NnXAz38TkmnC6Z6RCJRtqpk70mPUgSiDHw0zS
r6/w54DUno2EkB8m5EhdLLOL5mVTHwXGR1zfMZ9DUB+xV3JZLlsfWCXOb1Mg2yKfWHwBzSMl2fY8
iyK8OpwuwXabXLQi3WMUZ3KMqiOWcBDukvktLZ4l+AGmRWA2ac0AyFU6MkjT/z8YDV+JP8FbJMTc
5vTavgnf2HcIqfJWAcBEpYW3SysrQeUTvwpfGHDDmCiNa2nS5ZlS4tNNu/iSvVXPbWESKi3nzKe6
NpvCjL6Dru4Ne1bVnjUytWnyUeHqhLybfX+CjabW3E98YBl95+ihcIy5lNWUtwrhi2WmtlAtpXmQ
c5jqAKV17TXbIM3qKocY39XtUZNITAPVwmTLHzSvucR3ylZ9CR70zdwgAmYlztbhdvFrKMiQFN7n
I3RG4tfwVrRJHyKvOPgmaOiees/4yKvnczEWFTGJgxyItYyZx1sOr2tOsKYRySEiNylZwyOMlJLQ
1Ji57tX4YjEsFTYNM166mYFhSVVriqzGCx8KUKmIdr87IDxGF+KAVIl9e7qrIepiWLLxFmCcS5w6
TwpWdtrpO2HT7hMkRtiquass3+WxpcInSdK5GsYN5AtqZv5IeBE6OksNSBchjX0RX1itfKwNTEVS
kmBMIN0BJ3RxclOt9pqk2/fyiWeVf1lToxk8dTwNWWeQs/k0QxMAF0hgJdY3PwXj4meRh4UG65fW
51eja4RjL00trjP0B+16G9YLkCGA3FyLUrNIbG5hrmLd3iZ/mKQK2iC4SApS5v/eJzM0b0QtiHXI
44+HyCzP5PUCm5PROb2BOGrPDKxdJ3DqnwNSG6bRhbRXBEQ9hElD5IPAt9sKe8PJ95lXb0jnh+qK
Jr8ZNqg+zOecOef1E/n5C6gdJMtNMVYldlBWTfu5S77PvnLUJ5FRiFhP6H3O9Pr/yyPITVktIKkC
hpS66x8GMEDq87ghPZPJpbYiuziQhlAQF07s+Ie1zjRRdq7iIVcajB5DG3wSYlucB0/VXscktJv+
3c8PkXgfpPkmnTNIF7Q22CqmolyM/Gsu8G4vZ/DzQiaI39dC5I4+sDHnt7d33zok//oS1zksVsgo
s9GYU+yFUKisSQjNIGFst3X2yOIjUPfd2IhA/ega0JPgc4ZGunbM0UZYYaPNIOKlXg17ndxibfT1
m/1zbtTVJsu+AHckvJUSabJHqNV05f2I7js5UTwpLhlwT07Nb4/lxTSpy62NIYiHqepwD5BtKAqY
TRDZY7wrugde/xL7BiMSZX056laL0z7pxwK7y88uAYKIjsVjIIfw1oQoXNIjCdZEDSY0ukQWut/8
NL5ntRqt3yafX4lCo7RsIVY+49FsKO2PzggCtAv6IBlE1aGQlYfb2329/rv4ShTywMmWE6IaqxZp
dr3NYMKi2rBork3RTR1jy1JgYEzu6hCzOF7iFPg/H5hw2t5Bic9q6s2gSrbGVYxrhAGp1zrdYiSF
S5AR4Ml2GGSTF0FNaODupueMXbd+P0K2QZd0SZAMmtc8+DA7qUfsivhQbv2dYAaOblewHSP2MWwQ
Xd3leIQrCuoDkBCl3pAxV0lqKeJyROXTTFo4KeStc3tPrO7zxRDUA6CN4nTmi0QnFUy8OH52rCQu
K9ew+oEWw1AwyGVqIiscPlDdQxDQ14ARsNHORQYMrYcTi3HIii42QqNkUTMIWLEc/Nx5S1LBxtXZ
APoeprjv9qy8xvqZWoxIIV+PHhR9bjGzUOsuvG9A4sF4V2RlnzS8Gw7SPmxgtd0b7qQMxykJN0Nb
M7jerMWlwBAitqkhc5h0qW2mNDH9ejuI7//bPqHwcAyrVqjJCePi0mrz10A9BMpBrrAnu4uEDm+t
Z1yd1939GwQvVpbCxjmFeO40Y1rdLoX0QrFTHtJthAcjYXr3kEEwkFDhjoMtOJk9sRv6yJ68NT6F
lmGcNvHQYfzeJXpOjYUOQke2NQ9aQ7i2WaHwKlp+TpdGSx0dpk064iSWRWlWhQMfC7OL3qTy6faX
XL2qF+NQoKL0dZxpEtmwmWAWQmYOgw9vlh8t96FolVl3+t+h5i8YkyiMEUeRV4YUC4lMit29gY4A
EYfwhXScjqfwjqUYxTgONL9qaAolDjkspKbGYBBBJ6TRN5UqObfXkXXyJQpr+kbIiprsD7CIQGGS
0dWqbwewAsEg27ECBdZXI5NeANtk5JkRQ1LB7fhtFX6IyAkF9WmWU7sbifmHz+hMWu/0W2wTClS6
ItMF+GeR2Q0wUiFlSR+P6+RYgDR+il84hxgzgtTtRXZ4HPbRS7cJv3abv/KT0BY/hEIesC+VpCUv
xMbxPS4yZ0hHkcGzrQB0R63JTl3fJl3nw6G14rthH+BtM8Y2i5G8XhVY/BIKkIYMd79MLrEiNYtT
sonuyj3y8/CzMH60VrgL/4sUymqj42JQCoWUUYVRX4Xpy169JWqE5aVv8TE4a0Ci0s6+S2+1VR59
S3W0c31k7TvWLqc9gmvUpNSivO5ytN+ZjVV8cE5vGfDwmF5YSoiMgIem8RhguQhGjcHCIPwIZG6T
9yWDM8GAWdoYWNKHQc9JhMCVMAXQDDsbQexX4QDG9JBgXCAyFfTwVWqoo4ShCKnhp6Vq6MowsoT+
+TO/+bsM4+dWoS2Ah1RQg4p8KrTdnscDVznhGT1RZ2FnzKCygvcVM+1e1rtCF4PSwBRzXZVPAKYR
Durta2+HX4hTqHqRvzeucVfew3Xpyfh+G3vXswuLUSl0KnxZb5vkurT14Sc6Rcf+TOI9JAC36El2
m0O8EY7pnbEtnPJDeWT8Asa5lClYgmRxIMQt5k0+bnciTf8y6Qe7oCd2Kwrg2mWPOfQQFXt8xbdm
dEewsEimsUia8jKNMDxRUFe9yZEO0oY7cQ3os7zbWl1pDxvx/vakGY8FuiCTK/qgSXjr//NY4BzJ
k/9LUpdxg9O1GAgQ5kZHIr/BguSjq0J1EZOD4BTSGLPVbFsrclmms6wLjy7CGLos6WJ/nRzSZRcJ
3ofCI4qwTvwlg4Ao8UDMHiGxiXa78lTeZ3aFKBT9x6y876ov8uLCo4vPQ5jEnfEz7oThnJOdDNHM
EAIHm3ELBwW4pxE+MfSvDuXbdPBfhu3oZY+8LcNqm/m8YWDYb61rveGPWYw7Tz8SH/UY3mbyIzHI
Qi7ajs6sssF6Ge7zYNNF6VIo/nlnCGfi39YcQ2s4Vk8crIfDt2qLroD36JwfWV+f9XBUKBgTs1ni
GoLVEcTzIe2Gl710ah087JEpdZm19z9kEn7FxAoFYA1Xp1kR4vz2bg1n6RQc8Qjp5xEXa+r4scXa
VcwBKbzyi0aSwwwThLEnXBvLq7/2fEINYxMi98N6zZA/d+PxpND4FDRhwCWYn5I+CcEbal+WCH0l
OTDrpHBuw9J6pnuxaagYSczrqKsCbNIWwhuV00Ym8W9WC7c3ZZuEqeT1XyIqlPfTA9s5nAGLdKEm
6iKxiCcs7bSTIEzUb4It0cVjhWKsYeiH25COhVpgmFLg7Dx+yPLnPBrNGc6kffe19E+zz8B7RjhG
y8U1uhIWoYx1FQvVlCEL27O4paxPR4vE5chvBRGZFLeZ3WhTPjZm5CSQ0+j3HOS45p1hCVAe5/d6
YEpbZsjEgDeVrMDiWTUaxjjwCoYndpEqiqPkJZFvOpvca/qJVelnfUIKZUY4RbUZudjyg7+T4Kk2
uNOh9lhh9Hpd+/NAqBS6DFyv45WP0xcgJNDeyvm7P75UauzM+l2Xo3ioWYUQegLMi28fRRaOqhTM
DGoWZVAPIrgGwURQW2uI3B5/ykOPXpmYAdMLk7VLKajh0lSp4JGMXdrVcPmr7cHP3dvTYm5TCmGM
ou6ngDxMGqfGJTzv+/d2kzmhGzxFuIonO7ONL8lZ3Aeutp0Yx5CF3bRmnMJJRVER7G4cdQdT0824
L/cyQkxiozTtWQ9dsjtuYDetGBc2Vc7rPY59NeN1nwZ24SPBAc89VWEtLCuOpcXjhqKTNJ9MrbXz
rZyaxJE9QojlyGgYhVZ76j3f3f6WjJuJblYZ8igsZx4jBnljDn1l5fNzaexLCSaxxsftsVivZ1pK
jsukMu90Mj03h6r/uBG3ePxBIQgS20xZsNXF1HmEqZomwvhZoQ6fERdwK0aXiJtpKPJJqtXPaBJP
Q8NUJVg6RJFg9qVvwZX9oivdaWgglaFFexUdpuMQtE5SswSxVvtYlz+JOpwT/r4fjYTeek0jlbiX
pcbijyKstD8CdNISHVdoyDqRS0A33Ddn9aWBRDgjRlgFpuUPoU5wl4a1mgr4IZOVb7kCDBzpXfzy
jZha9h/tHTsqWD21ixHpsKAf08DIc3wNQi4qQU0haU/hpHgzfFjYypKrGLUcj4oPmkaTkqRHqVky
jXP5Tb5vHK1Ac6viDkeiVgDR4kGyQhDjT4SByH4srLbDLX+B+O/blIcA3tTXWGOSqgut7omkqdKH
cjM8h9Z8IMIJsh3cNS46tZGQgNalq1jtM5Fgx/p/57bSYDLvwjU0W/4oKgvDFULRFxJ+VGtPP6oJ
1RGIftZfoIv9Rd5CiVvdN48kOSL8RaJpOS4VWuRhrotIYWExZH1XtdUDP0SXklNcTRYZ19Mqy2A5
FhVXSHVQ/6R3K2YPV2/RSe5y0fIvqj2ie0R6Kk8k/uUuKA6x+FCrKhXLscn6L0KoXpgGWYfwkZtH
iA/RgQG+rYN05JFUmEHicJCodSByaovYCLLJefzjf2DyrQVyy19BQZ+QjH6lkl8x7KCjeSBHDT1q
bnQh71T2ViewRV+Ry+EoWBv7quxGERyeJJtAJBI7WJxWlhEFaJmeM1Pg8yMCrC3jNmGNSmFYIBdt
KA8YlZyv9qK9hLZyr2Tmt9Gqti1yEVJuwXHcYhfD/gAuuFYk6JUp0Fv491dGRBei7o2YAJErfKQR
1YUPyC2avaPhkd7vxW3rdNvMHhprak0fPlCsyHJ98p+/gN5nNTQBCpJ97191khDaa5nZoHveOEUW
hFhwp6J7IrDle35TvdxeeLKuv3/tz6GpzVUqnB9MJAc/C8iyx4KZBXd8tA/rwhrR4dvnl3pmRCmr
kYOOmv//Lzi1w0opT6CnhTF5UPFEJ3Jgi0oyEsTMoYIIjH17iuT73ZoitbW4vvB90cdw0gRl7hK0
+PGt8f+qZraYFV3kVMpY60BkQPB16g854qHZy7bkdU4iPVYOYrU5fDkadSMaSeKjdIHRiLc76a9D
isVBRsdj6RAxR6JuvnLoVEHlcPci/3CSkIGWvGZb/CV5cDkl6jYLaz/vJkLhieO6M/WUB92qyHZR
wX+7vSFYG5Aub44oRcc+2YAk8yh/hG4CDQMiL4I3gct8iJNPcWP/SRS+tHpVi+qMeU3wF8AzfEu6
1TmPON6w8iiMrS5RQJL6QYnSJiYmy48BlzuTCttticW+JF/81oQozBiTIeRgsI2E4nPy1rtEaXz6
gckhXZ+77d53J1e5aw6IBhUzuaROfBcy1AlWu02Xe4WCED0vh14lX1D2BkicK9t0K+P5WOxwK8M2
Y3oSNj4kPCHRgxaYxG3RMznYgdUfQyjzB0yVgOuOubUkFMaUcEImtXlSKqq3NcomJFsGPrqdON1T
5nUe7Bf3haeCYqGgpQ+eetAVVU0iqHqVXbLCuxa3eWr95ePgF9jSRU65mKdZJnmZxhlt9Q1swgxU
a0SpO8lSN6BnfrDCpj+8Dj6HpLCpiuAsOpIsP+/lW8XNdsgpbBQnguF1vmML5q52Ry02A133DJs0
lyqyGQa8f0a7MSsP/pPSPttUnrxtd7XTKdDHhlOkVZyn92YjnaUtt41egtzUWF0gaymb5Y+hUMzv
IWgYzshPkTa38Xuy41XTcAUXbGz4HMtfYle1o8fQwDOhHE2ULfU9lM5sw04YN/sfotfPz0BF6YYf
/XMhEQMgeIy41T2Rkuxf8kuLcqK+LTcRfFWmQ/+1Peob/kUaLOZBZYDfb820U9X7LalJV06x0c5E
Ppzo6j6BulKZ7b5zDW/agg2/rc6crXxh944RMLpxMmUKEoOQmwCKQN8gmO4RYEIf20jPnQrLm1F8
G/n+jnG5rIfrn8tOoWNTw6S00XBf9q8oXdoQby6ONdKukw10QK+ex1pjMoNbM6SwMOOapoxJfYdP
fxjy13YMzCGCBNDAmBlrHArjai6CiBWpBYj5Xo+gCjJA4UiJTeRrGIeIEZTSRVJQaxslIMGNnpTb
Rszfx6i3J4j7Zmjn1AXIkVbxVlST99ufjnF06TJppA8FX5c4uoMGATK8+eSMcW+tUgoW6EAXQGU8
QLSAfKvGEY8EHGFjtslReaw36OrZFdswww5hlR4ZYQFd6eR6hPgSeV+kvWT7MqxA+KPGSq2yAkW6
vhloXakrcQpKb4VyyoAuOPGb0duBgjQ5zJ6G8YGHKv2Qy8+3PxsL6H4rcEL9PhbJ9EgfGExWvyX3
5XeIxnvyBTH4oTvwyGHDvtEdT4RR2VrcVmE2o62RJpZflsKZCVGeVFSkKog8RbsVNioqIIKT7lh8
49U6si5AL9dAIhSCX9QNk0V8nsFyDedQxcNY6DZZNzxmUeKUkrpD07MlD+Qr91Y+JE9qzL1EXbvr
uN6q0MnKmaKGEuw4MoLC9Ut/8auo26YtoQEjE6APD0SYafweOf2GRLowae+Pqccs36/eLIsBqbC6
z3K5mCQsuBDdx/UDV++i8M6QAjfILtoAwVDVgF7Tpc2YFparx2kxMvWp57j+h2c1gBtJ3FB98PZC
hJuEIRlY6dfUm7zbe5w1JHWpVGmT1EaNs1Vq72k+OX05mZyW27dHWX8YLWZGXSW9DHEzxcCakrur
QcSiP7ZwB65NJF42LMBYZUEvNzJ1oaiJwHNVji0jnZNTeAgf+23xNfI62E7X++JVQApdP+vwr6yt
YT9AY217e7qrocGv2Yo8OdKL9J7cN76GKAkF2kLoTVUMTjOX7mIt9fREfpYblZE2vf0Rf5PPCxqh
KgcSihTiUZrv/flFlRkXzHpRYjEn6rUuKpUQK+SCia+XS79v8Gb3L50HHUZLAqOcGOEgHwG5q9TR
BrNw4b58Yr46WFOlMKpLtH+iLuKyIkKimcBxcoxA65Qg4pmfxA0LF1lDUgA0Z1LVK4S15qt4xMMU
XuOtIGM1018Z3b9FW4sFJj9jsWnApolnocFJJF25videj0np+tvhyFdWtYvhgzruNBT6K8T58FGE
5CZaEUNn2Bd2ApEpc9pLCJqYRpzreczFL6NgqQhjVa9JWyJROSPtnzzIGpkJiTPSeGo8cV8nG4L1
Kp59paVKm/jpr5g4nydapH2iA9/Xf9JCyeMHSuBuDShBEZnIjQ7v6ADXHm8f4fWgYzFpCrESiAKD
joOvTpp8YCcMmdNk223FDavYwgILGqzEemj9EQerEAuoVPu2LD1HM24A/2Tk94xZkb16Y5NdZ73Y
ZCkv8UFAOnkxqwbUQGd6IzUnnxR18F27XewgQcuyhFylni4+35V7sRg2SuQ2m0rsIP04FqZ2RhwF
lzoiYSptiLtghLAYHQCn/pm7Ayojs8luIV6vZn5+0esdtfgRdVFwaA7DF62c+VWCIHdx9L8rRx7+
5hESJP/BcojskVurTYGVXvS8FhHCaZSaza599e9kwpK7a9/BQSr30XYGYBUXPjRhdc64chmXIOSm
/o0nKrgXkUhudtJBEqI7HHRqAyUACA15Ae5CwvDCWjycuDsBzTmsjpLVp9ZitSk4y4I2b3TSbUps
nSBmAP1llLR2rJwQwZ5bS0xhUzonAbzVscQ1PGVF4TwPHzU0Fv0htBhHZzU5uZgQFSkpCT/7sYJq
mXIGCl6VtBJ8wCunk01LIFvj1rxo+CkKzeAMoAKst+3OCTYk71huErDk/kvX5Pr7cTE7CoVgtKxw
vI911J9QkMzuk329JUkd3W7cMMY861NxDj+YNB3G5Xq9exaHshVbMY07cih/jPbVcmVrHKPC0iDx
Qa43tQGts43N/+1jXg/PYlgePJYiJctLIm3ZAhag+En86SXQzyVGOMgAXbplftLQPjES3qrAC6Ys
1GYwfjDmwxqCQpqy7uR4IqUoxUy3+nF280uyi7z8BxonXpEQ9P5KEXIB6dd4cbGCBUzAlZ4UH+pX
34NZzy59J9aEUJ98YUEZKzSiC6kQym1SYQKUFT/mS+OA9OQUnr69ljzgihi64oP4PXc5mCPOqOrG
5o5QkEur20gX/1Siq8lgWoqtUs6XC0AhjzzLSu+TAKFxJJc7DFYHpcYXbdshV0wczsIcCXHNkvYG
7JxQVidc/N4xdsaz/z4wDWdYG4BCJ93Xak4nDK2ZF+BsFpap2QU5YyMzMP1qwb345mGNF8CsYMqk
geJn4zMprf5dwC0LEMqWUTWnFVXSLh8zwAIoWSm8MtLWnGbDTNNvt8/Metz1OQr1oOnjrB9EwrZu
xsQp/IMY3as5Vg2FDOSa7NuDrcPc52DU+cTZNAY0HuINMaVmH0LOujkWPmuUP4Q4n8OQXbL4QH6W
NlXDZziUqBSRSH1A469va9aEjFEJwhazXLx+K36OSF3zUREoc+VjYt0O6iSbHIz84NChOpbZocMC
gnWynvA5GnXm5qBrU58j83Oj02zPj5Gjb+cN6nEu/yoeQNXR75lTZH076miNneZHKUnAhQd5F1r1
Q7aJnMKaoTvhGbvYbNGAwFzY9bjmc6bU/S8ZUZwpOda1yg1Lg4DwWHxvhFPNsYyx14HjcyDq4lfU
TGsbHrPLUBuPfUfPWUIT60yrz6/2GxU3mvIkDvHVBkveqXfcWTrkD6GtH2A8Fv/ITdnVULQmmaBS
sW6fO8bsaFpur5RyCrkaZIKUb1KO+tDEEtxjfCiajFuH6T/rl7eDmTTfO/9pjB754fX2RFhHm6bg
jkZa+o18xd7iVEZorU/d5Cij+txHVrppztPmfz1uNBPXiIZhbK6J94fmOb0Q321QIp1gq8C3TXYT
m60gy9wsFKAUQxgGHRFmmNC+hV4uMFBkJ9mFMNOd79ITSfKgJ2VD7JsYK7yaaF9sUwpcJr8d9U7A
XhHRNdyBToHy7oFoPbHeLH/Ihv46c7QccpQXfteQkUZX95DSfiDqDI3LedUXtiAKczQKSvIGXGIE
UETopToP42bMoHt+aYYvk1+aI/c4pg890pRil3uN8nZ7URnYqVHo0lf1CPDC0VfGlzmGSuIkoqGJ
Mch6WPJrOWlrZ0Wc00Yk4WH8z1Mz2cou7Bo3/9NcaHVS3+fkn1edZrzV0tMk/jAKxkwYMYlOxSTq
LERpRw75FMGR4bHrJltQ9rz/LqMR7PZs/pAf+Fw1KiSR2yrz6xGrpiERAyEGx99mu8LrYHNnR0/+
QYaeXGBJMjR60C/5rl0KhvjxH7JCn7+AilaavBSaVsfmaO3yoHupl7zAASQFzbw8Zx5/0U7yQ/9c
O4YXnziPBBQsKgPjeqC1iUB/HaaE3LJjUiIsu9OYCTfWF6VABc+WUdR5jNB/Cy8j5HWq0+ARvk5n
z87kom4Zb9IN+9SzzgQVtFRCqYUdKTnHYKJJ+xZaXITE1zC+IeN86xS2QDQk5UcIm8OlEUK9+fsg
jCbvM3XMGZcsbefpI1SXFKLkEW6zN3S8qB/KSwNetEN4WGjIGg7iIf/KpvAypke7eBqtUBVDgh0a
T8F5TtJnmefu9VG9u30WGdvQEP4dtreJpg8CSRDo1be2/eDH59t/n3UFGBSu5IOWKgHhDv3M4EOQ
4mhY34gqT+T+FWtEgLmjAJF73rgy7BZvkDqsucIwyI6HvH8kbsMKFa+zany7Paf1g/VrGJoVKxbw
Pm1FfBoY6Fpc99xpjcmNd2XmQhDx9lCrrYH655SuPRyLKUWqmHQGua9JLaDYFeC5RVBSQU8g+h1v
j7V+bj+nRX2pVtbDLtJyDMUbG9/40Yr3OvdNl554Azr3wiWOJvP2iH/YHJ9DUheBwhdNG2aYHXpd
nGDfPIVX9VIwjA+Q9P0f50dhfq9VyhiQu/pnCiHyCJeBrXG7Dhifc6KiSNheioFA8nvyfOyqA5zj
zHT+kiWPjLVbP7mf41DwnpdG0RUxDhaJGRsLF6jVcaZ2FdjiN9zB2LI0Kv/wBv4ckkJ2rYgilcux
8eETxe/SRw4a+zHqcNJX/5AcmkN/mjasq3odBz/HpGBebcSkiIgaVaW/iu1k+y3cm2KGJBtzI1LB
osBBEJOvMLMEORK731ZH/ZHQa0knDoIQh/HtCKr+nmL/NSmawJqGxTiNErZixx0KoTO1bqsWr0rO
m3kJN5AGTigTnPWSp0JncUz+EHx9jk0h/qDwElyUsG8aB2knL9gT9X3wPeD8K158l9jUNpf6mO7g
O44XCCuUvc7t1twpmOlVdN+rwfUYQrIYo7b7YCdevoF8h3TbYE5nnEtrOBinxBq+tbDqBrnJ7vbF
i+gNP4p9C5O02k2/+k5tQzoA77GdcqkcVuaccYxpNaCqGniOI8sUaq2VxZozK4MZjy9x2jHCYbKD
by0IhUuJyrVJTpRM1GSXTD3hwJgKpEWr+LmHBG3BYsQwThRNX+V4WEXqFT6AUt1xxp0fvM3J3936
n5uMAqdGK7GZJ8wp3pboKyNNwkQrg7S1sbu7/lBB+hyNwiVIVfa53uD0Kg/tYby+KciGFh+Re7RE
KMSLZv3E2sisZaSAqWg5udHIMgryhxzC8Un54bM6mf7AQPucGYVLI7rzI66/HpbysbpDfRxK6aqZ
fIemDvrkWKYcrPFolqo+GFw2k5eZ0aFZLXlq0TmWFl9yMMw1iF+fUjVxh/FNCV0pEU1RYZBkWV+S
pqvKsF0vBJKCqdD2CYo3eRriTfZgBKZu6w/ogjiMCcBAZSEyI6ajSaydJOdVTxYaQjb3uoeePW+E
p1mSQEKSXAM1MKg5l08swhjjFqdprM3c9XlObnF9OmtZZcEThRVkMZCM5rDCKUJWcrQHudlzckLB
8YOktOD+0ZpSjf7O1Ck9QFv7xMw1rWe1fm1emsOaVwUqAiT70zeSNSWaFQXeOD4OEnq7qouv1JZf
fFTlK+NyJRfIDTyltXrmCgRTTsMeaqpLVGSm1G9m/uTXGa5ZeJEg1zBt0vShiwqTk1irvU7c/QzY
6ab+OpXSuOyARbKn7rjX9It/V50gA3HFwEqy0h8DoY+OpwRmeb6lPaj7ABQQxhow7hRaz0duk4Sb
yKurszJENJk1PfUH/liA+/FOukBD3U6+9MfIbR7+UhVq8WhRKNTyy6rtwN8nIQYh3Yg/0u+wrHP8
C2lBLQ76GRSy3Ob3rMowA5LpFn6uH1Q57rH2YtqY4nBu0t7MNcYz4g9c5V/bmq4RNooIo7wR7yRC
CCN2bujSQsd0ZgVedECZ9UfulBbEHv+upfZza9H6Pplm9AVPeJDqkajX1Q9ja7ZgwuVIVHNoBuJf
SVtt9hCrVltYxTtjTzHOFa39E0Z6nslwn0Et5afALkL/o2wbIKGjzYXx8GWAFq304ydN1/QhrJH6
pLGMOthonW5VtfbdlzrGc571xlbJtlq8sX2lRLdJdJ3YBJp3Y0ov7UbY8QfyjLq9iKwdSsVFUMtU
/J5USbvkIYL+TTTmVhak/yPk07I+aM6MQ5Xo34hefxhm7I/Q7r4QcQHSmAQRTXgYDECf25NjJBBU
KiKKhKKWBNIwmM8V3HGe5AQmh2g5kfhXTHdoN2OkMYZkXJ+0u7UsBPzQBVjPOgvPQ+zvi1D0bs+K
MQRdQpyTboxCQgnotW+B/L2Tt7f/PivmoguFOlcGEUd4SLD5caLN8BHakUVUR6U3IjvDelCzYiy6
bDjKqGVrGdaMiGj5aNGBeF6vmfy35gCHa9idj0jH1EfjkTFPxpGmy4haOus8yrFYSEhEVqecpA4q
00cFVrQjsC4JnY3bMmtrDNiiK4kTX2tTFOL7NU6TQmlOQFg3ewP0GP8Lm+0PjOVft4NGgYnoB7Am
I3QLHD2bd9DB8qh6EFTZ5ttkE5/RudEAMiXMtQxAYGF1SzO/LoUwQxtO+L74urKX7ePH9JJtIOSC
Oavn5jXbxmiPLZ8kBlozYO23quJQ+ElNeApjeh7EzVDlpjTxLFRjfUkKX3ROgPdmilGIuKVoaS/a
PfH/qS61N2xYeRIGmNHlw5HPOi4nzAGSeEVHG7KFhHDE7CqQbkerdAURLCS5S8n3Uu90dHsT2fp6
rz/oV8XO+Cvr1crKdNGlRKWQ/VwnvdO8V267U/nQvoBo2VnhJt5V79k749AzlpEuK0aGlPIwtydB
Q/zo7/DCqfGgQ1PBh/6Ff5hhbTQe1Zf4XnWhGegwBmdsGJ2s/eJiN9pcKHuCrOEWKjN2d2w31Suk
EWGlhnwSox7FeEHq5B5ZDNYmda+MpIAq9RUs2jqk8i6xXJqC/kXtWbHgtcZw45FDlw9laYpQwUQQ
Soz55NNgEZGVzkOCwCmdODTr7XSKdgaqVFDtd/TIrB5SD5m0t6sVmct6PzMAQKdQJ425QRQH7OJw
QnIYLEDuregYIMO4iHUqyzOKKcyQSJjGpw/qdAfZXRbAMNKydEmR76qykUgeKd76HslazZ6y+5mz
YlG7WOeC/P9it0xK6fdBg92S1IlZieduCM12ela10WyVFxmEHiVirB9jSLqiKMxZPvEk1cDvog2x
UIMJ9H+gULLiGbqk6A+KwnUcvtNkEfkMHSrfnm4TGmDrod+AXXBmbD66xAi1x6GYVUysag9CLtk5
tJ3imZFWYA1CYcnURXA2ICx12O6avbQxpNyce0arG3PtKBARulznUAIgVxz6Xh8qL7O6b4gEr++6
1GPlCVjFAIPMerENU77vI4HEZCT25J0RFGLEZjN8A2KYTUUftTM6wzk5v01ueZ/fsaIVxpE2KNjQ
44gXqhrDy83TpOLh1T3evgIYMadBY4YmtppKmNLC+ENs79P4jGDQ0uO728OwKmMGFZr4wpipI8l3
815N3FFLtzgi6XKuiDViCxK8ts3OzLuc/NUbl4BBgUirh6kkEkSUveKkv8EhIUT9dHDrtwLJpYn0
7e5yNDEMTEHs21Ucgaf7TEUj9aNKvd7rva3/gGKTpx5hQ/sjc8CUd3knP4dWeJFhpByDf15BNMbH
b1PNaovOipdpAzXP1JFmc/4BIU8LopIn5an0WJW2m6cWP5MqdnUZVBX6kkRX3CEwalPhN4XMKB7e
xFWMQaKQxRniElFvc5JvJJGitPkZKWYQlmXssZuHBeNQCFT48HjJJ1z5rdtf/eBCZH3QkOmh+8gt
kIPhGIfndpCBEckvWsxsSNWWiwnpnmR8+q20H5AU71FsHqEEEFnBJoM2UWX3DtEECFzSUh1uMjzi
JJA7fCs6i4zc2228wi+i8IqTmkjpInxPglc9EZxv7kIXXepIMNvCEWI0aMPgbWiu8fDOkD2DXSK5
GefhJ1CY1ZYj15SEdk6EtnJXgLJw65B/skuKMoYNCLByi5U5ug0xGJeCMsEXoImQXg97sEmgwjL8
H3PftRw5kmT7K2P9jt6IQEDEtZ15gEhFJsmkLr7AqApaa3zR3e+YH9sDVHVXEswudPfuw4611RQK
SDhCuzh+/G5Ey1W79LZZZ3fgMT5bmnJLM262q8W6krrDqNIGVD4jg/boa3RBKfm5PYJmzfYwAZ98
kBaj5ogtREbFTRSAA9vVSHkK+Kv58zW0sFTnOahyrUZDPm6YOTJmKnABMnaLVBoDNDqZs5L83EyL
RbN1XJd/uEsjz2q2B0m8V13AeMYJkz9TbIQjTxG3xqRE+u4uFqRYGLSpw48WrSc5uReMpBVdVxoZ
PyjJ3c878ef+UjRothElctoN/nioOvvmvEY2FKg44EwZiTuXTLiT+zcbZ7siFAC6ZpO+IoOXIjSH
NNbYNby6MKjjmMsoq5Nr+kjMbKKLPiZJFcDbTNZjBY8RIDQmwaPCeXTGL1sruc5X1b7dLAUsTs7H
I7mzyd8Vfd/6LuQizRH8iuEaWfa7ZWTX6ZDF73Lk+WkdeXlAgmwKWWRbLzNCG6B28IhNSAvkdaZW
hi2r3CyZhadX95Hg2dx31Lr2QjoJHgn76WZM21cvx3oL0VpsFibmSXv/SNrsJG6cjkT1GDToVh1I
OKMVUn/t+HxEeWnbJaaN0+kCR9JmyyDwMxIrCtoWbZutao9weg/JiON53NnEKq1Rb5+okq2Fdp7c
UY4kz85lVQl4gTIMwDtcqrt8153FiKup0AJw+q6SZWLOk1r0kbzZqQv2xbCvR2Sg8zSgqky+S0F/
Jy7c9QiRUlf6pgkNiF0vNJOc2jiPxM5OWj2Qs1AeV8eYRg6TdYN6tLAilzO5TzOMHEmabTPt4PlN
PE5Tsq5tZ5dsvTf/rN3TDbTXScmSDhjQGxXMvd/IF6XtMnDwtHJz9BWzXUgJNaHn4yp1nytUyYpG
LXoFvomHdu0fRoVrBG4XB7aKLfbiuYtMm6etz6MPmG1HNFaCmDN8wNjh8JRbIzVqBI0qvoqxQywh
uJd2h/lx7HZgLw7GeRWdB1fj2Q9s+iq8/d84SuT5MYyyuYlTjepzHTuG4iQG5paRAnz/81l7GgDw
oxPn52+LUlh9rGDWOnvpMkbth9CkBxV8So0x7Nw7eT3aZYENWkxwdknoarpdIn1b2prmJ7Rb9K2n
jRtE84jTDAkWnpVY0aWLskzjcBLwL4Mp82EZtX5S+Thq/Gxnol4RYbOAYAIyJz94ovJq6t7/eO3+
n/ueXn3Tm8p//SeuX9MM1LiuV80u/3WZvSc3VfH+Xu2fs/8cf/r7ox9/+K+9/1qkZfq1mj/14Ud4
/3f51nP1/OHCTiq/6g/1e9Ffv5d1VE0C8KXjk3/25j/ep7fc9tn7P395TeukGt+GDTr55fut7ds/
f2HjjPyP4/d/v3nxHON3N89+Ur1Lm3//V/Tv/5+8f/rl+3NZ/fMXif+qU0XhqHVNuCrr6hjda9+n
W5T/qmhMUwVVgfEUZMQPJGlRefiZ9qvKicqFhuLVMmNMxV5bpvV0j5NfFV1VuKYrVFGRAf/bN34Y
rR+j94+kjq9SfG35z18mv/QPZVhVmK4wLlRKdSF0VZ6r+0MXA9OWejvGuGSkJL6J1QypRiCzZnt9
/KOrWWzFgoTWdDnd0MJA643pumD+bdn66oZqVVWsM6Vxz2MXdCLjb/NcxnMJTPRv71LDOluFVQIv
gyCvqebDTe62YGLXcxSFaZL4Wu7DzPIr1b9VUqU1wyHy78G1oRtalISPDcnyESOUPRX58OLlbf+S
u9JVW6jOW8IA38mVctpDzMwtUevU800WsTYwkvRrpPAaBIGxZDPmSu+EBPs+1bvXpq4ftLxKntWW
B8DWVd6XrIiIUZeyboSJ+tyFvnZQWOKZfVZHm0JRqsCMfHqtaV12Djob7eCPfwyVxeusPEzPl4oW
7Hnf7qer6SE5ctWNoqrMUApF+/ZYXNLarlCB2vr2WkIDJGqPYqafREpvHs3R7+N/PN4oDfzhEFeV
cR5y6O46KrpTxubOWSbnciKpYF1jenqhOuk9T0P33nV01FJSwmxXRWFwlWgJzL24DN+cQ4hEhNdA
6StzaGJ+mRVBvwvDPF9psP7vtTy4nR7MQ3KT9HFz33pBtoqEPOzkImKXUlrVppsK5bX/SmstfFPk
KDWRBxhd+ZIU7+S+QBE1kom7Llbupyfgyjp0EpXuUTnPW+lO6+zK1ssumdAHFNJpk1d92HRCD97U
pAhMTll/Jeuh2Ephqa6E7tZ3aSx/mT6r6pSLTG2bh1gZFFt2muzM9RXtomt7BXWcZPpS5L81oHfA
lVuBm753+i3mkg90XOjcRqH2MklzGvm8gbvhgQdFb+e1T84qlzUXWZRJ5hBH4UsgQmNqwqCpihF4
TnUIizjbitjJ17k+NLccdaKnJxoq75JKbh65nxa2SgLpLPLr4AIldSKrxLK4I3KSrStVtzhhw7lb
BsN54VbDeTb+8eNy+tv0SCzeVTmsz6anfvzz9LegCxECmx6TWXcVZTTffP83RR7vTH9OvywHpIAi
m4fbs3ecem/YNTjLaMbNHw8fv3f6V8BYQxDg5dl3Md8emLWj7yVlUyfi/FRzf4ie/qZlJagFnM2P
f/Y8/sWDYmzoPFV3ctieK2HuXGjjH3oviYvpknrxpaME1Y5mkSIb041CIrJVCSWxZg+rMkholST4
/vC3nwxOeO1qibv78dLpZ5nrunYvhS5Qur+JnG5wVtGzkLqb2Q+my6zs7pq+HLYz0YlHUpuEDjen
Gz9eWYGE91yrwtXsB9PbEup/GRQ/2bbdwL+d8x+O+eONA1vDx41DpQrHYTMeR5wpDGcW7h/5MZjK
+lAXCUxwD0GxkOVRbrE6AGzS0eD4g8LeGEEoK+eUaMD5TX9NqwrXTmE7XCp3KVZMegEHprLqPMcz
Qs1Vz0s2MNjb4w+npx0fFCmRLiESN4mY/jEOHNXoCMYidtvLSq76SxSei+50QnxDaiX93Adhx53P
Ksnw5KjdTXejgIVWh6NgM4wPS5I/2PiCdjVdsnAAuMathDVdFnoEZDz8UeZ02aPS8ZnrDp0xvdnB
Pn6R9uTLdIWlpF1JfradrlRSiptSv4uGhLVmrvdGM4j4ZrqHZJlzBPriq+kKxZPf8jAGznP82qbL
uEHcxj2bLnntoCxpVqqb6bJ1UejRT1q4yoPWuxhCKT0vODVYEopbbZD1W/BzWnqZetfTPwmHPwkt
YfvpHnFrJKbxyN1Nl7IXBXYgdAFeZfw8aHK2ToOytabLLlTFLnNwMpHxruQR5aKutevpp0XCs5sG
3LpNMpDG1CixcybIYbqpxuS1a4ZiP72HEp7iZJTY9ts3aA0SQanGVtNlM0TOGosNVQm1VtyKukjO
RCb1Bi87bv/8mMObZ7MVSg2+gqg6Bwcmis/OZqsr4khojVwbVMtUQ2ry1MoD7L+N3sT7Sopepivd
lcPbukdqB26l0x+y/NBXGd9/e1pLUaXWbZLNdNNDSce1+P1dpRvH+y4uXpQhbm4FycNbjxlyojmV
mf72HidIbhgtXxweN9soyZI1H6T2No2zr0PbJG9DR7ecSdojyfXATjqtPK/Z0O61RG6soCqaJ9eF
cjQ+qoKQw4hFE94keeRvSM6Qwd91xbWqxyhkOT6igLKD06F8xhmKlAvWgkgvc1GjSR0au22VcpeH
LoAlQnWNvk/FK9VQAK9KvcfKVagt8SI/i3sfNWL7hphN0bSvoBkBSlJ/TRuvMqNUHS67hms7EjHJ
VgKleIh4edGO7yrj4hV6D71FLWDUJejDYEtB13hQUB/g2zuCEBzbOquf5NZlFqNJbFSqdIVQbnlO
FAE+wLLK7rLEKS6gVD5OV15ftVe+kp2xUM3u9HZQrtUBNtN4RcWQ3h3qXv/uJP5LZg3GAP/NLZUP
1s0f2jMfnlq/p6PNUM5f9X/Q6BlBxH9s81hp7Cd+Xr8fWzvjT74bOyr9leF0JhrMHEoFCDR+N3Zw
i8NdwjQdiqci5BGH993Yocpo7GhE6JpG8Jsfpg7ujC+DkkpklHSWATH5C7bO3L2Bn0P6qPLKglKq
zqFWat/oPXRyhOju3esReOivSYRgJ7XDlbAWvZ8zJ/YkToCPmqhwlqNxo9fw6MCs2zjOpKDPrfbQ
7iRnp9Wmj0BRs4Gvgx58VOXIzdH1gcjKn6C4HD25Pww7/ZP0meXv0xoBqmaAdPiOAKI2831yNpLa
uctVpz+qBpMsQWSmUB14Ykbned5cpg7UX5Fb3lQcGcXqNuqVb+bnMnJZlmrdjDv3rGGCcKZD4ZAx
z+RZt+pqIVp/cDCKbmH0SP3XWqRlHo7m9Qk76ePx8b1FR0JmvUcK6K1JDyFp/urrvakIavxcAupJ
nmgIuDjV8ajSFRSq+jg/AhAIsF7HCDVutEP6/BbmMgpMhptaJQbqzxqyl5lOH67gdQW7PUpZ5Hd0
eMhBcRu527C9dmhiZcglkbS30AvsJg1s7r0zcpUUYFAFfEPvHDOTWjNq6l1Jq1eZu19qnj8KRbVJ
sqvpGcuARMtiI6LO166u7LysrkoWn2uFuFOzwnQ7/4YLmOT4OzxJRsQ6K/DSfda9eMlzIL9VVb2r
tP6Kdp3Rcnrl+C0oTuMtR+ERioLnynCZgqAXNuEGdHFGmz2rdK9khzACt5p0qyixFZVPytYfnnXP
oOxlUFPL49RSiksqNCPR7yX1aaDJBXyTu5oVWx8+rEpPH+UanFsd3uKGhq89Kg3fUu9C4e9acdnX
52F6DaYbM3Irg3aK5TbEEHGwH9zIqkEvMoDrliP5JXir83cO3EOoUyMLhenEzAziJwWKpVvcaNUu
DNBshZqalG9ylIkIhI0cCAvOGSOjhVmo96RGVd4CXpKkN2iqmnn3mLErz0OhTkezmvLWGwIjJszK
5NDKE2jMvWYHOn2IPHpfE/5KksyiFRzIrvMgJJTzUfPIyGIc23luEwf5OQExkyI1OKqsuhkQcNkN
L0F15u4DQIozVTfjMl73inft+uFaE53VdxCppoYbq6bT9raQGTgDYFm6npFXuxJlaSWkAkgSPWhS
YjSCXgRARUbufQYQuBu4BqqZ7nSfrn2JW50mG04qr1zkiPHgoQ8jFADo13UPeKwKrkP/rKh3dX+V
oCaI07RWBDus/BqUijFIupWHngnF0ihS105psHEiee2Ll7C99Qu7SiLTj8i2h0iNhGbFJNNtQHU6
qHD/VMi3Baa4RNksJGA33VWSXJbA5BdnBMU5FedLz0qjUITpAVLptZ7VoLxcGtxJ/hd/uHLkmz7I
9l6gWEUGSq4GWUA5uFPjHAaHMOqAryX9S6i86R5b0UiYKVP2zJVBFeDbVS9dwp4zA/2lSIlJ4RNq
yBuNkYroseveZWZWNyutyS1N7Y0KsdAqPzTylvk3aS/tUCQ2d1Nb7ZWdFp7Hunqn9Rg4Nd6GQGIn
Y69Jpakkj0narFCe2ND1Gy0YNlG4TTAQCU9skZ9VsmYR0Glm5W0Uo4IYOpZRzyiL14hdRzLokpXb
VHwNS3nlQ9mN1Kcoui4rzVCGa4H9PkfaMtzqZRiuyig9FPJVBTXfaZ+yHp40KjZKBltfS0w4poyh
SlY8ze0ayYiZCxJx2lpBEJgsvZG1dRy/lnpjCF6BtDQexzwdDiy9UMqHKF4z+barO2xTD4WK/2t9
Ey7vDeOZRdhXzU/g5cfnVaiVUYCKU3IPOQzALtnDMjaaoLhlNNzoshybutcZvfQGQKYlFZmRUoIS
Ke9leVlhRcpkp5ZPffneI5UFCF+77oJVX+kGxyKF2mjoYICJ5NBIGRTiojb7npgDcSyFbYfosihA
8K9ENq3yHeKgdpDRc+LAKonYuyvTXc7da5/rlqyMHYtFVKNadevapR+YUoMwCPLbPekx7/dFExui
u5e6bu3KF6S8b5p7XcvMCpxJagfq835AT3VW3borNXmmzbNb3Q3JleO4huRfM7gaHferDsemq+im
Jx5UktkiaQ3VO/O7a0+u7aF66PveBrmqwQdmJHJpB9TZkyay5Py+Fv6agaMyJVdDtnGz2x6dVeAb
RUuNRNlWtWOXTWZSzbGjod2qHWgpnPXg7h25xQTQjNz9qmIv63LPxEG7Y+jFBomQrbQNMDkT6WEY
DoNWmhVWb9lmNhmoxTpUGGODlYbNpm0Kk7pgXW+JgTIDZROYbR3g1LguhzUJn9JyMPyiMWFrApnp
wh3GC6PRmo2cr2Xd3bkl8veVvQ+t33Xu9YYacHoYzJGNtnUufBRVDnVsBVW09jK2cWTP4FlgxtJg
w6RDvuK2xByQpMiIimKjMhA9d9qOtboV0xu5wYkZRZio+1pk5qDfSviSsCUoOBkYavLOu40XHrr+
oRb3PkR37Stz+zMnLQ3huHaQYGOTI7PQAwPZukbS3xCcfmq+beMrT+bAkkurJtUsvbhUcrHrEsfU
U7GRMmRycWLTLLU4JlgbwdVNHCPEmm1wqI2IiaS4lp0XUfhmphcWYxTb+GsIjLaTDzbpHuC6qtpg
zUhxENWDyN+aHvwDpbZRc4rRrdYFiR5USDKTHtss022cMDHi2hLKACit462VglkoH3DoQR3fwPxO
YwkjBn7AnpqBuI+cC6+PTdkFF2iKkvJlU5mFl++I12DcoZFWKt2wuN6FzN8xN171sljlqWcVY/8p
wsD+vcKApkZEkKUgUBNYp2u1jb96fW17TXWrZLEd5PE6Cggc6dFtiECXnDyohfaa9/SBNcJKpWQH
yqg10fZJWCNJBaZg2WprzChbRRUmKQNbLwhuUIDFbgIs5OJL3p2rSXge1P0OOzda42xdCcdaIYqz
ht8EGhYTfyGiRk3AdN0kL4UgpqTe9Upn0zCHK4JuiQ81WNxLurepC6EbrO0MT6N3ga/bsd6uSZff
CT/d+7r71Q9w4rqJsN2kvcy5siEVtUjYZUZZ9fjakCKc8OZ6KD4oA3JQuNhTADCocXY7ibTv3MDg
avalk4vx6BkyQ+6gutUZP68UbwOAy3j8Fgfe8NtGgnbCbju5B2eMdwhl/qVuAlQbzpsNT4YNIdkX
qCy7gmmm8EKjEsJwoV4xzNNIk83K9UIr5lKKem+oHVxoZy0cOYNMEqMifMdjlB0ZHnmNAVZ18Oqj
Wp8xZOWd3OqXnCIHsYr3GKHzRkHmea+FniW7yEQetPeGVpdO3h+kNr2I2xZ6aWoMYFjQ4R+qBt3Q
lTPWVju3kszaQZpcK54qpbhJouqgDL6luZ1VhXxTkeCSdTB1mlenyozB8VZ+IF9XLHgQNZcNNmTb
n+vXnzV4HW4GWeZMk5kq5ilQfVQKJLsEhQWtDzV14ThJFsDh89QymFgfRczwAQ0mVp7lYWHxdXSl
XA7WhLC1o5uxLGT/ONjhq4aaAswiSO1cqtYzxxBN0hWG+CDAvojkzDNOEljZgacVhRVsI1M2erCX
q6CY9kEmEJ0Nu85GEMlyL/8qJcUnuTDXj81aiTcDDRXIhV2xRaknm24AQgXKma+KwzJEcI6z/CRv
ZiaNbj5Z0yGvAYgITEDrGLw4za4G0CVcqRcqoK1LsMR5qc1vMlVN5qAug4U5N2hDrxJRpTdjG1s7
RF58cpe+NI9I0AK6LrrE1nsmEyNFKD9aQZ+0UaVurMpOzepCt9oV1JarkSSHX2M5pUuoqs+WvQ5z
8fePm1DCR36FIsxCpVHxcdCcM/Cfd2feS/0IXy5YEZcwP6dWEYrYaDrcJSjBO8f75YWjqfBqFxZx
cDB9KYsvP1+lJ3wyaIygstAwl6mYx5/1rkeCBYcAadPaHMwi3qox/K23yS//BDHNuCI/+g4+SJsD
XHjpDVKDiCPGlcAZg7I1+VO69veNCdVjKuV6PwJdQXEJ5XSJHvj0iv3R1jnipQ6ShpKxM13YC1YH
riQTNZyhxJjIa1prT2BhMKJdg/rAi5kJnz00Y8PhMxFcw0iOjrnjReumqM03BGRcRPpu2I4kYUD2
XI25VMtM4LNQ0eg9+Sht/JqjGQpQAZTDHNJas/fM9Ct11wQluHE6PXhflQPOadPbeag2AofD7Uj3
7C4ii09O3KMGz7xE7tDziET4BN0dLKm+07vYWpi6p9ahDk8m4oBM1ZmYiRCkkqnWMqyNXQW+VMTE
gPrTjfZPQNHmAKKpR8dwhqxQOJIIQB8felTvScocooyyhKGa+kFeKefKg2sLmxvhVn+EdorBXGtX
iylJn91Uug6HG9Eo5bDA5s30Qcvf8oQXVm6XX/V1jTwR5C/DBn8es5mnJMe1s6rs+IqfF/femRqt
YK0cgqcl7PG0PuarV8DDqKDXsenPHWaxn0oiLkel+alC+cN2XzwE98mFa5JlvusTC0aQsa+hQHOh
zGXlIu+i3vFKayy1CHso37n2iOrU1rA4KsBXp8n0l+INfy6Y8FOw1f/FiALm0x9HFK7//V9Z/RKN
MYV/vE3RhVfgqt4/xBfwgt/iC/qviD5TaDy6wuE1pQBEfgdTaexXIPm5iiMKvnZgXHDrt/iC+HWc
NVwQDQt1Qkz9hqWiGqISRCVCBSYGxxvQMH8lwDCqPkcTlHNGseSZjsgHx1qZq2SOCCRkdKJ2V+FV
ZO0NlWq2Zcxis3UI/BgNq7LnlAz+l7imamMXvdNdCC1IVhGoHGHmt0qzZrEUh6uCqoNkoGjSAFwg
S9xv0+0Po/mzc3D6UAbmGpy8hIOdFZ11vEFXVNXUGoVvbeGdl44C395r5cOUT/QvVGb7Iq5fjkb1
hD99FguZC5yTdkia76kih8DIO+Pp17hbN6h7pfdnSrWglX8CzY6DAJyCrHAoLZgjM30xr1Nf9TOI
UpDyjZSgcl28jDVC2SoAZfxyiZKxr+aDzhRdw/TCf8p80BuX+iXJsww0Hb8RE3gbuNsW1L7ZNvyt
B3WhUQ4MBqbYrFmqGgFbF/mZranFBgkS15ocrIHvW8ia/9waBnOJy1hJRFY+1Y8M5SH1W23IbYUO
lhZDPehqM+S+kQSDlXi9mTEU2wOj0c/nxyeaDM4+yp2pDL0ka5KbEch1UUMHde337qEPzhpjoiYW
qBp+AOrkr+cqc6BZsPyheiLGiNDlbCUkashLX5ZzO2ik6gxLZngkYVU8FCDlxDb1+852Yg3MD3EM
IZAzQIJqVEagDJrDx1WXl37rMxRis0eiF8loQ0MyCgDLZZREoyA2H+zyKgLtg3u5pMbPj85RNMZU
A3sFUVWKiNNH0aKLWYoBL22+1h5H7rNqByp1VEaS/nK+E0SpBNufIiOWC7ThTNXMXR0hgRaxpJQk
lpr1T5HnL7A2fd6+PoqYTZY0dEBBWzWV3eRaaFchedBE5MN92dwnnnNPnUy2BdffFsZvVOg+rnQE
6wSQsNhfNPAGz8aPDWHVAVZR283Ku5LPs0tYXlb+OpiKWaL+tGdoCyrmpwyEsS9lGbOTCDrqmbO+
LLVgJMKtawwbghLIpdzolr9Hxto6RJEIdVujagMC2IURGP5lkJ7zwFwiYZhUy1mrNRySGiLnuqxp
6uwbAkkOPGlIa7s1nYO+T22+A4UdIkqrxDNQeeuLsLUnzYzPw6sCLDrEQtKpXW+S/V/NHUZnfPiQ
2ajrMk+rmOBDRFhbgIHpAYyKbKlEzed99qOUmVbv5XEysLG5eRFd8a5Q4bHzLBYNvrEwnT5rC6Mk
HFfQoNGtcydDlmABeXJe2xocicgfZf06fffX4Ta8dTCgaWK0N2D3PNMWVs9JuShXJrDd4SSZA/mQ
41akPQhR7J6sB3h2qy+qB7V+ITX4VD8q0KChXUEVInP0Q0FUgcLLbQ2/tGqJVl21dQQvcmX/jV5U
oA9q0PtGVPNsZ9PlTvE0pEPZojKdJ/ca8LRdfgf2ZPQgwB07UBdvQenRbpb4s0438HfBc18CUIKe
I7ldbdcV4qdNvC78Taoou4X2jbN6vvygtELv1QGRwW7wceeunT6N8t4DegsOPvlcfnG2iFNux+I3
UWcsaRkzs3k8J4BMFppKdGzhn/LzXQLoFUDPjU2ywQb8ykDRg78z749lzNYx50qWdQpktCbQ57Cd
5fNvpc2RzHWvgRNg9MBslnx6J84MeD40dCOMaC7mgMA6L2teiRR8kGWO6OZVritG3sZmyfmqa1FA
gixoUp+S2Ma+hFcLgNnxvP903LNuAHpwnJnB+bASxh4hJRT42QYrbJiBKcwMRT8i36zM/swz1E11
gZyuNZACzvPCFJrn7c0/ZOyaI3eM6GF+SDE+ZMyjBUM8CrPFqM4Iq3m7IGlcbPPJqo3TBpaUIPoc
YeWFGoAzGa9tFIADe0hjZFeIBFnOVXGmnrs4oZGHqW98oFhfpKt6oyycl6eW5LH42cxKi6YL5VKp
7TBWjYKClcHRjWAgS8rqCUUAULIfzZytSTfE5BGxOh6JKFzsGt1I9DEWhW6twYc3wntfmr2fan5N
Y3gkcly4R2PoCiGrQQqR3nll9TbFkom5IezIkFHhcuAgJlw6+Rdljt19JNMvQsnLnLE7AWm2BFz9
pQlAxMhpohpI7OmelrXHpSGcRRe4S8MGumVtq06/HhBFlwQ4Y7vDzyfqqW1OV1BOEoUlZWRZzTQ5
kQwgxCVabSthazvecyk7S7vckojZoqvbLCgKX6+h7CfbDqEh9t6AYuCaG+W2vhTpKob2ZP+8WSds
3zEr7Ee7Zochk7xOkyrMkmDrjyfhwX8SNiq0watNDJRErDf/M4FztjxVbhA91saOhApDzxtE4bcD
2phvyW2BXRzoq59LnPuWpxPqqInzLUYOGxHVEvo12AZv2Vu46S/GDU09zx/1S9nsLnbBBkD2DSqY
PQRmtciAcOocOZY/22N8XyG95Iwt7ijgUqD7lfaDrl7qGZD3dB01fKHFp1bEscDZZkPcsvMqFWNK
q12rNSZ3n3Me/o2d81jIbHtB3mfmJz2ExMNWR5y2ArjDLx5+PnbzYM+nsZttKFXdy0Ouou+cp6TY
N7d0I2y67qrzEpMlvVmanSeXIOCV8FrDNwir++P+FfPIH5PXartQMUxCMroo+zv9diRi1m9OzWRA
JwS0XPU6d64zf+8tMS/PA6Dfeu1IxqzXoobWyLRzRrNTekVWY3GLsKPl2hJKCteW+NoIExQVC1vJ
KdNT04+kzjZiPVICKZcgdeRN9RpEGpkNsAsCnWNRuPcCHgsJRaPym/K2fSuuw9WSz+KULnH8AbM9
2lO6VO4zjJ7mDDbP5XXbiL2ueICEAjCnvzWe2PahWBjQpTkz27YjHcaROkCqL4gxDLWhLvELL0mY
7dEk6fPYq9GxXvBMBNI1WPU/a8OEWzg6t8Hwj9RMB21wgHxzlcoU0v3PV/LJPQlWnRg93XCdzXwC
KRKTkYEkYU+SwDQRXIbaW6YuMBEtyZhttKSOcj3UIMMhe+TIGboTGmH8+POGnNRxEN+CXxUuFtjC
s1mWMqS9VLLb4JhubcBUVx7cOIiptRaQWrZni6ul+P34xrmOfCxxNsM8ZP9mageDTvcKw2tKw2eX
YbNNJIB4l6p0L8mazbVOBw4y9P3Gzth53e9T7l6kEnxFRDYUbREZcsqxcNQydbRDjuad4waxBFhn
Y9fhLrrysEl5lnaBGlEp4sCXtQWckomQSA4G1ODvHJI/hnHupFJ92rmOgmGM4ksvf3DrrYSUtYW5
ckLthw2uAU+EiUIQiPrYPolovqTVSmM74Ptv1+6OW4U9mADMwe8VLXL6nXLafpA3WwGDX8oASkFe
v6NwiafrYS2D/hRMaovh8snZNJuVH2TNzkrhlb3sV5DVmn4IKAYFv4gAKIOuRm8xB6ccAfVKvE7w
GSgwdoClY4NMMbig8H4GNpJszYXePjGbPnzRuI8ezSZgXOigUXyRVJn8wJDrYSfjqWcD3SzvCySZ
oOfLG+nKu/u55BOCYbsypnBQaTEYCB8FlzH3VLfwKzsogwveoE4LR2ZL7TxnIllq5PiuWbd/kDVr
ZIouj7Paq9Dt+jq+FiEOV5zrNrsBpMh/BAQwXOI/O7GvfhA53j/qVyX1kXfbQqSTI1ldHDRlRCY2
f2OxfBAz9vKRGMAVwpxVENOskm0GNhkYrHu2hY28He6WiU5OBJAUTuFxwP8Q6GBz1sda6qPBdVvQ
owId4awBF/YRsG9AuawaJYAJ4yr1V265NILjIvwwgkB/AJGB4ImMYAc8uR/bqVV5zuKoaG3RNqmC
GG6SvZSD354hUyC39cZVLkBE2iaGKAPvMuPAiziKD5QzK71uRYXkLXzRp+mLD0IAHD5RkD0AszXb
pfq203sWtSgJ0gKqi0JYA9x4XbVSm/ufr5PP1uZM0mx/6vShZhJIEO2oJGdyJm+8qFtJ1WA0ZYfr
7AsKW/83e+exHTmSpel3qfWgDrRYzAbCJZ1aRHCDQzIY0Frj6ftDZFU16fShd866V1nnZDENgJtd
u+IXbqXU71Hb3+rF8DKMuiuK+er75/hyyXFI4fmS4VtcWkxLPv8CfWvqoVL0tNDnqbCHUF+TlRwC
dd7rXXUogHF/v97XnIFmLF9XAvVj6TTwj05QlqmTMI3hstUWzFriNQf0JZBJtNbFqj5EV9WZVuLX
EuBoxaPDRPARQ3n+syJ8Brexq4cmsX23x8XNt6e7ek0heq4E0P+4ex3tbZWe6TKblcxlTPH5y3ZK
nUtTmw6eYCkmPCqrQy/a9GvxdeqEOVslSKDYaWnKrqV0sm9HjWw850Wg3gnKMF6ZaVOs5pzZnD1o
o9k6vaiV7U0phsmha6p0rweqAGqxH5txJ+mCDo3KiKSVEms6gp1G1P2Um3rS3QlV5A4uhWH8DLM8
27QGfGkDIceHPBzA9w91zF6P0obJmC+0j6NilTsrkXov9kNsh6oo2tARtrZMCRuoyMmIq1dXKsiS
NmG0bXA5cwD8VPd+pqR27SvmbToEOhJjU6f8BNIxAAeMp2iwQ6mGWE+sMX/l01St/SSeRy9PM3Rn
UivSvIkWc2grfhqBFcqzaT9nE96JRtiru14brHA1ZKkIt6YJQ3gBiQQGsUBQ8QAUWr9Mc7/baaYY
oWomBtGLWmTybkRKGx0e36x/wzKVvamVy92gVNEq0w0pdSYhlPktVDXx8siqW9uUmkA4CLUsXYZD
qdTA1I02s1E27OAaztaL0EInKAJMyOxsTGAyDU0nvdIhD7nsVXVOth1ztkMWWpqt8Px3id9nxjpW
xmwV9HK8Qh8m2/MRjdbuxz5oyCZRM0d7A8sXJyM7SHXHaoX8FpkV+U2Ic98dO+ia9BhgI1ml+qq3
FrKiqeqIRnsPBxypA+T5BW1EhFjVhotJ6crXxMha0dOFMARKWAXybW7l4VoooMzoxvIyct1sTOBi
mxKMzx5xaeWmyjv4JnI765diUJSNnSBn8jgVU6O7Q67njPKGFnZ9HT6g1qI74Tz5nYNshqh7QxKr
FfwhVfPdHNCA5lodGmwLEarezHNeZ5twMCZ4Dk28hsgHpj/RLFGzkdinPG9TtTtEdThDaUrMcHYm
cZBdVIrMgzCL04Pgt0m2Wlogwe0Ypz6abtKkZDshTvRb9B60fVMLJRYsqjJcCEkOm68wZFfpdRTZ
siF6iJs5uUsldb6MzIw5sJ+JvV3LRbZ8Wa7ayiy6VWgNQ2uHZSi6qRoJnt/3UKsa3f+p+93oiNZU
bHypZZqcjEJZ2lFf67kdqnlYug2CAy8hUj7kmG0w3/b10Ayg9ZWxcrVZEhPYZ76xz2XTXLd+kexT
v4Ygas7SpmgkspV0EIvCjorgvQ7HsXVkrRSfw6k01mOnFRt0GLIt0KMpdY2Qpkyd66JXIuJzgKkM
yzYOhOcKu9UW3lyJlOE8pI076Vq+ndqo2ojFNK7xis+gn0yoERgD3KNpKklW+0F/lpvIt0MYG4cA
utBky7GiuvC6lG1RSMa7mAmR7CyuNznDgaD2whr1Janwjceee/SiESzcTNk/6EU1eTSv5U5hJKOV
xabU4ulRHXwoY6LWrMopDw+VrqV3oillzy2ojgtfrDljdRYJm3SKoHnHNSNdoOU/It/Ud6lURNdj
EY1OEwbpFnxSFnh6qZlEo9S8D/MEoFcnSTYS2VAxBbGAqxOX3Q0fo5/tTmj9yOu1KZA8pRf6yNYK
vX8LuH5Dr6xQKXRU8sj7NgtJHMU2ia7LMe42ZWEiiBWo4YOQ1cG67koK9riyplsfxzR7tHqmMuOY
W5dT2JShFwS58EMeBr10TM6d5iRJWFdrVIezhz7XDChfYt01jlBF9UUfwMhahZ2uuTCAAMDrYiHa
laD6L5qZx7ezNL+1qpStfMO6C2Mmsoo5waQrh3ckY2QbNM4t81s4a3mhbEu1zx1ZMIsbWUjCfY2Y
zk6RkmmlE2GcAv5cjYxT2uNWqGdxcWlJfjzaRkuKN/OFiBdvUiHeVzqSSuZYPhPo7pfvYyNX8jhV
/cHsG1QpKg2mSgVxVyKHsruqQEexBoQ9SbCI9Lz0wrBor5AGw+9XbjW7DrP3sMSZVS1YOIchlxRB
sq+lrPKGzM/XChQZW9PJouGTY+BYQEX0Z3zgWoFAWpgxRE5TaF2mAWBJC6Pbp317aMRIvM9EM9yS
tJbrwfIRFRPzfW2FEX/eiGuhmjjWYAhtIU8hlya17qLz+8i8G9t7NKAMLhRLuupnaM5CpaHMUy4Z
qBR2zbXl6+M6DNv5OuyH+lmNpXRl9a3+u6kQvAkziRnoQMTmF3tP+iJ4QjFBO0hx9z5XPVFtyGu7
UZme+bqCLlw9lK41QzdNe/wDR5xVsPqNLUfNx+lCEqDGKmH0M80k35X8KHF6tUoadhes8VIOd0Za
wY4O+2f0dUggrGyXjEsnu5GuwXKgvmRa1QvSMOMMEQh6b9ehiNZl0V2qWSUEy9y8bMTC2glquIum
WVxszGZxnVVGCP1PENXbdBLMLVaD/bVYUpbiVSe5jZa+GYEp20MttxuIDJKTAu6AFinzJavx2uj7
H1VpmFdmIKYb9ot+EwydtGnSIXYSsSFxjdXhhtwrdcQqnSw7H6RwK7Vy7hQ+1Ee1FnyXKzh2xImW
imXm7U1aWf6FXiawXVHwuY4DOXGKLK9uFLU3dovpx7ZNx3Kj9917k3XJbSG2rdOYlqOET1UnrDTL
s+o7RQ1/ZJoSvmidKO4TratW4hi6U4Q1ED1n4SdmSMlaiMv50PpDtcGeT7qXJ4T6ECAr1BvIa4Kd
dY1x4St+BoJP93+X8eLpEBVyXDljBPHTzuZ44jtFpO5dlLiy1EFrVTCcXekEYAbkSKe5lljiEpx1
JDTwxLw8kbEK0w1r17WDv9WEeV43E2IBtugDM3OCSffvWrjEjkJGuUV5JndmYWrcvmyhRqEWtS3n
tnQ1S61WllgLDrYrBazQXl8rc9Bueh+S6CDq0d7q/HKlKEWxFTtCdzZP01aVwmovJrKOhYSRebRk
GPXO7YOedweU4rbaVFzO4Tw/N0aLxaXRSLvcCC3biDTFFYSkvFCMlsR9lBt2FhhRSebf6sbUulU7
tfbcgYc11bq7DNDCdMDN+XbVwR6XM/rec+MC+QhdqxSZiQqqRie6UmlR5u2mTkN0Bso2osax6q0Z
asa1L/ayB5yf7WzJwsJFQ84NCKUdhcCE4bCL0IXDeCUrZWs3jak7U1BrsEyTCAa5YsGHbiqDTV4g
CKZHi4BVZ+mlO5hBrKwEqU3Ifrk2V91oWhejYpbSkrGRs8ipriCIZeDlbWQzlMReCZ22jUnLq8CH
/mFM+i2PlyCDmoyiF0hTuRFooT0YpL6/OynnquK6qPZJH3Gstah67fgFXrgKQv7vdMNg+daA8KdG
egiaydo2cz7AMs4G/a4O+jp3jGhRRxDDRndEZYTmUnTjOlLjaV8USfcWpbwq8mgQ/E2pfW3Iu1wM
nBtXrEQ+kzpIh1CPs/sy9NHhSgw5e66tyr8zkqL7Ad09MdyYJ5hsEB/CgzHLKBLnPkIZjR7wcyZG
L15bWQaXKB5mN4KDdKfVSXVvFpJ0E3NpR5tKTcOrsa46366FIb+TZGkuvWzBUW7+zyDFvEErKPC7
hhszzDeiOXhZZTLuH4XsTFn5ZS4AqnBBuJm6CHj5C5BpDBNL4c4ePWpZJ5CRa+jPQLIWePxxr4JZ
mGyRkpKWQoz8XM+JbVVWoT8NnnwzJLtacQYIv/czrZlwZTiq9aLclHDYbBCqW3lPHJ9/fl86n3jH
Tw9w1O4qwb7nwThjbSPcJfJdCoH9+wVO9AI+LXBUsY5Jpvg5fHevWVQoK1F2kip+aaMENJiCwoao
V2fQdF+HmrSDP37Uo9q8jAcOmMlHRU7NryHnEHUozFMyA/rd5xESp9ounxY86jgVFRG9FVhwUVXP
uXZewyvLaT0AW6OTP/8PtIRO9Lg+rXg0sjBrpQkLgxVb13iTvXmzsMfC28U0kUPu/v2fUKfdAN6V
1gP//LxJy3Qs0DCUBk8jdXKESMH4PPVDl7zfk+RyVXIdndk1Jw/GxzWPXjAkzZqikjVnEnAvu0Xx
YK1XdrVesC4NaZeTkCbD78TWZav8PGc7IJ/ath/XP2phaUWplObyzuJaXS8dHvlBVm3lNU0cLbNL
r3MZyTvtoVi9/DVxwNTFjdfhs3Af5PY539hTpxSpxwW3Cd9MO25pJr1WzUnA0+RG8AsK+3pozw2m
lnN41FlitvvfSxx9cEMdRSW0xMELJgFpi2vB8J1+uv9+J31F4C2TGvhbEMFFhkN/PvuHHnRpxbVa
NcuLXLTg7LOdtElbJ/DMaxHz3a6wu5Vyqa2J/dALlOvpSdtSMYaH7kxoP3FkDaoJUmjQOWBu/+y/
Dw+SVkEWhJYhMsmpt/r7MruPtvllB1patCNXPWdHKC/f7/P3/bTg8QgYyLZfCCMLhtv4ftihJuIy
t79bGGydizGOXTnTc8RjvFV8hZ+LjH+2EuiXHRRbXZvnLp6vAYTH4QfQoRCqdGuP9vdsVtooT6n0
Bya03DfZgfsGg4TcC1bnjB9PRGSmdNyhzG4WDpB41AGPg1rKU2WQmOmik5DQmVsGkY5/579pD4sR
0vfb7NR6iLzpyFHBm1p22ueIlaZaEiaNJXnGVXqvuBUIOfSJtgbwiPw5PMNv+npyCIwi4mcAxmlZ
Ho/etTlWrFZJFYSTAkdTL5q59QxEwM6806llmCHQWIdEpcGD/PxOUSFOKpmewtFBNWZrvGbvKPXI
W4XTInnFVa7a8bt8e2bV5Zc52rampCzZCQKBKKMfxf5KCwBf+CTUC5xMxqts8ZjQ1vqKgnnz/Von
XtAEmCvKMiB8RNCPfrQwHBFe9jsVNkF4h4f8KgqHxynNzmz9r5GdEQFYal0ilhra8c5HpiWs/DLi
jRoE3Or7aDjQirPH8EbPz7zR17DNUlCeCTC4KXwh3qhpHJOnZqqnttnFnMwPvpafQ6N/gRIrFqMW
NqAJidyEw/R5W4SIOglW3Kpe0t6i0tJEz9HYoDj65M/3yYwHlnQL0/H/4xuitLE0ZFCI/DJ3TwOL
ujRQWLR7KWd0gAbLw9MAuTZas+bP7/fFqa9omgbDX5Q1yMWP9oWVyCAac8SvS/DDRjB7sy5sv1/i
69ajd6wD6jcsWKdfqBFY8Iw9wwzVMzFlEJXACcTQnevn71c58SKGSAqFfoXFj3YcBYVYlM0mZxVL
KtwC5NsCuf9+iSW1/XxcCXkS8o7UQ0zEjo+rn/SN6YuW6vXWWzowqUeqxlLlC1GXzqx06mUY8Bka
JEuDe2T5pB8uUOYyTYquruphML9S5ODFQA7tTBZ44meBXSmZBFeJkHAM7+jaLJNm8J1eHdBwrV5S
aUSi6V8K/P/L9P6HRTT/Dx9y8eP45Jexrt/zl1/vH5ndyx/8m9kt/RMRF9hCQC5Q7EHc5D/MbpRj
+UmgLAInUJns6+zCfzO75X9qQDvZYRxWuJkGadC/XDIk6Z+oPqMTQNCV4O9zaf8dZvdRGP9zjLgM
eYg/N/wx6nhQxkBIhDJ2S4mes0HjoUVsUyy2FWOIGt02kk977DGx0XQb+cJNLIfuKMD3EJ6Csrvr
9WldSuXfi/hfnmpJuz6cCjMRMtNqeKpRfzGAGCj+OTjkcW7zryVgF2g6nPovxFG/bnw/i2uWWPUX
MiIePupNt4u5Yg1X5SwO6RjzdLyedoQhQ3drmnSzit2GikAFJSnqvaO1/iaJNYd+4jqxrnRUPyP5
1UqiM7H/eLL/1+rwcyl6AE58yeRGra9i1OVi1+gQwVSDrW/ReIr1RfycHnOwqY3IowdFGGo3Xara
TGV2DJQ8Iwx+fDgd139F0Y+C+8s98yG2/vUotII0gqtFpneUCiFeqMqhwIevwVEUr6lxY3WNa5j3
piE5ZodCYy+uvl8S95gzi3KePm6oSUxEPzPb2EXAeyegCNhIymaa25+5lkp2249rY5CccBTX+iy7
kfgydyJWAK96Ge/5sexRCpkYDUjKTatGuwnLyHDE2riscmkz19r9WFpupEUHoQzWJTx2NOgPuWqs
BMZ+wGCtMd8382seP3Qlans6kwBzQMpUvC4hvndyuh6b/KbtZcaV/npS78aiudVS8UpEFiUw9vC7
Nn2j2n77miSHmm6wEKGigN9MNxZOoKlv0Wi6wojQjoU8KuqOrSxfTVXj4QRj4zZyZwzZwUKBdvFq
rOrhTjOTdSc1Th7LyL9x7Lnh6i7czU3pFYn2kFZYNMyal1qdK7TRov521SPSSqfLVv1wayjKnZVp
15FqbLAhWjX1uKfBjsia/lz2CK4z7ZlV2Y0RK6zVwSsAl9hz7v8yBuUyKXTkO61m7YfwbJt4o6ut
I4aIZgqYctbVLg6ttY8gv65qF1GYeaFP77ltGbCbdppVEKIxrUkQGE7VTci9jKrGrVpnil0BG8CQ
yDGteKtWj2aXulpWrAZjXMsT4nyw8GQR880o39SysMo0wwvMZiOOj2EZ2HP0nszDJjefQL4j/geL
vNKukX5z4XgCuQjQPZS9pJ9+TJX4oCY984FgE4ud0zblasgxQy7zMzni0eX95bgcpW1Niex+6Tex
q8yXZfizEC/b/Fx1cpSE/LUGCDOuAJqoJHCfTwcYGTWsyil2xZv8orxGUttRr8UtffKLmfI5uDvH
+jomu/y14pIkYseBZIByFATUYMiFqCEaminKwWa2igi/RreRc/nK0rAw41RORcT4qNsPcYEeIN05
8OV2Mwk3udI50HMwSTHdvL6JOpAX/vRSBsWqCOMzV9Ex/u7Poy5xU6b2ptY5LhhNYUz9piVeaXZ4
r/7Owf+ycdF5tDF8AKSkr5SH7E76m8DfL8suEe3DFchAYTKmkWUr6v0sYmv3ipMmqnsmNJ5KAD6+
3tEvMfdmOjLIiF35JrwXPfOxutSdYrT7DciIXVo56eX4oDMYd8+RGo+bk39eESEOVUa2ywCVerTt
QkS92pqRJDKDLXCPyMOJfkX80iGWCQUNZ+XJ7L3ownwjuJnB/j/qRP9PuZhTL48JGfBGWWdscIyI
7U321NSPMVAMRn8RT6Im27G6HcXOnvV8/f23PnUJfVxtOYYfflJkOZG+VnjfGU1cQZs3wqSt0rpc
SecQbse4uj+fFuAgRHh6AcxFjsrZlIFMG6UGHbi19ZZZzqJg7EXr6of6Y3K1R9EG9Sb8PNfhPhWr
Pq569IIVMsqyn7NqgOm6UWwl/ymczrSJ/mDzjvMHFQmiBagIHfc4dICZmADtKZGLXNZOdnDooZix
zUdlhSJb4EQPAhTkBZPfXOmrRbIhA2b9Co794Wx/7FTcXLyDUAIAGKQd87Aws5uCrNC5m3bNZXTL
fLXfRrvoMN+ATct++fvs7lx358+U4MvrI8Wkm8ByFf14igB6qtMEQY1c7Sp5me/ibYlWZXmnGbbx
ML3JhY1yLYb3CMrcf797T/64xGpsKwyJ6vuo+ThJIpA6lZf1++kQTeEmUjwqnnNkhFNHku4mHUCD
/tUXbpuVWG0mDNz3ofaWG78Wxf+y6xw1u68AAH3/Sqd+P2SzEMjRMeiQjhWOBElNZsQOIjcpkDHW
I2corTNLHLt0/jmJgGR0+ksqRdtxiKEkHIxcY42O4Na7oqdtNBG4Jaj/sLez22wD2/Kq3ijr4Lp+
ydC6RmzkLb455y5xKu3WRUCvQP8tqr2jPGKQ5BqpfEJciJ72jPJHFqNz3xYANtElNxsbjPEWz7vv
v/DJMosWoYG0DBIrxh/Xvg8xz88AEA5xQkHFcMsvStBQkWN1+xpjxKyUEYcXHVwaUZrf+4N4sIrx
TMN3yeyPz8vHBzi6RycI7XKTprGb+wBKBGcwqLHQZO76cFVNv9X8rOLTqV3FuQS1jXEIfZ2j2NsD
PqyECVAFNo+X2WTX28zr9wwyYUVdLpOB82JP55Zc/v2Hr5yURaNMA0ui92/T/rUZDX3/QyqnLi9Y
kyLDHshxX6b4EmEHzf6CNMifbC0pnzMTJBS4FtwYHKFIHJDAtq6WG0UaAJ4xM1gElcsXtcy2M5AU
afiV0XwMm8izSn+LQn5tPdVCuhGnfNvHIY2p9hALPXnOuLEyRVsE5C9ob2/z7i1V+pVqlI/tUtEY
sjOZyrlr5cz7HauelJmh15Wex640V3tmhC7cWidXcU5E1FTrJFsIXwP+Z508pGaKJvStEWv7UNK8
uclXlfA+57OjgzyLqic4R3Y1AxunemlkHOPIqNGQFlv5THQ5ec/TtMb5B4lAqpyjFMpQ9Q6MNlki
fhIrEzFSY9PvcRDwJre+XERQ/wdD85OR5MOaRyfKrOaiMJY1Ky97GV0Bk3dqv9cchVtEfiJUO9tH
EAK3sQdEs/2bHNA/8fTjGx/lq3UptpowsbqPTruoML2uHr7f6icz/o9LHDUL+hw0TKewhLwOrwsq
VYfx4jZbL981f5y9lqSiapxzw3LlaEj05dWOQnQvjtIMWpNTDA2v6F28YhiBY52z6GLQgbtZFJmN
3ewolzRoPDT/bAwsHELKDn2AdbzrNtPm3FjuZOvow9c4blxZdIIkKeGptCv/ZrxonMLBOs4xbpoL
jEapC84Vh6eC2XL1L5kVU8fjBlGQtvhj+CQaSXAVYYVWzmdOzZ8h8fGdwCAEYAKpP233owhtxZUh
13Rh3Cq4SeTSDpPnOjGxFXxr4Vlh0GJLTb4uBgR7/NU8Xo2WK3WBJyPMFk4AuHRQuZkFEE5yJ0k9
c2Gd3H4fn+4omHcAGIdwNMmijR4x/MgZ28mJuhbwduapVIK1n2zx/7CtonVyXB+jYd5opbnLuxkb
BEgaqnj1/ZE4Bhz82ZpIQIpQ0ZBA/sK9qmdtmoOKzL52OfMX7bWo2qD6b6qDsiF2a7eGYzBAxdtp
PoS75g7Pp6v6ANr+rFba0hX/cqEv8kO8xSLkdJxRtJnfghy0InesD3Ga2ZVxKSLY0m7iarAl/ddE
ZV6AZKtD3Q3E5yS8wvjdzdqXuh1uW9wDEqpJH4CYkmBKQNtBLisvGXx3xgDB7zKgdyUOOFQV0ezG
lr4Vg/piFrm65NbRg+CxGTKvDB8N8VefautgUOwO1CIzUHXV4DoRSv26MAL8WN6med5nZuD1403B
ZLnSVmL3qFbBamhxaVqMpLpyq5fSHShmTxkxq1msqKAKYda0hoflqDNeh1bs0G2iQfsMmH6dw5Gp
8tsSfwlVE+jfKm7Ria8DexM2z0Xfk1f6CfDKpN6UQu7igbktMsPlDxwsZMErIjuT4YPQC5hkprZZ
/wpGleL3jZvalrsLU74T8bmerXlFQgeKk8sLFTA7NbS7fHgUsEeSwQ0PKsRdTXQXRowmx4egkvBk
+iH41JZq6wrZnZ8JeEaufYPWWD3s9WY4yOZwgHJim048jbssItUNH3rA90BXr4eicmTdX4tidZek
IFQtfo82u4/8xZgqcCND8nxN8UJJctU6sEURde182qUQZjQz9FJausOgYmyT252Mj7H0nKiDneFJ
VVayV80gnvTMLpivKZ2wNdXSWawomsh8FrXEyTVx3afPtTh6Zq3tFBFVToFtbbzmte7VWeVYTbqb
ygSeku5IiX6RkMiPFGHGa2jkax3fpgCPnw5HvCyT3TR9yGUZ50mcloDUFyoyHeOTUKbrstfsdDJW
RmzhnJXhJYanj8yOiCEghdRv/shJKm0cltL5SRpKzEklR4byo0rVOsHyQWqyWyiK2Fnh1iJdJ23j
JfoPQE1Wq74rARzFZtVDROhA5pcYxHaWHcLpKYXHULkU1BeIsi47BRBwAgnYsFsjvqKZ4PU4xkT9
iEFTzA0HPSK8T+nEpaRcjVg6qT44cT24Q/i0/DjFbGzqkefGtaoLWs+MZYw/qD6tPT25DXQlNx99
qJoogYk/wxFUkGk6uRg6gum7aSC4Q/9cWYYnMGJVfNLGod/MWeMMAwMKZV2Og2emuLAMDR1fupH0
oQ3rd97cgHu8k8jCcLldp53kKsqvQMRXp75IktEb6VrVwbju1Os+npxE79xYmFdVKjitMbsSSZ45
54WdSd1r2Mt3SaRfBZLxW2GXKGGNU/i0y80XPqXemPuyum1j8aZLgdt0wSEcf6UdtmBVfyVo4hPr
3I/BuBuq7k3kJ+7DAKmcfoWT5ysg+PdSKWABzIQJlJ+66UkSdM8c8p91P19rjYK5erIbdMXRlPmh
N6udhnuSPwX3cqk+SUV902HW3gjYA7XPzPTtiZbnRH5fF/Kmrkcg/+wKRZ/fzQavqN5ajZWwizM8
U+qUbUzHsBt2oWzAZSgdVWyJMNILzuWH1owSu1IwmxjZ55loM6+5rqEopHFl67C5BlG6yMpilVvZ
CgivE9b6rTTPxKLE3PjkyAUGZQsEXhCswFYYMNlWMO+NBKstobrMJ6Gxp1gD1h6vBrO67ifzSe/R
horz8n0q4h9REySAWHF67bjWcONpW9qperzX+uy5SYp7xgmcVB/iYmvGO3D3dpbIXplO4D8UlxsJ
vslrRlVVmTulx6S6r3cRBbxk4hw4XHX4Axayea8JWMrUrVPqo2PGhuvnM+0+mGyAaUtIhSBAHSWv
nSoYsfbqLgdVuBom8EeiZbdSsaasdRU6zxLWS3hrO2Wq22JtOi19JVD4djepKxHihC4EXjvfKxMW
R5hhdVJHU/uqaFXX14WXVB33sd/98C3B0RUg9kWD9LD/lAf6CltpB0voVSRifNPOBfiPyAliQJtm
wuOKdypSYZjZ4wb4PFTmNrL6bTjqzkiALZnJtMzzLKVdFYUO8YGDLK0inAHFQblJIwYlTHHRGKU9
lW7QW+IXiPB1g7cJu5Hd0UjiOmh+1Bz7JLBWGsxDDsJOYlA1TvlKS6gotau2V7ymNB1f+53l9a/U
Gq+MyZptTdA3Y/FkNU+dLO5YYjVpkmvktyIUSL15aeJ7g2OhIW8jT9jlJI+K+crL2lpj7KoRJEr0
o81g2EyuX75AUdoW2g+pCzdaXW8hyNga1wXcNW5p05ZgwGii4HXNQp7RCWGWDYPH6fhpo+yxxhtN
7+GF84uatFlN4aJQU4JnAkiJkq1/F0CMzCpFHCx6HxysGo9u408Hg48tRbgmQQSEt+mkSrORIjDk
eEAN2gyzx3BSeFokZGkscVslq6TjMHXtRYOE0KTGq1I7M/g52TpBnFbCHxjfSuO40QkROVoUwSLE
KubV4kYDoWRFwkHSfd4Z5k99+yUnZg6OYwm9C8CMn1sIpgZNWB9YzbgaL5RNhhjGImmQUlR8n0ue
LCgAroJdWGgBin6UfRetrxoQoZaBSgoZAPGLeCUClt0vJhPpbeEmJJS/vl/0VFcRRVOAd6hii8B/
P7+dZY1SG1u8naoWWIupBNDMqYf3vHkdI2n7/WKnpluIB+H7qy+2vF8geFUNUyVT/7zhNCGeHFwt
NkaT198PAK8rYbPM1pRdaYsX80HeTK/w3FbfP8OJbu3HRzj20lGDCFPKmXZNrP3KUaWZtPewv/l+
jVPdh0+LHLWEk4EyOcOd1dXuxN9L72HeDwiaPy0A2GKlx475dN436UR5+GnRo406yFVUZTMftxJK
aH77OD+HlzrWM1+qnU9LHO2WNjbIetLlvaCKCXoMZxjCoI9JGOTJpr9okr2ZLui2HaNwttNsN9Uj
XVdog7eaIawDBu0SFqLff+4TncxPT3VUF8ZtF/eAYegr1tJGa+6DbHR0JAgSXQK1cxsH0ZkFTzR6
EHEGZywznYNUc9Rqya2hhEBF5d91qptzQ4stVAFBg8g/uNqo2GNh2Glj/NVq/F8g2T8satlvgGQd
MLK06Mr3T1gy/ua/sWTAyJY9wG2AfctyYwzvTft//yH8wZJhNQUoUtZxOFiaCv/Gkun/BGrDX2mo
puBHrvNX/8aSaf80FRRlLKBpiGQwBflbWLKv/auFkUCTmGeU8ArhGT52oatUGgJJCZCmRMJjraBp
tCS/u+g69+Ln7OnDtzkBIzrRxGGWAZODWSDwKNSdP68WxWKU4h7X0KVrL6adviMlc6k6iLAR87/Z
q/fJRQGAQd+X63M9qhPXJavTEVEW0MQSLT6v3idixe3vNzT5YQ9dS5sEfXPUHtfaGbU4rMb5T32+
mZelwIYa+iJXby2h/kNzX2gtAD+61bi5SpWKzIQRkCJm+lPEyNxQo3UhJSuhk9dp5MOcRgNZa9fY
Ym5KPK2VcDujbjhU2xA5DKMc38OwvAOMrODsi1iPYcU/Kp0uozhQ6snbxmfwXxcz/rT9XdQrF5kW
eanyrvaD0yqNLRf7lO4BXo+BQu9l+q34+qoqn4YKDY+rKaa2Fw3PTPZ4CdtalqGIBq+6uG2ax5D6
vpvv4/6xtWT0Fi5S6N5Rj+Yu8lN6A26pqWg73KsDkKY58+r/Iu08lhsHtmz7RYiAN1MA9BQp7yYI
WXjv8fW9UHdwJRaj2O/1rEJRUsIkMk/us02G4EA6yu0a6xtsTHZK2tsiVXgrYQ9T4tDRfZXeER8i
E51JpBeE5H5HqIv9wvUJM6rjNyJiXKPOHUjVaxFGUtBPdlrurf61xdeioaGYi5wVo/sKO75a/koi
MgaRaOrhg29CNvEeyNVclLjvxL54VP0Pi0YhRf5UrkT4kkWkkeu6UmfgSNadyrxr1G1RPRXe6ALx
LAXOzVH+2kUkfjwIUsp5fW9Z4w7x8SLEnwBIzYbjYY/xrijUtSz4a8u/66mVmzZcVuXs9ay6UPJe
ZEXYdPlV6iNz8W7a4dnvDi1lMynnfqKhMNrooblCm7oPfFqI7V6kZK7S71D91JpDnrxCJ3UEsq6K
du1XaH2lz3jKj2q5rVnXpX5wmiIgNzknVtNAmmXAqPnycnUZzUePtLONgo3G5zzef86rftG9CNLK
SvdautXCS5Xv38XL7xl/8mmrgxfFZc/H1S2VZYosDwrd4CRvJSI1jR+qBwx1Lmx2ZyBOBrVg3ZKo
RJ7Jqb1UGCSyNWisXkaLRqO+lXbFU7uKwYRcW9qOLjAOton5kuOG3dqaLTqxbW0uFapnL0Mme40P
no8QZcDvrz2cwpiUDy7Df2s2kAuXKLHhw9SH/1jJ98vxutxjqbGLN9ICeySkiv5FL+Azld1cA6kc
+iWowRCYf1+FikreSFuRxTXqnYkZlvoDQmIQXtL9phr6bxsTqx0ug5h0SOpLUQELh0eYhZ9WZKT2
hcX+zNby63pOir7EqNHEW1xPRNZzFNWLBnQL5513Y9plmr4QY9CM6iEoK4fz+NaS74mdB/rLbsMa
zXifeats6DbqpOxeaiV50MiIvzCBzpxr4EJzpIHLJMEo+LOO/1inMV5QGtbq9s+WEL1kLom8T8kb
ybl2vGx3xdWlKXuGC8KI7Ar6rHmW/wrqQwcno9LPWzjM6aG5V0sHGsqC1Xk3HSbCnd/i6/4YvdaN
3V8U4v29K2HMbhBLNt+vqp86jafxgIvgyNi9M9uAq3AG8SXboBJbeS/qRrXFZ3WJQ8rBvOp3qZtd
Xc7w/Ls+5RKwUoTlBB/+ryMrGRwY4ykTsOJ2Dqhq1v0yWFerS369Z45zjAOnyKDjIOl/xeNgnqKk
gcatVq6+mm8VJe2hPUAj/dMJ869NkismJ71HFncl7/yLsa1nqo3fV3DSkdQmTzQmiytQV/hWwj80
8RsUtv+Lez0zi+cQQoIRMYCDt3Ja2OSzqYGY5bXbqAXJH5QJFiCN9x0lD42XLYibpMtfuXXhL7Xw
Q5zJ7HmzTj11GzZ7KX0vg94psF1o2IGx0l2o7ZfZUhbIRFZqWfUo6d9T8AHvbhMFD1WQ0HbpN9IU
H025eMrF4jb3zQWeEC1VQNRGlAvKtprURa+M7hRhr9Trjh63bMHaRjLIYBqeoHgUIMz1rh3RwZbs
ELG8wmN53WiACUgIS2WyvahZRV7yGE36ZxjKL2O81Dx513VbwesJtJ7yW69Wj3piENedcFP6vpkk
QGMYCaOxHesvlQj2SAKBSkgbJXnFzATKp9BGNeHQIbXlrN7KOkRGIHCioWl9p3io4+4hlkc5lnZd
/OaFOpu96uqgsyVkAt8I3FwBki6NZS7vNAU6zvSceuYCqx5dP4RhBB02caXuQEWwa+NHv/wkPaws
PiNljdfyat7u++SxThWn9ZVFi7lUEKlLAdwBXrRefcVjZyt8IFBeCugnwmeavJfKpyES0l2/9clK
xJIuHe4DcdMS6jtgH9VxE150neOjouetrQYp/bCKxHDTqVPCkYH9rEbb+a26ZDNdpILlGkNNvUbd
IjZ2rH7hZ0IdqFqO6NVLsxAWKN9xa8J8Kzepinw3jYW1PhUrWfuumvxQD9ZSEmnENh+5Ut36bRY7
ZU23dRiPHS26Ko1WqW8C9AsKC7l1TAITu81IqHaNhoOPYlWg6+1N4vd3Rp6tw4ZmWaFsIuKr4vg2
yP37Qe6Jdec5XBeopHPprfd3xkCCtuovfQU5Ol2/Mi1exLY5qEH3UWfeGv+YVcefyMpk03Q8lOnR
4AGrEnveWC36sd5MnbTNE8n99373dwE0y+fkmZXKkgNG9nv7bcQWI8Y+bV0Mx2zfAwCUTFJ/ptt/
D3OGS/l7nJMTft70tT9i1sO6wgrqUAL2V+WtRMypO3shqPbIdF+Vik0U2PfsHY1vlltLztQ76bt8
oew7f9OcUdEbo+oTT246zqXKguLdullxDK3HwNxF3QWWz7mFFPUL0TUK5Cy26JNjWzggdxJ1xsjN
Awo/2iEveHE7jZhgLOcvhwTHK/NBMC4cVv/GrGC6E1RnEnKoovU7GZbeKLBQYjRujsrAD/fT8PLv
N3lGXvRrhD83/qP4EItY9JGHN4CqnUu3zglvcHVZInO+usRTOXszmsRDVGfN6ul5tPG0CHfxonUb
RXf84iZoPv99M2f2ddYN4A0QYhyFTsFaTa6qQpVCmsgGguLmLmReFnruBDmTQuGwo7up/PDvMc+w
Liw8cKh1ZRIvofufvKJErnHAm+vuOYwAL+9V+FAvMaJ6GJdzJJWAN8Z4+XA/f2C/z/bEZkOnYL6r
OlmbJ9V+J42hjzsfjo9LaUnzof+aU5SG7R9X6kXo5u5MFswv5iaee8QzDxRCH2+Qf/1eYFSZLpcm
ew31er5Ug/wwatOq1eV9aYwOUMSqgfliVcGFN3tu6hAbRcWqWrjsq3NR+WOWVhOftyFkjcvJ2Yka
1pXo/zjCfAU/RmiMMo+DnL7m2N364S7J3v89T/5jEHD6yn7ew8krq8TImoSCL60zNoEGMyhlxgjZ
MqMPGFglx6VUICdX2wia5HS5vJSCzNV88qxN9RN+yb7xgm2VDA99/J2ptC8tOVrT5Lf7sVyrBARJ
YbWscsRN9UOWfkfDjV5Vd3Kg7ttp3ETtvUQ1ZAQYQGafSgJPsQIVohtYxOOC3YlWGz1KZVrCo7It
Xdsb6lcF7TfJCKdCRpm14crLvb0l3eqVQnoIFvZD9xWoyq5Mvku7ap5LuLmSBPkNU7XefPJHw8lK
Tt1w+4TAv0r7yTGL7z4Eeyg/Q6+/GeGBqG3hhhL/0/LstMdLQbvVahr/su/CsV11crbQwWyGSXMH
41uumr3Y6Ff0EuFwSFdJrziShkccnmtW27ROnWuLWKyelQG7vwjXxMm8Gk3zulaa1SjCiUpGJ1DC
Q+QpC0FRV/lU0D2OvPcAskCaYiSmVJscF0Z4Gz3CsCa1ELNkD2GfuEWlw3zg9yjakiJ5VHrjyoIv
kM2sHI1mtAZxoS2dQqjWZB1tc0ti/IQ4Q3ggPHFRBspJEdYpZkKtmd8l3WEQYX9Q2ZnZMbFuRG1w
gsgCqxEXgmzYWH7ZYsnSX8WLMEycUt8FkYwoTqdpnjpZc/Bhn4jhs9aMyxKui4ZdlR6YT0Mh7K02
vptgLuvBeMw+DMVWnocS7WhW2NYE40K2nHLsl6oluF0TciecdVF1Yj7sisqiGGhXj9Bxw3s5776y
pL2qwmDdJ9J12MTXWCcuKXE2EiGxqlG7ba6vp75xhlHkGXbi3si1lSI1d235jp5z1UT6moS06yRo
HdNMVgZllZ/MXfH3QqVRot+lpKDVIACZ99BVktPSpTE706Xt6DQl1q1ttauqN5+2/qg/9hZEliZZ
xlN0rFNplXWcqqLQ1bu7YPRw64Vj7AuwaAJzW9fWshuZWaK6D+NxM+BUl2XHVhS2TEv0mAL7Oe59
k/pt9veTbywbQ7c1RXD1CETYMymbmVRgbmnEBPeb5VA1C1bHW3JV+XTrm4h+ZEK9N6Tdpu1heNJo
b+C/lPVzFn0R0ukEyRH78yWqUTsa7zIhWWi4Sgaw1rFxxK6NKlgUXEl+aKPbvrxFe+B21BZ4dW+0
tr5LlXg1lGB4GqwFzWdXy2wgX0glI6Fyyuzgt6wzxFaQEscSFKpGdDZ+FFNGZMuDnLwFOpWqTkdc
fxRTbdFEwI04R2H+g+DTtdSnrnruxdtAtRbeKEoQFYgRiPMXWQJixXG/F4R3pfkq+QqUsDz04xu2
g4dOybAIVq9ZjjZN6Ttl8ZqrgeNLgov366sKIRLzyXXWphurxTQueu3MwkW7BXEC1WTEsWE8jom4
IRn8u7BePeYOdp+rNEqdJMycUJuWQ3udGZqD4+h3gcayrL6NenJFCTNHTPyUnPNJGhr7BnKL3IV7
vb/NpH3OMmt66N9K6K6FdAP3ZCNKtwbOer3qLybDXJiZui7FlPie6KpRhGOW1sfUx6B3fC9y8TYd
QteESyXhDmrAisqs4H4Qw2OqEPs8mFiqQ5GyNA56g/QiFpjbjCkAeslMvkExsWwnedkmwZVoPeeI
UkMdPiBnMwtaEoyU7ZR/+LgQ9/QHy2Ta5F204Dy3bsDFpcxNi/3UvBniJi+emiq47ovWFuvbbPAh
RXWu0C+t2LMz+V2sh6VuPctSjyUjy/Z422sCcmQNXP6q4ezV1IeazyJprgMfVp3y0JXaXZy/j9at
2jziLuN6xjsOkcwWtMWC5gojIeHKUYJLGImY4FmVWwW523WDO4HyZlP2bOWpy7kV9Vlrh4iWkqsp
5sqbFf3FLS7Rq0gXga+z0DZxfvVlAhwy9oZPXS/WfjJtq47vz/euW5XTgH49pfeBp2/z8MEQOIqn
7y3penCDgOpRZEnDImmv45o5Vmw7+ZiU7Uvt51dZ8eGHMiYhrPsDft16bCO+W4gt9MD8ppxKjNKS
g1E1267I9thAOmJNaEUmOFVrOHKd4/ZnIkG4DmtzTbDTsR5ku8M/11NxcWnp/ZBN6fd0pCpsXXOl
3LVydKu0mS340bYp04UTerkD6R/CR/Qhp2LvaP34WMNcaj8H2DVCOfuuQjbjUSyVQn5IBelAJMN9
rQpkHKmOX3WPRQEZD9KnAU24LE14j1CwWFXEvnZj/IhF61sVIzvCc5PspS8hUTal/pHiIqrK2yK6
stoHFWZNBamspijzHmX1Vhv3Sf2WF6kTwklMi2wheMFChbqEIw/u37qNR5gt+7gleTokNGudQKjs
JLIaIOWZIX6smn/Vt099mCx88U5The9RrV+FQb6XISx5Eh4w8bgWO4Hl39imBjl3knYz8ZnqCbxu
qGXTDPegha5H60VrP3zPc1XTILcwxKU0pxfe37ZmtUoGqOkJrYAi2Md1fqdB1qoo88wQHiHsuHHs
7eZP4pFnt5X12Gv9Wo2JWoHopIvRojdvUjVeWSWIStSvJg93gAoSD9lcONgnY7KvMOmbJPKxWA0U
CRqOsLLy65YlpLRwGQ0LR4qOVfqEHmIRhJ+Cjo1T8JXSlQlbYQkX+KhX4U2vV4soCBejrO4HQuFq
H8NhjZixEXSbRAlPZ0MOH1TAEX1o17E8+43Xdsab1kv4sA2hUH69CQCJ1AKF6nDrJZrdFByNxXHl
N9+N8Cjji0vRf7DycgHaoEWfIleYsExJGTV1gXN+KxxwTHdK1thGCu6tuN+rjfDOQf9WKmSn8Vsc
RpNdSEStYA3rOhPe0+qjbQVMVPtNxEKtywcZx2Y925oWeGOQHn2rxm/fO2ZGizek4YN2CNbX1I8G
d3WlAXuQxiybxbIq6hfBh/s8Vs0hy/JrzT/INPys+lk3+lUvQE7jy5aVGs84j/xNeN8Otu87XxyW
RdE6iI02Aa7EWd3aDW7iU/mqNspi9Pdxx0wRm20p5ZfA9TNwMyYqEsdBWdIxPTlBKjBEgQlJLocb
0KKSMHp2mk26TR+kg6btlG/qnIuHs3OHlR9Dnh5Ds1QN46KVWzeOPzXvqZcuRT6euueBKMO1+u9N
zZ35n4eVXlHapvMtjhLP+rZdhTcQVG3zKC9Tt7q6nHuqnjv1kX2H38ysekR4/3s83QMwi+SkcT2+
37lgT7XXTpqteWXMHdRFkmQHfkwtNC2KOFjDiocRj591WS9bVVjBvLaL4ZBYcKhQO9UyKulGv4F0
uZCL0R3jfpPrVCzS6CjtyEqQQlmkzK2TYyuFG5jYKzEQoI/ADAJVtGle77qkeVGFdF1YihMa1eNQ
SCshI9LAGFzoy06d4FAsFRvNiKtFjFN3OKirf5/pzjDtTNybkGiqGnQ01Tg5DSdDICa9UYN5u7Pq
RrKnJ75Od049Cbb6BZjrzFv/NdpptChfcy6FKqORZboG/35SbgW4ok63kBbiOtUu9on+fu0MiP0c
Uw2nKTTDv1/7QKAHLoY4PM8oX7bs0JrOLjeXiH1/FMC/T8bExmD2C+END4m/+iRpKShmmck1wrB+
YSyrjYExxnX7KLnhwn8Ydp1T0p62001x28V2cxssLgnQz8EpeHDN+kQTHszpKhFJmZqrGnoAgJxd
N30q6aYmd0IKxlVjfv171pxbHn6OddqTaSPFD+extKTGduVJ9y8wP2Yg4ffjBJylv2WJoiIq+Ab+
fm1havl5HWTgoZjPSAQhdG24UJPS/vd9nIUOf64KJ5AJpWGfdhqQSYvDis/5Tu+Osbir5KNGWsVd
0ee2Vs0O7Yr775H/npcsfz+Wo5MblNoxM/O6poW4hcG9bnbt0trK60v9uzMtLSYEsvWZKSTN5lm/
H2RkVrqSS+LcqhRhlthY+WxnNR9VFJ4/63SZXV3yg56x6tN392PIU9FcVilWP+QMWVDQ0m9Ow4gq
7iAolxaTc5Pk50An37Y6oe/JOjap8BFE5T9Bj25MKqG0hae8oC64SA44N/F/DnmyawWRnvjSwJBy
WdtVYS784VLe+qUhTjaqrO9SVfaZklNjEp2R3OXpJZXnhQenn/hx4cdIHF6OJkX3Dl7xUFHky8EF
2dzZT+vHozpdeRuRRMysZxAL7VhWv6rmXV5DJ8emfpQeA/k5jVFjAW8H/88JfH+KC4tKSbKwtVQM
5eTrioY8b4nrwOT5Y1o21+XKdGvXO2rbmTJC9X+pQpsf2OmU/zneSfvGKxNZj2qKC/8wk3Y6cnSt
Vba9XMac2a4tUJn/3tlJLYi9tiwm4DdusqcuWHdr+A1LawXNAirMJabfuUUKYiXOmRLcyr88Prwx
RXAl8hg7NjQFml+/FFaXG+9npiNaVPZn+Jk6DKSTp0c+kF5PWoGMG5JNlX+NLUnfaXjJ0/1MGT1b
8cNPAfPHKv/k0VWRYXTCPOtpYaPUXs8chhbL6HmtkHfZRZ6kqZ6ZFpjrQbRjrefOTqto0mVGuRYh
cMG9OdTI9jqa+HEJdEQWiaB/KcguxD5f62K9rc2bQXvH4PkLTaBdc4AMBejO6kCAEqpEWvYZ4UTY
tSVwIVvb6ERbHUNHm4B7zFclf8iLg9i+iuadyclNTjZlWOwqw3I7YbqtwGiknGiA8C4eYW5MCEW8
Y0m3V71pYPCJcbrwkm1SkxsBKN6WujthdSAH93HypIdkpAzJKuVkQ47RDZ5Jj008Xvlxei36EmQJ
mbwqbV03lBtWI94OHbinBXEuHot7QO9VSv4qJAjv1kKVpQPcicL1jKsYXJLeW9eJglOvNuKEgbuU
/Fp3GqAEfahxeE19a6tUvtNrr4NIYRpou4rs0MCkO+YlMCxjm0Rrt4k5xyfRoUmJFm5DNwOaLTON
/WfiRKoSADTqDpkoR50/IBTqzlTxJhe+PeM5EKSNTqt5sO69QFmZJs+gwpQOmBD8D/uM6zoCSpUj
VJdC+2kguzc9hUgVQ9603bRNuIRIBpgQEJNlX/X4kfOGR61+mfR45wfGl5EMq6nW8eQGcskF32ks
byUDIBf6BypXp8pV1QmAPQ013g0aWULFLjXuuXN5nEFbnoQGkcF8NSuC2MLPhHyXLDNJ6osdn4Sg
StE50RIy10z9vje8e1MVFinC3fY7na5VOXYj8PeQE7fXKm6nKo96IOy84QXZrW2kxlXkG6Bh6a4S
v3xNW0W9tdLLlti9rLNHTwC6NRGiVd5GClF/d8OedBM3b55HzkT5sA7B23J549eoS8u4fNZy4cMY
yq3cvI4SxuwiKjpR2jTC1iy0pTmqwN0k0iMJ1sG0egRM47Ab62SleZnNJN9ImeZWUbAifF2cNIgU
66LQF7V6W7VgFNGTSVnmFbUrKFdBnizmTLemqY6tojPL7hTrpVX+3EjpMVM89FwTcIH+MLNOwrxa
lS2Zs7rBxEUQWuIdWOl2EEh7UgC3ZgDPt0s20P1XfW3A65MPojVdl630qHQPyIdu0jD98mLS1ZTE
TaQR/J5eXkgwIlLenIBkTdoMxeCmaYdq0lSf2vIWBbQUVMeoZg8iIs8YVDuRCBPyUDP2nzHK2Sbq
ViLpLAOaOWlol8l09KxgIY6HNp7uqgStYafey/5To88HT0KkmoSmJaaEarAKKwNMb8SvTsx3vvoU
GMc4GCHC+HaQwmSKBfwRK4KhPMXxwusOLVALnKOHKNrL5r5WlPtxUBZSmywj+h8i+YQ96YOVeROi
+pqGr6J61sQ7scx3hYkQnCmsx8VSReM+GOUuUAH8pJeyFp0kws23i5aR0TAlUsfQbwW9XdKfX3vZ
3ofKIo+0gVJIkxlc4O7DGh7jWAevem2KBcD3WBV7P0O9OJhwvWno62SnYC4IWUYBd5bUCtQaQmHw
Opk3qvQ56MeUt5uDmiU9wkU6HIn/phCIxqqxSMnuQjlrR0a18LL3epzsLC6XklLRgd2WeQLJR3Tx
u8Cu5L2T1E3jmau2GwAo3wsWyda/r6KbIntSMgJp6nYhS9+d2m2U4m6EKJVoIG0QqCwRqzjTWEfR
U5/f0llBrdnSontVxs8OwXNnPYX1K+leThN/h/CwaCRO4yKpb6eC1Cb/ejKI51J2GU4XkZJcCSPo
v88Vp7bSYz2LILzjajxfcgQJao6obcq2dJtAXRbQv6LMOOiskRlZm0VJIFKubauQVZ0Fs8CcT/NH
RxjoVZXWQYziG/ZIps3HWH1LzQw7B+scBXaiPHhdcj2OeBug2870+EHWAjfqID/n1VLkPmZeuJJ+
ThM3AjSuNk+swa5RZktvzBwrr5wpbrZVaq0EQlPigtXDRw5Bi7/0yd8DKB2GfZ8K1/KobKPqruuU
A03oo18FSxFPTZ/mXuJI1ktgoIcjnrHXqvc+HMFJn0JvPfEH+/CjRuuq8Hjwdbe9EcanBm3foEVp
iUs56/GK0FTA/re2KaHtP1jZjg1pWxgxqwgvHOlnUlKpBe0Vy9lWGNpPH4Vo72M+LuMHlU8CBDow
2iw5xrIZOGy1d3IkrxStXBktoaKwxNVkclr1zTQfImPThIEdw5UjsIIIy9eobB2/jPdWM23HEGOE
hlTCsXd9/0Uo6gXm05NKrBXJILbY0tDAagNb9nuluBHSK70jCFuXV7FeYXcwwz8SfqegsvvIfFTz
XY8ha2TdyuY6o6ESV91HbJDVWyrLqLun7rXZMBd+0Nna9Oz3hmswETXWtJBt3YhYDnMSFIIdr881
i6PfGVcJhHo5XYkG+/H4LsM18TP41ooGtFrbnsiSj+CLcKSr2DDXPt1Xv32Jciznptb2rRzFi0n7
t+OYvlNa2pBWzSN7tHyo4lg/DZ/qZK77PF7Nj0clBilKYUYWiat6yTL14t1Uj2s2UwLV5IUPeN56
S/Jb1Sx8EcJtWz7ltOIHdWek12W1HdrEFvP12A/LnIZY0I9w6wICTm8D7SDW961IgpuE8DB4MrgQ
K/HdpqhsQ1pjsT/rB9Cm92SuSelHlWJgOT3mfyD+Jw/aHnnT5EsGLI6w/7J7X3jJpa96uivYZHl4
dkvDqKBpBVTfWmgwygCW6PdsTpuglbZusRJbdvGXSLLspLBjp9cUPDhDUA0p+UKlOzNVlGy5/2AC
E06Tv4gwkOrJjOVw7E+vc2uVxCt3VB/N6bYctqayz+OSHvQ4+3e5elG5oaUessZa+Yk3Q/duLBGF
Te7naJmOaNar2PNss9wTOsVnC3Eu/wrbfmMaNyMDJIG+IefWjhJ9UxTfwB82/GaWACL98tileeXW
ebEqaNXUFsBLg+jBWkvDa548GCpocOqvIM3RFK6eFJ+lOCW7zKQbntxJIfYYht0N5OooKZ23woP1
Ea7ligSy2Fp7I2WIkWGe+6Ti+eBhcul7rw2AvYzHCJkNTmli99PfsJOE3UEtXrywdgFgnElCneFF
N3M47FDBQK4IXhiuiowqSHzt5LvQf9bCDmlMukjJugvFbtGEXApzaYwwzNI+4pwAVutK9vGiINpa
MTj69vF6GjH67dGhtFcCKlwrwl1hqDaeFi+nP990jamqutCNnT/eMndU+qUNVJcqfqtZsS1ebICy
phifLFbKUAp3dQ5XVCmumiikXimXDdNV7r4iqKNhjG6i890E95rEjOxyZnRlq8mKaThW11UsLxWi
4slC3o3RSx5LlIMfoSfuBT18Ey343cptSiOmpPWMIozs3ZSjAXYs5ve/oalzREFSfCRyJiV0GOYp
kmhUka5Nut78AWmzI0GDjnWjAwdfDHX5W9YJFfHHSCc4okE+Uivn0OlqWOWZG279x2IjLmonOQau
+MnPNyw9NCz9iwEvZ862s5cjFktzsLx46l/ZZiJs7Qxa4ny2TbeEEy7rzWUA7gwq+2uYE4DR8xLi
+BCluTpNA4VJDDuErUyhIPfai5ZoZ464v9j6J2hf3pQTx2z22xoU2tzqzrSmO4w9EVSMr/8FGnHm
5P5zvD8H4B+Ms6gBHoB41Ljkdh7CHbWMvTGchXDVuw2Socy5ZO7658h8grT8GvEE82ugegqmwYyB
YePO+UfhQjtAz3CnPUX9Vjt0DkJ6V3oKr0qXsOEljedteDR4ItU+z+x6o++ah8vOcGe0S9ixQmdE
Zq/h0HoKd4FTiz2GJ0DikFD9deHKW+u6WcJFW/erfNXsqgVNJDdeFYvZB3FGUi7PtjP9ld9XcYJP
sojLYqtyFd4Vvml7eKOueJydmqnq15fv+hxzlLvGfG/u5RHbcPIBT2gCVLLbaE3up2W4Fh+LZeSm
Tt3b3RaeD058TvKaOJyQLqxR52bez4FPZrqUailF0zxwf6dLm2jaiCKEduUlie8t3PFCJQFlOKbj
Pu2p1xFsyCHcgeWFy5ihqdPp+OMyTqnHRS4JsqdwGSMyHDgc07v3GXxnB9ktVsJe3BM1fZU8jLcX
hj2zbv587H+w1x/fXYeTPlsBwyab+k1bDkvsXJbBHRaEG8nhQIMDcHOIMNu8aMF79oYhciOYVlHp
nUJaEUKGYpilT9F+dLo9dLA7VKyzOweb82Nlq7twidFUe+F9n1lGaQLBTcYcDmXeKYlca/NAjga4
6yYEnkQY3ISDE8nsizqGZIPP/r8f8NnZ9d/hTl9rS7MdkS31BgnhpN66lPq+Fl5oAZ0B+tE6ysRi
aQif8VD+3Zopsyzt1DYA6Idgo+L9XSpv/x+3QbaOoYCIa4Z0MkLdZzA1VUYQsTIJQrfgpNyL0wX0
+9zDgm0jI4nTINWeqja7MO7kzoKyLgvXyZwXYTxbYGL/vpUzDVZUaD9GmSfmjynvEUwf9TLAdyqC
kgS+I/cPIXZwGljEeCykt0BTD5Em3DZQy9LY28p5tfWE1DVw5kr72ElT70ZP4ICE1nr0kqsyf/73
Jf6Rh50uBujxyR3DNoKHMe/OPy5RTrRK16AeY4z4wmNag8YQaZUvfMSQ3YE1KFdJ1xyup3Cw+9TA
A1l3SeJeFAie846lgvrA09PV6CeLC5f2JxjqX9d2Uof0YtNVYho1bjAszX4f9iElLtEUIAiDvBlJ
BtcyY2ay1tm1IRybBoM4dEtF8ZYIH37gLSr1LjZo5Ai3VcfxKYMPWuBMFHD0HUVicD7mQHeIWKjl
DUiUFUALLG/diXGkioYvs1c2Zv3YpeJCRldlZvWqMxqO9Nm1bEGZCMW1Yd7E0SuUVmR39NBzwKXg
2FeD402qa2iE1wcyOMhdERxjOGuOPwR7jRqqB4WRgR6T8F4zXscsW9bBY1NJgHMPI1HHZhDsjA5c
QSrIsS/cKgWAV3pYZF/4/rjj9DjOqXv1Y98/jiihIuS+ulA62ggamdfATzFvFMa3DHpJ3iPCoBGF
VnZAf2fLMa5NyPHGxLKFdliC56LYouWu+Iewrij+6w35ape+hrPfHM5L8rwYohQ5mWptV8ZWJXeI
l3i8aYhtWTXhYIePUO1t9Np6Gspsl06vY/ohd1eGftWI1NHms2Ekb14HI3vgjCOK7XKM38mf59RR
rVRztCNPtPWR5DdggH9PwT89t79n4H8v+WQGdg2MlzaImYGbbEOkw3vlAldI7sxk8tbeJ12mRava
w7t/RY1sOYNjbJtV+5TuWsxWY9dyZ0/f4sZbkAezLNf/vrwzxwGW4P9e3clSGebTGBoGi1g65Asz
nxWdOaDvOgKcnBH+ggaI2JcXovcujXq6qLVSh+yeXm80ZAuj/5gAbgroa+Vs4QBdNdQ+1Li88CbO
beE/b/WkD6Zrlt+HFj3sQGSS13ealjqiuFfC3b8f6bn97cc4fxTcP5bDAiRhFPSZW+HxbcgbRG7u
/22Ek+qzTStFqydGEKqboQqcgZXk3yOcn7U0XAltQu8FYeP3mu5LnVj9D3fntRw5lmXZf+l3pEEL
s+l5cHfABYVTB4MvsGAkA1pr/NR8xPzYLDCyupygF5Fl9TZtZW2WlRVx/Qpccc7Za8vTBa/edDYx
ilv/Znp1FNv2KK/9d1voXNwUb+3OWoPOXWcbVu2dfxA38s76DozjGW3FdWynj+LF0mXs3C0QwfI/
fpsxS+OLll67A5nuTYNTUkVsmvKOjKJQiT3ROHpKuf16MM4fcCcNzh5fZh2Ig1DTYA9Z7qg5/vOk
AocRZznuvnLyix4puLcmeOu/FOLiJfB9xcy2EHIK+GBKOjNBZv/jZBhWHAhWQPsUXf/wdsqmesTZ
4zFYK9vexqV7J1/4h/hqKQ1+LumuigqBAklFl4dlz8d2mzKoG1/g8KzsqUYuAjMgkxxwir26074r
+4Vhnv66T908aW62U2qj4sFVL37X7Aw/tJ0LUoAo31531Iu/8Yg7c7lWZVLUGPyYxGO02YbgKjIC
80h6X+O/XuI/1XW8MW8QM2eoXv2dt+YptQqXLUTO9fO03dnnawlla7UlYUXzKt/7a5/I9ka4iy+U
Qwo2eI0SaGlk5TMje9ri7Gse86kUsqLFKT5iOIS5/ZV3BekDZBvkPfXu65l8j5TNZ/KkvXmhTdiI
PhBX2gsvhft+IwE0iagO6W+9LeDQtLCrq6kyhdzAGkJRavNgdFy7u3XXu/Bt6Yg7s++fTvM8QlFR
FCM1026JeodcKmYqKL7KVdc+fd3raRC/6vRsWptKqIkTe+17yeXvqpG/U3J5LtbxoT+zydSSyDN7
8iFEXCYznIm+YRLs6tfC1rwYdouf5ZlqDpUSWZMzDUgE8JGPuwDSAdNQGq73eGlTsYyHnDNNHFKL
3dcDeOZy96Gh2QDGQ2a1QcoBjagF3jD2EK1FIvrfP54/tDIbPoNAc1sOQQvP6imEg5wjoPi6H2dn
iFchjDCK/uGvzZqoQ89rqkD8LbFPMLdeCXeGra7yJ+uQHH11Jd0stHjuAz9pcV572KRqYrjZQLj1
qrGDXbEVEIPAT5pqfDpyEf9hD7XZiRj7UtVgczFt1e0mumu2ydW0VRd7ba0Sb1sMe53bqk/7N/X/
5E7lIqwMA5f2ChuC9V1xiA7hhjujLToD9+fkZjIlyHZLYdelmXz3mDxpNxVVvQQ613J572zNkShY
BbNzmL7reJ1vFuvEl+Zx9q3hMNB3QkZ7opBctp1r+4oLim0fDW8JuROziNbl+CK2EH4b8lTU67wv
pH+Lw3jM39L7unx7q69+5P9r+qM/ubGWgefX//vjP1a//9l7yyaH3A//YKd1UA+3zVs53L1V7A7/
MKyd/pd/91/+5bn7MORv//1fP7MGU0n+Ni/I0lNaojTFpP81YvHwI/nxf/9P0bx9+jN/IRYN7Q9e
r1yvCGhOgEW2pb8Ii4b5B7AhE+IftxLIXCoN/YOwaP6hURkIfwlDCWKSkyVBlZEg/e//kvQ/pvJL
dCuqwtXC4sD5R+dvfp8XjNu/tKubLj0npwomwTq/AaihTD2iDmbq48qP9aZwtUp0bVBYTllSMtI1
C1/z7ID81MTs48pjrw9Gc3DtMI8PY2IehoRatmOL4vJk4P/q26kN7GyDf2+IKv0piCqLXGNnq7sT
jURIcGW121TYtT3pSvR5ppss7PBLzczOEVXpXKWSRvrj3bSpBd9GWkfqgiP5fGuYOgNbWIVWQak+
JhmzVvoqNPzSQ2cpXKT78k+4hZv0gkIsJ7/21vl2SeYgz47h9/ZAjZGc1Ii0AY/4uBB0pXVjKbd8
p3W6J3h15Dk2OOKQvl1LW/UGp9V1+ySDIiJmEK8zm8DH17Mnn1knKCzQ+p1/hgiyULSxSc1KuK83
ipO/Y/rKV2qLHP0pst2NtUbJvjfAn2kHfFF3BXX99RbPiYUK+DMT/OGHTN/Mya6cdNxIerPAzKsA
nxFc5eatoSyZiM0lBNOAf2hl+hWnrbRxXw0K3Z0kNKgHruA8lPZIniHZ+LemrT8KS6W6Sx2bZuCk
SaHFJiAUaVK/ml7dHfHS62yr8wxCSH+nX3T3y/qZ+Svvdz8pn8a4jPQddO5Zo0ZA3WEOunKSSowb
H6pbu5u8XaZkTrXwbc7BalNraNFwpbPYHS32tFlrgqb0rpmQorGja6A1MA6zbXjT3E5voIgXbXQj
bihW30bH5sHcBYsJ8DMbKgkcNEuYN0L9nhvfVoAPB6qBAkrGHprutl5yFTszh5ZM4gHJIp7b6vtw
n8xhkkHfakIzcCKRlHf30Pc/9OHfdIp9H0U4LhxOII2oHZ9t2Wk5yrlA8sHRuvZ7JAi2mMsDfAp5
IVD3ebCoQ2OjY2Vw2n26yVpdadQxRlCOWAgXscxGkxId/3pfOdMGB6kikuLSNZSes40tB1ZjKr0c
OoFvXcgRNZK1ZvQLjZxZ5QZgO5i6FKbDL3pflyfTksWxFnoypVfGewCLJ7BTQp+fcEn54xIu6fMa
mBozoTLzaGLkZgfdqMcR4Pk+RFX5s6SoquIzbt++HrbPuzGngWRNdSrvdJ3pN5x0qFcyrZc1N4Ri
8BJE8Sqv703lV1TrCyM3/daPFxDa0QzRMFVV5ZuZbQ99JAdjqneh4+EOIVevBQC1JHwJs3szevi6
S2fOVNoyCDbBWCbyNM8kVXVt+kpJWxQJm1tKalcUpQEh5mnh3+kO9XL5Qu/O7PIkrCBXk4804JHM
7yTk76piTHQMS9b9b4iWjRX1Sl1Z24kBlZLOXujkufV+2uJsB9TkwUgpNQqd4QAHgCLd79IUAFqr
FM7Z4iY9/I09fhabYL/42MvZixQdhp6DOUSTLipIMDT9m2H423zMN77Zj+CNVapc6+xiMHTHKFsn
lAcU5f6IPTiVn2mkN+ssbR8QgW3xo75zO+POqvxm6YqxMDTzuhrfb4LS6hkatwhXbQDlcUmdde7L
VKacLRIpxmTuJDZBt9FdMRCACvw1tiDSRniNDv7GsLPL6rJ4qC0ub0tyxHPfKuobimSI35IlnQ0/
3itVUUA4dtzSWPuwntkfYGT0duf5m6+X15kDdirEQVlCeky2jPl26lt6xmEuTD3ML5X74Lp23Bfk
Hms+Jse9hDrjbTFyA9qx6u0JcLysC5vH/34vt5PfIH/cm7JY9V3I5NTD772dsJko7eYWLnYOZHBa
6pi8X3aX1pMgrqged6bPjd9lIFNLb4UbaTF8MO1R8z3sdExme5iHPIZSRH5P/WzeTtxYwY6RJk+3
1YxLzlLY4OwyPun+9O9Ptma9VgcVmgZbJmXdWQZUnKTu19N89jw77dJs+x+0Ig7G4X2IcQEkD+FR
AuOuZARxeGSt/8PWZhdT2ZMKRc3S6H2XnBJBwDpBUOEWr++io7rEfl4awNn5KasR7C7cqpxCusr8
J6FceLydecoYGs83qhUmqxYOnI8zlFihJ5WU8DnxHkoOBrM7kGjU9ZR7dT0UnDrvrqZliQ0a2vVL
yQ7tYSV+QwcAKmrZ/vLc/nD6c2bDa+VymFnTZCpgQ1ytdvKqOIhpfKiFdAmHeW5sT9uajS0km8I0
/elb+Dk9IaknAGtL9SLF46C+V8AP7nT76+VzbtM9bXJ24jVRVRYNJArHSMK1CNFFcGF5gO/6upkz
T+RpVgnmsMPrIHhnXWuLDLsElXYA8x6giFnNur9srnMndvwNrsVgTffYVVb7lNp+Jz5Ym6WdZl4O
+b7znf6EWVdrMTHyBJaNc+HvrePklBvj/w1mY+Nv1EmMuyIp6q9WU6ko9TkOUu2FUXivbvq42cE4
5b4mYtiM0+n8AMin0sSmFqdvVYSYAveOsvNNTXwAvpzTbtG+r5cyPmeuUbC4oS+I2Ehxw56fcKrf
B56rqpFTYkpMCcompJI5vag2EolRaHnbpSAP4bRp1/7Y0Y8n3WysJaHAlSRUuAFjIohOsE22Ou6G
F2mKFiDKu0sl1B6pgSZW4g/RuhvVg9r3jHtDZT1mYelK8audVffDuuyp4h3djd6RfZDTXY51M7ZR
z1bkSatW8WwrZf20mgrxmNqeIOiQefWoI+Lxram9A5Lvq7Su7FTD2sESmn1N0HjNW4cqHxO6clge
U6UN8LNEWgjH+KoY9G2amS+S5g/rMOh3iVzex8aob6w8/CYm/XU3Wi/4gd5qfS/BYIYQaqS+4yWU
9DdpuSfAtRMrbS2UAaRgX4HsHG7GQQEIpK4qLboxcszOItcHEIj/lV+KA6brposjNYznVKietVJB
Ao8RKT6OAN3K10RtJ6O6+KmmMsJK9CezgGYljM+RjwhDsOR4U6SJh3+7yafl/eosA36ynFHCZGB+
2UHT02v4MJ6W5Hv4BPjkmequ9WVby7qj7HeSU2kQKo1KpXqqSa6jTjsUMVL43gTuo5nWxoqR4Vjd
5agF+9rwbuUYEioa41VRpz0iyxGrVtW0R3d8CSMM/AJoH3Hmv/II66ggGUQwN6OLa6exgcdI/9sR
2VMnEJlzvXvBEx673H+TPPkn+Rl9lZbNuhMMtAqpi9WIsUVcgaeg9DRQE7FSwOR18PDEKg6REbs4
1QOGTeq9FgbkwSDiruNWPKCBrlCJ6v5Wyb3tYEnHSqtfowSdU9ynl2Migoc0KQ82+ls3FxLbV3VM
uiMu4rh+muteqBCMdRKq3qGwLv3Ieqxk5GugG69KpfiuaYGL66BgmxNe0sqb2z6pf2Gp+V0PXOEK
J8pdivPeBlad66iZUa37iAhhhrDVGtIYrqj6QPEfylXVdRLZxGAl2IZphlFeLW8azb+W/BBYn6/8
8M22vopk6cLNjNc8HP3VgCVMMtaaM4TesB8K3Eb6VH2O6uhpcH0ofYGbbwkfRTvL73ZVo/5qrRJ5
pWVlduD2VEkUE5bLCI7i0O49YdzmkXIYRvG7mOW/Rp3HZCaKu65hEib4yV5ORQSoinFRevm1wH+P
IwsuoVUENH1A1Nv/1EP0i4KqYMCS4Mli8lQoAyHa+V4JcQw5mDZGf3pl4JC5jNZNpYMhzyugYEN4
Vw/CM+AfCvat6DE01U3salth0CjZQ83FU3BPD4stU0JtXS2iueshOZpyum30DgCbrO/HTBwfa7/H
1snobej1uPNEWHziGhugcAmCcqVAAHH4LsRjUhObabD8XRcB/6/xS3nXDhrXzwE0XBlT5KTVQr0K
9D51xkYSHkHh41UoZqMzDKjXQUl8l+pG3sdjhJCvNg5pqAgPSl8WqIflYptXmNaGUGO2zWTZqkd4
tLi6drD6pLjy1Q4Anij8qL0AHmrog5hEwixIyDpdMGQ7jOQPFJBfIwG+q2X3e5ezOWCv8DjAfkxK
IC2l+h1o2PfEH7daxB1BHbHa1dIhv/ept9FF8w09cLRvcApGhErZu0fGH4SM7Lc14v6cspi6p8RA
nTYGIbjqNWg2vhUCPxSl4FCiH3C8sfCwggzzdWa67uVgIljoVAt5pvLk+nnGIuJ9GqYxfrAudACl
q8d9GWnJPhiwXBv9Srarvk1WItE9YPv56EQYme2KGH8IMbrquvgySK2dSaFihlzZKFQnkyFR5sWL
roW2lnY/ItP4lXf5jyIuwLeGV4E7xW0UUm+N4K8yLX1r/fDSGIRvGpq+yq1uA5n5GY0UoxQdVGsQ
epdForyqEz+PlsW1HJk2GnovWgvsK6uKWkMPBrAY5RdSNR7N0Ty66ngsM5TouimuJKm+8ofClnos
jAQtuMsi6yqUmp3VBXei3twWUo4udVhFgvcaj+JNH0f37EV7eAtXhlftxA51f5UMGci57LvWeEfq
oK91a6QC2rxuiwpnS19aq412F6BthWuHbEyIinbVKwqnYaQ/54MMeWEMtmUrvXSJ+2jmyXet7HZ6
nO4sIc4xMKL0XKqUcBNUYNRFTbtORcqO8+QRLLGxCqToevS775VVPsSgBV2zvLG86Fj4kFljr75X
885GcPqo9hEV9CjJV2pRoWBGGad4XcNBBkSy64X9GIWvaVwdZPRmap0f1YYLW6wUa92FZlEzqJuw
q/Y4coP49+/DQTtqJTGiRoDuF8IQM3xQm+xCmcyZU3/3lf5OB3DNTPgVKEcYm10kjsdREeILVa2b
gxYpiQNMyrdzfaI7VuVN7WffrQDxW1Ty0OFmcfA1k6rqpn+1XPOmQ4W76WT8ZrKx6hwJVSUFwljE
+m36EsoCXqfyrS/213Wu3zJy1XoIKPjpcKBkUYGChTf7mA0SRbi5E+gNTFhRHW79iAWTJ3g3KcDA
K1CQumYbMFSz1IT1znsW9GS/5ctymiz7ZnqIrHRqu/0YFnVr7gZBfhYl9KJGa2PK2W6HGr0fbugH
FV/dXlce88F/HdiisMzmAdCp2V1UY7dqxiAPQrN/lCsVcnMZYmWLgTrWtPBow8jb+XJyVIC/hYiN
E1i4Qhn/So3qphN6av9wU7D9An6zKTnWqONV4ZYQQxu28XjEebyP+3CXd2m97kzxQQuti8FMH1oL
xmTYoCg29asRB11JGH7yyfdXrtFsJShmvjBsJS/eyWq+k2Nx6/LERviYR2tJZHb9Mv/TLWABB3Ly
Z6wV+aoK8NeK1WAPaRS9YbHNZHgLRK+fhrjaq4V3kw8AEDWPKg3ZGwFWTyGZ1DKfRN39UbbVNamY
1q4yANj87aAtq8xRRjZEv/rRBOM94Y1LqyKGVITtbTkq0GNb+aXWRp7EoSRgWl1SnQf//dBnnBCq
UN6VSn2jiu6DodfNHmrIc2LohzI1HiyjSDaF7H7TE03Dt1f61kuYPOZVyu1nGA9poU429WZzLFrF
2mQdSc02sW6zVn8QPfXPSIBIqbkRx0pqbRMdfHXQHbMRfoeVK+4GAT3GzDIyEinFX9tllyp0zJDE
dshBbzeEOgOw1LHcMXBelW5qI/N2YUlNPqGkG1Fvb+VOtjvdAkULw28cOU1EyA3StPBcVeH0lznA
iStepnrwrOteu8LZ7K0KsltP8cxLxLdbULx/jkS0V6Zf3gB+htCivWl6VG2VgdK/VRZanIZhfC3l
iQYsUEzsoReASSihBbemGqrHOupydNfwAax0wKCskx9r3b3ilMsPoh48ZdMG5cVoJwvR45gi5n8p
jq2484UuuPb6UoLfKdzLNda+yXhR9uH393HMq0sxMn+4Ub6JMECG2a3JqIrpdiTFDs5k+yDwH6o0
ue0j79FXmmCdTkwHDXVzJL4OIzFUT9Jxl0nhcSk1SnChvvOMAYKsktVOUyYd/uPuDTfsW1WMX40h
hdacZ0dAsaBFgvhGjMprZIXS2sL1B5prrGzcAhsTIbh3xVTYuKOARFyCvmDE5YsYCMVGLKsfgzcg
yC5jjNo7tG+WfCFpIcetmD24RXOsMQJszOgxUUDiljlXEN2gor8IuAk0VnQZhLrjVuVTqfq3SdFB
6xMUrDDafpVy4SWnoEwm2lG5CoUWGxvc6S2h9tZKMRnyuBeyZMCB0W6DQdmNNUeIB+G8GcqrUcuu
wt5fd3F5lQE98Eb10heiV9cQq5XZG7wkKuNGUOKAq49/YB2yKcG/LLP9gG27PqovpdIgJ2d/Xg8j
IiExjpCKG4QSxUqmCKK66isDpHvWQhfCc9AU5B+KPx4bVA9Vj2+rKkXcdsbqvjLVfV6DHkk9UV23
OVbHRXhZp/oxCqw/uwna4w0W3H154yaCgfVZ9pQ3iroR2zhd1Rns23ok8aCFGAClLmo3CsglAJpt
DqIgBdYQOuNYXnZ1A0nCpH7Up+BKMKO3UcKsW8ouogZqBPCqel2CKn4csWjYV4N+z+5iretCwbt8
KF/4iRdIYnal4j6Odf5Qt1wM3bS5INOtrlVXUYpNpMjMkSGbtiZm7G0Dd55u4M5Th+PK0OKrCA7U
dJ62m8E0XnShT9dGI/LNDxaJL90YL4u4f2nMQdjFyniT5KmBWLwAP2pA0kAV/Q0bA+ubLMje1ohA
jestQWrjhSuXYfdugLxVSKNLcMGh7gaOh05gXZRVuU/dFj/1Vo5WfphfyYmiAxSBHZCiN9eS8B74
msb2LMeXo1g7Rs41b8A8LFfXii9yn+bgEkQeceMAwqnp293g58leGYbH0MIqIwFh5MoiCBVTWBUJ
XoBBiV4+wT58pA7CLAsmT76TvCxbq2Mh7kQXTHkUNz/1IeHRm44Nv1h9a/LAbuL8Kkyy51S27CIX
sLYxMrsSOt+Ga4SDeTL021YPsEgf0uBbW1v9pjDGEsG+B3KYe6mgEHRIEmYlBDm9TVK9sq2CyFKe
FRIUao6dJkvip0YX74WyuxVL0dh6KPx2IoCN3AqOigQVS4iy+EqWGnMdThGAYhBvuOKEa9ZIQJxK
L65g64D+18rvjV7nG6GAdVAlAh4MKfwRS0tkjk7FdUYtNh6yGDvJLNcvMonDyDNDrIJF0WuuW90D
+ptHFI8XHChSNhg/y7BX4Bcp3LHDTn/ixIIAUfNcKolgbSORvyppo8bx2eK2chE2jo5yZsODXdmk
cX1X9SG45FrAqz5yFU554Vepise+TLCgU72r0gPxxSvhqinicpX0xQ8K6OtLue+zzddBv7lx81+5
BhU/uKlgg4qsj6HcQFW8UIWTQF0MeHVAj9kjDpdbj/L46jLFT8X6TpHzZtmh7WysTyHs9VfLc7/t
MSDiUzW0LN3D0vBvFBzbA8pgAtQA0J1X+j5CX49Me6+8uEd5I+54oBJCXirvPpvcO/kdswR6SSTD
FaeI7rujEwW6GENQoLiUxDqbnZ14uRTKkZGnxuHjSCu8R6GRE6Emm1Oi7yaNcq3Z0lZ8Lh66/XKD
5yLVKu1IKB+QocwNKT03NP2GMxoCRLmrQuY2WSQHLLUxy1S5iOR4QZHYCPejv3FjwrU+dUy1bSSb
4IZCrvWym/nZ3M1JPHweLK18T+fBzYRV9mDra+LiFLGyaCaidYIb1cPXn8i5Pp40N1f1EncMFTeh
ubzqgF9dj8bzf9bAbAEmAk+WYEpdGPJdLN6GprWQ7VpIILwP6ElCrWuITXhTfqQOuUfpXEz85zr4
+Z/1Yra8W/Y7YZyyFGmer2SNN6i2lHs5F7E+nYlppk76ITZjmSTK1MRlcCddhqy199oGmKrk7ZYl
Lgt5pbkQeoymvbEgEakFL6r8zcAAIjeIkujO10M3V0j9lfb4n3zaOy/hpGOphZeOJNExBT+fI9Y/
lwB3beG6vFipGz6m7diB1sZa2E4Xs63vqv95HuB0VGdpHwxRuXFBjWRUB5tSdAQKE/phkk0uSRSW
PqVZysEb+9gLO5rqkvDSdQn4pSWsta9H82z6/LRDsyMtt2RuWiXfk7CzsJHctURGnJfQXeGvfnA3
376NJHK6jbK1riNsG9bW1gQMqKyhH1AGr/z59c9ZWETvWbeTuVXrvtaCaXjVunPAvQIm8jaj5a/E
hbLOpYZm2wgxzLx1Wxpqi2eZt2usHnvkz0W30M7ZEomT8Z3XglVC4bom6DwnVm1iYq5GMe07RcWe
EoXGu6xOodJzRFsHdZCKz6kQaElet/gzZhuOi9mAyXWOrxN0iv+nd0Eu1g6u6hUIw4O7j9btAXj+
pt76tucYl+bV0sVhYVt9v+CczGxseKpU5oxDq8c7tX9uE+hq0kIJ4fT1ffw6TVWBk4LjHIa62hyV
QugsKE3Njx2C36uw2SXWUyRfDiDLlrAPn+9B5B5l6kvlqSKS/OfH3TU0SQ8B2Y+5B9X7GOb93/MG
PpdgpeiS+g7KCSlSm1epmUbrUQatxg4s4udwb26BvzjKnUZUgoLd97sXebYlGduZ6xd4HUPFmEiC
3ySbs11Bwo7bbAU9Jq8L+S5fKTsBTRExx7Vkj2/L15TPq8OcIFHw6DVkpxS5fxzORuaZTnKUuszW
szvYb32fb1QIFF9vL+eGU6dLChaghCLp2Md2RlGPknraU3uneBrs8hjY2N9wHaoeZGc6F5cBz5+3
cRPPhwncI6rUgs1vlr3neYYRdQnAjF2r/ijSh6/79HklThh/zSIRrhvWp7+/Mnwl6ooudSaX6hRL
SWk7MeeXkOlnTj7iaiIQFYvKbYqppyk8+YC7oolICbm08PRux31l3E27h+7I35Zu/2e6NFVmsv4Y
ND7lWVMZDlBm0TSho1fcICTy1Gp93WKDHKf3vVztAl3bRPHCxfLziUD/qGagkoEJ+zyOZiKSIGjZ
qEs4kRb5VJIzQWLLwkJDnzepqSEDq28LhgkuxR8HMjPMrKDIMXRKOdhKurHy9Eve5CtDJ7YuLVSA
fvqw+Hqh3/BR4ZrHA2danSezVqZy7XuqkDmZITp+G22LOrxrBHfz9SI804wigcigkpZiZPhYH5uB
RpxaTeoXjoX1c5ZtYj3duNISMujTujBp4aSV2debCSExj0GDiotKAgzjFugnS/3fvnhBrKMZkfNj
Iue9b44nYyb3OYhdDThvJ29LAdaksoj/OzNeEGwUVeGLlT4XbUfEzsPSCMGogJCL91OVG8VY6Vqz
MYXZDBcF4c3NEuDpc+EMHZMJZk81m1ikzr+rQBKHlPKIlMKZ6RPGgNAEKzX5Lmc37TbeZvaioPds
R0+anL66k7Ess0Yt8riddif9l39D0OJgXQtPk+BD3KkXOhWbS04Bn74vejmRC0Dd6xq4++knnTQp
Yprih+kYOGEoJziMBCGGjHW5Kg2M6FwJ/utYfPt6+X/a4zmg8TvCftmi+oNKoY9Nljqx+Kb3c6do
LuXmIU9ev/7735/NHy42NMDpj9aPM4tTZLZnSLWFyKWigXCP+6aDZxflpPUW0uXCCXlmvk4bmvMu
8qCqxMBFhDEU1+n4WiWXVb0gIP48WJIs41YtTa4zgCFnV2/UHWYdB1rmaJG2KUw4nkuVcWeGC6Em
dfYW4TKRjXbWhDc2RUUWgmK8PRU0F+ZePcLPXYMlX5iYz8OFhhNBJjWAqNW0eRWgnieofwz2PTd/
SsU72OOy/vsh//+3THYShf9rmezVj7IO0mCuk53+0F86WV38g3OYwkKd2YN6OFmX/SWU1aU/ZCaW
/IGF47nCN/FPoaz6h8nJSpkbTFVtcrz+p1BW/QOqAH9G4xScfLj+LaHsPKoG6g3jJGadqdfIgMx3
UjPusdkVvBRrITBGu3HnbZVtS4n7pA1f2tDm+/an1mabqDYUg1L72DxXtvhLupzkn64TbCfJvbc2
v00W3ifTcfN7Y/lCPDs1iC0655MuiZb2qWS5M4u6llrAbhoZet37lmS4rHmLepjZTv2pmVm/ijpR
LFehmfwZY4qf3Y/xocIddksWeRf5tnBrHEa7ufdfCFR+3cH5A+dT07MLS6R61GV40wSuRzSuqu0d
xD2+06tuTxzfWSqUVVivpy/TT+3Nri5G23pMC12dwBbSQ7XOtv1ecKhmJ98YbsP98AQeftNe5K+h
SU14sTG27rNH4Xt/MIBvAE+Jt8E9znaLq2t28f3907gavoN6P2viVPy2LatiKCZ3OhfEEOgBzxbW
3t7YTshx272YzNyy3ddTcLZZnnq8xNg6oQN/PDOtBtvreKDZNFZhUo9OPlAomTi6aiy0dO77wYqe
lwv6do3/zG4E0sg24k5N8YA+NNa6eZn6B8LwQfc3il3CbR27hRU2OxneR/W0zfna7i18TQO+2aj6
qeTfmuEish6+HsGzTejoGQl38E6Yvyyx0K3UIM/STan/pBTZMx+z8PvXTcwfzL+7cdLGtK5PLlOV
QIG5L9KGcqyeMgS0gKhs66o9pBfSQcFPUPouOF+3Obsf/G7SwBCJXhkidkIfmyyo9BJCyutxEBJ2
VUwFQOouTM7Zz986aWP2ORYUUPGYpY3fSrwYJDuUrQmt5YJXpcxhSaYzfz5/6tXsBqcIlp60DS1W
tuSkkK2u6l21GTbUD8kXS8G22UNp3tgc0WJCj02akcYGvTgag4/j86sCmSAvQYe24zqhDGvMG/vr
iZsG7eSS+rvVKSBmADVXPl3slNFU226o043cK9eD4bH0Yebj/1ljdoLzuLLkTne2mycNzhZnmbe5
2HTl9F3X+9/Gk3+HL/65GZAdKuDVKaiIxmE2dTg8u6US08wU65uenb/jbkv+lp8/Z5pBJsjbjNii
Nl/3kdDHAYJUMNsoeL0/Jc+pMaD6eormGWzmaIJIEymSUMab3K4+flxCIApqXozMUafvtcHCsBxj
HJzbNYrTFF9zFNAvWtRsFXwSItxEsC9Z+RQkaThUJbjDm3F1tCqMrPcLv+zzefDxl80m0xplxOwl
v0w7DslG3wKYntKVwXZ4BjVKoeBd/zQdgv3Cc2Sp3dnbTavC2MuzaUTwqkh1LCp9KoJ1WHA4ESz0
8fOFZ+ojZTFsPQTT5snYBJdI2VUH+riCOnkbAdjjMfdteoP71xr1EmsG2/4bmjpu0rNP80PD87Qs
HvdpLFQiG4LS7LMG34rUcwRKjrzke0RZk9qJ3wdr12gL4reFDr/viifHRxL6VpWntNt1L70GvBG/
GFX4s2twGYmW+MVnbuUfezlbQoaVmWbWM5UBtiT58Cy2L03ir3JLWLlGQWX+ryqE5IgbhxGq67w1
twvze+4TliazA3Y/3gVzHGfTBcj0qU3jWOns8B3yV1y1r0Abb92ji67Z8RzVWDgv56/d39+0iZcE
IXs4F3OohqhnWqN2tKop0bH2LyIszHRBdvr6Tes9O/YSWytwG6GQbKG/n49qBvyk5enfn0xv3/HM
Kyjn5lBztzp3WiEnqYRlNy+Tcm1Wa+GhW9JrvsdvPh4zU6OmOmXViHzPcxOjm/SeKxNgrOyRKgCq
NVeyXd6Hx8RumOQ36SJZ/5zeRtTk6bsSxzgqEXbwFXfGzVJe7fwA/M9vsabv7mQAvMbwMO/ht+Qs
rLxrnDDLN18P8udTle5iSEn2B4kdXhofm9CLOueZpKZYThVX6uhtYxQ9VXFMdZxR2rs4W1hO57oE
oIVrNq1NitWP7VFGO4rRSHuieaEQMfM8ZWHZnNtx3wMmCv8HUWLWI89Es5R6Jldj71YUsVFS1OvY
NQ6ZVC+M3dm+TKGZv1qaXfOqPghz6uHSTVHcWBjBReHSlv6emZqvRsqTJGXiJFEWNjs+ShFMkm/R
GSk7xjpinwQDeWp7MSV/MCZNBcowM3t1x+aiAfY5RPXRRKXtBbeBFu09hFvEK1eCeSl6ySHrr6Xy
zTNeW63am8KtQr2oX0UPuWbuu1jeBgp2msrCHn32TnDahWkUTxaxpMbMcWKlm96RnOHXVNfg4he5
Ch1zo67q7l1X2dx0KPE2yCi+Xt5nF8PJ+E1b6knjCCKTLmxpHC8A3LD0lRvj/JQ+9Em1cD09tznL
pId56vKq+BSrExrqCAbTzzZp/tC1l0JvUaUZLqw4eZrvT+vhpJXZkhOHEFSFQivyFneSVbRLN/ER
cRvKNIvUbfnK7aLeAQXHnER3EscvH1khy2nHMy+36fH0z+7OvuOc2KtQoSh5f+J4F+nDFPDP1ukr
Bm0SHNQEBs5qKXVybjZBEaGSpMRW0eZO95WXhUpXujzq229VLK8oTbUNMz8o2evXy2ZKKn0aaa7j
ugIwDwfzzzHxtkrDWk54YVdSvQ3wS6wEb4PMbVVTiJxhwxBAf8sE1AEyJ0WTOI3arKTgkTwzH5Xd
Uu2a6yjwb6zqKI9HKhFXUVGtcKRc/T/uzmO5bm3Lsr9SUX28gDcRWdmAOZ7koRNJdRAkRcJjw7sv
qvqO/LEaUOaNJ1Kqy3zd6t0bkggC2NhmrTnHtNsEwFEFMh9HXTrvUV/ujDrZmgBsnTC+xcYZzMqh
yfpjWSVnI3e8dnms5dhLSe6arew5RUuepcqFo7zIZLgpFgaXzN7Uy7UsGZsK6bqFuSYbxoshqfw6
0Y7qdKtVk6vhouWO+aW7G5XVe1gDGtXXvLpquXgTn0IUMaPxFKZGYLd8KrKzMzHSMZTdxXjPpFMD
8n02c38cyKaMyJez8WrGSXgIs/m4DGagZfe92ZJSaQciKzepoVz23Qjr/7ksRncWb5Ek3y7Stao9
GWZ/NRSwV9LcOdSVtQNk7FaD6tah8GaJLrqsXQp8cUalERBbecX8Yw0yHRAqmd2j0eX7NN5bme4V
y7SZzZBwPKh1ixnITb6rZJMWVH1sbWNrZ/n3ZkL3b80bmc2aXs7bhCyxNMT2wkWn8U5v7yQgfjn0
wH4QR4kuxWDplN4TN5fRiQ7YyoyMcDwCgETtTw45gXa0rWQpwDV06PrMTbCkZmrtcUz1Ct10Jfil
FUlkMO6Krncbk4xaCwl2w4hJBUY+y42jKsCRdMR9eaPq0jZJJn8aha9NGM9LwkX7CbuofujKw9T9
yIxpZ5fLPsZWh8IfDxwxaHhIouKbJSHVzddwVZtYlXfSBHwTDx0nT6iB4rDMtw18iL57bTk2UwIP
BqT9jhWdzMTyRIMWX1c3dabt+8L0M5vo3+GHpsUuFN1NFIW7cpnIcOMGcPHJaLljlT5seNd18+3c
IlA2gcmR5lJr9nMjEerU60EZU2fFRN7ex2X1Ni3FKZ9AVOSxL5YXe2BtKl6lKt/IJZt1HWeSmAk/
TWPPUQEq5upGGvFRWyiWMGp0meKlS3sZkTGYjok7VI9Ni52qr/emFd70xewL9UwPcrcQvjqunZ+o
9k0uOMqhpw+7qI83pbbLs/jYV6oviAWIxsWdVI24RHOjlUg0tNqVIzxE1tUEK3xW41utJqSq2snT
5Op56w39OWwSFtTOzTWF/71dVPLPjeEsz9xaeo4VillduB8NTGYR9sl+cZsVbF/o7kaxLvP0UULF
r5nkuGBfqcLJj/HjTzMGXgW9lt7vSyPyZ+IDUqkOnBhni/EyZYJbif1Wex26IUhwI0xth62Obfd5
DW/VMtnroYy0dbYpeMFNkX037Sygo+0V3KlFhDWFAV9zEj/qZJc24BpLvOst7Fj1DWEeriBwL8GY
UUTvIXYNKGOuND3o0r5uyJV0uotpSH1VbnwzVQ9p0gaVfqotgREex5doeb5XuvGkSmlQ2+bZ6m9g
ZGIMuO2s2y5G7R8lOKHSHWRpP+fAXWV3ttKdzNneNuOpYjqUyLc1ELF1YXeyQ91TJsyCzns8kqcr
5TtJbYKpv86X4hLPgWc3L5J9gEV0imTTrzhNL9YPk/kYZpEnEfEcJ5AUYofc3HArTS9G2O+ZTjwh
QR1g+i57iN0xGaRknS6E8TmtRD73SxaF7siRRpmc7dAk/qKOhPPquxGLfmqAOE++T+NjHXXbsb7U
u/vIeJL1xdPJo1WreTXwbErJuLHb23xICVPVXSnG7ZxhSje3i/yehkPQ8jLyVt0ss0EiLNZ/S/bH
eQpm+aEeap4t6gay1LM83FTR5FX2FkafO7JbztbsTMyHEtgBfVrzVPB/DCGW1tlPI3Sc5MUqMile
tbXtKx3MAIYaHG4KJJg6umWK9nPyGhXpKJrm0cqUHXFNQTjekm13qrq7VDyF1WkcCIMjJVRWOxyD
IpDkJWjEGc6MG2Yq4caLn2IpNqvpecI7KSHn7MpiSz68l3eExBinIocorE9+VyBhDWPEJzLmOsMt
jFejf2OntAXccoQtxDdCLGvfeWLA7VIQnhnWO4szV2YTImhBGiEWBjLCZMWHaW4CMdv+HO3TGkaC
Bbwfk6vVPuoqzjOJXEmzoKokkQlKhks5K5dSIeOoAZ+SkgPZRI+lbvmVTVpJkbiGkwZD0nprHvus
XJBN7to6BAHL8FtmrWkyA3v4FvaEX0aviVMcZm5CwRWUMXoGm5kRu8iUMKooPtop4svihjPGltCd
AIOtlWrnNJPfCiZxrX2LVpvhVtWZDjuAQ84DENwr3I5BtADuc7CvS3ujsS+lBgOTDZODJM5eTfC0
4jJlQku6Q5/le0puTK21O9TvfSj8oc4v6JztLEW6tKvhEGnAS3Ocwk6AnzHIbA1IAR5djR4Ptkgt
glqPNRFdCtW2p7B1gi4EoiZHm5qk0V4nsbT2cwf1BOLYKVV8Q/wY1U3nXBHu7jnJchX1L6ajoHbI
fcncKt0UTBjNJBtDKwHOoyEdFPwyuLmwJdIUT5pdJBEeHufHFvcUaZ1SJVxbukkS3murgsgot2HR
ewoYplh+syLzKVGujRhL7vjShvmRCJ5tYUnHxbkpTdtb0tLvY8Jum8G3w1u9fVcE016Y7MxqryW6
T1z8Nk++DeaDrOm7aYQ2QkFKrRQCY/VLffoR5l3gKPrGJvE7FpNXF4avifvRMnda0+xx1bO2Ed7C
Syjz1NMN289Ua2eqh7xkd9MTLdS/VHPt1blKmLN6bBOd+RHIQBX5tfFE4+RgqvouWumCDt8gGIV6
IkpXGS8KY95YZo660sbWxWZCNjemWl6Mg3MqovQ41uHObsPNQCjywplfrbEvmm9WmGxVgsm1htuT
Dz1IhXC57RXHT+xmG498jOXy5kTPQq+uTUJUhUxwqp6SUopbOb2u53Y3T/dLNntJ+6OOmSubzOua
Ytfz5iXTlUmuNjD+Y2LMxbPSwRs+hVQMI2g0S1m7xjR43aS4EW51SLIeQj3AK2TF9wzgQdvV0YvJ
rmuYXp2BcSI9GfzopnWBPhLvl5+NgTDV8Hsxvo1l5c3DQ10CmKisy9l+ldrkSKTFbmqNx147N+Vj
3QwHc549FYdRZI2e1roLoIsUOx3ImhkLbVPTZbCL567Xb3lWrCDN1dxJtANwbjTK3lGfhjZyu/ya
XaRvEDueMLc09TnPX+cYIbTWvUzsdEVrHTT8lBjO2Fs3m1ADKDRpvp2MN9bcsQqGIGsjGRYKldti
2JEU7+UsKnIa7lPifSbzWz/f2/bIziql+bER3FjCAis3fbAQKN7AiHBGib0+vqqETlC8PA+AQRsx
vGRJemhZnMXYB/1Usfq+dRKpGRbu9USfvDLKNk74VEI1kOV3LNuemmB7zZ/7cNt3oWcPhm9a4o5y
YzBTGZrxNHYgt1K5OBYdd6VOJ6NSt1OhPLdmeN+rMj/8McsiTMfC1aPXXEcYKB1VzWBm7V2R/zDL
k9XA9FnZP8eaEi48L7dj4Dkh8RZ5fMxXks5MHnGh7mWjxOkrdklRvppJfpPKl8aib9uuDVIshbmV
8KRx7R4nbbpSYsUHTuQqNU9nHI6Rwzan/qHDzjXLbZKmd6it0EMmh1YWZCcdRUx4lG24opkOQshB
sTroO7FNYg2GSd948xydJdW6sMfsUacCUrTrqngb6iW3rF4nrLgMrpsmNp/jetlZMv1wtSFjJs8C
Tau+9fXiLsBqMlYrsrw3tgOAxFahPuXb2X5WJoh+OnlSlAxKvX4om/oQR9GR8zdrH85s26r5widK
67Zf9cTr5tZ7QvJ7mVOW7PWK9b7xBYc8q87vqtF5iJQbIANe1hv7ylSONt5LNZueK5atUBd+X0hB
Y14D0OEzishyhmmYKi6yzbuxfC7jh7LXAnynwdgQXVwetCTCc/wahRgYwytjOknixiFWPZ3FdiT6
UM6vJKnbdCBJVPt1sdgU6VZ/aYXVnRwSj+7wG2qVrw7tdolS3uYNLKTIlbtq20Tz0ZHnb7Zen0jh
vpFlG8+GLM1eKODP5GxZq7Y58gRv7JgtSjbdVGP3INqSPb68KTDdqxImUYmT6VKpbFLKFxNBVpkn
1OWSa9WEhNFlGvFr3GyogaermHL6nAawPRzV2mLjZGZYimrOPTcU4Dy7BiczxourFE89v4TEJj4f
MgZfs8sLbW/k6hNAzIuYeccJ5+eptoKio8LFQUxW7+1x8hWLjOlh9HIlO/emFkyZtG2qisPV6IWM
7wyL/qC9I70PrJHtYZZtDb31e+AWiO7kgno/W+E0JW76rctZtJLHuriy9Smou3fmuBekXN5EQDqO
U7/XyHOziaderFtjlL2q7A9FaG80U9qPoWANCg8dNQO5l18yoV6PHHQswLRVvm3zR314luDM4Ch2
ldTyylJz7SGBaQD0yLGvYgsHgi5RcJD3qjzcOewJwuJx7I+ZrMHmqk6pNgQz547SCsLsYZpuR4uK
ocAbm7gO3/WCPER+EAC10jXIRjOp5O9k1lD5aIxHMT8DuLOlu7S/0PQFZBYF7xIVBeODzJHtIm6W
em+H2cZAj8u64ccRxdy2CWboGpVxKRnYFoj1CkOvCr+B5T4tRJQnqhFI9Q+rPMlsli3tmvOrCO+T
nlxHskUKPffCnuWls7fpwim9Tbd1+6yyuQ1P1sq7sw1P7e6r/F6Xt0tzrkO/AhimUYDq73Ih+3Y+
Mih0OCb25SRLF/NCjV4zjw6LRtTUwVqCgYzizo0AoueUXh2epTSiLqONQUZhtW4BB+pvOM1Jeb9j
q/fQWafOytyCJW+pM98wH0xxGEXjZ0bnFv0Ggz1bJYZrXm7b/tSn5xaGgsrPjLhG3ilQiMIt3m4v
Yn6ymjmQpMwLWT2Fc6fHo2v0pafOlIRqyKaUberGOEYE4hr71t7A5bjonbuZt2UfluZ7Q+OyDSOi
5wF5MJzL9Ae7Xj/WHqPECLBUGGG8UWEVRcOtIe2aePBN+aQqgVqTXMmKJWmcDuNH1b5qI9kdZ16z
zjxmdtNG4vCl0D5rcy8R6FcWUgmV8AekEk/p7+L5WIp7W2Cvjq/K+qYFkRS2qETzi0L+liwSgfMh
BwQBt417i89wXjjOBpb+tEB3sqlPgCdhF3xWxwcOmq5gHi1CUh+rzHXAX0BE08dDaev0XHZLzbnu
Pgqf5j5fySQXvVG7ar9ftOtI/iGbNzR0d5Ki+wPVnW7pvNa+y4HaFV0RNJrwp2Xo3Frv9h1pgGWK
Br5mcWnXE0x831iKmyzNIWEj2bE3bjT7aNnooxSZl0YnhxpXS0mrNr4rk+npI0HAvOlOBmCEd0lF
iGffz8m7GT400w/oRJ7aJ4EN06gfwlMakh4Qx5R4wouhOVPqahNoJJrk9QyVmWVPCjk2q+WdLT3i
vfBU6eiMjIFsdLHMXBSp5pliOoY6MDaKY9ls+J1W+GpmHnVaj5FeuhP7EQi8F2rHgV0727VJ+QDq
ASGZM6tnP1zWixpIlXRQZz2wM+CNDMYyP+MXuZoofDVLtsnCZd/R7klLxGGsjYJUGlE/9oYZGEnv
2cKCh9aCa8nJthJeo2pXpDV5poohvrY3hcNnmz7bZXLQ2vHa6rUbSxJ7Ki9hbB4H0HohW8vEAltn
PFgK3wOPYT0BdcpTpdSniqOeaM3dMsOtonM7pq9mdDPoh6ajyupE0A90UGdd0MKFa6V2K6RnmSpR
Z0pH+i5uM93WS+r1xbhP8q0EzMtp76h3BZaFfpkiioCZpCZUKBMB7JCEXqvZqUSmZrHuTsIIyoxK
o+n44HEAUe0VufIN/V5WvhmtvQuLB5n2iclLjWx1o2SZZxl4NnKD/2cvmQDyBppij90elRR4HSJi
9ecGBtDUUbtoot2w5qYuz0X4pluhO7G3cMKCc1dxGUtPlvRcgtLoOAoD/9KSm2h+qlvhLmPNwWra
hHF0H2WqN9bVJUw4X4ko2g7hNh+uGoXyLPyofh/PmIuKYy6aXZzvexgGYqIKX1a3S1pzJDjpTO9t
fh7HKFByBTSfSek8OdT94ObA5lowcujXHY67BZ/X3LymfbtxODAb6Z2a3Myg4apzDcsus6/k5UFL
nD08GdqR8kmqwLCRzCRpldcxKkcBXtJG6DYXlJgBg+FECXQ53k3kp1J4oEbMSlUGxpiyqF/oVgT0
BtJACnVDXAycSCNSDKzvlUMcq/wmOZfFgnaxfS9CipoTNBV2k/XwkDSzn0RHI4Z+wU6+ysWuoDCX
d9VxSA+wK/j+6ttm1ojuqa8Ex4ghT7xO6y9AwBwqyEJMShcqxI5hWE6OHaAUBEV2k7Wke8Ss6Q2I
TEem5GIFY35lF/qTlA8eeBQKTA3TxrjL+mWT1sshHdSndoInySynMpE59uxJKuwVLT0mTbxv5eWQ
SZAtzHar8PvCSHS7At8rmy8nJp+vFQ9d0ezHLKf8mB9Ifb0KMyywGRmFTe8nC1Fz87JdPUqtM1Mj
2jdQd4hrXvxMJtMmz/tD1KquwHETldHVbAq4Lg14gTq7yLMTlCxPYn02ED4mJiocLfekTtqBUF8Z
T2zhnhr9TXW+iZLzVDUSHsvK1GYIM0N36CaILsUtOsBdWLWbsrxfovd1PYsVE0kHO5VpcEV53VFv
jDvmrgx2zbo/YM83GNshdlxrXtaalZ/XOz1m62QqFxmUD+LlPJVMiTQjPDZ5GwE7Nc2dof1Q2IQ5
ZArPfuXsB6g7qX4b5THclpoSH5VzW7so+dBLiZ1vfgVT2Iu6BGzLO7kB3lzitO2ChLsr6L7Jr1V1
65RvaLbJMDbc2sJdOGXUT+LtwHa9K+4yQYKP/jZIN2p34kzqFUB9pF7sq+o+7J+FeqEu+4Jdnrru
ChDwcVZM+Sphr3kli4Q9pExyja+YzKirwIc3V0jqQciAOB0VSteh5xSphuM1CwmHOr+Uqo1BB0nt
hFfE3zXpPcwAax5VhLoxJaxJPnbG6Cng/qqT6hj7Rn8e5UAoIrBiCPvUGrRE9WfnMhRs984mHaHS
octta+RjX4jmqY4vpOFuZIeeOAlzO+dIsKud6bjl1AfOUCGTSS9ziTl/1NZQut54xDDG3opi+Iyy
omwDPTrl8n6itqGxPzQA54DhSYaNUVKoR/DQl+e6OgvIb+TO7PVG9bp0Djo7Iwn9vky2cq5sRXmW
op6YZdJ89B+5hvWXc44jEkRgxBS3hdeg+9aLRytePIs5J86fYrGx2GNJ1jadAlO/iWnjOHPvZfiW
ax+mEmyqOy1OPAtQbX00kd44U3aXL/NzaEUbbbQ3TlxBcsl39sgOS9WLzSLEZi4GIDPQKKmbxlS6
tEz9MRbtvpkArTFquikPciMOGpvaEFnuDYtWlL8Drb0vFGKWeYct9Rdb5yMsCS0lq0hZzmKtmbUP
S56eoUa4dvgi0VCQ+I6o5VyLlr9YFZsh1+5URJIddVBVZZxQkpKo2SnlTS09SRYpq/m1pD2ZqKFb
emolpV897QNicSnUzq4xthut1ihGhp5CKWCB0NKm5bae8bCPFst/7UmwaOtoDCaAWXFNNDPlnQrg
lUnniREHzQeGadNtxIqjjG8Miq2OZLgdYdsxbYQ4fOjEBBgOyFNp8eioxLf9fF1WvJleuR6l7yU7
izp6xv0lmBniczTYXlgO3nqOG+GJVkkUQJy4nbr2WyXnFIk1t5cuEIZxTH/XqP0UJA6B2pktBnr5
zejalyGVr5fM9AWLuewMvpVfgmU+NXRU6nB4/vuW7u/9efODSvuTkoLcjDEXNhL5xtQOtED36nzs
2q9CGVaB48f+/MerfBI7ZFLaZeqIFtzsbX8YiI+Kbkb2uqgwKDTa9F2mjUqJLOc8V2bKF5FEf5So
4WE08JjiGyIHjl/vF7lD2VpjmJTR2pUfg+5crx354yqXConT/EpJ/Rk9/1MZpqkG5jDc1egOP4kr
pCEdFdEVlKE3xqOy0TmiuxO5git4Rt2H+9pf6UGV7c1X8oZC4DURAruR8eaz86Hy/q++YCzsiNXx
k+i2htf2472bvVUDiqVRNvSPIvs2UzUMyYr/+4v8QdrNVUgQdkjeNJAFfFa4Ogh+hq5an/DCHZd+
Ee94097os6+9yLHQfaH6W1/ZxxHFBcnsQ7u5GkY/X3A2RNNOFRpHo2cN1Nfe1qOkyn6rvsyF+cUz
XIfn7xezdJw5mJxIBPz4DItiEZk+rRezq21GEbDiNPbFE/yTiEPHoqcAnMIo//MJ/zJGha4MI9Uy
VIwHe7v49XXxfTrWbyFiIERulxJFg3MYGF+9uD9f1nYgARBkxA1+vDUlnSEuhyipzO/m9fguXbGy
GT9x+pCVH0v+83I+qcS8fXG7f3qkOoiDv677STU6R2PUNAkKpDH2Bj/aFYdsq8n4btTHFZK0nJ39
V5lNf3CkUMv85ZqfPgWGbgs5lGvCX2xO2U47Cs/2aXVw3tmvLrLkS1b/79Mrl8QAjioVY5f9eeYx
JsiXYPW5TWqfc3Xj6HRiw6cvHub6sD6Pz1+v8kn+1Ot6GlY1LzHer3nTWQDWEyQPrgqiWr9SX/78
nX+/GiwCEmgsco4+zW+G0S2jo3O1XIOHTHuwLF3LukCDtxlszW0749Ca6mtTX051G0SRecir/GJK
3y0kGb1Nw/jL3Mk/qnGxGDLPYYNgpv/0agvZ6LPCQXPYKW8W3V2tqv2BJdVcCqDrwlOU9pBAOM0T
9Yu54Y8f0Crc1AyM8kxIHz+gYhzCMdFZW6aR9s2Domuw5lMogl95m37Ktn977iAnMAeyqljW+kn9
MkNYeiHZoSHxqV40+347HTPvFXbmqdt+JSj7o4xN/+VSn15xDaV/TGwule6Hffs27LMAcA1WHarT
iWcATYt8Gjt/P4xXbdzn+2M/buKSx8kif7Yot/T9TY5h60VDAm+y7XRgK/plQOGfpL0szrAE2RA4
rNAfH2OXKGHdqbywGbAdG8QSqHpqVIGUvUO5p3CqfgEF+9Mc8OsF1xH0y3ubJavS4h5NYF+86+lb
M9yP+VczwDq+Pz87GCsyYNE1rPS3ecbJq9ooU0Hi/LrjoEu9Y/7eQNt300D6EmrwJ8HlusNRlVVM
zAby06jPpUrpOydZ9zgoV7/TbgiKt/xhvrL3HLq+Q3wnd2o+0qlEJehbvrMbd6Ri/f2A+cOn9+GX
+LSGFH0yT1rFTXfzMaS8FzZnlXqyNt78/XX+JH7nQhrpiJpMZOhn8TsNJRKfWnZ0azg1Ydi5G2Io
bZ8Zqr7tR/tZuDmhW/Em8QbgGM41KSwXEAe301ffyB+2PauFRTF1MEH4hdc//2UslUiXSyHXAgFI
7CYAaKlApMahTBbEE/VXm4M/jCquxkaLy6Fp/RwCrutjPvRyu+7qaJEe81s0/sZ2CahxbMfdVwvL
n+/tn1f79Do1RP0yDjrGFCKgSKKFIGgnnWu94JWKL8bOZzbXukv/cG+fVoyewvuowvz21etw9hT6
vjiBDUjAbnGKTk6wRohFyU8PcPvC7jwO0C58+SH9aTHlezUcMj5Ni7DST7/GMoIJr8eJMQxy0+32
2o4ud4mkIMCEjDO6vDG84Z7z+VC7/ypdaH0GzLPwY3AEm7r2ee0aR1mvqkhmNG3zM/rzfb/pTytX
L/Hrr85gf5gFP1zr09vFCJAUwlgEwjMYPOwxi2DYidfloBySO8oEqkup8+vnu/7YTxPjh8t+er7M
ixH0IS7bUrbEsgIJBfpbeqlgQP5vxDD+4XJ4CHmWWBPWOf/TvFhFZGWw4RM+U/21eei3w84+Rfvm
2wzl7cv394dniqeNQp2DwW2F5nycDTTyheAFIHGogz4oLo2NSbW6Rune+tSxxlN3wyT8QPHk7+fD
n7DHTw+V0wJS89WayWU/qdw1FYoOB+rKRzkbFC1er/tkCYxNuyX1yy2/NXQQCODYzH95bP8/53Lw
3v6GyyGgCL81zXP3Ib/e4B/9xeVQ/7GSW2w8++sUgeHln1wO9R8qf2I7vA1T0X4idP8KsDf/Qfox
hBoM+DZUnnUs/jPA3uQ0y1YB9NZKZtP+lQB7rO+fPjK2pCBywHuw/1g9eJ9WJXmg/9Rr6eSD7dvo
Ub9RzdQbk+JCyqwfMaI19IHb1knRzBIIYpf7ULVvNUT3XmIOt93YblNtTQXODc/AEBASDuiZqfYQ
kWWiRuOhV0JUPGpxMut8N04U/ab8Ozjsi2bB9kYuk22X90Omb0ZiipYGRbQFG7w3o0sCTQy/Mpxj
TSxYZtt7ZzCvOSgcmtm+jCKFxtKyTREik+vhJpIcoDam+Hs1yAr93OheVJWfSGVM/5PmGxEDcGoR
Xh6NaT/JEBTCp648OkOHlrRpMABMfkQZdoSWP3HgG/rWtZK3WYTbYaQe3/VYE/LtoM+7jp7eKCHi
Qneay4RxW/Rh69qz2pDQkn72LIwHk4rEoYbDMZJnKlsSga3CRQa1ibPbhfZjmwxbEY+Rq2TyJYrd
tzLKr0178XVF2J6ZTMcBPVApydsBo7Fc0xUMeyQyyTFKBJ10OutF1B+HKP1RafNbZZS6K6L62uma
PQYh1KMNs5hY7iWEi1aBvmEhVIYcgkslW+8S8ZYs1n6IQmuBUyABFS+RY/zAObX75ZM4/+fc8isb
5eeG8tcpZx1iGA9tJh2+BXY/H6e6kYyXRBlo1CfPlNxpkm1q2zOAZlQPaE6tGF4qwYabwQuIONlk
G+vpKzzLb0v1f/4KawFBx0j821k+isEHqxO/woSe3EvAfB+X3fjEkNbWrD+fojRjGOejH7+1/2XA
/JcmvovktRGteO/+bf1nr6KamySKu3//tw//d1W9lbdd8/bWXTxXn//mh3/Y/vvPP47ehP/cPX/4
H7qASTdf92/NfPPW9vl/XuS//uZ/9w//x9vPn3I3V2//63++ir7s1p/G0Cp/nelUmeni/z093j7j
85G8uEnaThDdJiH2u0z+4/8M//G/299+zD8nTENjS4V9EwYf9cgPE+ZqwJf5o3Uz/3NW/GvCtP7B
VIrc3zb4K0xjnBz/mjCtfzDrruxAhZ/Kccf5lybMzzRlChUrv4oq31ocgnv3aVdCc9IyEntcfNXs
NqNtbCTLubRBgCGj+t5WDTq/mnZfRnZLedS0hP5AXe/ySt3bQ7dtGsThYbGzcyRhSnHqFgj1en2c
zM7Lc9mdCk4pQjmXznebVoXeK+cO/aUSYyZQ6Ro21EP65dxSnQGlhZgOkr1coL1pD7FsB8z1L5E5
XIJEe8J1FJOhRHiLNpGUXWMGWObL1CJTYcinW9Ip/X66Uwi5kxSiAqT8drZlwkESX4vo6s431Ex2
pd74teO4U9XshlDZtsj2wyq6KZdhX+qC/k8VnZPRMfzGMHAYDdhlXpc4fY0jG2kc2+J48htn9Dv0
P/Jc7yWtuDIs4g4j62CnL8N4x9bS1UyK54vuTN5cJchMu3nxmiZ050i9tHPnhtkYzb6yk8bo0Cf1
0alxalnOwyLaw4A6Lle1XZjgwpF0wl4GTGhyidYLu0QEIVByXNQVG02gAkcs0k9i52ANwaECbnsg
u3FNraLO3dA/au1tJqavTmO/rbLroKGrANfUIVboM2KvJc6DvA154agwI6vfov/xQv91bSi0J8lb
+fIN22jyEGgpf3HxzzvNdcAqUAw562M0hBLzcfpFai+qNA8XWrr7KT/NCbCML5AQv/UQPl+Dj/bD
2bbuQrNxyDKzbuOzsam3klfucD/tUWm5yeYrBJPqrNvjD2vKelNs06nNAnL9bUJPu0pyEI3Jvpbm
t6uwPYxzbyTXJNSSU6FNnhPFu8q0g0mAjDHRLZL5lpTNrl7VqlnnhQ5xqNWAGufFrN6tVNqJXgRp
jzS4mHdl5y/IaOx2zU1ik2yhxiqlLXfp12EddFC3RDjdgOX7lombpn+U7CcZU+EiI7YpPLkXx7HD
dT5bgWzdi+QH2VH3CFipalrI8URE41NpfFWHMq/XmyYpnjNVdTtZ2VTsUpRZ34sEWix7r1Huj4kj
+1nY3zaFuC3t/j6lc1vVKDvIG5Xbpz5Cnjam9fe4NQMSXFw1l4LFoa7DNOGEzTZrRnrkqJkkszkZ
DcYLNJRjBv09du5kFWFbn5xIZRvcsLUxVyc2Pkq9v++m4Yc8Zzd52eW+Fcp8R61+ys1vgvySRM23
sqS27mQWdyINNwhHAgufgVROtwuK/FHFLjMk3+sqDYQZ0wKN39knXDVq9IyX440CBXk8U9F4U0tk
D7ZOpq5TOmMqIVBONPZVGT/lym2bIujLxjPS+ztLRozSI1JOuftOva75F0gYTjzpA8mlnjoSBqcY
NGpLFKbsNerRM5Gs1vW4j1TNX9pFRhQenZWEySwj4m0eT8PECV4zLucx9jMr8xDXEYtCWJIpodhH
KElH2JSuQpQWFbojB0lYzuasQXWxTmlxNmARrY4dpKwhQb9paDDtRn1vmYh1rXC8T2qVyJwSRToz
4iCajVOWGwuDTVXBEjFjw7fl8nut1qewvhq7ZzUt0GbNxJuV/5e989iOHLu27b/cPjTgTTcABMLQ
+2QHI8kk4b3H19+JLJWKDMZjqKTWG+P2pMyqOgF3zN5rzRWSpUb4rXYRqJY3BeJdZWSekKOOGaqd
VcAlUg0TOwnZW0mRc63IiKnVkx5qDyp8TUW4IVl1ozDHVWhnLFIBp7z8qVaLDJu5CL7Kyh+SJcCR
/50RxMuEiT4JJTMaJ8ysOdqIkPlKi27FUieL9h6TgxJehGS+ijHZbItiISSeryeCk39A7KUnH9Ew
tBB+BVvfizaa1mCpvHiipViiaUAnY4nripzpABRGjzFXGyhMRw9pf5ZN3f0wF3yXstNaiBuRUo40
79VadQLRuk0UZMMaWhgL4/Iwp3YpXgmEgSC+msIBbwuGzjANMX9GsoXfcXRnSXFbDQmuhE0MzUiY
mE4hPsAKeiNTAlU7UaxK4ElW55J1spnk9nZQcdyUDUJmwxPi5Eo0jJVVt87A4EaWsXCFt0nc7vM4
WM2+sprG5I9J+//2jP8DNu/knvFNOOteo7dPe8TlX/tzjwjsku7VEu9DFQwmMEveX7BL0O80yw1W
OxCzOoXnP/eI6j+osisqCzC0YknR2bv+uUdU/kGtVGffSdw8/13+6vfOnE3zPw847LfZqf/1/z8e
eKCZHKxO/LoFTAURRBT5gYdLbjLG02jEDUXJht2VGD6oeucW6i7BXy1tQ+L1CJ1bD1p6qeWhG5ez
k5mam9ZiTe7kyAya6FftmHiySGDRiL2syYJHSTAug1Raz8hRuw6FpfQuVxNmzHmjmSbvpoCslO5o
tbiZWzzuwm4OsRvKT7KSrNUJlYJJAEWJRdxC8ZJoWz0S1q1sPenIdLNUvFDiygtVgS/xtZrflGVu
Qd+kIj5reuRKNFpyyUJfjvKnb7DPcJyaclsywrVZYBTjYyhHdZ124c5fnAwGAQkqFtlAcAaKC1N9
YQz42s2rYibVjV3baI5o6WJPIwU47x/m+aHKOGLn/Q0uy/WQNiv47wlbPaEjZBrR9QjGnCYdN32l
MNmRibdKspCMWdFOk5sKIVV7lw7Ppv6YGOqtlgW3KtbmiQJXXMNnrC+SrvXmmIW1gDqQMbMaEfJl
3051pJLJY1Wh+MeEWOPzzVB3GykzanljdnDHKSKwEHmCSlAcobD8yhUHPm+UYFJr2lmSoDbSflrq
azYzO8367zaiHEVXDb9YGaptjdk0T0p31gtb9M3zJgncFq7TLEekKCrEXSbrvMUbP2VuirgzK698
tdsXCb4Z/TwWEk9nUh/jYYX9t5VQOL5og7AyJPLU1ateScj06u0yeJgLVh3jtUG7oqHxhergSEq6
FrJxP8n7KlDxfclbYQo2hpmvepQrinktIBUsMfZMIf5Gc3yomKQn3gAFp7gB8n/McYk2djaQAUs+
IU4Ot03uyJ756Tc/Cjqmvpnt+qEBItG6dTM9jRXFEP1HUrWvPoL0LiTVU1CvzCn7oUSly5nt0gqG
SyQ367bdTpgnhaK2gxiDspi6bWut/Vq479AYdFHphXpEiO9TN8V2r7+yNwJQIeFlw3MuUfnBuK4U
W6up8f7vEkPbGtyOmazVNAVCQUZwlr12VnUZkgORx+m5MT9kpkhNhuxw7S3AV1M2fGozajwiUVtT
tguJYOFAcYNR27dCuA3qGVczZVMOa01qkEtSnJmleV1V9zWaBKo8TqPN5wT4XbVy5+FKsgeIGWlj
koxVOUOte5WSbwgsRMiP8A/l41if80athEyxB+QvGktYF+9Tlvmu9/riaZ4uCypFUzTB4+7usupK
k7APxW+8TSuDRsPUv0TBW8STEtLzRvkVp4QQNoMzhz8Frj+qXs12X3NwSydXtm5ilMNV9Fwn/pXP
mTFTRzLD38Q0cqNAu0qpT3VB4YrdTdOwskW7UP2pRy9Vj+EzrZ2o0m4SQ/AM+VZijsj60hb1aS8Z
kaNHFKPSqzKoN520yarnCauI0hbuGParatxNUrmuEwp2PIl1aiZbi3RfIxdc0iUV7bojm5JkwbUR
THYnjK405btc6O9pyctQCQq5QBfNPShfSzGDRiZczawemASDpzQ9N5H4EfrBbbyyYl5M9T3Mxk1G
hW+e+PdDp8aFEWrzbmr7VavecxaggLCbBFACquIpykupyWA/YqSv94g+rhVlE0z3kbEl+B7BfomI
cGuFht3OqauQ7RtGPwXjh0bMqyUp3OSbgRz56kc4Zp6OUWyS+pUJHzDByzRKo2sZF1nFbhnnFwm8
dgdFQchzjCu3flxchWm5LZB1Wk3mxPFtHt5ZbMDqCWXLeNWjDw6YUdEwrZIE6bBZ81ekECNMXzwR
i6Go8xeleHaeRzEq/icy0e0x/DlQjoh5AInU20mEEUHGJoZy3sjujfR8aCdb07wCdsFk/CrMkY1P
dtPl+YxcGst8aji5r7ujTOBpK+KrUpliOxvt68pAwqkrd0XDAUR/xdAzByKCSkKskyfy9rDH3iN3
PWu7EP34L3LBVv00rIaWFPkc39w07IogQ7uMO21UsB8PgPVQx7KV1SBttpvShxhBzdaMLqzyUlZI
DFQfw3rZ5Voc5kvmuRZnwFkVRmupk56hMm8QC29qX7N5MzBo4gejnNH5LyrToGWW69y/LYrU1a1L
SXskrto2RR5222ZO0Ps7kemTWEXsGved0NkyLigJq7KkUK7scZDUGt+FGmsrVYE1lcrvTRU7UkLP
lkXAJyxXLNJLznurHmmyyTLSl8NzMHLoVC2sotEaSqZrsdUnDdXJVRGVemor1GQVzntqUbulod/o
fXQVF2xwm5jkcnUb6PHaEiDws2UNG8lNuvFnJLRARkhan6vLuI2ctsbF3YfrJqaZLYtYtDjiWZZX
NsmOIjbklMymMw7sp3ImTKqloDhW+qBQsxHVZ8JJ7GLARRlYO1N7quvGbroZBa7qlvOlkb3kPlnk
EzFhqOOXA8WIG2oqx4s8Guywn7wYEXQ63qVC5gpN+SqxHFOkXok8FxFEgdJQN2ovVSguGaiFOHGX
hzghi0UC5Coxp4C09CS4Nbn6I0A9nRfWVTCJ52aEEwwXmJLfhNmjJjY2JA+75Mb5+rlEUG6iq7BS
hYuy4GlxymwIu1JJnR5bY1UJexN1eGlpNguuYEhP+Oqm9LkRQyQVmm5ziJnnp1FJL/piXYqsZQpf
51aXsSQUIunOdhsCXExxPdexHfrWW9s9j3BdSCamyPRUir1tcYCf5IegvwwC7PIIqYv2R9c819Nw
PkipW3eazYO2e/NphoHaBBdtY10rQrOJanx1sn/W5yamu2kfmfOl5aOcqy1PHAD1BLMXqP5VF8XX
AUYIUOp8PsU5V6sqJF3hLe1NOEQ4eNt2cLWQ039mbmt521qPIWiuhroE7CdmrNSWdeyAqrWd1BZj
8vtksuAI70udrTJvMnHYCX6/GmrtLJ0AzCgdTCWJFVWvbwWrP687417FTk3O49rI6BGklbRWguwy
QiGeMz2VXKVSaOeL+0ob1J2f5W6fJHuc0ivoOeA0rCdfgIW9tDQmcSfMBpar2VMq68ow2LpO01lj
tRcJOCh1AF7TQzXHn+v0YeipU3wORB67e508NAWrsi+50xAMKyFG1qiBh8jwbvvqS5xF+5DzZQmP
RG3pXpmSR0/EM+kVBUN2E9f0E0LeUatx1GSN92WdcTcii+rkJK61QX4M2ZFmgFnGcp+CCQnl5sWa
62sUh44OBmhKszt82nbcwXvTrV2Ytus0GK4sloOCSoAS1dtpLM/LybfbifeTpzSMv0YTzWdwVvMn
ZlqtVf9MIq69VR5kGkvROK+75LqzUidjicA/vmv6lIZWb1PHwjHOfDcuLKrwIQoUBLkT8Tpm/WMC
L9FRR5gNYy/IgA01bxSb17b6VeFmTUXs57VAOGzoRBKu2ixzTEECCT3gcK13LeABEe5To5avH45o
x1o8S33vYzluOY4tsF9RB4RofOmdS4HKWkpKBa36JSgFfeFWuVIJndH2GHPTPVSlPbggwaY+sG5B
8CPXZ2nPPetEfM8RoSgHQxJJOQEugUjaQbMpnRPkhOmw/JLsp/FkrKMdtNaV+BrdlRdYIjxp+/21
H1GofxpRP0BaRlZMm736PeISGCpt+k2+Ic5+3Xqwnu5OjLZUaw/vNH0HUyXljH3KoehX5PU0K0lK
URK2aG9zMvG0m9nTPCArwFKlv1vZ/X3Q/jDegfZDiuUisDrGW/T3s5M6wBE4AvXvlteiwpAX8JP7
/TV+FRNxQ0ncAZGhIF06hP6izc+MYDk9Z9K0iQVMpgBeYF6udCWGwnBKinZYH/99hX8N91uf+kGX
VXQS0RUNw4kB5aZuWnXKuxgKp4QXX+UlXNXSnZJAYi9KAB7sh2GEUJuagq/cEXc5gp0liwnXhi0S
hHk6/vhLQX65KFWnEEadfKHqLxf9YTQQejq+OwUD8Dq6+Z2WBA/CTmxALV5BD9rx/4OH9nHAQ6Vk
VHbiSGa8o0mJLdAAHyKc72y5Tf2SHOb/5KMDG0y4D5Ucai0HTQ25iGZxFDU4RzvW4NUiYeQcQAt8
S4f9Grnf96/k0Y9cpWu2aK3g42gHMok+ltNU8RmvcasH2a28+jF/xIf2U18z9Z98WQ7bG78f34fh
qH19fHyWKUwlvU6AeVtoanbjUZi2NS/exLu/2x46HOrgvey0pizHCPhRVCCjm1ACxDeFfP/f3b/D
SRKZnJ8hEub1WE027+OK08oOX7OnuOHuFM3/S4/2j2tCzIKIhiLhYbtNLASj4zNcRuud/k5aFc8U
0eAfkNVR3S8h4GAZ9Ccf4t06904FdRybUHRk3sgd5N/N6M8Pjx4k0NS+xt4u3fkjB3MqXcGpWeuI
pBwzlCjzbYMaI0bu4LllJe5hlcRJJubeGc8gE+3FqwlTknoyXvCIppwASJruGGhwIpmH4Z2RPym5
mXBETYvV+CTyAI198ZbY8bu+6s5IQX0mPMz+/pU5ovIEu6WpCrIRkxt5eIG6HCaSXxdEfT/45/gk
s5/9GQTG29Ap99EZe/cR2oHDgfssJYCmW8G0EZyTiPSvO5tPv+JwdejquInR1WS/17/4By3jPz7F
6Mpcq5voFvb8iZn0yFzDkCYhqZSOIcLKB9LAGvN1ZXXsh9Oz5VYr+yVudt6hyrv8N7C3X2vVn0c7
WOAHKRa1sGc0/3nZuhl43aja2Q13lqB6ewIE/m8YUb6uhsuoJl4p3izwCgdvb5OIJBf0HYFJq8HF
3W3HRPks80Huhtf/TGf9W82U/++kNerpNonwEOWvCHUWXU3K+ubVb/nPX1H+1nzqnCz/pT87JxI9
ELyEi81AxMGl8rr/1TlZdiWIDpEe0qRZmip/dk4UssCW2UaSDfO3Kuevzon8D43AURHaMKJ2oiy1
v9M5OfLqI2kWmWPY++GnO1zW62GCMQmn1sn1gYadiIm3cAKK6Y057kEWb9r6oZxgxw4pZTOYUBQ8
vp92vkjFYDEvZxlCTbkiukQHX1/Wsve0mg53wHl/lrh3gFxD51W9hLzj3GtE4lmQqqUfJ0b9uq3/
reU2JCJvyQc4zCuM1d7XumKMEYgMruwCPNplHodP4mL1l9Nf/dctNsMtEyuuSHw74rKEfdgejq3V
oXSZwBuy542C+LKt6acLfPKwFQWlOrH5/boifh7uYHPY+Xqpay3DTeVFBSLYpOsNufG/HOVgjzYP
upYHyyhEydp9tRQvqbnGpzZMXyfMzxdzsDdL5CSjm82jgmBAtxubDLmtphZ5SV6fWAqOD7Ws8tJi
MzjsI5LnXk55OsdOGhVrqYEvChYozuWdKP76/gVc5tvPx0ouigGYGUwJg9rBvVMrH4ff8kIsh/YG
6fu/Gc/9dTn9PM7BzYtHIZlFkZuXidllEpauRUVmKZUbRbkelOKu7X3Xj8RNMFOVhttcmNd6GdE0
OxWqcHyuWdq+1CwQ4B+ayfysHwwcFLHjnytryWnIlzLOgUWs8uv0ZJ78kQMZF05JAs8zuadMLJ+/
uDo2szippRiVxlW5hWfpqdvkDDxOQk3QHbbUpk68PEd2bZ+HXJ7Fh49cq+O+m6Ct/t66WJqbuVjZ
V8q1dV7hLUOyEDn7k5G5Xxf2z4MezCxiKptRmDKo6ilrc7Q5xdvpftnna+BfnFO7xKPv7YfbejCz
QLo1raRnuHgbbJSNuU22gidvTp4ovh7IPl/WwfeRpLI/CbA4Ob0bwF5YEhZLJTiL++TylMH61DUd
fCNh1RqaubwqS0C5tPkjPut0QPnxYVA9mKQB6PgQPr8evRa0vSn+flJ/eLiXLSaksO33M8si2P06
tZhEOJG0g6D3UP6djTTwoLujdOuVZwEQXUvAWQBFrRRvUlnfWUqyH0sIglHhlemPvo33fuE/G025
aQXf5ju1rREUC4I9S5npJxpwi181oNtypdtEb+6D0LiSJZDjRoOmSyAPLFhnNK0sxObDgsyf7igt
n1htjjhpeCWow7H30RAr/95IfPi8QHMWnZ9pMeeTzu3vgOSPt9ImXJduBdYJ8yYxO2e09M+Tl+/v
6O/J+HCy5j4akCH+2Hx9fnIgVLQu9Lmjk0wNWVoVIo27KV6jOlmLzKNpGL4QyQ267S2mwwKl0vbT
xAv9bgH/jy9CP641OC5NV3s6bWy4cqkPKG/SIRtSvVFfo4BECPCpZSJvi/HF78yzKIPeQ8dS6xMm
7ZKicw6zpgX7g92ixYlgAnGRHwTFvOuGwYlhHBk64riano7vu4TWww8mp7MeViEyqgV9iYPk2jDC
80bE7h4Iqxopwqw9BlZGkT7f6khWQvIwgkHYBpp5ZnTTRiIZIZzORm4xarA70yJ4DfldBYetNoVb
M4juwrFezaHuZMCeox76JqTK7x/A70PfNw/g8FDY5pHQ81LEzlwqNFyuxGDXzzSwS6Bh+g9j7C7l
OEV5o54a+Ng2kYoeYQYUt9miHm5Om7mXQpABbBOXw1q69oeVfFW7Sw5a+0b5/1R41DLXHFwpMwT1
NXnBL2iHi6RsFH07tAy4hEbEfGOquZ/9ZhNbd0qv0cWOTnxWR+zJMvVRLCPMPQj2DxdKCfFhjk4I
ML8nXKL7EUDBQknFggNK/SnZVOe0Ujxo571roljwV5q4KX4tjkDfPVWJPjJ1ffotBytoboYz7VWF
D03pVio8NCW5+P5VOj7CYudCr0Yi0sEDFVM/l6OU1l0qP0wJdDhyx74f4dg+h4v4awj582yRBpKU
S8sQqud7cMPc7BytrqPt1E16fjK//sgb+mm05e8/zIqlIglauIyGccmBcOxWb8F95UBOXDWXULRP
rC7HZuFP4x08InOCGBfWjGeyi2MKEZ0FrjDvxgfrGSuyjbhgmzyezEM+coD6NOzBNmcsAxViP8PO
BHkYoDGNGpm7j2IN8nOWnsAQyEdfE8pgaHk5r30pd6dSWxdRumiM3HPttV9LW1RIRMgRfHmdefkG
02Z2T5SctySkFr/KXX4u33z/HilHL3mZCQyD/TKe+s9PNtStpqUByCVzvBLCfV39mEzftrLkrlA4
osbJJQeWnVZsddETwVhq7XtKByfVCNgIbzPog9XQbftGvGkXXRAijEjTVz069i6v3JCTaIyrTyCD
wCJyaQLSXmUItCtyzwokgZrA37eeCGmvjPptG/jO91e4PLMvcx0GCeY7tuj4hT5fYCLMhCEFy01W
r3u5XXUD9Pr5xCDHP8cPoxx8jr0EZrklNNTRr+stWFwXVdKKBvbFMoWdooHIxx/aX9d08NCivi7F
Keea9OqhHx60DIV3J6/kGjUoyExdN5HdbbjHXk3OR1pYu1KGl50oK0hxDkQlhDE/jQBiQGx5QVcS
m/Q8A9Ym92goY6RGPiaGJ+B4p2atIxtug4jmfz2Mg++6b4MpJb8lxqc8uFmwWiBD1nmzBZV4+hQh
Lz3a7x79wecsy34xCxoPpSMipltFN/mv8TbZIEd347W+JaYFvOxKxGLimOsBzp93atN/7LSG2RfR
sqSjHKbJ+fntk7XMlwqfC/afBxfEK6GcrkAZtjubd/4lKETnNLbhyBtvLntIMEZ811TaP48Z9Hpo
pV0D49CYVnqPHh/WsRhN9vcf1pF3HvcTrjxs9RBivgQdG6WgF+oYLu2sFjbob0IC2R07ya1IVD1J
Dvh6WUsStr5c2NI5OCybqExTkhSwP+5SIqIQlKWP/LoTb+jXndHnQQ5eUDkfU0vQ2QOSWHXTYtQf
09olo0hm15fU5HMxg3x/G49elmVQoV2oVObhXqFVw7ILJEYMm3iBXoNsFpFF96dmqGMaCn6lqVMh
Xk444sFhVwwUeURqQhVWNTy9N3d5396WWYLqRtlOJFXFPQ35rF/1WmuLHLIC1FFNm55XIMsRnk4c
tnyCNzpBO1fa+Xouy5WSWs6stVtDu84IAgtmhSOa7qhjtakIHqjmdlPUj3P1rsd3cwEd/KJoBjuu
BKeA9hgQ2WVVpKZBU0VXiKysU4mkj1I3l4fzRhUdtSRLorhVCYmoF2SsyYZ4JP8NMGmH6aOTTG/K
TbtX3gY0XINfegGeqCSFXJm+lzhtrFyDRZ3s28HaNxO8cGlf+abrBy3+8BHQtIaghvgYxIamXDmx
rHui9Qx8ZdUknTOYNxWq4Un7OY/3QAux/fje2JTvVjHfQf7Z+blgT9JLrUq7OIADn+bnVoJCMmvX
E7DlCT9iB2JWDUXPt2Y85ioESqF86dDGpxGzkn+lGIUXhpGTQkX2G2k70ZCbZ/3B7JEqj6arzYL7
/Rt3pGrFWQNkFS0/Y6mGH7wJgUzfthfYAJdPgwubiPFXCxsQuyLrlbg/NQse+6hkRqKlYLEMH27+
KUK29dRypl4OVlo14el/mSJtHUnoElXeg3E6tYH8ukIy82FkprFP4+MPQMKHDWs7BwJeLSaLqLC8
TNUuxSxxI+Fm0VhGfm6HZJH5LU1HgL1KCR+tvuzy0puUhJy615bM+LTUTtz3pfTyeTlafhPFQsCM
BOtYy99/+E0F1ijLCrjtQ3dWol6P58ekvWjIOTADkaP0+1jdf/+kj9QUPg6piQcqJl8e84zqTUyW
ouQY5OoplQbdWtrILL7N/DoXl4UMVifDotJF2CsLO0ZZ3l4X8bSvNUiZUuISnLaTlN4pUxN466OZ
sGxWkw02zLGQRBv14vKChhj8miWLyBTfwWH1WKY3cg8PGhXhTO5B6mO0nLeqUW4i67ItEdBZyG2J
vVtorVN4u6QfRkZDmBZmOoLGkrl2Iz8jAExeU2faGZ1JQCFblbJ9VFVUZnVIkkR9HYrpnUBSDEZK
CmLk1xhkSUzESXGwxOyVaybS48wLRRE6g084C+xy5AkDqAKy26ibe4WGBLyZTky4y0rx/37alKI/
P20EslVbq9z6ATtPyO0O8hPnh+MjsJci15cC/5e9RR5EcpXzPoVgKuL+LMQC8/37cyQTd3l//hri
oBDbzaIuTQYXgZXSCz0F4YWI7ned7AR3YYnCnov38ip9Pk00+9olYWjFsFT0cEuf5OBrGSN5bIbl
cFQYoq1Gt23EF6u9qdLP76/xxDjGwSeSJwoxZjoHoHK60MAfK4O/6jq0nURcfT+S9PuscfhOLK1A
5A8WbdXDa2qzmKkoRhpfMQ2NAeFmsuDl2F0CKMR10z4hBz9TA9k1q8apm7cCOn5Itncs0VD3nwLt
SaFcIePLERNz36hPmSCs+nnCpyHZIpW9WaW6XLR2lZBnV+MQaveS/prEpZONGQ5K6h0QRGfagRmx
tHK1pry7I+am00j4a2FDVrObE8qRL0c5vDAFCLNOAMyOJ7vrXmZSDVSCIEYRzW7QOPIIIlf5peK6
SLTmoouHtYQvYzZJWoxI7Bp9V9IIpJJvI+NRMV474Wk0btLytpem7Wip9oAtLgA+YEm1GxLXZ+G/
ksrqYtGOi0pgK+MttG0B4fNEj6yjwYggHGK05YpihH2IfFJVs1Wio6O035DswLLayzmWF+IF+FPV
eu8D8sjK+bVUyImKAk+D9BzG0trXkhX/KFCH9qGQMZNEBXGE8Vqdf1Cjc4dyuBih3gQR8CZwNJZ1
FpVkUooTsmW0/qLmhoV4IYJwKFWVrEljPTedbYzhVSkrJKJI57WJkTsu4pUq5GQ5RPeIW6/S1r8s
q300PjXF4ATaTRu3AMfJCDZyW5v0bRcjyceyXCOPFBuF4HF1rUrBrs7gE6eoQ9t4FwC1l+O1ojbe
yF3KUXphH+t2ofErbR6Tya8wZcyOls1P37/Cx6acDy/w4cciZIPUA7hIcEU9TflP0zr1iRzbKnwc
4GDW7LpgIPqTAYxupVnUCG1M8fEVhHKbCBQc48Jarx3zdnAoUzrCf4CHXVbof32hhvx51p5V2lz+
yPhWftmY0MOXMJcT1cEjYoTPgxwc0ExxiCwpZ5AavHorNk6OBTKcCLIs5ZWOZ65ut1J7o7Itk4LE
y+r70SAalrXaytcjwQ2GcOq+L9f1ZWYyLaQgEoe5P2auD3uToR8G2LD8pFR7E5pLPdxm2CKzLHCi
5IzGgBOX7766KxY+fHTifqinBj+46V2lS6mG89sJR3nTzhJWveoiVQY7qKbrEpuKScdoFPlGsnAb
1bUjtrkjCiFW/mkN2ntbR/1Vb6meGMxYWUKX300iFXuErtvUVQsvINzmBKNmFQLFMdrV5ItEhsT0
Y62z3lq3qmFnHRbM8aXcqIL6gNllZeDFStXWk/DExdG5jOn1739M9JnocwLphnV8sMINUhUlBV4I
B39exgy/uLH+qxEOP9ciTgIWcEZYApJL0gXL9OX7EY6dXjVQaEuvcUH1HFxDKslDHvpsEIBS2Ylg
YjXBimUVJy7kSP9AAZf+r3G0g1Va0UKzaEzGMc+xzam2+pMY6w7ZnmZjUN2UnLOcatte0BAjUlI+
K89xfp0tWva/LxThl3Cx/Bro9fqhChUEBZGvGp0M3HVOH/3MG3IFWyq0+ont3fFr/jDS4eYr1qcx
LDk2TbvJDgqPtTFKV6rH5LCpX8psxQmYuLlN/tC86met669YCp59loJTkNOjM9ZivUe3yMV96SrL
etOUY1MkiA5gc5oeuTZnjc0itaH5e+5fzg+kQ20wfvz6/vU6tgFlb8vZkaRTC+nkwVTZaDiUYKxx
KrsnTkJ9bygZCjfsCPEf9vgVRrdwxNW06cQVpvZTugdVO/J+k09gghfjByjioqz7eGZTSzao+tCx
HnSyC41401Ig6fwn3boy9Rr+0h1irFUSXLbmizSQ9k52vaYKrkQwh1ZG3rI18oHhjzGgGrLRowST
KGeqkkzWsgQ+16Fvt5rdgrAwiwcJ31AA4GjGQZ42pE3IJQWEZu8TMNsHkzvIszuH6spSJruRg50g
+h7gJldn6x83PxQtv2sHnEqDglEUw5WPQ7V6lOXiauyLXV/qO6oXxH/uB8G087LEDEjwzax4Igcx
qdG2YfxsRK9qxwbPb8s1MZaYQ8mOyeWVRORuTSILVcdVYVSXo78zMn+niriD9BiPtHA/FsGFQsy2
hefSUv13kSoTMTTrQo69OKivfWzYSl3pG0lK9qZZEww1IZWZoERFxk+tyq9ysfrV0jGhidDeaYn8
Btn8vRGsrR9zyWnV7f0GF46MWCMwykvk++/hlL5ZVe6WoUEearSXuHeyeaUWGfKjcXE/2378XquF
HaDz7XWgNPxxP1Z2b5DYhHecWPt8/DUHL9oQroR5Xk0EJGV8a6OEMbglNFMg7IYEUry3QQxVpWld
NvgrqanWJigCRSFz+nIIIa839dYk8qzLunMR5k5QzluDND3JKC9COd4H5kNAxJSiULD3H2a5JM8M
Op12P1XElISvUU/uSYDpVVKuEsBhhda6OTGAanJlwVjJpDe9G7ZDZ67aAvuiSkRJaUEHIBWWPaop
6FeCSr9YP1MH1a2hJgFENDDEazfwIEmYsa6LzPyVsXesIURb0hlsuFUUsZtKFLcAnDSMb7X+JIsI
z7MACz98bJo1Q/ocJTwUrDoXGa8fIo7BuhLV+NyXG14g07wJYtGLcmSVM/wzWZo9vQpsfTzDrwt4
Ege7KLzIbbrrNX+N45lEsbzY6Nl8kXX9WSPpNq32lTwSjDdDnFgWa1V8qjOJOt/7nFFaa3cDe++2
u5kkEucI9+tvRd7lFvxMzpmGgGFnMfEa1HtKsn5SThXBbGA8vFOqG4VIXOw0HA5+TNQl4zhwzfAs
ITyirFAYUYtMiBmnCtePeDNicBialyh4H3PJyYefMykoybgf88pOiWPAfEuDrPXglOCaHFyxHuyI
FPcUEKQso1aqyeEiyk6ff8UsU4HxoBrnRraPJ9huA4OU3ZZsrd1EoNxoaRApr+XpQe0eCIpd1biL
MxJYcP86+ihjmbXsENyOb+B51zdBfVuM/j6cK9evm7UhVKtCup8j8JaoaAzuY/wqzTjToa4p0XvK
CQLYpW8Ahu3hF5FYFZN3RlVwVes3SlhcCymJecn7TFEk7wvSo0jhaUgf162bltC+AFWJOZmQtn62
hALBd5OqtzROqdEs4THMcsp1By6CVsZMTG/r7lufoDOAJYQk4sAHtpQluNn8V2P2BuOurqF84rtm
tycZD6JRri06L+o0UiD1nZzqAsBwUcIXS5ew7jnsZa+DEp4jZl9SugEC3MhFxfkLbKb2KOb7ciB1
WLoRix+lfBaD1lDKiI/X3MrtE/0Cu2361TQ9JBP0qlehO9P720kv3YSY1SgN1jMLa9zf9byBsuLJ
UCqLmKf/pE2UmnBszn7iZIQ+4/sWtUtJ509UNqhszVt/uAmC2G3Syc6by6TGiV2Wa138IYTZvpoj
YAH5tkXdnSFaMq9ChVTwFJgqkgd5fvWF4qEWMbOj0TEImJLbaD8HskOC/GUDh9TgneuK94bMc1/m
FdDIXTOU+zC6HWI2dOwX0XQ/yVHnhSWBWElNKvyvun0P28WKLBACl5zYhB0zpwCXp4tlLi5MDVX4
p8WwtpJoRiS72KV6dCqZm+wCb1pLbnHZnTqQHFt4P451sPlpaY3XXcZYnHgJJNuka9MJH7XK6360
rr4mhcBcg008Vao+Ug1ilaenRaOE0BfjYD+bxLIYa9HAy0lWn4ifVQeWqyh3oZScuMJjF/hhJPNg
R1vN1dhgu2dnk+xmllhDuVPK+xPbp6/9VkqDOjV3mPEUnA8Ng8EkyFo4TAkqkSyylY118TrbxV13
xVTwn7wdxH0Ag7UMU5YP+3NQ3vqOjM1/2rO2lQ1TzdU8uN7np57Skeo+IQd/DXWwK4vDsYz7kqGo
cf0vd+eRJDuaLeet0Dgm2qDFgBPo0JERqSewlFABDQQQWAQ3xY3xwy3rx+qsen3tcUiztu6qzrw3
IyH+c467H3cSMks0gSdsaNxLTr0SftOH/x1dAjxOZpNq4v0k/dzcSXW9T9lMBvTwkIMtptp9OHxc
PdhVha438i5/XMr/0mbL/6fWssvg9p9by/7v/8XCy397TL/amP99b9N+CRdthq/uX1Zflr/kn6sv
6j+QzAFYYHqBDvXXOPbP1Rf1HzixozaDB0IMayzM6j9XX8x/GMQ1mHT2C3T+60v/NA0z/8EbIxlY
xfMnsTf+LxnLQoP/AFZIwIH5Z4JB2Mnm+s9x8dZ02KFcC4sNWh36sCfscD9Sx+i3L8+T30eAuxMW
MxfCRkHwYywuNtFlL+mH1lznNFdjOzmi8aRr56Z9iBOie9ai8G2wCIEHOa0ICcleg7KjxQdZkN4N
9TDqxwyqp8X/S7phkPRYqweacJLCQ4w8vAmHu9RyJ4uqMT3meMqoRDFr6qpVOO7w7bp+FRNtEowv
bhAXTFJKHFMa+Skz95dsLWlreLThtp6tu7Y/S9khmzq7ycnhxcZJKCxbKp9xwvD07lAWK+hT2BcM
ugp5i+2RYDl9vruxiQC4/JV+VbfAogE/WJmTkh68aXbWPn3FT6h3pnf8n2rRleZte5Ayf5UcGs3V
mZdG+0MgLVcGL7PJblsruzTA5K0HqsbJ0EkfVCGMYj7ml54Ytlpg+2U8diNuFvyTtEnpUmttV82Y
R9yWiOTaFWqWkPTBHvEuG83D5Azjk0ofX5v4hYykRlZfQ3enGu8jgEMNQa9JIOFxoONCcts35Oxm
le7fRAVue3LFF1qfJ2Of9wipNMTOmkA5/65hr0Cyf6kxZiG8lpjbBkprbXRsowbaGDN/T1oy5V+b
JXib0atpXi3R0ZvRKws0udPVkcXHTN21+Y5EeDhxYtglgTzLvWad01xF/bOtZnxvO+S44F4pZDjb
Qm4Obq/HeKbgpnNq8tdSeBKtwwVouuyPFd6K1/kU07RdL5atWG7Z4uZIwDV6Xa/KtsPtrCHE79wa
C58uf0itQL4GUYfTnB3jZ1Ltm2fdZsfipD6XnrBKhSDzrqxwt2zeq4e6OpnxC9mTdfxlorOh98Jv
rhI20ZWbON/sKf0UazJi8UvSzkL0aESnol7X6lPMJmhWYeao72ps0dg0MHY1b0l6lsa73Lqf832s
rYjGVRpbWNVwjW4/H8ciULA8Y+bFK+eifVjRWiby9Cbfl81OxhVHPQ1ZGEceYTmK4rbpcewxMHNv
G2x65c65Fu+KYJfPxTckCoOCLnqpiAEav0uAcEy8+rp5Nwovt3kr1+jgWLpfMvYQTOA9xavjVeJq
KRL5m/WCmSXczBonGOUslntcUrry0ewfknZlCet6PI9IfcX21C9O8ViSgutjCJRe90SuJ9p+uoQX
yszaTA+qfIiso9zkdp6ursl6CBXlpGqbYnwt8K2qHuTsoE8fGs4wr2MT9NpRooMVIjLsT112GLL7
6/W+Et/66904M8JKG005Jn2QZytsUG6iapvFvo7wy32YG/x3snXSiHjlfLbXFaGeBdd5ClBKOWLr
FxjK4iD2Vo5nMd9BasT9PgZyvZWPs3USDFx0Pkf1+TKuk+hU6a8TIbVOR371vEuqg6zfQb/c1EM8
ft3ajYjjaNw+pdLDNZ+cbvARTwCNTI5c44eFFIXHSQwn67EU8OXqRyeH6+rYcxFmMcTLjgiC9DjM
xUmSNpVwX/Ih08yphaBJdM8aAw2BorYDcyH392PksMFkmOExtSMRMzXwh5v0ZgDnGS0O1brsi83E
NsLpT2Xs+AeQ/mfzSCrO39QB7MURA/M1+IUfxMbYx1ktJRjUME6tr9HbOB/qJCjwTpWJGfVVsgo8
HPJELwfafgBiiYJB8YlUnUlht9kHN73sYLryWdgjjZkRknEEX7IX1r/swiHmF5mJcXOjqzPEyFah
L+9KKZCyMIm8hBOjOQ9sNJD3nITFGMrJI+7KmvIGY84LVnX+wF952XaPyWr2VTkwsq3odXcL7APe
FZhxyDcoYRtyhujZo6CF6rA151C5bvqYDCZzmoEasF68MRrMboLSEGtGTo/NhCWteL0vivfWehmy
fVmGcbYtI0x1/QL7Ec7znh7Y6+oTErWJsCqO4XU97/lbHPwdC53HdHPjESr9LHLK0U3vZ2+aECww
2aJzdMg7ED7n48X0SAW2bncpvskm21j6481aYcZjPjeiX0l7qzhPzaMU7ySU5i9d62GC1jzE7hJD
awNrqqKX0dUZMJFAKyFTn46Fnc7iff49lqFOpi7Oxpc7ZVrrysrsNrfUxzxNvMe20Es/KDWRFbTJ
3WJf1Qbj6Kv6xb4MrxD/pb4PxyfECmhBL6tedXRc4Me3HtCtDa3YFQjsU1y1DLWIk4kqNt4V2aGG
t41YpqNscAWKu/j3Tbvyd4/lspWORfOSHbh8/U+8z6ArF7mfFqNRRw8kv5VsiWWyfbHSfTb5JHsM
fzsn/O2b8Kcf+aN5b/p5LDCKMd1sW+A87BahvE7D3rSv2Kg56qcW8LPJ0ipBHN3L+nfi2V9T6p+p
rqUjYxL6j1/5xxRbqnqsEDhiAqsrA5v4FXjQSvLNNzKJK/D1m22+asf+w/po9qbTu8JHsxE0x/o0
H6rH4S3fFPvyEwe7O42qfQeUaER2e4BY2ulnAMZFBmbPjvJoeMVDwaZX5DYuTmD3Eqp54Hq7udeC
yAUjdOHaN+3oCqMLCASrvlMVB4c1gDA0CAmxjBu4IR+fRJJ8slX5aq2E+2EtHJqD+sQAR+pX7mbB
bZ0fwN6d34Hfys/h8eeF+jGCR6w3XLTlRg2tf7mHnN9kh9uj7qRr40TXyKZv6Srg7hzL28kxaB9Q
6DnYl7VrRqPxOTpQdVc4IL6ChP5uRVD+3WP0U8RmqWLWtHw64Tx6WIQ/QLb3G+09/spjJ+Fs+Iq2
ueqlRInKNq5kB/CkEqdvR34l0UwOQVM3xbum/TG7/ac2wQS//aQz/7huJqv4ECZQRT8eMHycpMut
5qiXpXUF8k6YAUttZKwHFVadlqs2AbKpfgnd6oxNweevN7rpkpnXFg6+flRY4Oxmjz23U+3ivTbi
amsPDntUyZ3FsqV1RpumegskMvjX+3hyLckFCsuitVS8wG2Kpl91mwF3tYIoB0cGOkz3arFahJ1A
aLjSslq5CGndXvWs0EgDGQdbwY7P191wP+1SPwnQT/WAaE60vrhTSL0sKCrgqX2AdG2UvN7H50Gk
36PptDvdrrnHdCXaWTed+qiebk675Wsw998EUonf85nSu4eZc8SnmNkHxZBDxQU9vzoFfuEyge6k
MteIsslSN7DGdOdwirfFtKqwOOoTR8P1CFweFzXZj46CY1LrcPmzu8Srb7gu+tfIpdOWLvcl+rDE
fJ3rlZ4/9v3TSC6g7iVXVgxxPQ27Zt8lvZOPLYEVfl3bc7HN2U9Y+r+MzCQn8QV6Hz+ynnuempRt
s8X3kKnh2J7z8r1YzyuFVDjzsUBspq8i5FcRhpOLynqFGLq5S3oEqHgT2tZwlyNlsfY3CqQRrRsW
31iRM5122og38tXdTPVicgrz3SAGiupJ0NBiHsq0pxgGY3N3mAgad7qThfhFRqhuOCMzyUrxsdCt
HPmtSR25/BbGTR3tSuQK5AwN+VnT8fN6wGSScPXphrWik2mOpOzNDhZ92lryPhudyQhAd2eM+LEh
nUpfFklbX3HuP2drSh1OfYjmH9Xvyxa9Lcsg+b7Z89BeROgTCbnwikbTcBv6bfMhlgJD2oL6zprT
KSGadydtN4b0JKLfeMktdO/pZNczRiSXxL7eG5KrDAHGspL60KlUTmqN5jIDqpJ/iZwsC4vt1YsV
G/8zF8VOalcp7pmhVDnXu4noKEwdRWfUjt24UtuHsrinXSrmwOh2cR1Ec1AZm9payWVQY7eg+tT3
KMhDZCSayzQGx5MFfk1cS3vMpddLvK95OSTpOCY7SVhX8nrMVnkeWoTEKV5z9UvlaQRL9qTYi0qk
o8eFCtHXZXyixyRX0vC61DcYUYDkPxVlfzPvy3wjX+4HDdN5fyRz4GlxXOmwx3X0q3uJdnq8U+WX
iqD6kddIP8W5brNzNN7ojN/YV7gKfiK5eut0nQP7qFv3urEWU3+hGF+ir0H1uYeNaF8eDLbdWS4Y
Oyd9R2FczV7C6GO+mS2DsoebENwoBtvCdkY7UR1lJggJ0ZXs8KV295k5OADxNseGi23y4eJklV1z
vghrUQxpEO/yYdt+YnrJ1ikadZ4MjohkhY22kXhm/WlezsYwrdXWz6G7MtYl4XysvQi7NdrQC81T
sh2wDXZxZEXdMYvIzrwy2lUgn8aqFHyOLEHcMIMT3aCw+6gGVWmL7xiC6x0F2QMvacgcSf1S3kBa
zl+pO4SMfQeund7aNFBivormlUn0aTg4iQxda4/vune1bMFiuwUz7Qt6V8TVnH3Q1/XRIq2i21os
WSrHqVwyuBA+xyyBO/2L/GRuUnotWJ23pAvnlwzJUdDoDHV0zQPvWMeslx0Y+RRE6DVWTcIzkwn2
uXHpST5qgM7BDMH5yG5Y29nX9IQ6LCx0/+JybGDSLNBLc29zzcdMMcTqObn4RRaa9Ni2Nh9Fp181
tYO6nbuaHechwIHQNl8mft117Ucv2OZOH1QVp7O7HQ/r3K1E0oBWCF4XVVRG22LAyLzQP7CHkWzJ
UEgLt+xWA30nYbSL91BZeMrNNa9e+a4/djTr143gNB861A3It228zle0q67q4fJKc9OjVrv5mRTw
5wbgl27a59imXXwEf7drUAxeI9lsdbf5Slk0cnbLdncWks6RpwyWm17iUUHF7/YNosDVcPp1gSCp
viViU2rUDXg/3dyL5AETgOhCK8bQTaHEPdU8jq2+sPMHLIzacJT3c7m/4lea7CuMm+JNfwkJGMJt
P8+3mBSzRTCzPSoGlrDNLbuHGFZ17Lp24rxPGsxrgxw5K9m8kPF50Ou7kWiKwq7KQEUI6Ai1W3/O
CgtsAa8JKw9Xt5tYy97xiPXJqdP8hDXrZp9uBFJhJpYmdrPyULPw9XLV141iWzz/5sFsLZuOD2a/
SE7KTj5qu/KRqBB5DIqSQ5JJHoDJsXYGvu0sTTyLM8tyEzoWPJ0x0jfeYOCbM/RxbgR1QBjTa/5c
SJzLR2oRhFVWOxWVEUpqtlEQQreR5TIehVdzcK74tLuiK4aDvspdtu6kOETC4UiaI2rrfPBbVnB7
nWz5u3mviUgNX6Yb3QEJNXtOR8RTGt9D1Iq5n/cyx/B1ByAEfVgIq7ndXPU7sfWump3e43ZohTiv
t26sODNcdRZIxJZm+w9jp4OXl57Yh3kUCJpfiXzydXPbG0rQlmHDgvXlTr3uNAZ20+/tJlpfiwDV
eDQGt5cI4+EVRi9V86zhBJydI8GvuG+Fiz0xl5jvrjmkVyYa1Zd2Q6BWqpNLECqSh5zr5heEmq7z
1G3IwsPD+rZggzEA6y5vHQurDGvFaNpz4nSEz5CI6CWfy/xjhri5N9WmjDeSitzlcGVpgdPYxXe0
IAPAn1Rsnl2ZYEWmhYfUgy3+QkhmvhiELkercjNETKd6mLduyYmwTbAgRgauO5i7T/fWgbJv52v9
TTApRxc/3S3zQkIL5M1rRKIPt9jL21UPS8h4yH8POFIQxsgdlV94LaCyxbPVsj0BNGrrPMII16pH
OPDyss7L07yY/TGqHtoa1taeSbwxt91dvI/DGXnztnsgCIzok5p3CRwGB+SEM4edOJoZDja05LKj
bAFftKdJXTGmGSzP+ctN0cPmY7JcfPXlCk0+yFaQ9g+q7hudiyRJcjRPVr1eWbfMwzKCYQe2eUNS
MAlJvP6z5X4Y+GJqXg3a8czLQhKa06YOiKX60T3XIUk7T/Ho6XjNdy9py+h+xm9Be22/p0f93XzO
RE5bO1VwaMxrO9kbuguAsi+/1WGl9i8GDq03hJREUDjlN5fSEX0MkqtnwfsY3OQ0nfI4rDJvHNCw
E0DwgdpiGvaGV624DLXHCUeTHeJH8MKaF9JcNjhlV3d77+YiHuSbPWofSKdMlod3Hdxo3x3bryS4
rPDVjv3BsDvv5mn3wztg5uLvpJyzyvmeDa9NN0bqASgqhCVM24g8+tyDG+9lVLw212DoVgL9QBei
/L7QfNJL60GJdAWF9ZLh4Gian3duqtD9ej2Y74x1vTeJrwLRAxIBWU5c21USGKaT5byhdrw1MXyr
v4Wbx/a5GaLd4vca37NXC3UwvyjF/CTvlOPlFXtIvOfnh8X4WscPnBf5mGZvKpFV34aH28tpOW9k
jJTxHSfpyBnPgKuPiAB0yeUt61IbRcRw7C2n60NOYcrANNOzUJlt+cx3RDYKaH94bzO7xUD/YFBj
0ZNUjUd6Gtp+roVos2AF9OJIYwiCEou+PqyJCyqlXUmkdr2PhkD4TioP0KeLgwb+GecZ/dRyMKk2
8ZsPMBVVuWtjDMTt/qTFdwr3h9+xW5US8+no8ljkvZd1/kSBal3jduBQaC9r2kmhdqxynwtrgczS
8Un8FCgH4EoMW7/u+biFobmuy8yR8fJ60Q+XiUevoaGy5zs88EH5h/gcJ2yGuWRHN73LaZlYPhJF
xGABGVNLFjmRny5yVlRG0oy7hSstInFOM4Ik3GTGGN+pgaHQkz1Uz0T3BsnjlUeP+hpq7vWuz916
cC1SXUR2cTaEqSg0bNW+j3dAfcvdUE5wGJi9J4vSwJ1ERzkNKN1LkgRtNHRls4YKzl6Gx8WDUKRe
2sIz4w9nYHT1epJgb67wCNt+bOY9+pme9qD1jArransqQ+FBWfQX7rVkN4EubjXA/j/fPvQPTin2
B7mYsbkSyT9BFzAf2QC36P1x5aRrUZxkkx8uu151a8nXkLXzcvXHlLpe0C8Km2r0hcov4xUG0sYI
n8QoYueCo4y7evQsNwminbTKXuvXDiO1WzBNzAH9fnYgcJzU1R6szr+Kh35fgcWcOgiJyMaa/xVR
VvXUeKMXYfCenoo39W46iPXTOY+PBukuAoU1uG0tZ9gv4X1aej+tlXXc7QSCbfvaHoVDrdxJ0Tm3
GHwdbXzjQUreBgbuD4xX6DSG5/mEXI6/y9pfnvi1ntMja8XNavRvruKZG3LGLpTF9+Fp2UtcY1La
bckQ30X8n5v2NAUD6N/tTmtsyjsLFJ6J17b1nBCgoZ/THRXeg1Gx9fdO8VK3e7rETmewTGXzn1HB
rYMTqXrBHyV+aL3521poaRh/ySF7TUP3SxkkNpHBRPZJvxk+wZsUumHaEtnOCRff8pNB29oTkqEb
oWqya1IRwFnxHYie02cZwa3ibEXJhaPqnVvOsqYTLbBEysiEkR6tSmtvzTOhlIsjv+5YThQircN0
a5mwXR7ci4xZOoeZlz0AEOkPV1f/vt0lDHP50aDwZd6/B9xBL/8O2bQ0SF4sp1kB/IEPmZMm4IwD
CsMkGrHeRnaxM9E2u+pMVppr0NVx+wrPQAqmuy1NI0cY2bz3ouGmxNJobK+SX0R2zS8YZorsGkjc
RHIs+kJITk7v9TQ1EFe1a+xTp1oVL8gb2SrBtB1Wx/KyRxzQlODGMfg2opAmYzPz2Iizlot7u89g
J2y2XwlBEK0VfUp8j2FOwjFoRwcIPHiI/HUBChd3dWtderzGXsduy6cwe7IvIyJyuQcY98gkTM4k
dyDV5JuJbu/Qn8XO9VUoAzp5EDigi3HVZu6/v8h/MXMF6TK4vKqGVAaBrPYDPcZzn9iEHgwOZEa3
oUnvB/KSrj6bPKrp9bzYGA7xKvZvlTsDz/FR1ZVy9SrgmdzWf7NHgHntX+/5v3yeH9Dy0ClmgeAR
LM3iSjoS2wvY6jOA3AGEZSuaPiNx0Y+z1+wYVXhRDxftkEffev+SDL46Bam2nxM/qV059oHh5Jtt
GTyryaeER3rilxXN67GCZ22RZbo38ZDJCB7JiHWHd5pLxKyFpxZB9GVJfgzMp4RDvouB1PViRUgn
y7Zzsy4xamkdqaPPdIBNEKywnCmuk+Ni48K4yKZTin1qviu+GsCUPZAdUgDyrc8kJDq3YWWkT6TF
pvK2TVeGumEcyvlxrOhNPgrFRT/WrXM9hAXSySaD+xzdCDFpl5xmKWjuwbaGj9FV6dG9RoWuPJo8
dtSSJDTfSRsoKgS2jpKfq2hNS/TCU2WoviDdTenq0tDTgXURUg1IOAWzucvzc4YIzTpEF5ePsRlZ
IPHKXRIuyack+eEtT9gMvb2nZTZDTH2njWcFMGDCl8FHdhhlO+jJQdjM011a7ibzWKqbxHKBeuCL
o+wuz8mdcqlWdWTPR5kIKyBDPzdtQ3MaT7s4zLoNxYfzEoIGwSN+I64k2KbTwGTTefW/kwQtMrAf
HAKqE0U3FXJfLe3n6sZtbmUxvvLgJ9tyGwXskqZu7Ws0+islaGDMZLsE67zuhOPwpP6GTGQp5+9+
PG4tmqYv6q6fRp9trOhl1C5nG1b6IAc85Bh9WnaJdZ34VYM5tu+N5pvSPVe9nXzSfwfgwpmcVIy6
ib/oE+/6qePQdrlDhrt0uvJBQB77zaxyNX0JjTQn2BvTFiOe/Mn6zSx5iLJB0idf15EWO1oZGtC+
+b40mTHeeej9GCXKuCtHv52OiuAIWkDoorEZAyTbkK091bxeIwW/gnc8mh9G58NzpEdiMEZrzbhZ
Ms2SWZUPRMK4YA5bDWlkzRnLYpzNLGuDfJWKH83+ZbbBIRdCjAW+eA0yNDIYX3SnAZKrfFMNwMLy
OoyvewCzZmTl0cPVppd8q3cBSQ3FVzS3kb2aMHrS2q/bi+Ev7a9KQpybTU7sVu9WGgy/2wr+ZYn+
lyfnT7fuB6lyMQdEt0tZYkR3hzcAOdLNSDamMH/rr5QkfSKWh+aUiTPxxNEFPK+A4IX9gBAx300b
TpPC0fbiOXsn8alt/e65y7YyKBrKZETIi0Hd9H0TfAFdKkSUo0lhVrrzg/wOoluFMb6mdEyiaY9P
ywRwYQZ7JokeKkSp7X9fIQhr/dtHFR8siUqMPOpHiYjmKBKGMTJd6QB/gYJb8smPBXZ4jl6BpNJH
pODjWy56Rg+LcwHV5lygRCcgSRqTq3OT1zfC3aGkD5znArjzlrNym9zDVFNeD6bX/kK8WrzTGuCv
U8pUjWsfAkTrVAW6m/kF/475AL883Tz2cV5S4ncwh9cVwztbAvtpY3k3Mje4slv4BJ/jPMgOPLLV
g+oKu2IbhdJau2uLjfZqPCiJr9+jCzmmq+T9KFCmsbR4FHao8c3t7DDrEJnItjRMh12erABoJvoo
T6AZm+E9CZMna1fcEzW8wiPUQTazv90Xq85V9ti01My8gO4VkQe4XPm3pzrIdje78oWVvEHMjJzS
DOFJf60/wib6mVd8FMes5ai0xZCUmp6T9+INGwIhHS7aKtoT22Aca0ffjCEPxWFpiIUVdMg6CzCw
lzMHHy0G0ia8PSXBb+6//LcnpYH57KIL1bWfBLMwXEkTFGMLtN8ev+HAQFMslhzYTOHceAEru7HS
SL+pna7WWxMKL5BVVMMewG8le4JpIwloiZtpUyinCCCUlIZPZHO36QHngjpZiBbhA0D0ctTfkIvV
R+OD02MkZBdB/gLVtoeRFFzUDKLmAl87rI4c2U3gr5T4Z/pmOqb5bYqd5r5lydFNOCiaQKm9grxo
ybvwaghbIZh3We0bFQqEMH6ZspBZEBH64KqcVEtTfLunic5fsvcbIBJYDTEqy6R3fbPegAAZpIT+
DXQrbp8l0RGInvW0O+vuuo7u5dWt3s0LDIJnSNesexIuuyde1vwdrqGMw6u6jy2E8juxcyzXuP/N
TfrVC/88lAgWMbBsJ9xU/2nKn0Q9EuILJE22xafFnVZ+tddUkJM3/bIepB36kEu/JlguYWgY/Krc
t8Nd0+8Fw4sc8RU3/zn2yLhHlmMn8adEi9KAfbF07kpRkF5Wo8H4zsVnOkahokM6QhlkoVKTo+pM
BdzJvotOSbcx1KBUwy5eRb1bPKcFSzEUdbclOTsLaM2wFGMZC30gqpfrijOiYfvZjTPAT//yDiFI
8CoJkHBGMqPHmToMdibBMYKucTIuPt+jYffIJdF4JGxfeDPn5egb9K2nrAxiXsENqAUzzj1uhAPt
YuFOcqC9dYf0RX3WfYY1KA3r3th2Yfla5/Zl9zuJhLz0qX+5H2hXLRPFsYkMna9/vJ3SMu7+53+X
/sdsVaamC3jr0PJsxVNm2fJ6cfljtKWsOuVmOWXy1fii0tox/ME6aY/i7/1x/7bRkP70QRYS/k8f
xLiZnUi042KOLsAierWf+ezeU6ywFkswtarQuoCW8uRqXplvpY/4Ec3QjIFe2ND3I9V36gNDDNfc
W1CCVxDJwgHKp3RVMitv9vjCnJCCZK+jlbiK6dN9vCVoeVtX0xYuonsxGX6/4leATYwFdHbqCZW0
rQfUYrLLVjCbN+qxf7/tMh9BqG6bIP7MwOh9iHq2O6CHNwhjEAbOEa4XvUP6kZ30DalROBhJTLHk
ECJpc+q9ebi5BPhtEk/5hDFsFfABu17f7IhGU3mGomDVJ2+8tA41JsGYAHEHNegVqOLXn7xtmjPn
vOSCzr0pGIoN4b9/V+WfCwrLyPXnO/JjQeEyNnUtGzwamDUQv/g2APt8G1cGGsRYELa02KfOT+/1
89Wz1pV/IQjlEgrfZIzp7/8PkQ9/fB4sSFRTlgxsx/71CbkOAgFLPU8IcZkuLZjPCRcYQeXyaq9+
t3urLX/bX1+M//vTfnRPWl8XqVLy09TApOEHi2LB17KjdfuyjE/jiUDbzL88kWy1lNbYkdj4C3qv
CpimYRbYGQW9ocFaW/vuC9AHC0ty/e4ulH+NWrApnCv2/MpjgXprm3m3DSw+4k5tRcAi48v15Te3
8+/aI+bm/7h8P970tomjdBCy5RcqTtZ5eBxP8Iv1/bhnF18+0qjIL/IZeRDPufagAiN6InHOufe7
S/trF/wvlxbNCnXAEpekkn+9kVkaZaNy48G6KM4twVKL7UdkIzaBf6pfL8I/V4foTqyd2iKjsXs3
u1/4x4vLFg4ruBJOHXap2yrvhVu/9zPbYS7KCOtD9ECyinilsR3+In5LLqshy54alr/2BQwDtjNy
De6A6KboTT4kOl5G4Q/1Y/asmBHZvn7jTanTI5BE6Um1AxarOJcaTemdWHuR5fzmrvzFK215qmUi
72SiL/DS++mi3Ri9xPqmQKT8hYLlLmjVYu5OnMLVtTgc8CKtEGzyyVCpIY2xoGfxI4rZsYEJwVR3
UZGwz4YipUxdTKvTCYe8PbgIE86K5/Fe3eB2zZoc+JIPfAAolr0pj5dvpPG3T66n8VprQXw5qpdH
UEj1K3mG7rxdAtncWO1uThfBgDqc8uYRBeHUB2ytXTNPDtreMzO48FCL33JwIvIDffJGCYr2zK38
YR5vB1ZDBcXXGr+5hqkjrVV6m72AqTYsDazhi3FCDkMOEK/Ot5HRiYVgCwMAcYRhBee4mKKfJb4t
vMpBx9tFc935mM+IDBJ0MejSJrK2XeFr4maS9VpYAULypAzHIXMqFv1YAuSYztjiAiwMVI5v6DRq
WPKAd3juavfnOg/I3Bxmf35Te08u/HaPJzCGcFT2COUb9i4X8yEKaj9HrXOfra6kqGILoANQ+3pA
XmOxgAUjSuUvSjTIAEY58nvkxO+D4w6e0rK/Jj/MlCr0dhGbmDtxeGyGvVSdYvWtzD+i7jxNoZas
q3so63gFjtY7bCuKxAMxg+D64uhAqlNAcc7ZsPgNtMZq0d8cdWBqGKwjIpP/4hwZR002GCqPIDIN
ZMIW21SYZloOxmWsQfRXAG7QP706aTryUhQ55GmGbJpz0Cnmpwi33M9AzywnbFIiTqH+pPyG0Fuk
Z/LMazhfnUze64O4H4y9hYRwCnEAa0FSys8lg7Dmi4WxJIS6ePK1XG/YtBoeUo4Dhb3oIiXTHPYj
8TlsmddOAI47djCqbF8JpxHWsOzODTeoZoOCZUk7kta0g0SgiBgi12DzKArhiB7pDeqlH/BiyV2Y
totHNPoKBehS4wxGvJemsK+v+MS73RpFj4Dy2xHD5Ks5gl5DBbMYjiEtSaSApgjHeqJwO3YGbFZv
IfUJ81zybsFFYZcy37zsYSsXYFVc4UdLCqhlx3jTm0iAzUcheQF9UzleB1THC5ViEbJNJjxvOsa1
wAy8waIbN8sjgV8POgVAQ8GZ8iCtV1l14gC1q9obxAezxb1o3X+V5FiJpJ7fzdVGplCxgFAeo+Y5
Qz2HHJj1CuIPka+BCgMvx58xXqHselwctjN6CQzTTlcs/bONgw4K2AUOjoX79cSuDQ7BOSHPTmr4
bKmSChi50D2itMmHg8UMFIH/eQWSdoU8dMjB0zzvSAce21XMzFK/RlzPyFviBK8fqeBP4h2jb+YY
Bay7fR38BilCBfOJhgSXBcKv8dOonAm2wDWIfK494zMlIgwGBssaw4ExIe60MIOBDYngZqxyajQP
RyveJ/V5HNflOQ+0HaRQUz7EpDvra50YccUuv7utjBJHDKpmlze7mjPper4a/lLDl/LM9gGjxtXA
wc/BPdiJUbAhDRvUQwUZm/hqtdYYkRqv0g5RsdNnt2feR1EG59fTIKDQW+B0Ho4Y3wHNVXpP7bc6
ehDVt1IXcXc/wycjul9oXBXN0XRYsn7Zyux5875IHrySsApRhGydQObcT8tVx2cjaG49f8XVinDq
OV2nLuql/guEy8feFvoAIFILwZwJ7I4AFqRQE0Hxb6/WfMwN9iXCTEcKbrduBhCGZ2RzjGNEVPjN
s7Pj9VOwIF7BokSK7urPLHF1qIoMXxt2l+/I4NVqW1yLb2ic+CGJ838IO6/lxrFki34RIuDNK+Hp
KUqUeWHIEh4gPPD1d6Febk9VR1fETMeY7hJFgudk7lx7JxxTd4LCJ0LSlE7D1WWNO8YVwmxkiIiS
3KBVyvQMzym7Afxom1A35i5qDMNgZjoqdT5zUNUdgCqKDUTmVy+D+jkVYUuxp7/hfUeAwcVuktND
dcR22uwiQIjR+ELWxYcFKuQD690Gj7ahnpHdBvqme1EyoyLQShedsn2c6rVaMbzNmomc1VVsYGrz
5vt7CqpEcf5KelhKMp83Q1OntnG9KOOpGgNyEZLS14SjWAdJ3HkNPRAQTedDjNIo5UfGgKXXTT+N
7nPpPkbozhQVS9HgFeOaXMLqqSdblAOyJ83absSTnLm8z7RgDguL/7uI+FX5/l5QkezzK+EHN6Hy
m/Ilm3VGTgVOO0lxZcBf4D4ChQC7+cx2rJ5TOHh+IrROiUlTWMNWNWsoOefGZDddicOOvtdaZlQE
QhlygCZ0Pd8fDbbe4nkFnG+YIjhZ/7T0gpw1YI0/GoowM7/xVel+aWL//RspiyX5z9+IxBPNIMaA
JP//LRFHzSzVOKH67r0OpwrJqsQwTCvh3D5Wj6l752CAgOk383Nc0qby6ZEiJ5NmaqOIEfHcHVMv
g0T6so5/w8H/TGpZSjZybdmdq+lLIvFvjdFMWnkWJdSv1zewfmpX3l+tXcd07NVsG/IW3JTdNe+6
bt8IfRZDieyJfJkUjaB15MrUq5ZH11ohUCnNS8Igo3uob8cuekmgyXcLjLaavq8UftKyXV547aXP
WEU1Gl+ByLL6WRdoVvswj6tt0sJkD83qNrxayrtQhF3nyATBnRV9jbBUF6E1bCHAoslF7htdRsQA
EJKbe+aH/KzhsmKUuian9oE5ebTmkIH7eS1gruudMDwN4wbwrpfWMr1PZ+e9z4L7nnGH6YufVuGU
qdfwlRWC27bfZPVZ1Y5a/7NIJExuAm07BzENL0N6MiRWYOxIbcamLV7a5+gnkhlvafFB1hDHKDKu
wTC/mNeg6rxbDCHg3upHNqqP2Rm9Srnj+HSlORyGzf0eJumuUMJcCCZ+tLwpCNS+bcXKq7tVC71M
D5WQMguamj4MiscVVYwXoCx98FX5m7VRs3XMJQ9oquHAG72S7Q/pkzBiUfruoCb58T5tAPWXpHsS
651KO7Olo0BrC+R+tzF0kpRgcLNA1URBzUFPxh8nCgVF7vBt6bjPoW9fLPyHyM4OVgzQw20XxD+6
T2ZNQ1FHD31GYZI9nVvhVe49/hjEIgVnHn8zETgmkKBbcmJwI4Gq8G4JK4tlJbjS6nXh6/vKmT1I
sXrbRhfGDdnkN4Agh4GQGZCudU0eisfYm6sryR8MdbIFjkLwCS9tPUIbMIBpn9P66kL+bFuPj9Qt
19NlcHuPjsNJ1/y1Dcacm4vgiFV97Le6jxfxp9pCQF9KF/OKB9Y9cN/Y8VkW0SlChpMfigLVu3CD
mJNe+gvjBGY6IZzHgMzB9ghKDc3v32PfPC423Nm3dsypt1QAyzRF3SyrvbAI0HHxX0djazxGW+Mg
/5Ru8RTthE3/eb8QqlI6yZIPMToGbzlranBzLaQqKAj+3vEBAFLYdVuOB0rBZTek7g0Obsnv/qj7
zCBDK4zC+2V0lsVWlqevwU/AfzdcqXfbPEmH+EE7V+Gi/3e4InCZrrRDGbC8JDSYYvKatM9od2k9
lMRdxE28kN+ALKWTndof6R3ard6QgkDQEgXrvXImvAzgGM4ykeDV6qeI76rqc8835urGLWPff+Cj
r/fzwOilxbcsuz3X/bzKMkdmjR9C6MTkb/6UhmUBHrkfta9Nvm55WXzurnTLOBX0YtdWDwJC5d+O
PunfJHZSy3GYsxV6aRf+91iW48qau4gnUvWr3E453N7N9/YgBXMA3IpC3TJksfmstwid9Cx/aVWU
f51pKVwIuqWiH0t/aPxWaxp5Xi31uta4KuYGz5nsKt1e5debBuxt34EK+eIt5KZ3z9dX0C/jWGYY
18PbdS/DJGceq4xyF38GoTFErggLLMeIgGqTElVx1fgk4kqDO47sGZey6Rtnwrtv7wyHCuuzvW30
gXzp3pbw/rSzRylU0AhikZfrpwybCcIpc2wyykktw/DQOdrsIEzmq+yCYJjUK2ylWLJn1nDctk0c
1Ky0rw4xu5+y9wE/exuoimdcP3Tqr6jdZSPXS2cL14M0A0e6SbWCPs+u6yLEMOvfk73EaKe1656A
cS/hRnJMXBqeQjcv3kE8cANFu/K2W7B4glRyX4ue4axq1A3b4DKgRUu1ff+VOQq965xtVZ0IzB6k
KH25xdhmLGJukDBbN5V51s6VtZquG4MZeO0xPCG3yAFA4CrjfcD1u0o+xf3ICWLRbp+uPu+iuVoQ
7CQ5MfrSPbTXCpEgKhJGiIyxwHXlyGmiI+TkgnTbs5vQpv3InqU5Gv4cmy0fEIhpyAKFK3VmBiY+
Ddz62mSzz+lOxCJDuP1CwhOSfjBAEx22iOc+o4FsDSezVPfwRq3Nbi8hENRH3fpkNS3qqqMzSAaV
dxUWLbPefFE3AFpS0Nt9gkWExMyZEs+ScANghwgNdgdDHZYH7bpXrXeivW7M3uoKnwv2nmNWuum0
hxRFkUZAy/mIsxFYOMSgwK+TfszfOSnvzZl4gWTdC4EmPMTGqSfMJ3qFtOuRSq4Mhg8D2US6eKk1
jyFf66FAYdBRQYFdFjiOPKhCF8wYLiTypWmKmKNvJT2IEaNb9FCm2+ANbbwmySuienO0Zqu2L6l4
Vi2fVuJWA4LgqXlcNOhBcGLdHXD5M/krl+PyzKoOsuNWZkdELxSdW4Aa2vLkzdk6HnjUPVk/VCkA
y7kLGLEhehDfKTJK5oYFgHejgGPLLMICv9yEdRpoFA6t9qMhxKBX6ESzkwXmmLkdcbaiXW+mu99i
hTcApZcDNC/+omazpfZfSsp/Hh3L//+PAYMl5WYpDRwdGBT2iy/WNj4YE9FBJs74cZ/9JPXuD+oF
k2ZkhknMPCHxYt+gKhLs7JO5uCu8R8CrMNkg2Bk9Oig1DgetsfXX2E5B3LYKBQ4OBXd53Bd5V30l
hqnnE8WSZBuIUM4yAXTp1BEXlG/mRBRlOj4sJgqmo+wWrQqcsD0B5/A0Qvh1Ft9wNIsHSjDGZA7L
726O2f7MJAHQ8lROZ3kxKCbKQUeC1Qr9RNt1TpPjTV8l9Bz4MpRut/inQq6bjq8FHyyDToBEZ7q9
1rzXfjzDrvIYOcbxb97OX4DK76W8ouqEAilLufw7uXXVpE5PjYKJHxkiP+l+EY/0b05qjDOmXx1Z
54H0m+04fVhmg5xL9O5jpe3U9nBP96K8qZuzMZBWxrknMSApt03CZtvo/c6URVypr8XHgj9mLp0m
hJrYboYwgQqiP87wr9P1zd8l5vzv/maP8EY5PhDmONfPuFqR31wSN60GhnWZ8QSZXpYgIR/4HnUW
kcl/gXnkf/G5Mrj4//fit2cwukWNKDc8g4iCa/PJOlQhrjva6W63LJXPt/V75yl7LAL28Fj7f9vo
qf7Cdf74MIipkS3WMpA59Vun2M5GKTQmnSIfRuukunczqNRRzjyS0jJ8d1QhbPIWXwvTHTGwQn46
tPxVhAJnI4Wm2FvzXWedqgmtoPUYWzsdVaSxU6OXUrRJ4ksbEizCwvTnZq0aC7lV9Oywz2xNx0/o
UaPWCXG6jom7ysvxRgOMEKhB2Djh34NfxVtEtg5ngMgjkY92Kzh1vTiDBHswXLHnQUcuLnaxS5tD
iQdscZd/bQpFEOecHBA5aFsnz+CyQPAvt6rqp88LtAF5D/AmulEb3nB1ZJHT3xwEVYYcIF7M2OCc
VScRAl40oAV6LfSIB6yJCCLv8npPq5aifC0qoNewWm6FPsvUOMf9yp4jPKqrCMAUkWUAl5Yp4FlZ
6Nxuu6VMTZCSN1AWJSGKQV2AfXoFSk/JT2eZ7SL0IdJHw7sluPkLYwfJJekNqm1ifk9Wt9u9Ry8V
OkOCC5bvNHZPbkDUWuYXhW8WoL2+Mno9ezALWnx/0oLKpzK/0Tq1i/KTsGSEg2zGaUeMJKZv9iIx
5OQkFLArjgEXTtvbJO2p+0HD4LrLlfVM6+HL0VmOvvnRkncnZ1Lk70EMhNheQmciCG9hewPPrnc9
cNHNJVXQHgDLQ7h87mf+Y2K9cjGMWs7Zuevyw9Q9DuUTGQ09i0cA+XGnD+XOIITktk7Qv1N7UBwM
BnfivLJ1ft3JHGE1wZ0H0mhKoO/OSwTCSe2CZ7Zy6QDH5tkQP6tpyxhF/xDwxcx8Pq4y2+b9NGsb
YdpJwxZ0cUo+RwmlVQ0JKZ2LdZLvONa5iU17VP3Zh2WvNiPrSYBmDkKCuxPePpCb/VxutfEkZRtp
eMf1wMDVrrILsJu2FiSeCHeayMUg79MR9d3Nw+eIOTBxzcnhkm+KMOrJkXfbO0GLrg5Cc2XfhU2u
xHj36BM1ZX0XDpSMMmtuHz4tjVYa7y7KrBkY6bNV7svrrq89U3EFui42hPa7GueCyrAkzFO/v7vG
h8E9Spd4X1dXJ+r58vZh52XvkitUnjIEmDmm5ab3W5xw3TbL6BWxeLShaoUqvmbonZuvNdwkrkDw
EjWXmnl3YltuPmGawNsLY0mFj3JRbbUbuXhGe4iSz6Hdj4hJrU8pmDRO2TucAKlpm4YXy26NLM89
A+6OuYN/4QYh/TD8b7no3xz6dCOixFqmZTD8Cw36x93ezWNMyh6zzWYC/anDYWcdoh3fjxO7B6wX
KvTEu30PiH7vSys+v0GZPCsn81P17gcSMLvN31ol5d/mx2zGZRGlaIEj/a7JMU6pO9z5eJh+jBeT
021N/XlgOMF47cKUEh9gdCXZiQ4Q8QWr0cAqhIWwjxsnab3FHYNrihkexhPiID6E1/qJE3IogyUe
OPlrAPGv1umPq+EfL/i3u0mp2uEuJMSHIQnZcTDs6EeYIWpsXkZ0//uSLenf3iFV1kTWtJGB+Ac2
f2v0ztKz1iJ3MX8vvjpfejaoXy7xo0hVWnybrHpf/S3P71/LwH/+1N84E7EYVG1Q+am3S7vtQ4AQ
ZMSbj7XyB85zvTha//vh/CNYepELVXafAtfKpo7C+7+Fp5SLSa/G1BNcmW+coQ/GgSBXd3qK31Ap
ThgaGHPe0KxX8eFvHbOk/lFysIxQUzRVh5rg5/++CigfWfCb1PpSchRYnBr8hvjctIfaDOP0fGVb
FHAUZzTnxUgT5DGIw1eP3s4tJXSnG9ZOLqovxhrY3fF3PVQf18Svy3WHaobJQPi6J8ca0236IpMu
1+2E9tgRSEIq0oAI5FOidSNSwfqXMse4YVXhIukWomJ0AO4Ygi1RJi59Hl+BSMIwyuZgr9irgYBf
3ubatJ8nnnePPe+fxG9XrrjCI0VqmcM/vQejGvpNXHPwoU5SO2uX6q1MH4egfrofrB+Giel1fb0H
bWUb3aW4biiS9VW2pwBlBTfzt8TRGDDIgfKoPoCqxtqWRRxt8ynmnj54leyxnKxjAbKTEvWFcRWX
XuIL45pO8ooSQtbFMgR2UAfgQ7qr262HTZ36dDnFiRNwUH38eP/9TMniHzTHr4+VdX9ophI76n5j
KO7pTZ/lVmKM8kZhBufa+Sz5gF3vlqiCle4vVaUWxA+0x6xZJqUItyx85hoplA1K3eBiu6xw+eVr
EkAA72L68AYIwpkeWM2LMZiyHMqiZjvSSroesiZouOSYv9ZuMqwJryOIW7kHkelLbFUCuL01DO1f
ZhxJPBV45yZ6OwfN/r5HwyR4Cws1bpVjSmiTBg2rK3uFe5yJL7gM+m/ksSk6LP0bNtfSZlK53MKD
t5A1+ZO0z0ioBXQ3V/ILjSN6MN6VWVuZ2pYRZjofI3En5Pu62TYOqyVbokHN8zgH8g2G4G1MfxIm
bFb/WcyMo4hGcOqL8YaNV+LNw5qAwELshd8c+cNmym/B1w/Y8sjzgjyzoDdfVRkd0injpwqTXXlE
57eIx9A+TSdbsQZCmELreuwnPHtrxcAS7bUUZaSOp+FkcIUHKTPwVf8Nt1my8RL0jINgMWVhx9HW
srIz8E4TXsgKYjSo8Vx0tlrZCvnW5Dcw6cJhgLpCDZ2h9PjXe2dj2gcZZ/RL9srAGYq1VH5XNzCG
DRKnl39MH0phU2FC5P/3wwdR/XsrvTx8mqyrADy6ys37vydalydxeR84U9jd0ZDCluFB3gyD7CBe
poMztB8ysgskPB4BPlw1xNyYHeqDmm3IVwzMV925O8PL5OHyS34IWUxvmMfubjZ4BSmM8A+Lcdfh
aRvyEH1BVV6uzB+vLaEAXqXur73H3gf8tsMZ2x1zEeuxQtGzym024DJ4KtUd+63RaBiHFRtsifdF
E5axZIeR4g6Zr1PczDCk71O002ObHj9TA+X5zuY2UfaG0RfzbU77MjxXBpnMtsgpNNBsMxqJAnFc
k+QtyXw7aE1e5fxcwKHhPRMvHKEs7Fl1lPorqVwpHpS5JxIXwBnTe9pHe5Cxtz5bkgs+fMXJVbrD
7jow+z026r6UvRoZGuQAo+i40S+GxaR81fdfNcWlHJKX2Os7MBQ8gLGvP47WhrJYUzfYQGX9qJIX
CekEcwy+M64ZchBTP5PpUT5pJzoTKRwnV089YTgYfLlHX25tkyeYw5aQEx6yie1hHLI19apdd9Hq
Tv1KgzddEifkR0TPHawrT6Kxtfh/xWPX3lfFRjFOGPpx5wV3M+wkpyy2hB3I4yODLE5pSPTBFxVb
8AFfjXSfvlQ5g4qVVm/z+A2xTJl348/s9v48+Qk1Ldvgu2VHnBtloY4Ke4UNQ62tTrHp47mO6Zkc
uQM2sseOgJdgJLgy7HnaQHCUZit1T/fkrUDYivcDv0rqLY4l6vUiiMl0iVhcbxPWngPrCjv0+Hwv
lA8dB824YrFSe78MMLkRQfg0MMx5InxX7wPEIbOULiRBU8v8iSXF4ikFcpAX5/3oVhZiy0NHPAEC
huzfPgkuYEtFdCCyyZaRgyOb1zlgraVHJNg9SlaNtuaQFDsEVFrvkGF/wbfcC5rI4+Rsay6gtWm5
N/J5aAau31HPH7DmiLiNxLX6lkG2HrBY1xurJHuS9Y119UT90bh6ZnOcOFino8IIRulexeFL6EPF
3CYnpcXdx0QNR7PJGcwqTAeIGburAFoRmoynCVwqeaMSzB4Y3AmForW1J7YuuKrmGIAesg0bW3xV
zUnZ6t/x6Bq0HvqOABgEsfxcH5UN9x7qWsd36nF86T9n5CrR5pftrbX0RUL0SlquTz95G2O7MYPu
8Wat4tqdNOaZYCrk4E8Jq6iVp3LEeQ1cXd3Dq9Ge4vv5r6aBX/fk/1S9HGW6rovMc8nn/WMnapkK
XTGLydXJ6qD7lRmTX9nit9WN5YRVOneiqRfIv8rOHcqCQXLJNVAOy7G6Yr6Mrk3tzngsCqtwVoAy
LhJUwHzSy21RBVy8ogBgzGYOmA6mhpuc7CiYkbtbtWeWWisLTiuSAS4REhCkZCeRwQjG5vZlABgO
6mdy0bpIgawqVMNsadBRCkPCj/DKM99NbcIFSYOCnRnu7hTxrWGxve6139a0eOsYbN6St5bpGmJH
vaqXtFdHdURvINqTTQjBRAWzUOweO0eRe8yXekVwAio0KWIrkamU9cVaCvI+WIFKaMfCVfDlZScN
CWwX2aMRZNQCSIdsLfNPUjjGJHAyAtMWHbdNNuTacuuB+IOWdhaQ1FGBJob4wN8whRj5b9NGdhQ2
BQjBnUaNX6QFR2RUJ7eBgWa0uZOsy1Uvwx7EzmR6sRIQljpxsk5/udqkP5jn3x6Hpez6RyOZqyKh
9iUaz8gI2i6IJXBGsBGVDCegoFW2wWQPcSykuM7YurL675tV/nVz/vk4sujFMEWdta6/9Qqm3hTq
tefnqzt+5dEhd2S7zKzYKIoRGN+ddL4ynU1sNM4VC+OZfyFGeSrBfRyJTzjfFp7Om7eD324JIgLV
4x6KNxTJ6/u7uL6SI+JaB43JVORmwI6cIfXxeuLZo1IsvDSA8gtYAHRun8EVPObdNgEiay0gqxOt
m61Ix2m2+7AOiSCh1rDBZDY4jh2Agz3Gh4fRfojXwz4+GR/jhpscR7HpdWzhPZONElJRLTEF2qkK
8vCG63t2Fbfyu49FPB+xsfjKQ7r9nDeI4b7qkbMCrokuRlkDfOKBReUIE0hlz+bximgWUiMu/4vg
Dk8xt9EhAiUjJEIM85DomGfN1WB2FLv0rBNO9B7b7KsZWnbxjIXZZy69Vg/LH2usEYcpUkUnWn0n
JCeyntwrjzlCD0YoG3v5KdvJxFZO+x1QQOW/6ltrl4Z4zYPF+EbikV9g0PjmFb+KgfDVFsyaDGdY
3w7px91N9+Q+OcXJCiGklt2W4KneFMBe3EijGezpYX7972dJsv5V7MUKJdF7shScoe3vD3M1ZVLc
W05aewULWPjCcKrlvhmHBZAKRm5LvPTFoWdZq+wkouBUbcAKBOZ7Q+XDLCXoDDJrP7rmY+7upHhd
6s7WWh/eRbifDG6zwVWWoq941DISs5zJJXlyX15INhFIOMV75RgkE0PLXSg9mKfc3xiKw3bxZFMi
h8iEp9nBDsHf8daBFmS3DTrm+DJMdvyTIRjBOoj1M0IV+V6oKPx8/qqCeQpkHSI2mocZmECo17wm
OgvJsdoFpktO1pJ0euXlvOfv+Q9w14K2AWml9z1TzEyEDZi8GLtWyxF8oX/DqNo8TG+IebNL6m3j
E1HuNNj+rPvOiB7SffZVb7WzzEaRacVi9yDh5CV8YS81ZJwdVbhsdpP7AsjzzVX1jbjuOLu6u9ts
+4q8RUIT+MpqF9UMgC4/mg/T1ndCyFs8HswH9QHV+TgfljReCQX8i/LrdQlWGk/qJ1uYGrZgrkRC
yJ8I+YROtMFAHqm4IZ603KFCDRKfZhudkcgSHC1YUtf54R7AGJChnUO3gNk6gCfLfPxHNzbyT/tF
M371GXu48zMSWeRgMgYmjzmSN+3R0lGF4fNW8doMc8NNzq32Xl996Bc+adAaq0LMDEaGozLzrjuh
3mnjsR4Hjb5cMfplfu6U39gkUPqpeiAUIdwd0G9sluvI754XemW6LBcaEx1qhsIriUoHluMbQv0O
eczsuNuZCxUfHeH4QfqgB11CtIhti8OJIgxLFPMiaO2ttU4Xc9JxZm0Ji0Imc1VB3izfXaZBtONk
XrzivFu0WTCNPdzbWt4XzEyHz6Lz+8al+RJFMMjnEj6LTwUeGEvmlnqEObzCW4938SNi4uxhjCMh
uGFp8HHhTcYzo4ZyWkH+0aVNxsLusDy1ppeOPGjGWghkLMck3MM38k8zd4KiIw/8E2QHMxPYOQmb
DOygdJzJkd4HnfUZPSYTad1aKW0EuBFjGWI7zadhk7hMdQmuxmfsjl4nBldpd5MYXtFjaCucrc5t
jSXpRHtNwA+qCJNHVq7TjLdH+hhOpYaQEkRED38uNJ3y2Ko6Q7nGJ+GJbLcCPpVtEw9LJt3yXbBJ
xWybDZDwr/As8GSfBgHj8pFR25GIC2btK6pYOzvpEClOgKlZ9JoG5rrB9IKYF3RlaJQYCy/GdOY3
5rr6JsyfVbEuJzZOE2ZfJXkzUEHE/9sM6Y5LUFVKQqR9fzLDDI6H3+ALn/n31LKuc962ZBRHQVO+
k01NN3ffW18ymgdUhr6m1/NgyvArKefJtpRLjIWM84sbNc3O9zTIOKngx5d4O2Upp6wLYdm2wDTC
XLjweU+NlPIbmjd/julFCqI1Kq+BcAZAJbyQdD+XlI47z+qPcV5CGxYC4uoXQA8qYzIsKqECIlXj
H5g+IqYzi7+PvY8PoOrxG8VP5eekIsD2I/Cs0ABAZdjzdrsHnBjrtvWzxl1Ga0McCOaa8E32DsL5
iuR2b2gbsQvHHw127Ooif6T57jpiA3lHM8WyiV+mVxjq0YbmF00gI8nXajwsZPxWW9ItKVtWIlnE
NzngMTUwoi90PWD3okFS+SFQcKnzTeqJFsOPyqnK5dALTw2nIQZ3SjVXhwFzZtA1ZXN94TDDzivh
hZb27BRdJP9ta7ly5WArKkK5XZUfxNMxqkJS6qWNjqTjDCQ6Ln90XPoMtAaYqK76gQdJn6XvemdA
ONwpSQm3tJxF8LYV3vj+R2ANuMQS93azfKX67zn+vKobWiZmZNhaINBohe2S3Q7yU5G6hGRNpBbg
+L5z49VhjTt6LduUP54AZXZfgsO16ynVVslrqaw74cgkr1vmLqvKCHHg5VOQPmf9I0KmzYxdNtax
/CBLDzH3Pgk5Fq9yiwbzjL+Z2gHafaMXzBNd0bTfmjzo+oeITsiwUyight/hyJZ4QOTYcFJoTLoJ
TgKf9bZv3MDEaNZE2CENc94o7ng7EgTIl56Y82bY9k/9A1sDEHEzIOSOmF75VVgyytkGycfkEWzY
MczBiLDVy8OgbH8By0K6luE74DJyv1Q2Y0BbS+ZRs4U2s6PMITHp1gRt4ZLiwsK5a7mSj/E35Be1
0DbqPTbC6upKzsJ+9iA4mVgCu/J5md1euwVR4ou++raIxyF37CYJRZsIAd5ubt1dxCnL/oL9cpSn
+/qx3RbHlig8vvPSpg/KdR0yXb0pj3FQeM33THeyoIn9Fq6y4LqH8/Zva4M74nkMDFCKYp+wvRpx
5cx+MIKuDBcbzrtQ73gxAYn2a5jniWBKcx91h2o4TXK4GMeUiO8L8zthlfPVRHqmk2DbL1I48auX
HN87/emyaotWR1MQyBEvj3iMJd7jEyiSg79n1lzC+AYRU7RXR76CGYMlfHzVO1+Mg9x4ruiPSjI9
Nc6VveThboEgjH9kJsrssTjM8g41E+S2I3bUYwYGpHN9B91U+azTp/HmE9A7f/LOGqgfDCRJ0rl7
hNSO/QLZwW1pKEkpfFpPToE7MEfrXO4HhTm3YC/Or5ntFQDGm0bwpvIAH0plBZjv3nguCHpQnDEP
pz5M+ZW4+EjbdNMHGCz+GbTw5IEgDmbwyVeONhJUH5P8Fl+3V4Uh+MA1cecT4UntH8T7XtNA5Oxa
pghxWmFNwuxMClSsbxglDwpBD81DTykGnvcJSZVS9HxoLMRDEiOOTt+RbXkhDP2RxBpOAy28HUZE
r8rrR9KWGYid64qA9ipaRRhjM7/+1Lv3W/GtYosbtgNcHb9JL63K0rfQ6OHZ7t+y8XKNdlQF4+vC
0MDTRGgv5Fyj1Nu5+EJOiEX1zhge6zxzDnoW5XnG0DBRxOCgIfblmLN/knInJgnPZgemQNT47MuQ
QBlMQeyabEFjIZ1wmZINa2QixqjwoO/kCWgDlSikc/mRHOYAAILvS5yukBM28mfLSgG/ee0cY61/
pcQRsya9lZaeicE9RwzrxQjTI1YU/bmTNpj32YM8vYwpbVaVkdWodJTb0hNvTLlnPwBXeXfCwi41
7x3eyPE5VbAMEv//TCKb5c8sl4DzYbMBV7J1308xgWpc+mBEBEhj0mJToD/fvjUB8f2nT9cYo3kd
qOCaK5nw5LZMi9euC4sQ4Nby+klDjXmNSCm6+0x1VPLk7sL3QOtZviRkdhECRHXO9OS7IubXxWHd
A84wx8JAFxVYR0PS+SDo1CqIZ49lMAI1xJUMoynMRJ/3n9qRfX/ZeOkSulB2mtg3HC4rUHN4QCNh
wQhJkaEZb3TjwJ2msRWFiNrhks1fIuVCQ7bPJvPw2jTxZqzO5Wd8o6HCnmcUbwbbamO3oY+MXYIp
Jbx8DkQ4ndy4/WXNhWVm2AejOEXbawaBeWllhN39EmRLB6FB8rfbHANThUvIlkqHhakEC6Rh2kPK
Ef2jDDZRxG1RLGRCyuxLYfW6szgAsGQXrpmxSNqOJU+4U98uAUqjfDDlfQS2aQK+MDIn0y0QyrVw
dSy+yakt7Hnt1AlveOb80U6kUEfyN+0JVuMTVxGcJpF8uIRNRg9sPXJN5IkJyiKcrc1wDbTkNIvo
cP2jWjwKmHxasv54RQ5Nd7LEKYa5z0LbDib5TicK/gqXYpB08Nx+NM3TwJ6Aliaf+7Q/sX+pMMnU
8yx7Fv0epE9oNmQUoCczssGxVAaKtu7DiL2vvFmLSkUUIzsVV1cmRAiIVF574wE5CgD6cutctfZ7
k9RFgnnZoxHcXnKmMNj7la3EmzV7aL9XNP+CTSwI+5PXkopO4qitHxanTu/WLT5LZ8wca9zOms+K
KayxXAwwQVSbEWXHBV5xoFLih8fhQFPE/JivllwAgI+8Nhw4fIte6S/Kch1jxC+uAVUNHlrtRT0R
UQI1+VwUD4bhDu0mZY6kL9vIbRMdKttXGD/NhxJq3xDfEmFfkB2vbUoiM/BWJYjf/p0nAY9wF8YV
M0Mqwkh749tDstJ+IrvlBqfCD01yV7i6peIY2ZEaPuoP3Ls1n8rgDcs17Ju9bwprFidV17MkvxbJ
81UjhMT7JcNV0osClU8uaKphPtjAgQ/SkdAdBlelLQprMqovTbcxhtdbfiI8YKYmotL5XsgLivS6
XjVBtXjAUeG30dZaXOeA7YtfMn2LSW4VOXJW15N6uj1Tusj7bq2fKAV55QiA7BRhuMRq3Ow0amd1
8GpWTJrGd9VvTXGvsxeqEda9vklJ2tM5rFu5cMzmZbqfsGRaZ0gbXQ/rZn8jEpjUZokCc2f4ceTr
4lFpH/R6pwo7oT7eMevGHqt3uvKlAveC6UL7IyHBOJK+SLATy72gl97AuVjL7t44j+XrocOmS753
5cE3WiINrz8sodFwL96djGU0RR4T3cslypfTzQpbpMvp0DaeUu0zKDbLzmnOS//62f90i/Uknvek
yxbXfan8XMtXZsls1ZqK14HJx9CRZe9QTqhnjrUBvBV3KeYrpjDkvLDt80Wk/234Lpwo1O4xX1BK
ZfO7sJ4z8XRLsXIkL3nid7d1PuyS62OEKLzk6FLLA1xctQdzelYfgXVKljLz+0cmG7e2Fr/d8rEF
7Y0/96waYds8JNJjnnpy5+YMVAd3Gh9N7Gn4SHbELiOqIqOWfMhTso2TrTUIwLerFA0XBq7dLmMO
0ioyzyiOzFiwvJFfqbc+h8Rj0ap0vwFXmOHw4MK4Cj6fBJYYivYBPdkHcCGmjRTiYk8MC60LxVTf
vib6VieF4yY9VUzfghbGvQRtXJE2FzuVLx1vz8ZZhCrIkjfYErBMxDUSPGB33Bsd7bpBNsc7k6wz
ZR9BGPB5sXkr3/B4sUQMSa/IN+yihSleAuFudJJbrBrahaYMtK3QPozytKw2ENxG3MkA/iKUHXFU
DKX7reaxjS2tLngeLX74dbeoU92O2t+K3ybRZwNLSzlHJCvuHMPwb+9orLbMKDp5rofngnDQms/2
4XoH1HHr5YwP2+pEx38DUWCCstCGWLcSYdVzNw+b/qF4AC45JjuK8QPudVwdT7zrpO1SOrIhBPU2
80q3+6AQnZ8k0rjNN3aQLeNvNiI7Q8XO5KX/KohlhMLSUizDvVcNjxG5T/EnLpLu9hc1WjL/gAwW
ckXn36oqqYYs/ubCi+W5764qdg+iw9q1UIdSRrCZc2vARjex/jJ2NhICc7ehdCykBWgNfBLU4oZd
6GxyYOvOWjMvI+189xU1B0bRIkQgQ4+75ejVGWelYu4aZJq8RO9wKpxk7Aj8mZadVQJJLUbzf8yd
V44cSZautzLodyu4MFfAnfuQoUVGajIzXxwpSNda+w5mJXchs7H7WVYXigyyyem3AaqAIotMj3A3
NzvnP7+gTvJfguBxKq6xAIU8DrnBfDRWvvgUrHLI14RRXACl2FdksYiVplP9PVp7DMZolxVrJMiQ
gWGb5HxxA+gb65noAGotjLsZ5prvIUoWTnf+u1sqQVl+i2N+Ldc6wDokle7S2kTvaQctZhVtfLoL
4nKJLYKUf5VsuJoD/L7SHyrgCWwP38BRtJOWHNMZWrd3RfRdaa2x9kFNanT7UE0zgQERj8L6xIcG
bN5YVTft5xGRHLYG+QJikpiXMGlEiOJ4jcivN1aJfeIDawSn4XhxZ/OiLOsVRDbcXlHh0wwRTO0s
c4ij87pGkEshRtRwufF47VG1Qh9HLK9cGZX5Kkupou/F75eZ092Ewptge/DIXbbGwW9t8W2Xs1zC
GP01IG3+TNP57WpSq+3b2cpkt0IbWU3tsrIPNn0YYqt5JT9NADXH9K4+ZEfrFN/ln3En84/VJcTD
FZZX+dd5uqD/uOgfQAJgcRv+0vwNWm7aP13rWHHAjdYslvsZocZrkyCuFButr5ZwXc13WvJrSMgP
xTMsJejLzFs5A5PPLuSNRfSJLg/Bif6aPuXWCrov8TYVviXcytv0kmAUBjaoVhnnKR35ls6XBgk2
DBo8l2buqXg2MUSTT65DLy7uPOI+GljouOrswB6DeNeweTJwYMp4C9OAKE/0oi71JDPK8JrMBXeH
naxTP2o6qr142Jic+c5+tDbe+Cbrk97e6Q1x75iEcwyTRMN15q3Tf2LEl3yKVaeUIpMCH22BlqeL
rsNMEqzUpwWwFtLdCOIXxmX8VYkzmcxCAvrwiA1gh0KbXRoGweBLzpkP/J4pKBKcBRMYv1gb444V
Lq+0fA0b7Aq4bTlSEKC76hnrxkucpEDG0Q1d8ta4F1gsmF/AsKHX2HjTDdRFfCAAKfzJt+C48VrC
LUXJz69CJTKK3XVCZTjjMJmT0kNljkglgM5qPsr0rUyfyqYF13ieMZ7mHC0OTr/nSRW7fstXw9iA
vT/EjxFB98oyt1l0jU1lDhEJokCMVSkF86ozlzN0hZSxkiJBpjGITzs/JNFtLD53ERE5J3Zv8B3c
ccDbixDr6VUN+QTh+A5ZPCrRQbl1pf7WRWPKgIopcndRMhVyVlDA0Wdi691vtAO4Vf8l3xNwsstv
3JP8HH8J3uShhB9N0jtjXePVihb+q45fPuS2Rf1AQwjF5mK+ozCihkxIlA+YUbHFIRA94caBJr5X
UwEToAGSykoLFZU31J5QiKBHJQiCvix+gevLDyBCybjBKBpZ1rZAG7Gon6d7wHNaC1PAvbMx+I0v
Kp4TK3sCp0tualQ9gCKD+iIBCgzmBAyw9YUp1k3+NW4oIeH4pcrpsabyDvYhIg7jEHdXhvHQTcc0
hO0M6LIo8+UkqOtsblSwcOU2x2gGc4cLzFCymmwNJkvJdUAhWB3x6zZG6hL9AV0R6Tf0ql25U+49
yvN6MxEIwUBFgZjZuty4C7EFZ//1Dub8bDps6XAsTajG0jTO1BMyGgtNGuQS4F0Cvzuj98HkC+ek
AcFwzhyqDG+18hNKerqwiBkMMD8lsW9dzG8IZulv3WXPVPM9bE8R/YY8TQkOKcVaXgcbqGpjSaO0
cPOAUYDBu7QT3CDl8CXXxc7aANe1kJU2EzkepKLr6C351g92tQQOWejsGEqgbx9keWnj2OwHy0yJ
ti+mAvMRipGDbtN5kS3L8IzeexO45rrFRFAGv6En/lg4KIIY9YSroo91zT4rHOxstJsonZVM03dO
YM61t5+0PYOgUIU6XbvTAlteMpIuMUBWGF/BB905twOxLTnKwutEcAJTqy1GWP4HLC+/OCcNkxBx
Ed8pZVVxbLdv+afpSHZFtHMfg2Y3NI9e9yKoCmkKIfstqsv2rtgo6LD/BKJ+qcwpYTmhEqaGW5jv
9qn7zAhfWQHBXsc6IcqvG5Qxl84xpU5evBPuRHOUH2XzG/voHw8bdX8Yy3q4IHq2fn5/NDOeLKe1
FNcaaysS/piiUJ6rfvsifGcCsByP6VuMQASFy9p5U3Z4IyN6fM+2NYqbl+Ehux0pxnEWxGl30WxK
uZvUgqDmptUsIGxDV7tAowbUST2+Zux0TbjCCmQIAcqpv8FkxgSNRrv4PNwhFWOqPWevvJb/Nv35
7LueHfsDTpCWnvFdu310YqM4ulQl6cr8DO2EXDEcMtG18eVz1FvoqO3f3OsfCd/q+ubfBOizKbhW
D300Q7bg+iRq1YzZDlhanbg7tIUZjs4bYwktNj/+erOQPxQUZ9c9I5qHSdJ6tYCzh+8DbKpJv0/x
TFbWwVvgpXTnrFXakbazXo0VeR1oIvGCfO4/u3tza4gtp6e4RQRer0GU9I1l31CkjlgkP44voLtk
flZI/Tn40LeRvv3+8en/rVz4q/ILNI/6y5f28qX8P+qvvhXlVEdB2P7f73/Z/Plrgq+XL+3Ld79g
ehm10033pZ5uvzRdyl/9M+BQ/cn/6f/8jy8fP+V+Kr/85z/eii5v1U8LoiL/PqydR/A/TXx/J/X9
v/+rfWkb8ZBHzQ8/58tL0/7nP4Qt/7BsaaEtkfDDPFeiivgr9N36g8x26aCDR1Dn6gYV49+h75wR
nu5J6RL/iVb+H//RFF0bYqnp/GGjBtA8y6OjUjHy//jrjqBCn4Ii52b+ywhIrv6NTQqJA0Rqa+gq
Wd0u7DXrbG0L1zCGIKce9pJ+bUSovlz/N3u5+hF/M5J+vMTZMrbZ5z1z4BIj2b5uEa5trO4hQfc4
8UThcPjmkfzzC36bXqx+2o9Xg6uCCxn8J+Ps4GhFnwStpsEkn6AR5leFzI5FgdQMF6kivhdFt/v1
Bc/UGX9+P8gxeBFigCaR6nzflXhWUVfajEDJ7fsD1lVMWAuX4ZOuLSt/AtMDFCR6uEDELMNkH2XT
qZ0kmmZzq272BG+zxvdNE/bdrz/Zz26Fjvxed3Ff5xOeFRt6LPW0mEcfJZy4Lc10Gw6qRO0OgXrW
NTmI6fi7vfL7PeufN+Oba6r19k2LJo1gsjUN1k6CXm228O9IXxyUodBpS3TwJeUHCXaLHHc9ETOt
H73f7Zo/ef7ffumzLqx1E9uqK750CUs/1sJ9KJPtr+/rmdDpzy9JLC9aHM3BVf98jcXO1Bdu0PLE
fSZ9Wv6cU3kKrpXEJ6+fdnYmL3u7OzQokb22uAbWmJ1885tPob7J+Up3NEt5lRvQT89f3VpanZEk
TITsHnomY0a4zTOA5NSkDAm9Y1mFxDRhxRbtY8tjASDamD5VmfsQNu3Vrz+M+b1I6M9bAtJjYgCs
G0TJnp3Rnj+5gdln9NVYx9ACpmNGMCrjeLRCwgZ7V1oeyKxYVT7kzBOKCDISGhJjknsPI4i2GvFl
Hk+uAVmIwXKn+6sckUIAYyTmndXi9NiVYOoe8D7DZMnUEqKChcq+735L4vzZrsir7BrQqy3e7LNN
pKrL3JYhOotWzoQTUvQ26A8UKwveeFb1mzIskLAyC/C7FRZUlwZv1+Q9hbSHv76xavM4f8joc4hu
MDx037aCRL55nzLf4QUeclhw1VJDkhwN08ars+uyAMGE7GMSJxD+Zn2fFR5/PkxXcyGXkkXDMXR2
KJiBq/t1C6U50e5jjFAsghfnIULnA09mHoguVYOqR532TIutPeI0xl6EkCTiqHa0GMqwN4mjMXnH
Tvnmd8FavfwzchsR0fM7wY2dkHLkXRUz7tzRYjLtO3OaGGKPGzcOGCszGimrqzLAmXWeaFaBPiro
HiSkW3O34nNN1u+o3OaHbewPN9tBECUdR0MxdfbY59B1E9E6IIuQ3XSZLUtvP6fZ1jWfjRFzqqyF
x3BtI1NKfRvhLjT7Fn9PmIo5hPlo7NAEY3ykZ8c2eemYcnlZvI9N+KpF9DSO2AlInJLIbh3Gq4qF
PQpJiFZP2hDM7so7OjoOQPEAKJNtc6dfpzXJm1C55jm+nepk29eot9GQOSjc0hIrQyhJhpNuR6Nf
jSaMHLLG8ox4bp6XuuEaPUiDncvUAqoCMgwwMUOUG40W7wFGV2PFBKhl/lCQVQh70BtOZihOpOMg
ka+u+mA4ae64tZ+C+zosDxO5DfjQ7rS2vfBCsZIxOZWTubdQhCWxcWmDICU9M/sgO3qMb3zehiLi
a6gILLBT9dFsvCC7IdgMHu8zMEqX43ti7GPgGfbs1k6fqqlFlIKZhkFHpgCBZtxUhCVOxMzNo8Gs
E1am2zLgu9ZMY6vufEsASIE15BQMa0NG+7EOcNlDwGH26I/lXvCj2JSgn8JWTi7RWV66wUR2I8Qq
yJstCRdFk26GLMDuDx95dNZjA6ouoDSV9XgyBr6YJEFZJxw1aa+cJrj10Q3K+6ps1pmNv/sc7puy
J584vKnz9DrAMdHB/cejMxZBuOqC9sp1STJQriAjQhfn2s1TzNnJ/g2iVVr2rGlz6wsPLuSDZcqt
bbuAbJyQFp978lB1Mai9sJG1QccyiYV0oUL5K7VfFvbXkKerDiH1xKv0ilJyaeYrWT1Pln+fhvW2
JKEsIgVALZEQEd8YIFeylVlqh8EM+/E8buOLDDdKK+IN1u415D1qI77wlJKFokFgm5bivFnn4qgu
V/TzJpibK4+f5oQwH4lAlHBnU/cuCQCS6cHVxRzcpeYUXrfdrmkMVn3AneIwSGCh4Si/qLp8FzFi
ddKjbbW7UcwwUC/1utu1IBkCcw0BalFiXZob3jGGblmOEHQxs1V7soi0TeJbJNMv3DTcGHyjKra2
QRKgiw5vU9D/Os+2moCHBxumI96bIalIblDWGzHsCZ1CLEO84vZrpvK5uFO/Y/U8bx7J2HRIpvy1
q9wrLfuhSUNm7vie9IIsdOZdLpzikFI2zoDh8TdTH6nsrIvMwVITVm9TwSHhNMxZnOMcLUTLAkUy
gSrbtvioGQ0lBhn8LbPADQpml8azmHmIKUTMaJqANjx4L7R2AxmXJt8f7mkwrnypLpQu1R11WWOF
xGsJtVuAV2M+UGuBsropxyUGBhn/lja7jD0R0tgTVo7fD4OtQSPYEVppocFAEXw4/u0ajmN+XsgX
i+xpGXN0p9a8ET3MZAmzDO4jYUJIHsV67CloAwwjQpDhBs9fHbfdkPBTzdnXwVe6oX0ywUBsuNQY
btRibu1ob7EZDVl2XaOTY+JU8UlSgGDHCJCzkGyWUhhI1r9x7+oIefV4b+lM9Hi6qoZIGLHrdfTU
UDNI5usR0Lb0GW/S/GfZdhi4SDIxKoHSLcA6radfn8c/K7o8BTjYGjET3nnRNdeVnbqt4SE3qa8c
F5g4JxPPMn5zBJ+NOv48gj3cvB1Y+barf6iOvjn3Y1+mZYUWG1a0tc9iRpR8wxrqQJASZ8neVpCF
ouEXEU0Z3tYwaGsoATjrVqwKmKkupafP6zc3WOONKD7Iadcs/7PZJ8+Bft8ydfbL+spnY3Hbz86Y
Hn0N5JkS8tf368zw7a8vgk27gwmnbZlnTUhrxmGe+ZiWBlH85A9XVgVL3sKdcPTuqSMuE4lG05Lb
2DCZPVBGYyAT5E+6zSDTNNCw8OLHcuvqjFPhg/3m0/2s0EPWYHwU0br9UQl9c5sNKx1SMwXamQZ2
C9HumgJL5Xx+Hdt508JwmD14Z0wwHLchTKV6iZx2UTngzFL8pk3+6cr65qOc3aixz0TWOHwUyxxP
TgXVPyzKl7hx7n/9nT8w5rMqx9F0aRIF5uissLPqrk+rSBgtsNI8MOnQ5KXtiFVRS2bm+XJwE+41
DVqPIa8zLTv2pmyGqGD0hwn9rSfW6tjw/HonNPwmPe8YFFcFofNZxxYRdr9p5888Hj7WD7UY+nTH
5lUwPnqxb56QHUx16tQ64BtkOoG1SAh82QgOmAeeHK7X6A0tRkEs/z7NiKJirczJjdoUM+qNX9+7
n0AZDkI/y+HU1SxTP7t1InbMsBo1b5npzyOMoULrDqqLiah40/x3yMJP+ncyDkxdt3RJOf4h9frm
q4tSOkWSMug2oMd2kKZjNDakU5XGROIPZU37/OuvZ2o/ad+5pOe5DviSYzlnizC16zFrIy5ZSioS
DsWOV9Wtg3WEzQHm7nEKQdCnAq2IM+KPKFAjmiEfGNkxKK29PyRbtWSahHHnXlYWltmwSSTLYza2
1pRS16THwWOenWCMiI1SklMcav5qjsZ1WWibLkOXMvSroSoWM9at/PVs7FeUXJs6CC5dOzv2NlTF
1wDWSJmJuzFBgVo1xOOSKuB6xygxL93Q2re4GUaBtU+aaN9kVKt1fJNB3nR6a2sUEOH9ZFc73aHr
mHeTlM7+o6XVsUaI4XVLNVVhebUj9XwcrtrSRE+L4xYZMqYiiXFRhV+oA129E6oC7/i9HOKU2uHK
lFYhDy4F00YmeXrXXsmJFUoPMM1yr2vzxqWTU29e53EMN/WVoKYSJRNVjzhZxOSq5uXcaxARUTNr
mCoGUixFQV/cxvsgTL72vKsmMI7sxlvxCrJ4VVEm9dxAK5o3SQx5uqRpiJqdrpPNS/2sV3jV4hXZ
96u8T7c+RXyoiVuX8Z+lMywfgr3Aibt18Jox2oMNIbCMD+q4mWq59yH1Yt+R4vWDQCgRh8bDXkrj
dhfesWk5Qnr3aKIDTsfLsUkJr+mZDqEfJHvXp7hIgYRKEDENUnrU3E+EKgGnLSZOMVUp+oo6SA0d
9i8iubNT2OP0KBXtkoNlU9N6x4n5ZFqH+wE/KvUk+ra60rLg1pvQkqS4J9It8AOiGa1MdlA4k+nd
WR0QwWheDs2zaaVbi8Yzc4KNl9FKJOFm5HGE/Ws8lDAq7+uekzVifO3RVWjRIqLuMRK84Zxmn9lv
dv7MPzGFljUH+GURR0xMT91Omw5/Vb1LV8LZNdRUsj3o1bSJ2K88TX9DC08Bb142YkSj4jz4dMe+
RyORTyf1MVHmLWRCERSzjHh+AaRSb6YAxf3TsseTlV019r3ZFce4psVrnjGWXlQDLuIUn65P4Yvv
mV6a+4GgqXIK9+ZkXSjsIoyQx02Q9AtgGSCXwkpucmAYhfZiOE1jeZkTS1Nr1lbUPAZ+VFcxl46E
j5n3lDxR98tx3YiJ+fh4UuvWHidywWDbD1hT8s6pAiTzGlwqkuNEtSG1jDilAVik3dmcIK3P6wPt
xKCni1xqjAEas+hWNlKYHBaQhnGbU3CbkZaZEQ+I9khHWzoO91N4mrX2N17nP6J3tmbhpuSZGOkY
Hg3r95AKMRZxx/2h04I2obqWTI4Mg7vDTCOglpqqN6IkuHMcPrHEEZnxa216t7/ebL8fBXOw8THA
/G1Ad9Ngf1elyTe7e6FVWq2ZjIKblNVNr+MHatALjpS1vylzTOOHg0shlbZjGgjUbZfd/fuL6bkn
8lwE7lJa8V4own04tTVOUeFtRrANUHlnVC8KUWtkciOscFVxyITmxOj1faDx7CzMFKvwdirc+6Rn
5zKNvebdjx0bTMgkKQXaGYdXWwLmeN0utFEr6u5wGOGcx1wu6x7MIn6eepR9whbHGKr8MDU7C2lR
McHEdxl4q07MATgoS16uyNrqEw0hXvKuMWwGGyY7aPFsQ80c3GnjTDPEdUlydpZsfb87eDQchWNe
FgmQBFBE40S39Ci3Da9nVg8nTzHyc5D2YsDaph0ujEZ79hIktsmdCMW2SIN8GYU2MQPwr7sw+By7
JJHY9nzKdSxZWzboKOsPJcS0BF9Jy7szZsCXnL19zo6yxlljSO8bzI7M6EYkxXVbZ2gXqb6tVn+z
TeWuwfsiMDzP9m3DksfhZzJ85rDZUnVwY/msJfZFPgjiFHoCx8Qe7wOFbqR0ppHu3rV98WxkITt2
uLfjeWuzoU9aupWyfRV1+GUabUgpLrDRdNcKrBpsMCk2EAFE1wTi1mqbl4xSrhyyrej9u8KmEjfh
dwaVOGZJ8Lkl8TjyABKSbRxC9xoqH+emfsXutB8+DSXdcxTvfRcpjuVnFxYnvIITjLy4HsC+TD6H
Au6aILitWm3NGWQmKkPZPQrDu0v4GGDWRJS3a3WiVRo9Yl2tJyRILmhRKsi4YxE0EEdMsvVGnQ6Y
lTYBepk2lSlc2jF46rBCQeKxL+MBs5EAUgkFeuk86APh5G230NP8GHoYP+L+JEux/LiUF28DyPhR
LvcpkKPTgq3AalJniRdmy8RCUQw70G7SBLkyZzBFwCRuFAZiY+7p44WdJnz9Jj06w7sWarskZuod
c16K+TYb3FfBy5vm/WuHzgMRA76hg7TvC5EeP8Ji3a/+AB3FGzaeT2ygSrmRPtiJg7VC9NDCtfHT
GDrjhH+z6lzvU1fexdpRb4OrqO5OZoo8ks2x8jJ4gEsFK8UcT6rhs+r6qtTaVwlwEQ7dg4TR0efR
ow15VYYN7A0ve4kSRClGuUHTfdO2zqfKRC8worozEA9bAZTkeBUN/tNkGCa30bm33exaYoSUY2LV
u2Tnyq3CBgYWsd+476MDZqDgI45zA12sIMCl9MkahdjSFagnB+whyQjNCvBR5HCNTdSabu697tmO
PHxTGFUUV7VoX6MyvpF4bJkIClQprf4UE8O96urBPY9NQ+hmCLU7eFNlSlTVL65eX9Wd+OTKkdJF
34fZtenGwAJ4hxoqAFDvFwofD/L8ZTbqdZyZqBYtqldJRAHNWwz76Ncb+k/2WFfDPBBPVJ3y+XwO
2AJgZ1OjOUvXGyiMScOmPFKYaCPzo4KTfn05Xe3Z3/VxtsHIkY7QNCUK/fNcZy2yw9FsscXtyXwI
jGSlCs6QB6TZqrASmBZBoS8Q0hu/OU/0H88uZZGI14nn2oxJztknk8vv2RLOYulO5JZgSAPQA/qw
VShOgtoDlBThSvJsai+hFR/pKo9RmOH3QG4BSFHA2v24G/8W3eC+yPjne2LBxyj8b9bBZfRWF03x
tf3ln9p8KU4v2Zfm/A99x2D4X0JZUJO2f01ZgDT/EtVfviMnqL/xFznB/YPQOGlbGixRgCbFQPiL
nOD+oUgGNNxqCGZCNvibnGD8Yer8D48Xi3kdpIa/yQnGH5qBn5cHMQHKN3Hj/w45wXC+x2dcQAqo
PR+UWogTNjjN93VLKaWohZXBYAvQdGl1CeeoYwYXBxjJWsNh0l2HtCQ0u9GoHxp3hLTV2ehLXfOu
ckLAQNTXIyKBFgdgvX8pIEsapB7go3zsoN25ONw7g7u05ZvaR/V6XkdR9JigxpUxSXgN2Pdg7WsD
WrQZLoxmvBls8eDo8W1boLHjcCkD5hKlu6kzAxXDYXarpezKiy41bogJkgiHI1qZMSSZwxNUzhsv
JLYqsXaGhfFYFpYPRU2o8ZxCbM/r+SuI4EVnpl/rwk4v/GmEeir9ZtmVCBnGfqmJOxPH3aiL1jYi
Sg39c0yi2liWm57IhLxCSR88tITYRElyGHRjMWgw0flOurnR8BEMCSqQAf5EfUWzOcmbHj1MEV9G
XXffz/5TNPnYb+mYo6CtwyxlFC+jDuuKrqbMlQGqiZu4gwdWS9ZVHh4r81Npgothwtfob9agnYa8
ghOqG19nC3m5gHVPyYL5h4uq1uVRwUa5znV9HQ7zbUAHXphY4VREiXiDPLWmvpll68JIRn89OwSi
0B+k9xIJZhTgfD8bxyKCTtBN0c42nLU5Ro8Ofnh1YziotZ+iuP3s29EmLWCWVjpmIebXDgjAZeDm
BvammB59G9+WAocsYezHxNtz5mMmjSBzmFaRK/ALwbmvxseyrdxVpjXaIqSJL7LuwkQ8ObpiE87+
rWoZgxn/BPjHOeNBUZGhU0LlJB4siIcrD1NFP2NqmqQb2TErrKbb0CLjG/WwSSJHMDJgNM31ZOOs
xaMsx+iY9P51kzy4IUEoojjYZbqPXfwtkuRr5wLLBDx35KKkSQLC6+LacVB8pNVbGWrXdeZVC593
JdY49QeCUER0dJuWTNlK20/1nRb6j1PdQ/pLu5NdqjBwEuaimii+Qd9ZY3iYgunGD8qNNRpHL8OA
TS9xnRlnG1aL3GiCaIuQb1um6GAhC30FDSNzeiYsEzn+7RBAuvZPXYhBPSuAOHUyheKVPrYvutc9
JtiLXgwJqImWple2UR9FtytL/yCaZzdFV21WyF0eY4dhaC5oSPJ704u/+Hl4lcwN6diV8e4Gzj4Z
cfyfmueppjwYxuYxjGSKnxP5n8PgPMqIrcEr7Ec7ta+dkIcWuN5nP4b6G4yICUVTmayLEk5Klt25
Yr7XiAX6ZpO9/vMQ/paExLb5zdH8z20Ly14YEXTiaGC+37aCQTcLZ6wJEDSe/AjqaEQcTPr464v8
bG80GHEqVoDHf5xhdYXe1zIsuUiI6LpgfiSHT7++whlU/Of3IECL44HekV5Vfc9vetQ5DdzG7k0d
e3bjJrbF5TjGJ2r+Yzy728LyVmmV3DWhh114LS9k7d3WY0GOED4cXp68OLlE64i90IUzmpgioLIX
3rtV4lgjnGKfp+VXk+H5x4f+tyqBXxIPv6Mh/suC4H/lWc8j/tdn/aKrX/77/70U3x/2/JW/D3ub
8xRGNck3poaQ5u/D3vtDtw2sOF0TmFlVAt8d9p4Bx4iVRrjshw31X0xE/Q8P/hOqLoMy1NIBqM+Y
h79iIp7TbNVZD/cCLtOfbKZzpL+shtqmnjWgjiGcmMu7NuV0LvL+MSqGa50809SIlhKUJPChvyY2
3p7k2MrZ/Gr12A5+c+9+8gqDBf34EmNM+jEhcT5y5L5f/K5XxVEw4/PQRyZufBKNEdVuUBRvXuY9
xISUQBY56kH7aM/I9OLoUGJhmMEayuoKiHe8k4yhewwUXJAPfcREpxiXkQXjHts9p2o2le+CfffH
JhfrNoU6Vi00jL1FFhLDe2iQnxR+RFyaR+wUU/BlPzH3SGMMsERX3Bny2i0ob6xm4uhKMAGLrvsB
DzJzAK1327lYa1H/bJrRM/NqrBeSdYGQSBuHnejEvjS9ows+gdWpqB+CuD0Im0MaI/o4/hp0DNS1
twTtwYBvpn+MI9j2GuGh49cAdxMte/ZHZIN4ArQ4+TOEreXXUr5wMnMjMLA96UTTNRjU5u5Tr+FG
4l2HxWWG+LXFRykgC5EBK4nkVGfeISDl109w+6jROFByWRr+BtbnJt2lAAMG5mOl5qwwnOwUMyzl
YiJY58Gnyv+c5vczps0jKubKVprxfYZ9mMBFVhOoVWGITZ/9CPdm9yJHkK+J5NCg5+8xzzDMhYWZ
agq9vQb7NddjhMQ/yHFOweQNgYNNjI9eIDNHXaLbaCDsEdNBqrImCvY6DWgTTds8OJX2tCuSQJWM
7YVVvAv3fYjFRsxAa4OwjnVOSEFzU8fORq8+GfONN6qblhHOHHiUdD10FUvEuxCLZRM9ko11e0iw
yxx9KiLWgEntwFnqW8ZNSIxcSPr7ZN3jZWBX5NmHddNceHV5W8r0c+0Ww8ITBlyY2XwhZvBSq5C0
lLK5LuV4kzbJUySQuXgWBpk1EAEFMsZXA0qwbC7NhZSfiwp3smYGDY4bFlMyjJzuxoiJTkeTZ8YJ
jG/cwZwCzk2tPc9lBosv8JFFpvcUf/zegnuZG5g/pRR8JFdhB3Exi3kvffeqLetVbn2tuqfWwkK3
uHd4r8IO1+nExJ7l1seEO0lfYyXbHLrNoGc7v4FA5WLTxOcYXs3pLbRuB854Bx1dgP2a1k7rkSjJ
oUElo0EMarENBFacUnPjY7rd4UBm4fxC9lXa+YtSpAvPhdZ9Wc3N9UjoRkkEV8HzSo5wNj5l2XBj
ZG/Sl7suwUmTis6cSfXEHIrhbMTNH/P5KnGKZj10LeKt0D4Wnn7Z1Nuefp36ejdEL4kkGb27MzNi
Z8TrkHJPneY1qG+NHGWyv3fd8MoxChLI72PT29T8p47BU4AI25zc+2zipbj3vbtRd7aJ/ZYzLkGz
0944wE1GoBbBtTT3TkZCh/qr9teIVV4RTKB9dhrv0Bnh+2AcyeWQkLt0FqCvP0fCvI4741nLj0Op
LfR2Rq9srLxG+Te5lwpwS8rLNtz5gKOSQD5h64Ti8fnToP6g7fYmkS2Oe9erkBPbf4h68RrnI4Iw
gC0TX09KWd+9NVEtmtODFmDlGvj7ljAyuqmHHi27Bu3HL+/srrmvDXirIYaTvDlzjJAoG5+8sr8M
4wpaKN5J88lljDG5GATWnxLIgz28tKH1N2lS8Kj1/uSKCr1P3L5a87TySfiymCz2xWvbm3eFqbcX
bhw+2Pb0Hk4Y+BGkSlIKdMqN2pwy98XCr8ty3j37IQ49eFojFMbPgVyHJGzZerlMJUkseAwlVoGv
znvmTphRRScZa2vPaw4+XiBB6jGaQvnfvBTyNeN+6Rovn3z3fbaVyCRj8uQ19a6XA9lLJeQCN1qX
cIPdcjgYyodJltGzgQpML3FYcZL5vtEJv3Mwi+r1q6n2DmUUHfJ2uiiC+kVI0k2AfMYUIk84YioV
zRdzowGLXw8Ik1L7xPGKwUD+qWu6Tdo5e6MODhqImSOJbB5UKyzIGhyQjDvlqzt4pKUw9Ilykrs9
krZmonbc8XaU4SGOolcXneEYaTdpDfQ+tV/sKTqRzb0pEM2VzTFnKWU0vLkGg6nlcNuI+r1xtGOp
sZ9HmtwFQ4a155gjfKVKr+PkxmLYlRHIPl7lJOuGIbYC/WCfWpQ8jkPQFWQ9H68vm5VuBeWt1/kP
Luu8zDAvTPiJI6lkqVsejMxmSPbuDpAhO28ffYiR9mV9L82ZnMsEd9J7n4Y19XCswFZGQMwqof2N
3VuKp0zPWKz0b4suWjaT3DQtYytMZYS0d05LpNp4tOJ8reF2WLbB2jXhH803QfWqdaJcyAbFZ92u
C8f4miA6dZIvqVXhGqOtE0n4gSH0C5l7d7J68Xq57EvM4Djn4CxATJqqBHZ6hLA0W+iSkGpgZdPB
4RlRpe7BBqTMyAzs2uz1mBIZX9YLiQVMVjc3rXUbmi8lSTxlWeF21V1Iw1kyxCLX9EEaBNPQ7rFx
oj2FKIgO1iFAtcYmWrnkEHlOitFg7UbZrKuCKF+QO8qy5dCLYxW1qx7kJPLYlMZbnz0pggZSVLs8
NDeuyW9FAVFK0yoUmBRN71HNiVWkFyNvX2ASU0o0kKF/6ZtboygYNCJoVlNuts+eeMqYd2aK8aIB
dLF4MUdMtfrxyWbqU3YdQwFggfAubHau8QIHAdTBeJiip2gmsxAsueqBb9qnDNKrNcNZMpVdAO2l
eG2L9P9Td2bNiVtrv/9ESmkeLs/SLCHmwfiGMtgGAQJJCBB8+venJPvd3U7vdu06N+dUpTtOp0HS
0hqe4T+EzmN2KYtAkQd5W4R7ZCtkOzb1R/+0ZctnatYsUA1UQvNZ2WNnxykNWpVml3RZFDam8AxU
XqAVQYNdVV6PDppWB0zMczxsalhtYM6NAjjQ/LCnorkXCqJAR4x+oH0gozMzbgsN0uylwh/HQPHJ
Rl8+R8GOWQiWsroNTmZNJXzl79Dn4nOupOFXaBjTc1vPzuxQxzuiUcSFZcsWKknxgX1Hl8BJyXWP
Ys5VhmRWW4eXto0ktXdVxmdpWJDPPrfQnI1yJlXD822W28F2Fbf7GZ5sABwW+hYJtC2OtNJejnPr
/dkZlVHalx0zMvIhPI13WkeCsjyoOnyQntLnXn9XtxAaEZU4mJDH9mdOmS6Ze8JqvucUgRyAi2ia
XZMtvq7yYeDUjZDU4MmhWmp1v94+g/bOG7EWt7wV15YI5klAug23uYNsyiW2FCu8XhH1RWdndbSi
8iYFW7UCWb+L8uMlPHHAEtsHJqFNfcOjvaL+k6tDCaLl9XboQy8jImQCdQsQ53nqRoGloexiZeCz
CGfUDHkSrxv9y3NWPQY2jpT1jdm4S1sJDwFbRq/JotEHqxErPeeCCHfJoS51Iidr5yKFN6KAxqJ1
dGwHDoYmp4ZCIVzg2xnNJrVK9APeFXnuG2S37WO+Oib2AXVS6jTVk/pjrvYu+qvMtnTo0MyRIw0k
RBSK6/pSTVbA5J0T2vOo3T6fOC8R8pcaDol38YQS3SgowzYYZBGUVrCA7aOKPqoWrK5ypheyu1Lo
UClb92miPnKbWKe1qW0O2ikw8PHbX5vgmvPMlzBX56aag4C6IICXe3u0tgvjXXvu03afHCh1yQgH
X888+rEF074Pz8jAAeaKHD7lSJ16zBHl/GpHDe10lQP1CODg2ZxiQ79mxQ7h0weF1JIO/n7f5UQw
Iy6rCO6L6zxgYwNKeWD24ajFuJKK95X0ajTSp10qk4PRDFck/uj8aSrRboUmLO6Gv8/dfiZN/Fm2
sLQONAkDDPbF1/bEQd6WADdU0FLxNtIieochojPh9RuQ5i+qPJauaVTQNbljDXwpTqsX8yBZChJq
JicTlGlKoA3v8ffP8t1Fuiz1hxLMrWhWd/PBRbQSmXj9zSmQDTW+oe/8CVz7dy/prxH78VG+1JKU
BiHB8wmtOgP3K/uzGuWvjruKZKfTXCcr8R+RBf1192H9V3Stf174CwqiVaStWRL70/serR5Th53h
9+OndAP0j0dzFNJJ26RzSZHipwG82o1zeeZbDSZ560FM8nIdY0x2xbAI7gvtO3TJr+Yeitn/e7kO
1PfD+zoZZxmguoR1n9fJEeUI9AHwhraPg4hnYd+JaCvaxehSIZjmPr+7/C+nyw+X727vh8vnVxO8
jsXlpagzicJMY4TZoe0d4luCvgIbR2f++VfJ7T+SSL+ANP9+i/++qv4FXiLfZQ3EH2N8TzrZkn1w
fmIS70Em9+vQvKTIWFYX5MxX7v/dy/1K1DoX+vN6b7hwJwULt71zU0Ai3gpP/iM14m+u1q2Cr1PJ
kBUIYZS90DT6suCtXH7ense9BqxKPNAtR3MQQ0sXCH189JsPsITfTN6u//bbK35Z/fdte1zdCpYH
KmBTQOCx8WIF9zmuFr623s70GK0ntxpq/hW5ei08jk8YEm+D83co3J8bvn+94B+f/Mv+oDYm0MoL
T37x8XHqXAWwfrAF0v0+TqioEiIuumSHXTzfvxnzXy3fH6/8ZYNYtbf2Jl25spSCxA6u4cpT+tcA
XJnb7Um/v9p3j9m9jh9WD5iRnN2ei7X31CbMPeIasNqvDfMW/v5Cvyx2/vhY3Z38cKWyod2olbxY
1HpiZ1F1Im3eClMyNUBkEL0Y+j6+8c3jfXvVL3uh2VyO7aU7sdDRULCO1bwtOaGwNbFCBIDtwUF8
NFD230zjX+7BPz7tl03xJuuAg2yu2+n9IxPoswebnWA2e7AhiW+3hV9twgb+tJpMtmuZX6EYunHQ
m6tUsB8BoZVRZsMcNEXve4THVbxPHbSzCYrCYoLb5Xdv9usmocswQ2QCDwj6BPHylx34dN5q+/pe
oyj2Qo0FS+LdxPGdrMIIAqH18XdbhNJtOj9uSl+u9ydM5IeZtDpcqesoXA+k8rzwyVMwKz8M9QhR
vO/e49ft6M9rKZptKeDfVcihP89ataG961S37j0qwXl8ClArXZwWG1yaRN1vQnRt9t/N2Z9hLrT9
u/GEasPRbYBN/woBsItj3hzkByulZyb38JBdgv0YYrF3+Sac+8fq6K6kw+yBb0BTA9GGn59OAk9z
1cH/e22wQphwSt3JCZr1Cn8ORHEQS55Jcfsdwbeb+l9fHwIQhgXQAWSm82VJ7p96/bis7qgc3Vrq
UiV1NLJ2/AJk+QMFSvO0/+sx/6v+2H/sev3UG/ttF+3/yf4Yb+w/98cmb/mpAU9/ad42u4+fu2R8
8F9dMvUPUgaUN2SNgNGg5/XvLpn2B10wcC+dJhGOrN3SBlX/tygHbnYyih2qhlSMYrCf/6tLZv2h
M5eA38IaY4oh5fFfdMnA0f48YYDWGN064PJaB8L66lRrXZvSUe+K4sGHvu8X8iO6XaMjhvRXsbLc
1SsAW5jLt5qZdIkoNigK5Bgf/fzSiqjU+8YhQN7SiPH2MUO+hQZSExqofh+pxc33I+TcPfjc/rZf
weXDRI2/DIhi61kOZsogOum4RbKZAiaWKFncimh3Cw0sK+s5VPGzkvE7AJXHBZ/CXrk8j2ULhWTs
GYgH++X01H0Z9Z13yoLl+8NKb8fe4aHhUD3ABOt+8sEnAD/GWPJp+nJFXylCrVwzomZSgI6dX6Ec
1H7nfHfydldxwCkC0PJdoO30bP1mUbzaLf4tQU2zGfYAltVgPWCQK1TxxWrarrVI6zE4MhLog9u6
nnAUHW1hjY10N6Dd4eY96VVHVf2CirK9fCJu/EmZAbhAfcfAbtV4UCKhKlfHEKJdBojzJiHjmpxv
MaIfF+SYL+hTUZSOlH5J9XxKsX4/OE2gJcPbtNYacmd7atSeJPsXTLQfoJ4H6rsZF5mCLSmWCA1N
pxfsBVT55WZQhUOPPcgfSVf0NzPnOcbhAplHGnQtgafhoN6LT2Vm1rEjZ9UZBTGEBmlDQUANbOSJ
t0nZ0iAal/d35/oh5bRtOHxv/l4fYDGWH8LzLqnPUYFM6W6J7nCBx5w9upjACSL5vnzMrKg28Kl5
pVZEVdMOdcg4SMbHBq+9zmqYCpiUo5gNruQFezH55LVIsKICGB7C/Oi3UzT09pgn00fS33bTh3/y
TgPMX9BNQuay4kuQ3WwjZw1tupN3IjyACS7QHuxXt5gXxpFN926BwrWz2FIjQdt+/IzzUSf/xPh1
hoQAQNGZ+LQ3zIQOcrr3nLdcSrZQlo0XB0H4h988oifdH7hbj+EVQpEdyNvuZneIFjphc024Y0Gd
jQajwM2kc6qS3A2aGSthJehLYyfFJGrWJ7tzbK9m574WIafiUii8DWgW3BywwZ1BTWxOJFadz+vE
jiGy5xCDzZHzp68KFg2LVcAmlRmduDgOhtgdfOJ9QCn5jGmQ35mv4KsbP/uITte+kQAlw4HFYPph
qgV3pZG8bRmUqEBpFJIFvb8C9dRtvFqeFs+RsUP8zquYVytsA4PnyOISlr8zwvOMXuf51ZZEC1Wc
AucVj1NxbvxqYw7qt8N7U7ntMVLM4PlRbGqgva13ndD4yt1nMbkpEfXiAuBXLWTqKkjORYoCz3qs
tDPFRmSwU7DZCSrYh01hJ4cKKjI2J+8H8Gf75WNFuxIvJepaAVUMBCfrzkxL+8AFLbNFFcNmKxr/
yuxh9d89qfWr2ruw1RTumQE4gXPz0JN8HhOkWKnWKvjLlRFVLVzhNDvdA9hCsvH5hkcJoGMX8wDC
O7VePMveZb+Uzay4DRsTh3ZBdw1iwrDFbOci7pov93Qc8PqNi2ZFbDaIQMe6gQFNZNDKoizJz7eB
2c6REbSllPZr3S6bXXQ0+nRKdvuhhQ3J6uN2yxwJU47d8v6kXJkj3lzj79rbq8GjTFb6QNVjiHRr
YnxnZG0nqz4a5rgWgI1bLawP7W3PZo4/MURGf4cHXnSOcoTUHutOrBSLM/rkdvBYg+DG6m7dIerO
sfNMrGeiUgXf3BBpoCncCMyiDtgIqgH0flVZV/vB3RopOAmimnzwLxXmpI5b32MNd7LFsRL4UEAg
cDXqVyNq+WpYbpAIvZS+AWgf9/Ay6uQp0BrU3jBeKdGGtqanC/oCEGZC5JgdvBf3I/PS19XYMg6i
hEO0cCzEGybYLP9wWg//iol+BFV9jc/+OvnwWARuguaO8TXSvVqnQ0eVVLzis9tfDv7+4DYRKvd9
M8DzLy0C66+M/7+Klf5/i4K65Os/B0H/h/CnfjvmP8U/3Uf+Cn8U0/oD9idRDpqCqgKK/V/Rj2P+
QUXV0WVqnaDOFZtA9u/gR3L+0MH/kOCRE2gaDCOC2L+jH0nX/qCzSBoEQA2QmkKJ478If9SfsytA
Rh3sHNEyrmbraKd10dEP2c6jbWlQrE754oZVHHoH2HLkKYYD7NX0LAgglsQBJLJtCFsAzWkvsF06
JT8M2a9mYheU/zto//suOtlFjZQBzP+XPMh0dgdJr4t80fTwV3zX/W2CoxDusa+XXhPK0THbrvOB
mn6bovzy8X+48JfH13d0fGxERBb5fLeUP1ZDzNCkj22vE/Z6ejpoZWKI4rvH/TnF/Ofjfqn+NCUq
FCuJxz30OTmKjIuuApqCgd2vouP+m3WuMsd+O7rd///hHZdScb05Z95xG7S9FhOoTgcXHdAEJ2tP
6hcfK2+/lmOqi+Rlx+g6ySks3pbfvOMuT//dOyZF+PEutoBSVk7BQ596clgGNYYa5vs5k96k/jZZ
BSe/zB7QYPvHjM6UFPz+6mr3In939S/1ob16yKVW3eWLffxywnfKM0Nng2e0h8UdxkUWVXl/N6eh
NzA+OQ0Wnyf393fwJc/466U7CtwSFEYNlTbfz89/fJQmSOd7vjAmFZPtMKf13TdHODSNi9fdBBvn
Vez0x8iT9E+RkSkjWK8elFJqD+cA9/rywxpK0+9KzRAJfjEyFAPgLCB8aqER+/N9nZV8y2TkvtAx
8rXN+ZxKm6qPRDKCpS1KPNk+sFLdJRwe3Otg9aqQcGAraD5Eg9XIOdn6+5NQUiNy8CoFzFUBoEBI
lvY70DXEBKgxFNGF2oaCFbpbZM5456F97FJ79I3Bdoz6AFdaseEc3FvCIwunvwsQsQhP3iXcTYz0
2bNe6vg6wgjyDZ7cEF4zUsNv8qca0n11Kbql6GKDyqKM0myMwd41x5DW6BBU5BRdDMnv/bv/VxRD
qQVXR3xD/XwMzg4eWKB49mfNV867K3W14GsGrj+wXO4ps1zLXw1N9LRtTCU+ZGxd1fAWn/vHaQPq
Hf+Eq1974CUxn+EHta8NzQUmvR6eAl0NyQXscul3jo7XDAlh03VeijFiXaOLj42Euwu3gTquk1t2
GOyxsBZE354aOGwJrpRquF3mY4rTA8q1brVAHKwQZSJH9cdxJg0BCRtxCQqA2uNjTux6SO0Y8+z+
cchADdrYituBDMYIj7nhha3sAqBdIOPd6RdjGI4UNRw1fM/F0ScMmiCPslDiYqEv5J4zkhJreRyh
YoRJIazVkTO5u6eNNtCT/OSdST3M5DDG30fNCHUkEuIegfeYAHmOL1RKTd+G3D/Au0Tu22MLA93b
BmOf1/u8aMUle7wRAM/UodZvolsiWaKMVoHTzxOp3yaHjBm0pJ0aYNr2VhO6YTPiYbGCFdA1gi/X
PzFuUk/PAIz5YD+qOfOpXwanCZnErF2YQ3ZW1Ppy/0oOxGKfHN7OKQ3mfXZf71/18UE4k6t/mT8y
tnrTvfTRvL+zLk1YvOPmHdhoObXp0WHxRHJUhJXlN9Fh5mDA7KvL60ZFUh04C9XQu4+eh0Ihlqem
it6ZzGI6aQdnNLTvrtxvB4d5GxxwIZOp1V6YlOeQBI1+Mek2GZO7Q86wQB75vJFoBA9sXszgmTRo
hqPL7h3GpyEJygALLtLp2eUcIL+MLYarL1E0kIf6Us5Wo470PrnM29jGSwkU3TY2+scBWoZDhGuO
qTbaTklPzBe1d+o3vpbVvLaBM7IF/BFM2/udARPUX+Srl7ZQkS02350xaNWuR0DNPnx6uMMFTCvW
LipXSED/KWtuYvOJy4tXVnwLsrhPX/ncByjdaeNjavZKH9MRz2FPGyF1t5o4r1wH4aVTsl1amTmF
joJr8LD62Ae7gT20xsVsm4CyUBb7QYX7D2LjbrvAFQeELZriDJOr+3p462Y8hxnWqBIm8OJWC14Q
o5NMD2wsg/MnbrXPYBfbI2brq50BTQHegEvMePt6SjHg2hXhjckZWiMQH6vJarLvn/rF8Dw05uQ8
u1TKjgO7d3Ew4totjDEGg1NdoKm2/7Qn+dCBadmzOrqlMEbbHqaNY5K9KXvH6Bjf59r6PDqMSHfH
8vC04xXZ0+1MegqnEPrwRuKJUVcPCx3/5qs4env5sPGPKYINU3aYfHT+yGdK39zYkRo1ujgPdlEx
haZSTJ/zpl8nNbaej6mU7CK5V1MKGBexOtj25KEZn2enwX18ztg117J/mpbTC5YIxwkmU2NjDGLH
4JbUiTEyYbX0Za/NTiM5zSfX9RZxwoEyerzrzArgKsrD39gnlw5KYr5Uk5bgj53jMHmr58xQD5vO
cWu7LBmwFwKrj6ncM9MTJZWkmvB2MWpKzwOQYAtlSCI7PkgsYH18RlBNmBMQxwj++7flCuMalnQM
jcQYIbH2wLVUAXgoyjFaWeP7S+1rydOvAu1D9uxJ1esyOr41ukS4Z2wDFEID64NUGBgytbJJOWpm
q63YfWwnUKCAmCCdAv0YiY/M8Vbj7UmorNC6f5of521myvgFHGuXEZ7VgTKQ8Ko9BKuUtLmz6tWG
94Qs7g0X0eEhaqbb8VaO2R7YNzBhIl8fFqS+w7Pi2uMm03tYBLyWs9Nsz8a8Wpz5PBePahyFiWzi
SwzaizB6F5mbu/d8w+bB7VxQSLhbn2UDhX6M708nCq+namqv8STVoxsFu487Nre4VGVSrw40ygy0
I533a7Ql07oh6gJIB/aQQOdLyeqQZ0KUsBUnHd47rUQaqh4/H93jNwFNl9T8I6RyVEqnpoVsqvNn
E/uHsDJX73v7XlzyxepDfsAjc8EFg16iLHjB86HzVtY5y7/Db/yZC3yN5H687JdITj5cbvdyz2W1
FzssxtqK0/XBRr4v3OP03EdLXOSvxaykJNPLcSJ/KYYMTZ3sR7eM/thU+lSjwwS23/j3AR5tsF8N
CMwOBSkjEiujG7AfBqQ0j4Vc6US4L/EAnp14mWTreZD38Tn2I9Vli8D1fR1na0ukVBCFQszjq8Kf
DFE+F8MxkYc7wODENaJCpKf4lZJvWIRTgYVOMKY0FvUkdwD4mu+LF8IiS7uJQSFcx5sUYrCKj57s
pmRpxDyayICZiYvI0kz303P4OjqIAaY6fDqwhMkuKotRi+NYG2SDzn6S0MBzdRENNXfzEQyX4w3H
BFuWEcDhFN6a2xKqexYpzo/JgC993fL1NAQFBRqRzTOuOp3j+So2mMa5A65PEVZEZzE9iiB9WRGs
vQSr+BC26boQLx2aY+cN6OnxtU/xMXgl2BSjszePkod4z16fPIKX5p4fB+Kth9AQsY4XvCdzYi6R
8Tifb48oid47Vyjgdm4polnpOd78hV+vbQQ+2B2Caw62XoTJytkd4GS8HXUx6JpyJFU7DlRKdq4k
YkOMsgmm1lnciGlYuK9O9Jq6762n8UeveGTyVnS38V6RAOSulWjwSunWY4jdoHAxJleCW9qIseUD
Qe2bcc6r1L24dQO+vxE+ZDIhdT8MfcP3Q1u4bbLci4mfoA56CONN0IplNFu5E80NKy++iCHgZSzF
w0V/kt5FXwx7eBiKXpQ4nHml7ya9xB9jG5s43ksl0ugqJrUfG36Pv+QaMactViGfbxiIu2NKjoxO
iLoOVWAx2RBuR7aYndzsKrCx9COcf3izqnt1+xNVRP7s/RkYDKeWbHYenj+PnpawNb+J/uzR7VPi
lfA+MBk3/yPEnl5Mtry2vZhjGuGecD0GHy/CD8v1EwD1mQ9UhvvyP85uwBRFqtyVsn6vnwg84Es3
4w35n37khh9D8MqB/55pAuCLI2Z9QJ6iHXMChIDaXTuo/Oya4AKb3Yj7bnRN7653EFF2EKnqqskc
o58HqUvGlL15BN8PQvLZPOOnl8hivt48O2yCPpmCJeZZOipFsvO9vfBL7nsnwEQM5gePcPhTE5OX
ESbXlJCZmSSFfjSbu/6QyXl0++FyhpmH+Eyjl7tgeDmu+m89qooiWW7dJQwKXq2SPbDbfnLOS+GR
B9mnbO+MFu+Ck0gcw4jBtqMdTsXYzXTfd+V3A8AJNzTzZ9xd4ydHdzJ6Wd/FXCVpd1gGXe50EXU8
SPEodE2sVSxvRMg3wTwuKvt7toDku0qJ/qtKCW26/93cvtQsdMk2c71ic6M67r6o2cvTW2d0bBjF
0mO1jncurQZuUTzFesqcKeJN7xpU8cIWeB9zLHXHOPNb/H7bNX6565oKdHZKWIisfWn4PupakdpV
ni/m2z7SU8vcx+YR46J2fBPTM8ZI2wS4FlGKndbsoSxVYaU0HhKsToJt1o5O60WykSdHP8eje++S
vFz9atERrD3OUejUC2tqxXdZ5AO8wL+5ffOX6Tc8QYXym2lq5heo164qb7lVc/uFgKkUAlUn4j+P
9Te4eliYebb30eLyOrOXsK48LTOX9rvkP9d2/NQzWQnqFJPvieyRtngPnJNXPuU5YiDu27dncl+L
ZZzMPpB2XWJnRoEF6X7Fj2pxn17f92P68pjhPcQbuMTt8A3syndhwq/qPh0R8l8P+KW2Jz8ez5Ou
rHYLJ9r3Hgls/Mv8Fl9DO27OHrnOXgnzWEnq/i7Rxwhey9/cgNYVlv4RMPxwA1+O5ROcarnZSbtF
92JJ3b1rxiRlg8AoE8NL7z7GXVhJ0dBm86/woyMIU70iaD7AfXi7V3jO7l60s9yDu01W//v5++sw
irqLI+uyDo30S/2lVHbWo5XV3WLb2RS1soD0Rjwr6rfda7Heu+e/8Ar/EVz45xf+YzxsABm01hEc
kb8U4prz/WY2EPkXGP1sduEl2sUHxOTiYw9L4HCHtTtujPQYD74SIVZDfeweAPFHLz1QNzbw/eQa
WMTlJ1/1HsF+/gjMl3K8DSxvRTwQ2YQWVDGxEEWDAA+tb4brl+vlh7v/Ev7pUlEbW/25W5hYiQrq
L1pQkx8XPi1qcIrNvHkrHXo83/kgIADTvYl/DpyNbrzqOBT0vtRRH9t6X1BE2y1SCI35G8pxB236
xCwa37HnkP7/sRzdNo4yaZYq4hLTShtJEJKsK8QlMAMetYPnOcIV8UryR2McYFq60+gAP4h80BJC
t/DuVimYlQIXIZfZgAU9DphIf1EZbZDHwFZm8uh0d5D0DR70NlWAZu5hvIdjcASaRSvHL4crt4st
b2zGGHvTThcOmQisiNlVXFL66EDj3ysUy24AzbsY0rvXQkr3sxNHFN5kxKJ6VHKSUfkJaKcTVu9f
yiGiDbEsnPhMfcpkxzi6XSR6AhEucwc0ufrSy5kiLita4FnmIur/eggww8n5wDWV6bILtiLMSOVX
+mMkBlZJo5XOvuD67RniC2Hc7Q559C6c6T25vbBhEUsY3d1nSG17Ml/MZ7yHR/rEP+VbzaCLM3HW
haVD63p4uYtVVBAX0bJzgQ2EOEpnVeTsBArMeu0+sbndZSsUQ0jl3IIaW3CMHYp+3bnVpBVEuz6l
mXJ99FRT2Ak4UdeZdj7wXnsV7VAetyf3xk7CvSKv4O2CvAeA4ImQMM5Re1eNa0wk8b7t/K7uwzvj
+E6ptwshLNOnHpSvUuu97YqQxnEMxUQdW7v+DvDBUu8DhlKIFiAY7lOpO3x2iaz68uKU7TNnul07
kTaAIAZHiHfbxs1gG0qLIpXH54X0fk0rIzzN5AU1AxKv5uDh/JpWw/bNCct0NcUuMykoRsAN3RKR
y0tum37fnw5lZPLuOdgRbHN8SJhsuuoQOtT8TMXtxRleIxa0QVW1vUV5I7Yl8mWiPrr5Jx6zlury
/wo6mA//Dle1Ds53TzsGqxt+4P5u75lUWklwby4giYb6GGXYiw8whT98sk6RabP4+xPIjLovv512
oUH36aXGRFOFstsZUlpUlPPx9emaVBEhdHgOr5LspvGQuTAzLZY8KNtGRYGwfCEbQRKfaatjD+Na
GwChSC+GBYN2jNXQGjSUaWhEh3f2PENwKsE1J25HMzy+wquiunCGy6sJINfS1NLEtbNzuqYn0qxd
Bu3rJZeFFa8wQAb5zTyyutLved6tS1fNcAsQxrtN27a7TWysQ9ltCFs1QRXTJzLOQBfhsEebQ+R9
MwH5O+yyixKCE+HfiUptjOcnR83gkRhkd3jfRqy0JWWPdB+2ASoz6pjVtM+gFadOzAq7Ug+Rombk
xNzpafNI2jhPbh22Q87wNkaQrX9jc19ld1d/df5CcTY9ZwCZhReOmUSGpLjbAb4pDLvSoJ51tWsU
RwjOu25RsRM0+5GxZw3qKSRkipxO9+xd9kZRENzS0aP+CsFl/Bya2T3BhPJMHfX6hiC9i/y5V6dl
CsFofgC5j6l6aKVtDIYEar9QR2q/9lbYVio9fgXWYDfl0ySF1Pf23iGr0/sSMlxw6+l81yHr4CJu
119wDYl/399Yhl6ZHqElbmCZb+RhnuUzCTYzrg2Qrzx7CILoNLne46MzyketlCKGW6DtTUkGKnmq
z6AVg7e5Y/QyPuPph38oNEXgEsl+ykxTE/xHG32sbT1tcqu8fD+5tYGenWY21f6GMhaCvgM0zDWh
9rfeCTaC5On9s49794RqMJiAbaD3pZ7FsB0GzeyUYB7kb73SQ7fzEz17oO9UwO/ZbQjDIMQkPuaI
0eImgzmMhnsUwa3je5xeTabejcyOzIYdoAe2jGYetGoCwFPUuZAjFMZEw5rYdwb78DkhHBzx4u+f
KBB0rVuQNbR6dy5EvJy+zpP/oA4eXthVAmNgZnjBsLeg6/NJVR9ZgRlQNNce3fBP3qYI6PalqMu8
HiAG8tEWmbrxNtPFY9Mk8pLyvd81guohtIiU6R80PdZfwHaxXVf+6cwSgQITdBOt6iObT8Rtb8UE
ScGwjKu+6t8zfBXGFS+4HTWLJ3NGCQviMlPch4VrT+9ZE68vH3j2phQUesQnO7G+UJ4+xie+oGsZ
aV5O96mcAGBij7hjoN706G2RLD3So7vtd5k8nvfAf9B20mfPnswgcCrwgTw6pNvuc8CB0Kno8VXi
2Xsw3e3FeaKPkPF17x/npPNehX43OifAknkL+C34eMFFjo9cZwA7k9pCObiHxvrsPmbHAc9EJ0KL
dHfH4YgTp8foYw7IvTGPh49PlJaSe0IAsKwgWUOsmR/GCLljQVhiXfnojHlBNpXv11ctOsEAbbCQ
CPYDXAVvgOTUoDiI6nVLz8Wn/XZ/vX8w+2mAXHBliGFR+uqcrRBv5vU9A4vlBNVov8FCgUqZtsDG
MKlmDd71LKZtehzKmAYI3Vd6nIlYOQdnh5AQCQhG5hhvxydKsOOyZ4d5H70DfaRnKrg0YQwO/W4m
V7T8rOnNAHoEzTQ0DFe1XNOe1Jd4b2VPsF8ovzcYDkbSmb33Rbci+zS6DrBs361pDqBsSXeBgFNd
chDTFXE5ToHVZyocZujguTDoi7zSJcizgyTOG5SygS/3YHx32Kaud92W1IaLnjTaj/FJdy/0FK8b
nYaGjB/rhCmaYoHpOeM/O4dBO2yDDshJMhvaHpuU3ySty5cNqoAqLS3JDgsBKfkutr0PfWIOjqnT
bUOTjqMqnmul+1cFC4ru3vBJmYpSWRcid7ue1JclgQu72OLs2leHHLo8jh3XaZOClGxTHDGxVRPV
x2p5hOErmqjIzOE2U1DfFrBfTQIeJBkv/d3a8R9D+jb1+pY+MU6Pq82FTZaZ+0k/qIb1TU+HRkcl
SBivy5sl9PdxXfqXbhwpzOrvXOeygcj5wD42n+s+dggHLHg5MwBW9naniESSmAu2D1vp0UUz4Nih
ME4LotjNkfAqfY5kZDk8B9wX47q0TgiqdgnLTYGQK6w/H85EM5vnqMLLIwR2ifeuAtq7v52ped/y
j404E4pUoqjEqUy2+kS/C55bYYdmGFiRVYfDA0LK3q2jRsBUhwcoecXRZ9pzlRUIqw9qzQo5CVlK
K8ClOmsN+3WO/gtMaOZIgJDN/gW7mfvrge5Tr3LzyExO8WXexF1Wbbm01zAVHh8H3Md1WW0YahmB
F1ZuetmsBhdcKWebM++AQvKWxU2nz1U2zP4VpwJLN6xCrY5Udt2hjWopcVQfHTzi0UevWjozent1
ZA7VIdOaokOIdsB0R5lzC2YYJrRL8E1wf+sh5u63PSzHmee3qIx4v6sr7u1CwQr61O8/cYA+wFAE
LT8/+it6A8VQScoHgBE93q3DcuGM2R2XLGW/mh1pUi8LVkx08Dn9d+83moFdF+itHtJbiDcKuZwt
ZM21RurgFNURzNuY85TDr3xffWo00clTNqcBQ63GKO3el7QmK0mg7MBOe6C2AhR0jOf67ekVFDmZ
PJ1lNZoerhPq3hqM2wzsgGu+3bF1iYj+vAX4+3A3rqYKtubILixZx0KOT+tG0FkP9CEmvPFuUrka
8T27MuZl8zvLuU3ufPmkG/71KkGDbTcEStpVmJgPAk48tsnnuJxfeugTisO7KTZGn9g3tt+hWNMv
e71FRt+O5aXV12Mg0oKXSVkKsXtYK9feSVyDY2r3msiiVEQvdYeqPk04lijNugOdSMcSGlTDuwuP
n/1xTVDhrrjdWFscZvrSwMhImHfOKlCVLthmLpAb2G534Yl3mbHFR0y8xFmfPI6igMZnWs3YCIy+
OdwonENMDdZv6Svjku5yg+CRKEZtxMSOH1Pr4+gj5hzgyACCMW3D1r/DO8x7WIA7YqMOyqihlVin
N7GgMtR3Zla2Be6Z0V0P98jlseGgd96QzLCTwNndsEecouPnbr2Nt5LQxk0CuNqkc4h03XOk9S+e
vPxAu31iJw4ZVOt2q8irZtTS0RiqBC1QIKcE8uyGNZZk/m58iJ1X+o8dzvLskdAG9ZtJsjujC8iV
7JdnQn27d0q1VyVUxpfgw7hwL7Cj8JrG05tnP+GcQhc0riM51sXHcV2uXGsML1vn2N9mZWpY4vzB
+gANOfkfzt60WVFs69r+RUYI2MDXRQ8iiqhsvhi6Veyxb/j1z7X2HW+cTGtHGvFGnarKqpO1gdXM
Zswxx1TCrf1wtXGJygNkW1Qc+UH4HhuhKP5+O5gUd08Ws5eTYoil033kbYGa7hDSv3Vf0Z1qPOnt
3WrcHl/MtnMxHwlDOpLWiLl6x8pB9aA+Io9hum9a45LjMCWFhArOAvFIS0kU93jzVAi68+MXg6XG
pYt2FieGW4LVPTTcNs9uWYflHRZJieigvZsCkZANdh+wBmpRhaleMj3WVo/i+zBeMRNcfLd8rI6D
ZB9p5IJic4RFAiNAVwEg74tyqQotd4qS0uKKe4UYTUVwL+ubAHpAA1t8jiBp9m7ecnIl+oDRi0WH
8nrDHxbO8OTrYtVVTKJfGouYMmaYxkjDPYuNp1EJeX2hq49u0FMA0hrBcbRJdPrmcDJOna2lIN4O
FPs6PQHUYX1GdMDKQcYs+5K/FV/r78NWjm2m9NphxJM9UaESbC3du0cbb0vDbreJMELaNFcg3jBp
Q9Q7N8KahFf37jIem5yCEfbB9pshCgV+ZM2gAZjEE+YV+Yp9Hz2strvvUSwFGJ/wbDVTiLMQNT4L
rV91F685x2lsXKULYb0AJ5aSu9iwuV0NUs6pStLTu79M4CutKXCbz+WxCx4xZhmpJINLFHVBgq8N
SK8OmfwQHAz5Gl35OLX5hMPHh6quGt1CEgGB2IS9AXy3b8HNe4V3Asqg5Zycexes29HsnX3xkFV1
dbsVnR2UwahQIFRReMfSeTFwfIt6U29dRdtrAsOne+hcqWLhcmeX8Z2JZxbCRpQJdGciERm0qsLm
Qg+nxqLFz0Zny2SHZajfcgzdbJQ0i6F3GXC9g2t//f2zZXRZ6Uyn58eAg9DxMGe8/c2vcpg/jOem
nC7KXjvYeI9OfWU9RzefxlOGpnNodaLkvXlSRTGnYpEA05AKa+mrxTwFcaTGXMYtyhpTDUz9u+k2
8ACcpR46HoykE2rn3Cf46zBCyeZZKaOto8vgAKHhBoK4TrFdejaJ+Th+IWBbHPgDntINqGdPfoRN
eIiNr0eNaMf/U+cU72ny5gYMN/aNE9PCg5WdL1nS2ohlq6v41P5M1XvE5ddzisLdvJVd/JPfgEqg
Iywhnsx0iBlI8g35hMCAkK5pH22DzhR9cCPTnZ7FV+lPxLARtn1tblgb8+DyqwZ6DeK40Lsy10d+
iu1QvdLCSw3PuOW983SnVHGos525HbJTeE0DJIuH8KqofdHL0S/JlRmgM1aBcm7werxz/kJtH5LX
vX/zQb78o6nY02NySIh/Fhv7CK2pHJxq1rTi6pwcvH8PQaoy3TZtOTL+MD1PK67GjR7lRqfl3KfM
F4eHgll52uuU+TDsH6lY9srO3oVNpi6QYZ7bQW0JZnYUyugRK09BewGE2tmBZPE4hEoRw98n1ycU
W3kQBszzEN0QTJWk8W/p/d4EbHx0MK8RvUSIX6yQJEU3xFRXbPjBPg2muleNeM5OGK4WEOyu4NVo
wZm3vo/4h6J38jmfNnyIFNWc73qOANJAB93aD14hKKEuGFNnn/zrqLLRaxtr+dacOIShT8prlw6m
xyY440S0uvXkAp7yCs4OsM/DO9GZjsY8B336jNgRxWwv6wQFlMOwSh4RY7ztMTzYoYEkr0ML8ydd
3TxXZnNZzrVpkT0XL6+2ES3CZrqZ7FN8dDX5LHRmu6A7qvvqq64+VPtgngONmehBe3GPVNyT9fL2
8ebkbL+v3UenGZz8sgeiEDRNYOhp4/vSqZ/9erb1n6NVcvEbHovuDc8uljncYsyOXZozIs5sp85W
NwN5OQDYdVBNXVz8sWJ+49KLjhHdAwjCYu3vloinUJtoM+m4YXNh6e3YIPozOuN1nydxv1kvwmSO
Kl+7daWbSG/m/fsBt4Y80iXEO1ysc69MSFyd/fjiHWjuP4I7c+v6nPdIT0p4hwXYPx7fpqehU4QS
DQI8Yj2eseavOoxdwE7ewAVaLgiXu4MyW2dhN0TYKxWMYnYZkZJyGc7QsM7gX21wXcBvUfMQu9N6
q8WuMI0NV23jFqAlerf99YyP38Qr3yU7epptZ1WvnGlrtylWLoA1KMXdYfrNo6/MjTkg9mt8Xlxd
BZzkJaAVnYPXrAbc/QX1C8fbOwH99I2vJtgdqLN58x5mu6P0JOJl+C8AFbia8CrBUwMisWg9AnGR
xIVV50WFWOtdPGoZpKomI0ep4TJN4GZOL/7wNW5bO2ibIGnIb4HWoYnE77ou1s5+AMMnUnGqkGHS
g81FcjlUqxyoacBgRIEJYHANnoYuFKHQbTRgqKQ3pS4QXfNaUHNJFnoIm5GyAKePTtnLUZbGcoOL
/9YW5aCFzg+5LLSauTaA9Qj+XwcAO4SSFSR9yNmp9Y4m4xQ6z53kN5jtSMmrgEY5LJRqrb+hJeXK
WRrvBTyhw5DXa1Jl5vDnMGhXqpCcJLRvWw4Bv9v8uni7IUxfrNJ12O4xlcvczx6YcUetPlRCld9Y
8XR5qw1VVRX6Jd4KufXVBrWNs6xLUT7oVOE2opVqcOnsgkv4iQ+uyKLfWy3HkNqobTT3m3VKb39z
dSr9sdu3tTtlJDTniDWnBA8kf9wkVkc6VOwjI5E/Vat/SFH/eu5bNXS9Ykxpm+msY+X7QLyHZc+p
wYzbW1ElpIq0hNoHHQU8MOQPhbNf6uR/ffFbGZSBO5Wxaz1W43OmfBul2H0RP8uMnVw/ffSew+3s
MsPs/fux6i+7ShMvZUbGzkpB3Ldq46R51m/P3Ws1vgUtF949OfmlT//Z8OKWC8NmLJRNNAf4OL30
1PDsHt3N8/9HifWvd3irGT6f58sKBXEqwEGRkNs4dBrmE6c9OqUtEPR/f7HyS8H7r6e9nWM0Huv7
dpsvphHXW3vndO9VMNHEJT8MtpESqOTNUPonOtEag8c+SA/9Vu7+6/Hv9eTL5VU/aM/VuObtuwUl
G4GOOhN9gleF4KpQMeq+FjDPLWj4taTsQHWc0/SmO1v/6J2ie3jzcfCbplUPH2FJRGT0th/e8W3e
xU8vBHzBekNt1hF2gPnw9+077a5a88Zct7GeV4Y49xrWqYsC6cR64NZ7xO/7lJFBL1wvzQSfLsIv
Zdy/Hv52GtTd7TVRDR7+6rfyR7+eHLHvafu7XJLH3TIoCasRLcvz+vw5xdT++3To79ewxfxBRA9k
25dB4/l7uX/1VG/X7UZThzVaDGGkhrc2/XcowTPBx0UYrzVc3b0riGSdEgza3ygPxXpUzaurVTFG
Bq7QaD2qLxuBBMpDIC+kc+HuIt5Mo8b+Zu2jImLgWmsdMi0PAPfRWT+CK0VcnMEzuFmr6UP3VVKR
ltU8MTLAehm0BdgyQrtYJIQU4yYDYKw65cAqPz8FLQlUjj2ygBIHnD1BGAaKj1+IGDIznp8+0BN+
+k3+tJA/C0THnFTFYOyL8maZr8WRwTP3uzqU/g2oHATauo71tNXZ+pO4GVz8r024sXGm3vPDufzp
wfnXs9+ss1GbFKivP1XowA23yoCb2hkV+owWhA7zlJMaBVj6GhTn8MV0BXNMe7iS07BN/p24BJZT
UvV7Ga57kLQfs2uk6wShh+EnL6K+kyDok5OUGrTqEUBoNLS3O04v0U45M351aHgwRdsxhT4zihXh
u1XSA2/b+hKQMwPTs+afHq5rb67z5+FM2UOPv6HLYZp/X97yotwnqw0PH9FEzajklRlmeV756abl
+rMTXesQVyFYEdMjhIhUjKE7T7GJb1u7NEGl6PXXBowwmhltp/foNX7YLndzDO7JKfx6Anqp1kp6
YK00l82aoB/taB77Ju0pFO77cw/Kn3UeIuW5a1oru38bI7lJn+9wTgIvLhCcqNaTz38wHOp7l+L7
h7950FsxYcbkTm0Mt5L2CgGgLSIYhb00TXz32xYdWr4DqI/LgdUf/dtsaO9u9P3ZclP+4BZr7Xtx
nRQ8OwwhPzIrjppVnscMg3OQ6Oq5iauj5f5DhoDFURfe0oAbKeb7D8pV//HnXE+6UlsMvlNbLZpU
37zbcd04rNX7qTncCwsWoiIcP3F7rtkdDvls78N3N/773UzEQWqOeToNOtTeu9PUZ7VrKcd9kzVH
B3jlA9Gy7LobxzCodRH7he23u0nD/wZOdJBggMl5Mr9WCamuOaTRAzbLIeJgUNonF/n3rjBj8D93
gddDqL9pIKjThhf097bUj6v15Xo7NocXey8iKnnMpQj0ylxlN7emUCBN1yJee3kOt5Oja/ikE5RM
AaxLMkCt1x89zBD2D81UjI1kbF0jOHfagmGSULRH/ZpPagw11PBxEmHBhVP86mvUkicwoCrWfdV6
CGjAha55c37+8uwGNPHDbvdCaRpI2TgpR8Onu8A8CWcXx3s7etl5drItzed9WBZ3BHcgY+ALBXD7
MlXNycms7sDsDWgrhgijkJYrL8Q32i980nx+AAcgt140N9ZttjwOGacXzeeUWAPV5cdQT5UV3C2u
27oywxgnBBMpT4l0o3JYAY7HCGtQUMmB8P0s3GX7JtsDqwLyJauI1bRmJT+B2YclP4tKqgb5kqjc
nLUW+SSo0eZW9lPqEWmLr8pX6cPst7ojTViRc3QcqobJxkllbTtXKa2erbD/EJRWzOW8H2bZOoGm
fHFWkOBHzcp5UfcNC3QYFvv+zrmxlu3gZCpb83V0KtToqN9S8AAIZygS+fUlvNBIQLPi1gQTPi8r
103qD+Dn1aAKFStWl4Y4idhBNDSg8DerUR2gIngCBSX4slqUlkWPkT8JNOpCpJBE0EXr5HEh9osE
dffVeVBBVzFTv+nkURQyIBu2vGo6M/lbzMQtavwkF/KWwJhevW9+FsU9sRl1FHNgGb3H7AWTefqy
mDI4WBsimRycy9ej12xZKpUsc5s+rC9GyouTE3hLHRJzP4Dy2PlSgFf3cLOZAmN1ddwcv0L02aZS
0m46xx+som2pqjVtHETQmgECDWABDsHgezerLFxQZNW5+F1mJeZXU+KDAWg8fgBz/jrZ1+HKHiiR
1gK4fMSU6dCTiRudYcOx+S+/ziAbhvvFBCGmLwC0bOyzGXSBQ8xOmcHosrtyDpVoOV09+0LueNW9
WZTBrmI37tn2ttddhdtMJageLB/efLTyswjBYXotRuHc8Df9AQn3YDt4iSWYAHRr2lMXHH5QWhOc
YnleNCjpA89MmC5FU6fhHE3UIuDled0O4DGl2I5LWarbLS2QsUExmN9Kq8/PGkjAs2lqoCiwOg5u
H+4wdwIwRRaQoXvX/VfWJuneie7Nn177ML5XfXocoD5QboWGJSbTf1umnwj6LZLBMDHbqtnGSuvq
m686rB6t1rWxag5rUIPp8gjpQJzmkdOA+aFSdwpSzs6MghUHfCN67tMc16KvQoLX7ELExrPgpTUE
nANhA5CZV71PkYT2SyzMuLMG5rOFYFer9faSp9raeJV7XrKECQQ4D5hUVLCystiZ3YapnyySut9r
DA7LzteaUwvlb3hyYGPQ+TX8sGDyWf9ZMGa1gDwQWxGe/23JW7XbsdWo2lCBqKXsfzhmUXyuO+nO
SglZkkUjte/ButMSrg22cgS5FoE3YGAFh+EaLelHtZZt6xTSAfzh1X71gfDbmRrHXCAo+H+/2n17
Xx0JiAm4LvaZZp4rzRbSC96tfOLS7AUOPs+3jJBwuLPCv4eLV6+3GT0ySh1PigD1qvtV2ZSPhrRo
mYPah4T392384/3et/Fx3N30i9YYWqOoLVtDbv0WrbsQNPgjpXVJ2quvSSyFfyiMMJhzT9hGYQq0
H0hVBm3/XjFV5o//2cyWwnSdhtpCLextxVrre1U29JeM1ELnjidA1cL2xWHWK9yxW5mUJ4iNN6VJ
V4XxKYH5cfr/evrbety4d4eyXrFfVAT9GLJN7KyTKDp838zsZueIeeWzPAd5oh1Ms05mqk2s1Ln0
04ubpulZoYGCGndBhXZBU9+MPnZawlYIRlN1M080VqHuXprJgol5rtvBGnYuFm0WNPhC8LBsG2h7
b7ibLu2Z35xXg5I6XcEdIOXutPzi1FLHgelv4xX3g4GxceFULsqj1ZpRDxhQXCys3bAPoE4AOdeT
+aMt5h6mjdCWHetfgg/b9Y6YyJgSujWqfajAKo0fSOOP4FYHz9judixYyPkhpG4MoSqFKa0bZDRo
ZQ1ky8wU7/HylteFDIes/tH68BLvsMD7S8hQ74+XqLdv9DKu6vLMWFn7O1fpC9vb8c5Je3pHUE7s
fO3Tbhefd3C9kMLDp8j690P7v1V4i6wv7b26P55YhdIOozhPJSWEojd0g6RnU1voDlUszkb6lg+P
/gHh/nti//fot3yycdnvdVU+Gk+UE23UlyWtEfn5KGY1Ud1FnjbH0rY8/Rk0t6MFdVDStfmH8uFv
5VHlsO5F8t2wOr1aGyK0v+90XHqqITSQi3YL2spvuEJQ9DBgyoaMCfqG1ez1B4BNg35hEcDxV64k
VUCdoB1u7cacz8Hu4VjIrK9lf9jwX9ebqB2cwaija/623uVjckdl59AY1l0rKzl3Zrqykt4EUsjd
tEWAXff6bZ8E+lNPTFs6k/+s9x+Pflvv6rTnre48WhnQmxZfzMuTm+3THu4m/t5Ot9xxl/6/cWfV
pXHOMCW9qMwM000EaQ0Fu+VaRnriTs9diApVnkUxkbBleQGHhIxh+UDxoXDm5ML/Xrbmf9N/ZIzw
j3JaKfhd8822FrdnDW++bgwzyynCPAuh8DZFRlaK5VcEJ7YQi3WUpA83hVm0chaGiT+62sROL1iq
lMZogw5ewnz5K/4CsXpnttHPEksv/PS2rU9v+2aLlaOC/PRr34DRLPVNrllY79I6TK7ClPjrzeOu
qf1rlmWgJ/EmZvs7+IfOGDwCc+me2Ycq6HW28Oo08Z0ckDQUZykNMq7OokMVuBtAGeEEcyk/4A2N
38IjRsc1f6yjphlvIcmt/mAs2WGiDV8uyQNaIhaqGKpJ2oTuAJiPdraivGGnfhklcMG+lf64YzOc
pdvd7EXQJdy0zQEubuf2PxiM9m8hCWI2Ur2KvyhNebf+MJbNV1FUW87BkJIcTebu9Vs2nwAw02lX
kZXvYffg/yH00A3afZq9O6EmDC5Yyy0X1ujzG0JEF99H+OK0uHfMQtm7/to1YIRB6gZcu5sluuAc
FmpsX+QzqwTs05lTaUOXDrn3sJmewvpsF5EVt6Cm//uY/wZDAj7+7wvf3AGaUUW9oGEPk0hvi1nk
r6FhE8e0g0ccDG7eTXjzT6HDT5D5bhfk/GCGXqt1pme/2QUiwP1xp3O3iBwIXHqRIWINny7y/ZpM
N2520jHz5HubpzUlzyfBGDD6xrQ++cJfTx7Nnm3geQ33+3byjvctaNNtJx1yKeI4Ff6i54qx/WWa
nrcM+x8DNnkN//PhfB6qrlIKufEGb9V1xvxp65/VDjPi2ihWFzy17tNI2h4FQeH0AQf+vcW/QlkS
Rv3/HipX4Y9DTChyZgZbU+MruVg4M8INupRJNZEvHJiEpvMP9+bHp7x9p4LEmcKcC7XNTIO377w1
d5Oadle1H+AWRGWpwn5j4H38okc+Z/RoRrxRhXuz1oXLCeHdKtyLwzQdH6rNrSMd6D3feM/ReWSS
Dh/s7vpLFYMBVQy1++Flf4vrFSnbjDycrsoGzr/Xp5pcNs3N+aYNV53mIW4jc/JtCDolFE+37t5u
sHVf8Yk2g2kzKfrVISr7aNRMEMSkiF8wW86dDGBaWk8QrGOnQFvpGayQdFk0kn9v5G93ValTSuGs
cnQa7y6JKQL1qzY5aENs5GnEZbUhAkLkrce3jmxZ0+312HolH26J8sst+euxb77lobaK0tBK2EDO
DeGD6BTANoT54sI7onz+UYX9F1/G8xgQarTJUylc/70f60mxealrPlNO3pAhGKMZzPHLMlX5jZ8M
4C/h0Z9PU99swLl87hotladVcbhFIPJgxYmSo2ffKf3h8uPH/fo4pA61NhXBNm3mf39csVere7E7
acNM66wmTtFfjRlW9ITOQ1UcvHEopeVf7r9Pzi+wupy4/r+nvgUz2uP8aLXaR22oD6WekO7WA0Sa
ew2qFBdkq27Bxs9fESg7vRK6pcBOgyypibW7vduv+WEEUZs7mRGUHzYf3k2V1+s/tuKPd3s/Xvf9
7XhusyJNUU5r4mLeIsR9PbqmwJQZ+8YMEOopdhu2VAUz8uRQrrVUS1k8YauLE6zw4b9X64eB8a83
erNe1fa8PpxPvFE9KKC7eTCVqTIa8qpVVJShMw2veeF8Imuov160P1bizVBfLyv11SrOGq1IRA9f
FX05B2Q3ZIwwiR+YR8BXx7Cfpg0XSirZz/j62teHr/9tP2TRWmcSAhJ+P7WAP9zF7XXfFfsGF+Lp
vJImjeCZQ/uJ2ZqjXEaoNYkJuz+FIT+37H3J/3zoW5JyrGmvx0TnoRIlvFtgPXc4Ot7RodkEvahO
bdqIN937CGb9zNjYBXDeB0Pw8RXe3IBxMPTbpsUrXB0px1aV1onSUu9IYQXSXzFo+nW3QTesDUfW
2sPMH5f2v5f+11dQVTIOCk+SMPD2Co1noR539506LPbu7Syoy0aquQ7PBzHp1ec9hUxTbKm49Cci
gLh8Ev9+/q8OhvKOotdlW3i7/Xbwj6cLUkdbwpO6S6eiW/krRaBTvW9A16bnwCr9ax/uHcwuauLg
8um/n9/87eipulLn5OHemvqb5dfU+0atGZUGaWA0aiF/giybZqIQdHTiHNWavewRH/E33UUWhCKE
n6i9AvWgkkSSOkOyJQIPCMV/WIVT+zboPu1J24Nw6HTJGM3Bwexb/37pnyL0+9H946Xf05f7qnYt
N09inTBri8feyqrvNhL5ZNoxsZbipUrq05RiJbSBdMS4C83YppRwN1ceOWIlpp71IeL7rZqo/PlK
b+Z+vdnW7sWpTqBA8WyU6X3KXi0wpyxyAE6RJpJFGD/ROx00zWyON+kd/OOBTKo9dP3m/16i33Jp
xh+Q6zfZVir5b/ta7Br7Z2PXVIdWFJ3nJ/K6fTdHGzP+qWvGM3WaMhJPLOjDGktAnrIbNFwIeczO
2Iip6XYmntuxu0NvQB8vL/hJnuTXgPWPN2y+uWUq3pphFIbKyQ9D0pE8bW2tmLrmwuBcrSwabYKf
spRhFhv72+0GvB0rBgu69PrL6xAh1eVgR7oPnXI+IQn/9xL+UpSHT0Opg7CIQgfUmr/jhtrDWF8P
FZSNo5VZ0bmDblTq+IwHNIvo+y46HTOYhFTI3IGM5z88XN779yP+58Pf7FJb3T7KNaOMhyqoWRQ5
vkM3WZJcCZI6nadtX02OTV/7YA60Xx+rKgBI0CQJXmQs9Ycn2t4OzcezgCKD4iQa8WADV0tHzKst
6NIEUfbdBeXG3rbT63yh6HuRIk9j8x5xy8OPzITfArfGHy/zlii31WuJPNxNxUM1pCGiKl0KJ06T
u2yKoVDqHhRzoXW/KSNuU/vrlnbNwcALL5KVa9w/eCtN/VHO/u+uaJhKBIGYdFN/eyMNetmkvdK1
YSMKs6flHCxukQKEJl6RT68D4VsdRVP64VZWuqWZV+oB3dvxjkpEiDC/Cbx+qXnKwRfpxPJpEjKc
muyluewhRrds44arKxECyJA/iimp9+N406PiLSFr34ECUwpDZCu0kZCcolZEC28gi0o6LkNERxTg
UKrHOhcCyQmSzpMb770YwJVJw13Cza0gB0xATCjtwi5imEPByzv5sZOtCDvAZhG9ENmmwy9BCCIQ
Q9paGVxvpWfJupEtkOCJK6eidqDQPypkNW2FrBW9YonvO45q0sfINs1ayGJasUKf8rnh4y/M3QDK
AoCDlSPzJKUb+zcvDKs4y1oBQrlNz4dykcgC9oLRYckloplyTAfsD0iBAACYOYoxfnKoYx3AruNY
wlWyf57FkrZ/J6H13PiOsl0H9qnftyiFwrNDv0RAcpt7S3B+YXkRLj6mX/nEK63FPkhp+aKdTq+J
BW12iGeyMH5ppo6TP+woa4rosgPtrG9QM3uZ+2nWzhylcxLpa7Gmj+LrmYKeMCFQVIyZSNwWuKov
/Fmcl5VtwN3A6Gqhj2gx6mhy1i9B5V3ceNpTpLTEl9RIHOaV7tCXi+pmTv+clXJ6/EokLt3KLOzE
91fZMfaruvDXguDQuDIbJZZG0q2ZLhNJJPnh9mQCKKQQiZo7cQ2pshA1LXYSDRsf4CxZ6c7iRe2B
Djd/a6tBNqrn8/URiEsTh++QYm6bspLDsU4S9YEDXVk8TkPvbnbQBMtN8SKK68O1yMsusGZKQyha
tQe6Gi1/5bgJoCZSdZSWKlROjLqAMMFOGmaCpK1PlyqYz8GXNxmA4miOXkGWRzPk6GapbySLs/f9
/YVcKmc3QKnIpwsd3baGBcI7dinXygWje5ezvWjMechKF2nKnYiIAqoD7PxRqD8FABcdcxl+ePsS
mcWdAGa6jxNWiJBlxSCs2HkO4BbREkeztWt0n8R6MhGrJOsjz08tVm+WThDvcNYB8wMXcQNJ88LL
MojwFvKCeXTgc6iTnXnx2AhnBueC8ehOOIcO5A1oAbjN+rqNCi+Vhja9L9Cul3OYIvWSfzhQFcOR
8ZvG8z5DHGDKIDbctkaYglHz//guEYKORRLBd0tpCaVXIl/NC++OyLriQLFBMBFg/kXoQ/fXzQxp
1Zt7Nasf4u5lX2FFeStRugmXZJ/ks5XpMwJEyJgNi4C4NuwbOtW4NLO2Q7cNWhtRxHbAsXl2Nx2k
rkW5JLRCiIMvG10dEEEXHs7DHDG+CGw49WumkAwkWdiQPcpJykk5BTmM99jABGEqBPQtF2qlcL8T
TFFKp7XhzPJrh9DowJ9ZTkv+ggZchq7wJxs2aloWrUJDKt/hBu6fJB5S5+V6jnnW1stP3ZkR8kgy
ZvYoQsxAUURkOU66ttfCr+n8dm0MZCT8ljxs8oi3hju6OeHUYXVQXWRrN9nsJRV2ygd6MVRAGbdh
zrK6yTEa0VuyH/fD6JxGVhROFpoI5aWXOipc5Xg2wzAkPuUSXzgOw7njhnmOnTxfgSaKLLs7BeeP
K4dK51Qa5l02gsKpoYGYHdkeguG+0vN0QCwIGth8qXaX17ZmnDZn1LrsgveSLcaMTrZn0R3GU9vg
ztSDCWj0YNRiXMq83/xC7UV14E+Ml9t46RkWOIaOxCUg2EvAWpTljmr+kPoIGxoE5RecM1YB+RdJ
WulT+OJ399XI+tl0DT0N0R6MkDiGn20+uJ3khBWFAA4J2im65jx9FCaOGGEsVIT1Dvv9wTYeyALA
jSBX4RTVbYfNYXmSKnGpHHAgHi6UsIwnh5ETSckLJNdpJydzaMrCHjY2ziMWDTt0oiOaJskwymNt
JU1+k1VsovIdlQQ6hrVcg0LwxbDK5vPSHp3s9Y4HYy/jF5ryaMXIRc8iHcyV08xOcdax0cpPp1G5
D5qogjY7LTPdFyi+1BvS7yWFu5BnU/NSasN2nPNx1skGgm/6fTJ9QsxGjafSUaRW1l11uLSyQ0el
BVET8/4rHMAkD8/RkvMqkyRMXP7qXkT8xCdlqhvqptWXPW/0SIXDG3Kr/LE0/H6jy+a/+hmRlXIj
c6m+8d+S3iW51w0zf9lWBBYgZSN1N9OcbHVEEidXdTIwCScnOmYRbtZx+X1xngkOx5nNUK43Jw8Y
7wUq4W6mSElHGTFduBpdZAEGPnRGfKsjb8pOEWS5O5B+07kP0nSPhuYpwkjP5BZDXpC29HZzJI9v
Yi9fonExl7vhfB6W3ogjZSgi27844lZeeNHDbn+r0EftnNoRfMD/86phkvTUlHEf5tlLEszCBjae
wHgQKnBr4iy6o996/doSsG11po6b81UUPvpYNMJNlboa65HfRrAcRNr24jiS/8XLlEA+cc2ZSmDM
iYvjuj2D4oCdNkC2F0wbEUzM5n9023OQRXJVTHwiFdAh9mkWo5n+f0HC6NkL4cGhzNQPnz2We0ei
RCqZMZENPw08Tuu3WdJe+OyyX3UT6XUIC7AFIDDAY2hVoj9H4brtNwqBIAkHlYIjGgoVxZMV7sqk
ukAk4nnBwPzqTsn5nD7/iitGFzCyd5EmaqiTbeXFrOcj3fYGe2sgTTk//YI+DsmtA+2ZnSWbfMpf
ovqLIjwRroioLPq6lRCo7LsMQmxrI+DCu6mazTNSutBBVvQVEirjr6URymFA6A1BaABNk4BH0kQw
xOsl68lPu3RzxE9lBTDMYUvgCycu53OU1UjQKic6CXpN5KWWgw/w+rNXlMMkRHzCByvo4E0w4CHT
LCelRRzOCHM9WVJOvi9oVcUyOpfKWhbWfFInwoVSKe2jlmJLLsswDJcNbzDYQQB9yREZ82YPx9n3
AttwbdM7QtHuLZmbZzKsYKTVGGck9DZGfeefFHfnQw4CQIqPg5RRYTRcxU62lpQhZmCgEpAYqNZd
Naux9mRotamZaRsqikCoSSbBuK4Gtmhj7Z8U6gdpvOaEkfvwRdRQ+FSUjCucA33WmkmLBDXp7EAh
5ZuJ8kHDjP0UyIxAIFqTn1Ay7F+tLQ2k8vM4QxRZfAuhB0i3F2/jhsjUrnrSUEgLVQ5TJ247saRq
RqOzYmEryxNeN1v5SmG9UIk7+Cw86lcWoTnVZGyyHcKYwc57vFBGLux5l9gz+8+47zU4mzBr8NgR
ulcYZcOBZ8KYtQUwhOOEEaZtg5EHloj8A9HvbStmiDRH3Di8AsSEJgsRqPwU2MSHoWmaHShAwraD
jT2AXSxbVx9h6Gmp13/xu6zR8XuEpSZ/52yhDVyYs4OTaqzd3YLZe4frY/WhY0FoQycVdSrFNqUc
4DkKqrwwTYIltJOM1Cscw1/KmqP57Jp9bxN58Ki8iTDJO4AgvX7TN+Y709PYB6LamLCaaQ9ceYJ0
zOgAUVJAUhROxKZFwM84ReSpju5yZw/L3tMdABTUx4NgFdJBcTYHW8RAopUI2i1nqHPyDlHNCrh6
EElXoqow00Qi/cIxJe9hcAPhspWoMF+d6eFuDekf4BOeoFv2AJ9wGvcDnhN04dKYpXOJ1wjlNkLa
jwdn+JvDLgrHUvDOq217W8ss0Y3mmkB3ys4WB0tjAS0l9uBNL1ViBJ5rjdSSkLBt1RPJYmtEUI3b
Alp8FJ1GUBmRLNK34ywj/cmy5g235ZlLG9ECBd6nFZxufABCowVd2HzplhmzELfvXyOp1g5a0ZQ0
rQG3ai6l6eS/mnSX/bq33Mm2UvYVIGio2MOhvI5wENn5h6Tcsog1f3lf8M2wVFsFHQnHPpI8zHYU
h4JlL2ip6LPyRKMsf7/BQA3+bUXcw4UOCUs4Ek422oce37jsY3Y3ndGLA4+TcpJt5Dvco22SP7qk
G5dRZqGSR2DoeXURoHU8NImtoYyfnSib9KNRiKHZCIT8TWl2+AwY5aaMY/dTKA0cdVqCVT4ImnBw
7a72YrjOYAmpY3qPlqpgmZ6RlKU8RmvrMea7VS/Q7K6hBl/D7t6iEz24wSf2jhGnhtNqX0cHMTwL
1ukBHC0zy0MkD9t2BukNmPyHY1TK4w1VuL9xlzWIMxvRFR3jbrl3mB1fF+CKyh6uZMd/c1QgRBRw
4Y4uo+aWAzVc/j+azmtJdSQIol+kCIQR4lUt70B4eCHwILyRBHz9npobGxt7d2bnDgipu7oqKzNr
Z/ShxFl5afsntz7xd1k25nRg9hvL5PWjW0+mBXsUrwJK8O9oRXDXieDMFLkO50UKlk6Fm+G8TV4B
lr8jbvfR7leEdhyQOD7w9Y/zISds7QUNa7IYk24lJxLXmjeezlFG2yQHpPNCgJ/PzS0AQkLggQNE
92dwcgd7eLKbx2pvs48kpyG+w1Sh8sng/7GMWPows2HFH6zWln9PzmC3d7khJsoBK2P1PEp3d95y
w3faR8oh7A2YRPCVKCDfI7uRWM+R6xVhlNX/vnd8tqRQvTZwTh9o3DM/0sF1rWfDquoI9XPdRlH/
RUGDni2+TMiGP07EtQ64u7wvZ/TY5zPiO7SDjNv2Hs40uS2nFPeFJSDe15sWOquHM5cMbF4RcT8N
RTn5tH8uend0RPgQqGkUSQFDxvaM0WUQuvmJVMfaWuPhMOgR1yXCIdZoUi4QqnT7fOovvLz0GPWJ
V5+F+wt0fRd3ou32iq0q6Qm12pwUsEG+wUs/2dPz9wa0C5/0zivd9vtarjyGiUJ42VvQXp5kV4fu
8DlgYMvV3UNwuSi8hSTnufFyQug3GAZCIS3lBMTQYbC3zNlQX/X5olfCqgNoJT2sOd2hpONv3WmJ
N1iFxwQo53Fb+vt9uJUfgbnx5lq6XRzxvhxT0X/p2CgcaiSfP3epzhzeOcpdpAx4v7WAhz549N5t
t3vCjtIvLmHHOv6sBrZ3Ha959Sqn3Hu3q7P3500oami7muP56Qg08yDXebVcbsLJR4b+4lG1rUfL
xQz3+eK2I+m4eKRk47yDk5d6U/pQaZNTD5q6Au6BL4X2X10mC6cxoyBPovHYJlzDNrBIP/4KL82P
SHXmfwIakm83iWTLAT1AfcD59i6yAutkWjv8rkWHQrgienZ8hDNUhDcfUGj6G0SSZEyZDcEYm2w0
UmZESL2LFkGOlg5i/tMK0xFC0tudRhqjGz7rtvVmfkNihvN773UNa8xOaJK11fCDp4IFUCGROOAp
tgJ6427yPPtAnB4wXDDs319K3IO6BZkf8XIuZZdUP5Lw7i0NJdDgY7lEUb5FkGmTNuNExNPDTmOz
/uoWLL8bZvinFhxfM+hTVb9UEPT7KEe82TmNHe/uewFoFRjrowKIE4hJU/2rj/l/GZ4hC/Z7ACfH
RO+Dxtx//Bi8cU7BfcEdSuZicfWrOfvH7bqBV2OdkvgHXMPq3kDR5S1iyf352HfMQ939kwyWwxak
538RHyOINat3R1OF+ymVhMHABylkMDsGi/bISeWG4wbzp5Lj4V0U6OZw+IFPl257J3iOwwtogFYD
Yx0P3W0b/7W2U73tLTlfDGO5dUB+Mrk7XkCCTqAFpTJy7p8bBGSyNYdEshCkBEcpdcSXDI8WUCzw
WlpffTF/bwa99dXveSBUh4G1fUadn4VKrEQKWwd3oYaHasNnlkc6ZI/1twaIGjv8rbExf34Z8UC+
vXrhFIUFA1c7UBtUwTJt7FKNJ4o9HTMYZq+DPUuNm5XWXCw7sIzyLmZgvhzM7/f1WF84GHI1XSYp
TSFzwhdgupE6NplLcgtKJ56VNLGbw/WlzNDtAhPSXm13bPaxpuq5VWCHmv4wq0mbN7cvQyxaVMHg
cG2LBxIcTw7/k1BiEsoqSY9Pd/cTDR/eJRnmXZAx57bHWS34FjZ84gLRvR4dcrfYHjGOTN5d7BqJ
NodBO2rYrfiUJ/ejc0Kd7+S/wVXvMU7FtH8AAsQtqwHNhH/kfOMMePKcS1uDvu9QwZ6uTpLPcpyn
isGDgSyktH9VC6EZ5DduP6F0nQWuBqARarFhCtaCmYe65/Nx1bLILrQBu+4pOASSaFbSC8z8QY6j
qB14H3iG7EyqViDVRGRdC8qfG2ItHPWmgq/XM0LQwtU/7t3+ehsY2jd46xucyLt7919VMh6/7QoJ
EEjRdK4Rz0Tu1sHQL5l+3PaAhiDlUXIlFf+OHgCowwR86Tj5dWWo69TwkLnGnOMlm8man3yNIQwJ
gEKLoQ3o3rSOVVQjjZSI1OjHIxZ/+fMQw78apU+HGM7N5qJrqrxZeZ06sXpajFPBUFPM/5skA5xe
8pmmVBokBMmjP/8Dt9lVzC3kzJlOKX2Buv/qPFHC0bbM0YUFwCK8b13DHHYRypQ5Zu6JBPfN0weK
ZeyTFbBPuIbOk4ONJCKUu5fMq0TWz7xbUVY+5RZ/d+bXkWckcpJHsgCShu4CA/m78fpoS6qcE0wC
DmDxCve0jS52zQT54IiFGdmLEX6A3YmOHA0WJ+v+I16Pi1kwxJ0V1xkq5RvMN+ZuJZ393yCOjiXt
E1oR+7OX7wGghtIb2ZpDdmP3O29prFzwRF7lYOeIGIcnp/Be2apG4CGLgnE8Ju1+CxZLBhWunhw0
rjahDXK1sTxYnBiBTRWXCK4QMHUOf+TV/ENiCcpQdlt4h1Vug6Yd/7jlhelZv4vVu5yVR9VuziRk
IblQv9SaGNYsHp0o/XcHQ5FAqhB3obPLFJHrFeOU1ih8ex9snEaXdfq4uJpnYNhrH/FJPLLxtQSL
+uRhv/Y2BGMs9BumYpqKcxuOLrPRHcdRUnivrVlUOp3edXuya/4AVebgxSDnFgHyTYMcWi/ThXGK
tmAqe2uvHqApO9Q9zOBI5vjZ8rObTRCiY6LUv1zcn4EHVDUIB3Vd5Vvyq/PNrTh+UXUNKCMZnw5V
LeqMR07KJymd4mDHL+aQPO2YiVzi1Xg82CIJnC2m6egETNaH19/x2u+4+XVn1cvvtO1GiPQPRoLl
GEB51kkj4NXwXANCxWoOu0BOp4uXuwFnBaguIZtwXUMZR4rp3yHrILYcMYZv0etv5eavjyr2vtNJ
b13f7LdHTy/Hb7/4hJ30RkOoy3M3Qx7gDcFp/6gxRdWvmXbtp7rHaPUIgQ76tVlT3AExVmnMP9lR
IZgUdnF//5vSDtv7t71fx/+kX/rtNsuqr98YrwHn8tac9D9RdVt+m/Zw0Xb6W1wUOAc0qB5IHHL8
zgD/+IjbI+yrRaQ57YViZe5pg7d1dQoLcgTAluEq7xFXaguQVUZTJR1gbfAs4po1/1BNgts7xC5z
n7zR59XZ/1o7eAKeUmUR7YAkrMOBMNh4obo9BJId8eykxJhrXXSNHK7jZlOGAGCaf1YvDM0xPnI7
NEEynJKmUzOxp5VzfrEtLbA/QX4eY8SvBCWVmF5Cn3g41P0AoQ1XnitOwCfDjRo1Re44b9os/h7t
IvloRBk2OxisM7y6bgsLZafltmgigl1hyU2rDrynAFSLT9Q/VoWOFO+GmJhKAmCmedDqFheQd/Ma
NT0mG4iQWMNAGyKLceUTt9Yf18za3fFxF5VAdrDdcYyS1J1AeYQRIRM8gUbmLobxC+/NBG+7hS64
CO9oqcC+7QQorc5No0Iv/5LPmxCSDlIVfPn3mIKi0RyTzibTpFge+8wCVj6xMnvrVlJzse3DhOYS
TC43K0ZqWgQpp/Pb6dFIb9od51FBteuQLKgOlqlxz7SvK/Nu9Y9yexgWT47C2f2jpaNP3Ae8HJqc
WBU/A4TGZ8P5QHW3GG1MTvRYSl50jR/47jjATB8SXLJIYuWDkPlpOBQCNORyAcXpFb48SDK0In2r
JyNzHdKiOJ5cDwrNJgkRf/SxCiZpYvKAU4D7kUy27TyNZcKgqkbdpEbACDi3yUKnWDUzNY2jC3bj
FsdLwHxbX3iaZT44B9lRHbK58ZvObS3Apd9cOL/1dQHACbThNjDaa8z8Gs1OknRcxvDtm3XI3du4
Lqqo1FGajhcNd9woKIS96NEIEHXUEJVRb9Y5i6/bIroQcHggbyujTEQ5SwQwrYIhT0cQHcExrqqY
VFYDoy6pGq9+p2ZTH6LKdh9CH2kYfP2UuZrshSkmKHLQ/CK3GxWIfjmHjB1roduIh7eMVB0bqSbd
Tb4h9eQgSuhL3+j8kz29TTJAPFsjOthMmLCPd8oivdVty+yHvRr+fPQMDPFCwTh8IW+gLQJyOey/
a9ZPV5cRQeOv72vgn+WbZKlgct1jiACGTqCiIZjTLX+pGi2VIefXD7n6XmBunEfnTbwF+RiIm63f
BI+VUa/VX/9qznr7KVzOPt7yob5chKT97MX4t5vE2KT2nNns3mfiIJ52TizDLwwY4qT6F1UxmEM9
sY7d/nxSBzpp4ZQK421NCre3HRbz8mAh1Xpgf1QzeMou10B9MnptNd0J6k17qzlFji1izm1msT+5
rsOBDmVDipu9TPkdnrIzAhjqG1hvNC5fDai54QIyWnoo3HvEYjz5QZcDGhU+ldt0Kn026oI5MVGa
zJSq1pCsBC1ZRGApybHLqE2XxNQ8hrZs+OAkFrDI6bd3lLlD9aCtL1hAVstjmtzXoLUfbJU7E7wg
9MF9LU7KeiGlP278m/3b2jwmp4Wd7cAn7+qZnJiKVkW73AGpN/rghIO6FI2fORAiPosL+0rODHDE
D4BcyWXbChsFv5p8qTM/I05hVnBniE9CBizGcFaq/cqrcASQUsob3j4WtxgvkwmssUC6m0Po72y2
QnwgiADWGTNa01o90rwHnUFYHh/4DL+onFCXb/AZfvpnOf4Ywc28UIgTlACY4U6EqMdBDMHRvQrd
XsQztm4wbZmSZyQ7n9X8E09mLqDfP6+OjNULTpR4JG0ZHcKvXYcbDCngEtJc4e8c8OcUTeN7iHNz
igNCRkLLWFUi8sWrcc4vHKOTNogCmHneoureo+6vMTKgEX8Yh6QzUu5U8+dM3RDmiLhU2K+aV5F4
J4DfXThQ/SiCiSSQMqjMYkw++tCcdzzH8ktjYTBFekvinL1r9os7g703CZd8iFPIfWIp8j/FqerZ
uw+fzNsKSjITqgcID5itYBnASdfMOi8S18/XPeAZDTQxqTEAerCgM/+dUqCZVjtc1u3RYjUo3mC0
YZ2mllUv1Z8rsWRObySwLpaKZ9WMnh9rV0TZQtGxFXUY2MXHBUQayFro4FVdtuw2oMdttSAD1OEO
MNXtY1hLbOaHk05S2dCNsRS4vNUeiwsrn4uouUX+dnSbkcC7JQgD7FxasgfHeXDG4HHQYBFXdkkc
Dzt4xjZjcEjsEsjsZPynwbVBV1M3ULVSHaflHGyU1YiV5TPRR2GDv4P+3Am5OSFGFSUUxTKp7jDT
QU8QU17gXtzto30FpfcqXe1KDM7Z+jbTmI4DRJUd+z4a3OdALaIgeieDO9iorvkZgR1bEmxk/PC9
HOG+QInSxBAQ+OiBaS16rKrbxr2ksF+toHmnCZB/hCLxZgDf13o20WySFd9bvcsNnPeOPc8+8DVs
U013w/ghGT6B0aC+yQ1ff9Dmtuo0wziW4zajsFuuKQ1ws0YaUzj5sH1YlnGnQWud2rLDjnK0wdt+
fJ1aeFkuMjqZZ/dDZfqFtk86CBqYv53frWtmle5d45IVxMlgUF7hR1lCW/iGLZ1RxAnqM953gRQN
dyeriYl1a6MNpvRxmG4d61+3gJByf/kyDaNSpCFfVWreqdg2CxcIMDbuXhE1cue1eq32XfBzH4eL
s2MABzAuqeHkZtQ6qvveGl3czj54nqPBDtSyQKhJCkhcFpr0zV98xU23PXow84cpsfgltypu+SJ6
Ys64bB7s5ZNhNEl7+/w4oPbZwdFm2MFYI57awjr8+EN3LnZ4sF4It39sX57HAimoVWZp++WeZrlf
X7j1uGYE52dcl3hWaep19/e6dZ0PtBmDShhv5oze2YVVTKcKKAxg9AvDJWKWDQXvaQmCBsNwTLUv
iJ4MorlgtOSVlVfiOoCbP05jNef7TZ745YqlqtN5KMfJH2qC18jX7OIxBoCCJzXGigdlWM2OVddt
53VwZkJcn11/Try/kNJcph6uPRWVxsTQrQn4DzdCxUfSsTzVd8wFVjX7lFsKB/f6+iXuyIuonDuv
eOmU2TstehDOrBzPzXuCeR0fjj7DcbKhs3nOMOUEOlw4N92hz0+PzKfn6Zee72/0YHoNQAvx5+QX
stvE9vMsT0AUK2kLpenXBW006G1CMNgyEbnp+YP9Gldaxxl8knAkz4FFwIrf6JuN/0Bw1PNpnmHC
M/7MHn5Bc4UH2xmHA2xGWhtBNgfSJ4ljIKFYoKPlyACKd3fsFfoKPh8FyP4MwC79CSvTXCY6Dj50
efhGyFM/3YI1R+lWsxhajau2VQPYFxOXlDaWuLiqoueHWS1XO9X8uelowK5XAyZyCMJf+NlA+oS9
EIMPNrFDJGlCd5ZbTkAKn4YVlh5OXDsnNKIwvQVYTmtfK31c3dDJIWqbF1SZg+xRuBmNntwx/dFl
M9p9a4SA1gwXVH9w8LK72vn6rHOUzqG972JK9PBb9ijEmfViq/S+XKZP8h+DkQmvoMVkgm9hkW57
pwRdwxgI8I20RXJ0e93jJIT/XLNHEKAHhHlK6tmovUwpOa3bGmlxLHLpU3CBdapGIXeaZv5SkRDP
rlww/01VyHLhw4hi99WlTVRzJ9WM1ErdHyp9BWFo+Lb9ArLO/EEKJQpXelfaiuq2yjB8mZ3HbWws
ImZ20vfMwmp4sGiPFRBQuIHqazuTa+QQmU1wXCuDQgD1SeAcm04Elhd4mc2y0yDEnIsmTDaAkuxD
udGQVzG/tca8bOLIHiSB5Jq24Jp+1Nf21hA++pM4DhuGNQrF2EnoSMUY+Gw8zkDKnx62s4Zi/YYq
1j0OqGQ0y/stzGbaY14KS01192gvcjbA5JSMzOY8GXzgaj+CuMTJacf9W3TFKkQfH7H+VbMidmgi
XtzBiGl1wycKQ582Ylatdi9+tQNl06t5L/pN2PMJIGXvriNSKKLITho0TxX5dKBk+7x4pZubXn9q
xg4KR7du06c/p0IO1jB1Khc7FZkgkSq232Wy4UbcvZv9tM5M9Gl438BgEhr9rHD0CjDyTk13kBXU
EkrN2p7J6PkDwyTcu5UyUclSWq9Nr0/Vog84A18gzMqoOHZ+yNJ+L8U5vdp8OfoMZRI2mb2+xkI4
eSs81nXOarG+BhiJrgi+aI/S62YTeliouJZMg/fSdMR7cNI7v2TEUU3NKCNdia57de/TPR4cssEo
DL+2+MN8PDbE05EZ6/iduPhnz1+0qEN42DTPZrRznRblJfCFTVjQOHrPYRMUWVBiU83YjrPnsmYv
rBPoLKEbY+GwQgSai1ACshIeRH5oRuox5DC5en9XwnGkKzqAGjeAz+OWW/qmI2PC2dt/EjS/B4cp
tS4XcOm4od60uDM5DEhriQ0T2LTuPccdeWPrAJ3O/nhPxfk2uBX0KnjyvCqu8y/vHrZvYv69XJKO
MJfCtM7Lt4NLxiwWpxn4VkgSUol1l1UDDs5kwIQA0oWnd85Gv4RV1Dowefdyx/sZA2p1I2U4qd2t
S3v+2ANPQ3Ehq5u5tg+/lnZIm6z7N+WYBxJhfAlHd8fXYDzu7sRJFlja/hKI2fWvaLOfwGlgrvW8
IRgf1o1DmRPnoT0xIeA5OYBLQzUehP0zFa0+oEUFVLC/2I+Lcxn/mAZ0+jlzgMSqvypGQQlxEm/g
vvTr3FUZzE3vB97h3NhKn3X0G7xnOno0mfx2fvpF0y3d+9Offro4XpC71YgjpFlsjWqCBuKx0md6
jzGAJVW3U5iEY3n2QtMwV77fpkNqqkI1YLPBnTkE0JuaDBQaNg49/dC7H73LgSluXzzfDjSWqvjd
dq4VVIyQkUXO72u1szZBYARJh5eNsxsDkG8s2KA9AFz2xxHj3hjXxUofjJQDb8q9TCdOSPa3tza4
GA0GpEvL0BSKCu20dky2uoZnJtc4+GwxP/lil0zY7kUVL0Pkc9i8Ix9TFl/NnNoap/aFxclC/FD+
X7gp7VrbBgySU9ZPU3PtKLWzJepNta5dC6NovGMadp+nLmekd/Dgh3A12Zn51Oz19mxHkfbl/Zin
oOB+4i5CDAayOacpWUemshMMtWw/KRiv6NTxQuXCNyediDLuCHEfykZ2OikZUvGxiLSVq0u2XNzt
5qTFFCYqf/zFmwHWw7RL2D+D0OHc5/pb9s25CW0YhkPb+uXWa7IZPPcQYmDyUIUutpucMeXabJfd
/OuavOlIQ7vYC/WSDXqzndYuhVrwTkg8Nt+2BRtxx+mR1Uq8z01nA32IaPJmm+XObtfC3p5KYwaJ
F4cbZLeqdvGeh37JqImne6fqQ0+AyCsm9Z3XGFpFtecFiyvcW2kpC8/mx6C221KnuHu0aUvcC/Wr
x4xkLNfm2W7BInpSkaHP0CkK3/QVXdu8pEYtrMyJMX84MKnyuIn79apF4md+ui2GWdDgAbEjPE3H
mBrTq3lOmXtBkUTMfSp9yYGoNvwStpi8I7hR8gpv0SGBUE2gY8bBvsuNx5icMWkfdf8wC5MY/XwQ
5hzhXA4OUXosKYFuQc0M0oM/IpLe1Qf+DofWVekMR0oI6QOWrkYtblIKYj0iogMXvAVIH+61ywKB
4jAh6pFrPBb2ot/UnSpipZsk2KDXhi8O+YfsSNCR7dHojan4M5tMannwi2cyo/bn5MLKnzjPMfDl
pLsqvy4VX7mTNIFx3M5LU8zNIKuYTaRx+pxANE5J6Qi0CasqdYw1w4JxglPvLMQxqbIgMFbCT4RO
56uRBr+Kr9k1jZFPnkcrvM4+zXwVOgurQLFEvfC7W6yMnd8uncOcsTb+Z4QVXaRTITOMQzWUOT30
cyzwPiF+VkJplKghAWlPlHw5Y94Jrx0S1jb0HzhdS8Z6Wd81yazyd3bWhNPIph60toML8T3M9YCp
SLPn05qYFlsLGtFgsNtENbxHIj/0KaqfCsrfA3Yg+Q72fmnNpg3AeQbWYR2WsxPuSKUHb0cGG5Bn
zSatefxlgsmewwRnuSt4o+R69727rIM07kYDDNN2dWs048BzODOeEFW4lmIgqX/LI/lbH+kyx3Hp
4L+fapnTyCbvEJ/0a8fu0eKY1G6kDqxtw3pdFLkBeacDJ8WBpv/p3pzm1z8hF7XGtDsgCO9r9nl+
9Xa2FttQV29jiF0FofMxGD3b6jukDhpdM04q1offok0S6cKJ6dCXBgWiq0jQn3ZPEYegU40PvW4+
hVgYmeiwhGDrtmlGTaNXOLbPgv2Pr5RPuaC94xvlh392luefdT4qVrdwtxYLVS8ZjkuS0rGbfehS
EP46EZ0igUaAkGmoA+FXRJ8/KvprzwLKGgyTJKRpeP3XM3v6Ghe1AMjbgG/IcfPx6mQJnxQGGDMV
oKm60G84NRk/zH5xpPrUYoCRATnm06IcaM/8LKu+fVPBH3VPYddQLt0/PhBHHD66eaI37QMDf/ps
Zoop2HepzCkIKUYqXs1wGBMJEqtFQurbu0LOqhYuSS43moOfF6LZqKoxBHmMpKCPfOwWDMmKu7Rj
qTznIewyNZ6ifGy5e5+/FtDqvaSVQWZJn3R4GVe7NqEF1HjSYoOyan3Ks5x9s2O5XBMfAAey5CKj
eekw6LSE6CEoVBLtyuQaGqRvVnPy6rK8YLjxfC5wSWi8zM8buskHXPSYLLtcXTccs9zJf4CTMdLg
AFeT7C0ucQCAZGod+7WSIkxGxPDuLDL8uDXo2VDtG1RFzuvhcX3cdGbVETgK7g/anZJByjwD5g6x
BJdIBEqmEIFHTGFflBCs0TSIeNpwMuCTI3DMeXunreDuxmRPFpKHDllMi/bh5OKD7E4xz5FOMRHj
jcYIbIkZf9wUKb92FO8cukJb5+iE1Kx5cnHnWF+LGywXTv+O8aQqvdWRk5psij864WZc4g8ZTfUg
JxVmrirL8zQYgDZ9bTHSZUKnMCzTU5OoRWoJjLNctnZnJoewo1NyUFiK6BwA/os/oG6R8TkZuVxY
UvBG9RV4g2vckEVU3Kc/cqv0ukF1iTDjG5aaiEPPyZ4SaNtG56SKaHfpskuohGyKYEalRmYCFGMf
eh+7xBe8dyjCvJfDnt7soTGcg++4w24h2VBQoyHygrBcJu8ZD3Q9NhVeuru7CvdkfcsalVuZUKkw
ogkRCaIJ8+260OeSyBhlm4opLSQc4Alt9Uuqtzo2nPYWbiVobOV2DKWDjDO7QckwHzCDMUh7oj1t
cCkvubuN6AFbmabboYf8z3kwnoV3EamB0MkL68ARNIL5xJgz+WSDk42/TcUrXrqs5c23P0UwWM+D
E8q34Aw6xoo8kmpWpHynlcbslRsYA1lzzQ/3Cu8FZuoyElTFDtZIVL1HCFTY921gb0aoP3a8X2XV
rj4Y580eC6wwUMs60Fmo0VkcM849Lptu464I/Irx7Rp4PiSqSuUBlKmnu2dQKyQpn7I+BHf6LKGl
bEZ7+s0WIgBAM5pcqHgW2UfoHbJaq2UDCQeGFd4bVivirGNELFt45O60H+EibyB8mgoEHyL6AFKP
uvVGUjyS7/sYshJnweB+ext+OzvUhahU2u0u6vGcKa8gSDtyn+Q1TiKqdfRc9iLNplOG2IMMu6ef
/3aZ7bwAa/iQOgTFJTrSvOLekyBAqd3bY8rX6YJ9V8O6E2iwdleXsT1tDUnOOy2yRnk0twghAfoZ
X/8rov/y3x0x8DHZVBOqT8d7zRxnCQDHEV/46hgwXGo8Www4rBzwEwCdE6eRT+j4u02iiKjtEp3J
WjL3gzLGGrM33iTjR3dwpjMjZX9nW74sit+OQoXA6si4PKasc1wO+AJflJUhY9clA2Z+JEYIhTMG
iYVVa6QMtumBR9YY431ymz6JWRKeTTttjannWuGB5MX0nfh7lqVCTkpi9VdyS6KXB1+1Nwia0jAl
d93BH2W9Eys4oM6MLMxJvJQRGYBf4tV3hyHptHp6TkiUwWXjevKk6f/s84CnYk++/1m4GiGA4pNO
W9Ov435TRKlIW1ul+xoJ16Loi1J2nECCSACIBsdu5e82l9Wmw6JSmxctGeo+MfKliSQaOwSFYnsc
0MmsQbGDnsVGhA+WzG3hxRpegnbezXGbb7HVtowu9IbC8pFqcTqul0g39T3naZRh4RjWYhmrbKTs
yJjfllMKjs7Lyqda0y9Bn3qJiAvgEqHygB2CX/Cd401jOjMJwAIRjJerV8j6m3LY84sBqTNwLMQQ
XI5cOA5Cz+3OT+Rj8hDJo8j3UX/9ZSgMrbKfrl1wGOEJ2gwfS9qsfW4K/Aa6InsqEelQDl+0bJ70
joRXQw0VMWAP/FoZI3otU0iK0iBhJZEu3gGw8/h0SxvQjI2WC1FLogaP5kwvndnLUIjmc3q/KxFZ
dhbKhF+otf/kbJiPdmtMqZwU83crKLYwzTxmvdNoujOv3sHXkZlir/Bhv631H4MVyiGjuaWduQ+1
Pp0mGKl4EWAHdXcMu/exEA/xYxz1NL5fuN4LZPf5AK47Br3eM9q2nMl33WNamDqvOoovfio/Yrs4
2Yp2X0Z/vcM2jcWH/VGx1IaXWZp6DoTaVStdL1wnJgHH5C5RDqaJSDv6xzl/3ifbXqmsuDmNuZKa
brFeqN8N2rMHV5/0+7117IUOns4prVFvz7xQhul97RdCXzOGMIKYiFsKBZO+MdShzdGAiQfRNnnX
rJN31h1sDppB/zAQCu0jQ9hTWm/egw7svvLrmtUyXS0NGP5M97m0enuNFi2Uli3NZ28RfPy+KNxc
KIx/ZEgjljv3jBY2rWbEuaVVG3hx3PriQ8a93t6auICdRq2Obcw6TsV8K9rMjHa39NU+PDrMJkUe
c1NwWN7c+Jn0uG9way5hOYDsgAU5bddge6nUts+iEooBvWnUN6ho6X5OABeHC3iZFdhGBueUccCa
o9MWsY/xE3QAPW+f127vGSs8h2o8CboNu0tjhiK0vSZ8TiGQQqSYtJN1r99HHtD2V3zw7QudcTBc
dd+E62JMC/cDPwNOu1zPX4vXhdXD/e1BCqvSZ+k11Rs1aNl9ct235DRa2C/d3cK2FmqYGEuaJq3P
X/TzTcY02cE3jxo3GsrQeqTB/7j20bfyOQ0qaLCaJve+NuBQVMpkrXhwP69+jGNNTE/MmlBbNJ54
5V7w1LzDCWVVj+q02j+TtmjQPpP+2jsGk6a9pvHHyn7Z9d62Qz7F3vm7kKEZtPttHitP3yI8Zh7D
Ua0eGNGQtn2DAxrBtn2gk0JJdrPvE01Y26yhwD1tNXWPOktkgQR6SzT5EFI++A4Mh+SDqNSh5Awv
7L1tkzQR28l1i9IZerIz0ba9o+ch5afPi0k9Xt7O84++sc0JrntFg7+594fwQmHOyfA2ZP6LHeIv
YS4LXVZDRw2WxQP1znfITZ221Ycqa18J4pM36imoMYBcCI8oFGBeEJ5Kxrm5eAygCM1uHs161iu/
flHBSrPczno+F/5sB+mix7b8qc/YiXv4aNaDLTwSFpyMOj+vX+g5z1AmXJF0E05h+lI8I9E/kCnQ
xDaCClg05+HnJmxd1mDQShf8oNYkmtIfJmnGG9LS4+6wERV/5AX6ytQLC9Hai8jO6HFRPz5n0Gfq
reMRPId7mUrNzehC5bztLhb1DWbQ4BvsfDofNnEQxj42TqVzU5ftXoovlnEXMd8NsenKhesxdBcQ
Q0mjvIcqMWzYGlVIiidb7Mho6Afrmp+8vIqXtV7c6YsvbJtmi5yyuFKSvOPniyn0cDO9V1o/0lOn
GjtABuJUY/fd9uxCuMeLYdvBgmEIv23vC490v2R/sVV5HBEmmzY55DuYcyuij7+F3wx2roxuzG/B
q/gEj37bRYcpsIiwg98R4gPsK7hHEHjn3+Xp73OheYAnnEGGzJBmQf9lu5h2YNjGsIRNagcvi2as
14Zg+3Cgm5K2tNzkZxd9DP5c92fX8f6yDuuD4grvLYfMbje/LcnOvM/0+iPpPZQiWKTyjpIp94Y5
9/feM6aDeyKZRCatFqaaX1lPVHvHdgTRuLH3jHrWgS8Fu0C4SvsPMpm6eqUcTKxs75idB7ldeJ1I
OMikksmURhhEMcGCJZtq7ujn3oNv275rYb1ty9F94RgjC6FV0urKf4olThGncYGpQvLgQ1wdMsm5
kCQak6EMyPgTBGNCv/xMz8FpTEkJdW8BTe0aw2g7fh1aHt/dhaGQTg3CNcQPwrEVPcYffpAP8TCA
72pU6OxR5fwVoVCcf4HBVGAITrCXrz+K60Vd8GgdFqxwgW+S7YMRPy52dYXK430dc0ez/eaw3Pcw
e/qv5bn3WubSaakMbqeJUd3Ny69C5gjML0/bGM+LpcYUO2gf4sHRPFNpLxMExriS+HNa5TAy8hlJ
OLLFM9d5C7t4Q3BFIiPhqcOohdc8JZEQZ1Nxs5km5x5yIx5rw4XzgR4TAn53RVGD6wIcnQkHmlij
yGSTf09ijeIPIblbeBCS8YTQVNWzsAx59xrQ9ygcoElh2dHlDuyXeOvPYAWlp3Hb0l4OulDuqLVa
/YQrwpLvE1TjowrgjB6z7hWbK+6UDDukxJt2zyWC8pf6rHIMXBxRHkA0/NFo+8vEiBlbc2PJNkpI
e6YPA6U5Nv5CckSEC6EDzTzzK7EuqHGIc7XDviEnK1+wbUnYGqLgpBk+nWqk3U8bTRXapBEU/xlp
M+aHOUAzqLOgg6B7V5LLjFqls54i0USkpPX8zR3wB+JBB0Hvzz76YknQ4SwgT8CMSxQFgdzOLzuB
jQRFH0n0hsPbGyLNcBErYUpsu4TWo5AEAapYK/VQWPxkMsjLgXBvaWnb5K4FTYs29hD29FDx7rTx
FWagTL9AKyFO0sPhKpmO9cprDYFzRJpLrktgB9ZlNIaORB4a4BuUKdsUlEgP8JQIUdsABbSoGmse
vBtog4I5TMl2EciCWjoUz1aLot33Vc1S4GiNhnNlBW3M1JasuO6JIqi9Zpmb0F5lP6Joll3GnQjQ
9GA3M2w6rZJH8B3xDXN8eHKcJaXPR0Qiw0OU/ESQbqlNQHcgakvyC6hAG3v3B5jpGNX8R9KZNamK
bUH4FxGhgKCvzCAIzsMLoVUWoiIIDsCv72+ffrkd93R1HYW915ArMxcnoKGUNf1FHviLiv2ayLSQ
SqPV/YHKMMG8pgFgqVpHIuXzPsFUaJ1e4VefHuK3mx18ijIou0BvkMuFxzJS+R3OAEK98hQO25aw
AVsjenMUIM/QXs6ptqfcD3patrXwmGQy5u5Fic6YgJ/iJF4Lp5hwahH5axWItYCz3r0pABwAMxG2
4jpZYXAQiTUOTc9FBuVpfc6tDjVfyGO4NVDm+HAc5X/LTHiSPf/1055bYjafO0Aj86f9T/mdeb0F
lRQXGuSZF7MlpN1/Hty9xxINGw6SM8ASmvIV/YXQAcEbLShsofbFQtXGmQPFnFqs5xboJHrGf+6/
z/UKMCN2omwm9MdsbIjmAFunufeAkSC4ms8p8FvEJ+O0sirnKs6nSNOUa94KG5bJTzQkRdvayl1A
46c8nCAMJcxE9L9XlfG5e1cx/rkclr+6DyGLgR5UJvZ8fKe/3WcDb28OHA29geUf4sI9wRrnGzVC
zbEjg+SADrup4P3y4pBSf3v7uThZ0dXfbMRUkfbNnE55oXxM8AZtOxBMAmZNgE32ul4EbPH4uyLw
ZMpt/YpTRZoV3GuE/LtDGx6wGOELCp8N/rgz5XnlP1Zcb95htjg0C9UshLYLH57kJwFF3+J/tIjr
IYzf94JDxbYVkqrDSKbAqORJmBL0zsXihbiPQ+9HKtJDf4U0AZ8NMWrSw4sLIMjH5ZYysBXQ0ct5
axxeTJ+KI4xKAiaKA2z0Wqqn1YQsf3gzR8/JKJ+GE8wJotyAV4QrkEVArSQk8EQatMlPkUSGISI+
tTPYQ7HpLWoomQ3tRkxHQxCiBGavWKx98ZBqaeLyuZbc1n4yXtFKQTttg+IKI4PF4TMwA7Nmb09z
sYeBPasA+Y92+HM9JcYe+trRtul/RnZCFweMf/yHHR730DQ+LDo1YVu7uUk5CYbl8wRYpubf1oX5
8nTaOrYhwudlD5W1tQEwxBwNCNdlK1BIz9duiSOd4Np+xjQ2V6dwqxetAN5QL0r7x+ZDN6lEMB+d
FUtAYuz9XKi0WnxLY/3mHS+QNQx5RT+rQeTmsIpRmvAAjGgoPFzg6SGpz32/mfur1lMpk3hhwwXq
TCgZTRR3PK9V6lOr48FOUeyNVz8/PJwOfCXgg0JUsUO5dYTvYumH8OcYl4ld1/y57jKtaImie6an
NYiPwBuXgxND2ZD57VaZI6DwXR/GsP9zHvaGyx+bASQlI6wLWKG3KirmK1QIBhe6f0EhLszk+8be
C9OE8kkcJafwrYxEFML4VOEjfYE3GA7/wp8MzoYtdv8QK8/ui4WX4itXHsK56YLQHPvnyXFxLiKh
2WEQTspEachZUgRmLWzT2FLACRZmaqfM44hfhadYhKHBxCDVUn0WPCKIGA8aT0aNRGOE4PHKv56G
MzL7ZB4armiKPoaCyrVAxEgoEsGIH50yz4OYT7pGenOBbEyfSM64VtYKoxL/7DhNA6S4QtrqqyuJ
tkli1dhp1U6JaKPFOUmUqLK3C9xMaOWmPv5GT7ZR6CZVsvjosI8vIglNaIdsfZauMoEemIPa/nRm
YnCE/NNt6vATkJIbR5kTlB805ZVgp3028JCQAdxRHKY8AWG1Nj4exn9DC3+iEdObTMgVxd90M4cT
AJM83PoUI77vp94Ziu+iS3if7xfH24Qh07GsemLO4HPT/C8QIFEYCFEg7h2+LyhwycjWFYQ+Ze3v
j1DSAs3QluIecnLT3+LqvnAy+0n2b4tzf9nynTPjdDFXVPSCk1zyFNkS9goSHJl0eGvCuwuABnyj
MLs9jx5qnptImyQsfO6o2eykQ7jvrNnV0xyxEgquyRemhzSMWhgi+5sPY2rDs5ixjkmxg+eKEdyF
E81jwmN0xtY9GzeKfc/BDoZrM28YIfyDfr47yFalz4YwNeSL77gYi5mguYgtWe3xmPWO7Cj8Dngk
JNmgL5lmsbaoSGYPTAFG5hEqWjplOnmVXai+FzPUYIUYr8JufgpwYcW+facjxQ1b820xruVfqwZc
yAndIGKO9m+7RVs6sfPMez08oK1Rt7i5V7gnZ0F319k4YPVbourTZTSOvav6scf0UUpqDmHFrxvp
T/R9tOpdFoxVi+2XZFMxqqOoRX6+w0POGk1j1s4NRKjFv4z+3xemPSv+bza97xFxBwVqg1ii2YlW
2YEzzsVrJsYVau7N+MnXKsNmQwaYXku8S1uotblCXPT5x6c81QJNZ/ejMGpSTuR4vJeEzJnane0W
B5yq6gqlAZiCwEnHLpkhdrR/u3RABE4kLnBAxmOywTiFtkWnN67w5jGpVIVs89Th1yEqteTh0yld
zPyourVq38NrmMI9xHcFqaXg6l597VAgbR2Q1ngCxEjKCIqudL2hwKpAuDIsEBxq10hkoNNJ4SkJ
YdMo5gMI6hi+XC92zCA4b6gCgR3eTFJwtqPlw5fPuKxIeOkZX5sBbjnEn8Dnzi78E25cLETKncfp
H1aTrbmwHoKN15ZojaRFxKNY25xWZbR6z0+4KcKNeC8IXUCV7CIJXN9wnkFMvcnyys6xfxKiv/mm
gOEniAhInRA73VCA8BMwCfb1tCZapRaSCDPhgA07TiiQD6MKAYreh0GoQQuqWWcdztCIwathZxyg
xmeL8yTm4UzMUm4iZ4uH0NjNF27G2AXDb62UIZz5gd5/sT8oBYXFPvGSWhGXRzEDauz252VNYMDP
R1Zxi2Agj6zutYb4wMwVrxtMIZXl026hLA9D/vflpCyWhg+17D7WTV+9WdYjWDBM4voFJO11dzVl
CDYwOlhjwYInRNvfADMfODkQ7dFOjRQmMSjkmXXyZ6DwF59yp+WtiWUb5fT3Qe8QRVQ/A3sH6emD
MySvtgbwMfDeYcuifIM8Q5+lGw7Atk0x9UYrJqx9hJPdU7TDdGLyhnH6ydcbboTAhRZ+xBz4gIW/
0FXBLg9WSHnUTXxCyGrcf//hDEzVCjsVm+3eaEgb+/UT7ejYIKrsoqhKLskuUmLrAG5hcvidp3ni
dNM+RyXcJ4U89j6iRb8/zNPEGDb+PwpjJNyJ+KolpeXvv4G8oA0Gr8ZYp0RVA74xkZeZn3DK+GJ5
bYjtNeuBh/nKIjOD5fWwDGa3BHpI8Of9Uh6/vc0ESoPDL4SHiy/BfDybUqq/flBP0Hk7b/aRwpTE
ZZ4SXrA0GzgkNPX7+e+H5w5ZjLndyN9EH19UhWJ0mHKtJGP6l8XzTQWZWEzIwHVodaxpduE3XoaW
hmQ5LgpaWfw/eYgn4BNYSWbsLnDfEDI//yDbzkrAxIykcK2lhWao0n1FqSOQuBTraJ+XQ1z5Ingh
rUWQ3bielGkqqU8ceFBR4iSxT1hOij6FACBilG8krNCA2nv1qL5IZ885rpzzt3u1FlAsHP4tiO2a
vyDuw/c8vgVAxjibrsZB6r7BkgBhfJzNQdNtvFMW50G88FnKR+pONN9VZfNMeqYhAQeDhyfCINZy
+IFD98N/lwXILtt6Pobt4mFA+UTlHWPAIDTeglWAoJxVg9KSQU8M0kXtmaBy5YcBHjvab/CBiqkn
YxPBeBfeNgBehp+fhYVgusFJthXf3VEQxNJz9syR44bDlBONrPQPQkh+twcRwGinEUtzZHYmVooa
egV+2T868JE+RYyCIEfySk0K/HCn/IjlSfFKYIcxwJGzYekCi11dxIHfBU2BmGDxltM1bZYjYjhy
cd6dUyXxAXo94RRBbHyzndRPgVrQ1iwA8z46iX5xF+T7hG9ab0XiaSgZ0w0vQP0yEinc3MZYbjI9
qZroz/FsegwtAAKeqVj3AXYim+8ZvBZhO8of7kS322jWrhbIG0BadAWMqfFdHtiK9bBG29Op/QBN
Iay/89wlQ5TeZ2WRJCyyKY3tywBk9evYB2T/AMpvCb+a5TrOAMU50Ic/PHGs6ILfbnemFcZShAQL
IpT6DPzkikrRXaQhRegHzHQ0M/hVQjeFz5g9sgHVPVcvMFxtRE0vvDS1X0p38Tdxcndg9EjXknBs
uO1ccRHb/fBjI8w7BQA7Dlme/eI4kOfwRxGCNYkUD9rdfI18YjCwEsHc9wHpuSf7mOj1iGMHPFLM
kcujQKWAbAIEcCJ8Lc6Xwoc9SjRLeR/0Kwdizs4aH3SjYogSg2yJX0T3kK6+KDqDMLytRtQ2Y2Ob
empuhS4sdbf7xWnjYwAXgUpoeIpyLpAGKtxoFz0EHAxLjIsW55wF8NTRDC3+jSLwl6VVVDennPRG
BnSx5l0UTNwo/6IzN4XJGuUfGxzG3HsKV+Ils5bUOFRYAXDgMDRenB9b5lY0R6Rw5X9CO2RJ4yVx
Q5g0ClcxvGnec38yoB1l9ME3ujof/g4GQyM7D+V4qzY2OZFTQD6koVzWtdvQowSPuBObRbAC46Yc
J7gfopvjCdFnvUV7LYCRSDQEHdHf6bGn46nym7ZbJaBv+Te7xIqf/it3jUV8UBxKrmpo0/MR+WJH
iq8Xy5p+INMNANr2MDw2YGMgc0Mqk3aJWHYr+oOQrYj/SFE2atuSPL1w3X1l2C9TGAbQngMMLRau
bTShkZxlOCxJFoljcDEPQlz7PcYnXH2JuUvs7E03HLmiwyg6JnDM5LZsqQZB2cnzAqAkPvkLba8l
D3oDXgfHaxWfIqoAEQR6rJlF/cJ+A6OE3Y4ljb76BYgEmz68El7TeM9vW1Atfoyz0GQTnyaAh5t6
L/pAzmrO39/+hQYmLtiARA5ScAE2RSdRkDLrOY8T9Juc8QUDkrf7dkG/uQ60Ry5X4AqALhqv89AF
J6BvGtnua0rfBGZ8uGkULbwSHG4Wfupst4XPTlyFToJbJMxrs85cFSJ3c9wuyQGsmNEaoy6MPFFy
ADSrpvNeI1Pmt8C4evm598itNqSjYw7EtX/zMSkPRM/54oZMGlurjR3avycVxsSbw88EdzSG8eeH
GOjiR+RgMAarKI+FJdt0smxIq+ySZdFm5qmmfHzPcLMFAPUsmIVLdDpwFcQghXg2hWwjHg1A+UQm
1LLwmnczZuZpv79GQnASSzXpiXJ6M8yZW/Mj9psxb+WI0TLaext3eXsWkm0czT+fEdRz04DURHoT
86H32K7GzCvFayOnRWJcWP6UO4IJ7b2YpVH0FDYoZG8yiRAJW9v7WaguOUAQCl8k1zsbeYEnRDss
VKCsSkuZVhPUzh/ABmsIonlKxSCrNNXmIMtOE62eE7u7/4ymjalYF7OozTsx0P9HrytMZjHZPPdu
nuI9I2n28q4PT6fMLaLh0ByeapaIaGb2iUsVKUL4iMeWjolDO83npTItNfO6zLTZmH/+DB3Ba7i4
L0dzb96XaKub24r3XayLoPfVzTca5nDtljn6dil3GqiMx2JRHkXvQYp9JMoQIwTIDWaRe6JZ1enc
CM62RE1yow1GBpygEt4W7nPd1+7Dke3U/aDyR/lrPRwmkOof8Cje4Hl0YR5R+5BlSNZPtmnJphzg
GhqMZzktXg9DtrSx6p0qYb1sL0bZYSUgwCMR4ceWFoL92HkgUgXMEu/mqn47vUMVJ+ZoTFrxZlOs
MlgV7v2UHTBuYPKBE6WO0BsHJQir94XkjuZ6ZT6O9+klterhmirmTbwjmppDN2NYBkOZwzDkqx5u
8zFMiJpLIya6sBQms5s7ElIDSCotUG0FYJcH2GeENBnoSHqztlXr5mpUhrAv0kVbBjfoKPEYfubF
K+nux0Y7MPTZRzjvCw0yu85jeriuZjHWHXaDwhBKvlttPIYm18TDCvtSfja+8SUpH/dDpwuk6Y3S
kUGC0a+aPLhpmFrO8iml82gq2yX2mZMY88xZ7zyFgFPDIUrUdyKMY2bXGd/O04FweM90MNHAZiw1
Hbtf5gaVoM7Bu/b7XbmgvHxUq8o/+aMbT1g2v/b9GeXlbNDZSueoko2zW4NPEYElBx4818uPR6yh
cBXiUYo6h4l8cxj7qv9NgLQ66laqSTrTzUUi9E+m6dfQ2kDdy74cazwnfdpAXBktrieMQcla4J/w
P/PMmKBD135ZY+SOl5V9rmPEAhNLmWX2qQfQZ+0LIh8Xq2b7RrzVqKNzyagEGtimWAFAOWJq2EbO
eDOwe0owDfx6Ki0acubNey9odrLXophstddpYLOQ2O7QlcJCVcKHJXxpxFR5YmMncL8GdUfUx7w1
ec54FmgE7jYoiPmEm1hr69ePsgPdRRM+Gvwr29HFPjC7g+dk6va/w4Qd79DQcxtGF0fr46WBTnAF
3LwyPKAgo4R7TQQhSA3iJjpjyrHU+dEu+kxv3sN/OT3iciwSuaKSXSdYUbxxsubtDoL7yy3/vvaA
4nZa9oDYV4tnLC1qLHpYRmHHX1r1HvKfMhTwWsbjyu2W6guyybI1fhqrte+zl3Ctwh8lDT7UJBCm
6I4VHuYE8CUdChJM5eVDK7VO2eLDJDpuLzjEo0L/JNlhYta89aEjzjcrJ53h8naLSr5sj7fs5YUf
iPAir6eZryBdoWQs1hoRr/yT4pHDfBQbBKydgIWQId4Yyl9qS4qBwtcdDADcZRE4LzLY1TT49Ogw
qYx6IzsD67No3avifOYjCbmEVcYdOnpY/sQCniqsBet25tppyx5+ep5jq7O+tAcoHuXgL6m8bSPh
pIPkn6NG8ae/jQe2sJPNlc6DR3j9OKN7dLslgHm14oHX1LogVtVgolBS+uno4dN68Jy/UP5JKPfS
u91mzdd/XoIv3axkKcjaLq68hirx/vpjXiCFzA3ZhpMpTnMYhU/Raj3AgpiudZXz1qGxYR/7YRoU
ZLlXjpO+cZ8DZnVwA+AyyKV7mQCnPGOdmrFBQO5fmkhTVv3HnYAgdw5Wxq/Mxcx69DY/13V+LIkO
1abpfQbcunhppLlXWI39G7EX/e1RNl+/b9wHdMWsZApI+Jr0J3irGWkOYRMR0iV6e/f1WI2LkYsY
qrIpNKWR2UoIcPjMsK5hSU9eVpV50zv0w8q9QF+BG8EUuvxjpv/eUAbKmaOop+tEuF7ggIDjB55o
iAHMjNJkhjPXJxw6l9SwMD/A5leXgjqsmLRAix0y4tHKzUBFSton6cCViGp349l77+A7zwaG8vFh
4MIbCcu388IAOhXQi6L5b5JhzPfhKw8RH8/em1dCMRNRL35gPRAUc9EVwn6473m229aTjyTbGmaE
OQ5ffyl+GNm0FuRmyA9BT/u14cyCtKtJ67H1a/WemBI2S9QVtEV/+oOnoSdoOwmrTM5MPa72OpoE
/kI2UWwzCCxjSBn4Ho+tSmQaUaq5PD7sXTt34tUP84G2ZLGhnKfPk80KtAR5HZYxqVsVzi1zRmJs
O/JI/rgfdsfsEUDjgcWXhs2BOn9b8S0K++ZpwSSG/PdzcSE4pjZI1XfeBZNyr0+zoIof8FJtwqDa
R1UzNGRkjlB32QBy9+BQ5DNMgKz3khV/uPYk2Int5L8qUaaaZDyWytX53ljgnoFj518yAVXStOvN
T/KMBvvek9CWWI2LF8ZzTTGLyfxo1xJXRs51Rc5+4/1gtiO7St3ULWZDWB0oo3Cv+7nlPiLCgcNi
9qun/9xXgzE//cXZKOJkaa918XYe+UZ/++koGOv7oTKbrFj84gtbgulFPj8vZjaZodAbuOW0dNJd
gY0peFkMu0QO4NxDWIejss91S23BwCD/tthLlGPnzR1XvEs0TLJtvrnLMARq33pvuEiSTGCWPB16
6LSxB3+thQ8j7vPmcHt1HiO3YnA0xfaJDdCKhSU/h26ZH7OrefpABC6310gpw/dJAdEgMg2ZFyu7
CpVmOLSeQWN2a2GidvlBCOZoJEyPMWPvvHKL6hdXcvGOOiSf5ku4FneLViEehaPaI1+MDzRSl4/9
h/5bDW+x5A9mHFJ836qx14fVh5Bjc8QpSRgVIZxiy/JqJFukWQRoPAG5cL8FLlsuzU73N4wzwLba
utbzljOPpnz3msrLAj4Apces9Xqf/oAVnhsKtrhcv3KGkXlQeDhnTV/wtMGxg+yQJoAY65srmWUk
kk2afIY2yPkVU5jzh4UAPC+mgq39xO2sYVwDTXQCzNPDJ6k53M4nNziM97D/VRe6BdMZ16ORKT3M
BvaE84jGLySIAHGgHzzrFeby6ZGYURYYpFf4QnkUUHfEmtY4wvyKZVNzRL8khvPYHleuerelFUpW
bukN05nULrb5bSdTAOudA+Q7Gtm1/xx4E7z8z/qUHRnQRFJ/vP8CGiQNx48Uc/lOpToga3d4sjKv
ZX67wnBKCYsjLwAfMbzCisJSJ8se6VgrjNfz2XX1PI6DAovb4/PQT6FO3Q44E2vHQWvSfRc3V2aQ
UYWdtFGetgYpbJr3tjD9XFVYl8g2Ezd8jTCklP3JbICweiuv1MwSd5AxfOY1hO1adZ+5W00r6LFR
4fZ4JGkb4Chm3WhR0W1w/gnu/gWjJ7hg2uxml9hcMDJeEi6RFQ5/qcyHVzenG+YtdOhQchAmc7S9
OPD0+qk0myBuoySBrgAzwoPVsKqdATg4QNfPdZVNRVZTXmRh0SOnrd2ygOXhj1Z4kVPzy9EgELSr
YShrBg0HwevuZnNpVrqvJbWMeKxoOtj9NGkoAxqm6Lts1v3pzmmcdLGsnfIV6xreQbnXpt2SKQkT
8Ffw8ah+4otzk4Ree32fjWPUbTF9ozyiE+tKJy/Z39tORxHT7truZwWu8cqi/4aqX017oPFZeXXr
d8ITZtI++MzbsUMXcIl7D6Xm9KUkY+IwdQiT2o16d5GjX2yBGj5+BnM8jSPSNnFRdMp0Kc5tekff
Bv0dXh9eLNHI7nadhaPA8nXOHNQAZm/mppbA/hXeVJyy7mqLb/FJJMFupAVgiQhheH07jKGWwSf+
pffySImQAZj2wyCBOwPsLj8dZanOb1ToGzB1nmhxHi1e1HtreDtjY6JH/CX69umme3AZpaVrzQJw
lJEFQtFu+e2DkUkLPJq3drPSXRphmMw6rm4Yk43dMdYlX4thAowWYYe8Gu+frmL0yGZygkvNJhBp
BpXZKympvAeAp04lZBTR6bmR9PWdiVzm5otaiLSpMsZ/TMRG2J3+qoFGnQgQdyTRNyxnkJxrP8N4
j3Sq0I78pncWuRoNwzvZbMOMQoFE8dwUsjuR7oZEHGqng8L+/ktSEGPNgfsSDCkaoTGGUxfry3zo
SYs1om10a8iDED4z9mNqgtrDybWKOWDA134G5cN9HnsGe0AKqs2ztRW6Kjox78ap/ddw/JEg1aH/
utBbWPndy4tgLNJebiugaCob16sknwAww6iMMC96+NxgLKJkW5oQ7x9FyNeyZGFIVqJiw8nLvezF
1aa7cVS2p9uKk46cx/42Z+8VKmKsDLv1dfX9K3oTQLuHRFBYI9VuHm4G9QSQxetYLruGI9trwXVs
fLj1wT2jNMQcD1Jp/QEBG/YW09Nnawo4Ck43IuDzM/MlyBmfWPmYr9Si2tdCZd7JRrb6omctg9aj
z+i9fM6WqvyevIqouNk1TmdMhumNJna2Fv5YoAntqWGeWvAq5w9Hr9HDB+01vt3Iaq/v+Umv+Y6H
Hyet1nw6VbV6xRs93a9KP8GkV6bkRqTRmhOsCChEkN/qCbvdNey7Ldpy9jJxgE+tD3kUd9ML/uCQ
uK7vQIGUpxX4t08HrXXdZet222BvLjwjq6XEqrB175f4lXH44owuN1LXSu80UHLhCFSedLx09pW6
wzYz/1obIwE5iP51jQwD0BTcTQEvfRmDWHGz1APYySABZ/vvG2yz3hJfIUFgRYgnUD2VFWu8AvBY
vmd3FRz+8zafwcWhl7jrKCz0AhbSUTELVCEcItogeOJYxI0clvZuR/aPjCrc5CUBFNf4jlLMBxpZ
MFZXaTim1Oo98cqMD/0ah2vXBSqWs+WRFoP+F89L0e5QijNHobNlDnk4q3ZLX9KzLhm/okCwhiNt
6PMf5PMaJZXT3ZwUG1Y9s/VqPmHa/ZtuhtMHu9g4prcD7eWvwNg1T4qu04+tAQoinw4T6JLu5W8U
3OEA7l/HYqXGeahPzPIBKDdaAMa/2da3aPk4rfVaZgY5A8IEDzi4OgP8AQVXiy/KTvV/MoVXF/fB
wDkSo4koprz7Oi+cF/DK//10OGcx1m11U2HvPNsSfPmB7Wv3Qzs/6gjlYm5SmPpBOraE6K9N4sdS
/lhzI90FEKeZ/35AaAgD7s3GOdlNWekORWFzBUrdqaB9ExtCAHGXyQvI3AA4CrsJREW7wV7aXG/e
qMPEavq1Cmxfd33Q/ZInXh427tUpI52AnVQgB0E+Tx6c/M7lXr1gaQOaP+0+ndcP5zsBH8kVt57Q
VF/sF0tIalHSKZpXiHGNyraU9eS1mnia7oASNJ01hidM8wWldYxDQnjxy9rI/2hotAMBV53XtaU9
XHy0vuV50s/K3tPWWPXg+ujVDvIskDwMMV5O0ExRwz58nbf6AkOjzeJQOC9KEueySitTQzeNC9QE
k1lzjEePWWH/MHZHOw5xuShN9hhZuXkqZvDRKEJki/i9erKhkXqDuYSDDbMrU9T+fs188YilWRaV
NFoTI/NhFvfeZdcu3wzQqfKcwV8dZpvPw7nKhvLTwvppuQypgwwDm9slMuSMGu5PHBti5P7BrKr/
ui1TTCQkl5h2SI0YfOsvRsO9/waikqwhdMx+oRkFbQYvfKPI1g3Q+41qgVQjeS+BEqEuZogAnlQB
D2XhY6PgG5R6qwL0y2pwNUuHrshahUvpQEMglm15wkSnCzBXdF7TMriOzI0Oy6Q95RHQfnifyj9D
tN2z1Ckl2DqPRRljGCZAZ+idTCJ78JinOzHfu0sPDOTfk0pMPrDCXY5XQ/dWmBWHPO6P+xxl1WhR
nPNgSL2q0mXEo1mzQ25lQBajn2YESUQiHI3CYpOd7vD0flQXbmEGAXih0VaRqgb1Tx8WhImfy/Ej
JY2Vuazm+pvEFNWPxtd/0oCxr/ndD+fvHQwnvjH82sym7nE/BMBJVBN/8L5UDYCWH75pqE8p7vlG
ekQDoFMdu11twb6aqlZdJuM0wGdAx13CGLn8Qm2Hm14HwiAGTmDO8ItuYQO/F1MPoxqbqKULWzPs
UnIvva2Db8lMrilxxaVW7W/tTWBrQLWAXDl9YXduFPQpdB7YGbuSS4lkDy6GzoCw2dFyHT+acy/t
9u59w+fqgyMd7ApQVWvwU4RZSMBZpJywbk0psrhaJGA7NzGVxnnZoV91R5DvZm+OqgwTUDau6799
F+d+B7jPjgdDpUzSBg6sPrbGAvZFV7fAy+l6MS+zorHf1mfmIWU3bj7R+rplu8MebD7TkRhdKxw1
A0KYEsCsSi72/Fdi841ZUVwfmImyFPtDbngfT1drHCruXpp3BTbPP+77APy8hzaJ8eZFt+6Mdpyr
O/zC9rK+k8i9sCeH8x/lYIPj88UaLCcRDlFnzQhJ2bh+vqkkzHQ5RAkRkmQYGFNfXn8kkzaNhHhn
iWO7aCbu0+8wkPRR+k0bsP13OGTUTDU1hM3jyA3tqjvsjKLEjcdQ5jWipqExWT9y/4MhQ6IXnvxe
PcCM6Z8f3vXNp4FtLf0qw3XJ8ioORBvKX8Yy7JkdVfZdjV9bdmu0iA0AWQan8Sv+vmIQEDQTEuiK
wzBBntJQMGK4zVypX8iSl5Jy9qPURFQ32EGfTEXuNYixePo+7vMXDVXVbh5sibglo/Z3MnIVALgD
CxHOHYP0j+rpeD0Nd9KTeyqJlRol4BaKHy1426Mf7AYRqPc+7T2B6wLPQTtqcC5dXJt543ge/nOt
lskHn31G65EdhOcvSiUa1KEDU5/NMW42JQFw0D2hzkHxCfU8wGZ0DcNIgK3kZsAPYqn1YC47iAZn
PrUcVM444btcJH4hCWhBExXTAJOi3aIiaAkEnw9PhPsCG0Ecf86ElYvtjGE5EvFOyoRJirDhZZzy
2ANFLthrOpu0RgMmlIiNnF+XUGpQIJUb2X0u6KZPOc8zg9zxeVo5uy+yuSJ70kSgxeobYiOTK7bb
8ntjULE3UbhCFUoxLXMr8n3mZwqzH5HmJeNKH1k778buh24TNiwTwKe58Bsrx6IY6eSzFJDm55Rl
PpSX67I5w0CFA0YpID6JJoUKiyVlK6OCqI0On2UxJviswNm+f5D2ZJxOjxqQhH2VgkybTtIAN5yg
BlBkDazPNsbfq/uGTATbg1yRWWrA+Ef1dehFLVPOccyyGfyBLTGnfrqk6fuJ9bhkawYTk+NtPZwi
I/WLcN//ATsb2TxW3Xv4gGdSNZb2d/9tf1P/J76WFhIud6BaKsPlZoQ/rP+cdULsPWK34Ndk/d1y
EOIOikB9MUzyU4m5wGiJI5B6lNAJ29S7WdA9uK+KSpLTEt2uPAie0ka9QWPth0GeubNPZ1dVIoPQ
/FF/p8zoEU4RNxuLLVtVAekTHWGCGPe1Gb9F6mgstYhVBKH6Ukp3/P4vqtOoOD+YhUpceHRY0A1n
zqmGP9R6vDKubPB1uy8pTEWwqKMsZuEJKJDBNNIBU/YJyOgFf54uIt2d7A8+PlQ5FsHLGpVDPx3C
a4SAQZXQGe3vNYYQdL6nzjNa/JSJEnQx0Sv1B/6YBgJK0cDPGV6wORmCdxcPYXjymSxZtz5LFnIM
TUbX8NWYy5mS9zyOQgDMU8XOhBZOn4xvthIUvxCTYIv3WBxAch2xc/kCTKrvenx+u6cFdfrmi9jV
N87z49bBAK5W8Nx3sGx684mhi8OwlE1QK+q7S+mnfvV1+rHzOJGSHp+rmGhcxaiWOnJ4iRP98/PW
QiqXyTWYrLtiDyX4BicBPnWNfv4TZzb1+v1IOc8TPGdwHloMU9/mzWcggQdUDPu1YpQZvHOo9CwG
6L0Bh9QZQ7NDXIZXbVRQyn5XGtpvV0oepZNZJZFpP54Vy+LnZb56jD+dCa+IKD5McAoYyfPrzZ/M
lYCbPY7L3KiLP40U8JYc7WX2yAR16JEyVQ6l+pkW5vX+e2wZWE3Msxi/lq5YR1SdmHAwa2ok4SpR
2ySnzMfvdhhQB8Wlf0vyZLxryBAUBZSIjFdGwfBP+ePMVUdtlyfIn+tNlvR/KZJAEOkAFnKxwuyn
tYeMwwqncnNrgD9hHX0iGXKegsNmjf0FOmKvdHCViYrlJRhsbzE7fuDkjbdVUMY5Zok3p9sqoMog
ezeHQOzrlmaz6WSKf8JM9yfJJLlH4wX70K6YQKAewY9sjQXOm/qIBZI5znq5GEkMS6eSnepmNWMA
UueuTh9MGHVkxbMh5t5Oa/NUsRhzFPjJQUfGxSvwCSYDt2N2I+WrtvZmtuJ8MGBEirx/74eI3bNQ
Xl7+hnNlThJEWWHXtnT4BBCD79PaI+82e4jLnsytgo66kvf3xpT3Um3qC82vt/pM3atJVVofwBxg
8lALWRAh/za4lzAF1c1BLMdqfAv1w4iFtv+RdGZLimpZGH4iIhgFbmXGAefphkizTAUERZDp6fvj
dHScoTrqVGYq7r3WPyJGEPZdOHrzTe+9fC9ZN2n2mcfoj/JAPJnrav7fmINGWyEtkjit3cNXYcMG
p58PDksUkYVCoAXEbMBUEi3sPZwqqr0cguzhvNzP+n6q19/oc1Fn6qxeZNE9ei/EmXzMt8X6E6rz
Zin95GfrswG0DYVw+Kl2w+ED4XsyTu/JtMttXrJsBwO9+jxD+cTrCR6Hmo6Bvp+mP/1JBhb9fRwS
xjDTiudsHgt9A8LwZnqWVwKQV7bnhrgzMd3kFYfNlqQQpuriqANDrODb1eB5TK+Pa8Ov0To04bDG
/Y7GfeC54llz+ZanDWGUL1u0hZADU3aTf/nusfnOJycjghiDxToYZMQvnrOJ/RnlFDtlKQdjDQfe
zmDiGu5jVi8nrsmcZq7THw21l0ToKe/CsM5QpzMQH167hOPtsUyXJHLiCqlxr/e2YqX+XkALT0yc
91m8b+YqvcV8xvbCv6cnEHqu/TPnUvA8SdvnKfkrTu+T6Bl74Nn3Kd6L3mQBPlz9PTgYfrNDglvx
fpC26HxZcDSQru/0c2p+3/xnz1PpD2f93+vaozgkanLx2Mts+ji9SEnX2rEj+7593u7bQh3D9JKo
v97JFbsKSB5n5jkZg94KwKbr9/jc6ys9YF/TbJlC2Hx2pxxZi/qQCg4G1Hn2I0TFbvInl6g26IWh
1aGCgXqtx6aixHnTxw47Vi0IDan2b4N5ttii1EM0hlUOsZBKjgJyjx1slRrWc+3EwjdKDgyvCNo/
Wir4WP2lQXK4H/r181Tg1BQ3ajVOTipw6Hsq83ZvXgj9Y7slrmpMILlHqaedy6Npa+RqQFql3HH/
pe0IQWKTAZJHeYQiON+KMwF4udHpek49M0g4THr/ex3/CI4MgOqAdM+ViOR0Jm8EaOri9Dmx/coc
ib/fap4UnBh+roWaEEhkgXJOqy9bLQJeTh2y8+1o4qysloY16I6e4DZBRui1jFDMtf00zh2mOzUn
7AZ2yTCdU81W5BHOtx4NnEQJU95nfJc8JryTHFhmMRfc5GrkvsA3VPn/RKT41dgoSf7MwPEEa30l
8iZ2UBx4wrkmjvpr8+qYsf8VsTGTsiOkDrw1a5iVgzUiOCJ3FMTkZRVr0sUzaDoitwNc3ryehqXs
JzWTyLRvAYZK92HOhM5utPW3Qe8XZeq1JNWDD4f75FUHy5cAyllYgD6EdQmgBozyZfj4PG1uoizI
HrYwmQleFbA/SE5XulXwteXTE1tuNc9jFrJvUIHbOPWyTWxaMAjLg7thUeYYGRxWlK89/MHlzxUC
QB6XiqOzQynUuETu3i1CdE3D+fTh9xX0xrR9+yZU+60m7YqwSPQ4DnXx++f+k19h19QjKevf+53w
YNA3IF2Xv/dTQnabbMZyllwASXl8+4cvSVbSOneNZst1h3C888AjCXhprjTepFHV+sP1gWSfHpfF
s5rFMCYwPO1i8O9rCuLQKjRwMLi8CXX3qRRG/wHnsOGLjH4CTjakYDQ39OCIKCaBiI4xbUpiVL/Z
CFI9RDspQvcs8hfgApv/evKlFskqn06SrVhpeJJi4Ongli2wUBVB07jPLYKW6hFCB0jf5SMifISK
VGc8r+LfDDX4TlkTOtWvOsRnM4gfq56Jjf9hJ3r4JJLwA5rdLy1m8f0gkvz+mZacA/o60f30kHGP
935OOir6CRYDrx/zZZAI5vVZW6Y8kxDse6QN3WRhqhEcMPEnSbJs6qUsuRzjlUQb9FL5bB884mdJ
nHoDgRuyg43gu+i2PW93QM/C2HMH9spW966nqLiSu4PSaMI6cmU60fMZ+2Y+B0woCqcXl7L9Dt9f
+0ve5Yb0T0gbcoU7OxePRkwE6zQTZu996pDDjXKVE5MLIY/K7tDt680bTYsRmCAei+7lCzBzvkad
ENYwgmt7K9f9r33U+PCfhMZ+IlwB7Ynefjx/HEEFrYRUf79BQuO1yVJ5uCy1o05+mFI3lHlFvRR1
B0QGpJV5m8i7Le8aDJ4mOa8myCfz8TULRt3YKBtx3xgRY0jyC2PvO+qQNhn/1EBgcZfd8t8LMirb
8im0k6+nfqe54DWqp8P6cd2AtFvCEvoIth1ZyL54MfYBkUkOV6n5V2qWChytoaIgYPqvsZiMO4Zm
bdYgbxOeXtcHpfKr74U0ZOj/5OCd0tvLmy1g2FiSY7xcOpNGYdDDNhqf5zVq3o7L+t6wvKOnY78l
fddjPdyIvw/WO3B+xVKhtT4H5lver6xySvzVrf0WfS7Jh82HmvaK6Y2FhRVTGxegjz6Fh0kAvNYd
alDYlH46eVq9ZH968GdLBJZlq+IkBuo4fVPkupMon+sLbn5PDCa7eKeu1MD4N1lNzpDtkGrK9fMg
+wlcH8Sb5Q7N9rXGhXeWiXmxgYORT2Ja7Fc9UvtR7AfOxAxB7RE0cYIn15UOFZMj9AmWwbtV/ft0
diXb0mda/N2DYaPjCTwDNMu7yQfR9ECUrGQLC31dM0myEAfaReNGwUZOO5QJZcDfbWmT/qkRIW7r
JmwAxxyEnKyfn1my+DaA7TArNhSMsOTpyTnNea0wivilOk0FQM5hPKlet4oGawDrHUtS70w8lQI3
+CsuY83PQnTfPkzcPl6hMyTI9mjqI4POs/jaS+hHE65r/uvL982pcYeEMAD+Pij2fof1fV6HBfPQ
22HXOPGWmD/o9KaGbD0RpwkYYDmbbXCxcRT2hEXtmJchxCWQHp7ce6FArZ5BWoine+QVGrQojCk4
5fxR8LdnDplCqYD6q3syMaOfn/vKAB3kpD5wluD5LOff+d36wacDicryZ660VQq2s9RRKOwf+wnz
rC8En30eMVmCKY3xmcxdsgtoj7R3Sz/umJH28JIjWBdbLxGsuDfOesAVyBbB/amvFN2Jl9XR2JTX
apbe0r12Tm/PBScciAtD0sV8uYgJZEaWkUZYtwzduzedAhNbIBmuhArQpjK6OKq7nk4fIp0iEeOx
y9EikPSpw+LwIUJkO9mYTVCx43MC8HBPP68NWhuzWST6pXhtuKVeevieWDUX+FO2PnvVdCV2cCC+
iBUsQk11NXe6LXNFkRJH7GvTe4ZkATdmtgoplzkNod7+HUvoRnZBThEMBQooIQ5lvJkM5RWwP0qz
vcEWwzJIlFRiT2SnBsZ9+Jm+4AdUqTT0eCmNd8jl29fH7vOToTl4TO+v9dhe0XArn2SXvbX9hRUi
+WtvTHnw1UgQF9gdhMHvEqvfin5x0wjy60Jz9XLH2s1vICck5ApriSFQc9uvx4oAzdJchbCmtZLo
Sbt1O8AX+BaYFOU1S3YGMhin0GbD8r7neNHU4Mt9KLsZABSPCSwPhG/qybjuHfPHqJFj/eh7Negp
ZFnruaeTOchmRCS9l3poZdaPUO9D8eUPmTcG/xGq2F4JnN+bPK/w2Ak/izOImGRFGbUjv9b2zZ03
0TYDlVmYo/1m8M9Avai5B5TuCTMyM1IemBedALWHsubc1k6xNBCozEXT+ymW2T9xzv5TOJx76pyk
6HodgxPjAliwhzzsp5PeeD9bVBeRfq4M6ouJd3AqmNjbV7Tft5pIvd87wrOP3YGpQNfIhlXpM11m
kYJAHOxM9jr+yMYiXmZUAwfI0pqVTLrY3eoX7wA10LM9otmowq4d27/GMMQxKLGLTD/GAYSeFNpD
nj4UDjXSgiQ8FsYFG6K4Mb87XZx94g16B3hOefu9FvuOCWiy/EzI6wJ/4CnkuQamcs7yk1Kc94Pq
lCVfRlGmRrJGfQTOhXaWCfHLLYlFADMMdgRZmz7uTlwt37XNhI/aRiQsiw+UhwwA2V4PWw9xQf7z
pWaK3Oh42j6e5MSn5w9bI39GgL6WljC/nVwKRPbp+sXSP1mCSAOb8ylb99t8dcemt4NQG0FSVyYc
0CI9V4VTfG7qZq669284AVFVLK6Tc/wPMT5edE5KEB95py8UY8mwwakSwh0wWfB5eXLvdyF1bYy+
SrMpa78N+LhTkOb9Y2JaSFaN6mSeaY4MzLoTVql1121ec9FvOuJoJhSZERhazf4v1YWoyyq3g0AY
I2cozhL/FAQWCoFo3qUJpAZLBTWDvB3M7bxc6cutjgz4aViXGwViBPkU+gsOFl7yYAJiV/pPw8tU
9zn/9lHabnU0RXJYllaN+gu+QQ/6v+rwWg7cDj+V6vJOxFmoo59SJLslUDJ2aInCbLaOkwAJaK0H
xpq1BcmnFFYHgQS1CtI/+KgWEcYlb2nhSDyXH7cIHqv+MMyHx5IP8ZeRxxE+QR8CFb9P6vqb+SK3
+nfPUotm89LItiitOTaVU20E/Koe3G9ud6fGTWlPRFrYuZy3BLMHbwK5bPYFjtOp8C8vqSmhhScz
pkIX1hqxz3z3H7JY8H7qByrh109PnEmmdc/cDm3gHDyqQHBI+AEba0kepvp2+Ays6M7acK5/YVCX
PLDFL4bpyokXCt5dorp7TLoi4AtU6Hh6GRa3GTfX50BqxuTu5f+khdlO402sRD3BWe2vMDec6oh4
DBkTz2s208DSyTFmR1aneucVnPKLMuIFO7ygEDl3H+u0D8mvN0qv8BhPx26+asYxQJDPMt7e7/zg
QCcgSyIoSSH7Gu1QZCLPbuPIxOnAd38PFQR/qaUw67/YOUl0PWZMZIBeKBYmYN9jssQ9hEEgf4yE
BshxDA3MJDps08M2P26iHLimAbcAZe6P8ZbGJyHvBuYvSroQQwcAzyWVsmgOJvlFEX0Jeu4n3+rt
9HW9G9O/5XtDqAC/rAjc7IP06Tz3bXNQ7mGcrQVQ8BLiAYOwwXEEgn9837Ko2WcnQQmHi8qAxhLe
svRuSiinOSGi7vc3YcbXSHuMN89rW7gxrMYQ5UHBu0FkWwJIIwTvr6tv1MLSlhNb3WUx1zd1VZZc
0LCwG2XQ2lrdcUuMnh1F9QzUBwBsd0fBai0fvr+iHkDobI1h9RB9+D66X0+NA0erB1IfPQWnRK2n
Hr40VqL402eUHfFdlcwUq4SRHJzbYhA6lrYsrJP5PWEg+toAy/ngKsKxICXsiXYPK/cIBk7m9ybo
oxqjE31d5OZJM2WTeO1qHDgt5m5liUCi/WW+7ZEme/xGE1XGadTRAHMnQbdJZahsOIxKxfjImllc
VeAe1e3fi+5toemb2CPO72E30nxd26ONgZ5A6U4TEqWB75ef1FEuzmAh6xkbW0MELa8Pp7tf4dLZ
Vr+EgULlGjBPK35UxrFgOPRb9eOVXyf8Ztar9dTrq59nstNoS/lYdMzjgSKeioWe2okevt7h5Elx
3zNzv5+Z4BLnzPsvjm9/xXUKpqkE98Rt1CWJsb0WiVQmoBMsLXn+vLWx3R+bzMmiyZWnj4HEj4+Z
nbulOI9hgGT/i+4utqrEfe6pf6DW2GUuGpJQpHqbxioHtaa5imX/ww8Hc6BHXCTo2DXdL6hyYSwX
QiXjkZuLjCrl+cMAnmVB/bzEa5Nu44iyOqYwN0MbhjMBgd4LNWL/QGu7KmdDS+nqlDs7/+IGoh7o
e+TrPJlSmdr4doobQ1kWfVGN9VZvhGTXj5nUfsdwR8lkBJzK8lsDCWbwUvVahKI7TNx0qUYm6eM8
GDDa0+GQnVA7Id4jjXZsEjCuwNT0V9ALsEHMDmBBEjtyR8QdnN8fG004YAISBgLEC19El0Xu53MR
s1eUF2LiX908qWaaupI36tuLYzjV7yL+ANlgdmdW7TJXfyw/tac8MV3E9wUqhIxMSMQV21z1sjSc
7OWlePpKtkJVOiMbvLv4y47XQTQwm8dTkT1Kc8hEeSdWsmpttsCq8tOljC69XDD1l19STL6UwWD9
7/EdbO9FZF5wa8CZh1Du1fwzrrrfQNkXITQIyQg3AGCXxFCLY0mNqpMO6Sodm/xfrDhvxKQSjiI+
eIsBOfqy+JFPLOiZZvXqinOjph8RyPit78SV+Zm9i0Ci8gtIYcmrcuERh9WvuW/gjaoAGZV0qGn7
5WDBWfYOTZhl02Zw1IwoH/zs0PwKPk/sP/PcUgtEM9htmNDjO61pY8tsiviAXc2ANiD3DeYfqrRg
cRJeBJqCiAKJ6FfYppk3gP2cAJ3/WjikdePcn3O+B/mOjnfHqFHBicDLRwrE5OITfne1GOkF+UwU
XQle/Dv8pbBnzBuF21nnjwVq1IbcQTxRQr/jO5m2M31FcnmV+pUUQkCrGFeKOSjis/uvgkZ127D4
zblgrgM3ja2w2p9ZPTTVphXrk87Kq5xaj/2bpk7RG2hjQNTAzAJSg3S79/gAVECeGwLJOSKcFIed
T2g+wmll1fpcwmCp4pRphHkF7CixJQJgWqy4iC8YjLjoEUJkl88QSX8t46HOHTJYFZ23gX7Qf+hf
JN7rVnEjU5mRANIhLimY2+3smokeWqfvsBhKm+C7GEgYlSccNFAa6qL/OgolW/3MCuRjIzQxbSY+
F8bMYFTbUQn4l4BczbtIXgo7E7gBoufThk9UWuWpYV9k2LHvWLxeq9Z42iJAg1Yuqnip3hd8LqoP
jpeu9NMgjp3310LkmWHk6Bnq7qT2M1X39ge4GaqpC/s0osrkLfhFDD92+LQYwSTNklXPzDcaRFbr
Ny2IqCVfDSRY/2kUZXiR4BGIa7l0NducfwmuPTM5Pi65tgehjJeaRjRTUB27FM243QlBXi9ZZmYM
G+2Rd2ZsiQRtNpGTKVGeRGq2oOAgfvEoO6biKI8lKQHy2IvzcmY8A5r5bzQeME+aZ38sstJhwfeI
SnC74I1IQ6JJohb3apDPqIQ785otXsCYsG8EcjgM6fnHRRVY/UFASE7vqZfRbgekLRn78o+6pmSp
DSDdU/06pgOPFbf8hnV3JvGJ9i6ut7utBBT8EIDOBHDMsdKdUOjX51pA6OPAbRC/NzY8IUgDhdd1
nCZNHmXDghkR0TyH6T6dD/AmEwcx3A7ic49HknnUw+s4ndnwGkS5v4411iP7gUDzyyHpoDCT5x9K
iJRNGdPBzZK0MpC0TbD7sWWhy7DzNCwpPCQjbqpHYDRM8w8rvshY8VpiCmw8dWq+6otlFcqXLt/Q
msAKU/x2mgVsL4qO1Gx7Y1nWPyqgSeXyIfTH94pCo4q1CWRkbKRhLvyypH3mwmANP5PfozKxDVBK
5GCFAwZMnIw5rRltvs4dWu44Od9Mp+XyQTMqrwAQk4X6jwTecd47fRD1dheN6iHUyKwgloiNVrMQ
H4G+Va4cCJa00RZK7hErBbjFcuyblkoyzIkmlrmIy5kzVFlPtlVpQ8jQczpPVPt51ambSu1GDtKE
yW6K7KdxBHZ+VmXAm3b2IgWnx4MyWkLVx/J10heAdlpvtZKNLRctw7Bp6pUI6cDHlcSFJwVJ5yH1
JbwVRlDkttf9qRxWv5PKSXaSle+6Q/Iv2X2HlXaBbm9XGh4w0HCv25bLfDkhKBuLDN5qXlKEyIDC
XfRh2C3tIaR1uXxe3n93lXBSP5+byEf+g6pZ4EiaZgabxqXddkvMoFK6HofBhfblfZ3YYjsbYoef
RXnaFV+2X2HhfWGhmKEIZN7kZawcc58DL2UnXfH0zRMNMOV7KCHy9FA11FHZJmqgFO7AKnpW6g3L
qoz0Y8tcPVH/AZawOiRk/SfON9twfaad3c5lUv8IKZPocfsRwpyZULWymuF/nDZ/Ku5WtyKOa7J9
UZ/nIiaBDRnATeIKhbD9ZSo3Gdl6m6XzvlL1a/c+JN0MsF5ZM0UTak2tXRF+XSgZENU3Ord/pTue
1iMBJs/QtwGg3VdAkkgTEQ+opwG2ppr2nzBh6zLsmCXLAsHyuNDqfbeMFave9FMT/pCFVnhZQM4x
+oV0z4ks2NVOWtDCE29YRcrtZFnc2MF5y4UlPUIU0X020MMJqIbzo/r0yBHf7T54eGa1B8qK1ZGC
O5JFELdph/SNqc3/kM48OEhb8twlCXDx+NM8q/YS9KpXnFMsg+J1XK30Q4G2cne37ta3wf9ILysg
U4e2RfOfiDxm7+UoXBhYt7DUE8PLXIUe6jlr6ZLDxlLxOR5WUFlEeiBW5Ag7P/2X/doy726p/FrL
9s+PYj1/hAuhUdKax/mNw4s4Bxc1V+bllgSMTQwjf12fM+T0CBwejy2SUGKgOvLhXh1ymwnyQv7y
sXYX5wlvZWd36oEgyGcQk6gzuOa2iTHAAO7Ef1oM7MgtOq3Jz8osMH7tCthDBBLpFe+3/wbksjtq
xcIOPD7dVXd6/uxnGkGy9MSRu00Tpsjd0P/vUs2h+oPRL+/swbh+AGZffKowdyTrO0tIhO+Hmtp2
TG4BKe/Q5zS71vtCBiZ2f4ESU2WXIBByeDTNe91e+D6myoatqhICNVlyGImxjwGK/SYZHSLnHEqM
TBnU3AZieCYxpGuEnYLnQaQhA/9s8XfhIBhZ/Otr3SBvFK6vUI+DXMcXbD3J/AG6/wx2rzs3FY1X
OxcSXyfd4G3VT/z64QO1Brr3UAm5pKdGZpUreQxr4EtVBCy/9zUzyRhpBDamoI95OEXvct8iYO7V
s3bCUSLigAcS/8m4AAz8S0SghwDvaI6g5TRgZkzRQLILadZuSP1qQGYeaMGZGdjtQEVR4TQkQsIa
sYxuMLDdvrh12vmdPEYQfcP21N0XJzUL8A+DwBzlizeC2A8nNG9gtMzS8RYAtCSx6LecC68V5xSz
aYccI3P5nIkCqkmS3ej/8rHUeFD3XDQU+9GjKO5U1RIE5ESoERL1hsT2C116j7iNXpSfEMmJbkcM
Oqr/lgziImReMwRvUKFDgQC/XCIVKdi3IlB6RGWcosS2bkXbgS8jfwcGEXSffYc4S/qLqdgCSXIQ
0lACww9yM98b+G9BsdHeuM/MFskWmCyEu39/Bfr5ezW+bke6USO5FSjVkmpAMrOJSXEeb5dlTsIr
XMwBEh/ww9MJDPOp1ReTxJXfoaz46egAtMxkmyLQ+SwL3Soun70JnsJn/3V+NR6F2+PCwDSayI56
bCOJF8pJ+NgQd4Q9TdnpmMBeSP2HMKMdCZHkFA0TZxyapa6zUay0wXvDjxOg/3HVqaM2lLWdJboz
zP2I/ughgN/YhVZawIVNbgvAds54OkOltygJV31tp6on1atbvMrGpdsKCDYi/Qu19xTxVXn3CfhH
HQedC+O4Sn/u85L0V2sIWLVM6DUCCARvZHpHV2S7gtwTIaaU3z7iCn+KXvOx5m+UBBMHHVFRzQB8
uN5BAMkrCGANFYxkiDRxEiGF3z7R+XFgqyi4+ZCpVPBhJ3Lxj0ljskms2i0n8pgo1EfLrnb3jhmW
8wSP8n2jJ0eELSAGUdZZqG2Qmf8V2KHIrbPrpYEexQHw34uRsVN33Rr0PQZdI0DvzpGIQkwE4ocp
5LY85dTKMdcOQXvKx9mBr+1/A5WNF1CknGtWqk2bn7FfhLyhdiyDpy7WRN31a170y12al79kCsi7
L6vOsoSDZ61E3A0VbqWD2w9Oh5hs95KjOno+o/bpoPcHdkA7SP6iEaDxh4Lv22l3zdeYd0eqrmdy
2+WNDzs7Dja605HPNlNfLk5Twhsd4kxD9fbgfWH6g/zpYo/s/AlpIvgNZ8I7VGCVSb5Af/sOywXn
ZeE2gh0fiBMeEDlDy4+ZHaSBrp6QjAjJ0XI/xUWLNvV0Z8geLOU/eowPYottjtUCzQtKQP1SmvQD
eVCzS+SkOxxUOk8LQRaoItl4e39UKaFD7M8Cig8yNegk0cMMRwsSH7xiz6gccDiOIip/9OSgPv6i
ueexBfu+vwO9Xbw4g68xKI5iCygUeB0NFsAsylym7DP6V7riVBf5aIxF5rGZK6qLxHvCcHU1GpAm
qDTmSmDXI9t0cxQQX7isacIGvj9bCBsFdQbtm3vuKBPT1wyHOz1nBCrxnHdzU0delTIg7CeRsGby
Ub7X6nuCJQHAnewYcXrh+vRNNHdk6YDGWRydRC05yVqlwI8MkY2weD0cFXIZGYM6QTaWL+Q9dsZ2
U/G1qBS5FLhMGS7WHZ0jfN4AnG3w0j7Cbx9y+g4OoIHpQdMY1PiYv+9mbuAdk938d1JjkVikm3Oy
m0KAYYGFwn0caJCW+PgT9mhlxAXzfhcrRxjvHlAJbBpIFhScs+Uf4zZC7zuvvuRxSM1MRz43s4/s
SC//u+AA3Jm42WQHeQNi2SvFQ7Ilgs0xnwDDLNGRjwkHb86MUP+gq/psS/LES9IgJyNWKDYL7pSR
g10YK4Ma2Rs3DJKXjqWX42WB41Tn2UNfxI3P3kg+66hV0T4kaTlFhXQUx5/d6YtyrUK3Vh4b8vZF
wtMQKixedhGJrcNFTxHSGyBJ8huy4SWS2trWad6BpO0xwwwoxB6z5BlMbuTx6pBmiJbrYPIMEohb
ThmCmAj78JmqVLyj4FGRYCy/ONGR3/0WPzFO5B3D3/O97KiLfM8qtgpQvjW2EWFOsy95CLvJEqWq
C9SwWj42gM+KNe8RnoDD6T5QEZQ4AwU1VSAHOK5gcE4oj/DMUpisorOmpsxFqoaFa9kXuxdyPm5e
1lT7WM1rUL/3H5Jp9O+7x4xHTlo06w/jHt5PazhIFqIZ1K2pb95ku7ez+cBTMwbqsvOREQ+Fi/IF
bmGNAZQHWd4WfzrBxdpmuoI2RptSe5PYZdfRASlnRUZnEx6yx7WkmYA1HFfLbhKkRTBRkIWQULZF
V3LEqKsrvqzaTEE0bU1UbGtjJJU0rVv3Pt0IzoQY0P1Y/KIcMY29+HjNvmxtMB3o9LLVd9FfaEmI
SV4OaF37lUPWfMy28bIn+QPsmeQFY5TYP7apdkHBkbU7HfECsakMvF2IS9HDP+k3EBnW7eEqWlQZ
ThFVXmXBWoDj7GqqPLQZTyrftALC4tX/KDdGSjABesQwx7DOsRbKpDpcsgsxJrpzp+Skm732BPNS
fEQ4w8uqpakdCVVQaH/ZKPgHpwzosDJkVzkOPjIZxdddAmapStD8tCYgPLWr20B1Cg08eEeULXQw
B8E14XqU3TqzuPDY6wjQQ7HPsHeTD/eMh9VJjNnnLI2jLHbS7DYR/NTEhkrGVWZ/OxZ7h6ecUBQy
tgigyUIBwZ2fo7Xt0H6AzlVz2ZWME3RFXgU9CU8cOieEbKsqiHvX5Ged/iD4THGurbQ/uqvOR1BF
sfbwi0KSkroErMepc18tKb3CYZfbU+eXN50gQ+fHcOmJN6bdHwdtMxLErHI8xKjPOlsjbWGJvAlK
VeQywx/o8Dhhs7Ee+AotlAD9IryjH+Y6zZA+pOhQjzx6R3nbWES7tzaJzfMznCzSRaeaxyoyVcie
+9OFoZ6mpK2g8rH5BLWVA2b6SY7q1KOPllbJ/tj74GJ8hlZok/vUw9bgjbk7NoklUfr94acjDqUi
rDkJGCM188jTJRwMioD9Vgig8WPUgZL928rzJCQGrrFh/wC+JDCcygGh/cPMoU0RxRMjEPCJH3sn
8C62KJSrTXyBEQjLsSsYDseOabFgpoajwzVBFk3lqKInReLLaa2DsfjY/dsiCYJZgJY+IpKz6cHv
R557rduzmbimBKc7gUfxVw2wPqdDxQ3I0OvP99uqnh4/DjIs1/Hmqr0ynVt3DHasHNg9evv6jiTM
3/VqsJXGy6SRRul2/384zXckOnXNC+CAbT5ANBz89LE8Nh6hJ8uQwe5QC4YMdaN+avyod/+Fmm/6
1UrXwhsUwHQ6R0bPEoLcvMa7cPv4bJKSFdvNkc++1e4rC/MdtSg8lOfV8HI8ouMQmaEM4w/1XsSv
k51FAv8GoxAFZhuWf+RA2Wwgn+/TEALLjUAQzNY+dXYEPzp1dyRyBgHKQ67V/QZFrnnEYZZddlGa
Tq/k4GFIue5IYsK/73nI0McUKP49ICPVNUHJ6IR1UlSejrnVtzw/DIQ2VAGoqHQqDywJKwZ467rT
2Dq4CV/7WLOC+B8BnCP7ZuMU5GJlwG4IVCO58Ab9iMmJVjou987fdQPdUygYEQFyCRl8m+Zxp8wj
YcpFSDUFJnSGAUc67iZW9FwRA/ZYtU5vnRalI17GKusTUdTFaFXy+bZLj4zR+2IjbVDXyUjVnOKH
z5xD8GYI50Q+0c8P18SZL7Sbo+ZGtoAX5TiEnGWqc5wfv7/pX8OnzuNsN8GE7Hnzd+R8IEjWnj8P
9DhNtadNfKmDFpLZbIz2JGaM3B4JR4y5MRUetro9NDM0kDipaRkcpYAcYaPzC3wcTpZbQbXPOB2K
6X7io5SZx9F8rk5X1XnFObRQI7b1FwES2d/9QFZy73CV8b9d9PJ2/Im8fu7YOFCDBmb8ma/LDgXe
P8IeA4Su5DDsGlK2p8EEusGhrUF42cVkMYAhEPbHnFTy71FEWqx2OnUn3lOrxKvFV2y6GfFVUBK4
atEG8HupzutVIieYeJ5btaeqy5zzf4Y8XM1n3ZH3ESBQwSlHWHJQLVmc55B+Vn/L+Eo9AZJs19da
tUj1blbkKk1rpNnOg6ji3rlvDE/uHUaZBV8Txv4f2lmTGzIPmcP96LURnd4RftF2xtsPHr3LgAcS
Axu5IuPrI/0SsHTqxsOE82iWHFNr/U9ftbO/mrWQ7JzpHxJ46904sAlrcBMbko+E7BNwBD6Jh03h
z5UMicsEMxwvrybY0U6vpzCpNANwz/CqYnFFFcx9aU1Qk47f/aT3+BWiKNERCFRc5YXdowmz+LA8
WAXwChKIns2bD0mmY4Z4vbuY9A2N7UvOGLNN8hXo+BSXNVgzxM1BC6orou6/7xGSMfpbI3+nfmSh
ny74suXKZa/Af+aODsMaCHFz9yeG9ah5aYjJGire8nUtrspD9QftUeLIcdE4rHk7xUDw79GBENgw
tQTE3u+LvqKuCi4RWAyFHrpSD4c40vltTg7NmN87CihBQIJr+/M+i3/MeEvmQOyNXOVjOq+w9Bou
dgx0DDFu+bHIhUUrPT6G4EWBQSMWCUelRSBt6V0iUlHaSzk4pgy3Q2wRJzwBfHyEPnYcPlZDJPzD
B0WO+UkEMCcYeOx7yv6UdO7O0AaQZFcd7hPbvGYXMNzVGKI6etSAwlBtcwoDFWAET9aoUlP3gzn8
sfXyRRY+7FFYi2CaZGj0zQ8UepAV0huxuvV+usrXup54fxRaT9kKqCRzOA27QHHzH4hQvkGIKqyG
ofgn0uKAoQtREKnJyCp3+unN5EmYw69oEYGFRhq1jgkIRN7JWL2RLGFDCBcbb79fhadaHQ0ADe2l
KdXIDlwbqoeHB1mG5EiDSkDtMyDo9FCctb1NyWtfzfu/Fy0L+B5ly/gr0XZKfgZPwNlxpapD4S68
O6yOEs6VG9WW2X4Eugn237CYzN+8CtoYQ9BN0X+MKUpIVnUvVzAZHDR1xhwKgscVxdB5J3AoDtjY
57z1zf9IOq8mxZUkCv8iIvDmtYxUyIEQklC/EDS08CC8+fX3q7mxGxuzM92YUlVW5smT5xBBnr/M
3U7JOkesadXUA5D30RMFXW4I7iL8Dh9NH2aXe5/Wy+95hF57k3nNcTe7fIkZ9fJMtIL9gI95yOpH
DBKOe8lu+ny6z9sQq70vavsQazArmIWM2xL+YaANHBTuzh4IZTt9D7neG1eznkCRmt2HDeTBni3Z
mmGEw/0FU6ujKfe+9GjZlleB8sIgolUwpBKpydF8OCQTrZ0N84TdypljQGh3DBv8RPLZeDmHh7Gk
8z2MC3Y1ySZ+CAg4/WFeNi9euMf08SX5wFNhSrXnDJaQia8IkKydi9fLIbCjkPql9FBo8AE4wBiE
iwmC7dB9LuBDH0U9oWtOfwajUhBJQLYjeMYgbI5qbU/0fuYwsOSVe45ZsY/eIAAUA9LXB3AWhmek
cFq2xOkP3CdSbzPgZiq9t/PZ/rRQS4A07gM4H0O8EAnPCAvpxu/mdxuA1PAKa2ZsJBweS+dY0k/6
0kVzq/CEQos8/NRUhTpz3EYO5gKM2Mx3WkpGt6F4PMbPbNMVewicJ+QXqM4WdsyBqXjrmUkiySdc
byYURJytRswt9XA2Ndozm3T/8pqbaHBkUCCcO2jOGfIHWDRy8DtokBWtdb/o+Gf39QIrpzCnhTPp
JrUM18NfuhxjRKNeiBf9ddFRR1OyAdPumXfv9upnOzps392ol78iVMpPJAaXaLNW9bfqegpPtkuG
9mpBKG+SP1zJwkD8QFCRwOv/gf4jFqXmyKVN294XZza40huI1dyM9ybCNEhIYn17h9SKoqmzT99I
RKD3ypMR7DwHKqqY8OT3Gp/P3fJD/I/RmdlqdGVHrwtaVnuzs+XbI0Rshd9l9GIwgeZKQdUIbojB
ws+lsdQTQO3Xmuy+BfZaN7d1dbcs6N+Uv3bg0lM0MSbi9JcnA2j4zDFPRPSYQ2U6TH2Zr3m1xfQX
Md5oNGmFLZ8Mgqr7SORjimBEAXeFSH1YaIrdHqg44uokWFX+GYG37cifmbTtcTDaY4RIt/ify+YY
VdUBguFVQzKA7wwRF5IVvF+rSVtjEnLjYFYFYWkbci5SMtqxQ0Yx4CGLGotnsQnwW6IYsBhPlUrs
CXpO5nhM2+N+FzJVA0WDj5oAHqFZzo0aXBAWcOG6XLVbX7UmPZQU0UQYHbk9xAQg3zAdTlA6psDr
KDcSFcAqJamKS9A7OQAZr79Oz15AfBEG+d8nw8SPy53EXEsvFblla4JbNTw7cd7f+MyafBAy4Di2
Pqr7MLU/yCmUWVds6YJD+Y1eNaz9SIoxnkKiR9IiKhlcbRG9whpaChXW0jxTjjqIqdcf35yv1OsV
Lcc6rg0AAe0RlOSzCDZZ/6oK8Zh1vHf5lTmqopWVcKz9SHCK/tu6OfVg6cXc5JAqASKo4mixbW80
4J7ZGlpgzEw1uwQCED3e2bXsLjl6Jy4eeHNH2YEwtAaTX82X76getK9qAX08Ag2lN1WjVcl45hx+
5KL6pMdxnaPv4Pxikg8ELCvlPzx45+TVlPCTtsvrWV6gVA47SL++hg8yDpvpiMrjoobaHTQDqt9r
DCUjxBNXzCFDulk3fe/EoCXg5MPqajzN4y6yTi/YwkwHOkn7O8kfd3/2DxI8xms9ddp7CW/OTHOa
7P48fjM9uPTnHIkiqmS6VH1+X34TTlfThw0PJ3PtSDoKknHFbdLEFtZFSq+GlhiZlmFEmLalJ1/d
UNJaRilh69T9NlI6uPJCqJSPFXNGckOEz2gA3r/wUMV8ueuKHMskgNErzN+bB/+n/pDnq6GijbZN
1Yvn3Nm74MJgCJo2rYPG8qq+BOsHrgI1hPC6dt/Za1VHT2NjLPWTpjRrlteZOwarpaMtPnll/+6s
MbbzW8WHGqQ1XJcPytiDe8zXDnQwO3HZjZCFiw9/NMngBlUuHAjozMrKoQ8KH4P20o8HNJY47u4T
fUJDsP74EjqIb/j1Zg+Y62HgPPPEWBhGxGkRtRgwtV3UfOMdYthNTO+ul9sRmO8h3o7Kfg9QTx92
GqLPH8/gIZKHgb5H6/aVHNeK+EzmslUVJbXb+MPKb3wvegrgichDk+8Pzgn6G9BtMPZhjLBChUVu
FfRM92Egw9Rj6MznI9Ypt7wBG+OhEYZtvQQ6rXaaccfAKC2OghDYY55mCCjOxMh63BQHNA0Hzj55
VpPt3GltTerxKHfMxNhP0qRd/An3CK2g+DJQfTrjA1NXjTW6shOYQwNwPlFXg3IPPk0vpK8YSKwu
Uc9rVSU3J6xNDxnPo6qi7t5OHN7BP+bIjBnKvut0Pfh9H7xW2fqOetVqFz2bNJIO3qN7AbXk3XQP
K1hyFzrnlvjJcCOKFsdNHWe8/dq9awgMLffUKGoWRKHXQQzsaJTF6eQhrXXPbaVtUwvCGtsagRua
QYr57z4CYThjULh9HnEn6qvJvaGRH5+A7R/fLkBh9HelIn3DZI2P8q9ZdAcgAfwrnVmav5QA1BoH
GhNM307PfxTpT+ArjKro4cSYqgAsiPylcDXQDKUheYiy0wSxnl3F/z/KQUSkRaNbN/hxrsKWuNed
315OpoxX+a8t/BtnVTFASgvjD1IDmOfbve3AtEE0anwVtx/k1Mp03i/hazOpQ8TxXs0/UhzXpR07
kBfkWnGoayPKJKDG0v2hqWCh+8M33A7pB8I0eCC4CHJK6Tzuqy5fDJuY+HcIosH68FFbEWUCRs07
7EasSAFhn7efWlmaekstN78MazLYwPWBk8b4G/U4uu863hBBo459PScZ8PhMAzfo1IcILTDSyK2I
aNgdkK+Wfm1R38eMuauC5ZsCZpRzb2y6PtRathXT/3NR8OxPIl8DNa91LWXmceO/J39PHp4a9yyB
pnY070kzeVu+LpNM+/9BaWe+RuIBFQro8DXwsjrQBYMb6r1PwAc/In+gtN2EQbxnLYj88+Uj2EV9
krVA63NwaMb80r9px+sExMH+B5ACunFbFOchgkk0ZDsaK0IslezYOVubH9NYPyxrEvSA5y9lcpKM
FhspKwHRmOHTj8yj/ozBKa/EB7YWrDYEhF8YbADW8HfulVzqoBJempgBlgZL4Iz7XP4xHjgOPrgi
0t8rvjoivf+IIorSpu+dYFAIeLfs/HG8VfBEPI/VtR54yzs3s3Dz0+KJNBs9FTrIXeaIPk8R9f3E
bNXhz3haBrU0CCzDP9KVNAkBlcSR1HErXSC6AlMPz6v7UuheyCJMi4XF5q0ig843mVucpxqXyVV7
Er9MyWfZGT5gkDd2ho9hvekCXiUo6PbCvQKNfW5lQWOYt4OdcYRevFdz+HqicOsjHG9aXsEFQlRB
xovHgeyxOJij8lAtYrvPBauXgCVsVdwCl8EMaOgfRUak433vrIxcEIvmM486/iV8gIgkWnA1WsO8
RZQ+RiytwqcX5N2/yp3v0cZ00xMhO4GwIUqU4TvC/2fcZR1wryAV3MFNEZ0i2C+X6YKPUkJrO8gi
Qm+PPEO/KBv1aYLXrZeUtanlAtZVhLzJKGC02oPqxVOx+ht4VMXrO/9TU7GnC05wi+5FLwwi3n2t
/NbY95pwfeBhRdIzL0sygBuZvgSPqQAy1k99GVIDB55eN1XBkBkKkBB/NAVFmET9ZbSovOTELzCt
/iyM8aI3B0TrxVV4SSXjaqcP0shI61oPmFxowO2INUnqdXbdgfZwM+CM8nnx6zZvMn5LMeb/MR0B
BfwjEpRpfWNwk+2nLRE2nBBbqdPwStmE/s9RHH0/Lt/pP89ODfL9cAK+SrJ1jEyjy1B6Xk1Bb93J
VfnCFPnKs5R+lnUwt4MCpzqgR0xV9Ydk7sgAHOTZ8Vpo61wczwBdw55w90JyR0Xfcjv+ymI/7uN6
PaUowmSyETICVx5CPl7N8cG+EYLGS8r63FYqM8awT3GNjOAieRoKLfzpeBD3BT3wgbeQB52Y2Drl
vhkDF5gZ99QZGqMvvcbCmt1k2UwxUgUr8qQ7y6OYWWgi7LFlpztGj8Aa5b5BMifKjzCs1ibeVnCS
Secb4BKs6oDt+ZXMtjJwj9UiLTTSnwvyuED5c01tBwmbspNsiJ7CdkpgunsB/BbbwwiKwnZACsvQ
Oi5TJtxQ2rCgZcIu2CChvMNZ27oLP/r4PNeGJbscbVIYmIlk9S7D6MTX20KLYWrmSLYn/dXNy1gZ
Zp9YebvgsYFdlur+gFFO0szM0wGjv8FLNaQlUgkwrFVPMXiKcDsrHCdsKclC4lU7Yc792xF58VKL
u0xi3t2gOXaVrfHq0pAHyZF7kJEMXyJmckWW6UFHURDMTeBqdki529vzig8c7QOTwCB7rVJDcpmQ
OScXZ3FbRXrgFj3rVIlupLsOKsgpDM6el1ZILaDrYkNYC2UmS5LU0eLpeiUe5O1fBIjxzHTzPD93
GW5xIc9Ea5nuVRLPI96r7/DcdyEyxHlitMbTs2jFBHMi0TuzwX3Rox15WUUkZ3dUJ2CLpu+FR9/q
onZi8f3K2gXlGuVtfGbpuOr95J7iusvsERggegc8F5J6/06PUtfGW446NNRB0WtbBgAwAdWp3Tb2
p1B38NYP4e1HSawyIhtqRnAocY6kvVIzfhyv4uSMqTN7haqS4ErXSkReIs0Kj7Suewpm7PWMWMOO
TSLCb4cQjT+EoO3F0Wf9Y34SmQzs796jG8r9kb09wOZZosVHWFdChDxEH1rgDsHXsAduPkCar6gy
7UUJUhkD5Z+JjbvhS/77Q2v8YPcgr87uMHSwvmEzqE+vk51gcwQ48+bFLWBkn/HLBfq0FFzDPh2Y
DTqGQARcxvkGSL/DdEPxBv6Hzt38530scZNKkBg5xPZe2Tsl+/uO9R9SHTgaDZ9F8xW0EtrlrB8u
RR+xg8HeN8S0WsONdJNWmuX+M70OVwrv1cK24uKvlJHXN+ltyH1/4OxzM+piM5ERMPVgnHjcIRi+
dpCHmvXcQm/8RaFzgjnaG9OCvrlrFQrYcd1RLjFaLaDSuOdhQcznc5EHHFBR/HdeHqRnwus7Hu+L
di/Xb7RdVdhXshA8tN4C/f0RuiohU2machEVH9F2nl/BC3F1hmM24zR6Rttiwe31UAXyxG5O1Iha
R/Wil5/3G3yOe0YQt5fPRygOHfafL5GkKc1HbT+H4SJhaX5Ql4eW/cDY+zmDUp295MpnWo/nZSIr
9aHTnWDTwdUmXtL7O9rtR6dQcNeZHblFuRFpFFHPYQHucQmOjd9Rt3+BY6ONJ6MHS4QCkCQ1YFWt
UXOnJH34OOJQ5sUmkvrEz2FCKk12RsOPi4SIrCMGWnaTCJor37ti5KLtLB4jdmrFlJ69VXVgWbZw
/bS9/7lks+ZkFfNsJa65SMyHJzPuTmmj6kJHvKL5mJjsABP6C6OMox1OEqQIUChFSvS4qShFnsRE
3ORUZh6nicgSacymE+5g4f+sJ03pqJn6uCrGSv0kq7dISAF0kHfigl/1JGtKIOzquGz7C2YcSVNx
RdRriWOPvdb0w9GIQmEEDEmZsNKfmMTTUdFydcC/UuFLWSxSY2pj2TaRzXgbbq6Z8hqnCFZ6vK0s
pVd50S2IvKcrizdd5YiwbEhSyl1K8MXYukuuzaWA/7VeDwkFvIBnYqILScie4UxDICVL9YqApU8o
ddPNj+n6nu10BZVm8Tk3SULKGNxmWlu/cFaV9KQ1fiHxS6riZ62RvXQ7ZBgwO5160mZvcsIo62mw
f0uy+uF5vFivqMx1NYkOmto34HVEDc4Iu+GxUSR0rxEQxV4p6X9cWirIXBPVeuRv/sNDDnm4MvfQ
k3DbCo/NFccU9bExT5cz+SGP4SEpZZOLLYM2RHYtIOWjT7odBvTyI576WRFz0eKJrzLRAF/F+yAk
v5fUc1KCss4+p7fupXVld6/ZOwp7pTjDU5Ssgw9S07ObzkjQVCnJqTaMgRrD1qds8ldllZaxHWpA
JnLAzJ/EFs8n1sG9gHHNy6htRv5e+DGfwSNF5TMdIl0gV8EJbqO10BQpmzL2a8YmrWhD80IjmzCJ
gckyJsP6mskdTu7uj1vrIJNnmr5GpHeLorJF9iWAI/AyMmEED7nB43jBNhd8sxof4SpTeFTdSiXP
g17zIMkbyA68hCuHw3Z07ug0EELwwyKTyI/smrrDx7pOFqSoMpDETeoYtVrV0R7Ju1Ecz+fcWg+j
EvNvVlZ8fs2qUnxN6yHHFM41sE0TMWuNfObxnZ3kowNMdMbXs9PmSykknYQZjEvuhEGdbt+bSQ67
SFmGKn/y8U9unPmbYEbr+hkM8DK0LRtMbn4GgjZd25vdmXQKUM8npF8DIJrYNutwR5CYztYjO//T
wPgVCuicBMpjAvxVaYwRmC4aqH2dxk5fN5AoCG4DxXDO1F6xHIt6QwPEvC4uPzL/TFZdGoBzpjXg
PJ3+ys1DreIPFwryEzIxZj4BcoG42yfDfu4jRAHdBuXxQHGn8/0ICuD1cRrxnO1dZdNkg92ehPKA
n8pshtBUL6A4OYSrrXP/IwC9iedr6SHIF1qoTa06q/Pv6vVb/XGtN9Kucx5HbtAcEubvGb7dUcqx
3b2HO23I52CB0k+8D9g2MK9o4Tizrs5QuSTN+PAVYpPtdhoJrfj2W+5H5NiI2/rdH7PqFWY7qqnP
RZdVaKfViKs1N+XO2IOKifavDctJbK1wb4KW8MzPenT1hih1jWtEEgYDu45uAElRqsGTWSBkJxPK
2EncrAtDKSVO2jtMbtN07jMLl7M62D+xSYRpVA6L7XtR1EBMSnsoW6QNiMXcjpcCwmFUeXx6E0ki
WFRzJRDonmjZoRK0GJMH9Jo+xvQ2VckEKIlA4p9JhToFD9qpo7I2GK76eofPb2c0T2enIb6Vv8+x
bXq/Jk54xj/0PeJoJkw6rUjblny2kpvPnCCHhV3dmjZw4hmY1c2wt1oYm2Tx6m13yyOnZmNGVjSj
FSZKPIGzJvHHjc9mYw8icdKkrlAAtL6yqXE2uwd05K8PxAPw437ASaPP/R4hyGZuVJ7wPfviw8l9
gUeSo2XM6FJk9qxvEVZIlm5zy4D42OxoWcj53rRLp5n9zGAG2+Ykp6VLlrigjVKtUVhtl+cbbwUX
ukmx8uFXadkhdIMGOYNTtodZzYk4G3uA3MNDZh9i+YFL3U7XW42Wh22BEnVCZF14hiC7XHRRhyDW
/S1Bf8tnmpRljLOOH+LqJDAJVDNbeaun8rOOUmAPhvCxuIzrasFKPNXcfauQi5Q1b4xXq3l0YASR
EqA3JgoTkRckgVbXkqht0j41J5eF5/kzZPObMZQA0o/3yEbGLea5M4LMi/5B8LEmTnzF8goHS30Q
HYF/sLuq5w0/t885mv9k3bD7M7ioprvnCOP9PQguPJVxFyYh0lLyfU4/KFthkUFYfYQXf82I7w7J
ue/TNGqIq1egt1irgcwwTHrgHl7f/f5ZfW7yCBCDgzj8/8rUkU9mnUgRLRHriBvyCYHKyxCAAslv
mGnIWhQHMJCPgzeb4N+fmb7ae/GPmqGT0uAoCgjxXIreK1lEgBORbKrHeI+nlIy3E58ekFh0FoZ7
4memfC6NsYn9+ZucfPXxEwb8ZTwjTK6vYqSUDb5x3MFkqIaI3MvHrvwnSe7uIloDp4C94GwgyVjY
ovhvlP/WN1MxcMeO44d0FR+5DlnAHjup4o+7UqTbB724Dcke02Sr1ooryucdX9k+epP8C3ZSD9n6
y2I3huTEtuVBvB0oFTdnHs/2lJW7IXQCthlMiOYEPMIHqL/8cqKgpMAVZeTRN4Rfdkfsx2cQkzWL
K4y8koLsjIXT1iRAJ8ABbFs5IyhkbIZU9XEtwCicSV/72XSnZHQKqISSCrDnWVzMivGG8up6DVRO
F9sCatuKGJJa+VbvEElJCZxQZNEmGLH3Fk3Hfm0ioU77PrHHJljqEwMWkKyS94NRxWRUKxXC7OQd
HM74G+dAs9rmJkmpw/ojKKoeFSQCGxPfPwTheyvC0I6G10xMaJbebUhOg3GSxPSA4b88QLOc0J5y
FkxsDa2f6v3OZ4pyipxHUlBozl+stnmG2VhP7XMiR5IkyH1yRAleMcyUxvAKCcLx6d63kC1Zdl/Q
KLggHUDDP+DlEWc1xBK7WmahJUowqe1ABnweeD8CAo1O6Yd1GSpqPdgyU1I8+ikEKzRvCEIoAat5
vGfgD7OcIZfyZmw5gY+O789eWpEr2SvokbGdsjNkwhGn9gl6e0TWnyBKB2VomMeNwX3+DauATZGQ
mJU/I4Xqe2HWZolsiIP5xOPtwDUS1iib8oN8yuy8RBmfnVY5ZOKIfZdPJ9vYR8+z5559iRmzB84s
7GMLVVklHVkVDkQgdmmfl7mjXSY/egglA1T7Z4RrkWSZTuMBb9oT4Qzx1ZSl6YjMhjZjymhhob3k
w3VCJ/U3tgVlXdzp3ErgFIvR+v6OpKfLBUyRtbABCpYvhmyCFWRF3bikAQTysgJYYeFbNeehN0xk
MLKp1vTCWkHYLOuynuEiE6DG8wzC7YJV/uOy0KzXJydUNmEHfayQbkYBDjnxNkJ0D15Y/6nw/RqI
1QdmitoMuGnmXZUB4YAQhtDWEVr1B4yBx+8vLFj5xk7oLRJEduOS/lVir3zmAOkxupZzILcJ3TCS
3OWJ08PBAyltrY75asUNaxIWAaBhn5OrbmTWS8iQ7cDv986I8aMkcV8rHiMpDpfS8jvKMK8re0MV
A5tZKImxcBJ7qDc+PFOuPl0hPKBm0HfCL86FCkkUYvwKmTVxnvxuOvIXaSJGSyF/PzBBl9047CVA
r8tNQ2VIetnX3Fk+ZYuLjklx9tkqDLMPRaqYhzN/nfs2khieZThn+oRr4658fC45zGDwq0yp8BX9
MKzBLXhVrSnD7LC91g4lbfIYneoaGDgimlPuLxJZsoFPN4tnlhaAYQiaWTYmDNiuQIIXOTsSBcPR
ESeoPbPhQzrlOQ0m2jlmigqJGjkt55+SkD087YxuHyDz1qoNNcuf7g2K9ZreJHxNPqi9+w9ustHJ
3Ad5ZWBmyojpc7G4Z3UHHgjtiX8I4IJ0y7PPjPwBrP+FpiyPK+6m2fsg+WgZR8DbT05jmElbJFAI
BbWEz9rghmwFu4H73lh3WDyP7GLihuXcvI4CppMHj6TUVs1xjOqsHbsWp2Vr9cE/6qJns492HCiP
MFoBomoPiMxiX5+2oJJzYTN9gr8YlHF1JNLiprhD8EcOiIqyO1kBn9NG/7FFuOiH+L7ZwxdCFX4i
d8wffra8VUv8kMaeLQ3vAxnpBbUX7sh7o25MjDEtwk3zje4gBPg79uPmSz2Ano4doAiB7gmEUhtW
DtTp4ISG67t+Q57b4STsqThJbX0yrZEBhiypdM2a8KeSHXZU4pwwu0g8NXvaCTR3KbvkbZVydxBX
J8CdZ67Il+itbbv5JTZpTT3qYkU9eDJ9NIwsYvjcEex6zG0BBVTcQbL/g07llTouzva/bwanLLbH
WPN41UjoVfyLH7A7VbsvGef3jv6nCVjkDTJ7MPdQ6jmmRxgCYB+3DfkxFKGr+xp5+hEU+VMGy1aE
YqwEbOAfaOM4jTBlT5xESVO5VsDebepPpRgVwrHKo516dJAxv3ofdNHEPO9vGH58Uj/RC+T6v90N
kAvIH5AE1TK36LcgYrNCVD7Uvu3jcG4l/NbYumqJKl+y8SrpvX+87kXvmV2E10nZsGJ1a0Ob1SKx
9HK8AVcyO9quGsWBfNo/MArZe3LDU3MTaj7oEwKYLe6T7lZAcHpzOcj1CnR7g4uE5L8XZ57v6NA0
/rasIqypJxrYSJHzJrs/KrkYC1FMgdwTegwoMCle/AOVyru7zFAh4Yi4/240rXPK1DqeIBLaV68a
o6D0wInbUlQMiKNbhIJ8Db+kt9i3xaRdE6ixC3TZ90yYIFfSnTKXXjEb2x5OJvUablxm4l5e0vZw
93+0hZGBsr/MhNVc1eTtJbl4rTf2NYHHffyzBrQ4dHnnn3UM4eqrms/hlVE9gWPWxZ1WyVdMH+EN
ktTvTw1RC7kBNYH09EAg/4IFUHsjb/r8Lwg1vZCBPDF9pdPh5BhWeXe4XHYtv6wqmfQhedUV43z0
uM1t93s+TmAntrf+H2qcYoAQmofSPDhLA3Xo1u8J6h0+z5ZGy3bzTtbGyw4bncNnw2pg9gkvgonJ
I4TqeNRSu38EdcYkCVtVOtn1HcjBEwb7H+iE6Xrdaau/TvTHIAvqvEO3p2HXv2ZdUm7ZTa5XsYd2
Nxp/BoB4r0t4Leev5MBBnp0a3h3IU9Anbl7NXc9Rs3Pnl+HuA1mqKw5Zfv+QLqF8hYhNMQ4aZybx
pHuAAafyK7w0L6/QRMCdSkvaDp4GXINfAOj9usRMSsT0AvqSEtpW8xqARW/HeaULGzbmM8QGaKu0
HSlT0tEYTqi0ueYMcuw6RyKcFk5Nlc1c0mXZiWg/LgA2oRuBgJ2u9FULjwlfp0vGRsppe4SvJCFn
AUEEjABUuHyVKc+jkkwiPvq9UcP52fqjnxmq1jP/QxW3Nz2BaOmcj6yfzr3vtjso/AtsKblWARF6
CTQqOA/OlYviXPKj7pMSsx51pv5cIqQd2ze7sD/8zySLacrZNHgTl2q1hY05XsUxnR5cl1+/zfbw
VDHMTI0AJcWzmA6NEcq2ihaBtgsEsl4m8OArt6YGbUWKSXVMP2sXnjjmV7ola1R/0Chp/3LQ5IBO
TnbMuXHXG7khT5tdPmA7jSQjdbE9pl1IUUKtOAvhnJNvae45y6TvNckIMgqIG3/TWXJRV7PsRgFs
Vps/cpkHqtlgM6u+xFVdPNyvQ0SVNkfNPkcAyTqGNbJ3dkrbMNleXe7DOeame6LnRiPVchnQr928
hw/be0vWD7/dRflvKzZNk6KgyF5Th8ptIi/AaKB7Ajrb4eBHowrjWa9ZjRaPp4tuUg05wSZZyn5a
Ld5Nj+G1m9N7gX506+Ma1DT4h1gpNsUFdvnyWE13DSTp3y9KuI6fb4d3YDUGPJl7+KrplqYdc+2w
UkQfc6g2EQGKBWOsYEv49aw/4yf8QJyWUHZtOG9xqguGMzZ8jRHTVmK6Fp0cIvc8g40rrEP6DgUs
qBjndLKHWnx0OXYKJUnqUJh8cBEb0ACP7ejuM002wCRFTMlS3uh/GDRs60wj/60Rr4VvK64MnaDn
CSsFyknPeUMJkWuUOtYp5ArU3FClvR1HwWPGecVrAUaswhRlEL4RMgEBvuob0iHieCBXleM9EzNB
rz374NnpLt91CDMaB1R8teVnmz17YtxL8y0Ciwy15lCG90DQO+Y7TrC6+cvbrC0sr6SW8jcnFEnm
I249erNhXp39Nr0i5rUCxEC8XSPsU/5/ncMmJB3+X0nqW95QzmpzaJ+LNZNBEgXz25CchVHRpuhk
r5tqgI7SvfugQlkUDaZuhwuoZae+OtEdgkXjfFFvgRVN8+LtfRmJtF/63FDoWdmA9rTDJ08NyN4E
ckY9q5XZHfHW8DJ4zTadWsbFvhkaFS9ogk/p4WBeh410UyR2i+0Yr6xiEBd3TS+NDcEsTMXf49dY
0/ZD0b4s2R984ZMocNz7qB3XCRNIDvPcd2vRBduJOfmLaqN2DmekvcK6AcbmKYA/gjVoV9EMJe6F
kBahIOOO0IZrQTgscsZntKbL8o9akHB4Dn82euDzI2x676/iR15SjLamWRw//BoWYpJBiN44hg1P
axmgMFHknAdi5AVEqZ8OSKYocsnAYw7xmb45FBB6txQUxiISRL2e2vYdBkFs0Q1GdDA20JJeQfws
JIj4M7RXf2qe5DCXitgFKLzPV/EOpBRGx0Mcf+Gp9H3a1mhGi75lutjaXUPzckmbkvWI5kDaVBKw
EAo1KYA58EYgtj/gOYQRm37t/sAGqDvB+T8u2pjkDpFPsJ/NqiCkzFrRy7HQvi1lab9bkJWMB1eU
F/2GSvnvZRs4bjMFAQCWerFi9Z/s9nAM6wMMeaOUIQei4GTamv4/yguOYu9A0wJikWdTfnGHi1bg
KGxruUu5GcBXYIF6rEv3Jr1v6CFnxCTc22uFVj7NHrx2MvgJGFC/0twGinhYmWXS9NZJkZZSpgJ9
WxDHwLwBQmGyt09nl4seMFmYLQnhfvS9iNcoxS4IGKMZ2BapWmFdTs72ot9Bm4fEdq1o87Adkid3
9a+lwJBMGqxIxBptmFVEExxttJvuIuBAmhjo/OkBaj6gEOLoxx19kXkPzlcdSRt4DQBXJLPMITL/
uwBJZKMX6NsPeXHS9Ujz1CVcABeSvHsnshtShPWwQdOGwhlMxIOVKgGkSOolZbXtt/gAFUZ6Pc/K
S0Ou6AHRQz0B1H8IFV74EwTP0DfvP3ylrxC2LfjigyI0cy47DJkZx9alpKMW02Hp6yvCB1isqhUp
KQSTyivBg/q4q5R9n4L/b71Ey5RL8hSTJat0DtzoFixCIw7o55JviTRlzBHIFGwHzHtjggpmEYUE
zjcZcL8Kw97yR/mUQT6jEvQ/aHLJbOfe48Qc3FLegZ577Ha2ATsz7gwt3mGfwQmM+uDGx5Hh+gVe
5Tal97pXkf56xZPuJs3c+GzhijMperkCGFJmw+LwewgAeVF3BpciKc3OeIAZEUl2F2oWHAeWXbHT
AUvspSp9yKceYghoK9CeDYLOT57XQvuMz0NdcpToWBcBlLuAP0TRO+I1NZOazIKTryPsAe2pgOcd
eSk2mDTl+EC6CY0FKRPx9Xo/W2qHIL8tc7zvbgGrB8uJQqPgcDZclxh3zXLbwbuWBdQUMB2bvJ0D
2+B8wixWUSHlCpk5ywWhQlrgwzcen5c5L29Pet+cC8+jLbvxUIpmgJ9O2eIxZJhwEPN+TO4Gi2Zw
Z0MV6GIMXARO1Lengvao0MRutmkx7oV5+y5ztC8s0vdRC0hxdDL2YrUqaeHS3uEpg8+Z1cU0Voon
6Hu22Q6ISDhjxNXOsFlUUKm20+DRgPOEpYEw1tW+NIu240XXOIqgplv+VdOWqTImQhH/3tltlHoJ
hDkYE7b7eiY6e3OaMB+KMrYljz25Svr3CxmfCA88ZsFrg47ZLlrmQ6+BQEO+y+XGobRd3zaD+3jz
QsDTpvQtz8yskpPm9tCcJUMw8vuEL1R82S0dFGCE9xm+hp0B6W/ix4+eKDHH4VDtfy2dg9bZlUHf
+SKrBWvLKzxxR1keyYHmzwBVGoIuLhBcbpI6uOFgnDcx/zBftifN6ZamnnRs4kxHxxi/Wl5VtuHg
Ayf/+5CpxqBIRrxyXNIK5Oieln3ujX99ermArRjiNeFcM+59WRL07KbUqUxeJL/gN34vIWyX2wS9
01sOyhXiTuCyf2La6sRAuj0LCYsQfwx2HuomEQQPUA5lu3s2ERUHO7sIyWFwtb3fHs5/M1BM6DOK
loc9MjRS4UXodxRFx+kCJh8Z84eQCWySkYNzcK1WI70QQE5Kcp5hyYYBdKIDDEnOfoo6pFD3Kf56
ktOjFxapLlllsJHG8DTLSI+/asaRFOgurrDISUrC7m+H6WtkC7+AV7SX7CeBU8JBERdIBrbgdyqG
Yoel1Vt8kgmo5ldkFpD5wY3wh04rOGzbqy0HIqwvGGkDUemC1c02AfVDSfxBB0lCZLXZAmD0ZmJh
dL4eFDJi24ldpFbvu/q3jLRSubYo5f0XPXm0FC8KIhxuh+HREH6pamrMwDggYgyl0DVkfcE/w1kD
rEd9aO5n9MnoQdMlz9SPE063ejT6/dcbs7jPjI6NhZKtLrU1VX/TvQMYs+jhC1sKOEY4d1jM8/ix
l2yJFBoJPvQ2o1BS5H7AHRhXWiClu/Opxw/v//lTtvPF3J/UChD6uc3N1Z3n9/iODq74j7Mz61We
y5L0X0nldVuNZ7vUVRd4njEz5wbBYTBmsI0ZDL++H791U/kp9bXUykzlqzMB9vbea0XEiugNhk7W
BiFqRYwLQVrPnfbIqdW+jVsfh1xfOFf/Ar5zoxCh0GdfaFCima6ywCwlZCp1fB4hB+p1LrFypNY/
YYkYsu+0DIwN32yMbNdIsqt4kfaynzS0Djt5F/2RIQyGNwzUgV9EByYMpySB/LhrIIYKotKBi78f
g2ZBqsRhL9ub3TDaBQ/qrMmscrHetvttj+1EwaO2Hw+gjgpRgKxChT2PEnRzufYCogI0ZoiU/Yma
0QDHEOYjZBtQtOwkUMX8RWtyYdOhkOo1cekGqgf5T8/DHHpZA3vL6ObHQ+k39lrXo2A7rjYwtdCv
oXjjByyln7fgsESGgF8xmxYQOV0aro2obS4saoB8qBg2d7QkV9YAnfDk0H+YTRpCqzgOYsw2iAl+
9YIuGuPbElOiWhvZ4Tm7IYLIpRRyNWxHcPE85Zx54gz6iMqyZCjlgFECmpo/2qDFoukbEZRC+Bq1
E57czkKAv3LQ38woRcGc7OUR0J56zrd7zvjitZSssEkW5yteeJqPxtM7ULNijlRijCAPXy7EBpZV
IKJ8LjQpw0M4KV/sAs7JFVZlXoBwVhaRdxQY4G+HSxk9o6ZYPeF6sejX2RS/JT0rZDwHPDBCmPL5
sI5w05X2Sz0OC4+97AYu3r8nUNK5iPK1h0sRl/Ap8yLJodZDEZBzRumQc3gvI8NLXB49CJ6IFgsu
BLnB/Cep1yBHwvCZggB507K2pwzqw4Yw4jlc9kg5Jxsfocg5ICYfShcrj0zfhi5P8C5iDB3I6vjG
xEBxfjDDkQB3xSlcdg+5Q3eLPUOTMPmZVCGTebDqgOJO9wsdXoy0w8BZM6HLQIEHytWHDQi46PRU
tPwh58kC3V2KzD2bXEkEQC/kpTHVqqXg0jl8+sR0IGXZ4ac/QI9hlR3nBNo0uEcLZh8ZExXl0pm9
vAkhW5B/3rtXcecFE7WY9/MbJGhQu9HcadxOFg/eaHuMKLFRYdyy6/4cKqg4/ogtdzvlO9z1rPea
5qWXggsxoMUdDRFH106B/drudpDDSFre/E8dAYIiNWWEDLhm/aNPbpc/bho3vE9fRIT1hhmw1Lnx
06vrTq2146/L2NJZjLPIfJOCIOcJQJ2htLwIHQgK1T8GJSY4DTZPwZtEhNknSHGRS3sdCdDqyR08
2HjNEc0Fi/3CKc3YzZbki913NDfvLFA5u+LV0JtBCNgxUn8zZIuBlI0zpRR37onhgDtAgurgakh7
M6egppq0AJPRoBzZDTimII0XCCh52nY7icr5ephjUqj2/BnpAdxyCF5ASFYlofbLhHYmtyxE2Uj1
KBfxEIhXsXpGQgiMSz9GQVtiLQJXVfWEAHiIbSATAs78+UHH0NnndKln5uRLVCgvG+OkBX4Uv17Q
Nbvo7aPsYI0DkQthr9pbJ92qF2FFh5ONmEnymYFhB74Prdt3+GBIGYTMQshNrNnv4kS23VATbcrA
P1N92OmRluGSbE+MRHehNphRuOJhdLKleC3Z5iVsLvEGFqBL1Msc00wK2cMTLoklGqGkbf44nXTD
fFfu8yKHAOgFWt78yIJYzCMBCylPXFFICaMif9893DK9C7ZV4QXbA6YaGK9jSE5+94Ih2kJ79yHD
dgA9xtU2bbLhju6fuD+F4PSnw/ZZxPNejC2DnLonSCY80yXrG9ejASftY+oOZG/7KLyBcyS8BXbo
1E/yCxPabwYNGfxxSNyyUV0jTGT7uC6oLssZ2B5nIRyv33yGfP+dP5hXK50dFWzEpZYOVD30xtCS
6NDZuOThfRAxKiAH/ejaZUanWVq+6fetL3Qz9GlyjHhUmcjaSJiSINb6WBSm3HmEbN/R0/rkpwMF
M8IqRq9IZbZA86SUtovLZ6FepMhh8s7CsIhRGGy9KWICofPyyxPtwdrGSfDori1gfRrVOuwb+EKB
4uigOPqJxYI0Kavu81n/tFBqPdyViYkvggX7359ETYWw54/MmqOHPXx42qJHecL/CX6tz25vqj6J
TW0ujoiVOQ7p23F1BDA8ZjcPqFMiLgFXoOi2p5Pm9o3g2ub3FwfGd8X2tD8c+h8aGhGBFwcK9v41
QRTuLgAKE+oJFzue77RxLqz6AuL1A7k1nCBX+o6RyTUYR5567vFqG9Hs0SH5vkD4vzSa5y4x99Rm
kj85/06kLThIr3t6sDQBWmGzkDjCSfYhgn1xSHWjs6nt2E/5kHOaeR3n7RHhmxQW9uWn10rWJqUs
12PYUPW6J7eEYkE3xSajbyzbIn5xMgHqPvAllOtgF/0DSF2FoohjgxPO7bvztzP7foeI0Zhq2vO7
psdjn8T0IOg1+LsQmNw4XKp5lsJQ9bzF2oX7Xo3W9n3REwfTezZd2/s11o13xPk/6Z9mldGZBF3w
KjatG/NCXlpNkZcBW4T4x9mTy+zQRi1vKCoCddgtYeD/25iCvRTNu3Ob86xbdAc2V4JIyPyG4D8y
9zMMybDxddgGUJKkUAOMoEz6K31BZnYbUpSP7/7+5ns0UJRq9WZz8UNKKxbBxZNXNICcy2nIie2s
BJVhK4t/TxSmYfmE/TmOOC1uSeYqaQ1GMLZHS+k1dZv1s++X2Wr+hAiAD7sDm3yFDzOSAO3clF5o
w3Rq3+DR0lAj0gwfR2H/HrGO5FpumGFAaizMaD24FCAClOTQWvpho8Sp9qfAtOMYqSyfijWw28Hy
scPCAN+ml2kFMWtYcx8mzGdUf7ipRICBdFDY6P85Wn4OWs2lRbU6o3iKW/ez84bYbfX0NyhaGtNp
QAjQp96S/DmkURl8uAGYi/oylB9LV+B5BbOiL6CUY1PcRWLQoZqzEE3qAcgXIR7B4wVBwLZ9tmco
/qmFMWKMHQZJgH84xmBOhzv75pX5mTMyPzx73/pDfkGakJSoygULEpLaqte2TtDrdjenatkX2dhD
Lpuv9rJMvhv2Kl0kxcvO5KxCgqQ4yEvQqZlPj5jWq4XDaixQKtHl/TnNXDX++SNv5HHR/lRtzDTD
FdC9rx0f2KjvsCGB7gUSyF6LMuvLetAItLs92IkI4AX3f7z3QlVcgH+2WYEd9pC3yiwK+YnTq+Nm
ffbOE4BYtx8MUSAbVUmmOGeDRbsw4aRGlyWeqAsO3q0Vj0kYAUrTvYI8o4d3y+Fb9FGRiKP1nhGo
5FCzamoIF8Nhb4FDYeYobocNTkckq0QYHY3X9peBVM3D63FBePsIL3cUruiUYKXt48JIb8nAZ5vS
GT55soVs5OQYrKOHdcl7tBRzVIummt1zTrMg4FT6yMhJ6+ndMm9B4pF2N2xWjKSyjVFD7pDDWMu3
Vaz7gmGIMm3eUqC3ALW9KS4Ck8lxycI2aIwr90+rQTdMvcckwpEtpWGaecQKoIE+Uij01/af//jf
//V/frv/OO6rUXX5HKvbP27P66g63R7tf/5T0v/5j/q/vxzs/vOfmqrJoqjIkiSrA0OW9UH//d/N
mIqHnxb/lyC+P+vP+S3NIurbauhuFSuAcIB3KbIj7O3v0JrNmok8m/Bp/r9e3BjIsqGL+sAUpX99
8ar+nF/G5yXN5Az7KcyWWmI6Kjy2uqEH2zI6IrbvuQ0ZlTdh25+hzqGAwoWsZ8zp/b+/FOK/uxSq
ZChKfzF00zT+9d3IQnUv3u+rNKtfwx/SPjFxVZ3gG0mk76BTrFypYnAn/vtXNQb/5gaosmjohiwp
mqz/5Rrog2N7Vs8F/qCf4UVrhyaL4k1MMeMayJ1mDVqvD8YwQ5GIUei2r/UeX/Dx/Hg1nhXMtRAZ
hnW3hY06NLKZg9/hM3uk6bWegm/cYpnDeYvRe0tp8LUv5FGT/1m439rBe7NcvAmN+1j9BC95QqjL
yYC7I9DPH8dcc195nXDivQhW28ma08ClkiwN82L51Jif0mWkXyAGsLZvH4+Av0v+wnkrOwCXA8x8
V9/J318sUeqvxl+Xq6qasqaJoirLYn81/8dyLVWjlmVZEZmpZHLaeTAnlrW8d0JeTkPTnNFMYd3V
PayqC26SIxvuL56z3US8Wld0c5XVZ6faxvy2E9BVPV8ZDsRS8MFYaFWfcae2zN7msuOiJ8faleln
BwgXzrP1qq4CAVf7vU4+BYQoXlGPTDf81+4ans+2QRoQcySP9MjMXRc/VavBs6exn66ZfB4h1Tde
+gawTeG83vYZhfN9eOEov9nX3+Kbi6eJgtcXhg1F+MWgj00EBF53z1qIhMMw3CchkOuUWkjflzf7
vRMp8SPlG9+h2DGzwze1mTUnV1TJ5qrR9viFYyLeHeGGoTCAdh0jEMPNCzUjmvf2Oerew7+/NZr4
7+6MZmq6MpA1Q5H+cmfEp1wdm8+LO4MRW/Zalo+Qlqqh1sPG/YQlq4UxVPht7WLFXZOZQ1Xd266b
ct9U9+QXv/IgLld1VtgnS9jLP639GX1Wt+iTPdFM2QY+rb21JDFqAV5Fqmf8CkVyRzyMl5VMwOTw
Pr5CXFqYUo6lPjp+xVX8nvEXPz3Sv/+sf/alv65CTRIlUdYURTbVv+wUxcn4PAdqJ87I2MR9sbc0
IIIi6qxVgdjm/3FlVUX+N3uEpBhszuZAFSVNUf911YvVWb0NNEOcGeE1UVZaboRlZo6//gfJlBCv
kebrxJ/ok1OqOFWIbyvpMccUkVrUUBASSoj19jVpx8foHL62x59ick6rsZzdSofYzsn5sAahX6mj
7vdETMr6bumxPjKnNTpzoIMGU7rv6Lw13Yd7CYkrRF+mIFaBdmmPtHlk4wZK2IeHKAkO3LmeaYmU
I1P07q4BBTWw1xPmu8XgNDeRsH3GRYAdATJMmdnpL0SO8SM5FcKPu4TgiYpFGNUzpArLZtPFt8na
PSZaqJFb+oj14OUSSrJh6+GEwEkt6iIFXSFV71SIFY8Up0ynI1zPupGU6JnsY38RGiErhgBbomzQ
8GAnaqvuJXh7VXreVPPnASTum8kBurnwOhaXfGH8ng9yasRUytUlfzi8xFpC/iq6gRygIS75YKrb
OHUgEQnfBfx7/IYCubvf7DLTokdS5oKv0t5LlYUnt4SPfkPJwRlu5Ca8ZdBB8wby79kxYrzAZmCv
i+/KnD6Y6HlFNYfOZbGOJUBaJTlve+GuEQ6S0q6scyKmX18mVEYMVPsy4Uo8Mi2MjqRFdCAdbXSN
tPAT3uNLoOKOhW/p+BW1VmVY0vibMYttZmtyY3Q8bB8f9wQFju2FRHeLrJTbWu/0JWPqzy0zPVNt
hp3TlkmewiVYaHSK9JYk12El5WgUFZxLcX0p45NfJe9ZMbpuhF9UvMISI7/vYCThFP3iGLMe2LCZ
k/XXlwwGMbSD9GFzswXdX98RqDKn0ScsFhuJ7B0IsIsLHkZwAWgKf4yfFX55Se1w2sik35Acg9LH
xPwUwdcDEpoXwf5xSSAnH01GrvVzOpjTT35ftjAljEIQ7kli87yGRDshTwUvH4As3of6L7/whtYn
FJn2EUDooCHCJ/C2t3MFKAIj4tv8Nf+TP1bSGJNCXwjvOYm+jB685s/gu2mmr6SdXkIsafHSZVNu
ssFW29KM3vbs5Mq2mVCxSOPjfH0wI3X5mZsTQBCMNhbCTnbPOYmUsUpZoU6YyZLBUnvIARUg+TGU
tisj1dJLLgTvXJyc6MLLmPMg0RKmV67oW3bPRNw2+TORZUv4/WJ69+Z5nbWzU46p9oh6yeTvrYTR
GTXL7rZ/rDCB4cjfIxGgTS5+gBG7FY39eXLfU/gWs9e+ysQVq6LaaEij+2y8rQaM8cIRT4zPPLv8
HtQ3W6sSv8bqpprwubXxbaZgwvZzI/EY+v6ypHp54yaxlOYtaeFNWGJRK4xFkihcGekeqXfwAtkN
L90mRW1PXx7UwReoHrSBt30abB+Cj7ALLK50+J73IlvsvDO2TdTC/W2EpbK/znBEzooJvgBr31yy
ZtQFH5zYANZ/M64ng6tNsiOwxf7L08QJ3y1AQndKeA2b3Jhz1Gsl9cC56x2Yj+yIjKwRsjOnKlrv
1rynqbxArEiOHFNIKg4Rwy8v8KJlzeUtGSZzYXHeN6p9Cnk7gR42rhF98CiX9tcf7B6vlLOusLZ6
/7NZ89Ov8kmzeOy/o+tWXXHEC9MyMBevSB2babe4TNaj66ycnGb37HGCieubgG7FdABxWhl3ShwJ
U+XnMyclsRuy9YyR6GxbB7fFwxoSxggZ1gmxIeMTv2dP77Tncj+m39/KMQgDHb639FRsKEgWHyAR
4khJMErfl8kgrffAriAjYiaCMTU4RA8f6ZMlanTxJ+dr6suvCMEAqQRpxY8zoSuaa75GLVR6+u4J
YYpsit5y3MzPCw4N/ruunQc90vSOzdQAybJxOPsSQJDhk+FVxO2GCFdjryXXrNvfqK8HrKcBsBwG
+X61WYeXX/Iz7rwZQKascuVDM6EBq8gM3LxYP7sHPcFx2ekOAgWmJH4v/UxFu7YHeZU9MzpIhvne
pB8UMcOMZtYhUHD1XeWzQsGKotP8uBXYvy/JN+Msi1+LKlTdAQERQ04tpqpnINzydL3H95kTYnDQ
kT/jksnk2vuJwyMhaf4jrn8JYE0xlWiIoO9Tbr9MRRCywsTj/JU9ls85sxTw1Lv7TmTLx5zvR9p9
gw4dLAYB/uP3uaknbNy488Q4N5bWVXVZ4PKSve95QCaOH4UenDcazgvkWqQl3pTcqzsGfrhtbb8E
WVPnXZY1xqD9voGS2vrqzuM97H4fGQREtQXC5BE1Vxzy17HsXqLWq6dw9b9H30hMgmop5rlXWqqw
KTOSm+NPGF1DddcieosHXsMY+ZUzar3ClLlNdJ8CIDV5uJgecZ8JX6z25tcWVe8+Ebf3xSX7xuWo
hWTYyotHJi4/h9uKx8HUhzd4jeUXZeHuFteShWltX/MJKa6E7iCVwm7Sctbfp1T1WOkwhY3lelaQ
Hdb1sfCifxs9JoyD6tisldGZ7gOrOfYRIQL2lJJmLC7qyX2J0fOEmXbneXLXszYVF59Zw+3B66of
cHuG6va7tnuDaf+drD3Tv8UonsObS7rQrFuwFZw4WOMvg2rRa/t6HTrRqhbXLb8rB+K2bvtYsiMO
iYTpsehrB9f0cqymbA/69htTyUwFAAgMZIlC7UcbmdZlIuZrKfk6EYJyzxDRgbvNHQOQUBkVKZ+2
wGwMqBlFe9akSw7vkfhrjKmZiDjHVXAgDM8z7d27IBLn5tYTxX6tLQVLj+yUqzjOlEzh46g9YJD3
vD2l2Cafp4POW6/uWR1UaT3iB/3ngb3rNmo3aNX5l5RqOXZnBQmmyQBMekY2Xs5Y5VheMUk8r6eP
h1ULVqNClhnTbvsWA2EhLq4IkVN5we4mYaKLUf3+ovgGA9uf0By/SRG+BfyzbWbPY+/lSo86WJ3i
9QhLxGv/Xm+REBqRmbTJIDkyfYlzRDVSffwcb6s7ZxDPP+XQ+F6HCiuUKFySt8aPJRdxX8SyX7Fa
w26hdWER87Hfr6B+uSR9iBxpem/iBmrfP+B4W3KbXpnZzXWpT6jQH2F37tWf582XWDUwWOoSmt0J
SQVPaH3KtNJ+/twVC4+4Y23LKMN/2Aik9A68tvhO9RhXOcj9b9aROKBaTzz/afs0ZCAIG4+WwQbK
A2j8KTtwYvt5LopVzUS0YHWyT9PImrsH1xZrG4zWbOOC7TKFxvBxC67kiuc4XVaoXy/Oefben3NW
fKF6mH/h9alb6919ofqnGV1hZd1ogDgYU4JYPK7HY/v1inEXGvF7SYZBCrF+xCwUMGEoEdoVcXWu
zgupvt2EhE790Ij5GCqhoHNAsNDEAz2drfPTHuBliA83Ph2u6JmzEybolF7w+6DzYDRtUvDQ9mnp
WN5iSG0XGyN7024pnjTtCpf31M4q79x/k6eh+kXntD7FAjmFHEeIYu4u+agqRdV5Jj/iWxvrpkUc
QJtVfaV4WR7fvtGFLyO/PSL9E4t6qHS53HEM6on0WXWSpX0o9I7zV2u3nHrNvn74XMfLV2D/4VOw
6zznmoTIQSaib+CvSXnF0rlhIGjwpknHYHHQS5I7vNDPjFhWO0Zia2LV8NlEAfnuCcwC0pytHFO4
T88REeTYguehQSXSjuG93/NGPrvfzi2FYS8rYf9hUL5XFH6R5Yuxjvf9TJ7CanIeUgZd5/z/G286
oF/QAeCdgd1gNMCY6pZVJmLzM1ThvsnMqu9BdfM0shmQX17QrjgSgaKtJavW42F3WMWOcGzEiMjH
8frcWe9DMftsFZyzXqTrOhWsK7XgnRAdZCzcooCBGwFSObnk0MflqHY5l1Rq01iI74HxxiXOUt07
eZ7U/reRpFt34q+wAGPp5NfpK2cOGG0ILJExe3B8ko820XfGDx0inQSKEHAlxrE1n/jQqZQrOk0h
s1TmEsDKWBj5N2jGnxCNTTmlL5bJQ4J27h9Ba52aO0CAMjan17QKZVyBQTiX5/QbEYdD9Hn+ba2u
dmRXnLzeFo/ieSFnZqYvoZTTbkklguOAtgWjb9tIWdw3CNDDes8QEyXmL2fAHkGiyXCJ4TaNR60F
VHIc2BBW301HUptbXhnDalLD6RLKWWBcqpwyflGBg7FTztAKEEfyta5zZI9tRuH/g/HwYChiHXae
KNtWYjawyKutlIrIug+EQpD5ygq2q40K6c/N+u0YA9vqJCusyp9yXCCLnHQH4sy17DhCIFjPtSXC
KZSs9cZYymjfJuWiPGDpaCYFrsPM9XL6v0IhEUIlqmIxJahbym7zYjOIP2cLAx14cM3VvTJFcnaN
b+OTMcRN5wYWhz7zGaEMPKVP3uJ5LmfarNmCEyC1XaB5XVXcVWJIQ7InHKo6IuXtejsY/Tw/jFqa
lH1lAIi+BrhOmlk5lTFiZ3k2qOl114ypjbSfT0hdEDG9OcX4/QR75TedhQ9xzI7awr4ywbZ6kHMP
+9itbksjZ+PmInhMOiMbxrAoYXBiPeYIv7vF6DmvfMI0R1fXnEtsHM4VX6kGXoAkHE9bmNPvrEFk
zJyj4GtjNZPCOnu5DDljgBgg5vBNjJ7wTR+ukUCHos+WE65ZO24X1GRqCOlxf9s+IqjfmyXuoNTd
t/cNHvT9hXeNHq4QXzfVgfKK4ULUJV4dC8sBuAapGosSiuE650x/xMQ77nnEkyY13XIiQiwoI2Kl
iJJho7WP/i3AqWUrjor4Zptp40mHIhjgNwUG4AIt6+awXBJnOOIyeOiDXCPoprfVxT6NL/ZrMLym
xCsmn8a6jGp07ZRoDMFiIGdOPuk5ReMVNlEdg+OwFLFRN1NcEMaUDk30Cgaza9SjGJwdaJ+md2r8
cnQOTThvxjTdqs9KiIB/AgUk5EN7NsHZamEG6slWMLfvOROHbRmR2S+wodqbjNGmVVsYEvImfZ3J
k0HjDV7uS8Id0X1D08hOtwf6Fd/Oa6aOaLscnq46v/QUNNY6V6oM9xYCRvLhGZL7KvifWlVUJIKr
EP9XMPJBBcEsYkKNuh5LQ8HTuTRa2mScK0mdG+6aeEGecbAc1ERP6roGXlDTsYS3+qjjL1gskYxT
zjsmsMDBLjP+5P0Tnl6oTwpPSpGds3fffs2JGtwcM5CJjcZsYjVwqpyInSoC+SptsCx2WLb1E7to
GfDXwb6FWM2+UP+bmvnSPYE9aLCZz+p81RcXVU4WFfe6iFkVd2KxKoygHHWqeDLzc52v++cfYsZQ
4iTHZD1FC7C69hnIV6wj88JD4BJwslPyz450Syg82HNwqe8WAmqGjydOCwvLQH4GX3GO8VHFgeVh
0v8YajOgly5qUulAV8nDJ0an6BU/k8fCGDU5bIL3cZqEk1GVbICCxj+B/BO5Agd3/PkkAg/k1mDR
FZ6wgwlDy/TcH39OOQX7VteHvESb3KbrUMvb0JzyM8CBnPoZYkkaRa7lNWrDG9CYMOLhiBmUy6ic
R9pKH5fgYgZChmLX+evRGst9mptH/MEw55KU1OlAhD1ARdhIcCXLp/pTf59CyQL4uPKUnZxjLozf
HpZrFqQkxNQ5ZUv0MVmJvyCZZsY89a8Y33ZHX86ILQulMR2tapfEPQ+rREjfiegP0o4Uw3p6ys2o
Gtfua1pSYoeyf962CQWP4nT+N372idDpeszRJWYE0vcI1CcX+pCY5/gyAS1MVf+6Ofs47TpFcqFf
lFIs6oLO1XAx/gFK6i48TCT+0vcCa3xxhCOYQ8TnUfshCCrlnzCcb92W3WrOcHY5HeTHhXSgT067
iTppvJYoHqC+MxDGwy1ITrvZMIVtrnlk1mT3HdNVj+DprEMW96KdPYIvUwEpH5Xu7fea4hLNdJ91
XyrpKb3HtKinuZRC1iDUKj2VkXwpubqlX0ZSdM6IukQN6Qs+meEAU3m1+SREI/eGRU47lBeN99rS
KPCU8ciII0ZXCus+pX0AbESo6yvMmoKF2KKrDpsFeUfzu83DSmMvjftCJmDD0Ke0DAr5B0/8eyis
XGFa4+KkeRccugY4ntKuKwl8ry/N+y2cCeuMW/mrZlcH7K+LDcxXWh+0mfl+XmbzPHD/+bsrw6H3
VV1j1HqMns5ORDu41NK09bYwFVz+k92n95EZMcPHPWnCLjrNbvRt7okQdWs9UlZfD7kFI5hrkg81
++aavKDfuoXfRbXf2gOXrdRmejgwQ2Kig3J8x6VZtwDe+8F+v9dFlezVoi/GR+/llCSyMN/taE5n
H5PWxf+XvL3e1ksL9DGu7NvXxMhezn0hjEnK828TE3HldsBPzGVHrXHUNXaXbe2vCUoQuNEPX8ap
q0aRendefBUKKTWCdYxaBcf/elq1uMtfGNrrkBTDr1BF6T5o8pVuYfKYHHOaLhqIR/igkpLZxMhm
xeReTXHfp0Pynq6eykRnaHaR4i/sfB0xpBb5LWjDMW2BfqEp+XqbNsOCtsW7cQinpXfxfSF7b3z1
MFuPwMlepSVN7w6lOW3K8ec4UxGbB08Pz/1xwQZlv1c4LePVl1cBrsxsSK+Fmerj1u38K1Fu7BV4
QRMznVCwUowW7sN/9XHiIPX4QMcmOuGKAju6RbRt4MB2G/NGHtE3ulAbxFV+RLU55u5uj7M3ozMO
5HGD/6PmtL6EnTDD4a6OZpISkJSHIwevcw4ZLySJpeUdpxdUAFqo+0X2gDViP+jfEqeE/Vio43Nc
Zqf9m+7SIiF6JfrFHmhHXDULhFoG2SYKDlmcaQ53mCAGbwAquzqH7OX32CAW2CqgHvpInsX5Zz2C
ewM6cdjh1bE8Zref3YmYuLjGzzuUbQKQaNsFffjeFJk2umUNXVekjRjUJvOE98V34Uvo6BiPo6yC
H7MumPfgtpM8InGs2OuYPEOHOeyURjupvCuutcwmW9qqInOqTBC1IS6qF3TBSAWxIZvWQTkpkEQz
t+ASBTurZq+os9HYpVXCTC2em9YpMYGFw5rxTj7clGp33tmt1aQvu/IlT3UV55xXe7A58FvJoygh
rKT1JL6qR+vku+vhRPuB79vihbrjCsSFuOCjWS+MtlSuyYllyJF0OB4q/OtOGaoHR9y+Q/ZgBzwc
HRNpFRNeBUHpik7Iqxan9EuPB/7sf+aX0Z1b9NJzSXfgW48Bc9gd/jFCTuZbfpoZMcKla9Bk5/i6
FFPWseK043fy2nI9XxNCBTmk2VY/Yy1XHC435Qfr9zzjvrbWIJQzfaolMAekWuAh+47OgYTxrv8h
nH742taTB64D9OAL2KSlmB3HvctqaKwemTJbh1TPsRi3iRTChq2MKWuBRl98sUxgoTmXq/2VKGcQ
VlifrE2lje4f+wWnjqsZrxecxlfiSJkyj5QxAN5x/A1uE1hqgA3ebgP3BhoBit2O6efWP7zTTAQQ
YjBpA0Kh4OUWkyS7O+7bpNzJkGtQI/2pQjZv7bEDi6suk1f1yMyqBdjcBzc6F83ZVuTwh/N+Oesd
yRmYmyvOenpB6Ekkcs8pOq/onFSCwxGc9kybOGFgogWRuaFoMvjUT6/lNasUlQa8FYmosxuYCJgz
U9LRwNF3JqA3au/17OkQlRMZgcT5WWCg7EATco2uQwZrHx+8BGBvQ2r2jeKrI2FE3CyQ3Z4riZah
3OpY255n5HwN3g4BTgVyodOQX7RB11goPFczmuRX0I2etMyU1SUq9omUtgMAnWJkJJzUUC8ZDhqo
Bo5zPbhRk17Td3gJqBYmTbge3beXTF4QMg49lujTUsH4A3YNqt1q8i9DNDAdtf0N7jEUR7J+2Bfi
Muvhm7O8nnxCTlAFIpIBEXmn4B03LwNGbAL2AdEGMe/BZtEFTSOCcNQtgOyiy0IHC71HxWGNz8AC
wO/r6Mjv1qMC8RruCTv1R/jRL7Y8u89ZvckX+lObnGMMX1TeJGXk3BiJoUZbc/zhWcbK16KSoyoU
bn7FlhDr50RCdZfxINr0FgEWp2rAgesUAd4ykZCp5BeBKWWUHSQi+kZIak2rDRveHvdGq9yaMj5v
iZIGCbRPs20TAlyVL1dO7wfllwA7mU36e2SiN6hK774952CwlEwnX45eI+LXwpb6DRzOGLH3vWJw
9ePJemrguww712z8oIA84iROp6JXu/WuwTux4XQSvUGyhmytUjku9g+SRbByU+Zteq4t7cRDy2Gu
Uy2RVJqeY2VEotQ5+B5wnonb37crktycn+iGVlIOECI4bLCa94ZOQrIGk+6SBXAPUMhhJlClbzRh
ZL05yOEsEluQxFoV0erN7D27TImsRsr2KdMKQWVtcaK8om/e5w11vuIYAPjAJdO1b0yebIfcx4ro
RCOTcxLaudr8PL0Gz/ZK7otQYp/pKGMZZMav58glXyEz2kS7Y1TjGjernWGB0MeyPEDACdzE56F/
b9/YdHHWYJ+WRq9wPX8y84ily5Je+EQbDoroFbsb9eZ106TVD6lGiKdGZUJfyBBAyMHN0n1Z7w5A
6LIq4bEV5xa9QsX+emu/mB9J+ZMTPrncEpoKVs565pQ8x5r/tl8+7a1rulfnmb43Z4iFB75SIvr3
O+3Amp3n5LDtD3/a4dlpLUAsG7YeKyARXx+DmYmoSshSCAVHpuTEA452nVAiknmGyqjzT3npIh2w
bi66eoab2NyxA3jC+PfPCZnYnrw4Rdd+Ow5UGA1OCXC90w/VFRd1/FjcfD0RflQKjmvMQ5TgOxQX
6dN92zqNdkEBNasXZ/Ier4k4NkbKSLJpdZOHfwykXy3jKIlwIMlNTmzaL8UmqgNtAtpNn5pH5nf0
sbY7A8uX6c1X7NuCwpKtseaF+1O49r8hDkYB58lKTOuFEWDw698XbLRHdIug4NtiO9hdDpjjOSvT
u3oKo8LGRPotxg8P+Q7Fn5qa6S0q0EnUw3JyIYz9/xJ2ZkuOWtu6fpd9T4To4ZYeCdT3NwpJKYFa
UIMAPf3+Zq0TZ9u1HK6wo+yqzCwQzGbMf/wNQTA7TAVC3BTaQQYF4b03CP6xJkRznXsnvGT27Y/N
JZ+7SuVl0dvsSz7F5fAUF57sv/aSX/v64pWx0ZjjS3yd6VSqjjxmKlOaYHXAt8F+UmIzzSFPondD
FhU0aeNb7I7YoTwysEhaLkSYQcphtl9+3ifX7Dbdkpry7T4SZdI8HSNpBxaaDjJRSSWxCRciSeJs
elnuk8jakIQdWBUuJbDjo6H98QxAWdUzZ59WBKI/WF1O8ZUkFaQD1IZ6Qk3J9luwchHREbObb3hg
p5gcVy2WUsWTuxWULubeq1/wlSyh3AclF9Xhnazvt8jdvUPMLLvmI7zq4aFtuuD3pf+hRlyxhxqA
UJZD/G7VhjZAFM2YT7BpGFj+G27Wz1nyvoz2jFQsdwNUyyI+PQ9vI/p0LKGUjVQFsfVTf3yxl8p0
jgTtiVXmFnx+pL6dZjNsVRj6y8fPtf+MYDkmWVTRb5Fyv31h6My6pPZviQYZ+xIyXcl3y26il1DC
lKKBJQ0sjDnDEvGuAD+8JytoogLtF06WPnvK9HwEZOAAUdR8maK8LD06Vfx9JaktpSdwfArIpgs4
VDUum5d9HRWMx5Rim2nT6RlTNW1YzZbg9tYeWTNYv7Iki7dpI1uJbWKEpdA2PPW8aJ8RkU82ioce
xHkj9x8/T8sz8dtWk5Oxb18xbFiaxAfpEmbL29CEyv9efiAXVrQrt9jN3PtKBMtEC+nd2W9POtaQ
6h++vSeAl2xWb4P4v3ExHjnDJLfj0yo3Ai0LCZEq4Ud+UYhpS3mUy+GjDa7U/ZfA+vToJ7z27CJ8
ik0Vd2je/HDvBU1yMy7vPTJ/S7oP04/lkrtdufQkDEj/mOLNX49pxyIos8d4VWtPP75uwQlqCCxC
kGOE2DRs8qC6plXBjhg8JDcjP8gI2hgkPy/d2ya81Eikvus3R/scM78mbEvnftyYIVlCLZKIPtRu
MtordiA6YBfXXH/nnY97YasIRZ8p95/vJL90dYDAoy0RvOK1tCbcz8U3i54F8pMTKQMAcxnpI5j7
926OOUqSh+DWyWuujYmi+rAUAaj98JUCaw/CrNfE6hVLNpUmhdBSoyvXmQqpSqWMw9V7Rg9CIfXs
RzJ8MC9jp5K2RIuqcdv4ocEqDTpPr256FYWaOt/QTBxqxO+Rb0GTgBE1ynXSkzIXe9zy292A6Xfl
edlX9rLpkl1D32nexp3lGQ8veyqjDJtdhuZRPt7wAdKIqpHBv2g6JzYVcnIHIPhifsSYB3gY84Nw
k/KUg7J7SfK7n72ivMO7QHt7ZMnLa09aW6xJuX/OU2xGPvOCv3ZJR65elttn2a8DAgfuW+KQLLyG
cBrcdyaPJetTBw3IEN7F+v1OLq84u8yEsQi+J8/u53AFvKEEgYBBjb9QMIOZWQt9vsHDhihZOzTP
cal033DTrdDUe9gxaVTXoM5Tqtxqn/FC8T1gesyui/vuobtMr/uOaXld5ItL/IgNVLNlXx9xwMeE
/Z3yHSE00JHiSUPkeF0FMewlKWJgnu5ntRl/0tOy2ergfLDLp5t93udwjeT7M2/Cz7acf7nclk0p
FM0CY2CH13kLAtYZ5cn5oO3es9fgywVVAsNPpLLp/Nh5rY0fuzebibEH5kBUQY8kgk65/c7f/U/6
3r5HF829bs/YjoCBQJECB7XCkzCP8enqGVjrjDexMWQzeV69etnMpe7lp447u3wGhnzaZtvTXP95
7MisONMLlX5KIFjAIcllGeCkdmyXxhTTOlhg/dfEpCmsxlAH06voYZf72zGjVQOPgl86ozdLPxay
9B8o4FsPaow+eFCP+uXSgsS1h40mMDHoICXXq8uuVFbxo4jVOmIWaJz5UIZlLjR9BuFmZ8IrmV5Y
alcYx5BxR6dG9l6E4eLfSOT1/H0odhXNdtP/rL4/QGmCf/U6VvQFPri07WQO5MwBk86RgwmGejEd
hcZ5Hd9AkYwQvTHOkjUHEDF9afz1zm1cdrrWy3sQw1gx04PHx1WQXGBNw9LxwzjVawx55rdypVqE
NKXmZ7t5jE5Sd0OyMfzujEV8bhgRK5g5LnfXObAiO48Sqq+gopsFU+6yuL4C2WQRdomsUmS4TFeG
8NRc0x7e4hbbWvHDir+gka3fXLqtFFxxMhHjs0ZmgEljE2RN765Mzcsk/8yuUPLy8ZMuSe7a22ce
fLQQdvSmDqvV2XQk21fXDwg4tUgR5XgGKJXTxu/ZdA4HFvJICFp6r63pQE8lTm5XvVd3emzaRdwm
j8G98kza6B3XoNkjh5nlVq1r4U56Cm/3GJ+Yq9ZvzRHdP9A/Dm50EzZoPdf0UVl6WrAHiKAYBAEC
4tpJoTI7gQ0V/mnxJkRjfzX9V5MUu83WXFHmNCt9yunstMgwrBhz/AM0LtTIJs9z893Ro2LN473V
LGSj71ZLaPrFr509zWGXZ55KyTSR9/pEScvlFSaqMhLTy0zePGhIZj6/b52C/Ovv/pnkwyd8Q+H1
1d78X4pTbGVBf+0m6Nx8DdtH0zOOFUsKRDsQ8mKOC+URPJlTNvcIyqRTYKxovEDCFELb14L/PHr6
D5ccwGzEFGaq9fk+9e3BHKRRC3+nr6ztSZPoyXn/Gby25dOD/VjNvzf3utL3YM5dcwkRc33bXsnE
3gSdAQeBvCNQmvekw9q8a2fVqFwRjntEMCnvuXm4kOCrhNnIngE8Kz6Stb4cMR1Dt3ODp4Ez5aV3
3r/GbeN9BnrpNYAE/DsohzrD8wfQZf0qE5j39g6G4vKClcoRSlT5SCFmWiNmNwnGMKwkOcmn31eE
URqfS0ES/bOxXbXyVdV7KNFTCvU6bKpYV72CUxy9+NvuafoP1UR9RQvrc2cUs7jYlJvfO5+q/kAm
QSRXVuEdr9i73i/b0IIuaqgz65Ze22m+vih+SRfnmyj0hk7d5xmt1L0eSDw4o4xKwK4itb+h8Y7P
SnzHSPwWNLdFcU0u76jNWdalfqOOPp015ut2S300eF+72XPETnW+RIYU6LeQ4N/aHsiXyb0Y1pBD
7wPLGsi0XW69jLMegHo9Ao26sHRVIo72DvjhZW8PnKPcvXccaTiD0Qz/gP4/1jdyDD2FkkCLKVJp
HnwWwDRS4ZOfZ4N5UhdwuoOVVPpU2F8yn3fFEs48WqakXRLGSYxIS+UkzT8YQiyvC3vMNpR8x8oE
FUmJFItdFWPc0b2njl9I70f2Vl3zJU32vrWXDRUG/JMCSUnKvjx/Dat4s7yyicGxKMQ2Q2niEtnI
bGJusvbW/Lq2OJkzPfA7wk0i9zqqSwiZBTeYdgUbL2yZrfSN2cc+84cVaTy9cbX80BkXdQB5pfbN
ozCoBjjrDjoYCfFDlG1tUg8QJ0+kwq0mBp43mgM9rLO4j2xW+3Hj822qr/Se6QfGIqEz7Ggtgw05
yMYRdmN3D3sIRfI2EuWObYB4O5fVZnkhxDA0BiSm5DTcqd1zv1p+N5TJPoWUNLrsP2ExrRJOOB3m
CUohS/wPu+edkgMpVzfvQmvEtc1pY3YZaCdvy2XrfLe+NTEm1Z66ZVLePIX6bkPwJ85mJjXpF+GH
W47v40fAU6t7n7ROxFbycKBNPGHUwYObaAtdnCBd7NV1jKXGyCaRXhaJsSR01TS925C6jULhZIfU
obw1Ui2/x8tQI7wYpO/jftNnt9kSsfXuY1LD1nKvvXONAZSrTe9gEoDuc36GkNEPd7iU1sAW02zV
JgXKjav3Pj5IjfZx+ZNqj48FAShbfbfl2GQOc5x/BRd6rDgAZv5z4yvmFsBeO3l242cEk2k+Mbfm
uiDT/OafO7H2SJkfzyM1nbYH6Lf2b8k/Y72FcWsKUKmkmMeaWEoG5FboRUAiK9uG6EFfvAaqkjpq
rovWDouqu1HEC30M9SMEUxvgiwROxH+5f33O2RcVuOu66ARc70Jyd/vhjWm9zdiQXXmWAzWM1K2a
uSdIRjzyOrrWIp3sOirHzeGJJ7Likjutzx9T2DsFy8vFs4nkIxNRcfCfu/3cps+5sOmnb5ICcGI1
0wEeve+b1fmAK34GMdSOsBEi3uyWUIpUcKl0DJSdYvge56z4M267gdPRp+q/TDkIB/et0XvOSgAU
dnGaLqsz/bNqwWL275IW+58kJrquqIai65psGL9JWt7NebO5Gbk80ydn6Af35LI9I5KV9vXcOkK4
YU/B+4IWeye1EZG8ZvRHRuBBz4UyBDAHiD2c6DJtfoDkd/QWaNES4R1JBNud6PFcdxLStvGHwJWC
pQej0vv8OW+Omz0so20xhEg//FDu19NyXCfnHnLXCeWVNKx2j0XVE5X4Dk0IcF2/M/6CyPW+Ou4J
5hSIlZ39tdCHanzf/0kTqGr/8196M8UwFcQ+hmppuvabOu/SlOqrvD/lGY2gZbA+LwflBOfW+IAH
y+J5tIBOyJQSiuQ7XVHCXFwCMKJR2/uDVFJV/+FGTFuxrI6pKKb2Sxi3/z+dZnMvN1fr8pZnIhXH
FG4VH29tRl8niOnpoYEAbBp2foYEHInkw8zdYi54wKQFH7t/Hyq/1Ea/qZ8USxEqL11WNc34TY30
zvWL/i5KebZc0qy1HWBdEL1BfZjSa/uPrS8MxTGjIrz2Fj5VYMK5997DIjgW3maYmWCtg2gdq6QT
jSU17pG98u83qf6DmPNvN2nwPP/yvK6GWuR1wYujIPQwWcJA1eiuq/HDnRYpchYvDof78uYszBTZ
shJsM3d2C1BEjI7CsfVP70+2xFP5t6f2m9C2eH7s7HrjhvI4rX1I1GitYV7x/DZHxd2Ep/4SI431
o78uY0wF1unAuvReLjQT2jxr8gZEB2xJEMGy46P4c6evkB4uok6WKqA4agQO/JicdqSxIjn4nWYp
6EfulUU0DfkOWKu9GFHBDj6tM25AzbIzqYC0AvTCw8wZpuh0T2yXsCrRlptrsO0j5Eercux2XdIK
+yFWZrgnYoXMOSPHYAyR/fYz37rgBfCMHQvfmYlnYUQ0MXYRHRssb0GOhSe/ijFIteDcds2wuDgL
W30EBrAyZbdVI/yEapI7YAyNxKP/Ve/iRnPB06JakBhFPelg4fPwe+dwFJHfiUEIYuQ/DZk/juvf
lkDleT/pnTvjep5Tj18ZNbTWd7doQO9qdAvbjy/Ls8boSq6yCj+uI3KhHJwMSOvcziabPvbEC3ei
kOY0yWAu3awp4Jj7h9n3TwuBqpkq84/VSGMS/n1gn5tTpmhaq8yWmvuMi10DDc7q2jhsgS/3aSIa
CFoYFOViX5rQ+oGqFbGjSuGT/cgDPLn8oggiZvfyGbajpfeHqfcPS9Xf7tD++x1KZufx0vQvOmrv
vnx7kFhfPp0ZrKtJSvU+ce4GOPBENP4Dw4xKOFKm+8XKIR8bCQKge0R9ieXYCRckrEm+q3+/vV/L
028T8a+3Z/4mVG2fslpfK27v2vT1JSzx75QSGpNYarRNAsA2rFlOJcyMYblfvdtM7RvJx3TzI7xz
jv9UvhSplE0eGDkRPpMCy3Lk1ky9H9pNXYrZHojG+x7esSYDjgJfgFFLVFB18i5LUTl+UnwLQshg
lLe2Y05qQlCCeYftQw7+8Gn/YQPj0xoGKlXZUAzrt5eRPRqt3hRvZWbN4NoimzNFByg+0bUhdt4Y
dY6pNgdR1BEV1MIrWfWUIy51dMY4yL8cMmuN7qX3JbgvzFJwlLgechTAyNfmsLwDbIs31G0grsUr
RilP7zwAYcEuFAO2u/BkY4vseAthVs+szY7fn1vnDwpZ5Z9H3P//kL+Km78s9oalZO2t5kOKMBmE
KSGRZ0OkTIPOkceLyxftZ7ANqOedJW4gWyui7fGHYf9PN6HpJmJgU5ZNy/q1I/3lJq7K1Tq/v3KL
328HQLbuwtDADorVo6G1zaFkgvC+q5EFuOofhdHPv79p7R92PE231I6i4qRg/mcD+sv15XOulBuV
678hfK3tCEMLkm5GmF51zYk52KwVeKDrk3MYm2Cp6gjqERnwMZ79zg3EfaSmjz3x5U4mmnBhGb1x
r7ZTMyUv1oGyCE0v29mfP9y1rP9D4fm32/5to7ZPivRFNo61eIL3GWlck++kGbICd0Y4YyEnXrew
SzRUtvgkwm73W7S4dfe9b1u35pOdto8jUIs+UAffYDCsgnZ/hw8sOx2yr6Ef4cln+rr/8AQy+gGR
rgIE5cD++yz+0E+9uHtA/rhaPpb5/CGcQqKNh7CYLfbUU/xmqoseJ5SqB2w8sgFCXEdteq/3GJL3
fQM7ziLAfTPJptJIppmJOp/KV49yd/dOvqQ8XfpnQjlYYAbZ9jLfrF9HJIi+OFS+xAmpSEio5hBc
L8HsjMH7aK9zlsL7mJNoMXwECn0v5P2CU0uaMiClM9v4OmWdFLwiwtFtGPRq/O9jSZbFLvLbIvm3
t/JbtfKwKHzli9rOOL+QZnQnHkjuN+MsgVbWvbB7wyJxcrrCPxnBdxyd0Myt8sF5goCN1lMxw8uD
0gbm61wZgY71EFMVURtmi3eQzU8QDZxT7WFuXzhjWjrHl9CgQE7QfrTV6bAZPlDiXWN7kPVB105b
eNc5bP5Jji6HJrjtPPdYkz74CUJTnGxupU0QMK6VwSvzOWcCMFq5U0mBAPr39Je7jImcngRKrdxw
6MGI3lXukkg8MlnytyKRFZlldEY0K5SL1Fu4B9QuaiKQtbboQk6GIy9OdU+30/H//Xn/Mkf4/XEb
nY7SUWyjg8j/t5LaqouHfrp82xn8leCMDws9WgxAwxDz3YYgXaK3cRD6k2fDPy5Zf73sb3Pv9Gzz
a33lskoIlvYgJi+dYrh/0NNhgufkCksoXIXc0R+Wyl9OKv/2cX8bXYb2UtVNznXny9QMsDLFLOhJ
cF1GaOZyXTB0BtOD7W88DPlfZB6J56G4pGuhzOaFYj+QYsWIi1DjjMeHvZjh4zHb1XnQRBeWMygE
TG0Hap7zhUUWK/sXQkVIPtPTtEPG6AY24ROzIIzGmEtEN756r54ZY2QK9gjqgv4G6iyFa9YXtj14
vm/6P9c/LH3qf88xxe7Yhm7yr6Xqpti6/7Jg61ezeknGu5nJLFZQ9tpAuXmlGTExzHJ6o7+EdwFg
DfsrmadWop9B2b/jc5tYkBVYiM7dBk5/FeLvX5+8QsFqIziBy6IXb1CxuhbMJj24nXxwLXoewBwK
LOfqD4P31+D8+9tUbJlzoNXBEoPj6W8F1eX8/JTm3ahn2bwJPgl0uAj+V4rHRHjgfBio8CnLhYzF
4iJLrzgbsDrs8oESY8TflbtgS+GF1BW7fzhc4iKmeKAZH71Do3ebKL0soClpAcOYvoIhwpjkonoB
6Tz69ynInf7XksfH0GVAEFm3Tc0QBid/eR2dk24qRanXM5hhASRqKwRYH38DLx8uJVjbp2gTFkSw
lvF92CT12I4LXwuJZ4ab1+l+4utQBLTiUNBNYe0gCZd71wGCOc6UA2soGPyRGpkc8iTGd/xd3GYa
XP4XZHrMJGIA3PDt3kKoStN7hLt9ZBH6YKeE12PFZvTu/jOUhhiw+VpMHk0suA/PubJ8zrWlCSN5
XHPU29bxOVI8o5ejJjtNOosa948r0UadnssmAiZJ8Peos7vPyhAHyt01tf+0c3T+2wdGlRkKmmLZ
QASKLWq1vzzGvNX0rCMb3xlkQyWkBKG2GNwTHbqAR/2ZrnPsVx/sBujXPOvh4tYzAc+eGtuO//VS
GzEano4tBwEWJL53vVaTKWdTgPIr8jIS1on8yHwoi1/HDNapFlIILNNgGjuHe+/bFyH3mRktpFto
PEagxyvZ6BVxpTgvKWXJ19rghePqze/sKy+zQ6UKa089qkw9ZiHN9k1vljuTZxrZqxH6F1yqX6ZD
bd6OlT/4yKim+d9PSwamUHle+LsoeGD9/WlJamG9JekmYB2o9M7XC15uPP0uvg5HT7TSlbseoFR3
TPQaGBs6anTilAe0naSMJEpaVClYKOIPhsSdZtHPD3/S83CymEU/V0z6qt3V1WNCCqXw9urXI7ZK
+HHYiUgOilsyUCwlEBebLnuGD0Hy56dyEEJ6hHwdjcI7Pg/3FCyW1VCEWXTWqBtSzPGrbZrSkXy6
8/v+IvJH317rPuYBZPcdiX2gFCI9TSl8VvZvwE+k98mUcYvabkEHfT2oRmRIRQ8xDPoFYXhL9vVf
HqqYhohcAt35eXL+xwv2HP4IxEsYrS/5DY6YUBiwBSw9CQ0o0ny+uLn5XFDHT5u0Ogh5Zw/VIg1C
YQqXElvp94n2BoXHEA9f83nd7YScEEpQhJJ43Whi80N4VpKF6iLoJnxsaWOwilQ97YlI2iU4zXr9
ctfycjk4URKkUyRH6NGd96DCp8R77rPFxUkDNVmvay2s0KL0lt+gh3ceJkXAIEq3JywiR9HxfiDu
B7NAO7InVXeObrT3xbT5NBCfi7sYwYP4QiTDyQUTvRq2loVT8AVlkMtzfzHWia8UI0UkxxJxgFxe
4ff/eX43J1iXIIKQ8zHHQPaTwjG+OINNaCY/6mp0JLOV8F4wRG4Hmfwvm+eeaHrS8+RB4ZfgfN8e
KRnXQngg4qcOhQqA0xWZqQ4U+COKfOCxn2U6kBZUqA7D4IiUJHN+bDGARqcgogFMtsJo1AxHo0sw
mmOHQG92VO0mNJMB/k5YR9YQTmq2WjsWZo7Gy2W8jebijYzId+726WvwD96/gb96H2W37/8CDQM6
NX3cnntX3KtLdy6G+Jxx2U1P4/UOEpXMpSL97UytIojRT3XYuDVihvFx/MCUg7LpYA38A2YMQzrF
SfYZCLfWJbqRWEZj0ImE3pnB/N13SldZw6BCJcsikzEF6OPbTuFn1LQi1tPk4yuuNs9Xg10ZTF+z
TUysoXKoZjbLczd/u+QQ5UTPailqHGPWwxd4XYPewcMnlnPei/DKvc6u0LHBi4ig1pvuGzslpvmQ
niqjWcwDpupA3acpjaketRIopuxhnVinXGoGBSwm3gtygzNFfMAbD78L/uDlYmeMiyhfOR1IL+rh
ghRCoHIS51AhVHQ2q8O4A/NPdZz9xx36JPUQq4LUU+g0DMJ+Cw/1vjZ8nX36hC7hvIsLfSKnSpKF
WGRXdMjIRwdnclRXJuonb50wJjBJk8IMGzZ3eO3RQc1whnNDXwu2NzKTfZrrwYrtyl+QSAbFZbHQ
2eOSvebZZkAHFB8Pb8MjnR7GY7EqUQimyCVv7hpdFB8U9emUSu7iCIfUFsg9FTg8tN5FqPvhwRDB
deONmYB2Hqg3mDchQMXXGfMMitllpPawstsVlCVxgFA7YiutSSYTOOlZWEMOvg6HwsbkceaTWELk
rznkTIlcOOcaXL2n1aVAphlLlTwQvgrOYDewoSFwxp++HI8BpcNUou9Dntd6nbuDKzFvUDmd+Aa7
9Q7Rghi5ywhCI3f4offujdnQ1PVwcZ1XnFZ9+nHJ6rEkbd6v4n6yeuvOMLRisvc0x0FkH15CbH8h
pInsOUUnMSqfFDC88RAhUE/dbYZT2QkGDFMHGGvNOXY6nZbBGno8Z//7AC6mC/IMoX2NvMBpywTO
b7DehOlgGm88Ad/HA0y61k5cRkPLi8dxPYOqixpW8bHs3AWNx0vQowFyTob/nM8oPv3Gi+/ejiWr
HaXLQcyfhOrXGY4L5kA5qVM7SAMTirqLoTACkyDdvX+ek4FkOQNTcXbv4Rpsarxsgp75Zin2cdNe
4+DsXPfm4rsT0gzYxCi7na9JjlcMiEigDTg68/eU88RJTcXhGq4wEjK9tws+Hv7vbVpxRBQlvBWu
U8PNXf7GqeoRoorLULZjVWKyiR5jxjZqsAkv8d0RmLzJ5Q23ZekcfBJxEQ5f2LugkhZafGTG5FnK
gkiB3hODDyI4hXRrZzTOoD7hdHcyHO+b+aAVrM1NFhoW9wslfPDAgAx6PMp0rzrzKsHdWFchbL+9
A9RbChDDHWcpZsVMHwEW2bXnLxykEFM9CVBG4sx56e3wTCIcghmRMePiBpMCWMAEYAkSLy5DaWU7
C56SjtpddAg+PckNCTZ4eTCN+3kPLox/7odD2w3HTfSfsqIaK/MBCkAqDL3sUriT5cDAfu/APPbt
YMhZqkt7ftF0m3F4oNXnSVCyefcRt/GUXd71mbv+QBNwQkLKPLQRDzdJzlogzWh/ky6z2m5Jd7kN
JnXUkd0JSa0+cMqNnRsEIRoazgqXuFSLaMlTqwpL9yPHMcvBkzizyBTorog4iRbMjWSP+MDNDuSn
hQu44x9naAz3iwUikJu3PS2fLi4YUB2IECNErPIwBdxurd7kg1Ur8cEc6cnI/ITde5+/EguUDn0H
MclDmzNjqI8SKPbsAiT+7DvxEKqnRnMFATlSDXrprLKV7j1gtO/Wt/Fa7Xgt3Pd0xwQW/2Ap3T2J
VphotTQLETonljImXoxfCbYp6NsomnwV0doURZq9XC7lWBW+JTTvcbehuqF5Mk+n4uEGZDJ7vBic
Ea8By412XLMGnlgdz/sqVCNmLTqKLnMzLjAL4cznsxRRB8RifGgrWl2oFdLvRBQon2E8ftNHZvFh
LsVTtkxvuZlRP+/iaacI8A2YQLceX5lyhcsat75P11wsjusVg8XpkzHEmIm/u40YqynmowdpDkz8
zf2gmbK8vCg5MDoQq/ca8DgVBom7Ft8L/j4yksH0qOX6S1QBFXmeW6I8XbAifr2z+AzQrs3oVZAS
ehk9h4Op+XYG0F6T3WvEmibmN80wZNK1i4tvxy3jNYSMdDpY60x/cmOn63V8F7I/yueCwlJrmc5i
Fn5e/kny5UDl26C1O9xpRRVXxyzIjftlmyTW87PCiz3rY9grBXN9WC1OHvP+h0y09rjEn1VM5oEe
oSWlCp/tMpuUynoOLAn9OkbR4BQjJEfF6HVABkFeTTNlkRJ+e+v01AO8wMRP7OjfAZLm54uDzmaE
k5Mn0jXw1pIcMiNJjrFAgVpXFDTIxCj1h1O9hzKC9zX9tVM9zERpcD+0fRjEM20yZJRJoqU5PoWG
d6tBmfdsbIzSzCXZYp2KUnze4jevi4KSlY0CouPKH2cnQy2Pfw18rQmJakXrKVqH9G2ltSwonSBQ
bJ0sv8MYwRDA5ZJsUqWL0gpGPz+8K0ZjHPl6B2VaSOFmykzBu9TdREN5ZLv7MjKm8HScFD8kfpIa
ZhCfg7ERN7hb3JxhZ7JXBt9u4gTTC09mMc3+39hV2GS+FNkNnt988DE898Ifhpkzhd/hFP11wIKY
eyIWcv/YhzVQ4zLHXJDuw5CBdvbEfhjTFL2kt7RhIcO4CF8bK4vEg7nNxvs3dH3nlEKJIWJjg3+u
d6r9BiIDIv/FZpAgXwgP+NmoG1AmGiTFYXpbK1DypzyiE2XFa6WnzFzeKa+Y8oQ/f1N63eRAcsXu
jpMbO6M1jB9nPxZoMtqE+EzfuUGszgKZ4OWx2o+l8YXEriGLWKg5MffOWaxDbYcuiMWVk1/v6o3H
5tMdTy/zZ7xrvNsYshpKTnT2aE+Js4wG68d2Te0Cr5+q4Lk7qP2QpDIyb8VFlNxLhsoPZ7SuRQNX
cRZQm903KZNWPJ5Od0EA7oeTB8OTWYHvAetTeHF5pSH13X27SpIx9QsbJm+C0iNGkn5hXSrcKcZ2
GQ+txozMaXZUscFOm7HRBVbrBAGzuXEa27P98fTWHTsacZZf9zQNFwcugXKW1RneV8vGgu9f5d5e
8dd1GHBoI77RCzVoB6m1Tgov+xxv671x9TI8lDtG6gEpE8m97TDEGT4545FfOu5n5PvDZjzurKhr
qQwdSsyt3SWgh+oXAGrII+aaCohwWGXecLHCLNdRKr6R1pW38Kvcs5x+X0fK7V6/jhb0O3SzlMoZ
YrcluuYMBMbgc4gmpKesaFjCt2gJtiROlwiufh75b2esIrNmOtJiv2DlXiWXoc+Fx6yXTghmGe1x
fOKKNlyI+9b1C5FZdpnMbl5fPUojvbtxtq+T14UbNHunlwnCCYlzl3MLnl0lYkF7htndOQ3IQ5vl
UZXIhPgspIOTrCCnf76EAhaPFXmEyQ1TB0/t9uXtdnXf8ippi+EaQXPnuGjbAGzEsoFHXPfNEYyo
KLV2j4hZoPDS8CFE5weHmA6Br7E4jLU/ORgVquDLjGYaLl3c0OEBlYIgLUOsi0/anB5n/OsCYsF5
V6HG4S3Hly6CUPeE6MI5EyrFFN6sxpIfMvcdTg+vIFlo3vDmWsMTDylZXLe8DwTZY04kXeq/Eczt
16Df/x4rj7B2jsB1Tzsl9tUjZTAhaqxrLeS0aygeZMJrnx8mAjAn72NMjin8LxeSfKwmN/wLgteW
g/Impbq0ns4aRFlz66/f8bGMnZ4FukKWGO7Wi4pGBIrRc89gw0DyhWyHApfF9+xtVvFTGM+yVLJU
UIsdYFHAy+O8wDGLYgYSsz9lLZDGzHUOJAd22na4CFtSwkUTsnh7chXs1Zfz1oJ7O3h5+0sNx5JQ
2x/MwPyKOE20Vf59Q00HxRraGtbHJLt4V0cdQVhe1sNv68H1pP1ypo6v2uVJiuRsJV9G/2FzWE13
WrifXYbtyq8qhCltN8lmqkjYS22VTg/1lnTQCz/HARIBbzYvfZnm6GdCYipBrniJojC9+TzMj08l
hILDqyFSduLshS7LPV8jjel6SWpUOEbHSbKpPWrs/svDeOtVuUIXhhQMNmxn+MbO4h4u7lSEr+h5
Q9iyYA1QnI7saZm4mkZ6Hu4VrASiAYaGJD7RYpcSxCHNN/rANSunVcs0/PiUd8WHuqzTTrYy7VXs
txvvSkLZc3wbylvYGNB4IJRxzmRw37eXckCqoQbGBEdVwYXKue0lOSL3q7HdZ8d9Fv77hSusuyUk
R6VP/Xafpy4izLWyaOHFuKX7sBzcjQXhhD6B+70HamwTkybM6AnoAnilG+XCVtDdesD/hwS/E+5Q
u+TvzMhtr+g5cl8kgkAV1mhJdQJJjiEAvgh/m1SDGd7V9gG8UYRYfcice/WIYBIACg42KWGSo18G
SaPmcB4RAaBSSWJZDnoCicbYCAssWlWRshPRqDjtLCLzHOKG+K5XOVXSQ4sQ99wb+DYPEhsnON4R
18ZPW/4cYA4jMapcFzwwKCKCCY6YYEmxHbPgWA418q8wqCoilY7AmF+3VY6I3+xFzA0o7z0l7XFy
tvwqQsH16jWf+FsEFK9KcLOQsLmWHl5wD8Rwk5tw5axbgbEpUKZBXPCgxZ3M0eStgcVM0UWc41rE
VmNY4mHXM7ejOaZ+z8go3YvFQQtpNboT02uxOMM/lacnE1Pel1fYnHgAgCkmWz2Y/9TQ6grDdDAq
ULwmMbrQ6wNSC+FYEL4jbHMRu9auPEG3/QOyi3fb9xNLUMfxPYN2FE42Y9KN1I8v3I8QmDyxghRZ
Y0hNgPDAzOBBuR+bv+dJU7maiiwo8RDvuZ9tMxMU8htIz4jQ8idGbf9L2HktKY5t6/pdzj0R8uZW
XkJCeHdDkAYQVggQiKff36yzY0cWnVF0x2q3qlLStMP8RqS8DQpNhwiJW7N0tE77cXO2xI/uZdW4
zYEuw3ZNOhEQHwFfb3AJi8f7KXh7QFIcSVSB7u5edfkCwLbe5RmZ4lFQDoVLm403KlXUC+VBsv0z
/imurvlg6YlW+f6AvFpZ8dEn0T9FLXzUwiax6mltsJXeCieedpYJPNmZU5pMnuoUKS1Iqwhs3i5v
PlY9cuRNi9f+OtVBpcHqf0J5RbPmYwVDqlQDtcTLz4/sbhXiTNbbwOuhVWn1B4MmFog6X9iobMN1
HWy/8SIj9dt+F54keFUJW3CPnrLWHrjQOQbuubtAXeaCM3KC9Q6GZiuYPOCpJGGdeZlYFZl3b8Di
ogiMYfug/F4RPK+RBBYydTGBuvCw4FhDxtFhu0CHe2g40YDxp3K5DXEVOrMEnwPkKyieEIpLHa3/
VcE4ROaMnus+0K9JqaNzxtBGdop1LkVGUfg77zFzNPD1kkJUyijnfa2xOcch+U9d/Ja0t+iWn2Xi
+U0qBJWciHWARHY2pjwwFaIb6tavQC87DaLDFH6AaHI+HD4R4Rrjt1kBbdPYyqOkY3E1j2E6sb7c
1CVjHgyOo1WFIYw0PeLS7cmVc5tilQJmqQXcoMsnUkWb6MkSa0YcDYG2L9naHijmJbB70uGDx572
LhPu03CFECybbUxWs+lm7bEaf+mz8RdyLtn+GpYP6qEWCBGBSDKHOESh+kh7dMIRohF8UBdeIZfX
8rajL5yicqrVV0S0OEKIpz1I9fZAlKJ1FKABw64kbGk616UVDKKFi8fn3nc76YSQD8lmPTzErUqg
/5tCgOlkbJ305dGnFD0X/j6+r0LaVs3AlHBed2jv4/BMsEMOunXoT+AdtkMhTXMinkF33+mIYWXh
rBYsuBvKN+5+RDhc+z36hxx+6xwYoptx8u36ZGSWO725bQwy2wyF7eT7rZMTzp9X06Ak5aVh0YzU
iKVOERL0t3M3vPGN4j+aCAb189wk6xWJPTKMI4IbyAeo5YhkiQocuQYVnk0A5Qk3Ff9WJPeHq7aH
ohycN/6mW3uLOWWlyvui/s0nsyo49XsSQxyZdbRCuZbo3+MvPaRnmcvGgygT1JwFrIUMkkoLaq7j
DoqB8Pccn1Ep99rRZr7A3Vbhd7FghEURVzFXIUUfLiz8T7sKMgbDk+z3VhiCb/3doMcj7k6kfQx6
dhfIDFR301FblG6d+yQZdIhgqcNLAX5CC2Lj0pmltWCTH53rgTUKyZE4jJiVLJgIdLNMk3t+i5Nk
hSuS2v2iru0kzDrmjRg30XKHPxu1Afiww+YAmAW28uzmwVRIRk6nAgmAwBGmqDEmXQwQFkLKmGq5
6HmQxqJKN96ghZdy8Rjuo/YV1m2HZsZ6zHFXpVk5VOCXoPaR1ZzEJoEIsTUoABeemUUUE62uCHBy
ISLRE64/2K7xH+Mb2RMO5+uAe7Vx1jlDvFp7t2qAB/iN5gTk663fgwoWHmzvqXY4BInP5DetdEW0
+/5updMONHQap7KJu8kfEPGP5qm1tbXFxbhLoysfzqKbf7AQRe4PsBBItTOhiCbceXeBBHxTFMja
b/rgxi8wsr9e4QUT8sCOx1jceQXh9C4MoowVjrWlwu3pB2S/BJaT4XAXnUwEgMTLEeseKJvVTgof
hBwGY2wgVoUzwcqKQEx2d120/Oi7TZnbNYuUg2BQzukEQRMqaTLtcHrmvPl//zQ2Un/9DlO2JUtW
JJvO/t+d1cbcL+7r6iGNsvHdp+I9pA6ElsgiCSjox98kwI6V0ov8Tib0MChVV6E12brRCdGxNa7V
7+Aev4FtFLCB//dCLwO7vzyfR1lrpFE7+6jz4ZNKBAiVkFFzE+LGhoYUHbHx17/HQRf99v8sKVMH
qC/ZmqXoLyiTqm5Jh+tdlkYE7KJiPv/TZj96w7imakrOxvQhSuR8c5v7SHwtBmZIvi+Kl09n2PdD
2A2rpo22OOhrbz0Zax0uPUEQd99g9jXxKv95VUuBawF8QJfkl2Z4ZS02p/rBlHlEamDgz08qTpTq
cspCohTC6gPu06dA5U/8ycVL1WSWgAzD3ByTRPBbiBT7eNO5vd6/B1EVNI9/vNkrxOW6O9iYNDF3
LCK3TGF/irreZclgXlzFR1OR9UNkin7ccvGJCdoIA04AsACM8E578zL/xQ1xSNg2iF5bBmqhvuBt
NlKxKZ+thZhRojcqw8Fd1O0eFJ9st7/b0xOi+8Ih1+H+54pw8eGOiVM+vvCyi1DMdFGAfXNy6b+M
kGrKkmLpJn/HAOjv7XaqjiCNa17q7BOkEgDc3B38b2u+DysKSqGM0uEFbdUHXbNyWgenFeg9Gz1/
geQggaZJoa5JlBWUi5HZbQk6sg3Ujt7M17N/Sk9kKhzrJ+oVCI4qC7Kn6/cCRFOkwoWj/9R5s3GU
Xw4Q1bRsVeZPoPZ/gC4/zuJteT7c8E2TRtC+HVpPHxuC60vyAJXwv32sC/WN5zFacwvdQ82IQ9Vv
2ki5C6lCHYiq+uZMU35Bi/z1SmISfrzSqS4Pl3PBK9koQFwnrc55RM7lEW+BKCrqWKMZS1E5MNpn
5HbWEQBGDBj0dxifX+f6x8i8QHyO6qau7ZLXuAZ5s46u7SNWxpTuFm0Xev5VfQuT+e/uU+E+mZot
S7aiyy8L/rFZF9XlokijKQL+t5AqJ6UV2Tn3j3Q/cVMEIRq1JufRg5Icy/+MgE0BLGMsEaDieSVz
1KOs036MrhYUjkBRRgQO50mzaJtv3Nz+7L2Xg0JTxeGl2Qrr5hWJvq3W151SWU9A4Do4FqLK/JYd
etya/b7zGfrrbiksy5OrS9hm9En43xwOv5yhmqbpuqXJKqf9K95/ezw1dct4PEfTeX5yPwhSke2l
5fLBvz2czy4aRn7tUHIOKaZUtNkwCV/jFAuC6B2nUPllnfx8l9fBsMxKvpxt3oXA7ezQaoIBj+Yr
1DUHUIl4fAUeBxnQGJfxd+jKdw8Xe+nHXjmfaqk5bJ/P0djL5mwN0uMPSuun0EEwMZw4PsEsJUaS
DTd5QlyiYPBmKsSF/roWfkyF/bJbzV193epq84TxpQ+k5BGQrHOLPSgcWvEV6alPG2wFntMz3f8U
GN+nTwEC+BUJGF61cL/J1bBCQbzb+fer/coV+PlqLzv4IK/t1knj1eSBnGPsFJg51y3Nmf6n5uzH
dqblmvP5KeID0cjDGME/gGiPaQnSquhUTp2J0ipwRG7fAb3T9BxtwjcD+Fs0/Nf6eblTNoervj4W
vOWYWi2uX1SPC1rOzzaqwiAiQj+hZr4LqrDCrkCkN9wdJPot7831/+tC1vlD1VWJO059iSVvunUy
jg+9GVWgGb2MhoSMjhn9jzCcze7eDVHpVe/rHaPj7WNfIsbDwf7fx7YDsXY57ASeJbJpqqcbwh2B
GLsge04Z59/rQ/5zXb+uXYDJ4GFB9gJOfAnFFqfn6V5X4P836UMosJyXNn1ckyj/QdfPQCKRhney
NvAAe8DprvBezBFzoEZ3reJS7yOIuKxS/llKKsQ/Ka6s9OmVTN8/IWRJRxdKAVZAwv3VRdoPiKin
5tCOAYuAmfpcZBgTPAW6SsH7ogaEVYJ5quM63+Z72sFFdMwR3JjJfWIdIWieX2gy2AeabAvStwiF
YGSN9TZXhTE7fKOgZ8RbIW+zmTQ3WNiODvkC/j21ZkxY5jehjlQi3J/avRqwUrmLr0v6swtHRgom
bFIVWvq06K6HSj55rJ6o+21cNaH665fhA2jR1wNBHS3a9+QMwvwEGTbwy5voQmQ9bdCfkwZmZvc0
hC766tlVChhR5+CWP0e3AfLID/cQrI2wAKMGKC0kwjhTLYH+RsGaAi8C6tV4WeGn3KLy/O6g1H4J
J+Et/d9U/yHo/Dgo14fLVdtaWkNpUAp1zgEb0iMhrTzByAGzPQzgwBPgj0LH0TuBK6QvgQTtt9wP
uykNtgdwjJIjAXMMRyqCQ469+7wORysgfp7Eyf8mQ/0NM/sX0eplW6yvJ8NoGqkZnTAgfiDR5pRU
3+HxDazRqXI20HKw+DOiA1UmliS4YVoN82sAUzI7odd+7+FcYWLmAm4WF2NEeTmX4e2FeIEJsber
Q9/Ymm0HJ8T14bzd3R3lEOBHiZK35lp+CxbRs1O4huws7IzWM2y/5lPt0W6tVjQ9Hgfstu3G1T6V
KQoMwdp7szsV5b9zphAPyZYsw/WECfpyuS0q+XTcr/f30UU4ELpqjnxpLlRpaLUjXGIOxDxKySa2
cEe+JMCtEG2HG4P1CNAGlNTxJvncDpsK3tSug8Q5tL85NpKifBmuYf5Xw/Py5BttNNFXiMDzE1qD
cnRqD3TAjK1hlcr5qQ1K5TF75khnZq1Bi0AHnelQ6u+nm5S4Pz0MoChhde/ZX02/nsregixA7Tar
Fk7q9eiSqJ/U9nLmqInW+K3bMy2DPvBxc88TDXpT1PTtgdYrJk0ImS4pY7D30Kg+n9SXMLr9EqXy
4RYzgAVYl2P64LEVSeLwGhgdBbX2Y5cMpF231fTUB7qPLDRdm9SKmonWvgzO7XVfzgscIAtEgW9Z
faUxWcZmjDkGpNq6C1fhA7PXeL0sEXvXcynZjQWUbLrooR6LG9cRkR+t98RPqk530AC2wGyfSLIi
Sg3r4ZxcI/wZOqDkfPgEEfS5jrBAOKD4jBcEbgtr3kxJJNcM8JLfQgCvgXqfgErf4BBY4SIp06Jz
DG/ty8cJF8iaBYxDXttAx9/MD51DR47UkBKj4zyo7obV5NGTwZqYQZmaU+RhaNN2GmgWJRYCz7jV
qSYXoU6OukOFfyXN84I1DzI/f0wXyWYAOQGpS6QaUm1u9K6x3VEjvLrahNNtfYLIdX87MGZ1JAsI
zCnbJUgjo9gKBMCanb9xjEY8alYQ3fTOuBbzN8nHlzVCq9zTZo1/aUc3l5n0SwzvwV34DSzNVpsK
E8ZjUr9MbZBoF0TitsN1UmAmqVJuvyAWek2Bw7kWHlZYGqFkW6f4kYAxNTutMV17Kq3r6JBZQxTS
EenqKEily+hm7sLWchEZXVQ1sfYw0MTWZhLmDX2kJl0t4VvRiSQXjZ4IGePeOsYrqL/9xoJA7oLv
C0caiIA7OuzCn9NEkf3OW68hdRhey70CyqCk6534HpaBd0BNCdxLYnkVgQF6nDSbS4QYcTAIEYUM
UaSkvK64h29grpAZ7yGuBMF+gBA6axsn+Gzh4hfc22Bk2sqPXfXPACOJn+5gr7LB+i2WjwxejHfI
UL0UCytd94W6NMYbnmdyEWMSyichSsmKK1OcU/Eza/VR4qXs9WAkriyux0TvrPFL1fvMXNYCO3WN
NBcZPsRAcVMMWbNR9aGhPLILq49r1Oo/2jUmBEJL+BDC1sbvpBzgV4BaO2JJ3tOD/QgmNz+JiV90
H+39gChfID+iEj39M+IxEjQqI1SDTdB0L8HGG9OrO/uVB8DZD4gE5AjmJre6EMPto5/MJMrJpk3m
BlOzdvgvoRLo6NYjrBo3aPIgOhyrvokMuQF7i1Yj3eMyUuK1kCgIEq1ziTAcpPKAGo6/CK6QZhbB
Kd2Htwif+PAcaQm61UHh6S7KluTs/P4mMBw0TN0ZHYPWEPE9vFMjM8ZpzblRYOohG8bGXs+f0W60
CY7tTwCXA7Nz7x47Ziyw8TsPOaZQiZXAxFnk2aWt7u5TLAwwKbS7UoQtfceizNmiQXGLvlD/6m9H
twl92VZ32zt7i8DKm5wRi23/hMixEHa2ujuwFwYRH4awXQSvw3tcZ+v8CKUHTfegGOwTdaZhdGDm
GhD/Kjx078G2g5AnsNbZDbRAUGcQJVni65H1Va02PdndjhW0ZQ4DGI4G17Psin8AKEAqyM0+sFGr
2QWpgTgEEvItOqTfFGc4TSSEf58hzYS5lVv5rmtMtQBZu7nETLOWetcMNyPEmxd5a4QjNva00CVp
YRYBqNTslLKd0qZtBFd3PSmEc8xM/1I62+9tAiUnePjn6I54DkrYGCBY6RmFJCxWA9ZfcqHZOTSz
01D6ZCoThJ7zBXfII+F4G3LjFsNtdOxUy1ZvD03K6iyWjP+XisdWrnfP/mNqp1ew6w7ytxKDbwOa
QeSzgm90JRs18nRB5x5XV6eZVOgo3SaKd4IdoIbbyR6nVzMsBkgjBfhtdo2IXgxrsB7bYeVPpACf
iK6dWp0dDlFWVIV7iFxFjCSep4ZHLGJZD4BUzV6ru0RyI14MznRl7Hkz3WMrsV9ex9tM6ZeZwQ/C
wIvpOhHt6b7xBWdpQ5519gqox3oGeYlLgjQxaEI1t/jKpn3sHZMiZ2QZNxwoR2VbAwar963BoYum
7HQbNakRJLi/Ikl1DNWv3USG/gHkrqfO5SREDXGy91kbsTJ8JKeY9i5Tf+W/1yiSXxMzwQ4iZy1d
vDWuw3b4CCUcoLmRPD2T2VSgGeKmdyeIP/Hpuluk+7GePP0Fy/jMtYarJ3DWLkTFRBpw4H7WiZkd
O0VXDmlB9+5s4wL9Er/w5FzLkGzNIWjSztNn3AkTKdLaN4xSEQJutzrHjyI9jk6TBey41vyeitBy
os/Qz8xb43KlZ7uUr+ZUW2dbCNQwuzyc5MI9oiKtsBzhchppqIcUHBI1Ws37D7DKSFAonBWL/iU/
DYzY7jc5V2BXaRuR6H63+Kc62gF2ppT07NvZAk1AaYKxEUjI+B7oHWDUuB6pXY3LdkZvTelgVqj1
dyu0KT9wd32TmFm/1Mj/jvxeigrbslVb+9sGe9cEfStXcOMxVkFrAH48YQqijpMGp+2Lj2lxspsY
odGTPVyvU6Nza2+IN9Y4PEDWmlz4t33XSAhWubvCQ1/wTHBpGere+Ijl0CW023i8eK1Y+4BwmaqD
a6pOMTOYV9Q51e6zCwErPfr7UcWSWOeI/5PH7fKKbdIaXqKFX8PorUOMvqJjegtvoU2RCRGvcBGW
GXCGRXid6nkTVrDkH/E2Ryy+V6AEkl78a3aPryOl3URmt4EJruOkdMku/g1dO9zETm0YT8AWjp4V
asQRWFHE66w2yVNvCaIPviAH4DOeXGPY4AGGw8Epg2Tp6WCJz/4x2GaYOrUrgg+iE67num0HlKQ/
EBGYlriI08s2gUxs000sXr7wUc93pHgR490a4oNGhLhBg8DCHQJX4UBiEj4K1K52qTVgcTpFH5ry
Ai5na7RGDbvp4mKUIyfe2QybEGsGEywzkr2R1EVekxSXvB51baXLBde1+zLWleKaiMqUlGsCWBYH
GIkGtA42B6NFKklSr+UQB/hEggDTQNl+LfBG4neo3HggGIh3YDvgxnHlGzf8GCNWhQ2kZ8UXEJs0
vxKgNZhcSUT2DWtC/Doi5TD9LsLNx7NjjgyiRpNMn4lB4us64QIoCBbwVlq1ohqnnRoJ9m0ArwUv
XLL58/LQOabHGOYFJVpC3iN2z4fvip78QISi/ToRADaut+yQbmBsNwSjfQynQLCWKRzENXzvdShw
njUsTJVD6Qng2wwAK5NYlMggdNEUR0mGHIOsB80W5Prt9i3EhwvbKzgqo0Wk94/tRXREjujgtUK3
00qQc/jS+4sh2LV0HcvJARGknf/9yTGV1L4RMdQgOI+ja4j8Xlxm52ADNcDKT17ZOwcnFNRZuZ0y
OGdmUoXHaD+RO61QSQ/5fWJwC5MdoklIpEC0UHisXMLIFr8OhCcNcQgmEeoQkR6a3IktckHJs4LK
X6QtxtxIgddFVVSBFXMeI4nrdJOcBlKbi/jC8BFj+QwJ2JxFegvKzIxVLBHqCKEDz6CIi7ucx4By
1oO7Ck3855BuHRCDYaa8TcBJBptv4i73DvAG4bvg4O17l/bO05MbnmmH3g4N4UdIm0gLJE+o1plM
uuWu0Iv2F51L++hiP1G1r8jtb0jR7h8jISulxdQr5fBJfIb1fBspRRGbdW6EMGpyzI4ZFzpkMiCF
4SkrqG0AwOG34GNKoxgasG+6iMZnFWGNQZYlnI8uDAkwSXcHRVrJlUiEKURzHOYPn2AnbQUwNrz9
qKHN1b1zzMLFvfesDr67HVPQEGbPjs4TOzSN4k22Y4cLbRA8UEh/cVTQAmTbO2ZqDrbE2rjSYS+E
bDz5A4e4D3bRXcc7LgYIxD7hhDjYCBOparZNIAMlhU4iO+YJdovpGizTO9FsnVzBRYBJDR01FOtX
EtMb2JkM4GGLSgao2Q7LiJ90RA28JBCv/AuXkQKb+5yeg93gEZqJuLBMcoBWhAUOMcA1lJOSU2bd
UeNmgpEpkQvKiRk5U1xS8LQwxxHSMpZ7HC36BF9wWYBTTu2YszvWInxyxnpudMoMdS3v1lY8Jdpn
SkgpIAZEBMiNNXfMKu7HU6oE51hGQLTgFS4cJOsuSs9MrdTedbTE5hw5hhVCYCwQCo2HdoXjxLZL
qpI+8M1+U9dQ/wt/UOhrajYKhLZGy/ql6thcrUVdNwX9mbxY3sZYQ1OeL71zGUBGknekBvPsAVfl
CFdPFNIXWDkIimPL/YPI7y4Ch4FWXXQ+l6XjOxxMl7C8utcBeLvv3VzAyLt72t4Ad/vBMRd8LTxu
PBKi7xKKpOOn1Oj4nQloGXBEBMarHmPmI6wMnuE6Lp3lowNA1O1RwBgAmV7nAyHlo4ISLOCh6jB8
14MS7rhAuA0EzG77wEIXBJoLagoAbAqOXvumXZi0hndomzsPH8/D4DjH6/rNeP53NFVJlG4l6tam
+v+Vd34U9orWuXws7pU8Qrz3hLuyp+NrCbWt13jnd6X6/zZLeRbqUropm5qMYOLf3ZaDdL1qUmmh
bgdWMleWqHZItju8zfVJ6KN+ZXn34WFWAcRNli6jA0c7ftOwlWXRtfi7aM1LmLqFjoNCSdsSL/nj
gyuttXsuzgt5BJXqswTqjYQxbsGCFzykA3f4ZpOenerk9U9hEJjOVF77JrA/T9CWuHk4rRyIhcNY
NNDBRVh4oUETSOGsXlK3gxOpA5ZtiVodgH1gbI/+J7G8gEahAQm6Kfr6mrYpU3lC9cwbf3kCj5Ac
1zSaLnFndA6iCEQTJEPeizqSEgLGbHkDeefwW603HflfIsW/R0PUEH+MhrbetIxbyWhQdMHcdZo1
B0q7sH6eSJA7EMqxIhrDL/lQP/5g8nHFiz8PEH1FVyfRx7fhtvFEtlZR3L114QQgqhMlIJVX78Ja
5feZsxWgT7b+X0jDU1XrZ7OzxcxNiw78/6gZxd/DtDy7MzcZDcgMv77erBf1v910Bsjmf4Ap6OqY
L8tFKh/2pbij6WfN1U9sW+/jgrvplGz1UD8ld0QN+i0F9o5zOObIohv3dlHDf647p0Hx9E5Gzzx7
huTbm1S+uhJ3MtK9CksM1fJ3Sj2/AFDEuxq0w/iLhaDZ35NZ1tedtrEeMvAKUDwwqT4EEKsNbRFq
Qp9+KkLQ3kw0VTn6FG/A4WWCgb3qoNyq4N/ntGqKftfrRlNkFTk5thswtZelVUjXo7m9lspoLOc1
4NZ5RlA1vPWDoQDzlfmczYWCQRN6WZAHmOTl5qewQxbo3Pmlj0CE1jiYJiK2j5DBVnNRugDv8/y0
etN8WCS0GYOL83Fbtpw5guUwzeqhQALJG1Zus5wTq9JCwWC09WjPjbId2NjkufsbtUn5g2xGEL7q
gYbAblbjmhjHwq4dS3nEsttDcQ0s7k7cUKMUx7/5gTQLJS1An9LFqbsUb+l8CLZzwUkN/IPzDKUQ
xIWG/RbgE5nGn4xARzDUJ39UrgL2kpCJZBpKP5wgnQ1prXZmFztE4dqG0eCimu2iebL0Z03QBD5a
JIOR6O0gMv3EIpJpK7rwhwToVwo6EL/3nQVcy7RjCFglUvSPi6PwPfHm6XRG9bzjTyqwuNxXR37h
yD0CmHUv3WQ3hPkCJUPgNEFkwkkYIXQQdmTEr5MOMFsRISXHuRuN6n4xWxLUrQY1mhrZAL0gXkkv
kFVwri4SEe1HkPVA/T++yxCuz5VmlKA4RJ7lRq6bLKau27vBHkXaAlcpt33MGlDMyS3v3NNE9Uec
kavbZO0NDkGyBRfO4fnwnbSIu1wIDAEIdAZgdI8heAhcsPYhtVGSWOMmunWPQLI5ImkSuvfldHwW
T9iEgD0BwH7hYD0G3b1SJuInDOBJ1X2ABG/6TL/uOQVFP3F76rJtvuy5c9myFel+l0c2CCUHLCSs
cdimcGEh/0CtvWQUjwATgH+tzzT6OCYBvUNhcJ+zd9Af+b8dH1VC7dOQDNXUBNDq7wOglveXorR0
aXSnR6MTu9zvPfz5pC8csdwyQTyCEl5CxY+aG7v+zY5Xxf39uuPpNIHLUzVLR1Dy78dfnq3irmxM
aUR3gJB4kwGnBJPL1t31T093swlRzqiv/q5TgxhNTmQnVP6rmbSE9XwOYztYb3qbpg3jivavYzwi
yyIRv2N1Ww3K2WZG42RUsfKotXIaQHEEhP+187W7i9kXd/NxG5jRtfC3uITGD4hk7uOjYA40pwH8
dnaCFuT50OC8o9yJofKBTY4COjj0r/pr6/FzKtiYsFFg58BkjG3bXQwLv/g+6DS1D+GFbPrDxMAM
PN06AaUSyPuMsjZ1bGi0i7tbwj2C+134Ld/QvObbnmy9b0qasNRkgukNcaI/WYdwxHuYsPq1GuEu
pjnqx+PD1EIdF+vIziy21szAaxQ0G3a2c9c/DDkemi/Q30Zg4175GEP7Rzika6icCzduFNrvX6Uo
qSF61AYAhymMtxjsO88laSveHV3Vv6SSDAFWCm7pLbZI/8BlI4yDbp9z7N+8pkv+jeaA6VKv3OII
L6A3WtSrQ3vVxLTonPTCb74Mw8T6XE8xWmrcfcRmJ5u7OSbOQkWfklEIeop8lTb6vPm4g24Hd4nu
NdUc7eM0uwjOl7NaVaPFzqW0F+0TtGTuDr9MacMjjFDtvUVKZkPdQULDu5c+wGrcPGBCnXILTBJl
bTUZNcNDrnzIo1a3yo4mIm0bfg6VUOgVz9m9t6k8qyd/cuPe2AdGSih5SnXhkqFfc+H7wqf/cfHA
fUX/hk5C6EIG1eOkOE+uI8DbW2ef0eXBhfwChn0OT0sUAfZIvFn+4p6fo6vpPwf/3kCy/luEQ9da
4Q/ZJBp/2UDWrmK/PYFVc1hysI2/hORrRvTpIrfTnoMmneY5bRr0etw8z9reMez1wLXXHgx6IaWY
DzcBXF1BJQEujzh/mNOJy7kUA8r3wlxPnEkCKCvEAWI6ZFCIT1kf9RL/4PZbnRp3oi4qDt2CBr5g
oE64awQBt7McADaIBiMIKQkzesD2ROJmuE2OlGSlSEHhZQH7jj6K0xGoqdGg16YV2ouizmy25T/B
cKOAQcN/735xPWAU7byD4PyWYBimpOiKToQo2y/j1xjn7VHTamm0Xm5murMdtfJdr4zqL3XygHL/
oMSwmNXx4kvCU75j053vnGiK9W9861I7A8hYLP89p7+dyD/f6CV8tJRa0s970MpoG2NZDWYAOx/0
Kd6cvb9lcT8f8xJrmff9/VlceIzo9GGuIvcfLp+3H71LGGQBp3o9401Wp60gLi0b2ssQS49Fa9do
nPFWDzLZldhmVE2efdz6zLCFqiL2Vn0swtbOv8dR/YMweX2wxXNtm58upvfvy+VkqfeykJjbhw10
w3sCIJEdtA9A+8yOQziXdYyiA5IB6wQJHkhZ6gBzZ5DBAIhhz7kt3KtGFw/ANaw5eiTdo4yvfZld
kh3lq+4+3zWh9H2M1RgUe6vdZNbYSBApHAFI2qZV1/ywal+FFEULd2l6nHCld1ruu8+hojk34MVW
sBb83YKS+C5UlgpwJgLv0eV7TbX1AwVSHFLZuHKAsQV8qLsD1tlRivY5Q8BuD3c3o0hxpXt/np/G
2sm36V5+UpCNzKdj1IQU1qJr8+HUVjbOY/jE1/lJa3U9bjrM+I3a0aDoPbW8QAsUk1y0WIcnzbGg
1NL1p56aPaAk45wnuyo8xDIq1OBx8bAqBP/0REig5UqWjygHxqSHuGLgeudxNWyhk4khVHb/tvYx
MfP+nKxNp6LE98jWpnuB1UyMdhAa4hh4FKMWbii5hfVe1vpGrvIIItrb3oIzhw9NnoVXaWHrW4LV
vkhuOOuVw6LMblw1pXsjMq8R0vo8H9NDjTRf+7D2L+yaY6f1yM2Tz1tpnEXHo48X2ZB23+GrgeWS
H/vr6YW6D0VW2dmj8gOmgES+LcuCt7nOze/zFai1X65dHASlpwfuucQ3O9pErZEdbh/RvQ50WJdb
st9QmcBsPikevGtwLo/Y1ryr0taaz822rQp3ThP2O2U2gURBecBwMdK7K8sE4Stjusdrs7OdY8xB
mfkUV3MwYdKH1i8+CziQzpMWNNrJK+S+Y/h2KJjAzIMlT68O1xFIigHR91NzNkuUZ/mS9Xq2v3O4
VuMNJW/sHr11jIk1neTJnTogdrIUovf+g873qDnG4KotNJC3QMQkb9NXEQQtkzWQldKHpars8CMR
6mwLki5qfpCbdoQaowR94SMuLyNyD4pQwF2MOZ0qaKf9Nf9/usACji3x7/2s/JYdWoqsgZoXf1gv
4KTd3bzdHueTRDJ/d7MgQJYm+IAS13f6aZrgGOUmEJvfVKD+XKD/OUR+PPUlQK6u6/P1qB6kEeko
/FwEALkd47AROj6sZBda3L+/8xestyr9/E5x5f8osNxulkx14c8Tbz4YMv+Im/jDU4NjbHNlC50s
1cv76UQIFyje7FOF6wkbSvaT1b9f5Q8z5l8fL472H69Syje7uOu8ynROWQtSSNzvknxSEgBPDJv6
3497++UveFh7u9mdnxdmmABmniNsc/Hn+T4OPp5OGKZLdIOpjqERR/UbucV/P1z+LRL4Oewvt4W9
v27K/Y2HC9GiPbpthDL+6EhKO4jelIjwvfnlTrR0EL+kepaNB8zfA/totGJn3BbPUeXdVndXKC1q
4WVlhUJDCGQhM13GQUDrwYlpKrLY+5/OM6KBOAYdR4Tq0BE7o/lhdBfptd0PptdgfqawhAxPAHrY
pyL9EX/H3BwBoixDQDEnWkpWr4TrTY2HdjV/Yvppj0gzO6TSMzAqLht8MEKXpXaJycBru2kHqRYL
C2CuAHdEq21sDRrsKSpCX4le9h1s9M2xBAUsQMgE9TPS+xWtUydDH9Tp+c7Z81crQm3x03uC4C/4
vF5baL//ewJ/C2hsarSKwW4Fd/oyf5dCOUrr0/E5Qlj8xogCJooAsO262zcVUPm3Ap9t2aZtYX3A
cfTCG1FbtXbR5cNzdAc8KE+4PU/zT5L17ICO4e5NnPbb02RJxxPHxGwB+ubLAXQr7oVhLioFWpZB
U707p+vqSZ+bpTLFvujfY/iLV4n618Nezh6rsE+mueZhSuNuh7ejgBjiDIrYCiTMbYouvbJ8arCn
dQKXTjO3diE8qwdEmK2rDTZPt1repDbWjxfyoul2fFweSqEtX2uOBI5ptNlk9SXAYrb1GDZ157nz
ucxa8QK8F0jSmXl880G/FVv++qCXE+yhnx/2c39RRndUN8EV4TmBbGDfnuqfLURC76ikeViVW41v
jHeJSZtw2Gr4IlBgh4DcEwoggjPTLcRqnNgICjBbe7OefsHjM+jkHjr0XIgAf1gVP07ZhXV66vaD
QSeCO+ao+tnA1Y2xTIv+7N2uiTbghLc+N0i2UGXH4R1l81BGLy7XOm+v2d/C9b/e5uVo0q9QdYs1
I2ZJxKTFh4GkARGLi07/Hyu3yiCx344ARv977clibb1cNn89+KVLt7HqYmscj2IYFHd9aFNI1WZ1
sh5aV+e+gMRefpv1u7EXV8o/Hvq6l29XTb4+qjOuLfGeSkwRFAePkoASEnXJd8wiDsBMMXZA67V9
mMpYEGPHa+S14Tx0p/HUp2+j+Pvvkfitg/BzJF5h2LKy2MsPhQVB3NWi2v4/hJ3JcqNgtq2fiAh6
pCk9Qn1jy5oQkhtAQvQIwdPfjzyTExUV90QNqirTacvwN3uvvZrAEM1xqQO9+NJnG7yogiEQ1kF6
Ld0Mdh8w0yUK1K1arorGJl6bOMSktgwY28yaztWNQNL//0f8b5UBJHFDRpSJrbk4+48zMHsYTT4O
mnSC5ZOmVlR4AGX6tof1flG/76OJAmEjvK2SQBRAdWZSy+Hz//gM08/4z3f3vz/DfxSESds8O63g
M8SpNcNszzcazB9g4hHoilXm/1Ug/Lf1+b9/3H8cxEYx9srb4MdxiDwXXWPeZeedIKEfFw0UEqgT
upe9g//jl/wvlw0TSVE3KAqxj//PCWhcKdK7i0SJHBMyoX1VXYNFnPvYm0nWWNl5+3/9mgxc/tum
+N8/8z8gCKEuH9ogF/IpzbfSnNAksz0qLxciPgjboXm5432tHF61Xc5wDVcvMs8Cftfdw4Cku9F4
PLCOUL5TTGiIy6U7JBpDhoEFo3UgOnLyTtC96rO3ug+4BZiQ24900fT+0793VgJsGhLZUkWOFHA7
jL8so+GTvgriyN25T7m4Qm3XPwJK++tj/+C6+UXp21yyrWaTDEqQYyfATcGNHLbSMGnKxR3Eqed6
9qF9MrIZegro9gyPliRT6d/cEhKSo12MPY25hnFPSMisbD/1Mw10Qq4QObJkimg4CNMrCq7UEB37
8BTFesu2VGDl+kJAxlA4B8vPIVONfofRXB7e555waPXbiEhhsJL4aY5waWZeduxSixHyg3ySZ3YQ
3i4+MFI1aSza72awSzFMXnzHXaV6ShpmEb4d7ZQrPwd3PD4LWGzCwxY/NUgrDmjDA8+pw0OzI2zt
mBS/v+e4A4EZ4YaIL466JkGAVmLGaKEmbHNX4TYUu9UHmSNEfLFvraqy2tTsL2NnvvAoJnR8xYXM
UJ+6z56tXgySrjGe0cgfEDw0luAr0CPogZz6TCTAzNSZrYIdvNEXQeAf/vBvIeVarmlYZGeCWXC+
ZeA2scJGFAJrQ7U0LWj2zF1wiVqNFc5DsMIiD+3XnBzZlcbbXWSMyhzpc146hqMDGa9Nid+daC/4
uBj587IKO0V244uJnysk0yKRXnSpX8MvLW5vYH1wki/sdhOifcEcT694melBPvdZcy2k4mXGHoaD
e2rVU/Zg1LdOH2YnyO48+hqrhd6vRMXVsuNs2GXSdzXbPtPdo18q2TIjKCO1jS68Y4w5MnKUPXm0
5mgs2mUCRXiAoNFGZpcFTQJQLLLwyJN82xohUV/8G3nYxSPwUWqYKYEPfwNDfQYS1XrsFgUMxKtO
GK+6kAS7Fk7K6KrJqte/SkCExMYmMxKIGt1nuTVjHTxsA7IHvtvb9zLpHPZrXWz6xi2Gk7iqeif7
fiDyAvAHMQD0CKvMvP80uf3gEn9iK6yHjeTn42czs+cs8wGfLWuAG5T9U811uPKDi1kKzhodclto
/c0UkTA3UdIh0Wuc+B40xVZguAci0c/tF5g9YND0f8hSIn/lOhAIGBQ0LoL/Ed/Y/wniBaQT3vlZ
hIxo8fH85/WjmdAYhR/k7r+zvRZEDhegizk6sy9it7Llv2jIkTZohzkZw/vS7i1UfpMyC6+shJZD
2TDAJYplB8EcLsSlZ5zu1/brG6ctLFVd3ZrYOrUEFcNlGIx98wId8+GMv/ORJMNX+AvlE5MdeGO/
v0gQBNoxDAL4hSDj5Ja6qu0zLg3kkAKL4yD6Lf6AgNt7jg0YOfSM2EN+gayZyjVfj9bxvXwHMj4E
k2n7/QAnaJ9/7mMTLH0C58M3kgDzf0wyZ95KsRFDcuSZif1L+tHk7Hg8Xsi2OKreRQcPBsFx8y/S
W+rIFEdncnFloM13DWgVP9NpTIuzaoCwbrbIhc1t7h4x4/yN/NnB2+73R0yqN9GCzFXzQoGjIpS0
tANaKrDFn5rH+vhIjiRNz9HJtMsLMytIo84eq1/citOlCfiPeQcG3wH2u1+IvQI+mjEZUs1ItDPh
J4RnGz3O5G7W2hVGZCw6mDIX9yj5AZzN2DQTkYb0bjBlJjdNeztUeVDBcXSJt8m+CUhvMlUepLrF
exaeLcEVk1+tywMrTmBNDcRANWfUoInwTad39QrJogxGLLOJjfUnA8/0tN/PJefO0Ive9YAVcsU/
5Xxb9URb3F61h5Coh8trzm+KYN8m42xkRoVlFKhOEtTk2eGxgGVUf0H53Rf7bGvEpCVokLgCtXnQ
fJ/1p8fa170eFQkEPxgcGe/HSDiETENdvoIaQajDQQQ5aq1aIhkuhBHJNL/TwkTAo9uwaqVvrhbw
TSR/CA0Y772ni9WdVwFHX427WuOzZcc+RGjXfMzNDDrCzzS4QdNljhzoVvbN78FDWPIOvNEdsTi5
H+eTgZsZLSpsNDH5NaOPm5hanLmvxk6V1YprixeYOuXxUi9ZZ6zDDZMXw7Snxa7VdgLMu+f1U9/w
kDRPmoSaR9SyOQN3mzMy+sIVfLLiHM0Mf3b1Da7s1stLSIaHpXXT3sMT5p9zM7PXwsMAtZ8wCXwV
bvmhOWFy7ZegE5UAn1s4V6aK9nM6+QHf+ZdTusfbHb/7iHG9oC0L3/+z1vn6KtqwBCJnB9CwymAa
ok/COGu5g+80/uJx9TN4H6PLxfTBDUcqC4oi9iku8nWI7YdWYyvtuMHlzVuYx/zzdDJzrqzLfeYX
67lZ7G+qlaOMMF8IeKGW8DSX6YCHu+5kyE22kSMcsUaMcl+QD/HGOiz6IywG27fx1ZN4IL0ZOT8L
HEbse3gorR4rw92H4K9QF1O/UQhP16p21jNTdCSMLTGhmrJKbM2UDgNDNvRaf+AIB1I4cBZcJdvH
ejrvMriZ7CsIzvDYz677XByrUwa/mzPsfseDH4d17PVZh80fPFa+dmY14Yxf3fnRnRaMBuc1Buy8
a8OUOquW7Ut/hfWyntxvArB4HlPggrmxj2rznAXyAKaDRxnzr2DFKh0sYQNt+uiSzvwK+Wpj8qwl
zQKdFLxHgh+2IkqlyP+NgiBg4I1BPect3syT40+wvX/i7036QXCrdKKciCeiAhPoLUWrFwOqD7YT
JnHS4t/PwvON/fJe0pQ1DN3EoMl8Xo/s3X9Sepr94Nxf1iN2oflwJSL2tp7llqv0yscfLPtMXcO2
mC49UmGPs0nmKVKW4LTi4AGJy9cvJdWh2jwQ+per3dzecRqvqn1NBDePdiWxaxJr1UI7RIgXfDSL
yU37h47wJvrt5B642/1MzxJrcG3AhHvkqEP0yi1hHLtmnat2Be0eeo/HDPQEJRyodiqZrJg8mM3B
R4k9bne4bUFKH52r8LeYNcy0Yd2aw+Qx+POjmMhfpivNkCZXoKl+YkoyLZe7PGleJ/dFoltCu1mE
O6z2RA8e3ricSEuTpTZHxaX3jpOfgCqQPVh+ah3qOvR0wAfEvtvaDcdqzKOnnDScmvvFjnQZ9sUK
tlXKgavvWGdu5R3hPBwTAg7U0022LsUV+8Ga31z1suXr+0MxycqGz4zLr/Bj/Ai5iw+lx8OFWgvz
h/EezGd8OCb3eQoCMMA6syD5UzteLpuHv6HmPvIp9qkfE4XF+RVGV5uoBi48xV1xK55ZzCLOFXOY
s47emvF8h6tV7GPKR2Q57uYyXwkm4TURFkRaF7xhOFjTfGxBA11zKkNLtM6qZgqHf2fG/EwEiXV8
7GBb3ZIJeyWMkTb7wm+Y2fkhJiOKtX2cbHhxmoYBsuLMgH5iStFihVqFVYtLGTTg5CDfeZrvcLqZ
KClwIXG5tyCQQAqlbdps2gD/P7Qb2fZyFsIQk7rCD/sF4AF8lMi7TGzJ21HgUoTihsvfCdEGD4SD
e1VdBZO7CZHaDqLFJ6kzr5YXKzo6LtgV+wdr7iNtd0EG/BQzQCfKYby5XdTFOWy/QhgR/wx77nh+
LifnU21zrj4u+h/OoiI//Z+HPnXMRDiZDufMvQ1r2nlm/VEw5YeMa+Hk4SOOsRk+tj7V35TikKOM
5Gq7IcA828NuZoWcwRaW/Cv1tCEwkS6FSlCHxUPOzVTa4NePn2FBNIH5nE5WsuxTC8QPo33dqyfG
HSt7casWzZsLrTGjlGrzMoVJVSAbDozb4kP3YOyl/kU6SuZAOXVWbMAQu6AGO/JALJRFcK/3sA+S
66cc/Eb2kbVrqgvqalKv6+DyOqSOceP+6qDe5XZB5YFE5p5yExZwi5PUJkCNBAAvg1i0cS/qjIWx
yQ3C1Kr9aHMyEr6xYhENloKdI+dao3jV4jXjHdkbblJqrW4FYjj752FNpo/drVTnnluKirMx0W1z
vPVb865BVDpOZubwK3gEAChnBTIiF7K1ydxjXS7efroLEG1Pez3eUwUE+hTP/s9Q0FXs47793E/u
Ka491WzMHLesRnY6HeDb5xvYR24xSjwGCS/4H0+M/mJn//vEYdUy9ixsgkdXhCVw/UJUXk0RVJtg
jKg388LHfkTDUNOGZsWtvxK5pd9WpSEXJA8lHHTWKxmJzHVxdMe3IQUcs/qXs8ffgHvzfeRP012B
byovhP84R8zxIUSyQcwLa072hn9qd54gqmMy6hJXmbl5ueCprM6ix5AppvxVv+JfdkI17YSemp3W
4gbQjvF0r1KjPSdm6ETonOIwkJNiWpX7FPWE1X1ik0+3E7u1X7Dy92/D8iZH/j1C8H8Ll89xmWRY
qsek2L5spl0Efx9jafNTNVPi8fTllqcUO6nTeTeyKs7n+Dop6tM9dkOoi+6k6B3LkLMhoBjG2VY5
RMT7kZIFm2Zm7pGQU6CSOyQq5rdxwstyO2x+CRUxiabBEUFdrKaMrOi0oi5BQ4Bs60y9d15dlMh0
qTwNY8ojcn/j6dcbcRPk+CESwAm5UAyAaAp1E5ESKh0u++iXc/oYMFFnlx7jjnQmP0qJXdC/9vtX
GDv1jTgDCuYRQ4sFVzWPjsZnulGGBTyglUppXJz0L0F0gPEbikfNnN3GVeaDNxND3sh2H20IdaIk
NYEWKXvd155C0IlJKtspTm3KsllfH0ekCLVdBF/3N7Kf7Dpa0l/6dGfmV7FMnkwrozmY6X1frp8/
qls9rWU6P7UwD+oxwN4bB33BVYaNqu61GmX2/OnU5XbGsMEF9+DL19hpL2rdlpcvNKBP8zpHC24u
yhgPar5gKnKsnNGdqb7MdcNgKyOxlyCBYp3N8Ab/axRr1MwEGHu+KBFYZ87wM6cDDpWG0AIJx1F0
bpqrVPBn6dlZeXRZ9inT7X4DFynb40jSkPMJoc48tTtARtGMwjXXN0Q0ExCgsr0XTwdSE3QAQPtH
EKNln63Ne7PUVl7fORJC0/mPGhSG00d+D2uwZBJHT2TAeFA+48JNeyte1sUHiRPbOtRbgoN7TGCA
necEmwSpNa/cFzlYM/grE94ikXfRb5FKEXlgGrW5RoKcHmfmeJ3IuhsHR36J5jAj8ROzjZctDdSJ
RjaNCyusK29szdXvg6uHLs/dENoSnjcrnACwnfcffBYyPrdcrDvOUVgpqIjZ3+32Yd6rAFpcbP5k
CPmxEWCit2sW2oFtQJszDXAnecTdpiLlU42AEvwaBvYBit+jrko4HnB9idJt2W1nDAatksAZIqg+
axA6fsbvPp8iKQtIl2w5Ps0UhwWnwf9FfDn5z9NER1PRqhJ17NxJcMzJAJFfq3+NBllOb/MXc9M3
RwyN+RR/GLA3C6+C2vYCTuHzVKdyRooUfjSf809wjRPmQMEroL3W6K5Yjoy+TICqF08KcvyLIp1W
6W7pe+Tf/LcqB0IIFLaBrDwZydJwkeDCN/SOFMn6F88UMhlqHKhF1IqUFfeQO2CNoYTgTJ/tRi7O
FL6E58PDVmTOQwJ8uFEg2vHFp7epcbp9BVPGIa772QY3DaIAVlDwqAsqa6NfseHdSD7n+wWTPlyB
57dYDWtEFd3mja2P8JEiDRENkwJK++69jnlx7wvAo6em25BQU8CYPcfH+TrfcDdpkqVT6cF+5cOq
gb7J1xXE9cyudtxWyvf48yLo7OHc0V4zO/5qbXAIgLU3iROEkkK1l7f3V0hfk0VQV4gX3LyJx+WW
joupRxavvKf+NGLydUuTBYhbvpGzQCELI/EViETxojx0WHFxVRNuDTuQngUdMPNc8VgQnzt8Gpw0
X0poaB7fp8ay38qOxW4kvIxavP+ApsvcaIZY/W24xW++afY6jfm5v6rjCXxL1o7QsWSqKEjAwr4p
XbhMFbwZzYbIi3mqDOKI48rPKzZLnvkYEO1SrZgePq7Jy0rUX4VW6Bphzvzw1NGr8GfY9lgphHSJ
93EdLd6mrjtJfGVcM6wpel7TLTOceKalYCckZEVu6pX0tV6xB+uWf4ev942jdxACpQMdCRVUCzbN
VU7mfY83kvQtDigGSoxDqBFcLrfq7fX7gqiBbVs5QxYyf41/G9l9AxJQ+H/3KpVnioZ6C6T4CHvN
zsC7iIovLB71Yz6t99dv/wgFMjUWcRaUil03doHSezkTL9UMx3uABs6bLPFaDXaXPZ/5Y0Fxfd9L
wuqR49lR74Zun8APktxXE0TZp0oXB7lLTIAcUyt9E4oh9rBWtF+t08xGDF4KSYkzP34i8SRv4dnS
JfNbvNJ9AkV7eD/YCFztOfGPBhOOHcHs9Ru0MxJcIYWQrSOEUBNuoMPzWj+Wb7aRSt813k8v6F2v
mS1yZLe8wHY5PPz7E4Ih/6zjD6uCbq49z+h6Er11EuUv0QRrfGnrqLn1w6Uotq9i0wFIFqQ0jYwd
QCMUFBuC+4Du3A2X+Gmfy1kgqoNdt3NXQ103gzY9aM7Q22pRusng9jGvK//Cns+JYya20qIC1K0i
76V+F9FnXyvmgMfKq3DEwQEuBvGcM4BgloDn/p1540HmsgsyyrbWidEdN9Dd1/pKpg/BC/sLVJmo
d1J7NVMnkCuxO4jGHCWbFo3JbFtuR9F0RQ687b3zZne/oktDA9L7QPkFqUuDY7g4G+HKEtu0kPWU
PDg8nVJih9oj6R0lcxqCNlp8oR3SETJGz7jmUPMXi7nCOHQnvtw8tlRx/6L9yJxH6il/eDNr15pQ
XlhpFayyDhlY7aiiyUPObDEcxn2OWL+0NcIcUhsu5YPb99rVzj3+HO6bx/n12D4bq8CqQ/1Jg+em
7GzSNQLOPizTfgmxfMPRPmTHqEMeXjN7Kc0cvylmJSdGtMlkKQ/IOOzaJUiOUX4Nf/ND4WSrAnoc
cNJWXPfgz5TJnKkdvmExwuLEyt98Swx67DkH909lRX/v4Ek6BhjujMQOBhXMs24Dc4KeWCmPbAKh
XkSr51X0Su9FFj3eR9ECL501MTXyzjjXmKdc719jiC0cbnB6h3+SnR20uZngOzc4dZB8g3PCK90/
fXoJtAu/UunRMQgLPBBCXQyN09B6d1sme+GvTZwOQ0fEDMDwc5DZ57oHkNOcyVUnsdozZFoO1u6U
6wFahT5d6LsY+Jkgt+R1KCNTIXY2tVSWxjX90KHneYC0vZMrFBJ2wmAuMmPEUigN2a0NASSUKtM4
i79AbsAdMsfsBWv0E4HKdEex7FeXiqmXvuBTj4iX/eQ8fKj73uneVsYvz4tYNpo5P0JQiByF6A0E
35d4Z9zSSx4mfFzCHul37PEL8KLDhMDVLi//uaAApXxbz8MBQuZFse/ahObvoZ8MvwBbzR+IZOlq
AFc+KTuEOyB04mpeT1wORimDbkU/SgiW+t1BrmysDm4tMBvnITwCCHRGUEFO/5hyN3lIHOOcH1u4
Ht0KV0AeLeDRgpNn9stBvx04grB+cxVsW8AtXxaT3ih2yyM1ahbSP74/xUC7QACMV4ovKNZMd2uM
l3jAXKe6JWKlD2BKSIBL59q/qexoQ0UdUTsY6osyicQP/rJ9oM/gmo3BLTz85Yq/53XKVsF0cDCc
x0K3G5VJJHdl//vQLc0HvOPFzCYWLiMD3Y2+jM/5HrFO4RmQkLgi3kdOv8dCVQ53DDG+uAVDSoKH
kxyREeq72R+vCMAR0CfD9GkvsrAYvcYWoYKlQs6mXrsSyGK2FVDFrJ8Pb9Bt5ZxtX5uBRgQv7IcF
okwJQo9XzghctXJ0FgLw6r0zxa+7262ZYHKJEl21VL4f+yGzR9B0A+U9EiuqECLOhy344uCUsKlp
bSA8P+/bzFUiKzWWLdg9JzXa9x4nGLn74v6M3OSj+NV3XI7aslm9bvPWZWXKgboZOGemvAd2W/nx
3j0DDR53EbYkcNBqSawe2tW7S3Uv87ZkaL6rTl7SlM0pX6dIRBgLdekPc+uOr7GtfHZYp1KUMLZk
HMyP7k1GDQzxBFqrsGQq+iWiI/vK3GENUCj3dr+OL722HRQTHMjYp/mVMpWhQ8MZv5Pc8qs5vUWo
I9W5ZcT8G2MRQGeNqOYx0axZYvczFUfj8ZMUv1k/mSC6dOkLVTCZUhNEAdVOsXoqH9Uq1SW6Rmkk
3MiUhBuGlCr9CH1GZc+T8B4wPX1bzQnTZL3HwuF9nMcOm8ow32DNWz5UOpHNWzhaDtR1YyliXyP7
dMW3OCVWqtwAAlczp9rpC9WwHuvMlo8E90D0nAftlkDRlAHsA3NqEI3wyURshdPICuW3vK0n/5Vs
CFFxJZYg4/FYhvomXtF7He7MQwDX0hM08my0GwA6y9jwNqUPkcAgLXYGhF5WBgJ2eS1pN3TyZLha
Q6bX+A54ZcUoqaMaC6Yi4VpyWdJF2a/FneaLhvNOhdyt9A+AHnJWlMZJPG4nwlfbr5fdrCuv16yW
VHf6XT/z7hcm07Ce5d0bLHG03uc+FLl1EW0yelOsdttSGAR3Hjdg5XStzi1sl/BwmAUImrGB/Kk5
V1mn2dT80EAfQJ/p9BN/8Jobcea5/Qq7E4Pp15+UO5rzRmr0A3FC8vWcil/7zhr7/VmiyNy0IWUj
WOEufdDMO5n4raKH2o5rcQtBYclhEq+f4eNjoAtYaS47tSZS9BCv2tSVSkdhfE/Ltx5ydwyfOO4w
tCcSqAQybj9h+g+8TwSnDDX0PWP3JbU3AcrEOVeYAOLhuO7ouBglMWJfYlDJVmSo3xgOmyHC5aIr
HXKMQL+t1wO9uslrajecrpCRVMllPdVTW2oxW4C+6s1+ePgbWgNOhy0RyoBNuS17xre8bibTGsZy
bedSnubYsRQu79W9f0p3GA2Ma230CbPCSjgSVzy5diPDiQWOQ8OA+HPTTeGDlVduweSMcZsbJ0W2
NIVBcce20n/lSTzACaIyUFgL5edEaQCBogQJ2UDScsTwAyhAcwwKIW5uDBXyoJfMh/CjlYxmEQBb
lWHY1XtR4XaiBD1+VwY+QMy1rfmlVwgTiQAc7A5TBhQ5gd45ZbsmMXotSowXxK8aq3S3pvNFfjUG
+rG6e+L8r1EhTUJoWau/tN/VnBDUd7YafbKwUdDNF0rrPIGJ9xr1wSUTzPb88DsnTahRpkX2l/KV
JYMqVFU+edfPk0aNtRF/JJ89SP3HE+Cfh+k65Z1epdShlBGvQ2cbn+1kJ/nNLqN+uJsxNQNztMGO
tlLI+KUUAM5ytiDs/seuv9sAEUDexU5kwdCEwkxxYqJpqUv0yGEcB9FcwPJIoZpDxhgdYICGj2dI
CSIPjsqfXaku82MmmeLfu/dwG1QsKrXiqk7lKK3Qu+Gv+3V/0jSPc4Zej4kqODZsk2Hd/PJihKu+
fe7KxhuNRVTuazXIGy+v7JJgdyfGCPIFE2UBjCDJH72wvMMIuZTW+IFCT3Slr4qBEEIIxwhZgdIE
Qciwcf5GCaA1XcmHBh4a6ailFZ+eOOjCF4LkoXKp+rVgs6QFDhToVJQxi3IqAnxOm2JPq1LDNWJe
BsthcGbyBibSqamwjGKaVI1ON2cQbaJLLWDQaBY4LSNhyrSSvtafnydFBtRJNiIYEm6Nd5KxTf2n
szEeaRdMvwZTJtCpWWBy/JoF6X0hZ165ed90e76LviiCMcXjVoOf8wLdkPYKBbLA2AY6USkvew/d
KZFH9ZYWsQWhYPxQ+q2EK9Yg4IRFSDBDhYCmWNlnf/Gp6QMaVEB7WooSidMyZmKAxRADLdbl9Kga
r19z3FpTgW/J2Ckv+RX4SGwFara82mgJBaqS49rdLIr5egxYneMtYtOPDt3oWP4P7Vq3maWz5yV8
SJlHXl+fCf7G32ShDjCzSj8RvsRtcpjfJNmsdsRNJUgYmJ6d2+/nR0xNyGmEB2nIE+uW35xcs4B+
jvOeO9G6dZzLI1peE82rtKjhEz/PD2KxsZhbUl8glKo+E4zj1EDSV1G/agGpYM66zVoJE5RPuOGE
mqvnHo8tOnHdIwvGs0V8eDhChSNcLL5j72D+j8Nk9QescISVE+qrZBXtlGXKwGUFQNBO1tVYI7n6
B46myIvDEeCKN0GOnjw5ZR7ejPhllkAwDyv6WYhJpGj5Lc9tV94xoARSHfczzYoEH0KTMD9SyXOL
c2r0p/fhuTIiyk2NGx1MBLAD5sHBqDwlsrvC6i/JN9bUkj/btqKllJ8cX+/PXAiniEevPdyPbR82
7RJ3A021aLSVxprdnRFdz66ASxeIHzEVmoMsjIKTCEoIUti8dbyFxDEaR8LWC1OZfcyFSEezU8mg
zKnbXjdQXwKxN5GT74wtqRuwELHYm6/AsnKHb8OXicwUV5lgyWdUTYvX8XW7j/7IpDATAz3Zd/i0
JSYrefa8VoKv88b53WqnmlFSTnzBx2/u091ALm8x3sIW+wm/Ers8HAQ7hmkHQkOpRkHVMpcYD2BK
hF/nhKaKQ9pu8k2buMPLT3u/p5PgrEOhXVsMjuB5r6A/Kcy5GR2FKZeMVR6hfQfSH0MGsbP14L1r
Q0U+PbAqPbScWlKQM8Gh7hgnyhsmn3/Vgi+MPiRX3UuHt9179U2ZnN5Ij5zYksAdsHgi6HBYcOH2
zSda9es0R0lm1sIRJR0KOEImFHssuO+nkncj0xNovjDj6FjwCpC/r4qdtNT2zUWhgtjkLxoseFuf
co+7smHVvZ0yrzFnwiLGBZjOeea9m31Mtcj0c/7HmGTA9NFCIS7ev99wl2/Zc5dw6VEdSJZAngeB
KjCqQV4N5q58b8iSONzceBPP94pFx5Wh/mLsMhOc1Agfukl7CAkMhX2MZyRdFJN7oBwuK925f1HW
EJZN1hVVMRSenbHEgvMYTSDfsOakbz6Qys17K1mB6dx/8iNAO+T75+aHICW4NS6dXL8Cj3MQE9M4
01Vwby/gUZKFXuBXTIbn4WlYCeTwt/MEN2qwoebAFWnOaEw+1Gu5xKPrilvtLgfIxHnUMg719wPo
0+d2w1vWbdGuBy9x4jC0R1a3fhks6YwJ3sJgeEqJ4WI1aaqknTfW+Q0/pbbnhyx4OlBzTB1XYGNN
UQ3lDVAyAJaxjFXp9F+vMEVCSlmPwRxwb+qKmGnOj+LLiYu3JZGROsWDcBbMSS/9ZltErDts2HhV
GAQw3lTc529HGGyg/jxXQDgdnSDiUcqlWD30xrK7k8z6OVPsVPfF4pgLDi7zczsfbxRAAluHfhGi
OOXRor4I0KMIEsTqC1YgulFPS33QMbSLXhMUx5r26uE/mBLgPqCHD5Cg3AGZYff0x1aDFXguoWxA
qBJlUxvMiiRkyVr8wLTjxUCgUMzFqf7A+HaPDZ5TfkSb+1qV7U8mgEL+l3t3P9lnJZ27//ya36du
hNRLXDI5q0lFTuw8YjJRtYt3uS5VderNhL9ru3hWqxdeeeW6zT0dKiQXcIw16N8bgGmYmpg5irtt
szQkr7ejTZFcJY5a+sjrKHlv/SxQIXUoit1mvhIbRyh+Ysz10kA+UAFFuVXe6BUi0X5DZURjOV/l
EuDmGfA2vTs6Dg+f+tulPBwEs+b4b+Cctt0HxVEV7ef6ooOQC4aUuE8gGi77fT4eB3HKswMMqvEq
1RZYh5Z3J3/5b8GvSNrTvG5cSirShaj0u0PNfgEcO/bdOR7CsVPgs4AS2sol6nCBiwFSSalUHfms
h7O7Vb6txAfYzJYKPJcZJcMGnvlNuHtDgNiz+Ynfbr1+r2rwbhaBW6+k1dwbvsWlXvhoGKLaaq3x
RC9Ov01hKNtlZakSRl3KVcTNJtnzWEHvalh+v4Of6dvylBjWXSSrjC8byKxbN5rzwnJ6fnhs1fv1
QRjqQmJ8JsMitYU/DVDrz/hQG4ZQdnFUERF/aqjMJr16tdUWiuy95tbsMPekD+WP9/9IHf4qIjaK
89jGoWLuvaK1Qgn53VI/4v2N5YRCRmxAem8luDLDyzQYWDYtgtzn+CZK2ZE016jdfkn4LViuduLz
EgXLfFNy8y4Qm7WQOg3WsPPfBslRQULP6zI7V4n9/pBWOlXBCW1EUdkq//ivP05Bo5TVKzWjrTxq
EvGts+ys6aBGKRVvIFduU3y30FZU5wE5B1k+2SCtp/Re8ac1lS3+AXpkffiWf7u7D4iMHqJfvDtH
0az3V6oD+cNrAi87R8NGz0N9CIYB5HuLO7UbswpN6TgMDj6Im2j/crmawHV1Nw5YbvKRthhnDMpI
d9yA7YH+2Kh4hcIteRi/+Pfgx1PVK5Vb5sWdYgvyVytWzqxcaYmVrPlDZWREZj5/mozVvTeuOX1N
6jdB1p/AUFnK3XAoP8TNbNvgOigmjrzE2c/vGdx8vSjtDe/5xWkx9/TPe2zN/MEGPnm4gmrXcYAi
Z8BQOiZ32WonwOjSQbyUXe2LIojnWqpM26Y+MoIzDFaN7SoDM66ZyO/U0prLkArkLxkHa/2McT52
HWF+KOTwETKs0dpA6BYitoKxPWO1wRTYUDFr0cOcK3/l6JbQHOZW3LpVMfHvx9gDF0wodgqP1mRC
/iGLYSyDqLwnu1OEF1BOVh78Wqo/A/Q+YJl6Fg4i2eXT2XCKhLO2lTj/FyVwl+LGh+rzaZA3fWw7
vy6O8h4gHHx6eqyM4D/q/Tiz6h3hXMaD5sHMYHv62a/+DAywI9wkvEe/VRmsXatts6GzewJC7FKQ
JMjmuhkpVhp5xszi9eWEwQYvD1DhpeyRfStC0CwQ1c8GqzXINktW+a9Mpi6qrMHv2A4xHu5PG6Ij
8NUQzlUHxrc+X9MjQ0RvGjIZnOa1zKHJKQtRPUb9jaqD5nDG4PdKMyN9T5gIjJfEbwGzOBwL7RjD
dfwHjUx8b9sIMX0GOvRSZYHNW9ou+X/Kdw+UT6XTyysGR9n2ec3qgMF1YmPAvBpnS+BrhOEYtQxh
Cap45/SCre7c64vsPpbiV5ZYcHUV1tbv1PL3PAczXqpQfa4DNc3zUHEuZpYce/yPfM3c5/30tdjC
EWbfc0I993UXlLs3LHXD1+vgEdFN7mY348p59f84Oq/d1q0lDD8RAbGTt2JVr1uSfUNYskyKvYlF
T5+PwQE2ThInlljWzPxtRGmp+M1KADet3YmcSW305h+mnafUXdh1Ghlr8OuB/3D7o+2MR8ByP9mp
9tyGXrmkyEZnvD4LbtLnbXfEvZALTiHU7eBmILT9R6C5ZLhGzEoSllkn5PUSWpudZjJ8hbRWbu0l
wTVJ9Hc9nYMtEQJfnCYRDxXLtofvzyXch60tH8h4xvCH0bDzFKL4Q/szToIDlrs0e3NcskiCfYjX
8lAe20uh+5Q35Zf38L2eJUeFDj1zDIZSZun8mmlrGQh57ByR6IcPEKRgq2tIbDOYQwcEi+mJMJg9
clsV9zUGfWO2NL57wUmNBfh0eMQ4QGr9e5XheIi9IngKTF8u4UTvIxogVuQJx/TKvpKx3LS8Txms
feY4I7GrCL3aZh2x0CS18mAff3Yto+eJprZsQaf9jKj97zB2BpIYqDcfX1BXZuqJPMeiPWUWnRB7
MNbqsa8pjnZ7AY9BPKZ2BxT4cYNbKZ+rcC/M/FTy0hkrU4YreI2AQrReleKP/K0g4Xy73Z1uSWVw
2seXblik2SqKFiUGFbTfpy7zOVSbz5rOJlNJSx2xqxDtQYaEgX7o0qI8A3mNljo0AFGvuZ19DTg/
uBoLnQ3ia+GbBwCFCaFnXIw3ma3lg4aM+PPKIb0N7UI6dT84RkAC5sbbng2LgTQ/JGhs3hEtvWY1
g2CcI5J/8SeBMiWbN3oIyhgoCzuXOKE+HjLAYcVMINBUJg9JPgnVKQSdTe8x03hvFYkj31PZIb90
SrOP6H8WgbFtI5t3v/6Fuk+W4kNB4P/+V76+FIhfNPL4gqhBox3FvkR7q5b0C3ZRL6RdTtOoSws+
Oo9xi/ZHs1pmn/U489VgYSzRRWrRJtUckfBiJIDyJUP69bLy/lQRd77Ae8M0CXnMQut+KXI2BDwT
LFr/00ZX37DJVxW4FJS5aYwXxu9SB/wDd2MjI5gUkHwqLVHlGLxSOItgytVboPlDzoal1SdwZpUt
NajY7c8bnVPDyedK5lzT7zMUH1B2IB46A8fqLXj0JHFwSn4TzZll0z+Ji+0wOj1PKMVWOaLAAZ8T
oW/5LzEsMi0dQLjR6lyNNQGMFRG8uE9eiKJCWwboxokmLWvkpUjfyY6ZZ2eqxvBMmDov2i3S7aT2
VRpuYa+t+pUqzzWWAOnUwX+vK86ZV2+bDZpexBe2JC4x0yqaDZ/S9V5sbqBAOEkHkiyqE8kaWX2U
CHqsLexQprj6jAhZoYbVXf4s4jNbwYl/qdBOss9WsKCeKWw82VXM+eYWdEokgn+c5KwQ6twuawMk
ymVkNprl8Jf9lnQsz5fp198Ujbw7ZyTSmBYzaon8u922X/VDUbxlcK8TR9yIhj0C49+iLVc0Mshg
WYtgTZSoHemVw/ENsKeuenhUZG0AKZoELcBn1xZ01DXhkOQVh05bernoJMOSIVOIesCUOaZwOfOM
ekEvKtDgakcO67TB+eYiMEt+mwbh6yUWN5Xwg8c4Q0gWeqJBbYPh4SzgHNFzJBfbqjozEtBKthUR
0KhRgqMBlaURokNcOGnt9bEqaQQW2R1NMi6qdfoDTk7KfmpplW08uF/X5hQavrAhB3FoXQVhquGL
P+Yz2AqyHbLm6083p1YjEU41+lvWCgBh0mz8sIK02nZ3RBjtFW5NcYD+BH0R6f7rAs2LeQPsxyrU
uUMHD8/QbSIIzPZGw40pVkSBGLj0pDRSETUUkBoHlgQv4sWJ3QpYEdzG2ML3GN/hH8wxWslQYL/7
meOFpVcrQXzO2JIXoXthSHHghrrcVdRDMfNiUCR20GCMeJPdB54bWzgWPqFf3GMmmt4aHtLEXsLX
wNDBckt2/gXchBCGlTGypaYWpbIj02C8aaJTiego5s2ZTWU891qybuGeaLLs/jTp43qb+zV8d6xE
qpygc0eS03MrFRdR81RZblYgzGvqTaL99d28l9dv815QTEgSVVBX4Rn4LCRyqstDF9pRvu7So/ha
9+qqtnVUDvJOlZ3ZzNPZS2b8q29S5svw5LoPecOFQLTAC6EaP0BUnx24L1hyVB14ozKI/hnLh7h1
ZXmeQV9KABYH/k/LAj8QqgmF272dOv5ngLuG9is9zRCHsNNq0umQONK4ZUQYXctndYyaIy+ad8KS
O4IWhOteiF6AcodWIb52xHum6Eo8WbTVakEHadBgAqtH/bTGGNS34H3R0QPZiNE/N/WBPkHAV/pD
7UzABIWH/Jq4iGNz7fMbQc4VGnK6oWcB/dk4WP7oZQ0vziy1X6EJGZfGcbbuIN3wR7n10VAs2guu
a/Lb0ZIrO5774g8PRG9XLLdA86g43d/srLKcB/74NAa79j3dyJfu5+SpcagKQL7RJahsNdwILDxg
Oj/Su0Sj3eBmpn+ebbvtmw/AAQj2VexasDkeHgYhckAYBSO8lQsx87XEVVn7xDzyCFDe2sE2Z5fA
yQyJH1RuzB60LumrtWFmme1knQoQow995sq80k/m4JK+VLgyS9TMKZU0YeeeBKvL0cJOmGQd81FO
wpl8vpEPLczFn/4a8b4ot4CDjOcLAgJm3WYUKx/my+aWdNXZ+J4VjiossAAXrBHKfMbzWF8opOrQ
QdRLI3/y8rb5Dl3WrLSy5EACQH+nJ0jGBz/++hthVkDL4GZI/4vWs3sX7xm4OyCWxsIPKP3/MDCz
EcC14el80bOhrg+uGq5oaDsC+wVKEVhYweFE+ryGKMguHwFBWPRRvMyi7iMyEIkM4+NyKd6U0Hyb
kPtl3LBVzeAfQePI0r90n+uQrHNjgXkIvwwFueAqG352hBRFs4Zykci60iqyU0bn5QJ3YvIcUIof
0vVKrdR5nz4Fwe7iu45fWQB2pAPB4Igu7YB3Q3iIry3fqX1g7Vh0qIupfqEXE3vE9lDW+NUW4K74
Gwa2uZZl0BGLOpYjOcB6j2a39zKwxQUvAeNLfev/EmnZMnRiADVYUNOziuLGEMH4Fe9LYi5YREle
CvMsGzUQItSqLTbfzW7qz849nKy6lYf52PC6bzIYl9rrouVLupujV8qbAP8ZeHNtZ2fD9KoX3Xn1
xU3iLXoBT2BuPaWVC0YQhdeaqBRFsaJsVfx2TLr8Lu+9H35SlmTsTI/cytc+iabOgPYNHaV8IMak
sUn8OyatZx6Vc3wRvIEB7Sqfs3FuSCxHaEQn9Yx+W8w4IUgK1Wi3W95bckb2/OUAOvj9WoNUugrP
0K5ErkduCyevAyzH30rcYDWG285rpU06SaIfXAqZd7N1dP6cMklOGitdVQD4Je8eXVA6HkeksaLO
kWy/NiUCY+gwfic/L1la7lcj0dZUmUWNtI6eBtqwW8fwfdySC97QnN2YtD/Xj5P+DOappISQbE6y
GtsKGjYb6G77OouiI6aHCP6JE2xW/sgIwL7zcgFxMii+Hq6rf2aye6WrmKeNka44aP1JoYbq1aOk
+//LAanbZXwMJBggG161lZaAEHCktbCm9/vUBEyzTvoDhR5MCKN+4KBK42uDMExdJliDYXwOKQUM
Or6w05erfo4KzqqcsQkso94GVww/1PpqNWzkZb0dIZXv9cBHph3cls+kf8ocP0TYonznMCai4S71
a8A6Ca/znGFiBETgSevYS189ut4GR4VNYO/WpfmKWU+ieKgsYzzpEHZGgQYcV5N+1qkoE4/wK/xw
MgUnUTo0hi8FP8kX1fKlbib8j0S/az+JE1Azu9KMtQGQ7nNsY/+MYyI6ReQC6cSv30rxCwbvaM0J
Hj4wNlWt1bcn0XQUc8HZ26LcQd/gRg746YjjkJk5prgsXhrYLMo8DU6UE5rO4jbs9X6Vz/Zdeeb3
c7BLWBz6i4EzKtmrcHgxOVEN+EO0VWcBk8yyqnaMu3lBK5i6uuy9BZcuSUVyLp1U2SvYcTAs++Lf
kb9Lihz19uswyotYw8ziAeIQfjm9mGjg9b+h3jPuq4innWLRfSuz+Zs466soHKiq7esYHOo3WgEH
5Cwuv4WZmw/L18sdCMqLL7rwpyTnjmWJMyqogS3+V09+U4G9ERx7Yv1nxMfk03gj+yjMe1n/CrPM
iWjMWFHkvTjIEvAnxHbZqRBluyK+gPC7wQ4/bi2fSRt6dQjfXJE0ik+xal4/lLcX+Lis2yqkg06l
Mz0VZp5zLtdvs/S7pL3W5L9RMBz5fYz11Zi6OWqUtcRELH+JoB+JdiQ4dK7N9vUkV+XUz3j9OyfN
HQFAvNrMRqgy7SahUe2Hq/lZEApv9QE788gwDEVKSnM3sD31K6Ult7g8tIET4DLVUCf+LzLifQ4v
OBRifZK41HcYIDijU/WcXGKCc54WC8icTDOCHbzyUl9GqIucrTOoo376PROecNCXmivNDxCHrE4i
vpJwr9Wvthk95DowGwRKOeoi8nT7b+nQQLNsHUaO/Fxbg4CZNq/yG72UVUs1p1ViE47D/3LrHznA
AjkPrMD5Glhkpe2N3/BfsqEpmbOvQPGzU+zU1hoXt7ganyVbjSNXYb1ZfaEk0wjDvG0/cPJMth9w
bmzhiY3RAWaSeQ9W0Bo8lUwVFr/RmaE3xbpcLhO6u+D2ASEk2dwk+6Z9VD6yFBWLXRXiU+daIaS6
FMLWdDlfQEGaz03iiVS2MJ/V02AbeO3NYFIq0tFdiFIWsVJmIudF28ZYyZZNg9VhL7epYVXR2OQn
gEf1Xoyk9vvV0fhBpPPm6hD7KVyU0Gojb5j0zPBt64EeWEHKib7RHe5IAflO0Wc9Si5ENIJsFhlC
61VvW8SEcGwOCID68mjiAr0r/9hI+df8oAe/xTsIh+IfAo5fVnE64ooKS63/RE5YWxNDFtE3Tydv
rfhy74ra9PdHgL8DLWZiYNSaAEPaRpjKzzkSOPrJ60Bv5icGdK6PEbL6G0JmCSdsXDi1VHXKcRWw
adkV74gzpGId4EVQ/BlqRhXXNogDlzKa2Zp8Lf69kc3rTqZQhNwXCy9LqHbPJFWum9OIEd8SHrN0
wU+DFzUr9CXVNw44QiYwDzZMPMlm0vUQiPr8MB+qgPaONHoiSy1nzJ1OlLuDeMQJOK+OSGZUuCmC
5rkz2KlC7C/adToIMHEULW01cnQ3njagYA3DceMx1VDNRNZMwuyR+fmjkCS9M1ldyLmA3eTw+lcM
2yFwUsGBAitzTwDulObvRSHs9OoiN66OfPDYqXaEp2niSOw3+lAq6QKF3VJW7GSnkzT0Y/zfkdaD
H4UTpCwVvvmcrWc1pfiqsZKR5UVcd8ifjf6XKOt4G7IP0I53KG1/GYL0vYTjJ/TL/guoe3A71qpy
iZg/xMQGKyGOH8fTbLg2up8NK/Uw+43IbJbc8huAalzXlRWpbgbsQ+/Bh6Wms5JoImJq+u0LXJnI
TtZNjijUALKDsDnWR8DZdg1FaNK7d1ZZ/4wvZ1yrlD72NeGGwfiOgXUlY9TKbNr8IrPavxd0X2Th
52qofwaokZ3/vSsbvJGvc89gwSmq4Bc2V1JAHz5nMhTAY6XX9ytexz8Tm5S6meIM5YPXvf3je9Us
A0i+1cDRmdJ4J35JW8uwgZFuWS80/mx8PuOn2sM3yahG5upSTEjO+clUfq2lMROxXnkKdfH63+hz
Lp+zyG3wZTd7EfsapJtrCiczWwLvBcpOxCE/sQ5RCMQF8DOXMEN8G49PvOAWcwXHe4kA1ryMV6Be
/Y+GBcdBP+65+1nwD326ZmWdy8j+Zth5+ars6mSrk6qAwvkBMlGrrjDzQI5y2gByERmTv4D6dcyE
MwZwF6KpYqfGZ0VfR3ma/FlcCXSgPzqRbjeZrJTKjgw7L5BVWkDS3QppC5NVB+jw8WfalOc70xEJ
+zkGFydl7dvHN9DDSmC2kt8ArlyRC8erd7PrzFXYLWa/CjIBo79xzXsmyXitnQadxsWpUqsedwgp
KJvt51smkZuNiDRDPPHEJl1jFBKtpR7q9qgYuwA7PKEXzb54W8hS0hPNKphJni4FcVM2rrFucaAd
4DHbdJl0KBBc85CN7lxeVhj/6sN72rJpm/Ulj9iW8cOT2oBX8S1fTpUvP1slWMgoI7cfxZJ+Jpx+
Hz1TPCwgI08MdRrQ9fwVbbuXFddWig5IhSMatQVm+RDEsPWLDCmZtHyHHnARZGpwf0kgsqsCQ9gz
LzxikPTEYZeDCnYa2zVrU8GNmCr6axI5JYGZZxNF1MfVGl84cLmYPCna3VU8hnxnIKC9llnFWb7M
7GxvLsP3Uj2I3y/FLh5y7JcfHyyMfy27TZTG9wSUoaMKHCjkQV2+1iKyzHHfm5PmmARjnas8niZu
bcGEYH5PRCxdNp7+3i4QJ/xxonZ/3AGR9x190hr2/VBeNVQ8hE99Z+T6kInEEgNmsdZpMKfJX6yl
ypi9lIuQXHsFIM3hI8Bpq1AHmumO90mVtFNWOfYM02n2KiuJcexgjzxkSAuzY9rutNIZKXi9oxtO
ipUi8vXCkkg3wpz9scruju8zRhKQJ4sP+twdrHYIkpS5QKDyHwgKrUfQ+O/f7l/+DydTzh1eTO7l
fB1m3ogCtb8LiJyeoryCemMtXI8NZVm9t714j56gbv30YeiyhLPE2lkZ8aYrPnrzivFkofDYfGxA
LfrfnAyGebB93bEeRdGye2LzaHsnot815tlJpneJCId2xQ2txvsErRZFfi9YxhHfCANA/J3caAnD
R8w6Q8pvDyfmhqRJSdOUtgGb4sCoq235I7FBwK6uLMDQ0HDzUPo85+Zf7KDHVVYdcVjA65OrJJIO
0oMbbhjIBdAhuoZYzV/hEXWRlK8TmKxgslK+yoMa3IQPG1yWYKQzwBmIMGTGYHN3WgtDPqWsshm8
T3VN72ySALMP4UhiJ8NmslFqL3lAGgIiThDwP8hAFIdgCpxMHKMGvnJ2D9xbKkg/BxKuSrte4phN
S2s6zckTAY4kb30HGVKPZ9QJJRUUtbmym1jazesrBuussHsh/JqzdV44cOtnqGwyVxCc0KJEReVq
jDyN3vE8gZfgvkz/vEbmNoiOPSh5icwWR7ucTQ7YtwqS5iiZm3RWE2w+gP9gqFBc6kWdLSjChbQm
OjtK/xrxQqq3xChN9HlErxTLO3QYhnlBF54mm8g4d9miRxKPH7ZjU4uX/ct3s5QWbnxdkJVnT0Rx
Q+XgbxtLN5s5AcSd4oc4Nr6Ig2p+VB5/x1SwldA/CorzuscLAuN8epG3R9IPziQgJqzcZNMlTFs2
srmP+pf8CBhhdjpClNQ1CRo/aeKuTA8jrxdN/wAWS6qXYxIppNm09fVVuOQXKBFpT3tEcg46YiLn
snhSU0lfsWhVRA8xMoTLEM6J6kdfQuwDz9gyu+SPWe61+0lkHaByQiBmLHEHZc0UjyMijUWKh1SK
qIYrJ2JTzJEwICkrvSA9hvkxedInmcfqNoO8uMrTKA1Os8ASjhPx2O66di4eX//Ard+cOaFds77x
oC4DThRz2RHMi4Qa4TWzKz1rlewN1s9r1wyVrWIpfzrrkTIC0zfZxVzzwkjfOlMXbR0sP9zxtX1E
qN/WGSz4HgUYFisMg7PDbNxNPHPq180Z+VmEz3vHJ0KLiG90Mce4gitwbfICMowjzfTeG0YpF9lv
88T/WGzS9tRHvDCI3bJ2USbQVXdtBzBT1u6AxhdtAOlhHxdNTJZaWIsH+8sgf0paFiwkJ5S8P8E1
9eZyJPIYwLYm81+wXgeerHjqLqhnsMEiouDeHVtS+pj3GdpW9CCKuI/4lMhwxoemz2NxhYBNp+mB
rj8G9SKllitucAVf7DCrFD7g1odkFdOJaqsMIRQXo3mQB4uIeMVXYBhDqzKOBuk0kFT8JNgM05DO
wRqzQlyc4NnAuI/qMQMSJCSDUc/uyn8ByjSPlvFF19MkVj27qcn2HQv2R98nxpIk3fBmPlUO6vcd
xh0tAjAQXFKnWopOUgAjVRGumwbbGOQ3i0O5ZamX1ORvzbP6q1DXwnKgZBO6lC6VBHxTHb0IJXhk
ED1ubvsUrxIhAsja47v5j3eZ1qR8LerMA/0NurPMWlU0JBFxF3ae+sgZ6oomzAFrKV42XJZm+hqu
68DVo1s3gM26k/S1XXMaxDOcuEv9OSsZ+G14h2jwm18zO038P4UlXlyD6latxdAathRS7QHNVJle
+wezl1Z3fUt5o/0ZD8wrbIjO8H3ZrfcJLv3OpFsSHOj7V/3Vd94nWoSUvcj/oM2UXGQ1qFiqe/n4
MPdP7LiBygIFGAIe0P/MC9jUOtpFjL0Op8Jr1SJqREi4USen1074eC9bQ1+5ylMHUEB++TM//hfe
TXv4eP3MBd1JIJzApCIgYbcVF5zCUeEIL6szHcnw42MtoMz3AA1hIR8DyBvLdwpf+QrW4lEgQHGf
wY3MVTot0PDjsFVW0svtBpS3HN5i6CMEClErM0n4vbYDtg+aQ7EDr5bDU2GicyQ4r4dZx+aBiVJ0
A/1gvBmPqaMPRkudFwaRxi+24txnGA3NtTRMyDJSGhW9ExQCmiWv2Oay3a2Z8BIsEYARbw+fOHwR
8OwlP2OlVE8SUS4emotVPCyVYBWEKr7nzA5Y/aDas9IXNFd8hiSI8SIzOK4EwutGr+K47d2m5Dou
q18tcpTGE7SrANVe7HT9StZlRC2NUFKlWHvWUsHT7eRPsqJr9N7M0L7MWY1NJEWrjfJ7fFtESVBV
9H+fZvshQerKVnIcYJi9ctf4jevTLMe87b6qwzufWIkJnEGFpB3pCgAjgSkLXELIuLCuhYdpCPjs
X8HuHa/L7Cmot0/sDwk8ny0wIzLoLtErIs7IIV1AC76FDbjm6yu5pbBy8Efz/Mn6heo+2Qg4HsUT
2EW11Ps57Qy+Uog5vh0CmhcAEPNavWo5ZQo3EB2TxUHdfkgvw3fzQi/tvFnJlLHPom6OwNXlT665
xl34MpnNIYQ3TUvTBf8Cm23OPORfBVVLt5X8K6M//+w40ETUIxKiv4DByzdJqOnnLyQKvY8YUdJ9
cPqPpcnWKP19LuDdce7U8A8vO8229GDiKaseZmoJKx0lIKwuQLbp5s8ZodTMxgHQkboB6hz26M0a
RgLWQZxoBevB0sZ1ctJYDty70T/594OSQuTnZFT+HEHqIgQFhVP+RdGXz5y++gpSFwlQ1dC6L/c0
lwm4jckRyaYSExoZXayV+hXnmg1DKXG+s3MTylXofgTx8OYmfCzYbyVrbDPfG9gIVGP7Yu8JOjhI
f316txch7Rx3vkFk4KTFIzD+UoMT8IaaI7LkK2sb04DOImX3U+N1jBtH+GDwohEqW7uHGiGtVB7J
m6GW+yZt8E3fAv2wCVy6/pxJS3khpYAIaLAXgtonLUvM0L4Bo/G6fs8u6mcPdTRI+0a3sBxNLNy8
2hgKlDLX96ne3+H1Fd8y7fpOnR6owMuv/VfDAb7XfuWrms1xF0pn1MHg1dKNERSssML3cwy+TOrY
gu6GlEAhsGWDNoXVzgTOEmRN1qEyL32UF3rqyRFrcJ0eh5YVT+oC+w3KQ7xjv+HRwN3R4Mz2JcMR
Aq9As2C6neYQNCty7Xv6W4tGtb3jTYsoRBBQhF3iHcaKXo/rWcxaGpdkIRnB+MNgd/u5PanI4SZI
3kbpiUNqQKcDIAtborEQLXFm2FsKbMDEYIwGMpi5vuoJWUBUW3kxm1iezQYMIKQ9wldti2i9In8G
h0FX17naYMUs2RGmBocATZovk7amQNAxz3flvmCOoIoEWE6CDuoDiYHVA9XBRn4cIld/hLveTteG
CdA0bf7d4vm5V4eRGAdWqSEVUkDEyB4ZoCTwGfPbwCDZS9UvxidCzvRNyAEP8K961QEWtHKtmsh9
7VC3hOFSd3sgTgXCLd6W5HnH+wS+iiaAxgbzCXsi/yXL1zJ0BtWjSUHNRQvJr5vyjV6uBDX1y0Tx
LghkWiLrD/sNH0OLvUB3ZnTNjcVVhIzB3MjHYTlIO8f8yYeW7zyYBtMpGSS6Kzyl7AupC6/Ne1wx
fyKja1FlAQhOQpytNFsNMyLjFqOECFjeYkmU5G0wlPNn2aw6fa52NjhC0pC6Wuwn5CL2AaFjVKr0
uRQlBXsorj7kYDxf1LdSODH1Chv1G9jQiPDIoKdChPle1Y/auOjdQugccLXQAo4xOUgbzt25Bly+
ErozUxpzC5NGYfpleENdlM5waU9r4AkP4TIF6xh1uHioIwuvXCK6dLX8+SZYdQFIg6VBRvZe7WAP
VniVcc9xMK5nUyuWH1nRDVq65ZuGkq0vDR+JYWy1h/IHjRDsY3YPEPNj8OK+QUqL58+tP4BP1N/Z
At1iQrb1/1+zsM29ztj5+pdktrSV7sj2LvKGTlvaQ5R/NgoAgJe44okebGTBu3ZCRocMXWIt3KJ8
NNd+0el2+V4XLAb/lPN/KZ3t1CxPHLPf/pQYKEZSl0D7JiTvtaBdF5fhQ7CVLSfy6y+7pv/qAzeV
r8dsgjWCYY4APIe2MbiTtPqtPYaDQuBh7Ikn0qbkMzUI45eO0PVf7oTwobqlr9orOgyoehDYwA2O
LWKoR7wfdhEScRQeU47RsDC813Lch2dgue5PWRnH8F5yluyxx2YOsr7XfrZPFu9zQCtEy3Qm0TT2
9HV3IwVaJVdnKdFmeem/8gAZUx/0r8iP/hAvPgmYiDxaznPsTSTSb7ObvVxjm99aHIxua8lLmYTE
RcKggfFuwXlqOKXXIhpgy5YTb/Rd9EsDV645orB4LqiH413doy0w58omfRquChK0lC+dl1xfLqKG
L0ZVqJrNe8noAvNqRft43Vu2NsUG4IbHCXDRHG4qzTBvlic8mpVAqsiVLWA/LQRis0xvBTGUDqyR
+SXv87eFcB1J4AYhPm/QrfmdJqSe6BU32XVO/gcLvlfWCNGRHPfrnLj+OyqtZ+EW6w8WgVvh4l4G
ZXBLlQAndFMsJVzJk+XUDv4pB/mRfiHDS9nkTnv2EBjsz0xi4RGcX9iFV/1mksfqFH8hsnnZqkrL
APVIbPEHB3exA0IJnPbWfeXkkhw+G6h/V6er/jYOgPgDkrqT4dU3ciBioKh1sCmuye4drrUjOczV
CjQk+EfC6tbQgDf9yCGcI6HEEPzycqON4Ou70YOK2RrX9zX8mzRUh3wvdTbqgWqF7YE+DPpcWFTX
2TTVNHvgK+wAJsaRF8pHW7LpnwbOw/c29gGykKTUx/pAZ3ittf0kQMLss0uMDTqpU8XI9VnTiohE
JlzVL3AXoKtqgXbEvGAPqU5U2NRVNrFnVA4AkcwnA0BR3OxWfteJJ4Q+dhVkgnMoZAKkgdCpH5d4
3ez6Mz+YPoFz0XEhy5k86jaKG8IO7GiDAYjFud/1WSJh4hJtxFuzQjI8u8t7nGYyQRwrmaWPA1EU
0Hc3aVqUAIGbLwRyyT04g7aaC+WEuOUoWQmGOHwcpFEDJSOx029+tFkFyJZkK2wWODhwRf/TkQLZ
AwAsbLXV3xue5i/AFeDfi3JVSpq9cQ6u4cQYC+N1da5+3zR74tL0UoZyZhn43b2xmnkfAlORQk8Z
cmB0W2lJLIxXrT4d0ime8u5BfxcvObsRVLyAzpzXT0ymE07RAuoIdfV7iVrm3CJWtBOfKITgH0r1
1ySLTzAHakA6Tk4YfzidnfEGsQPeZiVz1HM1HvHa0nSR6wM56escVCxfqc+YJhr2BfPZzqjYtsLb
Ii+q6m1dXYuoVNAkm17fYUWfj4ts0QFbzK7YEjO7myDtacvasA136qIgWekkrCLyxARMDgjIkz0D
9A/pJQQtLII7sxhzEKhOzrncHxRq7TdxcorA4Lqn4ZWTJUUx/KJ+1/8QnaNTJOg284jliZeGi5MJ
PA9V7QmBnXKPHF5bRjONWASws0f0Dco4Nls85Osx2quHAKiJFpSBh3Ruv96AN+ayJawBJUGpqz0g
urkc/s3yReaml4/D2TKx2nNjdaW96l2++x6KHyJPc/MfkvlyP3x2+OOIuuH9eLzPwn6cxLHrasU8
xHYFw5fLvVxuAyRQOIcNT0e/eZSwbC/S9eftRQsMDlg3wkehLPRwgXCBamzsmLwZt/uFzgOArA1l
4ApRh0rEIw89cqmD5AIlosIigVj6A+emqXWSX5lX7th+d/2Xcp+SJn77B7pkaKAPzJJFDCOZfgth
36xCRHo0aaAanLMxY91lqsSGXx/1fb5sj2U1YanMTMq9YfGdMQ2NAzbXnYYwdN5/Fc8sXhe/ks/W
m7UeHJlEcUFdIzT1mGKaW3ep2DBqsO1aQBbyJ+2qM+I//srqn7RCnnlpPf1rxjUaEepaA9iI/0Fp
/uTNHJXdB0/bbIE5zsTLIHDe6KThsoARkwP+UU/c5PVexZxGWtxfAIlkQAQtedcs8e0Ff2KzqXJH
grAJeKHEr2Y5uMpfsBEh1N82143MIBlDAWA0zahPkngoTn8yUqNmJOY3SPlQrjodJzmfeVrbwGGt
Eaa64JkHjAZtp/VakNDqz5YAddf36cXsj34SM7zTP9Jt7HR0vYKLpA607YKjANrlyRhKPAoTWEAj
QUqFK4Ko/kAhyMsh86jaX5AjZup//ugwe9e4mkuAhJN+1x358N5RL/EY6Fukftfeb2CtTEv33jvp
1l4/WH0tbhgjME/gQ/wx0Ob9BSDaaFFvwzNsLIZBSz0WN5zZEN7kncA9yGuq3yb1tIMmnVmNgYOY
94N03jN41SywiOZTaDzAsmlhRk7SRTEtQVSer2+YbIzyX9yxmINxS/uFqGTKbIro2TkICAgx/1/h
W9xn7z2wWVYtPynbIA9Uhvde4Qg4gc4QygMasqlbV1y89+nhfe1kGl8rQhzpCruYSIu3XXAiTVQQ
juxNf8Txh7GJRc5QZa9tPxC+5bWsZWAURI24SC7SP1Y2kdiDf4o0QDAwqo/oTUWi3ucwY6Sk9nbM
AHjEU+aFPlNP8xw4NCoX3DjHSYj6hdFftEjCGDhSkUYH2yFcCY0TyxcZH3iNChbs8dp8mBgS1F6W
am60SfDnCSAXXXf6ALHgzJeRSAxLW8Y5reP+5Ne6LTvc/kFwT5krBQynxdPKd/VM3m+DXo+rqf9O
F/KcXZPWQueXWrAOmBoIIZwOMMnn7U7JRVokvGKfLw58PG0/tMDZGh3/Bo1gVdO9JXZDxticWBDl
COE2W092kLv5W24JaL+rX8Y4/4+zM9txHNvS86sYfW3CnAfD9gXnQdQshaQbQTGIFDWSlEhRT++P
1YA7O044A2gUzqmqrIwUKW7uvda//gEvgUgNEZ9175xY2Ud7i2E0bf9BS9rwyfzo1Ou31CxF4f+m
pzTwLQ7BtWfxVc+OvLOD4uOwo3jderVXI0AhtCBTPEyHDi7y5ANJ72BPExm+mOBu97xkcudQeZsc
6C0qZ5qBzIUrdmJuhNch7isRa+c+ZC8PrcotFtCw8aANDRdteqBjihHRoDIVRIMcH0bN2oIegjs5
HHVGwsFzdX3v1yW7FtZv1Nt3/1HOHqbfST1bnz9fC2qTEQs/TiOxAkRZS6i4439YrQfT1/0es4py
DDVxS2oJk813IJgOxIRRZv6jMV0/YGHH1aR9B3wflrGKoA3Hjjegt5uHYY1FkbNl47jhp8+9CESi
48SVVf4d8AkkB6PLkfRhfcrPUQlmAIjMG3iKIIFizYGeu0G8WUSHC6WmkNT0gyFidf5AKn/NfekO
Gy04ed/1PxO+1xIzNyWgQaelAsK/jc54dw4fT2+7Vxe3yBopM9JV7/5hR+WkjBoYUQJGP56o4z38
WFg+5JRb1HDPHwZuof5haO5Q2XegRtVcPca8+dIIUwwd09oNXLj+aJvpw3yAcdqNLLYpWo2XU6S3
DWeUiOWve5JtcaHDp53fZvJa/wIlYeTSLnBN6dXfhA5s5GXTV5Tb8emGbAwYzDfBgQFEMUoDwuvb
RsoS7Il8CEO4D0iJkPFEEOckR+xs3uUiyWl5MsalbAuceyY1EsupxpkBEY79/Kw+NSs4HyNdjhny
MNNTOA5e2OPGuARZd+9xGzJX4veILJya9t28js/NDu2WJfrKrI25CzT1x51SRgbV2m1zR/DEbfQt
qEPBjI0gTw+KUlgZEeabvE39KUhZUJGkzq5WMhHn0HehzsFiHIhTCwcpyofDupkUnjzMdjjyVovn
B2ZfGAS+xtmMPkHc6WnjloE50L+Yir36fJ7t2RM9652ncsPWRXcO4Y0TSHBqxgHYiGUV2nV1x2Dn
gsngPNXKST5vIr4Wv/VEuqxx6wGiggs5lhk91Dk+k4LJ3TlETgTH7RDdIiS5S5M8z/5ZmTRrwEA1
bRTnwtfjHdOWkyypSq93bXuAkWeM9eEC4zwAc5iNXiAKHtUOM8MqpagTp/LkeB+A49O3SKiB1udN
Ez0/Mg4QWJLdoETUALjTDS6yXyYiFM8lLnnXy+yUvz/Q7uA0J2QDkVAh5KJ87onvvd+TtyHE4BKC
Kkm9sTQVIQHdBoI20q3BQVk9zN41r7eVP3tn+jFoPLh3csiXNe5T0rz9wvCk8MtFB/imIMthPoon
fe/0QG5Rg9sM7Qxeg1VFhe6xdHkDssSAcS+k12qQVyNcgrDlUXnLLo8VA8hH/XE8uUpN9jwUkIPX
sONgQGceUSAjjO3ndadtVIuxVqfVZZOVe6lKMWA4b3tW+QUdNOo1zJqOiM36jK4aQBCsXho0d9c4
jK3De2Y6DeWu3m2OzAQOMKX4lyLuqFKATNlKC21K1ou+QA+NROPRAqt1bH+p+Eo72s1zeEZaX0b3
22Z7mIgGN8jYKjaOfnmG2GPFx/dbE13V4MiAsEOcaB9RM+tqQHMop/XtrWXwnfsHwHgzuHxYA5Mm
k34CgDsPz3VIQZpR33OCoWFBr4lHdiq+M5SxPvMBTj10euHzGfQcnB2d3j1kCt1IEdM0DSNHyItK
H1SEVICn1aINChosNx8OytnXg8yBgvf0+HbV/Kbz79wvlA36L4rtziFVh3wDdW3A8UIcAgwxt4zA
EKNWxHcZi6shks/XkxHMDURXDR5Qa9wL/ul8pbIW3BeABKUVnT+YwB2bcbMo2sFtI/asyDNMUYbl
WQJ9Kfs4rxmnAUlhpoFHLFg4peKHTBaJPCghWx3x5MQ9YGYpQS+suj92R8bEsFwNtzY+LoRNM6ml
GZMxBpDmOcEcvEBPT9p6iNkaJMtSeoIvK7u5vD6Y7401LJCFnIzaoaYzSpJGjOiBkW8XYpiQUyxI
u6oBGW6Dpt3cOIqEWsfjCV/eC4OPJf6EJIJa1Fbv5RPQPDpKL9z6zhuWD2N8XRuAExr1VMX8kzoQ
hAiICYp7zpYgRRLwOS34A5VXYnb+9hE8wVl6DvxMboKiW2i638GHfaeSJvbBekAUcMRLvM0tp70u
pTJ6CQhq84XFhp/Bfa6R2Ym6/SzDs7J5oSTK3+SqcQtjKVXoi/v2Eyw0w684RyNhZjqeX8MSCvkK
Jn3fynVREbaRpAR0P6fF+f05DkErHy7d1eO9AFcDcYQTjFtmsWt3x2b6qsNS83nInFfFZZfjSCkk
OKTGaPUpinNlyIocWcoQacqBPLpgyzaI+LuY3f6Jda0+robNRVzv4xcEwYRMPRGrULfb9lnesAQE
91y6z356jJf15tgNHkh6FfXtdtP8bTd4kqtzoldFx/ooPZV0HkLXb1Fb4MB2eX8CLLyYHqB7gCWq
fV0u8Vn0j+SgZGO2qTuo3Iu8nMDDHDArR0/cvh5OwWaGpN5IIE8/8e16hUeNceUbXL8XRw5TsC1m
ntjcwdpNz6+AiFCAagXS/g037hh97qVzxcdcRd3FVEhedFinvVXR+QLPVkXllE2RcIrM3CP4JKfT
24NxxTYVgtemgq7i462BN8XyuMae65ND6v3I/IaEmIw3yGvVkNEbHWj9Jg81KKCm8xwL48O8HrC+
A+TCAcjLq/YJcWXcYIOAVeljXkzbs8+wHZIhTQ80V8GGtoaj9BKhCBWZsH/ukahiTHFAIft5Sg1p
pkUV36vzwHGNY49WaFKg6AM7Sa2YpgJIFsE56CT95Y1Brn3dnfl2IPgx2CkjGn3sdXX/uDx9sqNc
8ROjx6ZxhgeJrQXQ9hmPWY8hUnHvMwaBYUz8g+Bkq627RV7K9g/xJmAhcMb1Fh9H9jzTLbUwR+w1
6sKrxBJBvUjr6elv7C+oGvPhTZqbI2OJS7eZyL4cZbAXCYJxxZURsw+Kb5kaPlOGbUdHj454e4En
vb4MzSni2xD0DJj1gpinhNx3kkN5xshdDK0oa/A2OyTbKfn2g2yutYN+5lmA7QOjQrHIh/rRQfd0
SWnfGvsWgMPkBFm847TusCrYk6AAGgEn7CWAYpR7Dco4ciYwdGfPCeGXYuDw9Uof72r4GPAk2Xuo
0HO7wIkHuR+/XXjgKviIi8ZrOdqZpviMOk9wk64zOt276W7PGKlh8HAYiUQ4bXiz1OlhBO/URmt6
VBHKcGH4t5vBmYmshykmyQWTNrrLAQSTLTH3FRamnuxT6/EKXOfPa0CVgTyt+uo7GxzfnPPFyRoW
D2oMsXPprVFG0Jt55APTm8LZ/2DEAmMxlcb9xYOIJdamH154Dft8qETGGhdcjwlAPWcRFOC+iYxX
YNyOwPDLGadUR7eZMDBvGqajjO/d/NmrOjI1PbDH3Yi22toSnkLQJsavFeS5y0DEtOkTBySRg+r1
Qf3kyFMsEGipNzlI7uHpngbWpz6hnTEc7FJo8ZB3ogSfyEMV/2RMxyLtH8syTreKd3RT7zCq5uXJ
uMEnOHF0wDARxxKRBCINk2OyRc74pjvYYkhFciZh6A5mOe1hyyn+UM1A+5AnIvGUK1Y4k1NaHkIZ
+4wnDDQvCG/sOgRqwk4kVjPXmJTAv7ueAxLXb3cmh+zS9mMvzWiKkCcT0oX/8QAMBx6wSGiB4oNr
HS3/CctqTJbL9ku2hnSxcH9CxJSwDDQfqslwu6jf+RGUXidPHeoo9Ph0YojgSUFDAa2Y4kwRQRMQ
JgXjoxEv1Qv2KY4GMfNb1p2ckkoI0R/j8zsYlisE7eql+UihLwbYv4B6/IAJAoIRFpmNbhD7hAXB
QYg2CR/RQwYvsg2wDROu/byf8Bvyto8ZU5Y6G5hJ5/YXiS8AlgcSnn7ucUpJgicAJ2z+eWJOumxj
yjyODi6CPbxM0AW1tBCfVEHqA8OGCPsm6NfKFxQ/NoH6Hh5Xclik+ImU17cMWF3ZMwyHkgvrk22q
xVcyeiKbBUIt0ieb1DbRF+ci0ng6Y2pJsml28kS97406YLiUQtPtGv9QjGjCzzP2oca5TIhpLMI6
pkU0vtoE7JnIOxvGMPP2UwLXXMG1iesKYagcwEy3Pqq8r9fJ2dfkowXCdge3JCxnkMflN3V60RyA
eOFNDkrWOa6g8SNnY1W+VHYcErUOroqoh3GWNmbwjhvEZSRwxif80fioAQb5xrhjz6lWD3hV/Vbj
82ohRJY3ZAkwTDtnKfDNff06E73BDgSph6EaXVTptGmx7uJLrwHy0IyTG7odwBJitPAI+dNKA/VE
TB3IW0FdyUK6LV81Ax5WgrYXP66cEmgBIGfB0mHQ94De1yNINDnVgJcMw9adxnbB5qckcOK3jj4s
YBGNLugF3w7tFxOBCyN+UDZjjHNTNjqjQ+zZmowHVJ8ZbQHOU7s9fIr+I9X35guFIEsLdXXM8JvZ
GlDEgkEp85HDZ/MlToSR/sJ6D/Hd2Lx5lC80/phT9WMnXBum5d5SKNvYeK6+7GOG1TGcYxR28npk
hO4ZLCCyuuga9bT4eBvy3jMaPy5UBZPkUP+4DQHSuOPt0MzRGYmEleM/lduIeGGd/dt/+x//5399
PP9n9nUd/3uq83+7PM7j6+Fyr//3vyk/5SDLsm6aoqIZkqF9S18uqrIQdEEQFw/0vpgyL07zNiN9
pxmDmaFPERyVE5coIWkKG1nZS0tiYarUxGEOjA1RxG3RzTu6azwyLL8Gtm1tK/z7RUo/BSf/eZF9
hPTHDtvnjFuS/rtlNlLXnjNpUVrDE4Df8BVmaQ18dvch+QopB8plwwAO3o8w+OWz+1z272nYf372
t6T7w7aTTlLHZ5+X4h4u1FcFfoB/yhJthP/aw3KEa0cXhO3B2Bho618+/sfno4iKpCuKJErit8zo
w9XKxfJ+4+M7ipZu1+JP8XDQwnHIT1njw18+r3/e/3K7f3zet5j6V6GK1lni86oVXrOG5kGX1YY5
Rk5LZL+sZ1gX/i+f+ePjVRQWnyKqpmr0//2PxysYllgdbhdpUWv+E9EgrpC+ASvLOcyVxeK2q2em
4hxnxq+R3D/e6398rv6fP1fKdUsX9au0EIOMOgf+HGz/3gEdx0H3tjGxmrt5v9zrT2nnMunupikb
pm6q1n/+zJv80l53vuHFwXRAAk8jpLgIgBOscGJpuYViBl7zy4cqPz/U//eh2rdUeeGlN5eTVEgL
vAanzEcx5+zDy04uhi0OZ+X0htO1MEUHk7yJvsihdg8WlKJhDi4qYhCIZrH9L73UqqFauiyKkqV8
e7EuunnTDyddXFgjMEFsMowPoMfzzvCNoaKiI/TYViigxXdYln9/Cnr/1nxf5bxSsqTphm4p398q
9VZYqirx2ZXbp76+wosP44wICNm7fB5CtNS4oWOVk+CD5ZD6iPErfp2UqHC2NqTsOA8XZTdmz4wa
0ywmssatPCsATQmsMY5zTCNuHiTTdBvR3wXwdPnpjrnd0TfWxQIE7IwD9rp9QyeA7/EvX63SL6K/
3d63lzg3zvlL6G8PF09Hhu5uYKl9JAeyGG9jIh8Jh8PENc194mJdmdtWkm2ku3SplHbqu5zc04Ki
mL/KiGnfYPt+HU3+/ggk8adFqcqyoYimrpmG+P0i1dvt8SwfIsNgeJDOeclA5XL1C4tyzG+X1RhC
mkDKgw9ZUNq6AoX4aVeNILgBuueKB7dLb+dIAZ7tGLgYTlYLTfU60DUH8fGTJqF2YDeSGgKWnncw
RhDIYUs2yy9JN+Z3yWMT4IuImhNqTlwyeutcIBSwoWpJPWewKqn8OLcvX9q6OU9LBS5Rzxbpud/Q
LZiCYc7HuIZc396d4fD2xPmT1leAP0835OKbc9mG2PEB1T0fjI+htwDIMeJOKAjbnsd6GF0meHkW
WMKSxkkLi6Hk2b9AuSnPvyx646etR9UUXVN19llR/rYLnG65XLSd+WJVEFkWroo0+eyTtzbMowYl
sXVIEVNwlaBf/uPMTpdbx039kwspY2UlcN0iKIkMHg9Olh7SwB5693SBsLnJ7HHQeHfb63AJhm9h
r9e9ML/wJnm6dxF/wGFof7mdn9a4plC5yKLMAtL7g/OPQ+Nkldbp9silBWNhjCric9/30oVqEKp+
Wao/nU9/flS/kv/4qLZ9SUWHFnqByqE8hqoY3kwCXgv/sDCNcF2QBoMUsQ4ZuES/fHT/TL6/yX9+
9LfKp7hqcnnV+WhY2jT3Z+rI0Ch6udsrZvEGf/84+bc7/bYny63SlULDQXEYyuxvZI3CSUP2SOAm
+Rge6Uh+k+TY0GANMYAm44iDasrZkPz9OqTfbru/zj++8aPZHsW84+G+ZkyzRu2VdLdu9HSogqm3
//5hxk8l1p/f8bcyQDy82uJ55cMUI6LxRtCdTelcRNVWd8qKsl43mZnaGbD54P6IxV0JoZYHsM72
NEOAfNBfO82VF8JreDGmjL9Kw799qgttKoFxZZ5WxLwiSNMAfU2mxpy5z+iQNhL8OldY3PePasLe
pAnDk+VddFdY5wKmd85t83oG1jMgRuqCJoLqnASJKXr1qfa0K/QodFXhdVbmXv5LxSD/dEBqfCmW
YRqSTh30nx/A+ZQ/7rrM5gyt2qXjcvC2wm2AiHr/MoABOEWfZQ2NVI0wOB1dR1DAyhGhVMktxQ7g
l2XZnwT/8hL8cTH9xf6xGl73bWFVDRejB0wRqzGjw3alk8T029v20w6pGYZCTWKaqHz7PeePD5Jf
XVler3fu2oJRVtb8X+Ne4+DoFDtM4PLktzv7p7T9fmu6rLEtK7Isq/K3Xexmde2L7xqH1EPYJ4mz
CePQDfQxF+MVJ4egTJNNudvkjjSfE/d9Dp44ctjCcly7XuMN6tVYGpJW8SUjr2l6u+Xz1TcuNKPO
lOnB056ag0HQukOcpg9g2R5K5kVux9fxop3xDxCP3DAbMU0R9XSPJwVxz0AbD+fv75j8TzX3Lzeq
yIqsybplSeq3Gz2Vl2ehvEpx0U6WXWzYW6QnrmVx/FwGnbO8YISBhJmoWjBwtLH2eSo7I8aHGL9+
cd/0nKjn0AFSuToibAAMHbF7c5nvhJuN4hOH8FGA4Eb1nsLayDxIIatbJDvPwUYbjMrNyb2mfS4k
2QUH73qIb/7pY5Sqe8LsbBxUau/l53Owm1UJyObWYFT2cXqZo4lfbuNNxzE46me1tphutvt+2lFH
TC/ZIWSnQTnt4W0Xb/CVIsmWLA/pYr/PD3EJpd2aTqlLXoE9qAcoRW694R4bOaih7K67Xm6ya89O
GVnBFZFIfgmug8HpFDNoAj3HxNdeM0tHFj+AiYN59HprL5og79086P7CeiaHAobWgO6zsE0+nwVq
bJsWXLD3xxnC3tYJ1SlYWxmCp/L3PSzrUvaYfcAgtOUB2Ep0A7iITQh9Qx0pmb04jqudulJXYIY0
CY2bWQDvzmOOLPqMZMdemxY8NgegZNSHow4Xt3gGLYJ0TNtYI195//z76lH63eZfFo+haJpuaZql
md+OA0vL78LpLrwWLWSV5cMz7JQY73gDCXS1keyRjeprdoggx9qDbgUCZa87d7dw9q09KcPD298v
R/7nrfzb9XzbHfVnd5EvRiYuxIW/SV3FTso3aOd2sjoPjRUiHZvJbCKnn12ShERtOiWsFAqsfF7u
SkgBqeTjaNnXXkxL7M86RAT0WblLaNdBOhqBdPc1bt+gTadZalB0HQfjL318dP7ZAEYyydzzzJ5u
B5E9giK7YX/wp89JEM2lt2hKABfDo49AcHTwtLD/6RP9x+Ngv/WoLvwp9y4GpSs1roFQOpSmb7Aa
sC7YmyOps9cFGOdCTcpRPGRpDuPCZiURUj623GS55Mu37CzE5LK2/c0yCcPZPZhNxGDixpKzyBMn
Di9BOHmtIU+/LftI+pQYq1F6iiy+g81IG7z7K8NeGu7EebzvE917zcRJwq42O9urQ2UnE2Hc2p/6
dDIrR6TRM9o8MG0qfqkg6TF/WFeGrIkW9aPC375VV1uhKavX9iQuZMYyczhY7/icWNUEiiyezB2k
f2iuOxWnVDQxeEvHt6YX590+mbioPfdHwn8eMseb1mCB6ai9Tts/CSNoEtJtZC7hrlR3uBYBTLSc
YglnaiicjFroXl59iqAAHjoW8Kxmi0AgeLjEAtT3LJAn5hDyu9HHgbBJoikjpfeC3JjE76e2uSHZ
eeBFFLYpiUXXtMBlwPAqNEWQGwFixw85kLAnjI7dvDDjtlf6hWdhCWWigTsIv1FMCmhbmdtisPki
XsSHk42CEAcHF3N4ZAuAnqpd3hMGZK3ai8+698tEW6BDvW8Mc3AdifOsdvUPUBpNd6tj2PSDN9eE
OCc7dznUYZgjGRzhFwHrDSGQC5vX9JjoqKZfdIEQMA0jPUEg7QTEGXmsCTq9eL1S5H+YeQK4Po9J
iUXpY0S7rEm25lrrnml9dJvWQ5KHYuJx9wS01P+kZwLPQulqvnrr9rcKGtUDHwap8HJmI8QbhRjM
qmrYKovWmjSvGLASFNMnE++0IGl50uIR1hOfT9XGuPyy0GTjp3LK0HR6LkU26b2+1dWdUd/E50F+
LXjpyz2TDBKr/f58ebrFWl2+OBLWt0/LR2YvfrUB/36cZtMVyQvsERi0cXH84ynqHF4T7Y7JlDHK
lmdOUj1Y3d1k03qb28D1azu92jRcaQo7AERLS0ByIxYytDp8EPdZ5nfEFj5dddktqW/aVAofTztf
tb1S29Z30kCPL3P2e/j0IzMg42lYUYDneOesO+8+yx3YGDUakQG9atqBfeCEGB6S61DA6Qj5GRi+
/Uqmgvfs07VeQ21jEHYzwslDSB8AybBdPDSQyAUOUJUdYQM3+hx5w76J+vAG7FAxBL3BQBpeQnk8
HrwhrLXXUGB9Zh7Dof5hTGTmNAOEP8JECYzgssNCI5tDreaspAXEW4dkA7tmrH8iFZBgG1YmiuxA
YYHmTvUKO9K7GBjZsP8f/nmAVB0rTM7e5uyaKxLIqwli0JQD7TrDwTHARcMtJvs60Rjc4YP9DsLj
1slpsfUEl5GG+9owDzzbE5y83EdijRn8TJoAttAkj3lPti4/VVNknQIhQaccLeuQXTF5rs2XvYSc
hRCkVzfgXARdd1gm2xfcR5Sn9bsWoUOnLX+8YX/5S4n/7yDX91PMMHRd0SVDEnXxGx6g5NpJPNc1
p6qjjPBZ9rBZAhmQVo893JwGyWvQDIQPGHYsIDPA/WfGqeX0gBn7hSusMqw0zuBL7I3IWsjBRuvN
3OQfK2t8siSebM262XReiaemra3wq1L8reDJy8un4t8i2soqggg7gN2NlVT8mD42BHXCfwCx2lwi
aQXozo+8s6MNLZtDo3JXqe9HmKo19nROblrrHbzcPU6KGQBROUHXWE8QDPrZBH6bkyVgAuRNsRHj
BnGa1UG32DIDJVKJVsYth4S/erCeT1EvqMEbdF9iQes9vNZRA5B9bpWo9ZwPw2MygowRHiGeJ5bz
YpC2OC5QOqYS2i68hMPtwHBu3hMbfddKlUnlMXH8qC3U2A6r30i7DwhnfrMvhqJvxOexhJdbFZhv
oAnU5TJWEDhU7vUGAMghfOIyRcfh1wMVRMit7DW66InI+PfsPJ3z4OFDcgiOc5R4TCD6weR84TSL
s9tF4uD4WU1JgokYzPuQFtfPtEj0pPSZVTqoVyIqUKrNueSJAxpJfljs/du3Kyz3hJgi2nuM2kgj
xAZRzHMhhzGDfc/oQ7UgJLPo0TCGt+CW4kkTUDpj+3xJY5RZjNkxgvqEH4D+ju1+UsTMGaOwDbdT
gzfpk1fpM0+1MdplDvSwm1ohHp4h/8y4sfit5+g31e/r25RVQ7HYcg1D+7bpFgf13gjy5bVIKFnO
eBOwIZLKQQSf1z9PiNA93EbjOn4ukIUlEHoZeJW2+/dyUf/xOkCbpX68ptJbcp1/dJU3RhtGnd1e
CxxOUGIWgwrpFbTV0m05MOEjWUjMhhKBjujSrp66gaYKY6VBAYzEGfNju8J24+RcdwAN+D1/qc/4
RYwf+zWmCVnSLQ1zfb9CXJk9lc316J+k+IAIB3ovp/AD7y/yN3vN2vzyGslEb0MN6bC/QBsBGzcR
CIjcEJddv10QxeDuyTGUhYzxBDQwzS8PRfkJ2aG1BvelkFcN+dtDqbdWU56PQrfglK3cZCXDMHLT
o+fTqpZuMJCc4c6zJm8fsKAGw3g2+Tz/Ur7/OA358xK+dRNZedXKk5y/FkDNKnxncJ1qjlGhNutE
57iXPuj9qrX2Vi4e2VfFV75p9sAzBSFL2DroE2NjTXCSg7ryhNSKG00WI6oEzf9tBUs/IVN/Xum3
ldMcFPn6vBwIG4ofy3NIfi39+ZsWMMM+0RWu/75Qlf7G/+WF0SzR4skokqp/+7iXfNWre8GzuX1g
4mpLmeuK0FnS0Xt0cvGwW/cbIeDLl+qisXN0e3CdDxFqxRPBndTh5+2XN0f98c3544K+AT+ZeLy9
1NaAqWi7fe9AZ8QM+j0jw4xzJwvR319jc91IOyrM11AJTrYn7b3bVErRfbyFFyekHYXN5OaQjLIQ
muQ7o2I9vH3gcPlCwvxLpff/WVv/8RV+G2oYZXNsSnPbgbFrfTu460s4ZbZK09qZs3XzpdpfBJs5
tre1advZSu24mobO5L/yLHVLFQ1VV4H8vy3ygh2nVJWiP9yh4jDcR7ng4xXnP90N4sKkdCLi0iIC
2wRPXyPkeoIU9VOsC3y329BcKQ485qO3L4LPv1/ajyCzCcJmgbBpivZ98JebhpbLgtIBBVkAGXRY
6ai2o6hKvtR5vysfB8iy34aOM5nAkTr+8ox+xNz+/PxvX01zlqUsf2rdIqeP5diXQd40XLm9K45U
NKh0Swnn/iE+kN44Bfi1z2kthLg2CI5xwwTO/+rBp2mTfDUwXbwjbqK4rE5v5+hEJob0RuAc7dM5
GjfO4OF6junPqCT3kCUnnT2DtGa5kzyokyYLIaGdcdkqkSai8aERsS4+7mOt4Vf+379286ce5M/b
/vZ210arZ3rJywRpwqFN4DsfPd/nqBNt6rvSHr0rIbcK1Gv79xFGEVDzwhfmVX2BD2OPdOsS7qc9
yp10U4JVPP1LlLKY/HkUTcnQOTljfJyLs4eqcVwCHIMaRVo68EI4PLYzyb8MBKKweIhtwYl2zAgU
eOpF4zAOjz7gY/nGodPwylZX/5dF9+NI9M+7/7aVKGJdbhVL7QC0qb1Xm2h6+KqSpzHfir6pex31
r3skyO+Di4fDZu8cZzbZTplK4xXnfLbivGtAeLQHvmvhUpgn293fn48s/7T7/vFafNs6yqNgmkbB
FV5WWuUt09EcS2K2uENwv8SQz+xhYceZC5vP1T5/+3p+2votGAmSxSjeNKVvSEjblldFLnORrf8+
OD9dom8oPWTCsaW0kwA2++wdJgCS1+AN13uUkCcSGJO6wasTtmUFnXAbnXEC84/syqic3u7ToxV1
eF+886D//l39yFqyVKb3siVRTBjf1vKhqg7bW8Mo805Nq/Q+apd5EfEy32RbF6PLWELslFy/DAOj
CPnpY7SB3fgcZm1cb4M7tC7gy71OyisUMtx/ZMzxCAz5bXD4U7EDkcDiGzUtUVe+PdL6sT1aWQtO
iPbdPuEUkhxTyp4h87XZ378RVdThJ/zrCmIYKnJgKpJC3dsfp38UmvetUbd1Yb0WQlKtThih9Nhj
jEjtxCGkzTDKizdbenokm9M0XWoRitLJilwhyQW01IONf0xGzLPg/trug90Xu3RnsnzNlurkTNxH
Q64q+J2522AhGKcrt/ITJrxQ01cJN4gBYCl4q5ViT/b7mWyHs30eJF0AqNd6jcwfuqLcunIV+Thd
mfBO4sSYEdtB5rPg0W9yUo6SS197vGmApk8um0jZzO3ijrlTukENkcCRdau5n0NTtd9RflVU9eiw
7DSp/MkjnFgh7WqMaouJepooa2v+2drZKPy8ekuCGjx298eQGn91c8POpjG5oHYLZ7cNEOfEcCuV
1+vzcykGK9SmGBFSAXHdAuwQWuN0AwIejpAM7y17NKodH2E1jp30mGUA9ZY0r6npTslGXFPO5qMo
ktzUsFcF1E6+3zRLmBjgPceXcN1hnTPgseT2clUwS2Dx4oHHryMaGGwoSlExExxycMB2UheQdAK7
wRbvzNWz2Z7UN3jdAO78qpyEE1QQ5EkPXL5pP19vdfu9DLg2/kfdsQGCJZSaWX7uwEeZAxbzkD/4
zCGgEiwvuwUDQWnkgsHZ9XCDYofe310lyZI/f9kFyQqfFRLfZX6vsuK/dM4BNn5Fnwyb3YV73wNV
dbxEFdYmhD8nu9tw4fQAfIONgoNYYLLsb9X0PvfwPGekR84mRTrjPHSGMNod2Z65Sc4Xchgiv0WO
mkzCmewusoO7e25iMQwzTlAPQvvnI7Tc5acOtBCEEHKcxdNz4j3hlx5uIGg6bmDVxzfWto0z+30i
2vtsNpEOyQ22MTizu5910WyGRUKC6YuP6B6tOOsLuwSRFNZ09fDu7lI1uIrVbfDkUYFcPEnOi6GR
OKN5nYIpAH+zGCDvk3z84BlVVtAD/z1t1EPe9PQR6kG+5qTA7OUwQ6ceL3J2732/Hi0XNvP7JIw9
b2ClHiMdh6UYXt+uCfUEL+1S4jmqcvxiroVIkSsxF739CTcH3O4MrAW6czhqa4dMvhlo++fytkpW
YsdDQDD7zwtHvTwVdyPJvm7gImOubQvvNSgL4H0x70cUd4v/wxMCtzrc7YPqaifmoll/8srj/zCa
JbxJPSJEL8qILFgmboin80y0Har9TxkNcR6B67JQ7bufWO5MTPYoO9ylvijx0Q1rT++L3wohOsDc
8l6FiTRbGvk4yVMUiRL+Da2IYmDWFLTex1E5kxMGnu6ECG+XSyi8GPec4QLkDdkDv1z5y3yAFdNe
ithinPi5jBfOxdkz9cLEhWECFGl3wXv8yXtc2Muw4w2nYXJYVyvmjBi9eQnCdH6FcT6eIhuMSSqF
AlOLJiF8bRpq0Y550ld7l9sL2gemEJAtXXBWOVBGpEM4VNFhGO/y6U620frirhKe3fi+9BaP2c7Y
72Q3put4CXxwyNr0lGBt2sP4NomHRuzRjyThouql/7t4L7izyaRLZle/GS4Irn/aXMK+P+CV8dWj
lIzd5czx1lpQDHfDXTPhJcn5ZnoUkgXE28B7UrlpMX+hPsSaBY1n7tV7MOFsimcZCBz5zxA39pvN
kZ1TSQ4TpkbyfDw9O3N/9M7exF8PeyU6G8BbXLLQ+sKA6NxRAeSMupfmT2X3rVzXGiDtY2ZIuMEq
xaiGirFkOWEkOTrE6Hn9iF01NXn2AHSjjjnK+/wYguphkTh+v/jzgg3THoFm6E50ZURrf73eovfR
hnQhy97UQ9lBKbpRFwKsKK7d36A3YL99RfMn2hfAvPfq/5J0bk2KIlEQ/kVGKCjga3FHBVG88UJo
q6jgDVHBX79fzcZuzM7OdLcKRdU5mXky97tnvJswUTthN47WayBJcqI8HIa3764vocnvdnK58d/m
ZEOk+ca0EUnP833iuNeHYQjFIrC42r2wYcIBE7cDW8PXxnzFZ5byT7xjfXVOS2f3Da88MKwEkg/O
TIVazXgI2cickcZspoTTqSxe4xvz15XTxZzpSoheVJKTXHmD6HXxNbdp5vWAsR5HCtu4bIPAe3vH
d+SxV494vidsYmyHD8SCMoUEAzlid8TyIucs6UwT1vhlks1oGcpDzJKGPIHlMdUnRjncEGbldCw3
2bPkMIlJ9B+BjRY2OxuSC5hNNO9xknzIgBA7Uga17bAc65z8ILJ3w6ofUdmZdM1ziBFv7TLmBQOm
Py0cMSyPRRi0SeDxluI9ttCPKyufgTcOwDT6cBOvqa+Z7CMcUpyNL3v9LBk89L98grcA1H6LmD3+
eAO9QdpnVhfr+bD3MRMEIjiN5kc42R/jB1+347RsEGj0uhxnT3t5xWCUHedRmkC9P7DeQXRvBbc5
7dpR6fiz3BU+p3D72IM142PAAgYfVs1Hn/lfNhwZhsK89Q/n5f2tGTUvGzeayzPu1XJgIek2YKds
8wHf0jXfL6eCdOuCDjCQ59xJKRA/3LAa58LMA4ecPueo41bfOkExcFrd0sXriKECA9yFd/Pl6Ll4
sm6vnNkM/3aJlLDWnWhds3DPUO6SKM1ijs41EDPJVCW4HxHnqAWLExHqAzZijt6r++VJ19zHLzSw
xdLcwV+r8P98NbWSLs9ajmaIDAJ1q9zlzeC7wBIcg7CPJ8sG6J4rpMuR9R/TApQry3y5XpNuxpLG
hpS/+tpMz4kbN0s2uJGy4FecowKQY/9OJ9c3UxSYBAD5abXZ3eYSZumbXPUjf/IMkrMN7zzrbvzZ
ncMPC4FxR35/K9geOjskD7KccKKrvePJTk7WDJNH+ywYI+hwFVJZ0wznVxZLmvJFZ/F0ceUjwcpt
JFOEq6+lbK5mh177bDvRL4mSBH89FB+HvjZ+9CedO+GHBFVjA10c7tIHMTmt8QEgFUt1cMEyM+Sd
WDhZL8Bs5qoJFsTzXWGkjq85e1F3Qr/L2wUH7topmoEcX8+PG3VEtkSqkSCEFp+Vk0RpPWZrKY7g
Nc5OQuvOHcj4DBwIq8XcIzKoR8esCNc96PyPlKEOhk6CR/Y5AEGXgaDZlM1tFTGQvmPrw1UaNKMY
9zv2c3uaaoXH0skqJydpgj2J6Dbx/HmMvr6OXYxO6UZ+0MhOjeuAyRDadflcYi2kgOKL7rKFP3Zh
VZiy3Lxnzq9jJmc2rNzueWUEixchb+GssLKvibL3ZghkcxRUi0MGqst5z5OA0vd1YGP/jYCPsUnE
wYGmvqHPx4Qht6+4YD4YlzLlGqDGvk6xk4ThoXq/Yevd60w+RKCQgJIqP6Q5kb4a3PlerpT5Scja
BizhMlk6b/nHeqKOZLnhT7WSfsMioSbFnZ7rVHngd/5Unbz/oNPxT9UsfG9rgVK6vgczymfvHNOR
9bnqvRX7x9eX33stLB9fA9H3s/F3OkhRM3TA/AaxNBYwsaHnGGQZ2KEEHI7f1cOcG154nUJBg+0K
7xm9IxNrOIZNoR37r2B1CcPtL71Il/oFv/61HzOEBtGPhihRk2DzqvxpNFBMJk1Ord05e5r1hV28
OWQNn1YfaCC5TnnYzfeE9WBdXYr+UBsToFrZY87+WxjerYC3k80oTbridwAbqsQ3gSAR3/F2sPgm
FByKY99+xAE6KlwPPoSdw5BWES7cHgZh8I5I/kmrScc/srkimuh6wdMxiWeVEfSQ4rEaN+VRrYi9
tRvCb0MGxV0lwsc8vq//Li9GiuzpUDps7lzNWo03XUf8YpLLqOfJ8cBLIl2NKVRCdWHsMIyxw6Fh
bpswYFAKQO4m5qQLOKbiaH/EVlEmqLh04o2WKHgWfggbs3+d6d03xKuzfWADpygw/tcEEcuR94Dd
DMM6msWE0x0HUPN1sWHjqTLN8wEUht03nHK1cMvisxh/W6zjmNVs59v6xUW6bQ2hRXCL9NAIqb4P
gYE1vVPjEpKBwrt7g8O1EMAh0WdkcHY4RfXokDlvBzvKcGAurk6AOH+MLrmJiUjuDO3O4q/6olWG
BV7xskQ7/HheOBscdbjibpeCKdSHgijqPGVZsQGQsOzmZh0iL6Bg5i8UMkIZ7PZwR5j8cuiVBvt1
c3o2ZzNqjshJ2Xvx9RCfP5VxEpOTjO0HMbXv3rqsWV7EmPfc1y1qL5iQMI84cFZM9t3EeLM5F9yL
p2IRL7ykAaJeJOfXD+X15R+cgdgwsQ7n3z+beA4coJyqcqblaIrgB3fNBTFWeLwstSU+dDQCzDJ2
iBNvzZothZ2bpkaXG/PJhN2cPUYUI+vGGf3mxY4zzVsaE4aN+jaZBKaCVg/h0v75I6aEDrHv9nuB
horBMAuAKIJbMBV0XmRRMKSLDzCGdKhSbybqHizsd3t9P6I3kUVCP0hVKyJAQjSUiml63WIrOfjj
wNreCXslnEa+kDy1+m5viF+0Y3A09txTO8dPosMXsv8p5mBdULTk4avCkXRCk8XM68d6I/oTzbr+
Y2h9yeYZLO/26OQe8ztwIo7Qp761V3F/zqnLQReN8AKJYn86fv2PIFBVQe8F5ID5tax21yXV5NeO
+uz9J2emYwh8twr33AT5cHmyLo6xeeXB1WRLMvWenQc0/qAAT9lxE+TmnOa/VWb9EKFYvRFeLeQO
/axEOciz5Dd6fDCZRdL4rzZ9ulF/0ZN5BwjtI86Hl9gxuE6ZRq3mcK8cZjd5/ei3idEIXHfxQF72
8Wh9Dtk2TKSKZoTCiN1VpFJXxkQwDS3bjzWcE6/zkcXqJI3Yq+n/nDSn9MWMmrYV0aNsLVs3Rnig
haAoo4I6b506zBJbTj3vPsUM+eIlotzDCThgvXCoH4oDJw5jn+x5j3nyme/SiSqXWdRSHl7jpEO6
x8SnfjhNwTgYz6VZUKHzP2I9GUQfq7duC4/pSYdPCwTssauDnNQiuZuYHvw7JPwhaogRnK3MubJ6
uxr3Ot0e6DHgOyE1WB+Rg0crqFBDPBdkfpED8XRLEpkAXrKOK7gbfsIZHP2E+nEQzA1oFfrH67b0
LQ3m82Eu1cLJdUtLcdC3yR9gYcSZ7MwlxEAPNiUlBtFGRQgSysaW2R8cYsxqEbOLz3FaL6J5jg0p
J4ed/ejrccKe7s+r1i1kOaYUXo82iMop8a+ABYi3pCInYn3YPs0Df/QEhjrP0oksiBKc09C/hRyl
diK1NS/Tvzh9EAwuDyCOI/9s5k9/ofBxxDN3xWjXnjmYqTApU1sz3RGCUAtjywCE81pSF//YoYug
BFGhb1bpekv3siBSZIFtorV/s5sCZwOR0Ymkke7tqJDAM6Syb/eiMcjpvXhjkv3gvVF4T93Na7xZ
fVExlGIVOQC+ZzM9YUm+VnDDbRFlNgS/2LJVwGQSr9CLqcLrw+9yUpLyYgId1KYdIFfniJA+cYtt
xw3oaedfWu07iI0yWVIl9iiIO7W5rqhw+Qfhh+HKDWSp04Luv96xcPALiYLxz5w28QpRxTg0Ibu/
UYkGoT4wT7N/5AG7I4/NlJEcC4HYLcJfGnwY312m+yH++Xs0Nhq+y1MpWz0+zOBmb9HALgK6668Y
gU6CpkhIhZIfmzJUjAB6hZsgHYmus+gb7h5zfQS0N8OdmWQNA8jPyqxD5ypmskqWIBG2KoCFOrAS
WlXm5816/GBrGTV/Q4Xh/Z7ur29+qthJYSfnOwNlT/YKlbUyZF9lqEQjuxjKrvDooHFq92ZX96D4
3IDCX3Xf9EgcVdOH9zFd1Z0inapGs8ZLKKBmfxmunpy1hioMa/qduuP3GptLBtF64i8f5zS3Y81q
6BtU7nAjAPTN9+Kczngb/U3fn077nLlTCvpdWk4dJ9FDVBPjaWOu3ta4G70sDk4sOkuCX+9s3Mt+
0psd9DBHTmDwPFJ+PgvkN2f7Xy3s00FM26lbjFcGPklXe/M+C1TpG5x7ofxcJTkg7y7LySFjRzYx
bG/w1mdAkdZyYJ1Pfn0aJymuA0L/Y80PXjQv9IUdaKxFcj1wJ6kpZCV7cVCenQurlddSfdAR079/
Z46Cs6/cpZggSCMHLb380EZCchziWD3mAB844/EX49Q5SboUlcFm+qjEqlyqMYlj5nfauzL/1BKT
jaf/AK9taRA7+nutKyhBvFvGuOXzm9Vt+7XMbYgy5yGCLegciDN+dUxDfVzqqk1JFR9hU0PYhuH2
4oxXE+2GpZPwTIG+T5K3m8wO/f20l/5I4riHb6s+bhDPVZ/tEzXeYI35fhOdh9GVQXn0oLh7+xSk
BhZZ0kZXWV7RIwwiHkjqmsqr8WHTrboTfLCaHQyFqox1QSJ4rS1aty0lnKCzxp/bWwJCHSVFIC9+
f3NoVncqxohTm6ajtTmFTyQPMYY86DhXZNinl8dBzQX5p2SmD6bcedNDWPJg+d6W35MDDncHz6Cc
EOsezwSe7LlQPQlMFwc8TJgs0XgwAZ6YLTJTCZC/P9aOhrQyvPS2qeeRxIHKKd7gmyS5zf3dJDol
aUpNtZCbE0rJj63O6KUg1+vdDzjqhny/3uuMFGp08ubnR25RBEyA346VxcxXPJjd1FgKdfIOSaIk
WRxhDeO/+x0Oa7RaWMBKYQhiHTzf6Oo/FqwB0K864kQH7mfi4ByuT+hXrUF/T+8tCyNZUzGxjDWO
MCa4nOn+krqkdoDiMN2tgEBpUdnZhtQMT9qiyzSt/d2bnSLpjfy8cJnAxb2gCdRsVO+gD+TVyRWH
pgJZKxUDV6gndoA7HOPyUt5TDszZbccBrwv38FnlAmw6aTlWvtvXbJIiIMVgjHKJvrvxdz16qYzW
PKy75uHAGCJREbYc77c6NODnwiZbgLnrGlpl9Bu/OFjD1r6+d9gxgXVUvtpwztyfgBFa5Qz+Stzk
iIpmh6ajlZ+I1OFj1eUZU/Dgy0tCL3CLClV1XPskasl3XHVIezffLp4QVqIXxEURueMgg5ZawM4Q
85D5uzuhzMQwjbO7bOaVusf8DTaHIwZvltIhsP28JchYsGfi8uz8aBRwDhTnmL6S/ZOfjJcHrioW
pywC7dfCf8UIrLuL/oNDefp2ex0sLf5dwAqdoNWnsabdxTyrcOWYWQ0P3rdTI8DUBYCli68gS/5r
mOtuoMS4IONVwRW7RYNoWRyXte4quGKCRovx8OwNFwgoSjGulptnEgSaR7HwJXJAzF+4w5p7HCgo
MASeRGD0hps+aVTNdLQexdbZmYM5P6WTytwDBB5aRtib7j8bzS5OUdF1lxxCd3AObgAIVF5wjBgD
6ZatmABxFMDqG6/PQNU8hbmySe30HyavsYbZP9s9HPrc5MDm3OE5YUVhe8cCyKWjiLJRcTfCpnHy
xLHiPL3meLaTaM0xepzfEPOb+3ZIaBeBaJ66+X2xlmGYdfrEw/Tjk4F3mpx/wHzl4WzhN+I9HUZi
6WwxwuVhx+5T8yq7NEx7ddEtezD59XF4EavWQXRobvBOyQjuQpRLGzOmU5RDjtF9OKHNU/y/bI/z
1YGDJ9E484kW8afMUst+HlMoxfG+OEWrzLpw7eq4tKkw+jLFLaiC8NZYsErkgLvqItSRdAmpXoST
RK5LH4BhGDfd8548/UR14jl0nXd3ZwsFXCuO1Hsu+CV8TDekHZJN0zVMRw3B3uuHbKL6hehNDdMo
7UIsX6P4eDvEmU0LRe4MPutRDmKy5Hge05+TH8VwzSabb4YuXqZnc4vTXsik6nXgYQ0jtjil0eMV
WOqZwSfeZqLeblrntB0wZUh7SU/8NjeXLX03Ssztpg63xMr9oa+05ccVuaXhoctKCffKzDBrFAM0
PQw463Kg14iPpwlifj5T0wZY7EDPH/Ctp4a9pK00+WT4Ad/zUcUIj435QLbS0HgyhiaGA0dtyUC3
Cp8BkSJVv5ZERR4hfsfgFxfSXuksIaFOwsDA8i0WnQD1/lfg/NMfK3jxyB8xdHvsMsEwxqXS0VMO
+6Zr329jQ+N2lktNfAaOrU9QXXgUFZQDqpmN5MssV9r8CYR6E3+kbCOFwCagZtmeEAt2zCmZVPLa
MobEd+Tmoo4/E6k4xU3uSD3/9mhrOKIn7erILMX+TrC86Q24P87nEFRk7MHEMx8jgzq21T8yR86/
cS8f4OBfiC/xkDxe5zN62nCXZdkRTHvf3pN896UkVF3SFdGVSaLxjkREC2P4PmhjbFrhL9QxJYfs
nQGxb2vyWmy0Z7C3qpRWHj2oL89r/S0ZtjexOt9p+wdB+AiC7qggkMEY8db6a0JQuR52WIfAWgx2
LNhZyaQRbA6zN5pD2hXeCrz3HBenK2CQ3Go+jclMTiuqxZGJsMzc104bL5GU9+Hd+FJwMYY099lB
euctJSnsHK5usgOhkK2aPL9ak279X7sH7JZSygLGAf2CHvZElTmnmtG7FzW99QYPzpa7AelBoMxN
tv1XML97wfu+/3TSLL1Ra0BK4VqyrZJdg5NhycyHVUaF/Urf9Bgn80sU0pAG8x3LHvXBsLjAv/k8
tJLkK8mZhpGVE4fXNYDC+piKjGbu20T7JU4Bn4U4q7YM1Zo1ArQzAdeU0KV6tgGmh6K9kSBI3d21
d6/4M40Yfzi555p788BIxr72GpOT2yjneRloMdjv7dCZf8Cml0AZvym10QDbKSqbzOk4KAaLXUZy
2U6HjMeg20cy8LvANpM4+1nWy+d4EBuRGpD0iwA7E1tlHL78IDfnJoLN6kAsF4/a2VIgDQ3FloAg
k0FIFStTIfFquwG+xFNgC9Tz/4M/hEkS1/Fl+aKnws6MP35Qy7XSUl7GhROyccKMB7s1ts47jwHC
DyYtmMD/2KxsmN+pIRYb5ojscNG/CRYQMzTskE247SoipPu6LAjiwFm54kQ6YSIP+ve52I++Rifs
Qw69ABRHjSwlft95qXvlI9Gw6xpO8oHzHaBdeLHUasRxPd4pAUr19tGh8WuigUpOVdiNC8ko2h9S
AUYI649dIJwzwoMC5nguJZiqvx+qIifCcZfZtF6j47xEOs6ZtsudJ/7IY0jY0URSml2bOEdxXjLg
dgIhbxxj8puPSGVBWnd2aP74fNCv2tsp8M20ljIhAfJ2ucfTdu6NJF+KrKCM/+eZSZJYGouRFLcU
Io7nXJl57nhzKfvimKM9JsjOO59MulJ5AoBl43rFY8Kpur6MY+/qhOZ7/Pa3Jo/gUmpmoVyOrCp+
R44JJ/1zx9wcfS3eXMtXQNe9u7gAbLU1maTqOP1ZKeiMFssrTyeKi/ZoScksaW4aXl301tSqAzhL
XvoZiKgiYFHI+oQ+fSZ1CtothDEr8Ya1wVMkHSsp3sxvYQH8KxXy0wVgasMsgI2i9NWg8UD17tT4
IdCQbLChsa79RDn2EDXSbacozpe8m9GJIDvzUaOcsHhWJwndVdJ0geMxbhPvnBmNi+bjgYJqx7rL
5xe/jN3L5Yx6MpMBKyxqpv6w9e/zDNcabU1jltZnDqZYun0tJIsdfzHzMifcCOSGApSYVZeZHVxD
rWinQCtdW1oBErWeVvcQ0cY9f8E1RYhoXayGWrXZ9TyMRJ2z+Ox3kz5w1MvCu1nL4yFUGGSQXVbJ
4IQXMg4ca5XGUO5SWEGXhtdqjO7LxO1yfv0uXt3JG+pI3j/NxXGUazqMTpT+XLLWnAwqnFehMjkU
y9z92nKSkbtDDVc1oyt8gQEvBDz9zSfDvs0E8xOx+LMvNVX5faR+R9d6xlUnjVJuJ5XT79rGAuU5
GZhrrc+r9RnV2L62mH0rpsHzPcar9mavqamfR5Qkmtf88XizBKFX0iyWf77ER++IRqiBi8M4HCs9
qRS683avYqlRrgjWq9R6fcP0jGoTmgrZXv9QRclAgme2WoP7wwGxRHI7uacG+t+3pXrw74RZUEF3
5OpAGtrVRl0DHXjv5d2m9N8OW+/X7az68trzU347dmjJtD9GrhzCfY1DkmGTN6IMCDCbga+Ostl0
Kue2JLOcirD3m5TUSK192Q7Yrldg2vquD1feV8bsaNVz2XQpAxk6ZNrltsQyrU1fBFHznS073YdB
ryoLy5qs+vUDe8HjJ5sXhOl+rXM3vKhBV7GujygTpyEB42Y5q0sy50xuxwV+7mudZr3vQuGpykoi
syr/8ru71dOs3oxv9WVihKmQJuzDbxCeXrsZdozkGGELzqnI+Y0G3khOL6wXppvN02cLRcVitlJs
tIWpsF16cgbu8ETpPxi/31Bq2iwt92q6QDJ0PfYhf/NDKs8d2ONfIFa30UHzQe+JnSWbLKEOzkB0
plNt/xG51Bi3+8vb6bn2hgF4sZ1fwb9KL/x0qA16wT1mS4ASZAQVGJ1bnuGHGqZRMWK6ag5LygG/
JhcD+B/+k27A9xvx1wdvsXw2lfuMhM1gpZtMFxtownN7Bp7KDAlPOYr1RzU/yP4wT/2CefbPHGwy
B+5CRFFhI8pyZGHx12iGd1k2gwK13KT/4RNfHJ7OgInECciCT4vSRVRG0INcWmfxPVzlLlaNe39v
e0JL6/9GSRSlP2cw/8c4cB/4NPXQTSdfF/CLHBw+5i5iH5O48geawUhbt+busMo2+5vJZHt3Bck7
XQ49Hs2bf5p+t+BoquExrnyz+o3YoWI9VXaHvQPUqXDJHsZ6ETMA0upajRRXgNd2stMVgWAmoTGf
oWKGRRqH9ylmisSVm5kIX1MFRYNQyUL4o/+MarNOF3j2ID0j44QIdWBOO4vgldZwZ6U5RCR+6MwA
D3BkGDUCZ/KOX3msvtPFdKngHxS/5xx+qrJRk4nxmxjhfxqdC5qHD+oGZ2D/9f0ZIJEvOepokjgC
r67XuhZTmnrQw59IZsxIa9aNAtx0Z9fJKZI8BDKbaQGcSP8XgxskdZJqtM842Xx/EzK1dAR3UOgT
fBYkHSGra2pM8btb3FTDrkd9/wnCo9uzy0qCLMrHo1vsv6LH7vewD80FA0VbfbjDS3ziLk/zj5dj
+kwLiOIxUabuxVejx98SeDn9uueh3WAToK+qt0i720fSgADVu1zhLXGkssOt1x+2TZ29i31vrqo2
xufrehidn6jOfej4Qz657Pj5On2shMbZhCxpY+Wk/AjrHYx6m5HlFF7tG4i5jnvZb+Oc00y5Dz5T
KpzBo16UpcPv6GtgK8yWr/5xguKiigSSpUdA3H1Uj3sOFLfjsKnNAFY+HGfPyWmeJC9zB3a2lHtj
VvPcKUtEsyycnaO/PCmGV0zf51BZRMllDUDBlP50djNoWWAmpgmohPOavLgXr5CntEnSa3hDR6dT
VigtBauUVVUbuJyqG/6sDJBfbuoIOErEImskdCO0CZJB6+MBih7d5JF+sC3fMYsIL8ltbEnhjAQY
uHI8BkW4pspgtl3GU8ItRCpwI9Q9Q06cD5VMl7C/9xA+cClfXGJLDzQ+qvWzqOn+0LYsi45doMps
IOhKsU53RHB5O2WxgyQAezg2GAdz0qGCamQVmTW2GrHhfKi2cL23ehv60H2GYzmJkeZ8TnvG0EXX
ugWLc8f9uMyfPeePRgTDpzDnXkZDnfcRTe0hvPo6bqrH3IlxX0UHRYM62UsZJJ8L8HeiOztCXZ4Y
dlJ2RDqAN6bWyPmBGVEp1JzSHF9g0wMAyFYyFBRbDTnLjEmaLfVuextxoZbs67EuSdrhZ3RjsBU1
gZM3EenbeR9DYw0FBOwCKmJQBmaxeCcocL/UdnXjxgw/AkbEDKrJiTYHpTBTPxJoPkG0iPdSii1r
ENE3yE+MdHdOFTpZd4/sxVxQ6LFKLnUgVIYLmAd6I+pr48ca//81hgM4NPBha+SLRBB4MWuY/h30
ohXxHicVgpD+qBuxbsC9XxIFt+kPI2aMFFizdGlQQsg5QnxMX8il5VmwQ9fG6DTu6Lhu4//OvnHp
Cf9kHZhMGqKGivC9l+m9kyFz2/AHjfApGSAVVCqMemy4RNhgxzwHA4o9aV9xh4i1nlf8zPFxgPP1
Rp6pNrA6sgnPbIY7Dds4e/qbMZvbH3QUV7wAXqosFZ0ukCgxWn2bLmsry+a8FahhrkskPAggj8zH
f4AHS22WIZByzjPkVUPcpf9gNSgBcU9+iyUxRw+LtF4+VIr0qSFo1yyWb7PXdfixFO9KgI5KqsuB
eTLv3LNbIL2LuYSZ1t+8IZw6NJya4GXyE45wPFp2XHWwwnmPeh/vQjzJ3dzHCNWA8F4EaBIYZaNw
y2i999fRBQrIIo3XnZ/vRB4fyu+k4nmkhWUg/GTLBX8j0JERDnN+/H3RNjRv68xQeUqQAjs31TWd
nHU5H42VgmOEILjMbhitJZ1eSA0FYwsovnDxuSbMSZuNK0uO+zxY3FVkAZehGShoc20aphqUxwuM
1SV4FvSVVWyG56mNQCFQItXdjK8DukL8ZbfbQrPvPC/xB6IZRSGIDdKldRjoW80J3oq1xVXN3L79
PpThz77Mmm6a73kHQHFMlVo1tQgY2RJ1RthBinK1Fp+nlNzgFT2bf0Vf5UEGdOrp9he4nzhRO+P5
MFA9EWlq3e0r+Pr6iZRCJytNmrdPHmOUe0yeUfrhDFSyNM0bzw6gunwI2P+VylGwrfzTegHuPgrF
OdwiBjpykt+SGDydqtOctsxxE+nUGOyqjawS0J30Hb7J4BmD9MMYo2d9sqDqzz4d52nfOg5c3Mgw
yfSe9/xH5nWZCsJ8nPTlx8XuYZO+efEMgk9ztDI6QnE7tNWr85V+xiamDFfJD0QSoHccdmhfTqgT
/5QmQ8eZZG66S3I0xquEXRd6J5ugYKUuS66YOhtBTjvBvHTHrSgU2SbYNTMTTPuejRuVnU6JLp1d
m68Lmo7aA/GtecCZsaJi1/KgVhakv54v9rl77CyvHSxwCaiYGJdp9Ql7Obw3oRGYWaL0aUZnTNTq
MaNul6Qt/BKAic7r4zAZ32j2UD4K7wMAW42zsxjoAgT2Ycw7jd1S0O6Gs/eFSABSz63bzYONV1R7
2GKoMb0NgicSLeUr6i4lOf5Td+/9WiiG3bxDwPXq7n06ZOHS2aFR/Lrdi5XH5WlMG8F74Pm+xlCm
w0HQe2DeTQLH+MkHIVL3bBTW88SuCtz6iRst+TGmKKhMK925kiui4v5ePsbQ8O+kd3MfXZLrnH7h
PDrjru7ev0H79nivLzQD7HolG9F+duIgpkWd4wYldMpyU9vD58GhDEe4OfPj//EIr0F4xz0AC1Ca
SrKxb3L6j1f/d3a7p4fXrxYdxW4heAXJwihErTcUEUEzTBKRVEJVUhmy6CIcANq2micn5/Rd3oDM
QVhESRptbb2lYuk8FO7XGb/weUJmdKOpFrhoPypzS1tZTAmqe2HbAxbzVwFvANu7JZozbMLy2c+9
nP2Kfy/BhT0bdKR23UG8GaLmchnwVtxN9tcXf0jRHnj6u6sN6esbVz3DH+dIk1zSKGBqFRek/m0B
u5L5Ft9luO/HFpgZHKYYEUDQAfRRuviItRbgRkI9bXw+yFOlA+MDECCNrPxEggi9ijLtaDFtT2Gy
eLqV/UdPgTrf6aL6kqXa70fpT3WRpuy1/3Qt63/zqHB2kgCtMupbvmBCJjiTsvyCHjPCcSHypUDz
btLy1cwjipk+YyOyaJlIbhF3KYHbhLhu28Ec8onw1EkQYscarlZNXJhIuVbcWMBBvWf6s6HJBVAn
YzfM8BcfI8Z6OdOhSZ81nYrx07dX+DXAyto2tq7uDJPH/QBxht2sqOBd6gQ3JbnRl0w+yUwolomD
oNJC+K4EV9QK6jhJrlhDOHLOB/RT0gVMtdgq6kTZVDuM5EjqUgGKlgvIR7j5tX3X/bmAkWZ/yBZ7
WYrMkfV2TidV2DP/r40GqS3VaDQeS5tGkTOjtApccPSF6x+S6DuTU0jyFdkA/4ltuz8zZQZK6BTB
Sjr6wqsRIPQ9EvPwNAlxes3IdUtQ2Eh0NTmPokod62uADdAqJEYQfHI25EyrgNaL6zcuL5bqD06j
fMVP1DfUQSdxwQxRVkeZed0pMovWg+me52YAmx9qKjyHIoL5GSsWqhcmAQ3S7DFbdfAeWC2/8cnn
1L+5tIc/GvJAM78zNDt6PTqXrr57Lf7nh7lKEnWQhB2AA8a8WL/S99w/E63PCr1O3sUUxw+uJo3Q
CaXE54koy69Xhs+Dh14LmCFbfpBczIGMU4RGq9l0dm5x0/Mfo9+sPycYh5A3s6boO2G88puQY38h
4gHew2oRJysXqF/rrNtGx9U49c4RqPPQvg5ng/6bA2h8OvYre3qDLmGgzjx3gnfudibDbJoN0Rc0
kRZ9119LDdAVkBkindTqLaY3UCrVMORM/YMseYTb5ie2iAvX48Y05l0fumNSuA+2Lgu9ZHszp0rS
i3Fd46ZYm+3AXOhPAVfC67ZRPqb/u9Ar3MUKMx3AhVLAbPQ42p9MtUSK7tv8pl9ZG+2vBFdpXmM9
fd4TRXcJYbmO70g66I5hP0BlFRxNMvRVpTUcUU7eNih/850UtHSPWlyAT0vAEBxWGhNpP/9UWR10
ATpjtACTGdyAvYYaPiXlR7yWaEhwcSHEFshilTGY0ZkZe9LQET92mQo2q3Z256zmdg3RqN0sRDPU
53L93SA6lSP91kuwoHOv6EZ1EkGFvybIzMGqdA/fEmEcW9A91B3Qoq8xD2WXgaGO09vsWaSURl2x
L0C6MmtfOcijqIqfQT1/fJ3u3Szi3o79h6XD2jMI1P44MylLdXvpiiuNvtIKi83W/h3ZOcdnc3i3
2RtnF7o7HZ+/FCEJrghShZLJPVMqRsP2Inohd6k0/4bbF63EhC1fZrT7BSQsix4Zu4M5lndi5NJq
P4RpsYO/ODW6Zs6chvkrOcYphh2duey4uXukYLAcCrCWWiKsbCGNl5+DK1hf136hSy3HOzktIzuN
Np4QNR2BG8uIMgSgjdWQ+zujzUc6QcVffZ0OsRPimjP2w3gYpj3m8Ozg33RRmPSW8gLYmuiTIPzL
8ScLFWDtgInH75Zah7wXO09fi049esDLLj6aqxk2aQ+NqaJWcMA5mVjoIzIn+TXofW3j7j/MQnNR
Y8ZSLYKLD3ZRnHexPgJLhUE/zsEd36PsGwb1wkMtTSMQ89Q+LFKsMQR7tEnWM9U2aDho7dfdV7oC
pisAxcjFlqyrLSwjGpkyaLqUH37VRS0r90uku8FCX+aUJ6Z+WBj1iHE8vMW6q+y0mcsdDCLLfK6I
COrZhq3oV4IZRjARdG5FfC0nfWBh677KumZfT94c2C/cdxYjCbROnKvtA3/RVopiQWoDSMvV+wB9
wNHMDD+3+ZD9oBqzqRJOikfVxVP5+AySLCc02KHTolj44VuMB/nT9bHhUqUlghzOkEDxnrxcdNDB
jVbBG073kBKsJOs6cMnJwYj/+F7RZ2k3vx2Vh2PRMW+HO4gWnymu7gRgzAvEb9/kC689hz/sj+46
M5ddSwXropElFme0v0xogToiLl0G8NS+mEN/l/wlNnXJfUSyoQSukfnKJlYJCo1DLU1ZbkNxRVny
YRKJgRqlNeU5B9PD/if+I+nMthRFtjD8RK4FCoK3zCBOOHvDSidAUFBE0KfvL6rX6a46XVlpKhAR
e//7H8pq+RaGCjwDOUiJNgJ5BcMYZAbJM4wJBDOO7vw1QbkV0Zb2tj8YMxY9auUoP1cZ2QpbKDoj
2HAYefRYI8VtVj23GdYKz7COaQ1ZrKTyDjbv1VMPG9WqiijmI5cmJdgIcfCjb+ORl1EHjZwHQpBK
XZfJkkCoR+M9c6t7QxPxVRwdbigB12VpSp1ZilAebPGCW3vW/ZKSjzQ2JqI/+0EWTB1yRHVLYBQK
3LT0h/l0+AfYQvv5/cyzz1WXzK4lFxZzPnI7V82cqi6JITPAj2cqYtTZKm4c8I58/gO2Zhs4l6Qb
whEXFCT0JN9gkAQqWIsyG+Xus36bj5YsYJRxhKWQMPuwHj03Z77+o9nmGz5rHX4DSraB81EC9Uf4
shPvmpf9RS+HpAxio0wZZn5In77Nh6SbdYDSFh0nPSphZwqlLZ4fH5vjXbl599Hy/XZ7+P+PU/I9
ZqS/ZWJ8rkOzMeuQMhMPUko7LztChHjVu5TEbdBO+t/cvFP6E0lOd/Cx+/lEkolLsxQ5qmUSCMMv
oHGJjIBi9iHt6RtwaosZxgzt+0x5LWm4G4+h8tesEdLCMWIRMBV4T4cEB8dIRWP23FVKNhM+sUdS
ozvjxsgUOgVhRtqOmKeyh5bFvVFuF1Ms28mHg5/CDWGEB2mmLJaqEr3UKL/DYB8WVv8WlBxsHHkA
9T9lzhS9z1D2Q4luyaPgTUIhvl1w5hjJSKQC6Vb9opOcPyrvgRUh1QB0plkr+0PZ7/U5fprH8lml
rhQvIQCQW1BNbu/gFc/IexzQVvSt5DXOkRxwTjP6iH2tL5ZDX0WBX3zs9HDHQu83QnNg6YrzAVt8
AchanLJ9uHwFGX1PzKEGTtsHvmA7BndJiLmqDp3K87H+tItYdYfp/k18bWWW5wqmuTz/Fqsvs3IN
BtUCypJSWEBM6fPQZ5ykWK1XdCu20OfAetAOqpQO1i/xKzQ466Rk9GvpXyuD2U9zRi/VhxOpmuwU
jRRkfJK79QNgWtI7SyPrO7QYlZXBw6mhhNROC+Ihva59DF2G0fc3E2lZ3PKkPn4o0Z7e6MlExcrL
TdvZd0pHGGafPaFAcWlpZZRoAYwNvFHAXRiZw+cAAlwM5pt+G6orHPQe4Q63ZEBCf/w8nj20/5Nd
X3Y56rpQuZRMjGjSbXYkdV5BLDh+o/QdUCAPnNFnjkdc7P5ONzYw9CP9Pxny+D4nS3TbP7yoAijL
W+sNyMRmDilesyVOpm0aMqT74mX3cvQI0s7TawNyrmRipuCFs1KhaPCwNccei6lG91WR+oOEwXju
v96gM9MFVvUgILlJWCZrss80MPiGn6+BAS/XXlh5mXqk0ZXz/Ucp4v1lVukPuO+zfkgKIWnnRVAi
VW/NoVCCp5DQt43kjs5fv83Egoi3JTZy3mPSuU2Yh0NqvRreTff3HctnsgcOSpT6vx0MOz3AyNwD
X9DmX3dEdi/M/xfw3iMm0gIsmmbc7z2cx+kO1aCCYGaNmHRwYqwQdg3gda1r+GXGa8wZgL8do5ql
7L0Y4U94iL9uG+jBjXZ5RpYzTeYC5an7PuIecjefCz24X9/03DvSNoOhL/kaz+V00Men74eGszaS
DaVQfWd6a5EwvSjCckpTLYfk7yCNnsWLj99SIW2k6f1Dv29AyALbGe0I/qyRYbVUexsAVST0NuTS
wRgNnaXsC8aq/Z+fRBWzQFTIbAKwNhsPnLp6zHBc/ymWMuVC8CB2rm5Ttt7xVLMejhT8iGYiDKPw
1HCw7elOJRu/3ef0FpOu7AJWdUUpwnHB2IUTTBdXqL02rgTfZpEOvIILBrRKyp2Z01hhBEIaOcN7
xbjlJEjaHyaIM9kpr7oLYoMUNiEZPgvzg3TOJvyV3lbK8IJ5KpAbG5GUPprVLgWmoljxALPD0Uxa
MERwMuH5Ke9kqxtZZRL0KzIoAHc+U1JEFXwQY7guZI7D+HVUKUigAd5zJ1Ms+Wa+ZVK88KU3tMpj
r+79ji+sWwtwmxvaoqCfmTht3PtBQQhENcE04Ft4NxKPYXO+nGrVw5W7Cvs2jQJaEDEwSCaVttYX
rzlCyWc0oC32gSfh3mw+8AkogHvHclr37HITM4Dzfyt8BnIxo8CmQPjk2gSlk3n0CAdj7p0jXfs3
b4Q6d/+hYJoVK1RQHClE7sHaGX+PMrEPuuKmYW8p/d2AYx7wRbnsETXIryI10rlvs6vKCIPQMUIs
3XIRL+pAPT92MUglU90Q+RDEqO1LHhPtka7zGLP95EgPgkuqZqRLAke+yCcmCcIIKBK3VYN7F05P
amn9tOANJHuzho2nr95HSd3GZchTol9xqHlGjQs9/ZevXsJoxudZGCFJkIVbZol15D4hihdCRWY9
Owu+qTrY9CvKX3k+bBHx0GxtRrnzebuA46PHWjq8dxnVStWY2YtTFy9MLmeMQxFvFRgTRmg1fn1A
suzs5+k6Mj3BcVLJtnMpp+opNdyPXIcnnMPaBJUFD+XcYVDq4axOkyyTmClCYn7W8GbdW5vPoak2
Y5V3ZT2DYi7x3O4h8djDvtlgVY3F86XCXaM0vwdSlfts9+iYUppgW/maTyhNyIXgZUA1wHJxAmyr
weSc3mqB975W34H7oZkhFbsJhuzSjHTec0wNIbN/CeMz3wzn1GPPf2hmb55vE15vYA4n6WVIXqEh
ZDACrGff6Z2KGq5yu1Dnb0flAYFbZrPf2zx9DYN9UCzCb1ixsC1AgKhAHnaJ0kjCMjj1oPbEl1pB
X+jq8F6YfpovRn74P9zWWeFxtZ9Qnxdxa0HWAZwCU0WsS5BL3kRI6u8DMmJMkh+wROVLb2IUdW7X
HddhQ65NfgBq1iEx1o7G/n5Rrr+d2i61LxSmD46/vEOsGuhe3RxS1Ki21d1PVKBcbTSogN9Q5kkK
pDPUIaH0Zjimvvt2P3EAWHV1lSDYpa2gWfoFNBHYxsDScrUZqejMWc6NPSKw3uwdZUdl+g6yPv+c
eZ77igVp4AOBB254NS1WaX/aax3o/oOeJdNg0Uzv1TGCsdccyhC2zVtKmRqNMmR7FLRrZuhNBxgd
gwW9TlSF1P0diTtHki3vr4Dspmg0g4vzoRHPLD0msK9doHZHABkS2Sa4Y/KMo5K0i2JX4iJdkJRj
PLe5Dr4kk3ffhSkszj+C72fvlgVJvUJtp4A4BfQUw78e7Q5U5ol8wCi9soZX8XSV4kjoVtUs/7q3
YTAktWf2SzkOsgtlyxMiwpW+RegZxRotcs4IcrODfD16X4GxabthIxXHF/c5kgfr+wQHLimOOvRA
QD/XYbu8MyTCg9pCzCcZeT7Wikm/JsO0NtWB3+/5pHzhbu106uTBuGqk+J/tvQuwGxumY53V+h2u
S6YkDxPZ14D6tvxjc44JkqevXvfu81SfEg+ddG6ZuVV76stbDsnHX90ETzk38/MAu+QXqfWJjwZN
nes9QwIZf84ewzMj40oiUYw5OdPT6QNKh8aTypL9QTwE1UaOyFkr24ARvfaU8bBKA7sCeGmcNgli
Lu/7iOHbTTt8jin12AGyzmidH97LTMRn/miyz+SdwMh4hwPZkiboyF9bUHRQ0pvTQzuQQx8c0CbP
JNA5TuoDir0WSYgyzRbowKGqwosgFosUZkC0ym2EWVyF8CdXoAo6OSuIRNR9N7K/bztRzJHky4kj
yhnccZhN9+wE/BVLis9RJhHnrxFAiTx5SP5Qd5lckOy0VMFewJ8clafFr0ouSLnA6hDDHQnHI9p7
/S+rre76Keev2NYKW36Zj+OLXZxWsAxv7/GnXiLL6HXnLCWenJEWQGXUJ6/xWIYq6p2MYakObB4l
dP7dNrpQPLmSP1eg/zSK3QVwx86ARXgDX/R5xBUHuG5b4wJ7wVVkY95/m9vhLGTcAqXIIL2AesUY
Ll0IwR0GiPee8zHRcYOxiwCMmTOhbBG+K8Bf4DyFBYoMSwmXPvZnlFblhHfPpXPLhxnaPzvBZKaZ
/w0CWNvItLLw+7IBkBSrqlywLZgesw7YgX2hAzOl5OB5ACuPw5PwX3zb77tVbPh8vXn4ti+R46/K
4IX23ThMsuid2iRhZECynCsmnBTYFwW0NZh31qhvIT7qodMBKtA82GEUQBgSDN1XZYHwCQH/5Tub
bx/X+Vyz50gdIwo1wP9kkecWP6LDNcAjgUjQCieT+99Om3Una3KYsCI9htURA6dLZ7x+BCS8RBa6
3+U79CbAMAIcXo226C0ZrnCkMfyyI9Yf5vrrEzkRe8HFStiBOQ3m+A0U42funCJKoEvmXhgG2Mjg
zQA9wQUYxQjusWF/rtvk67zY41bbqVtxmCBaIPoIRCnffXIQCmsa5HM8kh/gE5a485/Cmm/1xpjz
hCA9DxEJixc1F4vsiFDgKQGZc96jTDF0L+hdp0pqDcw/KvIA9tyoXQMZ3NEQkP2RC+rvVi9MhGqV
bVx80E9m8SB6qX1AAOc/zZXrqzYCQNBnLPGhE+wQ+KtXnoBbbaBMww2YfnU1DHIAaJ1YFGFsJmjR
cTUvmbZytlHsDodCD86q/MECZC1bqoSc6keJmhqr3/hzbFoIAQC+JMxiCWHnNpyh1OyWbWIe2RUA
ahnG/k9/fYiRfm98RjYy/rqS20f6xDz2DaPhhWW6o3xxa4m5uHj5h52ljdy88HK0ydzyiAf8IZ5u
pjKhmyPn3o0mc808Kdg0UzwLB6MhYL8OlYiHpQ1ixyVdyXWLsYv/WieGl/yST3KTJUltodUGzvLQ
k1PbtU/zyC8ceDzKE65LT+cXOG1gtxkarJrn68Xk3vaN3FWnJxJGh409mDK0NC6ZuXVDEgOwC7hx
WJsSKKf9+st3zPG/7lD1uV/2mghnI4cl1rws8su34PHA9Zv3bDTGsd/4sueOKSB6J/itzsiBSacK
C/56DYkJDYXBcQpIdnj3kKz1NE9ggc6MhgAtOiLqg+BPPHY7hGzYbw5MoSIFgGP0/ftOa1vrHMlV
wXwKjv37FX4X2inEfgXYcQd9HQuhj2CbmrqparMevkCaw1hlKRDJQ+ULiszT1laLpJmma87hsbp6
M6g0zkCNSWMEkmQlA3zLUUZb0DMR/ZjNkPMtfD1p1bAmKlvwldSvVRzjZrTjkmm9HIo0OMPZ/LxA
vWW1UCd56jNx8KItQX1ScIATfEC5cfkk/isHrk9z43p3yBkzyvMfC4T9aCJSuMmAQLeC2PorJNue
EptAA2lua3izdRAsHjCh+U0qvR5sYas1liVobzucBKpqxW9eGawC0zGSL8bn89Mrx896Ol7UW0Qy
NiZsUOKnRWRPU4RDnwnv6vqEMfYRJmEa5Yzbg4lLY7IbKP80jTp0Zb6Eeai4pHi9YeE13vzzSsI8
j4YGDjT8s82AcHOBeksm8xLIiw7/YkHYD8k+xHP/PcHvmwD2hbYimJ24esrBeE0WgOL3j98lAyR4
IQVuOjS3fDxIZz+fIk5h6kMVe5sptzEl5hchJPtdiaDewBe/dYWWuBsf3z4FEfQEVJb2xzjV1umC
PwF8wAfEudjvhPcAu+RBZrLmfYTbCrQKA5rk7aSsCYFbj3QjH3+Wiv0MOl5i/p285+85ncC+hMzP
9OUXdn7Ck+pTg476MIT5g1WSYDMp/ivDgicZ0zEbqXU49Ja6iwWTDQdjdctszYndmrEeKn/RIESo
epB0Tjokov4oSoduU4XI0s8NRxv6FnKg1/VyUY/1iOOYPC782FBh2T2n4kIKPn3HzAP3NW4PnA0n
uWJqgChfRZwORvAGlOb7RB/a8nXKYoMimq1U3eHFS6iGiJ4aCK8/ULre7rHS3XghkRRQ+WSTllOa
JrJAgb0Vat7X6ofFEP+EwMu3+buPNWIWJV6xymDMrApfdj4ZUEQSZZj1XdP5V2izYMrhC9JeC//J
mKyBWccEPPGI2bN+p8L/OcVK9A2GsoGy+vYbO5lWMFkglXds+nACwKLxwPz9I4kXMB6Myp+tNLxU
ZofNpkXxBajFJtE5UGYAygcnZSEiiDqmUrbO1ADYzyzHnxu0rJEl2GtMkvnjhmsS43bLavZBWeBX
4cgFErNvGBtrszaQ8NZEJU/Juhp5UvT0NAxgAVKxjsiOWqhMZISNtKTk2rrVToVK810AhakYl/XO
yhQ5PsV/QWAAP8fGVQyDv306JcRQ8Ki+nuTR8RrfUGKN3pBBWUvTuxYmqQGJJdYryktW2qYFAPk5
DZpiIH6mfva1ugip5MjvWe8JMDsqRIkHhb0JPhiPhtmMN9Bq+AZmMLLDDWbq1Uy0I6sEbfh4eBEh
KcyvQPYgcDrC84Kp+0pMFf9NFMXB9vYJhrXIEHNzDkpAZgwFjBWdjJcuej7bUc/6eq9J5UIJ4lP8
PX3Y51EyJ0rpb4mVIYS0l7NL5x2cARj5HH36AkApnyZTKmgs5bm5Qs6hLhUX+loHxVFxq7C+5n/I
3WfIRWLQTcT+cDe/orHnOQIIQl0lBVIAw2lHI9WqBhsUxsT9KUFfCksa53PE/UyMZGY5A4ZH+3Jb
o3bsGdz+wZwadiykP/n1ATceWcukvqJKmLTYRuDl4DJM1WnWgP0+J5UCjBa4eTldDx/xJvjwvicf
BmHiwcGc0mvNH7YpH6cbevqhhygeM0C2NV72kG0UF7uNlCiCyW/owfi7hQ2cPJO/liEDgkD9BNRB
iy5JQbFjIlKOLPzhSpGFIrrD1QjNJvey5HzybuxzkCBIUtvi47Ku1vkMvGeszQUqfucTgd2hsSKU
ZSwiWfQBVEUN+i/iPY3H6N/dulLnW8vMqd+cFmKC4rZe7T3HOn5TiSdhI1KGOjUsBjFJAG7VB46u
ICSBbpnP0YKJprouNnQeVLZqwJCXbkALnkO7/7TTy0dnkVpxvvhqqxRSAnEfmK1TilzeZnb+rYt8
rpRW8gySxyRzVMiqPqw3HSxHPsZUGjzACZYsvUBhknApSDyCFhKb73wjHflGpWGi/aFW0hacUBVe
Zu5or4xBHPg479zm/bbvdR9IXjIhmCJjY5dgr7q9VonX57GHhgdIxE5G9Y+Dkzkai90WbfKkmON0
F7t4JxMF/FdvBlC16E1rDNvMAZ4L1SYvp+xf9zE/6hbi2CgnbvwzAWse+xreCedgAGaSeNpUHq4k
MJV6lqLcZGCjBxiTDbVQVG5s92MmKu0lo4P1UCf9zJZ/pjVeb5bSH7PH8f6gh5UkFP7cn6d1oUwl
h/jya718tEDAkeXLTIYOQrX7YPGuF7+RCxFQr50XR3ntVN1Y7m+qEiJStk3w1rO60xNrGg5sDUMJ
s0cA2o6hBqfbiH6A8dGmBhjaDJRNv7Nee3gBcc5eIsJroFmr0A0ewsYH+DY1X3dz9AMqGQsc4VRH
fdSglZcd8AWacAg+UjfHMZSJaMljgGUFUijm76gdzrgXYbaGr4DsauMYN3TAQM42ir3XpGA6GgDR
8elboMGH3Q7HWCMXH5dzNN4gz0lPjzNvA0z1x9F4pcL6+XBdFMiqilcjsBJppXgv0CQj2/+gfXAp
MfoAYZhcRpS3r4/DbASkio+UILT5zWnpZRl1c5/20pGadf2YDl62KkOL7C0yZMRfKq1XEel9ZhHm
fczrNeSbNqRvGYnqg/txMoLngARwQyHQ1/DPzr8zEBmecJc6QiSCPgwkqpda6YqBQsVu3Nq5x8QI
lyqERXAWFaPpj3sDv9tq1IYcYCwGgLOjPsdtT1P9lsCN4MVHCcCTmkAHLzEYzbYIJ/6ekt+RYf30
esvHGVfDrVrb+RhO3ueoh6+vCbxAU5O3RgeR0gckhw2U4Xepuq94xQNGmzMAGveZ/tLd3PrrBh8l
qoMW0zqz/viP0lPJTKsc/UyHpRZuvasY5UMsT03oQPprVjfcXDxIsBRCvUAJgKgaA0MZWAJqTTrF
A4JZGV4d7KALvpI+rfaP0rx2+9kpYc718JK3m2K7TGummu8xHRXh49GAglEyPxTcjc8cQTojBQGS
gYAETZE4kIuuiCaNZg3MSa5c3mz58bQ2HJZraHejvw7ryKG1z9cJOwhgHyTDnIGA0z7XjC4eBApC
qStis6cGD9lsGutW+u/7hCn4/WE10y5Z35y4iPIuYLwhy0hZIBfJh+Fc3Q7/ngtmPBqCQgCdyaM3
BmXhv9g58s7GR6JSvBuuK5XVk7n4aIebH6QdE2SNYY5xO6keMtsJj4UZn/s+DRjmLRYcE/h/yAew
9Xr4A0EP7BmvZUGj1KdqZLhkH7+U1fMvRp/JVEGe+tqxMV3v127HrCmJ7tMJ9pGwwhz4/73ZwQFv
iKFq1Zr95Y5y9RovXr3H+l73Ge/bRLSPmRTQ9YmkJ3Tl285055ec7PbEJhAIsh4jpiXBviAUwGrQ
GFE9Bt2yW/WFvAi8C8QtprbQXe2EhjN82vDyZ5DDodG1wqygpSuQpuOJNfER6/gOwQnfACIgqI5Q
AzGWBpHgPxq3XnR0dJlVTzPvKEN7g/cIeRqKCHQIGyFoFEMtXnElJfu7IU+LDQz0/txEM7+5CIU0
1MSVsKpup5/Zw3kKYc/0WLs52z7EAxvz/vFtmfN/LjyOBujlcI66ZwQhyc0WBYwmKLH+gz/eC9Ck
2t6Y+2F76btzw6yMMARPk90tB2FQ/PVPgg8Fz828zW6zXhX4q+yiIyWY1s4dMbL/ndV7ZQX7SToP
4cKnZuWRH/NlxnnW0CHwyXt0AtN3AM/uE8iL9qQsO5pqGN4W7A6YsemmdyhDNHlDY4C68B1cLngU
RZFLz+/zo/QQcd+k2mowe1kG5eXnPRzMRdmqUTm6owEdDY/uA2AWStediFwL9tboj5gKIcGDWQf8
ynumebzNZN2JLmRw3LC9wUQJpNK95IqVTODsRpC7rIRhaLji6nXGZSA4XKcKx27zUm37TDa4xC4w
nFmuQdNxwyW0HqWX8C34ugOVJz13IywLlbluRfc1ObRPJLXwxfzIvR0r+GbVMZorK3fbBQBJGCAM
jb1dW1LPETgctofzaR+rdNwQT2GIgWAeNnXw1N073gGoaslS8lnTG/biDTW9SiHuiCzU4RL/IuGd
yOa13caejH5MUOpvPg+rEJ9oHEwTp1kcofYVIv8EpNdoLyttDAYDnztFOuqxoFvdFvzXodlngGSx
D9BqDaiqmbQJjqvgnCrCZ+0eCad0zMfE9JElPZFK5/I+5kwnrbgLolLYelbYkVrv42fcU3h+Mt2G
DadaSnJZDZCU8rhDAfqQ6chhwMAuTz0x86XLBe0imYVCYCX6SR+xWygH6mL+tAqGnuKVNcVjjfiX
HJQTEq2pLDGicC6pAEdh7cEOwHxVsmqcZJGQTS4QOfk5k8j3B6ByuPyJMRUr88gwlEGlB4v7M4bJ
zMMKU0uYViqsnBvutPk6wpLoaaoMHnATM49iD9NAgS+DiP2POgAobjZHuQcVBvUhn+e5YBa0mR36
2LYIIfnzQbDeIQ44M+EFM9X7GQwJn/Be2ZhpzT1BvPaF5/yqkYSLGPROLCWWOxHLtIp60R1JqYCm
YWdf9DbomQLYVM1InbYP8xJpPN3IrFsT/Wmy1h/hBfI5p9MRlyQXEOwGR8h5Dtz+c3y3sYxG4yL4
653OL74/nCP2u1ReZc/dj3dxNTMcYkcRBNTXpLpMbX2m7DqbwOCNsLIPG3SmqRWCVbq1xcN56q+6
SLOVzO3vcc4C52FCQGqz2Mlk64hzNfNyYQ3mX9gkMIRKbAHOytvEMOC+zmHBniR0jxSAP8Jp9Pkl
Gp7B9OjQ2KA6wqhs7mKUH3D74frDuxY4njGr5sfVamVExtMSDl4hA0sqJYk2WbPfiXHiuty4+dwm
vr102VF8mLOxmZlzdRHun7yKPgeUtzT7ZN9DY64CgJcuTOMcz2LYkb1jBmhBYeOykB/HN5MWk11M
m53c54fdId6LnXQBTn8kzaG1uWPAPxhJHQ5N9LBUxrK49tYpa4TBfOHcEMDbVMOIm03fz9auKw72
APR/aKGu5JeJu9U0UmYBuWNnnrkl71wG66YhxU3pO52hfMeod+RmbGZ4wf/z8pjgMc3Bge2xOcG2
7mn66TJ6HXuULdyKD+gwj3NfdpJF04KUdx5IORv0h8EMWFpNHr11h6/z9RJI+GNqDO4kbKLx6O9p
se30d+gTIGWafxjtLKYov/+53WzRjzFx0KcYijeMOMCws8KBSJtOZSpsnH424RakHcI0ETz/Zg9U
JSuq8H7P8F1uwsClqPefAo2LxS9IonsMsfz9fqr+/Q1MwhClic7drQ1aEApQPdARA90Z6PVGVHEJ
XGFTO7W4CfPpEcSPUJnACILazp412pXTSbU/1ocj3QS3SNY5evW/QQhd2YQvBE3fmGExDUOMawR3
Xbcq3YMjxxC5Ml9QoV3Kk4zsyMrnR8FizMiBaGvAA5hiqDZVcAa2QiXfQmSpMcKUqF1IlYJ/DgnK
YATHlOmhgL2VZchUqlz3IHphxPWV8R8PkSLAiKYqhpK7GFpxKO3ZoYRWIP1XgVw4j2gT80nDMJtz
Jc1XKmql1PpkFDvRyI7chpDTuzvkjDcLzaqt4tooAAHVgocIEiW7uPG7+VtkNLWlusT0bCXZ0nQY
yxim184eqp61pa/FSdsgUpAjKQyRJu8H5m+Dbd8AZ6DgF2ShtsabddPsEQlnk/tE0IhhADN42dJw
MA7H7kt84tuMGofRKumWA0OK2b8R0dFw3jiPKS1khjWPcUPPa0n7nlmIx5J55miFjAp5uxDvmOWB
HIDEUKE9it+fkxV2MBZDWneWAhULs2+YJTm3CXBk8ulbKlpr6/A491EH6xd+5Jqy0HdoNaj2LxGz
WrpSiq5/13VJEpqwGGKXajSxgGl82YjGgzFUZ2HYKRujMariiu3SXzWc8NCjkUTadeIwoNSR/rZT
jiQxV+q2jA5eIytiK2NLg6DDhIb9H7uzMyQhi/IMFg1JOswd8PmEkGnkCw5LO92pHntjzt432ue6
/e/0XSESXGAtSeXMwSusjgtmtQzqogeAuKlF2URM8JKFECL1pm+Bn3bu5ZIEqfVEX8RBLRYBvW2t
OH1pwXoQolgxoIMdXkeMWr5rdBXjek1t6+KgB7S1+q1+IXp6JJhClH1XgHjq+/hH34JYtgRVs+l8
6SEPbDs8+vFUCRgME80OLOTSeE6Gd+uYexyPmMny79NkaAVkwcbE/IcVo1v/qo0GNaKlkN0UvcMX
HvA4olvJuA+mzDGEeNhQPSQDDA/5ZoVtH0Gn4QuWuiV7+JrMcnT9JsgM7rFcbQfnkPh6ROX85Lrf
GGoS0vYeM2UW9wGBKzVAzuOk4znYcPH6Kgvtth3CqOaC6sJdfLU64sD7YkaWktdaOhhnY+xWIKOY
zi/v2VFDzTDlcXv1hVkxB/JAMZsrRu0Q5ewb/i1ilgJU9885hDEBgl4B3c4KbKQ2BP1cf9glC0ff
2kZesyv/mLyQxWy0EXWHiU5slSAR5TTgZgSZJ6osjFpAs2+kP4snG933AdPfP1F9dY74szXYNuE3
4XPTY8s7SLwa7S2MMqowqjlCLaevEIE2exTUKoZ+rgpSBz0EEsuUdpr9iXqEOCNMQQSw7ONyTp3l
3oRDv5c6GdKGuyimsIhjkp8EnDm8w3XqcIzQKIuOIbZS58f7Tp3Yh7HGIIFvTGcfTpUZS5gjLj/w
NewhRNWFcMGgDrgtn/SX3TZ1ynW8Z1cEV13+PNmj6aAaHxfL2+zuCrMvai+bWTwarOfkw6kn44dj
ZJH4cKRTRvwVYgR4fKbDvXgfsjjxRoxG/YgWpXXcEeskptyE2fCkqDrNOZVqlp/VOrHztC6YwUTJ
ZUAU7v7tVePEFedccZT2H/oinpM56ujLEIsMxVcoTH5Tcs8c9G0UmXNpSXFICbseRVwJC8xLM0sG
OJTgdsaihXdjfwT7545LCpcrx6X1To8vtps7sVFJIKYd2Nw7QkcnWlBlT0TH8bUVvQG7dqNxjMwK
618L6OFkNTTvdsuavePBzyhJn/RdoWL/OYOdIP1Aa7Q4lrg4fJ3fqSmFWbW4ScZxMgAc+eMZBEBv
KUGpww6Wtw6CijSs9ZBJ1BmgVAy8/j3ILh8EUmJN9yl2KMjSNDiisbkwSFKsR2UX28R9eY8tXVL0
PSf+KXb4Um1ReFsap0vtILCzTh8s5u+h7OpLTN62HVP2l9060kmf3cFc/jiDnI/93b0oC7AYHp5S
VE0YqcKtN7B42wuzX7SM2mRLeWUOcbbHZjEU/18OKJoRML5tSBO/AE+4YvO202mGZx26HVKJ6VVZ
xO7fFI0XSkrrO4LdwJHH6+AeYsQNzBVbPBAvZEtmY5Uxlns8HdLpxyt++Sv7mDmeRLejgwcRkDkl
mWowleH1vWcamw6sW3RHoPMSdN5Ny54pmcOAhT+a5QyNPmEW8fuiN+tfX2G9EYtvtGQ+U/jwtVdV
CNtb20FPNV8roSCkkwIxh202EZq91sTRm5uakm0HexTJoU5Sz7SAVcXRSNZUb8ls14kXrzD7G5wY
NVDizBpb9Hcf0qySKdYOM+JEQPSxTag3WcSM/q/jKfmEP44walm2Szvec3yZQ3MGyMK48uPgDhLS
xlqbNgDxZ8qmMj7TlgycjTMD4Gp9XYxBavAhpSHCeBd1oIdJS4thpsibU1y+1jMmJBRNogvXYjI6
JKKqZ5mQMUnmpQgOeUOvFR7NzOMgmPPgAZGZ0PdEtTZjh0R0wvxK9qWoEnj2uOeIGdUG/vt0MyZH
mnFuvhR+mSs0FDiYrntzvIHA+C432HPrZltMVLR7W/ljx/bNxa/EHUY3VzszVxCa79IjrYppubIY
LYX/xxA8j4sMw3ZT+QfhPn1bjVhLsxZTJE5MzdjgpXfjHY9RqLG9iuklI87FEy4MI9J/ywZbshlT
b8gOneVQ9mOs3uBVIO9TV5niUs59HTCjG0G1ZTw88JUprfV44A/tbKuTx2CeocJHIjAnt/DfJHnG
ImkKEpXBK23wlphj70Rv6d5CfV0HA6Yi/DjO6Bt/t9zqNtb8FsDb+A09eNdnvzz3p19kSXbNmJaZ
0DyF5MhkCOSP+do1JUSOwZsPBXy9FMKiwuVf8zZR/drrR48bb0D2Vascn9MJsyP13AuVaDCvGa0w
g90s7lZp3fm+kcWPwGRpfgO8YErBOz6fuzlkBEoOoopyhENMX9k86WZbMfR+kFliyrh1fGxigZZn
PMdY8oJZMJyWx9TVVgMfwMbT18WuCZTD066DIX0NdJIZIRD4erJxoGhXTzk1SMyqEWU+yB9zWT2g
iidz4eF8zjI72AAnssdMG2ueYgs79jdHJIRrB0n/scWW9r18U6nTJ1EEzeUQmvlUeBU9cFASfz0D
cn0tBcT2nOpXeJgcQfQJ8T4LcPkXNk84JAk//l9YRr1d7N7mSoC8HwIX3zrFt4gZL8er6qgOrRoF
EHQTjjJ+mgXAaeEfbZcBA3UWIXsD/kkyDHlIpVjc/FiibPfQ8ChHg9hf8XkW6pgCWLzCYAw4ki2o
XLiQK9Yz0bW4+As5I0xnF0ETzjlACkc6WDddiq/B9OMwpg61xeFnEsMxmgpN9cvrzy8C6+JgEibE
HeUWtdaT98TPxZDb/1cJjy0lUIBjAYwmQqF5FASDA/sRNs4gG8idUW0Ghd8PvtAmhgdxmFShworg
f5xZBTPt1gadFH20Yh6PNIjEbFGcBGJJrWgaqMJ16jYRqJMudcKn5fGqACRhSuVkfFHsVhSDjGtp
oybPtXjDVJUUAlE5iYBDTnM8mXCXt8g74Aj6mPOXR3QMHfRFB1VRcLvitMV0/4n5MkUJJzPoz5oT
V/QFlJgZJzMwCKx9D4quuBpQCbePbe7eXd16HUd2HFbefySd15aq6BaFn4gxEAXklpwVMd84DNsc
EQM+fX+r+nQ6vbt2Wcof1pprhl3GJ9h1Dff5pgTBKekdHihVIBDaRtSZ0at1o+ukWoFsUMPs3d+K
Eoky6ffHTrsFNDm8Af56ZpcCY8z47L8CDPBw/jGgV9x9GUTfOYSwP+ezZgRqr37+28dtYIp3HxtL
YQkAfxw8WnieHJiat6MPgQi36gnQ9KWU78ZEH/3cto/lRIhRTAT6BAZ9yusUtf0YggRXxTkCqKCk
BFl/eYRg1v5mY7nbLeMqZIeH3pkp7AfWBbckg33EnFbk7oNnWAHqcj63oAnA+grvFmY17fLJ9/sj
XUz30bHtgETsoxsuMDg7kX2pFshGat8KN60+Ri6bNrAWHRwViXTPFLyCTPYgMDBgjtSA1F56Dld+
/Yq8F9sN58NXff1OULOmIM77bSpiPGKWtP5/B0A1BEZPAMo9uIh9yqHxIsAEPjeItTLi81AW2kqx
r0NhVriXwRujajnqxf1Izdqp5TOCZom8KddIQMCmNOBTBRhKDqOB6LJvPE2E2eDk0l48cHLecDxn
2Kea4r5H8eXgZcAN2jhZncLywJ4H4BXt0gZWAvECJEbaYKyKx3KhGmTZ0SitGIzAP+ItLQLuYsuH
AylvVu89vS4nHyMW24jlNTj9YIekpIvp3CZCtCLkEtpWKA62einO67ewZqEsCH9IwXrfPt4rnMNq
Az9GckK+PrRcp1pD0ct/G8MT/x6GcH0hTpCLNjIjBoB/1AuOYvQIXjOwgKL/VsnXh7vMg8bGw9lx
K8vlSn3E2wmNOctz+56KeAH+DpnC4ibFAGfJ2cTiV7whGCyHahtLn5bfianIOETkvQn3gfP9j7zB
BcFj/k1bxLXFuHOdIzJPnrA/iM3CwezLwc/H5I/lOJGfhTfvALWzXkxKIglQpJYiHO+bYo5JexMj
zYa+KEM+MOUzcwK6R65sSGj044hNInQBBGIc2WRwGfmJOK43egoNL8Rl0VtduDiQw8b6BHSgS1Uv
DY/IwFEw0TPpPq0rs28Oxf9/Mhgd6H4p4DJm5dBQxBeK3kkmBKG0SDJOoqxO5Ls22QOog64VwJxg
dvcdyhmCkQ3MfNaXrDXOKVbZjaApmU3xb4KUv8CKjxxjR/8yF24ri1a+DR4HhJQfWD4ArfLe5Q2v
xNmRI4GuiTyR94Sqjf/DzIJDdw6A8oEMZVDLSm0ojrn8/qNQJdvg2yKxl1sQr0l7BVEKK5wvD7UN
/HFIWhz7+M39SJphF/9x3eSckimBgA/yYN8wlqiKg+MQkphNzBtnFed7EPnzMQ7F/BfocQaZpyZf
zNOV3//X332jZ87ZJZ8dF8yZcEk+xzOyjil8fMhGf/tI9v9r2fZXHYewK9jIlLhIayLFXg17z2y4
siSa7IMOntwbSh+AaizNrN4xmq7a7mL8ylH78bNy3pBYgILN6bJza7ZU1ymQhicmxD62IVQxwC2G
HLJC9tFh/PXP0RfnLTmF5S4708Au+vS2THtwMOETRESvejRRjp7KdccvtOm4hYqEcpoD7O038YLI
gGmrNJgb6mRARrwnAhoklhmnFEhUyOAOA5m00ASoMXb7asPoZQeIBxKRHofHPsPHv91sMtdp6Oss
PvyPR94f3cZ4LL6j/LHmGML9rE6PuhDPwLFxK2mlLXcH1OTU5Wd0dfdTq4unP8AL1zH5W7NDcoCh
QbmWs1uY02c3bn52AbfTyuRMd64+/1sxmJWrSvWEUadt5Y22wx6RRF8eu/QEVGQ8SThVqFwYXmE8
ZcgI6TVo7v0TnHje62dcvZ351/3t3fpOx7jIVC1u+VTZB8xlVx/vqntzLO8NGOfRHJ3S7JciS/O6
4/PsPnsWPVKt3YTXFO83plF0IBx3HPtk1VhT7oH1ftNhrUNP4UtY4+Nrn1dz73wTrmONksyawo2B
R0gdiBrpnTKq3dKeaU532/a5Y+igphsxFRRcWZz5lPX9zbUjhD9QMmrPD3/th41DkZ5XURXdoxbt
RdxFcMYDR6P1t3y7sbFt+VfGNwOTbzPmm9xE5sJ2+rH7UGH5wGgdqCoD1uwYvn2d1qmy1qdGfBjI
YFxFLsgvQ4HAQ1AWVJuq8pTjpgFjzYKNKSRCji2kQF+XemzcooGMV7Rp1Ewe8yAGyYBq2DocuJha
fuNRnqFJ5nTgo33ksp0WAU0i60heT5ELjZNlV/gnQiZaKRgwB17LRWDfB5Xaz97pRRbVopAf9bk0
oZUvlZ4R1JAkKTWwxbsT2Cg8Yz5lLmTmsiAINs9c4ZaFZUddMmSijXJzayGfxJOEt7PnppD+FKAS
GTqmVfZ5c0jMZMX0jmvXz6S2BMqcwwc59w3Sxf8Pp51TREZZRjr2JnHAG2Y5Jth72y2y9hSz3BUe
bZwfJzuhJ8agfAohWByQ7akbJnFMuBsQwy5KZx2/a+8cDzDCCV2XsX4YLhtSBpceTA2HydiAQosj
hjEVkgYGrjHxBPkjikchzRjJpgWj71iikVV6P9i9wmF53P4tMkEGiDerTml7R3RpjsCUU+I3gQD+
uMRtim/gk25yIx511lnu98mVuvfi73Y+Q4lzHapq2NI9WAB7NLK3gM34MoQOSsuDlSqP5KtkrN3P
+JIjus171OiUqjXyCy1aD3zu74SyCzCX3v7utvElpF9/SMikK7RURMzT11jfBXfsodkkQOqL3iJQ
eqfBaZ9da49O2Zye2MV7l1UIU0kmmtT5LHpeFgj+Rk5BO0bot6ev5+HOIP0EKy7KicFUFx3r5F5+
sj0zSHwQgTKY+MNUo0WSzKf5O+U+oqBUA2HB39kqAno0DhVFKbWgyVVttTjQ9TWYc7Tgpblk+AI5
E6GlONJoCOlTfihAVKN4dR1W+A0fWxi9pHufh7BJ6c8FLKSIuPWMgq87UMug6S81qVC14A236GX/
zEi+dYbx92JO/bEbc0dZsFo/+Bl2ixaSfSztYMZBWizYuZx4MQpT7JNbwfk8RzZ4OUX7TZfOvJ3u
NzDA+C1sFiZIjCzeLoAlGOx8zsblLjFRg0zvwwUZnGp4usQaahxHZeXP2jAb79HpGzY5D5vJB2y4
ATtlfrmyS5l/iZP97vl3Hu2H3zUqt8cW0qhR/BBUAuDoNqaXP579ZcwHgIMzEvFyB97Ee4+6cwSX
Qhgm8wLjm25A3a4FEEzNEgH4Drv0em2W53Q3rlzauVb8bvL/0axFht7gCWP4u8a7UuxM79EFB1NI
5P9kFCTUHoF2xa/15vx0iudDDH58yi4jmEmHf/xNA2eAtR3ShXHi/6PueaMbZ+5pLzaobA10efRn
eEJPqkmXBrUt8xVp2+oJXmQaFcrsy7z734/z7Z1UEwYkp5FONTHqMGPubm5ZHe7+LfrYKjMEwkeH
Mu7AQJesm7+akFw7UXwfikHXZRK+9++IXEZklsJ7uI3qyUMka6im35Rt3xUsAXJfPURXFGoEe/61
kIKT0y3s/Zb8N4Fefd/NkoTABSAdKqE+ALo7pkkQ9g87Bpz+SCwwDJrvhK6csgVzkgRU3F5bf1Mw
CszeW7UfwK4R/kjAxfAPKuHqo8EMISMvduHiyiz4RFerayOqXIgxlIad/nfCN36OJA+zTpT8S15q
DFqRKbkUgzS0b8ph6el3xXuFim/B5Pkb4qTB08K1UWyK9FsIH+MxWvS1G133rcBQftQWVhAkOqiK
P6Jn4SUi0P4HQfLkLJjwMNAafgYQTZE434ovchoAkkcMyeqJzcDdZwQj/XqrChjm3bAyoMzTfHL8
UENxNtCy0LfM0VR39iEsHo0eTHdOTFR51IPFz/sMmLnUGJZd+zpbBU9mmgyjaK/3cFELRLQXklRZ
2Nwc8LTC7qxNLQniNmjPL69iZ0Y7JsjMR8PjChllz5zvFXyw0NJDZbLAvadq2zUf/gvB4NnDdq/9
9T6PCCqdhVmWfYggNmC0VXHCoX0Dj1QDjBvrVoypXk2IN43flNDfXwZF5yvWfPoherZw15AE0yc4
a+20785jWh+iO2AJ6A3GlwzH/Lt3nBwr+17ZXzU2R7c78ZYQQUMF4fQTy6bKv2jA19dTzItVeF3w
UO5FO2CojkELo1ztjJTT0egzzj5+67u99yBfRMMeb7novbiB92Gr5TD72eVKFQFPv93pmP8BVXHa
01fdxmjIDxe32kO0POXSbgv+3Mm0QtDGsVQ8R0qF31/xygFo8Ou4/cowoaaVhNHoWeWphZAKjrsc
ym/XoIBDhk0n9PQ6RT1t98i966lowswUwB1unWVDBicaYOeettUUmOC7/lrcXX41xYv3Az7UDuho
0f7Bi9070/HRGRuQrWhfwSpv4yui4dsQvfaxCrHpp3vk6D43Od/p9YvMF0BsEz/hwMafi9dBb8SX
3TNeucJi4Aqh1aunmMRYDCT+zr77FFL6g8dtxQp8TD4RZEjHmB9Aw/DykhB3vmtgsYminMg1dPRw
3jtZLUYSEGSb4oXgvkcjfDqWquq0wM4FStmnSGRdqPn65g95fSVWtHNVokBIOJ1+om+A70Jg4bXA
3AJLN7a8fb24Ohh4eovQFhIqF+0TJSBY5D0+X73F+gfBITB8Llr31Vsktxm+dar9zVo8jsDEOM6p
inNxjauARJ++Eomlwz6+de3O6tRDch0ow2PXg24oIUANSDNSCqzemLqo9ugbxHu7Cq6B0i8Wzs1j
fQWWEZo9DfcHh+ZL4OYjiNAxK15Q6wGHkFCVrB6Y9yDJDhzW5c5h1umToUWWn6+4Ar3/gL5Rn/w1
Wkcu1Y8a6Zi8ghEvd123GdfpATtqXosrWUQR+0grSB+BO/uzaGFOS30R8y+Z3OTQf9170K4kT3dy
HVu/qIZXDavYbhOTxQPZ6sHHvQ07jX/OG7fjSwBAZw0/ld3YTj/M/uD3BZ3h3dsF1xCCqOA6l0w5
OnqLRt9EG2LS1bwCTNhgzjKKBGB0dA/dgH1jGE92lQf73DNsIdt9UXnesHDYE0I6O6FImVf/bhho
YI7l3z7+jnwLE0Gic/n4V80/6u5ZEwnC/UEWBMYf3iI3P/aZ43DhGo9Ap+BYLQYPaLeuEhmdno41
xc3dHmDp8qGfsyveLX3zS3BZeP6ndv1DqYbIe2TgwX/U/Cu6mR1WVMUxuwYmNLfaLg5dXwtZn03w
fHifBPvGB4K8uYUKGWdjFBUWQE6DKhXYcocTGHDFv+M/vFGMhXMlU+UI+Hd7+/iQyf/fuc8JDr4R
A5X+E2CQVvkctGGf8vm5hHD+dKddu3dCmm+xsnmsvjdfN71jB4cb7GteyWOlcMmjtJNfRlH4nHSe
yRXPE8hBwc2/Fp2kzrgQs1eJ546a7kMkoyows6PHSnGGJI9CYu/sKlddn3FJ6J2IPfVxMGAoyGmr
ZO3gy0RPQil+W4QanC2mW6lZQ2x1hHcH5BdOVQZ7EKUgTipogYC1ajB5yuYOqVTPKU1I1Oldx2ix
A4gTkcMT14N2vCh/zj6fyUDx7SnZvU7P47d3zjVfCZ7Dm9vt2ie0kkx+SrylfVZ8+Oxr9lZNLm77
a1cg05syhEuDBjZahk7Y9UIn/kuY7nRSmOPMfuKl+NcZfoXwntMhPnsX97nB7sbOGWsyF/3xu/H8
OSYXZaR2nC6dj7nZm/5p9hyaHCypQ2FNuPjPs04RevfOm2R2X8cyvfau+Ctowb7VO1sOv/d0gOxI
JYKrnvsd609/t1GpDtYtRpp7T6ns7hp/n2j2M/GyyppdQN7GDQ7teDHV40Of9HJ17+0oDUkJP4a/
8ZGpk9ekSvyM9jAv4hpY1cMe3n5EI0xuPdU94tPntnFkG7RQOOcljZoUSUzowIPbYnVXIUfGS5Ij
CU81PLNJ3b0G5cknIQ8Q+h+oJgfQuP4gE6sQssr0602ZAlM7R3fD0oKcAu1Y6P+USG1hPgq0jwGx
PTg5a8NGAF51gn8DSiDKtrfdD/I85LQ7O9s4n/wb0GIy/v/HtIU2N6kUKEMOwByDBrA/JJdQqmCK
n7JOv+Our/ay4xMaRxeJ73RCKCCx4h83AKQLgvyaV4fsMxzVAccBgjuzj5AiZJt9EgymyTuOYKcz
+uKYRB0XHPyTW/Jm45E8bdXGxS24EQOPud+uxxEQ5ynNZhCtoMoA9vEjAeV5FcSJqYgEmQWEZEBU
ARUgRAxMUKWsEzRbkkjW/X6aW/F9cJphDYeLyQwDxSdeC5xebMIFRJkeibomzw6rUlyWB5/hcbAP
jwMMWzgNEZlT/Rh2h7w3UkiYqtkM793ZiDM2l2B7E+OagK16v+envtnF+Nd5dhzsxGb3vNWOTRTv
bY+rM7oOdk/31L/tksPsNlSPAz4k9eK8+HOYq2newTT1k2IxMl6qLssE0dLFaWNqBfQVIzyJ2NSV
expaBYzv4JnCDAwMSGqACK46ZWQPaY2MSdr1K/TDl5t7xzCH0qkHEpA163KSmEGzd3Wkg7l+wdbM
2TPCmyoBGX2HTeNyG3PUyJ17zbG6tfkZDs6hr1AApHkKMXH2xbm1pgkmt+vvy4/Ma1w93hFV5vPV
y8vwmerbC5Ib6rQt1Vh3bQWPoUYwnsnlZN7BCnYbxEtjw79LdE70iDDm24rR7+zjznTnk+5ml76G
QcAXLq0NfU6jG3Tv+XNYDZAYXvOOr7on1FJ9lU9rH2LwrvPY5Hs1KeWm99zI2fno78MXTMi7/Vs+
h3z9gY24VFM1xeIeGRnE1LE1XsDF87S0ifSR0QXL0CGEB3uqaTveUZ98HfUjazMMycHIWn6WuW6I
lQH6CbwMw8ausrLOgPPc1lh1R/rXXsp7gdyT8P6Xnc44PzOKPqn5rfbyJZiMBxHEsM3gGF6ZSZzC
avmwoufFv5+juivryVzCp9oHKMP2tqjEy9hxPKXIvZZXnSMkT2FcMotyi8RMqVH13hQYV8bAZinY
kJ/B4gMIBkKeZuMQZeA9QNPIe3CZlCg+91a4OTqM2Nl+cZ5/XI/6J+ROZ+F5TnzxY7bg2XPYzj8n
jq0ZnBQtdHIyLRUDSsnZnlGhebETX50iTJpByNr6OYcTGsIwPURpPtuH+Rkayy2d9FsFJhO1N6F2
ofLlneOuAyEWhmXHoqoQXj+e86O+5bx0p6+M15MWeZkSwXhkp1ZF51vCjYHenzcNjxjG7wuz5fo7
Mp5RDchydZenth13dO/MSu7wXHlT7ZNdfkcNJyicGs/JH8PZzQpmnZudt8Z5ThTnnVWLURaWLM6D
MUl4WJBA0A0tknJxwsBGMI1lw+o6NVQ+0t7O8U302Wtzg9BJLEYIJ+Z7wOSDNQws9HOW9y8LVpZh
TIS6ZjfoXcmDdc44HB/e5blKf8LngzvpcrWfDsFLLfdaGB/PEO5iTqGSYLy3s7/Yub4lJzQ69Fss
+sOB7banTnQPMLWg5LrGM6Ql50rjw6NdUHxWqBQD+FUxZdk+aDLAa12ClJXDpPL+sixZHAG2DNBv
7dSA4sRwMyJEWyhHuKbQgxWsqUvf8A1/x4u2PHYEbxPdmFsHZZOoKzqBsBhxKkCYhWBkBQ0LIV1z
oZjM0Vv5Ab4VuhrHzKVgNJ0fRNrPlAcYqX41ZiYNI6kF2OUtb5vX8NbH62AghiIkN4/Qh0e0auz2
S/RECbE+LlX/Fl0iCa96RK+0cZ/Dn9dl01vjJsKedHAZnvoL7Dg5AkkUDPehxgY8hzf3L5JTtUuc
y1j4et/qL6CaWC4b9eCWxwBskodLqT7m4qboiI/xGTqHsTr5N//RMxIMLeStU+kmnxAZMYkbbJRv
VvFsK4dKM3wXR2p8TBuQQSPXhJFjfTBoaNB4s8cUtzxzL7/sOM4Ne8Lxk35j3as8Dk+uAE66+Lr8
ei1OOS58viX6R4+/h7eSM9lR6CvAzOiUkJdzLxe7XiMOvi/uQlARkifOnsahX+cxpOWPu8QWDzMJ
iieuUr6OLuefEmEHQfdD7iTV6xG88xMnBZtGasJXiqAGmjQkdUeLJsFk1/96z9SAmfaCxmbN755C
8Ucv72BHxiv9to+ocY+DGaXX8D2ulhZqnUVP9bF6jbo2n2XF+76PtBBNOG2QfHrIB30xv8BuD6U4
lz/1HRRZuxDKzIE/QPn8c0zorMeBywO85ovpnWP9wziAz8YMTtH9QqH5cekYOJZUt+I6whWCrz+H
ChGTStDeCq2Ovfsj2NGV/ksEGpjgYUgypDWZcbLRM1IP/9BYfT09PucAuqxBi+KSeiyRqhNbUUeC
Rj6sK5g5HAyDpeafnty+Zqz6swnw2RowPS4+tLNj1hFFiWv15flruBSHJ2IcITPNVAys+MCxJh5d
Rx8QMAOINfgkDW/11ac2IIJgYtgHMjNh+6dsP7HnEQ+fi7NqiQwfHqlDuv3B0TO+EJvaYdde8rme
puf4Xtz82qkGss41sdERQwHmDMGbcmjz7OtLuL5+J5QWloLxntVcYyPSTIIqOMfsMmfBJV+jJurX
Yz0+1d6v62CLvmz8dlDJ2c9zpOCO47gTlg+UXJxHiwW/jwBfavKwk5TbJjkWdyduIgoDOkqjyw61
drAHNX/5LqT3vaJd2GP/4HK2v2Aq1alBVq5/Qm7tv9xuOdFpCB0DnaQdvFxaDhbiM31N796DDj67
MJ6GRWkhEqY6hfMvZNJBFZ6c1rw5L9dHqrR67/DjKr+QpneP3IInTE81Xi7feUecU45fG59oOrXQ
2oxbn9jwHkL7OiNLfCU8PnVSdlCt2+Tkslmynfsl++rG0k8vBL3YWg8VDntE9VmOOWrzEcq8px+b
Y5GnLxcsmoaNXxaW7tC9Xjt22VmVnx623Ed7hJWw3RqdXMTt8TvIKS2X+Q4iLE8/v3pxQf8p50Qs
IMiIDa9hSHE4OWFMFC5vo7W1oDzC3mEURgvFei8AJW6uFz9ARAgO5r40ErAudgbqhMZdTOP3gH1R
/6PG7hXxzg0xDjA560IjHFGJcLh3/REnE94unRXiRh+6X0h0be68cywnyHFiEkJp88F7kunCdKxl
4wrtUh8I6tu7XnG8gQHxQvhMHMIBlrTzvH3tw+r6mF/QzQzgezzgYvy+KKpRx/RhuB388NZDUilI
AOEI2y0u6ONLA3MCqu0LCYuzu8eYcUgHI52MaXi64e1emJq8OfWesYSd8OsKFazzIoUY0o1EQe04
XOvvsGFvOSQCh+O72N6rTfj2u9/edJcfoC9eF9DP930Xeg+5Mb/bDM4HBysg08X7miNk2lhNPAqz
rC17/DMD2CKoNhogNtxD7QrK4cd+w8XGKZvRV4eIISC2G0cWIAHYaNdTE4GZkFG/MI7ucPL2Tpq3
fXQ5zJ+AUrE3o7zZ7V3s8/NZlTOCawiiBb3iDGETQT/cYGi86XrQORU3DGmQgrLk1TadAZHmllN/
QItkuZowq/xQbomcmiAf3fxRifnDTOEOu87vzvYT1phvOe1+K6pn+PKArf4FsT5CGkusbnHOZ6l+
ajE5f5/sEEOiLcjHRhBF7euR5lTbVj9UkxLjNJrpZ5SX3J2gQn6RyOMEIDRcdb7RBgSTe+0ZApn+
y04EGru/HGFfmyJAYdUoahoqR3u71UKom/v5fdTYAG+Ur1kpZOvP217GodxS1oz1YLI98TyA3nPE
Aw9v4wvjehdn5c2r5RFDzvOHFSoeF+U1KzsTcsJ1XAoAhbmC24YTy6WRd7GidZe/JVXF8evOWpSh
nbcdt0aluroGWzZhebRJ78ZqmTrHY0eyE2LKrxFQCIPLe4zOwRv95nH+vMi5FtPYxN2Qn73eARGC
ywAOssOVfvjkng42VkRcJlCgfYVIxLvATHlH+qbX4W4r9gUlp71Vou3mO6OntwFGP0UD9XSDr8sH
Gby9Jftw3urYf/lVW4AwZVZci5O7rB26KfAFDrMuRVMN3dvJYyfkbTC0VPCoKYyWt2n3i/EYa1Ti
hXcuzkgnVFpM8jeYut+9TQEoHZNxNx7rSE4Yfb3NiJ1dHJ3L5IhlCaBbhDlL48r6Ai6gCwBxp9We
JbdJAf4FbuCM8WSC8bxHOM0/H9R5nr45XCN2O9nPx+Bj48nBAt7DEimOOMo8/+GeiGADSP6filKL
+LtXa/m8udyIvIKqenwSdmv2WHUafqNh2uXbcO6AyfPywTnxZCGADmFZbndCVXF/HC/TEQ+18bGA
+2HHjKShufWYllIJ1nnboGbkoOeaSwoqLUdjfHaGtJ0CUPP6wpnrvDnVvv33xx4vAO6cfXvyAl5J
oLS8nMKCJoxluzzf+t89A2NQk3OhTY5zolmMGEBvH9x13j1Oif3raOEZeSd/hbyFBGYurK8zdRbm
B77eB2PEgshjSZ8AGkmuDYyEtBcmB1TSxhQ1cXwCY/iOSTI9uaeSDHrqSn6WaU1cB14kGzOCj0ye
A5ERBAJSWpCXHv+80cFXbWqthgL37eWlMdnDLi5kgv/yYEK8cd0WOfxjCcHkM0brYsNLwsDuESyY
asOOvPqfg3OcVX31j0HKJKbPxI+Bd8uvUoxSCNJgAfcyaJXkA6oBE8+G5v5fDcsthaQ9YI1E8kZd
cmdW1ZykqaBZWTAIg2OBT7m26rInCiPpPN3f3Pj0H6VKmAaLIW669vOOTs++jl7JD4jKPY/OTmIE
z7GMrGX+DIVoTIjjooDdo1W2q5TMYQmPb5eH8W45fQhjXpjBZBvWFNEIiPKq304fhZ5iD/fiyWFD
l2Cv+RnBZGY/z1+jL2se/d6OYGUT9SE8H+iQ+nQFlQMsiAgSkd44wzvWSuGrwFQhe2P1h63rUng1
K0TcCLUh3THn/k3b6zY/pQx4GtRGWMsx4mUcJNuL6YkMx0XSjBxlLtwokYBLeIwOZe5PkNleVwzP
gP1hdhd6j8GLppJgZTNNT5sYDnk3190pZMcnDuEK3wFSB+yqF2ccS/qwEu7pPbj0tpsNvIVu8SDt
TbeZPIyhRjKQUHqM9JnCZ4/tl4n/NYIpEyBdG3eDO5RrZFR9I+gGmOgdcuzKQglZxu03/ug2r8Gf
QicUsgyMgqLqAxaY8E/lCREm84pxlIMMBl7af/HCDfScY/8FG9F+LbWtvNlHwceIFmz5WS5iQpLD
neVA72ng7VRDZhUwd3soAta75T7aI/4q8OxGNMgk8CjGJphZdaBvi1KAY/QYaDmse5bdsPZrfk4N
6zVoPT9euXKNOeOv97rL3xjadQtM0HCDCqArTiEw3jFK54uvWDrDsVoisYDIKL4Y+5kQhU9Qw0Wl
BfVbQmrQ8gzqCTpyNO/MPjNlwC+zqZx78oLon2PxIXRncwCr2GkjL7S8bp9B/SnoAq9GuwLHjB0s
6CoEP0XHdMoOgUaLgOH1iY7q4baLN8RZbDbXXM0Ib2hkPCpa5ij94EHP/PJ/1NvYZj5dbd1MO70v
cz16lNrTMxx1vRtn3jk5ofIOgmBGs4j/RBtrR1Fp3plTzBYznGMfEq0rM369i+zswXhZ05LTNxKG
iToS2gGceT+T0s6fCpPJItQC+hv2E5D1oQZehxLn9XW5P2CNvdMq1WIVkBOalQknA26iFhucNjLD
QxORK/4N66w3fxBWmS9YjkopCxHuCaR36E6Sl6JQ4inpCyMhniwgBNZrXe+PQu1QqP3wCJlDTFgB
3MfmdI7un9eDOAaBD4436n7eIiK1zEzgFLrA19i04kyWVH0Jad37/nvF7LzFu2F8zBHHXo8wwPtC
+ATljggUq+mldjZcoEIo1RYmskhg+TMIJgucNiYA3ByBq9toeAEB5yNm1MzExweszOG6h3sovVDq
/0U95C5uQmwPk3tnSAfyb5DgcAhXEhvGfYHlc8KlBl8X4ncPtuFQSXFOmmiDbm7OiJMJD70qMCZM
pwKmU8yEngv3OlJIgT160iVSRoU0HSBxux5DSGe3rfmA1Vwh8RbUCFKjUFQIhoN1gjwkUkpzfbvA
GInu2ALHUPNQw7VCNITiYoIvz1gnqqiB5SgJtkr5BJf8o+hwul6foVCAGAlC+IPxtxayLlzjlKgF
YigxnYb91hmr0EfbB4iUILaF1mDp4UoKrzhmaMUCWRMOW8mO7mVtjDDepvyhy+ef+lDwBYjgz5C/
TefZsJ6IH82qLhGqhtgFutYav0BkllWfH7qLjRIRNGSScx8WR2SAeMH3zuUOa1/MeVyCm4MXzN/f
qp1AFvFP8RHZyj9mif4ArbACO6Z/CRYoXZh0fAGp4I7s2IcXp8/AKvhfgIiOU9w4zghjhU9HqPCg
7rc02LzX3uWD1WJnVicoQ3rtSTs0J89ieIH7zkQwIKE0wfwVjA/tpUl1QuCW+Fwc3XuJKHCtnqDl
vSSrGGbYY2nIlFwEL293kYkq7Rodo/MQTzG09YzEYf1BNBW5g+ESii2Ed4LFRDErxzGnXyxn2DlV
qAEgdXQLIfOJSEdsGn9o3eAmdrjKd8g4Yalww38jPLHSy6AZd7aIUhzMSg7IAJ1jV46zP+jN5CxS
8kvWCoG4/UV8GYgk3xIqZv7gR3/gYnyKm5GFumSkjeB5PweH8IAlhgizwfNzRo5ywNGG39bt7B4u
QsO1CPPaBRpR3v9O/9BwEkcAPZGty32XQBO+DVYXj4/nfhCz7J8LUY9tvfc5YgeX4PEPGtE/uX8x
4wkWwnxCRZSJwnLVBTHAJgIkIzu7LNW++Bg/RsOesTViWHdYTA50lBzCwn3M1RFyJo1q5x1haA6J
UlQ08uZg/0LXwJudfJwlT4UhurviVBn04Ex2Mu5tTkAsoyDMQwnjiOtB6YXxkL9TSOyesbz7ps+w
9MtDx7HJhRvkYUNg9L93z+jjTJJhTsQa/SWP7DR/Bs8v5RbyoD9ifVWKPEm0Truwoei45G3/3NfG
JgzXBd6hcuhZkFmFHQI/x4MN4jMT4FCtXBmsPN0dN4W6WbcD0IfFDVg2uPgyXLLoUs5hnb8DagNw
AYMxy6wmkdYRTAw8LCaPHdcG940fYxO+iM3sgT61qF0fk7FuTzkeuQCEYggLfZhNpX+RW9d06al7
u/KMh+ZGx5Hwzy+CU+QDhViLmfCy+6d/rOKliUI2YS6gx9reJXtqemH2QiNVBfdAeBQmh9gD7EGh
U6bHpXAeQlnxxuHOF424UKIb74HNU9tt5BO+eK/BZ/CLOuRB4DTAtmhPUAYnuGLIgPHLBbCbcyQM
OYD/Pf9VICggK+wMbKEIbOtZKXwZoMOYVjM7lWc4H0ROXbNPaEUMPBxlhq/njB5ngfLfLW+gKWUz
acDHaj4lNQGUu5UlsyI+wKNNzBCyG1ATcVaUkT9vluIKldZK+Py0onLesbAAIEtsOgGOHBoQjvSD
L7gsMwS/O7n/daWxBdKKqzvuHV2mZLiFUCUD8DPIBBP9gJIyEAfQfPZOdEP8WnjqEcsGlqS4Wwas
TmystJDv57eyYwJODp4CzOx/aDReJDYz+Fl4bSgIIltkLBcWeoQZb0IrWPmdOeXdFn80NNKiE8J7
kxUnolgTYafRsCNIwtwljXfJRROkwb5m1Cv09CybZi5xvhjh0dOSBeLSVA5wmRt28gd4yPZNZg+f
wo5njcdf26vXwo8SnlO7PKbIoURhKuOoYyqc1C+c1Mo9Rh9nw2VCIYFrUHZdvxwL89Rj+vbHCcJN
dJUiEbVCJD1IKazwvU6KEoMSV8/UiH0x00KGEYwdyhn5jG+s3nM4I44ZLZyyXOYgpthiAecdXIBS
18knvzyY8VmDJNDFbei6eWYFdfPCQWUgP/G1Tzw3XtSQTeFpGRzCUmtfM4YEhleUzHYRsiGwp+8M
ZsvuinDaZ/SM6M/zmHdOje7d4A/rrkYFL7PztE/iAlI7gFt+Q8u7uTLLBo8jxMPZZ8qm66g5lQX3
OsCaL1uJK5Mub/Zkq6fPPw3+k86xr+ScMsGiT80hRz5xNLZWTnDIYeQd9FPSM+zlEohGDWM7RaAv
mbCk0Jrwc4IZ3xIYAregvuIW5YyB299XyJVASUoJqg3XlsdIzJkwsupqfDKgXax0A/mHarjYRq4U
/ESfyVjx8cXl+SvIqbrwnEymKC15L4+kPVTz7pelRu/q/spqqhUomPzLdIERs99g1YPRieF2XXOA
SQo6+dFT/NBO6HMssiG/yNi9yh5J5cBiQFEnAi4zIvsQCoo03O5rUpSVPTHBlcHMHc29D77j9php
mM90G+dRgt+cK5hwhy8KPDDXJjn0ZDve/M8Q/jhG2m2nWt6f/G5G+TQljC/obHutClc1s7jQaUNx
87+BCmXky3eu8BFbNPn+P6LOa0lxbFnDT0QEQhhxi7w3CBDcEJgC4UGAME+/v6TnxJmO6empLigk
rZUrzW+i6/hl1CiKRfWmaTV6xpvxZH5dMNG2H8zfbwFyPdDwBbAWeQA4mKcGLAbEV/v+DRDQVB20
IYNtF7LAW55anAEfvqQXw/WChetmXX5DRA3Wdo1vFR12po6Dhj2PG+Gd9vNjkOWsEAuVGIbtHYaX
DD9vLD7rkABdMi5JSZ9oKjOMrgwE7I/T47In578HMz/v42zawJ2ANa0/eFvRoqIjiJEQyLeKKqc5
kC+5jaTpt5xvSIdfV/P3S/8C5FPMFqBo8HvTRo6SIx1zAjv9E020fB/sExEVlqRach0k2Q8D44B1
HVi04O7hogexO1eGrRBFdjoUwil7GHtSmqZ9BBFIx4VuAoU0Z86LjiM9EKcfrOmj0u3MzvolxvmP
GPdEHJmm2+OvoqtNf2zLRtqbm2MIYG9A091w9t6GVTLtJO3o0aZbAqzqPhFRcirkpONe/At1iCDo
iXZH9zI+RHx6+coVdr9PVGBKttF0ZlX0MOhPoVpIF9Yz7YhO/1ePhuma2JR+BrTN1gRkh5eM4SnF
3B36lcfgvoEwuhA6oZASNfuwaIPYJ8II9bFjdEfCMWhY6wPHwAnpABN1mpY7X18nlVMRmvP/jI9X
6o91gXpUx94vmL9M27H9RGbjslp1wTQjf2UgGIUsT9QG3INBrmp3wrvVzXt6AkzEGmS4aMWu6HVs
zb/EBuMxqT08gVjdTMiZktg/62kh2MB7gzFHRlcTU+AbuIiTHHRkCvDjOFEfQWkCwm8WAGSfg+1E
SjuUJDmSt6ZmEBtAgzF0SVUgKCrwJ4auTHpotZs9fhZF6itoF4Q+mt7dHpXN4MkuoYl5jIIk4Rzs
2Qw+7bkjP288Ed3Dm3H2Mc00WvG7ZBrUpcL+65jqbO7sAvVo1t4VFnjWdJvD1vCLOglJPjRvGZb9
9QAklpx8iUIF94cUXk+fM1TcEwVVe3U1teDhocXlajEzLsCf1sfq/71nDxvoOiXXnoZsBVEIxB9y
CJ+0G+IZTc8F/htq/hj52ceiF7DU1g+6uJy2LBCkBXr2dnnhyCpDlbOH2J+vT5pF/4+4DgLQeU2A
MTJ0ZuT3hCoMpVPwWXudniPHjA8nDV1nozfdWRVCB7SXAdd5HGweYh46GcXcTMelK0okv4g7fS05
9+1reJ49hzR86ZiOvJcrugOH1c3qe50xGJb3ovSrqOHdQA44u2RKP5A8fWevvlnXWB2CVvyJCW6M
7ZnagkZQQdTV4a95d55dOFV9Zhj+ewbj2SGVY9j4+wEUdg1XQFmkG3cG+ezJ66xHxj9UMOiAGb1l
G/dclvdu+U76QQ2xjkbhkpSWtKMTa+lH16iMvN2CmvCpd020t+/SQyfTbEfS8FHdwkh105yaw1P8
YslyC15gIdmJGvek6b/DQ/FkKLtnoT2tDwmr/mXPGqwV5oujk4FzgczqT4YHOOYGguCy/vJXrjIW
xbSLe8vfXU6mvY8Rble/05IcnjGYZVI/4cCgG5KUf3dFB/K5MxjjaMxLH2HXAc3BAZABVqCgcrFg
dssN4rdAJ8FQMrM0EHHXls0Bh8DH/UGvemBwcXGVceTDxPUq6PEiwdru8DtGDhCsu8q0k3PlugCB
ZR5IOAf3+GThynkgzDFZOnMgHoGb3p0OgbWI49zq+0DRGJwsqOkHKuzm+aLcmze6dDkHCTOFrbVZ
dwGqZEqybs/UYWt2LUoaMXyQ+GG1ou2k+x0we6Vnj88vZzwhETuzAySATa+A/AZtReZ+e303adFS
HfihhDPKA0nbpL3Rwz2aZBg+/FknUejQ0Hvq4/Uc8UcZZsw51e4T1LjJY/FgsD981X63jRK4JG/3
wpHaT3ekk7pmDembkKgOf+urNHfWE3jA6Bhh7SvDdY5S+sLkHSrJC53iJq4alWUAJnDa0QYQ8Dc5
kyADx2COzPkAuIbDIoVxx7iOUTxveA7ngK75hcp7Vj0Mzi9Wr4iISG2imTx6lQphdk0V88HQBWC8
7j/hW10D39FZZJ30FjBtbRhrziyHuoBX5qV9WgovnBm/g7mXnHIkssJoZwLS5S2ePIrnoKgMmJLC
1H2AVg+UgqINEKHgPwFXBM3VBHVnUWQljl3Qm0Crzv3r0nFCtdOpJvXFOC9hY6BjIAKHw9NPPArN
M+kI1sANp+bRY8IMeEHHV7QyG6O5tdNt5iFT9WVIdG2AMmRKS+Bnfi1/xeCxQSL6jj65RtuZvDc6
Rj37KlBB9hooIvRhGkHHUBNJYhtuKb2polWCFAdSUFHMiKq/oMirdKTgiNtB5XLSzTmRWm6LIQEp
pSC7SMuMHh3iVAFS/vgp9dnk5HertWaK75do3FXOXuT9qqWQ/pG2NLOEmUGkBa8p5sdJPQFnjkhK
TWJ3t3rynWgOXJC4aL7thp4lNrhaZiGPK5COTyEQZAgjjYUSISPLcmXdbZ7Fs9i5b5TSUffFYkv/
FJ0U5B6NsuJSfC8mU176LuxJ6cAq9t1S0rvVMa++KGlBN7dqLosT2kce7YX3H6cvmk4K4i54Gin2
IahphA0PrwEN29dreGBIHXfSMurQSjd7njq+J4ADHAF6XNEFLI03R9TqBbpE/KWQg2zHXWi0QTku
xzW6kMVb11rBPAa+2YBBjl15QBShabdiWgnOq+xaz+AKFqVP2BeI0HbV/9N8PFEZk9N0oVFtfEMM
godSgwIcB3WN4xwI68Ma4CoLYZuAOiC8kDdpZptMh3KRyTEPW5XMfqoyzMSdh0qPDpZMec7e+88j
C3qD/GvMeul5XGZEPAvCpt1eATwXqAXoHiNl+R/I/CjDyJP8MW05gqxK4vWmG0rdELQj/wLQsIPW
BQAMEz1Qcm8s7nX6pjJfYvtIzqbEzN9nUg+lBnOOcidU+EdBv/8FTU/eCrurQXM55CJPcW1TSoBW
1L20zw8+WCNzIp+uMWsPrxtxrof+Y91dGQ5LCanQcf9KIq0g3tiG1AgRQL+agiTup3Jh94IK82EO
gFQ1Nc5kBfyLk27+HdxqomVgsZFY4v4Ib4UZLd/eMQNxm4LCY/XTV3HeBKaeMuWFltMLvvHVuFBG
GrAii5rWzpf+EFrovkI89GQmzPU4EucpfQIJTi+f/gXItl3NlFNN50ibSJ1SQcUstgmMC0ECAfx3
TQf05pqo2fIf9kPnMWGTNUGJc/Wgvh62hyyxZgEmpAN0WrOkrJBpQzAFljRCFvkJO6vWJ4GuDyXJ
ULm7SvxJhSj/8bTwDA2FuYtwQLs362OLPQqDSX1Kqymg6bGl3N6sx52HSF7UqALJI5Imw4E365AO
tCiUBYCHVjZzBA5xoO9QdSKyD5Sx8Y+aSvvqCMjqiV3I1JzYds/8s6eBCexo8QFESJ2mmsC+h21A
NiAno8eClbj5EF9uBnj4wFx4ukSpM/ivOc/3abTJApNE8XpsdR7ww+NwI8XtBpNmPGEBeK+gaYER
EFsS0OfggCDkTBvWWG49fXF2Afg+0DKbkljYxyCpU3KIXZh4nCm+HtLUkG2SgsIvf+g1OadfE/gr
YCgpRtiXt5shlSQY7AXya5xkcz1tNAZg8kdMCWjUQIl+2B9iM9heYJpv0t0gGkkVP7q7Z7gazPs/
PKp7scIGwOjSaDyNdqn0Sw+2mnVzJQKU76oIXIg4cDBhlTYH3lSL74YZkAld7ZHXpCRVdQBAhzvJ
aTub8wF5fldvoYyrt9HwrhF4cBaYwz3jCB1M3yFoT1oQJPBQe+GLGcfFy+giRSdATOrsia2C64Sn
um67vUi0w0nBRz1Or7ALH8bU3DcWOrQ+EJymA2a0c4Txlm0wPrXTRsYLkRd6Ez/2UBNw4ZMsiMKd
H30B8I1AjnQPOe1HZNPZyT8tgRaROJ91PWpaNzK/+1oSOTpBjNTe3iXY4i/v7n5rifDGChM4ZW32
OHjY0XfOBVYZ+Zk33BBloHcdLIpH8v9n8KXnsJiggEcK1rP7qaCwPTbGc4ATT9vp+uqbW0UGTKON
hBACkT46mwwoBL5IRXhGE4PVopndjGpw3Zkq08OkYRlrxCuZBhEoMBlCOIY/3Ql8WDXjYeQpwiKm
s18DGtkhS8FZK7tNP/FHqJEAFPwz20zTSddsiZywK/OeIV1Lag7E2iq+vUbtGiRhg5ZLtYKlzFQ2
unt4PdFWpanLBOBGK8+ilUq7XfSSwOasSJY0EVZD8C/Tsv2o/7ahkGxZwxwYlNrX0YOLQ3WBFnba
R7ajaOYXSzXPKKO27LalFZit/SDD0jpCDRKuyIRTS6abn0SNnnA2fCWac0LmTfdT+/vNN+2HnRnn
7WV1dniV20L6EGc+sAui5YZuLOkTWKSzrUVYke1tw/e7ofSX9vb6bF9YqyOVfMeuwbJJ0nYitQOY
hnWy1cZ65x2zNb/D32VdlvuQ5GZ4+THASg9YQjLnzrejbqZewW2heocViZ5ezNriRBn7oHJIW3Ez
R+Mkvr0MNPaG/eCdSC1HKZNQuIWkP9ZxJI3VBv45e0pBmezXhoEQ3PhmPkkVeSjC/sIPxusHRL7N
PlCHMpqvAuTNFv9mEFsHq29/P32hhvpeFaLOdExk0omEFcC63aQRlKH0BPt5x3hfB/6pb/CUazHs
uS1pp/logjSZEtTG+FoUIXzV/krzmK6IVM0OzR2Rk0FQBoY2+se0pK5+d8ps7E06KfOVk3MlxFMk
eAqZn+hRkJDGp3HN+BarrATtZIYgWLgQ27if6uALSbUMWG4nfx+0bIo35lhNfdZHXadCxKk2gEQI
272dijcWcJGfZkb6Fgu0Zb4DVtJGDqjP+gNBYEJA7dCOeVhH2sJSWKvxuDUT3mp8VPhSM0NDi16P
x9L2uZ887m0MpAhQh3FgSoPMjgHRAlzD7MlrdtTt3LEtaOsrhAM5RUW8CKlZdgmJ/VXnH4XODUnE
g4dl+sw4ojJvDLupFPRsuzVoQqeVqkgCflkfB2Oz5vsMLCtQ+QoFkoOjFhg3HLYujk/PW/vAlLig
aHFnqEFxL/U8dL0OsMiUKYHBTv54Rkjdy8Dq9nc7mBISo22buNiJUM7COAlFWSAC0Coh1+8rm2Et
rDZh6i9RfNa4dlQ+3iggn60uWBWEynxs7FACWjVg9TVdDH8Z+o678HVQjnafH+wGBi9SSXrrIFMI
GVzOO74gtLZ3mj+MxNPpzK02SCBy0mROzps/e3Dw7866D6b8ghZ/9MHDhHbvsrJ3K4+qZw9XWvUE
Pw3oHZB/GfawPAcqS7H+K433wLQrvQFeB16ipI99dyPzlQaTCWrvzVP21p6ONx1c3gdZdmuB6/B6
xFEoYiDE4KO+pvlIHdqwNoD9qQ0Zvvnrs17Zj9GZNqOWIWMzE20qVKjMGdVUF9AYTQjuqXv3r7Sj
KFTbgDW7CIywbmWA1bS342ItJgp8J5MVYKElsFIsr4J+3g9oMoTtCISWNNv1AmM7787+q5lSXEx2
3ZG7kH0yQZue20Y7qqdtGvQfmMukszdfWVP/UgNKfvRl14hrRA3G4TIuSxRlKzYQEjh34osIZIKM
Y/G0s5rx4gTmp09VPn1Qb/SNJmhcxsjOh77/gxKW2lljStI2Guw7jLxfA/CD15Vl3VkcKLQ9XBUs
DlREuwrepfGEaIgESJlUiMwc4JjsULXZZl1i8QpKu6i/gI0iQUUjFeEamYDyG4pTVg7wYdnnYwqs
h+9/BCA7WF8dVJMhu2xaiDURRBwOdNEW3Btz9+8NgQiVP1Si7/QJk8ljM2GWXDMBz+XZzNMwRr+B
x+p4FBod7+R6Di0LbtVPYOrJU745Gsgc6DW02YDehf1E44q58xyOIRr/ONgETYRJaIEsTtnXqNba
GEPdJ/wUEjd+MXMUFv58ptHb4GX0LlS0j9zCKornArkQZlmIQP2mOErwitDoSh651Rrv1+ekAXJM
oSkU9YsqJ2ej+r5m4ENlaPp04apB/KVVtHf0T35aIUBD1v8KDom26nugrsusZ08Q2TQh1NwL++uV
kDhUW0330eCaCfuMnjv1kX6ybtaV5d7wEG2wS79pCEUO5ergli8ouvbQqBaNlNGt+aYbZEc7+gJf
bIprflVUq924H369A0ZXMeUi1N5qTGISMmNw5/HBxeFkl+8XX/05H2BIxK5C2Qkq0hYmiGqS/N+x
bVw1gaAssGhVOwOkggHASkd2m192A1I5wOLThneCt/GlHppqfcogHAXIFyFWemcSDLJIykpSadW7
BfPhAa4Ozw0PACFCjb9mwwaUON4v+MsVI5P74JXfk5crt+Ced0gazt5rDamuToXA8lnOI+Gu/h2Y
xiEQHcO6p1pgnvbHbaBjY5Du7h0FBmd4TV/MZOsRjb/3qAQbn0GW1d+gJcCDSHFB078eyUAVliRz
nQdNNxTrgbtYQ90bdbp8xvtQiokzz4TpeIq0uf3KKRh2eZntM4guJMS35JSoCwLXjKfMY4cjnl3W
W73vXdx9JPTOplFD2oc7EcO780Zk89Y1rbgxzJTJ/2jNiXIAQU8iEWeQteGD0b+Fa07KSRs8xaSV
mKMhactKR+UXsGNzoP4BEwErBNyVLbaXPKYft73WRpSQRcSYzYB3OrOY/QhZAnefViRhBvI23gFG
C6ow+tGkqp8AUQVqjp4lJREkFeMWbHOkfVd3l0mQc9WItworhfVT03rE8GNEg5/0nUTXRBnfPowA
x1aTY41Ci/6Y9MmmzBftOkaCCl2QrS3/7cbQfCmdkLhjct2zRTsAriFXoYQALZAyYBxs7eLSbDq4
155tYlhv+nLOIbCmPQ4SS/AG0XdK2+8F9xlSTDPVZh30CBAlSx8c6JSmdPlBin3Rw5KRiegeCuT7
TQ8gaWfCCVCdyxLosd/o6ERH7q0sptGOLizGxvaZyfnyWVv96RVTd+MY8nP5HvAGQ9ax84b1Pmst
G9PtsLWkqUHj/sW5c7Rp/pk8AE4BGnUNKx2HtOLJrSDBI8YI95vIji8NEZP4vAAGuXOYTqOJJck6
Z8FYOqcoQZ/kwHiWFhNQ5jtmu6lr+7SznuOWhxjzd3pzKsU6LDXQ2En59tSkrtPTROF7sYmD6bCV
KVw360w5rhr5hZRmXTdAfwlxrMIVxMOvkhH/iGsCAdxSWE2vJXoBkAQ4q/4+KGm2DZh4zhYn4dnW
YNTL3ajfeu/vSPdzezWgCLFUGXjbSL5YnwnwCAh7H2N44giGX8AQl3mHINg66Oe89HStjURysom3
sgD2ihNCca0NLh/BNnoXX9CaIsK5Ie/VRshg1tPzasekDWMvy0B71A/R/ti7u02NoNi1+CBYicEv
B2K1GzAW7PHrtKiMEoMw4LNIvAy68MlWAKQStTgtThF5aZkj09Sh55G+TByP9e1XBywGIxf2D6PG
40qZAzA8RGwZNN2OucAWd8APEZ9Ch3DV9EjuW+lp050pw/EcJgGJRliIYougwNVYmhNQSlBpkJJL
YKxyXCK918I4AGwEz3tLpshHSxG5Es1KOlI058C3npBJOQclEjQmHwj7aa6KbjE1i0w5nwPoMHt6
3ShcM0niuBd8RjdjeUgSKXoQciw+dR/l5mHp8rQ8IDbMSvZ72tHgEvou6VEv0HS2jIrYtC+fEEiu
3RsCPbFipnWx1ShmfdKPHk3q/8Q1Qdq1Zq9UcUv67oJ1GRtjJL1EX3EWa+O2iVMAdp2rRnw60cZH
io/vJkt0rsQi87BE0/RprYlKjA4A4QKNJ0OGkCK1olAuAMFO78u9PdZM4I6+AAIawc3ZLr+iFNmM
YJ8Pmr+mEaYWArIkLabvx0GkUxPRq6Z025ldoLhOmxW4rgmChDMok1eTfdBbk101SBl87gN5EV/a
4Vw2wYuU8ox0nhkq30Eh5NCktBo5oELfpxQoCnUwPvkXcBQ4nlItWeDsUNS5kLDvbVhFEwDrSEuB
cQWwY9OCk+6hn6ZQopw0Xd/J5eWdy0C8W31IFS6gFgcVvDbg1tR3HOmS/lgb3JIOy5apgA7rG9Qn
7dkBz2fNpfIu6HtbcCNo+4sqOvKrNgCcTLALmgmzBm6NIIjWWIHrznBNOSezEd4f7BGf5A4otiQ1
goImswwdRgYxikqXsTUlMg7d9BkEf7HZ2+VIBg60SoUNJH3Tlz7m4wim9iIkmUga9/JJZATB7eJi
GIqkTPpZkidCDN3am00I6TLrzBTg0CC3R6rIL3SplOlUTCBs5X3Qq2p+oXd7Y49kgDpWCBGdiz1Y
2eH8SPt2i3xMRcK9D0Cwq3HDqVYguRX85BkCL1qzhq+FV0pNeKpkogA5PvSKzGOghdvxnqZoh3qb
kpMuMF0MImpxDMCE2Tvm8OSSjM5TgBQODY23RepHjs2BAbKy/THLZAshtGiC5htrISKlHqrLXC03
hReAQ/gB1x8GUy/0XdJPOl5v6E1TV9ItEMNpMZbXgCCEqGqGfba+Qtjvr1Tw7KDG8b0+RaTRzY0A
8AEgjcdpuqG8+2mR4uCmx2EIjCW4Bp3YR40Jhk26m8z/6N6w5LkKjA0QlgLL+SjeK677uQHHiRYU
4nKgOUnhizZyXXP+3PIO4DCrfD/tjrXxO58juNlCA31ua55I6faLfXJM+gUXXDNvZHhOEQA5oObA
bHtGld8WCN99xhjLeqiDeagO8nMegVpQJKanseDtr0EDK4TaOgeyOzTaK0h10UKRYlweHyyPFiGf
DWm0s45RTyuyppSiilqS3c22kVYUHQuq/HMhDV5odEwLn2gqHvMaFIhYUHKMGzvn4IsmZuXeIsRE
v8EcVLLcxF48B38tnAF06gOpC2YAQNCaErWsM4CQM/EcbwZeyd0H429gzuV0vQtbjIUu5CNQ60Y4
s3aM/EU0d2dnA9daxhl6JIICoObu+ei1Iq548/BHig+QPYjeIkdvn+Mr3gUnqaTk1fFS4SVi8zgY
oLnCLIT8UaP5aSJlw1TW+qwFutVN+hFOSSX1MFK2KhJBkKr/PuEre6IWs9NPgGLHD/cLIpYyCHGI
NYfXEwg6iwBzE+aPO8q0L4qctPE3D7YC2RPKY3JetUyEYtP2X3/5JSPF9AVnNQTT8TwZ2Iny0ak3
HoOVTe/XFo327pQhGXLJtFkpCPcW4thHzGGwT4MPA30HHPQRCLK4MIh3veB1RbTpCU5ZNd50Afsc
nQBvd4NcgadRxeB6HaT/MU17D+u4uwDaCvYNUSm3RE/2GxwTLqsCtIygILKZwiV6oGy6i7im+7iL
yUCFwHBYAluOqa5ES1Ic7RmbM6G+rg8wXnCc2tTu3KPnpIo4HmtOxLsFT/oxybNAgas872PeKdQC
X3AeuUDbKWyheOywCpEDhYMSKLFgdNn5iFh/oDkRsoyzccWUKo4NEpTxmiWy+fCkpePUJy5LxGCv
zNNttsvaniR0wH95IxGeVrk5sHrkHU6sFsH8MYKi8NdDWcEIopqCx53TROUz8sIzDiXITbI+5b+i
EcfKNfuDrX/IsKMnHkgLjn2HVC4u9pt7dk7gX83tto7avNy2L/L+QpbZZXLnaJxhOITcd3CI+FCe
RDdKcCoBdLNVq+YW7Hhj0cjtMU/pDeTW5F8UZwXzT71dIVffpO/3T0o5Z3QsArComwdiKSCJbBjO
wIgDtuY6UhoGv95AZ9UiPki44wdEIR0jQN94VfEpXQXEJ+I0PBf590n9DD6YTJhoBBpUw6ARhtZH
Yvhp/KZdSPbBkyR6gw+WD0hD8zImzpMa0ZAibfrA20f/jg4n8eJF3lXMgEX/+yEiLy8JyTEXr3mr
MSABmzEF5OTEpw/8unfNKf7HjXgncbjMtxHxpSIANYYagVNL5RGIAJ9idQl7H3OmETUP2TPanY3W
uGbpLV7Z1dqSxo+V/D18oRGOLjNyGNIQb5FTokdB1ocUs2hen92KaHxZ0ERxWDAE7LFaiCnNMSjd
0uWsZhmivM4N+f5bPfigbbf4oPWtNtH64OCEcVy3NxhcK3TwnIeL7Xb+hLv1lpaGUJHQxKTAkeax
VBmq9TW6oEnsPqtSFkJ/xa2QFacMnrPuRf/Q73QeLws8fErcucYnD/QnUG9aqq1xl7WOVcTXbaAP
MOwEzbAxWS5DeexiqRZzQFU0zQ4i2c7avHMrcUZaGSJ+zzHKb+OK52+BbRIMH/g94sSZyIHqCGRB
/A6v3u0PYU1pTO5BhY0Qav+FWQSF82zwl7iQa2AZHMwDwqDCLMRXiHj7GFYwImByhCezbxFxBUwP
o5Vw1LFmx2TrdEDDt1i+3IHgzs44JrIcqF/QCj3jhykasHQlOEX+rUk0m1mmyy9RUlg+TZNTxRYL
AQlpba8BU+WCWVu2YpLzZYo2sQHW7eyzD+Qdr4qembl5TONYAKxdyRJzwRWDKGRNgsRjYcobUeJF
clCRMfxiTc/h0+P4wQnCV7AgYBOwFag+kHMMpWSVeMrf6RbvLNUD3Vc+CNMW4km9RnPR6TkX7zqU
/xetcPFHIg2XQIG09u//CMcK6vNv6lxML25Mm2KVO8o962K38ZnhhUwoVxwsMSwJ2yVi1XSOr1Yu
zlf3QUxi/7Rz98+F1yUsBs5f551jJKhyGAjDC/tBWs6cG4zdvgw/DC3hqAlvIXQF+xYissrXxAoA
+01DOC5I69tlDE8M5xSDE8BH6QsB1z4+5xyXYtDAWetdZtUQldMrJN3RyeMXe4DAT8xkQlGotK4l
0P5T0RcN7hZbdNnjwctmaxFp5XdQ5wRveQwkbDWGvHn+7yTnrsgDzZBmpZUBOCTDPzWT5af4EHx+
IEVBLD8Yu785zmGT/Oy4RDaDPhLPBMIYbiw5iGkGGZyJZGxkeswkBjnrNoddgqIMO4hjgEVgdjGe
ld+XaGvr8irR2BaCkFzDT3FbFzYM56hJhHF2joQvuYTZcomlH//Nw5ks8xm6/PxOaKX3xpooE66w
mFG6Feg0yyqjmSU3wJxhiNrUC/7aL2Y/P1uJyywL2Qykr18j5vlS582WeNwKm4vP/bs/XAACYDDV
tmwZgEPMC/ZWjpMy216YjbJiuXa+XTwLuFAuN4+ZDfH3vCUv//9feY5Kdu7GeS4UWK78YP5+Bnv7
4OVZDleOpUU84Ge72X+2tWb27zFhZ0ic4MPgrGB2HBILiQlWziL/PUF+8tL6ko/It1t5nsvaEX+E
rcfDtEsSGvkb/iyPNuddcaOlD8KGFT+g3weRxEt8e36fGhseN/6/D/8nL/rvy71I3jpzcaHm1ayX
v1VGh40PncchF/DBOvh3W5TfJ+NBL7kpcu+ETFgabARYPdigY3MCZ4owyKBGHONYWphc/KhJb7Tl
chbQkvD4ey/iMRFTrvRoPOIDAxshK9Ffv/BKrp3bEB+t/OScSPVw2bBwArgTA4jawRKmmPcZ86Rl
FclawoFuNpN0AjH+1m+FiJMLCaMsC9k1tSuy5A9+lxdwvrCHWDBFTPPdCq2w+LU5NIpYA+29Jpkz
zZMZ+LNwFsYEJjGm7HNYvzg3Zz0S8A6ngHiMgeGbjwCoUGcLZV+AdJSnY+YjNO70LXr8V6gbfU6I
m0d1DhNu613CfgZyeTIPblB24UUwDAibdKiS7ehL34Qpe6gxq7HvkEUjNTsum4nKJhbE8CvpmZ1M
yzvbQeWo4R7GhftN28YVnw+EBgn/9I6d7gtVQX4I06m8YQ62o+2olbxgwowqf16n9C1Bh8HHVZn8
kO8Rl2DzJoc/uKFWcyFhb+tp0x4/uwKJoMyA1PmPJW3P7lRRTBEvfKNuN6iX4ryoOvJMT4jh/0ka
rk3dHJvDv/NEPJbztvmJhAqGALQxz+cBZrRW7T28TgiW1l5BNxUPDujRMMgKnzwYyPDTk9EGmk1X
ppSN4Eg7RSaV9AN02g0UBeQtbEaJUz2ryj8Y2aN4GspOImuRLYvirynZkhADxQiBGpUsFVoN82Yq
Zx4ckUUeppZKXirrCBonXgxNUvUOuQTrj20vceajUzXJLsMLEkKkPg2AQDFeMh9eY3F2ToE2xMQW
OrFo6jwcLWEnuHIbypg/wz5pYEyOZ1a8HR0n4seoTQ9MlOEvotGN6z3nBN+S4WQJQ/Okn1AWuGHu
cgkxgD/Gp/SeIenjPqMe2Qi8xLTkmk/OF8sOLgrK6gPnO7vvv6JbdssOmD31/KtVY8TRgS4phwm5
ljPf3O4cnvtEbsbsCS9VGKtyr9c+DRHnA5dgLN4kcprLMpcDRgb1AkZC7Z2km5DcTpnZi0nFPJS8
p22/ycPffA/GQNrsSl79wbsDeqx1SM9DeKCT8xDxceNoXLFekFJB3lbl3D9gn0SpSqG3izrFlT3r
vTbSwm56MpzaAdt+CZ++F7fJVkleRdKeXkNzIch7XF6QVI4uY6XYRTik7haQseK6oG3QH6qxnB7S
4IMy9aElUll0WgUlInBd3oriAdwaOI+Udp4sCmFywdJmBbBYWEFyysiKanC4SV5FQDLvUCyJa4hf
Ip+EBvKyhzhpdGezkceaj9K6QjBnDgzHqWI3tyAgbUf/3L5e4ExwtzwukU0XtgBbXlvX4l+sRFjL
HjiLO+YNHWfIihAO+IZepBlKVGEj2ou2dj9qAKdUM2L233sJRx3ZhUyDPMkScsC21pN5whCC0tb7
+uCcgL9yyk8PL3fPEfOX2bbJ8AWGxlAKvY3orCEiZl0Z0XieuQgC24UaJegHOVRIZAZwYkllTuYy
5nCVe7L1Z5KUiAd1m7i7JNG6ITsvYhIVDA/2BxnlP8cE2Vm0ln+eNi3iqOgvNz1pndw3kJRTkVPk
0ZjMZClfZ9B8hVdOd/bsIhPMtSl6eEYojAkL5QDSkJDE28IrcGgY8m0WG7xhWt1EaOmua2FoFoSW
4eaua7s2ssCGndhkPy4H8L9zS7zepPKXk/CP+Mqsppo02H5b8/nn5su7PmsxLk3EGU5kTwkrkIU4
iQhn0kLAQxsNPknexHpWkry7XdPMIywsX0zYm+YTzcRaP3BjGBF/fRY/Ceev1YLRLPZvZEY7n7RG
Ct9DeEZfm6+erQs1ycnMXTK0HUxr5LJsG78RSzw7iVDwHAT2mUrjBsysKVduZXE+43j8Dmof7r/U
jk1ADCcQnyc67Q963cpw+3Vf3oVNRxDtDJv2dwgMpRvOZ93OoGT52TQVlRUWzNSaDbYCkgKIm4KA
JGKm3bQPqqM/fKyqFQhLdAceD/sbP4rxnf5iil1kSAoefEZNsIBAj4af0XV4D2FLc28ctFIQ+r+E
IhDRz6A3B3ib6Qf+nVtsE/8xqSfoRHCCwAXHEUFLMIYwX5QmkEsO7t16TSGaQLVgez2nStR1K3kA
gNzwFnA+68p5OA8fKrp10//+VmwEbsVuAIYP2KadwbmhrpawdoiAPdjwI03c55g4GnuGNEDLf2tN
bKWgse9gvkp+i7IDi14qFVZyjWzJffCylxIJcfCg3fMkbsBcBXY6oGMYKQakaPFdxS01+5hU73Qq
Wf8XOTRo6Cj5lzr3xYR4DZF6c81/PkmCNmDose0OQtEToKMr7hkoQthivroFKNq2t4teLD3fGaSV
4Tc+r1B/CM6BSH1U1pV+Pzi4ft4LgBT9MFMN6Ff7AI37YYvqhvPDr/15grwl5l/iU1FNyM+sanmi
YLn8HejyT4HUzAFlEdd6DqIvnTuoqBsx2YLDwNXvUCEnPCwELQApdSx6DRa5JRZbwjfuxc+NePzx
6XeL3Xg33u8EXVwV2w1zCjUvXTSU2inHwZZZ7FCJ3wiahIrbyr7JBU4rph/YGHDHN6wi+pAjhJSC
R0FTl+ZWO2XE9cUJYI5Iw69jktJvJasiJ8CtEI+plw0h3H+S+0O3Z8CMQjeiHQ65UA0BgbDbr3w1
2y8/tPVZWJ9pdz3Pr34nayVt4oUsy2t8Y0o6af7hCY4gu/BBfSwV2frgh/6kSJSOlKgWdLFbp+VJ
ZuNhC0VEyFbEgcE2W6e+Lx2NfY5VBG0aDhWODo1ebbmuaeu96eaxzyMEGujVSp5ZudsMJQM6tIVS
YKaLTPiwF8u0be8KOIztWboN525CnmDc4a/hGiNKhc84hNvgiVupDHgYtLiCC4dgmFwVH45hZzo3
12swXhcsTcsAdKMp3f+f5BQwRfO7vpHdJd8hYGksUGVcCzB0y2htvfbp/FF5y1mJHRhBmzTM2+ML
yHyBc/QYzEPpS8tCgLsSyK/WOZHYLRZoLTKLCwIC17VYaclto43KiSENDWpunwIYW0o5OE8ppTI3
FL9pW75T2qn0NLs6dtRLqpSkD8z14d0tRu1hDZT8Dh0JNC8uFQPauMcBEZjKpMnW7xr4Xtu2SMAg
A8rX0ahAI/Xws8p8D+RB7jk5MmC1Teom8vzJ3w9X23qRWNHpNi+Csm1PK783x8b0sTyEpaGwz8nU
yX6aoVwEJqccsaUR23OEKgD4V+R69EY+GEgzNfdRRMFf29WCg5zDJEBMCZmDUFr9ZSuQuIyWdz/8
hwJuus0FCGlJlCiFA429iLUStDJsgIg0AgACZNxBa4VTAybXq50rrxBtesR/3QZwli3Nr80dfsWT
Oh0FDp2Xaz/AM2bWB8mwreUst+yBDQ046MzU2ZdT8OtBLeQn8h2ncEsDAxzO74inV0TrAwkPYw+G
H2kbHNwmZIvRJxLlgFckhfosNGgtML+4/YTkQotkGwFy2zTFj7wxhitI2IxbqXSXxds0ZIGSUFMh
I5IsjTUOBY43nvuWT5iYXndyhK9/SEa04PhgSUapaQdBtGgHiydwFDRXkR0BXw8ZJ0Cs0Xp7V1A+
R3pxMnFiQQpNVGSu+AGrPexNhPTRSPng6CRu9QhPIckkvRFJ3rr0QCW7Zfexz5BoAiaF+ycZJLTv
XCrXPSf5heenGZ3TQJI1GoGsEQ5iZFD+uG+Y3xjPMzyZP4JfvCQ+YMxHLihmuHvj83fylst/HQ7R
N5FZiWioy1tyPJGgIOpx4i2B3pAPfwd/92lz+KZOO+k5UCz0eewnptXSOGeYORGd05fDpNEv/DCM
yR44EaXjRVcgprdgAZ0AeQGhcQNAUHAwYI6ND4KbogPPsO+zJQYAdvY/pLsydQZwT/aARehYTLwZ
wmGZIXI4dsmAtwXqDybx7y+Erlbi2iSjfCCEGtJFLeKBWN896LSLNVMD63BE3swms3qJB8SJ/7F0
Xk2KI0EQ/kVE4M2rTMshQEKY4YUYMXjvza+/L9mLjbjbHSOkVneZrKystoaREA+k9QEcarh808GH
+tbFeZOr0SlsME6Yrjr9wxvGlxQMogdkcjA/IQQ/rSet8E1XCqLQ2RgBIVEfuNR9iesiM0BLMfNO
3p4e6RhtR8eokU1hsm+8a6Q/ImNIBRcKS3z3pyl+HR75ixQfiaHGX1PESKzW1y7iO+uMRtQdiYq4
25pmy0YakVJ2eG9gMStA/0LYxcD9fCfYQrHZtasJ/GhTRzxFu4+WGgIhCK+r9mFc9KDQwlqVzSW5
8CORHG6AUZXuA34uatYeyQZEaQmSaNXRKrfqQPQK2K4UxB3q384fLAAj1ABLzO+qmVrf17+icbGz
aw+pw7v1AXpn6psmF/5LkOdUGoPkmM2bxnzzi9gtmyjumyB94w9UJzYBolJc0okQHoPAYTEX4egO
xw5q60LHJrFa63ilF3We86tofHE64N6qOqRSj7A28ksm/lBkacF4VnIsP5cLYgOlgwXZU/LX+sbo
9CGp91HEDMm4sTPYSSowCLFvUttZ/UGapmI19bBGUXUIlglONxmr2u84Bqmphu0RdX/BR4Vmitkx
4oyq3oEcacpgnt1BogST50Dnpz4BLtaL/36rmqWI2HNy3TJmHdUjxq0gb/WtaBVtpPnIn8bQI59D
8t/2o0t8jsIPlhWwituQEwTi04FtYarpm3Neo41iAisjVC2A6uJkQGWY4zugXuneRreohA3DqYBx
cfSVjBwxES8KEHsXddU+6jYO8S9xmITSap1yIO4YEcRAOrxbbwq7jkSynFVI9KTJywLMync6lvB7
J4hnc0IXtbr+gUQCWMrkMnys4S5xERBuLbSqCUhm2MF2b6dUsoBLE97bU7AtfTNSSX+ZICvkIWvF
78/W9nFc/rtRqsZC4f8Y+IUf6FLl9dCeI6QWOApwEAl5h2lNiI5skH/oS/pPWTs9adaJqg1jraMV
+NydK1dIAgxVQYaxbfrHyabPWNqojmhFrx0OELiwXJxPywXjqAdMGyNI77jSr3bUZSpxln7THiL4
0eTWGTQ7R8wdO4rrQJapEZXna8Zx151/83J+fgjz+as7QFhUEcKbnnjag1llTdIlcXoS4wwRJ+gX
QzwBl6m0XxyFOyZBNconeSdm+4c4hLcGYhsBQrJEzd467s1kqQtug/6cGkqZNArP4I4KnwGL5q7W
9pIAZM1s3Y+vd0J9h7z+YT/pkUF/AyU5BCotsk6uYvc0j6ANGdmc8U/4RAr9EmZTl8MNowHHBJQc
ksgdxREG4rivn3J8+6kPMBqQI2hzcOIp9cL0JaCGru9lB1LYoiV/aKMCaNRxJr9B04bZ99GRhHsj
tg1qcQK5+hA64MXcR8201rvTP3+gAYe2DKiVVShVq3jDn7WZdvgtRk59cJNyER+ODpy+zw+t5RGh
YiWAh4f3ES9JUfnFiQbHH/SPF+hYDP81czQkVCY2EIEMvC3GQE8HZCxwHRAx40QvpFQo2gQqL7Aa
RM14ekWGwAL6ggudkwpJCMYChE5zbOW8NnGt1/hpdtROS9MArmwKQ+cL0sq6MB7WLg8L2D6MLnau
YeX5wdwH1PQJ2KkpDFtjBd9VeBcgeFycnCWs9WvdAykXYcIwoeXN/lMr9wnLRrOeyP83mvTIu4MH
YBcyLAfaUZhERz/lOH5geIc021iXwdui050OB1TL+7Q78SbxT7ixl/xaQihvIXTQotsf5SPckrqC
m3ijC+9R6kFiyxF3o7aM6PBETH4Yi/5qUnrivmoQYhfi96MyG4u5UaDHv0r2xKtY4etgMEJuROWI
WStIofMpElpYgmn+fbPdDrxMhFYRV6ijMFPrNd01oJRDPoTTGb1g2SKYBzl2T6cdOYBftBaSq4F1
vYR/zS1DnpXITiGQDEohePvo6fM3STxs2GyrySq8M5bIXOZ12JBo7mpNduFn8Ivqu4seBL9EQiLu
nPRJ9NYISHz1xNKToHa0cyRi2jWEnNY5++x5/EWLKcoPsx7S5QKpHrzo6ULuNKuxJOqCT4ClGZBa
+KdezayjM+pijEoG3lz7F8gS26hB8SoorKkow75gDuwxfXpyVi8YCaX2luHbLVlzr4KYaK29jGDX
UD5W6nJPHr1Xf6t6ZQj4A/dFUd2VGYiNqDiotSkekSoznvY+bM0mqlWo1iepthK+EvI/hDWO8pft
A4MODbT3osoO6ZBGwx5iDgRAdv+593Zt0r6KmIeH7Ngpw4/CtlgfdEXfFPobNBC3xOl9jQsleUYN
zAUNK+piTY/pq+zkr5QpwckdjVnSyiEtCtvhCnQCAEL24u0e4FeU33zGqb094/fIlFlIRF7NCZ4n
dAUDcApOsfTP6NhCjUJHA5YRVQiXzqGsGlf60NA0Cp7WORrivkzWWYMgGop1w6e2Amtnek7Lpx4z
mRn05NRr5oXUIwHRPYTx1bBvqJBU3VvDryEPyp6vooNkGiuEA1AxdwtHnHbl7jXpTrOaT6e1cqqD
N80DWKutd4FIdXavyCAs7QedjihN9AuP4Y38uOmU171HLaaYX7t1SocvArTHJVcLGvdp13uHHHDd
aQEZ1f8+AIbZNCv+vDj/L6RHm8HDJ9J/jFb9QvqiE55O0ImquNukEj3jmn+PGzRj4upgDhz6ZIr2
DTAvMNao503bM7IATeWckU+tiQUE0gJr4Q9u1F00A7MKm5BqHdUbehNJ3a6G/RUop1AN72xnKi0C
4FaDz8pUM7CwDZlCoYNPrvbfXWlwXFyc2y5aF6MbmDIInyjl+LYDTh+1/s7USCO1gRu6OhJC64xm
UhCUjmlt59HXKjc43+GGmCosfwjdVbfdDFTibakCXX8SpaBx+lPdeLcbSBDCeyU/m1JZ+Xl9HGoQ
g2vM+m9w563RBU4+lvo9J1uC1IB69TceIyIii651VP9TurxyTvStdLgLZtz/CqHTbaFpsseooOZB
FldKkGJq39srhhMxmmAZ0ESePiyij6lT/WvAlK/EpQsTdywGr16tOS92AHoINmh7sx4Z/jJGURaE
p8rTUK5GnIexrlPG2Zfnz4Hc9pI0ihCN9XHvP2u7Emvaxj4YzUYjekEQ2Fv36PD4LYW9mzUCaUWj
56dKeqYgkxt5WVRNsS01q7T6ZnLkpzD90cQ6YNAXa4TI4Ed4JdwN6rZgqL314JTfRlS0fqSTKTgN
IsIbl9QTbj81m8UIy2un/xJCqAOEN4oRQfxVKGJWHdd7JR8AgbrDdecN95NWER+Dswa6MVIWjJ7D
1psRSD3N6OS/0mW7QubL3LTf89MqoD42ox3U7NtXR6BJYb70NqOGu2fXAPq3Z+WAcQ/TrJ6xgz8d
yw2ph3quF3TB8qhwLdlf0z/FqE1Ekbiq+4DwQ6/0iVdYJnxVjPvuMR56XPitxRdUMyrp1OxoaLZc
1u8IWanEIJBpl2AUiaThzWXG0MVddR6of+0EY9BTgj4GPfOzjw/SLzTs5TTfzBBg+CtZxybDTFGN
ubt04B0CNX9BK31Tj1Mmwj5EYzPPTS7qQ0C5mqIearNd8FfJ5MIFcB+wDVDIdsrurZuRKedd4ljC
FqYF4fWXGmYN2SSkEYFsSYbtvgCEJAMGo6zSlAudk3DiTYJDnYMYRwJbNFUg01tXsxjA6Js4ow6D
oYLqZLz3RVZ7wOD6YBzpu3LQV6CFblDp0rfm1AimPCDhNqQGCWXRTYBtHpKlabjccMVT+Xvo7ojc
Xvw7HoKnmDh6VnE8xGeox9SOAV0ztuSWVyOER/s7xXpkXxRChf56IGjt1bQo3BC7e9f4QK8bxzPc
JitTGjWmTikvRcf4wG5GLoTvcJUd4rDXeNc9UBw8Jui/8jW0H0mhtH1bUXlAGwi1XShDJZyoGDCN
SKRI2AEyJC/06G3+AYZiBfM1I+tUGsGiddBdmTqqTyGyjHiAh66JN0IgGAEQ2mnXAw70F1F59kbk
KgfgKahZYRugiu5kRjIzH9ihg96rdh8XJLFezGe7Sopg1kCAqySFDOcXbQwworJ/21pfHRW76UtO
5YwIAKAbejoW00WQhgwr/MY+OMD3vHfYM9z6nA/AEKAM+MP3mD3ab3n3Nvog9X6N4EP8/iKR5E0N
CUiJL5rkDuXBq32gmoPVTEvYqmL/YUs/jptxKdNRY2JKegxxUCn9rg1GMI6SqQtKC+Ddj4hlScrf
jO79AgscLJy4ygVK0b/NuNwaVAtWE/SI/Ew1DA9hL4a70Hd0bCMWwDoBBD7RR/ogWWcuVofiM+Jf
iNo0HS/t3U1ARZgB9TEoAtubTd4Brgd4gtHIGZlsYAhWjOi1TXTLP5w4WFpNrwbO00Dd2yKKWMOK
jKdfMiIb8MjNvkBKHjOxnZe/YMTLhZQZJdMsaEfVPRWA+S+FIIE8BdpfNPOAigQRZaKkDtHIvkCp
Gv3mouoX2lGBUybx0lZ/Ax+wxt8jfuAaKVmhUuAUO/8kI0XlpzfMW6zc08tmEuzeQDBeGv6GyAei
XQsBXseb5SDrv8BwWMk3/u++zL+HuAVAHAqWYEqzMirq16gPgk6ITQlPLZWhicsuEf0uqM3+WREx
6C6UMyn75IC55UWRXJE3Fxa/SJmAuh12REVilvXjiNAwIUoTr3vP9SBgURH/x2KDl/Tlw7JGJCAg
kSosS1NAXFFD6pzl3w8R4sKBH4Pok1ooJ2D5u4jPCUSk5guyXe4hPIarOCCoQ5mYOAZwwp19DxW4
Q4j7xBAILLwncBgJaIF2ToGQmxxQJOjG/LVu8UQQZM4WlM0nZGm1/5QM5Jg3uBakTQpYMahTRFsz
72VFl+/2Zg3rkmBELoC2C7WtKBMiDxqfh9+7JvXjzQEwqjvKcXbZPi3bulRMdGziUwBf7Z5e7W7w
iMT7+cfFAKkRGpqrKAr9B+ebgY0cvZR6rJt6VaxdtcdJoPYXZ8xQT4XH4Mwo7QWpfokCFb9I7h21
ohY8SNlNEgX+m8PX0HdFTGo6Bcre8NuQu6xbr8WLhJ7lrFhrPPWq+8Ey7pNtuJ0ckwZ/v8I0pne6
QQcTkGsTYp3olQTOEWuGep9YPQ3mDteCP4nsVFNiJ9yvGdLSbj8pVGO/4UaCs7Eb/WjI8wfEpHKr
XjARA5yqMPXkFkBGy30/UsXhouiLZb6yJy8YDZMp3Nni77lz6i0jk6Veo4PjtVxpn3BVRFhRjMG/
Y1o1TzBJEF7hA1G5e/1a7Rulh+0cSkkTYsoykODhxRU8UrcIwNzOqN3DDCvyqzB3/hiDSztdWK5K
i6loXSlqvdnyk1vAnh5TKEaWjC0/mcRw9GNmtuOEXn4r1f8zA64GPwIutw7DEovyouDFpITamOeA
lENRJ71FWLaVI+R88qS94tXmBVEyCLJNH7KroepusTm3ne6tp4oZdO6gJVbhJDt6oIAG2lIAX+Qs
oFHltAdVAEkPXBuIYX/z+lqLBIv2B/o66DCjiSR80dPzrZxHRURb/L5Gd2EvGEiltHdVpctSHe3M
sYqiBECcVAPYFnFdvHgZp34KdDCWqbKo2uxCIxQYZxHYQ/C3imFLAcHKpcnnDUeWMQPQ2eXEv4AE
PZbsTCr6WaHDOqxsLArzA1ny+Ry3h9BRB5VYaw4RixJBp5ASdONeWK7n/NY/TwpsxnUiOHEHN67h
Q61YRzmKE0hhlEgbW5QcgVtZ3w9I9vR3uGvT4lRGB3dLHQQ7CuesiJF+LN3bktDk5JTjCwgHZxsf
EWNaSjksxQMZ7dpqCsclopGxaMD1/8cH2lFrVSJeZezGF1mREVM1AGl1Vh5lcIwIemxFd+2Tbx9+
7uk6yoAB2cp0LpAtbMaifd4Yqv1HGEGezgCQT/sWXGnQsE4Ab8RwaKir0oZzxTkflbp8OYzic5EN
QjptM1gqeHYefVwjRO1rkZO++9F0g30qM0cDBjtjAoueOPaefC+2dCEWUNnpHlSgW3uiyYi2hVlQ
HTefCIKW+1uJdCSKynRSBuRnFjPPKOI/TUwW+aoqtkWmqFzaZ6KKQA/dXOApUy2Uqt+PCq2XmzIO
P0qiP/Tx+mwqs7OTP/iAd5c+w6VSK44jp54nhEfJrWqzLGnu4YThQ5Y+nN28xJukR+blf1AQnXs1
11vOa2l6iIilmJbhXqhEbr0DfWR6MocUVXEfWCQVa2idAaeIa8iY0V5Debw8gPu7JESmsu9D/4Gg
AQsNolEOWrs2JRrcfmSXWrYirhUKxEljoEGhk1Iym6Xca2rRs10ebzrrTHF9R3LBv7VB0z8hEEXB
5W31a3YVjFpjRnsQnPU/BSpvUx/TU0/8Ai6NLCOFQpI3JuwyR/va/qHAhyAYWQPd8AgqgMt6m+GS
bIHhfW4lbh2cJpOmgiodPCWvkDwdhLrsEuMVH8Ofj92oIe90D9xfQO8j2k7vlkUYdBoV7BkpeDhD
+q/unHzyR0JS8k8p6R0Pdk9cKxEioybELLdHJXbqi+TKOnb4tVc4Uxxn8rcr33iKPu0nhBq3eaWD
Zkn7AWK5EfGTmDtRDVgvw2pQdyHOWbkStJGGDSI6qpwHZRz+0S31miBCOnMcOEI8VZKXaW18RMPa
F8uh/C8MsaoD0V/rPaI460BKOOWlZjnNPKbkxKtM850WtL1a20Dx78OTli+u6OjSUUeoUB5GThL2
Nz6wM/BcvAivvRfWZeUP1gYRR/ViqNli677jrZ+fsglt8rCIaDm099wWAOYSPcYr4waLs0KyG5Kk
IX34AOtj6mRU6W1cytj37rZ/GmwGeLkXrXA0DQckHaemVUi3roFySCgB8bzV6aJYR+D15qB1iT/x
2WmWxT7lDFDKvz+mlEiEIhmg9Z6Mp6Fin78EFfA6JHnrQFu+4giaKjDOMDdpGBjDyIV8wnBg4aUf
s+qxopy2f4yFeJKv+YhpO304OUwvMnVC3u+AkZrliNN7tBsq3MDtx4fD1cCu4YrFb9fpgRBA8xMN
M5A7uzlkS6oN+ZiVLXrjmEMFK7MZrOfYaNvzrmbWIAirOz0SCOW0jMTAURFfkXAuLQBKeJ7Eacen
5dX0xrGzclviqRJl0QMJhU1i9xC5Kt+iksZedGPnnXzLfhDhCJQIe9AbHm1+KesrbxL/Gp85Gbf6
VbYMXWIlQgY53iujBHAGYwU+/8BkCa48w+bkZuoD3NJ2OCZfJhZyAjSPVaDKSPWYKLT5mt87PIwS
u7xAIw3R4S5retOEQGAmqp5Ki9zxhDRCFA64gL48mSxyXrUbXBT8ni165fm3NYWWetBySKZD1TSj
YrH08wZjG75cKOYjKP8odC+48Go4TYA074xToiJHsl8MD1eaGJ+A3BwhmJhwoqQEFiTDaEm/2Gs8
hnMbeCPO+nwe5BCyeUVPzkAxGceToJsC5sACCQqDXs/y0m7AqtMspKY1+sZ+cd7UjuF5jrtll9vY
ouaiJasRfR3XdnNP2HG/mhttcd+V/FVTpoqj+9+KJlX9Y9S9bYcixXcbCqSG42qXFGgUvelgA8GO
lInT4TB9h9CHrsp2IQYfVHkV4WeqIlM7uTLeEAfyictxNT66y0XLHx7aJPqiPh+oPq+CKWPU3tTd
Vc8o0CJOazLt6JUfCseUj7EbrT7q594KMpFTo8Dfph79oDZFQaaM16n0dSngZvFckVtq0ZjtxIRv
AFJu3A1gIXeaGwuWntJ3ap1Ll02ao7QwuvTZHaa+WKclOsKRgfCLbXJkiYOvwgLasXeMPXMZ0IVo
prs54ajQ+78tg263dtvqXLMp6nMhIpdkaGhGd1EdQ/LjNllZ56yCFsr2R5ManhGixBd78PM2nbDu
P7s1m1/xGPO5tJEYKZqHZmO7FzzOFTqw0YjZDup+FZRZSPn+hqQoStaEkbjJNbrnFdaOCoQ1QGH2
guCUpKxUT/xdMZfCJ9xrBWuzNRr4vatZSDbALzFTrshUZGl5Io2IZf3ZBxq+LQkj0LGa5/4MfvXs
zAfsPW+W3793j6aJAihXRYPGWjyoqfRfzLN1mMvWb/XQeWfsRL8v+cxLjZEJjDT9gaREoB6GfGn+
LEixxaf9j0Zyu38J9bFI0nCxS+I2rV4jhglTcuv8CH/8ws80lbTv8GljuYhw3tjZFjtK51N0jTco
FZNFJYoL94eKl3umMC60TA0w9wR4wTyIZdUSSaWD3C+e0DZOL8KLwgDBx+RqOxAHqMIyyhK9mhOz
yIlXnJt9uthMXZ8TL/+sQkbMeVJPLqDl1Q/BJNo/qJgcg3X2omrhvCVM5bD4b2vdvaHOcsNJIT6I
qtgOCT6ljgIFRES7ItRAufNCYdaUU5AwKnk7JJTf2Oj2yktgrLmkVJph7NTNL4vyNi9AxAvq5eX+
nZFeKosfg+rO/HR+wwPUio+7ZLruykdkK2uaa2/PuUHoCxhdCAoiP+jqWj0Q8hlZVDErtxGi4UZ5
3jNVgg25AMVVB3dInfe3GdXN9/vMuEaIW7MweFNIcfV/f8MB06x52xKoeY4Kwbq/SBjgOSRhJCn5
EidqpCDRE+Ls0wYHqtDnf6JgiuABogRIGDADjxKdBhdfGJ0WirrDljIdpi86zNssmiepGiCukDEG
vf+E4W+Z+SYiRN2oyrG7mUVTQDKmuWStNQ6Gui3N8sS5fFk87qJ/QGkVPc+6dwI3NDwokcPBQoxN
pVscKGoOLA0pvLAacnopF745GcwW0gzPpvkM7xlymldlKWi2TiMOZcsDdupzeT4gQfBBXEySiTLj
F6pec3INKwECzsGeRDM6m/B65WJS1alwkHmHQHaXdN+rGoQ0zY1oYxeWGXt80Ch0lBzq0dYpVRmq
Za+N9mHth0z37ZWCd3qnxDBA7IOqL9N3RickShfDofJNWtoJoNm9js3ASgcoTgmxv1ixWEUOPy/W
paipk0pxs8+ROzDUFe011BVtQCXKEriobpOG38mGl1GaU0RrWkyGZGbMyaagu3KhJalse4+YdizJ
LSnmIj3KMOiKK/NRBlx2HsPP8MLSD5hrvfIryEHVmZnOFgzRXgUZZyczxsbHktqQdxkTu0l4FL+o
l9b3taHW5sbs9Asl0yJ3e2adfjFdOCUHo/bdb9wseFgh2HnoPbFDUbt4+os3PUaEZTHK6zzsdwzP
weszd93n7t8Rz46KHLuGyaIocKAHjzztzg6xeW64QsIUZinS2knExEAebUhQCa5LSbbpRsUU/8Gy
R9SpnW/nBDPY2Ms0fkqAA9E+n9d1suEbTK5Y83uvFN/7xSYydRAg+oMSM91fNLfwdpFfqjEd3t3T
aHDkRxnTGkJqDLEQyso9dOjKI7TaZbfDiyylZPD+9qMmluBZ8Ru91WDaOefHq11DcpTa97Wk76Cv
jyXez95oZvHSEZR6eEycfzN190Bp/ubV4frYK9SqULBvb3AnrvtrM7b7YoMkQqSiMA4r/AtUqoQP
jZiDoBCaXWLV/ood9Dv+7qNl00J4Ogz79xEnzvgcErRMYwZ1IqiG2ULg424zNpEyniE1iBb4gJu9
hIg16J/NxT53w6YJEY8O9ziQV4zy1lIMSFczqqWHOscCRXtEcHmtTW6BjOKpOSYc8jPiT6jqy3Gh
Qs2h8Q9bvBk3OV+FjZ7IM68aBvZvyd2tkeiroq8YwAxkv0OSq/0QwR/m7HHcIHw7HC+YKu8aWZQA
dRiIciCobFCfup+LbtKUJUFub+WtGBqJrkw5brWPSE4VjJRs1N+2aotADB10OER/9Y4NQVIfqNwm
IAFGgfj3hc/bjK+1CXPp0nCGkAVnQ9U9lsxKd2plMJNq/KQ77uwn/4gR4gXwdCzyc9QIKpz/YSFa
j5wzs8bRprKSMrDwdvFQTRy7w8ax4V5rhibBwGdM0bwYXtbwl5sJYPveMpMJgbJL7zlgDh3wD9oA
GqgjKWmQsgyMPgyi8jUiGMHRe4jYxF2AEkldwIckNikHMQv4RonHkbjeTVx/5pQGY5T63eviZaoJ
uT+3MywFHKTl7xutAiJ1817EQ0oAnQjoRITCarhDoa0D+ZvpZTFAIuNzu8ieSp22aX9+KideiHY7
hkE7udBbqMdtkSSi/J0h/0G+6aF72AHuw8v6C3Et2DzwYyAXDs8clWUeFRMHvsnGRm6T9sVqWEet
aTy8GSg+LTRYE0R/6FNniI7HqSfAJafo0h7cE8fs4lqUeGmagFMEai01VswBb8glQoXEFyokZT6v
G1W6JGTMMR/DTrXo2uvWSW7jeCjqCelNTKQfM7Laj1CBGJM8AHCBRlooVVvkIdSfVTLvGjJjx1CX
VpcROQlxM0IL7Ixg19NsPpJvmyEXpza1FBRFsRI/f4shvxTHmTULUsM6I+0wLC/4Wd4ojOB3iHWl
TwZjJt4MtCEHPwXez4BSkxP1q39YTWRjfTY7BoEk/jSYMYRid3d8otBBcA86btR5DL6D3AgSFhAF
He4HbUbYzzRNA8pBoLaILVyenOtSfFnbqUeGKL9dtVwMbnu2InUEg9mYbqU9USPh1KPTm+4JehQR
MaAOkzQstvOT6ejx0Oeuwc8TglrWrJcaOg5va25iEyDqgrALPzmdOAY4ylum6ngeDiEECZAXG1aS
WKDTQj0dWN5KBtErioRpsYMF2o1Zn9J3WUlH3qE4vaJRn9DT0Yt6s2OipPDDSzy7TcDf6pejxorw
rMaQRrF1YpbXH8Z0vXgZ8szOmB22tSbpzEInwfnj5Zuuxb3zMc8hPdgKVR/B5DoscQE6aIfDSqAC
wgbVsrfN2Xlp+JExVARBiFLjxBzU1wyEkhzY8w4WMw/4cGSFpdklaYTAIx68WVYX0qg4ZKRtHYS8
XAoDFgVCl84vXoh6Pdd+2e0GW/DjqiuFK7WFqm9NaFlTBbu7G9OhZSZEEZCDogD2Q64c6U5SfSE2
Zpez8VuUFNj5shoEyUtcWLQKxnBmuQODfzz7ThzF+RFuKl1jZFSglG30AryPb43Y+XDxS7A0GI0b
UEeHPUKPf9pLA7WlUiBZOVm34mQHdAMomMJJb+k5u01PzG9qcUDszhnWoYfhyVQJXhl9EGRw8ETP
6ri/MzK4cO0GlDaRNieqdABh1dYuRsXLB5OAtZirnqFmXigoXWNobaY0QQu7a4SUFNCHjYGCd8YC
lLM8bgMK+0CdWwET4fp9qpwb+urqdsb/HlQ0qDshTs0ZyCyU4tvpyuGUxMpRSJA1IPeRrwxjKuZr
m7j7FgYtmtu6tFoxdghM/+Bc+tQg4uA6p8XV48KU7LNJHgguFU66giJhMqAHPoKHZBVTqCs8KX8M
DzOJiWedBIL8OkzTdofc37KrPqOSRha1AiP8dJ4yYHLy8r8FcsBl8J0JvinC3zuRyc08/aBTTuRg
uzvL9V2L5eClpSMpyXuHUdNZDlrudePUmRLpPqCDNp0q8E6B/qKHvx7Qd+jxQqYYOCwYq5UZCofg
3xISakUZzAsOPYZWdjIdEXRZJZoAaTRDXEnNZhmSB4YSFeaE9wnW9Ap2P8dUlVem99Q7YB/GABDR
H9/dd8jgwYYcoleaZT6+QUWLcQUEjASz3zFaifDJbreSq/lARX6NaU2ZUof8keWJOP1xcmmaxJf2
Mi2HQr3JIMOowZiSKFFeJ58K42CHBCHg2bDUY1rgCkBO2eg3lV72ARMA2mUS8Ip3W0TxIKDqFHhu
x7Kg572AGDmuTkQMsqAIZiYFK5PIBvCN17YZjrp3wQUhuHDoXbgBaZDlVGcxfHd7+JqJhBjFgISP
UVxNOPfUpCDNsjMAfuhHwd/z03y96gaB2wbWYGFU+YTcgN12huxruDUu71MEcVQ4qCXC9KlbnsdW
WOI1KH9kywTxpz6nEnSGK6JZ5ER+36e88+J4wLPHAztJpG9EQ3bevOVS8IKDQuGSjcxPr1ThlxMj
4cYcUrxTF7ZMwCdaY+jXlNbu8aFPY2qkON7/eseYsovXZrgYVoNecA58xIlG20QECflIttMarHZL
RyLm6Q6CCR6NI2av55zfnPcoarzo77naFrculARsmmW5v4hX7LpAiAFGIIObzYuiR7UCRVnljznQ
WJDnhr46kwds3fnFx85OrtStIMs7478E288TOSgwbF1ASIoAPXwtAJ7J8aGsBKtP54HTsISEqTKH
iToCcvFq20QQcD24lxYfh10Vx+bGLvXZqhO8dlq1egElES9tk3/YpCNpwBNFAZ2S6myBrumgMmFx
DThYPoen6oGkra35DECILWZYikY35rlUMmZZY4jOxLl0L2MOMGoxVSy9x4TAQ4uk5luKIFN23o/F
CnhovFoBiCTldSpFFj/LW8BFIwjz8lG52DiohFkYUN1GGzHhCspmT7qiVzwP3RoU7cFYKLSkc6tt
taG6UKcI6GMTARKOYBOjPNLW401kUEN66centgWji/5w8P0ZpH0sMLopIMtVm00NymSxDgb4NLt6
vFyVvjIxCrAd+JtF5LCIJLldJCroD57R2MpIcXZtzRobQhL2PMImKzt+OezrW4TuLAUvNh3a6RwT
IsA6YojOhAYGgHriNF5vHfuAY7I4OF1WsZgCEIosIn0f3KJI/Rh5M7kJex/GZsKCwQxildgvaS/g
7ez62ABi7ASEGb5sCK+HqIjJwniYProhUM52EYw5uuR4OtqckKXsR6Qr0bYjSNlqgxl6oDPBhEan
sRB4it9qHbF4aSZmjwoLn0hnBX9kCFOXWPWeh0PALyomjsZ6EgH8XcI1fqxKlZ0Ilig3Nr3gYNJg
nvbabcuoIlDwHYB2ROyHqOTEGa/eQQWURnEOTuq51gDzjHc1QPTckBrdwL3DpdWFpGFoWVgZee1u
QMXIW8f8VhunxLZ3e6BK9uiHrzy4FFNSocRxEFKwdng8KbV7/rYND/0tfY9seE4m0m6q/Ct8wWfW
2DtxxEAFYGCULFHH1aHx7YHG+UBWif8ig3tkerR2H3uf74ZKYftk9i4TdRLM9iaYmJy3iwYHNXXB
1A4BWiQyEyaah6FCscaIUDBSRPfQTy3dnPvBSmA+2EZEnjoVcHMzZFCY2sLJNayZIgVZvZxXMQ94
A2xZKh403yhOuMaK33OsQebN3RHfQAiHlwSwY188ZHodcEESzNB2dbLdHxsKFsv267Zhc9L1jtdn
mfgapiGOMS7chLgb7A+13vXmlJCIexxYunwYU7UvEH/9zTgv0oWk4q0cFhsTqxpQO4H4NqAkOsDO
SkZDHeGe+6uXg4kiSnzhbiEOTiIWGw3BOCPwgkuB9fLSx4hocZBPQODxMZMAU8WOyjgTeGAEpYg/
2S+uzRwjnB02K8hhNrC52ExsSlb2+4YwwAE3o5+k2IlZZAOvE/YEsfGUwO01kqXHMdFUI6qxSua4
lCvGi+Spy1qz+76iSuEc476250xButguZFAWRenTXtTdAk7JTgs2VKC5lcLxQ1EEtRG83x2JBg7/
YB+nWoGrt0+yc/j0umWKGmoQR0JAJ6fEnwmSVxy6GBFt3JQNa44tiMEBT2Yh4AOxL84YgUkwh4ha
sntXoliPc4HcAhY5sNj/J2sU4DNiJmZClUF8MGBF+lyky7vEbXA8WSPiFDyBwc5rr4lUQP4g5y1l
KBlcKzVg1V1iYxQ/4y4JBDE2m6OpmBQKF28KUyLgketBpMEC4alRAlKMwUbVzCBehIPnYMZfxtJ5
7HpCPTYTASLF90uAYEpeQUCLJ2MDYEN5dM4D8mZ8gFL+XCVY4hOdCVQvKuxJTa2MhglawCDmOCEC
CP6LIR4T3BkLis/Xi7JlxAx4cuQoNXnFUBEBTmYFtRLZpxfRHI4U0jI6UQ2WVzFHhYVRUIaTyCj0
EzmnAVYLtszah79KqTYeUi4kFFRiyOBC+k8JGsaMZMBKsODKDbpmbIINbeloeS6VL8Xgdtfor8By
E56Eu77iFRDABcwEB6tJBsGp4RiYAo2wGUSblUPJ0Q3dtKkUy7X7fmgxKxwqZ3o1XHftqVcaOoL3
FpGYynmTF3bwU+611VGpkzXEd07bxC/ZtBfURrkoTfizpTW5ZSLmwn1Y/dEnQUqN5AvtBiLkVkM2
n/abOEzEvGShakuscYO8UEG2C54UN0RqeR/kbCbHWQjoojoCBjKMy5TeI4c4ocDsNKw0yUMf+9N7
IMKuJ7EpXoR4cY9Hgw7Jl05E/GWH885dpxL9SskaIaDOmg57uWgsepvPDm1rc6/de3EREpk2gizM
gPWKOBksoEgP+AysVr3dw6RwwMmMPHbZ/ObP5rORV5ggXEutuAj9FLclcizMfcqDdB68+GHCAOZA
UJ7AZdLJAN2HDFIEXGT/wgqW9WQqTWSwsQOwaXp5TuqEFlvejZshz6yVbUTsz3gi/TOVcGnW/rQn
DT8/s+neiBfdaICRSCBZ7eT8W2HzTdAo0KANDgxyq6TfUlxlr4aaSV+YSfP2DWllj+91/vCCbPd4
CcMIPsw2pYWjwu8jYeGoDfiCHCefvcliVECmHlRt1XXJr3hdUxswgOqcpw3oJAsImkl87uizCCSw
BBfbdhAYToqWQ/6MhAOManEuM07umKgCzIfG4N7ij2If3ppIKR5zAons+pinBNtNliBCkvpRDz0p
QtRpw8tBEAj+xBZwcsmxdNE2PdvE6yh1kB3p43GAVdWM2d0oxXTzCYG7Ik+BfrRGxVDXWjwxTWgO
SQihHnIyaUrsTB2PWZr3gCHp0HUZIUi4gxHAqsTKd2IwVJ98h3OFl+W22bJjAKeJCApCjhB+Y78h
3pWyCZTIwk3ojnEbFLehBZIj3qwUC+fRyOihxEMIuUWUpGHwtByuEmq7SJBhBqg69yn5UgPmH0zC
I4h1eICyF3Mx0c8QwWGODh9d4bkD1F0Nb4f7Ii0gV43Sbt5F5JCyITIeJKi+s6ft7MAbwaDs1fMk
bEVGNNuHjKwiaT3HMrYmz7NuAG1vQrxJ1LyckFXaCAM9XfCjmLgp0ZguK8EEK+YgbOvK8iQ+NOMJ
wNcEm6Ds+LWybuQ8W7eVixIqFluhAz/OD9I5h4yzlpLwp6U8iFlcI1k+LkgIg6nj33J/yJLJB+F7
x+8EM/ylG2JhsLd5vv2/OYC9BFfQa/DSKdKxJ8XIrIdizinh4M3H3XT1hXKIng1gpkgmBq92HAAR
8TVSd441Yd7dAVEAdmQ3wUnhPYzhGULPJ7mnMRzr9xpBvUKSS61goL3l8Nxwal30U9a0sYEOix3Q
RJiZQU6kh2pOLFi5SH/zI0Q/sbogpPQ/Pl1HZxL4F/pNSu9ycFEKu/vJpottc0VkQ5Pgm5pJ0UXt
SV8aPu7lu6eAALI9nFF1pUHA/9jelNeOx+/Qz42v5CCoW6cezJpsYrBbqD20vTyiF0pPghhqES8+
JguHWVMiV0E3at4eEca49OhooNI9lpighis9RsxUheDEQFF0A11TQXQGR7K1K01mM6UEedR/BuR5
vd4M2Feal1LQIn9VfjMmcGc4N0pHc6havQKPrD4n2qowmysH+SpCnVIHywlta8TnCE7dJidAf7de
t6YIdTcP7vRsNxcS230Pn8N106G1+05/wxQOV+e9qIAMr9Dr/9Ckse08gAN+D0Fl/ILW97aqcCRm
K4R4Oqd2q7vKzsNCv8UgL00/QHj3ZUrwYKSq/YbTJeEqJi53aGdEoTCjUajuPJh2yoTMoGp9gMMq
iXhuPACt3eLrbb1q7+bTVBP8x9J5LSeubkH4iagChAi3yhKIIJNvKAuDEDmJ9PT7a2aXz9kz4/HY
IP1aoVev7v3CQV7vnt7wCrBy7u3ZLW/+tg82h0q/z+X29019yKyU5kFwzvsL6WiIyezMZWITi0uR
QSyUEx5jAeawI4Z8s45lsPNtunuMJZtBDRyTnW1HdIbDUD4j0OVEptDiQJNNgsJpDK4Ukf/WcW7O
hPKaDxlgPqS8QrF9REiQTfLMxzHcJueD7BCVxKLkBrZc0r5CmEpywEb4bN9KlF07SE8jlp/8AxKp
AHjSgOR+clJ1rikIAASR3WrCQUICF9Ixf/WVwZUIt8S0yMKEJv2OmbWf83P08Wgf2LDjAb1Pkm/A
ZZ7IyvVXuVuAKfFREA9rPtEnPLG0eUHWB5ETl2cheqQnOHsudfAlBtrVzovkZ6C66Le5a0w0eVjQ
0yR1ahY9giJLqvNIxMQlpQ95AMBjScsSAgNi+jIqeZnSaeTLSB+99jSASMwArs76tMYJ65/fs8X4
UU2ZRDI0vxE3aDcWXs3xfKE7XyEZUd7CC65M9nLNGpzxmDz9dSrrxfLYLU81RjAHhVewPDiZwU3B
YXEUrYP138ZnKL1lRPm21oyBAhqrgLTFwEuh/9tQtnl64Vp0B4FNJll+NUyAODvuaPT7qwmzRsrr
2l0+Sj0oAoGqKWloMMLBYStDUQMqYXpkHn22c+/q3/2ju3fvcHmYJDM+veKmIx5CjrffZrXo3lIZ
YtYOrGcUsuiQ7FCmMq0MXCn2xwIQca15VTHB45H5FK6EAR4MvBM/Z0NpywKIZpnalm7BkGgxnpEu
iOwLtSn8mm18sY3QDpGIRnvTQW9jWYZIm/mbIqI0OX+8w9Hd1AkI/crQDC6AkERUeiEQ2X+yvCw9
UYVq1lRmRZZOizuggMisgMgncWQEu1lsr0bgC0JoGI5SYozfzFRebHzcuXGgI3MKLH3+4XGZ/8YN
/ImwyIBn9YRTIr81jQkyHLN3PELMizcDWeiUmb/iRM7wNfP2fBFDYmauLeeSbtju3sa6YPozE5bv
JfCOPn+f8c0XLpfN4urR8XPORB3ChwG/Dq4h/2JWQE/YwrSRB+ua4bTILZnT5DhK7V8fChr8S0FG
2lPDQMiXXcGD+aUQOuh1dNEP1mbQx0FkXAvqOJugQvbwNmEdPZg781LQm6pv/tz5wguWJCZTT1Vh
2gXBgbhn9iCU3r7hso4dQ8Gusv4dQ6bw5WmX30QkCClHW6JebED/T9SHhdIZ8wW8NPFn2TciqxpS
q5nPqapMPvgxOgZ71uM14dJre8B107K4GHhCjCC08lgxzCS7kPqheaOMqYfhzOY/m/bcQP7Pd5Zr
yV/AhVyzrq/xjrQgGGhRPgBZMndS1x+Hjh04Y55eUsFYhPCmL1VDjYMBj1AgCLgb/w62LoB+BL2c
7ahTQaCPoyWtdx5u4Lyhgk5PNaDqHOV7Ft+gMa4SUCEDxRIxOQUE6Z3oo0FVVvs+yVkwV2fcasu3
7RXyLTTWYSPGRxy3zjzkYksJVNdJV8rDQwXOLFeuhTgmNRD8fieFec9PVgWKjArRW8KF8PapDvcz
YCesDjRPgUd/A1S5wSZGA3WDJKjBpHE6doKXr5a64gwadftHMg9VRJ527gs5btrYiqWVYCoV9CzZ
VA5iD9dExMp6YgE0eFkiHiMxZQNsIIXHLH1MHxqxrLcgnjUYXwR7IseVu7uwkfphnMctHTtVLXNB
q0KknQtD9dji6kuzg3614bEX8PRfVMQsTyegj9SmL8vgq2dIJFF1G4xEZS+qkV9ajN4jgnyNepoH
+jtDojYKqE0Xomnj96OTpEKdur+9hjWjgQrOcRxuCep83wGtIKUON5AGnFIXjJKAwfeQLyzV5GZh
aVatSo82pb2+x+f41jv8BCqjGPLS39D5a9WBi0StL1ETJl5x0Aa4uJAbtf2g0FT4xpH/0NWXf2sI
psHkB15DMBY2NWMtyUs1WW2gIDxFRfygJwSsY4Tss4vvP77rXozvGRXRjaCyhXkxa0POPH1S9wfM
X6e9Ye62Ji9Yx7wDKVmFoE5zDotOWoVUWrEMwS7aTcRXILx7DLw1OQKb1dOCfAh3ouI54HrQCW60
fG/GrFTtfTo00VhhBINuRvGTbmwDHEY5bz07doJo9iDl9lxorZgMQQPRAenS2iWrlQUz+o97QG2v
W0X7efWAnErif7c9PRJOe41bEIteVOGssszn0PyBnwCg6Tf4h/IpYU3zj2E9V4rlimGeyNXoS5ho
2m0YUpD1wNHLNuUCGLHaEwZPPLLrIOJOAYGrz/p+EuQBJIzxD4PCOKQ/1Z50rA6cf/bo0Ehjdd8G
RGHYXoUx7NGhzktqGERM20E6ztrboTqBj2MwFeIhV8mPQrPbmlKx7mc7egCA15QLS5k7vOGfcFBN
q9airBl+y0rPXqpZYAyeysFjCEPfr4x16WJIkLCrVaL7nee/emToxJ84bjV5enlM1pxGbpcMF2jI
UTfW9xG/WLtcVydHFocA6tXjTViLL/JBJq4i44Xiw6AUsA+9n24okaEIkNJ/AWngArTHnx+Dr8SA
lvO/7zxZzCEpaPVzg74mkZuOVxQRfreswr/F8SFfm1Y2xgJtyfeUS86b2prfIezvNZDnReiZZ++J
5N4Vss7JFdkZpa/oonyAICLTJZ59ExMzhG5oskjVOphoyHMfgJxP7PsweSWkaX1/qH1m5KKiL7e5
wr7yYVC9cMpTLRsVMPXxOzskGdohKr0O7iHYLt/dBzcqHdK+3GgstED4wu+La/r+hvXWdF4fP7CA
eGEKgGNv9wlnHs+aU5NwIfyZRSSqULR3Ie/LPghBVGRmNv1qk8tkyEUUcCWaN9G80vItsoocV62C
4nLivNf0m+zaPQGkU00nqXnrULGcU0wFS9m9WuZs7KnM3jilrnSi9yCPl1HrbtEoEhqoMdyh4qH2
0TFJ0Syqm1bHL15yBR2QC2uPXDbpkFb4W85bR2DRva+kwsSp583ZTGiykozBXqIDBnHCztoPpnLS
/hKZgkPsXU1qpiNE4sNXcoVPYQ76GVa1ObbF6thrrk24UcMKpREgS3fzt0vkMoMSyfA9BrDqVzxs
VGSKch0aJOd6VH9blGxl+73OElqz64YEIW88srlsllShgUyBMKGVSb2s3XiiqILWMIvoFUDSE8ng
3xD4Yr0ufNPi3oe6AgIfsHZALb4RaIMdTgaoM26uLFXO0X3BUQJfCSZkaUu1ApMMeF/cw49THmdc
R2HvHDHbJMSnTOnrq+8XkGvz4Pin138NWxLz3PbrEW+b3eop3ikQfgh7JIw6uoNilczBEkOrxwWR
mNou4DB2U6MD+JsiUsSIu/dMDNSwn8kzkehomhJadM0BNsCchE8R6XqtyTvOGhzYUyQ/go0iZrXP
/HYFTvHVaW6r8uHDbKMCENVWz6Tlbbe8doH/Wgi7RG+S+IcDoRVNVUtI9zqPTg4hjfciy7704BYD
RlPodjPRpi7QCJYVwdYEILIgFZVZKftugLpq4HY2mip0eHe4trwk8BQVX6eBclRpkrd79x+t/zU8
bf5J0+DEeTCJhCiVB5/hHeha8Va+GTtVD+AJasi28EEIjGbH4NRiTPun1Kmt6Wa07d9+oX5wvR+4
9U6/CnjA9/T+2tJVycXVmzd03lUGCJoJCQtJNspiSbOU0PFQR3qVLklYhu7OTp3AlOXShW3diLqu
NXt6jdi/ko2tZRZCb6F/AkR2S6PtekmnPcmAwls0t+pmW8BvxB7gW9yondfFRWOhWO2dUvpo8uYA
u6rkbcE9D2x4dXp1DOvr6rrFW5NFgVTwtn95krPp6KFHxsPHXGZoBE+IA/sS3tcZLUyLIQ+AiH+K
H2ULGZhwtZgJTWn2r2nJhYkyEz/lzv5xUA2Pb+d2cWrOZ2DMz+6OaLvcs+0b36N6FU3VLcRYZE9m
Hz9H28tvjRa0/OXQMBCdM+JPUhpnfrNTDTcTgJchac4v3QDAm7T4u3g3ovtGvR/0IwHrzjoLb0V7
iR+Bfw/A17mY/dPyldSHZRbuwAtQqQPAabkGIwRd+hXIQR9ujQI2A4uUUfdQh0kHKYsbSb/E2Tqh
e89ToXY7XJ0xlKBc8lGZ+1GZ95XVtwt2qXEQ2HHVkRGCuz5aEY/dZHWKuSgTRDEoVPv7CcOKKyK5
6OrlcTNEcrptghmDTDOHB7WpuPmKupE7mSDP32fJCckcwu+TkDAkRNYtROKxVMPDrXANA/zuCXWe
fIjkOcVWmopvQV3ZQ1lsffqdM9jfawRpCSAx4n3b2nSf3oEiE/sCxPH6l6a72cc3aGYV6/52K6Md
FD+auMG1Aec/TC52yEzvSXXiVbqbtBoWbF2y4WBdK/bwsSMoDQFgkKDoHzgDLwxtcja4SNVr0Bd2
Yr33jo2flsXV5mTXYEeZ1CjMBiZSvSI0d+/gKoBogDrO6exuNv6B5tV+DqoHCrzakHcgjAS3D6gN
84Vv0vNcPfqK3NvDnMYW2QsGaokQ/iXtmfQmKVZ7oLrcCh4Zn3YA4SzuU+/CzyYlUnHoWzTtCqpf
NGANZ0OzC6sYponW2ZhI0AfdvgFA6jMXrj/iNscg++7tKgKR77u4qJkbeRzVeYwojYlRmcuwgL1t
jopJD4TUWK+OV2dhUWU049ZPc/7i04TAuUyG3jSAlR9UOYl2VTtFbAxRmACap3YgyExoEECIBCRi
bwa8YSs7dHaCT7QAVLirDfDrYdXsG2RHtsMxo6Itb3FtlwuwQdAYaOfgCmW6hgN/95iqU635n2V9
8IQ8hetYk7VxOUS1LEo3Ie/S2tLuHs++8+ySrHBJoxwX6A//ZoA7UAz0BSzXb8BOPjBC5nZO8t8a
1RPvBs4wC/CUdkhrItJR8/Pxg4G2FJk/nQdGZGWXFIA+woH3Vr5Yd+CMl2VWKd7+5gw1yke7+nPd
7b0FuiPWqVSlPqW2GVPmAr5bHFjvlnzQ45nxBX4CigdzJvMNxIoXne2Ega2ykzi41/AIJEwPnqBm
YNqqAyZ5Uv7Mi90J9H/qxO8DwLsX7m2UR3bvToU1ezOo1UAjWK+088ndq2X3DpRifLd6Zs46oLro
W5W0jhW9ep7Mqj4BKE9ThKDH+yzeRPU93g/uZo2/bgZ2zJp7imkJREznE+ydJ9Tl3Fo8MMLjsLeI
nwg/Ab+axO4NJLUKoCNfQlkYMthjvWgBeQfVzBmoocEoHdYAK8uTFfPNgjEos/pvY2F07jwiH/Sk
dyOa6Q6ON1b/w9iGBksdXPxv/f1FzgMvJIzXRk1qw59HX741h4EJ0qT2pDFV64McHa+YzpkJ4z9y
GZ19zl0nFzLn3ZecQ9TCIc1E8/zDvOYtmY57p4VyLOGVP4OybBB3yxI5Pd7D7fQUCcmaS9+kV1vR
KFfd89+rg1PIlt6pHm2hhqgbCfbDFi/kg5vIDVMWrHB+P8AIzPaMaQ3qFKXKs2swVHtSXudzFOSw
fnB3qxdIv4hjbYL9ZEMpimQHKZaCZLkUoacfHlabDeNMPqmgDn/s49c7xNoX2tmf7iLYT57ynzlt
rVfy2Dv9yRn65aEzOSKSCbEjuoQfBLZewCQNW04aMKUdQiJNAjpD3CKuVquCfLfZTrl7q/qOkQKQ
xkgTWNHCdHfEhEBbbfYtK9LPhAxNXv4RvntB4U21x2W+mwuaOdBCbJ0nKtI/16b1SDcQ1A+yzvlK
yKHwdb/4i79Gci0DYAsm/hfgefOg0vVHcE/fCDn5jML2zHR3Iw1jboyVpWiG9gizkGQlKJyXBF/0
kerF7X92OyubIzsb6dCQGUTblSnFv1zIaGG5msBneTp3OGgTVMr6lz1sGDitUkJBK4hsffOgk+Cu
szqQ2hqaUB4DaEer8MX342eSpFl0JxFBv5d3QjPM49cCLRmIrfwLTZLoK/PBmf19QBRx5bbLFtWW
KmgWwwVCPToGads5YmLvGZTo0DPwB0hKy5ZsoAl+0NGvWrQtxqWeyecahf3ZM9RXJyzTmIdjTiF1
gaNJOwiyhiQqrEqIuj0mxHk6qI+OSy3+3ugmadeBhxb2Gl190Dltm4xbw6Z2BHdryS0LgTi0b1G1
+06otqSVekL+pOQ9aXPHkDTwWoVFZQGSCy4cs5vHvxEOhcEYJnB4c9MZ3O/UpehLuA/eKGiMKFA3
/YZyFyo1d6TwrzCoJC8D5jYfNiYNcAA4seCT9ViIFBrxLLowdhQ2sNF4UmPN84/k7VPGq5SdUIf6
k8LrZyFaftK2QtR9ugTpwXsLsE0XmvVpJJCDBcuZjw6uC0RJljbIicKZAT1sDBXMH9Z7SWjKc5Dx
pxBSmMOqcr7YQ9VJyIMgyXuhByLGf91bU/zdrMbdeuBnhKIQ9CJ9aLL2+C5S3pZXl/piYM4X3o0T
1vAr9oidzfjqB6zd290XoyKUcoiVNR49aAqOdMJM1BEbbXGzOOd2H+JS3dmuC28zPrtmbJztFphb
wzZj9I1tA4mqLXOs6+gRNyeXXvU7Zjq7xjYy55O99bthHezgsWFqP1B3N/xy7+yiXtOw2fFGZJGR
66T204hrfKbPgQ8hBfVu8wf9/QHmLvFmcnFe0bt3vVqLu92YF8tGfJnu1889EoI1qlUCqVuw4MhT
CVupn7Otb/qtq2eiHvZrROXlw20NPpLUkjzOcbztki/cu0SU+dZELqQiiTZ7lkQYliNyaCZmZr2B
wq0+i4azU//jtiL71H8ePGQwzI99TN5OK9p26wbvqbIL6vfo4b6d++QcAhCWejUQgSWjcqPwtWFd
J5P93cM3FgFrUCXO4mZ2HxKLqeNijaljhuO6w2ek7zgnGY+fMASa1PiONhDPIxBCp+o2gsVYqsKU
QXwAziPhu6WoGYtkJYBbfrE39/SmlpMLqrxGGtZCVAJ9xR08H1z3YMEgZV2DRxbSYPefhhMJR3rf
392cF8R9SHDBm7yAJzB6z4+eLBzyRG1k1T2QPG7j8pic4pODYV4jFIllBuK+PEiwkdtPHIUREPDw
xAU+e3cPbDPLqxaDjM4ZqElDFhCgwv67tbX4hQRtzECqXWO6IS8LqnAmQM1uUZYKE/HkGWHqgso6
RhrsydwpdesIGPC8/1amp18EqnBRIUFKuQUI33uvL+PmQNO3MvHmNi7WqIEfuail3uH3yqUFbwcw
4CkiGv9wyr+oqHpX+EprFVYCBWTKlQ0Oo4uP7w+9SUoK5aF4teHXwuWDWPmkgWlM+Nc/dM/erasu
8J+1L/SZX8A2VxYh6oNxlfJe8Csg8xBBvqlr9MAqCwY5rK0daty0lE/6H4bhTDbaufukwlAOQZza
PQYt987uKOvBR0t9GaU9VzSDTHGwKk+iF4eynlPmMIasiAunL0HC4uK04jqLNFr7aqGSgvXJV3gc
ncvRjnzRcumRvw5WdQJXi7F2s4P7FBwmREZ9cb/UTCnH3pEThz7tZCup1PAF+jJkuWn+GjzXdyJJ
BYU/mIumf3MM/9LRNEAUhz0JD8RH01QI48pGYm1wcbnAJEJoUXJgOqnR5kneKPHzX3EX1Kgd+DyF
0/dno4MGCkZ6fHzVNFvJgRepZ7dmMe+0i5pLsKJrZ6CN2KolY6iChfVOBvFQUxLaKN4zLHYRFEbK
j1V0Q2Wy90Hx4+LcvJvHtovzwXLvwecWnoQ6EcPkPVB58DcEeALlmWtJ6Ua9crcKDw33JjwJTbUn
T+a4LzsPC+e5ZBB7cS7OrNvZVnEysi/hvgu7xODyXF2TgT/yCmGNOc+sES7cQ5o5Pxq0voPnhBEj
Y8ZNvGFXUM+Dg6TV0WcB2CaWOrAZ7HMkyH/PiHajBWfvbN9Hp5+rf/gObrW+/WMzHmRBdfT2TJbO
Dea6TXZSTb9wLujLnMLy1IgMAlf210QHQN/K0MTX3w+u/jWqslaLuoLPFPIWtHhV6D/bJt/y7G9Z
hd67eh14qXWq3tur2C3/FDYRriHh8O7kcdKEQgrOssqBTdl6QqfyIWtU99/xgkBISnog+Vjv7eDc
7dA71a9i0VXxEm90pWBZ6cjfVXsdr/bJN4PzDEkZog0n/wJuarS3veqFlFfmudOzgiGAB+brzumU
ibtAfQxhIIfBi6FcrFiAs8yX3DksaTOgX9z5oQGjDLfJ3mmwQMXV7JbDvFMsS/EB/vW6+VOaZ1en
4denFa7eJiizuX/qvOyGz06UzppVSUIQCrNbL1mZyjoIM3igmKB+C+zdCa8sqiKhjg3CabwhHJoM
8vBAC/vQNdgizKxUM8ch9EMjIkO7rwFniAJsjJ1L7wad48aVKSDEZvG5fQxyv5KYXZSMAWgYp3dN
TMpkh8NVGXxkV8pyUYfgzOxg10WQT1Q4s8emrOoNcRQ0AThhJHGQiy9dO7jtC29jtgMHrd4bvGrH
hCJHiBbyCGQ30BW/On8nDecJIWDHwJvFbAo7KTDKUprpsDNeBwOOYDnNPY5t2OxmP80E1mb4bK/F
CBizfNRukMXMRW/hnH+3zmTJDaQ2U4UBJYNH2C8AfrSNcIVYBMibYmpNAwV2BM1jUEq2GCtqyCS/
1pMPtUZtnoqw2qosUPxYYZrGwhx9AeBiSsTAhZTfBfR+sKRApXwBqf8APQE3G29HTZ4ybNH84wAy
vvdr8QYUHDH6rX1pF22exo2167EC7p9XqKHHRXuDyJwGypU+WgFb+1hzDpNK/wQJwT8vn2f8rx74
O22G3zk6IyguudT79+Hud4/eC+JAMHQwkH6Bf2s2fl4WzE9AMkySYHBHi36/Jd19/soQ7Bgoag4q
Dmh6kqX1J9jBhasElfREFZhHPByTM54k/haqF5Rw+SsNT3EetSa7AeEKTeh0t6rPiNoWQml6+nYx
QCNgOgQbn26O9nfvPUBHPeS0zm0YQQ8Gl+6HzW6wHyJtOXz3GrQS0t2q9qsGax7HNsChc5wAZ8Gf
1taVi8nDNk3A3JLkgqYLStyOmdDe4hMrxrEiv3wweWybTm24TYnbI/BM//K0kTZe+pM7NPlT+PYm
btF5OtsxsiNwYY7W4qfWO4+fnrw3jQGCyAcQtTM/N4vrfYBKNNGYdw+0qpuRsS8RFFKueabtczad
uNFZUDpSyVX7dQdgfaqUeHMaKBtnVW0qz/bjRa++VFSUQO3DLc0pFe9u9pDZxouFTmKURw87+fhZ
uOvUetvx1QWlYARsLakQrUeUUc6y/oge1Qrecf/iLJ99on9OqupT5lp55zPgi0vjfmm0b9cRWhlX
YRcvzwRyn0RTDSdKVXzbngSnz6QNxKf41zk3hYBJYFOzyZRQy9OsH7ENxEU/ARRZw0q7yEhNkhov
iIxayHjZE71osOECMp9tjxBE+MU84zqPqPjP39j8si8drnC3u22XnYqLagfBPEO54rfqvPxnaFR9
O7p43d1fpWl3f909chcfRBWqkIpOmEZYv10ehZ9uvSe6LHfL7d7taOLy1vcW880eTKaTI+4arT6i
DA8tTL/sowUOmg8Lz4wfUR4uYFJNG2+bgrwwbBTi+C9qwLe3t+nuAD78qgfHKkO5x13wmHZe5F/v
4/JL10Zk3LcTbjtM+hXpm6UdFhzg2bIhoAnJkDP/rR4ywOkMEBvNPbsDyYowEAqdBxQkZgdM2++I
PrP6QpOsdsSaudHR7Z7AIxi79p6I3tSm6BN13BmscjKGV0IkkoIeQmtyiBkcqK8oHJ+d5GS1KDHF
Z2/UWnWy8OPTGDIjYklmNkMob8ZixWTy9j66GnX1KucAxPgaVNRpnYnuhfBupLipDejrwRGgn7Gu
FhKnhmruhodYiqIrIOREGW3IPiZnC6JJJ/G5GJof95jh40INegwmQLLix18cnx/bWao99aGkNFll
Q05Y8VSk2JS5kEZS9zCVD7pmSdomHG5JvKD/8/2G6SuLQQZYsKy25nCu6Yc1PcJl0E/0gBNbKO+W
y75EBh72niuygJvGZe+fpjUeQfWlCP4RBvhaLu4MX1uxGhqpum9t06bpV+hRIblB760mB4IxJF3t
QzdDoTOomyfcWWVafSP9KqaMIhy3vNdjqALEZWndBIaw9jLq0L+AgeXnzcjJZmjM4GbvQKygqkQj
iyDCpW8j9bZSaOQMMarp9VJ+D7hNEFzeYX36Fr6jMTshwCkIkyWsHlHxcQJYgmKkjMXNKplYHcv+
Yf2JKvSVNEZEhGMgZ7bCE5qJyo6OXwYR98HDTcWDoqEecxAb55pZ56DWJ6KAIrkgoJJSyAjRIXAT
hYvWXDiferf6oY2AW8aLyQaI+xICBXjp1xPtAw0EmY2LBH9SV0lUTIYmSrL4IFClrhpl7hP3ZYWl
nXMN9DeyDqDXINAQS17c7SuzLhZj2BKg9Mf8hlodwcnHz6vOEE4tKAwLrdSw24N3lXY5phRK3/s2
napCEJIhPoIazm04xr6S9RbaMStlheMyz6nHYemSwYG51Ek0QQhzOMIAC0zfFDxvHo8cQUqqWb9d
lIXYL/v5ikPD67LZVw7QFpOw1se1Xq4RIe5dYtkoMn35yX1xjXgR0HV3GK7gDRAZDEvkunBEcF/x
oN8X6FEP+yvT3UKOwCtzcQQfYsEm0cCQu96/0tz4+zZTQh5d3PbYMszAkQk2PP2Mp8lpuuREmoT7
w/8SXUatDFQmC5pLwTdpD/k55pxlLEYAc9QrcHtk5l6yPeYTIE78TG4WYH1zfOacVSO2CVgLgm8Q
iWZjgtAz+2S+TQLolNcUt9Fcinpyuir1zlWrwWTfAkYSY66IGiya9EteA6alEaI+ItaVyhoQs0Hm
IZvji3+sNuHkREznpR8EBxntmYPHdg2CSJAU27Jm+6v0JYUs0hYTFDipEnb4Q60O+3OgBbgnnQsi
RzaelcxBikj7PU0bEmcGxDdld2EgSEK20ZqWSMJf9tvFuEb45XHPmc+nqt1wZcLx/dFPb75QhAYK
syC9+jjNCwg7tNt6agMPv+OogrM6rIjLnOm9L1bUscRylegAKRdWrRnhAOKvOflMatzwC5KXXcPu
Pp2H25D+F48i8m80KYZdejMqiRaEes8gxbO+ezZ6d4YplleMT4Mp46cMZrqz+zB7bsK92g9fQ1EK
PhAvtOP/3FHU1zOMuzcsyYX4UdtLIkAfXFjbjKjCViZDwkmYsE8adiMO8qj4OfWLPs2bdZk9uVfx
h9wH3XFNEcLMCx4MYgpvh5EmB/IBtU0dT2YfXlb6ZRcSdDlg7eYz3oJVNOxTCxA2r/jTwd+AGh81
HAQ/psc+gK25rDecbB8Zy8N4zx1wGn9v7pHJTK74Ct8c2N4ueZrXcaMlyXVoQjYFSygxUpFZ6Xjs
tGOwIi7RmoNIIULnhBLF0Utb7eb4QcBB8bjVfRmoYhb+5od2hP7Wu3M4nGJUc7fTe393iIqxmfm7
bmvP5j1zRa/AFIJSuubSnjCQY5CC2r/PQK0BtrVHNdJ985U6NG+/PpLBniTZ0R8KYYpKBeXJwUQX
hURR9gG9aGni/Ltxe+o2PHaB1A/0YJjQFrHP1GRHeXgrwfulD2NeCJh1pPdRhOJxuqJgAovLM97e
dmgu1QXh7MM2Qd7Vr88KyyXoMZJPGHNCR4YpjaAK2y5MHXdBioP8RNl3pbS91FhjQsW4wFNjn27S
LTNDiPbh+49fmhurg3EKvd5quSIRk3ZA9gF29qCTR87tlvP0+NlDF6kxgURpk4QGoY4oQ3myIhVu
PCvpsPGBDC94RtPZpy27ksAdYDV5Ro4pxcagY+UcRaUu7ENzqmX2keTRUgJPUbpukvk26THoK9Dt
6MSAZJzqCrJckLdzLNKIRcz+WYhBnU4OBCig1i0saEy76VXcLjXlTPH4Hzv87MM4P9LzU+5pHU6U
AS0aSM5vDrMLBpi4qMIhmVexW02m8ROMaEC0T0CF8EbVqU49tnRfrPD1l1/FHQ+ODKuXrKYDYTJo
Zf2JzMONYG8LpwMDaL1nJf6El4MYmTvrkDC14IhHClGbgqgx0AJfXYmXR3LCuiU/hzEFkptUir2e
Zkrb3pBGYfUtDvR4zYs6ns/apxZF+av8wGIrXNsSOMN7PIc93GsAM1yJBMb0NM6Re3pgu/Renzt5
F9BxiYKUk2HdRqftPrYox4iXLRk6aT2J8y6UBwFGpP5+8D7wUYFCDvGUZnfrNDkFb9gmULwFg57Q
aDP7yDF6h3YpqLPuiZJUcpEXdL8RIrvo7XrQzgdnOSgQ47H6TU4Y/94N69NcnYKtwvbfhV8R7RvW
uyXsOUUWRwW6z5heIb3BQLcRVhDbhrCO4yb7pK1hheDI3+JQhSTKHz5nEK6gtQQCpN6kLsJEyADY
CE3K84rNJsCn5mxH29V+VbAZZmIphiLT1SsFkL3hnG+5nudhaVolRIu8zYo6mB91JrWbjl76JYxy
ZxekQ3E5318GPZgDHHE94E8iATN1vEnv0xsRmyc+A1eg+YXnLoLps+FUo+f6u2RPqhFTes49kz7x
iX3EOQX0v7UJ/bfBwfnkbKdxmkTfenLr1Gy/bUiOTGRo2ePyHDAAzVV9xm4FqCKhl85WFxEA9iX4
OWt5bz+foIg4xNqPSFmskSbD0NPAV6/GVjAgNTKmv5rzKLZIXeoT/pNBv1C5AjBBM1VGr0fVqBzV
B/jWDt6RgX2z/ESPy/ushJxyk5hd4o7rRGzwR21hSCpJ0JeHB7jvcW0gIxRQePchAmhErSlpkII4
OrC/9QG/V02nWUqGiC/WT1jHQGKiYXYPcQlskxYkJGxReqpCBwPu0qQC76r/rPaFjjYwesopy2r0
tHXnlTQ7bMcO920NZnZhs/dwD6FCnur+m0Ndteic26sNQic03qF2ipeqeFv8n+wY13s51lZn7lq8
66DHXe+cphsqvi/Tz5P5Gox6CrCWvnrw9kAYOzJveWHQqEYVCUbnhAItBvbdkt/wz+NN9+bYPyzk
VNiD2lWZ/xxCGaocOtVeIy73blN6bSzmaRMN/8M28ysx4lcC9emXadJiY30GMh++0nnLhvgY3JmK
QjPSbhKWWQG29L5QzXf/BiSM803p23+ozGAyovgsoBuUESw6p0Gr91tdredrdRGmkVDtjJqcgTCr
c5R/QR6BccvNg1E15sKM14V4iwdKMQ4qj89TuCQ06xuCh+t5oRLS0yJYFBoHQ0j9dLbMyAAJLyM9
8JIhuj5Y7ORk852uE30XMW3yUbP/YNVde17VGTyoLMZ4bYJ3elc4TMktP609GAYSQviq+dQa1wnF
qPpNWiSMt8B4Rvh1dPU7vdAcGxLtc8ENYHsRn6cgoRMkL2li8M/D6+KwNAd8iV+nc+hTaXmIaKIK
ek2Q/g7u9jV5+Xd7xGzOb2L1IwVPkC//5B2jn1fMWqXFAq5AiapFnaqVGtWqxvfLcuyQ77YURaVL
XwEJQF4ExfioFFW9btW5A1F3Neqr+HnnxvDjxThUsP4xuM0EX+E5MtNxP9OnM4nndkCCZCShtldm
T3P42lxrDbfg4sBUg+EASKZrmI0SOknKfCaT4VCJWS235s7oFBcuTacQO7WPUMOEdS88dXgLtMzQ
xw/Bkxjz1ywQNF0r3W/sp/9onoGy/sVC3ePcLZHIeBpd8u55XaMrJI2DV2ldzJ913f6HQaos1DVu
xuFsyah1D/6+C4XDM+zlJ0K+gI7A9IQel5+zBGPOQx9NE1UfSElwgGgbRX/YRQhNEYcd9eEqNISc
JBwxuG9NFTmMLfv8LYpOMLggYYlfSvVGP1KFfFxl1Cd7IXHiFeF3sK2or77Gl8R7crgClCjr0NOj
KWwzxOAQHWzatYw8o8SjXSmt/Zh0Gpu41pX5kGq/lydRvH/f7EWo1I9QR/kgxn854y1yh+inRyjC
PBr60OxuB19NQIbenwACPXx6XHhSqKooYNVN6zB/AZOYRuX73SBRUlzox1GDfhPGyaLHofjgxuoO
s/UhyUx8N6xB7uU/x5itLYYkWgh7Bhmitrn+z47WvzUmKXqPVb0ozXycoitvC0AKvbLTF7zoPelg
9EfSInjObsCyefzvidebwXaWXUcNDjGz5INaVjxt9eDCYv6RmSlcsR/DpPrsQI1j9juEqMI/ebvp
R2yPrxu9hiAtPiluLDynLwnFXya6OoIJRHsSi6gYyBqH1p7aSysg6ul5+ZD2yXLcMnWUeWqwDiXV
eK0JLaLjUBwSGW1ohFxxGt59qGlqMxKgowupN696VnjbATfoN2ID3UZw9t7dGltQ+oCkxCP4pTuI
KKctFUEE6Yf9HwRx2OirkDEP7s03IBDrT8KN+CDeic7I48t3GK6GXEiUsMhxkG9aKZ73+csqRlu0
MFLFTcp0F5rp5HbhACjECkDEbonwuNIqqgjWHBUQj91Kv5NhMs1kwEtpTy+uLIX1bsTfKy78VO4S
o9sYOunjzMvCkkdP0VASH+DdHDNO35dNoXVWwbjs8gzuOzjnR/D7ygRvIn5W8W17YVRD1moEVcpO
6IK4L2sxNTUmD2CX8SGBi755cNrLDFGhk5TQVSniN05wh/mHF3giyWCG8iO7H0wIoT8L8xdGvwJp
Wng1pw6ohNkxgOALw7Q7KW+CdXRQxp0x8y+OETMx5vmXANE36gW4aHKZdFQTFDWEc1bs11ilvrI9
eGwI57rNJKuzIDUf3QbgW1An2M+ejlvQdx/CmQHuW3h3tsOvQS1cKTYJ76EHYCrO0q6OPvkxKIPJ
zl/QzBmJw9CBhyaH5xBaNlyVD6XFnYJCSbIerg7cX7y3d/ZJ++KX2Ei5nxmhWu9bLzkRvwdBOayF
mbJzvXixEM3I52Zc72QMCOnGt7hDFp37+E0+KVOOV9yqR1lBx0D+ipTyxUtB1HDhlLdOHdsC97CC
m/2hijqBkMKV/7ANZ7IoRy64dJ8f/87THHw6PBCMPbc/h/nGO4wY7iMBNypT0P4ciMVykwTzFf7L
6yW13DGQfBEMO83hJyn3ic8jkKpUhGAG9pvcAxLEJwgJOEDi8gwT8dnuu4S98eB8TXa8MGLE93Qr
b5ANHu1F/zISYzI9cvTNycUuo3/LylgWPF2c4Fh5twxSK7PFFvmRzKQ4MHhDJJkfYKx9WX0wOezm
6vF3SvKmg2yhc1hdJBuZPpNKR/QJoYIAhhkrXC2KSZ15HuJ2g+gKDA4EwgnKIhYxGCm1eRiyARst
eWaf4muOrsQh5ppQrXTByrhbkPbSHD/xjFTFdmG7UraKOfQBdtPUWNdQmGzYpatNbt1OrkG9T1Ur
2FewT7Lq3Jmpuh2QWmLXF/n1w2ZHULO2yb8qUz+npekKaH8R1XzEELSQR8cu61DYdD5Uv34zvGzb
uqpV5AoER6IYA2eeq4WFsHN82yf+eHFI7Cz+76AqcratzSnYnB1YpQAfvBgGmXfrxgafVBkQzrsN
6r/KSMfZR+Xrm6eo7LXmV7diU7TCw6JDXQQVHwcDzqica2682cBgGXIGSjs0gQFm1IaAhPAyOaps
kcxMGsU/Xqio1PwtfreUaDtob+K2H0t2zuWtb3mIiEXzJuNS3ihVgySyXtY53a5rGOigZLdaPWcM
//ihDPpYNIDaiXGEVEzA6+Em8/gjPe8zaYsWEBBrhITl7JjAOfl+J+lk1sHFYW33ZG8lzkiFJ/kT
IHtzetkcF6BolZ/grTu72DpvgL/5nSTIgw8DBlPWDVfqEr+pRpnsOastxbEPvQw8xb2nlNEcrf9I
OrMlRbkgCD8REYqKcMu+K9quN4RLK+7ghvj081VPzL/M9HQrwjl1qrKyMqVPLC6IgO9Y8AKUD39V
fEu5n5JmnbzvmkUnV7pmgousWoY2gu+DXEa8pj4Rdy0fGjMZk+FsZHjN1H7u/hV/ySFdlzzuT8iJ
gP+aK0XOmRaVc4S0QRr7DaUNQOiiIxntu3ZrSwZJnM6td998gc/xRkIbeUJHMwgHMIw/VjHtyCLp
QlmTVcOS40/sMeux4HJP5rBY5/FTrl4NbvPO8nEzh3QA6B3OEdOTb/1aXXAMCBK8eSd58ynF4/ZT
Yh78pMRe4plEJB/kY8LVGS8mTBogn7HEOMR28N6If+nLPpIIP2wYKS5tyr1Zv/BOebmHQN0oy78i
Kbivjqk4L3W8ZnPetV4mb9FsCzS8jw7XBjCwlk/edpixuL2Zxuw7+/jr0c64mgp909qt5125gHZt
H34Ow5pzKDAyuDD0+mr3QA1IBe+dgl5mLBlTAQxjUEKZwAm+MO/ztKpNrxtRDvYqVx1AD7ybr033
xY/2M9ZPfIUsuXkxvjWnbaZtjOwUPF4cBjXjL8kNIiSJA2Sz7M7PoZPdOI+NQvthecaHZ7KPD3FB
Yky79uI87ybdRSUR0qM2vkOP4XxHpwHRFHQYbkxDkt70TK1t1+pU6brye3wBILPfhvQkeUQfgDz0
jC/2BxQZYJ6JM7xo906nC6/doaFzkpPlQpJXuZ2P89Zs7iPjOB/A+49TMExe2cqk2UqXV9Q5rubk
gkTDaj90INTQQVSQqHs78ShYSxYmExWS8bJdJG1BXtKCHnxjHmHFzdI5hcmytgCKNZxUw2bh9JZf
RiG5MLOaF9MzzhTQNRP9hZ1LWHWspmPRG8GHtmPtIQ4BFUJxVVkk3TnUFgxpyC/SdnhSwrdORQWX
rHlZ3OBy2m7MB7CvikkXD/i7uz10PL4eaB7H8jH66PwXo2JUqYDt+4Xq9sJH/J7q5AlkC1+nB3HI
lC4/E4RWHaTavAoU77Co42r4Bm/TzGJ0GuKREu+7Vj7vh1jCxNf0/rXUm7k6+h+nvVNdlF7s57TL
zPYcGmY+L1PN3QMa2/1dji/JzW7JQPdlyAaCrfQEt6dFpNo4NNSDIjLOps6KjNt0s684k6Tf6W2I
n4TGUjOd28/X0bDo0FwsZRHx31t6VI7OV1tBYAUEcUazf0h8rt0HygRns1jRtT6vZI+x1KHlBVe6
exRYVLzud3f4OQXc/saF4xPMavv21yWe9ZMHv8Xgy9MGmDi7Gj/3hNpwnj7sfcwrHKhEWRwfS1my
bh9zVjULjd/W/5EK1vBr820sttBjro9fLlF8zDcplwiaLnvnwE4x233rm3aWhuGcWZ9j4mQEe4ju
y9V6UjwxEON9qfINBGCPFnNfZbRnNA+mr8SqHhG+k7Y4brSYQbOFZvPzfaa1C84dGrNHk3S5jOgi
EgsMepw1RXXv7LyxkjFz0BC7O+gOCngS+zexR5nMMBoD/e4O+sv9ixr0uDLYg/mA9TtWEinOhaPI
2kO2ZkdbfB97uEofFacD0ud9wl7Gf3dYnQSs2F7GtmzNL5BLQND+VjBBoEhvqrnnnldsv6CcslZv
tDUSvgceMCs2H/ATuhm/r+yvD6YNoNltNdM2uLC4Q9OtLGRFKaGduIqVY1CWmlVTn/LSiMOfVnQ6
EbW+4hXJ0L1DX4K+gcjpisFVN1Q2jXVYfexnfFudVi8eedrlOVErHMEVESEdSW40oMYUryd1JH4+
zH6KBRlD4GLIKeWdjDRe4xIo+TGl0XAB0TAIaaaygUTm9ZEi1z0Z+5EyWmwH9i4dVezMKK6naviU
Vg+Wt1lJW1BKZTG7hR3qYrJF/62kcaJlLTj889fuHF+mF+kVIvNht+XiYd7/fdHsQvqjR4cczFT4
q2CrtzscsBw3oRbh8BC8N+ixLHsFxga0bI5HGzefpBOUgtUeMZHojjrDboopUqI5mtNeVDMw5P16
20dwpjcsj05Hi4/Wu/a6I02sHnAcoG8IzKuRwKLmMLXvqNYfY+BuaOZ4IGSdgVRdXfJBohzosJZ0
EP8Hcj1Mj+R5PVqQ3URUTfQMb2LUPORzl0AMQgXKJzj6Zi0P9HbORPo17uGtJlw38T177FDAmNPu
sx87VE3w0urv7YOOxQSMYWRTGjFYs187wZ9bGU2p+Lt5u0fcu1B/RG0NgciEkpDdCGKA7BSGpQ+n
wyPeQhajrSYcOTEs6GBaijrZRqwLeBQI84k7ATjcaN4HHrlgTUk4vaxOMKVlPZT8etvKGNxEVAbu
eDr3N92wP2+mh9EXAyHeXbjjP7/m7Gqq2GG4YlIHvDmLP5wrkNHpilsFsYk5m/jGpM3LLqnaOkQn
3cw3hOlbbCxnYEDrNeuHQAWerGbSWhHDaLG/gBjDaC1DFmePpyLLDPEQSIfI5HJd5+DIa5ggQwzf
3VFKqKhsFdHSp7+RIdlHtxC1QajW3/gTVw/k+x9CfgZHkREnPjIFvJTiGArQYIR3Z9UUvOwDoBqp
UTh0UGt+BjXHEBzOA57LQxk1eTg41VHnQ+y01hyMEdOVFKukn4s2IAhE9rZKo6YLOXB6Spl1ZgSD
p9MTBcX1JVxLT+AyYijabW+kfy6Qz4OaBZlOR/oC8mRRAQO1aBAd84phb35J9bAcnofPGLvQTTH8
qLykexjJJDKzgFyU7Lfc03YNY39Cq6c9JUQHAf0FFjMGQgG9BvJ+H34E62jpCbTZ0Fw9/COB8Pm2
OU6lwxNSKT/FMAcuE6p6b25sSsbxv6BSqi0+d+2XTILyzE6rEzn932/vnImZVlj8/+O28/AJ+cI6
TY9BZ/PYHc5mK3e+T+YSZVCSRug9/s4JNcINpUFP3c4ipNbNjvdAzRSScb60ufasD5R7DqNW1PLw
gGms/sssj/a9Z70h/Nf2Z9MqvZw2HFX0Y5Qz9tq3D1fvTFUPV5GJ1CqplOEHPUnyjto+6db1E6kX
IBFGgPKw0iKsVby7qIkgodCxOpt9Dx8w62MQKLt34qVRJt8+4hG88JyQqoZCo9TOKMBi/CUbls9w
hrdr6g9OS6eAkWgqJ1dPbhePfjHOhklEU8XSZY9SvnNOI+SO4C+4wggaKfUfdedSwVtGkHqw1/GF
C0pBtRkAox17tM6Q8x7WOOvXtM3EcoXxivUBJiymYrgyYciEv5GgfV144YG9NXyurdZThX1hH+4u
1M79VEX9Zvre1OIjyKht9m7HT8OMvh1n2hvfdvrRv+3YM9VczRq63ESYY8d6dp3bKieg08EXtYlB
LZ5votAobeON+vNEjuNsebVkdTfdW6jct2B2Xr0R6hPyvWxaINmdIbHiZwSjpSbHOq+g2TAkk1JX
AJbSH88RoRwJRgwnHm9mGmugs/2fyr/5hCuic8vTkvu8gxLCwURiEmiNDKJrmPX8kxlIEOLdNTTp
FT+dcd+DfOglP8jvUoVjGgJrJO6ZW1FlekLKbEImxFqIVol+WOPJ9hOVXUaloLBS3Wlbcqu0+qPd
83REEYOGCzp1ByXY1KzHhGbS25ppg/fuMT8+4ubA1OHmiebK+Li7O+pA0nt94GAoKLqsFVsKJi2t
vSYkonYGwndALXCOGrfLUr+KtwGcnz3NckHqb/OHWw83G5on1mGnfpzKiL7A0BQJaIuw0GkJ3wIQ
qTEYMJr0EGJUhIMFkoYEtZ8+dhqnNHO2JmoiH7cTA3EOMDWdz2VYDs1VvhFVlvkbUBiCBKf24Es0
QQ26shHpps6DZwJK8yPNF2KhR487SZBXU4I93U5Bkjuc2hpWJzJkzMblsxGLc9xgvpSVQJpfQD8q
Xr98gC3htkrteZkDw9C9Ae2nn/MD1aC3VsDwoAgwxbNP6IH4aKpdQXwFOmUu9T7Th99ZDlmNIcER
qOPjID7yCHmg/fwcaExXMVOD6yVPkCn5wi6p32nYUKP1YEqwzl8UelMFmHbXH3Q2Mq6zH11W+Tdg
oJVsxRjUO6FaqMSawu68RMsR+RciGBlX+TY7G5WyzjD39GTopuporfYHZYxLaGM953sIhndzv2tX
fpugNL9cnLwvbpiIM12m+/Qm8cEYV0SFnaQ68yNfl0h4JIBUd8lzRHVGngaJzgWGQXuAteeTvsId
X2JLpV8vXxZWk2xFVi/zxxztJ1KPPqeo9cKF6LkwYrAXgH/a3SV6O+X8u2gPaX2Tp7xMNS08euFW
e4iU37Zj6pN+/F3gjovmVMs0fraIvlm3tWHnqTQM8pQaDkfN8UQE5JhSZ4VJI4R8IiJ/Io64FLgh
1uZlogSltRsf8XsrzTGsH4zCGAST3STC1NGuG03GaqSPSq9wcNK78gPGcIL9Gnx21S/MCbc5PN4s
cUx3DJg02FwCGgEYgMYNpR1DRtcF3+Cz8cq5hcGwMLtEoxKFusk5PA3ytBcY4tw6raKrxyRnO8Ce
yr1PsDILcTa7DA526R3Gmk/DNrin1IpO2rMmWN5J1ISWZCsLf5fVKOFdJ1euf6rR7NatLBtnzayL
WSAGcdJZYaOdZg82ASgorptc6W2NvV5Y4l2MIWhjfjWr/O2mWxgN0WlAqC6xWCstnAeX998G0gVC
ebl1/+Uny6TmvshAw258p2u8e62LGz53xvCkmwoKjceuWSy3uoUYAkhIVE7O6BgIVQKRau6UPJcX
y6ASS9LcEaXCTpDpjIorQqawlHgKAf7+f4k31pVhDtb7HBoBPJcDIa/yo+1+4N9mxyQ7etpIlp+Y
Y1o7jP9iw+8Me8OXHxV0d0bCf8he8tJqqi4jhqNXN/Tu/1OcMbACGkCOK+MOoPs3Zah+LtZn0y2u
0ZEECyoLtN18yH3jiIhX83LCadlyz3cR14m7lAQ0GCX0tFiVkC0Q+vPRNlOzNpckzJVx1g4ukRwD
fAbTWtUuJyKQZwfla1CgErSceREXwjabjXr3LX3K0dspRmW4gmOuzlVkJs9Jp8NpWuI71Y8P612R
yW28uwyjYGG/h3eGDiRUC2Gd8DdiTsgW+wwZDRYy6Y3MeqrEWMTNaoz7viTkET6DXlM6uAOGnFeP
6LisfZYIp9WcLaOBWbZZr0/a7knjh6ETTv6vBANaZI+ZK9GypFlHLOzar4izfHAYNLw9Q8Ueazy8
uTm7lJaaiojid/Oc98cfdu+TVNc71wHLFqyPAS1h04mKoM4UJqGHAizu5iT8l6n+9esesx5//cQv
snYft0UFoOWO8D3uc5ZEZ9DK9vR+B3CFajYYCYfVrnkibSqdNE8RRKQz2rMNaqMeYyeVjwMnkhqG
zVo8Z5KIMCqG2aQOIc5nRz9muQOHZ7gneYGuQ7sy3p7WFSkMO4abJZHltSapp3Xjbvu2QUPJySei
fd9asoG2L2g+EIfYMxQMRxuzz/VDBjFl1jo7/koUIJQ5/QVLgx0x1EjNb/FtJu6uYoCq/EAiWuOC
vDcvDGIEnb9womxZToeeh4Xd6Oh9Md915L6J/5yG12QV9bdbg24pAmA0WInBiYEPLZSmVIRJVaw2
rwyOeoygjT9pZ1JETfDM8tnFvi4v44JIQGW5t/q/enT2e9Pvks4GBM+dlcYrseUsYVgVJJLCfTom
il0yaloxRs62GkmUFVER+VS5s5Nx5gNsJkKqV1ph41ZBy2ZuWiHUJW8qo5NJJCL2FiJeiC18uPiG
cYjqiaMETURb2FXRWCUPJuju+NQ+YYSFebfySKgMBDoUUUZApuaNSAifjwu9uGe/614Zz2hTyTFS
zQY92GqEnSDDdntrV6+z6ZZY7qMWjPOxYh9RbmAhkkUdwSrEY1QfHVB5LfBPpRU9qIkvuDd7B3bJ
YdygSsO6/WVQ6e+6VLsu6NRdBn9UXw6EpwVSONwxBWgtQj/r4prwn8ZNyeKKw48U4cJL6gwM9ih5
S0UFXTn98YsKPDijAmegqowQ2SqnJ1SgefH+oT3pMd5KcwiWi1sWpDQ6BynUVaBb9iWDLPTqxkx0
hTcUhY80q/94NHxjyAiTV0mDldaehwj5m64v8hR0BumwMJFL9SitNOQ8v8jkaMwgwXRHK4jZ1RTW
C/oT+ZA+BF0ZGnanda9jVlOaSm/UUOl7bF+T6vdOby49ETtTaF6746YDhnS0VLqYXeK2nYMBeuef
MoDUR56VPkA6YXndwXT6cxFIeMbV1THAUlNj8xEnPQoqVCNfTjV90wRGHuG1g0m6I1niBUSf/Bp8
5wA78Igpmdt/5WGfjj3VYrUXIul5KxbymlelFbIhBz9njYzuQ+7qiIHxKUxwFF9g3N5GoizQcs7b
tn0PqrQDBkDeeKGXvvcZ44CrSLaNihmsvalARi2IYQ0D2BeIrc1KWoBCplOMP7DkwoWQT1IwOFy3
TPWV+PSQ54I7iwwoYueUpkiRkGdeYzIp+LYEFjEqp74ZV8j3kuVDh5NcRUZW2b7Wd8ju8g67V1hn
j5A5degJ0ApEsbgHdwDFHee5ebpF3NlTSAKHbNCZoGdLx5s3FcYc8li0/cc8+vUhaXG6jlAI7+Fc
O9HgM3Uppm62+vb1BYuLjcSc8VdYTokQkaQTiYxJxRBz4bbXl4mssf6asanlbVlQls8UBJnp68M7
rycG+nHHOYrtQA7LbmgAKyzPVP7wJVjJQjk5Q60TjVCKH3AAZfNagTpAAB8ZnN4XdCJBRwzwGbig
ME582IUnlqWDzqaN5pBqPX+uJeJqTHVDeiCDDWnEkEjlaxrP8TfRqGlGp8V3dU81nIRpc2vmd6Uj
1ROJbTqYOaO2X6cKXvDWO7vLRazMwy4jvC33CHIOwm59lgQKuPQnq4LRxhyHexl016Q7D7iDB1cC
ok+ax7nYMNFbJkZg2PxBG6lkwRuG8Y2ShwiJ29FTIYgSJrckSgGZ0AFvVo4hr9hb+ZHgKHrRJCsK
ydT79+Z2fRGL1l3dp0sUX34Ur23pkHRh2x0CmQZrbR5zIO9xLwFxCszFU8w5mNFg/rcHP6+TAhEL
m4APHZ5iHdYymhCWtG+Ou9u8hMnDUrz7/aV53n2sByFY0F76Sk+EXYKPbpWrR6BvCI72Yft16ty0
LrCUG3sCnGka4X00KXwoZ3hbP1FywGLbBiSyH4HIYFwdZaf7d8bNWnYd0GOI219xlL96fai3vhVL
XBkiEeaWpkrS6NMZgS1w44/xyVq8YtGzgaZFN2xFi4UYEO63ja1kCwAL++MchjIdr5t1YbdUu/Nw
dcN7ql6BJvQratcBmaokw60IYGGGXnGPA/HmbIUmrMmYRn8x5qQ5WpwHe8i6edoPHjyNKwEba+JE
BKAldzn/HlzOd5aVnKbiFaql30WFJ6xsuHx1t/vgPogwkEuB9nqH9ZHkGvXuy1juxWQsPqpYn9Wk
zY7yI7kYes/EANmxnHeiBb53r78MgsPz4PCi8DHHexf5WSgbtqRNUh/xirrlT5Ck/zihChZZQOxj
PaIqrrFqJPtgSTmvqHekuMjTs/c5EjPu+A6rybZmkXKwZrwbbbGSw6+NO32H4fnV7CM0tp+DV7N8
PtZxpWRt65k2AVcvbujki6RiHML0ZeHi1AzWF3jS9xZkT1sozYhS2fOllGmidXaa3mM9A4gHI+4P
DlPBOTokVVCeOZ3lYxMSUc2wEUqFFi2FWQu7a7TeSUfJjQpzUppgrfSdOI/DDuzut9eSS5a1ICNd
V39DM1cIrM6kTScMHtJfqxhUgkVu0Kq704fmWyr7VkMt7Yy+wNY+5P2QViEAgt2ZfLFinmEbvulT
CtGDDl+DDz2vXidUVZYbTbnWcaJtwFycAr2FkRF2Y50MgR8h5SaRYZZf9REOwPq9Wp/fWWeRp0og
SwcndH4RQFnzcGlpqErjSnL3p3BBrHbGZOqW+alAnZerzq7hKND9V8yV9RqafL3w8NM1Gc86krFg
PdBCaQFaJ394CRUofLGql/wH0XkU7HWqTMWuxq1oP8YG/OqppPFMIUWSGHFr/wII2Q+rA/cDpwNn
XYlvUa9j36Jq3bfbC8VmF3wT6+gLhF3PpbUoFuyI9blvD/EZcqtxYzYz3mRWLtsTKj/8559k8mLh
zXR3n3VFAgWn9Juo/s1mQRMhOTj4CCeiKiv0k7QT9WS9KcARtRfb8glBk0vkVvJ0iRJZM9ZpCOFF
3vttJ8IauieTpmByqvf7TsboMPB9rBPJKbMG0IZUxt6V1uSJesKeX3KH/oPwOhFFdRVc3nVXEts8
qsd0dSPdZ1XHTfwi7dxbRFK3x+qq6Y50yP/PqORTjrNT2CP3BOduU2NHkrUJB3ax0mh5cieoDSx/
LB+DDUmnyD9gL8GTT/gdcMPelZxUIbmvcTWQZS88TGEyMgJA3m34IrvSQsRJ9CeEg8+qJyVV0Kk3
ghdXgbU4/7JVgjaFgGSiYi1AAYbjvWHjSI8Os4zn9JkXgzjICje5O3yRMm9UJOT71BWI/hNkSWGJ
HzyoCVMcDJVk/YB6hveQuTOFzbYfy9REDxd02YkEENL4nt14PVum0ISHKEgnIz6eIOwGIIjwD2Wc
R1pA/zvoCltahKsF1WksGhRR1OdLYoAiJSf/UuVLoSX6VSjMuFLuyqASHtgkbnQQiAoCEEkEkVrZ
sDk35c5J4n3kzp2tciKf44bfQsIvT2pDnVyoIg96EVSFN0qlW0VK3EPu0f4MLlwQrS1m5PrjcwzK
6IFt8f3SsRMIieyKGy63QbS0hHIpED7wLFuEi5myGCIBTEijAjHwbg8afg4Zxg6X/mQi4u0S1HyZ
nUKSgM4D3Y8/5mIPBULh2cMXhHYlBNQ/mRXSnTXKqzWWUtKUOKT7FPnDoE+qKF3JL5CjvP0LRA44
HUfyp6s5DRHyRgAXvCFZo8VOd1PaD3SH5ngKyHSGPIIeM1jyS5z8xH2BAUcBL+8IQyPrTSsIUhIK
m0Kglkm+El3icqgiWiv8+jWXiAaMUFQfTPfuo1d68r9/w1ti7i5TGnfUE6heM4Va/uxRHkutxxLa
vb1v8kGeasWoPlCAMSwnzbq1pvZ6DHT/490GbPy0nby9LrVjtbiGJ1RUdHfyIfquL0dXi/ToOWlB
1m5bx/DqPaIvQS/gsZD4AmcEld8LHtEFhOpMjWVNcphxZtiKnujfE0DuE8XOCAC73fmXmhCKMOc2
HhyymRvwtdcMR47x0bvNChhjM1YSEzn56PVn+80O4J1eHOd0IXoL7rWMZhrDIhH9mBcw0mtmsIE4
dhJgoMkXOS8CgAQ6grxpTHX39aOSiCAYQ+13DLvgZvfJnZs4VmesWOICwFc5KZdXtqcM+CNj6ZTJ
BeHfSLTCrqHmw6cgHz3yf33Gi+5eED8+zimHlfPcbZAvpdd+3tGepykAQ8Q+/fS9IkVGJUZ+JixX
b+c0bIeNrbrnNN/cp/fVvYKKYO+hoHLS6dA1uE+8u0B+0lA5uKBhu5YZpqaHiAFgEXbvmKHsCuc9
AYFBepCfJFzcK9MKITmt0JQPAsrgibANNNKxHM0F54mcnwxUON1gRDtBlPVIQakjROoRgVsoc5DY
vF8ZB1ARUtlA88Aj0tpZjuI1sPWJvwgWSv72n7ADFYSBM5EuvKNag3aDCEPcHUnxkFSYQe9H/Mhm
Hr+BFEKlR5o7RORBpMRWKboJi5gX4g8h0NnB2sxILL/IiF1xv/ZiLw0tH/OzfHTMmHAw21mXQ5bp
fTo2GJEixJBu3iG6AZAZww1NGz7KsDV8QAjVqKS/Xh8up4fqAMJHNbIx8HNN6CDI1KDY+GGeRshf
e6aFs0W6OrmryZgU7RXshxdaxIbHx6oYH5DEquVC2825iyyN0ZG9CSQRMo49Sdu/d7AiX865N6DL
mSxCjkEBWZ6cUwjALdsJO42lL3Yyqn+xAZ0z1QeG4CTKR8RHoCEeMchuAWxyBmMhFwAyJrRjgILd
H2fIrtJxmUG6lNLlxLxcKzoMWAESDZEM3J6RaDFisZsRRBqniXCs5iSlbMnRi2MP54+tEksUfrYB
sAVp5gRZyBsIksVMHqATu3Y9Ho+tbQFxYcsRSzeHvzYASfnVCCaLfE0RtzI9UTMSc2wkGwtwUV7k
RmadO8wBCOSjIdPOR2L/HU2SB8nC93amO2C32WnWDmB9pDeOgxx+u9/fSoZ+9lQmT0Gy0dAihvw/
R7gniC4ZAeI5dBrB7PlXcts8/TvR5dAl/5QSm5687hikRSf75J6IUZLtsINYdR+caZt4hYqF9ocf
QaAjCbuNxcunYVThPFGGBxtwW9ItKkBmCjmbtBHB7EeweB97tygjrATan4qjIH68HTfmR8qJEvjk
E7ZGLyzkYr9HcnIfH1rmtL23Oz/nj9fqw8WYUwGrPRebEU48RQs0Bt+uVjXrH+02MTJEzVkUlHKc
WtkOkxBo0Z7e7WnGSR+QvvNQCYo8fwoiAoHufIaNp+Fj3lq2PMWvGZOTe8rI5BkMn4RIIN3OsPSI
FNpI/nBqg81r4JoPztuCVNevs+eiH1ec+HdO+c62pBh2LutWelg/F7BU/Kku0HAFTyVPa/BMYFRi
7WlMJwKOna+CzXoAqIRucLe3w4Q8gQjpnRTg7CVp5MVGI5DWSsc6DCWWEcOACJm1pokLRvyy/KnK
SUeSQM8Kr+S7y3WT+54GNekrFWRS8l+pB1mn50ASDnIwb/cnvcQhQAXuXD9ma03iz6+r05teFqrd
IBQdv9PcDC/DDgSIact+BSn5sqRzZ2sK8t9Yov5+4mGHuGcs9n7H3UOXTSsZ+2mm3alMNcJpAl3L
QaoQMWSqg5M8LIIiuHTd+c3pooIGq8matgNR19na3fQ2A1YlP4RnYx0gQSdnhlkbGqnufnD8JW0f
KnEX5nfNblXIZbSJloC37dlTgvP2OAIfM+kb8SpOB4cjueOZwA/g16wy8/nLajnZffpSLBFW8Vjx
6FRx/0hbtxIZ7lQecruZjl+0kDZjAPAHIuwbThmaQUhBgN9CuHvi93n5gQh2Tr+wY9/0f1zh98+q
GNFV2qL0npkQNplHU5leoGwFviH9lnhoeAjofFa9nQbRDGJ7FJ5vDKibzfgmucGTx/5e9n8VMIzs
9bDDy6IA6XOsL2c/C8dXkYnj+LAyzJsvfbFYQjyYGlzQ5prPhE8pJQY3AGJAeyAdGAahggphRJQY
zM/kwmKxLoO/MgbRXdLrYiKbg/O8y1JhUUwE6X+EU1qg3Uw/21jSwvsqfhAz32joTaH4yNQVXDNZ
UVB6ZFBJIBvNpX51j5oZdhyN5BZiq2MZYbX9eIVJeUR0GTRRVq3JOcx+8LlaFDZiBXakrwleMHxE
HbIfUHuqiiMw9R5cqoeIHM/YNRb9YTVTYuTnx1pymKpLlkBAuFOgk1RkuF8XD77xnUybqC9pE0f2
x0Enp0coQ/MDgomTrvb8Vhb7mUArIQvIAYdHGRJjg5IW/ReoEIiicIDNg9XXgjRMeiA/pixw5DJP
42Z9GqizZn3eW0V2hxgKdPDbmh2zbvT8fXrq+jR+UKJ/6PwVoepLhlQmZUNNQ5OJcJmPil+NGPQC
8ZaB5hxrGmgEtHHgCgF7nuHtVYAIKrFJWF8AwLC/mvCyazHwxNpnuYclnKgE8Jx/blfvO/9sTtPL
BZreUVyujuQ9MiSuR1JRAyN1GUXphHX85Nimiz/9TC9DfXMQY1olgUKKCl3ttsPFC5HHDkon7Qwm
M7TeW5yr0zb8W4UJSy3S/l5PCLd9om4+eyMSKP+es67/SfjUl6tJj3R9ZT4dmiYNPe/+u2d9yM2Q
DFGVRuuEhbC+ozHYIi7WM8CbR/QKz/HTFQ8PqBWRgQ5f9uHEXMG5Qw/9M8+Xr53qdZfaUktgGIGS
Dx7QA9CAqE++MoAwR1XQsVo71N5XwnO6BsyMsVzzpD2XPpkOrU/qD2OAUC6sxW7STb6DOjzt9lNe
EJomLbnHTkFnCDubR5hP6uzLEPVhlTeQiYSiyZlSMj5N8CeAw20fPPrmdHqAJ7uTviuqUkKm6gDx
AuHAuCRYS63EfDdsTqkr5Wm+3TkX3tvUuznWPHOYWDgvO0eI0z9a2N3d0uVPZQWoAWNfZAM4Wun4
4obWI+jtnlOVlyejfrgtph8xyiKt0wCDFjDz6MF/Yebdd/ufGpwNPgV810WaUtnbli02q9j3SHNY
VvfVsspskjp0VKmRz2GYkk+nE9/KGAy/zJBlt3ch0wxmuEJva/fcFWTFTHfFcGc8QB0IuGPEObVx
24tViMNvMvpMhen7cIXTj3I3jBjyRejep2D/02yK6ZtxKGV3WnzSavFNzg60aD7N/mK15sA/Qzwn
wdzSc4qmn6C8kG7JvAcdzruBNtDHB9WE/c9HhLx7gHXYIP5Xx2e/8G8/r+AVNOP36DGAwZBeR5fh
2TeAQvphQREmOMyB8VXvvtTW+gFrPbJCoUaQIrpkZb70GKVol19sLnBr1GNT+d2DI27FjpNyW03P
c0EwjB+8DzBBmPSH1GyvNV37dTXLX65AFdRcRSJyCo8170CkvZPVEnL1CCG0AdXJYtKl2mCuBsUG
zlR4FzuqLVyqMt/PJCJd7PGYeiUfkXVKHM/7/I+rs3zay3623X6Ht6g10pz/TW0uGfFrjnUpHrFL
ACDhCVun3XXeGX8GU4VO782fdsEq9xyOnwFIwaJFCc1zJlCScW5Z8A5Hbt+WZm8F/Dregb6s0fE5
g3p1wVkFTZbe3x2tunHBsURz76+xDiIxxYJJ/NA/NpSbZvowoFmK0e2czKhnbzNBaMjGpiw9AJKk
hwc6LIOaMwUFhLnO+lgJdNKaqlTufzQmkReGczDtmNEWQUj0skWm487grvRyKN9/rjbsUar0BCl7
mbYdKIvXDi8m8UU2xnD96C5JliKDvWo454QQwpScXcZY0AMoWok9T6SLlqzRxj6QwOB29FP1EaU6
zmsKIUd0hERyG96Z+GDJxoEavBQZDsjDwzbDTD6Zt08C203V9Ll4ETEuDZ1fMbeCxnIWWk7lt+Bl
SamJCEX4BtWj2+HdkzetDtKNDCLBYvGxGBeR8ZGA1u/m6sezhW4yJgDpH8r7h4KOEbwDdDLUXj3+
aiG1LVLZadzdfHfduexc45dD173SxiS5uS/fPHVbjaVwKkZUY9miGB1+ULJ6oGBEresA8D13lQwJ
NC610bBxtUEP5FcA59lmQxq9qOI0bf0ITEx39+lVTLW4TGS4+3k97k8n3+RmP0c1m6+zepIuCobK
6ECIpovfnoSry/A0zBk3gebD335prVDRd7zHXHozByBiysf5w2AivaxtcSvNzVQk7VJmPoarVSqg
nxUukF5QqfTruITyIyM8byflA6T8f+G0CWBQkHUPFFkBHP8weJT7M26gI6Ma4XFU+KuJiFE94Quv
7rSxQGGbOJXYBoujZfO1jvO3EZVAUMMWirk0w6X64qs32wcSkMJt5z8n6vo6kaKHjeGIVBiIfS90
9AFieLPKRs5xNmMikPF2HH5Fqg/VMz4Qf+Ok3BV5YG9ntbrY2kx6ZmynpNxTIR0peO+86DGkxMWz
kuoVLkkv6KaXrtcmrd9e4RewnQR1AzsTvmwRNN5n2B5C/0M6BLY1XpkqrUbxRSPn49Afwx9Jo86g
CQVoo8AJlLgR4q1wv6jT4GINTmDnIh6z58O0w3xzJUs90mCgi9VCp1Ao3sj0zES2TDdXmANPWTzp
os2KLEb6gNyWVc2CIVdblWaYMf5qeI0rgAE/R+vLkaJesQkzsLiAkyCUuU8PeNvqTVeEus9vKwIT
cqTIOQ0b+5yubmTXIj/QDTZxWpOhvBhbK50LdBbupw1bCF4aAS7o1Dbnh2AnMUMZtrN7j1oxLbHf
19j4FeSp7azq7dkhvlPSgyP8qr6UURDJBqWn8r7+RLX59KBwCR7KM9GFUG0LtOYO+B8VzhmjW3qg
JcP5BT2iJS6PDEAu36ObOxb0uYUiZs9LU/gUJN1oJDOBBe7QghXDsbJ3JSgLQ0WYXTknyM3haQLE
ZhFxaoklAIEqRqX/7eJhak7hc9Eja/OYYa59xzUxB+KhBkfiBrEXFwGK9cSG864wuj5IqMOm054d
QecHo+6LRTgYdetO+vJ2bUgl6BsltOEJc0wkRDghYjPaxedxjrkjEpUyXy8xF9tCCgNfvhvnsRES
icgmISx7j/FeOVl8QWQMmMgnm9JDbBjt8d8ruyYoa0Ax8IQPz8KkcxY24UEq91e4h7IE4MmsvNyK
CPA4Z9RFRPxEGX4JB9W2o7Fv87Yw8NFJShqLekOkjuCAfvC+4nKiLLGZlalDkiR49aNKNJf1u0n6
BPw8OKT1xT6gHz8Xp0EBiv/X4hpR+QABGFBdCH2yeyFnDXqLOqqpt6WIlbMPEAIBIGgnRcBp5VbZ
k2LZ6nMUOaK2LDIDsCq4rV8uIkoghrjYqmEOZkDqB5xGLijEn6YCZ2Y8gIeyZIQIFFxBCfk6hJQB
oIyvxdDg++5CuQOrefl9G5Seiozlyek+krZElyrQ09PiF6bh+ZeLpCDvztDOw7kJTBmpOQBB2XNU
k/SVmO2wOaWbrD6F5UbaC1LyAA1JVlc4WASPJ5OUQTpC6t0MAtxakazE3I6BbqFAIxcLFPgQPrMF
+Eh6OeEU+jqPQPpJ/1g6ry3FlSSKfhFrAcK+yjsESPgXFqbwHoT7+rsPfadnerqry4CUyoyI4xKU
xCEGdyIkVVB/wx/BaWjAg37e2F+uZLxvOBcYXH3oMBcwcfC9Ki6JDZOCJsS7xwFJW/2qT04XKsVq
9xsmm1nVq4a5vUmGX/KpNVCFoO9UZztNKr+EIq1APXeRxg6yxoaOZVGX3ryMvenbohEEiUw4FMN+
0Q/Vzx3tvsCvHR5lpmOTWU3DB9vfTaynd2fjZg7AKznSwZd4V6CGwxOsTngcVDnMwfAV0YZ7+dth
eMWGy0t3LGUrq8M7hGqVd7CyukeGRowQqcN869HyHStm7cCC60Jh6BcCcfezlXAqEUH3UMd8S/sh
+am6JbbPcNb0V/c5NNADdeGGKgws4UyhpbUKWfHd3sGDc7qIFxC2LjF9iA1ikcshNAoOz/YbGkud
LUE1EutfdBK5ojDTsVsne8JzNHVYUbLQZk2yQEcPF0kbeweOUuouKGHabeVpfawWRc4Jd0geljCy
qcy6EUWWIBXEGHwxwmWvFlJgtajf9FfDboR7X74Yaap4VfQ40NvBTeCx4ITuIsEntqRF9SezNXQ0
7TlK09mtd02VOgGL6RO2nohMcfNXJtNlRNfagDZVgvDlb9ZOnTt1jMqtA74vrR2oJagNzzenoq/P
sQ3CG1DPHM117r66aEiY/BVPYRVA+gax0dvO38y4wAtfXLsrc8y5jMiQbq7NlyraJvJrnnVqWvfj
31oP78HCZvjJfp0puC8eW1YGoEiz3EX6bfVjLB3ijpbCHuOwK4cWyMWR8RMHsD0h4JVincz2PsPX
9OAlLCeRY7u5T4sOvWuplpMzmMZ+DU7NDnT4k4OZ5ouKnPiAdX3Cpj96w/1RtB/bL9u4DdiZ4Yt4
Nucupnm4VGKKILcc9CW0bWzjxEAJV8MAp/kP/zIbk3K30R81+HrDHHRXPPeQ8RgLcTeEAlbBJDH7
50u32K7aowF1fjVYDlr2BVsxek74vWXHZQENGkjnoJ8jccP30SfRdvXq4s/C/acMhwDcGqF3gvi7
MyFTvxDcdGqJseQPrF9mpt8xs+O4uqz2GnekM+b3YhZTfjtyB3oRNOM8jOivpg51Mrb/vULRNSDs
fNkSGfMVcr+cVtJCTHra0xncdxbflf2yktz9z8atlf0r48CiCbHjvXN+PNZ7yQFWZgeFreg1+UEU
hu+4VPDPDJniA8BIPxOuBVuAo7t8p3+5tcrRBQ/q7UkTVR5up+iTtP7JXhlDjWEjWgPLR3mwgXT0
QmtMn/n4IMD+diuQAtNg0uRWbSfwCvF1WsTsrvugcLHeiIMh9QPXUOexf1JzMzpfU8uwl7IZrxla
Tp0PQyMmX6JF3tu3FjsPA7cTi5D4YIghtvVi0u/cQrWyNfdMdYK3HziAmDDCgnmn1qwP0MegDhcB
ZvlbiPcVvmG28t8v0wDOBy4sgiD3vmwXJx44orv4ONPkEzgdfvrgeMQr0G9q4Gws+dwfV/oF+/D3
6Qb39IO3IgQtMX5fUaFzhvMP9wN88QTYUoBfwCgLCdVVnFGQxka6djWoQ6chLGCoF1xqcThl1dx+
vs1DM/7uEa+D2Du3fnF++3tSSeyd25vL/2D7L6xewbN75VpRU4N4PcwSXVgBZvIrEpuHef2JuaEY
YjsUAsAiNO7M7XgBzHFPJngPpTI30uWf3QtFXG1484B6FGChIIv+AaourSvo6eVv396FvCU/p6w9
W6r/NpO9KK4TiuChCv5jtgb1gFn0bokqVfTL80+kZneHUEDaB+4iJ3O1xmCNryT76OHRaJX+GnPh
JSKBPFsv5i1lhr2LR/qF0hHWZ/kSVgW9UQjwy9nNz4eFC56yRn+EfD3v1emLEKDnQVxz95C9vjh4
HHvyqEOUosr6RE+0S89BDXtCXMmqq3OvtMIVY1x0G4um93bOQWWBtcFudgw2DI4JZ9KQ+hgwKcFC
n7M7LhDWUSdIBd/QinOr22/YLe6z5IlZRao6eJxu8h5whxki9fzHBrRj4FL1ptn7SJ4YbRZdZ78M
I+QVqGK/pGX3Nmt6m/QeMxzKMbqHoYecn+S2ml2DNHvzET41EFQNxSa5BoyvoD+/7HsMZEiHiXxD
tu41nxsXZasuZ+bVwWC4kbIIdhZh2lMz8w3TZ9xOj5Qkm0S0MQQBwNXdjVe3dVeQFKwiyjDh/9gC
I73QZl+ei3ADmJVhagmE8Lu/5J08u0/vBip2zlbH9qGbZaGDjz0GpABt0LJV1O9dH3wdl/iIARmW
50/Li2+Dl91PjrbYk1waUQH3bV7EgO3xR29X2c/4xqN+gJ101urgpSU7HxaKBuPEmWPCcQ5wMKID
VI2xQR6O9Iwf/eOcsSjUU3xYl0d6JBpGgNISPb0YVU/qywOf97njr1+2K5RICdkGFm0sQybeDFvR
BEIRV4lprE31Q0tpHQHC2XBAZat0w18Hy+ITYzhluOyDd1iRzwZzapNPYITZUyvlJDQ1JxMPFOR3
rC6tDDW8UGXpEdnY3YwSrQSRaJeqvPzSCOt3But5R6tC/KKHeiMfOzN6aBBcnoIXUV5sBf1v/+2x
iNYjBhXQCOKzfe00IKvfUqEtb5YZUkLcDDSSrtJJDl92cYSlgj1eW2Nm0/ug1mR4/eKTuWMa5j9b
PHreo8X53c3LP9SSmX+hq2dHo81rdueBPOxBKuGyc3HrZ4ZsDw/CBpYOvLkAApkuY8TqZ8MTrEnn
1gKro4CrJNeIM7DhEBssKoxYKRiQMkO+Q4HOnWmX6A00Mnen4DOHYoZu3RYFlADbOdAI9JrFFHEu
s17yqF+/EJSvKx/kJynqtOJvxF11LNAqSS25Rx+KCmqF7lEw5OrQp6tUn1K1f4AGAQlFtuMQ7yqA
f02ArFDLWvgfbQ1b6MGh5EClY3P2Kyz8OBswNJD0hYElnp/sVEAnVwf9JXD14As8DfemhQAjKCeA
njQqANm5b4xrR6pVOF7sVlpDwMEsEREvwZD5cTxZob+sahbuG+0bv9/cKbZP4KCvEEtVR6alUKXC
urnrqYsitZtI7saNv+6TGspFtNy95xOG+NQzUBt6BJoRaqpPEqVHv88pWyc171Km2YJ5Rd8p4Xad
XlS09Io1URzXMckH/+LHm3JpQlROOrpSv6v4VjCcESq59mXBSEH1as3n0ksTnZrM6dlwLj1AX2qv
ozKm0soJp0fC9exO2askyw9sISnRtz6VLVICmmDR6fdJgzIJxx7+V0J1La32hSE2FbRk79NWQcbO
Mnquc9uPyRZ5uGyXFZKu6eV1UHKnpPggJjyhP/xA8IcHhYKRH0ggmhrQ+gYFOJSpVZFxoivHFsNW
oPU7noZtNlhoVnCbyqJW8fNjxN1w+RFWOhCunrTajDmp+PUi3+SVK76dK8LXV5CUl0Mk4sHUK3GV
30Sz/+IWMbOgK+cf+SKipXvb5BLgq054IKgyPLF/rCuR4ehjrTPRnz979NybILwn4SAfTGiXyen+
XSQZCuAb6BBG96ZvaXgGEn8ulWKUyBg9BDI2OEGY1TOE/wU2Ej8OF8yuEH3BSMazCFAH4DwjKSY/
wGDAiePcKv/sMug20KzpVsk7U85iTeeJWVMPlby69kPvs0K4NpPkXYvhzpKBCaabpz5q10NQL+Ja
ja79jkkhEXMTvHPR+7Ma3TOaBiz5eCuN8DdruSiuthKiqWUx4d0mnffBbT5YUK9+CY1BndVU9Zu4
7m2sSr/u55jQ6XtzcQr8YV5XhJ357hFd56AN4PKjmBhALwQSb+16jOcGnxUeDLMvxgxFK2cfRpr/
Ib2PCDi8jcmAYqWq+FfGeu+fvSthRLz1hm2kDxLUjnB4YCBxnlpKCahyvtjXrpLm7ryoOrerNtOQ
23B34y8jAGcdkU+Pz6VUC1gWGmsFVLxZWqXhm5SQ+tq8kDggX8fSnOkGn3niFRBO0UAwTiRVJHPF
s0W+MZal1HN8G+zjbQJ1u+f+zlavogfkxrW+9Aq59cQoLaiPUPcjIHlzkGmR8F4HdBxRe5J7V6+H
thGj8q3DRP/pgupPIBsYtL47uY2wGgk8+jg4FgAcfF20Mw7QZ8UzmHpxj4HV6tmV8sw7ie+4xcEZ
WBgQ4AOf8dsmJFiGm5IeVdgCq3WvzHzG2ZHXZT8wF3dfdGWNJrIS/APICr3iyt7+pNMZds3oTUlH
PJ2s2878Lt+dx5j5qkEXdI7Y9dgGqdCt6R+xBWjNdhANbRpYnEbYufXrkz7HFS5ssB8WMSq2IDqQ
wui9cb1kCjG8180aqii0v+LxbOfFdFeBU1RFvXalM6K/OoMEH0ESCnE5lSROn3eOnjunkm5aCH57
ubmdI/EjfboOE7QDv3NOVwAzqX8HxyqNkdzRChbiO3YJ/PubPNKkkdaS61zdxPKnyRV1lqkwqjqg
IPpEDh+wIXHwkdpBMNT3+47vzK/o2a5DxmY7BOn4lehAlBhp6mlrMX6bdzk8BetUjhQ8OpqHXYL7
TBu29tgqgwUOA7hD7JH3QQlWCnvnkzsABIubibZNrgmgb9kziCTNEGvT0TZa9QywlrIVXBwWCFvW
CN7tFO0I/ewhLuN2jSmAe3N14QtQSXMS2xkFIoqGN/ziS5jB//MdvyIvnvLwh+XWJx3IVucUy/v7
MgIhGzeYoHN2l7sjmePIvkPY0QVG7Y0JSA0yqiDdddraJlvMVioeiSScsg7j2RO5JVfnynBHS3YD
pFxqFxkInGINBaaTXVBqPxakELSvq12Ab+I6OeKrwX5HBOcAN43u240QMXG3ueSMo0Cc9RcRe3dB
ORQ4rtaeSYJXTAm0haBr8F7QW1FUAA8841qIWcDg02UNQvjlwqEf5ujfBBoSlVNMXYNNXIheYQE8
v5VXqQFuXCxRg7VKRP/NQ6NdL5nNNRMBvCx+7zCn03UgTTHGpttX1WEZY0g2UZ3/wcB7RdNEI5FC
x6bzxL29z/T1p08EKKSaWmXw6Lr/tMX/sFF6O30X6dIpPpYred4eQMrg/fChLVU9XCVNNIvRj7al
asj4VUSsAbpjkeJQv0M757uI5SMNANM14A26AgyNqJigqE4Y4OzCp6i0d1pGMmRREXwoaGtuJl4r
IJP6mR3l08OaicGikhjRgrPtHYMYnIyDWqlhq4dDgF9PfQ5sSJtR46oGrrIdcBPEFmYFVBGGMOZZ
nv0mtkSAyrwlS4RwOPA98Zn0eP0aaoteB+Xn0QW+d2i3jrQLD/qPm/UJsB2gtZqa/UT9nTnemUyx
obRwFWizEfSrbqWeb5WRMLxsSu8ivmIlIJsE/qHYrjB2KbfVgFwo1lQdliOQRz5KN0I6HTbatUWi
OchqyaOAaNbt1GxmwSHwhfhv3VXYh0thf/hFcFqbUTIT24EBnedDB/KAM9op2oe0uZqOQPdGbwcy
1InZcZ0x7zEwPLJxRnXSQkVQgGOAqCA9QoOOTt3K8LYXlvj4I3fH2o9F9yz7JD7Uw1m/ny/fqBCS
S82c9e9tWmVGEKhKt1mB2Xif1q+AUorajPtX8StDpLgWdBs0Y7RuzABE/cwRAlCzyw1KSDJ08Cfs
b9yaAsZYdYpIKsMSWxawhbYVNjuKcEzwDabwG6+Iy9WOIpjZHXtpUEv/0ZWMjn7+fQ5HDx14s7Mr
u+usyWgLL9FOk+PPLbwooF+4uPSZ7/Ax3ITAVdubLZwM3oZ6LUJ+aZNLHr7bTXiVe2w6TyjPaMU5
8mnvqPw8k3YZTk5cCtUcFhfEt+GAcfl9k7jeelDmm3Eq71qchGVkirE93vmS0XNTPMw0H2ZaC7ak
z/9JOET8F0dVeuNAx1dTRu6dv2EdsX01lNL+KRkUn4QNrg3oO3X5Bm9Izlhmdp8cPa139JhvMWII
N2761wEO7Az/jtaxVaImaF/a17dJ0E5G7h/QrPWdI0Ii4LbOzDhvEWbbxZaRbKZ9SLl0cq+eMezd
2udJfa5Co8CFnMvyeB/WGs6nX53jwFuY964tDI2PDpGK/h0GN4XGcXJvvcuoN48YWh8nn78HIzSK
VfAZ4mxKEaxJ7iTlRtGsjPH8DHKaumEBe5J6St4sJGRcNTHsSevJldtkcTWK7c8S9Rdcd09+mM1Z
eUkq+n08deut4QKDGA/GkpuazrBPF5mhvSaSpNplvrH9KBUAl8jPopY14IjYRHryOwRtGBtufpYc
0XEaWb17APaQyTr89iHkGSl1Ci1JsmdEnwC28+yPhcHE4+LiwB5T4xNKq/XyxTjxMIjHzu9xBW8l
VhDjyPCzuNzc08dkFeBFl9MKO8cRrn2442new8+qYp3ILGZE+mfrA3mVIU+tzQtABvmx+VEP7jmk
83HTi2M0cKRiMdoAvckaWbNVAjvHU1NmzsyGDmbSXEkl+kIh3Ml7DEi0Y+xd9stS6+TsR7toA+3J
zmjz2ZF+0HqW/bYqtjMrYcWvl/BmO0gmIene2THO4zdBnHBzNvB2inATkKlXwPabuO0XVnLuD8GR
IUK64a216dKOu3TvN8+arcLr+JEwwRWPEi+FaBNtfP3pnNFHe7VIu5tUgf3ZeDxDSJZgQ8oMYLbt
1D3DgozO7gaCdJO2clbmDowK0OF2adFFDTt6W0MHhuAHxJtLN8GmKiVU505nUaXJiKsTCE6NdqNd
wRBFo4dSy3AYZYAgw7F4Slt7SYgP2Pd4DNBrDDo8S3FneIwX64AcKHt4GxQ5NBiwHKDeN7jGJFvA
pfdK4ZuwCO8bYiMYAJg5w3GMi2nv2Ju2+eu+58QL3Ty32cX3kT6Tlzv00AmU2GOH2j7I1AHUqPni
O/QhOngCAPfjsH+bfLL+g1NiikWvl/BvXMo/EA2QFasca9oM7Zg8cM43w8tdSRIcrxjENwdH1p8I
obYA1ws1q2IypDG3E4e1CP/swSvow3XHtVNecTHskoTMRpgZyQPDdOcUcpb1kWL4PuzwjIkaY65r
4CT+L/O0Dh9otAuYTgBg43lPIfCJILZCmWzwCLMZoVvro5IxQya4YZ0tUeambr/Cqw7zTi0ykANQ
hDv1vyqdHadhyGuEjMD8TfR9Zl3iVmkeds6e+MscYUIaTp5tIigXN0TKiD0l9jv2ZgYD/0eSjN8O
syxYZWbCXkwOxKAuJYjeXBUlwGKXMjmzC7Rw3SdPIBfrYw65g/GLU5EftdoN3uG3y6aOECph7mk3
0z2Ra55yO4BzaNyxcj4rD0HWyfhELopjXHjZyP8Ugs3HkIywhXfqVtqwp0Gnaa09zIlTqMcdtCcm
wg+i95pwZwDKf9gE0pA3C2d8hr9JGgbPIu+T6ZEqmZKjjasMssRDU2Ea52XE3dGqMDu1/IYbUilA
rUUfUnN8WBBZQzKKCwwU8cyZhGW4g1CwUVLQCxgdVR65D8H4BncvQzkD4ybwQ5KnJ5zPdpe6Ul4i
S3H+C4yNbH9FqcgxvB6IBXmhAl4PJO7fD5dLKAJM3CtT+0nJA7HFY7b/bHGfmaADxN2zBstZsK3s
MzbmgeoYbePZ5nHn4WMa+gn2Bh6y9uHhVsBoT3YNbuDJzmGiUtf3pNv+orm5Je9Bha+sSDfEg69C
6biEutW7wxfGKKN3w/yWySZ2KgwX2SzZyBtGug5e7osx6QND3bJ3YbsutCS/qYywHhrUCYKiItql
ihuJh0b3TjXIWpDBd8H6O2KYH6RGglAoaSxruEngLz3UXFPqGUyoO+h3tJX92xvRdwFYXcKGW0S6
UCHO5Oo+ume3VLXhFu8wZeFterdGnEM/anbyeR0CMS4dJZm5iMgIrZZrxAwXhOLRbwyzG4PXKR+k
wG4jeJEwU/NBTcp/nMKE4Z6d1XyQpu52UfGBu9kTqCcZLGNcCY4F6O70wcN6RfuJmJThNRybK6zK
mnvvPZMdfmb2eoxEfefnQcNN9PC/gvLTxAr3OYM6n8dVdsAF4Xi4AXPLyvFsdo+3Hb3tTzxdHGqm
UQ43PFPTBdwdWFTsMwUP9SpH4DWGeSYT3yNMMCrtn6XwNZ6dKIs3/s4vcbOQ9cOycjgb4Wb7mqHr
ruK2q7H5swvKy1r3i/B0m/YyQqGJKtKk/7/YUTMD9GLeNmGaYN2Te2K4ePQ58wIfA3d0qq5hT/LZ
Nt10pFqsdR+2XZsAWw8IiytPSsFZTdMZPzvSAqwuCm/qQBa6ikgxbPk1wI/MacFL0U8qkREGtXGz
lCaiTrssh4e6zdRncGIJJlsmjrR+3tov8pjH1QW2aKIMM7mAWbPn8VE6FRUMBJeBOGBfhlqVFcHf
7Q8TqgmkHKcyq2JyZis9gNmLM59AR/lNRIXsSxdJ2QOh49Oa/iFBTe5h4QkSe4HvkJbTawTEigZq
WJdL0HFeDQpuMWFsjHq3kRIDpnFwXR2f0qSC9/hKw4xhBoXzg1Suh/tJ95RDTAvsCDQkN7+Z0bvi
NcBZs/oouoq3gEEDTMoZpgFytOW9gFMDQr4QzJeZE15nZUgFaEnI3Ctb1TNzxkmTSYAmmWhP5euI
jyh1P56SjxIsiSdfD/1TzMyoyk+8uaUlsxQ8ZK/+HvUIrkMClDAt8O9nu0bq+fwGheaCp1cZYjaE
iYfJH7B8KvCuGe1VcDCS4Kt2tnHLqpf+dz06U+3zKJ2tw99qiWkX6nfMgl343/Pd1Tz16QgOewcs
eZ3B6hsXOoc+3jgHNIwv81bjscNhrDj8PF0ewHCDzOfS+szVHRSs13AzeVTMImk+f3wqf/zCUdnb
0617eDOusHddkeT3BVvcNSBXIRPeamWFQEd4DYf8pzyHWl+mwzt0dxOAY6Kz6ALexGMH37VlQPX5
Aw3iv/dsFxb4IbSB1b8vpV9W6vcLIdJzq8l00juUA47uB5wq940pAI53q2qYVNyENMlrsO08Of0l
+vP+0DUqwa/e+oabGdVvC5JaoD3N8Q/0j9PUQjK2IMa0Q5JQHAMwOjFnVzm4u02K77/FI3yanb8e
EewEi0/tRrAjDNY0UiJN5MzPNkpCGCzRoEp5GUhmw5YgtvfOT3bpulPofrFs5FiUN4JkjzG1Ek6R
MFe/YY7lteB4lCgpveesiqx/46vWptj1z5Bl/Gl0paqszxBCQfCYwvKEoY0hVJHjfm70n5Pv39vb
g9puWfJOHpSxwsYuQUWtEEsgkcmBbeg6xmxlH5zS2duhHsjtCjEOC7zkOTguAyDP8Bk+2NioGYsj
6s5jcO5RwwFsNdWD58GBvVHAqqzzT9jrVvQp4KNsqJfZg1kEYXjhJTEGYD1PZ5dW6CC/TsV9zIzB
+WkdfDGjqmCVNKzZ+42++AbU/4D6C4UA7Ym56x7C5hk257u/cWi8LYqfg4PDFavC6E+jJ5Kk9pFr
UY6O1JjYGBzHHD7qyKMHMKnOcg5sVVbXtvHmYLpzbIgT0Ow8sbQ6UhQwl8ijrnjrAs9O3r4tyaUU
ldiLzXkI0bCsJEXCAjSC1JpqurM6wFHWN+Vn9fh9krdzXgYOFZCkxb7dTPDcA5ZDAMlZPrgBOsLl
pVi/gmzR9XpMO55Qz0hah37xxTQL1JIbfJoZ4ZYOaEZByyfsOzpEvpxd1NAJFrxAieueEdJmwabb
966AqEdODRlt3EG8uTFVjHDERTYgqZ5oXI5uCdkyXBBOWsj+QHSFk/UCXQYld7FJu1WoOjX7Mtim
EqZYjKBsrE7ZN5GVqV/K5zhn9XNk3T/paOeFAKo85JuY9V49bsAvW0FUuHbeSTFejzGPaDA8p0G2
yqMTy4jizvkC1VCd7qTLbOVI8Yg1yxCurd2czQPl6Npm99gi/q4jANDwCWy6aLJc5WpffJp3POip
wCmMsKbHwRc4j9y8hvWEQaGOcB2ArnKD7WHMxCe5B9TeUF+3cBxQX9nGGO8SjT4RRL5YKFv30b+D
7WY8NXQXqsRrDPVtY3Wsoljw+c6fCu/9ScYCjeRp1sTuewGpprJoVBwcWePm0SkvyAOoLY7kjB1p
UvD1KY7WT7P0cR6rGr7YtwAbEoqyu1Nrr3u0VbDIRs8VnbAhesPLxv8tbmRgwu0mPrsve5rRlV9W
Bk3V8+h8RlsSubSH7AnDRXpBukP3NDhQpstH/mDeVgRe+GQotLR0NjPl8zxYBlXi+b5eoY+p9Z5x
Cq0jrPRKdozrdLRTl4WFRSwh1x3ar86CkJXWzTn5ZPtMDE28+O7lXr3PZCWot4rLOjvZ1WYv4Lsc
kn2MXIDQ7q0Va0immMBjnI+mfiW7u+LmT2OkMrymwTbO3UXdIefN2nKZWLjDKhGHC6IN4/RNoqoE
5jW8VZQ2MyTh1197p6iCoKthVwlRKROugVG/E8+GQDtEx9nTeEcOB5809Wv8pe6QfwOelZbsq1Xe
8VCVx5VxicoorYyNtMjYKEFN7NRsuNe3o2m0sJQ5DUtpKa0EtS1xHpgqWQsDj2RIHo3lunWBeXYh
sqTRM5LymO98Zls/emmNC1Z1NvOazRcnxaWUupu5oiJv/h+qclIFFYpS6WlsE+WG+YTw5+XjadEl
N2X++9AOUt+Fj97qRKzQKcmKC+NgKk7/yTAs3TpU2VuvlCjZJCVA5hJteauN3s3ftnAnTkgwdG5+
cSzz/G3rj3NoS25ehb9vWw9FDDVTHT6gUC4JvzK6JTkpUajfaU7KzOZufRgw+bfoVcIQrEES5S2C
pN78ZU+R0biWmdhjLmfcClz1DkF4v0igK6n2GNLxravQ7iIskYH0dMgFwGT+dsKvENsMQhAxFSPC
Cgx3Dfrs9txdO+9ufWx85+RDx9cEeDphlEkNiRnGxmq6YhszhsvoLlnbxIJVrGv6D2C5m3kXdA8A
kFCjUJlvBxC8Gh7Nz6X4nGSw89MP2bkvNPnaYmrXvmTV+dGpRwYBVMCLztufBgbcO0zWfQM6jE0g
vNfEzRobhKunoLdpMCWPyRiuceQjRBqUfB/x3cFl5a0h2zhpEpjAGvE3gNAIgo533Mc5VCQMnt6o
UffRvOqqEK8Jj7VA5FtcBfv+S2eTNwfIPX/hvaL5ts8p3wB4FBh+BlRNBAsEcDq52TcHez8AgaCi
XG2T4koG93wmAPDXVklPEAggLANDLsLkbbc/LX03YboK7tvYf1ipYGBSAO1UquqdQLYqU8yrdYBD
YpUI2izxpirO0SegEZhV0W47m9VCR9/6RnTw7ITBurth1/sjH2i+7hIWt3ZIJJsDyTKihDcLkeAd
bfj6q8dlYhX8C87jJsk2fE2kkJLLWBXctQJ2rHQyWCdrWSoJ6oqNOFHZxEvunc1IpoV5P+djjBfC
UmSwYeNPrVuhoD8+Hc86MRaJjFL62dvX+5t2uJwYf9NeAMMFgRfgLt3Wp7AoatbW5CmCk6kqDAvF
vxvmz7e5RhZrQiU1vGiQvvQcMp+wG+NmQghgymogRQromGm0k+5ctM8CylMyw9hT0t7ZCgL+geHH
Jvs7ezxlyhM8WulXPyyF68AtoGO+Wql+LuFOHsFtXNy1uSeFjVaasYneV0v3CoKwQ4MdbUi+g5Rc
MnnedjZEZKwbe0cLdNplu1NOXk9Je8q4Qk5J2hR3jx9Ivh+Q+NUiKJEXdrKxz6PtmMyndF8y+blg
q/9xasSLQzuxp2HZKfWI97XXPmyAjQW9eQtdRB/ZjBHgepdefQSrIYfUwUjffsciUqx94OnWBE96
YgYgeBZhpUhF1q7A8EDoMGkM6mwyLAMWkvzOtRQEuyuFjrPfmrcF1RMMjTZNqL9MExklmbclMgh+
VXiOr2G7POPpUaxhm1X5IkjaL9lzsVQmOAjOT535PSXRIFlHd3Kx73z9m5vddNuA3ktkDTGka+sZ
8DTws0Z6ToHSYZ5MSvBMatazB8UE7s4M5D/68JprVk9Rfi9v/wswPLC9kMPOVekpS/JkM+OXxgBi
DS9wYz0y/syLy9mSvpCAYJ7/kgzyLleRdxO6sDjeQXEmLsnRf3k57grWt2EWeU6Rz3p37LutzeJI
hp6Nl3hhXu5X+hc315aVaburYaEIkQOhXikCcziHfIg6pcUrY/FoAd1bpNxvgRLY7RiL88rnbFk8
hrnXI+EM1yJeOhsXS4b5m5CXm8/5ccVv7UZ1SVzwSNWA0apywt8Zg6VG+gRJITeQPY5YgU41vTC8
U0ogh/XUXXO+4zxo7+Y6EAnFtQ7DE38mtxjjmFv05YgsmIf5w69SiutJ40jx7+TJoglJ/m6cHwXr
gLJiuKaJhNcccOrQEHEg9vGZ4bkzzNLFmcJrD6BpQM/mcWkmjyHQx9Res4VStXCE82Q+Iw5IBibu
kaeoSsTuGtppwSrh9MDv0LbNOx2mfWuYrz+D4+DSfmTPDY6PZrtmVdG8//bdun/087Q8u6bXOwSk
R685kt0DoX9ViXm6TxQ7uFLLZyq3fipaeHP+YPB0D0DqzEyu6FSvzgtNQvcAnUfRKmV01Tgxj7CX
JoADM4m4sqG7l35HUpZpIu2EhAkfq9REMY2Gu7vpwZwjiobBBnyecF9lJy869NeQba6CnIYnIgWr
wHsGpKxLcDWng92IhXNFK/q1j3eeSrJDeXQNTgQyLQKDh/+k/Ex2Tfl7NtMts7m3vw4JWGS7YS9S
7ObWqcLfqcbYgAVb/12xbsvduOxcxhy26DOIbc8xcn1szQb7hrc9I+SoHZ3X58cTvC3O/puCHj2o
zf167ewaBQcLw5v2Ghf22FsEmkbB1blgL0DU89Ofjqed4x/Je/eWohZLtIfwgKRHIuqEXQzymGYe
Gy4dFr6eOHyakIhiZrCpsHnoZD9iw2215wUsZhzZu3Iyh4EMdJlzVaz5o00gAE/I0brN66miuovB
5kF506T3rsUo7YrtRcV+4YNIapORloMcwi7YJcUt5W1bVekdQv7R7BQDfIIIiUSYR/mKOpzfTDK7
UBSCHU0ZueKhwPCHMpiPM1lsRHumJ430Y2KWLXa3aNz4BeyYJVciUnBRI3rZtg2DtXtvwzmHrmld
0hngDZRmkq8gpYJdo0nES3M4PAZlavQXmTWQnWeGNSvguXEHRA8xmsfRB+2e2bWjhz1aykF/CUjr
L5fIpZq0sav+jQmI5p33QBpWca95hbAHISpfeOEf+8XUsmijOcIDAYXqnfjpJmAKKlfmt4op/QEg
WznmCbQ/pVVrdmFWgLzkDoCjrpI9ARoxwBz6zwIg3TbgOzFg9VkXaH/gJIhvXXFr5KYJlq16hkfO
dPfTLnlvmlmACORYDtRjLF+ws+ebjy8WXTqwTN/hZTv9BszWRJJ3pIsnK2NUWnHL7uPk3BmMDmSg
taUJZKq2+CiJrrx4MpSJwSWbwJCfUaH1Dl+oZ/OFGqIvFTvVeaeMk2hC/ezVHUXaqn6++Y9IideM
ZMiSYvJzc0p1ax2vQauJEDHTPXa6KbGT0WJ3MxkCTVn2iAgXaJzjoTe1OwuEux4Bjqyad1hclNCO
aWjD6N+5Ys/AJ9falxUBgIygwVFjWvExX4A8y0cif2RZnEIsntBZXSLo6Q79lUk9nxYG3xR96IPr
hw7YWXfQDLOBP51QOlBuY3PvMVurQEYJqoQPosEFuITPtFwh3QTGAv/D2Epkb8vCBkV8YZweNYxY
/1IDukYPtSWmTUwgrAire7goypdWU2/5UDSWDT5chPqkQncUwZwCgIV9I1sn3ZMCUtES47cswxOR
2fDTZWCqZ5kDuzUayK1IQ3oUFVkXLlG9HQ26GYaoJYvpjQb3uAnB1sDXqAYReTRhitl+ukWIDCjl
5bYareFuYeW4Ygohron+AuDDaHeLm6u8EesyvCKwYPOH4YY8ifx3gQF5fSxz3tNvxstLRc5UqPJV
coG4D6tj5pxrYnmsO5IDFyPbYJow98EAEme8MeQHEW82QAvNDsT8PnNPQRZreX9s3Q/WATzkGVqL
7DNE+i4iDte2CwVk072ICSJ9ytnGFqJTibcLifvwH0pxcePW4+sA3jsd6c9AOozBgHGz7hIHLwQa
0FkIgABadIZOxtN09Rm1FuzH5JCeeGSKZmPO8OoGFgk0iKE9N9K6tNBxsNlsEYyI7Q/eiLBJlHym
PaFy5Hcmkz0ApzD5+Y4VofujJGfIUZBG0R/Xw0cyuyRFiDASTgtpYq3FeAaPxi/hh7wgeWgKSwTJ
Z7TPdOlijpsfYgghtCPkiy+DHZvBJjkGsrZ74bMlqfg5Xvdo58NaBhb8tOj1wZDoZtemV08AcWlz
vaZD6bHgaaSQhnFh/jEDOKI49Dza2V8dzLHfwiOdYp2CWl+1b6U0u+neA5zyKjaPZ7q1+EvwoODB
U4A5BjPaPkoIYBxGk9KiRSOOFP4PQywpDLaZj+ealfURV2ErlwHzdRkEPrmEmg7+821DqMoeLtAV
egYs+4wLZVjPgRNaAL4okmWKsGJmb0assg8BAsDVVtbkrhQBsFeYhUHLx37YxjIsxxffwjaCTLpD
n7UDNMgzlh0mR7cSNYZf4OAaMKZkNygKHuBOaZhz3pQY2ALXeVzw5ES8RClEdPrPRrfUfZXM4WP1
tjDVo9iTOpVJ0gasSXASilmSIfk/UCvu10w3mBEkUNfRtgiL1PdmLIabQLfP/v8KQt4iQB7amXFY
GWI3pUCXaDkYQNgzl2dg1VU5ws+IkwZIVMNUI/Czh/fjVqIORaLHFsFbE25b5ujQxFfw1zieydWB
WYpXD2WfV2XhS/46jFk94xI+3U+Hw0V2DWg6+DQWHhNO7w/lDwSdqc0eCKImJ1wfAiSjQJZuiEzV
DwGxcSHAGNAGF7OzUHZ4OEaAIErZgTMEt0zj0LCP/kP3k6MviRNRleCj9HFtYWtwoJmgQZidewpu
FcVF4pGTacIpQcQBqIPYqOnx3TyOOqlfZoxzM3B5SUdC3eHf/e3aFnynnN/XJt+GBy4MoXnAz+OC
mysG1hYPbcaOeGkp2gVIz+fVoWWz+9p2wyYsACy8LGvbQyKChUodL7CuRYqCBTpXRaheNwfsDCwn
WZoqkQdOrglKxf59Z9dkcsusFL9pMGyWF4xA3MKwzOR2QaLmAedARR2vTXwVVq2cYkEUOjh5vj9g
13eKbG8rygmmuCsVY+ziEWkpI346v2B4v6g5W1+XAk4s+F97Jjra120XTBdMUn+RqT52JfZ9RjAj
jkAxowsIsZwCqvCo9NiMLSisNUeuNNDScFTn/GE3L2BbuMQ21MbFJSWzBuOvHQdFLcnBrxCe7kyO
JZ62pebxG3yplc8y4BsXfJYr9mEAihA8xX4lcyoS75ejwUf24gP44RXoVDhnOg1ocVxaojj+Y+m8
thTFojD8RK4lRrglBxFBDMWNq0xgRIzg08+3q2dquru6S5Fwwg5/GP4UOxCfFozmB1ADZ5VAuIqQ
dv/oNNKOM8DClZhIaJ7K/rMeAoFXLHYAYr4H0qStyesBN5FOViOCd/+kCVcJ0EaCbjr9WAuGQEZs
gf5QYw9vEDAQbGivBR5Kiw2mDkINhc837XVhsaMf2UWOcZuJCTecZthXtWhmwJWxP3enZpKH50y0
Nk5H++qf4yuwQJtdRyhYQrW6E5lSfj/DDbwDI6I9YrfRTLMe0WDxDi82/ZN82XEfT0Y9HsY0mlkD
hKulAqmkbX61PlNgUN+wwlmHptJheXbPFuw+YgxzRb2A4vi8AHxCYf9BjR8b+7TDyqJY0P5e9B7o
/xeBYpW2Pxt3CHtOE9HKbJsqhT5/uKelDTQQNAIh9GXUj4+qQV37ZVcE4oIiUhxRiylZ856ExIiN
oCVTQt6iA9Yl4v5j3jt9h96G8/BALVB6dxDls2HunSaiRvox2ZiETyXhUh8VMLCZ7AtMxxvxsDDQ
ZJU9Qzs7/FRbiHE17Df9TICJ8ZXd4Y4Qbv/+rpayUY7HeXqfi2Ta0KHlRUiuRi1q/5wcTRpRk3wt
gc5gSnvH4lULH3Z7WpmnEVdjF/uh7G3iCP656RNalLR3JNhHaR/ZMaH7HyYP75FWqdyl27igxois
qub8ojNTESk05q8ohmvOYCl38j1HZ5x/RbusJpYUkwAq9TpwmQ9roOiKYCtN7+3n95XSSONrVuiz
D/samwtLVDyX5QPNLmYaCRww9b8qibBbZG5/DKEIdMH89sYq5ObuJCdGcjtUguF7Q4o+IZPgQa/t
/pSLHuiakRyoYnectUa5iA0QP9F0hpMKlgYc1CBBl3ctOGwR9hXwMOkLC1HMhEeXX2NaHEDoiMKv
AKBJn9orthYUCrg7zBMwPofomDF2p+7WaKFuo7JFAGKmRcVuKBQ8tmqCwrgUbA9qp/S1pkDqCIFe
dHN+gQTRU2z4dqYYPzP2BqIn/YgFjvAey7S20ByrRrRpEHo125sRVfvJYugsRm9fo+rCsIEyDYRM
4Enil7dYnDwVCyJAbn1pZDBe335lDlL6x5JPqlPF/9uFf94I8H1cItk4kG1CNuyV+yPMSBBGaFYa
5V13pz9n1mFUHae99WyUY3w8+n06NRgi54lFBSCYtRHLavrGH1PKCWx8cQxAoFljcbBrUPxwYJwE
xUwFsfHaK1jAYfZZjlcQ4DdKdB0hB2oL3F4U9p72wMrXd1gDBNlwCIi+++Yl6KflUD8sCsV+ske8
bGh7HWkL4oAx+bAqsfBcYwONXbA8bF/E+Mhx/JUTWn+lvkSF1EvDeRU04CMQf6Wz6KuLrvASW+Yc
a2Cpbz8sc38xu78+Y8DtgJAiBRBNF/YAMPlznOKsDlJ3JYAWLohyiae5Vw/L2lGFnqsoqx5nxOt/
7UGRmQYibwCQCI6zPswSkoGf4+4YPghUxPQX3iK3zXtHHWvZiym5Hyz8dUpjR0dGpTpeGsOVPuyY
WbbdU7e58ChcgCiY1+mZXcMVSjkvRG2kqql3ozmYmzlzJYRQ8CJz4UmQea9mwEDG4jOIdSooPPdG
m00Um8Taw9lJWW5tZ0vcgA6/OHPGdHp8ZJg3RG8HwuJ29LKTl6WIx9+R3vyYoTge0lpoLc+T9cC4
+NllzG5P6HUmp5Zg4cXkZfFxzrQoJ1zVd/EIwSJTJMLoE1EGdL099ntUEf78aoxyX9sK542UDqSs
8xZ4iH8jRcOFdf+ygjlOa1sEayQBvHu2d46GQKQpeX7oXwj9OCADcwdBrJkBBV+aDpbNvmyatD/M
/rLLVp/eojoQ/kuowY4B/0JLAp2xZURN387giqKvIbVsKrZ/9addSudCKlz1U08p54gSmpBfDntc
6/0eSmNPgJQQpjAUW2VCnEI5scKJWM24jwg6wCjNUYzPfx/Ws8uLhVnTB0XDi5foR06p08ERXw7i
4RQLw+ljv8oEcwQxkQquifvpc1mB4TmP7pjOCQtLVHyE29lQ+UAx3iooRJ29HiPon7jF2TsIkY2P
aHxsYUVq4kktUF6AYAXVb0lea1vqeRTJeGfPhlsi0ozvTY2G5dmjnPjd9KMjSldtB5e0DTAqnC7P
o34kfFpk9KPaPvwi5YYi/XLgkEnDOVWZ5zigvW08OLFY48be9dNHgEI4L58oVJC7cdVHr69wbn9f
mCnzWRhRkUZzFwCb7N8bTubjdxW9QXjwjLUyxCRYY8vTBYqvOvtg4vxCS8XXpkfGKdkcPkR3czh9
2s+NuK9hC41s5WU/pGlOx6HyEH2KBuETihot6IvV5kYDY1plCiovp7kaDjJ8Qzt05/Bn3XdP9irD
TnuPIGW5Z7rgw+Hx3luOKGjhle4LiSUOxP9c3nNzmINjwlMIP1EKolB8sC+YVnzirbZ7GUqV2EV6
L1CJbjs2zzkEHmSD0PZoucoTwNZ3+2YdmvWR5DC/0+HothmOkObN4Fv6PYQ8JjmbvH0B7kazbVZS
LcdDDyLcg5pFZb8JaPzV7/NPJrGdsSoeEYuHbL2sNKHV2Q+/DVLVHlJhtfigb6TW+oC4uNC/tL3h
6oWXfTFSZ3wUwgZTCNbhfdPEXA23GOJUzO2AcgXUiNuLMYD7KIwj7OLpIFazVdadFpReqT1v1BB1
qf0bMZR62WsMXDu5cYDDCnTF8ArtYvpjaRvahadxTUTiKMvH/IoJAfNN2FWiDZDbQ094ZcgOzEZ+
DNqMwPvN1ff1kO5qEUVE9FIIEjGBhxWWRoarLbNbEDLIIrEGE/O7y/mH+HD0G7NQSzeFOB/H556/
rFNamVlOrSQIl1SgOSZiInrboz5G74Be8UK4ZthIHEQFsTE4LBON8DyTVeKh/1EuXS8P6I2cWCEo
2NPVJZ/ICJnYXqTX7tkRGjJzkkoAICOx9fsgWlijqrpkM2mTZ/rTPYoH+k4f/aICRiLkgi8lJAh+
Cfp8+tY8KtnMhsB15dpIXGgjo3/hqr/iHOv2BFDM2mpwpkD0Li4SRFKStPf8Q9u4Th4x7mDi0X01
h4s31TxDSWnH+HRh2P6+tG3QkzIHPpqqPEcUvaGwtX0AiuAExSyboa1mqki8XkQRjey/MFlr8FpH
1MDg1mC7RyiIzXqRwvdsA++Y88B5fT7/bt42Toiyeb83Q84frbmRNi28035YmZ0C/GSNYfayi+WO
1wKow8S/7Fk/qNdBrWP2yMhiVHWc/vSKb7ICS+tjtiiWE7SyBi0ZbsMpK0MIT5lp/Ga3nN9t9HYc
znWQteOevJ3FTpiKQo1kud6L0rh0Q4gy3htBonZivr1qpKT5130v2yw5gKPFnP62LEZXCLCinOZ3
HI383u+yR7fulhpyrU+7IgXs0UKRMSIx6GonCSIsydlxVLLw87kcvD/9Ri13xcYVd2JWTibYi63s
RqLIJ7OUL2s04oSoqGbSpsEsyBTn7MaXY7bcTijcNijYQE/9tnMAvcZuwu4qkFfWDHZ0gX/2dRG7
bAXAUs+jQSxM8ftGFGb/wLLdKacGx7IoYbqJkhG1ScOgOmaAWKOQ8OtPXTegAXT2lmJUAAJs744N
Bi11irFPgk05ZWkGpNq8zULZY088QemCYoVLSLgV96V/3PRDkkWPeJ2xO/DRTELsaoicYL3yd6Y5
9aeVsTRDadp8LDqP7wkDk0lFI/A49W72J7whA0p7lC9ZGgS423NYe3AjPHDxr7PJnT3s26wRIuuP
Dw1RO/SG0RbpauQASIpzey+sgw/5crGbTqkqaFsM0RIMdSnfTwkL9lMNuiRnR7Jrdj8YBYtS11wC
MuYURgXo4YVcMS+Vwq3ctTCMMFAObWyhhQq9nMfzIfWxF3vfhdzegkTx8rdxHCPRIIU3gTvfzSUH
ztaeFAhtm01/qIdzokReHCCJROIdzAljghA9J/LrGHo0fbSo1MOeFTHLguD05QxUAyCfiWIY/y3D
AC0n3YUwaIRmuAaDQmFAX2bZffLGVkWgzdCBza1IKoo2UeyiVM2HSDkj45ioc9ecV+HxOlsZDTAU
oD3s5q70nSV6Wprx3jQC2L5/turR+hOmWRRmS0pVruj+GOglsRyBkb3pNjKGEl5T4bmMAVQLtCRb
t2efcZ8fVYQoKJil4J48dCQQu+o4YWUM4eif7TQMQXTTjoe6/nWTa1Q53mFGJxB8gE6GyuKalCjd
8jfoUtIRntwtB07GyQFtKq2LBT8CoiPt+4vjbTzHIje1eC/RoM2YJDQMEpA8ESqzNg8Buw1jrFOi
Be+AQbkHk04nQR+N9ATsQrI5UZDkRBdC7VOJf2xtDJPej+zwNppTig35MLAanwkNpxHgieQ2fcSf
8YE7hdDaytf080RbVr8Ag44TdgQRjOiaa9bnlYMkBm1TJtlwyu6Wsj3EQynv8qwfmIEHyy21yX1M
BMVuQEWLe4oJM7ePqpUZMga552w0CVS4seMg8Wbz6FmGRV2MAcXYuojE5FLKiWQAuCJJUyPgiTHI
qSSjRGmx7oCBD/4Wn9KaU9LbBoFGG1dkI9gpQ/ZWl7S7TUn4gtAYYtWU0nTYv+I7xV9lDHEvyaVQ
pwTcFfFswwxfCeTMwlCk6QK6NAFbKwKNXvL0Ex65jCMyFU6LuUDndEFljdNE7i8mo5bxYePz6RU2
G7DHMVDhNmlWy/0O7X4wMChEeHpqr1mo6ZUKliHMBNh/GaObAdl8yeBnEuEzIcBw0ZFzaSXJkAyz
lDAeOMoaJb14O0UFiJ/HMZNbY9xVDp8W3Lg3fBKqFVICLH81hgtdnLmsylwV9920ca2kr02dMIBr
aXgt/e1FIv5JXdG207Q76ln0e1sgxD7OYP702KLnMY8stNe2Gcq0RpgPhT6WFFRH0fbMcYfXIpYD
hhTfyy0hfg3CdXjntJldaE4QmbAW8lDPHv8uCoNySbbXGstdIqT5I9MSArAs6LojB0qRAeRQgala
sWubOaqhIfMg9FJmWwMExpA5J+oijDjV4OYTfZmsombAHgVahECGByYLtCS1LysMu7LkLU1UBplU
hF+ykjDuups2hdS2BX4gRMPO9qpZysMm1eBxSOft6im2qA4UZIQpAwyafhg9FaaEPC1ZphheAqVn
zPwNXe4Et8XbiYYI1A8JT6IHaxzNtL9kT0E/BHBFdNCruBukaKh+TZtxhEApZ2CnHqMEySTPTiM2
oOzLUslruyDhQkmJQbngTAvwiCY8gSlf0pyJvIx7D/rooZ/RFA25mLWiEwwCm+Shp2kxrQwOuE4F
DneeeqTmV7P0Qc3n4muVKZwCpR95MuuQC1naDLfK4IHQzOCpyMNVzJBlgGnD4ak2A/1ykM22Qpag
IzdWTs/MbOBhemJY/AZK0PZYgTg5hGgIMBpQBWk54+aBTgKeLl1bolYulXE9Z2siZ6dyb8sj5lEI
lunD2OYxMTKAuTKtGJFLZFJZeUU85QGIK0mcEcU4Z5QkqWfTTe5btI13LeML9Hhxokm8Yik+mt3F
ixGbu+sQVJeAexglbEIyuPlY8Ex8WkLJKeHHFyvlvo7B4/E8Eh6lgBP5UORubX03tHg6gglKNGvH
VcqTIQ7iQKsJgA+Oskh4SrVpe+B0QIMA8uH8Jo6XeJEtd0h3TlwXP/ccHcT+iHM/Ap4BPxHoTDTO
016ByU10ZyFvEnQFcNCNrcsOKPcYCBzPJxnpYyaM3KdoGETVTDyIGSmWaKw8nHOU6smZ6Nw7gFpj
1WkAXTEQr86WsteW5jO7Lqt7yqABKJaC5IrS1yyN2LnJtzgP8FqgvxqOxzhyUAyX8Sbsw7cJJkyz
OdheNNMC0hACC6KDjpUxczU2GBqFxmaj0xziyuV93M004Q+bEcQTlLpE6chkU7gCB6DHQlqT3HjE
eACsMW9EY2UpHCCyJjviKwxbrNlmkKUJnUfMsBweP4C17ois1ed2etBGGK5eCtStHC9Dk/1OahRs
Tzwg4GZcmm0nLcuLKA6FhKz/z9kl64soZoai7fRwuF2ZaI72NzfyBTyRjywjLBgiM89wfJPHLQGJ
tn2BzzzNcp//ohhC8HUnbpXyAg0OCfApfBh/qiZ8Q3ZBr+eg1+yeYjJSWYT/NQJezV52PbZTpL84
1lwCIUkZqj0lkdpWYYwd5ji3s0sMiBdFi7XPYiqaAzVlRinXSD1EahlPif6ptaihQhpGqE3dhIxI
tJda7heZsXx8mpf7B2RITw1hO6rjAbku6Y5Kmp7PpXgQUwv4S5x6jkqBg5zqbKozXESWb0BSN+MN
Bp/8AtiVJsWJu6aje/OlDDI6NJJxcbtm6IqEuDGTpUgZpBg1pGR3YmdKQ6iVHMa0Lr/bO6WcevOA
sQ3jkOWQEtFmAAKM8jU50HDaxIOQKxiJc+CAXYwTXLSuyE/74hP78dHIQG5B0isynwXuNNAtppTQ
ySJuZg6YGVsuWqaKNRXwwh7KA7iH1fgd5vaswhQvfkJelftJE4t1XPTS9vR96F7/zpgg+2EBv9pC
0JdmnvA1tky+6GozcIj5o5R9tDbB3EbLOaW9q93S0RixIBJDlP09o2oC3aNNs1vFJV46Xx34gwXh
AqE6xcSOO93izWdSYJO6AHVkKd6xPQYMynp5+pXUoRqr/spX5ycwcqzt+JQfdKnaSQUBHDhrTUVG
fGSxAAo28ZgEBshjgIqMWGaZWOkK9IRK8ORwEvlYEpiSIraKiI2Y3yBLtIQ3mfaJ72EWmhABQXaS
T5PX9KwnG0Nti8zOI46eyGix171JThNK1EyXto/NAFOV2JfcERzfxb9GAjLrgg3Y9GT3ATZ7AdVf
OusaXTOqfcaNmUoCJeBsWev7wvYyd60/3wUuC5CuI+DGCtLBhGWzZrlg2n/IpWvyK3Zs1qJa3z2Q
kmJT1Od/M4bPydHc4vXoQEHW+oJuoACcgm9IIs70OGLdLszh+GZtDuGk9nFH4Fu5TxeDJs6k1sMG
0OxmcvIgadDwBvQQX2YPFk3w9uwGcq5JAsmeu8gLKWaZf4PgEieeQ6ucH7M3ZSGYJQyAdSXjdcZt
zSYUnLLP7ONccjwpekaDKw9FQVzd9LG7/VBfRKFo6ekTmkkXjxY8nxIBdzVl00O/lzuCVAYFLWSD
mEmBFJCWQJE3RAgIef3BeGWLYuejnkIqJdWlCsZw8ja89Ak2vIXYBrmGkdg3u0HdXHVqExgOkDkU
xKXKivap+0XWV/9DWlOnP3BTHgLuYHMWAEluOSQKPxNoKoIwFUvz0vjMDkQkESWKN04z3QPg5XOq
+tTP++47RTsOCiwz0KCmjhcmCHmijViEx9LafcwKm4MPwM42J3PHjph5np6+rOjECLlTz3MV/Rxx
uwszBbscnik+SQSPXTRpQpfC5QNHHSIjdKtY+hqfJZ6sRQyPWM6zNbJwVHAdUSRjdjE6buz7As4U
FsHNE227/zcyKaq/05NQKSp/CKZ9YCbAMkVznaABPL0DK4LvaT+wu70IN4YENlc2L6n0hqm9q12i
swMVe5RFvFT1ZPs9kmIXthTzxd9xl/sdrzYoyl0Vxm6VyZ05oeRH5wGc5TxD+IrEBcwOT/yvgs+i
tHxPmfTmy+HAIFP/iAHQ9EsOoKDr9La7LGq8rG+ft137CeSeswjKhIoZn2ATHlO49O5e8VOn4Ftd
xvDK/MOr14E2VgC8q2YitiQy5wbeJTza0WpCEGIPE8+LsnW68tiHiWQB/hJfAPU0iukDYGtI6QMd
qeV12iL2SQYgOm/WELy+OMO0nZDA8QZWH+KWuT7azKm/8IKMElMBKnPeGvw8OYhmJXI0BqhR0UUR
IbwjnBUE4wJkVHZrCchWhIB/YRkumKiX6iy5k+anZbQQRBh40hfsTVrWjWXwC0WGQGzWgyijw6JB
6x7SDfIGvPIWPBerCUwa/QSFHrw1E/gA3Qcii0kaXgj5wCvMR48gkd4UpcWr+QZor7BktWkv0fkb
l8g0ioI2xmWodZIFsColN9frB7mOigLARM7/JFadwKgZL8RycDKgRJzCy477CBUEEpUULEtHcOMy
/Jjr4OidS1iF+awkTv1j+CwO2YrAm3ujX2asKin7ypygn3jUOIXYuYCfZNT8tCdgfs07Sm4mJNH7
fhir+s8bluaUhuzRke4wKodsuYJzRABB6KXHIDfqX+r923ICzw5rWarFMRLV6dltptXPF6f6tvna
5sYLr3nNKb1WeJyjNAC+89CDJg9Mze47RWX0IpC7G74dP61WKGjLGjja8mbtbpYWvnJLyY771qyD
7Bc3hBHsXe96TmS1VGJtlns9qq+RNnvYLUAxo8vy1gjUcvSkEzDRLLjMH8HDt6z2x3gu3gHUkz78
ABnkHzEgsFrslASFYfhNXzHVYMmLltK7pPJzN7SDfsawkJpxFcumWe6Oqn4k45V73E+GVh+sd/pc
NAi+QkJj9Ug7PwOGLOpKaDZgHr58zr8sem3QAA3qsDR7qIUV1gBWTpK3QBQjAdsJepBk6CZOMQJ4
slWWxmD9ZcsodHWBkbf1HndMtWNpAmwbQGbOoafSHeise2t66X/OZcAGUSd5RZCrb9DCb0Z/RwQW
XCBKFrR0YYvOwHUMQEygMWs+jQsyFrTVGxe5PbedfeHPt1IxmhE0Iqai4g0EAJIX5BEVxEi89/op
gapD441+DWqBrJxP+zrSosv8jNuqKI6hKUxEifjYor/tCszHG0JsV2ldl8Fw2yDr99T7RAFPvQuK
+0l3o5gBShj2jSF1Rni6L/ca4gAZHqbNusOsbAOTaXEmXC9QmxgVljKCzO1xa+rw7ivgEUC4oMR1
J/TCzspGyB3lhS7okOG8ddY1PFppFSNhcdaMF+v1wywn8JWB5c1v9B1eHozW1TLfQmcGStAH2NKY
6t18eA2t3Ml13CIEXg6WmC224v4e0Q2w4xssgUXnerB5zp+/8lDR65h/94rP99B0BxvNOaCTo6C8
k2OR9ldgQ7lGbBrOc41meKj4PdYDmKCY31V383yB7cm/vBvrQCkQ6Vug1kNaCDQa7IPHlJzCcUdO
qRy1oZnG4KIbYCgoW8fn+XUPyiGrKcL7oLnhm3ezAXrmMBD7oRI//Yd93a8YDNMV7j/AWmgtbc5g
lGWtgdY67sIGoZ/epTM0ZpOfDcwr/ExnNWkBO2br4hcsDcVMJpY/9lhsyWomSFJGUEIG/OTinMLC
Ho4hjhA/sixBXSp070rrGCK9c5pBIGIfkxW467IXms9g5R1eJrj+Nq1vMkb/GD0Y+aquLT67MjfS
L8FHUxsKRab+4rU7+c3sgSZ5WDm3aYd8P9aCDvODZ571XUS3bvaZgQ0lIW6V3hAR0BcdIEqR2aGy
u4HSMvqLHuVZsEgUou0PWx+xgfdFecL4jrqmtrhkFaqpNHjdW3Sesn/ZZxvKyzjf5SHrJMDzt9u3
YF4mw4SQzniy7x3ZVIXMtgZsMCC2paYJLxDaUdc9miqEtpNTmBAe2ruD/5qdp9eINiP7w5ewwFGy
m3vhMFrCff/CJPvoFYvI0FCy3PmA4oe/YWuNeZipV6MnxM3WUFd/aiZATy93xfR4Yrv77C7cYSH0
kWoOiaOqWXetLK5T6EVgAB4zTTFaD6O+uZ/aOCr6HbbGpNiou4Y+DmE9i35Sj3BGhZdYTE5X60rk
mwIA+K3pvpPLxeXFvLKxxWSDICYOY+k+tV4Ewh16901D050kjyYW+Rn5I41Q/kpSSPrXxE9bmdIx
/UbDkUJHAKjjAmo4PPwjXZryH0Md3Jx7jGWq/xm7OefZwUY4B+VsccF7BZX4foNVUmlf5DZrt3Ec
tWGD6tpGsU9Jd8mJvn4LgKyF2ZvXPMzcFfZNzwA24r23j7E84L7bX5zAg0AjcloL9k3oijUVkdGo
FZ86+gWPLFQbgm9CxLAa9XMdHi2ZXK5rMFpsojWKJDCc8pnszkW0Iu4g7VifssfsMytJKDl/Xh/c
p0eAv2yvanoNJjtyhqDBKuu0JqRhG3k5ZbwqObtXCKPpMRucLN784MROxgfynvsAnGXBoSO27KDs
i0ME5BmSY5hwjzF7EeW6I3NW9TSDIkjxE1LU2CLNLcVwSKn6e020aWp385pWvzBa5wTT26HdHwFh
oSEd2EvEAGhrSWtQFExYeiN0Tmh21nZretkfPTpLN40V/IGcAK3+wxxEwgi/xwWAItz+OJfGOIxY
bA4eHo40CwDW/pLj3k1lw8LmfhqSK+AU9OsUMn5gDhuERqkfgPkQbAYqM/9QBuA2fNRZ+DCR/jzz
XOkm+42DgMuA/rIypfX423JvlBvy9SfujLUtHbQrMNr3z0Bsq2ZDryX2HYlmItaVzEFlAAyPW/Z8
/3EH1s38Tgrwsg8BwuIfT2n1NEUWRSCSLeS7MPzUu78i21RtqxsQNLCdWOAhqiJcAAGPr4x82gUT
A/D0z2+nIpJcP9YXQlL2qyEyC+WNljMbdx6hgQ5udCbo8r06xn/CbmOqityiV+yOsw+Fp0n/aA3G
OYse1vKjfAHcYdQrLbAM6xX2JEDZ12cwqW3jRXt2IvrCiLVSmZCttr9FOQblxx9geRgWTT6BCLoc
44Z0HX4//uQzDfae81igN0qstmWDHdK6gyY/ueJulIt/OBqVUPYQHSWZj4tab4CuHtnlUdV6GWDa
pTbUCzUi7z7oG2XzpHlNyZrEhhhyuGDkkbJxhtT6K2LMfFdfCUpXnjbuoHvn5ar1xn9nCvFa+LDH
CKqY4pYQQ1n4w7MoKMd92TtkifrMzjQbSnChBivyVerQrP2tRT+4M+gHu3p6RhxmSCo0hNTDWgYx
G8whO8zP5/fpAd3QW2TtrFzfUcdCSXyk6a1N7qLiY12wDjTy5HpBHldqAxiKoeoslffaw1jmg6z5
h27tMH0sSPrJFdOK7IrPtwY/FPXIdug4H0FZUNNkksHVNQ4kDRkNWsBWaNU6YOMo4sSBVHyGgGjy
MeFiUlM1qTKunDxvZd7WMPBH0Ge5Fy8U3lvLJ93bwwGxbzWuLApAXboBj7m2lDXrYL2cN/TGlcM0
PdrE67C8qcnsYOCymbSgAn52CsmscF6TC909KvVCNEUgij1Sovx2+HIS6pFkN8PgZCnuYyec69ua
TJNNiTyCLKV2zxiKsYS46Slowi4ViU9yNbswcVfz1/g9AS+WPL1iUqxY60Ue/z6iXiM+muQiEZUK
1e9DLKa55zTY5JnK6JL07eekTfOJCyKnO1LnjSg024ha2Rc9PRFlpOnXBGyBdy4AN07o/SU9vFge
QwSGJ5gm6WMVVI2p6gvDvzWW2/hdQBaX5VZaTLX7ghc9PWXl7jyV4o6wqMsQTnqt57EK52/BUd/r
es0qSqQu4poJeyT5EizYHTJJdjU7+GRI/tutIcn319eIGOJGTYSiitsPbtNTDAjH7+AS3uUKu2T0
bWaFGuP0NFtHmj7AjYLEuZUAewsY0wiH3qKDf48aeAaUoLvr25QPse7RnWDeJxODyNvmdXD1D34X
g+xdeSJjFXrlikT7HOWxsnivVxMotOw3hV0zzSDtM4/s3g8sWgrbs0u4+kDPJ1dYM+v8PIOJub0v
bpScSAm/aBNMocnHbwii6D3FF78SmN6Fszhl7d2AkX20T36fcKhLDNbi+OQ+Tp+RIOx69rgGq3vE
KK7U1JCRgGs5JrFpPrpQfw9pPtO4gd+h/nlbkqYDoTWui89PN+yk1RKRyD2SnwqCQuXo6x/nuTd4
GleXffSpX5YdD8rmg7ruGey3GrWXsELggiZdXv/1FecGgMY9wDDujlWzaukNCyjCV8aZ8Zgqqq0h
DELxZvpUWFkucGc/xoV5UC94xFOghzeMS2IlGBJF7MqsXUFdNobrl8OAYlSFDbTs59NoLS6sBELn
RvHIkK4JKhn8RmDkacF7Cubi93pwOk+7AEA+OdD5XJcZQrFuhTztVkQRGJvrG60uZVQmA6PDgvrz
9sqxqDYQ58YFU5CwjluXz7o0ql4fSQZrrE4Qiqbq0TUey0XXeVNt54oP3tUt2CdZIJ2V3Ybz89Kb
zYcKuMWPHxuVxaprb5T4Dl3LOdzB02sDk+33eXEeKBiZtd+ZHlieC1pU6OO2I8RVRgfj6R9XQFel
tib8rBx+5N09GWcovMbuEg4mh1A0RTRLfOAHRO+9n0axiT+JbQkuPVFOWJmXv6rll1RZFP0paMg4
ocrxXhC6rpEDWFDI5PbxU/QjvhQ2RRgCsYn1Y0aMJYoe6HosukThR2JeZf0IlUWnNF4gShmZsIeJ
RFTi1ee02X0RpccDxXrshMK/FkIw/ls7+VPkJG72ao7VAPUWEgGVyUo2tnsxeK92hx7AZOhqwRE/
dPByb+P+c6ayTBzEUk23OKmS3rxfOOwa1Lfdg6uMWnoe4JpIIYTq1ljaQiK8cXCfadu6pzdWMRgu
Fkl/Bxxtez6AGrsFXdyZq6yEIjrQtoqfhppB+7djiPSCeEt0KHMjkQcV+oMGjq9APOCV2vK4/cB1
oFDbo5b8iwPxb1mbD9SNKBylx8ktvaMdte3nznM1eylhD6l2dI86eo1h9tM61SZSJOeL0W/sO6h2
cF6AKOAsfXDgyIMDK/eZWLREuULEhwu72l18pe814ZEt/cYl39NL8kz7TPZ58xr1Wtbj9+595uX4
RF02wZn1NH7MEYhgTgCQ97s4EWNnMlz29isfD4T9IWnTcj+bESvfXyuL6VXQERcfvUvyHoFl3/bm
ZXJ+us2c8v23O6rYzsXaYjkgXL9h1tGQyaJWH2Ye1do0y+ifY+PXdYnZkY3RdLFA52b1QT7XJneA
/bH7MoBBtqyrB5yWOBZUpJ2tw4jHvA4zTEnpLZSJIHMO43qUCQ9/meGVYgz8U/L2DhhIyPcNZ/Zl
g3qbYrah0mGgoLO/Ajqk2/VGcVDPTNTpAlDm4OvIJzhSz7jZEd06+ogZ6hPa5j0qx6K+QR9tU83P
6TWFr6+M1D2PtOLhkjVd4fp4VIwZIucUBHnHWu0He4wtz2jhj8lCRmLj0YTknFfQRS+ieLXHnKGC
t+ivux02foCMG7YM9ghaIA0qEtwrEUrJLU+6yDR0T6KUE1xC7eodPlQ62VdK9x3cA5QaViZZNDOT
d3NMfjU4ywRlmFKtFSDQ0dSGJIwDRgWcf1Re0GLRk3z2ZBJr0FsXX5YH2o0chLCFpZb4iyjvZ5gc
ZiRCN8Jn1t1JOatCsnSSHeus6pLMdikFP6P8aPRUcwhj0T5OiLPEHqQP/9luY6VDbvbgSzwsKKef
xq0N/c/0nIbUnelWtCJleUD/riLmNYk4Wnev7s5X8csq6UpTZKO+jJYHIxeS1cklN70imQodCJem
HjDvVTjopMXFqF/OCl3uh03IOrzTztRo9W1eqvEF2xi/SZTSI+8trFMZXL/jgsf/9e4cGQMhAklE
F5gDF6umwWDfOoR51cnNb5Ob6nXKMVa3qEB0j6Mid451sGqMFsoDGpG0e+jbt6evNsaygxZUox/L
qO4aw1taqkZBFRLQIU9b+eHY6mOkfIIufL4Om6H92DPorgHQp6GphtrQe2u/4OQb3Gif+NbS+ESl
khSguJurs+BKj3eTFi7mNDfju6HJ2kVTB0j8KvzAQKatscoO8wdngBBYBtoUiO8Gm4QnOdYXaPoq
e1JtwgJJ0J4gwYFNrjKOwkedR/zJPzV+PgdiL1D15/K95LC85QNKv+Il/SkN2WvX4IdAy/meDwB5
iocJv/cp/UOPJ5Ls62BM+Smt3XzOt/yQ3+/Au8k0gUkAZa/QjrUKusd/7+CFvPvj8w+HRg7Bm++w
wlkw/4719+9yuDOi/w5/o2/8oYrOC7HaVcj5Bep+HslJ0V76Oxd5FWc358D8z2fiJyG/k9EByoTT
1cj3z+Vpzx///9jjpDqUsuRN3SlnwHt4nZxKo2sd47SvKV6APEYChXz0XZn8DwYWrxa+EWx4uxc0
TXhetrN6ckOIE3q9Zn3uxoOiL/lcVN907W20x6vfNxfcNvK1sn3+1NEbLlvbIPGro3bSOLzsk+ud
UNkiZwozDG5u13ziQILiKuT0p3kXhw054uRL8IvpC4Bop+v1KEG86WfVk3bSpjJLX5jE8U/jg+OV
kkHTBSQimdSTM26V2++0jvrmYXFYaLi3dJLLAlOXcX3FFxilkEn9008xQnXwK+17w1QbNUBwaW8r
+IANt58eXYEqGCIoeHSw3IRn1oPjORi3toNxH112ckrxNn4EqlUuWml7qH/pUyfUguX1pMIeX5Ny
UYQt7CeONOOqhXzxwkECjN9tpdp26PV/VrxYtYqwCB/QRDELm/V/qvVx9j2aqA1DMJ0cZ2KxIf28
D9oJvYRK2fi14F1Jd3LEhQYQrDecvLAtqRbdn2pR4+AXqkm1+GK5giND/0cuQvNQKJxU2N/ibIkf
rgrrSx1rZssTKhp4WRMfZGQI/h1LxeYTVhj1KKg8AfTqiVzEFplWo48WnAnxAJ1FdFzJ2g+Uicet
Ua8x7zBaf5RJyyas9vrA6L+TztAunBa/INESio/ql9ceN0lBIAwhooEVS8E9e246aDIIOO4/ks5r
SXVsCaJfRAQe8aot7w3+hWiM8N4I8fVnFSfm3pk2NMhs7arKysoUX+gX/UixyZIUCU2wA1v8Fu6h
ME3UkdSKIQVkh6g5KPioUJD0aoA77UyUuMaN8S28UAVJqbK3XMTW4Puax5g66RhfQtSsmOih12if
kPmg1SVx4UtooVgPwbzQWQtFJawWaQlf0ayilSeVnHo7T3Lf068fdxiehkiNjU/DmjlP+C5EEgA0
mbY5w1iJlhxCVMnMQ/jkjw7wl/g4Ch1KNP6FtNCGBsvWqEVvX5JJkkLh8VDgHmbkhKQ88pnSFEfV
NOiYjejuawDWrYw+jPNGF4zUFpeEO+iqiJJ3DUY3NSpo3CQY4QTNDTV3TrpOlmrEGbUpV3JAB9k4
IU7wHJ9skbuSsQXpE7qYWNHkQ+pOZOXkS+nX7oSMsEGUhxpVMDlqQv4c9oRcOkrrYw7xix5rjUJW
fiDvLNdJCnhJOBk14N0+EtCzWnZCWA69KjraHW4KqTAiWoIgkwDQQQQz9yl4+AgRr9vwd4Ku0M6m
asd8DWyGi0TYJysYLAaZfBBQO6p3CLyRllNOOpLKE2KR2GmLjh9MY4puPki6779ym/IJFSbKUpT1
jBM3jH/oJtbMJmMaFt8MP/4Bajr9szeXWOqI+1iD7ipyZ1wqbq6WPMeAQ2//SdlHscG1nwc1LkvG
kTGUwmXwBU+XtuaGO69RctZU0otq3PUa9zTD5SKTy75bg566LB1O8k2tCfcLVSteJZeYd+XHAg5w
A+h7NpP1mjUbrj863wkrupn0zGRj04GDwCfV7JX/P/mst8M70PlkRdzlW97616ijSDouqukOGlj3
t67qFIc48CYJLfdo3XURHuJgz/77aiNyUSX3u19HcLqn0z29jntgxJwEBiH882WSPmu7FL/SIbj7
XCd65Odx1737nz2H02VPH8tP2+6TxgpURjEEuVPcy7HtQkZR7C/ijiXsAudK7Xag6ocFw6/lRfLP
BrUu3otlPJCGs/wIzayIJxhokb/pPfTl3JK/3YVShftXB+xw0IC7AJUsQukyA32wWiF9IOSeLBHT
bH0hpMuH/b9CHANH8eWXVLBz69QwWjN5eObWw6riKubzSDWj27JhE4aVNGRdCtc2MsT0FDjNKvna
3Xxf3Bk6YMkvk11fn0NLIINhQGx56Idfm/qYaWrUcWw5wPpLmrqnCS+H4e5Klbs8Tdo7gzc9kYDz
uDMYFt+WvCX/OzMNAhgG2w0qNgMRq6e+L/i6SpA6szmzLkIvQNxng8/g5vX0x5T34CLw6u0Cl4oZ
x8O3XK0DPXC5itA7bDwSWiGQxRWRzavTgJPwtfdFPZavufMOB/SafqPaqEq4eaygoIpbM478RhF+
WyJFKlIesrTlSrbxTWiFXJmPN2f4Fm6Pux01qM+1AXm7tXEx4fgweK59rBON4dIAJtkeBSypzfaj
16RL0w+4vZu3eTX/PyAhze+PxUdVxJjlKTgFTLBz6h2znX9TVJk87gQ99Je1HT2sQ9CwG4wPpFzO
xqyRftN90eXV7Zzb0Nb5k4gXzHjpkuNneoZDknfhPtXjxgwZpHhfbFwO+2u38wZrYl8ciyoGd3jq
VYxT61NxGblo37TWB3m4OhwnqRN8s43xaMFeOk1qay4aFybie/k9t4FfchtgHBwEH+Fu1UY8GHMg
CfC6qEra7NtfnkHWGUAz4rU74/8tfU25nW2AC2k4yq6B3CePhTBk7s4Ljfzk9UGRpm8OhIMEMcSu
qV6WEXBg2/RMEFl3zlPDbsPmTaxQGbQFx9XcgbzG705dup8IoRJiJOIloCIyB8fehQYmQQEWSUyz
jb6mTxkrZf/HEMblaIUJH04Xw6vy/kSkGfWYSfUbPeFSEJKhTJOLMthD+DB1TsDqRG32GZHHhc3/
dq4LF0mrMcT+LAM/gmMm8fsgRCaU0agc2eNdtzl1CY6CXoJwypdEa5Qy2WMz4Kyt4c6h7sVbC+or
0QNUSupBqTSxIuKVxAySz4NOg/LBj490Or/jbB/zcgivwDUwhSUWUYcCKku8cV9QqRfEYGncQuwS
OVbhy2XwsflKIiMlIuEOFH8wcF9oIx6tS+rKy8GnB7TOJFwerZjDv+fXuPx9X4Vn44nUKaAkwW7Q
Ri8PFrzIRMbxIzv4wgUEkLcWDaCOOvafqEIaB2eGc+UT1G1uU51Tr8NyrMxtEjKD8YWOBr/LYp+x
ux4EZXMSSt+MwYYwbHuQvaltHkgBVgrWEdNGH8AfxChBlrcqXkj7VhKqi3eFLS+nyiPN7TqTHIB5
gvfq9uAL4MRBQNiTj2a1MSNScXATK3yM/Nnvo8IubDp6g+xDPVMIY6ICeuRS/Owp0b8zBTAT/pik
MjCJBLovbYg99J71zNUhGkrRLL3lPbF6zfEhlSjbPtA+agl9sw03Uf0xK0kVwsMf1LEx08c7tYb5
Bv8QljchER7gcIgZst7Umb96IgF3ZbAtSSLlePx9YqJDJ3MhQ4jEaoerkW5ipKZEBU7tEjTylEKS
w91mSCugV4bCFRZAmySoo1sUBJcAIQRzjFSFlvMVRecLhynIOPGxuJptBCzQl+PIaKr2h3UXahV+
RXALLHvwm7QcwMr6XRtkoiB12YmJ00Y77pjjnWu/rDecq4dxQ/PtG/2XmkKb0CaK/HZpnhjOEjHZ
TJr0OwA9waluCjbmEwGqP/QB1+L1eQhJKbmXmZXxwN1JObLr2CVTECEP2WrYG0BJeQSJYUsCfReh
fBpF8RS1caic47cSJSYTvc2ewpzMFCsPgoaCGW6Oo7HoaHt/XGS+Nf8CCjwUl3IuqBf9tRCJewUi
WIR5SBCZXO6IH5WueB2hGqg+9h+66Zq1UaJrxS1iBHa4N9GDsdlEai5Uq4IwZ0L0wcgJV2U0TDTs
pzZIAsrXxBQ7P5v5xdjSwLSG8skoi9G99v8q2CsbhVY6YiotuEdsR/yKl3RhK1vRUfy2kUIS6RTd
5K2YWhQPap2JW69lyrFYaKbreJCjK8jpRjongF27wkEPnTD+NIC1Mg1wsnoZqIWZ8u3bnJ7/pp9C
Q0+9lu7QX2Lh3Ecnl0ViMlxgBly3qXyFYDhvKgogdI93A96xZ9dSJP8CEyO6pckPboG5G/DO/dQ8
/tXSqcZ1b3nop9hRJVr499HveCKcyAKUpUyW5WYwNVHNmv7eFUP23eAR8OHNiSjoidPdlCMKpmhU
XfXADERqP5jqEV+aHAuKJZbJK/mQi8vtFI2ZlmfiNXUe9WyFUIv9Z3MVGGFB7goJL/Dr4GNOxeAI
xamezZvK+0IS+iq5JPtorGG2xgHyAZy3yYfz92MuBN/tEa76/YrP57B0hbIWP+c05CDx1OMQDm5p
TPvp/o+r0PDkMCP7bWoxuimRrel2dELMRs5Gi4+jL+gJcvXbP3osS/oxPI9a/CwNiA20KMTTbavm
G6OX7txW2mBOOG7G+LVpeTCeO29ltmbf7DneXtwjWfbTaEGAuFhPpuXHPUADaBE7Zp6tx8e+YHx0
jlo9tR2jkf5Wc2e5poBLeDZ7wx6joAAfbEvSS5BKRYjRFCVZ1nCyjLkbIi+S1m4na55JkMmd4RcT
Z4gWVLEGKrN7fdfWwSq70PZBLNh3bzatPOTAHQaOdqmoktM8uPJcS00EJzxaz12XxN8duC7i8VQY
1A3OJfyO4T0qPkIqBcIuAtYM1bDNvm7Eo3v8YovYzI7G/awvUB4lehIRjeawml28liMxjVaHU4tg
3NA2ZMu+x8RxaQqHMllCc5o5ytmJMTtGbn8DVzt27S/MX5ja5LCUXIvKlGaTBdEiDN9vlF4lxuCA
zJ5ORSw1TMhVzDhI9h5E59niAtslkuwDH1KDP2IejiGTdcb2fjOuRTMeT1WudLLSMQu1Zu+xK/Ka
Ilbp/V1WfO+8kpfbGdUHeNZd7CPbdx0FUnpEJt5FG7agYzSWnH2ZML3CYNvbmtyDZoE6LfFwk8FB
cWV25UGflsG6bFnPRcifpBF79y4MUTYtPWCmDGLvhHFwIDFzO2CyBNiS6sK67dSMgQbGkhJxIQim
DTOa2qabNRZHayES8OC+tNhF/uSgr/zijAUr7HX6y0D0RMPoSVWJzExZvClYoyfQuoDzcCsJ3RXc
n7fFUL0460JDslap2LtqWZv1qmjm047n5Q2GBGGME2C+9LXPdJ8zpoGYL+vrMVnRIIYRX7Po4DNR
yQVmYg72io++D4RXh3eRAV2Ys5wkHG6Yw+SY2Zqrhucqu6nJgtdthTIg+wM2CAH7vwiICkcO6Jx2
FQvRXu6cSTiLtxNZ2VDq+zosbfHtHoDMx1DRYz7DuLsGo4IM7gm1R9AXphTIe/ySxkEN9hVCO5MZ
GRMXu7X8zRtZMhsnwiZ0ArIadIVZjQUpX7QsZhnbNmfEFD0jlQw7fHm1KAuD/SqmK2l7SRcE+qYf
AoqToDIFRZ4D0Z2TZgzDRrJlMvIZHUX2AJWHL295D8QOnBKLaX1ttmswflOxYsJvooFAML4PfwlW
4TbuD3qrDxKVewyde6i6leAU9vdptDueZmpMAEX79Vxthw3e2a8NsO6E/EfbHt4nN1+14cBIWrSF
6oQCxCZ6IzHBA+CmN+d+FsTMrSEitwVqUSt/YswYMJSRYEZfDm2Gesq0YpqEVHyCFFLu/aHPx6zM
0HCY/6uGjDRATPBDGZSDLb3IsmSZwYhmcm/tWkzCGnkTfnPK6JZMGuMm4pBWKf1lBeqw3PsIAvgy
mHuUiUEmDJuzERO9TBmC8Xm3YUfa9uNrvI9bT4bGEjPjWsfC1uqwtX3HOy+DsSUblqjkM8zN2DXT
ZRxBvCBtXr9hOghic6EI2ZXOcwFmxK4KyXgoNQu2qTb7ZmYn63tDdchff71cgK6ErnUCd/NF14Dr
YMgKamGWzDb6Aq6jlWRZM6N7cMTefA9mrL+ghG1on8nUHQtjm9CEo+HZ25rCpKHjKR7wO+dF34vp
ZKuMZI5AX5LI3fCTbJEyRCL4aA6HxLvhUxH2PqO/vY+yrRpKriEKv+gT03Yk8Byjb9GDObixP0W3
r4+vB6eXdudeL72ThI6XApNs7ObgMvkJbyG9Gn0RyoXDGpRWL4QMzh9bV/NJp7wfXjC5tEzEhpmd
hqXE406Oz/i13zVFBU0kC6CpI89tPy10M1ANNPDLvmO6vWXDYF3z6ol/MX2UE+gXPK2LaaQ880TX
ZyFivx8Phi2ENPME+Bx+r4S3JBFkYEeFmyBax9FdfgYpNRwhIS45CfU4/6OebqXXtjXuh+MetSvT
PUu7g4TpkSB7N3cU4vyZuaRMbVP7L4Vu+LB2SpAiusluH4qTCFe3op1N063FID6SwTo42mGYraFA
uaJ3nSTteJnAZtGCvklX/6CS5K0AKpZ3Yhc+L8A2lJRJJnWZa7uoiSY91YrWAEXJOmHqkpO5Cy7Z
ddvgIv6BUxMfh07UR2GCevtq1uNyyYk3485VHY/QDxpX1WfTBti6OmsRah0HGYcFLsR4VdjqweRk
2Qk1QABc5ipk42dwErOSmES9m9QiYf66egZYB8/l0TbODVNoUVuD8hzst6UJiMgeKPCl5j4XcAnG
hFEBHPX1chM0uRm2nBXPiIjiM4PEsNRYJ7TrrBseuR164G2jnnyy/eLLJJfDkCtRH1KMNiUYPfWE
v+BN7SfSN6rjw4hBFpQ8gjBPfwQesd2AdiDSGx9Nv3mfvG5S6C5agbTZUWJAzxDSTB9Ewmf8J7bE
4G7u1Xmq2FAZkJPhyUbM9svclOsyPBJswhalvFTZkEfDPhGKeN8dHMc1JuYeetPVCEuMANmJzWU9
jkEi/J/CAvCpy+FS8NHmQckSvCFt+bB1b+nJuScChdP/IiWiMciycVpOPbziT3dneAO+XtcOXbT/
t1jvgIT2VIcNKOJfDwrS7Zj7DHh5Hcso8hpYHswXiFdL1vyLBgpIbWdx8Sh71QI5fTr8MKFO6kvu
AlY20Yq7e3WtQXaFXxhtG2YC0Mfz62bYY9h2EhAx9QAnWZtlqCftfO4IGpU8rDHWs2NKCFETZmwG
orqQ5SM0kyvn1UJldkrc112BrKF5YSlyU0wBG7852kHDx6MB+GIB7OIBT+CaUNHwEnkH6siYKUCr
xEFbCAVv4xqg2jKT/ZeC3GKba/9YDA3fzZLEtlEFTNocAjnqVX9S+oF9kxRKWNCAeg+IFdcT/BEi
4ccseWRkXjkxVYRTKakXwjAUdabamt6QIkCm2nA9+oFDC2Zrdp4w7SwLwq5BdhWCtHMpH6QlfXar
IxIjkj9u1Qy+wRxOAplhpVDvo/RCB6Gezoft8P3CyhlSbMcYwbKF1kpKTdEqb8dXNjkbcitdezuQ
NOqKcglD3JxC2IuEdcQzjZEnmfkamk9w91lejCZlnIiQA+11W183EaqNMB8C03I3L6GUyQyVsNU2
TE/hDUrqvocMh93ANReFgK88El+3vJjMccJx2CoGl+6AVA/jkEEGbAKEXYU0ONgP5g27NTkPmuji
Mcp2hEjPM8iwRtbiKkBH2o8pupEqbjlN93JlDF6yxR2QE2QN1Fq6Nt101HeJ35NJ+GRYkeI+g55H
64QHlT5CE0dtJK970PtOlPAQ8/HWljGGuXUzmpjGM8bVio4s/7sPrywjgA66g7q7FCPyPhueAIM9
VU2BAOyuu0wkCNE2olyBGQibRs1X0hqQvXE3fDt9zLm7U/mg+1jGyqXbM6C9JJ0MKSneAIPhYXba
uJeU9jiL7eDTinMt/CLXDZ98Lp5dk1fWsm6gWvNiPz3wMEZl1CCVkAJHREiLExkgxyd4oM3nhpIH
upc12wCPKHmCzPvD8SaP7SpZqyTgrQDVBFJZZpeAjwQglA7egCfFlCDIeCfLDwYM+AjoFhhZPMiI
P096PIjfL8BP6KfsuapCFAEdPA1vMq3+MRbsfGhFfH6yJJBc35ZoI07IFymUKE58xEigLTDwziqm
47iYyVHAJiBfQywJfeTiRc90RGZojka0oqkM3JOIxufSTU1HnRVPERWtCCZTSwvGkhdHeU/Fo4C+
0h4OrmB0lqi2SFtVBKyF+tMjGVkAv1Jczacbj8MV1ouWbHMmdCU+AItCmSUwLJP2VFBiaKeATBrJ
OcimLe1RSkdEHn2MfbgzUHAF7LQuHpRBWqdfGLYVAjSP6Lm6r9pmS0OXpFJx763DhD4yExn/xlFJ
t2O8PSqS8wGtNOZdTmRx7OE6gVVGa8jgWG2ZMHB4ml4RyjnkbfZh3W4bb7/OJKAkwos2D6HI1fx0
b2YWCCQ7VpldYEWl9fCZt/C8auiEFBQcEpkMbpGtx4veYs9AP+Qesi4E4mdtyOZtjsH4zi6WOCGi
WAN93O+7uzbuftuwG3Vp5U/nCLCJws1sBv1U9k73FrqsUKSIuLHGhAG//AWsMGRubH1H65+pnNnV
azI5tEJA2DymT6Z8NQbYTjmfGNwRLt565eIOQQ9l5f0QhX80zNKcDJpigCBsHIdIkAYPZ4+/wW2B
6WjKOmFVbRYk/bM7igd1r57yX2aIb2Y7PZUiuWbBsvZqTClDSfjA46d1v8CxhYum07Vfv6AOIJUS
n9fSbS9wMb3iKH62GZhXhfJU3qZfhRvgyah0OBRJjjFgWDFqUksQw/rhbDDfe6ieXyxZlcVdsWzx
XEDZxY8pC3pW+detJIXBFZ1xLhNhDWDfzuSJZOYzmdUVubQMB/NgxNXfA2lJOEF1lBxhL+1dmXA3
oLq9jTlp6h/EYRFFo6Zm9cQ8V9sE3QvEYyAxk5zJglwnAfUGCZHsRTR7ydLY7Sk+ZTjqopk7D3al
+Xzy9K9BlLEVqoeUiX+t36KUonERsuneg7LoQU6KNggw3UZCTSPawPiJquKEP0OfsCl8NnhKPz1a
Q5PDmrQs2EZ4B2OPIyFKYA6KMsqhY9AUp97SlHnVOjQEpNSM/7x3lO/Qe+WuMVEPm1D04yTi2WSk
LFTeB22Lo2rLH7ZnSDJ8YvHbRHeNUZCWSE9OxaiYacGfwCdMfJbLZ7q1Kxv51gB2DRx9yH0ftkmL
1MCFfI6iDDFw8uK9Ls78D/23UdOWveEGO+Q2RuOnHHf5o7EIdzMTGCLOddMVQCmCjWpYN5p4kVLK
3TkFIfFTElBysu7lSPwJfZOQQj5mSzUYfGQNX/xVinQSIJ1igWzJldDm7o6Hwy+ItcPcxN2Q0mI1
ajGTskIXijYfeshpnWKSNW6gzz4acdsXMwASchI+LLwxM2WkCg93c+tEl2CKvH2kL5fzwc6Gsr/O
En4TbR1wzkjc45GLoGb5r+t2nVFjeUXPHT2nZ1ihZivu5+HRbUwgiJ6wl6NYN/tNOIp9eLAt58ZY
8M1u+dUFcUbUehp13d3hO3uQSQ6QtieOqh/vvWic3RYz5ZSW5/5gj8Pn3qjoe7vnHgTS9I6k4sfe
HCKGkCy/swKCsDQ4mKiZXY3jfXy/2x/6M51cOyb3uVv+aY14gzRxeoAnfXG2Pa+NI8DN2x3Nz43F
PX/zrwUM0JaQYUF8GnQIsejowUEfnwD47uYDFO4LF3fngKF9dZBibNPTs44+ECx29nVUjgPYsXMb
xu5Ig6za1+zXiKk/69nUtzhYvtV2AHdv83edEIBauQ9gc6Oz/aceRePu9vAfO05qMyxZt0D2lWWX
N6OaXJrGoQbzK6qaavfSG2DvG9UdX9PzsPK7UTM725CaEIw1V7u4Of6E2qK/U7uafYTKtmdmDtbP
E37/we+AG3SMouGGE+1rzuphHbFi+sF1xH4yQMFd9ogW+xdtUJ7EJmSpRVuf8tFbYhwxtPax73s2
cbPu5/Wn6iInQtybtPhx6ZQPtXqjJIXIvP4m9jO6rn+iL8tTr8FdGlVZB1NYGB3Uc7PSC1EYRSKg
fVlORBPm0rU6aCqOYmZO8P0E3vsrTb+8mjg190t2zXPHKBevvrXFGJpcuXQu5Mn4XiWljpb1pqGO
XTXqkVvguLD3qxNKSXW/NbiUQXfW9iosmBD1/KvpGtNsGNkJP9tZ94b46ZhPDZa0fkL+4PL1Mtjo
TXAorw1RHrtz/Rpc9PlNp7uHmZs3YyPjYfag0V2ZnfPKuV/cEJFlCbhpizG63OtPgZlS6IYvhavR
H3llW1e35L4N7/rRaV2ti6bv100SoEG60XTEA3mxd3vr0RumQt5d1Acyvg5kjV8ys2zmtu70y+H5
78MZgOdGF7gniCuwV54MXI/VtGfXrftfp9I/VKgFZrXHM3PZzvlhzeMms2km6Dtv5NH+6dvHvw5C
0h2RJtE7xLKD9/WAt2MtbtytL2AD8uM2TYSTy8rrOR9mXwb98Enzo7lEM+Zd7M9g/qXRtKTvVrea
VmBng7crs0EZUgYJrlPmzn0YzDHSpUD4iNJExwPji5uFaWU63YY/btffMQo802Fd66hUOhMIpm3b
Nzyln4906mzdYuOezSwaxHTOzT/aFW/PpuiJtrqHXiISbE5k0qG5juYxp3jhfECBaMoAcVTxmGYf
VaStr4PlbYJ1C80KNbwrj5YGuGkHE6d53p9JPw0HWhqYNCsFVWkB1ksBis0nqhEfOnTbxVoDPRUQ
DTUukzpyLdiCu1z/8HkRPPykzDLfTerIYOo5WxS1h11L5X66tdOXyIuHDUbsYfYjfGDVSsXcG9bo
1EvmmSpLTJNq0PoK0fTc20XehaKXMxh3DIsmpAaBllCZRJbIyp0tEvPK6bsVQ+gFk3xpikA72DE1
UXyIxemnWJU/BJOQwyh7WBR1QMSrkdYGc1MYhQwpTleri48iEK7Lpf684Hd0YzpxD6XwApMhcfod
tR9urB1jsQ8m8ohXxJ2Oiwgs3MZ92AVP5eNe45KW3IZx8toKsV6dYX943IgJNZ0dOc7b3pvVolOS
dpPEcIq0aXhybZ4MTrj4KflXRJK+W+rb2QbXki25N1GqRkq4Qs95NEKenIFHEe8n4NSzIkXn5+WL
PiApVx23eDZoZnB9kGGS8l7SIZOqMffAy7FvQVLRaclVxPPjweV7YGPBHGfaczVTZuVS3j/F5yXl
821EiXuBjyHJaoT2Aq4f7Cvji89/+OCaVXPulkaN5NXrpKskxyxXio6LU7Naens2WhFumTS9Lt8N
fYey7NZtoSkrmqso9SrSRuQGRpsK/Snis1XH4rvGeCMFYywasqvR3MTGB6Dmh0+dVJIBWFAf62Oe
p0A66xT0uhuAFCCWDxoD3CTNksq7sC07Je+qmd+ct+mvUhzlEXGD/Q6cK7jkaAQGNNKYwUTkv2eQ
1zpcDR9Xgwf81j5aUZu4XFzX5xBJVu9j1rytcxu0rRpuNkfzv23Rp4nDyPmGzQzVUr/krue5pNnI
sPJzdYmL0i+47jh8Mb/JqloBoj+uJirwYrT1fJvtrFFC3G1n32TlH+3T+JvczJWmsJkfEbr2/7nB
KLnaL2DyPvqXc/OoKoebE7J8SabSAgeGs0L0qmZcZ7f4ilJFha2V/h5iLMIjRQ+bBItHGRs71ojM
uyLXyUV3YGTZBAgRuU1ZsAbcXNKglMJPxGRZC6u9SjvQcNfnNUJSrIZikx9xvxIp2hfUZXoz8uqb
w8J2eLGgI3vTgf5b4uDlzKPiMu4b6VbekO9J0YyCA83T1cqvyLlGchz9pAsv2B+B9qb8xVZCo3EO
Wa9FYVCmXsN8lSL/73Kz9iFintwtwxk60s1jh8gfTp3livI3C7QzgCkhl95HG3OUFtSnZdoiGoII
eXMsVHJJ/dgnhbuPYrg+oqtDtzA2ZqK4SBfGb7mkg/5PPo5fsG7NGAxFxtFqOSvR/Wn1UY8hNvcr
FSDlH0ao4ho+EDdVsJJEVHF4JK2kXwIGMUvzNMC+UNZESx3ZT1nh9ExJhzFaMDsop5PH8qySxgtK
4MOrXlHg3EDEQZWeiBAyQoUyv/xaZJFO+l3mAJiZmNWYLU0Rs0dQtCR4eaeszfzclZnNBzW0NPOk
j9mhvdahQH2EfSzNWLVPMErwAJmIqvC7bOFwfPHQI6KxE8I0FSSYKVCHBECQJHGO7HoaSrAMc/TZ
uYDvgDM31E5CsJF6nGVE90aIrh9QDBT0rhSKl+hUUWy8zPfkgoY18ATqVwwRYDdQtwnr1BR4d8pt
2KJNLxLze3YIhgYQFtKQh18y+V4al79avMm6WOBy1ojw0336TvZQyv7qBMee9NPMPRgOVaqHT8PR
PYwqhnd3EZx/ygeEaEVDve61eXfmRx5Fa0kPTT4aKdXGrzNaV53Ju6l3fjKGC7jYQF0L+nKYKFET
PEEz8B9AlBj5vd3fGTXcNvO8pD+oVuLSwFwEHxF2FbmkQzZPoTfrLxmuaipmceUePGyrx1FyoScP
ehAB4/VAxhbL45yg3PQawXzicGiKVbbBQgYohEnr0gWt6RimcpWpDJHJiwzxWjAMmoIaXEH9VVAg
GjUU6skTAY5eJu/NIYWcCXQrjEqttieVGaYFPymI9FUpLu7jhNuBgDR0YDOmp0Bb0OISawaqxlxk
A7k3IIeyNxLkkPO1JtZ7TusX9KhbcgAGszm9eOsKVkrORV/qbnSLJ9PGE1FJmy26f3WzNLEtHlUY
GlbmLTohqcTakK1/H9yXiO4Pt8E3n/eJ/ORyzFyS/Pk9t3TmgA4iZFtDMLqT/x4KEX5FQNqoz+AB
KHqXndX+bfZW9C35GiafqbGVEoNOC7YmzhVvvLWgKYjkaAgP9I06avulrpGlvIx+jfSbbMLYz+rO
9aNTMj7Dpq85NU9FHe8+uo/0ryc8K1InYbdMoV2Z44/a7HRKTJL0YK+Tr8FYKa0b7jg9FeiQfypG
FhxPTel+QSiajztkPPBwcBNDCRKHJ7zg5pQ3aT+h3rWLDrVrUVLgOhLhcagxuyY35ZKx8BAbmlW2
w06HROuK7Y39Dl6ImP5glki2gPKtplb0T8gbxFSgPcZ/B/8nYXmZeyCldoY8D4YvLbQNFHZEywOv
/CkFuTkfRzxRO6MQY1MDYFu2mw5qFhTUsi1xnTDNM44msRJdUGrmPrGBbAv/gV3unHJ1nsGkjHQo
O3BpSBUT0jxzSOdAmeJINySJFRBxi2ADQ7/EA/FKFBaUkxNu8aRJR5xL5dxFVklM8f4otD+VPqUV
qX6eeOJe18DJqgMRy6tDmRqSynbsiL4i6FEQ1byHi+2V4UGk+vPE07QyPE+C4U8S62jju5YXDjtp
WuTeUJQiJEYXBaAYgBPBsMiJLEjzFYUINjXlCCVJo1nt0yparaA88J+DnqdEE8KKhDXwzxXq6pKD
GdWiNj3kBwMFSE6gw7WSEyV14pMfOGKEfxF+slP6bOMxSfrUBDGYcq/36PPgYhqhb+RACCOCc3RX
VqGkfpX+Wqw6+sohiqb5ybhZf16O9AP7JeGQG+10hh+aq8OKCFtz+UigB5OLN+UiiUrLySC0bwzv
nR6dvT/f6bVio3qwCg+J2JmWFjORxhISVSBsMxOWCN3pNf05mt3TANIQboTDnLPYcY1O1jPNCfgt
WVO/RLVkWZGw2jkuZXlB2H9hECiS/agdi+o8l5cXsrYI/aSMTpHv2UVSUsGSzZ45Tu48JyKIScGP
R2SbHPQ1JMEgH9oOBWaV4EB64/MrWUQrwWz63BmwP9BAHFclmwESMYQ2Ny2NryqtbbRpGvWJMMIU
752LK88IiZOUkTwsIJoMzk7YYpmPYq9lsccomfagX4VdlKvpPftnGPsbY7RKt2tRDwU8f4FnMz7F
kSNjv0JeTe8PSON5QX/Q4WFcsdU4NVdQUon+5DACh3f4Obj4Ezmru4wLsRvZoxEf/SGGa8ffawR3
R6518foByhei1B2DaImmUFxF7KxO158J22PyCRZA1wNBpwWAFM7pQtIRGB9Hq4aWIUk3b0wbvZZX
WKLYDTwsRCT2/PAuJqKpZBoiyUqXQeBBmaVuK/QjTGy5U6yBaIA1jP+EKfBFAQcrOvZiihCKFMcb
nu+C6PPT2wj4YUXUl9AZP4p2qdMn/npj2m9LWqUaeptCbPj6rzViyWBHDArRfzf69H/Iz8H91SGV
ARWZYaWf8RO7QR2bPiHKJYuWj4IIKhMA65GG4OQBRVIG/LksovIm/xXEU+S1GfDmAiBuv/tryqES
yevm4EFLj/0933XVboawIB3XLr2cH2mN2Vgm/mmeuqc1aJfoPArFo+e3jOP0nLyilkEz4cdAA63P
pRPegb69S2/0u+nMclo0J94w48WFBDFDfChR7zgif4rUNGP0N/sVCokJ2T5e2jag0X5hi8HHoF0v
aDECfjQ6UMEU0TlwGnoPoMqhht37jhq7Hx1RYXUP6/uiuYfzPnfndM8imn8Ii1j6GrFXERPJ+G7L
mLDbQHXyStuhP0abAk65Iucj+XhlO8dCGEEANu4tXCTQ7QqWGJofHetyVxCJ0GpGT7DiahL9pUuI
CMgCmI6B9uugz5RpMvdQYPsiJ0nmsUCY6+KJQEXDuGUHxrZnzKFLP4bm2R7NgWotvZWt2rB4dG6r
NHEgXummaLo5Yh/KJsc+PkX1eofJM9MswgwQbAlxxBDODQjJ3MLKwAI84F0RvWacmnadcAi67nob
uzsPeYMT80ZchI+/hqrFHaHbyUUfDJCx1rU/oH4auhDHuP7k8vRvWRWIQocyxbVB/hn1564naqlw
xTUPZZPk6cYTfOcN2tAcuaD7FJQiPysMFdY6bHVC8Tkg+2kYpGsWPk1N7+c082EejSRR8iHbOERf
68M/sJ1CUjakz/kQci9b0nk+/2D26JdzjbkXvA24+Ajf6D5tuFZuXCjz4Ft5DlpiMlsj3FX2MJHD
4+pJzBeCFJs6lqcKeWRFLhn+BNOpIdmbtqGjvOBl4aBq/gn0sDW1J5EuRXfZRaYPVzwtky2VLYBD
EOoHfMaUMQIWjfQcrRHbHxYZYmBjhXGPWznIErhzXb2XQqq2kw3i3uhqzL0ZM+NyxpMmfnYUf4x2
YdmpROAff1osxCXEoj5FGlbq0JWJiW1riqvrJtDNKQJ7uUHERRjMJsuFJKRCTY4LnF0mJk9AB8TO
A0qJpA1WqkY+tCBmrO3zoNHBhl5j4AZHJqNGXUL5Qp6+zy3RrGeN0salrEGpSNhU8+k+bji32SH9
EByfagEdjPODA2LRgmWJbehKtxa7lEUFrsWqo7kmGngZ29R6iZ4RGSEaRxUMiWbeQowWRxukt+oe
IOipaOVNG5/VuS1djqdsrHJjnwkUgh1i9j+3DGyQ1hSh9HzhzlxKfpyh8f7Ef6lhIE0CRxNJNxLq
xwi124RHb+fcsuuKWQw5AdYPZadIHEhnCyiTrKo10rl3lBQ7v+fEFlVpZZ6+zghiHqGacSv72dbr
ixKT7CGmxiyZq30Ot94tb9eUuuOKSv55NLv+JX7EbediSZg82/l8TOJwt++ze1gfg1S1SEYeuXol
CFaa5HsCYvGXTcw6S1ddoQond3XDR32LhzyYUp37vrPIFArFs04vxvExhuXJQIFZtUG3YpeLvqgt
qXKuNGGwreC5ACi2eVZ4TAAt5Qk4glwg54QpL+AEfRzY9RywU+YRrHU1JItQ0Z9JLogjNEk4ebne
tzueR8fHg9oJiZw8VC+Dw2A+iaaP4JA0qUwA3KMyqALNaQZD1QLYXICMcNS8X57TgH2GezytnF6i
ipPliDZY5QN/qWJnYH8IulOSYR14qPCy9HDHTEsQBgFzFPzD4vRQ/YFRMIxsgkL0DAn31Il4jBH0
JS+A5fNrYmGjJtxMGlkaVWTptfEfoxDzEHYjMYXCRYE32RNgr8Hmr15QISNIIgSSLVD77ecoRA+s
geBXM70GE39Sktqw+g46GBx+SzSRYajsipP/4S1XZdpIBE9UUz0BH1bFr84YOd8Vvm28gDSFwril
O/2AWWicDJ8WA+vZFrB5QledrTIUHIR7YnRWsD/RQmtH6LgZDvZsPN9yauh5sG34jUQgmcPitNCy
fyyd2ZKiWBCGn8gIRBa5ZV8U9/XGcClRXBAVUZ9+vrQnJqZ7uqfKUjick/lv+c3ovQS7YnP7JPxM
Qb4yBheNab1SSkrATvjuk38OR1wzh7XFVGfW5ohC904HRUX67r4DfWpND57aAZpWWH14MwgLRWsC
rImYmEB6Gp7BfrATxLWWgvcQSCQqCULu4ME8+hOWf8pTtfMObqb0XJ2CCdm5x4q99O6OioAf5pyl
fNoq9sRcr2atKYY1f8XUdua/ImoZARQ5o1fAcNPOFxPDJOQmj26BPCmTXAwka9V1HCtgNnF/Uexa
zhN/rOyCNiBQGy+5GR0xD/KOWNP+Bx96cwHIitjNNdDxuETNtRYmA6EZxiqDVMGT34y4vjlNzaY/
i9Mmg7YhvM5kpEJ6hzU2/lZ0BFgmSFcOFjagaXf6iKUQLUNwWDo0ywH4ajtNgfaqcOdaHWXYdgB7
abKoQQWk3fHwXaMub/LG671o+PtgegyWY+4yQz5JwRzCmYEGxqTW846B2EraGZ4MeZd0hnTvn0Ag
qUT0JmzipBf+5MqEr7Ac5d/X4uYe+DuPaIIJJTYlLwgJmy+154TYQ2hv8eSB4Ex1v4w/qA8pN2xr
xYG6BCsDZ8PBx0l9AYIi4B5WGe0DuaC7nPhr4sucOWk4wiy+OxZ5bUvXBKERBKOA378xlpFQQxlD
tZTJKRgTesxA8aMbAYDeicg2Du6laNWFEpbCWExiS3cuQ1DLpOQZdEl5CJ4LDc0JmQrZ007gKsCR
3cbiyopOrtCuAZ5/wi8iQZIMiUIBmel22wFgyNwnsId302Z0TJufJBgZBjYcd0v1r4Qxu1JgfpEO
IyuavTaNIZr0SSO9Y3REbYm9r4mvoQqshNrym8gf8U9R+LYo1EHkpFDhHz7GmONCStP3Bjoc3ErM
GVYqXm+phFvoXDihQ+oh8sc3Fomh/wZwZr8MDnNUxYycoDn4xFMXnQ8kF3Dx3YYmmqnEPctse+xC
E/ZLmukByYcgCO0hTMWI5zag9fsdPT4ExO+UoNJg4a5X1C5kK9H4kxfK5hkWN/fe1Wa/MedEMiSH
P3fAAhbLBRUXJeCq5j/Eb3d1L9goqyGlOOgaKqXR5BXQlzPAnSUoB9GOJ0fwBPkLGijG1ep96B7a
b3ydId4pukroIJvRw9KDMh6cb8oHJmsQeQHrv6KLZkISU0JkgLG81MhJGwEyC/c7aYfooimkOlD9
5/DJhsSE+iqSedFfTh00hFE/6o2DgK/qz/oe3g5omP13oOzUlt2GgBEunzId5S6gVCfDrC6FPkLR
oLO42Z/oOH8QzV2wF1EsIfthDrqzE4EgOtXf0AN5h7JvKqAO1EpTc8RzSo1FQjOz4NrDNpBbYJKq
oVxIb65YxhpRnHZNiKs+aoEO07KG0yq+00xy1tZMCPavpndjOjXzqydX8HydyYmrS/KC09YRsLjN
2gZyszDG5V6xgTxPUXQANBDJl9znZMnIPJLCu2xOR//d9KsyKFHtDL8ANOQsORXVa5dS0Bobw3PQ
WPComLnNCHXOzxPJGJsGlDRi4rz/foUqIaBjsEWGjjbv3m1rdZCckW1SMAGdia2kmqqBunz6OTGs
5Fa/++rwZno5T3Fi7czxV+sXZEc3ho8DTHrOMcyLs5+GKsMj6X3rePXgAhLX2TNHOEyILP4acYMU
/uR8iVrMB/rixc+y2Mwd2sBz7t8RFzMTBvvuH7lLKiMbFZuisZrWTLu4/KFy+vDgn/xsah06LZnx
8qE1eHiMiWQmaBYUurRMgO9VkX7Zk5u46YivzOBOdXTxFgMKAAhPEHbDAzWsxBE9EX2gCm/dyee7
tccqCo+291bsC74fAg3SG2ERg7Jy6WMVaHvdPVvxMSObjGHN+Ena2GsiJAzNUZHHdexeEf2eo4/l
Pchhq/2KfbKnrVVkilevUY8KtoXhBfnl+KbafC9any8tAgNTJDTGNYJ79Hw5R7DrywDVx/1gN+FX
jf735WSMbyLFDZtaTl/uvYyxQUD4nWVOCZFmb+cRUEgDhedBY4j4lwWeomNhi7swPQU6YYQ8yiD/
gyRp0dlhWqurRU6FZnQueXJES56siHPy8qDgWCDclcBS9kfmiX8YY95G6wQjnV5Pnqb3PpvzqW8y
CNNp5im3u02CzRVwtnPdguQQIpWtV5+wySZeSkDQQUwrlRZaLy/rKTMUEm+2i1dpj6RWzglOgwoh
MdAfneMCwdEtrEZGqBGr+gyVDrns9c29kj3rZRWs7eT2YGcRIm41FE723kVqd74FGnEOS8LgS8Ik
mt7lmVqEcDL5cne6RE9QnIwn2ah8UNoPPlQaG5WYE+/qtX3Kaba0dlKUXjs8hweUdPmkVfQvZ7/z
9F5P3JWq/6TYf84bmP8drL6e/mYz+4DuPfDgk3PzAn2hNBpTmukO1YZKTPSMazFjO6asqMns16Dt
dg9GHChoOwew2Z364M+V9DYnRBEArYhu3uroWTzrhbeq42PReWkByqJHI7TYaoqQuIq6X80Phv1K
y97Rh7I+/JHn4xw37cJTTFZ0r61s36f+pWeet2JWLQoSEVPz72a4OZ9gZRs4mxg9cQofTCaygsUd
1TE4zv47Veft0iVY/bLq6m96gm3lHxsYizmJdHK3avc8LODcH8n17T+oMAiY5kln2k3pfb/jCxhb
2EDTWPoaw0mdWL0HFckUFPFH96m7OuUt8qUaH3HT+XxdUREULQ/IH0b0okWtA+cTJ3rmZGZXpaOp
wxfg0CdCVQK+WIxelVt9O6fmllz+T9wmk5GJCsAiJCkdGXqu+a/KKfVE7VY3r2S+ZB2bo09cf3qN
Y2dlOrctap0mmCu6x1PwIUm8ZRePcGWtG91L9NL9zmXMFSpWZO9v3lSSdBwstDvH26XhfFBuqP7J
La82Hb06U0LURYWPGAv0Nx7BXwhmTDYaOAu5bCxQsG9QUQgK3M5t4PMLihVMxLX7wnJ7Qn+C3orM
CaQt2KNX8BvcK5zMz0DMzjp18XctMK9gt8D9HAscmFDS8MznLuOMTIpXqGgSmpmAMMl6pggJVmnW
g1bwecu8H1l3Esu04rvlHcEF004R1RyoCZoKTr4r5ezJla//cSjrVO5AlejoHUE4OHLoLmCV5XNQ
Owj+wTkFEyU6wHaqcVCRAC0fVRQTuafObqgHr5MGyVB5t7UguoRzX7B6iCEqXDQafbanDolQ1LKN
iKQovt4COyFTqv+YgaCYEb+5nKdl+Agl9KoVrZwyaXSkHDx0VxAzO6k16ADZAvhG+daF/A/eGaXm
ib9lOKm8xR9GzHAEk1fQ0jaETukdOsrg0CH62jNdpz3MJ+e/bHT9q4iZ3VgNOxvlS9RanxkdwJ18
XSipBte/ESm/65yNMqLwI4QyBoV79zNrLPhCPnFwJWCAjFp5JGlIyWPvobOllP8kIPI0oNSnFkyJ
FGLCa3C9YwoiNqVQS9SQuz5hfXdvg1tc9R83OK1DeFmwCFykdf1Ln7AY59ttTrTQ2GhJjNV3IxTK
gZe5DtCzJE9wgv0euEaqmQvAATWY6bQTMrfXtFZ0ckuO6rj0z7JxtSZ3fs4n4v8ckvJmF4pf7uKm
xwAHdzWvO7f00/kwQuOmBt8zEJjii/WbdRsr8wPBCa2g9re/WUusgB8Yjnac4Bf3ac80WwIOCFzh
0H0jXjpPKXCjIzorHfh1C6hDugPVpkGSDqi01MlAjhi3rV+1R2prt+IhYZ8iJR2Vvw3VV0EqEInr
zi4RNjqZwoHDTWq4zFnzucGp2uEXDLTPRvf1smd02rWwYTn39NSnAfO+noYubVhGqn8Z6/GNFEof
aov6BnXYiiOLdF2DyIajiNbMDw52o6cH2fhCLgyBEXyOTmehQee9nUtni3nKm4nuZeZRTQQ/l+HL
7m8l9wafxvoPFGtMR8BgbxKLVQ3slNAFF7bA0f6kQxCnBAOYuFoKnrcj+uU27gQMHtcZYxO81Rg3
VkYuTNvFJ9QavtEYhCZ2PgK8mDDhY2/6XRwx0HvE2VD2sgUhXkK0S89Am6wicbx6ufdEy4RH8xZf
0YlIJU6DjW4WByJkEouE3cVXwPd+jb3wfhA57qOTrml64YMSfL0oIWSljRCEu42dKFyuA4EW+X0C
w5FQ5dN/C2IknFIBbc30bEyv8OcCJIF2zgS3EeUNTwOxHexAxx699a1z66IGQ7AwQAuJMmwDkdX9
QOkYGx4PT0jGsp+3XQaMOPwUdtjLaKJ2tI7DUzB7jHhQepN611xXY5Fzeo29Ti5IxI23Ageu74Sp
++Mqfu2Kn/tK88C9ZjF/uI9lRAJC5X4Yp3OJ9ID1jLtwFR4hfwj0kRwsDV8Tt0Hbtbqr8NQ5QdHZ
+E3I8kFH1+i+vDc9CNc/VViqxGp6KU8g14kci0m4Ezm9RCOQ97/ggkNld2YLb819mEALc7DY9VyW
9QIzF9AVOsGrLazhlzCRPExh0fhzLHeT/fHkjzhMuQ7kSmjg9mkqhPFoDULDrRu4gy73Cf8W5l4Z
rQ3KD6I05b+9RbqY4BZj42Y730HAEdyaTB3OWbmd6PZkJ91PczBVE+xAB3kfv5NeE1wcgCywaMVv
/mazGbNPEPJKEz+fTplplPksDjhBl56QIxpml1OIUb9yPAh9LfzsHvOvCGtEsCOdvQ9KxZKQdD4Z
js7fiEZeiCSxA5qgWCsw5mT+G/LoTqXxAjIFjkGqBVIyCDlkAbRYrdKKVfCBfGrQb3QJO8HLQb9Y
q/yQ2uNdkGADLM6Lw8X94I6f7+aBKkdSbedXyBR+gzvDfICoRObVIxd31PQ0k5/MoebhbJDxG1MO
lS8OfHxngHHLLsQLL8s3TxsoZ+a4eYQGq4MNsMUqEHkFihxA/E/cwt5IP08o4YlaTwEarEADktbu
WMRgk6jEGaIIWJK70xs//p6ca+INWzsqyTtviYL76YZNCvFrqHwA9abug0/s0Scm7rdFNORpc2z1
8tfgU2/L8PPMECMyGqnpq0N+kNV51QS00htyquIC8e4EJJrjFq0a4ywq/4sUOvjqTsFDSmBZY/4y
PQpTqvhiRneqIykbrxS6Sb68Bejw8mgFVuB1WkCTWTJ0LPoAGoIopUjUEkKUEYnc7Edi0ZghEyAP
cEYXcW0m4tkJaQ35kwxErMJDV1+0iJAsJWiyDywH3Fm4RdM54rKif3Q5YK1IZ41SIVDSuNaCTrsB
MOFO/y0x6axZANzj1ghTMm0qV57FfYdBErmZ1l1N5sJlaIFEH8M9qfCYXXDwF0uF3h6kqSHD6t9E
Ofhq+tPysdru3dtkj+g1OHf5zHeaK2okiiEwCWqxpkcPIVxRCz1uIXUBkKclog/IHzpnVKqFi3Cx
CpsLLr5mCe/MX62+lCWtMaUJSJ3I3YQzZtSp5BdVA04GMqvo84joAGnjeGB0zj2BliMexEG321wy
lMbPZyrIMFTkA3By9oUnyZYW3b5bQlHAzZGc2rfI+iNFJJL0DoahY8tk9K2QTBKnQMqyULWJFU6F
wrXsHiZPOBKGlgO6vV3UJjxBOTs5XHwkoJAY/w8upDG/PgKYwWHwdjDWQYSwFXAquXefCIgBOCtb
ykhEhgxVEZWo6qCwYzMaST0J5/hj1t3ktzu54i+f812YRDie5K4K8CIF3DTZgXUgbeVGEr/rysRV
kUZx/5C+bRQ+KRhigaFRYpeFs8XaABoJRP6bPSbbyJytoyXJDDz4xIzwqqj/Wj+QHBCd55YdI5zy
Y0c1O6tgwSJ2eGOQFHqe3Q0olZk8Him/GEYFR+VxQSEnSw4Wzz3N2MUEm2XxE6UhCNeJpugyihF6
xuEzUDjCYPwGU3FiyXfJheJHi3x8tbzxYiKFkyXQZK6GYK8tZOQwkRLPIRNxLaa48PZhKSTMlIcX
VFCI9Zr7xy4D5ytTuNnVkALAOnxkI5wWofgA0UzXHMQqmDQbn8gRfrSxyuRnruLIIg7VGDy8hBsg
F2y5XBKlADzCP1xdJlHybuRxkR8mA265AHwLGPBlfUmNwIBMkfdCB8WEYtYyRQd65BW6bOJiudCZ
aKJGUh8M9sw3ZX3AibCBWjRiZwboltOXqzEe43tkwV2jF3MiRPxmse4i2YnPDEp6+iJ6kEv2m6LI
4N1DX+FzgBLwIYjhwe3K7RaKRS4i2y8wtPsQeSTKQ8yxDDqHbZY7zcUTR6ccQgDTIpqsphI+Rlvn
bMxk0xM1w2FBQL0Y6Xsk5cRAuEK4oAFF08vETxRyspSEYnGyGcxOcFqxS8t63RFnm/wTeAt/kiMt
PvpokZp9fJuMkUUmy3c/4mz2iG/wSRYT/yr7mXkSw4BWDhJKEPs591Bm6GoDucloV0R50pPP0wTC
PC1FZULGm2D2ckn+xYewC425wNGBlVmgEvn25L6LnPVJEEw7+Hd9ziS3v/xVt8n/FTYgebn1/ilj
p+CYUIy7nMMtCKdPIOSXCFPkWZN4PpYj6xEtbcPnafzNEZ7K34oUpulfhqw8xiiTAT/XBpyB/PFN
gry8R9NujPjYSpDMX9z5Oc8e+h15dbmSGNxcyaaR6S+iI3x1au/ZgYbjNsuelIUS/i+6VaLsJWNf
igMh3WS5ck0lA+fNDeqRsIf/kvj5WPLuZf4oNxzLkp3AbLooxhDQ8do1d1vGQPF8yasIXQGVi0Ua
MYtoSQjxywis08OehNcjIxWBhrAiTB3ACAixweCWZ0cOdbQZAoUTDsxonmao2+H+A9tKY02tKr37
00mR3FG7MejO+UjI1weIsZ+mzvocTt4BPBaKfocnjx9BiQXYzMNyudp7dzdPzpHewsn9fzHSGCkx
aimGQWnBF55bPfBg420UGn6+3Gy45lJUTRO69MFU7j63AxVyq3ecGt2XL49Oa8QeTlIO91J2K9le
OPGkipON0GtV5Gej/4wwfCEFhe5E0usCpHCbuM1bEMrrg2AZLovXjOoVNNqhdgYHBHkshdqZsvnV
9AyjFUgzOIqnsqutwANwiiKTyH+FA7C02zC8A7Km4+TCz4IYXMAKYm+isLtSKj3Z/XVKKESiSwUF
Z8MZjZqoVYOq31xr/h0W+ZMFGb0eUXGWp4RnHUk6w6p+5cYT0AFGPGWk8kwtA52YbkZxO18ozgZy
4LF1lMiccx2qUDndS+/ATC2f22KiXsCw+nXOYazc3OPNff1BcqPy2WmbapO/otaz216WZL4rg2xd
ThkhUXsX4ihYuDob5Lb2rqqrEy5281QeUZVEFw26mZSs0vlc/LsSlh2dQNeq4Wst2r2Skt7UaWpw
zrOYUfbg3DwwveTJjs8u9PJJn/muEkZC4dWiDbn51iMBhlb+zIfbKBfohYqjk29XfVDAM8UHHf6g
gJAiGH3yhy9RMb0r6eFEhOhUSzBqOAxttfBvKJ5oe3gUTn/N8RfV1MmOrA26KUIOQL1JUQKnJKP9
bT9A/RbvIQG75rA11FxzIpEb9EHyG1KqBrHQzHclu8LYtW7UF6ZMenVezhNn+mHKtJrbNMXuVRKz
9uADw97oQTVvyXzFwdkOSvfY6SiROtbG/QZ9Pz8BEKwxsdYZMcFvui+8YfRvixpxZNY/9vN0XUUP
YkaANQB3RcJkLTBOZL1n99FDuYrg1gFIvuDj9it63Xp0BtJt7JmMik2Lxq+5X9P9huZe9UsCviSi
rui89x+36RE2dwZ/ANty8Swhbo1xhkGVkEoN34QOIDj8QaC0wbWb/QqCKBvtwYJuzrP7ZNjmiA4a
vvu9/Izxtp5sTB7OAgtZ0c+clsdT760BE7MX6N/XUbat4Nip+8faCbbPeKv0+fR2Ydl9pW9S523p
J53nh3fHS3xBWmCcv9NzqPpvTHqHo6P4ZAJpvlbYXuHjMGTkaPCgU2P7CpvBwxWspbNVmcvoBEqP
C+tthwEki3LDt0/txq/XGaN5u1zobDIsXa1X+x0PkZPS48cHh43m3j11C/3g6MPT32nCKmjmTkRU
HNVWRJADqA3xT3ip//r9zsO9ROiyp8yoZSxBh2QY24zPKWBSv3Z5q6wF+mV1Z/J69VZfar1Tx+wa
djUnBDFW7XT9pgevfYEvbIBg1sGZDORzsuoo9AoZTN1QRGmvTVRMEAORF0LI7InISf7fPcm6vL2W
4CSwWXe7XwOLbPunoE9MX7ANzniDj6SrzAIG7gkIu0aUAnKw/cZW9+202FbmxdG+AU4993ogk0L1
gbJtdPUA/SrhijBHzYAVBFHhm4E1EPCrPS+i6shqEbXzGyHCOl2rdoyc6o9/m46srgXOw/tU8V/r
L/29JM0xTDJoTsvoyWWKWJACHJyHKfQs5fDCDnBpo7fr2IsFKmWgpiY/G3+iOBzHjvdlWGqbaikw
wonzHLaAcW503AjGGYwa3D0+36I5Je+QOMhTvxwb85bue6ovmY6cRwANbhqnKU4HoA9uUbBgITFV
9wS4JZg02ie45o9/tmffmFRnAry/s0PvyT6yFWkkcUkS9dmfEdzCp2MSbM7YTZKaCfQQiZ48xYSH
bnWeXibq/DLjKc0nWYzvZHPotSNNJqedAhFdSnA9cjBUAJfYDHXiNCTvXovyzWPRH/6Rp/P3F/DD
TlT2JLi6fyR+J8KbM5qshyU2QxzgNZArOpFMZbopxP8wWZrHH5J3KOH4zNYjA57R5lBc3Zw3N5Ms
o7b79wxvs+CZaC02Ma/tksVtuI/aNmmkcuewJ5iJHOxmRmhXDjJHvtKQXc9ML12s5YSdEFbD7334
GP/IuXJ1q5Z9DH771cNXerNqLgncHfqjmbfqQSd4ht8I3msCo6CvPWT0VzC7Y59ZznfWVLuXw3Pz
sCxAfWSBXaeHIeooYCv+EjU6Aae4HILZtkPGJyp7qdQGLqI9KgzgTHZIB/An83EyoEnBWI+pU5aT
p7jI7jP3AiqvhVfeBVmXdspeRS2WuIN9PGKbqvqT8IWAy5v1CU7BeSrpPI4gbh225WGnYwZtFk4G
o4FeNEBf9YhKgLQ2hY0XizQLbEZsa9gcSMltsXfSCTiTmvGWLDIBxtq2s2CqMslmKWp3R7VHCIIA
kQFlhwUY+MF+DU20VLGxuS2dF2qbEjJQjG8YHdgG+2caKWN2RrWggK9zhodOGdFhMTRSyAY6DWY6
F+5tWI9B3kYIkvBG7mM2W5IsiKIbkS6GjuANQShojoS8vgKUTTeEdoNGJ3QWlS+PCEg5MrQ/JjZP
VN7VIMR1BtwRY/lD20uTj0gc1Q6iOrCO3EPSNLhjekCoCKsiOngITM8xF0IQ+KLCUDYrh7slta6E
GfCcYzRE3TSj/pNojczfUSyJeMdCKSbqL2lk5It9ADzMxqI4aPh3n5bDQ9ZjJxkd0dtHUkRQcuXJ
RCVKEYxaE5CiHGmMJIbgI0QkdfjhuyMIowl9OSAhvvQB9RkfgWkdFPPhgJ4XQBhvbpU0+sIQ3Rke
S8sWGlRCXABsib0QzRYMhovfyIwAnu6IbpnwjXeL/6ADoQNGowSDgRGA3n+vQW3IrZsySGXw2j6o
xjebHq0MMrk53y0NM6yNwxXmIf4JTmhUOt1LegqlvKfPkP5Rsivy6O4SdWHvCBTkdKVMvBLJIdLY
r48JECkpvSoKRixcbxeLmTibbh0Doyktb49m6TeLA/xDJlqJl+4wJ/PH/nbAOH75Iw9Pib98GgJN
F8sXA4e/GPI2Tf8VKTJTwluSd/f2kzbo55HO/NC/2PlYkjqQ/0UaNxa2HtHw7sxkkxaSI3G2vX2Z
7l1hzgrdfTjCGoPL+kiE3k56MreL3kh0+9wzPjyNLdIE6nwalo1ArGR28YkIf2Wfo4/Vpo8hmV0p
wzviv3Z/LM054UIiI2JH/CPXiLa9+DfGa8WVVombpN7rcW/m82x4i5bnvrYXM+GHqSdiI6Nf1m1j
ieqMPwFLGl3GFomMFrDl27v7mrS1DCG6UzAzEadSHBaWOtSGagoH577AHGCwwlZ/cJkZqcaIl2bD
NtKKbAfLNYYojEkST2lmmF+DNQPNn+XiHUlxZADqngNIPJxV/HXG13kUUuPM1aEAi9lPhIfBd9N8
B5aroYGobZA2pDgy9LxiAK0VWU/XXKyGzJL5M4b8PKJL+Y6w9Y7PfwWQZKovkHsCEQ5JKmgR80In
3kCzT2HE8LzZUZ7/828wMn8WinTw04zi4rb6olgkECLzb4H8pTxBcZ0cRwq8/iFW0crDnKVXD+D+
4ssfhIhT3EawoDQN7Zh9c3GJMLEFmNIYBD08XpwHwYFzfYo5kjk0ruKSaRCX/cm6okRllzwRRSJ5
T4rEQrz+JGMHgtjw8+EhVNmM2AR7gEiJAzt4C9zrYBQKh9OePXq6Y/2tqwtHCacGbIEVZDsCF4io
hQUTyg+a5F/vSZVLAIPPQvyyIUJqMQpy+EUhCfUBLYEVigZLDEVHHPOPGbLTvgmE8WvTrzSdB9S6
vc+w8ACVsPL+um/p+QRkaCQ832Edf4AIX74YUEy7nKK7C0hS/eeGoeOUacbS2svOBqAG2oF2KUvb
XbCe99bi1Bt8gmz69C/Jt79vwlKbYxOXEJrXJn4B7IVYwn6Gr0RmbN23VYyMj2dGwKlbpI/wtidq
xn6d26G701mfYo4swhJ0QYZAgw6QyOti8wXylmFEsu7wM3osUFZjgg/thQlwtEdtf3fFKyR8eh0+
Ev4fEVA+7e3OjERoCcg3KnrI6FzOPsgnhiBzeMYv7hKyEXZZTjdh3YWPBgc9exjfgj0/hbXqIe4c
kLgLISLwmByme1oLOhj+RMgUW92Hlrt22BAAPcZdpJigUwT8F2SkMtAGfcsI+bzzGn1BLWCMp4TV
IDzH70L0DtL7nhEfh5cUZAOF5ZjgRNT2EUGleFBkCsHRY/Opg6t/B0nmlQXqReouyFeBK/2MX6cH
joJ6fi1JIoJKghKgnVziRtR7x1R8vQLWMAEYBA7rJ6JQwMUPfyj3D6jIIEEQ5GgD84ccffAVc1+5
UyKKZv4aopR1q8eXxMbgjEmVldJlfa3+WD4AE5xKHW5fgo5rX3lPMAh2s4dXMrU6WU10+PawYlh6
j1Sobh7VMXwP6KqY0q5cj8LOkE9kHs5VUhzbYteaKd6Z5xH3cc7HrQYvnjseDjHqGHg3guam6hoF
eZSvPiAbiU93IHWHKKAMNOA4zKugtT2hYMq6JbKnPCy/3ewxfJeRogQZk/qea+ZSGdfYWoVtNTQO
PrRXcyGKo2uUB4eJAUHCND+PdUAVxxucH/0LxErumYtGgfzI+y5OyMOxhWfMwY6uz17bKyu/NBGU
Y+XNSJtkXh7KMMVFWJcNSXE2OPmYrxzJbm6BEM4/dMkj6+FdGTtx8h+opS2q4OS0QaR1h7C8ecZk
lccKIhyqZpDnmt+R9OGYxrN9RnOm+erHLteVRVhgReAdUA8xok+vfPj1lIgKw27n0VkjGYEAr9Wg
4HJnKQP6VgN1fVm/tmfLvm5bhPM5eWOrfrqn/fsZPPLZm3cLvomcla36Qt5GC6oGAZyhL+sCazoz
UQgIgucdndve8+TVK+zADNNCo97EFY/MQMyfbKfZQmUDFVjC65xhXadrRFrQ12Wn1rycbKMHPgda
cIsSqHayAxHKZxJHkRN0TwzBsav+PSgaTpOjfpFz9Jdsek2nvKCRJEGfDyrFSD6gtmTI+jd6u3fS
smMdXy5D0O9uo/dktAPjY13mA75JwwX4bNnfUbHWAjWuwE/xdVvBof/LKG/NvyOdp9tE0gn2SSLb
WmMyVufc+bn+xJ76GHFURS82I9o5LPE6jkZe4tw5MJkdzZ2D3lInkfDbcGrc4P0XT8bdazaiN3st
YVKgemSTIcHJ/zSO1UGeUR0CtH7I84CoQ/ypXsMvA9oKFyLjAbFYyK5n8f4D/vptdJRlTvWz/C4y
UquQzxwcbqKWwms5fMEKpjtFJmD0VzzB5Fmg8fNIUwlA/bi0wUm8Hm3OP8kzFsnQfVKqnkK/tax7
l/4FnQG6CoSKNzuH8og/SQ6HEjT/RFG0u87rPLzUnbuP4d1AfnOivm31DrduCUxwJwztjpannRp6
l1qg5HkhuC2HQFCXD295//i8dRO7d8NugVEVsYlUVnMPJJU2kkxxURa22Ef1ntVMnkfYGmAv0AKi
3l7dFcgCshLmGYDnNNjVaF8HzHGlCwSYs5hYXaX3iIIPtyNxIltr9LV6X+C5+8HTs+AV5fOrb+U9
k32rdBm4wvgHs3ve4nIy58X6wHjs1GCiJHeGcEj27ga+kPrb1U++ZmKcv1ehgZ6P/ZZpt2gEmk93
19oVz4O9eqSsKcbN48QonBuhPr1X2j54L0pK4voUDldjcBG+5Xf0MSQWaxLPqu6VyDvGldc0wsMx
5Sv4p1enykmmm8WPJF+qyF6xnyMMKCOkyfZVc8vm5MtUVzjD2rNeiLFX3v7Eqjl1yd+qGZb+8i/l
aNd8jRtHZKQOZWEjfG4f3tuyn0zFU4jjMOzDaYLbivHlT++NnDokqaJp+dUpOSHx21zAS3jIR08w
Y3J/G05JKuAT8jU4su//KZPnSCHEQlL5enrnPWZSMZnf/nVEYm9BzgVJF9TCVfrt6IgyOQYf5IOq
zrV/GdbT61gsW5um3dsITH/jnr1B9UtaAzkz8RaSq3ElEELFpqbu2/BVBop159LmTMpbzreHvgyC
RAoMcG0Qb4noUxjiebPs7wmuSki3R2wshbR7oUTQ7em714yKMDc6rfGOEnegzCR+30ibi6co3nnU
DI4hOpyafECeUmPyoHHLeK6ggA3Th0QuCveBAG6sCouvDrm0FQEDs8NkB3MncfqSA3vCgGbE+fhO
qCm+OoJup0xzpbs42nA22FgGxzQ/uJwEfAWQfYnTiEDVwtZ4njhqsT8Q1Ne9QiIA/ffyDqcmzA3W
vrtdMDj1TsjPZ1CxUJo2B2s9+FbkAmndFoTL4MhgbbIm6oESGEC6lFDUdHY36pGhKWO+/jIMosOx
pDDWzSCP3lv2SXaJtSgcNNL5cHgEzGJ2qLXgyMXrrQWnKW1qmu8+qFXH76jVeRGe9gQUtututdQR
Odcw01z0ySN42Kr3igi2+xCAiwHYNyvSPq1egwKk8oQYJLUEmXQJWB42++DV4RkX8Yh6f0U0PmqF
ktAGYdiFxrC2MvCx4hhbxYSQXhfq+rVTLZknJRUTn4L6gyONcmYgcSTSdBqICYRTrLxjynNHwyeU
k7hRLP83tYozrKJCeHpEOgf3Tpb+WquhQVLPlIsoaYhCnWNXR8JA1gMhw+LfhBBo8bIiIIFwrbkW
ZKh+ujXTnPTOFTter7ucE8eeUJe2Tdokig7PInfoXwoELCG2kG8vca3wjgYhY+Jl4T3Z+LWgzYW/
U1m/KcnUwFiyP0UY6uNDp4a8/GI8wxFzIhVUDPwoUngbR/rDtwu7ofI+mmxmUhd1M+9LavHVJyeX
Jw5JOoGu6ME9KiXysplvgev5NCgnMmJZZi6gj8+W+pHZjCfvxaRXT51sYM6EHlPWZ6R7sfDN0rKz
Se3f/oGWYmW4rLhsLyyjGNjfuA3ZThh/QQdbBw3b9C9EL756p+TVf46uLqWuR+FaB+q0Tu/9f+wi
nHFHI35G2g4soI5FXQjMQC7wHbJO6GHBXTTMKyYF8U/AFLUob7mLvDnwa6KFNKdEcCGmnB6sKpeF
heDBGFMZM5n8McRyi2Me37P3qyAfbCyyLWH8cZub3G/Oqok5azJs8rspgQy4ILG49j8ezZCQ5tLo
Q7LJQkQ0JO5RGTg5lEhr/5RIXLqsqoYYhja30XhDrf26u5R1Cv4GijwRsQAw/OhB1AlOOOdF8P4D
aQg5zFcDOOi99jKbtifZ/gDJ+0TVIpSfVOjtQHY1gi6Z+QvdTvk9fCMZkOsnj7VkxCieUP3iafz6
HyocGWNRYgx74f98olOyOm1HuO+KrUCMVZJkw7GJowtogKFhAlYBZmAXTgg2Tb5sHb+gEtpFEU2t
GGR7YJOk9kfdA9aFuFf8bNhNIJaijEbpAcmGTIK2SNKuJKKNDNzfr1c6capD/9q9dRs/j93R508o
iSVMiv8e8f3kc52ZPyt/I5Eb0pnXEaKjFMEsXKxKd62FrwB8kjYb6oiyxmvwg1H78lKihT4gg7yD
aGcOAm++SrENOJ81x7iN7Ho02pMXSroX2AH5KSLcFc0pcKd8JTAZgNo9uP3elLRx6H/4Vb5ehofJ
MCgxPPEz+Rf5niD28hpk//Iq6YoswwoZOHWlsAX81USclVS3abpY9Wjv5ctff2S+xIIv/vuJAhnI
i4g4XHHxDfHPHTLig75R9XWm2Yi03BrUfiApBpZzgyQ5ibgUqvAI6wOfB7jjQsZBXbT5qRn46Mkl
v4OPAPySw+JS7QUGfFcb3UKLXI02Hw0oxxP8hrhNMBmhwUAx5Z88Bvu08ZiBbk9FISxhj5kzQbb4
k31bVFxytf/Jw9F5ddoIaNpewze84+xCZ4wMruG3vVZUYDfXAcw+KF5kJSrBfSv/JaY+IKrfyuRY
Qj6BLEeeK6QwGxkKND77OgCegocZlA8G/826BnI48giazLW7pBan/K3zQnZFP4OzXfLEBEaQB15+
la1ENBFtzMHmSMQeos6QXlgsRDLORXBMAQxFH4nVh3+hMJzzKPdxXwVMWOLvSO5A3yvCEgn84sl+
8IRvRGig+1l4JxGWkmMV3CKTF5WXlJZa1BDy6K6QgMh24ZMIgBDYYy6wJ5TGv4mYFr8zDBUORZgL
a3gKjhOZzkh/kcCT4OgRA9WkQUqDsaCHY8i9iKPwHroS5v0WBuWX/yG/Fl1EyT/pFEbH+8Phu5gb
e/CZKDy5MIZPKDciNMJ/cGPmvZmDy7hEoXoKYWVc5h0iwWK8D0ONGWf8m2YLTsHoX++bvH8zWWQM
ryQwI/PmYOE1vcxr0OsyZhcMk1GLF9pwCdAgUp1huBfnN9p4cnDRdYncrM9U5ICYWvp3d3jwmY87
E63Xha/4gxXU/qPpvJYT15Yw/ERUCVDiVjkAIqcbythYJIFQBJ7+fO3Zp1wz45nBBIW1uv/UE6QE
ZJi8AtLs/cHfzGP+F+Vch48Mb8RImceSd/lEdw1JRYiEFC5yiHP5Q0VTAQZbAdzKWR6RE4GjU0R0
H4gmGSpDrcOMLbgqnlWeVwgoOTDyiMXTlmGPPC3XLgN35biIjgTkWVZ2cNq/sUbsNIzPQZEl8iOq
Syk2ZNncON6flo1tYUbMz0SGVvDTMkdSfh7G1AZuJam3XYFYHw4nxga4BhfegUHwAb8xKkniCDaX
hahkXmwJ7DVUsSzvfBZkckgdTxPZgfe+XLRonCQZgVeWq03KkBfdhKTcbER9JCm3XI3AyOhiaR6t
HS9A5NhIgvSI+sNmJzvqTyBRACBZqx+ZXiQ+29Ltyd25IWGft+dxhFdg3RskdvJqshFj7axQimGq
WmoOWDlYl2wT8G3Y8ZEbIoEEqFNH8c9P4a0Q+UqqFVbpn2AlQhQRjvENM7/nIk8STVHPLxigJXey
/BJpE9sQqsU/IR6CY8ehMNLjF+upsEgX1HkueYNijIjUYK4QeBVFoLZQoieoJBDYlnVMVnBhbuQD
g28GRKJRLsnLv+0NEicgJ7BRzPgUxKgg0qmccxIq4O8lN4W/PEaUExJ6I9cR0IO/4EQknK3+3zhp
AnYwIXKVcCNwDRGCI1MYZYKb/BgSFX79+YpxRpypTMgL5HE3D/EXKB9Ljdx1VB/AgEw4ZXBKcP/D
BClM/rtyeWnsrrFMT+IRTGjL/yYp8UC6K95WhBUWu/Id4PDmwKHw1mS90mKD4Jyrq8XSdmXo4HpQ
IMXkEzaT7pCaLKj9E3GFLb8z+PNwEKnciLpMBjMgd5YL7CAsCy9PeSILJMo6CkbnjJBLlmO5pERz
RToxkCFCTtqKf+vuAF/nbpe8UTXK2n3ZaswukUVWajVR6UHY8H9QBr58L4XiTkGbJc+GlNnl5Tvf
95DLXVpBNZKC88XoBrktpOxBGsiLAX2jYCKzhMV377+Zc5aHvd8RPyUarxe9YM78F3k5mB7KSNgU
6nO5l6SwzJmlcVr8V7tTO3HPCeFyED3iedxJhI9r/l6PZiSQW/FMLiBCxxtQXUmmPc2zJ1ou+RLm
6UVTecMTL33Ga6MU3IYK2nN2teF9CAy1uYXNhiwI+WnRoSIWBciAewICEAkY7wF4FFMgzyz1vFS8
gFbchxI7L/ktOUJ2oDeJDZiLVoCNet1hf2+5zFOPEmwiO70UNxdffItE8TnIs4c/gyEichGYm3ij
TH6nwVxgwY979FwLuhJKgTLowpnz89pESrxeCuKN9wpOh+rHlwxb6gOnXKfOE1KBLIMjSA7kz573
TagYVispqSgfRK4jdpPo60vslKb19bWsIDKQycEQYoCDKYn4+wA/BSVG316Oozs+chXS9xaJ4fxO
yq4UR3+Ra7y4rCsodMH8pcrl5LN03mlm6lHtI6+meG9J/8Eh8rdNs5jGb+y0B6K2bW0oMTYMc+LU
yhVhALp2kh40YUorKPWBnAppEP8hsD3/Rox/Qc0ANSJnSloIApxYx2VHKBgWgn4ibOIMNULn3yAj
5NrTf0Ka/ZYtj5YLsz1OXdlD06nszLL1sesie2DPDiR5QBYHds/phS3zzzQFlH+eSgFCoqjMMwA2
4XfWihhFYiwZWiwA06v8Sc4lc4e5H/vOneZE+h1ZK/AjEwQj7YzgJDpHgxsKazZAHl80hAQaaQQs
/UEvtGU1Xzfv7wgSAGZ4+6j9OjHfSO7TvwbSuwaCoKnua/4KcUGw5JEb0HMPMkOo7/C7fMFZMPqJ
+1j2HXaenaA1knj04eYUJkGUmnJTyQ71rzArhoOkcgZzujniTgXLaWT0AL2idDq057iOCY4Cv+Jl
pFfkZXgR5I0I9Db/6sCPky/alYg+2680UJlaLGuLQT8jQa3S7SgQpNdf2VoK75WISQ+7+o90y9gL
oJ/IihuR8XCi4jn+LfRUA2z8L/wwiKIgB2Oqgpj+mNHXcsK6CgR06WtMny6n/zrHp3+DrKEhDeQg
f5xEer80qDCmy3GWXx16UulPIX1fjqxSakQoGOtah9MjK56cnCZ8r+RgdVkm+5ykF6pUkco2NBzs
9cx3ljpVNLeyLIjM9v81riqktiyLCK89gC3+678KlHtFAa4Xobgk8ckEDlEA/yuLmTLBpiv1qei+
oRAwuLd03QJmyGMFXZOjrbAOVbDa8NmoaO9/W/N9SHEg/agAMbJCykOYT+j8wQRna/Y9EbNCR7z5
JM5JzpzsQ01Cu88OJE2yyn3JRnXzDlIgPWwa4APzEzgi/w6YNPmEyxHhpHKkuhTVUmjJ8ZPyRiw7
8q+Pf9JfDuav7CB7Bl43QzNqQjnyJRvc2Z2deWWWBSYmyQ4lmgPRwAofB6bBzSLDcaScB3l18rAa
dok9kfHJ2lDOMFUmGyqpecx7MmhF5JGw+Oy2ks9GjpytLJ/R3xhPZjUdgEi4VDWvJnV0+klwr5AG
fGSTnbcffsrbfbzKg8p8I2oJzqY1OJZrUN+fCslFNyHQRAEBRKlylvs1s4sfgc6S0/eJHIepeSTQ
j5QOIy4aDC9P9FyG25Ba8qSni7OzXXFTbggmdjs4jj001yuKAsQLIzMqLhy0ARe1012XI7h9kGKa
4BMCc69ZlSyONKBwCtoReyil4/D0cBtqVs1av71xRQgpttJsbaKetK6bZtoFsFjed0pFrtVtWsye
e6ua3o6fuT41hoy8eeGPJOHmAJOG5ZtgoBurOn4RYgBygueFUL0t7/yOP5aWV+MxCqLNh9NnwHOG
wgmjhdcJBxNjW8fG1pDk9yWCghljCCenI0Yk9rU6LomxlcBuJDJhGw+QvKQJvxN9SQwBsADiHTJI
ncJ+eOK2Vb1TcB8bkWEiN/owN7jPCIEXxFHPMyISgsI2bPw86i6raT59JmqcR/2jiaMzKKbyq9jV
8zLRA8KOonL+qOz9uj4R4WWu5cHNSOfPcv5JCe26uexmht2L77unmEiIAiMUBwOmSTA5mT+EM3Um
xLasyysH9wShkjrCTsvnYCRPsh/zxWIGUPJAMgB14SNlrkZKUBAMXo0+o0sw8GVQQuX2GbGMvpBD
55NZgM1SPj5GbZ7mTSTi5I6etTPheC+VAzpsjM3tAfRl3glFe4Fpk+kwbdyf4Pn/dzg7OPWXdfCM
LyM2/yPgCkztlghzY5vOVVF9APGsJaOcryXG6YRTzhXFw1J8rEDnE+qScIBRVdzXxpY0ptORP5AW
zW9Lzg9Vy0mIwj/EBkk5+iYxAwokI+cdvQaGI1Ij0uSM7VrQJRlAUB/IB8UWj0QECzqqApQFCFhK
si0wqaCBUse0C+zbhG9Q7tMWyXZD6gdfDxZ3GY8mDd9icQ36eIsOM1n98aWxO/OvCd2cs/pBGAWY
JNIABMjtH8DxSxgtKaTyFqcXX4AOdhF2GGPBAc5ftsHb12w9twdzqRkvVKSvHwBwmJOa3ZnYnk5w
wu7DfEK7rHm9jMmm0mPTiwPiNBiR1RA9ZMDErPV5Ktv7h+97jVuQwIBlEVM6pRNxAtvBWMF9tr0u
z0cVvjizJNMHA/kh77k5SgeyVpiPmDLdxrru+Ad2rFH3oDVUDS00lEl98eAx8/YaP/03vBkX8PJ9
9evUrpcA9sXdYoPjZlX595ZqHlgI/W9CppOCxyJ+gjfzv0/LqOT/ILrey5Kpiwft8NjxTb3M52+O
yOEpEUxTZaQFxpqQUeX4Xg7WPLxd1qN7UszlHx4wBZAGg/UdE8+8BXp97Aip6qzb0WP6XuY87DHl
4XOyRcOakoe2iXZESiG6Hb7QUbGjZC76rnZkMInyEQHRRBrj8R6RRstEbZhQSXklEzVk5k/UldJw
mTHREX6QYsjgz/foBAvYHu9JFr2X7aikmEhjSf8bkMjJoElBoWidErZ6kPQSYKgc1cfS7weySUhG
4p0OH4CdRuQ2+QsgZz9qqAI04kDZ8o7VnA1oPKAlg+H0H5HA4bRnQeZyfIIKu54yGsS5zNRURu9x
Z23w0IzyywiahIfy+U+bZvIeQWj68HGx/Nn68u8ZlWOV8KNG0I4NpmAx/RIsOkNJQtqXa8QtAVft
LvfaWe7VO1QUGBORkgNl9R3GygT8j79fXXnc7TsLMt7PlbRWqr4w4/+6Ds+WBR/gsttSLyYXNFyd
Kx875SXiN03hzS62N7jy6+zUoZdM9uo0eZNlQU+MhnL8rr7z1n/M8rOjrnpn+1UxJTgsoEOb6PlE
702NC222K8d7ZZfGu9eT+6FctbfgjJKYhtt03nSYppM3URf7dmnl7G/m99UAd2EXVIKLOtxfwwH4
NtNbP572jps0NtFj4ums7Io8HEqwzqgga+rs9tIFQ7XD68DWWFOv4RmBHkHz6vapU0GMVCV4QJBA
fFU0p4D7dnYcUJEZqV8/xzoIH+5VmrY01ukH/IFKFCz551H2nDyyKEO3qIyxNnWM4Nb4/QIjHC3e
Cg6OKMK3RXtdjx9RMb8Bf1K01sChRF+QX4ENA6TINpHCL2F5V8g2kLkYXOOZdN9VyGyo928TcvHZ
5BWlkQz8hOo8uc+vquc8ZTwTKWJOTNFxR65kf7pWU2x03bmDryFuYM5jRCat6AYp34oOPTUlHqUQ
OXnY6qQ0vJLXWnroUmoUGMOSwhKtSgDlWVBV3n6MTU8IEf/epU3hXmLM6cCw1waA383Lvc8wJ8aP
xaHOJxeyHSnUhKtt736m4LZEYhSh/AuIuyHrxKO+wg0bFCH6RAkE6UEDnsKS0gHNEkKLu90dll+q
raR283MFYIGPRhv9ml/ziV7NnqvLYkArp/SiKzPcb7vT3nrkkzuQUgmhscegRFbtqDc1CsQqsLk1
igdH0l26aEgucCi0uUzQxhBKWz0xrBpaCGaTXp6bn6LxiP+g4pMjNf9Q2lHispes8on4qGR442WY
DuYb0LaCY2o3gMRzSNkU0cqYWxWnbndc3ZwBoBHapWmfA5bFt6H+tfdN9JvXAPqpbVjFPjjUPgHj
IuodPRhCnDZSkMtxPVyWJmqPA/z9G6DgrtpXkDfP2OxZ4soZ3dEKgCBJV+Ur6SgOuqVHzJ+X1n4C
KV0cfT80dHJR0gPO8BOAqAfRXH03xpeexQzBoskadud9wmTRIz+xpDNAJ87A76huUqeXIdVVK0+j
+g3hpUm8JuKq7Aw/XUcxHFj3Zx9slyrzuRJQvUX1Mb8wvYhsbk1mAAAubowNDtXESLSXt+nt3Y/K
NAQ0zg0xV2AeqsHPG1YRcnWmsw+2XBj8PhgHEhsuKRWtG44sGaIK4N9j0ErffnFHYnvtIdFyO7CD
l/D8Zdy8J+KPSdbMahKaG/sxQOW6Syl5e6AvNdAMQgIFAnt0GYrYgsQKZiTQY8GaPm3cqlfSSAoS
kyD404PxRzuRq9YPyUSbAqE2XsdD1UW8geqke7pJujCA1FdMtW+by4Llj5WimbPd0MmzHXdmCoLj
9yZDEJFv9ZWMCEbnCqyB0cRREU/CIwbalpFjTCHVEbJCY92nN2/g5sHe61wxSgkm3voVhUrp633r
RatkElAEmn4iWWk0aCf312o/GXApTYERImM9yBYs/XRF9yHWwlEdvaCscBVFb5eF3bsn59Z9oZFi
Qg3I5CkPMzAbLjiyMd0OCWsseUSlTNA3MKboBlVDg04bL8vMrHlEpwRskgC35xHLRzUvfYNIv1NE
CfAkzleYBviS3W1br7obxEf1Cv3g76ny+3CC6/vDIzITnfIebXuR+syAPP0o0ftkl6s9s6Vv5FDR
r18DVCfdvZXd6X+MmJs+bOndps/prkdPT4/fWs188a3UlEwHFikz6lEO1PCUnFR0Nl6H8HfSyT0d
ablkojEynoYIl5QefUgH64elRKzab+ZZfK0fmr0niw9ECGEL/jwcLkciaU4YOvBx+A/GDjPxKbku
WOUwkumf8WvcceoA7eybtdU5hY9L8K49gLOXL0oF4esl+ogs0e5XQfYV14eXDenzcGFisw/vM/1m
8/QDYLnhYKT+QWFoASaqeXhhLWRUE44Tr9yc6WALS/8ujHhvBKcvhVOxYiGgry4ttGQPtE8Cvn4p
GWI2zrS0x4bFxay/XTa5p5UTQog20H5j0UVGW07yHXPZpsP+tBuVjF5XkqbAmnZSrCq6wm84Gos/
eRTHbgeBveGu08kNLMS9EQmkW4ORDFDr4IInsMz5lpz5Dpgcwhcotb9wEXAOATQwdwLPqoyvQT4k
NLQpUhGa/AS5nki/tQlKnYqK2dNpEKEfGBaacrjjAQqwUx4xQbihADM8dgAt6HOR7RR0zhCpQ/JQ
7dfC+H6FIOIgNJML3DloNCzUgU3tQKOlbVGOKDPBTBG1+qf5ZT1gC6+cTrC/O6O+kyIIn75mn0C5
WoPDk/wocuFuI8hPI1QxFuRoowEYQoqX5yydESBdWB0Wd8EaLmbwntLstqxRoLTsP59hD3AZBQI7
ltxVH9Y9aCWZ3vyYnrGW3D11ySncMl6Swo6rN0hrp2RLuyV707lUtrrsDs/dIDO8KzhKZ54GhvEt
SLVyi6SH/xS51UGJ8MVucxMbPY0NRjIz1EkuQUZ69Z4ZOr2J8hatVLtq3nNl1SR3cDtGjyuh8XL3
AZ0nxqjTvCNKVVTqw/7eotpphtmsXF0mecjuxkqMOAnKxoyoSeN2RmbAGYmNiD06c0HkBDgSM4P6
lysBL0IlgsRzhjCNJZ1RRITK0KKPHvWSU7woc/eXnjf3cVnSGGq4pY4kWjKFSeiX7s+JWM4SFrnn
FItB/JLGgv5sjK9Lq73HKPOLCj9qF7DtRQ23YGU4z1A0f0BkDVZc4+0ZtHzpCJ1m4+jX4LLdT9/T
AsBad69j9i05QtzCxPKycaD5XHC9cTmmY7YpcBaegKQE7B70p7XMgCIsvbUUln8CdhoQPgqBEI6v
iExergv+9kBemMW/CFcj3UVG6jGmYu89OJA/ZO4dUNVeQWNE9ZYyFaC3S2d9z/zquRS7LSkAe1Z4
utDgvOvGF9O6I4VohuUYoM8k+l7ZjRiGOERP1PtYNTs92n5MlZijftNziMCwE+/S6ROa4ilgdh0F
CoYmZk6C6hKNLjXHYid5xQNrcT0yfgngOgs64F1lIDC2MjX4CAy91SGT0qNu72q3t+syMCplLxzE
vVU2A9WaPnYPREg9T7m4OdkP6DjP3oeO0m/wOp3C2nRxHdMnho8ojSnK0FGCdXrmFDltHqbMYcpA
5yTKoILwAfNDKEbEwJxATa7kk0tNsad2DJLXEK1syU7H1Xaa92Ch+07vEQ+I31il8R1u8mJTWjRA
ktQ5NFaMynU3HYZYQD4R7YNf+v27T+1sdsG1yNYFdYsGuR249+RuWjcMqw076kBx71qk18Kpk+tG
F0u/vHvaxQeltHVCteTSYDdkPhAIozld0FXGqT6wq7vPKY0zIuOYe/be/lSKVZIQwe6MPB3/0fpc
O08GeqpW3Tn29zYpm4SBzXOgU32sNdSvfbAZ2N6+RwtSft1PvmGG98x7fHEnA+yCdpDcPL5NzLdV
7+eaxk41yQBMkMr16Q1errY+R4yhh/Yk8RNZSQ4agTEP1ZtrnIIWBTEO6o6vE1+BOjUp0Yx/ws6o
5z1/2CM1xCAknyGcgSxV47MDake6JUbZdFE6WLJj+nxmvGMyTkOYmrFm44Y8JSVELjuGfTXd9oSh
nLm1NHwfsu1cNv0zQs/UfTbh4BwMONjYMt+TSvW0UbsFL0yH90PtDaY5I8AR3qNu54hHKTrunMTm
ZD/8jPP7pHuJruEj7LvEj846Pz8d5zEfjI3cRd5CpLgnmJ2Ebz1DcNY9mkJefTBmPKbdOQ5Gl3ET
5sNRp0L2+M9k8HBlHNn5qwEvvrpF1+YF7zQ4zBE79sepX+Be8szSvxWk7bwiPSkRdwL9PXtWytSa
r3xxD6lpYfIvk/qrWsBzjwffIMVJe4m46GYNAj37NFcn9cXptXQ/Grf6WW4TTLUn0+ogmCN09djn
iHI9BOrDezPCU+sHN0iyD2ZS5MRRN3c5qKTePkkuRuKCjDaNuCyf0HVIV9nASSxD7UMZ96utTG+/
viGrvMqMl3ydLU3HdNiuJ7IjrytrkobuOFpS9iTw/8JW/aMHhIUh9+vg6Y17zr0bRFJKBTPdT9pm
9NAm+tZAr4P4nxVUhCa8uZaViedIuAs1lhCmy6SWSNfgAmQyupMybPsZXxkMf10x1ytvQqPr3QhV
ovIBLbyW85wTpY5frcQgl7rDikRLmPExxxmn65Bm4Su87i5spegL3fS1OF2SDwYpTEujfK4Xy6LB
lwUJaEpwvXLxGPjDsfQaaICPQ7J1u76Lv2z/dn4yHE849HTCVjjHrGevQwdyAygBFRV2ugLc5aAc
Wz+pnyKn+ipwmpqkvgHzY0u+2jnwlXj/L/AL6CrJSPstWea72wuRbGpcPL1Xmkis9i8zPVKLRC1C
t9ChGov7nRCaBgb8cQrBg8DZ4nZVbN9Xpzx+iIGFEPh6gPhN9mO6LDsHOvey6WPJ2F+wL07GSCnt
gvCc432nqVYxcD+0S9W8myN+AzD9bJ/4A+6kUPcAIA68gBb0ljtaWMJJr4eajCdA1MRoCRBL2GLz
i1ty3DgHeYfUPtLpyecawIRRyhGAZKAUJbnm6erIEXYf7n72lXOAl+KGVYWwYbtaIml9Q6uRFkaF
jISqcXqMnWOKhe6WaMiyUEXn1PGbZkFthZq9RwDs8h1XrBJcc3cMODAPiDGQaY8I5+pN3ySggGd7
J3SH1E7vC1puIpLrr8vmDKp3cvqjAr0tqXfuM2G5i6hPetYal3l8QgWIYInpPtcpiNzsOqOEphAG
E7RuxA/UjPQApKEbVfxBkK3Rvi+ZuTxTaj9FTmp1xX1Tx189htQyVLYlPulj02akH9rTn3mDODK5
wNB1bYxuNIQLqBtqFGNUIHBbK0flhv51YPWZlY2dqA++ZqbkQAP3nRgV/4R4Qo6WBlc2w1qb5KXO
0BM0Tb0mMGtkfq/vS/tz5rqt2T2NxWUf6z2O2WXRhyzg5rt17SoG1dXuaVwMtpQ6Jqud4T7TaPBc
d2+bN/BrVY9TXnSwusDd6JOetj51FllukxHSYR/P/H5NO0LHW+qeRpLDzaKgMTnX8/0nvKPEpr/W
RbCEBGR4m3AjknRCE00GsTU6o5Pr2yoE7H0Rq0LyyXwY/c1vzGlVo4Hl5Vv4Lr8vopNacPGXLFJ/
kKtzTxLziyoGAPTAlvCIFvs2PDyRnzPlEkPA+xMdwF1uTZQRdLuAjusBlxjzk7S6whA+V9ktwkYB
cHW2dlUD+VmEOmZCFp/sTXM4sEA4wfw059BdlGOUF9Jl9wyKy/gpsP6mGCJ3xQ9xWHCscMj9E4zQ
yE5Ai8/W4kQiwTFjKqU1o57HQ29dlwRLzBYqqQb8k0EMi7VnrBHrN6+EivtOuQ2kyGDUQhhCInns
MnPfU+3uYZsVwrDh7YF66BHNxRcN1mKHBJeaA/lAdEdmlp7tEbS0TmOGTcZOQWXRWWvDBwMQuBct
ztEekY2fZWAHtG8eKXXACjyExBzQD6YnY73ExwA0zMfdv61uwdnapSkurh0t82a0IczcyjPvvvd1
6YMPDIeKAHPpfgZAwciQ8y1grrt4HlOrOpgG7GuyY0NDefhiqoNR2l7F8bknIIzO7GWIDC5cAAuw
HL+sCbkPx2p9tQ23W9hHFV+55ENcDkrt0hQf1a3u9BaG/fxOmWNHPpMQriGCKTWcnIh28Kv1vWvP
9vuAVGsOPfT54rp7LrEpITsJtcLWz04Tvd72hJAJrAAX68iIrWZtzBrrxVmxOwP7OHDDh48Yikou
OgC7ud571bMvSM1/uDA/4SLMVCR/h/tWtxdQ9ccnWUAOQSYNMRb+bYVtmBnaQj7fEL5aA5wYyLf2
E054zuflxLP7PEaUbHfoThOk2BElIErFj5XtFlxqH2tE+3zvO9eKD4iLkGanG4gogJ8gmgKBRfLp
OSZhnlYi/1zF7P+geDDYJXaXxYf4PriTs4VERGfwN9iDtXQZ2x2KTMMLh9rImrGjLg4HVHWb/W6E
E+RhJQfxfL5HmDKM8cvCDZ9P0uA1F/oq/dd13b6ZroHoA0A+tw4EYYT5esYCptCCJvvVAdw2ORxm
s/BmDffJ2Ed9GMLTfKxi7xw79qTIrO/L21r7tPA6NGvjt/M98wUU0XnOwZwMknBflISKCm3MHAZ/
clH8mbrFJKiNZrO3uTId6lywFSI0Uitns0XOgon12fMe3KluzW8fpJ/sWpwnzHr9QL8dhHdTa2yh
gYpbkEioYU5xSLpDoEJgdwk31ENOD38ZowsdXu3Ol0FIq+Hqzt67x2f/yus1Qcc9j4yZNh6QUKQ7
x8G4iosDxcp1mSGEvUbEDfuvIN0JGiZ6DQSvLpX64wGv9QQSgvrG6UB+Eks3VwVlPKSNZMMxNgw2
iIkYgQplAvAC3XMYeP0hS4O94LQ48CAtd508UOQJup2IE4v7E4FcBg6OLBANCCsgqyUSQKscsYKh
DMGorLioHkQnfEUzJxMBsa6MyiU8Gtcsk1Ye2GGII7MOcDgRGTiiHQS+QXWKmA+GhiXK7a65UlAe
cJ3NzPDFGxZRhVwUBybjul1rRiwzGS9UhOSvkzY8MR3WN8q6ge3L39+To7se8p/AOswawyjeeuv1
2e6PtfFRXZDIT4vu53EPrGjx72jPLknGpxCh4m3O3EB4CFD/AFMIcNXoFVyXZgit+eIznVntlBFr
pdseZYwfYiy8Okvgwgdp1BxtqLdu3I+1GCLxMc2mgAwyg0SD7Hv6YBJd2LUbtxDSRq8fMwYBycaT
2QpURTy5UDA9PA0DZBmqe43JW2BgMmOURSbFQZACy0UPRiccZxEasD9/iChAoOtEWwJFNzzxPkVD
smDoI6AY0kYKeFEpgUByHM0tT2gvRLaM0pIz2S5F8QEs8SMPOHwY3WighBKWT4481DEB4oRAbETV
iEKSu1REPId2LOupPOJP2wkkygUml9hBaDd54S5rBuk1rMLy9Se5lvfM0oF4FzWQvHHWmHwOK8ab
h5Y+2SEnPaW8YoYaB443mXIxyG1VxHK2qrWMnmEqO/A7/yxiaoHnzn4VQGJ02VTtioDu72JtFblL
/6vJz4sgnPp8v5WbRa7IP8XN38X19LsHbiUOCUpvbnEU3txtKtkNaLdZ2dMd9diMbeMgImpz0cUz
B9XxdED0bRZ50qokw+Bj66RZM5fMNez3tjszULjLkJYZ+mt/8ne1HvkWMXdK0z2TY8+gSjknTBrE
7g4qKQpnpMyeRZgUsU+EB30jrJY4LfmlJE9irbaSfoRRQTJhunxJ7pHGBHqdAB5ylpEWvC3CEzLH
dV9YI3JrK66QSCKxSaUWKwfaF4n1R58yQnGI/SPDaYI8gSyIelgO9/yMPDnCYzWmewEd7tE7itOi
H/U23ShdnMbuY5iS+kUK/jQjdEkFeRoqiUwm+UQpsx9URx+ymNkaB8MgLL03USXr7YPgM+yPDQ5Z
wfPtE1xofPd0ujsIeC8PirfTpFbLQR8B/H+Dk/jsxJPJ95qBgWEom+B+oYYfCiAqUYTYe7gn7eEg
GWgOJ49JIDo19ZIAJ+vAwdRY0w6SU87hH6rWn1Dr5HE14CnRqJkMhhrhKglncn7EsDCTlPSJmANE
xcjDMC+w3xsu4zmXcjb97+Mx800Cz2/WFpDP4mkNWwkvh3arg98AHfJxaq8lHOvtgdr5HDTyk24z
8RxLZFbrNew9rPZDc0h6HGl0b8blSNlw5bCwYgFj0PF+k1VFaWN9p6FKlFOQxzpxuLrhFocmbg4d
qgDZkRoGz4Qi2Xsu++ucsSFoVyhlIhaaB0xCsUUDj4wAecQUfUlkkitGdD3Lp1xGHRegCwmZCJWb
pEgS+nd2jtu8exDhVBYVJ8usHYp6o+cyQwb86Aa5k+yfzDixLpsrAAhOBJovuH2AOmJ5sZVgGTuj
2KrOTm91Z+aniBazMXIvKvhXZivQivhaSuZ0ZbNRQbKlqDVllUcJbrUzVj+gOdnRjNmZCK23143y
r/psdUbAQiQ5kYA+/rjLZ/gmcQ1GGwilcjvTbCHhTe+zBTPkVW67oTbt27evnmcSNvdl8nlN60Tc
iOSK4M0nUKx0hjmOfAtNVAvatJ6QW8ehb9x8RTrUl+4VMgW4+pXkEc1++Rr3AjM1SAPsc8e1uJWu
k9PM/L5/NQys3srdPym3StjfqXNgZ7/vX4e9rlXAlIbtBvyKMLcBl955xJr0wtDMi+UWTi2UV7x3
Mk4qlwED9oX7D1Qxqlhb/bq2lPAzIzhyNJBChAucq6U3YYWxO6uWNpGlL0qxxKHcuLn9UZ+dgwJR
/4uHr4cyfOBKxp1k4+n4p5DkHl6Wf6WRjLnxfNax5WfWnamhNlPC05oqJIA3Mht7cHc+PHX5fQ/6
AOFWiiWqbz82T1LSutzEe6+XKGG2ucftdu+x1iZnkh34iCwDfax2vxmNEKcdKSd5PNPTuMv6kYWy
hpTMZTnZ1S9pCNmwrXw1uUMy2WfcgdFnSpvIJ1G4+dUQyuZ++FvaubcNd0/J/KEcxGkLoR6h1Jn/
2zx1iEUagqpr1bPT9r1iOkXMtKBIZzZIH7MdI6ScF/NCsPszkbJa5n6Bgnh0mzLpIpFs7svyNAIB
UMdkfA5fjNvBknohjqlwelN1Z+7+BLalSx8Epp76Fe5LdKbC6apRNczGYLUE/0nrDrcPr+hKpbvC
AC0+1sZjCvvIYM8TY7hsZbJEQdSgMzcmK2z8vjJr7Q0bqG9uXzgc6sh0M4UMes3pJy+4EZUbiRmf
lrk7UbkFddRn+4TZMuysQIRgDwhFeTq8cTQAagmL3ol74xf8U/m2z7+Pt6MZSb5pUqf/PfgGX47I
JsZHqKx1rrI5ib4DsgfANzBO6E5KhVFbDYNIno4Jc3ro7f4OCm5s1BGAz8guBNHu/cWXSHAW7rvp
jyByzTc64/fyIGHAqu4UuJPY0kTBnvBt7uxfBOags3C7qM7wD/AsBQDkqr+B7xigW2bV3hGRQtQy
RcJO5MSihSUTypyKIhdjAkAJeBtu2Dy8/MDBwT9Z2vdp8fnukczC6KkhYS6Q7t/K1BxpeBqnRkIL
K4Ew2awKiagQ0QpkNykHGiEJOnHKFBx24m2mmLBX+UabA6O0EP3YHGqCWpyRdPGE/pxQDYPwjJ6k
v25KmDyenR7Kqr4JhfEr+mSQBdpx50dy7yQRUqyNVzyhKM8StKFUCn229/OEgHkMjBULh+KYnoky
dN6CUD3inxZPQRCBJXwQquLYdKZIt/XfbHzH9adO+Zyo+TPYAtjvCRMLs3E6gBgAXPiBIC+t/e8D
n8jkRQS7SRcvtOWmjzihXZ3k4ToZNIwXonSFJMCEW3Ieeg5HA2C+IDbSPHSq6KK57S813H6tzHoj
oLTX9roGVqsN3P94/lUUG3520N1OkBO3pG0RV4LNmYivxXlESBqqStLncWKiUExOTkLQNW4QMscp
0gBaSQqxV23E4DNACDEyMiILugx9DJaLgejjN9xEVhkYw5NPIL3Nu5j0EXKR9XxeaUk/qSP5gV4q
Nn19/AxQIo1RbExMzvNWH5OFPkNfqfs38vhyTKHm7O7XFlNwsHbwzNPGfxPPhYXE/pGhEyUOL919
xG8f8QSBXx08JuU91GfcTK+kFJdERSJ3z3n/qpF4cNRIEoUubDirDraDzM35lhDO0r0NldxWpoOA
AzYI9mizMbqrCDLuvDSTRU4+gG74AQYH3aQ9CV4Pz9g+0R4GL9JLgEOZUSC2eY34mE1vRGyDZBx/
EhkXvGeyfB2109dEpr0TT7ZrAzEjTzrhNZErCOT2Q6zAE8qH+J5ncANMBP78YZkAg0HkAjlYs7Bg
VLvg7+FWYc4JTlS2cJIphFj/Jyd9uzKsFXP/rl6ZBAqwmFPVN8P6S49uC+RdBAnfw/20/r3QMHHd
E+uADT4jgeQ+gWIQWbbh7eDLv/FErPoUuCySfYdOwzqQIkiwJoAVVGjPY0/b/zDFrwW/YFAbaojq
h+QMh+QMlgIiTFBJGd8g9sch2wY7NPt0x23WA6AOJNoqTwZgsR9KIwAEv7zMU7dEF2h+YTVwudTF
iYBrkVGA/blKps/1S2wCINuQlpdtz31MuW3wvksZIm1M6wMI0nFJq8IE5fF9cZ5VQ+XX+K5NrABd
Cia0gCIqrEcgj5Rf8kC5stXUNgK62e9i213UY3XVda7xgHZDxPc8mHF2fEONJtrKblCRI4my8E2x
Jba5T3B+WY8luHYAhHWbM9fepXseweLHcKniM8URSsOCQFW0cQeU/+M+BJp32vbRxXHM+oQxIL31
pTOb+AibruHdYKVpva7PTlt7pxWTGPojym1X+dFcig1KTQPS3AyLQ2cPZ7vvyDFtgiY4HxlrCCn3
gAkUKUFQIS/g4fInKhQx3EIU5iWuXj0sMXW57wmnAWjAlzGVZ1+baTMaMnxE1NnbbMRPHmjuaKzC
0/x5hBv2UlFBhHuATHVSBGqobNWwY/fw/2pwvQwvpdfDhrSmxi+E8UAHgblwcVDtC4Uk1mRSwkpy
OQ7SwF8IX/Ghzz7/I+m8llTVgjD8RFapKOItOYgooiI3lhExIpiffn89+0zVCfvMOAqLtbr//sM8
95Ee4SGGx3mWMDRhjSDA/ZnAcMEpLNfSJhbGn9sv3nIzaZa6DqV2YYDJWLSqtjKXpnVU0ORt7gA4
Dx8aiV94zc18gydxQXMsrhWyM4iFg0inTsMvc/Q2Rkxi3wa5bZzSf+x2ObCORoaqBlhROOc52J9D
Dp1FpfO0BxT9Z5oPFafjDlXb1z552OGS683sReWpEiSYk9d7M5onqqY08y9G4OwHTSe1PelcoZBA
B77avXljfbFuRIM4FETKVZiFOPNQ41fJJZZngOf2Miy9E0dUOsNmi81admAkSJgtiD0WuzGG+IDn
Yjah4kkvKhVRU3bt8+iwVdn7euk54bBeXphDdpzPhkk1TnXC49B8mAuqL6pdpiJWloGZAqhuSitO
YHlgoyHMClCD+0oY61ilwUIXY3zErzNlMSODRazRxKyBL7Gx566K2otmro/ch/Pduc0w59tD9irR
VV09yA5XiHFfo7Wp0ckiOsTVinJj8NwrsPd8duWbAE5JJvi1CGrWCEl5X4IZ0J6zQhxEbHqE8ZQe
nEPI7514+9+RoXLED5QIiJyDSTbkpxBNz2nt19SPNqLetBEdkmpww42M9p1Bog9qiRuPfx70JwQc
2BLvU+FygS2Uz4c8Yqh6lFk/p6JkIJSkBfDG8MEEQxWoQ+TZ/52CKTAtL7kJ5OGCodoACSdHykYl
WIcqbhYphP+aqyMoSW61AqanUwHwAKR+OD11XUavbB/uc3qe3EMZY4CuAXm0p0CBqYhmlTW7bSiI
ImAtqepy3Y038kp8ZnFEyM0tlRox3HJw8oYRZlKASXosppdYyHJBBK4AKxMsQ6BI9igdQgQZAIbG
oWpsg4ytXjAgLjAqcs4TbqhcJh5OWveKrrZytS3bCDrBQ9SIG1bfAuJuMxREtPQwO3SsYDGMBjAo
aYYfLzqTN+hF/aDx0JNvOYD1ZFYc9B+2y2SJO/PkOyRYpAFdjkKP0POa1EWoJWeOpqX+WikGFpgU
BCgyWm1oAl80DYb2M48nwiD1yXNyX/jYVDcvBkogf/LFBZF7tuiZ7bgNtcKq8BIfdZ54PTAr1YaN
RC6FhKN0dTuRswMDGnj7yOuP/0GdtmGrwIQZCwylngw6sjXqKS4Yo4nRbg5jzho4I+D2mBEOWdXm
mxoAyR5XN20b4WxLPCjJh8TxpOFaNAACmUKA8bKQ7xK7DsF0/LaJmAjB0dnZbxG+ekg4xEVIbhoL
W77xBmAkDmgSW/h2H0x/sVoTPQmDUz5gbp+icorPGWNtiHI8hVBikt72ydgZdA474TtuJQBqUIMR
jkKiFrY883yYJolCEqyk0BOXirdvTxHFKrdcc/CjHSyZXEuvxEbJSjo6xYqyQBtTOUOVVp1GdBn+
aHGEwdqdLDNmKvZp1pjIznLa3wGg8DmQY3vWDumV5BNlIZNM4ElcGgSF7bpVBG8HM+v4kfTgDrnU
rsAKTVFxy9QHUFNmTTf4OTRqqPLWih16YKAH00bHzVjQgp3HVx+K7o2pl4RtCDZ5NV8TeDaxaPjE
D6OcANeiV8FagWkU+yIEqJ+J/28fJSREWATcTR4jfBlmuCpBx6UR9tLauuw5zCALtn04NzQxIgGE
V6uwvUpZ1DJfUYON6gPBkVgZD96/7LvoLMMWub4dCbuQL4riA7cTIvGBzVDCv9YCp2N/IGAq7Pxp
HzrIH1gar7HWRUOYjt9sYZ15YeIdCysJaXHcjqWxRBj6RCYI23IhTH12NhDpaJ2mUgDeWDIzk6LH
wGpxAKH6i7lnhyH3a9GEdzrSnLWgcXbsMUhiV4XEhb0TZHE+BU8f/5NZ18mo4FSxE4DO53q9U5CF
tFc4IdIWQw4/jNBZgDZ/LbFkPPF2DyNt3BsdhqfklvSBBGZ9Db1aB6hu1gk0xFt3GpIrczDahyd8
xgbBuA1zYq3EPQZDmos5rF88T0zGHAFNO5EyfpIoAHfA+rNjZ1y6qfleJAo8ZW/dxz0b7GcKPQkb
UwKxWGxPPv7epfk2WtbR7RrfBLkeQCxRWYBDC4F1GIXT3/VBTEvCFlR7Kn7YhdgAOeV0cjF7q/Iv
x7Bpk5qn2f8Ff+AcwT26mVMMb4iVtE6TE+Y1Ow7z7NSmWRKAVp0DeGAQlNuS4IVBG/bhGswBAMcA
wBngp1xr5smYd8MN/KURybacr70hcOjgFxeG0/fFiqfrQLFyqtkyesxU+4XxLzGj2BcV6x/+uF8C
yEe0nW6RHgNs3TfnlcbWP6iG7+QzRFgHALMqRlr0IJVR3Xz2eYKRL7AwALI9LJjqHVadDXXQF9yK
AwWb+Fuh9+nqoqfN1E0JH/7LUMSh/z3QYJhaX7OTqhuNrWrF1aeVwIP4arWs6zAfEScAxSX4gOq1
kRd4R/djtCOx8qcoI+azghi1on03+zgDLW6De+WONmC1Jyeua4IRG+jXMAjwV6Vgf6Zq92cvBPcg
SPo1e4QHfzK52+1Bm93gz2xoyGnAF6wKm0PhbYKQi15SszuclzY6uIkI8IgrZ4nsv664aeBYTqsF
t8ScTEm+tSYiPVzGpNXf3cfi7nZJXJd736ALy6OSDUNcm/dAoO7nYxx9oj3h+ezP+Mg7zXVhnzhf
ecvu4+0h86MfxaqdbfYA61coXoEa418d4B0+gZL9QGH5DSbixPR1Ce2YluH17VHr+FV4mXTW7fWS
kUTFAJIahXeJOQGy0DXW7/gc3F0wOX7Bmy8coV1xNHpMVfdun44YMB3YkfCChx22ezhqgARDzhKc
MQ04bsZKEl4Jjl2QFHticdNvevmNxw4S+II+s3Zf+LUNP4sl1D4uAjG0/CrU5zxaNXpCUuXs81hd
w1zkKS1D3jHtuBqI3VSOhrHv7V+kveCAcCHA927X25vZprOB/INW9mbjyw7TEL4CnoSWWx43X524
ZbJtnuvc3nc7nJTawa5hdOn97fYI9aDEGvGLJ8TVcX1/8cRtGgIj4hXn4rVwC9CVcRvP56P7Nt9m
jvAWOyQCXkAhRV1ltnx1w1zjjRqEsywVz2sWFRGbgMWSFXsZNKCG72+unPhd+e1Dlog/seCxAjMP
FrzzbqkfpghJoYvtNS6lWO1fNpJs0PURG/f9Ono5vGrtDTsDDCG6flUYtxcaXTW9jJ4vnf3rRupC
Db8+YME8b2YF1WcLe+upAu8MkAMsCiJfevatBHJZPu3Wy4Lg1ToGDWXC2ipJdh80cQsjqODjrO7J
wiqSRRcVkH5hhkGwxgovYIDnGoew6dmdnLMJ0ltV0mdK4/kz93u1CfBUGoaGUfTL8fdwtXhcgqXs
Tcds3Faw0No3kGqafKdfwZQnhcbgag4GgzPBhpiQ5ubAIo52KPbx5CL3BREqzOlS07+KyboC1pb4
7MYCFIaueEoAq/+IEU5Pm67/++k8M+0AlI3oX6iomo5ZGppYF47lMCCHEmACzOK8Fb8ULAAANLCo
pDTA7bFrv43gQ5YAaMi0YbqCdITqmwIgVMiTQIKn/6icLQwFe7pSW7QSt5ZfzOgafoiGsK2SWbUN
E1aIFNjnJRn7fmVi9eB5J6qGs7lec+Ct5ETXKB6hnjvF/kr2OSz/X3MGxJnPgwsY2W/R3SLSPYey
TOhKidbhwvc/ZvfmvPHhnlxP8sGewfaOCTjcmPlv0u6bjYJz6NobNG8mIE/LLmoeF2EiPs0OeSWS
Ny4GcnmU28T9cRv+sm8fzjVjVzhZe6h8hNVSFpZZwUNILiao6RU7ou8a/e5+3xttxzc3eBvnG9zq
wD1Px0HLMz+138ViKaN8Fp5/sMyCDzQA/c5lIq40CRrBbY4uJm1FKd7mTQM1qZ3UtBdJGJpSZ+Qm
dyYNUawezWidpSm4UIof4DLEfQh6lOjJvnSnBjfjuCTbFBrSWJxbTrp5RG0WBuQOtIPJeHYYzMg2
zcJWYtOo4sa34FNYYuOEw3Z4Gma1nsjdUBUafo9pNaGl/K4wKNYUxS87VZ2QjgyiOBNkpu3imEkr
ucERikkY/p+ak55m2LvbnRlUcR23wMrWKmP7YK80MK+hirFpFFkD3q5SvMKBWnACDmEAKbAALzle
f2j6pPZK01ouHPNuE6hBiO9IXG36HSoVqlaAfwAjJrxxfFjHNExrLAjgahoAbFRZKOmWrOdUvD6E
DBgvTS/RfNv2YIsQqbP0E9CuGNPSkLQFdGK4bu7JjQMl2TmyPJ+xrcMSiT07J3pjd3WZM10GI2iP
8EmacCBh1O68LoUutPUsTGrDa2AgaXvYrD9nYUTeoBgtQV4cUieD8M0uK56LRjn+0NpDEAXjwCk0
i2xb0Kcsq0AxdSYgRPM2SFeHM7bErUahGaw8e12Ir4iKKJyJ/m/NcDu7DCMMOFkk4k0XhvB9PM9r
DGNtS5wn3y4umkFTDD8OJB4iRAH83YcgxiG8IcgdHq6twgrwMU3TtnGf+lOH0cYVhZeU1au+YG/i
zlRdeGPrcmRD9RI2BIwtRChQt2CxIK7tzMStRe4Qf/Zwd4RYGSPw76XbAGRCPLSj1Y4/a3CquVjP
LU1+lTRqaFfE0EPMmvC9o9a9df+CQBGq6jg/opPi1JZkwjSEfJlhjRIzCEZVMmNLBb5IkoNN2pjq
EZHElCEt+/IaTDcsGnzei7RKIiWqLfVuMz/h/RGPwQ1jbSmVlXcD7eul9looyxVIp8llDkMe4Pq/
kJP5gMx5owzEdrnj4RL+3JoPDZ2Hy+fhzmM4zmE+KrxR09s4cTHtxqAfXPzogXuqvC58mx3KAE6f
t47nm838htaL5za0E/G5433GCWmS+V7wGSY0YxU/Z+T/iIXecZLcprBJ3CQWDg7zwpEnRlyEKUIb
5XM4URkJhEEYNfybOOYN1QaiEZCz9LHh6eFqyJXyPEBIizt75+r4vIeebO0peMuS4hmyAlxYNKyS
uofjgUKDfIlpt5OlKSwKwYjeVocpTZr2JoBbKuJV/LgfHI8edAGguT/3T/3BGuwAR8EBnXxaZnij
FNPHvwnDhR8OoDdL2LYN5LsdhmvW109JTFbkWkYRDynSmBt70d01WaPslRk3XTYvKQxYDlLouDzY
Qcj4KpIFl8AQy4F8QUGim5jy7s30SPgm8TgyLIECzodiy2JCoujso5LasT86s/d4hrCEgpqxHuBi
EWcvKgX91pZnCOenOfcEfgIZUCPbS9iV36XBsIhntRzJ5ZOcVo2LmNLL0gWDex02UIrO0c/l9qxf
F/rXD3rOYrjkHHOE8vkSRpASJO1pgcyJdy1EwpODBIK4jhowll8PUybWmIfTtaHq+ENngWHsJBFn
oOfN6dT2uzCKMnipoD1x92wvhRD6gPNnqGOc/pmuoT4eH5YunFA+/5e42BNEXk5nJLMH+mMOJgsi
GAM31E5LR7rEmueJN0kHfLY/inHq8cC89x8RA2bcFOES8lhEYCzoh1pQa6G3bLFPYnths/+AUb7h
39InQ9UBxRQ0UsVOQX8wBDtbZAzccFXqMZT/hmqjshmZqpi5KcMf6mz2cSrogIjLx8lUKP0oUc3H
7tuSoHpCM0+GD6HGONNHLmMSm6DWQB6nxCfKqkPgEskuEyolxTC4s2PjwTiwCU/DVGhskMqSTN/b
5UaXp0Uxj10YO1YZ5waFr0sZuWeWRSmPuyirOA2hUpyGmAdSa0w+2BMkb11FhjGnHqOV5KWmx4DG
9UeiVQ8iGCMv8DPGXAoaw8X+Eu0pI/a0OpuJuMZc7tYEyxjTF2CSP0ZXePSpbBXeKGMZupg2+5/x
24LN8jR6gEoUBWMimb5zEmh+iy2Y0v7Nt5zBs63+lvKFoRTxQc+1gFZM7ZJnrvdr2urrX7oBe2VA
gAA0I2mtKjvg3GjCGfxx0227mrDTlw9dTIWjIhZ+ChAHlDbwPS8KCQUSAAxFskSj7ieF+Zz3vJKj
489gXAz5mMQQ/o65ocwI5LEU0b13oMzHgBDdP/vJax6z62YhP4ZTLDvBGxHpBQz27nMAV946iurp
et1jB2aU6qXp4QZYbc5w2Lbt2kn+zk8PU2wsryFjNJF9ppliZplip0Kf5kCDHc12zvaJnyQFSHJx
D/C/QVs211GWcbSl58FdoGxdAcfl4eQk+ARCcWoMyyb8XddjF2Qr79E045X6wO0a48E/lOdivVAR
MEUh4o5xXawuyI+OLhg5w2cSUg+kW0oiMWHFN9V8/Mx4R6G0xEX15BxbWH9zgOLWxtnG3oTGNoDi
IwYG8M8B5pz2n/6csfaRautB7dfbiq0udnnoAbjTFKVcfAJmxpLtBYMcCA0k0bDZxc/eTEC+9pcz
8b5GxCHLpaszTBdLWnkUPyYVUDmRifBtxt4+67tnwAaCxPasP1plkrjbTsr/7uy5fc898bf7y+wg
QconvQMsxTrccM7bSdzgSOEolNKhBzWiMtMPLp5SX1SunkSZ5EvLT5mzxiAAOxTfQfjH3DSZOVPQ
QDKhIot6mDRwl7nTYqkvqcDvxugO8cY+jMRAr8URxawf/Fr8xpY+Y8mUPyvZW2esDcAvXsCmeuNA
zdKQuTrmjIB8f64izCSEeyCtCvjvzwibM7A6PwRUk9FR1gfrY+4KZuoRR8NrYUuM/SKoIUu39oNx
zxtTpBb4k+BsjlMsixv1asL6zEjm3oLnjLdbyTZjbE5M7ifJoNyXuFhyA8kuxuQOSFycxNDosLmz
3qjxe+6abbOfNjhqk5KVTNVFjAWD8HLw4f3coGJlPUZreHgyT8Psz1RH1xJaI/yVn4nK4PO0q9Ip
YN1v+qGCelonHfUXw1SC6XiZSmVzomLrXGX6tuMtU9b8LXLKOf4zFlyWubFPCHJyGfO5kqgvNreP
OXGJcXLmuIwJVh3cIS38oW2LVXMwHP72b1OH0XTWNdUboQbZat5OiR2SZJk2EjtDld7pUCJFeS6F
h0dtvDSdqOsmnibSZciBBKVl9yEzKzzEWLIgvxuK9Fr3HKHmwBbl26jfg24SUFIRgqIXQ1EXQHz3
bJ63xGO2HbU/ZFtdKd92qBapoKARGwmbVNjmM9kehmyclryjHRLyh72JJX6AQqzPJOCij5bdwXJQ
Pe0moS5Mo5oEt3NpH0TlGnAMmZgOZeN4hmttBjQcIzlPixieCzwj7ziCJ2clnzXr/9OCdnRxZEeD
qixVd4x98CTxyNt1kb7ehh2N7RJ+C98cQ6mrN/Pc4V4FMd2KVH5sHiDi7MEhbOU/IrEc+33reIPC
ihaP0S2FOmzAO8wfq30evn9OfbZqLL8uQwQxj7urfbz86F86gZLPYP0SpcFu1AqEq9uGyFo/kyVw
CjxRb3EWPt1JaHjEjMYH1gW9x/TlNE7WEmtKBKi4hoFBfcj0rYwaQgfgENx9FYfdu9V2O8HFxoHG
XLaGbyzyCKW8th2MTm6cqXZ//2UO0gbIOIGXlRjxTQt7+p6Qo/tqhZ+rc0eRdSCsGKLaqL/alMGO
vbWw4/I85qYzvlM5X35Oo8KAqTlVc9sm9YF2mC7nvSp+ov9/+D9wVTJ6oFfnbrmgbGWgLwVtEZSj
18OqDk7Wvpj9W/QaMHEurApjUOjguKkuWWTrr7UsUfvUQ4YYjbkS8EzCSRzFedgctb0WoTiDXQM4
xlE/zu4BBMbUJnqls3Oa3x2ZPeGvBz3tQOH2JVrHJzaF6skYb90zaPLRwgwEPJT235nAzRJK22vR
mvQqixkeFsFfm8q9R27Ez84qrx7WIjnr58OizfLuqfsXicSwj4JS2/alssiTsrC6P3rYG9OALk0X
fiwsaeAXjIYaadd+4p626Cj+Ev7LgU/2XdVXxrcMiW8wI/aaDH++Btw5nHqe+uxrIGzC9tnujLWx
eN12kScU5l21IVvwyHqJEvAYtb6YlnOU0kQ9Wvqxss6UMZsGkB5ZxOALSIM4eS5n91sYDTY1NjBq
5TR9HURl3qU3YGcD9bOpKCALc1K0KA8Eg6BtQtAns4qZ2OqKC+jhrdOk0qDgYcZ2BT8bRYDM4LtC
iQkhgEFHowp4pZx31CpspH8BBMbxYbGHFDP2X6qxkkOqQyDHMVF9fEW1lfiLtveEcsnOzoR6BmDR
09n6UaDZtrprYfQ5W1N1NDma7fvHsMlLQzW5RfhFHjbpOApOEN3K7be4CrNjO+esEXvLY1Kc3RIO
V5Sq4y50KBJbrD4y0TsUn5nb+5NFPpfGh4GP1ZowjqJyHgFSaLOsl9IPJAnhtpwkNXsxe0EHAnIf
Eq9IKP52MzPBuspIntM4wbatuYgZlp1Uw4s+TMRuMfAjLchz6n3WYpBU6MXLTJ67o92Gipmj7bg5
NO7dGHkGzO11A3SDGxT+NnRb3IYl6pI0hFzZZSYm9klZn8fALBfrvt5pUI4d0G+2OZvgMbzAU1gX
OU/YcwyKgbGkt0YE1MNc0EB52zJROsxy9zYE9cH8wCaETCoUzvO3lYFvCOve114eZBUnoRjDygzH
DqoW1W/u0boVF5P8+CeN2PtjtdntQ+wv7npBByfLJcxjYEMzDN9DO7PvK05ZaT9hVL19cRtv2eH6
hI9Y0kM9qCeQs7mkQl+mRmPyXeMi4z0IlIccBy38jRWuym4OtBCgJGqW00aPxQl5xS41/oHQUJq7
Z9wawMnS3wyuYZQ0PRyvuEpRB/8u5I5mi1qJqviLlAOnSzkq7JZoBBXkXa25yCyUA2UnWsUer4Jy
kFrIb4KRTliuFHvgrlxgM7ppmHsy6LS5MKBaWSkJKbyEXsKl5Rng2Rl145PxgT7DMfPAeweriouh
bpnKtb1fSbnZPenqoGjIKKqpcLIhX6jJEd4oP50JFVSZzahuQJR/QpKGvHVB+L4U2P100+cbrTBH
1dEtwSYkEG1x7trzjz93vhUEpU2bARtr6PAze0Qif9PWA+FQT0ac2ptl17uZXMslNk5N/mgJL2r5
TDZd9i+4NIuODZXaMixUfDEfb423HHif1ACFvztBqFbNTQffKEYsD9rZYYd7ym2yIeSsXrPe/hp3
xGSNyVfzAYJfbI+smypc4DdwgKNrKx277M839dX+tvT32ylJ39xxwJqD154jkI9ZBjG7yZ8+jH4P
HRbqoneY9GHTUx5eUJxw1Ortt74DIWrpzamAfKmapTZHMQHlX6RG8KhuBqEGBlKAgYbuw38zKb7P
hsPGleTu1+yIbY38OjBAPapgXxN64Dm1aZHC3Fq1PqYBmO4yyRoD1rkYkA4X5apP1JLe+dqLyvo+
nM/ZVEnqYGJ76uDqRq+QU19gs6cJcEndFlJ1okPIETxojIqwW8JagNzFc0INrI6P7NM9nh+lZBgz
fq8/iJc1fb93930PBknt4sLV/noHVuMEZszmuwf/7fNwPygEzAoiqQy/P+axkgobIzIestzN2Bc9
iF+ATxaFIYV9i5nuz8k4W1ysN05mAX8SBIWSwb8EJBofUeWZh+lf5tffllfxJAnXmBwn8t0N3JNK
i3aeEhs7TyFLdmL8xbdQMd3+FjJUMKtapoKlXdRmvf7ZmrMPa5Bg2BeNm0bWpENl3s8R6SLyfeLR
xUnaeMpJd8RgnX87D8DVy1Qp39AtG2AV+l2YFM3WtPu46dv76yDK/CU0T6PrbeF28m0A6FTl73j9
OfHsn3vgsXfs8aG4YDJi2teXuPPVevZr64K6t3TqNpyc++B1m5rH7SXTLeeS7s7zBlidNvLQJbJw
D8KgUgaRYmd8AMKi/uYV3Qq2K/d/iak71wY/M6ysIQbDjvgNVR/7tegdIwdR+tQ2Kk0wq4DXEzAc
4WvZG/evruYtuUzGTtg9MdY9Dhy+jzDgRSAqyjFsQ1r6a8u7ld3k/BQHZDvx8nG8QxArZfhJqGq1
ccvYn4+mhgk1np/qAkcLSIieKFlRBtLXPikpsAl+QorwRHwCHGXwpJ8QwF3Nz7ZjLH8c9eckjyFX
cDw3jUdbzkWJ6JSkhhv69xltOWJ6nPjk6afWA2LddbbArEgUdHUFdvihNLTF8rhXC1qmBC122Nco
D/oweDg427PvEIggBFyQSQCV0YGt2myg44WVMkTay4vif3rhpAvZbp5OS7/05DEfI96TbVm/1k4D
Yqe5/v7gAcn7FQQgj6UFjBDE/sl2410HGsJoV/EWafGlNtP/JEqDrsNONvKWDbn9XokD1aKHShLU
usc2UzISGoPsU8cC0uiPdT/mKjL3NR1lyJA9c0itL9ds6Ivdrodm8u8NHyhidW/0fOserwEnxooS
5LwgCI9RlIDq6fHmA7OgMXUcNuJ4g1ZKP6yuOtq0WpHMdTVd6PPcG71H6FgpIowuIDpTPYvSnm1p
zrZ2wjicq2N5u3LuyUVF5Qcwf/MjHuUD5b7ypJi+AtUBi3DkDjIb3iInF7pSTtDcT0D2KtB2xUze
cFNpuhj7cAo9G3r8WNNjVW63aZDFIh+fBZVzRnk/V34suq/sSFDNqiSnAhPcg+61elyV5SjBilAE
z57TXPB3Bc0sSxB8WphYuR5pDpUwrunJcgRhkE/wcsGAQYCuk0SbRdQRcqWYGDJfc5ZbuVd3QgO7
DubTfHo51JtAqkiWm9jOmeUDs/QvYv7kYvDU8syiQY/XwFtL7CWs5gtOUU7S4Mcsa/OAjOkwvLgP
mJOFard/Rlsz+wfniB3TJevV4ypfnxvTXhnVik8vQujJd3JrRhqJr0VYQ6a4WiWEy4OVu+dv0D+Y
9/iPE1rrqMP6KEelWqiZY/fKvxx0cP1ixgbFMwT9FeR2WY5+VdjZtzSsfUBuqNMubQjjfue2a/Qx
qnmvmu1xdsfKtvJ+n3mPzRiAY6b+vBcy0YvVgSbRUgXhfdFeQ8VPfmYmQDp3Fq29PGRSS/JEfwl7
QU6De6L+FcTm0mIRnONTFSx3/JEPxQy7cool6mkaJxyBmiPBw5hBhk+rMZF3nQ+hCwq+D5gMR4wc
Bw6blC1UlgQXGZ/NEVMFZm8sNWgEnDdsuYyMIjuJ1jA0MaXBHVfBbs1ECgzCNoZGjAI/w2nw7vAi
smcR0nTbfdxdBX04RB1I5SXOYOIU1kYU+/Benh1C+o7zODwkJPBFGFY0vjYTKqV0VRgYmGKjnoMQ
fhtfiTT4ixYgkAALSG1my+tEZUm9BuFW0gzqYeG+Vw/P7kOz0nw8pIRmyz9E8fG1sHmVoA/N1/x+
2qcwrRgd3ldCXyu9sI3xJzfOfzsvqmDqOWHuHUaYr1nvi8kmiREhRH0wI/xkxXYK+06fE/lrHUYP
kqYgozGCH1SD0/CNz5hESih8B/8eCyFebPufVvYCK2nvT0PuGWdMPZMUEtJ5kdmU3hn1PE4bZM36
5QBsHysjcXYTj/6PLTRf9ERIImTucXAadC5ktJJ0LexHGfWQu0MgoDYOMf6CVq/8XS34YyyCpmFi
7LEGQ0J3Ya0byA9lwxXL5B/DzgtUNKpM5zg6jCD07XE8M45YbQ4fAzHYeAxw65RM3BlwtEwxSafr
DcYpkxYmArYQK5PSbKA3EPCy0nEIjuh/KVnS2XcM6haY373NGZMeBuQ502eI2/6dv3fGbTa4FDRH
NVmbPWHOygQG2jUPP57Rod1lS4zZtJlZ0GMmRSCBMd+Z+PEL7/mRUk397qaaMX8Km8MqN81iXyFP
6XpHg1ZbQh5MEiV42RzzWuYdHZjNmIpqRkmz2GuZDLABhvkKmBaE123NBfvvm/SGRipd0qgOX8Q9
iHCBM55auof29iKnC9FAj6AbXiFzXPXNAFJ8Y9ZRzPO+2dIHvXHLGXSzwviNc4fxqTboWbsrTHnJ
CwEYfOhKZeh9rPrZ/RBnUIhyChyoe73XHS0DYR1TNF2bDgTxXoR/bMjOAtVSv2OlXQLlhjNSMSEI
hH09JEfRQ4VOkEJnlUmgYCpbh3wWiaBqTEIW7AD/S5OjaJfwbKdfH25AKCsBzwMsMbFnIAQoYxFV
9PC0IC5idWGlMtSin9+OD7vXxpQn4YnqdsXAMk1Nd3+BoaUGlMzbLa6l9nMvYisMXkZPhCFZj87f
PCfdjR02V2CooOadPedVaH+JOVp6FETs/JQb9tN+DpqDlWVBUWAsrcLQrKD8RfiLjg82RMRl9DaP
5LDDAAa4pGz6TnFQejI1bqFZJ02Bsab8FEYVpx1HJv1cA3Hsj6gFPmCrqWNY0Ib2iYFsNaomp67J
yPexLl92MRVJfMej1IKBSVN/XLePHHq7YnfHfE+wEwyqqVmPALxskVy+lr1mGPCHRTP3Ncjf0RmR
NGlwOcAYgzM5aRmJnZqm+1yPzQAOwg3XSbxh22SzMbaAm4LJuxKcSKXE49vi6BugR6DbDjmqS5BV
hg4WvNfpHSzhRQYnn1T8x3GKYIsohopE3DG5/k6biHpEfyx1Dp2M4/0lRwFXIQk4L5oz8oM7M1wQ
8CQvmNkgTdL09q6cLE8jnFjg2YF+sXliUQc9XNoZUFgqF7ZixpVSV8oxJK/JG48PUTG+Rp2O3kVa
mlDR9g0qWryKwTGhWQlu8TZgcWT46CZsNEbE5aB1BzQn8NQdFxMGYBACADYApRjlyNTlNC7Gdgg9
Yg4PHmaA0HfZSli4V/zXZAiSANf6XHrIDMhAqK6oXGjb8UABnqD2o7R/ccWSgovJG/us79PnrrWm
Hm9zEhy2zC9hStONw/A7hFLozjKTvICuzgZpMjugneGQYw7FBWZ2KqceYiXjGPFgKusKLyjmmVRo
uFUwGyNZS3Hbu6u5zuQj9/hhmXEHacYMG3UJYhpOEEeZ9+bYXeTjE8fgbZePa4D+jEe8DpVgLTFX
7xn7/0jUOYyUx112VFBKvPB9Is82v5wN/4ySEeoA7nMKJQDxXM+4SbrRm5lzg8nJ0v+xJTmttCSc
FkdV/4Du8ZOCx4/fQWEzGVe8MbRJTpkvZhlM09hlc3u7VceM0joUZuh2vghrElptZuO7DreffFo5
+vFGFvnW+r0Tp43mh9UPBIeoxW4QFURTwbUnJiVo0H17EdMT0El7LXemYaDWx25CMpEKnvAbrogS
1GMTguSMSmsHZu+MBk9TmvFF7WnucIHVoPNGTDwo3Q89YJxnr6CYagt1tBvpTtfRuY5xrA9+Rs/5
mkxQanv0sDqbLweAoUHhPQ4h0XUr/us8KzygBfu2UcLf8G4W3mUAGXZwXfURbuoN52t3nQUDZqh5
iAHql0H9NBIq4clDMoEtmIdJA07dLzZ65l1f88D+iC+U0TG72M9gV8GH7lnHeWfLeOIMDUMGhtiH
eh0Ix5T+XSog7APqK3Iv8UWQcve4ZtOfFzt10Rlpppbw01jb0MXRDT7WHAfo8cKGdV0j8xhUwQ0X
tjn18lQJKxgA8CizPuNZGEYY3XStEohyf9wr4XHenHTwUfiixplAJ9ZH/LLgjtUQfCnV+M0/P5Pt
HY/Cl3UsbMCR6efmAql98ZTNdRQjyxFCMLcLy/4iOQ3XCUWXTFVUvu7m4GH1HLiUbQAO4z248+qz
Diw/QB2qCWwFRvf0M375g0tSDQ8I+wgmvQ5vWDsh0KKVcj7j7ygfAJjbjZ02ADrhlOwZ132/xIny
a/+9Sp70nJZ/ATFpjWE9p1qkQSZV9meKbuNB0EpbbxXGcyQBf6VznX7dS9RB4gZL9h51aWjHhS0Z
IL3FmTZWymf0qJREKoINZQHDNCz4vevCrDBpCIrHX/CLzFWwJoCK/YIk7rzNnk9OAUJDs7F/DvBJ
8D7YifQMTFLwjsIRiS8Jce36T1ah/AAN/vA7+OxfFnoR684CYmLT6evHIdaRmP2Hd3OD94CFApPU
x8FiuKoMCA8Q5lE2uYqx4Admg8X0E+YGDgp8fNxsnR7rDzueMPeafHXolWhIsIPSocZc2DSzRA7w
r8XOerTZ+rikXaw0xPNEPBss0AdMnL4wg3OqiQh35fg+f+OZeMjyST3vLQ4I+LVhHZDIytC5j23f
CflB+BjDM4WhAVxUjdsD3PPsu9c073YzObr5Bstlvrd2+Uu3utiVqPTzI92HzrEcHvQVDh9X/eNz
dLDEcziyEpLFnlHaivjyALWcgGAOjLrEeAmcaqqylptR6Y5GLV98TtBfrn7w3js0zf2wF3b0G6rD
2swHFdyi2iq8ftif4n9QMJfg02Jo4V7dzzh/wktTzTZRKZrXYYC07bZdQSzF1nMBfHo8GKXb9B5+
L7yD842ZaBUemNzBZPXlyccC/syN+0Llo0NB97/u01WJkel74gLjT0mtszroOKOj9ZgeqOBGpA95
R+eOl6DU30GPaXC+6kWnVdtfsv++/QahYsTqkZzTN/OoDAvmAixaWgmjWBzcllEPPpChh43xQkXf
PhITFMkFPrI4+ILP2+YGltMCljq4RHiY9kbIjszvXKKPW/jatLDi+pHt6wwEi+SEEa8WMe3MQV7M
HkJP1iveFHjIRI3sYRWoXuEpXEyJIa4Hh7j130mjMT7EMigWDjcpyAXxwNPhgqXUDz9G2dU3aoRF
RwagyoUcHgujfljlUJk9hjiYwU/fHaxKQpS/pviGqECUZ729Ufz3wVy0WNb4pV/sAgIuj6eJVSdl
4lHcQEUpBZ11DZ3sgVMHqQv9Qcs7whx0Wgw0/tF0Vkuqa1sYfiKqIELIbVxwaOwmhRM0Bgk8/fnG
2nVqWa8WJJlzzCG/IFqX2IVXrQuPBD9hNk+fGoK3ejAOLUAW4LjvPqiiB5Y7Ry31lBhSd3zzCgBD
MBM4rhXGmhynkHlgKiJqCaYmzpzeX5c2bG8Sr8xg8kigGczc5TJza9qUGJCRij51NmEHdAl0QvMV
JetmpwY0gtjDEM9FMQXUIGoEbDkwMjA0mGERC/wW3WmO/+B8dVhrPNSLaSejOdvY6IMGdXEVpVpt
DegkeBzp3JlDc3o8jvvYc9ACR8aIHAY9PZhdwN4AijpycIqPHI2VT/9432XxP4JoM5XD7ReZgzcJ
y9uHdIK2OKeohYmVv8bQhEDtlbwIZZQEpZeGT1bW6aZYItDSEpqQQRjd5rhEAfaPKtcc3Pq/iEN0
Ihq4X08EjIbcvNq5D6HzKF4H0SP5AyIbYgGkIHYRcUaIdG3oIum66lq3eWvS9uRMV0baLIcGLCdl
jy2Jko4romPyLzMu3BGZ30NkjBHW8uV/4rp7AZGDTvK/DihtXXjpqO/RZUoR9HogkU2mQb8Ud8VQ
6JN8xZHOqUBZMQEkF4RZT8UjKackb9IlRIjw6hjIXMmQn8cWPTGxQyWbg+T5B8wpWUuujcwPcizc
UfSGkuDnyx5CUDyCxwD3m2IHpBfvSqjHr9Xbey5E+IZ90IlgNYVb6g1HIP/XSInviFHcAwYJLqqa
B4NvgNfjGP4tFCIU426XaBZ+96LkJE8jglgXaDLNv6dvkNGHdv5AEEeHhiFnzHluTq44A2irxDof
tr+/l/fB9Uu3y1BsA4rhc9pCNqnr/dwCmlA3AFlAlCr8B7QQIPMclj7QfhzTTHroMDFdmlgOaDNc
rDDqRuoFbzEoVJeoHShx3nY+E61fRKqr9cvxO7wEvCS37ptIRrf8hj8lutI5Es1fRLD4LgzSjOi3
KIbNQl6RfL3Dd6ksC81rRXWoOA9Rk4m+WLW3nW9fviMbkkfMFRhP4rxWhhFEPL4oa0p+ie/ba9wh
yGDo4dWhfF6F81KHBSsOMCX0djhLML2wUvDB+O84T3GS+zKqEI/4M5K5T1IB3MuHXTBC69a8xLLs
3xc8E4qFmJ0KMbdnl5AgKmiWTMuR35CA/toBHxyKh1iNWxp3lqCtxBoUm7vb2xWki13vNb6Ls12J
JkokqmLt1duBR1dZPtksWlf2bBJAUYgns9ns5VW2617l+3nDRN6u1feho7VcViZzGux8+ilGClRI
MjySEicjFZzmSFSWLHBARRTm0A3R2BPRKXx7RSAaH1HGxojiwq6MUGNDG4BO5AjVaEAqM+kfk3PE
xhD7MLK4ZJ4iENSFUN9yVXDRfKGKgb8NZBuegXJ/MBpn1PgniazsUWFSd0HyM0JyyNwQS7jYm38g
AimKkIGlKSe9Xe8BwVYNbnQRStQoxE7ktUEIi1HEhHIJRjWVzhMVRoRjl2LTpcZ8H+XTc1QOKMsx
akU0HEk7PoE0Hh1siNZsZTFE/lFpodzgi40rY1ZsyR4bxv7+bSJXohO8GacwIhRxhy6XSorjxJfu
m4kKkHTQkBcJBW2P2PfidRK793u/RnSggn6SMvFC4JuuLt8Gt0EAP/JrDhIOOT7RB0VT77++tIRh
7gwDyP9ekDDHpXv2IqmXOp2TlxpHfnErQJcQdfhxGzCY+8APFMkH/tDDRE0yZ9AEBZ1vfZALieyd
MBQlMkri9+HIJntvr3v9PVeetOAT5c7HTkkIC1eS0bfD6UNWTZLFEuIhOJGQQsCMgYzsN/2hdKXM
qd1Jmm7EjxeqOqK2J5ysdQ9aZttLRh8MDuVx5AhbEtCpphRPEome6LTRXrf+UKcmgF0hEgofUcI/
exBVNqagq2IBh4q8/Yum2NuRc6b1h7ofeTLTDJijpYdpnbPv8ro5rch6yGH/6f8xdVsCROPF4Fjl
1GEL2ieZFXw26ltX9sk1FrPHCqKXxMw3iUrDD+1h+/8nnPjjrov8objZc1zQIBECiewD4HOcqvsl
aq/TKX0QAO5SXkMGlkJWhqcbuhT0rmWULK182WlSlAloC51qAjEErK9DRoSakAUweHb6WoFQAAvE
xyu/Gkj10ILfL+aEwtaDngjd6uaA6RKtoiGTOPcdMgUFUqUSwRB14fzk179rCwrGgkcGk95WOXDl
LBBdtQ6iiD9y3w7iYnLT5PQUAJ98h1wrvso6gAFrKTPGU+aspg+LuRPU8UTMP4b0iTGRbs1SPmo8
cdKV7q2062ksMEOgPc3y420/XNpvCt3sHghxJIntqyhJ0lf6BaBaOE9ZrFwP+SNSij2OpU50IZ/g
no3H49oby6e5hZJ0igDI2k8Q2omkhCsdxMtI2CeItH15/So1XHuvc4hJqilifq8wGckyZERAd3W+
o0OPoSzGQ4J1stS9NLrbEZ4vkYhGtSMNmDDs+Il8zhg1dDcE24rKNSbb6Eyd8PMS7Lq8U+kBCaqF
2SH7UhDPLBdEKrFcAst4nWGGREFOg+jnQ2FdCapCrrWG1qmsLzZKv7VRad3SUeDzb2b1stt+fgab
1iFSGy4I2exKOYF2sv+b9ijTeISIwjCiJkUspmAnlazYhgsjGyn/19lgc3A/5V7WjrL6nKTUGF+H
bS9FFhLte3ZRd7+uvX6/N6tXD7JrcvB/2ULlPheyO5EoRwZRXiXVfMgaGC3HvCBChb1Hb1myFcBS
hAN54bRVJH4kfcr2+WWpsQlFKleii4j9iKyMKOrJ/6W116Nd+PD5PPuCeoGT5r/Dh3KSA0PCC30T
2cEKYCcRAMGPdFkFco7ow8uS5O7fapGHNlHlbbndtUjVIIFDqMPxkD9io5j+uzeKC+poq/F3Crab
eRq0N0Gqd9CnkGmT4LeEIoh5sNgNKCxa4iZHCvoNHBeiINAaCjfLnIICEVA7PyTIn5xjRSR8mU6R
A7LmZSYtj0zfgDazWC93/k1hBKt9H39BPjX9JDozKhRB1Wz+pSv1c7qnAkP4nt8y//QzvtMywuOf
zb1yGRc2znurwRNDrgkNScYk17FYCv//gUVa5eeJNbL8yfpI3AFczgCcU5Uzo7p0XQRlFilgpBOQ
ZplBrBilBBmF083TghnYjJtjZnyo/3wsgK9RPsrsWYc0Byq5+J7b/wWal2dT91HhuxmxHDGMAkXT
iH87p+GQz2RkgJCnn0eyuuUVfQpyPPjVsBO4IWMRQrnaSHa5pEDOgVhmBwHdWEANwFCYAiMUgByG
qFz0phAfv3BmxSheB8tu9sUJnh8Lrvis1qIHAL+UrGmQLxuGPctXx3V4jPZQ/SezQefSEgWC3/hQ
OCpRS1quDk9eW4jyaCjr/oDaGXPwHthmtdB+YSAZUr4GJokLmF4J6Q19NbKWMNuB+kWuJKDNP2hN
oZzFL5EPp4ziv63hUSoloDeitauLPzrJ0iMSqWWQCUvJTZ5eNpOj419dEQlxyiRNGp03QBAsCX0i
xwsK7oAmEY15RthkRHQs/N6YQAJ6hJSH73gPQsoGDh4IdTSUUaICgjLHfEBGGGeLRv2VzIcpOd3f
DBwIP/WnL/GAIDtqgKGT/NiYTdghXqf+CL2gJ0MJgOqapE9sF6xCGJqysJhZAobkJIJwRtv368oQ
c9iLlEVrhVEgMiC6oDNZ7Hb1Rmoi9fCfguVCUw8JPWvBhG4W2e4yCSprWXuuKc2lR7/vvsJ1Ode5
DahJuPmF6oQuGwfWRMSZzBGaP4vByh6mmZUmfKGef2dZ9Fr3ArDFXoK11z908TKJm9rNCEqzt+7j
Rgit+uws4gEVvbR23Ae8M68ADsJ7qBj0GtIlV+HHsDhWG7rJ3G45Z+mGRVpifahWnu5vewVt592j
6+Yxyo7p7Lu7zQq8aY/tZfH3xp+GzQwujAKUNk3H/kOgMlKWt1nwje+SqtMWhFIGaJYmpCcyH8KN
IpwsZE1S/yPVchZtu4GUEVD0KRVaTNbYsyno1g+19Kmzh+lKS2zWjn4rQLjpFo+GPfYOQK68jK7n
vtgrGziooi+Xny60GbPwMk4m6v5NDcik7r3A2QinGGULElhZ/MjwTi8wdnNgBsYKRHq7IN5eHH3I
+YLfDE19utanZKWllrJKuSqMkWkDLS5oPAKCM8UlxsTigWYfnd7fVJv/hj+w9xqk1kQazbeBjvh6
Rfl8jhgsvp0UsyZzp1MstJa/ECFA6GmhAfSOtmgyKdiQe0Cw9MEDbdIZ3U4iENgFzwkixzdDY22O
pfsF5aj1gcz0iunGsF0fkMIgRTyxBDvzVhFpy3fNWl3r43SnTL9n2jYXzaGgSkk2vhZuEkLO+CID
5TCjBdUwA+qFZuadSFsAD2h5GB7A1XzEjddm/grOHGhzPyGPRHSN2ReXZZXGL8yNCTADeiJF/ORY
O6NXNFfGgB3PA9g5VfzGzAqf+WNnCdmHg2tzadnNUlsX+OLVloLgH8SBcXl1tAPaqwGORSv8Ydre
ucLyDwUlF2mflxpoxLcM+5dhnbnw2LCFM5j6IOPX+Nr00bH12r4BPadgRO5k/QaO1LgAjXsbyC6M
wj+r86LYl1H+tRUfywreLD5sJduxAOVWuucFYg9gZWZ67sDPaVFp4hQtlhti05HjvTUsT+2hPu6E
yZHFyhOoc+g+fTiAPEN++sBDAXZI4XHC/wPBl76KEBCM8Rvsk884j4hUg3O/QSi9nIKSeSzQ89RH
oAMX2cXF6gNIxxawd0GTCUBNP2EQCAkUDQd4fH6D7GoyfVE7iTEQJsPof2bhj107S7dGXx2pd7uB
fCZaXkw+k9CcYlpCQ7p7pYTsHjLT6eIsCH2OnmPu0926Qzybcpe4N72wg1Qj/aObX8BexF1wf59z
f4G7T75CS2yNUsqEnt3t+DratIzMaWmK+zE6OiHg1goGDDDsweUd4as0ZbBZyyC2WU5rAz0swHYg
Vhj1Alwa7ZquqzrfI3v6OEWG+h6PezNFtc3VBhFT6CuzGLFTW5lyUbEuwyjmNpv1dhcridGvinFx
8x8MzCHS9Gxir9pX+0ytgbGnoBk++BFMusyY8GTd1xGKm/0z2NxtuS36SPnXf3i1xb01pT2TGPce
45o2LPos95SEBMVWUlmQIJl9pTwtCIzQ1NDe6jimdyNZuUWdKbCrvYbRa7WGzcZA0JxdiQkcXONy
2yzPboVB2hutp69renkX+NdtwVeVKMMu5Tm+TSFfM8m/OYxy9DiBRcHjqbNOCButBlWPCiYRhbZC
JkoQ/JbHOJRDzsOrU4MYGnApGaHrsbFKt10UULBUYyFVplVe7PfJ3Jsek4gvDuRsNfI5wHNoaYPk
VOwLtoVqjPTIoMt2Y1GIWCVtV9S6Oc36yvY1YRKcjEFQACzrhvclU7M/ZvZD/aDgo0TXh3P+Ypkq
m84qKVYCXnV7WkbqHHblr7ZINa7S87lHSe5idb8pfORgfU6iK0PHQ8++r4hr1Sod/kyJQMShL2rZ
yLbuCVjsvIbDbtOaZYwx3vH1L6cRTL+F16jbJCXG/LZLqA0h0HAbRo1pvXs0VoXL0TuWwOH2v3kK
D/JnfWhQ8C5WGkJBFzfh8Ob5Fa/yO7hbvB2zDl5Xj/Oq3P3WhMyfOv3kDsrBGUnTqQNBhcDYA3XP
+2l5NdDLyjfOro7CHlk+XVccqTMYaUhTAPsl0z7+BvqiSxhlqMRkfPUEgJoBFrErZNgPz+MbYxdL
YR8cv1F94k4Zip3grYJnzBbFY522NIo0uCUCMMxsrCGvF4csVUPBaXtrGHm6GKr8Mf1XiW854Ccg
ndxOWFuf2XcDWL5kJr4oWF/lQqPX7Z1juAToQ+rsFSiru94ZIfNf6VT8roL2tkuiSzlCtooAG9o0
HKWAOjFLZSJIAHrA3p0UDxtkc739HAowwcwz4bke+NKLkFXGiOiKdh/nW0EsA5uD0h66QbrThXEE
J4XTLMQEHbOIcnJf4wmxBOQq6u1iHTYxd00i8orUs/t39Jv9VDyRy8UXxRWee/IJu6d88aQIqKcI
I//z5wH2x0ENCIwwUSiw2BB2IAlgXmKg9wFmCJgK3EXqCNCViNNgSMAKQ8sXmgnMXktnoLSErZ0h
rW2rGAceevScjtpfiSLiXBspjB5PIM7wU2ACSitl8UV0jGK69PSLyy1npX1/dju3DSjbt7CVTxBZ
QZOvi6p2eqL4xT111KOYRCV9aMzK6EbrknDVhSt53vYQMGJ/XHzUflmj7nlabwFl1OAsJ8gbNnOk
lm4i2nqsEGrc1IMvSLFs/s4hinfetrBwt+Kkwea/j14RILzeoqPg5fSBP8e2fdraGkSzckWKE8ak
W9MOS5w2p/GhpjMxbZapi8T4gE2On53DU1/27cHngBVjCWqYztcL6k8H0uQ50BafvmYbS7LzCGHT
2dO5Hu7QgCpGnQdE3S6OAOXKnFzj33TSC1QLjhKUp0UeAFL+cuzykqMem50hs40BmYk85Dl49ps9
PsdjFQdtSDC7LnJucPg1Nxt3gi8MEVxSgg4aWi27PKbx/QAKzwCiPtJ54wzcuBgD0h18ExfPPgKb
4HkGZ8ZIdUAEnXADwOAFF/cZ9YYKcr7nLTSlO3LR+CDPQFh7cNyA9VkGiBCchnctPrTfe8p0iFBE
xD6juYb8julLcEVNcddzGPNrM74weQumBvQ43CCNtheSU/g2WsW4OtTUL/8ig8FDDH8kKTlQRBQL
vr6+fuwUOJS4sv+R+9BRVUo0jCl+ybwBx3JynV/+FwWnFFaKQ3Tp+peDgvg0u0AOYA2C39snJ+xS
ZDCohhPhfBg282Wk2QiiZcDHOfkz+mVM4go4epx3nRFx8/11btrAPADUtLPNjVtVBuArsIvU4jtL
bUPz/bGsvKpvwAw1+2X0wVYTy+OIA29qzm7b9qRavRZNrK1N9xnnpH8kTCQGvcmnz/2CIxZTTgzP
055/oc+HxkB4RqB2/8bwvhMU8T1O5m0sqiwT/H5Q7UA6jIisCBjsQYA6nWmOuOG4wisWc4UAl9+g
XmgnE4BoRcGeD+lQ0Ab/YT8gSnCtYYXKJ2cVgQ0FohguCtkUvB6VphpSzU466EyL4Lkkx+nERvAd
pHG9uSK42+Zuxd11I1rFXQ4C67puraQ6y0ilgP8aQQq5KAPj/sexmayhAf0QU3Dqsbl5br+ry+IF
BdnVDqaLCA2J1e147UYCbUfcaNmGOYWx4m6ewuW0UtoCKbWYlTLlf0z05QdZTQx2ap54R2tzkG44
SwHIYUiJqRLjxqRfrrG8KnbnPxMrAgaH/nkvU6qy/wjNTcOl6pdMZ5DvA9OSOAVVRNeGY8BrFYaC
Ebw2FLWb2+bDUU8GLVZDF4zJnS6lLS1Ni8BighhPPC5epqL2nJAlgQYCat8HWsrC6tCroV79llb1
sc+UEmhC94JOe/juoOoK8PoeqE38YcLSxOQzHWhU4HiKyRfV5Tk5Lt1451m5aK/XUr0GSGRIGp0M
Pmg5CQILdZHqkI2FqGVx8iiEM5KjjwM0FgFrwJ5t+w4KDOEqUbfc/JA0MEF+vTH8I7hQVUYsUYFz
b0bTIyx3+O7YoQH1TwfoBqeiszLKuQ2f+fMg3qwbNrp62/wT0CdT03wJDr9xZxbrDkjYN5llHHd9
dA0+zuZ54KAnEDEARJ0PMaiAkCQowpRtiazFGOorr5k+7eoz1/5GyoKbDDbCoFdEihy9yz5i6fkP
DWET0/n9ecGh3t08IAlygiLJtEI67ET7Jl7pRsBe33g3VoCVTjlK6Li2ByMCKhjMAaoo3IbdE4rJ
7jEFMDkiKiL8bJVTrK2CnQ5y/E0HOrc3YJQ31xCQKFoT9RS8CfBXDJjhhmG6JDh8Ia/CSeBCmJT7
DHSEP7e78161Tlg/QIe1t6glkJ3aJgYVT7cHgES1M4VXzGmGr3pIinUNSdli6k+V4+Frr6CCokUQ
9/4WKD9UIWpZHLAx2DKTdQX6bDUAbRm/4SiRqiwILL+RkPnBpSI5AbiYxH3x3qJxlUcjfQcuEj5D
jLgOrQCR2PqeFB+EHbJX9AyvJFnjx9ZYsTaFQMltcB5DUM3oej4QFgB18s+3glCJUMqI3KCHIYvF
woOb29DbugL/oI/15FzghfBTcNwXBsf06okkgaw0nkUmDlBHTIH8dU8bbg+jPmjC7Fa5SGmwGSAb
KmkaARCO0YKnBpWPNUa5EBh1FWqLxgw8uiiMtb3HdsBzYf4A8DnobZDUWBj9q405KAugE359xFmK
PSvlLcJT4NxHorXA9GBOL0DrOV8U9ukvdZlhmUssNoSKQ+R60exCzRsFubUMkDp3Rxz59s8lMQkK
p/g7wdP5k7Zap+XgcdOxkgW5XJrHimvo7gXcluIziaKCsu/0Wtho7NUmH1QZ/Cpz+xOfdkQMCPTI
tW9rHY2FfAuEXsSzV7FR+m1DmKXGTIO29x0VbYA22aCbIOVxv0yhzhWeagRvN81t5YtUNCbn3cEF
uUpyMIN5wNPcIiRbO/lJoZ+F2oN+YJY77SbIO17B6C5YPdwObXE/fPrmfoNTO3QLp0VYfv6Tj3jR
r6RMh4TxjibYk/MjSHDB7KXoCneYmDKwtGPk9DZ0tkFfdXbz3caT6JPoMa0fnY+ffdpEbwk53CRH
ZQ+h0LFwbm0hjpDFEA5gaNkgVT140oOVSPxQlSIu9g8Pi78Xt4wO8deOvR1QVtDQAqZnL6Q9e0Vq
zG7qorC7w4vdhw6Csv0PaDw5HdRrIJ0PVhOBIf9acLp+vKDNhpRgV4QbiYcXguOqvgX0oT9A6rxB
sZK9MUCxS1itHDGbuR6AemYwoklPlQ29u90jXmXyx9EtIFkPjOtvmf/Nv38qdmAQSzuugK/FCW7T
wHS4HEg7GvQOIdOe45Fys3Zkg+0BHfrhBn2hlWwvVNJI2mJ0LvIjbm/0OK9IzYn52hN8fhVuGnJB
e8SwVMh54lwz3/HOc5u1KyuHZWYSyT6zkegVX0q0hB/DDVXTxrQIsvkWl3rV6czR+HCcFYshcQ8L
Lgk1FBbb6Mu0EDmzMxEsJIw2e5EIAoZEiiNdUBpmOUy6+xqsKwctE4linRp2m/pCFTY3hwznGshq
+GvYBjnENNXkDvDYxJjPnjJf2I/Agrcy6LrOeW1gg+mctN1uZFivkrfwWhjoP4B2vs5lJzT/5I3R
OeOwgczpYacySdxYDYEtdSew2FFsE6AA1+aCOJ20SFL2kxyPbDUa0ENgoprHTFuOu6Ts325Rku3r
DzgD7fPP835JVz6YxN9pPEmRqxwwWaD3L1SMATkhGV9MYYWI9wy5U8YQp8Mhc2KC4wgUjijWDPQZ
f/8bp0IWoogXVwL0tbwNiTaraVXsqb1XaPU5A8RKzoU9wI6d4q98uZ3509N3yDF8APIgqkXXKKwJ
NVWzS6DiHz7kzJAx0ejKj/945zgMQq8mgOvxlyX02hikAIRzXBRm91He2DgYmFA3OPsNNz1C7ga4
W0w50kzdvd/7Hx3OTZ0Moe9wT6jxTKHJEoXhdLGCQ1LjGF9PynvIReyRUT6E2sNzjGFJLziFocBM
BWE/3NEYYQ3+zXO7GBU9OiUEQ7K+WnImfWiU48v7QKo27a1xEl3CdvxFrV377sIWV2WRGgR8dTm/
/fnH9myvTgBLhQlhz6qpTIACEWiBiaqb606nj6YzoLvvHiuNQSoSvs7N9AuZH5vRNm17fLDuLyFp
e0gfQAZGHkDWtKOhoxWCJMErVvgspN4I/R+QEcn9z9M+ID+EfAA+1oiD5xy4tFNTpNu59a/TA+su
UaDYUFg3GmWWxwWnrQOYAcHwJZnrenPF5B3U94XYddlTwDYHEjzDo4RNGSt+l79bv+E0Z2NkpbOh
d0bMAqipUzVr7cFAwwDohYMNzXU6BqqLhkC4QhadgCyq3P48w38NCPotpmO2SSYS6AZf9DZAhDAK
xEuTpVP/zTmoLpADrQvNR7s1PV5LO0n9RxuHCI4u6AjCRgDQDKrkFzywtrpxzGVeS2cO2czvBxW3
yPZiw+EPC1uY1Oegd0oDYPV04ZDMUmwRQRCLE/Y9+BUTWI5L6byTOVBug5ZnxslJmnlo5Lz+aDAC
QJg9UAFgSCnObB65PoXcK3oEOu6gMo/+YXtLDnnbZCPRWpx+WCG0NVy+PizGdD1ol1ASbboRpAnI
1rw07p61iuOJwLXiQ2csGSqbFKWcEJmf7qEF62LkIUoJ1mFqloAOE1CgiHeE9G0YwJaT0h8hpGku
ZRxK5Vyiw0BCPcZeDtFKuCGYnrnZXKYku2K2WzlxILgo8W9CIiodXsZZf9WFKtV8PcrAn5edfUcE
HZnMbyVASnI4R6sj6+PexRfke7jJRZ+PnmHd8ck9xMnhtcAu49Sa/ZOqI+8/af7PS7cV7XGPv+io
UNFBnAFwh8qoIvMBDps7CvfipBoPAoeRYQwxzAO/kHPlUQ3yPIcBJrpqAbp2CI/IfxM78GIJUSRi
/MMxJYonSc8ekbZyVwkBA3J6OskCD4FtgizcAIVPDzlEfiouXcdr2aJiQnYlApObESJn82k4Newj
t7wLyeF4DOfzATKPgg0FD0Gvj1SJQ5rbS6J7ZiJJb0SQPXtYtuha4PGSscFWIGKY0XdHwCeY8BiT
5uGq/mWhkmKGcA1Cbdbxn0H1YLBPMg09GiNbYwpEi4CInqnG0BvekHC9ZcT4EduZS87qZRaO36Z1
7M1NdNvxrQMefTmZ20cNEoBHoKHHstwA/3/OROxCOuQ7NS5mApTIZuKVyslMJkPD70n6j9AhkerX
owJ+CbTKVo40r2jn0wQUnKWnWb4fkh3CVWMcz6NmXjno7ODH3uHSI8u3lIq0nFzA9B5ojlJDArWw
UQFzYparuA6I9plzihfgWCyYPeeJdd1Nue6AsmLPS+2jaBf8WIYeFQsrN0bpxiMPmlou9noYXorr
zc2nMit2gBfidGOAgcpd7Vis8TSgqU5PjWKLsHSmM8lgk4XotLcPSJHfP5krp3/3q621PaAQbfeh
OfA79ho9Sqo2D0WLC4gki0GTJztMpJOLu1cVLP2NBw/+sfrYYH6vPXAZBrGQrg8qK4HpNw/nB4z3
WwLrQQm7nz7svqpb2cMvW5Q2dhsKlosvoSDTzUcAWP0wFUq9K6NqvFa9D+1wTsADs2SGFtn3P7z1
epszeq2GwwyY8BbIVDVRqLdtRJfsb1yCett8rVkR2Y8xvVRHRbKezQk/Afe9r5c0w8tXnA5R71C6
7vURHtPP5PoMUrubBMBiANiCHSb5sQxCxUUn56oHnWCa0qIEM79v7BxEK2fkfNtqBxrYUxNJM1fp
BT83aUXF9jyGPJG/uQoqIOPF+tuvQxO+CHC1nG1ot+De+ergVkaPbNI30VKgxWAn84pnRhitvX7G
pbfEdInpkUPHh5HdJ7Hb2lioAlj11DQySEZmNaiDd3zIPvOevcjd3qDgbWqbq30VcIGcdWg9b+uJ
GTBiQzCzPJ1xyiDJEk3VHYXIC+/OIsQznMoJEg8wNcnwzg/x6xVj+imFI51mkaRYcXMtfUz7SgfK
veP6/qng25b9rR11kHigyWGDs6it66CMqyS4gVk9MCxtzV8xbkP3btDq0eb5cKq+6BG+0fvNqQo/
4Fu6UgL1fBOBhRGAyn+Yz2St1WTU82vC4QHXGqRv8G4HlCoKjCPS3Apu17/BBkIUJaMlumoNzDD7
BYsQwh5KzJXzvO4gvtzde+XnTOJepx+N0JTaXRJLStAdFtehr7uv56h1d/doFlB8nBe9D6RhRfP0
kQETW4la6d+lir7v7SVENSulTk5yhFsIc5n1gfm6hiICFgkwG1r9WtD4PxzDbx5a+3bPU0HlvsQ7
I3gsctqHInTcONfKbVM/11tNiVRGgSDCDUeBPPb0K7UvPoHcaIZSvdDMJ2kyQ61pyMyLVsy52nH8
nH/2DZUjfBRBNyGyeNvo+wLoFUQwLCE1wAbSEacofIbAwmqT23/GnM5uzWoAFuZD8Ypy1U7cNs9U
YjcCyOi6vFcIFT7KXbvsX7ExeZw6ZXQud/lJ+4JqeSluq+wwsghSZtDgVc8fr5WbTkVouT8pSIAe
VKhFvuYGe7uXp/bttWDNKfieQp66VZV/Ve9euz3pmEgAsFRIWToFDZkEHnozfCab6ua90lCno9aZ
yVev33FTZe4DvfoXAl9K/nF6BWS8y7jkXDCSffev7CB2fv4r3qGe7PWL4TYtag9lqNX9znn/Mxpc
y+gYP6CKpUDVShByLfD1TGRSX++GHQwqPl/aFope9fVn2+MRaAQrI/0+fXGH7pcFHd28teq2/34c
TTXYcf3iQQ6nuGzVfq+0JnHFZBqRkA/9/nfAf4w6epM4XOafan2/7NMMQjd6t1oRP/LZnRorzVCt
UIcf+JMF3Y0Ws/Fpoowun6CuGJw0hEr8Sd5eDZXMul0jbDdzzTNzjvGaF4tiFAkI803KK8YaXUB3
zocyDjscOsWS0hNZbYj5SM6rfUTBRNkv9FObpm5U9ocJozq7t1qLFS1GyhyLU4qLakxSjk5M17ow
Ks6HsBsX+gPQmPZHrxiTNAZyZPmk2OROrX33xBsBxrDSUZwgWpPe2TkS619m7hfS5E1rShdY0k8Q
MqADACrkfvKFxPKUMgcvTVya+p3v9H3m5Dive6mvciYruF9+dz/SjQ6oREY/FzXISJDrxv9+ghY1
6YB/izNjMVBwRr9GoJtQzVQ1/wRmFzb+ZcGc9dtBwU0JjNsPlGN7fGuFGjx+OACPMLkgFwX2SwmV
gjDSTLP2PH/+/R5hoUe/N7GFiVViX8vhpYgLwF6mw9+/y/IZs+haL7eWWuRtuAajUVsB/Nd1z/Q4
Cmtp3E/3GsYMDmtMBTz14eMaYdL1SAZvY/eLvqtf4j5McAPcz71K1XY2/jQnB995Rc3Yzu/TrNp+
bqfUrmHblMNbx7s9twmwDs36YQ3+DO6voMb6GtWqoAKj10Q9vI7pMJs9zwAM7ptDqoGbjZiJMWwx
KEzSMXPp4+PlaeBBgIglHPZvuHkdV6tGLZspFg/w19F9wFm3iIwFLZ2rJ9hHhgPLkLFdcvXJZcit
qPg6yxesKpE+PGPwDqXdgTKvRa39RgTZ6L8gQ/vwEYCqYDHZJnNkMk6nmTKL4H4DLOjYv8SGRwTN
P4tLyP+sTETIqSAaXjb+x8sWFLeHCZtuwhx3aQ7ybKISwoGi9s/j9RY3cqnPv7DoAXT9rfu3PjSa
3Fv2OtY4V8ky7QuhtBv4rS0Mmgrmnbj5FDyWjxp+jk52tCKUpsMNtUDoN8wKGR6DOQKoS17iQDqD
+0vqfXcakMhQE0zasVSf0zWaBo1u9e+5vexaZK8dZ/nPUNJ4HEllx+zdKQrkL/YbmjnPuC8vOKrs
AFAgDg6c2DYcs39aW0I38pdirbzkldXkkO0QJR6M/Y4cksH4sngylhLseZR7QBuDcWOlRzC7e7qU
Tr+NhsVmfRne2wE/zhyZZpfmVTRIcWAPnsRQw+603T1w2n7fYkoT+gaNf1qxm5LCuGevl18mcD1Y
QW3g6Uul4yR0KQ173A6pnBSm3BAlbFFrcyFeLOC5daL+Uh34fgPCJNcB8zfx9EiC4iOEdnwxSH/i
ST7u+D97PUQzrb8Gilvnzge37eGYn6IxoSKms3JIesgoFP6uJxjEhU6szrp/6OPuF+cL6hLQBokm
EPmpbTIiIdFGOTF7RwoTK1G6gPQS2W6hiCXjneysVCyXU3ivxh9jLsF6U4ZxqsQj0TOmYgjAPLE2
pL6cP4hOpFlCEMgwFbIUeuaWMuesYr/QwHjZ1bLD0up5Qlw+tyxSrmzZoFsJWc5mcoYQAi0GFPoo
escii3C1KzzwdFtN+qa6qg3/2eWAtRvDriFuz/osrI/u3Z+Qhb5eC/g4OQAMPmCk/VsRZq9xjv3q
q1jVhIrua54EV5ZIHvZmGQNKDWEJ+m6tsWYEme5l3VgHKoOt2d17KItuGXWuAesUA4Lf+pqG6XUH
JK4EIKSOlXZ8RPwW2bm+a6GHTWfW8aZGddwL+eAOmpS0mT4cA5vB2eifb7trGRNs0wFwByqr79XX
zIUGyR4Cxx8DsB+7lHnsY2ACE3Xy9sr4nD7IDZzRYAOp65p4uV/Wirmg7CNbBYMapl8fLMwXj3uq
+yslVVm7za+P4E1jq1hcAlHBjsdG/QFxCA4NmdZyKL2HLVdpWVxwAgQvsIBwU9BfnHwYbbvAPUyh
QkAKgLxl/U53ZPKACYork+KZHHG92ZJCk+kdqG4Q1C/w3jefuwr6By8t7hyDv8sMJ9VG9+8Ml+HV
3J02hP6CO2Z/AJN2uVgUae/K6529Nz07tIIF4nJpvDdwCLBpgD8iPndZUQ+fowxcl2XixUNZyJHH
5QaKS/FnU5GhazU+f4dFJ+po0EAwvvSOynh8peEJRN9q7yWAwQWfPwM+OmULLLPeEI0z63H4o4ah
WdMVyibg/NE1GN7233kZJtZlehlSPJ+6I1kbzBS+dMYoLM4qAHWRC27jRwEBBFoIDZo501Dxy2Wq
gTDE1R5/Cnt/6/kJymqAbV+MENFMQc7aUqdTb+cNAMymOzPgHJbmKSk2WGhUjcRw4FQHEBoSh8HV
+gkW+o5sCy3SFB9nSMheWju9QQsaytlvzUjt0aQWawCaS9M00Puf+Y39T1Vt0EOT/lDJiOy9ef+P
pTNbVlTJwvATGaGigreZTAKigPON4bBFVERFFHz6/rJOx4muqq6qvUsxh7X+9Q/hfUq9VTP+2XVw
JCWBASpk50p1j/DzBN9KnLnAYOejF0boGLTcK2I6HzHxjEkjFzTE4n/uttqFMKmLJC2Exn6Uz1V/
T/8+gyeMqb6cqMBXwie8io4NFPTmrp7aDHaEQsChnqGNt1QaG+gK+RDM0BSKzsQQNLvpONe+Dbn4
02P80mGudi9HdCRgvZNqfI0wxWKDXIFIbm8J08J42GfD499XCqjPHkYqS/oPEG5/Mfs9l5eVubqP
09t5whX/Wc6KFFnbpRK6DwR6JGBi1LrNjGFQbEb5HzdZhuoe6bQ+TSdHvz/VKjPtiM74LSvO2gmk
+b+8o3jxz6+NUAfrjUZiTAGIAWZyhS3QbGjttt571EWwNlXiApxesRGYh5eYigr8/pDT8CDwqWEs
OhfiBx58RLKZeRA8KNXTFvwzvcfjuUHzFoPl1S7RQdi9FiTj80A+GH+KXm/e4ULq7vuVEorjJTEK
UQc/RI3G0eySSvSi7TE1zBIIr+xD4IENapg/mmexRu7B87WGEV+Rd02jsXfX465Pgx2doY3Q4+P5
Lw001VCZbERZNxI6jDi72hnSY7Sv0KO2DpFsyK/aFiF5BJA1Ik2S+jPmyZmfi4VXU38K50l04/sB
NtzbpI5Ome86TNsZTqqZRcVEk9Xcmr5ejBq6pKLWEyaaZ+pIKnKscPhwrVPxtB6Oobnui6lBy7Du
tXSrfWryx6lZce0sSeD6QcK+mkYPQsgpYp9gquQmhjsf0EP3MNoxy4fXgjxmvopgUHjVg4E+few2
vMnkCmzCauOh3mV3fwHeR32OBgxtqO5pF+fTctv9zfUXl68k+9jd0tehSlzC3tDsdt0SYIiunf6H
9oLZNHKF3DXUqLkM3/9ypmAV927mMI3fJuS3fgEeZzwEneUWvQMIx28oeg+ZtoLeBpa3DmfrA6nk
N61fbqYTQtbhxOEu1l39sikQe+sjg4u8mKgMnhTzOkJmux/TV/uRJftkQv3hwKHY6Leg8su3TU4G
9j3v3Xnr6TTUekojA945cODy37omBrtKjEImSB6OV8a4kQqvpBodCe605fpJdeNgqb7fkBqqAjkt
CjwWt5qx7XvWZ4IJ5fCfYU9bzF59ypA/QxMcyn+v5V8dOwcjIdVstGYFBiiY9DF5jB8rCKZUroE+
RoeEHQI16DK0cD21DBEc9DkzJmnMlBBeyep48JyqF0OM9vuOcl2djOJs/sf48YNFsqOHMdY4k5kq
7rA89P8TrrVu3AMP7DNlAHVxvU6PaOJW62uXjqwHInprO8BxSPf6vrKAqR5ieVl8S6sDh1qko8B5
uH8fXzg8Awjb2G7F72UtHFWsFQcnUCGWD2EtlT8uaYVt2ElTvMvh3GBC2EISs+54CL0H7suazro4
qVWIUW8se6KWjBMUxCHV2g8RZw9WHHPp9ogWHaiA9puf5e+wJUgCVt/Wq9WMv91XGRw5KlP6UJVy
QPTWgEBY4HQ1lP7HlqA5GG+U9sA0Njn1GaOMbdQFhtP4PWZ2/+ZndxJFehKs+W367bgz8TliQewZ
WF6IGEUbUhGXQ7Ub81Ud+3xUQ0TYK7S7nxfiIlAssliY9MBENpwxpmh7aJxK0Mp3ZFj7YKZcXl2a
ZHAKFiiNvrwwJEL+45SYiyg6jtEASY1V2kvv6iqmTAr9GvXEJTn2YkM+DqQYLljEi7ODNVPkp/vS
PQ6R1Bd2ntlJm51pX/6ipz+cgXBEX5ndBONz/zgIzVuPAkJcniJSmgIQMnFUKT/QMh4je4Mz2DvA
oZ2n3G2ocEseEbbRKx7tvlG+frUJ81BUMMf4fcZVMDdysSBXRUZRs48IivvPsmm10khfcjEFx4KX
qtfDq0y5JDLfJy1htXox13A9GbIsQi+3o8UKRg0MeBAETbhoNxlLOc1bzsPdukKB97YsK+Hg8ocJ
4/rFqTUCQTdDLPgDKzg4eBkwu4RRUnij2JlafLk1RPQ9mFg714OGBlYiejGQZLHHTv5BriEgubxE
yWvzTSAqy6hyj9r0lNrJxUqYxXamyKEINcJ1hCv7K9+a+H6AAKB1/uOyIAd6B5g3eigkuPuwUyfB
5VtO+93wSQKh185G3dyHYtC7uPkJthhxkVsfhgdXB7LnNOzhCSl/adzbdM6bPnR+dbK81Ly4ss4E
x9rwj+DWDIUaewyJoJts6G/3VH547cMADSZfzZvgoKiIeMyZnwZ4S2vCmu/gz1BM2B4s5XsWd7YT
dAY0ySw54lujRrIOWX9kQlFxccc80L7wX5dwI7VvFDcBphGTVVgGh9tHwNyA5NR/zC5MIW0D6rn5
Ww3S8blZ1pe5/sTdupjw2REtoX2YGeKcVs5jClAUYP3Ce7u/u3vWowwhH2Fk9Cux41Abc0y06Dn7
Xc4yprVWrGTuTG9+H9Ph9NLjwZeClsoF59mb2UO+aFPZUDwiK2DIzBAkY6SmBFgQ2fLkDIQKl9W+
n83yRHuGtxas8zcuYmDxEblGDvmaLWhJKkyKISvtg0rraZT54PXFJCSPcy0q4FzAJgLz6WEE8IKY
qFcYqOJdag160fMln9w9g0XRjArCIyDXjYroO1besB6FE8J0lLp/OO/fCyZCf29jZkx7HywTPX1L
JT48k23T+7j9LUJ/Mi/KnnlP1+D5t1XLAmP/h+qgnIjBoL7OGcl1Y1JxOd+vSDnyqzdziDuHbWGq
IY8e/z1cS6xJZ/piA6DU7/T8MTALVLJSPO80jH36AYYK3WSAlg6aqVzmgMFogv+pnK+z3TcIaQ2/
5tpYbUU+3XltkaQJez9pE+/LjCOVpE8w3bdCWsrIYJTB3lor8XpOzWzeGTI+F+tznB2tge1RV8lm
aJ/ay2rZbPGahuyjQ5AzT6+rdba+uN17KnXTTShStrKbikXhNg5HHG8heBzYoRq9C7MSE6jyiwsW
CU73P4Z3CBMwZqRbE0/bC1Ui6L20UUPzRkc7/SdDvTbfkTfYvzYqiYoBF0E7e+/DHt7ajIDmjwjs
OqoN3HTuhTO/c34diVu+fuAfCrmluhbbl9nDtsXC86JgatNAj7fD/LjrFWJN9K9KbAk6SPa+Zn7b
XEoUwgO4XFZJ+4JB4d/lyo2mR3lX5QgjNsBEQ42stIEPxnn1jBQnE+oXBm+p6bQWjtNnTL19m7Ue
bZV1dEZbyO5AuRMrbWM8oyPNqN1Zci05m1SRbnNOMzLGlxWplH+6z7+cvJB7HUYMm9UNxgncGM38
FoyPf8FjBqPwRXVuEsCtAAsO6x+33JhyXEnd/uUKMoFgckpoWU4/seIgUbN2ZeYJhyDcPzeM5azZ
2a5FnDntkWOtPXSvyf3P/Y09YmXhRzjIQtW4/TaBMFxAHMo47Zm7e2BqlmMEajJ3aTDJwmXl1go6
Uc4Bw3OhRzNGVSaWld1Mbv55f4N2DcmCthWhpsuAE4eNoZmhCrR0d6ZMlLcjcXs6Ja2e7NSBYX5b
yN+sn87IsKUc3WjlaOjhxB0zlYiuNLUYQuEz1mYeJQs/H5q/6RdExoz6H+t4/Sxg55V+1CyVOxEb
UDMTLEpcxnnYOeCuEir/Etjdb3GKlFFL8y8+qj/7rO+rMw6AyPsXtynMbbmiytCeo35t3++T99BD
VKJhYcvQgx5SZXSMexZgNegOSIOIi4/L7sdpR/F5uSBRupbz3EIQcCN7rMNvZUKJWDV4n++Zyp0g
oI8u1NpkLiAA7pEYA5cLOtIuBKOVCtmY1nD3UQG5e/7WC07fW5P129EwTyqpocCPRGcKwNthS503
3yf3HJdhBJGhO15cF9RQpzaeu9AEjgDwm4xChQ0q1YveQiUvl52u1b0iY0PIhGSXtBxeivy9vEk9
QzxtYUbaUWtM5cNTtDMaUHMAaqaEb4D4Xh2PKjICaHJWRhpPgQk4TKVMoCHbwDdhPHzcaEEZ9XBM
pcLCFZn4q8FC9c6KvQP8oywnoJ4rkpFZqhh7+Jvc+4Txck0xs73wz+DtISCE7fk3HzZKKH9DQaXC
bywqyEYV5pn6/oXmTBoeY7uN2qt/WA2q+T9i6GYD75Bdp9xa/jLHmb49R/xBTpjt4S/cA9JlMSi1
Zyhe0bfvJxpDB9IrqHJIvRht16PJN8R+HF7nT0yoHKE5jHKgKBljAY5x+Jsh/938TCdUXMRksl/Y
WzPw0SFgBE35z8ys1hOTk5x3VnKV4AdxtSYwHTWbuSk3txr5W1BWnor9VESTxxqkCKNU5f2YgaVA
w5xP7OEKUrbCPDb39ftY/BQBvG2Bjqk663wcT3pz8C0TtlPDBF255M9+S5I20Si5LdRMVhnjrioZ
yAJ+3pkiWC8188RCm+K50M0v2oMVpBH6VsU/7I6ZOt1Wiy4FRv+ACepCWcIrdRd/SGlQhZM39vJm
bwDFacsdjFKIUGg4wteQxaLuYtiJiuCB7TBZsqzHLKT8qXUXPdHbaXuKjffqonFClPko3S+TNERK
EEhQm9ALMBhDAMU0COWImj4B9oRgpdMntnwFzDUb55EJaQw2Ux+1BSefD8Qq0gn+2CAMCSZgAVe4
GFd4QZnVftjY5eAnox6pctWFIrnJIK0pQRC4Rc4y2jpMiqFwF/TTPIN/gUR9sc2dX2ODE+3+DcsY
Nivb5uP/X6YG5VWlMDAz+0fEghpNtCzoDQtsws8bvikSNBxw6RooUjSI7xlb5G6CNf9sNrW53U4p
z6/uatW6KnsDItJGlOOqVKcS4rkN+AhuW+9jn7HGzuiAFYakYJci5o74x7qHOu4/raKR+QlaTsk2
GIKWoJisOG8Uv7JW+naV/YrjK0zI8btj0lbryQK2GleYJtLlv48Vj4dR3MeAbF9P4Yp3KWXV749h
pqPh2j2Ir2n4PLaRPf46lMkCYJ03jkxywyyXXyoWKGTG0zGqCNN5Ya2NOdbBpwbwm7b1bTA5eD+p
/Iezo5rr+3f4X23BzPPpHyuVvOwPoXa7TPe9CMMss698uNEPDh/i1PZdf7HiLqOk/dkX60Gy5Cmb
KPGxrNSXpO42Pj3mCbyNm0WpcPdujflL5R2HNHsXPjIZPgl0N1xv8DC3/nzo3cM197tBa4vh2nrY
cUB/4VgYFWOiAXMb1UvDUil6NMntw5rJiLUsqEbtoLdah+0AZIx/r2yLo2Id1ziUyBc6KVBkdppo
Aw+p9JFt6Cbbh5VNzhzSEy87ht+ztbtbnNzo+c+4nDkDwF3zPi4S7zI0vZAKjDbp1oglxKYlnm8C
+9jjtLLXeAvgfHW3PI+nQwfi+zBBb8Gi9AZWlJwjd8Gs9yITfAm+psRoMDrWFFlvzh5g1QuWnrDy
x8nFb4KQ8VHjenO4hAJ3PHWFl2crhHRAUqc2B05S/oh3OVSJ3peoNT1tdYH84Umpd68dZNf+fXxK
zWOPVgWvEXlMWlOX3Or7avFb+xdEYn3ROaBMh6BBk+x8ZdPxQHMeAtgm6yk7iruNNtY9Ei57H38Z
S4jSHY5OdDr0wiisTFaJcaEbRSdeWPeeme7Rpe3p6JCslkuMxyFqAL072xAM+TUGiItoqftgyE8U
J8oT8nQ1Tzxn+6gfj0fKWPwLz7B75meXjkApPTEGCK22kLy/3ObtfHkNGvgW3xhW0tVlbcMSrzw3
qv/wZacllzSkc6C7ONwlLRMlisr3xoEbAJmmzByEtKMR9pbK4YkwHOm5p/6IUmD+mD9kF9yzugsw
0mKdyh1ybZrm8GknfFKLTtum+T9FFwu7I/nehV69CSvc3RL8kK4SDxOAO47uPwiiIj3A4+ETVFBh
ZwwGc47XncV799qdf1Z1NkNpvZ0kA//5mclZGH6oe15hz3EqoTleNDnUe1rRYjFM4OW33LNzvI1d
HhfrGQcHq1L4+HUZsTGTxziC4Trsy4qp8Ozs6Nq0b26BKhFP03n60YByjoParOqgfV21G/OVTTWl
+aXo7XhgC8OBux0/GbMIOCab2xRUjWI1j8/HzSTzMVue59hmc9O/kr1G6bPhfiFTAc5B70YqECcX
tJ7oMnrbKFW3pfChv4jedvq8ujS9SEQFnTrtMmm2fByIpf4pzGn3F8ZmgHIutVTiG39rAcgORAU6
z72I2KUUneDfLTqG0P5RFiloIQBrFIWoNQHFUTZOX6c9B4h7hq/SpYkmdo/y6O21wJrCzWfUhYPM
obtaTWB3cwoyT6OnIl9VktbZgvKieDYkUWD1rI8wwUD+8oLuuh2IfYcpNtmb3OLcpcps5MN32pNR
g4vBUo3MZxrNkkSwJM8wg6DpkSKH+ROv+0blJzcVPdDdgmxFp9vVZih7eVVwsKCP6iac4zGFJV3G
HYtAgAmB4RNQ1BW/ShjkLxPcxpNGJUMoFSzrb8JKOX0FvbWGFoHGhPEGGq1RbI8gt1JcjG8jX+8I
YO3WpGuQ3q4hG8on8N1bdi54B1eG33Qgxj9kAmcDe5NRKEIEER1F5L+R/Td5JbXPkBCbIJoAmHFU
erBfoH5/598KHN+qYBBaneXzjwFe7jT0UDljjn/jJpjS1gi2MoAi9hWS6Rj+FA/XYe58uKi//dbc
mNZrz+ipnHfEZ0BVY5OgiJvfVUxqFPRYHZyV1fgFqiKQ9GhC2aGtTCCbxltoyRvXGTIpbtTnlOko
Tqzx9epqh47hAHUTQpK6XapvP+9T3FVglE/rbwbXfjv662KC8g2MGSE4ZvtDeIqLJl0Ud3kwjniU
kE0QxzkMd5Yzmk2uNriQ0MQVJEe3B4/si/bUPb3GBEmZGVTJJV1zTLy3Jo5+5ysjvRr1GhNUv4/5
Crdmi3Vo7lkJn6RdU92jA95/2ViDu9VRWrcP5ZF5njIapEyp1OU9VpgpC/+NWhf/CQuJwTd+7GEJ
3Py0ZZ9V4jqRQVj0pDCt7Th3Rn/QK8hAbMNHjWG9gYo49my/t6lOWsGR61f5HwG1sUtdjmAus5N6
4ccaKrqJl+IovtJW0vHNIKWi7VGnBdckj4DsbXDZ4yDu9+Xx2AuPjTaCa0HHPPnA2lOs+Nca+nVJ
Bf294j3xo9bD2wCbfBi8uYSxorrsZn2A7AK5n9eejeGyfOUsRsJZ00fwg6KCU/zjYHQeEUXYWfM0
lTqD44oLvMcdp6K3juCd30iFaYzNyQRH+dnQ3tcBLwMKCohkvR/l3oMK4V8KHeq5vkmN4hqIK8Zn
i1/CkzOPWNeJefeu0i7VnOj0hsKI0snVeuYpoUrB2QUWMKTSpO22RW6mpCnj3NtwfFEAQG/83Gn2
Slp+ukfVK7EhsC56qoQ/n/uH8/9medoO9avwipaZPFDVgTdIJb0Z3Ec3h/eh2A9fD5sGcacHeZvR
623eLg66KxBLZi5j3EKuXrbrpJaPTwY4Yc/jVc2Goq9JjQK+YekMu+ZrNCQYbVVBYg+QdfJ3CA1i
DzP5USROjvNqOwWeK/kF0gcx3kZDkVXAwvCCe6fstqx+E1iY6vgGjACSuGQM2jB+pmbG8TqE7Vcx
wxTbs31ruaVbMSU1GyyDcM1wn40k4Pppa0SQv9BCNKs2+fGV/cS+9G0i037VTt4fk5sWnS0IWKnN
36K+aRIvuqtaoBUsWi4NyicYr/iF21o3wnvHTM2GwdBMXjW3aNvnznfvhkVWlelGnGZoDiYrVRf7
2zgqvyw+3Uu2iCHAquZYws4g500R3v1lNjgWpl9DrNVKmRgvp/qEKgSOwHOe/6TmBaHTEDvDvSs1
cC4tTtjRnC/auA1OS5nN6MBRq6DeYBt9rD5OBv6ayR+NywP7D/nD7/WHD4cYnvCJ+jg6TrmEAd2W
P+uc2s/MHKjqDUxd89ZDHbPYsGPdrTmlGwbW/AJEkOnb2Vq/FyENXS7wXsdcBeU9k1HlhnxjY8f0
/RCXpg6L1n95ZFVQSmg1dBqciDU5995RaG0nMJg6kROsiQWY/8bQQNZWsK1tJq73K67Iysn9HzFb
L46fRkDxVuaKv68JPwkKFZwFMpEPdXRYrsuzGRiP6J1zMQArvczlCyfZ4g9C7Szc9eWut53X19HX
bDESwnc3bHqyBRUjzzF27DBPOUFkGmK9KLSzDCzvZuGyq2axQ5Ujr964tNbLwHEI5RrHh9Rx1t1K
BoGz/PszlNTA4a3hDT4bOusbDq7WvypsK3YXFxKqnFut6CcDEoATSqUOI2COMQ4LTLsZf7rempLt
qQXBLlsr4LFthl0taIMa8h/8WZHN1rX1e8rwoq9CCjllnZV4XSxt59WUc4EpNg7D5u4lMLO0lg84
6KF0b3O3594285z6/ydfi912pZ92CfqLxPPCdIqtYy8JLAXZuTLyqYL8KJp3KN8tpn7M6c5Mf02L
voHKEUBk4uVmaAXPFRESo2CwCuc7tzVN5h6PlIUoYZwFFt91/cOhGDD4x7O1wrlMtmGivjQIVBBm
ANNtXWKeL3NToWq9ANNypyemsMqn2tixwqprrpddRow1n27OOTserCH00HbX/ND3JzTtyp+kPu5n
FYYz8rJSgA3yzKm6iYiv1VHg2ps+bixTYtFmpTIdAk3txFe4LsorEnJ9ZXeZL3TM3gGM/MJoHZ/m
MNNEOGxvirPziJugPCLVb8Z4gjI/ZfeY8D1pvxiVmJw5K4DiGM/RXITGqs2tCeadfhB5Uf8/xPzM
h8FCDYAxxbk90U6EQWsLzbOmw/lyuc5m0OrOkrRLJlycy5NLdFoQCrTqergMys76yMeX8FEIp41z
xNwR63yEmiD2akfdAqYaNi1W/xA1/22rqusOw4iRqiZZVtKnUjaT2pHroWM1gZoLQw1Mp7XVoCW1
Hob5bx09cbgdJ1ezK+gRA2TDPncfj75FONIPhqcIJbeJyw1AX0Tv5ErpqcXBHubqOX6+8pja5kNy
jAXrqfKSve0JR1WknQB8dMdSFlbFvBfPVBg5+I8GykCf48ejL3zy2zAMD8ZHBrUXWJe2S4859+6y
NeLYLZ7mznuEO04u1UTyvzqcs7WeXRPNBGYMqNxOby0KH7ixCEYNDUTiZNpu2VrH06D5DchVhbsN
Oo8wRNx+4617GMxAgZkbK6IY9suwkbju+yGvHX58APlxy6f3hjMmGbARWCeKabhesqHyqbHqgxSy
dHD4HI75lK0vpL3hGHr+VAW+8z0CEaaSS5X5gjQyIcOAVIURIKHgTyzeUxeCZSD4J4HTfIaR5DOq
X0yb6YE0U8UcjeilaPBVv8ZUE+IVjFHYWOk4JlywmpOiMxWW7PFJYPBKFfND6DOLr/MeEgRx+JPs
IOklr3FCr8hHbhHNQrlYtUYN1b1hD8HB4H0RnGjm4+xq5fx/2Z0enK3rEIVBxtBKL6aOFi3JRIwH
aBx5VoNpDM/tVv0ZDxGrUhiIFxQfMyI5yoh7v4qpM5jmREaDnv31jkbwhx1klxaQKZf7A6122l+l
oGtDcSGAYH/FMIxhFxXVP9nVgFhkMK0U8qqHBuZO9iK/+vSwqDUoPsSFfIkfAaWMT4bjbjHD47T0
lj0Y847FZ39Yf7EH0VUmbRF8YMJd7aCGL3FGAc0y/nEqhu9wh1Rlha+rOlE/6RiFpnEJbosBZsx9
SOZLMn9YjwMGME+YHcLhGOe+Qq5A7cKZ139h6lqcHxIaL7axQYuxvYDeoQjqd2ENWrzY+rX/yCwY
BPgo37YSMsXytgD62+iynaSA23GjcdJlc+pfVtY/oLFRMjWemorX7I0gEf7YH12mcBo83nM3YltX
wLrmEPl010zXeer/AI+apJWbu7mc84pUokrjnzcZjR98b7p3ADHGHyMm8EPpZatHBE4ExrD7LUCK
1hV/wAL30o7wXl54J6Di7OwK08vsawI5oCe2VutIdIX5+YoXWI28oRWxG10c0cW2zP6MKp2inBvy
42b2l6siatGZoxb34RIBDbTN/q7DxVvOaq6eH9P29hmXXMRVw6sHneV9Cp5mO3Gg/wzlXWmr7ksC
g80e8IzZjw+HX8i6ekPVG/Um5YpCIYQajfgePJHxSHx3xfI6Emro2OcjO19dVTVgvAsEL54MkGBK
OSWSDx0zsskUlqziz3anMUxg3ZqWJkKJQVICYtay38jlumGUp7WmbHAsAwsfJOc663jkvCBdzlJn
2emLIZNnRTVQ9GFGodenySCwdWI8aJSmdymcB2o+bF5RfBUNIRq/0kZ8hbd+/yc17gb5KTAENXUa
ubaZ4WmI0IOoNFmH3j0OSQ4WeX/0oNpP1XNMkh2kNI9gAFI6wuLD8bH7Acycnnt1CP8syi+d4U/k
wU0YhLe/xKOS0E/cUZefVTNUtdcDTVpc55iMXCce3DTqUwp9glIK/gXYQY57c3d38kA82QsMNZ5N
2m96CfeKoXcRv2qsp6TCnVI7wgnwLjuI7VSQsEb/+J1dHwoGOns85oZQD7p8rgT6A/AqC0s+qH0r
/6iYbMduvGC2dr1EV3j2jxvWjanC5r5oGGQH9O5d29eGHr87xgdL6Bp2WIu2A/1Kw3DSAYRZR1cQ
Maf+YpK6ggRClllt+UAq2x5dglLCd0aLXnwsPSYHhCOKytOx6hD1YbH9K3yQbOTSzMjwpjHHd3Jn
dAlUVeKYrBEPSu99vKR4BsePl1unFmwYbXREo5VOsNBLPewmvmCCEZ+f9z5cAnwJFh3oSvJK10E0
IW9tyTiZYHZlkYA8hD5HjVZgEjDg06mX2ELRV6TJKXnPYZFEuPPSxQHs8OoB/Avka/0kzXnFfEfQ
G6Il8Vrx/d9RZbzTYQ++QNenUoc1NerBuKik8YP8g1CE3HVqn1z3YSW08XzCGElZRIAymmkMSkS3
ThvH+WRtzmiWrcnlMPT7LXkmEhz6Jq5THRXsqQC012ONbFJ9CQ0ZkxbFt8oXGG1ARSkmFeVwgrkJ
+hAA+3LBBBWR3Il3/AOZy06gUMxZGH4vKhLm6VfAzaD+4JHg3g/+x+6LD1xV+EpkneUwLWqmQHLR
somV4bHyxwwjFIUVCpT/vs+NzMXFlATyo545LIt0/e3s2mhDwGA5klgnjePTZjIrosdy9VHLPBLe
0+bS1m01SoBU1b14DA/OzldoLaGtB2G+pyP/HMijXreCCiC9wAPQ5DUu3ijcobKdjqAhVDt75AJg
8M+XzzDjMfRgV7VcnWykl3VGBA+16ytTmBUon267Bzga4RmiRIflN0ApF6vWrajaJ+0uGAZY8VZG
KVvnIpuXWvCDEBA/Pp3VxjFUQNN9nhTsJahIH6sNY92s/4j/u4vqeAGPxSAsZp+qoDRVMHnLfkk9
sbZ2c3X6CixPzsBbdtTbQ2atpn0ZdvsAhvazdMHhvyuKUMEEw03avVH3Yyt04ov5MyiCeq+w6Fft
GwQRmidoyhYhh6raZsIIJQtVnDUrxn9/qgqFebKMuR8dFY68RjnL96VFcKajXkvEJdvx1kKbAtFY
DqY34pDwym8L8oNHgp/hEX2AbFDMUrInqI5/+O0tmdUiblb2JxC6qTAB6qPFArsVe0L+BCDr/u+M
H/xzyZCUGeoc1uJrMiuhTwpj+loWGNVzmysFTWkj5Ww70E+VyJc7PjfP8RYqyOAAi+dF7VlfqG8y
gtjQjOJXhREPnor2Q+Szfy0sFar6OmiIzxFPD+JvB0JiOerZ3hcpKRNFPMuh09685DFnPIBRDbOB
u6y/DhjXV5zn27g1qvws4SR0j4MGdiJEOR5x1Odk7MaETLxtNMx8+kOEdCwMhEYXsp6DXlwaNl/A
sdD38H04Z4fv3S3e4VUj7Q4Y4xp1C7OtEXC1/TDubh2B61JTq9Y9jEYu7KTepvAHlwhb32xS+rfa
Q9W6vBT2rwG04XXkfefdcr8ZmxaMAjr/gJtmOIr6dPvubczdDaH6xNO/toWOrQRW4cQ2gStlExYs
8li9muW//SdFk6EHusk3K3nuadIpgtMFmre9DY8AL4Z1rDiNoXSyIY7AI3MGCRrLnJuxmNIYDf8K
fDhQMYo3RIVesK08QA3G96LhDq9MCKS4lOa82YXWJobJWlrXwKhtVAMfxE7AAL3J8r6gICsDCq81
AqZwYO/uzagqoaGO0FFePz5CZwJus+Rm1ePyQgBXp0viqffAa/oYcbs8LQhtZsUjwOWc1vehbgJD
0tGwCZG7nDIb+h957ShldYdycNkhlIXU18KsIDWL7cxpJs6yMteWxMPabY0AjRgY3rPF0Gz14adH
iJD1aQ6aLB8Xs6LpdDRGel/R1MG79p4f+NiwWczvMqVha0T9R96OuDM9oA0AyhKQqn+IrkSLW57f
Xeg3sQMd6NTyXFuUbidyglLoysj9gARunjpHentQJ9yNWdw0pi+hzQeM3C5c4SdWjtS+Xvp0jmdk
S7TQLMPOWkcgkaM++QX3s5sObXK5VC5SUrJKqC5SefsEZx8GHiCtORg42RD2i96DbSYHQEIZ461/
NiVKWlH8Runi8XaaiANvgd6ZFo7r7IdvBdEs0B1uQB+K/KwwZk05liiSJFebzkXDZ8GJzcWsdQL9
LIb1tELObbz4IdIKjjnCwAy+6ZDJ9s+GvAC6DlxMPjGThQiP+4GFG0QLwG8wVozTHheNw02+YPw9
eXG1tDzmOtzLjH+GzPYnvDAGvyioIUwZzjvIS6bNKrCeQkHxFyRm0wacyznX8KTnDBykBQxi4wpm
vTzeD59OwD1ipmG3sbYbJvt/C5VYlOKU30/QMVPIqGplUa/Z4DyeDId+SG/RXSanlGpVRjxq8Hle
m/ItvqsyYIPBEalkYg94z8ReB//BLRrUFCpGw1BbbE9F/DOrjzl5M0xkfAIQT4QRFe9/c3SMuk7/
vgdXPaZ983LCRpsjOmInysz0lcCDYqS4RAUQgYlgBtde3WFLuC6l4t1/cMPXqP1j2IHhwKzWbQin
7zAdH/LVc/XzUDPOwnK2qzIzX6MhmSQwoiNAZF6b1R8xUn1hofmVA4s6oQ5K//kOb9gAc6wM8xhn
lN/2RL3UHG7p35k0rvclTMn/SxEfshe4y8zzdkisE/C2UhhU3FLDEc8KVyZKiK/83bgE8WkV+hTv
B8AlC2rz2XtmXGupXRoR4U2V0ix0ITJxZE/a7vvvge9CMWkDovMkEJlgJ0wBddhC3CMi09So69t2
3xtyEoHbzL8G8Yhb7N0fcfkRuM57cIGNJYdFSyQX1j+k8/nwJ/vzOeY4kMvMrdp8Ly4lha3BOGRO
zufRYs22gouy/0Qp8ZbebSBCxLN8FJiCPBW0ogDBJ2ZRx1YbOqHVYnHzoVIUQkmg7mok9DB8oZTR
p6RexM82WbQCjU2nKqAERIG5DJFuHqxkKEWcXSO0ylBw1wAzjZ+3KdEtcJuIbEM41HaGXWfltPFW
0EzI3GrjQdJWoSxQOrBHq3HewqOAeeOizx7F9XUH5M3NDEP6InN/AclJWyFhYIiRK2EuYR8C4zrC
0KGRABw9TewdbxgFwYNG0EGZdyCyT/zzO2RUa5WM8VBfsWwplOHLX+fcZzpu16BYqC3fSKM4uXvZ
BMEJN+TkLovvKdLXX4rofyeKsN93MWMvpBSzG1jIlKnZDtTU8c0ocd8KCoJbAVYAML2rRqkcLri+
eTqsp5+IjFD7WLREVWbznQtOg7OlIoGMt9/V5sh3foqKmvFxYA/auYWpxoSDuakFM6nmp86CvI6Q
VQNEQKv+REsOVCmDDPCXIcpLwW9pQml34RzfBdxZYG6VeMG2utpU1GDF+TwWS6cVAcytr2+whTxY
duKtvYRsulCKXHaipKHmxSiyOea5K6J0dDwASD9T5217qclsugZt58b491/ozench+Ztjour4c97
tLOoDOmPHYUqZSaeZNSjoLQgv0H77aisoFZkrGR4Fp+r6cEAsbYHTGCNQoRdlRB5nSQS6FwhKL3D
cPf32kPNOycxepGcv7aFR3whdnSGKuVxAqgRd0Tz4rkqzXMOoAuNs26s4HuzL/9j6cyWVcWWKPpF
Rtijr/RIK6IiL4YtIPYd6tfXyH0qKu6tOlVbtwJrrcyZs1khKP4alwfH9wdEZtHSppSsOM3yPYF7
OfQfQha+G3wu0R5Tn3le86V6Jdfzpq2YWwQPBwAUmJYJFBBsR2GSQOtOxvgwVmJFZozxBZbp4A3J
Gdt6oDBFyx2j4ffGDb+G3sfwD3IDyOFK7iB/NDpjCDFk9hTwWbVDMOC/AvppbDYXgzl1do4yppsu
0ggRS9lYp/AzS1M1VgYkH280su1jQ72FE0ZXVDY3R6GkBDFWgaDm6BwP+CrdVcSskXgCcaqA+YFq
ZslhQqkdKMHmsYjO+wplNBcOgkWj6T9e1iA37vt+rp/3xEuBgJMe2UXzo/Z7WpseAxsBMKQPIrA5
WNX+ioGGSuoRZTCnOD6xzLV61CtIVRHd5MxY+uEFjpp6qd07RO4jMGrA1OA+E2Bs/mbegc5miKYI
mEPGN1CQhbuzuDJnYmhhFPuuXCSJh5xLVs1pwcggutE96x43yngHq8NHN+5HJ5A0Ld5oXszokpBI
JarVh2enCDizqD0QJji0IArMPFZfnalGXlBvo2XnXoJnuAHUaQ6zu7kgiZdxUFMvbPhN8sTWT6tO
n/vz3lhw7ytmzRTmuVayxHogHiDDD8dYfPbKMnrpoDZG48sPoJOSkQIC90l/jfUJsaej74QwHvD6
I71ybvX/sDXgFU9tZZbRU0Cp7mcjgGPBWF/9rfhxPgokesSSzFdvZ3V/ujhwZ3LrQBYotFlClgbg
QlzieW9kMOnorwc0YkuXh1twd1wZol1BygfWjMtot1M08c3RHzIaSJkacDHq7Z3Js4U+j6EIw5nf
rOrxUjjm3gVnBQDpMQvyq14v/B+EH8rS3uxWWHQz0QILqg3+c7urwe8fjhZM7iLuehLfDWvRTeWR
bxl9yKNUlZxKub7fKnq3MPdDB7iWDZZ9Yzu2f2C6Ojb+nFNasNwwSWBPoCdtRAxbYbRNhcnUz8XA
fUqJ/VTH0sSLIqTE4cwtvHE3BpB9ar0tMa98Ru20mGgTuo18whEHE+g9hd3U0AUIQandscGUKmIz
qZya2Ou7r5OVQoXB2VwGu39aLv+JLyXOESZtS9iEIiPSqbOHqEadAbmEVMDSXtuK/meKMrbJXwIF
2+9d8IcrMqKhvX0hrla/YBFDiLuqCzXwaw04xQoAD2ELKZif6dgnaOA0Lee8jH896Gl5aVKdc2Io
EE38TxeAzZ4gakRaCk5ojycfaB2X1WOd01bSAVHvo5r62rfrCKpCOXmjuK6Mb5X03ovL0Cwu8UNA
2XrcqlD7WAQ3f0vzS5somZf83Z3sG2QPk7994hDVhzTlx7HyyBoMV+47+ZK3odn8es15ifTHLUaN
Q9THXQP9h3mViB0SB8rw/LVgDeTsVkp3wr2GmIbBWT8S8sev7T6/o2fl3v1Bj3ge1Em2kPeuxahs
ryEd3K33MaA4ubzAKqsFTR/+UewEUh0dg4AD4lcbPIXgRmG9hQIvWwn7S5uNmgEnhB8VWtdkWPIP
7as+pW+56F9irxpg2OSJo9LhJ73WfhXUDnDGAueHeYnumaJMu+jTCW3zbY0yjW9DEhYtqn71nyxD
GMNPs2gSwAwqBeMJ/qtZ6/3NfMkmyXGAJvEqVhS9qyDuUU6qEWeSHBOcitKi8F77CQ2VNT3Yq3ZJ
0UfJPYa+f4aYuERVuhc1GIWhV5vvny9fGNXLMqxvPogusHL3DuK/fGqP9M357T1hY7JNQVvnt/5A
G/rxnaCRh1P+zM4IaQe8H5NIccbLC4NRGHunDBCyaCMp8xHzdizYhO5+8QH+l0m0odhVaxAHNh/e
sem8De8xVL3FVY5DnCtn7IxG4TaJXojh36WkQ8E7vxK7RZEi+/5b2zyWPvvsncPt61GmcP4wSb4G
I3rRERuzxsF2traXNR5ZaNY0QXr9r/tCKKXvWw1VcSoZBpK6PGFizHx/s3leydlTeLzUHxHIO5kQ
oX4JPgI9Q3LkdJhzWngGZQ/bE2UU9yzcd2kLT5vHENyqK2QC5m+HQEa833D3yZkUGU+Is1XCc45c
Ou1z3Mi5YtTJNUbhbfaPnAerU9Q1q4HNfwlWwcClg6Uo0yeKg3+RgnkUpx7jVXLLLzAG2Cu1Vd9m
3Mah3vHj+Fhhugd/SrUi720g4A5gSizdM7vzxwqAxZfhMJsHTMunRy7QtM08/R4v3+pKZjmKFsXK
hbnXec3p3UWCwnN2SgIGkThWEaMAiiWVO7WZTcPDdkd1Cg34kTB7snnkhC7Brkn5th9ezFebZaNw
9KloSYYHYUB8bmaXSevT6BX+uRG0zTZF+TN9z/LtCQEQs5IXAwdFD359atgI59OuOu1NQUw4jZhn
vrTOvjF6W31Mf8/6unQ/UGSuJ82sidl8Q/BvqU4+tpwedIAbmYG9tlo0jAX8D63biyEIn/QrfB3v
RJie8RpSfF2YLt+ic1BgWdoioFt/nMPmBzcIXtNMzkN9s0xiTjE1zBkHQbLF2fIDE/6D3c4ANt4R
lpTViuVyq8HTh4HjrmThe490/mSUPzS4JWo1PYiVBooGTFWdOsL7hTKqGGuTA7otSgkKakYdtFiT
aqBO4McEHL7tdPHGRB2du/n4RW+o/JFkIS6d89fDOqihtV7mT1GZ7RTUQmr1geOrwufi4/pPSHLU
1fK2iIkWSK5ybOQYQdV3m/XLPJBLAeHlb3KD+4bG/FE2FLUH77FlncDGT9qUhg+qwrxku9HY/vcV
AYrCkXq4zZs1OdD/3o8GHtyy27B7L9iNbUwnrElPY3frc5oGTHhyTeN0ptRpWNr0CdscfvMwmpxM
iheP3lCGz4+kFJuD+4ictOf0alWo657a6s1zADkpPPO0qgu1ZN81FtPTTcfiDm+/Fbo8eR7LkHD1
NcciDSqaPLa4ee5FJHlq2v4xJ13ujCkywM630urJ1xnlW0Mah3BPHdXRggm591IhjEdPa1owg1qe
VBtgSZS0wfQMCRgmkh0s2h1tARj9ZBTGdjXm0Sg1D/Iyn0FAdS7H4McYkDNiIZ6G3TQYjaA2Cfkb
E0F6fS4mJ4+2P07Hv4Pxahm0/FNQVRr5vvXua09wq6MiJ4pgVAysnb0W/PbCAoD89MnE6JgunSPD
3rcpJKAW8ZVHo/fMmGr2wwVlo9e3acX+6HOjwubLVibvVlTkJf7IxKVziPbcoUc4mfAxGCzgjcEl
OmafHtH0x49T8je+EDYW7cLEN2yOZXwJHZ2ft2xaqRF2OZT61MNgDsDvyFJ0EViQTmCT0siUjiOO
jaNUuyqJrMGK2qgEMRnxsSZH322dvTeexNiDMA7DDnDftCF4X+OPRao3YAOX5LK+YbagCZf9vgM3
ucC7f9LNc4vauGqqkAS77DTAe2OZZzRcfn2anlYwYJjS8EfAGAogbkq9wU0CFcOHDOUK5B4ilHpH
ryPe6HcwXcEqHuiKBB36bXkVgDkiYJRjmI4PVR8vbKg1r1E9poIC4UVlIcJpnv3yxZ1k0i4wIqeA
2mUzBsu7ceZeR8Al9p4zx7W1yb9t087p67dg01rLcf30EGUD3HZiLEMDJjmTSoVnJ9AFbwGpvqeO
mt6T8mCi7d0GUnqzDVQRQQfOnnpzJNOyLnJUIdfZfbkSXJSHPVOoEW9f/m3LgcGVjYDsh8SnF5ZO
5dcyz+ycLG8cBNW384qPEf1PbvnES3z9ddYXEdj63FEzv1pJRmDXugsfvIemvn+K+hfjdXcHjfRx
tj/AFTerbk2L4ezQiMuvh7uFUFX3R60c8E2Wz6B7dmRYYI/hFU4Y1w4XwOxdaHVaPkz248keVAsm
52s+OV84oxvneM8mEu0ZBXVfQRXCJ112HQnQmsINLEaF0e/7l6d7r6wr1Iz1HTZZj0eWaaBbMYke
mJPuugl4O2Ub/aAFWrKFfKngte66QYBigcvIfvLztZXy/TfioDlYGW/rqeVPTYTz15hta89JBaJF
tlRXnSB3AZuHDmQMZyPeC/xg6J3E+gOiIp0WJQqMfwK02Bb3M0jyN/uvHqbAbboylqLnuxklXMCb
k9fqFXqEXVJisped6NK6N9KoAfagDC1O0V8PQxs7orHD0UEa1Af/g1lDR4L23x+hTiAH22M+bWIe
wc761Tm4OOKrzSh4UpqA4zWRKpjnqT0d0c2I31fACT6aFGy7GAfQNAbw8UDn2awoqfvAJn1gP7Cb
M7DaA2YEHH/MWtntS30YCY9Tz5DV+9Bm7fGrqY4v8/GeT3IBGWAlbO39ecyNtaGtw9jPvtioYFuu
prPZGJYVOx07BIRWBE2+69JXsQGyzVsMGsbYAQrK/azHY/LdpFC42chQRcAEcGOLgYV4BcF8wIqq
0NH6ZfpsQHfCXgDoyofEAkumsBiHqLnMZz/k0hCW80TSg5WnjzeZLokHhGA5Z++XE+lho+k1miwY
ghuQ05BepWLle9WH5FkXGrFj+BaNsYM4auy+3sA49LQZ5j7PA93UhRdDzO+OMJjnnHXiK10S8z2H
XAXyjXobX8R0zs/eLSH9E7TO0G7NN3cH/hu7pCK7b97mRaKxtAdoboKoDYkiNQWsXtd/U6AyOO+P
BTrnsvPlM96O7m0ETRJlWuHwy9mSIPebGXZMTBZayV2fvRcMRJBOoSBSmJtzIdCkyM5QBXp6A6TU
u1Zn8x4ygH4yPY6Htp5WAZEuCcZ2wOA2HtXPCfbFzsmPYZmHbe0coQ8VAQUiB0aSAI5DtQp8lyRK
fix0yKk+qFiXnzACdgaL3bdWd/EFuyh0J5g7kSST1uMeH6ZqWoCPvUhUMHf9UKoz5FY8aluYNFMQ
Y4CniX20xv1g2/Wh79MIX1SsxN2x3bSLjFHtWnEUh4FcYV2MPmZgR70TMgjhdz0yU3crmVvAuMjW
BW26Zjpv7Jn/IlkuuEPCiFNnCpfXbxpJMgRvVR9+MXES6JR+SvP+F4nyXGDv3LXwU88+CX6adOIC
9J7sMM7V4s9VQIKF4FTia4eZjQP+Z5kmYgcC27gLa3zOz0SMoVmAu1Y7AOUuAcDzD/6WyNVH+Sim
iHTMhlq5R/y7cVakXJWg0PtTrmI5RnkOr0wJomK/wY6GEvmqOsRIm2YRYT8SHsw4fuBdCvTZYn0e
7Jse7aCyJc5x44gsOo6J/O7ETmEmTm2lvliM4ioHHRl5CIwrSQwmRUdZfxEXP6ZHtLrPsI656THT
vZZiHjsOVDvn5j8MHuocHkaOCtlkmLZxs7P4jGcQMtJMsdcMj0C2Uck6GcQL0aY2x75P2kDOl0rM
jxNiaQZL0UBckoh9GwqdLBM5I0DFTUWExkyNlY0fPK1KkpVx6CfnFlfcGURcFqh18zmdoLXj8q+H
5hvSMtRQ80zQHQ6CjMyMrqXbk48/2UspYP45N/nvUs2qmLvKL1AADohKZU4NMR4CvIG7iOyqMDUk
40a5yIIyq90Rv6IP8cyIFNBQN1Cb1iQGwe78MXB7hIcPwqzvh1fXnIPZnTsNZHI5jHA7uxjbDsQG
jt35mVZSaPD0VHRZwkJq1FTSkDil+ewyraG8mo7x3VSVFnVKbQzB8Kuzjm/43cN3RK5hvkpNM4lx
Cf3T5NYWqxMOpag9RAz+4K+/iGBqHKGTHB2qBvAoxmB6uaYwAoq5itivxfj5AFJFbeVSTOBxYlX6
BBmpixaL4JqXtgXNIikDlhAZrShAUb22cFLX/WqesoW/GMD1Nq+9b74sU08Vj4hXrAQgq6TybBwf
DtOZFTevZYeIfGuDaYIqCVSwjS9avLsvNcfx3yhmExwSvgc17vzUiEdrGr/d3UcxD2170414Zh3S
W3GXwsUFjO2rphI3DAmItcqg8hvcMmiaPd3pIhw0fMYxcDY4L/qUjA1P51byjPIruaBfZkJwqqbU
H3u6E2RnC0y5kXLMLhwKLmJ42S3134Z9I8vtH0umfdFC3Ie369Pof1bF4oQ5Ix/K+TkmhiFXu8ZC
04l/In4GxzyDS+LS0sVgtUsfQnXr0V/XOi3CycGXaufA0av/RVD8iJnB9KmvR/OTVyIIsOKPiow5
/BTAem/KL5lyhi2u0b0QQ5XlmAcA3kZhcCl8+ZRIj5JSSKdf2h/ejA4v5y+GPm0ta6zXWdZJ24je
n94ZQK8OkqNJGE5l4C+kXij4tsyRmLFhCtjYduX2neC5Sw04VE1MRy9WYj3YtB3+sDazLmZ9sFqH
2vq+WH/0Gk6x8Ux6HgcQ63Z2W/8dsZweBwpMdtslcnhK7fTA6s3VrDZS1p0LqlamU6YDPs7LJr+t
gUGOyqYvA2jJU1PsjO92fSFBlJV8TTiTsOfkv/TaOiEB+DQAyzCX4f/otXnqd9XVZHlaA9LxZDs4
6OzL8JxixUTw10qY+eNl8Dc6fkkyFHfI2njwLhl/jQKUC4xFGJo9SGjQupKpcnWGKYp9Of1absJ5
fY0q20zOk3Vjfp4czBoIgV+dhCffearWS/eU0cJoZF7kOBwaKNwCRujTq8iXiGOvxiEAbXbE9IIK
m4uJxYHe5iQ6GHENOqJ1dVjvFGJiB5I4HC/cxdFHJYup0Mj6WY6RfQ6DL1Wz1i8lWywbWJksJpz2
WfrJesj17o7Pjt/XiIGpNOpO9iJ2HyVCasU/cU95ATEgpXx/zjg8RwCfCaHTfvbNaqmNNf6ZizX3
sodLFz4pzKgQqvAVcGUjuAe3HvBhUS+9kahjHcSQcfRQO0j0LEiH+SxNzexk83BV49sUP9HkT0eV
fXsmVnyTo+eTuzFw/tYYFbD6jLhxHAZlxvnCzpINRvilo57MTOXBbW4KtC2mGGT1Ps2tZo9+D+bL
BuUkJQyT0C1rPfUxbMrYIJKbf9FYOtAK++RFIRqTviw8bsyiNJajWkkxgEKh1tHDAYLYKkhT0Vs6
Dr4SCVYQUB7yeCYatX27SSOOVk2duYidML+A/cDhxQ50xkUCcJDBJ5+P5ki2CznqqJMYSOvhEDw6
ZH/7zJ1ItAKWs3b6u3WZnaYEc6od74+MuJZajafqAxXVxBqAzOqltr8CY+/r9fa32B8tsHutx8xJ
h+0GmUookZA+ZgijufS9Ui3eeI3k9jviaWKs/NVmdxPRMvibcGH/1HBcpvH4NZqlfoe7QyoFpdK6
sRjP5IzyB5aPGVPb6LKW2xIskZGD8ec29sHWskkPCxzPMJwBTpClACayf0JOgR+p40Vmkkp3uaut
CWg49Gr663032DZw9eSdb32i+2hUx0/frqEe6hfSgNbDRZvW3HZr+Q4yroXCqjB3/WPb/Z0z7AAF
7EqTIN9OZdal08lJvqSZ7ulI/Jt9/boRympKBNUvhQyD9yFv1RHXFL8E8T4ZsDx66kDhC6ZlfFLH
+WQ8OyG2xmOYR5BBGltAwuNl4mT7c80E40VejK0POS74+vPyFIIoJw3ggN2KIMh8Fe1pUhPj4fWS
LNWvVhyzF2MobBhoIXS/3mfnhD/MkHiioC7V8j7rNUhZauAxG//d767BE0SPycybbYkRcT691PgP
x8Yce3jwX+uE8AbVNQ4GqnfDkqbLlN4ycOFY7QQWlNSf2HmkPWNHSYkbx89OyDDxb2QFEYrd7Orx
o68Rr+W/VspL5MpsmElasONRVobsDThJtEe+BOug4KWYTFpnFhz34EUHY7dtG7k/ivqsspFfcuSK
J9ET/2RLNEUcabwK+xgT/5rgg8ctjwv8gp6JShpi4ZmFmttmTa2doBK+aUSMSP2VDvFC4u+U3nwi
akEsBGWl/+bnsMU/AfxM5c84wLCkiZ5aSgIVEOo511vQGE/Zb83zoN78pM8QXRbWhQ+ElERGBLRs
f2k7lCJ/gRC4NeIJc6GaaBiOsya6kWrguydxBSrkgogbtlHGmtI4XIL6wwJuQYhUPx4NDJlyDWbn
JoItcS+a4nK6otWnbAQgEiXa8aLtty8URRkeKCGd5kB3JC8vbfBotPXBHudOlV3S95tfSlazBAdW
CxMt70PFlOSAaELN75zI4V8Zd38TXGaJHeAtzth3QCHYXXI8XcmpbRBNNKIJfWAp1SF5LGZDxmEm
wcQtWTeNv/QMSpWKJZTH2JPIuZnSFfKI877s60JZofXpmMSCfac0MCSrz1i8YrTkI5SnROfjLKnd
3YPTJo76guA6SAsyfJDrU9UhbJ91tR64Ag9VoVKX45YsMnPQKMD0v3s2pexYPzlbf5QKvII65Zx+
OU5YgQQZMI+3iAjlaiXVmBS9Ral+dyFt0WOPfTvFBQSbmxZzenKbsgThQgt/mdrwQ3quxJcPl3Y2
7K5XFpffHXOTMlaYK0Jr1tlg13giE4YST4B3hi0RNO6HI6EgYWWvk9uUKCtxXOQ+S1vPfiB56YqM
OO/ebfXPFIZfSukEsYQOSQ1pn7L70yDXg6vUNpLvRcPkGmuiG8eGWcZCA7rMqKYpQqWkjP2WLi7I
CFTipbcr2FKcd4sD8zF1sJaL8cY5Gt+P+pTVw7JI2BPEUyzJjTY1ZA6fWGyqaGg4w2kwEnFakYBN
6v6MZo7icmfNcW3vT1BxUhgTFqvWNN5k7jZZajkd+dAoCU4CQ6ACqEZJPnbUnv/Qd6xautOnoP2M
INTuYknDlCDpkodyd1zjZcptKQGdVPqx3XPNqz8T5plw/LCDcJvTZeWWEhdQ1BT9uLDS4ltiNQMb
/TsGYSD2kKJKIBeYFSVaEqk98U46msvZ+sP+wFJL0vRjukPq8X7bLvHYIwpVTEMZVeJtkOqKR1/B
RVVhkqzxKCuNHL0VXn9sOWxDXWK7hasnF97/0zBEjxEgMtY3sgAxJ5FRRpLcCTT66dKJH3mVlCo/
kw1cZtpf7cwqwbci81MeDD6UTMgbuX47OEuIXKdCg60uC6gKvsa6csPfVQelwdJKRYgMZ4oFj19B
6g80GF7FlM1gAJyMtQgwOl7O0Z+GvcE+N1FQjBvXpwFHkbhKTidl9CB0gv1N0hH6NRfobT/n0kXE
+DsQVIo0bfMyGcyO4FOA/jaIgYR/wzDS64wRYhJPwz4DdGBdNIkk5EtHIs/pYfgP991D/FY2ROvb
Fw98pqLwj/RG3GOICMCAoFLXrNemxznygU/DQqai49ryJrtSa2XFedsv1Pnd+MSRaMhghkPMkZF2
o8unMoYUE6NVlQYGjct7hFhzpcxW71VwNDSYCntwzj0Vx8yDSCGOEAiQRqdMmvv4F1t/XmOx5TFc
ea9W3itnmo1oK9t4QT9d8AKeQh5pJ54bqCC91csLPtbtbK5GcI8Co/VgF86jWl82zDtZ1oqRT3f9
nHglkDz1PuCUkTace77pa5+Ghn/kQc9xIlHP8ygWl0uCFgtW5B+xfhGJyz//MS6n8S63NnMWFWId
eMtewKzWsKxCd86TFgYZJ5+RM4rSea8HY8WIPoqK3Arv9g0jWmx8X5vcsRwJKItawYbWlV9FOX/S
GLrdUqzhESImZvjhSbhu13XG/QdfKcdFoZIoEQmicxrnapejBxH4a8w6xwAtHuikXfCmbFshu5jj
LKOGBnazyFUkilZc+bCdouPZ/jv8LpV+6XPOrv2cyvOY+BShkvjx4pghXpY1vwNmijFRsDGmlWMx
fdxVsuKIp+g+tchyyB3X1o9AHNToYS1jFUC7gcG0Wk1Lat9oxKQXF+UgLuaWwfhPA1TWeOJiPnYx
YfN/ZWiHWyXfbd2eJqSs8osPmoOa3zHjb0QBkSSV2wI5eq+ddZeq5WYxlawXQyP+yXXGfvk0xcLR
iy+a2lhFhBxGHV+S7I4mO6jRs0DAtbJGEhpFRCJU1Exv+7twYhmRRkgFGcDHSbKWBGN//QXGlbZC
ilgjLh4afqm4Q+lKnxntcMi1lO1WivAH0FxpVQfryWOCJpPMDpHAeR18IFK0kwgUW2h4epJmIK9J
Spuugk7cD9fJIbTihxnBU6Dtk1G5yqMThxce/JirwjMH3FaxxqEEN535AxQJnIP72lDDlFgoCqPU
Pxlsu2xfO4dz3YkbM6A6kUk+vLnnxBjjUaJx5zr8iLaDv1Sb7YH1IekJrkHdUiGj2DuGITrlhpYH
1BtnE+U9tYbPYWoCR45pZn2Z3wCW7XrGBp1fTaOMv3R38eETUkKuOUJwR0F663m9kcdBmFP0Bxf/
sRPD4aVDnVXiIKVGhGoNRln4sn5cr/ucx/yAXjAqDvOHDpWERx/pbVLZr1VLr60LqZFI0dkF2AYi
q/JgRJOfFlxh6rCwabV/8zjuqioPFRZhmKRS7HpHslYwhxIezSM0+Dfzo2vBzpRxTR9qD8SBBgT/
4Cii3ZvOk/1cs6Gq3USwk/8Zkh7VYTUVs9difbYZkWjiXAANpt1FloiTKHIXZrO/9rhtGsxDBYGA
LYzvbDjQmMQwcyWu+qR7iyH7PXrda1Am19nJgwzxRBHZn/aXZuNDN1SG76Vbl8Al1q7VMpbw3ury
qg+cXgsA2QGFweDwWtBklL3g9hmjP4KL2URyylZlwQyA6e+/dqTbv9vG2RxC+PqO3xwt7zA/krKF
7+qU+is8MOzmkaFDOTvMAsgFA50b96mOuNFo02hoPR76n3Zbwhb+PsxsfRBiLPe9RYGEYXrOL1LW
D6z8Wt4P76PZYBRKo9XB80SheRv11IoDbWn37qNrQwYYA+0X5ftyBhDYoO0iLfM7Ona0wZdUdnsw
xFUOrWNIUMtm1vY5JRlMQCFBMCJnK8o+qLPksRK75IxhFqECDJdxju84DTWawGs9QhWkGNsm5++n
YTJqET/DDMUC0wAcbr3jwcD+Sw78D23EG+ALcQ2ZBCamPQ0KkayUss/3Z4M+GD+8b2yOpADE8ei2
Yj3gu4+bzlIik2nH1oJeK3Pa7XWYNff0QEmLx5gellnMgC66TZKvQ81DyZ5lRExRv1aKTvDaF97q
QKOWxu+cxOL0KrDwEhlWy+kbHWwPNBdf6o4D7+/x0/l2aCWx92J9s1oAB+Mjaa6A87QqlAN97TVe
HybIYH+sPlYXPPMwZP1isG8VfVvxfkhtDsSjg5bxIcxb32xgHN7zkjOogtmYdzGlCn8/mi6cRI2r
yePSUg/U9T2zfeNzf2AuaBRKd/0r4yv2e4qgfQdFpzsb56HNjU3d5XjgpzgFa0fQa/xYtzPlLDOk
DIN2zgmJ5sGiMuNNPWnB+rtfHd2HWY14ETdycHY2lErqSM6pd3TUw++AOJ4JGHVbC2lyk9NuB4NG
5XwB8dKyNxMBwsYFZYJAqYYNmRfccNXUnRAQeycNH0akTGtuxo06WQ+Tz/ZqHvjlDE0HahwCzvBI
SX34uRnMMIbGkd3Q65Qmzp5j5l68G66W9IOFVLzF5k8yd3hJAKgcSoR2HPhR6km6mIxOFEha3HD7
lPb4I2Up5TzO8K7rU+nSYp7YPiihhgErlRMW6A8Uk53fUR0opEo2LzUrluO/BeKrxMgbZs0QqLej
VQ+jpvKiERF0/N3moabTkaHiS9JvP9So9yv1K4cJuioWkG5yhoZpvqd1o/G57eS0wZwUOTbtxqEN
ihI/gp73UCUhmBpfiEs0NwcTVNB0fxInR8u2kmOv560Z+OVsvm/3PpfeAqgPkBD56dBXJvQ9cO48
NBKi0t3C7FGYoyK6G3d9QqXoHsHAt0N920kYv+z7TWbXNdOR7c2GnDDpzxFxjW232vN8Xj3S1/FU
rXd8jNB372aq023CciVq9yyTURcUiEp/5Ovb7Zd3gk9zt772V90WuzFyIdaJEgLKVAGTmLDZscCp
DwlottZboyXQfaCJEwM5FB1/5Q35LSqM1zYlPSGZ2gzNdG03sAFC6zNHQ+0CjomVUbTddpjT0lKE
X67KkDdgHo0dkwXX4jgWhirKUo0RU4rYI/wGfTZXnnr4shd7todcyYUAU2Lc4WUsJlcmBts9kiSo
PedMCDo1gAlDEs7cyn1PQE2ZZRu8xu7HJP5p37c+2/LhRBa+bBNe8vTFrkNiQ2hdmFL3XB5l+qOz
w8L3KyGfYPmIUdKfDqWRgMi8Rj/xkue3kDo5Zjrq+7IvpTMwtRwmBO9EwAGmv0vuu5/pKNxt6GAN
R74bakR+PU6Vb6bV8gpCN9HC9WDcwG7gw/egcmkQ5Ue40QEKZdnTActZ34D52IcfQh5mE2AnRqo4
PBhwTdRhdGf7IithaNMzgYL+9Fappg1zxiTl6us2H8iV7Tmkh2Pcs2ZzhtwBiaIpRh8uoO0hg71k
NKIcQs+XQX+afZhqXPkcQyO5U6h/bGl2rvbAsyAuzrHAIe4wtk47kufYMFs3g8XNYreoiyjAxNgA
XcnoSgkD6nL2Mh0GAAvWat9pIllJtKeCH1+JHqaidszkYmG2IYVJIthAg0dLtD6seHqEOH9iKm7w
qtDPuiiKmXVRhGNghmBQ/bhmWJ90vuDRS9FUC+m6awCiaDIKB+pIvttNLL0V/r/+EKCE4R1Se2bi
XBMzecJDiPg8ig1kHvzpirrIK/vZ46jP5AdBcd9eBte3UNfff4jsUv0xNEP/xTycrhnHiwW7CvjD
1fsAuGAPUXArmNYMpBxRZ+nRkcwW8GrKBWYubSu/m4ebA4zq9j+cmTiqAygxVFn2VJcM0PNz1BMq
wZmmG+oSWxJpwBsxa7zCkNTKtpU9Boweu/v2QONxO25vNFsgQj/1OAGJwDwwAwk/UsVFxdDu/Sbt
FRiCdhtjHa0oo9v4ZDzhBIN1s2WdfKvdsIhvdh5gfof0NHKwN3c27W3U7zA/edEcAdO9bWp7Q/r4
s/mcfLaQBJ5o9QGfmF0wn9GccnzqqvG/0TcuKsAmHcZJ6mHynqstaT6XEZxfmiS6w6RmYyl/HG7I
2Oc8RKQm9LlLTTnAwA5QWgMAUax9SAzQKnwCrSRsG+uBPADh76/JAZbKbfbRxt32xeZ75mo2fCb1
kMHUGs8uoMvsZrXB81KqNV3OgPlFl3tKdZL6v2V4Ytrb1v1WKseg6tBC3nnUkcpTO8ZPd0c5AqBz
5IBqqXQVWCNbQgdpgWL4X54xbr65FgghoXdjOAQ8Ab7Rk5UKh5nxLqP/jCh3zjgaqC6eYfOuTu8Y
xyXMjTrGwZ52iXK87TAo4LDVS4tf1YXrsFc4EFdDtb9vz5orqVAYVumVtQFWkNUo4OtrVwxUMwFt
PaPQ5Ts6Q/ILYXdz0sUxXTNZ8CwGRnMmcNuP7F+bZuihPZnogNHdpoK+7m7QAIhwIYWADgYjoSHk
c2SS4Kwq1jJXu69L+wHNwK+41Vnl4sBL4kLXIC3RUv7aoA+CDcM4xFMFPGO1eM+EPqtkjVlEmwRM
wvinHKnO3FpgApADn6YwpprmEI06ncO0MzQYnGKdBqrbgoYnxNGuN0Ky1E3ZcBT/M+aIVYwl/HEV
2iIc2BdZktL1D8C0u3pDU67GBXMjemrBuZSfDnBN9fPBUfUuWzFDEwtrSA5rbm/cCTZVThikTanH
/no1TUKDSQTTsytiKL5rZw67sQbNSBonKA08+8PgYlUgomXM2JZfJK6c9Mlct+jE3oO4asd9lXlf
7TsfGWICTuyWhGKeFyFNc9xGS56rwH+UVYKdQ+rFqZJHXI+dDjFfjE4ZAq+y/qqh9iGeShU9W2r6
qNpgYwUbCi9G9iLm9aNDGzihwoDcVu5WAraiFpB6sd/E9HHIvZI9oHhq+BTwjWmUTRjhb5vZuB5h
mTadjAz276HW11G9RdVUiDGAJoyfqRlk92321f7sZHcGKiU9w7lSCCOsGs4gigvmmvSgfafxAMSw
gXlyCIvCpz7qGeXssg19GHblCauLMfUbduxaf3evmSi2XNA1PkYUR1eel9UbjbZCe2B4GOKx4rq1
kyy7eodnoKFVuXZtsBIffsguEl5iOTFS9xN12AAYmMgnYc5MI2aKhMdlQ4cnNhIk9gZc3DGbGi4b
kDq21EC+3ymIvOQ9gFUf1rCFZwS+uPGLXE3+3Yu1w6Vq/Pg7zQeDg6Z2jNbi789cg1XBXzisO6mI
pf0jQtPiwHVielnUKsN236UAEzKLYG9bUgfEyI3zH7z7S/YBuh229ydbCeQIxVyXMjBpzU/gBH1C
Ut4yYMJyzoCswFWqg8puGzB6rW5PF4u4Xt9azqhlKLWzNzPsuGHw0DAutkHSBWqOe4Z07IUbwK0W
LKXlOVhsGEcVLsQDDdJaqtDjhpmuFYvnnyB/PI6zlQcAaQF1wSC4RrQzTsv9sBknzd1Rf0wv2okt
AoIPhHQeHvjxXqmxfScd99jWgEn498Lqe3TVBNTQQsxroFsbakKU4DpTwv0cfpgtDjbFMO4uegow
HzZiK7zzVF7C5XVOY47/SjA4NsJdF6XsgcAc1snixzPLoBbO+2JUJ08NCz+L8VecXMaMsTV6L5Nj
y4OKqYww7CPFIxIuVsK4oLTZdoGHAIpxqUjW3MYdSF68IQ/MU/9j6cyaVMWWKPyLiBAn4JVhAyLi
PL0YheXBWREQ8dffL6tvnLi3q09birB37syVa60cU3pfZ3PARChdSX+gwnMyLUHzoAJyhxh0ZvuC
FvIfIZjMrZcL0WOuCHtDrz1kVuvBhhXF5AIZa7ilKpAwwuamAzhl76sEPiKZg8boNpxVbFhpZUg1
xMsARh+ccieGloF50xAkAbq7d2XzVDhlEQOt7KlSaUxutFXQdwSaw3yVxRSfUEJCLOK+y/lDvkqJ
st9uX5CY2Qm01vq/hxBeTDmmFSWJMn6CccKJJDUjYJ904Tm9Uzd2OyjJlhQC5DWM9nZ27nRsLA4S
rbnjmLudDXtcr2l7EqZub+qJYttbHd0LpzpdWcLgNm77ZFNdL1UFQLHpTkUzSmoXQuAioOIBPJdT
sx7xCdlkWjAHGShqHkIl8Dnz6YkAtB7VFAo+gzaX6No5tLhFChseNq+UB3dqNaVk1sphqo8OzAfS
SOim3bMv0Fi+9n3VigF0YJdAEaBJxAF//isTB1dqsT9yx1/WCF89DGo76saITwQGoPhleU5ZpPjk
Ms1O8smH43/9RtkhM8KA/gAs1wkwz7wRd5kTK1xygQeQja3W5sJd8zU+ITk1O6Bj2NTdDGJQcLrW
tRP9Yt4P/VPqSvp5W8L2Ns3p6egp5SHEzyFz9qbm7zQ0GPREtWLD+icnR1Xx7zcg93cZqYKnLtIU
FOeiVKT5RoYl18AtnhrsbLjF/v1naN+D6YF7zXyz7oDT4TGgkAV7vsFXBF18cSJoTsny9w3HRm6/
2RTuRvPR1rBQ0YQzgFpSkLPb4Y46YgF9dAj2rJ4Z/Xw6JRT1zrYVr6350oW7DRAE04BKU2Y4ore/
kmoTg7jvtOS8t6R78k6Zo2kRA69V+kf7APn5W7uoIQVxjzo7BCpO2SWjpP3hPf8uhpP7NYPc+JjM
Q4x8gHmn+nZoxdpk00JYg5YN9Qnf7otj3dpbZX72hl9JTskz8aX5TC8cZ2PaAxtvoIFejqBNkz5U
anypAUVfgamFhz4J6GM9nZ5n3MljokommnwC8lwONO+KqtR5RUUNfO3TquD4ocNG4kycILrU6uNs
CpzRkes613/Mspq3gMVXw3LpvUZ4aYq0rLuuKBacApLxDDCYCZOQUpxHFeuvyGrYBa3aMci3IpYM
/XPnnWaDnkxFEXJHaNzDedZzObpZdF4vPZdMGIJsTVK0JXfJulyZZ3XChlz1jpwwfAfvFEin0UDq
6dMXziN+vSH01sRllia38slpjeEW3+WUOZDxisbvgcCT9UHpkA/B7QgOQRui3uiOh8CDkfCDl6UM
FPKoLt+YhAz6bdV7+buLf/nEZEYVbNbCvybtC8/9wjAR2j7dBU+/98UH5eFUPH/cgboXfwflCWUi
1ga116miOz+QBucDnnQLtEib1EyMMWnXGu3xXZv0nXvH/XwVvl7pybDP1YxXMcOSHpL6vh0zc/Lj
6k0z8jzog/naJ2rp3wz3fg7+jupe3NRowQPHXt0ppq9+WDLvw5xeb0lZr5/m7/e1qfPofFF8Sv/h
50iXX173kDaoTL2SwZNdypjOZ8yLbg2MZTjZOEROGxDLHQNeTvHNisBw70hp+vhDzcxl1vL4t282
5oeH5ZiMHNZGl0y13tMWhLcsys2ooHmL83+4ffa9No5/T+hIWNMTn19ur47y66xoTyz7PJZpQVC0
180EHim7/RBKPxgsDLJbOdwSAhj4EnNYJ2xEhqQEQqLWqABulCWcCBqNTmJAynkN+v47JqZN4XlR
DiM5J1Ybq5rd+wqluIgBT58YzwD8nqFXbiXK/IXFeRgaxIY/vI86QfgFpEP/jL0B5sv/QCagNAmn
ISqHb5fyD3BpGeHTh8OdcDVjaPvPeWL+cPhSvpNXTWn8Nb/jFmA/eQLOmnIECsH40XdPEdwLniUM
fOHIpljBQXdK76rJYc51PdbHx4yxce9+eLC+VQ0a5P158Xv/PWXKKKUJbYLePRGeWD7FLm9g2Xrl
a/tt+/V715ILQ3aDTpY+j37LYlnsvk71cW8lPUj/uIGNFpv58lw8MetGcWesNbicGE7FeWdj9jGt
K0Ief0k1QcjDY+88LB7j5pWuDdJRjfCgnjDO0BozxyKArDOhhI8Jd+ve7ISqQ6ZgtKENl4BgKKYR
rBsempomhW+8QStMn/oXthWVpAAJ6Tu5K3MJGFotwUfadvHvvafhsGWCC2rNJSImJ2b+J0Xw1yNN
ZQSo0DjbqNb81kvRU0diw5yOf8IvfjTkABxTEFRoQNIQoQxJqwnlIL1lUJJFCpE+meJ2xkqFZYi5
FYW/JBxMZJNBDmYB74Ech7oIAtOcvPNA2NnvSAqsBw9Rf6tMok54TRSerM49JTsjbjFjqoQ2dcuH
PNCeSmJ6JPVS4WMHXGqRX35X4f1NqDXD9mPRhl4swO4xoUrcnt0uYnKiuUWPQcoSwjQhvnKfWBYQ
Rx2dw4x6iVGMT3XtJ73SbmqPMqC1SKH4VduPSfntaitmWo0y1gzfNDnemVcBd9xvO8klukMu+ULi
oHeYwErfxubPXd22AFS6QbFHXk9FNf/Meishl55h5vBLyXNWota0S1LbIo9yEmIWLROFoXvI8HWa
Fkn/Xw/IP5aRHTHMIxBS8NLL5Dzj7R4c/80oBpujcXCk3KPnn+fE/2rBTTritmM/MxKuHLLDF0zi
Xfk0I2lMAh73EEwR1/UWZeU4fYxoO6F72/nHHbr34SuLjMuwFmfkoLm5J8ifogKLKGn70/o5Ljtw
E3GSQr5i0bqREZ0vmBcoV4REPdemDC1zEoX9mPRyjJzksL2l+yDS4Ef0bakzs2cyF5P2f2Cu67WO
kmD+wXlj2V2+w9sUvtPRPZM3yhwlCIFJZ/ZgkilLcyAE49rRZ4DX/+rod+c8IH7j3AZWgwjlD/Sn
pmRt71tPJ0cb4p8Fx2ucmM1VaYhsDFsmbKzBuGgIYcQC32TdDGC0rqQFBgnFaQmq1lOaFfYdalaS
Gamta6xq7TS9jyvAgtG77W7XO1y3SL0k+4szLi+WnjSM77kOIXqtJQYX349B2Mt48i/6tQJSxfjx
A0ML102mUvzgZAOea/8ulzB9Wy/S6xJhAgZDk0YUhZPfP/mUNPRJmGj6Q2nRr5Sh24RqEYcFxuaS
x61lMJUokMohKiGQcTJJC72NQpbMRuWXoDJu4zRUH4oRdhKNG+Ilq54lhrRf4AmZ7I6zNkMcMipG
ir4QQC1N8mlPgXYUP93n+HWjPwyP1Ck/lMa0FyDCIAAA/XyLFIn5iYz2Zc/xtikqk4sQ3rap8H6b
xRnaIvzhOfzbMFVxRbXPlASgZSVDvGAzXpPHfycOU8pBVnhjY7ZmLjHHSssjmT4xDZY5Jj22ug6u
R53YktmdZPA3WAGdaH7DeYRqL0UiMUfLo6yoWqQ1BHspFUnFQJKnnZReXOOHlwBA5B9bBQhHTc3N
dM5QAgE9pn7/l3dRc0bO8VUAPRLI59OLweqHni/ros22SnnGU8CKA+vB2ltsSla9FDoCe+x09XgM
T8A2Aq8VW/gJtKUAZQ5WYd/TA/CGDN7gQbTY5rvQ34896DA4WQteDQPEO211iFkJ5d/UHJKJdVzk
l4nAD+itfmjxXJn+BQ7IMLs/miDdGel+stgQkU1kTTYetSGV987tPkEhRZQkyGJ84UT2TvmoQnl7
iosRXT0z/oadLqeJehr+owsxjECScMQKtkqgBBTs4cCljqrBx0zzSXx7HtOtr7gMbxaNQsC9yGlo
3NT7wGwOXAeGPnY3xSlqflfaopvgYHM3GZmjAI7QL4rrMM8LWNmUphwr0pnKCpHi6sjd6zlhSEED
BPNRMYP7TjYjSsLpKwopo3gZNuHPAM9vht17w4M19eH6HABiSWGEikN2wVBsSiRK9RNyVJYKAAwH
fwipiO8zPXn2oRyM///1/jjr1Q+vh50E0Na1Ba8SuURrC8Fd1X6CBd1vAivsnvR2LsQjmoW8Tadx
ycFB46iChhhH2yNwg1CAOBJ0klfqcue2JulBBsV+RT8U+i/ohCMgDyxCp1dGv5CgqG3cS2IyMzAY
kAwAVsVjWucepFKS7DKaMsDcZytWwkTdtv9daQ3FUW9GUkRuP7/43DxqYyAwNizvhhrnL+viK1OD
AWUBWhhooP6CIhrACHYdCiuSeVizyEm+LhMYt6cR0TvmaH9RgUH0kSOIKXrxc77lxpUo1zUm2X6Q
tY/aFE7Aa124KlOOzSAbUJ9BZUTqoN5juhQDeGEL6uaa3fQdjYfU4bDO2jRNz7AZaOL084B67mzv
j3gKo8XmET0mf5maEYQMAeb8Z8dQ66MZQ75t/zWXuqvA/WVQRGz+o1vBxUmJxoEehsU2ATL1oXWZ
tkyA8PwVCA/rK6k+TidIEaTRUx6g9OnH8M9pzREeie9tO5FOGIOAKdOg3Xj+8DQGCO4m/rgL2Jod
0PeYD6AAZnh2oDZRg83ZZ3/tgp7N/CmCe8Gxx3DzM44S8zcDww861jk2UnaL3fgn6ITBgOsMJ9P5
l1yRNuOalrzpx2xQqq/vFKcTIKYwef1yNU1MWZY7aT5NJVvtpGxCzfb9L8ViQgQQgu381KdTdqeV
AEwCO8udHj4TAB5Gr6cJ6LN96AGj8mwg+BNmDnNJtGRxg6wmSvrUkmTMp1OLvXhc7YJ7oBFOBVqh
q/FyUei5eYzZoVuoggiJjqOiZ8/R6hlE3I+M0yIkGc5lUIYwiGg+tn3siQN8zlANkgqpri/zqwHR
R5+gDLC3HdQ+DNPAHOQ/2bT5ZyX9ibKuzqPP/NTrePfvMr2MvuvzEKPquTbUhrf0IUYDbAj/GufB
cfjddCcvl9m0fneQBVbSYkDeLcRLLuih0UTyZAGMtCVv3TLExr8qTu4RDrPOc0gVykjcO8WRwfjI
vl9BHrm6fVyekV47R5kxjj/lrMN9p12C8q3NPzGY9GK6Csrw3/z2NzKYcSv6J1gDmHa4kLYgcGUM
Hfl6PI2Mo+nsvkBGKfbcD3M3sTr+VyFKzqa6W6PsOInbF+7KwLbev8WLy297TP21xzIha1WFPxZD
oTLvLr6Dw+6iim8c4R3OR52m3FnpkRFlE8spnXa0Md0OGecn+AQciAC7HVjCHPV0yiBSL42k1ZBf
l0iPPMMNPlQzuLeMT/86YdvX6FuNmNqprqCJL1cPT8sWSturFIjnwAJsfvp9v+2dJppHmczcdnPw
5HS8zj7Rw2+8j8KDki65lBm4r0a37WdW8mVjGBh0bBGNUnR2KBVCNNck3Vl4EPwHlxacLxDNsr+E
JKMD3iJ14cuVw5LFhIiIHQvcdSIfqweX5Y5rAHOngR6g54GtP34Hr0jn+8uU6K+PIZibDVi3kQaM
DCjAyjtNAPZ4uQ3Rjymw8AUgRmIRwTGvU1pIaIKvTNuCExb/lQsTrWDk+2xyt+T0bAGQ7z+c7hbR
hT4Qo5ocaSlBKXPhpAY9KJRyWgFj8/d45En30/dLj3OmzcrQONxMfivjnXU8lx+88yciGPqZv+m7
GBqFBTXGZVDArLsDxnMtpv9135EOLPTwoQtH0K8HNUhl5SGN431ajiR4ZPRc4c27BN1JG4LWzd/L
StGDq2LigGOxP8EdZfitA7DKTFvX4DUd9RL12WNUDvOR+c9yLkOmZIaVOsGVLKg09MhyjMVx9Ajz
YYNVE1eYPMKKn1fPpX0Z48OjOghIeT0k6NGd1Zths0yW6lj+g2lI3CHv6Z99nAHsiw9vtXHLxQsi
ci/+DsRpDTcwp0dkJtKMZjAdHCN5q2UP9+374Okb4Q3WAXO58FrI3b7rdRDWAap5mH1HfJaLd5Mr
Dgw0x52WatwjngaWfwvhGHvG5Duw4m5yCj9MNxE9ZcYf3S/BGAeVEvvr/TylReHK8wUTY6oCa48e
VeX+MLlSbbgh/Bng2bLYwPXlT81zLlQW4r/ALar4bHJW13LOyZF4wsMjNRBZ+ZmnITjb2d13AkZz
srgymQy0opKlx8y2ocbHNqwFv5rWIQ0XsCBsu1kSGYeo/Cq1Jihq4S72P10g8enDoelG1yaHQwbU
QoLl7vgU7qsz1ux5yQHs4Dfg8WJu/9c5IIkFeMFanIC8+hk0qlH0Nu1V7hcMb172iOdX3vDtHEDA
KZyJ7gUFPO0oNobGki69VcF3wtyaKpMblAMRkI45Y0IgD+zlTXNKYyjit7/7NIargYUNORzU1Ryf
JIvvzIf5SMa4JSL8Kbw+35Q2Igqxjr38KCSJzryXXEOZ8Qgx2l1XEHAKmBddPkE2LqAzvyhVLSQo
3gYw2JUKreZv11FbzSjWSC3puQOu819z/+5ioal244vfZ8u3UYU/PXPGQAm4jaL+KDjzLtyqmkBy
5jkKGLw/xTSZxoV7XZ6XNfaW1BAYCX9V5tGAB6Bz5wlxnYZ86EP5ddO5CdubVsLL++GJtAgTKEqh
h1xYz0yJrfGc+lsiYpO0aLEWNN5y5+6hw9hjnoFzMFmyJDwcMMMfBukdSnt/IQeEs0ho/nst3Tn2
1epCesYny4jk03/f9eumcpjgiWfDl97MRBIma5fRLPsDYYrsRyqOjzAe4cfwA9UbkLBsUx2lgLyZ
xiqvWb83dwz6gaEVzHr7BxY+P364O4KX8WtMoaOGRD3Gp++I7gzaBFNixCBLS4pOpKRfMA3esssv
iUVmH1yYChmQjufBJ/lUeifvHYiVK5kB2EiXDSBnl5RwDEjkIbBR4CrRTPRkVix2tsQe1uHgFusE
UhH45vRQYKXABaH2OiqAELv2s8EuLFlsFnGGk4ULeGJkDfjt7IVn9MIhmT4cS0xu0B7T1p9/DHL5
++I3VbP9dOcRlt5nUA6yYTs0571RZ9rtUILt5q9o99vSUMpYIyrIM9sguMS3+BvpkX3b6gFlxyT3
eQiDJyhNsegwNH1QLOraqxZPCA+vpIkfgyZ+wrojJhDU76oXFT6ODVEWYUY9vQTv8DW/TbPgOScT
GfUgEr2H71APpB+6G5erPjXo5hIbo2zRgz5+X+2Gr6g17o41kon2QCyJKGGcMS529uLic4xwfFV+
TmtNHiOTAyJrJGNiri7HDK1yO/3jOXHY3QhUFouN40xgBJMVcSMVFs0hOwUqROP8sjZZvSdHEhva
YHRtGX4HWeTiU3zCBuXQdjtuevL2GxEHQ/Ml8s80dnjbE71W4y3htvDYCu6AAAEvoB9gcj5B3hi5
gYACTL9Ic58zlQvoOwfUwvsfzHe4/p8XA+G4NABNQi3KMvcUIHfjXINgwvWTsDYxhDuOn5oHDTGK
XzuTt1GqtdyhLNn5QYoc8cLhmBdo4yJcFX+zJx+gsATyXGK+gXGJbDwwRjy6WFkLViK/xJADLnVY
cOIYvABsiT/onibb/dtOZYFTORKiKIS59jZrjJQafaZEYAEd2NKHw1wwyjcrbXC0hzw3Jcuhi7eK
WLJISKOOEUvaPcOR/pgmVI/dAZspJJ3mRlOl0GD6CwkioeNm1+xYsiAa4cEH30Q5RSvSJlrrdERl
J+WkBsdfPgf1u8Ervp7uMGeucS/4pUkghz/FwULpQ4ncSphndSOXbJL27LgqoxPJSJ9IhmBsUvnk
lQG0F7/HupL1dFfGqo9sDX92/OaZxI5PKwkdO83kiUiaI+yFBCUzFavu/mrhhes7Mbghk0kOfG/U
s24Oo4EoMPjTig2uEP8kWu0Gp9jwsNq0fzBSXKOSJIFTOPQo8nruNj1Dj/XHwz56QLcQBCM5Crv+
GcBEIvmGlBHJK5uDao8Ar46sqDzusnpePKOcd4HFoMzNjgfMoftWpsOUXvuluiMKFI8+HjEEa2b3
wkwa6nOW/McxlTEyw2dwJRnap4XXAX3X4FLmBLM+A2URUXDQEeBYee+otSlXx4vTQTpPfD4OrEIo
MQ2nfNJJi4VBZpjwf/S8KiIoy9G5MmfdbgjBXbtNPSZANk1Fajs2S8utF8ID+TB7zCs+zoXeV7cO
eqsWqxwuXX9EAzr3ACVOXtPjZD09HY3DTePHNrZw4AzvUb/nNpaOGfvmep90LshEdgghRFRrZcPm
6/eri/qGt1uUQfy36lGnmp1YLKf1G+DY2NFOU49rqO1Iennj7ulwf4a7i/usR3U+PVv0s6pZE4Om
fX2EBmYWaumr5WbfSfedKMOId99BvRveKMWu0R07hU9gfuf1qHqSEDA7g8mszov6kRztOO/sVKug
nVdLJ8uCyJ/Nr/1lH0fQ1+/uGrx24fk9qPrq9h6eT259G/T1UMs311+9bVsM5chHuTbSj16v8uu7
lwVX0Oom6vZVSRrRZqJ7BGaty1nabIvtd4606tp19IzjiJZTBEGtiSk7OjQ13S8bt8fZZ/S8ylyb
lFd68nWLa3CZ8m6qvoT9Vvh4MuRt9KKvWt29hw4UpCU0cxBzUV/RL3mGr25GvzLcIVL/znrq3GLO
DKUE9/b4TGrvZq7PxlRvIqMaPKH0awkMnys5mOVfy8DEfcwuL+yQ413phU+PssEytSZQXRdFZ/B1
X8V8uzOddo7TsbEu9XGnd9ARPOSg9Ve0/5cPke41ufSoV+4tr24PrHzSf4xaul+0551X+G2DUFx3
A11TVyspNVVmXlXC6v2sWzCS3uGT+bVInv99IUexcO021OIj3s4YnxFWH7441+IXDxfJX0DDcjv4
+mF3IXjjOnq6bkCYwd6YYav0ap0CF0VnMJv9avPf3FuivA8o4pLXvEfyZiu6oVBbyL0wkFITKMOL
WQD4jQCXFAM9dQS99bXW+oFMkpCssqD1BVc1WTM7AjoWSFaMFUzUsSPxY+ZD4WBPAaEDsKGISC8w
LZCxnqyBjDkgxld6oqAhzBxZhBc/RAoWJeKHhEBcvIHiRAkkfd4Ti4MTg1vsywAXEIQ4MVOfLKC2
l/vrUhrgb/Dw1u7n6EKiOOIZ5kzwQaM76aqn4imiIANkpQ9QcWvga9KuqMmExVCH3Ht9R+nxUpNO
h79bmosoxmoptHeBL5k/eCOa2NpvH5qtsEamftf2McT2yBphwsyBxzFAGgMmxjgR4X4hbY77XJyS
ADV5pVpxGE3hRblp23mKc8oF3vnq8SGDB3vGPIj/CEqINkxzplgSfF/OHugNtCiH6EkIknYpOdvP
th6RVt5GS54snv2zSWtLLQF9niZwPhCQiZtPEU6HdvvaXDcg/HLD/7o4sE482H33uQjUwJe6mFFB
D4JHAnDFZuwooH7J9rsTgNBZDI12LQxr6NoJan3J8pvJEhEx2Kcnkos9rAkSfbqAOxd9mtXyDgBe
GSwf6IoJbcAtYppoy1mkwnaXE/9Le5gbxdF8W/PhNPsAWCmBc2dNwxE5nsWn38c4c50hS0X0Z8A9
ojUcPyFDoWyIXQX2ruDnCY6W+Y+1jLWejntw0LTJqm9ri9XVljGHIDfasjvf+91kuGljg78Lnjcb
adqwN2LoJKJZclt9gqMrVuFkYUJjM2eQ48aQFP12iiu0jWewxymOPpUEop45o/Pd2838VTMew+zo
9pAXQG5nsvb9Bg1XZ1CIkz9ADYA9gSHe6iXkwvAiq5Y8o3VGOIx7PtgqhSGtxzl/2a2ddwWiutuw
BuTwhv6M6WltlylBhIkjdADfXxc/HWBtg8JU6DOnCQxPTl1UzKXuQADjptvCQ33ppEEgo57GSyUF
RenjvV40bjgFq8WjxwwhH9D5qv5/pNmw+emlNk3LgQsBj46Tvoax4OQ3WoKf+DbRyug+u56V9h0+
ExCkuaE5L80lC4Tw7OFsQ9348l4NUTZXtO35a7RHXXCF3PvAnwc0hS2Bku2UtvSwZ4U07LrOPYfQ
fBvskA3bnbezPV+HJzO6bvo/75dXTc+b4hRvKzSkCG3uR2oY4+3kp0CjhP7pYR6c8h7Pnd/NJm1t
pjNw0+1AFLDCIlPtJxn+XR+16C3axtG793+1ag0joKZetjtGQLn4z8KP6ilF5gm+tdGhyjaQYsiQ
t8cRJiqajUr9nuMahrQNETdT0S9+OnrH6YqREjKx+AsB4RQ9iJ0M+GFPfOn+dKCMQtgAZg1TeKA0
t3lIhS1jP7QG1CiXrlGMrg4utFPLsJTnMKaFkUIvB/L/WxBbs4E5Bv1VAUUXN7Q3KWXcViE7IuM2
x8WH/XZpU4WF4xMJsDes2vbq+G98kIHw3x14G8sOqBFCPbtUl/wHUqfEmfmcwfEVwGsWXgbnpP2Z
mzUMrOo6vuWK5KT9HUDruSQnzIHzn8pHMKDbT/SGV+RtLQz/reCG1g+PsONc3yGAhTW7h7LT9nqY
a16s6FEuz1V47C+t1+ZpUudX++bjaicwGT2x8oREwmLV4sz7npbf2bNw+8+Is/qLe73XxoHc4BBC
h99emt15RnqbJ+9hR707T0+vBnf+jd2Wj4rOpKRcMoPsGV3f/o6j1zn28KLVmS5Trk85BbF6n6Y0
qcLznOh4mvZuhdPNl13IHWtttovP9ERm7/1jKQpGNAbUPWhF8ISKn4TgXdzDl+saaIzyauxiuTbx
3XO71N/SU6C7ehZUpD+pdqj74mIJ7XgJcQI+z5w2y3tfulG5aY3KTTcun/HTiotexKgZFCi0Iqp/
6JoZhKK7kAXfld9HtA8AY8AS1FMg1Y7bkFV7n9/e8MPflyHpRV5NRSAjBlgGJXyfMAK1ayKLqx6l
F+g+4gX0NwbxgeayhCoEwZAxXyJ0om3EqUj38bxqBmtLJDhbyqUdOZQHi0RYKPQ6KBroygqniEMV
kcekM4OD6LhfxdqkbyxQbQDnE21xStp2ps1lCfRA77Y34oSmE8tWh+SMiQCFxWo6l+oJVbQWzSVB
Zukr6UELAVZUn+8VgWHWMSG38QAI/Ka/rmg8vN3zvBw+AQLXPSoIwgkjjJEGgRzlvKoYJbenk9Jn
nUrDVJQWnaBHNKQ516LzKV0UugN0O15MZjk0IzqzXXYCaQPF3oQTmKdAXgH4NVgabQc/psuInk89
iGlmr+PdYtka/AcFtMVQqvLIFWD21kPwe9RrV6xLeshfJ1ARWDo0TISFKkoVI4CC+3Uthsd6KaaN
SbybNA7zEWDlsB63aUJRARYRyHfp7Q3iSK0DFj964HCdhJRlSWIkbJKkhSXMJuelnI1lm9MeBtcm
FV2W2BV0dmCQ4ZwqhfELcrAwXItFJCYu/93yD/QYtjtwCTJdygagEFAASr5m+YIvhdpNPuMKNwz4
nkIdPtS56xxFZqThI5CSdYigKLWiJC3nMHuTzoqzCvNE53IAgrGNVIzY2oBaSXJhZYLiCtuBxAKk
CyXRlrMK3hnZzrb4oYs/aIG1xnSt7OaHjVx9md9J7MX7p2/H2c9yvTtg8EF0NkRpCXV+xJelffmJ
ckZQ0PV099AuZ3uTma5ytErucWKtUVByIFDXipFIlzF5sNTwNcMQFEN4ev2lzcjojIqO84/ktVrC
tlMkWhyhu/EfRYcLax+6wmMFPxbvtAR5ADTJkhrAFqaGCPtOQTPqFHyd6wlRa/+L7hO/3DM3+wnY
iSqETBZ9P6mTLMkUrQT7Aid2h3DWdlQNERhDKizzcCPDkOCYWJANduyYo87v0QknrKXcLGI6tsmr
w7wF9RglKsl0kr/AU07BjQodk5vRs8awq+Vw67YosAgX19nJo+zDbUZa2/SbdKo3ry/qBos09ERH
M8VDpvEykrCjqMUyfDThV3P80c8SjwgkCX/Hgx4p1jBNTQW/RrgXaGToT7QHMEgK2Wtw9BDLsc5Y
GNLkJFpoLDn4iZecFXObFNBF3SvEjMuBR0V3FvMgFj3heN7q04Q2f9Lu1+F6Oi7ZwV2xMUHRFIvu
GpDUUmaSN39CjhTZr0AFYbvHWtdIFM8zkASOLo+9Ltg8D+B7EiGHDsY6f6ckzZi6yb922WXO+1cU
TrybOH7Iu+KSjce7Y/6w9l9v9pmqp/zI2VEte6qHTuOHmh6yFFJTWUDcfrlVpB8wLcQxN9y3/hw8
uH0pWazgWSf4YzuDwCjpV+6HMNLA9qeoKtgG6MBiGDQR+5r9D41GW/fv/ran0utHwVVHT+HWz+Hc
3FTAmDHdvOlR7cBQ6J2znt6zLkiVPAUxHCgIDev+FnDppWrnQ6ElE9C2ksajlZPMmgiUpq+Qbjw8
qzanlAFAHPNt5sLlhBu5tRRgEleehnMUGmSbH+xgsrdMaGUOibRaOjfMM67xFGY3w6thiJGPQieu
D+WMJihnrLM1YNL3kApDGYtIWvgA0aABMItzYBsmfsjd73PVt6DtcFKBNOHguuZ14IF8NbJEcbUt
MqxxIKtfSxIyBboJOGigh+t5U+BW33b6EXN96LK0k/0J3oZwU+Gzr4YXxOA0s3RtmA1x0vG1bkxa
3dZYy8/38ibjPgPjA7mnXzMJh28LXfFDXmtC+be73zU6GXRAFCJk0s0x+NCBNAbhs+W2CV87RdnC
xV1k0dII9LBFNpS+E7MG11B1X8EI7mlugqISFwGdvAruduZZ5oThs6ctTIlrNdJo5n7dZzfogIFd
/HxxbX4J21HBNjuU6bS1OVg/OPDRYKZ37VT7SuDzt6e3sPr5/kNExyyN+Go8bQu0EJ5pxg2ynPsK
ASD91UAbvQP0D35vlZoHS1DbW590XNecJxk3lB37mvbdB+62Z7dJxisrHh5/zrQnKie7qWponEPv
OxkfLqSTd85hzmKcbcZNsr8ViAxOzv7IkA1kpIBhKGCd7mFZeLvG+e7XL/pDz4+6MXD695b2ZT4i
1GCWxBa+EqZrN1A4ckqugW7alzGtfmZ6OE/+kdFXb/E5OWsOvKIHC4SKZqCvMtifBpw2OKhNf4x7
njwcNh3WVoChfJ3LqD4Glck2d+5I3M+9sJ2F5RPa48m5q9bhfBzqO3WiLdUT8s+TW8nYC8DA3fL5
K0dti5qJHchZrs0+6rN+FJANSW3+/edVSC8NXd2gOzifPMjaZwSK/ndIWKsPFFHQCNIm7q1AFuVr
sWvhsxKLw17AJ2XsVu8zhwhJCstfG9Bui/j8Hhsj/e12RufkIicdD9/yDMLJgjqZiILVHKDzkbwB
Iq+6/r7DT8jgXJol6YVZJuqzks5xlvNuzc8p4ICGJphWcDjenCokygDTdTznThXb/qEzlJuP3xK5
uroEt0xxKL5Nu9cJwD2/vYUJ/XXGWb16MlbS342f3RBPhnxwLtz3ODuG5nXciruE2MdE0+ZlPSI2
E4JNDBIKqFUAfeX8o48NLQHl6+0fjf2dWS318MxFy8+WOqYkznsIpDa8zy6H+ysiaLfpqIL8Nnlo
fWw8rimiMVlht6f5oPtxzWUJb+DtVhOOXP1oI3MSVPy9IsUDT0dmgG7hOOtEYNBeGRGQduNTLBko
R6LB7t0F48OT0ve0yGiICK/WsSJMHkmXqd8INPRzN2dljfobHtKHttHFs9STZzGHXECYhkFhsS7w
GvzR6cMTTtXScgvkw9Jtg9hLdsaxwR9SX+Fk3unI3aTHBQhOJhRr0z6sB7mwndunJdRjW964RCIB
ltSjb3BB8FBM+IbD77CFD7Y4FtHTJK2AKyzBHdkfQYcvv9VXoNHEHGBlaCI9dGzHPW8+gDH0x5Df
LkVbdg8phhAZsirxcqYodHyBQTJYO32koIdVpWgSnGjQ4AH14YQQLyrNmeO8Dc5O9cmFWaAOIARO
n/ibItkfLvEcqOk4EyoDYYZSOfwHiVFjUzTwlaWb2eGmS4wtZTLW4CAIAxvSvv5aNI1zeCJHR1yR
ZRJaTRltDGkr0U5z7/Pr/EtrYA4w6/L4pFtEk+IJJ7zw4ff6bSmnSSCdqTQo5cAWMx2SIo7ERIwN
yNycAz1/v4N+dRcCBHFBGPACaRCpObQA16S/SHZQOnDctUP3xGVrDwgr+JgolEVTtFCDE7bO9+ge
ZEQCxzIc/EFQK9eqT0NVd1tJx2/Wu9l5VA9N9Z623SMq1HkVVkkHIuuwBWwDtzTsABn9M5Mep1qY
r7XFbfhF8V/ZzfoUonHxtWXtNkO68H6+uqg2XQ/Uc0gkYVpAO/lAiljBuHk7U6H7vamHaCtw12S0
AKcp9akzh53g+M+f0tv30WLzzJYnOFFvuEsdRWnI62mWObuZzhBFpj25X/9Fdcan56BMlVe6b3Ue
Jh+cIUw6LMJGxcYGqrk6Dun97PN/t58KL8uKcX4gnzyn0+jTYZrJk7297q0fozcPB6BB2jAslxyS
GMMDGULkZgtwLc64fNGJ0FqkhW9JGwZOz+SYoDVikz0ONNr55dAEH56w8shGacAJWf4h7TAeijn8
+g8uF5Ov90AoNSYbSx57jZ/IEoliiqceqs4Djynu7znwj7iHMUkn3zGXrJscf57LlipCpAF+W/2P
pDNbUhXLwvATGQHI5C3z5DznDaFmKqigMoj49PXtUxHdXadPZTrAZu+1/vUPgsLCkFBz5egGCYNB
PGXPEZdV1BMGUPiDAKUFU7HkEnTnPlJo2wBqML7z3qG0GXm0Purmm+gf5xMKLdMWP4M/FUaWf51i
+ExZ1JG0e/t9Hr6uGVwjJcaRihFZhSmCcGwUsCxYM2MxKsgoxRcewEBlPYqAtDdxX3YPLe8e6rB9
GLMa4inzUGYFZZzbTfyM3/HnytPILtIJ1TF8ZGCXGuQ3d6lZOCV2tOud//elnoulMA3uK7Wydtgv
EXGBSAsi36V0KFTgd6Wwfx7uaIdVUef3aXIv0eL2n1BaXwx7ZEaXu/vgk02F3tpYXfL42zs97yh7
ACzgjq8/5mDfBkfa0EAEGHSoEnjvO0yX1zjzxHhQRCfhdREK/tK/rto3QT5vYwbdfwzVcnyUQQY5
zK+etr1Pq2UOIxIZymdbskeg5HAGHHszUB8XATCzWo5rQW33tbE0hfoQfedvlhtj3CaSJ02gh1Ug
Rut/4uem7PRWAqlH8098iKmgAZ0a3BchB/gYK0IFYmQI28z+wgPp4VSQogYr4gNh6QEXsSQ89yCY
SFRcxvwdMTuOW7Y+qmReAC9IYSEwghIxEONdWCqF/xqzvNjuKAeFm7kYT55m1FxMfGdP4cPXemRi
shtcwhnsI+eNVriy9yjLZhyfXAUqecbupkMEKrF3MdYBglpzhbQqZq5/46eDm1dYbDgLQQMZkSW6
cOsi4o0sEoQUlC6L+0oQEzWGF5RN1kamYRqw/4IqsFOKmppUEgt2awHaarNtAK1yU2Y15xT471w0
UCJEzD9yoVk/0AdhIBWMQdhgT/S5qJXmfURXkpTJPXzCRex9SqQJGzv0FxMKjyxIZtL+bUAjY6+F
zZct6WfxD4LBQlSR3cfm5N1Z0qLxtOnlrDmjFQjLJP/5xKqbLzocc2VHqTysvKqTaQNv+/OPJwJg
OHQ5fgSVhWRdHl/kX74E0QMHkZji0DsKvvefaKh4iMX4giwI+HQEKXEEyhyVqPohjzJQZuAt+D1D
4G2niCBlfVmL8O84qDK7ORoukwKcYA3W1zN4yhAlxK5E+eQbMdZD8PToq17u20HhEpSzJhme8gk8
VooJIjDP94T5rPRjuunCtIvtcyxuEEQXC5Gk/fsZd4SbWcE1Bkd1XszdrzBgBHXzGjFTgkeHry+G
TOWaGLZoXnEJdEzZemIebzLRhnU8cJTJKBnhc61OjFXPOR9CkwmwPBtX/iBaIlbjQjO0KMcPj3wI
L/MLh3w2ZhdP3uBq6Z7g3V1ItaBKt9PYZOy3HhDoViRrk2nGQXGGxErQ60BGuLsmz4Y8zoLKXvfO
NSic3onkteR8IPHpHqwpnKwTxauTFySdyypbDNlx2YN5N7KNoBpJDpC7X3snyIbksK0f4dvPvRtg
OaNM0ivEV7+Pn/ia2c+wDKXoffoAkjN9tTcmfBQaiXODa1HtPndymI2bK2PCB0Se6cDRZleCW9PC
ypfS8Rr1wW1KqHZMqAxXMhtn/igUTuXZvBrf/6q/J2/8+cu9uzt0r+RjD5DZwUPlAzQEPaYu1zZA
78kTuCadZj4Ejzzxm9hAXIk879HRMRIeMu2HH3CiDD62P+q6mV1iLZCTfpJG5ewdig3xMdEjMzJ2
xg4jfIBKHm/PSJjhgKX27vNXPYCQf8M8wJMbMQnUw8zmXNFfmPbmsbq5n5ole/IELBdMvZoJhi11
kK0cWvaDlcTw9BriuRcaO2nTElTmZtE1UgNov3YWVfZ33ExeHpzPQVRFxp+aYZrSr8r5M1KS4onM
gey42+4zqaJmcQ8YELfLNNaIY7CugepdZt/NIBqdr9zbzHpPru5Bt1gJHmPlt1+NI5aIvjy92HBb
mJC09nN272gYfOZlLKql1LofsHF5JA17w0RJGJxgY/UK5XE1L+fvn+ZHD54PW+Fgve1lKL7sh+XO
ZABFx0LYc1DNM4bEnJmswqNxCe900giAiTj6I0GcSCkdUxowveM6d2r6I/JISZFxqvHzEirHZl3O
v5g+kiPcO4MzDf9s6JrH8mLrdMbIG+EOzB/TcpwOgw6E5oGo2JFnLdDEQlq8gqtfMyjn0+xGzMwH
/tM23Ucwwib/siBqhqnkceC93PQn3yBdFgiaFoM3QRihba1fol7v1rSXyh9ekvKxmo22TMZQST9+
BqnT4s4DnAiRmSBTzGt+CpC0TzhS199m++j3JuLFLFGuaKWJl4QwnQG9rxkHSus7y3R3PXVwJ6xs
94owntL/ejCGBNk0B/JUBWjheeaEY7RlXRjTrNr5yrw5hUFCoa1fbMB388DyJSqBNZ1aPWxSgsOp
nJ7WAPaWhNKp8/nw6l92yk68avuj0woQt3ajbeTX+XFM8nVQcYvFaB5S7EYn9JIKZHeu7YU4Fkca
v/WwfXkAyrdYqi0KJ/65ZkHTR1OqwX3m7BdhvA5THwWm6S7dDBNeuvn9rGiVO8ym3kt+s5+MeFuU
ygdzY2CMMwLlHCYMBMtfpHNN5tN8vkP16/LK/PsawpwohG5B7YMe4EnBzpOBaBmmJegz80+sO3cq
JALWJ8Z60EMdAlXSCviFCWjTMYQPBCYUo70XDeHIfcbG+hZaJ8iFELDGtzH1FhUYo1ELPgrlI9VJ
hfLitoYvGSCCgH95XNH7qBaj/3y2xaIkoUAThE5mjYwXFmnAcWkdSmhegsgsSE6gvG9GclTOaoc9
4eWPgosqZY0DHzTH1KFR82amdcJRlHoAka1bBflYwZXXcLUFNbg/E9WlRjNNAwQUZjqQBCBgOjMp
VDjmUw8ClGHf2cHI6nIH+I0LwuxsBi5PmY0XArQ60ST/VYFUcpqruCHAIqQYoSCf8Fy7I5daR+ct
B5AVb/jnjqjzhpz1a8557+YLK6H4gZNItcW8N+AMxWVR9FwUvfgibQVs8SYtQFC2bliL0RyLHkD0
DfoewAp2lhlW2+r4ofilZca/IP7TndQjrMDZfmzl1DoZo7voxQy/2mQLiYTE1TAqVj3FyaY60ATQ
fnXOXrGizmlDcRJhkuACdbmNX/kVbsjQWjSOpBTT3uvhkQzG+EWp0JnJbgiIyHzzC6MvNUbjA/nG
F7i30GW1WAbNcB9O4RHpiqehl43PObfLuaPitj/rZsx28tPQuvplhCeD1YcjbLtWWQDgEvchdhb+
gwipB8GZvEcfAn04GowbBWEKaViwiKy9SYQzpeJaIc238G70TpueOsbhO5lTfXohZIDP5KhTmbQM
yrBB8l3obdBdLYLSUTGaDsjTbawOcQwGMc3Xg2EokTbSTDDyKHzaiOMA3Hf9Dzkb5d4whrlWmYxf
CX0Vdj0XqHFbHpaXbzL05t5AcSUTe3oTHR1APsLs9hJU2g8I8OjlM2BS0bCo4UWsVTgt2ER9uBrI
c4PPVowYytq/Nmz9QDYU5p0n3X7vUPSeDnYDYzkZ7EbX9XOlP88jytPKrul1gB5NZ/D1GPMXrwlE
gVb5uY8CU/eUwURTZtWQcBXrLoYEt1h9xuBYBQyYNuF/RzEDBmkQ4v+RtCOxFiRv8pzIgyWOxV0y
ohQdMo6kSA17meTqt+oBO10x67g6f1gLdYPgRpmN0EiJU212r/xv7mUFbasyCLisKcIQyLo/Kt4r
pGggQk5o8n4ou2SvI6RFJ5T9EeAxa04unJtIzp4RyZkk0mcQyF+/wANaNChj1q1CCY8rz9BOiRmh
Xpqm8DM3deU8z9qTPn1766wMdnNQO6x3BlzJAzhq950X7Xx00JjDk2T6Mxq/IV77JSDBBXg3JAka
9iuQybourWt8+b1/HMxR+tYGGG2hhph+OYjajXnmEsISvhpgLVw3Ie1uSfpCOlMxMnEwEEuhGckB
TltAmcEtkNlUD68XDUFfIRa3WvaR+aWFi2YpL8/8UYl4RAEPSxOLpC8P+Qe25HAmT7qr+xlRdtM9
jSYf2b1qvjp7k/lquF/JbvctBryfaSlHV9PWjdC8OG8I71DXjTBtLeCX/rfWbK13DLLHKPr6SFK8
dgwBDcmSUFRNhzFcyueyHXNEPhiiMt+KpN5LdzfSDTY11evm6ypsFc+ppsf5ymCv7y38ocMa//6v
iyVlckNlkbr33sZKrjP/JNii2XQwSZ0nxGYZ8xkcD3rh49yWfiv7L9O+1gERRtVrNUK8A1hUB6/S
v6/yF8w+14BKABpWhwMy3Q9ywnGtCC4aQ4F6fove2yro9nru3LdGEd63N7gNZQShQVqmevgwQqAa
nvFX5Wz3Re89OEf4/K/EbS5jZCcLQSi+rUZEYoJN58I5dUQMLk1+sRjniypR5+QowkDJkb2BcyB0
lHcj079MmDJz47JQnirXZZ6HuBezVXSkmgR3XGiGznt/oSZPF+XfFTqsVUzrKbnoPPz7Ak+BIvoy
H1AckXLfOW8jrm/J+xFfqSA3kCkyxCfJpXHLdKJUOGMsubifiS6xtThE/I5WVxHChP7b6otY+0wg
MbJmvl7WuLhWvO5RTUp3qBFSWKO8znBhMuD0w69V7GbGZFNh3IjvZgeGP8lUJy2dgkpfAt0bOH3Q
/CnBa/qliXMDswyJaA002tfMSvXo7n+uFuiW8rMZmdMy+exuSqT09q30NdnREXVVi4LmQYtKTl+M
aVQ6BMPv0MQcX7L9/MtN3FThZTHsYGzD8Zmxu9hc9c+uIHwd01yDkGQip4SvUw7FdAIr9sOsvx7n
czgRgVGgQ63eG451Kft9rDkvgwJ9IboKY4GJGISPnFETPHxoDNGtnsghbOfCwhKBrPVH7uEjcAfG
rfwuro8ZsWlv74nzzsDS9ndcMZ5RGxTgL0HH6GqWVrbmdPPN66yAEgFjyQ5r9MowFrSYu0xZ83Jk
Tik+2t0xYZ3PhARB6agLheWdLCWjIzI0xct7cqFm1LRMvTwACgIr/vA4h+yBrSlRfBePMMyLw8mH
17AWXm8uA6ls/IilebXLwi+uWvQ+Q6SbTGL1wabNo4rkFox/mIwA3A857NPZY4wARg2ZeXC1NIcB
FaMMTLVcbSuA7pevKJ7v5X9s75coc+o/OSiiEfwtxsTtJp3fw9um02L154vMJDBkqwL8NcOGwCGI
XXRPd8l5+c1xuFi8SHTefX1lqS4fQ1tfZmf5R15kjaUyiqDGAMBhJKlEDeqK0v2u1S0ZwJ+r/y3t
Zt9wHJMKCJFo3kVvMITpE1k7kJ6PH31nFVrY+IeIIG+q1H3DnJoRxUE/DZGa/dOkOQrb8Olj66eB
IY51JnrYWypxf+xI1+loydXtEDOWn4viGh369OCCZQlNG4A6ICZkXlqGF72zSAz+jnm4gteSB6wE
QvrhgVnhoXRUEzXgL1Ja5yeiMJ42H7WnjdZzNUC+6qgxb6FT71BNLxvm4/KulyDrm5NfZZyFxvSm
W4+B2yQMvVk1PKKGnMDnNRKV4nrFgqQBH9jDp/f96ZvgDuODdJma7GmvB6G0FGfSaPOqO3a/nywc
VLMs/ujec9JTF02KFuRreLgg0GDQNowa3XulftfYMl1Ecvst3n6nJi1WW8+4vcSPlAGgxYlW5tHN
GOfvjF1JkawBjEZtMmqmbwwBNb/hefwYCWQ5/OsdrXHo52gLtQcq16860dgByy5M3Ta1+ev7Mxlq
POf4YI1NfT6ErJ/Cjn8zY3YVxr+Lz0zN5+0/+tUz+T72WHo/B2PcgyRM/G2mwFdjKuy8B/90CB93
FBWMK8zgNqsBf+Icf43W/hLZNySvBW2HFGuL4RXemWtCWY9he1c/+fjezmpGy2inqO5D9qOH+8rY
sGXBzXDe93GLH7XTUC93EPKs+g8SJXJ/6R0MJDv9/ap+hn01SM68wcRj+SKq88dkD7kFLEp1ruWJ
WJzc+Or4ZQ4LhS1fNGGDhNlAFvKkPx85pKiOnNHQ6r6L0kjauK4+1tx+eA24Teup6DBfWKayUEf2
A6nw7APtiuKTL/70CtMyU0eC9sjJiRj+znQMTlly0S0ZXgZpUkDNfaQlN1g4izKUqxDmLsa3K3b7
yxemp4vQGn2GaZPH3iTVqtorGF471SxnjoYnSGqpFcHuTCFcKElwWajeBqfsV/bqQ+caU1B7ShE1
UiJxxJ3UsVgGDBwhIV8RMY5hQuC5jCGMtiLxtdgOZzrMGFsLh6G2F3DMh1fPwssmP97957hcv3Dy
+OuD4dUB8ykRtqaGxUoZ0Y0yuHfu6x6sLJvfx4OZQDPLvzY29jQExkxGhEZ5tbj6GgAcCAEzTM3+
7nVs28tdlqR/3bymd/YUZNmNt6wd1Ied3YlDGzhLyC4BZl1GbUQhIxXB770NNrEawaZ27jaa+c0v
J4D/AuJpYWkb6LvBq7z7mgYEl0Ay2W1QEf8VDzn6MNn3+ExvN2OwELTBFXlvF5R+9qdPrrBhrcdR
IBwdW4PGk98FNeR85CKM4poQ5Jeicnk7QCkDbAa7qg+Se5lo0y/2Xl8P5f0ZTO6Q+rBDl6smHJyQ
JcCnQ5DtK7M0AfbT7DX3xs4WW3xIXwsT4i31Odbr4Sch82vG2CC+oHhPI5huizxQNmjqplecu750
BcpBGOvVzK1tJBwIUQPTb8DVMspPoe4mt8nr3SGvdAs+iQ7SzawD4ibb9pCUwIKZ4gMSZB7IDvnC
KAUUAiNAqQA5wOgh9ooIQDnEnxTEn12JGF+NWF2ATinoRUrUmhIcAeLHvQaAAgIqvVoH4hKJrff7
WHfP+zIYRsgY49f0jl7iHtRhtQBG+x7kMwhaMoo69O/Oy6Ocdt6TJwBHpMdScpvlq8FY8iSnjEyv
IqekW10X9PUwVyMtku0FBRHTHTEMPXHWejqaKUyPC+c2Y9RbW6f9B+1VzzcUMj2EKHQUzaZHjzpT
4ht59EQg/rIEBa4JU3n12PbIFlhOHK1CngfjXajwbkCgnPFnHaxtEGIM5hWhTKLTZ2LG2VwR18Hp
6NoBFuV3YMwA3+opwzQSWNStGsubZn6NDGI0fqnmGBBKm+HbqnR3hGAN0RuHU5huIPvBglh8ltx6
LWlmD5i6mCcsaPZUJNxBNbuwumshIAJYYhXwc/C1h+A01325hyNJpmLAT9PtlXuI3LN2onksBAlq
Mi5nKABAgu6Ml6+/l5gP0Kz0DS/54vT9MofWNylXCVsFSIv7cmZGGFcgnUT8WjJcFuNjaXP/VTfd
4cHGCFeD6cFCdgT7VPOUDX+aXOL+oLjS5rUY7G7B0Gsx4GWsMOEN0YMyeAPzxZQr6cUCX4jPLlYm
kBRUAZGCtsO8wL5Bn4Q7gHfB5Ju0cJt5gwb5reBsVSBwLmF5uX3loaCf+f0R7576CP35vz/6mZdn
qIstoC3U/3ivgXDw7GGsYFf/9IxJj44T4x+YMZvbIvVRA60YAB2Evvd1AH/mFauQpxV6U1RMzChl
yCh7+YLkGX6z3mSzK1MMPif+YjzzbJm7oSdYdlE2yxfGqUoQeLQuXhgRnhxzbLYazCeuITSgpI8y
knhIDSA+4ne4FyKZH5h/gmAnUO07jhBMZp5QVJQ1I5uJgcfEYEflC8HWhXIOZlQSisY04GPLagA2
SqmHfOC5hKpSRIRvwi6fvYpAf01YX/RQ3cgeDXiequmXUQvq3FwiNibkkNGQkEH2qaaFMjVNByHa
e1W97U7x70P2h3uIBeCHB3ZvpGuVyU/jQvvvEaHZCo2t6XSNNzKDVvG5CBDHNUHsFRqvkrd7PkSr
xQT/Fg6a6HYPyi8HZ364gTle5VnPFKHAv++EWdabKaLiw8Zm85S5mLSwl90AJNW93ZhvtO5bdUfT
fDKaFgd0Zzy6WIJuvtKkwk6Pd2Y6Ir6VYZl59DBjGYi0gjGNDWmNt+oCD+jeYXgFxyyPb8ay0pLq
TdKPdb84GgNFc4FpLf55uEnCM5M88pSHTAvZprJ4MJiWt0OhzqkCQFHgdutfVwdaucOTih4Pv+TN
G2+QOdmHY4+l80RcD7Hs67FuC961VVf/I7f0Y+0tFA5rB/4V+CuGintT5Dt+4o6QvysOXOURzuEb
1Aw+EUIWIWcHT7RoYPsg2wBojC7j9LFXXuOiX35cqQ6+KbL4lqoQMYubngogTIxWmPqVvjkS84Tz
gCWVMG4OPkN2ujvIfMeqJGAEjUVcHCnv6lj+HVLsIfbiIBzAY7Kynw+9080bnK88BHdvVPrsborH
vkmSByA6Bkbs4tEF8xMf8YMEGRhohJMZOXgRn2Zl0M90KQbUKNIAbbeeNDL7MPzcT1yOPLmEyw6Z
mraqs/Ixcp+H6mRbCYNJvgiImacw0UaTt1TCcqt3Njk78MKGsbEF8mbpsYbvvznA166e3Gf9uS/c
fw0bzRNwt0MTJG8/W8asY6yr1q+xIJXlkQY0g1TzJSbs/4tTf5Bal7g8/+MCTwoYqyeisZnNexdF
ZJwP41vMSMywwC2FhB9nnXmTijOeTZwy95PQL66r5cgbcP+vDroPCooiFnUUZd61C19NPNpna4a4
8tOSUJXuCRR+nEteQfbfnuQzlRpQzVACQjoQQVRozjDh0DzdcKAHMiZ9pe4T1gsJUmosUXHk/hCu
D/ksCL/pHoUr4FA73gpXYoZrf+8Y+FmjE3z0bvNcMSSYGkyo30dEwqanh9AdgZkfQUYWwMttL6HZ
+wUKf0vj7G3nyuxpej3NGyTdxZWal2EOqViUjVOiCYh0KNZkJWBV0OGaGzcx9DrzLTgVaKtQKOOk
atrD2ZmOuogJxh3Exi9jvBPpVWNGr5C02Oueew2nAWIM8Z+GscQhhbKTkqSDSLw2HKNcnFMX01st
rI8D54YrEJxZLiDMjItFOtmYphKuluTTZdWR/GtO7mMz994wUuEc/IFq8PczhnkOBWq3zZ8BaxbU
MaTN4aw3cB91JIPpoV/dnG5JzVDwlEWa+wxqw4WjSa1f1p7OYx10U0ZoIbhBn8ZfPpLDNN70GqgC
UPUoQy8of3B2nLEHkhDM6aE/YkItssOn38LuBv4CpwcsfKFyKVxqfSr4R32SzuwCcvKIDD7huP15
QBTj0Po4oyn7HHYPNb+Fo6YZ9eSdw/pCNg/NBXaMKztUZSVKFiCFgTg3ljAkhVscJ/gZ9c5wBxmO
lTXn+pDlcTVD0Z3yBYeoz/6tWIycCKMXiumohGnEB7TQyDO0ZyLj5pKb7Tkp6WY/johZ3rDPqtGw
xciL2oJRXfRwpcWHySNRd47BCaZGHaQGmDYFdP+HHMqZI/XWY/MeRD3tp+qRzpL+pPMqbCf65ukd
keNBXeKyL3S6uYx0eVq0f+zh6HKxAHnKS8yXAOdpUD9/R/6bGGA0G5e40txyJSEC5jMKa7F7TfFc
OYouOY/Xn1T9Sp/D5Q4yEqI1eNVXyyhJSatxG6YRPBZwOwvF7zfsxkih5dwpc6D5r4cza/m288om
OF15H+/NiggLdDkqtOHhC9tOC4kyBMt6gXGu8fY5VzkepCKqqN7wroJht/i8/Q9TGerjNybqvs7h
1QStHILPv9+WVJIzOxEHx2Ek44o8aXg+q807BYpGgh3k6iq7xGhYDcV5k37Gg3YPimes3MJnHzfI
tKDCHkagqGwU0Gj+HcasIW64qXlPMxAgoOKrpc++QYvI17y30QeWZM3Z6zV1yL2UW7vBRgaBAjw0
0zYNB/Ee57mKGEGi4XSKW/iqPcRQ9cAFomsy94JNRHqohsktG3ePuCaArw7QPdFvDncpRFvWRWrd
cvtxoFvNaIFKn4UOmvTFZosdMiPk1GUJtWdeCmxNaRaowIzX/EGc32EIW4aSfeQPLm7F2D2rg5yy
iSoD1smTkQKNPQ21/amc0cBTO8T9br2hU0FXzCOCEdlP+qDjvWyBZUGZQZuZndhn5znP3PnFo//z
Xtg4AnN0FPkES6Cvt+gtRazMbz59xeDGkcK+KTAfzIWd9mi6OHtH8P1CAnLJH5DhuYifEEpm4fAw
QjsJ/0BhH+85D3j24JdCwgJ0Bw1ROdCZtlIrmjSmn2lG7/nLboNpAaSEl23QIi8Y6PlfDOsVtz0w
ux0XC7CAc8bl5geW5JSJ6wIa593DHAx+o/y8rnbDgZnIoTi/JZuoAw6xOWR698Y9nJKvVE4+p+6s
A1j/vqicv3SAF+HgzIxpRCKYT3oakhEo3HcstK7e/RkVczia7jPJFLjbP0c6hIDBBkZZdGZbiNGw
hgwP1cbHayC/4H8GodE8Z3oo6/+4aIx8eXhRN6LhmXVum9lgi7r7XrYm1jA3xHZ4tBzpixLSW3Js
kd00ISgiW+bRYDJy1RX54rAR9kKgKya7ULU2H/vpYnSh4T6LmxSxFQ1aSjJBHcE5DApi8UTCJJ8Q
mpITwsAi8PZqK8xktXFO1BA8Gs3+0OFT4EYaxlk/3wkl8OIZYxO3fIVZMNw8ZpJXUbDjG+SfpI4x
rbzghmxrH3cqKFEfb4qfCwQtpAbOa0aFwGcRDGDiwnHEYiDLEBvuP0GlpD5bhzSGwcGrcNlYTXxv
RtNK2EMVyyvn0Mw5pHedQ4UGgnjIobkN3AWmakv0UpiW0aDsnhs8x2w1kV38NSFDD1xmoxlbcgrr
9s0vsq/bD6ad5HGGkGE9LtLTVhAzwNPjA5ZMcKea6MGjrw89sv4Tr11fHDyIcQy4RpepUobMqWMp
HeMbtUw9eaI7f7DQ2IcB8H1H2LaIweSLQTczMOe9eE8q++IUW2NGpwBa99xQWJs4DFX+iy9oQTbx
9JN0EtRCUm6pmsSNxDWTaW6kn8rzFxIrcetc/beV7O98jMK72CU85EVNpadZw6fd7rBf3etWx5DQ
ZXYQ4ciBeNZrIjORF+URqPkDb3mFwx0MP/h+BXHJwjYNhzAI19PXjptcOx0uIeGJ5C1m+NZ1coOH
6ah18HaZ1Sd3K2lcjG8g1rTUsXe7LNyutbrWhdDcNShD/dHie9/VjwTkkB5LuW5eI94EESHaiRIn
cegSHBU1MxTG7rV3C9/cKabg2tfNCH+jgWCFYNYDA216w2zJhU5TQyY3x1JjD+GmlOIPA8jcPNyi
SnlPVE8+t47mZ4vb7F5baToddGsZNtuO4Qb6ANvwTSEuwaifrEtvRCwn/n74Hpl2ry7Uf39W0ZCk
47xxhyYIqlMuhjxDiwamtQ6WIgO7XbwbsWClrSyeDkefy9yJSR20elh8NOd2N6lCuv65tmzPKZz1
y+TtffGZ7LH6/MnPQIlUHATLOsMTlulu9gu1mV18jpbV7yKRn0cpIPYlDlIrLOzFVGil5pNzHLCY
reeYyVQz7thAGRA87WbeTLqlvGYZWMvnXwWHO4dtHF0X+eoxU3e1YqUjOBf44TQHyeOL+beQ0SOb
SM8d4IGzGQcXoEBfF8As6JMHgHk1+RAuXk1GEcVGaMZAiW7pwkZi8BuV6ywahAKTgpBHtMTn3CWg
27HkdbjHjaJRpNkPZxTlMwlS3mVmROnJ3N0J8E6nrafB6GNaPlO82yy9e1pv0V/lijOa6wiTD6yn
BkAWx7lzXwsqrLlkGkvVfGNIBTbv6lN12p2Atg0oJEN/OFeQuV6cCvaehs2Fsn/GPfNMqP/4AdD+
Y7bELBq4jFwMVEPDCbUohgmfaPQzGZ7V3QH3Dx0O0ATo14e/plrnO6ikYFB+qQAnoNMg9MiUvKu1
xo1QWAbycd4RCx4/2nZ/PQ5xmbrHCErYPlh3XhU/t9JMCaWpxm7yZXuB73FgrOzxX6fDX8mIWmC9
esZJP7sfDP8+ETP4/WV2h2CzGc6xxSO5/GZvGRF57ar4VVFEaZGyg2vCNS0XneIYZ26cikUUo3E2
sB63G6s8kC2ts/OJq5s9fBmepTx+/xCX/Jxoth5QDB0gRE4Uz7QieHugvQz6QWCXDw86dliH3fI9
bqdQsL3HvlrUCdthhrBWU1xYcJzcPRwielPnLRyauM4QmqEDsbPjp5YYvgT5jhJT2C8FZnzzBCVy
MBvsrxBAtzVG6rWdVr7yDDTVelBsY9VU8r7t2yZu7fvwB2dtI0Hvggw4KxfXBXT6dCdD40M8VDlX
uq170OB5p0Ryk8Bf0D/L0VwsA3nO+FyashoqamX2tvmwc4qQ9X2ZadFldp0YPHnSmFa+Ahi5jIuw
UKwBBYjqMgrrh3bCPy7wDnu7peM/NOcnxB8zbFu7MhzldD2AqQIBuAwumfDvXjjT9R4t3XXzhj7Q
gQt859Ky20uh9CJOQmls4ydvcVqyyoqr80xdZcl31B3tRyPisSOhnWr3BFNkWE4ql0MLZWElsIbL
yOfDvmnbSWRE9wXVu/D5t/zhZQT8gek89L5dc+7wwmR0emH1GEgXP3FahflKLLSHhmTb1aLha/MK
v4hQmJuLgaBRWVwTaMUTQgbDpheRmEUC76GBTzvFVRoao+wzQNJPRea+ONOjxq2wm8QpE84Htpn3
2pP7fzd5NGdIzayFtGtpdz8M5uwpT4wOL+T/lIenbl1mw6iug5ug3qa9x4IVIDM3Blilzly+z/sM
v8lw+Ake/3LTOv/+jj8354YhwwYSBnOvU2ZyWsuocIHOXamLhTfny6lPF76/fZV8iSkdCvpZZyRw
jPjPjRttaUfAPfKBRWgDVHSecqHzKiA+ETmtwRwJWS5Dn6t5WcnnfJYFxaxXoWf1YTdlS9vBUhWG
cV3Cx59q/mh84Uw/E/YXvnQsBWWfHZrZgwiMGuAuIHowUebB3OP9hJtKuZRjUe8SL3/DVla3O1pw
9EWYyA3i+8O53rYGoBSTLrb7BXeSCTNyGyHOghUffI9YglEhRMJhLccXTo7hFkI9H3ntnHFN0Ewr
xf7C5IMDKd4FpIYfc+5LeTsMHhGzigMuI7+CnN6vMU25OV8UMG94DZ6R2thv0Cq6xiRfU0ZXxxzZ
C6z/BijT0SaQQ+Ehbpl+tw6knOGAKhzbEzDONHosQHVFswsCRYWCnIHryIM3GqOQoEHm70p8SuZ3
eHtVYLiLMWG5jTME2UVIDh/DzscwvC5Iw077If7Ff5z4s8WF2MT9gxw31CYVPoPmNJ2y8gg+mr1Y
vtfJB1TTHqzZ7cvU/Sih7nxQnAWLz5GPIeF6n01hv8JuGGNAE6Bak48UHIh5cUU9Qk8jmOh5VPEw
adA4JDhjReYpH4WZEavI+v10OQBBQuOF0acgJW7F5iYy7eiwybVUUYsX63Q/AjYZiEgxNY+HRchO
7Te3lXxU4ekiOiDXTSa7Nbwg9kKUItiJctAQ4nf8rmj5+w0ohA66TrtJgz2usIR/UWQhUliPuA0S
fpI5sqnG5TCsNi+kY0K21WBAWSLFITpoK0T0CMxZKX/Ach4jgQMw2neIZA3p9Q4+lgMIhHCAynkh
vvAz/qrxt1pcIV0MLcDFAaGRLS6o8MlP8s1rvA60HlnWs7WZso2WNfVPOqWXZA7dRzJGoir8AHKI
6RkecaYvJBgFGPcu04PCAEsVZW342kJU7whzLqG1oYp0399ofcWUpB+noHx24V1xu6q3gwRhpokB
naUb1qi0660+gY4/exjRuZy/FLtd/kfSmS2rimVt9ImIQECQW+kRUbH3xrDZCiiiqAg8fY51Mupv
qrIyz942rDXn11aJFuUmcvLLecUupazGBYBeTQY2/+Y29O9L+gzTv3z8BvAZosK3oEBT7wtx2U1G
4+PAvh9BD3BnlhZjNPKrVbGiMwqWFp317GEhiRrO2Wi/vjqFnAV0WZGy7T7Ht8nHU0UTFNhsFfJb
UNz6sVh/ENF5wrSAngH8k7Aj9KIXFmxyWDoO4JDiJPIpSnKeOcT7zl1Pnow1t135dlnjUgeELByA
UXIljJ6MSEB5vXNv+6HKGYL0YX0xVGPNd/TWKjtfbK4aDAcYA5srnrsQAsjH3YgRdO99D+8VxCXb
QXA/XwGsTq/VbfVyEG4TiZxwW4LCfQNT9nswvqAFuNv81xf1JyrqSfO/PEOYUxhYh6uRSDLAhoIQ
uCIZCHndsEV7X6Njl4LKqmeIjviuYXjgJfo8Zo6MB+Qb3q18pi7/BWoOMbGRSaAfhF4PyurQRISQ
kJgFWtExgFofIuF7G917cwWaYLuR3kILpbgZVmhPYMMEVQQH7NUBvhhmNS6Cdz3knjk9/Q6Grlpo
QGic93ONiiZHJTUd2wFQRAkd9YzKFXoK1EkiY630BzEohTqViE+2693lZ7Gl8UrzsGQ46s86q4J2
JW/a+637hE22FxCr8mDA6VhcueHrxQbH953d3xMiFnOukyIr3KhoeQiZRKsqZLS+sreQPIHpNSic
RDKTEgJVd88h0CZrAj/enAqGswHz1GP+OtaMhIZg/gzvaR5VEeOGGGaW8dF1kxc2dT98sgZPr946
boe6w6sgWiRoYLYmktVOwfeT5Lihbps0fYRO5GnSu4RAjUwgIRAnL0QcI6IUtvAWAA7gFcBxwAmC
8VPCKz8INRDfy0keaLNRA6nWhmQKbto9hgIElJTkTNLo7SB0tFaGvRL/NKcKNizhOmr5/iIF5Dpp
3Nrti6rwgUdwA6WJXknuAg8Sze88sfsZXKZbRbfDEREJwDY2RR5HtOzwMDh4udEm7m40Os+xzEzh
724A7xUxQDlKgmz+BfY/IxoYrsYtokFHDotDFT0Dsj041siH0El/2REfQVUV5IRbR+0KOScY0e5f
Sg9wGhw2iQhkQFtoG9BIOcdJTx4uiILhfTPhPhVrdAZ9psZWaK348FhfJ0WMfxlrquJV+H4J6+Gl
0jp1pO6dR4S74OaZDqPVybgN1bE67qNpv4AL1HlIDy83x/yNm2+nePKsO1PdQGE36jC0ajxjxBWO
VHa7bp6t/zmPhYhEIEG6I1J7VqnXJ1MrEcmoNqFcR8KRck8drh5YvOTLs0bESdKOOKUnx2y2AFNd
6NuGZkVe4x2bEcALj6HYG4/ZUJRZgmser9jMRMjLNcHcg8w/dQvL4FZr/KlOKYxAoAHWKBmniQy8
PA9Efoc5F6mbKYr+2moAJWfSTsZ3jFDy9CR/P+lZfeZe/h9+1iBdXdHjBxKwDDDusOIbHE1pxCAG
aurc49u0WcWhaS/1yc81xtiQlU16YOryCtXCDFDzZUELPBAhz0A+SxAY3qrRfW/la7iDEgEzrr4b
mZDoaVsbqQK2yQQnADprCDEYPkudZZYsI71ALkaTG5K2OLswCaKXRne2Rydv2Ax6vE2dyzbdJ2jE
0XHVAXM+Tmn0tFELuqVPICcKhl0aqBRFdeAZM8h8MJydKrl7lqW7C3v0iNIac19tH3dA8FCU75gP
ZTXX/dD/oYW5wkw3p+4kDOL8K34QytHDLn3koRAHLuco3yNR79ASW0da7vqKp1SjngGMiO0N/ydn
nrEjYHYYZvY8jm7EXkDWMSQhjtyUgQlHhitBsG4PzqIAZGpxXZIrPmUmkBDFoyTPPdL4mrWOnQQz
eWNV7jNCf/JaEUAESooOivcUgA+ywsShxg883t3qMSxnL0L1yTZHueWUkJpX981eeFBU8VIpxOCf
kzCXQYH85ABWTeMal6d9eSq/T3kvrgfnXPLyTQ8pkEXUazOHWqy2nwrfialPyK1NVUcjHMrH4vsU
UVzpN/ih6sKv3TjdZ9ZBIwg6Bguu6ovosBsex4anWU8gLNq1iWOC2N3ihVQy/AAxp9Dvr0XL6Znx
/F8P1HqxnwlFzuZ1Q8ihRtUka8YpAOTN7stzDcju7iDjxw9wk53+QGDf/m/5mNd9j/ief5Cl0AYx
TC/Rn4t0mzrIp7KD3niMIvgtylfyBXcXx/mBkChu+Swu4i9kE+k3aL8F1Aw7hMAXNynE2qg/a12k
taymSDGWPV45xOUMmI1udJQXyWtaIrFRRvebd9fXnzS8zz6eRvkl2cPkIauBntwrbShJSBkUBMlf
33i4V7UYfrYtvxfax11v3mw+oM41xzXu2aj/nPVBdJHMNsNRjizd4Cr7lXZ/QUTGFm+o04cdiLgs
gl5IckD0DLnJ4xwiJ36ft6zdNU6RQ7GQLo+YtY6APvu+q/B4krKXDNzsJEeoI8vF3VHW6Q6TCyhl
71CcETzzoXIxP4CGBnQUMnPQzADPha9NXv9G5RrZGPwfv4Kq2dla8mn5hVJYNvvVFXpyovjAzb/z
9SGGrip+1/Ap9kfxyDrosagDOKZ2dXh1Lgtmmnxkn7WyXn1WCjJolWhcOljr1RUcDI6mwphDllhy
P7wg8dqhqHYQSIo064VPvEsYNL5TARMD9nWXJ+5SVv8VrgaFQ+F/YStHMyBrtq3jzB0gJXRJtB3n
zntSuKBu1VBFt4Q9IGycN3goR5q9PSBKRBHnCNQI1RwGoMpagpXWSLyulubrbuorbs/5NxEPAWTy
WBYlGWCdRviJB2qUMkIS53S10xHvIJ8K6HjL9FVM+r/h1web2t5aTjcjEG7S3Llhb2YO4AIxmUcU
7xEpOKXz6De7b2TD+oaSX7kraMbtd5iPtVinL0MfKzPJ7801Ym4HKG+/YW9Oru82hXfn84B2IlSb
KDHKjrhmg8uenyeN9LHmwafZgsNIA33MGOFBsJSrigFvz+HZnHqTd8i3qzunaIlsGHxeP8x8ceEe
5DoSpyRmal/bkQKwOEv2mbOFVUBQK/S4VOxZIcloKGokrrJ78C7oZ+WfEdx+5e7/kCYO36O+3c3V
iaDH++fW+4Y6BVhILsdifNs0TKYsQ/atGq4QrVyMyTXmRKAaCFMx8QogrnfyjAczGSloPPAaQk6c
3iaLYcRohFRQ4QGNIuyU5pBvvQ06cv7TJV/wcP8uFWKDGelWZFWk0YuUinSRHWTyx7ozxcg07xSx
RFuFHL4uwqn+I95ZduqFqHe8zbBktog77RI8svJYT2dIRgg9FbkUdB/tHvMH/pInQi7isQgqSt3P
kf4j4lVhmOd9/M7gCD+8c/whWPmvlkl2WD0RUraoLR0dJZgBIOf2IpNIN4yh6xJ1CpE5xBDVk2rL
8zhD/OTzFxQ8MWC/3EaIaXT3Pm0CXRVsMrkUzBS8VPBoIQz9HoDbNlXEYiNN4OmuRBEil4sxBUd7
vnMfezBmggzF39u5MICMKCQ4okaDR1OIF7vFPTddbBAEP+H1qRa6czUSG5DFKgVC8SfIkgKmFXzH
8HkhHJqMrNRq3GYa09s92M8eMN4Fk4oqrtbZM7oe+CjLlcjj6EMaIpYG0gBai29jdcS+vSbFjveQ
wB8C1bQ/vl6hhpYLBIUUqLvo8UJkCjaYZDFKl3sgcqixO7TDkajp6FxyD/nYCA+5EwRRBSLjovHf
9Lux5Qh5mV0tkLrxjVD4XjPHEa36OpBw4/H1QikxSrFHf7Yv+meIMwnAcxg+Wk+Lmyk9sDNj/kRS
euK+SohM4VBGE6vFeCeK0fM3VHhR6ZgnaL/kCYmMiH/7wnDfD9gpahXqM+NpIySXYwXvhAvyMgDR
Q8SBpBrfPtMybw6xNgHyCcGbqvzdmO0ZIPuumtqo/fQLix+bQMrfwqcqX6T5PRqMCxjHJVlk3LA/
hAFIhe1vOMKahWCxTx6Q/EJgLV+YrrmA2deYHEk0OoE2/FP5E6gbGhOJe2fSTAaOEZVOyVdBAMWs
qLzL4s8hOA/zFyUUYo/CvYfJCTCr5pQnIYFEQPnvNmoWykoELB5eaLt4DIsVjz7ZpgTHRBDZyS3h
hz+iHtwINQg8rTxsBTFC30trrS5LxQ1F9qVOyVeD64yZj9e5ok63wiWj84Ul5wcC42p3OOFIZBIx
GoKUBHAaylNoh2kqehtxCPAKS4eKMDFRp/YEnrgcQ6BZkQ5nKcVEiJDY1HeLpCMAds++ABVFCKB4
ZX+c3z7SFZcQjQRL4FBQrKq9nxZLEcWSkGEsj49lgokZEZIN6sxsuCCyRPwW2pCvbD6FcfZrpJEK
8y26FQTH7GGCUR1lri2aOnuYZJG1MVyJ1TN48j1GRMMaJVbRRWatCzAe7aIhuhwQlpEHrCNIpnUi
4fsnIbnsw1aGaEEMVzuI4Kf0n06VjirOYyFUFovJ22uXJjDmF5u9xEa0WfGQkmoJqEmmNtbONwrL
40K0hjTsGsSTDDcXq+eggRquuJvtcTbCsgPna0JGe33s1OKP3pPa6JLyLOoqb8tjeykQgB4Lf8FP
do671Ze3XSRSiVugWmB9sfQdBIJjkP3xcsQei6comIhcQ7HHCDmUHIraNcLULqtLy+Mg4ouBS6h6
Aw3gmOIk+mdM2dT2WWRbPKzzF2XC/yuQyBMSXqnM2R2NIZn0eO15T9CKDu/jK/eINHkyCIrcxqPg
+HYslUREOOw2H3oLF0gVY3Wy62hC7ILO7yWnNbjzoqAK8+1RAKkej+SCPKOBNxY5nnwZOWHXMsUU
ogWFGjdLnnq9cI1Q3VmUVkDe/EREM5o2ogqdLTvzeQL5tvF8jUgFG044Q2xj3hDqAA7ptmAs5bq2
n1vTfdgJde5zVocGqxKPGByrFBMH37rEb6FFG54oUqudhFTwEvImggrve3SLkLHY+Aj8XGq9QcA4
iwgPBZXRGOB5n4lbEd8uVLZgataUhQ3cNsL6TrZ+Z294qg6Ktans5sGnQNofuWN/iJ4xJvHFSG3a
nF2u9M3d0xMIRA80BxCItTT4AmsPgt9UwMXwG1bPG9CFw6XIk1R4LBlwppQc03pDZqrzGmlevVE4
MLjKxo/jC4KNkB4m2okSZAHC9dq6EenzPRB+QCHJnnyyK98yYQLNHPFE4cKHNhtAlBC47rz5KnDi
qwRX33kS+yK9A/lY53+Bqyn4QD/w9NGaBUbY3+ZQJOaNUbLBB1kyUF6jW2CM12/KLMlm5Be9hgbo
bW31E3Jfkq/HQjOEvEUIIFn1glKKLZIqwFS3HCMqwDDQdzPUJCy2hK4jzcgXCDRIgOnhpU8nPT5K
jDm4clPRxJtOkJZtWuZFw/qjMIiTmgRwR+JxzimfxQrs0LLBy7yOryjQdHyXnNq+6AmjV6wOHuKn
quz/oNioYoHcm7UZix/GH4/xntBSrlOxIbJdK2dCZ2c/of80E+UH7PJcf4G7a+v15iXm8esMx2O9
50UAoOrXngnzrI2+kwrQHG+vI7zsrY/hHSieYXwUKyO8RFCgFab13B/429/mk8JGPQ9v+z3u/Pds
T8dd43zilscCGtkknTFQTv0xtMtjBOmCu0MfSTPx7vNnI6ri1WURhIkjllp+yheDnSFSAuboayMS
+Yrxx/9wPvCRDPhu1XQxsgYAV/jKHLchG7cwPZSbn/slseM+WisQPmhn08Nrkx/M2Ye8pv0ZCo5v
wSAgFWvFyA8oz/ZEqgibhT55Q2lnCzBLKcBtGKgzPPor8mbIAxJRT4tiQeISVBYSB2lGXnfm9Fln
qHrSg75HXkZS/JG5RScTFmLW6JCfj6aXmp2xiDDi9CCfXRRZ4OARin/7C91juK+xENnsOs5I7jmF
I+MpQ+ns7f6eNNHSmuzA+ziCieXgWSwt2gdHWNRBQxnosO2IGUzAEscflVPwh0MEcx+cAtdkc3VH
CPXJG2PZDSB8WSgeItZD9AZY0I1rnjBrQborgwSTO7cBnPrTTwrn6002I2B1DgW8saK3kItv8kfv
2IIG2x4YmohoxqI9PP2QDKBA4XdlOxsOpdmU7Y0/ae9XNDsieQcJ0/lvIapUAQLzdiTk0IsDvrMn
ycnRNh30EKwwgYJkbgwDgy8DDAkfbQaVlXEAi1scXzjzEqsCtUfk34taAIq4CITjkxdlyQsh0WnQ
tgiQ92/qhEgS+SsaLxXSiIHl2NhMOtK85vl6DScTZEQIewRZL/hUpgFvHzUEWVAmU3MH8821vi1Y
0lhUdohG0Qcvd2rMUJM45C1AZnP+8MqDN/8spRuitHqshTCU3NII9pCpVowO4gReXe0z9qhrrFzE
0LxhYGGiAEXnyy6yBVMXbgxEBbMDiY68/OcxyV1iNLTh9vCdgkUD4lFvCI2JvugbsCi7VwCl+/Aw
gKwnFcdZXu5WOBC9gzHtgw1D5dWKIg4hk2/V3yk6EFjKKtsOlz2ru4g0ncpLnbvHHXt30OxZ8zl7
sHX3O4cB6rQW2i1S1l7khfDHVkOR1STSDzOCHz9Ash9KmXlXSGF88FFwIJH7oVGaqIYFYiyiM1C4
DkOioMj65pSNlmLO5cjgI/oumpU522JesiLx8SgLaSUHnRVeZjn63JczagCECYzszUvwuIdFLeVX
BCMaYQ2NDd9o8H17I7lOXeLOUMaRZxEjIPhXtrFFqseZa4wRm1IRuR+qK8XWovAH5QGrZS2FtIUH
9gETYeUH5cSRdOh7FQdLfskvX3iTM0pvJegSoQDmXtU5+kmnomrsPe04DfmaWdr8h1diTCTOYyif
BZLZTx5sd2uyXhyNcwjTyKk3a8Ifa/JYfDGlmTHLpvqmb+03ClDS9/xMmjj1xe2jxp8RJ3O2vPOm
hxk7tkiH4YmiIPTNWiuEGiy0Gfh5hcSROhwxQvK4oJEJkZmMucMRbuibV4TuQRNRhjDuJE0iSI+1
zSvI4/rCZ4JdN4IkfVO7x+YVQCdtO6eOU6hikbEVo/KyB/ztnISL/YTvgYuCIPhc7hBZsz2aJ1QT
OoK26Oq9sPyzzHGS8pBjsxFjAjfjiAVl8SFb74n1H6GFuUN/x4eB6CCi3AiZEBFf63ZTRFv0AOTa
AdNw37/sDKLD/ggWmSacbtae6FkN+3ePq6F2UDUJe2IsXGxCPHNb8GJQgpOfGSjbhgDUEvXG0Dyy
iy8/vuk8aDJ+cQcRKoxsbbP3USkAm4szigQPwib2u+thPytitMQconFvApvXTPccp5dS2OclKEXi
upJH8FrVURGjIHdBR1iMNeB8JWQRo4x1xd6ph+2FeIApYwLn8uCS+ZxUkUz8AjUMPFhjMc62sTHC
dMs/Iyj3ZpTiKkQayNA9IE9UimW8xOi+PjZe3scLl4/IFm+XDU3ktcP1FEk7xICg7+BurHqTnMcT
ZMxlaURahfzkdZLnBsBfKoSgylZRRT9BuewxMxgb5p+YM2VU8YGBD3OfeenF5EzGUYs0BcuWm7J8
0N8sYy1tHXxxA683r07Zas9WGIIrUW1hspfgq+P1b03mpz1SunL0Y6ZZp94DHR7gZHkAeXlQI3AA
OTjR6jyYgSvRcTFvk/55j/IK8lMe9njMY/NsnE2yHoajH/bCHIP8MGMuWOCQSDnvqYi9aDPcDFcN
7V3Vsx9AS2IrzemF5xGA2IE8IyFhc413Ig+RRIXxTRlm0XcLbUx27vQz0rcGplQW7qN0FW04FQlb
CczVLEdXlo2eWw3UidSwXTMRv9J1sndYz42gt+W3we+rJ320j1s19x7Ly2suE+ajJx3nx7Gr/X1C
jpiEH8MACfXzXc0QvnzuHrM3oSNfZHbFFlmnhlgg+PxTjXJTc7c8p9U7YGl9k4Mh9l6A5rLnlRfF
y1JLRsL2Hmm0cs7M7WuNWBG/FLuur4QV7ch8w5a3ceV/t2bp5LweJlI26iasn05b+7JG0irm8uGv
dnjV1799z+XuMxM5Z8O7c8hhiIwV7lL4aKYlolORkRB+yDDccwrim25w31aDTo7ErMYq/7Kf00gj
/htSbAi1eaPqZjsGwOrb1z55bR3ACqGjZI7COwn3hQoMCRgUZSz93KqX6+jfzoqYrSLEsUNALqYK
sTOY3IyNS5AIjDWtzxwB9JNWTqTbQuky4D+bsxwFlwRdqAhjkQrOpdNQITv5RnS+E+XBBPejZ6ni
mebIb/xySYgEjBi394XnFawCvslJHWImlmLqgh7e5AwaRcRAyCD/FntmCLPI3D1dfO1teqiRSpk7
rtZDEyavFQ7JBST4nhWcvFnrHZGnNr5iJiaRCskP04yP1r/vGrQ2f0IUcHw1e+jDwV9dbUvmejY8
adsEtGaeYcr7Ii1h1omeR5kW65ujgJLHOYxDx3nCcnLQ26FyAaqEFuH8AOu4kAwC1rpWyd6oN/sZ
ZGass/G0YiBkZoTP5pq2SKjHkjTRkPFkZOqleKXZtBj8GXi/yG7Uh8PFa/cZgCHEAc8IZXPTQwcT
qhGYpeU8ZyLe/4ba8ja609TLk9MScPF025tTE9OdznPcWEb4wrT1IdCvXYFgIpi5S5aO2JBwJkQv
eJ6mCvunMimjF/mNlOy+TtCFHPzcIx1+AEiwkkURfdv1vMe1HjYswxeZl88FpnrFpuFORYiNn6m+
goLVgEUVMVkulaCrAXNnTFNRVmAEGt5T4d0HjdQ/EXggCZrgAKavkwuAKV8AmRg+z7AWAOWixtJc
6JDfD4rC9mNOPhf5B9ptvLwW8i8nRY9FTAdKrbv9fPoyeyapiVSew0L4xoh6IzLton/Y6RMWMXgd
MKSkZxIYhxJnCuTUlbkX+TWw1VnojcB7r7jULN685mm3S6IeO4RJ8Kt0JnNE+OkW0EaWg3+/ve6B
rKptLFPSDShxwaMzQFeLhZjQLLRHIqDU5AdkAU6siunzykoqOaSSpBvAYg1zwXusEr01sBW+9Lyg
x7Qk9ZgYrm6kcBG8+F/eeM5aUr6+NqpJMf0TiOw9aFQZk6vsZ947o3aWIYYDiJKGEWakkLdVQMYC
/tUOXHS4T+/RL5R3pf/yUdZyXEFFsHbr9ouVd5MveCAMmPfwQRBI7zHhISetF4ScCAcIafZIkKt7
0J8bEbaUyoXxR6fAxToGby6csgWvJbvk9Jwaft+nzT2+IzgVYRUNIOBanssThgtmjLgi0znjO47J
IbPYKkM0yDXYG0V/UPu9WU4XScD7i9WFUeNnNwduV0AGKGqHhPrrrlm3Wlz9E/rW4XujT2Q6VEsk
vQD7I5Uhd0ThkIdMrcvn8itoz/m6Ek27MMqTx1zHNsIYT1q85oFFrIqBGHKCnDwKDiB11VwMcHQA
rtUdwOW5kDcPdKGLF7QiGW/Tgcd7CazXPCffFLtLs+CD6BTrPVP9D+XFiGuXpeLyWN3+9KmR3LEq
0hVcrwtWCo+ELoRGImUfYGhPGvPw0QWq7O2v+B1k1HEDFlIufBpMZgr28iLJC5cGzDv784rgx1mP
/axP0WdFF6b74vkf0w4ib9upXDn6woxrwnhs/qdkCovKBIIFtcjqHRo4xFDhgLzB2oHPNQhM7aVo
hH+HcDLSSLt7j5M5b5Szqfu3y+M0gK9YNz/CY9I/AoY0Gilo12TB5bNC6AebhtJw1/YJEWCOAEOt
uBZqF4ZBXO/GXJ3fPwSV/Nur1E2+vC/Rp4C2p/lIvw7fxEIF0nRQ+goP9EQZkVw2wfs1VTmRk5f7
muRw8HuiXNUn0tuhgbwZbNfThQDoRdEfaDm1ahWAEgzPlDoluuRa6AEC9zQf5eYDrr0MCPbRvpNr
b4M28dcyGkM2kewPSm/9muHgFQ2wWkJNYCSlduGZkNaJWQW5YDr85jhrkXVQ0EyYXXt5pUGF3Odj
iURMM7y1QbX9lk5NpoDOCPTBLSTPlYFNid0A9ovWGvqfrvFPDfXD/eV/5vspOW1rNW63ymItsZtp
iypRHZRuiM0ZupFaWIOtFrAeFnMin7LJgzjaJv6R2KMM+b85syYpeQuSzVSZ+qp5C+wC1jXAwWWj
yAaAYZRCri82zlMdqsBQdOAGpNuhyzVH2L1MQIpdNypQfKDHR8z7I//hjfdc9qE6NZcflGHxxJ1D
YhBKqq1IMmxWg1Me6xNGUIQLkb7gdOQJb46fI+vP72fhecxQrf+ApEVm4yE17e/ZRPqtTd7mMG25
ly+UDcaDL1tBu3lepCW/G1JVQgHm31PJV3r8GGHYBQ6rfVBQlpPx55iNr+PfVtEdL94zNYE+9ZgY
b5GmOjz3LChIplO4X3N2Rx3XJ7ZdiNcs7RxoYf/0iPqSK3gqPISDgbXv2CDYe6FSuy1h9xyIpCZw
fgHCcGHDd4Nu3knjuRIMN7mBnpDAbti4927SVIa/ggZRF1r8Xhu2iObH0Zwuquj7dhUkLsjkvxsa
UpFMpRD4LL0Db5BaDIwSqre3TxLw3X0ZNiWuWrkqAA8RmGJHn3Sngmxx5O6XN2YYwqfMfaBRZz3X
wYpYfGDCa4extpka6VBkTHMJRn3KlwG066CeygTVY9Eswh+S0zNtjMmLhAeCSQnEwfVN5g9UwCDO
x4+W/F4Wm+QpBcVaT9DQc9X2wTVaAoknGh6sGV6VmXkmPAk3s6N5vQ3mzE4a6wSYlKMSO3CfIlyS
/7xG2GUrPk23N5FciHF1KntI6aC8WkukoimYiRZGO61O/QVPez6TGarSoX9Fi8ul45jp8PoYbdTh
vCQplTWxx68i+CoUiaI0Dhci8wyM+RnDLjKeaDHJ3QFcIB4mBk+fBBRSNN7J+3CFgAOZ+SY9E9ax
tzFu7ndFgjIp6vAnJG3AdYLafQKmUNHphP2HztKXo8Rqzx0sCfFGAu+AyBZCunfbUciCeAA+bIDS
aHcFI/pa/TzqQax/+cQzaGreUAtbkfUJNGFS7M91TsD3nGmBORsSkH205Quoor67et/T1cP4BPeC
3yr6EM4G8McvJEzS6O5YUNHbjPbbKRfxaQ8mAXIDD2UDvGE8BAnkdl2Z9O/WAZqd95gLZoDGSFQq
ArU9fbBmoqMfZ+kEMXiFgG0nrBFcmYwKAh9Z76FVrnwE1axTbFIe4TEwT9KYCioEUEFsiTdgw4zf
4TP6jREywZPL4+tImvwoS7MIQaug8dBp2hITDpHDUJD0DE+K5WDxM7w6dX/TMso2aZKuyFhDfB7g
FgLPY5V9/ekUVlWjb+a1pOxse/6vIWwu6AgJlZKMmYg2FFm3vurodfNuhBLtR2Zpv5YL6hXp5l4/
EGo4fLXrgMqBaqzomBaNNS8U0Tnj4dN+is713zXQX5E85oJ/Dm+9AA+68U+k/RmVatxTg3du6/jh
e26O4oXjmwDkyrprQY5Am5hJjFSfw8BHToMy5oOgI/8r5ixfgT7ZDlgavoQFhusacCDkGcelzZL0
jPiaQ8yHzSJhurCkYlpCkKLJFEaXjMQck5OlHEDM7j1yNWDngP4nzelWcHsHOiGN8UA4XEV/wpte
mNsfnEDnPxWHXAk5P3XmQoHh7Pv10xY2CpSCG8a5bEjwjQ4xFOa0fHhMm/wyxYXLfS8SFzVyd+9x
2XLPmpH+jT9wFPDRIeFdxbyHdPdLz7uOspjpnkONYfRE1bfHrlji4wXBKPjsrmHBlwM3A59BZ/Ng
VZBg0taQeIweNHuO8eWGMAwl3k5u7wOnGrYakp3uE5keEx7MmycNBFRCZFQCv7KRgJMpFMBSDsLp
KFdmWixI04Yn/n3g3eiEndvcCCJ68BNQOg8kUu8f8Tytg90TcIKak3rxmDdvq4/tAdmcRKEl58CS
b8awHJlTdVqfzImIrOLzp96c37tEsdHbz/LB7jkIb7WdVmGByC0jDxdNAtUeXJRCxPDzrjeHmcDA
11E5e4YwbLA9cto/zOEoSrYSdbGvuJ+CYe+I2SRVLpKwQ5y0v3wghmNpzcPJ97SXHu8lCTLXaW9/
3L9dAr7bpezcjfMDm/4v3TQ62JZql08QIGZ9auwLW4chLg/5mapxaV9g9nTft+DNVa3RwZeRoMev
sX2q0U8W4R/oAGioQ6bRfURoz9fABE84jOyLtJrMYHO/I+c8KP0REBbSRuSiZC/hUrzaKt7Wnt9X
bErWkQ+aGxJHVhpJhJAw4O88VmhK+VbhjvjQ//SakfSHBYmkdSKVTMkuMU5jtOar97ZzGhBNEbTI
TjD5YKu8Wyry9Yugw0mKKI1R08X449+ZJaSLOOI+IB3AtFfkie/h7UNjWU22nMMrfj8oW6nOZt9p
vqHazrmuezIAC75Ow+X1gWyp1ULCvV/N6v2hSRMNOQi6Pe5nYQTvYIJ8+e69mWqRLfKAPGuPAt60
HZnoIEknbcVUChRxu7r5hm8a3y6+RMikG4KUA42Km57DSA0Frv6bZZKbFms0NV99TRPHTM6K6hjJ
k7KaGyZb1L0gptTrVg5INF8i4XscfCdUuxWp/yj94uf3Sv+DRIly3cwn+/hl1Wyl8goFetH4LJhw
IHa23GejLxYUnTDs2/iGuYoIvmMJIQjKmD99aJLew+8nqDzh9dBdMkKQtgL8CrCKHTUPf6cBnwjb
oY4gXPell/to7RfDAZFaiW4TIh5kKMpodOFCH7gfvzrK+VSiClghhaRI1J6Tul9mMWLmoeSk3ddt
kvTCtsrJgukzizAxGxf1cjtvt8APEIINGmSaURT2vw7avhyON7vje6wsEH27ZYIcVCA+ECjQ0boT
3oYbJia41QedCczh11DBzExmHOg8vAnqlKOBOjq3ZGDSwkmBazEng3PlfCTlqS6ETYzZ9p7QVEAK
I6HP+BU66/5bCtMxFUveVlrWYc7fwkHcYS+sZ+T39PB8Z9MnySSceUdCd7UULRdJvxj12lh7+Sp2
xCyL7gQ0ilz43qH/mXLMjkn7Esp3vtFSE7eP1e0x6nHQjIF22JVBh2/Isgqhx+dKNwL9bRBaPKfC
t5vLpk2l7ykl/5Wp/EI6x3NaI5NG5gtyRv81i0bmpgNRq8lNXsz6/pU9nX+9Y8V5xex5469OefBG
Iqiic27aoieF10SUR/dPvNvS3j2zK1IrlOBttlqDzlGy34g+aM34kTod4eFzphaevFtMfpeBksJ8
OwNcl4h5ntP86z1VJPn4weXKReQACUkhNz7tT3Lbr20yK5RuXKxwiuRKpKALo9z6eMstoW68R6jO
kDUkD5N4SIE2f8kb6wKl2e3zeb9x6TtudD9norky3NwwTyFn5p/zcu+pUe8y0hIVLlgZlZ3Y7Sgl
4cpGELvt0Upgtx4zBwN77RJvNXw9fIkbQGjebiY5WS8kDj3vJlwTg7uHjO13KTqn2Me14WcI50/f
aohAAykBw7hbSnNOoYfI9iiwnkohdxSCK52gt9uDfCHkWfz+RTy+6a4Jrg+4yb0z5uFe966hGFNb
wrS3+wnn39A40IFxVA+DSTvtxxmoRApQitUUa2qNVGZeFXBnXTreg/YDgWdehyka3ixHwfr0vt/p
g4xJZqMxcb0tu6Jo1wBp/nnIkhFto5/GnD2grnqCzlYBgbtTMfeAej3ci7XJt6dtR7VJhOF2II0V
OX5jcoJbM4/FNyzeAcEIh+6OM7YizoxEk4HNBqdjNUSQkK2kM1C3ctTXys99PMK+RgKQyy6MJ1gb
uAXZDN9ReaNL+0CRRq1SiTGUjTB9LzVjB4beXiPKMxgDU/Ldj1ln6z3n2Xo6t/IvKAczA+YCqWv2
G36kBHxAKwnIxOE4Eq4S5aItMUUi3Br9nu7vFkvKso9d5pl0gAm8FPKQ0EnQUfYMWmhm2aGWigi3
2wDLMM3Wr8R8j9vP6gbGaI5UEV3D4U7a5pbO+O9jnhfL7HOq6MpFIQ46WiaFttWR8T0vhpH8Dh+U
EmzWLzxQGOeus74atd2unyX5lGtW3iO1EG4pNjR+oByqE9TsPp+g/4JAXytjeVYQvOH/0B+cNI/2
3lgeowQl6OYelrr7iZgHBZ77hpa5Oq8xrbxXH0ki5OpnSoofGVY8Q1R+84CBPVcnPWRJgVJdCWfI
ffrmphwad6v+jSQl6hFb6XdEgoiIVXOKmYo0arhssLbLD34f4Hv3mOhXv98TIUXK9m/cJe02+3v9
1XQ8fyIEowhJxPirpYDHKCY/G01yBspMYTOmP52JJyFcy4AU2jAm8BT1icicmwpJfz23H/XA1+4O
cCOHeJbwc2HsVux8QPHWPrHfQshWL2gxqam7uIPb2YjIURlMESj7e2a6AgETSjfmEk//UYNp4rFi
H7ovoIRc5Sj8OELuSZ7BbPATNli46s6+xvpyM2bDEHoK7DAbPgoMGdETMB2cnpw+fWTyFwDiZ3rG
J3KL9sRoP2N6a1PFli9tz2NPk36jSjv/iCABan/8NV8aL9WIMCG9mzxYR5jcEWS+niK1TwP9PxmY
0zA//kfSmS2rimRh+ImIUEHBW2ZQHHG8MXSrDIqAiIBPX1+eitNd1X1ibwcgM9f61z/Q3ZB7nb3/
kMhpmaP+sYFKbG1sNhG3mGKrXCJuenwuYMi4wNeMyvEAABUXdI6qF7ABo2Cr8NTG9kyurMe5vv8I
8KERBkt8UwR5PebpJ7csjBODe59EPn10RVnsshF/i2UN93Xon2I7ZfBK5xvgRFviUCfa8xW/9Pvr
zciSx8+8wolk3ZG859Ww326xE+2GQmFT61CqMBE3+nNOLxke2okzWvnDKAy+sGLFwAcux8g231KQ
2wTCQAVdCvHRd/q8gmEmrd5rhc9w+3K5KfiowTfZte7gQIDuQ6bm7CFCZYZqUxIxiGq9C70BTkuz
Pt1aAWeLrCt3hKcevvsHBuyRDres3qQVHk/kNJjdjAezxma+tSWmibOEY28DD2VaXqkHMMn8GjHQ
OHWLj0V0sdVw837byscYzuBDwRcYoRNmprqtGxGZculj44oOulkhuKkhul+ox37CkSAoulWzkJfM
v5ta73didvrmGrbW846vRY2WPzb7hj+y04EXd7AUVIcp2vZtFag7+9v4PqzOVGzaXXmuGrxOV3In
dNEUTFmMrzlgJ+bTAVJmntz079VNI4J+mZdEnY8+mGEfF/v1XP7gN0KFg4WXz0RcO1lOroiEfmCC
xlhUZIILbXlxpYzYMeR8jm15ACs3pyPk1zRzuIObNMmKTYTvr+zykvI4jOp5RZsqb0os16H0w69j
QCFfsM18fNBYIZVjvQyw+nx71B+D7RAlPqLsH0yhcsxXJPPG7qO3o2FZ5eCDfCyqW3bt8Hshxqjd
IbreYHKktU6HAqfwIp/NRlvgKwRJZXCCzXKQvuajP6Vs+yOBpERad+bEA39L8GiHjQ+HBlrK0xr2
rCSQarsPtdztzz/20lwmpsoAdpoUVj4m2+lCi9yX2VaG67fqgcN92AE6/btvZpVIH+ly+wsi038s
6/yMUJ4cSy421S1VXR35tWIyNo05RnJTLTAWvfcqttcCiG7oKY2rKu4bwObUhVW2LQMmMciydpBj
MAfany4awRJg97BBMNgBAb7lR1LKj0gEvpyLR0YZDHRgrmhcVwdMCb9SwoWqgV2i+wfkiN0enTkm
fUzrevrn8vnayQOmcceRIDOq4cnDY6HE+4kdJdHxQ1QwNVu+/0CI+4seOyeAZJ8MLC+Z530De38m
ia4COWqjAHa+9ATLDg7ygd27vEt9/bALWGQTfgiu/mCGKThsskjFYHmEVRKDi3F3fTwnfY1wk10r
w8SFN4iP+2upEYTMvtCy+CvCvhavkN5rzPBqsKpIZRwCKuCJgyDN5nmNryMgSUScaMVIo7cGqHnJ
eJLwWEEbAcOPduc3pEYwSqycSod+6omZSw4vfrBJs2CQn7Hyf7SWXEFUEzAj2LN2hfrDfM0ZTVUr
3THDzm8k0Cjwuf5hWnI9IywdWIgYEhGtbdVLzcfhcLqmUOGMtk+gmQ78ITEF31cO0eYTxuqT/ngy
OODBiOtWO3+kljT0f7nZL6x0dHyA3FgfHKJhT38P3LoH5NHLeCWxw/LEL5iUfLJ9cTqMWBcKVqDa
8OT3Gu9FfshwFmdBCXQWtcviM0lLi/9Rkc7K/K3zpXGo0qIhDX5MmLdTzEd+1d9nuEZbfYiU5CDi
uRWLDg7MA3Bll6aH98DqKIZwK3jgHQDupS4yfC7SxyFK7h/50nH2Vgu2SRyUIdV97GG6krCRkDYv
OJvRgk7jh/lRQ4KEwRPIsvwXqjRjNMgXHOwSXCoUUwX8wRK182kyHSi25ohmkTheDIY6vL9myLk6
e+jUH4fIFGngVfAN4OvhmnlluAgwTSEBG7CycuhdY+ehGJSprxMYn8QegyaBTp7aYcQrwobA0Xxs
4TTgUWwDKtDBoMd7wBuDdWE831ZV2h/SUWZAnhkSufz88tp9xZP59kqc3bbPfQpE+5klFzgjQLZM
kE3C7US2OqqGTpfeqKDRhOO4xCAdE2Pel6kqW2wsGW804hl8PawDCjd9zkFvuGoFyYBb6DmDNZcC
DgnL+Tf5B0h+JnGBTeMQDzoXRJIwrU6QL9JLRFLLsAeLxxnjpwQ9iyo91pkRvVn6Ad9WN5orfSfD
cPxSOUfAnCA+CO0sO0UF8Qs+5QXmBpR96F1WhJKSLkDcl1qZ4Qy7KP8G2rlWMX6BskwlfpZ/hgUP
sYboDl3nA2ZY4VK3GZOrBkkCVmzkxu10jI0a1hk7qTPfuMB+fyuWHHjm6zSJAp6lEcz6jfb14sQu
cnpqYTHyllnp1eS0GNcLVtPvgpuxLe+0Ba+KkSy8bpxx1q9qN8z2SJmi54xPP7685xiUMrOePNy4
0Qmn5tRA3DpVoZOvlOu4+cvAaeAxU5geRgQxwAcozi1neQJORJyEkcf36oGv4hpDYZWcFedBNit3
aoQHRxn7GUeIiyhKAcRtRvrjcY2GzK/gCWj02rvTePpEkGxIUIUh6ZCI911HsPRBLQde+V4U7FkI
z9+HAsiXPiAf1PpHhoeuAek9d88vwyg57NDFMKA/p3u7uRET+mUcOdEO3G2AESow3NmwIEh3OI2A
Im4qQaQJVaGB7aFxBHRMSqwbW3LX1aXGE9TfSKcJ7Jvkt+ditBhTrn4k++JHU7ZObxFfGNeOmdSk
OAeZSbNMXqsnhWadbvs1dD26rXyVrj85IWPHqPG0g1CPlmvlY1afuazZ1QsrTiD34eKBX7H9ZMqu
eINmmSrzdzr/jg9J7HMOUn01uf3YsIdixzJHbYzXCqjxUiJaac2vcroYtCYnwmoAaDiHcCMAnCRL
mPnYWiZtYp2TSdbY4cASKjAB0CRwu7gI4Pr0V25MR/KXuePLCO4e4WLvwn8oa1URO95opKd/2iHa
sKJOGLKQELX8uVge5PBWfm7piCxtJlnMVjmLXUxfUDPwB8SFeAAopkA4M/6stCmmx45qtEsER9w/
CPtcEIQGOKXgKeNTKROoDKX70N++VspJL5bCMV+22mBcTLEsEZu0+9s21yQsZrFqNGHEcGQ0GTWT
HrySkyU7hy9S+Q+sw9exBWokeg2xO4QjJpI4rG2qHlNd6xkku6FsaVzDXUk6bfdylWRO518iQIU7
G3Du9nbdY/4dzU5Ug68wTvAfu/exysKuSjZVHjvcPXqS/1hIwt0J2ioy1E4v1P0QMysLDyVYfmhL
x0yaaZM2AitY/Gayr7bwfRg7u1qJqwTcj4XKMwtvsoSJUcEr9DOcQjl5HKqItHdWsYih0qNapUAa
vWzmLFpyUQg8g7/ocC5+4WvzdHun64B5z4YxKlQtA5ZfwOobo7HaZfvKhC8PrPpgMGc9phkawvsP
fcsfNiPp0xpBghFDExEdwVAf2QcHAlL2PnJe44pDxt8oqNn1nhg/5LBvAzCcx6VHJhozLXCP2dPJ
LySo4mFk/csr4VnZtIUhA7NDEIAn6/+TxUuMrZRCx7nheWlX+YbMQRhw/Z5FLjh9B0A8kguKYdyd
7aKHpqNGnISMMpsNm7+XtG8H7mg0HXm4bpeK2VF6pHQ+D6SaMcvyMcMuaP6hPvxiNpRMPpD96f7l
71+GA/gDOsPY0EIqeXZ2lCztlPlg8z38kCTj6TwZkKjWpGaag1XPvoXfSKuT5Nb0yzCzmpHxSWyG
esQuvYwmEVoCWXhzqYQSoi/+4mcB8/C5HMdu8jLSboOXOZGqtN4LSiFa/coDKVKD7srdrLDHoNep
Jm+meFjX6MmenJ8S2wCIIpAOnosMxm49iYhRx9wZmhUo/QFGQjma4cJI/SBPxifzvZY+E6HqQxqi
14f+cNK2K4LWdhK7wT9WOu1SelG5qJkHjP1pp6y34jJgP9xpDSWAU/SN7jWNghRiSE+Pk7BUFhoh
ioM5g36qFT7oTnjTjBlWam9hyl3gC3mCkwutEHEQHLcWoc1CyPXREoNvIqD0ugOSf3xvEv2L4cu9
XeEH3yDoEi6DQObqiqOZmA/cVjUf+NmjBcW9YMemQpbRWYpX74W8652zs/w0HmdQ+YcL8wbuvje+
hGBh1Y2hlewyiJqQioHrh+Q2kJcK77moV1Fn9jaccpCyv5eXwJe1K08ClxAHz9JJlmDH0KIRNb13
YwgAE/F80uK6fFb+88pNWjoADBBjat+fqt8w8ABABNOGgbVXkH915PCGvz1MYSgOqBsGgXr9fq3H
Dx0z00Z9IHCwDjctrEjRq7i4Mzmd+Fe6afR8B5XsPvkWwRv+2UaaROqBkZwSZCdrFNBkKjjTPFTc
MjEvEkYwQv0mDFlDu3U92xspCA9ISMkJBHBpSJEo/2CMUQWjXwtTkyJUGI5wBgTe3GON3LCW5aBS
+DNlfPDCl5bh3ekAa0BvL/Qw5VFZMCo4hnUQ8pcuVglYSQJT4KbF2RLSLmIrIoSn4ujA7OOL76Ee
44JIsgZ0gdLCdWyOSfQ/wj6IIyjaJKME5mEzlQdkWM6wfcXXeU+PL/h9l+86ZMxYGtxGoRVRC/PL
7L+dJHzJxC11RusZOnvGc1CfoZ2mB2XLY2jXzoAGmtQb/R77awyjnkdulKK7/vhwXyqUkFReqUXY
zzWv7cnVpHlNRYhPgB8J6aYgnfyshMU9nCjjAWpCOzXY+C6AqyRyPQujXH9YZ9CCsM6KRyZJZ3ax
WT+dDtq4vgSt0ZdDMJcguAwn8yDALgatCKw4MF7uhQDw7pIpIpk/zrAluMKlMzJyujfW9prq/aXf
M/tl+TgOMZyCzmNY32UC3mGc8SJBRMuA0fLPzfiCyXtppHoNR2J06ekGWc4Whzy9E8M9u6H4Mf0P
fsTG68g1Vz0I3vA5hkS0I/JHBB+RNqE8XTDOfZWKEr3pzfOnW/a8IRaOTtPppsyuBQZ5+Ng1zIbg
t+AKOcv7y1iyecMkCd7kzuwKQ1HcwshphDSyHMkTIxOa6TLfhZyyfB41OlnN7xZvJ8mU6cJITvvS
guHvf2m/2PcdsJrg67OBkofHVHrDwwE1BAOzIT8d/6WweUbL59f9JZCmPE4XLK1PLnyvvpXsXq3z
VK3kDSlkWeL4M2WWnV1wTpqN0Zo4vZMxzFZFivWm0VKZNkbxmqbYXrAIZzW8L1bdi10RBnwKjGjl
j2D4MSLEn2jwqfvG089plbwAXJ22fxs1OBdLf3l/k2JR0kfFxbeXnUG1eGhYL/GEkRWHnBBuTUkE
zjIdIFDwYPFAb8Xh/mmm8K2I8osyWCI4AS4em8EGkCoz++DRC6zkQRkLoMt8/oMr32IJBduZGc5H
daU5U0mvASx+wes0eA/m/P2n3W0/J/SKJwlclzQHTmqPJyWzJXo/HiDVJFhOUzG3yHoLDWg3w7OO
vZYQQPtTQyuFcDSApPV4u4PIfL8Wgx4JSPhDUHCnCVF/7rdinth51ckdnvZSGrQ8G6IKbJu/FuYN
1ndwtWJV7DkKOsDWyXkEeeSUI0BcwTz0qR1iys7I/cguA9HPpE3mrYxhCnMcsmpn2WtV0Qpnz4vC
jelPqH05ANXvDQnS18skhKtUMyxnxVMztp1HuRkVm/czEMRN8nfgJWkoYsjXQhRMCZwhFV2zC+6o
k3R1GDxHbDXSJL/NdS1y6XLowjCGPC1oCDQ7ZB87Kvk08rk3EL2fjzCspbvwJ6SV4Ucbl52SKaio
mzma8MLCeIxNdJ0c47lte6f3kc1wgUUi3GEPTAHEn1phS6IHVsu253GRULyHp0MoMgG4UWIzo/Hn
FU8LG+VdIDZbCMeCIUr1jqDdploPaREi3AvBX2npw9bt44YzT47wXMEPDRi97++ipurlO2MG+ASG
IKE1xc6ZV8NTku37N+GcQ587eZEN0U37pMfRxvkfRGTLN17mqdm/UCDgWPFc9nfD3H0C33IYMoF5
rmkjljQGpeHJbrZErsuBTR4POBvJGNN0DlccBY4QZ/8mZcD/F2/G/DoVOIzwZ4ys55rZx40fmrD6
errHp7ZDUEw+s9WfQMwWYDDXJAzxLuB/8kbiQvAP9cJhgxr2CDwR8Hq5MeZLO/CeWbp8boo3cGq+
nz5PsYP4AV5xJAkXy0LjhzEp4jcfcFHEj1UBWyXfRpyEpSF/7Qac5VgobhLfE4uFBBlOvOTzX/ax
j9McEEpufIVjUiEID5k1tpXtDytiY/6YXPAhgoYGHEsJzOHbzdK/irck79jTsDG0vVB8sOEFlWSw
GnOcijssmziZCVcv3odx5CUohLDBVl0OZmj7YKUoGLhofnjBhICHw4f3Y7NeYns1b8PL0xxs5hFR
4VNK/0WGGSkUlkmoJcYlRFfk3bTGjwLxEtkGVGC2evjypOaQuXGSOJHvcVyLx6kUJCxqgUo/Dve5
Puf+IlLNGn2B8hgSKMrKmjvS/uOCRk6z+CN+dtFd/7pD1+jqDCWKBBkTw5/EXhGnMeJuPI4hBFrI
PfxTMBh4fa/agMeycvIgMy7e9xKyIiljGzHeobShkyys28nk75gHULvMvWzDDXL5ZUhNhC17LBh+
jxcJWfw8C4q+GuQo23mGBL4fQcpHsoJQ+MtDjNd/0oR8kdsKlhgI+O5y2l4S98jA6qIiSknXQn7r
8SreHMxavOIcpsG/9/V4kGPWUHTsE9tCqiJz8z6zOxgpN1HosMoVrOv016UPQcRtV90c89M3hAiA
dXlsvi4v9t2bEFSyhSViM+bxFc89V57SKzwppodMLNZXfIiAShj+MUsPPyuZz84PwfcX957HiTMV
WU7n45eyAx3BcZYbigYCmMz9IHz7Y4LiTC2AVwMdDR8nMXpvJCFUz7WYXpz0/HAeMSfRx6pJ89lA
JY+Crg8pZgP4rkm5Qd1qlA+8f5ckDNfx4pRDOmtRmORWjFOGui2ySdSbqOWkPmT8/aB2XxhA0Vw+
1TAblmY/CYFNuBY/8IpDBvPfVQ6V5NJ6DYkGJi/N6LGghsfYZP7TL3dfd4TBldejQCKkE5z7EfTq
cAyK3CGW/Mzy95GJq94NF4BuXT5Vkzn47PvErIpgDyNk0+Cui2owRmHN08uziicNNS/i/Il+ObF6
2x18RiGLT20JAbdRYeMIrstaXbEvexxJ4EnWouftdsD69szC3l8viBSc1+sEo1GqQdhLOqGlYtTE
BsAlZDKkTs4Fvp3fVY9A2zVQKvWc63LmANH2ocljhY76gqJTXshXshI2UFgnMe6ny3u0dtmeGUqJ
/Cjq3quguJ6M+/r3Dapn8IN+fcXt4h/gQlTG8TMNoJmyCI1V0wcRWFV2bS4wBhQtMpRavizkOGzu
Sn2/T6dbDD4pg0g4zS80GFdVMdfY06mRB2cXLeKxcArK2/FhuUwuICqkPmJMzCdtdMMwLNrxStKV
q5xbf7VNvpZVTmczv529jx3iYbCMPIOlNqkq80N8Xe6IUYA8fa3OIzcn9jCbo1FeTrAMEcY7Eh4t
lq+S6ARbfEOWIMVzN1mTdG7e1Ua/Dhf5yaTW4vShP3dTOnTZQzGoxoIN9IJijWIUSS9ULHx5osQT
/0Ijay6vI/rS7ThB9lW697s7s5zBtVn8GPuJsC+pJm31g35w6MPdpIkvjgsea/wQWgPFqFGg32Bg
O+0vgcKMhTSegImcJO9FZiepny+Xue4qPZkDbOqBSoieAoa7IA2nJwW4PowRYzHoCXaeZ4/1gFqV
QoCdm62zmc3rDY/ilx/3PIxF2BpLK3yuUxs/D1fsuBknekHcQEkTjgmxZITekLqEGkZ/0nP32Stp
ydj0xRwOfgn7Fyunh31Twe9SYZIK3dfnlVNTAoj0PM5CjlmAPR8bCuA02Jj4Ds5Xj5tHNRGR1QUJ
motPVyiIRDA2+Wm7ukWwNiuYnD0BCJY+E92HBaG3vFWEdvItMjZdpplQLoO98DOQhceNiEgaqWbb
TnD/DktdJCsHp6CAl/CXQFTyZR7EmDn5ESYk1wTfItieCLfgyJuQXBnZd5U+D3rEg2o9RyZ6hSSV
+Z5GhKMHxdtAn9sKJ3CEoUfImSDqiVBseYneODaWV/sSHgTWNyG+NjDDmF+AygR9dUmFyJ77xlvx
8L2s2gm3QRRM/UvJTgHIw4PNf7niM29OtkaG84K34sDgclGDmWH+sLg9EDPBp900mpIwM7ZB6JVb
jajdE8MujJFM5gwwjjBwpjWgxY3cy8O9oFvldO+74anUvRs4gFiinFkNBwxbPiosyrF1tAw9qhdn
JbYgHkIGRNhGEw3G/AyWbgl0gRwZaJmL1umQHBjNy7so5lviSh1GeijMNCmfS7T4kbWiHuNItXk2
lIYtQgtXQ2t64BC4Gy/r/JllSIH2EtMhjGMq4krgD0CDzKwR5hEQeTubpJaY2ubjlIqVKavew+7X
3InW0p6HUbRlx3/HtiQfIWJh+XptNfuBrMZ0uJw8lyBwTLAF/xr6K08XtUyC6QxOF0wZ9dN5H0Cz
ptoVVfTL5vjLjRu63aJvOCuKZhj3TLTn4vsLW7mTE5DclczsJx2/bGLCyHVDdciAbyVZYG9flFER
ZmhmSIWNdyk23KQF9mDkxTv8iVBvcuwWuDY1fbsnCSkwZRbWLKURCilq9NMlfa5OWFzOGHcMcYdE
84CPMQy72C6Iq95x+AVCdrXEOPQzhf2/3xMFRIQRR39I0AdFbNDPvLfLrwU3MSKukLUKkARF/rS2
B3N1I8FbGPpiI+UxkD1lQfcDbWzFroKFIW9I+a3DzUEUCyVuBYs2X1XCuyq1V9/djWfUi08IfACb
JISfcvD1UatBRjCV2rDa7TnhoN1y2i8wz3dqu5PsXjJFrCpDwTR/sydJdS+/JFAaoiAkNGWhfJfy
aYL6q/7MpbHJviivehw8Pbs6JP1bjdNMNB2OF/3S/tIfVQu1t+nj6tXA0N5EdGAqmtjYPH2pyf4d
ulRb1KyaKFsnSDD0kDz4i3aeIz966scHJl8/BDTSGsPg3xov2VUNstNzTM2pfsZxjuXWv3WxanUs
MB4G6T1aX58yVhyEL0yQBjBU1tPpZ6thMGH6/+Rdqr4mhJY4DE5o//yeMWoc+hp5l5YsxMFoTbZw
kSGBwEIlhJDc4xuaIZYLBv5ReRwP/dFg/Rqcf/DYDPYVUYKH/R1ZTR5gXUMuF55zy0sYtjuGchtg
9NsXXjrqachcODihr293NCUgil5F8Z7dnuvwMrBw8iExbOQfMX+RWagQu4q16FxCybipRmU3+zfu
lgf1qc8ac/dbksvTN3TfaAOfNhb7Q7Mjpy9bd3o0pwsCLQGbGuzWfnk4oy/qqDmItcGSVLPPv+0Z
BiA2mNR3byR9I93q7R/kRSx7+wpDKLyInva0pc7HEB6JkwgNqj54H6nYc/JxWALUxpxVICWmspY2
H+uUbEYCWGjMPh9v6DQkMlU+1oX2gL1Z3SAaJi+rsoYEeD9cddmScwYlqZs1KWSoa8+LsZas9JXz
GvrdAQqMlHlaHbx3TKdofYYMS4wbp++isBK836DreQ2Ru+NZZWY5JHTvqX8HpJbY4Ac8+qzryMKJ
twkGjGPcwVloxenlfqbdsb8g68F08IS5C43t6rQoEBZSZztsTw800Y6j4+NZrt98IQcLIxL9hBru
OXtvQROmo7XwnyJvnYWrmOz9nti7bMXotvPhdI4xh8WmBuzrfi90bB5OTUT8McIC7zQXEQqBf3e8
xdyOvQufubEgih9tUaEJ3yxHCLUXjOaw4lQNtbUSOG0w1ZgIuLcVcATlPWUo7adxmfNVOB+JS9Tt
Ad+YWkHCt3aTWN2NWQEeUwB1sDlvhOPKlIwOCCgcEYNTINsA654WZENI5DFwEmzE10esLqPLI0aI
rIWEdFH8k1b6YnamAnTXT83q9LV10P8cpgnCw6M0/yrTkg2cN3BYW3aqXuvu2rIctBqLn78T9fAL
rZs+y8KZsD/FRyn5GGsUrmYEJ3d1XT+XlB77tbF+Gm4cuBPSw8FHzQ2OrcIABSeVaXGfHh4h+OEk
1pXdWrwX4ku9gFN2dOsdHiO4qVBBGS+H2vS4vksepErNGuBoZDBcBZH9bgjzko0Z4djATre01f2n
RZCUfLfoZKZva3j8+6XBYkS+uEFQynDJyIkJW9+wmNlNNszcH8a62d0HmU4yOgiteW92btQ3iEKo
9OUdRaBOhtL0wKB39+RJEeflrMJ9YnKWNyw28FRivV+YYJCmR9AeUKXwjsVJon/QcL9bwKLi5ICq
dOXqgBJXMIzMcW67me2nuJcfWK8/q5jVeLMxu9Bn4ztJPwVXF6NZ4/7ZjHb3ng4QzGY5NpeGDxbJ
j3F1zRfdHzBzb5LEOpcvNzcgwL/7bGO41+3nZX+Y+hm5sH394tr0tlRs0yxhBrt83taob5m3Fea2
89G/Enn/uoqaBXdALZi8/miNFssBkNzXApNesgXBgZP1OzCp7+L4S8wEtiAiKRroJKSYFHI7QYce
C/XUEWIaJZ3ghUOWhElAETzUA3s+p3kPw2DewFChQE4XKGh/mEoWHgBHwOwMP46P/dy/Ux3dopyt
IlYG5bagZXEoGW/sNgjk6+GROGI7sJGLwJGadJfXRlrALl4Pi1U/4rJ8NusCoWJxpCvgqteXJUOU
baWCt7/+CjNDiAvH8WOrlRPl5vUnjjxyDkdIheOAeetF4PmSOfjwr7605ZWcgVvRqXLBY4v8qNb4
BEOUwhs4jTCtRODSaQeUhblPbWWHYiU5P2zGxkSMbhuR3RO/8CmTgnq/G+FpJnzDUoP+9QGwm+4W
ilnv4TeePPKaZOdzh/LlQK6mx3q6s3VEBo1FrLzjfgxjRpNy8FPX591IeXgZ4wMsXlWvRMcmBJ79
OV6gCEQ4WEvX5aFkZVqbWelND1+KAwYifxG8xcc0BRZILRTY3UcHgX/dYl0sW/sOGXfJRUPQDekK
Ow/GmYaYB1xpB/sGo/DCyEQG/aak64XjG81gptEDf0CMFMzhRvYP6Sbt1b61fOH0gEQCfekb4onR
VycHv9Hc0cCU4L7CcD8DIv9eFj+EP4LbqzGoipeZ9vd9WU9mVj+rgX4bW0MYOhCJ+fNBzm9UDZ35
7vASnkzsJaVPh0MVGd0gH4oCEHgPVDQyME9ACiggrRCH9f9LwxZgAdoPrB0EnFTY6jrbA16rYqqL
S6GKcrJ3eI7NBXE5678FuBpeXaSVTfGCItCKpcYwhemqHu1h3DDd0euBBaGWzWq8WJIMNGUMQueM
CbZ+z9lloeoz83k5p9XJgtq+XjPBc9myHNgFIuPLasENHgsUHbHxYq/C1cRCMuC7KdUpBF7yKL4H
lc0/3HJjGn3Nr8yQiM3qkHje2QDWsjPzN6KjFzkCUjhe3Hs8jpx2bBiRsZnBC54Tj7qc0tQaf9F0
MZ1NfZ4mNPPObEYrPvrjOu5O9u10vfU8Csi+MdPsTc8VKyFiFouQnT/++SCSAixSYBHizpfMcPCF
3t7rCd8qsom61Bl+DfC9gLOC8WYcpDeGOgwCndj/Bm8jD2V/B60WSJIQZWHUdZrDAHtvjRk6G5Hn
0K3Xfuc27jI17vdYnzEk58Nszv/nPIBQVABDhxJnbvJc7veGgA5e3FJTyqWGFfGwXQ6lWTXlATnh
NU0CdJB7quNjScY2jQvirJ7c15wUHB0Em+vcuOeNQZI2Y+6aBvyK2CWR5/JpB+5gdWXAh0UaGlYD
jQrTPSSL1Fp4i2WhFRNqNK32u54Yx0tb0f3//GnEV4ndp4s4ZZnM2Uq8UWHdH/bdyOdSqfvt+cwx
VMze57a8/ipb7XnP3rx9WR+2vsFj0ydRsfqTxXimJ4zMCET89gM4d5p+fq4UO1nwSyTEscsMma6J
v6tchdq7vpzeS/T8UWar2AtMFCk47d/n2GWy80YJiOn75zx6sVX0g5kvgQMiRu6TaO2MX062GMaB
ynkhWUO/YAnjKoUDpB2vomvlVeG70n3o8Jj72CCGFNdvPQmHzo5F2JhvJsLpqrWyr6NETj5CCaTL
fC30bQ+ixK4j0JrebAabreASbFn0SUYxwNuMfjMqEor2ZIHOHSd2bviYpY6jgAShyiuwYGlgnAwi
ZwzLQ1O5RJUrfS5SPnnUflX7H/lwGpJ+rKecOyb/JqkaAUwxG1NrjATjiudVnbxUXCNoOLBCYzOm
RUDgkCMKG3P5KadHNXvu4KvPygMRgwcYNztt3mqF0WmXU0LjFaqD5Zs5IT5rWFm1nzcRcusqWcmn
9SmfY5h/0v3xdlaI2Bv1ae5IrAT8+tV0qtMILdcHE44PwqzPZ5prF16pkFF94vpvSd/aODx1S36u
h86n2TB/++ENE1saCCYmLE1nwynL8C4YELcX64bYT/AysKzE6yBjL9Ekffby4CBR4SsM6LlGM7gq
shEz6dC/q3XZ2PfXAz+dbXNZPnRzX3B4jyciwvWiakD7+EpyZuDJQo3FJgOZLCTgG/8jNI/GOA7O
459F4gEx4HQZGpSrz0WWFmRtkn7YC3p2WXls1yf9t5WYhHDDH+Q9V7jKdesH5sGlPWLjRHX2QThp
9PScVVHcMnsN+tg+LEmzqPzoeDROYr3C8GY8ZZDd8ehT4xu+H/vUVm1uS6lFljHOFi+DM2vN91z+
SFqXwBVoKPEj6BGuh/UvYF5nx+2krgADdHhG5D7Ifrcdg04hxp83jzXg3BNAhYE1+orORWc4MpGZ
pOMVaqSeM/xO+q8Qo/rDYAV7iVgOdSm3/sl4Q/6PsQAbUAnaI/Sl+AbxHhwbjt0HLcJ4wiAy1xwL
g6LHZ4qHA+E2DJn119iF+swsCK6hG8s6AmJMfkBL4fHiOmKMuVpfqDXog8EeaDCnsBRhwr7D9I3M
DpsgKnTKEyIBdEqjpaLqV0oxk1EtD1B9552Q26BOLC+Var85gaRwSQW9WYPCZja5Bnea7YkKFNM3
qdKIvbCODxcEy/yQqG5UqdmS8bneShONy+vGuT30MpXHoQfT3vthecsGB5vCZHQCBG9bBvAtYj32
evbi72bTzNlil+Pw7uaLtyhRfHcZVcZSMn3Dmg7Cp76bkidKu5dC89XhjxFO6OdTPKRg9Oj1njH6
mWHXCoKiALS0ELRUNM2BOg9ARkLAIkgkKFExBlp4mDRC0mfW4gCCYzc5tw4KKTK4iu5GxhzlMiMq
L7vdmDQwBWM+k9re6k9V/B3UdHOkJ8Bij9jB2vW4KdcbCcNe3cURDSOPTJr2ugBNDM4WDnNrNJcu
tn6SPVq/9Ckpim/O7GFvHiFE0+PckrUJEYyYNmL/eGWtPPabH2IkdNhj7wtdEeZcZnSRoxFY+WNM
aWjxcYzDvNEfYE9LW477K2iyLgtv49+M+ZB6aH+HHkQ9XAfHfrtajFXkftQi01ax3+xgbF3xaFJG
DmsPsRL7FUGTSAXgBnb6oeThAgLZz77bL/EYBhmPuqQKvAjmoXeCFSfcwBYRur4Gw91fbMu8K9YL
+cf5g78U74rdjf32nZsLjHzoDukijL+vfET7AjfiktwShnInBoo0uRIjsSGOpOYtFe4P9or5vrzC
EFJX8rA20XQgI3+b0ykmhkgnMFIBo0kU1oXuU2ckB4HbjNnvJetchkkxRx2JkidKGGtdGALHIEra
Zt/dkbrVDmArJyTBYbFzqX56Q31GW4wYBIdaW7QxBJHrBWFvqbvv9Z3Bz1P1hgfMo7meS4gaTAaz
gyHe9ZAPsOmjujTrfILw6Y8eoQaNfn9BHgVro+cNsF1EcbUm1h2C/BY3gZfgqxXg0Qxvae8ppPUw
2AuTcVT9Coi4/Zuetqct63XDAL3VseJLtRBiAFPFvgYU9F7/JnZft81JO4dHEjt35USPN4EXxP6E
Ncxe8YNgnoF3izHnMDfzDeFXwuo8GDhDfSuH1+wC4XlB0TNZr5f17jpaobCdnm6oQY5MWrQOgP0f
GgGnACVXaQQKMXNEAStcLdnE8iw5glwy1ZIY6Kb6grITf85h6j4r0mH8gsoACakepVNl3tHTGc/R
PuJAoh6rVv367CSFBrUJVdR/JJ3XsqpIG4avyColCJ6SQUyoy3BCGQkmBBTw6ufpPTV/2LNXMEH3
12+8BXcKoVR2Qruv2C/dV5G0YKmttli2Soa85GF+LJKgdwOcb8R3knaGI+4WaCRXlY4EFDSCqk77
fldtiw/Ijy2d+ELZ7bUqzJTzp7JllXcGL+ulHRYYsrw2eEuMuH1i0BTIiMFCVxjLKfKbta1kFWzA
EkLKYrB7EcE5mm/6A0sbINy4NM3yFgfDF7kIuI+hNxP8G/RBXtDIC/STNivlGMtkF1nFiJuxVrZz
lpdEs3mT9NocHTgvEdS9S4G7OPMSmRAPPSxc5uUp+9wU0DvANCshePwsOBibvlt4G3IqiQ0issns
C0iYO3GMRxsP/bBn/GKz/7WHH7BUSFD4imJMCztl9ibEqZLblyff0HdALC/FEUEloNLqQ4iid1Gn
0vkUvVDGCdnL5XLSzA3Q34awtBN3+wajDO4qggHWl2QyMutAms1jh3AHYlLM6JKEQt8T/jqiymqw
nzlCTxIlebj318u7KKaMdvdLN0hyPYWjAAO2qb1sFwAPuB/yEYI2ffoju5sX3jcoCQm3+1WQcwTv
fJVOoTL61evHIExiospGMXane0RKTtIsesXmueGDL0fIIC22nqHVDcOyx0X7XbU43KX0ZlwQ/82/
CDelZdOATr5zVwURRLnI8dnSmrBEoobugfW8t4ZzxFd2QIXXeYsr9OUijkBPluAiLNlgX+CeD1fh
qGV+Pjvp62n37fCza5/gY+NYSMzge1ZV47ePCYZ47HwOjBi8DxST9nVWRCrvddXZz94BYJvwuMVP
syAgB9teel+QqYndQis2Wh9wGMo0tO3aBGEjHcxlCGxP8L+11VvJaCMaILUrRs1GABx31zODubp3
AdmhFJWB07MvOtku57RcCtlSs7hhJ0HGZlSTlYJyMUlAF0djnkayj2IL8qSGonio1huXX+ZgUuK2
VqwUqKRv8l49MXEQsIPt4CuEFIbPilTrTqfZ7ySAiq9J3aUkMbd5HJmONrFi6QrZn7Oaa27QRvKP
/VXdwzBHQsoJ3faFujBmUGOUEYCMIaOpuNGLK7By+ke6Bdmy6JVxJ08IIa6MaetCMH8npv0J4Zt2
ZCutxT5CPma4wcpikPK8W8u2CVbonYvaOl8XfY/DpM5+EqzLpwXgGG+TT0DvO5jt19ixfcQJOAv3
VOYFfcabxJFkn4nnik5QzLCLhKA2SxkcO+LzmTON4Dvl1+gvAy/r5D6NjY7l/5cQSX2CMBri4qGC
0SXgpEscBZNQaeaI8VrBMTb2Vwd+sp6Kh/8HPB81sYv3Dc5mxDby5ojG9EhmwihGqQhD7xN7SIGX
2azRh4hmkYeJIOQUkgFERwK0swYKkWcYWflcUZgcvyTg7EUK4NtAJJu11oQJkEzceUIhoWZN2hPw
1fYPTy9a2JbyroQA+NsffurKA2xMXMzIlKkQQ876TQCD0aXm9ilZLQALeS8j3aDG+GcwmsIgAuiU
3m9gQa7uZ0/GVg5XcM2C8l1NrPsWzAHMD9UXSg5kC9fycr9cCzMPzHi8hj8EWFhmsyuifmvCPrl/
1c6+B6jewv107UK5y8aqXOJPTUxZ9bPbeYbvhr2hJgiI6CpcpZ+n/Q+3FzdTPI/mqp3f4BdU5NZw
eGauOy/GbWLVgofpDj+eRIpsTEqGjV2dzaJ3OYXS3dy8t5o5UoJhGfwyf947dCo1v2+/7oVyP5j7
2UKocugkP1M07TajCTOnjvQfy8bbMKL+eb5ptgoXN9sA2GKo4t8GC+B6LAxuAArn38047JwbaWYG
rQMPAZJ/cpvbgM8MwTlKNfwUczg/5OnGXgomM3XsR/I0CjeYKXWhqwTZce3gGSyb4/U9sBeJtfyt
16QJn800M3dv7cido2670WRa2wmmb7JvOuOtH365Vzxcte9W3fT786tmLKvjsopaM+7tU3IXbkoE
lpIPFr1+kGLW+lrvAU1Pdp2BJdbUvRYsNsnIePcw37C2lPXlQ+c96of+WoUn+/CRY6Zd/MjT0Wgh
I6iazxw6MjaJs2EVuPyi6iSGbrRYqXVxkEAOTZ/Rm81y9m9JWq2676T/ctAu4A0oVZdVETkkkdb8
KgJYWpFgyh0DFyJIjpcrbyKhrgoGomCAHGHBrbPwCh0gUkLLEeIyoXnEYCmo+n/Cndog8IS3HE7+
ZUL9ozoTBiGx6Lk+OWL/S8HasePfLlh0c0uINVFf4JBpxzP8e9DNhB2rNFHNq3zcCa8DV9b95cG9
ohbFc/1Yr/RG1AX4LP97GjyKIEl4LCGHaI9vk2c6GH+aiagwlcd9KNrApwmBUXAJi4+JL3f4y8T2
V3BFbI68VqFAyoUWcczNVeZON4G3J8ar+AZ7Yj+tGKCEGU2QyAxVXobzihExGqUOKiiw2Xza45w1
lJd+xJTpo+njbYfjQUPSMgMkARr+nweTjZDhiV/XYRBl7We1kYgvcRs0rvwMzj1Umhxq8ObxxSlz
M/PwsDO3STQyblGCUJ5Mg6eOjZ8yLI7DTNrkDnzI3ytDhCxkHIs5UToXFTcYh1e3yqewxg+ROM3F
gl6l50V+7D9cgqTs3oNnwlORlOmbHQl3q5XQr0fixUwTNUmUD61iKxqKoxgxd7NLBj+mP8RcgA84
w850gcET1xw0vMTIoYXIb0aJ0b/DvlEIw/uEqjbeCZCXy2pPnHk+S1k1UASXcGXKVMPs+TyMEsCA
NybaaZ/T9iAWT5c9LlVdffcw/128QMLAr8gHvqx+LET0aYoH5mvZBYRpeulFEe+gsBdAcN+QrVvi
+kvYEtglM0PI7nRCsalgGlicQxpyo2mis172Q8QokGVq9JFqC2YE8/6cXSIZN8Q9Gx1aPy784wqd
6GTfJq4s9tMBdZPOkeQwrpH5vqOR1tj+hIDoBxedtBaECwIfTDxMCLp1EnNPtXWfUOUqTzMRa5q4
SuI2EG/QHCjchlxgONrXd6Mvm++7Myx9iHH8i7cBX8j/OieevRiYYclpKb0vMzUitraxChouE8JM
8RWN9j+TmZWEUMJ00J9HlJtbWmxLmt+aOxb9UCCC5ZMF3B9IC8DD6fdAyDMHvJDjb8yDUhCJ9+bQ
e9hK52BgehpTFtUf/aAcR+cSHJLPnUczhiNENwarKTgZHiYnHvqfk2hzJ6MTS4PoYSiHzkNmHChQ
owN/f6DQzMF1Girb+g/jn8uRQdACCoaC+e/pKlkUkz3Cnh9iJRss6nyTdUS0miPAHhKjhCanz/XQ
s7VpSptHX54rc4KHMbpSEnxivOc/wBTmTt9m5/vdg7MgS86Bez0KUBrmLfUO8PhLnQwL8OxdzfF7
Byr7M4IyMPE4kJfrLdfBYAimv9Cs65J2DPVh7e6HHXjLpHlTZfMv5f8NIcprJSPQNUwgF85NnYPe
Lt6ENNoA9aEouSLOYRYRcImFOmK0UBBSkJUEgj88DUtrZ3BuQHPJ6M+O9ZyN2lk19H6FufmWzk02
NyF9PcaTR7lirpgKWqA5NYM/mgVUl6LKO8PYm9BfszchtZjTGkB6cQs2lNzjezCbUw9uG/RkiQMr
rETnphv+yqjXItM1Q/ErdkIF2U71MclF+9oMfvYuW/F0nRMSGIljWilOOBTl4BzQ25aGzKjaltfW
TCTrFaJ8wk5ubfQlTwBdJkDFEER1Gj6vG36w42rZDDkjk+rEYBPbH0fuvPQqwQsSKQG+UVmq+6Po
AGi+uEoEm9AC2xgAHaPn3+hOpPlREwpC8uwaho70qNqPm0OmQ3fkYJU5gzerWIv5Ys2F0fTEgUHE
b3+ejjypnI3Jli5mVWm70fZYyTh8GfMRY4+xeTEAT+/2gdevuZsvXOHfr3QGbi4mPnvHVROkdmma
uzQKwwGzQw3awgOQ0OARIH9IEOKg89APAyJIOMtIIq/ki94Ep9uc+9gOzGAxVi1oe8EANmMSlBPL
LKHAd8ZGW3OY41dPOc3tNrbZeEsIQy644fR2JBg26u/77if4i014iXIf3D2Enb9oLs3eJ1EqYRuI
Vf8KjrmaMfZKN5gi2DB4TG+RyWgsW3Smo3lM/Mfd/PO8CtKZix+KC3fo/D4Z+UARHLZeZoAkhdu1
czYPwt9mYWAuJLYEquHNasygzk85qHcOkAZ/O4AFbsXw4dtmUEL1l+7B5kLco/LhHdWXux8C1GDx
GWeWcAVNN/V1N/Wu2uqMvXySOefK0+YLL6gnKbzk9SxF3GnQMi9/CvFpen/tXAWfY5i1Smpc/2Q+
AOaw8QKtAB5u4zGvD/UBZvJbOW8fOdyqHyZn/r0DF7K0h8WnT14rUKQRzkHHaDrkYtxNiymJLxri
AmtzOskP7zRwDf+IRSOKTnMWCxseH+V12AYsRiZE63197cbkMY6txcuzALHh36AK5IlrH0zvKo2s
6rhYTg+wYfMk/OL6tly42Zl94KR4/WyuwdS059wNVlQcxY7J123DXi4/R3Ib3cWbyAG0s1Dndg8q
LLBBXBC0VbSGaaZ4DIjEQgz1aDJQ9abGenqfhmE3471XZvbUMzmT4myyliZ0IToHFA2oNtba2zCn
0/ARhvYB5oXPnLe14+PAhBYsyEI0zxKk2d1cPizWFZyq0muXDaNY4ZhmI/Vgt/kFnxFLKEUlNq0D
O/IC4b7R4wE2QAghoooQ5LDjR3Nm7g2G4i8/oixTOk0Y3fUVCteRTLyhQqyui6BtxYPMBICbT80p
Qy589dhjUZ3yIdXsHgypATI8lC6tgSb8ghbcij49I9JM9MzNbEqTmEEDEeukamp0YAvVX+RD6IeO
b+QPn7MI87e1GVJMbQB4sabdVnZQcpzPuSPsbGWiRvkt1WWPxdImfqYwuBKvHrI0tFkQSZsQfy+L
AuLZFfdld0bk5NpoE9TV2Aze/trzwP4KKwaAsgdL3nVzRzURIpPCMM98lBxmF38K7IePhJw7lVUe
1CigqWftjazX8YG8FV1A3ws66xCsvd+Qz7SGtTU4W9NPdLeR/qeeEeab0P7aJlhEsMzNRbNB7/OB
OylcVhE+IX32NPhk18vHjKRozskZrIxhm647PEfd+eNsdGPKzdQYwdrmph65NEqZXMJ3s3yisx7B
QdPQAyF1COzdvF3ws4el6d1d1Ufkbusj6Irs7X404FGs9+a4ogcLIBe4+7R9rpD4DjmsDkuh7lYp
/1nyaUI2Q/NK40fjfNeZVbtXbnYkcCAUVCZXqZDuwMwZgpcdQuLyJ4n/eyDo+Xf2j/scW6txpaEV
ydcY+lXz+lwjd7c5ChI+TpflYzzPkdM4bG9ToiD7eOmIWoTfV5nJV9rTPRDRAwEVvVUbFlbre6Or
9jaf09v8LrmD336E/tuCMhWs3HOgQH7BCzeh/BpnJdHkM7k+qsS9CZX7wIZHG13pkEJPCFivsE33
rWSXnetPBI+pNuv2da3KVcHJnFG/f1srCKq5OUIIVcmB+yz7/o0USILIyYUK6j+mEHqojTUcGgQP
0hzQY8g7U42xF34STLN+C55GFPEqFbQVWgI9utVwpMEDRx0fTXZkDUUJ9DQtVoR4+q80ulHc1AXW
bczFq6A89cMuItYx1mQMDobrqu5uqnAvFncL3XTOabi9LYitmOuhChS/i3F9C7qFgxGW4WQyZ89W
KAI8ALKyDXdn98YSx3uuBQeFTczw9GhpBqxCX9smqn5qf7bIrDKwGQf18Y0kTmgOQlMqFCYkpal0
FqKFB05lrX7Mp/HMZnG5+eyUD6skD2UqYWM5bEYAPg0TLrtrNx1hEvgwWm2SUtzUkE8ZBLFmGQyy
qOdSZBkziVy2+75+/3WEk5PVsrvLu6rYJSUfMFfG98D4h3kdTyR0sYvkdoAPn8LEqj/Ve+DJRFrP
usqvDz234eUTUzQg7tPsQkn3Yplbd5hxeZG08bSmN6y7b0ylANQ6WR0raI9BHfLEmZlTV4V9W8Uo
Nl6CsH91BDMZO+3mDbcwZ5D6wwiWS9Dd0Sh4sVRlnOb9WhurLwyRcPFUGfqvUJ+Bcb2ZsQxTCIP5
EPsOFCjTXdJt+vqR8UKi7gdw9Ee4/fE5mHyeZDm702oOtcU70Nrdh/iulT4i4cSQ0sMTJl9+QQ1L
QzObd/BP4sp+74LntKcayFDk1wXKPR6e7tp2uM3vXknEIcVivO7ecDzVOAkJoprYSTnkmd2Ua3xq
D0xT/KmQdyliBgZYiHuVJnH+RUe9+z6PCnJjrI8CzXT36mJe8adnPA0JIbKnByYrkJoSFQNstUwj
Jr0/NMu8oIYLkZI4wCZo8lRIdKpDXgeRWOwudhMWQ9ZU935gAhGDpi5zfmQ6ZayHCia4BG1o8XTR
NsgcJlAF3B5mnmzRLPb5rZ0TbuCzqKNktgdCxCvsyg2tRG/JiCs7ITCS6GROVjzgfRkmWRTuYOji
koa1/Gl/wNnl4VjqnI5gPxGCVNnMO32nz9MukQzQoXpFg2He+z4fDxtp/jPdUnUU2dRcLknuBGQD
5K1WHutXr8KawHfd4lmpcRqSOyM+9RYk0rHchNpt00smxV8oZJGIqNLpB5F/FmEEY8Sycfyi/tGs
2h4Mx4/E3TTWcGTciXr1eXk2n92P7Ee+yfjwTO/Ot474+XS6aXkjHvFMZXzjWPiijqnCV38qb94X
gZ2F7ljOSVUmEMIvETeXeEUoQIknBBD3t/A/fE8IqLNCR/KCGC29QWNxk2ck0PLi+FMTT/rVNtP9
XFrQraIQA/i+7e/DMbhabYNnf9wnvJz4uAi1nafkaqpsuAjDQurfuMPpdGg5QMmimJfzDsdejRKS
VQJ2jzkGMmY02QHeD+n0GBOBfOuc5sOPh8/nuOKw/EFRbSdq1KPUYsbmzPPW3RLdQJJGO36EiFwK
lMl/lCQWNHWRpPa7c4ghfOchh7QO9ot3pONyAKDNQ6lmw75tOK/yWqVq29BDTE4a4ET0ZDLrqPom
d2czqkLBwcGrjXDx/A14PLndt89xnnDDMeDllNYmh833ymACjE7lJgtLMqmJ8rPaH1VoIRMUVEwl
oQMdlwiCETbQr9XUk9MbrBPI4vriOhxuUVU6y+UICcPLk5c8sUS11UhYm8wasjxfatKsf5Yp7FBu
TvtwbzRSjAL035qy/VQBVDduRKhGcner4NeQB2+lBPh0RMxvZBfGrjnVJOTQsVY6o84Dney3IITo
LriB7REefGI9FYc8Jf6GE2pHjMBXPFcw0B55uch0S+K1TEyIWBk/g7BLLAab6ua8TsTbsrP07i5/
keZeN3vIUSVNf5Lfb9yhbCF0a3YZ/rDG/GGf4XPypCcmWapyTBr3yMRSsnFTW9BjcBw4GX5kZQKF
wdXkbvxdQGAPYI1roQi/H+FIX63LCDns+SNC/edkaeER/JfpWHuxCj8mpw7zaXJJ8Bx8I9w3ZLzN
8kVC71BsJuRqZc6N29pnUaZ+onVb2ZAp2d5pq8z5jPNJ2Zgy5hrjt0s2nTuYD6f9KC32Dcsecyz7
ezzuYvM+6VC8cRxaFmBn3D7bbyRfWuaZCFF2xi/MhJSYDBrtUu/riY4LcWSlkz7bLHHEO20O2DC5
GdpMXenrivI5dZltuqGlhQjekiNN8xwUOIj0MRTaQ4cDlxGuO+OqWouEkQs42XqM3x7BDdZimYgD
qegC3c4yW3OeDpwl2TvxGeCxj2j0L3eT4+2IYkVd1bzSZsE9wAvt0dZFXX1/3xFtzBm2j71R2vej
0qpPkLLOJyCgZpz3wNeclqrW5e/cRUigV/K5yO1m8d2lobYiuoEmPrt31lvUwDd0mMf6xczGZ23W
u/Juaii/neZKFrwG6tSfN9eaHBDNT1e3P2Ui+xUonJQ6L0T1OL1lL5uVk3FxQaxXU0G5fs2z+Qe0
RHahxvvb9+qDxJKjrFLNGdCRJb+QgqLgUZxWJPA6CtNGQKgNYRD96/uPBFtqN5bk/HnJ9ROMMt64
IYUN6LAhcOpdz2+wDy+7ce4+xpqQ4wycNuTIbN5+bgNSi9iLqEUQiZ/w8n1c8PJxMn5NK0j5KYn/
kx+xjBlJDCgnRHwF19UILy3RgyDdRODONfIdBwywY3YVrUfeEk/7uyV/AWVZiWmt+xnERQMUxudc
9ktQ3tE0w9C+S2crwPjG+RALnOlA+NrpySh4RvxL5RJzeDUwS8Zj3eA3I0bbJNZisHtQLOfGU+Jp
9oBezZm65GGFEmid+S7UV7rBXtK5OfUp0SObQj/I+KtEZh7MP7FnNo+EnQZ66+nceobOceb6+8u9
3+S+v2W7fF+IWTVfDI+cpoMbMfkGiZcpQVxGF45UBht10TksMgS/SzlHDurZMEKgWyF2P16p1GRX
OYYmbFNIjtJpMie0LtL40CT2W/SKbIf3aTrlwDqcaRM9C6VlN2ORgbOGES9IgfR0wvB4v5498z0h
eX0zEEqKiAKgv942DuC5WXYXH5Fkxq3ZLIrCls792VDEZ47l4IeNkoFNSIeYI7D3iPPh869m9wIo
ET2pGQdyYesi6hMhKeHnQGSITTXywpVlTS6w8VtUW5A3Kia8EccY2NwNR2f4CTZnYpCxzSV2pGEB
fF/oE7CyiRapU8YNjj2AAd1uuFIoM8P3s6LobPJx2P84/FCF/rGm6HKEWZzFQ3G6UP77octsMevy
V0aEBAg/jB6U8wFiJlIVjFdEEJTFlXJRGMDzKRAh+kz+gbIFg0wd98IgZZ90mAJpLqrhcTiFgqrB
q8JzH1rktfm3NR2l45a/hcgeK9Zjy76yZY/hZD6ys9xOwspBF2bXtI6s7psh502cFxZBmk534mjj
8a4ATSrnxB08mIVEWJdy1kOMWcZsr7v7yvDnRCTKwc3fnHj4NV2r32PMqjoesq6j2yBMYgWJuUJ6
plCLAUfx8zTamWvzthBYezZ5bjTwSsaUUFkRl416Q1k+Sd0q6c4TVsF57Gk2FQwkDdDgRvQmbNmN
PIOMwAa0EwUt0egCb5STEF8Ib1zgKuJe3dAWFLwJnagMYqBHyy3DqLD8EXjBiirCOr7H10TYjURF
dGLHVm8qCDF+zfgFFfVZ80s8kdQlAKHYIyiBrgtMpXwD5y83OkXRrLN9XKbEfA28wT+qSXBGLHvm
8diuNAdpEIuASBQQCV3bvrttnT+RmgRnlEAYE29j1rPP/r1It+Du6E1D+lPN32oQ1ivib0DzV/BY
+x/12q31c/YpIU+QJLBY49hKLsqcKIijuAwrsq3ceqzzFhH4QvpuH5Wjp4hESYIJv57K8uRh8MXc
3MPyyB2Mm9DCn44xCnqDym2Talfe3IkQKPDdpBzQbyqeOpkSNmyRSWMjZAlPhWufEYYkhN70PsN5
B+0mbMZfZ+8gWZOtnyUFjbDswrpA5pMG6mTUCWIORZOgEluRo2aDOfYS3tHbpT3yduE9xTDKDG8c
n5SAiH8VxCDhDfmMwIwJuBMJJ3c+WlF6iNaM4nYuJrzJFaUPPBJGSKEnwfuLjsL1nf2WS+3IS7PJ
rFRMR7h/wd8hzzg0Y8mCzyvwD9ZET0BK2dHleMQ55hIGAr9DjAzXFxFq5Pk4sZvOEcKY4u16BwNe
+WdNGCPpIdyhwuYsnMiiAXmAq0xzsMGGT1pSP7aoluaTN1EefNnI97wgauJ8LsSZP2+cE0ikCSJO
zZNy6dbUr4quiedcYxvRjL9FB4xDsqDRYuwf8v7+AQ5rxmz4l3h7Gg6td0SQibEd2mgjeAPo04lG
RjpXkHKyMt/s7jAIidok/YvR3ZL464iLwLgIhySgHHOEwxSGkUh8w//t1zyyhIb5ugbvQI5rPYRc
IvWpXud5oAT+V4jJXcsKI1YpOOT5RVS3Q3qCPIFCoIPgneV12g/7yHYK9drjZXBhW7zsin+IhwgQ
1RoaVxwDzXKwwUsibliifIj00RwOQMueXR6/xjxUA05SUNLcYzyovUbMKpauNVS2bJFTE1BfRQjK
6o2VWYiuSbyOnUiwh4DHrJwU1TFaryFucTeL65xLd8ZV/P/boHNz4LXcDo1Ty9eIbWEMsCnedkFF
CXeiUIrVnNpvUu3ELS+uQaIPaXpW8CSTnep++aUBLLz95PJTHRL6cSkLnzJLnsx7ehT3ibizft6H
94WjPqArJSM2MeiD6ILUFemUssTvaCqE1g0cGEaxhKMYYAikK8MurX4w4ToX+Qe+Nt0MAve+KTcI
JWT221MkdMmE/oMmIf3g0ZzL0Ke1N/ps2fxQWKwqVNIQ5IToKRC1hctQ3iet63suGJ0r1P/Calx8
/5QdJqyGKeUBh7Xpfz3o4WxSV2M8jyhDYJ4Vfkx1+/x9qczYBnGQuUP60u9m+oBYaKNTirqiAWET
wt6kt3/g2R6Exc9HF0g7DqcQJKqxNutrh1Jb1qQS8460RDrMR4cMi2gFobMpdHPDmcbeFAC2uYCK
b6rYjMM8ZnVD22e4IjgEGMVdJlTQUQpqvOClBpMRbBipF2+HLNaN99Kd/AKevvy15gfVxj4lOQSV
TYKM+roYvgDyiwngfm+FHiMbgzJ/Gxd3zQliORyFw5F1Bngn/XuRr39geLbMQ+5SNAmgn14vJPUi
ukObZLNlHjwcxbsNj2i3FdAHenGnI4SvCL3ZOfozQLTvw36Er5ExJ5k4JcXYLNKZfr5UtB5Tmb1B
TZEsIsYMCPeMidtg1shPjsZ21bikNROuJGKeEFtwbaz92XeOOY6bMkHMYfFFh+7VGwscq83NmOmH
Cf5a8tq4jlJue1GNTvXPdEZjFkAuW/d78UGH9/D2VEUhUar2R94Blgg81X0AjgkpT8j3OUTkXL4p
Wr0FFGDZGMVJWjSDABEtreQcTmxVgsrmaKKgyGDjai3SUwCfnfO1f1w29b+hMmF1BEUuuUnR2+5G
c0QslXlF+fT3MSdUdqWs6CrSgxYYWryAI32hQuCEmAHJP4EO5JCjWhcBVHvGPa/G3fhlSR81TgJK
6he72Xu/EqsEJsjelJWJeKGY5C+Y79hCXYMEK1tQK+t+LkhNHvvZdykGug8WHBNRqHNcCRs5tD57
kr6LSKGoDeezGDmSCCtGEzjWLwRZEeuhU6TJDpOkgYgKYuVhOWM3Fvx6RnMntc7smC8RmZpduGVY
eJDVYzIeganXpiJkbcR7s6ZzvQRC7FKtC5E/jg6bowiiGLZL6wauxozRNeggaAxno3aO/OkXEF0m
oqVESNLqDj+NRodPEUvpkawl5pqB0RB2z2fOh/2VLNl5sCWirWzRp70L9iIR/VCf42DEaUr4Kr4O
ZGyM1i05FBlOgMrGXBq+D2SOuMkYrQvu5stnPxrX8+KcjLXUbm40I4rdhK2m9kpxEf5AVjvrLttE
LMiGSChxaq7JJ6HVmdNiSDGFwChIl7w1N0JgnN9mQJAW8V6ffUILwc08NjerWv+bUIiXcnE8ouwu
x6hEIt7g3CFja8N8TwAK03/KPdB60FoEPWT8UDwfjI8PGww+kFjwePV8CKi7yx+BCfhFnGLeLiuT
XZ57pwduTuqYeCjIckGM/Tx05DgYPwyRpNvNkBORXkEoBHbHHNsjQ8SM5mUhJXpyeWq1wYxSpGQw
2GJKWIssr2FHZzC7BBoY8ruYqPggIv2PEHxun0Vuxbs3X34z8Gl9MXW5dwS5IvHZfU8y0f0hH1Hx
b/Ce5zOyu6HT0SZRTXyhDfGEzPQUe6weYQZhl4eApsUPtQho2GWonADz9BmaBWoNMWITFVATxfAX
z9KosZ5TSbWTbtx+og9GqWE05AAGPwCjTWptkEqLHVzi6L78Sug5STigNGgNtK/QkqkAae6UEyKF
N2ge8u6frxfkIhBYqZ56AGnEBOkmjXR9v38CkivAKTsHxNKGvS1Up2UAhIOnE/k5Bkf8Bf3S03tO
Jw6RNWIu6fpWTvVtWQxWLSrH4nlOR5vvZ63RRrfqldGNxrSHfnjmHkhW11v8aPoCYx7JbtXzlXpS
clqllf21VvrUiqkjWqXLL/t+z82+i5gUtrWssUlutIiOChUd4ddHha7xLdrn+vnaTU4HtaXP2VNi
E2HCYBjAGXzH/d5F6VFRYajYm1BjR98jIz//RZhEBWTLVfm4vFNmWGR1rMksOfhhiZtzcjL06pIP
+u40XDcE9YlpkXVj0dEltq97Jonn3NmIXT93lLJm1pn1sj2z8NpQ9RLDLGAHXUjS3x2I02yd7bMO
auv+Mbc5syLT8ddCSux+8YTLLCjPyerBGlEJwfjtIu2qwfiNoItUEhF+ThGEOMW+MhcZ44bgh2SF
CW8Li5Cc8ZNliIheK2x9egwLc7/57RVMm+PL64IZoeL+4ciOwLaD8e+2Wmfe8vD7KSzSuShgMZKX
U4Pq7y4amRHmEDcPXk4GnRTXlUMLREbUpYmWnTMro50VlR7iEu4voawxegt4z3VQkGKwPmMyG7zC
BbbR4IADP0o+GBWrSvQet2Z6ANykeW7T2roRb3dIYhBNubku+ChC4a8Ew1yLDkOX009sRkn3FW4y
LA0A9CH5O0PjFZbkabNNWS+df8XTA2o4I2Ajey/qwaKykC1hAdLD+/GSrSlj/h4Zx3QjIujNOG3A
pmFrYARhDo0c3/BkiBL4bSz74+VaHwfTLtwBN4AXDzqzstAzzYfhyJR6bkkrvAueDHi1hOJ7eK8B
Kp0/BqWgtl1AZGQzN2ATezB9kxmyKa4bm2z7R2qLsnNDABQDlEVNYcwHHRJ+4fgZuC0IBi9NpeXF
PMg2bnwzZwG5L6guooiA3+coTALE4RgdXQ+pm3sp45iyKsiEBybTJEoq7R7Dz1TJaC8GT+C5WZCj
r9s641tRbsfbR0z1a/REEGYMda8JWzvO10Oq7hSCGzGXrbB+EnLH/2AB2t4kS9lKvPXK31MFBP8J
SRyERMFA8kFZpvB1wEGqVKyCL+CU4FOUAPfCEdfhDohfLxdF35OgvWjGTcmeE2wWhtPM6tVcb1RV
Lrgii8NwtEYFlg8mjxVrGz1c0LRfle6rAu3CUMbkC7gTzxrWARnrrUFxgezmB2n7TCdtbz644pw1
hXyqdj9v+xRTqIGZClRZS/ixVHIJwCGPf6pqFmwTXpmC++JhuehpnjY0cQeBAjXDk1fXcPRYDsLe
pAXw4RPCa+ap+6q0gt0h5d3NQ1UK9Gqrz+4H/Kau4hAeM47tl+z/cDvJnIDeZAMv6tc8ERqYQenA
60AZJfMEmtQM4WzkH6O9oLbuPRu6R09smJNHZZdXfoRrYNSZUGqwZUgPX5DYhugEUbbJTgl/E5SR
NgN3r/M0kmmxxEvwvgTBaCQ0kJj3B4ujiXz0F/2Bj/fkjmy4dL7XAfkY8F4oPwkiNX/q+PlX2ijY
9LcloRDT3Eyx+7VbCmdS8NFd5e3L0BCNpXZQs+tbeL+SVfkuVnid8gNeOQn72aXxiNg7SIuBbOmT
GhvT9vV00y8SbnwImf/DCcJRhpmEQ0p/LEVKpNvKFFSf261kheDWzXx5z/jcYqdjGeXObZx8elvl
Hh48ItgxOGik0tCNRbzCE3ktuZ1+B68LqGENNztiflUbQoziBvIB1LXsQt5wVX3UFLFL/ljincAy
rE0Ge6hF9FXUiMGKjJXt7qDQrpLcZxIy4MfshsRPt7775kjxnAT0z2As+5xCbHobnicdrGRS0Vxg
tSFwcs7x7w43AR6LdnkNXfUwEvRso4nK+nxz2YE+gpGTtn1nh5T8m5gvhC5qAFa50ENx7vLLh08b
avXCAGE+FsAEP7K3FDNr7ffQeupBum1cGLjVV0UM4fYSN8UeOyTwG5f8hGV729Dc5Q8DkPDqSof3
STupog89dsWxWUYZSt8uLN7nP5rOrEtRbInCv4i1BEXhlXkQnMcXl0MKOOCEgv76+0X1ujdvVXdl
ZynCOXEiduy9A8N3RgUL1i5c6rNLhkoi2rW1G1O9w2bSJmvV/jp/PY98nbL9L2MgCvXlFRITVNbo
7uKGMvqoPuuVFZqXNLX+KdQwROJos257YEQO0nZ8bsePP0Ijg33vTrUj3dk94S7V0acVfQctrN3o
5MJyFQUTR9sPQ0v7tfr5KJEm9TModS/qXBjy5H5ayXdfhE3EwCnqLN4aemdfBhL6bganKoUjWzH/
DhUdYaQkXMF6eDxoQo1pgl6Y8xISv2nQ0WDGYLhfgdPj+MGEncpvaPm/ENt823/XfPwilwEmOU+U
NeH+QROVHjrB8OWqIz4sMjQzoUm5akAzyT3yBcO0f0MAjGOL2eRqZExAVD16inYxK5Twtqerd5oj
jOXtH049pHtnMU+toJftfYnKLwtSHPjE4OWBeghSAYxCw3AT1ENs5RNOBuBZDIhxGGYYHAq0nljl
h1cXbF6b9sZUPYCqepqtX4iL8fY5IcgRsjYiC2ZQPGPtvepskBba1Q4EmAOrBewzQFdhc+wFnSH+
ddbieXUJEr8voZnNjHedCnMMmlbjdvd3ZKX0cVcq5NmS4rspHTgqgNt1yAy/RQ93Q9yIcZOgTHc6
AfX6lwGiyW3QfjvXQR5lk9OftF1nxhi+TPJY5AlFo5D5sFSPn+M6POP4gj9C2mxNHiLsGYCYwz0t
0y7mC3Tx+b9K8kuXiyoSo1wKZgrHLZ+ChwPzdKse+YcOq6dhwsP0Om05BoEUptMJNdMcLAi48gFU
87ai8xI3DlpIuiUs/h40MczU2JmUmJuoZGBkFTYgauBwZfQaNinzsu1qdscXBOv6/ryb9hx92p62
1sXuxETRy99rZ7iMMLPB1TfTb+Uwkr20+XyHX/odZD56HDkyWoO9zMllWapRnhZT0+8uNTIuohKU
34HKaGyhT3gMxIvFvKihxonuM0aW8iao67HoOONaN3nOzh6YA2oEXJOE0VnOcnog/OHkMsbauw1x
wcADrRMEIIni0P9Mrkxwxy9gZIaYjdcxdiTl7LQ2GBIxgiVmrujXvRbGmA6XAe9p0dr1GIQDo0O1
8RqA7aHaTDQtyNCz3v4zh9nSL1BFncK2b45qznXgJZL70/TJc2EFvWltOWZ3fyU8NA6KiH0DJssu
ZcRfAvCRD5hQyR279TW84PGuYFUuzv9Y+OPCfWHqe7Oz0ScuJ2AoKXGOSvg6apOR05AJc/wemwBn
QYqx+D5hsgOrHUvX0nnQSHjGgE04V4tm5LcDV0a58UDEAhSe4fN7S6pFNsoHHxj/9aoMmDEHyxK+
n79oYa4kTtyVSCDoOWD1FvTIbKnsGZ1ZjLvRvf9Ap39sRfAr91+wWe5XJOvqZlAsl/2Hy+RSQYQJ
ymT7NUbd7NHeDI/9AYN26K8hA+hnJM9k6cWUwmkz0fbCorqGkopnCW68vrHv7DeDn9u2AWN804G8
2PKo5Pyf+zgUqycCvMrevkID9kHX6uOD4jIEp0mV8OKPDnQz7S0Ea5iNjwEtAR+28IUZszJJATbj
+bBlEIh/j8o5lLDS1/8yJnBdnbMRZFnM6JzztOotK5eYyEp940xthA+8LLc9nz9r+6bnnEOiPeyX
bi9Qf8HrlzZHpPEMAt83T88cGXWMia37MAebR9j9TBBeVbc5MuG2eAxA12CgRj7unj1GE547Q7wY
odojNylgYrRsE0dKNDlIMN9QVHXrl3DU6+DlHBE0VItYOydqCIH6901xLvBOj0RjVyOKkOWHdcED
9sIa/k/V3dXozqOlMTIH5r5xesB5bXIPR38kTGG9wJpx4noem/u5/ksLPP/46y0APKunZbgWOJgP
MketveEukGANtC4Hnf0ab6LN8buVVmW56rjNpERPAiQgwRkUGVXUI8n3TB9wXt5jVDChABtfD7Rm
+pozqCG9TE9DNORtr5owQSPK0jwkM2kvibmT219bYInrqIjaO2ahIekFuuAG2QzgCjvRe24ca7fr
y8ATBkxvf0tczmlJbumlgJssChphADbhg1JgwPwyBLPheZ6lyiAffnGZbbnPEPHiLWoHJrnMCdNf
31gXhi03bkAqhS2H9N4vQ24W8ZDdPH+Qu4/bMqf2mjJ4Fz6Q02IUzNvN0tfx3r/nINcbfGpfX/f2
tShiyY7yEL97LLR495SS1qBvQXOH4MSn+A00/44nCILhMSGm8Ig45srgys4wAqjc0mKs6q5KFjv/
4Bpt2FmqMYGQut3PUqEOpWIQ8AbvrwJIKSzFZUGbE+aOUwJa1TPal5iZEM/cW2z2G/pCN/+8BpPC
NyQu1mp8HZUegN66Crqhcdj0u/33P6kiJpmh0YczzZELY3XCKUw1zoFjChkoZ+nO0UgfM4MRUy5F
WwcueeagHIF+w5FK75bhpYwkSbC+0ilNQckAJKZtZMiczsnmYOBLDrBlxhAU3PaCfrClOrqnza/M
7PrHTogKxsuIQoqYhmcBbSfQOTJbuTKO+ufOYHZZMULl9ospv7sYoNHPQH/MNC+aFvTaGJ8y1tE/
wiqq3O1i4+zZOYOiz2wlNBg9jMH/1LRescUe3sNpHRg4Su45VP51vI1+I4moOYbD8CMo73gDJS0a
GaAInPkZ/Fr9tw+6TMOPiWx4JML5wRf4waxm1tUz7K1P2Li8A3b6TfF6SDI6oT7uQPfJXCNkICcQ
Pw2HETP6YAP1qmHxmWJpTs9By/ebqfYOy4UYX8CoglyOSs5XmCRbBh8G7eEdxmMKK0Zz9lwMsXbP
QLkzodD9CeBDiiR3DnnfZZGLLoc9LMzUpeEUM0BAzuW8Hbw+IoPbhKjj6Rz73elDwULAxzIa4Rwe
rsy+BD66Joze2TFKsqYhdAPEB9V2GfUADP3ijVfq1W6/GIMU1ZSLMNe+Mb+/YVjOG+cT1uB+j9m/
4Yg0mJS/TeOVv/C7wbuuicDFfi23Bg2ma9BbfzYukA1VG+lXkY8XJgSTjnWCiiH9JyJghngngxL3
HcJEa8rhAoMJJDvId+r9V/3LnmRb9glLqom2pOMWNzuWzQduBL/fGEfCksDXlzb9yeXulTsDh28H
pa4GQx9S2gSVz5f5b0S/7/C064SdA9EYb1Y8P9F9nu3LXPdfSCbuuAB/AhxgIrBz9J0/usKKq6TM
nfAYfMXz6OLH21kVsyo2XeBr/DjFR554nl4TSB8zkXOChnKcqsGATcWuHNNcA0wCUKJKBtjD4UD1
H9AfcsBVem7uJjQBMrc46AGPI1tMpPXdcQgPoywE6oGiq4waF+4Oo9+1/jesGKPG7ymmmuMNRIyM
0Znpk4MUwr2xJH/teDrc1faxfcS2dolvZPjtP6imcVgB15EXJBWDrkoVOoL4DNh1tjfeb7R4OyRr
TD6mvKYsMCba4L1EPNYe6SOeIFxpSqMkn3/3IJdOERoTQsO5T81CUTBXR0WolCncacGK8vmJALZH
okVkueIKO+lQCHWdx/JBK92/LZk0CkTiZyGtJNTW2J1+xOxC+mr3r/3YU2Qx4xFaizLPqBOYgKZN
jT7PsALn/9dFKzvJZQflRhtWgYlkJPM3BxwioNsZIRUD5t9UA/HZpzNaM1jAhxOxA7kHxG5DcHdK
jFNUOu/SnKF5MXpEAK8f1J+0vavD86B71bTFT7T7jKr9pkXcC0o6uvfJo8HqmfSNOSvXWbO7zihs
qToWCFthAMAj4hHCIrQh/1U0xLgAHyoKnUpW/ZOnBFsHHeSOlcYswpNqV+8hsQ5sERxXcNsFo20l
81MCXOhBfM+w+vkuwmSpfTT3BdODBHMTMnm2htj2klqnm8fcn89E2UKm0B3an3iEnExvo1hkofg+
nOx7gREVNBXeGO5HJbhI58r2WIBvYy10e0Wgj+Q+YGUQXI22DWy5UR02Liq6vIvYlRCj6+Ty76vd
2ZuJgqmLranHHyf6iSfPUWqiFQPbS9UW004cal/ByCGo038H3Sw4VVpOZTKG8C6BXJm3R7wPzFsw
LzWlTXB+IGKGH0mn/eUquB039kL9ODnQLVnwAoktoxiYXBPfaw/Dhr9ctcTTmzFleFyUNMAw9IY3
iQVn4X0/7uaAGQnoNypoOl74hUM9eaQNZrKz8+jMANBUlyleTtWCl8+Yhr56GaH+xtob8zvaaKO+
sexOIF0tmS7tFll4qexSQ+Wm2Fd4knILSYtUtD0d2Mk2JiGbVtxCO4Eu0v2l0InxLUJxCBMe83fM
4BdtlIiUTEXcebsPmDAChyowRmvyw6sEJWXecIvZBKRv9MSmtyk6CCJC18FA42fTeQvu60tydex0
cYkFhG45Hzr7mPSggGVQHaPAxA6aT+SshHJAw9sVH/C3gh+UCXbXpk4PuthB3ufZYwo4+DyFm3uS
lSuaG/CQ0UCYa7S9MGkbc2GQW5vVDJ2S0vOyGa3yc4NaNh0zhpomrsq55DFv15gDvXQBbOSbCrwu
zOlAkThfmY+AyPnmYvIkGlnJJgA3MJO/OlChzUTQYRyrdBfDaGcz+VT93maRDRuAeYpdPrHbnfSY
7DyiAAR8htDLqkByqmzvIKHHct4/sWa3Dagal6omr7tVh53r1a77v/n54yMH6HTmquK++3zWmhLl
iuG4r0fP2/HRGnb3TKqE2P4hAcNvjpyrPYeM38FKSveecNvQPlnNnKqhW9UWpHr0ElozMbE8pqgo
0eyDYpPXU6hXEex1to64Vn1QWUByDmlHaUy+WLklVn2OsT91wUfRcMHlM37D/BIhWri/vPs5KIpx
R5sD+4NBa/sPlkG/ELCfTQbP8BeiRnlgGYmQdw97v/q6/IRBU1/o69xQbkpH62OGBV++tbz2n8dv
BimatmeEPuZGywTZ1Cj/odft+fm4h8N7+m2DEaPAAHEgFB5Pmwl/uTB9fn9zT7iCr9sceU1AHy0f
t74pkeIK/RCbNCSxL+uihtcp3QuGBFAvf2GyTk8iLOVDsnyRJKBFkDYHJntj9jko72Zwnj7nly0T
wez3xaNBR02oMepDlAVf6QBi3MplF/0HnUIsKDsOaUDFI7jzRf2GG/cp5XCCBsmNXnMesE/RMA+Q
FOogxFFrR8Z9WV/sW1yjA/bbA5WuFKsmdzRqJd16fa3umnIEMkBTM4/t5uoTSt6ynz/JF8FfPWNU
R99RJ/mOjBnWBDHE4bK0PysV18/oCZXV/2lpXtsXYBCkd5X4DLezgKl0GU0lY8RI4TO+ZUiU786J
DvvsPLuSHKNB6/XzyUuLf2wdxn5xEJAKtjbBzfwDd6ild1LgVbwCL9NCcybjACQg3L9BFrYjaNaI
LqANLfZ/+z0I4ds7c7BhDndzuwgV/J/ffDnUtf3lZ59SYwDWdZr/6Amhn8yStnSKaa/BmIvO69vo
Oblx544aRnJL7Q7g7CmBGfBZhRanBg3tQ5pi+KlcmwjMktCEEvOmENx7nZhDnMOC04Ot/MVCNsBE
9f9YIgZa3UGt4v/og7UjrSD/v6O7cZ5HINXE6EJyFx7/R84bjSw7c831kxjV7asAIXA2idc3YTrs
yc2opiu3JEOrBRSVpRH+vjZKAvQMAtNT+8BigQ8tF8BAM1SWPp0KMwJzBWVE5ICbSy+ol90Bqzxn
xktJW9XChGwDUE8nJkefgM+Zh74Tn6Dco3xoI+vm04Ns4CmPifjbvccdqKnk/e315pboMI1lx/23
3Xl/veNh2X75YUUU3Tks2dNHKENa4/3gY6IhfcIgtItE+IIPf1rF5Cn4rscVE5juwpsispu+sGtf
ewQY+s39wZMPBFbXxxBqIEPltgYRDR6JUAjPPudab8w1UhZp8pBwsJB5ElwT7obWUPh4tFbp9Z4G
UAOC68xQLJrBbOuY7KfmDSGYkq4sLoVHOkDOST34dXR8opTxfZFxnrg5+Qtmf0HHWmCLGyl4Noha
GNaaEFYhP559EeizdC9xvaKhEpJVtIY9MjF1XLAt/o1jeLpolZGKADfdg4xBszbPESZVaw/S3PNJ
MoA5H4wrHBM5UN8QA9APXSnG23eK9rmm9nONmcVMP9RjrAD65BXQbqYGhTWx5enmR9jP2KQGyJdi
AZjpBnUG6og9US5IDs5/G/zFYxi43ieieb9EjwFlWQSeDVQnqsvWignHDG9NPyT0J8b3kFndDe+5
aLoo0+LXH1yHE8AXxosb58ZM8RadcJ0Tdn1bdz4DkpD3mTUeAVDAE5Eh5fGPoQx45+niQQnVZXxj
vi/uDyPsD6XLffOKZkpNx9B0OEm+XB15HJkaJZw5Nuj7UF/c8adSrc4nZrMMP19sXN8Xu6abs9T2
dNQql7od1B5LyyncCKm9hxSrTOdTYx25MEy9Kzxa0lCmWcXnpEgyvzVoIeQFUl6eh68+RAn6lKBe
cKzafaxgP5+xElXjDZ4tpZNnA6DqqKKbglThss7H9zktXSSIbQLLc0/D4Yw2J6rY/RmOSuNOtlU+
s9M5yMDXHA6uts8Jz4XT76OkaH6BToeCB6Oh43z1mFVKQ7NlYqZKU5QJ1pA+gOGKkEFoaKMu8w5y
KroXvZGpx23/E11ieN5PipI3+YPVW9d7IlwxxSgElJF0oh2hCnvR1mdD9xJtn6ccRFgmf51TypnG
D3NsokH8HDtLPbpN9SOHD8kDnVyWXo6rCSCP4pVmetGmaMPQPKMEUzzIIOSdVHWfWe8MmGmuyXO5
7udrR96M6yC92hcXTDL2JbWbERw0df4zF8AD326Ajee9GTyZM71oj4nCxjBnImP9x3QapsN5hQ4d
qzZcBaqlz5FgqX8/MsW4+fv4DAGNOHM7ezSIv+Nli1vFL9CgFmM1xdgNujbcRuWJXUug7Tm5IbMw
oLy4DdhEPFmS9ef8FtJbQ88EkDCsO+hN/PaxAyFuye1HjKgeG3StVpn+5g1deCOo/Nvg89fAIZqc
9ywQt4fslNO9oIc/zDHVhB7t9lT//HLOww2WZiHaUxzYUT9fUvKCzbIS95NLmm2sHtcAZsbs3gIR
FszGqTFQzwFdADpJeywdei2/ht6pjLIfHdD2b3AjI+3ntDmI4hpmkMFHGbZBrJXFKSVY0D6A9aJO
62bSG5EPTTcTjoTvks+rJKLBhJBAkYqDOsej/LH26G6d5k9XinzJH0dIGdp+a3/t56pPRsS3aPYg
9ijC7uQT9RLWy9tayLmjDSoSEUIX7UsFhuud2h3YiSF2cGwJQFMs+hEnQIYB80ESZ45xaqSmEzsm
OFJU9y9Y0kKmLkMtwmLPEa9NON4jpkqBmzewcqgO4f2y978HaFofSCcg+DBz4U/BFWPqLjlM+hKK
so/VRAoIOlA4FRYSVcstRnOWWKK8nUe/tb+7XxQp+NGT9We+Nhyi6wvaY/NnUW+BA0ILdnGwSfEh
y0aPGWih4LA0DjhthdQGILS40oi42j0+gbE6zz4BPn8k9KRKdBVOMJxPTI0TNiLXbo9JcKOLd+Yl
sDgdUF/HCsplGHLUmEUiEIkB6AaDhnOr9lEW0H+lzYmOAO2O6BYYACQviAoanQJjs5i/d00ArypO
xmdw6yHJMd9UHYjnnEoqaciziq2AqSAfAYMxyQ8xjNl/LKBSoWL/YfYLooFC2YYopdjDjsNaCwT/
vO3laS7+4DpfhYXMT1wtacl0h3KeFbCxn0QPTBw0DybHv17709cQ9TE+44t5hjLMRyQDu8LDI8C7
JHTHSxuXC7GTZwJzh+lh/j05T84OtadVB9lENFBnbAk6AfOTJtLwoq2FfQn9LFpWMmxOR3v1CF6B
keLJH5TJdfCb1QfaFQ1bYKtEPXwbPn6VZrWVBz2i2XjBoBiD/SUKzZni0Nal0AP96NLqPEWMD0BC
AEuIV7+BNVB0pQW/4WDUs/RD+5AzDG7MCAsW0xhGrDE+3Wym6PhaXM60nTK8++VfK66tV/BbkeJi
1RrAEz088MbHf5EEG8tIaE/Ipv0OdgzIFYbP5MVJ2tiGdx3eQv1IadnGu+I5r7YY91L8YLqXoJhW
Z6f4l5yizLnFzB33DQi/ZDSTG/K6mVo4jQx3N3zpXxrplSQFoj6EQ8YcgSG/thWtmrm4kvEL9gO6
ChBkVxCik3cffNBarTX355HvV37lAb1frXzU4pD2zPkb9AuwuAcZCfAfWsXmr41+8QhTml84Aszu
2Pf/ZhjpUdLO0TV5xmRBuKidWY07xWePYAUOnn3g5OOjo62EcjrYkKqWWHoZfkkZ8baYyn3A0A5T
icKZ09fJHKqFW9wLT6Oav6zu68hYA24h4aORdszmjyMPApuhbPuY36dE4VDzy2W2aKP6HL52OWRh
N4Nk5jC3pNSdMzQiPEKfbo3QD0OxCWM0rYrWa5wH6UoqSwkF4vrMxw3LuSi7EZPa0dPiA95ZrJQ9
zo3FKiNhFCdjZvWBZx3TR8cUwuD3R3w40k1++nRScws7qtTEqOv5n/cH3xNl58mXOSIgTMgtMBzv
fxyoLM46G9dwbmsX2BuhDRiw17L1Ze3W7hJ2oMNZ5FTew/36rA+mzuihjJ3RQ+R8BxEhvtGeIvH1
L0wIqhlhL1/iUSNdX7l0XF3+XTjlpStd4Kd9iU7uJzk7LasTTOgkuTP5TcasiOnQFZJSB0JN/mTE
ORadNAfB8aOHJ6yUTQyUBXKKJJdfN4djj39C5PIoU20lku9XdtuVn5GfYh5nCKvU0YFOlKPmbRsX
ZyL8F6AS3K3ZDMCFG3mQTnQdsPllIgdq1UdgMKedYT5seJPbXVtIXZkHjxSagJK7uctkzSBnRX2x
oyUXpMde+eDsYcbsKYxAyIp70aoX/ebyDR7/CpMbpg1tVTsV1d1KOIiLFYb4UPseIdQru3b6TAkY
9lcp9+TI/ePukUgn5KzcM9AecBXVbTk9bBVuU5ye3ZIH3uWUhrCJYEZWQ+n+mP0zZ6YkNsdoSskm
Br3MUQe34LqQqSWMNyXKZV4dbHhoGf+WOeZQWcljAr5jvFFvyHec0pcPW4hCwZe5OOTR7D/akFwI
prtanLtytwiFrAnWH0IdJcBa22U0vKxHft3ZUCc8+w/Y2XMbC+85u01kws7ZieR5s6hdYqvcPJbB
yQ0i/iv/XSynDscLq2fDl3gP3RadNOAR8EB6zhx1s8MDweFGfvjps57caLbdziY4b8oiC5iphHCi
bSVz+Ktna8lx4VB3Iod5erTA2NFzLtOHPUwHGxukuPDIT/+tHOQbRFgHVwR7lcN90JaNPaxwhIp4
KHaEV9IW8yTWzeQQz69WEh/O1hvHntLn4idB9JsxPyEwIErIhKAv+/h3pIzioTLCha+vNWHMEoGm
6zIh1b5wEpyi7uKD0YsscA2bmfNQt7cnC5ZEN9AcsHZ3g5UHgvalzPSdqSBbMk9D2Kjv/tdxNa8v
HJmFG3CPYsKMdbUczhLOEzJUxFc4z3ryoTt4wPA1u/h58or1MPfbw6a0cf/awdFMEE6vn/5m98gt
jQlWr8l7YHiP4c25Oji98fxy3eH5yP4D0UESKiQd8RS62AfgQq8RO6Dcv+3YSnz36jEdlq18cqsE
RT/OR/4Fi6V6enVmrYDXGzAHJmYRRJy6AbjLN9A4rlWYXpy2chcVUlmPobwV5JFyzZJhY12HOZQD
MMY8Zoy524uaueBZDIRhV4cnEitGoAmbKh9/5l8cXHrHbsH+0/pYHXpssv4HLBU8i08hK5lY6qGr
Cc3+g+3DdfvsPAkp+ITZM4gKIzY2HmzQVnzmAbsFmv9yrcWEmF+SpjJybAGniQTmbwp1wyMXJBNE
1vZzEM6QbQ3dFRPJ3CGVfWHvceRYrdLtzZHXJK553GcQJ5YzpJ+xQijiDbq23Be5R7Iqoy0O1/0V
GgxehjFA7HkgENucdt1meMAsjkE/wWgjE9ok6kocek9g2NJJYmLD4RQ3fj24jxr/gQFUBf5M3A1O
0XlwZ+aUtjs2zO3BLU3WHnm3K/eMewnB1FrgRyai2CdME0AUVHZcvjhYbU+BxhEjgZ0tZ7gE0MmE
s4pPiuqWdfmUnMaa4VPGSB58s7Z6tJ1gyybqcshVJGISPd1OTI0OwQVKkUSYC7uDcOzECSww+vbz
+WgUTCYtK7oyZ6Tyy5GswxZso9NIrBnFrwzXt8jl9vqkjD73hydmAeOZoTmsd5zA5nBylO8h5Xcl
gyP2Ec7fCxyTfPVkxSxch31c2zh52miEhc/wcr+RPnhTos6DKJO92LIw9HLi2Em8BFv4WBGLbISK
T+cCnREHACU49aGns/OaIXhtbs3zkDkbZl8MF4hY4JJRm3eR2Ii5cazEeIiw0Lw8rDiM324r6llw
76Ez3EPV+3nm4BKewktfDKAh2LqGf5l2KEXgZ6QacMsyn3KXeGU9/NE9tfM/+USvWOIR352Ty/SN
NRlKb4DoJi1DQOooH7aO9/DrYr8Trj2kAk3piQegBF5GQrhEVJ8ZeUqYeQV3+rTmm5yRWFmxMMgI
/a/DMXyBNA+aR6qMmC4yFg1TQmRBCyFo9vExtOL5b4gQKtQ3xO9XPMjMEdADNR6ov3jWvMnWG6SN
Bqr4Ky6TdJV5NQ64EAZS2EvuR+A/6XKCHTaRqos1cxnLjFDZBjLdh4eSusTjYxAcgtFh5NSDtvUZ
zjloJhPxPbMdm4VUu9yMg6RP0Ur1cd20cMNyGAJ31FgUJzfqWPyPDeQ4DEOZRBo5gIouC2nbKaBl
yYciCJw9bpBk/kdc4DQ4OMNXMCIwcAqyBHHMbhFPEA581h3+kuwwDjWrWhPkGFilBRX+HM3svn6u
HxNCGwy5jw+pwNm2yEwyG5ah9fFnpCk0iWU1o2SkTuzZmGVi348foXxiNEv/6MCSKGwwU6dbQlSA
iPUOZwD4zsWl2e9eAjjruL3JA+JE52zLOWjlRH9TrbyC3Ce1cWPuysO9O21rzkE5YodUsK747LNJ
hMVcz+e823Z4w9NY1od4nMHwsjEAlMgPlI2x1mYijMF/zlzH3give+/N07HdYEIWQSgqCE1c2HZ7
5zxNCQccoJKdauzbNF3d53SEriEmi3BUKQUriLtZWPFA3uLowyP38PnEzpTT18Jrfzaz3RVZ08/e
DIQV1x+qDDQpEmpwKkIcuRwDXwsRpg9EJ8X4XhxV7S5VCbJkq8HomKnVJLcKziV0Rxzln9g7t3d6
wGGCyFpk1gW1CbF7Go79oVTqvJNU6vwrHcGcaC8fXxLHdFa6k+7uhGneSpI4GHQUHeZI9ysm3pxl
ScOxRc6x111f6tscAQpIrtTxV/tPBobCd3H3+4bGvqzpD1GTI9DZbmGFsjSBQBGJfjkD/gvpssVw
uJfsmZTY/ZD1cG+Rj3G2YdhXh3hOYJ7b8eR41Fi4BEfyIDmej1QLbnecJ++AVD09JUZK9kfdqjiw
8pKyA6kyB0hwjNSUvIr0S0icHKHuv+pZ0l5Pao6C2rkXqjQTdso093tTNSQdo7KQy8W6DwtPWfES
8s2QN7UPh8MRPSXltHwYto9kZ/LJJOu8EK16TnfcljyEX6L2lnVK+ZcNykRSOUpywpCkjlKOs6S4
DGZ2kHDo4W3XTaXqkNRSIhE0838VBMvLvcoe888kt5fkHfNWSf4nmX2ZKCtlmJ3/vQ89e/e3opgh
ema8OLUTByJlNJlvmVx8ExseI80TPTz5+LqQ2LZRkD/cytN8aGSaTyE8KpFD/eOgeedx28P0KmXw
iWNSDSt7SKcb/zSt+sWYpl//A0MRpSJDcdIcu4cKzRX0+aBXsDzxamFJ1i4i+6h2KcO+7hdS2T2s
523vlWZxEWiuzr91WKg7IQM/p7dUZxBNFsiPYtxEfc2ax0FaZWlvoH+KgF/nQIplSqdcuu6o4Tuq
ydFbKS5A1IG1/fF0uLpyQpHGWvpQah15PBekJRsyQzm+/pPnY+NpLQu6LtCrENMil2U+8Jz+t0sn
CaXYz+vi7IOdeIK+RM7xGW6nd+sRKv4rfP4rXjQquYdqRdjk/YvimMCChjxBY4LvEHqibSZiHUib
9cVylhxC4qNk0XeLIrlyhe1z7esjJm3+K5C3wLfhM70d6hDDUQ/yixSXlJgPjz3RIZ+Wr9J9kflQ
aHiymvC3i6WEFiyADRaXCV5LjM/Fo91rxTJrkMyoQ7IqPy5frZgFNbiMNqhIhdvstSxyls+spIjd
7GYzSvRZk6DIYVot8Y6pm/8+7HPMfCayRKnZ5Ou/j/K00BIST8txxxMQ9hX2Is0Dfr1yVl6x9ftF
bf/hZCGDueHJtVPG5NLgEF8AIEfaUNINgFblX5cSYHpu4WdJD7MYBj4TgQXvligikyx5Ycp5qEcG
NrU2rAsg1TO8JKItJqyYGsgf9RGB7T6XgJqyM2MSefna2LqDZ5ilBHgKU8xdYy25BbdAd8zg6yuB
eALgI29XXuUJKAC0gB2nPpQchIHRRAl9yCyXoYE2RaoOltLqtZDltQE5U7CwfDoaYE/ep2NHZYID
t8NwAb4ri/XmviJ51w+vDbs3PB91rNY/+y7DkeqoQ3ti8MRMdJPgChEpOAxN2m/KHLiqLPiGCq/j
f5YdX93LmiWna3trYH/8Lz5Oxky0L4TNO9nay0VdySZhXX9t2hKQN8t+C7pu4/EtZz6fk46TbRO7
Qoq2gjq5TJCP17v3IuNwm+DVypGWHPmdqENKzOogCkmJK/Hq+S8fl8CSk3pOJH+Q+tV0egAoPUcP
dcLnhYpMxPyGPYonvN+8bR3mguIJxnKRJBUyamfcc14BCM/hKEqFf1WxFFkKMbabyi/DPchffrOJ
XwgY8qSTMpX4v1uLwkNeidcz+/I6hDJfamHJR2kPc9cgZvEXGXPD9wEcecAtH7kxD1m+Kk+ihe7w
6nI+ZM7xOLH7aZROgjiOmTDydJbyWu2BRAp5BhUPU+49yS3BYV8tT/3WCF23X3PT5Vc27yao8mCU
JK00W2y2lKdWa8z4NbfCx9j5Da+x4Var9vSN6/EJEIC60u31qxXiBuvQ5v4oQfuATII7cNu9MMMC
iwCBUkhzsslmDFTo4H5A++s7JO+DnO7Fm8furqwf14K0m1wxYclljoimWGmsLWOt8fErr8tYOINf
H28ui//jSe4uy5D5Lw9XHcjNqaM8hN4d1pHsALlJH08W4KlfwbTvYnfSijo+Nczo3sf59k2Cj6oL
fxJZb7RhHKbR+GBv3hPeBMvyEpLMY72RkLDe+8ikRl0fPjK2H54yMAfqMoME6KpLcB4KC3IjHMik
JbGmVTz18Ef5eW+3Pl7CS0hb3S9SKR6wSfIR6/qXcDmfB3EZet5SfgJuWtQZlbzN+9i6uoxP08H2
+0mJ9OTmwuw+c8XX+EPy63dQxn2Tio+qBLejYIYNJUt70Lr6eN7UvSgDK1UDOtMlxjNiLCBOJHfv
v5OO9jTJW4YoH0Wc22Y//vasEXYowUNnv51CuBVg3rIMa/fUV/fFVh9gA8BW5BzNgsa5QkkMT6Z1
jWmYjxjqzAKAGg4JCI8IHchhdOW6QGhtzrau8xvQz+Mp5FM5/cQS7+40UKEJHcy8MIN5tWz27whn
ZsaA54QgyNix0gdnEiwV2xj6Aeu2hZS18ERSt3HfuOl2ODCVGJ9xoFyceDk5QN6xo6CCRDosOcKd
mRDGumabCJqgD9+Ax9eFLphyHwvJ0cc5j8HNvS8jh9gpD/canzrObYE2LsEIBKPtiAADDPcPZCNF
DqDzB++4jePdorOxHeW/4Dk1EMN08VtPPkSJHeHgMjM7aYm4kcSJ/8C8LVopYLUEazZsmA0yT+LP
e9KAuJZIhcCxOLMEXxToxhSeDKc8RF3B6sByLvzdi09jg4jxHwp6iOMkwe/IJKNuPKSf3AXZsTc2
6SOQyCF/hoVszQlE8TJZ4qTrlyH3i2305CZIfiFxi0I1ocPM/ZZ3JtvAG5FEKwCWsn+Tw4FkjJnk
CtFT2wEZNYDi+EMXDGHfjJlBCbNJksATM22o7N8xJw2Wh1LZMMD13yVhW80hw7UTrQS4lvNF4rgA
LBuXhoktmabkcnJB8pFhtrHb5c/yJS5EH6/xGlQMlSObyZzIiWAO8mmWmlgRb/OpMlGXLTKeJcii
vEzBCHMWlHxJmiUQOxMHOcGAGQUJvblyNax1WbpcD2XXcpmsd70AYrW1e4kzEO4YcIrf4ok1SG4A
i86IzPooxwdw5jHzyJ1H9IkwuvYVDEwkKReMVLJfcBaQtXSGnl3+wD0ayCc+AKBIFg/9l9xISoLt
druSglJs7lFVeS+PjRt3nGHfTZklcBiNGMaarvpw7wfCUVy4khVogaAsk+NxPsfz00aQJo9c4E/m
ANriDEQKCx7CgflYMMaMdWdQBh4nUgtwAaC9Ata0Xdeywgwb+D1UKEq6dLbtRZcxtF/Q1toR8A6A
jM3qDEVTILxrSWto7Bk00b7Y8UrtTy+N679Y9A6F/zxkigpzK0hjqJJl3AjlswxGBwGifCqowymH
JS0DthIM9zhh3Cy1KFWxAGaykaXAoEiYQT4Ir7uNq8rW+6+fcTyeOekPAkKzFVxJiqX84Kn8UWHz
bIBBSBr/w8elOqZwljvFeqXQ4hGwpQ5y6o/+R9N5dSeuLUH4F7EWObwqJ0BCRL+wwASRc/z15yt5
zuXOmbGNQUhbvburq6o90GFQCkx8Xjh1qxC7AT6BmHslX+mQNhxEuFSodfcaoS9itCxbhLYNQVPq
xnxphIFpa79WZYvCiK1Dz6+7qmmL1BY57zk3ClHV+yE3LwmHZKdoj60Ef/sB5qF5PkpKbg5oeZIT
A4r9Qf8sUitZgC9y7A2Skwto8hozvg54UA7wbJgKcJkrlSilefnAntUMmDQD86xq3zrwEv1jv+lq
F/uO+TBsnsTud/xJ2Fa7LzoVY4UJigj6MQjBIhjJMwkCi2F9nhmz+niwus3VyWBPJ6LceKFC90HE
QQdEzpdRSUMSIpH4dus23h+ES5eAvGXRl4XDMBe7X61IvS/HhDKXn2tFqk9JCnvcuowUD2nKFecg
vYRV/oWGR1mJUpzpVRcYPd9ce9InuAFkMSOw26Dyp/lZ7tWsRSF+zBs+aRQVOEX1q4Gdqj2q9qv+
iQQPwSyyWBp9Tv2By0ItKWHeAKcPvaZaeWpiIBmmXh20WLgB5NePBUMDvi8eFxVo3OgFZAR+oz0u
MS28xuAzhvfThQkhetjOfeO0H5dfRpXwDXOAj25esfDDwfDubQaQkZl5RCteQAP8huwGTaE8AcO1
GXzWbbjT3yIkEkfIEfPnkKF+6SBwYcx62Jzv7XtPsDi9nfm+XT5hi+E04sYEEnmBsSeT1oS6HGoj
7u90H55EoAoOhcwOWzbAWwsWDv0Yq2zPrJctXR1BAhi35hHqQyuDASlnWi7NzglhJ+eeVg5+d5uZ
WpIlqgW2n7N5/+E03UJCnIxNiXKcscriOyFrRc7IHEt+54DDFUkgd6oSw+PvC5jg94MnbajUsRV5
i63LLWdHlD6QhPijwPFB5IipgWbuQNBVDTmJNEgeYwEjimI3dqOoM+kwlIR0i27cpAg8evEpMwOb
cYqM5k6xyl0p8d4Rj3l4QBN4LAcDM12pcUbBkPK/FXaqarmu9GSiAAEk9OhvrRIzDVKTp8oSOIck
XIVxdl0+vJ5KfIfbaoFaEJIgKvCX0/L1Lc0/5N/xKoOeRuRZW1sQLZ6XeAwIUE5O05cTzF+2ZyaJ
Nmjees/JVCqjDTDvZfK6G16KbIMbY98GazHPDF9QPlAAW1HSU4iaNnkGLaIbLaW1dZsLMKIpgVmZ
dmf26D9wMb+ynBMVPFT8gtm5gCBW3mqF4cAWB0HCFegCCQsbn8DHqcl54TRZdyscskeq/aornCyG
yvBc0sLhxa4zzEbLg1TcVoKuR9E9rGDyDtlLMxrZtKDzvRaMnRdYqLQkaps5lDEcP0i1+c9f1few
KTZpiWkoBVs27UDa2WoGqmVJlcHbhGWXfe3jhsMwHCYrrlYFtTs7IETYgKnWjE+G1Noy0ThVISlW
ElDBPYtGcKDacrNBh/EYLCcV4GdjVDInBAVegB1N/E5GoGGLWeA2bULTiZfLfFBnDM4IBeY3fgbR
CDGFXjFm9oHNrqYlS1evjl85k0Ha+pHNnAbQOoeQYtNStAPTTBNMzLSr8OmB09hriNlKc/ZmyHYO
nMeWx5ISHKeHSkp16ATOcWm0Zytl5bSyRlksCX+p6bpiG0iU1Gix79ngFv83pEWZWXNfk3R4HeYP
qf2TsOAV1IJ01snBao25sumZpqyfJFyoD0khaY3DYbvNdSfjJlEjhe6uWIs8tm1lgkxRZzvG2eYV
qk/NfusuWN/wgTuUn4lHMa73Ig2kjYpHjfbzIB9XQo/JMwNzUCG1ZXQAfbIOQ01Mjy3Xa5O8jvmg
SvDzLJAg3L7Nt4MtiKjuozw8pTYjqMB466DfAmOZ0xIEngB/gAAWjXbcpyXE4GarfnnQzxlywhrk
GYJOE4UGi/s8YUEL7ExYSRYVHQoIohzp0XhMuuSyPofcZjrbW852y9fO5gzpJg+5crpmqxXnZsFL
kyrT3DH0giu6T9Yw9FZrR8GEF+G2Eh7AuUg8mhddx6GELKvyzGkawzwRBrXV9aeFsaWNTC9HrIXB
4EwGhN8OiSXMDFftsQHLlwQwWK0aILe6ofgAuk+bHd1WOnNDbjFhF7pcZD3c83oowivNU3RCu999
zLmAMKIKFm+cgo/TjlEg5M4kTeeyPvIX0/oUYqELsjWVV5J4cHkVQQmBnEoCuGAQ0AZeSx8zTYkv
6sXocq3WZLh7npGfxIrfVCDRmiEX4Eg2vAxJjbtiA9HRqWX68FiI1vDGdcNelNPM2yk3Bv/mP+1P
+OJXMXpiSeR0mYTQxZnI45VAUWJw3nklN8LV3eIqHMLdnNKIMDPm6iQJS7JoWNxgn8/vy9P6ytp1
PGQuIUyuHbop9uzOJeSSYo/G2svQPuUvDG9rap1xgOBrElEh9qz+3tZl/Cfh0hNEzedLVi8SWgb7
EO3rvVafPdkhGJJt8yYLQi04FuIrADGD3FzJ4s/P3NnAxfLxVzTm/hxRr5nBzmLCG5xX1nHmE+0Y
GWUlB2M6gNMkeoQCL6mpTqhFz5lWyIWQhCTg83snCSm0I8gM6hZxm5I8U26AObKIkDK0aWKRWF5d
ShAuhldFuwDKzHZY9k4hPYO/MARmxT1PEfZxW1EZUgA6jJgVp96E8DAybE5Sw9jgswycm1OgqANL
eCBTHpJNMwwnqNPAOoXkDUqp8E+bFCJ2nKZ9BW9kOg5F4iJjLjWuhTcQvG0CiJv5cqoosu7TTcF6
DvhXeT4FxF97X0ROFvY4sp9w94Mnru4Xu/WalLky6G9xV0c2wahR/84y/MxBAjGj1mK9dKdhCetz
BGbw2lCGVdEDYsz5Zb/DT/e3gQ/j0aChf7i6qw1yA/va3ibTDseB9zntwio0pn172nuM3lXjCV/M
LEQH2p9MbQMDT7HCOeJjRSdXac8jrZfwLmNwtzWoDA6iUNE0u8IIQeiUzRAiMfAEIjSjG164FJhV
pios0CngrHEyq6RtNj4UNDYbRungoQl7huvEPabTtaOh9dO3u2GsB1RT9LkbCJ974EY01JoZi0fO
GnNcpG0B2iVS/rLofy1W9o9mqPqFDuJkJsTUZThQr5mMCcYtEYkIdYqBwUUTD00GyZrrH8ZYHtZB
reJNseceIKiwadxdEAWYDKWeEj0xnp1fnvalYd/4il0T6TAEW6wKUS/rAL5SzS3jmMYgY4VGI/ds
k+gpvWPqC39KEGKEj7f4XRQPNr02WKL1qEx84eAzfOEKHdTeTjbMRq+aiR/9OZxGEqPWkRTQpntj
0oh1TZ3tGcM/Gf6a+HfoCyQR1K+x1G/oDyF1tGjlyWsvqIRoRox+z885qT0XUmrrp9GukUg0zN5y
iSk01f2tLe/HXi9WEUz+sO1AsX8A3jO4aKjuJwPaP2Y2388RQaPGK/WOXpl2iFfqHEOyiX1uy6Zq
4CW2I2nBzdJ3VRe/sVV+shpuTsP8dq7wGuIGkr5rWLDviD7uI3FT+pL2HydP3/F78RpvP+M3ajBK
lTk1TxuRnc84R01kYtAMDdgHpkR0ZB5+aSWOzX2IsyI5D60NU30ZXPlpeUrNKP52tVtHC0VrYg2E
wLon7dmZUHsZ1WGePQTcEkpRrVcStXM04hKWySTq0PtWuwdJIuhFcvA/jjohJ7rLMNbdMiplyNx6
E3WA8h7R7xd/IAPbd9llucUxNmkGQwIaeyp99cKr4efpmBFj3074q8BTxnnT6HH6Gm0aJWOcw+qk
x3u0TNercbi7fHU9uF+EqxJe3g0E36ELxEAihjO/cRlPPZRO0ej3yvsN+DQ2Omd8IjFcI1sjNXQj
Qxz8ziGFFjgQj6BMjcN1/YuN5wG0KnAIsQmsc3saHuJin3mYtLdUf/HHYp6SAUPwj9uFr6CJv17n
Y8Gbr48Zl2XNzhKlZvB56ETR4hKvZ++93QF7bL69KZEmq/MSkiESIw8khDY55pJ8Hsz9Rhg33+hm
i2R68Ke0rJ/cPUfyJWYYwi8izeRNIeuXuLLQ6YCL6s6Mnr8GJ+LGlmDjTOdfDSUQJH6RFG9nRhHj
vOAMwFtQ4RQZrtszbNaSLSiE2X0pdQM7CvUgWQdYzOBOvMuMS/c5qEPevPNp/prC6YMgyT5Lyoi1
bbrrijG4pZeY2Wx7VJ3aFVVewT/MknTjrFaqNchCyG6gFxCXVwyrgJVx4SnwLxJISpCHALQp1zB6
skDDhI4hmXV0rpQFq7c7tUm59KO1k4rLSYcSsIZNWIBPEQEYeY8XksWQmaQwQVYkkAEZyYEUZ0/F
BeVEKdGaA2JmhZOQ05J3Q1gCYckML2UOnw7UWynhW6yVGXFyO2X2tTRRwr0zQuDGNpUHubsVkqBQ
PcIwgcAStsdtUPIZE0dWtFr+HiphPoH+y9hydu4Gv0/1UuwUHNEcLdLdoknOWjNCXJTZJm9slu/u
eo6pjFCjNbc3gmowEke/zDOHerIQHb3o1pd9snJ2RiCSZma+AHfcakRQIo3l+bzQzW6T4fLv9oNG
WpjnHCr0QD0XZ2thpRaMDZuK6BvYLBw9dLtjvoOISOFCdTfAXVw1qHuovFlA5mCQsytmnRmulgB+
rCibOxvLhNkhPhtaga02vy8STPME5UHfo0Ri8sQeM0ateP7n9/yuI6eVi9H+edgnw3G6fn/ZIyTT
+4RgzR0wgc3Bq1PE6Y7g98+sIcbTUQRofcPWZOlA1S2ZDNvSdxSpAGc6cFAmI90GkDvxLIKJPoSK
gwEQFo41ULUL8UhcxAZKZWaF4eP3wSBp3X8TSvFdsYhjvHvJnHFu7nZVSI+1HWYzlUzIixMm0UTZ
rOYKQ9KkYGRvMGEEXoBUVJHAcLQUJx0mQ3pkq6TYsAPdiCISuV+N0bLirOjObkHX+iPsQLTi3oZ0
Q23GEJUxLyTSioEsVW5I+LphaU1J0catk/G8MolrpgTKMVoFpJ9vetLPQLM+bi2s78BkHSbY4DFa
9NFye80+gzFwEUSxhorm0GajbmNSi3M7wBQ7T8FEdeL1+90u9IQurswlcgq5VePcgvs9ukX7b5O9
YqKL6AP3Ulw2RJFZ4ronFw4pW3D2iDOLSRdTMo2lD8wbzALyIuZSEjanimL5iYkm0SjO/z2JoGRd
jT1U8m2en65Sj5LQNIMO0rbf5fLp9cghOLWTszEZqR3O3Guin+p5ZhDCFZVVJ3zgL9cd8lv0t+k9
+HaRfxdcfognGvxMvQ+jZw3NBhZAIDhdGbGSYwSG4ntri471Of9pXUR9eLMVavWJEI6NUwdMLqj/
Vla7/onlo2X0guoFeRV0TjSDq3uH20NMHIj6vhffhWgFHTLYBs+lirGyl8daNXwy+AnirqolLUIa
LF4ULTByIeHzK6TV4l0i9aUG+qvlxDQi1QaLFYUf0IiSaO00O2uLYqxBECRkUowx6IoCS4UIVb+q
LZXu1FuUMirmycXtGgDEQt9WfcMDfEkBVw0XehLqgzO0KIcdSjFDq6CyypxykTw8omGFsPMSjuOF
bGOeykcpbtS1EYhEuaX6eygolXY2bBNIPryiQGNVrDjEmwKicrAOtJ0m2ppjJ6mnVmFCJRWkdhxu
HjT61gqiD8fYtAm5QoQ+emNBZxcqVgV+JEN8qI+3H6g65eNRClDhemwYbFSE7I8JEVRTMBRQLStc
/G0tOhD2iLxSNgbBbMAu0KmYA/ZT9mvAFE7xgwXCR1ylTJZlBqyLqAwMcjQiM7RtBivn3RwBJTxW
wNZ8gKm5Aiog6jJrwRHvRmRVtZ8FMqhR8CPPT5oCMICKNAU0OqQeVGjIvojS6j8KxlCsF97d5Iw2
2eQuyEKGVwsEgd2OByQjhrIYZVt93K9z9gmiQ72+xCHrHtYgBHowWCggyMx5MVy2QUiKPP7e8k1j
oIEq5swYkkK3emWneaxqrABfdFbaazzuHL3abeIL/P0bYIiKfgqxYKV+ma42XMU/nsLWb4jVqmYi
H5luuJrbesgZ7B6d/Wv0sqlq2c706c45ugymwsUR+aNFM0RtcrWqwM953wBagl9hteIPVoE2QaRg
7CZddZoNf78NHkNNmqaLBWAjTLcHGAhFPn0khVIyw1gcaXWyTJYC6QLgBqIY668heoBjnPf/SumX
5QQuI1IFvUXOQiTG8CfYRozNoOvTTB52hlW124CVBZnr6KMn4syj44eTvPcPM7WO1YZ8O7QlxyIf
VNIMSz/dCTqfG2zItB5axrxKfc+1Xx39LD5yuvd+Kz0N1T+CqsbQBMP56cKT7HeduU5Gd05MpQUp
2ljL2MdXfxuzeMqMAoUhyXgHbx/DiuZ3x+9xNcHpLdkifaLJXk7+WB4NevtNV1f+Ze86OtGY2Bo3
JIMHW3b1W9kSYFyPjp3PVDYPnZfIbqtmfgG/eOBVfvfci2j+ndJvA74DVmlOORCN4u1obamZWvDU
96IzqpcQtqEvLzarUlAHhuTcfVIr3emk6UesA7peZXhqEDvRY0rPefcPPW6E2dtqEuv4TJxSmmU/
1wjJ0+qHFpp9MaSC0iXY9rGYe2+40SBQkCGFQubAVxdkWmWSLhaWiNo6rToG3ZJGwqB04iMJIvgF
PDNu7jzXI3VHXNmn4QXr60gIwIia77BJKxW/Mwb3i8KNtMAOOnxL+8LDUWZys6KYMeD6pmkH5Lwk
p4AvaqmoL+xhYG4QWEgzBcsK0WM/IIwrwh1yGIwQp7gOHTJXcQidSVNBumsH4NKBJN+FBMfI7/Py
iHnn0cUoJYApT8+YuQhARZIqUFTlbzGgw9CJXMM1JdkS3WmPDIk9hZ2EpPm+rCqcgXKo77pP7u2B
IDE6JKT/+dM5PrYfBB6Ifg6ONGC0tfO34zzlyi2Tc0WawkBL9vPODHdxmrTsNvrIbE8Jm5h5DlQ5
sETxeC0EmXeDZFhgjvIFA+paIK+Vg3/wd5SRFRd1MWlUKRCqSwsYyqyy8ZRPzB3bsj5zgX7CCrM3
VIrP6AAIzBRqdo8N4IpKC8nOmtRZejcR4QtuK6BnKU6jyjL9LcbugAMvOliX/5EAKeZwulTpxFsW
eZbyiicTttFb5l1i4eX6UCRw7O10jT0yNAbPojAiDR0B75OMukQX1EY6qVQVVwBPlS2sL7ZfLjY5
BnuEyK8kA6yK/OKTMvAOL2fEC02e9kSYOMdA4aJ29cu4zBWoxJxVazTVh8x/hCxEdHVdvGe7GvL6
2uzzzAHmsViNeKgjs5NKRIlX7p5/gGTJ8ddy1qNggbqY4qRCNb3rDP/PPJnqkE35b9IX8i9i5bbt
pQhbSLLN4NC36RsULDpjUA0iCTXOUNJ5Eju24m+ZwY0pyR4/pl4i/pISAAev+HrAmxQthABR5KIJ
GAw2v9wMemPkm86A85uuHUxetjD+F4+RAGJBhUJ1a/5FI9rvkxN7n7pvIP0JGGrFOFuhgN9hgliS
A1gANg5bkL6aZojMhiqyxiiopcgDygi4lUQc4MJwQhfY5kEbbvgrwGSQcmjVzV4trvlAqYwynWiX
eMw5+cs9/AFUpjCOyRGQsiFYBjLIC+ScKa+rWvQ+QNLoZPZ1dn0yo1NYcBbq75A+JcPpEpcaCv6t
ybdgOcUZWlY6LKW03q7+vIJHwL6DLXuitkP5B0gR1pFRDoZlZutQ46FzZ1sghjtXCJk3rzGBjmRm
baxxGr5QcQ5K5Th6SJDcjPyHBQJSaHCncMOYFWoZPkUTXo/9ONv4kjYWX8jnkLmgVrQYuopjKaee
1I1k4zpmQIlX6X/PzMZUc5Fm8hbpHJmlf0R+ffxRX/FQpP1Yt4s/pfRDsz1zK5NmUXhoKFPOy5ws
NHrge4sve6tCW6jkl9sZRO5mB8IpfZT1sJxMf+ow1sRyJPND5XRc7tvIWeRM7JIApxJInOEdt9/L
7/LiVJ2i2MKMmeVTFSans5K95fnEJ2/59R5HzqYtrugbTtOU9caWuPGYcN07xrUCM5E0HSazWvYR
196dW+g1a5hrS45/MV/tioVzaNVUHoQPSXyGVamMrRgwiPxgF9IjzqlftsZTkJlPMhgSKZqVoPj0
YMgB7n6RBOU9blAz+XX3p+YU2dA/JlcSPc2ilJbSi11OGukHU/mkidGp+Vzbyi1uuPswNyhppfKY
3WIRvF8Uyc/ap+G6w0+gNrVZHwiuyaZE4i4YjJPBsgRTi7PDIDt4JWWm2JrvhykPQqavtM8zVZIq
duDaJ2cQeQkQULCP4kobX0uzljwo2gkDdsWevan0p92WS51OLVohAsugPRvGzMF2LtEl2vQPebVd
IrBS5DgKlLTUt0uYBHFLtvFtWi7rbrNzdHfpY77iqq1QShJM2SOKQIBEdK7cAX8pVS5sEgmgvVg/
d+bonrpHdG1lq8UU9xcadDjixX6ND1PHK7FGRX6niFfVr9hZHSFOBIpqonwU5nQ/mU+80+c6oA0B
EvS/NECg5h0HBR8SQqkAW54ZtURjcnjBPURBakT/lQLKh9qeJR4oxQWn1T/Na5ABRSTkJqGPxEJX
f6XgiEmFlI/MUfFBTdy8FdseUyn3u3MykbEyPIjYznBYdElNf3WroycjNf6wMtXXFhvvZSb0bPPu
d7Hz1xF/GQSUj4EEHI051CciiOoIRbC/v9UO1n5Ck1WSWh1RC62DCheVSYpG4n5t2WGAq7TZXdnu
JFg6YzbDxAjQGqKtdlJtzXlG4rFVzf6xIShV2Fyu5opYDjCmrVSvSb8afkPe01JF2cCj1hDhQHIO
xUc1BdewoyF4qF4DRlM6w5ILJdniM6rApCDssJMRERTNQa+EXdGUpRxBoJ63VFXTKG1vEEXEh5YW
j46d5PJ2nYaa6Ii3kaI2x6f86ao9jORIb58Has6NOuk5BzJSt6oQqofFy8M7btB4ythWLiNGXfOJ
UKbEOrsLlStiBP+1iXX5/o6tnohXzlfknFNXgiRmVJI0X7nNJevQeEP9fMhlosGZ53DwysEwtTtz
5liVSpvy0puvyxwsZ1vbiErwaY9lxOoiaOWkO84ZEiCLh0HmoEuKGkcfjZyPrqryv0asKhyiFeob
fSyC6ZfVJV4VToJRwdnMcbO0+S2QVjS8ZIZ0fA9kBBBWx0rEBsBIylwFYrxIWM8M/xC49qfSQ7vW
GbBK8oROPfWOltGfYIpfgIzICoV7QsohEFUfjCpXNxTQAfcFQX/xjqmmaNn+kUF0EehLpgcn/aPf
caK0ski59Lh1n65kcNJISaehXE9xXTJGZZpaTyKKqmrF1cGno0q+KqCbQ9QMyd9IWQaHwS7L81gw
3HvCAwQ9qM2Y1/Ra7XpoRWN1QyJajrj7dX8MAnwLAF30TZSjeO6T9ylV6swmL0Kjsn7S2gGhjl67
kmPByIIJ+PTOGUmWgBexbJSwiNC/AP5g2YNbc103ecqx+Ouj0+7U7auLpQ/E/cvjryTfmqX4NKpw
7oSRcKOzREX70WIB19YXuod0g+hM3KHpXewLJDgBwH91vsCCarDpbeMCCxUsgEpKA+uKOSYgrENo
g8CENqUWKnu9mE6SAoyuIUHTOI1JvsHRMg+bIatC6rzvTY3GStBk1kMp7Oy9Ctz8CjCYyp2Hf1sU
gg8AG56PfhlpJevXgdHnqLNMGk7To9ROGXfgIcz2zsu9e0VEkrlMDEhO3VNX8weyAB1AfG5fBzBP
36Kf4q4iJIu1FTYKDJq3uVE0WRqVJ2kuHd/dN9rioTsqh6/FK9rXUdG9MeUbVOfkKNmg+oFS/GUm
MM++LnnBncH3b3RqJg+sjJ/+nukMuIAxRhGoCCmvtRuttJucDea2g9WTROy87SV+29nXPlNst4uj
FkNOqC5pHJ7t7+IG34lNtgAqcli9yZHQCrvZoPS01yjKg+OFUTLFskTrVl3TKchBK73jnHk4TyO4
3YOi1VqeUhhhT4wXe1eqZfqfjOI+RWurTIzkRobMd+0SFfHUQh4xx+yMVmn4pNPUMl9Plmwd3X2h
z0gGVm0tWZfo4jG0kvnQ+8ED+UlUhWkQ3cMG6OPBuYulwXnE4tBCUjrQXqL0dRvONvGW6T2MJALZ
hjVWDq+oOls5BE6DG48gKE8fKZRc5O0txdHBja4bepjV25UDwkCb/9Gt3lA6HpzZpEFFsTUma58R
XDA7J4N6OAMpBSqu+txCM06SyT70muMlwNIWEe/slhh1x0hmjgLvOopB7OXM59bEbKm6Z9DBxXr3
7gEeruZuyQypHrNJsd/uvUt2PW4udi5zGDnWSmdP2x34WSMd62b/TTua1mqwgy7fsHAhrKaF4VP4
+KqGYalxmQZlUD1A82Z6vxq38X5V+DliBAaF8eAWtl4zvWFoWAfeovobVhhuad6hXjgZXmOo3lP8
IpPaz5NkC/JYWBh8k2oXkytu3PhrrvkQF5p1avBiIg6Tt+Aym4mp7XYTL1msPAnCK8aa+HQdgJSH
r6jobBjmsOnfV5eoFLRgpm40zQHz1QejYvi3xRHBi4sejsarF2lVHDWVCenrx8BKjQ+6AQFvohJk
C6ZNgRsPfmn6SAYWPv7GbwAxMUNknVfbG9rwB/7gBYeDGfOg/Zf1ZGgCw/U6TafpXZ/W0c5lxLPL
5NEvmVL62SbUo2cPA5cA1c55hrUuq2dCa0Z7yuiAzPngYlYNHGPiWA06SrOcrlnEmHOo4A9Hndk7
9psburB0iCYcAKi+fvZOqpYbxfAjEvzM0doiqf4Twb1+1UnW1oXJB6nkV2U5vi3csgaWpGQ66suq
gzKVXuJ9M66902LfmSh2vXka5ocYO8w4eM+CMxQmiCTGgEI4sYDDo/A7b2TEjFlboU3LaVVol/A4
u42L3ZJb7iIRhkXwYurKul/DHqvp7/hg+KoHWe8RvYc4SWWeQt+JXtcJdyTzmHdrXrTA6Yg79V9c
nbzGTxmFeKN9+cVNEePQp31A0ocMmTQjBybo5q7xC3xEZYf5aSSor+jcwSfXbCE7bLlT3qRiliGT
3PxjD+axg+rdK9BX4cMbdaSK/Gu16eu5aH2QUlbz+/Zt15A1NoIp0KtJy0704U+09x6oMZu49RC/
2Yrf7rvzxVG9fdcwOPwyJKyl1e5wVlBSnoNq9EorWAacLOhEa8ejY8EIh/bRfiZPfATI/LytLX+K
6nxLK7nEMZGlL58/d5KGYlgdiXt2XkJDauMtEVdDyaNJJQaE9BcMe4YsSG4YIcjxsfVFtX8LsyXO
K1EBVLkCz/XifeNG9E3P1JUZ9XQlltZOeroGP6X6I51qTJA/9+udB3xYEtWOaFfwvsNDVwjUu0Ob
xdv+FPzWZNWKtcsc+eFjRB87/FCAgq9JmrOmgPlwkPphYbJ3lXrtugWkgPXeGxnR5EWLoeB/5ip+
aJvAWdenojReolIj2a+w1/PqpGfA0lQciLJMsASS4IdZ/vlQBNdixExrOhcnr945hJX+yZbUUkB6
BUuHFiy5YqfiEx5TdIXgH3ltTs6ItaH5npT8W/BCYYWfkDD2Whd1G5pkwQZMFxg22xkZ1tl9bzr3
TVi5dQtH5zoWna9uvxKS4o4I+0kBHAWqHQRv9YxqsRo0hX4NCvPZvYyamNBIBqr8vTSpxBcPE7VA
16fV5xi6998DtDIqngeDesRIi7II9UDvS1aeuboKTRRHqqrqdKcXhbAOu06aU4Y34QwlGslgMX5b
XUaVQWEuAG3cJ2yn9fbeb/4wEYTHpoP2TiIzCbiLlOLnSKAzI0EqLapsoANTJh7VBCFp70G7ogpD
xNhGx/GOlEpjjUiiZ4Dgx9/DqG5fHZoGEoc8/BW/suvhNQvqNATa/1WRnqKoRGxWpF6sxKW43MsZ
b9Uv6MVupJKk5FfbiOnAaJJ9dB5TdDsvYBWOHHw+3UfPXzQID5oFH1SHytJrZwOUBgH/2nk37UMq
/yGIlWHWhivo0eEP8TSlpjp5xc4tKHYYf2VlUbnT8g5IBJlSQpchyXzp+PaRrFa+vwACGxqCHAJq
sF6J/uz8UzeeEdZgZoOJVNB3xyjFP3DcOKYynrY62han4M8bTH2+ZxtUVbeNYI4rKvlG97X1VQCR
QWveIAmN+0o4VjnJkT7DuOPWFMByt6YJDRmnojKZkmMf1ZG55fOu+ViQ3u4YWewHjcmDqVy8HNck
aHXpKQH51BHS1CaFqAgwNajFhUWzlw0ogrhSpCfcbl5G7LgyTAEHGeqmml/iPjmO4dcV6WDcGF2+
G75/n06p++6WfDh3m9EhxGvvZrxUV9Z/tlGLGuL36iBN9kRV5Na5efVeaXIJd6Pn5MASn5pV5Hed
00gvX0J50qughi4sqPRdlL7IF7BYMlmJzaL9TfMnMEss/LDADqMPXgoXbzev6jpKbXMLNwhkltNO
vXcYgXkBJSKmhqgi7zXyduyb8NmDA7qg9KTGMXEho8sJ9FaLL+CLwHXLFpMhjxT3a4IMPMod6hv3
wtjyOQjGZA8+8vH4VU4rkPp3Nlg8nerqTSMks2e4hmo+xcX/QHL40BN/QyTCvt+EeMBUSadkix20
sTpGhO9OC/RVe7gHDjGmASa1oNo0JUf1gtMehx4W2ALAhZ6XbL2kQCLaHaoV7ysR3lFkkGzW01a7
4kKsM36rMOuUncXLMwS/SWy79EZxyoU/xkAsOyaxl9e0dC5v4xdykO/a2KHIAoNZbUZlJk8UNmL1
Nigy1dFQN1z71oFiyTgH50A1P5CmoiknlZAsaLUQnXNdwd48zMVFVbEkzPZfrtvyVZ4K/V3jLkGL
nD1t7cBHlh3aSr1kkb8bMYEbWF4FM/AI+cG1LbcY9R6EqwpqZ+viGSX+lL1HkwIVlV4o2XjVq4Jn
4SV7DrBwdB7pCSstlZQwCU6kFmVgNxWYA85lv2IPnp0TP+ExJFcHgtdXnzQL1fsXwarCbi1EDogw
Klsvf0BR/rF2Cy7jvif+mQy9tInPyjz/g1tDzqMHLtOb5Xv1pQv4bgciRkE66AooyXEA52yeHExv
SOTl4QQeQVpLLS/4WmdCZ2lBbIL4fAopaLVZ4ELBN7b8i22th6TaBxnOMWJVoDIXONOALXh/qnMU
tyMwFZWpD35FRfnLvI/3EbvTuJG+xzWGQRtgqZomdSJ006RspbthNSn9TtutlB8S8bY+Ix2RZH8C
RN40iUFXCfpb/7JST1Xq7AeOiBLbMfkwuPBftYnVXxesBChDm1/1rtb1z1x9WblevFbTmlEAYH3S
Sp629YLSjB6j54mo2upKWNboHtFMP+wWKratv+6oW6v3gybrHETCVgh6mRyeefR5QZTfRbPy+7Sa
/KvM3vTXGtdBINd4EirVtiSMR0W2Z+TlSZWRW1t03zdghKb5/T0/zOnP9OcTUF7yDl+qnaEMrcou
v6xdhB66bBOuezbcB22CI2YJ9LxbtAkKXhVh/mY1HRS841hotUJ5IVSHQDYPnF9ZiXDBuFeUewgs
avSfdGsgEXx6pB+HUbnjfQARmMFn3JmOYZUWJb/FZd1GVTL29sfFMQvA7xIWkXWUe9eXwTMz98DQ
ZDP8CLE48LqymwSqYeMuwmIoOWvvDBGhiqr+CNvzFr250x/dC4Hl1D+SN364h4vkd3hJDciU0sZk
jygNhK+9HxTnrxGC0C3tvi2dm21ShriLVgERG42/NUX9tW7CMGyRpQyefD3IfnYpAuQ1vEeCJLAH
HPK4SOUNYxw+a/7/4rwpBcU6rU+tYs0FncZaBtLi8jW6MpH1ZKIzxIEJija/j0pUmJF8Krm/suS6
PDPGBKkh7wCWzPgb64Xvawq2QLYIwlwpkOblIbs+v76NEmL69qWLqi6k50oD9OI0QxLo7rplbMbl
qDWEsAKOm9JcoPbbYNhcCVRfqYw5wjxBC8kU5bLTWK0XlNOeCGJv/jyH+INDPcP59dhRmg/5li6q
qFA3xkwcZ1serWTaLTJ576AhBTCKZjt/mhZ/IQePP9hAZ7PyrxoDDM2z8A+TrQrxdM/dMFypl3vC
SV/6p01QwIaZNdLOnCnkabh2XeYJphTUPo1avBbpH8B5uzDSmDEIFIQcs7WE/WUwm6OFPKfhbjnI
TXygJtHn2ixOcdEqBGX2sHNAa7iHBe/P3gMrtrlyKWfXvHNkz59nQtMY9v9KwIHZDHdjxkeWRRM9
B+mHZfoyL8MsLvxmkyyeJgeI3d3a7znaXYgNdVIzMlNMJ/AXyEglK+l0MF0Wf0hR0YSP2NBPgF/I
F9kXR2vSQtxjCapkGghV22OpWDW58xuVGOPC/AEc3DazQvpYkeQd/dvq+vtKwKgXbPLS8AtzzCJQ
sYfzNgevObiTyyJGKw806jEoA6UCePPgNrrMsRmI2XGApyNUcaSXJH9vBknRTWH8N02KVh/xSZ2p
BPF6VHYLaevBlBMDKe3bWtA9cvm6wimqd1s/O+YmML7QrH3MSbAmH6tMqg3Qx8nBfW81C/HoLctM
eseFZtp/N4zLy2wypY1xE5Na7zxvnmk6WVVu+k5xsmkzY3b5DKeTaXytaeBW0zi9zV1SJafs1Bdl
nwkYuIgzqijrFMfnYYO+TgdA4EtPtxacZ+t+uVv5iT90I2rmkxkHXyYTGxswMP9VMd5JCSkAQat7
YSbV5ffTffw+ydTh5d/kqj0W4sS0gDGI0XT8tnesk7ddRltbcYuMVel//CrmaFf31q16e/4uteuj
eljlINnR3oPm/Ls8JzhPurx5G+/BdGdVlmWv7J1xhyCXwM20OrqDiWO8Ag7PMNkqeLZETIis1ITC
hIp9EiyLhnZmB3sUQhNBZAd4HAUaCFK5wVSK8P9jk4EqakPdr5C7mHC+xVa4gwU/RvR/g2NwDY7k
EmU3KbKHV+x7cko3XYIRG60wc2mqdReQVtvF+dZujqajJnjm1VR5XR2Bwao6+qkydnybNL3KkpiC
K+TgOXhejProxs79xu7eLFVluwU5W91phrPSQCUkFef1URaQUw/op7Y3oP0jmG2a1XpunwmwDIEd
ral6SHnxxgAT7DYmH/Ba8xEQ21+SngK1hPXFdsS70D6kwcfTuEf9/YCQ3Maay6eCI2mipdiR8QQy
YdIE9XxItJaPEckqDfVE77JOMS+TcB8zU3qEsTBI1dUb9eGzAXAi9IaNQzHQV5mtahqtt4w+db80
JtTwGIHz6FI6kKO9oA5y2bgkBWiEspRA/PhAnk+PhC3w6XxebOsfcN1TjHlhRBjldGKXRq//DNHy
SDXGHTRQ578lmg0LhAyRdUt9LocYSAK2d3abHCHf9PAj4wS2/NMIlBcLJCoc+KQHDhMuzADzhhAc
84X3246mEu60UOgxM4MPjx9VCs+DybvYSzuXOSKq4AniIoI7sLAWZzmECYrtJm1F7+1U4JVvo4Q1
zRts4nK0nhw5uDKHvU1k+gkOBKbyGn3orlEhIb5m/kX6AB0uwKhg5hdtmWMiA61Dl4QQUtOdC67J
dRhseYqohxSlIswX0kdasGMRja4stUe3xJTfc1DkKYiHOlIqHO06uHEJgIelGLzSF714GRZWcue2
k8OL0bndofim2o9wbMEQJvNPmMoyrgxyLvk9U58PJK+tQLOcq/PcxQs0Zdq5sf7EwSdH6dV7EiGq
f5wtMaWiqSrzDeVyqyYNHy5X7zFvUSKzhriKNd2j7ROz5ZAVn0+RIPRT0KDgalb89ztgSWDSiRgd
PWqJK7a8zTm7MQUBT5d7J/PMj/2DkXIKJjOb0VcoKBzoXZ1ZGtDujS3CAZHhMVedQRasjFh6Aqxb
YkFD3RWEHnTY0Mb6hUjkHnp+au2pcCA1AESyUhFYGUcKxA8Pjf4d/65B2SNvCC8jDE2x+BMFVgUn
H2/ETcPr8WbqyVxCwS5ZG7qIlKP/sXRmzYlrSRD+RUSwL6/aF0Ds2LwQxo2FEEKAQAh+/XzJnfDc
6bbbgHR0Ti1ZWVmwaxktCwxzlUgMXEl4ivBalAP1Te9B+BEWHutB5mkRyanwdSfwmD2MFTEjea0a
+QZWU/9ELYokSRH/XMVTLjhBsQYeB4u5/ndyu0AnnEU9BMVlg39SKSU18NXISRen1+VdJE3Ip+nj
9eyxeXutBk6OxUYYFgsTcyC45T8yCs4QBoNo6wwTCoXDJVTcfxxwZCv2OCByoyWR1Ee0nyPkqE4E
GyA1KRVy9ioyLQhfqcO3VGiQfHJPG7V1SJ9Yfvadm/NPukhaY12JEKltBdU+Y5J9c83BBk6RoSRX
49zBj3K6uz5NggxWIG/huNQ4lBzaPuxiMkvvseORUYKFJhCGd0f0Z0mxqE6owjm7gPVT9fbkilhE
vyebRAW7znd3BpuI37hK50cqANCh/v550nili5hfxYSRYH2Y1ER/POcdhohYeg+0R/WHd4aHE7N3
QV8ARSi7Yw/RNHp6oBWSzWmP/rGAxpIloQv0SS2U5ZfOIxI6FNGwgWi3sVCqbhef/lg4aGCiqlHC
DoJb81pDGMcZiHxxmMKgC+Hy4CMeW6jTte84gjDNSekeUWQRgoPt3vd7POI4wgMAotbXl+ULFiJb
9QVE8jdG965n0uUwnn9+pCxgOv9b/ugqaN4hwVUZuY8gKq6BsJ8mDc8T+3J+sLuQ/XniuL1li2/6
YYHNk0QqePpr+AL8RpibxKFGnCsZaHEl4WuqTo58McNP6PVjIAP/JhC8ycS5l0XlJTj+MAqHugnD
EFeDaS8QFM0LKFFQBFTmzAAhnvAUekxl1ulzY66PT8GCPivcOTgH2AZVqAEztCvKOG+UbwebK/0g
9d/Dz4vAGmYgchQ3e0v7391uuajeuiovofRFUEkdRdIdL1qvNMQBuViADvq4NUybqkefrr6jkwZt
u2nvFoqWu/TaUMCkMPVwapvn15PJcrVRad94J3XRMRZnpA6wKy0okjB4ObXRizLAmaKcXtuCrdMK
cr8O8B+TRDBb7tMc2KSc2xyalCoALCa9P8QXJ11H4ov9kIQEjQzkwuGGcZBgDrld8XKmdyLvU3Cd
t6jIjO5LFNuXt/2JOKCNg6zxvCA1YCB6FO2a4XFK8tBVVzbGb0S59pJidh/AJCknlMiD7UzyJhnp
GqAY+qVLKEMddrmY+RgNzdI4Y/pBYzJc5gNoyMqvEMY4WK81PJ0fxtty/I9MkQ2IpJulU2OqE2V/
wDHmulIN5i9kegQx8ZzmBToi6P8l2CKxSaitlfbYy2HSgc0fpvDE6l7Aj8ZwxEmsGRfNm1Cc3lF6
poWNBuZpQKvR8GeOXSdQE22XRJ2ywMmu08FPrnTY8P64cmBs/B5w/7+Djan7iA1iDj+Hn9jgtabg
KpwZhH+woEph31tGHeRfenTo6vzFY7Dsm9Vk4NQY8dHXyyjRdyEv3hp3/8p028IYRa2vM+rP7aAb
xLPKb0ExklQGwnJgHJqSQtfFFJ25eJwiw3Fzbr9UfmH00ZHNUm1igB2oA7nd3oAJV5M+/LkCWbWr
Te+4KHJgM5SwB8YGTOEL+LvRwNvcrDr1CKL++Ue58ZcB3OUvwILVh8y+RZoNhTegkSd8cXq6aOH8
UQECmdVhBwzlyVBxoAx0TNGP49KoVmbW428wPyPieFicFlARwO/VmMDEKiaBb2AtB5rDDcHG7jGo
5mS9lo/RY5/aC3UdHWHm5Uv49pR4L57/JrZx482RbiVr45CRL2kygjriXN3MO08SIzFmGHfKxz5z
c+xOyDJa0xsSK6mx2bqiujeMfFpMGaaYmcUYAXuzzsCTm3+evH6yWfo2Rs1VP0i8878BgKCJ5Ovb
Ok7eEEZ8kkJ+rc3TmTRtBpIED6rUfuzd/N3VnIFyRiLMwzMCAIODSDdHPr77HafyOSNONi0MdfNC
vf+Dz84M9cHXFvWlhvOkN21ynPD0W07RNXI1c3QAZGEjFuP7YusWqzvisc+fcihmxyJ1/dFXxwoZ
48Lcl2H9idJgA2cPvNbf5Ag2ZmFviEj+OkYzf9GDbLna1Ud0pLgVYsujbA6fIov6634YXwkac6f8
5FWdPZW+oGTUtWZKGze8MkAK80rdLZppcDHCAnxbIboEKxsaupLTnjFuLZIbIeDdAXm/fFGR6szL
gSFRNpJyILppyiT2W2bmjH2/L5qgx0xpKs08Nqr5a9OytsDHEBnv89Nvd18vjPsE3op9W8ThhVVJ
x9lPgz4ipl7DowoaTt0kTeghBUlHRQSdRnoLRIuqXrSM7sDqLTKIX3U2+NHqcMbBxD48OuoMVNK+
cab1hk2JZzDBjuClJojT7QCDavBpkH9iwsGZxgBJdXL0YaEglERGgAztpElI/aYQKEo8oQ0hbCnL
90COlgBhG/YdZoW/tkY+gb/IyCsc1B+yAiS0PwxLHWJxSeMZINOxGXMQg0JM1CBcLc8b4nwi9ScW
bS5ZDubkETGRWgi8BrYuTIwOExgYZ6KBJrel6Prki8ts3tyV+xLcFd9KaXGqmuHd2W7A89kzTzv5
UTPJlXOJHF48q1MheyLHdQMspY2j6z5WN6ps9YBGF6JjBlRSZaXNlo3HZ3NXiKyzHvTEf0NRdQ/G
lO/MOYgMSlZB3SqYYTdOJ9mEIjc6Ff7DHwQ1N/63hWX18xyeYbV3Vn3vHMBCQcKBxLUp4appd0fo
Namvy31zVxE+3hGflfDDoMaSK+E52Dgg6hbb8MW4NHoW7uRXF/O1Ti0+G9CaBBDVUhF++gqBM14N
8Rg+8JSa3G8BhIsaIEeXodceo1nfxvPn5icIMPfBcgHeTKAiVNoQhJbsOKzrzZkxn/MWZURicaQe
GbyxeexQgogkGXcnxE+j9voxP2/wUzugm8lxTxRMGN6YdA8OsTu6qf3R00wgZtNr27W9vyllVQJB
ssmXIeX9Q9ggnmHQjJ0hsUc/ugHbNTHG0Kco1/qNzE6X6Syb3RcljZST3lcH7u8QnfPYSL2GcZnf
o+7Kpz02c31jfwo1k3Rx01jII1pj8Ujzz/tWD8wO+op5mjM0bISURBxczWZlSrMwSRmF3rceR4gy
kCqE34EJ/tSdkhF20nkDkRuDocxKF6bRDWaEtOSfztXqmdeWkbgNEC+7g5yGeVo3/YQxjn1Eum0+
s4uUtR8HpygO7oT0wTGCbj1tcd1v/8Ekhm5lvPYtr9g/RrU6Q9HSyqzWDWROTvNsc6YFZd7atbzW
WsPSWt6TjktaMqavfWGW8/4KW5h4cbgNuoiaGJVP3xT6dcBzPEK/BK1rZGZzpTasHvLeL3vHTLfd
GwmNvg/ExczRGaQTqzXV/OOHxQDuy0rduTWqo7BuTszSoPNEnOfnV4yyip3SCv17+LujNZGgszEY
HxikVritXTa6monNTLfK2OLOH4w4T4JkiibGjeAkM967MgRH09i19XG+nfQ5byHD3yrjOmoYBYsw
GgD6ks/QmUHpYXWaDFDJW22DElfxWtXtzGtYGQrlA4eB3PR3nf5xo0PGblntPzxAl+qvUf17bO4w
OaNkc5z34PztuZ4jM9+ODjM0uZj32o/pXnki4dE/uqiC8L/m0zwXcJuM9nejZzQZDoMt5IFDH6Q7
nTSHE+A+ftsfiJcB5KAnt3H2W24OhIu7HhHhBtI1MwUKixA9h/1XQUJ5Y+XSScUAY7C7CEhMIDGE
JDqTO8bl7/GLNN7JdvPErYMolQziYODwZDBr3606Q+C9mr21DhBDI0BHim6QVNmHqHcA2zulMYto
WAt2qZ2ipMZI3RuQYFhvG899x3u6RWosbgAh0SA8/m5X9REPvROyofYZciCciteEUzKF+DSt6PNG
22SS/IMilTAlFPP7th+L2h86EP9UYDszDPsfEpd3G6rMbfwjOOtFKuchVfgm6obTBTCvCT9PC6Y2
4bKQG6lnxuQVS6hINAYb6wT5EJBZ6zuj3x2uPI0Tftt5Du9jGD1Wk7ckfSd7G57CtTLgu8mcqRK6
LRDO4kL3vIp/+pw2sETbSSaID5zgX15Ik4mIL6CXF8Ae1WR50d+yAwdTgb+6U5cDl7z95sy5mvGk
ba01riyYsqw2J7tH2YBe9pzIP6jTrwvUmVLsIOyHwEKMS5o8B6jEqgqOgFvoqtvltaaZich5XTfw
exBzJU0L54f3qZbzv8whe+NWP63XV+4093EGpCIl5YhW0P4Vl41h2eKxqX2O1jmKxuRl9hryGzsf
kFfjibrz5vzp3G6g6HDWNBYugQjIWHtJGTFvlPawh3NcEZ3kUnNDQ2X+/G25+pPKBtxuGGLAoX4f
dUtYfUZj2p8PNq/f3qbOr5Xm+WXV7k72Fbu95ZbZ9FZtYN4JQWaHvwrSEsMg7fY30u7X3fM1Hwzq
5vHKSvZQXGEWMuA+UC/8xtSa/1FBTixK825Wo1uaBQrb7GBw1/VrTRXpdbUfpGaI6HgJG9B/Ll7z
Jfbetq9WYzyMnwbfFJE3rQ1/Xmi0MCsVuiarcgJS/2vTz086zWM+M6zIKgaGO16SeBtoHa4PK2jP
xv4QYeEx9VLKQd2mHt2gU6xk3+4GQKB2xsNqQzDrTXlrmADktFpS9sLd/BDxsKzQA6jaqwmEVfbh
j9gV2TQiC9j7C29mLuOFsmsxBJkEiK1UA+TWYMjjWoIitOl9k9HCzYTFp1S1wSJKYGSF0AvOBrUC
XujmCEC0As4MGbjNc1Nzihjo37zK/vlv044Ne8izmxQOqgi8BaxJLvblxCV8v4rABuWYEWkZDigm
x8xQbiJ7abuauyNWEKRmIhmbjmgKkHBeor67GTUIcQAa+I9+T4jPaMuPDhP+QmGZItGW35Ykh2QH
Ixo3NHLE2bS+PuO4otluw7Qw0c+/aMCF5tPTtKERTT0Pspav1b++uWoG0AhXUouj/2OBaUeant9T
PzB9PAcqxGe0OSQ6zHl/mD2jFomeJU2Pzic/SOE2qVdJ7Twjxc0qYtMUHCWiS3DpJ3dFPZqbJ1/S
8AooPh4erxtIR7aJYHnfbTJQgtojWdDJuU53Uc/oT3VB1UIs8HaQDRhhQTiBZ7hOmYZLyrT9ToI8
tcs78t9HJ2GkDaRl0Bm7A6g6RxRiiQ2OY3ORQgFZN0L8MXUzpi3TcUQBZn9gwmjH0RuOWmG8ue4r
7+2do2LZ8C7ySFlsZpuTc2GzwdQrzFfXfOxfV6O1xltNj9Z5TpHOvePt802DWd76bbx/dIaG7OEl
zSy4xuZDw7OvS2lTZHBL/E5qMmt5R1I3ZZ5vdIp0kQzPng1QPnL3fmJseOotK4qnJdEF4TOEwi5K
FEwwHQ9mqF4UREVvLyKJfkENGO0YqaT4oLGe7bEi6/1MylhKN/lTIkReuSPVDBC+cPJRHGR9O57G
lG6sdLn9Zp4r0VVCYHWyUnAcRj/D51sWy7PzX5NZjqAGK2wsdnUeELNZaT07mEerMtxJTih2dM7O
A4WsrZ+NYsIJBDdo/vUo3FsoIL7Ya2aX9766hds1B6SQp++zcw1a1sXpeeUksyuiWZACpox0mVCy
a1Fzf1uMi/LVDqa+ckVCbKXFDDElRK7GZDMWRBR6wIaKEu/G5JcVR7sA8wmaJFUr0YY0Ix0xI2Al
VE04pz3X/EG7ErbverJH+OUbCQ1pqEjTScpmjHl/fdHxLImppyUR1hZ6LxKn0sA7epD4ycNHIKZC
HarjEmQBaiFrwnmH7+23J8myDFMSPoIYJJHTWT5WVvz6G0TFKiNlrJMLa9KKhPjVg0NrOAoC92H7
Tw13epaaiPmAbfKiK/9t3ZitIhhC7fJvYxfSRoRheJNPLw4WxA4BKNupzjtHWn36KP5L2PTfqqS3
70U+LuF92u/sDRgG6aYYJqOXaW02EkWpIHu0QTvq7naEWkJQORofcIeZgu1ZbadiUm2xA1/0NmFf
SvUWRS9zR0ZsQRpB2KCECaJKCcZlAMD/QiB5UxibgfFc6bPhkPB2cGZAZ0raGClCO2qLL3gDAj8u
V/ipoGJwauiNB9oqkBYCRJHsQHfaM6IMLX71HUo2okOtXJMeZOjY29LhZnoyMgI53UtbETSZpyfA
gmSR/FBjYSS9Ks2GZsA6BFS8V+2gCYHlS7YKuGgh4AUqGeCBMXN5rxML12P51WmCLgBr9mWJZy1p
SMtkw5hA8WAwqGaakHPUtqJhzbX50R9E2ynl9mGLIWlNPqsdkPCPa9HWbTNShzm0MNknyawLQtQi
ewY1qa96MJ1WrWEPixTbzH9Gr+CuZMNGGcehU5ZZy0mQBY/RObrMX7nZ2hUjjYnueFnAbGd+hSnZ
XuHGGAB4DjDN8UtamRlXrq6Z1rDFePd8lC0PGEQp49yJ6A9mbuJeOU/n6I3IXfebWdQzOiS8wfiy
JqLmj12HBgEYULQ5+qlLJrDORlufL+sXsBqhHGAQTFoCevzxgstg6GKqE4/hVoBciLt/qymK+Tif
at7BJgcWUQ66LMViCcPk1vzKv7YBcsl+ae2nAb5Nhg23xaFoAOpIh1ZQjcrZoef0VrDHaLvvew2b
+caQxG6A6pTwED9r/BzCp38IxSF/2+fZA1Z51yH8hB2u32rQsEDuqYZXSdC1g3KYeGBTECNYIobZ
27HXphsuCYuZULCYtKVps09nW/pjOw4JWNNug5O1rAbh13dr2Bk2rDR8urk5Q/fnjCmCDeJS/2F8
MzMP1crysr6/JY7XNpo+wnhTeC6zG336F8Nd4Dam4Cbkn6QuA5pAjlHh1peuy/Tc1qo+HASatKW4
WSy5p9+icqlbZJRspkKEVx+26SBWCZOw06lWZ6zSgwgdBl3BIlFlANKAkugfGD9Z+BpD27BJy3lP
6QcxRZJNdKcFUEob1VBG9r6ohq+fK2aq5VwZ8pRx8/ms00Gd4jgpwf2EPgzADuWmG6ARDRRfUnqS
mQYVyotaevQPxNif4yevFxMz9lKv57RhraESHwBi+G/CAhJoJlDxKYYcCsvMJs7dk9PiA67BwDng
Beo/9BwzmOq1YqHt1E6Cws2nMh07bB8em+7mwrxFxWcC9EeUw9g10H2k9Z38Y3KIJOBYoyaxvxu/
+pu0Eu1Zz9zP/N1u58QGnpR8cb/oogx1dXHYYY/VkQqlJqaNY2P/6xLeDReyWYicYGV3KW4yN2nB
CPF71oJc/yoPiDpkcSWK0FR0Rg3gq6I2PpIkm99reHLPR8KOa24e5u81zt5BC5LTCIvV5vJoR/5u
mPefYmgQuW0YIddxFPTIR7AvbW6dAXM64/2nIgsErBiSnpvZ0udsjiqcMymi6C1iOwGb2F3rEvat
RkxS2p6kbpv5xEhiXdac6cv6RA2DUcvj9uQSnnfyoF3/5kmwMnHP6wfcY2ufmKcw4fqkiJWav/av
yjNNTuqD9gNVMAFIRbkExfuDcwqeBruTtsyX891BmbGwxKZVb6M0C4vvuk/TlPXbMy8hF7e4cWHG
YfdkzLyuNXYRxRy2/Rv/ePM65K0WGpi0QJrxsgUOWTO6fjLqjBPX/f1l5uwkdu/Gvg1mk7ixizg9
lzgj4FZbzYUxXjTy2U5UWZu7v9uAMSnwGtgDNgMvo+HFaMy61nFHvDWLeYPEXJfUvXojrlGNYobb
hiNEFw+8mKt18X4FRyVmjy+6ufx2pErhxTvsLt45fLuckCgHBBuf1gnXdfFqbxrESiqp2FLRlLTS
5x2Xurysk2X7O1lu/YNTYxfwOMt16ZXhYFaLjXLHTybUACqgGXYhdBXiaK/0AG24Q9QhbTUXdeGu
gXN99VCNRM1TN69GrK3THd68rn/3BjYiogN7pq1awYMqvczlA2Z9n+jPRiLAyZaDnnFwtHEO0ZbD
AitOqmgunLfeeDAuQyJFc0YH1aQ2y0dvD7yfnd7wCnZji3KBLOZO53ahfTnD2k9a7nbejiAzskya
PlCSHytpetP+9XZfUWsUD5tz4/h39khaeyMBWPEQlIZWIqqFlHVoqUr9ijRNI9cyJnT+JyiXUURq
B8dFL+pFzUCs1e2INooCJXY6AYaDSFUk6bbfkZlqkocgoOtJlKLV4MdtBi5JnRrSGOdHR2+Aco/L
rbgZNj0Ogc3M26LBPPLw8I38APWNt7Fns5DegYIIG5auCRW497SD2kJ7Ds+LUWbkiCUwYbYnSOcP
dOgqJF6NLQK2bdSOT0TPV6L0xE43xQh5gwAjxpof5gnDem+oksYj6kBSqS3ZnpnJruEh+tvvbHnn
DLBp/A4pQQfHnI0yV5S2Gzhlj0yBJ8f7dnbvdc7nNLxrhR8nAcJGYpEI+Q9YCZ44gQ19hohC6Pq2
/j0kC7BnB0dCupDauJqFFoTXNHYHPjs3LxGA4CixtVKdNZgCtuvhFvwkW17ZTB3Sc+s6yl22uP1w
64wCIKhPvCYLWbByTwog5BInmFr8Uu4m9oDNhj5tSAATldGZACtzkWhlLXgi49NvsW+Fh4aRkQtt
qR0XDIc5hc9JhYVAFOKljmLvzfSr5A85fRM5J3wsShFkE2YekLFMS0zIcVcjduqbB/pKlIPeIj6G
Gtx1c3E6a90ww9iyaTl/+w0eNZVSq0dnJXGOR6eN/eY45pBKXnzC6WK0hvmsid8pcfK6sQYOoJgV
Yz7VRIA3MScLONFvp6AhkdSl4Ww6Xssq/eusHB4uxmOsMOPuR8XoTBYGn4WMX22nAxrtKsIl6hiM
fnBrFFkRg8ISkxSsmF6ImzzzgcU447y1zXJRjAvjE2nYJ9D9zLsG1b/34oLkrNNfnb8bbFaVnnwi
QHwQO5uDqEzt5Cy26Jb1ofugKiMd9RJn+hoT28DC2XSGh6+eVyfLM65B/+caPMcNL0eWuAzq87eL
ehrE7C+KpJRVycBj6ozPWU6fCRFlEtZHbxIzyHsIiLCUBhR46+1tfaJWPjplMcshvR3QymB1kCrA
oz5PbgvWCS/79naAFCX7L1pRUCaQR9DZTr3H7E6Ph3P8BQ4PynnHI3e2T2Tm7WVGLlvSaoGjjPfl
uj/s+gdKsg3/MNTUeOUmpAPjwuytr9MrLJl5FhSjRjgAj397lygNJmhy802+VPCxk7PeVZRq2ePT
VvhaUj8lAQ8ytzWuLbfGPufQ4HQofVJe9nskRu8hOGvwcFGdzqbVDa9ODO7ekC6ujEuUBT2yvgb3
pzAdeEBh8XkddYM8OEedHauH6QkjSh0cjxzlSSgFnKs70SdrQi9GGAdphfqzwKnxJLbbFvAGmtAT
TATeXsY5N0cdY9UjqQZMoRqPkhBwTKZJP9Kro3DEicUmhC0v21CviHKBzNf9iaOWTtPgzbzaheTY
+YFBlQ/cBIPOYeeQUqEfwePAbicmsMuToGz3dMu5AIAz5ygLQBNIlBqknSI2z1g5j/qxlQf5BsuG
Qz3wzi9bxYuWxacQml14acq+fLo8zKDHf2fqV1S20d0m9Bn7X1+51zMwQDqHooflxo4i9dZVTHn6
vk3OE+EAPacxFDTAhiPSannAVkocT4u3dffzcT8ot7ROqHmC9jseLkaO26jM3wpP1Adt4b0p4Tta
OD4F+sJKam3qpCDlBnNSmlxZqjBu8rG0Mdrk3k1ALtAVLLm0tbdAKKBJONqNekiAzNSUVUAV0PFt
kCai3kZ23zTTWTJDRI43RgvP7p8+Qdzgi/I2xcrGF9NZycsuzJjbuhTE+MbmniWND0GL0RlS1aO/
Q5J5fD1WvO6v89vm5kisbOfrSepacP/HhTo7brC76cSgh4+cVrOaSLx7XJYS8ZDn+KceQ2GEWfqZ
JJj8od3XMZqjd3T5fdKS0nTpUbkMb8M+xCYmufYDLWjH2QbiCgwRdKQe1Rg+3cpPw7c/cFI7s7v7
PLhFHe8EDSANsil4Gd40n6aEqWdiePr83CzohPk0I3MVTHd0eMhevj9GKQEwYvbIGKCtDlaypNjW
n/S/+xOU2ksv3hNIMPRdETYkJoYr8zOQ8GW675InxcatrniIFJYX+ei38lQ+/4V9OTg8S873pdfJ
CWXSUTpiKyC3SpmQX49JcThKW0shM0EYR0tzTRGZB8+0iZvCZNSGL0wAdfNglJ/vqih1KTHihlGc
Vix83gHz8E876jEElDbe1e3TYjBAML0zJvFujXt2f0EIhEv6xb2H+qZB4CpN8te/NjB31yJK+9ec
1Cddi/I5wbqEslF3RxYBJWCEa1DZmi9tkO7KhBtGEwGLoSiFZAevPBaThCXlIErgVh46tuWWKdWk
5pkQ+uI1URZozNTJ1qU285p0hxmMIjCsqHA6ozfToRTqNoi9CsZnPxxB3G9UurvR8/Pd9Sv2u/Mb
cZm0k8vPXJLt15FN+O8yvo/RE0AI7+j9NGmGUJOXpG6R7FGK/5EfkbLsfQXx/ZMJ11ypD9JebiMV
cORwElZVdh+mvOZBDVz9efmp7Cf86bF6yVX+EJJBXnTXzy0KUojY1abxhMrccZwjuDeYHn/kTGH2
U1yhlx2CVPmnWbYA/NAVNumwCkqmexOLevWGITWGMoCxD5YPMEixQFmKvnpT/U03S4f8nMWZFixI
NS15d2bHvwze7va3nfdhCjqVeecjH07zYUAp11VNrpbNX++UXfVPyNrzILrW1qNa8fODmJ4gANg1
5EENijcqTahnReLran+rQYrDgvE9bXVk9QcPHunyZtqwtz7FuTHEMWGa2wgPydcLgRII/ryEQfeI
T0vzTunY0WDPdNGpLtBkkG60Cn00IqBLHQmxU0F5x17hy/2Vevq3PZxMwHJKdpLyRiURPbKk/9JS
nb4Z24SJfGR+lDtIDdjQnwyEUqijDO8XsiE3prF+pCV85Edt+JfpeG2yqHRYdvg5S/wliQF2Fkuv
kvVaMT4aC6uuJLjBTl1t/Qf4qkav//cuKE6TjjUAbnH89m11hkrOn+IR8tE3LoP2Gv72cLS4s2iz
45D2lWHqVb+c9wmVS4BhBdc1SucoVRhcmYT2ud5IO0Ov1GCAX8rk6ZBy1UdAaA2DgC33tBiPvOgE
HbqZtJ013Vgq+S9UZQQQAx2Pf/Qc6FREXIJTYN7HicqZKnlSFoMRQxv26jV8+BoxAGZMJawB9x3I
z6i1KYyNBTo/rdoUWJmUVZ9ztyd7MDVMKIaTM06P6S/ngPX98CUlYyOicQyLY/y99itUTgVgEnfh
9Ci2/cdD/pHWHG1D4Gjw+sDS4PvSqyCtH+kFqGGUlgqoffxSRqsnZCDhV8j861ql40iX1t/BO3jJ
JF8Ae0dU8Nwe8ADGjpUEHCCczUG/OW90645hMTq1iYaXo9RMfxCiAjCAJep1EjN5Is3CeTesg1Eh
t2HWGBt5dai7s1aSctNqgmUSutNhbSqofLoXJwWHEyECHIUvshqHNElpzBoaRIJ1l0XfUXGgsFAQ
msI+Y3i5oGkJubYpKlVOjuiCOmxpeiaYhSkAsvxUHjERetVx8NB1u4CS0ho6BGpazUMEVsp/V4I5
gmIlxg6OwiX4BDmFImIf55AgSMmEw+Cq8Ht6Xcv7Dxwi7fkkf88lKC7EPdqWqCEl9tn5DMH5/Bt5
YkMVKxuigJOBsvu8K1H0J2kklCcyw+NHV8m7SrkYx74DL7QzsJ6jw2gJUOFkit8NH3BQTnw6kZrz
JN+QzHkSRDvFD5tolnIDwmnBqngd/0amhTruGSRTsBcL98Hd7nQnRKf52zvidGAuEuy4ojNUGItk
invB1R4sVZ/+c7S67zfx44mkQ4FRTfkriSXqNbhi+UQ848eQ6J3+qzwRQUYwTwj/5Ky2IH6Vl7sE
A6APfsmHAVN9A4uY8V7y7ekIsGSEB+afzJzHzgqxYFqbM/g1waTT/REFUqt6YNvAfvxkUyqHRJyM
Htg8OdA3AcdsOyF5VuygcSTbRezevEtY/2ZiLV/MOsTOaW4L1u/jirtDIdzkUsQXSp+pKjqX3CN9
4Z61wuVEuCYbk88/WexI8olPSeIQvb1WmBgf9JOnllIk2cxKz5dljA32noMdnaFDhGvDsZ/ADlgR
ro8KLct29+7oSXogSeZrMmCIjOIGcBKALlhOp1Cx9mCszZ+yzaT1SCmNzZKzRBVC+Er0ZadT8+3+
ZqQxCWW+6Nrl+GirHTAqW3bw1Vws3r6OVcFlC4lmQougEcW6ZSi8oQItOcsCkYqx2dipxzk4GvFV
j64NdgQftFfApfSQwICVAS8C9yKYSojFBjwqoRbxvqZtGxIAAj4c2I212f5ADkbqw0pSx/nsL2Vl
6q1XqC1OUmEumLUDJskGFlLGaQ9ispgkYLX4nbdHwdV5CwulpplNTwCmXTNlb+ud9IH8B9LKyB4S
IA7fw30C+DgMEtKNgsVy221qtFx75gmOBBikMMJTF6qjbKzGiwWYKbnVaujh0/wSgj9/MDeezEQG
uENyBmL0u1+vh/c+gyNsY9Ywvij8weR8M/uaCjcRfsJOaZs3fwBVmOK3I74i4prAU5TjqTgAlh8n
1DnzcY8iP9LZJKB183P1PW6EncgDrJlvotVxvkymDwpwKtTyhNlCwYOhCfPOGtIZQAfJaHim4prY
FVaJEzwtOVLEweC83KRzPACBQa06zXtk1fZFFev/onf+cgXvS7tmf3JbtxHP/k5HAwAEUitQFDbc
Wn5BEsd0z0IB+q3M4gv0rrFpbO6wpA6MpimD89/l/7QpfOvW64wqehnoZijs4hciDL+4JUQZgsP6
7W9sABw7yNKkC6CR93VLPZ9Wna7o3fE0Ig0GpJ09qPcvLl496tiHNRSvw7qaxuAAY4b2nim/boe9
ZQzy8t2jK7O1YbDEdWAU6BWhCEaY2gqeTm/T28T8IoH3eK9qesq5SkaQybJlyq7ARJCQXNY3iW/x
Ea1xTl8RARxdGOniYR1W76BOCYR4kHlECDr9thfvcYxFYQYVGQrZ8dt7jnphi+FH0SM18g3r+aZw
Bord9bktzk4F7xuVT4BSUV9q9mDGF95bDRhUov+2EdNJQMgglHGMlcPKgFNAsB7LExmYTux/AB7M
AWsh5AbAwavNyKc4nQyuUCb00YLlyVJop2QCPd1Y0VDvSLTzZY4W7Bh6aeE8gs8L12bOEXd7gyDY
nijDSpdUUbY+93TmcjE08jsnPIg8YsrL8l9ZJniV7Kt72Py+h7eQ8FCpkzWjMgH+DMYxFripQ9z7
vMXiiqUWUfVp767Em9j0A7khOw+Uoc3XY9xQjArPc0oCt5Sb0Q3Lwb0xDnLAOv6y2go7G+OL959N
7LCRdNfgpzwGXqZrJYBVenUK3XuQYtC53jG2hEPOB+hAaWaI7of74D/Cx4rLRTeXD9jL4fc/ARaM
BuVf8pc0vnEmdf11c0eRiLAaeswTMU3KYWziCgxYVheFEFYdG4bLw+mp5IP5BU4icoAMDl9DcGsN
JiagzZTQh1tUDaxi4Vl15CJxoMIb2DeXsMUyMs+KPeWpWPOf8ZErVY0I1IPyFOCTGJaEPa48v6PJ
9m9gS4nhw08FGWILUWTusKewlTrJbRsJfgy8kH5dAUUtMIbKm4GkCRceUOQogwfKbELoT6Qjd3zY
EOyKXZLCCUnxORhwA0SGqrwlgQeVrKApA/1Qdcb5aUAzGB5lQ5XQBgAeMIr4fxoHPnQlAhzBFUKc
YE34D1drOjAu1BhLi56LEsFoRgc8bbavSu0SxpFihpBJ6u9X0FukpXHDkshQEJCEFBUxtpuScFCM
B1okXBXoTnPFHZyiOeQVQd24T5gvxFFvfAl0GuwzFpNI+oNhftzeogVWxsLYD+iuVLVVlOPtR2xj
whgtF5uFDSvK/0IhmFpdJFsJS8Yr/c2oAm+86t8B5Sgckr+zycGG2gFrIZB4AOxyo51EUzTqhKcQ
E0R00FQSSTuFIxAtHtGGMDCEucE1oCmCj1QYI7ugqDGBhkstFMD4TYkSBxIxXoYaJPg4x+FOmJOS
DzG8nIMIiqqkp8/eYYMKDow9bRKBZ7w7Qzxufh/+WfYjOI4ZokLm4KRB6mjB/D1QKGxP5EjEamUi
3fWDYOhcYSOcFOlD2anT/DyHV/Dx522OkO8v4HHstAsPljvp0bfE2Fm2McRWQE+VweNlB2Mcj7gx
kwIW+CiEOWqB1PhMyeiRJ96DoTIQqKBXi5xRhd1Qm1CGQDkjeRIhErVMtEhZImYJihbGifZUXYlH
e8UeKZGfDrmCd/kcXa4/A08GU4LpUBn1J0SrTNCRwlpMghKrAW+QmQuIdGEFBxZTavFsKfQSagH9
PtA5g6KFTpvaU6UnLsWSHHmyhg9ke/XaszdKUR/RMa9EawZQBxiRaeb+jRk3ZmuidscilKAWvaiz
o4vWAhoa62yH4C+aVFJXPQxvTn32xI/YLbozpQlF7zeaTOphrTkvd7rK12pgR2HNXnVdBD3VRMJc
S3qrNLBRvBVJ1qndVhppyLXsH0FI9wQMoQvHUmrAbXsh84uVhMN80gx3op3/QDV2j1ZEERIR3eeg
xIGw5Iy9LjtEVoXNufNOb+xPBzGdNlU3DJIz2ing6/I74iO9wGEl/npgnAhDWJyvfiABYoGzEH5g
ZIBnvp0tw0kKDAvVaO6Fni1EORsaAQB1hE5R5Nul+4pgsMe7GWrh5amsWG461bye9S9HQoZbpMda
WrW1j25MWASS8kVKhvNWMesDjowj7FcDXS5DEkZwWbR2uB5dgqbJUKuxDwvNn1HaOMBupiGVk3Le
/Rw50SdaTlUAdSsLaf4kIX6C/ARD9lVDyczqBk0KPB1nh9ILB1/v2fqtzd+s3FgqzNytuZ1e/B5S
aIXxWAmYbnw1HAWKffdOm1TPeY2hxYHMf6Xk01IGPiHPA7ZiESg2eG9RJVQ32mFlrRZVK8XVfIHH
Jjh/nIvMsNIVPeEGHlYx8QJz5dKsNGkSKvF1Am/HQC/S8WkBMg2RCFgbeprfIzRVWv3muxtr1XB2
6uqKPfhswwPDPuk+e1vPlWza2z+DfcyUxQ/4cFlKFRmUaDQrrq7GB8HytGPCh/EZhhi1WfP6o8+v
FiS8gO/B8VtQABEzayqGiLKsltfxqFOerDPO678UcgGDZX50qvBKiQEuJWkX/MuoRo16SRgM/0Kg
qfY1/WdBy6Ny2PEeI1pPUrMiHmg6103Pq62btCkkYOaje1T96++hc+LBovcw61vtv6ILl40tgo2n
+vCFLHGEp7mwmJRKg2x52ylMuKwPdaPBph93ZoSX/4oqaHbMLa1C7iV6PP1LH9PyP5rOa0txbAmi
X8RaePMqiwQSQhgBLyw8wnsKvn52iJ5bd6Z7qgqQjs5JExkZOY3kheGWFJmHunrTGq0A71y2Gjfi
I2BieTL7gYwgRCOyJWhZHlXidn6ZB/ejhwsZpbv5NzW/U+LVRnhL4Hfk8ZfhMcgYK3tse5dC0mVL
uQk27F7lraDU3i4ocJolGFvNxtf5evmzeaobR9i8PnNYg8L8CMup5hzt99l8Zy8HD4Cc+7avg1en
OCtT+j3StBtQ84rekxxB3XIDdayslsKjfYvO8V//Fu2Wj/7NU9MP9YMRM23Ygl+U3Rr0Pbwq9h21
pNTclekr3CIJungO3xDS40N0iKAGLZ7n1gvci6m7wJtbq8SQM7Kna1BthHWKNB9a3dzX1rp4p359
rRr/084tKnSWUGrHGcut7sP9bBPfvPcwN8oPH/0j1KQ/CJYq4ijtJKZ3ov2gAG9L5dxzmFtwRRzf
9m7JK6A0FIzoQm9BAwkiWpH9u3eMKj6yrKCs4WZMa4hdHgEw06VcYTSdBtYBNg+nEDLqnWmvhFYW
vhxqNLKp6ymHcFRA6/RGq26ext454lD0VHXOaJmWJocWsRzE+hwUCdAA4HFka4UBsEs2zefw+bUp
mVqM0PIFXWFo/BI982y6R7NqFTtQ+j9RGd5eOqAP263dJVJTXdaXtRhH9kim0V+y7R1U2XzA/0u7
px5V+RPF0at/NmCSvukJ/mR963RRYFNIlhSeDN4aOJso2T2KsNA5Ql+ekywx4xUQAgKgQCE53hhe
UJu+DwH7cP8B5/doxsyqC25n9nEa3X0fvP8wm3bEnH/TVEeoAqvyY9SgD4fbkDyK79I48XyatFUg
TsSRhbRCxtijryKgQuGTee2GbdH9PoyIvcIlH5W0YiWUeVCLfq150wKN9uoZ568PWixAkVOv5I7H
4vbzVFxI/skF7BgIH8GQKmoQFYOOgN6xjdJwnT82/WlnE5XWwjILFDEYLSTiokS+EPsClB+cJWdA
HR0niuDm3buiS1hymQCpxhgYA/5lyJVu+i9G6UHAc0/UKK7tKvU4GMhGblgEABLyr7y52DuzL4DO
maALlM1To35UsyPy2rVKMuUO44ib6CbZ8JDK1jfUgMSG+QdX6ZSQsQ6qY9hsFKNa5APN+hJKJ9nQ
xiv2K/YuUS/FNsmXjNUtAcMwoSdhe7A+olQRzazEDxKGSa4C7ShdVQnlipgZIVRc0JkOCIVUqmFQ
9nJhgm0ik6mga40wHI8NKNdt2jnaLrBYlLjtBYAW5HCCWzK7tvwELddDMOa90+syqm7PtLpN3On/
UCYqhvakXjeLBHQe5t6uNS+9q7vtUehmV6k6QXUa6yMGeBl2PRaPgETQ5d2AoAISSUZEAx50YBIJ
joddaKN+bX+pEt8irAvp5Aa9r01AfbB1VNGYAAXDNHU539aD0gFE0sEeqAHODI1wAQRYQBABHg2I
WhUaycbTft07fa10cMNEU9AH6AaV794HZ3c/ocmgBOpEEN1R9ioI7thkjLWmnbtXd9Ml+7SeeFZq
6hIci2D5OxeH0+wQSRQJ9PFIOj1QzsAtKjzXL8WLTXBq7eYPFD0jMLMwHVQu9o5rfDF+M2vRLtp/
vb8tucadd4WtgOZ9BIaDW7JKYq8qTwa7wbvX6Dy8IwKHGwHSBfXLxcydDqd9UdR57nQuXnol9TjA
SVB0B6DOQ2x9ISKcg0Nvuzd3nXP3sjehsOB0O0UkKSaCXbcm8eGUpBqWDryW2uDhAzQqPk6pbeHN
suQXIggOZ9MCVrdSsq5fRZt4SjmKeKEERdDIRCAQMg5CzjYowPm8RPgr6z2otbA99rULKeQwhvcC
o2Z/NHLU/ijKecRJDfLFtCnAl+o+nf+A5FhNKu5qd49YakBwFX4pOUOlhvwQ/lASoBPuYuoff/nS
t80b4ZCYtyauwYEWxX2ogHDqPuCFqoX/4GwmpdbZv96NHW6YuoEAGBhW9497ABgQgH5kzRoFyNlE
I/Rfs19fmNxT79xVO8s3b9x670mjbrzgihRYkw/Oi5mI2HvcInbRWoCYPqz6eN8FvhD6Rbknus0P
qHwACyWQOD2IX7nZX828jw9JFamDHadk51yAQvJ8Xmrfek/wQeU31ag4PtFJmwa8DSg4OC4bs0ax
Zc62mpSJPkBa68aZdpcciw+9pkUYsaUWiWEoAas+mJ51drYdmm4H3CmhhOJFWmN6B9aTaeg9eOis
QkHU8ixg2HQfzcO8uITsBD4j7KdmVgKwvxex5+RLULQJpu1L8w2gNC9HVdwwFX8h2TB6Iua/wy0X
0SIr05FVYaOA42Ogv6AUc2Vs3kj02nMAPDxIA6r/4T4A1OTf4GgsgC+W+w74kGCIubApRM1jZqSZ
CA5RtEGNklGydI0dmnToGSsIbOxW2ZUXwwevw0Nf2xP6I2g9B7fJLL72bTQFSEhjgCm6YYia/S/8
+82EviDZj/LFOQJdXGzsxxdwhCXNgD1sSSMkyCOua5jQcstRsWSUlzdyWoiZNCxXQnCdW8Jw+d7U
S7siRMSqwtLX6m1RjQrUK5iU/cNLkn0iWpXa8wo2JgMeKI3UYli/MltH4gXqExQ4gLEUiILWYfj4
A6xs+UiECgIzARRChCWKbnVgOre0RYMnuIgKQ5hAs9FqgNeInghkTxIO+ETFBRAIKOHrTvU0WHw8
LbxmyuxgyDvZFJZLmDIRB5ByVl6ZFxmuxzOlWsBncjoGVJS+Wf8B6XYPc4rHokhJ5l61DomcTGo+
x/QvQtsRpFVqqgdI40MV9185nUJ94DktsfcVI5j0VRSFm+pGi1iRyESpw4QzTiavmoggEVq+NsDY
+Bp/78Or5SsmjPlLKI8QYm1JYLP58KrMMzgAvoHgEYP1U55K/xW5M/pYMV06/i6aPLzXS+mIsZIz
pFgtO9cXAZ4t7JDogLpkRUrgsEaL7AFOaQquorxF2TQt7v08LKO5qHK4Iy5uxUHBXGI0ZXTtdKIL
3zoHXKHKLuLNYNdbGN87lfACZ62WVFqdN0jpeyBDD1pFJyTnEZcz2HWo2DD8GHYIaUiiqP/p1pr1
VQ1jQ5TuVJoNEvMXvEYcBcwALnkbKZkFHpuQC1zgS5agaO1bh/FhrBGuKFKgaMYMNebYanCRFv9s
TMrwumhLBKZAF+zfBNqmWP1TFurhHcNGR2Tbqt1YohmJwFySG6NNcamal1WDnu0z+ThSNDAXVifU
iDedfQ81NObPFJuIUSQ3JjleO9Xk0X12whtfKIiuc246fnoXqA7or3pS2kcjyko7NJAg3VaUID46
cghtZaILuyqCClOzhopVHuEA5KJSgSoI/BZIgjsFBCNK/c0aDWB/C6X4NbpJL+a7LN7MJ4iJZvJK
ZhstTMriL7eSdUqruSMHl6Xe/PJQ6blApMCS5CDSfaDqxxYC3QgR05csedx2mR6v/LBELj1hvmly
sj7BPQY+J7ahrn323/E9hrUJverWBzXhn1cbtRx1RAg9uKlSpUC8aj6WsP/ZRKsGqWPWXwB2CYO7
R1SyX105wl/vQ5L2iEpsFYKfCnWfSot02/UmoCrI4zNxZ/WTA28gDKZRmw0k5qro4L8wxjmgJXTh
JApNC1XF+hsDq7Rp1ryh3V5Dewdd3kpHKr5vqF+Qq9MhLauAOH6pU+rBX5Uu+muEgI4GUAlK0pmV
XjDKPKj9QrD1qwFK585ja6nzCuVhS0DldFiks6RIlp633+Gk6t+HacjkuLcFoftsVJEhLoyOyK2c
+sDBTFi9AAVRVNMSqZymgaplU+zSF7wllqHQbjjToaKwC67wCF5Qm1OKtYXKU/ME8jh2i4OG8yS1
CeknIqqokHDO3sM6WkV9ktEqEwjWIPruhq6tNN5AT6wZS+EtD7pUhY2m9LPgETT0lfL815qo3+uA
yEtKB//FoYkUYF8ss34fX2rkqUj6cJ5vxAnXQLB7jYMoGyDDi0flycrpvZJ+/w7S5pBmIcX16agD
vOLmAlITL9N7UPal4S53WDc0E1GlLsX7sqXQHxDgM673S2HWGFoKT4laKn4tWouGTVBwgB3BgMOk
j+ADja4XdiLxDu9xhYpG/oGHNNA43IV3plMhU/syWSyKquYb/kbBfo+j28dSfXzljPZrySdthijU
dO7MJ1lUu9nQYKo0hJkhNV7a2gc41XbRZ+iwgyAUo3Zdntf6cWRmHlR7/rVdblOrgtH8evMpgsuN
TNAudQpAn60q1VjGzAwkZIMgB0e5AhzFwJqdfacQOS4zE8U5jbZoNAwOEEc8epoxxjewqfLH2C2J
1C7LM3LfwxK5wvijpmEPaSPcgFMC3Ltg3uY3hP8c8O4chhax3LrkLMCFbrTZEXB/Jp+Q9CK6tgrj
u//p0kbQrUstLN4GfG+Zw6khEDC5LKpczOLQ3gxrkvwuojy1eK5LELnZ7ZgVmh/rAHVQPZ/mJr68
aEb8jm7tqp+DkkVdAKCvQBxc6CNRjD+Axe7uWynNaCQdcX59BFfDRLO0EO1BlBn/A/6HUgt6d+La
MLXLqq1uDFUDU0bImtAWAjTIAAAnE/uY2LwZMsPYue24APTO3361e18zDZv+/Jt1hY2nRk+w11lj
wSmoUnRw88N3uAHFzM0Pi9s4l5By/JEsqNzOGn3L3n7yJCD8YwcrsbmKwqE2h3O3iLJPULZfnYtz
h/KCRyb1gMEZlPLUCb87s7iz04DoCOLOFyHNiLSjStKVK7viCNB47BNxMmyHWskn4E3cI2ptaJay
aW8wVDizGavYpmzNfm49g6Ov3zsStFIVoYpLjTw3PHCIymNAkM1A/IkfQywVLYIGijplQkSElyJ5
Vuwi2Zc6n6b9ElkYIJxKDv06rUj3cXWZEkyXLSEHp7W4hIXJtHl33hFjk5IUfozycMVKKobs3UdS
9UiFKWcoLlIipMONVyXETO0Sp019f1+DBAoiA5YC+gsP9gjOZaz0kjphCSJEZO2bwY0CT3mcNfNQ
WiHOoXQIokPqFrtJxEgC8v9fmKZilioap+TWov6xgDUydRYJ9RDYb5SRCVhUTlE8TRQkHCCm+dSI
YxLyfl9DRJWAwQ7CQtI4IJNEUkjLTb/fJ9/mVDS9Bkk3nwPLQCGrvqmSIcEKOciZoo/wZVoxeGz9
Tp9akQKfLc6IcJFEnouH+0MfekzE6FIMgkfO56meTBRNRVs8hYwMxZYqzWkNsQnyFObFsdJrmCNZ
+ZsftrhgXi18ALNlpt1vK469xcqLY4oW8ZEdQOpM4Yc9uV+piYoLhrKmQFi3ruos3C2e2JbmJz2C
rNTtVaMHWjebrveaix9M7QfmCutK81Sd9ilVPUpqxVIfbJ3HkKOOrP+akhGy7qoSERdidC9zcSk3
rvraFou7g4qrg57izUYFAnVFGKV3K7msoU600aDGpNeC56gW0CJHJe3hL2STU4QoRG4UPwguShto
mbeEDgVDGdgXUOeZka6OK/gG5wGRAM2AZZC6+lusDoToe4opWQx2J3QhpM+1MIAhPDiKd0tITlyy
QCElQNdAxUx42BCfOT5wvkhTFmULaiisaChFlP2EBuph6/eEeYhGTYKjX1XZ/NIS7+fPWFGXE8Ey
hX20AzvjNigT8nZ6R/6JJ6PWcrhsjVo0oHc67FsOpQFSw4VxMfCDComqjEoqjiZESPXJld/svZzJ
XiShoGSn6yDppl4OzMAdxKu42o65FPgcYuaIyIotpTNc8JcO0QYKCY6HB0XRsUZ3hXD3AgeeOjaV
bGggpIvV9qkZUfcX75Uv9kCOfPi3JBDQTO6B5tGpUwqeiCv7oqRQjgxYIUAybRFeWeKsgh9pnVUm
q4VsePIzc7Wi4pAVIvlGzq7B9/iR1UWz0geqAVBtwLVQT6zGcdPvaeVhdCeiJKnoD1YU5jnf+ru+
MBq8nltn2SvEDdwEyEzVo79TF6SdeEj07/0gRx7KJ+mz9O+yR4vnAvS2nSCFcGtyfdx7FHGKOOPZ
U8mMxEZnbd7X6hp/tI5iKqtYg3RAfxzo7wJwwhDFlruP3AQdlHbGdr7DpC6TWy1+zz6iNAtX2sco
gSv6+gnBlpGMM3Z71ly3CyGEG/BpmR2+Y6IYiipjCLIQYh62KOjZS6Nxe1zz/xjCUHRQ6eEfhjxa
+z5EZ4Tbhe3euQTo+SEy7sxAf80uGcuW/j2iShjf+kBJx+hP/WLBPHv8FSr014ZOC77M69/WuG6c
6MXVaIKrN8u3Z9BqNU98avgQ3G8ml4m3jXKuagXirk7RgGk3grHe10ccjWn1qMPythqvDm5q22dP
IqcijNs2KkmECYh11Q0/5Bc+kLd7vs/vz8LByWaYiWaqf9C40E8GWct4icpnyLibhdtmQjsKbkh7
M7IHfBUdpYwrTgin9leY6AK/9TTtMVqtqB5pYLlv005Jl7FdMmdj/iIsGsVYp63XNNy6sUhqpsvA
mzAc9Ho9dP13aL2suSzmnG+5jO4aCemmSen+aZnjGQ8CoVb1/bNWtPVzr+PEhbW44gJtG2Vcqs6m
7klytldPNP/s0Ui7J4mwc0r8RdaGJQ8RnYWDK38zWE7Wn7EROZ918FnFP3tcdMZtw4Vo6LqG7p/5
7SjQNwd+ONMzSKM6XHceWjg7MEaOFWSsW48pp1z9rObTT6BCwHjcxsFHCZo8vt1jRkyvZ/osC9cT
mgOfpbbXazIhqUWxAie7112jNoVEMXNaNTyD+ZDI7bL062ZTD9g3/Z5mzSAvjcgiU5/MCpLzfHV5
+QyFIJx0FLWTEBE6RAooHJxsMLiMq9+jqcDc0EsVafashUwijxOl5l5vMJv5ekDa+CoMqfdBmgFF
dInRtETcVtd6QY/iYyy7y6dpdS0ttD3W+Ftx7BneYImwra/ky0CNa7udLF4sNieWGAO72uyr1Bqo
EitUiEIV1p16II1xnYlDYxYDvItuHaUQWmWhhohdIyUNaCj8n5bC1igIOh2n7/Xx0JeEPzuA+UAx
EtWgF8oYoUmEKIg1ovgfOP0YJA8T31wRHNlYE1lI+RKlPSLZdHD428wjxbSER5hSsVuw5DFmDFKr
OFvyUnBtPc91XQxXVYQP/p+o3VzMff4aGzHNyCuMkyodcjgP4iXqPz7EpVyQsH/qluse0I0x2Q5u
UjXostFw3A+6ZDrVn8xW7PvajhWdUzRgGFmIaZoNqq2/YCeKvQjrswH7E0IFUwLWtNbwPHgIYdt2
MaIkXa5rt20z5BykVrPnD2ahafY0NoE51WK8Z0aH5yPkSa04CtQoAa3ieAF/lN+lG6zbbPKOXGcS
uxhm3CtGlhtphxiYdU+khy7vjd1su2035nY5Hmhz9Xp05JNRMdhwgNQWE0ywNtL90q5Sa80FqetF
RODU4cF5seFyCmOmwYZ3dYBmVOWb/e+D6CrhjiF/jccMneQQCfZvJ+MES6yFUwMAP8RI2eHRY0Tk
SC34M8AMOqd/7RGZUPUX3Szb75lrVqvZ7JlMJp7JdOx4a9nqNnJzL5n5RBJfYxQ3f4sU2vD5GAlZ
RaZzwASbga/OBvTSzWx+MXd5oSzFJeomuVDWGWuKRGexybxeVEYYCAn5M8Yn3ppP8mqvVLC/yZR8
AWz51DJ+mxHvrk4W/L/hQZjN9hHbzGZFcd+Ediy8vBZCb7twF/66VP70Cl/ZM7pjxHPqZ68FBcK8
J9XKXDeNZPTVilPOHvI3pttF35AllPviTtmTnAfKSgpl9IiBkinZLfDvBCDqMZPPJlolCOboLiK6
EBQW7s2M77gZEITCs67DoFfUAtltILj1TJmHqJXsQlW1G9FADIGJyPtDS7HCZwlTQBF7xxAZnMKW
UyhySN3fLq+IDdH4QA94U1GZKFS6Ku3Qn8V+GYo6Ilr1FKFZApP5hkKERZREEfEOnwrpyo05nqwo
a0tYvoIudrE1DbdCdUC1SIEU2vsRi8pk1WyZnk5GIC4TSsZEfCyNImvsAYG+brphRrGuiPKUyTGn
OR5K2IUVIdHj81N3JS7rIhLLrUjxFJYJpuRC9ZpgyUSfyldIpbA0TwhUoVtP8atIZWRJRWIrRVC8
kIoBoR+gKqkaq9WZi/d5h+GiLirgFD0scodGGEMYFla+8WWvIt1ujjWnG08qDJg4hc40ePKltgoS
EtqxTtYc5YRJkIYTB6ol5lBNhnrQ1DJgrPOIaKOUWZZZPIkBfzQJsxRZV8Icv6f4WFTbOrEqeDvp
HYth8zzSwWag4E8kAS2XYjMF2cKblQOCfwdcMrRjXqGVuFqLHD+fko6Lj0csSkcmtU8RDFU20SMW
BUwwNowU6HHkJvQdckHsiihSAKHJE3Sw8aVBc4yRyGs0OqNo+YliHurkP34e5iLhjCt4VV+W3lse
6QbjT5emHavwVztNoSVPcvF791O8GcvxaVw78w9whDtD45P037s/WYRMTlhquwymsTTAglI9Vhks
OCZKguDAhDsGKGTf/BhYkQHSh3yb6eeaiieNf01BnzLgRIPsiy0M1UazclChXA7r5pDYYIq7Pwz4
FcSJnhDwkNV7M00K+IUhA0HlbZTeRG0nl6kxjPjI/IJkJjNnT5zAHCU6sg6A0pqTkeLyG1YdNt/U
XF6skgFFbQq+A/5KhzcUYMRVKJ9/3CXjLASSd+n1FtcNpVy7Dn+QN0LZUWO7GDuZfczg6iCixNIr
UlCMcGHii5q7ttlj4RMnTLWwX+7Jv4Juazk0NwFRehgPfwFN+w6TXHiIQr0ZpcG0iCKGvMmkC90D
pLtILEVmYw52eBhq/Dkrz5ARbor/lBtUqKjYFV0Y1gp9zZ6Q5f8bQ3dGOjrYPLZP66Mdgj33e2sN
nUDmum6jh2CgVQzCOd8wYYKWMV1h0ZhpuqCESRU+icrIQ+O5X1zNuWBZFbFlHoEfXfSI+PCeTyGV
oPlKw9kRUs/vS3qjmrms6QOEujeyjHa+k2CH0WlUx6QcmmQkk9AOB7OeRihJIFvTPypM51EHnWZh
aRojjCQ2FTME+NnG4RO5oawPkyEEeKqfBNQfkT9zhyg7picUV8chUYcsA3xcHZwCH5hHxKlEZFjM
diFNeaiZ6r25afXTZpkAA2bYKgyYeTJe+J4wFTJmGCdlinqoqQMb6xCsi6ypBpxIVvsyQdiUxwFp
JRvLeQfH1IZpMFD+wLSLe/PKVAFCjEK0rEXahXVa2s+q+YiHytg6NlTzDpPZQs2buXQMR+AJs335
DuebmSv60u3ruGXLwSBQhgkAASo3mfSUKA3WayS/2YVvo840HapJBvxMnjLw8ZO5qyJxZyRWThbS
BkyZ1Y959gxaYpCRl0e5WzuB8Snsdc4cF8ksGR1nbpmX6JwoSYIYZWvjsR83DrAoRNdM3buXJWIh
c77fHBKtCMeTC84+htvRpuUWXEXl0iVTY2c2VUNvxoY3lxWO+sH82QLOnjYpL3LXXXi7yyXfRxiu
y0BgjbuRLsNyuHOHXGGXR9js5RBTZ9JR78SLatny6fOyo2Fm5mfLyCRtKI1F5TMZtbXnePASzWrp
Zc+ek+3bg5C8yzZtc2CSy5ACEQLyAlKYC2fIX2PiSLi4FmwG96opP01CSOB0rp5z2lvzZg+GciFY
hXXWask+8E2Zip+J0GAPvgWdwLl3qk0sJM9vreUFVTeuY60Jlq+5DY50rVEZ1EAXXbrUn9j9lm+P
aTamIAlkh66EKpoYd77gtqjSe6OTITPz1PcJVXBuPxeX4pRpjyDC53WgPN9mH2eoDGFHPRS1GdW6
CeYhzYjE7carVQy43FELpaqkEELxmnKjq4WiKZzvIopeZiQfQ2ggcFB4XxyBiT4dTqBSM6/fR2uL
EXlW0KDAA08RFz9BGFAZDrNYKWeJQy0u88esGYG4wqgBPqwAp90hD3GcifQWAphPGWGJD1N1OYvW
WuruQFMP8Tw6GAnFuLaUKEm1Xy6LWF2kBZFzaG1kkURlp8Wy94PfuEBuUAioej5Saj8bL0LnCopN
RAA5Ros+bGNJYlZDwJTiGRKxjTCoFJ8u/Vz1xSeLhdQGaqgWERzp00FUQZ8Ff2r5xc9VnJGhW1XL
5YeCWpVtxfLQXKaQbFZOgZFSMl2tdD8z+4UE0girKVRH03F/1XSUN9RULnRd9H2wK4I9BSq8FTJl
Kl5m4KvuTbGusDiunsuhyfAXBGvH0GbArwufFJJJ0MZ7kFdN9TZFb0Xn4S8qAl+MQBZMysiSpv9Q
cc5S+Z8HIHHfxeqsxsJLwvfDA+vmLuZ7tKcB/UWQQbqBG1DqoDDl7aToHuyQDwg2Xg3ZKk0Hvq0b
gWSXtbL/x6x6MykUENYoiM2WQyKifzicbaZCCH8V7egqAtVF+vvRnwUBycP8fJMaXHiEQBgyoEye
4XBznXk61Br0hZ7bdcSjk0UylsJwRTmqPqjKhaNeLxAJqEoZk3yHMihksElHpZJQJ5v60BMPppc8
MBNKPyn/nNEp4Y/fRNka+sLazvoT/cuzdIwgOKhxB13h4YM4hAEUWGXKwhJOyYah8g3pMV6TK4YY
H0JkQvEbVyDDjMcx/YjdGrO9tMfUBnwkbVJCT8rC3vntJcX8xO8LqUIrRZKkVs1N+2r6l0Ub2MB9
SCpBkjzxVA2XvLbGN65WAVkoQeS1AOIhABcwbCQcMd8rU5d8ZSoQPAkdBCNJUHKwxnaIEUWDiNmc
JKNFxw8H4GCYakVxit7Waxlc3PRxIVvrD7C7mn7GX0ls/0C0ZnrByVwyh4qHpZlbW/vmFhnaqPkN
GEZZVsCewYF29kEJeAcD21WskoFFcvoPTCvuMzg6R+faKTNmWfO3ysmB+POIYZeTkb/c8IYYf/6b
LFcfS+GV4A97juw23k1jXOXdtbV1IZoJhArp0EJ6W/54C/Y1vpAF3xDXZq/XM4gB9M8MZ9zIwBxI
T/Jo9QY9xcE7P0MFhUZs7WKL8Rtuz1/f3KY0CQQWHgxEKvtim5RaFEiB3sTfRGiMXvMMeacso9QE
64zGkoTNaFBIqfkAArGnHhZQ0JwOOMCl/tOVmZExkzFWGkb6RkVBuNPECaxWhrPhr1pW4CAHnhrF
1RPavAg9KiCC+NOnRbsO3qQKcwzmm1TS6ijT3eZUClDJQ7RFRQPZBAQTyCCUY/L1AnTO9kXZAzg9
MS2825VALisnH8yD1YLj8Ascv9mYEyeGLgeHISfMtTZnIfk/3FaUzWD9IQxLR11OdX9xe8gKf8Wy
rP5H4ifbHYOspdBpcGPcCsp6Vl+MHihX8Dd0IOTxOuhxECcBqk3wKiqF9LF/MsjKNVk28SxFvg4m
uJcznKsB9CHqn+LqqW1Nv4oac6DZEdK4nXSq6gyDGcojeEOW/COF1FeKZnLs9SvJnI9UZ4kmrat5
UYmsWBhIgkz4kIl0eRv03cnFCfNDIVj8JhEtoPvwz5yWiIn6HYvIhlbXH/sC1ePDO32dqiu2lORy
83hMWRD5zhHmQ+dsqL49AYiS46VvRK1q9LH1+8qg9UyVWuL7uTm5PFLAzlY8MTJhaE0uLfyIBm0I
BnxqQ/Rts5ADVZblluRLVBSSiJWehUqH5JRjKkks84G3lAKdCrDKwvUb8JBVfez3t+YnnHsEIV4f
gXQwj4wSQbyi2pgH8kJKrlhF3aFyqhFpqyDzD0AFfxVUhOWn/GUutM/kCfRvFP1Fn954omngPMgD
yGbLluEBpu4YNyX5wpt1trNloaOHRk0GsWq61IOQ40Rfj+yz/s4YIqvRU+sT0u4Y5BoD4u/2qa0Z
3Fv6xqV5Cle5K8ue66mDSu880nhuGlGManBHGf6NXqIILC2wRBRDgMkxB8pTUAQhmGOKIti1TOKU
6FVf3TofpaBxudQDxPIv7/5wRKQj4qwk/iA8UHbM6vvCN35BnA4r1TttX+h7++YRXg+/zkZET9GS
EJRaTmE1seumUGnUdJgPapD9yrBxNTBk03y1ofuEZb+8fqOa0LJaTasVUE2mw5LmoDaUHdqc8kh8
VP3r7JExd6+86dZEYXkTszmP0InUP/RA0erWposRGew/yEYVWpU+aMmKlrUPXzDU1euVhptYnagf
Ts2fJ4q1GuCKGdSNavnDSsMa/Ig7TF3t7CKNIh8aWSWwJQaQGsN0huDQoWBX4iOgLC6kFAfeQ4k0
K1d2dzkZAnYvXB9FWnN0KoabZpGmr1ErwCsfDSLOETZDNXStnwKeXMzuFzmX+dOxbKZkqmQ9o1WC
zKnKapycX63+DhkQSoFiJUw0Wow69JgeYjhZXWcuXYQOytb/KqfYB36Bo6ajx5lAnQ4DrTfQNaf2
nMsAC/xpoUw9yV/ohKqJ7IqNkg3TlQhbWkRuO2RwhxJyppcXiXLAq4FB1XDxsBP22gYXiAemOFMc
lXsL1SwJ/PxKU7fK9dmy9zQRZcJwUibZZjfwh9fJcogVTc5sIEhwGYCmz1eUfWvBZGdNZO8zwqeu
SSx2KMMcXpVDhfuJaAyqlB1T1aXk5wmc21yHKFSLn/LH4qeAq0JpgypJmUp8zc6PwQBhEsvE6FHy
6GB8NZQG3G2ZbpiocRzVzLZrEzyqcKnaoiIb6S9V7L+4/mIKF9QL8LL+DRaMWst/t0vxZeL0ERyX
DFOIpHxoE7Nprg+RPFYkGR8923Y9fh97pkeLA5bmiddfYZCgdEmIpRFnUTxhP7ySFJJ3PyOCkFn0
59keyCgbvFgrzXvpofHDL11wkpks0eV2GDtIz2kW36iR1WzeiM3UsORq9sO+05h8xX5Q8RnRlsYo
roDL0LmWwikNvXeTVZkE2awKfAgVIaHUEtcUy2YPfCgig+SCpP+kFEH/7VJlHVMzJQye2W3YDmLh
0kil7xDveM8IaTFBTwqNKKzZMADYZDfwn8GPfDnDmX8cuoGwrp40hlM+CIMNaFuBGWzzAXkEsxWJ
6akowlRMJ+CnRN/OlSdU4xVAnRKroYT/YLgCaQe9Df0Dya2lJ+VUWfatE7eNdsgb2aHBOHklLYvF
jeACHoGOAu3OHBeV0wIapdWYVu6qq1FrV6K7la5dNPC3XjqT373hMRZw4uS3sR1tNgKDk3DHDbx1
VonDkTG0CWKVTKh6atBwR0G70FZT+SMT3858O05tjjURRzqN1XS+zVob1HiJVaRT8+KJO6nmRdhz
tN7evKBlqSbHgA68NXqgfNH8hoGUg29A6tR1yRX2Rd2mcGdRXCQoQysGs07nJAHPvDMXAB5MRndy
LWxjju4+Ke7XoLKpuVPblLpCwKbja67e/zSWsKqQc22bTKEIR63GDLWFKrCkqR7ukBYddcnMJ+v3
n0MiBhiCOB8Z7mAyF4yu86410m/HpBz9+VwBWbZ4kFlo1Ml+Ei2M2GFxqVPy1upF/b1ExsuD3qRu
dFm9I1x9sYwyZUy+8ytD4tUIa1FCoAVVlh9tRCY51EmZ9JU2pTLA/Ef8rMIbaNFqNNWTVJmUZWR4
d9nHuT9GBwZKA5o7vzCI1QU6cDn5pGnkvgm97FS0KULT5UPt62RQrcx2c0yiuxKjhR55NQvJ7JHq
r1gdhGvsTsCqbKPJfF7gLfXJo8DxPGVaCqPUQ0W8I/VeQnbOavZgiTKC0ejlWI7jxS4yaXyGEnxt
OK2Ot4JM0/kZD63Mz1ohqQM5DENKcDspIo6pJZjI06sni21rXaIKz17Rv9znLxTZ60AQjbo0Vs32
rULmheH9sd3gN9pShS8yGE6O9dd6vmnewwlbU7GPerQVPrasEZnEhHtUaKf5JMo+qJBg43iGKFbx
VBUyn7up3QGIEZTTrjJelxXX2Ag9DO1qrRKBNWYRMhbetjOZEBvxfKygRa4LTG7t7P3Rzm39DV3Z
BUq8JxqVDtalGtYmB6grQDAHu4zlMOp0wC14Ej94Quy5XQ9xIrynokykeSbYZbfIeQWzABEyFxU7
N5Rtl3OhqNEwDwn5AjQs1A5UphG1B4BMrRTKquTrhSKx7Bh3sh+Wvz7+YTNPpKRpH4Daxq9ImFIJ
lUhakiSDOEdBnegWTIwQrNaSHYFdSuLye1wEGdT9dFReLIJ8cIHoQLxx4h95DXGS+TH7RoeTMJlL
0U3Ip8qY55EUsNSsPEVrHGJnqNIaR4hfEMZVpReEnhWYZvIC6m45BhgPj93qOPSSLNwy5WMcnOp9
fya7nci6bWwQ9UtgLaoGqORVxerxx6LIrCiC+i6ILv+TcyXArsJr1DsAEtBAbG6kjudDeumWgGS2
Q9lmuYQih6HoRaphCXmAUakHYawcrKG2BMLwGBCVLevSk5g6ZeswX3nnwa9hBJZng/uiFdORxFDN
hnCd3aeiDph1aGnrtZk/uNjTpvh69OOwDJKkEtlO5Vs4mgRx0PewNMhvEZRpfo6CqV96q7RH39HO
0YorPdSelqH7/Y1WbArSVCE9D0Ysh1rbjF0sd6Hnpf0va6b8VA4DN2Awx4J/I19SH/559HujYb1p
abpOg3dQZyKkrqrsLaaIEdAqR48hBjF9mq5Zlj4pdwpdqQuyQrzPb0HalGl/D00Ve35r02/nmSRX
N0RuEvErIczDswOWAI+sMxR8DWpE/4jyCKabolqswhWFAgaCfiiV7cBB8hlOUmXux8kGWlkc7Ier
750Zj0kdRXHln3t1TrbqRYyuMKmzUBcRaKPqiOQvib6uDiMzsprDGYSFthCFZCJz5ZnippLP2xLl
akyB3oX18UbdcTxjRLbupE4sQQ8BFIcZd3+DTaKNKChAipVq8917ucnveypnvul9hKwg+qBO9yLS
bk6IzEuBKHhFSVGBhwrj+jjjcgeVSr5YsQwvfLHVUvYTUyjRsSzRSf5jr5T55N9n15jyd4d3zC5X
vXSBUGxxrHr5xb6O3osXlIPshMzqTbCtOiWrjMdCKCUyFcIh1LwEND4Jg+i04Q4TJhf+Kk7cK3Bk
nX2rSFC0XW00tfFr88iyF00cKumcgs4X2zbWL/5cs5oToKmyn+niiqDmYH0gVEdyufIf2pUARTaK
RAU6uAQvCD8YtVpLHjfzaMGqNlbzAo7FBJ2RM2ETAnwA77ClO05rSEI0XA7fZmAhTbSzOJ19z7FG
w2UN+FElFjmFZbfpmz+iYdKmM3koXwEaBrTV63abH8NiQjKX4fc7JMmgRbS540o6QDOdIGg1msMg
8EQsMkX0Rg0wgATeQnCe0+5dWsVIuPXUyRNYAiUunrTwDK6jO6zRRSOzAgXMrigVQpyEOaZ08t5R
0r1QUi96FyrvVU9pCE8ZMTRI2foGdghCpz5VxE6KA0dq9RS/+YZsvQwtLEyJ9y6kcKOtwgZiX26H
Ajg12J2Wf6gmbbWDy06q1/wF3qyHXABf3piIFDDgRX8Wab5xZ1CYbsahCT6MWmnMZBymxHDU796Y
uXTh2IZElWBDibxBBS6GWJM3o0FtWBMcy4zCyig1SvAyEqL2kiyAdqmM9wtOD0Mhm2UHYc82TZpd
/fQva1XRz/VfHA3mvUvdVdhuphTL3oPFjH/oB3P8vYIk/ggcVyZURQT4a8aBoZVctQpyIlz94viE
UyfQBUyPyX58OwM3BW1SSS4jnct3oGXxn/RFbEkbGl6DNi1AXNWwDqJWrnu/kqrVVYzxogQ5Av1R
GegNeiIx9ZKxNE0bjAcup3ZqSoULbuBgMMtjQvhXkcFF904G2FL9VJlMzIR199larnuqAPMAOGWy
K6THU4MSuCqqU6KyB+WJU3B2GNuDyYg4egOaIlsXzVWoQjWHvA0z6UsxUuMc7K+UGHGvggDqHr9D
jwHybOwZ4oIGx7NFu7AqaTqgYLBNoIDOnKDXAtPJSHqonuB/lIAhD4hfhVx5zaiom/6m32CAiOyZ
pJP3HPV1zd3G2EyoV2ROcRnVvLNXXmhTmGSj+A6lLR8TmNbx3ERgWMnncVuVoBRU9kZtsk+NT2dD
BBfkgrSPZN7LqKJrgwBHXFv/zb72m3iIPvFHs4TrXn4wGDzRt1U8G5dZjb06q3Z2wxKiu1u6dI9e
I8hNbmuUIR52o7ud3aHKF59GuVcI3+Nv/HX//O/NeLFnJylxQa/a+9Cg1q91N/13yn1UpDLrX4IP
wLt0Z8VCzbflWh50ENaYN8YwQ7YGFfGKd20dIIiEgHe0fVAwQ9pjB5G44r+GlfU+OjP7keoME0HL
PL4KKg8FiBT55ona+M6+Mgq5QnF5aqPzlFCjb12TXUB7Y+cCrXJVZ7v7u6AcNtrrh30k5a23kdub
g1js8kgsVmrS2aPb2T2wq3V5t8FjdaAAM9j5r6vxCmDAOcflecmljCkzEYqpHePQuQ4Qq0In4tSa
NnUuvyhp7Fn5mosexRuxksbFrBJ8f+BSVseFhrErMs1bE7P5/x4hyre7u1g5hoyUwiKTaWic2NIM
NZGkArg/EgoENHRdMVWA1vz2J6XtrkqhLCV2T8Ncb+vlesyCqxpFvGTr1WPsR/fs35mPA2zgVGgQ
T1E3fdAXQFWofKGbhBb2EbuNccXH/pb8xKLcdoTwezHPmLZqfwNTWf4PlQGACAa95Jr/8XReS4pr
zRJ+IiIQSCBuZRHC++GGaEwjhBNe6OnPl/T+z56Y2TN0N0hLy1RlZWZ9hrcAkVfvfvLevxna6Cgd
P1gY3QweFzsvgcPYmFdJiMbpGA3qeomvB4lohQaa+2FG7wmEsEhAsqZFkFgb0+iM6lnqXGyptxEm
NbrF8O7txzXGjCO/8k9Wo5Xtrb/8xQfgJ11X24fhHCF2uxiTauxcDHyfk3fHbt2H6b8Doj7EnlEe
WF7137XZaNqdIzhtFf8kJf1T3Gvu6qyQeUvgfMOhKjr8NrV4BmtmRg/SP3yqIqbQQE7EalYJQ7Hl
Xzq657TrKpKRYETzU24iu4jF9pxbHXZN0DS1+wM9gz6FLydf/abXwlmMFsvJrTV/7PklKnVqo+Lj
5qxaaUww4MS9su4mF6JccGVyo7ezmx3ndARc5FisUMqgKcCVawEB5GnU15XfbHzcyJWpwD8Wofxk
2ZcFwlbIFYkAWwSenDhSvbs4auIavkYvjg4Fv1/CYRxMYrv9gRU+PK+wI+AIJePEYMHspYTgmVP6
wUTnOmc1I1Ez1o2nk0RG79qsDb9y4n0PmhXH4+o6s97OiUgE4so0AR8Y3ISQX+JqVBtaXpnWBg+P
3kB4j7gQxWnbB1E6jmWLKD9li8omLmkHZ2P79yar3zvFcQyc1F5E1G2kRFFBJujNp2pwLN6L1f9S
TaCFx1OOqwXJ9laIHjZ/ZNQWPmfxlNik4dEaUDaFp+9KYzBqg48bex7sDy6ALyXoFR8NhxwcABGU
ie36A9qsFD7nz/mcdotibCgyhpF+hVoCn+RN4COpLatqfqMmIAczzNMgKjyCqd2pDOSkpgPNxL5P
dmUq8SqRPmAYN834iVcgO7W7n7r7nvgogys2aQdnsIPO/Qgy/lrl9JvSg2IOg0Q8NehuAfE6ETvS
4ASLOlVOdUCaHdWHxT+SVR1i6cju1iNxg7hw2YqjH2B73eiSP0M9lCS8NpOw1rWiUjtBOY4oGaqd
Sg/SifdKUM7ejjo3iwMn3oo+CmIpv4TxY+pCWx15VoujeuyfEOcK1xeIpeYbuBa2sv5Vvrpe+k/u
AWlffyZYS6HcZVAao+Xi3N79pNGyc25bvSPHZS9lyQrDkgcbJa6VHj1ti76+3SiNhLGLcy6ADwza
rYBaqKamQpIQMq06oBViY47jvc/Snk8v/iO4Ms5qOfIA+ksiyinuJcaqklHRPWY49nJSwB2cNhGH
MDM6vfGKGiAhIMYueqdqfFrIcxnFI0D4mdu+k+nJwxhsjQD9NhaoLyW5RFCUSIjZCWI68bTUlvng
tSm/8/q45t9jpVyyJ7R5/Qi3SnN5yapBhUXgI8/Mh8xLsWKRlYFKfrRD2WM9V8chL43oKMoOVqaq
kmNbonLfaSpnPAs/G2ULUnrn6Hzr/O3u735k96e1pQlSFc+rzpKra1eIgEe19vDdY22+WwcuGAK6
anIM5bjcwVOOehAVjNgkbT00X9gd0JsnWrbkuUKPI2WiWjCa2DePg/tGpUsz/QMmXwntBS7E0Weg
Wac0kwAIjOzzU2AaRuXTu/yccR+kOwseL7vhbqgWpimv5PT20yTKPRS6Ualno2jWhSKTbX1aV1wI
9fvZ0lrCTRtzg/3sEz5bFz9tLyfYCSCzv+DxqBsW4vsJtULK4Wdw5apuHtuMQY9UrTGjF+uvTzTI
mHoNjvMc8g0+kXm/hKL5Myh65oKtjLdc/gAcLz58mO3LV/KJI4ENd++5Uu78bBLT/t4g/v0yj/As
6KI+8RpYRCbtBr3PBDnTK4boVsRSVnSjd+bOaqEZFvRhvX0dCmqtM7ZIKoFp59FzN4JrjY6vNgU6
mQ/SqLmdcZ5WTrgYnrpfs8S9k45tbFTacu9DS431g+HJXq6gJvZnDqhl8tc6SOXCW0JuiRo/SDcg
fKwZlgmIKbCeKQvdnHXFJ/6q7QyLgNmQAE7KX7CJNGEIoALzC64Vc5t98EAwoBIFmua40qn5bODi
5NHxVuRY/r7ZQaeDEhHALyUNcPNJBexoHyR+mbQz8XdQ8kQdtLsQDsgNvA0Mv9Q9xUb/6z/plThD
Div5XtT7MNyeAVsRq0WbYRoSJDZt3+xi9tk8cQHLH5wf/BxLCe29pQB+IhvzH9L7pkL++rodwKeJ
yqHRK4fZPFuX4j02AxlzRbXyh7frylyhgrNCvn5a7BUZq0dvhw1sX5umFq3KIOW4str3RFk4+rXY
oF9e+OBcv3g7olxRiU4eGQ4wiVfDvazqj1rQMzlDVO09eCAmgCnKjvSKWChKidgMEmdZh81XGovZ
w9bgJriDVuGEJp2/eXdvGn1Mqbo3jGy6GJsyGvU2I81Qq2D8JGzmF+tNo1RnMLVxU94+UezBl4lN
MSeS0yGnhapjrjTHt4+9s0GdYk/x1VtggRmqFKFKhcX3fygAq6ERbLu7X+tMp7Aq+QjOJY7QOTVu
Qi1Hx3cNLnT1S1NKIhmmI9YP0zaTpGV3tA2T3v19Ni012c+y9v2XzklMQE33r2UUexvw8B1IPRqH
EawpJ4TEGBlQOS4ENADNgG0rYW2LBZUycGMOcymvOAkFZdndhsfZ9W7+zbrE4SL/V0xvjCGI8z0a
Wo0NYNhsM5gyOPFcRR8WAVEqqDblX+TUxddi9w8LgKAPdg3jHh0HFRG6bPFNoIRfwg0HFI7Sf/yq
+tBQD8E9SBT1Niy8ySX2V84nQYp0Y0JqftkW2O8Xs2KWr5IR3R35/j6I0DJQEYymmqg/bdiZ5bfc
edAW0Pa3hCyC+GZJWzA4iJh7S4KMzXfzNlMCqoZKktLXSeQBMQT/8n28bQgaW6YxHRxBYA80H6qy
KX/FIFzyYpaziqqSdHHYUj3DpkeG1KSu9zB4flsPKvXFLQje0R6vsxQ/D2wP2TlOfple4pg90zBO
J7E4SViDq9geDnUDX39wjgiN15gWc72FqiSUbNWpWvOgo1y/RBdJnQfY4TjZWBCVcCsd8zxlTl8J
zVQz/kLwhARKrv9XcBJ1CXCeDlXC+PnNJ/E1no1myAoWlJgN+EqILKBHrMKaNlZtoByr2li1k6pM
oTZg+lV26RRXbrITfhyzZYe44526MpGptagUZpE8yTL2aVVXKGI8Q5o/+69+FpTxSsMMxT//S1Mo
DAVNuuQW814IDRYepyu7dq7cIKP5F8/kQArK8UZJcOowT0ARAO4xQv8W5nmKQqtVc1ZUo7vLGRlh
zN/SCVHGiluYizrEyCo444pUBiKboyimcIKlxO/vmsFnkwrat+6iIRYFpM6Tg3QkIEFJBG2Cv8Cj
HuWVWJqb1IjpcMA9d3z+Jx8lkwLcjtpnQeNRDWDZVwFdH//CYtikCZvWM8dGJMeDtfAhh+Lf0PFn
IkW2Xy6U3+9qAXnjQIF2pApvJB4W9TBqQLoR6qzcKC779N4Tc2KH/UBIhZ66PpiZ7/6gBgu/w4L2
RslZw4VmhM8Alm4iZWE80+G6Vmo3qw+jkoZHKn61GgytXfAa6ipDLRjJd1Bh93Ww8d8xOk3Jd56/
pdFl+vytDfL5iU2CbVR7RZ0BWSxWZxXXQUQRlQrKRSEtdI7WQR79qe64Fq8v4Hmi4677a4pTWgYY
FnZ2g5Qe3/ijcdvfKfuFW2FXUTJC4sXusD+EONQvjFU6Iq+9YiCAumo3GAeMy4mEpNPriErFSlTE
qwi8Sr6r1STA9hTLohpfbHL0rhzZjaiG97Kawm82TRc2I0rGgTbLjQfnpVCOc9LmXfQVFlteTdbZ
3n5WCpLQ4gASzvtkWgbE/+RmsSBdEdzhkhGzzucq2LHVo1aITD7wMittyAStSPmE9tkRdEg7vqKZ
bVuTZTzymt40TjkeUmxaaEBBRHuZHhC8OjFd3ON7/CaByVgkwc1Jtmnn+E1gfj+ckKIHqsRQoTnS
PbKmtQAEFdATcZ85r4fZ9EIOTgOxChaniKf/gTElzuh3QM6mnow6qjjZCtY/Jri/Ns9VuSceLRa0
GxrwYW7d0RGnvclkVD8sidVKJicwkfx3+BzQ1WdYYIKGNwptJbBZeaDXXnr4qrE9sv/g/XXgWeOt
Bg3kguHF6dtTD3HbIexT+aK8hqC0iVMMQ6pzKO3UoycSDymG9kGt8E4EArNDLx1A4ukcSt41KCaT
LrO+S8wg+qjqJ2hr4TKK1A5yst9yNtnkkLjQHTrHpTp12H14E6bl2oJ4Si59e8x/+9Do1nHhcuxx
bYOz3coY3iHEYE1ojzMB7jl2q8Ny/47QiMO7Wx027iADKi+qZrcLXxhygUupFa4OmRNQCRsXAOtC
zWCAp0BpYAJOOORmvPznZCHtwB//X2hYzXn9CuFMutIJ336TbmPQbbVAdjmvbQTYyeCQIeigHhWX
IjKzBFn83d2NkJBd3M8KCcrosyoRdPIN5wn/iM+d0j95fyHeDogqO2UnX+zmp+Dgmc3J7otLq9jU
6DzXR6ftQ+YWrC0E1vwWC6S5K4Be11uKEFvbw2bD+woC/o4SupZSiOfslVpBfgmZbwzwEU74h0qw
tBsJBNroYIWDtRa9GjGff4sJBChTdjGE0u6i7V+VHR0EquVEcueQU0cWb9fawRQ0rPvsGR+60+ec
Pd9rhCb1758z2+rk7j98ENNL9C3umc77nyqhDY7wIRwE9jpgYIqEoaYYEnqqB7RHoyI4+ysRiNxk
Ypws6a+I6v9yl5GA3xSL1S3o+RQBSat8kX9rkFL8QmCmtbLKaZRB6EjrS5CDrI01zYSLMD1CREdg
TjBIXcfxun4fMQcwcx9f2yHqiyqsUBwPVVBhNQxfDjKNzqITBcNovWYotoh7KaIiUpFwhBNHHFzF
poJsoOItOmjjwX4oW2v0xqLHstcBD4jrwG7O4UbSf4dlq1NJ7IU/ai0nP1yoBf0X0KkIPRJEAJ4Y
NpZC/3ScEExqDx3TA5WHQ3GV+pbKbzSeoDs0HyAbVx2LOgFXePItOKFEqVj0ON249u2QP4mZ2MIV
cfRWK1EQaVnaIuTQoXzlGlYKVhC3wHH4L23z6IGumOYrEKG9izQTmo9oF5smpEIdY2kQof2Hd8nm
7AXRlnlFYxiKfVgmdP0f6FfUNVqTvNPy5TWg1tyq9TD6UK4R37qzmY3bhoqyJ1KSCcVVlW6QvlOj
pCEdG4mer+H/UJr9ivPkDZFPn1FBZzzsnT1JGB5Tmn7DhdMjlfeKGtPbm4avMlu4RaSaEq48AEsp
rg9vMzSrXCVt0VlA4iGIq/c9e08IZRDF42cMzClCjSpqmle6bVTY3DDVO35CbywZCrew7RMbEJ1+
z86tllUflTyrpAO4iSSbQhkFfdVDdxyx6OfhFRFh1h1APSqKVO9U/hNwy8XrvYFDff6KWyTg7NOp
0tWD4+wEO0h5Xs1Xdh+j+gQBgo8zVJL79UzozDkdgd0A40ADaesKwiMqOPMAyAQuxQIaDjx0xVu6
GGQWvv6vRdmD3BNz/DTRLuoEQxyAW8XEHf1gZvBDesj51BzQHeFbUt0MBuCZXJoTb94OueDvZsAF
Vp1KqL7pqKCABZWOIgzhONMbC9qZv3H6yzGKmJZD8jFpSXR1inNBvKeq+2o6ik1rtwjUYG6tTvBz
gDr1LvUvEtoJAuJ85mXkhOGsL9rI4U/2NMZTnoBfb6M5nUBbEC6UuD1muZI3ClxEAkuISAzHXiwG
hB9tnAS0zaimicsUaB5Wga2Ar59ZLALOVouCq1JLBUKQu/C6ABiXCxD8BhzbYz1dCXkBIkQM73V6
BBuovxDRxQNKeF8AD7jSI5HjCCftxGyNQVJ5WiiCopICMODdKjWnyCFRh8TfFFRpL4EUhW3COaG2
yVg7zjcKiun8HTeVy06/EkeFOSxBYVyKAO8AUE/grTKgEkiiU2qDAPO5+nR9vp6cRHoVp7WkEvl1
DsEYlF+qS+uUKE0OkM2qYT8cEmzazCPiH6fz3blDxxjADphB3tDyEAlizb8V0mBHz6vyG7xSjl4G
y6bK4RDV2q4LBK5pobsXHCyESSQqxVgSy4nDldDaRBhf3qOhDaiN5cC0usPHEmJ283bTJMJ2kxSd
KG8qyFStfsBJ2E4FAnwJOkgQRE7C+5kkQL+0v2lSMf2F/X7zP+bQCcMG8gsI5QlqCi02GTQKZhK8
8qAryPQU71ZSj3I6OHEn6EROEK6XbZOGYhxGMk4TnQsti6QDcI4nY9bSX72TsXp4GFYtNCVdgxDs
2SHEJ4tgDxeZllxzWHnTMQodfolqNnQq9pGvoXErQXaofBK9PF3V5Psm1iEHgDyV5IKLwbqUcJAA
xrUz/4JVRKdFCALs9tpF0EOIHQAnii0dRY6SCSWfonztGA15nCOP1KX/1Sz4IjypGVE9rKH7lu5S
8IJ7Kw4eBRb4s3F04In7F/1fJ8eeZBJ/7G5wOo6hF8V3PCpP/qdzxjgWi73JYzTWWADTlF1OS6Wi
f49C1Ex5Fa7UHkstoh94SijRk2+7aGYijv790r/ECq3POJz0TQwdAW020pNjVPn3n0xjHPGxdNX5
9i7heNRX4G7of/yDupZaTOuXwdhrODCQY9EqdSPHahEbQkT70uggn+k5EB77SodUgiIqIGpmSHsq
oeuXzmkSKz3K8+g7Kt8PUtLLa2R2ou5/Px1QgqEnLihW/7Gw9G/9qIrv3Dg5r96GpoKuYG0sEeF5
HSgk6Mo0vS6gIOKAyWeYIBW+nDCWv9BWRh9CSR4xDhIYi1GjxFQQZSS3wCwYbh/NrcSlD3qg1fr1
oZyqS6rLMtt2k3pXWTvIhDjQ8au5g7ZvezIoxKaO7J7qPp+Dw/3wzymYqiP5f4VcDvIzng8IqeS1
1hDRkPhp+DeXwGQmcMsG3A8PTdLc+0SYwh89SOVhqhWMu8ZfT1mP8I9OpO/ivplaxOffhFMjJSlU
lfaigro07npNxxet2v0t60BjowUoah33zS4eCPjdHEHRKCdNOTIinpUeAfdNKjDSYa+fY2RxBdFY
kKMwklu8nFlBen5DIi+GPdDgaDWpsZxOTLXIYB3xCkAPb8ADcrkGroisAp4efwrX+aoruPc7Kgnd
HQuBO/37m2akpBEahzEfjlaAj8arXM+C0WH0ZX+iB6dIRQR1TDW+jccxLud6/p/pyRVoEIeUA0SI
/u9jwf/4eQX6miMN3k8xBh6RMe2sRITZ86IopF9Er85fcedUaMRvrO9A8fgeecpxz7yguyae+b4h
X4bApamiacdkIRri67y5hvTC/5kG7Ed8MP52dr/21RZ8Jy1f4kfI0YAICXGGcOi5lddMT01R24kP
1Y1pSIEeVmBQPPdrKOopVTeibs0RrWKG9W8q8XS+Y8c2CL9FjGcZgygEU3x2bqpLc+aL6SnDMIh2
g9rIgMAsZewePtLXNhGuZt094GXMsWfSHeM0r3boQPh9uYZOFE0Zb6gh0aB9B89dCwO9B/ngDv3z
71vl7Lf7kkYxEmVsOUG5WcGgjLabfDmeLuIGfts8QBmm6I65d4rcRXMIM4aQEq9eKVelNKAaTxP2
vqxuRNwiPqmHdbgldTKrT2C41ZZB+xD1D1dPcivcjZUZXTi0n9T7b5KQiQemX+JFSAGrjuD18A1j
4cRbvHyjJQ6P1MEwAZVSPb07VJwAMk+gt7zSgOWvPbpi9n8fWqnUQxE/d+PjTzmwcFFTQP9GkyvO
pGz1DFq0qL35KVJYBZnQu0TLnvEhW9PLNuyvKywy+cFJpkzIAJNx2dMb67bUlL3gxiCgDM5TswGF
8h185lZo90od8TH/qIl3AhbxGhThDy10py8idTTN4Ynu7fWODbRIvxe1f/sOAFHILqp2iEfo7BKU
JpWexHf6GT09SDs8+uoiH8J2jN/9xk/RPcvgOJlZSODrPMB1nSdao2ko/EvYeuV+uoKNYPJCFmep
vgbScOJZ88RDC0tlcTyXYz3iC80//jA0eYuCgKjXr/Y+HahpYODoKqI1uaH0UxyH4KHVoPBSmkrA
BJk//eWARkfkdhUSPjBD3OKFaUuruYtzuAr7rh127uxgX7UYe4p2URHoj8S/BrT5yrSg2sb5ym9R
eZXtXVHWqTwterzOIpHFZQrPUTlmXkLfeXGmCGPQ73o3ZZ3+BRDskx0ZrOXxa0ZbEE7J/UL7tVpL
Pzvko+pZqIa/BxY2dE9GhB5w4quTQor+iD8QiiJp07RB0fbVlaspq4WxzeBQVqICqQ1dfGhqI0tI
8QFhMXr4op5xNWi46Ux7WslVFeHFMof7eJ6Rie0ji8kEdEM+VeYHoHfzYPVZ/Pwe8gv8KfbSepcm
phyR2pAUaA31oDJfH6NnfWdKJt13UIRw1gXByFEvZzmaZHMKeDVr1cdEpN0d101Zw8PCUN5noDNM
FXJCNmBe2X35OJodj9ji2K0wS0jr2LPY8fFMxbQX7rt6ZFPW+J4oJw49GqowqALqOIW+gdid560A
FsYCWcji0OJI4v5JQRRtsCGKjl/2JW7sNWbaImlmNq02Kfyrp2bbnJxpSPIN9lrLf8UMsjodDgqn
tJLoUA6uNc60K8FXzZUIgHNSJxl9F/Fh1ikLY+VK3KlxY3/lTq6I6q/s8S8KTbKRqmlLixCUqPse
U5J9reaVe+dmGYWCzBwaPC1FMS96D9V9vMpwSTDHIDX0+6hjkFzsnEr/sXP0urbRVyzKImAgTSvo
RsHPiCtf6fNIgMYsv9zrn/EF+dCl0hpWgA94UrMXb1KC7bhjdtHFGZvfy+CA9/oeHUmdNiRqokKD
GxTQ48YM40LVl63gRWkUbIRDBcXL+0q4eWpmNPd4ROe+hTv8I7oPrfbdiegip2IbKDd6iwe4Zd/q
GnCAUQ0DmKc9W2AS6wJQlROEziXQeSsU9clAJmnJNThuLkDULpWVxCvRqamLGKJdDO53P8ONSehn
brgJASeG65fWckzX7XHRXM+eMP9O7nmU4z4tI9pqiNOZTo92LfDXuw7gAaj+i529/1yfIGWUf+sX
/wia7FaHedk/48EP88zLps8jm27Dcuxb8zIvhXaTHmMVDAja9+DtTZLB8uvxgjMMhkqwHO9oXXb9
pZM2k0Gjv/RpVXAM84kN05eeAEBsFr6lE0zEv5g3Bps7rMhhjoe3LT3CRmp+9W6aTdyihlBxqUhX
hhu1EjD6n9mS2voZX3aMfnAKavzjw5GzdCY5AMRzlk3KDElUWR0nlZPTMuecZ+45vK9S3+aTrX7a
wsEKTLWdDT7xLXxN5GKzBYPFVqYa1MCoV9eH845PMf87bukm8eb/WfCOE+ik+AQdeufFC6Zxr33A
AyGf5lX1HauUcd/L/WQ3yIteZV5zkm5tfeHUH9934aVB7rrsmnR5Wo6souTcyOxonmlujnAJL4lT
lPrPpe2XYY0iAYbriVMsHdrwHjAfLXudFItzOTLk5ZGffx+87BYfp/rBQ99c30uth9qQqbHZdRDy
XbNTFSfwR9VpGIMSHI0fYApUifBWP+7h2oGcmR6a50c7hzW1I3SMzkTdl9617VwTj/coJTWnfGs+
3t4NIPgW1ezQ+PTKMAMoVVEpt9YpQajlX1GWt4ui0+icSOEsYF0TazU8z6Y3K7gkulocEaoDIgso
DkXfgP62C8qx0cm6y16FkvbbK32aFWNGX+VoZ7si35WvQa3u7pb+/uhU11D2SXMulIQxioQlcxkk
1LU1TE1+HtHDx30cf7NfCzn6Oh/utRbsun+6tDN0hien8nbfz3801CIJk2v10R6f7eBJMzpsGTGt
7Lzf7mNGm+ysLErs9e2CarNzAfqEl+2ZUcOabkDLksuEDknx4S0PUHQREJZ/S1j2h/mwb4939OFI
u8PEq33mqFheNoFRf61DJq876wsi06eTD4wu+8wHyzpY0rR2q6C7NsCyMOp6OzfSORJLbkgR6yp6
Fd6O8KzsNK6h+YqoftziI8EHh8eesJRBLq/xaHGtwsm4Exizs8MAiultdt73Pn18fw0/Lbvu7p/x
c6uEOaYAhBl97EXdRkv98PDVnPCuuzQsMHEpTe7kbrtJDdIFG2FzW6OcNT5+/IQe4tnoTpDsgdRA
RIVkS6Mqv9WYYnNWbh5uA7NXDF8wHcshe4XlszlR3HvF+IdTJuVINjA0rVdbl80PLVWKupfxnBV4
lXvVTqOBRPbePvXNU2CXvCf9tHpH13uem7Xuxq47Lj5V75l7vLiD9+y5+sQ7Kzq2zve+MbmU25bl
PbZPM7rQkcB2Ps2b6Xwgseb0z/FuYY56yySapqTmVwBJekeKJZ1jHo0+TjNbVCuB8WlVXsHtED7f
wW7nHc6oGSYXeIWtd/t+80qDH2jhFSfrumeCA9st7NFy553gSxEOc9RhsEsAUHPsiudfLP+y7H3S
dgNbgKdb4SiF93KbZ/4bK43Za5VQTsbuEGPQ8mgXoUf+2a+f7Xp4erpMl/K/8mb3dOmk13/D3Jsn
QyxBWnrSZ6/MY9pK141IIngjQc6YNKDbZRI3kjMM2KC/klksNza158MYrnFwbC0z/0AtEQOZx+Dn
3aNUBp70QN20ZPNl93C6vsPlVyFX944tc7b3Sm/ngDbLdAo0lKvsiddezpCB5P8e7056m5I7FIvX
afSojlNINi3j58w8jM/QP1rX/u0nr8W7aFzxF9eftILce9zoNui2dJ5hbpQ2cwQbd+q37eyiXOFJ
oYiGlxWvMj/U1uVPkHSfanXaZbe5phju0XeHbam2zh7twggPeVy/ru/XzucWXZadWqV9rsV2z6yv
oJu/HsPy2jj5uxPNu6uuTU+bRrf8Igt4tMxzj09lz7tb69qydb8DHjZGlUbvdemfOeIrDj9ImmIM
rDAp9a2BeXSvbW0xp/D2m6UzC8jydB18HrSsNUIrW5/r3g5WOzKUdbmhvikLlDOQXc8fBu/lGPc6
JdfgbXgptc5q0TFQBRkD+4ps6mP/HGmE41YHjypreT+5m+uiMbNOWWCOzihaG520/K8KjzNbZ3ep
unbmunHeeyQhuJSfx2UQv3f/wA1Sfp6Uozsk2qVbfvof0o8jZSqS8P3gAokhKob2GKkQ+FmXLBJm
Dc12V/CuZ3UoUbQj65v9OwVhzEdp2KKMfsuGRaSlHDNHk6lWCUJZpMC//at6aqBnNQlygD+jaAgA
jrUwXoktTlDRvUbAwqMJHDEO+apP4SSsoIJo4fJGMQdjxb8C9wjFSuvoywSuhYYGBX5TNUz1SOO4
mVK2k32tVB7SHCETJG+1fQ8J1miA8S7OyBmOQRzqDsbiXcoLu8DDnYxiyT+xzVS2G/02gdGn8YAi
/ociNKQpX6xfefDA+h/JRFB6HXyNVLEIHphYqrOJLpB7kHpHpLWlqon6OMk4zDlJbruBdEmnvLLR
0+u/zJXDt9oqfllUuPrw6m2aUvQFFPWTYZlk2ebYdWrzO0N89nOQiKOjRlNl1t702Oy+us/NY5iB
VE2fSFv27gmb92lhNBuwUtLAgt9E56JGULybBCkpCcXBI2L4OOkgc/Ors4OlX3OzyQ4YnhlKiEia
xhPccRI7luWWCTnT8G5gC8VuaPIsgLB409UHpKNjsOZnBDD4b7QfLJ6rm72c1PJPVAnhvGKg2Mva
Rxoh8jX6zXSsxLl8+Ezvtl7i+MLPZQ1nR46Dbh0Z9M2pH4JnOeQVGjchskSNk0ZIKGrh87eXvhzv
3AitOWZDaIpq7SpGCVjucD+swNn1jOI8/sCMiC3Rfnf+g1aV8z1FGMg3R+dpuzmEo1863CwfQ+PQ
bljDpI+BTQGN+OYchjc2xis9a4GTOkXdqZoo7V4rWih9Sj7UJrtDh/R+Qm777zCzxssJYY33WTT2
5Mj74ZUnM8fehk3S2ZTaj3pYjiePYS3ATJ0o80MCjvFN0BhbZAVg7IZb34fXJ3B0c2n4cdo50CNm
Y40vzQtZwT5ijEzIUSeKKL+IcZwr86nNhvBYoFbdjZLOOQ9rH+9CrNnE1KwMHeAlUotNweKALMfC
qQcGCQZl7Tv3jvldCwTePf3UDk0zrECrQOrzXhn/jvM99Rh2tXW+huqRPMLqkxZZyb1ZsxwkFXgR
kDtbgMcT6hVwQAHFHq0HYqpxo300HfvzJRWy79u4gKJMaPRqLBD4Qc5+lNdcwuUSoWTVMf4t/Zyz
iBZaCA3rLo8E6bv5m/Xfw+cE/xRK9hTmrifvsWwV80N3iZjWXVWDG6dUUG3eTYA+AumwNP/gr3Bm
A5xmoA6B6edm08q8InZ6hy2mwJtX3SlBIzWdgDbEsDrF8SEcqPZzkCxmE7ysKmugK5SCxIuK4eY4
4fB6r5bV5qfsuPU0dHdiVzg49ZE/QBTxf6GVDpOwvvfyzHlTHN3WoyT16qZXGxapXy1Fed1PO42o
3t/cibzwQ6LnEZIq0V6f7GHwfFbpzn10LCqvcU73uq37pDUWSc2s+Vmdrn45huiLgjo4EXGDHoZw
Z2Hwvf3X7MzVBNRKaIgIWWxPT+zMJ2CrAXSp6al58O4dSjwPJ3itVsSCxsU7w+pwbxkZZ2DkvdKk
RsCA1LbimMipTuwiL57AzrsSaNy9N+qj4+xYCU+bW+Ebv9aHZpics7QF7hlLv7LsFBdEwIiNe7RC
Rmh6XyM+3dTajdzHN8ZWPL7rX4G0aHmRdDlJi/BjsBdXnmEK5R88e51NzasHzaIW1/A3d58YcUAS
ubqVioffoO3uNq87ZODWxzn1Er96cKC84O5pMG4sjg+7/BPYNzRnZwTpE7a2HGjI4SHtIBqnKDGb
dajN6vxXjF/tJbTDwBiVgiWFoItnnhzz46WQfAcmM1/rAw54qWcEL9qgtG8QbJDUpONPK6NHokHn
rYKV1F2SPg7h5dM3/B7mK2NsVZwCB4q1vXijwknatUkDZs1Dvrs1aMimw7MzZ59mzMSP6w9vicK7
k1el+GT4fTbhuFWzgxZpoQ06G5zofDWwKT9T0YZSVl7cGhTpkwfIS22aq7Vru151L8M3zO3DFb/U
12T0Grwjs23G5os4CGtmjBmBmuGr1p1e3sSGFMw1Q6ZIk1ybs+1C+X5d59ygdwZKQ8sYP+cZgqXB
oRQCu++vzrYCoIF9ONh3OQcDqOTOM3fKTCOqDSPQf5RQ52b7EO3HQkve8p+ki3TrMTHbP0f6Xizx
yPgQ67uNM5PSALyqtpZP919p8Lk1qwMDNju6NdeuqjGLcXPf1GHv/QN6Y1yXYHSEr5kxsww/47hD
6UDj+f4VkdibvsGtxg804WfAoURGQGBQl7rEu23K02V4L5xblPzLN/LcK/fSmpNxWvK81jm+mSix
HmEtDxoLq0DD+Y27gFxD8OVqqwx1M2Ty0pDlVtDz3s3xsi4303IUtigbAxEfR7W5uQuz7hlRC6Qd
Jt+xuedQfratGgd8N6+ERwQR98G76uWd9yghdGNtNdxz4Wdda1ughRy+fuh5hs8bK25buxI85AvX
lXSvXUZgxmjQo3u0HFYzp9G/jgy0M5hJlA7NdHjx6mA4Zye5uJSUyjhA8u2XHo7iHrH5vseWv31u
0mFGPHH7EDncwX2jw71J8Iv/B/tey2yni0enOiFqIN9Iu5V687NsJecQjLuunrMscguE0vINjMWz
Dgc8E1M0+Ym5YscDBdgjA8Z4jVQnIQtnQiNuS1pVYks6J8IN8ox/yYS7G71XL5zPSs5xcupt7rSQ
b75BQNFYIeh6eNfpbpiPC2RGleE5rJyJnIx/e8+ccY3dXeYwf6St9SHupBikvp3KjiOETLvDvY4u
Za+4O62ff7efwq3ME0rAJQoA+CF0u2aQ7uDsPGHy4A5JJgK2Qb9Jj+zi5vAl++J0rfdP9lOmkn9o
X574ltpLgg6mSVC6HZylGOCAFrg08VjYi+7R5L05eUSme/yc9zMU+o9g2YFGOOD+F7tDy1zsbsEV
Wl5wBaxMWUPh8+IVWD8YvgGrxLkikL3AqUCwAMnAaXKanDhK662H7aeVYIATJrcouX+ao9lYDjfY
FKduGZBAxyjjzQA6gFqAWFuYfAFhOi+M9sF7daaG6JSoz3TMgl2gVvJaFeAlmlVsFYReex8m58QC
mRuNyrMDwRzb5G/Ja8YbqB7Qy1bikQiwhy82r8Pb1eWkPuqM+nbyZE/ePqMlZG52DFgPqBqdRw5c
ZsI5zQlwr3gXpAs+ZIggTkNDtSDmbb7yPMW/O8J4qJpBfcujyzq7gP480nYhgwkR8opVEl/j0gYi
5skZALQ9ncZl8bDcAgPTJRkjj/BKnl18wt9Gf3pv4uMySSLCQXBB2m4eUOeD9WDdcQ3YfP4xiUsn
/LJy0PBKT5y9agEQ/PlHeyvykX7hvE01rKTGSkeqM3A8detx74V31FBeNo87JGVog0mHNF3uF9mv
ijg36K+L6sdNbJdT7tWqOaSe/5a98w9BJyfWb8VjrpYQ0Lt7Zt/asNHaP+rkz92PVOnVcTGFW2bH
ShTKq+Y7/pX1OhF2rXuaYY2fuuc8eLt7GqHixUWcW4CP0ky0BKJ9HhO1GsBakPPf9DJFps5nOLvZ
lJAcjRY5knu6eJvSZpAStbpnixOIKH4w2vdydn2tAPzu2XQOPUxYA6AXea3bPGN4Jr3fUW2F0Xfa
oWEundsPHvLtzK3MDhB2xSIepdsj/qMljlMYVRBUkMMcUSM4t5eL0m0VAW4dBrJiKkOucR7jhfl7
7iNTgPDB95qhpZ6TYjC/PDjj/IEg+YK0f3MtnAolVafcUOtkEafeMIqRlLfvpFvtuFoTzeY3weVD
qm/ebYTqEW0vTgY/DScbd/j4Bp1EZTInZr4dpmMDicTcqLqLj78qHsSpEVcLb+pihFn7Ab8j65IF
zPO5d7g50yRspltYUWWHiBu3lz3fKDXtu9t7dqozAi3iCQ+ZmAGvG/maFT3RpVY6U1IZAgKewrTx
wtzHg900GV0J8X6x9qf+Nynb2MHvvRtyrvfDnaR+2lLPAi3LETFXy4xHzaQ1Sp6kpM1GiZ0VnRaU
KBrF4BDUBuhjIj6m38X38rMp2vJ/xS9wD2FRMy4FYM9Ro2chNyq+y6DUqyPN8h+EXMotS2H3vrkC
4RQnj4KnqFUop1tQKGkJeIdWQKmaJvVl8RWC8UcKAIp4D3je0kRmMk2IhruQfD+R8fduiwvJ/9F0
ZkuKYlsYfiIinNFb5hnn6cbQdBYUUQR8+v6WFR11+nRXZaWpsNl7rX/9QyOBt/ajrR0ub4OnRYl6
CnwRAuUgXNIJyHk/bE3L1Us8kepCp3tzzzkzljILYftL1tffyqsqo3xjVHwe56SZSNDWjZCdk47z
u607+OOYZj6P8ATxAM0lx6plRDxsf82ISomRjbbqHi/TYAOrLOwyc7hNUzDJFw8iIBuuH1MCIcCc
ngzN6dMpGFHGE1Ig8D+7p/n5mF01qH0oht++mUFjMirQ0sM9IU3iu1Y8RTUG0HzNbeGKuzJtqsE+
x4YnTw+NM2dxoleMUHHGMvookkvoig8eV83sLKuWt+KM3eYY3WPusu/rD6fpLU4E2AwotJQ19cXv
7z4ABIV43DJu1EjHsvCSr7m6rHAmeXAxvnNv22Np4FYvIr4Po6YqICBgx+MKtjADyLU5Uvwcxnt/
uQIFw1sn0Rp/FYc9BUBA20hdkxqFS0v758kwZNLjmDGb1GUR/WSObErR/Fbf6gvFnuL4JwpcEnu7
fGrNoGGuyyPPyi1q81Cg95NdR4XHB3RKEsgxg8Y1pBHN+ubZ+7asdz8ATygga7OZ6Q9yri/L2VY5
Nlrac9gWE5NJvcsPGwhvjjJUhqKmJpy2aXYlhIyHEIj4YreihzMgwnlKnygZC6NNRP9c2bMVM1pA
Jc4rYoDNawxfxmXCBDUB7BOtJKTfZtcDpnpcTTsFvzfemQkdbRxPGTkypmSylp/ZLGjtM9XuId0g
4R33HB5iqBIdCOgpXmYyAr4CP+gXfAR0nDn+8mOPzDqprKhWiKpv4QOFwYP2/ppnkCx4Jme7dJmq
YUZTTCMRNTpcAnvfHm5yZCDHyfZCidgG0KIs9N43rbN7wt3XAZPZEuwbjMQ7Ib4+ZdSklOiFLoEo
1JWni/GhAzMLmgEKnHJgm6/hjCUhdRRtSxt+JduReAsVGjq++7w7sql2678urfWAKqa1JKuNb6bE
D+XweZMsdfZeF+tpNFy4MR8AOD585A6hSK7aXrsPWmk8pu/PeMVT0G7Rwj2QH/SNqBhOWs5n9Naj
s9M9ijP8CT8S7inC+SMMhNqgOKVwc4/n9SMmjIHnNjpBcpizBmkAHnmogGtq6nvXZ8e3MeWBvwIO
8dFWTyUUX/isb+B48BlP7qNJ58VOCrBkX3u8ailhLfGxZD3s9/7mFLcLc46wczDd133rsevKlb4y
ne6IeH/+3S9rCgshwLIgh/IcgmRcfMQ+BcRPWcE9Wpu7iwkA+b7mqK/3UKJqlcACIsydAHjf6POJ
VJC4O8gj5JSarcb4fUKwWnPgLbup98GgTKcdoFLPRt9Z+2Z6LYWt56ylk2Ox64035m1RDYG7uv7H
anjpfICZRsmmSB9ZrSp7K7jle07Rot5gwlS4MWgXPKhQOt53zGsfMmWX5VkcOF9BJU56yYGPhYeQ
I9G0aGWp0fSikyPM9g2L4uKl9FDTjVt+uLEfWN/i0naDE/k4oczpH4u7uX58tfC6bBtf/GYDFNDB
CX/MlmkJ0fIBk1Oo392HySyGDE+UAxRn0xzVAhMxo4Owp6vbd2dRLoOEs3R0jtjJ+toZFYAVdcAV
nobdhaMiZlvwNS0hl1xXcC2nL3sK6UoeTa2n2AqRwUK9gkJAngUltQpDvLRhMNclTia90qtkfoz9
Rqq5TU6s6VsQ5efJY6hGouhfY9gLcEwlMhDwN74aVjkTUt9lxAx7ep+Q7/XV0jWlAY4f2v0DH7ec
Z4W3hvTpTp8hh7r1DsACPwZ2AJQUd7P8EovePvP74oK0XIjafYCo5fMoxOZbtI7rCLkB7xgQrAe5
0HsATXBD2ka8fkLWF9zKx/1g115kk2SSgCBmE94FoRbCrvwq0McQDk84bG/uAJBhWJrt2hpoOb5n
WGfjOJCgvhZYCkHhmPKqGIFBIAJuGdnLGDAY7GnrrpRKA996nPQdHslUInxGAxBLi12kTYBCWvgL
MxQ6sbiksj5FzteYcQcgC/bZDqEM6OWM1YS7E+8GzSbTEl7250stxA94podx5Y93sr6aGn9zKrpW
PspvKSaGNWZaeIBGiPb1xwgC19KzmLW2TslWbu6YKklAOabydjrKyBjoIZNvN+AGfYix1e4Qpt78
+7MXLSj+MUwK9QfGA+gly9TbHKklLyYmNhimOI0vzvosnfoK56Nf6pZrVUxzEyvj7sevQ+Ohl5XW
kesq9CSHYXSY7YTLJ0xNrG/8gcaNXTNLSibseGNZmYnxYXUA2372XzS1DRxA9DeySoQEIi1oT7tG
jvmBuDU0vMs2OZvnrkm1tT6vGuzOOdym/pbhymsMTPnh3W8q4zFWGAR97A3mM28zbvN8Xf8UIMmG
ARAJPxKuLjUlDQjoRcKfU2TrGdwJ7Q0GBHDHu9nJuoF6YTyvHGQPRupQR2GE0rRUYxJV2CLaAKct
/dLVDx23s4JGFEsMSXnYXf92j7XwtslxL3VG1Bjr4FwMeU4ocl6F1+Dn0FpwDoYzJgfRL0p1mC5B
YlSzKizehMLj+5EJtgyJH/Td/nU3Ph0GuU+tqG50aNkAquJpX5AGwBCBo49bj1cq5A3aO73F4ECk
gvyx+/R2eJuenNtJ4yIZpWKulWXuAkNnA3tAndEhvoqfpql47KLfQHTl7VpQZGbFCJeSlaLFT6/F
3mLS2gwf3BlbuPZr9rItnQONyHoap2vhkjV4/H+q4ZMQcjHxUlAMAVeLYvv1YKVVYKkT5qm0KirW
GHwWrja8XiM9vLAnvQ3QG42h0wwvJ7MxgUO5R5ZLFQ4/ETZXbgSn4Xtu1sFVG8zxMVAe+mZ3SfQ2
tEfjYZUXsLcWrCmW9KhvNYLbEOc6LZszXg8DbTvhIBkI+EgLjJoQsSbN9ChK982E+Me+M3nhydnT
e7ub4W36jLNuS/p/wEgK17v9Id2Lo/vWs3/5SxfrFjMwPYEZ6OBCSPlsOgPjtpypVHwdBmHtY00a
BQUmpcNLkiIqxYwwwIgG1NWF26e+zTBkw6rauzfMz+gVd5wCHYregUUJAHXcf1cA9WjXFDe9cQYT
v2HOvqGnfvXLy8A+/SQufU14BG0+OCBE7W5rsqS3edQ9LQcopNsMeu8aHTIHfm2dhqdh/09iyqBT
1hRUaoqLpDoS98gPQ8iQOfHyrnDJxHeP87akCjcW2WvMlkOaIMVMU+8t66/FMK12PefpjJy3DUZM
I23inGH8o7t8jymqSXChJpxcEyIKRU07ZYJITf+QMaHM4wDKvvp5jN8YKA/sFRQAIiRRvdNq8/dw
AYdEX3iDTtYRVh0/ox8hxfLr4elqdsiS4A02YR817cuQ+pt1STl0y7gRp+WkgTzkQL6ZDMvE/+TG
Q7VoM89A+4ubCn4C2g27m5b+yihyXcVput1pd9+86/OXBzBCg328bD/G0moGMWnzF6RE6zAPsoDh
87E7wUe0t4ya8+1b784muU3LKZXRE3Cktc6QXt1dDiosA1DujPzRJGWoeiUTmIrTZ+xm0Vxs1a3o
4l5Sxz2tCUW792ACrA1gJzKFR16vz+6MV9VTzBiRYeJj5Q2OTRD6i0YBODP2ZW0Uqkam1u6xoH2m
djcGTg0+1ho93ei6NSPywx5MvAnpk8gYPDRpFX5bCwn1lCswkHDJhGiNMg3UuTNMdlfSZT7msBy+
rEBZB/UD7oOxOr/QZsKHYZq+YFkzylW8LbG4jyBaoWXmboKhbl90GS+n22fpM0ggXZlEBTCrKBtv
oMo5JWVmzU7QNQtYZVixaTBXPpnOVJ58e+AGrSBbiRBPIVSnpSZBV0gdJWFLGuIwbOKuwYhmjLDw
hLlhE8wFnjgkP3aQ6SXVpjdzbCvXJaJgaNReEIh89EINzND3hXc/FDix/m2rRgC59KIXCorYErRp
ZZreD1k7njLjmHjN8K23528I15b3Wd+WXhO0yfiMzFkyLqCJ0GTs2/O0TU4lH0rCaq+JUdPkoVhv
9/Qv3Bq8s3apkYt0LqHB8VbwENjI2nxcdKkrls0AbO5mCdIDZsNNoraUMcWxeTWT0KE7SWFQNniq
ySVjTWsls3br5lFhjdjdYw492D1uBVxy2hZ45Jv3aW2uoTMS6ge579Ab6PVLq5FXaLeHWSPLe9gf
N59+3FfPUjSrjlAL3EZtB+I5SuqFkJAA9q3DkNMa5/aLClmY/b09TfqO8nfBw3DeeOpKju9EUk/K
htspjRYeWejh+rmV5Ear6eGUwtzCLNguECxmJVW/T+8ghmQfYBgq/KWKS9bAqWxQ5ePL2Z8yEywO
kNXGDGCOQPC7zHnIaobQ3rLLlqFRGn86/Ls62V2KqQ9QUscTJ79aX6MR5CoMWcGV4w6iqRzeCYNs
CyY1peB2GSJ0GzhhjMOF2Q3i8D7l2mEPhHt0cuzQwGaJsEsbehtBuWq1Uoz6+8HzuvviCaIVhXY/
NnNNGa28F4rUph6hWU7JQitmIpvkcDK1rSgja41HlcjAtrfKTZhkiCfGY8rmMY6wRs7Y9UAtD/H/
Bm0j0KKRlxoSPSxccVwdVsPWvmBpEiVEdh/99miiR3DoA/H7rRyqD0TIKfIcQYtOJvYTCfIJxuS7
ym07lnwa01RGqPHyxKhGC+YuMJXXT4PNUdjFmONpCGJQttHn8G3K8jJGr/vKdFZKqHBcWk+eReOi
skXorSjdqaQj6QgUU8z8P3sKYE1dvuaCJubUaSLjWjcgemP7l1PtCQG5HMeKBpJPqUyHg7h4SiH6
AKKGa8Z2xyx/yl+RWniwvO5DcEZj5KSGg7vZnCI56ejXYYMSY7cTOVTTv93EcRzclEg6woabgIX6
h+fZURvBU/uyIigtOO5xPDmnFmyH9ZqWO4y7vsRGfYa7FNnmxY/LGdWo/6bgawexujx9ReJ3x1nh
AyPBUuMmMsNmTraO7PoqoWQsn0DVlLjKIeBvapZbreP96oPh943txifXvXT2vaiBmvzhkcKq4FDX
iPqJ3UqMkhOJ7/jA/e3zoJQ9Dc5DMm3jUwMWN+17/WLcrimFQaKshq4C/th+b7YfkbktR7sDjOmH
lVxoFSUVHmVPiN/xHRkdxGyRBexubPv4DWNTL/aF3Ulx1rtxYXawTztTnh/lUuTTOtoBtWDK4cbJ
5Iah8WcYtwibjop5MV8n3NLPnut6gMos1nEanD0NwAZW220kFRvGV8Zgg6QnBf4TtMei3ZpuyD68
YEBKxC7SgMfH7cB3ThB8tMUjvSjtxhBMiH3beeqbAsLyKYQ6yFETp07/bqovZ50H1PK2TwCc4/Xh
zFwkAG3iOKPuhO2idgCw8ExwSF/zWi0tYqB5XEXOZIQuVAWPIbIoN37zk5uG65qsxM+ePEcQ6ic6
xy5uKl/UQjfv+THikCSFbty31088ACVMiN7rUskeYaiL25rGdkM0AeMJKluLJB+9w4rmwcY+BCKW
kXdjriEXQxBo0RGel+w0TP39L1LEXwgEghPtvbHWuAFBoTHYkPikF+2uhiqV15U2j1RtfmAHTFBL
mSXikPprCG99Y92m7eR7iPRhwCy/VIvfsKNV+92OFfvbzuDM8rAtDTGbwQsfWxjuRxbvCmwEmlod
7ni9wNrFLuR518IMOZy3WAr8Mowli8nAwwDloyHrJ25jkye5bF1/Kkoqeq/dOJVOgueN++ZJQDbq
uYE+pH2zif4RJdbhvhB1KTMqPhnXGbkI7wxDDeAFkS2wvm50VUhAJvJdfMOA74KRSt/KEBvXAive
eDzZkt1D88fP3fW3O3ktEQVi+IampbmTNfa71tg7lyHOoAAKTxhEoCdyU5412AhbDDJUa0orzd9F
E2CFhW6EBrKVDAsoUfehaNUPSAFEJyCyrg/WEWa9VEIYmMPEd8OGhzB+WVkhq+LFRY/lMjOGxdmI
Idz5T1yDqgCmEsC+6IB5pGvGDOvrNGdXx5ZFzh5a0PWaM4U9hiaZIgVUyWx5IbkaMTgO045aRzMd
4y+J0R1OtPRXSHHWYTIN2XV4aXoyhkood0RvnAzlv1X+WaYItyWeaxniHkHUBcbjEqy2jrGl+nLV
lUjKorErqk9kd2M5hwQeeNFdc0U525DihcOx/fbGIDkikpTbxJp13ClZDQzsMZqozTAubHEQZV09
jv9MA34/lquCf6/GSQnNyha4bDApjvdgkxhvZn6cEH0dxyEoZV+Y0xftMecy/Z2HTesCheufIUat
G0vMTA2Sy2B4Sa6YOjljdQf9J3F5FfF1bDPsrCyFaePkY52Q2FjzPXXAvD2BExZmgYjducohb5Ga
m/25vz67BYRnrTm5Bs+zrjhVfDkyQmprNYNlwsUgK+IbifQeEICmVT67L5++b/T3wND57pfzzigF
qeolFHO09o7r4Ukx3PYfnqhjkLxoMZy1Maw5tsDP4qk4HcXZfMyE4KPdoMGaveO2I0VpHqAPwYDs
bOS79+4cV4vn7Ln+TBVAsNV7r0IgzEBOVJ+H4E3wWdN5hahI0Cw/Wa6N8OtymvkNhFoiwCKrdrdZ
Xdm00b5Wfgmjbcdes0hH6ShnV+F0RQMmqwTTyT+yN3eExxBzOHmGU6hYY+LShus1NpR49Wh8rqce
3nAfmC95VsYYIcLxk+aHQUIdDTRfzBC/VvzjewF7nOPSY3/FjxhoAwl3wnjqZXWjjOarS7UteYpN
/4XpOEEfPom0UEzHz9kUGRYOMgfBP9onLXPkotLPw7snG+fi3Wm8CANhIIwWrLAH4w2lDjIgKu/G
RHi6zePXQ5UJPuZgRB2kBGfx8Dbt6+5Jk35URg0fvIT+cfzlwoHfYBZOUwYiQaZOIyr1jAC2Hsq+
prFZpd7Jb+6+u8dsAGLL9qGa5129z3clEpwuo+js+B19x5X3QvGELirOmTFijITVJU4euxaTKxDN
YlUz4w4Ypy1kP0yeE5jeg6jFbgISPIPfTYiq0R59vPP25PKbntsotdeBN/jEgJ5GEH0UPkw6rvv4
gNd6+fdOjFbbyOAN7NuYtkFE3aWHlmo2FBcjAfMLQ2/FpUJTdH24l9o+rbHWfqAHxqDkr7dUeTxQ
UEEoXd2WkCS+284fJt3qaMCbQLbMBjZj5DQeeG++kgYnCKrH0/QVfI4fpmfLZJ5BTr0N38cTgKB3
mTK1M3v7ilxYWBYFaZ48IgzPKhr3ygy6tsnoL9P0p6sAalRYzldmB59yki9EKSquSCW60r+AEX6y
Gw6DBo7/UdSzoFrrLY25WEU0fLL+HJ6T1OgvGCiSVa6/iCujxN1mRI2SJwjDHeerhkU3C4WejhcW
OlsKX6QWp5kXL3kG9sIEPptZOKFmlry4M2zj2WtItyVWU1DYmHL22aZq/HxL4qTYLSMG7rjFgd1y
+kAGZUFiiYtNnxCg8eHp6LkrtVQb2Ft2CnZ8yauU85igMhhyZocTOWav/xh9W5gOkJDf2O2V5tqg
zEwdDhxqWc404Cvo1ZxflAhNTtanzRyBKiLlT3b4CMvr7sSW5xJx6uD3/DSb8dsSl1kxwZDM3Dde
n0ALqBHxQud0EVuEjGauoZ+HlIykRxVz8fLb8E4wUG0vM44f4BvcVuHB22IZjcLBUXxxOO1qtSe1
7BKEjtMSeJAqkny1G6i3OA7JZ+DwYboIC0DgkHlCfoG4bLwgPsgHlgaJVBlEoLF4uYPCIymUa/Kv
XGH/AI/Pyf3lv/gOyBAw9P65IcvYmvfJN5URPphywtPOU/nIEWu6GF6HHHv/DjqAXroLaD8cNvGv
8CcnFAhYv0VpJC8vHn1y2MIYxOZQAkaldKzllowq4xJdp5LKKGwFyG6cvuKXJn8ferP+M5qhuMYi
RZ+LtcjXWoaOPzD2vtzLkJ1zGcIqr2lMRwbeOTBxJPlcfEzpR8S/xse5WgBCIC5Hn5AVUmjEop+M
AUgKjO0f8RwQEVjuCDfrsQNjw91kyb3kDgJjFzj4wjaETwDVx2cmxpSar/t7Z0I6JdZ0E/04wt5u
4kw8xoIE11DVZjaDMlpWowTOMRx9qxOT7kyY2ulHEKZCQpOtgp/zzzXVL/T9d3i26Ztf3r4HC0Wc
hh/8cZePcVnM+WQFUzUf6ocYrzCMY7gmLsNY6iX2/rFId6Wmuu0hv4PzpODOiiMuxuE23ZlovI5c
IrkG51DyCUqcs4haqTkpeH3xVjiCXnJBci4DMkKt4+REagzm4GNwjcRHCFTQET+bPUYqV2xe+cuK
i/sWgyWtMxL780IT6z8YzE7LhlVUWS0J4UIt9jWoT9d47UBnugb746itWa/xv0cV5D7gKz/PENWP
qaLVpdTRLSoyMKu5sHZk4fwix8iXk0Xckew5vIC5CVJYuDG9Az8PYqlkha7DK+B2CEGRGnqs2TZS
F4Z3U3FcgRM5RGXO1ImhiTHAefLF0haHDjYQCo14aRj+YzfKdByRoIbifAhgtfSdySzCVJBB83GS
6+x7lbnydMaq2sRcBcO3Fmgmnn+yGchtosAXGy9cjca069R/YTjdhbTKvK8YG7DpS9vMd+wt1CjS
zVAYYxFSHjDbYAYkld5wiH3qQZrtL5MK8Vfz7h4gowszqzCebJar7aoJMfEZVGZlwn2AsrHqg1Gb
gc1wRyZNdDupffhbgPVtHF5EissnXzkkGoyRE/t8MHbHQcDw2UV84ZnBEKkgboGd3xXaUepHP/+d
kyMm6/HnVx2HbZfS7m1VfzTYLa/gwWVP3S/hqoWspb0Dgp/pE0939nOURb+bV8/TX3UsW8Vn+ZjL
ME3hlsU72WFlX0FV7wFX8e4eMmZC+C5+HFMGnv5OyuWUqayYiEggCkUYrQHHM8m/E8Z4JXL5DzMd
NOhSH1NUt9mzacDYFmW6L3NsHjl/sGICYLE54Pt81rCjHDFvhxICkUjMlXnvv68VfgnCCmFd5gV3
PUHqomKXfoV8Il5c8/nSccA7JBIHeqCC26S4qUtCpTwRmOZDJ24jcYRtIlaUOJBPp9QyC2nQJQQa
Yjk9OHWaWJco+n13OkAqT+3eig/gb1wg3ZRZlciPmzKwlpBX6RzZrGWUGSOp4s8UlNSZVDPMmJ2K
Ty+0DFpBG7dPr9LkwijskLMxU74NBbREJjKx8TBIxLGWV6Cnl+Tkr/NvtipDsQtNHj0JF1e+cqZt
o1WWrDA5DemsrIq3JzE0ElonbmtiSyL/JcZdfWPYcCHpLmRcjfB/1TdOsz4GHnhBcjNliibeHz1a
85bZNIrovecJcLWtyVBtgxeAFItIw6jIxNtU7C4oWNfEbMkf/fN36Jr9ACEpo+zxFLqlppmeHdDL
8b0D3CI79FK5c8Ex7ov4nFiL1pD/JyZvgKZdke+yrJ1laTasKNP+Gx5Y6B9UWQPzJ4XHfvKEmwE4
HlXw/3F2t3/fvlJMFQuZAUj1lQYcJE5+0VYwx+dD/lwiCBDlowIUDvSxGl3CdkrLAiaJpQDWCPwl
dXwJT7Ozhf2yL+31CYM/4drBU+cfOELruKNbRMr+maQGLQSgFItlyFJ2R6pKIpNwXc4XLI1oMB7Q
NYuBHdlbO3EXGottzkWbcjSnHJiS0GNN5RqZNj/pgqv6L0FdsoJO5lgaga8jrZM069dJOmOFshrE
0eIsHj++OPSwIkKWVIk2SGIB2UKbbN307zSwPJ/08TLo5j5CpECEJqmy3aBjpvz6uiQ2sAkSjky3
KqUQiMiOimQJznylsOn+qjHOcxkKyC+paqQUe/FqYhss+xWYDtNEMwMnQFBkdjHTkBMA8QY1R2WJ
ceqPs4OVHsEVYu1F3URDtGzHrdFnwOGyoXlayuk55+GV4oKi6Wcg64PC/Csz4G/xOi0KoMo6RQX9
iJQsob83KK9IQF2yZjhkpPTgirr2kAPEfKzpL/GMG+NWfzWIb5Dw6IaJjZxQCqaCZIv3g1Rc4lh2
1kPJM60IIuhR3fAww2WB+IwfnNAgC7ljgseCcXGVyCgr9OWaBLQpeFDHsAPbHkO96M/fQ1kxsNAt
isIlpeNIqqJlbHF6AZkJhIBlFAZRbBHmeGqBW1DryqEDzNIDDTqzVATIklPmgKOi+Gwuhqwj2RVu
6/PkxjJKrPHv64CE4lEpd1pMTn478Zo6nP0VoEJ/2W1fbLPFDFNaTjZ7vKx5ulkRvJzHfrESGym+
m11EkjvZR6ivWYIHsR6RTUE2G7FZokNjC2KHX4vhlBzJYgi+67DbcWzLvj79R46QnUy8mMTz618u
htiEyRIDtJOiVAgmuVFj/y63G1dkVmFDZuEUGXJHptwrSmPxSeGHCC7FJRGs+i7vWzAs8ZNDYc1n
lMJbfKFpxPkaPRf/8J3iA8q8AlAAHKYYS1EtzAtCEKjC2JCsJpdBUEgBAwfkKawlXSGZFiaSttLM
+TGkTnDfuPniIr/Re+OHSUn7EEN4KDaS580NkwkF/pJShDY8IBmQSUG15FXXO1kI7nRMMc7ZMOBt
7iSYdzp1TThEgabBkyEcCnRQro6sSp7bXx3PuSt3BN90g0/DYynImYhMx2KDyE3SXfKbuFP/crd7
F71mO9QAFJDkoRTY9lKjy3yb8TKjg+ZUWQLnXodVIE98XmjdDahsb3sf1uYXDU3QGfVGybQLDO/e
5qz707Ht1nfnvaIJ+gbvD58r2aCJw9Wk2kEDetgQNtBhMTDxPotToK5Lor4fh+sfo4C4jJp05MS0
Gb3DmzkYFOYPbEzz1NNzpOV3zibijObKXMGldcHcuw3zGahqwCySnbsPJLACLob2ksJkgKf4sO6L
M2Gi32PD7WNRCp6P6vyqu03GaGCzfkHWFg4+KrfaVJ3n4RxbKh4zb7Z1PBBArRrWBc++zMr4W5VR
HzdhndrP+cCfstOS7NTQpoqZLHKmEfqYQ2MP+yxOVYCpRwiDCyikY6xkrFgPGbQregXI1OTYz1Yn
54rGlznoJF2jWuOPFAMI6tLT34JyNFXSqu/t+JPrJ9JewuucQW8zNQZeVygpd/S0+BmDxH9sdP7o
0DGJeBla662TogblRp1BvtcuLZxUgutX39BytYymGQ0OF8idWG9/bSQTLcqlSQKgfIBcCUt1gANP
fDGYdF99NCav4E+dZXfsT4Knm41SC8pqBqv129VL4iqUkpUzfd8IRXn4KH7Xt0lvUWBEkm3V41vV
GcHqneXbxL6KFLDhnaXpJiTuSuLiabgqXAZ2eCWkHxtiI6ZRAxflP1QDPdlusulzeWsG6PWHqxJW
aJzBPGNo2TE/qlGRMRDDynjreInAmdGT2fvQhSXMGDB104HN3+niF6EMszksT9TsV8gnbw+xEi+M
Xcb3flDJzhpEyRwL5IumbMweE6aMSByj6RXP8P0VQ44bRUDr2Py6re+wB5kdcdbljMS7uXrWLKQv
BELuedPu38WL4BlsstEH26hkssmXxRWiLwLcqHv3n9egSRPd1m+FXaJZYKp7Dc6gRHfAn/jBafbG
qrOvnx9RxfhJS7Alua/KF1tOc9qHONDt+kSoNenlEzw++P53rgWduLZIxrWbdgU4tay8N3nphVV5
CRTXQdiLB+HbxBEEIzVx/3yb1F78P0QSeCViC51DLenF/ViCHBmvEeb4hSPnpSiFs2N31B1tJpK8
27TzGkhKftAF5zIlfBk0EqUljmfMPvUWxN+4Paq8EmMweUWC/Vivavj1ALLccnlxc9YAzLywTX7Z
eRuoamL0mvPWy2vAN+nmO0VB5IG1taLqWY3YP9WfzHmoVowkPRbGBVQlbinW9+pAb57DnOc9Xm7G
qZxcN2bKDnkJknw3eG0bm3XOXgt3ksnCAw47v5jpEurcqYfXxujecr5RynbXtFobpxSyJozNmqit
pi5MPSIXnyj5SD+UrqRHfjfeJhHkgjbUUxEGTu5brGKO2KaBL9rPv0fPYQTdLqEtva3H274OFq/n
8i+DCdMMUA322n/JfXiC71YV+/5pnrQbhBrfcy0dhAkOF+dZxibmtrnPTQPHl+7X3Uy4De+7/1p+
ixmvv2lQjOa+e5ptrB6OVWQCnALsDalWQdpJZXg5amls4h4MzaNYO7RGKpqt6/ZRLYocXaud8CCo
RtoYqo99rzNmLVap+R5MOuyeqLkaqvvJrQEybLGjyx5Rf6ChBHz+9bLRFeQgOS6+dtX1W9cK7oIk
EnxIuflr2+I+g55BW0CgXleQ5ketk6mGuYmi4SaPkh7Njljw01DRU5vmJn4FGIXnZ/1C+uPL4Fkt
dGgf4jQ3FAIBOp4AgAGB1G2eYxPLZQIqurrLj5Re66lYlVF4XTj5v5gs4O+3bsWJOHrZxR8XFUM4
R8y7LvriBQqKecETIk+0BcuUfGkWo4UFxQaTCh4JnpoerDNlJu4s7bBA94jPlanOTsETKAJFLhR3
JCYXvVm7qLzYyy8GtTqHLxqFU7CQtbe0D6w2/lcOh7Abp99R8xfwuyA1ADZl+AdHvgtrsDd1bdoh
8bPLjsGwMZGAvnaU7Pp7xI4CSVOn+6+D+wV2poHg4XJaD6vaYTSJx8uzY7Sp2zgUoPsbWOuAcw8i
8XTscz4ygLZblA+r0+znNGqiWsEMdNYCeii1L9Z5BcpXu5NpDJDxosDCkVH5gt+Te53o764/ePoE
arOfcueQ6ih25pCRXccqRq4mTJ8PH4NpmJ7v/obaMA02cV9T4b13Pf5tv6HN1PG1r5fLJiD0Ol2S
g+xc56iJCBVGLc2vpk5fJAksKQZri8oTNzkcdWzZjsTpciNMCrc/gSkdoNBhJsG2DPTTtzv8F3eb
h0BFsPYiKrFjNc0WrTxhDg4kPyvX3zD4mEWr3gvbiMHoMs1QcG7bbHGi2nyQpNiaKLOO0Zl0JtlR
mQGyP//quM2xi6Q0GmxPDMAwEFhJH4jyNYOn8ByVdh5XioHv7QhuuPeeNMKLf/EJocT9adu6mxal
/w2uMkN9EKDSTAbuu2uWzNvWCKrSF/wB8sdo7VmykFdVQ+hVHFNcjqcODavuO0gC7sYHG/XTi3+x
WDf0XHo5Ta2H1cKVq4jz0Tc8Lfv+3fvOshG8p0ML0tao578m+bp7KCbNQxXOHpb8vZ7/ttF1alsA
I/tDQebe0EQVVie+BDgqNnGrJI992ZmcgoarbMXbc2wv+hzMGHoZl6G4btymtVVbXe9BCGrfquy+
VbqP4XuseMU0f0GOlN+2gm0dnP1WULgt1DNYvE/Pfs9JzNR6Q5NUCF20Ov6nkhLDFOlKH/SsgfH4
W08qM/+O1GEL92ef1Mwu+a1w+0G4s4uDvvvNgGG1gloYbE7olQE3RZSECnRw1RJS0SDydPE+G6FQ
p7GTJvFIvYSr5hZ5g5es8/A6aizyGW4K5MPayegWp5PzuiFWBRKFkYfISeLab/kp9NDbJD9ckP4B
6DjwvTiUsT7TUS+IjwpHw7R7QJTTck4YYC1aDl8ctXysmBAwyKgjtdpMUGZ8KmdbmZHnlNpIQKmJ
M5sBI45AXOFvo09JnHSliuy2YnDDc/ZCN9mwNkhP5RMKYI3rCkDdsAFWp6IVU3QNNyfx58w0Ebj8
UpplBCR/tKVuGw1cQCjCx/blqAAWMVQCkUn6MDrM49husUrnKRadG+Q+rinKMSBqXQ8WNkgI8Ef0
ccYHQJiaJNnzNplTBdQaJnaLD+VChY0n/GOmQkTHN3U0J8kYppzpbDERMjKvb6WrYvo1RZnGapOY
eN4l8yixl1lFDI1KA0hTNt5/3uPil5qbTZud+eRiAfS7Bh0Nz8mvzZuwGTRhhPYTqPa1BTUIm7H9
xqpk5UU3oiCC/mQReBv95RRcZH2rmashEJHETw10wJDozbuFkQVVmhKGI5QfRin0Nuln2BjYyoM+
06+NRgz8AgMU0dmB9m7ZSWBmQkaFGgg90poJyUvYtRwqf/ZqFc24Yf+scASd5U75M44UPuTPjr7y
sOaB7AkyKjDtIjMXAQ/UChz3a7LL2khhHJTIMpCoNdBY5ScMwyKHZZbpUAtlfZOeXgJLJrYAiz1S
x8At7czOw7N3nyUHZXi82v2ojTrDGRDfJrgkOXf6/uWJWO25SGz0dkQHIkQnQnCxiUog/RdwPp7+
zndYDSW5R7GAURD8CFf/GvTDzsjvar0QFzgYqfPRd8gzugMeXyrOaXuKWt5zLsA2Xiz4vXc1jPA3
UQEZTGCNkaDhueXf0W6p8t5dBggbnbAdEpMPTHG6Lq80Qr0NiDrCJgicHSGMHfEPt8nj8vQtViWX
YDKCZfhiboG4mw/DA774lzmKOwQ08HIxWAlPGFkeMWsuaUCocB2+cOIZvljMNtA9XemH7rZDgotW
cJr2LWWYQ0xhr5Bnm2YFB6Jq9gmh645odXh6HqziEyTZzwgKbqbvZVxDlKb+8pU7hnfaJqr9clfy
E86jNG5hwSjZp7l+9z5R7UowX8/B0QFaDczdt/0gkiHXyRHfZojYkFofuUdk6m3YungvIZ0agTIo
++52n1EYx9YFCfkFtWBMH4enEAYm91lrIYnjeCKYssdkNk3e0xRF7H8sndeS4tgSRb+ICLx5lZeQ
hBDCvhBA4b03Xz9rqyfqzp2e7q4CpKNzMrfLm9tsf2Ism865g5+dLW6N3h2qi8yUL73x+MJqmdKF
Ulez6+3se+fooFnV7kufB22WNNOtVtykQcgIqY/Hzr1gco1OWJp3RKUOa1VLuR9IpOcFuKbWBQ/6
36ZPsA0WrYNbo4pJnh7hNEzS7u97F8jYcZWzYX5Yoq/f2LzavvOKbl2k/k+gaOzSfxX08YeoVXAP
b24ehe78ANZUMG7kpK65Cm+SfEBIUKOSpLLakTHHXSglNZ87gVrG30ozXXBeY01gKL3hs8gXILbg
yNWbxpoYgzmN1a6smenPeIxvTnVyIYFK77gO+unuqtZ6/nrzs0rMfr/a7U2/8UcSTb9pM38xavEg
bUhx6uP2jTQNEos+SgYf9A7UhmUMPbh2tIp2/PHGRTktQljnEBEDf91m2rgYhaySML8Sy2r7q2CK
qY1OPUF2iBH0l5SZq1hPq2l3djJsDhW3K/nhx4L7HIixwBl4fxirrcMFWzuXZX8WrEhmWXfWHDF9
lMwEABZRiKO24wFHDKBWnTtJPgDXArLdXnE/nEv/6/FfxGy1S8uzVcN3qD0qJBssViWuHK36Yp0N
j2F5oe2t4hbUH7LV38mOHMN0sWE/zIe7dwJGtmgkddOoMTPd3nlNhwcL+gdV5aA90M7FQAoYEh7c
fLa6eYXWwI8Ah5B+DMDxAuQAQCNAF0Wfqz2aWQi1GN1I3V+Sb05UFAPu0735HlfiOtD/zVsMGUgF
x5UuN44QdHSxOS4P6i6rKqNb6iS1vmsmhfCRH0dSPnsAXZpSeTV+wQfuz2FScAagR5m3sm9/LlnO
fH4VVMcggwB8FrIaHNh5xygLHPKdYKUnNZQG9aAKyMNfKPTeX5x2d/sLAnsG5/oxSVgDc2udCG0U
qRwMACfwAQq8RZGqGRY/f94RinkOFM68n+TUX5cIX9As2pbzcgoJ1EyO5iJFLQ6SizyHGPslIZoA
JXQylUgVD9NrlhxXiW16HvNjPMskXkn7Y7dr9UyWBWQXD/1fZYx/Hg2y164YHsfBjg1We6kFuny3
4VCJEGi3Yf44bRGLEK9gh2+HKBdi0DnWRO7oKgPROswG4k6JXHMc5hV3ua2MxzK/GLq1IdfRddUg
N30f1+/HAOSCcugiVEe3VUsvwL4urNBfmZx46bHrqPZPbWNRidb+1Hk6VJtgCwx9V2YAAruOsVDO
e6P/QOHDlofdhPbPhUxtovUFhk81mEgrQrOsynhzmBC2ARdzqzBOxOAFJAdwnBSN3ozFy/EdNmgh
pyo6Aja7ixn3PJNlylkxho7uejaNIlQJTLgXGLQwtLhURxWftDV0rGgyJGMjGYibfUUYDwkODS/W
m/1+9At0kpOKS4wjVTIhAj4ZYcaQ6VkgewvBL4arOQYQMx+nGW18ul3m10inYUUC8J+2ZpLqs89Z
nBC+F+9OG/jAwoPiWxidGZoVPLKwOa4vh+bGNByDWANeh33ZGlNnkHVANZKmqOCMOST5x+o4b+h3
tIQu3gjTDgiUH2NyYCweI5qcfpG9YwNxjZmfcM5Vj9w+mFkr1yv0Tkuwu+TNgZaDiKqHVxSPnFi9
o7VaccpFMJk2wTnOjkM+Klgcbj2dWGWPWfNhSFi32KVDZw1SDz8FE28XLTsf2nUg6HftcICuBlzM
v+6K6pl6LVcztCx0C9Guj6WdsqCDDCuuIanlWGEvXXc8MyDCmypuPDODvdO7sWhdxmUYLx4uWhdD
0UtGYgRkSjh0aNRiBHmwGt5GPf0nt2jaSAx/6BOFGxzgs3lh72HqzRMDVNb5afVtm/Q1Y8gOApGC
XxALJxbgKF00mNvAxrRwkdOaRIPD8JF80hKEvkE6xF/L0it0inSveFTdXecYHCdw2GaaPEzbzUSk
wLb2m34tNWyq7WaeS+CteszS2jhshFo9spVxm8hu6ha6h9lpcCUqClehPcStkFBRo0R2aY7ZEj4m
y3vLoys4o2TSGddIz69zz2eoq0rmTC0aA6BWW2ul0vGPSpM3okkh2iFRd+uywTqU+CpCZcAuwXQt
GybG9iUfHhqoMtc10LAtmvUqM64eQCU34tQrNOesvPBFUALdl9vCZkGzkt4GjYAwivFMpxnWLaj3
7s7lJGMD2ju8FcHKX1wle4tug1VvGIHde3wMcz1Stg5igi5PYEDSq979mbPl5vZAbjXJUr2+gjDF
12SiRCZzlBztjUkqCQMT9zY22V4L6zwESpoDKuxbERuHk4np4rjh6+drVy6bjbwpzz5WhdWPtpXd
/5RNb6hP0F69GEi0jX8MHCZKBmWW+MWqe7Vb3ont72Y+i+a3uyGxIgKH0vwilLCf0Y7QZrRgTZfB
1kT/o2UhNmxdQw6qNXEhIodQOWhCjUfJngSDRafeBep1D7l1RM2yVL7OyWEeS7aFRrtGvzl2VxwY
QerawBm9zd4w+2+LxQ/m4Y777MV497o0bsjq6H0Nm5m4+y7zeTPxc2X0dD8nTZA1GmIJyYeH5nvB
UIq4ZPgc1KOTlYbIAtB2Ynxeshfycyg0b2ZvbZmU4uB0uT+mjAIQ+eAzjHliNd04CKgaEvZMLmsg
zzsiEhKZjYCwEeBkdnL2YDnITmzggIawn1wk5B8nKFOoJyrT6OgnBgwrBBN0H3pTPFPYnXCXTzoX
niN2RJQ79vBo+sCCmjmTJ8s/2trxF4DTdjhcLvnEZp3TU4n7axsAKxlT5No2l9pUcGrURC3WccTu
M+BDRUGHkYjhd/QeXQYal7VwMfYerZOtKgvxh9Yqy9eYIa5hJqG287y1JpHI/GZv/+gE/bpzCUgd
5qPaiaFG15gRLccEbsx1oCKmhxTpr82p1Q5MYpUuPCyqmXSfxkOi1ejt607T4ZvGG6M+v5kmZ0gZ
MaVhdTkNW8Y8okEpk+XlDt1M+73NX3jZzKh2nOus5KCBE03pQ/aH+s5//4Da8XKH+OgjrtwntN8l
e+PFs17QEyhiYWKk+U9cRvsVXKaDtiztgEz2W9gMctSYuKvDfx9YBhe3F/R3BIXFLjr2jdlBMeCj
QpfqfOKzvYsJ/1nOEWliJypo2rLVSZdhyDhU9fn0w/pX2Sl0yw4fQ0VjKPTmSW7rNcSFaPN5msbX
CnczQlsYOVljfy+G579PvPOA0kneIjCGLeRE67uLugQsDhtJ649DIr23G2PNH28ldWVeUcQrDiVm
nqdaI/ZzYGUSNDjmVjR0AC+K9lN4GCcV/4eki/OPPRGD+Pzu6U8UJUpb7J3blrfTsUT6CBmStQRp
j6yBeQmOMoilzzFIMtEpWuVBNjuXoxPrD/P8um1ebaXn49ru0ha30eBxuqlqIJ/TqHZYba6/jeoS
1FjcPEhXn6KXX6UcLvmmi/KDVbrva+/AlQ6RzuMvXwcF8yLhgknSyw5A4lsrK4FTHIbr/taefweK
LMDWkPET2ChRqzSZeJIiJ5CcGwGyhwDF5E8QEWmqRxF5C+Wy62+sFH14Z9dBO0YcAXQ8wlsUQjob
2IumWPMY+tBuUXLXkxYTqZpWKokAAvspbDL1d7Lc4XAzkbAEZk/3ICSG0LhR6qsA3zjHPm8fPRBz
FRCUHFhJKMadOaEB8TTQZAdEDgQGhS8k+Rf/OTimr1Bi1gpSTp/ASH+THBmFLUlaA0K6uXK23pri
XBoanV1StyIivKM3g7zB/1GGmf7auz/sRf411ndVYeA7nX274Wz5Z/7bcIYceqh/+f+Mb0bT4nPY
MUSD42WS8/Gw8S6dhs8rdvwkBGQ7eHWgKwJlnuZ4bXICEydlJwUICm4su599oljTJHnEOuZwKAvv
w324q2ebohTL7WAoxE5QY2C/bAWET3lKb4O6kdwdLm0zFywle07xD+Lz4QKAnZk6T9yn4wAJIqMM
jAVad/bVqkPcDCTGye3Z9rBuDdll+uQnCyChm0RNBaaWEuOrU4/jEicFJXiYJycbdFpS2+2cE/YD
9kiXKYlmqc1AjRNhE5JCrLtI8pBqkKJAhhn7qm4j4iFjTiAYoHXGNOp8SlE+Bug0UFWA/btLn7LP
r5jaH2kV/mkzpDUeEFAHJKJBmKODXww4f+MsXV7aD49UypSq/u/iFXuAfsDhnkbF7zGxq1ox+Q1i
+9nayaQV/imtmIs45uYlXHrOCG+hf6sGTtNlyvTukzEeGrR/lC44RgIeLh4AdZxrLgY6JuRw8PkG
B1OEzYp3hMhnuTi1C1RozFJmbjgAX0op+0GVabsxLIJtjgEx1SrzVaWE88zu1/1b9ctsNpTUxAfc
ANiV6YOu0oyDMSOQQsVue1JjMcAs4C4kCYzYMEwudkLwZSd0Q0NAZcpJyqSqgFkiDl0Ob1ouLKoW
JHhyUL0RrOePLoQIDNaPBL1pR+uAfV7TPeyxi9iVlaszHT6Zg/af8B3whH6D/XnSQteqEZ9gHTvw
wTaF7+oAOEI4XY8iPkDfzAnxsTh+UFE5X0D3N2J0+LZY8h35xegKiTBhX3DYVdDpIMwi1HkyqUKz
JRrUCTMKSaIhrDAo3LN/LnBJzBjoso1a8Rk7Ce+k0MH/gmw3oyzmAJcc6GOg+jB89GRIEXk5dq2U
hihNf7jhml0+wzy/BGqUGPEaAsCbNoyhhp+PYwyHth1ywUjeZ/FLSxewR5u0dawUOiAaZ7KcnaRh
flIV2nB8PKsXw2U22pJhtpWAVRXiz2WjWtIDH1AOsjWy4ikoKBBymrDojD+oaGecy3bC4Lwj94mo
H4SGS62s/QRZGJP6jAWmNd6WplJRTbNxC3bIOzw7nl2dWTwWyjwOzSAwOYcIUmP+jQEy+MUvEcha
PA4XC47aE3OKAQ7cjs+NdeZXJvpJzMV1mkzEcUhdzaBiZ4KC7IsEC3mSA5Bl6UjnQAUWMrpXb+ei
Th7hsZEHdfJj0efD2CcI16ir2B86jI7lTBNIWbb6PcwfmKJZD9GI6Tqc94jUany9g1H0tE/hF0vY
C400x03HV1eT3xGoXzsMlXgX6rmi8BpFrEgsbfkBV5I4N7oOwFA8807NgmukL/8w+V5sMapfPZry
h0WFjCKbCaiI/BDdy2mBRLfbblOropEDx1C/yinN3YUU8wJJ7tlctM7rJA7p0wHrIOKLrGsuVJ6o
V7hITeghtTadORs68A6nL8eCmgp6nSStWks/9R2Uw2dAxwhF9sujaEaOqHMSRfcb112aX/wOYss3
cB89pIaa8sQwEVutYCEX1EESGkuXhUL9RC0dc1XYuwiSUcfFfC2CJSx2CTWn3ZFFSBF2OG6kcHSa
XVT2aP6RG1ODe9yD6Gfx17sX11PFjfQGtA/cpuiYsefxDtA9yhYyirptb7VaYYAAc/dwiHnWSj/g
MNJI4RvuvS/ZhJcQFwv7QBFJJGvIRnRIrYNvASk3rkfJ6CYM6KV6SAsk1UQjCxz/wFd70P6au4yl
wB8jGCZ5AHExv8Kxx7lhqs4CeZF6uvunuyGbZIm5u2hBwznlQvpgF1+7KJdha6GwjgzAwnbMC/mR
4tjaU/vMcti5Z/zYRIxJjak+DGcmb0RPdiWmE0AQKI1aDZswlD+dy3JxtRImdunnLsJwm9EVcDak
elh0cOQFDinZ3jLtcHRNcvdOG526R46rqjSsjl3eOpfBGjztdfzlYomgaHHV+WgPa0CuYvfvr0D5
jMMDvoB1SSgBflo0jYxjRSS97t/YHbNO2WSuKk8MW1WW8CzorBB6k6mIoLmJlkq8SA3XHqtLIhOD
8uMOLNSVmb5rcSv57oHU6M6qW3D+cnik+wdRwkWNOtkHee5cg8TYEAhGwvgwqlncT4wMGnjKYaiR
eQvWW8qi1dJGjZaA6mIcCG1ErKhYS3gkLKunvq5NCCZHoCYOozGK3m3xPlwShhN7LL35nJL/ah6D
DrXlHg+UQ4q/ZKDa6LUTIZumGuTDpk2L/WodS+Wvk19D0S/OtSv1JXtfN5dmQLvwBDK4zKsMDx00
51S5DMQDadTwMZkB8C1RdmHCRX05KttzxWllPLT4ibfdn8dME7S4GoSlzMaz33ILXcJxHLpUplw4
Sv5kCg5TDMdHv+jwABKRa31oI/qA0h/7EFPE/ewY3EkcDBJ/4EL6KsaXc7pLA4UUAYUeNy0v+KFQ
jJ4JfTw1wkUyDWlxwZ1uRm/Q4sEi5sHG68HohDr516CPVjsSUCCXinwB/SndMz91/Ap4kKTf/ThW
NMnYKVxprhacDH5GZxrnGwiaQaGu7JOqmSqExdasc3uADvnuMmqdm8qJZHB0CWOUm4UmwsnQVIHD
5HRjzJFoB0bIw0BpSgJLMrZZuViV4rM/oy1ZrXpBPObp4EEZkmIS2zqbktTIgLoxonPg6nHpvO1m
QEfOQ4vQlO6AA6LB08i75Hf5TZ1k6imkuvh0QSMXFeYqfrpVFPtiZTUJkhvBOcxi5I0PKXl+5i6F
Aw2ro5/C8N8Wch9yWQCSxoimKKxe1I9f4ha/EN8MbXxRULYinhIwWy7Cy4Fb0bYI3RfROaa0RcAB
LhDrbkBDPbZj1NJ8mk7EUYjfBvCTq0IkGkvi6bgJ6n6guCWcN8lLlD6wO6QfNsDFTtEX6n51gd64
dD/9b9P49U+TS/faeURjlysEqGfV2uRhlAygRnmHyEzvIXvFnshTrcej4inhdq7eiVsFNX3HoTPW
Kc8VJbfVqtlg30QVcvU1bVQeCkYpxqovhMagpUY6zrxa49AG0DY17PLF5VDoLMpzqJMFmu14O5J/
B/b71L4hZ1KlDJiETkPaISSzUCVL2O5LuvMIsUWJp79xETjpc6rqpGN1700CFMNGn0lUvDUK5X0G
PGQuiLC++MVVi6277N41u3sTas44lrcDHHSXJhYkGzsKTi3Uw+jVgbK10Q/WVoNDOQfLRQifwXY5
UiJccNho5GWrceBN5l/8UTqEokGDb+jqALWIFLYErCl1ZnDjvH6bRbcIl6ZHCL0C7JalYgQ1Gb/R
JG2Gow1HjvWDFHjhSb/bWO755ie2+w9F640RipwXWVOiqOnfkQOZedHtPdgSjn4M1KOXRT1QYNND
YEImygjtc8eZWBzpPLr6ofVJcSITExWOqgnJ6Cl+aaTurP8yluUmWv4SJc4kInbZIZCGmeBK7CO3
hLO25KsqwBgl/qds4zcN6nhOIec4uDRDWOXBlAKaBcNeT3Ul8TfnqhyVD/yBNc5/ojk7jE4nUd3+
4yTMI9P3TMsCQNKNeDh3IkPkyH9LQI66CmrnQxvLId5+WCMOB9U8cImOvHR8ltGIE4JQWoaJIyKh
17XacK6klYwmI3YtguSyM5kHHMMkFsBKyAh5hpcoeXOsbHKX56gU7fewGLGBtOyHAe1j0D39c4Jq
2IvZYiDi8iHyDh6H4UoMkDSGs/7M1rO+SOpsiGVQtJiZ9Do/eHy1XwwboIiwBP0xCGNMwwTNRDXM
4NmKq25J04XKXmwXiDgbXtisqfzDhOHKmG/Ys9lL2Hg+3eLfosUgbdUVGbUdI017nyGzJA0VueeI
NyQWivlLVO3sBghdHu0myPDGwkjPR0YTT1FdY5tRcch2fBtyuNP6XE0uHSvla48AH9wjGZaK9rvY
9OJr9+4sJTWCTgiexo+7xq/MlkyR/IoR8ufBIbI90wJ/G7TxnARFynEqnQB9TtElLqL9DEgc93R9
JwNWTRE04+Z/psa7zoITWAnd4FOuEiGwYfXQu29y7EV7IKVrZ4RR9Dw8mLjUojoSDrlVIZqiB0MB
AIGvNxI8yep7UMOSphtAKX171ZAQ7XJYDsmVjEuzHZiXeli4gjaVIKs3r7oPMD0qPFikR7a4OdAS
u39W54Je3YxFJXaeaokkfBBn2oDF00nyY42VrRr5aZLcyk9jvG3VlC/YH9aihI06m2vUKLaXAj+8
wTUnGQB3rq6jDMElp07cuKJ8tAxr1OlZxkRTmAtmYGOHy5/5m6MqU9XGKXE6AFAN21XwtsrxbDuh
o6T8U2r2J++aKYg4yvQIs4dhPpa5mwD0mtPxQZ//VTStNM1qVDw7K9ULQdjwDVoc/NhHT3s0wzM4
p2kR1WdSZi0zFsfUBXZaH0GbAFvI20ndhSgbuOl8lDfqz97ducKsaxIjPDbmbKxPAekde9Q0L3az
vIGAAj4YRgm19gUtdsll9AQvMu0BBzG98bAO7/Zo2j3OygF5+vjQK0Yx/lfa83iT4QgPEl2F22Aj
HRrXMFwusZPKf0fOZt7pyDjIyUh7OnSXPAV8Ej9JkEhzlZjHWvoZRRTZiFiDIWpuCcTUqInjaRoH
aqwiELcEXmWAZgm8Nu1PdLSqc1DVt7GhwpHGClTr7UvxVaYEm/WOvQuVCUAIR5P9tgxqUj38KiNB
nsCWXm2ku0B1Ql+iWxu7BlXHAzsEiR5CAvA1UWgq7+vRbmjvBHak8ZCFSDWo5m8/vCa4KpGTFhYT
Gm+m35SMYkdTiNGegKE1waKLKHMOuc6izwRETj4QO5CBt4UsFTH3UOyiMhk5OzUyGAvxnTzPxT/F
nfYM9W/EKYF/AFxxoHuHdrmHmvWLILjkMsur8xw9HfIajvbVeiO3l6r47eAzuPM4oDaVtq3Q1/RX
hMVm+Y/Rx2hc71aD8Slskbp6TLp036yVn9vINRiy916zb4ik0iOMrmS/0Pr0JQoU69oETLRuZqVP
ZCbz22JuEY4IhM0UOVI2CgJJmJdJMgZpOrJR1mhBTWIrmGfDLX8gvG64LXIirpkuDqozCCWEkO65
Ax26BmFiIoR57EMbmovQjothEc3gFwyfDIgP7gAyJ1ZET4NfEH1Hb/r2nz4XcgrIJQ/nDei/uaDm
a8p/HCNmpWwnZpx6T9X6g4lqPBQVSn9k/jceJLnwcON1y4EIuik8mqxUF+QDwXt28ysqQm8Z2C+c
0DsuAw4ft+a5btxnh79L1hqBRenwaw7md7MxvDK16sr+0eJnPQEDvkFRhF29e+S54sxt8JfZPpza
ULTUlCohPzk2lqDYJpW66jP1MOqktN+iKCyaNeB0Na+Uv9yxe6jWarhkV5OHl+vEyKFIIkl4WFFJ
RUIMoavzU6dfsOsA7/Ladio43UyB32QuYBzjcejy9PL18ppYVgpsMXvz+eCl8i1PRMcLjYtxZ2fl
nSU1bM6ojBIEbyjrAs33ra4N/qfySbb8TfhwXvglq4SjAdYwSIQV3H4xGLkZ3PwdI5JLhFyQBcu1
Ii0KVhiI3zfIkaYKIqDiGIP2VhzmJyMtWB4ZvlwKhbTfbXAHJH/5tL5y+8RykYpOOYAAGAR6mHfe
B/Viuzw5e2pjqnEBK9Av4dzjXb3phDYvNnoY1ODLbam75FcgqinfqCb2gyqF5aDeLfS0N2q01IuP
8KAeu4VVHHHa8SvhJbklSrPSJfuRsQhiVOdCiZQgQh+dyAvxzNvRDnp3fFCLuzorvVJedCmiQqd9
k8KPhRApokJdDscnPlNWnvvF/z6/jBV6J6xNx1I1KCx2SQlifIvEZ+01effHtIieO4ZPbq4qDinW
79k1XntzKNafdSMkiHIT+ozCizVkZ7Xh032774g4nTapV5O7+UyJm8EUL2fjG0n7hW6sbrac+X0i
1vhANBaMcQfTL6Pcf6QSFmaXNmgVJ38He1BYw+GKi1ibEyumRXk/xN+PXvtAoCHwg0sTVrPpwwTR
3waiETV67DIY4r6yzz6R7Rb5kM6Z//papLfYu/a0fbCvyYPA2zdEHpp/NsvZC7D/YzZ7aF22bKkl
fnjJbU3oNIpOmZZO+wI6imRtPkPsOITA3H0gBxqcjfnya+EJ5J3FzZvcDIXmlBEU0JD83KknZ4gG
vFeR4Ej8X+FNv5A6vAJtlbQrPGtonz0QkSOdySG8Eockdc4prLqVxXb2Nn+0I3cGlV3tZn/A8D/7
QjuhprFmPJEm+OQxA2Lw6NjP1YvGg9qZZqROFV3oKT3wja6LmSDvHDzfei+FktbNS7JmKfP2X/57
tvVKFpecZaRoc9FMe6/I71YAHB3wm5sZoFiVFFCSk5b1JpOjGj/zSmjQJumj5d04tEFSzc9CYNuX
VgprALZQlnyNlr9Chn69r3QOgm99xFt0UE+e54oPEHpw1x2FiFDpNRFQjonjL68ZvGIReNCmk223
6/wAsjhpCV7/OpC8D6BIxPV9pM3XQp9kV9QpzTG1EEgTahvUkoko1rf3HCJwBRbxEdyiTmH+KjLh
1061GV00/RojB2HT1QgqMqbQwYhsaxuhJFYhxgAB2i/x0iLi6vRSmgpXKnMdEcGJDoKcMP81L5ew
RV7YZzxo62mTYZZeGrBYOrHvmDM3XizJMxUkkk1e4X32gBJsUDPenmahx+6hLV1koYrlkvMAjCAp
pIYT7wBS9SAC7hxzahQhMGoU5TenwNYDKiowtAgpAtip292goC8Rbha+GR0e7OMGJl3yyugmn18D
8ccN/VcOip7j5+wY1wl6L5r3AXsFGwEJRJSTYFV4f7MWzOKWEGU+u8BVTR1SZySj+9TN3f7wm4gg
vHswYCubbEn077C/fqw8eM1WGIDkiFkJ1o1SVYc1kMDa/uBd1fFIH4aG9d92xcXMu1hCuPNFRLYg
gx1vYMnU54ClzD1guzhH+6jJpANnPqHNw6BKZhjtL/kAH0Kgxouhy86+Ga89IjmtT/jILgn8KN0o
kwata78yBG78lJBzlebMfIJTRsnXoLTZCkIwKYxqMc68hq3qosCbBZzEwA2fg0ppSIA0uhdkT861
D4Hk7LuQc9LuVS0ACeIxdLJGSj8h+Kth7aroM3bYt5iT2Jw61YO3jhjGiy5p3cZTc01PyTU981XI
24GG03Dkvy4BEFI54EXn/NRhoOCK3Jyuq0n1LkiG3l3vRM03KhyFMHLOCy1VLoLkaqdebXjuvvs4
jI+k729IEe0du0Ts1fOmhXQ64PoOmZOTO2afqmznu+SY7pIakY57enzt/sGN8ZpZydnHtdEhO2RT
l8NqdWXhTt3GaI2FaPBl0B5pvOk+PSQPX/z350Xlwp9xprBKHHbyc1rk51PcuBsEz5r+SzI9cWe6
UJNzF/M5lcoB6P3Cu3vQUm3bt96zD/g0V7NC6dPktwEV/IZTHBCbKkWxLPENCgeKoUvSJIxK76RM
qOQFSItMmpwhf8bfWdk83K3m6mtXoDOz92yXPI8CW7p1ttEvq7lEo8wMCN29jeUTqHGmP3PXGY5O
uDiMc80DtV2hxhKrwJ5L1QDbChV77Ddionp5opv+9O803A3dNNmRe03ksrFIa/itdhLbJEV/0VD6
2uti1sPiX9Xag6Yml3YlnmYYn7EG2Q8mX7ChNccNACj0xFjXFAwo9QKRulRrHlz2pkej3IOwWeL8
Jg8FczmvrBi4V4ncu2M0pc3YUVwxi48ZJCwDFsnVPgAI3c0HlfKTRhHYsyb0M3yR6aVrWIb8mk7A
qzxOlg7xW/a2bqzTGzi6+uZpl9tuVhC1ctyD8aWcOcqiQQFi1dizftY0gMgiJf/o1tL5HkYU8QAd
F6V9uLWL0E570OEvdcuGwuO7mswXKrOTBj3sLXxZ8zMDeoE2r1Bow2ROBeUyYAhlqFhtmicQv7RT
GRGPWkBY+HSaYSkumPMaXaoGukJsI6xJqn/8Pp7dh/10hGlIw0zkKvsNAI624BPSAhP4PNlHezdJ
krtF3velZjBGnbcGsphQ5eJsjWiCMT7aLgInmq26D+RLo8ckxiwmwbsjBgyEvd55Eecd9zVYEJbx
7lPH0luQR4cCvRCNhT4wmolxjOhsdi7wT29N+YzOhepiAXj7AAnUYkrUX9Ki9QPG6dDhgEwyGowB
AGQhyQqOYQMSHgWkZFBXH7j5awwrRxs1sZSSb8ogQpXDL517E+o5uPbZXv0yITallHXYBKm98/cW
e/zp4LagRSzdYh/Iu72omIs9IatNVtRliMK8wDjfIqjkX/2vZW/mWIbr/lAVDCqNxZItOFUMzNVa
3HBTX1FfW+VOcgK2xaa5LMRc5wSE+G0lC/Yo+kE1SefsylCW4StgSChKqhlNGBledveCuoxQrmqb
y7mhj6JV0ozF8gjsuxRsyOfH1418+b0ANGBL5GW/V/rXcp15TM+Ce8QpUOHj8SaRTJ+GtC8uc2L2
fZ4ndBZb3gyf9K7uhid0H12j2vDbPzh3Fi6pt2w473wXF1m/N4li3Zo8lvJ6YznImOk3qDofEvCc
2ooZ9dtEnoJSAxvvAbf3/s4CpyxV5jyG0OqolJu/ntYv+ATV3iu4W6UuWB8dIi0sEiJp0hixSU0p
ZgOtKaZcXNZMywUSD7fh08HovokRmpFu2EBp8csrxppbo5YtMt2XgWcnkgm3yZ1mlJS4fV7jE6yQ
vO16F4CIYzLqTCC+QOVUJEoNjOwb7OwgyayDD9DCGFbSInVK7piA7lKAOrzX/cvZ5tEhXM8GT/DZ
tbNHGx0EtSVTwjywzlnROcTcm7zjDSHzr4jdaswyJP2PVW9+HbQBsAOxDdUfXJ2iFZuolvsz2KLY
ZK7C9g/MIpsamzZT7vBqUKPH2DjKhhRHIUBpzA8o9F/Bk86EembxCdxxWAuAlk4GesFwuMWn2TS2
2TqRiQMf2gdr8bT3ARdhgyVd3K5al/wf5lYNbaa43nl43QT9/4INImSge43yPdjYTDzp95/Jhzdn
Izt1DQ4i5/EHlm37S59Fq0Ckgv3ylih5LsSli4pQLiR3nMWdc1OX2SaVkhQvHA3CqLl4DJAAZje6
YhghA3WTFM5n7tQu5WWkimoFnxnaSDBfYsHpTL40VgY5B6Ay24zpozgKeaC3mPfiWQU3ItsEz05I
6v5ppp4cSkn9CDEbsLV1x+zWyCuvwvMw4NjuTpFIsC13KdA9niY46zqYMww2nxcjNG4KiHjvyBV0
LuwCWOgKFg6qbe/Qx2DnkBCBO8d7l8x9Ey1X6YoqF7Lvzh2701w9w7P/aAIHIjG5+tJE/0wiJ7Rd
Dm9UT1PnnXD5uWKL4dsKwcJ3loDwBRsnwi6+EJ0RlD8CYG6ZaDVBXSA8Y27usBIRE192EiN1nJIz
Eqk4yWP0HKHGIihaxoYkPNGw/1zzlJpkIfFHFDzLZdJCrlIYvMhUvJlbqm7tOz+3ztxrkvMXd+di
14AueLp4tc+Ke5LPXetP2zuvtcQDC5xR3eAZRaGtO1TT8N87eylFhv2zNcyjsPpaD3xwFUJH7ThW
9ih3SzgJS4yRngpcoI3EfCKwC59rwxPK2ALaBgH7oZ+9pLVlxW1AJJIBVV9S+VCgAEGo2lP19y86
C7i+ZZCkf2KinP79U0j7ju6SBh4qxLlZ6hBFUU27dXeKPrVIFhPClLiGv6don/5+Fk1KUDxajF5A
/4WuIYI6KWwoxZ8znF/044T9wlc/yeDGCrPADiAC3fCXC/pTXP2m6xgWdbm6ITFRqCjYQZoEKNOC
YYzRj4Q4gHwDDeCshpvkP/OWgrGrdAaj++pHfwGH/zbbvwUqjSJ96x0svfNgQ9KETHoXq/KhrRXo
/bAOfoEhW7wmZJzl2SbEwtOsTkiSinLq/Ua+PmKpiQM59YSUotSFujSUIUzDlyuinQzm2OmMoohi
fwPAsOncIzZECnwgBORuC6hSEGn4MotLgjgBjwjBWKQcEP3e88pGAA/lwXfziiMwLLmclmkGwEKV
AYA2fRPjAxTjvOYyPLCvnPDVYFeyMcuyoEryMKETWWnyDGKqkBdc26U5b4C0cYdsoxfU1oR3J7AS
jJfeQ7hr1uEa5kg50hw+AQFYa7oKVZmnYZqqX+J1wRKRDfapTv0zg7jWxnONgKTjNJfi/Y5ptPaO
8R3sQjnRs6Zb6D3tqNU5bKxG5xvUud4saXsalRhS6TC83HmvFFX/wNY1GUGCTyfbWMuLpvtLtqG6
0smVgHpGF1FQsyj5DhCh2Y+krjtNJFEv/mVLt6rykRkOjKtYNGidt/F+1uhs43q30VnHlxCzAW4y
Ld+qqwVc7RYDvYFL+F4VkEQNSOGEc6R9Uwr5diZb0svaZIw9KI0qFfO9anZv4Q1PjDVAusLMFk60
X0/yxmIgHO3jnKBbb6EUgh2R1WT7+a7S4p6W7evmVzwqJevCsIVJcXBGTita9IldyUGOxwrimk/4
gAxtGCPY/Vk/htExuqQe0ND8iTbslIi2pv1P1ZZWGVh1DViJZXjFAeyq6FQUZeTd4RmjnqMYgemX
SJDpL51brzF/a0CqQ/tZtDAASJuGWCLlsDRnPcoC80JpuEJmZEoDoOXM+BX33L+6GUoKoTVY7Yxr
PpuOO1WCr8Po4FD154CrlvTR2B7k8wPF5Y34xgKBoFbHZPc3BbDgsrtgfcG5aVa7SLsK3lFh5cS7
oF19k7j7K0GRzuGWPFwyqLdzTKk5+REL4r4WKiQ2/j24WUzzQcr1ZhS9zC5ljiJohSLROi+iO1Gm
yJJH9Cyojb7nxoCE9UwNxH7LQMHWfEvr8mCjsy9D6ksoNcIfgTi3k0JK2P3H+5XMzULt7LYBZsB0
BoGiDW7JI5sGz1hk2zb9rqYANG/7lDzoenm8gBXgXNEKY25nlzVv8SEF4f+Z6IK/FjkZeEvCJJXA
A/6T55fuzYfaKjNpQBNdx26YnM3bsGnVw+POav3fRqmdF2xQ0zNJUOSSGEDpVqHVFDz54nKhOI5a
slTdDenTpaRBfFnn18sOURhkEA8RoVsX0j2iC10MZWyjz5C2UHjBQkWFjvUPhW3NXr5rqDhbM8Ye
x+BFCJvhgbISvM9wmcLJipUVswLeCXzoJsXx2pUUnVQUD+gBgGRtV7DWOPA4osfY4rtgYhJS6E8L
6a7HL0Qm86OYzEsC5JbOFKZaEpOlm2wpl4rQO3Iv6KIwloi6U7d3nXF0nsPyKHysVLp+Hepdjsgx
PPZ0bZUXdC9EmwGB0LJy/iMjRh9oKL3V4EihmJ8SwI2dBHetnTBvgTB30gZTsmB/VFQKqEw/+M7Q
kHD6wD8AKXOaskuibdGZjVKVPISrZfeZitWlisEQoXllZkCFcmXoitvsKPpJlPlXATYPvpfJdPAW
0REFtW5kTo2jmiFohofvyKeGK6M4xaRh3ty+znLiZdH0QG484UB5v/7a5T35dJ8eGj1OGihiD5BA
kX6V9pVGixmy8HuVmIA2Hf8MuEKjdPEq6RoiUtg1W/ub4w7CXFUMN6OY0KF9uDvcXMiTBiUDRjf7
7YNKx9iRDxj71w6fZMFytHhZJQhm2s5w4gdxw5XSp2cSL0TZyjbicnFakfg0ImKwg9iYQxuTBNaD
KRjsb0lo9wJZDVF1LX2Xyt8Y6o09gEgc+YYI0W/ZNHNb8uwb6Pu/oN4nYOqYYPsOCR2QP8uEUnDV
m8YQotCeh+DGhoUoknQg8hpMbiy1nJRpu5iC9rPCmlWyDgNcHFCIjRMc3XNcBR6R3ETqMIocLmaL
5ehWqd1+8YOOiX4ZY2efFBWHwc0ve5NeE1xHBvD+j6DgzexJpXWza12KymEdg0SLNDGc946GChWW
P/exJpNIsadDY1g3oCfLLf5+Y0KL/2R3p065WpuBgj4YIvcK0Fee17TFABCMNN2hPiILv0qa8NlB
XEQp9B9N57WkONZs4SciAiQB4lbeIGRwBTcEVlghhBHw9PMlHXP6/D0z3VUUSFt7Z65cJtSGlHPU
c3tMNg5IuucC/cjcXX7q+8zkoTh6N+sF38Fpxu+g1WaCwM9RhmpE/ZmpWXPDw+6c+gu+KsCUh1iC
rv3EvGXw5nw31LkohT+Up1z961/xsa5vh57aY1Xg7bc3FpimgBp/S4YHOeZAaXKzGAF/Wqw2Fug7
fX0Q1zZr3tdeWvAGnghNB9CScQImO0WgoMY9Gt0akymrd0zPU6qK17rEb4UV26Qbis5N+mfGcZW3
UK3OaNEvppoP/qmDV5chGIXuG0DWBuvQxzmsLjAe7PiHrTZTEnk0LljjqSx5YC4EzNNi2s56A7YB
HGK3Ofo4XinJA0J/iuHdBYnEwZFyNYfSNjIchvatAIqbwU6m1QaqjF5XVkjcxdPwGwLxvi2qTYfd
wRmBRTOLjPCGtcVR2IUUL7cO5heM1NlhXP7WdYzxrAQ2Zu7XNdiTK5CACFFrF7hJJGo2pRn6S9Qr
LGEZYIo6HVHCHLGPL1HobN6wMngNdq+MfPMYCdifZe4+4WXooRf/iziDwa1jSAmwdiGpRHrCsN/P
AE8u0IX0kcaxkKy5f3enM3xye7l36hxLKbhsYYPjRbSTn0hGZ/xoOAFVE/8xLJO5BlobuoBGoCCX
JI8WI2XTWDJSD7lfas8qS3sPoR6+rpvsFyYXvTqa7SwfQy9om02+XcKPuKWb5kzNDUIjxMO4Z7eJ
OWMv47+FiKfRtajuY8dUKtUJlr45bYhP4jzMFygYVF6Ah/ZDpFFAVHSILK8cZysZZr3Q7tTWdcRI
rf+xOuvDiN4Gb7UJYzndxLKRufGOLlYD+YULg6+d3wsaN/MDPnfOVPMm4vJLUumY53QDkuzP5n5w
ryye1aZq8i+tQFvjK0T2wjlt4guiO+1xG78vLEeaeD290jEARk5W4Yfik7cgkJtqP7ILnvR419Mx
wEYVj14qOoCQCYTWcyrmMke8L/DPCpGc0j2LSxFekf532YpqAt1PYjOFqwlMOKIc7B5dnP2aP2Ad
tG8gcxiW5/h50CCcAKzMDsSfkMwtw3xFSkgDjzbvATWQ5sb8xuEkTfUBOm3mxx+JvA5hN8x6YJ/e
a3knky83bw7agApMT+FytOwPhEadSqX2bwf7MWguDPynBj2O4m7FFa2tuk+SRWHj+xXh5+JghwIp
oQqCEx/svIU1YRWpvnpQkUCdgG7qHYN90NOs+xeNoToDKVaNFk8vtjX7OUfnwzx6lXFDo1D7JM7P
NaytsLFEgLXEEWNbgcup9kJ8WTgF2NtJwfmETQBkUiyAJl+5+Zrn6xfWpYa6LedDJSSVXECFS8yV
FL5F+Sb+GrapqXunWWup7njhWyzw5w3rrxd3baASXuiVNEFGG0spum8ZtXb+SoC244DyQvm7POxj
1t2dkidhsCNOa47sm68cjGpwvziffvtrNvs1dxtcaTkDdMk4XRiIGE2GG9gVfy09eIyYA/HtS0jh
61P27tMmHDKZTOzajj45b4TodJ8gmXaq5OA9+o24k9KTQqmklwKEbhhdUBrjFApjggqf3cqemT1Q
6Aq5E3zlF+j1l69goP935vxzjoxhKWCxNsAg+m8FB1HqSKaphAGDa18nOiyAL2lP8MndHzkC0p/U
GjTi0irKrA3aiOrQM0i1Qfw2WwfbESN6Z17b++RmxKKJlOMfdAigEXYuB2WOSSJ3EfyUNgHE7bGE
H8Q7mtj6n4bXIBblPH8mnkHAJ5iLUhjTYVm9FJk9Ln7gvSJ3so6blUpWiWaWG6FQ+CvHmbPpSb9F
DzW/2zoqGDGQNug0XOBfgy1bA2CA7gn9UsKRi/6RoVHD+Ix/LEN67iPhiBh682DSrdC4VfSYlX+9
I7J6W6es56BepIpaCq30YmvQRwncwjWflo5tHLnTC+wNwdPXXTOZn+lh5T7GNwFvAKvQpARCR/Hd
mNeHatD2Tuk9IgPFK4f48NLOM0PdSZ8tkt8VlIZ/LbdswGvhyBdLDYu/XBb+uIQQxXOrOboAQCXw
NeRC6+wV9nfe4tEb87NoeoAkXZdzE5+2FFwM7BPPMK8eCsjIU00un9LX0ULOkJnbXxz9wptDfGdj
V2TqBPALSrNigUEZDQ6mbMEic8X3bF+Bq5aF1ey3O0ZHjBm5szVKdbTHMKEa7t0/bPYerFIQwRk/
ia2LscDey6llGZ4frNusE/JsqrDPomLOBkWI/ficLjARiDEwGI7B3Zh/o+wTDts5uMYHYuKhqNbY
ITI/W42/J6tMd03vG51tvq0ZVlEz1Omw+KboEn+mWMzFFdDJ9NlxcYpTpgViZFIanGNwxzxKd5oG
9n1v6Ofk3l7jIz/jGLTGSpdyf1sUwXPD9LM09pgRMohuWlXSW+CGCqNSuUCA0bZ6x7y+cYRklgdR
fXpUcNE0nrX9GV/nvWnt9gD/+IWIQh4h6Ilpy1NDvka0kG0PtwpOOfyuHhKOBZ2d+DbzFiEHDYoh
EeeRMN1pstM29fzFHj0jCnoqbewWvGsgNtz0UOkN6pIavoFMafnoylsevQvyDdyrHuYzvcN+vqYC
L7Snd3MBp/JOyhabzu4x+rCjNBlZaiafhtHnYifPVQcIJYPOtesEexyWhVCg8VT9hdjaTJw/xGt8
xY1J9b9gRaIF/P0RdtOjY+Nd/cxq9iOYYjz/si9hCkqSuDjZ340VRChmqHY0b1mEbo9OTfsQ5uHF
ez+YQBN9ebGvwZcDxXvE0G+eskW+Er6pltb8a5WjcsELCrLG4Ii+Y5s9QNS3CZO3g9nkUQf1I7wQ
YU1jSpShSy2GD4GAbKgmZShJ3ckQCfVCAtTex8Tl6rMgAwp6r2lwEEJwvvXHRboPOEG5T84+ukwZ
itD3mK5NJ6AOqE5NeqAOzwT4JezdASxqe/nBN4Upmg7WzeTNujEF0I1xz98b4/YHtydM0WEO4lYA
oeeFBpndb8xAQ7DLyeQd6zYwOIZRnEqX4kfoC5Y29Dy3vxbKN54o4Ci0QQhIxPeW014KxN2To2+I
yVtnkNbT5wooN8uSrr19owBnwye84+0xIeCttM07HwlePzYghEBs8fGNpCIEsXOpg90ipPBjfvZ5
uG+KLz2nk2H6uKWrX0/77gDFYD4EspfBgYZfkLV+rg+ITUQYJ2aJtFpHjaMb3qO3/ElCf0MIGT7K
LOjO6mKPZwOpxItBmxZjLxgzJmQIg2ME9GFhVF/MasEpIv3EjfMCeiZJ9wxTGayyvSPUU1itnaXw
hOHVZBegA7pEr9MvxWGW2/2d8jCSKS4rAWrJMVF2R9YwVBj4NxIKRdweQ7JM270QhmR7Cr4F/AEU
nE5j3VKYNp+yAol0XYk1UgRVhBqbvMuBL67v7LSw+gvfugAbPZHoqvGCk+bllPQS/IrmillseL54
7kGf652D0ja+EmxVYEoDPDHHHz66oMcFvYpe/UWgL18+NIH5t4HJ1a3pdQLcNXtPjmDFbKz5ownq
U/5P8p+QfBqM/W14nTLTe2fNeE0BzmJupdwlITnSFgg/AQ41y4BpZjCmo/6hi4TdCcbeAB0X5uVn
3g0lekubwfw1t3nUnH15ljjdUTwhPHrJlie9QsRvoj9XvWedSehizDAAj3woX38A3w5bGadVTEGL
cA+Db3+z84ZSuIoJxXIZ4AmKK17tnd3hkCVyilmt4ksTkh/sHxjyoTWFBOQI70dIgPLwChG/RXCo
AM8ixf4pPwEpIA4ByJNL/OPJY5ozn9cZmHWESAmuEbcHGzCqqZ9k4Ayf7O9rRS2EOkTcAa7Ec8H7
J20KC4uDQOaNKD5TUY1Yk39UzQjr2N8Fz4OrSdnCBUUChGhsJg2JEq8FtaHxXNN6HoAlFhulNiBX
mCWfxD+Mu9KTbtUsaWVsMwQPAZLiWuOgeOyLHIcNNN2kw4b15T1hmklode3pgybf9pNgNqH0W4o7
QR5yxFZv+uTahLw30YQ0zVUDk3j4cgKh5t75BQJ8Tp5LsQHLDI5gxE8WxZbfw6ef8gY/Scx3ibg9
En0goggl867eNz5MasBzelgedph4fxEbrBAlNXbp3s+Fga2T3UOk+jxIZJyX04Nb18TGh2LGlLvq
QN9QUoL9/VwlkKNzbS1Rzo69IWy8JmIk9+gCmgvR7m0ptho6HCBti3VCmy7kH/AAeOfneCGgpOzb
6Jhg2nWTxW/yMgdNprlmWVneecvYcLNhMpjTSuzty/A0lGX0sx0NvUkoKV0LdLISUEXtRiFFTqpw
eIzVvjaULUohvG18155SpNG1t/ulE1Pp8cHhL6FE9tQ+oRIEQgklZxUryzpr4jeGJyVXBSXH5MtU
hAQv0oWQ8nCi311gXdbU1W0AWw74jX9A6GOsgjD2vbpuiSIcghUcIEANJfOgBXhbhWrW45wiudAF
lsGUmDFByZ7H6K+JxfN9fejnXJaghTkGBbDTQVmwvq8bJ4P/x5Bub3yx65XvaZUcQxUlqM82+XD5
mxIOsvxNsWeNfjtWe37qn3dK3EpFBwhT/qLZTzpZWOXjt4YZ2HB/75/b4SPgR/L9j4AC/cNHMPBg
z61nKfPJ5oje+9DH8Jx/5oAaQetl3WnFO9Z9dsSCDRL9C2K9PjxO1D3wpOusiMqI3qs86NRGdoYz
BGtBkoEWI92HJZNALluBMJj3Voi/SScBAngDas1aXcMHYIdclAeEQIzJBTSuuXkIhIcnk24Fk6Co
M3qAG1H3uEryBbOHZ5cl20TjnZw4l/jzDDWDTewuytkI3h3zjw1jQRyBFAincv/ATVoG8iqxViEz
ieboRBatsFwqyE0Egtmsbc4+9PQOKx2MEpul8f7EcXo1qSSGSI9n8sU88AAWdtbxbzWgtX3iIREw
CfTE5HF51ibuiprfTK5tELYLa2P3MvdfudEY4fFH2qgI9ytKCnfRr7wmV5zr+s6wOufUe4id+7dt
tD4wLMhrgF4dt4I34QSGcL3Q9pVAfECL6YnB7pU7ixKSdgX2HmSvg9u1e/DbofLS9pGXbh6n6t3o
jA78FYyujFwlTL/xIB3w+SKMvL0zLGc2Il+cS1jB5hOCvtldQYKbcws81jjkfPizIdmq0XcKuzDt
AYPSxFLAsnWE5Qz6i1whIOG3ARAnei8sLIVrc4U0hQE+ooh0I/o50knMroUtHR6pZqD1ISy3dt1g
EQNidmLoJs6h/8720+3BJRuEI72BZkz6WqNPRSFwHE8cZaAQt+Uh/Vo0wMek9F8ojN6M3iXybDWS
CqhgK5EAMB2Cls6snVqSZ6h2XruTjyOx/LR3Ct7IdPznv5kjMVOMz7o3v9HP7HrzcqfAJOamwLnY
m2/IZEykDBW13Hjh9cY3MhDchWISiIAfYHt+4TExeGLWAH85euKIH5ac5A8/G510HJYVxU32iW9/
C++dViXcEOJV3e+Af7rK8Az49PeJ20x1UCOBqsGzwJc+74uUVdkAw7BdKKNP/NsqXh8eDYH0Dm4V
HlfQG7oGySvfQem9GCsO7phqwRCmhb3y2QFaBffnGSqRsRbhNnc/0HTEAWcECesJjmC3Ye5iSG/R
lTgPY0vCmc0hmI/LFQG0oTK7Q/bNFGQIHzGyV2YAqSdXzZQE+K9jnRcmL/DuGvpIBhxoEuWoJHht
uth0rKYKtEdMjPniPdk4j6oZGTBn4NyOda3N/UobvZEZmM3hPznuoU9lA0FijzklrKeFU3iXv8JL
YNUXHndRUEIs/Eey4FTvxYN9bPEvtF7IRZwSSVvUc668n1FnWbNWBtrk7ZfJe3SDsTEoNz3FKpJy
s5814RKXidjwYQ1gIJZpLUF9oMoYT7/jXJN6dB9hQeQ/R4+ButSdo/ce6Hv3Vrtl8B4UwSNddNxj
oBJG/8LwfTFVx7hIIH+/xk0R0Y4V40q/+XAV40GnG5XSc+BgcgO+auG/vlgVwTF8oB9u0+4CdxlL
6FgNi85DoD9Mwg+4RtbGcIyzhNDAPyaVzMnY4OyHoN4Un8GdAl4ssKE4pD0wyK4ACMz7w+62Ugr8
GyP96QF3Mgp/CHQeo6+IvsJNmEpCHiEZBF84ZOE0uH/CEinAXuHtQQcNmD+AqyrEupu53xmiuBKI
v2u2UuZJdD5eDbvuwZrqQJ+54DYDnssOd4PnB4mROVYs1PQVI7z/QdySdkPxdcjLPSQjT7JDIEpx
mDBxACm3RIkmZ6rEoEljwIzoS6pnHXrLix+8UMONz/Ywx+ldSIuLAc3Tjm2+5xFLJh55l6nImMVR
DnO+YMD84oWlHEYC7H2+qzbNktwi3F4p6BSfZkbUitPp1h+1eJ/YX6zg7MhcD5CPIGHeko41v8jb
fhoOg47vZUzF7+HjJEKlg1vk9ZYaj7UM7wBmKcaaMUb/PwEcZLqs4qZyi23vQ9rnmC6Qoc30RpMl
o0oc1oGM3T39J1COSMNglL3EXR7eJh8CxkbJzcfud7yrvUZC7yf3eak5jGMuP1OXNr70fQ5BDn9h
osL1nYmVJlAUjjqkZdDVPSB4wWFbQP5kWsUGmR6ze7+aXHyxtwK3AohzygEmdvhjtU3BRUBpD9iy
4Fsub7ugh72KJTKGHSKmEOUzWy3MaiQZLSjUUlYK+0ekE6Lwl3BGsZ+kuR4uGZAu+TSAqO2JTAEV
z/tMoXOJaZsntTFMrT9KX9XvoawQLbYoG5qIayn78FvWkHpNbUaOHLjtTE7nU487QgjH4MHskzoC
1yim3u6X1uYEbQmoAWHZPmnQ+ol2d51A6GWzhwe4+I1i5b5hKqr4rATZQnEdQkcWYfHAHHTAmsMp
AI3kCU+TBw31VuIunlY14ZMIQA5q7onrn87tpiVjqCvX/TR21y7MOpW8aMZ4Azh/c3WuyYgY1q67
z+4wpeDIyZD6VTGpwzC3gKx1GjUdwdkfmUDMb/Fq4CWYGwckxsHLlnE8M0PQ5QCTvsFpJPRUxJ0z
+fGqqw+V+OC3I826rku7Me6wpruZiDvhebDM1x2YtmeeOibZ9ouAOKavaoGA/h1Scr3DG2YLDfM2
/lK9tbA6oXZGF01vKkepBlytgliJ6kuYPagszRwSyB7tuTwx8lUC19bYwBOGlLA1ST+8AvJRuRkc
suh4GEszTWJSizmK9BfrK1CxS37P15wK75CxZsLAJE866zw5FrZCBw0DmJGt0JFlE/1gf5yifkMK
00Afg9jHxRi5ZN+lSJVt0KYBFd9ZQITkGeJYIfCxK/LIis2wRTIKVOgn0OyPN+BQC4t8nUeEJwQM
Ca2HkLlxzkMPfOJY3k+m5wlkWRNYH8jaarg4zAP8AE6KX4bYXPSCUyI2xPCCWeTDPR7nNd2cvLsr
miD+mbGasbGR5N4JJk40YxOAnz+oYrKft3x8j0TlRv+MjbRsZzUfBqoXYx1zjBzU8jYNMn7xe0ZY
LawXyGsWnjibFJ6oiFHlXFATdVOHt/C2orTkx+n0dzE5qRgpQoQytSlzI2zqtVDxXuRyia/Ejmgv
F64SBs0NH8x0XEWIW8UwT8Ix3strwu9sAYtp00CXCmjACxGZ5LZhfUITpQ6jdHBmfLFqGuLyfRzG
d6A9FsUW1BcXWeKeUyFOF8hbh2BHAYaOAGYmBkkkmgfsJEMs8/rGGDanxe6EKZelw1BTgcnt5bAc
B+Q6AO1yQXZpb4RhmtnnIYNnwA748YYPlyPywoy/Mr1JAVOpcq1zWo2Huw3KTLZa2SU/IF4XcF9Z
IbtzMGz4LJdFyHxrLNEhpyHsUpAAzC3Zh1T/7vF7omRt/+h24Cr5rRn9eRtlVm+GNTL9vt8tybfV
6UPQieVsc7A5powKmMig7A/o1t9/6vo06Q3F3baDiwSBObVdjfYzQUa/vihfmdsY6lpsNEpK4bu3
UQFaXIy90wdcptJ6iuiUo4ytV2IEJCP6wSyORbEkJboFt1NzBkww8w3+Al6BRuKcKKZznkE52jCo
8B+UvQIJk0fEqcAe0PRvf1JVUexpSZPKn6O3g/4cy1IRDUh+ApTpO5Y7agCXG+eiB4PU/VKU8xrd
Z1uAwbVUCHdQ/TUtbKgZ22La8U9oJ4RulNPRP6aHMRV7vq2mQmyvVigaVppf4csIdZ1SjR3Ibme6
X+BDa9P9T4/D+7YiDYQmAgeY6fXGiS9OiDKwkm3mZ5srn+bstFa3sVASn8SkHgJ2eu+2xT2UIuHp
KphziFWMd4tEgSHvRl6Dfh4BIacBEhPorOxIvxjGEQg0HNcyVkN2IV6CYHqHypkzLRKNzc+8RKzF
pAYRX2DoDCAZYiG0Rlvg+yusp4w6Alig6WFLBAzDgIpE9sLnL5J1f7reVuEILZ4ADfffdrmA7ULG
KOUMDgeCbW1nrPMHlPSb308Y6I8gQgmR+CCGiS9U+9i20lP4zPdbRgRKyfbpjvhrkXNuaa1Mvnvh
+JD4DoSQmTRZlSGmlIx/xkuIFGcD66QtOAGnBuXSbm8MZpWNi2nfXq95Aw1TnBthNeFrR8ljzCjZ
ARFHPqwqRv4USfsYhNAmcbHLecyNExuGqWDpN8bNlNdq/9Y0P3PiFS8qbIObSwsNCHLDF+bcB5HL
vv6Z3TKhIaDtu+35cwU3mKOvue01rnEojUvF2KPZY6YIASCPLiaYI0LvDf6AX85VSdCTVASw8GkC
wY0Ok7tx8EYYKwCqrmje0WJVKPy09IExTR1o7hNGZtT6K/vPnbIDSAXegdUIdwi6ljj5oYwVRnKF
ViB9/3Xge36xVBjdJw/eS1IAFIPmwkXkZEN19bvFMP+48KWTpwdh0wlL5jPrUTVwz65jKBVQGOhr
OFFyTuofXww+HnOJtq3OAdHRnUD1MpP1OveL3ZfSQ2wGXvylmnISQgsLeqnGZBn9HXO6hfcsTDr2
3Cc6RyLQfrIZDAXEqp7UgAj0hcAz0rhxbFoMa6BPlCng03PA4d07lbLyQkFITZBKquB5MsXvSfmT
7tafDZ7+FPZnsI97nHUMG/ETPkA/I+aK4coXt5apWItOQYOv7moOYM7DmAdw+WjHNp+EEfvkCRwH
XPnov/yK4UzLefVFK8decAUn4boJ/Adv9m781SaTWJZ7kokWUFKtGTdQYGUADA7fkZ4xo3i6gKag
vY4acpPxdvckwfuQLqDslGJpqc8EBtr+QrhXb6OciurxFACtgziwswAL3QvhFV3X2rBDtNbdaUxo
3dHiDJUhF8Ltuq/Ja1kwAz1snhhlgLhQEZTLfNPa1cBlHeOwaQcaHkRYRugEcxxGrZ1OoUb4GXVj
K+imXwq+p48fhCLDSRK+Bvd+MKyxj9SIdn/6uakxQJWjUQAP/bc/V8sG1Q0F8GE0aNNocPv4b4mf
WnCAYlVhKc4x5MGTBxuguoV6vUR0eWnylDnlCGeFamHEzWil2N0VW0eAk5FN2vglOsaxvi1mqwM0
TPYqqVzQFYnqD9IOAO3bw18cN0/mXskelZmwDaVa7sCdoVHomXyBjWpPUAXYwGsqzDwRIwsaC/84
0Nc3zoPldz5juCI89RtlI3uQq8XacDpbnm2KgmhMdbS8jGqrkbYD1XzGSl/KNSA1h7HvL9yJd45M
lx0Z5YjDFHKFgIKhixgLwLzGfZipPnvx1eyGALIl2lweYybyB3wIoGmzLFcvyBINRgPzwokrzImb
bOrPsQOBlQEmZhWQnMVo845RKtssn2/bteGhz1FN3zyGBoieI4b3Jv6YnNmMAvammEE2rPHY7Abj
hg9r0Nwg1XL/MKtwG0TL6xzOBVl88MgvA6pZEQhLoTy8kgtYUlKk0CvRV+LJ+OAEfK22JNvYi1nG
kSgt4indc/7uHT4n4LUjc4/L1Csi6j/qAB4t4laovq/MscRs5Qpffz+YJokfRxJXQXa3saJLRz/J
YsdshcZn0LOVlrOlQCUotYpbfslUYPCio/DKLRFG1iJbEENICUj6jv0Mdw3qikAJ6ylVC35hBF3p
WdrFwoJsAjVpODRom/RqXysjGvUGJwgNznxzomzqkZCjDK7T6kglIl6me/ew2tRkT1h7Crmb1xoi
foRPgZiNr6AutyfNoCexvYorwd7SwIXeGF7Q0vNKy2Nrk/Hhs0+FNynW6HWNXSMRojuOj3u3gUYc
qI/2kSC39PUn5kc4ccRt8gVAsthgLG+8I6fPACHBkoWy7uNNKtqBmoZU/X11mcxD75V6iICcDXNV
OkBljNWHYZ0JHMDu8UlpZQJgkKzXD1J7QDAujXeqU3aLqYFljVGXngDLee+V//ZH7F04RvWsJ6tg
fiBBuwHFBWbwwYhCPAfCYiQvH8LxUhAGBgXK/Z4Pzhw1JHmkP78GPxZ3mHY8WoCHwxIkBqY2Q8bE
zDBE2XEYnClHmlzFNgWlZPIpKU4F9mWAkgSJdnCMu11ji4sRDzUsdIuwyLC6Ws2ZeDpwpvUBJK8I
cU2XcSuCLqHBdUDDuy5ZongXirPylt55yZfoRiJSjWjvGP21NDyUQFZn8vCRQvf+3n5rhHeLCQF+
VKABVzF7A1Pts/0gwl12ghvHALC/IyZnsrujJknRct2kTLW85W1k0viE4fwLkdqpNqvbHD1wzU45
7JjYOiDCeUE6x7SD752kQY/t9wbBWveqVPEe0Wm4syZ/Iunlpc/mHTPDE/q9PdAk1Av6P/NhXqzX
tnI1SHIS3lYQPti2WhhJ3HZKUPgNr/UB6r9OFlG9e/c7wb+xlmLPofszMurNRDp45M130HcIuYGP
giOV8BNgZUYv7Ark4uce9CsdUjzU60YA1Am55ZZILF3uEDkRSxwNY5n+mLkDV1lN+8U3fh6MKWex
M7hh1vOyIRr3IggkMqP3alTgXCflQmKNxe8agwKVXhUBfvSujfzm9jZP1jTZrCenxkxCG3zQv3mW
GvNc+DLLVI1buGv7ZD4zbA+k7+gQjcNKvdv7EeuFDlxH42JAYGLyYeUY3FBuvi2kVlhwYEDLxNq4
hi1/Uhvhvh+mgcRUPyhbKMytKrT3Ayh7hTv+WE2eZwAOSHaJ6DCf/b62brudtVh9lgM+J31CDD61
E2wG/5sM83m2hFAVXzo1aaMvgWxQG/dV19+gY0H2xt58TCY7YC5WjPSe4nihZeqGjUn1W4nqswOk
JRF6L6s9ZNDwV6z3/t5vrRsxfDhht1GP0Ztxu/2e10zDL2qCp1Fz0swrWGz7EWxOgqpHf2ARK3HE
6RG+yKCZWLI3t5255wddj86MjOPjkn1sDT3+X4j6AsbFv8QD6aV7LKh3fLOb7ssBY5XQW6pKcKgz
CMSBppXeG5+OQR2S8+ZphNHRhp9iQF7Ka2FHiZuLoBZAwDTXeXxfFWP2I93mHTQDdourjYJrkurc
HyLDNrCSgoI5eMRQz4Ur5jQxFSJqjh9E4hjZ3wfuB1miQAJgD2x7rI70CRxXuiEOJBxZ2R3kc7H8
uCVyFnGQJBibbYSKWz1j2tGLkUHJQfqyejHcQT60yo/OrR4pyNAxCvdOkx7VwKCakTZmtdedcYrc
oSN9+pLsaG3A+WCnoSxatMXrfDWi8xHMLJGagv/GF5dqxfAtzCH2sxYMxo+t7BQyWJlJ9SuM2JjR
6MEha0Cma3KTPviX9OQ18UPQgrN/9F9IsMQ95bpjqCRKys+HB1H8Hmm9ELaA7q+qvaGGlzkxPxZF
Iq3UwZgDNWEUUPVpyIdv52PemXh3sHTQsAwRW5SYpo0MT7404ifwtqgWhJJEsevd3DZFJKgf1Vfb
bs4kP4CCmCYES4kpYfLGgwa3CsXaiFkGJavMJaXmoEm8ATVizK+CyYjFlQiBRv41GvGO3sjIpHd4
+PGeHpR5bgwxS/ysoQXMMfN+/5FxI9+F0wnvnBuFzcgw1NI3OCpOT7LmROnGHB/HMrZDMbhtMbXG
H2o/+sOxszIOH4xr7sEzZx/YcHDk0++mM75z43LjIghUVZivWc87MUQw0wbhZR2ol9Zht2dW5i/m
PDMCTkAymXw43nBfwaBFcdmZIc2aLxY9pQWDTMIeF4P9ibxCLNPj5oqgVi8vjB3rskCgK86wh+Fp
LxsdaXeAKpBxgX7MJlVxE9jsjHRE2FLwfh2eEwmzA7cZBiSwcPLn1kZsWY59bByDfHfRnOLvHXcw
vfLFBUdMrXjn3ZHQlkuwESo3GeNK3aBHPJ1cuR/mv9s02JFBYNxzn7Dqy43FWmFfk3sHTy9DQAnn
PdQn+6Nh0bGM2s4TJlB4E6LP5Ouz+/vi9/G8mviNAAcc1y+mTt57eGQYcbJgfirbT3Rc7/8wAhE0
YXgE6OqBnXpUaP7LqzgsYKKKO3Ud0WCyOP9ZNItjPzV9+2XMO4EMQmRMyppkJo7jBHIrKXnBNwBR
LIrMd79e9jC56tIen3mYcQad6L8cTp5Yxwt/3qsfMwo/IxBNZgCcjlXQxeeTJK1bvA84NZsQvs+c
E7sIcS/UROE1fL16fAgqmHUkJgM+wZ3lTL7aJzzOmJXjUtM1bpPiYJyWJ06VmrVZ+RVeKeVIRIPX
ERk5sEnPIbiPr28ONHoXV/cvbrnS/RtXOWJ+jtSM0jc7wS3jMRpzeTozZFzypd3sRdf2a2PJyj6N
8VpLHi3zSnECWGOTgsKQmrw+wTbEIOTGhYrP8U/+g+5ADfdDEgXnvBa+g1TFjDyJvHtGcHAp+rlw
0h7IhoPxC2NgyLNU/4f5k14VEiDiRlhLFAY8cD0Ooz19gEBH0pNDlvhFXYtTX58kr1jyvBrRwUcv
42pDaeGn8i9TplzdKFl4alTA3ii8A2Q1xW9lpVd4GhQkiiOR+PBqzrprJ5W9JqIcpjdf0pVBl7dt
LHOhptN6NX3NP67q2RGwmr9hCCUDM0Cz1uDByu4z18jUwRfP4afTSmXWJKZfDJX6vAZqB/EKWS9G
V/jLbVPb5G7SSoudDG2buHvlLgkmHMEEQmBa7G07Vh5BRYCSIYBRz0yExk0WI41Ew+zKfJe71mGU
4oLuua6Mbpt+ES7kxQbvHJJTsm4Oi7Dw9itEgGpuaKVR13gcV17pHVxx8CCLUPgOD+/kghkxYZBV
IO2ieF+eXB3/TtgGjk5zpCfwLoSlYbMUmFB44IQJY0Nu+6+jYj1I33QI0Hg4b6puMfktICfRNcGv
YWgBAEjxSn8kgL1Q/6R3hi2AwAeDRaF54vZBJAXeCEyg2daJ0mnADaHXwtD8/pMnN1hrGWlMO+KC
0YfJgEZo1hqgy8F0AaYTMjMct08nO9wJI1l82B5QEwWP4Rc9njAroPxAocMaQ/53AzeT+SU3p22f
wzZfLUCr4Dc9/HLW8ESqUMEJuItjr5j+nTANZdcA36C3kLUtv05Y5MgRJKQ+abqBYcDGIGjwg7gA
UvdLIDUjV6hEzIasdTOWiY8sVZYiTgclZH3iu7kPaPlZrB8yXgR6pX1sm2AFYAHbRNYJQikwO24a
k1raDMSIPBegmvBegFpDQWLFvgkkFjSVwDQGbIL1/t4uH6z6pcjkP1BBQIetrMuS4Hp5+5jL8zIQ
L6bSacgYdytM+X82ukJboE3ne3gGfwcwti0DdoyFT4ghH1qC+4TvDO+ZyZPYTIFrj8RFQIfEpPVp
MEafLz6Uz+UiuOfOC6DuyZP/dg5TZG7sijA5FXiGV6+GWq86peOfw9yuiEet7VPQBni44VeGHMRY
bLW09QcoXJq3N0zvGhT6xCc59IVYCiEbS8GWVYpDmYS8AlD6dQpMQB+Re4/NG/PQaYNuMhbPPMgZ
sxby/mmnNm/bk/dCJwJr+Q5ZCJ0fwlVMmrShXLtcEkri9xAhwNvuVe5jBXtEo8fkFMIKyz5iusNj
/zE6ijGDx0UDV8mJ86USmTGiZQXo1nVMNZOgJOFCIt+L9LiCpbympPGy41omAN1MZ2uEssGIA5bF
sLt6bzomH7A9hdT+pLejaoMRteJhxv4FOxzG3XfL1tEvfoQ8ws7QBf+7wsp6VXCk2tNTz9Le1vFu
5QcTe61B78GxBneT3RUkg9Xf5HRUZsoo58HPIAU0oL+9TIbOj45R4Rpjo/yzTgkq0mT9Rd3oMe82
y0yjiUYr006BLt1G1ts7wO34+/BUgtbh/WwqOfMkhtQv4/sVM9O/u2Wc+ne28j8+3HeASWJrfl6E
7FEvvMUOJVxhDLJtXH1HlZ271fSQNgbKD3gDNbXJPHsNCvZg/l2PLz0DPt0XPkjh0FOjDP1ebW5K
PSuZ9xK7g8RdBzcv7RaMU5SGPeNchGgcc91FGXnQEn3htXlIzXfLLml6GnByh/ig80eYjy5UqOrU
Dw1SdgcKIO0caR7KdeYCMA5v4yy3y9kcqJplMgErYUyMjRFvpMfZgqUuMQEvI0fF6mH8lTIA53Po
m4IrvumaH4oMZq1DMADvvHoBXmbS1slOoXAmiN0j51YE8syuoVnfjKsKYePE9gK9yuO3E4+s+JGj
8BEmLDlzBlRibKh++mhh9Ury6bR/El4O72TL6KDBOm4W/NYeUCfDJDETNgG2gb6EYSizDqC1jIAo
phmns7OwjYueAQU940z2X6YW4oUpBy5v0VHYwbfg9EC9W1g+B3Yozjs2dkhKYlDsNAZymHRZ67jp
cIriyB8W1OoNaWQ5LV/BqZ//XorYQcQvshUKXM/fw4kVNImdR0b9/BSxGD5DReMfHN1AbHLwZND/
DnyKnukmdp/ZbxN4B4CzjVeneBKVnO+ydWpsnRX+x7J1Us38Tj55g1BaoeSuFQyeuUQP+IjKjA9A
lSFbNhdnKxw7melbB//gtwI0ycDJlBtvAnglh4rbRUE6UnyMGtqDIjzzC1FR7vOrD3EQDcOry9mW
RxWBXXLfmP4k64S3RFHllU34C5yxCR8Yt7VZTmF7p+OBIUjHo4YdfNIqINczs7SrCf5ItovMvORc
AWk3hX/yRHzwdXkc6uSdtQYvKEez9mAr5zahyT7VLtQuvzHgjvcGvxQR9nVeAn47Llu4SQuY3xi8
Qjm8hVWJITcH+dvj/OBkYTQpf85sSf6HwM5isDJHODtnKgHXFMYh5H5Mv/6j6byWFNeWIPpFisBK
8CovIbznhWjRNFY44b/+rtScG33OGKYbI+1duyorM0vD0OAcoPfk2OD26Gn0K+RanUE6PPUwXb1+
mWqMqoxcj8kDYaGmweKQEKAlrWRvrfyTuBEapAvKH5Q0aDUqcazQ39NgYOjWtO7P3ubvEV8BgDUj
IScZZvbC4psYdhZK78YrYZFNOcd60VEnduHqip+SUgA1TGU4VOOLnImdUWfNbsZKtG5TzhMm6GJG
TJpLeiQeeXH+69hV0/Of9/kyRl6Gml8+ixpmUKVhqRNxy3eRbzRJKHRGExYgX6ZUo/o8fEwiiU5Y
Hbw0Rf79j/y2waGC9R0/ajiFEpjdB4FZumJ57YMnK1+QwrYYTYG29QdSULDihUTgU3er0lOVrNfn
YhcYO400vCrUZoVmTwYuVBChCxX2v8upR/5ziKRsbpFwAhxxc0jbdNW3TqqRFho4qPEUkhdQgvAF
S5JnKThj1EVYS2zEbOHwY6qcaJrKlS/AnFjosVe6VBNOsNY/TGV1dINHho6ZMebnF5+nyU7lrEUh
ovy+5h5bHwzXFVBWYkqd2ESm2xiRpXkbTDsrPTZpWIdTxMBhOJVWBw7OYPmLdJskRybpMGnooOOI
3qG24ZFLaka1OU8fmT0CNCcAyTa8yDlsb48NbIldQvTdTqrt8+xLTr/jEctZ8S74B5FQULq0HzPF
FsTYs2d8/NNjYuGZ9JGYrGTCipXJgBVk6JtfLjMKYXtjUVXx6SxBZcDsDEaZFp5IdEVYI3tfQtUu
dT/dLzELZtCs7n379CPbuY/WeTAAx+BLyTlxY7ReM4323zh4PobyHg6I41TXjFXwb0hi8b18QPQQ
nCI9qAXjembvxnJIvkxLhk3oESn7TjbE8MkpnVECAmk361qgTZEgDkQl3nlZ/CCJN+CPAfciGkvF
rX8EICqSy0Gx37HXrvS6SDqmVAp8XSjNL8PLEB0du1BJJU/cwkbUfwUqAME1CGlUYPg4I1xlZ+gD
Uo+wiDW1YkeyDeDFn02ExGT5omfjodFunKhSmhyXTe+E2uFAZothJTzGakfZPJEWEYiS+OO03CFs
cwJCzx8W2C/k+WrwmtF/fcMmJmMDUgVUZWYGs+tepHsNkf1qLMTHvIQhwTEd3EIZH1qkOBaVZxPa
9w66kfL2fWrxXjnI+Jcbh5+OKOY/F0cbVdxxSsFX6n3mjREEa2oJoHwQcloCJid9rVfraci0CjDM
I/nMkL1qhG2zZ/yLUTQC9SedfmooFWx1nKJ6xmAZNV7O5cysUnzoenb04m4ZHaz90a/rFHlOT8MK
DGlKw7gM1QJ6tYptGaZaPqos7JpwW0rOkx2jDAiluKMFXfoHbjD1kp/zrxcxuebWHckolQO2MiLB
c6ZGH05tgooVESuzEapeLEIPxCd5upRxHuQqczUy7jM8DIpTYjvm/vQ3CK1Q8juckxn3I7g0fKAH
p8SJaxClKJsIdgeHRJzilfhWeDLs/TL5vy52z177gzMACOxOHCrf8TPefiAZL30qZz41AeWE+wx+
5mk21mq4VtlYJmQZJWQ6oo9Tyt/imeVwRMebJ9v/ZmEUBfRNfUinvBVOyTekTAK+IvUjALcCJ8T2
6gRlgWaU28YGwhfloxa3o9E6mEIKRIQ/qZOOsPFs1aMY/RMIoESXyBM5HDjK2SoLHEpBNj3I+4wK
28ODr0zAc+xIpxKozL1FVtSqLsr9ByLw9WYsRgwN3n80N3JjgiYCB3QviNnJk2T8QeLCd/XNuVQA
dsAMmB/mK3SWyfmUbIISTXUq2Q7Eb9QD73ungr5lTENqeKZkrtn8Wm1VcBJFTNoARXz6JmNVMMeg
lIVfoOSC6xmCKABNj7CjCyvzxyYkR6nmzrO3iwk3da9MYKTCBbNBSHBuLzcxRWiLtzmpJ9n4taeW
B0ndXmJzTkoA6vAFDdLBqbKmPG3SEKY6RYYPLxKnnLAB/qSUgxLWPsKx2cWjisf0MvnwiOJCOoNR
17gaPlBNqjneAPV82buXx+c5YDl8CCH2J7dZjbko1opPI8sbEnbXfHr+gkmRH8eX9810Q7IY2INo
P7wGgL8cbHF3TTbKOsClgjQMoa6752oToISZc/bhNIBp9k/G9Spa08jcy+xd3DfEV7mFNVo/Q3hP
JDlk4yN0XtPp/PLDEDMu5brM7bxhREcDDnaMHOl+x0842/Jwr7dXqv87MocDnsdEjwfn8wM86kcR
vQku7cYvd4aMMF3ga+YnU5qDSgdghi4545Xo4Oi1gaZN25ulRWabrKBBC2CyPClIiNP6v+o+OkRm
avvWG1DjHV5yB1kAm5ElLE6SgJUbXUkpL/CppYRocp4j3m3DSItLkQRFCINaz5LTYOw6hAV0Dfsp
6MmL7SzTH3OkGKhDlmOYed+c03JYIRMk0uHKjyD4SS4CKwuIotFTcqksJXdobxYrgvCrDLxC7DDG
ePQEB9jZDzbygcWBhbP8ytHYKSWSHVQD1wHR8Jl4Rzqho0JUdtUHB68eCooS+Ln8JanjfZ1QU9xx
w5If5zk4+krbji5EsIHmKCm4QfShi1jBuEgTOPTKMOlJDYyJDG0oUVh5wjXvIGZLtkaTBEQIqdFR
EmwMzDknK+7L43dLtJgnd49h0hyuVB5ajIJHSLc8zWWqIu5HaYwl0MdneBlcyY1rANZrPPeZ4Pr2
3pMLnSp5o92ggKI45he8O8RmLmMdhJ8mHTps8P2/YdZ9t3f+Zrjxj22Gf9MTWDK5bQkAaNnbNlxv
WBPMRZHJwQtwDNchAs7J4o/4D+wHVedDDXv7QLxOjD5dMbpxIcE0X1WGaF5YlLmLfWhBzrECMW0y
IWnke6Co4favvrDGFHqolHRrmZNh9yDkYqfdO2Pu2kDx5USku/n4DcYLh8gkWcYWwmubIEepptu/
CW9r4hsFY3BlNMOSIxrzF84MhDgzM5H2pop/rY5oFqzlrc7j9VPfQA2EzirjYEcQtBntJ5/Z44b7
B/DNBbcQHNxmh9+K0baMaTODtO/Fw6XjhPzpCJiYo34ggSH4wbPkyCgHL//98XDp1oT1ZkA7G1Rn
27Lwhw6Pce0S79cfaDM324jLeINg2mrERlCjk8dg9sOsYoxO7M4UGILeygkv0ev4mg3ObyqRZSMB
EAXCodjx7sMHFDO4WEA8LSwL1Oli83JQH0ImnxTti+5xeOrmdIOqNkATfzB/8n4Zp7QoY9Z3fYYZ
3jJzN4NlcILU7qs5tD3ix3inPwdVzmra15P3qvRP8OhEaAVS99XNgqnjMyA8vt8ZZUgvg5m0o5Ev
Kzymyv4dE2t22XpLRnkzHxIgK6njKDu5xps+zpWbNTW/am5lv4Q3OmVw++gkig7ExrwC3Ytz8HLM
Po1iF0+rmNA9tX5rMF7mTzqo4xtTK9rN3yVYGIxDqAc0+Q+TXYeRB/eHY3W3IzqLJuz9r1O5QMdg
/XpXQJEqn8o+vmPmLLyPTpUjXj2zbcQzODNa2r9ln5H1F0bUCV8sr7gpnTc24YTWEfF5KtYRNg9U
1IxXptk9ZCBEZCW0pKxEg7VKxHviZcFD3bGMlXGjvDJd+JdwColi/8HhJLmazVTDYX9LFSQNg5iK
+uS6CWagKSw5+TNz5CMTTZggYhW8ZAQ6RCBfAgiZv8gtf4krLeoP0y13tml5UO9UO/z1nxizQmsw
5ACntIFUp7iFKBOARTGOIqtVpi2BuRKgPqIvfTUigRj8RA0ZjZih9Q4ICIOwKHA6NNdI0dqNuQlH
j35Px4xoJ0SlOUiYEAMG38/fGK8LgedVelv3mWIUOlTvjDyUMhhkiG4qDRtGOu68TxuNP7p55fdq
zip7IskBEGCgaR+Y/MBhDY+Qlm9HgIAytC+4bGc5JxuiINDobtwlKO9J9tnTvO81Jy3v8h/Srp4c
Bv/U1WUqVNl9QSfVqDQ1h2EKTTQaTFgAyGRiDAsdM8QVidOlSZGRp8pWGduibCDjwMmOqFK4JeNC
uDo1KALeZDxrWeMLwAcW4+RD16NaVJY8yllg3KlaRUzglqnuNOkFDiKLX5AOjSlkhwLYVgpFfBFJ
eU6+EVdXTa7ScaIh5HiTcFw1g2pcjvG+8g+At0xTTZGAEM1fiCgaZK91DmAO2lGpl3MXf6udD+XC
po0xF17zhaGa1UHSSrXGjWntD86I28MhpzICS+C+Khh6BawbwAUsI8UwNPk3LADOGiLMBNuIeZRw
zuCxBBAzIGbpEqWKRMgHCAJf/8tVZNOkwFG+glXKbrHYIGryC+SgilsDEjg5BajWJZVKUfKTrhWi
GYsoKid5QRFXB1hDZVTjHyAFe5CFp7SW+YSsIiB43EZqiFYEsWhZ0kyCg8iYAQIiXXkaTF+m4GrF
U5JHU44vXgaie0xfBbrnO34Axz1WcuLTtRSa+O8VhUgKcVySGikdpW4EA7R7WO9xCKu6LWN38qGr
XoFFIlm6JlkNoFgnW4YD6fyvsXGBU6iQ6BihLiXiCYQUzgnGydKRtFqgRk8TRQS7lOFIQwsUUU0R
RRNsLOICerWFPQBsLd6lZn+pXlASI8NIjWl8ehessKlfhjuc67uCTvQRM5AGZWFqXINfkW8ouxJA
RQLKXlQKhQoKurgMtc4McbvhI4I+gN8fw1N8I8vAypQsouKWvUd0ja4JBVpttXzY26uDuPaFkrDM
GS9hVNZm2wJ7MKbgDzk7qtjZ8a/ULXUro9poGeYrht9BO0dxxw6oMXxvQ/edsTdDs/tAicMgv7lK
QeQFdHZaePqtgFI6V4O3/w2orEHRMTBP+C7cWYiHLqsckBQt666tOqWjrPqfCqo0LHXBztHYv8pu
VnWy3DPaUr89MHO3oAkfyM2MxQE3zQdELa+0OlpuZRk328YCwVJpVe0vAQERPuLkfT74j0eYQ0Pj
aOAd/gjz468YI1bBBe7tRpLNLvnf7RK8qmgkS0gwmXJh3/f9HLyEOOsZJQ98FcI3rnn1m8PD55cD
LI2NxOjNkceJ5/L7y4jWN05Ymp0OWRBZBMTQ/rdNtnCEuLV0THR3v6hesLfYuHA4GecJk+gWwAh4
o1n2zDAfltsVF/O2x+iL8XudWzvCLJIRIs3g0NvTP7xBQTVxivzG1UW+ssY0syj3N7xxmMsGIQYv
zyDHGYmFrJ/6etgzhe8mbLFPlK0sOMHPdj6spXrhjIH2OaocSF+Lf4yEjCSDEVd6F9deNn92jl7m
m2k2vOPRVkvvKJ7M6WOLGRQPhxU0PIb7mD7SDWTVPKx0tkH+f7EgRIj96F0MjP0ttXDB2WE6V+Ej
NlpjzD6xrEvuP7vfPfttusUJPpiWVvW/+w+JV7W9AQiw4E5UvF1HpaqmVdUZb/mho4fZ0cepMK/s
E1cCfMSUdBgMSZsx7+tGsOcA0DFQ9Y89Qtmiu5DnCIahpFyjCCNXqu9I4z56bEC0SkiWnB5oh3om
xgQk7hmv6LBH4mHKs1KtbHIdulyHOL/aWb+ePoKsbyDk3drGkwlkyi+sVm2MVzOe7cEIpAELJ9xm
6HB6i+4T9ooPpjriJGLKOAxy6VQG3RFeF+wO5IvdLpTAFHIF3m2grkAzIwZ+g5a5SEf+tdJ1Vu68
rg+z6wuLjG6BT/0COaU8ykIL7Sg8rIKXjWU7RjgQlM72ptMcwtyJ3n4bEIM38fFmvub+YVeDMxwQ
kYxsSgRzffcHMwY5rMHCwFIL8mJb5svi2LUqwXIMAYhvaJ0QcogytoEjCmUtFg1Y3CpdcwD436wz
O2EIjikOxm64urWxuNb3NJx2O/LXvo/FTdOGZss3BAN7EfFOR4Ymm0vXQ1qA97AQLGlHYLSHOWPq
NSani86Y0wAooWgJgDgwjW9hIX15kq19jCL0Z0FtvqHiBEa8wWxS6+Eb0voEVoqzdr3a/QBnumRD
u/XyF2U7JhGVvbdbFw3BZTagJ4klRv2d3ESkr5GbzWHPuKf0ACFXmYJAzPRLa3sDqop+B1PAyZYT
sAJlBSj8nR76gGdeAkL2bmNrqgm8MQ20BkAqJMSRdKPkipFgYDqyqfGzn9Z6ZD+qS3fjEi7+HBkI
p5pnzeOpEGkoV7c+flDb4Qg5Vrhb88lqRFWUf4QXdRCMGqp1SisoaH9f9D+llMRrt7gAlnUqdBya
TgUnV59Q+saY5jwRb0mEPuCN8upBxxxhYmV6rlC27CCm/2qSh8iqrd9WHp7OPkYQkPP77dzjto26
gyiwA7sHfDE4P8HiBwOlgAWRhAOTgo4ehSZHgYZCq9vE0XW99aUSi2BkrQ+YTQRWY1BPYXBRH9q3
mx09L1U/J2EwEPgfwQMQi1U5+L/h0W38MIoWJsGL8SQ4I876GiMw4c2Jmgc7bNNptC1IkKfAOhuu
uXFKbShFkPWdgBsMeCZphd4g4ydh1UAP50CN1XY4tM2omtlr8vOg9LLXtd56jZ2OLNcxfH2DWRM/
aaOP8mOJJca8jQlDoshJlj2S6V33cfKwSaHSPoPvPl7huxFyPfYjSA0x7DZD09eyx/qQ2x9oVn8g
19YjKFvJd/+Ovg24qhimuPmjB8HOcp80ybboNf/uFhnwYTv+/i1z5J1WuS0KVe3FDNXT3+f3SGcZ
HG0fJY0uOpX+Pb7u7etqR8qxtzdvvH8G173LOuaD1uWljVGUMGX6kKQsbKVNfJtKgNcgjwEUoQyW
5JpWEp1Pn9Q61bZTjiYXEvFzDO/EguutJfHBgpxLQ7a8ruAePCVfeqaNPdnd+mTHNrwX6PR0BTbk
nEXXCWUqJrXQ56TSmpUfBMQ7ahDOQ+qmd4jCideilMKOJroMcfiFg0Ivgh28AS+EHYNXgV5OzQ15
P+NtoX44SCv1EWsOfGxA44Lgo4CngZSNWKH/loDkyqURqXdPomxMe8US2qMBINXGouvQmwt+Ux6v
Jg/2CMzbufxd/sxhaVhHubInazH6n+T2U2+ACBwH5mw7gbvQWF1+jtgS0NlB1IXtiMFkCLoIDldx
hTbvEkKeoBHPIO5gSoWmQoLFQ5pMy3XUIGHDe+VFxiXUQSl65mBiRYG5iQeqTzPvG32Z1XUei4/z
bYH7uzxnp9oXr0zqcMAPMLJFWaYmljJQnJOwXKfo41Shrw3UiK0AbQT+D+r9p7PSgLAnoFy0C46W
jSu1G6yZPtaVu4PcaXLoSGSBDCxDNcoFQvK+WoHz7v+u5KnZTA7jGn6s9pUGNicB6bf+Cu4nxG+8
2kU9uh/URCTZmzGcBiRqCth8aj6g0voTTEHV0LzLAXL/3fiZ0r5QYUygR6HJDlUhIxQP+SVldpfm
Eje2ToVyjxiiAJzuk8gHyZnkz7QLKIyjU6z1ro+WImfWkb1iPIzT7b6ZXI9Jec/2icy6QUa/5yMc
XOJX/trZJFF4BLBvfOTNiPvkVV6YGgM6Ufp1Mjo0gPGymmD25MRA3/lOhFOKwiOWVonNU/egRtAO
icedZlAm1F8mspUQTIUUBDSPAEmYj1cRZDoaEehC5ocgWE2nWDi8G2jYqL0D6DnfxPLBQTMCJWtF
jfIiSurmf6df2yrZrzXwLt1lkGsH1yv2CRQfNKvo8mjilBzKEeoPzkim4hV0LJ7OAulgduti+/ti
HmW9G2FiBNLuLClXBhGCPp5YIDA0UHApVdpMf8ErTyhr1nmDANBL1yeOuHki3V4J/koi8DImURHH
TKOnV1MEsGJNb8Q3oRG8GuBHM0AoRRGYw05YVbrNMd5Hy3BqtfFd+LjbsOzd4pv9HGzR6r/R7H8S
CyTNw/5iasq6InTin7GGPKFmYBBrQnj6N3maFPcuYw80KRhBeqD5woMHF4+Ah6CLMtjxxt78EDWY
OHP1Wn+MQGuZ/pfJEqqyKw8qc9wSodbB25wynxkHXnkC3anZ4tKQCvoYUCDYaOz64ll+w8GqjP/l
oMqUcxurJlxtjtMLGdDvpcXZ8iDFJTjOtdxZ9Clhmr3ufuF+TGtR785KyBKKSTfXjKJKxPyywqHI
Oq7vH1mzwBzaJLgQUU+Fu+QEQCdInVqC6YcoKmDZgPXsWJy9olG9iXjfwj4VtRAwE7+X4TfQsLkV
Hl4UaN8+l6fmvnqXG1dktUzKiEXoZa7zF+ZkzmpF1SUOlQ/KvyRsNPGVOVIAes1vRKMNOhlcLXf3
cNAs7TA1ogbb/1XbFITlhboAn95y59VoPqJXo8Yu+u/Uq1MQpzf8RH85YgJcxKVpGGwiXIUeIGB8
YYh6whaEnudrDqUfFjJdz+j6pg8mluVyR8NgE3zpkV5UTzVGK861b99YgOmSRIGMMFgAVyeICDNr
UY7BrPnK3HenRocdDQzfxMwAUPV7P/562/DBeF515L9swpefzL2YAwC/dkd+M3JYKXMnGPY5TebI
6uFTqOwZhn+TeoTMcGi8kOWxz4alUD8mM0+ck6I/7BOHMS/AwAWHe5pwbDKr4gfv23Xm3+IfI8ju
nhHUWc/Z6PB7puSuzarc6ChP8oSpVyeWuVw10chJUcI0tRsODab/U3KzHrHpZLPgDXSs1djD3vod
0GpNgoQmciK6au7LUlVjyli1oFM0jGlssFJW8lcr0yaEKLI6zwy1SWjuDJlgM/9B60KuGGDRMUWx
gpOlfcYD607foela87y1dMpEwxBPhfYewRbKFUfzBl/pEFsI1aX6v9zOu0dv/A9j+LjJnBesdMsB
L2h1dPfgV+ttwvcK6yzcz3yf8ha3U7AAk6VUGeUkLPvJcaJ3Zo3LjFlsDJnvwHy2/Y+mYlLQ68Eq
9G6m2nEWAov/PC0ZK8+2O8fE8+DlQizUfLwyFbB+UrdSoysu9viMkkHC1pNjUfOuNUMGdY3/7aIR
LQPg2KfZNroxbtvw9Vmv0wa6NWR/fOYte15yCbIyZLEMrcP/glVRcSlz3+PadN+/ryWWwNYIw4yw
kmJ0jF85/hJczryV4w7ynH97AtXqzLk5YFFMXKZOQipHxcChXnAhDu0mPQcyzy3FAiTnwiX45OMO
nHnvqO5rZC6FqoaU3Tl6qMcK1eEHUF/3Z5fKcwKXizm6KccY5TiSAGR0dMeQnPUvb6cUUqjTMyqF
GrCBVT2fhjS/rTf/xsEIg/t98MsiZmHpSmEEbzOUbt85szz3zJzU+bWCpBMGCbPz5viE7pyfssf6
GQNMYLFS828DnItxgf6ENwfbi/b4MzxSO+CD1Dai/VqXEUuT1hOsYIulUkm764JRzhklNXsmgHiI
ua/mdDY7BgaYb5cSvoWWpNVCGAJK47YZ3XaCKZJCQwoZQd89gTjQebungtNHUOM+ndMcm29gPNRG
tFCy8N6DI4tdGOak/F1nlazSkRhFmjhcwaJzAVr8/5GG9QjBWdE9eOnA+5JA+vTrLTwgho81oqAq
N0Mw5MnPOX1hhlJL7t0DFtHZop4eqW82C2Hpm7HBOAucJQfsAFGDdXvpEo44DZkrwfAUriIRpuz9
lNtoI7G+luXKHWxuOOzrXur+afHdEN6caQAaMf5mWtQ6+kRAbI65JZtgOz041CviM1LeAFx/Wxax
xHQe7RNDhM+Le/c+zFhBtwjBCPgBOBzDkGiJUgDI3IC3dQtBpxQ/3nhUBrShCSg4UDJfIvdXTc4Z
fZu+VNDB89OLfEPuRuZV3RJ3ylqJDLabnPCnp3T0mjjWvyFeM+kKSfGmo8fp4Hy4+HRZS1z1JnUa
DrCgABzBMLJrzgIli5R2lzNb5fyxGWz/ifX1bYLmE+HjTQeCOK/BPqLmu6OKkxUqDSS/TE03wCy8
XQru/jZ52Ia/xxfmBkCkcVFWUhkY/rvKw2x87RnDv/Ha6hLdIrpr1OGSo5x8KL8MD8alpL3lpumM
Kne4yGpBGFwD7h4HPrZNjILlPBUPXw8f1tsuVelwFxcXnRWShRV0dbzxUXOF+q7P+O6ufGWs4TYq
BaXgxcX6xOCpi9qi+JQw6e4uH/2U3NBmYyP6p89MssJlYo2CyEywsse+t2q3eEAcQ70KbPjfus+A
ATwJvAudt01YBcGpU9ZXcDDRvlFvRCOrDd4M6tlo0R3tMR/p3iPpesmjJc+vePh9lF3solofACsa
Y3jp6iL8uwwQawYj1WvChNqtCYBQrPuqH0dxq3hGSwUd4AY24KJAlWi194Hs2/n42CCT315cdAo0
Jua7NWAKNeK5TBHJhtCYEeIfIIeFiwTof0o3y4hoWOHO5iFb2eYOxc0bbzi4TSALzyrFD8nQpgah
4POIPvN8Dv/gA0JeNYu0BlEF3WQ3QwUHxZm4Cioy4gWkVtlwja727mrv6/IPgyVVOov7C9Jfdqp3
G6zBhBeErawKhtJf007JJVemrQ60UHfaOjQBZBuZ01NcPF4M6fl2yhQFXvXLu0Ba1HktQ7zyTvGz
HkMJA3FHbsvY7wGpnAgCGbjRjv8hY0CnYc5yD77Rh5wXIZYooijUpk/YNeHu0IHYssGRlB3ofIwo
Q39PkneBk3xpKc2jOgo2OJrSN6RfIk7vWfotvOM4cSYfursYnkBJcPHZIP9qcv1uU6uDFRuPAYXo
Z0m15ipA13BqSC5Z7QFlW2Annc7PI5onNjgkzPKKkxI81uv6gFyzYHdXYHYikEr5TMAJItOCmjg9
/TMfm94KjD36iOJFAPZAkejtMcwXy4P4SSjWLEAGrJ/pLNElucyx3mdV/yMBKoiLVSuqMPTvGPNf
/YhWeBPyoTYXswUDfIqhKTHXHQRTZGnNFxf3UJWIVq94McI4xGyvtnckJy/cVgr+JheJdhD5MLov
igdYwJuot5Jfp0Ih30qLhyQWccWOrq0qavFYT9NKr/pxWaVUuVyp1XG6TCxPr5EJfCBsqK80UJ1O
9RPZHGhUyDz7Sk+4EhmG6861obmRrZFzXMf6fBS7B3ukdUi6A8ollFIsaujAUWOuW2pSpT1TSmKs
kkAOxkRhvk+tVfVH6Zn6Z/hyYDnQKWFaAwHyLHT8+NLFAC8cyCGbW6i6DB9uTfUVmq2pf/TdurCA
IJXqq7l31igASgCQt1RUeGiWNIshrQEkhvpSu2zDSZ1hHz94i/KkThQF7b1Vo5/MTW+pE63an/VB
Lg/vDjUX12gNCptS6EMxx+WETyglIfIC4UQ0hQkR7kAc5/CdNnPEsPaH0hlqDnuFZ/tAdt1RJeCC
emoFA6IxfrO08FiGrRV4RY1ho6a7tteGo/+gAItYiGPmYD0QpLeGH4sZzfoerqP1mi3groH4ar2I
EHMhj+Af9O1EBsF+TW2THiw5WoDYrN9xXeJReazzZMjv7AE3gahWUPDoCYDU5ICBnCcnYmmq1qgI
raDS7CB+pe2AHloLW31M3QaYBKrhdx6oNn8d6DeB+mwILfdi6CkeAGDqAUesJ8tvX8+wn19Btkp4
PTRnohr8o2RjkZngv1LCxUlSfLVFGCHJa5uFcnrL7gJaKVbLvstcqo3dG3CiqV+5ol/6r3Mpt0+p
5UD/oOJRUVN8vGEZSUk3ByGhTlLhStUtTKOnJY2QkDoflSjXlCsDesAV28HjieX1T2wJFfojEDpB
jM/pP2BYqZPezD/JmD43kBAEUKQiZBqsUg4JIKAj75RrSyNSDZKyHcFBX6U60G6jL2lG2X9vyUHo
UxMLFKJAVXgekTP4MS7AJvxwnc6dXXiLFrQ3aLXoxVJuDCSMLP4CPIItwdh6QtECxS3I/bwDLR06
5i1RtcBDWqLrp7qzln/hyKtzEO97Czo63+Q6YI7Y6Ng9DQ+gl+pNi2GmbSAU75+E/J9UgB3okQby
IHtQ8zu1d/+FqAA9yJFsDNIbfEU4SAM2i9Q91E0bPC21iHvEXPVctxMRonCZZGGuLA+tDOoS6v0V
STSaK3gGl2k6olVOxKA/hRyPWJ2WTILGc2pw5nLA/m7Wu7HI8GWLgwDOADambN86nRC2OrvY0lK3
Lt59370xaGt+xNnw0OKB6MXCb5U28aHi73iPb+eIfWdYmpjM/4VtF2xTQLO9ZzFsCl95UtQ0h9PT
py1zJ+kPP+ORjgo1PK4wfBb3rXPLPBrAIAucrdV+hZGx9daZIE/ZkNnMI9sF57J/RqzwCxCbnxKz
1GpiEHl2X4bourhj3uC/c5hip1JjdOUduZc04e3r4rEGqAoqfJ8OFHVRvumj/b16WyaHc+bup6QK
r/lnjiKKXKGJq4tzrHJduBFGVALOgefR8MV8QRub4KX791LNGeEhckYAABOPZFgqnTubaUqwhFh9
tznCAX96Jpqt7ZTGMAgRjeBCdlvpgRARLSHWyEsI7K5sDzxzhp6w/yKduO/jOjR4/JkBfpDyke7s
p0h5BoxwQ8rwDAHwQfSRo7ZKtNABI+6MJ4Dh5ZLcSMNzm8KLx1itVT/LINycH+vBKW/t1lbDh+a/
JJiT+pTLUmf1tkORe1DrVDguCELoSla5+5nRRz8nosWDLLeryJlrdsDeJqleUxZQeg8PGEcVHI8H
fEAraMw+tHwvLwxf1u9hzwoPP6d70K1Z+NwSS+7jRriKx7AoXDN5ZvaqjOG1eE/Q4DlSpURYzkl4
DiRYlHEs/G+a9WERO0/GmUXG7EM/HEXmFTOR1rXN5FHIQHk/i/kz1Ebwc+4ZNGBuID15kHWOq2IY
Mn0foMuQ1phoMF8U7xKqKjvQcUw3AcwaGfJ6hbhs/STtJHkhNeMSyr2s86TLQUeDX7hRcD8Y6jpi
6hJjZt/DR4BZ+VBcMNZXcRnXXO/dGpybfX3f0nJ7M/zIPg6t6WjAnpaWnquHYfgWx7cEY78ehFJ8
w/ELdxu/YH/I2GhyBPQD9FtvPVVkXrGOdiDbdsThyFmiMdK0kSkPbgUmgPHUgvbGO1KOxCivPb54
VUJ/Ee9SxBjQrZTs7GjKDpeojd/9SjcHC0HCBs13i2n6NnMFe09uf43uEjuzvy34y5MxUH9w94EA
o+vNvTG5AAxtS7EKqBIwqykwiDf/CiTiZPcQY7RF9kEXAWCQflB8+kOZnZzoQ3bzGXse3JHtZkwE
mdcHrO8egHPtFwtx9vop3ETGGNFNMOUicaY4dAJPTER4+ASDx9W9rqAZksptEkmmjZ/HHMWWDVOX
4bzcj04Fd7CL04ATIA4Cc4Q2uBAfES+0IutMd4o7SjQ/+s2W+fMYyIOMGv9bMBU5isgI2FZkuC2C
yXNamys+7pcu0hpSHFYYd7i7Z8QEq7l16F+6aFZ+Mu40NyV3PmPx087kuiZsLVczOPBPaFXPrn6S
ca1kevkatIBzhylC6xsIT7+0/ox19IvRhKffFqhCtd0Fp/7XGIkxGa93ROW+5ZzkjJqWU/VC9cVg
tNEzMmjaL4MlQ3JezBvAb5JCjzG4/9TpZFGcLWoqGRPg7H9TSl/ug/4HPuNR2dl3biIZebvRB9OS
CNXLOTkxhxG6xFDcOCXG29RyNlFldIMnTKJQgcFYufOIXCdzh+cXHbz5g8YRgYxISrIbJZeAh4W7
AdnsLragaWwjVOL9Ok5avqp2vE7K0QcTMyZG3/Bc8R9YqWKhimHIu/sZTJ5w7m/Mjdn9vVD0NYqp
EBTGze7hB8MLyAQVUDkIe0mtwUBvkxngJQTaASau1JlMnjZa1VGlYyRmpzSwohfOU8M4cwGtTl+m
EV6jevyCSp0z6/E5wZu5QF5BqC7B/eHiEdu9jF/haWy42OpgS0tbdh+f+pd+I8xJoUBrGiWc953w
rG1wG289MLYxjkDtDeNst+v6PJ9uMTHChbbSuYEjS4AOJD1o9l4h3JoDghnMwBghLd9eoacG/ekU
WC44dE+mgw8wsD+OUpjE45Xu1XvM3TlPG/X4SQcgPaTXlnlzqiNgyxaM2Udc6jB2G+bLCyQObvff
ffXBnR84HKTj3YMh+6rIf2lQHdX4OQ5TxJKXGWY0lf6XFxmesADHs6bbLEOVrcTb0XZUQRsFASSu
9A94xHGYYD3DSPSzvftBAJG/3BqTRxYP2mbtKhDkYje5X7DTbbRfOPGVOvAFGp45MDv7ANejvbeB
le0fF8BZ3QNeWFxZW2Z95mBzt3+rWJBP5JcDvtCmp5Qy+OgX4xTc4+TQvHT+7gDVzsNuJjResfPd
YztXH7GMpqA5o30b4E4+dBcoDeImzha0nAe3FHoGjSgAOUKw326HDc9C/j0AOzU7vzirnuJLANrt
/mHCZ3FKQJo7xpUpjAdxkpcDmVExdigs5h59MZwCCE7r8+v0ie5rUKdND8walBr+jsqb+MpTNZM8
rCHFGONQUI0eoMm86W1Q4whvN/nM4xOwMiPn6JkPmxFW2MCtJounBFwsJ+ndECZVHbUvwZsKjrPx
4T5a+OoguMJkuMkEXvtWBfA6g/NhGNQpUfiO33OGD1kyU3DOH8esBqhg6dwC8VTczyTrPMoBLjHc
pwfuWIiVXq2HkRwYMMe7u3nZ35kbgXuWUw9rGKbs/45A6MwfRcg6oZmEyGfT8DbQ85duDjERcAIF
JeTjzuucbIcbRiLuh9lChdyOfhnE4QbTXo8ph9oHPODJRnNqpdbyV2lUMVIPRgjFpglEvW7MYRki
BqiGh9Y7WtJbDsmm7HM/d0Y6uGAaIB7J914xy/cZVvEXIhau90OGvG801J5Edc8+rHin4Q7qQArg
te3JNBKxGHsPepAG7x1a96EVQmWb43lDqUbB3U2heXJWBORgUTelvtAIFGxsnIZ+RiXYJiyB29vu
MtiPapPH4DywUC5eg+4iBYg+uXUQzXNAuUax9wJ/zop8X4dM1j/EvK1sfE9VNlM7LhOSDHABKEsc
ADv7Rc8VqIIPA+oh5xsVCtEIFuoz6ZqmMzpQ6x8WtyGZIk1A+m0gP0LDSNKAnzVcSrw2Uf3ZN34X
8Jk5dAwTIy/oVsNPG9oGhGzmVVJNphWnEaRlfpZpZcBHuzb8Fi6NNogERAw4e70dCGzNssPt7L6/
jOBS2xutimv2EHIX4I1U8COuJmbVvQdMovvvjuqBYM5cTSIrWrmW1XoNPh1o2bITc5jX9kzeRfFK
tcOUzx9lJaqLweGABiXLllqKtIaq7l/N2+SmHCNpExZgl4hCOF75IsExAR5J7/hq83LMoi+kPQ+I
OFwMAUoW4ajwmkqbLWoV0FDVgG/Aya//xNNbJaNhP8mThBxRvH0ArFE+ylzqGX3d7ZwxXb0N0CrM
kdnHkwdljYEENUQJ+l2kOGh1q0YABQEDAJoVdMhxuITmL2ovdWFS4xDmanPscRZ1mqtLJN75E0fS
Gmnf6DwpZGld+W2KX1fDvwtKgXcndL3iHAL7m4770939ZBMTq+O3L/XhEWOUYwQVO1ZUBmdnShdc
rkYf26yfWlyefZlzV+f0++L/uO0JG/8U1+MC5UjcdxBhPk6vzD8LNitRML/h6t2TEhdC6m2pIV+s
MZZO1pfbg3omyjRSLryIy42gAfImLyxsMUhABSeIrSHqDtSexX0Ia4ecyjV/qG3NeNYF8BB1qDxV
AB4dWrryrEGlMMphZShb5a3pkmL51LqgodDjym4h7/zohr1dvWTTt0I1cNhmYQYTkL0H14GnVoJT
K5j5As9SUmAWG0i5T5GPIPIkH680bZMHI3mTKQEMaf04Hyjj0Ml5bUwCAGdUhQMZAY3p+CnabYsU
RA7Tbp8o8eCeAi48QXCjKM2ZVMPiBfJhxmFbb1DcdI2GPbDrH235F2BdVaf7gGDU5SNwCfXt5/FI
P0FXSSSFf2RyJX/MA8eMj+ag4FBtUlDnAcxqavwk4F38Q025lt4IY3MWyuRht7mK4BMYKzHWDSBv
jXm5zyKvwyUV0Dc4Euek0riloFhwK3n/wlSFzzDMkK3h004TXoNgFqSuMH9Q7eGsiQkEuAKikhIc
+YeAVFgM8jv7J9cWa0R5vkqaNe4fOCeRLEocJhUWlQZ5p8T0sgmSGOR/LJ3ZkuLIEkS/CDNArK/a
JYQQQiDgBQOKfd+Xr5/j9Nya7mtTUwVCyoyM8HD3yBgNCDZAC0pyWNlHCHReqwSDy1TLIA1Rr1Jv
IWtRzrpIClz8v9/lPQCGVBCoNkM3mAgQB7Jed1TD0aL51TaAS3o3lXOwdxmPEs1fIwZiRnFviTFp
ix4+pCVJa0c1usNi2lPSzgHUqY6QjVNvAy1C0pD7CtPJUQsAqkBZsalxpPYQIMavY6bqkB9gOYXT
CFTqfj9GRVpmdszNLozVfGY8BkNCUEXRlkZVZY5ojeOUAr+nilfXO4TxOT+hmVM7qcZtI22mFMsh
M0hIDCMTrYFguUoPMVsuMlbJkxKzhMBYPf1yx+jugnr3PIDA4uJFPZTHyw6dpJSPCcbG3DmgIuDr
g5mPYk0e9fsj5mgxiMq5jUQWSbVGtHVl77QIIhMefQNHrbjEZRbdJobzR1qMsAzEwEq5seKlnWFJ
AulAGQTbgxNJnKC79HEmxMNDLP2YBFMca521zbYUvCT9CSegTh5gOcA2SaxpiEjlpBs5eqHorFJy
q4tB4chyYdwggDIweeNXwSsQETPwFfGwzctTYFMunZ2sDVl1EtHba6aZQuaWkjqljNeWkXMYp783
GXE1LGZMsLUuE2/SG8VbJ4aogc2MFvCB5t/Lq0r4BwXFpmtCp/+Nt+rT6VdVH/EzDK295tjGwZzF
CgwXhTbbDtkSC5NSV5ABr8T3vTlwNBUXdxX6LukAdxfbBR7vLqB+4vhWpQeh1E3nMixjHMeIegkt
LIceNDzNhAOSSDcUktKPaNOmUU4b3jv6Dl3jvuYjIVGdM5XQx6WOngk+Aj9lC1xOwsNsfMzgTtPj
hbKn/gV3o2S+PIGNQEgb8owNh3CKTQauVCAaSDTABkpdD4D3BTVgZRlW3IM9AGMxn7MF1MQenOZz
zQRLATgDol+WpG8M+l7WOIM5T24HMq8jWVEZRh/C36wIn5J3T8FpiI4+j4CN6o1gxhjWiO3DOCBu
mpgPsgZ0rL5mPUPInE7PJqQXhgTq3OAxo9nBS54Hmipfw+e/g+scjSaMQYAyTLdzDlx6NEDVAclE
CqwvkHQE8MQ7Sc5atTD4Vvgi3aGdwZnxhzEO8f7nKnFvLe5hksp7BfsiE10G3XbOLH0Y5I2poPBT
AH9z3WpCTUOFC9OlxopQsGkCrBjtapulDJrEd/p6YoTjJHlbCXYA3N0f8kgkwV4IVZ7dICmeO8hV
eN1SKJ4gk1s0+ascTaOkCtymcDBnF2zBn5nmNgb1Hhel9U/vZhlHcXoedJbQiZoROLww4RyL+hpX
WXQjNn5+iUZAtuaoFFLOBxEA37YzG0oVwWEn8GuFpG+RHM14WjaZLDNl7AS/d/UJyhlSBicL5gwa
oS8mq4FdW5T3L7RhPrKUTurdyjSP/QTRh5WKMxOX9mXsWJLqiGuRfLLa1LHiM/Ci0NVEPdqDNxCp
sihKWYMyCCJUgcHrDnEAs8fona5n7AW20NUq8GZpnX8hHtxnzRRYXvGoFrHk/Q9HhGwfoJyx70Du
ubTFIsG4Y89NUsBxRSQNiA34esDNWnGAQnnkcpV7fDnWuRnyel3zQfKIO1rFXllrZhQ5iS5JtknQ
O2P5KEHng1nFAUdXJOD6OcLXwxtMZCYviIxIkK8BXiPkRls90u+D7UNbDXD1MPs1BkA9fxRZQ/1V
sQkU70UFJlRHgAB3nITjydAhknMwzV/Q8Q5RvS1d9derQcmdc6honoH+C6+uZaYgiNcX2kIJvs59
qFnrVhmCJOpnxkeAsBP1DD/9GRR6pPN9DLo80cRf8DveKbemAQ9n2nB1vkVYE8xhBtM8H9LNOdC/
5XaDPpY83g/evoMFFvDwxBcM2XQ1pnHPamC9wbMlrjGYTrxqJsNYHNGczK9kWzfxzsHlY5QWCEiC
IRNmu70xzpQVGJCRHKb4KGfYrsp7JF4E5zZzQJneFvJWzSUoAAvbkIZgdfFqGry4WEjJJ5xVeVUa
IN8xo9+YKJ5Q7nlZmhJu0hQ2s5VmFDoBSQ/EhyCtclgzrIij3CbCH7AxY22wkVZtDs45HwDjNM7m
UZ6njOWOfs5e1F0TtxF5HC0Seopcp43AWwS/amshm3+lcxUKX/W0ZrDCPSwRUx6z3IKujjSQ63iV
NbtGyOQ8XPiIWARXuj4chzQwpVPULSKcka/eTEDm1EtzZyS/ID5TMr+2+HmdxjXILKoVO+5AW1o2
Lpg5uwFc7fLD5KFqL+MV6dDTBjlW7oSANWOvMsor0PjquqmJmwzAwcGEjamkyGEOKy8Ly8uM7w4z
qnOPx6ooQ6i6Q5YtEUjLbgOiIqvMfJkEao2KqJM2wLnjFQ5gyWeTZc45ImMj1utICdDLNbw3xgaQ
w9sQSSOvaNjwDGpAhsWOCOWI9nuYBdJ6lAhS/gI3e45pBc6p9Hex2Sl5F7LKDYtmvazY4MBkDoza
BAOWhSak+W45mN/h9kuXuaBxo6glkoNOZjkqHfEwodvEL2LEgYpOPYk7yYe+h0+EV8sqAb9UZ1YD
tqrxCmMLOdHxnpjKoPVj1bLjdr9N9+hT95DCntpsb+axEP1YE8WkKHE4OhJOqJ+N6HomVwxIuipQ
6D6g3FLDWByHMlJ7PWP6iZyN5MU6exBHp/d8s9g81JD8uabxW2qW7zziHJ9nx/TH8ouEI11giRZj
wGgVFs8rCa+ioPf5S9nwSmdgoeUq3BVe1Z2gPmD2kpBv8AbaPKnnxLB4wzUe6leTlI+go5SW3UJA
kzWFYWdpwvwBsg1BVDvbwh+BZBmemVABjgCiVjTtLf04gh2sSQc0LqZzaCYqAMSxUBxmS3FbpVAH
IaMMIHp8aSWNRjhWatkrVdJE3mZchglPmUG4JUqwOuTlV8Z6iU4igiyejCoD6oC2Ek9DLUsxAfa5
JpFqSJW5gcsGQO9e+AkyCsCC7e+Akc5fZ5C4EP+KEITqHi0kjfDgsv/1e9RjFXnkHQQp25jLgLxC
C1ZHyjznY2jnqWRjY3FMKTtn+WFv5MRWvwcxFm/sEfoO0mqgxyBl8pFDEtVj2l2vZ5XdtwM5vYoV
GMTdBSfk2tL7mJDNPfaqYvmM2u/pSlZdRK4QpGROZKxnPxk92VnxlNi+ccn9MJPnmYk/iV3/dIpj
CFILnDKxT5RXCmkSmQZUcC1+mtB8/dJlIAmk76GgEDkZfakepV2jTDa9GOFDzBJ4cnAOG2akQEnN
2hEvgqmj/BcnxkoaZefKXvZ2dllSlhsB8RePnpg+8AkIZUR8x4l7vj/odmOiRsL3iIGp7haVzIsG
QiOSu16pyDghqEn8Em2iTBcq/1scLCKavPQYsk8CrdyVT/O5Rf9T/XRWiTUnukObvzt5pcfA3bF2
tNzRcHekBf4vD9ffsolTJir8go/oJZ6OWAvatDcnzWmplOScYR3/6/mrvOWRY8VFB3HDIGo07jT4
RVUEcWfg2C8P5XhaLMgtHbE3+850e7BZGRyAHMPItH9cTMprmAeCMT6QAMnfScRZM16uTaGAo8go
xv6ZfMmEO4HR5ogJNUX4bbSe28g3vtRkHNsx/SuAlYNHqYQt6erj7bAPWex29m2Bpg+3pFu/OVsP
BQOWkWo0wjXZxGKdc5kIihbIQmrQbXrG2nz/XVIoKWNdFOS1jEY8JollT72Ws10hbNlUHxanybjA
R6WIkDPsGeWnjoqHWaUNcWIaByMtQCl4CQgmndOyiA63jmk3hrga/LKJXxh/TDwRA0mseKjPUMnK
XKbL+MuS0KiLJrhRJ75h35MgTZpdBQrV+q9RoU86La88rGl0EKNYKM8PdIXCaohmG17Kh3l3dmWI
vwu4PLMbUVk6l6Dsrqxpfx9ic62m1gGOyj7FQgGfQUy5cSyaRCwiWEg6NgEyEbtAte4e4Y0xSx5K
wtrKkN5wWcontANh//EZhNLQF14kZfpdGzKaGiSJnBYvHBM+4J6/cXxi6KhwCPIZ0wMxkPsea+SX
omkGHXiTSCBCVigRqQoLTubSE8PXf+3B8nVrKTd+CNcQJipraSWVIgmHjw/YsNYxqBJ6owNprfjn
AN2MmDQrw0uU10zKOxj7TD6X8kpUHu2Ri03mjtWSWCjUH+xdGN5/f39b6w/HFJopHEUoYMrMQi1v
UEeMUJq40BMqGWlCS5BNmsxH8TRcditxA/p7OH2zeaA8lM363kZ30VYLWYUsyav3WhGWK4nSMRhx
FD3RXC3s4p1yay/Q6e4TB1D6KNF5mtCA8F+UwTcAPbZIDCWGVv0EtFtbBB1hvwxK5oY0uuMZGtcV
tmlAnSe+I3cKgZodHHB1GkBII83kte9QlbfThz0PZkC4SSddeWmBEwj33Y+51r3JEXusLHKcOggO
9YDLdv2l7Kp4Y9LLKkM9t5ZvjV428/siy1o6DoaAykZyRDDK4XRAki5LPYJt2njVn9iXfsmm0iDF
E0TApZ6QMTOFZHgDE6wCYjPWnUWE9VeEN0EwB1ijX2AdyfZ5hh2jSkm0izTih7ypT0fqj/mi8OvN
bSy0gHcNq46ipGzWs/FpOg4Ss9FRysNBo4ltu7jSbVDaa0tJ+6MhcppOzGGfeDKfxBrKXaSKhOSk
dcSAwawpODL15nqDM9nZnO/NXBRaHp++qaLUiwB/PLShFrETNEt5EKyVWXH0unNeq+Jq/EH148GC
HjiTvyahikOVIHCmJw0WxEiFVJoM0pCUV5A2Rn9XzOa0OdU4ggn2dDJip5Io4dPdUTEq50WBngTH
GZQrVsQOVwvBm3XcIw/OHT1Ecyi0VUkrtUvHCG+RR+PmpmPsYdc5HtKgPWbMocPoVW05mfHLh+SL
bsDKOaAzWZy+po1QmH+Fg4s8J26YjGyEJP8reua03JCGIceHPKfqStx7L50tAPmEM2VP0xzPEIk5
CSMBbJo5NPnhLvdAfU9TGka36QtPGCX/MhnMsjSCNTFBnMRUaNJj7mxWFhBa52jutJW8A7BVsPyU
8rIOxd/wVpnhwQZCuTg25kV8Dps8vFW6S5/RbBXOAIvpl/aEjlPUmikW4r3ffNtBHdT5BxRy9lOv
yThFPAdQfv500HdS1FxzRnyC5mVBhxeChAsLhsemVyL+Qaw1OIEIAgw75HPTZrHSziwNcESAeUxM
kcMgo43ZQA/8LwvsEnFH3wDFHeS23ixdCIIFbsSisnOaurB/CXjq+xcdiqK7yRNWFdJpt1/WoNhA
lKFODC0s4u25lXYQorPPPxZHsHA71Y08WRnKMMoPVslblHQ4/IAi3Gb8ZSAc0+Cts2KyJCchgQPj
ZooNiXJjvDuThfiKKi/mwY4nEBH1qGWVjlMhiYtybSH2fvqelyCnwv0XIKSqZgNtEvWOJm3Jd6rm
aqAQNEsvtnRJCukp9Gi2FoTxt43/TsrKtAEHbjwV2ReLPo65Hb1GmlZn22ZRZUES1M1Wt6UnInxN
cCag4K+VALfLaZr4WnRmNMUO/owbVWVe1LjOo6lYstTSsXzmMGtV7Z49xOyK2Vbb4BEW/Lo5frrc
tXH29BfIYlXoA5GFFd7Gm6LnRt9BlwEmI9p1CwTk7Q5nM66yAaSyniHkY2NF+QgPozk24rhSAO4p
0kN8fYJDolwhTsyf1nqgWRo8xp2z2BCPzUCGhQEPYWjzMXi2VOENKEDkzOxzzqL+/RdFORzA15UB
8SQ/OBhiuzFfAHDhysPHoyuBThcYj4I34I6UXFcKQUqelJyBJpA7HmrCDrvhyeAibkcZeTfQIssE
4Th4T6dd89QRxUgjTQSZgQMRl/WticdZcqNNp+T2ZnFPNGZ3BbDKB0g3ZpCkQeYlKkcT0Q26lhZx
hYUXxQ5qPOBQCkGqqyd7LHKscAI+YZGf7wgSFbM+Rjb5cKED4j3E4dfCTZFzjPYpmB3HKullf8ep
ARtWNt/UdTuyu5R4Ci6PmHu82rv1j7VuKAdqmtu6fWbjt084l5FefVhs7xB3qLCIsowcg3lxGcUm
/QrS2T0xWplTaclDv9oXDK0k4cerSoQv3OPZsOUAplnTqqNBAy8Gg5z4OiNv9msoiIxC2671JOrm
GQF31zl5TsHUUebRKfSZkcrAcslJD8MtUl3rsLfWyytzw1ECrvm0QD3ML+HRXq3D8PUwrwiPX947
XUUo+46tu/nBuGuNuHX9IeEw8EGnt+LidBzrOuQgdxnSXCl2EMSWuganRnH4tQrdpncGkqnxjlUA
DQ5uOWmuqV8+qGZE+Gh069CgbrFkAGr1492Vn2rWvWSBMULeaqarfgWbHliChvlCfUZ6SfRTpSQF
yIuUDpYXfMGMzviEpgXVNrIeBiCQ06BjPdnHHM3sJIP8X2kbaxf8pSyfNCJejKrVnABP9ZtxE1rt
l64vb1f4MOvviTwUmT2pTs4Dj/+N6mibzyI5JuWGRO1QWHgXxAVemdTsr5zsZ7xyWqec8s+4gRSA
fwEBis/2rr+BiQ6DDSrZijw1PAP7ugbnSKURbZzXOX2S8jC1T8fmZLBqzT7O215xXlxiGMqcy0+0
Ohv2zflhbRrWmkWCMgw50qR9GJQ/TrXhHRmWZ4078NiQUnAG/C80Qp6AE7jrSz3ZPfkkaMvxKZ5d
0g5JCGCCe+4Bt2mNs3Xqfcaw3ynq4JFrCgIbRo5ciyYI7c/YDYltVMWDIaHmoySH9g+acj7izfBx
2gz2HRIUDxoDqo6TGQxrbbR/7qICwZJCf0F/JKm9wkKTs/0x/yITbTIe4UeMHBscwAfK+AzonOAv
h7siA/TS2t+8kuVluIKHzuNhLkAh8yAzWiSnnGqHIdyMhHok564XObLPBeuxqFHIA0hyspNovszL
CmWydepeaFjjm2vtXv6ObvPPSJ9yi1quZdT5+XXv9+3XznnOFtAAGySwmuKq1sgHAGzjZvuylR3O
HAdUjE+7oiLx4I8/R+dDL1BjJmqL4xZLGfsbiZ+IpwxOLnXEYa0V8sQ6bCJYTN3Byb/a0HmGByJm
UDTo4bmwA1oFf4j2j943DkJjG9ri3hk8NTxVAZB2eKqQV0wYbES8dds4OiLfo1GfCd3FQnASwEB9
uOR/54EJ+nk7Wl6tA5ZouojlYLoHdIPYppUORKQBHc3wbH7pFGTgBvnBAEcvEmjN+pKcCn/NpNpG
Km6dToBkLIVPJ7+jfCXhhYU4GcaF7inKceOmeYOfKiicHX3m8B2nuYOKuCFD5iAwyB3NRcqUDpqE
hqx+17ZxULLilPKsQRCYVfFqgHqREe6PRoDxcVCCzQdsS64RHHsBjPqCjj8O2QvNeSycEZYxBHp/
5oCCYg/odyK95IluzAPhOBPNgRKhd+oG5zMON+zU9GB9OgkCZPxAc9wtbiM1ieW8BiBV+c2aRui2
aCoAJot6zB1VZmYxjYRWE0cotX6HFxEGDrQDAZlCDBMD5FSmMTM426oYIIOqB6tGRB4mVKHzDsg6
PnvoBMDK/5qYhwIpjyuE5nlAl8UsGnL3K+eJiYQrJfDV8caq2gbeqe3L4l9Pbk0NTzgEDRAich2h
+lEoICRMPpZRcO83B1Ulosjuemv/tfHKwBDZHholRtxp2l0MQWLbIa/jgasNxH089rIaxy8sGjE1
SvNtUPbK3ZJhrwZ4Qp0GsPeJ4EtYgiyyUqdBwRx9vAHDMz2/3R7jGWkeFoD3clTYgO/i43q2Are4
tobjjE+6WNyq1naG4Wylx2n2XTKw5+DkHIlkbvX+YnJ0k8/fdU0iQRsQ80o4us2SA2y+MYv/uCk7
CoHZwb/2WBcbzMgxFt6PioMyvfv0BaGNO3CDzSKiXCUswsPEzD5cb8bssosNq5QsBjvT5OV12kUY
h3+w9vYXE2ukwQP55vAyGDK0UalIoQP/ChikcLIDA9Y6d4YS6zHAn2RHd4s+i53gD2DGNTc22X/E
MSA/7oBRsBiibtrHqD1ruiyExWOUGx5lKuGPKO/AGLn2PsrySaQU2Trjn3q23B1SCGH8xcRTljAB
CJhNo1cQAnCUsPCkLMFUoaUfb2Pr/XfJ/7hkYf5B8AEuM1kqvCHNZ7J8WiWndpoWwLfIBgnLFvHx
4CNlBQ4BCBt0dq1ZLWx4TDgmJedL3j3boFVfi3tZrSTMJAJLKp6tbZPHb44re7NDugb0wZovE+1r
93bhFSkxgtOdR1jl0Fc48+QL7cioY5SZN+4ShGCaU+yBoywUe2fK+hiJOmOcub1NUBuTab+W37mO
iRm3liT77F+5uUX3FJB9oaWkfJ6RXHgpByymUfdk3F6lw0b79rFarFQXUhbP7OvirsY9OpCRaeMg
0NkRbDDwo/RlHUKQcoVrchanmN8zZdVHH7ZA1wHxGQqbBRORp8hEc+DlEtuf9GJEe6XuV/Bba10+
1tXeR8BIpOMdxnJl5PH2q9tmvl8GDWaCr5TAzA/FQU6T4Iq5I2BkRiRrfm36nZt+uhpnNGNZdAww
pWRtmuykgZHszEEdgz9beT5JN/rSRfC6ENTI7az5j58y54oRQYAy4WdUOECGxTVPHU3k38TPc8lC
Qu/WrFdKGyIeU2C2gaTZdYhDMGPtcB6TvY0N7LOszpmy6UnJsWZJ4v27/TttrPUfaLVCyGAPZLOE
z3g1W+ykgnvyJygyGZC5D1qcV3/lFVa8gYGH/nB4QCF8zcZNwUL6tNsSeT0LEXkXlM+QWb5YyRWw
8+LFhidGzf4x7BCeVpX5ve7QcNtByU/3x6CxJTN7A+PLNJYT9Iwk6xgwBPxqD14HZN+ci/uDNWwX
/DsGDilKc/q2HdiBXvtesahRrjDOjbv91/qwoiEAfpwS03p7g5NTTD9s9a11HG435oCpsqKqDxDW
wWiRHGjFWG37e6SyINJDcN23xKMMOl+2Fe2/qgVVx+iWQs+rjST5JwcCguLBcEajKH+iTwzc2XbU
Hl9X8PYNF6YcDNZgUKF2YqncOGhJRFoFsvTFNz4NSx8LPi4oVpFCYZtrQyBgGBM2gMSu/HUZyFVi
PAtQ84jTIKkTBWhz9viXW4hEwvwUzhzYoL94wzTTcth2MRyewx+Zqyxe05GhhliAgOjIgJB2+jrt
wbf3slrcPN3UR51Y2TrE4+PNHld9ehRUMRzIxIuO26HGap1x1PggO/SJjvC4KcGV3ZVa820O+os/
VsGbWkwJXdn+GvutHJ+BSwDFgKLBfG1i4MzbkFCUzQybV8dBgSI8k93vP6hrbD/v3nPIQyxji0h4
ND2IwXxe/EcjaER7O09SSHntbcaUhnr/guTHxEXs96Pu8Ig9pOXO1HqUPLyIrAQbmAepThUsh44y
NX+V1houda2ArQ0DmHc+2p3szQAypmw8RolEX3OPYgTcDN/+pPhHO112JnC6SmhX96MOZgzpbzAk
djIPO/c+yQKn//7Vwg7j7zBbMlia+YWhI3eqOL5acL937taECNL0XlRuQjOQOvEW6FlCH6GD3791
wsbwbI6OF0wxuehSlw5PLUvJqHcOKV0tcqKSxVy0kMGpjuQKvZMbOo0hA1vlgLKy9/3bzVr2ivxr
jH+HMfiZfLwd79NhKAcAxCg6L52Yx4NtPET0VmXHKHgsY8Puy2c77PeW7W/cY//Cy/j78d279+Fv
Q6L3Pmb/2WUuQsWqHr3GJdvjMlq9wgL6sLRGqtbE4yMvpkE0cROq6aMZWmun18XEu3vEoGQZXtz4
BcXmBMARNEBZ8WU6UNVitUoTYU/rqFGSD8nwFn3KpiHTEEh3TPacr8YSjPVlhqT3+UgjT9PsZjvO
xHxVLOc+oH6d51UnSNcEOJhRLC7M5Zixx7ynHNYHWdfGcsrDy5pDqMwo8KReCt5TEtgmswXtFZbd
X+gfa8HXh6ETWf3+zu2XzXPa9Cqf/PTN617x3Ro9l7D+qnQswFAI6iBkr6HgMlRXHnjBdXAJnLBf
mYFETyEeaAg5RvV5w1ynv65Z3T65MeuqNKEGB2aGhQUsXDYtSyum4fedy9McrS8W7ixOyMCSS8dh
TeSXFVivYywBaNakut4RpJQt5XFAbbALhO0whQHoh1eW24qSaG6UwgcUbYwlrWuFaZmXtytXabVL
oR0E8O4D6li8eVnHdfxQHetEe3OTwNwKUWl5Pk4lIQ8gPIdlf6XZA297DUaMUYPV7O4HjyFASHVv
f/YQHyAtfvwIrWDlYhcbHQgK92PyhA4J9XDllGuYXBkH1JzRk7oTy/uPWYLds2UofFAs04tqxMb4
Mv90jpugjgq6U2Wq8ZuBFiAMj5VdvPh3xoZCE7lbRRSo13B3Cb7FkH/q/UrNOW7D29s1MNul5QjN
emVTAO4g9d2SXcFDl4nsbN8qvZ1394MfEPztvcM7nIHHSjamyBWMJW7uw+VBFbDDZSUOP0P6pIds
7X/bn1apy9U2+2zY6viBhSqg/2DSOfPnzc9CbcEXNLsZ1m0I+4hPeJlfcOo3L9D/bcN5RQW20dU7
M5AAeVCNww8SAcgn5kXtYr5/MIywU+quQKG+WEW/cR2ERsHC3sfPpUyWd8FxUA3lKiw90SYpeCwR
AgvvDV8jFqdIvbRiqwgzqYgxXdFfh0XkUE1m2FeDRrrpYAjk3/yVTeKGHVDNf3p3Dx/b/qb38s+4
9RR9ajcXR6r2zn5CFcBt5fe1dfpcKw0EOk+y3oaCRGsaOme0Trd4JWnqKq1Z8qKo5G2nVe8UNLEe
1gSL8z9joKSe7PuNFUOq92SJxDazQGmHwLR35kjvE3MYJa1h0QjguzWvGE7alS6RMSIB2lvUnWqE
oxDuH9tY43uPzt3bO5gT947eqkOdYTFmnYH1TcyHpKSaWFPuo0bGGprZ5RbnqwxDZE3wAyFVjxJI
DESbzew26DDikQ3r6EoDjI437KM/Az43cBd/qnbDmTjHtkyV9uHJxRf57wY5vGZuMbx6YtTVmBsf
80rNP6zKEBshpVFhsMwNru7byVWXAptDMywh3kbC3cZhcswqCxmnSAzqae5JsQTFgFYRu/SBfdfV
yd+MScTmuXubA6VdEZcFSKNJK97cQ1rekOA8QMU+wNeECY7f+DG6gtg/2YRwvCydAh/TyknHxask
R+gA5cq1UTRuBUONXVyBceIcabS3S6SALPhzlcR6xOkzOJ9aRYZ9IRe876n9n4Nml+4sDk4MIHF2
WW042cMDijDexrmralIgk/WfZ6ThHOMC5sqLkm+mxQDTNo9hqOF0uvc3Ryu+ZWjFo3g6fXZxnUBO
19zFmKagvkI11sK9e78kyyH3LWK5bT5kceUeFx+fAeacSDygbdi/XOz4WWOVwx1wLjGNKPpoI7Ig
GjDrnnH/5fkLg7MSxxYPeLX6If9gE0CmkVkGP7GhBUhv/cqrmi8ULK8pmxLhNGp/6PsnZ3ahrfSM
Sm71YQE8Dmv9v1Jybq+dFzwP/HC3HoIs6sQCENkFr72exsVj+3q7WPVhLVQyhj47fEdyJMVS5SPZ
SChFhlQtFVDR7oc2TQlFZ3VY6JwAMYYGulen1ASlqdStE7ILlCXtUg+pX/jqVtoXpsG/3c2yNuYN
8T4K65GUJHe31FkTZVi65uBvgAkSX7IPe7GfKrQoGVL0a6bK/QozJLuIJLBA1jZQiiTDMn0JX9Xc
KyWa6srupuVwN9W/Xe33nEG58oYkJUQZSA0KEEuOTvKuDaJfLYPlhrSVPXW6ScTdbVTuXpYfBJ0f
6xjpw9a6HNdpHaDl7xvUgC9r1pk6BH1Oek6+0f4P2x5mldFNJXXdU45tMeYZ/24e/aKmSwGIARdQ
KvWDxPTQ50R+kqxJMoUFSB/HEkmtXBnI2imIab0zryb3XPw49FylLHq193Y2w19UupSHp68NXCD+
oO3+/xdpGl6DbbbNrhF3ZLCbloZ3xCNrS03eOwArJm1ImGhAvHsrWkQur/ePejUZISE/9Dlamd/N
j+3S1dGmdp+xJWB5UQyWK2A72FnzMbFigWAhCdIlXo+e0RlR0tktgG+akWOStJBd0j+QmQ8FlFw4
RDdosoHFyd2vYdHQd2Da0xm/MdxSFu+n90n19MRmYU4MLjtVCj8YsO7zb8P7gkKGGhYtvGCFwtAl
bRAsS+vS2znXjpJv9eVfcDvE7Bh/ARLBReQp/nWlxaIMxYkEiRnuWbJoU53J6w4gCxEg8caTifTO
5ehh6oABlUBnBZN7ia9FQGXknKgwJzHyWKymm8HH50jiS8H1LN860uM1ZnIFdv0rJ7YT2WtM+ZQZ
+cUB97IrXjncxLtphU2n3jYaBCpDCPCY08CnoD5n0ijmMqf+qc+4kdG2B6T4z1sEqdPFQbSWVxz0
QeErrUYybtm0Htx+FiZIAVuXvMNqdk6D13I1rfYq3s68zw0Uyy2t82FbVurZF3re+Wah+o41T7Lp
3KnqZoTm529OgIHbAdH6m64YNgDuVLVKV+tE7wC91MPH5UGhHHJLlUj8MejqaJLAJCozLRfIhO9I
I/OuhpCQKUsYOPU6Wqe6s8WkKGdi+gn9SiW7bB0UjDDjN97jbpMSb7w33kswPxsZM/curOF7Aofl
jBA6x5jHJqd9vGgu2/wafGso3tfWfsYoGOLR0brRZKJvMmnhRlBd6Z/iC0cenCf4/9KRD2zQc0Mt
F9/Jc38z5ptghA5op0h/b7AEAk9qcAMwWAaLAbIV65t5jbg43/NKAXurCRUcbQQo9kySPYJPHpwm
yBMOZQ2PB1roSVWH3FI+3B68uu2AChERVCU8sp20krNCnZVboqdeshnavPIhVgoZotrGEplMSBQB
LIsQl4CEoED4uLtsG9OEiERxrzDVCoMmWvlsJ7iLXhLs+ukCMuocFCqVXBSS7jzBHlbjuRAmlHvz
JFlcZzAoPExUpGIik1aj7Az7FvrZjwsHPSUIGH0Ta2dlRkRrEnwZAIvVFLaGAPX20G1nwAY/DpqF
eoO+LLMCTvAOS3Ex8CgNJp3icATCjgnPpEPdRA1EadjsG21EJXSwMFB656xzml6X/sYBR55de1cG
eUt0A20e/hMlOBoL6BmkJo7BZL7SrJo/xmJdwDQjKoyFAZMqYTjXZlMX1X7+p7AIxKbnfwHKu4Dg
w/nJYB6IyztYLHK0AWp1xjcLkHiA9Jg4IUBxJ0aGm+HFX0EW9CZctMczidJEn5NQ4bskgYA+kDM5
rw855yYTYNfJc1oPeAhJEWcA3WEFzqSDw9t8VW2gDLwHiXz47sH1ZVoxDUwe4ASKF/QEdNZ9hSmA
De6vW6Knsc5KgHhFRyH+nw4RDg1m0QuxcmmlWSdyaSq1G8RsOVxHkT4oPyssKmDcIb6pOdNpc+9J
6g1+s0jEi2yPK+GTjw30LZA5A1sAghSqT1HNUFJe75VAh0WO1aB9qmTdCa3ew38xn82S16wTRQB/
8xSZCkxlOwV5JeCCu9bomUG3fMFQjpyiLWJWAmGl/CJBo90FJRvi+CY4qlfLi5Qg0tY4FRomzsnW
CBmRDKWylP2thYdOtwMHvc3TSmGKE6wxkqJnDq0TxU6QlDwUP+Kewg8W4iNJpRKUuvu9I8uETdEB
zzE4OegOBbiX6H4/3AS2LneNpwfOxd/xFJsBSkSsYq7gB0V7wiaIcjGi1G7RoQs99Cf78i/qPjVs
9ojpmT+zMgg4Wmmwe+OGDeqd3l4oCRzEV8izYHzAGafetroNq+F0e76EdnlSGIymWyrpVyab31rn
tqFXVYGaIxo7zUYoauelqE1437YhJ5cAELjcG1TEEdT0qSEJDwVTs/KrWOr237LrhxjTm4bzjKm5
P2iyXrZTozUuN9mz+QK6OgXfpWH1t3gYLHtd/8/3/Z619/sTfjHc4y5xtfweF1q39WqM6bIc2MMF
DulSzA0DmV4aHuSK0YSxwHmELuubvkYIZuY5BFtY/k+eZL27AgnDCZLl6LHXDGgP+RaZI4mNtRBX
gZWDA8lUipOfsFByrZW1B3QbUAdquXHKuqEFVoO7se9PoHgvrbBYoUwvLOOyDIzDzXD6hdgQcfma
/VLL9921+eqsrNGtbF6TWWPR2DGZ7Gh/4ndWmsDLyG7eBx8283hluu9sRuegVYGhxfQC/LAAo3vM
6ECRkGL9rlUoT76mC7VpuOOxDMa4fdbIcgtM+TY1NeTkXHFiiA/53wOexSFvOFjQtgZDWJCX35Q2
WKcklTsS2GUNkhC/QXaKAw0H8dNVNksi8oghcXonpDREzC2UJd4VNWKVdEla7muwSekxeDjHslG5
LBUjohGLPje/+isslBwdemTshCaASieALRycRWRZeU0MfESRAHQVP5nBEKIycopJ+SGcROk8AXDW
waAT28uf+o89/Y8qLvEn4doi23GIK2q8kgmYEbmPYyZSpdDWZbTUHSYzmwGYMnNnbVrvkuQi6eF/
kx6SHMeTSBQ5G1XbOd/CocGXcMYMirL4lVLAiE+q9YHBng/S3whqLwYHPPMTLpesFHd9ISve9vhy
9wXrgtCaErrD9MWyU80/CyV5dAcrfem/y8ica9amVbJpC6QYA/rYgrqvwTVA3OntYilNkJ4rgw8r
3U84GR8puHAI2QZQChrt/QOnVnqLhBG8ie5uzak5SwjVLrYqaA3cbYjVMDQpHhC9FzyzoHtBDaQ+
hHwNHZtclm1LscwoZnddtz/Qr8dscNvwIEwel98QHkh+YYOLmmkwtvI1/1e+w7dDGPvgB8XzqnN3
YRlhJQfbhhOFpAyShY7DOexaTtE18f/IKCvOgRBxSggqdQZ0a7CiMaQWUYwHkNLuSQi6YolAIk9X
C1QFPB3lt6yVDgnvr/8ZyPxe0lMH1gFqLl5PJyQHA90KqZt2wPYw7vKU5XRzC/3tkinUAWFpsI5f
7gQeTNXJYWtF4vTy2//GU/wsv0/01QVYXJ0TUW7JrYHsalBmr8oa2KXpnatgntBRriRECPojB2jN
KrbZiLRzLFKYJE9APODPpHNiOKocwCza2DySKYyh/soKf9Z+NRILUdO9Mzk1VXLO+iVzcqmURDvj
BA+ChdhxkidX2BzQql0OEPICNeiy4IgcleK+xcofIRgIhV33ADv7zjoVEbUOUUPhC/d6nd7C7/ly
CGsi6XGhxDcODLDo9qX9xI3FkRuoyFtiru4GGLu0MLwaurSnXS4mhcyPOk166jpnL2qp9ASdylrk
b0ZcJAsoPN4K8gpiW+X0xamrob8f4vkKj7JJSyGfY0Tz0EAn3SkMLx0oI44M4VrrZc75JqxVfocQ
GW52Fdgidqzu8u/Pt2LOF5QREVGT0ziac/n/9A7QmmF9LSrZNz6DFwEhawdX7rqnOKuRNTLiFUQG
hrGOMxIS1qX0MCRFJCVDZtjZ1S5AnqhlrAnUdODZUoUm+M74zIIflTTJMTAYRZOgXAFVCDgm7NLs
F5BkRKFCrXVzBFfRKXVpJC5MWq3fbuJJEkIWnCDr025xiFGA8VdWgcMust7pzeBayj2kCkx86m0H
5Y4ubp5QKeCwyeBch6l0gfEfTWe2rCiWheEnMkIQFW6ZB2ecbwyHIwgiyCDi0/e3s6IjO7qy8lQ6
AHvvtf71D9hFk8MKuxa6SGGxdNjyMDYbTHcOoPrOMZYEqx4sdGQOwDTFYmoFW9XYBuY+mk1tWxfq
Qs63i/AgEctEvf39eIAUUzjaw6CfWGc3dMGQ8e4FJXtQBMGz4VJyN7jZUMAphnUen/90XUJt/7Ue
Nk5BlHILVH46lXPjgVk+1syYJ/B62WyFrkyET9jxZWixr8MC4yUcocoEQjOaoUENMpypN3U0SZ3y
cjKHJ3QZtVvsaKNudTCAHFq7CGBxTJVp4P5p1NdPGl8hFhKvmOw01MBci2iyEItIJmxg8sWmLMME
QJjlwdK+vpgWiIsnOf05Hoh8KerM63BaDpF2EWtOAk1Ai1WbpRaoDwuEmXxI2YWn8sDkc3EdW3SP
NVpWOHZoFyYP+rJ2ItwLMNzhSy6ABEmhHyChcSIoOE22Ep61PYMfvppZsYOe1nuHPWVKX/eEYkMY
3WMxaGg2P4RS7YfqAa7+G7ugRD4PXu7zuWe4UpKC9T5+VPv32ZYvQouEfLxbvSSDUbgb6disoRyd
qpIdw8lg38RHacEc3rc9KT6s1ifUKn/lc4qhXkyXAv8GzGHoqAoOhCgrANCSRSZFxkgxOyk4MR+t
Z1kketp3bTIOuqrDyQKfyAnjiAPt/tMF9NN+1gftkBhDKPsXWmYgyHZPqRfdNsoEA6/CrUaeQHJz
4F8jAV0m366CdjTGVxY7fOy8HvNatdiv6mPxNdTeGtuhr9fBaNTDR836KJidb/qQsmhVMNHP4LSG
nf79A68u/kKJ9kT/IqT42NEcNmCF41dLJ/II5LFd97CGGjRumpsRuO+kys3lln+tjFavfrzciX1l
Fcn2469nyEOjYdiPH7ji9M5xEaJt6xLkc6hXso/LjcqV2SsXUjhD/eBxyOUdwlYsBInw1BMOQzFJ
rwp0P7gXDQccFEMKioTNpSOKzk62FBzrOTCJsIn5YSIzcgAYAU7mWqBdCLArEqzQYwPOvVkBmNdW
HDscxIzP29jYp7MjGgaobnhKEy6l8Uypk6pxF2SWUJpmk+S8S9l5jp8sGE7FUXbOzK50EoLjUqSj
gPFYYJl5X1+2ff3eanbpDGAixMwpuCWxfidZA4ssRqQGBJ+KJcL4LkGjhqk8S/xQsHCKbdQYT5mC
x4VZWDOiX43WDM2e5rg3qVv2b+vXn3LUjdAkpOK8h63a214hP6uPQNg4g7jEOxVc6hMmfFfYHcTm
uiktC0NENJsgTJYC7cCYjCT2/Xflpid9lpCatmIYKyYYPeYKJ0MG3AhCUT+zWOzT/pDMJpBY4tZM
SRI2PrzhDdoUtwHnUagX44pqpwz6ZNSyqVDJlnQIDKfeT+BoBlRIqtlFbYaOKR3v/AoIMVz2pgXX
EDWaozxWw75XitAfp962k/4k4jnn0OLA+y7//sZjnZAvIQiKz+i8S5OqiFkcItjSXeGldTI7ddbx
qclOS1Wj6awG5rgFwxCWcXV9kEzDX11n27KyGmp1JnTTIS51wLrf2Ye2urnn9weviG0WrA6PPeQ2
XLxPxm0wssYDKxVysbGXnYgRUVbjm4hmU6i/3yZBDpRs/9zoH0MAGuzagHoHk2o2zfCS/9W+JMx4
xiHsMZD1Wwo0hYdcHryyOSSjHg1K4mYnC+0z9rCl2xr/AjzehfMCprd66/fDblx11Vsz7Jm83SqC
zTYIS20afedQJTtjmnjj+f5bmmPcMqX1pZp1W55r+iJ+gXn8RIjEptr8sBcVsp2B5g7JbhRFyADG
96QSSAlf4QgpH3DqCMOBWMZmOlb1dtM8rZfQkXWziGkMPU//LvuE5/5nVWhkW/C4kzUOfzYTAY0c
xko1WHbPyWjZ3DXWFlIhHCLGQVLMJbiRYzOtdIh/3HTFau/qdJvAqwp4WyH6ECZJ3z7XbxxNxvQS
QNiJ3cm0Gc95GnmtajWCPthDecl9+l3zdMtmi0NnJNSDSRi11nsT8YRhlu8zHhmxnt/FBDFzYeJa
9qN+bT0JCIxNCa0+5rAQkau/L7JDRTip8leT8Im3/ybH86h8WxK1FMcqiQ5QdzfSRcDvdCBgPsM5
/wTolm1sXZmvxJwSuTpJzIZ+cichRFWXP8FObFuXkMP+6r0Z/8xB7lYtkVJFy3+94ZMkdvPelLCu
+GgYlFygN0J/7uNEaEku21yXzk5K2IfhwruSj8qGky3/WbVq323BAuR7RFb9tkrN7tKFpLiYakba
pGunZe7Vr33L7GFIytq3cOl0OyReGGSSaKIyCWgi48vW1GBl9cbBz+XzgDcxzWqmI+GjM2RsBYCZ
AnVsGLtEBuRsObVqGVR01lcthlC8G8rNn+LytStxb/qYUKGQgmpo5UMzPz6WDQ5CnfPDq3eEXaCq
f9UlflX0e4WP+V3CaKOAEm6mFO7CN2IkfDxSPHqxx+OEya2KWgHaFY4/fRuQfctYioPtDmIuTj2p
2FRwR4IPLKnCPmH6dTJDCS0bgy+zzaF6OGVjPsKEXhxdgmzFy4Izgn2LLNsqSD+LUrVeMaB8zgMH
8A5DGHZk5/D7gTKLwgQT7oYxcvvSoyuR93yUjpSgWl08mak3TAAqBaPFh8qU+PuGh6IJJfEpWnx/
zps4RcKRembWM1PzBaCxTCyO5iY9RHSTtZGSM8N+QUyE3zFn5Sj//dWbllPY5HMaWuJ8uZjc91nK
nDwySidnVRY+KT0ImvBKDGQuaKrPhsYs/9nvNbN8c7DlsB1ZYCNntfYGsNpeZsEUxCh4RTx9ZWMM
wrx7HuXcZRafEbsmnBshG+wy4pXZeZyGXf/laQth64lNPRumXi1efaPxsoepIK+sFpvaUdySY3mA
jL5zOdpehrGZzfA42AmgeCHWE3MsMhIfR4a6H8uzj7/GQUbzWc8zFscocnGYSGkkBNGRqesTsBSq
Pegh0qZH0CdreSECHFYrQiP+Tt5wrJNoikwByIN50IK2sbV3jGeFxi4vp7/79w6IeI9HpMbzkpOE
A/NMxnBBjtpkJ5fWAHHT0PngkCEcoboPqchL//kD6hsavynlUg3CVDra0Cg+3vIxbwPpbZz2MSxq
zdioenGGIv1zCirsMqB/HgsyPtOAWrJwgwRyEalfTLGFjhTBaf2wV0yrHGnVAKG3LFSG2w4EyGco
drFATATwhoTMKzZmNh7WhIS3ERYAAjwXTaOnWG8GfG66ylZPOkioldBQo5fF8UK8BLM9RgvusT1n
CABhFdgxkxfVzFdDBtMM6q1BSdM0eE+l0v12s8cz3Js9vPwQsA3RSTEU7C1GNM4zMABUZ2vogEIG
iWrl7fV4wD8mPcpKYNY47a/mvGpJBM6H5BOXAeFv1s/QuA7t1AU5ok2lTDeu2rG2vqVOVSMwixfJ
QbTsq4iQ9f98Inj6cJmk9wNOQyjpfS8ryMPodFQIXfymZNeuzb8Yt0dBLsySADawUKcsZO7kP2IA
aHAv86TcTx3loN5S40OFw1CHbraEoWBB2Vd6YI+IUDFY4mfwC4M3pCWeyT6nBKUeuxtATZaag90T
0j/c/b9WnRAsiPe+Pl//qGO5Jg5MzNxeJRSoNDqYsb0UL56XF05DNgMkgD+IaT8TLKYIFlCKWGWG
LwBdqHcYaejvI8g7+SUnHhQe3tWpZY+rqQ7RNW5qZla2cr6oI1LojNPQPEGFHOjMOuQ/ejnJBaFY
UWaspRjUy7DfOCwbn/mXShi0j8myhKMoiBP7Z0jzwzlG2yHm/GVjaSeUAx1JalBkSVHkGy+Fk2jj
9N/MbCoCtDZojcSEz7scj1pj4GJJ7bulBNjvO4ektPRja4s7NrE3s/EznewjbPyEsHy84wrxV9nt
+boh70h654ErAppPUMzix+jgT/Vy3vTSCrkp030HSZez/xFOru8fMJUR7fOj+RiPTuSVwWWaLMQj
9UZN2Bp34cQ95CPqIa1N2GAAqstsPJMv+43+id1ulwDo2Y8RpsMA18+/JU38KsFs4GHmAVzNx067
PR32ULxvl/VUASJkk4ghxuuxNbpQeOFqy14yDRBhIwWgnoEW0eCXB2HfHTM7Kf2x6ndsXjrnJjY+
X0thTKE3lPPLetGDLzDD+tIRMVtknT8dIsLTfYONRD3FChj+hhuoMA6eUH8fq+MRuknLrdRwigne
lZ5KXlbbl0pGnPEhhmhgjjGgoUmn3TbKAr3j6SLL0/cswyBuxtquM8AqKZ005+x9U8b7eNFazzHc
psqqAOmh7Fon1Thq15fmfCqvQYIGewlgfVF8nLy2c8IhZT0iWgI6YLKSU6znT83qw8Q8KOYgp4Y0
qc7UqvVkwCL5ZxBLvFMVvKbCJOF9R47t0hnvUwL7hMm0Kf3sOrN7e03Gyt/IVsXPjh9myU362cpd
pdJ7GCnyj98kW2lA1xSZyW1077YqQStILW8pbAg41+xaz9tg/1zwH4wwpQYJnCl+Tsw4VtB974GZ
zuKDnycYuoBfhTPlUVh/qn6OM4Pqn2S/3RYelqzQnTFcZ3zP5Rg52lXpGEqeHOpwRvIAuTiI4ic+
y2GbXhPgBEgP2bmG2oDuFFIUn2YrVVZ65lGNDXWZkBNp96CQlZ6yzO8dZamkf67vUj9tYJEGy3tI
MwDEahaIw1c8d6te3wZpYK7HM7HkXDKWJzRN1EFAVg0Zd8LpmefOwVglzE0/ZFlzzNMDiGLFjfBd
O7yMO8GLqs3FQB21aS78Af2ccCeyfHfWEdmHiR1DGthPGEcd35IOvzCHDNP3DHe5hLej31IhcPma
yYFrqjoypT761SVPKX7K3tINNy9rQ8yjH8LVku2DP8N/hcAF/R4sp4HgazP6H5i47bnAlBDc9S1q
iMYdrcaw225L8VVg1RA2gYcoDtU86Tmq3bEwBr3Bjqe0OgqGW+5iYc11agmVfMxjvzYsMYGCjMva
G5rRLg/klTK7LUMjt9u5NFXtgk+yAR9bmkEwPdocLDGGxN8b4klOOqFZQV5t7tWNFBKeuREms7C3
GcmYU5MX5b48+T+uP5SgJdSKwIXJACpw5G91rFYT/v4+cBPDdY1wY8AdrY3wVOuULgYWBGDxAjxP
J8OjdvxA8UGbKeaRYiLph0w7t8s9L29FW0EUUqcJcSmkxYd7KCMifv5xfswekClebCjQ9ahu9Sd5
EpidB63Fdey5Ax1mhr5vGUejC7T4dDnyARGElp07ggHdJfwQHkcCOJkcabVnmpobBNBcQ0aSq00N
oRGQPNiIPfIeBCblAM5aKWYCspgVn1inUMctiGLvVeaimMx9aT1iDCKEYAkrQMVZn4wzu8Hf8iiG
TlQ3JpyEVnhCS1gE57MB7C1x50lzI9W+ugPNsf3QXpqCss4nF6sM4cTIpwkivEpjC23vg72MlCZZ
ED0gZPe5L1wzxac5+RqN4L+vDMadbdawz9noQvymhD3IW0c5ukyXFEA0XJwHwtvmIcbfl/XApCQR
iP+aITY1xlqwrdGAXERw8Yqcd1lmRAcn6UFFGRO/hNQDheMRM2tUhrbN7EJZcOiv8K0Wszy4hKAF
kBNlVHkgjJr1YNJEepiYY2E3ScgoXdVoiGMJp/3tI6hHwnJEgPgC2k8t8RrZ3z9TK0SuAmj9LSVH
25S4t+Ajz5MDkCuma4A3JtCXsH3KMfnAbG+0wGVTcShu4LsQUwLsRQM0wqbGEL4hzqt0XuhfVZI1
qFUGO2GG84e4kgoCtIfYwGw6+NdzvVuL8uWE03zs0j1qTNgh7sK2uhIRjmO1oWw11F+MDtupUL3M
n8zuz9wK4m6vyv1rZude2Pk1pGGKV1sZiylXZZ2OQyG/Z0WJ5S94aUJawS0XoUBwPK4cH7hoMV7D
3YJHp4DIdeRm4QMAT4xMGe+z3/c56mVOSoA7D+OEl/c48ygxEV9zQwXlaoz/PhPMO4KZH17NjIU9
ul07WQjdO0+ZWA/C1uECYSHSF3keFIilVRddIEeQLXFU4Z4BuM5eXzPME/SAx6rJiI6qb09EgNMH
PjfWRbEY0WP6k07h6cB1cQ5pzECKjC1hFHyMUA/BGxBVL0oXPAAZaC++J+QPlZgDgQQyMHIjpt2f
S8StF0ZakJEZAqtbXKahC+dBCaoGGYMCvqCix7idx+5lx/t1zmWh1KP6p9NM6KVFhgYKl7l6FnyE
/Li+xAlV5ot7G1llgFhfDFbfHgpr++CM8S6Cul9vxw4/wYphc1nDqVv9gQkKAQpuSkj/wCH+NVkI
uFY9SgRahmzz04ENxKxmDN2GMC2YSytYM4fIEhnbkt7/qwtU5uW8o+SnqgAq4qJjbg2pZ00Q3urk
gneOO6MAwY2h+M9WSHOEDzosEzHb9aXpzOgEaifbTWbPHguksbiWMG3VnzjFDwyY8Vm5f5vt1y54
HckH/EcuuxU5dGXua4IJVh3Q5zRmP9k8WKHX8ckCypVDFs4YMFIsRk06/9gTHnbGKB+E8R8DBEaX
w3qRP96DmSp4NNEn2QazHmbE6aZNHIQjo9bo0Ym1yxNtWC1EhDGQDqS/wZmlhSI6PkClTIPn2Aei
+OG9QWV1GeMOJ8CXamhWTk1DwMq13tO29Qa7HIjg/6MAAh2BbYQlfSbs7hMUdOxXffB2t6/oc4ra
F/51/IblduEVnExly3iCYVE4u0cVbpZOT/ZsfJmi6Zi0ek7Rjuf8PHv5l2hsXEbn7muOtl9PGJW3
mw9AROkARkFoIV9helqTIc1uQpAWi4DFjWOjQ0i3x0PbGYsC8ivquK9q05xCejyNSSX4um1HpM/r
peOFL12wgksCqfA/uILSUAgpHnlT6OMr8WHGdnL4Pkw+GdNKHk+/T9rMD1JW/bGRi/OlBYNCrOTm
fGwEK2rV9oQDEv/78ku0AsJEEwiS4jkyLt/b5b38uRA3mephmPRd1rqIQGZg2zZGfSc5urPHsTGa
M+EoJSdHhLIl0HVVn6V7v/YPfeaI1Z4s1xWkPzh20ELHjKHZZ27XPnz8pcDjXz+jjZx8CN9Ewua5
2kt03IgYdhEVni8mVIRSu/WSppbExJhi2gyfEZDL0yDoYpzbYfk1IC/aZZ8uLqWUHQdwjop5XxbJ
Moh0+DYYVMFdw1f0pEeFDps+OAH26LP6/JZNVU+ebqUw2XtwRlOxSX8UVRdYhl4Q7dBSfG2UeAg9
zPYS/lKnr/NJ3vN6mWPTHFEGPq2mMMMXgwBEA4nZDxSX3mrqn4EoTr3pSS+pDfToMDB60Nu/GAD3
P/r5gwcQo9gtQrGn3md/XRY966Dk+rmblHoXZiaZG69l2GMmQwaLEU9RQkGNKxnWQFK5xQr9i9Ff
jTYjpgeOasWbhlQ7M78EgWj8yGxlFK1/r6RsQKt+4P+AUpCihh6RfJBGsiSWJ/xxYnaM4k/Z4U71
ZbZUUR+SVkqZUr7tqgnAxXbvsU+xFXKJM65PGGYCNormyzK3XVe5pDRwXIfR21J29TSXdJQdqa0d
YgR4MHyGfykMzD0TbrizOsawp7F+fx7DjUKfz30IwtK4x8vIpjsM78/Nwwblu6fzDrWeHhZTOQhZ
rhBM6JD13tP/QVu4w9ZP3nZ6jZl+FEZG5psJigqI7EdhP/hSKpPX6p727aQzUZ5sHvNkUwW9CWoJ
Yo1Ko0yswU0m8wd0ihy4gdmt2uW3sd4d6LzHn7alkUy2FSPfbvUWzCW7JIdntKms95aEH6dy46N2
YMeaESkdPo+dGy8J4mZ75+IcuYDFMbe/03eYycbLf2BBssyJD3sGGRwjZtl0rJHBFU1f9udFkyxP
xiRgHXBWGegvTTwiD4jVDrsp8TyQUPxzdGPT8zIzC3+ozLg/fjUfuXGpN7E+4OT4az1EJ/5msE30
t0oTTkMrXzoYyyLRuUfkO2+IwI3ga0PbDqyOee+59zbO+mdksy54v/RWzrrJmEdz+3iYYHBKZmu+
5lcLlaHDuQDCg7h5cmIGBFSqt9fL1N6GbDZrVt5J/HMUW9mH/8p68OpvQ5HND7+vzByPlltBBUIg
7Mts180iO2gQEX42iyJbSCN4bR3kC/EvKOBeK56ZGIhvNn6RPk+jJE+k8xvovtCzgTlg7rDoJtq9
WrPI4iADtTQasF1Ua0rQ9nhrfSRbGTn2VjvvgRZteESlcwQKuf1qRrt+uqp9EhbJklXAC+WI09NE
/51HdvMwn+SJmSrGLsxU3ReJ4Qxrw4etMrhmm0JtVxtEfCVsO7gDAvQymg0RUOyqy3DRijlUs0vn
GhS+Vv+2QqYP6P3UJsXylM6jgcUKUTDywsHlzJ1+1G4fMdKZDev1ozS03r2zjGWv3n7eelu5suoN
Rnt5YJwUhC0RPofl8jlT6eD0GhtAJHnav9vXwarjSC/x/P/ecQRfsuf1li0+eXdeevg2RrEJ32Sl
bWc/GkhIH8Cr/4nVzxKWA/rnOICQZVatw+NGGamPt9wWGCkrSA92HJyzWwtAeojd9raBzofipR9w
LZY19+ll9vD8F/sn+41NVJWnkhveBUNODWzj2PS9gm4awdatdBcjyM6QqAYoFphqVvsrucX8YpQ3
JYWg0St6+7uC/gtYRQgQP60pS2YUW8OfG4/032+u9RZa/pexCmWffbR52ocTrozRqrGtYjtEnFLa
k6oNNFhsGARZckoaQr9kuICacTRv2UyJq/5NX2PzEZsMSvmBs4vwDOkxJ04HxqRTrFfqa1OyBSdC
jlQHdbCiLMFAgJzn7wpNYG/LKsVKidxKBnyC90jH0Qh6F9yGv3y/Q/QbIWZq4L2+hkGtl50JeM7o
8++/rB1MFKCO0DVBtIKtO3ncZgMgBF3G+5kjDvIFVK3chI4fAXoDEd8HsoutMzV5BCgIXfs6muwG
jopLCUfM7TDwDxi3XeGUZC30vEUEI+3kctkFm00NJV/wSOU5BA642LKwze8V1uhAQdnBN4E8RTwl
/umf7+QvuYDoF05yMsSXBMITZOQAU7GvDmROmX268TFIkgNQbYSzwmO6YORzRR+OxO6kOt2e29jf
40Y1xxzShcdorTUginHlUflxLNMaDndrhkt0isLxko/8HrkORDsUXXJnwy8XU4Lf3cp5XgV1fgy/
nf6S4afqD/ef0nzJplCui+wUFVk8vkWbqAHLiFrzK+lbc0o3CdSC5QG0zJFZYU+QEZQSBfmsJAkd
tVDv7bU/rzfimC5d5tF16abl5ckNLccef/QbbyJFYPxLBEb08kCIlLzLl8QuscS4SPywNnvhu4UO
WkTOQICmL17kbfRPFkei0/aBOz5XXG9oqDrrLTmKIw0M+Cicze/fVJzVvec/CAxMH8gslJctsRUe
PijedFhZMusxrDBIAsEH5VERpq5lEqtmsce6io33XclAJ3ogw4zQLakjeM0GIYNNcULelL5ALZJb
Nhv0fGx3JYCED4U6ZmV96gSVYXtv/10LEAEJGB+eiXqm7wHzaOpWglT4s4MmNqbvLfvl0Or49bMH
++aOhQFZIMzzO4Qpyh0YsCyXx9H93XdVEtvMU2Yd+33vVE/yU1g+Vj0M6ZuVmu4i6H1oYipU8kYf
Cl7qDvGE0U/l5B0bWyLitMnjEqm2xnPLqJoRsBl/rBceDcZ7jPrN/C2GslElrlYbAYYFx8/EvowD
QayNw8+loFpmF4aHmsJGWyAYIZ9V0f7eLTWKUBeO1tpjWWuYkGX7F66hNHDSvThZ5UnQZSz5a/8S
V+EwTbzifS1+XkWaFv1Glkxe26azn91Re93YIDJ5wgYSJ56EzNlKtgBOAzX8voI3t7p0kyqyPp3w
T/thPMdfJoWQLSWlYPuhrGyDr4RM6ifmHq8e883UH3bup1o95HvcWTJK3MR/t2ECbnKCWKgJJf53
yJTUgdIhLfPK/yRuO7xIbcM+s0nb8NE79hAwq3iOcVOe1u8E1DMw8lEKWS3q2fEXhSyv8CEUvjQe
0Sp/e+NyomYQzSU9vmfDizqe/7Jbf2CW/XXaLMu+MyKZNFt8Za+DyfA8/77W84PzjTrtZ6D1EoXC
2816Tt54/VCp/smYM4gAfYwd6ulQkY1Snv/IKhuNUFlTEy6GFVh6cik+SIUFGD6TMUzpec5P9vpE
nVaHXFu9evtrr785TWLF6SAavvxaoWMTm2w1yzW6ZCozCilsO9R4K7HcXkgh3hleTI9rml7KwTz5
XvtfZEwfV1KOH1zaG/ubThEY1bn/VabRVEWCFV+H3Sr/rMsEhxcxtaq+jlQzKovnD+3+IZIwybxn
Oh2ZLfCS8X44wyKMet4AUrmhgV9fh8cdczMwLVBoAKdFsqo8yp3NkKK4M3wGwPfUlmsoRi7ZP/lu
2OqDnttB6mrMO5OQ2hgxMokxH3hCDj1S2TWpEX5luyKu1Sz/fvQBX8NPrPtJdBaMgb+bjYrSQgQR
Mu3UTxZ+N8t+Z5CzXaXuqCN1lIcuLDqk4m6cTEaQe7z+UkFQ6ENUaY0XtXSaLE/wUvoM9eUhPn72
O/f7Y/0n5JijzkxBqggKtr49TwZWeVIvvybjtSiLJbtiMzuQ63cd80fPVl8utcPSVNnTKrDT/gxF
8opIRW4QBC5knbf4jw7GEXA7z0fUx1LBHp5u3x4/YfpuqPTn8JxWg8XA689G1tBr9FayKvdD6gLc
EOO0YlTEq5Nm6LCcF4xqNiXUk0uMwQS4tLMc6Ftl2RqVzx4RnGaC7kt2irApxs7CXWrecmw+pxyK
X8Ml8zJMoFEAXOE8nS3rQlxrKjjkQLA3hHRc2RXGMDVV2WrmflgzcjQRV2xy+4xc8EmwgAOHQlAZ
aLp4K+nvHj6d5Y0RXGXtlbGZjRnyY2v5cOeACNXfHBg3yy0JLxxDI8wN2HZ8rU1NYmBgRJz15DrG
TJ60btE+vFT/4qzT0s7F1r8Zg6ndkg86w8rfdqAxhLNB9UIXNyPW89ZHtwhmXRlJEgw5dcmWPHFw
j7fNmNZVgXLhKZqJv0UKi2Q8GXG0fSjPBpA0eeamEUQLCVAnCOlc2EGRxIdtgJ8GPt/mAEflZEbL
uIsKK+AZHRf6stmF9xBBtPtpDfFUw3MVrZ7mnchuTCmRJETudWugZZF3fS7Swx5z5Q2YWE+mKPeM
d+IDUzzTAzX094rtt+uzKsza/IFlUGvfpYTXoycFNlfsgeEPNSOx6IaZr7QBy8IYGmeK4szrORtg
dpgltLPsYowoyMJ8TTP6x5eI3yW0lNa38sHxhWT0sQL0jD1mIMw0ST9rjor1QKnxWD1mnf+1j9Ws
Z9P14ZWf0a4ODQJYFiKCFhcPHBJmb3tz7y1oVmkP86e5rWCjcnUoXSrjEdY5C97xZ+mCkqWbJO5n
BtMuCPsXrpx4dJMp3W/yx8OYBQF6zSP6Tn1dYdqjWPPj/uVNB/M9dyo2AqoNWJvmEWbXA17UxyUO
fTFGSYywnoH/uiBraD2+gvJSBrAut7WJpVQxea2xAKtNU2a2z4nJTKt3EH6hzOhXpxsP4PoKkzC6
yfvI63vJZYg13RNA4myFjHzw6Sis2xLSSmz1vHetC+cFdil6UEgrVuoJizyNADxzB4nY95/WHdwD
jxdWG8e1A1s9o+L9lw2G9+gVdP1HbTsm2uEcMmM1m0v895zeAR2MrzPzJwLpEZooFqDpC/yl0+Wf
2Wt5DEfknlNjcvJCRUGdJtj4pKcWi3l/irkVZhgKIp6+I5wwetMPeP4xRaMwipyz3193epWKodXT
uY3E/mKNuBiX11TgRzxWhRv2d/z0zwVi4TdiF/vOWYHh8Ip/7gDlTh8OL3WZGKGPeRJzO92L5zWj
Sz6crkK6iantx2iFw95XTyEIbqqYzL0RCKIB0itCu/8xTUSShyMeInoRtGgrz1Ysj/aBscY/1+nf
ZI4xAPU1OJ7lZBMFZxjgd2poNCyM36m8QPwnx4eb4NPXAqJD8QLRA3xSdQ2UR/8bzhZ1Z4rxBw+Z
KKmxHFvJaEgOkHYZkgC+Uw3BzD2R+SSsVHbD5U+MyvS1zkCEAL2/BKCYttamyp9rSL/Qg2Lw+Q8y
/YFS06qiGlDDA8jxLDLam4+rR7QGdBZG31/kG7J99qP9xhrTEC9KgoaCnEErj0gEJvTGV+iqC2Hp
UaCq6hvv9IEYHLUb5iGUbw8k15oLAyKz+HZEcQocc7VQJ4oph8CCXG1F0+Ea0RrtkGhGxkZ0oDFy
N+QC1uLjE/yUO9XfSgMsIkRlhRvLlw0ANJkGFcENFnSWFEDw2wHsO8MAlhBpVMLRGRN3OPfI4wQZ
CLdqpiedGY98+aDh1YKDzZSeEYGHYqrEQYBN3yPh9NTagM86l1GdQ1Dayjz2iHkVO19XqC2FcTql
iZ9gQiN49kLUgv0ubHx9h4d+OFHnP/+K8IccGo6dq9DzMtf9Id9977Vpa6ua/jx/rN2Cu3ajh4bJ
vyAEkXbsFaQ0dMB41zGsqmwzOiS20FsANQceyhKnN1XmC+ERt2Bd2dHC38TL3qIwqsVwc7bw4vgn
mnjvHzjOwM9BIiJiBERgmOSiRWPoTWOaQXPASBuZl1ASqLRejCiwuh/Tlg6tRXe9/onnRZjtj43J
IVpoGJ+QArLbiXAJ3GyGBLxyQXsMdJK5dIFwYq7+rhCCB8ACv9VpgoJpPUdXg3IVaejiuhA5Tw9r
RVIO0gHh6J4a3WIxdL534eOCQgYleFAF4zXcEUSY/owoGPFyAktOkPAzrT6JmQxG9kKHdEDNgh4H
h6rapWUF6wZ850qVrJy5Asa7+usQsuDvGy1wQsJZBmYmWF1kZDi4YAel4wnSn3xBNHukIwD95IsR
D3JJwaa7oWz+ANtw99yI8S4yGp7Jp9/MQ+hEfuu18yospyB2nPI8hJveAtQOuMxvg8LJ7YKjt+9+
NwCddmTH/sspaBb1118aJmhgcnM2Y4slsWhIdVkISckBiy6352GPY23OWE592LiFnSfaXbZAFRtU
kcrwIDZ8sOjISgAXwAvMzjwAJVbtWLjfn1+zIRQLa+gcQJCMTWomx1j3ZwnDcjCZJ08WqMDMWYnV
zm6uj39ATZKBWd+V80+a8iXpKNhnKXnnlrVRXaOaCOMVGmHLep4RhyXb4k5Jz1P9che7HY/+/GNB
rrSG3CsWrvgW5ptDE17Oul1jgTQVF7Dk3fo2X4uoDvFVzoBPkCrhgcC05yajQUZqwigZmctaYthZ
MW5kligcH1imeNcjZ7dIC3Wu2Nd6A59WTa/hBTy3nV1NuBqcYbJ9mtdEv4nYLzqqAVb9EiJc4QEB
MsSSBvMC8hxYrOPmn2YaRbMSFKB8906/cYYYI/yAGj2AmcGowqQO5Rry4XkUy7O4Ev+SRhYiAWeB
+xixd4vFbmL49dFnNAzzy9/RYj+xUYqJP1zn+NZmHvIAzgd4o2JKV906E7xDJOfRr+IuhM4ayd2D
/McGTyCk+DrkV95UEKk6/bzpmMsYNJ3IRbhun/ODZY/u9zMVkBxpbIAAeolFkLzLaiFveJIVSn3t
kQXgb5jcjHCfGl1GjBWnpxBmf2Ocrg/Ne+YBm1ayy9pd72l+TpYjY21FGFH6sfKE2KuxxhOYTlD/
CUVUKqQ077+CrAOLeeZJRB39sXssQHYqYk9hN3yrFWfgCGumB1p0TFXFrOG1HPFxFZvFfCb4TcSW
9jt7jEWMPVxWlU+TCLCimS3hYydjcDKi1q0vvX90y9PtjcaU9QIrIBWyr+LegTnFT7+PWWgDfqSl
/kENd0gv2DGhP7Y4CQ/6voJllyA8fpBn0xJLx/+xdGZLqqJLFH4iIwRU5JYZB0DE8cZQtyI4oyD6
9OfL6hN9TnR1d+0qRfgzc+Ua8sKRkz+8N94NFIxz1dh6IlaU1wolHOyTQ+Xn8JGs7vz/GvTNNvvQ
FpHkd/wKSW2DQtsh9ik4T9K044wLQP7l9QVXLTr7AevjgnDCu1UvrrDFsApVwv1r6fCRgmmyiQK+
ZbQA9cf/LN28vUIFrnsz+MdKEiOofI7T7nCnbnV3M9f8Xfa1gdOsM/ZxQ8klV5AbNklDSFzPeQ+8
Yr5Y1ajMjSuLV/PCxJ0+nry/5HYbjrhVetFt61DHoe5Mb9bHVFZzgtuNJv6xB6CysKOZve7B5gFd
HuEsbGmWOeh37fPHNbwnSsvrDB7/tOG5GeZrSB3KnVTj+j3cYKXB2Y2xbA6jBGNkAqR5NAmku0Kj
FLEOCF5vDvGrmv/IlM7nr9K9qKP65dQ2JFmEF0vIPy10Vn9Oo/pSNwSVQixhDK5t74QBDPtSHAyz
6bEcT63vdNanoyBGpmw7jTdlTGA3NvxNIaKSfKyXfuWc20GFIyAi7j6i37dKZ41n7v14w9vzpZuX
u9sLTzPjw9AAsF04mA3OuG6aBWL04WZgALSmmT1h0BReWLNf3lSzD4PZ7JyDTTugV7yCll3Dn0hE
i+BjzUv37tBPINdyXwtFd07aomsDYM03B3hWUVefNW9vCJPHPFFXjszU7peuASYUo27fMvCRBTns
ir1qs/z1A70Y1TZ4X1ESRv2a48cMUQdep2S2r7uwvcAqDhu8BGCwMSkzuXdBPzbWH5WN0ULD9c1m
q+kPtEYeu5aw19jmRZnbsifX3fy9Wqqcc4OT7vfRtmOBB64qKUrrXR2laY5PsUMMyB9Z9WWViFTE
sQhSAWjhl+H/ixOxEhijf/3QSPm9+LB+MKXRo1akPmKRa2PLyliiemCoXwsYsG0xqTyPc2bfzhio
4AmUvsLL/+z8lGHeHZ/GJS1Xd6DbX5qP4QMXTmCqgL715WjEYbycW+Z1KwXZGnM7L13yyc/bU4qa
DF5TbV9DoQ+Cd56TZgSdRRvB+kCTTNzS8BKhO1nfP8ET0Tj5a1croPHM4Ntzr44/yX0P3Xp09svc
fiWkv3B+1AOyF/HQpzcFf8ont6dfIDRi+sNWQqFzxY1AbGDasLQMWF29gQbpcfOXVi7B5h2LW5/v
FXGMC21h3LB3UeDa64iXhFTywok/ZQsPTICEwQWM9Eqb5fOoMlnw4mwCcfHf5DPMYMICeZTuH3uL
uw7/FPxmOs4dkbF0N9NqVsOOHmsLMZD67QirQ6IBLcbssY2AsAGYxRvOHHb+wmZ94jfMsTREB7vB
Y/ANMeVAR52QmdMOxFSE5QD1Vpg0fFZOcGgwBKlcxPHYhBqEwPGkBBQpCWzeRJvp70udY9dASVk/
mOPDuk+boKuUupfdJvWT5cA1OKcAD8wO+T+D77fCbQvDO6BeClwmjdJ2y6YorujsAgL90NBtpos3
XWHDpRJZT2HzXhPD8hbUVWToXU8bLOJFkoFdm19Quf2ycngi65Gtg2pjpnss1l8zcydDbkUROtEU
5ojM2rA/ThacCqLB39GJJChUh3zwZVD3/d+oRYpSz9rRZ3D2YD5VBpgSsFcAzgxSsb/lGPDUNbg5
enDJyj07HbhVMK0wryVUhOu9poivWLgtoIAwiSCH4gOhVJBHKLNVHOu401PCNojwn4zXxlqkxNel
GD5w/nAmsYC5RS/8wbRRQpL2lgpBdWebC3I1hGlKB7WhBVsRlrWxXhgp+rMtdh7nQGW0CKFCu88R
a0G8aHgQ2UvgrMKcywrETKXD5y/ucdksETmH4zh7a7uayVSh+Rfe0MfrWLe0iBGUYLnwsfTRHdM1
4dSq2CmB/BUqzmvd/SXoeZdAtgsZmWxcrZGyP88vAf/5xSE+2vBzVKecvsSXnBMeUW+64bcp9n1A
aRu09pdYwlduPCTaUBWaT+FCCeJKrTRSrvOzSdr66yAuOy3JJsDCbnnbQDtkkTaSBKC/W8RIeFCx
O+DaxxCz/AMhdhIJkhG+qaxFuE1DuFqhCMfkV9zYWKTwcuQ4rpzm/0/e08HtYwgeA3JauoZ/8pSH
af+d2TlSCjhLvg54BsHcfA0e9nPYS5RV3+Lk93vOxrqh7W+PZrPbRDQ6XyaFj+n/g6vHsw0pz3DF
9khodDADCVW4zx8jiQJuUSJ7q8euy2IMrqJuJWIrghuH+LfDTMQl3Aj7gAsYVyG9xUNxoIVnYraU
hQbpK93BqSM174qNWDkVotNvx4don/i+VpKeB42Z4Awi0Ipi76KfDxOTtea+wgHm5+0zkAMuR8Yv
k/oi+cRkWu+UHWpECR4wcIiQGQFuO/ZvqY5eQmidrpRs3I0U/qycEpBEMW/l5KCVQhEjBnMIUoh5
GLOwGUugENv8cUZ2GgQ3/z3FD+rp3Kaar5POcihxu+vjxkOZgWh9kAMT/iAJXn+Ztzt5wK7rfBAc
9j8uzl/+20wPSTkf8HqgnFvIHVBHQdQ7qP+SewdmjpWUu+Q6DtKurw8j9ptAHk+Ph78w8WcLDirU
IAbUfoyzEyHjzI8jYxDT0omlNoEI/q5KXrwVojIv5FSKly9afflnAFU6Tgij46CjmfkhIQJqbzrT
KeAwD2d/d17Owu6RqRQs4yum+uaq5a0WuEKzhhP7EJaMweW9MWPgDZxeCRd4ZGPtSvPZJ7uGk2P0
WWIJYmoDGFc/zJnhVpxV+43xpZwq5xRywCW5pgw3wI7iyXpNAUPtn4MXctxmZmDZb4UDuDSDMmnC
q32bYHXMDI0r+lyw2dPkgndp0UFiZ4KatlILzvpvjnKvtphC+5FwwE1AFM8kZ3SLmMC/2/dIZlil
sLvxy3/u+vTg9mVdJ8/pw5veHKRmM9VvL27snpNeqMXXRSv3xOMRfS5+lb3kJcxqfGFgpSFTRtuH
Or3yq0Uetf1y/PXfFiIxBgbcFDg6RFePT602wDEEx1m7yC3qBcik6qtmFT2hwzRrYl688/Lt9X0G
b/dJoTZxRZ2qi8fM/0SzalHgG/waMq79LKZKZCm2ZuEfK+Yb7xBaEc6zqrntuNB8l06IOI4G2GYY
HQAzXxiqzkvVxxiKcwPbC1glFsdODAyEhTZmTYq1NxPuivuBwEziWRtf7sXdTpyAXmGPM5W7CZ+t
zDtgf4BQ80CDDBEVL0QQYPExu/NAo1h64aLYiyWwAJlIYV52uASZhJht/hFoiCnfv2xcCHVPnHca
7ttHmwAYoKoG/4ugFaKm9UGveLLJrDNPAGokhzI0i9he2gXq0iV6THlcH/FODNFkQf6XUkvTgMOW
AIaSSZbh5oZY1+ZMiPnoCVmLZEgGA1PTOP64bfcCGSf9OdsP/A9AM7Zfp+GGMQYgCyczPHLwX/kC
8mPFiyeq44ASwtSzNaftMqcyHtPDAiVuwG8Kihgqn3j6/e8fYAX4/eFsQJZB2p5VqKbglWPSV9Ru
KdlVG2Zdv9mhybO0P+rvf+m+bOsgmjCSL4jHvaKMExd13A5mnei0BZPjJfZcFq4XR2UKfqavFH/t
1eIyx1cLXKDmiMOvUJKaxWckO6hxSw5ZSJXkEgpSPRodYHCweZbd/YeGHW15Nv2np/xdXw0RSIzp
0ceSNiKtwelflwkS7/aUz6FBq3bhNKELxKvnwdf3tQL3J63mneM5Qd/Xuoira5bU9mt+3aLojLKw
gGhD7lsbBI9SIR6osqp/80vE9nNUu7LdkN/VyNSELlylXu8YRP/q98ncEduzq0DPJU75l4qqSaw3
n4Mevepalh+izmlG695A2v2/2ry+pY+0hQgIJdhgMwCw1Yc4drJnV1HwtOdcwJXu7rpDELxXQjcv
zLjOIBdBA70UFYCBlxTYxPNywfjRJFIphGbSKXCJKRfA3w4LhovVmeIDcfM3rphJYu9CCWcVJ9bF
4EawlADtfKIdYbMCc8IskEUOrh4rVsu0Yg0lFAWDKg3fo7Rrshfa+J2EYjIrprK92Ry7ufaRi3rf
shqVEk97GO1waHCrpPI+489YPhmwtB9HmHWDNGE97gOsK08LItDamM50RBoLenszZ+VgoDghHndd
BySE92ofPh+4sTA/08yrieLQwt6q5AnpIL+lSHQ6dpv/oddoBbC9wFcrt1c4T8iiLY+HWLYAV/Th
UqrpQ+zDA61qoic1WPUTDre+ixKsNWQ9gL40CrD6KxcQv5mSOF1gYtMHSvRBNkj1NsrMxUHrENGt
/uv1HAl9AETFb0IwtffVrkYYd5o1i6y3oGtcQgtCmXPdz6D8Qb3TrvSE7vnnhj2kZ7Dq2hSwwZFl
9QONJ5sTXNfZGm7C58/mk9OlYNys5/TivGJ/NgtXjoAw7CQS/i4qnNP2FIJkNQ68XFCy85JWdjCd
cZq/AiZ20Sjnfgn2lksyp/bB4UKC0U/bYg4yJZgcNtRsWTpY/eB7ruhQgsOBA7L5wZJPpKcPvz3t
AobmoGiVzTByJU2NhQF2P5xTXSDX1bfAUaP0LwsVbtbbXCyuAZnJMFU5b0BfoxyaqzqUleRMTrGf
5Y3Ar9W4D3YHCw0rDJwt9r0l/+er8//lRd/otezAD+tEgJ7IjyasJjo2OBCWKIe8x5lqJM9hNzYC
QVjuu+tCUimKoGCC/e0fIxj2ERFFGdQhXWHz9GOQVlzSQroR5o7E27BNn5cw1Cw27ss5Bw78H5fI
RDy1kPIzIju7nXTB6CLOc/FKblNePxNUXbCzbXbrhTVhatyM+15J1Ja1mfwn3OgjrMPzweUH9jxM
a1EARXDD3R3aDzKnLjT5fLMEL2O29Y7z4QtdsvkcPNz3bbx+o3CFBzrEirEf1/GzM23JUHNFwuAF
SE+8NjvLwv7tRLqgiCUE2xzMuSCUI3HCxffMKj8Zf17u5wpgew/XNDUpStpUoZmUkgcPDdtNhuQH
BVGlagIyLeToJx+POVlWOM2iEi8GQmmI/4DVz9Tcs+r4ntCEvtFFULn65IVtKh4B/EtbDLysU8wz
lC02m7+AT2zBVrKQBAqc1kcPJ/YeiiOBCaOQtmpLbZZT64xR+15K7HuYObhcROMmN5kqs6S7lMH5
7NPJmulmDnWOZJ0bhRxhl7gql6t1/9iFh75f7xgoFyzjkqg/qGmh9+vxO5Zx4wlJpCZlW3O10S4g
CgKyPFcKQ2Do1ogEED4s4M11h+l1LH219PHEgNA9/4bCpdeB/FiGXfChOQc9M79atzly+Rj7Tzzg
mIl5vsxyqpgFnHs+DT4tDK7p1Es7YkKgxCBCEy3JJW7t+Rf+LhABNMWTpsHmhHlLYsnJPcCf+Ytj
SbsjIQKiSmHWx0kpwSlOnK0c84Cz4F5Offa1QBsWsr8nm1snqKAyzNL8LD+OTcghqjjTsgFMH7uO
3uxVrTOrBA4zCAcyPPCy0Ujz2k0WULnzHFdspiY0ImvejXr4dswf7Fh0vQ77QyTuJ+4HvAZyqH2q
Os3hpJTWUwLaEF3YrTBVaJyk2WIhhLFUPXx1WZkgEZoSkCp3HNwoP2XbiQgi+FLvOOb/wbpkJ8jj
C6INBB+2nDhmWrTCZ2WGTjmvoNQdX+jVbcnpTN3xuWeOH4jvhEUgD6kbeAcypPT1ni6Cb3HrwOVI
T7LBJWpzTCX0YZy9KrVrqRgMmKx55Wh4VFa9pJY1LhnnRm2dcTmgii2zRHOrsAp5QHWcJx1kQLFc
oh8rKrni50E2cdP7AIJm0l7xVmLaFuzuE3hNbagRJSKOqz76MAW3TAbLQ7OQj1G2fhg0o83zD7x3
5eS28vTFArU2H4s2ns6d4HEDJerX2AAoC1KgDFIWTFZn/0lG0lQthmha+CxVJINBm2mqdfN7Male
LP5IM8XruhmyR9YUCnjVMssNXs+HJsG3VWM1ApGZpBaYz3rBnXTHeQixlxz61b5jwssNFeedzFbc
2OdYlhaGM2izKfpRSSgWxwdt/LYk5RPiQP9lkQRjnYB14GujAqA0Y4/Viu8Q+PfhPS6T8EY1+Vuv
0J0u3ifL+yX7jvBgIfDSHaXZBDSpJoiYWZDJsbq5SUed8u64ZE+gSJtHU4yZWuRtoRY7Dy5uH2GF
qe3YWl4Bz77srNjU0tKcy4BR7rKV5Zhx9lkW2D+8k29O+TK3qy5Z3x0+QKvPOlF4XZCqy3BbjQwd
47DVZpnhBPJMqxEzHinMHldm5JTkrWyvTC2MPRW+Mox+ynFDbnqJra/ohDc/bFanvYV/hH6uB8NS
owJAZSmtGXv1GH4wGz38FXTN45xzRlxK1dUGdOmnOfU0PnjcBDIFv4eHe4v+7EAMI/Kg4dMDGk25
LXjwxRu6FBloRp50wQmPV857cR2zDbA1v39EJ577v/SK/zynMFCzDBeFi40aCXFy4zQmTZLHVd7/
vHfh025BLjwXDiKyHkZoA3ktf5QRMGqv2fJh91s2W7ARjSHtT3puTIyJqPI2nq+YAQXBZtVZVbhe
mhwGOKxTqXi2hGvFmbcx19ewbZ20ERraj11Vyec5V/4wOy031+c3zQ4AobbEasocArffPuQ8EOB3
GmHwSOcIWnFzoyRIviuOwOav+qQ7yh+H9zpq/kXN6Cd5cLn50e3e1xxHz6SO+nNgLuvF/Xb2P3M4
smxFOGnPQ33Yn/Pwn1XveZF/AaH5OfmG/btFZbwrvi5uDVegEsY9IOcRd0rt8DwAACCNyrAOeAaQ
+FqYbTIHA2I9tiCnpTVtwZdiiB3kcTgwnubMWa3ggsdN5SZc6y6hGpBdF631QkjZuBq34LGFOH16
+30SEGU7RVNJxdlxOOj05XHcmuGHQV3Hsfs1ppx+mGxhQRakoZj8KDD8+GWfffZsuChhYuM2NBRw
mDfUdCye/0D+YtQlv5CA8H0bFT3w2hOaMP1OK8Ji6sGM/BCh/1rPQVaFOr38gI5BupGoB/jHsgt6
3rzn1b7ADZIr2lpq9QBuDqgZgtHj62qPv1ZHlEFsLH5unrwAPRDRhkjTWGwgY77Ehtk5gvDKC23D
oGOpMv1i/T562wov7SGd0RNtnEo+uYOKkBtpgFGdiifGPuN0XdatDLG+1WHde7Gbr9P5DFtX9owj
hTfyDVhwwfSnyb4G+y6wsKlGCyKEUMqYW6MaheQ4ZQ+eWrbMhDs1HHdhfgWp2ZxoZTkENmhrUO0k
yPqXRJD6BKK+h96e9K36Ea+6V9AHaar3rKM4eQD3oPZ6xdf8obJHxRGCnYfGRJpkzisgJeM6ZODC
/w7lLGA7h5ApTsA8uN7G5evj6jXiOFwhUTR7mnUKPYdM1UQyZikgTByygmDc23jPHrF+ZiBLSBAo
3pSZAMA6ZMaClVOsJ8EuG9J+8omLt/ppBcebTsL8hhGfwY5NC/FWMu3Sr7RN6j/Im7Q9HfEduyFB
4WrRkeAw1qUpM0Xs/uSg5UMDpeiZ2f3Ig9OjFwR539Tb1oe/XV8g/enXCNXbcPMLmg4DXR4CI/Nj
mTxyO5KIecjAQvEj46PjGlNc5ngAYf2Y3yP44/37NwQS1t2zwD9ZfHRx47/t9g9/3wVwH9/gso4I
eGavW5GIwF6E5Hb6h0+LuFQMNlZ7Ov0NzEkWUJJbzYcBLQ4TQHH8/fXD1np1Nbz3tmEtomxnJSFv
LDNC2kwvZ7cTSUKa4HOnIbVrIPosSIVHY9QpIRYYtu+XluyFR85sgMXUAS7Hzdlu2ToD56c8vFZ5
3ET8bMRiTm+5cg74EzmBSEHbGafzC1iT9muN57U6QWPL6uw1HPbEy+BpurrvJq0kuS02/w4q2hT0
86cpn6vmS+bIjQ7WBBlKROnx9gFAM8U+cOw1PqZpBFlYXRp0r5fbtVWACa7qedu+//tijAw/3emT
IGWVPQsibdWC48faWLGmKgXum/KCi2fMBt2ucBQNV3mHG5gn55RgHmgXwy271p+le2F51CdtQgrx
ViR2CqYEAm8isBQGL3iH+z0NCXdoeh5WXnI/oAu2IsNtRYSeuEwCpO5p9ngJHfLu4+ehx9/hZfZv
2KKhoj0jwInjQxvd7JSpAuhWus7blLM3Qtnb2MglNtgOW/Uo8w28c/Das3aA6shivlK8kuA6wcU7
98E5iBJAqi+4N9TVCRL5vwGLBBJIpRHeBTjgnfAZGUr/ymts/hGxCKeQ3a6JkpuBAfLUisboALZP
XOdVzBnpeU9/EQN2swAEpFNlyr/Yn8NrDHePCudSh9DSWrns0qmt58EdwG6Dr+vKoQ8n0QkF0wt9
jesgmBEjYr6PN/BA4sdf2LixRmI+kjU9rfZ5uF4XseyElk3L1fa6meEOxTXfd7EJY3zEEgf5K6tq
/elLxgm6UlnssEK/s1qyelhhsTCtg9PqLy1Isz4YgJtrg20zY7g44DDV9ifASg1ye5yvk/gpDlFJ
u/DauEllZg/ImV3Yk9e5iSE6kPhxxuycD5aBj5koG8d9xh4In3eXe9Xu6uYNDlDEPRC5lHnGR1Zu
zNsZS4Hu4uoUy01m/WgFNQyqAVE65Pl1oBayor03vtL1v4c0X7N75fLhMghRFhft9X3Mj8gPvCB4
cHAlsaVjGiCB9OcDq2Q4+GFXzsiJheyXeZI+gK3cjnlI44lJWegplM6Tq8I4JsIiOLVxILQMw2Im
4bJzlCAPgDXlVCOwUtj7pOKFeRF+VzeIvZwsYgUACovr1YkLBYeEZ26hyLwrEy/UUBKxYR/wSlth
4nVsYkPg/hjHv57WMVjvpMX8Nl9USygpSNackqb2b65HKYghDBmiJ7BkC+/Ln/uhIEbErRKMbJhL
1av3S1bJwGKSUnGiA/k2QHg/DmQm2B3XhVs/YGmSJPk6CZilehBdugr4MuYXbS49unrw2Sd05f78
m1vRZY+LLQ+WsrszctJbPHFtqOnILE2cyJMERAwYZYG1OO1nf3ohX4QvuFQYflmtLa6FzE0/n9EX
9Jlfsyt2TLtAggv4qwktoGLFskACDBh+mf+VoWwrO87uy/mFso4zAhyG2U82M9ar5X8KoIBf6C2M
SS8i5IBlAqsYTF0RJyYSuPnCIASWIp950sNMXJwPHFDq1ZdQOdm+jKql0TiL34CQRSo1gCeRXGZr
QhJZ+XIHjCfWlaOOfDtngHi1g1uR/2hsWJG02S9nsSpZSQSf5fuo4iNPYuBFZ7ktN3+zuNJmUx//
rMuIVj6x4tYhVZFmZzlKY85WClweBaWIdrS689mfEFt49L0hgPrflhcr+b3A6IRRTAfhlS/uNgzZ
G+w+nWnRYuNxfvsr3sbtSI4b3Zs0NwvVQG33YBC5XU2WxI53Vuxrz4/LL+k0tJKl8MXutmSHPFnG
04YYv9meoMTJiD9KJXJajewC4GcVCwCUXwj7k11I29XgAK4cfOahkh5Y0WFlZ3WFLaxM8s/w/Pa6
t1h9DSAQv2F4PV9Or+Wqj8nlelC8Mx14z8++mHpUfUSzVs7LhDF+sU88jb8xeHFr/vpYKh7v5NJx
p78qPzlsZLtSkxECnArMAoJ/gj9A2CLzusFZKPiN7uIebzis7b9H+vD2GJOOwKSbXdRITTHxiPXn
cH/m41WXyvFjlzfHCo0cdmjf1voAlkxTDFvHXogQ4o2Nolxo1kAdtPvKWMP4HjiBaeni4qLIDWoC
QpQWfXSLHgMjf3zfFWukeX12SIds9jezkKwk/LaCdwGvnU0k46bsfDmimAKyMby10rA10Ad/D0Td
Dha1NdInox+tr1lf7PjL4Y5T+GVB/mpux3lQOmpFuAniLOhcfNP7wjYcprLwQeMRPIOGXkIrgvYS
VhhQ19106Fhv89WHmxk6rMGd3ZsuOL72gNUAA1TmC/RRmsxYaL8MWgFfj9g90p22R2xQrkG1Yb4c
Vc3w79u+sUe0QCGzHOmyxnzLK0lXUPl4T78FB0BQ7PqM7SMQWZ+f15hPLF/i+mFxn+mTBX8SGkqb
OzX+7MGGCXREFY6wQrGQ/wObj9VF7hZd+zFGM2CiPFZ58iiBF6YlGznw4sG7RSRq9pa/p7C4DHry
f/S8+C/oxxO9tKfCssfTNjcZ1dGbQuCuzZWGzI78NjpqkS4YHxs8mUYbA4dxf3o+2eVV+retaltw
5OAHD6fY3qFB/0JAxsHg8DG/d7uzsY4sHa3vzppV/yAXV3FfNWdVnC2x67SKScu+RkeDXtmc1hh3
432ABxh+eLAHutOHTddeQwZ7DcYw2CLZ+AAPMS6aLzB0ogg/bQsfA1EsfJi23CbgvynByRJY6D7Y
NZTmtY6ti7nsRn3oYaINZ0d04iAGNiS3Ulv901jQB4T0nia0axeO1Et8cjrIs3BY95pD4bSHRzw2
IIp1cHQYlJPtO9yQlpBbmcwvPRGha9wUaDoSuJlP69e3Vs12sze+cHhoggE5kBb+aF777nT6rzgc
i8FngThLX50DfD0RT4M1ZZQaaC3BDxbSPSxW8Oc2jINdGeDxrC5Bv7acG6I7HSsCrCJOuDnZi6n9
Z79+DHZeGXQzr7FbJ1sMlHuYFyWvBNicYG66ivvZuWf4bYhlCnUafJECCyaq0Cv2epa2E8d8MlbO
FuX9ju87LRitr5CXryOGpdX5n5i1Gt7qFHJXAuiwQUfCMhnMHBYV3AwhxgSleU9HxqQuif5pP20N
XjgVhGg1sKtxwmtWoFg7CIK4NjyEoJVd61CiVwOeo6xaGpVHCAUBHyYeS6QRgWiCUvLKStJYXOQe
7IOECHLGNgt01CNA92PSDNPX0cU1f3JoKvZu10PxRCNMq8eK+dTH6MP51A69cpoSmVMlem3tdLee
/oZB4wcHWpXDgcwzE+eoQ6rO9J0wOH6pBCPsX67nAPGG1qwzHMBgdpz4UZr78HEZjMDGv3FCR5Sc
1zkie/ukmLsWPDugIqaFlLAnlhZzDNKOQ3xL/vLpdAYNGrc6vfrp0yOuO40YyZb9Md/ZijQwVJnF
DXoq9zxI7zN8kAqp7i6OqY9UmN55DxxBj2TdWY/W63ccBUyiws+CmxF84tjZPBlMTjcnpG5X2D3Z
q4/LkWCMmdhZTTd/yRu3l4mqnNhVQj1Z+5oxKaQ3e+zWJ4e6gAWVkxy0thWXzkr7svNl2SQidFVD
MBVvUg5BEm+AsulY4P0dXYj6jq3jCIdW5+ueUh1Ao1t5DF1dPHKCJSLxuVgdaoJ1sHv5snE9g3Aw
M3eX63fglvFuQ5QXGg7sHVeMwiHOU3wk5g1CGItXKJgEFpuEGWMs9uCWrUuPseINy5OmStp8LFdZ
E94H8oFScDDCA52TO6UNomHVd8Qu+LAxO9Cjpu06RdyxGd54qP8xefXxN2XEeKP8hLeDTrabKNmK
TqvZZYOcSHIGfiCC66yhYyEug3UkD0y2Yv1Y5cyJEKgf5/EHk41DV3wfQPRiRcHFyfi3x8YXQvhp
uOdol45PKhdNCG4LEnv3Obu/nGZQaMlmD6sVx/tWTm/Us+mOEGr3JBOQ34hjmrsXb7+OZhsqZBRV
A6a/LDx673U+unXc3OrkFLrOP+jpNVum3khnf2qVOlHc3xXlpEnOFj8UwkCo6vOfvnpDuzYs8HFc
3vz8Yz0Z8SvNMHkqsWERlzcjOatuoH5MEID38Fv7oMHgoXTrmIUxvbCFZ53woPQyuID84tBjYbS/
r0sr7qeYYVosMPfeY0f7n5L03CRX3YGT/GEbzqKFnj7rO8LFHKPTOrmI1eMfXhitGWVoAhy+KqTu
etKz0X39SJrRQlocObFeHowZEBkOM8iI5k+h0+X9Xs0YHdnqnI7Qc8SH2wIB1AKIA/0Ld63wE7tt
/vTf8Yfy6Mzmxk7gtJ6m2IWdgX1ZeTWQ5jjc6Y2Lh0NzoiT0oxt/UwvV/0cGzc3eG1a3mOBbfHcP
4IVeU7r/9QlmSUIS9KkLttP8FDqA+MrvlSK0/qXG4vmAxedd+oI3puwUmHlb4Vt0WnWRdphuGbYD
eh/eY/AWD6+DppFM2Gmxi/nbP0AHDJK8L6maTM53DsKb5h+yu+VVjdfpjeAy3gbE6+aUGJbxJMcO
aegT5F0HFvaN2RUL6Ibd9YNbp4VVJQAEahi5S5AT8DmRm+BvNq6n6xaAGh+C84Ht1kwrEoAreC13
GeVoi5QVPiJfCLOdSoguxhGH6mp0DfCqni/wa3FW4fkf+J/1TUN6+dFpTkTI11pU8EOYMK2StlNg
fVIHaVGl1vAwB9STVXMk+we/rXgjsRLJdZaY3v7eAr9zdKhIgvCqHGUYvjxQyHZcnLwcwCJ1Jza2
F/JD0G3q6hC985/P+fF2QHmL+BSS+NOcWDDTTGIl9o45QAFQ8h8/rOxMJQbc/VgbUClfcKfbpB5r
ByTpcWgMwmcXeNR5JPB5lPEJkfTU58/5fQIE3Ceo5AcmwGn94Ie/kBQ9BpgbnRCM+6gPwtXzO2WG
Ud1nyhOXCXSV4dFk3iMgf3DzbT0FVWFL67ToYa2Ttc58YGBSpu0f9Q3rbaIzJifE88zrTLJTiHYU
6gOFlaH2X+wFJIlgODr6hlCUu2Qu8CTgE+hEGxhYQ0hN2UQ2fO8b0oWN3GMiK4X7zWOQMZTLCgh+
I4Ix3qT5ypgF8BZ8C3mKXBPGijSCa1ox9LFnJmsBD7eUnDLGcTga8KUWAehhvAEiLYc8C04eO7R8
IbQmQBsh6dPILzKSQnB3EaVfWI3anF1hd/B4hCqI/BVuCQpDCFk72DgM5Qia9qxGGMktHBuZ1ZfA
3LR6XSphlbB7xl9XWS41oskRTtyRMBvmPYG0rGFhtO9/nBSPRazuMO/rc8VIfm6bbgTdB3/xJScV
62vkpH9l9GJNkTdNnn5l1qsmmg/Hj8qTuNMTkIRJYeYrohEBD9aG+VU9QVgfXWcMOjBaqwQ2smOh
q1S5OO84/R4i8Fpo19D7u1Ls2FkifbVx/MWinH/77bo/F8Yv2PoW+OyEJUsAPZQHUzGj/pFsa5hy
XWwjKf+Qpqz1tQ8MaLaqAVETLLOjIvd2b9XKoC4QLHOG+Eqfo4K2JIAznIrpDcswW4Fm6LOtzid0
EDl81pv7GVNeyVb6uF9StYGfBdng5EzZFDT/wJFcj606SZT/URnyq7mLvlgBE8SEprecPqIPq9o0
Yg+B+TbsJwkZ5pSiBgobPb3sIe+ObicPE0cbRevLvGp/mKQQFGr74xnoupEB1BC84R5dsE2CgN/D
NRs3Cistnngv6wvp74oW9+9rnJyiA7aAXVbwJ7teUHIBWpyM9r5Jv7PngZzqd9RG7wWR7WM18MJ6
TqPMqG5pTfSOe1cEQK3274eXY46Vat4m6q6LV9iJ0HyxrdDG7Xr4+MiUBHkcGwisIpSjZrDaqUbn
ly98fQ72TUYmam8KNtOlPBV+FnThqrfRgd6XIoSlBz6RZk6holT9PI1nWU5OpsyPjVNKa/39TBkP
WVm8+rMX/vkk49wv7qnr5lC2rAeOnAjr+kGu2sYv+LqYrMNcbQ22q1OCdp0m1KPfiMVNqj9FkmWH
277vs9s89sMJAwXjo8dZUyq+ZoUZz99e1vZo5UuZJpvBgj8CJAHniJFl2xlhAjEV64jM7a5o4r+u
Fc7e40F3Cw+EIX1IihkCNh5amgw6JucAORKWlpf0AuwuPVGFcfAinwLzf5vHDMuBf6/dxACHjDCk
Y1z1jL77xQOOMydzaNvzCaBEAdUY7THLU/aiEBm4Je+4Rz5gfgnaaUO+cErVgbscHJ4EkltCGWDp
CU47iLodiw4QphqrQkUWXkgoGHXxDwTDE1qJWUGac58JxXanIpaYC7vvxKXEyoAq4F82Qf86wGuW
Qwa4taIZoInckBcYQO7evdbtLOhJsgarowETubbjpiQwRFOsa3/kinY7nwicNnmtXzP4qRpsnW7u
tu6+AC6Fh+MkAcqfs9Nv+RRoAp3FCxQqGh9mIZ0dhTK9wu3XAm69l90B+ECHMgb9VE97GDZet+P9
iGmHbwTaT6KDYdMSPYZ0Lm3CCFftrgWo+o17IjCBrLwFEh/cphs0InY3bN8Inpm2/7F6Z+vFpkVJ
+PCerX9CROig0ZKHu/uOKy18bORh4TbtaU5/E+Dm1Y5yTJ85t9C3QLJkazXB1lK/Ol/FJrwIAvbN
ORvBux289WX/O/0BEZDz+XMv6CSi28VRuna9btZY7HRnOP+tOqOKQS+tDatAud3H1PEVv1LaY857
U8XpH+0dBCREsG2CO0AACDX5AgdQO2Et8zy+IDVc3fe4hy5lMlNVC44d4NNjDV3jMIFcLk5zfEtU
+GGfKsU15J4s7t4bKMMFn7g5g0/PexgEYfB4TTHCg2vwDlTuhX3FchpW81vxeeIOtdcZlmes25q+
AzjNhNpvMTFVgPhOLZLQGm9PrRr9nPu/Zzwz2r4F+7p7H57zxLk/a6Q7JeRpxHsmv/G6L/xtRnOC
+PSKW4wFx6pXTjKDj8X66Zw1GV5/tEGxUgxggbnlF5V7Ay36fySd17ai2raGn8jWzOItgzAIIoiI
eGMzTDADZnz69Y1aZ529265VVdPACL3//Q9K56Ey5MemvqsN2//lGRVOdkeo2J7XFoKyeTByQTwP
QZa+Mfj85zBWGwQTYlyvKjeo0Rm3uL2WIcO423SNOExhO9oYYMeljz3vNxcOCl0BqqcgTVHeQKFb
8KdBh7iDL5uBe5KPsUTYtYSfpunxo8vnGqbQSnr65j7kcPrCAYK0BLWYlE4VakXRTMo4HSEn9ErF
yeFOWts9JIjt0qRiLHFvwcXQ9iDcTXAZAVy/WS1UIPKO85voUaxyLVzvIZf3J+mldy0inaf5+zF4
bKODaRKgfHh12A6gwqEweutMuAbTAkW1PiaI3Ri3rVpilVWsjajh3AJE/OcTM4CTzM3aWkC/VUkh
3HRcsObEYxq6Aljylh1Itac50/WvsWqT+MIfwvGb5tro7JjIK6fn1g7XKia63PgnOtMj6r1f9Bva
A6ATsoRI/BYAK/OS/ykOiF7+aIqTLQdWXzAMoBq4zJ94sNJp8+JUrlTBGibxrxmkuIKPvm1PpitN
TYWZRC0UmWprHXDKzB/MP+H7qoIFg+jxPw5FZZUVgLCxvZp8PY1qebhWmB6fJZEM0AY5QQvVKc9J
Xzpiho1LiPLLmM4KBab8w3wAj+IBo6Ev1A20eJhxj1ngpZwPNAu5CNNq8Is+JSgIRYdfDPhjt/g1
ubfgN6q3jACVV6UXh24tT+jyrGb1jK8XqJIcv+0cEhiHsm9dqHNRPYpXz6WCXWiKk1DN77DL52VQ
OUiX5p07EXQO/BFyInpuh4LWJ6eCvVPBPSUh7FWHheYda+81a8MHezrtllll7cVhbF/mg4H5+Yn3
/hZCbukneI5riy+HC0IQzbixNmrz6xwUT+P7sDutf2lSKjsFj18+1OAhKhqR0kGL5L/DWxcraA/H
4TPKLWh8lWHB/KLDZV8ewR8f8byH2b8xGhDVe0FOJetVjaH6OBg1BqmMl3OEefaWZcANhks6iEOn
J/s9qj/xi5qd1vWZU/3Ai2sHiP/nngv7h8eh6qc6PMWrcbzL9q7j4uZ/9B8ZOEY7HkOEuxkF/mZS
+9LQHRDV7rWR331LzRmPiAh5O3dSC0hF+qpp1ImLCxLmmjAZhYWcvj63BqNUhOPdYzh8R/THt7SD
9g8ttqdhboCLBdAIiTsTEONyuT6atIw0uADnH0UJH/q9gUcps3l09WNf/DYlASXdFHsmLHMpxWhx
C2qJ43bMm2kmDWwmVIqF7o5ILXKxRr3qd5sWydG885Te7Brf3aFfeZqPgbQaKz9xIg/68SeEropY
vtnfT/EXdPdgrff4k7W6krDL5w+LRFnd7WsCww9xvn7c1Mj+22bzVXxIpn1nJusG+6ZkJJPUEfBa
yyNbc8TIe+bYHXxPjh67D8DwJ9fYec6ZtaTvdKudjOY2e7+xA3av9i994Y7ws2/YCd+TVm3SRLBJ
sGxQ5Eti6ZAhAzD2LKLmStGZDzcDqvl23lzNzvKx0dzvHkYn8Te95egiOmv30GX/l7O+y7cKLORy
m1IeF6tGqRfuB1NrHEDp8XyAmyt9d0DAVR8gCqMJmnX4q7q2+yKmJBzauvotaKoonMCmW86FPIfD
/DvtNgYOx8Ogg7dZaQ0L/UKyWY3Rb/oD3gWWXPXCEyl92f2I5+9n8YIHiusJbmKw2EHqNe9mr8Eu
tb4ta889JBdqi3nL8/jKGeOPrbVNBMuA8dFV1UXsi05Na/mTZ5RlgsQoctvaL0A6DOdXZ820iogt
cnsHfRz+daBYZNMcGuuP2ZTmRbnWUVl+kjN0AP56JR1Y0u2B0T8b/NAW02y+8No9vLzO0G7aAPIU
S6DADJLdEcfU2+oWkpeoJFgrbxteLKcv27aIQHHoSpllrtTMmj1O30LGJV8B4x4MszmzcI2Nj3NA
GYgtrRkSAnUAXzI2Udc4zvBQnnS+3gtf33zs1cT/oqPrwxHp3Fwqpj7GTW29+vyVB9mneYoAzT91
AgO1SwWIGc+qiqlt7xpD96h3c6Yd6s8tS/etTxmA8fbWhTt9t/XpFYYRXx8dIxRWFOzdU8hUHyt4
i6S/HvgU4W7Gt3SaYfhKvo9Yvc1Bun5ND9bzbrPescT/SWa+NvD+Zyjud9u6nwWypprtgGIM4nnE
lzNqiXvWWl6DwUt0NaPDMNe5If1Wf6V2YW9+scQwTwACPN8QL0o6mZpB8tnrvqd93qCreGGb+8Oo
N+1uREv4giHPgKIn7k4J1Vgz+hssnDkQX96Y7wlxb9r7GeTu1cmVixDw/UQ+xx830eqwZN7AzwPR
AIUCZxBj6zIH7phevJEW4H3RObuf9eaxbBcG42ZyuLrGaTPkGdMYNLiaVETVQI7q6c+h9f2ZHzJw
HvI8bzF3QCuHXmo6jBHLNTtVxaD7ewl8iOaXWX0wmWt1Bpa25Pw6ml98ThDg+8+B9Xjrr33zL6+J
2Rq1N9USMqSP0fWHKY7I4IROF9cv+zgwK5dy8tEz+taJTMi78V1gsBx+vEZ/R1Vpa8tCwe0jnoDP
VK01AcctnQAt4LacPvZrWOgTmok9QmW6EjK/RvZtNhqyxZ+LJ9KccfwleJH5LrYQqDnOL5x/eBU0
wiOK+bWFMHNSwhp8uscCh9k2sw/GcszeOLpTWPMWCjDJ8oZB+eFQd2ksrkD0lAm1/d2C2SKGSc4Q
R4n1Pv9d0sNWBdlR5p4Wh/T1ARUk/vxceBezD9oh726xP3mtDFIzWwxsGu3ddh9/Unq+FsX0L6dG
T7l+SxOXbL9Ef4WQF4PN8Ho2tyx/iBKAv82O2diZQ3ActEl2G/w/oQTIHht03te7hMiJyPDoNFOI
L2/sDTYocqaK4gwzN68WX3O0Yb7cGxktRri0CJSSfOYR7Bj4S3evvWck0zxMZpmBLYaQ8OSdkym8
UA3gH4wT1xF6pIICcbZg4w/3DHbb2E8d56fZQZ6C1t897/4QtX7Xwakz6VoV9dSQ7uNMFuMPRX4f
BgEMSMzicYoxn8sK9XeedEnM0fMDhilASQYhiIxLF+d98bOai3U/Od3+jIA4zR41ZoXx0JpbfnHf
cAgyoO1P6+t0PAEBhVoJGkDOB+AaoeKg6as1MDg5lsalMb6aqN/6g/Dkrn3r2s9aJEeEDPY1XEPo
I+1sLX779ar1MFcw3Y0m79sl9uWit+wqn44nya3BR+eOrmn48UusK9Hyx2E1+drn/c1UXxEGhAyK
+KImBV0honsqlvaUlfxS0QG74UO+Dgx9iADF/wIvgwCnd51hMoNmPmc5P6KAYCwMtnrDERIHVNQh
bWpmvDDtfH23WTmXaJx9gf3R2vb1eJD9wN36bsFmXj53w4R6oZ1220Z7p9E7vcI+F1Kp1tjV+qeB
ipWtWB8ECHYdg5nw99eZ9C12WOH3sOh6V8wjrGJlvWWz78cIvcRVjW0pdKDZpK/4a3/0Iu1ld6tu
8OjYv7AfEE1UXcQnGgatsI9TYXvtdNMTNVHHKsi1wPmP5vsDNcAYMNyd9Lf5AuLckiu7M+2xOQYG
IOD8fYSJi/qwNp7gD+KTouOtvvaLuRYj0Y8+nK3/RvvWyHy35AH3IhhfqFlhuvx2l4N8QCc8uG8Y
n1gJPNNX5RyXrylW7K0bfATZEG4OCWM8UR7f+1Z+PHGyC/s8x7Joy29bCLN+Wlzw68Iqt11oQms5
Rr+PbZWBR/kIp3wEHG+3XpP24UNsOHG2KX/xgX3FTKHUn0//CdT7VtSSZtoC91utw342Snp5HZ6w
413QsvapANW0gJMRQgVJzBy1D3NE+3mEJJLCXlEafMa8KIoFTh5YLj3tF3ocLIF9B7zWdai1C1fZ
zGFFGPhHKExPJnZjM+Od4yOmTfvTgUt72Sm4lfi2c8w3iXCIejR5yLS/fZDzjksoqgpNLH1ugb7U
uCQn9bx7sTr2L7iP9E92k3A3lsX8MKvxSNeTi/y6X/OBe8gK/wKYQAbFUTvAz7kNG8s6piSyGl2p
EUClQhawfXxHZz4M1tf6EVx9Ca9CP+4G4ggcyGrr4jP2nVHvMjOQDLTPE064L/N0puaIbIF3iDzN
u3F3fjx6TN2Bap53dkwz7dgPUD3YZiS/4+7RExkZDXxdH+eXP0Xrox/M+6rxxmFr/jnOcdBXmUrm
5xwxrrhN+ukNFXdnMV4cd9q2whLYeKh2hevRbMOyINCga9PiVyOjcG6M5sDJpuv58OrzQQr6qz53
8KTGLUycE0ooKhmiSbeA+CWiAK4WjqFKHqa9lOEoNAHCRu95j6+OinTkojiHJ6ITReDhSh29Sv1O
JQh1dluYW/qfNUfw7voShCyQ1qDUh4suy/gCeeqSXLffsAs11/1E4zlhAETWgvBc21b3YGL8dORb
2TwFw5oP8RvoQGKoY2X4wgdlwU8CzjLYDlXEHIXrtBd9fFCk8IkfvP6K8czSuPUz+OEl9oSP5Wtn
+kGlGdi5SZdD+2hFJzuKIxfqyeYyCxDKgPR/9JYD7cyMfpnHhsSvB9xfJYiDHGwBU/HbjeM4V9+8
nb+xyXPePT3y4iox5GIx8U44JWPDg8xZE/v660doQNveJcL27jBi8MMHyY9kQJ7cJOmYG9hgCEA3
rzmf7EWFwlcJSTG7QSVwx4vE5VyO1OmBW/pkTxgdvzxF3VIewKM06W4aw7TTHpyvz9O2IU89N5uv
HWP2V5NOEbivOHGVC4A/srm7/XAXwuyBIakL85ptGNah8VukHaH4eZ7KBudwf2FCQASeN7lukF29
RmJpoIJeLulMRHu2j7QR9oLtLRyPx0NEZ4tDG35MTHEN4tzIyNPEAg4sHFmU2tuFh59dI+PCwqYY
R96xpOry4Wp6i7zZAt9Bw+M/a5ptAWXGBTaGKcQzoaiwC8CzUt192BayzDJfaZ42la6YeuPVEDxd
U2oN9WUcTPWt3hjYtT1SGIQwsKEjHq/ygXG8hRE/z7xHl80EOJom3wD+X7JWXjpBtQlAvTesgR7O
gsoEMjC1Fz8c1wJyIWClkAkVQG4zDpMIlxJyEfGhcE4cD7gpyzY4JTy4Ksi4u/0rXIj6Ln1TbIiT
yHyydc2ncB83XTxHIol5oEY0wM/KM/ANi5PnT0/+nwlSves/igV9gM62e9TdhkxEplMvO4URoKhi
yqfv4weDBY60kG4UFgq6zgVOw6Q/VAjgsXShJ3Pm/gziYbjOaCFW6uzctA0fNkf6bKCVDlzcjmcs
lK/Na6tvDxMzIhyVn2BzQCHjZugeKsbkWcYXXmC5x8ttCAUKNjcT0RxKqrVJdiDLBDp+gz0sG9zf
yxgqP09nuKMX4f0Ohh4EOC6C36LPXX13IaYlbnLCI9rEcQMdGkixZDLKOxX8RSbnD53Q2Q1roZE5
bx5GyoRrRf9OEiYHfHePjmDty0LTc7EmeCep91IYPSdCBSCFdxJGXPM9Nvoxzt2Wqzbsy+GTxcgI
5NOO8S70A5PlrsnkbMllB5QUezRmkWb2hU8qcMLQzwRW9jbJm1V9rQwBIKpm9lcnwFyyTZYmz0jI
Ryrd807kNbRrU50HUNQ+kRe5uKFBBfqXQEmGKnNi6ouXLnlptWuNOMr3bdJno1yKHgNjwXcZRHmJ
KXPMlJgvc3hzME7O+QW6x7dFzy/q2u7eZPHw1L8rMLFUKUEYO8cGe5DfTvc5DsJ3cYOoBhbl8jwj
ahVOnYZClZPTCTgNKTVJCVFbptLxpjTFc8HHYm9xTnLeSNYA1DrQmqiseI2bvXi2qIWiG8ektnXL
LGhBfUzTs2annFBu4kZHS+JMLMW+47A1bn//bJL3CyCLlmzfguXPYtbJmHQYHeZ4sHdtRGP/xEZD
u9Wy/idc89sPczxtGAthp4O3UohcZTG11KBx9tziAsKAebLy2o1YToqjwBdvMJ0YBDQtV9fZZPne
LZQlGz8WUzP9zU8dTf8Nh5mrKndgxFbwjX4SYPZmI35ZrkpQdF4KalXbLRl+cUbfrcoYJlgF9BjH
4IpdQ1RQqQqkIt3I4SxLN2aPAYUauBh1JcCR0WMyoyyuwfre5jg8TT4lz2bNPBe2rLiUnP8PISmp
W/rR2A+4JtRqSLjMk6uFWv+DQEf/VeyM74rFqPzCGUeyVlRdLrxhsBdyMwJBFy6b+cLZITYNQ/O7
GGJZ6VLkVGhn2NxP5rm4hMbDrRvleVRA5oN6ELtvWxQZZ4n+DdQWauJiR28wje9s9JHLufoO3sgM
8bBWqzSPSmnIBO4noBKxRIZZBQJBL1v/uHQ7yAF0MdpsDnLE8lZTH0V8HnBifsFhKOr6A4el0DWC
2sEixsXHlLfEtXczGU4opKquDXe9pDcIVGIJHgTMCbNzyLzSh2rOCcA2jUc0/MwrP9NCYJvs65R0
O449UwgYHDyCfw8BHef21Pc0bYV38pmRj94Z6i7l7EEnoh4XCuCxxQavhmJodjBm5k2hHaVK+cFu
JVcRepIaCCnPBQibypGFqIkbggGosF0dS/AgubnJ8IpNQpbhbKDDTs++D4tjs7SD9Q42gnl8yMC8
lohl0eQS/QBpYkKwfXf+ZAQd381OI9TAl7qaa6Es7HSo24crFscmutXM9218OxnG3BrjH1fYDDg4
5CUppjhHgDBzEMQ4rAdPMwOagIK9tmBgMMG3mD988WmcbplQdoRDNif6COiTTKxEfDCl923x19U/
lS0SWLqZ31qZUOH5oIKFQDoYVxkiNxdVkticZnzPdspEyZkhoJmjEmLYRC3NzMfvuP6OF7ZJaBTs
x7+/8OJxMyxM2z9smSSb70Vw8FyaZwgvyWARMFlxM9zH8ZU1Oe9MN6M0ZrJ0woWNEFzWdrYw2i4G
83vNVOWGx4EwWfX86WRpeDj35fjfCIn3kjJs8DxqHk4lCOW5vHJGjewUc+Uw7EHj+hHAY5IqCgXz
ErA8pNGf8CNcvrNFRYETSzmku1XST8Wv9Ea69yp4PeNFqSOl62Kr6tI/LBobp7ZICqHWGwsRJqpg
h8aRfNEPejDaubjyj2esTa8bLCQSNN01saNS6USwVgFo+M9nSu3xtDmUo4GzVxsdPs5JzyshF719
FDUSOxHJCuaibLb76GB7E9pxAniN/UePsUPjJuDYXizX0c+yRpY18S7LvcHHpxLkw5SejE1qIR4L
+0wo9wrN5PbDC5BuFAtOrjF1hBsYMZkDl+M5Pk7zfZnuVTmnhIBLY39KIj7/uRHVkpzd29xYGqXc
96hqYlcIX7kCIyRepAG5Auxgg0yKAVWgQTFY6hNvdND3vRCLxSLGU0/iX84JcZ1/8zRlzBgSC3s6
WGHKZUKNHEXeL9yrjzQw0O1RHeZrHggeojJxWXSUuqNVii2ypr/hR7CAeecB91hMLkXw3VD6f7jL
43w/osiBsyWNu2VMSBl2J15jL7zcw5xz0aPg/neR8AYbVha/A/vhzqpTJlWMehOO1XFPV4uhsFiT
xL9xkRH0Ra0pvQsFYk8fGCw1mUuGzW6dFRCz3maYfiMb16pgaG0QeDCZlgIIvEM95qITEplAVM83
YI5tVRlQaptAYRrm0jzJR7oXFBjCI8xAxjx2yTozeGbeQpkWTBBO4zVBToULU4EKleqU3d5dBq7x
kF6FPw975GUuR4WxXFzRmamCgRPYHLGXOQ+DZ7D54lYeDJEniMh7uQvmgOSbQInnB47lImYgzysw
XlHuUZSi2AehCRR6yISJDYKvlyqUimm+eDB24OWA8ldLY/GSbFiIaHwWjjjWkjJqsHlJOjH2IHOg
nlvOqbrdW5K7o4UL11+Q0Uj9w4gCvtSB+qrPLmosSNDfKKTJCcRx55r+wKY87rTtcOjbf2ziswh9
26ScV/Fb6phn0UXeM5Ooi7pQtpyMlZTfkgJXym7AV9BIvgT2Q5CBSmW04YjhVwhOCc00WwsQ8zGL
GuIkduwFLvrhJ+Mwm8HCEsx3Z/rf0OC4oNSJRo5E+2+rGIugv/RNGyMU3EUYU7twq60Zhx2EEsex
sdahQgqCjcuBEB1TNsptRpHr2/aMaXAY6uyajM0j2fcRnWjy3kDpd1lMhA9LL+JdCwI4M0omujB1
jR3VOlDLVtGfFVGNAS4NFsU0n62gCwILMJOXU9DOsSnKDIzpPUPkao1hQ+mXlZaqaBUVcDM2WNmg
cb59A7Rwf6iYZzNnO+2BW8+AbhXXq5lwVSgK9DtFSAUrWrn2oWFX9yvMggvbznMzjnpzd8ht3edm
ZK2rpJPIAybzSLwQLsqcCPcXF4e4u83TCfnS34q9+9RNW6NX42Qa8PH4i5Qgi4Xy5/EaFP9f6yMW
75dazIahttmvpcvIPRPMox81jmaj5CwRNLMZjZjIW5n0um2KIWA0Ihv7vsu41oAgiqHDCu9u7jPB
OZHE9wl2S3+st3bH3BMbzj0ywY5IX7WFxQZ6jDhpX4DvQDcv5rhR5RIlCfmjC1BjAJWCORpwcgH6
geY4C7lJgGjx8hak/sKSxxsd8dYR8jH6XsZmT4AT3UG8COcRVpwalj+Q9Vm6rmf/dktC3GYgziEU
iKMIdBv5gQ7DTp+/w1UVfmxrVhuh6TPPBZRAc85edEI7rXL8sqkyYI5CNHFZH5xSnofl7xlMioNT
nedsDfuS+37bCkzpYh4Yuzwybj12Gp/xENHvVIiSiUOhx+BcVv74FPb20N/NnvKfguHKuy1oPacP
Me+kaqnzu4TY4cdIv7KpXOYc1b8QFyOnfFA3AmIeCOmdHIqAQ8W/UdsTwTGh7oBcSpnT3sZPSs+L
dPkK6Npdwj5p8hKuBdJTdd5vJoLzy+QP4LDOE0f4nIC+gg14E2W8zBdPHT7Sb0e9zr1FM3u0k3It
9lc8+4xOSWfK9A4j3aNFK5M3Hf77PK1WtGFIqw3EQiarQKD5TwZhtB/5C0+hC6oRI6hmf2GNSKVB
UyDIzUzek0GizPhGtu+P3gaZLT5nVRKfp2xcpRml2ecXRKPse5W+x8aesuCkbxjobGpOc4RoeplG
KH5o5zZDMq1pHpm36pSuLPuuKtyKaXt7NNxbBK6kpjkcVPhzDCL/FCDsfqpfmSD2uqTF9fbrP0oP
oIuc+92I4ms8lL8fVB6mQBv8HXMiHcXvDpOGKDUGbi0LKiJ4jnLDvy8ysADSr3AqQ68bYqf6jlgt
TPptUOSWwSoZbsn/Fe/o+dBr/NWUEL1LlVytYhUPMbIpLhtlt7+OsdtXLmQtWx1Wn33NcreoDEio
GrXsBpoMFDYKR3rwCE/JLWysM6VaMtg8ZwWsd77ht83dzdmW71vzPa63aBJfpiaOWyIz9o8UVK00
aDMo5AquuoylgVKX0zhQP5SdDDBg+loMdBLzSKNORhX4udMR9UIucGdsUO5ElQG41HphhIE7+YJT
Iv/3aY7GcKbyltjsbWam00fjv5R1zHBLYQUtinOD++KXa5Q3VY5M2+f4szLEcqhSY0qSvOCO5hbm
EJlsT8uDmMDymVCAQoilnRoG37B15PzqXiXtYDRkXiu6fftMtBRG5Sw5TIooHsCdc0DqL3m9vb7u
/tQeqTjUjHXB0pBRzHSBDzI72SOKsZHJKqVCGht53N1+cH4e2oBUhbXXkICLl3exG7p5bgViHpCG
gIFBgjeDVwhuZD9qsCfilmsmLDzTzoSFw0kNFNmie6emvK/ewZEGsIY5YfwmHIEKIGCF8eOejJLE
e0bTUcfcg+W0w2RawDlX2a5sCTJTeZULXWLb499pUvnRnfdUGwwV2ehV47gnRjT4Sgn49geCGBWF
7vnlnayfsu6F4KkcDI1xd29k4Y34obwgeazYB5IOGHwnzGpV0DHRtRuWJRKqpDuWBXqeuykeV+uk
sN5Nz1SwactlwAYZLwfxZeIIQrxmzEGqlqKqNQaZuEfofQzEcCig5Uf3dqT7oi+rFzRvLW6P1pmu
9XFHcSe6y5/o0PmNjK9gzPEiYlBfI8/sGL2DOGy+4mU9licITACWjFcP+eGKn+Ej2/WdXUnyJ3zj
zpXFj4sVMQ4IttYhOll8YgD6HYbc4L9IPphDFqVu96fMQIuQ2KuTxPH1oEfU6gB/p0SgEEjy0ioV
ZjZgZXJcjyZ1E8LmVoqfAskLh/hAFcqKjwh2jD8MggMAJoWOI3+mvBzNYXOy+/UFYXNon1aErD3y
kY51NxZ6eonq8QxFmj/wQfCUvYjEe9ADHvRWxuHwXF1cSvVPxUn6Lzucyn4aETi9Ngc4XE3OP/IJ
xKs0zl9/0eGcFUxcTn/0C2NATwSc8IRxyXsZaB0An8+oN2MWY9z1Nx2QbRUd/nnCFvw9LUC0N8aB
PP/HW50wPOqb1Zk8g35X51F3Sbv3H30Gqc3BZmCLMaIV/CNtkvpAErNG1gC+0XzZUKHcy5hmthxz
kncu8smfs7lyN1prU/aZRnkjl7BgCB5PZ1PT28OI0XgTLAGmF+gwmZkCf8gTwA7adrNtdBnngPhY
1xaTIfOLGqJrf7BgVK/W9jcAt+yjntCW7pMCB4iZu3HDCsKwhiZcUK5d52VfVB2nI+43c8QxFGGb
er+4pdP6SWXeSGeAg+TrNBtr4kc9jBq8a1c4jk3aX2+EyYv7xjLh8yKLmkdN/Qg4D1fhvnkoGxzM
cYaoBVgo5dmHk9CikeqERf8ptIcUv0U2xMLpRT7ZtLrGVQBotGHp8NI/vid8ZLtGh3Mx/Az2FJdV
2Do5rXFwQNKVdftc/rxXbvaO2Y3TO3Xcj7/XTNGDQp6BKv20qToLNQns0x6Oj86IBKUOC+Y3Qdek
r+PiTIWvNID6dQy3fY1tQDhA03FAYKCqzjURWvz6Vxqj/gTdpnGafvXedobe7G/E4JCxP3ADfxPt
vAI60L762o3AkL1mNB9o5nBfJkPIS7DBvPHAbZlU3vBjSvHHfhz9c/oeU6VR/ljHvj5DIKUXX1XM
Y6R6pKxvx/8KR3oKGnfdTPnhCmm272b6xUQn/veivAXoRXhsKIqqclv8kO8lvnLImJA0JJYIk0k2
JxcJmxOGmbDRo/31TuIPHhnBV2sUbifK85JJGlIDjeKawShDMvOrH3FJ+aNmnPG2IZyKS08q5TtA
FNUksmHma4ofi0pnyuDVx7YDG/ca+rciuO0O23JZPA3klk+cfVVp+kLBjgWZEqb+dEjWKB/04QL1
rkEdVWI+Rkwa/NIFGQP/dBzKzbumJbJwf/gyklW6N8rTeuLMIOj6fhbQwTS6mwRUbXdgFbuGamx3
Mxj9SobIcwartHFBc1Qa2x96Hr69zKdDQwto01EwHEfPKKBCcvJg+YYaEtHeLf2jlcKWFVNlKLTT
K7HOTm9mz5T0Z341WSHKp53nxT93jQ8zw+bxb/bDvgRiENDx24IuCkSsvhJnprjyI5FSXRq4TcxC
S4UDOvrsh/EOyRUz+8VA0AsRz1F5439RJiySv2HFR4Z1fOIZj2aXLa6yaUgbyEmlOIifNI9dU9h/
Kqvu30IqJn8wPvjcWB2weemblWCiknQERGDhu8stzBkaR52Tytoif0v3ce1DnWVQfXXEW/7pvp2x
3gSlTMGcWMxaY+OPrwIyNO0TUxAGKJoAF/qHcRVGjnUChxbGsZjjT6hqXHx0eeK7cDbTPnwxKhd7
xnw55AmBFv4bJVL7uAKY52TngomsyvaUzLHJIQDQhrOuGNAtD0yZyoMZmY75HTktiy8RmtqK5nRP
/iL+SkYkAjKzPhZo1oFzXXojQ1JKJrTwqgEHhFPxJVEkN3UYdJBLAXVwGCkEgZpCFAz3aH4ZBoIo
OAxT4Ehh8EVByCxhZJy3AGy9ePHOIiz4Ei7i9TRzNyA6ORKVWKru5k1iFiG0LDY/A0+5Uy648SMF
R2cXpjjtLLoTXKM/wvMMgHCTiEEitUA0BQMbjKHmHm6JXXHG0VUlG+b0lLCAyKWMIPxztSphOl1t
TPsAMgWytx6D0ohEEIdGRB7gupqk7T0N8Qn35Hi/jyhLTVLUQHgzG96LKr3U7BgsnnI7BqtryCJd
MG5hpOD1UeFZBk0/j1wCfSlkkwKSYlV6j5TJ7Q/jAil5bhS7cg9s9TIZ52PCqBBP9x0xobvI19HY
nPfZuqfwDyQOTMjycaZu6zCOwdNbUPfwwDDcJ7aFP0w3kHtvEjg2DX+xohDngu0NLew4xrTNmJ99
nsBq5JshAduhybSRqD6paXp2ejgCNNxmzAqCb/40qVN2yJaGikwMkLcLlaZILfk3GGcKT80E6XeD
lJJpGQIy4N8++7K9iLG6bSmGEjYjO0rQObb8iHcsBNCAQu9tFqsAjBobzH9zVmLEdxVJ01RsrRQK
nNjEDJAUthgB/QZ4CQQu0LepkxXwd2YEpIc6wHISA9DF0hVBK1LjAFwiIuG6wZuBwkk3YpX1e7AN
XnoAK4UwF2NHVjwYNr0oi4llQgwt1zeBLF0cof61/PBSDRTuV8w/RYrCEDILkfVX0kBDlJScH8iY
RwF+O446aOHED5WsOeTEE/wfz+61VZiXVOP9jZmqkeldz54KYnLl5S+mXuA8UgPCfY0iRW9m9HhS
uIxi/V3l9ffKgDcFdwBFZF1EwHwKsY7LaQxeKvfXLZFE+OxDN/NT/KOZ0RmLIo2YuAUiW1+ESavP
z3ep5p62awYYVkIGtmcKXMBjhcOWa4oWnCG1SX0OylhagEV/1wQBMcaoOvYuIiCXNYdSTOO0pFfK
MhWXR8QSyGJIAuDRblHYckRHDoqkv4vHKCPtLk07JLo65ML8ptxs6AW8llAW/FRQOnDa7uj4+oxQ
r5lu6hk8x87EJdEZ4IBZKy7TyzBkAoI0lq89pR5nIuJXbRsLxfFp8oAi/pu1xJfbFUXyM1UiMSit
eGHMmSXxTXJUcIU4Tnjz9JkCaDoq3+Nlz7EhxT+FHEiUZRRnvnorSn/CXcqtlfKMdb/mDL00JqsA
gj122AB8Joi3Oq6uHq3di2wmOuUJiVpON1rcrQUHqMt9VyunP84L9Xz3NWdkLgJsCZEqQ6JwcyMf
GOrhmLaNKsA+peCcSgJ4weIdvrsybx1Nzhw5l4O45enpQUgApv8B0P2/ZZ+05Q1IJyqmknm7GSLR
m9kKuORmAb4tfJNKi2/qLlGxpy8sYUEK4V/AW9T83dgcOmnGWXYCRGJFYXBGT6LcZHpo4ROu8uH8
3/2pTz4XIGg42w43N3N3QtEc54UnxoUL+Q973DGyQ4NiDEwWlOmuJ1JS8ctEwTr8O4z5+JBUWspa
z5r/YVxm2mbt4FXLXOUpCEEmW3bP4Yj09WwxUzUX6ttCWh0oXKjXpqZEvogHJzkuYQiExskoFSEn
cmPTpPcBJ2Zf4PcKemFSDDMswFLny5HfWzDqP00koROcEi+Dj6w2xiBsAAwO/ASu2yX0Ii4n8hVg
iiRkz7M3SFoADFdgfmaHCPQdnDnWBrJ/BwAz2wRMCp6TGLYKOxbuTGNsOD18xmvc2fpMA/QjV0ni
EnJUpSYkXa+Sab1EjTaFO8D/U9Zz0pj/HsgOPNk+O4qpAvbDDhTcOdXurBf4rIpOj+XF9SMy/YZw
ueQJNszvgT94bhztTCYgwtHksTpPd52pF6OdxbfSIQCAlOB2JipleHMawDiFkXTghK0tZPpMvoCw
uJJbGdhIaw6iZJkCQ36I7j4L3eRepm1knaMgAshiGsKyPjGBrQYc1TUqUCPsrXYEXjLks+/eW3dQ
m9EFb9hNQPUbd20CSQY8C1YHV70bAb7xT8yMEkGW13f+x/uFQNohJUQ1ycFimjsIrrO/Aac62CQA
A0UGLCsKgoSHyCw5hZicckur4D1ys6fx/6ckEJGK9rBnvyCsx3oI0Zh2JaBMgT4j1IiUZcWN/RTq
dhX4C/AUXMZgaob4nXqY87EK6Y0h4VIXnVMG/Ki+Kh2ljGgHY+O1jbuw9rmEycjiKGTS47OxfNpC
VVowJzQBUvEPbVk8J1V7uZI+GPiGMDkmW15t/kKP2RY8Ein+oVrKnAnS6SjAp+omeMvodBmTUhsB
Dv4jyXDp8jmOmNUSdkI+hCD54G9MdfrmhRv6PbWc3q6qrwOurBJuchuY9wP75W7XFnc7Zgq+nzKG
spXZxwy7FTi4qMJB+pH78xA4uNMUYjo+mTEOmsoGCoiTha7WAkYZFMQc526N+no+I4crxBOXgT3U
Ns6TCYOWriw6OvgL1dl6ancGesq9fySzgsraHW0LVDxSeWSfMPGCHM474dbBer3vFHZ4duz/SDqz
JUWVKIp+kRGKovhKJrOoiEPpi+GI4ozi9PW9jn0ruqNul6WQZJ5xn70nbJ1giYIWHQlOuAe6ETOZ
DUmndoR5kNAMyHQB5ECs5tluUNcwpq+YvF4BaWdvsRVohhDGhVKxOjHw3O1K3VaStdWgSqHVHta5
DPKGyaDteLud6ouj8akTanlsAKmxJNIYFmxS5m7PSLH76tMx1cgEYErVipa/8NO9KRABu2PrQ+gp
CE4XCHh/71maRCKA7GaXujjAp1CODS8zIdazggHsyr19RoLFDP/fbMmoPgX93hIUdD/G7DE/OKv9
JwNbUQfHlpDoScsIsQ+pD2kJewWGRl0bkSEwNuy031ZrpPYUNEL35G6T+2QLEmCEsZSdP09FWRZE
7qC/sfp1cmweu77FzFSSuTYDJJ9Mh0zcm9Ib/PFnLw5QHo+sCd2rdp9l1KNySINijGFy7jvRVCWn
Jwiq2ROq9WxwjjGsdXDLkQyITxwRVzAd6vSzgJ4/6brcBRoO3xa7nIFjcTrkNQwDahhtbQjtBuCH
Vf8Zep3zGG4hPGbbmxBfkjOprR9dchX5ejGFTkwqD3R501Qq4Ts0Hwzv/Wfa8a4Du3Rr1Yagy26l
9I8eU1O/DGDVhJd4xhEW3/tM+9CA1NFCZ083/04dzuYLvWsMZZQHe0sx8O9Jb/f4R1lXqZG0WYhF
m5xS8HxAEhbhsdvtAjaMiEZrCt040qAJJp2e0AraHG9Cm0jaKO2ZID4kRFAE/UliDgHvuQnwoCim
rQ58CWzT243HF8df/+CPDT7ZYhecIhzakzYjrYM1yQlCNe+VSffjukJxj+Y+TW1a7Dt7vG6vqb1R
h6OTQwuFpgquRMKTFew2zWtsoCZFRc+rF26HpZve9XnbmUxxtvRCfEX9WjryuN2X1AMTYEhglKgC
86Z7NwVLJxvtSgX/GYejacliEVTuRYoIli7j7xKQPioY2JmPwFdm/Y498T4iWz/tf5MJK006CtQg
bSyxQ4LkeFGgxorSciGgDZX3ZvsWhP3bZB2NC5BYf5bHGK1JHX3X/6MbyOnDOWNvC7IbGlng8EOW
tfMiRSB6stwRtwCANPni5FRreibwAMFEr6DqghWo4U9vwYp2kD2xBPKNAaQ7Z0vdBI6ewa+1yx7L
hZKxpkJ16cmdwOcsde1HDGAV5OVwvT3HgoGI9N9r+4PqCjDLTyW92fp0wylvYzPodQDd+nAhR2WB
wEtqwWcAwxywlBmIYMk5W53q7OYUNCATsBRwDkATymNvkndTe72DvBN9HQkkr3quBBNH82JP+791
tsdEmSiPILXD+CaFrPmQBEOahTIC/Ct7oIRjZ4vb9pk54wq6fL2/ihslWxoP6wxcee40BuML1XX9
ll4yAntF9Kh4ZAzrV5Se3/b2vElC4KGZW39SarW3gGMtZFxe1HfU+yZ5+w/3pVLKwcYyxdjvaGZR
pu0eIV8H8HSzAEFkc/tN+6/aINBqCYgJLcY7jnoq3Dh0Ce3bMqF/8PsePwxSjlJBQQ2fRShcC6+M
Jcb2UTlBxmUf/Fw86Rief1zhpU/3zMSBrAyZHVbvrqWyyBiP7lALVmwxEEOfq4r2ov4KSIFB58/4
5cT8QnolZsw0yOzBX/Rmi13AycJWBEN9tQvCxh6FmLdGSnmLrAbfQXf8RqcmnNDytSj5TkMHYI2A
L2IrYXgNPDyPByVf2DowBDSDOWU2IRXBCtKzs5d6/O2CMXDihHYmRoU2IfcpP+AjIZRgrwNqsPei
TJGDs9kWOg+owjz02BpFd4etsLpqOPt2HUAtVAVaHZ0IwodCbgTEFQAcENoGOGdiY/QIqFagc/BC
Weyu6dDjFGR+qXulPkJxBfxnIvgS4B5gJWz9UY/VQyO18QCqPQZpbbfXc3CGqt1/0Xu15ppElCoC
KXJpMVRQxdXNaB8dkyIGNho2I8OyqwYJZT7b662YkiQalwDAa+4MZopvdB/IfB7jg71iWuvIrHyB
FfeEGvmwiNtMYjIo31ohOoWLR9mTNKQgdX9WsAxIODQ6I5qRhAwsNU1TsClvShzZ6tqIaARRrxlb
e3shkuoGQxCGe3NVmifMVeGO2KUUt0hCMt1+6FZQayEUSqyeuflB+1lav7hntiG3h7QkLbGU2JRa
POX9ExvpyEln1I2PvEG1yaBmmB+diuU8Rpf0+XJ2hOXue1Oo/Y2ZTw1TQ1XXmAmDSuTjhSatBBdo
9vvWuaVhuZZcTapCP5kIl8yWupIhSIORv4ZioBTpwCcUD84O/Eypp43Uk7iQ0dxcUE4LmC4ReWvw
S/CVw/9k7IELj4gE6AtJH/rNgbEpxwASGBjwOEHh1l1RbnUYNlRvT8D0W+Bz9I0FKnUCr6iw6gUW
rOzvbtGorOv8Qv3o3W1QUb3bI6pAN0kdAaxtNpR9h9RsoUwjMaUQRy3Pa6S/quJuAFeFGr38tRnU
qYCJs30o5wwaDK9A+MRYAQHV1+HZ0oeB8cym9gQ6Hn7i9gwn0VHEkK91IQjo5q9OAlwC2pMNoQqd
QcpGVVCDgo4eYZp28QEGM62pe+IgWRhsvTBkCd1nSRmp0V2vSzIeTkUhfesL6NKCcbcx5r/QEGkS
vZQKymKGcWhAk1bxdQ/QcuxQnGzh3QUwCAHPaYhX2LX55U9n9PauCXnetqS3xfzfDUNAUy7AYW7z
twJhUFwU/durx/Hw8/CxyXeMJJyYYsWNSAhpX7n4lMkROIwiusDdRvcKDvZK/YnKFktHM9c2L06/
dDnALQ/eAm6OC4iYXAGvuvqAynEe3qmMSDp0nYZh9vLujwC2FPZsk+wGX3TqCd6hSjWozsghGd21
YTdqpCkmeoGgeSkGgqqlV9p602llVy/OA57Jta3Kh7Po7jBH2kBdi56wnZXOgdYRw4hnXdXz5ppk
1yCr/zYp0g7S8qpHIEYmx5Y+WoglXcc5NRzgkFggUqcRgg4PB5tpT+4IZfh9s0t9sTswyW8eJ0kK
iZxgQCX7hQaa0hxp0/ZCYWyLpw+7Hw38AbRvcfWILQl7SaAo3cnS1TLGJ6gIt8Y1GWnjwyS5uwlA
R6IRjlWKSI1OIpJdyWRDXL6B4tyBic2wCviOfGxBegIxivoihdFxTOlYVeI9SrZXcJm2RKKw2w2C
vDekCE9ATxI/GEAEP6EgfAOr8xjbnc0HM854q3R3Tk4FaiS7bDCWTbo64ZBLDMJMzfY5onzOdccp
hYwQ0/JVpudVey3Z3NaLYhcLIgVPqe9TUWsqIjlRMCCfpzhCqfXuYjeIlCarz5oUQ/iH0aDrmxL3
m6i3Wf4bTRujVNQMSO7O/kZSK8k7qLZNwBRLo26UXOP0G3fFo8Hh6T7V4xRBCPS0kZRV1jQYfpfl
Zs8A9Wc2JEFCjKYuTIFU5TZ3dyVvzeOgnQeBoRHsqLcxnSeFOvjkKQkBsIRwNIZCPtw0aHDTrSLW
byvy9irZeRMkUuF4lFy7FDokxeJYMNawTamagIvDonRIFD9nd0U3cGIEq2Ag7R0U2ez32V5+7bOF
D2EwVFWwxkL7ZA+uE2lN+QCTsBE0X6CZ6LdmfYI93Etg8SiQP+SaQW5QIiFtNCnWJa1cogsSvQ6V
6xUxiaMoK4CmINImCmPoh/EPe8r2K1ed7rRrdAQVCvNgGDJBsb1NGDwF/hHCRUcsIDVBqQQC0uve
AR4AOCPagajW8zCZmSN9uiKSWwlqfsBFwfrYIRhlH1GyS/d0JUaL77hre/0gEG3J2rA3JLP1QLkD
HxyNAGYQ2M+4qG3yFxWaBIq+lhWPNe1kkPPu9IH4LEV6bsOnMxSNX+EfgxXUE8GwOPMe+Cv/HAN5
Je+ok17Cl+POYFQRHWKJJUkPhPSGUMXo+mtB64z4RcjNSXgpliTNjFP08IjJomo3kndVlMIdhyv6
2DqhWkLkuEn9e8S4W5wPkQRRf9E9JFRZz6HaojDzwQkSOiJdAchIYALzwRYfTbPqNORREPvDjUQM
9AnHUduPbtH6HhICA6o5DQz1a+QVgLQJxUnqjW9UKJw6vIujKLmg9gVl87GmoQIC6usByKkwNxGA
mf2LBfI+u4sKxX/EGBFVLnd8Dy/+e0oKFaxB0ezT6hLQT0Tn6riQcjnlg1maMMerQci1DQSlDBol
4j7qIYcHcLvHMXLEMQ6EH88LIBgF/B7uESV4U9Kl2AIjLvhQa8c2om9QjFV3NPIrge83uvTesVN8
CqjV6PxHs8294bDuS5Y0DDv9iQmlhjr75OvMFvnJWxzbbnNUY1DXlCQ4M/R3DryaUKsylD0rNLhI
ZyzRidAMsFn0MGHkXBLk1tgTvPcl3J5wc18ewWtyVgf8xHP09Fp4z0u/vX3DMjTo9I+CGeMeQ/yd
Ws8dnV205KJybMGuVlOKQI6SlLQMjZggjzYdICg5Mk1/UQZUxjt9plgnnnIY36NDQGJGqnpg7yWq
6aPlRdWaHIDdTJgwbu2JeywnwoEDABJs9X4aFovmauoZPeL6KYENnVZQU7n69tsdUPSybXb+Iqcw
Bjc409XbXQiwpC+LcYyBfMnYJVdIY2hcHWgCbiCP2+no3qP91wF/3/Ho7QBf4cEz7ETyjXw4O/bQ
BaTkxvqVrB+y3gU8esD8qdUDaMSvoV0IYIOJqPU6hxOXVNbUa7IPgTBIAZbKfntOT0cesaKdibkC
YMuwE1ngqeGVNmi4kvzKowDtsO8XjN9S6ByxyiT/OfJ6LYC/hgfnIEzdqFS6tD+328Ij26dqVVNr
Oj0HkO23HiMTBIkAQ3h4PCdSVB5xRtlUJgIo01AmYywBlnCKlcmdmWb8IF2n5oSzwaBWDVgc4XFK
WSelC5ymTZdf44uDCDJozdDBr6buP5IwKls22ydjdpgvJKa5balCr9vDZMebMIDO6cbHZoqcedp5
QUxF7d4Gk6fS5DIZA6kF78WIombiaBrhvrf47iokanwgx07oAh6xDBoRZxu4hA/ZRQpBC21DmDxB
B3dQQOiQjNFSBkXKnhvLlCiD3cG43WEcvkto3/9PF0QzzKcG4rx6UvssPDCf3jazZKAozXoYJJwl
gy4BGTnmwxqIqNteF5vtFoBSClzt4n43JFb5hrhdEsFnlzykQ+rHdKHPZk8Kt8Hm95NznKbwLzAu
TLCSvsShnBcSsD2Y1kAZKbhuqtxXun9J8gVfyBQYu2MO6JAqQitq1Uy5sHfsfoEVcsppgymSN/Y6
9Okl+Mma+9yfPO5yPQbAWLLILztU2BXDvQSssZBE3oVDz76AxCVQ/cHp5ZPhjGPdvlsa7QSu0paj
Ko0jm+wDVoI3YiIgZuyMiwB9KQOMJCUGZPRh2JwIoIHG9wQHJE4aWj0a6myAxs5lpIV7SH7lmnR7
J8wV/KOe3+21NEgR5VJYeLY745RUNkyqOPG4OKu6aC2SZ0JUZF+cw2S9A5hPhYH7bGNcxsbMxFaX
bF72mfux12SgFN+bzoXmPCMw0vkkuseOSG+8hbHndIzJM8a/g3tmEgPXRmUJiOTRq+AlaFjuQvqW
pKTSSaV1y1Mk3AxHsooYnhSchDh1/plwDIWDH5yNn/EcF10azzJTx0yNFBo+3MC45OiWnB2RBFzz
H3tgHLvxEsRMz+3B/4pL/ovA5G6BCTDs7PCaJOFcJ2vQyzoNQwE5/ybRuE+cdESla0an/4KXAhdN
wKuIXelHcZ8A6AHCUy8gJeSV8d8fL0NaC2JX+ZiY/5vFkQb4D5pgyzqYFIoSFNT0mquThVhvuZAR
Em/g10ZzqtuMcTB5YAvESYYUBgMprUyYaV2o0YjdAgpvTAdEtp9KKG1QHOB2fL0lzGaxwKyATtgC
wA+P/ojQAPyWiK/x1e2O2PsSy8nL6NCMumz4hWSsNMdYS0olpDyCIOSiRikpw2hBko1x5xI6HlVh
qr9EofQZ6aWvPA+rz+Mgu1qzEmO8Dw0vzDW+cr2+MKuLdU9IBbZbtpqvCZy8DvVDjh3tKc4NrW96
mLAXH8AHNR5602f8DPrumG4tAblmM6/X7AL+EKCsZU5pnWOeOXAYXLYA2xpUNmb57lMHQfGKV3Id
aF2xKBKL1FzKzNTi1vJwyTMSikAgNmJ++HHadjOUqIOmUfej9osz9Wkpa0p5S3pI6/ER0ywDLzwp
ytP2eCtmFId4JqnNWKj/05wXptwKrq3QD6nWuQJikXdh562NLgyInLrtnjKt2GVuabz+UhZiGtWR
3bDW2yTkXXlsXPw6YsOa8As8XajVk9IR6LzMkfCMZW+mHGP2O+gT7oIgXlDwbOOdR7GZCiz31bYh
jdYyJ8OmFfXBiBMa4TXjmesKiz6jtgy68cRk67zAbzJUJIfk/9NjoymS4iSNWH1MHztF9ozgEgjy
ftkDA2j8e0oOrDCnYgt43KwqliSeIXoQa+6JeWWwMAuB18g78jIBI3EiXDSKZ71ZHDPR5ndHC7lz
AsZYrln+xL2WrfmP4034QMXWlwMoj/Gv6vEX30R/XKwZzNXd33mggjQVec5Tgk/UEWfdXSJPdmPh
ZDVk+VgFpshKzMPOu/lmYDGW1bUci1+VX5bDK2dfPJpsN+at5USzpHxLOCQG5R7ixNgGEqxyqyYT
XQDhad180FstQHHT4uFBULVhf47HJiVn2ZqceWwYy8ULzpyG8Vi2pgx9YGqAKX2plImjZzthEtkd
8iVvKj5XytNkFLTsOC+CEwcqAnJ0IdackEigVinuiS0lvwVSAW12ui1SaCIhFWe2CPmeqiO2+sWB
oeDOHgKYzKDTusKu5uK4hZRNxPKtmTAB8pLKS0AsYGloJYep3FaSQAnKduaOsTGyTiCgJFAE20Wn
BmAn4COA/g6FdU77Lcq9NdcF1M1h5kNss6wYlpYZA5ZbPu7MmvHRsjJyefgNrkTW4ahkCl4cDB8s
S3+LLHWZAL7Ud5/3JTbgeokjfv9AlV6bwS6+R1Z37rQ5UIDqWc+fPHuLPfJbVrYfH16H9s6pwfK+
82r9pnPCaTXii3ODo1RG9j7q7hyD0qmt3i6DWxyMw5by/88iiGUQbzZHcLPFGPqLgzknIxMhTgMK
tWuw6xedfPjU8tOay+kTqlFRbPkdxSqHrDz456CA0/3QPQ8/jhifl3MODt36X7MQe/VReWDFN7hp
7o4Eui3+PPS5swuo9nJEoadXaxlslfOYbrkjYjbaHIZCqFX2+PiP/wpdOqXz0EZY6RmhbH9x55xP
+ZIrNraWJ9dJ760Mq97NgZ6FBaiGDa8aRm8MTyNhmAvXVVV0d2ZSepa7Ohv8xaC9h5AZR7UHhziC
7DQ5uFl3yfw+E268JzfqQM9a7lhO9vrMbSgXUyQrID+SdX1gXwuGVmkjOGMcJT/+Qr/KDf+/Sllp
I/k9l1TixyYWVWzqLhA7+3BLJZEqZ9fU2dLU7c6ObbWLZUGk7/IgVllLw4ItuObgo/fze5wEI9hi
EZm8E8SwCb2508IWGrS6HbNf2gbBSTQHo2kCQg3awTGWY5m5Z3ZRRrQCd7AWdxYxYR2ydUFh6LU4
Ap4OHRjsFSedw8rm5Q8fQovODGSD1vuN7s7jU7SYaqMrMXEdInW2YMEykAZyi3dH7P7NOXY+4Z0n
WA0ZpAa8Nn7+XME8McJzYEAkeQ6e8MLCfL2CzW38cXhEdeQVDbWcwfS6JOrg8Y2b3te1EgEIv+va
onBPNxuMV4Veets5eILTBnRFqxss7rLH8gvrrQgqQXS7XOIpfkWOjHqIVHN4zYw9rV2NOcAM4LJo
ajDjAFsO344wGWJwoHChgoW78DlvrDzE5jPDi+HZncX1hnp9R59b9EEgjvrVu+2ij5enaEEK0yL4
1943kj7z268IJFY4xy3a3t5m7vY3D/AW0rEHf0bJjFYH6pDSHN+jQy3K6QKgzUJRQcucnL/rKEce
HNM3NlcXxtv+Tl1BCfstHNALiv1l6cHtRz+fxZv1WBkwzDMIJYwTe7zosPbK8nAisF9qOGVbO051
TXjLipLTc3h0jgHuEyoku+ARkcP/NaoOVMevKtPnUDtk+vmM736bKTMwJEQHKx403C/8KjatnTsY
QsJnNjJWnew79UmQ9/ooxhUMCN2cmrL2LpssmU8kQpbRq+tGtlYKz0OVzcerwZ7ZyVVScjbecUSg
xGwcpvNM3usS8ee4lK3ZH3/rQpjNyInbQBiH6SGKR+xdq7tuEoKsIellRn48hqmkpcFoba9eGorM
hZhnOrYt/ai56zezLMjj6C8raM8HcgEnklzDgcdfqN+vnapPb+7Qy6F+YdqQtBr+EAnyMcx5PHcs
pKKcM7ZBGDCqs4d7KsQ81RCvZXu6F+mjxZ9tVT0A1mA4T1979kJ6IPPiSspCa9lLELVK8W8++vZg
I6OLTnFpfWkE92VeaiixSJuS+Zxrqz9jWoQ6/d9Z2uaGy9UllyN4pnpDG3O1G1lOAeeyXYEquO+n
5Jzf/sV/gtvu5upG83J+1iCwuFgEpaTlV2D8vO/BbaHAbVfSY/A8knXsDDvjkCPlEWTjN+7t7znd
ea+W/caPzYkgqEK0knnpHlXxSlpIhTJJEr1QP/cg6h1gdNAyo5ccf+Z93Aq0sJ126TXDX+uNLScx
WpMEiY35h4S3TOpj5cy0AWXUr2t6lpLavMlfQKL6THP9CjFYt0uvOcne7gHJbAYpQaqCIVM5ChYv
V+bGYUqqMQXID6/qyeI1e/hgKJtok+zBkjoVUz2fDn78wiXnn785Cg525T41d9G49YB/9u80Rve6
Zv/lwz+onZ/qRckQlZSHXwwJRGEM7uZDUUy9E4Co045fufCVV0DGg5flKPAUNnP1K7i09Ivxy9LN
9/11o61FkIP62J8hffYGnT9K8ijJgDCUJ1zvc7KarOrZTxo1dtarxkAkVHu0w6k0lO7vLQVRZ2Gb
3e0zphzlSWf9buDSI5j6qCtSXbPze28+/zObTjNGmvWaVAonh+BxvjAKtc4AfX1gyY2Kd4gPeI13
GcU9ojZiiTtdc06hMCuhFFt/9Ig+smm75Uix6+DIZqNZiYzcdnuqMA/l0oniJxxZWolPmsE+JSZe
TjAmVGM33osgEmwHR5Z9LOFTteTwAisk9zjnugr/vV7D38urvpqg71wDYndGKs8DTSvUiPQlGWKE
ykKGDF5y+AmfqCXyMhPFBpTQ4Pt1cvUZMH0coXUzG78kR3uMiE7/e6z9BWZnesfAbpbNBwYAZB39
0xDEgZSEOUwVbcCg6OxX54Qz/myqN0bNlWHXG3D+VghDNP8uhmorRP1UnvGN6Wvpp357uq0DOXBT
fquiKVWdZadl7s9ucUOVgLAYkqLInO5rFHE+O/fi8xwMqhH26wiiQ+VGp8FAmmp4n9wn3DDb9nd1
J4hrxu8aqd5lwri4STNbvbjKt8AgEjpoo6p0954JI410qvfqMmSIg6FJhTC10fJpvOzofLwyWh5N
Qz1EAArgJgSrk98E1PRtus4UYYFXjzZlDyC1SzWMZJnaSrpnAI3+XURWVp5DGKj9NVbjRXBZR+J3
zJ6z1H15QpqLZn3LuS+Zk/0g/M3StGsRTUkutt3fQtQx5jjBo4oH1M/vBPGYAq8DBfqJyYEFRJE3
VXsEZqdMduozKiGZ7+DZgpulY5w7hH5ARkErIdxl6wcPGMHiD/WaUDLnxoAyWsZ+MACY7HKdMz7W
adexxU85jVDCSQ0Se0rIAoQiJy765GoLYSUlJRgDMWKVDqx3BdCDuGQAeejOlmegsvXJcAmF8XlY
gRDVscbL1zfc/aErFaAWdAMzMUdIXSoh1RAxZEPFQuW/vPykG0uwsbaVELNKgCctD1TQCKsRor4s
JNA8CfP+O6jpWZwN2nZcB5Mwm6N2+BXU0YVZKkIMe/2Ynuz9FkTEgZQGk/IOc8mpXFDKI7LC+pqa
XwLfQVsfRDnim4Wlbz5wZU2OBBlE8ZJzR+3unEF8hhHMZWqIHYwjZyIb6j6+niPsKFsUj3urc2bV
VhgKXlEryDdwWGyoE2IKIGzQLQatVX1NvfyN2csvNvtTuPyRli4/trkqOsfhbWEoyJSXZfcQ7RCg
Y63g36SptNdomp31bdaWnl7vgK5Bsqw/8ZH2DHBGtPy81fLBIFmdUVRGrIhChOWXwi8B0N6BHjat
0jFOTETni4cqUl6U92jRfUAaBLd42CsH9BYWs9cdNZ8azN7o7uFS2g2ncXKaXmm6gN0YL41fDqnF
rOjP4soKwMWHULXWHEl1As4HcUqsWu5DggHjKt4QwtWgukWwylC9eocdyngClMPhkXG7N3dB7HmL
DdyMHVS6lohfEqoluVvza4g8spEYv9gRTzDXR6MGYaF3xAxDhmAVEWhCBHpoIYx0mkEnjA6RXbOD
emfPVAINI8GfjSnaW6QQ8fMPTcWik3UrbA/3wTZE5DuSjctTISglkX38kdi5OAe6/eXcXuOoE5P7
oQjwQS+XSAt7AAjMbwcYugdVOvjYMNjt6Y4Ji6tnLRvLYpTj+bBeUKfTibWLXWAKtxUgBmBWYW1c
2LkQfhyTLyAYn9dcleFjht6j8AEOQSAlo6IKd517pW3witam9EMYDSD4yh0zQ00a/m1JKyoADBqV
kKnml76DJVnsAzB1HcZDKM2V2oQpse5BI/AQ9DIDnZkGkWkQzvMbqnUIZKi65qDpYXQz7JGpbnWH
Ds8CgMBY5oOu9n4oyCwmqreQf92DY7VXR5IFtMKLcnH4qHu3l9d62zBaUpu7DBeL13oEOmHBqG6X
75sGVUYDQQlumYJi0YpqZweoz/6RGBrWjCbTX3Mh1qsaCt8gKKU+XuYKdry5JNBcdMuTml7hQG4H
8D7/MXA7hRP50im//Tf4RWkunO2SqXT4Pa7Mh6CKMBldkzmt99Fl/aWDR1usSRp5U/dOwwIjDhHe
S5cVOkpMrfbhVtE3F8KGgy5iai+Ct8DHwYGxzSoqlaYDfFBWo4ek7gfTz2A5do+O3TibRA/SVHjk
KCZZYe9UqMwnK/44u/5TE/fARQfx3NEet5lmuDgm2Te8655Z77Z4G1WasUGk8x1Y5H04Yr8BVb0D
mrHiz4N2F0mNmntdZpvX82lfD4mliweAhhNilknGyGE+BgFBh1sQYUXVCR1uMge9mS8q8TdZMeUq
smvVaTUHI84IjByqE0Wxq8ZBoiVHukzdrne3sfgkTHS59QF8MiO8cDXyxWgOq2tEUHAcUtQJ6H/T
ASex+vq3UXVzePuHDDN08fh35qbm5BF6OL/+tBQ5l3dMT9Gr2e/01X1ZKF9oXNAA2a+3boTtusoG
lDYgiThHTc8I2xzUNjT6zjzE2BEV2o+0rmenvXKfa3TLW8tA7mBYANeyf58rZqHzUfFhIcWQ+TdG
jqPln1t+y94ZGuL6t0Ya5VGG8o7P/lKsXW0yrFhIk9WXPexQxUYYl2rFFyry7qPfUJU/VEvwXZW5
6Apk+HBRluHSpg11iG4itzdrIf02yDK7uS0YS3/r4pvOXl1DhFOOcCCs6ydVMx1uZWxkbi/zcVRv
/XF6+XSXk7c0t227dlL4vDe5fQF5vqGsG2+Z943t86nIyE10qJV5UHf1XFetqKFQiphWsH/esd+w
lNUivX9hiSspghPVuHTqqGY6p5s6VvsG3TGKmW7mW2Ny2ASDGH4ZGaeKfvCY1DKXiL4w3Er2WlOv
TcBg+VUfDWUcovLqInI1RIZhmQNYAlyGylsT8gvoJcwA3Sf2PhiJtBwZvCzXMuHNyMFPDYyp4+Lp
1ut+roWn7r65xbz86N68w+x85TnY3+Vpg1nH2PP82tAoILIgWpTlFSlHkDJokWFk4Ol48MesBvWQ
vbeY7+3nII+E2nVPRkh+RT/wAQohBhGVZsSDt7xHJkd8Uve3Qsyg0zoFmPzqZQqJ5fkFe0APd0jT
VxAdCCijm04uuVMkJG61bd/I0twmh9gKpven3a3cXeTKmdC9pGnjClbEmEBp9fZP1d9I5odDmbvm
my44Fg1iAjjMD3+sFX4OaoY2823dd9ff3QYP72tyQ948Am4O0I+eC3gTGlnCpkpztwuSbtCdwABM
UnGkPanu6HRvp88tjUoRuITm/KwntYSfPRjMevgDXF59IusHP9/S0vw/a03dhgOMD98Y6w1iZ5TJ
GMSmzMGiZ07FYZPii79/tFH6DG2ChyoiTuPJ3lRKJjjmwYCRRyv3KnwGcjYuLNf2CVG9TGbgD3FF
tSm9qSv+O0eJXW9qbb36rHExwMKgp6iDgrCQonovRk0wjtGo4oG1t2FAlGE5INngAUZ1Wqqg4JhB
WzX/pnTRGvT9ARNOnQ30nhUOuxvYAXfs8TpMgP1coAim3jNAQjgGQifglaBXRt86Kuz8ZmVL76nq
FjfeGCZ0/i5lYk3IqrkdYEsn3g5GbWVcgTCRw8r0xqoA7uRsmMUGzOMfgZ3ZtZa98Y5o1aGlK0ij
57szf2EDC9AgQCRXzLutnEyZzNkCtjt4EFryWRBMdK/MyyF64jeKeP9UOLkMRkMFgwQ8P2RdjI9N
rJvOx+Yct3geOwK7AFz0CsAvQF1WkdGFSiJOWMy39cSVZy0vfA6OPNIjHc+wdXCk8wBelzq/VNXn
RFHqmqntfe9CTy0V9CcZ5fdCjkRwKmVLkxhVCOZJ7W7pDX05j1K8cfbJ8BhubMSkdBQK2gQ/SCzZ
5s7B1mYJ3BzQpTyp5N6deQwikZNCYt3GWZE0xL121Cs6IIvJHio1+/KCWoves/qg0Nb99YKqS5jd
iTHt7+wjgA6q9Wk5IWMFZEX0Q6Ph1vuk7+4ekUHBFd6HHw2MlGeTzBvOpBZCdnHvoGyBCD0YLEag
j2+9M9D21XnVRxR2UonNHEwOWhgNGwGFfVBtAfM7bqvp6loFAUmPfUdQ45oZzs08T89H1xRYVOng
CyjdfY422gfzOqWHEkOJStiTBFHoUez36kORvDBQDAwlmM0eRL3UAxmbBLYmvjHIhN2FsiOlRfF3
mX1OaXdh7pe9azoUtd2NtbZKHzYLyFte7gQUHwjK2/BF3NQ+OZMuxzs7yQmf2/N3JKEK8RNj8kCw
5r2J/QxbTt8DEHibfeH47huUG6hx1i96rtE7rDio/3qHEQb2+GTghuvhqIM7fDrvZWbX/TtVd/Cp
CrueMdgL0cOBSjZyLO6zdJZX95yTGlE8mx8mNfe+OK6X1rh37eF3NhiKpho0svXJu8rt9Xfp4BBv
GgSconkNrBGsYCm6hIAbGjXOGLqVb5nbLaer2oczVm/Z4EE5SgOZkx4OX/FzvePZ2m/Ex+vRskWN
VeLwOhTbfEP0tCd1YEPRMGjQUjDOfcO7bemL4smPiLdDnChVQOk8tDgKcCt5LwckgvzueT1rr9Dq
Uy33WXfu6jZjOWYDdLs36A30jdLGzjdu8aOlJ7dSZDbvUN8LuTTy0P0vQZgRNPW3rfcMODaDBqab
+SnxZcfevD+w9OvBmj98TCRzxUzVkUgTadx46Og8Gu5cN59+8D+covadXd08fe7dYY6vq9mPij4K
xd5wYFWwta07GmwEm8L4T5JzG4kUyyX54s1sGF846TNcM6BUnuExtoLNdcIgIMMIRN2qc2Pk8dX3
0BwfNFrY8ZLS9b6fPX0TP2q5TXCIZdxG2oBxRm2eGAVsTK2zGjCxukMZXCgvLpfOYUQ1H6v+yTZI
VP73wMy3M50b3zYoVJJoET3iB3L3QR0KZhXoQrLk3B5en+6m/tEy9Lcj1eDOhl+RiWXjNaf7Rpcn
lXuX43IDs8vTb+aOQDljpGRWx9bPqa/aRcs2ev0rzMy0VYfPcvw+h14T6j23VsfAgAJlcA2mkJZd
7Q/6t4vLv1p95EE/YA6ZJqPS30Y5QF2+f7W6v7/Zh1dyyrssgNCYtKrMC+YKuae6azpNXeaOl8PL
hVSBwGqEJf4SMDZ8GkLde7VfDcwqX8A/fFzwDazEmzDArA7fDxCzRKeqdsEp5JO5CGRnxFDgubhJ
Z8AY+tt/XPz59LkcvGvqEpON5oSypKTfqyZ0urah6GjPNYBbDiPQ1hqJeu3uvUgjYZR+MagkDQ09
5H52unrhiRwF4YpQ3xpKzBSPT4CMyJhq75QZNt/RnbijWykIT0r0RkDSc/QK6syXCWBUtntZ8Y8U
BBssz+fSGWwIwoeb4WWEcXj6xSF5+O0BDDOak9yACAmRdkJO7rcBQTGiDIXw3B8eIewHjcxpVhAW
asWdFZOURqahmSH7B4DDfmzzjPR5j0qgHTSFTOWx7+1HL2RHn3716Z+8ym1S6ZJs+6hf7EM01jiR
YX2y00ioHjbF3p0HxZLIRJmDPoo8UCVsWXeRjJkePulLYyDnvfl+9FZmYl4ZQj5u7xQLYVjic/1z
W1/9zxSU9qXlXCfGWW3m/Mm4B7yRc4ovGVP/N9ogGvpi8+keGdRmv35tlLRguVF1UTqqNLET7PC5
Pj6xUnX/gXILY7oYmkmdhC5vBPOcZ8RvvKlG2LwzKtE79Gd5l4s3PBy8+uQM85EoK++aNITKWNRp
SyG/IUISIpuKGZIW70nRcsu1ziPL7FQW5hNGoOdHXbeTogWoPhf/B2yUEqe0Es0pvWlAuRK7oB4B
EtXK/7F0ZtuKKkkYfiLXAkTRW5IEBBwQFfXGZekWxVmcn76/8HSfXnW6q3Y5QJIZ8cc/uPvuPQwo
hqgcZuJYsUXfmpra1G9poKloS0wX6/o6MPBxkyUtBC87NJiWE2fsG/EeVhZ7ZviJoaNA1GVcGTzy
QwAKrRsdYntC3vpt96xTp/BhzwnhbOedZaZD9XxTJ0ftd0GED/IOhmmJwu/WMxKicNxWvqipbSVt
tsO0uu41fQK3ZnYVVhaWS1+lrRWFoTxZb7VirAFJ+r9/eP480XzSdnizWT5YQfAeIPclhVhYmdul
+HFw75Ea310krk3KMTZDOgPa+7sUUS6FOr/KXwEvlQL54Tvzd7TrVIRV8Wr8nRp0dqG048AAIQ+z
sY6Z/n74T86xFg0uimX20tPd/QPK9rakegpCxo7IP/LvM/sxC9n8V/ojk35GZob8FD/35hVQMze9
/15rIIXlllfbjcU96h5TKks92+njdNQZsZDYwe7hPb7H9kyUstas6DaYUzKpTJrJNm89ldFZUHui
uf2SFUE8dPcZXfjUcPfcfJagZ4WuDSaV4reQsCL40jMolD3YXGj3kfZjU4cl0RusR8QTTS4l9hxm
hCNzgFsTzyH/DANxKZ0R7oKkVO6AXER+4r/bglb4v78qt+yD1nI3oiAR4WtLspyfEgIGWEId88Ay
rxFw8sNERIQpf0tKcCpd3CRfHo/zl8+Ry6v3sMuZ4ZQkn1X4aDN4YnyBfDUwAxOyGdweFKVAGPQ2
/JdlDkseCSn0NhaG3OD/Pp68rSwk+Z2HzyeueGHhk8rXkM//VRiNAHTxamiteBdsbX5ptfLrmxYE
Q8kIF1CFcOEeDZAJ8B9+XqhkULPv2H2I76TLF4Z8htJv4w5YXAmXWYwG+GGkgEJeoQFlDAIQxECb
kfYbrivDbTiee5SrZ6+u3xDtSfftIbUSGfWgp2nwINidXVwTeFpMDct01kt4d6ljub55XnlPYn5t
zkvR/lMi8law5oQnh7IBn2o6YJoDrAD4z0+F3IPXJ9YRPYkF51vIPXbxOwHja3chyLHV8I3Ql7MM
ckTsbR2sxNUcLh32Y2q4WiElEa0EhG7YIqwqnNCwL+xAKRz+DeCO54kbuB0fPhjbPZUEVs64c2Am
yzqCxKuZ6kPqCiHqhRu8MFPIRTLHhXOUTtbQGh2qtCn8pwgznwUkLWaIwIQ9/PDIWqJrQfMDejr+
iuNMgx0DVHTf/54VxCKgLEznDy7PuXSOM675XThKBWSyFEKSOAkzrYIvyH142kCF5CKE5RgSa5Yy
+9M6R78OKAZVUowkuD1EGM0c71LC5UiZpGF+Sb7AOJpdOzNE1NKeouDLxmBcinlcxk3FXGrLU4KI
hy4GjojhuMWXbRNDd9tbp2af2rQJtZPBPTcCkeJiukRpIbOsMtoTIQq3u4F+WKbjDxCTbgasC6w5
z0ILAJjZKuhuQW0m/8a7cY3GHmZlysyF4XOaje3w03He6sY/GVNCD04TM3FyGBhZqb1M5Jn/h+Pz
oA4/nUAmSAC89Vtd0JPBDNyGVye67UFkR3wA+GwUKyeW7HOvmyJ6w5MDVhV7abzhEgImXxRDYb64
0xwcwZsxwJUV/rz49Qsf9i1d3X5aDbBhyLbgs48cu68iBHmB3R1b3MA2ugJRI5KUxajf/5DlykMi
yRLmniBiAvu22sTFl7LMB6E5Ee8CseBHwrrbnIKLHvTzGuvIpmHhWQdTZH7cr7g6FzhnvxGTkCWF
ZWbC+VnMF0B9EKOCS6dWB+uijW3Tz0INAA6c7ieTBdQXdfNhlD1LLh5De7S3gG+6htKK83JzcJtv
f/XkYXnMhs2qPxjeaHyeeOECPtVSsH9bkcr9ls1Pf29u/rV9p7tjuwaIze0ZRwc+kcxTgRKblPZU
FsNbKGbg+MHTfY+g2u2nzbDk5jSfvfF+yr0nNNB0t3UfCMn4JnbYAsqVrvke3FBvYE/zx4zgpqqF
fw9q2+iw7eygvejPy3cucD1KELg/4xLe3hR3zFiRKW6+fxiFteMIWf/GyBkaRGblEioZ1h64jCId
IPiSdG6CVUA6O1cuRWCculuoQ0wCXn6x2lXcJqxrb3vPjr9Xl7uTrZkUw2YkZBqyYsqtfOCm3H1w
FGBOMltMscU8EogbfJ2eYbI9Af83G3Du+cDFgyQOdkpZJCFT9taw8EJEQxvwcqgMkCPh43JJOewc
jmisZWnDjJpsTW02eTk6Wu4j+dy5UwHdMXmc44Wz+k7uQDLuA2MgERN/9bKkDo561TMAeKGNPs4K
9cnE8xelwBZ1rPAHZaNp/YMZgP7XeKrPNm5hFVqxev27apudr9m54Z44wu/z0gN4cb6Ac/WdekCA
+fs8pnh+NjSrQBAu9naeA56SHxYF615GiXBBhjwMnXqHV8LnqN4n/hFSLgirKwwg66Ji9sPrct5/
DoCgmTYJnFx/wh2CGid0qniKwl243oshA98ZziuIRvEPxrphLZZxOIvNvgj/tkPLxzmUhTljO9wS
LA5YO9mqvqV8BsCW2oXvzr9Xl2o3p3ih3h0OA0etco5wrSRUqqHaG4bWCBl6GJABeCZJ2wgkAAjl
JE/wksj3fZ3OyVHDfTBciPgvePHkqL8mFp7HMeaV9MhbgdYoUd1GD/MZHFn2FjftGQ0Or+Qqp85P
lJnkwBmAIvfwDYeLFwI7kLQM9kt2VeMfPrOt3pX8BS4k94rnBEEEKunHAUcs/XyLTKtYf/EeQDyK
RgLXk3oXx1IQiJ2tic7MqD4Y7qsGs3LsIB5fHCHOnbJXLvMTXhHYCfF0n+KAR202PKrnP8hhDocg
LDRMKhjPttGbcgNZMJD2CVMQUZAIr4PvMOhIZUjDS5w6ri5icxMMVwlqnHeP4AjolSlIW23EObjj
FvGX9wMk+SnZN6B8q2DIKAXfd0lW7xCZflZ7tgrBXd1cDiaQPR40gaxrkg204cmHDSJm5Q+3eVMQ
BeBFAif0O12gfQ8FUfysdRreBCLhTqietZGwVIt/MZcyuys+koix6Cg6OMZgRnQaw/0XairZRzxx
jL1hh5MnxyGEroW6gk1tJnay1CD7JMf/KaEty6XgwUlKzkyhhhCQyTnP+JvP6SNuJgoPSkpG29FT
WhIb6umXC03DMqRD+vsDjq5e0YqAGFe+Dc8/yxB5DUeNQqXRw4qrm8AJhPIsjhHUUihClloPDOp4
kDzqRZFsZCEZABRUCAVgTJPAQqPE1SZKAaLP/D0wDHwXFqjFOLeYy6VW4XJsZuwOmjUGj8Nw//gQ
4o7P3D2AC11AWsOps5Ijp82AXh4xC6IsX4S4mnLJLfl0dO8wmVEpIv3ARQMq7YvqaBFLRYi35Vl/
wBeBFkX6Qh8KlcAoxND7xgVZL+Aj5ZvtKxRWCTPgDRmhN1LNXiQ0taKq/yCwdsnDdwIfvlGXnOnp
YFjNUZ4SaYcXRZJXID1ihh6NT3OKgzVOJWuRk3Bfe+9JD3USJzN/IOUMegH25FP0yiJyQD5P95Xc
AQ2CCo/5GRnAuP5SL+jThlQf22USBSPy8u9JNxm8cMLhsgiZh1yKsc4rP2A/jbKd154VGddnvb7G
JIZP7CFVRijpYQ7CaWdogDi4r3awwDIJ7MnrfecQ9yEL8igV/ucfd9l+Di4kp3K6g1Xzcpiyl0Gz
TB/PSYMpIkwpWCYxUpcwM5HDYv+5FhrEURQGN2/7gCdgkRDMnuNZZto2XeamYufPwW3Bj3W8ekNY
P4VrN0fGvOFNhedz/5E9Xpz/zo7Cs80BI0Y8KZoQzrk0ozTkbdz1tERfJAzNrnBeH70thyNEmkMr
ZKgXXodt99jrdht9qOh1yiyYnu5abjZkmVp/PodqYiGthOHrNhjveefCdYzkSLPN1wJ8MNTpCp17
+9A4KlODug3IyDtFKz1qqgVHskyhewTEqwaURXqBBlzR4XEbnwioPWjzGjM7+Vj08y3iqnrnjnRc
Ys60eqccjfrvFK6wFKAbqrdI7yMdQOzPP/z/pzTYNDoVErKr9316mPXsP8B4GtI91k0Qb1tFXNfU
BUdGlcERpRfT7SZ51XAO3mx0OiOtbM+S2ntUqhd16y7act+xvAAVZ8II2+WpHFowHLhAs1HgEAD2
VcKJYqXZ4k4ihbSFUDapp6RGsMg4dZnZqIcQ1rKsoDTHOBGN0X+MrrCBGWyU4UDPWinHP0M1FMBT
kfmaSdsthvOupf+NDOBeb6vm8HnsSCYSwkpntaCWKBVKnwkDC4ahODuoWJqDCczn61UxYF09dLfL
jebSD7pzw8F9+DoHI3p0G2D6TmgtGfN+WHIQJyVkrYdiH8n0c1xyHDUA0AIk/hNcuFt4sm0L2sq3
bkCyaH/DZM9+iYFljifea8Wlb6dJTl8F1hYMm8kKkxx6bQ1vN6QUyvDcXEYz3Fhb2ARF+wq4KibP
uBpRlRwcheFIiYiBYcSXsZfFBFAdzYHtb3dd6pFl9J2P0dJAmmVjkRISn6ec4ubfhi1P8bmlKzwB
0nNsO7pgEt+5jiWiZLhDghUGMEBkGWlkWbgYs9PiGrBMcnTO3EpaVGFOSoZR0HRXwOfftKBrllmd
4X0y/B47/L44XLb4rcgco+CAZAgs38hQaHGsoD1Fzg1Xc3/RoivjLCHwGN0HOssrEhBmfCGMesoZ
qnmFYtFjh6A1YiDkc5qaCFGOT7HkQnXKYf+ObvrD1EnhnYkNeGIMFiOKEdzWzoEYjAns26ZwvLv5
Oclt9+eP3MF1LklQhQF3/XoXZDBXDvPZa8Vr9tQJhaar/5CmgdPYnYD5TCP42chmFB+FyxmecSzy
9oPGl3qHk4RPjQaSIhg6+xHpW1iF63TXP3GEsLMI87Rb97qQ7GXzgGUUw+aLFRyW8fK9ZJlLSWO7
G04pXhgPAfE8F4cG7giVBtzCHYe2RUVJH37zoNStOKZjjyJT6eRGvVePwAEiVfOYM3MmRoqUnq37
41xyfshjRN4J7kFbLZlnsxkBMTFgh4g3w/VnOJFWEtKQa1DLp2U3bcGPwOAYJETPdL5q4Se6C0yC
PrWST7vhOS7ctfIwUXyqX4QXWS9wmjrQaSfFhhqkpBv9fTaM4cgXI6oKjdJbCmGXpg66JhQ6kdYQ
xaEyzDkFpwEvRHaKsefEQ95l6C5kvniC9WSBE67BemYyzgpeSqvNEx16YyVUJL6waKHXZHwQ2LYR
2YjIVKCoY5bA0aev2XizgzArjepuRb/xqlTGm1JmQIEhLkJOoS1f/G/dWH9OFGow8opsc852q5KO
2crpRPsloA7zTbpUTx1n1EOGr4Ok3AC+NVweCIfJO5OjGQYyHOi4SS9X1oAM44e/cvDAYPdCotwC
c6W/BgIBihgvZ8UAu//gC58aefCv16eK4kB9FIAmVkyl1wbSWyx5mlHuxJLQBhf2k/Nx61hVcpPp
oHEiEyEhTHUpCll7cX10dE02OCk/tuicyJ7d7LMLW1Yhf6PwHanauGWszRd6vscBUQ3FH0Iaj+As
wGF2YcqHxQcow6wh44S3iUScWa2FCx8KdParLEvBgqkOwrLAo+sUXJh384lo7sm14Vq/6Ckbk10F
h3dEO2YrTJ0yOTHkDewQDRAAqj7CuaK6hur920fOa9Hozn7j3m14RlTgjnVlefo4IGu20VL4b8iR
KAADB6o3phn4yD7IO9Q9Rsw/KjXbxs8Ek5VxUJBPQ8bLrDsbjCAQc2yCZ7jE0D23lJ6xTJ0tuAPN
4JWJMBYhdYvbgsvrEg4GMMwMbJttNOb7cpiwfyEbW/TW9Q7nykRS4aZ3khmQKaNT+ui7fyZJs0tE
8hGOtJCnLQaVCvY3KujvaQi1PMwaNT7branAOY6SdM59dInjloXY/MeUURpIs0UsCio8UJeuqNYp
cplzIb3bvHJB2tsv1jhrIq1BOdfsTXyd7d9WsnBTPK5TNBtA9Xw5ngD6XzaRiNIQ05PMES5+84zy
jw6+hDchXcrDJbT4m01ets+wLXHS/MywB5DwhS2Xy1BoOCyi0TmCqhhJ3kGbc+PPhQdmg3rDCsEy
mYFvTuHODr2sT0zOViPkwKy4/c0nPIxKjoU/LImYzPllVP9EdQYiMBwrt1rji7S+79Q2pHv/dPj+
bz3GBHqBkRGJM6MdsxKfACmg8ZY016SS/1I7Xuuzd4hAonwyUkLsLq45SixD1XeoiJ23+HpQ+At5
MjrOnumYgrbiaKGLKu/zbfr6x4PAzeGfTxrbJY6QNZ+qnOQdXyNvRySNE8/N3cacd+PXS1QPc24V
bG3DRTpvMdjg+NuG8AWXvZOhvyZOXmQdCClnBuYNKIvuQwABLcezKBQBoGgs2Evox8ZvjJWAwnAi
g42EWw/3VBz47PCypCizVri8HDLWI2SAg9l9JO0GtMXV9nFTs6RcQjT3mgcfNJ2zVFDTw4QWHf6k
bk6vo3a0tIntFWIpsowzO8ylTk0AKaS6eNY3geYyNbtwU3rfLg1fOQcCsXQJaYoNsE8mJts1FuOn
9ArlddqQJ/NNs8RdWv6QI+AmN2o/IJ2QLcbgvM13qqRIANKkGYEUAe1A3x7D106i01qEfgQ1NDcu
Exymk0e9eiMpVbebj5jCry1rbVB2Koi3IttJvGRpMpcwXJbg4r0WRxvBjmB9shEvb9SqszZzJd4m
ujBd5FZsQ9wqe/hXySdl0wATukhxaVBSvHLRKAmoe+9hAAW/SPzOsG5GN9tIXiNU7NkZAudhTOBf
lRf9mmfk1Lx/imA5nNpt+CIyjCNNaMkX5TSpLI2fQ/jqL4m3LypPbKGXsxuOEMumT7JoCyyJqLrx
AvbSFmi2PSg8i70I/ELpyxIURUmeMxWqD0qMQhID3Fre/5Wv5wk+OBRN7Jd493Frfqw1YvYqtM9W
l5+HU92dC1exGAqhsUbSsXueQOFWwslpdhd/Iplb03nCqynpW84cbK+8EOEhWaPnDMYrB2nhQeVP
M/YdTjoeLoDmTlRhGrEQzAfaxikelP9shPVSY8kRhz8rVLhVoiFziX/sZ417WdKGnPSasvn6khhJ
Cwt2wNhJsPcxztv+ntcaXBp4LwHc9fO6zXAOqPKGixJTqYeQj28N/02gUr769khQwCyAWRE2jAlG
4RyUQXLZ8qfJbIkrB4zfDYeNZi6cJLUx5+sRU+LgT4JKbrwiPPHjeDhYJK6rmqx4edwFnw+zVix+
IxxOOJO2enJyEr9FV4tJFUceGpk1RyXMXvTo2M3hR+2xvLiNFr0HVynjBTjiAE+yxT82V++EakfY
4C8MyfilyY08hU5nzeOzYRJK7YIq4Kek82ozaP7A/VhRcZKS7hzZOQKbTWr30J+OwOrZunl6cDqK
jivIYj2HZ3351II1yczyusJmRe2QA3vBq+3iFIxnD7FbzEJK8hAjlhN1F5+z1sHom68BatH0x+Hm
p+ArPBGRrllR0Q6gjlO5A07Ql6qcjW6KEdmRfGZso4INP0bjjeW4bGI6EcQ++531yAYzwR+RUZ8p
yuhYeDfcH9eytERLvQb34XzZRIAymsRfVgFhfpuWw18SQwjA9Y3Y9nAuiz2eXB2KSb5/9aFG3WLl
45XK7OBv61OeMMVZ/Ik4YPrS8+267tf6hEROzLuKrfRhRqK1vhHuxrQGGdAnZKhxJwR+19/7Ns2I
SSfEo3PxScKw/1mkm2rx0WkrLjK34PcWVNLXi5rIoS7KjMXyjAUGe7CsGTn0s52/oU6dVIU7oZRq
DASqzjOh3ssYHDPFzcaTE6MGJM//wKIwakDTs/wZxHXQEnH0/TlyycAwRAcjXhOhgwseDRk1cmIG
zDOJLZPU8JSlgvJgtPZeEBj/KLUpYtfgnmsgmEuAa5hsi1kye/8ooI2A5unEmcojwuO7wTK5qcVj
l/6ZKnPNoo4ybLGYBLlVlNIDZmk55iWPWUZeIXJS1udGCHcWHQz9EMV3iwA7CII4ECG9bQ9kzciF
ufmwqwhtSVChqJ0dsNNQ9pzdeRFCD5TeRvptEVdhdiCl9AvHzqCWnJ4pF+2JNsxo+Z+LljfkcMv4
N7jYczapg7fU/DUKzg1O2DD7lRE966phYodqBa05N+iJQ6M3AXYqtiC6o96M2qwRJbnAVsGsSpZQ
JAzK7iWsA5YbzyVPo3rBfguy5j++nMeipztJ64P1u0/v1e3OxQht7rhz2TANA23+Ymwh+vOWUQXP
RYyBRefFrfogsdvuNftvm8XKRvqgZB9ki92s9eh97vGh6GQVI7FL+HrJYK+OGyLZbFUAJHKiMmNq
s6hRmFLzSOW794qb5gsGnwwFwwnTaQ3HUao9aTWyPUcvw5Zb0JbT+upfGV773+WzhsGKHv8SPOrb
UH7001nun79jTMIK0EE4UlHyl5nPiOsa1sW/o2XyUeZqylNl3dQRhzZWqqW+wFXfGQqugktVZ7n7
LZOiNASSBJvjZcYiyd0cj9R6HkaWMryDDHScjC+Gsphfg01RZPSO3lOcnAA2WaheCISJXMxz3Ifj
HTofQVqAVXx/+AbZh5/lw3CP51/f/sdbqAewxCLGVl2m8MdOsu+URRd8hLmxWG69vPOI7OWrf2S7
pnLfROM6UAGJKZSk35tYFiUUWBTrQCG48DUIDWaYfYhtzzZ8TOobDRewhV4YRsGJEPCU08wgv3dF
fDlsHeFhOj3GHoyQ60HO1wYb/2pNRxEC5F75FgC8cmaI8xw9KNsejuHYj/78/xiBkBGqQLl41IS5
okmqANyi1AHApqHDCJbnhaKdDiMGtxS5UJzSU+N9mbe2P4cphinixQNqzZ5byQPRoBBdh3iWwCIA
p+E7SowAD+7v+ML5RNKVJCSDI//qSaP7CWLaE6Y0eFJuoEJwjYAwQKbbybmEcksTeKcjfkVMO69H
JE6g/ViV0N1TeRM22IO1TnpnJ87E8k0DJ5IWUB71QHxrBe7dQBLmmXBvEJRFVgQUDJXAUV+DBthU
bHciOe8SuIldAkxJ5t+qTXgPFW2EIXH+ZCIKvhJxFEAASLfArhg8Hb0ee1ly2wAxjNkZOUhdAAVO
8RdnPfAfEskzzw2lPU8zQ0Fx9xU3cRXzHRbpdYmoDCnWzyjpnYCjzuf3BF9tLLs3G3lCmKTy1GNL
RZ42350EWQieIzyV9qGT95HDMQ7rPr0pTTBwCkmGOIyy649rxAZAKZfAz1KHeKy3PfzlwHJqbhbH
WMcZtMwG6B6hnx79uCyRg5aOedOYkSML2AaxPWuTZ5XAGt7JXEVuE0Cx+DF2mQukcYEyjP0eT2as
NkSoWHOfo7l04WyrSKN9jysEFeSyE+8VTnQxaGpkR/ftf21u/u9Dg9uEmU1n8g7qSmINlz/vrlOA
jc9PnsbIzvUOW3wh2JthJSAkoXdRRU8cMsA0X19mjI/gWPdNt7lk2Aj4T4lCq/JYb0kYHjfb/rML
plgNPslzAhuLeSweYau3hB9XHk76PFoEFs4+iZLYW2zeOGV6syNiLep8WcBmD4pb8F1IYB7qj6sa
/gm5xoX3r8hzhRbSxIJSAf4p1hXJzcRaeHXs9U/kodwYtPPiQC0krOeJkHmkiWVvwvlgDbGEhl3j
sYxPp1hopCm+ghDN1y0QIUgG7Aw6MKniVSAvErFpsckWPg76HFA8JrRYe6YpATE/OQN9EozHilst
wB26ezZSMfESLg67b4gdFuh8SOmAG+aM8TbYHa6zWcYfQJAQzR32Q/h64ypIrHTMib0x8R7w6b6V
PKBBoxuAhzH66/UOfJqU4Qonn+yYyE8ZpqJ7jONJuIEo0jtJtwEiSvvL6I99h7AW+ELyeeH3XGgz
ZONrMssDVE1DjxsulH02KsUWfepR/DGe81JzzYMj3kIc8ybWzzuEPj7tbExNS+mrZq3VAudmanbe
gIEay3mMbkEbdeVsVV502Atg3aU7svsgLgB56uBa4JD+N+xUwWi4mL3d5mD4YyDyLLP26Y2sGKQo
Ym3ooK2GnTKr/2MQnWFHJsU0DIaM9o1x3t0FpX1DdEVyDJwAaQgyzWWIYRifnWrkt98+e3xFTiQG
ex+aFnLsegecmwUkpuvnKZpgQZpMu77j97n8GNkgRA8Vna1bdTBwlaAv2U9NfsF/kY2Ggk58aKZc
MmwsO2J+T5cU4zvDiYWFh8M0dp+O+m2fPeW47FKEeB6bNI9FlF2BSzZs7FTosPCLrgQV0SRIpbje
/1v/MmwUXDvS4GdnmiHLYw+TShkVMd4CTBa7GaijTqByYRwsgVNMfP865GthFLx0Jll2xAYD8LWH
MEAvW/64BFdj9+MQbOXySifwWtwuWTXNg9u/Zf6/rnf343DDagReCZbNLZEo2Pto8Ojo1ckkvQfs
duZ83KXJ3kj03+QmVEEGl0dAQjKJqTewW+tSakON6czviHUnccYhMe4x0ugtYqytuScexgvi61Ki
SPcdC8eTo/bJ1uI4Hgxov2ScTVIBd6LWn+4oE6+aXPtwbFAuhIpRGzG0YLdY7nFS4hZ3cwWRCkGM
jw61Iy0Xw9nmCsYhzGpo7QzSudMWHgj0GXJK/gOfz5tZzhBJeXD/2yDi9o2mAbI+pl5vPp0YfFDG
h/R+KmKHFu+tq/QVk6s2+7+8W0lawPuLYg7gPo79rgjQj+kP3vrs9VWNbE3p8kbyGHuTtYUnEnPS
GSVyFjLp3ZB4LY62ePXVYtz6p9NLEbBqlkZ0SKakPKcY6EO5pD+tvKARsW3y3OPV64XdeJFCfsQa
ik15gr8Cs1NQSWkinYvLmEQsQuMGCK+LbmazsSTPWSPVI2cz2bYgTRYDYAhUa24W0T5BZ6PgFzvi
B3THO4bg4yYLnt4hS3n154yT+OaywTmp8CCFTnzjvE2JSEm7XRs1KgZk2C5ITywA8p5IkBAzWxYo
W6LkyMtbcXZDlOH0+6RSSxgRjW7A0boOuQg49zIKFSD01JnO76O5P3XciUOvS5ItL/8dTCRSJv7g
KlJ2pttRpeNvBuFqI/Lo5x8RkQEZH9R5fHOxZYqnCxm3yU1aGwgcXEqLkJZB+JSff6hL92B+gLEa
eGjIl66BHsOopGPBKbyB0glLFLqKSTdGTA7/V7qTBeo16FL8YfVPAL+7bAMxT61ALHxvB6IAVQgH
GKEKy9Z0DCQPM8Lvxmc07fz9uYwWxKPq2uuiaVnXkKdvB8aD2yWVAwZ15OkwjVnC/xnDqgBR5TwQ
d73+szOnZFDeVDoxweOFkiCco/Fz2IOKAt8ygFM52mt3OIBEOatTT2J3ywQNYBarFClzQIge2nG9
CbAttVWWLXqAWz8KWTUgmlDXuMGCNyq2Ms+bVB+FZZWMq+TwmdGL09FjqLoJ15MC7ZvHTFRuqtx2
8X+c4gLY6eOGS5HCBD0xhkJdmHyi+5SfZEy+5mAMaD6ob8ezoMbGp3CPpaeNGZhjU+2nQABS2dU8
CiVcICZQL7g2456m0oOWfaPQl2mnNGMOlrniQbm0fXXQG7SOkQt9VlacdMo8XPiLiAPZPuQ5ZFvH
a5MNS7K4JHWaKYO06GxtlEmElAN+pORs4SEQd0+WxzGseWbNGV4Tfs1v1QOoCjgp4PV2fPrk4/AH
iDQGk+rmenw1c9CgHDNoGVVjsDEW4DrrwlQbcBT8/GHeui1cyrGAJqtISOkLprOAuh9Gwe+JsDKE
F9Po5sCX+wD2w+D2D43XgAmebVLMUuZwCgGwCIfWGQeaJ3WpEZGHuz4lQHu0mfD2bIN7j2JL64v4
iewa6AbFeL9aBIYHe63W4shn2AHRsBx+CJ0GmMZjKn2jbANfq3NMQwtZsjl50rdsI6nnmaTTkfqP
V3aFRNbuQ62EOvIOKLikR6SenxxjytQDnX3DLfCB41yIzRl7Jp5C5HmT2/MKrhT45XiDwQhjBwG9
3MrUh6AS6k6BG5Ha7MEfVDNm/kLceg6bRq29a8gEhMmjRORIwfvzaGF6xcoXlafq2VOeW3oMRfEG
MoRvP8c+Hz09rcSIFJgl+HCpiGi/DBsfvl3OvJee6E3PVcx6KhisanCK2or02wfo40xzBdM1BtYy
EUlBH8OMcPDly7tf1aK/7eVbSsxAqhTItZKKEuOv/viwR918omsp+DMiU1CLHii1KGkWFIXBQAi+
jTFzGE+wV1nQ5gcejk6MlYSrFwMu+g1z4/CFXIEmh5oek5E5qu4DPYIxjKc2QDVGdPjHjThtu2tZ
DXXKt++Eh0mKSFJrgSVunfm+h+QyBsfBYF0T6b0kuIb7hFFPxZL0M7ZJHqc+TR5tY0cKVB5uMmhA
Zim1gmFjSE6cDoypkFEl5VdoXukGQhBYc0i/gT0c3rsvTiLc7+FJCdOl26/H+IfMsZ1ljNqoe2J+
Nz0uWwE/PcWeHSPG9YM56OYMYZl1C5U/qbO7C68OZWq3Kf2dpCbdfDoOx92OZAp7WVFRvb1F9P9v
NTHghbEioAFdoJUcUjykNzC4OF7o9KlXbaqbO8uC4EUYckz9uKvCNGNLVlxo8rYGjZO3umnpimsB
p1RGxm7qTSYSysMEEywQnthbYyzRYvqr6QEOAn59wB4nYHyGA8aWTH6ENySqu1/uFwbxV72/uUVu
ENDBBBrdPXQLeqvxm5GIpKVAVWAQk/5ia39EJCzZuXrfATdGhbo3sLM8XwKhbFIPOB+jB9ErosFa
wDI6LrFXfa9eUoDYQ5XiKbT9BPCjT3/MzS9iqo/pCxwy1IsWq3XMXSOZiYqAcsoHiOaIOtEBc26r
ZEHgKjsHJSU/hEuSt8u5V6c63/IwlZSwH/6D+dtGVqLUrd35Z9nmY5zECi3uUn1xWqllg6GvV4b3
IZUdNTS0tcmRBwGYYpSucZ3CK5qz+e0SuRFRn0GinnI2xx64O2cI/5MjMe1iO+jRb1PCyNZQeLHd
oxPiDMGq4OxOqgiIMSMziiMGuBGLyf1XPfQTH4z4PuO9OucclPeAmwbTvbdw9dszXMyZULDQsUdU
1PYvVHO+N735hCYvLvjpHMAwHxyNtBofuH6kXdFCE6DMQUm1l7btH8DPCJ9H+ioHBZWDjP1eMeks
GMp5GINnMIyZtbfpBChPNyoCapPukI5iU+WoB3Cbg9gHkxBwqvSzzfvh1dEDXXVr2E5KJ6wmrZOu
uvhQZFbPmV0wZ9d2fJzAW/5OF3jltxOwTRyvmD7lW5MzqHMp8H4tE4z6H5VqnaOt5beA98qAmmtx
CSCbHye3r+809KHuNfqPqN5vdp9ETMF76X2nra7dpbmdmOytkrIAjr2zxRAXyKh9TCjGijvTbC9f
GS/2rut0B6kVUfsMNeqCfZq5yJtfj4GFJxMC9sYQrQG42Dfa3XWzb8Eo7Ve3TjG4rhcWpKPQxqDs
4NUNXXP81uC786tt+M6/ENLOUdH92oF5QjvXeUYM7hBBNk8QlKJn3kouyLgnVQd9+74OTaE2O9Dj
7APT8utFuM+wCAGdta7B5+mX41oZ3Fg8O995dqpz2H6GJWeo5RMiYdbCHVgoEW8JPOn9N6zF1rAc
495wZJho4RaA653dNTu1wa17tsMX28f8Mm4nj+gNmjE4bv3aoOIbPTot/+6o+onGuJ4agxekhndw
LDqnW1DMDay/S/9h+XfC0V66fg1aMAnjiq16+Uqgi1uqufP3bd8pA9QM+P+dLP9JedLST3ROD++7
DwoSBC2NpqL8u2Pda+kzBoJAo7bL3JoZxNUOzVdYLwOmE5Yy8jY9b5cL0m6qlgGZe99yvxff+QQN
y//kDxqVcQUm+dIYSDE7nF0+gR02LY1J4g15M5+Vq+99sWN7q/0lxEi/Ihb8jZyUH1Ft9BvIDUTY
oSxb3ef20weKQBoAkvrCxSfjk/KSx/75wWh8X/PsNvZg+jZvYrJhMELx6p1mt8Sh0mJqi9+Mbz7U
gl07efftCp8F1UzL0X3nfaf8lum1/cbdLVvYuGxH3Cqbk64jLnO1sKlr8dNvZ9dJo/9hIvDI4Skt
9apJ7uNlcv+QmF0fopp95iwpcCnsrpMtMAQfGheZydZB9mSMIPk3+y1LMYatDeojnjx2s1unDt1O
OZP6S19f/hcvXWZ7IWWZM0GDHpHNMd6lNsrGi/9gTeUfVOYpdG+7f0JochozGD/XvGcDVo97YXmg
a7jqV83DYqmE8djmJhSry0F/G953G7YbHgZ1jb3eAdDtkBC8+qc59+22pxN5ofWIUFI21CNp+hcG
kLNb95jLXCnHcgGhlbBvW/615pVPr4kxiKUefB9kgTwNGA7CpGObx5zR4Wp7DAfwkHhZ6oKTKvau
YrzoFVePv7JANnTTp7beHvSO2eUTFqN3hk5feee6iCzrb+8Eklh426tfltHBiBa2MmH2PvT3K5OG
j0fAny6WXxzoduo+AjzdGRo7GXtyHIIo7Ia7sByUo/rBP1Y+kKFVhk9cY/ZRibGx6dkHXWIqi89r
eD126qBt7wZ7pXuGWLU+2PQcYuZAQTt4IvQImmCi5TwcL1gtrvnvrO5oi90Xg82ghqkjOsv7Rbc6
h3/HF8YsXpsBXX6EecCmgPfpQpc4OODTU4atzJgeesb0+vVRd5QhtADz7RlwW21AgrKtCkQ6V1U7
anNzwmKnhb+grkhMsLwbkpCmX979S9N/nrSBANzyjgxQWjAWAn6nboTNdrAn+KqYntvBg4lQ/0Zt
9/VPaAP3HZPK2zu3QoKZHg1tHPxFdjsFZ7ShExv6j0ee8kcXoz1DqcpvroyP73zZeCwnvDTInQt3
Vfj8dtp8ZTP64DXx8Wu2v3sErZpfOOFi75tlSOjh4x5cjsFpl79YrW//YvtvAyhOW01N1mzDCvem
v38H+yJqn6OW6b9e4QXbTX0czv8dP16BtbHavtx7NjoJoib2DqYorcnexs+tLwplnD3dfbf1cv92
ASMZWnVslrt+x8fzoGLwzjxZSZH9JR1Ga8pnAc4YPjEDpmcT3xpQJL18DLiSKanZ7gAyK9lLhPh+
gfAuHDlghd8InBgE/lfF/I+lM+tSVUuC8C9yLcUBeGUeFUQc6sWlRwUVFQecfn1/6e0+3dX31rFK
gb1zZ0ZGRKbAN1kfwG8/gfA/BM3KXxsgVHoAYMTtLIlUNzL+NYtkIWO7v/aQlWvoUNapAJiwmUvj
rKb9eRvm+nQI8QMWLfKWEo3qkMEwcCzI0BZfxh4uIBKSPz7TPrO4PhEfkw1JFdSKMTmbzYRowtyB
3oIvjIOHhWLr7DlDz7dbBpUpCeOJMdUa9T3sj+TuTZyTvS4QdY/7J2OMbJj+DwXFSFqrdM8zdEUT
2kLVdrfrrWtoMzvok5qN+Svi95Cak1kyFTkLVB+Gkw777oLZV2YNwwaXXkpvcc/dVWnGSHHBc5uG
G9HKAVzpnBB0T+EMWr47Y/wzbdbRFRqAaC+uVImkxyvoLsFQknH3PnffY3f7RlyOtCHBIQmkCCZd
h9cN/5sTyPfHn8X2VRv/mF8shTikUZJPcLU97m4JZplqpGNiSaPrOGM/L8ei3KMe468FIwAMt+jL
FQ+bdS8uSb+5sJRAeL0aEDxaeQ8Rtgvv4oR6fwAw/MGs2oGTq21E8jwu0sJY90O6isYECWl/fMbR
0mpgQ9VwjWdRCYYCY0vKswDqa2DuQhnILJQZwJVou4VmVsRHc+khuWXqOjoVD1SUaxAs3x1vW2N/
O+Mn+c9xxNgpUj9HcB6yf6rauQVwefRo0tNkt9RFummPwS/AI3DbD3fZZcTNhDPyL9m+PSgvug3/
BLSd/gLKQSATSbkyFJcewM40ZNsgeQMJBArgO0hOYpzpq9yaaiYVNRXUR5pEmDACJy4X9Bw7Bs3y
6eY+e3nUy17OQQL2cdtqSD/N/Wi3PFGuiWrzt2vEiTxNp2UUzt8OYE5Djk9PG6oucynkSK2RJ4Qb
5RhPN8stpfx/uF/J9mpDfPmaQzuHcg3sfJlpNsXXCYkE5FoYviIQYZp2F+LqwiTPF6nL5sHIoBSY
mK4cTVawNZPe10sCeQ/a0o7ei+4ynAx2oXcl68xkhA/8QY+hKfPB0cOckiacUkF3JiPnCmyaytlz
KzVRzcCTjI64sBuZwWlpSGwhLE5ptCS7nz+0IMDz+DXFDcPYh3/cpyOfF7ZHE2zSTVAU0g0TcOCy
RjDEFI4x5d68ZcQT7Con+Os48QaUEWKOKJfwbY8R041aRoeAeHVHmMORqgtxavoZczVIeHfcG1ze
qcs/xtdpBwc/npLacO9N4ChZOXqi4zYtDrhi/E6ROOXAEWMZlABOCBymJlRx1CwMIgaSNQWhZNHS
9hDJ2eIpK8amFyiql/S4hhuzA9W34e9EAJbANe0R99mESeLBvtTuLNR9G0/JxTysGCFSW98MXFUF
TFPiadqElwlU7+IJXwSS6pDBCsLZySCgUCbRl6Ss8+hV3YZDV9R2tkEgZ70wHCPq0lIVtZbMUobq
IfQc2tw7CiRlDPHcaF3BonZCBYOmehcQ9oNQTVACnoP4O80PPujQydZOwwac/mEVbeO0ZtFcKasM
oLJ+gn3y3oHQtHd6eEFbGZkmTSvnk7EeKe7cCjssTB3f2Fk+MBuk2WgtnnC+OugC1coSJyQNB5bF
inZ2fsEGDhwRka8XrARHl+GcMyRQzPKADhCW9o+o0LS5Z5hi02wVwvdhq1xYIhTw0i26zpa4p9C4
7hknbOu2ypiLen2859FZXp1zy6kernJ1Lj33iuUzQk7VVs9Oia3M0tNO/u3pfQuPgoV8/t4DhNGW
5uni3QeYbgbtrq+Nr12PCqTI+NJ6u4ePe3v56sWU99MwZncf9HY+LndoeQl0yo2nAxsIx2C4r9Xw
AMG7FXX97qiFTG6AocRkGRXJ/Ykjh+5dpu9okCohVevZ/m6P2eNpS0U4GN798xRfn6wJDpPjGPFy
NymY5UrKu8/us1NIutbG0jV5fACEy7TLD+0zfKinvZSs/LCFiFKm1F5Upm8kLj3v6arMvNJmz21v
/UDDeIWRYvK5+S/03ONoSemEze3T4Y4/c5JgEuJOfM6vIaSoJXyE+V431cIdpJQMzhUr9z1qmJWQ
INqAOW1LaLBHeu8GXUvp9/wU5tQ8W24EoMHtiI8z4jCHVg4QLc4fRgP4RVTCEDsW22CCzT18HKwN
zEU25v4fdUi6U1HY7/pCQYd41jJAPaF4A4i9YctDiCltUH0S0qPo0v9WTyKXDM8BpABy5ciTCWvd
hBPYTb3TKMAuDn8+rFKImQ78P9JkQzL2IZo8jJmtH/cbR5MwM8ngt5AVCs1gUluGWFKoW4ctnKlQ
lWZrih2goyFFxcABpY+hLURdC6wP5AkVHXaJJFFbBm6hsGFWL3PUMoJs69e1XIZ52l/s6MbZwm5k
9Odi27+TdqCfGi3kmKdJKBJcU5gH4RQ6BXwC1VIArugL5A+kLel9Jl1IcEzER0CYtNFEdiVjyxRv
tz9DcOEX0IFd0fAQno/EVgoqO/p3BAUfIUw8mC5IKTYXOz4ZkY1BAhnSFJWDgbeWbqSXtofphh4W
cB9NHx8U0ZqzwqDJTcuWAQQ2/Y5wBv/pSome4PbcJaZzY3MBiSRDi7qAdqi79Nbpn+Z0UDwgK7Vm
eoA0igSXxODYQsTKaK07UJcHPqwY18kq/+K8StDdTPsTOt95h2mXzOypmCxAIGBEZo1KlzyQLIKl
YyH9+/50EGzABj3UOQevUuBx3njecL1uY+l9y3zwcMoFbACkwGeZSEd4O61hQgZBcj2b/xArLRhb
fOP3elhYpF/agSRvgHFksviizKhYYLoc/YXA+6BkmRzoXLS7CR9gNrus8c0dC5oWjAf8FXJyiGNf
pwDH/c1cYPokmYFDcLgynRguY7YcA2QM0qd/kCqtGLeycmlUCX6lTwrOzQB5y1SLi91SdZrSWY6J
QHAUeA/O3ifbJpCdf97U2CuVNI/ip/MylYGF4o/8nnBLHodVmE/ZQivh1SNBR6hxwLBn2vYfs1Ne
9d3D01Fw7mJJM1GXEgyzuujiwEnogCSDZ9zc48BtHZHicGZ2oFf8y7MbeRkZZG13nv674xBfZW7Z
x0M2R2eAc4ZDFtYMrhw8CDN4jINHLMklpBC6pOChyMA2rcaWDijZBnm2UHWzircApnMOw5l9gOn+
06sLQ3qX9q3uZBNCp21LOgY4jEpFXDZBmneWCgvI/rSRw3ihcAF5K/xQaNlcgHWRVrGYJa96sOlh
X6W/dxLxsSSPLIcNjbxiBaVjuS0ZOMpL+YQaULIklkqbL6xo2B5B8BZ2iiQPqU4HBVhP0tO9JQDo
3+Pt31CsINn/8YR164We6EE+83i7S7C0hR4xOAD5dAf2nzHoO1oL7/L3fPm3R1JCLTAvQNcZlFpu
G68NVGRd8Vj39FhN1eBBrYu9BnI3KD0nR0fXC7hHBoHdlYJ5lo+FGDZxPZPHS0V83dsvJNZ6Xs0e
+Ny2QAt8SkkF7OnlNWADaZEvGdEMOnQZEVaV8PBXA2XqgindUhCWojHOiDdo94ghNRPaJaMljpq3
MYmiNl/OoR6bBatfesfpwN6w6ZBLz6B6uRlpC2R+1gt2+o6k+ycLXGoDNI14ycMWyuHhESyFvMUt
73M6wNCyRNAFO5ueyXGP0SZUvYw9xLFhM5aEx2Xp4A1eTmWYrC4LukAwxVkyPyWVJLnYMC/NdglR
g5SvZ0AHQv2HrAwSOG0ISHfQzxonUSYNU6XpObERco0eg/zqkvZ2+CR9n/OZiPI/ON622e2Mn2YX
kxaTEEbgsjQpvyOSJ9XogH62qPspZRVOOJ6TeicTunDw9/p29+7sM8YkhnX8Crr/rn3nAcY21uEs
e4qHfO+MZY3m3H3O78l3DiITFQ+jr9pP3AJD5o2QuTC9Inh9oNe352rQSgbpKxrADAmqVemRBiBw
OwcnKBsh6UJ0xZsxvK8Hqow9OZBfEB5whTNfzPTw7n4rvTdmKwVGjQgKT1de0UD19i6FW/A+GCak
Hf+06o4u0wuSfjCQMelMbw/yRf6rZsXVfEZarLAmYQ+BlFSA4OqocSugcLPKWzB/kVZPD1Er4xMc
p4Slk5ir08FCggyJt0+KKMYpalwOF0VCSxOWzTP4VA4e4EpY5cExavxz/gD0Hn6hpAYcW6UHUspe
qEYDOq7naeUVcwCws1eMy6wGCSShWpC/DFItEGBLc54gml6Z4n4DxJpDLqFgRwt+bdnt1SEvx2Rj
x83TVcLdg6EOEL77yQUOJ5dsNm4x7oKUD89DNaUFVn7NR/wpoZqrQZk20dUhhQcIa2WHnDfEk9W7
vEl4zZJuIp4MXjnfj+9BPznbHUy1MTAJOvNP1krqaRVoY+kPXA7+leeFA2kPvlLPUcLBcJAu+Rke
J/kVU3NaEdjmZB9VZGEN1OSx4r9mEENXGMXE2vTh4wGT9FkwNbO1poe8ZnQJI4exFWGIWNzzrqSY
AwDZ66aOtViPKPD0qD/6NqaOcW41bPz9ZOA0ERmkB/zO2rgbRcQ8xWGRqUACd5OvF4+xNRFjRVBW
cQ6FNEKI+iRw3VE16Y8qcJhKPnSqe1XAj3T9DzTEkBWOr2wyGGIBBMMNlbLHgGdPfZnNICCgqBfn
zfnCxxG4uNdza4jkmFNFEBoG6RdDGd1smE7/tfXCXWKg3qmcg+axlnSHFKBDcswTfvr8wrPJWIYm
aGXLm3EFrji7XYA/1Tl7PT4eS+qAId3qgRRF4bZ8NvgcD7pGgRPQjA6AUWmO4ndUzisoAErX7HTc
fQJ0qDkCO0J/3ODOALVbs0h096MqaHzkampwjY+Ff8wHrMclrmWjU/BoW53weABbsTGKPDTO0usT
DfZQl0BA2ONYpX1c1nXfYrdWChijiz0Uxcce5c2FaRI+3QXY4Z3aeeAU+rJZayT77KJlDAxwl5kt
5EjBfQNO8S1BZ/j/bn4ZvWbLq9u+uii+BldbrPpG+NDQoc2pArxPpgfPlM9wPEi/5aM5rxmdCpoB
rAvmd3QcKh7qGRoYFQzWwgSpKLq4hyOR4ecpj3NqLEIVADVyxe+2qh1yguOozZHiHFLUh5hXDMw9
JWZSpk8mMj8I+7e4dtsh+nly9GJEiZ1TzzmQuLDSJpAikJNxN21R2ImIXXh+EsWp5eocxRgC2y1T
o2S8OAlsYTEsCptYj7RiqYIR8LKPx/FMoss/Hkf6y3itSXMZEdv67/it82oLU3mE1sZlt1qDUMGH
qr3GKHwrZWd71lsTFGHgZ/Xfc3ty6vQuGqK2155xaFkchhyJH+iuEJFS/O+3B1sJkcMcYVXcPRmC
QmfTfjrvf/hCQLYrHH4w4NVI7szD26qHYo9If8Ss0QGJJJeOM7WMNkZSRPWaP7bQ7qvgRGDQRRWK
olX+8CFSbl7OpZ1dHtsZ7uW6+iuR7HFXOIFF/SLUIiolZXbMOOQEo5GsQywkdRiRIc1VxpO4vA2/
5eOpCSgZLyDpD/gneXeoDPVWFFPtUAy1eQvix4PycIC7+WBGwLmPGJmwfm4ZKR7e4t/78gvqmOeM
gxs4KAotrD3WZ4xqztuWJd/niAzboAO61UmK2T3AdGba2MruHd1tXDtjeiBiKrmcLcOGICRPBiOq
Xc78i2GJsShlEvpeWRyWNnwjq2LKCqNl0KY7vdkN54MQL+Rwbx2gAld/e+dZ+FyOi7x1zXtzOxX0
fCe4FrRZXL7Pakiqv5uJEoknxwAnqx2W3Er+or2WJ3vjDtFlr5FtsL5YSuy8m1tCPpNHwdctK4Z/
kh/lN9BLQ3TD0JbyD6rLtnbrP+FxKjMl5LJ66yNYEV6o1jkXymLpP6xP0Puj2sa9CVoaZSUs3VF3
i7X0BIkzIiJtLm5p9MZ71CaFxdyfAePEyrgVyasLq6YQonyhpkZtMAJ8dtDlyyurYBCiffIoPypS
TsZ1oRPtmCWZNWkIL5AVp1utjbDf+Dm+B4QLynr1EU0ZPW4Ur5JXRDivzR7pld9O393ljmENyoQ2
woiII/FRhVnMZ1Qsbf6J+mRUdVqx/no86H3NOzUzVG0k+tiG6D5vnFXueUtlznaQPBkTeIDCrs+a
e8sGW1fuIS4YgMUm5OYK2EPonpw2XAM3Wj5XJfPfkFNA3WKGA44r3EhXGT4IHZCi71YzF79Y8bBi
sQRvvv2dQmZnN93iVkJ4YG0cM405P8AEf3zpYs1EIaatnxjqFCP2LtAbmZiJHb8pK0DUBDfz5V+s
JlvOiHx/XAaBCK/asWgjLmudK21tDvmeIHZPnsPT5uXDJrBRLZvqhhFCa2qlTJiTWM1RdHKAy+P7
FaCbZsJ8HiC95T8hlkktStZjn907rACTNc6NI4QdwNfBxHprQqXFnIeIp0U6XNqP+JGTR/K0aC2T
iNbmko7jEUvXC8Ga3HjJPDOZRSlqRQW4uyZ/RuMNw5+Aw6P+zOBnUZQUDs9kPQDYYyI6USbGrH5U
OCDlVod++bjI5IKVgg+vmcVMxCBk0xB20N7j3k+PYFhSVeMwyPyubtKa6EkdS+TmuRLBlRlVAn/q
PwbnEdz+ShjFPGJCtPPIxQZpS0DEc4a/Ju/rEfqJPh1Ca4+ivSL9X44vvGvXfyPOlVvHPQjbLCCS
LC4OUMbjWJEnNXqNKu4SDQCHGU6sF90nIMryYbVBJFoa79Wqbdwz7AhAJ5l3YdWTRyRGgDLesIy1
IQOe5HbBmG3BI0cQ4t4zIC2PvUkUJl6GrUQG/bIruAtqshzyDgCPuuh8R9dZZ0FmZgghsbFvEzq4
YvDlj2LgEFkGolLQGKcG3/C/aUGQ3XsA02Ij1JhXW9CPb+WArUCYqSY3BPgwbh0ykC7dVps2OOH+
yRdlVOxp+agmXHIxgcdEOceLLC6tgU9aj8UtHnVUM7qLsn56R7H7T3xySZYQ+Y81iIoqo7gJr+YT
mQSorDzRnMmLaS/s4enEgWKVmAduWALdBcW46H1s5SK8bDYnT4j+iegFjGT79JJEjNs8dqm3Ml3X
HZ/Av+glwumkFmYVB15uG3y/dMZGgt8qqDQMLTiqgZ3828KUPNPvG0JRxqQTG0e8U75MHoDPvcxL
Gs9xA5AjTEnONJQPKE3ExdZt+ziK/RpfyIRhAfKh0gyPUIRkixnNP1wjaHc0cKSlJWluphcP5V32
MuHZbX4k94zS721+P4JS4nlGI4jX4s1kjktcgN3xE7fViz8MwP8EpfJYtASJDv2bDuGiQ2MU7VIE
C7d1BEY7TiIaYYgbAPdh3uMFkwN+CRsL3R3SRFOgU4SPdw+kiZoV7iNEKpCZYMroMaEOB9qMLc1f
T1jZ9FoOwZOshssighO7N6oPUxviz1V42LfKJBL0ov0CvQtmDbTK9HiGw5dN/Q2dHkdYHTW4I1Q6
dCw7pn6fHVoaieBcN9qysFJbOgZfllAraSmywiFLef0kLS98zjStcwFh+TTY9JCr/+xH5MwEBqQu
XwOaof/LhsNo1vlDHDbkloOqmLT96zjvY2u3EGvOjSC7nJ8M8SMooKxhANTwrVp2OV4MEZ3wXYhC
N9OTJSbD6x8yHah3YHaJLKHggvnOriU79Msvw2ONP2G9pw+kR5DnBB2o+Z2W+JyiRMK5XYgJAI8g
B94Q+7jKwBedUSQL4oDIDqpY3NjwTqQvpFUWd9LhNG6MzOLctYeDOcbvlGC0lF4zJsCJKoaFz9uA
huamsJrL6YJFKyHOA+umz4ohLkYYy7PzOBluAtcE/i1WbTKTVXAlE6cFCdJIdSFpI6CNRx0Lg0fm
lFM7yTh2hp/vh3Nh8zUmXDIYg8T+nP8FZjMRQvDJ0qGmQ3fPM1E80cK0+AAitvkGskbBs64LE9gy
nEIb/9hOufiDDrKiH2ldwk80PJ3oDIJaPmK0NGQO6GOAPrCBurgHi0ED/pgW6K9DxQHFGUrSTTbw
e9xUsjELYROicTCcqmusWwbiGxNSrDQSrgvZzXKSSMe/aFn0p2z7g2qfhYmhSTyEssE/fBGZ5SiP
cJ77tXG30qdk65Oos0hSSPMUivxh1m9pHk9M/fvdlPi+whaBRiEMeA8WFS1UdFehynY3CcP43Uk3
gEW9e+aslf0oBQmUt3+bCBF5DK1gpZXWSrihbdJA7OXIiEklb1iyQESlDzfwoLdP7XcQJR+EBQQD
cCZiFOkRnR6HIChmjixkepDcwFq4kDs0Vsg4OEFlQwtmKCuY5fNvYdP2F1KjxDKat8Q527DLD6FP
eu/0KUVN5qG7IprBYQBORifhkbJg/szRRKYAuRLcCiqrKbIx8d1heruHEtU0xfuIHB1VkPQHdyRZ
NAQA4IF5GaOIvx0JB6TIza6VwP/Fj0AmkWFQCI0Dmyvl7KB8hcVMw+DO4/jsLQTp9BYSaIHjvSnN
S7md/7+r/wFetqmNYE/DAJa+91nsOAEk0fWfHVAddmaYm0eMZqDFu9kNWzQbf2STRsNH5GdihypB
LcW5EqQeqm5u2xTfKNqGRMqjNVizM4iWLlC8d4NH2xoQqImu+FaKPVekZTMICCv6KzTif5A5vk/E
4pP7MguNCKqOwk96B4E/3aTvhCJYZzKAGPXC0g7EbmFpMgD1bAcrG/KJS6v/GY7Hh7VYwFMxu2fj
onCsDinPAlYkYAVdcTjsTMcAM5nOmbwocrCNipTA5PPPbvbtg/26mMJtpHHKagz5xARtkmqermjJ
iRS43LviGEYvZtZFjyOMmuxskgBoSB3UqGHEHfdaXUi1xmHBdDo+hm3U9thllhKECjFkM5BZQjMX
u610x6YH6jKHiidtDqloWZ6SJl0oQsj9aPS+iLpTsFPR5tyDzUA8GHgFDGT6Igx9n0/5wBFUT+iU
vgYdRoEks1BdHHILE6Yv1UWQk/405qrCsGCVBcfRrtpKi52SUJTIVcTQnKeBkfKcowveuGUjHBav
9S9O5AXO5pg2AScuIhfuPZfYkVsgdoMc33KmhHCvSXo4Y1woQmwbVIcR2jUqaQ4gFi9Pnw+zGoqb
+8v60vwa4MMxTVteL71Z77nKOL+AqRMuQiHmnnO56GX0RHlwXuq+SQaenuOdV9m4mSGSmqNZRs2G
2NGEIextXoXhgd1DSUTLjafwTnyFabW9V2IcXw3kyOybFQ0M6dEzc3iZPx3rT3NF+cb0Zu+P5BkC
gTgJvK8WB/KGOywNJlZQ0zHy3Q5rEHmHQPOCY5JrHJ+iOMQIA34tZlRo8BAPIdTgzqj2i/J8gY08
gbHGF5GNzq/DD/mqinsaEgU88uBhz+cOrnIyoZ0zonSt1CTR6NoH74Z4ifbNB/bVjx+fEeVAIyAS
aCiYOndo3hzpLIOU7RfIgWLikStMkPeOZNfl/OThYqNBUcA0YhgVH/y2AhJ89PU7kdxfUQljwINs
AbxDqiNAas7dl4U9PElkYUDomqHQWHJKkS2F1zXCKygKgxg2QZfnZVkcWuneIkAw7+yUIEFl36mq
CQ2MMzTObZhFWMsly7b1T/ykZD+uMuqxdKpOQm+HfESST9IPi6SK7sy8iqYXodyEygfJBUxzwh1D
D9oTjsYUec9dVGShTnuWoxT8QiN5wXiaTmuW3UfkH/snHVZXjcUbsQc5OsEEEX37h7EjkYuZ2yK6
4xpIEivrUrqXQotbkGKtFLhdAYcAarKbQ+8SwYT4qKEfkKoFpqdAV7dtRlsKhwrKcBylhhUjL2Fg
XcFZgXIM/e/asWr7nd6drWpj/zejVugh1zZEWxg7Dfy80tH8NzMPzZ4vg2CWzqz977rnh3kydCAC
0ClE1EwhjqgGyJzq9fif++QArIaLg5dnNNokzxRRwHTKk+BZOJgxxNIbk9YzeQ7pFV4FDMedw2za
4L1Kn4wHGX2haMD7QjTAxYBFLLEIURk1ZZOKU7qD1kgnZeC8V2ZOy4i5IysaVDC6aILrhox2w8mW
9YP1s0vPLiLQFCTVfhHAsvIRfeGcgHaYlAZ3Pez/e/8gL5pDsV1cQfHP8NvOaKvnQj/EBgIG3lOj
qrkwx53qgtnKLJd9Iuo7eBfSUM75kGQEyphGDbYw1Gsyi221sM/TaHEYa0b3Qwh+/YuS1jYRmS6n
NUJZFoVUc5VZ96F6WH3rQeOa1jI7lme8gnNzm5posGu7trcJI5WM8ZsaG59JFNA9H4TfEXFKhIAo
yC084mg1MrdOnFCPPgJQkjZu4IGjX0hCETa7TJeZTXys1BiU48FK51tL6FcigyZpJIkjE5Y2/j9c
kaiXaDQLYkIsY3V7xK+UEJlRmNqYKyMkHieqmZwil6NCt7Fcg4vnYanEM4QoSVkj1XG/5IfB5tjZ
CAc+bmzFijnyu9DyxocRjMf1X4yTAoQzNIQeegKBOBrjO5puBuPNRrJ9WqSzFIElGWztz7lPYZmT
j0/jOZRickORbT/S5xgwRBxyMk4d5IYxNq0jiyY752IGKSPPWJCblHbaEZEkYhyIBL2UNFVlbcaD
FRywatIL4Hb5kyrDGxeoHx0IqkUKDzfdINgOyaCfN4u23EEBDVoi+6PIStvULkiUgQAEz8WolZMW
DGSI0k5q8vbfMp/HvRu+faSaUspBoaDIktWF9YwIYxBf5pSA2giDi19vT27DXY4SE5kaMO7OQzcI
4SFA73S1w5QUcoPnHrQSQiJtteVcUkPhTnwEKNHM3l0KQDF+O8NV4KVlVOym8XFYn8w/Lvri7Tlt
72RdrfQ2HZAaD4wBm2cfJf80q4iRr1qYpCfujHOQniVoXVszVLZk2xqqK5otEE5PGA8JtUusIfuw
IrhuEp6fkVtDKnCOacBf8LKE+8GEF9wZnuZnxMwculyOCM1pFlqVR5q86O4EDLDRGe24CtJkdVG5
ArRIUCuNJsFrmqyK1LrCoIcvh2mP1H64wFeKwYVUknDOMEeh0MrI+JTxJsXTCKRgCPTCheJCBZ9n
wm23HqJ+3nnguThvutQjsvWx5OqTd7+IuMBDpAXDhz0TGhtyMxrtUCvGWSacYlrFAZJpsQ7nYhkr
8nAwTuOoqE3x18GbBH9pdPGwRajzwljZobOzREtaupysoJMH9+61Iv5V974U9FGFLb8MgV6mH/PI
aSlMPIp1USKD0u+w9oKhRkgaUEOdC6jQHTxpJxqUvGgxG1juVkt8lPAuFGOxYYbS2om5WpJfCBle
GJa4/Yvc8GA+ydeQqT/d5/gBb4DzEr9Xm0IcT4qrhXMCkMrTYAYQhxIZE1U1+t1SkgcyfWDFF1xQ
zhmOOjH+QMGGYYvm4B0IpFvFh61J8nRzOSvPNl6Aksz1qPdPow9f8aGhU+S6C55ElpHRIw6WOTeu
AXYqmJ4aSKZFgnCaLCR6kjBMwWPCp8XhQAxQrT5ZBdku9YvwdbHwueMfDNlLah7hZAgRWpDUsFdZ
nIlUR5RGpxFG7wLj77iMX3ahENFIfohZCfHUGFczuEe2zfIlSaKFzhuzPshGd5ud3LWfkw7OLapY
2aDzbyUbbgef7WUytsL+z5T7AC1QCJqIHJ9EGViC2wy7R34TtROHc4Nb/QbfL7KHzmj6gOTRZeol
d3NHYVOlGpAjq5qWmHH+E+/P8gWOYz1jjDRxZvtVFoOMw5elTp7oBbIpCEvxZvNzQ99j4ohhQEsw
D0F6xV7zFFKpm+BEADQidGbLDmd9RIUgrpaJfYJu/uCzAIoMXAl9kaZXMupYIcawXr0Q7PpHNctJ
/Q/2AGcqKgFpNxXrzQnZfsirCEfzF1uSwAbSJJZaf/qcwm+4/sPMYM7tSjOEc8KSIH3idgiHhcOU
nBBy8NlH5jOfs4WgzIjbq6xIUqNWShbMGqCCAnxjz9LAEOIZECb2AiiMiSSBata2MoGv3mD+Qhhz
F0TQWdvhDM8k+lCdc5RmQQZChlMToyCHSQJciEcaumjY7v8SMcM4maoM8TuZ7SQ5nc1EzlL5qCE0
TDxUiRms74BpsLCzPZQkwb/tYOP2bZcqC6cQeBhEVx59C/jH4rgVYI4dlLTPDmtbdLOcHpIUAwxj
JBfDUcNmjA0eNiF84Iuh3TjDyKqnrBpOjwy0C0DJ5MQ1Nacw+8DIYOZcE8uYTb0DtJHU8+2QhaK/
iFhAkP3ZxjJvS8YVkNhSyvFRpHME5GaBonHj3TRtOed/UxC+jNQGxyBvSpJKIRFAMmEOeLsi06/x
3ECeGFBV2asb+4xf5aKSwuuT+8gFE1VYvYcfD5DbRM2GHYQVReLmfweG7IzxcGzgsZuLgOvIpAqH
IIYswV6dh6vVB8jInoFbzkhxCSR2dgB/XL1oMAA7UAVglDj1xF0Di4DRyP96hnNFko9bMDJEm3qL
NdfYf4AOI9KHU04KAdbds3E9wKQyDospJ/ohaZsctwSQ1pkrG0L9FrOACguD64DMjzhdUfb3fSLx
ptjxVjLh+83cT821MDCi/MLfqF5x9vFSEJVpG5IgDlARajesSLqlsf5zJChMlVjo2oqLnE0+WgyR
gsfJUzaFVyjGEphnokj30PmagxXMBtWkKu0bX79lnDfxX4tfiDK407HOchSsaj++G+smn4xiNE/G
/GrPKf9+jk0xAirdWJ+80d/T+lMzLpHe+snES2GKspw9ueEjfJ3rkvHbkKhBJ0SoDHjmcLsmYjIT
oxUAEW6PN1OZwyFGnm+d/mAXTwqWjGEBDLDEAHpvvG4+7fh4GQC5XVBzs8+f4oOPJyTjzdddx+kF
Dzqk1/hVktUddaYKMFBcMf86PZMZBtjlv0EJgkekfWwZOG8eJhDgd9zlyli/hvi2Bh8cds02r9bn
lyEC5ra5vzvL9AVxzfjqxpmC/93wggHltdGs7tNeUHajHsEIyMh/QWq6DhWTYeUFDA2oq72bc/96
hy4uUnZ/4L1M/WFWEbZYcN34fYxnWjKv7QxhVFNBcGqLyS2kQVZTji4qMGjBhEvjPAdr59gk3bNa
FQ+hpwQFx6K0R77z18s6qdZ7n9fK9kwPZ58fKojrU27swfuYDfQcv9vdfF9hd1SeF6/3X3NznvNP
0G8588ZuBzUEo7RpJZAG1Dm/XwnUjiU3pzU6wIa+qmHz5U3vVwxALq/8ZR+aAHn/y+rDmDE+tnK2
nwV3r4XL7e5DIcTEkbtHCkHbcYN+lvaN+fSx12LawF6m1v7xSM4JcdmmAiMHffFuRZ/+DsMkbJLa
uXLw38vRW/PJQU5WS4nOmn/g13AzmalrPuedUXdEI6xl4dv+YextDQsMX12AUhA1+/HkuQFKXKHM
vOeHm/92WD5lOZ6TKM+1kr/TpOGl68bg6w1crkz/XcrXVsz7eHAKOtGDNhkkU/+pM1rZ+35h3aGb
MeploNzWfePaio50YnEkJc6lz3nzsvj7/WdU+pVfaT7/omd8RjXntQjN78wziNruYx/tkfL1ArCj
g71f0249O29t94alFT0WyiFm9am0J16Kv29FtHhVv8+8vILMn/oubWy9u8Xio21WD1u9WSpkrWoA
vwQx2IBtcCAUfdjebezHSIfNjsPS7DP+DId0G5JQ/Ff5yw9L2GVtvy317l3Otubu8V3Q+HSWOnoS
yL/D62XYoTtHPrgvkVfsGDhCwcDZ8Pd3Heqi7GeMUGPKDKe3s9dM1vvL6o5UxvoCSrEvbzzSruYS
byoovjym7vLvUllKZd/KpNe0sBQJ+nuiaPMe4T7wfcT3+/DwCgbd+fU9egnXTjtRaqhwcCzp9nQx
kfuqbq+f1lb7FX1bJcc2xEcUkub1GNc0+6Il3g50DaoWyK+Ok4vq36y6N25fplVhvwLtFB5L83QI
WmXYugUtj74HelMkWf/6HUtwvGWqsLJf9n7cNuvSXqad96zcjy9XeGTXQagX9r2TnjSTZdq/MUVN
Z1Nrvtof6+xM5jaXtMNRhDkKS+UfNzsuBli3sJ9ElQCWKxdCcxNLJIzcqcrC5ZvTkw9Blr0XR1EV
1ve5b1/rYd23H5pHFGMg9FgxH+iPnHbpfw9IGd8b/ndwvrQ3jUdCrEK0qouSh8+1/Hv+64sEGThG
n2iAFAotdVLijLyKxJRWjEcr5vjakqKRlpzH2hihavdlDrq+FGvSBVKAE7+cJwySxvEHX2x33e66
6IIBag3/rBn+8WowNPcWLpcg20qmYMPH0OevQanazuvFHakltHMGBdhdzaPBvHQV84XGzz3QTbZ6
j/GdDv3qtEKx97tqg4BfW8xL70U1U3pQJhY3Kzoh96khjbZmmjFgh7ovVAqeOiBn1rd5cF+SrlgL
sVhX96ThUpri7kqRkg5oMS4eD80olpb1KR0ytfv6ZRx/tqbPvIKIUVDQiCw4+Fg6c1Zx8l7RKlk6
CYJsnKWwvVExVO7Y4+1RBj9rF6cwzsxMeqKIRB5pPOGRGBOfv3yGTIXUQIqtwUI7GFtfX5pjQ7WT
SJkrzI83Fhidn7GbZFKWEM/FhOr9JqfqdJ1HF+2MuYKWXHq14i5+aHGP3BprQSyNMIAXo1OqTaVi
KKYgWkc/6tbm1SINOs27XbdfTkjwxOGz3gE2oQsFyUyZEQ8tUFRYq6a0mwKuNlbp1uDmP1QLF116
gcobHxO37+LPBb9vEZFcFRAtFh1y6ofdpQYwjq3gQluNDtbPPl9f3Bht19yNsgius/I16ZJeUMl0
e0McNxgwdiLf11VbeQzhteAJWLu40R8fw07f1LW30XzXTNVV7RLeAwKUxfdBOr1hyFwOiwp2JvUG
jUz4b+CJHQYWMXXY146xMpZPZBAsB/70tLRJWgdxiwSjk4AvwD65ikRzPxJm2g1y7xMQl3VA7xi+
SKarEWtf2De0vUQe099i9C5TB1cPkDkeAIauD91cNW2H1ogUPxC4AC8As98vaArsii/J/s1ZrjiA
bNlfb6fzceAOY1WEwNH4IFNCYTDvQjxQrS+l3v9IOrMlVblsCz8RETYocMuiFcUG+xsjTfsWQQR8
+v3N3FFRp079tXemwmrmHHM0bn34OANu7JZOIoL3euzmr1qVmfoismrjBJO3wxv9Q3XxDQwOD5eu
SukclLW6Z9TnGpMQivQkBeA79m/jLIWrdB1m/uHTil6pw5+FQm5eYFS1y/DKBO2EjoIrOITVISKX
Bt9CiFfE1GtEFkFAStKZ4O4NZj1XlVfzFpQo911R5Gtl0NADhs9QuDD4P2gXF1J/Bh1DjJ9zyES2
I7ZtXN/O9mx3oheD6WyDnv0E2J46J6g5dvWQEkpXjTmXam2DoFXUnS9acouf9mJoMzmcerWYqvCS
9nR5GNDRgX3pEq1pe1rwSt8eYywTH4EjdaRBpgx67SRNxydt3YYBZltDrimfiYOX22VlD6lN7C4H
NugZ6MSYegiZnRluxtRf6C7gfuQ2fNmtET2cLLW3jxFX+rvlfEDbjOBDHZd5BqB8gxKw/Fl3K3vb
2rc6jqWpriq+s7cVpKsrqFrtGMHwGKyz/vK9lH4Z+6xVR3Lx8u1xKNwc5jfEhTJpPJyhTm4DXPG/
wZM0bVN3wumUmAiwUg5NjpT9mxz2xZv+RQwS4/sKol+lHpkYdADsN9z3081wGrbfbJiWWwGIx9Zh
dWn5XLE9tPlVZltiSN07j2JyF5ukWz9LQGjOkOsuA5Apjv6jnLGtj1PmeRtRDX2v9D5izguIy44H
AEfukgW1hVVKa/+kpMTGIlVFOqA0HbSm7YnpdKm7FZ+Z2fhAvsoLT5ItlpewEkYf+zuReKdV3rJX
KAUuzOLMYEaHlVbqUDcVFCGuHRwh0AcCIUCUY27xnsQZnu6I/XDJ4FAj3H3w++1BVMFmiPOwrSPb
RA/17cL8TmPdDK5fT+MgulJTOU+41tQ7zTs5UAR8I1+HQmW7RTbd4NgfXo8jol8Z8kJlIamTzFPI
ya4GsVEL2dAZ9KTRNYVhOss4z00OgsPtGh8SNgW6JKC9EkyBHWj0K5qOSzu5qfZKw06erHJt+Qoq
2n7/do4+xbRL0oVdUniyzLvctrWL1V93cK1V1ohap+HrJGTsV+puroMLBOTk4t9zWr72sXeAnfud
4BKUzVARFdX8Sxv2cvm/2jFkO6awDNDGw+X7crAZI2Mk9uxgqF+7EWde5j3vfpoFlJk3/GTcklzH
uGiuTmHLlJLta4RYvH3Dx3n9sQbUjVYTbW3fbI4pys72uv66a+uEI62dd9lFbYe0gKN9HJiFC/r0
AZiG9lOTvBJ8IuK/5aY7E++e5fype29ahcP1YzqgnKRuh9Fv3pg9d9e5a7A1v3JEfO7e/SGg+rVr
UzfR0A1pYPLeAyYT+GnttFD7GO75QbHRdYuG4kfMs6VFv2ffN0mrMWiwWOwUhxM7o9va3Bzt3KdG
Z5htf7Nxg808/R79RhcJugZ6g4EBJNVe07Ib1OCbhPtG0tagSM7v0ra8Ns4GqXjp4LXdCJnH3lrY
zPQMlHjDM57qDWsAV5ZsuGuvOnwgX4e55bcPZI/docv/Ljq+pXu66WffIdSTzt3RxR2DxovupnYz
V0PHpruwU/tGseN42URmEWIP/XLyptNN2Nk25gtHShWkg9H5t4e2mPgyLtxKvRiwQZu9g3u+Dw3m
PnBsYIlxTjOl9rkiLgPkmd890SQemx4ScAGnlglkqn5OX5HniG/WOGomNMPe1+SL0dY0ILppHoU8
BbSWzE+Ful56by0saqdLX3ShYr7Q4Kzm34fqhC8+evX7zCMjTD8hUrrW0b7AR6ZInL1WQDPG6M+F
Hsy4A6uCPmAgSkeQw9TGOeDA9SVUSJPZw4P1NzJ1KIdZK3wWgeZuVrfkMoQH1yjJOrEaatPFGF3z
99mCg4XQ030j7HdOhPLBx6gmv91dk44iMCE0YPnB9rDDasvcLyTR1P+khAGSq8jnS129CPMmWT5O
6+hUKtfdBwN2t/MdNOjSOxikHAeX1vTDsnmyS4zwfQ75kyYVvHPMXbLeWnu4jd/Auu+fuZvzycdN
//3a5g/vpQEcdY721eh3w5o0gWcwOe8r++ZMmwv+savl5Bh/o2Zwr1RRBnkHSaFd3ccvhWfMutDZ
W+pNcV66OB+EXE5QEXVuAORLtvkZf9GbUAigcN69W8POush7hddZ3whuobfFWBGFkmdiS+u/G0rH
MMxy7k2v+3YeH6agE62hjpyhCA0w3rdr/nc+bo7eozOoLxHOKDq600Ga9qZ3Obu94/g+M/BnWJ1R
HDps9vGfDwof+eS9VHgmdrGjoNJfSDJ6YQj1VHnqfYNTGhSD6WaeYw4bZKstmjM8QThHo/cWcTjK
jnYwbfc18lW705ZLoGONLsS9ThjdWmzewdGCUpicyYMkQNmx3j2jip53UaOcOyKqGG781Pgt52jM
3y6xka9muPmiBVf1wMLHSTVa3sUr99f1SyHKu1f2q+bXX6ngElbAkPKbK2lAHS5zO+k9XrPnQJwm
cuSYbyRuYfe+PRJxsZdvzWqif3GOleJbXp3v4nlU6Ex9VFsXj7xoyLlMh3hFizM397SznZ6hwte9
p9poEhLMJMSkU/c4JCGqMoZOa6dJ48bxtC42eAC2L2Gh9TJUX5vk2BxhAv6+BkKn4HL9qOJ3ZD7w
mKnhpG6oq6GoanCqXLbABENwAtTm/YI9UOJP8tF93MJTgnBPye3lHiFaZMnUPKuMgZV0+VWoQTf7
UnY6VouibENT36EGu687uXq++Linq8LCxYCagNcaaTja5N6mELb3l6ZKmT88whRfB2Z6wY1hbl35
H9lzlyEe5Uf7rAWtc2R9sYtBzN306g1zmNbKDN951Hn5BTZnBSQ/RatDzPT2iMNHq5yan/ABo47n
yCSiMzCdG9dWERpu0e2n91AraVe6wSbICWya1hXRX815B/zuHtWtuGqoFy1CF5/U6IGKaNLmhUJS
H+w//BSHzXjbVnl8vE/Mrnsvxq1ux7mCRUN/Of02G+7zxWlA8WThFVO/ByDnp61p7Tr3oG0kRStO
81HnkujHSd2kX2wzPr+h+CWe0b+ZZGFN2rCkJZvJeAMIGkHTSh7fISPIm1rByHmG+s1DKNXKxpsl
ugS0cC8uarRobudwxN7GZDB9x4mp4+r6PMMvqeN9XOwdrMyrvYx+q0yQhqmW1WveHP3IyADugkA0
LsMeOjcntaJHHt81//4KxerIPXWBMjiKGJ+4nca0iWFWeXS73aBrzB4E4rzeTQJOY7O5N5mHNZ3s
vqfs2bhnDEhtzYpPrMMLegbSE7OHa7Rpke/XWdkYWa/fz5FgUqKoLncnuyWfEkwWALlF4FmdTrnW
vgr/HdMawpi1xqb1U3utzuQSfwjzIEClObp1gRcNlttrdb9MSJ/Tp3oeXIyIa83LSQH/ulxON4MA
wEZI+8q1WR0ujxNBd76pu/q7V76mNKUNWqbMJlLp3UtPhNcNOab59UULdTZ9T6E+ule3z4jTTg+f
k9b0N2WU527d5k5tHd0Tr9CBoyJJ6BJWph2goLZ7pxgJmNWJ7lnYt+i5ID4/iH7Ao+E7ahucmF6G
lO3d+9bDCpGoNcjAZspIuyRvMKXH0Gz2T02/28SFttGZmFBTyrN3+4l5nuYQ1kWVeWeO0ntYYErE
b4d+8bgFlRHRdz8/8mmG7uIhpQGRLQbVYVtRq8bXHdNqKIJ4taHtAbJjyg2G2ytbtg5wyq1la2sa
UVjY1Mvgq03HHB7vCvEp1rX+97CqdReONqf8jvNeh6PzdkbarPBy59t74/sjqpliegnaDKvOkLM8
SnHpIerDw4gvqd+Ceqy/xFGP8xepz/iBgAtkTadGwmwL9UIu034MVxmpaDTZYNF+SR97A6v9jF7c
G3gE3rz6qMLHashxaYOinvmPWtW97hrA/jvaMUxbmXfh3z3QUfDS9+MIr2EcNBtKpiQ5RzYGQw/v
bA/WwMdqyRyzWpUUHcXXgbiGXDV4YhXvMgSkUkejYo0YgT4X1jS70FOIzgAOF1z0Q4MZlOh8Dlp/
rDHFokIR7UAlvDC6z1LdlmSA7QCD7nUfIujhcSQlRr7jLEFpmQoaVgNZUMMcvatU6Lucrj9hSAwA
QGsO/a4VzKxKJV20G8j1JCUIQpVBE68+VLXMf7CGWeSGfcwVLFn47Mh+ojzIGUlSyNfBpcSuAbuO
VFmjEwk4AldsMXmQUQwKd8bTDPsOz9Flsin8OJ0TOgBTW2XRXdE7PikprpjucSx3teDvGruDE5zs
ycZ5Bxts5PZWO2yTFPEC/zq6OqQNnAZ6OMVm2LfYE5lI4U44bZq2jsm2N+kynf/a7SiclG3mkP7k
OtP5q4rzv2mH96eUNpwbvQ8ELZ9rsSi4PS3oWbb5xjWTCrc36qO+cE/zEcgzPmqUGVyPJ6fJr7nu
4Wvuzx+3pfEz+cd8/P/R8JPNTvsK5+c+OLrXdbXg03CLQ+vUQ8k8Ab/DoWRc7XtdzyXgvjGkJo8g
e/kgbHzgBfKO0WQEtB8Ky4iEQHE6m2xSp4cuzU0qYZa/1SV6Q7n9/JRHX+Zl91FMS9iLj7uu99Oc
9Z4JKBBokIZpMwaGqFYidyVZe/fpj7DqQDMRBRHPCecOXwihodaeMX7CD/3Jd7FLynF1h99hKD98
spJNYEKQKapKfdhivqROxB7rv7DbyP9UsICTGUPyVfEr1entJ3fO4UvSQ7wURcadg4PTloeJRAUa
E94FGwCAIfwWuhNQPNC7uICy+XesAOj5me4dNXvfiSlDsJozHTi8iz79zWpxq+0Frle9WRJQlkPu
IDscykoCv1J6D4ai2lqumisCmP198FTevXdzLs6Jf5mOAaWu27QfJ/Wh0RhzqqKXLzHztlvgrqni
grzyVAyG21iqUPIHDGIg6Dx+TPvNV8Con7/AZcNK3Jshs4cU7YLknyy0VOEhruqm3RlQqReKMBLG
wQxiX1vc+VWvv+Ik18Yp+AD/HCcweY+91Qsq/11VPxCoP76oRYU/jWwBU/PLJtBg2YsTPIcuDL2q
Vk8QJLs0Q0qIw7OPnRI6dR4ujVfXPs27PN2+ikXW/ieNECXVDirWob54pKjwdCCQF0KZXj3+eCix
mgWwR+GeCsvKIQ5dzpZamFd/KS8b0ENECOVWqA8upx1LENo9oPpmLzB6EWFsx60KfRT6EBw4bW3a
l3iW2QQnIUr5HZ338Fr4+CxL0RlA1dyo++KAzTVhuEmm0JuSZoEIMHiG325kymXDCFyJdfX8fMcf
/jw37OzMEcqYg2E59B04LwCAetAhylUdhRQkRhOIvCKJib3v9HrxIER21kLn84ECw04Cjo5N6A4o
uEBveAU0qLBlZlhm7x7MK6dEu5M494Lvat8zYUqEQB6PPv3hZwzYdPuqvC8RtPUUZh0BvBznBg7H
pUItk9zcEkbUcdpnyn38VYAtyZz5DISOQyOCsalWYmWC8cnPJZBf3ILZDpO0Y5+IhbebCTkJnP3Z
jJZ491nx7IVfZkvGqNiYnIGPuQvgM5yB/o05VvjMxmApOVXJwyiFileHI8JIPm4vFvbKpIc5i80M
Cdto+ArAhiR0sAhnKyxzcKQ3uRwQv8J1APImiJcJhDa4hyLwgyIGSz/5a7zhNMEFvvcXpwncXHTN
HmPZCCIpT3/2A52sBfcKmoMFR4B2Dv0NSKnsdV43FAWFs0LyStAK+8kDxWeOXQnsMqjSCboUYdIg
fATIhu3zdLlpah8dD/znv9TUOH61HBjOpwiPe3464sEH36DJTS+fHm6RQJIwoAiYxvlge2VUHaDq
vGDnduA4eHk9w4ROMAvgaP7FXpk2Fjbi3sOkgl2I6a2ECAZYmdT9tqnSuEcSsagyGbmJUguw5oOV
Dh8OYs+fIYyIHFsceLVTbshwVbMKKBDcDnXmCfWgfH2D0Y+bwxF3zpBvx6tsHscWKjXoaxpQuPAs
Mf+D3JDwAWRXVz3MmFjFIQUW1m0rPvgPxqbECzswhggk/hAt8BjjW5tybBzKLYnasebJCP3lMhXO
4Fvg34/6s9wmOZuThSR+6IIr67ARu0gPxjjmJBcoLixkfDUvMboSlFTPP5cePN24cGdYUyFQYV+4
HU5yxbbnK81gh/20GBAzocFAWlxQiJC7oH0H7HaZac+FW9n6MrQAKmTGN5BXOc+hIM2o/GZcLD+Q
zjPuF2iDjwn/thcV0x2ce1jjQtWC4kbqFWgLI9cBjBwi5lS6JlxgQFQNEDKmLGRAoZIB9uygmjGf
pF9IQTRvY607wRKuJuOGxZ50ya8LAP55IZwNxB/83EPXf+OLOpxMwCXUAks9+zVi0WYDqD2BaFRE
U8YQ5ejtCjWAi+1t6UwoQ4avHikuvK+jd+hlY8YQcPm1HWudmcVzS+wgn4HduiORHHUASP26HWx1
l8vRka8x3wn/Bg6eBBkJzZfELuo2aCKUwHclfwSCzDHh8EzaKHB4Eudh8sI6gYjOfUVFmSqkQhzM
qWZLmmjP2EuaLDKHxwfDWyXVa8XhP8ATCZ69HIAziUOTE+GOx8MGctzTFciMfBRqtx2aKR4jdK+E
bHbkngJWn6ALEr4bK95O04fHRcToYyDmSlwVUMwnFpXQr+60hjh+j0BLF9yq+A7mTul18ZfycdcO
0ggTcu5eU9QAGAFB50MNzY6FDFJ5GaRkKoX2jQ8fzHeZ113zbIjxQJWS4OkuQ1gQtQi39/Gf+PHP
p8kKlvKkqBu7MOOwR8SrjudZoiOu/FjzG97PjFUAhQ7GHqmrXWZNY/7S35DDOYWQeAbrcwSHCUpS
qeboNRLxdWBz/QUOwjgPoDayWmHD5HbNwJ9ML/7sAAYpqwk+MWzOOXcPC97ax7cJR4Pg/uRl7oRL
LPNui6CWHaqP099hvWr9wtpFSiYSr44khRXUDs4Oz3j+rtx9kjog6fPUzxoffVwusCMVQJ7rdJen
sN99NG9Qe+FxTuJZZ6YKzOk4JxJO8vnyzmaDdgSDuruWNmDHnTCuVk86zEUL9iWD7LaYkmZkYQ/w
nh2TVWVHXtOB/W0qSN4nXQiLGbwLQBwX8Nor/eGlpbYWTK8LhYfGthbG9/ThDM2fNfzLWuGpqejC
twMTHRq//EreBdtkXa9zGN0YFPEQ5sHhK70WCSJjPphoeUkAQpdImk20RCkFFfq4da4J2xQhv+MM
T2p7cYb8FJcrSpNGIuIVz/HzpM36yX+84c1h7ozX63C7bi8HZHJOXiQbdE5YL/k7qGpAfcLPGoIf
sSIn3dETCnl1ssMp0M6ekXVjP6UHyMBVp6KzQICJaIOhZsFfxSVVMazjNbD1QCslGLzRgxvBtuQ0
Wy7zufcJc7BQjAtB3aZTmobXQJ6LBUAvNVK0c9AtScLpYJirIeb3thVPh96y/fvE8Ad6z9ryWjOh
ZKLQZBETRnr7HXhOxF2MGhNlyg61We5qyVeARElp8sDgnKYzvHjh0Q9tzWYUd/15EQDDSQsfbVj6
4FCVfXkGZsM9Yl3z8nhjfYzm5heYFV0f7grSwM9yAOVo4w+3IT2oB2X/6IrasjTVfb78MCzz1xaI
A78U2h4PPgIjTzvkqa71eIOlEW6Wrv4A+tfCxy+EaW7BKR3gnOCrLlWRMG2e85RAICsgi4GH4PU6
FSscuf/bfuBdZurr5si0Ik2jsCEGYcMa8orboG6CQDGlhmHOesNIi+cPdBhkF1kDzdmVSotQGhef
G2zkcJUpF7QXMya/4iHQcvWmwlX/0Fpwy/EXtwyrDLe5kqzF4UF8LsyXK/+RER/BWU3OeeUzhV6U
X4csbyZkNu/8DBOC/UeSMocoA/pL3O1QR1RHIgKifIsjKOsVm5nGFm/SisnRi4kuWtSZBkAA5YQp
PUNlZvlWOaW0sZzk2l1zwFPr5xvS+BjsU6XPJGuDBr2Qkc6mttfNwjdsGZiXQvIjhoA10W+uMH3V
pvC8DSk7iDPSh5eO11iWFL511DYcOCG6+zQCULqN7iKtyUMURmeFrFfsCyCnkgSJ0+DSGnaG7V8O
ACvYtbUQyuiCMYrch+WVqSPfhej2C64RhMPzZGvcrvoOyi/eBfYdR2KW8FxoNeyNnKuXtb6l5Ccg
Bc0p7UhlJ9VRYRZKEXf0DAZyBtlo/HIpa0qeLCNsRXFtMczpxvWEu265vOaeDiIHWyq6Mveyn0zM
Jb0N2tGG5XibCoRxd5gqvmqmooz5WMUtDFzVBVLYEcueOkhxDetQ/GtvJY+SYZc13Jyc+mwzWeom
2MfnS7DGAgdIu02B9tvs2P0W5MiCboQcc8G3+ONPqTsqiiRwsj/1pwGZkEzlLhOntAFTvmv5DYcV
H8x4jZv4Tf3HYPjpAKUVNtflV0CZAuuF4aHzwc20sKFjn2aQySkmMqUBY8tjq6TA1UWg/OcNyCu9
4/Rl7KgcboOgAWilSnkl0EAyKqe3fTgVkIPx19PPHoe26Rqj/G3vWES5RI5bYQ3Sr55ie5qQmED8
g8b1dNtTNPyRT7SpKbrBCguKV3gCsqzV/A6T7Zu7nCuFPP477S7VmdNCMrqVQ4+XjtPIFTo+izxk
4f0CFndtMXSbA+XRU/KUmZba5x36RL1v7EndruxDVYYX93CmcoOp0UZQEhVPhs6UEqygNO3jW4YP
BUZPzacSo9YONSuBUJ26d1qXUdKtNnxdlw+AP69Dzzgowp/zcoa5GkxDVme2/oJV0Bvg5du8+t8r
dT/fFjirBgnbNVeZB1O0UERTLK3fQetnWFaqzQn/9D2fahaexd/kqmnjyWXOge6I6UToBv8GKpsc
Y5gMtqHhcc/pDeZlvFq5zHOIafNKZe4JbUeh2eD0GfP8EXzz0w/6lwMlXJxNKPkomAaPAdSR8Z/u
d83wjsL61vabcykuS0cS7W/zhbFuNPvlMoUmo1h7q9gCSJhyk8s9SSF+VFDnTzGNeO4YlXtnM8xh
f6Nfx5y22aW0Yb34T3hEtLcB/04wN6LCo3bN/9wd6d7bTZ83NOo/RyixS+QCYoo0OwB3jwkwnIzn
xVEkT+AMAnpWlClwhd6iC+3Yb5mpp+KFif3PfpywkZ9e3Lvii4vVkN6HC0+zgeoimHPuF1QPnKdq
/va4gDFFBXch7azc0oCpL8pZpb98ncyYsNFQ+KkiBKgptpJixP/hl9I/RYzF58jeRR2L7hfpxE6a
iCWMF/jafrTrxmyYLX0RqG3S4w/w0WHN0N6VfSb5JfxSxrhXMYOWHuiEwdCDx9SeSbckOYGJpArR
yojXNeJ6slPV7SX5BvQwbCSRSVNmGdSAdyjiRpu+CY8WzJkGxAY4b4vVQUfu5CdPMq0ofEjIbAso
8uahqQ5SId2/Zfw38xFDdq57L9eiFSJNikqf0jX5QAnhGo3sCTO1l7qTLHCilXCvsNjO2K/2OnAX
NtDPsCWN46b7cx6hkzI5XOhHDWSOomEfZZS7T/eS2ZfM+z2DHL+c9hjIKyUH9gZOC47D8cTqRFL8
iXvNA7YaT6E9jnE8advVK+SobTK0hpfBCaY/JSUKdZTNBcrJfiXfJD6YbxyRAj118ofNmf5Zbxbk
K/yQrRFnRGE7tGmw5Pp46IXGw8F6BsePlsXgFgC2CLIap5TawzMBBdBF1Q1aDZpHxeBe9YW1165D
SDMx19DuAyzEFIBUVx+oWkuWDhKZHdepd2L+C/AQgdUff8tdo/8kRqb3w8He/WVExbCyu0LkovoA
CYdCAgJcllA1bCaQdTEecuBzAXy07HNpi4kFD9JuiQsFyk9pON92cz06+1rDtfhUtD7qoFO2GdPr
Pezi0ZJE0O2cfEtsTm1/1ynUuPtvsnnDr+ydIoLCiWtg7XJEw1EBSZduyfjpne69J9J5fBAD+D/4
s8HMYF67nJE/tFxVvI4fTivZvQWd7IF8IPFlYwd0dm/WSRDQgVk+CjpFCihvVSmU/DeWXnSBZtw9
qUf/LaAf7TrAW0Is1w1GDVqBrn8lj4DO/kRJZfBCESzJHUIZ8hIVh2wqkvAEDUVzFe1SmMoUfRSo
iOtZdJiruwCn3G74GqN6IYKA3ldsqPjCCHdH3Z3eATXV1G8TBHuxiuMEA8L/wEEc/xf7EQtN8qHf
WBnSxCPB5dkdqdkAoZLDRbdpqroN1RTyRXvK/UZzJ4FwMI1wNqODQ9OigfJoU6wTQszscRz2COJb
uaMXrgSLU3wNFyvWkYR9dJcpehX/chJpDYKzgEuA0mQR8L9LXgMgGLtcPA3a6DowopTmC0tfZiV4
+W6vwFJjLII0v0D9Uh3ODBxwEfI/hv37xcKIP9vDw5hEjNEcueg8h79eeU8XGWcDmbc49vBEH6rN
+b4nRQLTyDlRDNUKWycUpohkEQtSEuBjDicEc+enGoNc3ZucPh8OUQAlBmZtQiWAuSUzfgHzAkIb
W6kR/nYsh0CkfTMmqlAUlein+Blm4dEVSk3cCYFY396Hn1Xy6/IjF7tAK7gCyQFnBveRQO/AxjBa
fUaIlxsOFeavAPjTDiunzjkfx1FrHYlz4m6HeysLjQWCDms0MRnQEyHS9sEkkSoHQAIMk0Wvy7GO
geC4IGJE9PQ0jnizEKkRYT+/eHacEN+RYau3XJqVW6tTi2OzM+TBUD+Dvmk+efQGnx+jRilhSPMS
ej0aWo/MZVfGNMPtcE3jwC3IjwcrkLjdmOEzSBiwNADkjV0tpi+7loFgqxpu9nwMcQRk3IaTivBm
cZ3m9jCQgeHJPjh7ibmdSRY0OTFoE6EEYjXQid6o8L4HE7k4MxQTI/pzYWOEjb3EE0ZUiaUmgL3u
nNWpqX59Ul2pPfyeHH/A5PsbUKu7wCBejILQ2gK9JTO1aMaT92Ji3yIfsNRtAbwCIIpty5jvSofO
OJ8bCcc/UgGiwyFRQA5pTNmu2wtO9b5I2Fbi6wJ6JLz1dpuOeE5L3e2t08IdVn18CHUabcBusc0Q
Fu6G4Tw/WNpO8gXZwbSPV85H2hz0jg2qRYT95QIkwm0LhfY8/EJVToIS5JUYPIpHts6iXYIkUz8C
XF0JtQHkKfrpnAXD6UlHw9W1P0guw3uiHqbz8wRiTm4DqtydIM84fWbw9hQ4LOY7892fqHxQx4M/
vVQ036kXYHXEU6IGBisbt0e7tv34FZjnZaon9iog0d9kjNM73diBu2k3wEPSb5YcCKyDFu3+n5kr
3y8QA/+5OXMAxo/evBUvPV2tpy91JupjaPo1CxBJuqDr2BmQi5H14UnDgGTtBpf9GBBnaaHqoqx6
wnRQUpaw+AOuaH46Wwjf+kEEtYGH/fWW1ZDNjRhP91mofym3ABUFxyn/8WX7g6Yc+K/c7kfTpu/j
3PVBWukVziusALEBU58x6JDYJKob3mards0grJ15p2vATVY4fnXADijjb0rOdyBWDsYhPpbs1vDD
aOA49dnA1/4zx0eWeCiwN8gobZgnGV0+h2VD/U50OBgGCT8+hsQP0dL+huEFQsz5jzgTYi2CdwCB
wVOZcXy4o84P/p+r4/qjUwIhGXBkcsJ8QvkgUqtZsZsBwkYYwOGpN8Y2gGqWGmnLlOfiNq6qJ3Lq
8Glvehtf+zVYfmNqxLKPUFgYCNxdCAjwbHCiJfo0bvfjXFq7LUmY7P+Utf3ccpTxw6kCxRGF7B3A
Owu7Z3clEmi9iUEDblZ1SP0GRIq9K96XHAop5eIIIElWPzK6hzOF6RPee+lwWIngsEs3rZ2xjFru
8EmSa2TIF+bji4MlG+Egfqai1R2LgB+rC9CYq82WgUnI6HMLLMChQx8Gp5midRfN1179BePid46p
ZJKaopuTkPe/i1JG5FBF/srmU39AZchmBXp2cx78c+yBLWHERCr2kiwEMivGHUIruBoMqGK09cgD
uduR8BnAAPcJeCNu+zK2RwY4hBN+2nObH4ODQTX8QOMMIM35nq2xXHlRI4lzl/vgUi9x9ZhHhHlv
0SmuERxGOLYdboMdEIPkcYNdwnVBds7uIL5dFNLU+n/uCYN1sz9cnjSE3bpfC4wHJQHnLQd27+Cl
nuvpVvKX540JpfgYgyXoOBqTDw4evmpDrb1vX8BAp2OXujfHCoJzF8xbCLsNOex3YhfU2vKTqccB
MBmhsEtAA4C0eeCIssXvyjX7PrAxTdKqrQBEk2De8O8UkAwpEKNg/UKzAtbz4hXZs57FdiFLhRV8
OGi7iESHA/DiH3uDo8pHKx53MNnoJRwzclRClLXsQeHD3z1BlWsyk9/qYtTC7cc7xrZBelGxU7N2
hIbKvU047axu2UQlQ3uQSsoAGeFfor+nforSnOXvSM3FyEZOcgYaruEvCo+xGMH29GoY+fGuEXfI
zI77A7y/oEljKJ5gs0vZx/lBagc/kSHfgDNuhyGH+Dp1qd6SekElPrvdbZxbevdfEkrwUaAx4Z0S
qsu1i/0PpLhmRELZgMgl9MtUB28WFY1SugZDlgEafV4UUAevJPcH578CzoX0vu8pmGOLOQYBrcDY
HwawVVecFPCkWc1E40xdjdo6mn9/RRYNlBDTufF2wQl57zWaufW8JXYda+8aCMWRLTdvUlbSSfGV
kV4cZBUgxSYPk/J+GkF1ljCPAMPm4LDDflCGjYyhBJD36nh47U1ze82GvMt4ksdaLkQJ/wU/AN8I
d98Ry5hBtI8Lf2tw3vLWFHLsmIe12zGvAVDpvb0GoB6zQouJGgM/HHOfiqQCep2zsFsOSZd6E2Qd
cg6G2384IzFbENF3fD3DHp96AfPbZYT33KuHu82MwRkHZZJQxZzg8QFyMLw2XlH59vtc3f0e3gn4
MwMq5iSGc8aQ0fh3DQyS5l4wgYM0rHgp4u9n7YA5bZOeQVFV4arBRPNAyk8E6LKAhcSeftjwbBrC
kOITUkGWfHnWH9+1jBrbxz5/ERj8FkfIpMmKXNO20UhitYtP/B+AQPYvzuqifuGfVi2oHg8R2MAR
aqRQTGDZO7vTntytO+0uuJRpzxh5txXza6a4VHg3NX+lKqDHlnXBLy7QIN2qHiFjhcISZmyMpG1J
ICeRvPOmTaIDh/Mc3AbMtnU27+G+lZ1bIlvmTXyfnth1Mo+RP1A0XQbaMpXMNAaQGN53+KPtRHYS
1gn4roYfqnrpM3DJa/f4ZD8S7YdfiYuBX4PG64NG4kUCX1rZOCD/pJP4xkn/Vqv0pVYU9O+xGKKB
SNlik5mzBXm3qABxH3MW2qxPyB6UOwYyzGOoRhKhzeBTJcExgFukHWY2E55Nm4qS937BUNQi6LDL
AMz1w03/rHwIKeSd9PBGpuiU+RzDvAB3OaqTVyCjuej9O6aBcgWrYXrnUSVhAiHP9qsh9Sc58LMG
YexPOu55AIPFXcUJIAVMldeOi5eoFCxGGv24fXCxvWSyvIARQnewOG39X8iBhDTCK1MJDclkfAg+
zAQZ+VMjyS7HF+hP3c8cmk/8VDB8J+YKbsqUlJCpeBH83ClbQaWlJMq85ZGotTl9uhXCDcJ7kJG+
iq+/UsoccDck2qvy4VxCOXK5lWNCGTPs7gDIG5OIU4ZjnPiMWZsG2E73Vw98k59MRyeYDpc4vi0y
A3QTBwMhrH8IdIH51wOh4shM/jydfQIUgUnoDHjeMY94fx0YGJPqnou3yoqwdKmgSJeXcf/BBFiQ
G5zhbEZ9hR/tr/vzLGxsbTiyf24uKVzyB5ghBLvOFB+IXoxTLr8w5lwWwGfBLOLAZSyWWcq+bPcU
P6HMc6rFtB15MtnEFwp4c8bbPBjAQbZwq8aYni0SxUI4Yl67imUMe7BA6CkicXMIYQTHwU8f6O4D
58ylEIr5bQfOeb6ZQ+0yv4XCCcGU5ZuDS80YGZ44UmGNsICks8PPIRbTnwWjWCzq7KZvq6sXiQso
NwXGTxCsRqPmZCRsMZZ5lOgB3hjsHV9mR71y2PNH7ckexncor0rQFMYZ3C3RWwBNLFDGO3Ap/ja9
HgZRNa2s32duzqyff0wVx7QXrGkklkNw08KJ+Ng+sMHjcsB6xpNDkqEyHElwtwWGSGQJsi15sIni
wpBLA1cW2I7ReRGhAB5OQzj7yKjgim29ARU5/MiRoVHMPOkfuu4cmSCDxIHDWUENXc0uvdRnL3CP
UAPYDiJj5PPU9tA30B8wX2Roxpwv2FDH3eTuHoMbYUDKpL4I8uCbzGVH8rAkqwLCYs2xykM4UrI5
XCylYlzW7d2mzwjyFTFRE/4gjEVeJfvH6brUMs7VI3WIGf7xgLEt4WqktWHEucsu9k64mcyrFaQr
d/UjeWBK/JZ21ydtG3NbbO3+ABohwMlbxDuZe17GwnxRgCWHqQAHjhaCtMCCnJdIiZh4+WNgkDGN
bGlTNYDxgLobg6PmsRBRuInxj4bhNJVPCt0WSg0WYRlbDPXL29MHDOuWaMnhTPgiNDw7SBmFSaUD
xGIAxb2E26v48kSc30KaQIHBx8Ms5aednMI/GhX38BKPGrqEHlGPmPeNr1uoSngzQg3jX3BMxz0J
WaUdgfkm/k58VWqFsZw8KP/ov/n95J7K9HcZHQ9l7zYQWWxjwbrQueq9aWUPm0yHW2Px2ABNgeg0
+JOacomciNhmAEIJltNraUMqc0lN5EBlcI15kJqR+gmZpiJJEBe5LdtU0J6Zjq00QsK/zyLOaFjh
CGJGQS1anf8sHe0fSWfWpCq2ROFfRAQig7wyi/Ns+WJoWQLiwKCI/vr+8nScvre7q6sshr1zZ65c
uRYNLXDCVS5ghgo3bXWCC8EDiygSYpfYJqpDkMboMXBXh+5aNhjxnSSRW0PCeaDDimKT0dOX74UP
gcYssGb4mV4HxGbCi8wuCbuSngeHpkHPiwM1qd3BurMQud9dl5nRZcCYiLteW/2FGLat3shSLnRU
06j2qeK30nQFf+tZfBjwkiRcb19HikucHW6sYtal95mhXKEhiEMNJTWdDyVdYiFSvRMgEBImtJ3p
55GlqrTrafcDLw4WYCZc0WyB5s6qhY7NUCyq/ojr8OqZWJno/sh2gHXM3fae4gv8gXZQjBZ4rEEa
JDfu8n73pDkM+GFBx1QfJxrQXcen1UtVRfYaI5Pj/IRtLMmRipgXv4GOw4BzeJazHSjuGa5artkQ
tKNlhEamZYSqLByt00m8SAf6l1BJGxJ+UieDVbZAOVdgEia+28TRlqLzjdk0YXfNmZlMEasRSUbS
BXdNP2vW+Wl+ZpDBv2tUCxcE7fMamgsTdmhuanPTH20vyy2tC8y0OMYUREgZ4IMwfl4zrAssAdeH
/oA7IUXhlazLf43T08ySZ4/60Lu/0oI7IVGyNKwQQpQoYft8fxkJpA8CZsu8W7BAGt3ZaIvQRwrb
nXGKvCLjBCrB4c8r42USRPHuK2BhVH3NhV+JRQsXyK8U0af1C+O9mzf+yGMMIulPkLwT0VG7Iokg
KSb3AEV2v37dZ4AplDbTkH4RS5PoacN2m2VH6EUjngenxKcPpLkRNUPOxwXSvWjIkFFrgh2tB+6C
yvtMoB+PYZpQZfM4HFGbqaF1sSEQsu6hw9b1xwCyFweJ0i4KYRQ1UQS7nM3rtlMqW6F63Q0XpVxn
pBPUAfOgYxD+7Ii9s5ApXJIZarWKGKQg85TEF3jcv8zggcz9xFAMXYwHaOYRSsQsAZwWvd4F8C4H
jQsz2rlsQpGU5PgExvAkrBPRQLmLGbkBvhekfYg7O+8jur0Ka7nx7v0dFuiOdew4csRzjNwYP+pE
k4CC6kQc5sXeGDgVdNgaPs6jbXkPpfWTAxNtbZLTbEOLCXiI1GYGWDBDqgeUnZ5wBpPpLjX11oQA
CvkB+IjSHrI6inW/OUWI/0s3j8wF04r4NjTC4tsng0OQ8euTzT6QDy3iVur5RTGCcHtnMxcwdIR9
ChoeWZMImtTXjV0vYgVfXAneMdZMfkykI6F2onSEE7uP0R+sixd9TAj2M9DhD2AttZdzIo8otxnS
56B6P1Sgr8W4mD/hWP8zPVQCWQB3joD93wCY+rnCAkpga0iU2KHKKqPrVpFUSz511uePOxybtTVJ
kOhj3ouyAZSFIumSsCdhmO09bIFfUgNxZAD2EYIZO0KcjVP7xDkNRfZcxLy62anD+Y9h1pMPWg5q
PGEEX+CR0+WXRM9DwZO0dgRJ/OcTXEBnfdjSFDwUUQ+IIgviNhaaOimMRV/CoRaLSSH4D/6B84BT
WSUhxkoIuA7yAsOM9sfDlKB1EJX/u0eomr7J5bucaWXX3S9K6RHpwJwhOBex3vDU2TcPaukKvsmQ
3DGuW8Dagb4dw5UVjql3socDZcGgbxQLkQ2silib9pPxvW9P0m+AgA8w7dby6gXUZ0TFbx6XJrDC
k/+pA3OjyeKlXQLT7URDJ2UoS4RYRlCwIKkxcd+bq+F9SEs6E1E76LKs7jpWC9rdJxoShpecqcwk
5GicQCmobTdUTHFYHghgGrv+U862mwd/YURkmD380odSFwm+R7nQNf5pWxLn4Z2ybKe/8zw0kfHI
XaZTGU0gJEDB4+mCBIYoddHU03bcPuPjVIJ2v45OQGED1DPHJbQ0F6htdupxEYH9WtKscKsDEYT+
LOcrxQvIOPBxuE9pZp1sMCLauQZtQk/fZhr8eqQpWEcNN5lILhDFK8TUh8zb/10wW3KmyjqRLcQo
v1uFIC+z9wAUZ03PutsGvVVPeo4cRDB+IpkZxjW5PZcejpYFnhQEY2iUo6f4tgkOlUye9MgEO2mp
sdlMCFmQevWYKLDiMcL00RqBssl6Fp1jVEG1INGBN32Q/mw09cese0brn6nYKgDAEwxIPGwbsf2B
RwYKcW54jg6kLZo0gu2+xjFIZQJr2Nkoa3JrCqPYIzae307KzoQ9rfISnOEHQcAxsw3Crz0spKi8
HTnAiE4gER4YJdkOedD4wjz2RA1o1DFYzyPbXLTgSbOJAOmge/d3L0PFDRHnFJsFHhnmFsqUl5Vs
oH27Luc0sZTPAhao485i5EEt8+BCkJPNaQmRqRbuqdNFv75lIDNYnQkoJxr/BAXI0n6DbqQQ0UPo
nzVN9j4vigaG1JYlBTcAn+CUctSdGQPBQxXdXc+l6gJiOGO7Tq9gezuAea4j9KivmE/Ij4obCpm9
E14H35BNw+jOhHb0+VA5IngXDbiAmvki9PE4c3WUOgWdPXsH0AUHGVOcQUJy5I09MyigVpEBsaUI
H6Aq9xDBY4L1aBR8B5MJBDggsi3StCNk4wb62KI9TiRaj16k2LNyOR5eDogGnlk041DrOw55GGfn
dXSOsYDwGYNhDmnPu6Pe4klAcFlwyFKwcd6JZpPHnopn5ridwmgY9UDc1HHClRPXQKKA2d4b+vvj
nisVYH5UhmD9bDgoykDzIoP4h0YiJFEqAJFBxGR5xuG5EFXDynd4oTww96KQFPRorIq4Eo3siE4D
wU/qwsuQoo+O2SVc/0sZR2t5UoCYglqr4ZomCFLijGgnPpNWi36wm/Ay+BlGuDYX+lToa1KaE0dE
iO58sn8WUr6AjB4AM8l90QBx7EOIkcBYOA7nFWtXXVS+wKC8Z4CJ13GGaA4JH1K/ktvQ9zcW9Ef7
2wkzz0iOUBV+p7OZgRjTW4wW5NKydojKsOTqUN39TmhBgxewAsmScD8bAFeQYNEvZ8iUXh0yHIw1
yP4tkQIYcFNvngWcE3BXn04w+zl1QtFU5ryUNGsP7RV+OMQEd5jx04JdLK6r7hSlpF4tngzMMBKo
gDa8f0Bq8SvQK2AY8Uk68yjQSjti0bAdaMnHzzFFJKMyZri2Mfd4S+5OkYg9gi1nCQBVtOjJrZ0e
Gw6IFgLwnMjoR/rxTG8DgYEf9O3QFiQ9dpXCUffMPAGcIZHYoKUKCiMVWE7vK8O2ZHoGRvk4IjbK
EyI8OiybEF1SpiKEhy9ppcwpVN77/ISpS9NLrvN95FXCmopcYgySC5us626ItzT6+fp0AVIsYcNX
FxsmbnwkupzoERnOoIRdxyNFM97ltMwRugVcP89uZEXqTmhlECXc2xihML6v9hnJsYQ7Cmt5Nrv/
Iai6iABteGNgCL4R00OVHF4JxVOHdSqwI83EMzn8MBz+Ke7zOM/cIXp2w9iNcFKnmySochrPuPU9
BElve11S8Q7WLBjQIAvmw567/AUIRkiRk4BTbpYHlCKmU5GmEf4Qrfc8C/VJlzCDNL0ABzD1GNMR
XR3g8K4XZD4yVl7gTP4lUicxXlmvEbxh4oliiaYFLYIOOhI82hpkWxkKH1AmTvSBVKA+MWfIOQuM
QCfkGWCCzeJJR4P/LwhSSoSnT7Q2YLsIdQp3lxkBYwwd7J8hwgDQDJCCYt3/oWZYUG/1lcEo0Pyd
R3VAe0UfnyTxf9HSJLaKOyKyvFI28sgbwV1mtAtoNPX8z/zJkuXP8uKSX3nybv3eRJ9Yu+6/nTCY
lShYK4t/lU9vte7tYT/DDHEulm8P14LxuKya7EgW10flFLy+DRFrlpNoc+JBSnd/+7ixvLY9hhao
cA0PotFjQEYHtq+wMlFy/TFXJJVSci9g4nq0N14TUimmUunnDehE+0Nj9wOy8P0BKnN9pj9Lb+O6
qPWJd8NCCCoiMHuPNr7nnticvNrriK/7OocJBKAPuRO7N+r6H/EK+IWtAnSsD6WNxJaBGqGShK47
P8nTGbAxASUBeXmbhHGGomC/vDw5NqJ37VIY64sqAfIiySY2s7zGr+Mieq4kZRmlK0TaxLELlLY3
WB1+rgeQW05b4TdxmewdyDYe0X96FlihA6Ej8DnKxZiJtCgAHOB4Y3eWG3GP95C9BpFb0K7yMRNy
JA20sTLj4l6YMjATKlA2jMQ5zY0NpbNUwixpJtgd1JRIZPc/qffXnVvwESnGwAcIuEwqOuZKWF6n
M0xmDlZAxCdWPOTy4GACSVBu0Q50P3M+nfQTCuDBOq+Y0DCm5cCcvwZwAxYc/13x9wWepEiVsvjl
S4NytAaq40Huty+vEw8P4iz/WHIUiW7L6SZ92rMMnskRRbmIE7SwsV5HjOzEmKRGu8T2xD1kVPSz
L4zzZL4VLxkyV4UCkO89cyEYVpAreWfpb3DJDY8NdzDek38/6L9DaFDugITYm8WiIovq7gnrc87V
4MyIA6gV0XfsPMDWWUH8OXX62UZOx2T8we2WhXBAXiNzD+COI6CmrYY2C3A6RzaUAcEpL6KNfOoQ
9hhhmpw4RWlG/XFwdn4exzRkByClw1pwbwHYg9wqdfe/QE3kIboI4EUdvN0RYqSa4LmQ2VMxQp6h
asZBWk4SAiwQnjThcBMigeZ9y2plU+1ea7ZVb7TOD/ClnQEYMlV91BJWAAhGlyExxl7Sl50z/83N
EiqjAh16xg/ZmJ+5wbnTIQCcyggEUA5L1uft/+4BJwoGKiH955Ogheyf+F8lxZiiZBuM7kUmq4ge
r/zqk2AXZFsE+kufKxEkufvDMUYa6O4tAqjx5OZYFv/mJU9MkyBLDUNZTCspDdwTJ9q/V9jz6QC5
J2tpeSz8zBtAkmbKMQO9TsOICruFxyxUVeoWmcFr6HPIaFdjD78r8xKII1V0EqwaUnftkArPaLNY
M4ZybyG3ZtEY9h8G91D3fcgr7kXktHn2NKG6Y9WIO9OUqfbTB5bkw0s+v59mzbbCE0na6FgkwjQO
abxemW8BXJZBLaIZEBH/KvRjKT3pHaTS31RJ2bo+yFjkdZdrboe89R+RUoW+7H9RPGBnrHE2c4n7
rBppN1QhakK0pWgctX8rdQmjCN+ZoY6jLr/P+Z23Tjvoh+YQT6SVDP1m1NV/NMKJ/iJCiugyHqfy
IpEp9CMcscUtrVmTdKPVBJfEDXuNO/WdQwwUQsqAw1Br+TztdHjfQlaA19v4gO5bEmBGVthiku0x
AURGmxL0sFXk/VOcczl/l9FjQ64yYeblc0a38u3zWMCnSlyVDQCa59Ob0VVE4AwqBzApdGJak0qf
UxkMkyHE0v/EVwaKLuiQipIXhpoTafgwTSRzGUEV8ryBgjggdmJsB1K+99cvfhLZLIaE3v7LZ9NI
8lJvQAIAwAt+RMV8V6Gg1ugHEfMYZTiKteznSG7DWp49Kgp45M5Ah7ZXGDViZ1S5hMZPBDJb4rcZ
KP0uTVE/HZHVwlKsmSkGcOUxYM8K9nSXPinEJpNvZfHX0RPqt0x/Mg0DFRlOwIW4wbpiIEXp4yMw
49UXrdv8PdC+QbgE7+Lrrnm4MFxQGAzSlZxnz+DS/wZmGDQevBnHxnTG1fwPf76BeGlWoQqLUbgn
XA03js7WCGYxP1Npjm1FLYnHzes9j7ev3zCRRNvdGnQRfQrKEq3msFre7gtIrU6OhO/i612QAL77
rYd4GxLwXBZ4OvcPh8u5MjjQQo6vqrAeXb1363Sc77Kkj/9a90KmgdotqshfY55qnobqF5NNYFlW
VAyRXMay3H3W/q0zMya6AavtE8Oc4bGj/4xWYNC6KMtoEEk1zsS8r+1j69v/4G77nH8v/VLap/7d
F/tPGWwwFPQhnlqA/bLhNXDtXTMqSA8c6ysmcQbkRkEFlFC5xknB7ANhs+tmWFNm/p0+sdaZckgZ
in+3BrSIcTBiFrjnbt7bu2O8ITWjzxvBHWZgE6a0jIFbzIxN8i3kiqcL8X5FBZ8ssCUH4DJgJiIi
okrHzoa+zvvtzWmeo4+H/n5LR5jGSuHWC7Fy7sBZJd27BdjvhqwtWS1sWI3bkTcvgpWp/+4RN67+
d3cnS+PmmEByKf3Ee57hBfAGeHd8MP+feUwUmTUDRDjqDEqcidgZHX5bzrrn6xk9/n/zOjmly+9+
o0vHH3LAd64pYXFUVKJyE7wM73NdP5upTkPzfqyfu67mGxDAmVhOFwbXdqw/YaPOTZgRaOjYwRPK
CRpUmywP1U/40IFKGFNOy9BConOi/10Wb5g/VYiKhtZGOfOWR8q25B11yvAyQRDJhIo3e7y8C4Rj
4HlcZ6y4myEc8lC9FiGbKkTG8aPhFOY1iB1OEjBgY9WMIAuYEe384hNWK1RPkGxHayWGIIGJxeii
/JGA0XZF+X+jow00ePdm+QQAsQNtHZf2fM1P2PrCKnBkxxQyKp+DlsGSZmK8fbUJtPv21QSl5hcI
Glujtx0kDYmxlY3MPX6z+eBtxYm+Ki/Bc5TQKSlj/es9vkzCfj0j//1YlmM1pP0Ig2V7cETWkNLO
tO+wzUMNWQDqlLb/KTwu4W30n0SZCtUcP3kgKTcoiqApglqP1M8QpdGvFmQkmr34rXpG22fJkB1P
CBr0oveop0V3a8rKAk0imUGmmDGBnuCqvJUnMigRZyWpmyKGVhA8LrRh4wU5afvy9GMH8b+XlzVj
hcNLrZm1CsmhZkp3wcvOaZ3XAsbiu5hF6mtgDopdxdYnAGj+dScSLYBgMjIE9kGu70VdNGLiLiGD
wZsJdJSKN9QKO/LMNXFI5AMkZN6F909K1cQpGMb7qvzBeqzLcc3CloqIZygklBd38eg/3tPmL2/G
54wbdW8TvfQRl7aXRafgm/XNo0fs4wUaSV9J4wb/cx63SGhqSIsw6afSdSEou8T093OQgHAX9Btf
imtoA7k32FvsA/5T3Uy/79HtHVzqlVIMU9Sp/XxR28HnNf6nFGvng+91+ujF6TeUu1BcGDX8LKuw
WvEOClTkvFxBeQm2U4PeWhrHRTm8Z9G99e0iwI37WGgBK7dlmTH/lvSBKNhAR/Z10kdZ9h8VPYVd
6rJAMJk3ICDySpGqH+qav7i2vtbjZZiXH2Bf+HDk6mQFGePOmKMyfjFAzEVZt0mf6YuLr1ynhT0s
v0M14nfSdesxZybZyN2EI0o+RBuCIelxt11KCb9/SDafT/jZN7v+NdE3aqQg9uW/u/77CYrVzb2X
GV6Rmel2trnBjFafZYROXhGxgolGXzEmXFgoMVSraxrnVmzk02sX+T3RY80uPz07+KaRjSqi6nU1
lvgqey7yy0/nzZyZ8zJHmb56dOZVM9HtYN+i1LHUVJrH+m3Qbs17eEPTz/afSNtdB/f7zKgXz+uy
ppRJ44qCvDtQNN/ec26O97n/yMN79lMAref5+lv6Whrt13cztGumNvuvnldk/uvupZX/efsFqsYg
KO1pr27NT0ho2xPqu+9xYww7tWdqowQFduTx0RAHRrfGeTF/fVFAixt2JZbIOie46mX33wrl+P3M
sKOUsVHaW9lIKyCnve5+N0AbvXQNO6RrWZ6eBvpFT7/UQhPd2KevIylyY6IYAcaO6KLFn5rB3V4y
S9ARrSmh3ugxMrYX0xBBKktzsDHQkD7nXP8iDOOi49+7/d11GibeqKwokrvUcp2T1lLIcoJxOqzU
Hhwb5vyzgHk5BI7ZvwtlmvoQshISaN+UsRXS7DoLTiQ7RbWzX8xoe9aJQakLA7uiRP6jWUGR/rav
vh3dED36qD7TOjRPbaocJP1hzG8Y8FE7qfN7twePHhqPStharHJUG9za/kOSscFJkQYeBxM6TK4p
ak1thCokCw7isgOt2NYjvAWUQeI0X69iArh2bUheDOTF3blolP5k7gc0/NxUwbvr2jsCc7kmQSCp
Zqhb0X3aTNRLHu1rL/761c2rkdZHeEvxvyqeCgvCBFJs34N19zu3+DNstTA1Ay1AuwTpDgVRO3om
+AMw9AUb3+5fWi8rJkZsk0RdavTInUPRDF+JmPKlryHo+eE+p6u1fOJE4xaNx2l7f+0qe1ibsOiT
z7oQeV2TXPXz2D67QdsdyAF9QwCH1AM/kWdfI7pdiIPIwoyfbpkz6dQbft8+h+FldykCOcxVT4ft
YT76C06iPacV55Qt1KUn/ueoHxuoGgUGWpu48r4jYp6S/lXF4VNvnpzznORC8x9n2lztzPVB5zpO
OnMo/oochqPefpYlU/S0yuvuoxyeZpBTz22ved9Ifr/EdxQB3n7Nw26dmuD7/+QvoaGQROM56jAk
KUzpm0royIkbEmzTuEahfoKyWjED2fEe3DXX+/BqkFCoeD2YMVBtGj4SdIgYOmpmRuLWT/fNZO0i
01wkql5Md+CLM8KCNndLGZAB1IQs0WVAELkk375S0aRROSWBeH6d8qfdiTdWt3WqGWPG3z+DlzKD
9zUisbq0/d6G061D/KK323HqCW/rOeIO/w1B8HvNQTNSianyd+oHOWIBAOcGn3nzNO/B0/pnmtWu
rkBeGqend2XsFuCINBLHrAAclC41iHoZkO8xBhUyix5wFf94ZuRnqEKNiLf8xc0wJKYf05hE7jLj
BKOooXcPEkXXcNlx91uSRj6sgzQwY6z84ptnuO/FixOUTDIgn8NvxBx8yQdxFUGbq6TkgDd9k1VY
Tni0sO8fzBNSX3C08gu1zT2knIpSSAiigqN5PURZvoyUPiHHmlGHJc6Zz5vhE6QF99A4BTjfYVPg
+F7IO8OBbKfjKsAbI5EyN5Kkpn4akyPcJiQI9zBFt43TjGHxsIevzhcG7YrJGemWds8NarJsSovN
18OJbJjBL3dTGZjuQoyWZ8zveC24Keb0WDxwmRlBaEcGuN7AksWgcvRZwIe1r4d6KBQKg3Qb1US/
7CenHgETcYtzT7Z5CgeCJnY7+jdN9QhkFQUtCfZVRov1TY5GPutqX7vaEX/S4+f43uzn1PwMnP48
hiYI6H5yRSdE6C+PKSk+ig/ybF4TzooHK3nUWXFRak++SCXBlZItYaFAUiMJK9YMkFJxx3OpJdoM
SWORTsl+FWRCXk67IxGCRtdD8mQA24HuXE9WSMgyuwV34K129wwlsMwu/zb7DmIDIwOcqTpL7hkW
gEflJAGdx3pr+fHyqeo9kSHp9wKD18s1abzEC2VHhR4MV5d5JGfkyDfKXNSHPCtkoAy5RF+/4be3
p9nqdfxrJFURizUBnQQ8ICAySay5hiz+C+DtyGTLqsE/WqKtO2ZPOHMEBq56UrWu9aLwpsIJH1jg
ajEtVgQn72NrlkwL+notI3Ol7mY/7+VnabgdMD89qKePHzgBaLjd/Rvjp1+nQC5WnjeGDvJP3xHT
FjtKMI9F+t11fVZuZ1ROtIjfTLQg2/lXQ4PC9OYWcBeLTmYvlbAcMg64rBvQNDfTXePcgBxq3n5Q
zVhlmsOb5OnTaeSOmBxFkqlzMFFszwhWGU3SaYvyt+3Wp2tEVaY5/NWh29P1S8wGsSen4HXZQ+0Y
gwzjYK+vGJI4T07IvsKcCldrQywqsNPjlc4IdmSSn81+jFdD5lAlJKdy79ywXFp3S5e/8hPa8Dgz
skRQkZBVxTrjBQXICnx5GmgElFzA+xl9/RfX6jehfDt7Z8jRoSIdt+TvUEXGvYBnlCaMYfMY2Wcq
3Bi5gyFLJHGh9XKd2rAXcInasHOo5vYa5Soz+PTNNFQ9lpL76bNsv84lUpl54fvkUbjNmG97y+Vf
o/eiGRlwHrm0/EceHd2zqJbPbfhUNksC0BWx0x8SauCRVOxAvsaHf1mafGdXrkm++lkWDMmlNtEz
jdD0+zpE9cugF+E98u5f+ZK2p7BXh/LkdSpnDwAYCq8sIQ1nCVfHVpYBRkhONqqusYLU2lQfNvBX
kHxiGzZjPrCas8pTWeY3NPeGtx/7zgL892x5VGbAm++uO4fGdvn5z95h4J59q93cdy1qGfIkf4np
nPdUUSpg0vOviF99bWKelL+K9BqJZPxsQHt7Xt2Ej1tweYSXnmfgVF7PNPZjOvug5myTqrrNNbo9
IxVBxKVN1MZWnYQPVwgmDoE8bq6eovDsXLn3JGBN5f2HMum9wsp07O9Oqzw+V+VoesUaTTQoPH21
mHyvsRa0a8zrc7t/mxZO+z6Y16ADFiTmKq98mHwGBgvupRHDoYjZOXEfJdRkVr0PbXG6JfS4mkPN
I+ZmOmQ3JQq4dCuaPNLrbXP+SW4uirmXkkJ1mb/CF45YOJAgkQGr6eXWWNSE4fharlO4X0bJaXfz
uza9wjckS+cOdab/wObmyjiv/ykaV81vXMia++nmG+0Cf5Txe7PyNArXX00da7qcEjaAN2LYyC7s
rj6Hu7Qh1YrC3lcfkZLEt3wJ6Hd6ILWiOIneF+0ifczchDBQvvz8UjqqJjPuiySAfMDRsPdOhe4x
DaIxL/b4cJYv1bmu9XMtatsxwKVA1h0U7zvxs+NlOXJqCkJUr0+UXc9d2Ec1JuJqCBb0RH95sl4j
n/T8bSlZb9MGdont2tq4wTA+Cy8XUtRHfs7qcfbw9s8/vJq4rB8AhPzrWT+zryKDUPwzVwWf8x4Z
APu5JVx7PFVW5abiUjDNcQlsNMnvj+AEgxbhELes3eoxTAIjAZdGX+xGBxUQSmfDMvILb+BPhiSB
dh9D+hFA14xqQGfJFuSWxOlNtUJ55M3IGXkMHPGIwlUgl5dHvcxs07lKY5xqzxbS7qMTHcqK/IyZ
VmbJUY/36KMgxFiGd92ze2ubTvJjkHCJUAxmAPmgn1DufmBDMp1529CbsaFVoiRJ38hp6gkQaVL4
8IxophBHpjIPtrnDVHG7Jmo1TorcD6MfBRfjvlBvyfhHmrDnt9tOVJgQRhYmBOnHgDYDGg+qkJNO
D3+rhWos08XYiYJZp2g1u239I+OZCXQWFC+Eftd2vEFq0rNmBrm88oI6k96OZkpFmdav/UvXzS2P
ae3P1CpGyOCf71dA2Rvz117vMzESv7oGFrwltIchTT2rPoBUEipK0IXaQ5nGyeCk9uqSglBnplOX
jMDdvaLrTHrxg7js7hFrZ1L88H3jQsHoBXLDTu30cibqOtGXRhVy1ECw7ZHoGj9CCyi58DL/4pWw
7twl7nIkRLl7nbCVXx/B3GrSdc5Df18MO6i6R8WiXs1B27IdWR6o+wynExSM3dQaKVVYdH11lBch
KcNBR+7NS5jSe4loepezLDB0itO9iiPVDcuzRmYObXj+fgP2e50aIt+EJR9WXrveGVUHzdvt4zw6
lijHw5bEjpxBr6Opo1zrXdCa5a6UI6T8px2AFjsGt+IcH6p7+Z3YTLk2Am8fUrpHGe/ZCTS3EXWk
UYHOFJORCPzglvaL09Q/e53Gxr4BvzKucILdjPmCLJ2TLDs3oDUnQaIojXIgCMb3gnK1rBbl6LVC
xZ5vzP2OibLu8p24r3nq3tDgP9zwCkSb0PmMaLmxedyUDs6e4TVYeZRiL2xJ1irF7hby3rtAM9t7
3/1R3omw+Ul9RHiWE2NYukuByvnsjJQ+6PMgguWHWfV2Q1XAaNqmFKOsijOELNVLkxG66nXtI4cv
NLLyGrQsG5pT1/sJq7XHDLXamMH5DTNSnSDHBASEGdyZ9Q7qQbvpFd0MuAw3M643p9sjxvCUDQ9R
rfqDIbEoGTfg9F5d59kp+UEe9tGQ/sAucxfsM9ofXkUgIIOjEOkp7uU6AKA00evwGw5nhEdcjl4Z
xmbyiRyEtpS09kRK6Lage2tNGVL6A/+pQgqEFeMRmHa1fqb/GQZS+kHvE6DrL4UMeuPnW1/7/fxu
OAMMymznn4QvtNJDb7KxLZiv1goU7feC7s0UzV+ynPV9YB9Y0V7FKFaHFNEzUIsYVuufTeb+2ixx
NJOzd4yyPe2NbJrRpinC6jktLlChnnsiN7P+85vufRgbA6Lco4PrW7wN0i0Ahxt8RGYN/bLx87Bb
hvmIB7TqbFrwh+QT2vMez9kt/7KXt+Q98jNzownSHl/MYmqu9x/az8cE/S+fLyZv/0oaTymIJJEy
x9OijZT9v6nqK/yLcI8gvr/bAf+Y54qZbAskGPYgUrmyiSzE0NYvv2MLN0NJ/CJB8Ro7xsvwAsrS
wYDo7oMyIefs549w9FXiHQZLliNWhE2QQRLZPg7MeVqNc9yH726sM+3VCXdNvsJOrg8yorpPz6bk
EMcbIYwyAY0aHRrUmXMPksqZ7PJ56aRusExmk/4twivqShx4HLb34TeQOV9tvZsQvUrvWEPFcj7r
/XPIvI3uV1zsG78heD/rbdJzEeHiFjBNIOsTm0sbjNy9/uyaIbHj4xvwgG/uDllb6IPstph8vk9K
6+3Y5SpiKrX82MSi2fiBTpSN6SPiVee+/O/WNAf7Gaab+CRiPSAejFpocVymcrfbNvgYDAoYv7hm
CLlI+GqqW67vxCtzveMxapgwAqrBBUJKq51gB//Pt5H8EEUXJ8F/8O0OkA4NFy3O0+gTQ2NjdpHD
5SjiAt7a3L3JFHx7MdgfIMzBhyEmSF/0+bvt/t7WJgOnL6aUmgqJzodTHh5Yfd5PEPZR62w9caN4
zBuqh8AESeXfWQQyYZx8kC4vd0cshrbZfFfPRU2AgSbcNAmvN17NR/TfdpjP8mdJfARR5OXTWwvq
WBjH3ck/2oUQNhan2RqyPi9nIYKArbBusAamcQ1cDKsRUpcx7fa18VqJivdi/UYelGYvU+yJI4zR
7hKgPOOTIo3dQkHlC2vojaTMtvi1nMvy5W8HhifjwLC21vTWXyhefr3dAFJkunrTp4LYAs3fp+3P
1HolL2MNi+J03Voo2w5p/HF0O+rsKYNO+BLBFEHikeZ+n+86a+D1kLeygF/AXMKC3vlFypDnHEbH
3YVb3AUXEaQcKkqBGDI1B0iNEoL6ISj0g47GQXSqzON7IfAE3VmP7iyVSGiuKk8vICOp8SjoDici
BaH7x12vw9HGlvqMvv0jik05CYQruwsVd3reL3LINXR+BlGS+XWpuZntatwzXlaGSD58OH79nG+v
Uu+1Xxip103CCo8LX7FBQDm59JSKoK+Yx3T5RHLgvme01y0RCANM6I7wgTIPXdAub2dkjnouhuvK
U1X/ZbP2HdVyQHDprPTomFduTMMzplD1INSaHs5yBCzbzdANH24+Q/i5zcxtmF7ZQWk6muMTfnwf
bAtN93H1vgUHuMcUg95ldJ3s08rCLqNHUD+m+eYRqSHn68hG5Fy2kOW0v566a4KdFVil38knLVpP
u+Nz2tEcjKMgdO1nLTd7czm+3yzD1TJjFJAh1Lf7Par0doGmcCIEiZ58nfTuLG+7z18nUqhPabh2
XI1v+bNrcOcw/1NopyO9dg+WzeL+89WcGsSEIz1193HRN4I6RBHrtqIwjErR0X+MrpN2oP08Yx1R
9t5U8buIA7qdKF2gwnCd4vcJJk/Fy6Y8JnEZP2I62g6wO7M6fHIS5dE9QynTCC7Ly0knOOX4taKS
MsMrkOjMwY3P1VFHV+L4IVN17gsLNDZWxowQ3Acmg4+lW/Vrp5kWhLDauYU9GRzw04DXHXQ2XH2g
h61HwIzZ5SLKcvGa4yNsN0j9+nJhVy78EjRHc8pxEtUrbO0kSPlfD2eNqRnL/GFy6L7cBmvr61YP
cRg970N7ovAHYfGYuBXBtsLZ/Q2fMqKwufw9jopnbrJJSoyCfXgB7VOBKcgfH+65GBnsLdAjt3fM
PAv+tuTk/4iGaf8N6wXvPE6b17gX373L8tm3j5eJ+cbLKAmzsNfvASiNyhUXvehEtdvx1AMxdVc7
vB/COH6S/Wqo+T0edu5rciNOs9Gn1RHTRf8+yIZo3JeeBnUPe1r/SZifqjApc/JaSA5DYwbjs18M
Uswz9tNs1Emc1KsGik93kt2q+HPmOvdky/bcGuNbtZHHbR+Xt79L0A66UTN9YjbbbpXfJ49bnn0X
p6X7qfqBFNFzWDmjb/TC1c8tXYUTwXQzv4mq6Bva/i3Mej69neve6zGIPnpG92OxsUgIqZwoZOZ0
Ef0quoXp4hkZvuXuvYZWF7DcqIruA5xtpjylVcMyZMAgNEY1g0tf51ftt0iQMHnrZBkK/C5t7lnP
IbchF8+DArLw8epdArH5+C4n5hkhEACCPlRaKwHlZg2vk2M7FTbyKMWguVwn85ERKHsnK/4j6Tyb
FMWiMPyLqBKQ4FdyMGHWL1TbtqAYyIZfv8+dra2dmZ3tthUu957znjfYXjVRY6x1FepQCojcacXB
G3/+uf1gW8nJf60dCothRETt25Nkpzr3JIxfaV5Rs0UcHqyfJ0JKqrz502WYEqAgFuZJCc1UBxNy
e50IRl4KpktysC12d4wbhGIIzVXO0SHGjEE0tWnwrSJ02Z0RD8ds6f9eDCbi2Y7gjmGJCv2MPHnU
lTXbeLSGo0VbmkD5TmK+gEMiYSliqYesMfMaOEkMrxHwWz9UXiHiiAjq4D/RnJNHFwf95lm8A3x0
4LoiQY8RUxiIR4+HA8LS3lFym9Bc5e5epjfMz4hWT6eZsxeKB8Ge30+ZFwNLyJGJVJYbtO3dfKpG
CoQQwFiBWJjWfuQL7+2A197tuIRij3zZu92B51DY5RoWNQAtKA6qSGvQbGBmE+MEvIn5SyibMBF5
h1TKy9ZfgxH5lNbCfZxWfACrDwnqPy+YySRO4iQSvLXCGyDBZFb8/qu5lvBW+cqoCTE+hGrL0cdR
3pOKCNjDaQv/yuag5HU0oR8StGrgPl+ZDGikhQiTWzjwe09HCBrpJIe+Z3h6z5QJffd0E2/eXoyD
Df41NQYoA19nNLGGVsV666L33IFfdKJUQGFTua2nLgXxd1O5GwUtGab2GfdYCkbBd7ahUOUfcY7i
HSM7I9ZjPOHCkRyLWE/ojQAeZkJNkznyHgjUleeSJ42FNT6DPUiVEBwb/hWEL0Hy5MBX0SzaP5AF
StYKbhWM9sViu/GpC0hheA4l55LRtshLffiQhHxRuLGisG0D77bP5xPOqQgCTJfalB8EbgBfSvzA
2pOXGirup/tJBowO4aXjqBremTuT8k2QI/Go7gfaUdZ4HGtsD8UPk5NXjHdj3Yt49QHpUO8Y7Tgt
/+cbZMlHte/rV7u4vNbya4lnkxL3O1X4Bl3tE7blUkDofIigwN7w+Kh7fKbgrD3dkzyHIwZbvfW6
qKq50juqJDihepKzK3KG4HYb3n/+lXxAICAKP/UYpG45iHpH3ZU43Q6xWCmd73wDQYMd/8FlXi6R
8WhkmjCZ8FVga9YPfNsE92h5LoSKmJShl4Bli2UD0R/QUgWL+Oqj1iWMk2KMZ+uKTcc5YEWnrHq2
osClj3PeuP1NueZc61NyEgTgEeucVQ4HyzlTbQXL6VS4ZPDovn2dtGD4gnzNh+cNZha7INpsERnD
3E3osSH3i2VBTQnve60DrpskQXyc3jV5kfZcbuTozv4/+Xj5FH9Ye6tN9CU5MVbnqT7OmJhF3seN
x/SfPRZe0Xy87Zz7eDhjTIUBpLLUuece3J5fkQGVT4eQKDWf7o9hW80PAq3qmdWAnl/2T7JgmY4Q
WkUGdbZKZyJTirmwlDxX8rn+Ge7S2XOc/2h3n3CyPMu5vD9TYHESpYr9NR44P8iPzO2XEUXh4asA
EzN94v8ozTPh6IP/x9/17xOMwi7Iljqcsf0LBcsrwIIGBzYcYtCqHmGUTaEf8mwKgv0TUaAthg+m
p25+aptnH4hePBH3ZUC0w9NWTOsW1dgDOjIQujukCGCS+XRysK4hxguMXQoQk5OYlVAJkObAhLVf
XIP39H5y3fKnyvw9M4nLCfD5Faqbl5hzyZAoAyZO+leQXegReDr1ats+x++ro3GH98IidoT8xSDA
2r9o3mgmakd6IBiFcBlue9iHk1FnS3Qz9e9bHV/nhpcCxi8HFGRooGcXSx3rX5Bi+0E1P7QaKJjM
VGqnJO8J8mCQBaY4vR6h+ouU9gn269e/BhOKG8kOeYgUG1nCA9alfTlSNFP/oKLE4kfxs6nYDbX5
cFFhHDdXS0A1oXLoCJZc5esW5Qv2eacbpE26jAdwK0RkoaYdJPo6XWe5V5zN9fDwnUuY4UBfgF4F
kdMj3uW7ZAPcVtsuztcyTeS8An3hAZBxX77xpcv/vdDYcwACsUxh3AxplY6EqTwKIsyqpPHIITji
liixZo65vAydIXWWIu4Wm+TPERKPGtzNBIoQniHMYWGrn0ZzTfZumGZhgrFCwQ9yDJoDVvIhyZe8
ayeB1+pNu9yx19wsRC/gBsfgRCpAHbkd6g5h9Ypgy4HGgUkFnnwMh48SR58+l+YfRr8HMZyVzkxf
UCqsRUZx/ba75aBHDY7yPGEeqD8mKS7eWLO3IRPBx80vr5MBk70+auo9Akj5D7KU4IDhEwzW6RIr
wvRynAePQaDvXIaqaxv8/pGso2Y+ZfZ1gVcJNzNf6L/QQQvTJ7zwiboT0TEWg/fV0IvSmHn6dfq6
rojGvbdTRYskdMH3cPDdt7CAFFq1q1uAtHEsdUQnMhn9kGz7gfuuRYOhX/N/v05ZQADy0BmZyo+u
hkNkyg+4T8Dw4Xfo3FiVtMHQPdIqNps/Y8BtQBrymaRgMJ/HvGEjq8IRpVO/7s2jiXfwt/OLRb9S
vUcoFujDLX7KcQ1AIFtXXBlVvyXCiZQLHhl2apoSFgnx8GaS59Ht46fYImAWCuG8Jrr0l1YtrceX
3H5FDVD1aNvlBF8r9pfUqd/vyXhF9dW5GWPsxKGnf+HRaYzRHuW6MVc3str6RJKXAzwo0t33OTGq
oCTfGKibARRpt9BzL5L7Qv0+63D/Xmp19O2CtgCUzbHbpzX/fAAsaTna3FE45cCoPYlondQc158/
Gj0QI1y46ZWk2bt1TehkVJ68wxmtCy7ceBGbcoQfwubrsfR7uDTTVBr3IzSGLY02UBEU8cGQYPj5
cMIhnE/fe57M+Dp5KWujD/JXoJDfSrM147PdKxeqrMbMo5eCAj7s+Qako3UROartyx/cgtI7yox7
vxgjdDbkqJY5VA58D9XXfx4LPVINd0gOi/uqfB67VAkS5g7wmwin0/tDMfT7K/hH6Q+vCboIfYF1
ZADT8OIQs1eu0S6/JzAffG0T9TpiWh/n3q9z76aqzEo4VKZHDXB/YkMWtJi8l/hv0H/xiFazqpko
o7Bf6FvY3VR0379By3C+/wOnhWzadg7TmgvETxQYiKsDJiGr9pdIHqzXtTrM6FEhaWgu+Bogg/Kc
EmRdyRFW5E+IY/zV8xvcVIzc4yHlatWMGVcpB0NBdk2iNUiZSTCcGZIyNeoqsAVtlEIFtY1ZP3SN
t9do3HQLE42cPBgIqZrP49Vn0b9xUgoC8Jo8X545WNT0rtr0ooU1gzmMwfUpdSJvE2Berh3zXJ4u
nKGnz89nMOsEr96WjrJFdCk0O1DGGXk4TzpAFjx8gT987nuvBX98t/HrA2QOJKDWy7CgYwjqWb/8
IDy3nl+qyMdw/NZoSBkHQOWic0OvWETarE0jE0En6Ms5Mx1icS+3YABH5uNhdwIIKWY+b+H0rn+t
U88e3ydFN/+8x3eNkR6bv3F6SBZrf6MWzHUqDBswhtB/Gxm0K2vHJRPQ+8awXrSd8PU660kqhjm5
dJ7YQ2Dep/CexYb8z/UAFs/jkL11Ag5IIMTQY0g0YnJdg7Ew/Mu28jIfG+xdsvPeKe3iI0bFgLQ+
FHngTT6IQgjTyOpq4Endr368fmjfOPRVL+TqNWpcwX+R7K9kM07JYcAeV6F0/K6Ot4tzeCtO0TOp
Zjj5YhXb2FFciuhRB0rCuXy/7u5DT1EZbeNWcHcM2bn1OJZWdB1UBqhjAjN+bPQ3bnGRRMXbRm8y
V9dvc3ojHL3Gac7OiLB+uiT3ERMnuR0M+eWw8AzMxxh7sQaBuySquSsowNw8ruFwa6V3/27eeTgq
Tl3nPthczlb3S7M7VJ0tNVrXVg7B09lz9oYlxGnKOv7O+MP15aiTm2FVqOckKH6+5L4tAoBXWTRQ
vOIdfstA1+0V/4EAZkX7nVnF+iqEFjb0Q0V1v/fYMGwuSNRTU4LrN1xqYoTKDQoDHOoYSE/QvmgN
InR5OGlL9zN0jHZqCLRTtR6yq36t4ZIvrV5xjQkrvuUAu1/vksVo+pmnD0G1y2TcfoPnWPmdqi+n
l0jVYGYP2bTnmPoshau3rZbr68vNhsFo6PAHgSh3n1+wvE7iJN1mSFxIIhG0fit4X6Iuxcm6XDTf
7bX1bjRpm9stlHwd1BL5LdfmrlLIgipkE6PzyJxn0y9sNTYg2xVxzoP6XHQC2ZCfYc3UVLb70Uoy
LBmy3COQEYg8nY5qCDFCbiszLRlrt+XjeWa2/x0t5cGE5dd9vNsGw+NfUgYZ9ZA6ooc3+DvYKeKL
MoQnGzbppMIbRY+raiKlcwURl1muhq9YadzWJYBxWlEB2vPXblREcm5rID4jAYAopLEWSNeRJBqR
VELLJKC6b+xqkkP+hDv+oKWyYe1esEgMi5TTVvU/h2FliWHFyCBkw7rp0YhHevQec+dDtg6jRIob
Vn/hPekJWq2Hdr2/RzJf6az6U6jGzwnQjjaybmqYH2/YnRQpYw8MMrYq8Yfmprs6r6HzusYG9+3q
Ni+B2CjLMaXPT3YqRUvAXlDf3BJQGLSUANsLnvN2QwFu2pysk9RTwi+KkEcwkD2NkTP3wDcLd/Ws
rBbsdts8MWrtkEas38lcZwgqJ4y9vtjT10gEzupBLkWYZAeyXa3oKoxEGoowZKP2cDTJjIBf3zQe
sEYaadYNbdzbMqBRQVpHA/G57vXBIiNkMQcSpu73ogwST06QxMtBsSEy2/ULB9YETsZXd67dejSy
M+ii6kxtLP+L2HDTnt/9D2sMjwic5JuxfNnK16jHIIeq47qDz9uJ4jn4zHUK73kGUS7b5w1n/WUu
Df3y4rGtF39IIXqeyD8dnFBdvomSe9lkaNcIRJ4OuJh2UK5Xu0ondHOqWE5+8/v8rTO+Kwc5Bne7
Thu6PgITgCzCxxHeGRJ9KEtMu8mNrQ7lsbxN5DR+mF5D7O5q+8a4ELxwCstmWM70YnyZp8zg+4t7
6fxyNH3TJ9gFHsSsMYTXM2NSA+vLznDVoPjLIFcO4LCAfukS43emgsNopNCUQdJQA+0ZKX3IrU3D
d7wSWdwg2o+wp50bTqoUTLAGyhk6DU0bkSAS48Vpoc1f6CP4qSpBlMpKgZk9itryt6IGeilnQkNN
H0yQi8ttGZ60xWWyqCYl/F6obFHmXpdPKn4DODuFDoffLnqLPh4T/DD8HZihxs2fQ2uWwfC+cyT9
jfdpgkvvf8u4S/20mqmb76bEOxHeswk51qby63oYNJCLCN++dJH0ccXOOL4DVFPtNe5gVjQRZpc8
vuaOB8So5/rdk+4IstgObfYgtkG4PN2XGtHKF7cFgwg9kHKGL+3fq7WcKvgYHmE3KUhh542oSNV5
3Nnv2iWzGH4HxyUlN5Eud4WpMfw2mEzu248gekJwRSaJivy5baK43XEq7Tbxsv5LF4JESivJY2dD
CJkfXljavtxdv5to8C/whuiNkGqJGwzTDJNuiPEcaXKSEg7dBICAnyLMOUxXJT27Zex62vTFavVY
sgsN5zrhrCi4XnbIizWcr87HmFYQbD807IjbnEk7vilILj1mVvd2bN6cEWRbu5eIbGXXlubFEoLv
mTKVYVpwXjN1H2CB891TVhnCGAsIfQzNiaHkbkex5fT79xwhbC7Rjcrz72OcDuybBBNsauLgKzmm
4iJ8EfJchNOF5lNqmIaoY8qdVDnUg2U6qWlzwlGZMDGm2s2lidy4wy8ucmOaj94rpsTSgNXdKCgi
pwTxR5mprbC5X7Z/ZvwZczPpt25TiobXzXvVIVtN9ZyZjGhghCpe5dm3P6mZJbc/sp9tkj+Az977
oerX3ijIzgPDpsEGdcSwuXZH64vkKToeI6CpNjx0WqL4E9amo+dOHtj1Bp8cAiMXF9KDx2zozJ8u
Y46SEs7e8rHBlqkKU9VtdmPEgPePVyM8ojspIUDjwGpzmfHaJeMqHjJQhHJxeiD7EYHWWDi/RV4U
OtByLMyqg9cMeSa4s4SeIIjVkKQDvDRoLPUyuusTNHb4zLxt1A/MKTl2XQWytlCur0sQqGKGMO9R
wJKG3U0k95r+dHh8fv4KvPDhPTnXd3DNw36N+e6gBIZszEOFRObrt+XCyIP6gPGorq2N6/mq7nJE
zfsvmhDzTi1HepAHPxLDdswQ0SKqEI9GM2M05eQdmL5phJd3PBj9DIEJ2BkG0fXMpRLMvfF1Q4ar
e9+76azeiizj3vZd3Ayfjq0fb4ErJeOiQ7kw3Jl8IAUCsrM1Zy/yPc8ZZq6qbfnPl1UxbkBF/sCL
Do+R/CtS1SO67fEXEzFsLy5zV90MB5wSAXSJ14yfYD13W2gN+BugcWSWCMkIp/vJ0QvZrzzC4SYg
iejvXrH6wIUpuUt2n4UwjPPSGzbxZUaIFSvL4HsTJSCuBF8uisex/QPKyLeMnGbLzvH5/B/6RBIe
q92xoesXzArAa+DyLYMl5oNTBYeOAMUKMjZiVtY1VoYoW32sNnl5MPclrGs0A3aLZBKSjYHq9M/Q
va/ujb7s+WH5iAYMXGAT5UB9XzhQt62WLrk4QwN3aeLqK9iutr6QQ541mjHGAovBFv55wh4NphmV
hzVf8BlfR+yjAkwtsdf5HO/HS+4NpjLCgharFh5x0ZTs9AjCoLn5ls7xvZyVqzuW5eyfvwjgl5iS
JqMVb/qL+ePLincTrz6Ndgxd+U7FjxEo625830xiZcGSZ7DCdYOIDet1m3kxTshjZ8IAFrt4Dm7y
tmAuRfzY6LnFk8CBxtFuoVDD9QA6sbKtQq82cb5LptAKTzA9gjW958zfcNj6sRn8mJOc3gfo/uWQ
OJfBHpLgKyIfQ4IzfvzKSxMRJ0BjAyoSwzi8aljdAjQNkuFEOJcPr0zHDBetpWQxdERxSX8zIScC
U9yX3b6C7oiwufBbxr5SQZ7QsWbzWaOhPEMu5HtJsmzsJZtolB5xJjatJRnzGGTPg5Jo6VF4tjMD
q7/bH3YmMZiFZlf488fFgGeQxvJFrkSL0hLbBfwAZ4yBAHB42TAJlGNOqCuCUsSxeUIDfiaGOnXf
bK9xlXvKgjN6f3pif0eEBKN+MCFQxBfEETySjmLOFTDVwSEMkzvK4cJGo8iH49ZjQbPHVzWy2e5P
OTZUeFkAu/v5wUT2b5Wqh7bEKNw75Dc0jNnyDCNpgUfSEohkeanwC8OnPTZYRAusVPyTsccZk6EM
tPmkc99A6IIvuVyeO1gZOKoK12gRP/q48HY+I6+2zxEyHvwytMAgmM1Z7ykTWN3//DVOaMQWN1YO
GRzihEYpSk/67v+5rGI8VfoXUDt7FILYB3h/pFQtvrm4TkCUGBkdeZdLwGqUy9MU9jrM0BBnbIgg
/ySgwBxvzNCQMaA8nRUOj2YI0VHaiHuAiSZo9/madCMP07hTvq6Y8y1Z8Pycs7lIhFfAQHi84wQu
biClLC9B+CJDEbwvMoaBwn4YEPvMb8IXHt9QeFQU1sIYoUwYo0GCQwwTQToj98WxkX8KVcuLFADM
WsWEEFh0FIrhl4EjPL4vREH+OzIkAwsZOKx8DVOteKQz0dQQ5gPDF58xlsfSwzOcu7ka8X35n7B8
5BKNQi78Ac1n4WejRDk+ZyORfpuDzZ+fdAAumMKwxob0pPMJeDOoIodH9CD6EcXUhEHUbc2gkyFX
bWsrXZlhfnLtJmBOJqo0692TTZMYQ4fMdOoANOSYFLO4/6XXLa/rpAFGhsqBg1/uocoDsjLtYrCm
5WXvNmvEfJbxj9/LUB93SCFBQSPPveAfMf5n5V+czxb1b7tGIDZkZFtkY56xu8myZUgI2OMk8jv6
vghOYeiFuIu+3wnaq3OiBsXsc4C/S22tC40nUlsZmzVXJEJUAk0HhhUwMxNN8rSXfCfsGxZqT7YM
cDfrS4KnzS3WqAB5gqxMW8v1T2paA5jvkTayX7xfCyfLbHZizWOs9u/TnGmMeQ+zRN3nmC0I6hIA
+ZJW6c2nWhovDDa9L4JEhrVaoNORzSKGwy/g/kCY+g0DVA6dO0h5ItpkBLV8yfQDJR2NG46U9FCC
EYWFOgYYIjH7hQhPQ3UA3T7zyM5Gu8GES1w/kW7N9V8sxc7HekV86tyEPF+R7PJArqXgSxFfBwf7
czyLpDyK47UQfeAuCFez7EjgAEpC6nCNlMpF1ATqBmTBmA7vZajXZEHBM3tGzEEvsL5rHrNi0hir
hspXd3GcSTYPDaM5V13haGJwrD5bqB4vrlvQaf65iU9qSF2az/E9W3zA9K+C6HOd3MTXRAJiiMRu
JnxBNYfqU2zw7mZwQMakMpU4ccKLWbEY6qsPvoxBv2vCLLl4bLS5K9TZbK6f+IWVyAUjOxb6evNM
IQxsqif+MQRaJQ7e00HEhh6spzbtxR6xjxswsA1OKdgmpHHxczsAZmkMPveVITyyjh+P8bOdm+4z
xQRNHWCJx3On9eFry6PPRiJExgw+8AHU6NN5s4mmzTNHERtVnZ20uQy8O/S1sIpB8MUnICe2laEG
AGnizZlyLvnVaK+GF/3fDoNZKBMTwJclJgmwwxhRcH0QtHOD6AZbeBehEpApNyhDFeWc+Y3VHw3M
BAotTcuAAxSvNaF+TvC9/UcRAxrg2/zbz4Ngm+ll/4OhUwrpxmYTTzQksk+uKSkIc2E3OQlIWSSQ
vqjheiIqffCCpCV9qcEoDrfuHGgKM03ZthH0nTWJzZM1ybMgQ8MXaQG1L1DH5nhmVkGdxAV6sFJv
/JtIDo0JvryIK21hVWM5LA3IHLhVMhisOH9RY/LIlUqI3i4N1Z/b92eEAva1QBT06MdXkiLtdWsv
mRLayW0t9qx2mhTsE4G5ReMPtAaBY5QHl85ay6qfa8yIDWiCzD2EFpQJPY7+hJp/FjUmzu7gED/j
vE9aojPMajmQ10wO8XTfdtamxpbW1tALTP5xAl+46irYOxMylc6F7ZSpwbqT52J05pQphzVAO/0l
zUePBW/DRcjYEZiPZpzKTy0sD89iz/YABFseMB7Q0N3r01we2BlTDzj+pnOfI2qcMHgFPiDsiYOD
ENJm2cjWsEc75FUI1YCpoEfft0PkOGPmptKHwWsZ6fHjUFVg+2bMa/UUHJcZxwxOIB8CdyeXoxE+
fLsZCMFmAxyKNnfMrjLyacVxDyIREPkhZoW3tbnQ9nyUwvTY7ZQp2VFcAxBrCBSDsJjeVijk4QWw
sWdOj8/9iazkaRuavjCFKqLLDzYwiZmQdJvDOby7kFxI/Xtu7j+XxX3RTPtTpcMv/VwQpbM/un34
gKZxQWJigdgwfakYquOFu6saq2zda4vVAP4GJDvTN8P1B9N/VXaGgQ8UNwyQd8bQLST3gupHtR91
eE0nsDZZ9FZ71Kb5UV+Z4wEUmM4rOFp+AFvMZYf6GkpY9I34P0PR6G0MLkEa07TAoEZz99hg1hlf
j3INjKMheyfvw7ke8+3I/pxGYLAolpD8wDwR8u/MB115/MMB89nNK1GKko6dBc+f4kelmYYoRfXj
6IsSlm6A79CsO995zzpc2caIn/j7Ie2AHUWRfXe5XDeUTKvmPPxinWzMhiRUqU45k4M+HhHJCeEd
sj0rG4JfMemu7gvvYT7xOkO1/Aciz9m2vBzCwdBZDOe/HVyvDdy12VY6PDZqUm6MpHJ0AX+hd7e+
MIwKGHAX//cZ4kERdNThtwU4rUtjFkIZnMFmc7IDwGXmCrkAH+1tVWsw3hAn+EEWwbxDwc+QyNz8
LQiUti4IRpBKPPaY8ajRt3Ufc9V70RaRQgy/GP4zbG94OyeOFk6L1Dach+zB6lVbniBlSs040XpY
Q/+cxiqIyySVjtFyzBlsMPojSNl5wcIiK2hnbo4NZGaifs+C9JyHUJ6yI25R4gxqMIyBqkVZzuk7
sBLKRGoqic2H44ZMGR+fppvDKBMg4vcxflSJ4HeDyK6AUWxzMyPfHIDkcEg3tCh2ObQf84PXJCvo
6DzLk3Bu2H7n9WfyMkx8+8hpnH9OfyMkt0CNXKzUCXuwZI8lC+iKyCOBknBcMXS6WJ8J1NzlzhH8
9ePkQI6voKVxIEE6g8m0m8z60Jv8SyiKARJOIhXpdqA1o0J2KFDPJ4Ko42IjCEJmEcHKYyQrxD1K
8uDYXj2PJ85JamPxC2WQOG7xW8RFY8nZ/Jiw/0tj82slNNCvzCIpggOSAmIb85Pg1bR73g2d1okq
H3pNdeYXPLECkiXI47BPm+cHl6vJToZ7hrKJtPT4hL8DVSYT5Q0Z9iIInEkzG4V3ey0RA4BZoeSB
kbqAjMFlLi5Ij4buKocvMnBWwsXpkjA7CXMnJd0eI542luwPSbKcqE53nf6bLABRHNletOA9DPh9
xwVZfdHL4R4JeIuVLpzG1n7e403BVMECEdMX1W2S0kPHGEqzuWfnHRAYY6Zmc+CG9vMihuUevi0r
FNZji7/+SPRcNQHNp00FjcPqQbIHL5uJDxdz3+MO4N1iAElnwTiBTeVm6c7vxScVeivZ0mIRpvMM
nL+ZNG9r9eU1zCuyED2sg7/P6QtRwr12XmuNTQF+oDFxDHtkLxgwQzWGaT0RQS6hBpQrVsZtdTjc
XTaW5crovRXjgyKorAN0aCoz64bgizGjz/UdzcyXg7EVqwBIDpgTsZe98XZc9GZxkJEMpXCxPhGD
biatjHudmogH65Vs1BOmrjBPKK+pa2Lkys2RqTQhWapQfHHm+StAOG4KYDOfbGAt3gFV//Y5yZn3
vEve75uZydM2rrO3bLMzMDtN7TC8dVN5y24MyZpvZe6Qud7ssYebiGMhjzi2e1jXeEhNQmDl6UF2
ntFKleFXA/i5gjqKLgHFFgRUbkfD7iL+GYkfSBZaPX+cSH4zfW58emDAOvF4hRnPp8VdNKw/+NjM
pbmT2oP3BHtaPHiHIxNGpraQTZ1NPg6ASmR7M5hCo2QDggHNDjA/mDzzxxx7Kcb8VpfMWLg7YrUk
rJutydGIkaex8Ui8wxQsyeJhXXnYbgI1WUxhM/eXZSJZN7gdQZvaC5AKfrYamDq/NX9fa3YPZhNj
J2yEYdB+eHBz/jA4JFWQ4I7lNAhBKTJip3MPkzSare5JuDLQRAQwvulKnJszWB/zF2kkHB+YWiL8
5Aqg6+sdoehbVROw9OkVXKKzEEu+fbwiL7sI9osoEBM0kifjBCvo+geNh3YRaw+awfMJ5j0TYrYL
KifKJqrRx1+OH4qNjZjdstnbIp/lTAQUFYUGo4yAUP3Xfe0YE40H3s+aFofG1AFUj87d9gIjFvsH
D5V2Zk+nbeP9jKI1jgoeOYD8VcQkK8W1FydTJBH0bvSSHvVjcAKdM4VIlrUJm1aYOmgoyJDV05VR
UmaFvbQbmfLz6iPxLEVJfTqlD+dERVfJLqTesxQiKy0h6f7LfGkcFS0srtq9K1hzYNYgj1NcR6nU
EGQI61pqphNgC08Wz4PIYx58QvUyhi/8T1ByxfXEuhzJERzwxGkzDjLnTkl+4xo3QUwTsADehQmG
zyRTFwJQkZeAJ0pvPzk1AFgNJiTueSQSxVJOpVIwpnCmZzzx70v958WDV+cVoDJzdug7xWhaLqkz
u9U/gis9OFKiBxxLqlv8e0FZIm2Fye6Y5DFkxrwWbU8HWXWZHyi90Ru379XyOWOy4T6mwiWad3E+
V0d2+RfJAf1k9PZR5c2W5SQZOTJ5DSS9CVVycBYxFh/QHY4QuJf/n6PXv3/UXqAR0YLSorA+yoTX
vPkiNKt7OpT6uCzz4972fr/GZVkkPEa1ZY8bPIJpTyEMLu8z3G6hd7Y3B5rnZ/763e6vEDOF4cz+
GVpbmiOqXc3+vdhbogAINw7/zPDuM31aAKQGv5y9zP7YRF0uzbrEsJMGnMOANC9dpEwuSZ65Y1WC
TSeLeEIDPhINJU4jX6ABinWwxIzJHwZ3D/SCWGIAHNXCHwsd/T9vkx/552cNloMfJF6oqLhbjsz9
meGC4oIBWDTU/IrGp5v9dCsTxAsJIxcdO4VsN9pgmsARCD6DVRaTNSsvF0AdDFGAYURbS7643s+h
MsJxg4AHS7ZDDZXSw+AlQKf+4n11Wx1oC92HyIxTtjqfB3IbwIt2dTjTdXwxKH5InpHjF8AIHx/q
9WUJqPQhl4HLURW2Er+nAwoGmCFAMXmCYcUaqJ2Qi0yAUf2kYxHNFY9BL1PBmtsGSdgaMOH6bNX9
JzYXzy1TACgAt2k+NWcg5RnOTV0wnMpLI8SP6NAQiHJNyIXg8j5plgGFXyF0guYEVQlzbLZwLslz
/popcbZr7TcW2p/QiIp5uRj01nNlRPXiE156G7Ot3i5VzM1guEubEQS5feqlsuUWYTW/Gtgijfz0
d+A9vnaRu4NfJtBmZ99+2nM6MxJqewO9P7UF9TQnyAxNq77szyUILKNGL2em3VB7QGQDt2PrxpOf
jRxZbTv/wu1gJzEs9Dw5QmrrgWdK65RHnWPx4n/pmjgz2aL1oKiDnoqQuAHdaVpmYf6njwlnaEdO
iX3OkFMHUtP+sWUcy59MphxQRLJQPnI4Xj6+wXGFBwJwyTO6ybaG3ci8ZW53RPVqfbzezs/voD0a
02frvPboU2Dy8kShdmG7yGG5jFCr7vqvaAAxjY7vMxOL+G3J89pyf+s3NEWec8xXhX0Q3M+jJseZ
4rJSwPI+x2zGDqHhRAC1N9GJs2swShnCdhpD+2CvV3EWhQyoR8Zce9H6sTBQNTvvqwsVhepywOl7
RM4zRgfWxej1Y5W5spePR2MmFdROQb4G5gPeo/1V97QsvApGAkxpvt6ACAC47MIy5T3tGQi3C46e
dJui4mLWtcQuigLkfqQo5T0+fikk289Uvwb9A+cm//OIaSxzwHAYRW9Xhv3xQPdqv6G60vzywyv/
/fa7yq+1ucKc3/S+NElpnLWQ7FsJ6wtK5PzjlcpYW9bIktGmIQIPCvgdFhPLF8ceBtQVM1uXtgyp
BpPbii7WLXf33MMg+On2fA50HCHES8YjxeJNC/uDlpXneMEc3pI9KEpAvOh2sRCruRkowBh+wH9D
7HEPXotL0H3tZpPP1V0FxZ3O90faabyBVUVF+hzZUBsa59rb1c/HcHomiblzx/j0YgkrWvR64zRh
ctOG73DwN5jI7DmDqF6+2W52t4v/2N/wZfi68t2u5+bm81P9NJuqCFT0D5nzGMvYmzLr7lFmdMxZ
PkgGZ9LSwL9sZMHC/O4KGOvnemS1vxDqUHhNm6OSsStIcf8rLfM5ulUdLkjtIAie3ZiEn/VEeTnZ
VE/uP7dU+Ao8f3rV5vLcpyNERN3Q0o4qB+28x9T17fDOLg8Hm49xiuJsKi3vIq8iPYxmaPdojoU+
hoEjH0Z0xvX4ekKjenp4d78BQnWzy1jRQ4oqSnWgDj8N8q02hfAAQ6PfyrERfKbog7kx9w1wD2fx
yz7Co3BHqwYc9AbY6PYb4YwMmdXtAszQlGkTKQnEuo77q2C1MfR1TKazY7tHRT10yjilpAd9Q5BH
u4WtA0QI4DH/XVuPTbZSE8hZYRvr+yudgNdN+7ES3acK02zXWLaIXxY8f9YMwzH/GTVEBuJhBmLa
vr2c5mKMM4bW9Twl+byxJEBIp4uYs/F9mXiAum4OKfg92kDFVrHzOjDtLaNq9UZh6BI4iJqL7bf4
hxeys2GsKEa800ZHNkmhET+0eQMLYoo+h467pjtgF5oWUB+RWP/1fYANN6cUfLyP99y8d+2Okqc4
sr9Hgy36TPyedJDDfk2RVs1kbIn8ewhrp6WUgi9We6NDCjPGwE0VhmA3aQhPXX7P2anYcdIoiCs6
73rOc4+MrIU6r4R0RwMorxwEv8wCKOtXEOUkhunc4115Rh+C0hZCFHxrUR859O/qHn5yxMzujnax
cNsDn/cWqfZ1qmoosVBwrqVQHwK44RX39AeZX1r/kXRmS4qiaxR9IiJQ5luZEWdNU28IzTQBAZkE
0afvRXWcqbtOV2Umws837L22wbwO7u/H5F1RgufRWJ0DAQiF6PgBXbAboOBMLIoMDd0hDvdRhdbb
Nf6KqLYMN1s3G/UKg/nlXh7gbABaHcLJn8DNOd2zyGZR+6jWSK64wV1pg8QD4OCAVUAd79BMgjQ4
i9+OtIn8fH4D9rjEujlwzx4z+/WVoiut9Fl3eC0bJkdLycmZlvRWvazNW+rflyVRYS/F5jWpfmsB
OwKIVAjboUKj2h3o9EaA7gPHkcHb/lRjHENmkNnGCyXuQSgJb+/bkcBUU0Ryw1r3Oe/pBTtNpqIV
qrYtF1PgY6VmfoUgOa33vF4VIwmQ/+zgKZXWB4fgDyuODrf/YMriDiIQ1CaSi+BnaRjedTNlvI/x
icUyc9bca6dIremDbuRe3e3fF4sICg6gg58PYkFL1BHumslXHAI6J9S1wNfG5wjJxRZ+f6fbcq5Z
OgWybqNxpsYEa9Qc7rygKoJa8yBjc0ECjODfKZ40Wg1tSqf4T30+lq7lxGZLOtFJrXBfO2Otbt9I
DN3+pskjnWtfO8KJopf+JnwzBGA4yr0ZsRpSvlL2aVM3oibH6VzOpHx2RwaNiB6O2UXkNa/h6AES
dKls5KcJrfHA1l5exLo9jX+Zqck8relcghyJaodvonOKRfvYxocJQSO8QefNKl/1PVNCMwb2Nrg9
0u8Xtt1n4jwDmEv00ZGjLAo/Wxc/MtQLEcL8xO9wjTCS5ctbvG98ZOoes9u3ef/SXCMwvjILfuYN
D5gXze5LpCugCoPTOKpBQ8YuZcOogXvQbr4UthQ8KbWvf3chk1/a703VzhIQe0+XV5JTES4x1hrR
hXZvgcng5X+wOUy/x8crXh0AWp/H7KrU4ZVOvUApWxD0Qgssk32KBQMilRGk+4Yu7W6DKUTetOGK
TNfMtJFT9Yv0W8owtw3f2REgn3Rj/HrhkWWwnrLbemzSH9nRXIl/KUHiCZDgoK9SSLchJ99WWBpb
iQf9GnHwDxwshp+uSPURNgcweTMlqFwRzUlJRtaL3ICcqul/oAUMAG09nqUnXtInESmVTW3sPu06
NNDGUk7YXQyshlECsKw1RTlLSJ4S5vY8PMPDQsExyb3J12BLbntKUWLyWTgvdpGI8GWOq9SG+A1x
rURua/g8BA0PCv/mU8BLDF9mXixUX7akzf3hlrydWLnzc429oOhOGLUfaF9xGo7xdfE3Yg5HRbvh
iNbuvuh5RVj6/LVXgt5Mw+Kbutbu/JHpz/cIg/4y/H0CWNLmE/MxArvFFOkgxjY+QN4hXcCL9JdX
OKQUb+rBlcx+JgsZxNpzm8SzDJBY60jR8km6sbB45kEbrYSC8bufdFu5XE3Llfa2J4qDl4WY6udn
lQKQpSpC2vN20AEbH6jW1kRcoI3KoGnks88ElrONkquYsue1e3WeAkCL7A+do+bF7OXZZ4dcBonO
DdnRA8KXNf5U4l4aZgZNGQv2I5mq7TXdDa4WQBR0lfPLuejLzqPAJ0OTF89JpfVfUi1SViLu/Leo
p7p5QwO2ylcobjWf5RN7Ks6JUOCIY9N1aK+qHX9Vo7CBU4IzOsRLNDrdgNmIvBe30Iq5TPGKVB/c
hPWpGkF0VHv9DKFN/Fv4nHhAZukusNo9Llk/M3CffL196H+oHXBLsUiouNzBJKD1QGomOmLKhow6
m/2sVex7fKFTi6t1v4jfDcedjgze1HDn49RB9DIKQyfKTP6Rv6vl8DVhRJSYYX4Ba5YmloCOkJHv
Dy8bY0HsHAbAlrMaqzam4jD1Eczx9/F0lu7VFRfITzdItFzFruikIA/6732z5RyX7OHQb2nINqUP
8zLorkkA8yp4YTJcPi+1/3JqK1sMqG4IYxv9TkiNmFXN8+0DxdHlsSw5VjS0+YZZuBPvBiOcmmtq
SX+SXTrZ6o0OmHOSSSpFEXRl1pEniTyR0vw8V9HbKq9U+7To0Ra/Ez41xk9ZO2d41N/dLLJkdLvl
mKpL72o1fAY44e4rmvHjBOv3PeByVrcIRzEhmdad/YuMBpGELfbzj5uOW/2ob6sbX1XfpmMFyyGK
6qNrdxHXtQg7elNeMPq1GsupzKFP3XPNHuOXQ6HXXl8e6rH22l7puQcX/cjYykzMF54/pleo967a
eoKTVBu9U0zT2HLShtAkFNos/kswa9IB49+CBligARpBSXNxdgIrxMvCCtmq7IRHyIoCyQUWP8ZL
PU0PArPIrOfpNQ9J4wT/S8/KVAC6w0IisPY7cqv9Y61yxI5cATu+4CdkCI1jAbbK3xN248N67qu1
gM6OQh7V1f79JaqzdsmA9WMWKcLDdfqxh2EORLdaMj8sFKZkT3TxUDy/2KPwR+a5k+ROn47UnbsU
toLNV5QaWAte8x1TnDQA88xScZxkzwBuDYMmaraf2m/vu4oenKZCc5HA9rnTcUD93J9uorsf1cPI
xZ/Br+UTK6EjidgQjNAP5mYC6shGs7lsPR1AO4QtV1ZzqD/p6/Rm3mkb7IpoD4bn+OZB/hPEO45L
YT0acBY10yREQ8UseB1TB9EnaWxz4dSc+WenSyO1p8OWgR3yBVU0Ve4+wj8MizaRO6+Q/cBAIj2X
7oRTQKR8WkwfFWmpckfX1TA2woJVkfNBy7RpkaRQk3PG/8MQR3cHje3EVlzhEvlvDPGqq8wVSBRj
Fsvf8ICIv+haysVkfUTl8VhYT2ZtAPbyRUm2QadD+hkndsSFqegjOmXBOE8Z4KoEb7rujrpGZLZA
Ka+GBGKVzjvd59/0pU/ozkyDYtB3iHuV+FCQ1gVM30Ec0nReTSaQRoO8rx8+DXx5LWQ3rnDP4zYt
mDzLzrOnp8OBM8Uc5fXPYF6F6tuc3r1adKVV/00/lsHNLIIcvm9qfawheuOW84bCxNlgvly2ZUHR
OPpCazwsTsVjrtFWyU6MMg3tGEqg4trWFNmUj+5ECxHVMTgTJ2PKNAkjAqhrINWK1+5SAIVPnMMw
wRNanJsqeTyIHPao3yULW9wTg6PGn+Frwrn9eEl5Gsj5nE90l3WwserrjWg+Qnrlh7hW+4tYzqfT
2JLSWbMeMRsw5EoiWmc8FtWBOc9bXuJUyR2Jcnw7/c0WrBj03q7QsFBqsFGcRwMTdxEIyMRcJbhF
b+0UYPxs8LrXImbb6q46klYQVtF3iZRDTlY7IrStlz/5WI8VFPG8WDRAdGia2GD8cy6mAL6zkOZ4
ZanuszO/IWEIjX1Pw4kGn7YN7oqJMTPj807AIHWWWno0fUwXcLxq93V1i3cBwqgCqSPiOKrUJw/t
Snp5DM+RZqECnKbo54O0skanbOY22rrol8WufofNHa/apn4u6yv6CSGnx7qPweACnDUz/aJf14yg
H3GD0d/9N1vKL2x0Mif+vuAWWxvSzZlDt8ombiv3KMJQrDE0R4BOx2oIzkudaytn7kCaGhxlxY1Q
gRd9crdRV/2x08+zUBcXQ7maF9NAii/MV2SW8dNbIS647foo6KQ3oRu29mPwQnKf73WX+uO6igTU
qddQrf4kfPwOIyBsbLHO4P3xLd/HVjliRkMH/Uy/hOIifDBqLHNhq6DHZijA5MrYTkbPHfuBoT6P
iMsJGKhQwWE8sIF3xCvP8h0ZdmabsI0C66OFUnPmRaT4Rb4Yu4wKmDPwW9lN5PVr2E6Y2qmo3Ipt
jvSkCBvgYdw7Lms0Xnp3G0xhPCoSEdxB3v2ghp8/06AHPgfGw0N31ufuIx8Jy+VjkyUhEmPR2OTK
zuvupyYluinMelabpYSNFBjfyzXAQYqWgWD/JrBesu/0rLHJRBe9MtotyhPiqzd0bBv92IGCrW0w
65/cTpsgY8ptfD+2iWGC3RMNP8bD+LHj3n01C11cDv227r+jx1lMMOgjDV3xoyUL1NArQOKv0Ts3
WfQX+LQWtmsqSCVeIVurWysaGQPd+tmsI4qflHc9Ilt5g9R+BOZehsm5zUODjk8bRedIUOrpiKqt
H44x0DeaNY/mjnlgu0N8dqfq2z2QJn5ukeLxfT/YJ2kr3BkRYPdNxIsUJu3Hrg1IYLgTTOMGRDqJ
j/KxW5cjZbgHtFj6r+uOxRbXpYuIltXk5UHj0AS2f9URzbgM3kWHMdNXf1aPJdhHVn2wZ18LihRs
kx1kEyqWFP0qcOZtvUPkrZFiP/whxVIzc1jU+EgLL2eBB5w1WX4mCJ7YInwJovcCtF1Qv+kuLsQ+
svPmKrkTdc6chPZkicI9es/FvZZ/xU2A8RYAcWzMSl6zacJuUj+z5DJeC11xq/PnjN3O8whkektj
7x+fqsniOVhytIrVrZTvNIZlEqsQOTu8kN9QjTamgYHMkyvUnNtPOZelkCaMmgwH1UOwjfMdXejb
wRc4kDxn6Q7HLYsgVPFjWYMUt7JRtAV67ZbKWcKGhgEKXzveanCtDTMvxY2t/My0ttoMFR4fQjW5
HarcNpnnTFmEwBmKgasnlhiWa8D6rEYamRZ/l6N4Zr9z6qwjvfcJYTCdd4NeGZwGjRKsD3U22jBB
EGkHQlMXOblCW3BEGeaK0ZhUGdTWk20c9uZxDFzPphaPEpWCwjyKXFbAGCZ30phTlJG2Nswal8hC
4rlQqMWO+P4xkOi9vCx1/o2kCb56eV59zdhgIYLrO+sv5kqPP/CKt2SzAB6/w5aB/wvNMJqucejG
yUxwwB+/7GF08xpg/xzz+TqGHoG+Gno3VIIRq79DYQ0RkFB3oHDCH+08jHdw9owH3pdiXUazC5/X
BxpJS2Fsf5jX2hdlYJFniVZ8n434gQuictXuZDNAmMrsn1fNAEFFdw716JyCdNAvY3zyU78kPWNU
kl00mvgtgpzfRHPqdcXigi6U6tEhdOCczP5QwqYjG4nqegTagB2gA9Vosek8fylyuDJwOwaOF8FH
wJilzG+Od1w7+KqxlGL23EQ3bW9pANr2PS+K5R1yOx9PZrHZfOWblkD4e2dG7/BRbaMnjBPyjonW
Mt93HPDceGNIG+lmWTDtZCINfh+QY8RZXXoqr2Px4TWCV38sNL+cQCB0FcJRxE0yuWXMIp/oQvi/
tY2ebaS7y64iXhF8yyAfncuH9HXT6D0j9qII4ixLlXJbMpV5U6k9dFuGrVJu2cKOvIgXJ+Bl8jq9
jU2tLh4gIEBKjtEYHNdSNid1JmF6ndrxCUchGLinqYJpI1KmfYcitUsnNebjnzSZr/hJf3ivig+w
Df4EkuHTitLVZ+JMfvnuM57JoQ3auy9B2gGvszaGHSVU1207nNkvRkNNFn4aq/17GjBXGS5rPLHQ
BYHYOZg0YFlyOkSbh8xhgmcH9TBUDk8CC9OacvfH88o7JyeBpwoxx4vFQnuzA7FV9BeJJ0uH5h3U
3XJMLGrPpexT66rRvEO03aykvUCnybRW9j+a3XMvS+LmdWeI5m4Lt8ciYcUH98F6LHWpQLlT+R/E
ar5Lu7pkBLmlqZFn+y0/xRmtk78fNQoOSy6VibS5xUT/4XADUYfwaSyNNXi15YGhwzk+360ORRAs
YDhzieJzek3tLvEkxX3xgjCTbo75EFTfIzpRtjFUyxdy6Wwz1DQZhVpk/iCEK76F3F0f71+EaDX8
aZiOWnYpjC1eyi8xMvIXJzI6cajiJaUIU28Oyp82G49j4+F+kgUdXYoQ2mrDdpiPD/OsD2qreps/
zXzmO4qzcrbb+E5GT/CGWz2ncQwhvm5n/fx2k60xYv6yg9CJtBsCkb4q2MkWnmpN1zcmA+nqVtHT
gkXkbUUZjn6O5dY75HH12CA7hUkZVR15NQo3QioOt2npPLHqUKgf6ueK6xqtfaF2I+vWDYHUrUep
TWM4pYwg52pE5jDLW3PPbHkjqS70tX6nIBp1JlaLREZCcWJMbUG+YJ+EyZZJDgUpEIP5nQ9GkNmg
dLcsoFRNg/0H44QLhbYEppcGBkNb1Cy2gXAR+9SYE04bxHNjQwRCSRSI5WVA4WapLzQ3mW4jcrEj
PpdsD6H2rYXyc9X1C1WYZQd+NwwH9H53m5tCly1+Q/L7otKwnhIPfnhDWtnPFNsYOB6xiB/XP3X8
84aIBXJy1n0jEGUAf+SDWSAWaw/7aK2vI4sdK6kelX1zX1q4NWwVN3fVLmFhsgbzPkuaaslsbI0y
azY1wNt9gIDgqAkfVLbojMJS/qlsRk8acXTuuhDcH4Vy2MSdfUNuhRZqpnj7PWyI1Xaq2QJqxyZ1
htnzuN3i0Cxv0ZrGgJnHZs/sZl/YrSkOJjfybqjt8gzkOQ1a2p27SzQm0EEuKWbb+YAMgQ+Gi8Bc
2/5Udsm8Zf7W7I9+ymhLJK8TZrcnkBYr51lHeQr6lh+BYdkxY2QdyXbtpmiy5qsX/8vlT5xRpYYq
Te98ntTK7gQUZYLOI2/CC8IpyJuRrCKrW8SG3R2KytmvKubC5yFZsiw/1Geewj0muxG2XaE0hmKy
4KMjQ4T+kjSNNaueGhrHrEU5cLjCxCwYjzO3/TJ6Z7U6E5DEDY52MkaIZ2bTxblvfWDVjOkRnNmf
sLsg+m384X00sG2NeEZRch807uAQJQtV8+U8xlyxPdNUl36itgUS7nqrzZie0mXRhzNPJv7QbhSf
+L99lH3tkbuybuSGFibEiHBUkoXn7P0RONAf8X4zUT9t92pvb7eYa+PZXj8NCH1MRePG1UtHsOUX
fxVN5ka24fsvLbRifJoqlfqwzh7WoNpsR3RrSkTO7AMn2bwbvtK5FF6qi2aMEFqCjWH4I2pAGW95
/7hx38i80epa398dC1xLWQGOMD/JnWaEgBiN9QinfaE4KnHwbFNFLpz44AsB9pij8rtbIvmys1fG
wwk2nLyLbFVmX/Fr8RlfPbwbYnQGgn7SJ07zsTik31RY9ONIcq/D8XVrniAY2LqKh6mB7dDiqScF
g1rDcBnmDE/OTNN5B4+EB8IyIMVVy5RZZtpdAVM2e5EsWkrOTVdy7nKftrg28M1OraT1XyLQ2G0L
ToinzJ6E/W/BUoXSvUB7CgvDG7SgpuWhLMd/cuhZNvEcCHE4pVqMSbXiDWPFqacPTC/om8zP/oXb
hhQC+8OoFd6W35LOxEx0ER8TToo/zho4RlwmOTom6fb14D3p6nDFSCNlE6ngcl6KknPHb/Nxy49b
5Lz9wpwHtyJoj4S0yayFIVl5MN/RMb9dp3TzlYgT6O60B4R5oFjBY3OCGcoiWQ3Hj4fCmZOWV8+L
rJsHaggCN35YYD8Tt5SCjF1XYcK67B/QeR/r6neQrE9YL5U5u/46ULk36DAYka4YAimKO5mDv+dg
1aa2DOdpl26kqwKYnQVmZ5CtYN8Z5UvWEzYPrCPAhcjpekFgRnOaPo6DaJWIRI8KIHSnxP0YOdWq
NWxFxbfMUGvWUjF82DlPvwRWlmRx7JjVwXLeijdczuCh3PTIwE/VrGwLa+eRuG/U3/EaXXbTm3fO
ddHiWRRzV+I98F5oLT8oBbf1/JXJABBNkdcx/SqL8H6VDM5EDxhpTBnSqOBzFu9hIUFmnYJfylbG
NdLWUrG5t24MEbFfaWQZMfEcpQoPPdBwSzL2sB+niXqrepe5pFbgb8Bp4PCJvMYXT7TWlt0Jr/Vr
nUg+AsrPtvh+pYTG/OZznWFe3a6MdglHPR+LsIkJYT9aG4D5PJ0e3P4QJTe+Hu9Eax25FdGxvjCo
2fmOjzti4MyWgXiORcSMj8XDSwOg2huWGHnSsos5GBqe1sfbioegZiTCy/jFk6mfxIfTv/Ei+wbE
FVhgmUaYK3KHBLh8vsOwK8v2833u4bqwEMlfl5znhlm6wOiWVAwOKvq76ZdxnpxTzth55bE1J6AA
Qe4bnsl6CB6simRbYhPKgvlD8B0LzpHLoKBGYZDGnvXpiquR5CraA0iDalYsONvTc+GK+FUVuONz
qg8pcVjDM8K6lx58iowHiLczQs/7Ou6s23PCi2s6nU+YGIY8E01tF6q576/XYgFypFi4KTvkbvl6
LWDHa9RQ2XJyHYsDvtSG/3LGjUDmRngDwB9DYaI1uc/243+SyiJBDziKHnt8MpSR75L3JXIndY/a
quS+Bu2wFtzce49OfJnpGI/MmNWJI5RH0kW11qgmkXLI+mKKQqdakEBKTJhPMyWcqhsQLOHUKquC
vYhyzBNANjt2igPhr2ATSDdCu0wchbRDJwenK0A4h6SuOdBFM6tgQ0dUXkGaBLgC152iuklR66nf
+YdcgOFt68Zs2rna32ewWsmqe5j8tnk01eHYsAPis13SanbDjko5MWcnmkVbe9xKJpGfIGIdkzkx
I8cM3rxhqfu+c0rp2KEXgoiH3vsKTmoghIu/6710OoemNUuhcJGdp7hFv5qE2WBRvsJtC5MatHWF
ZMSh9HqVjowW7cQckaEu08DXaEK5Q3KZUzqhXS/gOKH//qnVn2lMfADnE4HBkzVxQjkEO3WWUdx+
MYpAaR/b+XgzshcWnSU219gM34AhDvn8ifrJV1jSwXDA4Vva2ihh6MDas1BUZsJN2g50kNxubnZ3
ZfrxzP8sCxhyW9RJSKoofu4O+2xa1QneHNSaaGQCIEIoISNvmBsIibhUdPKFHyOTZarFsTOstNyd
Uo68mOWuPsK3iDFIQ86ILnRUvBDNzVh1XJs3NCrHLFsiSacoTm8xnIoy7NjCgFbik36u6jK8A9PS
YTYE0vBT35fKEIrM74S3NZGAj5ykh2cojMQQ0oLf7H8FfD6CttcT9lP0QhqiLKH7emKd5R6cPIJ7
4atK2HJWpY1GsJP/bLfpY2WkfvJVsm7k85ba7bsNaB3UKCg1L5+cRspn2sOcpGtSVyCHSCUadFNF
KN1X6wdl3MNG6SiGbHa3BuZq+lQ0uOv3bMmHA7OFo0zGFWdhGFgC2XlSmDFHRQ6Cg0lHTPAVR7Oy
H2kZFWseNAuOZL4tfYUCkur2AeefdrNwobywYO04KjDFgP1Fy8vAXTJfpxcrVDTFhOohRWCJ9t5W
17J06DgkOEiIkfHJIJoFRiigkrNVFskvs+49ylMsT2B0dDZ0Ns93f50wH5qUlgwVh1oZk+lN5Jc5
Md5uxekCvAvgDb7zf3pI/lDerC1Ib8pRTiUK4xYJHzlu7DZY1lllwiofZQHd0B0fUjq2k4xvQfTI
FkdxBX+rc2Kodvr4zXKDIAzObtWxi73ikC24O3cq3VZx4H7hEBIZCSROrkAachPKYXH2QR0p+O9f
MD/4E1hF/Qlfr9SdIDkQZysurwUWzE4Xgj3jOCYN2frwoFUWr3AJfJxqM8CIUOwi34wsmqOUgMEk
oJdhqoKOvATI4kmROUFgT9eKlRoWEZmTpUPcyvvUV+6TnQYYUm5t4EUM/I+0xBtjSTsrgGgQxm+T
S5weEqeEWmSVt9jmDIiYFGDBmj13mkewhq5bvIapkJN/ITOcyAro7wfhFSo/AGVAgXpxrLAm/AW1
y+qxY8JSHLia+omrnu/AhtPUr4VtceD75mmF42MPwfsn/6s8/bfooZ7z+Bu5LU5m4m/NC4Y5CEJD
cuvs5M0AegaWTFnIu88y+lVs+Ens/rkvNRzkzOI/nDsOzCex5YHDx+rxDKCMQEvGf2cY/Hh4vhHt
KoxaYDUivVIcziVSvPhb+34BE9V9Jxcht6B39fXPACL8om3UEQdlPNYfVobPizylOXy4nWwrtHks
rN8DxagrHArdRfOPRrdJTJRKKM21M4cb3Mu/VI9mz+memez7p5oEGtlNTKH4J1EKHJAHyytp5FLV
1ssReVQc5F1oZeDuGm45cjlC3g8X0lrt6Tf5Kbuo9vj/KTCP0nLqK2cGMj6RLPNsEbuIK4Jy3Rku
236uCagjGU0iGxTq+1F3zePasCvjCGlm0aoLq21/7vakvEGMWuVfyApX4neBAgz68h6tyqxGjc2O
nqP3A3eF3/5GndP5OHAPTGMxdGsCceXocuAlzfjzBqtpnVcIFdUnv/osoz7atVdj3zP1aRHEsD3k
9yWH8goSaf9ZTTf1n7CKXNFuN0DtiIDy5D+6gPu4v6TuYWLts3DOlnALvcjVN/JGRAbNkekZoaZ9
ZRRsa6QY1Y+qQ1IDO/qhbpq/+SHRa2/wKEYnNmzZgvf+olrpCKYxl6+HMFvefbxjc3X5cLPVlLqR
/VJAMPPjoJySBQOFxXSDwenzw3wxJn3pe7IqcGaDyBW3H5KyPk5139YPWz4DjEAv1rtCUHPvqw7Q
Vf6SGWjssE7sT4Xoxkf9EUSFN9lJq893jSb5Z9o4SF/Vs3qAQjutXCxteXfiqvyq2/sh2XTX+loA
tX2AxGSxxGo1XpExPuex+GkY+XLe2dDh0V3z4WjucZsx0TkuR6hyZV7eTus8WNCgr0rP4QT58p0A
d/v1A/HNlx3BpQAI258P3gaA67tPd+DcjkNoXDWQRLTLslNkDr99utNsZamS9cDQHlH8w0b8zYqx
pQYgec154Xxni4aSYwTGdOjzUV5VGwmEdXxKT0QozhsyYG4IK5BusxfW9tkRNA6hJPxTyrjguZ9H
PwE9zPxRh/gamM++w2xHz7XpfJ3K4VtEHW3hr1kITB3GmAd28sj9UUQJ63SXEW3PZhiexA1tGooR
tj+fxaiqgT6OHUl10tYScpRys2ydeN2qOo+Xt7xif2bw/gBHj+gRjdL8TmT9KGxVUYkwZZYAQU1s
Ign54pyp155/At3W+hFgWFlpfEPl+M2fu9VAJciLNOJBY6pkFX3ACH5DCqiJcB3GxhoGBlo4vhCu
Si5F5aImg99pR4qdwF9/+pPFY9McqDWPjMPfcBC8JvbuwlZnGirM2Rnmm9dv8dtQFgDzhnwauQy3
2Wp1a4Go8smi3ZOhuMOoAeaErHoIyB68l9Xk1gQlo7jv51I13BqsN+Iq3Xx+ERioe0iJqAzwSLAW
nlGJfey/+GMpp/LKPBxR/JBv42YOE7eTndebSRymglHEfsfK3p+EXxYVERYej72BQnIv1t4pYrxq
0WyagHQUU19y3zK9v7uTBdq05e8YXpNvyI9kAEFAGATKxhouBcyWJcM8UFrQ975HsBGP45R7vQ4z
Hyn+GqPrZ5v66b7/w2kBD/nCPSE6Gaoh0cm3qBHtOzrdGWSbdTkX9g2Gb3d6zVnQ7bgd+HBehRkB
UNUtI2FMuJiQAgsTBGEqICzgGuSmPe0K9xoXE1dZSUpwtC1Xkt3/JcuG90BzKdftOkVTmtrQrEjb
XYsOygangcvHKCszuwzcDRGzgCZnsM9p5pkgW+iAlF/uM5PG2m8QRDPemFGbyasTjK9RWoT9pLXe
/tMtjr8kfuI1FZZPAj42MteKsPNyGcMqZdaMaEOzjM3A3Np9Y3KqQ3Q5dnJGMYsWt99G31rmjS/E
zBsH0Hvpiy3Vsl3Dtzq8jyOApIVXwxb1O6Huf6BysWguJ3/Z7zTke7HQo4E4ev3TccggM1+jjqq5
4fcIXmG2555B3Ibkx2di8PjqvwjM9corWidT2Uy/G1tXfcRktJiSu1S3uUuJn6L/RPzVsXwrdsPh
jYYWIW17bWDp6tSvrPfNu+Cp1FSwE/hrwAF0Ywf6LhlTNeffEfEn7mCW6KmCmgGDBaFxPAE8EF1l
xROIwmxsR4Uh62ZeRf1XQqmIpPjpPbdGbAI1kBFa/VIfkAeKcejv9bSTGLURT73LX0Tf7V5iKgJa
+4WliFcCKv2RWi8e2XadFGv0JNWnhwhPBZ3m2xNQ+U98AkbSi7JKwtqTORSu4pW+sEKQwdilsmgC
eaew67rfUJgpAl4plDqb+1nl4HWaBQHMzwXrriGHmDwz/p7blthJulNJh7PAjvOZ4pZpbnwAWNiE
l3837OfiKc/keRNoX/3ySdzQb5kQvmDTVtZ74L9oClGEIfxqzB1azGvl1qfB/ok3D68Ih81gKryR
DuBhzfLbsMdgebNCdEhjHSCvXKpma/bz4katq23lfWNzg+21y509hJnGbk5gpzvmDbBn0MMX7qjO
oiU7Vt4QIJVCWQyE0eERq1AfzAzbMEUfTTmY/G12IJGQnrQ5NpBwkKjGPu3KuvRbh2abWIvPtpbm
AmUoprlDNs/mw45RHr9AtX6lFWAMUGKWBoLZ3QghAtKMnC2bF+fynKySlb5ujtTS6ctMqR9ZehBZ
bcxLRuYTh/4vvfXcM+wRIJnPqhVDQeaZTBrS8/Oo0rb6n3nrgr2E1T+Zzhz5K/8RErfd9shf+WSX
pFWVMBAQYxEdguyPUYY4/lH5iL60Xrf60B0GPwKvsCoHswTNPQpyDJCA2HOIqSXOSAqfv/rf85f5
WXMaea8RzcvtwwLvKFyliuxVEA+OcSSiaSs5YoB9CfOO+scUTQ+yecqo/86EbgQchBqa7nE+HSBp
wzC88BN0DW67oOPH1c4jpI8cWYPL/Vvt4225zLxmRynPSBpruVGMQVS4S2AwTO3+mq/KzWv53D/5
kpSFkC8otEitZZ77xu7z74NIvp87hgNU8Awe6gmZU/RsMfAFZlT/xrcMV3C1fExG1gQYEJCpOhNU
bQyhSUO5+5+f6Jz7U7NF0BLw0aGHQgfFPpAViUUIUcFAPg5oF1JW6l450nmxHUP52vVr8aLjFeG1
RRaDlYdtbUYMuzliJGw/T78BdZuedd/YxhvA03PC6Wb5XgxwzSL45Fmo58oetfPi4yQnzFLfItJh
J/qCbb+fUDHbTBsLr1oXFJgimvgxHy/twmco7J64X9mqWvmuY090InNJN+uvYnsHh0vmEjQKxgs8
Q7XMhGcWBcVF3rC4Rlw7WFJoXMXx8+Bak4aZr/gjhn3+ixPYYco+mDjPGcawH5i/iOTiiZurX+U2
lzEcTeZ0mIwmjZDxTVeN2wiZkPOddHx6wqX8hiZc2QNH9YHpo19v+XJTO5sr8/omEUiGcQtLmfJN
7B7qhF+WcrQoH6v7AnrCfpcRov6XSDO4aatxJpk6fCsN581aS2eKo4Q6Z9Dxzi94D49PxFZvze51
U451YCQ26Ypf+KPamfqnOYNX4LxclMEbOrKphAZ9gPcPZmyRHTUfjumGaLPxA9qUB+agE6yh53ah
zD9+72db1sxZTtZisRnG/pVbKw7uq4LFBO6poPcTKLw7lCG38tYuKufpQ0B/7BmAzbvDYzSyKPN0
nvfBJHy5rL10OlLDkeqA9QDtfrXjxy5760XL6MU2e5gxHO3uFCRykclF7+iXy2QtwwNMuFeQj9uE
HAcGCnadxDgTj8uCCYN6atn8b3MOtyPCD1bL2Zu9pwO8eXzmKkfB2RYW+ne9RdNDMW7GcwLBLnGL
3b4gOQPz9q6zZROxwFKw9+iMGAar62zxObZutyQgcmq3LlWjyZTBJc3tyLyMturfBI9Zc3nQGTWn
9psjpl2yq2+IupF2b4KtqDZZbJkEuXKYSV40WFkwpqf6/VzYTjxUyuSMtAuWXPvMwzs02n+SHdwI
xiGMwBk84EdlD8ig43lMdmwJSITjEBxobdb3k/6HOch+Yz6L1mPcVxyW3yIMp7kBn0IgH0g8TLxo
5Lv0x+EoHdl8PP4j6byWVEe2LfpFRCCE02umUt5LIOCFAArvvfn6Hrk7zol7+3RX7wIpzVpzTVNe
yrbCwMS3UuwUdUrbIWNOGRtzTKiZlOp8uFd4sNcaD0ZCaIa9nw1qfo63sZmcF7v6MG+P97HmV3O2
3YhhOycMF4iqGW34jme3gW83bGqnC02cwDiI4K/wx9AKaNXeZIRxbrKXb0GXJDWtPg4MxCODl9fD
RmKbn+xzQZjwrmQg9wkND98HuR40M0vtnHOOMgso9O+edxjRPDxmfjtW/7AZ9+rz3r0DKL0xQ/a+
dJIfr7V394eE8JY2En9cXQoAwz5HDhBUyXogjbd4q0b5Y8R4SveqAxVVnINtAByycyznUT1n5ug+
BDTkXRNwEDUpj1dfzoAujoOSCQ/TP0u2Bxg4d9P1x28Ddd2wThOXBjTSy1b1Px7LG4QIdItcTfjL
IBPcVMzdOgqhqN/xjmawTjrlwb/4D/+ZfG64gttNSroSJikPWPtxrgt6DyxQPaY0F4e0ZS0Yhpsi
jgQdM795M57vAwTrlHOxeXLp7EY/+GGLzWJvqXXXvo0xmOEBHrkzPsCZOcdoh+MDSiBXSMzF8OxL
OODhaXzjg1yi3TTo4vscb/BcdiESdyfnlbHA3WW29q5Bf8ghTlgxQsiD01x+k0cGHZQkYrcfmwuw
fsy3j8nLQUHYCiBuI1iFik71Mjxhh4+EtrpgiQSCQJsjdmmL6z+AfwmSQcHkHoPrspHABPJR6Enc
T7xP9dTGLBzoay5ZMD3YozBTyWg+umtl2if/5LcUNIZH2V4eyl/YK84uMMIvehFQeOA9sid31O+g
aQy17cYCEnxr0FRtfXVv2WPcUuaDDGwmO8krxfLQf3kNbuxzjhk3yQU5p/Ep28/23dAi5uHpnguM
t23QXCAg/KRc6sjVIztLwFgHR+H1y39kpr2mgoOoY0oNYp7sJZJ2SXNrN5bNrIVpFMGZxL4nZ5f5
jL2NAO1pnBrx0/lx1gr0Aw63b34fQ+BRgGp+603lhvKa4o8VNx3f+pi6T6Pmfm4d/fY2O55h2Jre
9u2Br2jmh4fUBBaorl0a817dmzNSW+fbCfcBRTwUkgXhx8yhbBIDB/flVAdCp1yZlzn7vXiU0A2O
HH77wIKlzbmloXpmDdSD5EiegR9o1hYGmANw9F9jjk/9x+7TonA6toaGWJrBks3lwB+JKe74Q/6Z
hp8HbG4QxqxPxNYUlTsDFyQj8NxY93u5KTkrP7VBrQlS8OSG/rKmuIO3Eyqi++RQTse9xEx6gz7J
ERGiqcIIoJlP+vY6Xryw6BMkd5/5Qz0jPLoXeA8w1tWZ5BRxnHRXlEnVR3+x3d+Xb7SyymPXOYx/
CMN+TguiwN7Fdd2Bb0n819rnxMOeDJSAZzhktAIUD+bMQzqb2p8bxlIX1JPYqQPH26mVbRXYXNp0
yP7mi90Y21M1smv7Y6Ped+0mta+8zBsF9wnjQqeRrPM3I9t8H3QzBOu0BunVhfqC3q0ntd7r7j+G
D9Wi2n+jhDsV1O90/YOWZwW3IYpVai3aTe7Eahvrg/uH+XJGWDonJ7MtQco4QZY6hpUZJ3plS2yq
vtvmRjN5jTIzXUt2M/0vMuXv6LjRjbNlkmO6Pbe70IYJJt7ObwcEu2iog91dWltIFFcmd8F7dB61
/366g+aftH+Sf9SeEQJEi+FTNcISwmg/6toNTp+9mg7XH8HmgaPHrUZAgU4x1a48DOaCt8u8/AVz
Y2o3fYvT7UfNdJaLfrlJ1n8gpfcMGOYdURwGMHg47tgKc6hkDxyEK2PAFGS9Fdx+O0jkiGxoVwd0
C+KVXhz6/Jqha7bOO95uZIWnco3LWSdZq3lTYlxBOQNYBjGozyeFDOAw6Euus+ag/Ypu6Sndla+a
xAq4LbcSzgwr0H94+Onb55ZgIniPuuk+alUfEBB0zLxCUP616CWoCyjmoTc920mf336we2GbRaGJ
ksSqHKn7j8HDcn7zVw2lJPs0JSpGmh+QyVu8dtbYJjCfF9o7e8NMwky2A+p6VKPeNp5GGyBLWrVp
1M6s4jw4a+K6LhQpHMf6nkna8tXm8t3yipEFum1cO06zF6kSVnJcbuNmdlEmdiBXytc/IBxnppML
CR5jU/UdsBQmH+XRv/sfdSalDhoeGxYFAv42VA7xQ+862STantGDeyneEOEeAU59eKy3vMGbAHFn
+kC5CSrCf42tT1QW7d8Nnjj8hsBwMc7oMuRbnIaMs0la+OIX/7jYu5vTuDpPsmgIJD1G35NzwYoO
bf4J/79J62Fvl+fB1OZBH17L/vgfRw3GGhNpLg6W8lXGa2JyT44O2j0OduWupBmwLQVvEfqEd3Uv
DqEIa5WijMUpbOpSZuSn9MT2bxPkixV/d4iERGHGFX/yVtb3fx6DV0a1OJhzc1um3BemjaAaPlqD
jYIRi+KqImU7e2GxYFSbxTGnh9q7RmHGrfRuv0eND/EucrOR/S22MmQJSYRAzKt2c6JhbJJVQzR7
8d7tUZeCbPItbiXttOlR6oQYGf71EpIWOHJoWJpqelRvtvtWYh+1ZgxYUHnJjATIv2uEk8kJNS3+
Ux/JzIAlonl9dKTE4h4w6WK96OO35ZvFre5mm9GU9R/TxJAqS6fKXkzgBj1zwH7IZrBccT08U8L0
0anipEFLw4S/PyRl560/59dlXrf/9wfu5gyl8WIUhwwiGvw4bj5k8qRq2PCxhptZr/jNH16PEQrc
S1W3/9YxAzpFuAt3D9oi1ikpDNyRT+cSMvECh2CRJaewnU6993jaG/aoOHf8ZsZuOVeXeJNgfqe2
vLtUsWLrvRHLMx3j5fDhyamgA6DRf2RMp0D2Ljty+fbD8xDPjOBg88F32M51KJIhC9rMyeOX/AWk
KjKD54/Rv+CUoTZgaivhQFO+0+uySrgTGSR48D+tmSZazTn0nCdmEM0VLg94AxILlBFMPHoPqTN4
VXip2I85vAaeJzRhqTfLJ/gEfEfUkmAx6r6zW2MqO92E0K1T7HDGYVq34WuhR+AaO8rFC7riFPJZ
i09DpJvYaPJmz5lTSKHM3NiYsFF26OXUGnSiLX8FNUOjQvpcWeDx6oF9/2Q/fXN6oW4R+vc3x0xr
ePr69mdUr983JnsIoLjKtjj5d9O7/xoes5swJJpmBg7M1tF5nitwVf5gAsJ4zb3AkJfZGm9GfoS2
lM59r90P+Ut+4gkQugvN4YslobfePjjLLjNXBwkzzFfQLX4lbTi0/xTiYgc2AKyPr7pTyMv3kOE3
h/R7CELBw/ixOajkfJjyA+q+C8DupOM9SvwfwRmFQeOFmxcGLPpK0L+P+RI3NOQ2uV7SrOlvpSkq
miWJKZKvvzo3O6+V9qKEz8DslscfdmqDHvPoHvmpvYTtzNf48f+xAjIaIYAT+DmeFLIPm49xh7rw
iTZTdvQOsZX9LmiNCrYNGjoqEX5lP3IFcgdiSXtDJv6Gewg5YMAKuhFoAejRBJSLUw1WKN6H2Iy4
gPdpJCy5hFddIRonBxhOrl+4dyfri9fKjURmFCcvci33zegProvJ4++WbbGAZNHw4EE2iLC/P6Iz
9HAx2T+cY8OH23ZYYLsKJe+AFNe0OzUvijLkmW4DOH4X26+soiHbmaYkb5zq6vqo1t2Mj6ReCq3G
ZwZbAMWMiNARL19iaRS1e1M1/CYo0yJ7tvkSxnzHLAgCEK1Yi0E1R5W4/f5Rn6n6sTY1WGHF8ix9
h/lHmPrc/n6xpDBmWCnXbnRT2jdbbf5NMDn2bnYUXfqJNVsiDQDZp/lnC2tOoYj3szimUGTf+A0e
/ifgjLjhIQJx3uNX2Yz/eZkcMwdkzB1UZb7+QHzIK7sELijb7ag/ZPWpASLfSlMBAbxYHN3xckeL
gaBcvuYaoTBac9C9uJj6GYTvWkQvkpr51qDoT/6CGiUJOGjECvHwV9zioCWSJwXf3XkNUFoAed9i
jPcQm6EnB09nahBQMiNXml2rGXlsxFmc4QOW3oDJyJ0C4RsYMTMpWAZyBpNFY+YJ2qldQV5JrWgc
emqtqkZtYpm53Lss8EXdRVo8oj2kd2WwdRH1wl34FGAwMe0CEzX3F6jf2R28SFxI9i+Z6MPA5baD
5QQaYwCnEpQ+/rTlnK0G/Z4dUpkUQmwQ2tlLe9lpKecNCi7p1Iqu38WYUyx5nZ9n0vOAZwQF9sSh
s5vzWDFAFcU3zehJSLkoMb5cLk/1sqcWT+c5ipoWYh8Icdbf8xTdwss27WB/jaHxW0HVIWcV2xKB
H6Mp4VRRTdi7htvHtQzulUYWpmMcYK6sFHtLV3myX5qfTJ3iwneAq6NBWPyBQAM115xeZIpnYq+G
M0Kd+rMn+Ha2bEt0A8xDHMdkN5Cr1L2Pm0+v23S206WuJ2XBqSwKtiH6S8lX2gZwMeAartvJDQsK
/T9OKS8ARgrMp822MrtkQxLU3PKm1abvbNHUcnzDfWrqMHk432e5pGoDaX3S63QDnZdUgUOG903Q
/I2spjCnznabz5lkwM9ge8D66KnXIT7CpH/5R7lkS4FwQn0Pl3s09u7mZy9R50dyvPN+ah8X1d2t
1uJDINuGca+7u9bFFis6rDqx7/TTiQNreZSmsKRbXNrzyam6Fnh+0T9ro07+NsH1euP+aFzQK+04
gd4YXlPdpxPE47Fpvzj6RYeir0PplqZmCPtRVC/uwDXD/XVO1A+8bksePYB9eDKmxyFezSe3anLS
HHHTmSDGjTrYNE2MZ8ARHs0NQqmh8sh0DdIqrgmfqC8724IIEx9GHmPEjt2Yw3D+VFadGjZtGJqx
Fx7qck4TRaLbVaVga8JCqiInmKbxJtQXMI7QRktOUmg9XB2GcKDEOqc/EwonS3bPIzuEnRdJPPjS
PnWZxWhSf0LDBve94wkXtyglwXnF5KPP1OQsQtTrRzG6zvDLMlLAZ730Le1W+u/rHYvfFDDCwvgB
Z6E0PWX8c3olLrR2Q412vjZwvBG7YvfEBaMnBacB61YAEjo9HDGcBzEvs3gDpy+5ntx/n+fMb5ic
Hizey9F5+dD+8T6rGc6c+D5g3TxP2nP/LCaEAX5surrtw5lgIWZg2WyjXMLOmJTFO4HokznWW6rS
M6ZKM6+o9JbatpmKg5w72m4ey27jfuxGI2gHfJ6e91Tm3O3BLsUze9tDAH6jXYx6bqJQtuoO3GYg
gID9hdRBPOSrCH5dMRuwxFGXATHrgAKQRTVAkmglfQj4XbHGgnx4O5S4MvXehAkOYcZpSlUQ9bUw
z67hxnzkeGrhqNF/usn0U6MarHvI1vtck21EBORj3ZzzwQFlg1GEDMcKAhPTIH4Xei0mw9nRfxv2
m/8kSQttnKsATOs6OsHEEPgPZW1/YcYZOlREzZxxgUtYtORPxyg0Wtws27pFELLgBsEql0dXF2VN
HM/Eg9AzHfZNO0yXSHlkxWsfOH11ZPrV9e9jlDrBE1bHQ00dmoWJlbSyK1a/9DCY8Dn7rDtqpr3i
gVFfbRb8vDz7++yjx3TyMb/U0+hS9xJchLo2LAldhPW4/QD36Xh8CHyvKyDTeqIb/icmUagBvccc
2c2u3hGZ+oq/fxaWqf+o1wxLKJXfyb4pNZqaPdJLus5v/Ov5c2AIztuzi6GO36khwk+6Gah8F71K
kx0OMwcqKMZAycV/H20oPBfYWxWmt/i4wR7vMXSukLa3Z1Qx3Vl7wAWB/qW9t/uanYeYzf3qNvVN
rUKqnQReZhRgImffOrQUlGd3Zj0w3ESzp+jUeDg0/5D8xg/8GjGdxL+vaGW7uo2HFE0OTD1sj1bY
r5CI+iqRssUfj2b3xgCVxpP4sPbosbIG0LiAyaDlgBZXzBM5zHnw3OV6ONKYczQA5nkwtQoa0zaK
qobKkDxQ+pJ9ujiu3e9of/cYlNtGDedOGbIkhBRywy2x3NOwN2mWa6LdoXvS7JXwLHdJa0GAPJYp
V9LE1hF8MTivZOI619GmfmdP5rCgwOqmmqNu2pk0hn3q7SX54gHon2spYP+OMnNWdw8TGpzLQZeC
9Z8x3GdPdBlHevRz9iq2qO3vdo+CD1oZmmliZUuT6oX5QdpbblDeANHfcdd8DFuLzez6dXZ97a/T
ccmWdnoWnjssddYsiabI1zs5Mlo8MFGgLDYY7X3lnumwlU+df00YULlvJCTJYIliSa4h9EunulVB
n7wv6G2th7O1NppVCh/9DGV1Z5uErT41m/5M9aS1YPnOANelsbawjgjhcJqfiLU3zSCV4hJ9ubnf
5bavGkeBgT3kAQIHeNE4w6kXfUxLfb/ur4F/4haUjsrgG6B06c13V/tW0gYwrKBOt6Senl2IoxZA
5v1WrrHntdcO2jncLu2+1/AwKXgtzHNspB2APZY95UJ6Tpiz+swXp+7HPzFH/jnH4WeB89/G/tCG
FMif6C9bo++kOfv5OsOW+cirvOD9X1ggrY9cqyMGXECXTYisoT00wVBOLj4N5BHgWA9iD+HtO1tj
/nXFuY5x+WAzYory/tivvxspnUsumtVxRkzp2IpaSTveD1vBL+oPX4zk4CVrHmongQQMmcnhcKgf
IW5a1e9MFnP4obu/CGPj3Eyv/Yw3HffURrrCf6eoLhDdcV6AL2zmvKPDHMouGceoBTlX8PHuv8Xa
RCLqsAn6US/p//26FZ4ohvYf+nccngFFXjY08c2qu0lAMABDjUsNGbv5cdvjV01ZZBU3b90QZg5G
1MshQv3dHeBh3HcGR6g3NEaWA++XxnXLIIPzbStatMRRh6k5+DvCtsTEtwytEJtmzk8acOeop14O
g3MOBE5z7Jq8nameLmMpk09P+XSxefEG9Xm0bwes4AHDNNzObsmX4vYPIuuqtWK2jAsFKbmK3PZk
AsuwLafB5MtExU5/qPow2qLboQu25zDv9QdgyKGrtMkelBL4ZMfE6xvTUqLT+Qjc226lJiyzBpDF
LEl5xaqKdf2Pv+xRKsMSZs5PDsLaZ2yqkd/mVcy/9PVjyiva+P7e4xS++Z07HuQXfEgt1Bz+U/Uo
DiggNur4jL7qPWOaK6vzkiq8Mb+k1Rn5oLuZqhu9Yr1kroUGgA6GUvKh72+DjwOawy+E7uq+J1pZ
qP9DyR397lrOan7jJtjCr4jE+LMatxwzGNeNAYOb6+ggktnZGXw4QzEtJATiaUTN3qyN5yIUyql0
F43hgr2MEgIZ5HJna80v3XnSRZwk2ecvbhwE63R4m2dWwFZhnuanr7/0GFA+HzBvb/NWOXKB7rrU
OOm1SC3BEFSjxxTrwCX/5sLfZcWI6SxTyk2/QnHZp3uhQOmFZj3vyviyUW1eamejJqe3uw5PmK0A
ijS4F+nqwAcAzcAJvCaORWOs//8HhHSHWdzp1jmfZEHTBDrP3BkKnLzAaA3OFL/nC5UuBdZz2MW3
jCnuBlQcXoXuZ5p4NkcgQi5LInT0sHfScoc38Hf1ty5ziCdYPK10utfwYocdxsAPew3WyyKmvuN7
xt3Zz27KD8d40Vm7lG7VxmGvIvVrg3McqS5x5tJjQiK3RHtIxV3BLni6FfaxLNCLjRbkqI7eHCqC
9BnJ00P11FZ2YjPGYZ6KugC+4Pniu48km3Ys5A09eQ94Zhe3MCM89rgNb0ydMD3Uaixn3t+Cm9Ao
pBOd8TeZvCoUbfP27PTHVAd7TVOkjRozXnIWgFFLqCfg2yf/0Aif5+jbBup1OUQamDOxgxgzAm7p
tXjRI4aGZJL9pnutdRO+PMb04S7NNk3DN9ENldvyX1rdhTqaFhsqBIx8URQLlMYvsCKmwYhq1/w4
qKpqneCjMGwhsBBaBtgYBB/sdU8Q0eUD//iPun4gnnusoV3XfxbACpZg9dE44DtCUU6b99M5qy1F
OU0NrnWzAXi++wrcdUUNCD7EukC1TtiHzvrg1Zg2Alf9IsBBNECLtWnyg1NbPJ1DmC0b/LTGTcQ7
q6H8RUoTx8Fw2SEFPecx4P8U7hRoLUqQZKBdHidfUIIxI7UeOO2scJ8AY/Qm8h5X849v6FYVbgPT
kwGdW8DEtELUji3GGKU5n0+HYlx5kDS3vOKj6zP6uIu5BWD1KY1q3cOm2uvi97MTqTVPDehJEMJP
jjYivttYNTXl5ZMdPg4C5eWrfB+ztDfHf11Prjtnv/lmyADEiUtzaIS6V30PqtOJAwwGuOE5AqiD
ukAFKAFEa956ZR0swnFfa91IJLnIVjeGp+2RWkGX/fFxm9mbqt+M8Ko9HoqGFQVkglIfUxBh92wF
53PVpKzq5G9tsD3lYkY5Z7fKV4C5jPPB2xpgGGtk7bJ3wZY16kneQuuvb7iTm59ymukTRaM1eHaf
wC7p5HBsYIAU77ShEzQdsEUm/TeD40bAj0GeokEjdHXb6GbrRBNqwlE8cS5jg7n+jMoYvClGV/wq
cQ6D9v6zuZfacmKNmisWxZ7JHv4FN+Luux//AOZr7ydcsJy6L71+DShdOthc3w8Qf8AUK8Bq/aL+
HcUUeM/xGlStqcgKdhwWyx37+5dw4UHsHBQOkqE9XWZvZDijUzSa3IXGx5b9yvdZ+Rd6u+GFpkcf
oFgq/0uzGBxVtW6LonlhYfSSQ714LjKu6cx/1bTv9Cucm3T6zCtua+FGSdD3ZMI535MuVwqnA4f2
cucUZsHJw7S5/gjfP6oUoMG9gr2dZmxsST42DmLUkcGh7pvi+tYgBrwPjTJw5vrrKFvy9zd8KAoh
rivcawcF5+ydZa38pf4Jtg0hJ5gYNG7/wM15z+OLFbj7U3gVbDIkaI4Lisk8giNB04PeVHSyNX6O
f/nWj34rJWrKmKiZPkQG3MKuIOfCBxklsxlXtWAswEArfeyBihWuka+j6OjXe7nUxDg2pKvGUcYz
9X1gVFLIwat9Jj1MXPg2+qpHBQ/uEfquUEIGMDav+NnsS1a9kjSmiSkDrEVDo/Y5ggvf3zEF4E9b
bP2aYLQZimGpXhNriGUM1FL5nB/kSnoDpaw8WcsEHZdY+3z64h8WJPyiLYQ6V2Se3m0w1tk9Y85J
kJ1d+LcSkoTYcuPICmBfcI6zDnreHCqMKpadZFmxvjjqviuk92nVSAruD54/1wz/GmpdDr95xd0H
hFsfZoCBy+WWrweE1PKbZa0Oicr4CHPT5qvjnbBxfMYGNfRkUwXjZ5REeO6LhWiO6qdzj7KD/iFu
mo1dVVcySTjiuhVNzH0M8sgpxZqo0uJg+0UWqWCljS4TizMiScYsK70tOLPiSvgtv77boNUu9TAM
CGgLhU9Vr6+A01yvKcZ0nWj+XvrF4hPQ+brJDLthJdyMU1DXZCmpPeDXHFN6tuReI9dwFxShR9ke
wzKo3w498Tj5zGgYvcF63BeRD1K8QygyhGYSXY+SPzEwlFLuUp/VeuZq5JniHfwLB1xpTFaJ4hwX
SwXr9jRLwHSl7Zn+sJRHO4kasfnlXO+QdfFY9cW4ZQfeykY5tBd/nXEnjs74NFh7Nh0CNHtwtD39
L9vEBl8j9VOJ59mfNE/e7EljEHzJbLgNMCcKT5hvNWu8kn5L7JkkkRFw01m3W7+5eB5kVLBUsTtN
fGpDn9XCUk0OPwGowipyP3ktxlYgRUG9rSlDVD9kKrExqWsDpn/8Tx6Y0jsmeaaKBfnAq1Sp4BQE
4wgaQNdkftQrsj1gVbZgV15ElDGA0LE157yCCMCW60k13oUPWbbC1bqULPBtNQ66HkfLunIhNmvn
E5pBOAi8k0vIcgZ+ozCpfaDK+iOjKGGxG8uI71IxaWdmRKHI9I3adeeI5SnMmLGD0NyUOaGmjDmf
Wn8LAcOe+euYb004Okd2ypplfZuucCtO2lemabjPKzylgrtXqNnbH0fsUMxXUwYNAmQ8YFkq12W1
+k5L+cJ9jyhKffb2mFXiG5XjF1sekXwUvFsoEq4ZJMqzSWQZDm+jvgxzhQcwcwkxHhA9zAmxYuhR
kkgpBjh0o6YgbtGQSmSiqtoyBYtkVVcuN8DUrl4bwfmIR0fBh/If8yLbcEIVNUuUx0p5kCdBZ6ai
aaTEdNRHnpshhmFaIO29GIaEznjyB7JWrsuyRNREdvZNy07I9fIQY5OlFJsOzUwKHHe0V3lIQpQd
2uXZTlpbkTw4h0y1HuEv9WB3tKKBl/fPqFRW+XB0qrb0fvbGPzuld6NKDid4X4j77J58Bate/44/
oqHjO3TMZCOvCcX0kY21FRM66JeYvAvivZw5zD3vuSTlKP7K+AhiCuIcfrKd+wxl2RRdL3gMiEtf
dQvShG7L15KPF2ztG6okybed6e/6znPoWgXRefj6F6cBmZig7ZhXNbWJWDKQnn2de14SIGGe6cej
LZRtrIHX8pLMPq5crcJjD/MqkzTrpuTujzv8zDShZN87gcm7GrBsySxPbnngobAW5h8iDmjUtuTN
6xAnpJl6fsuzkmX5nR/cKa2z+rN2Qq6mCaqRfMW2qX8Bq3pxqYmvdBL5IJfZAba/i/zvEHtlv765
hBqPN8Hq6ASv5InX7msSbB2vnyBq2EHuFCCXHC85abphHPfdyeQ9g7M++jmhHZb9cPCeigBTOi98
ilH4xEGJTKIYs5FB0owC2w5bE5Laenbv7y08gmZI1KDd3stV2E6OFzUkn200jUctkpz/hTh53gEt
UKCTcYNn6qFPKzlkrFwmxkAe09z7u/LyR9h/ia87xJQW7zhZ3pgNgu6u5T5TPZfqDJJ4ClRQ9/II
K2LtyAbWv5pJvSd0GjpvZczsWRyGNVRVtI8xQyM9WW0MAWETTJnAtvqiRptDg+1EikfHZ8qhWYOu
M17zP6NvgPJN5ltSS7hSWLZ6JI0DAGNU3BXql5oFMn+Lc31wVzc3eCTYOY+ZI75WFv5xY+MrFJvn
70pNKD5ZTkqPJ9FGnRa49ALmg5zjaLORo7izAN93Uvw6PGeXIjJwGcLEb9WUYSv/LBCheJ53tCUF
fcJpjtQt3NagVuqrhwsfrzLsid2x/wgdCsMvaH9M6x+HT5nzt/KdHIUxaX+T2G6cxLDHw5Mot2ZP
9f6ljTV/CH3lOaHZVHh1H2fwAp0hPtmsyq4KkVDrpLNRk/vsKYfbpksSX/CtyjIH7sHl9subIg+q
w441nRhjmuFpYfqkdPOiVyj0ytuk/GITSgTjHpMqJB4cNJGi6SQft7ETB9cbPqUdnvV4BOSmcuJ4
mvfgTvzlVkZA7ZOoti67eZrDmGO4MdEmjvI7ZPq/UaOhBUldtkD9WKD5akNmOjZHAt9j6Vn2X1cB
0ytCq/wvCNtPTyRuFZOMbA0spwcXiTnqCQZA2D3hci/uwXAn/yw/p6MekXbjwqmadAQhWCyf1XU1
bDh2fopzcgJYKKP36mFjE+Ndw5xoxKbH9mzCPlk27DcJZK25cRVB0Bn+1LiRj+knNpK7hZkDA6Ko
fgH6Fm6foqVtM3zuPkkIpkTU+YOuSM5ZIDc5r13xxAio5yf2EQiPPz7hgyAGkj1xCQbHMmgEj4LY
5j/ARW8YA8Te4Amq6VQ97I+u2kmsYU81k0436qvz/C02CGhglIsnqhVi2T7LK++PhoVRb1judsyT
N7jgD611TpAKUleJZouwtK8tgXlxHg4CxdSjbqauq6MSwdBR01WnsDZcRYIB2A+0hwGzRULA9T9b
HkIGG2wOiqnx4LPkIUSZstxkYA60M6Pmn0mPdOBEUEItHlQuLBIUxMyypfSGxkOScVaWOI5C74q9
HRm3TtmeSyxomlx7TXt2xuVaXv/Q7TF3YpNu+HzYRT6JFjjNDgSIYFrun1QfqypQk2s56A3B06Or
TUy2KdxabYpkGs7QvtnYC/1/HTzDHGBVDHHZOoi4qbcJyomEvzryVFn1TuhxpVzHZI0t85woxMl3
aIDT2MM/ToxJtykG95TE+qFRPgNT5N9507tzOi500jaXJF53OlWuVZcDHGwS1JVSEi/h5aZoxze7
VxqACAuIaU11ecu80ZHGG90vgtsVMcQdEAjoHMVznjPU79jvvSy3aSM7st12a38FOO+tsKRmT/wY
M3EiosVdNTJv8Bu0a3Q3o5uY3YLBnZGE6A2DJwjA+Ac7Re3/3lFf29KNv3Z7NOYxk6135ro4Z1O0
4clODFYX1wu6DtFpr+E1qqN9dBDs7YTsPa7Wb4iuNtl4X3s87qen4UP14pMQ3E8oxqhM75R9knuv
h3+AkxOrLgOVnftpFNwS6uKCjiIz4zrCEp5o6FNMNhwuV4HeJLg7KVCPrx1wtn5xNQf+cndxib5X
F+o/WRv0LjJSY0XlG6ikXix7xVLPsmqOfMrNHaVE3tr8/3tZYZ3AVRAECqbaPdoSNejiCE2dsPMe
PSpgVsNmwpPrz7kMZdJgJcP/C6jLaZuowhhM1tQQg4vguzUGNTX+29bsJ+7Nz2SWwNfAZ9Rb5Y2K
+5Aj7c1h2PQGLa4sE1NomsfLMFFG5rEUWOHlldWLetZWSfTh8/N3t+kbg+7fW/xdBquyT1eH8PDM
7fLbi1myzRCByrom084dj5s2V1lJ9PxARouL8gtuTifDKPDAuwouPLStw6lLYDxSWEEeHkUP507k
vsdFNDYkdz0sJ0nJ+UeyOsHeucdzrndtnfGNS2qkTiHWc3Quhijo2z90sPcrda5YROpGxmPOr2AK
e6CuIbC8Z+fv8CvyJw5wNTmwPEMCULBNp0rBaDs3xuGbu1XuD7Fpime9WpV7Ehq58wE4zzSxnP06
DujPIjiIf22FVeTzIVa4rnNOk8ZCBeHZYVO+lYZKz2LELbVDesR/qEzuXJySEIdBsoN9KWC4WCC0
nGDPyqRktVsvWXrl399VjXDQDGISlJnZJ1gGvUFQRwf/TeMFgDSDGqsCLt4/q0KoZfF3v55+6zgD
duG6zT5JcExXOXU616clRu+Aa+UOOxSulYMjQJTzvIO20x0N2OGlZIEUCd+yjyA6W6d/fwC4o91R
po9q0nfjO7fujeKD+udJHiT1g34St0XD6SvOb1Ty5A2Va+pOqk7SODqU/gmQXTI72gN9RpZfH8df
lNQQZBXJhxd3xSXL3cBM/2bY4WscsqXYIKiZGVCL3wA/Cjq+v4PbV8OQCoUjb/Lx5/GugikTwMLw
81XJ0atJ77DzmA7eKyp6UjtXOe9gSKG7IzL2wY8fKngeD+cc/ulKFVuf+ZXzm4oCghKL7ewz8qQE
GK//Zs1IUrn8e1tB3OZ+7/MBidAxuHzji51joPv4CA/fdivDEUD2Otll2RizdF+uVB/Fwn0AL+mj
JWjyS/7WNZVIfJ71xLDPG+6I7ZyzEjmt3bST3uwmT6zPpneL93ZTb7SLXBFfsxYrtcvpaEqyN4jM
5M652sO+slcDXC8RK4NetcTsN4QxVRI9+Q455fpFe6Kl19u/0yEggKgAodkvAkOCHXLV2lvZy6fi
kT/ICX3Xr4/bQeZ5VSYmwwzO1IcrybmsWimkRKaSUQ/7k5OHOsHdhYy/nTXv2vBvDiAna5GXkHex
BiB3pQXDMLOyb9gJHsEXwj2dKjLwDvpsXHiokiEhxjptzMqPKK3JovNQJsVNQj1ytMh1w+n5z7Cv
+NYaKTnjS8Ls1d805TdiBu5zDygQRhqLH/gBHk4x4voIEyWPJ6X+I+m8dlXHsij6RUhgYwyvzgkH
TH5BHJJJxhEDX19j35Ja6urqe88xZoe15pqBxqbnDG2F8liF1OIKP4MRyWWXsCJDFMOJ0yN8UJGM
UIfznVG1jzkwBRdJRIFgLEmXxDDQeywe2+xUrvCJ3uJW7SKWYVx2C0Sv1q2qlrRMtrD3tnpW7Xf+
K3onQ6uEC4ckYF27vQRP6CWWYdFvOnZ+p2pRnJ5YYnhvIk8m2CJoSNT1m3dPuRgKrQ9tFE10viBw
ofWvqKgL777+gk/bjwRa3C1BgI6zuUozBsMYauhWWr16RiNZLQp0ZMrUD5UGMHWBNVv4QWldW23k
Zx7RTQu4d5h0aGUMJJ3e8NLvwzOIM6ZwlgwN5WKV+APCSLnEaiKtsbVwup11OVTb62FMpCR2B2MU
5vhXBD36qS/zDvBHo9yxte+gnEblkUO1lYeGYPkVILJQ68AtegYVZ3yvec+ti2wBk7A26vv0e2YX
ET6oLfH5B3I+EnFnXeaqDVrz3JAjSRIXMaAMmpKH96HS5OdPe0LZbuwhwoxTWpdLPOQksx+4Qh/V
PYFej5997Rv85x5hWTHcEShLS7DHTedx1WsYzJSzNGZwfTy8M1Fpb2p3tQMgfc/Ao5Z3CLyj43P9
8aTDeznxugjmgGIPD6uGmSpQGnRj1tzL/vkfZxgP529sbIU1N2p9C3bT7EF3qcQ7kwzHdMMy1QtC
VpFrBqAGkIVFdnQ13d+5fOkZ+drzi179Iwo97IwZsInZgp6v8j/4ubX1Y79W+vn1N4kXF2iQZm8a
MhgXB8EoLHR8H1A24l2pY1LPtJpqT8Q6uWNNyKsoawf+B6SIrzdPxtYe6qgzhkYNi582tAO2/gnR
kI7ZH4bdBaYjD7NzsIjjUXA8EdsZ9HYO1IhrixJjMX66GPL8fh4DVnKIccKbv6m8750nHOItwyjn
5jycLhJGOm9SVb8BxxnmCQPup5pk5BvprUPrZ/YwlmcownTMIgJr0eOf+CBHFS9QaJ+Ytcxo+NFY
YOgXs+ld/CQ5xTtWOwYhzFGhcDxYHQgzkMD2vSPDedK2zAu4Hv51eYI5ht2iac4wS/0xyiYLhS+B
+ybZmZMg4yned0L6Os5KwoTIpi10EqyIleMWNFqW5JE8lf3HorfHX6HyfuZ4fXMGUwiovY20GgJs
4Yqm71raHFlflJyBg416bH0JFy6IwEyfN7i4jPAu2AkqR4YtQHiZIpaixQmG2Kq2Xk7KYYNpmnmb
4d5BUtBVf87vSG5bj0qJTvQHx5LW/xFK61tY42TRBh0ELJXsEo2FBcesbz/PX4rKL9FkAOvL3WF8
QjFqQ6I5V3BVcOGARgA5CnkVBLDZnUqw0GxQm1FQrpUtE7kr6TWRXBGD9F1DYmgIz2JV4M+zh7tI
7tf4kIlYo+HAgO1QQQiZ1sCWM4rF0YHOh0NOsW9P4zrR+iJM9ht1G/jteA5/Y8E4IkfpYrzN0h2Y
Y4tVykST4bmRh+2RZIWGyOXPfrTGoq1HaxD2kWNqvYQ2aLTGsQmQlK3AXt5mRuFAfdBVVMEUWs7N
I0iXmCJ+DV459fwW7lLZ45r0r3FFhNuQI6/RRU4hzdn6LrxfYRXJiYQJF/T2hTxD5/P38+FdWS9M
qEbxzqlMjE4I4uscDq63/RqzbvvafuDJ0y9qiZ17nQ6oS9wVa0a0B8D6HFFwkGyqHDb2yBpZY1b8
0+B+B2q6BSBpJjffR/QGIqqL6kaX48zDuzJVAecVfhyVYA+QRNTNWHlb1+UtwGEJoGE4m7iY6S8m
ySV+MXex8ETShrPn6mVKJHL2LJ7O7/8h+rRHEf0r1S8nOUy3LjpfuASIMaxdvv5qeeXQ7aP3Xl42
6BOt7/y3JCGQzURGohzceKq9kOY9WfhDwohVQwappQTC4E6Xqeox5DNhRaXsR+5t90HDgJmlWcI0
ogIi1wbY4mc1VI+UK/aFSxsjtW0OescHPbObrxZBDNy93mEEwxGaFRFZTgXInJMm9iJG9Mcwbwem
J1uqllyAcx54sShLtcGyBMXfDl2IhF2UMGYT+tJNo1/TCXeg+52p7Oo76DSWZEQevE1x3NaoCChO
HH4zP4CwO63iuNTee9LYbVQQ9i4kq92k6DlghBXABHRkEfRq+tcIjO7AijOutKg4SdmQNhcT3kpm
hp31S94m5zeRpztAVmyVti+DfQVYf53XxumVwN6BHCLezyUqbM5bFe9JhtNmTtaXUK4pLq8uXexW
PXesy3PvwyamXz1Xxg7Z2JYI+tK9g1vLPWrj/M5A2RxvdnOJS6mi1OptvvDsHiqsz4fDuUJbzfH1
wYTK7QnjH0PBH2vAndGfE+Dw1+O1fZgPfDk2TLJQbDWQEuK/dDkg0eq1vM0niNa0QfywIeRD2TxL
a1nvB+Qk3JgdWQ97Mv9qC9S84Bx1LJxmdpiP5cEPCgcqbp6IAqI4Pbz3TDBTL/bueICganPX2hLu
sBZWFiA4X1XriB3h1FUwCRblS0dUMYaVrPouqU04bYa4S0SV98WjiJtpOQAZowHilsDpzDgbPsAb
421IJvBErCV2jWYFDsYIh4COn7m/+WR7+90K10xc0nCn5fkvKakKjmqse8B+v5iWxMF0z8OWDZHK
zhwJ4MmaOLVTc3eyYdR4sBELhsvcZR/jg3OEKs3fBQ+/3Y2k9tkL0NtiFpD+xvCE+CuwadOrfWIo
WdCjiGv1yBDfPkAdAVH6zPrRLqXS5tPxhNS7kwCIHd+n0Uydp3jov73W4O9/SQ4emQqrQ8QYAg1a
MBDfJNeKsHXMymYKppuddk3bFXZGOIr2QYQ4fHhj7FCTDYvOmU/VYvZRA8/fjZT0iejDh/4SX84a
oILkUjcqQ/LG9v/vnJ6F94SXg3PDlA1eZZqvSxEmdf/Du03ClGuB/5qezSZ2ExI0Y7cODlOBEl3J
7r0411Xv4oDXUGBeLBSnhLO2HEx40x2+8Lfjy1i7eTkBOcjDWCXY1yYcV/Rk/FoC0vGmwUwACRpB
dlxLzZLfhIeRYkBmgN3XJhkSomtFRQumh+DWmrjAgmbCvF2y3vZ7kZvoMpg+eRCdH8uasdhMpkTK
tsqmXFFz6Tu/YjJ3s37M9Bp/ZyHbOqjgJfgvmg+08j+IQUPmgmLWco1KC5DxYb/+Bq6C9Cb0v/6x
NtWoNgmZxGOsZ/MTWat970u1oAKnJrkps21YHDYN7wLfU85xG5E6Jz88DTWZ2JV2aHxsiPim/sXM
27JbI82STGl2j9gkIdml3CeygP2AcSRD8ns3Y9JR6L8/5IFp3zRjQGjctqU1tBgSk1WXPiJ41jMa
FbOE3ix0yezwzCHBSvQrekWANY/sD32FP/8B97lwkhXJQ+UFFx7b7vj1Oiyh+EMUR6iOP8GAk9kR
S/0XtZ7CfgR2eNCQyv/+SDI4/XBczFlLFHG0jwNTFtMm8HmIirnLFuwHLen10t8tKS3k2axilaxX
kN86wPrAuqb5goQEcl4QkS/34otmDwirNGS1Xw1Ixaz3uzOMsnZ29Z99HTl0a8sr5Gc+imDecLkq
e/DGxvZomnywGNeeFk5o41UxBQrAtAyYRfwD/FzqKRzSJ2kCGfNY8tNbPD0k0rrWIvYQLzGPZgEx
rAw2ijuc2YtuLomWfEWkD80A31Svd/5t8WvnpBGcNNh53DAQ4RTuvTwBDP2c7pQeajzBJYmhnqi7
ad7AiLdPC89cukr/zpGGrxXXWnPMjzXWtGaTYKT8CZ8WcaVGx7/B+gtMiWa578gnkVHdCxRXrNzM
L2aFuEHZAkUgnRXtiLOd0w9GTj5Tlh9bWrX+ne7buJmBMh3Yu2hAL/XDIYpaxG1XIMFFodUUS4Jm
Z9BqgcJPf5j0fQMygqnfrTwktNPoHUGLyKQnBIxTiiE7mC3HmsYfTRGOs9LbPy5w/4vcUYEqLi5Z
cnL1jm4IstmqX9N5I+m5Hxp7yCK6UsCaeU56jsbCrWa0ch1e6Zg9YNuO+JWfFktrqTYpOsfR59wP
CmBTWSFBS7v8jb5EWrecyDyYAQyF8HGjmI03WUgEAsCtGRJnKiyzyp3D/5C1BkoZZFioH6peGj2E
p+iD7zaJCULISByEvlCRjg6XGUJOmFzoHzEisp8G/POBvhCXbzP9av4NuKznClNFLAQEAD0C2xiR
Nbza94wehROjV/gwEEW1L5jzz6Nah4oDqcjaAVFb4Hy605hKkoV43gNk7fT3hlKdsuoZdwH7W6kQ
Rou2bMj9AneCColSu7YYwyR9f1OZyCBEL2lzk6dPeCAHTrT3F4NVbDdOO6PkqJMhev7m5I0gF7vE
sgn+6fP2aV55MCrsjmOKfgGHMywscz25W9yKeOxhHjW0v/BpP0wf6HkFtjEEh2ZfWhj+kv5ceC9X
bEMiuYK1KHc6rHoGFtfcIj9wOzJNVG0I9WDshT0iEI6F8XAVUZP6uc01rg/tCcaR1ZRUUNM64kNH
HyxzHIrzXGykhlHsxObLMYBJqB5GZ/ZVL3pyXX3tSTpI+7OJasqdPojHME1pLxd442rAgUg5DG4o
FLAalPGAAiYkBRAbFkFR24Wytq1itBT8ntocWN0yd/veI+YAUS30wEaFgwLH43xIzVJ7E2IzoPTi
J4azBNNbKrg+v9XuBVlvBt7MdUp77TeJ8MuTHKLMarZADC6jkriOP6p9Swqa6cGyi96LYkHbvTO5
MqUwg167Jmv4Ydf4sw4v1IDsbJUXufqcJKClKblxbP6HJ4psnsR4RmwhsBv9MbvLqEAhAnXBJ6wJ
0jDBK7ydXvJyaSS5BgiiPbXp9UDgM/F+++w6vR65NKFZiBoSSwi5EIm3k+l1/ozvmyc8mV3uPKa3
ZOjcVNQ0WGUCwO6lNfa66B9VeINMltfFfpL8AJHxG70f5EUTMoEq9lkz26XYEER4mrfUZO8Ebw1A
T+RzTwnhRkme7sB8OPwIKJ/bwYKJF/3dyBnBfNc6JtnkDUBDJztXzOMuMXJMvI3gTmX+kGZDAG0X
s0SaEjw3hcdluqqd8wjJ0UdIdXF7GFktW6M7nmv/RdX5/etWN10CshLn9y9qDmokryeHjken2bOR
oH+svn27OBRKDULbHlWDMWZ9qBoJte/FO5kgMRet0sMRaarA1lzm3Bocy8bNxm8aeigzsucO23tN
4VIF5uOj4PKCf2sy4hsnaeizI8RR68NT/7tA1fVbHwSsXmHYSSxUmfLt59sRiVAKMgi9/5dj4MXA
C/SW84gsCISRYWZL1IFzTM3egTDGw1OAfhO4rHCuZHN8tA5kH0NG/iXVrscmiyRq/9nAUP443rUJ
fzTArqVx4MAvx0kfKxGrdkCZqMARTtPC3lPS1D2chXCCIzBv4nAcOXT6nymiOx0DfkOdjTa5VS9L
7fQLpUg6YB5HhVemiEstIFa+Nd7HTW+wNb9R3R1vtDYrEovn95iTvaSxytzJkuKiRxwg9oAkh6OW
SvH15Fb/MH0aRwSLTrZv1RjWJp4FgXTA9hR18uk0OtSkdHPb2k8X68vRgbWid951qUTI/NCeZO5l
eVz8dPIiJgnIh5uD/OfT0VMTadQUXGHGLiNcfM4uec1ZsaP1LqqWtVX5/fTLGfel6i/9XQj6zFHH
7QSPwiCVjIUnnAVoWrTrWjQ4Snw1zC8+9KBwQEQylrfomPbYzOo9d6CTZg9eLY4CKnNajUeyh2Ym
k+M3oYq/G2BXMcasM4w5Tz8MmozvfBg8OKxA/wTcmTGXuhq7kOICbu8oHXi8GWxEmuQe7XS8oF0l
Vl2kq9ZvetnghwnwidVq7dFZ+a3DuTylZWUwcVuQo87l1OnfMZUbZ9ZjUUzfJypQ8nkCsDC3/GNJ
E9NmwhNgoJWCDHESVVxwFOd50E8e69GW449h7X3PEWOMr2In/FjtcZawSEmydPrbQfoeGDIUBhbd
soEYHvH3EMrNB2mz/k1gu3xsYJ+L2yeNBUb28YVZFcjPYKngYVEaMseYM5k1mdCiXUioAQtsg75F
T74YB1e7+hvi6Jm8pgzkUftBLccv5eJ+vBv8Moz2wWfWZGgybhYT8JzRKhI4rKBe7sduplQukAAo
R4LxgAsR0Iz7OixsAFGFBhVfXOHFInslNiQw+niP9CEQz/IX3yfzcqiauKjHCmvi4u4F8o8R6rSX
wkX4ybpAJOmZYRxuanixGdDqm1ODnQuA44y50VTjZZZQT1rMqGIG3IO78UrpZR+LIUQXwnPnHAjl
6gs2QENDmr0cXhiPZuQyyXpP4deLc/Wxeqz6eZCvKl/GM6ZEmoUFo0Zbow/d2lA8pGeIk0WlUHFB
7GZU03HBCqVEsRe9JUZyFHCEiE5pjljFNSckYW4OexUbQNFwAb4BNm3VqRi04M8MaXK8Qu0HGPIz
8fa1wYbNPjTy3NdU54Mdd8vlDmbEXolyeIq5t/kAW1QLyYcOl2Srwkfp7anYelGQCNNUmhtaQnxi
0ZzQBFIZXu3r4mJf3IG3El48b6cEabgkPRDtgQ0siHG+TnWCMauhEBcDylah4KdqMi/UFjvqZ34e
s6R2pc6z08scTVWIJCvQVEKyLVlEiitx+RLvg44+7ofvgzRVXKzDKeLdISgDBzYmazA2mZr9ZXhT
rLg2Xjoh62T9PgrR4Y0RpbNMfHAJcLL+rFo8XYAPHBrpN62ri9FJbg42uxPXAKXp6bKWlx8uKB2A
3+DffVdjnBjPuO3fYwSwPrckNx8+OzRFlfU+7BYvEK/FONp3Wumgc6PnueiN2ZL5jKaIW9oGDQhv
S3n74Xv+/I+D+xTsnwO8piE9xhY3Xf1NsoxeOr+YM3g4ewCC9B3mYcyz40806gVDaNBhMS0jIlYl
jEs4RP92zBeSe+O/0lfKZEF4PhoU/pg6N9v3FCJOn5iGE97bEDavmZEr1h6TBASM+GEFP0+y7uxf
fbx+79ltbM3GuS8maIyGnJuo2Yju1eDFP+3XtIle9l18x/riaWVcMFdQCTIsDJ1ThETx1umHNJIR
BqrTXlD/ccMK39eRKce3E2XRlwntZD+wC6qDnycniDnfJuze0lGJjjiBH9TAJTv2C89KgZsiJY4+
bFJmlQQMxB+bhNhVM6XxtFCQ8qSX5LmgUp6ODcXkPKLNpJeZuOpJDNKKqUD8QNY4t2nKUHvGhXAz
vlhyfEUWtvq8XXmT3ewRAqFOB2kZbEromCph7v9Ig5dIulqPE4c6qEbFwbqq/+VzU6/eFs8VK7Ns
tNcfNSxDCvd6d2/MuNhPoJk3xNv68OUN3s7jRGjqE3G3sEXUaL8wmAKUMHbuy35rB2BYClWg5QZz
oAu1hImP/NO96mMX8aco+mkBzGZLba/BChagAhRjQlElpknBzhCOKoiW7DFtjyhkJy7Z7+yoxsiZ
z+YIEzeQvagyFyL3XCsWOSm9dH0PEywCJwlHWGuBzp9/sDsZrri/eLjtgxjedGFVXjqtP4iVGEuD
IOP/YwI4k2YASjaR3DZm4WCuqsdZT4PUrr/Mty7GBcETYvc6/jJvevHLyZQ3Rj6VKAfW1w3h45DQ
ILy7Hn5L+SfMuTlW70ZYYj90X4w5CMdAbLi6Um/saLHY3DzjPZZIcMUMsDPa+ceu6KZkwCrk6MZv
U3tDW/J20yaAFQdmgaoaga2Am/UXE2A02pKdH/CZN2jG09dGtOqKcV8SQcLfb/+Z6b8JWxSJUsWS
s/iMEomFzZtstWNS2OI9yQP76hamsGRC3fxdi4rpYwKcO725CnEdwqVFo2iTvvKnIl7AVtA/U+WD
L7KAwQzmNyeFw+slY0dxC30z2dKNehSuVK2/ae/8DV7Hx7I84pFBhA0HT1xjo8445j0leYD/yBev
aMkj+Kav6BJxA3K2IJ1XwuJvDJEaWI0P7iCFVDDGfq6HwpWMzT4THtmKDrwkcSIhDTEaXzHrQ59A
T6ePY7hW/OF4Mv8k10DBLvut43A/Lcyn/WF6WFu9BZroYGh9zBRyIZauBLRpXKUULtPmn454Cmqk
7UHB2sM9/i1BVJjDBVI0ju5zEqBYb4/ksiZlGrgbMfVwnTkXfFwiVAywl/9a5+tfGAziMjnfRc3+
HjPYsthL4JsCLmMNB7SxVmOzsFyUUec3vlZMOfjpy8FyyEVNjcC3xIhXWUClkwIp4MtwqFx3pA97
eaUPlp+wmtIZfLa7Q58BvC+fi4lezvusqQs13mXerbNZsR9b4lbKTuqmAEqwYe2FP+beaF0GcPba
IxIyKNts/vqvZ7wnNPEYE89K932+B/L08XdHcIKh8Du68aJXmIwHyoJnZHOeLuBNtNVUSG+HIFna
HkW/HlRsOzBiDLO9gkWBEpIhNWrdT4XxkNDUAR6SuCJoG+WicagXom/ckEnMOfMnczqgqIPfhlJ1
2QYPFHVPgBRRJiCPhhrBqmFEA5+ncxjGtQVaFhP/K08mih1yDbPYB1UY42KnNvbiAHn9UfzAW7UK
5JJp5g9+fHJIlyGhvWQJMITMGJuPUMczmTFFe9WEHUsGLwOADlHI1BZ+WEyKQHy8ibf/UKEB9lDU
QS/QzqWvgDtQy8xhALapCHoq/VQ0KbKHXNxb9UFQbkCHX0CWn5iiwLKorE6XXRyOyTnJg0vY6jR9
g7h3rHL4NVB+jqzOMEuKE13ZJeXLAVCFTMph1zNIbN9go6cjhYYt8oWhSTk9G4Nn7BYPSiU4FaBe
OJ8K+SpFt57hjBq87TNGE3ZrrpkiP7UPZhqoNkIc7ZP3CXu2GVkfXAi4qTOaBMOL6EDc0QL2gTcO
vytG2siuBZBNs0IbAUmKPqcHyJHS2LMWe6x/pu0/4+GVhFI34Tct8NC6nyur5PPeGRihKtREWcxE
mmQxFt5tW0eDZRk/vCEkeeDUUDU4oCB0KcbEfZxwg/EvRr5QXdlloOjhFr7G5BvJXwZyg1Wku+Uz
wVsWkzehA78yQIpGRMs/gQPvHJLP5X1fBGS8dP49hTOsoL/P189ztc5l/ZeCcXTrz5nD7OUy2W5l
wewhiK8M2jUU4jsF0OEHXlhQaYoJSBeVLl5hKdWKeT0+wndyW/JFtAJUQvWu6LLCFDhPJOwA/AZw
iVYWxi+kluCGbd9dVwx5DS7NvLVl8VDMNTZ3igGnFu7RjRkiIxSGMzwkp9JOV4MbwsZ/M395ZGJr
EA3WNSOISD1IXucR/5zkksANkhwiWBVcJ/p19nD7ds95uHDrzMsKbOcPdM/9HRnMEITxE8AM3j5T
Rq3AZV9sYFkqJFJQnX25AcTmpDGFvdTqk7Rv5+4ORI2GPRjhFIOmHflszeSpyzDmv3EweoqrxmC7
/6D1zL0vvwlxqXHr92KGMpjg2MzMtF7wk3Gch3hIymk0WAhBtYryAnu5qeQzZeP0z7xXBJW3BOC6
m68Ns0TmeMKeUtkOvDF9JYNPTA2c1Se5My4Uw4zSuQE7d9HzSBrVkzLBQeBpNNNiMYlfq95c2eSy
NSIw05WTl/uYdfw9fPIszMzwaZmNg/5GeG0KPsl+DCtvxNC6jBgP7N/23dqPWerCS5P3cUFzQIU6
E/UVM1AQHnKz8G7msXh61UgbUlQYHXopZ5mfTWHTmj2jXtFknYsgn78NrnTeDDQLFw+sLX0KTd2p
XqmGGtwrTXazqezihwmIGRU4+2hyCuy/+cUKnvwA2ZCX9IkL6b1iusHgY86n5Eij7Zg4i1eALYPJ
AEcM4MyMdQUh+k2MrEGF6vQhOS3FABa41RlA40YRQdNYgMYGvXm9GhfmOBSjKbY03PweGWjMrXDA
1huUe4vxXe9SJjl1Z30pcAqyVnQBp7Dd/9oNTbKS0H+0+gWGVjubcGLutA8Jb1dTzg1pR6YhgDdi
CNyeSLy0n31MTSIukBtMTqp+nvYSvZkX42tZVkTB6eDuKtC1dnuZjHGlf8QnTp7HTIIFgLVhkKlI
gTWJrUUYhs/bmZw4Lqnhr+aQhJ+nQXaRIYbA2mcxGWpgODi+tATP7RGDl/y8ZbbMVl8OW5V5FAJ3
F2ttyrWCdSDoSDj6HIZW63Jy0iTC520AP2q3xGWGuCLZXGH7F8NGpbLh6s9mVahypwy1q30/TUwB
dA+WbwRB7GaDuUeNqRvD60lwW8CZxWoCygGtGM3s3SUdgBEwbRajLwcLSdyfK2cH+Ic39Gc2jF4B
zBKK0rmQZt1wL96BBm/fJ8ri2XA2DOu/Swq0HJUMt8Qo9Lce2cTMO1fqDRnvf4FvjYHatPXO7iHS
QkPM6frbFKzH1x4brVdulmEef6naMdZaMw57zL97DIGu4dDOcCvpnJteHVQjPz2toT/kXApVN0e8
ywxgyjS5kRmAQg/HjHL2HhqTWD32OjxKGCI9D8/otm39CaOlE4AC5dz0tx1rcLe/gmuHmWraOz7/
uK9YmROX87jnkv5Co8CSxB5/Z8XcdcByRPcCkqqH2lz3Q5oruh6LCRCVjRJTvLsvzm2IHpPNNRKz
zB3XE5fUlRf9tZu1FJZMzhhLAfkCZamGNMvtMq3gP1KcmHnwZvpBU8fZy2nyMy7rKkRRwoUxnoH/
Tb/2kVs3mByVTqvwpol/XC8q3pfDyub6AqQfAdl8znhu6CVVaPhZXueSpS4l6+nu0msjeFSHJmT9
kvs0XE+8NobSCGMbZFw08zQMB2oIPP2odtDqvZNidl237DajD6D+hDEiLv4vHnKa+MhwsuG4k4C2
oGCOQCH5bA+zmd2tDF8mFj5UzU/I0zadVoNxhfDHp31H1CbiNWDImuALjG9XGN5OyuYLISNqrI6r
FDSNY9bEAzUdmbWDWwnhrOCo1nugjWFQLZSTRHuEOOzL3KwB5C25MxgTmG//7UvEkHC5PVPEExyZ
/B4Sn8DKIRDXkVCfPC1BeZps0AYyuZf5ME+Ym4XIqXIToR+qguWV/or6+t90tlxWgNv3qAfTf7f+
BpXXbOHtfxYvC3eMl33d3rDYtEfugVbSoY+aXlIGi8ZgKmA3OgSjSwt4A70pmY40amP27MiXT5+X
/gJQoaGCiiTrEydRuBplZuTv2dNiqlFti1P39y+hYgy2i8fseeS84NlxXlPGoxKCkaAuBWzC6td7
KbaKjaEiAmzgIL/Sz1JiuFn+wTTueBPN9M3c5WZ+fXkjb3I77IDdDUpEhlj0bjCOHjA1YTdTPHOB
/Ay686+2uQoHDgH3irNbcEmDS7C5meYQngaFHTwNIigWJKFyG3Jc585GkCtLelb7eYD9P0dyzHgZ
ND9SN/xcF+pZMqHWwG/Z3y0ZHzPw+IIzZ1MOjHQzghiY+RLIBJPY94Kvl+LbhEekK5GyxjUu6Uzl
gBX4OMmo95Nq3fBKlIVDwu1sdO7rSloY5yp5pfmp2HY+6k4mZ/gahKQGrFGwrW6LNWHabgEBMuDw
UOZebWQC7lPhHTzM+o/jsFn3Z7VZ+w/iHTVeJRNJolzpbDlHGGkAfPD9JDe6TPNwwaC0ErUBC+pj
ilCtodV/QSYYQFkCtGL67ULb9qBtKElpMDdeMBGzeiSWgQu9/65bXCP9O2G6NouXwxd8irDECN9i
KjrWWIdrPE5UXBR2cy7BgYHT3Z778DYdndLYevNnKv8wPOyoEiS/TPPp7XT7lwjL+dSDmjQMuXM5
S16rQjWff2812O18aTbEaxb+ZaXlh8+GbYfkKDsxR57EjF4uLOcTahDo8PW8pdl2W2VGUC4Fx82X
LOAAYD5qV3MgM2+FAQkvTLCNxARKiDDxDE7BEgGX2F3bEZfBw96XQeei26RS6wFffMLrposggdHg
cfXS8tB7qasPibhaT+xmsUD1j/0xJ2dePkScgTsU6lIxgFUJJetQfQD0wR5FHkQ3PSKiawfhIufr
hi6gUmCembTPbs4Zq3NXnkOxS4bYfL600Xm8/cDkZ7a6vm6eUbaQOL5DCRvBBpWKeeHgphPob/FY
p8jxR7MGyxI+i0AbBXBaWZf9YH2LZeYiT+83/0mBkuLECZjJ9PumdyqhqVZ/BHsPdtnHhsfOgKzz
27/8BAv9bY+AYWzqD7hzj0VlSwZ1OyhS4dH3bOAx5wuQejAermlI2nUgcWjfHPpYRrtW5rVoUSmQ
AZGdbCqBLTBqAepNe1eiCdk2fWZDKU0842m99crzZV9WHKl3ostugQr3HtlFH8JWJNlNZkhnyVPI
K9jZVdCag/S1xCvou8SYMG2sX/z+Wp33UkgU+vvOGFgH9ZzSgmCOdb3/mi2nthpMAqF+AJyDUNtB
uPHlyHQAII59gyHzBA2rUEbTZdGDDFKOPRRIOgRJU9cTx6fvzJnMgFYPZ8hVEMCiI/8n0khJNV91
2pnp2FnddBriTzoV+Eqdt+yrQluW5HaaDk5o4UheZAVQs2tjGjZnskEaF5DiSm+lJfIR8RHMSIKg
raxnyfMXRvWycUQd/kS797HDkMEuKpp/2imIvXTKGRKH00SfzT61PpsPzSHDIwMLCGc+v5r4Xlyx
Yrd3fYMcvM6H3qjDUSjHDleFVj2YckHVH2t1NaXkC1ZyEttDF0t6F9ka2n4ZknCBZOwKhI9RxNVI
vRs8PN0rtinqGx3IK/intBsy919mfrhplkKSNpkKsFL36ui+9hKEHuvWNFBfaULJRtIjHHIh0E79
ZPqLfMPQEbPhIxAA/sJCvM+fc7R94H4o4vQKFVgqwa/m4necgWsY6Wi1yPw2gzs4dlKqIiPBE2B6
i1E7Guvjsd1pur/sOUiN39AhYkGi8XvcPHHvYyfcAZkkWBSnARoKoenky/X9qaoZ66WDkl0i5493
wrzyChKN0NxPdG+/33TsG0guwPZD9CywwBbnr/YWaoz94iVQkrF22VwOXKyltmDsgYcGgolw74in
w0zSNmAM+47OKWyiZ0CIh07f8ZHuNuCrRGyabwS2O22h7PeioO5q561YHVTLcCFE5ABZyRFw8SB4
7mcGkwnsD/56XxDbR5QvNI6pMxmzaNEiGMAAaORhhjjc+jqUMaRphbGUbPpvyNJQhm76Uuimr7/g
CTjGXBz5PRoy1SbE6PnQD6tgl+baCkMR9WVyEegdPHlzBSOerY7Z1LzAHQaasYfe66b6IaIjCmW8
9xZCqy/IFGNwBxg1wTgaaTQXl7EdYKO+3hQab5le2oF99uIjJA87SZnKkmY6wz9kEsMPcRhVuVn4
Y3Kmgz7wbCBnrfbkxbDxzBQ/Mu3MYzNkDseSALUDqQfwODnLHsPGRe7s09RxSPqcnfn8xf4Fz/PY
LMf4rAm3U3vgayc1ZFzZ01aUa6GjO0MJOSaPxfQMb4yOOSq2CMJ14sOigUsNSRuHFGoNjDkefze4
h/y3hhTRMrU3zVu0WyFiDfMwxJgBNlzqhRR4yFEn0xX7ZMPq34fZzKRuSZOkPzMSAU1pC7EL8Wqg
409J3CWTaMo3iFOKh3mqbvClZy71vLZEVd6CJ0FP1ZZrOhV3iqfF8ZjrCL/JtRwnA84vwAdsf1t3
cnywUPLFGTFuKcHJcdBMoWGHPwcJFzRXG4z5evZwAtJiy7mud3/U7FGKmUTQQCnOUXWySD0HyI7f
KkSO9Yqz6zrWnHOZDu+0Kme+LM43TOC6hEWuphnMRLKPrHVlJX7STMMQgeh1vhqSZOz9+hDpP3qA
lhdWIGWzt3ilSAJYDy9DN4MCqwITL4cQBxWhr8W187YMwvHB5HEqGHg6BcgHGzAyh14vTHhmeO/g
57Mg0GVkaLaJCYwTavY4EOeIiUqUhxcVrBwnE9fRJTYuOIIJe5odKCzLVoKvFceNdiIqAgOPf25T
zErdssM9hiArhi2s8i7STWGRxkQG70qslWbaNQCyLyeUTIGHcSAOtkM2KbKBMNBw0+mROE4UCoHg
DI7/cn9HGOWnM6CiE6joUOFq2CbIZtnFI3SeVgXFPRDJpRBUqlnDGd+vHRY6SStKIuxk+jKxAOED
BjJWxA/vp1j4Rkwq6wvpOETonj0xo3VHUJItAdlUxKK99QxbQPRWE/FjiBYFwL4YCijzcbJvLaZH
lIe1ptLHHp/zroKSCovn9tOzsDoz3Il++FTs0BPgdOCQVUPwQ+UzeYIPf9Hf8D/aADPVfcelLmSM
4iZFTGeCefYQyo2BOTSCSmkqkvfss6fPvsAX/I+lM9tVVdvW8BOZiILiLXUhCKJY3BgdFiBiBQry
9OvrMys7J3tlnzWLodB7a38Z1j9NvhiR0LdK80I0WVHLMkA8BA+O5p94XRQutzMgwYfDD8sa+T/8
qA/jhfyxEMLrOCdVDK4fN33mdxwBb/3bzX54P/5I3+MYVmgh3VOgYiigBfS+e1x+CUGON384L4Iv
PkCfEpyaWNceqZ03X7AdzMzQvIIMAksICjQR8wY4brMDsSw1auuR+BIUrEL238gQ1Lt4ZPwwDkcK
MUTEJKwo+9zkMO/OFzVyu6IJzcqSljDpvsjPpCizp0OQTUVhigJpfkJtj2YiC3O3XN8JP+6lfRTJ
vGaDY4YXPfym9zkodI/oDZQ0+YLb6tcjkBaWSCLPBTGcf7OIQjz/zCGtDWOwSzBrZHyIqE1KQ+BQ
dEOlTD1mU9LpQLtaKplTlGwA01IvsJmESlgjInILIps7Myr1Ahr/5ssJDh0onBncS+PyWBE/xqAP
f2d/rA2ky0i/4gOwwluKMoOo9eKkRpLIZ336MOF9X3bsO9IDjZJUp3Zw9UAK0XL8zxVEFw8bBCTy
dFk5jDgJOaXWP5mHIDMxZrmoFNnbGNH1cOSoSCMvXEdC0YlrzW+IEJjSmJWApDDkMTouX/5wwYS4
/v10efvRk7DAIcrrCFDC35X4YPbCf6pbFLJRDd3M2+QibqmZg6bNhu+c50doFMSCKMiQAr3tHWQq
Ku/6SuD4FZzo0N3tCWOcI0/8wzuzfAgPVRMVIvFFmGhgUMybt7drZ8RG+tV78b5wER0Ab3xN7okA
8u7uoIjIDUre3uDW/Hr2Gi+Up0jadUBuSOXTa4ETYPvAEgpBKkNLu16xoDNW6w6wxyguRKPoWMRB
USE0+2P5cj8IXgZ+hftKLN6DnzHhB4L/xusp1FNh1M0rY8VzoCsuUMlRCFqxPwRjo7jqDl4vMeuJ
j3NANYriPSIRI1CjJUV2t9um1/BSUqHy1o7DWcpFuFVXiMqdEkzto3FSSB6b9worsJkDdhGngMXh
Zwu/j2r3OE5/JNDye3nYA/mD3yxliEAgYR7mLnikr3Sgl4AvaUfdNFTPWtXPin6FaWl8LIqYcuCA
UFM8A/G09Pt6zQN2rs6VeUSXY25gNtERiuCWC6ZV3KRRn78B/9I1OE+5v8dBCaeCtjksD3zyT5Na
DPxmQGs3NGyQjWYPz+Y1HoVYzdp1njbmSG+WijUmKBN4T+TJV+mHZxbrlIkwQwi7gNR4JvYC7BZi
hhdJOL2Atl6AdbBJC+Y+YDvi7yBY3vH2GTJkodp5w9fWlk6K3Je5kURJE3i0hjr/ODlfCCudsrnZ
pd9iFsCpjk3zhgKPQ1PnaEY94edYWeaSfU37xM2k2PPAgZnmMeeJvSTpofcqLDBuskYI3UR4gsqd
f+ANWqgSABP2HXaXs6Q/poK5HMfsxfGbj4rOZFX8fUmGaiOG2t6iZcg4PDLLm2Ln+h3rfd/5/HUl
vwXIGNPotELTw0l72ws9F71EjhwqG1Ys8ObZjnFAQoXucDsspVjomyDoVhlPAYYiY8w0049pvSVW
0puV+4F9pa0TgeAF2ChfIdjJbDRzbmaSePjBEg6lybiIdMweU8KuxFgoUDehii1dbssPysEH+iie
cBhpeAX7y3JjdhtEXKYcyzYQCgMvrWDkGPQFD5EBqk/4A3hLeNxkH90h7hwZRb5N6RpxI+ia62WG
3gHTHjz1GDVEzxl4r31NKBhAEf5BtFjOKDjv7/uB0Z2/ZwFf3xkXAZd4kDF+fQ78H86LguZHzFgJ
Y3sgQxNd6JDuo/GEjMOhwAtymwnnUn/eRaOlvB3S+2uPlgM7D4eE7LoEyg+t9m301pKs34+3t3HL
zOG63NeIMBllbhYg0yTpJp507E1vp4chU/oi4Ciz5129xueLGLHK+g988tmCAp8ZW3J3LA7DDXS3
za4iFAJIBrzLX7dJFJTx7J/Ry1fnCKscmauDqIyrkwnLZMkV/DpIZxggPtonGjSh9IaYQDuHVuWh
Ky0w9wPcbopd21/9QMMxocQ8ZVRquyOLNQQEwnpP38Rrlh4NL8R84pKA1zsBlqtkC2nVYrCi2Q40
VOCGaquxt1s3tzfrY6f7u7kyDpAbUklffWlpylXol0wDE0514Xu+WiXYVX+G4MSnK5hprbEJcuZl
0RliaOOT99d17j+TIv4m9+PF/8RkRitc/0+jsbvpY/9Gkr9u/z6s8cSkTkf2YIsiGZk1GrVZerNr
WWMdzZNx1G4uh7FbIj0UhhygPrT0vUidC+JgQJvHxy7jBn/CQfKpsiYVrk26RRlK63ZdT2XUmS/7
suUulmgX7Ym2XooY7dZ4MiHO3+6FvF1sSH24CgnNmPkRFQI1LSRIX8Gj/C/Rh2Q/mxPSyWlGm/yh
bxSKpElYIekHQIpBELu/HDQ2nz7XLAXyFkANpXUfMKSdZW5NXs36u2bpaIw+NiG4XKCS9ljN7zzP
USXZj8ZAUjSAQg7Lvpun8tt6IBh/0h5YbwB8peQ21Ad4pdh+Jv00k03k94Mth1f1c9qXw6t4H0qa
8fyTWEUm4HhKX9FqIGAaT1dsFGxcHbJWOEQ0Zdx3C7Lf7qh+MIfIfvF0BgeCq5iYligZKxO8KUOI
dGO5WI8I5B3vAEmIKCB2gBM3TzpZUw8VmMUJW42vTPT76UtXhFs53WzXAgWUBwjW99f9jQlwp2Ce
fUIfI1ME+NkZYFKX2Ti6jvRb/AxgWVY14v8K5yLfK+pgzpHlZYY8jFPkMzGU3ACfA5V8HVBRkeGh
mt0smz6vZs6KdUFqQDk4PyJ/IheSFN1RbgidsYLy61jbfC3uD2yIHwgK4Y1IBYt1AgSK7e9uojxH
eo1uA6IuTDjZ1jgKqKOYjd2x+za+a3rG+bHgjI8jkD4Ys1/crCrvwXR9827wc4op8Vh4COnp56TC
7m11jISMHPyRY1MmCJnanK+Fgr43NjnO/Offz3uVBsXKhCtoEmA/qDvX0vJuPwgJgq0SwtyaJAMQ
+oazAIEZERHcbbzikM7Be1mwMfOMhi2XjGCHhfwZdA5fCMlfnspbdIfK/iTfcMSps2hRUSIBO2Eo
GqvGs6Z4yZb2qs9KAyNXESJKVxpeIzcbuhKFItGYb4vIjz5tzcOQqN0R4qwOe9kP6PISTUpTnWXc
yz8LeRtVbSoprRNd2tPt8PS6Pd4qdB88mrMhxMckmCCV503m5HrMuP7lweHJ78wnyWtz7k/cijoc
iBaEWYALVNwiiMb3o1IXsXNo0bJbb5cghhis32Ojv872vwmWwME6j3BMPEXzj9NhVT5dT8PNF9dL
9PHouDG73HhgVfYmM9mWbwbgtgzmV2k1NyYsItouwJ5AvIsHfCFOk1wdEUzApy6kOqsJyn8YCmf4
gj2HvMJIPsTCh+VtdJDRxRpVhMBwt745EEAGeWy3eUX+AEJSxDsBcgrWtWJ9p65h2js3CA2eXLYv
h6HxN+82WaCGXKVg6xrv0t2WNihPLwNDLG/IusA/qPx0xdw6WAF1wpMCMiC1MyBz0cUwzPSmTdxe
jA8nPSi/SWAES+7mhXLQg5ferfk4lVzndujEB4oRAYkzzxSEQeUT+rAm1/A8Rpt8i6GWXHAnzHWU
2u7OwmHEt4QIYPrzdvbY+sRPLIX4fHtWG3FuWrSk09KjEarRUjH+zyvEL3JVuwr7aUvO6Je6ddru
gL4k1Ng8kzgtoLypb6dEqEXj+DRQbTgiNKUhaH7so5fkBJ6JYgSARIN+yPg5kzCNUUlUhFVlCXvH
20Uont8Nadomw+kA7IUlcf1BX5mZhGanuC+9kSnfnc8PEk2JbgHkE8rkHidcHbdL8PojvmGMt10E
LE8ZCD7Oq0/zIMfHtMW2IkBriapm43Por2QfTQPLUkfuUYfiIZYPfGNWa6kielTtO2jmtdFm9uQv
QYrOufvr/hrO5FL81tyu0SR9zG6I7DIarxvzcjdG+6EFWfVB+0RIaWtQSbFq7G8vKF/6lWUq02kN
KUqTkxsfzuDqFCEWnK+uWLDMLAMwm6xNHw5WLPY0vNNF9rEUQwDmY7Nu9Ab8pWYuEUkyD5TdwHot
qJ7LP78AuPPwOQx/iqfAgPccnqmfHCioQCGCXjYCmFHIGZPzdfLV4ueS9gwKHTrXPBoDjDWLHe3l
lOsJKnd4NctOpEZcT/BJSPU5eMmZHL+d+xRoTBAzCF3wt+xKC2DiNtLRBJc8vDKfs+p35Oy09ggx
UIdMGVXwb4GxwxwxNzJmUD5jjRbYnjA1skFhpt6wN1U4YBNkguZA6INA7+ZLPH1AFk64uvnSNncR
oWHB42s1LnsSYghz9HY0ws/vezFqobuYX20giTda3x71vBVNiXX42NxjwcU/FiPrBwuv4gMliQ9W
0ZHiZjYiKQGV9o51XmgKe5DDyL574tAYmp3XzsmOj78IGwtmatIoEcs+9iR8grmyp4LG9Bf1tju1
W9m5CRfM1cNjh8cDNouNgv+wlPSmZ2SsnhALtkGZdAPeVKEfHLEMYrpgi0LJELL8E6UsFH/iGYZ/
PEKmV1gRSvS7l6hZf03GfwxfYxPDCNk6QpIKmZaIP2Q3RxOroAZBuoSegUuW6XzKQ8aYgd2BrxAQ
5zObiKPWkuYk/3sTZMII/jaZ38ywwbhshWDc7xP7NScXlriFLOvVUTn/4O/Q5tw8cQQte7RXcn4O
xtqysSZxHr02wyGOacW96ftbiJ87Nx9J/MOUzNr8WtAgiMjy5kDYQdNgDkqlJZo8ZJa4KqfyoQvg
VvHw10FhfTgQBBmcmSwt/GODYpOoGfMdltHD3c2IakHmzRDtMd2S3CTEmXt4uuC7zL4Gv7AWXHv/
cI1R7+M2skc8UpSTc8pizZ8huBIG1vE+3xQoAbwsJKxBd7GQlRA/5AcBPvCYkgXlTXKdi/GGXhyA
0ykYUZuD7IMfEaiM41TUH4nEJXin49i9nhC7AciNCZ+iTI3vCFEAQY19AiHjAkgYbYwuKFSkuD1Q
9qHN1Ntq1+TtDxIMQcjSX9rOv5pvtIlPEaS1ASlgDzaaP4q7EfW/Nu2S6KP+77gzOR7op2IcFEPc
+1QmJF8MDgi1fmgecwvR6jN4zN60V9kAVMX28dCHq59qvk4tontEgaBJh+LEAt5gfMD+8caaIvu/
CsYyO4lfjs6p0j9Y/dDnrXiAp18c2i8AdgEdDOIP7Tkl9Rj6eDUgc3TL2MTxThQgeyPUJj7aG/p2
dFujryUwDS1nlcAHcIr7vHsDHJ5jzL4vh/jVtWSMnfIkcmHlOb5qFYPh1yg4F5vzgENSwhJepP3Y
71mPA4+xZJQrERf1/MsTjDwH1HLYSk+kka2ZwTAsMJjBSV6MXDhLh/Dht1i4gcZMAuaoszCd6Dkj
GJSsLx+Q5LjkIYhT5a+CBAArH+uh7JR/RE3NBg6Jq1S4dSG7EHjNQQZ5cG4cWag6uFWRB/J78i8p
sNYX/LN2UerAwy9kDejhlsWM8xzEa/U8Cc+NNnybeaYPaAzFonL4cFNiDfAY9AACQj4e5KBCpKks
W8CBZlElhEUw9kDOjzeMaSGWlDkLC8JB4TFEFGvgysbzAQIFYNTnLWdYFhkOaAzQRo/If89gppiR
wwfs/7EwYYoRLuXgv/la5YZjLUbme/h46vYZj4/I+RD0/KBnqGLP2WVZRYRzGumJ1+4Bs+Eax9zr
k2n8AnhEyADryRsbegW6SRwv0BjUzvHQj9CbY7G0ATvpQ2b/1ncEcewxvzuPU7XM4FBFipa0bBYv
60tI2ceBtPvrmZFQVH71y7KwV9VCRm2DAODvfCRCbrElK9IniY7b4WKIOIY8HHmMtl7tDkwUo+Ri
oHlhSCB9CbPpwIn7OwjGnc+eUQdZ0PO/RBHC9k/ON3NA26vE02V2LPLoX0trw8vOWBEM4/6fvEBo
2MOBDCyKKL5Gt5frA2ZoLGsb7hda147llAQjIXgJMpuj5cIXkR3EkYwugu+ovxL+uWs6CYjrZ6Hq
EdeNJsAaLO7O0MaGs4DpWOHZ96uk24q3DtUUmWATkiUxc1Psyg+IGxVLGi5TBnma1RflKkdjOwRM
vWqrvXCHXwPyIgilEQ3NJk/DkMBD1RfRPQXatIe1I3JqtGpnvDlXNAlEg+GvE/oeAl6WsOs6Epy0
5Uz6hjJRpwSUoYdI8K78g3wpYydVQ7/HF2uEDBer53iJZM+5kdRjo4VMJunn8GKnw0MyvxzUt66G
veNkiioU5LiyrqLPVh9xBIugYAl4C4849AaFrU/+qv0VUmawnZdZEdLUMbU0+v0PH5uWOwM89Sh1
7Js3vOsSrDe515yx8wcbHu8gMrR8esGYjYuGBj2SCrjb+ii2MnOAipMl0GID16A4XeA/VsPlng03
YNwARaZLkTf/iDA+vgl1UT4X5ZqtUZES8l31zbEIMpnM8vl3IXsFZ8Bix8PFSIBKEze3+8JQ1QaD
ns5k/4xRj6H9JyoGUMqV2Y1z8xZdwiItATPy2bDVir8nIRzlbAdyqhChOXE+qcKEzZFjpA8o3hFX
D8p/87eYIKqRAtjuajrEUtAAqVVTyFb9e3pYAHN4ENGId/jqhII3A8IhCqlIX6aDe8DicxC5j/hg
ohER3+CVjGlpye/IL/mAJIlg/nyVJ4CloFXZlm3Bq9yxnVNvkfl9n8kDHX3PubsIO7i9zWxanfkH
BlY0xWQF3KZ3d3Tu+Qm3E9QAAd3mvwDnuOYzatGfkBwQlwRKgnwj/gABuhx4KrTeyKApkNyT2uYC
n2Ug45xW9uNnvtFPYQfwXnM6aPwqgMPr9Hr6JeD7yAcrRW/wYvpxLFpyYcxm9TR3VDvfM3D7BGiy
1nzMmia9X8TaNydYckbbHX2kFGIZFBq9HGIOpkPSX4DVjNJELRQ+qRTYxX1vPKOSx+h88tEJOJHj
L+Ag61x8/5MDeYvHEEHAIAaKAfF4f9whdXz4nO6kd5UpOFg1r5NdStgJmTCysvnQ+wXYzSzEBQkp
iIEW2I08hnZAFbLWMA8VCJdUbYKSG6OKQFn5SjtKjFp7B0iPPovfc4cK/jJHG48Uk3HB5vdBaesQ
bre+6ConEjBlQ642enhuPbxsWpotVHBwy++oVFfX2CqG+yeY7QKZLg8vd+oN2JG8SXgyoRPkGKcq
iu/i3aHJhNgz6jlSGvsdreH/bKRFr9lwgl+jTr+MREfugk7/QUVT2qAYDUuoTM5gCQdhf9E3lpHk
FIwI4KMTfifgUqpaJRdAa01vBbJiBrjfouflyB7o8vLqSksexFWnzQLM8Vt6gAI83/b5wnxdicjM
a/BANL7nESAI82Ih6O+xqQ9W1AURAodwYIxLiiGXtUI44wzGetAgVhtnoq0vN3bntQxMebfASnhp
30yExK3R9xYJvC4niVhZMss2BN00aWuho/8ce55qDSoBvv480Oxg/Nfo5FDCiXzYa56nLPgnSOPP
IUVCZ/zczZXjd8PpppDLAcqX84Nbxm81iWCbBBICC4XdyWO0HYClkTiIdPU3Gyr0juAE54qjgvhj
WOX2Et9qqDyFaFbBG7X22BbJDiwv8zNAwhbVNoMFLpF2rpgKkXwZ2VWkjC+hLneb0qbfZzEGaVhm
CQQzzKmomOABivo17k5U3yQI9OxxilzWLtY1+RObVscfx/vALkEdy86QzYn1nb35ZHkaCpM6bOu9
uW4K55uMCXpHr17AUCkA8z8GE+EP3QxtLiH5xDRJdRUtVwVdv1RiaoSJEyproTUiJoGHGEdLhAJ7
D/1HVK0+RFHuc4iZ7ss+XRp+SkA6Z88KD4Qw3aEDA+FGwyocI31sOLwnNU52uBjY62kXtoccH9nT
k8guTtsUsVCX3vd/kO9kBKoLxZK9vqkI4OL0Ma5zlhuEr3yFs2dAW4HP0rweEUvSZxu0K4oan4ev
XwR3cudCZguSNxG4ytpqp3EJVibmf03kDh5/Dn/gleuwjDjDmMIQMn6I+3ZXbdieZHTeyNx6pK5J
xgBk5GWD0CINh24CMMs82W3cnSmHFwOcZkN9xBHTjus35jtCjK6TEyCoOUZATKaE23BtLa76Jcxc
qDPYK02xJsxt6Fq+WLbETCefW5JGceQgSZLFLU/erPAg9M1jN2vZujGlGP2wbz+nLYqXs/CvKCCS
HQk2xKrMJhELHFYM4cODpnQ60E63H1WMpse3r0YT+jXQMNA9SxrlfFNwXVh1iKSZUg5LcnAJLr7o
lyu3MV7T3KyjH7p08ngwHvHlX6z3XHyMKmbpnUMalDdYi8cyNzPq4bJZ509QiFC2SQSQuEhw4UgY
+6oCjJuidUIQrPe+BmmzSkewOxeYf8QIq2uC6cF9fXHs8klQ/oZg/ZH5LTJJ6sRZlXuM3v4LT6lw
gHfzp79zR4sdt+s37E59slZZui2A7OHFYnamKPexgEzJwFsMxfkUFGUJGLQyCvj9S0z15pUngaQK
/QnlP1rA2r/IY2EDdlNuxIBtDESFdMI5yLPPjrfmFfGlEF79KMasDaOspqa00svQQk9HBOdW5E4O
OdVKhn81FKcbnyyftlhTZV8Nhf9dsadkp9K21DoAzJr4+cj6m0l2tf4b69e9xGS5KqhqfJo4kzHX
Kzbpu8IgBFBvwfMgRSeAQ3/FFadDIaJucJLxR34AKWWnjwdkZP/SI35rVCIHlOCnx0HIjJvZJ9fk
Re5eHex6c1JX+mA11TTzOfGo6mOBFGcs1zxP6MVoieqcsxUB0op/H8xFdW8cje7T4Xp4uOzZkbT/
ubkl0IGRYyp8p7PRjO8SoPJ5up+I3sAPaTysqHbKIDvDD1sYTjnbOTUxSSDe19F1bKAiWCyTL5VG
I2aBfsDSDjDcUSjYE0kK0Y5oUAJwiVveBQKbwxX6DfhVlxmVokwqFV4GWP3OeoQq2Y0MWMRumxPa
YuEo6RHS1ZhK6rTaX/gBifTaK151rIPj0AUsJBG2s8a5fhTOyp9LiBoMhrmi/5KgKYyMUBQMTmh1
jApJgPOE1/1FRAKwBBF2qHUixa/8N/rJce5PuM/f3KO0AwNHEmzEm5WjHan3/DcuriwoydgHOkPb
QQidji1K7zL9j4OP351uBg+bcYoFiKRLkW2B6dNiwcXHgB4aNbJDvu0MJyUTdJnCfd3c9G33SO6O
vcu6NEQkj9/HvoBFn+G7OV+cwh8C6F78316ySBO0OIt7jpDS391jmYCr9g16d0Sh+HdPOFe5KYVF
sXIUY2SnuHFOzJKrm9iLuKsgTIHjgEXxxcj2fTEjaUJUKrARvUzVv6z6e4LLWU0vHOQTEu5qDBuY
EkHYGA4B947ir3ZFZPEjT6YYAGXveGJwxSWEJdo4X1mUG6YrQPVoN8+2/Re6kPtFWxUP/X14TBui
1z2UiRApGW0R42OpcAIp3oUBZPFhEABf1c93luWPo8IKijpfgvDAIbGSwCXB0vCJspLhKAVA4cHn
l7gKsiNOMMJYmeui97INSE3F6kOOIhfKP3WNCG0SkhIZdf60H80nFmIBvnqZjD+sdHt2blQiU7RI
eHCAJYySpOq+L24j/rRSImNgIjIrBGKHKXIInE+pg5DNDLAnXAOk1pwz3sfHscCK+aZvjpOG1+GP
1HRCPWOCm+YimhpZ/LTDZ5SC7lyYoqRjXCG2wFuDDMNtYeEfDnMIUWRRR87UonMLsuGVf0w6gvrz
1aXDHXsU+4lwD5Ot7PzMGjA2fjGAvi1+rX5hCRHgftp4uzumY6FIz4Fnl7vkFjJsxCJn5+OMNfn8
YroWJAo1Jr9VrDBcDPZwCaZQLI0RpgG2Ybxeq+cL70ZMwFeMXYZgKmM45cOBLiPXbdbaVSKvBn5N
ipILswOz9nIaEk4r6sDEroi5AGaPcPQdFplypq5IxnF4UQHUaptXVEp/gLLf+ZNwSCH0Fdyygp6i
ZSvc4d3ne7azJTc2qYlUCwFi4mm82X1CyfnyBOTNPEkSIRGO0d3KtxWh5uIjg7AjHo701GgQqmzr
/IlBTchMD+3thFyl+1+yenC+cPfgtVrCk002CkbeixZ8AmRmBGDwY7PrggFgOEizO8RK2iALKsg5
eoFDca8dy5W0kAiMilEM/Xt4GKmex5RIcK9Z4aw0Bkh80nJOY2lcMHTNnsluw4wrsE1Juy/G68uZ
Bw/kNeIDRcLEZ3a+B7t5AUJnNd7I/oQNTJhN/hpGnE2DqW9fa6uXCO1DDeUPWAuEWDsjLfNNfvNz
Tg6rDnlOtoquyCRDkglo7A682a+E+YM2nOMXc4ZifWw5/S7oLuIM5IHkqII2sr650b/Dtz+ISy7+
1NUrGRxK8HnMSQACk2TgPZzh7Da96stMBDNj1kcoc9EyYyXsfMIfVcLocRqLOCPCyX0AN+j+CZMY
8CsAEEDkOGJvJyCVcrUna+SbHRHkmYC4SsvWCqIG0E3WgyX2bovOJJDhdbd9zUrUSMLxhJnACBqb
b+SFGkU74hb4Ev4Hism/vbNHaLGdB9SQyRHLFYPYrAbMEud6k6o28XtR/JhBzbPn4Bw3lXXtFrSD
Do3++f6HO86q4I8wVBgJahAyHFobMle8mQRdg3YdQvvvtCFhwmY94pE98Gi516Os9zLzthEDFwB9
KqOiimRazfqe6g3mdY/WAqJ6mFah4PDmZxsuHMYijOMuTjt3MK9WKEyj0pAZeHd8c7jqBc3ZAzdr
uR95xrFHH6uzhL2Tcxi74t2tKRXPpmKFMVhBub8JJEhVptJIYaXFrP/PYop3SftuK6oH1HVtEoTj
Z0xLlyjzJwRS5YYnhomJmEUwKxoxWXJErHbB074tC23Mf2KAZokn7q2t3k7r3KDQWi0PRHrkz1LS
zDkDFdr8KlIUeWzRYTeoS/iL052x4I62oLMoiuyTgPS1LnOVDRVdmfMAINtcDLb7FHoQFJPUWh4M
fjSRnWn97JsLzXnxr9HVHcS9WdWJ+4Bz9PbFS8waIqRP+ohI6ugiVu3fWPcnDm5PWLEFLzPQNTit
PEdVyft0gQq/UzQy0a+18QNlrOxf35Ld4mo8ruYO/5V+P5RjEyzw3HEcIoVsuDjQv979jgtxIHR4
pnpQiAns4t+avVcjlQQuXUiLCaEq3HGsxAgKo543Hc8v6LegMsmB0POlDM1AXoleExXPGikaOvht
gM7MbAlqOgvH5gYjGQAYaK4rNFzk9NekwXD4MDXwziNOFhbKRUWKGFeXOAByq9apM7BIcSMKobGf
1s8kijj4Z4rHSS8Fgt4aaBx+ZA9gTHzVGoLEfAto+zjUFoieRmiH/7JlnsJx0s2QvBA0xLbQ+MMo
QxGxFM7GrzHGbYHKSCdYgRFpACKvKQlCaIItRvw1qlXf78CVUAXqd6KrOYGYGwibSq7IUzr7OjLU
CB8dz2HjVIfGr7c1jkyh/qC4CDsJZDLKNcrAK+ZqjekSApBYopwj5R9Qa71WT52Ep6GNHjMEgHru
e1S3vCzC/DBuiG0bXMjK9WFI4jBzMBHuCxY7a/k2ryvg2nUxfTu1LyzlXYC+W6uQ2jCDd8zkX7rJ
2Ag4wJ5eTbiWqZpEB1h7wmL8lcqmWNvXuBwQS6VC2bWAaPBqhP2SRIOx9J8gFCGcsC/DHtjQWjzL
vzNTlcn8wF/cJrURV1sq1BHHgpgbAf0RtGCQE4o0IWfUJZTa7ImB9wC/g/HtQpOKCIqiDtW4AQ2I
F6sGuPoCmCKc6QkuVqRp8UBx4efw6BO7DjO/52VMVdwUiLNJpHxbKOBkBssPf1E0l5ij4RCZECaW
isDaZbrgG+PjzPlESVBF545LnW/Ru6IiNWsOPpjdOcNWA4vlXH3+JDQ3yDJIACxmgoZCdEJUVn/x
mxLrPtxct71pwTtLmgXcN/mqNrWlhvoncuzFyMJzQ7RBbyaHvrGW1qWWTnh437bHsx2a33j/3dPx
jCMjOnNdnXFU0WzqBxZtcNuAxikjvRcRwwaNUBcjTkX8MZME9PJ2VxJBWrkTe5Pnc0w60M0ilwBz
uqifvPOtve1lg/tDZJfVeJIxrSKBAp0zcxT3Ip5/YgyHGpa41TCgxMv0ABZ2teadgRkAn+Z9hxAy
tHAoRiyGHRhokROjTU/K/KuddhRbUh96bpwjLZUCa+Ivz5N4I5oGWlAzVxcMr9qUB2hDhTTX1RUG
UtiZmW3dNc5YYSJbp/4ZlF5DyfPWmSbPaABiR6fAl0LRibng1nbZLayNDuQAsZ0wA+1DzCWcmL5T
Wz1cUBwBuu/XxhriDlPMzdv5RGvmVvwkIhkxWCwJ9RD07mbnbMJlQi0T44cO1Uj59/K9TJaqxU/C
VMmcS2IfHTN3bxLRq4X5XfylruZSZLFh92s18EEQwsP5jE7W1FfT+UKU4Ea4iEzC5DE95SORIgHt
0vJ5Z1NETSY/4ot+BieJhWah0PzOWlPfasRPO6EV8XykR/NIrAx+FoKdEx/LMLcxD6pV5tAwglJD
DtTBH3QRXkiAvTnXgEJsb/awEGEgk3gyg3baERyg9hqUcHx/xzu5f4vbamTQTT4x5zuokC6057Ri
eOWJPhO3Bfzg/0dEt4Y2PprPX1ixiS1zczLOZMucTnQMMo+AFsmosnDjCKBlOq0kYzW9RDhH/tDd
T1fjQvuLCvv0N7VxgoXCtNVhYhnMUJOb+4pbf0Yby5J/4GvhI0y8vWnao6lGkfEXpKGaQTBKhf0V
3jdDrBhQ6uQA3CFnPqsj2t2fdj/xmIieLEVPULnTlMU/NzOsk5S0YSHEow9vaCY4ovhvHqgxPdOO
wNoSRjr0+16rTyWbr2kDOcZQ4neBoAmvFvEiECgy3nP7s31TnEcEAD0OesLa/sODh8LVFZ29sXMu
edopnDOcoRasb4vGbLDKvefAID4ZKJAJTaYl2M2OvMCtsQWi8Pma+aFhOobCWMhyHnsJnR28Bbsz
HAZvKT1++3LxM16RRCpcMzOY3PrmNgjWjE1aTIevN8ipCGW68RwjBdyTvfWaOu7YoUvw7e3BHOBo
OPY8dHjSfpLy5hRM2F7fTn3h0RxqxyAIZNOSrK0vgok0/tckuXO4O1mclEaCIFKsx6+XHY8jHsF3
cK76WrzTnTN36bmhPTbMTzJ6gJ2RJXPoFEhxs/W5u5T5aaznEYIycTFJ85rFArAIrwHlDFBcvLY/
ukC45mIGfoJeRaldebzgU3eTyYZwCTvxTLZ6iWpwyBxSgM3L5m4quZPQZscH+vRgChokJYBT0cX9
M9HnV7Mau0UBRtsk6sRBAgXgG+bFEsOAAQ75cb0m8XhhOQ5PHOuCB0K98VmYoYJkhpaPHiO59VoP
7ds+Gi3s1YoG3j02T6p66Zw79iw24Ng/9wxRhcyZWvS0yOTR8fjsjg0yCS6+m0+K0hfFDvoMvOsl
+XGfMTrRymdV4Y5ClERsNvz2V1sHKalQyEPPjtdiolPAl//ZcV8up67KDILUKTkzV8bxsY9AGesz
UBkR2EHfJBufcYQlb60AY6gxpccPIMy3gTKBzZYbDgfh4oNZyz5OGJvP92X/AFvK9bw589TSFf8H
+2s8xQ7bnbgVXhH0yAQPERUzgNHMxr3tlaGAgMzFFOBOcx/63K55XZgXkhHhCSzE5kV48b89Kuil
wHM+b/ssMlbhEYyf7SAe5+NBQtCdp94S36Wq41TleomRK/HTCAlzuR9rs0+4bcz110o/enpJ1L52
Tox4Mj36sLl6bPhpn9OcZ1T3xLKllPz16BEzoK14tfg+vktiNHbhueDyEYcFmmR+5ARxJOxURgen
n0D1TxQjOZP7KCwEsd+3feycAa/Nkxci5qBYUkxNGWpUJeefrcweol2O6SUporGeWaX3wij4TtU/
ycuBv64HCunN5TJJcAo07hIemmFdAJAoreY9g+fF/3nYjh2w8KSodedJfttPW7KH8rVwB/GaYRM1
NjSos/6noc4YkKI48QKQJINJCyOx6JkX3ZzUW2p+el9/ODw42sBHPe+ceYk418xwbG/0kHoiBxCL
Mlia54CHjOWQX/eZhrd/vlg3dHiNjaOq+8Fu64upx+CBSJybyTfEQbjSQm5vLs+0IgQJS/TZaVmI
/AQbN5spiKpkJgylA0DFMCamBEf1+gbo7FkV7AKflLa9Yv/bIKTRRSMiqRhcbCR3gEuSsD31HZ70
ZobXFqdz8j6hx3Ww7zIfo8QLcfGCEqIs8wMKHTE2+4a4H52z4YjxB/RHcBFb58wThmyZ65Or88gV
iDz1TcArF0Bu6JSj8sbxYTGkwavyCopCUXLQHHBdZelhcHccyhJiREtCsXIL4sxWjnQ/u6DP31Mi
mkPJ42mc+Mj1wvk9Y/Tj+GgwzKm6/Dc137DdwhFGJdBWuupcohQIkwXjefwwpJwj246oAX3r3r+i
04s9iDpqBDSXf9Hkl2tYqHVeSX/IFQDhsuN7FhcQWon/2165UUEWVhv84w7vCh0ZlKDTdK0YcQwg
NSQk3S6iN6peOFbpqR3P/N2XOvduE9kmTnsnfjE+UIqd0E1j/UfSeW0pjmVB9ItYCyfMq7y3yPHC
wgkQHqEE8fW9b/X0TE1VVyYJ0tUxceJEUKGdFuwokwTEpq5r/F7KNn7nKE4vRjxRtdhkriglr5AF
QI248wo1lY0AHMuzzMaY+YnpsAG7HT6b3eQt3mp/rD7jasIl4hTtsk8ED+KicLBZ8p5++demM+Sm
Ehs/HLXIKYqTT7HLsYkiHllCbnRJEduOEoQKWdOnoMuNfAKEFJ0KEHNSI5UT9n+UVxU3HBej0GRR
BY+7YoZW7qYNGFVB3qpHdKUil1Lexgj/QTlafPVJJwLsSP4r0YggOuB2aE0FTxQNArYNxbIil/gm
U56gd4c7UmBXN8PMkCrwRjrjMl2cwKqCw8YuzK5/1Dk0AkY06QmJOkxE5PF2zNWk0FHiGqIKJKzQ
oCRa40trHol3Cc/vSkgNlAoXitGcTd56YrTtsKxzVvAiGjupT+ikmOFAI7s7YiHEOtiHpSXH+5W7
FdEW/2ObbQWF3ItKRISLEkVgQBo7Gq8tT4xGD7vuFBycUaFRL4SII5LhEM41Ylsx5DoUQ0+Ym5+I
x0cazaVNRXJSEdRLOOLwAqHx/0IU5vv+GNG9HrEBd6ECFiuxcapl7J5R6xDF+rlpqjuef/YQOL9D
NH9r8kymFs81t3YCeWeoTw1p31eZyvuaERrDEXNXPczdmynHVyN+gq9RKvwxr6HfPKdQGrX5y8HI
DUHUvrI9Zhdnzg4gBwVzs+3F2b82MQOG8N/m+I3eVaMSp15XfPek7B/5fh+68pVnnwcec1Y5thpe
dKXuRz5MSQ1jczUF+OM4mnVqsjuq4cKdu5rfLvyyr2OLDpuRNXBnGk/wLRbPcbcAwQ1ogrTQIOlZ
xlaTkbjxZdelJ1LIZDQd3MuZScdkyY+rfMu/NtMf1dr31mhq+AT7IXOMNShCs1iXGiBRzFhZpyiG
xzvnYPcpGqsHd5rQhMS1rGglpDnDMs5pT9nvaXoXoRWfbXyONcIAMRN9ciQhBglqD9xHIZhB7J/r
o/2Y/ozF+i0eyacD7zZ2yUvUDu+z0VEstvIw3gnFAzbl8chGMYHGcbXhKGho1x2RBSYTr38IxsnB
32J5Wzx9Cs0Ckm7EzwHSxVA0QXZLXoEIE6XYOScY3HApxpaujwpPP9lycygDwAJTs2J4Q60n7zKe
dLbfPtpyZS/PsX52RAFLJCOQ6h6AmO45WfTMf4ng0UyJcaJV417Rw5LLNJtexyT2Fd5HC+paXuId
hmgT4brl5Xu0e4QuHx4JM5ZrKLwbf+UOPRCx1ell4r3zMHtQDOVConJAjuF3ppH9ODsKCQ981/Oa
eAn5wnGGKN06NdNo1sDcWTIRQcG3qfpMCb3ID1eAHMJY3HcxHoeuXA4BspDgoDL5KMWnQrhhRvt6
oFrKiZG+T+n7ItTCllTFgs+agoncPCZrcnBNEAfVWy6p3bJMNSuw4mZBCmZ6jETg4sGgZCSKQiFU
QUWgsmXLnE+8Uf6gUgLXeNfje47myNPcCUt4LJUnha8JH6Fv8C2gKVFX8U9nOHDUQBAoQOwhdcKq
WDMQ4yok6bp1bfKE+Anck06ghhFoL1gzFO0dlDpOGLMxMKYvvgxJbnx4kt2jOYHHDbaUVBBnEQ2i
mp+4Ugx9Ei3iWmLEQ9vOiYS/B9dRTsZD6mDGpRL8D5gTDuoZCvciXTl8BMRN6EReHJaIyEZNBpHf
oYmh+C/zZwEt6wquhvmDdtWCu+wAfahRReTjSGIp8205lSyXeaZaifvuFRlPkxpN3YiDklBxR2ZC
W/mNXcOnb5lgTkoVJtR66rQy6bSd3ayhUlAVZHpLnlo6R1FnFkimUoE5inknUoq3yZIU7bbmgdN6
DIAy818/COXZodZSbEbzKIBM05wVgXpOM1+O/Spq82g3KFlJr6r3WK52bKFxcEVpWu8rehyiluI/
LXqYnOS39jsrVaqOJ5NoVTFK5LxS/quSReYRn7eVWcaY4elukVlYYYuSAUaaSgPlSVU4sq4WEsti
WYevM1jWyLybglAH2U5gijcsNokHrWnCF/3tf5WvcRhEAtfmiyOmCQqO95cMcoXtH4LGvOD0Yz98
AgmXgL3PClSkRdKzyaOkJhmgtouZnyZUdXieG3kpnvW7vFnWVk/9sF1XR4OkJfUjciG3G4pVnKES
U8n9koPHBT0i1ENhN1QK75Rl3nFBcKA4xbqeu4Q41YA6TiIefFPQ7TV1P+sO9rTC/UWGvOM+Mu25
lUuCkM/ZFhlN58P8e7dCMwYShkY3m9AeJAlpeNszNFr85H3WkDbAc0Oc9IhxXX/zSRABnnX6gykQ
JBAcdYZKbR5qlWzSO8hxeHJhQijoTqtVIuZU/MKP9LGeBOHhx6a2dltTgfM1dIfQiUI0DalwuI84
52FWhnyKkAmGLwelLsx+JS0D7UkgtJI0SDXjmVWOdVp2Og9Z5etYteTAL3ksGQSqbzbgXdaVwcOE
nXjCiazuNEkdYKRC+U4z/aXWZPZlQgOLHDbRdwf+nxanmPI6D7TQoPBdXAnm0h+tsAaFkD0l9ayb
Prgay+GcwI+KjprydxP1C/opSedEkCid4g8C21dHbMnJcHaK5ot/N9V2PCDuk1IUU6KOPqQdRmmW
ulw+QWx4EcPG/P6uQhFZg/D9qLGQN5HTiQjxYjlU1GRy+2C/Q+gzYnOF4hQRIuCGY0jGxuyELQz2
cJCxESJQqJNxbVpnR8kr7aaLEUTQ+sI4EsdCua2KZ9UbuGOheSQlbC7DiFWOghdP9YXcbDhrd2Kq
DR48oE9HL0Y7P+wVkg+8E+zPeiHlayYldM/3Om/hYei9r09w7wUva8bI7EOGurgF3AjyOnjWQ6ZH
V1DGiSR6vpOYwhJu0Jw/QnQ32UiIasN08Kdi++HAX87FY4/D0D90z6RVxZg0EWeQHm7lpI8GER5x
WsxP3sn2EHDCAPzEbg82CVjRcsRVO2p/7KrLLbVMB32kmqq7AxBwx58Q2kJDlrh77qtUlpf9a99w
UMhFbEPZtIpVRDlHw8uNJzGjK2VUGE1Qx0OehEMFoxP455Qk9Mzi9nw2CRW+f2zoiIV7Kq9M0J5B
jj7Gtp+Y0xBm49ewTefqiH5RzAJEzUyyZfIuS//UjIihXDF0irhDKsdo+YSjBcCmpjgJl4pIodUq
Vr+Ukq3SzPLR0Scc/xg6PyD40ofZItNHfDzm3VUPdchKugN+1uiGwggCLZ2yi8OHAdSLGipSuOyR
yeBoD0jWg0j0dRk5FmdTB3Lfet7BXHoSwd2eyku41BQgNIACMc7IHSBzngroKi0A5EdBATJ/55lh
M0HTUWAyCbSdM9j9zeUf8osKz8RfIbgZjy0f3/N68sYr1EZzOqO/dFgQhgIa/QMY0AfueCFh2zbS
A/2mfvPX5pmykY57JHOljy2NtDGb29EIOvLc+CA9XVcjj8YLg12oEVDcxSRfdA/Jx/Jfa+Aq94cs
JpxqqCTVdvWyR8s7A0csVws8FRaThgqNQoSqJcEx5wfD14PUMgbgfMQzQHj1YjLsZonta78vxA7K
c2TYDltbueGpWqyf+nsPfFbwSV1ougPmyBTjzQH62UBR0rRCQoqBg+L7uK0Q+HjoRUSkCjV4MUK1
/2SAtR5ltcMyCkgpPPACf8ll0FD8HzSuAx1+D/iWjXsuWeRIIQ/2AYll6tRaFAGUnMkX9VpW2H7L
z1ADzAA5/kF4kssvSeCSIZ8Lbybc01YcVQvrAHsBfB0zYKDSoWcSkZ/EqLjvCwUx2fWlpC38L2D9
1gQT5myAKgnZLRiblvpHGYIBniCwR3/e98c6jZb/jNwgPmtn8p2ADpzs6GaiZee1aQGT6rFHMA2d
MqoZVrgADah5zNcS0qCynj4JeN3XWa9Z8EEetyxZMORKwo+i9XRLlroeymXJCoiMnaS/lipy+GGR
9x4KA06Rvb7kLNrMVnGNtqT5GF90F3tB2WDs3JPl/VvoYYH8DKH+sL4tHltF4S7IIeA+f5WAffFT
bHRdwwiOCxEhu3hj/QP9h1E38adeikeeusN0egT2xhasT04+VDO9x34BBfIX4l30JFs0L7kYWFlE
zalwO7iOjkRFRgGAM+9lN5eHFbWPd9ey6EhV7YyXIscAAICW1xrYOXWjsvZ/2doW5bhP4jKOnUYT
3td9hb9UeabvJlWAxziE0p/XYQcdGTUn4/TMEahlsZh1iD7IBT47iahyx56zXBniURXiDbhLwgG6
OtRdAIKIiMIjpA4ydhT4Eq0TimX8lA05BOy1pX9hmZOlG0pkMTwAaRhYs8hb0jEMmY3JxQsOBCsA
iLFI2vKPIYY6h5I/4ecNRd554gsk8WBfXFG63FEpZPOLFDxRUbtiM2fLsMst/dpkA28m91Hv3+bl
KvCfSOmIBT7mfCkF6YTJbnIg+JpTHgKV0DuUseJj+9jiwE9ttE/4KEJasJjKXpbRuZtAG/xhVBRc
b05xuqsqvokdEDSkLG54BHoBzOx6xdwUaw1lC9mfl1y85O+c4waB3LzqlCsmV9ebGJ7HIg47zMrL
hZvrJQoK1ysKjoQNQzObLmaMo8xIuLPICs8mCiZQE096u4PfBqFbLPiIWUzyBhZal3erBJOBKzZj
jvTmteilsmw51b2l6C0dM3l7yYDxOzpKd7peDbMbxpYKQQQ8ieooyvp+RDUPQmfQEHy9lHPkmBKi
eA93KmeHirsDJvZPJw/9e+irrmajtlg5D0nZ8ewLrGOWJyyd26jx8w6iXfYWsxc+xiQepIi5tCr6
p9DDfsJrBzkrBUFK1OWImjzqLLiDNYqMTP16zhnI7dFhAFH0BlF4QVzCf5gf+AyU3Nu3vQU/Zd63
Zi4Fknylhr5fFZ8R15eihlYKtSkjUn8oLNH/3nEeu8p4roNF3lW+CvyJmvjjmOYLKdLzguhNQmZY
QRPLFJXmw/pFGqnBpn+saiMSd0Go0K1MY9/zv5D5YAKb2Di5pWSvxxifTbalqHcpcJEjRR2YGMjt
h+oivDV4O9XusAG6qS02HVCZ287l6VBeIjb44ER8uIwznCEArym6TDb2lDU678wnWqBE0GZ/rPsj
jDQRoxaU+JfiM7zWmInE1tkOup8cyBZYyW2i1xPdX9/uGhES0WVRESo+Ytk+NFi4PkWD0qcYY0tW
ZJKiEvp2wxF6ABAF4QGoTKk2R+V5lgMI2MFX9YTAZQQiXdt8CLKFc6DoIW49NeGYzfmYKXRnbGWs
f2sKR1HG0vDaQ96vRoxhBxC8UqiJsvEtHvEvVITHmtWP68K36bgUjAiJw9c/gCDRq+8AEToWrHnG
s56TEWTB8CiqXln+0Uuwexv3ELuDY2g1RUNPLQY3LCVPw6vjOVQa+tkM6EzBIFonovFhckhnbGSX
mXEYIPzyUp+QiYDxivOaSEp3qfI+j7QXFOYYHro8TCDDDC1cJRXPo5h0kKv4LhIoBe+aaCWCETWK
nWos+5I0uJKccrYkmXpag4CATg9AcTaA1sx86LKAmf0vak3RKZ6K/h94Fs0G5OnW82K56fyTfGTp
TwmWK8zS8bzgmwFVka6ZFncEg5yH4DbWoOgwhXcAuhRqcP5ObP8gSm6beKUo7CvzrGFQNrhqx4C1
zt0eUeX9caWEQ2v70G59GlV41cHpBKlK4MwcUqbxnPyhYytNyFrRUXte2S7Wwd61/H1UOIA9NHhk
dow6FYEMFypBCMmBhHqlBT+4oQXKaDTUtfJ+Ck2BB2Pk83v6uG2N+Aa08uC6N3pZLFvzjQVoFocP
k2/neB9CkuwwcN01HCPLL2UXDUj5lrwBwH/kVQzYZcB0Td7+wwW3pF8aUd4ynRt4ifJjBOa8dUpd
tFscOAvcD/+6gCqgpDfiQHptNer4H/9L1Ig71leW48wbUJ96IElMdigyZUVh+Is4j3hUol1dayON
WaeLmVEOxaVMYYyuPwBuokugfVU1DVhK4ZPKQhHT19JPwrkAgaHz1AX79O7iD2RYstXIssUejMu4
CRj0j1rJWlhiAP6XubzIaGmgqzIsLCMcI6QIwawvh5JGqTCKXB+Bxk5dd8CZrgwwHVtB01d0Kwau
3P4MY5IIKr97hF601eiEGckSEIzYsuBZm41sWT/gTQIUasIsXyL++5GHJBjR2o1zminGiGs6T1tM
PMj3Hnts/2NesMfpnh2aXlBVMdH7ZmuMyzUF6OUSJSuwSVxM1IcVfBnqY2pKmfBkzv4GMMSaS7ef
NKzy/Y1OAJ2TmNwfciq9IxBQ8vbX3DfR8aDigwyTu3z6T4H9U/8ngpWHJshQfVnI7NBZOkXEXDlR
eTfcOhBNTz/F4msg44mSCblqvh5wnvJHVTkFPNc86ZjsMAfDPYG4KuZCGrMOm4D/SrlHvCdNuwqJ
ZULkdIFNp4bgHhMKjCtdd5ygpgskg4ljmfojkJAbMRQ2DjCSaaai1BO0OMNw85zqHw7B26sdSHfE
e/E4lR8VXPYTcGrdHK9txhXU77bIbs/crNAAehJqyDOM9qnrGXjb6wQUrHGqilJSM/q8Cd6aYtLy
RdmQnEyRBJrIieSs3/mYTCiF+u2SUQrLL8I5VZ+wP8pxh3ejzG8KYQFIbRq81SFnnsTJxS0GrUz7
1Ev+xTsR8CgAYwoidNrTqUXf/MQfwjwCTgyMEAbTBYBfIVPD03y9dNRjEdQFwVNomWQ3DGWLFmCP
jmvIvuhMttcps05z10zh47NjUpJhbTgY7DGT80xmB2eLZPnm1UD8f6w0+uNtSfCmFBZIUsIxbqza
uLGkvBB7ieSuFAOQ31O2fVom2v8OZViL3YPyCwD1AF8Cg9X90oWOkHNxfDv9zCD4LKZAIISeoRXT
r/CgSlrJJU7MCoRNybqYlGBrJdmkbAqX0J2fqIaGuqa9NRIAmsVPmmG2cyOXh19IeqfKuUgudgX4
XKg9AgekIYZkoAt0qSQ8/+KvVXPo03ddjB3pxkGrh2KX/UFdg+pEvdfTM2oaxLvE8LxlOyhIuUB0
bieIVbwXnxafQlRPeDZ8A6ndvZKT9NccDMTlMuKUzdCGWyYqQZM5SZk3ekhI0v4AWpkaou+5ngnt
QmqQBDIOobCW/QNjMDU6UcbOIZ+if4okSzXWzy7BRLeOBBNjKkYluftiFMwOFTWQwpEsDwt3EOUg
8iaoysSHBkDMM4z3Vd7nwwQnkoeCDp0PVgHA2YfDXYpO5ixT1uKwDHTHSpNymshC/PvKxBtk2OFW
83KMCIjXHs7qF538ht2Clh0p8YeM7BQbNpwoNSoVyIRiYZD0C476JDHA2sQ3O/3lZU7eBf7V3D5v
RONvOA9rUZuYmvITprNYzRjvjAdL4nI5gsvHajdoO1OIiLtmOsUTBkZw54ElyYL97SLqwDnvmGLE
xLvvLM8jWnEk8frG28VazBrTt1EM/gnxz3JtDtLOgrFtk5ILItGUomAYNSz33R3e9Whx1UlDJYjB
D954Y0/QpcDHc/sLcSNm/oxIh+dQQ5CEgosegOPCPxD77gLHYUiyBuj7bb/FcXGvJkZvy8xvzIQO
tw+KHu3F0s6Bq31gNof63HzHsA2XjaFplyQjVoJezLxRSKc1FoJMmGlibNHarItEEtWySmzrwUYN
paWQW62RcWBQTT86t6IEfQflBkuFZ9ruBO8HEOjo1QaHM53v/XLVysinH44qytA9RfjpvCohwu3T
3fAU3+ToHyjBC+RSZJABl0tPHytWEFsc6vxIucGh5b5QaY2ivKRVSxRweu463Fy6efIOQ6GLynQb
LorZ5+m6W37t+I0l2a6sQYYDeIh/5NWT8ibijgPBCYEur1CIcQFsTYR3132B7/CDoAGQ5tDzKhCJ
Z/GH/4gjlmW/AALPlOAkZBTOCXGGFM3q7hu5s/bCEpXFsUI3FnybJ9+ZLiJ4w/QIuk+pJ670LKHq
U3jYuCqBxnMmmBHmLqmRqNeOWc6BBa/koN5Qztj+KQapXxdZOQ4FpcdlnEfJiN49RYwATiYOTtwk
55boiGqpPBT4KJohrNmNCOw89olSXi2ZM0hGB/rG85Hjz/g+5EpC70YxrEAvKRC1KoUoCxCweHxK
c/IKxIgZ63YavxFgp2AIidJLnBQ6X2V3ghiqgM+AxH2LrLEz1pEsWBk6rdTCLoFlbL4SVpu/ChD4
0CQeP/dEUdLTYpKh664uIie5Y3Vsdd6WoTqj1aslxMI1DANLuieNFU8GyCHy1/FWfK3L9JLQ3wvJ
DnanQ4iJuMFQ59WBIzSNQLMpEgdLAz8Ed4JFHTpXMsPH8rpwNVSTjX+plrSOZx8jFvbubAL8Dm4n
tC4WUuepizoOMEM05HG5mUw/EhMj5XyygI3/krciPTD/C/mlZXnviSewygURjbVf5tSZd54j8Zom
2VJTCNckL5Cuf685+hfxKKGN1RJTRXJclTAUvlqkR0aWlBYNfjaIy4HpK6mGwHbOyfdJq3sKx6e3
MOLvARpLXvKlKS1vBShBCk00G76EuDFvn4jfjTliYM2UYTBXuZ8OlAgimZiXwRhoNNGOw5CzIsG7
Lbzr2iPLZyDAQ+MMXfCoE+k3nkdtdqpAAAVgDJAKGDgz9M2A43iVeKT0pVQsuf1ssMrLQ1zACh5T
OhDMWoKbfSnRFeE72V2JZletwyQdioxo/TQnOS4PKgUaCqiO6olBs37VDnIdfNl+0KzgJjiYf0eV
7UPiHM1Xf1NdDD4CoHgxx3JIYXoM9MT0pBEiObuBJXAUxB8WlBhxEOgkCw/GNkjxjhTLI2Puxv4s
7jmzqK+062CiLFjPZWUOr4oOOWkPZbVRIemLW6LzpsUUl8WQOTwr7+s22URhPfwQLfRgqAXLFywn
oi/gVPZkHkr/qyJXr5+0xRj+J3yM66bnOjeiNctZyCawTq8TEalAF43fZAUev2QwTKtwfyR/civJ
NE7x05fBU9kEDEkl+V412njJI4ni5VF2yH0vq8MACnXt2vpBhhGY109fdeLKyucpRexkSXC6gJTW
FqBT86TkdcTNnuI5gCFAx58pnS9UKvIb5qA5R2tEvH7vbfSvxoeEFgHNk9L4PEEQLAamFQgsaGb8
z1UEZFS9zYEVHffAMpq4N10l4U1JZ7RaonvwNL/3Rc9sOlWCATjVa0l59iBSwzN8zAmb4As3Pdvd
EGrqQ7lvvmxnZaS1IfuTQwlN0hXbpjWj1ClynmOQHVA2VglYbFMgDIqaYTcR6wGHiX3pCiCFUz5H
YxS+PnANFxtNFHBD+3o1EEuCQNrykhiDtbClRvIBeWoFX7QWJZovkDn/fB5aNlr8LoivNiwCffC2
gqzGSJMKFAU9RuWKxI5nX3mKIsIp4O8GX/qz7qAEkgvgwdGZ05pPjD9VJAY0HLCckhsm4TI3caC3
jSwxyVg9lC+yEtuaZU38Thi86YIR1L70jv+yroawU8/MmFpI8rm6IsgrH/wCKdEpl3glSgj1x4DM
Yq3o+sPdSoADD7qdD4Jz8uykLJfjK/tHq0zv5WcHAPQLxbrqHRh/NJ2yOjE8YXHuPdPYYGEiDdr0
h8/lgTk788nOODLX6RSaoA79giklv3Nd0wDotFhX5Y/GHs9S6jJACABUiqyHIOe3YxZDMwelTCoe
/wEdWJ+kGRtfAuRFDATBFEQVeJtj41Lws+4an+cQXzk16yub6Fn/ZlwvNhYVvAx9HtsuzALCnTP/
o7X8Rx0QLj3RKRDDop14PgCchZYJcYN6+aRGZCX7Y319RHvMarZSKjb0WQSiET2y9cnqZJRN5tpl
FJ+qQ/zJ3mHQ2wgvnlVPDhbfWl/UyZddduXExhe//8EeVJ7KYupA71IC9ncr6BDOBr2CE6ITP/ny
VjabWaO/kNOQ+QDKZcwmG3Y6VFVgoN4bPX5ErpbUi0zSpXKGcAJhGKoswTvHwZQZZNbnmc5mSxEV
MSidB92Rx/fkM95gMVpW/0TAJO5SZ0a/MU+7DOHWQZs084q2eh2MPiurYPjrxiCGLb1DTChioYx3
dLOWNwHv42LGHrs23fbp3MTDBQetx9NHtR5iCjOCaofuLPjrFHrTQKNjh8FJc62lfk+0C6KvZGRQ
QBnltcT74fy2kjzCSICTeUWNQ/mM9WIcFZch77mTGH9PcF4TABUC3zeX4Hbb3mGbCMMfKHZ0wqDl
YC8weqM7QfmhFtOiXkxwqz8kBGhe4OIOMZ1CtIqSkE3wDzNSmV3tnnWfCS7/WO25FCh3k/TFBcKG
AuvR5hhcnTeyc4vR9toTMrvStv9RGQxPAzC0yZRa/FK8OZt/iDixElJV/c394EKVEOsAzD/wfUpA
J47LymZg2wsfH03sFODf05inlbK7Y/eOKZa840VmGoPMX9AbbSHhkUjS08u5nr0HhfXqsfkg7yDZ
CGjekNRkdCH1SMxwdPjuUTDTINDA1RoVevDxJfdFDLY5VHKTLuIZVtMS11XhXEIOs3FAvivdF1jv
Vkp3FpXNPqr+9CbgVwDkDLCiWauzdFbxEwTBB3xieYtOrILSzcmvvpa+uNvmDzVv5+3dCaPbfs58
+2O26KpijGMLx2pRkqCkOCo/nBOdxQlZIgTLOW/NojK/qujwt2LKMdu8JqDAdLbeVylLfwI1TAjE
JJUgBQCGJWsNGZZCo3a1sa2BLAfkS3xFrDq+sGzGdEdgN4JgIWjn2a7DwlKS4QS89TtMgsuSe0Ee
F7XjSb15FZ2gjWCLL3rJuUo5e9rsYCUz264doIRc4K1iLoNEOi8+Ldn45V5FX+/hTXc4VdvzFHkZ
h/0phjK1gfIOi/+oVzCb/qfGg0Q0u4gO9Stqyz1+BEv/+ikZ+lBLNt8QB8X0lI+XA4SUbm4/ZjrS
wZziQyB7Aj/86PFd4TScux3j/2mEh4HXM4UK2dyq8T1kp9WeiV3OUXjWz+GdMWHfOng//49dqs+m
yUf62WOrjb0N1Ahv1jk6WkdwKU84BF80CSeIG204zY2DASeebSeVN2+/9Um88nHASF7bQTANntnE
fGRjrg7yvXTP7sNHI854id63Xs+XPX+F0tLPny6Fctp0dwp+HkAWGpFTxNdm/iSa7u4bJA7CVXKM
6+Ug7DYIPzK6fgP9uWP/6F5QhPq4NDWrYORdzJc3NHto9rc0UTjWoCO4maL2+dkMGRTw/uv04J8c
KWdk9y0kAl7C03yoJo38LUkB0kOe7s75rZjZ3/KaH61f3uNTYCHsjoKPfY7763mAgDIRYH2Dag1c
xwsJRegLagATZsKsRy+nxmNPZO3HWPcwew0a6I/ZIHx4aKNaUL7r7LLu1AnLR5gRP/ZD0MjD4oHL
MgzxmfmOz7s6fuHvc8JPD00EVFxb5FO9WdKVOGN9+VzRCb9ihEqsH1acnxC9DBcZkPQUjmzEO0HF
Gc9GNVtnIxfFNhbVkYGFgzbeTLS3yxW1cTi2EQ9lDcltEPRbT+GiJ5iut/IMn5kHjdHP7opmgQ+1
hfkxOSgf4yc4ZC9lyjEZRMhqef7XPDMKdb74drcWRpe42Dy48CyGsbx1Ct8Uaz/sWuXvdhKNAvZa
vTtW5idkoc/IpN3RsWmduz6BJy2G5a0zzN/6jf785j/1uTu0wVT69nFx1E7hpJAqFsjxYM4HJVnJ
uYLAfveMzTcj9vD2XCdEDdui543VX35jUyhtmIG/4w5+NawYhHrck/PbTP0blwYGRjZ0Xow4psxp
qX2wIpgHTTzWkMM3xvnbQ4vpyYJ9RwrHlWmSPMCQ2sXQOS5HIew5hJy8j0elFR9IXx/rHozSFwKs
sxTJ6eipoWNrfbC0uOK1jiE1C0xvG+E6/KcRRHYuuIBLCaup1Pf8q2nQ4ctTG1ApvrApqlV12V12
zQRBFgrhurxHv7x2kWWuPhdh9yhhlbilysdIm5VIAMQRh3D9Wr6Nz5Br99X6xRDTGrxokcWLOyIl
YXmKWzuMiPe2mgSTAutadmJDQq6oi+j0CH6sCVvXnKDAzjfZ7emMgwdbJLsXxRya4wf5eFTmXEkw
ke11cbQ75+GMrT+D8QxaEO6LGzthhQiOCahDeeA2eup0gZj9tot+5aAnj3ZUtcf0m14XT0jZH3nA
guD+lb3SqTESo5Zf/IvPyAU5z81pewpELQjTuBdhjGIDVHfOLeIdE793E/284Rk/B/24TcbFuPiu
V34d/yFYUq9b77d5ZOgiLkfWB1iReSwqbnhPIgJ7ssbYhOBcan28g/dC76DvfFD5XJlCve/Byfjz
2sXkqKLmkd9z8nuXI8CNyi3enqs1AiXjuGd9cixBdCZuaPHcLMw3UcL4lq1NN4YsgyPWPGtnauEB
b3XOOK9ZhJj4PIf6cTmLu+gv/LoD5Ih7fM0/W1h8gFnPpgIeWI9Ff915txARb8hJLSfrbXTmyZ8p
yGw5bPGx4DwUYkWSJWTHG4f95vyZ37bfEPqZ1QmwjvW8l4cvhv9huCaKkmGMPA+PpMv2sH1bftHU
/e6PjBHmPEWHgGvL0bg6v/ALvt4L3ltpsUqH8TNg24F9EtSk4ddbI5sAXXIJ2MdGmVRCVQBvjmge
IMUNAXtIhdAnYXwWlxTmVT9mB9g7W92mZnF9B25cWwMh/iKF3MH8VbTEg3GOWkJKND8HoxInbAMc
6Jt9UybNxpOouieAUr1MvN9WSnCxoOafRdc11WbPocSSyJ24FMcDb5Ce0LRlvqrPTijmciZP+sOp
Y0gx6SiYO4QYG70z/+E2E17uXQ6Xh4x27IfqyfYT8dxNfJQY9z3zVxBSAMjY3kVdNGhdEjSmPX2V
1ecRq+Ye70dUdxk2s6xt91yspODsJr3FX0o0DW5el9z1FoOFPkX9JRxtJH22lAilM6eB6Mwsnd3/
0Xa6va/J7A+WhO5iN+iWCkFbts5Q/hhZj/CLntrKaZjjsCBtteg9XMOxe0SfAnOcpwXr0GdJBZBn
g8OqIZnXqGO8CrvYZJVlAuzSIbCCuqDZRgeiZRPNyAPQpr3ZhtNMU5q2wqGPjM7o6ETlIB5ZrKDs
mq2ME+jMPHxuxn67YU+lzccxx+ic4BsJDcY+ejNbcgSZXFJRfUfylH1ExDk+SB4PDf6Bfw7pzJTC
sc+KMUlqyMICrz8P58k8ALa1+xEFa28x3V2K3q4fn3NpRDCcu635ZjGDfQCvs3vmY8E2ijdAbmZa
djFczXhaPuGGoGWwvkTUVbCeaBa/4QwFKrW/HqKM8JJpBSmy54zvruqLVUaaN5L1UeXXtmqrXwAN
osOLQu2BYvA3E5mSpC0+xNWzLSGsQBgFqBqssUX6WyMWDnOJQn/xDX7BNayzafqNCV9Hlk+2x3XP
mzuS88hnZZ3cNnX+Tp5I/3/2s/K4AcfsttgvQQP4ZRDzR9WUI8SkfwYlcMGA9ayeMZrECpd126/H
w4YNCU7F4vlsgg/9Axe9Cc4lTrp8+an4erBh0kf+rjq2Vzlx6sM5R4N8EP35bYgwLu7JGCuH/K1P
h5a8spU2COfl0P+Dj4OI7zgeFX88iAf/4N+8S9TfDB1s5L15KG2RBVnPzctC2ISw0hk/9Ss8qs/m
Gfxlg+pIxkiFBEw6U6X8kkjaqXilkw06USHM/Fs6IB3ekql5RxIaOZrojVUw7m/Fm98fGTXs+QXj
j6TZNEHncjVW/OSZP0eP6hDQkdhvl6/okalrYXmNzsMwP6Yz5xJPtkjAnWmoPLDkes1jiPOPeIVL
LGVwkMxJMUHSMcO7AtnhoM2TVSBpXPRmIWWcHhSOIAyjhw2ulDKjvGc9IqP/cz/5bHMqUBIOx9V7
MYYJ6Ha4gEDZTehQUpzr7Vl+dy6Lg/+jpSramTrSD+Jx7S1eZGfe8gSxXjL/3B17h+TnIajQJpMN
X4E1iTyPH3kT1MvLkiHZJZIW0mIS9dPPWD6jyjXanlAAmm+fcec9q2v1o39FZhkxf/zNaBvQcwtv
8b2sHWn/SeacDOI+FJz4b3kuUU7aHePVdlUgyN0s7uWpeIbobEUjexLcw3l4pKMchYdk7NcsTn4C
/Kl36GftT+s2bih4kxMoQjxI6HPtZiel5+17/0uhrlxgs7DCnPwtVzlyfTx+p6SPwNGMc0zy40Ka
H3sOatQm3eIN6oyw3Hvx8T/mM3inrf1a3Mr5Bn+LrPFEmOcc8OiLHod1s2WbS3zkVyGItjONCDSL
uS1PNiHBlj8UEvV/JJ1Xk6JaF4Z/kVVGxNtWyVkw3VhmQEGRJP768+w5VV+YOTOnu1XYrPXGa759
XiZbhLzbeh37MYeUmzK6v1huV8Aztf9jUPazIN2l3sPv7NpJ1vegd37apYsRSC/JoCv8/i1bP7cZ
uFhtNG7u9bZS9HW7YAbIS4B+FaAcIBxLBx4erl/BZ/fxuqgI+qTwzfR+kF7SXUMy67k8IhbMd93n
L98WyOioTLnJ0BLrH7WtQqZFVUdfXFCfS+0n9z9OexllDtXx2R+K4h8PuymklvNYjYPy+GCCMnjn
K15hc27fc3D9Q6bJTgH5oqUA32zP5WkCbBZUYem/RZH15y82vvuKZbja5/t7zUJai7NBpGly2hsH
O9Xj3VOXTcriOcVPDyqb+iof2Ct4ucgzi+X09ccJffpGBbsSD9nLEJk6wx8DVX9T7dl8JrvHamjl
6CpJonceVKb7fDCjXbciNsUrjcOZSGitr8yMHqdSMDZ+1543ppoWLE6/nyd4v/Mrrzk7yjf5NsKz
UWt0u5AjZVZXIit3SHjFNBH9jj0DZorznBP6zncoN+XtHb6OB7MOseSjMH1HcPzOmNxFdHE+BekX
kqfwgXAST61ab9bPPUjMZ0v7ml1sBqv8+vG7zc/ObslmCLKMKJpRZCWfJGpQxOioklLPYa5PtiOC
Gzgs6pAnil6iVedrPo7wnR8MjPmetWxdh9xnvZAgZifmsQmW6w9NxrZtTarbeNNtqu1Em7rTbWPB
wVazv88ZRIjxwZaVmS7xS0s8jV8ac0Lq3T/zyq08DpcxAu4bs8vh+B0xDWuTf+4DWI3POW/hPsf2
4zaM53w8BzXdZVp6S1cN8hngyuuBWRk6zHuU8/5+RBZbZXOT5sSdf06E4g4qiiBeWxjsH66L2+SY
rbDGfNIFh8j9tyAhHgUF7U2jH7auBbmoPSIgiIedLIBnmjFI9GJY/TWvOcUID1n8FkwBUceEbEau
yde8ZFeU/zqSlDgaiA0tlMH11ROuB1Tlk+u4VrlYuFUP6Bku/AWeFlg2WoT1/IvJkv+lWongwpHE
n1PvIzMjIEPALEpQCLoPMlJ3xLfxx19JmfzmI/RhAE7nOKgoncW0E89Hv3l5eYHKM7x8/5BFEFfD
RjiZzPlPM16Q7zLJLfknMPZesWC0q1ntiBmbzgH3ZSjswYJczCeZYhmFtvNPvJDiOf/kg7DnLE38
YoekPU/m5XAh1X9oN2gwR2pdsA2Q2F3MP8VcYsqoaVyk2emJln32R24lGoQfT43nIgYPJp6SkZLf
Qqrverw7BIIGU79PcOXpQ47Y9Yk3hkafKXW7iwmsR3+evhcTZl18SoDxpJ1yS/C23edfHHDjv7T+
9+F+/yRaMflsyQzma1UURM5r/mhzR5CPsQVbDD/P6RcBMPD7akXk8vg8uTXHz5FLYrL++ORijtav
rTT6i0/8PPfir7ktB0RpHCWxsPchQEiD6P547Q1MLc874LbbQJ7zoJXreUrHAhD85XVmHXzfZvGc
8QgRWfb+u++6M+YiOqJwhFY2W1O6T/3ftSURvttKVL33UMlfa+29/xizPSLX73pZUpXlFquP/45i
e+g8bTpw1DYk+JLIIvYyrVyVXsZWEId37eWSeLoRwZCpPXaehliqshVN1DZP2pE30gkRdA5Kaz2d
2V5yfxTWksy7yo8/Gn3H5Me97HIn7pD+NncYL8zW79RKISb6PLGLc+sNV1SwqoQZ0kgwA6SqllT7
2neLfDCaDKkSNvNVGQ18kRn2oghqRE2z5Pb89/qr0uAeUXoIpy9vW31o0a5C2mTpiKn7Bajw0+5e
rB20V5gHdKxolAxUpNL3dvQ7nSJGY+fnyy5XzLBctls+CiaXd8AjyiYKx/jS5zkD0/qShgYI4oGb
Rihg9wOisF5u7jdXAAvctFR+OB+bN5Tj6odx5x0xRF0lZxQ+vSJIHDZaJCwCHhw7YxLpMmti7B4u
g8yW3WdXACmLps+adi0qntme+1bpcZvjlzA40pAL0fIbgTKt21u8Gy/vR873kIDCTWZmyDQJrvXu
FglVTF0lQFhusDXmrJofu/I5VufDzTvqNonz0Hr0n/TM3BAzb0nes89ogH0gJUEmDhPnSf+ZHIx9
uIXHsbyNg+eV044iiJ5CnMYtM0mLdMkcxznBYJFeWYD1NGA7OQ3I/iS8NpCVj9/s02VMtlLuT49D
iwYxlIc5oZcTb6rXVASJuyYcu6Be52ZdhM36QbU12+OLiw5DU3AP7zuZ64WL0MqPuVMd30bNw+Nt
D4xcGy9ae2J+TfpTtZripruRqC8r9/MIWWutkxXHmk6bgj+zgdPMJOLa9iTvG9zt7Dr2DruDMnGQ
mpr8M3a3ISeK/fXrbbV+rlNRofZETXeukOue77CY3uN6N1lfTZmNQ7KSa2fPTk83J6Q2ktu/76lW
35q8q8xkl3nV+h7GQXMEg8LQHsVYbYViVoRUfZnlJrtEGanvzeGSoio9KC+/tt9MVJ7ol9xUmGzp
Iu/5HZFeB5d2FL1QKBFza7tWKzezqYijL0gk8FRk66TU4sbsow21S0N3umTkM1HgGTn45GE/YR77
2ISbUcCQWD0ug3z5XYvdtW/MwtJ4BQ+z5FF5/4dUdlqzb/wpjRHJjjzrPQZ66+EVq1J/AlzLAcJm
2AaTWQ18AwmR21dn29n2SSJB5hbaPZBAg7MQPOApTsMC1ijf8182V1dSYx7XTI2rqV5Z3fHjPRN1
uhmdWgqhJzoPlMYGeM79YpX7wxNQt9nbQm684OVk+w4pGHzClpBXUssQiT+Nj2iCMilUD2kh9Csl
vcRedsxDMLrU+ymyNlpT/QLUvU0DedlXEbmfRVg0PTYr2mWibNXYL7K2f+aIZvmf3YpbRo3VR/C1
RJhojyc8WXDag0lUviXmI3hSTMB5WyxfChFxZD3N1o091UVebk+JPYHPj5GFfTzAA+W5bJj5W9z6
bchcR4isTKrkXYEodWoIHpkzjhXN7msXHO+KdBwaskpDnDW48g4gIFo9o2mYBImWGQ+8JQzoIp6W
d/hcrtv1wGrVvjm6HoifH2/xmq/Yio7fKPYZnSAbAFCATueN9j39uNBqAAD8wxFXhmhacjn6ADqo
8rSImw8Jl6WbL9Eub+RD5KpSLlwgTaRuxBtZyMWCYv3cFUYdSfOEANJ03ze/Vu7K/A2JJQtoe/lV
CE9j+Po4z6jYFFzDYP8rRpIGviKhFGzqDHWMaj2/ZoUvyQS8c6OIXPB2k9vGLIDvsH4GmlM+EqpM
CFni/23i3kTsDKSu+wPdGR1ZytnHf1dRTFsfq1Bef/gsa5cRRoREcmYTgiHRysZQjicsvhw4yRq1
QC/XbGfnJvn7DP+asM9Ivn/AGw0syIhrGz17i9d+orxtqWJPBJ7JVs9rY30v9b7Dw7wahAdeCw4n
ux81HtUttNSw1QEP7QGvtZYa8ntAhbD29jid1c6gI6T5I4jaOhg/Xm9CBWcTDqNOfUcD+tRTcTGs
BM9PYqv/WVWXynsEw/kMeDq/FEG6nW4A919BHIoKyR6p2UQfMpDQM5kTdPuplhOreywGmwOpmkSc
NUrPZbIauWSRMwImxJ4+iWiurByX5cNjMsx9snzhk+v126qcPKgBL9Hiztmqg9JBzWAzChDpmpjj
devk4ZBCS1Y0St7d3GCB/YNxVTK1h9U9Bko1SdR2x369Tpa5kuoJnfMfS3kEiVkGbdToX0vaNfpd
41CL3cGmtIdr0fYwsKbUK0t2B2v1tV6QYm/afL7Rx+fy5hMb3iYYKMYqeczrbNf4Ncsgy94GCYmZ
mN/LN4x3JIjbXyc537f3MxTFeqpQdI15TtSi52wx733fqIj9x7yZBB/IZhE2P7aI+YPR4DS6n0H8
BNgL5q/TtOwVex4fxZyjg+0Shcmuc8bXb5giAnGG6mvF2aA+LUQtMA+gnsnfO3zqk/Vk3cNIJTu0
je3Ybtpj4Q+jIQs8iNiqszOHacmofDQArAolOhUOuSsLGTudwIRp8wDkD8ZOq8iXju91BoiFN9q/
TsCS4HHshtiElc5k5sKnBPP0soCrIoa5csPDvYWjKxZPMh6l7UzgyjZayX7wggkq9P6p2Nw3xNB6
RIL4dBPNSbC9SAE3Zkme8wgVJ0qTC9IhBvUWr/5AHQ7+eOoxrY63H8Ive6s7j4kLw1ASFnTbTTEe
SguJpoZdenquybkz283bmIZvfp7ZAi0VhX0QtKfR5c72d2KdM98nyQOSA35HIrpJFmwGi6ea2pFk
Hbgw1hOj3sTXnk7fKfmusdPHgwDVnW/ksA/rSKivh5M5grLf8vGdesrMo2RSHWgzdyYgZkH0FSfo
KzAO5g8iPrUP78dPPEbzzSiodSYUOZCCO4/7u04w9g6ZgNuaIM7UanO6AR3tSK1S3iL4nOK4zszQ
bw81sLraGCPXAV3brEieNVuPADrIFr43pabUPnFG4YXKqY29rw6cMmONxTe160W6mdoidpZ8aFiO
mMc18dEBAi9kyz1v4v08indukCpesWbDHp1b5+V0t/sacF9ghDDwH6CFvtU/dxtot2BsvY1sEc2C
L5ZjgmFvB7dhlH2TA0vMbgQvbX7Or3Wxnnjy8uVOXAh2qznyMpm5rGLDTOWV7hSWfvO0Wo3G2SU4
xdTrafL84Mx2Al4lMIg30JUYsOBl7B68H/HmVAUPtXgteQ8RmPKdj5Bo81rgm8g0f95qWFdOebig
eM9obfoG8hrjMH963EmAMZ8wMft0rkxvMxIWxjSWtAvAXn6z/QTl5c3jAEW0Ia1zL/Zq/vftSpCA
vXPnfImy7gxOU6LFEfB3QW3g0cVZMF08AJt6C0LC1e+WV1ise7Q58zaHU8D71Oiok2ic2VqG+3mt
nmJFyUA9IXwglvkWl5FVOpRxoO+rozJ6uuA/BETz5Bxu+Lu1WfO0744H1AFfp7i8PHBX774dmkQi
0FGbR1DFbk0HFSro5XdRLbgllcJ8W/KcWVrWpE1D88SL5PKPx3ujvt3+dWJKoKwQYuvXbD6j68jN
jC+BC7TirqQj79T7Mh2Ko+XJWnZEfQeGt+Efl0HmfNAFAq9ux8u+D2sEpk0cJIPwVd6iJs3Faya7
S6C5GUd1pzcBOKja0YgndhHgJZUpfDkmDF/UfUmo+9/CBvRCiEOx8UYMhT3m5K9Kvj1T0WOFAUQx
PJklawK5+gw+Rq1B5CqFJYKdyaDkU6/IkW51aHBzyIDSFWgmaWBfV+TCv4zxHAUQm9ZTexDv/7Uo
jsBEmtC/wPKuvlVIT328nGq5S6XSqsclMmToEM2OB8jCCU0BsjpS3vzpnbFvfAOPURPt446SP+nW
ItscqlOLL7OimwXNcrFs173tPeAi4JOh3kzpOz0smSlbDwnIdFIBjpb0+LHZ2BOnR3dXG/Q2rZPu
qjD3+tx9rTo7FVcyp/aVTtZGQBi+1fIwa4+13ayob1vRh7YbcolLwYOnvnSiLhEu9f9Je2iAMuVe
uybMgjyp6ZqU5G0KnJbxgl7LeJmt2jnrg5d7nSovQbWIxHkxSIp2tIPZUTvY07JgqpQO9WSobEmj
8GUqBkeepKEJ+UUMxVoH6PUIQBVH1sD6iHbD1Xf/ZRtPicHH24+I8+2NJYVyYx45q8r9rsiGp+Dm
Z30ZUHNvCr2YBZk2Cz56zAPn9tt+aRCWvaf7WsdeSila7D+NxBnDLR0Zkp5Wz4OP4qZ5mNlyoiGV
pv9vsjgYr6jmvoXqREOAaJGQeWoS7BxhLlwpxXv0dLuo7gOgOC3dlc7HY3hvFlQD7VLjqVI9tPvp
/XVhtFD4M7MJG/1DW1psNIvUa4/96OWnbrPhz+0h356f2Tyg0+EBB9cBH+a8tMZu7MRp9J/+xkba
qHdlpMyYTAUy+LUmZ2QPzpQNWtIKM3OacGTlYOLxto7qfUH1XnV5Bb+wEGvN33Q7vuUX3trJcJHg
Rl9/GMjAlNk6ykV97Ehghn5ctbQi9W3GYvh9IVbsg+yc+ZP61iKUyJlzZthWNkRWW/Upv0Ldwex9
ohLwf3zuthWgHDD2sXGoMdgw1jZ+DhA+BdgPWVWmPiRxugaAGFrvYHAcRGAO7I1bYA33LfzFQQMD
VEOxvK+fqIruLFMHunTfQaxSswJSI07DgH1p1agkllsoMsNMIovjbwCnBtx5sBmBKY1wC/O1rsIX
BU6UiwmYdI/z3wWc/m2z29eLo3xbnWeX0eUBIApMRqAKx/aMvyj5cCN0NvdGfwj8eWIJLW66GLTQ
fYi9tjhJDgHsHE9kxlIAZ1JiQAYrgQ/ybwKkfvO5kAbRYiUrXwJkMGSBmJGWjyis/0f4Cr+YoT+l
jJq6KFJrUPxS15POByglKIHji2NW9nkWk+sVxWHqUZo5/sv3jzNQ2YTtvQaegwdi4IL8oCjtPmDo
o7IXkB8J3OHU7AFT5dOUmX4v/tKeQ5WZMsrcD2gGUfUIzBrwmiEf4rgUxdSIL0cUHOxeCOewXm9o
J4Hm/LHuyXo+XLSFADKH2QL3LapNUGSpm2PkkQHy1C1CA2N4rvEPIvaR5xm0Bm6CHVMhLBdBW83x
9Q//+/oHjBpr9DL33ZB8vR2mWZR04oH5noNKxECMTOSAj6RZn5IwPbY95Hx/ANASabTXEePDbkzx
J2IghlTY949TnIfUs7wWCRSo+PJ5kJpAp/yWUfnMryS3MgaqtGUTBImnBppLFOFCus62H1JqTwPw
UG3A1W/ejcqcOpk+dMFuEjuhGjPRux1RwMHAiLVuIfwrQEHcn+SHKa0yY+sG5lq+lwMEPfRCI2Yf
IXyKo76DkXA79AEotBQ11sTHhkHfAz/fmv2GqGvuQ4VcXcL3E/bKF10SiSJvKfKhswexmv3DOdVf
ICpV5OCtdoueXs3vET9YqfB4VpjFFPBIbUDzNu4jhyYCBp+hidK2JLktTCifQMsz9Ger8oYaYItP
NQZp4X0rkHVRM2rRI7lAcer3LRbkgLkhHNo9r2cRWBlMrh21d5l1V7vtlENQpkklNrvF4MQA6rR6
Z6FV+re4JQs+weRSh6xgXJo/PpImygjVOES8MLU996J4nel8U2howo8p5xst4YHACjJlYhA9UiiJ
Ml0dbNkfbZmsyGegZRg1fqeWDEgdzVxPchCaOV/CfhsEmm6oqmR1ZkbREshLNsE9gZLhZPW0UNuE
/z5ogIzWrVeP84dPhuckOAqlD8YUlSBlSG5+fHlPLQlLOh5LK71J4edUXzP7g5aAngiD55WXMDmn
Wr4WgC/k8NefCING4VemaOmeGslyvHyCttxVgkFeKOCA45bt7oAbNosO6B1TZ6YOlge9VlkDFp2e
L1EdCK3WmkJ56jwoL16A7NEmUbisMf7BGFlfa3xLw9wCpqabYrBGq8BbPSJvm8gPmxeIrg13FJZT
JHLO13iF1ZydRE88mtkVTAk8Dqmss946nQYgY6XGEeqiWDSTdWWJQqKcB8jw9sGmALmHaWpARitd
JDY+Aeuuj7XRCvWECs2ufsI+YMlQk33JmLnSjbM2OPiSg5YwuHt87O/jBz7l+LN5oz1xZYUPhbVa
pFUxT9FEbQ0WPYXePl7YQ0s9OF40NDNwWUzm08WBfI9aH9CrB/Ho9FEhPb149+a70CjFZfa6vOny
rI/s1Urh8NhUkdAxYfkiQYH3D5qNz3DHPYIuR9S8p/pM1nudIk2UyZbZegPg5uTFHHDcqRgOZ1bf
EPr7JRmsTB/EhiCdXOTGXW1RiCWAmjyHljF1stB9OJYnm1dEq+QlRUrUrsbgQIWPcvnHlVt7Y3Pg
UoxKetnDGVji8T1dAEd4/JxmsXv7qQasjfICDj9TeARWWO/mBGZF9Mdp3CKrtzXQmkV5ohkmQmPB
/ogQsj619JdN3ZGSb7M15P/PGt4KGNAeQsvUak/kNkQrWUn9NIy9T/K3Nx9OCjgD/1cYDxNZz7xS
DxS3MKWCWOQoeRimV/VFqFxKPvfWqcFU4RH5lGcriMkcNkAnKUEfKbyieq7Q3fmglBXV1PGB4EXQ
8o3CA3sNyA1RA/o56C2Ty+fYolJrQBgexyRQPuGHEuAH9h7sPmk2jy88ivk6xVH2SyzY+RXMlCP4
e/yuP+sMxmKOB43e8uUEVLHncRVheH3S31vodKc+gxxFFRUybnZkq6bvmiR8TOJPSqDwHjK6fahV
ytBMFi44G2KeNBRbTaOnnowKp2di2fXGXCIBlalHeftxJISXyNZsQAuGysO2UWXsgphhWOJGVraH
C7fF05GeEGdqISv7ednt5WRr1ASIHX5GEh6zf1Lnt9rTAExo7hiB/JLdor2ZoH/Kx33RnUsNMHHG
oNBzxjKLpkRNpMMPVYheXawkQ4My3qWE+uuz7sh/C4RaB3FNwxHLaG8gG1d+DFHkytm0ErEhxvpo
mwjg1pqhm8moiDy3lrx9eHTM0tQ8YtepoUl+FwZ9LsbhWjZ4H+ZfGzEFyyLCZYP8XGV6jr3ymDlv
vY8fkw5d9vQaSqtkgZm6dyBcYHN2yLeFsgxcCYZaYbVmtApaC0PT8mlhnfBw1dJyjbIG7TIzogHi
eKR5CXw+C2dGzBcRfgyuYqDcmnt1rI3x71A5FIcTcM2GNmEeUBxMT7vi1i9NzArcQGXAjmkMoXjq
W7yMg47Ca1prF6JMrlv1lcqUOWBHoF2A3/NUSXhgD11RllkQ6sk8pRBB5CLs0/rc2SKznn4dO0UM
OTayFU+ZnZCWpFR45HTVIvP2WXY02RwwW/exi6ZQO7k/mcuLErUpsIRYNQE9cv8VjpYsn7uBPQK9
5gKi8I7ZPqjcbg/zDjj6s0egtAdzFB1YydFpX9GOniQHtdjgfIDDvcG6c6MEZJFiv0o9zELbLKSY
SAPFDe+gwgfebiJm9Rap7kyjhc3v8SqpmpO1hzhsMz7sTn9S6P0heCML6zDxGtjBIec+ddWavCE4
wnpbnKHW3cmc3jnnLs+dZPc+9s/DM5K0j8Oz3R/z5JxymnRH1IO0SKGfCljqAflJzSJ9i4AfstRw
MLc0RWXq3R84A1KTvXGYWULwjODFy1wcwZ0JkPRXnqgPNGId04B4DfNSv6/aJWsOUqSXxtVs9/Ta
+Lk8BlhZn5iOtYhLD+PK0IA1uL2OT/2lNOvsMkMf5TTr3v5rfE+P8LukZtmRzdpKjx8opzGOFfZ0
Aucn0KRodReP61D/GSWn/53zn09PpfCUWYpKQfJDkUobqJwWY2Xmc03xPEJ+PicvCT0Lqj1jwEPZ
kZUeAxilPsCQxJrbU482HqvAQLMCrKUnvTaPdI8S+3GHQH7oEwcScz7im8LhKjmXB9DpX8OYgDOA
AIkRz+HJvOYE6SnjZWMiK9Ab5WA0eChbewATgVTFGvuvBbcw5yNTCMknJg5RlZKLsVE4/24/kw1U
sFbEic/RbaMwW9BAvJhxGDLVFUeWWRXcQmTs3cOSUTrMjzN80FQGjzViNpcsZzyp0Yqb8bLmCMDK
Z2eEe3x1+BluE1EWhJ2wC97nqSXt823f724/ujq/yuTc7lMLXJH6JZ7CcFug6qX2s17/xCoJKDag
IksZ+JOwyVDyRnP8RAeRUNhbHHl7ONEITdtQcyVR30jVjKkg3QOYIHXta4dgCDg/0ellA+Fj1kWM
jD4znF161lPnDUP5DOx5d9nxFqk9W0y9Ek1px66SRqxO4q5Fux3bz4h4Z5s4YUEywlbQwLGUuMI+
kC4TQexHLzLQphb2zSm0FvESVr54MFG2G0xAqItK80BSA1QUIiIyJ91YCAj5DU2gEVsYEK8iGwPY
wV66RJY7mi7Z2VrqPt5/FfB1QFU1V1177pOZLDMWlW7f4qC8jbcFQxciU5XDkou+Wcawyz+/ZtJ9
RqUCcbros+WmRqaj6N3H/hhJ7JuAGRpa7fdeUFhTtadWpNhTZ+5yOzEv5NEURRn4HVED0NLImMZA
gu/1YUti4pINqzI+Zo1FaaQOTGmR6dPlU6mjgsLt5wI0wxs4d3WEiiCzfmoSoSrdHHQspHNi6hYs
RXexIH1vVIzQU/zTe/OOBnVKAvUBMGy6elklAjDarLidRoDZz2DVU2VTIvQ41ym610WnIAAlD1rR
5B1zU2fnOuT5o1GhjTviGx4MhmHEhL/9THS0cfM9HcbbBWc2SgsEZXPuOEh0OvZAP1psj4jNZRsM
bTPRHj5Ulj/V+vbB6LnI/U6kNgaFdzhXQHofW0weZNAG/85IqjP54sRpcfUQz9Yq31urv6kelDUa
j1eAWMEYcCVbU3BnxfCZANd+FqYBL0DpIBfuLpJ58kjIYaL+jul7KyMM/zJA4hJSVzO/Z0/ms8tY
1D8OIAJEL2mzpjxIpRkU7cMrhH1EHU8HCDLmeAl7w86DQWv/clfs6Jlbcn3TTkbSJv5gewwxyUK4
6Ozh8oDLGfMu/OlXFY/u2BQDKFzqqROTWvBT4iXdPQZUgyVypQV2BhqCBxddAYfcB//HC70T9WT0
hLN3qEOgtkz9aUiwoLYfLokYdryYIH7lPZknhI8JJQfGZWPgPm2ii60ZONnbpocV/QgeK3RwGfwV
CX9YGKqIrFVNbDCQdQadroBYEzNXmuUISS4689wn13V12OCxQJcLnjZEuj2hcTaZ/8BmxeX9r7XQ
L1H0wPzCS3gV1a2SJq2g91eviDJj484NLb54ScxAf+ENoH3uNPQVduw+F3xPRfw8Av+uCLqtefeH
jIlDfahM5t9lrEBQaT0C4EZzgdvBMvuJX0cyPDEjBZ1HGMZCycz4CXAyocH5Lfv8jGSc4v7EwQRB
3BJXSV82gXsUHTsvIhUGnIiyCV9pECPIuNGBTj84G2M6p8laczjy7Kf6pTN+4MycJKLVWaMwgFzM
ShvrfA12ZPPpjumsG244E03xAQyJxyPPimLYCCkav+BUJf8NCXVnokWroiTlsOtvnhGu3mXfyvdM
I0wcYzPfp/v8egju87t92N15I2j0FCmh25n71l9aHkGUs/sh2dpUV9RiNKM5OJw8xI3dbYBalhCm
1XQ3Wj2IzT4EeJEh40xCsX98iuDM7vhEkS8OxqHBMD/w+ieky9hZWHsvB+t34/aHzoFJwlmVBa3z
BBYEu4IueY//3uI7QgIzkTxMWOZ+BGdSsFftHnAsnJsGJ9u1RguAFGK2mVUsMPSUXxFQI6XeF485
+xBZqxx2Ey9Zf0mF4PSPv/xpC+aPiAuLysgcX2nMnm0kuzi+PergtQMq1P7mwxv5pD25OxY/lNUy
HrXSS/FtnKVTsrp9FAZhHM2XoZDfdlDt0vINt8EW27tJ3E6d8WV8wpwRPVnq4MUx4bstyQfw1Aje
OxWMFJtYNMRLbsp2sxtt4XTCHvJdg6lMRn70tmduvpOuzaq8NmbCJNVsBowfTZju3l6DZmx0ajYj
57NqUKlUXuYPkKghX+IoD4ccZgfE3fiFsFcUzlQbG1U4Mx8aUIFKX7zdRoJWE7bB50piOX6YBytG
bs36FevgQfoBcrgfYU3TIOEeQQN82wtKu3+MLyx3zwwM769DeP21agNqjGfKd/7ZC+2jIJQeq8EV
pAZtRqVX3lT7WkyEJqBkIfwrb3jh3PoiXBcz0xRaLVtxsXUbYdWldPewaRnof9DknM2CBWNsw1ko
xMUSaIBAAki56+M6aiJ5+QGx4EGnSkRqymrxZ2L0ov51ZALQKyX8DSEEfmVNtszoHu5hhfI7DiIm
CoiY8aYPrwcw4DzYkDFUOpU30ZPtwWx86s8j0bpJ3mk00mNPUhctK1HpzZChQYwbZEBOtIZ/Lm/Y
BGBXcp0kpqgjhZ4YVY6EmnEH6z6weOG3Ud92+0uYE7uLQAHEwEAIl0E2Id4/HCtGvHsZU9w5szAT
mZaxfvDLAA5sOykWscgkaLs/hOPIkg4GGDNjzj/vSySzqYzOOVAyR7NwHx0iOThEg9Vzi1duGBz2
CZLnw/W36124eYHBh0x7/MXtNzxB2qF6eQvzIv4HxLPitodJgK0dAUjzHtUKaDTj3oMktX/INGg2
mDS+nz9+9d2N9481N/9vCxaAko8WtS/YPOcGFsImQu3HTCCGE9ZIBjd2WH9ETRxpIbOtJEIg5oc9
bvANMxLo+Ad5AAD1/gsLFnFVcQuPp1j+5mJ8Qb1XCUkv3P8IWaw1XSc7dMBv//2a1yzIY/HnLUGS
NNCgag+y7g+Iop0gai4Z4k6PVQTDoPU5CDYdhm8E2x0qUlppiMNEdiv9yTMqdhaAFHWsDnvz2mvZ
X9fIVUfsxnG8RJf6A0fO59y5spcqAlTeYjaO8OHxeVAh0ESTaHjijcJxQigtP0p1n8Mn94ye/XTj
bRllPJ43/ItoLuEg04glkfiyv2lQbBG4UkyG56oIJ1hZW5XJa0HTiHIFXlkMd1O7Wbd4WERF3kt/
rns8RHFBr5BR4i6cefhS5h1d4y995jOUHdznOtcSMiZBS+dUIu4mQXqsMHjnjqT91Ob+F6/LhaSQ
ssDD9u3PJU7wwuO5Kp6tdBFu3jza73Bv75BAErRsPcDY6shfcp/MmJihvQq11WchEUJSQJB1htiO
KiTewvA8MvITeLFSweqxgSHImxkYo1BaphHnAOe/mIxXgy0BHzMXVmorcdTvoRSSI+fLD3JAqByQ
Y87HqxcZUUQlnH+395pWAGVyyYBqOLC4/vezlRx1pCysCFgYGl+9t3ojvCE65X6T7fEcKNGDuN68
ofwg+cWdhIJjM6VYV3noUrEgQO9J7janXzFvbsMtv6cq72Whb5zt2+3IfwH9CrQzxuFdWnAFqBhg
fH+4DIa21Czu6ySoVVCNG4x0S+eB8L8PFhInT71+6pzBRGK9TO6sQ9BtkF1bU6vZ3dfVthLmncJ5
BUkwWwn1PKZHtbTiYGg1kNPPpZAiTSLslgvJjY+J1W6n/g+qobb6bE893uWZP7HHq8aYIRJmkfFH
fgvKzcg45wPHp38nCuy5jI273nPyzcTpPJKAUWCQTLEtrHz9XvYp0UNJY0vPxbT+wzmBrWKmx2o5
v/sQW5Dnsx2373mySE75lgzqw76/x+6AAQkZk0tujvAPxN5vKzOVY7MMsBZF1VmyW+zVcvTDa4Ko
AKxgEv7o82Oj3gngK17+AyZAThJot2yRWV9/4EvuLEJBQWFDfyPwldjvIVPLN/EmdeD0bIa1/ciR
eZKYIAaM0pj13sIFKnzKmdneZivygrogQeDJXejAAG6+XnHrbrQfw4IYcHlJwP8BHOIlwOeO7wrc
BQnAlLgEDA9yhHvifuSgzJzXKd9jPUouPNqYIEbXNpQ3OA/gp5oAtHYPV9X4HETc5ijCqNUWLssY
4JK92JidvyvY4nTbG2KseeMyPqcDCtDzC2kluFVifbF9wY3jDagYBzBfhPzsoKj4DEIoQoTMVPiV
yCmHNOhhgthwIEIg4nXggMVKgZPrktqXxRyTKwc4U57LOxOX8y9JlD9O0L8BWQ2MOSR/4D0ngOcy
jcoZLnSIs+rG5p8TT4NNm0J1bFiHDY/ZUUTFWHGhEw6TdgPs+ro8Lvyd0pNPRGgw9RnjCwWo462M
KMzr3dIg2VG9GS+hcWp2tCaCVyE6RQj7Y3qNGx5dKywF3FRDzliQ1RJrP9gl1sNLGxaX6Q2D3OGu
ArrGcMygG/SVIGMCnsjm/5F0ns2KYlsY/kVUKVG+ksWcwxdKjooJEFHSr59n99Sdmp7b3efowR3W
etcbaOz4d4pE8mcXexOOOvsy3zPy46czIBElrgy6csd/jnNVsX5DQOtxy/pAzdBZPW6rIwrspRx/
j8TFoF9iGkMMJHcHD1I4JNFICFZ6b5nRfPTQluK4IEr7HAaWHAPncpBzurN9ubbpowejHAz7/kdT
i0D5lJ7FzzNlWoRUqV58/rpDIxj0q3LXQOmLlt9FOa8m3wsQPXSiOXdFuePzQpEdD5Yl5QPfUx4z
2qZXb1eUxvt233HO8kYHE8xwADqVVffXZ6R3nz7WkWaxhBtotcg/sZTh0OOuW6OUYgVQA/diDBN3
zUxdpmuGb2ttj/yVwdSXHvQZN7NbJcJXYmbUjeo8NqLCwdOBybZE0YB3PLUzFV1CRfd9e3B/YD4P
nydGkvP3Qufboy592vD1aMK6CQOR7/LGYHSVi2Q6ZcOzULb3P5i6KuWyGmdMfDImyRvzgMiNNgY5
7b8xeQQZgtjF74IE1wk+Ncz3Hsc77TxWLFCwGMPBb9cW3bU4v5cMEF4nDDuiFdzCAxmq499ewexm
2rUWniaw8xi0fYQK5IEalL4C5R4qfWqIYxV/d7fYWCq7/lJZ9KiBlgpV4oHVcqOqofLgnx3XYTdN
1s85Z8pe3UVEh0QxsyQyWgwsL6qleCaN2OV6zLyc6uSm24KNiFEXY+fc4fCh52q29VmXbJHRx8gD
bSiPB9qKwwmXxpxJLEmKBwwCKAo0O1PF53Vr7OaS80OBCCCtxixX5aAAn6uQ4th3SDpQKKEI7OS+
lf6Tm6Km4sfVOotd/sbF8t8/6UaafrcMqOW9/qfBvziq8LqjMX9HWnBmKAdcDu7oSp8r3nG7BIuC
63e7fBe1auv7iqRrrmXUZHhbYme1g988rWZGnC6/+9fE2CpblL6Btnpu69F9rXvK5Eszm8d8xZ8y
0/C6M0DTmdrZ0Uqefa+8hXqsHf4pOcfyMg8GuCXgBrOr4dYpXNTQT00oakTyrQ1W2cN6glRlRxD2
UGXAgf6j5jzkrgF5QYHwJyMvRCOI4+AaRS1cpur6PlW0DLCGmHSjsrebncQ5SKbJ0FgU8ErAtt5+
dDLn2KAgcRisSroK2Lns70kybOEEpxIxOlaHqcpvJ2DNRcKQavj9a5GPqEueWLrDiSVasMuyubzt
D+tYmcvTgWm3O3nCPQE9iyNjIv09Vm9UtM9dSrjO3w9f6gV1Kqq2Yzb7zhhRU1m14CRo5K/5Fi1e
MlUw1qPcyfZsxcGUsrGZt7ExbqgMqN5p0yvMwId9FFKk5Nygj1OUI0SnG1phI/bmUOI0PdatDSEF
LCSxeLvykQuMZ8kTbebdqo/9EvxWafL7+3GgYr51yDCCPmcGR3JNM/8Hi/WDT9pN1D/PCmV2H2bG
ntE+fxfBz/l+YCujluHYC6gTn2TuWjl/T8SYpOS3vy7sc4T6/AhH6a+37O04TmFTQsw9cFzq/MYd
W7hjOTdqR5yXICGM7sfSUf9jJANkh97+toFPyRwGgGU2gLmm3pwPXv4QKPkhlyUeBXLcEKj4z5II
f5LVC/EPw/SbPXjZEITYbP1t/rY+OGHi0wEnA3VV5X5OLUTT2kvmZlgtK2CuvqUSBTUkCNhHfIPm
LkCY6r2t/hUt1SR3imHCYmQ7QDWppvLDq4fMpr8uJGEQNa7hHbeAjoNEjz9ucT8arDBZ5qL2GIUt
dZ7ltC6DYj3wMJZyhWr0k9gKnCSSfIcFpA9UUpRkGB0aM+zlGeu+gnpNxIQK5kCLDGFyjkkSO0RY
YDFN+ZOYDkC6GIqWPiPYCaNRFx6aTyfE7O/FCOk1YXLmS8QMKpRBSETIF6VOOQsGablLZnBvWFon
sh9yhmamozm6+4LCKfjzqWpH5Ln+KwDoR/huxhB3kemdURSYJx4EqCGQHDJLgWwD7iVo4gwlPWXR
Mm7VPe75gQc0K0Mw5yAu/ufx4Eya7WR80mxm/dywHI4vQfKdcYr+Ahlo/ukIymARcCY6v3nLQ/Vk
r/V6swbULHf6+GKpsy8Dw5AzG/iuF7x1+xcogFOga6ww2CjcuO5nUwOyGtAcPgTXvNyXa8IcQCPD
0XYs3tgYGTxGrLntY9/Z3j3OaJkTiKLQhgMG1ncXQUxY+PWWoLZstxd/GUk9AkyqJCiHDpskwKxt
DVVmiy7M13fdRoC8X+/rXZ9rDRYFBDsLb9JQ2iu4TvDNSiZOZigsqwCe2tEHngdI8qJhFcG6cBLU
vcR/MVGyZV8gFTgThA/4zkgJeIMfYhDytQjPgdRNRkRL8vJjbYg/ZpVgGmi3W337QnNwc0qmj19o
U7BFS6asiDjyU6lbsC4bDDmYPrv6qbDE16Lhcck9os8NOBNdZait6kWqWX2h2cBODMoMzr38NV7W
Zw/wUcre5sz4Y0oMGnxCj8o4WCVOh4b/ga7iH7RXQL3Yb++rhG9AmC2pWVg+HXScbCP746Ad6O/h
gG5FCGcPu8ue+wyN+AtHfYuvDxQ2QPZJNilxzcPIEqBH45k0DtFoJEdJo//vKJFwc+FBQptDwxYR
WEM2E6DF22meLlAhVDTBpLc0Vx0qUxSHtXe6O/grroh3XtUeVBe3Rz9IprEWpti9P6FIc3W7f5RM
HgqU3WmMDTNFDVMg9Lm24IdY6nw+YDyONwlGURf6JYyFxEpoGYtURCUA8AM89rAOkXdiAdQ2moBy
RiD3imNYyO9/bN1zZgttsr0bDDvODID0N1uetOxX2DJrorisGGg01of6ksKHykISuOWDVciVA2mO
qR3YSsWJkTChkp0X7nNPMvhgBVpnEKzgLBwjWhc/jVR2UThxRvLpOEAGm2rFmBYnFdSLwxcsDVDk
jixSsslxCJpoOPr/lnhNuGhunXsPnZIwLTQtg+ft8AlFLknINuQhJt9C+QXkjKHNhfKFV1KZlfvt
MCWWVkQi3yYMFVzOOvgBN5fTnwGqpbpP3TFGGoSYEczbaljj9JbC3pknAiVJvI+ffewbAuiChgrz
O2Tf5HndAbFBw9F9Q0nBDhyjVt4iKdh0WSstwVFvl7jA/O6OqxZqNAM3ZrS6jz3EuPzYCZ5AXjGB
kNiiP2fZbYkGXtVkIrAIz4zVPPoWPr2ROZfIzCqZP3HFDYLauW3xqOITp8DxFJdmCgo499ryp/rY
GUoOpRiYfAsE1jqqcxDdKXWIg9lcyJLknw7/jI8rE+Jn3+Z98l9g8/VnuMC4oNdLrqaWSVE+/8Fh
4dxg6WtOhYLp3lnwCG/n7Pxb3v4kHBrxIHP7XvKwMXa4EVa6aShoKRu52OG9Qlq7ZDQ+/HoG8zU8
aMrii/iSDjh0sJDDfEq32bowB7ZQVOvFfft2mBajIJmgqn8cIwb1ELpWaHFOve2NVQud8tyDKQ2O
82/BUGzbnE0jZAIsv9SV7c7Jw30RHLXKPo6+vo5FohqTAf/jCG1G2BJ8UQsM+9YRg1YXA9AwAdJU
4UIz419IY1QVZOkwbUEPKFQx+a5we4ixgPOHQgDx40DmQuxOZsbHHV2kcQ0dg8D1pQIzieUyl70G
Xhy2NMvcuf47plVm2yLwp9om5xuI89tJt5pi3zhLMPZ0DVLDJE4UVAKVY3gRDJPeIht/xo/DwG/d
alU58qJeqEtBnEbydPwRbUO117GfXxgtCW+kz+Td2GzMtwhkad3vtXE1ju5uBbz6byeKgcuHLfIa
i+DWGmvxE4FykAXhaeD4qFy5O0r8X56eOE16jjqWQuhvJgp2586pxg3TsCvPqACWXIuR87hwkaOw
YgvigkW4I3AS3s8QGhFEpgGvNFTEycN+sW5Mie+CHe6345SgSj+jth74qbWAhcKYCtkezi+1ZLNf
B6WdMawZuDJcuAfsI2A5VjpNEOeihuDl49TDEtk6NGSURV/rA7AJBBkCvuJVcXeo3mxtSmumk2bN
aQWSDCUEQxHnc9VX/RAobVQFyULCXUZ1duKDxsvBACTi1AOhcqtAcmFEx4kr+JToqdjBd/vjnqiq
MC0VPpqdrwP20NLw2lR/zDKw1CzGQHLwa1TrJKTZHwK8Njq5mTTWtXPpRrn/wKjAOnC/LWAAEVsL
Jso+hE51iAjodiprt9FF5yGAUh7bLpn0p6UHIXLZuDvrGf4Whf0XBZz4hO+8XTFMxqcIpwUL2EUM
l/9AbeGwPyFtEM6HX1Y9U+ydBJ0o9//AUX98Fb2Eo+zSycB5uxTPJvmJVELRsN+30xp77U+QTopJ
4nLT8Pj6E6R442/w8sqjETfW+DGCF85PqR8e3vdtlYt00cRZaX92aLYEDRAceYFrwrbn9Wl2Kmjg
VJAYAyxTn24WdOdN2fR/3SANKdycwqMOIsOIc9KKhoxkD49dNurN4GyH4gAyAQBw67thcFpbU0b6
ExMEKf97kkiQngtUg3xscFcQY1D/U7fyQbo/D7KxA/5Ulna5+z7cl+GSdDbL3e3VhPabbf/gPs6F
yfvudMdarhQmisLT63ERIz+0Jz3r/OaGqd0tSWsBnH0E2xyuiNjBmFEPQVNG8oBPPPNu7jpmAxLj
A8TZfBApxu7q/7t6/LNwU0QFxsPEvgYneHpnAuaZ1O5xkkTl+3Bes4c3Z/AYTpuFCaAJDx5cTFhr
1D6YvGfaYtJjzwdzA/4Db4P2E/YIFdKponoVNqIpZeEVDHr/CSIHZsTkvcLGwpujwgSstpMLQncg
i+KSTliGpcQiMWBMECuE3T+78TyYm1PN1Y5g197lPct90+2mOuXVgC+HIkWLXhAUsUkcWtDroZ6L
QlHH6mowRRCp/VwAKdqtPtQnDkUwlLtD/oll+BhSOky7D5oLc5L/Hf7MxPpDrBHOJVsfJn4XNuxM
yE125jDNxCaEDfYZSacsEGRgMDSbp0lCJuQxwIcBr8nFfFucVOc+FGuJqTwNiuLeoSM8hgsifK6Z
C2wD8NhybgBr0afBg6L+vc1b+zoIAC483mO7oH3XFA63VTvOOTowXicbCKqzPb3XNgZkb4PF1BCp
g5EFaNFIGLLVFH6mxc0NhYNOWdSDOOWxHdsZ+/1fUWeiWtGcBMc8zePWzOYqSttq9OCKapytwR1f
Qrdgloe2B1D1ReCDQv9mhKRbLemE1DGqfOs7jEKDIoUzDB4W2pSS823LaQ3mCLvXhcBDPXHOId4g
rhjk1Oygawm9hIKkrnRJj+SiuPadF9aiNgNH9gIndMsXxf0RizGMFrHkIvlYyHbm3RDcUvu6XhMA
9Y6L649ILyYzEs0K6Ql0ZhAMUXPv1Pjm6tMSSoc03MuupPtpsOWGe1oaQoIYs3qHusqWLxlGfPXU
oFJMvH83OjCP9fKE0IgZE0KkPTdA4mzR5TJcpjr48f/eC453LIOgHWF0DXXxNeRZ84HBP3P2zEAd
4pfCyO1Wqk9RyMdKse1i/FKtpDhCKqZa+aWiPMRypJwkG722ZoR1QOWx8qlq/3wm6tnTxs8FiFEP
mUyHuPV6HWvvaac20dTenRIUaRDUMZBukbAIz54UzRtT3bdTbkUmnkljJibXDQ1tRsOLL5dV2FBf
IbbtgZHXzJhZb/HDm6E+6XtgIZ7m3YNqLLtiKURDmgP7RmELgpV6fUSNMtz4z/C5ROo03KpErjNS
hGVrpQGOOKtIlB3Ue6/wLB6u4lXYvTbrt5e4bOiZxrOD5WWZ7oUJCfTRdWlLtrz+Bk1QX9KAPAAh
FcIx2+YoRXvE+oq7gG6YlZxjrvjdiLYNJcBQA602uQZn7HjCxUUJXgozgqD2cxvvavfB5Q6LjQ9V
DmD7wFWYvEEJYzxnZvRYMW7p7D2eygiG3seJvQLh+fFFMAJugviKgYJSD9+AiotYOt+G5uqMThjN
hPDOY3QZvI6c+ANk7T9eHWLuheEARck73OzEjXhgLBQAJVeGqy4Zl6zoJckD4Zx4LXDLZhbU36B/
xdw7d1ZT+kL/ifrWJNOtstFfETyOcR/X60ayd5xIlI6+piJIvhF598aO4wdrq6AHzoSnNrU5cWRL
0zrDPoIlBNG3YVt8/yDLwfPgq3OkMXjWWIJch0l84u0JMlxkDnSy+zvI0bc1Vh8awIWWbqkg8aV6
QWfLLx3CCXVITf54+rc66ChCNr/R+/KaKBhQ11xCoB0XBigtFEdqKOhLmc2NxvGnnZtZxGqc5Paa
9YCxG+0Yuq4gMmx5qk+Q9EGoGoha2a43Kd2OzVCHthWbDagCmF1yhTFHIejSWNTwLzFPXgAatzFl
DlbFDER/I2Q7M5BH3oywJH341H3AZRpb59Cfv/YiVOPvQZ3H44CzvhHVTAZx67ahy/Zyqp0JkBzG
XtwGBzjwNTM9BeotEC5ulHAtIqEdq2qLkUNKtsW+9U10aU40AjexGONEWaAdPlAw1GVOrSxh+IQE
y2piaclKFIkQudshBId1vqjRqJMbUjkqUQ0IrWOF675xbjYGQg0G/8mC4h8SO8BSNGVMwJfT0JHb
4HReKf7cbYacDOnGnKZI1vBnfji5pU7Epqp6Fhn08depeIabt7MXxzjqp5Gisg1QXKCZ/flFyBnq
4aKIoQbDeyqVAWo9Uel+EYg83RfQ+9cyUmvdeWj3QsRwrLlZtMYgzHqWnHMfJ+rYG51nes/j42kP
OJrxjz2YbszpchVhG3u2+DRyiAXmAJA8Y40P054PGzatwUnxmxSXJARMmdGLe/A+a+vK9jjR7nLY
kC4AQOY+FxyP5vIIHx67Lb4LH0gx6q++DoydaM5Q4oPtb8Ny4Q5iU0pnedn6EuNpVC880btb2Aog
x+GBDwOnNvkbfDR8qLTxEXJ9MoCtp1tCTOMS4NGU/s1+TmNSInx9jqs+DfMMAFwkmKCzru3uQHQI
YABuXniifh2sONxiwt8AOsXhv+dzilLQU+n3d1Us4x6kUgHY1Dl8QmDRVAfTl/vYkLI5TK8gHDB/
AG3QSvOcSAFdNohm16YVbbBd4rEQsgw1hR0Qc+QvCqpqURSbXhriwT3rB08/7nvwQI6dVxGyKwUN
S0mgnC3H7vP0o2UTtDEgO47gdCvzuy8Iwo9xyUm/A7vWUd5gWRwdn9No8UJ/AAQKGIICE5tXcEy0
ceWIg0ZlwB0tn5EDO4OJ+xx14ZbX5Hil455qa2THVhLGYq2BeEChBkAlE1H4TelCCcMtGZQxiLs2
BIXiSqQ6e8bRCZNW1/QGV2IY6xOEBUgKzK5HNdaxH7ymagpHxmM6aTws38YjoAPLUxsBZ9itGNzR
6vU+oBAYtzC0s0lMDoHa7OcRCze7GtGqi1p6zbcjR2SFQz1kRexHLLTx9Aak94izlIaOsGSAWM6c
Ly9jgCL8CCCnT7EBycRVo0F3bQmgwccEpiE1NDFE51HijTLExZWz3dyROZNNTAScPs3d8grXeQYl
ym6xfzl/sNa1xPcf/ByFhcCNsqifQsM/5QiCPdkG1P+4C9lvAGMqe4g5X4eGBVPf3ybjIocvngT4
ZAnuPBD0rDpChib7ZGcOnzKgP0k/3O/mCDoU8QmS/VkpDrQsuW+/jkxWd9IcF94gsnkZrgFs/7BW
YkZbx3CUwJUlHAbp42zVjwv7fvygPN5lfBfBPz7WFs0uo6SCmTKIER/Hi3yRjdixHSDT5kszyNAN
kBYXogRJAxQLiqfM60YvJxsqQcdxJw4EEM7hCAtYlhLYmAshxRpcENvt74G6ea8KH76IQ725Yy7C
5/31xd1zCwc80DNtKBKUO3ZgBdxQXDbYggQWiGqLAo2nTW7TC44idyBKX05Xhr1znSvT0cbd6LnB
MctHM25YlwMf1duC+fWm5HutkjBZpJOOs2HbHfD8t6+is+IaA9zhXJfWGMH7RM1MuF3ArsFCOuJJ
Gw+5WUyRbidhj5qM3Fx2OVNFaKoPpwCUva3MqTxn0u72g8z5UEfuBzY4De85mYJsbBbmPN/xCi+f
tGJdt7HYAXulDdxQex9bTlpx7gBaKApqeLGWlCB18aF0ugNxnMJ+ifHuhbcZTc9sBCrCCfI1mmFo
ppgceBy903toevBOwmfYDbGCon1gHm3yecAWGH055VdUAYvehTNswfz/tuLMZld1lL4gDewyWNYQ
yzKnmJjLwfx+rHZ5WE5uLE/+np8AQjxJIpDc9iC5DHp8FigOEISaU8WW7hHaOz9CTvFTuOzJ0kYh
uucRUsun4N9O7vepnEx8Fo5PwFouhgGnIzepp7vFzmA7ioORP7qtsDV7jPiv/g7WVx/jFxLI78ts
jNMDcy9QxkAAa6ptgIobARCaxzrUbDb+b4SA1N6zOzDnneUTkGsu55LFwvXh4UmDXg712y7zeNom
QTA99st780Ydur2ZHry3m5fFuR133v36bwWMeP2SVY4+jfsItyxwf+d55AlWgDF4VVK9Hh9O5mzL
0Z2WXMCDjC+JGcB9i+3Ag2OMudPfVsZx6sRQGEIqZ6eg+50Q7of5GVfUy8apCBUc2rPFjVPDrl2s
IzN8/jh5qdwTtDL3vs19qFiSB3wPD/2HxiCdgJr8aBLYBVTxiCpsil4yp/gcXzMSRrs4xpdyTAXD
2Rwxr3l5xxa6pxCMlf6XQ97noVtUttDKMJS5oFqlaReXlmYdsVlit0C3UcPtW5SjRL4gAcZzJAQi
xE0O0yurH6QXI843iW6nPiqBj9ejqnuGSlwS7oq8MJ/1oKbegGxZF0MSZ9bC9EFMZ8DqIDu+4VB9
vNf4S4EizsV8ZTrC28ZEeqVxrN9Hn5lG3UYdpFo9mDFOzMWi0g56/Gxo5KknI8rG420v26NPwSyv
z1irhv8GHsrEDvcP69i3pKm3rWijoJXzgHq+aK9qKPxCiL/K/iSmUY8J053hgM97dj9KNFbMsagt
HYAYlW8rCpuf23Mjf08imGDRt8RlUT5B1IWjMhKdyR6HVn6T04MzjyyBvkMBtuKjCvAVI4sTrkIP
vJbStjeCxgBDhKOmb2WggtQjmgBJMmtGPsmHwRDXI27fyMSg5FE9nOUJgXmAkXwSP0Q62eYDuhnD
3/w3f9h1zjmathT+8wjRE0TRlk6OIxYIevSLBzS6Y5CBh99jDCQm5AaYEce2p43T8LWSpmJBI8UK
sBFLqGuGibMRSNaqDh68XC1m1caQGdYGzHdNSobNHY2gKmVYyDfn89rgTWJ9+HzPFR/7czZYUoRx
bqnMCLnV+JBqEhLEyIr9SYUL6kDngAI1E79uSedhJva9tHFNIg3pDIVLVUr1OdeC3wW6UhPiuWOs
YTI4V8BW2i36EA0rtq+D6bMRWSNWOcUxdn6UWHAleVdv4SvRKdjSQqcXvb5CZwoqTDbTDZ5bu+S7
0CA6SN2sN4WkbONiyJ5/NvbxHC1/kfOleYdC62qstz4G+Jx4XI9xHoOtcZJhlKCiw2pgtbgZmhXO
cxB/3s6QN8e8mnqgYqRAp68EBpbzGmZPdwym8xCPRm0n4VoxUWVP2WmxOPSCx0zB70PxqDnnxYhr
e97Bulpww+erZM9uYULg9aFxoKEb3XxQFlov3XRe1dCYpxRIfAalH99ZTJnThzCfQftM/7k6bKDi
gqpyZhLW5WAgrOJui5IVqIEw2blBZLuo6ZQRNuerewjzLd3AQRBXNSOSfJkEPECHyTxweQi+K5Kg
jldWJj/fkiWTuwIZ6PGpiWX/EpS6vMD/DPQtJXeIUpLn/3K+Ozx4uT3B/rgUbPL3eKAEcFAwQae4
WfmG+5y3Ku5f1pNjcjbATMQWTgEcaJnjElQ1Q+Hu3sN/ThWigemAAgoaJc7ZJEwn/E7y8I8VJz2l
NIRZRrlTbXnjksE0eAYlkHalJzx4H0xqES/V9nfgfYN2rp9/0Igc8XMTJQdOHaF0PQwUlDnp5r5B
YchELtCWFBrMkDGKEm/pjRlMN7A+q8eMK5OgPpzHG0oCrIUsnD17XDvMmBzwj2lhH9kUfrWvXdnF
8pCmpOFsL6zUf49eO2rCMKd+b4btxcCJI6xwguViYo4o5Mz3a0bHSGt3kcWMevJB21sX4rEOTdqo
Tya6wn6cT9IN0DYt/Ox55OVbMLLOH2w1ps/YjPRlMWMMOaJ/W0YeQXUB4+KzrxAyUQL4+uHmQdOy
etOvc6TAwLrpbhvg78niwZnImoaCwKZSgKP5gNEM0QulPv8aMDJIJuqBSsT9TQtd2E+lhIs8+AV7
EwfJhYMzxg+7UYptQc60io4rnE+Y2T9+FcTaM7cB4vQobwp9TjUy1Nc8FUAeYsOIvlQBDxSEFcmi
ZLeKerDMgciorG5o/nZPhqmj/vrL0FQEL4omHWQRIqe0vHPl5K685FwaNjOZK4DJ7x+VVI8pKGI2
0uTQ1SGLeHBpYDNFbaWyZm+TdkmJw50dPji1Ir9aPbwBU4n3KOUyuU+xqwOt5BoCPoKiYWEbxOtE
S4GUdXjmcJPgUUU57n25+8IOs4gK7e8X/7La7TtvD3SZCkgnlUu8KugIDEt+el9acuHxVG+duFWK
C9ZR8wfTj2uuWxW8TxjZ3ESdXTCWxTIRr94FUZ0C+VPD8lQsWzeHYh3hp5VSHyK/+W0Zjato5DAO
4irs7N5VBL6hhnkGJrGDzSjBhoUp8aJZYaZKzcLKWqVu7yTK24TBwrA8DJwUkvSuv5Y093dkOwhR
9uusMAajr8oghftY2jwesxdSvMIpEWM0rsw4nYE1II7qSZtPa6eZnXOG9wTlFhZhO7uV0/pt5fTe
eC1w4NZ2+8BlZpjjBE76HB/gzVNUvyMCG0IOIRqkXTb7nJJQ9Yuv83hOlNwdyDZsLW2h3GyIdM/I
Uplq0tWzzBwDMv2NvEBbJ/+X9ezXHp6BFYFqPBjDxb/71bf1JnwCvIWFn050p1lWSEZprlzomz8u
5JRKBpqP5hPwRyZeq84Syc7xxCLIUTBcsfiw0iGIOxb6aBxfizs9f81AD5UbhFzvTb4NqlwGnu3o
VjFo4hVXU1w8/k1oDihNCeQw5m//wxAtWnPTM8l5YOwnGK8IEwlOtV5TMtKGEpVO2IhJxA1LQTgz
BOKp2K97P2zfWus+x44HBhIAMLR3FKqwHkPNzejRU0s5KgshJb9jrzgIcEjXbGxw0ThqBPVhMzbU
ropbsNEARNfJun9F9qEtEgYj2A6XHpFcEccBHCWcz6hXETbeAkSTQbOt3GQoZpLGEM6mLKqCXvDc
6+hOBRfpRQIOBQwzf2acgA0K4ISwqWIO6GiEUH+QRjLgsCBvAg/BFkLIzkCDHDZUzx3DnRKWCcb5
8ycWM9jU4Kgzh6oGnYhgKT5RAJZiInObfy8Dr0/oMzsLkIbpHkTYrPR4XML/HXrWtPVKz5y0+/uc
3+wQIG+x03J5E/j5QDV1NOp704UcHQ5mr+lg1lyNbljLYzikty5owLYxGQdK9dWhepBRrOwGKkMN
nNUdlmmQ4D7wR8PI7nja2uTDAvdIqVpIHKLFPttVsPbIDYoTBhnnaiF7glLD/kVX3XMKRmAkxJ95
0/gy4r9Q0MlOWcy/5zj5uvxjKWhgyZ9srQro4h/NO0fW2BdeiD0j+BWT4uXVit3kc+VHvoqdGMG9
m3e4PiFcMAwvh181ayBYzQbOY/YNfodsB9VzRF/6ku36iY1x5GRxsqGL0LkTc8ZoHJ1n3ZEgKt+8
HnafMY0vDDl8fAqY/u4X7d3dtBXnwsk0bOel97j+Gk9S/PZQQ9rdcaUnlw8dYUWpwAWFSJSOmdjW
jb6+0RJFIbYgYPp3l+eGKgKPpKEoJfh5NvnlRU0GTQQXt7ceJir2XY4uiduOigvQr/AhXS+j65dK
f8+tjLJe4k09ZlQCzQgAbSQaMkoIZqEHLn9tydz3FXOvmw87gwQASaJzwEPzNnybnhLzDJiCrgZz
SCu9QwbMvNI6h9+fZLCULzkgRrvh+3kDtEq2spTcjhlIC7LRDI24P7C0MUOxtnNv53/jtvJOyhsF
AxVS5CQX3n7DNV00VvEPASj9/hprOCJ3TwYuungPcUXQmzc8kmzVBaxIV55pCIigeXo4GZBZUMJx
upobjR+EYyDD/UjbYInl4WY+XLMvUaFU5yRQOBVCiK0/DXVG9fKSZbsloRfnyTckEnWiDW8bqmVq
eIxYSBeiqp2WAJVv0GmgqMHkNmyvWAJyc3KrTRRsXKENHYHHaYtFJGJNPQw1kCE1nD7Bk2S1vMbR
oibGWHRU2KXge4W5lp/HP0YxmJxg9pFQ2DGgFT0eWOvB5MCEIGzDsYFO+Z0gzN3VMfwJatxV48Eg
QRRk8GvnaasPuC4z/MmZGlsHcHPlaWYTyMuhulHBw0Q7OzXPvalAiLDup0gB1bm0G1b+ieEjVx1e
wkuucuoX0IgpxK2Xh+S2F7YQrEGU10ACwtLJFxGiYKPu2yvJKX/6l9zWxqXfoQy7+0JxNlh/Rwk4
DAcXd3bYD1gFBBoWiBjvLpYihPf2rsw61H93bnutB6yS51YNdV8/kv4AgpVcOBtwcni7BTYCHKn4
9mmwTEmeVb2cgQiDUy5abwDOOcd3dpHiUDCS57oGSNyN3nSAZ0BQtJ0w1Jm9bjqE55Hz2VGvAJeA
ztDhMaaZlmiG+167FSVIfrdFnQ6KkKOyA/KEyDOBWmTnU5K2lbFMz7ujr6rvdotFAPfoL4RS1/+j
sfCEJSf+k95j9hm9KZxHg4M8h72KxA5OzFW3lnEDq3d9/BzehxKVit942JYAX7bEBuNiF/nfNY95
XDCZ0FuLIwjavg25tw7FM/lNFU+GWfZxGvrf1YAxfOYR1g05+tKSTwYBek77wdhkCHEbSCKoYRUS
nMfwH+09mZRetYBY55hrMZiFuIfOFdYSg5hnkIeIJsfJKZrwzVWqrpSGgjn7P1tU4s4lPGEZyCL3
W0WnRAs7qE+Vq9JZYsBeBvRlRHXyenUMJiuG+o0lI3dUReoREzrIltrhLYCFbC/7VLhK6UrARlA+
3wem3o89Ili8tehwoBU+sZAwR58hYV1XxpBGn1T1HrgqpKS9Bh0J4iSGdmx2FNWmZRI5KmFnTmAE
FtAk0ZPvbUeMdB4OXoi0uplfLd89Wx7RNz78juMGiYhEEh4FzAPaJ1mQ/kvkRzPRNi99F5SQlEhY
Eq0PgAaBDPSFKkagHQl5XfXox9+hQqMaM6wEqp5QafK8ehTJdPcmbGwABYG+Eb/cnaWgRw8dfrhu
ZZgIPzbTgGQsYLP5gEU1ZDAABPIzrE5oHiDeOgnzbhBCm/gglHy9sPljAh1KK+B+M3EEmAaBAuEO
i+S5vOPRyySAWyMBH2s+DjTP6Arj02A0HvnKuHd5UP6O34wSe2497QlWF1PFjkOZDs1k7KUJzW1C
olyoTwgsBWZV6R6MXbQFcyPf/AbmwbmNRPLaOw1Oqmmrnd3ip8Pzp1xBJwIUDV8eSQUetbBR6HEO
GPCKqNB8ER3SxaNcRMrhjQts7xjJoamdDd4oOxoN3wu7Ob4B/Q/GX7z/L3/yGT4+Dosv5/fJ5jat
G5UZnsV9i7Vo9i0T01kmN6cStbU+0cncvRNJARhBA28634cDokQz/8KGZlMcKuLbOhF+q1CqMSQE
JBFJgFjuxtqMn1v548nSECxxRx6CbsvL+prNo205hc34Yzpb2GikeP2EQKwIoA9s/CDHdE0bxqLo
LlKh1uRd9o58kgBK1Z6//MR/klYo5s9lCDPnPuSCv4K0C7hu+CAheGuF+moAjo4i7mMxlmLfsoaZ
uYIcQFXWjygzvoc+rL45eAuDY4W2iEnenpM1yuxi8zsxq79fNQ7adasKGduntKGX5ZcEwsvdwvuM
R8tt16JwguZz7tNOxPUiv0rIMfdAEXcqEHbphG8rX3/8nyPBCeI/QOSBAqQL2ghaz4Hovmg/Xz9L
ihVe3U+XbepgFHhW/ro/ZfedEWjGKX0sTxRMxZEHgpL1BE9hjMUsiXzYCTDokPZQxLF8m9OWGyNu
F6IpedbFoncwOyuLHzMej7T6TR6rx/qxotFDecVPxrRtDtgJbe67w/349MW2gXkvHCVOemoXY/Rb
fncF/N2NvGnWwnhD3tQT4PL7gq/7xuaSH1a93M703Fhfb0Q/Kbypf5RrqKbR6yCuZ+o+b3BOfM9f
62rd7WDEZdrss1I3vJYSCyCGOd2EY+oTlwfIdTNcFQCDt7/FjSgmwWf5xv3dfYkPxLhaaTEvUW7U
rbnPUnHZiUEuaxlJ6FY+9oVfwNaM28mLWCgqIQaP8O/v0/fstvv/PQGhgYLwBNLLh3MGpDL+SVZ7
KCWrZg5IuQdSDoJClSGGKKA3Kh4l3ZgUhR8QNL+8z/Sx4HzrPiZ75wHmpluJGEf9UB8bkNjeqYJL
A7Ae8enD7yEfweWBXXgDdOgx8j5IQUfJEKS0Gxp6bIc3SmZ1a/n0PddkGujbz1zF7gfEZ/vdGRud
s5oxHXcUAyI2L3NJxGFLulhzo657KxXdNcKyd2EP/h60G0IhxOWufCz6qWR9p7Gi3Me7iGCRCYI4
5z6hEhC+nH/UXYwjOpKqMPzCNpR/gz/AelMEs13hRPsHn8hYYa35UB5/35WML8AlPeaNRYpMLcod
No4G9gNgE+fH78BSuN2h+ADAqgJPZ5yeXyQA6Qu/yxItLyREtMfeRj89E7ptRz2RkQSbMnEtZnwS
SAgPhlgJJFPwdirZ4ornXMM08T+W7mu3sSuJAugXCWAOr8w5J/GFYM6ZYvp6r9szgMdjd7sliryn
TtWuHWK2P4GcsHrcZv0V9mftm616seUMXHaNp/wNyRO8uM65W7eE6jRFVsmrwyuDlmE/sTf8Gm5f
2dO7EMGydxneBZvAw69tXTsZ09qEl4nQaSUzPwOnBTgSLOBROL+BiDWqFq3SVm5DvyqUZ/lsxmuv
ZfwRvCFbczLX3SUWeshXmB2GGzXnop96zNSQzeA1erUOs+0SH2LS+wgvrvb0RqUrxngmPvv2dmEh
XG+z7fJvnf0ZOgKf/lsQ8/TjLsmvS/IGu1sP5uxgdG9toT0QFG/sq38LcN7jWKWAqJIj6gHMXc5i
4hfi64H3Cj/9CWMQz21kEII77Pv7JWhzL5T6bxx+ZjHdg98wZwULx3DpM90txOW0yd+rf+PvENCz
Yq1V2E7PELhWOnj+nf0tgAfdUKVyaKbr4WCXTdpf+yUrMU6RpAqXdhB1sghPvyClgOdHDsZLf2xJ
oJvg66VQTzlIEXBHai9OLzIG2GFe7O5+avcVKKqzG92YIiLILSN91fKv7c7U6Cy8MaqyNjOxirjO
ULakcSOvqc7zGPkw7pmZ/pCFRHneHs2/vvf+AhxQpTQIOk87t1fmCF7zD+4DjOm/vH+9mVT86zf4
3D+/19EtntmtTobZ7mfxM451fay+zC34XH2hUOvT5/I0+Gskz/8e102W9fTZNUcHvHJzuxSv4s+k
iHr7aHr8SoeZdS53btyngbvop3fk3YJ3S+WxyUZpFLthVqODJLuIEVHfc0UNeHXBQ+4Cm2St1W2p
V/LXO551Dz8PWS3dLZp1I0aIUJU3rRNe5Mp2bZMOBIgHFybWEV2FVZtVovX2vxs+nszb91xTmReR
cm//uyakADx/A2X3bpv13QkQI5R448loy0vHGmlxnmTuVFEmarDXIjlFE72NU0O7sURD650iKESK
PmTPGjXqN2nZZJXOIjckeZjzH1dlVpOgYYtz8Pv3e5tn1jOzLiUq+6n25PzKaRI2GMcfN3s2zRnZ
2q/8d8yQ5N/g25/c08eGj3bWwLMvxcPNnWFdckqMa0a3ZQSNNJSJc0PBO6BXWEaJCIe+rWqRIhog
sd/kYNU/trviDTBxF99j9rJIDcShKPbP5p9uKz50fmzln7Pt2K72vNxhOi+3CGrZbduUd9cljzfR
fHr27k7sXF7jv/YOi2vgAbWU9aAs2BUZcbCQ9t/MBd5rjL9mtXd6QRbcej5/X6ezIFcNUtqPnKw6
O1u7iYS9CIDiEWxrE1MY8CvvppXaNbvXvaz0qaxmqgn2IP5ye+Ok/1tIe8IjVrm3rIc8hgxgp2d+
OJU8rZEFjelnER6fX8EOBD7x+QVer5fff/dSz7rigGXv2VE6QI8XGKQvrZCoMDYQnicqcKosMLS3
V9cwPPvOv697JsKvCSRBLQPwgxZpx65ZxduPcpsERzVQ4eV3i9PvAwF1z9ILYFAY7UtvNqdH+Wrk
PxC8QRpM0UpN9Q6wNXuYd/feiVcpAeiepQL0dMGVcxu5LFhQV6Ww5relOB+lSXv0rYVs/6uJwZPN
cHoeDrrg0MrfNG5cO+0ElATPoRIlLq4YHVH3JZyyenR0rHgSPysWFHVmoEPmdcGgwYHY2UplNdQu
SI9OKJlTaYKe85hNRrPfaPC1EiROgHIHZazDVhjPq8sc0S6YR4N+EotMT7yKNZ6/21VycVZ9Fnes
I1tc7YjhcL73tDLw2+YOLEN9CfuLSObF6xKB72n0yUfj+Uc5gk7J0OwLb84/SEtOuUcvZHqJVJhi
HFLFlL34rXQdfLTtfJmiRQfmvCsdfgrPBzb4unXoCLFapXrhDtldeOxAA7LhlbcVGfIxOOBJ3j+u
d8V0HgkHAZJvYAKyiOlok1tP6Hk5cSdXsfka+6oaH6zTGb8g4KMdJajnl5DSSvQudjFTwOeJ/ueP
V1Vr0rwM/ughxyQ3fz16+N8bBHPqW8CXxn8iJodwdbDEHx2V2VgVIcVfFz72q1OV2Mu1GKDy7257
AuSKXml66oU+PEJahVghbEnmQ/lk4hfsqMA45sE4ZpvdWKjoaSzhYVi4sIwzBn4M/xY3PYAFraqi
2TtkxkPCyQLAql6mZHpmoimb18yHteEm99IsfbNJjjT/pMyviTvt8c1cf9/jmLMy2iLNBv+fRAr+
yX37YYqqdyYZ+PX7pe18OzoTbg0jPm5X4O+HsAvE5rKaZEKBl8dbC7MQFjO4tuIDt+TaCcZZHrFs
2quRgXj7Hcsk9C/MOsJZajwmHiaybSoTsxVHEkDn0chaCSFhQmfiATUWn8Psa/7BsTyzWb4UU0bp
Sdagle59OmwDWqa2xbfFn0p8dqIZtbfOpBfhXW7nu7FN+WffRCxES280CNnHEsI++8KQt5Qo51/O
gPUn78dJbf/PEP5V22MSXyp3QPPdP+1KAl9kG9qo9DbTDScEvu2tswzFZHvfcsGlmfJyFnkPvB/x
KTXWr58+PpikS4JSGo8itkGs+lM5tdmWlhKzcxBj/KwzXJn5tqNDpsgyKV/pcqoV6HuIBSMfYVVi
qL/wmi2/dUVmlWTGNZGoeqO4c+JDof00eVrSZ13oK8+tW3uN/kP+WXy3UAK3oCWJCS71QTKdufH0
mKcsz920Lhu8ZG9ILQXOadv/v8g6KQEAk71IJ5ILtTadU+cRSCCFXwxhSodRdMEX0D6lmAg6PxNB
jiYGIXD+N9JoCLISR2QW2mVNrvz5OH/TcVij6FVak9HGgRPQMhmGcC+QhQ2l/k555dngucbgYhMk
gIf/fdIhOzHbeCRQFSWZEeebMnX0nBMvCXr/6NCTNz6wsyDu3YThyETH+3RmbZBQLQBk2tdJ1rWR
WnxD+dPKwdhNtb3xpG1Dlm+L/tactBteBpTlHGvGgewK1i91y809cqYjXSPXeTlB4YAKsdIYQmyv
IzYRjvcHpW/mdjGqNV+tspGJtaBmhjMB4qDzfsv62Y3LX4ylJJwye2DBjZgTzmrGfoJv/zllE4uX
ReVi5xe1c0aHcNY0txu2DlXam+K3cdlkY6CaeOYYQCCZE9IYk7VcuhsmBxj84FG6gmtaLqXCe/Hq
fdHae+xLDHBurrS6c59fKSF+f1b8yD5aQC3Rubez3h4w6OEBYgP4ifDAe8k1P4iz1fT+fujEx6nZ
x7Ju9l6m3Kx6eNQ67g6zJ2bU0Il997e/DjhTsiEyJJStzdUUxXD8tOkIqJU6st14ZZPl0HHGnbAn
waOahX+33TMCPofp4qEfb7k8AGscQLNvkWB6Hw6yAlLi5QW7vFm8N5neiLgp83URKOB1OQJz7dEP
pHahAAoPLb7lsygXf6Hs0zPltTe+fcYvn4zPUy0MDY9ehEbRjtQjpUvUR5hBg4ArqPxj/k/0Mcd0
VHx+Fp5LJ0txItzVhO0D1ybDHMTm7hl2rbSdApD6XZdS/+fCoEav0u3TwJCF/7B8FZQTfqKpQqpg
Z1a6yN+8jJ/FY2vPYebR+KIQjsUGu2h6STTDVeAzMb3qm9txRclNFK6nYsE6NjRPQ9PqBPMulQv9
4jrzh/gXdDYm/O1YkzP5/ZkagtYKl9E5tHDoTG+PcDY6i/RjSzNYc98Pw76V4/Zk8ZytxyaGcDvV
nczx9VkirlvPVaTrbop0f4oO0tc2o+qpEH1yWnFWus1cQrvhZnUYfBUEczms3S1oA3K0f+P7vrvr
Yt0lMQcSfjkVIch7B33pnYX6vry8kA9g+NZaD+8zhByOGiN94nWQq4M4DOr67N0m/9ZkMwigf11z
7n3OLybhSBbixZFkT75Iog3GQO3s+jy0HvA0n40pgNkbnM9DlvIUAB7cwEOf5RXNZZ9NG1P7YTmL
jazQ0vFzDpbukp61eZJr/U2bTH4tQoLA9VcbElT05TySbMt7n/Gta911Xx6LBX2aPVp+33jVHfZ7
PR5EJlbere3q2Tv0QjqM6XeubXq2XoAjXZZUXsH1+Ay91PTaSA9hFTC+99ztd2VuK7qreWp99WHo
Z6p8AMdpdRK3LNoWjtLHlajqwChw8V5WNXZG1XBbg+Ae9yPug7Sad8PUtV/4lXf/MqbmeI4TQ38M
aUnoyZhilW+zugrq9JPuls7pz68LJPrrjoxUVwK0KszMZ5v+F7SnXFYfnW8dPh/uyz1qE1M7DTPk
UycbH2hmrDWHdy+ED7rh1bP+87uSlteVg8g/5DSPLlzL7Adq0kYD/zOH6jW79xKzbyvUjkt2PbOb
sujaExBdlu/poeMJ3y+enffyWVc0olqG9rb6N3i1k4t0K96Nj8zI9W850ZaNt3QwQww81pWP7eiQ
9TAK2SJdBjNUP51Q26bjx2Ssv8VHURHcW2iQ0si9Az7RZDz7p9f/d/vsh7dRrK60jA/r7DdS4El1
BI79c+IS1KqMBmYe22Z8Ga6v51Kbg04wPNiydamK9B391B/5ezdgxp4qSORRTCAlPaXYnLvc/+nh
Nc2L5y8I2vWqjoQ6oFoDLNeiaowPmEMA7Ey0n+XE9DV4fTJAbA+0Angaq2F+W3kyaib6pFaR4F9g
AuHmU1sIzsfydsR+PTWuyJvljivcZs+7nQx2B75l8pcTiF3b7DyMj6Klcz85TM53UhHmX65uFy1P
tPUIAnjSIz6CsN76AYENWCdBO1VNdV6V5Gg7UA6dMIy1O4aIyUC9vNQP7Ud/27UXaEeoBLS4s+9P
dtKWVwYvjz+K61sBjC3QcwDL+rKTiBW2Aq1gboesv97Qa37z1T97RB5YMp1Qct2nyGZyDjjTIB49
UTqN20FTeAtXgSwkYV6DD98+hWHHrxRRS9TjIA32dUKTQ/wmAPWr/xpvK9FSvGTeDV+LpkIL8AgG
Gx7d8Ni3nG5d3bIE4eecCp7w8TzwNrPGbPUpXPexv/ys/z5/psFqyj1dCNj+yYx70AmJzMLwqi5v
GtfA7RyQifcpHW3uTmVJ62qe/Ml8T1klKoEw2A39w0UhTSAeSfY8LzQ6PtnOri6zYZs9TZ3l+zEr
BGEcn04iudTQjHEYQFCe5qHBpf9Yhmrca8sf5pualVjJmb4Hc5dGy8R26u07vvK9fe0oOp4igPL7
GkiefsQTubsn2buH6gUGRDwKWi2PzHYW6/DEYRkfVFK/mAUZPfj3UJduc3ecI3Qfz620a2wsTK0W
y77jr5YhwnnFeMOEZJ1JG/cN58bPY3ZngHIJ4G1idBqF1NBr9jv9wLGBI8oVgcaIk2c1uboNIqNL
I77aVHUbh472JdyILQ4z9u2l92q/CMRn/fDy1WVJce99RvdCZVICIMyCRzCc1wsG7N51dq/xQ/ye
p1KZ5NIo995mjSAsm9JX2ntuNCHo6Cb3XEWdHBtL/L508Ka+VwBmbzJqgBf27uz89vg+EuYwCnhR
xrb5e2W+ckdzvr+2Hlpg35EZ9dD0kPJmtsNLj0iUksMAGQrc+6z8gLTR8j+v6/8VMp32eRY8JEv6
vCfz2jVvWUTmdzBlxbb5vYHK3OQifTT2bBEG6cGtEcRnbBfC3IVyrT6LSFlwVNX3egDmpCWQJnK4
xphqNjgRdDGkSxO8RC/gsVzPX90IG9BZ9K19C6H7nEo/fcTM4V3EKsNPCqYVnJ2hlU+UgYAJMQIn
d8/bGevXJ+ZdUTTtyTzI+trwWY1Jc7mPNhLTH51zK2HR9M3qACK/3/ZPf7KIIfKE27QoYrF/ft/1
+DQxeq90nAxHxuxqqto7rXbtr/fsBDvGqHwIsa3enph2oy4gtidDRKAklLK+XlwGx57R1Cfz7ui9
9cQpNuZnoRAbXeZmmfxl3LX6oc3Iur1URChkpJP+N+fdPBHj5yo2c/rcCmr+q22Y8O3Xww9kgyQX
0YpC+9+Ucp5NRNYH4BSDYSfVneAwfbuPX/UT6EZqG5sxQw9niR+RidX2l3W2NuZW3Dc1IgqAXixI
eN7+fno3di7z8wgwkL/3kq/cs0j6OGPz6GNp/y2Ov99BbP703uqUHlNzy2S0Xjgeqfn+CSKVFte8
z9eBocdtEF6J421r4yb33CVINuRW2lzXNoNjOSk24C5QLYjzSDm3wyR8bHEXDsR2t4HOcesfF5dp
0Jk9AxjCxuVnDAO4tjbJ7N+CSUztOw0sqEVPUQ5de+JkeOX3U3h10Wqo/teRNtYOTb0zsOarHzsZ
wG4Jbw7fgG0LBRDglmQLtSlc57HmK5fopsWbhwfXpqtGn107zUK/1/kP5ZME8tqFB35o/pqbOmr2
wyMDWLjDDWm9jI49x/hl+9pt+C1Gs5Y6gQnYbfWsPCuf5jNp8vo0Ts3bEE6dpslDg6lgVJUv1VTz
L5eQwnPi5BCaY0wtv6fSbij+1xIhu257bDbDhFupfik+Kv7BGTcinlZBD23BWqv0+WwLu3hXItTL
ApTIjNdFGR2F3ezb8V+nAxfQ3SAMjYYRfTxknuoXo9s/7lbfCqdeSQMhya7hrEFKsl4FFZEf2bod
y93LqabwhwGbtiZaHHgiXUJzwNzFicxcSun6mWItyPya1KWR1IQF4Dteiiz/he6QClWObAFcgvWI
eNk7t96TDMpjbd87G5jWzOwFIY/PJSxeVloMtYo/uXyWlSCvqUQjFsSGYlfGcJTO0/1AV6prgO+x
8/zLGxq9jDGvv+56wBWzvu6mgR9XZsNW0n/xjA7lhbTH9I98IEO/4MjQHbpxFSDVswxzWrHDadlt
dEKjXeeDFQWZ+XbXK6wpb1RxYPng1jsHuwLnEOXCtIX+4fn403suNCdKpav0Kgbv0tabrwMRMqLm
Fso9Ps4vZvs0Y5X4GBGQs+Gx+Z2CVdwzqgowEHnpPVbsVc4wCxV7dEi95F4D8MqysD+0E26w0zAz
RwIbbp8Qah9zV4sR18krsw1YcgcT3r/VFiggUZYsycMS4jAUo1clS6S/SBYnyKy0HMTlkaECwF45
d6jEht7viu163faie+gHswIeL9MJiwD9LcMHRirHIHi1hX/TD7cDp4/LIFL7lNW7pozCocarny6F
TRrScjxMk/G6ofz4UurOTcDKqxaqrbP3EZ/tynsgaEkG10E81J2A6cKqJM34+CV9Q0r7dF199JJd
lSA0VvTMpZre65B6r7vpweUtJxJ9ilTXtIqaMdNexhFddNWhrd365+GPJrX0aid4pfuP3r+Pf3OT
1ue2BNbFhiamBujhVU7yVZ4g1006OwlYQNwiDycKzaeIvhSO20fkXKIB4/vWubIyVA4F0BQ1GuVl
I1r27Xelfe0yfCJ9hxw+pDVE2hCnvkOeL9k43ZBXWQoNd6gw1DSlF3LqvikHZ7zOdWWgtHerbf1J
Qp7obevvzl6oDWiV39Gh/VMgnC9deRiy36+sSxMH8sEVwT83Ix1ju6YnTMl+aoeGp8qxKWVtsNNs
JKrv4lOARUTCmSOav7IifAoDOpfOzU9x3WHTseAsVT7VEdLR0VHLqYujzTWbjvB8k7+XEYJkXJ6D
l1tGNy7LwGMQ9BoS/gt+NcxKJ+DKVAjJ78CyaovFlYt16pvDNv04JwzqruJrFpgwpe0F3vN94di7
l7mWlnk3V67DXV2+Hrt2fY0gvHSpmy4+i3uZcIl6IJ6OO/ryW4qfTHudW7wypb/MIrA129WT5cAJ
1VnEzHjWjqKc7GnH3zKZvQD2bePUSzbDcqVMb0FId0mFCK0+RAPprqMb/InEgGYaHtB91uxkA97e
4Nv8zIL98/LUD43fLRGe8+t0XYqMbyMC5btRhMTUrPXM22Npj6LMEb8BaOKMeETfnk592Dw9Ijc/
8mTFjNKBx2k8TZVDyUszwB3wSqtmVwcaXBhFXbeXd1YN4dtDb/uIWyh4MMEoR+mjEOlw1hP9fmex
emiwzAGpYBI7vdF08izvvsvtKFF1vnrKRqp5W+0avFvvPSre0m4maI2JVrjzrcSE0KfHsdZmmKzY
GdxHsF+mDp/Z+veM0zhp8ftravgO8WxYZxRerTW+TUIO/wu1IjkhQxL2oCSIXMY5evveeS4adrEF
A20aOgTt6OiX30GJ7leFfrn+ktnWIzP8yk6JBIw9rlKPPAPTVqoTbz5q4gsp0DAOObzjfjYf2avI
O9lVuRRvKd6VzX15p0i9OKv0X56zaONUtcSnOxObVhUTtC78FTay9OwaXXR/hVjBgkGR2Tdxq/PF
V44BESv4Y1ctKETL61mUeVYQ4/SZxX+fvxvf5ODEuKTkXP30iEFrsWogPRQsVduVQhjie55IwTV4
y6YK0ZYqpo5wpC3E64j0u0G8DdivB4cjCP3Z1b5dhwZDCuVOJzk6NC6NiaxQfPTithm00cU/aHuM
ma6SEev8VFmmm5XnhuP1LNLQcHPzFLZQTtcFpubCrf+7tHODFRgkQoeMIE43v6leGkHZPPT3w0gn
sCm8yNoKlCXxHKtdLbHr7V6FSHqzOalU8fDk1qKmCuuLVRhGdnY9Uooc6pHa8Merku8hPe+uLlSg
dB88CvehvreVaqwb206kuB+GSupRMXAYtGTMp+ZUpTWhgoO4zJ8nbd9+EJeYGO9q1UAqfONvo0jA
6AoDlqUuiGJtU9t5M/5qDqYnALO2wg4h6Pb2w8foLIkkVFrLbgebr0vx5nH1HOlg4/NX8VIDq5xG
qb56IXcSFbF9BeKBc1fW2c7xGvGf/GbqhseDmLoY3hqiWry5ne1nPhQYWhMc8Op/Z2Zn3Z/OC+K1
mWn4Py2cveW1Hx9emutOor8e8DC1dtRZ+A6bZdzx7qWNN5I6qrIhNbLzILJd7gBjnOv40ZPzwJWj
Eqp+uqd28vdadQG2XsMAG+kICQbU8j9OsgRczwCsI0AZdXBfbNWvTJ4ZVKVwkUYQXf14ZsTseUNE
aNc27WcR9uQ2az3mnEDxA3H7SZHH3hXgQ3r+7CZn0Ro2EmqkBgUJzU2LdbqeahDsA2cgJQ1O0JsY
KYqWL/yYAN1mjN0+F8eLRPY3sc02HZuux/Sy4gd+HrGg7v9oVbHhBoChn4oXtBEqBso958Tc9cOL
9SzRedTF+4w/3Y14DNmh7DU/s0jml7VN7VFhOPfiNUY2I76MK9fUdVsopsqTxa0UONXGaoGDcfwX
y4kBvM8dKpShcNRN/s2ifjlMs3Funb6ZzSkXqsmfax9vRZB8JZFL84AL4MH8ie2kkNVxFO6QjwQZ
XVlDyGmwrdXw0LPrVrgSbcABvsUPuPrdf9Y/tU8klzeXfQ6Fc+1BDGTtHM3v4Tq1PaDkEvBN/And
VAxpM0gsSdrYkZcVt8VJ6Z5LZTjI1UPdSSSbHlvFfjVEicKOenvSif5qF+U/jNcFxPTzECy/FQxI
+YCSFGwa4O732T0gyT7/2QgeHEaGFRYz0y8X2lsteLAP5UjFQjH/ae9qyKqZawm+mWj8VF/sgFFA
2mqnLXB30o+1r4P7KgYrEdpRm1Ru5QRDlHNVaeGl8e/toGn4ERbxJybv3jpj5X0b13v5+JQIvc6m
lEkMPEGN3cBFjlVyOE/MJLuH5iauPEIT1PH7LwC+YlvInHmX/yn/BeHI/ef8YznefNce5X3jgTfg
sfvnllDZtJ6yLpl6dZK9UAevV3sQp3XblWMriR7VJOopwMiqX14DSD3iSaaN2Hcuk8zNjV8+5j+N
uIVevLs4tWFOYriWsnnUFdNV11WRM23eTUmhWniVGv1cW41bR041MCAwuk6XnOB2zKDwCagDzD2o
4y7iPj958FRSuOKFSEnXwrFw9OyEsdWY1WGY0H2TVSUMJuzh2EhN8nLooM7z4zEfa+8b+6mxHAP1
lW3DcwNX0P7E+xC0EYD+brh7qBHdUq3slU/+KkVA6Ct7nJFCNdPklUxoLLSY2BqBLjkNT/fGqG7j
BVuNl+Fmh3Ks/f3LYMAiAws1ieaOQ3+svUjp7DxIG5CMwYiJbiAEWNfIx1fTk5vmNA3i/fi2EFJM
xkElzJKdlQzjz2lYIMKpoqvYdicdiwODy+P3jF3H2o1twAfbdjKt5u6VgJGV/7YmS5Se9TDa+xQV
rVz+QZZFHS1Xj2i98+DjzEa5uNmQGg5O2pKd1Lafmogxh4k3NIdg9XJht30aod234KvM3dnxfzKh
dqxop/edr3HQsweyE78pg67jmg7YQhdOwAK1d6UYIVYETY3NJCeQ3FXcgZOyHto41n/T9W05XPmp
8DMtxpeEZaV/w5i73Ay1ZWRoi3iylxaAMmb/5DVfhw8TzvSwlvMXMlzyZRTvfuxFK6xpuvsaQZW3
i9Sjf/gXSeS17XJoTLJaHlnkEAfvNjI46o0bD4bm3XAaflO+kOwxPP3S6LCIzCMlUU4MvtSyyHic
aRqX3s8c9U4yM7dWlC1/qhJ4WPABe/tfMhdqH2pv+mc5zi8zpnXRT1eGfZxA4j51pv44bfjD7q1p
Mp5frzOH1raznTSivJ64yjaPAx1H4VF75h60FRr64HPjS+Vt/f5qu9HTbbQwaSrnDh1HvBbCgdvn
z8Qgsf45+6BD8sJDdU41nTXarNjKiyzDdYmrBvFyOzr7KzIjyd00nM0xywHbmniZ4Ww2AI0bq292
mhhipoHwuEHY4Du9v5O8I6vVMa0lX5mr/Y6iyk0skWVM5fK59MEJlQhiEe66UsV3J9H5t7xZdx+6
f/DA289xP+cGf0qvTOVWbBwkJJ3IF3+jLdudspt0EJgS/2XSvzB8X2VTfzejeod/uKSMhn8Gd9YJ
tSO3o+fI5RmqQNSizVQg8MF87kV5C+6XSf3ZJZ/gnr4uPkosvGy/ivRdwpA2ufQ8CFOmRPAWcvOS
Bdv41j55kydEvxDNYSE4+WG+IUS7d7PCqYUeFqbytj0PzGAolo2ltYPYovMskExPOttmYBRyc0fw
I8dwSkpOEwm0uuC4VB4mXXt55XLNHXZTjQky37PZRo1gIGTIgzlCYV+l4yzUmCxjMszCI+Y4VsVZ
dkp5EXq5aC2FE1xjH14UMU6bRWZ0ZHzBBSOn5Mon3VOdSytvvMvXItdZxllJy+Lit2bhUUo3KPz6
WM2vVkAzKrwHzGlLl2HKpXgumJW+NgwWB20ZoQVS5Pv0bxrIiCunmvcFKdkt4H5Kk2MkLX2sSsrX
ZI4yOVKxEro3QvVb78jOkG5SiPF56hQZFippTtf7UsS22WtAjz0X44wMH7q00r39CTypt+0r14Jt
9cTX5acT78TzBKjWYOUQK/o9KU31uky0pD5mmPJl3tkzfjlb5vptuGfSOeRwXpzA+mvraHatCrYm
i6QFWzLDdba8N3u/q+f6uZ9q3Xc5gMl7ePLjEYOfsCV97eN4A4i3IJoZ1VBP9azFSNkkFR1HxU8e
OhHMMBRlUzQy9iMbnSVLkekzlj38oqmQmkhmji+sK2S5MPm69N6LZ22sfWyEM6RnWS31S0zm29dK
NGPdj01HhdbT9SzY8jBbL1kORQNiucxJC2+8DVgEujfON05wjPUbAEwPmChqRbGIHzXVJDAAizQi
xWQ3NI6KrItzxd+RxR9yd5Y64QKUnyfJO4e/N96OsZqP44R99p/f3sz/ZCPumgwUeKtA+Zgw5a7j
p2zvfSNSiRdysbak+99kYV3S+/KH3gZdgPo3j7Qf/MDsRNmnkIxXDjlV5XXPbLyPD9J9a8hiuJNs
oJH8dHCrT91dF43kateE/d9lJBRI1d4wUdpEm2MWz49atLYtHXrJ+WuaKt6D87fOX3AUqvS6TGGl
jrbspPkIRgv3BoNR1M13WTn22CGCdOs8N7jclJ3OBzRUp+qKO+b2jkWszsPOSrj5KHybwIFv86ca
NfYc6sxA9DH7zn0ZOCH85Z8yib7N7TAADsvH5ikvJpxnjBsvJyxwkGq/8eVT3gdSQT3Vmk9PiK/p
H7uYk8A3gX1EAi3VweJ2whPhsyLAaQmqjjFzXOsOGSCuG7vaba4BiPbcoEkjPViNCyY/Px+U3Wic
DYYmBD7/LD1FqM5ewbr+fM4eCJyeoEIG7uywfmHrx/q6TkdcLEar2/GGmvJdibUSrVcLXUIzS/z8
KiRySyJcBmlCgiSvbrp7dgS0Lo14KSzsfb+ksUn8pnqnkuVcpHsVXv9Xlo9h56PtiEqKff+D83s8
g6vnPhexwOwbnYm7bxsl2uwcC1zjbWBug8RcoMA2e29Bd+WJf6fX8rGMlEGHrC7dGxMOu81tZUML
fsk/PxkZsHXktIzdPo/aT2PyZ0TVMQaM7VK8dq5wBAmedBEyMQ3UYfGx9WgEUqt/yqooMbMAZLpn
jve73Id/9HO4bt+6t6Zyqj3EbcvcsAjX+apZb43s/yi4BhX+FAc622Q38GDvMoSVF9KcW9izrxAd
TMlACQ1C4Ge7nUZHXC3yNEPbfLwaL7gU7l9+IDItCqd4PuyinyuLt/Jxup++5yg+66JQzVxwGaAI
2gfyBeAdVNpakI9dA7SG7oZT/zWMcMb+BYAE/byLrhyDjW8y05gF46767AThdoe2Fb/h6Q63QE49
6y8lDKJULr3YQeKajXyzAbce1fknB+YKpt9+8lm4/GSTbGqq63G0FOqHllvOyub/LfOqXOLefbzy
qXjx+pMVAyKzwvJ8hAvfiCjDyex3n1WPqUrCVQ63f/1JOW6T09RHoO6kS8dP7tHdsrEbO8/pVOGv
mCxNLKNabgYlQxDTNNS45WJFLF6WLt64YyVURxzPSjn8Y9R5LV2BBRC+XwiDZdXYLRIxahnzcF/7
3pusmWH16Ybr92DrdLzn8D7vLdNzZm/BiwM7/X75mcq4/JT/sIdOebp3/leYOMDeU+VzKWF5xgo4
YWClAZN8P1gTKh2QSPPfwf43zeOilVxdKo++ZPp23NqpZ6f0e+eI1TqWFeY4drPtbdpoaL1Ya71n
tyGfaxjZoxJaPAOh/b5s8rYY1Fvc5Zg4LrUE+/yR/ee19pUT7ecqX0rPShSqVvENAPJBcCvQT5hZ
AcC/X0Qrn1G4Hel+Wk+ONrUT/mw+lXtXj2RermfkDtvjdfk8BysC6+CrEDxKok/rs9jXhNUFnuP8
Xrn74OS5BbzRoKEScXJZIY2P+Cwj+h6zhJhDOSaNNWG4+JhROsKck/I54N0GkF+YOWwuNrqXk8t3
PjaSfvOiNnBKqbm1eJ/qJMJOVitf0bXwhNo3dyVdXg54Tpt+GxwGAYbH/5wrFDwGDy6cpyj9JzwN
DAvFtANiMYIChFoIbLolwt1NC1lFpB09CpdafV+ihc+lqQ7bXP611K3X6lt41ngLpx2+Yyk1vZW3
zJ25tyjS9tofywzV6itXusA9rphGk5mh4gJnT6+SnacjaHm6qRxz/dcivnyMv9HCF/ZMM6XL6e7y
9tn7+U9AEYbVfqqLUPG4OpVPvfv0q9PPRtqfNnKerKHOZol56pTWwU/6fW8b6MvPkmgwB+9/cjfb
jnOLqrBI9kwR4kpKdgVtFr9dW//iIY+qjuxcMCVmq48CjgdKmhmWjE6ryoQEOtK0AROopAcDIuXC
RPI2uNumU+uwHjjsCnbAS6FG9aCMNj2S6+ykcRyCLXWNuf0cgsMm4Fq7Sy8SOXJtfvPq8hbJ7md5
qSZODIq+s1QONQV7PCk6KJW59AFGIFIcXwnxZaSWGILHJ1j/K11hFOo+mlnpU73wIDBvbQuH5XnW
tef6FCyAaxDNijVYKhwYgJDAYVTjFPSTyzClo51N5YwXACMs/Xt1FctlDAIm7+ZdKPSRZVPx2bBE
M2kO2TMXrj1OJfZDOEFcTs4FrtbMsJ/bbHRqoM+HkP5XUfbozOutrAL1N2Guad6G/Hx1GqLZT4GM
K0DTraN4sLNFJ8TVtHYZpmZfswsWnofi1Mfwm8Tkj8dqp3Q2ecw9BpFYPt4OsO7g7T+bW0U02+cy
xobT1X9W24Vbq5/wm4e85y5IG6dsuwPE4zlMn0RDisuneCOcCs8PtVBAx5O3E/39q3ILSmZimID8
ukriwdq3ygN4HSrgiPLa5GZRJmsvqGJBVByXN8bqdBE81pW12OyfzUzFYM4e8TML2D18PhELfyRG
hcjy3+24VfS9CWjuAZd19KJmcugsspPBb8pEpOC7Ve9BUNeEmUIo94NxPUOS6b3c5IXHUigFYfiB
xxHjODM/Ht7WyoIx09BT0TBA1x1ituaU0AhzsEYMI2nrpW/9E1gz1ngwi9ZKTgPwL/BYQtZSPDwa
ku+X5sgHw3l7NKY1LG5ZVI8fjh3+kSn+lnvWwA08nHHofqrv1r2K+h5RKsjOcJ2XgfQfqJkuY8yV
uE7wIGUk1JJHkD2Xgj9t+i5a/sowCVw2f2o30HTzVfnmLrXIR2PGeJgzx7n9LiXkXoRLUedpV9jM
D4xOFs9WqA+G7n3L6Qsn81B2If+OJ3j7PgzcxHFmS1Q4OvEdEdunntxn95XLnjlrspo2sRyXFwL0
mRv3Lr3ZhHgqR3xSxHj8Im5uzrX9HM1+fzeSaYtmWY4MElkMgSZRenisKeEMcuVqeMjMOJLd8ptR
gKOtb8Hd/rQ4aV/71zqFMSgEt54eCH52L2JrFl+Uv81vLV2YDHa/oARNZP/cgwzpIHyWP4K5AuUJ
i7xCkEOA33fuXTING219jo6ViZZUgJBnzE+czDH4LJL79lI8u3KoifbfiexjeavAUbW9rBwqKs8b
fwcL+xlguvVQbX/PPQcQZoOZWWJTvORMKrusjQvSMVjp2oz2sThINDaYkPeZ5/CYRdyqg18gBa9q
CtP40Ygu781IjQXS+Nw89ZOtLgPcOiZjLn3OBjKCfdfaDLsRofs/ks5sSVFsC8NPZIQIgtzKjAwq
zjeEQyqKA4IC8vT97eo4EX1xuroy04S91/pHidrc8O6XIQNFy9gIMl/x62BkYfuBkZ+ydptqCFew
1JjVC6SS4IvLaUkGjhR9RN662Tnrvlk/zZR0HRgw/vvRpGvHwOZI9hknkm0J7PbevskC4QPQ/G4v
65a6fqAfEKrPIS/YRFQ4j9ZcPzynTQ8sFNo9qN9IICrJoTHYAea9kgt2I9yPlqgtdPsYEUXSF1pW
EVxZEpIx4EZTQHxQqRsZNBwS/LC2gJ/oTBdyjfcaBKZyvzxOms0v7N95MzJon0kjchWhIqdqhHVm
lY9PygSZF9VvEZrNhJzxRA8IFBDvMN8hp7FaEXWOWBcnDwrjRN4K5THLCcHXPjYC6xrjreBcbA4P
9Ia8Q1ORsUJswA8AWDea1QslzxGKg2WJFgSR73edXkfeGx+vhQDqY5xam8dqPIDTrlGrvNekT2wv
Bygw6RH82KX1cbGpN3cPp6VLCCdaH1M0FVyszsW8fBn3oyfJw12sLp8bxJ0va0aklvvuAFO1xeMA
IAQtRuh/UzB74Sczix670kQia5Yrt928oY7IfoE3Kaa49OHqtxIvAEA4JIR/C5k8Y/7M61xBq6DL
wDG3rQPgNc5PC0yKqWRkFY5oKTt/ZpyUvMo5c8/ocN20ISZmr6JnprI18PBZ6/c3o5j4jhvzj2Q9
SHLl4EtgsJFX0dtyC9OSVqS7pdrpplyBYaJILzk2M9H5gmD6eujPNTpd+Kb3A2gMqrPG23YumgUQ
9QrmGNPJVsEZggmyJ0TGj8P1cMOKruEmnfyGPv+CwunMvoDPJDqABtsb4iquQKqbJNBfjHAfghU0
83cm6dF/W2y0dHJUhOJ9rWfwOt9QfgiRjUjfkYkH7BkykcekBM++zndOdAm7D4Mx1SEKCB5Ka6o4
hidO2FHEpOlWFiFv3pdXyWG9chtOHkr1/p5OG35EWUEPpU0NjBfJi0pU13Un1gN/QNQ5qYAuul3M
D9OaHDW6l1AsPA6lONoHzjDu7C8RH7wXluCo/uQpCAvY4wUE8lQSHAvry2QW5hGaXQFOc0P5acT1
KWJJRGCbmEbhR/mJ6eLgKMpRpYezLJSmSEH3JJ5Ti1itfdxyBppMhtcsvIzsx0ScG781SOclGXpk
wgV16kulq33I5DMemikr1q8c10gy7feeBwdX42NIli/fBwF8j6cFZffey0e0CtSJkYDC6zu0QSYI
0SuCL78psMWHyC5iWoIRR6KR+7ckxeOBVNJ8xvpaUcavXRNeJ9hWMz4NEdScWyBOng4kIJuYZsmY
cURxCpo+qw9vfujGRFgCEt28we66RjxyQ6w1ciSzcz/rV4iSbCplY0AxPhIRjoj3tuAUP5GjgLDP
AeEE2LU/UyCrCIhh5A8DyUVvdNnBYgfdgphCtmKuW0L/zPviBojzgVqQ4l5SjTW3hWLtFh/i0/mt
cRlJJmgPrCBsLCI5/0seAcNA0q5FsCNzLamFD+e+rhhTnNeyB14354+KAEJCwyzEcBRUYeqjFKjZ
6oj4ReREL5bMVCA2cKAAqRjoDIhR+G92CkzHwKaiXnzgd4zaPozqv8BH43GsGVn43w7Mmuc+db7R
16npYultmAxFu8qAekOjhmkDr3HYOqOcNobUE9jEAJigmjU7xSJsEVsT+BiCFGYLaHWb7HHaa14i
Y9LgdSEEiCRuouVG3s0eiiC0S4hxc0yDhktAwlz1OOYIQCpJRpJJWtbiOugl6YxvVRD3QyIabzZL
y4yw1EB0/LWL5/ZuI2eEhyBkCQSMvV6EUAHIkyCG9bYWAK9ma/aIZ+DlclFAqwc/pn/STa+zBZWt
D2MHEjWVXbtGL7l+zArOFpPBQ9/U1EMyzqj87eaNIDDM0YUHfpJRnrRQVimhKAOy314+9t9AlZxe
3G56rT2aoZSjl4XzH0cu/UcIPDPOhx9BWg3/hBlRhShhi0/RKrybl6/EZ/VwrzikSANHf+Lg8RWL
EWGcAxpyLCGJpfmgckWtQk9EclFKBdyZmUwb1BqI/tconSOYIZqIp1jbPOYNoLgodawcoknwIT8X
w2N1BiY3wS6yLXdZDNybhx2R6x+PRzblCdITxX9EWJQ50d57pi6+0HfFhZHPezwSI8ZRTB4uBKwF
UL7OQtycgu5EAMgaaOUb5Dao1AWLSOY/vqEmIcIR+gMRmXxKjScz0xKtNEAL3qmXXYFSiJuBu8WG
6uDOYV7+uU9HjRCSGDhZWXXYEb024Jv5BBike5VARUlR9Jr9Z9G8bWkBLtZ5wKDrbjKc1AlXm4Ri
4WeVXkF6B0ieRioGj9Bz+guBgoq4jkUmNXTzqvVYrTc90ub5jQGuJMiaUBmU9mPdm4DugmHeSUzl
/GKWhgl1C0wrX4NQX0BSUHb3KY35X6Adxd7JORQ1EQFipCr1OX0iMmB1co9B2mDMRNwpfRtoeUJw
I8XrJ18Gmk443YFKCvcXs+6mRPFegTg4WkCp18qfgkOHOkvioTa12Zm8kkte/WFwn+obhbE2SC9A
0aSo0j3uFUEf3II1vd3kcMHgHJRKx8XxB4NA35Lz0Xk1yuBH4utjNjzUE3lebWtAmEiBC+A8Mt8i
SBHbGvr9D/c2IPLDenuZqznD2VfImWmIzcwC8xi3xrmnGSk//ixdPA/XkNj0Cd/b84OJwXirZjcS
wPcQdhsRCVOcr8DVoU95zNWW+qgfoTIpCb6galylw0AjY4ELQDKbUEfgks7y+ZCz6iw6juCbbfb7
O9xUwsf8AZEZGeC16AZeICE0SZossNywakSjFi8iqw1iHo6KabMXQxRpGLM0FAoU3iz0AKQVyjGt
9vvUaeZM40aJxInHhlvzw6Djjyps9lTHvYgTyA8j0in8whyiU9q/7+bobTNFdK2dnyHWaIlm0/4a
6gy+HVz1Bc+q88FrSQ6LRtSbV16c1wpKsr7Ap0Oi5vv7Qvz0MvcFRSbzDOxmuCHwO2fhAcv2ftRU
s1OQBjFM3tbqcgA4IsffJx094Icd2pVm9A7kufGe5nst1hJOSTkehKIcRbBjFTpDdXmlFAEzMZLk
9ZAeZFCupyCiGWn655dukJKEzdDgTxMo8HBUzRiFn0BgkxDw84L7OT9zVcp8O32r4sn+xJCojjbP
DoNTZoY/I9OFLuyGxkudXI5VnImsuOZAJTV6Wyw4W1qhHqg3uYj6FE3eWAp6przNzRwbBfpmc6Uu
aUKefjGpgA/xssO4T+QtqqYlMjPkI7v8iFQ3NeEDb2NB9MuLM+SY0/rIZP4Xb0QZPdFt+EX7nm+Y
rUmJLDB044VA5gZmswFc+npK8K4NYBLs9ys8tNXDrhboQb66o7A/nB8xbmlefj2+DUztQqcKAV/0
u4jMNHVot/jxcfVzOzfzF6NLRxqGOmayYZHGsAtzAvFBAgWYUENoYhacRIdLUoZibnsh6Llbr7hJ
2IT0P8UF6yY77U0MCSEGfIM9yCsHi+iAz2BGo7QDgIYhRkMuEF7RsOJbdovc+oR0aZMrREBJco8q
L2+BgAZsK6MxmADAzW+CDMpD7sg8w9ltyXPF/NoiN6/00zVCvjMadsQCwLKB7ncczxRR4Quw8W9n
fgfEwEaItpUv8gr6thKQRgs9p8YSSvrS5REzXtvhWcbO8/aIC/ZeCBV/CUs1sDPnz5JUEeZNbiua
aMc1zZqXBFMW+OwbxUrmYlWg4JIo4h9DjK1Rzdok4GdXIL8K+TnSYBOx9NNBVRPUPFTNuljSfCwy
hV1/YPdRButnALM9Vh8g7MeCQECvObJiRaWvYFc7yH8UqFMW+y/Db4zLIMxYWbG6CM6gf3j+KxPh
XQpb50VTvWKTwiC+Ft1pXEU3bL366gMB3aljDcf7lESIGRYy0X+d7hHJ/pwazSFLRpHb5O+vcWqF
sNos7GQJ93lKATOtYo7Hmuee3ccHjfNxLMnn/oYjlAoxPP201/W8PJbC5p+G+XSFQCWwkV12QE1Z
xpZ0IdSZZx8RCDh4miiJ5pSoRag5ooo13ze0y9DW6vLHDPAxsiO1EzOfKMD0XjbWIi52swD6RaIQ
oup0KEU1Pkd2AlQqvXPDQ9HYSLY3hGJMvtNW8t7eKxjC6KbAom97mANTfd388D1UB+52dE8hNDdn
gAghHYG2EkXtN6y4dHh53ELkje8aH2mY/ZqJo7W2WWZRjsAsiqRTURxLwT1JyJmFKBgBiDiGlJkO
JsJzfuMvlClIR6+Xod8q/JyfFHz8YxIrg9JfNMJknPA/6z69TFquAI4dZwTA413dryMRFFtCPifd
4WYyo0G8SGsomDvtUQ+XziV3eAAG4nOTSDXP7BsJ7zRE870jsw/E2Ni6WjSavpziX+Fva5bbOu68
3kZzJXh/77fSoLqqebH9LDICh8B3dxcXfycnL97mYvNYUd/mkh/pfM8Iyo3uuspJtkGuLYA4/CJg
8jUFis8lAA7dC93pY+9uMV2wZj6hvkRkE13JXboF8gmrpuiidTBWxbdA8q6HwY5W5eS7UmaKXy7u
ZjpFJzCAQfu7X+3afU4I1BpMSzFRA8TJ62Z59eHuS2rDcotAPMXEIWHo0UOwzM+4YVplfSyFi6C0
YVzBFPBSGJ9JZrN78WNXcM2jEE3dEQ840ev55ONJjA3MFm/UO0L0BGHcInfOdmyCOnfYE/z8X48I
sC+qwAIRmPjlvizk4jZIAxvBnF+5ZENePD9WCZKIHZhCJ2YSGw9jl7wn5MKbrIkiPffMLeGh4bh+
7Za09LWazzCNphbE8JAe8ylRGC4PeXPgutG90kFoSGUejeK8Qo4MwEyJyARy5jWCnrgCK33hGfs4
bdAcIg2AkrBb+3dGxodcow5K9GghKhQ8nqRoNONh7Tboz9d1qLpkjHsvDnIiRMGpsYzcMrd9Gapb
RFj6XMCiEauzf4d54T8RKR7Fbojvrz3jFOLzhMifAd/ZpH4C3HOpEDr8B04DXIIlc3x3n1bmc9LD
UgFnvew7kA5lphCtM4Rr1C4O/BHIDM+TPuWg53wcdSaCU6oLqrjYAYV8xacwmIOShlpMkx2wg9A0
0xQ0G4RwqFxs/EyV2xyeHDwNqiXiTcvc+onv+2I//7rwHcN4fOis7wnBvcS/A4xTciOdwNwgTU2j
AUB7j6/bo3RkEHV8DH/s7IL2iK72D8k0TS1ACbr5JRoE/gPUD3Sv8mcoH+jildH1UvlA+87b5ZbF
pCv0P0PqakZWRgfgYE5PLfC1eM0xHJMUgFJP4r81rvvboheTieTLU3l8WyDrSp0DIfc2+h+iJagA
bX5o65iVdMIk66ChDnync7PCCET9P7IZ4c/rEygMCglClzqjmvfvjoymlYeNC3OOTKN9oEbTUx9M
Mt1lgNRXFtj+qhWALalFK5VxFMZKfJxKmBOXdpuWwaayBlhUir9qPaIBFVyBD/9xIJyHdgNxqgzA
pMI7x03qQDSSZohTGDnDlIV9wCEpUTqjzlUdoV/jPo10/TOfK2ArDGxCKKnFMoaVf/MVOWbP3bM0
anU8svm1E+AQIqkiwh4xKIugKJ5W+CGQ96hJecaAmJcekRXnATPzm7oSjz+lxD9bSIQ+MKm9EG/V
ld/tk/ud7QgNGLsEekD6wwXFdkOjAJxkD6kGQ+LkDQUKVnAsI2k1Yan9FuEdeQaPtY4q/YbthONb
VPAa4LZUNMlwIXpQIH5ieRT9fZwx49PPGe0e5/ZILfk0CzQSJFdf1Ks7FAC9+xYTO1wFlMTiOu8x
solYT4kTbp0lmI7NkaMMIZ/5cAXxg1XZxWE6spUDxpvJy30eEQkXJOAAGYcVdbsF2xBoXwByz8bG
0wje//wbuLAXIaraOaYP/nK2TProjGYtquaJalymbJ7sES9cCXUB51LBpAbZ6b5IQ7Yn9DSz3/k+
/cCEO/rPRrpL5gUPHYKDM9gAwBAM3pk940OJ7OqHQxsbeK/vgQAPuZtE+hwhQt3+AurK2LT6MoXo
KyYfr2hMWOsGg4pAQSFBmcFQuyrsQ/r4Au+OBOb4JJCb2WfVzaDhr0gW2UqD4m7mF2uIXpzlH5Eq
w2OAMg+ZcAXhTnMSpSrLet5zZF82LCx5XfiEPiHlDbxeBpq9W+KL8URIPo8MNtYvNARiuqjgdmPW
IGoaQWq5L/e/oF8hoDdVwYyJMhzmIuNLXi/PCod9CyzAAyFK5Bs6/dB3jDiD/Xb3toHzNl+vhWDj
6kAbPmB6QdUBIPpAoPH3jr8fA+M3XuemtPCN3MIG9hg1wgmXDV0xcOvpRPqrl9luFN18vNWyKFNk
Z3cu28dWrWbMbEVLcJ6ln8WqwG9+cuOTsxFB7JC/NhZn58CVMXgxoZLJbinuANktFxisHoJ0fKAD
U2YAacz+kUoJHg7yR5ze4pUaJQeec9tBziXfZFAbl+Pw77Eddkam2j0YB5Gb1V3sLhwcfp3JHQWH
6kPPPEyNY/rKa9cKQzn16eUfvB8mPIiOFqrLwazH74uwoPUj7us2/zfmswUxOeZlMyTSzK7ZmwEZ
V8yjl8rVJOdH77uroLzP/NLvOTryD26Xuw9HvmT9hd0cJP0jOwGTNIeiDwElcchC+AOII273000/
QwYM3i4Z5A/Oi7/uxkQaHTkmIDaiS/A1dafnl/P7PCUOS+K/kH0kkXNtnp6yNfkxSkxi1r51SDBj
8G1Xr15YDcboQ7x2/uaqo+1j3lu+gFl+cDZDpj6zpSWb22yRrZmpqEpSzQFiv/N+ewU8Y23BWxPI
P1OZDoZGMzSGmq0uupm2g6NnuVncucrxlZyGiKO0sDmSIPAvGq3F02DLDiqQvj10OMxwEL8PbGH5
gehy0cLRTLgfBdMASzoduApPgX1ZjHB698n+woRg3kMupGLJ4OyPrOvhsubqoF38gqX0j+QWo+M/
5fnGW1oafZaWA+zDl1eGdXH75PJERD1X5oSRozDJE7h2xnsCJshKWqK7uC/x2xJv8r6SIfRLOrQL
XPB/r20NR08jDa59Efkm3zyWtqdmqjjHWyQzyEwEb4JQqoBRc4H3cdsp3A5hdWC2ecR3yiMfhM4A
dTCFRJVkkVvqY9d5re7BuwDxZNVIXha8Rz9ikX+7LU4+pqqkU+Gf6di6UdBbmlAVh3zds2luFG6U
lHv9xsMlxMv8rNr2amMD9BlKrQcifShzaN8laTGXk074qPEshNkXqc3VHAQkXiwJQiPYY/E4tau7
2zdvEZBSB6NJmsSN4ynBg3slz4ltt4r7LhPFRwRmymxrwXvyPrADbB827gUPiAnQ/0+7CXepy0nt
7Jn1Qkj+HKKZ7yWsnTevKw4GIiE4vwb40jWrT5LBfYJsqEdddG9cHur1LQGJdojMNbR9kzDs6Hyk
pHYaa5g5cIE/7S0SLC/WFF71bg+HdKtQCrMv5p89kAF/dQ+dCsKPdJ6s0xOQ/RLRja+Sw3iq5g/6
xoj3WICWgpoiZ3OyBR0e4N2Z+VeZDdITguiwbygTyXoFnOCoCoe7n03rLP6UdqVsHoTPNQJX0znX
DV4vOsGZEpLeKlt3tAeN/23uPPIZFMox1x0NE3E2IbiHCRCSUoyG/yL5P6y2nN2/oN2JikH2CTn5
UEI3wEEMcKElV5zGBbMcyRYQVWS2PWvrI9mNzDWIgWdswebM5ejqfNafw/NQICz+emOIT+dmKwzj
nG3ojEDFglHccz4c6Ct2QzZCLkqSLrII9JBsNq9qBLoMIM/ZckhXEmrL6TcUWeSE8WMm5KlKNMgC
gglaRP6E268eVmYOPIpBnCaUJrnTp+6Qy+I2AdEZq+ZlOTIJvHf4NMf1X+tIxlHxLsvB4ntU488K
AQr8wtehyumvc0ildMmHafmNRw1gBN/Ib9ctpIVGlir+Uup0qMf1vmF3+C4/J5oavq3ZRDe4/Zyy
rppJno1joXrIbUk3eNUQRVStLYcTDTPAmvwaa4BEa0J8dAZnUcEEdi5zty/ZhI2a7+U3rByhcG6Y
uNwHElNE28/OJEpuQCjfAd6iRsi7bt0seYV0JRqam2tGEQsdK6FjqXeZfXlIlz8ketaQ/wMvh4f+
Oi3GN4rcJCHZmNxjoGU+aPq5CCXnA0jN645vkc55BlBoou+ygdve02FtIWCX+Vnscpq7mG5kosvf
KL+rZeehpka3AXJeL54CTn8SvrpnbWt2XXAjJeoLsfYZWNL6R4/0MHjPq7k8QRddocotPf5CJk+S
WfbVqhcPE0pE5y+fqj+RX4tm+khx9Nc9XCavfdOYwySHj5QRhL8nd82SvIyum8e8gwDAd8P1DwEG
I9T7F/T3MVXSBLBCJYSaYnTlqmzYcyXx0wX5vO9zvpFTDpszwW6Szx+uNnkmD2cYSZEcMjVpSL4+
aI3iCjVQfS7Pr83t3Njfk4CTgquHHBiCLvqs60nrNmFqapQTjGv08xIutpDHgN8/EW0Dz2ln1UbI
fRlGeZxGCyka7poNiBazDbJ7UrT5QtmhktGUPTw0kQotWoqXmmzRRm5QEhHdJ0SieL+TPpyVQsko
2uVuZ836geBE/WlLiSJo+sCj66Q29WV51kKwPISTNDGhIB5tboKQRV3s8bEghqeNqldYzMkVwVFT
JpwVkyeaVJwXX6sNqLrjjdKNyhxs1Liwmm1tZCthAnqTLEHWvbHWLZ41zdKQoxGoMs+4Byfiki0s
fYbX1dFBWl9H7ldnRMQpeasg5YdyQjEdqOnLQpEeYjUWtIZNQA3vOolUPMsXsMeXMFmQ1pEmeJOZ
+oAMje+29ju/44hMtFZ0lqmq9aW0dzsKuN1TdoxJ749IRsX7QJrWBy2So2GkGQwCBv1SWCA+k75X
AsTGo0QZz3sGQvpPfKETW+cZkG1soRjuAAACgu9pcqpdpaG1kP4DxXvwPrIWwQxfLITjcPoE8tF3
VnM1qJD3phJfvAFfWdQ689eYiKz90r0uYx6F8fwa8PaNmF9a0kLepg5cNgpQ4c/QfDv6XFmshblH
CEftNOmoM47fSLp1AcWqyZCCm85oANqwi9g8mB/+XKIG2rzEoYbKsb/hlvwdU46sWTEBrVnSmKiY
yukSkOmw6h9xAYkmnCsd6y+/+0x5FzhL+O0pZm0dwW2s+/pTThTZVBc5Zs5TdoDByJi/NEO5mMV5
SHt6a5Wvlb7jMXuSsOHQiKXgJVcTxvQpwiUyS9HjTtG43vdEBO3bcwqSCCTBMwJ4yLo4J82HfIuW
+tjpJ6KgK8CBx7R9d65rcQXoPtLYESji1yNXNSLzth8zClqX3cj7besJnpRp7aanJ+PTMvc1XBhw
4quBBQDlDi3ZYYzMIqIGAn4Vp689OPIuOogQw8JSppc/hJr6hWOXhtqoWqk+gX3w/COzNgj99Pj0
eAe7uYRXEJUzdwbvieKVWLVxJuXLLBsvHu04S1KvwGf7WNQrCFSj5jivKK28U24oM9eE9c/MU/eK
MG6jeL2oZ7HAjZeY7Jep7EovmzShTmFHMbHuodsY7H7EVRCE8FhXmc0gc0Ft/nSBOtFNzECEfFKt
KhyWo0MbDffvqf7EiPpISKBDtXhfIrBltIC+RakptoStGuleG4oeWaa+6tDbknugkmfxE3287Au6
h1SD6Q0lPZC7UfgMaq4ifkkNPRGIcbF4zoGricuTF5ywzvfwzK28QDYPdvAq2Qv4YfwKibgKBoUZ
jR8CapGZrZgjqxEi7t6ub78IrSKLkMatxwJFplBfdVY9I1YUPVdvoePv+s2xrUsJ1vC72WAumKnL
xwTl8gvhZ+Mypz3ikUsqcReqB2I6GWUJlbo5Qy4tTmQWPZHOJrGVPMkMgEn4BW/GY8ANU2U8ykki
KciuzZMecZFmpCbF6oFx8e1BMqLqx7DE4O8i9nofgO/46ElKwREXNwJ8roBkdzjs8fNOc3QCFkjR
E6kw8KOw7TBMebUO6YuFCDBCxtKGMKNEM/Fljl/fkF+mePSQ1mAtZHZ1mjW/T+w6ZnvnxDRxl7oX
kH8g5P9L5xvvtuy2wy0JMq6wJ8ABMeuaOVuoh6UTvIEfOxtjy6pMliwbOS7RbDY6RPSLE3KmgutC
du6TC2EsmYjMUBes9KndYnB0ykOGVCJ66UI7P+mxII07jfChK1zK0ybu7CogHmbLoeQwR34BK3Zq
cH+Z32Z8XRIwmm7LyVWzmo/ZR3PENxLjpfoNzcuMN6oESWHaWvSQonC1nDIq4djT5pdA29XsJ1hw
HZUPjN70KI21gtPtRwR1gO/gOR86DPcuZwtfNrhsWe8dTeNMi2DoNvpMiTVeYKDpWW3VImy7v2Fr
05z7qtpws2T0f109EIxrAILKOwYw+aZ5UnzQ2FOmLL7fAOoobP8ulFQf+pMHG9fg8HF+3vXE+tvf
vFkbVT7UF4+LErNrGC1RkeA5rYWG2iF/w+msAenPF7Jncoitpw/PEP2CDy2pJotwL9R3oAxXAu8Z
w1HkAiCjlIoJIZdm5d0cRipGBz5yxrau8DPUrve4W5eHi9P3XkhhnFdDvzr6V1QdIS6FHT24jB1U
/XHwXMOrYhK+B4WWmt3N4FwfWq/Nd0tw1kdMyYeKsbhFRFskF798egx/1st/mkQx1qWjk11oCAAe
uQEdi28nv1u64t5lizabZfOHO+Vf9TC6pa8jjGXxv2IKzf0RcAHOxr/N/V87ww5DAAIhUx7x/4Ce
qU85m3ouT+2imWsHMS3jMHByhJd88msKEPEmTsAuYQdos3coGiCpp11/KgMj1o86HuvCcu51Ir0T
zGkQ89yNkqtiSZgp+6iWmWuJECAwh4nBu+K4xauw49F7E0sy57Votir1jyFFgPASwkF4mRU0PF1E
nZuqmOK+DUYn+I3H5r4mqQyD5gLmOyxWtznibCzQSPlJQ/ClnTynTREwjDULbisz6KQphMoii5nV
qH0Y54rF75inzCjXhctXDrD6Io4KGo+8gzljOW3szVmL3z9h30RRvnxChuqnPglKTLVYSUxCkEcc
NQlp5D6JbExjPOnhI+hvgGC/8KydcT9/eObuLliW9DVLXGpQ3gyw0WXKYiTYVxo1UAFHaumy4xPn
AAp9bPfVFJCXnbbmvuWIZoWmiKcClL8mQtWgm1BHDst7bi7vkTzrWGRfsNGQnin+JpdvVSRpgm0S
MDaiM8fq/1OHT6AUbg7k6cMjKi0lg2L078gkzblvknTZHACfJ2I46wfYgWacz3dCBxoyVhC7cjQ/
HX1xASGELDRzgnsvXHi2UuZGJgNnpCi7yXkCSyjYj9tlp+Bmh+rOkP/QDIubhGj5NWpp4aQw2KZp
uadjDdtLtruF/ZcPxlJBcDC2gu723BF75BvhJG3p55/7sGVrHzGo/It1ZI66Bhl1OQ3RM5/zc/9c
YUj42d2ZDf2KlQ+u5oLZtweLIEOig9lgiND8fKsyUzCBup8VsZxF1BKwdkUQaiDhFtQtaqV1/fdK
fof+gcQhvu/y7z4Tl/NP9CnCUe7oWZigwzIGQj+uHp4+1yYegRA+qMK0hMi426izG7fqzeW3Cxhw
McoZ8Km2eoCrPBjR+keOFiJ7BhueHRSgfAWgZwH9M6WxSNlK/CRxmvLT4HEiD8CXQzTclraq55qv
gGJiFODJyImb+8YVHkvsgcgeuQJuDjIs7WuhIYa/AKVHJZDAdLWxuMcAPZDqIiFkwrXeFpecXdso
om/LS6II04MiSmu/Rk107iC62IhDrzG3+wT7ll1Suvkpjc+s8TLUqzfoHETyo4QgE7um3JWkYa5p
Gy+M6AG2r1OgGRilG1J36MUWkZggD8A7ouqcgWuiYu6m+gJtda0a6hqHSW7IrZhA+GRVGxbDhDQh
Oih4BQ2yCWDegdtiYDhUbqXh7kPLqwBJ8wtfZQQ58DU2aYgY583yzZSimRLxD5oBdYRamXGAyAs+
H0KCIe+0bW8hLxAC52dueTQpEgD+wKwz4YERWilO/lwUVmQ0YiER6bzuWHitmZJNUlOj4GCAZMnC
MLAgjYdwIcEVPApE+9AMYm2t8UYUwtj3msnB/XQ7qX4bXBlXU7Yzajymb+Sp76hjLd3cpvk46Qxp
xcnRWZxBDkL8MizxAJva25CJ9AxGLnUBawkYOZ5M6NM7dmSipTs91jaKj/8TpyWqdyS9w4xe6DE/
C2bzo8JDgjSHrQo7G+qRSY1M+fC2CK5F3ix5EiZ+/E/9Nb6wMHPeVk0GXcosDyHpnvnpIzw2vK0o
ik/NuAX2w0K0gBVFT8P5xXuHeKVDsTFAqPda84wJyVUGiA4+uRQkEmMZrkKb8ZBQGCSJHi6LRAVp
Rw+8QGN/QAZhEH0Z/uJB0hwz0DEiZPefHVjmuoJp7HbXDZaDh0TkKPESAtPzyAUc5yyt24FXG9Fg
kjITfSy8TtQl44hgCQsJdiCqJoe8+GE0LFkmb2xIEbwASCbWG9AkzsttHoK9E8jF04E+o7DY3qLL
Lt2qHlXAjDkLYix9yf/BlRFF+FhE/t3/MJ+LODiByqaEVTLAechzCwZE/nCg9MbhPfjBY03kUwu5
xQ2CWIvuNfJ2lvIBuMVFC8eC4ZXrgSfNGO4em8Ye+g+iciJMmdjRKPvjZ3o5uV+FvegaOprBcnIN
hRGZOQ8ymYODkETEG9+NiDj7iGJ6/H/aGuFDiCidR/BtDftjO6e3UTIeIFki4Px2YEIEuKuf7vWv
AwcgCpYvR/qHffuDGvmBChuAUMkbpB2xglUbT95GhnbjYYzoPmoMfNSgqbBLb5yk2PzENvn5YdOz
ngTudS4ofYZecMYEyToW/Bgw1qAajEsUyv3f1UOF2F0a19PPAhkySPcCS851/pn+dsN1zxLSQ+XY
QKli6vfZu1iZK5Lw1s91nxDpw8jT5/dYW/cR/uvGDaEoj/mEckOC130Zocsb962SC130LZYliyWZ
Meu37SegBUQe53jJW7v2S4ZZBwyVsyYDyAAYuLPwROQdkI5FZO2/nr2S7VRl79TITaO9GDBjsH2H
+kFbX3afdcmAbsKyMchcRsEbJLiMXyAAOtAp/EjMdPjXLTApaZsdumDCSyYgZSOfHlSkdKWXT/p/
TUR7Th3cvK814Ezujg0SEGSnBMxhvzDaIyJg9MHVrmMfXNPI17o5Rm621AjBJXopRwgmh4fXjMJd
xOLPdY81FlwVTIDPDDYX//m4Avxp3e8fn9Vjdt3VE504A/drbilLNisSRK3+tBPq8hSivR1Xy5JA
Gq9ZPZCGRflwrHMQ0r7B0Sw+YtpHc/8q3M3dhI+dhsQI7Byqlt/JcC1PyuQ7K6bV6kk2/hDNtcgz
izRE1/t3Z4nO4dGqmg2Bzcvpk4LpV+sO18grRwAzkpuu3rihnyc5wOZ6FQ58YQWgKc1CCNswRfJP
UMoZADL48bpyXuHVZ6uOmLm/IaDpVpmWZFHWY+SwhBbYwhZABDJg6XXHd/shw/suyqkKnHcQ1xj+
D/zGP3iFVu+o8LT46ZEjh0TfT7cdUK9IBwD3rzwZb5OwbTBTQJcRlYSRIL5iz+IsJO43UTUHMAfd
HVtQ84URBA0EiCj4HQiyPt+M1sXsdrcIxGQy/xh95E2hslQ5RU+vOUpw80XsLS1N3N28UY0pI8ux
d1xCfZZ0iHMcMBDY7OQ62u4Y9OpP4saBuKAwnMQaGqougPtcGAj0IJ6Rp5+U/d3OTKClfFfEGvP6
5DU+kblElrkrky6MfgxVivBZVgtI6cv2O6WXOhFGIopP45uH/She7XrrlKKiDe6/i5OisgjAhEus
TTticuqJFpFpNqF2yH/v+9YAPpnDqQW8FdEq2fHlv4DyicrOeQZ/aAgpqQGX4bHLsEwFCvlogFdT
/WeO8Lyh/YqHc95FIEiQL7zz1OmRvLOsQlYSoOyGwP1xIbuLDYO6SYszW1tCNQNGkXKBHtpuD4BK
fDIwCLNsBeRF4UoDqvRmCxnsf0t6uChCZsghfaj8OtRT6MePV8fNvCMAaMHnDTVy7Fu/DrZDs4ii
5QXFQyAw1NyBQ7hP8oDkY5En/tg8wejqQ7f+hm0i7AI2WQKzegJ5QsiLfmjFTdM3OUpdutjwJhr6
pFpKE4XCxPeKXozuOITcD6WYbC35+EEzXoVwFyb6FwKleHQtnCJ0Zd9JEGPyIfRyjz/DAu+hM0uo
tkbRKBqE/RlD1n1DpKIJFU4ssAXCtKydnodzVn26MuJynNlfi8eFwAGU5ADyXNaMRvIiP1/Ot4vV
Y9469+cMkUMgf834gQ6B6N1p/rNYgnHJ5D72Ga7crTD6cyWRI3jxAcaBsO9Clid8+ajL7BzBsgsc
3R1y0pfleWZXS7D5JUGg9sfXHIZrg3hzGLEjEvjbob/NGxd0VZp2/JP0QVNQRq+dbPJE44Ule+UJ
sYUb1v8t1b/ffySd2ZKqyBaGn4gIBBG4ZR4Ucda6IZxBRRxAkafvL3fHiY44vXtXlcWQmesfR98F
zwEI3nPAvhQV8PfyrphUCxNadMxrfRZrU7sT/5pb2k60A1w5Ii0oVSlRHzJFgzbMBG0BCoJfpQYO
NrGOEB6jILLKR3R11jfaJLt1tcxD4Z6h1Is8RZXOyedq4NbrbvydiCjXH8bvzKXSwlne/B/Euu4o
I4Xj1JUMMfWfE57bNRey7SuUsjJ5Il+ZDXysfCPF/bpCxdi363FLmOmu38fHHlx49GVOLd1EEGhs
pGbugc2UMCOraqLX1g5KBbE3F4eSEQ+tzHP7Jm5L9YTTRkFoJdsAOQNSCXSyYc5XF9BoRtmurxwb
JOwwQVhY3qSzWczaRPV4H+Tq5CGxyQyWFfjAmKRI0vBbn51x0dIfxWxgf72CnQJFcEXkupMFU3B8
fI4zckbDPj7EkOwx7zj+EgzA47V9HTL/d7omfSpcbJD1sO/kywKCA9BAEl5Gv1kgsI4fgXLQpoao
CgSI+sTgTZxyhoiT3OcxC4sRjACv/AtOpoSVUDZZ+B5RTBt0UGY8boJ5mwHWJ/lygOPSp0RNi85z
dTJw/sfG5VR0QPWZqV0iF4hEzROhhGaopYQaeAptAsc4HyBDYBULTkvPUb3rp2Bk3g2qiN8X9MnO
Dm/dhYX1VX+jExVObBaYMCQxvduYNeF8kasp/oAWAN7jbkjBBYc4rw+cbCacKOf9mToy5meiFtuJ
ctDR0tPnC6CGjT3ooWA2I/qbx79UHX1TsA4o64ebJ2/nstIS2D7dfTt5QqbF1fJxKTzczZOVdNQS
8rCq8KJu1E2h+agTNIrPWf5F0+lTZH6wVBALStsu87PAw38z2XkPEYf9rwqjR815rc4TZLMeay/o
se5pyYt9kpnX22EjO8kTyi1B23mt4CltTm08nl41ujnK9hmZGGoBeQl/4rw/gS6Jbz2gn25ChRhi
FUaIb0xMbiBYXAAgMGGfY3BoLFnQyeF5gSgrTrJ/7Qjm4Ubr01/KyVsopO4uszywnwPPfDk1a1DB
o1AVAu9wvION8bOQd8fTsHBwitS9MdkdJ1rtPcZbfky7uroamR7owLBKAur6Jfg4x1Gk+CAUpscJ
6jopo2bES/VLMI6/EIuKY4ICg0Xv/ArsSE557ox5f06vbc3g1I30e3Ix7KyxKuyB7MrLlnq/pAdI
qt6cO5pJRO0jY4ilD28noBhZQkbKPMvJbZR7FdYIpD8hWe+ok8ZFwpGP7f2cKKcnnkzaJV20ZPgN
7uEXYGn9vnMEJJzBHcw/kQIiCMnG+3E/AaWSgc8Hhlkntx9gm7he1VeJ51TIDlY804fJmTSFL4+l
P07pDcg3u4zIclHIe3RJbxmZAl3YXjA5JMAjGYTU5EYeyNkyUa3Rv6Etv2NzQPSGKI37hT/Y05Fa
sXq3RL4Rc7JQ3nbC4/gGb9tAEbAUr+jE5lDuQiITrZyv7jv+EXef7KQn22nU+d0UK8eC9VuYGos/
dSe6gXescf1LXIzI+sodTmzET73mjyF4fvDOo4oPSrKLjxPUzcec4JB0duLg+KSf5fi2DV8V5Zr9
qz/ATbS7RrdxHZe4kfqp0YcqzR2NLx9p5BoAxqLct43G+R5NUxSIMqxTkPzZcaufR96GUS+RoRY5
1rrwjisRBfUJOJz007dHlHXAAcrpDxl5oObju7+ljcXZIpmlAUBh/VqYSHRw+KNlSZmG0dQQR6nE
8DpXgzJIi8SABcC0yOC8R1QxUR6I0v9GpOOAAxC/q2T//xeJH4EV0rF/IsiJzz0RiF2ikOP3jMkS
AQx0XwTIcsuqw8Bblf7zSD1oajCYCpqRmlab09WjHWJSvS661XukcCRh7sVjWVGx21KRA0qInAR+
ULzxBahXFSAXp80o+fHbXl9CeNg4FpSzeyYMAqQHQ5dv0tJs2gMw+Rb90iJP8pL1XR3VUdV3waw4
u/pQapx2WjRoXuao2DzZBjTmqAfoK80eMwYR0xE72+LmUKGZcqJPEJ2mD2+MZALJMuOIXw77Yw4N
bhvz5g5g1f0ipAQzDDVWYw5/xA8ZIcAzVELUDFMym1ZEmkYI6BKdpNCKya03vawa8ofA13iyz6AZ
S1gAn4kFbdWS/FuvdJo5rhp1K8/JLxDZ9WFp+HdS62d4zcOSo+tzlG0+q5uKlXVHPjHW1xxa+Q0f
BcFvwVviPRgzFCko05HQ/L3+PVLKl0SNNlTjgoiaY0mBUcGCG3IgXJGKscs/HmKQPqWAr5jqAr6c
B5vOI4p9cXUPdQpx+NYm8VlPwVDHjJuc6/lNeZ3W3xczgqWT6lG699I9vxCHRV/O5Rsl5b3qOO+r
gcEHPPJ92SmxTlPJK4zO/KGaOdzx8x9/Xq+kH4Oso08xAKZKCrLKwmG/SNqXnK30V2KwIntlhuyQ
4w6hpx6hdKSPl84P64+IekGmOzYRCag+ZHZYscrxUVH5jU03S88Lzf2mnPTHt23tZoTt3oL3bNsX
sEJKGBUmVvs1YJNoSUWYPgPIZiF4uzoblB5jDbyGQwosN9GatwnbUoSC0BqQT8PFGtUfXAQ/gRkD
jc8yW0TZtE5v/kNI1OGg7ke9/WX481EA7voIbQxXqtGZXv6Uf4HzpeIaIoYMkV5wX5jpm/au70Sb
6eOXYnVr+VRM/0m/mX1JMgOxo5Fe+M03MnsEqYOf9QDHwJv1LxLBnFqaJRywMrK57RYijxK9jb6s
t9ePPSB4b9/hVpwbxECbeNe4WJ4UZTHtbkeqQZEcsqktqGJDCPfk3vFwAfyzp0KsnoPzb0iUw6+K
3lDWu04T4fr6hvKx8wyijJaDWcnh1lGXYIjoXE2H6FDtQG753zP+UgxRjSVHP6jzH0ixUyybCGAU
578+JyThSpIeRTBROzZcBHYD+0J2bzfTDlIs2NQN6xYlw5xyMJBaCyDad/pBqtw48NSONCd6jQeU
j8Pnt5FQmqmQNALuqhdH3Dhi7g1WFlbfWIqLl8WHY3UzU/6kudiknqA1NESeA0wxjMAIS4cI+5SG
t1G5u/uHPopGDrUXF8SX04TpQLF/IQA6Z8CaCJfNyIykMWPSpPjkNiJLwTzkfUxPekqNBNERalQn
bB8/8CwqSRY5XBxm5PaLOribCVvNAFPCY4jbjycI0dPEEJjopNlxS7i6EjafHVc/SyRxtpI8XIyA
mSRKwc/Ax0iHAn9bR+wWcf4yqecyaynsPm4glKNo5gCJEeBxHUDO8WFlruS8Z2+ot121qUKdlaiY
QW26JcQjl1j+6224qHMDm1g/Vo+Ls4003IM8gd1pYJ4QeS1IHUrByIlBsfKVtGDQlfclJ6STEP3e
gsuEug2OTZy9Z824FBp/ijf59Gc6aFRX9/cm6J874Ghmp9i7FyqTEAYY4lPYA5FAItYY3dlR8EmH
FZbnq8sQ/yQLi+VWm8qzT0Qd1LCaC77lhrWsJh+AIaA2cFaqS+2koAmGpGfZZ7thf2IhW6OpQvJ4
OcljKJv+/jqEyVkpm7pi7bkunthKBwRwZQLmDIVLgZcDJx+dg6w8yhSl+Jno2JxFwC8YKNFgFEzZ
2cFMLt7D+x3lhbEFGrOzQBs9Al2Haa1Li7N0vULRzNqpozgnt33GFvCaKsMH/S+S00+QWZMsUi+/
HrT6x70F8Dc4NL7ILZ2fLw2zJKIXS0MqokVahC5zfuZ8801I8ItEDjnZHOxnL4pdcSS+Tj9TcNFD
2HHzDw4ZrIVGBsKGiTr4u3koUYc5qqOfC03RMXRCEL94jdDrRl8Wab+Ou0QhBPUTDWbS6DqnWoho
s7NGTJG4FrSz0PlwDYuwSKVRBToNvOcyKC3ae/DbdImqA0YDedwrp5uWazktRn3WvJVy6GCIgC9+
m4HYH87IhzjhD0Ld3Q+ceyzyL9mcdJYOgcNwFDfdH0eJ7/E3sBWEgwGbN+m0FLyEHMImd2I5bull
3WDBJFKP3YlMFPAEFkO67vucnjkXIhVjA99/OMxvOW6t1UlqoK0NjbADvbQHS/Q4tmkXFgbjKaft
EpKi9eF42wmqqIRsC2gx4iQvaUU+Ar49Jxuyc1lzlV0nrOMCrpvIvmGr0ofnAKj8sOhQi3DDNyNT
9IHNYi/tB+SD8gMIKEXSqIiYanwh5qwjWmXS7YmQbwnYe1ItIba294l9NcUzRWptH4HIZT7wBdYk
PNE6k2Iw+GH15wAAe0+5l3cWYcjYxxRCmhUCB1Vb21PQhAClsChhl4BzhvdU9x4zoc2rGUbOpJm+
QjP+Eq4soIize/VJ5J3jz0OlIYd9GoKHmhKaLa3D4FfmIgteHCfdajRl4tncVx1nm1clBlzQDs5F
bOVMGjfJLhtHmoKUg5dGnxixN4ad15C8eYU3hWQv70kEN2ZBdqMDYL4q3pH7KmPPREqJj3dWLNQk
O6AoBDK2EW1QVNS3Qmn/YaA9/90/3pkSFnqE+gJJuYJaf4atR/D0mEtN4ERAWDFfasxa5LAYBcGd
ZJunIgubowQ3z2KgzNF0IbUhUU5gOmZSUOEk5qfXSkfl93ZQ9omVUOTf+YxN+VglGzmLaKEMO5yd
ufeK6wg+Jz1HFaCJ6dYRyuEjnXUEvfHWWIwzl9iMNNzML3v42/d7QltnI7KA4AAfIboFXeG0JaKV
sRYxIMUdnhp3qwdkKrstym2FJwaBg4ZNVErk2umLbl6V53PBb57PDMRL9uef7u6LARajoATsZg94
xdC68XKmtwQ5Alz3zYEqUdK6h27tAbjFwP9xoE5+6WtHIxUn66GogBgELccZy+cgDuYcNVOykUnU
JpYawfFc1B5BkgcQlDgokMjyf1S0vG3AeS3c11ExJFBl89iZHFbvAZJDRyy5trCcMRryQgNHfh1l
DsfTArSKo+u4JYaNsJ5lkWT+I8Vbc2xjEhxW1fqKaYx1e2fAFacNvxnj4U6k4LbTbNifq39Cm+Rw
/Y8XxMxBsyex4kxqBEP/jS4axKI2jZgpx3dYG0wPicQGQebJR8iVR2REMJhKy/qBgsVGIfldczux
8vlnm/4ZawPWEpTool4uy0bj+HeQMBZvUkWhfr3Wujtzgp3ST8TADfb8L8EaVQp9nTG0B/PBl0cX
s6n9XksT1mQaDSSkD8JWsdVoToFioqWDDS5DxdlNQI1Q+ET1EsMRT5tTTfiM49I1InVIIG/czoma
A//Sb+6vEdEQg5f73MPcnUf9DY9E5tSxEgrniei2azhIeavGYEC6St4jeKJDQVmUozC5bJFlqcAh
KVNDN9n3D8bht3mxrXCW2nw3yqxavzfIyREaD4ZKmzwC4wACHcmqbaKkITuVLVM4vlBCyqw8pb3j
osLM0DNbRnBPrAr9Gb+nbr+x/P+Dyl9xNhRRAcPBYYCqme335WYOUnYtaTbqiPgHJyfWpw86CkI+
fkJg6dP/n+wrZtAOTVPnc4kuJ3Fe/Q6RJoAwTwTO8COIiBtPn0U3r/g+hvMbd3425ONnHtrSByhQ
HRC8Fb1i5NXa9IhMnwmuA2Dgqdkg3kWPzYTnM/43uCR4sfuO/ocSda6/mNqEykel2QFngnVffWzY
Fko7SCXhqKSKjyAKE8RbxkYjM2ewe1UjnQCUCo83qf52HxTMlcdfJuMhIxZiZvICEK+9loB+5ohf
jDEObbCApn5OkWrRY6lPiuFliXGEJdXugscYKkDYNWG/2ORzp+/IPAX+I9YAT6jMJCzz4nJDYKRK
XxePyCBEDjbmRpfkbXM0DsiG9vWVAJhxXEeyD1TDFFyvci9fQ2k4Lwlcg78SNxwpSPoPebbcHrA5
jvZQ27drBPWs6KUPs8VsNm2nnS/vizkYHmqe63DAxxKxiiKKWeBewC9PWN2b+xGS/JYq3TUyB5pA
iq3+dK4neCQFdoFYKJSanAgY75gxidAiI0TDA429sjxRMsDBLVVnxJr8ABawpQCEMuQrSEf69jkC
x216XqY6DMDfDaucDIn5gE5l60blRd3EQTguOGEwGe8Aqq7gyXRXT/kSPn9I4cxtxR/0qSNY8c0E
lIWwlD2LgISH+4q7xstAZMmN6kg3IBf6ZhuLHu8XwOSwxRCJwfkaVSMWdXbB4gjv7z0dCaSgjvsU
V53ne26L3+5YFwk/WKjTEjkSJM2bPejNCPbH0ZDlWwBkbOV3mxdydkc6sJemrPLtioEY5SywoWEM
EfbVCOsMtyIneVJN8IGjzGs4EgZFUHNNeI825vqNyiClSdzH1PYvKav0EZRbHLTGVxslcoDjAQk7
XeaOHv084u7BtEsoCeOk00EnPnovaXkEB8iVy6+lY3aBXEM/BvD1L/mmIywARq2YSPDMvKxu39p0
dmOCIvNMyVYIuKWSS4k0i6NTbpU2bmBrkXzYlh+rPWz+cRDLQxHxyKbLUv0Oh08H18jHFZrUnbnB
y7V1Tc3SYX5l/703/1CeZpwtP+QPM9rzYhOdvm7YqJV5j1WB8YQ9D4TdmIEBuGhYEjUVbEc3fiE7
o2YQZfOi5jdH0iqpXmtv7vaC3Ga4b9yHpVPMAdmhrURayWWJ9Zh71zvRpCpCP3DV0X7iEfaZlgdw
myRDKpLNzkRHPwGyFaccAwojxGgjaYKQRlSyoHFB90kl5mPfWAtAnwfCu/oEO8AAiZhLs4f/w3jb
K00T2vGH01fdyLUFls0qKZEiBXzEuEhNE472itZvEWF7EvnOGgwWCmZOlqzcKql4ouVJmnxOLKyI
CZGTLBZgUrQy+ALjuEKm8QTQoiwySJ20dYvD9UDRlVvQkyR5uQ+8waXJT2oiHzh/+3taFGh/0XzC
XX6i2O5KbsfLk0luuoewJP7D/qChRZ6NTAqagkEDc9EERUP6DC5D+HYRHAZPiwFxwPyLPwmnNLUL
eHLG8pRpZ/ZYkH0qFP0oYD7uPdBgZXFGcx8hdbD5MFUoMRjDGKmu+1zDK4Qv63Qhkw0HLHpfGdE2
OcIE+mKLcYs5UTqsyxTn2bMcuywCmEmXVJwVcLh6NeUcWghhx3fFUrrAucl9ACdgJAU+x0TRsKhS
QyuT3F+w3auTH89UNcbGHf72Ev3YogKrcPBRzr+TpShQkelCJGMtJyBBIgea0JqNcKxCjoAWcj+g
yf0Tt0J0BQEAIEX6xTICoMLO5l0CvQRaVTnknx5I+d13PPqI8EBM5k2U3chTwXjtgg7etr/19jRw
+wmPMWqlxzW8bz+nLapv6uiQqDvCkwOP2WwaLJygGH46dVPOsJ5Bhy4yORI8bojhEMLgm+57F/RZ
08uUziL7vCJjkaanxpphBwwZ3EMRFFumz83FbUi4QHRp8OAPXH24PackYEePqQEudrPhECmDwzY8
AEuRUKSS3E/RReUGs859Lc2IH4/qgMADDF2f+GNNhTxJmph03UNrRGZKnwpO7Z8VRWD7mK8BrZ2B
/3Xj5/IyJz/7IgwsfGvitNwlcBAJA3iyqCJDtbDKAxFL3FoEQ7wst5mTJvNPVVgS9/gZ/uwDeRlQ
piQgHzQyPxQbQ7ozG2C7lMk3JzsgfLsH7oaPVcSXeqQt9SOC534nuOoFSRCAyqBEROIlQmbX8vJJ
fA1BikTksDdx+GXLem5F3YeI3KTyCYU+ATIhAIWdf+CqEB9FJJ3ZzCJQ3rc52QOomL9kmDCX5SkY
x5agxLWBaRoxAMpE+aS/HOkmumwyGlHF2NjACxKiTOEEFrba66X8chA+jjAAu18YVH1NFJTsX3e/
wExp7/O1WW9Mr0FyqukDFvzLz1oytrH9wdmgFLGXcD8n4sh665pkky9q0cw3x+s1yRb8UHsd3/ft
Bujha9nxW9h0lXccTDLO6byBD+I3m2Bio1kKpD44Fkz2xKRurwrUHuxj7MRyEljff1XMPCDYMm8B
yQajkttGRZs1kESlZnEfnclBkZ2CC89uHwQ5EmaOKay+rHeWsKZoPOBPgJLQCHhNyBjHD0+C/MWv
4tOb/mAivQCOyCji49yiiuvdWd/c108gnqpdg2eV9AkPkCNTXxq+xVbDx35g7XDRCwif8CX4LLsl
ztpJf4VClxnq7TxTYKtIIVdihQNZDgA0LwsJWfYK9nNb8uPJzxEpTE3cDwZv3q0Coz6PVPz7533n
BSVVo5sd8khi/kOJeN8jopJvws1xx2b7s84orVicgsOAzKZu0xG3gYRVKF9NYpOA/am+BSjeVZ6c
gbKrPh61r7PFN+UUeMuMUUOAO/sCegjeZbDg7XeJqOuTYuYamdsHKA+1R9tP+BMM2BUtCOZ+UAXC
EpM2RQiQksFJIDpFeRuqUd+4GEyHrhiykFHp++uHqHFGcQS/2ZK10Ig+L085iPhPjuIfJFGVfWZX
QZSJwmUO8C5tXiNuQMtCnLn3PdwN0Wm/GTFp1AcmqMo56cLhZK0HRdAVIUJ1w+IEjwHBqsjeZ+JZ
kBlG8/no6RlI8TbnDVaOhXm8cIzn1Mgk5yFzzuOX4XSEVQHVzGUeiHuEu4WZlfSBKlUI2BQLBiES
Z8wbn+V3+Jo2Y2PVwhUW3qtv9QyCFuiujnE8Hb7h5+8Sg4prCHB7/p3dSrhWxIQh9IbJCh0haQCI
9D7Ei0mTG6laHuZ2aK1s/FgilLfrSKSdMFWzT8qhIJvNieRnNcmycf/jy4Vb/2FyIusGZJ3rnfX9
G36yQEGkqqFwBVVvdrS1ogbVqGLmAQaofXr9j8VZQV4/6HRsUh1yBD/jgsBKEHmsKD8C6rmj+OZz
q89QMrEDG2tWqBGZLRcgBrDnzhMBLlnG7cn0+94rIXhtpE3YIbl03BEfjTkQ3iWgcJqWC+QKL1QR
UQUbReLLc0Uct3+xLOzl2ELAQSuiWNCc8qcV9cKoyp8UvH/gvZ4eUREAFpOKi3aZFvOGrFHCRE5I
iR9TWijYzkdszuLvooOm/godecnO18MY8wVnGP3mzTAb/+DrcPux269YVID8hFUdjnFBeBjHwt9B
nQiNwqxBKMjjZNhFyByJUsVBi9pn41/nyXeP14KWDnpWAiyFyqzU7A9HlfiybDzdRWyqSCLhUv5Q
gcmQcN+RdckZC6lO1MUoeRC5gM6sqgV61e/A1ooNfGyWliOIeuwoBoZwLHjwt78RCb0yRlusJy5Y
iBLp2CuhokQGLXRm5pw1p4VuZH/hYPVwjGO/9spuoZb2c/qa/40MqLK3eHmNCUgey361ffMAeNSv
c4KdtJzlyZuE0Mss0hFpN7AGFCi1uLeSBmmdVyDipAth/p48ow/QEU5/Nkz2kDN0/cvRGSzWQH/s
IU/iWokEQ6bzdno0yd2t11gVqArzXUC2MWVkxGoFD9zW3Twnicjn6x7zfkRQtPu0PM1a8wueCOEm
NOuzFs0e6zUrGJIymwyKms3JV2d8amqvPKJxJgrCQbov/GtQzy+HrvGvYGsJvnrlxCcrgi+AKjBe
TADt8RkxXuLNgBBFQQtsjnpSBXp6zcoJ7VKBDAQt6Dp59qZVCWqOrIkPuC1f5NcAIqO+3Q0b/+uf
mQMTzEEREDHZvLdZb6cFOdqWg445nSwylOxcQzztX//JXERj1hvbOZrWkG2a73gZk3M8eYU1YcLn
I2ATMqYD3qTXuJkgQVVrZi6rmtzIY0Z4ogUAmaDARtjGxhbEoi8wu5IhETVo38XklFRbg+X0Sic2
VCoVBg5P3pUEJpWkDhKM/nJY1PV32x60mL/AfTwavFs+FWr+/cDPek7QP5FAP30gYGsZuMA5JaHz
BY3s9zyhsHKvCLESzq0a5lTObbVltdDcXE1AhaG8qXfg4PwbA9nPXD4YLDS79N9/6JKlVY/VnfWd
lAeXhWypRzdk6XlczrsoG6OwWKB4mimkE9R29rHB7J61U7U+sQt8I0SxLmrc1vkjEC9klCa598oT
wxMARlDE5fQaDLZ3/HwY2cBnkY5wDLp53F/hqCf8XHjuWDtXjNz2mKTmOeS6NTgSEGUr8276gtqr
7Wb2EHGGlrTEuwn3nHIESJ/efaRur957xxWf88v/iY6fijReKBaYIcUml5kq5Z41PRKncaXBEluM
94KvQVEhHRl22b7lAMqK3eq5ohB7Qzgiufo9e0U01nEwpP51YPewHvz7oFR7EQuBxAZVOeRRf9zD
koqF2n8sNd1+nARZQ94TxnIz3TJvODUqdXCbRsgTyZDFUMwstdoqwZaNFHw9o5w3CyGcxrUzN11+
BazpwpNNAjEbJ+nqsTQEWATFZa5dU6tAqbxjbhK8t/wUxmX0SOPLJKLBTU1QfzjCIaA4hLelE7jQ
PKJ4wa3m960+Yc7hC2IPIIdoQaQMbQAoha90DVS5EuKJjnO/5NuRHZVeMZM5Tb+HQ7ZZ7lIq4c9f
1cEKT8Di8YfrB9krD40+Ea1HjdjbSbLiEM4ebAju1YaDrIIehib8rLQOJj1qKypXim/wmtKQzo9/
0ff15sOWfyQEM6LRZiQdNARZYP9fIRYbvK2YkTlH1vcnzcByY4EznxPsO28XY4P/tZyA8QMn4tcl
qLJ5iePlmFMllTZETH06K0erSv1rGem90RMlIJBd479wToDLsC919pmDFVQSWIbk/rArKI76WBJv
VQ0rsjcBf1lrCvRbsguEfV+JQEYRG4inn70NnJHNkiiiCzlWj0RZw3iaI2nxXmOiJQOqD7uYfKKa
ROCXC8DcMdwjF/ji6nV6OlxDeeTFvo3LyRyMZwSM4qNNyuYvNRjorqkj4eAtKSelO5ddE7wMmgYe
M80PV1eHhSDDfcgaTfdVAAPsVdEVsS/HXzyXKAL4DzNgqdHXV2PCpQ/aECXsF93L2zme/4BfeRJ+
SWc9Vvm4ROHKBkXzfJh7JLsS79wCExHkgtoVw6NjYMNFUwadIkiPyk4RhfEqn90vSDcPD0owhDsY
MhHeLdjw0CchSyJ7iUkUtbLNYZHyrSSDpzIOWTCY5Se+eoSqh9kemI6WQ5YOUAkzMfiCFMbXRhGW
aPA1aWX/EfTITz2aI2W8Z3D4M6elC3x//OzK451mQ1Apv5icI8EGE4KSXkeMKwBZFy9EbnI9Khvu
3y1mXYZsMebwAAxVNsdrOMeLASEkkCsq7u94CvvQ3oBSOFu2JLTZ9+kX1B65DU1F2uQa4j3vTpcp
atNyk5rsVC1OERI6aA3/UTOFHB/xAGR4PSlQWhUQ3O/gxTOvXPiu7385efyk3G03pxrlDJoEnSNI
1EPQ9jgi0mJ093BYs7m7+2tLTpsNY7BRfW1qEtjK4DCuvIpz9m3BUoGxlsVzcfaaeFZbgTFVN7x/
d39ThJShcXbfGPDM5ARcRrPWBVaz2eM0+0j/imsgaeS0YB9lVltTmG2IBQEroGyKas4FTlt8mddh
GVo78DDv/ffkvsxZGcVhBy7K0VnOG590l3/t1Z37nhHINkWBxRg0ZGcAZ2KJohWNWfticUSGVV48
ZpWfrigFJvL1FjTzdokFJyFeDtOPFDacZIfoR3gGHdDdCLEH1nV6LHIXs11pzdBGhcg1Joiu0oKd
YysHCedAnkWCVUG8B8NVbj3jqJqLjEiKjUake5iUlyAYjagk5Xr9rCF3nF++CYlbAQMSFijnzUHo
/8EQL86eHeoP8wiYJYAnLhbuPSPkjoTe8ZWsKHEGJKTaOdIzxDcR1qQm1H9gURcL8fUVSrcd9wFB
VPgqICq0KQhexNAafcMyPTu9DRENrH3VjjzCjiSwi2vsyv0tUDjIMORg1iQEWGFWLmducrbSq/0P
0roqzvk61LuQ43UbnUMB7ElW/nDFMQU6SwF455BT+v30erwX3vl4HWFpgZHYKIc3h18JDJpr57xr
p2bKRIn2Ha5A9jeYV/yCwlEgfbaQg+k2RQxFeF+pugeoW3rsndQQYfT5689FaJVhsTUBYDaxPZS2
TIBU9to0wVnaXGg2CqRmFSg45WUBpw/oNy15AO7B2RHezJPgSwjvlD3bJZF9myzYmKo1E84f8pN0
VHmSe8yo02tdygSjarz1c4e7aG2wMYMmXdi29/dZPoOfcWo3PIN/X8CsIY/jDyqOz46u9VibDoAS
2j9EUOYSWEF0rLMC74REBIba3a62Ymj5G6w2OMJGnL96ilu2tjySB3Y4zu2vXwYYlThIOuTkoyFk
24ovwR288ukhwiAux3pSrpYRUq0MJZ//xJvLChUhorco10TiAaa1YoHzC07RYm3l7A5Y/qRegi2I
Srzty53xKHwtV19wpaERI4JNhvqhsSebO+8l1Bl/UXQviArAodir84C6bOEqb5F43UeLVZ3cRGip
C7y6xsTZcw3gvzWYnavNZywDqK88ql14crNDaycPe4EojHRoHR/2KirDf2hYnDQemOqLSvbdhXSc
f9A4bToAb7pjBpcRO3cCHLiLaLFwsbI94ntAFBtr2HunHh7AsVh0uDRUwxHv7LaovRneetGGEj8x
NJ+ezv7BmMX7CosLUdl4tFshJ5XSy2TLKQQKgdd5OLsfZz07QiW8EhBWYuS8nNHZUQ8Xoq1vozuq
enNCLRS2HtALLIg/7+00jHpCwYG4kd/LzvgafYRoqI5XIjIGjN898dqBpQp0gngYI6mwOpuBMs1F
sGSymHByc5B+UX+XvofiSCyIij1PP6erQfhZkdqDSvzIG8T2cTty1wgduTooPblePNUJghhg+/zh
8UBJYBabq7//QNt0Vto4t0SKPr5Yg4AKsJzcXRZMm8PgHJOQ/2AdZ5HAbRiwDHbHIbpPOE1vyh5F
jQhzGtZlAfnR9Sm5e9Y+KmmRylx9qrMFJ5x8dzyFFvAnq73qP//llq1lMeVAnsasc8jBrAgNWZTe
4xURcBFCNLZ50O9Egh3tmHzr+EOsouw8579URw2hQSterC3evQ2sucfYzVSde0dE8bW1UuAYtqym
LBHbl7Xv8UNkHnAU08GVDyB2/SMNaXySzmIf3XP9uMe8DWCjBOYEGStyZ29su//gQdHsVMOpMEIF
LEhEH5Ei7zq0B/CWVYyTq70iakdk82Gk4TqCUFtT/lpni/fwGqa7dvYgj4mMJP79YbsoKxEygylb
6ZONat+zh8cSc+qZMKUCd+1RjRSi2hOinV0i0315/loQUcnblobTIzJwDPwq22aPde7HB0SwwFwR
PxBYMyMgG0dYsDuzEFnJqRpjf7VSw5py2OHVVrwa/vu96XwXuP+NqmuDoxRl1IaBPv7t+vGHXHYi
221CFj4jzmbICxWwL47W9nf4nZvLPPoGoif6ccbNUS5JwKas619BIQknoPC4zLhmnynUs2WsPgs0
frGBi4ixGx+CI8TgpnOCaU1JkWc6WJG25ootKBce5YiS6v070llHeBA9XCq88odied2+n7bo2EKs
irGY1kIQ/O4EGon5vlrlUdIlqHHAhYg9BF0DK+fJPN0TJC6uWHGecNS/5VuiwwVVHFqengPehPOG
T/UAeXENoMfbkY4CDhImIhLAZEilf+UKZmimv50IkkelqYUPh4oRonqhkj2Qh59I+yZVkgpHxe/N
DHtAfxTKc1cPeZ9HmVu59ebsIZnuqC0ZF+mXO0SWDan3eBr+9YCSYQgdQcYS3IWeIqf0+5iuWXOY
0kLCL4a/+cXtMGXzifq+01HFGjyXiLDCN+rEnI1DtaWNHCOV/+uv3kMNwzJySYpAyeokDJ+ZmDQX
hYdWctjz0CZfBvYSE0XPGZAI9mTyL4LBsgjIco7OS4RhcGN7NMyQpBS63aiVzBesIBA1N3vW0aU7
f5JgUHMe4zLzkSa3oKWqK+Pnyiu2hBEhsLY0y+2/QWSOaQHyXw553qOGm4IWN8ji96xP2Ad/q/ac
UeYDEZG2CMCBP/JHl8k9pHCRe8V8ZFNR2lLakaNEJV5/3+1748Hog+ccZvF7+DByDVwKN08iOpkz
G5eVhPi0WZ6n9f8125FICCB3w2Yec2kP+THIWxNGHquYNtvnkiqhK0Ii4cakDimRJ7pFYIwvZOX0
wC0N9KlY4FDFoeajMzmi3wlh133+YoCGn6jntJeNKSSgVvg7J1/9+C8T5GYvoZz5RxR/wO2BzOSH
diiNAchiNUbHBGhNmNbHWVJgOAVw9Sj24H8c8P0ff/8+7wFJTRn8EJdyIbY8/9HgBBszq2lKK2K0
NKSbNrNTXExb7zM3ItmllR3a/3AS7eM0fPIrd96dqGmMsA7mWPfMVwGiuudttRSwGdLE5WM40Lwq
aaY1hhSACkwdeDyDnw0NhWQPdZx1kAlxuPi9UIjH6xSlHj4iqk6WxDkET5B2/7U2RvfwTFQ91j3y
RTrRQ8t11ok7fGzOsbKgiQ2yigKsyQfKTo6W32DJIEGAOBFlOLtIQhR+6MyH/wDspsiJSf28Y8NW
D4IHbQ4VSdj7s7NU/APyehvBUCACvTTIOqDl7faAQdT5shD32NrvYLo5suy3y2+8MfyBL+ydDcKX
waQHFtmRYL7OTqWo+/Gy7XV34WX5kH/E2VgUt1N/mweXmEZDDsIE1XqkrFKZotMyKtTc1bRzlofD
1+VGYSQxoJEJJ8SboROV3xdtO3QB8qacFL+ja8/V1zkCGb/Y1nvlX7h3xjuh+Pe9Ob/qhH2UKxAK
cAOZg5z6H0dntqwoukThJzJCEARvmUVRnHXfEI6gOCCIqE9fX1b0iXP6dFfVVviHzJVr4GBbMH6Z
tcPc4njl7JpggUuPAala+G2w4waNtcSYqI+Y2TwREuSKKtRwj9R00CbvQzHiaciV0gJceZknpD3L
xJVecjzrZQvOg30wLNJB+cMBBDWWhhiGnxB3WNuM4p+xKzNWKejWWUxaqH0gWzvcoSYb8pQxsin3
coI1/H9+LW4K8+4CfIO2KHVgesF6UiAPesKj95KFDtI8z3ft0YTMvTPlEQpoRn0giUGu2JVhYcrW
GzJrqQfNLmX+8L3iT7PUncNgQJQwBrhkAzDqNW0FKxMeVj3A6OwefWA4guqsnjuywZGqE2GyurF9
/S+DyTtrBfuzGfm/JtL4fkmc8Df8Js6FFgkyXc9rQRLQRucC5g5rvn/uRu229aqdOyUTLfqjbyou
Pyd99B+qm148KIhYG72+IeEGWiUmP8nPKXNHVz1GKbexAjJXeB2YFjQbXNRvYsocanwzJ+rJbc97
qDHbbocKCVUXWAAczMcbpb39JhuYsRtnMfxdjoH9GcUIUuCPdfvDspQK5Yc8CatMpGlboXxkVJg4
7HjZnYXfEfPoEmuI3lQq6CctGD0gBOuoi8NwBVIGi0QsSU6JV2/+07whv8ywkrBJyQoKiBh7GH4Q
DJncyl8YafCOJgL7cfPjEPS1gFxb7ios6OufrqwsiipCGnj3KI6c7GnBn2nBTaeis14U0B37hKaa
m4aV9nP+GKvOOlyz2SQdM2TpE9disda4AIjEgMGCkV9NAF9NOnB3asQ1lwOMOfdOmSMaih5JNRMF
WGJe4LGxUOLHTpdl5hLyBEUZczZHTqcEUfEPdJlbHSAAFRVxk3BQD7SzBSP3bpD03At9DimWjKSp
r77ivfNDXxBdkgA3mB/m2P//Y7yiGkSsz+ljnJ13ElxemwcitdeyMmZn8MrN/eWU3eGFMQ8BQtBN
NEdBEoYsa0PicdO2LkgkaKy1fkeiTTKOMw2G56dfdt0u+X3uFbq7uUleDngaWSzMnlDPHlOW+WtS
TJth5/SMQQxxb3+OCwzpAfJS5r/qsBx9VYdLWMfE5qTth5Tc33nVV5AqZMgqmMmKIIgnz2i4mgmH
JMeXygih9Ynjpu5n+LnfqCvYAkNmKlya9Ywry6Uc88int2in7lzVEOCZ6/OQuTq0oMolQhdvSyrN
zrY65AQR8cH8kpqOlyyxX/TufE6gXutAWXPvF7DvrMnDAW0hPgHIdH3B/BsJBCpjWstiD3OIgXrI
7I3jn4mr2bMP5K2QYLsS3OPpUVLsbuNvZZ8vnjoYAhRQBFFY003Nfy4uCRplaxHe4iy4VbQybedz
fB+3OGdCS/NTFn4zU2AOuZDo/grnhCcsjKol5joUhugOLLTsJ+IeSaj4cgPDe3qiVYeG89fAXbmL
7hCpGQIqlVenup3AAC5x1hSEzST1Wvh9vyYlHllC6RJ6AMgM/02lR+vUXqueAs0hA5vEtVRlIgwG
vsEhw62D9vSx68k+FmbYx/5Mr+z2lF0MJYLAp7bD14o48BorWeOsIX63KScCv1yiiVGQ4HJHdcPD
424JP/t8eyHA4SKcn3ItiN/rJGAxBRI1/WUCuMOMnVjP+OPJlyFt9D6cyJ3Vk+xrR1t+fzZGKwYv
vDV7cYvWALuXeb5sh3KdG1hh5Ds9bna3uHMiTcoj6N2ZACjCIC8WBhMFkrvKCMvNfI89WoS/DC++
58ywlRrRuToHNQxmTM+1tdzZLccUuRRd7aB2KTrtA257y/PhPWU0S+1rf3yTfEOERmEPOP33x+SX
059LQgYr7z8lbCUu4Kh9Y2CwQlbDox69BzHgLscp4p4sYJXRIPHzVSPAqwhntISVFe9V/Ix7k6kx
mJPNN003r2l72OF+B5IBJGEtwlPBdMsiuQEdVyLEuTN6Ylx9g2dfdRROcOZYmIIw7mhbq2IwvO0f
XhZ2KfAM60q/Q19aAGTqUo6Ke9P2gmaMYHKnxG2itqSCymJxvIJx4xExOoXrjPWhsqJcZp1C0yFy
CTnHNMWPjxinj6fhz0KLK+q/19oJXL4Jvt0PBSIeUmFoSx0E50NhgCQ2YQmtDaImoiSn9aqIaJ4M
Kj+KAVZ2Scl7OiA2YFrOGYEOrNPHRgMU2MP4iVwgYsIAV5WJEAfoGPD9v+EiJdjR+e/FlQDMgyaP
OdNaXaNrRLdz8TFDHxBOCYSg/WcT8ITgc9KTAxTjIvX8+siS34K/CyYpbMQb21ejnQ4pdUJDFrf4
pdYwFcv/Zz3aB+fpFpTXY6isnTHlDvLl0aGGKstsmTGARywhQwHgQZ4n5oRBvctxJBq0J/Rl3pJY
RSBQIdiAdNN+incXdY9bDPU1rUYmZPctUiSUYGPs4YPvDOWcdxCySxvajuGUKNjkkt0K9wVp3+gy
NBc0GCFtjbMtsN/zU+L5iKtfkC/xsL+cQu/p3epEb4CrFj1zbwJMAFWWhwbWUDHaEu8mgGohm+PA
iagB6y2WUDq+EHufhRRbJwbuk9I5fR3ldJ7T+DF8w8kflRrtp4VqN0U2/AO7aw+gwbgYvJlRpyfi
+N4Yh6iD9BoHKFX3PrKaHKh3ifMFsCSAKD4psMIuKNixnOtOK4qu3XnGi8KnkQyqw39bFPjikEgd
3LJAZ5l52l1sekYmE1cqQkzAAWFhHcnjqMPzskuwYU0oN5G63gk6155zC9GVgrAc7PyMUu6BGUv5
IKmqXg5wxOMyswACHWWm+UVfSG8swwXuvbw/kc5SlqWza0TmNeU750C/WEGc9jRPG25UdMra+ude
6eY7jXUiCgm9eOrhdkQFTji13HjIn/3WvoEE/fGkIEZYPMDp3AHxrledjTai0BvCo8unbxjktFS+
waCZEyj+0ugjyey4T8zu0ai/setvX4ikKI+vBWLRPpmybJNkCg8Wgq3w2gG1UDMS8kXa8qL00/1l
klEFWOrq6j5jZZGsWl2IL5i5hNibE+cyZgGA3+kEEkjS3hmMwjljGg+8civEuXdzdhpuWZPDFA3u
xJhjMrSqd7gSD36AjPRAdglal+yZgEM+suvCyRiSH5FpfimTJlzz1EBfv8v7DtNVQ1tmEMSQkXjC
1UyX89tzR/hQrFx0g36xaHlq9CTRB9OlegznrEUhCmFpIpcPKY2k3gN0d2Rj4qqdDtNICCqHDxAi
q1AgFn4Rz/YbnMdY9bGvRoki3kywYbrOeUHUhKcMM5iriImAPnr+6odVQcpE8EyliREi8iS4JuF7
F8OsUQPGIrDkkTuGpSuXN6YKxK235vWOPoTqVJgE2MIxEQT3tFpWs/z0MXaCIoP39KgWbaBBGfrC
CATTdFiAKefA08s9VKGYOnExY5sE6kB92OvD6VKhdqAjjkEfCS+jhSACje1CAB+OCG4nEzHI5YR2
otvHaKWEDNKjag2Z4+dhzvhF9XzJAP0FR9P6ADmuHvZndnyJdpQsDE5YsFjSIBLSGMQI0gTkwcTQ
akOCgovQgnee+28w6GJKyU5/tidQhD2R4rNJd5Cv4Tz83d1e+B2anhpAdYVuZF8JCfqMrqNseya9
iBRhKz1y8IK5G1TK3oNjr9kTgCEPi8lFd6jNmpRxG/8YapTTc28Lw1UpAy+jj9sAP74mucONjT1l
HuP7eWa0UXDq8tob1AI9dzXsEvNjwizQlxpSoXLEvMqjJcJb+OmhIgvpYmSoSL7j1dem3IA4i08o
LilStwtmAW6PrwmoCl8fRdZeuAQSeKIFuBaUg2xUMtRYQ8PSw/tUYt5IgsETIlYBH1H7Dp+Hq1tE
TNOhBrIn7fATbhgMM0AKvvP2gKJDZWRNXiAW2lOaUuD4LhxZznibo6LDnGsuQ4i3g0kXmmvvhwpE
tWtbF4F3wxWhjUz31MC7vQ206HnSJg25XUzYEVYC7awll4BQ57AkuLwV6OOGGeNbkqkLmkW4wxeg
cFL6ADnV6Sd+YajmpKsW7Y7UMQhn8QN4Eo3YbK/sdSaVbeCA8+nlcSQ2Q6q6IZz6HaArlboc7Ggc
3RZGLXTA8OWZ6Vs4BHGBd+KKbL7zEpU52bRzfL0QqFEiLVIIGwiIXIXvljSwmIQNRJEyI8p5XgOQ
NHiUFqiXP/OawsaHFR4r+P5ncY5BvcV0jH5iWE8aPK/+6GBXqgvFV2gywPvAAuBjt5GOj0+1wIDo
PuPmxSwZ3LO7SLclo+Qnzuvqrue8EHIRk1usObh2vbi9u0bPoBWclykMWyBRGC2Apb1BDlsfOoVh
mQ8X39274d4B3hQXT/IKSBE4hNOXKTt6a6TVqwREeW4wboEXJQF/l8V6LHIq3oG5+VnK6q/aGTju
s3m/AaxwsHheLZ+ERw3HG4uE+7SThvjRQxR+tKegAbT5aUFWrJWWYZvN+/eYce6+j+URD9/FDUKB
4qJnv1Huq155FJE1Y08Sf7ZfHtiEYDEuObgUkBX9J60U/tvMlt4bAxcFjGGV6HwnS4zyver3eJS8
RO6jbSq2Mmfa3pGJ7BX2I+SPbJTOH3NNtTon1fksbrxQh92r0/30JneAbMTdjhAjcRKZQ1oF7H+P
GrqYbQpNZUBTlx9gk8IXJdwxsXs8efHinXR39RjXEyVCJD5+Ea6ON3qcJ1a6aUHF5HOU+NAtsdrt
dxbaAJ2+FpjiW2ArTEA9fmDVL6dl1+lAmcDgbapTSsyxCIaeE+Noy0gdKnMrDG8b4HuX3YdQHJHB
+1j4JO28Fzi1QJo56jS3kxvkgNbpOm3GGoHo49f0lIXvCGh+Cv2TKh0TYwXHs9Jl9FteIU41Trox
MRKuoW7XYdmxTZ4vFWpApkJocuawSiAWpLPW/B4hXag4WCMo+jWSf1yaJ02Alsb9nLKRBAXKDICJ
N1ebTCvhGI9b44f7IcVd4STIBWZ8OdGVVqbN9hxfIrQYiKCGP1AGPkNcxRojuQtf2GoTH/kctLlY
cHYVKlqrLwlm17C9+jIFcy4BJvUQH/AvAkkGhaM5/gaYUPCYOdhYnDkuHGeHm6c7+h+uCWXv5VRd
573pHd4ACBTnowTfkcMt/kAEq+FFZziIO68F82K33IngDygHS/GI+poktvP4u+ruSh9q0dvXcJDm
UHn73d13lTCUaAUtL+EIUAeSSQWbfZXwSHFewc6Z2ie1QaJAkbCrD9qBunr5zQGrYWLvsop1Th4w
mKLwUIBIHKlpGO+NH31xOT4fkBg4TOxS+3jjfGfSCeuKFw8AtaEemj1XJkP3wBjeh8YYnBjC+QUg
n7f4ISaFK5aLmdIW00i7CsjVmpde8oeBdIDd9v149emUsVlNce/ieVTin6sjR387AIeFwxRIZ8dt
i+WX4jSHRGjxgMw1dBeeTg2bQvPUoepdtx/YemiKRho+PCJG6m2SKd36H0ueoLvb+M08iqFNhDh+
YXL4Fv0/GKr3+RdMQ6ZQRpjGxQjC9EBerb4RxPMav+MuNtuBLqXnmJ3XwtqEgTlQtGAI/B2Wvq5+
lIkN2Cd+HiyOHkDFZUDduvocXxPNA4sQRuMrVA9c4Jwl4NsQTjYLPLCEuLTS+bhQqaHvv6z3SeJB
HotPD8NKbm02J2j0w3stYCrDTblOhNxTgc5IDFknTuFDcEDwFDkzCM6CsANZfFujPFD/J1Urf8pE
dzEVXYjKGsM2pp9LVNbs3JS7COMWt3UAsBsaMzoxFXC4R9ge0A1YN2q2+X3aC2sONrdY/shCzuMW
JsEoArY9RqSYt5dLenGpH3DWw0oq5tq/AlFpHiwlfQJTfEzqyP+BTeE/Z+1dssNjnEY/kSrIbW1M
Cm62VjJ4T55zkLtV58OQnqIOjg4qIoSyseag5MNaW62wkNCxMr+jw2GEzQiammt19lFL1U6x279d
Su01qx1FTZ8OG2PNLlDNba3iMRVfoVugUaY9/d/blk/aYQbyTjd4LYrgSFIABdaLodGhdmKUuCqQ
OXoSPNshNLUiEsb8zuLpwEL1fssi/JrAMmQvAnwyK2GQmCC00wZl2IIBtOUiCZ6zzN1y/Fofa05S
zcKg2wEocsvjf1eYKqAxf7pXpl/nAHq12LzHOSqxWx8xFdaZWAUyOb27LGHagGKBo5onNk+wTKXy
7TCtv+Ejr3ryDH1jyJhhWDhIOKCAseiY5E3SWT4WM8xFIx0WXz73hTghujZewoD5YHnkzOxtKPGv
KBO/DkJO2KB07dNe9HIvo83X2yIsBoxA8yf+7DuaVFdZdkEJMGVqTeUzdr12ZpURQPnrwxYt/AxH
OwZ0xwa9UrqiN0+ZLREnrq2o70B9jU0RcR1B6SHCkpOduwRk2FYnNzw4DYGaLxb6+XwOIOrxJDcS
9uIqvpApcvlh7wWnCnjCd90T++KVvMonuoCbV8JD0Bkbv+zLH8HmEY37h0k8ZQyf+Df4oUI2pvcA
6toVYyfuLyY+IT6O9M6etjHw04Ff9EVpt4URmTMu5Hfwg/jdCGqrRTE2hT7M+0TVKDkfGEfj0VLN
f1FGf4U4DCUFyhkOCwnYHKAuoDX9EF1rIMZDK4ggjsOfAHBmWlxlHEwioLugCYHc5RqR0DBFeaB6
GD/wD+zLjHVJ2w1Of0fu/2PiLtN6uoWBNqD5RJ7gh9C3Gfr/cHbMQY8ZB6+uC1BXnj8uIn1aOJtE
kNxX+0dM5TlP0IOUi2tUr5jPYsgP9eHn1DsGVI8AYxt0fwFz5OnDKxcqZ1YKSbFHiAXGgByB9a5c
KMdWvyeGSNTkSWIv4EINoZ0wa0IiwkQfDckxAS8Ubw6nZN6lOSa5e8cvDBEYEkwsFzrX37HG/8z0
NDwVTOeVOL1Rgn8ChEZOktaISCSWOzxsG79E1p+ZMC+jViKJ1OfSYXoKn92RpfsRakTE82SRSvs5
55Ok4YcMb/S/5zDz8Lw4f7BujHGj93hL3QFdTIAZI0/HmAPw4izEU6K0F4EjtA00VEZMOwLOKG7q
uX+sMAXkADJo+EiDH4HT8MLYP0Dmdx+YxdtKTGWXBknfMLIPuMCwPsJUS+yanujAKp5fz572XNYT
zGzdfUMqk7NR0KFW3Ka7OSbTe6ROuy5xhDdyLuod2JNdRJe/M6TELsd7yqkpdIPrhOFaZ0OyaE6H
Jb6SrLt5wwENejIqw3QvzIrLFA25SxnMw9sTAeWSVLTrjt4U3n+M0wdENezgNYLL0lAwJ0Zlk8wK
94uZDstJh2UH5xMyJ8YxXZsP+AKogkmnxu8BRubVUV/donIl46S2Y+4MdERrTivBP80pmwu0F5Ia
+CVWhtgsUdPAVg55WsETHc/Lr2JRv/bivEUQL3JwgzOD46TjMjGKsLa6LDIXI4xqfQO4xTuaKYZQ
KrG7iUAAJNBwXzlVRZ2Gx9BG8mwUmgwftCpEOYVtGr0VBJY9zgtYxRQ7TY437icCv480LbuSSSTI
zGVEBDqX8MeVFyRjuK/XmqBeInIBdAyumcwppCaijeZlc2H9XY+oju87TlPuxrbV4WqPmgAwrdpg
ATImG8Db4KUfdab7TUW0Va66+djdY1/fYK6aTogzYWnBBAwRLzJSjrPos3nsXnwaH77srf8KibIn
E8kMOj5mNr7s8LOfwnIHXsxBaFEF19ZEhcSECSubmrzanJ4/HSYwS1s+3WYAp7cCfyhQ6QLnsZCT
oLU997mTXFi90NGFb4u6juadG5OVzapldxoWgy0DO834tQBtYObKWcmjcj6TBw8cdHDQAlwAph9U
IQLcYY/3SdhWoO2gltrI4fe9qGOPznsCnm0MLQGESwoWwPNktMDLBLcKnrjFMwsIQraaFVcCYDt0
+gXMoWPurAhpI181OkfxCD1C8Hm7zSqfuYBSKUi1xlFW7iCrcq61+pdFd0orSaDocy/qY6ElogaA
qGTDJ7sOFObOQKwt39ieadWcBmd08bnguz+AOOSKUVecKDbN5wEqk6uEil9Ct7sNv+s3R2qXOHfD
4bbGDImPCwwv3LWCxRpC7P5P6RUl93OMkG1V9QW8ZHA9pFZVILxww3xRyBXoJnwqPIBlPjZ+oB8c
tExMAmGjD8Uzi/eIGZBJ6YxM2gdXhPsI+uvXp4nGKE97MLe4yBiDSwffD647g68nlzpiSGISpDSH
CXCx9qbz2cmdJRse4Ddl9FQEWCC8gyNLzisWMB7PFCMbbEHYddRtQpbd9MKfu+J7R0JQJ8UE1Ild
mUfvXbqA1mqPyID52AdhJTCNPzxnmHeiFXnDT2TYzhwg8RSfB27FN4wH7Knubhh3HrWAo5a7srAO
UF/H94hqk/MSpYUxhMEozz/+RJ1Y71+iT4x6I1tAdGZwRB/wRa2v4Gubj2QCjIsvIWQ1XA+4UYr3
6esMu659ZGZouGGxMEkywAu/iwrZU2+MWKw7+Xj0jUjsamxF9JXGeA/fppiZAtOFKiQNBAj5jrlL
b/pbXZ2SLycTifPo57QXPe/Gy+HKGzfQG5ovmmH/eekLZ8LA1kO3iLH/MMMp5iUvNDYNslHO25z2
wtXXuuLgwOsQjT6FIAK1KCqGxTwJL+ufp/kp8nJxxwbbcUA0n5Nq2jC/KJledNGAQ455gqtjdDhq
bzuMQeqvZUqh2Uw1ghMgY02fsGwSPy/t9XcKTOMqQ0TdvNX43b/umy1qtNfcWKdME4KasAGNAsh+
Tq77LwEN6OxgtLG6HoDpohBD8D0zBs2foPWY9aGpH7RgNWEjRz0XgWXysuxdPlIsc9MaXZxnmKD5
a0bJSUQa8591RH26/oUGeA1ZhJYZ4aryA1vbt4JvSiAeCTqxueLp2ilEqY0+bKYq7/HK9s1plE37
cLq4OfOZZGRiv9e28QT3q+MOptQUpzDgV3ikw274HF03zRJwj999G3XxICFDhtDEJWb2B9Ve01qB
UIGC+e0ppZxHCS6QO4iFcz3wySIKgx/TRGErqBOw8rg5Pc52c7pNeecv5/qmk83w7MEOXyREIEy0
0QonWIXFIUXHFROK6U9zeofnQIdRCAvN9G9TbGSogMethrgFMSm9uQOIT9c/ShJoRkB750EGx4Db
yketgnHKVLLLuvFvhVmgm9PFoYO2KJMN5zvpRsLAevOVO0E+MNb16MqsVv3rzFPmTIfiTrnP9QWN
ol4Jhf0CJa9j3Qk5fcEZ6m2gJCxktCZr/+59P5SQ4lDW5bm1w0vfXOADWoB8QMzhEAcYD6C73HGJ
JNzdxS2OpTfIFi1IuuIyaRxOaCy3XY+mS7AXrDow4VfBNWq3x2a0itmNddwlR+AX67MSfttzRo+K
SzDcn9WZeqMm3ffitEeGgywaznU+Tka9+VMsIsVCoG2fgw4xQlp4j4VLtFq2Zpg8sX19xETOG0wf
PxPmnunM6J9xThvhPcDfifmGX5x0n6w98qvf0evYXrWZIih702cP8msI5VkALmS06OL6fR5umxYI
BSkcPJnbHzGtUCWfMpe6OJL0VV6Yob+8Ox4zFYExGMNWCw2GoG4d+GPQtEGkWhmbagdtkpOp4+D+
dgtlwIu7Kiw6U8oD1v+IwCic8LoIUWFEwFaky6u3mr+EWuF9CdyjW4KwccKUFPDnyskg9tzfiZAr
5LrhJy+7E4NoAv7EY2ueOm1LwDaoowKEY5jMsavHHVAOOGL4aj5gGL6I7DAU5wL9qxPjXHro9Lly
YVkhR/oF5gavMhDuBvJQP6thoyDZYJcSWmg/l9Upf+IdTQ4kqDoArHHoQQ/geMtHP8ZvfEa7Oqkh
O6+fhM2UGAPS984TTN292n9jMH4eqER94CcaEnjyJU3vFcP0C3HM6+NdWE9viFzhYbDXkBMwcmcH
duw6DzTDaRiXIGDuzdIRJv7X+Q8mx+Yzw4b/Xfn1H3i6uniGKfRhMiHecxWO8PzXv13JNrKuWHz8
EF7KLFRWDJZxvC12qqtmtgZTyHC6l4CTDiaRyrHKZ0kHyXIMIZGhMs0NfU6/3Ke734wNhFBoKH65
lBmBxHS1Qy3KIPtAm2dj8TUyr2bTjGCzPYPfGLvEdRVSe9zAwVGhcwT84acv80rkxyecMcMe8h3G
pCOVtniY9c/InoA9vCbUJubkorlJBBUVKsEbKuTTPQyMFpBhgbAGe3VbHcFYZDrxcUGXWkMARy/d
01Z2V18aE/++MEdsCbBQQlUXRrwUgWC9fOP9CxTJsmAlXqmwSKSVTQCjhD3R4q90lG8/3qHwq1k+
u1BDStnGkJixPT/Bk0k6w+ZYhZxxIQWNOTpIcWuiAYoM7v+tgznUqE/+0v3pvUjX70X213Oa8ACh
iAWNSozUM6iVqFIhyv5J+fKAh0SmO5u2Bgl9kt3B6SB9LMbZy9v8P60J6hc1G1Og0RN+FEcnzxJe
M4OSN+MVjI29LEg6tiHyUD3U9tDdpEHGbi9sRcSgdv7e7i2uIUbjFMotAod2r1FutBgz9cG7kLNl
08somxajR6wveKk+gVse0D10BY9GHHhFAehBZ6pTTYmv783ZCFzyoSUE8Odx+KXXTIgOnt2pHWGc
J1OZav9mZlSdWNYv59TlwcMVvFJpfTk3svguNBBvooxbqPK0XcJMinS5iahIUYy+P9bwPqiQ2VXY
CX25DCEg+NTitEh2Z9F20rjjP/YNfCE+1ExgcdYZxxmo60raI9IoVi9rBeYz4yxiSoElgniT6Btp
1AEOacFMNnDHeuCk+P0zPIML+dLv+uWcOYWXjk2bLI616XNUfd3vXz0qYcWE4mJz6d9G8J+LPukr
IdJ+2Cx9NgmsJK8Dkw+fEqh+FWTP996ckIinYXjzOabr9iALZ8riRP2qW9CLqKH4pusXRnBDbdmz
cpoK+akq/M2rrZGcRmjIBK9gB9UgzSilXoNVU26dsGgYErc4Mnn3MwiVdoYVPh+B3Qs0qzFGgCGe
TJKIyJTZb41Gevjel1BLhr8NfGGoa/TrzOGfB2ht7qrDrO4T/bb3EKqOZYyL4W2pQvr+WWjeKSRw
1qELqDL7vuaywjLm59IJyrj0PhLuCrB7IAIuHAyrISPbfnxxxthg/Qf+IcknEZAEbDdKul3FwrgN
Xhsdgm+1VNafuBWQXzOEk4DethykFJ61K0KHPxPQI5aZ/YPhceP9yFZMvecASpbFWI64GhdhBqKE
nIDg8xjYBSaA0ViU1cJ7+a50+ABaBN06IIRxg/1oBknZGKa0Ti/8K2TJSSl6HryGryGcXfE1xuHW
um2xaTWjZjIBhQAJBch2ucR4nMbe8Cr/IiCryOIVpx1m/Ufwi7sMaPslpdht1KntHSjv/4OSwzaE
cLFudEotjdwbfgLcDIKxed24/Y4IvCbSY7tYAYf3fcZ7qKoL0strcrxQSYKmiS9+y7oSZVH5/J4+
ZfmkC7x6gUSCpgKLBejorMMmNPGQwAnMjHCjaPMzKvwraktNSP+7LRMmnNc9jrxxh7i510qi1G79
evhwhlzWD6RntiLjTafaUulf+FKtAH9j96+AeN+OnhOdTBZJbT/CQHygR+0iodIxym2NaRU8kGHq
AjwMnH3mFRxQvOo/lF6xEvQY1TacVcRKOmu+iaeIjJl6j4B6NEV19KWi3z2WuxYsth74/3WGm2oB
QZP7YpEOyvFvAOrFAx63Kb85p8k8wBOLYS06agLBEBw/fT3orMCy4CYEL3wqCX8J0Zf2zSaUHBCT
coa42gHeh9he8JEkWAcdoQrcgFMq/1hbVPjrafjxvOhqxQROJrrOC60YV3m9yAcFc+Mfx1yV2Apk
G1eNYLRPizl6AQoGxSnGCoYCDAs+YxUWL7328+wZmnNGi4pFIdVHn8uUcTahr3Mye4f8ZODQQONM
BmZE2IgLhsRNdAL6q/7UPNYLfhkkDwSkGJ/oDhlVBMy5RNfRtF3HmFYw1hRVGfA9Q5KBggOfsuOX
ZrNcgozKuMYh9s3XzUeGl2Cwh66Babhf/EGXsde99XdZk8kCt4WRsdM9ntGHcKOwgaA02sz+pTf4
7TKIKh0gKFjhJJbO+Nvro//UeJVtt0TCiH3xcyslFdUAFBFNrGUF+U9Na4k57oJ0NVG49/dg1zY5
vsqAPtImRHeLONY3gVTQ0lE7hXd8SoTwL4+DnAB2J//rmzE6er5zshRN7M/a9WbMMKfaUluQ5sfp
fRvxr53U/QxZBQFX+RiTieFPdYzS0YX1BflzmK6UGFUS8bVfUrtPqMk3NcHryHVoKt+OglnpD34o
pSfEBshY8IsgF3F4/TU+8Ut3NmaXpcFIAmA+6qCr8LD8jJG9D/SHPP8OPTqXJwIryBaR+keBPGAn
sC1IPgyv5FmY0BoMauseapylThChpY1gaFQ0tPjaAC45X4YVCBi8/y7NLwgXpZNRdGMXOcAa9eZL
YdlwFp13bZ8NDuenS/3KHqHG5aCmilti8hd9/euwPlFhZfPkL8N9P3VrMJcZJeXHwbsmuEI/mNO+
YgKNTzMQMG75QLIi1r1Tw1Zb8k7bFJ3UzMBuGQZLXCweNhRjwDOFY59duCrWj69V31xj1sIgj3cf
dEfV6r64kXDKcoTelNuJ7gs/BSR6dym8ZtU6ABjNSDC3Hx7htkeISG2e2x+t1hf6R3vCyIY+xJy8
aVevfg3uJu2bu+5QOh5TljKdJbdAgZyBl4QenLaCc7xtr7uhmMQSJXDMWnZnJZqbevvYYodM6RZQ
6TWgce/NNWpWF/9J/B/8bhim/Hmg2q0+hRU7FRpeter1RcSBlmGQ0RFJ1aqzcXpSIYxpR+jB2Qp6
8JgW/WwuaQmFzhS3RzMCtcD0XhOYLAAyhO3yqhJG3yqxMggGzvxQ8AzC8HD3gaRyZ5Xqg/tMHGpC
FSfufGtGbBwuaFRT9FckIN6tR9NH6hzUyw+7485twOnI/A2/Uf6IDPNqHcNxxrLzavSFEALDfnmN
sxh1DJDM176uExi0pI32ZvpYEQNGLlQoRsmUB3/VHV4SczT5bw4j1aUV5cGi72AQrQEPUnRMDz2q
Y5H6fKJ8dkfpojssAylG7mjWDM4d8ixxw+b7rPJ0VnXFC9ypMe1BAYedkBmaPkokcC3aTgWD8AEV
GE+dwwB7W/8dUbzzf7i6e8z+gOZ4rR+rTnBustiCLbiKQpq8HHQwkFO9RCniJwRg2BCZoCNl/0lJ
Lzn4OjyoFzP3bsTxPsE+iYkLcy5aJrCEAXlmj7/af+EU9f/wiszTY3pjyL58duXe7+G7iXGQd2f7
4s0k6b/dL0/B+maQTKvtPUbWh8RMqJ9eWbln04ZUms17e9Fs8bQzu6NIri6yDp0c6MJWSpfCSQjv
FefnLqOgYHrt4hOAbP0561LMY3APq2KBEZukpUBLZ0hOeAkbQ4/VKUBD3GkY6lwCRbIhEFlx9z+X
DVTtZkVTQ53R4DflLNHsiEQI8QEQRMD6+2/0YoaEXwJdsEah/6LCInP2uv6Mu3/GUJteouKoriqi
A4jcluXAlprxMi6uRP/WK4WHf6h39wXoBFETOVMZ0PJBOofhjMBYNOoIxemQGDZBU0GMyLwpmTZB
Ifg9E/iniJ2SUXsH/+SNnOtjaQCubhkqMvUd6uRLiRyYswDuXA5J8A7MWwc3YF7ykhbdVasP3jfr
zfW+MES3MpP4jLCK47Bkt1v6MUe4MRbyp8ixwJzYYlr0QxD46ctdLONnyA0ROjkUmFT7HyDSiEQ2
9+GhNUQ6gwyPHUR4Pd7gD1YUT2z6mjXRDTlAm84e+qybgOANYRT86V799/DZr7/VJ0gjcsOQus7f
HFC7lHka8ProsXyC1REVOGl53DeRDPaJ5GZLI1zI5nS8NwQfpyTEO5w/h3PvYyGy5lLF6KwmbJ1b
dtLQk7fDNYGQ455Vzp5URecjt86Of3uZmXAHPnSmr0FOjjrqbHjXNtXSDcYNw+aZCgNnqNFEGMM3
cEY5VtDJc+zHlQ/R/um+3l4+gXiPRapKTfrGexh+DPXpmSZ5pgySmIEkSTOMpgbUutjVMANnG6EC
/UvR/2ENiRSu45pdW1skodhnciApuztiBkF3pV4S8xz02KHhvYGD+4yHzcatcqfNF0i8+7iakDbF
KTbLKfLxc4TpQfX2dnorBaUxEmx+op0g+fr2+dc9GJeT29/v6SpGqGXhC1eHmffbmbgO5xPSJriA
dnxEPlozurBfQHPwrZbQAaCMzr4BbKCmZc2RwTa8mP0zHvMf77z87enCroTGgbdQ5Lc8ZfbijGkD
DlFsc0FyUJJoazCLD75oMylM9wYIUTnOa8IOnHN7+6X3WhsM3oegu9yIXIZgIm/AAyj1uLsxbhue
V8nidpI2p4zfY31AEh6s50n7mA4UD7wFFvvZkE82xE7pdA2uIzRwVyYOhZ1t7xDx7wz/mAgCdMpE
9MwMnfMAOh5cNEheeb87KzP7O85Wb2529IUIMKgM2WmWXjvsFmH5UmUhF6RFesttWFC9hMkuH9Md
4TCoIRPOJGToPLvBGEgyqhSGjulQ8U3mSRDkMCYBKdhC/sPj9ta/jghEHbRnvYjBkA0dCo4Bdc2q
Wn13bUhZHbdCOMhvfUV3qsaFSKEqKt2ThmSCbDRAmLC3fPZ75LBmyy+N7McHv6naUABkFprvnrsv
AsPoA0ICaQ/hwv34OiLswovnAdbbqpwvRU2QMaQThtEP8y89fJGYS/ZIoJ+a+Ue4FyHzKgbXCnxu
bvVQWQMionF6/b2Py9uIvUj2PCXEVa46ouXeFnLmJRvp/xXehAl1CcehZ0wI7p0baAo3l0mNBD6S
sN9W0GHnjEt8r/BChROHLCXS5qxc+vXzuNlBq90x76ZhqKDn1YbVxtMXfz6aOZJdwzLuiMAY4h0X
3mVRPMhDb8LOnlMcoO63buTiURwEneEHh9mu353QGd+W3//woGbv0n8kndeS4tgSRb+ICJBB4rWw
8t7AC4GVhJUQVl8/6/RE9HTc211VDeiYzJ3bbGo+Y6gvoT4vuIEpFgmXc0tbeFnqgbrrclE+fq0h
9Nvkm63WzpN1T2mNVxFXBV6+vt5Q+aLusDuPAHk5b1w8y2HZzd5GbXw+JO9SR/yBAfTJ8B0e0c8K
411pfsll70ruCv868a8q86YRbB3wNbMkyWeGPBg/PewGAaub6LdoKcCBwUmOJpvea4GXTI4b1E8T
9unboCf6ouw+GZCuPOXDe34uwSDtCxlTgBW4yn/sAmwcOhleN1wWMI+A6BGizgmdDQF+CpKxLOCo
CdJVFhG8sP6Wh6pTeQgkW6SC9RHrIAk9KvT0XE5rXG3IPIpQP29fpOqh7FIBx+v+NNt1FlKDEhI6
tEDjFAq08CjcmZ4mrDVMTqq/uTyVD6MD9nxAUwj1kYzL8ccsGprwOzQF4I7e8pZ8WawBCwjJFfjP
LWFQPKPttGA+gyj3d+R7hsQRj5dktWTMIYGuKFZw1paDJzDLyHyGZ4Pv5nXwrTTsBETN2imuxqvH
TLNVY7DsxS0UpH9Dj4CzgVkxB5DzCBhzD61nSEC9hBej/TBf3uMvw/0HDl27/0W+YL9RkDzGkpBU
fxgp/RA9vhZkoAUwKnBkguNE9YRx4bhv403NAFIJalsKxCiIexXPFlBhgbxdDoypgH8epoJj3/cw
XMASxa2DT5XSBtFs2lwENjg+16igBgccAw08EkHmThZJ6gbyRQeoLCPzyxziBvMQIouZCjIFd2ht
XT0YlGMOa7B4aI7IVnqxbPSDER/AZX5l0AqSLqatpOcxheYDhLAxAZt9H/pgz6gvIZxM7hBSb8Ft
9UR2CHCIbNJCWJ5+hSu8FWhMP0GtI1mdQIKxGe5hbtR6Awg+4zVx2ELwi4KZG3GyKueCaewIg21h
24+gBebAA8D4Jgz38aSR50LKKD6NTAiRGfHSwUOlWUAUFpxJgLbfuJd/RIaxWDyVd9ehusCdcUVq
hGLdWFVi0ttNmNQusGpcNFglOWdX9hgPbXuzU3wy+rTq1eydAYw4BJvgZHVZYc9FmYO0aXZdFKv3
306Q6L9GD6uju3szQC8tJSwTgmHBaSACER4A9w6LLFFWVhMlU6zNfMd5MVtbtkJUwgsjffQbW6F1
xZ12ftTHS4G7nqY/Ft0dp1k4pbBrsFxmFMULs+kGzxvcOHHzI6L7JqQgKvYwySv4uYTUuUQUC3Yb
Dy7bl9N6dcOtQcUFo90AXM0q3C1ownogKBI6878LcR8EJoFjl4vP/oQ1PqGW/P51T2ZvCTdhDtfX
AmPjjKSByAaEWSMYJHNt4MvxZTyu7C9yscFfmw8CKG1KDgfARTguWIvQo43e/hc+dtpwcWcezPiV
ntw+x8xAAgxoWIXwsDwIlWwCYlUMrE4nvwyXB//kdPueTWnfbnFEs/oxvBWIYtnJElscfQsEAhbl
vKOSPa1OgA2vBSiEXXAW2IOo26txXzi1/vFLRxQTa0u82sDlfryGFD1RQcMf8AcoTNAyOZCwRxob
8D25hl8mrNjm+E8EdhssVDGS1YErOXlTOeqvpLDGNYrSEJ+nHw7pb4ZxZxd96+wOXC9YSP0ZF3dQ
Gd24RPXzmrxRTs0qA1c6zPVhAon8bsDV3oKB3bxhlIis6keBrC20bcNc5raTDYsxds1Yxq7S0YAB
ExNj5L+cTt8laD1dI4UeuiCyMuC3UWlyHxwrS7V+ySN6G4z+zGLzzIcJw17E8DlXOfYDNOo0zXOx
+ouNtmMoz/etsb1kxArvGao6rFdbhFSIIY6Q075nKtx2HjHDAjBeZartHuT2XVDwVSgLP/Dsc15f
/TByQGyu7EKbMIenX2sxdiAgJW6acUEpQF5KZ9yPPUT98dAE/SJIbkDkChW+ySQQnK+36+yGv9G5
KEfR0GWqBVtVsOux2dquXpSuPVQkJ+TabJuDuujipz3yKBh2uPUCCT0M5gjMSBnzvA+vbN8XQB25
pLP7XypQNw1GAo29nl4os9ENbZn2r8fa0qqsV4ejZO3ViKocQHVX2PU8fInwnPO4f9AYT9aIytYG
jMb9DueEqI4g+q0utjgPQHb/etsfqhY87vdPEP51MlpAg93T/4FCNdZjQqkwuRjF5uye9mvmh0h+
cuH/RG+BxSNOcP5l6+8oLnX83QYE38KBAEbBXwU/RRkLDkZK+6EruYwpcFgtJxpLCiEKr5BxyYyq
/e703KEhcFosGPwKWKxHls17cfF623r5Y/ufjNGuT1PWW3AuutAd8B0ezfT5nQYGgPGC9nxP1Bfm
0hhQKnRwTKt0UBEe7+xs0gRzjXFkCvEOKEsL2ovzCga/sAoWIu+soqBZUU1MK/PBGYk2De9d3CmB
k5HsVSsCAQzNY+bLUAgfy4XuQ4DxKoISqgRTTh58/6iMz2ZHUQ3Ldz6IP5/pi6uhJVYJdFnaXEM+
XfgLp/l1MO4JENl+e89IJtMVThLmnsA2E6hWM8b1Icuamtssve2FQQTJUqs7EsH3YlW4Eq+/W5wP
AI4IrlIect0srprg3qyHqL8hs7z9G1rgKwVbiyvpkJe2Zt5BmUj4xvwN1Lg2R4SUPReqe8KxVSzl
ewo8Mr4GMtP1V9pMheEU2KPoTi/Ue2BUWB2fCWFGwRg1zt0klFZgixw3NEKE6jxtgb/o3LPV9B2V
YwZOmiVSxHqEyBHVOxl5r6OAGVvCi+Ay/ynT2gAUxeA5PgscEoYPNNQ3VIPzgnUGpoD6dVxhkwB3
ADUcxTj+qnf3bTAXV37Uif/GcjiqkseKCQrbCB+YCR3lXIvOVzx6cJs56k6RFhum3IyoiwWe2z+q
yhIB+TdfY87zctcplBZm2M2G18whAfkE1j8JFDKfEysBO+DCevOvqPnqvllDITY1HkibaBxdwo11
ZJX5qTcZAZFq6FFmDTA9j6CaKiNG9n9vnU59DTTpr3vTVkzfpy+o23eLSv6HmzUYGHPE67y4+082
GoJguOSYUF0m3wsOu1GvmdA9ckytwZmIsoQBRtEHGwjQi/xmeLgLrgjkYKGEBy5+KGWmx3VGKlmL
JdLsQ+WIHuDvazIrZJ6L+ZnQWsOntUrUBo/pZfPa9aMuvGXYjrU1VOkXrTGUdaQIBrbo56SHfS6D
Xya+onQRrOwBZro4AJB3glKGDouef1H53BVkN8NDZBwsJPKyS8JyR0znWF01jAABQYFydzKJy5BW
ERZr5iOFJjrHuZdQt7VKXhJqcTpL6OX5380a7tFclxNSoyBqFnMiC+HmsCchoyxkC6SFQDhqUO03
6SMzmaJMVTOYe5xIhBq2oJGQmlBcvyYl8cGPuboFvGn/GE2csb9r/4ZsoDlR04vqQEJ9/sK5coTX
uWz1kxMsHVzROOSvm9IfIY1ScUtsCaQQh5oWf5dfT2VsAxVk2hHfQVs4pWMRxiBYIs2RU8B1ojAE
OxjTluxIXDau20susCh5llJvMrC92b0/QIliAYjN6E9o+aaVe3WfMc0/V9ucARlUvoKF1SaVxfAC
xfrVklwQdbw34HOsxWhdkF6QpyghON8Wmrk2HVDTFX9ftOSct41JNA2aZE7xL9fLac4fT3s5QBOY
FLAfSX6rfoCHgKiRtqILvU7BnSABAA7QDP3Q+FyowpRUaIx6pPloaBseJmAs6ePYaDCghwnGzY9L
NJvmMy620k9k+IImVIRLRoP7uM8mcIrZl65qtoYrBHYwQ3Hc0KVXOMptoB38U4pREYIif0yWu/aF
cgjeve3tFRdB+aPHIP69E+RC3Rkm1Dx3JrUL6N5n0A+KLbp/qhqSaifAUvCXaCvsZ3r3hZ7ut3iQ
58sIHO1NjVEgsnloq9+QJaNAnJxRiNMfmeVBQJuGqB2gqyE0p3sEZOH2fUzrHNT83Rjn31+Jkd+8
uE5pdlRtroOwrads3IaPsZm1l4mKg1NlNAzVBvYnaH7GjRpFS5+UdqVfw6rV/gq0B++U7rRM0OjR
hdYJbk4oEeo5kAu8XSQXAu4ASjb2NSRWeLR4TLQG/lvQWoVREDSWM90fc/eZylkp53KuAy5imkZ/
Kp59zxcuvIIRXI+flFD/PCsBRMWHcY9FuAsEQFMyLQI6CExZw9L5jasQ1tUDzjzR0pMS946pCIkq
EWYAF8F/xzRvPZZWWLJNU+GIg8kaGTvocej9ySfgsO4gemmLgpBQvw0GVmXqmAuPZUZUXIzP6LRT
mJRxSRzef9sLKZWMUCP2q4Rv5VkmwK+BVw4FI1SovfTJzZfSOwl3P/PNkPz1d0PbvdEoKpGsvMSw
kPH2YFKllPbMpQPIDGpEuf7iTY/+flTEFHPIbNW/Z/6jlViANhuj/YjKHkDuFxZbFir6WXXSeSqV
1aIHoDuVIVIwGKLFoB3cs1BPg9nwN7neJwX5hARNfu0RpITnBDYTAVCMvTrEbvIfvyDqSDzedvwm
Q12fFeBq+JMNZgDeDRdGrEUkvs2oFxycW+iQR4RbaOL3AjJz0kbdQQEnK+CA9rMqem21GHTvvMUG
DNwQrBn1CS9XYP/EuUDfBd/mJbE32CGMMiBEjSZ8zXokNMPIdeENSvcJXw/cxNR/MAXsQ0MofH3g
ULIAJZezqhfj6U53vC/njBesIm+jR1B+x1CwL1h/8QsPdfYwmb7UBMhhlD8xzuv/PYhKgSpUCzCR
AZFMnQn0wkSAP2TAzXyA4cr+xEiSopyZ6w7B/ZXoODZiuEZx8U274ykdxtKScmZEu6HNX/bbAiIm
4bFLcdKZYCfivyd4W9xC2hCqjoZsLzmlN7Fl6+7coVriAevCS5j9jL+zT4uPIckQndAw4L6HBhEy
NVEyfYtNgIcrPirLe0QcmdegWWm9Yr+2FJvNddp8jLWFOpKyS53rsz497vcIfQVO9s3pu5ypHHk8
J4yIufoS3tp1WS37rMj9HaX+Eet4InlxTUat8bMqg/xI9PeVBxvUK62e87GH+Tq6WNKyybsAmUQg
ef0luKwWkorqyYDz1HpEXxIfNX9zNep2NdWDMxllgwB9lUF6KbaKEG0JSnubUtRL6OEml/SSSote
0FuNVmc6xqh0mL4TOAcmBFoiOTImYPBMoc+tk87roRyswY/wMWebvxZ36yQIb0qIKC5k1PM8DA6Y
Ue6Z7Sr/wmHIBi1RrSwlo8mVJYN8Q3XPCdm58douYjLkvaeLgRAY1t2CTxueAn1XkqZdHUgljjAN
M65EOJ+O/SUI96oVT395NouVioK0DLV6Olx+kZLfFoX5tGhNswuSFXU6cpChIhAEnjLWPldoQ0EC
63/TtwbG0EVSRbAGc+Xh9kxEneJCETPVnCG6ZsP25dAAD8W9OJFsHn8ZD3wcoW225xOSHl39no2A
6Eu3eL+7a/rZ4tYZPpMiHOWKqW8b7xYwO2OP9MMetL9HAFXGfBzeYRN/cvg5RPViPhy/EML2bXJ0
iL/4ZK0nHxFcrd5zmRlPz8QgKXuY8vG3Kw7aCs8lS14OPCnD9jyGKFX4YvFJlu6cvRJr2XLzIhen
DMHX8O1CZHNxga5NahJirUXQLjXU1X+6twB6VNSDCTbc6bthRM6iB7Ev1UwMLOYXs4FTN0pI9J3J
yRs/llOgLiEU551d0XI27jV6YVvbslDu0QirY31WOW3yBDepg9aX7E+mu+9cY+G+U8W7WSJuRItH
OF7y5hJw9bhKngwdQoI3n5SA/JC1yzoKmF5ad69LENugjQ6/1kmYkKAYbWf3wyikWMNTj0slW7P9
+vbbORk/PpLvEkAcjVfNjEmogGqcO/DdcYESp7JHhcIo/zavYuTAjNFfPsIizYD76zyhLq1gesxM
ODX+a4ZZCoYeGEj0DLbd9OKOpt/t7ShcPgyiAVk2DJsdNcILFeObi0le6eaEewGOYYKQeNpfw7UJ
FwcPvXoLOdgZkd7wzuh33EYAHqsiI4uVCUhA6J8lzRkg9cHMyhBVuvHeSJPl6IhH5w6xK50K6dAG
n4rZMutF0d1Ht64tWDizl4dwZu0OcgWBKGY/2SkYGD1riOPIZ9KlT0eDhPNx240OcRxcHLqz+3AQ
TcJ1R1dPLXX1OiLpuf0DkDWr59Gi7E7xPaS7gcjuPWcjj64HByS0wfbTVYLKVY7fGbzvTUUnsx4/
2XxFyMmPAw7wDJQhAjWZNv8maSBHD9LlrhDLH0xmvBuQ+osX1xwZuPrvDUOkqJ7k73wd6hyUdcBY
11Ii6LCevHxCte+jy8P47PjzlMUPHVmVXH0UZ2C/EirMMn24Q6+I8aiDqh5pHk0QdO91cEnUVMdI
4BZKiwCJGXff0OX2q46cvCh66g08ihaG31LDQzVpMyIESdzqVrivhGsmmNznSqgGn93L+G3Lw92i
SLwl7/xrXMkbHuDEChSmRdIKeUUwPELR+3dFlYGaY316Wl43dfII7hY3842QvLVHWZ8L0sSLUhky
cnl4cTdDbsXkAvNIC3VOQMpo+HKb4zkSinJ9MYjWZhfhRbz4eKoP6EnhJU9/M7KpKektYKxyxXCN
0gIvO81H0Gc3rmK+bf4/s97odiipGS8ixTPAqMAH9Kzcrwce/CTIvLfocoxv4apXEy267QZ75iDo
jDP4EBQHkCmrmCOBEwurbH/ofuwTSD4OwJDGqeKC77TenmOkkQuMrm0puqVvFPMEsOEvyPicH0SU
TXyOv46YvqsgkMtBxPzyZw3z2myjL2ojRgeMAXiOTAS2QwvDO4e6EK+4ZbOlxOFZ6eS13RFXrsO7
VW1embTtTNRjeJpxgczWh3J6jTT7eqRo72+hBgWDUBNhYVCo82p5ETMC1ycCI7KnJUOOdneO60Ta
XabKSoM6q856Szzx9AVr4s7o8b6XrBPcfFz2OFMZL3wySEpV2sM+ooLzyoQqqCcL9H+YbsA6xpeX
2m8Q1ayCJpP52Rg7LM5RScnQLW8x1rt0LlvIG6Ndw1GtUhokL2psOBVH+LTT2SdtoRBRil7gExSB
jnv8GS8pTHDgU6w3wgsMpYTmcaTgeTMj0M9k7m9r/0D2z6TeCFb1Cae4B67QMFh82j05+nrlHJYE
oQG/BYbPBcAv32PrQUF/hHEbUmhmn9bHZKoGCUpoQVVGx19QnKujhuWsHyouSjp4fm9iZ9ZzyDcx
AT19Ai/5QrC5FvsNzEOE3ZfrCNkQMdZmP4TKwdTXOcoken+N85R7jhEynMwxfQlJRieEhkpw8vsp
8zgbchuChQKF4fmBt4C8vGb3qcRBCD8yPVvr4FrOKFFvoz8lGGIb55+i3xFHWa92esS/kP4cqNbV
HFiat17htmP35yXZeLPn7Eqa4R3KZmWq1sOW/e/J+meYgdkD3Wq7gVco3LkhPzCnu6YwbPArP4L5
NSkQbBW2+K89KCk+i+tW859LHWIu/zE4bLHzxvkHwHad3HI88dxzBgPn65+3ANK5bDUmeNDhmjX4
VmKfTbnDkVMgK+aNXTf/7gdoAmV8M74LdFH06Sc+eGVKXuOGuwIsOn/k/OucDPY9vabKEV4YXkE/
E1ifg+zrSxCV2SDHajMQyTALvrQRsy/dbCgtcDyGrlJNKu9ldnzEHFQdwF8T3mLtj2O8TaWggKDY
m8Dwaa0qO9kVFMcRlgX4QEydavM5KlDQguL4yLudWJoGPdrl73xUwbXpfOuxRGcqbMyLzTUd+mB2
UKzPCEk+AeHhSZ2dyLXvrQrjSavp9lM9eODpXmTN/BLR4W0/43Q47T5gxlUgAe9cZgrOY7XgBTLO
QatnSABRmDSd7HP63sLFImCsnGmYe+sbNddoD6tQN9/xefNKO6OPgb2aP7wypmK033YTQP3nXe+A
AnuWuuzZ64Rj9djR9OtIwDp7sJNCejLkWksAlIxpKpvbuh/blG/RIlaMRcB2wnAehq9G2PF7TJFK
TUC6kyXFiqG52H8FlV3ZhxGxBu1Bzprga3e4/Z72SPZj3ig8dwtuJjwUEN89I2jEJu1R9i4+aeJR
EcBC9oFTMKiAuHcW7E5oZHzDJ7nM7ivB6oSp0qR81/DYMuFjQMXWTVWYEIzJm1Su/liwL1DrCuas
GB1IukiP5U8YqJflhNn7GhU7X4PhfF7vztHD0R3J+YWy9/XAdMNXX8wqlBXZXE2KkfkS5AbHm22Z
dHsI5Dse8qo2WqdwfuRHrJnvVIuCiHvogglkoVDxO0M/fmNtRz+tRrBw7FF4NuVw5EJ5c2WA3PiK
9QVObCD83223HYX1Frjfha1i0cgKKxdCybgQOW6ZfSwI7SZlYHz2GC59MkKv/yxOkE/aPyJTyqhW
AFdWQ0ys1wlf33drk1rDHUL87IfD5BdAkmPFdtFg3xwROnW7NRzsgLeWDXEUyGA2rmM+ZtnWjxQ4
fDalTTNfpW8uFZRb0grFT5HW0l+bVsczDNRzej02R1YlLytaL9vgK0JJxQneYbU0cC4rqI5c9DYe
iDFzoJG9XnW5vmLrMYxIFLL04ubQBl3cbNhElIilXeet+/TV3QDqFXM1LjwfYLafPg3CFIsNm38C
qQipBT/kjrU3XongOsr2ZMnHZvYBSsr4/6OlIuSrKYs2UWeYoy3ZxUzLZsx8XbA62DPoSTCmQjhy
GRfHjkRTgpn4GHL4DsOwZ0MkrOfvDSwTDKRddf905OMF7RMPgxd18yA91fEoOwfww5+ektz2Pd75
BHe9i6eSVo0RGqYA6vVPCAYcEstyFCI0yu3lTxA+CLTaMQT7mRPeKIv07p6WOLQn6GjKQJ+OMZU+
0d3ekhpGGk8ia3YSE0mmooxB/c9gDNAAMjfs/q5oTVj+wB/MrAvBNeIdALdAgLhRO9KKAWmAjmg9
yuMm5i9ZWIjb+xkF84VB9DrXeC5UIVUE84X314rDS4159nBGHB7oBTrUviPrSa9At7/cq2v3FXGd
Pza4UFZc4IpZSn95Xg1hHv/9rlMoVYU052c9zB+pRWk/FGe2T1XNg4NncAuwPIz4FCTu+OFqeJQj
xqWfbJDWtJwvG9wg4NReM3/Y3CghGEQMchbAxwJb4CfxgWFunBK2WLC0H4luvSg5NoQjBYAp962i
4YZ5S8oYCcFn809bPMovy14uU2vA8aEppIGmBLbRzmxue67PPQfGKPqFKNZuE57lyxHw9IBqQaV6
/N9eCZIIiG+PFK49EKa6b/XZAHEN3fRnDMDI34gFz/9AolDOygP+rDA0aIFPB8AjvheWbXmgfDsd
QIfApUAEeL1DwJTkk41xf6OJxqVm9IaJiRn7llKTZ90tS37yXnfxxQxw3Dqstx+P3V5DpGX1HfgR
Zw9yvXl8YKb0N8xwselW6oH+UIX8TV90A+hF6/g3OhCvUsK4fP1pBzzdSNdqaSIh8NGEMxjMR8O/
D0YzI8IA678CY0Xokqhj8OTevwlaAkxeYgIHOgZPn2kAiDcPBXuM11j+zRDuVMi9se0laAQ6Jjor
lIm4u1Tj2QNeHCafXGhk3P2b1yAqOUMboaTpxlAGh5sH8xPCzbdPVjmpMNgesa6JvKBEwwT50D9P
kIgynoAfSRCUnFGXYHWp6n89AmVBc7Ec4N5kLnvQSCW5jJkaSQnTXOmAEgC8k+Etfmtb2UIPzQLY
QBS8JOjQnvgGIwu5j5FVK9CY8PmGHQQvE2o+Q8Ye5AUcAf+wXW5U4w1lnw8PqmjU8ferSuYj4fOp
/pFg1M0JMITZGwwuPi6a9reY9uBqBuVtJV1pqRWbTOgfx6z4uHkEI6oHZSzc7a5jBMUU+qtBQ7Ak
DwWED9gPc+MT/tuAtQOBFNIQnAgNFQuKyWGnwLHRNuclfY9O+/A+nkLZ6eeNDR7B9rOhVcx6E9hb
MRQeBw9v9IaPdD1Fj447U5PCxl2erV9KHej24uvsiYaBg/cnrgB1J++UcU0JiV09l8XrSP5LCcW5
wKWFKcNzR2ALJRHYl4+c031yuH65kh0554D+zJkIp0r4yppstFAjGsyjlvVC7vV3RuKsMGnTXRWk
pk1HtrZE9AewzlbbQZjzYRoxaMp1jFZhvqH8uZC50c9Hph4Og2d+9WjoZ3KEnQAMOCp/ToWLzy1n
vfFjgCUBsDQyBjmC94CJs6hg+w5Q2px+zSzC8xbq2S0452+QnJ9dJq8tahNgRO57qNly3FsiWIDk
zvm+EufAN+sfn/Zg/3bIk3d0t1yMqJ0Yrs5YRZ1fm69MDK3sJn5zDZ09ng4nwCdgtjFYwksnCzi/
RNISTA9cnqStMwVMHSk+twJEygKHpR6OdBG/kQ6LuRuPU/3jnBrtXiHgiN3llPqfQPyo3SOWHAoE
nu99I0dYX9Bc6XTenXV3qbc7duumyzluYHu6IjFW3iMR1pNzevLXq2ZDfSAej07YwjmR5lQPwfWg
+1DT+gYinhxae5cPV5S0o728h8CbDfGCQvu3/VEFtyljaZiVlF+zd353BjtlNWKDsfH+Gacthozp
YHtjfEuwEabUvxyWa6L65+PZrb2TwQtT/cK9g5docemc8E9t+bkVfPPKx67mM0EZ7cNqIkXoYnxt
EZFzE9EK+COCUlYeE01HBD8OQznSk4Ehztist2iSK1QQn3qVa11yT2l/B602eVEhsMi+6BGZPU3H
tKgkM3hcTgUTY2pbWrzleylHzQ9aSJnqEUPW/JKW4QUG4Me+Y5WD9vUy11bdlBsWP+AV2d80sTxF
Q3V+S8QzOO+Oll9Yg9rqTWYJL2FPFAx0wpT1Ue/ohBEuPHdfrxWp6Um7e+Xgm94V/PKCZdsHjvP2
F4527bHIrh4sW0BVbsTRvjxwZ+hka59DBWum4xkPV+sL5DapYzyKA4TWiCbQTKDGKCIlA/tG23BZ
XXH0UJKRJdsczQaKeT7Gh0+88Tuuofdr6dAabhFiRsTOGXUCiaYvsJPKxwngAO5L8/sBqKCgAmrg
qKcIhzCFcnQseQUYSyRRoj+ywbwPlih5g+AS3kyU/9t1xj5FSgGZMOBJd7AK5oz7sIHjQ+j2/NHp
oO3hqF2PnSf/WS9TIWvqM1Nx4MOcoo+0pdm+57zrYYjcJbtuZf+cydFzybdWWw0+YqBZd1ONXmaP
uN/3iuvfvdifFIp9cIqemcYzcj7JCNUaRAmxJ7i2ELd/XPqaIRQfGYnEEbGtd948oj6fOMHIFnJY
4xpeLcoAzZIOQxOhNMmSRyxdtqXdBucEgZmWt8e8jwI/Pf/N5ltCDB1C3Fw4T6AJ2LxlYArjmycv
Po5orns2S5PCSxyOVK5Gt+gWFchKf752qVKL6L4YBpghgDWUBlToGfG3i856RMr05VydM4nNRJ8v
cCaH3HdxuKTItWySG55gXANijKkBIFab9qjl983Jr7z17hp/MccofKxZUT5XKbLoaLCr0jqHjOYx
0xA5F28HuDFBJW2An/q3oOG/OkH5QhwUolrJfBhvm42EiqmwGnc0EwJUZukTfVmZ5PAYa/dnstUW
TLBgZj8cCpWejzd7qHowRxi6Q7I+oAIFoWs3nY81yOxGLnDn6CQbPV0CLOC2kbNAcOHH43J9ooER
kazT/8MKGMJhcYSbsfDVxRlf0CJPJtTTBVYkCSwj8AI4k7VRz3hyznd7TS7ex9F9nvO88wpSzvh8
ERjin3GPLvM79Bw+2cnbaLDPAxSZqiiBC/PsiGR0ZJ4eKAqu5Ddq02b2dPjEWYMP5gsSfE447wZd
o2E9ZyLdAdwQnjxudC+rBobocW+JBUAep8VhtXnYtX/afQ2gK0jd2mQBX2FR/sHYVRyYAF+Ps7jz
OqIVgVHW4TkjvCqUfarC1xanYHkJkft4smvjfqiav29GYjvlJ4R3GI9cUQsa3/kIkSLIBkp+TuDj
Mwc0J2PzasLLOEX3g+Y+LQGXQeMRhU6dcyW8zB+WAcfrj4vgh1K6SqlZ4RVe4jJWoTDLHMX3SA3q
tDUkjmZwiwkkU3iTU1wZHVy1VutVdezNlKDHfdcLWuoJfUX6B4BHvIavcM+AtpxHzmkhoXBiu68x
6md4bLZOtbpORzFMfC5aXNzBIZleomzDclyP3qVQDwRXpOZMZxx07hSk8XWrEPNIPZx8d3AMYWUQ
t/PHBNpeg/P9QlTf0grAkIP8M2ZLoRmns9JhhQLCeFXcxz5Bx4L264kX5PZdutMi5G2bj+2Xmuac
0SXzw9z7RGcONGLaJzFiUc3hrhZ75/D1RzbE0O8Sj3K7/P19ll3QhWgRxoMl+xdaCod0L+aIHOw5
0TA8C2+7dQILVAkQtINpf+bAonIExr/D6Qj1O5Ngvm54W6iscOTuGESV5HX2sdmknj9xScIrRb7X
LbmZmIrRSIiGbVeF14Qu+5588Ba6+HJWxsCQXLfUp9tR/N7JS6h/1da6W+r+DffebTk1illC7wFi
Le/Fb363PB8vwBKM4Hni29uhH2LWHyBPi5/+Pbtvscf16SSLjPtci0a7DhIOMLjXC9H6ZA+P48I8
zWZo1RELdBF1ASVcQvlja+B1xapClAWz7GTzdN9L/csrl2PecFoaMDQWj/mLSQ1/B/iOQKo2BFEP
LkUmuddAm7Fgnnlvwc1Tz19/zH2qoDZU8d6p2K7JGz1iNoI6CEMCgzbaXnZmTEvdT4ZHMK0vsynZ
63Y8lFLYQqxxx1syfFnRcnf4qbDteFvcwNRFRO0paYFHjYo9T5u16Y/Js0zAE+Q4mgDuiJD0C6DI
DQ3rfaYd71QygJU3bC0d2rwS0OxkU68wB5AJBeOm/+BBCr2lNPEf9qrlM/0eG4a2hXG24YfZ3MwL
yNKg7vgpMJdIC59p92rNYdbDOeQc94Ln8WMoJE9ePTLZHUwstgElMifr7cAd0tvTZ9J2DZbRA/B0
GLJ+IOXUB2DUwZJFyC8omutNdVwfwEWwZnrO19Fvx0BgecGb9JH2M0gT9KkdBCnBieHoYfaAhBD2
cigGtoAImLg3LkWphmxKjaTgYdPRv/MbZppKTG4plkiBCmTBXkqJzJJjndeQU+SI2z2X5izw6B7c
Dz8HotxDFGOEJyJRR7fP8wAygDWFlJePOmGyTGoVn+pn+z5INmPRpE4Autkt77jnMVHa1QDOG837
7tbcSN1OA+fqY6YEDRmbZsgbWzi3sPXL1dViKD2T7R8zRBzUdo5CE8CG7zzY6WhplOThdxMFbB5C
UXTFuR5+ZQKbZ/fSicTCOSiG/8IZ+nJwzVKtMzxplMZzGQy9OdQeeDOqwZMPGsII2Rky7v1ZhMnu
bnEv/yHwV6ajrHWAYx2V5qaLP5hiRyec3DBKQkIHlqrP++LYtV7hzb5nPbTQiDz8vtPfFJaSqDZg
Bt4hA7CWZX+zxtAP8OErAFpwK/vqgmGi+NlAHkiUsA4aj9a/DOrVSVCbqAau8ZXKBQaOW9JSc09+
jir2LjJ4mrwrNvKyn524gYWx3YuS6hfeCRRQ0GM33iMYoMLoznN1uRZOMa7EMU84QdCYb1+L9Lli
3cFHGf0vTj72dtR5TIOtp9GmTYhyzuzTEHTGhSDOIkKVaUqMW8iTwcC5ch/exWDs6qvLoXkPmgBv
f6ydqTfRxlJ/oPqCUf7FepfxUqDMh8fPRrW/OyQFWbGjX11KOQP7GIPU0RK+GScD7gXII0ipGkOr
Dv7V9VhQ13Rml5WOqZhmbTv07Qw5M4Th+S2mAN3KSyn4UFGd7Bvy02MPp7ImImgWiQhCch+bEw9V
gI0LnNtCc8LU2oG6HZJY4CDppTbkZEy/6Xt+Wd0STlNmmG6HSzSJqRy6b1uxGG2thMebHDGv8jgR
vgCxX8aE18k9xheeB95aNLtHiVD0fq6ZAtdLlV0HavMLMbvi/KJD2BGjhRrv/ZlonGnHirv2Sgak
hJk+9tmE4L2wLoJTz8hY80aowDAWgnr2mF8nZ7tlTP228VNzm1RyGVubjCXPMSQdrzwiaRytvgAE
LVIJSo8dpINjFTdGsXvZIokD4ye+ELGY8cpxMQZ5DlssNPsBhgljGe3ga6Gv2PnffAiLF0MaGACC
SStOA6F9aMa0sidfmY/3WP1bA5/rjlwPZUblXjC1pmoD46WvZbsQfE+DjyUKJJWht17cPDIlIQa0
K5IjUnBqitzoG1AvL/ppFYKWchTgeLzjHwUzGhqj8ETZVtAca6SQPsDSISUQTGLLk/eC+MpNFb69
s3XxCscYuZfobKEzZwTwjZ/xM68wwcPH/LK4p4iCL76U0PTyoxXcGZEhYkm26A6DdJSu/yPpvJpV
R5Ig/IuIwJvXNpKQAyEkhF4IQEd4bwT8+vn6TuzG7ty554BMd3VVVmYWHJXHDKtCyIccqDA4URZG
t/SRVLBFr/HDvv31SAwvE/R2zymoNhrvecuHY8PcAe6MznFeWzEcyN4EzymjOAqyMh/mTMmptyKl
AYWCw/Ik7dlMYOo33Wq2D/bjR/4ITfcctWYIrTU8FlXwmTbT9+hMZ24Btkl660IFsPsxQ+VgeLwD
spIxpf2rpE6n939P93gKsdziHb0lpB44L4DXj4++IvDRLBo18FAAX7tMbglkd+LdgnN+KxEmQG1A
Ej7pZIdJbX1ZgufQVRn1v4BCb0LUeBsz0Jv/7pL37DyDEsXDNyoNkDtcKZ9QV3qzxvpm1+c4ERaf
YWvyniFBuCEFeHsYlkSbv7q+pQO4AyOjObgwGQmUF4yX45qjtaZMwc9u7403WdfrI4FtBqR6i5y5
llPeB5ZKGQgInTsSLUKTd/Zpyszv7oltBy1p2Z/QZ8cZZEpnbNiKEW4hJjhjeXQHtKilr/kW46bn
Co8Vg5RVK4gRoInTzxr26BhIeLqfA3x/ywP2BEYTWrFtefA5U2knhrz78RvqMwKroY8AVZJ/ALmi
mYuMZdKY9kLY4bg50byA9oTT2qg3q9LrlJVtlH77KY62ZiwvnVuivfFGApWlPnxgrMQhbQYFZ42n
bayLWlldUlUia2gvwAKwxNDVRz/a2cvNAvjyfQZ0wB63vmyySjh9DcDfbgXvOS1iOMLnN0NVYB8e
n6o1VK9VyfztmoR1BQ384hvYyzit4L2IJg5XT5llxynuUyfcN0i9yOHpicD9pdRroAhXHyA1EMmP
iGV91UYajjVjTZbUZwjtOHkUMyAnWAF/5WkYxrVxHN+FnOtZtZ7pSoVfPwQJthgg9EF77qIjgoXE
bnMg0UnpvG1mcUYx0/BC8NAlAcMJ6ZRqdqob7pn/w2QrsGR5FDYWjPFZOntHMqOWX3uKsiD3q2gS
lMURi2mEMOr2j099XgD6FL1hDE9c4zc7dN34KyJ0cisPeXmK9MlhssPQ69FazcASdLAyQ+ap4+0g
eCoW6TBA5hVQglNJiYgvmZWAoIzb2JTQUaNT6mVptAhxD/XTdu59Mq+SWCe2xjxbhmnzzuDIdrpD
UlMvCN5TK8jIX6noqezKdLcqChwVFqv2rDZWsGspwZiYt8UICzx5h1iRvoLG5YRZ34zfBkq6iKwX
33CqZLYptkJOUTkRmTY1NXaMyuFyaD1RuSon2jF7A9PRGJCaEdl7iRyNWWhIQx0qY+SiPMXi5KHP
xRKOEuolUEVAb5jSZUHppKL9X8TY2y8tKXN/tAvCKIrjxDx4D4YShHU/2wFjyv1WoR9hI2CpOgG7
bMDVyLxWrLKP/9UMHDSwZtCjryDzph5Zl2Q4ZXQWiLvmIWc0OQ4CIXPAr/aYKofMA/Mm6iZULfgJ
YMnybqoK/1c1yJ5+wGZMF3lPtDgBaB7Tcu/iWC63GOWc9b9GJOdNrU8eSaPtg54AkQcVBz0eSQrA
uKKumyNydLlOgWEsXEsx4q1Qe5qOPGLxL5d2SMk1BKjrLsVYOiq+V/36+BtSydcDIxhaAj2QLGxe
5A6ABKSMti9+gfL8HF3w2v7heni7uF8odvK4t3e7UQun1OCD1BzCKxAb6XJL3StRJx+3ae8+AQBM
qVbr+te26m5HfQgnLAF4LpQYZ+eDeG3hbIPWxy7oMlY43fSK5l5G2F5gzjhhOh8lAhNlF4pagT19
i/vy4S2YYv52bgAvCAnRSt0gvX+etBS8BwhBhyTjRplEA/Fm9HAD67y3n5ui2Uh+1PEwZ3kAVIeY
HV2YlnfHJP49HLTH9F5vpFi11ux9Zvl8B7J9yJp0XBZfFMtPMEpQfWqSC2mxpujh1jdyU6O8w9+m
fKDr+yd9MO7eMHHqptRhygIzbEX9oqL+3YuoL+FgCxY+NXOPMa2qGfamxe+uEQDcVTenGyTfGfuB
pqBqonz6qVHHn3LSTG8Hb6e/rB6BP1rrp4DvOK82wO94MNXpieIegcHudrRZTJDoXPVnIa+rmq42
bn/cpeBCn3Tv2JjXDKdDXI2OtJiiDS4X8iS59znkD9bGAEkMhnR/G3FKfmLIAVg3arTvwX5snZ0Y
Nlb7vuCrgSDxRdvoabeakveNsAbDZE2MQCQhr101hsXDU/DzughHBQ8an1HZQIgOQbqiYuK8E28a
H2DZGq91ZL9ysLX64zpUTWer7m9rwmh4qlfazsPhEOmVmAyH9f14i1Nc60YtG9X3Cu3N5Inemwli
P370zOg0lLJJc6/6ilkk/HcQ/li2XW7dnixUmwfWpmVpwcke7dW0twK6muHr8yKffVt/w2td/G2t
CU1Rb2KfGIrFo0KLJvs0CHZjZCmg8j29x0WdHim647xi0YgOJkx06ljZFVqRg18fvlvDPbw7bPB6
8z0a5AMP4QkUrGpEC6adMOfyEE4t1CJ12ZZ5oFoiZTIsIg+ngwUlIdnzgoMTqKDmUAZTGliXaPoQ
FgCRhZvU9DnEeYYp7IS5H4Hw5mHvTPAmur5NOCWIca56Qda3Rxig4jsKV0q0Vm/SbGIxLB7+gZXE
a73WFXkrOMfpjyfCa41WRmTLq7yPpi0e0AMzCQR4v6uq8GJiVod52Dx1jMhkp6HP3Kf8eBDxyZ8M
T8AsnT/e/nM1aTIrTlQLp6ftSQ9sideAdJc375knfBwthkPbPElBq+Yj/qDlS1b6cPL7qoEc6AsW
vGK89rtiJsRwCDOB/IyFwDpeHeSEy/R4r/WxDTAz+8P34E9Md3rIy1WT1oTifvrI+dMUEHo1BXvc
1/mWIyoBzP0ng4cYm2/dW/wIfzk56Ala0uZ8iCviijd0kOR4fOPHmYjxYy/+Js8ZGAwcN+9v3dG2
Pd25k8kOPzoWyKQPAqC+e9YpZjXRzuVJnv66uNgBeUIzybH6SRoejvr6zOTB+BK0l7XZe7pFacpw
H2O2dWnZJywD8BHfWHe4Qh3VuAzPDH7l+lg7u+AjajhxWh9zkxPy9DYvcPqGjBo9bw62wMeW6sIH
wqEXL7IVQldvxJ9rTGYTEJTw98U8A2+MxxJjb7xosOihREfGjys+RQ1cuW1/2AH55bg7PvBY/NK4
ek6+DRdrgb59barzlAZ3c8DyM/3xAW92DH2SQ5LWMEF+IYhO21GjDkMD67oDJiwYGSP+0FPYJejn
mfdj8RbeWFp6q95qemSBKeoJGNQWq+03hG2yV8NhTb4Frbtx2yj61uj8mLQz/n3A4EQdFLiveF0b
IayF25sx68M+e/bsrn3SsGoI6/grtqIEjHGchF4M3pC8Cnt6sw+ahTCwoOsgfGE9LfyD3z1YY6jG
fGEL8ijPWY5xkprAy/Sqt+6PmenO2cmsWiR+BCR96Uk86m6azvtO1xOUnmf0n/l3yZMEMUZbx6bu
LkED+qquV4vU3CADAAlOD5WzDtlUj2Abs92YUVG1Ga8Exj2dtv/aT2sH9HfGfx6vqTQ/MWNG3kEI
8P/r0SPCrp4vocYIB5Ce1L5YtdTQ+szQlENzltPrgQSPLTj5+1v46+3KJlRynCc3m/Z8shOrHH6P
KRiN/1oPBxwGSWLj0P/jgn8+8BdpCLSY/FkLsE34l9dg37Gsd6wLZaopqRC6I1S9uLxdvhsfhmnD
mYLj8jVbIptGjUq0vmERhUqSJXYsSIDY9Vii1W+yZyhOjNziB+qV7ngNEqAV/o2fDu6kLRylLmg0
3+O24U5gZN2t6W8t7j31u0CO1EeD/XvLQVORSx3hoO2WNdyZ5O2DpoxWeY9qDvcqyGOossObgG9J
BOqryccbAmX9VH7DD3J1E2RwbdAKqpEOrTP+72dlo9GOhEvkjbfIr3zhCcvIeknaTJ1yWpJOg8yn
J6pQ7uUpmQKNoJs1ycN7hVsghsrxorqdZdtxgBla5hF0s6y40QIurkplwcZbgS+Hm1GpvKwnAlzy
MVn9yhRXPwI+QR/DRiypMf8pCuZJRd534kUQ486ijBCmFEVluDVnWRY42Eo06w+e+dtBmtWQBRWa
TUvYS+tglQDQOPu9dJ5zJOEY8/RedK3aOJk0LV7bfbS6tmiAyhNNT+8F0PhUWyTIPWqPI1Yn8OdP
ChrVZo0BdlM/Nv5OXf8oZbqQydPgSHabf8OXPfCQXVG7prga3jDWYiEGo7e/QOOZwe8aEH2s/Omr
xVWayg/0VWAylFWSpnFKru4AeJdMFflwUzRGy23A3AqEULCFYKC31cbMU2bQL9yRE/l6EnFJL+GW
5z+ztzeZ65SkX9SGe7pqMdibKfjwdvyIf/NYVsxvO1nx/q9cQHrEjRR9J9sUjb0xyaHGwhdDvH9u
54DXi7XN8fXBE49DcnIMqKPcvrO8hsnVdShDsO3CzWbL6wAZGhe0FJX5ss2MN0WYwalD6GUHbbXs
LF14SouriuuOMTAmyx/HvMP4nSTYtGDjzOuMcCMRJ2yHwOx5dZh4ROXzr+QRp8eMeQYErbcNNhmz
LI6Yecgocmi2PeI4jpzIaz+E5zghfj5UpBFZ2FiHMXN5gNxKWURnc/lnlwvALlwQCpeYMesLEhmh
3bg540ObPRE5sXSZToMrybwhz5PvML7a5Wu20BFGNpIfilrDyHExyLsK2RQ8LzR9At3IYuY6/HXl
0JyhU18+k3igalOeU9874UZTF7e7XRdxU7jaDZs7sWTGmNzqqMtc2EVdv0TJh1//lWoDFUUF8JNH
VVkeMVfvfyYLVIamFN8o1j1Pmwef83Ucz3bZRrMoytOo9VfnLfPLEHYoUIuI3Vl42FwaW8wmyZVm
CRtXleQZVCP3s1xucepGMokdDe24y9U5n/U8dJewyep0YDFsgZhaROWRR+YYeR4KKpYD6IG428k7
ch+dosYvDucb2V0I3ZDav+u5++bp3Ap6KxVPyHW11v6sG/t+3Qolj+n4F1GeSw2Tgir/JWYd2x/k
ndzGqmiJkZlkt9m1pmVu+XYVgAr4krOU49ZBxU77qunoAxswbjGbu25UMtozvkqkfMgzQhijCduj
7kGmwo86Dn1xFJPfinTo6K25ir6QkAgTZOT2uBH6+qM1vmu+DvtCM7cJ0sEAMxlcxgRXEjOxcmPF
blOEzH1kaM+vr5bvlNvz/dl4h48d52vp92ztlmWUfhokqwO2QSy7TrK8LcQSud1BNUUSMpdPxrQz
zJatiiS+soExVH/ivWAtnppxT4rHTB9fPW03YRX/ynnYSsN5tyXnDc0kIpcVHHxFKesiPIzD5DU+
T1jJcbmxWCooG46MqprV8iM3sb/hHXQHTQldin4iCaGzbxWDf2uGPlMQRfAay8Gw5GG57hV7qrlf
C2a1iHfnEiK2Gp6AXCDDjGbz67Jzk/qHMQbOB2H4HXKhICPM0cCmPGrNXx5bCFBK0YQEatDJj2ea
nEa8Pyu5TkKzmTBC/8kPzmSM1OJp34hCCEvrM8ZT5Ly+M8O0oc9NKtXc2JVCfXnh55tWSBEh3WNU
0vwqzzYTYI9JSdMD4y1+G232hmACFmNOAkxTD4rQXPce6FH+tl/pPh7qNg3RXR67SLF24/k1NJ+4
TOp98WFJVaLo3+UbLtL/IeOsW0lCjFsuY7B6wTPei9hhyb+Tt33o2SfCJ4rcvR4w5/TAmQBStkUV
jTkTRktNNOCdi2z9dWclnmY46ZmgbY4QI0jUzMJqcuX1FR1mQufevqCfMLsEj1fxeQclL5dXRaw6
50mT7db58SgHEpmVCgHI4HuybZBsgugzrf6n2QVoZmP4bwUIF73gQ9lgBDonon3zmA/F6/F+9q4l
fZ/3RkEilvOXb1YvSNtZzOgTmBsfMLAo2oyldl0uzz1r1sNuvGSmb40FQRU81qhHkVYYZf/wzMk+
ZoKLu8RQEfHcM3C+XmluyEBGyLchQhwl9x9vFFzj0mmCwIs+An0r2iAaIdiYbiYWV0QU9xSXFa49
V46h1ywiBpcd5jfI0jykrX5XDC6LcaNnQip5pbpcHMXdMgKHUbpwERnrXHglD4wW2ddwbg0RiU12
Qbb/L3soOOTwOQo5wxpQbTl55rzz+j0uowv5Cc/+3uXcQ7GrzbVyKLGykhbZOgM2DyM+mp9ZsWWj
wyssOSDrTC+FhMpETHMuyGdbFc0+8MZjLxMO3bsbmyDVN28U7PLDx5XEbHNy4IhMOH64KaUoTssM
TVFR5ZSSz2IIL3RUpoiNTPC4IZ+g5VlBpZn1z85lBdCDgv6F2x7mCBmT6ewz/ujO46qZPtchtxnM
MRZ+d8aPU1Z/b8SLxFE1GzI2VncxbR1Yre3h5TL8d0UwXd9X64q90VU3+/AWGUuk+Z7iTG4vvjwd
/LS+a/yQnwxr3RWNxmoybgvNRD+X4yMhyLYZ7SyuIARdwWL6xmHNXYhdm5gKH4yzDRd1Nzy8JWQj
zhyOOfYGAPEZ0gEtmCR2yOvMUBcOpV5tCHT/6oE9lpjiglNWRll2hcMOC+A9dG5gmMQzWqDagN6t
OQjZbcXvNPAHYXveRMnIZSYxjo5BwetgERKE3i8eZOUVfMPNezilmcXAkHLhQQgAnTADWqNm03Ei
BuGwvvjZHvB4mnrBN8VISjwY5AfiYKrAAZMxuNGlxnyuhgm/MM1VAma6/JwVeklSDt/HC68jZuOH
2tBSMqfngQpK7Jr8oQH/Dl3d13psGSHoQzVIu3dNuwIrCM6mPTO/9G0989934V+GUroG4sVxRUQR
aQtLj3GvoizZy7LeEwWew7ErmWIPm+WXL7+U7GMTL7W/rsZrG4uYp/fXmQAP/Cba/kihoRSP95O+
SOpTIrtkc2vOOvtYPhTXiHmor8eIxe2uP3uA6ZNBveR8hiGq2IfdrOlzMpqTmqYbhxJOCOKjqxZw
vh64oXskedtqEjE8NeRVcDaETYt4y1Rs6N9ZyIEuHXVzHCJV6H/XBJGfJJhtSJ/O7tOOif7k1mt8
nGGNsFcoGUwkS98NUsEUpLhR4OkvjmyczSwFYvR6DHMjHzapaXnOcZ0YcnZxaVvC3FVAbaTGdm8v
PHZAACA6Tmn2uGHrLubkFwR2ni8dHKNfwWRXQbbFmNRg9FTzQLwZwHZPZM+7g+90a5S2BCYOBZhR
Gp3qgin3aYNJ0w/9f90ZeKDItMvo4WRHBrkIVFu2umD3RJ9lepl5Rd0GsKK4t4ZWTQ4tC3AKQsyZ
z/hhVQaqPzK/fVj2KFEAzekwYdBHLfTmOT+xJ6ehAMxuez+Go0HIhqp4lCk1h3kKh7dVQKuVv/iu
nhkqK5eQYvzVyekf3nYj45M6rcnok4TzWCOyJe1dNgIXW8/v8E4SSkNZuOR7SQjTzfdJffGxHfCK
9vsh1NYdTouXdVuBgF7U+DtCqT1gFeA75M8YtQd0LNZ3/Tuqnc/c3vm4PZqxUHw/JLo71BZkHRse
nOkNMfJbciI4haH6cYEkw9UIo9FV3AjI1zh4QH+Tu1zONZafoU28wRuJf+7pSX9IHqKhqdsz6veG
7d/T2xTGb0SEC+1BPqvUaTDsdGDfsC++MQeujk9kjRcSSWjE5YOqqlzoPVXS4SApWfCJR6thM1gU
uso8uiKUYUExAEvzAPtY2F7VfZ22TV+FLsxFWKMdAIyVB97Wv+OMhrUfvokUasaEnCFieALtBCZu
AId7/VwtgAWBnyEGVANYTheNO55sR96rw7+kFGWoTd5SuUVvJ41IYuJPTkGIdyVFzUVnKgctaSe/
4ejn5/txpXusiiztMYVbAIFnATgIpWNTBNgfZdlDg4Pc/d1PBzmQAEtYBxwvaYu0gAnjKZfGSAUa
XiwtwzQPRgdnNN1bFK2B8mDpsaiPGT9KR5JP729ldlvSMVkZVsyIaRsTGv9N2BgfvAiM2v0r8vOb
S4L/DOjvRLwJGrpDdK0iRYhMCyXbhC/d+cT1PiP+Wiz/jm9NV/Vg1QW8B3kzQjNM6KZsOYzKzDPp
KEVtWDp0sBAbk+WZOReV9LBoElmTjOniPfHMApiA00iLtqD0obSVRxomBf76iAMRx1ayAX2JIda8
wocLORFOS25mz6xujAtD8ZQAW4KLM9/CYuRHV0aPWVk39W/5Wm0UNcu/mjmOz5HbOCvIVF+nWpVX
GZ91SIXxCRNJUnCWHoob3iteRil8eDNyF2oy8kMzgM7rqfTKo8ChitmqpBVx36RA8Ws2gNAEd/7I
gKyyvSojD1q04SpmyMX0dtjPM14bPbeTlbg4YmLwIpAtmH0TFRcT/BM9O34J2OcwfD7EMlysw5CN
IKg3aZxthSkhtMMmSwOM1poPsaonAHxTsO4AVFymRbkZUUe+k84NR6S8JBviImqeV5wTFXVEFiAH
uQ5HOIevsCKCFM7b4R25WXZxyPEGpojfnoR7l7F564uV6z7a0n1HyS+t8OlY/vKmcBC03PpkQCaN
KxnLJbwnJDbalwg6RzRfuzYh7ulbOWQNJHEr8M+8Jmi6FgqWVzWScXvFcd2a02DbU9IeEyduJRJf
eko2G+/ehY+9o81pslhjV6YWNKV5wtUs5mvjqKaKiMhT8BGOm0g96yVrbb+pTcOmggpC1XvkVI0p
QnfDGWe6JpE1QFLEOPqBKhqm1YDqriDN/Isi3lIW5APrORoFJsLGDHT4l/EivYFzf0Kfme0YAIAa
oZKXr/ldbvm+D2OHb/hCy6O0EZSe/kPp65KFRPS7E/a2PeliCwzJiCTpjM0OlsnUr2QkZv4Npb6K
zuuUhJp/MSjoxYIaQDdiDPVzspzPbZrjmglpfa4dV3FSnpdXAIpFxCwv5bvb676YhxSjBNKbEpoC
ni+hE6zlPgyXdw5lfM55i5P4Tb0MELdP8Lal/ysdg2/4DVfb4/FA07rgq/Ry4TlsTzr3IDQpDsPi
+M+D8SVUvGVg1iIs6bV4AQ300Wh0oOM6za3GRTClJQ+ISoFBDDdAhhEQ4N1i1gq23vx0PgL8tUfw
+lTeLM1m6AiO/5Pn/XuDJu2k380qKr5RSsd3mOcGdgXW1AORNmKS+Nrcibsr9zZehq+mWB7ZFIY6
9vUGYxrmDMyEKwGW5sTxsqXJ2TinshlCDn2n/t1rp9z/HeWOvFTAYLzzJGWT/XIC2kSfQWyBHkEg
IkqZEoy6j46XO8dDOJbKxNrsbSa5QLTxsPHeO8e+vR2+zlAD4BHIrR1xGCW859dUEu6jonXlYekS
6yfUCSBljcRFdYbnR+i315onT/nEup3b7di351/1VfoGHQo8waD3noeSwSlYF2XMwl3ejI+Pre0H
d9TOfP/n+nUjjFOV9eJU77k6uVmuL8dtGKX4NdJAF4ubMjXgZkv2SkdhMpjQzfVR5/n7sgGGwL6Y
m9JQYAbS0CeUppLLsHzGwaPNEz5gD2CLjIEQIMiHsL+oR+91mdxisu2yTlrBW0uw+iEyhfPzMtRc
OqUaYIhcZPS4FUXpy5qFn39oAHPk7yLcvUltSSk5CiDFGtqEl3c7Fji5ERz+rF34lR0a0Axb5VDs
0ixV17fgPGQRQSriPMXTw1A3drOC+eroyRxTTnjXdRR9DV5IOYK9Mq5lrDEgZxhOAX1B2geQYCyU
m8mIz7oOobP/MmDHgTPwW+bMDfLHsn5S9Anc8xsYPO8fHFg/eFoI44JL4odKgAFH6OxQvOk6Iwj8
48KQlpDYgfHAadhxjC42wVsxf894G35tFNOhB2QXmz1Fp9PzuiZBqN11evpib150hjhtBLsUQPyY
9XUFKv8KiosGnWaKaNvunoZtINNV5zV8wYhGSrJib/6DFn4T1C8bhZ0NhQNH1pVXwYNF6PnXx1KM
Myj6jU160GFuiQnIA9zLuL/nlNgPLxYaGG2HSW1CD3yvF4q29S7CEpAe6N465DfZRvcpXqDR9CWv
rxCvArIf+rkfZssxHkvQln2F+XbMe0PC2zMPaBd2zTtqynrahvXHY/zwH5U9GQ/yhrHViiuyFdpn
cosM45JmiF2wMv6pHV5dtltXlF0nFfbccP5kOOJsn/Iq7DupU2b+YZv6YFRAWUvMreaNrrh/+I3L
CaSXgxuIilHRkJjuTGGjRXD9O4MPE/L3gUFQFhJk8X2xUGeUJc7I1Fp4aE6usgR5iC9E3sEfM/ge
QJRAy3uHcuK65IsGKchQiyjStG7DLQ0h+wcy+WZHKDZPRYEhwuVpnoS/ml5unctbdi/CDX8BUtIO
ADLuZ2SxVWxwZAMVmMWJcgGMgACUbtIMMt/iS074kg5Ai8GEyyReurq7/kl7568F464mnIjCX8TA
Fxvt63s6l00BMm4Qh7RtdC09xaFYUkzyF+9oudSb6ZwN+TFgEY5VbggJdAGBc5G1hY1D2dtIdDZj
aF5TzirgQDY5VK3Dgop//7TeP73sMmQeX7Txz22OZutqvh5TV1I7Li/jsDI5uMsqOyhSgTjppTVE
3uuHPxvwL8V3hBnC+FCJcS+gWsFLktjSFEy8X175gmtN6/AeYVOAoljwkAHlOPYgbNhh/S2I2v5s
A8dIzAghLXdu3sYTSDkm3vOuLACAMnIKKACZOmF2SM4oyXJIV3gCMuksndgEUS+7pG8VLNzcTBHM
AqZ+szr3U/Rb5LeSDLiTZRAG+JyuvjmmycHIaPIQ/B6LJZUu4C1AGCHyRz1E/U64xfUJyHr56uiW
pPnhKhAfL+Isj2h3wYZqWVnOR3I+O5JiZ0eMrDflsm2F1QjIsQTYT0qqFM4EbCqpbV87DWbu4VZS
FH26X+0A28UYxSgLxMOUXx4DTDtZQkkStsqrWCbNfx2Vf9gTRCAR0WYhoMKs4Sq4fGpCdlJLJyAy
X3Gjcq9GEIA9LLUD5DMer/oF50vsNwKotA+u+zhI0FTwx8eLdY5iPKT24eDxTAFuuiIvSG1EajYr
+VwwICbCtEgJnnDxGvPUa03vRDfD4cFRg+I+cnqc1g5tIgJf+0ZYKs8HDeoReZ073KuIZyPcf1jD
HNw8ccm5CIQpdz0iMWDzuh0Z9rAKkBzm8W4UX8Cao9eMJb9kgSxBFveCBaSbHhs4oj7gHXZEgA0X
Qxv1AMojAgf5m3bpUOu8x/Xapr5Ger/BUsEmbiqo3xW6HUPRK2r8OtZqjJnMGuwDAKK3yuGhkhVE
zDeDIEbHMz+QktAbFMb79pJPD06ekzkE+cYZjW4RUbWdYtVuQYC4BNOGGPE3Z/KXWs0dLBjviCYv
Rcg9ohPMkgQWgvkjbl3rdRh+dec3u+0YhAdNrl4tG1aP+bT2/1XDjf3BqdGNWO4nVP18JC1l6AsQ
pWjiwtpbP620/S+PX+SeB5suIjP2Ik4VXhmWjoZ/B9OB/6F6ZOKxUUUwtsPGU8HatGzuj5isoTZA
DoZw8x5ZU8gDJHewJYomNzUQtIf75Yph7ujIaXSGnMSYKpPHDbg0uDdAaijR+4yh0rc7kvQLJfbO
rh2MjceW77mSsDSa8WE/BdpDDIXnZg/o5fyOFteZAZaPb1Nst0JQO0igQKKVgIfPyJjkCxm1b2Gg
SxfLLjFMw0nOzMmBoVqp581sLgN2aOJu34vpNaCtB9ofMAQCujSB6k6EaiV1pm1tTAF1GDkOtWdG
gxqToweD6yEIMTj1Nlm1/OmLYirIA5LBi6YusaFU0p4eK5OoQqtYnsYPDPNBQanL+g+F36E6LcQc
vHRiIj+UWJ8sOqHFYtLSL6JDMCSRwSMQi5IucnUU+YBe8YkRuyKvQ9ItGsMC7QydvRYz4tnvpmHw
oGCjiiTYAekkmAlsxSeQLp6D3KRDAVG8ObU5umVJu+wYfRJnR6inQu8Ni3NFS5S2GdGQYAG0C4GX
XlW1M9dp+LemQSnvLuMiImPXSt5M/kr7BXviFvdZHkag810wXBN6EFZgSooYjFt8L+UNmiRvBD7Q
csHHu7I8SkoSXIUbBr44ZsWmLmjVl8Dl7i9/UbReUTVQbtk33ANk0khiDt0RCHfh/WIMiRAQWth1
0Aavk0q6IBHCpeXAL4aN0iCMHyoqfMqW1Yja6V/bn4Dd4IpkRDK0ZXhHj+rqSsEVP2jo6OMDEHcz
X+61rGaRJCcMNXnxbW16lPMlfRJNkwoLCY20UJtuBxRlyiW+GiyxBL5sKteJz3apOqzKqyJxkXuD
wUGThSpJBkohFf3rJuzdX5tRjOr7kESpuM14l1fB0+azpPuvyWRg7QKtG5cabTXd1o2RSjnxh7SC
5+dEZML7D4/RTZ7AwSUIERVUh0gIOEVpAf5iiNB7O91DvAC9Kl9YcVolAYy4eQSsOBBmkypeHsa0
nXFKhP0HtYhcsMmTPKmqYA/k56scNIaHswzbPGF1mH+nO+x4OVlYPzQ1brFZZvjm5tTh5qQJ+SPj
qiVZZgWlw8BYp3Wy/KV7sQQkMCDfa8VpE2qAwdhIUmwShCtIMTvlf/SfCzcZEHdCbOPYcp0NG9Q2
lSwYxsDJVNcOwG9ysNWf1SBe/aNMvCC09MtRfwm3+DQZPYuasFAsCooCCNz9ZQv5OdgK9J2Gx6tf
9LgFQA8uiZ23dZLTmmjxIFlZxUndT34/rsnl1OUFtCcRCtIc5wAe7FGHcj8h/+gDm6PAp7/PznOo
XGnPI1hQvBpE7A3NruphCduhqkHbWTp36dIwZsQHi4QNWzMY0DugF0zBzSveWBSi3TY+4KxzByhW
+rQMwOJNTnO+C9s3maWpgygDeVxaVxZTweagQV0oCuStlSzvCa11yF0m4b3zXiguOcvZh3fZ9sA7
vyu8pR9nepg3x72NQGhAPJjbLk34SPEea8UPjZ0/uAVOTwfsXyTO/YwIgC1N2IGzboDKLM9veHjW
RP7bKopuqoRywB8U4OBox8gHlJeGDAvHG10mQDYy0ZNBxLNbygc9xyOkYHKws/DTmw7haZoDCQho
MGWUIcSeqB6SYPHjWW9ttJxNudoS/a7ID57wx6oQKffJYo6VZIab32BUE4w8SWMGdci/3Kz94Dv3
8sMeGqiXVxID5W7ePQu3e3XIZ2g8G2QoUlUUKGDXdoovhrmu6cltzcgCmBPpIFb6WdtxfoVJJc5P
juLjvClzcgXi79fuau/LUS8pD6gMPowNNZ2ZAtNrdh3yRoBAU7BQUWKjfbuLFDwZUv9V98nZY637
I6AT9z1x4tJhrrYXtPmGf+DFCGstylCgVWV1LKolQ6u6cySrJskogkbPMfEb056Thb6kz54yat9o
mzyRV4KjdPeSNUV4YHq2OSNM+xGhsZLxK6bkIxA0aL2p2ryMjy5dNKcH6wz6Bn1b+DNsv6jL1ErK
3feXoVSYzqsOdQnG3btVmu79fwS7IPj4OQphUqC05qUHpkIDQBxWHMrYmRiF6b/E+uiazPuZ8Ice
bG18p8pj0J9gywhpROw90mYu9f5HSGgqeoUh1RJRpEmnAMN9VbCxzjYCNyCnbTrzwQcABO4TukxA
BlTJKiLj9Q59mYE6y6I5wS19BJN3ANj0gGG30TCiWYmjmlhlH1ZHZrqtNZ+SKWIChwdp7fYDcyap
EqeNWJnancqet2YA9vvQQrwKGuAHbWZW0EWyhkdQ/yrE+QbnGVG/CViSZo5Fj9ob8l5L4Tsxbet8
hyE1PiRMDKGi/abMzfAhL2MFZEAFzLnGiA943YvIYPdgV6POmeU75KsAQffDAKJoawAu1qdYqTPw
bfxNay9WxP5Ex48I2EJuZDHxhxUDRVBiaMZQdhqp/rlm3VVj6IE0440SkMwRIs/oskgBP3A5z/Ob
+D6sHHsl+qkSU9bexwOSP9T4Aex0DM3xTFov6DcwCw7MbnqSQpgCSwMFUVpaV2sEMNK4w7dm3/0M
A9gkeMxoBDkh2A4JBkELliRkWQIJM3yp3u+AckwX1uAXJRNnTY0tC7oaBgGh45KSJstRhvxryx1K
j87VewMg8sDroQQ95eJ2TQYvd+8i+FjpFr3S44qc5TCL6JjHzudDf2cBC/mg0LEfFI1Dpr8R2Ch2
8F7YEA7MEfwfYee147qSpelXadT1CENvBtNzQU/Ke3MjSCmJpLxEUSL19PNF1mA6T3YiE7tq42A7
uogVy/wGgNrde8EemOmcliZTtnp3crgJPrPm1wuzuYZ4J0XiS5L0rmtfcu0PcjHo7Iht0dyE1BKI
j7Ve3ty13qI18kBGo/bLIgAkRAd5pb1dUtgGP5S3u9iPCG45sht0zVFqaAfrHPYHy8x27orXNsEz
85/lkcXAICbjOU+3TX2gsceQBEBaoAlGjT6kee5XPZY3FfCbgyYSMqaQQGKqp0ZU0gFT2LABYoI9
9BW9ze7Kd3YA+QEt4geR1d/YUROPUL5HsKDf8vma794EL80ikdH6Fy3OIhGtrbvD+4dkMSFHN1FP
Wiza3YClxL6aCbo3VcWbPv2gWNnO2nDhNAhw+CPaxlCbxBwoWCxT4j+HBn/p2OJlQ/vvezQqBFyP
YNVUIf+aTqATZaH1wLAm2vKe6XUhB6dfxjr8aPdNjAhfTkP8tzyH3/UGCoP9Egs9lKYHTmAxrKRB
2AhTt47BIJYEWY/GXz5YpIxRFrN76+G12fSCQE/N5ukObCWIQFCYUZuKBcmeVOcKjJChNAm7QGlY
EObS9abZ3+12TxRamGzAYntMfGA7z/FwSJtAaFLM4Lcb9HSNqwvCe6g68mYC0KRNDDT9JjhQVkv0
QpU6S8iUSDSxunYmE5Z0ARAQ2wPA4W+3jA9QGHqv/eANE396QLp9SvFcUl1SRkwF/oTZz9CKEvDa
Q2CNJMyIn9ghhAblczT8oQgVUuze9xHuPDM47ZfVoms2mSt7e9ieAmj9Vpxszufgu6MiyvtgrMIb
mfTB4CLh+sZ8k4VxEIsYmRnQ7p+1RhqJv2IB7EWfPV7mMRPphn9EJztQEpElUMuyjtBRbB1tSk8a
m2lzAaL3s7pDGGLIQYYkLLNixCwH2NU+/PwSHgZCYwwJSh3tVBQnykBl2jvumCH5DopVNGU2mz2I
zgBn2KbK/rtm/n25Op7cTPH4J8VByFiPV45gBZvLYia4dEXv8kHhdYMcdEHx1kZfCBtpz3vkk/5F
DyPwl8wRaQsgZr4/0TjPZ5w+6EWLg0lkcjqgW/JCGpIkpaGACx7H0rq/2zD2YcoLQWPGdgQGzBmA
zYxCPhtfBTSEfdB9jugZtWc4lizbT45rqffMfEabap/ogFDM7PLiAGJaKd5ZY895cH+y6ymabcpc
mNFBPoDk3J5pobWgMaEyXzoVk6IjKmpw8BK26Gv4JaNThIkolQiaI35DcdhC+9zrloOR6NCeQMUo
bvyOaSaoUTdnFSCNRxv2MWNi2e9PrDbDo5sVABZ4z5UOS/GG7hHQG6m5PCc3tXtbNjdpHqTHto0F
b0rwyEHRkSuTR4wVD5ALprLM+nB1VNzkwPQg0oj/AY+wxms2FV1RpifA3iz/TH4JCPIRNGmgr+Xc
Wyw8psoHqpBpPwLCQOt7QSMEqYTZRBk0GZmAxsYZxr2cosLBHQhICIvNzaNFxbh9JPjnd682PDEO
Eu14Wnj9MhJJhJvC3naoiYgYRQTCu0my1lZW1iMwJvsXhTMZ1nnEB1jNNNPl30Dx9Rqe7B7q7nrr
fnafePcgvGgyvW+WAK5Q4iphisPOI5NTR2JIS4UrwhdZPf5Dami3Co1TiLABaBv4b0S7kZo6N8IS
g7DwXnowU4EX8DPt/OP4DYeA1I4s0BRCI6f19eHJRPUUFPfl6u327T5xm4Rua3sIdeDq66TrK3p3
TlkMGHtPJBFKL8yTCNYJXQZuvkdhVERXqk2QpJSYzXtAM0UE3AlQdySY7q0a8zvE5zEpcZbb5ZgZ
CupOsAfz6S0qqdMAkVGx6oavHBl1CvGktowP6LOP1o0oSUDqNXRgEZvLVDCu1rQQgBw/uuiQvvHt
0nuUUTsAXGSVZxiniEq0jSkyiUqDZofWfJKAopj3uZpKNDD1mBuPON/Fqbq2N59tC/CcYPxQstM8
6wKQnpcQ6i+BQWf8vjHPLlTm59MH50dJZsfD/manahhBNXd9AF9Z5XDeM2USrRCL2ZQ4MWTk1elq
IPxPQOItJMROMgCD5yUs9JHY2SEqP3wR/90lTsqieckloTxQSzNmpoQu9ZCCWECKAM+9+fhnMGN9
YyCQRmhFWmvcqDC13wfWlJ1o+7dlQEe0Bh62NfZQ2dxdaTnASpyULoYSjTOUEmDzBm/ATlRkZ5Ga
i2qkmYkoNMRa/SL6KOJ7YyIkkTuHdOJxmhbIY2WdexR0PNCcwjMdUt80WpvNEHOGE+PrHR8OCEvG
2enVTXYujdT3Z4sGnSIuMdRzNu6FeoBL0KQFX/dauilHGSmfexrSXehIJ6iOXtYU+NKr08BBDLDr
gYkkaMJsQcHKuzI8RgN0jLE//ohWS5WGtxEoIKvedEgtMVm5bGh3OXYBio8p1csLT4oznd7pyPtA
xphFnCktZyC9u6VngFd5x1mnVF00cNAsbJmnzGm9Lt1XIDUC4x7JiUnW/4JpAq4csBwYVryxmeuc
RI8wNiiQJSDjldtJe4xDXyMtAMINNI8B5JE/FYPhPq46Qs9eaPezx52pNAt7V9PpqW1/+ubAxEYD
IwD69NwZ7YhaIaJITVG+jKmwa++9sgF9449OOAT86zBHd5Ruy4cYTVHO8HRNkfJeXIJI9KpZVEsK
MdFuMAaSzHrDQRR7Xfdf//E//8///qj+V7q9oI5Tp5fzf5xLpK/y86P4z38p2r/+4/rvX443//kv
QzdUVZENS1VN2bI0Q9L5/Y/VID+n/Gn5f9wOReOsPJV6LIm+r7v3HvgbhHIHIxsXOwPsf+7o7z7c
M01+s9fPpzDbkDf+/S5U6Y+7MP55F6neMFOz5C6UNmEH8BsDfZTt0JlqCBe5vpRC2IXJZIQW0Ssw
3QJ5yFHePLSXQZVcd8qHiaraMwQRanR+vzfF/OneTMvQdFmybfPz97+8oaVelradc2/NYHGfy87R
u+BGt60c2w0fAr4A1UPsNw+0jMiSJ39c/8cv9OX61j/fzePRMJb6lesfMjcVYtqXTraBW4hLaXrw
nhCTQVJywBRu2gbzifbxPXlW7hGXZOG1JrYdYKzfb0r966bsf96UbJ7TWrPkmq7MLBg9m2LuQNba
JFcooPrFgzAHHLJkvG8nbkKoh9IX/H4Pyo+L5r9ezOei+vJhamX/eNb65z2oZHTo7YCDhMwa+ldQ
ojKDOy/6/ZKqeKzvu0XXDMXWVFnSJV3952Onr3P1rqqiGguw3DNW/HerGFQtFTFwWvro2mPZePN0
HHexyFrtdiZEAnb7DhoJWSLqy2OgkwE9waj/+50Z5k/L9OutiS/25W08rqeXvrzeq/GLMbfWxw92
eMT/J7DQpZc5Jw3s184cYFks8A9g80C4YVq5e3jBYDu4hKDYSCXJ9Bdrga+RKJix6KRwvHsCsCWE
RCzycqYvovjRnYkrMB8wSvyrM09H5UdFcJ0fWg/IPuBm53ByhqCKSq9DyUPSqNKepXU8acJ2bS21
wFj2dJKhIipOnnrpUvgzBgLUI2XtxqycaO69VZAWUkgdInQbzGPQMCNlp5iecohUaKZu1jMt2LUq
44938CpbVsNfhnlBNO3Bwy20eYrnaRqYJJw2AjilEegcksWo0WhTJVscbbRFe+XEQtQH8qg9E6X6
HfGOt4f1ZH2ItR2+dnRMLGofj3tQ7x6NTHS4IAkE6aA6tIwdWjKZi69fsC7cdYN+D1M/3L8Rx+gz
3RPQyBu+vLXQnCDFZuZVWxib+/cc58p9j78GN5yZ4TOW/Jzub4WZpBAhkDWX5Bw5nwLReTQJMtE2
NAjRmosBGa2SiplaHi0ne/TDm89uuRgBqej1ptPSU5OzM3/4hQKo13llXknT64ybqAEAF92XUbpB
Xq5T8G3syMBkFA3AzSX3pJHiMYlwcY9OKjUkCWe65bcGPXpgTOWsSWoGrzD306ThCogYXGx++YAO
prW6bjS3Il2fknjTB9n39vSN+3j3xi/LUyoEm5DG4jleVDMvX/Qw2qNtqMETwXVXOPWgZaV1y483
1Gc0TWoX97l7VAZwEbxpHUwRKm8eq8Xr3DVIAB449QAodsw2YIyX9xLOqaw4ztg54xYASDCsXU2j
mrDC42tMvgBYrg7wmgQsr5peAaqIJCzHbkp1042ZVL4drh6MT4pYpr1+9vFAiu6L5xjroacaLNFh
W1K7Oi90/ztW5jdqRz8DXv/MB/D+mpD5zUpWsAv37yBB7PYOqORcu5IHTiTfmJSDvYxZ3+hO+z13
a9Qz/Fussz/efgWDl3qOxWSH14pK083qMbeRozVDZ9Y3FDC5IeV92rmjEyUFtHQ6F8OHG3dm3E49
vxGzUEa3/EC8AJEbyHHijUwHvcGWE8oFp130DqdWJcMhEVORW8Ak0012dH7gA7Almd1uRHYhMTnU
SOtRkMYGpwrYogVgWyFJKX+U7I+nJ1qHTKoBmVOdEwgoc5BFyTszTD9x7J2ILhRdNupri76vFoLA
HTOxiOgAOqPYAZfB3AHJIcaoV4Z0jo6JK7+ihg8Ghjwwb1F8v1ewxEOPVIowA9yQLIQU6aNKxNe1
BIZgHoYxXcRuPPgoPER9/Fpl2EFqgF2uxl80ePJw+3Q+ehVIfp+Bx7wzhofGBK7w5pYDpnzON3DF
4I/Md9P8PSKrivLHYfEttbIP8v14rx4VZ6TggAu+NO2LJaTnFl2w8whIbEnTkhE58sr42vYqL43w
2hzwG1SqL2GXQ5gDmPik3M8HFPIT/I9RVI9PSAyDdyESM5lHNg3CRw9cWN3wi1WBw8NKv6NmIn5z
YlsxjcWsTG7XDlRswNE7FSB2w4qZj0NKP/bOo0dL2x2Yx1iIu3BjL4Td6eWoSWHNtMYQlQTllCxJ
KRRSMA0ZBOwP0aJAVGJ7cE2X3llbD18Ct9PpdCr2bjaBKGENZbbICq2ClQAInlrFa5geg/2JFP1K
YFn5rcr5YE96F2Wrh7XsSXSOkhTNrICNwTJm+C96+6BXNl5nSspNuyLwucy8gVXiObS6Gd+94VtI
uwZv99YCBGtxJj05koRIlPWRP3xRTpy85YdNzwwtCTbccra3Ma5bzl7ADWGulRi1rgAjMmJHoNt7
+wfk56oV25bXGr39MgY+tMfuz06yt4NhFvO0QcW9LXHTcEromwCnxd+sW/sBluQoFfPrp95xcNhk
aFkDRUTWfXUeaAEjYtkHfASWCX4rdlHAeVw0beg+oreM+jumKxypHKor3X2yyMEiXAH7xoPMY/v4
jbD2ZK6UuB46XZeIFt+pWbrpFJ3ZRpCigcUhHr2uhD2nhEnVuzXp9gopH3Wu99QeszF4S0vfBmDU
Emj239e88VNaqGu2qUqKpamaLLbElyTkUpbH57LxrsY0XfYN0CdS5RUXXxOKBi/oFU5tBAdM5HE6
oiMQKROGb5gVnlp7erBO14GPYS8KkM1wizBXY0XHCggErVlBwRw++szKl3zDQ9G23/5po2m7JX2L
Tuc5eIB7ovRN5DbkpeBoAM4YgysAKu/98Ywi3/5vOaCuyoah6JZsSd9yQCu/FI+LXlXkVmKYCU2C
wHvZiu1Ns1MerbGaIRILDkIGqsejMc+0k6kJ+zzhLE3CgRbLuOIxKRGqG0en9d5hcTmTXUit9RO2
28o8eawSV0y3KPKZXe0HULjoPAZDhpu/P5Bqierqtyf6ljrWmvI4XrW6GpfJ3ZvJH6rmE8k10hGf
iZf1XjzvI3qur9w9paP1QUd82aMbxoZlsssAYyM3aBsgL3fq6Jq7Zy0/XU1NxFSCONSmtz8QLJvX
I9FDh9GW4ha5a12aTKWW5/DxDgqziYnHE8U1BS5GimPjGzJYn46zytyl9gE52TQmMVPY2qRUnfP0
DeV1/jYdC4ySi8QS+208OgtFDzGU2heQUMS4TBUTh+c9MgmxQm+DuUtEljlt0OhCQeM+feHaM0gf
Xu9BZwEKBN/hQ+egsR2t0VbALYIbvkN5jHZH2kk0VfDKbQ7Bz8USJlrEEiRTg05jN58fFHh4WvDq
dny8+xC4/6SJwVFe4Z8KvMJjnCtAl0BSnCZdNOoCQXAGXt7w5LFiQZqHkIEyqvcJZpvM2vZHu+ww
AF/2S5lMvGu4XXRuZK/bPnT2IBdm1b+R6ljLL52ANHg2m3y2gpbNVY0R7jt48NHqpoLOijZ/Wh6/
eAHvQPsDdQ9asOaq5MA9jOAZhoP3NEPqpme6HJdTCwSfz8u47qZzoqbsCmw2rDwmvwJ6kcxhY3Gg
uscF8CC/gmPYuV2Jh5/QRaAsT+AfrVesgQR3r3KE3ibTNBAYQQNErNUBa+yhvYZnCRKOWM2FF8tb
sFTeJDCkiYHMU79WaN+qgLPbOhofkRBXIKqvREwExWMSNoPdTXbGNM4wTwZM4j/xyFpnujN+k2Ta
0cOtli1MxvWJjt7/yVWTVqOAiMZpcS6CuWBGIjL4JllWpTbURWwu4Ljs+qALf99g5o+JwJeI8S0R
KC63Zfosn2J/zdrnETCHAocXF5nah4tffAupmnYK9Ys5Flvjhmk31vKs4GpIAwTJpX1At0Hq9ZaB
BaGx21gIcOurDP0Vn3Z8mNEVZCCRiS6xATRGddCVlZyxCSyHdmTWv3TdRurSbovgfhSR+kfUN60f
a88vD/itfVPL50vVkHhAOpCEPZPq5DoSaqxWglRl79R5ksPOyFhUuvQYQ86WIaOPRO1i6hC93CCz
ooWoLSg0nJB0PzTd7QlA+Bm6WhU/R+8W24Y9fAcTD5R2DokfLKRjSahyYR1FjLhde1KJnTpTd+YA
4HpUa30f1X6Gm2hyvnYp5TZQz/KaUmq+Xj+XgQ23mdmG5INcQD9oqQfUdJgN7MlyGaHWfn3ymN+n
YXUM7kDSLYT4mk9PYbC5yDbEQqgn/IlbG4wL9DUKiY4Wws3D9pEdnncYvkrua8ek6eQDRyyCGg56
lxchKkJtUpKEo+6zRuJNKPnEOay7hCE6g287wNfOWRgsliZYjU2EMoHA4HhjgUYD+leEjwHOS6lr
Nd0dyIdkbAQr2LovKLmkz5n7sFwdKqpzf6yzQW2HesOX0HgbqK7WSBC/ISBY3tOG0Q7ydn4/UR5m
neukI1MmEBbwkvCTZd3s4CY2zlRGImyjoeruz3Ank8s8a2bNywNFVRAh5GZ9HNchgAURwUehmVl7
CuWio1kxWRyMItYeQZRUx/dNv4fmF458qWNORw/ZCQ7JaDCwXc6DJz89onCA5JkjSITorgmU52Ei
WA3oiB5DJN3bWsKMO1ibgjq59FInFN3bV6B8nOnhvnVnSuY59ecUd6g85FS1p2CVSGfQhWcQcH2t
g5YpSVJ6hq9hj5gO9xlLwNDkVVsusA8AC8vGtCwHL2Tn4Ko3r4fW+Q6pzK6nNVr/nIfJNQsVt5a6
nIk0FV55+7VS3Lvc03Z6yrIEWHZxPMbfF79Jmx0Ic5Nuka4wHd33rrFaho0yVJddqRyIAP66MY8P
1ZR/c2nQfqni9ZWHO6JM4Nz4jvFZYhbj3bKhXO9KXHL94wd2iPF5ruQuw//rnOOW9WhSaUb1ql6h
SNaY3Qvv3UJXie12wrhFwVmNoyOHSxG9zsSc09nLRKfkTA/i1tGDKiZJq05Md61kPwe7K61ABkt+
0VnuriOaE8jXtZ6j9kLkOVd2loXpSDfO+6kf2wiyHVHyQ5TKpQfDz0tP5ouNDmHDxU+8g3pAPV/i
RCkIt6Z/jczL1MQYans7u1qcM9FqmTANALe/OETBibzJrvHIoFqrKRJhGCtB0bJmqiVKQ7L7vWBE
oFjOCruMHm/3PuHEiumkd/IeaRR/HIp5cBlx/uDjwD8DcQvrjUaoBKXi5ZsnFXsj5GTDUgTahbNq
hDKM9yVsANk1d2T4DaRasqbkPVCOFUSAWwwbOAYrR62AnIfLH1G8K/rWRXzq6Yk8UVpnH2cHX2eU
4JkIoal+FmEcPlvOqkkjFM906pX/dhR/rmBeNZT+6eGbSwBg94+UzkMNJL7kER7UiFcBLz4J1Blo
2aZ3BwN3jK+iFacpI3k/PnR0C4cQFBPeHcVonhmdv/kwAizBRJwffYG+FCwrblmrmmUpNWFZPCXg
H0fFoQukuzeV7SylzRXtBO81POBh6Fah9HDfNg0C++LKLGEQm1QsOveu+q9lqD8+GkmuerLUlY+J
mc6O1coGVaGfhsUzJDlf7ZsK+FwekOzJEZ+T4t6rfC0Q7HwmrC69BN6N+BnVoBhxFoyD0HnYmDcX
u13mXGQmAnto0eg48ukkr9ikcyO49QCYcIvv8e6P8/nH48tQNVOTTduw5W8Z/VV7Vml6oVC/MBEG
YzODqZW5o5s7om3VXuBLOKldDwHI4EiD2ekNlF4shuMk/ldvuWAgj3vqdbTAkr4xZKsXnzsX548p
55nJkjXpYjpFIayQjwP6btR9E4HEdBkcEJSam7+OZOXHQuzLI31L6Y9K1XjLy7IaT7ARAlbur5FV
tH3T1bwbZFHeMmASeLfASRinhr+/0D+v/i3huT2ON+0ort7MVHe2MAVEoVuGAbsf3iCNHiby7FIX
vGzk/X7tn3ORL0/+LReR3qlSWzda9CqlGf1rTOKNpJyYMyCfraxHUKtJrwBa4eZ9He03MCQ6sNdx
KPXwS44A/A5OAyS/E8lfnoifqNSt29AmiJ6yp0ygFIfOMymDm8dZq6FdoCbZ4BIrtC1aUutUEDFY
3y5nacUil/3VWwDD0UVEodTJ53uqKhQ/ksMcPyPAm4AeWlTov78ETbzg/1bRGSxlSdZVXfn8/S91
uLEsLu+nchOfH/CVzzgZkgfB4UYbKR3QZuEAPhCAbZ8hknMcIvK5pRVDxuBgcTYWMY422xzdFSI2
c2MOdsFE+KNFpv+08QxbkzRZtnTN0r+NtorHY3mqbW5TME0EMM7+aIg0kbOFLwTw5RPQ+gSkzQrq
LMMGOzMIBrSVqFCuqwZJRVJ60w7ZLlD7sOVDn5J9FUGyWKTI8znqOf3N7+9W+WkGZKmaLRuyrFD+
f9tahlHop/vVepPscss0RAX1sHBo0WfuOh4MPh7Ox5RuVCwnzKPRJmeH7d2L//tt2D+1Ib7exrc9
xie+38uj/R7fga0KvCmfuWM3tdW5t0wwsSDL3tPYU+m6XwBuXTqP0ToWzt15svdu4xx5zVdoNm/u
kSwq97co+Db1djUogzQuSQhx2KUdJhHGobwElWsv9pNT3DI+6IHDkfc5V15dhdaZzdGpeLhehSfS
eUyd+tHw3RbSGOCCmsUUABXmTqkHXCCHLEZbSsX4S/9jyf9YZH19H9/2/bXQ0svxyGeZiK/y4KHb
yKHuGM4Epqj5nZGAMKXJCPBYGxXQ4B3xzKJ7WXpPJJmrZhimIdgAn36eIhpvQmiaPmMoMrg2aB5x
rALOHxsfGHh5oIqSMfQ3lWAaggqDu/7HStN+GnDaKqtMVS1JUUzx+192sWrUmllo5/f4QucHZWhM
FUrhk5Nh6EhXeN4oXKqYRo7mUnDZooibmm7um53i5RxCe4liMGLSe/xN4T45yujqX5AC0lGpqBwD
7SGdQc1CK8I70BTbq3q/L1BF/iEG2bpsqraiqIoui9//cvdaZt8v6it9jyucxdPUxaE76IWIuLjw
Fl4OKj3ApQIDGa3fLyz/OBj+euVvXcijtLcyXc9YCoVfCinR2hXyOAsqqyvTKRyKgPW5E0B3LP53
xISLUGggQYxGdXeBNHPoTEPYAXSVAnSZb6HT245IyaEfVw4yxwf/GPCnBU/h6PV8ZhjjKYyMzLEi
xmfukLIo9/ouoL+aro4YCyGiScf5IYRy4PUmQubi4bYAuEUIKsAdyxmSwEwSuNHfX4Yilv33k8A2
LFu2JVuhJfstxGony9KPD74C1mkQyUXxSWKTOoEThx85q5++PXJ+h4BP8je85IcgxafXZEmzFcni
//9cA5WiZEp+0+txSVNDB1mi0fpGxP0V/f6YsvXDavvHlb6vtrKW31XJlURUblNLC/OAkqCY4du0
WItvORrETninTXJzWRNNgV6u6BHqNmnz+sRRI+EpQIAY8acLOCXdfXctCChtKCZ0JAZ8/D3rYRDW
yJMxZWwZm4Z/aGtX5+M0C/ndMNYc+Oph2EtjKT648WAdxww4iJ51IBQC3Va4jafOdfLwjS4UmxrE
E7EzmVeuLzJjl6WAtGVnT6WOIh8oKI9EurNikhmwZkT77DgGEgXBT+i1NbwMVI4wsgKJqQ302HKR
uEIDowkIuglGU7DZYMuiQvf/9At+f+v6D2nGP176t41m13WWnZ689JMT1J3CHa0R4+megEKcg3d8
8NfQUo+ezD5TI4rOZpeCTCAcPyFrxwQdhSfYtOGYdgNKEjSoQJbxv7srZJsEQ+z3+5XlH3aDymyC
taiDlZC0b5n+IzuS6ZfXGvxGPMKTrpm3T+OG/1wzmEX6bXQbSNde/mgt82kh9aFsBFcruDBjttTO
WW/vJafqZxKK6Ait0Xwe9bKl/2AgQ5WSN1+nwcc9Re4iRbYt3GdOsJ8HAyN+KpGmDvJlG1G2E1qH
90g13VPdmTMxliDuw88+XlwYZQc1WqptrIV0K/MQITzjoNO2+kpiKw5eBY+z613H/SqHto15CmNO
1qB79PsbtDKn/XRdCok60t7b8GIk+/AqNAiPl1YGDEhQliLsfeJsixZL94+TSv5pIXx9r9o/97lx
Odr3qj7XY45dtl/w7I3yLZM4rcVs1f8TkvVTWFFlWwWxpqgmqeM/L3e+XRTjXl0ArSGi80LRQBAB
6OUi+7AexUvE7HGaie++BZCs21rxGtDaLf9oe8o/3oWiWIRV22QY9D3kFMqhqFIeuhHBAGfBH4PD
druf9tA1bFmA9u2998cK/gmMBmDvv675bcddX+nzIWcsYGSlQ7Xbpmk1aZMSL4MwrpoN1/CeyTL4
mKOUBjkxbPyRsas/PDNlMq1eUzcAC9rfcF/7SjLuxzOgCqDBIK2RoHNjSon2wBq97+4AaPmhH59Q
c1d6oQhtAON8/AwRaA6azCjxNPm71hXP/O2I+3JPhvTtkMm010167rmnd/dJce22u6oXxPrbuUbL
oOe36LWMPaBYk9+jif5DIfCP6377/jdTt49P+/DiW0j90w4ImrQTKmREvRupZkZefWuP7sPRAAZw
RwUmiL/jkHmmUNII8/jpnqOPk7vVXk6oxGHJYZD27LAFiwTsEO7GGk3kv+6atfLH6/q2hLRjplSa
dnqNITrgo7oo/bZopr6bzNBca8/5JvwyLqaP1RpS86IdC7QJgXGxtc+fPzHgpAXkPC1nnbmXQVck
RgewAYeDf7vhMjqqnK02N3oVBFB3sD2un84oKBaIw8WDPEQSEgEpw3amfsh6dZ4RMAK+1MM/T/JW
vMU+BDeI9iF8kp5IHzQtBtdp2NiSmjMtH+9BzIhueFLQFP8UyewZ3u3lCiBua5VEjTnHC9Ta1qUk
xbqC6XmNOEXn/scjCbfXqfrZmaTZLINiert2mDCldZ9ttFIPoiXS6ytw7DpnUNxobsBMhvAFHP4+
m1lPr/lAiwcyVRccW4QqAFlbkuUOBEYVRPptDX6akUsKY3KH1qojzwGqE5/A/ncxFhAjAbgLE13Q
mPYLnLDczc10KB1uEqWF0fl7c/xw4mkEJ2bymmgESN82bLE833LbYpEq8OpYoW77Gowy3noevnoW
hXQL2FOE9sXL8VSEZMG3/75N1B/OBu5At1WVq8uS+a1QvTVU23iW+9dYkKraTDHtKUYUqVO2wY+c
I5BkSD8ilZaUEO0SkJKNcDXkdkQ+mq5/vxlZxIL/Fiu+3Ix4XV+KEuOl1a/rkZu5+eeWFQJWay8j
o7tv1n9ESkWkEr9dSfQ+vlxJfljS+3XgSrDh7i1UHTFJIAlVo4Ai2gtb6N6isp0l5Ge/P+NPZ8Q/
XrgIAF+unKrHp3rLuDLunEzjSrpgiwXDYxwatoNrNAVkJ7aSkPBG4hmC/x/X/zHAfHnH35bcyVpe
r3eb60POwTCaaViw6AbHYepY8WCbc3FrOLXDjoy8eR9qXuuvG/jj1VvfDoRcWr73e401f/NLyMfQ
/UXl7zwde9Wjd4QshR9RnemQXP949D/W+meV8uXV54BfClV89EaEogzStgkYrkWAj4m71TthC0nR
nOYawYvOAZoOf1z+h37a1y9vfQvty4Z5OtcHHvw8a8LIg4NHEcv5LCb7Tg06FIyl6P6SHQyvWzKi
/h838HO0+f973fqWX2eni7a/pNzABHWorhiEytDP3S4vP9pem6BdWiDvOsm7PYSY/cd3V/96/G9p
4au4lfeDwtvHTOwIZpl524kNcG4piehAHzjhnk0URv1pD5gs9+F3TKAL4EOne4BjyO4J9Y2/oNk/
3JZO1FN12TZM2fx3UfJlURjyWU6z86mmGdtuM3JGrelNQIBUjsZB2g57zjyh4hmOcRpIOiDEgYvk
KBb/8Xq0nzoy/1ge3yKxrNYX6WryfpBGu+1m7TZTVBxtvRvtkZRZZMo8iV6hu+AQuAoDjknU6PU/
21+XlRAuCNbrRQMpO9QS4IUK5jQefhgmdJKyK267jDgN42YVNERqUSQ4HH6aq2yGCF04namgyohQ
jxr5FK0Kil22fwSFIEe2dUGX3AcEtqgUDwJfPLDmBhNKeNT8S4jmvMJRsX1HRw86ouMtt+3mawIX
HyYtgorcdwOsFy1/IRYh6IESWmfCnFoHA8ZHTcaAoTukDZmPMgZf++w4x52AltI8FgXCwGQWYvnS
oBT92jFMZ6vdzDtLgYRtB0x7SB0GtLFG5727jeM1k2ghqGAy6l8Eih/v1wPcb+gKOcicYkfY1m9w
NVn+mj8aNNyeXgCyYXgbb0977+DqNLzxdGJWOhg9h5zI2zwcoJUdzrOBn4yxoIAW1v0k8FlBHYTM
Sw+ufXdDadNy5iBeGB+lvFV059DoyqLOvNVqWS3G5wyfrpnDAbvsFXhYXcKTy4TWEmL9tByEFJq6
e3nHgnTz4dPvpAUKMHcRXOMXDSJBybU/urdk9I5glZDbkyNi79XhH06TQbjF72KKdFQOB4vtgn04
qiuCzDRtGPREfDaUKyxAkDzGqCTqdPypyHQNTBtAbAuuctkzkCXj73eopguIUmDOy2iDH/1gE7kr
hpaIK4q18Vd8INf4/Uy2RPj6shOfdlVcbBEgmgzzZlB75fmmfW91u2dydWHfpPW2mQcWA1xxMWkX
rPIqmCEf+nYG6Ta+IAchiPsxM+/tEh+CwR7tjwDIn0Cu9MjhsXhhiu7qbR/UNUEWcSM0cgBFkGFt
+/tw3yYz1KbwP1Ch7Qn0xB56ZYl2NOuRD8QL7LhDVGOQ0Pg7F/wj+fkcnX15/KNll5Utjocbc050
U9n+n5VHS5yIwMH73MkfB4IIub9kQda3XMTMa+3yePLGcSPyu8g+MFRlJRHz0ERCbtjlHCQLvkR/
XFfUXr9d91sOIr+vpayLg1gUqV3Rj6I2DY/Tlup+NtlEXNP/KM5tcbz+clH7W96h366XZ9UQD4uB
oOhDOAH6Dl0OYMAyvZEeoSQyeHd6MDXgmiJ5ecOAz3o58YfYOi3cSRgKswZ6DkuwHjOpGOGvCDwI
kMQUBPIKvdXh8LioRbrehBGIW/nJeQQbcJeO1b/5glMbRYoDdJbQ2sQUCfqk01coUiaUMX993Z/o
UF8PFPtbBVwVWX1TPr8ueFfQ7IgxhiLrqDYnX8ZWcnCeCvs4K96afstpgWmgjxk9NDF8ZgLdBFKE
0cd1LETI/siCZeOP1f75tb6s9mUpvcz7hbaA6miQc9tSYgqpsCxlkDMTgimIpaCF1uRXaVkt2O2j
W5s4P7PGJMXCSqyNCAITA0gLQHSA4HFcC5nEDMobUFLS+UeEMcLBrQah0TPiV48a2PSlDe1fg8Ew
BakGUYHIbI5bINRXDTRoRMErlC7E6AB8D/nRzB6K4wslFNoWtt+7YKDlyP35CwHqlXb38BY4u/RE
BVxgOESZ/4yucH+HgDcUV444B4CSUMd3O58aV5yrCH0wl8IbxL2OPRje+f2Pl/vZYPttpX/L8+6N
xzM9aaz0fKd331i6YgiOKgoIFCDPdrfymL3xdH3ONSAQxgaJDskHWEqqdWm1sk7YgRaAWMN+knWm
meWGWCqDLiUq2tf/y9l57baOZGv4iQQwh1tGkRQlKocbwZJlKpJUlvj05yufi+OtNizgYDDTg+7d
djFVrfWvPzhd9HFYVtyZ3LztRt81R/ZLjaifq+p6rdgDvTTVAwP0qsvpDA04X2V5yHjqxLBmHRM7
S0AzsCkxcW/2RFXcnL9u3ksZJun3otyIhhj7IDH2pkbADQuPXHQB0P7cAQa5HCatTcSDRVDE4ADa
LXY3wpbgzZ4li43wr8W8HImX07lcHyoWQxAwxqTC7aG3JN1RlCEMr4Ht3vzGt0/gpTHW7OuxLAue
AEZsE3QusCGx5ArYLi8JW0aPqE8yQNBWYF/bZ4bcfdeZv2nSvifrPzcG7XK5HcSuNcIxTBz/GGcF
RN72yDYZ+2SeiDEEacHvGnP1zaH0Cp6WjWeuGiW/GA3z1RHO5cFCGVKCY7sRBS1dfCGokkphm4h4
r4bpTIWQvDunfvt6dcnQLEOVVcVCQcs78eMGnK/X4nq9NG5DPA12bRzV4F9DX23Ab7l7BAjOD36F
2ctAXkpP6GLBEZ/s66WlE+wYUB06GHVGYbhrqbqzHUnoElHlNZ7uukaQLCznKjqbzDKbOHFd1171
gan3/kO7upz2b14m7ZfX11B1w2S2aOu6rL90vFXx3BvHEyyI0k+T/QDyFf6oVsieysEfNJj5nZrO
t7p1u6QL3Q3DZ0Zw/PiA9t9vF5jSMjMRMUAwQiHpF11ByMKt4s03b/zy6A3VMCX047IpKcbLN5+f
Gvr5fnoykt58iWHFvIsgZjQbyOR/yESyODD77/DenDOCyFQnulij6BRHRDqTvYEjtibYFzlEZHBT
DJm5y3AShbfy0Ci+FWzMkKS5ZwojBnLNsGrMPclEj37CfO3NbVfFG/Kya/xzOS9vkH26m9rx8ahB
FXGxSVEJqjnWIt9iF6IxZmSMgPbgaTLdpdKWI3JOkkvG+yL4jTRiCCSJnts6tXCYsqds9X/Xf8Yv
pZihmqYm6bJq6ar58l6sG6r+LCy5HgIFiEzMm7dv7QnRUSmCNgUU+PmDnVfYott3WN287pj4KXDB
6TKfK1kSLdSOOaayczp7b0BG9cXJIRVpk0fDn15wbeq0NLztvArwctkaF4LpuG/QuUGapJ38f9GO
/rmilyP3cc2l+/XBFXHWnuGYugdyV3UmbYt9gDk69xivSCebUlejWCNicTUEIO+/42xpv/RQ/6xD
+3fzuMjn2/z+kOrvJgI7RkE53fSEsguI86R6DXw7ji3CYocD3mWAn8Vglwq9MMRevENiHdb9LtAh
eF5reHIfN8xHz8y9hbdkQhbr3y/Cb2wtQ2VMaJqSZSiy9PKmKuvKmB803lQt9WaAcZN0DSzEZzUR
UdXKdD+mowWPxEuEzBM47A0yLv5eg/5LJfrPGl5OPHsnybd9xcdPKhSVES7/H/g1wCyyENcDCZ0w
vSRTdQTn3SkWp3G4YhOYoFJmPtFGvI0pOjG9CP/Qw4kcNLBybJjm7mZxPryp7H6DrWGLgFQhcIO7
I700bJdNfj+YGkPNEYiK6naoiEluDhR8L4SEGrMLjFm7TEaw0Hmzqyi/HMz//O6Xpu2yrsu5fuJ3
Cx4uHpHyyZvRowbHMOqxZ6MJJskqxqcfvgCr+P+8Kj8u/Xt28ONYLDfKpWEp4HSeFB5xDORoRGrA
Yde7NcOLw3xqDGOm5cTXaHhLwTzeXL/822lmSaZmMrCRVfs/p5l9lw56ozaxl/AQvRGnBOmLzcdF
mjKbjCjjR8JGSgisZ8rZOTTh9rfhqJRhAF2FGGnc7+6oI0+BMRvhWYh7zCARoSpYg7qDW3OTRlTl
CjCMoy7Yr91irAzQ37YQwUKfxM0qW2V6Op7C1nYRha16j2aoiVkFal5gOytoC5FcCKO+bQSuf0eC
I7iB/tQKht98YkQg8ZrQnEsqMl1xuequoxG6ClTq1wURGbj8NPH2fPeV/8Z35cZZiqzIlmnq8uum
pD4K5aDqEI4l/BmQYd59b3KbEtPcFylLHgoSgoo6g6qzJfO8d0pWh1XpOnWI1HYqBRvIjBjZglm9
a0OV3zYgS7Jkyi0+KN16xeQP9e05z20FKi5aUWGdccdRgvyGVrq2UfXBIsE/Hsswd8cfICXu6R74
9GgEeGRkg4FE3RGQCmrpwQ06jc7Vz/EUQqSPV+PGEd4QMNJwZSCgzwHtRzLzbahnJGDfbHdYtVNt
4v6lPHwj9fSlKXY/ujRx+s33/uSMIBF1Jvqlj/nTlRFM0tvSlwoEcReuTMmVt25EsYrhl9cRu8HF
ucPjA/X98LE/99SetvEQs0qdDN+Pm4/HwhQ0g2rwYIffrSwxjyphMSCam4DaWtDPpeb48t0XngPd
ABi0U7s7vu6ZDelkYoZX74RBg2dMMMVuH3EmzcMcZG2qs1g7nIoBCki95feF4oiXiy1ppKRdEQHY
WFMZHTK2CpC0JOFisf+mNWXHbSU4EfgISdAyCutXPD4/3wBPEJf/WxpZsmxrmmqZqmm/utLkB10p
T489z1shnAGa0TqIOkGK3W/tjFKNNB+tK7w4r4YHYRMXlrPww+DJcb/D1QU29tdyB5RNMo3TyjOI
Z6vaKSA0RCuyhuVZKEgWlCQWP1VEr98/ZoAWgBFUtlmv0Q6XYWvdy7IwkJPe0mnpzMgPqnvyx21s
9g7eAzIaRReKXaGN7oLD9IvUJpDgiuc0oqh8/ab2texfGl6E0hrWSaoJKf2bkfBjY62um6K83aB5
kzrz/RFoRajoYCgzwHEiCVCxtEzBwsPCADwk4YQmwvYQ7nDrqtoTo3ui7B0VIghRAO4iSU7EEtT9
RquB4XPlGf4zJnhxkhj+J1Z07oi65OJNQA/YBUfnnFcd0SceohJOe01viDacPYE5vnBUqfNQTMng
egLusElsg2AmTw5tPgPVg8DXcIMFWTFE1rmNJToGETcnpxseVHZsd+wEOmWZRnSwRYbTre0+mhjJ
BhEfjyBPlG5wmpLj5w0WxZQRrGAic87v2uktELAP+tYj9igNHFDgL91gViAer9Eo4KcpZOTmcnZv
zyphQ75F+4gTJsOba/zJ8ZuM0jmKQ32J5e+Ev5dOUJDF+uQ0IBWSt26wS0Cq62bE54zWEIiJEQ/2
mMjUmVzwwxBD48k6mQjvaHomsjR8D70AZjqMjPHfpD1MzoiqXCzi+FxoKoRGji3l1GKbuLskVCWk
HopYDYmOWY8+SQET0kHwfPjTex/4+w78nfTBuUM5Muco5kvseJ3zE2ADgR9rgDm/Yoc5EIAgQPc7
PEzDnbG10fjQvmkw6gFKQ5xIDx9ysMBFmS+FORHfNRTdtHNvL7gamHRI19ZTUcADrJZpT6R2tgGa
xefC8Yjro8fHAhqMKzFMYP7GlnwlCv/9gFXsmrjO7iOSEKJ5SN2Bc3GDlRxqHgL/zkgkKuDcHnbL
xRV7n9OQ8BReRXzL3dQbgbR2uR03r9HBe5ItsuHzX+7zorMPsIucmNi641eKVbRQB6prtENigIYJ
4TkZ3Zg3cbn8GlRHSBOdASycqCN8fjjHhAZSw76YO3Z0GwhT3cuSB3McPQI2drBII5xZMbSKBcbS
8Hq5NO3SOxehRLQIoaNYjXB9hdfpaaiWzm6n4a89NpCeswJpzK/uUiq78t7Tjh7dJX76HxJyua0A
Ip7IAFBVQKPyVleuoP3g96p8MICOqhpmBPoQ+eathxC6GWnkDIFk8nei1pIfUfkMVR0Nn/LuziMP
zffrL8M5Y9k374zZ28isY6uG8hSxH2P38IEs3WFFY1xyC6JhVRqGRih56x4J4vi6PH1tUoikcD3c
f1iO7DKuJcLGcrtiU//+JzJmY/4O2hLyIgSEBVeKjsVY5hlKHBoNwXLuYthbDNHU6VGzCb6GcyDe
Qjd315oW7Y9bD39cHoxImkxJout+uUNshZAbtj8uvdjf48wBMtWc4ipyvobaJcYcj3Citm25N47l
aN4hScV2WpqwNPzAvuKjHIhBEK7lsdU0OJRENtKDaumBVrqBpPdA3sQZHSO/Q8m5ZmNpsi856tO5
fgeeDgm6uBKH5SafuL6TjSAMMHDyFWpbZIhOrIiE9z4xZMwxQY+XBjOEc2v9gdAK4IVZ22nEqtXZ
iQEebGSr39oMrKsjgtyfEy6IMxXuK4Oq4D7xy+iEiSwaSmvXyqc43IrIDQQ1c8dANYilSt8HqOW0
lWKhM/QYWvvK5D5RlrV7Fkz308c5WjefHqBErHG5puHkNobrSDJtVCBTzn8igsiq+7vH0n7psejz
v2fskiVp5kvvYO6NvWI0TvCcuvMZs5CR6uVdJSz9Z7NqXdix2ELDOrmNGfNRzHKrCO4m0LNISagK
5JjAL/88Mbtlq2qXLa4kQqjy9xpVUYW+oCY/12i9zIfKavO4XxTWWEVGuM3ytkiRsjvrYDMs4QIQ
aMC+e44bzYWF6NdRyMCqSJKUiEc/oDOVkqr7HN8XxUqN/l7ZN/z0n5UZimFpmm2ZkGr/beqf27rI
DycQwXmFv5iemMl9mLe36Xpm9Ax/E1RwzLepHO1jGG2d85fdVLpms0yLvh0U/XlUh5f+KTt3V2GN
1sZw14HuV191O189O3q8aRmd9cf44ibD7QxNWaSH9uiY2YQ7Sy2jeW8+Mcks37Rz31zuv67ppSe4
Pe7XY1Fs4Dm2GgSsc7dHssCbRZlTtouoIKoB0mNy6G66ZyJphQ5q69nuNcBp6tDaZDTgu4HVPkba
BBJ4Jqen9jMxO7fWEcuZ67vCUQAR/y4X/NKgfRFqCTi+Ly+HuW0oxc28H4cNjENGh2Zn50uahxEn
HyCsR635WDW8/9dvxcdQM2XNsiTptVo9PsujVOSbI/IQ+NNrj4OCIdnMiPDFdeq791EG19p7B4f+
gh/quq4Ag8qqjvHoKxJ+fczzTdVQq6GCRdjhQ8T6ovYT3FlB01oKK4AVbAOtQzvh2SFxI7BQul1u
BoYqwkt2/tZO8hcO+8812a804of5qJ7lXqtQkEjuNsJg26Eov7E5mvQjssuh8fdX90trqJuKLtma
IdsCGn55QxWp3KiqfCsAKQHihd3EhtYvHUS3ZsPP02yftHZRm3BAcUC2Y1gBjme+s179L54nFmFS
oMsayMM3ffNHcX606Vl3m2vBZT/jiQCbt56YT59Kco/h32iQQHAnfE7k0nvo6cG938EapSgci13d
7cpy8lgrLmpTfMqi9W3wEAlRduvR+ftuyegJ/vOJ4F2EmJWPQzFRxL2Mmy/munEp52dBPt/0dm1r
tmlT7baOOKPLrXVaLXdjPbMHz/E2nnfK8W1itvJRDUjRo0Q50f9hjfW1JgdDT6gvj22zxfGAE8Vn
vtjxM0AxZ9eRKtDVw8d8dqP4Jj2FPBpHIp1d6T0wBadF7x4R6uOhRlMC/OqpG6xNrPDZw9p9avLr
ccg7+nt8IEU9791H+2y+dTYr/sccV8F5uO9IyHFp/h5BnWGrN2URfmNZ9i5Z0bmu7B7V37pD/Ge0
w898G9EnleOC3kRM2GO0nWHdOeFJiWN8cEoo+JtEdxCfHW8/NezNYN1p3fOXFdfthvuYNPpl+9g+
9cuP86iePGNrdoBwMyETHiq32jdm1mw9UDgp7Y4eaWT1lv5uVCbXMfTzmOAY2hQNIAAFT6RHjYGS
E0JcRXVTX2Jf0N6hIz2k9bKeMPvXUrN1bF9adSb1jmOzdU7NpNHXs/mwHEk9iy5s8Oiss9vS7pD7
Yn8qPbW/HlRRNWi0lK6+NEx33Qo8fmE372hJMVyTf5ecwm2zDE7pmUSNonOIC9j9jEnS7eemWcbX
oRYTRzA02l/HRM+QuuhZg24K0oRfpnm3XgAyewfOVQzN4SQUEQ8qIQovvUG9a2DRoeHATg4j0H8v
4Co5EEx8Z9Z9HWsYO5h3rfj5Je7IvMfwq4krO57zNlrqPX8ae/nkCu62i6s+HjP+MZTJT3giD3wO
xSHa2RDGnu66hXcY3UOD9yctu/v+vOE8Fs92YE1Pnce4pC5zzuFhVkvOubvt8xcb05zrymo41dhS
nVPfHpuJOt4keucUBNaQsfS2RfRCo7/uIDPKV/lwfcMopeKN7BMGY+k0mdjscKf2wTwwe7su1zVZ
t2TAGvRIrZJiZxNqmYyRahVcWpeWleFS0z7GZWq37+EzVrpGeEss+GL0SM1t/5QUvHLeOlL71SQn
V8TbDaW7o+e4gN27eXOzypN6iXFz5WmpRfIKSUN5/Ih3Ib1dJTn7i6Ogd6N56HFF88/rtBjdk3VT
72LRHWiTzdIYWN7qQmQLsND64qwXQCFk9CVHUoqNHkFmVm/fs7tGh+FL0T5n14kaIhrIW1oETRBD
0Mhqqb1nsE4pdLVBYzTHQAWk6+ueFcRLDrcSJSwx6c56jAvseDue9+9YkxTJqWl9HpeNIX+4btej
61LBJIlOqEug3z6G+aFjidmXu2UkOEtHD9A0sLtSIPW5Nwhoe2a3GKMA0wZ730zvSMH69rAKFQKj
WsZA698z8+wYg3sm99YLJUJUcWxpTW2qTO/hfLqJd0PVPQQbV3EaVM7boRwbLf7qS9EWc6N7yOuD
2cRpUTJNGT6xvVamao75tO0zkAqVjIckTXkWdfhwuUgVBoPce3Qh710bzhyHUUyJqILzUEe+wU34
5BarGHZ2FXxXPs/TK3AtSSOqcJC+ke33aQ637XW3Wu19AyFEcItPibH1zul1ehnzwIux3bNnZmim
Nu8tk5zdiqwVUTsZaaONOm4vOcz8ODukREn2s1Ov7Oz682ZBr4ert8jz485eebRcxqGLYESJ8lmV
mGwzbq7hqVCsrmOrf1oo0/PKaJk9Vli3eRMmz2wz3DH14vfehX/ecXKKzyjMAAh4VsN7xnWpiBwy
pY+hbB6ZnAPb7rFzyKy+8Lyw2mr2bD1AI+/jY4BtWdUsEr2XD5gIzrTBkw90KPf03j3aFMIBJtM5
ksEjCldvn/lc+QO8pljGEfxbDQlssII1yqfL+LJ26gXLOqV3Cfn4IbIRHYN2D650TzAxGfnyN6bc
E4ai14Drt+/OBvASLDXKB/ROAW+H5+Bzy4dCqhK82JN7GnNP+J12WgGW3mENVWOjBSsUteR6xbYs
bd05D3Pa+HwQkXNbEdiEXiXd+vW0iC080c+TuXCo4FmdvnSs7MoFv9RqKp07Ps3oUsN9025XzV2m
9h6S82Tm7GrNO4mCmFO41yG3H9MbY4oFzsNBnoFIZqpNuVldoh/ZjocmD5n8TP+EY2nX+tQILMq0
KRf/cMZGH2teD2vDrrJASr8S9jsfjfRCi6W3L81NuG+f/DJYDxufxyDPPoRSEJYTdBCgtZSsiYBr
Iyt4HG6GzxbeAhsvd3vzrF6chyoYz82JrOw6ZN1KVA417IDbSrLtXnwlWBMLyRnw2aicvqty23Da
X1TD/WrX6SuLssWmaffq4XMBvzlnbkvcdGy32XW4K5KzTR7DL/BRPKqhFx/HdhPJLQkS3LozoWjd
EzS8Y//MD6xSZUFZHuKQE10S2TfpY+59qXXPKlYh+z6XO7px/dcxL+iufwz4SQ8MV+2BRb4TE/wz
xGNpWYc3fIfI83suMP0vZnx3tu6qW0/nPUDS1jp6G3fdO/aLFZd2XpxbKMlAMbq3cIpXDv5vUnsv
7IXGdnzEMgxLTV9ZKtljcVlcRvNE/1Jaxvi0Wvdu4Taq8MozQz7NphRJrec4761Du09rl54LsaFd
+NGbMRXCdUy7CWjft3pEWnO1rMXuSG1a1C58IXWQ90+r+/iWYtOzGo4bU+IwZN7rPt7HkZKo2b71
HN4irGeTXYBy6hxv8WKRKCEwhn4sythuypzhWvswRkw4NeJde311rzFHG9hVrA6k3rmpZxT78lTp
Hpt2Zn9uU3O67p4XUtcc2N5+dU+k1uVLS0QdlxWxmUntY8cenFLq1ivZFysugBdqPbuOc17gqTWc
t9ehkoqUJxptdSx7h6TKOPlWZ8HG440+BZsmTR61pOGf+Xhnjb68vNFEzsmrwgIJ1Gy8Bag9jC8g
j4PjmGsmB6dpfupsovGORPLBY7TrNwZWeAs2gdqVkjorJvO07uyxcwSnTRmm1Jp/X7v00XExorQe
3aO6e4IuSHjv4O/S+bsw/re3pHBWLQVFoqLKgCT/tvfFrmQ8pdq3odG9RKfBNdWwHBvwmWLFypsl
BXr4WLuXtjmQs3LB28fbWk//XoT2PTr+YxWvHe5lb22fjzmruBy9bTbvbj7Kbt0kgJe85KpTtq/p
Fb8NSr9QTm7UX8fUokY7g9o8xjv/3t5n+pLS1kdSR6Cr0b8Gog/M20/eI6UpgkbOTbtJXmqgEqGH
v7F3j69t7BWn62zbgtOXVbHUxP892s4OfCPr1G4Cow7qSPypfKSlmJyth5vOI7QC6s+Hc+yfeHaH
5LGki+BHDAwmJYeR1babuzaBTMFzjItFjEUbxk6p1TxHZbPRPPrnkb2kB+D/2cv156bNtX0ceiDw
z9F6StPSoayMNuHaPcTrYNu5h+APTeoQyqwaV/iiU/nSZNvUlpihn5haEAcGWMcIfsHBqjalodwy
2YRL4oxGRuuyaKQckUrG/8wzs233Tv15vEnqpkCO8tjqoPRDyhhZERyiMxbucpdk6AA9QWDgO39h
H8WBL5P9K/fxFpqxKG4a7TqkmNH6HLpx2eMh4SpThkanDYArh3a34atNIzIZLZudS4uVx3X8SObd
/QArRYhLIbsq0KocXltbQBTCkzfOgwP5Ed8izTci/Npau+AeqYhfb00r3vl6uovkUFRap+RCFVQ1
AWe3NBxzn2M0xawsKANOc+/cEQ9oHzPkxCRg0ycHJ6lIpH3iMMNj23e3sZIIXO8eWFyo1tFD7NSC
Q4Tjs7+N8SSL24zzRSGAI3YrF941oJ5lVIWXcI0w7YPE9U4j0t1NR9hVNbw6YwZyNd3H1BxQ3lrD
zWI3fnSuoKDMZmXq7fuq6t/JeD+27eAZ3lanVTXUp+twP1BJRWOSbgcY/K8zYtAG54/raJ0ZT+H9
XRFWyOuSXt06PWZ3xTkPDtP55Kk4t3aZbT611oP9fd6WM6ixZefc0ZrHN9iT+mtjrTE2x9pTYpt4
aaxtXT3Xm4d0Q7a27eu9R/DobMbriLSwwJ4wqEtUDIzgOMtAoxuaTfAQYdEugCliYYld38accJgd
/r1l/AITsW/9WJdY9w9sQrnfNdnYyDd0/jmksRagc5D7Zm8DdXeXblIjykPGZO3ecgPNXIzA5y2j
9excW3u+RW1sZ2zOkT6ws/P4LQn67epeQNOb9HjO50dWp/bnqeyReYRTLv/3xPCgYJ31AlikafAP
ViKtwIqwQkznfUDdEHdsGBQFb92eZvIZ4HH3Bv785ZnqEoJbzHcUkD12/X/vXXG1dvYxnwu+mBaf
HUERK7FUPYa5f8PjqLdaPdDe2n4d4x2Ib1PTx1WQeEaPmdT4Gf79JH9htvy7mhcalpZbx8dRhaf5
DD0xNkurjKDvbkdfDNb9Xu/eQA21G1LS9XIkSy4T7z5OKz1CZIC/SGoVU5NtHa79sk91sYHbaEc2
gxqCLIkcfgPUm79gsXiSqapuKQKR/Vb+/3jvrvPbRq3ueEkZQHNm/3tOi7kitwtIUPaiwebh5uR2
EKEHTzCy2/QiG8a9p7knyUEt+w8yIHVMpaQtON5pS62a0yBgP1P50Hv99j2CqPDg44EAuXWG8eFz
nsSMTBmj2d4nyWKfxItjzJceSUzjFQFyIwfMztYpM5TN4PDmZTF/AQF/XvC3luLHBW9Ku7raFS+L
3IeOIpEwQGIBHBSsqstmgnXqF/irgIhnnUMXLgooX9SJ1CTalUCFkkAMbXc1D8ZjnPACMNsQjQvt
IYbSdTgGszXjVhgWi5AjgQRed2gwvoord51HFPZf9tb51N4S7bX/zlt46f7vMX6Tcn9c1fZi7Gqz
4KpGWigyGL6zF8g5PDJiLbsbp0y/5Qn0w+xpvWx5Qw1vMa92rv3YVxQP+51YSvDeqrw1MjUzQ6v9
zsft7SJf9rhnvT81rhcWCevh7tqdbwgWV9wGC95jg7vQhtZHY+dCHEhw1lgtHz1iu7+FAZVjxgw6
D+7hE7tMzsIvehz3S9ir2W9gYu2/R4S4l4ZpMxzSYTC/LPNorTHPLNeSoDFBkhA8oIaPV++AJQaX
G7LNwSCKwujohfO+yFWoR/GQgHr6JowDkZK+u3G/bL+sSCWDyZIJY9JelRz16ayXparXw8nOxy09
hQqLVkc81Si0EUtm+CVpAU1opocwFBL8OfZ4kN+dg7dP37kc/EKLZTXIew3bguBtf0ulfrxru3Jj
bazLrR4i95cgaik+dAbIV4trd9fUYvgXyWBwEGjYw5lHtO5DvDBMsb219rVPWlIVD2kwgQRI7UMg
SK9Dcftu8KL8+kn83zK/x6g/lrklEM7KVZYJFRsUGuouvvq3CpKhB6W/5bdz90NO61lFCKare3+f
AjyV/yD4DJskQxZkfRFW9XIoKYeiwJ1AgTc+S0jInpQfk9EI+yoPa2eUVXv34CgiqhgXccF0uGIp
cg4goorcakHukEnq9XbJsT3jHylkDTVEhmkHvxFU3VnrGYz1NLN9cYRAGnXu02wLqOWYOK2AeJJH
CDGNEXmIJW3doKjkareEdfhH5LSOQd7j0/kgrG9YxWWHDar/WBHYZzrIsbexgXucuCtfEBr/vi+/
KIL+vS0vp+NZN7fV5aSyUdWdkSB0PMgDB0/uQD56OHob2iklV4u4mvaH4ChvgqZgdf69il9G6KxC
Zv6rajozdEMw2368G6X8fOyt4lwP99D5GSMg42bYqYxEjkOt4pQ2I5ucfiLKdH8M98NOJTSwpovj
NmM6sk8+Tm0sycFxRGgxWupz82i+OZp/XSTGQyZkMkFSfm0ijX1xtA+70xP10OgZwySyoMb46Fae
TzgxGrnUgKVRb78IT1V4DpYq0r8jty5HUhN8gO5QVw+3zcNyKI5bXNTePcv/EhF4wX8s8KWWfpqP
u3IsWODIguxWnHCBEEqzThRWzeWqTkQynjgESbHRSKCHtIHbz99P8rfB4j9reNmsjcd2XZgnmMxC
YOYJeinb42wASTDKjFZm9KfTKdbSECdJKHXedBO/nmimxIskITKS9dex5vFoXBuylROYiOGBLkbu
nc5isBHZJ06mffbwTh5HglA9/c6zie8dAnG9rowkt98viLYRmbV/35HvKea/2AMeDMy5kYlCyrS/
qRk/3u1noehzRW48hloXjXuzwfkABuvcaLeI7lsatHkY7TkVRt9UOUenl600uKziMdU+sRz+zql1
dB3vtsRfDLVYmEyNbtoWe+9/ynR5W6KhnT/YkBX3azK7MrjZ+VhLUpzPMadc7ZHH97F2Bxwv07NX
0XVBt0vcimhvJ7nDDvj8WPvKGxPNb63yf27Yj3W9bEnHe75rIBh/DIWjA8xD/xJs2ipGBxruyTfC
3PCRT82x3tz5mqsRfcB0zcvjAwazslcNCDUPJTwY56HBrT6Ea5StYNyh7qsQjfSYEQoW6bnLO+GP
BwefS46FOfUjfgYAAwBSz6UeNsiVOjL9ZgIUXNx7pwS1KYNDoCRV+Ew+u0W4Dwkebm+ZyhHG3jwF
f7823/Kxv+7Ci3LjbFVmVZzhlTODddKjKMLQh/UFm6/2nkxwny5mHsD2PBgH5tUMDiIW+KSyw0sG
snFWojQmhU9cEGjEg3fJhoz+JAkZliQMKg4XnuPfy5aV3+r5n2/Vy1Z+kfdmYVx5q6rWmThmA5iJ
BGm/8E6dA2/3EcsMZnyhRn/6jIkUhFcrvFAfWCBAQPSJ1HWuQ55cl2ypB94tZ9apcPUlI89Hc1b6
Upz3yMroV/ATn8N6QYJucFvw7PHbwJrOPQytwcDu5SlDGCjMJ1+H2vb0yBn3L9Q/SDk8vO/DPWQy
siVIuieTCnjHzpCtUbeBEcNFpt0zAnH7tCZRePgdHoKrV8VnnPzl4aY/9xWPcYGAaX0R/EYCih7d
SbCWucuntx6j+q83VTMMWBIYaf0vvvljD7lVd/lqmrgOnjzqTeWrdEbPbgKpFgQIn0vIl711YOnC
BQ82cSSqvAEt0sF1QuyWhkfZIUdoQ7eTfaF2arvwDQVzj62v++b5q++W+gL4PrVGOX8cj+IAmCQ8
If8KDY8MObnZUYA1nYXxRdk+kKEqr8kaj2unYweEoPC1RlGGI4g77pFJEg+EruQCs7ozk0BnqUi2
mLIhm4c/IdxP0vQSSTirnlNMc3umb3g9DLrz5NGiVhgMMDdphdO2nDbiD4spftHFeyXGGn18+fLb
cR86cbPLMGvb/KD8RfGOmk5wLWsfM1C2PWMuzqj74qupcZJ5mwK/ALUMj5cIOxniu/++bd924//5
2v/vAcsvFCztcCzr0wVzxYS6mAQWWMGDfcPL99CND9CImTkteoPBbdyDb78QhL3jTC1g41PKZ1nb
d+X0NitxfqviL6LYK0KT++rOoc/dYrF8v/DUY2ywkzcHrvEbXPHTYOilqn7Ku/txr+zF097RaImt
6rt4FFoX2Csd+OGzzmAgJwPB+AYHSqOg0bs5vboX4iEQaLazwfqPgGw401XtxM1472InMUpRhiAf
wbEO2vzWoFZgcOW+eVvRAPzSFZjELuBVzxSCJvPfwvO+zq3qVCCRoePFOhGsP+RdRKaAEDck6pVK
Hz42+9aE8HIkWRqpSRPGlezBWJzC1tgHcnMXz0w43gAv1J9rPwGThfBNejb/nvBm3gSFqyxsD04K
F/QQ1Bz+eiFr9dQntZSP4uY1VabwOzFW8I9EoCG18YYV63h4DUTqitsDxQnWbPFHdyWERhwG5FEu
W9+NCWpRwePauwii3ZGEpp2wRIj8wgNLxRRDYYNFzxWs8fyx4Yafudith/M6I2/+IxIwSRLC4RCv
Cdkp2PhEPiqoOz+WK3PGew/NsH9GhC28jesA6+KAHxliOxrzYwPDu3rTJ64RZGPBOYacNViQgws7
ZQMzZY+1sfjVDTZjShteXuECOLapg26QpWs3hGz+8EQygOE0RX7yw80OHNDTr8oJcUT2luiMPX88
lt2nh1wIb/uctd5ClV+GQzH/BlAWs3/2eMULmSI6GRQqql+PbQSjSB2KpXi6N662gJNgAYI+PYIO
EQjzWQB8Qbh+OiM3rgGIIDcX+GLvqXs2ZHpOT84YU13yPz6AzeA8s0HwBEViy/CDKUCAZJcLybl/
FxiCFf+FsLfxhOZITJYbnLssznNZZgzx/nv74rUmkxcdMntLIGiFDUBFiwMTD+WG54NKfYmJAkvD
EP5TdTAnzD3zTVf8+2H94/V/OazL/a7cyblEqeWkT9AS8S6KalC4jWOEiYSEV4FROnf3I+ZNxjGn
cN/sfb+2DD+/wZcTQz0o9e50JLlR3Jm7g5REcjFxw1D3QbsSoSro4GtMy0wh4w2bSI2Hb5bwDTK+
br8WaOv/8kI17aVzKu077mnmg3Ii91BHCc9MIAD/Mv9ALnO/9p4+4R3KqI4W+wD1R8Pd4rJzFRrj
BkfulgG6W83dunfG8MWxZ+P81OUwwYdgM4BNP1+2Y8j2EuBencYGX+XohMPEsJhVKbwP2AYubjmf
lr+f/H2s/AoNWbZpgVWZCgTGl1u7veVPLAroxpInKhErLYRJmYcqRBayP5hpUToz2Q4i+jN25VVu
CkNpIYe4Bi18CtrxpRu3WTETThGi03zfMeraL1vwjzWqL0ffbX7cavODWOMGMqLU0vsbgL4HqpFL
czUIZsyqOFWSUZdzF5EP9eMICVC6QCITly4Q/qpum+724CsIzfRwfNODKZl74G7/Q9iZLSeubOv6
iYhQL7hV3yB6MPYNAdhISCBAAiHx9PtL74iz5/SsU461Vq1qbCNEKnOMf/zNPPjluPu+lv+sk/+7
n+qPdVLpZ8WsT1zrMQ+Elc8HBsjhIoR+c1z6rxlB5MJK93+bt604cKf5b4+LIWY7f7uGHx32uTAq
zOa5BpHMBGROq38CM2fy8/157nYQyMY7jGyZ8jQ+5+vR1qJq+EI8JRz2jhadOOu0huYybOw2emtc
ocFVNl400kuoHMAD58Z6Z2ur7DvVgw3z4Tec4Nt96+e7GCBORSBPor2h/WjyTm3Xu2olXXHliKNL
FHqQZvnYjzPExLUrcktfYTOXxW7EkUEi4Rj2QGiBoKGuwkLvbbB9AzZELwxsvh2JKG32X3uKJmpd
jNYiPf7uOTZ4+pBCA3wRzjBBkRzsbN3vvcPt7m63bK7UG7+UFX/g/0OtlnUJFFJTwId/bKvHJ6Yb
5oWPSAxxGu9xMC2Cjy28KZjhBAuGEzhUIf6hILJAYmH5wag0vQmaSYQuSEmjnjCqsqcqPUVhfd6Z
RLt/3xoMsVT/8wH84xp/bA3NXb6nNzXv6LIBiuSoMPGpuKxe3sfZ9azZTUWDHY53Hx+9/UfNqhEz
PPa6KmCbOMWTVvLbPBrmCKbuIhoN9dCaELIowHx46rSVq4af0+sy9cByQ6bWv2BdsvynPuP/7rEu
/dg2zOOx1SSpEI+Bjl4QCDfoecZy1WG7ago/RhxY86CGWyIiZWXNrcljIi9HVEVSEcjrCuxwTZVJ
vh6PhUAahYr9FK6KwwpiLe3FR8NWWR8IhkeASZQDWZ1iPqi+QRdcntnz+8fRbFA6z4erJtLYNwxe
r0/ShNuSjkf90No1cmnrcZ1KKinzKF+D15l89IvCSmxJuCGS3YIYtqwilbhxq89Gi4hRezuk80/T
ecLqu9Gya7Oeil9gPXDuULPgBDJ9bKlcGNP9fVGYolz//y8KFjD//o8+U0m7y1M2uKkrNJ2mlQkd
d8Juu5mS3z2oyLwUrggLD1aTE86E/dhEszY004fex9tgw/smqhu7RYDurypANOzXiDko76P5dYmR
2PwAOpt6lL/WcRff+dSgQ4EmBc5B1EDCClqb/bpW/ngM/nOt/NgysxSZwH3D2+KWVd7JDDoZCAKz
AmQHjSgUX/ve3UbGu4GT1LdPhAFe92br3fnU1i9ilgna5I3vupO7OE9589T0YgEQK+vvVappYY3T
Us7eDWcoFOV4OcGwUShnRUzXY09FGuwRLz6fdD6Y8cJOIYPctLvPydB39eh9yZAvnc8pa13qm9f0
je9av/nXeC/NJ4MEchxbnsY2sb+DZL5EFH1HJSsC54shdGOMOeVDnwoJK5SE0n1ekiRsvcHWw18R
PmHw+iJVr7Mq2v4UR3oVjijj3WUw5xy7/lJWfndN/1lG+CH0FZWT/X+F6v9YRsXtXj9aAcNK/pE2
7rJKcQlsv0cs0SpjsitiUiU6K8aizdkWdhMnJ0Qx3Fqdbn99W3Mrfe6ckF9ezzA+yGNPHSak5Km/
8/xc2CgZ7Y4ilpQzfX2ueosu8xhXTwvvV0xb/nYq//F+1AEEtr7KUB55/Y8ukUyPY9n2ugfuIBy5
Or6HN6i+foY8wy4XpodpFYpI2PfdK0Dtod4cY5pw8gqOA0fXx3VIb+PuwOT3LYcwMl+UgCkTlgxf
yjssxZenwOQBrukToqA5X/ROPHM5xBzAMXwOTBzj9y8Re01nOkGjp4WoYgd282a6wk1C1GsUy6tr
6W/2gwMUyzG70GBKEvbiNtkgX6d6XvUFxVBQWV+2OgXotAuv58BePH2kHuzkX0WHyh/2aPIpUNOY
MkZZg+9//8c62FT6U8J9+IHES/++dhTu8MC5baLFtU1o+ZBCFVHgoVPwXzSS78jVFyoNJssFhZb3
GptjlaGc5N/ZMzIi5vk7D4YZfSRRWmT7dDpsShPYOnVuxMk+7EqzSRHYOe0YCOpFW9m8bRy4zOVb
GwjhBBOuvWLfJ0LeLDGdXyFbtnc3f6HZG+wPaTviq2Q9oRcsXt5jdaNhvk9eceapHdIDNchy0R0l
C0CsDR63N+okd1M5e7WCXdybDSTsnltmL4b/tKWIswEZFwnXj/fNpAwYXuUl+2Tt9ez7W7a/pF4z
Vh7OY2biVKgFvatTuLgDTbrxOyV359RrEEu8ciHzhAM4u5MmEH5LN/DqclsGHcBUGaonF08s61K7
LXF/kJbhyn6boJnIcmxtLRHEOxjJldXQC+OFuB/dSE97krAWNf5pqn7liSIysp/gA6GC9sE2CRTl
R0OG7nBugNC2x1lXJI0hyfckv/8hAJ9P/R3FC9cwajVXy+xT5hITdj70wfZ8aXRnrXduRSv+5Nue
wm+2la1+6z7sS0y340N1r0ybOrV1DJ13e/S2lfv0qDxTeuH+TOQY8LWHXizNNl/8CEtjisYCvsGP
095a39XmaJIhMh8dSMW+/llijkOcb+XeTUfF5f5qC7cJfAHGqq9PsTOcSjM416bzmt+Y2sH67pzO
24reFyTfJsZjD12D/30ifV6gLP/tMDL/UL5rKB4Fu0dRNOM/+sPzoDxmrXFn6qKPn5G+ZwP8WH3O
jbezk3omx33F1ggPhlQXObNu3C0fR3G/YMnkwjLZoHKULRMZO+EYL/iEvaVBNtsHzH9/EOkGYZCN
q9PCRsK3iYLeOSDKUTH7iAPgKdYWUJTI7bvNCCvng6EV5ODi5q7+Xk38iQf2j7dq/izRGuV5V7uq
fxdF8OcgpoYH+upw38LeQDAXWxY1EBApeJ1Xzs4L0y+3KpsTZ9SK7EisDVby5O/XpP+hwmESR6+P
HQi5j+aP0lxuepKSteodE04DKM5k6/mAy+phZMIwwtuNGSTZ/XCREPi824RfNchWA1NNxMLeAX8w
J2SZpuPUsYcCwLoLNN0/slzPMXB3Qi3z9yv+E6CuKQN0koqpqPAXfnRK9bHLzPpyvkPvOIV9H9+N
vlN+tmHpCExrA5J2HGYrMd86JtfgygSlmCiOiNVN17lb2oZLI+Qo0UHbCXTxN8baH0JddLgwGDoa
LOmB8XOTJ/9GYjS+QRkxNqYPGXMg5SDcJjQ3Y3lWMWFkZZwungqKChFbuhk+AHMZUz3DC3ozpK6/
zaD/gCj864p+fMaK1Kj5aTCol70Y1wqY1aZGHUtHULEnX6JNWPgSvgwHutxrBygH67YdFesHVdby
lw/vD10WZpfKtyePpCuyuNR/nIDtJtvUbe9co1kQul5EtmcXk3mUa8sjH5TfDpwSnvKLuNa+nb0h
zxMhFXqkBRI843Mo+MGyO0yhVv1S6yt/uEu6BIPJHEjQYeCq/fvS0qeqN+WgrpaP6MIRSL1iereP
V7wJ+073qc2vumV+qP6A16+S1HvEyM0WuvFLH/oneua/LuPHHVLvdwWJwLNaNrdw3SxeHPE+chi0
gnF6Gmmuvi8/TW/wptkDaHSTjv4ruPmX5Tm58/SRO9Xk3wHufR9OupoxyXs6WGLIKwkVSdhMq4/j
nHI3z5G/tH7qVeB1BjM/lB3h3z9ssax+VIn/eidi6/nHZ13kZ+V8H7QVHakB5m26PnWr//fX+BNf
518v8mM3MPVeIxUpt+u07tOhKTxnkeHXHYjlMa4T/EZLmSOiIe7aJ+z+Htzp20+w84d1MSw+q+ia
oHAb5cwnPpHX/ya1+N6N/nYTfpTKTZOXRde7V8tr6/VPjuEXwYlKZ5KHxMRe7aQFPz1HzQUXe+c1
eu4zJtt3tzvbj6PzHFfJL1DMNynnb9fzYy+4PG+1ccq4ngE6udTVYFmMVKccG++vEWll5seDmQU6
ChvIEFeXnvf3z+tPMAXsvD6bAJwhYQT570XRl6W8VfSKp+yA0Dcovd6oJ9mVhJDvDb7XxannqWdg
dpL/9nyLpvbnO5dVnOkEw0PjsPv3K5d9MlmuknGj6cWeXQXboGCweGwCcwMtglYjZVJy3XZD1S28
MtFmvx228h8v4f+MJb5vzj+eiK485/e8w1jC8EHAhi0Nj1fGcM6HCgpZjGh+E+r/oeH4p5PFt0Pa
P1+w33S9WjhZdFO095HwNTfvQvqMMG9n+kbQ9WzKPw1HVee3lfbbm/0BqOVGr1CqjXxb3r3OfS20
iw2ynuQX1DXtzEC5ch2xq/cY+wzC/ghsB1kFVecvwNifIBwTjqMhzGcNmq8f23ol9Qbcoku5pLZB
GgBdViUaBE+ux8XehEqOqhEiHY225mRO1XhG7upYbuXxhYANdJzZZw6/hBlhGuVaaLb7Jqikwvri
67++rsEE/TbGbu8M3pbPXeoofe96GVbZp9EOj1qovHZq659PiUH4zWBV3xj57062dqG2zXtfRGth
YaXVdtCnQMHp5u9Pm/6Hzx+jN1nhqBXQsvkDv8puRqGreVEu1Tn8PMgvwvHLkKLzK8wqh+f/7lSi
GpJlZjyScDGU+bA+pO2uSxYvMM6OpGn7dXEeTzHQkV/MERHokNIDOLfvnIc82eDJ8eyH788GQyUa
CgOeZEJrFBwG4QHQ85d39IdTekD1YGok6aKSGYhV948VDfPZeKWkWi2vA6wQrDMuEMI5uxmqEMcL
O9vQ7gVd4Z5h9mjWmVWFrpffVLYK/bS2TTJUPnWaXkwcPs8bIQk+4lg2PGGGFQzQs/dcSbP7d0tS
XECCKul9GrsnrjN67jQX+wkr+K1BQXLBVil4vLUo23YV5gWbX9at8U3j/vd+Bb1F0/rCN1mX9e/P
9h/v9NkaenWC6L2UPcQNfYLAF4+vAqo3Lh9h6bVejcqHfwtMD9s932Cv3uQM6Qz7Hr4WTcYQvWyB
R2Ea4dS1A+vtoz1n4IXHRfZVjKpFEVxD/ESYjX8pEahwWI0x9GuxnRwe5/riGTXD9OI3tXOTAxnw
RrOv73WSJsa+CjaFYxSwzIqgtz/tUfGqMZ8FHs0ULJjWqNbtK6/90xhosOsP70CjQ8J+5YCg+4t1
RcxWulJi4JCKZYn48wvtMjiC5BStq1w91POXaYPCU+XdaFSBccOngp8WSoxN+HzZDyIfZLtmSB8U
CQPHfH7+kC62TC2JY8HGOrU8TZtEHfKF7LNpipf3ZVkusr3m3LevXfdJRcJkCDW8OZMHFh4WUbp8
HK37AazhC4HJ5r1Fj1OEZGVFwquoshTD1t2No64poY8fVTzg3d74qwuNG2Z+y4HQ+U2rRW9P7GZ0
whk6VJ2bYeF1rLPToZHX7KxCrZcfqvGAl5oXy4y80IY9I8A+A6Q4eXSRhD/i6asqHLS5w3vYspXQ
9iI4f0wGh7uPh9gEPKYl4gijZz7bzQp58RbwVMh4EK2f/SpM482y8S5+974Z6wcjrJeYmayPofxR
en2/EEQyc2osNpMbmvSYA1D7TCurWjQgELr/pB9Qd/ronHDfjKt1HzdRBhEC2PZTHaoOL8+9aGPg
2/sOVaFqFwxxR8WH9H51q62MywWZw3ZFi+gyC0TxqF2tt4d3fUun5xPb7hFAZFt7ygBhIJswybGp
S+tRBqSiTe989txvD4beQnpT4aUpe310etnKGhHmA86Ib7yreKtQQSn0BnAmcCtFA4c/BpjBwD/r
buM/TQtm2kTDmO1o9VVb7WyIx2QtvT7kw2ZcIGPk6FWGmJj2DqdIQTYKW03Hmwa7oak2Pq6rEXZp
18q+QPfEdbK0+9BKaluKawxMlzmoMpOToRluMjul3nSfsZJUhAWc7OZhpZQSa2osKTqiaeHtbNV3
8+5cDg9ANsmqOh/3RfMhlEwq2VICyJEn+Qftn+k8gC8xtolQoT/f7lzRtmROlphYseJR2lkCMoh6
k/yLC5Ew+IFkQmZliV+ola6p2xAsFh5Ft4luPuUaMXMMePx73oW9+aPdFr5+KPab3Z0IcPjPGNhJ
wzowpmBUdBvMYkbytklUsDOr/4LbEZvDs2d46J6unV/vUD0O2Tnr2knP3nV2LyxMC5iRM7fcN1ev
d6gSCjjogK8CzApMywSdB+HgiS1tmXkHBeemCwbItvDLyG3e87WwZFcJAGNqvK6O9kaxKr8XVdMu
fDRkbVn3WREe31tm3PuOvWZZYAKUjq8fvaXqltN2ki+QDyc8vhgVVFgCbL6w05m+9uX6GnI7ldFt
e0U3POHI0Ne9jM+6WZ5jKaAOguFhK9hfvHU49xk7PpN6nNrNqI4pBl7O3c9HzZeZOnVwTVLcE0Y4
IkjODSwpR7yuYkqiOQVtF76+b+akn9u1Gam0ITf3OeQm1OFp1Iu4cj5NJc5i5S74lJxCv9CE6VH/
U+B+8yHBRkBH+v8ZVt3StLkYBMstN1+dSz3FsCZrrPPHeVqMVORyUZ6cpptRx1RZBMwVlcWZVuxA
KI2PpwS3WA/5/f399I5y2Jcgh/rNpA6OI/YfZkFS3PfySJteF89ZO2B3BcBUWbhxe+gH5z6VzBkc
6LrnPFaYbryXCG90Dt+Pkj1l2PMG7/rV6o27kTyuNOc6bBs6W23Vxjh2SD6aAfHDIqRuz4CetBdc
tkVQQVhOuvEmhPPXTAyU1LBke9Bc7xkPPU6UXkpdQ8tkeA1pN2/6aKJMrnGvZ59nr0WN7mH59DN2
org9eo8Ekx1tXETqsPFYjdgSgJzjpjHikJKpdfbZXHXqA8Q3GGguU6Rz8hylM3WYjWVhQ7q6es0l
MN3jcOCyfTcBEyxd9y+jdoJ6uOfla+Yb4R3YRLOZVaiMzc6OsW0vY4BgpMp8kTRSkQ6vLsl5ppsB
a3hN+S3vK8AqXBPibKwmaVSF3dQc97dtkIbcwbpmx1MlK32J+q0dlizfyXV4HL1Kxo5tIL0jZapL
shUs7ldt2LRUpSPh1vNZvZxLCyLgHYHLOSwaW7vZEEg2PTb+KOtFmuw3yM8NPIny1MfcVMUXQvJR
/jDWyTOXyJEBmPy0ZLvcpQ/nzJageEbn9xR3ABE06DW4Cc3kl1NqoTrTMWo6BpMnae4MAMG6LtgJ
lOw6gMhJ92lShZGlN8lm2r6fQa1xNrssaZJOs6u+o0uBVgz7yNKvo34bnzG/3VgP9uxqdVIjOZ22
5/nJjI91eObCikB9OhnddOVJoTEpPQWUHO3ql86JcgPHBQ2p7WquPe0y7n8+0ElfHHjsoeFxSjz3
3TBdN1M2HuWNtSAvS+Kx5rJ7fusF6l4OBe25tm+F/fowD8+wr1j3mw0qbLz1JsKOgGF3Pn1hG4L7
N3SNJwUlaRb8MD7TXfu0n7vXM+gpbEW9h3ORnKNsdbUv370c256j/fishzdP2mFSunoOAakZjnJU
3UobmOYqrEVun49P0uobK5v28Ck6OoKLsrHu8OPA7vy7/ToozqCzlHFG1Ah8LGRXJmvdzYIaaq7d
6b68zSJcSPZt5Pf37K3P+Rlbqg+84qVYWlx98/3GBn3/KNa54jdA7FzG0WkhBkLFG1MM69v+m/l+
cc66Xz0t82mfkuPheHGQwlYXuxfw/nnnEiTwDVMl7Cl/Kfb/275ghsHMVFV0IovlbxuLf5TAde+q
DG7lgx1tSp4lRg9mWOGRJaM+TwNp2w7ZTqKNv1CDfoiDKAOwS9LYdWg4tTdIXj62AiVEaCPUk1dE
cRFK4RPzgSw4AjKYUeVfnTy8o7nuu9ewDhpPxnag/gWw/gOXWVh6gPxLmq4NZOUnDib3z1JT3S/A
r0qGRh8Zx3DzQc2pODpb38jg8Nv3o2dyjLBcEM6+VECyJzPqxHPBybwejHvE4riA1V66uA1t08aq
4rw9eQ+vYt+0NZwV3uuwTTCz2pXYKihrbHxxoimHg19aShnZ0H/PGV3CvEQeSLI+0PQfEE76vKbG
rS9dlivvyh5OR7ku12tHZmYLb5U/UeYw7edfLtZu/PCRlSNI3UxaSAJGmI1D2OhWvl/UX92oZ2Xv
KbNdRIBeb4Mnu2taDZW5sHq+kBfHseUawGSANavG6VfeC5aK09YuNVDVebVL53oznb4G6UUvvKwK
qLmeuEksLiZYQjwI56T0zdGn+4Q7wlMR2qGNnSWfECrHp/UDcrMZHsfzwYS8Psn0+vZV9urADPkP
BLtncEB7aGaEYEIjn4vq5KtYX+0qOSAPalwGg6Hhtg83Nh2s76F05EGLARBz+BSZOKI2/1MMydfq
GhMcslJdZn5jI0nwcESdyqD74xiIlHpf0IYx9H/ToMDaSHdoMRhr0T9YED7zBRxFhQxnl9MVLihQ
Bo0bUzHeZLjq4a5OhK+quisVrSp56P5aZJv0YIyNidfEPVkIdPAzCubzRwwtABcg+EFCj5B4mrtD
XaDi+XmeMfN5CY9y2SNFzoo/YfXOpp8vMgsgBplWHNtnx21W6DLhzxObrDu8LXO/FvCCEQ2s0+eY
6S6GjksxQFrT323EMFvAXdTM4earRSMl6EmwLq8hbitjwSxyulnJDvbwHvYgYFAs9BBtIFsiccFZ
83an57epORGzGqrnT+5yIjEJnWK+h3NQvL4OBWeDO8O7Svhm+h4P+B6OJILWKWQxBuvxmvgUVL9n
aoEZo3UrLG5WuCN69MlYMOR7Hy7fsxtsuHw1BlG3F954wGzOtMY7D3daopvxgrq6p43zzGFnqPiX
r809dMMa9qr7ga5wFl6vLlrsix962IOqpbBrZ07PJlkii5bcxEEm5sx1dlJ/uiI+yEtEG/iyCB7b
KYwB0QegFzg5D8wIHEGuGpDMju8W0abWOCOaRrF3ghd+4fvOKL7xRArT5Qz2kWyJCSlkfVjqr4HP
BLmzmgpg4HGAsQNPQvjwZ5lrjinyigK9JvbljpTj0tPK4r7eGGZTHVoUX52l4ZbkpOMDxyAFO9kE
lU/MzRaWtpxbrK909R0LM0bTEDZ3Cx4fmlQGJJA2rG5WWEdsuuzUs8vlPNjMUkjg5zl7bjDlmDzZ
GNhjcsU0GQXGFGZVzBLHTp5A0t6MujWAUTSeebuPRIXnpzA8w93PvuEFjlsTy2gthup4kKzWgpz3
WAruoGAQfhkTzFpZPDxaia7YDz2Sbh733Saega3JWU+d+dmDNXtiTT3iQ3x1Vn3aMCte4bd/mMbf
9hKOvFjMyjgMH/549rUZckkv8kKRElEkoshhnIxPzqy10mm4wIKu5x77romD0wxZCrwdcMXPb5p2
A5VT5dmRRh3wg036aXj+CsfJB/uBHK5MsWoS1OdojDu4Peh8Y+7I/OIEAWNvxP14vtBPDumJkcDA
1Yt4Y1koPyyYoesMHkH2vmN/ZamGoBUW2XWyhQZowNnx4cXPKEl2qIZmoYw6iNvMqEGwFkn/DsMx
MQczEg7HhNEI9YGkkqt7gd4ui6RhHFKph58un+v1fcwzlc4gkOpjEZTgVYvWQRjJhjWmBGb4hNL/
frV2IHDQbMMQvzrwH+A41z/D7Hod3FIY1FTb93NY4uP8Hr0+RtbwxDi0cd4e2NADkQj2Fkq3tXZz
bmumNbheQXre2C0Hn/WVeV/caCxTknFG+LUlFF/kBGB+ShBoY8EjGVpq5WWr7CCFvS1GNJUw/OCT
y+c3SlABZfoN43XIZu7ddUWf37e2OkEojjTEiBKzMPKbmXhIzkiP6CPhWUGC8CirKuxuRkV4r3C4
ZGtIsKg3rdkmnBEBwwBhF0IUr7GIwHbj2jknc0HFfnMG26NfBSo9schTEA8rVgjLyUW1XYQhgpj7
DiQi65js1+Hybs97E2q5ng1kR3PIs+ehtoqD+VTtBUEUbEyLNv2aHK4f9mOiYFRg5QO7XTVSMCAO
8DS/ZVsAkj3duypHtRncQPHI5Lisitfk/LB7y9tasJypwAtbYa0A7ZBpd5uykSS0MQVFsqC5Q1vE
/m5pz5/xHDTBfsfm+ZXZ/dar8sCEUeI+eV96ZHwWfrqEoXPzQVDJB5/1nZrIBgqXnBPUPqFZ4TVe
zBoWsgTnaAFFazLYYoxZO9oDdw+ox/z80WmEpvBhDYdsWe7IVpfRKJ28F6HgGGx6Xu3A0Mmr3cu/
PNkIY07HL4M7DBJoXa0IZnCEicmJKfFrBCv6STyvxCNakjLS89SEEAMMknUb1T4DbgpguvULIheh
l3ksamxZe+7LVe1mq58iqZdctynWspVFhHbBKzy/o/FIz4hGw3I7HCK8aSvm0W0E4OG+aVy2u62s
yGY/OSxbTuF5tRRR0sJHAW1IP0bExV6IL3+3hsF8YAMhWlLkHJmRDbUV4btIucdC+xkhdgk7S9rh
JwhaAP0R+ueZ5IddmZwQu8ynlze9HD7Yj6cPxBEmxQlqKkw9Dqmn7Eob2AUP0jfe4ogYKCIsMVgg
6G27NeLKPhy9z+Des6YpIptpEG0ka1m6W2AbIHuijMm5N8PpaR07h8Yn0sxZ4X1eWL3Fb/LvP6hb
jH9Vjz8GovcmO7apDkrRC1CO2TzPItSr8Cd4mgp7zyPPqXhKuffUX+mYm0mTlaz+3lqogg79A11n
bqxqijFQTWrYH3TpvC8Xr1S9XZavMUdfZ3GUCKXXgrlBzkF+t94sVFGs4tULfr3d+kuOr99Y//9L
VvnbZfwY0HRdfunnOR0OLDDIv3pMZdT3k4/XYne6hrv7pLaajTU2X3Ga2ztOjq1k06rDUH8R2Xoe
fQzisfqWj9v46M4Gua1vYo5jOPUqerwbh3K+QJMRhiy7DJHexTUk2l9rr0+7nkeMGz5r21GKryWs
GKt/tJY6qibCi6NMxCUj3Yg6GeM50PB5aQ380eV9ef2gaVlEvUg/sHk6pwBuPuvn/sV6pLBJj97h
QKm5GWmwx232ETJasIwahNOLSqgRmN9m+/cP85uk9OMu4l+PVb/g3Mj/6RN7qfro5+3xvOxRwKb4
Ep588/M1ryHxW5fOOq+6LVbFuAojqwAVe6IAudnPU1Cw8YHO4lkcdS8XDP95coV8/pbgKgWW0iNc
ZQehNS7fiGB1YGAMMbR1M3EsDD6OOXfkte0W/YDniBMM5SbANUfLxqnDbqFD96WS4vXGNWprAAXU
kstnbEzp8TcA5kfY4YOvG/LU5PXbuFtWDeMP7bMpS9COVZyzFEn60XgO1O4pXzLlsnxSmmMDLewZ
vSamzoZqfcYzUHEVpj7w0Dw1hPDqb5JLoPkYpnF0XYdQTDlw0Xj6zfDqtcOba0RmcI9ffa8/qd6a
QLGNJPO1GeYiwQU/7qd/HSMZixnbeMU0Y56KW2QAsNWG8vA1zN+fSAlhoaxuW60Tn4W+TwGlgOd1
8Sv/1Qfi1+eBv7hgZIhLYeep+1Lhr9R9ztm2fx74k7rX93nD/6XXz4syveNQWEQpcS/Iloe0j48i
GFSBzLzZhPkRgn2fmO1iArQGdD5uX0LmUGw78KMFvztuTfG3/JKjyoRVu1VwQdhK8C+3PfEv5xW/
f60JgwMSkZ3BfDDndy3JtvxM8nqZoaAmWvNifF3L1/F/gzl277zKqovi07DdYwnO6+8bkQpIvNsH
rqNp38asckOyrOlAhHqFL0xsp8rJkRkjTzM8FqdP4cDT7KWpPNY+lO9fKzSt/Pa6xhc8ua7rSGM2
EN5iTLuCzM3c6H14xKmhg1BahaV9wdaOiYKduSAoEf0j7gxpsPGf8V18vHDhUqf1ibTAv+Hs3ZML
2Hfp1zhtYoEdFcKW5DgjnNXLp2YoBVWSUYdgrwstVQv4woB5BNlTD/S6Ax+xaYeAVMX3nRizKdB5
JOJc7u5mZ/BNJ3czMwkuASTDjvo212KNX5X4OH7sLpSruN9ObttidgyuE5M4vdQrXcbkQcGA87zN
J22oD8+R+naO6qQ/ebFEi1U+qf06oYEe0btH+eQUSr4+vodFUMwMBpiMMAGcsQVNMOn1URdiiu1i
OJ3gSplcU5ukoHmZ1G/CqxdXwynVL4EkwIeB5FR+559xDL1gpsksc9IbX4dnrk6LzLmRPKeDoTaS
3zWcrNV3rA9Gt10db0bme4f38Zlr5x1jHt73VCqOayI8Evp4Z5xc7oADUABZv8BFs8J28AwyWa5k
9+534JOKo+KvUHjF+O733o9jqLzYC+dBFvd8WM4j1VXdPGaAGnco+e+JxJDiPH7Mj6HGqzaJjAmQ
cOrP/Qb7VAY3E+jOEaPsCR7L85pP/rzo+VVUQqs7oRCoON6UuItLzDqluEmyafaRjnEZgUAlPPhP
CZMOkhyqBBpT8ohTfOkLGmu/nB7np+QJJGpOapDcLKkj3am8dKZExD9MNrPeIkvysAobYLsH6yhf
1sRgaiMgG+Y9R+cWkAMHGrZJevMHgRDHgOGgW/tpfBkdZ4/tbdTgb/ckEuE4qll9d7/wHmIuDRio
AALqceGWYcZCxyeKN3+N8ug4zuC4YZL8dRxLMQt6/Igfu3IprCdPbi/iOQnN+eeFwczRM1wZM+yL
M5hw2U4W9ELh75nhZVIRagi9FB0z69inhSdrZliPjriHmh6jiuCKCLTkabjFykwOB4FBgLlJAHDf
7/tXMAj2NUZE9Gsw1c/w85rYmAgBxDV8utUwDzU8Zzc+8ym/cDfQ+wx0iY+kxCPyuD2OilkaCBKy
WAhgNxicQDUI6hjCWGAGGrb/BpHwTDV4PCq/JDgAo+QZ14YNjOICj3J3zKB1zqx1KcAzKzjx8KOl
H57GpadtMY/hUPbU4Bzh9xIXQY5RPNddxAPvHMESuiXnr97MQFDPHSdCwDGCI693Ez/fNqYbvxjp
Ac3j+Mb164Fpgz57aXBlzqK5x+Ax2vhHIigIWJo+o3J43qre3YOjx90zIcIDu3p997g6ckdfuNAS
YxDhA4bZ9MW5kHLUx05YivqRPBzsjrP7cMPvTIxuBhjf3EOSwaMKPjvHp4fKbMwT7V/Gz/gSZ5Ns
Um9fwzR+Yv9qxldykR5+NVY9QlrFfRuegyLQhxwRXpfckiK4zJpQPNZX3vcDvzoskZ1jkLLwUyzZ
0bJM1IBZt18x+S6m/Nk7zhpwOQiie82/BHySLhq46B4zzrez8LKCTcFaaIcPtg4yQeA1QK2onY1T
zvHqGRUB3CC4AsJx2/CFe8/Tf/jnKWOusKHowqPHyUB7jhHoLwY3wQBiLo/GjtFGVC0o67BlwOn+
7TRvxic8zIFPxcNSzMoF8+TTol4ph+MsnxiHC+tIOfSjI7+q4tg7r8gYEafZa518n1vnFcfsay2v
BflnnS2Yll5WvTlnZsHBp72CDp/LGcOh22oj0h9f6+fTeZqO3vf5x/YhDt26CLIF3/995F3IduJs
v61y8bPyxWYqHdJZOuMPNX+H0qm3/39/vq34tnyRTRQe/nSGu9xpIR3AejPe0W174l/qbTPMJ3xZ
tsgW6t4kePU4oxzbg6BDImSY9cGqGiN5HBPFscqHTyFXT1Hsne7+S7b4L6P2zRKYvVItdXFmkdCk
P7HVlv+Hp/NaTpzp1vAVqQpldIokQCiT4UQFtglCQokguPr99Hx/7ZoZj2eMMUjdq1d4Q1K/bTnR
5t+dFUgBquGJifol59e/j9+dNteibICFTnlUE0algRlorU1nbzlUJ1poYH9z3iiRFg2BES0uafGX
MR6WEOG9pIxFHIMR88A3fIPDskgVNJ0F4JRfK8t7rDiTwnLB1nSrCCg75HlcJF4hBlxj/BqcOzuh
Rci+QWbJmNIbdUpWOLKJU5piAqVJG1dCLUGLGDW7sl+GxVjhsL+EJbseZfUZYodRGzCJ9LQJIhXT
z3ToMtTlyNcmDLfgUQjL+8wRXBrsEMdIqTs1QxEQeyIAEmFqhBxBvSA/l9PnNhPT45CcaHjf6DSZ
GBROcBeevlMuOBZqb/oaj8nTfRI4ddrIwt+SveVefc29j7sQCwPXZJ8xteN5VfYjVieMTBWbMfMY
6QpfYceffVxnJ/pUfN3ymbl68s83bsg2cgzKco8B3Vg6ihhD5jy5LlRwPi+hkDx9bV4+s+3WM9HF
eoBtQuhjYm0BPvj0QQFJ3yY4z7s9omMk9c/Jdfba5GNldo2wvlHorz0npouq8VS8gBaFFnTxCQM9
UsyQThKNwIqeuXcJZS4E1JqVzovpYa2co+EMGzOPUOZrE9WrUJnPPZWXdJ314zuBQ8iKF2NAUqiG
4Ink1k5DHODnEP74m49kHTwHrsIQeBA6s8FhhCZTqWH4n+qKjEAJgVdoiOC2Qg+Mi1/901jfIsSI
HvgAs5uBjXo5iUc+fbhMesE5Si72MZju6cTNqy90wxvYM9gHjiM6hehQKaiIqaT3QuysJFxp7o1g
R0jjBmuuCIPiJqjTN9nTdVzMrmRm4qYCRYcudxt//3KUYfTxfQeADKX31iu5rarTc6X50fTJC67g
i8V0H1+FnsxE2OwaaLbwnv+JIENyR3PhWHLpxVtEKedOyP5S1loRHMNZHuv0Y+9TM3ySHZkQgL6+
jGYZtD1HdegK2u0UTGJw9rp/AuMWBVxJ/4l7GV5RM7syO9OSdspHr2CGRp6F6JXJgBAEUMJjwsfx
u7mlBcgSYmrGMHej+9X+nDah5ZczWsoyx6Tpi/Y7aXcqxe3SYKXiVxcqXo+2ljodhOW0SnOMfoS6
AMY+8ybqosuunHfREFjS0MH/c6uAwVyr4MG2sB7e6/caXN2beqjlbl/cV+8DaSDUURZ9TpXkmj93
hKyx0CXwtmN8F0SmUfk4n87ORDoGivR12V9pNZGiHnNlJlfBZ3JdG5g0mcF7loUFsAmTZUpOEGWz
mjPtTKZx5gYMZh0iUxcWrfAeeE5YH4A93n7jG6Ey+04fm4opkjZXsQWoObN1MgMLj0EZQf+e5xB+
OHmMSxIF33eLCJl4lQRinLja4F+xRBFETnWhYjIXDOxua9ybROFEVQQQdU2pRPOP2FGdrMX/DiOs
t0XVdFtjenFbv36UFPWLEyG9Oimplhp7NTYXOgEMIBlhXpRC6Aj+6AslLU8DHgy4B6Zyc7FfP080
S2a+zIO+sfWwtVDy6y3GD+BvQyW84/2g8BUzMFZK2CePXXkZK/OvIH6WxCLg3+qvnJQC42ktMcKo
NpXwl5B+GSeJz9X36PJn7QAtE/hXwqVkak5UunrI2k+pqELF6d06zKEUgibmBIANTqPrSRl1nwms
jL5T/DteH9LsmrTzPDWmTXKPkPQ/9QR5IlegJ0OQE5QYFq/EDIYr5P8O4E0CaVsvn2J2UR4snMOM
UF90J7zXflicC53DvVnf5uC8Z/dFSQj+d6QyqV0/CT/mQsIa4UuC/5moD4y+JDjPXKHLSAqEjN8p
nzidK43ffj4T5QJOMK6CW7NEUUkDaVaQJ2HfhVq/gpMwJizhIzwv7gzjza0iADBjKQGGhWL2tJ4M
/PbvvmqOuEZJicI5raVWLE0t3nqLZcsZ4+iWVFv1ikSZKQyDKt9a8Lo8pqQ4ZJClUcwNZ9R2d3zs
LAaz4C/4gaSIoYHaYDupFgNKCtP7TJ9+hrwnMwpwSpAIQmNGDwGswDCi1OB7cWxm2omy2qymPybj
LEJMSqyxThlxj0U2diQEuiQnkbUY7oE8O5Lf79QEz7ojWAxxSzE3MPwnpUO1JBhhdoDRRNIgg5jv
hdmd4WveNSz4cSXg/jSb539taO0kD/mC23EYXnnmNmDQTWKAyPtGTeQFLDFebhk8x2fv7L1mathz
8mOD46kYH2CnsZS5phV3hF8+phZTYT5WoGByCft4GHLyHhTOVyUyE53ny73CqWYmflrGr05skuc1
Z909kGWMM7i0uMlV08vfJdQ9qlYUY0A6u3Vwd0CDhg0q4z3tnnp8x0pCSQfcYoWMnLtyJwqKkvCa
wvmPvt411aefUMf37n3SEy36/nCIcGJ3obrpSdn67XPWIjSX01X6Jo2vejfE+GuX0UNUBLonWhPi
liopXtsU8Pr44j2PH9Cr9QI9rvjMcOIh6iqK7MrvULRAA1cPCEHJFwwIargYf5g/IMWmnzRLX8E9
UZ9kdThBqKSReSL96Cyiai52QANa5M18A1MAqivyjwEJJ280ocLkGx8ex6l/D4mGBHzxR0R8URE0
f7JvUi+QCoxFjDeJ9JjdcWBzCO6LuIgrpGQpo9zzTAOJyUWp0lLYutwp1zsuJAhltKNm/bH2a/+z
w15rni2zaYF5lzQ358ruLB6Noddcp/uwUpKBly2FRYEaKckDGO4w+KbZVGboOCF8jBWkF1GOdTQn
jx7QGz/8j2wfyqSIvrOzl43P2DTDCJ5d8UC+kA50gZQqLLDLFHlroEMuHWKeUPF0IATJe2cEaoSb
Cci5ysmWmGUJa6kaTsgKl7OHo8/54nk11JzXRmJ2PtwZ4qvGrt3wl4o0NrL7xu5xpPM83L2OPcyy
I1yr8/665/Pyrz8OcevSnCsqahy04NT6DQXx6nXk0yx3vgz7jleBE+xW3Uocv8f++BDP0h8t2e1u
7nfzPQLKA8t2I1Rt+PS6/99f8qbRnese/P51z7c3HOHyhi5+t+L5OKw2/Je8UcVft/S2f/7dF3wJ
0iqP/vewf99Ziuf4bu6NCz8IfX3Aqz6NiDveN+Q9BNwvxVw5PQvXyuUwVbHiwJuQBdQH5vbKDBQP
DBev1AnLZsoxOsUlcIrbIUqqjaNOP0Qdks3pFbVOrGrYjHTnJzkYCKGYl3lCEe7ufGaFB4oiLlxR
OegOFZF4Lo5dlbYrsHb7PAVYChVaHwNBI38CD8n3vmZV0ATF+srysADXFl7PcXwfv45AJSdnytuG
ZklNE9ZwGu8ZfJnVkvY1tGvJV+iGfCY0UeldNKkMBFGfy5Pm98KCA0ft6Rgwk8VqNDJKsjfZuUy4
VhFkaYLzHolS/xuAsv+rl1X0wTP+juFmg8/lR9S+vnosU34KnYbojIOqSvqgihCyIuVIahOUt7FQ
ZzWONSze9Zv6YEBEkaLzCoN6EnHVv6XyFLeJwz1i+YZEw7G6qGjOlUt5Rc3PhdKmBpM2E3Odz4+a
ngN1P4gHsbzXlpeNHBnBezfALuVylOfqnKFyvQHHru0kxBXYdUcTaMofAFAWJ/8GbqHAw5kryfJK
ht3hXS1Pmz9AlXlchYzF+yMQyMfR2P3bq8wS0eItiUM9IUysvO+G9ST+wtLJnA/ubHz6GBPEqPCt
EvGm96oZttOYN5gbZHuPddzGzb7Nx21ci0/ibv8J32G3r9I2ztAoASFAn2ImbQp5JG0+obIa4Ob5
3EOFeO5v/ie8bC2fX8c2ljZtXKVob5z3QFWi4W+BlOy/80ZfgDL/uSzp4s9V58iNvoyeaUNrfqmK
XsRSPNFrwfOmENNn/QIug9cv1MDyjTWQ/8BA7K3YPSNYa4syfQxHV3ZKubqCU4mptxZFIC36MeX9
8p68lle/548avBLLv/Hsb46LJyvm6j+oqtgV46M4IQTjXPStnusqqpcfFwzIw6uAg81677WU6baR
Hjck0c/oG3wO94QSk4/tcniqk2o+4HORHIBIFnn0BXRrAYehnGendomQBLMG5jz8X71sl/z1Xl+h
ivPtrWbrJNQ8smVojAOQCejoAERc/Kte5js10NaEeP+VvLn0z7T3GnxFdb+cstjHeVId7ktpywHA
/4qtZLHfSpyrmglAxLBnExFeJoSjkEfEXxY0VpWeGV0WMg1OhVoEqAoqbUpseBK8S0ukHaTjyBpg
hG0kL6qdbAEPmi4IDTX8fs401xSh70yhf1m8wC3ecAiV5nL6Dj7eI1Inb37uACz3KMKNyxtsG0+i
z0zDdKFMm/GNUSpGBvSmn15/gn6OrioQwUv6HEvpeVdHt+SxHo7atYln6uH2GhUlo5PRZZ2vUVkw
Ft2WCuu5lfYX8a/8ZCw+24wULk/BqprJNaadQUP5AJWJSFeGGCZGBWcXgAMl0ef5UY3egFuTu69G
Oufa8Pe8MudgB86rfzuJiPBxzDkHSr2BWtdu2g3gicfG2GG9DbiG0+aowrw+GmDSdli1ikOE4E44
J8WFgpAS7jkSRNRvVvJGgrgCFhz+S8APQnBhc1uxfTnBoItxLdtNccyCLNCWvJ65eBi881RDCxsw
yuwaDBaghgPxKnkhML1gB34dbDnxYuaTV+VAsyZY5Oh80S0Mi83Au5sjHZt1BWFB5y3hQMM7V5KL
cNcM85MeQgiy8ER8OsrPhtgamitUsrgQ6vye2epchKi7r3CwT/LNd/Kd5fM7k4puac2y7S25JoLd
wFUHw2ssjIXwSE3lVN9///3JUImMh0wX/PPZLfzCRw/nE4tQCBKkWA+27x89fMw22sIMzfBRjF7r
EpT6XD9d/I8nh0iDzNr5PTJiaUX+MX1j59ptL9HLV3YvQqvMKm2ng7gLmChsh3G9fm4fs/xwXxdr
3pie6iFrY2qMv5OzVwXKVsHovcRQ1gxv4cPVpk/yVtUr6fmeFyQnriBXiasg/BTtycs2w4yDbBhj
Qbt4zG6BzhUYLlh0aDmkxckMpbA4gCfyS1pX4kR9z6SFMHAzGKAdaGlSJh9K1M8hmrEzKOSJNJYv
WkwNrRE0b/BbQ2GOXdasyHNDkOiXmGXypjOjbr6+QE/5uSCslStoG1Sfl6RVnAKVbphcNDkp00Ur
mVUbqqHEqwKrT9QR+0NOr4E+ZzYzHSTdmCwAvBFvyYWa51kxArQ0j3tcfz+Tz3wYkkHstajbtGjF
1FstxKYXbLAWygstBLbazcR/GqG5NJN61f4BVl7IO+TcpkWAJN3pC/qLCuWHLjbh9Bvc5q+YSbUk
2/Lm+ddvxDI/wmR9bKToNikfMYjF13t9/9KzHWvq4pn/mMrKbCYXa3wDNGgtO2WsvBnYluXxorgd
lkhfp7n+lgq4xzN4cmVcK+5Lm5Zvt75vSzORW8Td7IeVfm7OUPDHJpAUXhgf7w3K21eaqVFBraUn
uh4iU3BRbIx/kZfo3qDKyNBoUYfv3EUslBOonunlFpLAoFkNm1Utz591IBFJc/d5nsq1+202CqMs
fWLAF7/u8vu21z2RX+JpzMynmp65VbT6WUu4Fd7s29O+QQZZ3Q9IEXEMd1yPi/2sR90rxEN+8zwj
eE59TY/2vRFqPsUU92PWsp4qxFwF4CJnv2ClkR8Pg9YlRYFtRuS1aTwROnzFK+DNA3d9O7Q8pEXx
nxKwPjIiJRyk/U+mjRnw6otv/Jn3wuwWm2rgNELHeBhai152qNknH0YJlGoY3P0RNHPn8ZnDVmik
efWIn0yuniEJuWQub+fp8+US/b53z8qXb2mq166BqI061erV7ck3Bk22Pr/dHMGkYVrydjJHy9bv
p1PeJhUjOSuVcb/T4+azNJCIAmRGM/8Bacl+yPMhtIYiGb7ixz3s3+jBhR+6rvUUVYJyVRzNtNmi
UkVeA7zL2l9uXjn05NtC826H2jy+JDF6twaOAo3++OhcZmSmrWrT3Az7GzCLqPvOVMk2m1lHK1ud
SDjx/SiURLe1IfvfR0SWpGthoznyEIc+Bz/YZvIVQNqrNFfpXKuxfF02ryVRN1M3V2Xcv8ZqPTOv
4+7sPRr3zNxCPhbQUT6T22Xa4/gJYDtDYmVcMe+mJGpWr2zJO+VlKPSA7+Ebpha5aju7Gc4bU0XL
LXCIw0cZ9wCoHW/3RnN085LdF7jOj/362p92WqEMhNFT6akwK2ANabH2DM37VLxM2oHVWL97Q8AF
XPV+mWkRoYT9VVZzoxp/kb3URt2fboS3PnwoLuXUI9vVjXuVt+UrNmlDSPa7CQwVv7ozc4bXlFtv
Mf3tJ91Ov4xB4DB1qrwnEvzv8KH6AwgPzezKgMgANugZtdNlCLFNLEZTqKZgWgx607Kh08FeUQ/t
3TmbcUdoUkcAUKwPkmIO1g48dA0t0lyrp/ttqgBV/Pke8vM2O7tZH7XK9LwkJW7N8XWQILZXdXH2
W637RtAUu4L8jRba7/UAs87Y3x+OiqZZzpYPMUZ+TSlDaBzNb/T9EyMsj4zkf88HC42jifTFnjsD
mtx4L3gMJN7WnDjxtLOSwSeH/weqKli44eL8tBVS9xZxhvPQ+4C5+Gm8wc0uHuNLbeNeEeM38NqX
5uT6A1fGPA3yAK9Q3mY7bS5u82PO2NHwE1GfzIfMDPSvfYnYwkNmRLzsn4E33ILc6XbGL+uP8irs
vDNcxb96YMu9cz8Y5VgtZlZYPOdYRH2Zfl29Upq85XE54RYBAH/kDkD/boKdSdi4qRE9QHr4uVeG
ahf16ZdmKwxcyXvRcmp5IQHEK2VS311OdU70KxDNv6aLS7QYzQnYChoZURZwFW6hkIIaxlrwWj1j
meSYJPX3AY/x1J6ysUKNT2oQDJaPr2BOAiqC2vpAiqkbQZ+CyQN3FAImP+YTmPt8TZa3oWO1xOF2
dv1t6Z2Ty3UEvB+k2C7+AMs1gLKcBZrgt55f9hkZOJhJBPfSjt4X4r1NJB+Ie2IDN22huNFQtUbl
xfnAlwUA8rQ5tvlYYPj+AFK91RY8d2LZucNNz4VDe3GEVvzZEVaoyAgr5z9IwsRqmC/XCwEdYjZH
s5aYKCZtsh2deaZGk+fusrlsWIYoghnJ/BbSPcE5HTVYjaOnW3kD0EePDe0KWTQ0honJMewPl9jR
pySzvCrFU/e8JH7uDUvtc1psUCjE5DaPzRlGyVsrVbbFWomrbRlo8WVNd9/vZxcwqfXhXwYG1SYe
xq8T7Kttz+xxoadnbgiXwhpNWuBeMhdvxLFGrris/qz5DYX1xSAG+IusrY4222+L5TqAkBOKlfrH
lkVG3bVOAOxURaenFKQuc2ij2VNanl46Gq6RrXNBb/vimJgrtU5ujLj27AeONfJ47hffyBXeILEN
lP+nPXE73hyBnxHfA9KM+/9q7Dtpva0oIxPpewzb4dVCXmdIBJMRQFxpq+wKSrOvXVh2l400xZGx
VSD9IVlrAGLbvJg7epr7ISJS2chAiQ6lGsD36OFhya7axhfkqQEQiHZHYVet82ElvEb4GX+eo/xr
c71YNh+el3lI5/Ed+cBjpUt40Z/dBoiWMbqBHDfEcyutw8uWuBamwzIzWGC8Jqq2bvQZjFRp1JtB
vRdCDUdUgXuWASuN2TksxOz3Cr8cvCLWth0znKH3/OP0ynZylB9z6Jmceot6d+GAv46Ak31Vmzqw
B6ndjb6MAUs0z0c5iHUQGuwicGWfEUgvyA3vNW2pDP/6zwjOeYkZOBEK0p60NrtRjroEFE043dju
EBHKkQ5R6CRPwJG/VW40//weZAYgPF00+GXFK4t3Pbr9efTcGpNBUonrARZHDxuFigG7BF4nvDv0
7T5i50A7UTfvVVXZz78OnKo8Ej7GEaoWylYnRwVwwvAQsNZ7VEk8ekStc/nhkfqmB6ApZBfVgO5A
mfI19h9Q/xojgdV7XpAc7d8rOJPDX+nw0EdnRewWAq91aIijv7hqEkJ54h7ZsL+W59hT/RCeuH2v
Gd2WOZs3W/IOEimkCq22+WBk/Ha7CqsHdfQ1BZZfNUcW9C7ZbmBq8Phiw/s2YXb84WxDC1QgVwej
bs7MDyYCspyw0RnaD0dktyY/ff6JSDMB7s304AOzdAcJl27Bd1nv+l/thIpEv9A35PV0HfUN7NhP
1Kx4568j5RnGzacLRufSXv+M3t4rrDHKudoScLyX/fhCWRD6ABwuyIHAub8fB1s4mUoFGNvm43+f
mJ9RYRCyHB7KLny3DrBPlMoyAh/qFqaDzO0FGkPrSJBhkBjBOYFxVjVSI653n7JalN9P3HK4qSJO
mHuuHxdaWmfL20RaNz/6l1vQHrnt8Fm5QdySDy5hcD7JTSPWlEE1zUUlmLyT/MjtuB/fcDDJqill
QIQTS1HawecU4bIaoWrC4hB2Ank2kB4NIOQISnG1oiU3PNut5OTbbn7Zckf5bW6K50heZusW2MSS
poiJRdvCOpqZUFJhvxhrVsqDQXi2Hq6/wfUAMXNl+l2krc/+cKdPBSPiviwjc0MzLY9vf/18uFBP
X7haNin7ZyUB94iVHWto80l456K6UxLeZX7sfoxA31+X+Z6go1LQEeDgMJE6FE6LljIcooJo5ZBR
ZEhWZZxJU43XxO/de37bU+Urq0fcL7s9JJgLsI89veTznjUuozMCkoYFpvzl0H+4CHOFA+cmrtqN
md6a9t/7T7SFz3a/USPI34NfHl4fUa6AAUIEIkxbB+4ivey2cattAVWQjUwhQMiiE3BEYlhFZRhg
bwh39kMYRoA2rWjCYSSNtMPp/vdIdxqs4wumkxww+DfXYXO0oAhs0ItQWBVwrLp/2glN3ODe8Zcz
OrN2WYTIAroHMh8fhIRJh3xt4b1oSNNToaGUTR53B8lsTn8+6Zgh4f/E4FodoWZBMvCmNfbioLDJ
B0kJ+PzbO7Ix6oXUgvPJRnz8/3+SNmQkjLXfkaZlEwu9Vc3mc57EYBqNXCwBmjRBs69CI7De67N+
1q5lXOtBkJODSMB+GBriB/zvUURsPr9eSU9xLbnuBliZ1KMLmSmMFa6rZZslLR4R/Xs5LEGLolmL
z+p0+LT5TcJlfWPU2oYV1DV6LFJy1U4SfdU2fLehXMw4oAbSbNi5lbibHJd0RlEDJjddt6cXeS5j
lT0dGYXFrSNpkXDrsk8i4bD1tg3JEwXix4axTvoXEIcU0FUfcWDJX/uqjjIGP5i1oJoBcRgb887n
qHpU03e3V0G2S9Bv2x0EKGmDXELhtWBkS7uzIg2RJd194u6SjzptBCuG2HzD2bLzoWw/+4nqZwco
km3SbvGaJ2uA78neBInjFS+3ZVez6YSrFn/rv6BQjx2DZMhYpk2GxDZHmUpH7e8uFJpIoggCfeUM
2O0Dm2bbFXicINzbj9w2Pw7HTfXHYOOzQtqls+lckZpYNKmA7f/rFmM9tmGPyhtaaLeUyKsHb8ba
tkZswRWMymd+m3DIkbwQh+AFsH057UpL7KOc7AUpwu9IWYoja385XTYlMseRGsmR4pXbcvtNrX17
gvAzv+J2JsEjPf9aM06tMumWr2LW6S55TP+Nq+FR4Oi7kYGKsSD+TfqB28/5lF364BC5O7wlbigt
BI6ZD5wFHmVRDTkNDiK3MaGikp1v4XTW6D5EVZyMkzKDSJERLOAjMNCEebwhefA8yxWnEPg/ZHy+
HFq5c97TQiEWWAwMuB+T++YM9culzXVjOMn48k/bXj1kZhet+4dCOvpT4VVE/VF3QkCppeGGGDOq
DYxsVs99uW9WxFzpyHXtByOiMUkE3RiELKzoFlLyX9jaG9B9oOECefsEm1numYAQ6aUUkxdIyoyy
9FHB4fnv0L3EX2akTAXSZs4hedszPoOiu+ppuFa5g8YV131+Az5PjbMwUdBpfm+/j/X9RFuWlrHi
vdbgZAPlV1t+fkkaXiceTPdtwfnXrv8dNpztBh0gAtV9PaKZRUaAgaf0R9CqqNHwdPrYFaNCshSA
8ggecNcz+xETHlkqNQpBT1EMkKK+Cocsp0YmnHBJjF4qiLgTW5m80PMlr+Elczv6I7n8U0d7y1Hp
reZ0Jmwe1cs0Cpz+mMfG235lQt7JRLVatA8oElil5f6NhOV2CJt8eOp5GwHMz3XHnC7TR4irs6te
2/sv4hsWh+j6eahIk3HSioodJjbV4X3oDu+dtrDmBh0+k3L2nPIO9L2+pl17ZB3k8WCtxcTH1x5i
y30lrXjLlEz9TCPFvy8tX91I+z59IrH106dcSpZvvakTdKguv7eUZJCrRqYuzDZ+KBK4kPkJ1h3X
7DFT51fX69NqS3HNRuKYQc59gNzy9vOjbMlGLgcC2hsm/E9+5P/fibgquU3FzHa7n0T3dVb9nH+b
xR1lvSwhnHHfybpJQPpJvmIZNhs0NHhcO6qWeUS9WeJUReJ74pbwcomK0io/UaaZ4oY+JUoz7Tff
9AC2EaX6YfuQrMBYwL3ht9p/SUuOPEhniYCor2xSB2Yt4JbQviIlBNZULx/xfVHTbjZ+mm17olih
X5qaIXIVa7m2aasQQzg5WRaD3/e2+LtS4tEgibvl4KdFtpQCGINNkQLYXA+oNcMfXubrRA3Pk2Uk
uusvtJETWYLxc+n4Z3uA0DGHa2qBbx3aj9Mg/iSs5WqbcQ8hmK6NmFTMLCEh8rZqTC4skTFry8dJ
HPFkJsyIoCft2JkEvebN2yRzzTdUeejIN62Dnurd8GXgbTpKQw6XlJdKoLNI6x7HYaKmeWSFPNMd
mGfn5AuGQelzdw7oUkh7kQd+xdUVU3SEuoY7kvGr3wIM0FNrQllBnUZqgNIU9eFCW4N59sutQHq+
HduGlzqW0OcE3X8/dbsLAicbDjxgGD5FQZrtmvATFgtm4THfzwyV3kE3qZc6Fe4jvqa8NR2GBT6I
hLsaLtMFvMDLjUA8B7zeSAqfMcpOnkQn/skfUPiTfI5SI1oaonNwXmLkQG/L0xa34BxUBIY7kyR5
3m0/iTyTI963tR8uxOI/VMvzUg/Pvwx1ua5fm4kSpaCVDkTVTCzJh/aLVXfgbL7+NbMsGPy8gyFP
eZlTttJXXZNZPyh3LbGS72+n+Iw6Y8oGEXGFdckOtERNQueEMuWO1ycZMV+i6iIwMCpH9WrHWz5L
I2OJ1y0lDz+Ls4mlZ7FvUBpFkS0Xk5o3tFFOfRIEhOboJPz9QwHuyCdNY8Z5QEijL6HRvaDxfrYb
w+Y4p8zQZfvJeQrpe1xAhcPPhKhH822DXp/0r+RijCptrbhdMOOdZL9ShBnnYhhbzK21AMnzE8uv
+pHn+n64lKOWpaCmj3WT0MGkAKO1vLpvXjPFs1bXwPh5IXHFGHz+3kpp49ESBS0+HL8mGsiO0dMn
iVxLfj59AlC9LjBeOg5gDIDg2pjLShhezaCobCSvXg2PmV/uOnjEFNS3pRJ3zHTU2Se4LZC3smwy
1vPuQ1tjqW0fh/Pu+ktGzkPNE/latjV+vpAt2Kjs+fWLPUCdHr7HlzUAFxC42piqPkFrLi3CInxE
/XdUxoPNAMW518xYGrtic/M6R3dvAEwX0n7AkcqA889VQwqvbHFdWnsxirtuLq4WKzFF8WONyFQs
7emRbbvt4CePqgCoiV97l8UZdMzjdFsO/Wx+S/I1e96FtTLP4EGVQZsO/NwvA8WrN+1UIGKy+A0H
CfLxr7at1+fg5VtpszS2xvi5UNfFvEk+wWMtWoVrGv97ZnSwG6qgXBYHK7zutM3Tl91q2YwzwjOd
on+YLYvcRkqlWeajYjZBRsF7LmlfDLeUA11ghecJtcTU4DMhRv6lZamAULh5gzGq/FCQNUhCQnn/
A7ZH6L8T8XYD6Jf77+E+u4SMaDbZnAwb8dRhDIIDxtmpPnxPbBJtSxPvCcjywtjDoTdjovCo2nSt
pcx9Pu3rxdEzV6S8qPyeXYIou0kvnGHjPAheH5coSPOqO7ukpxY58dlRuxEZFbpSURGrx35DYnkh
vcSO5l+GCarg3rFlHMor9sb3WE3UjeUzYS/p4OrgDEFiewWnJhAWcwFbwjsf6gQ0LBjBbFYeGKdH
vXdJBu4wvUZwGGL84hY0apJuB4ti+t1e5xyp6wtT424LrinzB+NJPf278YGkg4yI8SdRhAOt/rhk
KTSlFhys/fz6h/0IyOrvFKmZ5XCJ1m5AZCAqrTJPnmTx3af+L5evtYE0Iudr0AUa5hL3KQc6HfAD
d8GRT9pWIabTxKKgIWsh80tepK5KcPWGCSzuwYIUhhC0tbhm6Vv0TkmJBguOGWXJ2WUszBVxiOqQ
3/RHebkEd0M8BCvev+KoJbzWFOjsWGG0m8Ua7K3+xO6O4IrShH0cpNN1qSzMtD5l08+WqWLISQ3x
lNltf2BYHdHoo9CaDzeXA66tUtIlCEvpKO90Lh0kfl87l0Mu5yZzM385S3krVHY5x3dtqze0anF+
spkqyKEcfr90iBzabx+2JpWkQZS0KeBoEqqNaI2wlFAS5PlZUIRyGpqEWJEqFvYGlw2u6m1X8TD+
Bz3Ii8MwwfjRxu4n4SeTkXPTvtBO3+KIpTqhiiAAAwFLgV7+G9O+/257fTAiS37+gd1+HVlbHJbD
5Bq8t6g44HX/nbEzA21b/l4OhM7PjoYK0WBer9/hPeZSP04cN1ThbCDu8JRrxQ7JtnRPaYArywf7
m7jG+2B/c3R/dqL6mdaL6of2K0kar5sWajYNzsvhdji9Jbxf1hkJBOMaLI3oPiOscMoPBu/GNwJS
LHQn2Ho1yAeRmNAokGAjvGYt0UIKIXVcE/VUlqKZfvt9K6Nibp2eCnnYYEsGxKnG0ngn9Zr2fb++
/lIj51M6oPrkvDRnN/4gezP7N4E0GVo0Xrl8BupMChEZXovPrkudznXLV/qZnN4C5cdKz8v+lEfm
pPJofo2RyLI5rNyWyyd+dbSiUw4XsX6dmu4/7kgnOf3EzXYQF76yLPx8Q8sc/IYJQrFKoZTBUbqF
wzVgMbiJqCfMBOINZGJSwaooVyrEAhA+YQERXUwkHr7h9LMm0Ahnhau7OmgvuvXRLfgg+H0OaySY
n67GS36Pb2E7RUHRJp+MJf8DeL4eZ8ltcgev34OfQzR+pHkWOqssGjSWQLQ5j7DEGoTqnOeUo3+t
+kia3CelcwHtK7tIjfpXNOcfzHX1GUveNaCkaCCqaaoIG3fdk5MClkQ2YjaZcm5N0QsjCoPkHVVC
Esx7j+s1EEogdSZ5UO1WXgMmAYxuKJahsBLiCl9sK715OufME+CD6WrOMP5iWfedte4VNyMJmmwX
qPBxhQMFA3qu3WoW9XYFZy4n2lOuO/3BFg6vmBI5Qzx+OgiNkvPFBUuAfx9h4QIAAXdxJkq06ya4
JrBKIwpnp4j0VJ5ojC7IBwJSX3cwfbndjsntlCQXRXMAUPAsyHL/j7Az221V7db0rfz6jwuVMRhD
qaoOYhsDpjG4zwmKM2M6Y4x7fPX1jKySSnvtrVXSWpmZmUlsuu8b4x1vQwI8bpaj2yxzuQ2mxa4P
5yi1ZdumyUFYcxtpnuhsy6nlErmDVLwRDcp44MEYdIv5kCGIYbNzOpiLomNlFIBatUJUxJwlMuTZ
o9xDXnF2oM0sMQheGu5lUwdypCz1tOMOkqlI2EFFYsRwFG3RuxSeOHBAE8GXqZgaEbc2x1KgT+Xx
mSJ+gsd6988j6h238hmb8Uy0bpmUIaUqTwfY02RSu3nS8I/VUvWGsQVF6hjdbZV/7GyqEZiyCkvD
yCT0hpyhgFn66O1xfbg2bCBUm/B27cbBQoyAiV95sHd2lB8QOhf9MvdPx/EC93EvA7Sgu0V0NQYH
8E4MhwZ48Z3x6uA+/zzy0A252nh9LDIkFEUAb4RUoY6MnjTMIMZbbusoaJ37+JEdUZcqUHeJp4Iq
g96UCKqziLfc41rBsa4KYIy63Jie6co6FQ64D62gdiV4pZycp9lcQ8lDOTDJoXppHqQc3/LyGZQN
CGBXN3eebjqp1i05ugpWxo0LAcSuoYCaiGBavlbSpyDFvfP6nCgbJayTwaExAi0y44ufL/WY0tEx
8cNH0LtsRU1BWcfk3W9dDAnRz3bTY5CjdUPhHKYw8u/eCZpmj99hxLy0gxgARV1BnUqLERM0xyNW
2JmNcj1WnLVw7CEPwvIug4uNnmU2cPOVhmKlof4buKUPb2hnJqgHNmVcxt3+Bv1f3x9jc3OGcaYG
Z+QWDwYPZUJBWibFn3PY26ZO6r+nilwbTk0fDd7TfbrXeefms8GBUM9QPdTLbGdub+vfH8sT9dDg
TJnxPzJstHLo8OZleN/ifbyuKQlFXXzmAou6qnWtGDZccFmnUUa5fodyfd1m0JOMpT7P4mcIFWVj
uH1XSXBjxnpw6PVsK1Q9zjkmrFn09s4T0javs+umN7YInSKnjoWcCfHEjAqKSp2ok1tgcE1uHiuL
zUuCFrU+Iozogj4kDTmucc7ql9ofFTSVyxQbX7eDfQV7Ks4pJfpRioUocbB4RStJar83kBLtZqlN
GohuN/hOOX2C+UG3ORIBuIYgoIMsyHlFy31eIaxwdb4KCQH18NXreTf3jBdqBHX+W426ONv3EwO7
qGTgxlU+6qOIrGeW3w8Hf6zlcImrRbtpN40AEIznjqvSewUPhL/5quH0nj2swRaIS2b0HQFKkVUH
vVdZsPYgjlAgPyHutTv3NTXses7y67Xzu/tk/298w3+xAAMlsjIdE7LvDLfzWTCwMqi5tzv/NOlm
ynzg3hHKa1w5OT7YMa6oILFqRbWOvmWVI8HsNjlWkMdQw6yAJXWk20+/D1G6cxGXuBWAydUHsacr
mIp2v8D5F5U4DCIzOU2HGKLCeqv5mRcwuLnImYFiJTVhR4mbuYiBEAqSVn3BjFnFnDNHMZI7nSuv
3ptlUbfpOyrUdo706tdUo7KJp8AmSkB2EIvX1dW4L24hNpwpSA83RFyz1iksTOAQ/puWoJizhMfE
bFNkZPMGxiAsLPxFaQ2RnrJQ49rAzcTp13l1fsMcww6bzBQvp1tkk+ZlFOwOGLLYFjdVxcPZIqnB
etR9c8j5lIsNOV3MU0Xz3rraRP3q439/nQ12ZaBwl5SUKRiDTAZSP7OgsxVP7yMixNiooYDI32Bt
l5gQI6D0MUwb45yN+P7BppP7zBIcayHf3c4u04GLNzMK1MHHOsXuEeSTvf+B5T3J4ngmKGMUnRMa
mhCXiaBR0beWCGoNO1vCQuI632e3USNV0pR35fbjC4trjYIUA+Rpb8wxYMuoYSX6olWA6TTuhQhE
gx5L8iu6evXsiSZtuDBXIgWu6PcIBOEMn1bIrKJ+oLoqK5TCQlmvhZF3g9j3wv5BZF1XxMVvtOb9
SW9VhNpCjcxPNVIx60QdhQJddKr3oEJLYv5cImaTrz8VYhRRgiI6QUVKatzTxLXnRQ0NZ7wqRoCU
1dWukwrRzNXre3AcMbxWWBgvaFzrtbXodyP0+J+5XyKRkmX3fhhEuY9HyrIUgxPe3s78/XK+tEiT
zvk97UZzh1F3KJdvOl3cs+8HZZHzJ7Zyor27epYvXMXHVg76fsByIbl7YhFzK4hiPC4fiACQFvgo
jFH4W46GAhvlTfT6Ln2NH1BwSXl/i2JPjXpTMeOxOLsWJiS9UEHHq87vnjk9RfAzPDk3zA+R8DSc
J8O7rjHDQ+PU91psXzuvChuI1TolpIZUtsbMO0vOSAwBEdEq61MzSFFiI+pDzidrEPl44W3Xw4kX
xZmffr3n7/ngj560wC4Jgj5ogUtV7KibzfAvLR+zN233u1Jpu4wkHibt5YTBXMueDEwkQP51M7iN
06SPh8SNVEBUmM4fJNF8D5owtkDvvrfgQZ94yg5/0g9ZqK8zjSftggXJ7MHW9sJEeXcMeqHlP9mj
T17pHKEhKtzEin10ESzjw4OukPtLg6hd22nCc4LgTQJS9MTiM1bRAY3T5r6xiK5cKDscxpVdU9gV
UpriMR9CiPzpNviG9TbnFYbE5xXeZOdVf3P7OU/zSb24rR4/zQKTMZw/bqMOyvfnK8A6fdFE5uy+
uHhn7z4nGIpGkIX37GXbarzIp8jO1uVO9U9L2LBYc39hZ5N9Pbad2NnUBw3q6oUtAVOvmTAcdZrN
bfN1ySfpdTaMX4diXgnnnKYHj5619clcADw1T8xvRua/sUc3PN1C49sKoHp5lPA+fCPzO5szZAen
0NlWC48cA/FZMIA6m9VtNpic15fJ5Ae7PTbGbK5/0/+4JszEFu+yNxUTzWNAWUnWEf3EccYvxxFZ
alqQIhbmLGLhIwEo83J7ySYbiW3KKSadZZRBp4f8DDT2RnisMUNpKJNkybmNhiHQEvo1y2XIHVI4
+WLaovOz+JJiAp8HWAjAdS5AwWh6fgqC6KAIU8AyLMRNkG7Ze3h35KF9ii5IP1IUjikt8LuhE6gm
KJKpinPsQ+6zC98wnIvovxfj4DPTeJRM6rOjL0LKk3v1NBHwUDyRwIo4P8cOhbnvVDa1KxpHFBVr
1OoTY1YGlv9QWQ4s/2K36Bkbu89OdIKdzY7o51RaqDghKZvBZWuywsG0jYyVwfAWkwN13ofLH9x2
Q1aZ205B4p7x5Wqv8nQV+37YT87MzmB3bDCnK64jk/h0HKNLr9k8eZD7eP/Qu4Vim/R9HRCPUADp
4lDRhJBokVWzgOkIGkWt32ONG7B0CjfaWA2xXdD+qHgzXPnF+x6vxOsl/aTa6wmaXKkymk0tD6mO
fVpy3RCNsLnvy/bjvuepfCKhxUcHqGBzWmGY9/t5t3lueD4oA/a/z5Cyu93HlxVMwnph7KGHeOkG
44aZujLZs+9zZu9qUM56PsCcn8/UdedTN+bhMC6/zOjl3beg5DF8ypgyjvKTLDvxfpw8ERvo9pEC
GWxzLHKvM+3bMaznopt9Q5O8u+fk6R/BDDuUBFfctmqI5MKhL6nhclS4mAqJbcVGLrWFuYQRmmHH
7zH8s1MFIid5TytUqNaPxmVmsyB9G7EVnzPodLOApA3bdKR+fSSIG6YPGlVUVU6PiiQboWtyMy+d
X/jqzbEm2CBOrpQdnV256kz9le+fJ1PMzoZTJUa/6TEdDmAB0zYh7Mdt4OxJVYXzBPXJDbc3VrHx
3ek+PLyx0KOZ3h+G9IsbqHSN0RM77xa7w5gIgvXTI5YD0rTlq+5wKcfFxjRn4ItnDSm2i5Tml1cY
PSjk8a/hXqU9cw0ys2m5Jq/pACF/y/nNMbJSx0QtUv0hOralWDxR5UpdwnO46D6oMCt6NzA8HlV8
mCiNzhQ8FLoTAEV+YTs5oi+6uFcsasQoAYIEjgwlbkgdB0rLwa9OMYrIwhNIAyEWCNQ05zqVLUhM
NZ70PKyHtA69WY4DneLn9NIKiamD8QsTH8wtHOQEXAZtZGLxQZ7ngrITN6weG8gApQ4WlA6NHLcK
juQclHz3ZUTpb9gNJkUdKRw3dBMDMghxpKeuwz6LpkYaUoUFwiQ3BjL7pAxQdmMnifUUBuAiVjLj
fFmZFBTW9rik2VqmyQOKK1XltKVYwhiOd3vdHPGb6Medh8sF8u6LXyScCbThuaeIXZFneKxHoz75
BJgxURRapIaQGUHz1scY7mQjEJ6hl0MszCIS30czKHzjFmdTtqwMd5T+pran5rjnZuAoQ+6UG5Vj
bSusrcAIWLwDgVCNFlwcMVEpcG6iCPHOiC8rbCkarwMauYagyVQAFyqvOw5SLDFIwE5LHeX6MYDb
O07jvoca/21bmDFAZWP3ssb6LMfb6og1U0F/a7lVdAw6hIPK9I1kkfsAJTm8hlEb3QITnxaahQTp
cSxsszvFKEWO1yTqzNqW8zoRFRpvZAlRw2VldClqERaThDQ/Ls0A/y/iWXrTI4XQE0cwNgP6Z3yl
yHVIAzNo1+L2QbnlUnaUnkAphNKCbH3AEuSySXfcp58uaesvyJIhmYD2DARCxJJs9qbCsFzqaZk1
sDbc4qdbUDkU2LwNdiB+gUEqKh+G4zD7o35hJjsm4oauVeyujtNuzFwIiOLGGvMx31jsOhy7R4/y
3TBo7GbgQEi27x5l1BRTXTaLzis/eryrBt+SC0pxDKv4jqfTx2Ad452RXEx6UTJE8MDDeOrNsnRz
r+uc+78m7RwvH8xozJ83zispLivieIIp0RcGDmhfxNLCwGbCDBUGVext3ya2FgytHEEcLPAShQKe
Q/dK7ivFT8M8pqwPqEZDIyl9KjWsuCDO+njPTbLosUKeMimXuFBwoxi0ETC0ViwM6G2RG465/pEo
a8s57QZ+eN20F5e+Gdy2VMlBhrEGRWpihIpPMch9Qi/qFosKR2xkKDbJGwmaQ/vlnl09lp/QFqUv
Z4tMHwc3xNlzVkVyUUm2G+O1/XEcwdfD4P6J4oPa3mvxVuFdcyl7EuVOY4Q4gAUUuu8uTdKw3cdX
OXRphllEjInllARX3OTuBs5gLZzmeIEM0dQ3job08uTrCPXLaRUJboHIgrXhMgL0VTCcz3GeuzoY
Y/ENV0HrRmSYuCV/kzkr/DFvyAomCk6u07jEu1bBQyEliFyMlgY2/z6/syYRlTSGEPlRA9cg/5eV
zmvXOr4MFA9c5zt4Fg8iuug2lLv8IiKm40SqcWUmH7k8GxOO0M6gAFZ3ecAUjpSdfpKvhjuIFUMG
Ssxm59zonEJqXjunnxrsmFvGYqz33J+bkcXPNbNqYwCh5J81PXPFNUxHC0BtV6Ls4MQ5fUAorPVY
kuXEEsiNVxPSY1xwLm4zRWnm4qmFrJreBcGqtr0BUBZfGUtYhVORgN3vGQKxGS0PmS9PrLlUHBQQ
bCLYOS91DzJk4chg/TUbJMOQjX56Wogn3mk+tMWtR7WrkBIYAor2TfX1a+H4jmCiFEgqffJfwhya
FCuVjtdVuSTKxTbjBouCJlTo2tRtn0nCWlk8KY/aJMUZ8XkoYWIfpC+lO7MWIGsHHUPIlkarPWB3
YooTCoaQuJxoEwImVnrwXtwYiG95zcf9Y331XnMygPyW9OuFMpO/3j3MHQK6Ma9YwxWxCZ35lJs/
XR0ZCNIIVxvWNlBAmr390Fceo46UEPqhveWOMhZ3wqdIKePqYzXDc/aryhssxAxPUcYWk1CL15DV
+swt04u7qbxSjw0E/hJby3mZJbSTWAygtS5ZSdDG+erCcixHDCMo9GIO6vNFU0c7F0oTJ2Xm8A/F
X4Y5sZnkP9eZSf0gPXYOZ4yG+/KtLXpxdRDLTKmXiSjEcn44JpaLexOB+UTFjVPOnhjHqJGGf4qc
ji6p2beMpKX9txzVfZOxQ/KbT2fuVF8md7Sc4harmgp2kTTL57864Ra3udSrQNOwFsDwSIL1Hu4d
k8Sbe8c0TVzL+Ga01+W8B09WnOxuLETSn+O3dlDx3ccSY7ig2uAVjWm5VBYELkkJ3BzAIXjZNHhv
sZMaq9yfD/c0N3ljYqN2XHL+ShCbLyQ539aCPh4DuFRcVMVYhw4Nq2As36QfVyJc7gARhmw8bGoM
WgAeAPpleT1L+CRnfTHk8p9wFX0vchqCrPsQf443dofshnJjoFKM5PYZ+sVG7IfMVS980peo8wEl
qvx0OmkcdECD5VsjBcqi2ag3OhZp9V4PyS/Tw2ZP6JcOe2nOycYsfaPAPt/nqyIdQ5fbaHh2w2vE
dOVlra0H5nfu4JS8qVCJ6tDH9L3HlbXLFnxyWv3fP7o9pNBFXo2VuVhX0jHPQce55BLJ+eQHssVz
c8KKBU0qixhDICJepR/u6LskvBw0jmyxRbcv7NOq25Ok1kG83is71M14vxBvNO01TrHo7fO4/NRF
pcKrF9Hlp4qqqLevoxeE9NfH8bOM9c3RuwVsOBh3Nos6qsDq9U0VvSG1R6dPfFGD208ZH2N9n2KP
YVNziBNndScfTPoBwz5+AfYycGl9Wg36tDMGNgwEA2YaLOfmir95Q+BBREjLHJ/mZnm1Xx6IP8Oh
61KAbsw9kfQ2WGKZ/m12oYMtqN4v0EV02wwftIo1vZ+RsPHTASpzrHNCEHYg2McUM1DmA3f3sjaj
4zqDDyTMh2GgL94Yj4EoM5ajfXYIImT5NWAYzI1vEyW7xYCCjhaDUoxHe9OeN37SyCOTohUBbhyt
7zzWUlT3sK4lIkb2XDHIvVkfNXNQwDTMbNYP1CWsF1iExa9xht8bSXYx9jSwza2oCvM5ylYcRsHU
OQbxs2zXKiYMzZc4P3KvuyXWa0fcaEtqnROw8i+ejQ0rx8eWhd8htj8mFgSv3z+xJMAorokR3U1Y
4UGacKpb3zDoeOEyilqLR1IcHQlfwI8yDa48XxjOZazqf0FeCmsFdjwuXsg/ZWBM7gcMQOMci8r+
+DLmVOPiSLqhS4cwuRHLJ9XQEAu8zOH3UHkq7BU9LC1r9pHBdDCFjmeLb5FMYfo85hqVw3ubxlmC
AyPrRDkXqw7czCbpAZvPiRih6mx4PaqalPo2ZQ/WxtoMCx1bxatNIxSpQuKEaprfW01UnMTeNkmU
5G1gVurWsfVNziQT4qQNbtG5GrmoBR74oQ33rddfn6JqpTMTHibXn/fmtblhhPHw4EsGg6CPtKrZ
QuQ6HbTYXJwP/QhW6QImfLslc2l6hJCKBdEPNntoOVb63FhaSb1CG4C+K3khx8AoBIBy2fKeFtgo
JoDS3PAtxq2nVf7DGh5Tg0AKyD+uq8EeVzZPYypdrGQ2ne4qQK+VMT/CE1FDZW349RY8HiEDrI/j
LN808FUSPnQ74+3k+EUScBbh3szmkPvnrcZHNLeJzrKuzNhc+JyNZQASmK8YO82pR/dGYs3byGQ0
/MJBl/YUbp3/+32kCrI/4yHNtqyHrx2eZ1/ln2yGX8q6G+WutcBujHWxT5V6ZTkBkevva2yPXyud
lKKoI9Kw8xndz3ksAUTVqB/jP32+jJ+oSr75tPoqvnowq7+172MfsOS1xTEaiSSpRxmGUvS+9YSn
54hR0yCSB4hiLepPZWeXovSyvWxx111dAHFFZH5lrdeWqvuaU96io0oox+TtyZuXjwUOlxVssSc2
7ZiOAb3SySp2jRdNxVz0DKzV/M77DuD5QYkt8MUe8KU+N18/rJkGyKSOE8RgZfWCiAzIRqQGLpWQ
x132GUAgwKnxEYzpTK0jHra4SQY0DAyDxXdLJvP8Ngz8Um5p8ibIVWZ0z6CQkvwDb3oFM9qHT0wU
MHERlm7Pg29MW0gOBeVUHbKx1mynZxCGN5h8Hij0iWz0fuY92ZuHUfV145VPS9zFANAow9a0xVGz
Bvl2L6gwHalfpJtjq1zqE7yNeMKKUN2mQUddAD948deOprnUruBUPJE+He8Mf1HaZ9IAsWDFTzWi
O4rLZX/Cps/FGGCQmcZn++K+/AcSOTxuFVtnDExlwE/1Ejnz3AJYSdcb2TCtP/We6zB07yzTGG8u
xeguqzEJkm2XzXrZc64bXAIpGADmkytnCAGqR5NEU5ovKfRyKn2T0Zzq6gH3DfwdCv4zrp1vGvUT
zcv1UOEJWNP+08TbvYRa0NcobBB9fNy/UlY85bsNb5FlX8MnmHz9dcH0Z0iAax0zxYgRF8FBF6NM
jBYwjOHw5tnsOIeFXXJiseLEVhY+kJcjPjkwidAinM8pVAZI1xas10tM/HD525KZWuD5l8ZUM1wg
aEZRyh1tjFQnCzoE0Q3uYG1YJzIfAIBOzyMKJOxmEUlSylmL9PP9nX3JFCRby1ONlQJ7zI0nHFfm
reVIadLjBEpbIuOP17zB5/A1pxqK3lvW+FhKGgoU7sNKVE1MUIYcr7jBNWxRVXiFB4i1+IiubFb6
zKe4YgawAQNmECxZzmmJYrky4tSm8QSmgbU12WmeOD9jI+JkqxvLJ8lLce01EmUJpHAn8U2Z1ADu
FAWMPA2QvutM2Ykfv+Ve992mYESszV+Uv/g58vuHvjyxLxzRwAR5Vpm2YnXCw2v9YUj+h24vGaJn
+F262r0Z4sRHERSVP5aL2R7t3Z6lCFUJftiMfX+yxS8gSrWj7CoqKLwMAbz2DPJ/igj3CRy3yw+K
JMA8hp0u8z0mGpqrJ4wEwOx4v2PaOaY0ZkJ1PyLxwDuKv93UmB4WfTyjRzFVGFAB9RgWNBRYUEEr
8yP/zGMKpw2l1G1F4QTPBfdxqYoonlbIOm+rF2+Svz0k1c45456LVzuVUjPWBmDt+plHqMOTwJNq
C30psW4vbNtPE0E6jRk/NlugG8Vjnu1jco4fmPfdKMougU6ObwQYFZ1ibHkBP8xJjSe5GWIjOIfe
z9xTxtE5R0yEDlPPNHnSkSqAAdSWO6pLrOkVl24UTDEiCfFQRBVMbmpMhkQ78UK/7597fDuYsrRS
rsrIxkCMybLIBMcMi4dtJlyZNDmujsaIM41JYokRxCL/7GYCTQ/ddsI+5sH14XxQOpaxeIGcV2RQ
1tHx89ep/2mXn3XETJftaQg/4ZGkszNMMOGkmlCf3RN8ITR0L0z4TRJhNCrI1n9C3SAAeQnHCXwY
BeAyn+tTVgNWFsCVEWXzgHr3CfZYJpoHNxYPflKSEEEDWzNWPYdnGFZwnhiy1+BUxEoALbX2hbPR
cyreEORqitATtV/rfmE2SKAAzwzL9Ju5HvDDXE4c1wgTekEBHwBc+c8wgm/JRsgonE3m6Wc7y025
om+hp6x/YYaVrOcqAMJ7JzyDI5Xw1cm+8DllPHGaanItwwGrKB0/Gny8ynFHhmzAk/4LKTHhAIjl
TmVLY0qjAIbSvC5pQHQMzcE4wZTY0kBHmCuPsaakSbizUDRMYZiCgmcz2sZcGfiNqWgREkYIMAOy
AiCHtTzAtSQsXHlArtjCs5xTGbaC7IAlt0SLPEFNn3BZK9cSBgcIEfgXuxZ+F7SFUjVi+8LiopAj
PqBhu66vX8yCkZr4WEF96JOWybFY8laEuANIRe85IJlTE5VbMY1m148EVBtGeIKz+uG7iiUoXp+o
4ahSexiRVWttC8DwTUmNXAMS7dcw4g92AnNE0sVpahKMiGyb8ha3+7UhKybnEAf92d1h0sUEDLfk
HQa8TstneG3FLe1wvWbyKznWGrinVMQn/zklwxUHnMeYATsgQPp59/pJy82gbU9Uxe+tEjEMp35i
SWcQcBWwx5XvAvyhEzC9t495vltRjDfhEz0t/qJXZs5wWJgbnxbl4oE7XEfGe+Go+Mt3B5ro7ZuJ
9IMxpbYleaOZ0Hzz0x3CqupL/Qbnnt3uNB6vOZU8ZRugn4/lCveH3KVviC1Ag0gxQfHkfYLi/Nq3
4d5AvsQF9JGzyBzrLHCcjwE+VqW/CAPGkU8wRIN5OXcSx8ACDu3n5mpbg0b7BMxkxret/PQvuhi3
M+4gOv52cueSptMafCaVBoPv7thkqAE9QmAn4nHEQH7J+w/7JHpQrOAGeAegYrPk917XffyQqTmp
OC42jiokB9MQfZvUHm+3N6FvwL0QtDN5bV/bIZxZT6WaHDD6h1+w7R2Oy+Y9GpAm96QQgnDwJSQA
TMPXxBDOyW3Gbh3safkEqFIYXEx7xLoDKYDqJlcAqyKxgCHYrLeCfzUJN+LsRWElgFmR9A5YU3PJ
8jkYFubCgB0SCklhMIQikC+586zvInlSOEtat4oEM77QNRk8Ex3lwIv7FAdPJs7rmjfWM0eS8VF/
ZeFg21DrtaDzT1o6KK48j6BRQr0gFpNCscc85Mhcq8XX2Pqmwvsq523YO9TEv7SHYq1GJ06ZEahb
8ZV/b3s4iR+ZGeFPxZAHCIYDvx54RzxGTrtXeCo1HieKojXoljiO4uP0IN5AfKj6Xrkccl044qkB
NUFuQCUyvY7rhOXyTFzdKrZ9bXzHpL1yoMHH3UEeHZ5CaltqjxIfZsFnoN1BjaTaxUJb0CM5L8Zv
dU+7/CnlqTBxioQ60KatAD4d4ve3NomOGZ/YeaV31fAaZPQBVtQkBcSRBkgbLHlG9RsOvnnJLHzI
FeeZ06jEHFJz0qmUxNx/MbJup2UlkkqfRYXCR3WO0WPfBO/9dXVeVE7rlQus/xgGPrxsCgV8EFar
BrTrGFXY0PVxYwPfvwKuFjhHDrH0VhblkrCfL9DQmigXLDLBQmLESZG4BMoDO9hiZfOJL9drNKQy
+jV2xbmQkRw+pUzzmKrqmKhTiINd3D8Ob9ZjCl4ZOtJnFV8qMiDmiUrErWUXq27+xv/2HZ6HYjEZ
Qd/zDGQmbcBAU1zd8TaPQOdlKiQwjcXKzT1FCyVX9vWLcD3jHsNlHdEpBnoY2+ezJz6qGgTTJ3th
7b7gJRdAMDhvfhFnHZVf5RdsXGzOaMTyMVXq8/DX9SXZ5E5+kUlVyQPwrSzU77N/dAWTo4ptD3wA
uTs0h/STEn+IhQ4dZcYfRsxtBrOlTvEHZOKEFo81K/0s1heLRIPL9vWtgV++5q9ICtInvCAp5XOy
wQUPMDC8Fl6AipNvltArsXgrPsN6xvZiJP6KXnMiDSDq9bC9vs+s3RMKy+lH2XUbQdeflDFpYu0M
+BAgXwWbYfnZ2wgCln8y4lhcXsR61lH5WfJXgDfKnR9qJJw3aAEpLSlEKXL4KJUpQ0AFWJCwxR9Y
8ceVshMC2hFwi3NHZO5xxXAecgwYNcSrbjpcyMau4s/9jgQ6tpY066RN6cTANLMbDzF9BPg3JuOs
JVrEPiH9RsGyZPFc31iIB3CQmvVvp/Abc9GsSWkSwHxNnwG/QLhMFk33mf5Y/ZYlumUdknYOpSEG
0h2nkEeDxZ2bzOkSXJCpwe8ykYxyV7aUHGrCm5P4ZJli0foSC3yso85ElZzxzf+lNn3X7B2EjIDp
/HYn0neB9icydcD7KRyyNkmagco7PnIbtyNunzdY+PHJsMXyyamAD9dsLGkzl/THtHSUJBsT1ppK
H2A5N7IvlIX2TQP89fBf4MMv2kyVDbYOyUGZWvYT81qxTibzZF3iJLh8TYkf9x/T6ruE3ZvPBN+A
JMnsGsrErN1Y8ypSdybIBUitmTCewzIEwoXguYL3Pr3XFkfZMWg1JoUV0kC45O45ADehiNZ22vy6
wRDMGrcbOBmDnbUbIhBm6oTjbyZKT4FvfxQUHgAsBLV9MBAjVgOWGOxRcjWmDEGBcHruOznBbijg
rOLPHF8C7i65P+lUuP9WkJvqBelIP7fVMYbU1FAa00LEJ3DYakFRXvFN+v7RYKuG29mU/2oaB1ya
nvbbQL43wUsrhUGIVVg1OkOcVkYdJ4nogs0joLbe/7Yknw2fUXbHBuxjGoj942zXUR09fuRbeALi
2w/UquD0W5cbmzemP59Yakx1ugzq84WB0fs7MEmpyeGjSsATuRmUJ9yAb/tEtXPZCnYuMAx5JMj+
6RQ4VbQcQB4cLmdLIo342/nnQgfAAWBJMCfACsH7xx/VNhkTKuONIhIDGh0h0zJYrKRX+D0ZddSB
9dJyvaR/kLfVMCflYJgCPlbQlj4CtEDwpDeSyiX/Amn0Q+dtP1b6TOBsejLhcDBd3jT0gyb/qGIl
V41gryImyohP/MQzNLhAuyTynnyFBorIGYYBOOf0ij8qtziDCJi/eyajRIhVqCJy5xgPVkOXFfgT
Q3gAc52x9otTVXodoLksNNBwowHyuNw7w7zA2QsSaucSHhri38cKrmGPTl25lGmzUEYIUmBSzXZH
xyvxmdA/mA/Q0u2JVdmQceXQBcK5l7W/N9M32QjC7lQUAqLBkDlsyavAvIVMj0BDaFJgubqv+9xu
kDZaOjiIbRODsAQmqjSLrJorodgaUIGLLUzdqM+Q/QF/FzpDBAUF9kkWpQlrrHsKILcxjxXGAfxn
wqmkTReyNZZ/0QMq8EJiAehNZ7BmaHjb6DU9eUg/PYM2+L74NVplWgCOSFYbXxxJxhMvLS7IP3e+
G3uQs9e5/EE/eB4dJd0N4TpybYbD76Bz09kLmF8+/vX5EWtlvsdRGT/I10RPTV/dREKJkABMBXGC
2B3lazmkE9NV2BYQ6QqUF3RpcF8JIgtp04P8k0M4MeOgU7+j5xYOoe4bvIVrZMB5vHNE8GQXhnOJ
ubmmj89sVMAcEh3DC3lFt6eRlMmM0GV44uUsyNGxPBGCthq9JkTDovh40Vxe/fPk4sCiGzMtntzZ
pNPRE4IwJgJgMDAoBWudqvjxQ9giUkMExoxLyGIdE2NIJlox1yCHsxJCWhZ+DkTtxZVYGXiv/nF5
hnwiE8QxMS9LmH/Mls6AEdUvU0pUm5ePL9R9IKMUNWS1HaFXQ8qxWwjQhZ3yRh4fZL8SdZX/Pu6S
8JrZT56NJz9zfEE+g43hED1GAQbrFR5ezbFLOAQykZnIf/p0XWQu0DaxStJYAiFKIxkqNKl3bn6s
fTnDfb90EIqBkTOeufFuABfdAXwKnB8l+AVPcWLGmNFdmdFD8qd7fcogK2ZRhZomMG49+4tuIEQD
gwwjWCDcsyee5T4Jczda62oODgDE0HPOK5gp4XPM+YqLCMqrbPrRcz+cS1gIUpNAY9jE70dEoAIP
Y+FInrVzliIq6AjRSVlwKrINUlpm8oZA1SDvccBUZgN4GXp8sa/OKYANw46k8BTf6Ycst/sg7YgX
QityQkHNYgFnvZ8Q7MDZM5BOqQxmRMMg9B3wZltwAEg2SL/IxnHhfvO9vMFlzms2mzuBEVxgDh+u
GQwa0hNoN3tggNCwmfQ/WQ6PFCMd0qkTuZ0sUSs2RMG5aTlO5CEdV1328e9//ff//T+/X/8j+2nm
f4WW/ut0r+dNcbpd/9e/h/q///X3YNrhQB0amtHrqwTTyr9/fyXFKeO71f+mXG4PtTPLcsWIgjLA
NlZXOPA4ek1IMj3BC8F63kKcFl2xgCdNGbFwRsQ0Bi9qPJzg52L8Qepq4/oLAdaI0CKh1eSe8E3W
NXPS1R8XhFVnglfY8fXkNLq6aAF19FXMRJFD6ewcA4AQ7Q/xVBVnHfjALvB7OUDNYV4o2mcMV+iT
8ik0pc9++M8nwPjPqaWmrmq9gWEN+n3NNMz/eAL6+fGd9h5lvsJJAlGgZX9ub+Ptp218RWSXe5M5
3tT4kcyrICXI6PWRTOcsCfXI3i8j94O1Kgx3JqqucBHPgtnYYcx6RrB0OJCIwyyYYZATm6N/ftPa
f3HVBqrRGwyGlmHpqvW3N33VNON8Vd+nlQBpg2+F0BIgiPFxTNfhF6OMbABznE0fTm+HG5N9HhGD
zUPKZkOi38Sa69zwUMSZX//zGzP6//l2+g9vzPqPZ/N8K8x+avRPqzcgwxPr0w9sN4jSIrd1BBl1
SuCByDQYwzuvnTpWJnvApbiGsNyOrkSCvXz8koPHRnbrzB+i+2dndkzCP24QHkAWvMsGdSaUpGwx
GKnAdsKxzBY1DkOUEL19Zt9n/3xM/f8qu/n/nex+72/ZzaYxzPPHi2MCbSaGqvux8c51QE8ZTD9t
Nga3Yl6Fccr0Mu4n//ziqiGpuX8LGx70dUMfDDV1oGmDvwVYW8PjVa+N24lpGtjh4jR+k/iYM/hl
2wDnfNLWQ5S0nxhUE4tF7lLz+XKwsYQ2B0o+acMTIEBB0qPkoGEvH6S7cpFHN7zFZ9g6YTwCbkTr
SvoEeVlV8HbS8RK4lXArEzZ5MX3Dbz0eWhRlZw+Bs8LKrsMlYyGjY9dBIkjpSvCFwAYOBZPYBhgu
l9Pt/ryAblu7cYekSEBtfk20aYHwRieUEk8LqMfX0W2sMuARsvJj9EBhleIVAwVQi75uiHogwW+e
PhF0SHJJvMeb2RPq32uSRUNWUcBNplEQ5gI9VqIHQ7kyKj62eP54SMgnyv2D6R84bbHV2cuOwcOm
nXApf+zr/+ce0eWB+6er9LcHMntp1e2e34keQqAAJEKib4w3SlxCA8uJolPHBDow49/XmIhyfibt
0prqFJ2ituBJ/DhBhh3SdxmB5e4QPCH5fU9u0Op6dPj00h/IuKg8//nuMjRNHsj/9MbNoWFavZ6q
DXt/SwTXrWGVPYwahz7XJKtHc7KY2blBlsYJnwTI/NDvjotqpSR8uQ1y8UklPhIIBR49ATkAZ8F1
hH8fGVF1onzrWIl+QwpiDtesQRCuhzdts7Z4zxleVnQVzw2NLhua5YAcTAfzeoZgZZbPachG2ofk
3gJK0ZUoTvGlw3sUggRhrpzTdkqiQwhOuS4I+xQx0PDDmEpHLrIfk3gDZnCPb+M8en0z3uONQJ0q
haXFB/n8+VcmmIUH/LqhnogLMc3GORvTiDWfZ+vBoj7IR7hdf8Uf92LG+NKDpytlxqyceeiDtCqZ
23HnAdLdYXxThaKmgWcSAqVzUAyRuDsh4gLK0j4sGFPIzg4Ef6RZ6JiH0sgIQOkYzPNupK2CGdJS
pSRf4aUF/ZWmxRlCRoU0SeEklRfQhViLEODYp1SB9M2iyvM4NUhuzP4PYefZpKj+de1PRBVJwluC
ggnMdr+hOoKooGLCT39f26l6/uf0nGfmDn1mprsVCb+w91rXClCE9YAVskJha8WGZY9E8kYb6+SL
QvPePaSsOT6BP0cYVXhKm1CEHjbyBhFRS5dVX7jJkc91J11UAglLwmDkqHCsBdmI7AoKrRRbiYCB
hEfhURRnUq4jY4kERukTHFCJ7funhAis3j46R4izh1eydI8sztDwU6B48D4NtvUGPH2Nm7DC3VnF
RHmPDnCdURGjagN/411GxPlhqMUp0Cf2gp4ppc6oWWiD7oEQVTIPY2NAgWHQQTVSbwO6wkhF4JGd
YW4FZISYaTaE9gnlYiupAktnVo4Pb/clUJUxdOWP05IoI6y0euIMea2xM8+JVKje9dRtAzM9vB+I
kzi97xcMkPfV4xHc349fmwnQ74T/nzGWYj2gBa0uCvCri2P/PLuNNMc79k8Xvph3z0AXnUqgBzHb
8WUqX63lPiLO5BlUcp9rwx3poPyVYCt+zB7cRpcJ9spYfkV+dUOmSZUe5uVnC94K3pXEjjjf9RQ1
3vd2epo/o/ys73ZJUiQ1nDRz/MvbRcrOb/q3BLLSTJ/exlvWUuMLdRkqQOSSNOS50bUQE94Nsget
GMlxTY8eY2gJAPG1/sZgtVSpwfNNxCD5EsDcUxRSQZMAq/R2QpQrIEGyAhvJhKOYjht/rdHyX2by
pwOE4LX9ocLF+K7f+Kf6jX8iSe6Nn6nf3A80OBTwl+VnxUe0vlm6gLBCsshHqsiZMyjxrjuUqrRu
C6rRiXmJ4xs6BwF98aOXZWfNQXQ+1G8T6c+bveY37LWQYLbU6Il3qcIixfMVNnJA7gfv3lmfefQo
EFw9vj4PmNw6ELagjOfI+b9vy/20eNmlzZKDpGmVmt/gx5Ac8zHqJSHy02a5eWMIuYsJ7YI2xjBD
zgvSWeQGmze+kBHfgiWRP/J/d1jjJ4+f/fUdQ84Hf5Rf2Ye/foR03KuMlBRvt2/XXZeTehQZw+ZN
ulNUFBjZHHZTrKRHRK6hIsdJyXCTo+va+Q32x/1SmY2CI8mXshJE00Vl26LXxaw8VdYKODrUHjoB
5kzvMb2q0KXyr9O+QO/WNyItIIyT2iKljJnJ+kEPd0M6FYjB3OGZyjcS1qc8jJYrfQCEZiMp05vs
CiUVWSwYrD0wcSiI9ZVAlDRgNCW5D7k3BhciMO6Ilreh6T/YW4xE12oke0SmCMhPQLlA+rO14SqM
iC7obVVPfACl72+9jBxvZ9KhCSZNzZaQdTrHcT3WcAyhCsQltOtWgTa8R4ewMwEo5T/W56EWHeDQ
ZsGdNLQsJcRr1Iw6qwNRR81Ek4zmBdG3c3XpdstPe13NudR0AuSOlrszf4SURrncb40S2h/cJPaH
+8Ft3n7bHzf+xViPjDWQzQMhVWtS8E7enhIvAuk9ahLRzlJDx3+KkWziEpBYcuzcGExo9L8oYZrS
tkN3xIw6ZwQm0KuhFZtDxGcMeDBgdujekAKC0pto7JkRoWohLcSZyCUEe0tKKnwEgq40BMAuE3NF
wBPSwiTD385pR1hNW2ma3GkWEs64ZhRPOrQ7dvP2mysY6WNOP1qKM85gUUW7bBycCV1OVoXqskp3
6ZGG2pF8vDLtEGuSpUTf9OvRaSZO4g26Eoa17aie3HqPYUtz/zo4Lg7xI+qMz4PrO5o+8nRO0Wm1
gZ5RgebY06vIkgMs8HE1Ps6P8KjuEzVuieXp3UoUgPDkDqsTjOsXcHJIF2a7WfNVL4oZtKS0hK58
IZ5LQqdLpMzG4P4uDCO60Q3gdSKsF3z72QR0XorZLgGNZjCOvjICw+Q4Thw6RM1EhtIrFWqUl6iF
bEY8FivXORIjspe2U/Nb9e9wZrsnyoZat4qBmRI1eyUv/RyjVpreydESUfyJ1zhwjix6mCqtlmdV
n0u7PswJOuVqyQ+T0RRJ9V0hoYl+HXeG+A2TLY9xQ4uKliVWBprzA5VcSjxpCd6zYZnsuJN5zJN2
WaHbzgcquePKmn71PQa7SZXCHkh7/EyHtQy2E2Mgn7NGOohTCcUPzdEOZf+S0O5H3MGEeVlaSzIZ
RSU0NEOJpbn1aqICb3c2uMwJkQinavxZEn+Mvg303yHFeMDnEGsedoSFdMfqER0zdl4Poo/uK3e8
H10WBsdyZSLfSEzh4DqrEknxPSXk2pDblQ+aBxltpIYz59xjeKHP4MTH8LbxT0S2mZw8Rl3JDC8+
OafzEzaDsQ7cueIKq5Z3ZkYoXppxleoMyOoS+znzA79CG08mHVrTRAt8GySIm/uw88GMVNAtfvZs
jTVTFg81crCU0f5eBHxXW3c+8EYURchvb9Ct4yS+73y+7qUbyjBE/1oMEMYHXxhEcD1Bc1rbLAW3
S7zujw+RkD2vDle9oWtGkOzy0YRtG/InKGSycnwuJTdLdG9iv7Be1cmDji/uiMFzASmEk/NamaG+
eMPZzOJKXH9n5voLPEV6k1+yrGgm24gWZTPVCElrx1VSL2weAVbeoEf7v1YFkktGZPVCcr9shrZH
bC55xD9pXU6tb5f0bc4BA4tOoliVtm/kUU6fqweZOGHLk83ATabyO/mgfCEVeso0nMpUfJGZ70BK
mfzltmzHN4Lf4ArA276yvnkex2bSLmRrsH0tufLa1j/2r7Njn7gyyIKv+8kWQPft65DY78QX861H
bAybqcRebuD8sXIhNBNasdwc89KARmnBNx/Khf7lcLvz/NQTBa6aOz1LeFYJSQ2GvgwQORWoBXuR
JzN4BoH2sQI8mY/gMQ0KirvHFLdsqrxuhoRdvZoJMDW79cu3PLUSa74dApydV9G5r8+ybkGBF4zF
d2fkDJEfbyghtkMI6FCCgWJ0LXzd2tgdM4KAMMLGPTLjKmoTyYyCnjUgIiIxBvYY6sbY4AAe+HGz
yJjmEPZuSJaQofeRMkHzMOjxF4Ms6cBvMchrdboQid+ElmINTxSFS3Tw9HngYrAwTczk9mGTmwWe
HebGZU0nKjbXG0I2IUCFG2I8L3i5F/SyYNtAt+JQoHbIG/asGW+ebPmzQj5jJ7THTfe09/ZQYhwg
hOUSaA5Ip2v/Mc7jPXKpDlSvW6rDjIFFAwRQvJ4AClN3AjV5mc3MD6hiFAbY/8dqasYWxAv2HhOU
7UDi1ITjXzHsDzSCVaATA37p1dBRTmi1JG6kIrk7CqUTNT69ldMGjwCfMbwvEZjhQ77ERXQdk1yb
3vh87oiK1FBngRlhTo4PGAltMq40rPk6NgM+evD5aQeV2JfnVATGBjSd89s2BYG4hlo2UT+qCIbS
BMJon5CztFnco06og2UyKR1A4F3rRMHCBAttFBEKcn1q4/42rqiW038YEV9P5nN0e8fPzO6cvkB0
6mv9povjGrg6rTX87kBwafxAihjq09OTK3LEVIuFu0Zc9nAC+N1EXpzH1zeQ4rs7q8yAP8CCMoBC
A5cEYWCCxvaKKWkTp7cCy6/j7yjhU5An8UdoQkRV7Oe1HsD2N26Bsg8vjFsoiKqwoc1EZxrmL+hG
ltqF/AwQcsUdExCzgbVQBAY/z2oSbzIrzLccMfWkHtr+rg1tCf8Dt5tFyivJmKNsrnLST99bwzcm
JoZN29d2gZqjIyC+x2+hRRL39tomj/Hl5ZZqYwHFppzZT3cKrZoJKCJvdaKMKzC0+8XpXaJlCcJY
QDHNqY2/ECBE3UkdEesYn9nzSI7t4zkfUIZiJGJhdht1hmS39x/vWQrEiDYXQXvNF11jViTVTHTA
2DrfS6xuEFvjzjj7JMch90AdDQixo1kren8VOb5O8B2URH5izn+MaYf7XkLXmH3cLpG20y1Ckv2I
75kvm4UsUlbnVUPsnzD/HqsK4y6ZRslxUb/aEfnoSH1Y1CGOwHm7n1ZJ+4Vh49Ugopbx0B3Yg/0r
d36fzJdsfpBRKiOc9qR613diQO6ra0QSEU9uNsQ/5G99K91/iRREGBIsdwaQRb7guWqrEmOPMNIP
cOwu6F7KxHmBcOfzo0QXnwZ34kXlV6DnUk3KOP9mXPvMhf62l0/ug3xULp3UnZozPQFacW198s8W
jAlRMYOLNzShle4G96mVQHtivKBa6ZPrMHmQ7euOWa/lQ5C25qwTagxl2G1gOxk9kD486gxQ/iEG
ig5j7gjbijIeJQVklIDOCNljkzJvu0KtyNiMwyZkjNBj1naJPbJpTBZjIoTHm5E7PfFg5oxmOiNj
hV7XZfTB1TO84xOCLsYS8YioxZqJSJGMvhCn8EDKq0MCL+D5AVnn2/sY/iKv2D+Bv5e/upMcWJoZ
iUIa/ikiVjHCnogzB7jKSOtC3mFU69KlGN2Qyxj9cLc0OAcMyVj0HdBZWeTMIP0wwBH5CJXjqeln
lGCpimzTHSEEAp3jpOoL5x8IgZM6kOKMPvZ//MDgryKGCkYOBQu5022HLVLX/HObGt/KxJ1cl3KI
QNACCE0N6x+Q0Ty0Ff/R16BJDkuaIhBeqbNueudBh50ApYgJaDqwdDnzTuoRaAaDWevlANkcQdHF
ZoxwgGIzFSAc+mhrsTqx/xnRuOKCaXi4tlR6gCEz5d391ZcTyBShzzYIki7IQGt+3x5ZuFIZNXDF
H7o2eD6sUYHO/GYlBZGHlyH+rrgca3CfmGI0vDX5UIVny4Pe3y7y0WZYwIvrEMPSwOcjmpx9cmJM
OiOx7VBCmSr+hiUhC4ToIeyogOy26AIpEh4pQFFmo0jFt1MT6wh4DpLqk+GczbIZbEo1IXUD989C
QnXhFEN+JkKFa7Fb5XwtAcq7Y8VvUP8d4BixTB7vKTFtmLTv3p1T5hIjXAadrhJ2mIKZSpH0V4Mt
d/AW+iAzCdpXgj/8jl8OzvTE75jHZPK1uVHalJ/G5Gb0CIakxWx+ZDNjwjEDyEp2zM8bUFkZYODs
3OtMCGwCoJhALT8GKUF+ibswnimbArTcQJctumAlK6o8JGiM8lfWTVSEjwxtlND69tRhnV3MDlEV
OfNzZExqLk/7YfF8ir2pM1GBx+qVD6u+GlQDmLGwLiFlxm244VMxeeN5Mnje8+FxbUz0xGZkl+vE
dI2MRY0ZP9gvNV8akpxN/+rj9uIuJ3K+D9aeMwY0A3CVcAkV/4Thj3a/9OPDQ2TAhj5E8kp5bI/I
hmXZwTqX1Gd5glxGnRrWJtRJjoKzYybnb5sDJm+B9dCdZHH42txz9uhC7MiZD6uHW4Iw834+YUQH
2nDlYXNSeZM7NVCja/IU8HPQ4mxkp0hd+fONFQFLmPASa6xZiYYk1qF3inRQI48e6QEP+GdCJ4S7
hlKM2xDxRxlpodW1kDbQEp5u8SwCN+sawO4efbIsurLi2XA0UPIYhVuup5W4/TYwGP5UENfQLsa7
FcNgahEf3Xav4dBfre7+STgY0yzixn8rlp2eAalcWCxEmXHsxG3xKQ+UJS2eUiO8YquTFRuKfp7T
cqzCCdoM7xO5jKwRAZnK9lY+CkMup1mPbzwL+ZxpvV2D0luCtRxwbeXRlmXfrMATjywQj38xZRnX
xaAfs7WxEAvvV3LRyqlLfquJVoIfgPTDIBWfUD/QAUdudRjZfYOxFZrh4O53pofIDrUJZ5+RI+/f
IxLiCqF5DgTJglIcpB+pSmvWyAmBsHRyEUYgXpfe+2lxQc5Pu7mrrjBYzLYM29f+bsniLdijblAH
B+hxTreGa4GKhou0G1A4iIiOpHXGU4AucoN84DEShQoKHJQuR3B/oKmmCu2i+7KY7qFjg4z84EGb
7JHsTA9vrBMTG3nYbkHZEaOBdJgsFvSAtkEpA3RNs3jb67m+ArPaHkvcqzE58M8bTr81JJerx151
QNiAnBebjvQ25mmOAdNHLAwZ0sGDL8xYcsEdD9g33lMeJapJPApR2a25Z/bUFMzgglMVYh8wE60H
74m8NmWK2FZcNjQxH9MDj7QsUGru805YwBsjvzM9sBg1YNzraYaVkkJPmNHSNJnaHFlTQwdEWcER
2RjAtr2vK6nN9ajgr/QYKbNhFoVLbLEEEsonh/WGKXZgh+xmIielnUF4bcNVYzfDT29xgD54sAwa
ZaACg4pJ8gzj6QDMBiQOE8hpdOKNjiCq9W6LRfk0utA2aFcoRyKw+4gdNkkntoGHyYLfBKSnx7LU
z5h4GyYI7sRpActGPAbA+kDyKBG8lhDxAlAVlWkeeyNqLKYS2obtELQlY80FLZTetTgusMbCn8GB
Q2NjQmdLFEMoPhTeH6tv/wAhjIC8oZoUCSbZaQd1x4775cIFyniI2QSFagL6NT2vuBFYEAAmTvVu
EwjTRnyDbe/InYiJme+UkTXYjW6DO9MkC3tmgg6RxWz10H+VtFUKATZ6QlJlYcLoIk4SpHMjAgJm
OfHCG3oEWziJTFuUrhxwm2xIN5P918YiXu84vMTiH+WmnJ9X+WK3giHs2dzxDG4FGOFzbDGhWZxA
B6Q0uJUEJUiE7RvtDYTEWH/pjMWpahBUbTAuOTGVLTYqqCNYN5QYQG5MZg0PZocufga6FkqwDL8h
5Rn2mZAWGTdFAkOcNDcM6y//GGzjFXtC9BgcTR8soX+DrnIbyI9DwoTni0Dwq4lBMsPOTe/wJxom
B46GmawDdYmxlf2rEMw7/Ok8uodMGXMoh0iS2cWBYLW6DvIjt98gaEaASBIey73ToBnu0Lnhg+KF
mZN6gp/ndufuRZnN7c+hAtuvQhIc2CvaYxOuMHdd9zqFiotkB5xIgsdncFiISVyUbBdaYJtE5+tu
YU5pX42uLHOKKYhtWWiZsxODZYdPfkY+xK2GGM4OT+8n1E342ZLdFwqtsFpZ6WZBYDIMTDTF0FAt
JkBkSVRkdTzbd9zqysTqVm872kVshy5DVFVswYWTen/P+WR7ao/2mIxHtppLtDoje16xf99Rabbi
ctmwTOVJH2x5eJouO6c+j/Ew9YS6lrEhBwU85XbqmWmDpWczU+hzI1ANRYAo3rcjbH6kybheYIEB
6R6okVCTwGphYOrE1pSmIjMwKy82zxVFBDzwifqRM0xtGS9OA0ZmlLVkJcS7JeseBhvWFgMKFNGW
yQmIbBe1JP8ry0TBehdjNvFMh0WC5qqHp4z5hWGI6bOCd61M5G8upQwstREmPhfzASieiCw0CIKs
uEGh2PEOo0gZa2meIKgOL3Q7gfkEG7YQDTMgMcdAo7cMT7dhE7P8GOT0Ac/sjjJKBMyVEIYVepgq
Z0CMTbeBhc7nAg3UiFHyYsErqJE++5+Yobmeg3Jy6jEBzaGW95ie2KgceU5YwCMXYDcAAKf/QKCo
P0ngyP38BxNfjV4O3SOd9H0XucCEbIgY2qKbim4LKgGfAxQH2Br5XDBbsUyVvJZOrR6QB/c4WwaG
Hrm7ClYLeyoEFA8YWmu0eiaYGxngCjhpOh2SDAcILlm/xdlxFaUd/oErcCQsSax0KBIjgXlHIFeh
3a7HfDfCBUfv84o8hoGYjrIci+GV8T0gJDixMTU8IlwWdIjBE8UtZwX+GbRHBTKB9IL1Ht0PJruv
UeKK9gE9qoVGgwbO86tYqrbIYiwkItBz8WrGIHJbXgpPGKINDWlZAUuoYKgB88WdcOR5FBscilYG
KwioPQPRZAs/W4d5TmAslx7aDzxuTCGjKu4EDkiZTkAHQljTjDEuluCcojMNJ+Sa6GKY+8HHBrCY
nigEvbdDdC3GF5mvbAQZVrjnI5XccwjqJoC3Blq30yWREuvwhUtzDBs+1w330RVdGReC9816BN+i
psXoTbPpzOkwx2d+puATQx8YbH0aKEhBuAPB4jFzok0UkR6trIkQC3cLWtfsB/iKAJTGOcSufQBi
o4uWEIQM4kcuUIlwHlUjdtQKhxiOuwE6YPwbJ9zgG8env8MC24iqhJJGT9FQ42NPCwBBIKxVXsTH
rvAZHJreQiQUZiK32IrhA9ttPqb9g6m8T4/Vz3HZuBHidUwhWKH4iGLZ0vCKKSgxceAgVTxiD6QM
xOYTWTX+OONFGapjlAIgrGCyjSHD4iiw53JRD1DxdkhMufxBxVR7xJ5hxHZar0pJCtAHmw+4ByPm
Zf65XnWQKzgIi/bw7hGAgniq8XMBsR2puDfcYY1bgyx2lM31TBjughHMySDqgPVt4bzr4O8wxyI5
LyieXakAnvokX/YuKw5gLOebgW5ukScSwkse13ObwQXEU6AzcDXzLc353dRm5653qfOTYk0gDJED
4P4IACRKN4+BXsuYr0yyDyFnn9/IdyWNacwKgsV9PTuNXOjMx67g/06sME8IP+vZJqHphcOD0yNO
SpbBhIVHwnZuh9oSNt+4hLkG3Z/d+p4twEP2aWy5IU70twlcQUZr2E4mPl/k41MWxOwAhVCSw0NM
tMhZnigG55PNV8nfSEcbAAua7r+KGU2n/nVw/lWPZWlIpYHaM+SSqUl15o6iTRmfSQ5R4G9euF9F
I8m03oUreHQ8cQqdFttE1/xicgLhchqV2wCzMPpXzMNYm7fJme/Dj9kCqkKJQiniBDgvH6DqCLL+
jlveEWcXlGUsxMcIiQlsEESeT2IIQpRU4VaxEJnW7860XGCVkEW9+s5tAabfIpMAtgrrZWHb76YX
LuYVjBb+ZwT1zyoCDlqGVOSGd68/tSjWWAy8dcyCEy0L4gFZwALuL1lkYWB64uwvAXHtITBEirD0
430zYDvOchQuOASGK/A8GCzDJtz5MuYgX2kHmxnZ8VRuuTWCDYhoiIUULjQoda4PZlxuo0HLFEBD
0ka4T0ACC7YsaDzpDpP1ynqIBTKkE4TkKsiCO8P5DgmOKigD74XcGo6XW5nlMsXzriht+ASkNJcJ
tc2o6eYcqTxx5C7L7pLLJIRynM1sl6nVhILa19kbSO8gZ7bjtguorLLEPPC/WOQZNpjXUPkS3TEE
a8HK31pnSIuALMLCj6yAIDUKNEyc8PFLXoCnhdqbrO3vYINquP62L9Eb7oQ3YhmzZ6S2koxpdjth
f8W9ZANrE5pfwZhYwctjfoDaNqSSzYB9DITFfmNnSMBCN4Pso7NQZrHMQ7lnn0uWWUQlu+h3UvwT
iJwcP58Ju1LW6y4nVVh3N6bGbdIMcjTax0DvlpPbQH9OWjnuFNbZrN14uQQp78g2PN32xDrE6pNH
GjEsJ2+H0QZ+JYDuezAo/ZrVsN2jUewXZBSyEUZegS6xM36Mr3xWi4XbkY14Rf6BygJiy9OZjyzw
Q5jzBOPBpqnkWWYrR3EZQ2Ov8dimRRk7Jig4hJbkiLORN/RMsQzEh+WWbR0tjn7NYqIhhuzIfma3
3PBOdVKHOGxYRrxAzAfSeGLdux9Wq4w1XcUwUcJzZ3rkI3NGmaf1AFMT2Bj09KPtfB+zl6OTwYon
2rD/38+xaTAUZmiYWa/HAgK1GCAdJtndc/GLw4DnFWc4mkbG856C/78Y1aua3jw94i5aehrS63zc
fne69wDFBJ0DIIOZD8EV5Sd4BVT5FqVggebpKCTaPuuxhWjQFbZ511FHbNHoQzMMVLIhYgc9hQMw
JiOZeQE3EzzMdpBxewnMB04u07Y15maDurDjEqJCAyGU+Z+y8LFAB+PtAc9+H20SVlhDZus+aj4y
Q66LcoLJKRtfcIkpXRtEZ81je4vOTOF4tz2mv/AEhVqEDDsmF4JR4DX9wgxBC0NKWkE6xtDObNVh
n58nNao5dMoM25CDpxnSEfGccW4i9hrMXIkjSKa+PUN+Qn2iBZpeMldZjAa78Y1H0vDHuAK5ZibL
6Gt4pR7JBhooJ9cMCCvEeJpVUK8w3tTU5hl8eRmkGCwEXJY5GACgb5NmuMJCSBYFcGqbtfgNKr9D
KReKf4cKMwYpXFKz6gv3AHzGDrCrnNylKYumMaKFWOw3sAYgHZy4PekwjJTpGVVK58kVhzBFkmF6
ZFmrcFiAuNO8iyOOdZaJ9ZQ2E+MTa67QQWxINDjAP7ijRrcRBQN9XdZTGyoDdb+BoABUghIy2Tns
V8jyoADb4N2+9U70ldEmxIiH34u0whltgvGXRaUW0WG5UDwFIERl7hCy/wszeeMNiidtjVkMdODS
1QIs2MqMZjkIdOmZuzOBADqkpHxDUrl/IL+c1ADuAFTBhJO//6LIYWv5KDCpG8DdMJslGvpWcTUK
7A5D+pBAvhn6KPFTt31r1ESyY2OowwlUQbBg+ZPCRuK81O8CTzhQrdVwuVs+n00OerKjzrthDcvl
jAR7VoQglgmUQRzOIo1nU+xaKvchwyXVQVFNU+5IWu4ASCLsWaC0jXJfQWy+Ywkg5BOZe8r5ISAO
YwmGguWDcCGrheNRcmHpZ01v3MkufH6eoUkNZreTgoRkqoZqhiWlxMWJsjEQjoczliXeHVu/DuVl
M8Y4iowVvhxSnj0id6e3m7OwfJbFmKkY5ohwmWxQc1dJGUCE5I55CPaQxRMGM2Hm9FkyAzyQRa7c
HmoPEZi4UNZ5BGBL9JsUBwFCMPuyUEV1RUx4F0EkkMgLAUUujpaCT2GzvGZTyT0OkwNl2KWXxYXP
buILoh37mRMFpB2DTrXAuQLVnS3fGUFMRcRk0V2WgIw3KwvwngjPNLSmSA+BjirMkZTVqdiC56CK
q3Iejr3Wx0zrOfEmzJjkNr33gs0KUXzsDR5deOHM8XkicDwBNz1w0qlUpIukYVPjokgHLsS9q0J2
yHjCLK40gAiGOxGInRC0lZwEpE09HLyJ1dN74ppHF8W9whIDbAzAimBCGCzn8UJqwB0LKWcioOCO
Xx3D+JTdExyjC1DkQibdZ1NgN1FSGMeAbCh5stYuGSmx/E1Epa2xlLc9njd9XKBHRiDE3GjB8C0n
LiDAo9yrqVQrqFqQeo4Fes9i/wFj+9y/T6hKoAB3YiklELUCh4dKgkdNkMlH/D/7ZBNkg3x9Xpzg
ZlNMJVYeNsSRqAtMMF25EWDv0HeCqcqt/cvpB0InkhAZufHR5w/u7MX4M2cVBA4PQj4rGYSEGyLu
pja6cXPINtVmocgtFmHS4YaS5wq+V6wBKGr7RXritmAhyQHfA3ZwmJrUkI4gTFn2L5FFmjHL0xvn
7fB0zYHMwcp5pKjLCnEh/sBfbkKqMf4uoYFGADWGFFg6lH1ovZ9DMkjZbFJuo9xwYCqWnW076Eg2
SvhEXvgU3nir7eyGSc7FscLH33nV8I4EGyUU7AXBgllPnjJT2QrPI0w3mQThqUQmk7RE38A4HuUf
2Vj5dGDddphUsIjbsI8Ulr7Mgcy/NQUVJjh6iGw3F2LVFKBySx0CxXdULhpA7OB/sKxTo2Dd9K0D
I+Ocw3tLH4pnz1kO0AmjpBFysMCNItOPtXfM/N3Wc0IeQdZGcJ9LeGNsPuE4cQjnBbFK/ZxzK8hq
LgkkI9jjLGgo1NL2DxmHbZwRLdRe7DtMiHQdYQprFDko+lNKxEejkNqAG7Z7AqNTo8I8s4HYByz1
cSS6DI0PHwMizBaNracy2DCuyXeJKGOJSSZzsumShTRaaP3yrRXcObVXJwRWxqKeHVtvw2KaiaGf
xySsj7Cl8UiYUCd2PAZQfCH/sceHxHocWYC97p8Ga5aixzDP3XQHfQU26kVKFDi86Zi2MRcfKKQk
e7UD7MpUifme0DPolnvbBB6Mj9yxj+Y83L53fKLNwr7vzxY+DuFiIsUP2kXwISqE6RkLH9nNVXc8
y1T02AqxbJ7kjHDsYZhL8Dxz8i9cr+e6iCkCLLbsipnjC5x2Ci1tFn4YCzcpKzZkEdKesHscCRvF
ltcChMDKpRNQY/ILTLpsyBhZGwK5uMtDMdFiYWcOuYPeKTD+ouej0ExMeChcJ+yL3BBsgJ+/Bamy
x2aaUorVdflKUBU3hs2JxSEHdk2U+4zMzCYEW3ENKUJQ9TXYeVCoYMyWTjdZ4oy9ZwoIbPkyodtQ
uRcjDFx0BijZmAA37x6ZAnkyQiZZfh3MCExpSAZYPm0+sjtkKcgIwtAP3sMeYmgMRWxEsZlQkQwS
tQDh2E4yKGVhvhSTfPEl2x+F69nS87tTu9XReB6Yj2Gyv2zOrHmwNUvBiNaUm+LeZWbMZzj46PDr
NM4fgz18ULptnEVo4Hz3wF5v158dGLkbFq7CAbdTJNvclhz1m80of8ClroEUohKzVqAilV9HgdY9
F2Q0xP5shvnNaGU6HfHSaaruqJZm/rCutZn9aHaqRfLHKx0XGnx/fnnrp9Hm3y/f+eEi0877Q42R
y5w3SPPvEcGNdffP76D95gr88RY/vDznc2urucNbrFEheq43n359McjOvm9/cY3+Zhp6vlHHMC29
Y5qW+sOTlu+Mzna30Uiypspg0XQjn4ni/fefP89vzswf7/LDU7W3Tudin+kmUnY0rYN6vmMC+/Nb
/O2D/Ljme8PUTcWStwASQ1uaGHb7WxZGf36bv3wS7ce133Q292OpqNxaDJIYwWLysqI/v8VfPon2
49qX2i677ksuCTQclqhHZEcPCtflX668pv/nbfz/Lv3z+//wCxvatZO1W96nSnFsxBrqurP3zDTw
qqnxl3cz9d8+lm07moMz13FdzK76D3tyXjb6SVO2l/mFlCYVzfAGLd93+3obsS3DzXeDnQVOSTwh
du2dU7ozxsz90DGeLU+z66yofUmougpENZuawvEoyUZEsvheIuIf1HCRdmkHOziWg5tnkd59g4fi
bQfXoA2vgTHDHxkwv4e1N6cP7EmXQH0Fv+YL5Ay+a3f3Uq4LcHyWz2vc3rY4YDDQvdrdllOjeyfD
22KJpPm6DS+U31SPTZ969Fvk7jiG7v5G8/dvt+lWCd3PB1DPF+jpUJNSEpbqB4f4oJCFdFHxd19l
78DscSLtu329Wr6xEB7J1s+X7KK2tudAj7I8plMw/Z+QDo+l76wQT9hvBsr4z5w8cpJ214/KP1Ye
1A/hfSIl/SA3ryPdEHY7SeRHfhBhEzO10BYTD7Zo+D2nef5qf1zGKtYMYk96SwNns+4JykIFB7lf
au8PDwqRLwxNHTAWWt/PdnEQfTSZLKqHaNA0vB2JnwiF3wChv+/vPope6+jdxqyU+BRfjhncVcLU
5TJkBgnHKP21+SnGHtOwP1QwXRE/tCvDnL1OZL0aWuC03uFT5zBmdBYG2R6nyXbAKxTJhSud7GnD
pI+JPkMWWU4rO4BOyItXOA7m+0mOZPCj+nxE4J7mIN4GxCpbB69VPG6IxxAxebtA93jHwPSRY+/J
fAS11zG0CuCEd68VBb6zvK46OSLC8h310umNzynTHP95jN0JtxSX0RidvtQPw6fzEuSI+Iwxwj/E
iKfvy1zlaqEJk1i/7OKhEaZB8w5+mJDb0uc41RlZ8c5b82UQ07Ml3lbz6xpoj9dWfkmj7Rw8IG6w
t2nC4tzVN4F9CXRin6JySqAVic1IQW/asEO71x1kNMixGtVxWUTu6dXBxoks/+HXqVv1yFzXqM9I
QV7CfZQWZk58RdLKy1D9ROSFPPfh3dYlvi7X2+oBstaH5e1fLrH98M1dl3/F1WEZHPTu4V/hPVtw
Pdxh/o3Fh1W7KYELDqwPEjnfTNV3FQ/opjuv9r7B6QQSQz0VNuVt3swL03scvMcndzuQpW8eaPBe
U2vR2l5p8pAY8CbfL++Ho0cN5s9D6f9n0HEsy8Rdb2G7Zgz8xxhXGNuCubq4zO8fYrc74xXR8Igd
LZKimwX37WWy54GyfXtCwHd4SZT+5gWlMlEp6vt1G54Wx60PePPPh6X9Nos8x8L/HZasMP5xWJZ6
319qtbzMYTOXV19dNNAUsoiga7SRSBFZuuO1vXj2J01llm5vf35//TePs7y/q2uq6pqGaes/3r/K
dufbQeP9D3NMEpdXjaeoDCrVM3j0eTYQyNthNrt/XSeML48XxhYWbe80mbin19r8uPcuMiJ1bh4g
6D8fXOe3tQ8Hpxv8j27pbkd1f8zk1uW2K5RDdp7X4R3kM1Vgr+5BJA+ucXINGMTYs9v02Frf7CtI
bwHC9bLUhcDeEgDgdwjboIlMJ8HsflAlh10s8JxsDMT3k14ZUUh+Q23epEuKigJ62Z+P3/wNMvCv
4+cc//vi1nZ103TXPc8huKO75bGAhqAF87XjnwIYHNrAIpryNQtqwnaw1PUa2g32M1xHyFqZ5wBb
VrtQi1CrE0HALu7PR/hcpPzLKS5HaKmOrpq6qmu6/u8jVDadunZu2nlO/N7H5W375S52A2VxTG7N
X/AWusFL/emt5Pv/uNPrx+XiHg+d8xxsYvFhVEzH+QTp09mrJxbe8oHr+vXHYWmt1PfDtKp9Hc//
NCcpr/zLyu2/7vl/fugf6w/FOFzs0la5LEN1ieFp6zmC1/oLhOT3VdWPc/tjxNHa6vDYGJxb0KmH
jxuu40G9849MgxK1nlBROL/8+XL+TrV4vqWpdyzDNdWO/mMN39rZKXcUHhia6mAYFBonTe9Br49J
2NMZxj2mPQqb+Bamre8O//z2hqxHf7/E/3v7H4v76tAedvmWMVaYndjXRSLfQ+fWvw8KqoxqekUP
RloZoCF6RymGLbL9HB5L2pLAaFkdgFH9yzH912JTt/53TD/GkHxr3Gy1yS/z/JuEQ9ooOLRpnpOp
FpImAgZ22ys+zCClS3rE8yLiUQ2FyQYByt5PN6jNH/4N/zq0LsyqSD6avyzyf9/h/fuiGT9GiVzb
tdrR4KIpUM4UDEq4MV4QGIK6sl8ARo32fzkn9l+u0/M6/uNRfHSObWO3vKOdwKcKFe+EffiEmk9J
CRQdWgsJA9hMsdORGvN6J+pBWKBVt7MyovM7XnzXX216xazuWS+4rKbVClkcS58BZg7Dw7/VfFyG
LRqwS3pCQrwbEBBNd5Hok8CSbHsqYLSShCN1lzBeGt+HGxY7IFV/QyHpf/uoPwa4YnuutoeCy9/6
GQFsath4X3v/6n0QwcHg+vA1UpWJ7qPaloGq+PPN959jnqVpbHTgMfFQ/nggnIvSmtbGbeYU9tJD
eqcDgtfysHJ9A+8FjiBfYA7yXxBM0HyVALXGX8Yh579OwT8P4scTcDOvrsMRNnNlbbUeS+hNpH8T
8IuJXmeFF5xp4REylWS7oKXL0XY3oDVTAbayA1Jsr9l6LsYaryK3jYoACYj0L5h4S1rI7LECrFgI
EPI+oVuiKdJjlRQaDJeNt1kDe3yBNWiurgirzXnxbbxeZsDmyd60WRx2vgsoB3bwsL2r6j2gGqTq
unpFoTBGjnkclsSG4hy4hXsq//jFr+Hm/S+XSP2v2QASD+tCk/2obsnp+8fDwGrx4eyUltNTBHdM
MtTRaZbXvfYWHvajAoPmNtXo9bXDLFb+j7LzbE5bC9f2L9KMevmqQrWxMWCMvzDGRQUJJFTRr3+v
ReacnWAfM+/G20kcxxJLqzzlLrQ7siEbBXwIfmv7CCgyClt+BXD/JP5yPyTLOa3V1iWIIv0LbL7N
RoACYpGEgJMxczwTiEPMv7M8BHJwcwVp4Zku62K+WEz4T3c/hxt+XSwWX6Ov5+fn2p22LhWfReQu
8NhbTRZ8YKDx9XXwFvixUakJ3iazyUp8w1l8J6KYyDGlmFTX/J58d+A8wgjzOdeF32Hsx4CZRHeH
5Fl8gYqdS4bso1+IXJ+wGjcHW5JBaIk2FwAu6K5IEdyDR714ffBaV8hhfQgCH0t3LBJqripaK+Lv
Upy9eG6eENSH0Mb/Gkk2vjbcVbYLd4h8o3wfGw9pONarWVvfqJoZP+36FvGMLjuKrmn61UOtnbKJ
erMul88Pu92r5JL9DUgRkcQo3R2YERf9Yl4UmYGSIIxPzzXxI198pcNi1XaD2WziJe5k1Y6BQOJc
yGsSiWbkZfQOngjIWmq37fTWeWD9FClZpuHItmHpqipfRUptdyi2iS5VSyQBOhc5nswPoRW+g96Y
boeF52C/o3kVsoCZn3x0SPlorN9X2H53MIH3T84gDf2t+J2CgLOyPs/2QYTS2kn4Jn7h+aC9/PF5
0R5OPF7Y0NgsR7q3PQdKGZSxh+rz8vhiBDU2SlAt8BK2/WwkrdFnWEdrMhR1CYDep4bxRsv/Nb0T
Tf/okR7grreXieWm08Zya8JxfMl3ADiYcMNufRxmn9uDp7ee/SglYHEwvrPQdckDlr2gASI9IQE6
gi47j70tJRqPbPvd1D3UQ6VnISVYrQTUHaha5+5fMGtvXSi/lCB4/7p73CSjiIkrOj0be4QpdCUF
h95zzm6CciDmNwY8CGGLdV5gHwHmdAA4CkSb7oLVBd2HqusC1SbGnBKM4oKMuNeBuxAxPG5v7MrK
T9vO3w/5Kgjt2nOYnB0eMpkBVATkDMSzglJQBTbrDs4sCDkwrZub8catK1/FpYcm15Q65EhEo+mp
BnqggtksShSg0mlBAoK/y1Mz205NOne3NtsfAsS/3/RVttls9ZT9ljfdBtKaitJdw2tLb1yZVxPF
2xKcZoNnogS8bcMbUf8l+L2KTh1U9VAGVC1u4iL39ddGX/dZu5Vki43+4CIBQHkNsZxo04z6XQXb
tIP4evykVIPFN9i3fmK+xx8U2hQE6ET5bVeHLtnu7yOii3f8201dHc55qhXneL8tlxpirLmXM+kR
J0YOjT4bfr6D7lGALRIwpe2X83IOhPnfYXPYVA/xpAIkYQ/k7egAFvrg2ZUnpb6UexEu6BCVj26K
+t5z+ajfNSsJlKeGXFdPb+jGW/ghy/17XK+bIPvI0sL90cQ0znPcwt0pbKiFMAYbNa44+jgZYca8
Z57zVuMNGtPFbndbWCYnn57lJMJ2xfCfKxSvcm9Rc3b8fn+X+Pl6iFXV1FRHNm2K/2I9/PXct9a2
NOSwKZcnxW8jz8HnJfOkd3R00g0unUf0pdzCa1eJLQqayYcxA1UICLVH1dj2NqbmJbHXp271BIL/
QFRju4px4yZVWwSi13epybYoh+uyzu/+vcu4zlSnKQ5MBPfkIx3uO66AitsTlO+BepSuICsJcZ6C
/v0+SAcI2fMZ3uErlUWqo+nei+f7V6Sz9q/Krq794hONiexTgpNI2THUUXlp4Pv0vFDamuSyL6/E
67yqIvfPB8VuPqx1i0SFsdMuL2NXdhyXOmGe7rbFXbVw1uKfHRR3C2qLCB50NOWqt9Pmz6ue7w23
np+RC0f16iPGB9uiq4wpKh2MwhOn7dGLfOCBl/CJ2+YlwkhteAral3ZgzOFt8hL0uWgWLk3HhXUQ
efwqYTxKL3J+OAyRMvjS37sv8z3EU4Zc426P1ie92YqzmTBFAE3dE5TQHl2+FAIaeL5l8lTAsUWX
gG5lzUEggexLR9W8Xyl7v1+dJtspxXNggvY0n+fzYoGKNS1oXI3m8cIBQIdq871AL9XUrg2c5QRA
qo48BDsVV3hvYkY+VFhpmPQ81WtghdAWBVqDuhnFeWr+tDgoPQmTWmQuaBrskld1p+7knbBPAjUB
sAO74PChpKfwqFEsQDMY6AOAtHARcxt7hMJxVMKZKJ1onzqQUdH3hlpTuBHP6QLTdMbJZwsfiY4G
yAbBTKIBCwIoIs2+lUySS9+YuVdbWB2V+bG0mbnHoAb9YwMeUgYhMjWoQj5rd870z8u4q3JXRj2g
YQKFFqXO6qGDMvZgIXtz4rNQHCkmQjqtw01xO6nQn7dRNAIghK7VCYfujrNCfA25JHRxhE4dunQo
6QP6BWzWYh0t3OtS0NKgDWBisF3yUtABEHUQZSRexcWXFx0BqPn1p0DJZffSTJqZhOjwnAPtSYPr
7PASoUjPzlC6iruTCBwdgsjCVT1Rx9vtCCPpUIE6EsEjn7FKvLzIircbukoEav/zUgC1gsaD8UFX
NXSRoYPFsCcLbdzwk7wg40pwbC+7JX11PxGtjPg+hlpTwbQ8gSZHeg+xBnZP644MY0lHwwBjsJ3G
+uwwPz44doAABwfGvfiTiIXgam5l94Ro1ry1+XR8KBf5vHw4Ma2doyf+0K2KhbkO4aOsLJhuu+YT
T6hVvvfxZDitsB1dHBdItU9tdD6byw9O5zXBydSmPcR367v0VfxvdcsSjmbhGoCd9gQtiOhfsM6y
mJK57qa6uy3gAQkeTAko0kAf8PdNXlF/yHIdjQKmyvmus9tfRTW61R7s3mEWoukBegz2CBwPcyhe
9lAF5RbDCgknQmEGHmfGi+bbTmRkEimaFEiBdsnM4H+SnYnMLuOlk9wA/A/G9vi01jfhKhsOG9d9
5+F5jxTw3PX6brJC+X4uTLpbjzgUc2zxIu0JMIESqtSpN/84ePPFF9kZWd1slrubu86DHVAi0CKa
7CDYCVrPEKZARTkEm1tQhsZG2xzX2VoDBHIE6/P7iFk/Ltu/BuwqFkvCSm4OPQOGOiX3jswElXRk
s6gaipfCCxNQVGdZI24yQAEK5H3oPonCCS01XmAIqVALneTaN8F4d6Sylfuej0Q9jYHZ3M1mK+Ec
HxLM1e4HhwQZIPsnIsoUDwA9C19zkRPub4RVP9Rebd0i7XMMii8W/YOr09TupSJUFeAFSGUdP5ud
upFWNSZsgKVDesy/j+UPZXRxOQS3FYAmBh2Vfy9XtlWW5UV/5PDuYOiOgSVDGseVhCrXjUt9bxj9
eykRR/wVzRgnLQ8TUz4uz0iVWudBonvnN22dl975RUE7NXejtyRzNbqwa9rJ5fr364sw5N8w5d/L
X+WmaeP0Ra1z+WNgQ9NbnYjzKNIgqP77dW4O6VV+ZPdybqs9F4J1jCctYEN4v/FjAofy9yv98I4M
agSyZcpoMdNnuhpQPWlsHl6x7N+jjTaL1nHjnlb9x+9XuWA1rgaOy5iGQgriKFSb/r2M0ipn1aqy
YokeLwWIpXxvzSNkkQgsAaD6v1/t5/f0vxe7DskPZy2pUiktlns4wCjcjMl0wWj/fpEfZuLf78i4
mvRyf7STrcVFkIZ9UkbafQKO7PdLXHbtq1FDC53mpKxpLOZL1PzXbG+SrR3leSQ2qf0bdlrgCpCT
FaZtHCnCVhU1iCrxPlPYHG8d5KRyDDegpVgj4fCnsI0ByBPQOyDtmxv39v3EsU2H2r1tyrqumBfZ
9L/vTZXPbSFJp+VLGRTP6cfhA/m3CcF4cd/tsk8NFmwAPexps4Uu3M1s2LY1TC/YkDv4T2463LO1
3zoIv/dMwblZFmPGpkdR87Lt/31XiRWltlQkS8SOOt96iD6MQbWIX+M06IxRipoWlpCAKkMveiEF
MD/3r4AJ9sEB3pXiFeCzEwLzI0fZUK0CPXJb1W3waBzY4M1J3lJieeS31ECF5nD09i9Yt6hkTqpb
P5ioJRnot3mgE2GTPVp4iGBMf6sv7HxLmq/e49WSLZo+76MmT5a4AoHocTDAir1l/bSF7yf0Q1HA
mdahh8av9RQ9ZJ0rd+4JHBi1nQrhXgfe/ZTnVNWzrcWxH/UkI8bs8NVE3kkK6sZ1MhR0bLefd5S5
NAxx4KnMEF9aWJAYsUMdSuArGi88eFnN8s19wvuCfkY0tIC+g/0ZdBT0jXG+0lyD9sp7SILZ4/Ea
+sBUk6mA6uC08YA+wgJL+i5xP9r1R/yu7qRuaL+WzyClN8pqv7ixC13OvX/Wky1bBsVuIH4ES7ol
No6/Zkex1RLFVJVoCY/Ys/BoRLX9OXRf+nWquJSGOcB3BzS7gal7BdEpjmX2NKNKHKil167t0428
9wK7+PeGFOq0isyuyHFtOlebiBUpVtU5Bdwm4FtZgHRY5zm9iyb9GeFw5FDuJPQjQdK8grDq/r8x
j/a/V786TCXbaQ9VkksLWrR97QFUylW3w+OG8DrzjfrGtqwY3zZmLmhZusFeBtxCvsBB/hr/CIyA
bWeNs2DoiXqQNHO7wdmjm8KrhSUhcv5zILKMP2HYbgf9mERjt+zd5Xj89Dnkv7s7dLQ2vbc5XOIv
ANVAwmt/Xfvyy93d7G62WrzlbnC3/vx8Ct3lckn6IiK63cPrq0Oz71UQk++BewCGg8UxpARC4ebP
a/d6SW0elqJCPn56en9cH9w1qhU+BeWxCPyqQFx2tsI8SXU10u3Ko0tAAQKENP4f8GrzS39B5OCi
GSDaAewCBHpA53eCVfL7Rvy96w18gVlrqIpmOI5l6/9OakmW2sw4GPaihh2D9vEI/dihYCOAkoeX
l9OGWDq84wUo7OD3a38/1i/XNsAxAlMBSnF17WTf0YUvVHuRufIQJ3loW7EHrwj7g1uT9Xsh6+pa
19ue3khb7cS1anJeQZmSApOeEtbNTBbw72SqR3iJDVWQFoopOSxPDXLtBWsu74zlrTBDxCz/Ll4x
8P+9+asoW0k1uXRAXi8Ydmo6JlnAG2C1W6vm+6L59zJXqAap60O5TLhMhWmoxUwu3YO/7Nz3zWwL
oCGZnSiY1zdSCE2s/d/e3PVWaWi1YYBjZalWEFuTD3y4hwf4Wa+pv4dnB3KAAx6oHSRoQbUVVesS
SylniJyRh+ICVFB99Pt0U50f7kq0kw1VJvLQ9eu5fuj7ytSPkbHwp/f3kvuKFRJTngIZ+4eoGL6+
Fu7r7nW5HGTeUwJldhy6zJHIH45F4sqCHgxKd/nw8PC6e9gt6+GAXSUMIn88XuKVLiBWkcffCPsH
No7xuHPZByhe0BcDMTWkx9m5UJ0+nx4f71wKGI9D99ElFby7a33Mty5bUzu4C2Z9YHizzczkbx6H
sTcU9b0W4bvShxR9J3JISuzuo+h8rvfjzVp313e1v7nbbNi7VrOJaGWOvlLvi8ZkMJfQtRCbieOT
Rs6fE3aTZ3++WC0mNEC//PmIfiO9UFqSX9OP6XSauS8A5l98n2CQL/nTvTv9QG90HvowTkRPtQJA
Jvbg1nv+sL3n85A2D384+X+2Zdl7YYfEaur+3nHv+8GLjw+Qv/Ailw8KK6AxqbT6X6MP/0Zc/d0I
yMa0SCZ6I+qlmHENx84MOSKusw5La7GnQYNX8l26ASsVgLxAblLxCH6PyNJps8LLJsJFVbCeo9fi
oXqSvvT1AsNwufTAUWOVlbnxjRRQETne1cpQNU4q2ZBly8Eqh7//6xAL1b4vy0g7EESgUw2+KBym
FAF69r2DV1ON/H3S37ze1Uqs0ixPS8cErEk1T4eE1I8iSOQg+uBUoRN5Y5H9tM/+8/6uUjX9fFBO
mcH1coSL0QBjWXgoq1K1q0YxtWwstFf5FOI9ijRC9OewOq63HkYeK8JAe3aGbmPc2AMvSJFfxty6
Agklh7q3ewCFy+NXj50pHiWcAYCZ1WdpXX9qA2AKyE45T8Unk6OpCF9c6VlfWPPjkliqBcUN5V4o
IuXzPQ0mAM27Gqf51nL7xY3H9cOpoBLbOBReLJV8V0yfv6YHQFOlkE8dDgw4YdSvR1QSs1WLcRTq
zyGlomZ+egViIJy+qxoe7I3Lf2tHidVDZMvc5NggOfv38oYwBUus4rBEvxvdwfg1n2KVNzOpq/9+
pe/YWa5k0rEhYNZk6j5XZ79D+945hXKKLnq1sFy6SGyZogYsamWfRGnr4eMjIdj2paVoj0H8+Ra8
SZHFNa7mhabotgg9VF0xrk3DMkU9V3UiJayNaGy4zyd6hs3gPBFWXQrBHWUaqLqw/u4O9BA7qvPd
QBtvwWf0ATujQ6xGZe4wBuwylt45SaYnAVKiPd9MuzVWA2tatdSqt7iQmUiVImr2aI/FwSIUqCyv
w75RuhdqbcZQQsRpP8YPamzwv4oQYwtrDRre5AyWBGTZiPwQ1YH9AAQJlqMpPDeY8rQmUnb2HAYq
TszUQqTB7w9K+Z4vsp4NsnVZ5D7WZcH/MyPtQ1jLe5QmBhjirIsgw3IlRBMTrvmwGlUBkHzk4W/N
xFuXvcptNDu2s+LMZU0sj1CYfiiR6HQYsnrQBTZFUFXw8j9/f7Pfge5ApkUOR/p/KX9eRYnqVivD
PkrodhEa9YPzAZ/K7Kno3GpsYfzhajOkjJFwgYj83IHCiD00Sj/6T2BXQ2oSpO3Fg0IVUb8VUP04
HHhSObZuWqRBV9uqZValdlR1/C/YxLN7khq6M8Dua7ZUxScddeVJBRUW4dcgnIMKaQfo5RBRIRqE
Syaah5Ouc6mVS8yZ3wftDxT7eh2plu3ADgCRbahXo2ZnVtR20XkPMkFIUGiILFgjitQII0l+Mziy
kwh56zg4ekfs4+k3Bc1UfowfUdCBUiKk40fqBhr4OrsPA3qmK5LJ5qF8st/k1WmBt1Buu03kCgMF
+rfor2oz87FCgw7xv8nxg269jAxFOcWx505olyG/gXgcJHSEgnCMtV1jrkJhxWQS4V1yYvTLPPv9
DMWyxN8TjxYcnGhJ+vXZ1Wj7CYauEBiKJs6Nowho+Pc9x9Aoe2mWYRoAG6/2PUXLbD1ti/0SlvEQ
s4mSkBF5NALzDhouBto0snoXvH7v4qaDJ8oHVFeR1T6pUIn2lL7whYVXDuwemBjQU+kBGQIa2vpn
4eHQIXjCvj5rBp1/JnOEOw9DNkVb6EyaYdBaVIN+nNMKN6ZhoCNB2IxwuSRAFaLPCC954bBC+pG2
MNShZFp+ou89UKHsIPoZXX5EjIoZp/hE2ukdY3fwgR5tjLvDElwIPgqkUzswrzT7noTQkGggRr6Q
Ca1cNLqZuHcKmGAyYmxlgEA25AAVuq4o6jyc6engeQe5G12SLYADJHi65+PCWJW2mz4rdKMVMKd8
RszEHJzHCAIBAEUhEKWSwxwZu6m8RtcCxB193UB4u55eGzQFTquYjbNblWAyeegoCSJqoEOIru7h
Bc+3T3TeVCTekI1f45ImdE7uf18kf0wRrxaJAZ2PjZRz/TtxT07N077es4KbdxUVuiLQ3Bono+0Q
LzeesD5s/JZzoZ20HqR1MqAvqGEoK1DWQCysRTAZWQJRzoBjRwRPX/pMRTFE2KD2kG0KRMd2i0sZ
2usTanf0pM5CusB9pxk3jMCbCctAmqqASnjwXvJYC8OdsQJvPEM4s4GOTI8dPBXCsR4aov4++BQq
GUxQzmSJbm7k74cOB9oWVIoDOLNDagrh9WAPFhPk0wCFd/IR8VW0lXh4hoCCo3FFpf4uJrdGCT7A
KghyJKwSw4NSgvq6sIeAEM3pmE9pwoClDEkizvT2KPnlbrmEOe4hsOfD9p6Ko06ImqCpMbEZBWoS
wF9oiN0n7HIx0gBw2TmTSS3El78WMqjLD+RcSSmFshYtNP7HdW51axM0foicDMpSgj0ASkp2ruL6
sq7jY7stk6X0vic4wFnR7Vl7dtARSFgDqnOMEcrmLHNtsHtC8XEssKsxmo/MYCI7FMveDm49Bi6J
momA2rfuFuydBARUAHs6H04CuiK/z0vn1n1f5QfbTMrkhDreEqdAtFJkymfwPT2uHnwBL0e7D4M8
UG5I8oGHFTcjDIG2qIhQYmSDijw5QEzkrmU22XOU1MCoYJM0Euu68E+B+FwOGtIcIVOcAyVgBr5A
DaXmDGzFRG91zwYRBqYfY8xqoR9KhRn9mf2jPjgR1iAB7n6x1eGAbLLliY5nToP492EwxOO5Xp2Y
x5KXqTa9SFWUDv6KcvadFifyOU1IyzhSoVUirkGOixwlK0J8hV3t4B9EKYy6X/aM4AZbmQC8rrFu
G3ZUfZNn+EdB4xarGkXerfuWI64msQpEuk4dEBNvMMQa6GCw/COcA27ECJdj9rf3cJU7GLYTdmmU
JUtcLUjIgab6QugGHqqKwhlqPd7xjlInZ4JoGlMnALo/uDWhfqiSq8bfI3l1wOnbE+2FmLuwV8YA
oTmqsRkV1sgXkA90qIPH3v0kdQEDbQv77tQzHvBduPFANfFmfxuMq5jkdDoZVmjxQEUoz+7lc7QC
Ut4xwTmh0END/M10DXai3DMBJttsXAdw2wfvQ52zd/KYTsOP32fZZRZ9uyk6XhoFVwtthaux2e73
xzzZh2KWnQmJeDqTzJ1LNL3AU6CnBDKC/RHRX4REUdtguv9+A4r9Q35pQFkzNNFI1QB4/zvPy7N5
cI5hkiwNFngP1kh4CooK2KVyPoNHRECGCkfLLBcV7pbf46LLSw62XxjjotoVTgEVg5dWfO0ODt6Y
zt0fMXP39BB5mq8hbrrbAWaM3QdRChPQtc9PEWMI8LhQ7RKidCwrioCd+/n+vl5vNn2waX1UyRDr
UDgahPDxBUrvATEG29phbSwM1FDO5af0/EyTcIjQwov5CY+P69nsbcVOWqFXduSz5qVPIT03UUUX
cHpIoOy8+FNxMn4IhL2Aou9BygoNeSFcZ8OySUYdeCXErxU06Xr85cWv4qdhMI/2CJi4KexqIpDz
ICNNE5olwjaBRhTftVotYtZ3iA9hcmOT/o6+tTlXBDxHs2C7srr+fWp2bp7jtNLiZe21uPI8h6Yb
ffAwFjDqGW8GGfPiEmXfA3tQPEzfVtpXCiPwsZmH1CQDm/3rcCMx/KnSQ4+UeqqI+k1Lv6oVSK2p
dMAMcD3xms0rprOoOZJBswHyeFDcRt5ygaI6CK3ClQG1GK/nRxgrhzctdeXlCTmB3G8A3qFMvNM2
v090/YdSr0hWBQPWgZ15gQ7/vZ9HVm9VpyYGVxvP6udzGtC6TYg9sA0l3k3utvMajYGSjRsG9mFQ
v6Rr3AeEJmbjqgThD7h3vOewF9KRhXYEZKe5Cit7z66QHdx0laAocgelOccgo7qxk38nNlORIA/V
DKqEimlfd8dPclX0RidHSxybyULfWlB2SU8EJ7/HCIW9lA/odN+DqdZRMLgFq6YCcr13OlR/aBOb
tmELSM7VJoHLullCblUX9j0kt6PbImY7cIAbDiyyFSxgM3Cu0wKKR6fttjk1cRCwPG+V+FUjmWif
5BjD6eJ8H/P9poO9WQEUtydC1ckQ8Q7walRi1WFHUkjJZUsT5vx2QiHn6wQdYj/NPBMjv+JF4pjK
ghCw8RStge4pQzd+68PMb+YqwCm0Kcb8yulmjsrNnrXhdRZ+NenU4IwmcjggyV8ffdgzXaCMYV3H
srvfsfxLD+J1PU0/z1OeZoUED5A9kD8EXNPqxP7bPsS0LJpBDrBw3S4UWvzoUoATFuU/+A+xevkm
4w2Y7MRe5x2DEeb4nrO9AUDH79b0ZFwA3e1FxTVo8gGAVRPdutPAfE3GxpJZo98omlxwMP+cL+LB
cayI7jTbvHxVJbDtfqtI21BdGMQpBJoZ+AGvhGPV+Ueg7YZXy4GTPhzzYV55u9NDRTyCAT1SA7XP
FqKy+4Yjo55l+dMZUCNK/yChqgcVxY7IN5DogMUGUC0ZaNFIbh9P57mlTfeE8cW01PxcG0TFG0t6
2zy22f1JX1TniSLdKDd8Byv++yYv4Ke/lraS5W1Rm5KygKebujgZ1m/mW/QOijv7NJGSCO+ar8Nb
uNHvNB4q+od9iyra7/uLI07q7yNNF4k+EgMuX+3IlGL2ptbayqJ/KJ7D3j1KM6X2hBQkRDAyetNX
QGWfRw0Ckv1IzR/PoHnL0EuBTtpzG4F9gG6hH1FUW/d7uD69mw+wouxJo+JJfJ7n5AOym02O3SgD
fYJjVDo0o5GhBnpLCWMSM1GRvsTkVhqdyLTe9lDkTK8lJYSHkvum5Jcss2UNrhutaPSaCfsSIViK
Xe1puGIym6DF9z4ABcO+OxaTEB8kjFErL6cE+5h8Fe9sgJ0fNhPnWYdguOoOfoNB6billdD7VFWU
G7u28i06uTza/0b1Khlx9lVW23tDWeRG0HMyk3+Wbt154BqO9Odbbw8kd2OPq2eNhonuOZ1XHu7t
3k/yG6fb9wOEWwFZASJWVzWVgOnfIzdOZT0/GKayEForcCu/es3LpbeT8XwidNACDfBmG1jr80oN
Wm0gqUH0bid+YgwT4oMmiHAMxgpJH7QNOR6iw8RPcmBPo9Q3aXFDMESTBQ7j6ojWcQUIcEvTm9ZD
Anj197n6vYJ79Vauos5wW2mOkrBgovF+BoSccljp0QujdgsTzmte0/kJqPHq1iL5P8YQYQxZcyz2
pOvt6FB3ZdwpykIoEQF3Db0S/X/Zr6ENznNmZzRS1CAsBuxDNXKLKFcmvkJ5gSx+HxAz2FAFPxyi
xcdsYctuW7FtD2R91J+H1X6ogNDM/W4/jI/jfSQkY+LTsFcHcTso1UDphr+P449rnibC/7ydSwng
r40n1rqs6ICnLDqc1wD+UqiwvRzzxNO4jO5D+yVJnrYGEXX93FWah8hpHzTlHIg/K9N06ff4Bn4n
GIzAXG28un2K8Hd5cRCmAs/0KkHlp7vE7EEwnMIXJbRmk3UTU54eDXzSpDtVe1fkeWk/ODlhSxDa
wx42hj3WqI6YEEq8jLHFV7ry68MoOg7sPEjUgZYMGZfTflpRX9pPDcfLCH+BJ2OMCe+j2PTh/NQ8
1fKsKh63CCLmD7oxJnyMiCCLTYvbUcw/9AGoyeakPfri5Nq71XuFgS48CcM7Vcz7GzHvd3DIZdb+
N9pXQYgeRkkl60ye/XP6cUTgd4mF/fMeS9NqBsvw92f7HbAgrobQgWIqMlB4+ypdPNhykoSlrCy2
Z8COGbX+Mggzt7fdiKWKyLzsx1P7TRgq08S3RcCTOAMTtRcESN73HwVSG+y+kmcA5eDz3pd0zM39
uPCF1NQtOMv3LPvqfkW/4K+5mGv7Wm9D7ve0TAjDtm7PXgn7FmJw47MZWUUQcmwgIkVlF7I6qpeG
ax09ndCFmLJz+WNIkUdm/fhyPABp//uIfs91L3cIvoVQkgG9bsSXVaJGZVQpixL9LxyOqE0zu7cI
f6G35B2pRZI7woVIAvMjfoQa1nweQg8CRYfPSO/XkJ+rW+mveIrXp7ai/3dPV5t6eZSZUUapLOxI
QAqdxm1hVPV+mfiOOjolnvmiZ/dp6GVF0PFsb03q7yWaq0G52ooNe586rcMNKDQgbAG4PAFBx1Py
TX3r1QvIEp8TxTWQt3dchQINzWby4NgvQY7RGaCCiG8dJ2LvHw43ltz/Man+G56rRXCMTla/l7k7
q/C3rQ/Tr8xQqApaKUh1j13LsF3MhiXczKSRdPbPhZ/BpQuHUY+Y2zgN6bm4tRo04DhLb18E6vnG
E7S+1emuBvBq3p+6ttsbJbcIHzGCf5sO7HRineaNPIulWZFP6/pOQoETzCU2J/AvQBUZgXPymX9K
FFggVPAUACgIvBhGOhX4k6+d6LYEhyqQVF9XhxKwBFTdUv9EpTH2q62bNt65d0+sesUDG2C9AnHN
seQ1nyoM2vCOQo6Zezk9F+VY2o8wqY2x/kb+o5ibCLXnD4k270EemNzdEGZ1MqsQMgdeBo0vRRFi
ktmTGmdW0rx2zC7dET44t9ajmFq/zf2riLU+mpkZOaxHhdyA4tYW82tXKkVste2GDW6HyfBYP6DP
kIKmrCHKDzv0rnOva4OkDVLknbVRpo2i1stutcW+V+uuHutV4BceVbOzJW6uCtHD82Q6PwgosEB6
sSZUyNwlnsGujacJlXIKO8fBlmR+66mJ37ZeDgmHh4gAG2DOnv3aA0LMTqxuibFcpfNSdRAeR3kS
/L7J/RSv/r2fXAU4Jz3Ps7Lkto9f8ZSkmFrC9i6Z5UB/b3WAKc79/gAvSM6/t3xT32tqxsW2pOMw
HREkV++28mSbDhm1FBURYoBzUKZud3T3z/17HwYa/sX0DhkeJFzUkdIEWTNIhp006qVRjvsE0EP0
JaiWNSJJBzscB3uq7vSMcHnCN4nzQfMLlNNJImMvpKnbTCoKYlCR3lVoBMgRIM5MLhF5NYTwDxMy
nu2eOVMwVeOaAHQpE9qeYfky/SFlVlH6ZEHixlOOQ0esG/T4qv2kCOGNa8XAQIj7cKfhS9YN9yhL
H0dxOyIxTcupivFKMSQyNDDYQ0eaOSCN4mikhhNJH0qmn+BPhVFrOO+wZFPvC2dkGqMzZEYCX4iP
+NOUQ/JXMPYg7BWDIoPL3hv3gaT5CoAvPAOowIaeURHZudpzuXRiD51JSxopyVDTbmxmPwfm/x1H
l0z3ryfadVlixEWtLECDLRuamUj/j8KVhabWog/dfIZD+E5dxy/y0+/z9jsq7LLeHFpVsmh6XEPZ
z72mdMfkpCwym23RNxrWj4f2ivzBUsoL72S6+clL935+6wi8gK2+70P/XfpqzaCnZ+fpSawZgww2
SE5jbBW6D711iaxiLloFlkrgNeyY3Zh0C2j7MNU5SzyCaoPOaDJOcDBzvEPokz50zsCJBwk9dDs4
K4PYEEGQVKBd4UPqrwpOS5dIVt+6FvQ8vMVV36b4j40mAMCTfwQTJ71W1PtLN8X6VfZQgOQYy+lr
x56y2cIA0nwbBVLMFfEkH/S4qXGW4K5g0iqQb5zByv8xKf53fOyrsqqsJaoVK5xwzM6495AzUFLv
pPp5hd35wKiCwvRrw9/Tr0cJiV2PIhew2XIkocZ2HhhlYGCjZrDKBhLFzAq+/bBSPZU3EwVHeazv
Rwk/ClAbpaHe66IAoEul+q3tF8T8vFfbVxpvH3sYbJh8TwAwj73UMb249HS0Tm1PfBlO//Ioe6YQ
LfVYlLkmYlCCmpAyAWCdZfNRnDxqG2zdhNHAL9H4ZBx7oIeovRsDi45sj0eWqvoSHirYl9V3J0yO
8UCVxO/jcGptZy2ttO29YU5zaJ3So7l9KO0R5y/O7KnttVUQ1kEBiL8YHDH1Ncdne9IAd5CQYfRy
yyPFJlpSde+okr7fOFO/N09Bu5gAXzSQOQo57tVcpt2mRXulqhaN45pgRxpXB8D+iaKrBHOVXser
Eon9kMob66tlMwFXHvl8mGSOjBZ0X9uvdA95mRC7M/rUKBiwm7Kz1n4besXlQ619i8NPdxUiaIjP
/ECE/nmLhdgK08RDZ7T76nDP/oo/pK/o5DmpiylLVVKKc5n5cuz3r+G7Tgee01FxQ0KAxjtSqwVl
snUzSpq5e8QLFq0E+k+a2/D1xktlTyNbfFd3ViGKnoXtWpBcqBVACaJDA02n9LQkyG8F6j9UoP8Z
2OtFYKK71RthXiFX7CpgAxFVhUKOCUfEPBXcm/MrJ40dk/P4jOmfnNrkj4Lv4jEPo3eOGuwI0a1p
3Ji1/xy/26rrIQe8jXylJ8DyLAbpyEB7OjEgyvkHNKt8PMjlGZXiFpiyLj5unuRIEf14kv+3xK9S
20Oo6Sddz9VFWWImn37V+5GV3cvSa9bcSwVc6ebgtxnZWY/WhmwONGMbWDGw3W02tHIEX5yB3q8S
7Fkb39qOU4ylUEhsNIrPjEp1muj8e/gMaEDiw8WEkQfandq/OYd5LJzQusfz6ZGCjLT36vKz+rCw
fnIrkCjRLB5ZQq2YJo5Fz68+eYMKORe/X8Yjg/N5xFdYyGwIA4r3IjAIR9v2yXHh8QOHxH8C9aTO
J1SoZ4b61DQ5bE3TC0da5KrQyEe7JErdRTxqHuJR+g4bYZYhgjo7bULxo+shLZkh9932tCT7segZ
FJR/AM8/sdt1XEFyE+S55tVHjEBGe69Vc/btjUyP22seO1/8m/1UiYbiNw3flCVA0E8bfpK7NQHP
UFCMMWMon8iZKxOETFT4ymkjHxdaeY/QE1+LtCAE2QnuShsq5X1TjQ74AmuDTLs/9m8ZLiL/j7Dz
Wm4ba7bwE6EKOdySiExikGRJNygFCwCRc3j688E3x79nalzlkTW2JYHgxt7dq1co3HvhlkQTYe0X
4v27bZuTwsy9Pc7NacARY3iJmT+SxNGcpc6f2+da3Q3ptRpfKu0gSac4ejbloy4FKSs07v0as6dh
15t7UfKtwcuXd0U6pWRdHxoCTOWz0ryGEaWUH5F6oe7M9jmLQXL8KQwGy+/40uJWaM9c4ZI4xX0z
TOfRpHZL2Gs3fAtuHm8yG2rOpvgzGg5FfJLCIJSPC5GR+S4qVyHgiJ8QHRR5ivWDUD/0ilehE02A
fVyNCO/Ot9TDXbyVpcM1LF0gm3sjO9AvlerOwGRnOMxZ0FvbCinf4ka5f0+8hmVF5L30MA07Ub1k
xZuaHAXhiS/vORiGnZzvuL1WlG2U6CQMnigFE19j+VxZUnn98KG1pBxS0tcPHICi9WLG6VZYXEuA
NTXDwY69wfjWrRdxQiXaHqUuWNiBVflYtMcpOt27Cz9SMa69ejGHjxb1SfscdW7V+W3kJrlfk5KZ
BVwQ34kXw41iOmUt7mL5rAD+JJqDEeITCT53N1k8OfaV/NgB1g9uk7hD6Q/Vbhhc6lB9OCrEiyu4
9zSmq4lbtQMRslX2X2MbkuUr8FS64GzNHceJS2Ie8+itH0/5dG5LJia7IblY0UtvfA7mPtSek9VG
cmSiIjw0+UlkcJOqQcYIprIFRk6D3ZFRQyHbboVyq+H6rXHEkhjcag89VTqK2smn0TTg20OyQ/qD
FQ7MKjL5EqfNXX1x2fJ74seo7bvL8JMhQt35muDcSbgVdrKwizNfK7wBAil5F5ojjHb+KH3LsZP2
O5lQiMIZCi+lyybMRd1ms82ooSIlhsAnBuvDS9vaImVYA4DvzIkzoDNmFte5Se+InS9CGMKKzfRF
gNGGKMtoq4NlEVqW794V3ZUyP2z9cvC4WCvbCZrbckfn5qi2fqgcBmUnA7ASp8PbmQWVCMZkJ6I7
kNZq2i3W510gApzoriH6xfQuWNgBd8VNgIPDj6m3Inb0v5y6x3Jjpm9RclWZUCbXuD+oNEUt2K47
9p7e7QrBwQFnsuPWrQmmK3BKX/ySVL57UJA9L+9yHmQcMeENF99m6pqTC/gf9VsNCxLJ2DD2fs7D
DUM06ss+3ybEgjc2dy1DdpbYd5KkCjsunQryH47+92veBaG0FRgpLJv5paxtzuBGt7PBjjNPrHzB
tJvEr5udsXgdn2CMW3pd5pfMXLvNSAjVnW1p/Ql8LW9H02zN2inZngebd0GmLcq8dnQVqhKJR9xL
PrFenxWnVpwWVp5CZe10BCijzCWQzXLrkc8dNXFkdjpc/i0nzk5G7Jsk9ATFV/My8TzikU8yIagC
oybTAXeuwfJ5Uui/G8dM1o+x4WaFHUqbXtlUi92QtYRyCpU5KBPOPixry5EhUlgbig+GPBK3Bmbp
5BTGdh1WYfYerY3agpET/I0ZmIfkqRHqIh6KqLU0/vmuGP27vC8Xeyz9iOMyccVqF0eBqdMZuiSY
qmQV+bzwEm6yGgjlIbfQZhOH4LXVLiMbNXFbrJiwz0QKhCo5XDVBrF0ffIubITL1gb5QucMxXwG5
TYlu8k5GcsYRCFet3gwQNYmJB5HniHoMeWC+hhOPwj7EFZ2Hsz1XzO8HDJO6q+yquVszqcPQ87q6
ZA3b73JYLchinoHoAuZ+rjZhtwNXEt70s/ZBBa5UrxUsu4c7rxwXcVwmI4TGDuu50937/DSz2vDe
QtePFB2nwMG/ti7ky+atLzaGGCzz41JCqFxuyew0CHibQMV7isw0avh+a1yw+c8wr3Gsi/JN8Owj
CaBb3AM/dYJpMHkvMJzjQ+Fo8JhIInjmIdcgeln24CnP00lG0ZTtI22NxaofGLML+IkL6+ir2ylX
a/vUwSKABWnsQiBi5oo9JKg3fb1hK+VCW7yWGWa6LWK/5FYfgcrArbUndg699SlvS/NIPERPjBrj
I5Zw/2MYrxom51gfIrpPnLzawO/Czi16ZQesm4eF8hByMYJb9nce/q1qsCdTBchvPL3XkZIAQu07
7p0CA/N1aioetOU9lX4oJGz23syphjdWbRdI2BhRFo4Yr5L3jM0PHTDUYZwtCUv6ZMQHbFYvz1rq
GeHXLH1q2fM0UTzjij/JGyP7zFvGV2K4aZH4pxLOPwJ8X9ptSZL+0qYoKyj6Hy33n0YQ/WLFfajR
ckv9BkxUbjYxdcCwNVCADludPKXE0QuiAm1KGQVSqrEtLLdbb/2mL7ZlZ4+kPwpO3dphY494W8If
pjfAcZm+4EG6qQwuAYiYa44uwP1/gxXyvyOX/18u/4HaUyxLIzP/X5dvwScf7aZzspDeFmvbbYHV
QMhWvWXXKwC6hA1JxNAc1W2i2KyDEZPYa/9hlnbzV8B8/cn/dWPXK/8NwOnrvMe6mCsTQ2eBvf6r
l5vNX/1IuKFjpx+R4DKvv7ZJbFdIjn+BKzNcF5oUqDJ8xDDqb1f2TzryCvBoOOXhZcH85Rfg+tuV
TUYyaFbClcWcQNCHYd69tO/Fl/icPZqYNuMZn5AbY8kw8fo36wPnOuVDh7csrlkg3Qc3c8h5GjZ3
TP9IO1YfUMKFL+VXd00/2TuPDUxtbD6np+wiw6A53jGK+Fit2JJb/uO/F4D5rwvgtxfzx22elsLs
O6GSbmTdjLzj8kaMtyWBGutAaWOS6KhsxxN9s2ra4BlpfBTLfTPt7+mhSQ/jWp+wU3lN5AF7RKLf
M9WwTstyykK4MCetPrbyRZbXOcIseym6mszRKt9MnbaH0Oau6GLhF4qvo9DAjF3cjgS3d05r4c76
ACBEA1mQaNnYde/1s1vhg0GMaM+jT23jCfNDJx6L5UFY/IKKM7J1Gndg/sJmg2bcxZnaTU4Ob8Py
74qXwVGFsgQNmqyR0B0v/307f03e/rFqf7udf4x5RnGZLTEumWN/yqMtt25LKz1uGH+pRNF8pZ+h
ADjxl03on5y2XytSJzuAIRuGL39gJbpe5vcmBddSZDtrjrji0oFlia2/D5WdRNuEbD8Y4ImdwvfH
dhB0ZK3J/rKZSP+2lmQeDRVynQG17Y8xiGrFoVWYrCWVyJxk7XRVnj9kL9i6Yfkvb0AJADlMOJXr
tPQvtBLpFzHoz5v/+8//Y9KBmaYQ1hrIa4XZw7xi9i8sTZXYVsgCkaeOsIYwHLbT7wwtD2xO9DrR
rpL3Y+XHhm/Vdkbm9uxARwH8myArtthH0swDhtDgwitgVy8Sm080GPeZrb7zaUykHZGHXaAljsjr
ZXQ9BLF+rImhH85R/5D1Z7U/VuVOiR/G/tImkI02cUxgjd1GDLmdJHM1aNGAV1QezMPhLsDcOFpJ
QJlrUOka8CB39xTS3D4l6Y9ERPLtkKapTHxto3QtC7Z84gmiPcp+gbW2sFeIEQjpljxpAZf/BdMr
DjijgCagtIe7p9JgpevHO4mpvVNIbp8H//00/NNVhHX5+xvyx7osu8UY54l1GSruMrmMS7LDiFch
ygQkFwCH+I8XDqdiODjkMZkAHjh+d5uG6Fg6LwWww6bRYxx6HxgybbuQ4YFjYlhY+h2JrtcaJdJC
R27fTRtP1CV0BtWdiHyvtsvdT2fXbJ1e2+iDnRH4B4hD1DE6IH0XFpT0h0E/69YjC0Aud3V3uv+N
1iL90zJ7vQMr5wEChIU1wh9wVDJVjdSOd4ZvMNgCZoMtHoSSW7U+fDbtZXrhwMD4FWPItwHHHtRD
ul20/khDaG2XzhG5PVgvL25GEHtDHetWTJ4Uuyyx83F6cdN+4K8KEbgqNiPHxLK5syhQxBDp+FSP
65GtsatjAF8/5ZU7y/tuPsQCYEVAW0A1el8cE6Qe3/Vsqwp2qmwkHCap+snYJQwYWeZbWLghIOvO
OLGV9NA0UZ33+BBKZcDU6CNGWXPsFshHm6UgvxV/HIyLSryu8Ay+lPl2DIClQQXBwbbxdXkfYXSP
0MKrI8BE1voqqkBlU8AkpEMtNiQ/vi53R1r9SXUCp2+IQrf8EOF5wcQlWmzLcKhei7fxYdhNPxrM
OtH1MWrtMODC9/8nPzp6wmPJchihifjdE7ppOLAiiN+BZvqMpJa7CsDaAS+RYupnTNjRSlCxC4FC
N3W7C8/I+9SneH5tjLWx6HgqTe77pv2bUvoXlfsfm9ZvK0T+3zoH65hSnaWUA3jmjN3GGFrl68DA
Ig1C3k4dMOxWE+ABbZHQR7tx8Jsi0O6s721DUtvdbgg9+xI0G5dNdgOa0KTYgkAzkYlhMFOqSRuL
7pGTl4kPWBRQNCIchBHiX44hVV+f53++Fo4/GOuyhdL3f19LJk2LJC2cfqPojdreJGcV5dt7a9hG
48tEn0VOew+S3FZzJwQGxIFd2iW5Zxagyf7QPnSGE0kc3iBpTkGwcuuwdVP6FbnLvm1g1Dhv48c7
ZIP6aFonWTwuqkzzdl2QvAKXMNzC88ywI4y6CwcnbZwI1O8YaEu+1Aw5sPvR3KI59tKxlo6JsU+U
iwTW0RzL+lSoB6v3NHgGMcTSrUTggObADmtMPyG3mpQafTNXpxaWRrkhai6/jm8wgWOOAHCQ1m7X
+ZbTgUEtbqU7Zg/U4WihF711tzVCC4th09bRVkoBRvcMC5gKXZdwI63VzlZbD2XoYxvjU2JkKPmV
5bMeOMVH3QXNBAOO8oC5cY6opnKVxZYnry0PsXYM++NdO7b3U0pqXattcwp5GLJIxIjkPQwveJ1x
IqfEyVF+ouwbtwaYZcz33tZYp2FdSEKuvkl1N6lPsRXwsmdeFyKOyR4/LJRkiwvOw9BoOrazPWjQ
Z+0QFXADf9xW2LgxGbo2WLRV2NNvw9iVPrH5V6Hksknjoo8ylsmysG0Zs+Bjde6/VTysiXh/E64a
IYrh1mIqMG5rHHpVTyy2nI61tYloiBTYjZ6J8FqyTQyEgC8U2gE/ZvMiXViyuyQojWDU/Xux7xiE
x7b8Xj5JbwgOck+2jnW7Ezl5Ujdtd3w+1oExB4kRyNKhtvlGrcwK4UiPAbkg3QRKcdLIml2OHRLQ
0AYFaVBFQhrBNVUgqogwAnsBX5uckS4tdDjBGRKpit3BhTcY1zvlfSN/MZJDNHKX/ZVBUdHdOZLk
EW43hrZGojlQDhwBtMewLEw31Hdm7VmRLxDASNRzEczzSpDioI7CbTE4Ojk1PaOKrQQhwCtDu09c
hihwEMFp4WkaGOxmTgSIUHrL4pRICIGJMQEC3CO+DUXLaTBgf/6wpMeucYUlAIpbcofjM3pNYEVp
K4stQ5PIuANdGenDrR/xpufOoEOyc2bSKmG4MyDgeiAn9cBlG4XmgHAyWnczUJtAN72xBdXaRi+c
cR0KS2hmpLMwXGItwCD/wv+9YfNHUU5DP28MbcMknq0MipiBHHu2BUi78zY91AflWQC0Xg1DQXIY
GTM3S7/0hA8janOK15f4DZYvAyi1DuRHorKgBkN/m651tgKFtS2aHgyiWvsJYaEeSMjbUiYAPExA
hOZVFG0hDsqHmJE8QAsYWgGwdSl+dsQd6x/RrXjrffmjZ9QYbcePzivqzfQzPMn7NKVGc4zX2sfQ
l00AUQIgg7jVaEoB+JggTRuZsGEGhdzSn/Em/Gh2MxGM3fqWDqM3kG8S7e7VIbk/CMk+vp969Ri2
J0vch92ZP4niv1TG+r9x82TFNGQF/SUub380eRgzzWI9h+IN1gaV0U33Mmb9nGXqVSfc6NSIz+Tt
TC/y9n4wDL9c5VzQslDqyRireVCMtW5Xo+mh/iKAvDiFxWagzc13bdBSCajAhYQQ2uFrK+1l7JDa
V7ICQQwEBkxQNHs3RL72XT1nVzBrEwDnCX9xTBrd9kfqcpOZBRawfsnQ/otn0b/ypA3JQhFoSIqJ
xcP/HkliVlljo3MkWcVGAbY/JM8K22PupLk9qZQBG533jieLBcbSJWOEEIbnPNkyQWNvROvNvHhY
2Q+KtYINGnNv1v1M7ur2ru+1S1FvO4S7kKPMLdC9impb2ZR4FPd2+ze4Rvq3N/L3V/NHe6lKWdYn
FR1WZXF8bCvZBnMSchJJrTeaPFPazJ/0WfIAFrIx//bj/1UDwyLCvgN7GWyM/6hVNKXttEmlVhFx
eZfRXByNbieLQWb6krDTq7OiHDIr0KsTnEE1cuGPyOZBs9whfRiMnTUdGOLownXCvjlDNbG5d25o
BS3REfFxkHdxGuRWUArHuXzQyF01hie5vkykFQGDlvbCR4iCAMjdKZ0OQ/fQZke93KnjX3yTf5Xl
/1vIrC9RVgzZ1LX1Bf/vqhlSs9MiIe9uptdT9W6OKbvYZwJ7BZn8L4gH6mLPvlqtwjea7UjxXPf+
df8y4IUMG/GZLxpuSHw4CDJxMxHn8q1chu/wc7joH+oHiqj9tnvm5lx15MRn603+JODt1L9GjyrW
CdZ5/mhwhniSnqzv8my8S09kfejiGig8kHk5PqSfFZve0393bOY/4cz1ha9ZD7CKV1ua/33hoWha
/aRl3U2p7XHbo1mlZDNoK3eQX6TeW7odWVyUb9RlEXxO8UzBChiXI9peNoyZ2QkZj7N3UMQYHwif
8v5haLe1RnPL1r+9VzamrgKVa+rIKjwM/266GGuSQChBGXtcnapg+pGlw7aCZ2G3jjsayKZs20Ck
bE18AkR5knK7jR3CYifS0naj6pAxEsX2NIPuOArEO3ZfTpefzA94ICFmsHR0zo5qJWnrPxisypBb
NvN9W0mui/T9r8TLf1bDGAOLq9oQ9xaK4j8e1miwSHk3IFqEP3swd2BCUMrYzvBvB6ssKW+2bDHc
LWgE/JKxZgDyLdFhrAyV6KK9Zc/NO3WIVK0slPrAPJvTLzR9jQH9EyiX+cEYa0JGD8QDqa76S0Gv
rN3pn4/B76/gj3o+MXC0NZK6u0W5jYiN8ZIfo3VHM8jg8J3ankrcTBnVrSycmkkLeL2KQy8VAm1I
61vRESovvUjNi+o39UNhOpW+7b9wIvxbeOav6Kz/utg/0KfwPhZoebnY+QKBqsAklhLFIip7EzYc
8Bu1OqPGuwOkJ7f5J5F3UmXLT6lXP7U/LUf/NL6jz/7c3+RDeV6OFIAX4yf1QrNbeeKvjEpnhhEm
6RbJ7b8fOln+V6AExzrDNCQSBFTpDxg+znozzHVBvBUIKLMNAlhr2Eqdd8dHnbohdYEPuPPK/ZCZ
cMEdsz10THoan3aKMYtkBGp5mshWIE2hO4jlqbVuS/JUW6fautEPZYBegKjVySgfGuWgpIdq8CTQ
AxTEuAIRPa56WnqxKCgpxNO9wOh9APFqftzLYKGQtS5mFLQIWR7C6pRJZ3YOUopA9EilHg7sgWn6
PTPNnFz4ISMeG+lTozmJ9FDlrkA+RQMPjfELLCsYDI5ItEG6swwkSvbUOWHq07xFhXeX1ydcoTcY
uV475Tmv9mrswEkj4xmzOEYkE1Y8sTNk5OVsm1Vi6tBVxrjI9o6i+2J4HtvDZAR3I6gg8qa3ZbhN
w77kNSjb+oN6Hof6BwWl9y3zqU3vOJdAGbtRzw6l18zHTH6Qo6eWms342WTQYz3d+IJ+DyNupaZH
0BLgAj7qtB64qDC1TzdrXapsImwX8JV+b1/mmO+1HWXnfpEpuTdSEHa+fghvsE6vDeAH1cENqDDB
YPcWegRdymuZ0WAOTsrTewPCwjfyp8YTNM/EcCh5kPtjrAZSdwJGnAhTKvalGaThQ5IeJvpa6Wgi
YtzWlZ8MZyu+k5L8Is6HSPXLLxEJJJItlE7mKcNNCF+c8lzSaArJm46sE/tSbES0naUHFWxNi/q/
OCfmrS6/tOoRpqTMv01I/EIhLNGNBaZxFrNzPJ3N7FwMe6G7SMs+wlpcf5T1W79chvLYqvvIOqfG
TZnOUvQ8Nt9yc9bLWyWfLM0fNA7vCyyo9Lo0O00+37ujLD3A0dHVyySdoORM4o8yfIGsEwPwdBcl
OhvN60y0ufaYEkQT7yGRaDHEmUA191B16KtDZTdZfkg6CT0zHAn5nNyPUGBycw8TpYGoZflxfoBE
0xboA3ZKdjDhy7SPMXyfiCL4BhsoRWCtXkZz30PYkWgTAyk73OO9CAGgeOv071F71PWILhOCEm15
SySbGVOjPCna81K8mdTE7NOSeshZ/Fx4e4mac2ZeDUyGYNlA/TH3g/CUqLsJdGvpYGDwPu06+dyk
10x0s2VvDF605/dKPsfLXiBcT/ZM4ZQ2kEOdmpfbBWbm8yLAiOCeFoAOeAIBGYFzrARTb8zJ4MIL
3I1Ft1r2MwF3sKlI2cn8HHpIFkyQuOAY/eIelfxJ6Qjaak+Rc2OeKXrNBczQ4zUvubuohznfDe0R
v3bSged3fh5ELVIWIFSZxj6Vj+lwiONTDqEH90vkbjETn6OcHIf2MdEe2+ixKN4a+qD2UZzfpySn
4Xxu56cl+piHj3C4lvU3UoQ6OfaoImgowB+kIMoCLtya9+hGJJKDrPVOycouwz6mPXaD13Dv5CP8
xAkaWOmhee8ep9XhfBdDgIrWF8+vmpCb3AXPGdRDKwX8qxhKlwSC4BkmLAVfr09KvwNoBcthjUPg
ktXHtvSUzpnr0x3EWgpq9VJJJ1MAGXwKJXhIvm7s+duMpWv5Am4VCF6g9y7OPXFm3htWHZFIcM6U
9ZOc8LOZFDfpQRduZoSY8T2dn2ClheLDBHNMPOXJMYrW217Bq2ovMte03LLoVNToXA9GczS4A/h3
xR5mIkBVrImFuUGgGfhwxF7NqpOPYn0S1GeIryFzONwluYcrbczXxBOXW0qBlr8V0UnvD1zfws81
kSo8zNUeQzQJ2ozEjbULlg+1HeFbpDRxSLAWFY8vydrjWJ+7Q0el8g4TfOX4ZQeuVZj3/N3E+yQ+
sCHXwilRL/wwvmlN2lsaWIh0Mtb4ZZn3vbIrhytXw3eso8d7t66gnKuvzwa9ZH2mcu5cwfR5l1NI
gJnPdfLNIJSNvLrI47WY/aGXAlX0VWWnM2ED+o/2veyNzZdl+rX5ApDFjsqyMdRnlSMulR5Kflso
/PLmqwo/qvr1Hn5I/Uu4zleXH29m8zyKb3n8AtGvr89l88VrGKenAhqV+TIXN9hxbXIsCamVc4ZY
bPrDcuNt3aiYAJYQAdP6J0dqvcCvBLGAvziaL5r2UxEeNIkd2Qmj9X+T+GUgZXT5ASkcbq3R75bq
IY5OMjBk+LSkT+irhuaR9yAXTvxVxiWy3Fq/Uw9mdSrCp7qGtg06fwWqK3jzsh9D8j6oz6wIZFhp
f5Cr09JcRuNljl4kNPPpoY+PsfAQCaf2fUSgpVz0/KaHp165NOpzjUC1eZwhulO6YW4026Nl1w22
cxnRScDjICNforbRvmAbjQrSWUdTbAEcapsudmpwPzYjQbmvIyjYZHPQQ7NG0VV9Q0yHlS7WGwEA
gSmV3VBgtJ6U7PXKsyCOQoumbq2QS+NCCAwY33osyJhjDLDu3VR2yfitBIQMGITmXKVXmwej3Y8q
sfTarYMwzVJcSbgetE4+GsMOhuydKLHWXTAmArX4MLF1DZmMbFFHSkyK0Dd8qHhtVY6MdXzqSoUv
M2Ya90MerGesiU8RfNRTbTjzHfpJUE+ulnsVnR+h0tH7IkEHfQA8XFSKJH+0dnVyuOdeI/t94hnj
YUz2VXqUx50YXsnEKpKH4K69mfWbYL5m47ORvfBryV4UCR4gjifLdag9heif+qYnnlbYpo4jgScO
++Lut7o/4D8Hd+/cAEGNO00PItPF2tG2xAu0R8E43c2T0T0l8XMufBbqUTSeO+Mxtb7vw5cwUUnc
GbQddQZNCQD3W00S9v1jwu1GviWSyz/Vre94+oyj14yMtoSC4iMnfHRY0dn+VRm+lPm6XJJzPl5E
kMIRePleIn1VsQj5lpcXs3rK9DdVrRngUPaMP4X4tUw/4/FbTU9KtYuiW6U8iclXpzyp6q0Rr5kW
LNVOjH+q0bfZvlmD2zXeOF3U+im6f431UzxSBfFf1d5U+E8ak85ZfMlNR9e3mX407+kmBuk3QoJz
B9ccAsmE17cruOSlutXzyVSvJaRoCVpFXHyjXAoB7wTg342O3rP3zOpRvL8N0qOI36v0Gkuvggiz
yQZ4bF4i+bstXmcVcGLZhioV3yUXT4bop60dSael9PpHa9kZvb18U6zCokyWvSX5E8QwY0sDC6iO
Ww/1H7AilkrZyqJKMMxo3UK5zMm1EKn3PNIbe+GoVeeJ2m2zlPuI42nwwupViS5LfovYWEn45JB6
jKZV9MGAIuyvwi85ZtG/JDVwD4969halgWhcOtSNV8b7oATMsUr8OxAeDyfT3MUwuaeAahTUsYh3
PSUlmWeMD+6IXuyohytg57iLMphnqJ27EigtQSXpvlD2fGEabuphgziRRJGOqe01Ux6V9/5HBDU4
vjBDSxNvwVZPh2eHxG17h6ARHRACID+DrMVzfpVSZ36E5zfAgDJtyvsWmGi2p9Z9RUlSw1zF2pCW
DWtofeXQAm1T+rOxDj/h+EE7FWc38/VrhOAFLd3oKVIgmHslt2FNyTX245g/GKg9Mfk10VRAPkWf
Vly5pgS6M3sbApHG5oX1+AG2qz1ESPwA4360DwUjUFR99FbenbEzWw3DfA5P089bWxUxetmV0lnK
diVKh5rm0QFWANqlReG0+sFpwJnjywdZ3lg/k1dEcsMzA+VDw2B3h1wdkaTppmHAN2zQ8cIF2orn
9gvGG+md+Vn8GHCRwnKzWLNa+tFrWwfZxIwp63MGamA48iZ6RDyLc+jPiMP/MJebuYOKuIGBKs77
4phC0boI7/G8Edm9wKLuG+MsfwzPORqEAK6cTnAKfgNMmoBZr+tQAC9QbdMubk2yLdnbw/rGyZwy
ps3oV2vd6XsGhLh1V1oteMvc4xRyg+A2bxjxNM8KtlRIW2ukUeS2H0jcaWEKRt5i7DXZawgw5IJR
Yf/IdMjRK9kEaq+FvbbQHWQNcjKtoN+cGE72XVCZkFrxVNnx/s+yrSnuBI189CCjJsggxFM071OO
X+E4lHtjQXPsFkQBQyNAs4KOAjTi3Uh34XzqDVjnTtLuhOWoCFTtW1E6gC0hZQzvzoT+DdhWZ3Ll
T9LOIp+H0v3uyJM7C4w6bAHNE5Gh31IWdGJQqgdG4vc4mBuvfO3LIP8U725NYwbjGV5R6Mazr1o+
9F8iWaArSfUmZ1qLv1J60DSXvcHCA57Kst/NqJA+e4gwNPXv42MkePMjM0uOS/hNsg25sdSYEQW1
6UNhr2hMAbkAhXCZJcqeXezaf8W4DkDfaFzJsLVn60IGNiiXgd0R7m0ceNr6F7woPuEO9dwb3WYW
gm/TEq+MaB6ACEKcsc6LBoS+nO6jP2OvKLtTuW14RbLTKG5nbTO0fLkHiqbDSyEaE8867HJx0zex
wBUrJzJQJOwWlL9HCPFG+svAgphkLiV0+oOI1B9avr6bVBt3lxAHy9iZWffgQCAoL0qx1RlvoTFv
/I7Z2t2L2n0qQRTyp+La9+ehZI37KlOzbiNnx7C59SZm90esdPJX9on0K9UCFPBF6XLxCu5Pqr+T
OBumQFp2Jdb/LYvHE5F1QcEmUCg+VLVbZF6BU9myKVACUHCqBxG2Km2DxSzXZbPJGbLjDiw4MFlH
wWZZwhytENPCwqB+YzJMMVryTQJoNH3l1+t03i3Y+UmqJ1HyjWeMnT8eDmP0HMmOSToR7/COElOv
0KLt1NCrTj3+vSRn0nOJbsH+/ZQzzdMDlnxKFyNvS8uHrIa6DnJPjtBfsEOc+UK3r4KI4pwVyyNX
2SqqdmjlelDWfq57+bSS/uH38rr5CW0ZSDPIQcAKBkqFWm7SGho7qTqIOEUXrtG5Y+xBmoEAvFgO
UjPmVTy6CVSQ0BuAw1Z5L6PAAmNOXDdCW0jQtG3kGd63K3P+M1KGDE8sL5H1AuJ2VMw+M7YGMAMP
woLDc5e3q7YhLuyFbkvxjHxXkxMMQx27rGy92ERAZAo3flWCOkziVr3OHr7StKCtWDcucrrY9yRs
eAdu7UaWtipKc6IvERTnKNd2MJ8nc1sruF1sCcky4+vceyXsRAwoMxeBHiTgEFhl5hw+yb6sP+iY
4mgPcf+Q46g67krRS76h7rbMdOJ1do8Qjggy5ZQ8YXo1SVvG/nTZ5nN3Tq5YxGjbhEiJc/sdQbVg
CrqDmM3gJ6F7ZcJJiuozwYOIQdQOnwKboTmIFdAS4gM21rhGfrGRWuIZBJuRF2Au55WlrZx9puxM
lHoElxQemdOfkW6zHJjkIKTlhOIOxKkN+Rbi+5ysShAUg/3XoniyFnDAQpxEktLypkV0Ctxvt5sv
KXGvN+AkwPP31bsRPxIgKiSJCbbfd0//oGAA1Swo5thpMSfmcwv62x6OpKDsGJjORMAuW2MXjZtW
d5Qz+NlqcwX+jlMe/OaeQLUDAr8WE8jWTb/4YWIOWekoiyfGyAggOXUXHpw3bgETaQjO1AVMgYVr
ul9FdCgEf8mFMwVbrqDOXIbEnN9SuWd1rsxzWNy/QsnCjOKKVVhDVYJYr27aG79niHLgUlcrQRo4
JftVdkFsX0YmFysoTjE01RsuryY295eOZ179i7aMD/In9VYhgR42HI08WXyZ1axzzfwzEiCb2MgW
yI+VyWL9GJ4a+ZfqoghMWgYJTjdiMiepbD7qJTZh7Iy7GFVH5UrzLnng/6bqoFX4GB4VeW+MRynd
6w30Mwci9123G4pFgTcRZdpOHs+dsh8NdGyeop3m/NLFO0F2ddU3owO7cjz5gnqC1ldOz/fxqA5n
/lxKz3x/1bqIUF6jIMeN1bRlVGvxpUiO1XBVOIjv1wlAuPdwCEB6RCEUkz8LL3c5asW+/YUeNkh/
BTdGeqw6XbHXlqCRMdfYCce4OyjWLeSpWk5d6xqvzOM55sj3RA7R2P9H2Jktt6lta/iJqALR39KD
+saW7RvKkm0QQhKih6c/Hzk32VmrVi722qlU4qiZjDnG342ic4Zpa/IHwoapdyWuaRYpuUdb1Zj+
mKJv6OftGKJlvEs+B5scgQvBSiXwMNANu3edqgr6x3zIqU4IDlZXdgRXOz1mwfSmKrfcyLQqqhQQ
nEbdIIWgdbi+ppw0NOmEIxJ3rke9sXjetup1pQ/oKACgIhX4BNhHIEBkfm2CDFGNzj8VkrtB+4Eu
PO/JIpV8st2wgYjTiwcEpiIPe5wnQqR/CMvRmAjKJ9xqHuqThID5YdlgYjTwha46cYVDQfqcTDMq
F4ULfXSpCW+0sexQTnmhSeXTdJtk0U1iM+jnGw9SCFCMPIHHquI51qMy83Xd5cmW8BMTd1TPJcam
x040t5q5VTr0AJHJbYXBL1+07InOQ8aNixlcqqUsrqmpKL+GFM3ARoWQR1kEowpkpSzaPDKwRaGL
EjfKuLkP60z1RsKtsqDp5iYg+WN1NUI+/RnaUhIcRUcLenUlaJvUXKht0D04ml4lB08mNFJxmjnc
4z3bJNdDzMIAOXtNk72Rb7mWNTx6xsIwttl1VfdbTVvq143erFN9k3fLq/LZPxgCgIOjSltyaUnP
RZ4is4IRXuKQM5p5zDF/ek91cWEZrjDFA6RzriRmg0s6H0Ygg/ARb7tkUeUHqVmXj939uhq7bTXu
UExMA40S3vuoJ0JH+n4IDM98cog7nVaHPdh18jq+hYocFsNb2h60dN10i/G2lthWoAXdS/YGuCqO
TE94yKHh7McNmQIuZvR4GCFZDFDRV7eoNyfjEC1n9rQv7+pPelQOeFtEiw8fcxidAGNOTctFdlfj
/jdNBGv4DzoOPlpEUYvtgI0qv/a+/GY8uCixVN+MQtyni7eO5QTyW/P6QLd1sSsUtdiD6LBSF+K1
w43LlcF0g46B2kY+OvoElEBALigwcKRZGOaJqeH3kDln1Fj+NsYT+lRA0JINg8STTTaAJ67t1DFK
bxLelSxxsAcaaJYPcFyJlcJRj+sIWh/YKLZrso11HhkmE1z0VgailE6OAoIw8EAlXIzEwxKLx6/h
eqCkBLCk6d/lxeLbx5Hd32iAbB3m6L4H14sp0jRVv14wADGcOoS7tKhWV0KRAbWX+krfXdi/q6yH
NZic8FpDVzTWBZpYtbIfdXlb6FsEkipRO6UF5EHIrwlxZeeQxthGSidOrQeGYixFjg4UJdsjIRek
BPz6IdW78F3+NOf7Kyn5ZyY8EYKZbNbewZhGc4cfrMOkBGtVTfXQ1KecHIqhQHAm8l7khyy5Ibf3
dYYsjWVUfOZYo0rSI6HKHW4afkG/ABaAGg+ZFr9QGWDpWThhsOjtLxN9ilLVhc7GdEZTKPRopqeU
Ae6lQfNJDEBtVb4kazM0CWP+7zOnTBz1/5KqHDmd3NMpJBnlyR8ctn4TZk+1S8V9nVZI38K74SsK
XkWaatQBlrlW39DUTt0XwvPUu2SOWvhqugZbEh4uiBsaZAVAkKf67pVHHE9pcdRtY60PSBkmWRjN
JHd08nR157IWaie5EyjjCfNMceJvYiXadPOX9/RvYT+/v6c/WO08H5Q+Sy/ivsoi1VyOe5mEnvgC
jORniisl3JIByT1d7CpMW2v1Aj7pilGL2AbmYk3nj1fu2RAMveuIA12aUhQXy3txHtAz9V6BjhdT
6Hd787vGjk2rORTo8f6i6foX59b/qgv+MDu0Zl62YwfdLW67geNkQbAON0dc1nsCjXGpvj8Ot0N5
Ko810MEuW/Uv5QfyaoZw8IG/heapk/Tnfw/K9HI0dvyaqMxU7Y8PtcuTpO76Bxt9s3AsA/xAj8cc
ZXtFlFITFdxfWAAYzdq1qSBvjIxso2pRekNQGg3Y+fCGGm4GzqACQVjws9eG/OpdvSu3wGCpRa/H
dMaRqXfttv0ot8WWadt8YJuwYjbXxvNya1xUhjFfI1OBfSsI8Dr/v4+O/M+jw7skPFpXpx2H+p8C
Z0kQRo2Ued7lr3RcaiRSDkowASX/X+3AINFIrCv29KAs2AJpHqgsrURrZg/EvwNR5tMUxatO3gzy
b/YaqMfuv1+mpE9ah//9NqbHVpF1wlXJNP/l1PntppCyq9o/xSuM5jndMMJUtScrKUmLyGCt6xya
BOYVh+I7GTIleVPGR99hqbfStV5bRRFK7YZKHD2+H9uuWICfNN8YWR6Eyl9fmhdh1XQBOgQv+cBZ
IJDkToQNVd/Ch/D4iLMpRez6jeK3YJ0Tf+ZqIwpBokYa0K5JgmT7RAK7QS379GtrtMBVfOwJXe+3
x/HpI/WfvY9BcZKfvtT8GIdk22T+09ahVRC1OdLJlAMKUPI99gtpFpifaFQzzFbdvCEa5no4N4v6
ByTklrNJVg+KHwrx9LjaZybD+GzeyJ/XhBcOlfSJyRUATFqaV78h02E8tMMWEMb4YJChMZcK76q+
YCm7pYv+G0ONOH7HFTYGpoV54T+P5rtJw6A0OCZ5qr4qFvUmQXdiX9jzpXzJbTIXDT167qcBhE20
dnKa6XapnLUOzglv/dXj7z1uc1HEFsrNwrLI3hfmiQhQ0moLNHCIgGvG5s4W2r8U95n8T4USx8RA
6TVTECmxmZtj9NsxqfW2SrX2RuxEahdoXQbtkKKfHxwtC2rAtDGoiXMSA1T0ZBbGOmwe6BmX1WTe
wY09XjyFYYdJpgvv4yIvUFT4fREqY3RNQ6VYVJPwdZI1tZNBpYy9BwAGuwWGqPq46XZBx43Ne8/5
KY2oQsKcvQlqaOBIMg9aFz7Hw+zqD8vq6s+UKVJlRviZZkO0smnmYYvcfdoB80lh6UcRnCFZFLJF
x4DgsCbvzyv3oon93SdwRfxsZJBJVOeORkuxakfCyNHfIkSyHvcpzWM2vENWPZfdsvy6AYTOnHIz
vJTvMGuyM7zmrOHUfFZ0k0WHlF24b/XTDVKSACxPf+51ya061sxg8xNiUh3XMBcX+CU8zyhAVBOy
aQdi8pggW+0NjnuwDJ3sPdoHIQKJVT/jzgPpoDVm3Rmxcz3gP7lLnqIvSf6+j2AsAAN+tadn/mUP
RQSvzCdsBGlb6hfEqk8KQbI8GPDk5bDIx5cK8CpoP0lSR4WjYRlHy2Ml7+qnSHo5xoYIeAu0OK3P
dyIZL1NrcoNtnkWM6cRCk/aDQsAvV4+wz5HW0GTb/ABz5qsjoYvbK25LbcIfmFABtoEwcLjTzI+s
oEG78v483r/JIfgWFuZjwZz8PE4edZxCdnXdktXeeLNV4tFHSkDMpD04g/U8lqjIvFv5Fx2w/uss
/6Mk/nbW/5BYXZ+xKF3uvQhqwHe7qIqNGq9hP6+rR+UVpk8Wp5otmiy8ZbhWXGx+JHDNcOmxrVAi
9NclHEkkz0GkSfQR3lYolmjwYlthi4FB88PGMah6KOp2oZbLvlhjL1FAE1mEVnnpFw8Nri8tC0kT
2wD1t6iWvgElzHI9NJ7EbirFM3SHcBaUKi37y/rDtT/kt60MGnDbFqVf6OjVChQKvZ3G3nCJ5CK8
a+trD2wCBgE3tm67TaetZCMi+PiUvuWiI3rxu06FI3WMyN2Lq7GJK/bzJlDYHoryma6RxDLEcClr
B4omQMHVCyhtXd4rOYV5Cetm5V8aAVhEnBkwvhwwTB1TPhFJoAgS7u0EkvUzW7z6PRMeIRqla45f
16eHlih++LHhpG9l9o7QVRT8MvXoRpAtFvT2Ls9TPPr5G5ggVM/YBx1rg9/l8AnIcguxXlyCO7/D
8krBGUgogINhtxjZLEVA5YnJp86d9nA6sbwONxfGryWumIHQNNawfXVMxKmFNA1vwSLV/CeQdeYd
9NZjBlJIgi48xDFJOJlTIOsIj8Y/dLeQ7JonvM58V5diNcyi5jXBYHaf8n5QUpyaoFDcQfQd+uHu
CtG7qYtDb/gXTg3eBtWSu3lfgPFGWby+SYQrLBTIY3K9Gs7LlIqDCsKQ+PPOddKRW+PXDGTBHgmU
zALwXTW3xZuDLUiT/DzxtWuUp+4NkG0Z7xP3iqqVcYLsEQQvBLlDVIGUwQDk3ozzQy1MfUY/TvUl
jzBl62eVTWeF/WQ9NK4ZGlQ2TNaT1ZU+txa8HGPHSSUTvLYc88tQfTJFVDw9H3UZ8kYr2mCcNKCz
bHgpgxubYuCB9DCGXiD37m4drs1kNMLtN6hTYkCJTiCDUvdRyw/vo+lIupeBPcohjR1hL4HMh4/O
iU0fEo4gRLsB0eRGHFQSzln30oUY3GZ9pPcLXY1yvAOaq+iu2ngdoYSIwj9M9s0wpRNG8mvZxUUM
VSHC2qsqnCe3IE/wsk74wcQVADiR28ftxscFAoYHB21Ra5vy5OtQMptoytbAeO4y02lkZwLU1M6M
eCrRzpAyJKCzk0+cqb5bj3cHIxQlM8Zxecx1UF8aAbe0+29ATohAeCAiLADbOszG2cKMJyYPhIku
ldSR/BX0ADQM6K2rov6+UW7ru0gGUsCOlEcfwdRXklO90YahxEIzbcb2jW5WtoRlsgBa0M4MU/JR
I37VI3o6bkPWSTQ8AmmArP4Jxn3EFQYzQy4eoywlZnCJJ+nn6cNvd7cv/EFgL7N2wkHLdo1YECUS
gtYpfgNGE420g9OYJCWTJQsxvDGEuMzCDiqe5GSKnz446wFuShqzpAvZ74Jb94Gj3IZWF2VLuyO2
clgq0ou+NMAX/4LRr36OvYtcIpZqcjkr7n2wrgs+GIiXnCwjbKL2A1MJe9wy4kk9oyLKlC7D4TIn
dSK2KzOqDQQ4YZGFA4QWCnSuKYIN6x1kkGaEibR5lody5t+LecHulCoESWa9nUn0DEP0xZFIy3Ea
CqjpQtuxh4gZGvjtSRyax3fJlYZkBzYOgalBsIGjR7fN+DErHL7jiSczwZI96Ts5XyoftuR69aYs
O3eWzsHrO5i5eZYt83skK1Eq+ldj2StzUQuzEvB3O2s3s/JoNLTh+HV93VwWhPCWntwf83KrXaEm
w5nK1DhPEm8mQVRw6zuXcv7Qt8H9vqtub52xVdtlkq1FhA4pOQd2Ex/6dq2bC9gvKD2g0MsZNhW2
MCZvDp8ecdHsgJwRZU8QpH39KKesjim0zwh1aTvEy1FcduU2GfYjSCsxhWD5xZpjTDQC+2bKCZkb
pJ1e7AxYq4keNnKbP6TASsEW7wkzuWyH96qKDLDF2XacbVXYYnWX3fauEceYUvaNRBbeQbnsZuW2
bHbAsWOKXjJK7/tcCnnUrhy760q7rsXbtqpJOtk/OOgkfYlucwmncsjSE7soPeIT5Ij6JLENWN/U
iIcMAF6vFcjphB/DdQd+vH0Y26E8XsVdVR6HfFubr327HdHdVpuxXorl4tF4zxNMo46ZuLAIIqIM
dE9/Vm/0LhrjoEYcfN1W8vrW/G1al/8VuzMllcFRVLFg/QGkjLf+OUi9MO4fBDLVUYn2g7xqXFXp
Mjd9jK5D7GJMwhUL6ECnjU8VByvlbNbREzr63Wt7X/wAR2M/gKy7jAUaLPzhXtsdO4rhGOlEwyd5
8G/5eVwBUY5H8aW/WffCURfqgna2n21GTgTMFAJi7nAQOqCqNZ8mzT1A34Xc7sQ34cJ5SFGSkMZN
zuUB1PgNaxStsrQwSC6HWUZJ3aHzokGwzDnJSZGKJmH5eBsx9b2UZKt+IUZId9opm5NKivSuZNvP
hXhXmCzniiFjJWLjjREV4YNwC8ZAmc7ILwjfFBjlLB1KCHKtYuWQxWwQ18DjuKwss8bJCHJEuAsI
OqAa+pwrMZQ0Bqzeg8rp7RZusrA7hgQe6ZwQpGlfAFICXHlYEaDpOOjxhDt1XyQHwLBDD2JA40+A
cdcvQFHA8HQjXBJU8WcdIfTWyD3EunmOFS40qD5phyQMI9ijszmZVe2Af+GovSREL8a5E//cUxvP
Bk5VBR7tRrRfNENsgjsVXy6dufSDAfJGRNwdZ7ZLJBdSIWK4EKSkmEsp1sYUo0s6HGIA4ulRR2Qk
IICx8bYrP7sF7cPl7uGiZFMLEiQ+9dcMl+6VvCkgbykBifSr3KHBIL6W89TAjLXu3GwDXGkDzBRA
rbrEZ/oX3EH7V7jwt1P+Bwo05mwmf5rAhTecsWQJqdDhvo5lhJszGErvcSNiGE091Ic93L9S9GhA
7a5p+KTqxtjSzyO1XQxBhkHd2SQwbMYf9iOhRmn3CAbLE9WHUJjJPXqz6IQwGiVoUQt3FO2SxQMy
/bRXTpGe204gKozk0QAsclKtHZuM+ZImMMKKht/h0kc0GqMBZo1mwS3mPCyYXOlo6hMYRka6FdyH
bCsHDQsG0siLW5KZCAkePhL6IG4/DBKTHRZoFKmiGDW/DPYUD9aXtCdszIbsJAlede84tS4fCAYx
IuezQEfS9JVK088bdW8WB7KOFCfo2Ex4QTKI3BiFtf9YMI8xqcHemskUmVK0/EE3Y3uUFtVteGfz
5z0sJBwSE0+ZFd4NF3Hp3gWk8J6C6k+B5FtQ21giMr7HFwj6ICnnHXuY22WRzQumsjsaQFdnY2xn
GSKtkZMuZyyNg+dlixewPuxKdw+0bsEytv8+Lbr2b1mtpiixdk+e6TNV/gPCNAXjId6fxrgHeVVZ
3j4SNb3glMQE9jwgz+2M/SdgqugvS8Zzcszo6Vy+cgFH3Z7DFSPtG1weuStm4c7CY7YwZTxjnsSa
+Wtwu4bcrypewnKrXxcXOSrQGAsbWmNyWwz4wy6kIjLPyJjNXHVBZFP8Gmso6h1E8BQi8nHRr5BD
SqxAhxsWh5pfMjic+jWtfjrR5T6lT/RjxdMm25He2MLbFJ9aSJM1GBkyff8FvzDY5efUks2RxUpH
uO9PVmNsMcSzEwMUv2BlZTyFVVnEPVzylag48sds80yi/OnHU9vH8MFROqoLTPkm2j/Dlo9jOIUP
EDeJzVZH6gL7bBEacV8ThAoL9AJkNjmvWPRGDpIVr5vcZkWCKDnKuSlDoXex1Ks7jjSmlPb4bdrJ
9vahX4k+OLOGSRIXuCqQ0TJMkjjwoILWODYt3sYdTdKvrTi0DjJqeosMkWJXP+Zwm9Rn9FT8O5Rf
utZidU0nLQShkP1S/QKlhv/JFsMQkh0A606ypVYd+9G/sMeOB44oZBr2oIyg+EkNxn297l8JC0ls
OI8ERubmIEDLwe4IFOlQnBOkh18ORZ9dQiz/pK/yth2scRVjyelsLXwuibunqSYMhIiSpPebwlL5
Ir8kAhFiR4a19U+oSxnl8WuWRzNZ03cCTM6VzCEkOo4goMjCMsul9Av9mVwwAqplWYeRAhPYEhao
MP8s+U5m3ALTwRkQtT1ZwOLMaDT4TFaElOCWJU6w3TyXkD1rlo+ZeIVRZQPMOCi1U1yKr/Xb+EWw
IrFaFnjDeBbYop5iKF91LtRX691WJIJ03xyLU/+Tz/UVIlgANXTPiezxItOvR7MDdp9Fj0DA7myE
4tNrXuvUMl5nefhArkEOPihZXx/H2jpfv4mzMLo1cWVn775IhgkPi8E13vIvdhHwqjmirCwgA5m/
NLYWKH7qAIwwNLicOWZyRrHnZCaim/DoSCYtoSXSY0S49negPD4rL9y33iP8hvmab/7mtFPfUQ2s
0tWnZIzxXJDucKO9QcLBd28YqPqc+7l/U9/akEG92jG688KArAmuFalXAZLxdD9jFP+RVA/WLuKS
vpELgMJul7xc3faon9qj8KolrsAswqDS+0nErYqG9Don0t4IpVNPjOLMvc75qli0Xoe9GbJpob28
gPtoYgQJTFxFm6x4f08Ty5o7SjYIZvpGPnPjt3gDyGniYPmA4XOm30k02fmj5HIu2OeiIIckDdgS
drnp8MjUdz9/5T/qT++eJ1Baoc+1Spe0dp6CYREj16kc0g6mzIRyOtSPLuIrAKpJ1ySdoqYPQTdO
5GUi8REccdeQV3/UvN7mH39yM3mGaM0QpkfZg/gna/AeGy1fo6aTUffuric0we/oIwxik+6+6Ey7
ZV6VN14ajGnnmBEvakqvnVlnEljBzGdebTWLMRLKVfoKmXnZZJ/Es6IHy6Pxu0GP9aspR08DvNj7
t4vTf+CawEPIkqGp/+pRpOCO2zy9wp9N9xn/NJWDoTj7LD/R69qws2h8d0KonPiTgN9OzY6gMw+7
DLVdOfUnuhUybEhXr4nb/CGGpSGqYo4PWLoG+StgP+97KgCW5APDYx5k3S+FHE9GaPrnyZVqMUag
NGo/m5hIYVsA7/nkkxbrAPvfbM5UPLKm4L3Z5MG03mJSC6N2nbJ0pE9WTor4wwqPkAyAf+R+kHnW
+MGra59IzHx0N3za4ys/rSVSN/Gl11gNcn7UyJ+whn3Z8Ym66jd5p2iPYpctNHc6IDVM+bQFZIXW
ZUAmYwsfvHIxrGFWSbvDXxFyVs75Cj5DPKs/9232glaYWPMRX0GH68JCED1oS3z2DNY1ysA5uV4S
MD7TNh/YM6hrB4qC3OFfW/FKaNY96kxxfE+c7gYt78XdWiPL39YQtFgvGK8JOmJY4yM69JnLgvAT
8kEmMlNZUQDsOvOhJ8xwbFkr4qIiVVjHBQwAyI+0igiikfGVZFrc4QuyTIo+msEA/22Jqmz805es
Y043dHbQ6or5/5uYf+MtOjHNsvhpMkzFrqS9AEiNZx5cIrWAWLtPfPqYayhRYHbURBHLVxzyJE+e
xxNlxBDcqZLThD1ZwdCgP+pfNCkY3M7FytzhBPsZ8epcbGJmkaBQsy3hjd1l0PGdI7rJik2fa1T8
/Z5jTHgPde5CNKrMBRmDIztocUyr9vLWmuxO0/KphCg4Npi5xJ6hxKCDET8Tbq9pb8Qqgx4YHfJY
PGJXkOX7V9QZrM8mBWG2hCGJ4dP9inzeHaYHrE00KRgOiSyHm0MoyPpckLQ7csyIi6BByJ+EIjDa
BwjS1a1ZK8HVpgLdW/2pBOwgfBKhr4n9fU7ujkAc0BY3y17llABMExBid4YbpxGfJdTkDHaEomZO
zxUsRfapr64RdfUDKTP8cuqDHlVEm1nllnOmnOC5eFYvXAnQPdiKu0AJ1BeyWmVM/HaHmmpw8u3t
rPo3wEsEwdM3RUdT88ABwChWGzDB0QkNaQATlK/rE/9eoAaYW3KPLwI5STW6SrqEk3q4AK0oH2Sy
GUpsYmx5yF0GrOUMgWWM494jKo4eKFvzH5qomxBgsGWO1FQIH88gFc/qgzFCdfHAYmgzFzq3j+5j
ykgvrPu6Ng+zQ7JBk/pS9Jg5rMKSJ+rzOu/RYZBFi4jcGUgoOiGzWUnL9lvYxK0X767727l/mX4c
fYdgn27fWRHc0Mzejwr9ByFX39mRtFrv8TWQS5ag7Jd3cNts2qDfp5/J4ESe30/ZYTs2YdEQFCJs
9otpAOAQvrxkJOSZBj95kjzFoFcQdvraHKQltVNwLmfwGgmJKl+hBW5TrCiCFIRd/1ptuHGI6dGu
aPzp4zTsb+6dEWUCjpLrjoRhOCdgmIHci5mNpucFqweLU5lQXfVdeHjApTglrO4ksE4ryOA0Fe4l
JndaOR0U1K3VPXq2m9fN0UJqKsRgdKHsYuTBiZB8lMtE9/mNejyIz2iSWCtztNnm6DepdTeO/Uu3
JtmiAubIb69m/oXFRPqLBGT2L2EBVBAoT0WTTE2R/5RSzZLUGNReHPf9mtibmwMIkoY8oOOiIXAM
6ROqKlYaIR+1SHZnXZGVhwbK+jf9PPNz1dV8MXcoOeT6UlUGEDlgQ81Pep6fy4eKLYV1CpAVp2EF
ePDTvJYyf4f3xMpT8ryGFa7b/vYCvaJc/Zi7E4UDjVhYm07HtR8KH/DYWO9yS9jSr9NEsgnX0xG/
w/+E8YZygQNqXXDhbXhA6Wq4/nEOH7X368cleLjVaTjqPJaevh+QhxRkUVnZod2AFDHpkKNq+DLx
g7DRM1td9yjq7OexX/OE0ZymaARQNcxeoYImG926ZJrYyacCVJWEHATubGLp4FlJ0kMr9UOuAm0p
6Ex/KsAfVFCae6BTXT6Ze7sz/gb45FfMDrzIjD7otf6ZeWcs/SObtrnief+7a3QJ5Dkyguf5ciDU
rYzaF1TS+Fp576S7SoKrv/L7JLu2W1RPAJXIcGZvE6Brx56AzIuy5YCpPNZJOwcNJQD2tib6LnM7
2raKbfc4Ac8z7vPcRpiOGpmPlKLGR0rxI1lg4KGBBHq4ZMH3vCUs+R17BAh4IpiZrUhed3rOqW08
d7nGImq71Wwc9nQJKIzlzQvp7uJJfW97K90iTR0ekyT0v4dmmPl/kXb8fnL/iKapU6Hqh1bDfcrS
SZmseZtsf84BA8McpemeulgfmEQULCSfz1dc9czGYFYEiHwaHL4fI7rOUYGASYGToTYjL54ZChdK
4pYI/o0dAcbq5TNjr8KFgVM+UTNpPZNMp41icywTq7TrT4I9zlHv4BTEFu4P74n5mlxXxRy3yT2Q
Gk/rbGvK7lzVMVTK/oFmOxpXUyEWUG/7M2E6tEQOKJhxbHoaAtBpzaBZnXtQHskjLyKK53WJ+/OQ
z40v6B6eIVY7U78zA2MomZ/TpGUejc5mOOYMyvSOE/fBjdyfmNyS7QyaYrojfa5Go1j8uikt5dC8
Yc4tiaaynix/Yo4CRMxXfUmnHeY/QwdK72Tr85Xop/dkab5wdaHF01/ZLQBZQF0l8D8W3jUSewAR
1rkJVQG3d3Xu7IMLawLC5qm6x39hvk+Vkv8dp/+/rZFDILLpbarekiBTw9Od4Sigj6Ojn8LwpcsX
DYxEMBYOG8OtFMTDZovxiepPAW7w20CSKGspDQivzdyKnA5+Dp8wwfmUaKuJnakkv4hs9D0xSDz4
ucULvho8Mr9kXzNi43Y8DP99LNV/7chmpqyyNVY3lV/19reOTGiEMa8GPNH4W8+kEaA67ddcGrMV
C/DuG2R9NMOhDDgLqlyFROe9EQd6oZu1MtQVMvlqDrth6s6/bWlRhs3udlDY4Y2Q9R2wFlVkZtUu
axy0dFp+oV9DhOGDGWJUmO6egSzJSbzNVu/jf78z+V/emSyqpjkjmUWeJFX/q5GpMi0Ty/Ex7pE7
8oKFxBE/GfcZ8zs0dxjLf2XLMMOT80EVRqL6Vu61AwJSifaei3mSGQH2YqPgVsZNqWoW8maAaXys
//1aZ/8mckAbLCL6MjVN16Q/EDV1SMqZbvBiETnE7G5KdsaFPX80E854lkq3ftNBGjirJMwoyG3q
zXCz0pcLKw4DhQGLTugtGdc9JhrdeXyC2leEEpJvnqDKbYmx4vGmUwpVJOY4BscXmld6ONRAlyHI
NZfUgbIO7+YH12E/JyVWMiwuwzFoWTOE8ncMzHJh9virwhQy5k4GnntTHIX4X4S9Jz1otkBgFByi
TXnOMY0zPpPxenye0aBgLv0cVxCi5ie3SNOE98/JSvg5LPofHDuJnWLEmIoXhKTVBdoxnjNRydtH
aNBaoFRDoQZ/ArOAhc41d2LIPbXijAFg4Y27jxZfTQRxRjjgtnlrFgNm9DlBs7jBvqtTmVnJ+rHn
OD5ofh78GFq387QdO2J2/mUbwaFVMsij4813JCEWP1oTJPjYnOSFaBagGo40yIkDiYAO38CxilnI
Br2zn3xgJxg4FlXP+x2TLq/gIKPRoOUNyM1SnHzVeNzM5RHcc8/7Mpc4qFg95D7YSoO+CicRBw7q
hjB5RmHcy9c3hkFeqVPRhNnsY8H1ilMLrRvitS5Cof7IyAjwTeOb9l+m3UBftwMl521bwh17m3Mr
9qRKi2Ah1Q+xrPnb8y8osKpPwps/hDmcWRJj2fOmKP8/7P1WOp6dNhNbRRj2VIqeFF7Rq9/iLao6
taN8JGxLjKE2pmZL/HzD5l26cKUMQWoAdNd/cZWVD0vL9+Aym0afGA8iKi4r5adcDD/0bNIb99vz
9bFCDkJbXaLlIgIHMiZCYHAmxw2k+IkNbUVHhWLNGvg+EFWg+SXwCm2MdyVYFonXEllG80rlDvu3
GF1QQxVX31D8AzbSLj5thvAVXRYUGyjVaKBptGfEdfQy/5cd2KhLJ2hUqNY+SFSTybK90fQ9VkKx
bLs9o2e1M/WXBu5C98VIYK/UscuRi9llsqvVUzOEgjeIpKTZahuOCBW+sdbVO2irBqKM6YY4TfQD
SA+RzwfP18HFNbm6L54qdz3gXfbeomz8RLjdnllZ+jymYXEg5FUEIl9PStaLjYWW5dpGlHnCkcea
ktakh0v1ctdC9RmxE0yzRYLcv5kg27l87I+smWQb03uz1DPIQBt2h2EEGFuyrltmHIftEQLHj+DU
zibblJbiNPsiautDf7j5T/5qcDkE7REwr56faQ6T73zesjTKQcrTEgsZsNHhiEJ0DKDzprJAQQgu
Lxk508/wYbIu+LnQ7cxgipwegHwurOTTiNZir4Q8x+aSsIhiTq9RzHUYGm3ajZ18axt5VR+1LzOz
ZxsGxepFxSQMJnqUj+U75X3Nc1nxmuFQtff8VJ+yI++umB5oXEwsZBotvFoDRjG2wy/pWdWd+VL/
XBW73bLDBrNcGd0/kr15mdbk0Ig792++l35y55tTUoYwf2L2Yb0O2dmZXfsdQbPOuIIx2yb7PPPp
hdx8TnCg8KpvRdwGFqqJy2UOvuKyJnOVfPc7IPccf8SB/cerkT0vLrPdXNzBEBOd4phTGCuYOE2N
li1KroOnY6zrV9YmAC2pM/aTwWhC2Hb6y+W5ZIbgX2NfUFsu0hMf9lXw+Sfht0oeniq6aoG60hg8
xhW1JvZmX3XAh1TP8/nlwDdw5AtDKFJhbq9c0wc6hKVj1Hwe6LPMqHhF3AVve5oRwN14V/MLwDE+
ly7fG7fjge6bLR4ACaB5OwoYlUxnKdErBMCyJEnSoX51Uy74Sz254iFxm4Wxx3lgdkAHFjLSwyPk
MITGvEYQEzuzlUbAxraaC3PN5zr0KnYjeJWOM76MELTtpnxXAhbTZbKXNvzgzp6ZHo529E8Ig0Ep
+aouEos4tBVEFMaONegkvyIqtJtjYabBYnvcRIM4UBMIGKdcWPzZDmgBxxEN0icKIyzBCD2Vc+xp
78iRiPPPd0woxSvKzDlN30AXgazqbkOL5Jt8wbSMIQm/sAMLfTmT4c3VVH8PjG/LyRaMDYtUNOBR
hIPCQdzRBLPl0wgYwXH6zsFX+HQEgpGFaNwKWYCDrQnFuU6suS1Tvsgv1YL7OYavzhwA4pYQRuhp
Qn+c2SnZy2E30LfdI+3t7hp/UaX/Q23MMlxVlmSF3RAzU/+HfekxPITKUIZy/2sm0fe3+fX4mF8+
Zz/1Rp0nwdWl+56bu3R985GYv8QTPhFdzMlsZeKy31Eg4jUJHqgVgT85rt/sniYGiM1WgQhW9beN
Ev+4mnjFhoHvRTNUEYG0MdkBfrua5KZqm1pub/s0zMNsA7zmy6c0nVZrJdFasZWo+cHBxPXzwyhc
H9o1GfzyvA+uPqsVQvKQClvyX0D8kW+/ly+XvavDJ1PFhNRDQmB44eW7OFoYGJ14HVsR8nGfw4C9
mTDiqP0e9u0OhHl92TdEVZIbbA9H8K535brUv8a/oCLSP+wN//9+AUREReVK/rVc87f3K95v42Dc
a6Q7bNR7mW2Tz+GnRarAA7PRvcbnCfG5ND3g7T3DmRpgLFOA19Sn/2THB9JpBrL1I8LFu38um2W1
fW65JjirR4y5Pj7G5WOZ7Z8vxfoJfYIwhLxTK/05QgTgvLVVVxGseAMSonK1zwsOQ1kjJZrI/v7U
zk278YQlVa98naGhBlPzMRfcfNwejgYU7mFbcHsrh/goVpimNZYm0LV+0hLg96w20A4X9gGghVx3
uP1htrI5I1J3JCyFHhjNKO8CMBs5sm61gsVzrqJYNiaxIHP/NFzxiGeuhlJhml+d6qRvCKW4/62R
/9O/8euL0E1TMYigJbj5j4NX688xewqP2z5bJHMVG/vL5YNkJHwVz+/+/0g7r+XEubXrXpGqlMOp
AJHB2ODAiaqdlHPW1X9Dfvdf1U132Qf/u73tNmAkFNd6njnHfOLO+hq/Dg/Duj1Resg/gldzT9j0
Qlmkp2IbvSKV+n5m8a9z1zR/W6FplvTbkcHEL4t9v5zOBGHBdPqOvfOQXPFq6Hco6dfJxp17S2NB
7uVdthcOLTfNcpU+pZv84lENfuVySglQPWQrpj2TA+muw5bEhkaV/MNxbP1jRKmRzSRrQFdFRpQ3
s6C6abIxTfLhQVW35XAgXyLCSJEz9fTji1Tt6Vua1k7qP0cVtkG3d7WHKn7zuiOw4mEE8/SkthR/
J0XjQx3ep+9A3cSE1s7afUywDnv5UpoSGbam3k8lbFk/ALoPfWcwJ+KBIDz05aMgT1rg+yZ/0YNf
oDlKk+ZpalHkwIGjzgxxb6aknS5F8Hr9HaofiWCkYcPsgkPWSpaJP5nlx+JgdCBbIMw/kmaoXaiG
xs8VNccapD3Om+YO7j5VXz84hfHXDaJFiz/HF++qjwj0Gdir4qKUtlHMcGmkJBy/uh23q7D44RiR
tEnd8+dI3lIVSTXZ7oYpmbcxRFKZ+7nh5j093QchecmVdyG8ppDgTZ9RyHgVy7dEpBV5n2LmtIRf
JVpnVd5b2kfLEN3PSdzDvykiq6/Mg9wfw2AXi1u53AX6M4VJUTgYymUgncErfiXAAMadjsmCAEUD
O/xD3b/35jnlilxuhQ7c4bEJHkflmGJDoC7Qb9L6zhTWngdmo7Br6eKl9x2YTIaVkY9bMzl1/T6L
79Av40/xmHHITvua6lcGonW/k917JV+AApdoBg8bqyLJ9SFU96q5h0cv0p4dYBxQ3nqLkwcgLOzg
aZopvTA9I5TGy3GUQ049abgGZYCYjPiY4my64Sn3noMaXMim9E6K8JAkKFUYlzXbrtyY1qrA3Z2i
bZgpRI6q26og6mCSmjYtEgmgImuLrLh+JemHCPU/pnEMFjir2z2BAvkezjwnXJq8dmgmMjo6foAd
jOn4dGAEx9a9ZzAgCfSH9lJCD2I1kNdQPOXhXJK2gvIUBocIAIy0c5WllF1y+UnVX76/uEBj/9eB
Y4oA2jlu8DbLf15dOiGRPLlI+wdIj6TnnVP6xEvtGU2BuokOGHlQ6tnVbFxdY0pHoMbmqSND85pl
J7JQYIDY4WOwaE7whJbFHs2/dPZnk1YH+eQinhf7SaPADl1Krzj1P5KLhgIHXDRXsmBRbCbF+r7Y
pEf9Lp7XdxiclJW7Br604+5CHjHAARtGFpiXDYUC25r584QoWTu5pA8GqcncrKhlRt0eup00o2VW
Eo4jTa02bZtQRCYkfguYhtN62epbchc6aS4tuxf076bkmOTlPJkP6NzW0qeFOe0CcSlxxJ2YHZlt
hI+UNPoFNeuOkZDmYLIJ7PYRBSF5p/JbtdZo3dgaKcsEO63QtYroz8K5ft+qaAOw7zMDYRpNJ0ew
Y0aZe3ELWcU7NvnCXxI3sWgQwEhT9g4gHic5GnPAIMakiSxP+aXZcj8JHPAW1Btx71AHwSCIsgNV
6Z0ZzsJrvy+XgH+XKm2QLaNKTcHYhAjB37gL7f2HI+XvYpxF6oylm6qiGhYVuT8PFEuWfbfXteaB
6baJNEcl1GJmGLP6V31irUJsYeIPpU3r9qp2ey++WaYSd7Ke50XykN03B/WxXXeMTr2rRbUm+cCb
A8eBXkE6HQU55RyTmjFdVQ6ZgZLWVX7gkoZIZROs9R2c91N6rz0CpH1jhTfphvr0zqc9Z63zS7kv
9/GpvHxac4ORDMyOfcUZLK5M7vXtPvyotuZheI33EqNR8SKz/+K9sa4W6Rn5zDI9oz/TbM+JjsId
DpJNTb7xUtiBP1sER9CbD+FGcLon7Yfbrf7PDWQqyrRTdBoWN4MVNa2LVDCC5MG8CG/JwV9bDwPE
7V1/Tu8GZG4kll3cU3tGrmkRd2F31xxlkfklHGrmAbevV7ANCK+9GRFTl/ZJ2SacKMTlkVd6J+2h
ZCzKRXEu1vF98U4s7SE4WMyzSNM4DOfkJV5Naa+vMRf1U/dgvqa0hQhGfRJ+uk5Ne/r3+9vXkfDb
B70ZBMVNYmSdxQfF4eVEm2SJRVkDPZdumB1ulR/UtF+S8NvF0aEURSSSEPm/0pZ+G3OVkZdqfSgm
D7SmHHN5Rbd1HPQZdr8NdaU9PhWKFOOKWB2nexMucHMWEu0TVDMzzLcGtZN6i3+CPhAUKqaBNqyS
u2J74fq/ZiuuSPolXZhCDOd9+1Jsqydt/v35+qXg/OYj3I5jQ13VK8rRyQNYho3wxsgHtRVTpXwN
yGVhPKBnaV/kA2J1u9yadwz6Z8ESg/0zTFdqmPXK2yPrsAEsPEl7+AfK49Td+GElp+Pzu5W82a2R
WoltLbKSOakn/RzNLu1nXKcQvkEDsfWiO2GjLA7r4tQdmntqGv1B3TVr713GsZg9tT8cZ/Ktino6
zn7b8cbNFacqh6qtu2mFdtWjuOiWwC6Y5SDOXAYbf04dfcYl+bKQ7tPVL67E5RKh9yz8Ybvo/94u
tDx0HO+iYVh/XmxzQ60TNeP4k/faQ/BrYj2Y1DpxUj8j5KsBKgKhcBcpJXVKqfQOEezO3XPN3Yh7
8zvySDmHfDXXmVoRopzaC2p1VJSUJTTLyIG+J1zLx/pXB4FkBcrKmvVLRtc+vd1wlj0pLwTivVEh
IQCp2A5LmhYzbZ4tvt/78r9OapL5/t+nvJ3jm6IYqYHVJw+PpAJu0jlT0w+GhARm08XWj92c2WNC
dQSH2yFDjRnuv18B41+XT0udUkZMCiOkAPy5mbPa0lLVmibdM2rGpE8x2cb+ibLPn2EHgTKComtB
TvCmWdBnQXViEJlnF/fJIpwTEngC6qNDrraJZr7Wj9kaBeMKczRzLEa2y3yLy9hBNvSYOfWFyYIw
cUKeKfWsogdKYZjQn1QSNMIDIZdzf76T5+0yXZSb8F7YhNtHhrqrYuvef/+pZeO2j81BjuNckhTc
55IsijcHeScGeR+HYfJQPNIENE8KczDICIykbeWNz9eh8reAD04xDpgxYfJw3UCCFb6nd7Sh5vpJ
oyCe7oAXL91FuANic03PTBNQoDKbaHfpXbenTX2fnfp5sRUceZltkj0oUoIK0FHZVPeX45up2QVj
iRIoDLBBLOpgmiZOTvyG6pJxHG1spgIlsko8rgOIdfSgdo330ZyZjIvP8Dcu7QMg9HWwKQ4EQk3r
157bh+Yandr38EWicYwu9dPHnAoqGSwP7Z6vpiECs+6TT6x/yqCqgeKMs+qz+ySwQqXCQb4MvjQU
R8FChja9ZpT4Xh3CO+6nT3hnqc2rH1hj44Yi3gxdaoCp7ysCy0TvvdC2wFuX1Ro+ImPX97vquT8J
1+GZgmB+qD+H5/oXlDrvWV5VR+MRS1xzJsWAJpbxCyeK3k7sGQlREPkZhLuoMyQc3ovKCJYxJ3M3
VpqWh2szxx0/219AYUmaB9Nzjt6kS/TGAJZ3i14KYxmv6k+N61TONr8L3r1iHT1rl+4dbKa4aj+a
aBY8Ux2+c3fUV9t9fAWiJ8zjZb7XV5h0tsVqvDMX6iuFBK7KNAMPsHFqgvjwgfxK3nFdWgNFWQ4R
ZOQbcUo/Ep9HikvkfZ3KzYX19LjhEbHJNOHql7iG7PAUvQFthVpa23hAFQGgt005QqJPcfCXyau/
z1bTUZ/90OyS/nFJ/eOgnyoXv93SB73Lq0FgBJEtMvIP7+WFCFjv3XyqTzSDvj/FpJsLiykRTW1Q
xJN1XZNFzZye/21hjRsOZacB8xrNfp637tYgwqesQJ3NopxuHrkatH1SKjBogvJqHoC1l7BW6Jl/
LITz92uj3czxprVRZcmgkCpTW0Ry9efaCJFrqI3iGrvAc3eFaS1EF3EdhYx8PEhtT84tja/XTBDX
DSLUUchPFjabsEw3gejjFc+AeCo0lIMjyZcKJV9IBcrAtASesbjNw3QX4VOgspFETJTUDP3jVMGn
WptxAHQ+5nMc8JGJrKwGiw05FAif654Gmp5jzMfPJOmjkyq8hZb5qbYfXXPXBfTU1Cd3zCE12xLs
F3LtZo248XwcR3S2AkRQQVP8ED9lTdvitxEJ20rDEoNJkJaoPm25P7dVT8pXgsxC2ckSemCISrJM
NEZ+sKakjiJ866hj4nMqtAdsU0l/yvLHhni17KV3wQCgWNII/eihEfbILYcAZwDXLbcnvLAEMo9R
Kl0kQXYq4vEhAnbtDtQEFEC9bpzPxYw+YItNKa2wZq2iQF9GlbI2M6ggHrF30M1rXDUlYgYXTY4l
PFkdROzYJ+qVRF00uLr44PkvDf0xNeoIuT/o/c4HnxHl1oYa+0LLjJnRo0mTl5buyMjK45hSv6Xv
pQl1B2kVL65hRRe/2QGmDtL7HhpLnIu7vMqdxtzLxlLp37wMjUvOqN+Lw4WYT4bFApTZvcH3kZXZ
+s0GiNBmIAHD9+By9Ub5wxDpdvDwtaPMr/uYTMlLvBWHuImpWInOjiq5ZDc9BYUGKTxzFxfFikHu
nTJXuHe4lEAlrltm/9QDek67XVwcMsdHLy9HeJwm73Zi2JEGDU9dfn/iSTejyf/WUaHFroiqquvS
zcHUul01Jr6qkMDw3Lt7vxIoZkKioRBaTZxh2uy1clQMpv+6vFIlsEAi3Fx6Sfn4w8j2n6uiKool
Ik+RDGm6Rvx2RZJTPQv7alR2FnyRiSLvPaYA2L7/wLcKuekDG1xsDEVjMsp07ea6FwcoY9Ixl3ec
LeQhQlQUZ4MM9xbDiSCABJq3Gb65UblXYmEnDPWhkFunDyUyx1DdV+k2oDOol/nKkOJlSdG7NrLz
aNLbK7q5n4k/zJL+cRTBzTJNTnii1zT1q57922aRxCGp8qSSd0RYzTJEJ3pH0pCibJKEYEVLfZGZ
H6cWsdbasJ5AGLDHVfSRKrUlGWFISu+RGLI5LnQ31ZBa0c3T5U0lZD8dS9OQ/88LE3MBdVpX9qEo
/TWfU+U67gVP2anyKQqerUg9ClmMnDzZCglJOJN+SxMpsH64JWYXqlEFfXU5Lu994N1i0lN4hmAa
qXPsBd/v9q/az1/rNvXpTEVX4F7djKONsO95ysRlMlyb7NPQP9Ji41ewCiEMhBTaaVFrFPHG+mrk
l+8X/vfNjcNZpK2pTCN5VZ0Gu7/tQTGzPFHqank3aUWo5Qhz5jkCgu3u9P2CbkcQHNx/Lmk6xX5b
kjvoRh72LEkXl4pKQBkwfBhWmOapZGK4968R5Pn/z4XenFFV3EqFLHXyrhPB1Kggfjdiu++VfYG4
hBQ+V1u3jGZ/WOo/Nypb1TBgrRGKdrNDFSXIjcwt5Z2778a14v+SEGSa+WewMdBy5cs+wpdkt5Vj
Tl5MtF3RBXRol2++X4+/h1Ho6ETOSgOnqiaJN/vWzdJeCupU3gGw5Piuk70YXwTvh6V83dNvD19T
YkkWLXKJAdKfO1arM1cNiVTbSRj8sEfnIi0cMg0rBaPhZWqQdMlwIc1HRQ+lhSHRtgDn89rhCoC2
xXQrAp+Yw/gDbkuYkFsrTABaUxtVX+hLWdoEpo/BcTPA0j4aipjySy6E85yY5u832D8GnpQBIZRO
V2BF178u0L8do5Gn+r0paOKuyAE7luB1IeOENpg3Fuvjk0xnFmtiHXKQmzA1flj8tENutiSLt1So
lRb2oK/R1W+LV2PX7MxWF3d1tXED/5p4BEWVZDCwNjSMxBrsyquk4UBHVl4EhDoRbz+SYPLDekzH
51/rYckmebsGY7iv+spv66EFLvenhs3Q6wMRCurKJyO8MzCsA7vU3sIJdAIZTS0hq6zlIAPc4i5i
7YWrk8+Gmq5VnSH9sHW06Ti6XSs0GGwbSdRE7fYerFrJ4AajIe5iF42Ur60tE7KOCBqXUIvqM5fl
lUA+iTRGRwMNtV/4jjsQ+dkkgR2UHwZEmWxY5fRJUymaK3lpR9JHYkEhHoc7PSwe5Igoi+Yy4pcJ
rcq0hZE2Uydf/B6pYnhRS3x0uX51PfIe6rQ5q5VwrEkTEQdpnggtiJ9+0fUFEAi8LCPWT5JALSzW
uTjcpS7dN3kwIE7DjSO+mmHGShWSH+4l6nQV/Wsj6XQ4VVrwIt50nv9t11UNo7qhxQDNgOpSR9Uv
L1ZXub73O0zENc5XV90mHoluki34/rFNhLncSKRTuCu1J0Y7azdUnC5cN15Ur3sL+nInKfmuwZMm
B967UmrPEh+dne5w/oGnWoUV/mVLvWPfPIvxgJACBLImrAsC9MIsfaV0tKhrZPHo9TNvvAQJHjwp
WFciPHbk+ob09P3h+99N63YjEEXJFU/ToL/etnMDafzfaZxLuxLRjQf6qdqQHN02NkbhwnjoacMZ
TlWTD5iuvAT815pgRmCCagj0fOZ180TfNiaB2xMGGIiV9IyUeET5fI3SZZWSQf2G+rJtQH9c8sFJ
IW4gM9Z6fOTrRCAteA6LREWhyzvT16rcs2g5auA0HebW4T63HiV8/zS5GFUXVC2k8RAaq57+rtXs
W2BFtNi/EFagA7A0n/P3ZGWsACtFF/XOD2fFs3XBOOw/ye+ZOq9fxye/mQADdTKzhA38YzSco7uB
2OMOyLfvcfsJ1K3N5RR9Sa8l23by2bCOaKZNcjrEaAMQbJBOBOSCbsGlpsOnQEOXnoNg1eerpvjl
49zNQPf9ItCqLZdd+or/39KWUUSG4sR2K1DUmDgCrjkYQ1Bc5VJF7T8uJbj1qyo2qIdynt1xDfO1
ZZytXGnbSnBI4Z78yoZlNCwL4aNVVlaKCXUPigtje9eeZZJkONqk14zIB22pFaUt0+F1t4H3IaSr
AY88+xGeJiRfSEycZ+gapRogYrFXyge5XbgG+nxU+/omTNcBPRicI8q8wc7ROPQZ8FiX1Y5oRAhS
HtC8X/6nWHGL8hZjuikAa4izcVHal3TvLsAp4a2nxOt7G+SQARpofYNIyuioWx5lOpYU+KwzcbEm
nHZpW0gzT2Bo/sS+l0AjkB2/C3D7897ykyUsG3UZ1QepnmPVUWiVafOkWKjqGtVU/6JDPWPudZHD
6f095SIHjo4iMH2W6Wlqc1nbxQBV9AXId/EsXWKUjvkCGRY9cFI0UGT3U5II+FlKX+1ju0BuiMJz
axGotYYqgNFSz3aT7BVyQudAuHXwozTBCjLJdA3jxEVQXdgN4fH6RPUCfItnid6yb26mCXs9M8iY
6SeXzRTyOdXKZ2YALswxfMcIzl6L+X/RuCtoM1BFZECYaXSux/vco8AORVffmEg9Gsp7w3OlF/Oo
uLr9s1/fsX/4aqsdYGu+Kre2lWoXe3sP+zun6dRUbhdCyqSduhi7j5RThOPy+IR922ICMmwJCwAf
oXXzTkb5ou68eJeSXkpcpLCwEDESTEtpNnxwy8WgLmT3iM6gf8xRLnZ04EXKdceccwQeTOw01Pzj
GEgWZC4KNeWaIVwOy9uyLc0OyQuI5bOJFlp5H0AIh2t/PLrSHIBu59/TNucr1reyMkNhmfbz4KU7
k8/D7QFmV4je37D5kiNuHcE2oFnqvQCwJ+dCMh/dxlFNLNwH6B1TMjti1EbbY6QuleED++AyCpql
W2498O3djGQZYPJtuyKTpjIgo2kwJHaZdCmNxTzM4FMYtlUdg/pQRkgTxp9glf8Y+cpMkw1ZVCxT
Z/T75+1HTsaMjmAt7iroI8icyB5EvlbGCGNl2n3cHrkhk/A+CtfQukz/YvSgt9dCOlVctNo8WakG
0uQRiEB3SRA/MXrOKVFkkGk6lyxIbxNJMPwtoEIQ3sol1RaXC1gZDzt1o6DUqmGNUojjvrQU8fwZ
3tVsTlkZId+RCM5UCLPCn577s4LNHOrmPKyLp6zxFFtlUBMCXK8AO5pJsXfrpQIgVAq4PzCuFQGs
9x0VkGijwA2oDfNJxYXvs75pC80o1F5SbqFN+9GHClnT/s6XkJm5BCvlFOc0REEitA5h+LG9+/dA
35D0qfXG0JXSgTHtld9u+obb9NTbemkn04mIKRSy0VB+4ZXOm08gQUZ9aE0m4dadkS6x6qbJthr7
Re1+fH/n/RqC/XnjnVaEA4CCgCWixrxZEantiiwepV3kV2vPSGYiuZMa6Quuq0HWQ6uE4SnITxUG
Uk3FTbRXw2EhYsCuww+PDI5Q+GGV/lGiMGSLAZGqyjT5aUn/uUpVlSuy1MfiLqM3J/QdsPSMYY6K
EzOljqXPRsOOIVfoDQYAU1633bX194jZTGqNVvnRStWjCUEhVrDICPcqEY1Z7y6+33C3rTQmx4Yh
fXXLDREX2u2IpRnE3PIT0hmj4rGgHOFCo3AvdUGbviIo3us5c/1FLnGFg9riklUTkWRvqgBrMkqI
M1hrFVf8VnQyBdiHdQq7O4VUOebWgUnTv+LKkdL1qLhuJiE0IZ90eggH2oDNIT2O6MenMTw7RNAv
sYL/AZfIokIfEqOAy7PwISTn2Us/q2Svl+YeGBeGe8SAUTuPG2ojZBiJ4r4xKCI25D2eSmLW6kSf
e/DJokK57yNuemzeGPKaBsohIaEirq4MuxkiP0uutpPrBkh1skiIMJdWnv44ho/fb+V/VKeN/+ji
1Ds0RMQ3/fIukrTBTSNpNxQDSUopEVrUo0hrRS9fX+jNYF/lyr7yNxLi9XIF2a6FNZZFBiEgOBvn
9AfgPWcbs6sPYardx6S4xo2/m6a9ZSGdpUF2SjIqswqEfNm+d3VLEC5pe4V5Kkik6iCtEqqZEGnd
P2dGexdZ1kyfJis5LnRLZ5QcBvc5RGhf32fFJa10B+05ikgQmypha0Bsg9o9uGBdg4+REnI2sUpd
H/rQE/QngWJ/LEHkBMVKnHVoMLbq4q2Xk2igoPqO/L3biXaGB4einEt6hAD0XxGMRQm0VivLT61h
dKICOE597RnFHVP0LN9X5rCm9PqeFCBjZe6OXrJuZtWYXTz2WuO98IHlH2ah/w3T/7yaUFaQTA2r
Oz1mXf5rd7lx33uZtEtyFPYXj7tFwaYxuMClkLnJYdbzdq4z29Q5OAMN1wJcFxEhmSouPRCYCqkI
ZXQc8TUrOXlZ5lbyjU2nGDABjW0LeViddJjRm4cWPizFvcofJfiSfFAmntnehXqyrJSYWF0EE67I
OEvbFGTJ6kThVcq7EozHCnoZAQBp1JwaQ7PL+tQiO2xFeGRFeglh+xURlHegcFK+FhTz3KP7HMf0
royVLbqcWUzVyzOYQ4fRWhC2kvTa4N/2In9jANgLG5Kuck1HEg73khB3D/SNSB5tL0MMszuI8oV/
QpWwyPp4naT6vIMEUpvBvIWTZIROUwx22GwklLZ6hD8YgiCdH/GaT/XW4DSVGS0T0QpgKDUivlE7
S1qKX1ckuRgmI9drK1edAg1eC1DFBQFSOO0X/QpS4WBuVawh5cQcLewy7TBu2iPtKe4QcHTGYyeq
+zCM74pyXZXrKZuU5B4JBdLXd/4tgrqX3LsyNT7NWMF6v7bweZnqSeASNQjrxqUkrH6gK4cBbS5E
1H6xe62YA1TxlDUCXamiOsL8ZTpG9YiifKtTNaWAW6b+OYfSrk06QRMSlH5V4mWboTH2oo16jJEQ
1Rh0AH/E1zEc1mOoOCp10DwJXhp2oAgI2idBRurJScIuZ4U75cWjaPlVnPKDlephmPGutKYt7Chs
SR0vtzfel+3Ce5J0hKpdfIqjDzd5boEbjSjDuHX0oE1NN1vIRUcE/TEQybnRtX0kRi9JR2sM42d7
zVrrEIYbrxmhfHJ9aK9W4R4UjvEAO6QlMM9mX8skCCcfQSQu9dR/qOXmOOpARJ5SgP89FyXbNfO1
Bm7TIPhSTH8qr9L/5O751ymq0OsDRkGxUbkpNyhxUFKKayk37L3H7FM6lgiycDYfhC3UebubdTOa
3Fj8uWbMRiddl7t85x3Uk7lvnXLOFMTBhSgvmdfa6EBsc0mGT3Jo5wavB58992eTy5QpCBAK4i5n
iY1keROecXbAt0k51ynWILBp7IZ6eTH9yhd2+dQRL/yAxsk+qdB9euwZG00DpgSF79gwgdJ8ZQ0V
eKDdKXeInq7IdYXmBLrYVwxozN9xsPmPKuItc3ojrjOdOrkZPNi/XHP4/rVY5kmjCAp4MuPl6NWM
6V04IASmLeI0K+b1PDLhyr+I5RaCMVr4HYL66VmfYhP5Q6qNCJNF8IfxW5zbAfNY6OYQ3XBJfS2f
D8lb9q/iA03KisoEeoyr13BxsDOCV9UJ/eCCYeZsIaJZx2qJooEv5kjGB71SGYMpZmDsKy337Ik2
hbwhvXdfo2dGsGCeOX+ED+4LqHR9+DOorpF+vDMw5i1FsJHRtISI1UVRC7gTukLzxZfBDEMcCNsV
ActglzgYkX54UGeYkDCtEWxYAVK74jsaWyY7fCe8j3X+b20xhrFeCDEAwrhPEY2kJ/LMj90rFtPH
8VF9ZZFYWYCcijR60VW+GfMKXwNWVNt4aVA3mQdhpx7ke/He+KGprcp/H+Qkw2DxVXGSaFjUef63
4bXW0CeuSk8k3BN6QpSv3QKooFU7ep0+JFS6g+muxOES1/1StA4ZQ1vuAxpDH0MAhD5N44N+75Ev
qGuHbB+10UEbSjQp6NhzIp7LUX13B3+eHjI/nmdMV5N6XJvJVVNfpLRb1SPIlhF8tw6JIiMozqvX
TFiIAmXSUmfgfy/fj5T0v2utNMpUTeID44ZA3/7nR+5G7kZNEoo7X/xUFNIUmXJXRFRyoxBxOFKO
l5Btx9V6LOW1gP61pWQWEhCdtiK5px9dKm+oznEiEijFTa5PrnrZz8ICLKPFgYdOrQ+Imm9x6+Xd
3GOmPOgrJoGe/C7mXKsKBBNknpdxsg4DbPfZXo5Vp+HIVKlFU6DMwo0K69cz6xXpggK5o6rQoWyK
p0GsJT5/igXawm4zIKp1dWs/AFlNpA1dm9VgojTtPriPUGv7fsP9oxnChkO0oosG8AXjdgKsaz6V
YWjJO3dsH1TQkUkWzHPdJ7gi3wrpdRpwhHH7VqMPc2vxNA0O8JE7EpN1z/po4N2MlCzo3QKipyUX
YN0NQMePl0QRN0Efg925pp6OM4MzZcLyNDXQkM6CqxuvvCjZZ9lPl/lbMSyzkz8/1I2eUqxKvUXA
Lu4kEIbMGxYth6hIsHjYL0JgQW2HaeTJ4xCP7qakmxSa19IHBS2TX3gPIMHl9HVrWAOhd8x1BGl8
1A6Y7TQCzdIBmAIUP4I4hTtsi/NiEHafkawetNo8xn2DDjO9EtGWGtr6+931FSd0c/+S6aSjx6fV
wbz1ZoiZSH6iRYYy7kqNnkVLgjtpcQiconDK42TrCquwu1T+eCVGGgQ7Pbr2x/7vdJP8eyXon+Mf
kWTduunTWW0xyrk8rURN1XGARWGdzD58kbVz6b64RHFoKlwq9zMze6AClfliaC8xNw+Ryd/3G0T9
u4BjqthGvw5g+HS3J77apa1Su0lPAI7tu/vajWFnqvs2dLc1pl7PA4iM2iw3P4xhbg7MdrjhIXwt
BstuDbz63VXXkNzBxQFUMcJ/9Rcl8P3G0i4TAQrsYlGIi4KxkBKdYoVLY/vxZDIK1AHwEY8N1lKU
kgfkMyRL63A0lExZN5nIXBVpvhEdOhC/M0sV5t9/ci5v/7joob2Y8oSgpqhMFf+86IVFLCWJQoXH
T4kS9im8t+gFNVRJfTGpAhPuqbWV3OWB8pwy55slgnht8EAZc2vlidzarOa9YWTffWT93G3dRT7o
CznABSR+FIF5aaVHGRGGGRKvk5UkNzCgQxgowbWh7uU/+uRXcRtpiQeSwcyAqtdE8t09KK4ePEYY
x4p/FuHxJc9iiOB2JOAT22mC8pbjeOECd0v6++nLrY9iQ92RbaaUYwO2RNkVaTyj692NA6Pa9mKE
IkX44LGNOeqiukJkJztJ1sLoNWeaohIU+0Hf1jOf8vQskzRSMk/NunhfALQQEtRThj9BVv17LT31
+TM5KjWB7jUOitB8K41ygfjk6BF54DjO/HU/fWcYYPPDOfJ15REeuPJTceTZ/ro/ZrYzLJw9L9g7
ex7aOzw5/TJ3rpnNYw6v4GvuZIfpQX1T/ULYTQQkzK/9nlf+7z8n4JoY2PzuII3N19fpHXjuGKs7
/503yg48wtvX6+ldC3t/5T9WdH+17D1f06N84zVXh9W78uv0cn6SqmfH7/xUZD7KHhPV1QHvu+JN
UNXO91eVceuVDFp7r87245zFHqkST0vg+WlR8mxaAB+UXo8t8e78vcSCCpsvnh8Wx71gTytTsLle
/dmRTffKwl4dVuR4dPyZ40i2s2bZPOM4x8p+dV7X/OvMt/P08+gQDzs7Xo/OFUNZYR9fK3t6+VGw
j9NCuJ3Ppn/7s+vrlUdYW36TMZ19/bh+/eXr9PLCfj1K7C4e4berPK02fyMvXnmmsq8K+3DPv9XZ
/97fcq7+DGLA+qjP9snqrMydV56MtpLNiga83eQEeWXRr2dW6viqzI9OtKhm/BbYx2M1cwiFsPkI
wGNnfA5e5KyPPDJ9ND7g9G9CTNkAa+d8dr4eX59H+3w+r8fp0fP0P4wZbA2bp6fv6+nxbOasPXvN
n402P87+fM3vHhaF9Xr693l6SW/z2MjTjFCm1/Lk2eFpbs929sHLbR6CR7q597Hh8ZJlNjvzeDiH
xjw9Pf3VPX/49fN/70c+qL0+9/b9tFybZ+/Xre3c87b3vY1TAx46JJ3ePk9/zRJYd37hTe5Z/LQy
0z88nl7yHtnMXtozm/8c/i832S8B5XPafYjhq08vK4SiOsjV/MOgdCgO3nJw8+ecaqZHDW7sP3il
op0EIgdy/5SM2rxrQ5IhqW7kmKDPcfXpKyLluGzdhHdJ5t3rw7CwJojs0NEizciQgmtDQcAbX/oh
3vRUGXzprUtgGfTk9JFMbQUUBZiHCdF+CBdt/BEbHqHlHBUGHLHiKht3VKarzL2kU8O8b81DqP0y
65LulApzyE82XjkB5QmFrOVL0otHGv+zFk5uTW9RFQAfU4rQnkLzxfI9J/aZm8VT764GgEqiQl6h
ckX7TT6d3E6lesfo3joZzPUAl6mVraWFnz5WhecWpWylplRdeaL2VNqWTlGqC3+4L1Uokwgv5qGi
rjyjfgm0BgRGXW9dUz32uTLXyZoywOR4fh3NDNd/MrR9GT90sriCdK6lyJOn6RLFA2Zv/ioDNGsi
RoB57MnhrtZpZBCdUTN7VSXjIkITk3Kw+TqNKOyxaoAQzN10Roh5IOkJCJaR0FX0sHVxFRQAGcM+
oa4kH6PiaJIoX44rCk6LOlQdIckXSvd/hJ3XcqTYgq6fiAi8uU0DSXqjlFS6IVQysPDePf189Nyc
0zOxJ3ZvVZRUmQISlvntlEGjGPewqw+1cCld/GUCZgpgrxWPWNphGRVLHDNmgKqjnaEcCB6djxPx
AwI1bcrMZmQ1dS1Ydcb2HCn1Wie7MIuE69h/O/He0aWXTzgmxfwI0+EW2Op2yCRP6CRwMR0hXC31
j7k5Kkj7Wov094asOacmCcg+G7L+p0maa7loJgLFNQqZLR2E6DQjzQj9mlIEVaHWvfBnrT236rht
8q98evU7PpiCph7NMbe9lb0iF6eILN0mInz2zcWkVMBsVVoBbxE64oGWdCgkHetyUof7ibnUSvVV
FEvXko49s8RxVgxeshD6NOkUeFcJuYyjv0FIi+JYPUJK2eNxuBS29q1KMOxtcSRKNUDMz8a/hEVW
i8lt+FQA344Bu/m04kpyB+YmlbHBa2LkmxCCOZ5+0oIWwfE0D6wIvkPN2RZgEn1ebrOPSX2YfNT4
xGlbas9jROavVp4mlOA1NGQiRzREVOxvyGZDg6tkXhCKVRag3WOd3Q/UMYZbTQ78Rkk3ZgXyEXKr
j6s6OgM6fg1d4uYXycI+YIjsVQJ3mgxlFevLE5WdzeLvVEkrOdX8kMD1zkIB0BTTQXU6mp3uQuc2
Z2Vvinidog/QleFNwhTSDohLLKRZYkFbzuk0uUo1nyrrqXfVRtaDa9wK/sRYQfRwa6/X7BDr+dTv
OwqrKjwfivUohL3B0V6qYANAFRpLF0mjD1zknwWwoxG8aYa8saIAmXTHx4oKQCH1aNJ3pErSzoqu
3lov36q5dfryS7GZ969d9mlGezPptmov/+m76cVIHuOkIjcd1kGn0GdUrzutWiPN5L6OnnNLUh5A
dksx9Zg7O2Fwjcp4sbXLh4DOtgaQQ7GpOoH2sIvuVJnKWjZ49EV5D0lHTSxk3rO1VYpTxr5eTiD0
i1O97aDiYvrf28jyTEhwh0gbe6oeY0L050w0c0MGYh333hwP3DySDEZFrgjbfTNWXTFO77rVrgtA
zFgNNpZaXTTqnbTqbFQ/WTXQOw9604rqXmvmR1a/SDy3mP8tySFIJ77ZMRI60u+1ZYgrrPPcf8kU
i8jmcxrf7NLwJi3xNHXhPkI3JgcDA7AATBJEBo2E5qNvmJrgULGLy5IYpzDpmFF3CaKrqTUuHNJA
7PIAQtRjw8Ab9KGQ1zYuCa2kxYXiVNRoypNfXSlXnTLSuNdQP1MdO3tGuP+hmBTHKKem+AgNjPHA
arNjUZdUkQqisLDTMO5NSfAqCN8Ig5tGwTaPPDaslabULhonfyBZBEbflJy1RjzyRGNSkDWfCl3w
KXNgrnxMA8A6009ZbatQPRpZtifywa2c4WSqaCIZkKFOYyc/CVVa6fp7Or+TSZZq40ro2b5qziEk
s5Q0iGRXSrMvi2fEFFtVr1oH0izDM/St3464yC1Bw07HM3mdkFFYEr6jidrWsvTq8onuZ67ai41z
KyArNFQuNi1hplGvU4IbeEZbdZfahTvFlGSFYh0G2s4QZO8prx1d8RJRYRGPFWTgpUM5BFa+GRLr
qHVo3SLaYibuQ0lfKZQARQW1HZYXSNwwdLmoenu2QfJVR3cVrbqMtIT1TkaDFYlE5SLDkenuIJeD
NNVu0M9R1K0N3qYowMqLt/DNCr4medqkFnQLOT8t0hcS99XFDBk3fkSy5ABSmRqAc8YmlSmMsBra
gKqzIpFyAOuk5pLbtuha2BXaVGgsEbohA5XhvMg0QVUAnoVOvqrzFSc1k+ToKfJHBWbGD01EGoF2
NMzuj3YoSwf5OFGBaeVnQtvaQrjGoL+Udb7u+X4pzzsZWW2V0X267TMdDu2OPgWdBrXkKLWoGrJJ
hJWE8ljE6UMWIqAPDhkcnGkTkkHUsB29miP+h5hOkHzyLZrlBL0ec6Z6RDKYNMpXqbmRsuomx99m
/F2HMEjd0xiDTScPX+XEDDnTuw240RIU3pPQ2jj0aJLw3xGUDvBsxxJzmORmzbCa6ImUIpIVahYr
JhD0/DPAM8wVA+qoeGbHDrOk/BU81iLetmYqkU34F+L2jYgdWwnYS3hEkH8OAtceqhi9n47JPBHo
irsVaFFjHaISxNMVlltq73r6LOVkG2bgMtAUTRTSQfdrB7TNJdqmNft1CeYrOzTlztvK8uvybkkF
Ah7qoYO/c5ZtbdZTOvAviaDGdLN5UMj7VhB6qLiXlvUMBSBttMowBJjGvkyvupYdqirxY4rUMrwa
Wo23PzwqZIojLKvu3KhI30O/N8qNnTpbw9EfXRWCSoez71QpPKVC0RBptXGBmEAetl1EDQVx1VFL
DBWZwGlSU8TyrgUwVEm8IagEm3sajBu1pcwB75QVXlX6qeT4JdEm7nzkIVWu7jRqQ4CcaxGdaik8
N0a+l9X0UUH/hFmNgineRkSRhJogzy7wR214doSjYjZwC0vchwZqCRdhTlmtTvEXbBF+ydT8thWx
w2YVLcc8YWFXtYMCem9WrqWo6x4KI6wIIWQtY5rEmjhEVU+EndfKzUK3min0d8Fv9eWC/7+AwqyX
NVgrlFUQnMQ0naXmI0xexuAjpQuwpfgwDoLnHNckPAIyWKeM4q5hPP6zX2dQK+3VHJLJPid3y0JM
0Oi/hiyR5uho6Pn8iec8SZHM0mcpYRNl/aTUzmqa+9NcA1oO5coGvp3ICXKQSGoi48zZ5GcLnKBf
5uTVLjcOXENVImxMmp1NO3N6L7UGo5nk2kO070xxqhWi7ELLI5V5XSnE4U34fjO4SAKNh0y5OFgv
Y7vmNaQCm8m3xhQ5UIQ6t9m1QaORqVzfVn4nhq8PIHKWm32WadwhDZ6VVKXP62Vaz0hjbVJ6NA0s
xDzPs1Z7oTKdcmDFrEl2svZwJtIEmg8duAm5l/YQFVwtR2RQ9oF0Ikk+0gyXP8WBHeuiOO5ueZhv
5xClH8yVQmoJVUuy0I5tdtRr6hh6600WLHihsOaYetIIkan+m8ChriQqOvsyfhj9h97ftOCtLjFO
NhttJq6JVLmZJedi6eV5HgB0WoqcqPiczb0DoaIxYE4pSW4cXJmoVIJSP9mhpkU92TfqoeGukcje
j7gGsnQal8IRQ171Y+GphJuEDg84aZxFRo6SDZ489scB165VjtytwR4p/jqCRCWJc64qz2o/8hqt
Mi2bwsGBPYMWGHA3RFoQ+DLj2bZDEszyXcOY3hi4/DuIoJqSWVSEbYOSEAZz2SqGWG+dVj4tK8eA
RUKSFodMogC2orW6lI7aMj1qMzc9vTjTa8yzoNfxMUfqaKg0SaCstvTvEX9ywiUPpoNBu50poT+s
C1cs14n9XCw719CUNlnKm0YkIJDliKyMemB1XViGp86U781i3wVHJ+qJOG3zDxQaTxCye131a6vD
Rm0w8OvpcOoZdmSM/HpWc7WUS9MYH8seaFzStrihRuWzBE+a/a78rIpjiJAEvvYMK5KOrwbMQ/c6
9+esO+mtBEyK+1mLrWMmkwdoIKEZW9xpOUgurmnhsBqX6wwMKCrJ2kSKdG6yj8r2B8KhQi9oCLBP
2o0e5TdpKil4ZyMRs5Oi48B+dnG0y2jgVlVtI6MT1luUQPlRSYz9qGmeKbp1nR3ljrLCXGdNTjw5
s5YuXh2nXGXsDOq6OTPmKFPwJbFf7mqKsMBsh4pqHSJFpW7Yt1S4NjTIBjAUOPS2bS+te1oWpKhy
C/GTknTVTj8dxrJm0Olv4R06TGb1WzTlbppZXjtz/yeC5XrEGqbyewCB1ojZ+jIqm6zamFCyNmIm
yf2Q1o0fg24Yq6dn6Krn9GBQMtWEIUn0M03SeDFseO/iOBbbwNx1BuGssnGWwzN7GH8NBb7v62TT
p9neqvp3IybdOCfSpW9uLA0oZkJ5O38oxNAmYesW8dHojtgfvI6ELbm3eWjxWS6xtIFMRJ4tDgyX
/mDaxzJZrt/KxPqnfETV3Zji9aBRLlR2f4Ki3abcbMnwniEhc+KvSu1c0R+UgeYmENkeeS8Kn0F7
1QNPz05UlvYgFSH1iI7zVpZInRi6CKAncmJBCZqCWm9KnsCSZSztIVx58JOZPEfwaBagyoSaWxBw
rNyt8jGSNQD9lpK2FjRg6zmhgZTeqXw2jxDJCzfCYO9SljAlGx6jIRvJpGmNZcwC3Fs3QfBPqywP
IPAWw5okM6yzCwgGWpbIrNaK3M3KdzlnN4H4COMxxZLjSPnIaz74GhqDXtZIj2OJhBSlNJun3hhe
o+hufEdFySP9Q9bjI/zUvpwHggDziQMP5vfDUuMnD/FB8IELcIisWUeIjS3alNtCWimdsldk6PRA
da3JclFQevLQb3dzrexnNi5a1G3KoV5mLvZtHPd5RhNcMmE6g9cTEWvrJQ8DoVYZ857SbfNw9NOI
+Crm0WBc3fCyyO2MKAhr71aR/ECw68yhvympbZqQJhAojHxnqK+2vswjdFzJAsEIuf3EKli0lsva
R4tdpDEyKGv5a06XWKspOuQx91HbH/isZnjMximumFlcC+JOIC8YpiQleA/kSBOP0JnPelNKK1Ph
ZGgQbCX1NsxkiRa5N9bOplWm3250dnUHSKe2d9HSAd1aa6WdttNI4mhfXGRBDwHy0o7tpRFTPkcZ
qmGTeOkgktI2SVNDyuBvRqoEtpCwEspndTcdUq3eyQ6rawKQHVbspiahxq9f6vGcmOop1dEiqs2+
qIKe4Nv4PAnIBeO9tD4nMLwu+04m6j5MUilqe1ML4kI7FBvFa9drfpyw0ntN+Mi7vZgYBZXXFDIz
YReo1rsOHYEUIV3vidRtMR9TaKO196n/cpBFxBV9mDMBur1fVslL6mgkahOjQwpLLkuIdm8zqXV8
uMCZb9bYr0OYU9l+mZ1TMO0C1TfplrDzb5jn0yiruGNTUBBbnlk3svN8DCTENpd8JPjZRkSkNb48
APEVuXnT65Hl9SLExpsYyreO4h6wi8CqNqO8CX+DkWOyloBpVqcmyR6yAhvKc0E4FXYG02mPPZ2+
Pb9ZAzK11XpTM9+ZhFpWlFpYkuSP0Xjp7d+yC9Y6SEZdf0D9vWuUHdUTk7lFgkYUkZtd7pSHkMjf
0sYdDDbtdDGzV0sBF7tYzVqkBiSv9z8qBv/I6G+mCpCSKMPDYKINCiKrauZMJ3r5zyTZ/2LitP8/
iuzfugAjmbXCnAaW7TzBN1yFZvUhRtLek2chbRLjQ9U+/vPvVP+nuhlPLAIjSrMUhEbKv2i5yekB
sWuNLXVPZDH00oIXxqryKcn6umqNteV0QGrUQ4FzzccBVYjIZFp3YXBJdCUkY5S0tWZvS9Qw7Kps
2tzVftwMCyOpbbL4Yv9fx6wsvPG/KF3DxKTmGNjWHfnfRsIuUVPu647+s/pv3C5oCrWJPrUDSrZb
NnwKiiQrw+2Iovc/X67/xTVvmxaJpzIaVxJEtX9drmhUgjhMgvbYMd7MrbYeUnYEBml6hHnWXkKF
hkbCtUJZpXwpGLglmGS1AM/6v4yheK3+52UgQ4DCM8OWVUv+h37/f5QzEx1Rcxm38xFW+VIkpGjZ
9j6rrpYJkoUvbMylW1D3h7BLX2pJf9JKMXzGavvI0gFEInG7nKgbhwh2gUpPwiZFJ0H/kxtfNdrI
wQDQDBK/GKOrJsenU1UeuviXQIlUYZnZUeM+VGsQcjvq3KBBjGEv3rR/vIExRGWxqWhcWC5TK9N2
0AxniZz5/mIY2A5oAKqkjwJQSHVe81HDLm6Q2MKWd4jbTVu/qPajM4n6qDy5pJ3UXtyH+T1F0CUB
D8+FtAs0AH5pyHaSGkGcjNu+XsZM5Cx1Nh7UgT1qLKiW6pRdrx3zuTsPofNQ7atGhRpRvxNdrKS1
9ofa2SdIfUIULciPwMtLLE5/srfQbG4IWw+4U3apou07htOgEjtTjNdSHr7DODgZ+p14TK1YDJHU
BEk9MSn7xZQbBhMV6B8Z+6e8BhywHywdCa0OKBIeDwYVgaFaHlMTz8AIW3I1SfDUqNxTw8c8Vn4c
hyfyDLfZZ9pyBKN9qLt3tf2Um5pm0TdB8IWuUn2MYrrXftE9fmqSeUgbFTk1ckHonmhkdzk8TTPf
zTQ7mMmPYX9ymyhPi53I0WDSmJCg9hyJjoJmXQ9QHAqfjQQeqL7McNmm3e9iEKgWUEqXnyotDKWM
v1o9Jdm3aI9q/RoIREWnBlxsEQHq75rzlfEhlrSxVqAx9hBu5WrpLH03W2pquWcwKvXWd4Q1O1ex
/5uJN4f9MTFZVQ5v7XxNrOYqYkrwgDdMWiaIVyiYMXQWhWkjb4qYyP+DGjAQHYgDmdKXuUEXR5nQ
THktwzdwBgOGFzHxx+O74qBMZbcWKeIt77nFpL0saV4q8qegksMy2VCyv5wYxbi19EzxGqwwcU27
Al3T8owfMHM8hDm7Pojf+y451DrTPtoqC1n9yYoKV07a6yw+s1rspDwnoUwRByQn6zwDfCI3OniT
FgYGEshaHrX52tZ+Hcs7w6Tka9yldIuiB4e8GYp2h9ToLMlX3QGaCnI/a7+kpe26Po9DtanKv5JF
TUPha92jHg06uKSdMRLaYsoEhiAcioK9IpxtzpIvJ0kBUDqrRrbtqXbq2vq9naGXpPAqBoD/dC1U
hL4WpqYU8MIs8V8CgxvUJjlm5Yf1MQW8N3XLVedPxKbyqZrgTXmeo57KWbBFm+m7/6Kvu6JRvKaq
tMvOWgOTaSP5pLy0gD/pzTupG1sLr1wNjBFw+5avFRCCbN7CKHmwy9+w216NCC+yAOU8vegJ4j+V
tqVW8uIIgq8odnmADhOIWIPiq6D0fnt4Hwud/oAqpifBxiL9J+gYkvNiGwIdDYim1MIf2PNLEzam
Q08CS0NFaGzN/jTAnXW0nlPfXXXn1hheGgNiBgA/KrAERvvIvgvtFtmCABblNSMLyS5pFVB/gJjx
b9NrqW5SmCTF2XcRjVHOQY3f6uoZYbWfB39IHsv9K4fIq9tPG8LEKKqNcB5zT30IWBlw1mBl1O08
7TzwI0U/qUX2jmaZ8RhAlfpwxbz1avObKeKoOtXGsbmf2YBmotlm5YuR/dTsJEV25RBzFoEk9f3W
zhccs0O7iXqq4QsMK9kkegqVtjfsxMuoq0oEgVlytgljdo4spskJ8SDAUOvgQZzWpQR9wzbR+g6a
kRJXedNk9kPElAXpeHsGEuwlpFwznJpEDBY9Fh3VNWmOnyOMQQ46The5WbaJR8NHshI0EGrxBzZL
a5XFKpJcIguUbkfWyx+hFZ7NcEZcWsI+nlyTg10YJFN+KjbWGm0HA0B0/yS/lKZ0QsZFe4o+DDxY
w+gW2NPwqkvRc8wkH+qKLkEq42Xg5twberHYybbwRZCpqLZBeXJ93iUFf0aemZ3LhkpZKhkF7Y7M
fSnJQ2y2sBbOx8gUXmESptpUXhf7o/VFmskqxp0uk7nUJ/7Qfsn5QzgJjG997ydy/ev3ehBeEyJA
Sd/SSvh6YLgCqKPPXowhPpjNdBoXtKs9IEDjKWNIJU5Zm7b1dMfnsYLgpouUOW6Y3RKw1FLvTbPM
z6RiUdtZPp2eB5un6D2fzjk8oQKsLEiVHi0VwFW4ffZU63ZHxM66iWl+N8L7XM9uH1V/Q3t7GWYv
WHLdWK3NWIOACEapDtel5ryhNF1LjfWq5HRXQvXliidpNCUBPLaqfjR6V4sfU3KdlebDKN5qFQRQ
3a3KlgBCGkMs9gd1zAFNZEaj0JaYfyvmlVAx6KiX/FyER7YJ6JCDEez/kQHb2NWpBUk5/emc37F+
Mw0sdOJcmxFCp+rJ9vNKspSn9Tz2k72teVfDeKpl69mk9aTSJQrRrytwvuith+Icj46r9BAEFVpf
/nE66B7p4nQ8ZSf42GOTXAOI9Dp46SJIuDHbNEm2n7GdV+WxV/dKTrJxv9Vz2jgAObS23apAsHlm
kaZDKF8vNgpBlcvWIRUo1BngcL3zi82RDKzgrLDkScd0b5cACokXJtyEwfBqiXhnRdHGBnxJHVw+
YbGe6CrDa1HAfSjNudWNE/hn0CZn4p62QfG3TI/lRS/vQ9lehmrXtO+jAmMVekK7t1R4qOl8nNnw
jFBaVPCoYBXqRBF8ELA6MT3RTpeMvXh+1hV/2QjG/Vbtzsz1oTauCzjvABv5JR3+wM7J+SszUTy+
FS1MYyGgTkpXXXz6gDsVUOLKeJPjc1QTNxm2CJSxDpDiNcjZSnOsHZFbo76b4i8z/as6ISYh/MnT
bYhOMdN7B+YvNV6gXe0OZy3YlCZyv1fnfUOKatfQml0hBNDoxpvILgNfsESI5TyEzmAucQ7EoF0F
pTNFnu5Lh1B3bwxTVycqg1Z4hOpTO3s6YvXYwIrKjtmkiwJc3jJIZ2ovYwNgWjxK5JMM9T2AhFb+
SilcRfewqKaBWJ4b9Z68TD3Tj+FOlYN4gfpyR0cfklAYKW+jKHYTydzWcOMFAcYi3LLN3pfo95Lq
mEWaX9d0RhrBfsxBHOD9NfNiLYVJYcsZTVxzanYQCMx4c8nYzhifYN56ER0tdqIZ+e/jgIa/IYFb
gzclRpztrG2S7pii00SP0mGqD+utqf7I5UcijQeZvm2JS9tFfohpQaaJyMjJuP8KZRo78RJxstMf
Veg/YPs7zqvVSFAApQSoJQyShpm211CIGiR2TEd1gCWcP+CZuc/6+WSr31KL5N0ymWHe5Wh0qyE/
ZzotkKa9ajVfgTfR5s8eekV/IDc1ZgoUNgiKJC9qcePELM714lkAxZWy/qbkuy6VfyNHPhoDNVEJ
KWIRubnRyyQoUVWMbd6eHK7dMKOreJ3nszywEGAtmjNsZsYpNn9g8pTmXSbQz87SXRWISztcE/sC
8beQPixCM/M0oweA7omKi3UJh7+95Co8RzbiZ7Yw/QhubmI7t94m0OoopOT9NQ2vCKPxH6O5TDw1
f466X3zkcbTVJ32fFkRMUPtbgprv5qmjABeadXBj5F8pi7W4dQ79SJEjdZpjhXZ24frYfmnOExNi
Gm6lcjgkoUz0v18Zb5Xzk6rhccSS0KOpV0NIK7DRUvsooAxb+KGBEEa7pAsCyDBlEg0zdWMT4jeL
daG+z/W4GYv32bLWgpW4aN81irECneao6DexvuPwvRL56VgQA5Kkr3UBewbsNFcEL5Rs3xbDSs4W
57sP8eTEwOWcDMDQNWsq4hNwA1kHyTl2zgzKHdGpjpuaz0mV6FQ4lRZFCwQa2sq6o1ytZw3RA+bq
NrEIMzyW0T/z7LcNHKaz/KWTlUWKoEU2XLCo9wL3gRjfVOU3ycgATo4py7S6/2uHn2MDszpeEsEq
NvNSpuwR7krvSf5ZYuSfY1m6tcBzQPh58T1yfxVpf2wAvkNxsChbYe+zAsof6lNBu1hmkWvbLEVj
1KEQRjMkoIVS5zuau9wJU3pBIsycD9IGV7eTRL3RaCDUI3VLSM1ZS3O3n/kYScqW/lRUZJMEMMxv
eVeQTqGmlYdvkUSeTtBKOTj7BacGOcFrgxGLVZvZo12xteEtJW1kVpYiuhsfTdo3hLgoXu8c7ai/
CxnYHrBRd3ZILjAf7wuREbSztyUapmkYTmvt2zIRTQnWGeZwUiQ0fDco/Q2o5oru6cS5xkP8h2UQ
2TzjnqCaB9aBbSmbu/nHUJtdZkBFGD0C3WZclRN3Qhm7dsK6fZErGSwP9aKh/BmTcMk6NkXCPELh
17myaVj5NA4IOyKUGCZkQjLeITCU5vnbSna2kR8Cwm+1srvrKaRDozEDjGuIqRWSvqtqwJpI4WmQ
U88un7V0nJbz1Z69U3+Pi6OJvAFiWA1Mut2zF92RBk3fLIprpSTM/qj3lmPMqvIqkMe3Jb3y0bQx
A3GQpvDUjQYPQ7geMMimPY2beoRCbVJOmh7vRrHJh/febDdOU+6WExJt8+oY8aUzyAmjkb7VPYsS
q4yGaeiObZWX+3D4w6BrpmtHDvcSdr42fMevc6qLn2bEOD3iDguUtyYDDJVwo7bbjluzYu7n12/s
jgAN1FkOiIBRfElIxSGNG4DCgCMvmR41Hmh7WzUPi3TcZRgqxq+8sFax1NOxkSGjBKkyoqtM3Qnp
sEdlImfEyp6moQq2n/VHyRon5UmOS5YdzrzL53CrVB9SC06LFd2I9gXOjhCkpZtoGDAYDLXC72fw
EmLYevGiKu1Bopu+Dsxj1ALAxAiiZwId+/ZhFnzfJAaexVQZjlulbz2naTGqE5hLsWVo/6np5IRH
sFXKxBzLq7PrjPM67PL9d1ZankJAd7KI9okdtNnGaSBuej/fJWX6Exu4gRX94cTtzWn/doH90ZjZ
U0psaxUaNVoU9jXOFNPoNq7aKjvbNhXtmXUpitQzC9pErOCAAN5wiFDGKjw40xnL92q2SaW1WG3w
u5QUpL2rvNrSz9IUufEU72LJC+CuU9b1lqJgDPsjgEiUmGIuE8WXHOxxvkBG8MEE4DwDHoEhwUuc
utgwdwzRW4PRNrRUBLcs4RtrPyWs56ZEJjWj8evOumsW6TIDg1fI6lPsnbLdTpa9Ng1yjkOxV52A
sjgJHJ52DUf3hgAPYGc+9ZEccavejZ3pWWQ3ZIz9ydBh898KKwbeVtmbsDSdv03uoRqQJil716Hf
RSdzRI76my2OtbB2kaO+ytN4IhFo1PbS3nGoQyaGJwFdgFXcWBXvrFP6E87mdlC0iyOf0FwUwckZ
Nwll6pHDsiE19rOJH4Rg7SDbwWXnzQdfh5bUl9eJNtAI2E1D75dpEu6uwa8nzW+T6H2bdTGu/Oas
RjN4FRZJdjjrimrfimnKzNy7bBZ7ZWRNEAzbfpaPmU09oWqsJQvUhvIJh2SlKZmW9YbTJ7CiWLvr
o2ZDajnWpZHz36SlxJPJSn+ECroAA7EEeopFew2WSOK7/E2OSA9lgiVkF6eEuZASok5gUc5IQ60B
tbN1IjfnaCSHODsVk6j5riiXMc22RnRTWvNDb16kmiel/+s0gQtdgQu5XZGhg3Oz2BvUDQb2NZFb
31LfCwjEntFYOJfYtlyFpjxUU0NMrROSGvE1jNdB2eazm2aofV/rSXha+068bZ45uzZ+lWzkW+bo
U5uuKuFes53NlBUbdq1mNfO4wYJkADnsMVQ/lw+6FG4b06B5812RTmpfbKc83OUIAqKI4SNC5EfB
nVmkrjLpB1nILzoe/OYSa8m56xK/xCK+1Dq1/SNYwDcJ+xqAncro1UexZ9ezZzJwDX6CRHBBMqa8
O0y5jRivh+MdrkKmw/17suDzbfpno68h/9ZHthQK4nzHZNkVosC2CSC/W02xjeeQQFVeXqGC12Dv
ZkoZkhGPGvGpVvI+sF7vp5DlKZZ3XXnR45uWxp/TMOxyqhQUlSIKhjV0kBYFj2mNPH0ZJlS8xDri
CM3kHAYCVYbb4gJvUxqGyyUB6k2lzB0AYlWfZn0ieOjbnm8mnvo21M751DM6zJskNwCTgRsBWt+n
xb3fU3irYZ4kZCgP6VSZl2daufV4jWULItG5T+jsqw+bfFAjousUJqvnOKTUItuO7W92S8DpIEoU
3yKtyVbdCV1Ehw7GIaTdsXky5WaX9CiCcopKxejGkHUDU1bj8NxrblFpJzOjyze7jRVVskAcpOYU
QXydS+Ni6eXrIq0MKTPVyTdekHSbHIFE2YR1cclYZkfqaY6oHQxpxbB6z8DMNbB8i4V1ZL+U0gte
6waMzEaiBSkZ/hiUcSr2qoaaWPZvppyccyGdqn6RPcn9m9BQNFrd05EiL6/jW29+OdbCu7U8m1OI
yIBNO1kaKP1q+2ZCTaNvFMSHqxQFqXLsjk3hFSxnSIEOEazk3I+sLuHs6+0wPa28v0TGuJUq2ZMk
G6OptjVw3Ch4U/662a75x0FTYVfhr3/5E7PLaYBCaW+NzO3kYUfBe0LaCg6Q/7ag4DvBUsL/F2/I
y92N3cV78uLfgQCxfPA3foYRxfWrNf+Ul/OKeMOffrjlB+FiDFkMJT4vizarl/sKuwjfo9EJoa2/
Wuwky1f/vrpnWFhWPl9/FnsJX1z8JP7d5SWYRypv+Sn/43cHmxd8JBxUsPlx2frhf+EgFvuMWPn4
bpbDenlZjvGOhWU+LMe/fBevDd9/Wawzy7EtHpZ/josfr/iH/IefxccUw+9bDo1ftbwJL3whqtNN
L3gTLuLGReJyYJm5cwEil/NaXrz8qjtfOTsO/c7X5VotX3h3mNvVy+Kt4QQ4sP/+1nJplncPqZJA
Ubyc2X1cXo66grcq1pGLZ8ZbzoK/zHRZI+yn5WOxCC0mIbFcYk6G0+U9edcLV4DQAPKANqMvn4pb
fQE7vPNR8194wPSkrz9OJ2xozgqTFnLXLjrlPon0h9ytvKU6MKCj7u3nh+vSr1Z3+EjsOf5qJa09
f8V3F/fPjy+t7/xV4jw53Z/7D2f9k62XD/Dnhw/u58elwePO58vl2XA53XHHZeVTd+8vXCmfo3U5
9Oo5HqTtipcup5utV7zW912LFJgTFjHjgH+KD0z55yLhJOIMf/wv7hRuo/v9vyg7s6XGsW5bP5Ei
1De3tmXJcgM22AncKCAT1Pe9nv584sTeUQkVRez446+qzCSxsZaW1pxzjG+Ym+Wrl7/L58Xi4Bt/
rqHL+2V5gxfe2nJBWKs272+5OrwKfqfVLt5c3p3lL3Mr3F0enWW1XJzV6uCwJsNNv3oPuR68zeUv
Ofyf78ia//wO/P6y4PzlzVyWq8qX8Z3t5Zf83gWD1Xq5hrw0N8H//B1+m9/gHe385fbZ8e74YC7v
LKTlwi0/0OfiZoFgxbp8fpjDORPic4TEMGwfIhzggGJcERfHCDhujO/ilklafjAqqiB7LO/0/twQ
3puL1SZvG3C0GKfow3ZAzFSorxDOIczs26wjWTGFJpK3lwxFkMj0pFcvGHQONdXdQBN6RslnZPmu
ikAESMZ6o6yAvGtoOnbqDPENQ6xEQxsFXZ6JHg/PWLq1+D2HwYD5khHYhq4RgoTERjhZFtH06GHE
mefOeml96OhQC0RMXZPRwKRuHt/DiqEMwIVWR7kTtds8Uo4l4w5xNDYy70pjzpdp+S7pEVIKdzr0
nBJNR0UlH9NRzaFpZJz2m3PaoSzOH5Ty8kmJC6OVXNcQV5ZcBQSSKM2jAcHiy6xnKFHRD6YW4E//
NKcfBjGkQT0i3FzH42sNMLGmnrgOJQ025mdtBo+yabBNPHRquk0Gsj+6QXQvnIKdun0f1N/p0guc
GcyPArOjGipTvw3jZj8E2i1XiM7u6NQW5dZHCjNnjyjdNnpIEDRHKTFc+BYP+IiTJSyObnFSj1tT
GN+MGSmirzz483TkK4+zn+1nROKmUPwaqNZqJNg415SiPkVLcICOrVD0N7pH5CO0Flg3pNWQww4r
bZC7dUvljqFlW8zgQUwXnuYAWlag798jWpGtE/70PLnIlGMmXYSqeRcTuirMuJZZ09RcOMXv5BEd
t6C8JdNlkTKJxLpbAq0hP9wY6qVBg4piZzfPN93cK+BLQw5M4SpoD032W0BtkrUqDl1/3SHj6qV2
l1TmNqO7gHartfR7eXblRHI0oFGagitI25UpfHVOetXoDhPz2t5yVG06GnRxKqrueLK2k0Swlfhr
zGLWbLoLembaEQHMoHvUrbhQvLg5QqU6+LqE+zXD92LuUP4T29ztdAz6CjE+8WPXi6qj0G7X49OM
NoYMZPR3DyU9yZoitojvzYz8dYpIuZHtrj0n2Lrj6ZxbB7X3GIV7ZhfbBsNb0TyNApzfddbHFxr4
hwBBKJ0X+CG6W2kB2BeSh4iSWFkWzepFaZT2f8Y6emlAhZqC29P8z5f+XHma62Ev9y4G54SDoxw1
9yK60ECyDvKMWy9SqGVKiTEUgQ8z5P35CgcLLY12scbRZvDlBFWyBHsLQAJaonDkzawzX55wNLQy
d3seACmAAEmBCfEXZyJlGX1Sg0Z/l7+pRY4va2Imjaq4Ne0ihlelGlINv4aPWP3FG05K8xzX4c5v
KyejixrLtsIvO6V9jXqEypjA1HBvWPcpfiSNLUwK/PsQZwviuT3HKtw52aJk5eIygwLApnFglwPs
Cg2FO/J7uTwrxc3HNyW15TGdc2JKQGLw1RykIc7Etl9RM9UtDON+X2jjdtTno09wtyUbJ0qkh7jC
tjwpj0GyjSsDcd8CyafQMCd3HKX7vlRuc7DIEzCHUbVOpFfqlRMrzVHXravKr7UIlhlRHWNfHopt
UycPsSofKMWPJSjeFD2VNo2oIJ9UxivygN+taraiNd0J6ZsZPsNAhXYNlx4N3pStEw2zl4yfSESy
jtlofplMb1Hlt0j+BHZHvdTXcibfJzWG7c5QroX4xwKfJKPQ1NVjNe909jsluhX0/Oio1mjFY7th
9fYEpaAL6pS3Vt/DjZymX/KUrxWLrfHdpLQ3MP0xCUYs+B7UD5r/u42VFU4qDVRwae6rtKHx/FwJ
mC/nfjt8Nv/fTKSi5amYOcb6v6wy5fRtnRKi6wdmj5rskXnCCloZIj8/u9WEdhCThIrodZrDVW0p
u0pInIrmXJ2jr+W9m+axpHmooTTrkBvPD0pY2OeUlm/J3t3kiTMYuY2ceKYumyySzbCICOUhb5FM
YgeJowcsDwzridIynyIiuFCg0rtbd+OIfdJ39RSYdg18l9KNmMhIA4WLYaSefyfvQ4UHGDpuPBBR
8ieWlHXfnRvTQ6xhIi6pw3MdZJelGeuHeAysd6JaeMjAMvzsRNAEmCevNrE7BJMrauppVJVt/+K/
ifNWGNHgceQyf+fzCkPuTJeYV8G29Aw8tde2bMtj5tWcgjqPLPgk246v3T1C9fYlpf28mVzE0xv/
8tG8NW8B3D7z4ts0o6/xMT4qw+oDdBBwuJVpx471SLlBuytCCHov3eM9WZMax+axBrGK2HnFEORu
IVmF7x8fqXNWbP/SvM4QlN6iu+VFKFdt45FQLVu98F8b9aKSI0czONqmTu4oz/W7xzZnR1vhXnQR
XL49fNC9cpKt/PYxrHLHu9JWdVuo0qsrGKeNzP/8PaX0qkb2iiOf522hbEZWXafWPGCxTw4bDRBv
P0u3UGf+qW0krUcDJ2MOnT3JhOwUKeuQLSoeFaKWKQV1nL2J26DBNNPJDjiAqMZHxAOQIneVt+wp
3bDFWJImLdIoetxFd4j7c5DiEuW2StCx6meBD49muxsDKQYyrGCDSubsKAUP2aAeWnU6NrhGxSrc
lPL8FqqDrcjDyVJIRQvjo8r2mY7MTRP8C1Z8TpkLlLWJFzHxYp6FAhOrNKClyXbM//FTMXgAnFSA
8dNCRPYFGiiD4HXu/WmZisTMvnyy+8oJPuy8MjjG0ew2HLm61ch863h8lgbJSyJmcthWmiDeDsid
9KVH5YP8nXrCStKdpmoXFTqtkLpi2rkS5WE8P2mCuWqacJumIC5DfRsxwMuj4dgW6Rm3ZS5ltlTP
tmFwlCMUUOMUoiMCi1RkxxIkLx7wmsE0PEI18lud0u1MMppJtWgiTtQg+Kjygr8CwB4J19x4EKp3
1bgroXOm0YdQW3+6prrvp/ZxoB4V8Rgn6uBqWbuK/BkiJwJvvVcfq8Cge7HJ1LlZsWmCKUXvk6bv
NWrnqrFI8cXiqwe0snFbLBS7mjFT6hOe26UYzhmiaFsMMLaVkhgJwbxS0LrThO0Y4HSmSQuBcYIO
N6kkp7UIt5WPsVm+a+WPMADfXesIX5oLk6rS159FQX/qoT0xPlirxdM4gnRi+Cvssob5e4mpF1FE
SCjU+I4mbbR81FbF3RCIHDGJIBKbbRv8MWjAzTM/pyLgYoJq0CNOanTzVs/1juFoZ9gNEYG59iBM
/UmAfq75qScqaPB/5TnwIyVLLhU/bZJkxyY+GyE2SroyRpg+4SbQAsRUtGpiy03k2W7ow5patq/L
8bmUxG0qWqxsBsAtBhYCiAXtPp4YTs62BQl8yt1wOKfZYmSh7ZsXblYyKO3YHWjzTomG6ojPPdb/
RNi8R/8j6O7TbNokCOfoYlzjin2AoYYc0UPPeqbkE73kcD8Uyt7vaLeM6VNB8x+xaghqbULK0Fb6
rYJjXYg9lcq0XVZDQgKRQjMnK8JdPkcYZM4BpxHc+SmcbLG5jP6fSR2Q9CjIYuxA3wKLzbkBUnq2
/Qf7eh84TYztJ2YeasecYkyKIpwppnCSDYD52pM2nisxdbUBDnj1xKFMVp4M5CPVzeh2k15v4oRy
JHtkxmn49f1oyrZfFu6ypG4akV4Ux+Oukvtd02KzW/zlEwlgqJrl5E2K99M0Bzz2gEXZPZtsoiwG
gmuO+24x0zjaIK6ztMbzDmieLMTQa8Z3cRZQGOpPHTC9Ob6fqhm1JvcF/bQZAFajvsiczIUc6jqi
KrYqYzAYyIMeBO3KHYcW72iOcI2s9wgRFLnmpbKOGKZz0Hsbo/lQiWez+RSXIQlNefbA3lSHzEHh
Y1nLrcPHx4jIgFDZz4R/cWVls0FYNa9VLELEXyTmI5IeJTwlsYc+hjxGJIsTNqRePVmV6o3QVZFE
VBkjX1W9i/3CU/zQptXlqB0jSS0PAaP30UEgsJ4bkumrf8V5hiR1NSjXWXwRZa7w/JY0a5nvn8DO
QmQaKWxEIeTeYbBNzHtlWJzMYjxhoxkF/1YJ1q9Z047AEPZoENY4odyQl2Sk1mNErHeYykUzdJKu
RiOf3Md5x2bGrj+JA8Fn6t2UQGBMpRUGdrZg/8p1T+kLazyHOJC9tSk1CT6YmpE0VSMjVYE4UpCF
qB2siznLLxW9QjMN9oko/6Ay/p5VYhqyISvESOgq//mF72xMVBo1OodD48Xpixx6jMDpMPrk6fg/
IKKkBcT1l6r7E3NJFpkG5tokMYk//4ecuVT0wuriqYBmIb/XTeeqrb/x0dgEQ3uv5GcNc5gcnrCJ
r6QBNYqfNI+MLBrlBzzfN0jXooY3RCLnQFUx8Puiwg/lWZxgU6AyNl/l/KMYsCosmSzAGMrV/1VO
/uW1vvzMcd1r8azxWkPsFWlEaMOZz/stDbsjGknszr3qkON1Y+mcONO5AX1lihthOP/wRr5/+BC7
4HhrpqTp6Oq/vBF6/SaGNvrHWX2hHlMZydfnCS1lyLii3Ayt8/8vO638hdGKwPSHN7AI5/+++n+/
gQXj9o+rTyRKlJnYVg+FzTqA2+vRjhjOEgkM1jWVX8gDarIjW+wPr/tNRK///bpf8JPg6a0xkPnB
G+bS/VqYZpR7MHI7ej4KiOh1k1784FU2gYcR3HLOkKTpgIt/vgTfXA28ExDqugrcX1NZfH9/Anps
pJNvwhsgRI1BOIDtnUBMYfBR5C8NI+0sO5MbZvU/fPLfGe6fr2tokmYpxAGqXyh9UyWb0lzxySdq
dtemIr4Bmu7wD5pygE0S2zoVQ2LmoJA/QjOwh+qFocSqmybyOultqR8VTZh2wBLSIHALo3ejR+uk
/gB//ITjfV0hgB//931+sV4UcyLkhRlSOOgEpVhXrhb3yAwYZOqZDIUMJR51+QaFeIgfYUX8sFCW
2/7by8ugDC2T7Cb5ax6zkGZM3ITAOIgFg2W/2QpBc8A585hcMrDreguoozoHpo6gUDlJRbn3s5/u
0n+7SZACiKLFBinCVPx7iQh+2MUVQ8CDhiDR95WdnC5l/5mHkt4Cuqj2ywBTBuWRdZxgtR/MQt8N
SjrhE6wQxdI0yeJK/P36yRSE8DcN+YCyI4zs0WQofYOCT+aHuRqQG2Y/LE4+3u8fO3lh2JNEy9AV
7o+/XxICQdzGIJMOKJYDtxpWwk0nYuM984qAszii4PiZEjppSRFZC2/9IaZ3SoQ9c0O3NxixBCdm
p2+BJ9tFg6wcQ+eKoCK0IMI23EUuTbpeP2PJ2AL65+Ru7rQX8ZkamCl69B77m8ihGcHK2oA7iHBn
rke+nfhg/vF30c5yDFtxR5eRNnXfAnbZpQ5MdLZo1Qtjl9CWHP0/TGBbo5/uWWCJN4z8Ghl9/xpR
seAYj518Nz7T3Muf8rUovyIpEkYn19Gzn0pOsCCWwBvcpA/Jt5mqO3LplEdlpBWFYNfWbtODHKzS
A+nVg5f8Yn8wBKcxtiSFy8bjj9uF+g1KrasyjRFDNyzdEGXzSwgJOWG5kulgXtQ8dQ1hfI8MBpI5
/oZ40ui05tsSlJRq1qekwoNYIZ8wKAN4bIM7lmY76ucnSBTbWsZOE09olLNzZah33eDUMgEH8QJV
lD1MPJhZedpE/dUiqrbqGsj57aZUmt8oik6j2FynAtLB4J8lrXlDaMyEWRPdjrqDKN7/vvu/2+T4
qTVRUUiKlERRtb48JhKlkCXsIdIh75xQQwM00xDJTLzW3Ghd+5JR1Pt+z3mxeygT4W0CsKY/cygj
7wZOwLufv8zGfWRFDH5LGzjC75qZK9EYl7YsTkNNaA+5ff/9prXv944qG2TMmdw6FuTNL2RZYlwL
IStS5YCsH2YjOstG2oXirwj/nmKrdq8dzPo+k++s9K7L7lvjLhU3GNOteB3eJVSv0pYjGJFvdLt3
6Fc0DBby6HAVCC7wwCjAhlfQp6IJWUGO9uNncrvNytOSjRDsagwX+TH2NOEGltM3vFh/6IZsoxue
oK8RFIbJDSnKj0cZ41saKdfK4OBGIqakk/P3ZZdK/YleSZEBtNka6Z2Z3tMbs+P8XL2M1jkIfk3V
K//sRtdHRTA9dk6d3mXGKVG2irgR/HNTXUSFU4DNsAo0bNRc5WttHEX6QDo6+q1GT5/4qOo18yzh
eSzdRUKvvlbVKxiMLthl8Z82fQQ5LjWg8pmH0EMHDMKOI9la9ctv8fE/SM1+Gr1ZBnXwSh+bTBCa
mXS7AC+0CLb2dYtBww66jbkzgLbRPxdWCcGFfwrlV9RuFvLzQd0ikKONDHUZ/eRMFTjQHN8kyNJR
muypzVf0AZeeLkNcbfOneqsOiPS2rRN0D3q5mfmJzXsRnQInT5bAA5frlPP8vAPOqxcbyVG8AmUU
fXtUPqvs1yLJaT9CV5gwzLzKFWnlO11185eemlHeFgFK311T7CZhr6v4xHdR7RRvpviWpWfhfiyI
19grPL0WwsRdfuzMs9bbRk8yxLGA0UVHAB0Xr1TKexm51Gny95ZKvAMF9FplgEkcWv2LyoPf4fQx
qzSmHCO/aCUTL80ZY+cnYi+BGN+ePywmk3XELSRC6/6y3SllG2ITipUDgocLEJmsXA8Ig1CrnSco
us2VZcGTQQMY5k7pjd9Q+zuaiQW2Gkn8XaX7js9GdREKwQHCOnOaFrw0klQCCBbemtzBTXUb7v5Z
vcsGN0oY9J3l4hCWnsWtR8lcKA8ZP/+fSvgzo38zHwvhj5zTUtshl+1oKRUr5Spdu/yovyn6KSme
aITmT2X6W9fIUFz7+dM0/dFYDsB9R5P+JMgByk90tm7LCiOojMXXPLTv2YMPbCe6g4ChFAcDQQ2L
dp8YXh6SdgcmnYBVOAo76PL8rXbyuKDkRWpIARFAIqvvJ08JglUn46cgcANY7aENPBHtf3/EywWP
SEVLW2wR8FJkS8wWFUL63P/e+CTz+1laJWmUs4olSZrMBvj3qaGIfdFPA4tw1nA94NsIGXlCs7Oj
8UoEhSnwH6z+G+ojvFaydirlt1C6QJRU+vtI2ySJE8n76ljI+9LwoKX3e6jDx34GFEAC+mr2NwWt
yl0OXpWmSOXf2nkT3+mPPTc1rbENlZviE/6zkdychTM5nCIobRhQHefpUJZeq7GN3unqKc6OMj45
qIYdq5gXhN9d2mDX6bfPm948D8IFIeCIfKhmwpCzbRBnFzvTPRe+dTlV9ACVlomvY5BKTbMm2skt
LoZNiv5wRU1J/1oVnpFuMZRDq4tlMhk/GCvWg6tSYMd33GLDvnL1aQVP2R1fgTJICf5fp3VwNTBU
nxQqsL0qQZtccfdVUJYaWukYLxlzgiqNnj9zCDjE7LH6IUghPaC99O9r2jcNPSMOYEeh3bDe6XyX
ntrsRXdsN5QUtFuoKHkKtNIe/2mx7cSVW9AS4Rkp7dNjV7iyyhaOeTL8w8qccaR6urk1eRLBjIgJ
ZqE9+8ZAQOJ+aE8+fp2fktLN76dujvtYP1Ryt6iPPwuof5SmqCAJjqX7fIh3wYXnKDMgPisffT9u
UtEFJLfQAxp3+Wexyk749gsgseQcGWTwHS0D+ss7e/8oX1lVjeDqsOSc1npuk/PID2LwBf6li35L
yy/6P6F8NcsVKaz+PpfsWFpHsQOmqqle4DyyBtHjzqpTu0yMCfguXaZW3ORyf89cfOVbHW1lrszA
jAyWB2TtB1FpmZIe4yUsyqZfUpWbBDdWHXpW4KrDTeIb9ufkTQVwY9gztlkoVSjh5R/uy++oe4pb
kRKTA5+uipr55RTVTM0wxuNM/XAykc7+6iYHiARGaGXeSIBZfLyjZ4urXZLs0m+nwMMBINgBj6X5
1fiAVjq+Kzxh2r2E7AJ7F1Mdxq5VQAizh2RWgTQo2eXolNE9ns3qh/cvfe72fxeB/ACmQXqwossK
k7O/95WhU2rTV0L5YF4RR2+Hi0Td0298xmeMHoFmAiPZlu0xVXAv/Q6ae1qz+KdQyWdb8ZoKm2Ai
nOsUFTb20BaG7luX2iVNyXwdmfedM0sX5qn9ncAMHPVA+zD2J0PCpMLF2LLrJMVF4AL7gdeXXqee
8MjV6TkJ3eBsasvOxe6ijkB66iWGSoKfgve0QPF9DsZzRxY3MgGWoVY5FpoF5WGwbuaORFA9cCP6
8r12HJnUsdcEixJTvuJRNZGNsnuReyjZXUEkJhTcbai9wHlNzUcl27EZWXbQP0oICvDcS1dNPfK1
M/2rEScbISxop/k2m6B3jQhBoUP+UzT8EpMtSN3gfuKgduPj2dcVNs1FaCsIroF8NABh9hZSdb3x
3IHVBvVwgcnlxUULXAS3ZXERzXPKYB3rhXlbnm08hwg245kyD48RU3H1VOr3QYY/6LjsFstupIqX
vrsLEMojzO3tGvUcOuMEA/yxjRmhMZ3ExzR6/JnPjam9ANTlIbgdOhQo9zTpocIR6RVia8veqoSm
Na1cckkDIMQFmwHZ9uIqeyNUKwweDMElhGSgO3tskkdOKx2g4JwTxHYZnrJn/fDg05fjyH8t0C9n
X+D5jdpHVGe5CgAPv1kuYTqvkFbVSbXH+nsqi4mGjclYM99HE0P6bD3Do/cnbS/WY43NVd+AFN0y
szoI+LVNTNI5AtBcHDFDhZhtFa80kuekg/SklGB8hFfNAmUeojg1zoomPXVdsYt7ax/nxcYK1Vsa
l0xI8mddCPeaUf4uSIEbZtXL+uxBAQu2akf5bAnqKYPY20bNoeylR7MXKH/fkwTPF1qF3EI3zOQa
BXTeVwxrSG8CjkgTIj13fkUyWYVDqN6bnKMtjL5y/CYzNdJwnY0pBiZCXiYiU7IW8ttCJkABTGdP
kVHgJptZGkCTXSska37l8XGtlimWz8VN0+DcWzyuKIeEOPQCZfTooOKuoOVOvRtM1qnl9uyXIzbZ
HRId8pcR9dAS2YUCJFR74DPnKuyvsjjwiFpXKcfGNmCRE3eqbSvGkjrU6LKhtlDeq85cZ5y0Kn4c
USZ/rX4uHjUsiDFNyYQ7JBC5BFVxKjVmcHyuKjk4Ndi4Acltl1bbARG2H2/9gMOAee8HOmZa8EdT
ttWk6kElLdIMR7Qb/PiIk436rmA8n2XAtevgvmwYniLQ4EElOmL/Ic7yXS/WOl7EI5K9Xxp7N09a
8zxKe8nQS0ZZDRNwzezWFXAHjeBpte9aZswP8FL/e20by8Ph69Jedl3DIMVD/laCzxKqGXAo0qHd
DrwBKCGbCFsSUhPrlMpADpAp77Eoyix6wSNVGyF4sVo4uWhsf1U2M1hOfcMIJ5RsjRXJKpTvHLh4
qOLTSNs9NS8GdjqaMU2fQN62+/QXm1rKIQY1W+4Cl4JDSpsTmGKs0LbZNIcieakOVeAYHmJ0ICS4
ezXLlpZP7KLkdoyY8GHNMTDwxmI7wCaG3riPUyCHa55XvLPp8t8fk/W9T0nSCoUKBT9HFUP6Elda
1v4sLKAfosCEu2jipiAExhmRCRG7nXM+KvZabdfdms9DhVfIvJSYxluegFlc0cgsKUUf+OPQcuSM
2TzuN8gDuEVRofNZuP1m+pD7a7HQjg9TA+/0gBURS0/ar1V7QGL6+ZFCFVSMbbdV6hXKB3HLxPyA
pzyokW4tNUv9oZQE9OIj+GVxCVunqEl8sxVW7Xr6HVBMRBttWgVLHsdaEnfRs+Fp/klIPfhpC5PN
dJEf9st5b63divac22wNQWdr0p2M4/qoRT90gGXt+2RIVVRZNDB2yird1y+dckNRsjooB+kgtZA1
19oDwg6WoCw6Cs4saSNxRORfgrUSOcDxrzlb552Huy3dGtIq0ZcPUhv3ioDxYy2+Doq35Eamu5nw
UIR5J55YPbm6q/Hgf9Qz5BkMCBuOB3Vk0+CUQmfEQN4cB1A/xQOR1vNDu+NAigoC3AHXqbScdsel
4HClMHX20j+y5KLzQHpQ9g4e2fEROuW0Sk4Mz4HzRIBNV9OrpRx6UqPCVxkcJgdGcW1+IF6Fax2Q
67uO8y0Qxh7tJbOYPTAySl7E/VRLg3E/IE5gx33rHKLMa7SU59zgp3Lrds/hQYRpqewiqsnql/qo
bnRgwzk5J67IDP6OYwH1C4VS/jbmO4RdnBnEdD0pa0wpasdNxbVXcieARpxtkj8B5sdNd0jbrUCC
Maho9nHpPvuTg71BXYsV4MSa0LewRDRUVeFqvk6/QcdBtgyeFsUp84GVdkMMV+Kfb47S1Zev/Xuj
7ZjRazd6KEjFAMHRPEEggWN+kz2bjWsBsLg3eTlgloGj3ABjze1W1Q7QuMdmm1D9oJPMxM34mnUe
a5vk4xOyKmPDy7H+sVf2GxQkuNilu+yZqkwy7eGBvyp5jJcHyIsfPcqV9E7yD8oVL1/bb6otTTVS
EEfMPqXT7KqDLq0aYJIHNh+2e9muX5oW9M4KvV6KneVV+rwDxuk6IuMabb3B+7JqXLaZAaAiBxxt
3eytP/+93Xyytr7uykwOmUgYKqMR48s9ISl6Ax69kQ5EILOXzL9ZQLKn3rRiNT6Q2+ATobPLib+k
c7A2PINV5wO4W3e7Asyy2+3FHzbAz/nsf72jpZz7R7kWSclkJBbBprKTnWDqcv+k0SYUOYDj+BHW
kZPsukN/sT5gdcMvZ5Xi3AF4fF9gl/0hA0v7l2akKpp0jIF0oUwSlwPbP96NYoRypeDWPyTDRsIo
DLSF0Q1et/w9h0Zj7lI+L+HASQ3pQL3liQWNgUVMgZnZ/gf+HRKVkSPRLDR3kUDKxTpRLkpE92mt
8liSIN+iTHW1E6In7H+R6GE1peALzpSZhHaURKifWGBYArRzqzwNUKcTEriPiLul8UiYA801jSL+
rdR+Oo7+2w/PPB9Yg2mIpv41eHkQmlFtCkM6DJJDZHYXv/PVmNM17OubrLCO9XSt9KMvXD9SUjMk
jLISA+dqPegvCSzooP7pHan/0hMnf4vrQUKoidjgSwVXd1NpmrAeDsxi1wPdn0paQANhdzbLD6P1
lvxbAm599VhwzBziBWLpJjXm0fZWaaD5g9dQlZ0OeUjbeEA8NxPbWFFzyWA/8NYnngw+9Jvgw4hu
UUPLD3FLLlzD/Gqi6MjS6S1FUNJKzUNBoLnpf2Qmf0MRnWlyBhDfi98saF4s7ai1t4xoDYtpq8S0
A7Kpbo/BeS5speRrRrbaFyrOvHPz7JyNDvqMJb1an689JnYOiFrhNRh6lxDcBOkV+jBSObrw1qoq
8QmI4c3r2N2weKGi+2jpIxlXvTuLBQRuyI83pdGXvpI6cKgBrgcWaaAfWTvtkEDzTdHKQQtq1sw5
CfxDUYVQNs7tojM2GCrM9jHOnRCVZvEqym4Z4A4OS4pzpIdZthrDhVV7lnqHbHC6y8hV76saj+rL
CGiFWbsPHZ/JJkG1aACa0E4YtKjs2TFZ2BVTlFf81Tita5UysdPXyx83lnL1l7+QcE9rdO98W5QB
ypz+z3sea0fUJc3EGMgZ68sOkxfdmELPGIFsrrQtmHR2f9ugCbupjqZh07fXHxXoQYdml9uc2TNh
jdYIbotus9/tk+6Ho/H3XERdB9gucqxTtOU++7KoAYG0w6AAjqxx225AdMFI09/7HZswCjT5A/Ej
gmx6aOtoRxHuRh7dJYes4wyox5phJ1JL9uTxtfmTe8NbUlCoOxDU/vtzk8TvByjeJzN8hlLWv9AT
e6Ot5ZoY+4NGynB5G7kzZK7nzDFZnOBv4BzgkFQGpx6qdjRf2+h1qJkNDDhFcm/Suk2U1Vs6uBzA
Qm69OmUhCS9zfyzr6xLXiL4t5wCv00Hiwbvcy6A0ra7Y1CpTU+4NuX2Ripc5JxmB71TmXCpgAwEg
CZHWQgUXp5WMTW6+CyYO82Ram8yuINOSC75ebgdsFCMDSdVb7lRfvw9ntvFFd/1OyLQMTQZAsBrc
oOnR2Lwn7t7Qo7va4qjLtHrax/OVdT6QjR1a94M47/ATnzR2R8jeZioAcaVBW5jwnc5iDaaFwrAA
W0dhaBREQajHaIk054uqjDnDSTBA9EaR06TTmg1nSU4WWxAN3KZZwz2hcnoI6LZoNJwQ8HEn1nH6
w1X9bH/+/bxl9enUoHAo2VW/acTKSZbzzuwPPLvEeJcwp/1AXNjq3AEO9iSvpo2Sr5OdhWXK2gnl
CSxF6KFqpYtNbtGPTZDvW/zfb+jLkaTCZQF2kjeEZED0zNgdPhAKwNWtYmd4zuFD2OR24WloyHz4
4QHzL8NHXf9EhDKAYERufrkVhSEYcj9T+4OMISzi8Ne9sgFNDHJwF8FUrG49os+u+ODpUZBBqCpO
bF1Z64wZyVzXwLxnyp4QMFsbP+YEFmWNX53HjgcjK6Xn0vu5w5OFOTT24Z5zLq0Qdkj+STNEIwgq
aD6CQYUukm2MqLZNZkRqv3jLmc4j3Wrkwa6sw4D6P0qBh93m6UWor0yjkLEQYvOhcGjQpXf0Xsta
WjLBB16lB/XBENtkm638303lloz9hfBsToep3sMIwrkTU276auqG43HRoEjjuefR8t+byOeZ4ety
47CpSWgS2YQ/qaj/OFDpvZaJQqd2h1F+b4Vjpuob+DuWvwmDa8ojWGbzT7HECfOroFWHAm1ldFpu
pOUx1rXHlhJdrpzlyexnu6hdldFteb43CiyCbPmgRVaLTk7GD29c/H4aQjBBtiPqRgON1+fR5B/v
3KqQ2NYkrh4ws2evKDQIFEg9w0LiASAf3PMWGGR4PzEgQVQOX2DtY09XoUyvi/SJdKqndvCkh4mC
EiyBuyDzH+RxJTERsGtI70vioelID8Da5VXkoiFjpcFm84muZ/AU39U7WM9tcjA/khMaXczqJW0A
7BoEoDS26A3nHoAm/KUnRPAKc5xD5JoYGLeUpG8zlAJzjVMiW8v1qfUf6WAXqU1Tmmknbe1IcQh7
RyKrI1e1G99llC2DHHeHDpHunelvW51fVcdGWWkvUbhJLCc7pJx78eanq+zZ+GgkOLkry6sdhsVY
D/PVAwcH8g/edBLR1pInXJGJt8VGfEZ0ZL1iNucB7MElwRTW7pYJ+1V/hD6Fsr50rWaPhgRIz/SM
la3bwsPSBa99LR6DAP0uZRk0ITlZQ+E3PCora+mPrDl8RMkhuFc4lNwaCDnZptvS8zGZqXkdA/At
0htKy7DfAL5/qxPU3uvJXI06uBoXD0RhbekWly8ck15AADbuB7FeeFZ44Kyk57G3Q4tJ+t6fNpa2
Zr4qiphl/h9p59UUufWn4U+kKuVwSye6aULDwMxwo8IeUM5Zn36fg6vWjdC2dvd/4bLH2Bzp6IRf
eMOGhNM/LCUfc3GBjRSTqoDV0SgITQKVKKOQ5qRVTeeKJRGiNUdX8SbjblVvxpuep5bpIQJbwilB
X1MI4/jwX6yP6AfgAqypfDRHybI3ypNKGecE9Sbsd7iNqPd5sLu8PT6xY5N9zbPCl+NBEUCzJ0Cv
XEdBLoWZcNTqFeZQdIheUJBkz9bX2BxINhHCNr5Tnpen6bstL0c29URDNWyQl7o2KZlFrTJ4eM3U
R6K0/GgfNEgd3LbldULFq1m1+4Eg/C/3ob1RaaHdOq/OXfjU7JQbYtTqV3GrrR2C8KvilfIGk4uY
+oB4ysbgUNmrJPhPpPJ0Jz67o8XK3nox/F3AZqL/fXkW1e+N76+vMkk3qzYMHbRZ0aeWD6mzw3Qn
bE6SfSrxgdEIG3C8RtUUrrnu33XbCKknP6elFl35xExcK10wrEJq5Wi4XH4yXay16fc1qJup9OMV
FMcnvb8mGbUoHN2KuizNBlroVyO87d85GrIickjuqENBeILH8BreZ+kKr+0STEV2S4mIXEHbqE90
qewfnBiajtDmNr3rrTvVvjKiB/svaB1QQdNbrso02mADokUbktrL7zAX6th4m1DoA1XAIT7prrT9
oLlDJVdH7Wl4lInPqNhFhwBY9tX4A62lZ4uI2j2qT9qBsmR7KncQFW4uP8Tspj5/iMlEjq5q6I7K
Q4R77uTkztqG3BqUtinw1vv2QdTRUER0WHwcrRX+P1faAZhieUUZbkdFdtPBNDrmG59eOu018pLg
5+Vn/Bbngw60QV6xn239+x0tGUYaB3gmHNvU2MUVBkgsMxtZPrwiFtbVd4COQCKSjKkyB5y4V78W
WDzFz4YAtbhjJdm7aIDpRx2PWCDL3mjIgGAo0YR9GzFw4N8QVyfeWwrGMDWbdWXe6hSEorhewCp/
a1VwfpnU3yn4KApA3clZhvljpcVWnx0zHwX2V/JYUtsUnazL06zOjqPrtmFoMjHv9HyPXbPFwy7L
UKPHkK39W8dUXHcxnJKioz9iJKPvTF9D3/lnBeCGb6EAA7HGfO3hPB6jQ6zraEZU70RqcQujgtYl
LavmucCZW/zI7v2Feth3PK+YGvCjjkL0xvqYnLW1N7Z5VsXZcWhwy2ooH0iturEhxBE63xdeDgAx
Ah4E8Quvwk56Tch/Om5jK7h1qHbBVJQyhIxhGIYSPb2gX9X4PShmD3fTeCw0C08WaynoFFH7l8Nr
8tSTRUZ2rWatxlOXEiDJQj1V/luEBmGe7xq0Q3XJQBzrPmrvRVgdt8k+R1hWJdr2KnxdAc6AxHOG
lWi/RY2J0py08wizK2r2fvp4eVXMbD6btSB4O4auqab2dUNYuNb2ulUC37J35KVAkRAmwA/zSjUW
lvm3gFbMytlIk1xH7tIiqRu8mmpcxVRRPSOjsKB7969xfCALuPxiYpK/fQSA56amQkn4doNAeQ7N
BGcbcbcNTK9/gB0DM2VoDl2+cKx8v0jFu5kGUBWF0OAb8wkVJ2Tw+jRDPAESF3V3ezNSthuIslvV
36roQcrxsLXDu4jXZq/EVrtqldc+jq8DEPFcp0mEsa0JFzmgH1soC2tSmZt92nsyZRaQbvCzvn5n
p6/tMaC3fdSk5MGlKChKFkk0Ao3G3oFOntgngyWtZZIEOXt1MAtUq40oRohtDg5odA6SfQtz+fh/
/1DnTza5JnUbQruhhcydvNPhNpIHlnTBnwe6pH9dHmruBDwfanIZQpLJXbuJsiOJNeRIyzohiEDn
+vIoc1uK/aQpn5m9pk+mWjXiHicgD0ym8zw2B85zUYPBAklfCpO+s1xYd5AdLINKOB3I6ZHu162Z
J52dHr3q2KfPio5kMgXhlE4ntSez+hVKCCU+c3UplKRS3d/8P17VUU1ZBVVpUk78uqpMuVJQ1mNC
qYsDZFPQzChPZXAAkHN5oM83mW5n62ykSZmmktU8N10pPY7+o4zgALz0MtUO9f34IpcoyAGwt0HT
lGC8UkTeLo8+90Up/3M/E6go9rSK0LdlS2KkpkcOkiJ6oQrOa4YgfajH/H9GYouS1GiyqoltfJb1
65mvEAvJqeiBJHp+ZViEBMDQ8ZJ8+Y9GmkYdhZNKbZcxUhIfiPrtfleOr2Z6u7hINXXmJAbBp4Pl
szQa4ZNFkkgIcdsWny6ttXVlPzkk3Ma9isqOUvzlg1GWWuRzwz94wMIYfrHoMrf6vQI03cbxwsXK
etApp2Lmt8r6PzklfHYtRSjPpENBt8jEnozYtUZWL/NyIhSUQMG1Xp6u2a12/haTBViWnY+uKFst
0okKV2b+ZqIeM1akuhR34SJuKReluFWLQuEAhJICw8IjfEIGppvAwUpI1U3Npi01uawdDfkEmK8p
mHhkAhsh04IsDIonfZnumro+Og0dS2AbUYIPuo20zFHxXiznXi8EJqC66ZGWSSMFjxBrXVkUDcdN
5D3JGaaE5J8cvZKEji1C5lcd1fYE9XJOD9VCMUlNUQm6rYfoujdx2egJFhKIBs0NdcUiczdKChzf
Ad0zUGCLtn4nDAFWqlatKx2wZo5lFB88QXRoKJ6TmvlJCyxeUNR61esOkXIbNPXdaCJz8qcupA1S
BpQE7Y0SOoRF3X4gIMrrn6rrUTlBm8qudo732hHjyQC0JD97UDFsI56KhOg0guid0fwq0OLSsRej
0Bdb6Ow63laKT4ghXuHHh92U+jN4SJHAJOonNFo3MmUa7H5B7UdI/8ZMJEZJG2jEEDpF34rf41Kr
GgWnz8aMh1Unru62lnYR1z1VUZx8rgbWhFO+o026aSlr5eqwGRsHuAMPYyobJIz2kUyFyUE6xfuw
vdeBJj8dKL1x1ky3cDE03I8sOWk2io7Vq2uSomD/AIP/JxHCdeFoG8uMFjLFuRPWUQxNs6Cz6zoM
hq9HTxH2YRFUuEj46LomgfOWBT6gNOCM/i8lstBRQakBKc8wWEV1g9XG2+XlPROh0BCQVQMKEjWo
b1CkOoWeM6Tp0RZnwKH20AXo30nDOGujnpW4RN3+XkSCpaGY3JqaBlWDPfX1jbUmjjIcUlPk3/d8
pNiBbqSf/uEpYkTrIA+WcZcEibHjThP9ZScoNravLGzs75WCyYNMIgbTj81e8kP2tU+GU5SH0BMe
Ms0Gq4trFHlD9NRa5Im02yCur9O+PrAgg+aUR+UmjiNkjHJAJq+l726b/t3I3yK/vb/8dWauQIdA
2qEzLxo3sjjkzy6mMA8V320zhPrsnRqcQrCbNGjkOxXU8OWR5tbB+UiTr6KquV43WoKFqk9Nfq/L
r13/HA4IGWElQGS6HFt8K4Mx/ecjTqZflmzZDUZWXmLR1szUbWIrVyWyT21Ec7SzaN0Bvu6e2dSt
vMTqn8lTHJUTXYakq1qwBr5OrK7kRlpYfHtCKBGHW2q1J3YzUpx6oL5ZD5dndy4RoNQC1E8naiTn
m7ysPtB3Ua2AWAal52ATesKb77GsAUTKCLcGL4qDwpMwRMJnYa/VaBVpJAZQMGuZmxqrAO7XtDst
PNbs+uL4M2SLVN/5vH7P1pdh56WUYpVyVDqkK/07V7jy+He15lKfo2fR7WLH2bngE9ymWnEkaHVw
JC7SJTqIvEOALcbCI4mZn9y20AGJwlQaSBZliK9fZlDrTJYGIzk2yis9ui38+tAAztfuRHzdumAc
a2ctMx1OfMjAqHXxqQCyY0b20qPMLhJL49Y3FNv6hpuqDa9O7UFNjgHwhyj/0GpYhdlGrBdPvW3g
exjOs/hTAbMECYTa0SmBoM7fA7ZMDzE/SdqFAPKzBvttfs4eanIkIMJgEhjrydHI1Q2btVNe63KH
F7kHrdwabwGD5Lm08uE8jVhPxyA5oiuyrYxld/lTzeXfDsvGUGTdNEGWTR7FRmlN69UxOeYOdqnI
KgObGvBjysI18UnavlATdm2uMz6ariLxyDMFCfqnbrCThnWgwqkB+IaDkqttamchIZyLHREJQRHF
pDbA/TpZSXmUdDFEYYQ7ElTrALLae6Ft2ko501VejcbBaJHwwWdhJ2TV8wONk8sz9F0vhTOOBii8
Y+45KmmTxKJGd92rB9wQwWpHHTW93CQGy3cJItfAeVzzxckwa7X6NTpya88DLgHZs1tYM3Pr+N+n
cKb8fH1InNIxqoxAdccqoIvtft7v5B0CEHX5nb8PZoHc0hDHgHzDxplE7InU+Xba4AiPWAfaDxmb
gGsL6QOxHdzF7aCJi+nrfvg63mQRxpUeN2pXsR/wC45M3GhhMvoewnSk5Al+iIrwMfTBycYvZn+q
JUoe9JWL4qewCQxDFUd1HNOp8lmoBNo5wnyQsMrwocO9u8l7RG3RbsWVLg+gaiJJlADxDSALNxwG
ANo1JTri0H2Dv8qKMwIV8lUd9HeEu4dcx34ghmAZOIeqvAvt/qmIlG3mh292l193Oqs/8dbYdmO8
RxsA92eJ9mWm7PMaY7X+pDqP+ErRF9fyPzXwQxdI6Yjov6ygsVCj70af8zYCghxr4aMeIvjhW7y/
QNTQdGXfc31q9Llc0Gsiskta3L/rgwdjejTo9NJmN7GTrKNgk2afKi6K/NZIaJInHxBU1jmgVT/u
tk7kXEkIVMU030p951VPrv/bU8F4A8cdnz041YEAvOADrJvPXnWrypgWVCesDLjN0aCPAd0jC09H
yHbrTaBr6Cnqj0ilaAV9rBreY2SvPZpfAzL+KrJnMU7thLwJ6gKOIW0AlckpSUz/XgjjsyhbX160
3+9BsYhoyxkqZxnesV8vHT8Mg7bvU04yoMPBLQEQE8H94pP9Xh7pe5z1ZaRpC9Xlg3uFnCVHJ4R5
HqBO+QOQYNcAGsSSD+JktHDHzw1oyIhAKJRRDApkX19tlELHKGVezVBebKmFH/qSwfhyYDmIhke+
s8IF7J1IWaY78nzESazTpk1quVnOZNLg8sAoUPdkIYqi+uW5/K51ggbU+UgiljgLX6q6MrVyLDhr
EGlMQ8JH9mkDhkkTHAWE59jUYDdNb+Hm+7w6vr8iyEJLUJcJzb8OLEu+HHO2JIRzJwv4V7SRbQzC
KECYHYD5plgnrX5V2NFPXY7vq0S9Ml0cra0nszs0xalGTZEMVAuyXQ/bLOoLKPLvKu0/jzPIs9St
XwYrVuFgDWhoYWqDHSIEAH1HGm9AaSKTb53fruxfW6P+lBUoVtJQaZDw1HCpCzqIHSpENmYDRKir
oNa5NAOzy0qVRWqiokmlT2bA6ntjTPskOfao+DV6uq6xSPeslnp/89tHt1NvfoV1sMl7ew3mbe2r
2q5yh5VkvujYGlNNeCRSCSkbwAkANFcA+M+JWuJ1iQCjFv/QWgypAPDK2XUmOxhxoO9nwuqlwFof
UhmINVdXirzv4OQPnjhvAnVHBkW9qydtOEXjrVH9tqHAGB6UCUOoihO3tUtVyvlF+O9MTKuxRR91
iF34ydH/U3jJDWitLLCEIhYqR0ZcbFyAS360tPTn51+AMBzSKMWZXLOV2stmrUnx0QMjXQZvBal0
XXkwFynjx9W2gpBRJalwl7im/1JVGKEIDxkXYmgzrMOaDj/7whvzhfNmJr9nU6r/PtnkQqZmPDZt
xHyMlMWs9FZt1vD2owGMUMnAXLT/FBKFWKSER5DVbWLuJ7tYit81UeL8tksp2YlJEgmOOKjOj4cg
MfPOMeJjULw4UP6AdBq/OvcOWGs8/gyFGB86vxaK8ZzFJBiCgAgvcJdj/CLmM2+fg32lA2Y2dABS
qnLDV82Ri5Ci/CDtizG9VyA0qYMMQ3Nc+MIzjWPmEREfklNDNuVp78houXU7mXnUOiBPVch54B2h
Pe0L5NWRyQRFgot7EW/KuDPWMfJGCj5HcvaG3nsqq/eqiXkjS7/Mj12mw0qMeEdmP8sgRDuxgr9R
Ov4ekWx0iRgun8xzq9NEioe/YGGTzH2d+dJ2ijJo7RjT6HAVKxiY5YeUkok2FBuyyLy77d164Wad
CzzPx5xcdKardFagWYyZbnJpnTYffnXnNiKwl0p74QXnAobzwSZ3XGbVQ+KbZizaZ4TUAqJJ/IT1
KVfO5amcu01Nzi1NBZWoyZ98/bNFHBhu1riqzmuBrWt2OgutbZ9baq6Xx5mdvrNxJge6J1llNDRs
lrI6gM/mg0VQAJg/yARG8nZ5sJmypwUe5L/fatqd0LqwU7kF488+MbbV4Pekv9mCMIVxbqTxs+JC
QE9wsQHzWdCcHgrkYkIiTQgpTsG/9Cvwh3SG+Ih96jaq2x2rJCHUlIO/kpVf2psEaS5/Az2k6j7U
sNyMYbMXVRi3+aih+l2eiNl1xA4HDAT+z5wqdYW1VxZ1V8XHmNojq5YSfxGR0HMsLZzL6uxQhgKd
RiYKRC7j655M9UJKfa3kNGwEtcM4OjiSlS6YNw9b4TY4SBlmQaGxkZGIi010VoUCFGoVFr6kMi3o
127kxo38h7bAOzORN5CD/MG9t+L65Dfeg2UN3LXNPjXcpSr53LNTDXLoRYJep2T39dndMg2YKk1M
02PfCBS1FUd7O7xxSQ5891RE4CKNAxh8HlOg6U26km0EQnRA03Up7py9WOCVQLM3FVKGqdJY2mp6
05jsSS0/0erxY7gR3Usrib4HdGfgzioHLyeC6EYMZrEWl4i4+Yj9XBAAgPzBYgCCs6hDwKOqWszL
QhgTrzEdjHLHFsyKQwfBgh7y5QWnfGfIEjRTS0YiEXlA+qqTo6vM/GIc9ZF1YP4qteKuqN+Eiiuo
OXq4757mPGZ5uTcHui4IOtQDAFNUBLpTKBo4wGVAqqClv60o2OL8Y/ZXhpnfWC6HoOsgvOJ+hGg9
EyBceSgijwmmhD4vQtwmU37Is3CjuVvEYa8yyYV6kKGGr+UFdEsM4YMWOSW/X2d41vqy9diNaKZg
sqYocCVeB+Pk6k9OgOYI5iqechUmWLt3u9Q/gWPRy/SoKQN2LXfFtq3iNfho8em12BTNun0bHaB/
QGu6lfU7q38VvZ1M38e+/ArhKnRzpO6BV6aIdaXrwM+hj1MWcJ5BMQ81iuGweUnYDyrAUDs7Su1B
1HBUC97+eEsiFUoGzLK7WLHvqYaVqPD7uXldAxuvSIJD19/mHpalxIIIlAqsFPq1UFjjlwZbDKxd
W+lR09d1LqNXbBxj9pxJSVoU7SpbvnMUpAIM8vH8EMAlaei0xdE7KPujLuZAPhS5gkz+i/8jHTFq
oI5EL2dgSq20eIJfRSqrZMhutsicO9ToYizSd53Wbkskyf2P6yJU4SCD4s28m1aR79PQe6yd6ieK
fhg1rnsJxq/U/FhYinNRAuhD8LyKjn7klJWixZWrtqrMSiRpEoaiDsyFhjqKkn7UDmDAobwKcP2L
pPc8+2kZeAgDNDMrIXugxfb9gPGm0lYrT1cXYom588ahHg5TBvAUgczX80aRzNJ0Ui4JptGMQ2SF
P8ANteE7wcTCJMzd7+dDTbYjouymnDViOxYv//TgdKDqypVY5FWYYKocics4H197Dd1dcEOFuRdk
Ig6MhUeZi5fB/EERJsygHylm5TzU6Ao7LcXJAOAirHbVOP6SVCTV4TZmiPQP+k6t3L1BWPAfDixi
k7OB3QwzjdZmIUAmE61zMjsOT5iOMCmpUOBYtB6DvxYGFRnSNBA4f9vJfVhG+EngGhAffeWla4mL
keWv6QqXq6GATOY8g4bKDfzqk2j7nw09jX4qsIW6ggnsMZL3nnuXqK/iYK2629TJ94RcoxvshxyK
bbwQBMwe/qLfS31WIUebCnjH+jA2VsjC9sp3ww1+jZ3xU+Ul1T7bu0BuFR9JuA6j7/TgpC+ieNuH
uGZzo3LiVdnH2Gaw94Qf+mePPwdukZUfRI4PBkXVGqyl1HzQjJDifF9jUWljhBmwYOicqukpaptq
rfW3IpAw/RJyvrFJuMg7fDJtNTr0Id0V4A95GJ1WBqeyI6M3894LvWmWRBxtRePfT++j5N3kOvVG
93rh04hI4vuq+HeCJiUlJShNJdObzz0AQhn7Hczi3bUFEbm5VVCThNLjydFadFXAESyMPnsYnH0e
8fOzjdAmqPS1Xvd57oDTFNEN+2GA9gg+Gun8K0pA3pCvqG+5qr+iEyeuOEtSVmpcPF9+mLnT+Xyp
TE4DVSsGN4r6WICi4nTFEShyD/rPNbJgBMzNkojb7KGrODqAA2CdXAlfX76SffR2vDo+9u5zjeSe
9SLIxijz9s3SSffJtv3+mf8da3Lqmnbcja5F3J16bx1xmiJv3l2GSmhZrDtuPQ/X3NZ/bO3nESF1
IDMbx/7Df9mVCSpvx6J8rvNxLWPIEhBIxC4eZNFOQtDs8/BSV2mhYBhW7nobT5XwJVI/+tHAJAG2
U7mi4gvmsgKaInjlHYwv8h5NgoMO8IHKPDIWt338YbDEC1zVke3Vn/nybTZc2R1uypz+0Ak1il4h
jNaRZYGtutgsKtRcK+vQ4rwz7beGqr1+azOEyBjD97yrt0C0/UIRBfUBn2aKarWRX6v9y9jtRWQa
E/zUPaBu+yS6JHWt/cUBLNCp9A0UDb22+sQdmGU/RZRNDAJOTgveRfAYoSDs1pjQ4Chlv9uRIKPD
hxSxjjacEDYUovS4OiOjchq911L+YwP1MQJv3RF92IB7CJr4P/Mq2fN4XmYQtwU4H2Fk4KxTZ6lw
N1tgoTph6mi5k1t8npVnm82WwzarczabTZECqWwbSfQRlKEsW7vK7J4FxqMvYSvTdx6w6PBQz+qt
HDUdlD5H60BI64/PFh8kcJvoyubj1zKSbOGukowbpTORrBjyX8vAyLlU3bFoXRK/A46cZkNthSl1
6AVslOZAaMA3BiwFdIHMweaZLx8Ds0fS2WCTXWk31eC2eRgfZbh+lVGsIaGTsgRL+elsSeD8rSZb
0qpzOMGORxAgCWMF7NFhFoijT3C6YXNzL0qIMfiE5qLQ/p+95eTYL0qcBY2Et8QVjsEFpI3+Fe95
eZjZI+5sMifne0KwnzYdX46yUVkj9SG2dYJ3QPdxeSBbPPC3A+5spMnp3bohZUmP2ZRdJFP84SlL
0XTBl0RvXwT7JkE+Tu6pxXraVnekdYlFFMGuWD8l7uHAYoKxvJGRVPO4csmXYq8QaJyh8x71ir39
Bm0CV03R6belP5EEk7V8EWx8M0pE7zIlggOO8KAUpmg02XXxQBwdlusqMSAPBmB82q0HFFGIYPTy
yQBOwi7bEjwI4LbP4cY/UiwUxxLRr0j4UtzauH0Q/ohHGKaIeogfBvpzRqMStwfRfIlFwwddRkPH
Pea11ovP2iwVxxxrF+rxWC/7j+ZY4lT62vTJnd41oFrg1HI6hYW8XfgOC59hGtnWUe/Kjv9ZuAAz
gnwIzXDxUhxqS6nEbFnCsRUoVsj+m9a01VdiLDmMCCrgitIj4Y0orHwrjs+ktuCRFxtSWZNaLHtJ
qI0EeAFGFLRSpV2rZFGRj/8rIWAevYzJQeT/oncjgL9e8yb8JsRBZtOwQa8+VytSYMQo+4V0aLZK
df4Ok1MgztpWtlI3Og66vLK8EfAmIXjD+6gfhvGbqUPsEMa7vZYbOm/ZWxE/Dj6CnoBOSRhIFb38
ZCFLvQ6QdQdVmyq0FpCU7HDY8z50ICiXv7A5m0eglwpr3MZv4ZNSfnaN5EYrUQriia0QrlP52PvY
TmrJTWU/kFmo0q/IlZBZJnH1PFqEQJXLbm3SxCOy9RU4tPrvyPSvO26YMt13pilUPXopuBoMlBji
X2P9Zqh7ahf+VqNsEvt3CIYZNDsl21tl5nuMIkGmXzdIYmKVszKMv83wt8ge6CYLYL6uoFPBxXad
Nw2817/HB3GX8l3XNhZeQIy3FY7pjYPtugOkAGkyzwDIq1G14JK7PFkzmBxce0ReDe0JO/OpFFWf
+jIHeB4L6YWkehFdlhGXx9w+SKQS4qYVmULbr/0o2Qh8gniRhWeYvdHOnkGkAGcfrPYqw2ttCqEs
sysNhzGYDZWhoruKlI4gwbxTbGr8WuC5Dy1BNxkLuGDRY2zsfL/wNDNJNzc5WisafWQkzCc3T0kS
GgZ9ytNof4x7EUiRacELkMP8OoFm/V7kS9GvuLInd8OXIae3kIlvm2SJIb03DnoP8Xxk/MBrJURA
pBb/xPiJ76yT5sNCQ+7yK8+dU4xvaBge0IaGKfb1A8ROa0iWnBB49XhAqiexxamHCoSKCKoRRhJ7
mIzPSB98CwlJzIb0vhOSLxygdVQDive3Xoj8PK4bn05E7+LOcPmeTVj+AGxVkLs7+Ai+YO60tH5m
LnEe3wb4BqOTl5hMX9krUlCMXOIhiGAz2dgIMZkPlHazCI0PauOaeismLwLPgkckaBkYz43nAHN+
XszoZ0B43PIoHOmCrKkiLvR1MqOu8wHuctHnWXPQYfBWnNihku4y5RSQQDh9uJVxLxY1VZDdhrZz
MKsSiHlj+O2y4RwDrVHIBoQhWvX8vyBQzK7wsyeczFcRJ3llZNBd+dS+/OgHv9tM2hIegD/Dv3ff
NS/ryytsZod/mZNJ8NNJtTzGPV8od2l1kIB0ySvqQzluf//ZQJPrPQY2JkcWA8GPImaEcUC64J8o
3l8eB2HWuT17NomTahUF7R4WHbeMpvyRctDDQrfCQr7Lv2+NYq/hTWfYeOnUT4AREElao6sxmNpK
S36YRDeDdeebR6t0fo36C1KBm7r75WNQ1NQxIhzJTxuHOrwiNA94It3vNEVvrjsITgWYAX45OstC
omig1vCugs+uJaA1pbwhMR0KbhcCjka7VSHiJNG70EyD8E1/GWX/MNsp+sor8zvieg9tQbehZmTq
v5K8fywH90oaMDOLklgwXRC06fqDkIjJYXxw2YPicShCQXDdpv4HDdYETYdih206gh3Y1kaHTsU7
2cKvg+M5TT7EeS4yYH4Nlf0eZrWsv8cuYBy/MK7whWI/3nqAUUMCAwPshF8/ajFnTIvqK80vAboh
CjXqhyZcUyTPeO9OQTS2v9JSoHroiAQHu163MSpqwa8eFRICR1JBwsnAfDerjYUUusapQL/MPhVl
uQK2HWM6uoJan5W3SfAiyjqyHH7E/WMKgcUhcRQ5uVDroaJDHOuLzmtyqoI3Faw1vz9Q33wrXVk1
6jFIh9EYbVr9tUOOUChG5NKjl6BD3EBdCBzQ+uG2LVr0lMedlT2hsHNdiABKf/YoHAxevTaFtEr1
rLk4Y9xa/GFU9S0FbkS6TPXvIb2JY9RfrX6lIFI0DO8Li3n2QNCE+QMkkO/abFIH0smoiFPBS6IZ
5jrBXtQy6MBaqcBtSTmCS5WxvTzsTD2LSj4Ch8KmSpT1vx6UvdXLdZIxKscQgIcseYDmZ0GwF3z7
CHX9pU7bTGDIgI6lAj6RHc7orwPWWFY7o2Mi2iujYfMZWxD8uwLW6H6QXYrqhpDEow94+U3ngugv
I09y9hSwmFl2jAysMEkfmuAA1n6X48poIaLoudiy0KmjcKH3xm0y/mpLcydalBW6aiLgaoxw5VSv
Iki1AnkPJv/KAt/twpMWHTXTuCqLYqc8XH7s2XtV1xB9lIVyrz65J1oqNC1utJFADqcySu5oOUv3
qXVH8nZ5pJkCCpj1f0ea3A9JU9i2KXNnWt4jEH5RYeoPLt0m+mT0Zi8PNhfzfhltcknYheTHZcRo
DV0G+Lqe/AqWww8fLXefDYdUv+0pH41eL/CfXFMLw4tl9i3aO3vZyc0xQP0anJLrV6o2ICwaLb8S
RUlo2Oq4bdA2rqnxhztqedDNL4/93UwCFUFBDoAAD4EXNbCvW0DPlBzjHm6tDLWvZPgR0wl2anUr
IS8nCy96OKhqCW0aBGSAxpEL78SqsJaIVjmdg8LWCb6R8rXBMGcNPbFhmw0xCoOrzAHf1kXHvsD2
Cku4CNd4aCG+v3WHP+EApRJxFQi82s7WupUaYn3gXZn8rstvOEPs+fqGk602BJUT2zkfN+meCdyV
KN/Y5fuAAUZ0Q2ekCiw4TWyfAIxLj+INtV0i2RKFHIhGovAIPZT7b+GpZk/Ys3mfZNGWE1VKFbCV
gnQT1C8yZiMGqkLBLW4szkOv3yzTuWZ3L2BcAmKYTspUO8iI1QqqGBPhZvIxTFOO9L/b+lbOXjwd
tSYWuHEoVXy2pW4dXyeFfE0XNwR9Tn4jK9715RmY3eFnTzPZ4Y42BoE0svD+YSEEHFnc3cQy7K9F
wPP8DjeE+RQKn4h7ThZBHweKJOdGJEqXXjOu0HzFRZ4uLbmjcSvKKFVP/k9YYlG88FG1XDzzzdlt
fvYMk0+etCGoDJNngClNTU7cNNWrobAcpWxLt6DArEVpPzh/Ih/nkehapJpoj+ih+9hiTABiA2WU
4CZ9SNr8IaQYRGxHaTnme9U1bYURW/N6h2UW3QuSnaYokMVGOzV/Nw5jam8N3A8QqSmHZx3GQoWO
MncFngsYJD/LCD9xtyugYlw/uqbc6cjjmkoT7IGUaLFH5w5mJREA0bOTvWWo+DZ6eK+11zFmZ5fX
xnd5QnEqYZNpk8RZwIomn8uuRk0pDTUC7Q+nIgtWCHeAThmAZwDBoPqM17xMJ1LPr7Ie68gRhU8e
UmpfLKauhwfGm0KUwIeF9oeex2sVwpwDfERWsfTKBrTY6ZTY3hZG4MLWnl3Y8JkQKIS250xP1MJo
5dht+8+gotJOWM9SJaVZTbhIsn55oubXNdIBoEqh83xDp8mSZJe6pHF1eG9lt2vwsMiSBJ10UC8Z
+BKsGrLbARIIwYKEddxivVyZjaEYHEFa1jaull8vkLAYs8D0RvQQc5A09gPbicSRsF+0m0W+3w87
IXO83GRRZ2faxunXFFoflFW/Dh0NTu0CEmJTW/UNkp0b1Wo+SFc1vnUgY5AJC6WlbJR44YPIOiow
giIJoHil+MMha7Cq/4QPvpDYWFJ7jApqcnD36YuZpkCS+IG7shH9u/zVlp57MmVVEZl2VYopo0WN
qLVhvPosWzakqEEsmo3+D5/IEjxarvpvSHS7a2s5cloyUw4UVkkVQ13Qb4XkLpXmMP8YOF3iEF/E
fGEjz2E5FeQt/ntocSaeVfI42Sp1oPd27FEYUg/kbjQ+0WmlziGywzpM96LmDa0d5A4v39imWKpV
zNpZZKLNL9V/H2ayXtK8i6Sxq7hz8Zr45cZPlBVj/dlHfCBXboV+X+E0q3QhxPpEiH4L78CxcB5Y
gr80mQO1SJxuHJh+zv1M9tbRmx36+2FEnRvsjmxiYWtLUL12iNRWY3SrNNYefAOKqwel/6OheOmQ
PQsWq6+U69zBryIldHIQO9aekCa+lix0KVBUwGbctw4imNFGZyWqKvRMKTIR9QRJeo3BTmWhXsEv
EkEPiMx1ZxorR3p2Wu1RqNraNA8FuI5aA7ZaHp4I1ApoUbiUn/kbDHRMI8WVI2quvflaBuVRsz4B
459YO/8ts/YCcVIqb4Z54z1wefjoNDi7rqKImGohWBT/OY3ddyErLkByuYoXdlTgbDLsJAyfYmsV
eNq9D/GG6CNfKgfNpZhoAiFXg7OpoMR+XY+OHJNzC1R4EfzsNeTRujcKlmB6DZSWobcs3vpze123
GEuxLPQjtEnKJMVxa1q5RXsJfQDyNjT8Cgxtdo2zX640zgWV54NNYiov8RtJLwTmXT2p3aMa71uf
+klrr9L7rJQgQ4fXrfkKIlO2Qb96PwqdQAPEXmUfEvp0le+uBn8X4jlz+cSbPYLOn0xM09k5kPXQ
NiO82Y8t0rSkCuV7nwhWdNbs+pfArnCPOHFRXB51ae4neZXUBbrcpkyHq+LljEQ7/c4UzWLQEs/+
EmB+YbApYsxu28yC2AYsKb2jfmFR9aFHkNDN04wfi8tqjtOkUFNDoEO46ZCRf53QVNJNNx3B/pA/
iG00vLswqnpYajs9vU2s17Y9/d9nk7AMQDJwDCSfJsdYq8ua56ZKLHx7XO56WG/wtJG6puZXlAuf
bm6fng82OarHTIvq0gRvyJkIgILkvzRP1B7zcdfjgbr08eboggrtArqDKsUR2RZXx9n6bNwBT3iF
jhNUrltF855UepdCSbzLd0aLW5PAFWlwMl/HUN1R8LtFHOOuonQqUamSERFz4P60arfVywrR6Dfh
Vi2tK9+mZEN2295ROXDt8CqKcVqIhSC5d1W5aEtB2wWvhk4wTXJIcRlMbPOkaE8Fp2bpP7X+Hlhx
6u+1/odUuncj3sKFu7r8aXXx7aZX1PnrT76tLo1xapni9ZM7haOBu+wqUn+P8dbLb/RqG2vr2gHX
mn+4mMSla9JBUn6e9MGThhW4zDLHmNfnOP0dGdYBRMraVdotCZ2qHaWdmt+TTm4cnJ4KF3B9+S7n
8caW/zZ/duNxJOfI5L/RmvUwfNa7qyDvFwivc5Q30cuEoWP9F2nntdy2sqXhJ0IVcrglwEwFKks3
KNmWkXPG08/Xmqo5Es0SZ2ruzj7e200A3atX+INGBXhK1YqSWGntlqlmQHcsXDiz6Bd/8BMnvCbb
QyMjS3RnTDtF2iS+l+P2V18QivkUEPnnHZOlQkkQPi6nHH/NLKTZDAomERbGKKuy2QAOkvK3qp9x
kvvdIYUYfcA9RtbJPrId8X0ttmaJk9H1UL03GdgICcOwXQfjWWu4sJYlbrUBIj2LUnHTFiK7i15m
1bK5uvIWzztmKkpluRKkTmYTbstXkXHeNmkWUr8gRhesayAeanjhUc8GJxvqDpIRpsBon0T7MqhC
ilbGl7pF8n2s5Woh4a+Tuw7of1uoeFLzXmKgnD/DSFBblPcM+z9FU7+cYZS60IhzCIkN9JmBKxYQ
jYS7eky+7SrTjDs3E+P01k9/JX1yZcTSSg7uBh8cDR7ZcO+B6SWpvDClFcQ4D/gjYujFspy3zbiS
ok07bTHqNJE6wm08+UhJn+upAXHljWGPc8TjEG4jzMBp16lIRMnRRi2nTYRdTY31rwDN0l8iVwYZ
+BZy5fnSUs3uCTIBmotzGa+a6cFW97H1JsGNCYQGBqJZwYM6vKI0u4woEWTrtlDl5ZTe2YO9Mdtj
D/qqAwyZYVob57/1ZhdY+ZOD4mwzvWhGuA5gGWCLodjXo549dFLudspBGh6jyMPNcMgGz3e2KUyh
3lxOOTii4k7XH5ENWTgJMZ4Or5X8FkIFOiOf2bwmxO0k/GmqdTO6fXY0DH9pzsfB6VehRCAbln3s
ys5C95EYuPUZ21QAQ9A56IOHDnyxg7Cnnq2lGKl2hlVyXy9s6R0fD/wdHTwDMwzqkt/1jNWCsWnr
aY3tCxnyWD465q2vb7KiWjkffZ4tExmn26KuHssquFUboqjR6jelsEOJbV++ECLPTnGpsiFCmIhm
OPJJ0WZwfPnaqUCErwNpKQVr/GqjqHaj5m+Uw0a98fE9HDZ+4znBVSFdydOwCIfabS3sKd4TY003
38gviISew+TBgBBjZTyBde2UoWFga1TkTkLkftTqrWX/oqYhw0QpiX0X93fp5OHZlibezzfGuYSO
dYljBvrUdJBFKvrlsNlxkU96x7rqVa16kGBSc63qwj5uzjzmaPhi+8rywqLiHZ+EUGjcRBVES2AL
2yeLWvoEckW2koOCtjnMpUOBRndoruPn4GH+i0moGh6K9rkO8Su58P3Pvmi+PXaQJkox/0SXoVSc
Oopp2FbA3hqkaIVtKljZz5TZa80V88eAzOgiCFZkcqcP/XXhkwoiRrQP6AQLa8mbHz/X0k2h3FCt
DD0N3AVS72aE4W7oTsOV/jDPxxz/7+w4DbezfmytF4wBu+0ICnBGHtIb6wvfRJQU//w6+Ch41+gK
4JiTX5elvlH0Pp06nFggv0JKGfBh0D8uZoSfldLpSgAosKIHm4RH3mmO0jWNM3ZVcvApdQ18Upx1
TjnbqTewKIjCV8jwVwONvrU+LBlL1MWVnmFtHn6E5k1KBtP5bx2NKKqfIg73pn8Vl/QkfgktQvDY
6mMLvsuY8Ulcy63bSJ5VPpr1vo1vL+ziM20IVNWQHRKNTS7Ik11cEj5Hx8Iq1Gy4sbFbDa0/uZl4
iLAsCg0Z8ccuASDSlnuj6rYXFj+3mxh36qqGKrMOPPn7ucV/WMhxZMxYwQjIwndWcBZYT48+7Da4
HbUEA7MDHXBABQhW5BUy4vi2Ebe16gLW9kySjwKRbGlsbzSP/knKxilugirCzdPeIkOg+a86ndLm
k5uX0p+7CKv6HFCe7iG6MMhNoQoi/4O/7AHBMuuiSFMIimAWF7D36f1cK8j7d6RFSY99jJK4hVat
47HY6R3JfK/va7Ac/NmidDApDg0vUUfXGKNF3TyM87NvvEgTwN2+2JkzyqDR3smcRYyNXYVhhdCp
aSNhRiUUpAxmPfpH0+ygHAwZwgXtWwwdHs1OAptXVjsd/RETgmXxPmTzh97jCj5sQqh3dfeW1M/N
7C+HwVxRTsxNiqPnjmK2qqwFI9gkkkF0CIMqvS09BskrqZzWIPV7vabXf4QrGQuRh3bn9PNGtNZp
CTnKK714sXKEMNonGER9FEqeVOdGSUKA+mOI55IlaCxAdpkwyHG1pBabAFnQN5tL2hpkoqL9W2KG
1nYPQYm3NIM+GMGYgFvYGvN3FEBc62g7ZBmZLX0Gu4Qq3wFxHI9lZDP3xlIR66+g2acot1YWWVQu
YWR+cPo3myTX5hsJbqQmNd7cplfE26G+aXnxMaoVCv4+sQKuBkPcaS6vSlPdJkiFKkcbxIwhXfPt
11GxdWYZeAre7HL5HOYdxpEMXaybUbL7xc9H7Vx7GnsLKNFo9wkFmpOMYQw7VR46CuYMpLxmc2XN
ux63ciOryBP1vS0DonmX4nQFoR0kTdjjMIqPd5ripWbjZ8q3N8QNA+BTNyVKRgzXbbSqoJ0Bkslf
B230EAhcKM0lvt+ZZgbXq/BdkIkSqnES1TurD50qHT7pfqJnO65JKKaKzj557iU7yfOL6QB0SWPU
f3z31Gws0siAOs7lRLnfmleMxvDTEsI4F3vA1rkcgu4fGRyFCdXJ6aMxQVLCoCdhYtQpnDUKQ1km
Sn5D04aaZWX47d5HDq+TYjcHMx/3Dz3eCn5939fvae/51oe64GvRORf+CgIeIrrVPZ94cCEWR3qx
DoHFx5PbTP2Wv1XTRiQQM09QGDnnn+pdzEVSDhRjwKw/5PIz/1oACIs22WYyIOW8C+QBllDsEAR7
aIwr2JlKzEUnx/ON96GjBjRsVw9fM1/C+qgAsXLVj5hCYUOkpG4qXZFAHRRLWoegkSzFHcdSzIIY
ADE4G+Mns6sW/vQX5OykB4esRvyrjtZ2zFUYvXZT68Xh4I3+TY4ZcJbrt5a0D/QnqWxc2Ze9ARZ2
GfuQAJIdigVcEOhzLtSGola2QjC7tYtrbTov8jK6bUtrGzIN6ps7vwantp6bd3M0ARK/aW1x1MMF
yiPLfIxdVTZumYpfz06PLVbsWo1KmI7AOS9b1dlYKo7W/lvq1ysxwRwma11wiBwDDdj+Vmm7JS4k
+wAh2kJ+84deMDjmDMnDerjWRo12N2OFWt12+t+ZObsvT5tubjHjMtarjZPexvGHY2LelD7PxbXS
gbeeAH41OJOix8VICzdVAb4RzGc5WALHsnk5lFU0FmOGSrTf9PStzjDgqjah6dxFfrVrLkotnLvC
HVlF3QHRHEA44s+/pN5BZkhmhsjcocxvxqa7LoyJ5JMnq7JFHlQechkBAVfDtCweiKBEtuthLu6R
A7yUFJ9LZcBI2aqQuicrP8kmyiZ0jMqhp2HTV4ksMVRWdplRrHpVpx4VHXWD4Fw71n5GN+vnAHsu
fYAfyNAR+R0BU/7+HprWLno+0CcbEfLAIkTGGqgOnyCnDEeXJAO29/OS58AkKtsJmRfqHpT9T/qE
oUadGZgBnQ2khVGjRCReyJ33zKMN+Q8SyabTAgx85XoEO2s4NafqU2MbTrxg7pmTV5T9hRz87Iv4
8qNOMuM4jBumGuCHCD+lQzOtXNvSB1Nn5vpoGTDy//ktnEOv4cdjooltIY1NJP3+5n2zCqwafwNB
vq+NYSPIWL2DQnqr+r8Vhjay5go+mOzvAu6OEaIIwh8CKQqgzqnRy6UascSgCXfgrFEhNfMOwUp2
uFVNCpxMtIfs1to2RXgBp3vmXfHTUR3VLCoWoIbffzqeHWNtVpSQJF3MxeARwO+q6itIS8x7L3Lm
zi33eYeit2nayultE2ZFmUYl83ngh/RJXYXcSkZKBKehOUVR8K8O8+PC1zkTH8AHi+z+v9c8mQJV
ah7Ycw7OpGYvTADX9HGCFfreW9oC20oNlYDComVbXYsYjCPf7DUpCFjgsNztmq09UL9xVYSicxVj
5ZYna3Nqlq34QKiT/fxzxX17kpIzxLA4SyQcwvDq+wcp4Ro0YwcOCIPFHntxeaWVvyb5whH518+c
L65pouAxPk1zT15KnA1GHs/A0dQUUdsQ7s6IbycekHJ+M1vDSsDCZsbgOFkNYbCLLXhNYYHGkepq
A4LBM8brbqEb96atClZ3HprbOhpvcumS4NC5ThNMEzo6BDdNZuDw/Y3EpdWphQyAhNEOR1lQ/AUD
jKGsn/0FlMil1pH11t211d2Ca/arB7VAixtlDulVK0ZyFTqtnDQhffbzxzpT7X/7aSenp2/zXnJC
EBfEPUHCpJxGBYoc4rLwtfirTvcFcloQzUGrCcbc97dQ1FNvqiFTc8EBwjjYAxkJ8UdkTZRSZb6f
6gcH+eT41Uo+wLz//KDnAr1Q8/qf5U9a2P3UBCmAxk94WkiOMU03qIBss/h3DimybJ4E1RpUD5UP
mDWhlDdI+4GS0KiylRCR0SCdC9zLz7/rs5/372shJ0fTCBfo05o5wB7CKlUwDLN9hY8O6BEqN0EW
hCqGCh69YeNIuSFCroRUjADhFME7WlmdbG0qiVoMeIDOTdmN+qUhy5nUmgk3/VH0n+A3nrZII7Tw
FAA1MAPlKwTJYKCikMD0DnFMkqc8ba9A31COAvD4hCQhWP7z2/m3krAVYM6qaG6AHvvkk3/JjMxA
L+yyyLAMz5YotwbJOhgxOVvA+7iIUD4TUb4vdrJBUaQdVMlP40M+XgfUy2hnLyV0olM5WDgofwfR
kb5/AEsP8XhTgUhPB70zA3ecqJTT93yk3K6OGtbdaRcjkpmtJ0PdSPLF4fu/l9D3X3qyl2Odsnm2
eC04rduky+VV51xbxQ0NTEy5tYoCo2QYuUPpuCg2/UxbA3ovIgiyh749kkQ/f6V/Iz4/h36haPsQ
708BcpoV+lWhxfHBf+yu7dvo4ZLF2aUFTqJUmWpa2QJvObTOli4GNV6sXhnl48+P8W8s/P4YJ+W9
nc51mgZilU60gu1go/7hxI3DhWzr0tMY3wMhPE2yKoXXVdwFR/2m3s2vPz/I2e3x5XuIH/Dl1JQJ
4i6VeJAsXwa9VyXLcl9iNP4BaqG/ZOtw6a2dnJq0CJTAzFkMo/lCXRfDFSODUNmCtf7/PdXJpre1
rsvsnoXoKpRduJqFpyljXfhWjluGR2AgPy8ovsP3yPx9P5wkMuCGE6OUWbCXrsBizMHxImHlwssz
TzrHtZokXR6zRJJuU9Vt05t4/G02uPhoF2L5pZVO6pwBZaDIVFgJC1/SENr6UHH6ULQPfn5rZ0O2
4QDh1BHK+GdUnNhmZKld9Lkfou4dXzjIYzSbEkeok/y81pmhFZ8IWAkgAFjg4MC/7/Q5q+Ap1E18
sDRMF1yjWetQHD6tXq8y41BMH+2Ex8yFW+nsuwRdAQiSHpdmiz//cr4ypTGUwC44wHBXqh2gGeR1
/XIZXbK9+5TLPd2CtoLuIT4GlMWngFgpVRFeb+r4gIPpbEKLs/OrpLExfqb6Glu3GMhZzGClDjL6
wlji3WLHCcRcuW0Z0Ub5yOy7cmX7qsqNrdM9js1d1l1Vw5XWj6uSjkuK+YufSde1wwyUCTsXKwwC
G90lKIZYSVp9tukx4k595cOvlIXWOFsj0g+Djsa+nlMa+8GvFOVspEKSybpCgFln6s7EGdxSb5be
ROtbaXD1uY+G6hMUhrKYhKiEP2CkiuKBktF/aWl0pDv+K6GL61fUiUawynzbi4ybjNa7hkywwSQM
3YrZwSvaR3wyNyxhiPoYt/T1aDNWI1CKxM1aSvQ8W5BO1VNJl6ncXNh0Il3/56Mw7yGRRcrRME42
Xd93QU0TKj5o432PM0AWQa5cGDgLxOmifIr8m8oiIZhXOYDY/+faJzGp1/KM+1eKKAVhHkN7MB+B
EAjVIuo+XnnDZ5fNrcm7pgC+sPi5fW//58FPo5Ut2Y0sFRxtlASS6qmyGpcTUOH1rq9t/zMtChlC
lbCg0zcGGcjl6d27nV3n5B4//5ZzVxzHD3aujaPRP/4asV0lACwCYrO1rua3Jt+h30TXTre3Rf52
UeeD9tO5j/5lwZP42UhO58cmHz3VrKt5vJ9k4Of970gqMbBAlUjKFqI6j5WnEvglzV4f4G8W3Ak7
tzojussr8T9lGfOIv3W41DltcqnuDIXmv/kWONJNZIzLVgDrg7sG/ooTWAufCU6n6x5tGVt5zJHj
SZ1lE8uHRjE9A0egwfboCpKoNtVKE5Zdmz7ycJIyqyfS1WzcqPV106wyrLUQpp9WbXT3IurlTdDv
h3AthVt/CJZj/SJnOdiNeZugkY/SRzYo0FXXHZMLR7oPNAUQ91NgdvS78w2YskaSV+ULsw1u/dle
+mz+fl3a6T7o74vhybTRz0TSBueIAnOjTt7JyUNn2m9yP1HJonhSWjjvYQqv4g3fvk4gaWW6KaW+
yxu4UzDX1HI1z0BDFgBcEBWpmwrB7fBdHbtFNNUrhTHPoJpbR+6XiJdFeY1VRbBNkiMhqCqi3VTv
5MxNpF2SrlqrOWaGieAFgIYk3SRYwijqH72x3YD5DXitzlTcObqeFYOB06Ot7DQNDT4ZwiBSZO10
nypvdfAiAdwDx+X0z6kBywvNZj2Ej2y4ZnptBPB3dQgZ2S3Mmg6OwUTb3d8b9csIIKe/j/U/fvDq
S7c0ctr6NQx/1f0VXhwMDZdT/2TT2dVp6VNLIH5KjfdQWQzrWnvRNbc+VIJC2djjg5oAO1lpasz+
+GNMuZsqfwP9huZoWvX42yJbZ9xHkAtJAhdqEC06GUYAhYo4mQXVzNBqRypaDcaYfCzHeIvkFdJr
qDGbOrzct8qSlkN/jALZnfAKA1W+rlIHVZAZmPN0n+HZjMOyF4BDiwJ7P/vywYbRO9nNE0nSJL1Z
ybA25jsVWMWAhp9fNbdJ+JCK8kN/1zVmstOh4qqpas+Mt2mw1F4zFbtg/PfQAFGAWa2A8+vGVed7
2HOP6sq2dpCmzatCe4gY9zduVAOLZYus8z+oZdKR7TzsNta4OHjBXnLWmn9VTEtFwZh2rRXbFvTV
ZMfHwAR5VF/7JWNwudvPUeHFlr2qUG+AFL6ui+4WMHWb76Qq20qQr+JZW7T66wQCqbEfuUZNrkxn
vqJfYaa5l4NjLd65JXUmNy0Vqo1FIpWW4/Rrxl1M4Zj/aCC20POx/3ZDcVMp8VLy5fU8MEZG+tmU
d3Xd7GupXTWtdZS4zi26rcHYeCUksIyxasZdMvjVsbHjTTfSt0DZjnVM6aMS100GvYyPGhTrGq7x
oE9vjnPPam0tBF1QfKphpPAoXWxcpcMvHGTjPnQtFWj4i64VtwL0FilPvZ96AX3DJLMZdiEHa5dc
6fm138Yepd0id4xVHr3UTbRgqwTSova9EuOfwhvvYBVANShH9qyHn3wz/zGnP4B6+YoNtLvQa3aM
nVXZ0xFza957PC5F1AAkqqu3CJ8Anp/ldNHvmT1hJ3I0Zowty7XjLPMJE4p9En70jfwQVelzWkxA
JQPXAkqLxm8EwMKS2hsbJRIDT0NLcg0dnKVRrkMH3SdzOIRt69WG8xu9aLP0d620QZmoY76XIaCp
VcU2xsPHKdyo5OPrzDvSYQlyTU+OFhaFkW17hTEvGcmrQ+BJgB7lKt4O9SquAfgab2BYVrUGEnYA
LtCgDUCvgGAtp8WykHdmuR9HDjGK+NhxITCqHDscRM0tFtROs+W0OQqnaNWnd2zZLAefN236yovi
bdQe7OlGf0sNt3JWOCXaZe7W8i4v93RyyZTyZD8qK9t8LQ1Xfi6vu9BTI4aN4TpHc5D0oKhbd3pm
8kiOgJ7koDDY61F9kaL1z3fxGVU/clT2OCgM20Ke5SQhCtXSiHKdy1igyDXNU1CtqpSjuMTmrloL
WoYWvotOiUNUVYuPWXsqMyh8aJ/QpmZit+jxLjcMzoUXXpcGZkTW3kGDFBTnZqjDC8nD2TyGZjqi
7GheAtrhrv+Sv1Mv2m2dOdGhxVg2WvrBjnkBUhxydeHNiAf/J1P8stDJi9GCeLKUjoW4uUlRBIXA
KHZs+RwoZn9JPfQMoo3vAGmUikSjGXOanxmB02apZkYHSfJU9RO6MiwDUgILmTWylZ3pLx7LS9IH
Z4uwr8uepEadZZXZFNoRwyPK8W1732gra/aYsEbmHWo34T4etj9vuTOA5O+PKnL0L59QTU10Wzsr
Qs9oMRT7IHZ7AlKGSeDC7tYmgB/f+3nJM13870uKDPHLkqlfla088TGdhhb+XlhsAPZuuKTh+Kb5
1rqmrqoLJImWpnHIkB4fmq2jwTtGmw8OY/+GnIrVXdBVOJsIG5CRAFswuju1/Wjov+Rlq0WHintj
ci3AOA5gmCF+tNCNE648P7+Gs2fny3onbyHBSLDUG+NzS1NrcPnR7qH7cvHs0Jo/d3q+LHXSjzOm
UB5gLkWHEiy9p49XofXmMFeMIMD5uJotKzAWAXOfRRJQlC59rjkKhnWDDk/U/M4fMJ3J0JQFsG6F
77m1NR9zPkfzPugbNXbpiEordd7Mxl2fvrXGh0RIGpPXWl1WqO1krqYirnpNte3GIWQ751lREXo3
e4jKjotNpRjLxtZVYVSLkuxFllSvCZKd01D5ioGKQ2hPl4P62IfQhjaGhNdofDRCpBOMcWuMYLtw
l+mfSE1cu25WnbJztMIz1HY54/xcO29CB9KfrF0wXo3GuChhqiBu4rV40GnAd/SRRjOW1Zq9JluX
022u6VRfpDzBMkRocpLaZcK/Dzq8jO3lFCYvCrmpkcIDJwef9NwFT0YvQb+de2k9YQed888+DwPF
CUhMVaLoiCFeiNcR2LemZCYCMzHW3+x6eKDxT2KflD4GP14fxL9hSmwtKbyqIu1FLTSvRPgkGpc2
aHhcYjYtDQsVLmELa3ccuNcCj3JNw+e6tS8E3jM0anFYHZMl7U/L4++H1WzKstcqnWNBGuUAfocU
CC9VvMhyB4vFIWWFVkXlFRVoFF0K/GemOqzPMAdSIhM/tK2/rw9dnfmoxrEUzUrmXVYfuD3OFANz
JR3QHfmOQ+de9aV9JDNFtu31aCKfBPyV7Llsb9VIWsg207j6CrbYhfB59l768utOTlbpVKUZ6vw6
9Ek4V3QC6R6k0VVnvqWXDDnPBQwBT4WliwMMfn/f34QNX3ioWi4lP90RLejNcf/J9f+Cmnyur+4o
wIllGgIGWoffV8rVrPYNEZqkHsBOqx0sx3HV6tfQv2cFbaWBfuewKDFUJGuetTe/y56y5BG4i3vZ
junsDkCVA5QgGxF6xcmvCZq5mid1jkSzhIbuiCxESGesScIFwo/XWWe8dMVfTe89qcAZ1acCSP11
6YDK6osbqiTpt6YeJyvxBFHj5yB+9i5z0Eey8OmCoPI5Cvtyl1U+w07wndFBe2mqmHY9JQFXtorh
pTpmC5Mpn3GnVa9KLdSOweCIZMxRUCBP8+sGx/paqtC15ecd8cX8+cedC/sOclGYQ2rwef8xhmS7
G+gcfLa4HCp0w8IUh5E5p9YAeponPUbJFyZYZzfpf9Y85SFoVkPPtBiiQzE8/jc8knYkNMj5EtJG
P7tJv6x0si0w/cZ1YVJJXCoVlpjjNva+6krERg34Qy2ImzYGucaouWrWcTI8kk7k9UQhB2nGCsG4
oLs793/JbiHdtiudoqvS0VFjbv9kpF44b4JhIo5bbP0OjTXUXor+EfS1hsXSGD2mCTl2L90E+V/C
HuONY2C3287QvFrOlpbxGhcUbUbs0e51A+PCdODTpPAkJcaalx3H0SBV1U+en7ZNhYUeyWItvVsD
8kHlUyHh4bXCLc5S0ZMbbsFptsYqtF78HM67v8jKAWeCPUo2i/kaQKekRV7S7izploafuCKz7ibT
7ynKhbhcnD2VM5haZufA9fC/lezlKDfYIlh4s72bcu7BMGiAH8S3s7pXgshNbRYaX+sKiEg2uUF7
lSUX0jTlDCPTFqxeaLbMsimWxBb8cuQGNdSrke7JYbCKoxwjTBRR81SH3DCXVXKP/URo0VlrFlha
u4r5Phv5NuUxzKIFnTqDtyrgHz9Bq1aSayWMVtLN2Ol3XbCSMkrM4U8iv6Tlc/wsoUDoPKrJMsxW
ZrGHlq3pgLd4rJWjet34q5I/tGFjUQnLjLF/63TxfEnfWCTrFpL2j+K+yufnweoXqfo3NDeBsmhG
x4vKdFeHdJyagnZCfiiDwCtrfT/1xj4G6y61D4rRbIJkvtNAuqLdvij7TSs5u1ofFnKm0inE+krP
N3aa3tI5xhXDTf1yTZTppXKfOvIBgd1VBBIvsY0FQGu7v4NHINorYZBtItVymcA7Mz1S8gg+3ZpO
yIw4CN9eoRVqGiPKpdKynt9EN2SmoyXkYwRVENUWasxZK3eKPhwI1weA+2lk7up408qvqlKt8iJY
leV0N9Ubq6A1WcmuVpAnBMmwzXT/3nkb+8fJ1m70cX5ycC1GdIHmkQ/MyOBNYxkcKGhobQyn35c9
XTc352RmVYp0fbr5PwdJVeFuMcWMTSM9+L6b2gbUR29WkVAhyOvjVKyJE2Ti4A9Ixi/GxzPoGXbv
l/VE0P6ye+2+TVTFYr1qWibkL1Vxze0FYmj0vcJBeFWXl6BlGwfBCg+0mXifEigz65jKaI1DjYDT
+PMrOFfu4qdFGmUq/DTstb7/pszP7CSAnIHqynXQHjJrb5HsKsZaKGl2d31wI6S3mUNc1CE4I7LG
6/jP0qckPX+uEalEukk4/MZosCTytMcHcTNwfgc5gWIyuhaTOGiPwpMMEpCauE1X83+8tWO1bHWm
I2G3tmfnkE43moNXdsCHvPObZW5SOnuUldjXOsXBHA+CD4o5EoTycttLR2o6A5pih/B7rBkX3uon
z+80QANE1ikmTccAdPP9rQ6KEqlKxls15GTdNqhUZS8OIm55tKqFQxcsBmVh9x5Ucj1fQnZl/JJ2
jleP9IIXgOfx8xozZTnMwNgbaWc68T7Fg1JnagBwSfRIO2ddyjo81ZUxiKFpwmCz7e9teW3RH7LF
8Q52YnCngs++sGnE/fLT450cnN7I0sIo4890FMGTqljl2oace1LBhQvOjdEd7UuqTmfSCzQ3FUeF
T4MN0ClBzJzaQQzfIyElgfoztSr6B6KX3Fz0mhOIgdPn04gIhhiL6WgQfv98GAsmsKVbDoWyU8dH
uflgQg2Db6hhoKFOPgkvkZ/f6bn+n/p1zZNmDChLwP99Ex3m6sFCGTAYbxzjLqyOFsKC+rSO6usQ
DgGCMMq8z2jr1s8ISdvyKlFuw+qgO5uMLmUxL5vMXqRwHuyIPnjrqZcMN8+1qlRAzqqgwSBL6px8
fWu2u2rIrfAQDs6qm656C4wWuPLcbYwPs489M3ibUW7mUvr5HZ1JasWhUnUdVQ1gsSeYn1oZ8ADM
2lAArMX9yhaokidS2hm2HoqzF+GWlnjp3zYCbESDpgoIWQOG62cJ8CVi932cBXUhG4eqjVa9dmuW
v8MpRh4BxxJTXlQNuvYDppsWEpWqQ7oV0BGo/8Sq/GQx+yljmVqFrkYfeiNp6RQ6WwuwjYI9ZUU3
OywUHHLzm6gvniWIYMUhivdVXu8zQGdOUm9CY7rJ89yNogTbnEVrpXzbYl7JU7/u4d5tGaAoo00b
dBE3H2OENHB6jflgbZhe4MDj22ercsa6xkfHDi07WNF4A+KOoDHRtHJ8LEbP1xIvk0rYGYkLHc11
nOQJ9V8l0g5tOT4q4BMmjaYPnkZ1cOGLfqoPnL5gGBKgnPEKVv5RAZ+44rTRsPSDjOJ46/ToExcr
HQeaCQ9uO2I2bzQrLc3X8qR7Q/gSYhmeGXcdjo0+av9S2tJRGZAM1m6tfFhJcrVEFY1CkaQWB+L6
3ZbMCz1Mdvk/uwLFclVwLOiL2IjBfw8PkRVHThd1xiGuuw3N4ofIYuAYynzooHzs0TpolMUcr/vm
0cCbCbFM6zXtXOY4CXG62HXkdXYOo82dm5eM4ZnN6KepKWKREkWKy806e9lG9wWXoZ1nENaBCsg7
JRceGPiGyNp9VNYrf3wdEMhMEAJslHIVj7js6vZrM6q7MAzWaVcRA94DB7fYiFHjaooDSpljd2tL
v9QQI3J2pbZWcHhQ6KRETEOnatol48L5a5p/TPlPMT9Pc73s8nYVRPlrbnaLyhzwKGV6S0YAkgEu
WPExGSjwQzIsus5DCPejK7qlCcjaiOleKdO2ggFjPfvasjtMzaYL0fHeJdhz9pH615xh5jA7zbr5
tW5Q8U0Ut7f8B6NuDtYQ/dIyBus6w+gwf0iDyMvb4sJd/XkXf9+CtkwCKBj0lPKc8+9fczJqWZ9L
Uz+Mk7aj4aGZSG7Zq85wVT3eGsZfmSS3hWE2UBjR7ts03WFuGSDli7BKV0VekE9Eq8x2vMoZ+SrO
Uxw027pDhGLySksC1yCB7igXZqh5psIJtnU8SttNpaZ7VXtJhUJsEq+KHpD6JWrfvw1gBAEAkSnC
0xqi/qnpUjEMSd3ItX7IIxk59X4T5NNdSBNSAeQh8OM4qmSbQrEeW4sCCeMcfaq9mFG+A0dsGN9q
i4yLm52v1s27oD5aw0Gqn3p0RCImgYNPiVU/QXuRmx2azAq2PYzOEbIoy32Go6fBk5exSGlU15pf
qmm+0IhBIvrMgfz6jCcHsnZsqK9ToaOs8mJqkNKMp7FRl1PF9TfJeLvS2e2mG6WBBWY8atV0LQbx
U0VQlLFLsymP69vIWs7MeaPkuiQ89462G1TM55mkd/mwkDpE5saZE/VWdA9q2ixLgJOhA9lXDpcF
8/XoTVHeG0Tn+mk5jofRAkrXvxlUnUPFkQ7e7Mlf6kW9HKSlxgg2MiAV1oFXWzAk9fu09BngDcvc
D/czjmJRtWnklZNu53Sd1EtSWSQzEmOTR6BTXGNZb3jFyA2rWEy4nOwsYVTtllj++W6SLDvG9Kab
h+ifumpOK9qDwZkZm8Bc68oyM7ZmvZaG5Ug9O3qjsg3D45w+S/ZhICPWmu4uckKa2Uc4XFupuKDP
8a8rAJvSAnYkmnoQ7E6pUtZUDMqsdvpBMuKFUj7IwLDlJr0OO4tDpBLT1UVtPMtpulRAK0AAXbeT
ivrTQisyCdgJTLO1PXkS4rBRSC5It4MhVoF8aUfWXH6E8+8+P8Zy7g6+4dqdRudS9TDkXPjNrZ1/
FBrNjK5cJQZUQJN9a6zlRg0gimLBlH4Y49NDsA2m65Ihd+Jgri37t5WYDvvBTQzfNcWBTrXihZTo
btmYXi09R/ngEWgQ0dzO/UPZe3H04ieYAWXaos6abWfPK2ghMnT0xraXecRgC1Q5kXVpEGEdgE2Z
diFTtz6z4tPohjyEw8G3GW+djmnDMBvCCQQmlR3ub9gpNASj/+LsPJYbx7Iw/USIgDdbeFpRNKKo
DUNSSrCEIxzx9PMxezFVzIpUzGw6KrqrBYC4uPec//xmUE13uCXAFx892G6ZXJnmrwsYQrhAxeaT
KXhRbc3Qm3mGGTsg015Vnp1alNHRxrWTJTTImpP0SzGFP1lEs3EqjtFlWPXKyxnRbI7er6fFSQw2
GjloVXDbQkR/CnceT+xyKxM7rF8PuVDMIkmws/FNL++O8pWTDwQ4X76J/yICmbIKMSvbVGSqbJvn
sBOuh0I23D62x/Nl0SiXYz4ZNWFQvyS+qRGzoXoYZ1fj9dpgdzQSpnR+veaqc5UVf2hhFvGJ65YT
d5uRfiqzCgfZk2vlsWcsKr3hGZtZd/42bqLbVNjFDm9mSqqQxKeY3XkjdlnQV2LWV96ujlxJT4o4
PbeijwHSvNCNJ6WARtPeTlE84tFbd8deeEujcSYqMAwoyWT9OcJ0NTbvWhh6pfFyiEvoD1iixfdg
Q/T41tmd1P4oAXifzbstQMI4dsaw1kmkL7Hf341KJ/lw08Mi8m+o1fL2s4xyt4Q+N+J+VHGXzX2f
kaJ1BP8Cy9uKe0cFwnFduRrOlcVK6G7zpNwYvZdYjHvZ6tvmvJTNKexUiw9FnRlifqjM+qtnQ4iy
NriUZWl36wSUyPy8NV+11DlCfrgz5OrM7aw7H6Y49arTbu4YUBwoy6vl5L+ac0BshTi6VeJeYdm8
N/sBuHBz4x/El5Jen/yR5bg0XvNf5nxalmsy1opNve6X1f6yvvF8p3KrlbbwOfmaj0j6RSeGFeH3
0yTb5/kVg3/OMKIvYUr4WQgdtrg4Tc//XuzT/SAV7OkzUziKKM2J7bYrFvYTkXJ1Gt7g1FnsJ90e
U4VW+MrkM0NLYqzMpSCdHWonpU4Cieloc/6KONnGFE0Z33wGKna9frbXwe6eR/VD71pYL5lbnHu3
bLQNIAr+mYClsJ6SZFhOYBi8RINEkuq6uRWFS3qJqwLpCbHqZWfLnorCO+PaU90yFF3lciiGIMGt
Af8eZRi9qbTmg3QNYwWmVLyDxE+KiJQwx2Vd1ziQdtFKv7IZmf2stZi2YrwngcMW54hkD3Efm6Nm
m2L7BMICDNoscCcGGo/9PmoWmaaEul7iUIPPPvsl6j0Tihd1agpJSKwzPzI2VcTkBVbdqUG/XRtR
MLG5NWbqt4NEOgdMqSE+iZPsjK0Xawp8uWYuJB+mChEfzaCuzTXSG3Sob406+mnnXS7feaI4aq+G
0T0wmi9TxUqhbqQwoZPJ1PQgZLHLqGKiu23lHger1wEXmljFmeMKsZOdWxn6FfPpw5VjIpO/4JG4
FadeP0phJOs7mHWgl4mvqunaOu+yc38a8G6/z0AI7LVTXtsovd0mxPb8m6kpr+82hIQ6O4wT4ls+
E9WwhrvU3hVK+s5Uci+CcamzzUExupUXJ5/4RBnmRETCnJkukF2TXZiQsvaF6EJEuuF1jez3hj7Y
5zsRUr5da3zMRP8sPN+Hk8p4Jr5Up3l0tfEAX5T1BfH5SoiVvsZaTaDqSGGKY9QbiCOjnDZdgnzX
MVWj0LsVCyFFn1mVn6lU2hUeBcJZWmSjRDB8RdHZHwutc0ymxNmZaILBQoC3zwGvbxG/Uy6HyVBg
0nb3IxSfzbQIjS6elSIC8uv1tc8ripv485pyeo534xH5vgt1g7Azbs/t9S0ts3029e5QY5VwSZyC
IaFYjr+My7wUIrxO5L3SqXbGQdAmQc8s/EKzM1hwCtO1IC6t6TWtFOLjsIAdOm+4vMbw0dRS3gi3
iAw5erkLzL8zNq3d7VVVO6pozS7E3oku2ay7W/ci3SsI/ehebtUXyI2fj1jGyLFdQ4nCgHipFKqr
FcJCzGt3pDEu1dqH1do3MunwjcKXyGkSnVM/L9qgTrd9aQWZVD418RCaVRoO9FzTtbQzKAaWMYYm
kXNToazpYfy0H9Y5JeIlbZ5ljZzBQphZibFMNCTDTgKbVO81t+kjr8BOJrICqe+cEhquxFNYarKr
yEq7nzCtxulLASnWmB7jlQCfd8qxzRnEeZXvuloLWHBOFh0STgq5QMcILVXF36AitrX87PtZhz0I
KGpbQfGA5oBtk8nXQ8gTNvHJWu67oEHI3HMyp1ptW0mE8zvwBc1XDF+6xzwlzmXStF67BHlgrK7w
GGe/VOwI//+4zRcJQzNLXnTKh4JCG1JfI/YBcy+31DHJNY1QowmFOzu1/iBAJOSQ7G4JR5xzK18a
Y2mqQQu/4j5NmwwiTEiLF7G2ky+LiIKpK/XN2N3hL/tiaDszg7JsTPMiTliz8DPMya6FQzt42J0F
typz1EhxYo2Wc4DW+ZbAibVE1CTcsJm/5pPo5Uk3JwveKVYoIJ38loVVRh3YD07et3vz5sNh2w1i
7qnG20hl2Ogj1r8KbtS+GpMhWqR+cqn9a1Hyob+OGHFUZ9BiWcPyowuxynD0u2s+ssouMIbVcCdA
9vVLchEYyDVh2ai+UFKQRulqKoQgQ5YEv1EwXFN87vPNFDO0TPSFeXnt2l00lr6W/pqi6+ZqXsOk
LsPmYjqCpXqm0VEKyRB9C08SocqnFUKJmPrEH7V1ZkzUB8ichaFxx+46M5J6yQDfiVFD/zh6lO7g
3kM9eU8+Ii+S0Aidf/p3txwr2i0T4kFeEquKCUta6+RCQMcQ3/ohaIrRKVogpuTr1j9XbeUTWhVb
G6Hy2/Kjy2B+/zR0/hONNE0Z0y7oeqh7SGZ6gNpLLBfGWx/JyypLZtj84SVz7lbpqFOSzDJt2V4+
+RKGr79DkX9ellSfu9WDjA8QI8nH2BC5VXPp2t4kPLNSr8R5CrFGH5C3jbE0pqOJyrHvpdExitIf
8Kc/AAvZlEWcPcBgcdsAnH7Qu5ltrMbx0Ne4AHvydVvL++Z2LBoCsQBBHbwMBONN7Z70aGdZp/Yy
u/ahyYHAhyQoh9pgcYe66hbf5z7QLKevv1rS1YatRspKOr8O8Pdfk/OpFj8Sa29axICRof0D6PK4
iu6PANinSPAsLU3RHsSViULEiXZtq6WR+8pZtu8uPHjMNxBbqxkz+r+/rP+6Gj4srBBD1RQaoX+v
2bM5Nkl9K6vlxCaHvEsaXu4KcDl+J97mR4nlHz4g94cDFrSYH+gMuH6jFf8AjVWz0TL1HFVLwQji
mSRq4ShcFqVpXWyp1e9zTHfQuoVeiG5XNH6NZb2s8DtogK7EqUd+bcb2FWZ2qYH7mRmZZ7Q6I7Zo
xVguYv7vaXR285HK/odV/Qcc+/vWQTXpRkRE/vrD4EMrO+zoDQZmUid0pJuMiKBxaYvrbEa5gZ7s
d2ocw7jYqIjaJQMejzyCODxiPNY5TpepOTrXCoCD2IAWH+hIiUKSPzgi9Cd4Ltf+xwHmf77cf9zy
w4bUSIWZSNG5ZNQmOZ2qveqw7iul8IqyPg1yvVMscOFmXfWJXw4IhPSvsUBeAHcPq5wzRaPD0Na7
m/n/fdX9wQ+6/5iYayDjlGVcQR/Hy7d4MtN60Mtl1Qjw83GyBbjROSAv0mvD4WWgqSwILZSNFx1z
mISu7pLhHtHZFfh7kvkd5Xk9Jvsq/m4ECxh4//c7/K+fTlHuL1vC/0N85HrdzEzuKc7KJVIqGAJj
bgR3fpB2GmmoVHIG/3459XGs9r8f5P9e7+FVXWoZFK7XSvJb8ZWhG5Nrcaap8c2GwnMbtUVjqr5c
p8Gtrfa6kr7E7W3T5KREjuPCqKu3LqXrrCSvUWl+mm5/Hkx62Zt3KVVbkC2mQSADGAi3b5GS7qFa
IABJZqM+reIoCRMJR97WGa1ok9+kOQ3eV8KHNSX6LEL7NyUff3/e3yEv/zwrfz+vjjerIbLR6b8H
4P/YCLqs0/RGyapl1JBweRGJksKXhLTDOkp2stQshBhsCAfFUOvH9VUXPRCcsLiv13UfCZ+VcJ1L
pvSSUF9BcFxF4sdNN7ZWMXo1ZLxZEv3k+P6fGwDDNcgQOHECHD9slQUganS5TAyiiNpI03fhXGMY
CEtknZ+mdnbJNyOVoy0pDXOk6rWSCn8yZHRR1mKg1VVVmORDhEtRtqPAW3A6OzRTUHH1pTpAC75d
fzoNH2fR9x8ZTa+OqTafGzTBf2/uXT8QAK7X5XLS9LuRnImBUi6280nyFJ0ebjBmyVn2UCGdXTUS
O3pM9l9MvzEEU65wL1IMJ2bSLd7HGf43aGaa/LOupXslfGsJWyQBptSnfS1NiA6u+2rSeSySSTHK
/vt6+aO2enyUh1ORTFPGSioVJTqWARkmN9oSf0g0RbJOeuyetTbsoTGQ9icg4h1M07fwje9FW9vc
cOoRCEz5+y39TmF5XMKqBhGLaoNC53HoXmNJIWKdRJELEJrCBEGBgUcKUqYcH+ppa13HdVNVTExK
t5UP50R2BMaydw/AQtRQ1mZrK1uXd5aFbuyMIQ8sK961sfz/c6N3YhgJjPhR09b9exlY1mXqlJHf
7r6viGYRCpYcRncHEfns6jEGn7KZeihMMWKTg1zsHP49Uyq8vPnqiARTnGE61oXlTe1bbg02biwY
O/3914Soy1384+fUIGNS9Jj6fTtgx30sVtMpkuLOUi+H86pGn+Uj4epC0xNxJwNrDKxQ+azJooE6
toxXCMYD6fPyDWtcd9pfUzgC2tvTp0wYKjxHogJG3PZgLTo4XeqrfCa/WcuRMAXxPg/utxIUEE9c
nMGY5Tn/eXlPfdXLkWF64g76eE5u7hEsFHcxjINHzUP5x+oiqz3+NBhul070hXjMIrJWIV4Tn9N5
znTu6mSVjwMZGj10lSmq0sXdFmomhd3qjB0/vCHTLp7a3VDb4y9pMZDwYo8zeXSLGcQct17L85sH
XFAi+nCLpflcrqQ9d+9d3rKv6ijPWj40R3hnhqTvVQXtGG2Qc2dBnLR1E4JuGjg/gs6tenSH0kLs
USLQO3MszCAutdBkvEK2NT8dAE1I9UHQYGOQVGDMOPmXF/U5npleNR838eZ6JMh9AXVgls7AHeCB
MYH94HG/zm79pa1zV//W55J7PqW+hlI7aMPpVXY0f1glgRZoJA/byfPecOYknz+lz7flpbeviiNK
NkazeJ1PCzUwFvr8ur58zdpj/V7t9HnmJYwZjtr2smoWN9LtZcdcFh9y71V+HaAJnStuvlR8DABK
F/XwBPc9QCE+VxwS3hSP6TdZv7fURelgbcXNOM86B6nQdYBs58IRqCMnfs0Co4WVb+eFTVEfqnt+
peFdC7vSKXzzewyxqfOaBal1b8lqOOV70etD1ZG/yzc1aGb3mmQ2bEccy10TMcyrsp7mAogB5HMJ
6bUtIsK1pa22VVOmK86FJeGXZDQ5VQguMbwCeKUfCGizZf9S+oIvvbQIT2ftS/puBILbn9qt4Tav
eZB8xmEGeYuwxxURwDPTHeeqr35kvxg88GT0vGf/IiOw9RPVo7O76Lj8O7pkd5XdrQwv3oIjguwg
Gld32Nd1zk1xzk9SYL2rfuMnrrhX/dsr7r2IilHzhg1WnXb2NHxgzx3b5aL/subJDHywtDHDDUzU
KYzM7Br9S75TvWktvkZ7dXkN4Zm4xTMujgw5+U32CjRqBySGf1mbowxH8/LNLjl5RQD+r/rtd/N2
BSuw5SC209X5AGx5qxzMJnySCiUq1XX5QWeWBpDsngvTOdu6l6+wQ140lo1huWftuhBdAYGiM3zO
Ai50cy9P/JKY5HrKBxfDwRdJ+fxCLiG6a0/2hxCkGlPPfpXOb0dxa3ROszO/xTl43Iy95oa+eXCM
T5E/6hOg8tlsqt6OT8AfTBlnmQnt965JF+7zdtf4hT1D5cm9325vIQHo/nUuu6ovQqkFi50rm/bz
RixMYaMazZfajFkvatwvcW6FnWhbhY0VECG9l218uIcnePUJPihRDGvVS5Hp4rYHTM2XItjCTPcv
uwRsh92QQAygHFR3b9ZL0z1lln827EhYyG/KDItUCDHO1QXCvBE5YJPK2H3IgeRfj+NsOg1zM6w9
bVat6hc6rBeAyW6htmAkiGbs6ZcwK/0aHs9OPcY88sH66u6Lj7WRh+oHvnGqzwhWP1TOsMfF9aPw
4lW+x0U29W6lfWW84Gnz+/5cHwd2DaeYN4kNvT7dDCush4kW2ANxBwrA2ZLJRXcEB5Nd7oSZUNCc
in0WyE8Y7S6azBFP+MJfiV28/+q353SpPU1IrYN2poSVrz0hy71KYIbIjOwaqe6rtIfZQe64tLSe
RgtRDrwrVkf/Rvegzc73GzW5zFl3i88Ic59f2XcaVEs8Jdfy241Bz2ADQxera2xPm9xDye9fPX4h
dsDUETZXllsLQDibDkB0pmfO2cFes/dksuH+PhVBebr401wKLtjX2tqXselmw35MHNjywqm5y5RL
XwxhXAP1p1hezgza2RtUbZvF+KzAs07t5IN14QIUhqIrzj7bl8rjPOPrCaB12dyMeRSXzTtoY2u3
q+5X+yZ9adb9y12d34wZoeHYjs+6ucZ2EoesJ2GmHCbdbt+ykxnGobgYP++5an60iwMgBXDSt969
bPFZWYlAezZuKySkq0/JoV5ROdGU9ba8AOVNvs5hdGoXXdCHV9T1/vTdB3EQ7zPf9MsdqSGqaEtz
/Ve2B7GbUdS4ijceSlYb69CY9y9AhrypjG7dyVfxgdtIds3X9ScMRdYe+qk/qomHYj3Wr3EynTUm
iDMOrieVF8zp5mUB45DMnk0zzU/W3Ueb2vnMOqrBdT6E7Yo2OXztvH6Zb5JweGNJ4abo1mHkN3xQ
BdO0Vy/fSt4tZMch4e6bKc9s9I2ZNRfdywYzAcQDzuiy4rUnjfrD6ReXQ/reO01YQbZgOqLbKFiB
p7/57Ee+F9taXJxzOH5gwI4YYyUcs+fkS1mY32gLYLlPC8oRnD6+JJH9wEmftHB4RwIdmht6s8Ba
nX2sljnDFFcJOdY8090SicvCHULZJufVgxx20CDILT6p/tz7znA9GI7mxG8QxGajh0nBnMLKvwU8
5CwNTC/yIT14xkbwb3PD1ddVgJd/oNoeVcLa8OpVHyYz4TkJ4FbaWYAU3GdhzduVNePH22h+4wp4
Mthq2D11DAYZP83O3Jx0NE9wppaaFy1xZNwKgVBzS+Uhfir3DLXPbBRu/CZssAzYYIroc7Tt823z
XK37t3JXrUp3WMTB+V1jj2UyeoC+4Alu7ikb9Q0W9McZgNquw/SQrnSvc7CHDgCYvcH+SeCmqf9R
rSI3Y51Zd9HZI0E7wUx1uihZcbiePS3aovykvhC4NhJ/qBhNQ2ijjAnR82C4KoFX300J5ZCBOqIa
32jcK8Xeyr98jeF9wyodHKhxtgV/C5gky78UGI8zSUBi4RaclNMMMwsGatmModBTixTi4kE7YsbN
iBt0Jr3Y4kcr2H+vya0HWvHvj0hFTYIxOC06dO1/Nw60FFIk9DwkLIIGz7rXu3cIFbbhVJQ4hqMT
r6tRlMQfN8HO/fHYiDbcsOmoLNona43rd0N2j12TE4GXAUbongbmr9h6sWw6f4o4Fe16lUK4eYEB
qsi2xGqanOhX4tx05+yiNtVDLEC+OHWkm4MPU/YlfDBFyziYWFPdcnzPYq+haCjti+IQvIR5IhxO
MjEOTCcL1kH0cZGIIXOlr+YwfOC4Xhwa7ocBk9tK/mD40g45iJb59Ky5AaHONT0G2UiC4p9+Txwt
/2PVAExjKAa5X5Ie0dahYQiBHXRxQJiHDWTh6IF19frOlueKL790mB1pfl6vEL+1kVcB/lLovLTL
eMPPbz31id1ePfk5bd2WuUdnxzJuB2szncnfTbToXlRU/+1crz8ZoN8oKN+nfbU3BBfv+NxL5/rz
PfuvuMJ1cy3JHbK5PK0iaV6zAYjBKMyQDmcffELAzHL/PSS0UmfQpbdGc27WYswdYU3TMd7AMn1t
XErqkwVrdiB7yTIQT7U7ufgwrOdrvCsmJAXyR5wxCQZE96XKLXPPInkHp9kP47JK4jmzz7r4wKMO
Z+M9oVjM1notMCSvBN49quYys5aWjp+6NgOgViBU69CZfW1ymcmPkgPQAndXWosU071fkjCXQ96L
4UhBQHSH9MUij+P8NZp767yooeMNkIU/k/pNR8lm7NvSLaPwyuDXYsiJ4b18uDxDD2MtI1nEdn7X
yW5yddMFNSQrKNkLpmPADmImTWeDtjmAHpxdfOGb8imfX2AwluG4Ihxgb5GqLNjR/PJ89WVi7F0Z
S51A/CyvoaXbGP00toHgufXOr/kKYgUqcmb4DXwOolZxst+wbYpLZV5oPm8yQMZm0Zg7DAE0rzhC
NohUp5/na5GS+6izgu3mQztqsGwhznJqYQ8WSEG8zX613xfqZtnOTh0VffJEMcJuAQ++AFecFc/9
dmQwNaKAtFFg7sgKwb7EK9+LFZwLBmvVKTndjpdTtY6D5F1dd0chxPjRp13QqWG+EreynHqJA44Z
gnXMusW4gabbPZUmPDVbRCGuLuGQoGjvt9m0Q3iOjdgthjVFe60sI+ugMqgmfnvcjrPoeRid87J4
SneXr7Nijx/Wh+VfVkY4hekHFKXVJejpsPbpEzPW76bwFLYkqB7L1I9/3dbqRppTu+CYFgXxTi8d
4SNbDaTSnm0FTg+Mv5kJNQezWZfDRoSliJGkF52SnYZBFIkp5Njrr5LmAxCYMXVXNsMYhu7xCAgh
rwTVG24UV8W+CGQeb6sO/o1Zp2mrH9MXcSPNi/wxvt1HRys4UOZW21s7qujqS10qO9IX2NNoCDn0
waZMjwNDo2tt3tRF/AVcURhh9KIfrCWcENhHwpJt1qT+kLzactvM13n9J4gUVPTSZvguTtxJ41o3
v3zpXzvVH31Ebxw0F/bB1lFa5uIupA9hT1jCgPA/tTGXuh6LFXYEmBpQE8DA8a09A594tM/rbqds
ptfkqE7811AHyESjYuW7Ei+2vNRf+yDBy2ZJsY3nFBwAGvHzoeevwvBuGdzYOqb2gCy0c8vkmF9g
2DBMt4u9ONf4KCnw3/lX8eO7BVWKPvJ+ZzTHVMPCtkjxFF91QP6xT5OX2gp/sUY84ZCGeSlDRfIz
dTb2HqkwQNyTZEOL+Pt59xi4+Pu8++f2/HDeTVp9leJ4uhzMA11W3gXinD1vfE2209XraEBjhx33
yte3npawqvoFcMybWIfF2Ws/Cs1OVHjqUEYdAJt31ZM30nMfDlR9lo0+X4YNkznJJx+c9k5DKlPR
7c7qD7oB5QH1/d9TMMwDWlfgNj6ymsc4SyN5HC4HDaHEzrK1hXKsDwpXnhvA0x/dqgysN3NmHbQ3
QrFyW/eHV3hzqmlb+9tWXPJOyiMBQXzoPwzR/qdCfUT54JHLpNtQNomP6q9CaJToJraXQ7PXg/OB
tpGFAu1pWhPjDe6Giiey8ZyYPtvP+xmHedon78L8hriUfF0P1oeyvGxvdFoXd/yUMjhaLhxTA2qT
YFfR/Da5xnt1yI63nlMCwQ8FyRwCG34cUNCglTYAf8NzM2tW6AK0wZlO4lrYde2y2FNww/XCemx7
WbcbQDqiVo8polccD4mjdK/PFDvU1PcgRvpY1kS8iRVQlkhzDZIyZ5ggvdI2kYniKscRRHEKipP+
zbENVfnJ+hTX0TpZXC072WLA4PH4cCXn+aKmzvlKn25o3wxgHNh5iI4jFsiJ2h9PkFG0z8sI97Qi
hK1xPQxBBqA4Lon6Kc1Fczq/Kb1t7GSIz9OCbfTjdhj3xpGuFBZgu8io1a0VXCj+WuMljWs4xtZk
fpn4VXKCGRnHp6hzLe0N5ArhlNp7zRFii7qrwuhAIpq2nQLLS5+qo7JGaeneeruG9F5ulPOG9YNX
yj6xbAQ92ZvhXw5Y7+kzxnNv5KTBigV5Gjob+AdQclHea0ExZQDq6EtlhS8AtDGyxHdtqKwibGqd
6bnKmADZzIVww8rehq0UAuqBA5YcjPsrMUfF4qoCVYG9oCXBGM8WD8oH+Kq+13mhht1kq6p0sf4g
N4JZ9p3ySY5pKGwn0TH3Uuokz6C1MUMnLOs4Bp6mrfBsHKgjJt5gHJqRizXWLwgktX1V7buYZrKh
xp2fbp9SSgSrS5mzTQVnnIFOCLuEnwn8cp2t4A68wEmFNAM4fHPk1/ylA90jQJs15EhH+b1cFS/T
G5AK+T6qO3FkdN/cMtHqtyejcpJA/YQglG3OTzgZqr+iQFnpv8/0TnXMsD9Mt4Dg67URwOIa38V9
+izsU+zScid6Z5sWvmN0ePcT3e420krNnBxQYQnMkB1LVrfkCftkXF6PACLJLzG0QoxfT+rkcqxM
IGti7HN633bCbGqfkNh+m+simPqn/Dl+i8H2+OPWEttVPNqvAfN42nlZ5eS8HW87TfBo9a6dI+9U
F4IU2TvNoni5bCKMbH0JCIr8sFOz1T+EPUqEYi6G+QEJT4iPHecMqTPVc+Kj/3ba11fxm7laUMzX
Kei8e2YbzgGgkGLRTHmZXwFtSKd4ae0wNsHrAEgbWmv3Hv/S+DOSjZTEjFYX/V5BUygzK3gfXuCX
VRvtw1gAomCvmbdeu4/33foyr/Yt0E8pzqxxYQI1UYXDCwR+PdPVBWc5xPBQVYM+CgFouskFx+sW
pOcAt7GaPjjaYLQJTvslzJJj2tvnZ7DTYob2TulWjRCWaOBhU0QRYi6nqfl8HB63xlQ39zCrWd02
1HR6CcZz3hafGu0SaasLA9IO8CdvNF9ZMHUunrmdDsKm3DC1hRVaucKpDnuAXhDLYkMDecvmWnc/
YXPNY8+cjZHL4uCEvZ0dzFuLuxNd/iydqq97TtFS2JFbBRMTA5Ds46KGErG7cNY++nHeDs+X2xLm
lcHBHJ6/jNPfD9s/eyH8GQjiUdBJamQSScq/m8vs2mpk6Unq/uViv709RfbXZnOaz2/2r79f6I8m
9n4dThzpTj3BHOFhcpgnyWioRI/um1/ZwvCAGeTQ/H8zv9bw4fnXNR6IVppRRcpETMoe5m5k567w
rL2bP1Qn9+LjXyfnwzUeEK2CDMhm0kau8YISIXGyfdrZ8F/j+e2H4fyjGP/+OETWkoqA7v238f6/
X00zpOKUGaW6x9pwhm9HTH/KeQeHxM9WmodEbSedcJ2ZRdh3+tYPK+OPQeDD1R9e2GhKylWZKl7Y
EkMle3Qmpwm6H7AN6Q8A5+EqD6+s641ril2huheejIU8zxYDzOKDFJyfRHf6ShdA+OcfVskf3f/9
khDxZCJnYVqpDytebOPzWbSuXPIz9mOw/R/+/qNO+n/v7R8XuD/zP0gV2qW8SUbS8kmBE9uG/UbW
tM2swB7tr9Hu7Q3ORLZpv78zGcD2drB/vfz9W/uvj/pfj/jAOFDOWFIJPY9Iq2UzMOI/YSm7kyvY
sfMx2ThKWz9d84969+FnfVgvlz7rOu3+1Pq3chQ/6+d+cf3SVrXA2M0Wf4r1vf+1h8/wX0/4sG7I
f7mN040nFF8g3jjG/PyTB/cjOeqP1/jwpUvnuBhEg0tAWvXpxe0P1EJ26Ww3qq3ak3OSfRou+3uw
f/gpf1qgD/2PYYhZLmhc+PKu0+PZP20sP/z936D9P9anVMnZeBX4+8KneKrejR92+t8UgX+9GygE
d9kxab+WrEvawweWKkLaN0l1OQzO6Lez6mR9XLHacYEKvJvbr6s5ecu3BeOr/IfNWf5jO3m49MOn
10u5GmkkyTDsOL+hJtKeosmZPvNfhU/ThWGIxJhlIZ9wTRJsY5s5ph2dtPe+BL/u+/CHz/CPLfTh
bh4+Q9O8NppqFZeD8aRvk3d9bvjVUx2YrvqKb8i6d8yFMkcKH9Q/XfmPU4or03eiOCXRR8eR7d9b
UJOneZ7HOS009I1vC0shxD0QGRRX6/z4m5G3GIpvykm9TyqhQ6SBdlJ/2Ad/lw6P6+CfN/GwDpRc
sYzBzKCSHNJZQT24Iwx1EAiI9MeXxGfMmR9u2x9+8z8W98OTP6yA60U6S8XARXsgoUCqUebM6C8A
9IQgbxDru1BnVJF+l1Ju/AlbVuT7Q/3toR/eeRdJpXSReOcDOU5gVOJ8mAPkyCuGvZKLpivJQqRu
ETmD6Yx+13yu3+k/0z2EKg3MhmEoBBm8gg+FEy+hCYQU+2dQP5UCu93QApvz4RsUJpRCxlQeZIxw
2EYhQ15tcZ5J2+sp/WBqD1Wh8aKALGo8kL+mY7+ArJIdJJr7pxQ6XONdtzEGJWstrH5l2+6t5ITH
C8IRX5JFtdOOcOq6mpG4CUfnl+VjaL+tfNwwxzDzpBCmmovPpWfOpvCKr7NtwXupvPRFeAFsAZpZ
KtvLF0yh8mCeYKDcNuM2W3JTtcue/ST+wkIysoXD2T/va5dmJX4Zt8wkjJW5u21ar3qvZ/FL8SI5
ui+MjjDHZYdpC4oVXE/pQdK1+mR48kmeRbOJv1y72hUyCBZjvukSa8qcAv9qfIcJX3VuvyDb4fJk
0YxOR1UHF4Jsc30hJ3SR+pd1v6FLf26P2lrtvClQArgLo2OtgRSfEFUzTK9jd/KYpK3htQGdVfb/
oezMmhRFu3D7i4hgRm6ZB3Ge0hsj1RREUcQB8NefRXWc81VnV1TGuamuyMrsVIT97uF51j6v8aHt
Nyg/PNl6rWG5+eUBNdx5UYS9Fe1z+5Q0y6Mv8vo2Uya3PbDx0X0qbqXR/XC/Os9upj0swUUmNKHH
2aSevSPZU9kubAkj9eYLUfnZ3K18XIfZWKGX7L1PXgVnCNHLxtYN+vwOwiqNf+KGnjC9OG7ZNRD1
/OsEgzhmxAAF2Qffy2id76hsfhg9V2bL42p1Da4xs/9roDKi0yfPJcWqzDiADsHDU+/gICTDPbOR
oH87PAurZB5T2Y8Pfd4Zja16nPVpo1Lcu39/fP8YtyhDABtjWWA+8++4BQGsVOricZ4bBnQIN8Me
dGbI8HIwMJm3z/anzSt/PDCM337ht0CpV2+1uCj38xxAdZ9rk43oc9tfbK/r2ffVxkNtF8A1leLU
xY7pFUNa9vXytjR+8Jv/sV3YU8XOdc52WLP3zTKRnpve43p7ErF9YZVkqs0YaVGfLKV/GiOX2n2x
E23Wjm4ozSa1dw5u/ca/7W8z/lziCj8LwYYNBvb9h5MEZN0fAhqMGVllc6qh6t/Vq9IjP+vlrcdH
MpXHx085usx6iQDfpavpxYGxJ4hyAxn4tjo5zGV1RTXNRkpkLL40vVVWs3sjo0Fisnh7Sr/sP0J5
0JubU/qNLT6rJ9Y4FymvIXjgyxlt6iUSD3l8etsPFmHg24oKJBFGv0rZEmwZ7eCNf9HDTJl+FhN9
jADgSMdDdhJjdz9kyRFNHgY/aK+H593b/NKsyIBhXAEzA0IUeOTJ6c1Q03kPxTy4LdTJe49z4bo9
S45yd6+xMLusikWvdZ+LJ+oCuPyISru5gzKjqhexzVeOthP6Zr+OjNn9DTGPB+Gxe+9gDw/KnfCy
2c1wCh+r94hDjifwWrrmK9S3qHg/LnMdhQDNna7BitQXWk73cBL0kY4fNutH5hR4iHWLySFYTPUg
fyJ1fM7zFd1IBIusATjvmVan61v0eFl0NQ0jeJ6C+hRoVQggzXwyRbNEVFeNV4G7Uu32sx2conT8
Sq18MxKfbvvRbPmfSls1DdiyhqYKJdwRAyd2iRoajHWcs9IhO2A+YJnz+VC0nh7Ks4xLbeJGZUs1
y9Atbb3x6BcOzizC26aRgA4mzqYE8a4LuTQm2aQYlYWT0io0bBXZ7bz94MdgsFznFYt+Bgb9xFBL
ejM6q02MzQ+b7dAAIZOY483uOBP7j1NgRNJgM63796nc38gWUyBz3OtDP4mrQS64b5ZOv+bVdVSo
bsupUk6vUdHYSpyz6QMyAu9rfFsjKEQPV0S3qNnYvWkFkouWtmQjFpQGt8ZXSlea0H4cSANEHBXP
2O1r088ZrmBcs8zudNjmW2MgDjXENFBUI7qrtx2dwiJsYlqbd/pRqUPf9BS2ZxsZ6hYPqRFdPptF
HRrhc6jZyGuKIVbLCysXaPi/LfMUCCecN670RghY0WOmlf0J7CYb1op9wX3M/+1qsnjGun/cV7Tw
KueJo3DyBhtqOJsdwsPesDnIR2szgy4XmSPVS/v3nRkzdAyMcfpVJNrFKnz+6gKCIe1rYml2hMjT
Nw9GKLksKs0sxj+4nofP1uM8YzAp2R909mi4ItjoJm+x9NFL6qjkGYQuva3mRJpLUsT1kmUy9xCF
Fg29lbY/f4nbW+0dJczpDpOM2xUnrJNOIfXFwHSK4U9B8z9YlV9DFoBCpg5sTaWx9C1qZuwaNbTb
m/7lAeZcdHdxkNPsQw17dowqEOjE97rU00DvKrKdBfnsbdAm9LW75bk+SZOZOlJsjvnMnwmywsuw
TeBswkQyx3oAzn1bbtlaRRLFQEDev5XA2L4R9n7lnNodVMzCG0Ivn0a4MBJnZ2BVqDVnJRKrM33s
xXWUQstb8cUnjwGijatV968e849snc/AG5kevkmNi5wl1VczYNW3vhNG8zZkmwLh40tfoTKjK8tu
yqm61sDpXR1m5dVOXuf9dJv/ADD9qerVvp3Am4cA+qSgjC+seL09WrMZI0qbR9vqz7t+RWuN9/vT
j22g/6TNKt43hTFZhwFBkvEtbS9l80Lz0BRnQtAcrZeMJGMzF0iBk0v/GJTTTe6jIoiALB/BC9qK
cxy0vvKR0wv3K69C6LqQZrTHWM2hB3S131jyR9fC5VzS1xXPFc8IiM9tRgf1MhaietYLNBrt9dac
ZXN5ma0BSI/5LnY0/ZKjrQigKIdICWhoI5BkSXbGaONT5LlAQlZ3KnK9W8lkCdtmRl0lY8/pFoTp
TGIq6wZ6CFNKZpWoSsiCmfXzFaZ7yHvfXVv82dgFwBB0Us8QRPwdVgl9+u58ssvaeRrB8enjtzdp
GFG4MsFfoUhCZ4EGW+qEBcQK8x1i19aqXYvzzaAvf7Tlp814XVgzAC5YMgXZxGKBKWRlyLh3RPe5
g8CgcORfIof7qPoC73ZpIs6iv+dx0nebzj9PJuIaOjEGDi792wcq4QZqK1E6z9VEHnPU4xLOOYxm
2jSdCI4UoqmnHW9xojdDmvkNwuPjZ/6y+PTRy0B3SGTsXh4aW211BROM3hQKzUo4c6lgfdnkH5d7
oO02GgUuczdmkqINx+mWu6LEghwHtGsTK29L3ypuGXP8ZJ+VL5FpeDg/jrN7KC30HQxAZj/vWAvk
aW9Kzoc3/7NaiKt2pwbgDBfCGDDHhxn3Rvk07ecTLcm2qJzOAwh1Qd1XB4rLvADX9MtXJ4DtxvLw
uJfjLLoAEAlwzQMpfnw9fCW8b6UQ6c1I8cyhEXI0pNY94ML0fqiAFeM/rXZK4E7X9H8v/bcS9FJd
NzfoH1z6Mbdvs2NXzWWl7NTaQYU3NYeyq65fqwvajz5Gtkjov3gHaL4GFKi32pGGZA0lbs/dSfar
facLik8Bc71yWvv5CEUwUIbpeaT1QaZ9nCUr3+PO62meeNBR3Q0UwRaWDZXe3UN7kD0Q5vmt4J7e
LnOg28U32Wech+z24rPXJZ+vkMMwxld2xzeK4WpG5amxE/lTip/j47r3ca1hktv1V7brLc5Hl26G
2U1azNV1Xc14oG40lmbnj94ibW2e0U1qe2xrX24kT1keu08A8hSJRr1qcAJkF+vadMNIEQ0aED86
95yASC6v3t3Dp5QmjDgZdOpOPqU7Fp/c05zhJMShKTLPCX/V92mYHe1reF5Ig8sno1UWBzF/w+Nw
XnBWiyswAWjd0ylizhiPV9Lu5dXVISLNX5/ou19Pp2R6WG+Py3usByldfLQmX/pS7d84gi11tpk9
d8eRvOs2/3GOruSV0tod3kvznjN1hbOKreYXt1zUq9uKbzeZyWkcLiev3V8Wve4cV4e/0pRscQu1
8LQAj7hgoXI6O+5zFPKPFelJOtLWl0/toA+zSRZfn+QyZUB7bkD2YSSXpRFQomeDXl/dobOBzGjV
rUf5DVzm2WffQrUoZsCosiAfvBLTNxJhfZ2nfYTpPbsanDr7wPmz60MceqoL+OWyuCHAOIAbq8jj
E2AAOTQP26RzoVunUTFDuawv8wBnQ7fHZkrMQvSiy5a8BFmkRE0P2qxjfqBqhxuWQIxw24k2Og7N
fbniJn/BY3iONnPcte/KyWbCCqV5Up2c65RpKwmwdzuCxEFOBA/Pb53NYIOvCHLGSk8eq9Z/hRU7
5CqHNEFatRNSzycppEOBQYSRGTBXK4Z8l5e7UUJTittuLVh4G+HSus9efh1WkbxMP7jEw8xtZ6fh
DyH1v/Og7rnuMRAydJ1K8RdH77e+LV+75Oe8Os9vmvVYZTPO/0U6kXZMdJ3bAsGRMMUs4rNU7R2q
B/5FdR+rOhawb0nDx0c6wFMzOuM2Ie7036vrwJzknsR/zwj9OdHOoeqKrjRmL4l7GUg0mMgF3Ucn
BXWRNTtXn3GX2zgkrJSg3NwBI6hQHRYJcfcRq6GZwAKmvcnMZlSEt1D02BTkm/OSjzviOQ1r7x2/
fZRhJSdbawuO6cjDayh7Z/fdAeMWKP08aG7Ry5VcZE5DZYSrISjn5znAu79fzz8Wtr9dzl9e4N8u
50POznV+u53nT0RGFBaTC7f2hLMbU0B76NXO9fDem7NnxJXk4JJiZahMH+FxvgnM9Wl0XkJ7u1oX
D4w4SYJ96iNC2x3BLXLYVZ66QychRDnmE7RmPxkx5e+Ihe58Jenl65LG/Fb+9e5+e/VHvKSvk3gs
5o9VzmlZOwRrjs3jvavMeRP48HRbWzaOGD36GqcobCK4HfabpiQEqX2bUNgS+DtKoC0oDiVohkEM
p+nTy5N6iQFdVgNcCdl9aD7sTeOSiKHZoRpGLLLjHGbunrK45KBgTFw8MN/tDE8LjtGZSX4dkCQh
ZbRuC0SR5rIhdTxc+fGX8/xSHHlBbNl2uhCeV22EhEO3q42ldosn3BdbnboI7TMyuAxrUG3T5mEd
iaJNa6PGqFJCMHKZJwUWMiNq6GE9NKI7uXQiTuWQ2J768j1Kn/ZGR/zFyXUbAx5sE8rMjITBFnHt
5FbRz5GKASohbBf7xhb3FEYi4Soq9mxdfcFL6soWUD1E0nYnoz7doSaVEC2XLlYRJNDzx6OrzkRP
GePous0IzBB7NEDhRwcdF1yCfKCgeLKKj9NUIfJRUHXTfyCBGDKKKd2BAp3MXDjc+jjxdAYDj4Ec
yOtUsu8xggNtQdOQEwtlI+wn7BEoR7v9yo2vfaJ27ZGjmCONZImyMrrt1Q0/9oyu8WMTyYPrkg5d
Z1VCYzCnbdn476/ezuAsyIMTLvM18onSzqxBQ/gd4qSyjfDvz5jyB/8H82tGEWbHUYQ08e9+XvrM
pDNj/+t8YWAYxaVjJWvJCnMnjUIucEIHwHdTOwqOXtAMpvbG3u/v/5/c6l+Pioyp1TR0KMnguf/9
Inqv913CNX4hFU2GSbj56BTPdhP7GDdG/Y/o6kzFZR1PA3ME7/KHjqbSJbrfBgJIK/73279PQVJB
eJWGcpnH3tqjnmqYv+L6HyrLmX+8Ic0ZXQISIetDiXrWPLIP5+S6fbzc81dKV0lz/v6JfCcc/Odi
fMvLRbW8i+aDi7EwppQ4op3UA5HwPgxPiR7uhDw52taH/Rooi649EI0Der3xcbEQ4n1t0bS+2HFw
/eEi9f54kYhnoOhNQxa/L4O59k7qtVW4SAvAXhYjc9FdZzalQIJBwxomapSsssJeJ6q7va4JSsO3
NZlcli+rHlHleH2Skw/V8r8AHFlPf5Zao9HIlVcGMmHLza3AQUOfaJZzYN52Dp5bqIDO0xpvvgLT
sXPXLS3lYGNJpb59Bnv5h6pa+UMTFfv//3t/37u7mbI5SfqR91ePF8jfBybut+E77OrrzJlRYUxG
YvjG21O5Sx53TsQoD+aBEKYOgXb5o2/mj8/lb6/nW5V/yqQKXpx0QWLrYH8dQPNCPm5RVlvlUIpp
d6f2DN1iF+rCV+kWtjz6evuE+/4ntGBLjWsBudlmWdrTzGXtKaNcPBs4tForHU4za3pGPxb//d79
U035r6v47UG+vsArZGb3KC1YL/xruRbKCkzg1pfw6b7sZReKSyuiUWF+HOKf7lL1P00KztzfP8Vv
j3LTtFn+AigxBzm9WCXezCv8HhJLVB0n1WIZpo2DaPpV2CM5ROTRHwwyKygT0fokFyitgR0EtTUW
B1Jp/dRB0f9Q9P3rtX17roVMlu/VUeYJWiWNk7yG23UvuiH3CHlVT4cM7mFteXrS4O28M3et2gWq
nmPEtaOCgTW3nd381AonO78/6MU0IwMxYGYUUbTTe1rcUTnNT8Np6hGWJpvBAR38dpx6wfgH9cOf
z4zf7s1v5aty1HvH7MZVlpMVOS0y3UFCDEBjykcdfqEu7fOUpCMuqGLPOdKtLijVluH8cL/p/5G0
fPu8v0la1NNNB/TGK0GJbXknl7Dyis0BYtYZTexwaHhbGkNXa604XjiZPExAfdbImHy9lkh9dhtv
tGydARaApxNt4ulpeuCp+NpjEg7GhxQGl2U6mW8cHWZ0dp7s//64sG7pT0cPjjFRgzoGQ+fblTy9
340odPeEEGtTwzrPqBP363eIGVx2h8e4U0Dz+BvWCp0GvjB7dQkRRVrPyUz+ImXsy8x/1/eFOdSs
PGTCiOj/PV28PKd2E49bCzFxZAy+9CeGeHXUsDVXYBCMxoJ1vriRdIRrAXLQjyfu77elJEurb8tW
FEzRPFW1/bTqYBwUTuSmnfCysdlRfrY+tGjwKSX021C+oIAlokzzaMp8pLDsj9rRh4ziBl35S+xZ
c0MGB0b6mXsclkgpxi3UCK7sg2xpOWZoyanFj5NfpM6BqmNWOn+/zPKfo8L/rvK3u6QUU/aXnIhK
Dy9B2BwNi4ie6WQiTSgMncbF2Uk8vPi1dYt/kkF9J3n9c5z/9hF/00E1pdKc04xfzlpb+zi5Wcdg
GJqDyeg9GZ36ZBX8/sqeH9IhVSB9W/OH+aD555Ptf+++uwd/q0OM13nzrLpnJL67aM0Qlllr0xsq
AU+rj8kont3nM05leur2KfcnXfrTBChvGL0QNx9KQPJfWpNzvOPkgyfZX0KXsFF600CLR0+Pliex
s3Weo2gKL3vNfREhkEY4h0jZL21zxCd87XlM+i/2fmMvSidenUOsmNBi2RQq/RqEj8/+9JxwMNlC
OI5/Kse+rzv752NA6wKd/xeX6FueKxjQnDbIPrgHYuTDfVpU3hahwcW7RmwmRV7+Ql3hSNZtfRzn
U06L0LRN2/ddmATeYw1kqaBBMriOIpWBzfDYkQTyKHXM0cWeysvzuPTHJCZ/v3X/aat/T06xppCi
i9ghdfPb7ZM+mmNWpRpOSDcxrWR785/JkZNsgmRj0hBxpRiTtDtsXaYVzFYSRMLIrkcvZyhYs/Ad
WxPBHl13o4/BIDpH7uBDd3a9YiKIpAzNcjZR9+EraCwixQsmJffAg+LsxfDT0a3lxy0kPnY5F+lC
YIrx8W4vQGY7zTA2SHx6k3NCT0e09sJ+z3zJ5kPMxwf+jGz6CRwDF8s1/YFNgjc9+wdws4SeB9yO
v1+nPyYev1+mbzc5nPDWEAoCKWxqytq3l+h26E0YLZGBiuGosRG22XPSn/EJ357991+v/ylb+/3X
d6qJ356x9iW+C4R2PGMPD4C2s672pOxHixR5KAUzVD/BrPQ2iy36Ey+1NmEPomKojh7YMl62mSw/
NsPuERpElX3AqG0H1JcMAtAvT1tQRFZwHBbTgF3Kh8ydHsbjv7/+P55D/3v9/xDgf3v9b6lmUUaX
3b+HRTftr8dJ/PaunRZ1O0tdzspH51Xxc0/Zoq9k8mp+jvr0PuktfphjhoyrgqML1WVpNW6EPoD3
QOs6G2r7Hx6JP1YimihimYJ/RKPtW2a8eV8feilWxZxjD2kQWp3InEnD4wCa6ImRHEPcMTsKIs1D
rBRqTuOAMrBa9+gS4k59aYF2GRTAI2hi7KynKPOkoE4wS5MxFL7slevGfcTvAGsDQfJC0/k+YyL4
q073hPHjgDjKu0S5r4+hLS9QEqEBcVkqPmKmEKnLzYBYT48MO+xwM0A90QbMs0Y/xXXK4v8mD50/
WmSxLeGNve//vuma9J0qhlJCWCc56G9UR2zhp+8NM8HzpbIvRcAA2HHTGbxq7imGpoChXip4XknG
zNFzViY9tuIgwmQ8Wvh6b2pg7yYhMPyC/cjKaKP4z0uAJUK/+UiNHkY/ReX1yAJmJirJBj11BGnb
Ei7SuvcmKBQVyH5Lf7vGEHfMewgE/PWwwVBqH2LmZFGuOsqK8YDAXLwvkhOuUl8Lznek8+5lB+Ki
CvQJg7I345pEnpj087CSiodNSBed4R7QGZ9BE3oDVoy83RdGI7b+SV+0UeSG1VrW7TZgvKfd3bR1
pd0binjjIcxqVnUeVIDz7qPjsj0l96ZfKMGtml5vvnkEI231vGyB7LXtPJOP1NGGqP0+23J0FoZA
UExoLH02PDIHSd7DacUytt2Nc4MeGh1qphSwmCDw4zdXWGW9KFfAw8TSx/km8wm0rFIbXlL3qfom
7ampIKyBALOosVf4CIiOE21a0hjEN4XDxHAgsTB2LhlOA0e4uE+fBLZaYTUXpqaHEuQ5QTumfHQb
Yy3NDHWmIkfnpbs0/9QWKVZcCX4jY1Bzz0CoACGlvngdtFqMPE3FG71CQ/OAmsUCmcMztVXsflRF
tBzZOhRx0mvy/IbxVLFegg27CKZJzo4oTz1IMfsXyqnEtBknIpiTcpAPi+75QopzHp6E6EGwYgfO
+jyhWVY+Jswp0ltSvAftI6IJfY9uvgxjaGmenXZ23AQiHpzM6UzGtAUNSNMbF1QY/UPpHTY05JjS
gyI6ITFjifao0P20tjejy+gtYka7UPWOiumde4YFsXClgdzkToZiqfL0DbxOW/01QTpvuvl/IUCE
x0VYa3Yxg9GUT7H+ZNAi7kwh0WsUXzDN2rOnG6GL0OXyDpny3uaAmzuLs+oKn7dEvYX3EhKaDUzr
uSqkuBMOoj/ypEts9GwF5xAognE5ZAHfDaUGYOZRb8HfHjc756I8396rsNoeO6esQnZkPuUDEhHY
8DjfWZoOkh3sfrtVFhfBrYd41YRyId6dc3wasRkECcNr/hhIZ7dsXR37GI/GdWgYjig58ih9BPf+
iUKImQi5FQiSByJLaE60k21s8GiDnqZVLWnWTqQejzReTDz0oB3YumwZo/vLUhpLHV2YXhPsez52
cIhakIiFdYojN77zlGTue3I8AcPjzjD4l4tz5E7aMoKkH9FxBkY5NzAzR9rYjgzTgP7Pyjy7BS5t
UAhL9mS8uLGBXTM6wkYKySrpmvOLNrVPgrXpBDuwxp6/JlnK17P/rEJuluqzYgw4YIohhsqtm6BX
GLTn+RaRziNleG9j8OFHW1rZjDn7708dqJJzYpsHAAWHIXs9q5i00k6j6z1l3Rq8rfZlPyDA4K4H
XSQ7rInfDKBk9AZM3rRFp/tKfQJaWuLvB4DmnFGkmlb2dTl5D796ogfNOW7mPxzFf4rqdCNFhges
W2K/zb+jeiWwEElvtdO812F1ctDzD58FlcXn7cpGrOg5YblWCYGBOOg+2frz4H27SgEGRVTtK+tP
A3GGwZC3fL7Zz1W2PaWBugdazL2gM/DI6ByWdDUbS0rawNyjP7/i+lwbx/6lkwtqH9UX2sC/vyu5
K7G+pbEGdM2e2CGNFVim/35Xx5ecai9ZOs2x3AkrvXWvg7tfGsAAgRBaj43Fuo3caTKPfj14Po7P
581tfBob97eXMW7GIXy0NxPAG39/ZX9q/BlyBxoxWIOMuPPbKcomhFf7VO+nOdY9M0pjRhDvTczI
WQkqVj5x8UpL3d8xN97B5xUBz+zGLg9EOKzRWRZUp5hyVptxu5kSeyJQ+maR3L98aRf7ZvxwHf/p
CPznQvYMiOGGoWJd/1YPSCx3uWqg6+dIM1TEh6yBmbVMShXvsn6VliDGb8lBYVn2N0bMYYG3GT48
iFrRhMIGzOW6JC/Qhli9meyetnSYs7vLnymXOoUM+Up95jbZa6EEzNwAIwjoY3o2CyuQQvNLqeEQ
NTYrsbR7407ujj/YExkkcywg1XpAgTytnx0xJbi08U0K23IgebLsCzt2fbxRGogBC15IExQhEpAk
suz6VjhUgfecrSOEahbTWB2hlB2+inMZ4eY8VTYLi89YyBk7pdN36Sg0ZIrkch4j/RWLESfQXlob
uEfOY22rFegDbIm+xnrT67NTgKhFvSc7kuyeYTJCZUOewkCrSHqtD+aqh8pODB6o4a6xhhpTHwA/
vNeBovrqJrhBIsClfbYv7KEgkYM+Z7iESJRgtcwSZjzFUaq5z07qMjkWLER0WS5yvbMNMXnpsVjO
tPvkXW3rxmOtoJm8C0cbX1Q/hXWCM7a1NMJuz9IOsmkJnwwn62eHKSz65eJOOTNvY8ZAaFQZrUtJ
+nCbsS5YIbsM3wgKAOWjOINO+AEO+aOcvObsp8Wz3OkfgCyA0euFRG3hFWRrKQvepivcRuDsT675
UaJwAttSuzk7duBrzrMBrOQFvLy2a9czg0J/qTq4wxARoOeE8/G2kDLcRtwNamG36DJ6DCXhrvsN
IzU07DuC5PmgzlDi0I/iFckPGJiFaNN3gtUpIqKCshg9Z/VU3coreZ99HvmQ0SZDi6vt+0hb3DGw
F7bQdFhMWRvBzTFIiHqOxAdm2rUJVtUy10QDdFNlN4xEiIVuyjdmLCxMN51ruLfsoFqlr7aMW20U
VGaAAhmzMmNWjjdcVQV5BsJRR7omYHzynGV1ACfkpRKSHOUhMmkBAB3dM1aVDHUc2AV6SVI824BC
6bDCNYsF5tAAggIOo9Nej9mqUkbArRqMDkSMQf4ELOIgxISBk8meeaCifmnRTphrn6z9S6dAjeY1
xn2ERvUP9aj8h76ogRYPSKzRrXj/rtK/b14P2MzZaZ4OtH3tIn1j/QWPVb7xdIesznp6PZlTsgjR
PSruEf/frF4+fwxXfwz7v72Ob/MANTcEXRPy01yfZ5mzad1sr5tTZHjN8LbI9xjMCaBXB+N+jqDH
EkfgIc4HNCn7dnax5PA0fzpE/94OFifLZQIehGYgBvrAEMK/nwN691L+FVgNAw8vLVqNtRQqYsd/
n1Bq9r6fH8/zc3Zzn9F5po6V8DR0lVnj9SIGU0z6cKd/nkf1xVFZgTMI28VpcoqKoB48YiMmKyVQ
WPcdHNUQNMOgmHWLU09DDeyamRjj1+JM8wgpAp8AvMGB3O++o2djWOjTH79tteyHwwJe1vf3pODT
oDzkfXUkbvlbW0JrjuwmLI7kEmd2kruXbgS0KwwnU/pmL1SLqc47AdqwsUrRqevhawjoFillWTny
OMvmuWa/eli0iDSekvqnEjqU20nJCr+4xI/bWL6OkNrzbJ3vAcVZUQ50we3pFtW07uhT1oFeE6pu
ulToA9KAxcMmavUyUJsIRtUJnfkaMRrlR32KLziSSof9Ho+eBeXNfDuyabPZmhK18+nfWS/oZsib
8hCtglonuLoBj+Q9ToxwI7HZzS4vXQKvQhDAEYW6XvGLsw0IZ4Q5CALuBfPI8lbbquFWL+8217RY
Gt+heUJ0uISP8/heeseJLPmUyKywlLbI3IQthirwGjmdjjLIhqfaldHiL8qY0qa8+CgJ8jmnKbtz
2emD/qAaZUthnqkezJg9omSxhnFHSlPebRJR9IdJNqC+oXAYAhWSPvQlsZQgZRBSxvIaRfdxRyYu
nKL8QADUnVP/OuucWqgbcE2J+44jciV8tKrPpnuhvxFirDcKcLkrC6LcF++XX6UGj7E4AwpEl5I/
4VaVN+8k9p/YKYWP+hqkNeBoW4x1+sAJVjbZ0+mLje7sshqcv57gMNw8yNi0hGw+fDR2A/xzSJzm
RbPq8q3jei27vqmtjdWLx9XVWlemMcngzAiyTwX09EA5Rxq+Qn31liMENxVrLVnuVLHLgJTbYfHz
4zZvmuhdTB7iD5MhXJS/VAP/eqK7u7/bW2iIumHycP/7idayHhDuFuk5TxbOEV5JqEcI9JkfCx7K
yhE8ZRdlzh5dSnz9xYBpnJdX7Z4RHph+OXqHVCXH0lY/ocvhQr+5anSaoNN5A25kOiT6m6QKrxOp
f6RVoSJoH1IYswaApKvE+OEBCuvLvjrGPnhfKEyiVuigpYpAaJkrhUwS4fLwSP1WuG+Oi/eoE8/C
q6gZU7loLbGKDHtJO4ZnxcFWGx+G3j+/3Ft3aozzPOb4EDmXl0dkXO+FGp/HR5SrUN/9ql9b9+lz
38zLrzsCs9uBi2BMBbaxcRnoTJIdlRfPFJynXyebBTQGzaP6fPLespG0Q/nJS81Gwoq+eDM7TfC6
nCaPfekpsegKuwuobZTcmB+PMGpb/3rg0RRgTZW2OK5IIrt+TEND5mRYjM+OV4fOA51XiQVmg3r7
nF6H3e7bKBv3Jsb+uBXic/8cViGlvUdAAkyYRSa6SPhW6hqJMbpVFZ814+1B9nEf6BiLshkyMHn8
HsIm1MHO7I19Pr8kveCEiy5hU1KC4yoBJDRRmJ1xAIW8O2GoHoyjJfLzNVy5t1v18TZZ5ZwUghTP
ymct7soi4HtUhkMI8tJxkRC/vPviiKeLqcELlJ5DsMM5CjWla6Koh9Nnk/cz8B+AHilwhnzA5NMV
7OBL1IbnCW4CSmi8cpkYwodVzzaLcNFh8tTf90J0HKk7iL8EBsd42LIIjokX66abGF+SsU/BxMVH
ZmQNkzv7kQjOPZh+igh49yZLc5nigX/UFrl1QJ3O5kKUoAeieMOJO25WvGsSeQOMISGQRIDXRxuA
8nBjsftPZkr3snHdOAbUoKuLmbQeGF4XdNkPh1ieq8SwAPj6eWQOyf+Vm8NdRFsTzloRk5/FiGQj
hdHZ0RNGvcENsZ3FYXNtuxYRNxFdF+43nFrc2Ajf0LSF+eo2YbutJ/tyQp+rdEwLfyzwOowEsxZg
VeXwAusFOj2YM5hh4daonxU9jJfNtp8q9fXaoSiRkPQTjJzN4Tjh9lBbN0fPvBcTydP9m5vDbXlk
jjBNOTPK5IQgNkVZDZCTJW28Cbp9dAhYq5WDxKK76PKccY9eDJfMT3o42gjWrX36kKHbcl8HNcc1
Gr67qycqDk1Y2AOMHtJQGzZw91aw3lbGEGUf9VEO5lm1oeDEmqcaUGrs0wQJn10jw/7FqoZpLPWv
IMfYvzR5fbTjTQKQHxo/PbKnJ+15PSS0Oe0y67a8xg6v9UbEj0VoMxDXbD5VbSceTm/rxOLVxUub
aDhokHFm5LR8oZg8B0qs0KJhswPt4WaF6LZZSavGkVbcCWi5qRA+tR2tHABykUSac3SzqTCgEUeR
UqG9p5uHpLnd6ZgXxuJKGS8RVtL5vdhy7iLavrBfrP66Q4I84fLycH3UmiOCUfK4+0DiUeX1T8yV
prgsNo3DX1soUCu9cFhccGLZI4cAB8nGolvJp4nN5r2iei0WZSh5lKRViB49n2XcmAdzuClcXvKj
CxJhJ6zl7hIP8kHzzKXhmR4ndMmozi0mxwnbQd3FM7gxjaFfSE/XrxyMj77iUqA65Z2F61HX1yQh
OHtP+OhDybvapnvxcq+JM+8+qICqMP7GrXndwqXapZ+67qSDB4/W4vlJoXioP9VPL/sgqRb+D0fn
taUoFoXhJ2ItJXNLxhzKUN6wtFpRUHL06edjLqanu4IBD+fs/e8//CGObBfZTj2m7svJCV0bvbzK
B70uWQaou72pz65Bryvjx7r/KSBYapwGeFv9DqpL/pc/nWOjtqtWHB7dCgP/e3MoDiVF00yaR7N2
3tyjrcalzEY6JdhqOy+WXOmp/1kS4YzcJSD7+xKBS5/Ee/8zHcNqPWxSeXlTYtxxdYw8tgZ1xgE1
FR9UbN96ZlDCQD7xchz8+3kyG+A+6E5iEk08XnTx48SEhSoOqDeBqD1uTdQeLJ3Iy658WSBvGbe5
vt+3wKhXzg8sTLi3Bjuq1lAMQjK7pxT2GOmbGb3d4Q07spr3vzUzke3nwQ6B3bmyFiQiKGyGBMM2
Oqmr9xLnCed75MJuVDR8J9UpnHfQHXGb5jT9zDlv/Gz/+DyE/Rvb1m41HMD81Wu7nuBdhTwlWg34
xpNsb72DeFP0dr7J/01bK5zJDzYI3AmB5NkvSsThhIpUGMy92K3OAAAAEG99tD2HOBti2UNjxD07
mUn78MBcTCudDyxsiUbdNG7lpm5ptJ0WS32KYmioZ2rUAfOuR3gQd8VcZZjmTbG0K89TfmWN+tPv
nOrRzDQbHWUAoOGoFnDLN2YFtwsuugYP6E/UwIYt6LwPXITldjSx5QQFlWtdbV0ugLrtzv/cIgxo
VzJdsK0xc8xmE9JAJtvJpYH3C3MX5MpKSYpEEkaQqlna34Jc2VF7WwGyKiM6ldwSCa99L7rpdFa/
uGjhOLGCRCL9w9gX/82abNrYmuwa5F4sg3yBedo2enQMzYJhK+xVj1sMX3bFmken6e938zm1uI1B
1re+mGJj0M7ZECAPZpf/K7gjBZ+5gk26OSVUUpodiy5axQsQHfPpwbaVzJr7bPkMqJK2tyUv/jyG
ZbQbJgw/EAx5nyMNfosTg9lZ7KhLdBcOIAMkmXjR2tUJ5wi7g4o78lJqBs8MnQsHlTxtvbrkhLXZ
AsZReXku/ySsY8CIF2eu8Xly4SFhXHHaomHTae1aW/ZGO1LyCOAXjSXHGcXOZVqPSv0RI1hgz/mO
4awktyZ3yC54HsJdvET7AJNFCbDgdp7wKpi2BdF6uBnBszdptnNPIGidqGoT5nGxj5hIXD+u6vv+
vLaPgp1bM3p02VxB+fUiN7FxFnUpEFzdVE0nNw808PbgOtDiHQu9X0gJsy+tXyoW17QejoZrCmZ+
TGEPiocAqsC7lVJL2TC2cIR1Tgo0NuiIqe3z2+K947RiNtwsNDD8bd7sWBmsqn/jFBe2xBMKqnWZ
2hxnZgM/mJH/2TA1/3YOsQdhoMYWd6I/XjwPDRXBA31qSWX4OE9gLF4+vD4aqVFYfSfjeZ4jWZjx
yM7DXrowPmGE6Oyzw6n0am+y+Nj++bL0fUt20YPsRXMFxFlCSsJ12Xyws9r/OBWXj/3WFq1zTexA
ZP97bkGyWdczDuXzpVop7sUwf1y4Uh/TJin6vITSPtp9uKldBy3VPVI0KO28vGXFjjf+iwtCo6q5
baC4mnkERRuLfuvjE13yGBcdGsVAWdejKmpgcmBSlgpzojWQ1jazo7BoIA9J0CxhrYrmY8sBjbNd
xUpX0XBlTjFHgu5CzXpkLhoKPKViODDdrLb/kctGxMF8fi4DhPtQsXzKkvGbPBq8E3MJBYzWdHSo
+lgB2TqWe+4s1qztXr6me8mDCziVr86wVTNTdjGbLcIUncQRLU62axl0vAzsYR+tewwdnQteu6/j
dF3NthPTPx4VdCniVt/ixMhRSdti047w9DGuOwktg7Yfy3PIhAX8SKAw3mNu+dyER3hdweA9l0rw
oqBa811ztLMaz1tQ5KXyS3wBAQah5adMJ4B+YZMIQcjRyh42Z9e1HsfKmUMLy21/1tkW5EWLj5Ip
0iy0XvZVh402lzjCGzO0Pu6+5ov7X8IXzO2cj8G2B9Onrve3sFF4V62LN7Mn47pSeT+sgdgVICSb
8pbJDeRPDkh4Lz8QAa55wB4OR+7tMgFk624QzvBZUpZSIxXj1Zt/AwTp5rLFMBjX+uAYepr7tvnX
sv6ZmtSSVrGC+Hjp6Lg0Tgi0SEZhJ+z+eWR/O5Il2t9P7vSC+U9dfX+zW3abMpRnwUPYVGDPNKfq
1iBX2GhMKlVL6KyOCSvOhfwXxM7B8FhJZG0fuE1mV8fsTRMyvhkEQeovrvvYYSeyOp9MHntGN3ZU
vXEtG6x5i70lcKm+IQDyLu3KXP77h1Ficxo/GM3kRjxi2mFVztRlzGHB32bRv6lzE/tlF3OJz2jb
UTBIfw1214w2omOOMes0SE7CPyCG50GJqWIW4KRsamDEuOC8RxBDERlFAHvPlc7RqHe2tCcy56gZ
wv2lfbEeNIfszOVqYu8jmHcjjpqas73/9PzSypdQjTJnyxHlzAgON/ePGQrF2XXv/4st/7GFw8Y2
hRpsi+PzyMNmm452oTcAAC3QjTDFYw+xzzQVl+V4woJF7diLZ1tMWsYAi8q57LiN1nRIHEJMS92J
Z7SWeNEWqTVLzZNBtBP3F+UBe5uF+or1DzFG4YRs5qDw4hz3aPLLkGcEYCplazM4/fwJjG6DaoNV
1XPOpE1cMIPVSS5JnXgaYNSQYs7wT4atC9pOR3msNhnnOslNp/4uARMWC3y2uWIRHgW87k25Y6hZ
T5yaTM+jhhk0+psFW2H4AWnOoFM9D6UwNiyC2/6hpK5IxHrkZ5W7FzgGYQt45BuyJxprGBAzMZB2
rEV2UkKWTsLPZ57IbgtfpJ133EhakAtuMpiiar8AjOjT2WcyN8E9F7wMSrwUjNptjaB5q6zWJdAR
B6S0ieE1TLzSWDZY5GsQlafbvDvBL+i4qtm2wMgBv2sKqqn3ZTQGPjedvXH7+UPIqsrQTWzoRkzF
BWbrH6+n/DGW6gTqkJUY+3ZYTeBIhM6ULOSpp6yrZKb2FxlG3rBCQoP/v0gFJ1k1RwfsF/067msU
rkRJ4NrRs8NwrTdi6LQVyY7AIA1htx8Hnks48cakR+Nq4FdSOXq2oZ5VkxkOy3K0rOtZmK0yESTo
JZxe2T2rFwMlSPHT1bizr8VkNtVu+nTbTL08uUDfUD+eEF+GzyOUsbDHXAVrb5po9cxYqxtAMeek
88TSgyyTZBIU7/1kssRClJjxyo+QTsKBUR39O5N7ysutiAivICXPVLRZdicgNeqcofM1ZS12S0MB
Rl1L7SbpmXK5H7IgWhf2UkwYGxJyTCBBLzH/Bz9NmFIYyprBlwZlQrFbfdZsQyYkslnTIidz4/X7
Dn8+EtN7+dohQ09WwLE5WKw2axT7hzm9QdWZz96lR9hbl18zGvVmFSFxymcxqi51UyvrHPMslVH7
vowWae6/+mCK/KBHUO+PmQGFY5AL8PINhrrRQsCQRdvUIsI2U7pFvZ8L9ve7CFHdilaNnX/sfvWZ
lhPQY+kiDjFO2rlqu27fax0zNqILIiI63Ve4wDi63Wv1ifo5zwOuXk1AOu0LvEMAHRAa8mGeMw1t
o+jyxG/Vy9caGQrvVZ/bAzwG1ZIKh5da4l8AAoB4Ugmm1anSNp98Nyh8PptPH2TqiSsocY6D17w3
onDEMX/KXv4rJna7/wqWVs97aDEE1PZQadzBWCg8Lk9XW6QsJZhCc6sXC/399xQp+G2VtFhxHvVL
PoXOWHz6JU/zrokBm8kKvdA+Hu6GuuQ1T0Vg4s/WkH2eK57YVR+AjvMmU8FOGSGUTkIxV8w0wep4
pb0vymbIh4Oq7C6UHm8SQ4S2mEmlN75CAL/I4mI/a3y67rDMcwVGhSM3tlBZH3U15O7kHlee3DnZ
a8YnmLC78dmoIDDp7eUk8T36rFQ+PglEQsRSl/9IIn4iyht+Xy88c8Yger+iOioMp1znQIo4fPdB
xRDwSxPqpiWh1szCAMwXQw8wdtRE54Vpj+RMDqRPq3cS06fp8qstecsvIHCNpWT2qRmSiI0Bzi5n
hsehQjYSws3WrAtfv0o4NkSMbi2ikoPwkZEDVVt03Vxprmt8FphXwqDo/ZgJiEViB8OO8bUOlycO
zL1VD7c+O4Xa0YsWKkQ48Bu3+axzRLCtjRLOrH+Mc/90Cg7ZdWy/iJWYMjtHQLiTvg5DPsaRoHMR
7JnIakk33PfU+lRPxAXuKP3CnfCrk3uIoBcZD6sEHCh209wbXna55Qsjs0gahdbcAIXVisuOJv7f
tB8tjtFmf34nqjO9ThbTJaYlAeEkeERwmvSG9YHiQ7L9v+pfq5rKsd1+IvuKwAHV8KyDsjCMuqHy
R3+whu34t14//6CsdReG7HzzAKVzhiJ0V4oA00A27FezM5bujsKyMN9H+a9ozc9PuiN/Y5Cckin+
JUpczjxOqqpxJLoKiudl/oYu42h3BYXCuiWNqNwK3K7b8lKNF2VMIGy3LasZU6HnQuMAVe2hHicf
MYiTTHyJ+YEPJmGLAdOo2xi521E3qOTV2eV7Hv3xr4woJuQah4QfnBIUZArEoTCeD5o9vxurdlWP
/vwZT7jF2FR9uQlwbWOHN36tRbw/f2puvUI1KjwMSAu7eIVrR/XXokyAuDsQMu0PMBuxu0OVg3c7
LNKH9lDwA/wNX2YprEpp9oRTgWcM5wub69uedOMwCGL8Z6Godv/xCDWB85VOvfHyAXmSp0f0IjME
CI+wJ2Y5+UYszJfdFFC3zCmWFBV+FnrpyKpfM9RBjopV1/Y7gFWgC7ZbDU5EoKpBDPrCgxvmNN7n
yjxK13l21AnBUeakgEfw+ga/Ii7sgq/WntAU97uLAnUdXyuAKzuxR8gBtA8Wx14Fpk/PjJtc3P+D
99dRBze+9jPjoI9uA7hwrsIzJLMKEHbLxYgChB8IVJ0S/hXvHprCGJHFMAR8UWksrAhB/WTSQY6X
5z/Q73SjYokI8NCBABS3o0HUCgCVbJWL5KgjxLjFNvZUmIj/ZYtw3YMMQkGxja18bo/G44lbILkp
ZEXuyC1htlYpRDnZnGfYE0AQSPAqI/pRHGXF5CV+HAFKJT+V/ySc5ntBtQuJO8PiSgrdGs8r4iU+
3ags1rj+UX6Y1qs3JxsdpeSTeEmya/rdqQqBPk7S+QY9LfaE0MyoTbDcyk9wy9qZGtlYwPAMPIYy
8XI4VQ3VjQ+ozxUxkKSHpsLshAhUKj9icHi5GGpsYTmKZ/VMDstrmH9qCDcjH2uCl9CwgtLAw4o4
OtG1IVQTRkMZFgovFYJX69O5LAhO4KMbLMmFCoYJszT/3sJfsiko6H6JsbyxcKCnBXA2rPvXbH/k
a+O91+SP4QqduT0nPgAC8g1MNd1a59KZwupNKRvbIpUuBhyyOSSrF5ulMOdq4M2l7UAb5Q1sJ1kI
UoJ7ptagLeqpVcvBJ3fFZCUMC+qN5NITq6g741TWwDbca0EbldEEhFGDOFkOxl5VzGhnnAvmbWjf
lT9tH9PPM/THkxH7vC/Jyq7OlWIiRgCPaj4ZnL997ZyK41p9/gPnf5EgOwlk4DRhpkmcYCsZO6fk
hLUa9g/qhIRIYaZMNizDlq7hY7eVr/VzgGYVSb26Ux+RbheiBwPkK1PSsHq9F5G3bJg4TVwZ/yki
7mCkTfohrl+DS1mmf301vVPk5eJRIgIa27wcbOiCtLX1f4S9jlPdVlsIPyRNZUCa0w39Ezl4U0vx
GncS4NCGG+B0Ja4V72DYtB9HdTnsrI5FBVeG/QZ22dQhwQb3jBYfE6IACZGgSuupdlF2YuGAQc1w
Y0LoTcldGKyCXcsC4B8B9qOyeBVuFFuaVJpC5YOiY0lIHFjLHSuyq+H8dVSRkgFlrrUtkh2yZ3FD
2Khfiw+IiyrinRhtgUOtpXLGzs9YJw/tbWky9XYwfH2j9gAQwwMohEWgXXpX+XLjMc36PlrnCk0a
8wIydWwF6zLd6gcS23w9PgmCqyrnCbs/GV3JcJHyH6mDxXR6I8iACcwOm0gyq9sG7qxJXoUTPLjV
1y/LQIhsOoRSXIhfdPi116drA1Z6OKPKz6eQmZ0nMDQoPm8wDipjZXTzhh8VRuDU+KtSNgJXJwqs
BukCf5ngTwXUZoH9bzSIzJXbCLhU0fnMxBH/dRXvs/gE0b/0+n2b2eKzSK8Q2mNCVSs8Q2MgGIyc
8AwollPCbl+7p7B844dU67ezrM6neiDAn9Ps5qg+hHIp4E6COapo44AE7B5l3jhEQ0sALMOE5lMv
kg94AwmL+G7smfH5yXzg9b2cFJ8TpFN/fW3pL4uihLeJwyYVlfZ0sDmUv+uXanKZR7MlBnowN2YG
l4+OSj3Dy2BqnE0JCnFGnwZyCCMslTzx6+hsyVgsM80FfqSkINmMrxQrQ/fFq1iZ6+HKvYr5Vdvj
fqhTC42WWNg8NK0dHuO/CKi1tYvemfJ50NG+AyX0+IsqudkE10RTa2cyw5AGYwfDStu51lqRYec5
MYUWA2YtRChgVb3j8hj8hAqVk9yQzJl8f2CeJIb9fdnTCq6nPcBOg5RAzcTACAimJ2+OrdqaRJbG
YXKvDEc1xvZAjiwKROpLqn4IJAMX6a3y5JUXwisHtlVs6kHRWNAPUHmXopXqM2rx4j2nAq47l4Fi
mS5zaHrbXJ+V0z9aLUrcatsdnn/de0NtGZdOoe6NaEG9Oxmf4LkoWvubB2+JXc7iJ8TvrAfIlByp
w8qYepT5XTA6ihHH2DuoyRpeYOlM8yBjlMDruetAjpf2n3GK5jxiwXnX2nwEuKmV2F/qmMi56WfB
vhQDGROkmbrqdbycMV2E/YSqEkEHNwXZ4mfV67PxW9r3Wa86El/ithc3UuVxUePGIeedHGqj9Zjr
RpqLeAHWym/akPht9z8i93y1Uyb2AK9asfiBqtvxMyn5QKpTV3QDW/kzqyJXqSGUcBRjFkgTDeCu
VD+GEcS/ZYXn65IZuEAxzjgpIEtO+rj5poIkmNNYflg3i++HHDo3Nnyp9RLEUYYF2beNVuV7wQPU
1U8Dqk3pMMxzqIiVzf7cXNtoHhfrmGgPZ8KWTRzQ1BfxnyHJsYUJRBoM9HXr85nhKvX0SubCLwcl
hCzN6tCLCUOQtwzXjKedQh5LId0zQdTttVYFk4KVtGtgoz7t5uskqttDqPxR5q9ZfaJCCJ8bvXHY
tZ/V6m3YabyfDgFnfaUddKbYaA2eTJ6L0cDYMDbf3Krfdl2ap0zze/yyoBeCPaybPx1fnXQVkveK
1ZkGP2nxhaBN0ZySZY/7DJmGK+HlQ57/DmypppfxPWVbUAS87U/oq4vnqek8HXWBuCI6/U1Sj7zM
0JcAVqwKpjKp9WHwoLnPYaeVVovNaWdBbjJKq4jtajgTh5TBRcOkBdMYRkkx5zLpgz+wnfC0k9oj
JokfUkv49ac7aI6cHfj6U52F//g/6VzZ1OX7Wewh+piy22SLdupQso1RuBbRcbt8wYR7tH3hLLMl
KsOJzT2x784icBMMlyXMSAyvsjeeX5b4Twx9BpXEXhq590TO1vpvVEXdP4nAYNkLY4dE8KfiVZEf
d/8oNuTaHl8W/tZwipibhTve4VDbnzZ4tQFlzCueV69NhWM5JS1C5sweqnUT7sgrRPvx8lTGjpBl
EpIW7Q7rPgqZ1NL/xfQhn/ARxRseeNr/lUgYv7auOUI2w2W0S3cvvMiLdskLkwXKfGrUSwkbXPLR
wpJcrmUzLonIHVpvKgJgvrcuttXUUsi9yZ0iXokaWA3ZejX34abDKKQaHyijHpN8rD5X4eI9J7J0
XS1ZLG/T7bx0/95nHuzkvbHbJZ5s78ipdXMX4R0CVa+epyeED15nD0HtidjKzCEZWekt8uIjrkx+
5Y7ZVZUNN2OrrltC1Ac3+vkg3mR2Yta0ghd5MfE/bk+oJ2S1xBX9siBZqPf+L6+JouR4oieOA1zK
3vGJhFAkA+9wE8mOPl2E2VKVnE+/kmhVJFwTf5oQLrE9EQJUXPV4oTzungzD72rdYfAHp03aF5Gf
aYsepjRookK0r4b5lOjqEGnHeCrF+3rU110TiJ3HklaW0lb/U9fK8j0nxuswvq33MVxXi+8sO3Mr
VOcvqaXLlph12Ya76yUcg0tMLxCMbZvf4qzBT6M6l6z4yOsWf2R7+Is8WRl9ZrvWj64jE2wxsl6g
bkyc0NYsda9HpK06xZlSyIe8EaHpQJ1Gcckl9us1AYpoGmfatmnYiZbS1BOR4TyUzoamhyKH6qr7
uDp0L2wcZzTFZe+PaVKJXd0wbqxg2UC2zc3R0Gg6WpsDxD3zYLjTeiMx+VWL1ZvE85eZ+Nnsyzwf
4iOcw5Y/h4WWBmk++56QTTHqmHiQQaAE4JeEdZ76q/7GqFlAZLkvAGEw6Fv1MP6wu8udltlw7H1v
byZYTjVxoLEBXhmcJxyv0ql9ub3f3sDuFsp5y8ZAxOvpAU2wSE1adHjtNNtCg0LNyiHAjSkvxjjL
AmBXCUj8hYuiCEEPORDboKkbfs0qtMiJ/WKfodIwTeASBSnoTbIm9ZTflQj+rq5JNe7gDdoPqJTL
6RxbTBAgjMgqO7E+3ncuMZ5Dm+coc8TWQfGo3e8v6Y+RneEgQTcdUKfAeeG2XFGO6Lmr0hBCysQ/
MN9DAaka+3vSBdOlp7Pl2eso+DzAb5L5ECF5ExUtEGMsnRAwAEBQZ1dm8ATus2Pmwvl/UkC05sm+
eJpXmJapn6h+51K3oEdU6XVwiQU6x4qLAl5RFyndmS+NoW3j2L91k1PbkcNIApUpjU5F46y7ucJp
YpqmbYbTMPp1/cNxGjcJ2cxuEjQhrjw8z6XC8NURl4gud89Lta93w2LCQCb4rCjUw4fmE3d9MTTz
dWeThFTCDpmGdlgTpLhTN0bqP7HM/t5E6cTfP/HckIJ0arGNFdHsm2wluGTRTE2vbwwyFewefS2z
JdYse28pXus0yCDN4bs713sP2n33vvXNhr9PsqskHhR5rccbA7M5ffuVrp/GFuGANAR9x6tUDtTY
bie3MKhoVwxsJeTVC8Uk2WfkommLTCbZLv4TxKsydQxt23dHGTWevpCazfe7UwoPuT0LVklp8JD4
sA8Nf3nrEuMtVeQNrUK20pqmuAFga9pfsV1O8DOEBdkhJQlezVpiTwwxU1YZ4b63MZFtyqo3fj6w
pj6gh7G6zF844NVPK57svoqHWAVQ9YxnrVHNIwZ9LzdTN+DnX5b9UzqovOKItfKtLL7Y89170aDQ
nIWcsNX8SSZhPG/k/TsLouTYjoRb08AZA0Gs35ReqzvyDRHCOd+JxNwry8kGSR474v+O2h336s7Y
PdecExwqAx84mmUOCMGswGMQ5gAOFT5QgL5oYufldb+gAW02I6sv7DQ3QqrxxSl9RgavOp0LQASo
VCREQKEvkpNKJsDAzgy86Oj/kOFxGPLsIgErMGGpJNwBLzxizqggTuQcQDEUMW9g1wtY/O/YG62t
Woe7eFJ4tKdTHMixPSJS3TpP7XKvLJ7UlfBmUR8N5uvaI0TktGJ3F9xqAAN1yrFbgufRbyTmjaOC
pIBaZ32auQZ/FB+e0IX3wIDTy/x4ITG4vVSwONjRsW82v+uCEfUFE8S5tpmcijUjsadD/gnwRwnt
FBDYuE0IatWh6T3NL+xrZc1n2stBXjBZUOwi2zXq5pP8VblgDqyJjva+LNkYNR2+3PPev7dJfh3Y
7bPlO/ydStcC0LIcQ5LzGQz0RHQRORbdxGro2TQoRfVkx9AjBWNv+Ppy4IkHyEupNpsgk+yxO33X
87a7Y+Tz/dpv7uiE5fNp1m15CmPMPsehHqOMGDIkmrdnCFRODwn41mw+S1HYqdKe/X5a7snElIUd
vLpyWIgx2yZyQ+J5KW7aX7Xb1s2KP7WaIp57Yli8kvlUvSRUdWnPwI7V+1kylXkNOICXJRrH39fk
LCoo01Tufirz7zlRN3LHHsYqizfcPFEX5PE6kvd5edKUZfneTuTT8EEdkC1yCY14u+wxWudm/+Cc
Gt3DeIMr4FNZMxIqm9Vr8DCcBy0u93L7W2d+y7k1uUVhAaa2ibiO1eUrzFthzu3GIzDJUmU+0v4Y
9TR3btusuOPGy1WjIMqgNTncw9yUCoaywEVZxZz1GDmfjmAH6MSVvuiKg8YgQEl+OrkjNr0bP4rP
MknmSb9tIKrFAnyIBF2SzdnwnXfiHK2XIHRuLF+/4a/KFPWLr2grHSbhUUX8+WImzsZR4GyY/OV8
fC17xbs/pmwbsUYrLx2Kzy3lbwYZgPn374VuN+q37efMZhCRWTMmom70moHBIovuz2ZV81m2HDuO
LO0l+NLl5Zn8sG+FvVcJyH5tkaoZETpKVLbJmCusaKbBYIJtUO+4e//CdDcgt9O/FCAwRhDPK+0j
LU98bBrSddFtmQM361f/k5E+etT7t/0tQQ8g/E+4Ik3OLZz86YxU0tLL8KnG1uDGBE9OIAeUnk7O
J+AHi6s7hhlJBA4/w4yI0ZjCoKK3UnhTDP60C9fxjboPqAotDlb6sIRoIRghHJoCvhwH8NKA1BDb
kBJhfQDEp+dWZ4flCVn+HkH3N+Um3Yo7uynRtd92w5ypWFJVIkhcfufP2OX9Q5gnuxWucUarNM8S
ryuA+B+lziSDnVjyK/aOxOsZSaqz6I5pjeI/9Vm17Oechu38c69EaIyMDXaST3YNHfYhX8v3lulg
OjoWIyaHpPokAYMyKmPf5BZyEEpz5H9YflZ77OD0eCkGtGPkJsIxzBrhNR9QkAdJ0DuFW8BNJ1oW
MnZkCy5EHe/poSewY8BVea8+TUayljpPt/wUsmd7pLOgepnCr0q95wU+VjMmALjqHhDOEvnN0GH2
v5A16w3vAYZG5F7RtFivZYPwskBFo2yJSr4wsXakYMJfOT5+FBypmCxABysA0Se/UxhM/xTA4MZm
KAVFJ1uXl/ZCIaowXgFXTlhr7nTZ7IupydClgMDT2h0aeLPcNnAwDgk+WLz4FP0H4Msc7fUmnh3l
rQAXCQKx7TM/ngPZWsYervAD4m78D4D3+U/+2NUVM4JHKVk2GKmtwsgqLRw0l/JYOF8IGUdH/l6h
lDyA6rdXbI4LYHIr91CgmuFl4qkO1IACXhzGFW4BHCe74QmCjHnHvBo72yc4O/EJ2YIUBmcVO9qx
W08W8kKcp/CC8jPKJv1gqEHxtNRlUroapCtIcAfVUf5N8B+lwBo5asOuX0/XGDHt+g7q5PgyBcLf
FQKFUHRisEBdF86jzBUD4xo/uDML5E8asw9xTNolfAPpTrehB2IAcKyPr39o2sGpAG5O4m0ywRXZ
1FeZ0/+hF1uJOy14HuBAQaii3NjAEIPCJAX04DCPQPNpSLEDrSyVavAup4Em24nhFjJmL81cwLo8
WlNHLxY6HEF2sN4cBCt/r6TEJp2UKv17t8GLhQiJra09ObgCTTl1k91QmxI+JLw23OSdynGN3ecw
vYHZ359npK+Qcuwjc7Hn/eXCd3nPQXJcZJmM4GYGxemNJgBZkUGFEbvsy2rpGaLLw3/ZtKhueuub
uzERJV8vAXErPbn0ONY/uZ9hH9TYTW4TlFvoIIPw5pjhr0qbKbL7AtIH3UfGCilJei9fW8mGw/FH
jLOCMZUPK2NKVvEWSbp4qaoVZbY62CX7B8xDknI5gbLuUWaWyq0c/jBnTcDYuPgYtbEJoW4SrQnR
O/i3PAMKOY2UkYOIFpbKgoFr739lc5KTyeQyC4fVCxg/VzXiXShg2OCogGwBPudh2lmavSX+GYPe
z2yKwzg1ujWqHta609xoI8rESy8lPcdhuHFm4IONsQcLmNQYdVe6NB2L/Kf9CY/Z9ju/P1eTs5dZ
wH19wMQO0gMWf/BAIBrPql3nJMcLA+ULxumw5+By0iCi283tEmNsgXJjpSGQgzagOiWCt6mvEJxl
MOCsl92tuhmj5wEbFUP8reAKP5AtnxcuSX2J/rIwqC9fWJDg44Ft2O1ODWiHyY+Jqz1HFiV6W80p
/qkfgIdydvVqLseeTBFC9Yi+lT9fI4YRxUBAGrExrJ9o8L4j5Ty6C7uI/R5+2XOsZcazVnTqBLAX
0n+zTdefSzbDA3zVpLZ+nBw/K/ERB3hFcDmnhqnstTFDHdqNVwf1JnW/p+Se3xrobMQEGDvSYiCr
dURR8/+JbAPFROrmxZgHLYT5SpzXtuaO4LnXCr7WHP6msNM34UJhmrMayz32l/srsnp+YfleT+7i
IWeoNjpShoHGIJjiWVgVdxF/ax1fTYZhfIwuoSL4FOuL2gfPMZj8w12Dv465UeEU9za0eSJm6kC+
iR//yqNtMm2pDp5fu9JvdZr+IxB55LihxVlFlt+eX6uO5GOv2moncoL2n0PE9JuULmRFmhPhjYG7
hIatvPhD+S//46Ub9Atei3pxNiqT1z3MWXBuEXzc+fYWSw9Qpz+oWBi3dr/S/QFl15zTZ6Wf+1UX
wO6u7Oxnikv7T7f+LvPL9EAXf0uX7Cww6LvxVoWQDEU+Y5y5x8eH+1Xo/J6rBQog/LSIbKl1/1/c
Uey2iV0v/7/NYS0wz58uOTooh/JdgkFivmLQ2T/eia+eVQnkwCpxTb4pqJd29C7JsrgLK0Ch9IZw
H4sHLirI6o2yFytoTGHgFpfWJIURjmjaobmomgX4i3GODCv/0JuNU8GOIQvA3FjkNgeF3FYIuoep
HEBLogOjWGnu3cFwo/moEGN8UFjg8LgIc1wv5YMxL1aAbWQS8GA7EF1PhyTZY2BbXaA9WdRdgfEb
sZ6QxoNXgbfgnwGXhqh3BmfZWN5QMDFtWxU0alO351xBZG5qKz5GpJpfzeRFvQ4jNjjGDQGGgyI6
+u9znb7caCbwijk9+UHcGQSLG4c/u4N8lxZMTGvoKQXFpZn+cKoybxpf/4sdJTH7mwomuqbkyiFR
cb+x16HbBWmiIL5TI1WcTzjvL/vCgV0U5i6jB/VKgdxs4z9oTWikptDLmfqTKCFbWnKomBWjxlRA
zT0VEi5gOZqWGa5HuDoQIUEEu89lFlYKYgA6wBG+45UAsAi7/qSiBeKsc3PRAWopQTcJZqEabEaq
Ee4tAucZJwhz5ReDEObksLz4Agy1bvmGFr2odiEFQPorIqBrrfh3eDNodajbs12l2/k/RgfMlfiu
hEULAat7EiOetEs/oPrFDiGhgBLzRcxhxjnbb6npmjusM+2WXQwW1wn+CNhavacCT1YlA5n/SDqz
ZVWxLIp+ERF2CL7S9yA2qC+GelRQFARbvj7HvhlVUVGZefMchd2sNddsAIaEK48ED6iOIQjNiUs8
Xvra0P/AnePXkIMU9k7FrgmgeyZwr5cIRI3Cw8TKuAcf8z2vontwD35mBz18BC56qhwc77ukRywd
HBirBaIbMwyV4/cB2eFYgyH+XT1Xo3C7owBkSnwF6Hbe8BMReikPo26c/kFeNfNncI4Qa2zOJyiR
rAp7gpNW7kozi6Q5Di48jWbgTJR2wxPWwzr6WhgqUJ4ptkQtQyv9L/220LbGMOVcBsk0J+YoqWwo
MkuourCVvt7XGwcjgFPmS/Mf02kwUdgqXt++7IHtLc4nvweM/0s4mjSsKczLBvq3LU0Z9xZzbCkQ
Wd9p+CechzojCfVuyRFhHONAaKrR+mSXp1A7NUwP2AfTdlPGucHfw1eQa4AFZQ3WE4DtT3QFHuPh
vjN6AU4AtouARxb0EOfFxHxnrf3a9BZvmv1hBn3Z7Ll8Uh433+QKRirGtGRkzia6soBNgz2ZK6Ug
7EUInPz0n3slxRMq1652D89JgtWYnRlgzT4sBu4DbglIsaiyCm//trpZiSBghPvM1hj8jddKyojK
RIHr4eKgDdaYVV30H9ZET2Ow3gY/CTT+HG6d16rvXdIXEV3E4EHMfmfVAlWMAPc5ABL1b+AW0P+w
0pRSMQDAH4B4kuhmtyGGejyA9Omzpa6AbtRwaAUqE/2fLSjmQodHooupWASxhF/no4hbqAiH6TC8
+72hdqkMpGH6OCaDAXEHN409MFTtt5Lhi7N+XJBNxb1Tt25nu8IYR5KBq80yJxiRE4D8E9njxYY/
Q4VhEFUBIy0Nky2aIis6sNuxwvSk6SMoXMjFZIkyoGAU8Us67NcIbdfB1I0q4MhXqJxlU4nuzja4
A+NBCCojUAeqjYIVxa86DBlI0FXJ08vpsYIwJfxN+HUFIgJKYYpL/IecNnv4pBVAhuXZ1yY/zpKn
48PNBToPAMI6j27SROBuc5IitwFSbh1ApakSL68WqIGfS9AMNcwDLFxpQMq7mTz/l7somjPSAYMH
9ZZWp5wE1ueAL8rQpqsOC+r03BzQR5FGxBhBl7yf9UZYU+sf7ZpRgkNQ/x3EH86h8OVmUDtq0BqA
ifQq5Etb9F8BxQhZM1ecECoMHVlbA7xPOhtnAz1tDYyQd1QQhCqtb6vCZTi2/C6ZvIIP50jZuHnd
vqfYjCZw2v05jz3ZM7R1jfmzcgdnGqKIaH+i1oeXb6na/6wwQYkno9S9zQdGD/mECThg9/X+kcYU
JWTIiGCWL8td5+XZOZTT2qHHYfgyOV4tvEf4beiJYrY2BztNai+dBP3kgUgDBj5t4Na57NWC42Ho
wSL/GIIAB7e/mn1QVVE87AHlwblzL0DTzWKOGPExg+F5jJArTQwpkGlkmxDoOpbs66yPF/DH35rU
xsHLuYc8vYSsJvvp9VPRtp71gQ90ybKepHBzYK+JHdiZLUfXyBi41A60wnDSmnRs6fg7SJsyenGH
mIVV6s0KqTff4+Lc04n91Q9sYlNBLsomaRw6BQelqYGUN6ZBk1wc+1jil30OWVr/WTfyYVF+a/lU
4RuZ61485t8Y2mcEj3EdTTyYYVMIfsvJgvf7SWqzhpQUDayLf4t3a7LjsPBc3II8KlBcx0VyiVjn
cHK28Q0GSHJz3/oIE3JqFOOrHSYhLhB6cg77aT9i+9hXVwl7f9gFaQNc0fHO1RSvWwIb25xB0ROa
2IrF2/eGJwKS8Tal9ZSmsodjhzs+QA9PtmQYqSs83W6QMaZf75OIEzkZimEByKyzp4yIOkPak0GJ
8B2XC29L0C7QGScmHUdA3dL4t6DhYJ0/ozGafkZ7UevcbabJbi9QD1g12U8M3DlDM4aOzFzcfPc1
gZXgGTvsovQa0z69YeDm2mOd+6PgivlgAH/vg8z1a2Bt1+Ps2a1h78kMz5kIjMzRjMZ+yCWCohTv
2GwQ3/1hNIzgQkzhL3rbYOtIm7e3JedPNgtXHDf5iT8zZb6eZ7U/du8O5+qCtPBYnpJz5DCwyCZM
fLrkybiItDBMxPwBzKigWbJsGuIGzDLb/j2dck8xVzsM3bmo0bXbaAmSM6tnexitzvNP8u/4HiXn
gOxG2oIsF4tzRFwwVS2zQ2ow/jIZufOWHjsHAR25v+SXrD01PRvR21PZYzCl/vE1G7OXQE6zMgBa
PHEbcxzU/tMnvjakc4CbyXA84rjELBRRpNXnY7QudFuLtlqHbupcvS/fsyY3kqF+oMYknp1NfiVC
QDCJ1vAmHPMzTjcD9oeJHKciDxnQC3cq7giQJt7YVoPJJVk/u9R3Q69edno/FVd/ggGwjgcMO7Th
oOs8zFM+FgbOtrAjQXwIVxyAq7axzxWHOgxQqFLFXxuwOHPkkeGT5sXoHSaUnNb39LwfFRk1bXIl
sJIiq6Cfwocr3f5RJijpw25iCf9PLs2coOezSUcqnnyH/GvAqA9yidlPzsYFy14UBLacEkFnPv8d
yijlcIco9UU22XFI/l0Qu4DuoBNjPKNnjU5rqWEcRvYsbnhExTz0EULT1iWo68ZthnOABunS+hi9
FuNQW6Hspxq7mXBMh5IZKScIc5ha9Qc2JOxPZ+G18r262Jn0bwZsWOy3Pg0GCD5uinfhPAVohbDl
7stgOhBOz0xwpMJ9jcwO9/5hIIFxfkU7y8nxZYLR19SH0zvD3Lef96jsrb81OnnrjV6SE+Ht4NiG
Zn/ktVobXqffv8I8kjPLyTfRKX/o0otF5z8W7z2/mMhwVuEZWh9LaF2FmKnsH8xQAY8phkhPO4dJ
jlMMVwM3AkpYuI7EgTPkoGCBFDQ9T2mhxi72ltrHDdS5WN21qRrFonZ6M5T+XQpn0sbAEwQGazJK
K+LXNldcjX9L2DBS/A0eXiUi4D4kpkww0r1AOR2wCQRXYavhFyxluGR6lVfGj5Spr8Wi1bB+cMcj
hriMRd1HtqSgd1RbicGSKdQEJqtwAw51UsWR7HXuI5QiBb49To02Sy9QrCuyeMX/HV/Rb4dT6Kxz
pUxoVlWk4hirOQq+vQg0XdTPGogjW4UJWzA24MGRd3V1YWiy65BO6NdFsZD0Mv6quH2UFm3Mk8Om
c8IelgiKdeGcsVhG5tW+zOi9Bou+dXeZMk2PT/M6p9ieEFsIZo4BVAGIeAaTxpnyeLMBICBBULPB
YDMJYDeAmBjkjFwi2ZmKAE03vC2A7f0PVNuj30cpL70snP10WEHBy4ZJ64hiTJgRljECA+Lk8SWC
NOAyTPuYRPyiZaymyAyCkQG9ZTyfPw0haHz6vIO1El3Nm8mNUwXEJVpi4zQXhONep5PxbkC34i6s
Omou9gS1GzWmmGC23P+LxrvGuMFRNl6mbK1EZSd+AphfdhvUJM9A2d2d8Uqjb6Wg6k8/mDGtekQc
dfh4AfamqqaRM4YXGhcHP9WBPr7s6+DhuL91INdO4TLfdA8vAF9s6fR82YNIHZTMcQ0uSqufbRNQ
NTyYt+7VyfWtjbab5ufpxy0U14IFEo2cIXkCxPxRI33N2iMhikPgbPM4uG4fYU1Fv4YpwlKCoqWY
T6cI7xiy+agDxEyN5yzAZYBiDk7KO9x6clFgIhTQpenZvUTXpPMSuGVBq/dMFjMbZ0xvRHSfN/Hg
jlGbSPp1ejc+y6EBvd1MuLS5NJmT81muJOo+9TW/uK9TkBRUxwxr/dH8iaJRDIYpqEsam6evUmq/
zYmd75TwBa0WKgkvDlKeLSCDKKFekCLcsKgmWuOm36hq7jwYjNo9IFkO6vNsh1CWuQBRxrl919et
8VrfoV0lqhtvbZxorAsVJW4lwn6FL322P1blojgwjqTIkf/LibkAtGEG2lGT8FoMxd6dVLObMUSl
tKZO9hZfLPGv3EJjAhAH83NYrRraHyb3OrIJ8gtyt5g9HCAKmo/chPKj9RwBgkt8SN5zNBFI++Lt
NeKQWA9DZaNM7w6kWxfzEjAXeI5QlO6b0kOj6JQ691i5AFEnz2hiYLuq/wxRhUxMQaZ6+q+L8UvG
Qbalkr/FSJXtTOUOPc/wk+SlUrNrf4wrIO6Tj9wQn4VjJ2li6K+h0/PODzVhd2NNjHLm2d0Zz2UK
Tm64sMYQeRqw71mOFIazA5WqfuFDSX+g9mNzxrzRh5Jrfdxu02DxM/J/ZAFVs59DqgU43D0CjTNP
6Hl/BLgBXPk5hCBg6z3yf1FmoqXwOC6YpAktyNP0xinl7+JOagZOwQxGXl6zoJCwgG5Vp8EwQDwd
Ryyquz3GW4KEdId/NG/XtDXMgii7/CHsHIycXOrbB2e+qCYyDv6wzQojuGcc9A6Xqg9qTGJ0GVJn
QSKj6iQOdbM1KcWYXUEuM14WRRpbizaC/1CtY1Lh9OAaAQklADjImWnvKNqhNhvXRQLtASLvvw92
Y/awxj6nYlYEF8KfGDPwBB8gwCpsGyTBogSXSWE/E6EAzYmCoeNB/NujJD9ghnZTcYJQDEVAITC3
kblO0VFoQ6tnKiysyhkmHYygON+UIlu44y0jMR9w6lKfYeRjl05uKm63httj1wFS0pRBxjIPsLWo
scuMhEF7MdtGA+HOgacgS0ueT/4efHOcfYau9PchRatlPZV2CViQMMx4gRzEoK5Yk5Cx82Tm41zj
FyBXNvBbF4R10SzyzWs/Toec+ny2bSonPX4wthbHMQ7CNLIplArMJSSI0YpGk3aNx87bHoC6DCxR
91Q+3wwHDIhD0fassWDY18YllNldKhxWDFc0Gi9ERA7SQXLu4Uc0R6joE3wmwV2Or7HdLHp78YD5
Q3tF2FDSbNkwGBk+7mg8TeoBQ5gbXQg4vR541PXmYXXmxBvai3M8WfecbgHLb/mZMTdE2HVdPaAA
6qPWudzNoU2TnO9at4leQXeqVR1fbTh3clg7DFcc1kHO8OFOJ5pcjJuiY/NsnbXgJ2Lhz39IEii3
lLAI5OmE3uazaoPi78IofoOQ6/EHh+4z+x6r2WtWs/TRR1TO11LWwv9IcjDfCT47dEX8BphcrHgV
q09D/qMNZRYKTnf2GVGYYlrZQ12EQ9uJmZsho2YNhePbyO5b0qpHMNVn6T/TLxZhL0gqQgDPYEpr
LDA6g7FviLuBc2egrtcbHkLBGwEq/Rp3KBdw/UBol2dufe4PRIEKB0YF2n6zvCYkrEvyzzMxNi6s
Xkthh5hHvzN+BxbdiCkrbO/g5VZzVGcBJ4/Rxx3NFCEZsj48MsSB6XgO6FGKEIo637Ow5HUdDow6
GgUjHNuiM+79AfgB20aBcctFGpX2y6dW5wzh/jWZ0QrPKDwBpiPnkTzmZTTGNDFASv6Y044ye6WM
bVAR4ACGIzhmEULLNPg7gzM+Z/jQgL8gbEyphSyBOX5NePXkZGLU8Lb4fSIzcz02xJaFJW2yPEEE
Xi7sXyCZO5vvM38ylSbIvTV/Lx1QpFfqcEvot3qutIDSBGODwoAeA2Xbz/Lqsb6g4qOjgsRXhROu
JnFN4cbt1M5kgRjuaS56Pk06PcBQL5hfI34gxt1bPfZoYDfCvA119xIPMkdmduRXoFr3EH9bu2S6
D4kFJ4sJs97J8sNr5gCGAGhC//N6aI64FSQXpUdQ2j2fGAMcKiT7Z90dwHEbr0ZEdBQHbBuJrWyq
Pu5ydfSYV3/jlTKlcXflSAb3Y79yW2OCxQ35AEYlPMZEl8cHxrvE4ZrYAd9ziUwoXM4BvNOYyqk6
vLnLKf50WqQp90mlDWh77mHOyUbPMxrqIzz2Dh2g20YwdKe9QxtMkFDZ1DkwXzuvZzURgAccJ7J8
3tRx4kofpoDi8Ak/tINwhgOEshBnzYIuLAMjAZ6SsWriI3Oqwb7o/LfDt0j/Ab+sObyFLMUYp7SD
i4eFTcH8ScwFzb8DMKibGNYy4Lk+tOqI8Jl6FA9vA9doaxsfzxpGKlbHHTL4oy8liPvDZJnbiXGZ
RjOsdzYG/YT+UGH0TeESw1FEagsNJgITUwrh0foFIOBZF8FBBG9iAkjXM0NIyjUnACq0IFTw2Kmy
RBrACPIt9M8sdyoXiRKf8WU9T21wrPTLgTmrM6H0/57ob4PCPpAnQGFzdqOtPkChSA/QR+7Lr5LX
tLr3xYXfx3VIpUIfTVVaudcEMsqKbihsFOMwMVtGoEtiRgOy2+moHU4X6zvnWGJk4l9DAOcz7dKD
1DmIqsjzHvZvgSAhLOm6xk4zzRgTiTBJZmH23b6YSFJXowDa3BrLQF1W9XKneJJXT19JPUUpwW58
eq+JJox7qZKdNoHDEjxWgDBU7r4gfrNIeKcII3z0KCx4sYDAJ8GP4Os7O5ypjXY+xvKXljWCzDr9
ceKPAtiZ+FADGY1jmr45qNaJJhUwZBhCqEYdF+S7wepLOBYeFXdvlzXsP3gZvuoz07GVHyIwqjld
4pfhgqoPQgn/DN7bUrIfVFitU2DrSDEKUNrOS86qkYXa2V/gUIqgk9WAC7+w0QSoNbGaofVgmsm7
2Jr/UzMgwGJjBLDRJTwfAIqS8icQhJ37tIf1h1jJglHes25zzmccy5eQ+gIIHACQV6MLrxbKFqP9
Vxal1AkqYCEdCDNlblZlDZ9GuGGSQU16ykkOPiGJArHsD0zKZQzzelhKV3uBl3TJ6k4gqiTSmA3V
hurbrEImQJy1JNZjQ24oDwYEGGPj6LvP0UM7QzxEXvuPIy6n0i0iag1hXPPk+diAnbx9xRAgR22/
N/fNz5cTOLOkkdf8xPOM7dJmv0xx31QTDHDMiHU7v2etEQx1DLGNmj4OnwCOrp+vpth5AGqKZ6dQ
yvzSYfLCT0lx+wm2Pkz0COL6zIZAPSztyu3vUKu3yRU1b8vs/Aj7e16GdVhZW3YrKts1yQLGAIB6
vTg1FuYpHwpJWfQUQG809v8aDmtMyatG/06JUMV0K1ZAQARohNzZAkqUPTSehogtgczWGUSHP2lp
MMq9UYYZHbqhRuvz0XidX+OF4zd1LXYsQ6yJ9R6mc0vgG8j150c8Rofd4UbmACXelFSo4/Fv7ycN
/15H4gGKW08FlaFoHMCCwRyVmmgS/SDlyvWSSPZPBZ9h9XBvQOWXEJugFZI9yKfDpAU2SycJbEns
SN8hJmvx5IiUY45XmfnjYmPVohbUNo+I2TM+mli5NsapwWKmwvSCexap+xSmJq4qxt16JjBNW7sK
wVd5czjroT+19N+sFwwsTowW26OFtERnTs8HiZ7SDTIIwOyU2EL9BSOx0b/TOycgrwDvdB1G5ISA
VWafnDBycMmt3ssEThq9zJwlJtlN5d0KVjSzG7wpwryvXaddxgS2OqrJh87N/xx/IASeimJia304
2oTwUr9nBPCIW5bp1tV+OqCZJAC5wI0uQ4EbChXwc0bCBJeHaBJokssl8CtL7ALjDbcffInsBVYn
HD7/8DZFr7OtBT6btu5wB6HYeIsut9Dy9MlNeNP72tO9UEqCwARffgAy1S8H8LMT5xPNwRm7qtf0
Rh6TavQwOEr6tPuM+KAQVNzbZsdysWsfxDaEUfZa3Zd02tzLsjHeqPqpmnPycVj0Nlt9ptjl8sIw
1R1S2H4ORdDHbnVsvadXrLfWOAFqrbBf5ubs0VDnEQpp+2sjvlqI8Qe/kb4PBHUgTKsylNgBBSpE
o5lqIYz/baly/rVeQPYI+47DEepqlZTr9oArtv917jPxJQCalwwZqaFoezBVgvJm99zmX14bhpBO
wlulGgBJta+LLvuwNWLgub45WoNzebgrUXuATt5PN5BvmKdQhw368+qAGI3XUs7IYKPkZUQMdPOk
BOwzSbkyyRTCoa8HrH7EP9JpknsCKhQrWkg2jgaYIOuYlEN1tUGX6LBnMCW3Sf+pVZ7sgCJmTF0/
JhE9S/h9lGrlktojwYvGuVEKqlr6TsQFJ26fUUwba1NUCqwOdvGytI6HPLrsGrM6oCBC0AfclOFb
5m1d3DAVkriSSaMDPPLfxh+4T2Z94wFAPLgbVB8Ya2I1oKWHotNl/K3BunEasBGiThfUT/y4q/7O
Gr9GQ1XOuHYN9CB0ogxiF1WM9pW1oorJVu4MjMesZ6zRIry1jJSKgPkAVV1tAnLm1j3+AgjhBTIA
wlIDpo3bZMysBjIz8HvNpd2LG6BOKGmHo8AAx/ERM8vNxTqK27zxXrGA2IuQAAYD7WMgXgKSGRbD
jeAmbZxxDPEHfn4Dkgb8NSVCyzmPtCOr7IhceW/zWR0ZqgmFFfRRvwKh/gLMUl7wTyh4gPsVtucw
fHEuKxGPxmAQZZrnQHz89pjHSVTFpVlCb9MCUB3AwK8+x14RAhQtJ8MiNW7p+4ZMx8pNjwzriCka
jDyqomFKDdD4ihh5AF7dbFHDIQ0JtkACzGi4Y2cTd/kxn3NFW3KEXaAx4qD07wZ7gOc9fQraJpxw
9wz1hPf5Zg3erMF+tD9bL2ehamChXydBNMwTYeLrfMNySstrcBO8F419ZbFq4N4ogjlQ4IxL+g7/
Ew31jZTkR5jANlh2tGh5fTf9YT+1QFwuuFKJAIUqViM1ZWA6+4bw3bAAuHhDQEY4bREKBwBPphTS
lPGbsMXVm5vBf58naVMzoe4bvViOrnaBiRs1HFWjbIsRh9Dufz1Z+Nc3OKtaYxfHZgMYHn8Eq89N
jHmdqVo9gzgCA102NAwVeG2gOzxVRpEV+Mo4e8W0s6srYnzqf9mqSaZDdA4qLVvjiXYdINO7c1F+
DBqxXrt6PKBPlLPibOe8w6+PX9f249eUmcp+xOqvlwPs/FYKTRgXjo/siouWJIoKxOMP72s8hEzc
Qwe0xI89/b4kZFwfZxT1Uoy8hglSC6Lpah0PsIHJENJRQPovFOSs/2rRd57MjYSZLLckE/ebm6cM
fbMPBpc6xB9YE2cT1sTW3f6RnBezXzohQVUD7iUF7frpRrrKRn2wdyp6/q+v/r33/YyuxjzuhhTR
SWmVFocMXAgdRhUzB9UoZ9u1qM3VRMHBIkQ4VNtrGgMPNJ5Mzj5NijuMcQPm0ccw+mMxsudp+v8X
iTxpZwaqEJoF1d76qSWcBjFvSUzmwX9SApIMLLnM5G125pdZ+uIDFMljWb3Jys31/s2F2nRDhHb2
BS+2c9+zy+q3gFLOzcRpN/STA2Mc7SCoBwGQayzvf2HfedkApkLlJE7ci4/BkzsAYwbm16CecWD2
0zNmC7dAtMhbDA7xrNDxF6IC5w9GRCgadxSttNX4XUW7m3gh4nrjVGa8xtmD8z5OHsTm0c9C1HRG
HCvCwZNpJkXkWrTjQwrm855JouiZ+P7MYzHdQE/JlY4QB/WJiV+TXTjV9OxFD+vNmQnf3GO3KenF
2FMmwTvtmaJpDH7GAZpHdFsM+epHdHg6u/PCcIGaS1tfZjz8SNC11z1QHaE3opxgHsL1gnv+wL0F
eMtwrvYZ1w84nqATzJY+fHNwwp5+ek5zT3EHEQ6y3DK697EUc33hw+Yg8rCgHGY9UcJLp/UlZkBT
spz/TTqTqcrIzXI/YXRj0qxxlg1DxK4MTcfarscNXGrZYzFISJzRDp2JTyLK0hMGozzNr55Qjzlg
u/TsbM2XI69xMWFRdSmHAmwbl/gxivHFWqatuUfuHg8URj77940GFg22feDPcY4yk6ZYLr2nrXgT
+yAuCPghha4sAXSob9PFKyDuCUNLXPN0zoT0JVo1nKi/MKvhkDHkbJJHetNhMWGjhPwCgknKIEA/
z8WAZY09h2CVGJAKsFe97jHaM3meiRwF1AIODs7oCG6uwLWrGIsXjqAbRpvEfa/B5WfixnvdmS1w
41hzSLF2BoasicH016BJ12uKdigJYpjGCdrpAvA8W7n5JKyGDuRG2c/lw4OB/b8LwIk0xBgTgLva
b0zyfC5pxYxoy0wieBozmIPrLl1LXhuvKeVYgkU8RHq+rxfMb6n/eQbIJItYSApap2fTIzAX+Fp9
6zoTkDKj1Fo79XVIhHy0vh3VNkyCkhW9jWQDyyOP+Z7Wrf8I3jGhzLk3qM1nxtG4/CGxIyWMZliw
JYhrtAjZS14ZnGn4m6d/gguFaROlvxZxgw1t5vOgkUg8zBbjWSzyloMYLonsvBZbI4kEPfTBRoYP
9COHBSWFi+pTsCtUQj4lD9sTE92rg4WyARXRo2n5gVSuQVD9A6mXUca1gHkFwLq43PB1oyOFKaF/
aSIwUE7Bm/18emGu3rAh95KL/9pMOX4jnCJfGtZfn/mAWzMdEE7FL7b7Xr5U484euAfIViAJ54Wt
Znq5b/yDuCOpR82BUzPN0g+TVJxAD4sumUu5h081P1EbEfQUjANxVipLGj6HnDJGEl0iemLJ267g
MpmH0hz7HyY8xZwCc7ACeFI8MLurK9ywDBkMTjWeHvO90ezpQPBp2bUjF+k3FSkaIKP3951203KJ
dYF05J8SqDjCRrSvYT6U43sv5o7i0dxh0glsfyRm4Icr1RbFGa0/Uxvxnvoe8Nf0qq8rC9QC/teV
o86RXWhgnFcjMO4hH6ZF6v0Py4J35Y9BsyD+Q5RC/MF10WgL+hZgKAgTygLbHWOMVFiB0aQrUxmi
2jjpbyaL2vTgPkO51kf23xBWy52ud2t6ILrrS9bSFqN6EZG1+ydyAKNKXm69+55QRmBogGD01K6U
DQ8H+weAsyIQRb10rLlXgLUZpa0uGXZJLe4GO25VrUixEo4uGdwADlHwbnCeoMdZCfgRAH4zv9WH
4STEptN7WKUN7j9rPHy4RKMHVdG8MxME4+UbgLlFUEXtYZRhLyfiE1vHy0ZzjhlOg4dFmhYgHzUz
GFqzewUAM/dIDNsEY0IyBPWPnoFiiCKLgtgqowe0BHUELYTiVbszcsf1wAIVJoiCx+YMmG4Cc6k8
6DfWYAI5qpecerzYoTU67Q+0X4KdRR3w9WqKLtAkPIt1laOxoFgSLK4xBQ3AthwpEb7YBwTUwFIy
oID9Zk6/GLsyIyHGd9v1ICF+wh0EgpgG1QlU8O7hDtHhpCW4eaJGlNZC7PRxmYOdBiKLjB4+RV5K
WKYG2MPsZQpVhaOsis8Alz2GxWOdfwV6lkBHcgx8c63bSMZtLrMfFWOJdc2ycFpOXm+AS+8jK+23
jao4Y95lb9Mq+9l1qXcAm6i5dSngsfP0rqB4xJHGpV4bOQ7SCmfwx6lteX2eXbHvYLgNJAZxEPsc
7rzJurG3+4EBm+v0jrb7rwk+aLw3pfO0X8kXBhw7jqunKrD+pOWGogOMO6eUwIIInzXCtFFFUcxg
eEeV8wL1vjpvfJgvdOGNPUWe4nUBdg26sr6k91S1BnBeoWJd7NrA+/K0BAdpRUDvh2oxeT8xr2H0
BgYm/viO80zWstH6rUfAa0A8oJL/CrOTOuOZc4XWHDfcMA9Hcq5Lvh3Az3fXsEm2en28hA/CKNBZ
2RUwHlR6RD74HVs5dCg8+pkbjl5Wu6fp8FXyG5PzHiknrUpS7uFIkQMXt1mV1XhY8zhtPqYAoC5T
wDNq21HGcVnNRkG1riOq/zE8whUkmIUS3lZXKFNXrkNMLKwfKbS4XDAb2fqPtWrhXMZ99YrJXnzy
jWjcGS9iond3Ph+YHR/GAytODyufbqNq/zBV/j9MqY/OoK4Pp38t/UH+Z9jpN+GPT5z91mO3CKH0
CmoEBddC7CYykdf9KUo/k7t0Xe0VbORLN09wWbVWL8aPF6+0h+4gvO0nzgRVhlUmmM4HsKQwHfdf
XB+obo0nVl4zWJdZZZYrCnUeHif1iV2OjAdhYfBLYUvut1EDnScdTcdMsCbW5uONUumvnxT7ISxs
2mJwBNpkhqPh2OzVegVb4vi68TvAuDLZRYY9e5yU+L4axiNI/NxLO/iZ826t1CLSbuJSc/KBwRSp
YJ4LbvCUiZTNoAqnDJBcAg/9iiUkmNr65E98/L9uJmzq0Ytz+NOyGU+bfL4enDN6oj0232FpnplA
OyNqsC8DAxUabj85vdyeJaJ8uUbs21xM8YjpISdpkI4bNEyk/OioImqRlBC9VP1zmsAfm11JLQj7
fwxPoONMgexMbA/A2VobulQ8iXN7NVq8zMGUwXFSOePwsWeaI5wDoQCyVymMmCYwzi2sL5RUr3RK
DiReE7ULI6tpVRs3g0aJNUizz/ZFymF93c+GYG0OFL6px4ICDOLAZHiR8e/zl4314mfkNlW67oBh
GbsT0j/rQxmH1FFkoD98XoOcTJJJUOwVt1ygineVRNQ6pDGwdaZmXw9yVtZYW0zH0w8GGwgidXJ0
zPeKneC/9L9G/+us3lRhwmdgXXKZ35ZkDYVEeO0Aou+Eehsk0/GsZK3IbrgEXMxBbrGhzxR29RLa
rkl+gTm2OF+zO5Aa4qKEmArindnf+FxAK3Z+nvzHX/8uOsXZdgGCzW9DrKgNbG8S7nDzAXDuz5T4
A9ORL+4sHgk1Dz3KEzbhAHJFEX0NzM005++HPi5sZ++IeFduAQWU7uK9/PL4Rle3HiZnUoC1Ck7f
qnZXnBBH3g2sa2aaAT7xvfThDDYTJ3cBx/X1lRuTobOXw/slFYTbE2zFeiQsMZulGpYLxbjNZEKv
SJsg6AI0TCtvuPRqK45OHJa5Cwo9/aKmwZ+VN6asr9oGFQHW35XzcFqiRfwGTw5OcxYj3dRf6Qqv
/zHVVB2IFJgHhtdAcROjj50i2wId8oNGPWUgKPdJ98GvwblTx/XNIcKqfYlwlzltKJ2dgv8liEJK
87O+7dJWtiVWw9l5MboBYccvJK5iWNaQo1/OxNh1eg0J9FQb25BFwJpU1r0MzEI/C4IBvQg3uI/J
NLhO2PO/9JWwSNfg/tP6WNo4bZtikaIA54wSU86tuWBqYt5ivEm44gWk+Y/7pUW8d9qx3EMnNn8Z
ky8z1g9PlqBU8xFQZTNenAJfO9xKrqjyf2x3saVgCloML6lTXsHD+jGJh/fzwLHdr+IczzTmZ0oC
TQRhaxMyLLUu5LP6avaBHHThb51nL3raN7yGFr5MS7BeSK0HpoeZ4MtvdHkpbmi8VdzzHvt1UhXE
H+hp+eLhYxWhMetwCGUKh2vuNC8TxG5R3EvoXCczmgWge0wnSN8kCkW1ZUPWVmSrWXLMcerkrBnw
JDufD7moBh7wjFcmuCwiGX+6Utye1M1oM4CMa8KbvwZ9MafRb2iyOaCwveoh49mGI+8WYTjxL9gR
eoHxgkAg8kzqw9AVAWQEeEGRgxsT017qkFNhjGjFjLrEFjscg5RgHL6AnZBFa/IaAyRPiRUO9uVw
XZM/JyIuhBxF0tMxiP5D39/Met4F4ZfYissAF2+UzCLqpG9cnXJ95w0TboIHvnM3+pmawHg1fyG+
iwvESwQ/FMzyqfNuKeY7t858E75ZWucufr5wEHO/pIDw4Ljx7NJ97ES00oUB1D85xnmpwJQrtO30
sSOvCH9DRJfa5o/L2uegMgfsopH9mxakmQs6hkR/WC1fzpPRB53ZTdu/M9UIWw/2ulZa8+HmFs77
PomTCKu0O4QeKS6ERt/qsEfT8OVekvQ4+ukvUKAieHB6sz0BkKDSg2vCS8TFFb5vWAb4bdZBHXDs
YVs5QvWNT/+pOfwTMGjw6CAGqQRkYHPHk0G/w2DxGTKi4iSWHLKR7T0uWxy763yGdaX9W04Ok1m9
Eg9C8p+HHzMKxg/wBgpjiVPetK+laKjgkmJxdGAdONds6FY+tzsdgda5Q4swJSKliJCD4tIXz+PG
z2yX8kHFtZO/Ot0PlY+iJByXhozbiiC8Dl/Yumjtaaj9PTFFHcbP1ZKRqAHj7mcXxHbAcgiFj/0B
S5VvPG2DxbRtNIbhdchYc956P/sNH3WkP2Nlj3MLPAloryuMlShSMhRIbkFJIryjBJWoMm9LVObW
cwYfn4itAYg9ZEI4EZVm7N0vBW6PlJ1/qW34RzCLDolHNpXDl31EuAlPheb7t2ZRkYUQizMfnjKP
+R78KWtsQB86ajUX10k8p77MTbkdgLpLKkSFR1fOECMYIwjAkxk3luO9bQZyPGNs65nNMm5867ta
5ykYBQ2k4kxiOMwGs38DEonXsGfJJ5Csj//w2+wD40dhVlsDLoIamfOhNfZuy1HY4dt40145ecUW
fNcCIyz+DypOfmxWUdMxA6Ms+KXq4j++zmtJeS1N07dSUcejGHkzMd0HyBsQHpITBSZBQggPQlz9
PCv7ZLqjomL/tfdfaTHSWt96bZdwrfnNgDIbhNlsYvoAT1+ZNfPD4ED+Mw7MMdFg5C7cIr1/WOPu
iWgI8xrcFGc6i8hdzK9ZM7A4Rv0AuY9P3nt6eGB99AilfcyJuMVQ+cxEJ1k9v0FJ3KEVQWNdK39g
oGRFd6vBYU3pmfnIbA6xOSmykwrUfIg8ndcTpatP4l72aD36JQ+NrzDyaeEbeBSRBYbZCytfteEJ
08Zw9WQudnHRJOe4jHWCo+ljQHPNhszzd/HfkA6KPYy1N1q/54CNni0eIWHTPdRMvuyyM3fhnfUS
e7pJNkT2hRwZSJOi346uQPQD7vXrssSozkvJyInUiKI8HUgAhG4mbPRhZA0Nj0cfBBhaRZzj/Jnp
o3OmLLmmysxEICy7GsP0J+HteSKFUiiXYIli19iUmoBLZhrSol/MyVf0p3Rh3MvEfAeUBIBpN30s
J5dmVD0nhhqYn7mOTKcOjWOoIMZF9Mr2yjb3d3JpMZIBmR/dSujnRtRBd5yhyP+7KL6xQw9IDPlE
TljZfd2H5wDEwDxmrt7Ik6TgDLOE2EgmyTu4oSqhirLPIhGXP8g9FKAVURAJGpxKJDT2GlT2EAb5
Y/bMPzz/R3Tt32dtStHGhonZypwpOtj4DbM/OUVCQQctIV+Iw0BH7JOynX1I6iP1yBH5319IYDNu
cCuNDbzSmzM0IHqEB6d48BsUFt815yK3zZ+rez+CDpE4vBxTCXG5Fr0QGWIlQIPmgA8xDzOS2KN2
0ykEfSaOTin2RK6nF3msvgaX91C1R3dhvn2ml8ekgceRice61QSRF4fBB019AeejoU55EHR9Xso8
WwUvzRNQ++PeP27nELiLCzn7XIj+ihx8SZDCJlXYNHD4kpq+me1sQm/FH00NZD361qllZ+pG3dxR
QwA2goux+bW+rkekSVjQHLeEgAcNnBlMlHMx6SwDsL2j30YPADuGCL33bX170dVup8++mH+SGydN
E/F7MypYV8wQrVgLWYiG853XRcCPKW5JCYWN6NZeORjrH+FRC4hXMAhmPVIFCMteuyoFmygmiacF
UmP4/0Q8+mftXdF/1uQsEVQRNlYfwUf59u6rU5UovxonkdorOUWt+K99jY70MZG+8umfgX7a4MYR
/oyFjQOYXv8UZuhgyiJM38K4HnzpveTcxkVEQ807lPbkA+1qgFmsKi9aTYSxyxiRhrioQmleZcc5
aNzQzgC2wHQfv/gCwDZtwVlniEXR18FGwyWM3xtw5kSaaSFeLagIjtLCnUlaFbt6X+yWsy57QnxR
7oEOyMCQkdyQM16w8eFntYcCP1UZ8AOOuhwRbwtjqAzZ/7hrDKIqqpzYTvc5ByAO3+SyMA+xVL7o
dTogrpSjR15voc75cyFXb9p6r6xwemTfhIB9yU/J2YVzjAj3+23Ar49zLWkzijcApcuEpfh5Bm04
jpq/N0TPvkKZeInN4BlyPAdkEDKXB1zgliYdA1zYiPiLUyUlt1ITHc6Bhmj+0Xc4wZN3F35O9PDE
zTOyl1hSFSzRhwz3HW4nDKmIuZBK4Tz8ur+2t0Brm0Ov0G/8hXsnFiS/9N8oEHBhu58ZoG/CUZAm
ehYTUhDZYJkdgkdWDyvcbIf46TdTYQ+ATYQ35onHsy6oYt6EUEeDcNswmcsbzFZM4jqJO3QWMG9q
/rfPnBIc3Zs/KWFdyJUBFxLWUwGJVgG7WR2gxJ0fHdfYa8ld6GyUec1BfAyaBFOJ1AERaYyzDIkf
0j7hyS0HpwERDfN6+fllrWgJc4fi6aO5X2J+VHGZ8Wdrt+mDJr59S3nrEmqPZE9i6i59uiLo8z5O
RA22E9x+7Rgoc/ICH0veuFCFol+PnQEulYo7DV7DGolkbXwUVY7svwQCpuR0oo0AHAGp3iEpM2Qn
XWmPS8UVKSX0dnM++K8uKJQawL9zM5zz9oPz/hgojva2W2Z7pPQ4sIYvaBHyXZGeHHbOCHtbgkgS
x9effs3Eq4bukvvYE/Z3oSL5ps1IeLOZK9BEhoKEfOBDYkjCB3EJrTHmcxyfQLmP+EIvHRp4hBcN
/hsjpVdlc4IMwbgDjo0hD7AJBze1wKSF4oBytfHimHOohoMllxZCDGlAgnoJaEQFwSKqKD6FE9QJ
ITQe3HW1A3EevnnliO8C2yv81jVDjiq93SUYITcyYTp2licaG+4QXl/AaDJY0BXQAfgH58KwDRmq
RuygwLx6RsdLSv4HJ3RR4ff2rAmHeQacEk6FB7EEIquHvBeMwWxhjB6CiacoGpk4Z8ThfeBgRuba
Ibds2Hlt0ELGMfhQ4+sXiehMI3iVRSj8zs8MD1c0GOj7CF4NSWTi4hYIdgeRKTiOPaLrgQhY0kcT
W4i9ERm32R02Hs0Vw7ksjt1ToQnsN5P7iPTJ99qmOkLt8fvfcAWohpf8VeZjiJTZ5iQCznqH5TFV
0NHw8tvRB/82ohRKTZku6KsjUwl4DwXrl94Xg8azW3+IzxPJwWOKmIdpBzehfxzzen4tTyfPqcsp
7cCXqFsxRQ5ngMKGyDlqmo8YEeAoyBJAMYz+FsYMwR8/2sZOhDyJy8aeFj/TMwNwCbmNRMDHA4n6
9QLRdAEoZoxyvCJWFnVym0kY3tiwqYuT0aoGKlN7jmyDXwdzmqshLcJEbdAhhyRWCLj04WnDjl+t
CD+FlC8n1gDBCHdYMx1XPXN+Gylcunh0+dWQ0uxQIzmyU/aMLpMQo5w5zQv9T5XcOf+o0OjViNDb
vjmlAwPNKILJz2CsYJ/6sVlsRdYXXStuhvA6zBKkKkMQ6t0FuKvwlfgV1RM5WmeMH5c+3BMkL2aO
Ji3YMkh1GsPysY5R7IaWinAFhINJCdcEJMAda/H/0XzFTtIMn+sy4mJwp8/4jFBGGxRh1fu1c2XM
97kzJ+Ze+CbmhDMfG5HkAYQQOI3qe3z3ZW5J2AXyFBAKwF6wUPCKWG4xrX5V7E+4vAQICAz4XZKI
K+hj97EsguMGZ+QIJjekueSzxybQF0swPSM4hfT0OSJDp57Q5+y3DRIy0tC41DiNXEPm2Kv79ZuY
PRS1A98ZYh1GeIPIhei3IZgnAlXlh9spOc3AUOChgD/h/NC9nQaHqXJOu22Xo32BpsIagMpf+CrV
qbCIF5Pxo482evrYgq5A4hnhYaiDQOubJr94pCqydRrxeQuED29k5w0/06B6mgDd+LSE6OdBFkvG
RiXRc6oGQ1QVQsMksbuQrBxgUVFYbz8J+5JwlDpjg9xFwnW1UMFd1sL/lJEAYV/BOaU3DF/xfcJJ
YkpCaej0ndEZz5uWIAAu92rMhc2jFTJz9CCmeDBwwosvQhdhSUJD3acvjuVERBOI64b+S1C72oPP
5VuWQnlfCX3lVOhu2/jTv7trO8dAzS7O9fgcnBOZy4y17MZ2VGJgEIQ6smjXyHn8YIv0pOLIMbCH
RAgIxi3rnAvU3FdYUVEeP4LvgFc1FwQS+j2hRjrPjB92n8QcHTOb0+pYHEUIlLn0lpgF+mStwQVB
a8nMPddw15EEXY0d4ARQvzY5xer+y9H/9svo6GtbnSEYoe3Dt0eyOHVd0mJQ5c/ZadSlwgiFpWj4
jr8c0bMDIBtZLgCyx4ym9PWN46KVc9SXwNqA+LZEXTnTllxBleC3wT1Qtp8X8PWFm+0z5FjEo1Vi
KSMnGOGauN5aAKK5nFQD0q8GsCrry0CfL1uKbDm3cJ5o6RdJeVFAjG06jHmYC3WgTc+ZxtHe2lbr
79bgR3LaA8pdkhkDFmKSm+MEpCvSmPhhBhKFtngQ6XInGxcFBUFdj54MSOSQdmERQE009bB8syY/
BzByJ/DLp1cjk74EhrR/fXY2EecXEmInZZ0+SMPswmM9uJHp2YWaM1fK3RNy3WJsZBZC9nGI8FMB
XT4IKZzAIUWfIYraX9pVEILzcgK2+IC/IbjZizDluCwj7FdXgj1siG9siD2bxsTeTFToInK6/h7Q
kPHUmezWr/VjXiO1os5UXnHoPZxj3HrOzvihkBA+Kb/g12MFIDpAmKoRVARgHJlJbBoDBOzFLcDj
x7b6x5vGrHiAz9YKEwMtTnXcMhvcGTkFPv39UfvEXLLLaL8w7iNOWDxwhKFDwEaa5NkLcuJc0Ozw
Hb0ne4C5f2YvcilP0BsBbQ0CpaaJmnNxfknVMeFAzUbK+M6Ed4TTNt6rTeGri+PMHF9nj5Rot+i+
RPmNjUCF2+g7/BXN2RgxOzO4Cq0F9RK9f+qC4Yo8jL7CIAA2RMGsSItkqOzVUzuHo+3TsgStzOQE
3Mvs3yfXGD8MyAS//xQXozYh6CwFEs+5E/l4MfruTF+aCJ1bB/wvgLXbiLj0sKAchH2bjz3AdW6j
d05wkzxX9x2xAA6Dvyuh+6U2lnJen0Ek/XgC9i8SowCRJJHLl39XmDt7q5wv3Tz6lWjKq9MSEQ96
3sa1oRvA4SA6sBNRWiGsWsKy9eZ2vWfVWPFyK33GLeLsYbe28i91LY3/3rYjdawPLCQ6JGJZbmcQ
kxsVMxxj4EBOQX21FYvUmXtAm3RCGUWg06wJdINciyUikzLoEOnlS3QvkJbG65+JsM96owLMKcsO
98dYXivTd4xoNkUnkYBu1EiOmeC4jED16OOa27A5a1v2G0wAnxD+A1qG1EVxWO6xyLvfHZfpZWHS
f3BdgFY4cvq8BKSRluy2KJagjWzEmngKwSVje3CLlJj2hLCjUfgd/F26OS8PvvTBZ/jNRav4sf8d
EiSegFMf43tQ9nGdNorbsi1wQmYH39g+8Aoo/YVwZp1Ty+b6Cy0TQ1VJ2V6wVyIS5tSnKxZwTAvs
hH4fXHegsN/cnN2XLSxd35pCBC4qzl788awh9ysv4ahL6AsaMAORHvIVi5qB4gVTnQvSuUVhsFNJ
m0YnWfv4456/EkHu6K5UX7n1MMt+PFtcsSMQ6PzaLzYk1hHwKfF48i8Giw2nVBG2+sMmLU1ZmZmq
rpTCo0pxy/AzhDjGayBvJhe2G1FcDEPOzcblw683aNqZsEOwaBAJKafSkBcGj6XJ4zA8hTgCXKLG
2iojUvDepEHq6DzANwAHVKosBQCwO2lBy/HJDI+OL98SAABTn2nV752dTcTjFAMNsq8CkNg8IkAf
whjHR46lCmnDnqUsa5Wjo0MSKvNSnZOpKTgdzFZS27+O8DrhRVM3B3Yf0BDsh8zVCpqmcnTACzjD
B9Km/GysntCwnOFMsD/0CeSFY0kgOhj2dMelJQvKkSwnmCcUtZOSteMBVCoMTuSByptTAvTwYb4i
VKTM9KsHdsOLUjDsUp9gD9/28CJnlRVeyPaUXL7YRrEDi0REkTV402Z58E44pk7pGbBWC/iUjHBK
Ik32Q3jXSkK+Yg3UksNar94WMEY5QMgHjUvfNqI2rzlH04f5nMFmtQZiRVc7e/ybQwBYLGpzXKqm
96ZqBzAFMQy2NmvwgbBVXaOMTycmjQ9QM8Y81PfSSLbHduMem+jG/YnPCSKLYzpngz3lDGfbK05B
sZVGL/A4eOrMxNOGz4vslrgBzDhw+9AOEV8g6VctY/hW33QLoEhTmKcdD5VJ0AxaNWzO3pnuG5S7
jHvzBvMjh2vOzmQEzk32C6h8p6dswf2NA2C1tD3jXtmyBAL0SwffmrTJYUGEaLOnuOr9col+OxAl
gsPFPQyOjHodUXh4fXryHg7hMFYTSAN4+pR54pmp/msgLZ0X1tVmXY3bNd8BwvztgusDNtIt8G6L
aFUYA2oCkaqed3cq2HovCeGux2IF/ixDEtByQxAYZ/DoTRQ0mt92Zh9cGwHhuFweOR3+0F+lIYDN
AJ/H0uLkTUm22JnDQ3KeEJLye//BKcOJ8OXh1TmeQLncimC9/WlNFExbJCaJcwz+mfYXgNTcveue
7fOFI2t9CFXkBsBJ7+nbJs06rcHcZrfVa6ZwIyIdIc+CjGGMgnrvsVKm9x/qN6C8TPecS4qrG546
0+cAyqL47Dm5JC2vBHsQgbLxa/DJTHaKuJtf1vUawNn/Zu/MZITkIqh6d3w3uFCRuvGi9tkViB/y
Pztw+3b+eYUmutmQd6KcGkuILqJNqug2kEg4xXR8I7T0nr2Xt7keqkkRlo0of6/Xp6GCXTPBp+8Z
24q8QF7mw8AMWTPZ+CXir6RMHjd7gOaoml98bcjxm+ydrEtgrXDJX9KLL8xdIWOgEms/CoENYUt9
3I8TFW828Ud64CDH/aHCoNY4oTG+Ji1xF2eYKC5RhMm/HJSQE6El/zGhRiuSlTyuZdYVvkCzCWP1
jHpYvIOW1LZznwVINcVdrcseUVIUtF3RDVb+Zff9YE2uA2eINiZ9r8zgO+dwKBBesVboHBf7nEKG
VtyN1T48s29N6cFA1StNKD9bjbetOJOMWXZyKC2oA/rO1JU2PSCngH6iWnBsjrTcyqgKOdCX8CVg
lhq+6MirofhqO39JKWZpxrQXlmlMENIPt+DxEzWgNRTp9BWeoDZUqVHn0HVmlI7U0SNR4ZtKJg4c
zDR7G9PL5nBNcMsXOLnewbNGsCOkEgr0DlSzRTPSBs5fdMkxmIO22CuFPR7kal4t2oSZfMcDtqaM
4p4TQRB1LvxnlxS/Fge+zMh1qL9i9tkW67u3KoONnBDmWCILzBpCFZDmYwjf2IAs5MVisLwvyk/P
fgfH84ZKWPsxQevB5golxfICrNf19qz/OZ4JDjbyRiY5gn2LBDUEp0ztrPeCuJscEOFcWf33+3PY
4jBHbcxvO0HpdWgghQpjtKx04ZBJ7AiFHzrsT3+GRc0zQA2pv1k1zK7Gb5HeEz07poTKgQ5jd3Bx
FJB5HZ4TBKr8l1xzH7h+pi/0jXhg6uaKK5p/CERgFx8d+TpSu5NjUnPMe+KYavKaNGWi1/xrCD5O
/jrIbZnwbdG9L8yMwuchPimn+GB+YTdR+ZUYMZG+ku1gIWtDbEJEOkmW/O/uzW0XITVzNwwOW5u/
A9Alxtvjpr0unwFsKMxWyKFtbYaQmezxXWIxnhynDopAeLmhwvmHyOPBatobMsAvFPcH2/iOlD3C
3n5QNX7RpaAdH4ciXqgXbkPO6OMq2xaBOi33i6HI7LG93zFXYS/Og37fDpdLg6MaEpPJkman3vIb
WFvVzWOCKcEQ3el0RSSEW8MRe0D7PVrEmJYCGo/559ZbKd5qRWJzzEdtgmzYU+CO/Mt+zpb96qVC
Ks8df/cEB2muvrkgz2m6QiXkRKNokhzchBlqxIIhlDm3tEQfAluQWlOFDqvhRwgmHI5/nLBuG/i0
x4bZltNayOQgCSWl89MySmDwDs8sVBsCCRjdcA1dr0G5glC7M8MAlon3+Zioi0rynhRfuiwf+CJF
WTqJ4mJV0Te3yXmlbp5YtsuEyYFPn0afX9CLfMLIRhogGT2/LD6QN1Ibv1FvCHaKq4WrHcYU+DtV
Fwg4IINmxONw5r24GnEr5gBqDHssv6S1kTGqqUIRh0emBZQPMyaceoDw5ejrC34WyePUZLik3Id8
EKKJj0cN+aUkLYz0zXsG08SDthdQTwyzeABsKAwEjSit4I1CZ+X/3PJTuJd7+91OvNiQzf6Lf5re
btfygDkvra7uiRtEsn16OP1bzvUOZf7rYJKkorNnpmZ04cyY/HCk9P3IS5temnJZc4FjmP5w7L0Q
DIGVm7MueuY+jzFFLsUj/Rz+PmGZiPFBzAyw4RX+XBxKqwLtZiJ4cXMDy+GarNtL+Qjm2eNgMNEj
hJKjh8pd2/Fc2mF991tgKoLPr/EZFavj2zBeJ3q2o4Kjbo2balmJXqsXOjzUbAoM08CIgb2ciIm+
+AVbUX7kMULEuNkINI9yVb/xCGK59oXmzz3mIsZDd8ck3owqqqZQd2TSjEw+oVXuDMC4L54HZMix
M/+uJRgSEkfeoUIyFnXSsFttXpEB+YqKAyTTYUiCQr00icTCJb5E07Uy7aRGEcErynQrHr1PMzRb
DiQc/JhE0CnjKV74s9c4CRwGeBXkyZTJsHr5J8Jo35Tv+vWP/Yzu4++KMmoMzvU5gAUyi56ihZIS
X1jmMYoghoA1rTwbvBu0HvYaHl72QZcZIo2PB9msHQI++MJI+4JN8o+da/1eiH8gno7dsxYHAgps
uB7BEK8rDil1bjejF+7LG5a/h907yFlZxg4NNbg69IhN9Ew4DKGPL6/TZu96zrZ0MgbVJSZt/gyi
TgIGO1NLABKLOsWEjhS1DtAQg2xBAPn7p9RxW73Ra+H/19YS6N4hOcrLimBQIFgw48JMjtXOOm0e
JLjVftEsAU1o4OK4sL9faTyDzap+dJSO1H5Q3/setFgkHMaskugG3G91zs0KA/oVt+6J0qo/v+uV
cmV4+pi7iuoBbtQKdoWEJeTBxDfU4iYAcOSz4gblAaMRPojbkkv68deT0aDeJD6QdaOGyUxh3mWV
GA6NdGIcj4eerRNDETjUncquA9s2L3GGW+kH1/RdiKJZ3PYq8xVxJVQ+ngL1Eb0fwVlGa+Z1ddZA
tFzS543ybb9piGMSfRumr3L4lLLPj7iZ0Smg+gUiei04e6ONdpHSvJGJCTonInQdTzESuSs7Ebk4
HKyIz3fOLIUScpHwbgfmk4gbMNZ7Kti098awekD4+BCgZEjXfBNSYg5LSvpwTxDEV26kX5nWH9aZ
JyQAAyZg5D3+csNpR+ysaVX0zQmUhc1hA6EWwSHNsvuZYm90PxBI94j4rRF2Hb/b6pND3IIfzpWx
NX4vDqt2Rpob6Q3ur5Jamyqp+9QO6ry3v6fJFVOkRwgZGDg/g5PxAR+xSZq81KPZknmJ5wUKLPq6
ZbjDiOxh4Z3FtDY7JDV8xmN9G9PVWjEQDsplOzsGzwgSzbXIt+CEcMUUJfydevaJOmAae/jqA8+A
8PIpmihdGaMUnBXpBkZilGj6Dz/nHtGS21uszelYZo8DJ4XQRc8wxjOFdBAlKl8uwq0eKS4CC2WD
IOH2x3AnInvPjisgY83/YBF7chJ+kkx0GR6j5/iM4t8cD2hbwn5MMN0Q337STV+5vTgm0vA5K5Ab
UgLB8lek7GBE0JNpwZEaJh8aizPl6Bk+cNMiJf+5BS98w3CUrFrnhJu/0N1XrrKXfYS2EO2wYLYF
sM11FczOc1GlTsfVDtgBg9zcCB/Y89gOx/UE0zgOCyQdGAp0JjE6TEHkERoz+DQBrW6xGJAKBnnN
Vzjx2y44wY7Ez5HUx6bL3qBiZ7pEd1zU8hbPslcjZsdFRYsZgDDzQ651WA6lEAyQMM+6NxHBcSYT
JEB6+IeVv1G5etFxTeQADg47r6dfeJ4jlE1JYh6Ph2wK+MJQ2HOwFA2wKfMGHFAuP6bQ8CGhEmhP
oc48Kgv5yoIBc3aHh9gzrPF80FZEjOM8J6RDAP4CtEQ72fho8V58DUSAT6fUCDA+tJfOvs3EuVsm
JhZ511UolALUvQM2JXtUxgLSxGXCccHwS9SSPjFtwQQSFDIRbbKo0xbRNwmroebbaZm2sLR4CdBi
BzYwLiwLtg864zx13vRGbKgwMsdEyLk/4OBt6CBsDwXNwyJHMRuHCR/OiiANRAYjAUEfFqIpBvBv
/4SqRBrm2gjDjgibaYjNqWhBGIVELKs3Ai+k5SF7xm9gR1CVHilL5cqKaUZTMYDCctXRASkHQ+09
M/cVLDEDH34jUJwyAVmYvAB7n4hPOw6T7HvRh6WTAEMwqg3nsH657eaIlwnDZLZK5ZAEy6iFzKjX
4J8jndOlMFc5RO6lVDJpEXAERc883FN2ermgjzdO3rzZBKGx3Dmptjvr3hVjL8oGgkEsXyPpAGCU
ejgz0V/DcxvJ4Os0WbFfkWzewnCBPT2MWOlGlE1QQPIhJQEjMEmLuFc+fYMjpYGNhaWeEcSOBmGX
v7xm2JHb9Ri+ps30uHZG1VCbm0yTwjDRedc5+m3WW8Fmv0fXUDj9HkkL1NZjmroEpE5CMRt/wVCH
d+9JEjea0qHNBXyfHyOQIrFPE9UmfJbVHJCWAUiUFHGHnkd4RSi1FtHZEUK4GWP+1kE0IFTMtggE
iBBawMcTf82F2ZE+zVznA7AbWwrEp3CKkJpyWPT3IvxBXVJOOkVrIga804q7lsPF2aWAA8V7ioFq
UufWjw3Ed/yVAqgeUe108BLWFSFBaJGHMMICs/HWASuTrxXsuUNHhN/gSaLwbkQWYPKddZFFxh3a
GBTpDXnLzvSYVa03J9ZiZefEO3N7c68Ad6B4gWRnFBbH4Iv/3PKJOcw/aVtVwN2KmpkunbzzSOQL
Gib1Ho3ntBjcs8deXV3BQUCWbG7sqY4olqcaAYJhw5c3n5DrkegrIegB1YZyp9rXSAkfZZFgDqRk
wOkBrX9errY0cDbtke0fM0hghC87uD8WDVQ6YNgyHDZWHitvQDqkTKNvHcaNSnva5QVhxUl9wP5L
opRLMmNveOd7u4Xxc1kISWzzh2qB4g/qlETEnj4+zkrfXIARFwNMKhVDFg6Qal1Om8F5OL0lxLGs
v8sj0VAWEUkhUCkvJzFFBETSVQNTW4b0I8ybuUTUSzFzMpwNHXGrv68FYDrOpbGBqyq3oXK3zd4c
PXmVbtxizHlk54j3RdiL1xeboBCKTmQQULR8lBBOX0mX3DNoLW8HZZSdxlh6yaISHLg6hCyHkD0y
74/oFv+IQKifFt0yi7sIAqsnnRYZ7VShe7ido2/ULoFtga8KQPxA+gNyRyrr2A4nNw4MVBISpvNB
uS/kJELyImLLsBHhxagnDFwIuvJ2epm+52UkogGAftuUxWR4HmBTov8KwefoPQPCZYh+z7BGLoW4
BsFVZM6qhdi+GgrLEXew73vaT+lfRwBXPHtCrzgrluE9uPm7infWTmTb6wi6lkA5rCHpQ2BBAKnU
D3RBly0c/+NifkXJL8zCj0gZOvGkQ6lDQBl3qzEs/BNClYKV8IvYXglw8GSCtgOACw6Lc/8RURIF
ZRs6/mvZBvjVwT15/3AHzVWE9zqJIXBlqKpze6WB58ysTCZwnjQhrC57alTp0AiNLYL0UB0/0nOf
PSC1aHGhtm4o6V5JwgHLza4Rqu0ddw38Vgzyj8uYji5wGxZco8+/iwEYEvFgnePdCGE69qnJFCsO
eCthEl8hq8EjeOPKrcBXjrzyIDRYm5+Y9gBeSA5pcTGCpcG66WCLz6dvJy0k2S26bBTsL6jHhf9F
275p1PXAN4Pn7j5tQzITfRb1K8L4amA33JRPb16svrtqcZV6SH0/P9x4qFE/Qm42aK8Uz7uvBWSR
/McYRXDSiGuYl+mpssd3siVxN/FrP7z6IjQSQ3CEjLHPjCtNoQhqztMzEju7qJlAjVMx0KZ4t0+/
3CMsLaPr7DBxsu/kwTDFKBUcB+IqxtYViCBPsIUajwMxJaTjW4mafftqBHT+4t2EbPhgqiOLFicN
KpgXEg1YQq+Zc9Ui80BsFOjpMX33AZ0wq1CYhxVrpkaoWubGvpk6hHggqphbrD4nXGFfonpF9O5t
iLqfz9wTNSXcpdctOAnHl7wVzbo8GTTOJyzmXchZE7DRd4bNxtghXb4uIYq27VlQlhUkMbvD4Dx9
4QCk4Rzbhg32JBwQUN2nH5Wo4ZUEhvRZ2n0Oxqka1pwtTIAdLFj1+rK3+9LkIUKwFVB72T0cAi0r
t4BPrHoDVicW7hM28MmmW1ecGLAaJOK3rtkQXgSPKSCOPI7GA+WXOyZVBOa0NpKQAFmItv21v0BF
eY8B3gSUQbPnkNjrpZMfY8jU7L4+/NzHZ14CeXPJj6k2P+xA4t97VHBPllYAG+ISRhwxCsZmuF3/
uO92xw09gUTnSTiiROOBiaIaPDc0V/K3rwk1g3SL3re4gNMhrGzzAF2qBgYPvQw6GqUvwe0m8Glu
KIWB+Jx9lQBW/+BM4ZVIfpv8xbaIILMP+qm7GGyL2SWCGVT7+NdIRdyKxrOp1csLTCEyUO4LexjR
BQs4UaosEXK3MUJmvd0ZSqp9kksVkJ3qaJOW2BjqN3EW/yLohb3hXEpS4+jJmMWFwt42sgMn5Lgl
1KHfGXEnWISNWB6gMuxjJZyfdMa6HQT+SDhVHvQHsS0GvEsMVF/AQ2UrWOpi8JX+an1QKuxMHjxi
V0vU6yR6H+mHq2HXkVAnAFYxwlJZ0Le8d4d6wCQlyghoSfGAg7kKyROcQpJO6rm5gvXhtMnSvOBy
zYptNa1joTTEFJJOEBmgl5Wyb36YH/afAFcGHg1hLkA6wImWdq1OeLgOsAH//Mf//s//u/38n8Pv
ZXg5dYfL+R/nVzO8VOfn4z/+6cj//Mf1vz4c7/7jn6ZhaqalK7phmDaSbUN3+Px2Pa7OB75a+V/P
6nzvrufnceYgBMttqjlQVhARJVGhBZM8B8fHIYWgaGtQ8ctugMsVf8BhfMPRj374FBlo6lhvJkSP
KQu5r67tLVM68nWEsUX2Fgc+/8r0R9M0EBu85FgiFZ3qCXko/XKhfphV8SFSLjB+7M5YiwEoYot4
Bo3lxWCK4maZnsYYnKesSBxb3PPvdcDIIwBJDiRJDQPHIHRcQSSznqmbYsyGYMTP/mXx718tTTP+
1ctlGJZt646qOfL/eLnqt9TKn297nHG/kmN2OQDbiS7yB3cUrlGWmOcl719sTwEmMliuXi21Yy3B
/Y37LsNr5S0t9KdoE6mLnxNRi0HWM08JhegWWawPz9J9g0vtuPhwed5oyXOoBB4cz3mrxkd+3JUo
xsJxQRKOMBhoVh7JCW0Yhii4/dcARc5p/NpcwCJwIr5Rrqc6BEC3vGOgJSmC/jwjceB9pOC75BGD
VHGATO9SYH/7Jy1TjeD9iB8EdKG3s/0LGQC+WYdIo96ZMv2mztE9XJBUhTdGSqZWDPYVb7dvkPFb
7J0mNu35QUAKTRtpj4ly82vkpARtoTZRPGBGfXSaHhg2kBePquzyEsHX/FC1pUwb/4ZrSz3tFdzO
mdrCIKOXFJ141pjGxEUjhZfsPTdTujnukchVUnoPeFYscKWnrTkyyDugSn160/1DwZG/RdhJXEHD
Ju43SzozCe6hEgDod1QvJRTwWHkqtN3Flv67a/LcI2embWgHkNQ1rvpAYd2V/h1aFYCSqpXrrIuL
JeluJKJxF7M89g8z6reHn5tLmBC58pMPLBKJmmDukI0cjOfq1v4Mat5yNk2LAywgXJWz+6h9Iptu
ERDkadSOQOsbjnGewrwGeAPnMMTscdpbBROJf8LihMwPTHD/mpwxtzJAxTLsJmk+EPO0KRi9+pCS
U0wWlEjqdO06MIHf7BDQtPWupLP6kLH6zhgRkYhUTNA8iCKNVgw8n4Eu8rJelVBVgaBB8X+j4uSe
x+8ZP/AwgLAgJBMOy4VlA4/PGeORTgvuQqnpHx69HNH5yjXZjZtjxEqCPwtEObmp2RFedsnRXUZc
z1l0Cd7n/AhhQttrOPIow5IsyxX+WJIIWp+H+z7hmA1ehMMHnwFruRrdHeEw+qN6tmw716f37+9q
Q/1XN7VjyaqsWLau2cp/XwOd5/V4VKUTx434mWlO+IIuiGDWDXCy1AqUZ1oJBJrOur/mMpIdrYG1
uG/eyYcsPVFp2NS+NlaS04jjGTszV8wdmYH1W++aKpDi6wpVxWnV4T+clbPLOTpiXGD3uiPbYk65
Rf/+CanKv1rVDU3RLMdRWNhlsYz9f6v63bxrb/NhVTwj/Y4oysi1qUwNJeJ5lnYSYvYGasWTW63Z
5m8jFhTgBp4hSoaufyBwG/Zpf43p5cOu8r2KJtOYYbVJyEpLvpDKvBhLEI3DXJS3H0knyt/eiQV7
ROzU6UnpZUikGDkeHGqBmEkGg/+d3vPmg4XgzjFm6LzCuzy8PMcWmlVfA30o0vIdqHisf5orQSR4
BB84CeiiD3RxhCNuyrwiybyT84xQNNFBhqbmRB6eLO9IIx9nyoQr1uZ+980J5Z+8LceJRjiaz/jY
BbqHvznXD7TEqTGLzotkHwQ+0h6Q+Tli4C2xFLugbUtlfZk89OgKZAImT8xm52EsO1HDRHXDL9cy
3RCwXWJMQJ5nr059k4365Jk00BLxiP0iLkxK1/QAIvZyCA2QhoG9Pft8geqZ+RkdGFHl7i2o+T+/
TPP2Csv9rBxx3sDT9NTJ8/krtnr/OvNqeCP9Gzb52m+nnLZHzCJvEssjEVNdSeBX2hqcxYD96JUA
dqCnWbUtJs6eXzj49xeWrdn/4lYxZVl2HM3RDM38HxeWozjORbnc6tldc6VucNV9KNmCbBQjvSps
W9ENslwfv+S+baGS8U7odTi/15FaJ9YdwU9i9+lnVu/pjZo6xnQSDR8Rf9GmwO7Mnw6GA7K/8u85
QGKm4TkDJv1/hJ3HkttY1m6fiBHwZko4gt6bnCCYhjAkSMKbp78L9d+BWlUhzTqiS1ImCZyz92ep
xCIv7iNGIlJPHsJMfA7e3+6WXMRmLd2ZJ7MtnZI5CZC34PmNr/lN1BF5mI9IH0aCN9xDMEN0UGFb
7ywND+xo3VBIgJAE5WKH5T63M7Yw8ZJgUaKyw6RddV5wOYysiG4R/K14/0THDGZ3MBi6LWJbzFYd
4SxEsiHifIOCB05AQLCwUPFLTpqRC0eW4x7fG2uJLM7Cbjs3oQTsIGhWRGIwmRG6q4MJcPWTFxeN
k35nUnD1kMYjhbB51AO6ccjKbbMIlHX8oRCrRyK46covELgb/zCRlphtusiv+WOqmx7reYGExaZQ
MV8XNKBftZ5qeT6FcUkzwj/xS9E5OIZHjJ0BlltCwk/dEsK6Oxg3DoqOnWMgzVH/yqTvjNMfOAzF
fy2lxh6dZJ2w5/SrnEQldwT0F5ckj+tja3YO7dwINZgr2F8Y3cDsVm9SetbyZ7+MD3HmkiNYEuOE
Bp5/o2SOGRvfGTCPI6My75xs37MakTcCKg8RWvjtJu+RGM+KZlMqiwTlOCoqgq0yXyo9BfPK8WFw
vSLa54WrueVvKZob4qj5lEZTkxUoJR2Q5jWEdOuUj7QFtHtEQ4EF6D/ZkPHQDCUx4i+zwsmXIr4B
pFP9mGvf7HydQiFAQh7jh1v3E0KL2kO2l4hHh+ECdSR8I/US8nFyt5IsMVvXC/ap5ChQbATNiuKC
SD8qbEyStt+8lR1KEJdGzHDRjfyGkqBgJl2ewLGlTYrMLSPy9ZZ9jXQSa/hecJGTLgMi/5pGYO+v
LdEzEdGq5AKTq9W7EBYZGX+l291X7TGATNJ9DE8NxzKDAplyiiP2eEWvOalNMR8cVZHRWCeYtLIZ
WV/CuX35LzAWzuMH2Wk9U0jsGfIuC3eP2CXuUX2cxec0MznaNtHLhiCMTlxrfG264cYg8eiYDVyo
4Xujxn4KaRDPimKaIzwipkoDFLZEkrRAt7N9mBxyGtPbaVAtQnEGU4lKXoQ/GLFfqzMexBrhIjiU
/ZQnpey8i12APGbgziz4ziKyhXJRsXGBdxeW2tsCwc9AlOTT4eiI1yXEhfytm2RlIlRcY/DhV85v
UTqF+S7golQmqPGTmGDUC+amE8k57N/2k7fkRc6VBmjsl9eUnFoKCWnsRUCKCQ+t64FOWYbcVp48
40tON9J9o5/f53Z/V+23MDYRu32jeEpu93XyUcM1HMmdViYGY2XnqGx2l+ZbXpZbWOC3Pm+x9Eek
9hTT4a6d86A+MhdGM1IBQYzIpWtC/UlwfuFzwLSCXNkt+VXog5sxLNUf0NM6aM1ePsQ3WJO+GXQ2
3HHhOYIL7wib4K4SD21qq0s+41ybRaSBmURY6rpVb9/g4+DGktfCjF2jE+k0lVsf2fBv2DXRJJZE
50pce8v3TTwILwd9LWIocKTWzXgbcIqWuJbarczsrW2eB94VlnvIGoMST3AWWEY3z4fY1iewDsA6
LwGE/sjVdDR1rWQ3WCHhIelw8OXTe33X7Uczfv6Iax2Y1XA0yMDT6xNqBrK3Jk8KgnkGCyEDIpdz
zBvP1Qu3GjMAftHASiFAYuchzgaD8DcDNDtfRJiNNK9NmOaxGPwArN6JdKt9pVuYeNdEd/cOd4gI
8kOdrDkJQA4GIa3iIY4R8EM+ZiXmPPgycjV0m/E5M/mVqY4jkIhny8MCLTa2wGf9w21bnSsqE4gx
3mT7J2ED5AfViHmtCpBSs6ApO+/JIvUpUr1Vr4HICz6d2VEErEW3x9y8rmGwIIfhP4VleZ90AtYh
Qmkz1SEm+KInKEsiJCwQLIojzVEXQwTzZ/jH+gwEv/qkQPnF7jOtCsbieXAOOWIX1cJcFuWUTHWe
n5R4CH+0Z9sJTbwxTkpMV+ZV3Gnbtr5m69dJoZAzswvs8pkdl3NRI2+BHxAla6IOFnJcogaRMKT0
8R59yJcW2DWZluHV/ExADY8KzwEJ12Q5iqzEsIAQ6+8d1bc/T30Ao/HuoTfpK8fUP0vkWfzvkavm
fLzUk8+f/MdwJKanI6yhObxzzOgakjXIK4rB3GJpVZIFssxWGVJAaspOkaDC5OhHhYJv0CUAGXlQ
MT0JLtBPmshu+ZMRu83Vj/ekDXkei/GdVA6sH+vRmmcOyIgOZmoOWlsEt6a69zuRnTuADAeT9Pru
zF0IaF7v8cwry/Ks7gjYMp5+i3vFvAnBoLtOJWvIG7vPR+wyxJPXG36fJ/Pid3lGOsANWgUznMt/
HsAYsf5rAJN1w1RFQQW5Gf7/Xyb7oGhGb72TkoOioFBBhk3JtVVGXtks634+wj7G8YpHopuW5kbg
jKHclGtWdIqPOnYaA/thPZMFRz7187Lyki+ua8S6LQTXQYtnGJgVpIKkL8NjokqeNcgE+/ELDpyM
qRkVmFwsGMO6S81miIT8JNGsvpTP3X3KoRSgWUJDQZaFxV9gzg2Ky9HRbnIW+2kqbfjEIZMel5rl
FK88rQ5Qtrsmsp68/DH3qIMFks3XVFyVQLd1903ZNOVb6eZu2Cn/wTw+YAZpSfIk4Hhs0E8VoV4d
Gy+ruyZ7bCa1n/4UwwztdlzkIYeFVfqdzgdijaSjcIWcaTc0M4ICZLwlW04KbhownKd33zSX4vAk
HY53nTFkNiA1qLp5DgdwB61EBty+ZELsycDzmx+jo93RqzZc2y1QFZPFh0qMxSxy3zdDuWUcTJFn
GqBgeedoFCAi0yQHekLn37lWiYtsEtRHRFUSPYhokHD3wKJGNkRMAYOIRFbiVLaLL418lrmOdJub
6RhAta8jQDo7JqFyNNa+NNhQVo9PiaAAcM7RVERGnvj9rX9gbkcZIi/Q0oTfyOvbBYzmzuzIaRvH
XzQBoTDZpZUnlF5JrI1idxv2teBDYn1asmggVsYSxmQfiS7PfdZPRMjYzDI+Q8IlydLlCSRl6Yn4
yU8iW9o8f1BUcamVN65cAfkHySGArjOmmtelg1aZ6eqsvoUYiei7GuRH/Av7/kAKXvxYZIrbr2MJ
/ztzJ5LxDrfoD0ES7a5avU4xazVCM93ld2hOBZBsPs3pZP0Y3dA1IgxTyVYxrXs9heoJSdYRL3pJ
7TRDtvdGu8KT3M3aKwqtx/E5fSROwV+4T98DdPaGMPx8LqS5zpyK+pw+Kmiiy5AyskIOZn6TKzHg
SiPEbItQt7stOkr5WwFrVL8fZ7KYCAKkXA/4cf7Ab1BZvWbxc5JPEbycPx8C0gAy/o7Zaoqia7qg
yor4O16Rvu69oXZVciim7+cFUK0MnSqzpB9GlyCZvZHt13tZp/HCvf+QAhs4ij6pj+ludHnSWdOM
2WuFPZ0LJg25gHFl8hdERfyvNdGUNUNSDMlUVWnAJ345pZ7PMmrvSRAdwAgUlJAEdC16EOxVcooy
QEmSwnWshvjAYtSVOnlcvDziXz4nRf+Pz+nXn+I3XEcJIjFVapOfwvAiwljYng1L+4i+c+Ltbs9u
Vq804imYXSpvxKqV7oJjelCsEHUEil2SZ5zyppCy81qMHjazTd2uXoVDwTNGkgCbxY1BTeewOCJ0
i9B2sY8JCCn7+xJRO5xJXLtKMf7zty+K//q1dN0QdVExuAIERTGGD/+XDzfJ1CRN5Xu1L79qXq9x
sgbKnXDjEH+H4GFu4hs7hhvO7Nc0+0ADNiPXnyxU5IK0xBLFRvytU/vRfY484NLP5G15YsWZaTBT
oIiTQoD+v5N9PkkncetnP82wkqD3pPBrWyNtkyH+NxjzEVBvkGRUPgvbi1B2lKBo2pQzm1DqNid8
m5N+RCysxQX8+mZGJCSkk+wK1TcgyRCLZL8bX2VwZGukL52gvuyouv0eS8Y9JHsRtjk2rd7NPnM0
WTUnxqkoYIro/dt0kzd0n+H2C9jsQcsxhFjO//xZG/+BDBqCbJqCwgetgaj970cdGncxacP749Ar
TqXb7Wg1TAiPCY/Nu3cZUzQ0EgBSAzmpY1xA/0EEwIRLhkktzO1uJW/78CKQHtAMK09KPPQsWcWo
ZVJCD+bZj+50XwEphHMUUpFzJ9yYo5otqwMacTlw2gfdGwybGvmnPFsHhZn35TCvo/l9XWB9y9CP
iH3hzvF0v+SYnvaXxyGZYAJMbEwJL2wj6Rpkclw9bDl0sDKQaQhhsv3zZyX+FzZkCIqm66oJNyL9
DjpmeWqWvRkRxsi/Co1DIpkUTeBFlcfAeEg6xqWHq1JDRAniNF9JnI3eaNdf+jM/J/KUwJhrwMh4
Jk/CtNDGzU/GZFGSZ3pMuDrx9qlLnjHRsNqBvRwdeEWz3q2QfLQ24tH82gqrmO73a4ITuNigIHpx
J0bjtVDaNafi5l05PQJFMIL7zFSGQuMGSXniUKPVskGQHSU6pNuZoDwEa20LYjmQqkbE57BVZv2O
iJU3Kb0cZ6NpA+3LLfot9EuCr4EeyqejEpO4uD8nj59HaFU7Aoox86Gji92enbr1SiZFxJqg8U9L
Ew7vkfdUHLNy2i9pS2Irz1GyzsA6GOl8cdD1PZLB85Cd4MMYOuNVC9D8A2lT7RDUJwddtToB3+ef
v0pFU/59ckIH6rIpGoygijL8/78cMWHfdk9V0e4HgQNz2DZZ0L9HKG/dEVwlsaTogaQpluVNduxC
NyFsxUBtaq46sL1Nv5ZOxkQkl0m07kQn6K7m4BLAhoi5A1ANGaP4FRw0WqPhZC/5nLUg+maGYzZ8
9m7Ewnd8EYaLLiaYVQgP72eY0WuO+Ym2rbmyDZg5+DyRSzP87+IdTjJcEUk4g5zHu9aMnPuELMGo
mGSJry0atnGwCZe8owSVODh4atuQYIzn6ScrREivBJEbCF5OeCkNXjPUYDAfXEpYx4GGSZR8mS6B
uC/rtQP1jSGoxmjzhKW0oWVeI1a232leOiOcd/5cVchwf7B4P1fZVUUcg4kaKz68zp69Fydhj6z8
yh6kLLAsVQSAxdZzL+KCpqXRiqgJAKkhT4Cr847be/A/ozzgySaFP7ZB65Qj0kPAxLl8lp4O5nxp
UCUI1BPslYNZgmeOU/zK2Erhyl8TODEg+RD1CZ/gimVb2/CNJuf+E6AnAWOZAc88nr7JvEcyzqwm
rPsbRPKctkNJBQAsVwkw4VQbNOdjgUaQ+5B0xlkfrkVnU52uJrUTqEGs10LUx9tUGSskqCExwLJ8
YfUKPYAmPIZA+fuIafsKqkIe1TSzX6Y1UleqMX6TqSVgOLCyH352mXF6Vu6La423jNFgKU7ayO1P
1cZE0s5VAbjiGIptoKuxAVAfmvfgJssSO9mxDpRUQ9LowaPEC4x8GYgRqnbaFsgLPYTcgAqwkpD8
MJjL7OtJJAycGeKHhYJoleptlPS0dr0dtVq+kZeCMln17rlufkCq0MfPWwwYz0n8duV8B4r52phY
zUK/49TwBziAbszwsY7KGQRp0UxM8s9zTgeCn4b+aRpl7XxSit4T2LS1q9qjvEst3I5HFzUyFCwl
SpFtCLaQuj0x8d/69f3Rf5Q/gOb5hr8pg5hBaLXhMLp/mz+905zfj2GZAtwRb9U6NH1OrYIAcslL
kCbJW+PzRYc4AaEPC/HEY1JrJJQm27u6FYGN8uRkAHXckfVhL0WpOsySXsGLSJo5FQs/90UE1YtR
G3CXMqLcRtLVOolBxZFFHFqM6phLPG8WZr24v1lNrIJcbVrFEAu7AA40u+C0fv/gIGBDr3/ii/T2
ITrEdmIeR3D/kyaw88NLhjL6erQT2Eb++6pxq/Yn1KfFp6QsCk66uUI5TewC44DdoJd7TBM0Owh6
/3IEiv9585uiosBxSNxlvxEdmWwmfdXljwPCDbJ78IjdF9IajyxS45yQhT+fuP810hvCL/+c9r8H
blXV9es54p9DgAIoBGLsk6RgvbYSqN9EZx/nsvSH4J9hf8Hh58oZpXLYN9Ee+uaiRZ0OLPaXH0v+
r3tA1HVZkUzTEPkc/vfHaqOk1Qz2jUPrQhiWfnUMaMrYB8j8rtkGBLUl+eA9VOEalt4zCOMECc3/
E+Ys10PIlnMFf/E4wxElJn9BQ7R/TcKyLoimIqmmpggyy8b//nh938uxKETxgRmsuU+qGyBF8JPK
q0KFRRgCc/fS3alJubjIhJABG3Mmqkt5VggOigthUeBZNGAiyKIBsb5zPyzvF/xd8eUJcjTmmKoA
U6l5kCeNslTAmcD2lDHDx5t2+A9t3p1FJGGRrd/SVZ+g2hx8Lj2hfHxd7P5IGGwc6NoJEI3rX6dd
AJwb38ZfBlXF+DcupAuappiGwbNqatJvk2pSSk2e6GV4QPetEmu1YPpjtcsRsuODIvcypymagqHi
Qv21TnzXyBUJ4Mj2ChM68lzIekwVhteE5B242ZU5l4hxRIuBo6Yrc1KLu06DtvEYR+rzC8PMF4j3
iEhx6dBWK52iQNNFxDeweLItG16CsD5ACOvAaaU46M7yGoDw/tnAKN1PBTgIAzS5RfQNeBJphYQL
rx69O1KcYOQYwCHoBFEonprUrq4ZodDk8r1myLRMXGVvuyC0RJ5D0r9F28hmuHdFMAzDS8stcoX+
uepBGAETAbbFqdYtknhmfveEu4dAu4coctDoBZhIBr+3hua8czBayt/8KXAMYiGNVXWfGCzVqEUQ
liwQA1YbzP9t7bUmPQK8oMUm3sDfhMquf056oNDlkyYDxX+kGwU9Mo4WZcW2+wguKEOQsu5behRU
GI0XgROQyxTacF809C10b0LkVGgGFDrE2qke/qIGsY8C0KzgRAXmSQz3XS5Lddpu9HTWrZGqCOYY
nAGSofLu8EeIbuf6R+2gl4Jxbgi7wAujkjPi66Kn9euSqi+6LjC6Gz7NHTSySmNjJ0Cb4s4k43jR
PF2jAch13zyjbq4sAhwddEAVtRNh7iN0/SfegMQN2c24Hk7BUSZbnmBWkWuHq5+LM6S2oEUNAXjG
G0bkbT/L0bwNwYEKYtAJXwv68xRvr1/74YZ4LRvHvxsxTRFOh9YLyy9GGXkCMYeOpq6WyoVwt9Hi
VdhgdROSq7fBiXWPDMFVOoROOvdvDhzC6CgwWWY4KF6AgWP9COqDnBBXQcNayLTzHLooGdfR9rsE
aZYfKIRQyfDTvZnBiFp+4XHUIYaJCthCcIHLp9yLCwTDquqOFlniCKv+A9X1EHPZzF/zisSRlc4Y
ZNrMheJZhNIEmELKSbsQujA0I+gWgZHUZJZWSyJOngi0VRs7HJWSD1vkHx26CgbJGCp7izstC+cp
Lke+anYQxjWevRD3bPSwTcMpsOcfyvqa39LmpIRO9gUfWOik0TsjT0FFowKouRH53j6DgGKuRL5X
LJfd+v3ewUhmXwYp5elY2Ze6K8TzPnA6aAX8DzweoS1/CIVTlgN69T4G8zt+d1rUsMI1oPorsbN1
ImFpJ4dcOUMDCqh9+Vhv1Bv/dDxxMXMcpeIkr445RpG/xCQWe33pjqBpia2k4HMOOcwTKP88rpT+
cECGntxbLawi6e0fRO8tUl4yFhqbX5xSwmH0AAldDDbENY5jYmUIW92qiCsnoHLvKTJZ+UsCjEZE
WDm67NRPNwsXNUUtrEsJgWOxQtLIhBwA1q8H1HFy/vO9bRr/viHRDUmGJpqA8pph/nbuSpGaC89e
jg4aMUz0SCc+p2nU7djeRNlhdNGCc5444ZX7qcfypDsi0U3pRCNPB1D3iXNzEumT7lZJHhie3i1L
Uj3eLoEYSFK+hNSr1e2TgtLyk2Uhvk/b16aWSC8jyKi4Bh8osiqATXN5H0xki1a05WCYpQbtH46C
xCurRdl5+uMoCHN6BghSoNyvsXteQjMnVJX51dIguBTVvZfuk10Ut8dmhDkbdLWBgJsWxZxNSo2c
FCw7Y6CkGYoBEgU/QE6wFPBicphDpdhtNWULEY46izXCwZx9T97I8C663ZMnEoxV/CEcvRS5kJH2
OJgmon1RJqxpp1N8Q+j9V7ZUTyZ0fewWFFmDH7vgKXGy7ANaT9mlPUiHBsH+vMWfFE3D1k+ZfVYC
SiptmlNhSWyUOnmwYUEhF+OmHoSqlWHDY1TsFTU8jkPXYeDH5HVR0OQbr2W3lHoiqqwWLbsPEwKF
UhgzfkFF9EM0IIrDTVaaftS7D+WHcLERE3K4SKMWsy5p9NCs6A1EwjoiChAkm72poxQUJps/BsFb
ObUxLtdE0FoKgZ1gytzIoRccK9BPgjbrzxquk5Vi/45sOzL8rl8Z5IgQkV+M2WBlmhZ5Mw5AJCUr
wrCLFKKPoh7G6fEBk3lo3xf+wgHP1hzy/FU+Hlq+XkvoIQJhAFXCIQWLKw95acEiEnrP2DEfgziL
VTA+ijJ7HfzXP+lVL83FBZTi7ccF8BlCaC4bWgnwmNH2d+MJQymSLQ3C9odcGuEW03IVOoO65T6X
HqcRZnT4O8yfmyBwSh+ip50rhKFvn+zjGyGzmuKzQtvTeAT6k5XTtm5q2nlETtwxHjm9sKxuIomY
h76YJY9FUKFDY5lXVshO6+ZWC3YKPM/5jOVXtkeklJ1fnPO1Uw5/CJ7EBMd/zaOnn3mjLw4HvaEe
jSuX9dZ5YEso5+0bkd/01aJ03D4wqKgfDwIE6mm8iWJk7u4IZqQacCJOp/Iqe+gvqmZfKlcRST2F
NSMVXVJjwQoxElQPyAxbfU9YluG4w03TWCJtYTgOkdsac/gzZYoqCWjrakAQdFMGSVSb1UVWFiMs
Yctix1HOdQ4fQvg3+hJZsw3Rjo4sstnheWHrfmOkK0jz4URc1rrFbUq85UrYm/iS0Lpyp6BgGmgt
m4dlnlN0zOQHzC3aHOjMBk+aEIg/TnxokGoNjUHVKMCZVJGDVxD7zeSGHmLogK9vUUPgOqHs+DzF
pyNg/J3kD09izY75Niyzsfmr6oP4ne4khUQS9OIH4iIu/D2ZK9OJYWzJcBgC3Um/zFYyDwAJx7Nh
HYRsoCfZGHN3BOi6BRt6fBeCBmBBnTIpB6uyn+jigr13HRgT3PoV6wQTdGQnQB2UCABhvqgbwRIl
TLjsR2jB2Sj7IywYZEIE2kKOCSvSUsdW2YN8uPmV7b4Vvfxk5tZLI62X3MzZEIkOHvCTQ9GnH8Je
mJE0oC1zTyAem+hbohY/YnJiLQV9z7Q2UffDj+W1jSCPcoTF/UjeEnsuMH/vaF/Vvv3ocH9zHCdz
jFOTKPTQqCVefsDtSNwIFnkcjJLpyblb9lbMnAEsujeP4br4Nk4x+leS/tAp1sMMwxhQILW2WlR0
BsKfMQeHTnL7gfZLL74E85jAduCXggXZejE/pBQsYaqWIKdXL99AGU0u4W40xM2lO6gVZBly4YqL
YDua0sSC93WtNnbMuT9/5Q5GwshmhrhX3oX5kX8vyJ0q9+mQY4vxCY1WLIpcSOxETzcnaSSHlyyG
miBpY84fGwQqoHE8RIrLgDDMUNcHmiMGhKVCyuBW2xL2GPA2TYNsoQNwIgcFn3jtoU4TcO69Qc75
uZ/mfGGprR9AIUY4jwskHXgNXNDsfX2lL7EEqbUYVobXkqIr1hUeE4IcWpdzmGNbWsPHzvPD3Sej
m09/omwfBJdzuFG/HD5cIyGak+gX7dtcDHHqt/4qfAp7BkMUDxgCGag+0eHoNLdGNl04UDj79zb/
MYB3MH3ENhEpoHB0ZQRTdF4Zwtej2ZF+Na5ZfHe97qUr9b0mTOK5IaEC1Hu0v5NFcDI6u6gc4Bpt
Zs4FjiSOCpxlzL3vsZwOYWzkvvUELExLat/5fDHlX5VblVLbJAxa9Ub+fiyFWXBGAzSkEnC8goHN
7kskh1xR9mMqrrmZGDeDj5K2RBU42urIvgPAvFRIiR7TF/EvdnlEW3rVp+UxiLFcYeIInHZELIat
XbL5axdh5jRsdCXK5L6/fzXzjOgCH8JcxjU6wZimrHP4+aVG0fxPxGM71g07vwlnqDDCIxBetfTU
cjd7d+srdt6zeE9I/qXG4PzRTgt+vEswQdKl8LX4o9oO5sYUCDRFQehlXjyP99C3mzu8Gu7h5gRG
R0Ahm2ZNOrNMxruE7oqvShjnP6/ERS2lT0SnKtk+0exRHj7Tk10UrQKcgHyZTL0pxD1QMcn1+fVx
G11Jfg7FdZHbKNtG1TUgSygfxiHvmdptPtQa8uaAGrx+qot663aR4Ne9r/NtVlC791OdoiAI1gH3
Sg7J/v7CmSbKG0k55oguG1eVZ5nuCeE8PPNBPgDBg7EJpZ/MMpx5gT+kBgZ2z83AfPeE5nA4Yw2S
y/AZJUNczT30cB0oqvOmO1n8C3so/ZuZZV4F1DcVEx2v+Q+5+Auy30iSEufKKDy8ILKmzBeAz/rp
Xe5EfpAZlz3VwKg3pyWWArhLnQgybhgu2+8nGpgBxJcomMe3af4wQaojr+nsv8zU/zlS//Ij/obq
vCJFeKLeCQ8DjuGFE5H6LtJZ0Ldi1vOZ7BZopq7iGBYHWxqnb2idjO+TPMUgO1EuwoUb5iJvR1Zz
xvG2KlcRIR7ikhYVkrHRB/iYpi3R/U682G6xjcmOOYXVmNF8RXUZsiArWSe+4WGtwAqcL75plYXr
xBI/BpCorFlGyYq+I/NtTn43HR87nsB15g8lz8VM/cvHIf3t4/jNciSVtaiURRAe0uuj2r1alMn7
gG1UtarLG4YXlXHniJ0TMIvNtGA2xEHStEX4fTNXBdf0USWNKOv4/vPXJIv/hkiHR0kXZMGUYYr0
3zBLLa16uVGN8MBQsTdXKUVUZOYP9YSotZBsr8QV6VdORMz0VqKaPDjwzkRr2S33xHSTlD9aRp/K
mHKP6ZNuxPCKC5MkN/MkOP3ktYyXUJX9d3smfW8bcz5UOBqZSE+C/7ghjhV8zCJEjAs7s3VQBHdr
ugoqAP/SRjqM0pj74DXtbWZz2JHSb2cwijwDGDAxBGp8vRzxSFA9DVGJ2yDDMWyaXpw7RQbxFI23
TqNXehSs2jd3+lzxSj+yhTUXd7wgt7tguyfMv6IYEhDqNOK5kp1uHOxUB8QCuILLmEiEwZiuCf+0
YiF42mnLhzc4+rC3DJlskhvMzA/gh0ZFVEaSPLruFcvd0Moqfeen2AcHoX7ClgFoCEWhteXlRnj+
uW05pfBrMxDmBxOhnp+69ebpXMj85molgpHP2qk+r2zxkA+3wTf1nIwWjFrr5yycEpWE86lfFJ93
F1juQJoNgVZA7Lk1VApz06+UNT8EDvJmcwNVgFkjCYOt/TKitRwpNgJSgVMUrSZbg89+ORgR7PsO
QAPurMGCTRVuN1DQ4rc6BNQy7Q86Pl7e3uqcnAC3wQbMfEG2dr9CwTsnypip1esIUFPP6fiWufRY
0nqJQJtCMmYP0gfttx2ygZlkqPE4gTNSktSuRzYDTkhQWnnuGRgdMhRPtANyZfUIJXEh85u1En3X
kfeX10D922swgNS/nKj35iH0UaKEB/q01jFcX+F8IoCa8PFYGbHeVBmLRCNwXQcf3Pzi2UT+iHm/
dBO6ovmoqLw5l9gpdpg9PYp2nPbc2yw8w55l7rB6zKohB1TbIJOHhQgIAkC/czN3KgcSOlCnGLgJ
pK+fgTuC6/t8zk6xo05Y7ipESL551qxq8fIMm9agK/oyB0G5XU+Ey/1HDmyNF+FLJyKrd8HySdfd
NT+yTWXclUA1psYJI62NNxHW7EG5I38rjQ3l+Ic3z0dctm+4N6hH9cKDRnm64TGsr4kN8iHqgXfp
Ixa38SJaaUj6eX3rmboNJnjPaH2nMymYc1iDAtDAag4SWV6VBkSWjAxiatQpwn6mtiFSQPoaRg8R
CcOyp3RCO+dXskT2/YZODZuFByczL+ZKn77cebcm/9VWbyUP6hyD87rZkXWnrys0atS5h+vGF631
fQrliNOAjI1DteIBImiFhEobqTRuYtESPZZ2aoeRWCyf2zc1C4fw/+cHYZ63tMPN4I18zBhYeQmY
bxyeetih2suPkqt6CeVpe3Vx940v5s/D9oTCDqs85ebqRSG3sZqc45nsjnZDUg565tnLztm4ArKG
jI/4ylBENSjc3Td6B6BtC3xnOpqQb7vhCHGf1Nc1034VkzESE3QBdDOnQsSKcFkTFbP9p4v3DPxj
myt1RVvvm3cOid8EGuecTaJFNTtgiRnkxPoUeQO7BtkSKwDyM81Z0Q8w/oobbw6GtMF2PPnzW/Of
L42MdAm/nSaZuvnb3fEUdbVI32F00ItBNwrWAj7WurV0ezARD9g9NLuMiac5Pwlo+Ho9pt2g3MDg
gXOODLfCT0MXvVI6yEKDo8KqWjpaPbmjCsUCgWTyHmF/0McwMGHJajmvLkqEcILso/vcDE5YCyMB
Yb9Vc9iAUKbtbNCjLV+S8xxhFfD//BtrAxD4v6I9XVAkVERQNLpsmMM1/8sxUT6r+JWlTXigX9fP
fXUuHLQrhrppgbm12OSXdqfO84s4SemEkPw3sDnQEnuVw9q27T3gAYM2IH1qxGzZb0tfE72go+Uj
+G37XkgEdkszurdyzJRUTDKLCDM800AP5LZwNEYb+t8vI1Ij//yLidp/UU/I0FRJ/Oc31H6b17Sq
r4DCnuFhyN54zyMPh48DU0LV8nvFcQ8ttyYnd27iCqfmT3NMmCl6oxpq754+WSYemwghDRNiKGnc
yT7eaxRENJgRX/Mk4Z1IegjYZglfdAQIyklX6gmPJ1s55I/Az9e7+lNYD0Lm7/csRybjRWSh4CBc
9ZtuzahAA9wEy6aF08rjIfJzUsYEQqWunZsSDkoIFLlB9EyspYk4JbjE/sLGyCzJnRhac+jDSWvV
DpbOGcYkS8XrieeIMt2OEX5KbJGNkQrz64WSDGAP4vFmINLT+54MwA/ucm37mkEjv6hpwGN6t0c+
I/Tw1yzv1LFQf/GpLckTIodkCHmKue4IHbRF6DX3z9/Vf+h6+Io0E2OoquiSLv6GVoft/W6WxSs8
ELRKPpVBmj7pEoRehJ/lkJTVOatmWa7kCTIWm0S4Rf6JVMHvSIajHs153wL/wdQ1AClD/HM1xBBD
7oLy7yiUHgh/gvO5LhqXg9hnGXKCXTE3p2QqHS6NS/ZaaHWnivn5z7+YKA58/L9er19+s+GW/uX1
apPX/RV0by4hL9wSCEnDUe4SU0/+vcEO8XBJdjyDD1KNo+xq9s3U64l/plzVwxhnWqXzPubO9pNk
D30ceeeP1IEJ5atFCDP5ia1yli2MdT4TdqMDw566KXkmOptre9FwO3KwG8iGapqW74TEZRPmUA+S
bEJzI303CsF6wYIKwp2x1NfIIGwCQ7x2aHdxBXzfwytKhqEbLt++aD93nXMMHFpkP+77B4EyvC1b
Hsv9g6aoP39wyn8dS5DnyGSJMxBF4bcnoqy0hxFmQnigM3PVcomQb82lUdASMggQiEhH2GmQOrqo
FHQ85gcXBl1nDT2ICJgQ7vrVpToTc+SVP2BVPglLXIP6+C3OqF80Jyi//vIja7+ZmzVJE0RR1gaS
WzMU6R8txS9fdfSIW9nQHuUiBZ5CT1o+A68mL7Qlyq9RKSTi4MxBeBOD5bDyCsCmOt8HgO4piq4n
ij95ANSIagp+oveke2IO0zC48wqX+sfIwPxLqvl5QFM5f++JMla7TdUjLCLeX26cJ04jnWCCruYZ
KzWkWNC4KsnITDdGtHmbVOSplYc5KA8OZTZtOnRPzbqHo46aTR/hGEJ9Y1CJ2JrNXG8Xo4jiqDR3
8vSaaR9//oL/kWj88mL836eFOgL9Bp+VJvx2Oo/eZZOMmqxcmOjay7QiCxI8tuO6b6uJKTmp/CWw
XUivDy3HaNSexeZHYIbXo/MrWBjCrs0+s9FU7rq/fI/6P1feLz+armuY7RExyyjERYz3/4+yM1lO
XF237bucviJUF11AAkSNwdjuKFyqQnWtp79DeW4j0ysjHWc3duwVO1cCQvz6ijnH/FY5V1LZWEWi
MnQ3IRJfNipwqHw5UChT1YJY0mzGYL+UklhdZxJFNU85v2FqdR7Nq9kfWvWc+DgFAgyic6aSarz2
mKdfqgo9YQzFAQ4flU28sgh9HGc4ulWINCTY1ouAUAh2rmRTcZOYK0vFmwwSEgzGvM+e0UJk0Toe
XiLvMKTLwtgUPE9BxFS7IX4IxV1YfMTGpqJ5NDZZjgB0X3yNnmsgiikuw/2hHfdefRatPdaTWNtk
+pNS7vR4rZOL0T8M+NmsfW8sFZKkkcUmtuztE/KikTlmn553ZN8W6/xbG4X7F5cph5LgJtK6prhk
0CQvDM4YjBn4LqN5hv8FgvcTbTf7GBgzA+hWBqQEbXeIVtf8wQo1HQsHE04obfGcz2wC+plqSmk9
6RnhPJE+O0z/PldSoZn+rHYyFxStCGcVYF9O8A3mSCtdVRBsCZnG4cAPRLC7s+fyDyjuGC4+I2cd
wFib+xTOpH7mgjaKG0qTXJHvAI+XUC/lxFY4THlwMI6ut4F39WQ3td7y2s720XtFNkV47chjhLbx
KWSHFqIvay3D8SD4olaJH2pjXZQO26q0OHh07dwZFWEQDPvnyAdQ8jTSIjNtEe0lvhMmhwg9IFmO
mA/tARciI9TbdN+Ic+IOimSVBU/oTkMF88s5SZCjLHIFz86mekWByfJSV5ZFugLrHt9PpXA2BN4Y
21gVwIe3Y2XVMurDSljRNwtuKK6kfqPmR9ajCjNmGTbuXGCWzmN9cr47LFiJt84wqOK0dSLwORIt
srwn96WFMxC4leGSjgpBONEPcnzRwmOGn613x+yayCu0NfdLzCMZy5TIdm1vmOtQdmth2Sv0OfzI
8bJk6wQFWbTJkHU+KxTHpBzRZ1vblOUW7DAyQF6UJ4kcIIO7YTFUr7K8CyXsjDvxvvL6XSo6aEsD
yioWEi0C54YGJXBi3LcefyunP8aJBdMwzZpJdPXFGr0iCOV9dt+VzaJidId1lG4IxoLRrcXyRklN
xI3INcfHKNuGcBYzV+zfK9orH2SYUwUOVwdGU0OSHvdltWwv6ceQQ7CBnolV4Cipqz5fCdjtQ1uS
7BEVnMIilwIPlWtu61S+lCk3EVYls0zql5ad2VxSl5N4i94pW7XedBe34UGM3jHJSsJGzNnCP+nU
i7zboX6RqlsoP2Ges+4XJP1V8o5/Ti3Olr4UCoAfbyNLBn+DLk8zV3dxbzmR+sqmsiWKrVtJ4FmE
eqOSDVjad92u0aACLerIInCC+JI2+7o9KsK8Cd28QrXhZIXDX2XJCxWoTOt2Z5N4DkaXwJYxPtFZ
Q/ocXFaSVvcVW3Zg4DpfOKzHJXRr6IhgDHVL+dqBeDFnWkMHadlSfeM7re7TiVVAx7WIeVhW7wmb
uvAlwFpK5isJNSS8xgCWbGbfOM4ZnQfyqQP+6NGRYQI5ZtayGPeqPK0S22jdQWzKno38UUwPg7xt
OHulRQ7rAlUZwUqRi1PG99wy3Q/J8yhdrOQDtrFP1iIAK1bosKPO3dYHmmQtGRwRvxiz+UfvQZIT
Rwb7aFCzoRNfOWtEaaYxPYqBRWNXse/MRCCE5EtAOqhU5GbpBSyZ5x1gKi9/LoaHu+ze02U90WV0
ZlgSBGoFx7vfzcWYPJHQRJQkztr8vaQEqPlZ6uCHskuvP+OSNxHmesJSKh64iSodpYgdKw4X0kSc
a809xieEw8R7H72p6QyiM3zcSwcSNegBKXYpAzAzCcHcEm6G8WR0r7hzDc5aEVn28k62BQ2fuhdq
RqSXRN+BJpfkXc8kGmZu57Tl3vQ3LBZTtqvR1WdfIITrWOAw0c1ZWO688hQqIFvZfhgFnwVdxQkK
uVdvpOQts06d8Fyku4ZmpKtvMkMUo9gG5VbFk6TsCn9feOuCWLPEERmL1OSiO2lq8+vEmIcPT2PZ
WtPy2i3jJcFRuoW5SjFFZovUsFOSfaFGo3MmYtYjrgkRhWO+s/7NwB4SGqMhqVj5qGxURCfPcvoE
Bf3uqsNjI24b4yCAQIeYil6c/yUp1GrCQ6h9GrhZ5M6CEwFdJX4ZmNS2+WMmb+vq3Ff7nh8pk1P5
KlcH03g1rZ2PcBPJk2DgbJuQ4SqYJXEKWmboHaF2Z0iIlBvlWrQZA1fpdhyAEOOk/LXzLp66srSH
uj0Q13xnlGws65MRrqxkAWy4AhLrHbiXxnQ5OewDxDkOHuyQJwt3CmN/XGMeedmoGYFG7BLofXdX
iF2FnxShycy+GbpU+EB81KEULYkryFigEd7bXIPEf1HJGQtOGjjAtRY8GYkrMXoYmOUYm8R6Yymr
xCt222yvap7MLIuI7GBxfxNhk742QDTIm9l0Jto4J7hvSMemjAED1ntUru6/i0X92yxzqshMWHAy
diddkTTjWzegl6YpIzINT321jvkA8VLs3UBccGcGbpq7I+p7AgwwgC/v6qHOXFmxG7Z0A5vjuY8O
sbXvOJcOWb0AOqgO+5JBcvRyz7eQx+p54K8IpweimJNZYt6qaGW8+zcKsmGpoVeSTn7oILjLmn0r
7gM3gdW6rd7CcvYREaKAp7iw4REv9GrDzyhJfhjRfB9K/efTf+shG28YtaE2wxNAtmhL6+CLa/Aw
BuNkxrkv920TE69wKQnv46gjwA8+kbYEmsJEFdUvcRfIICFoiOeB/Uzs+OQ3onzixkoXcuf4nRMN
aFcn835UXUf2BkbzCunL7Xk2dRB8GXYnrGw37JgbUvCUFXdgePz3dwzb789W+f9/TFOfym8dkM83
Ubd2V4shU/iSDWmrVo6BrdEBN8ucbYR9+2aVtvCOyR61jny0ZhaiNdAY1k3l5FStB8xXZMtRayFf
xGSNklTY+eoNuwEiUr70cKkoKxwBtpCt4/x6L29QXDLErJCZioVRu3g1ape53QD/gQMwWuT+toTM
atitss9I36lWFhzV3BXbdR44oc9ma1FjHmiOuAyNYqkfm5eStLhtTVyhSjTBY30z8N8x2VFnDIh6
5Zr2L01rYxkJhSnBOhhxbLrjq8EqUyDMVCEgWV+IbI9yilO7v2rHQf0csy2s64G80yNsU2DaZ4nc
0dwJgfUQJvfGh3wZQIRTPPAv76Gb5pnjIWdlRspHR5I0bxqSFeZMomMTNm4LuNe49vKJu7c9ReaG
jDmVFFFzrfDc4uTqr2W6gL9qPHpI+4cfVhOI9P/2TeuahlycOSv/+XMoktWeKZaFEZ4sohqxlKNT
D1E6zCOeuuMce9204P217Mb7SejSq/YG5mS8QeKh6PEmYyZ2uAWPYrleiIycmUiyOlXpW/BbrxJh
JQyLWgPeeqaJJiYbNla8qXNbQtuQOSEBf9EibO3ikxZZIukQuwJ+uYk0Vj5jdp9quGr6Mcn6rELY
wTW3lqSa0cl4jL85CeDT4DzV0cDCQHeRoLZo4MAWok4f5x4hcXcnL9dFsjR7eyrbURYyysVKM0EC
FsmJPDA6wKyYl/JE2+XXBSMHdlWGFgles2Rv/HNPqELxiDUGdUa7QL+HtO0eLEDJlozg2Bhg5UQj
OcwiomMIsqSWIJeUG+8mMqPGjPSAflmroB1Rn4NNRBnB43/yO/Gn8UgwqFTZKipbUI4tcuPpS0Au
3u26L5hWm+JLeWc2ETzT5RWf6kVZDV/qV3gOX8lcn3Q9YIRozJHXELcUc3koFBxqV9iM845wUUAU
8eSFmsA4n8IbK03lBcEIeigfss0zo45CmNBJCOM8UkiRtEuziP9ubA7vkEYJewPad84kwBq9YxBN
w3yUPL+pSeZ3iI91colRBclIgxMnI52jAiC5QHOpcwKSHQJ6BiIGKiScx+ZnwZz3awKwoWp/7Z5g
9YuThIsOTEce4oMTn6ePAKezDyYRwrV9ibFeXniHEBxlxEefPHUrmDKo8j8MNra423hIa3Ykzisi
X9oZEKToNXnAMpxXswqRN+DEDP7WoooceD9tixB4zotCYenY43AXklLMMXfW8nnL90Rhh1yVpRaq
S22qH7RJGjiD890h/6Kk4ellzYc3771XZzBdkBDLBGdMOFiqIXwcuLzR4CgfQ8UynsQ72IygnlDm
odwq8ABPYtQpwAhlHgpnikMcvgUjY8j33OuYR5IFErDpJcPykTcaMErcMrWCnMmKjKtUYTlgBxbN
+08NSH8948AAfGuxKAIMlS34PVdv5YsEYgeiCulbJCcYDPfrq/pmbXW3e0OAV8g2UZcmvfmdJfhU
kfqZw8XEW7dswem8UfQTUsby+UF94s+g9QCXmaoWkCxbBLG1M/Es1vjukLuKJygBQbhP4lOLzwWl
KdqLYeuTSKeCoZgn1hS0lhOJEdt9a4PxxetaDYB4la/wgiCvkGymFHwUWDt4V+EG4YaQLDb8Y42l
z25ymuSp4ITC/T//ZNz+sgH9PmcCQ4BQQZIkSIimpXxn3IpZl0pjGiWH3Cs/c+gzFdGR4pNOHWaw
FB7FZh8mOIAsESMhJw44y5goHw8rg8pgp8Uyp2+zwVGwc1vq6g4gbgiwFzdQ7psvA09cYbbX0X+q
eJoJWN3ESVzYZKu86CF+oA3NtpV5MwtXEYLdHRd+1WNBQsiMhEZBtShWwlopX73m614CrmBooXAG
/fsqfJdrGP97FQzLtCxN10XrW3UTpPciswo/OXRomcRG5RjCCB7zFMZeXsX92kOhl7SuydCmo/nW
KvGH9cP3x9H0DhRRMpRp6seb+PYOpD6s00HnHRjEn8RbFnYW0Fp929RPMlQI5Yclo/RNOfPrEysK
HxW502QP+/Z6o9pVUVdL90PMMrVLsLsU953Ck+VeDciDrzlCmmatD9F56HucHigTRCjX/Q/mLOkv
n5vJumZoksGuUzenguy3gbU+iL4oW0FySHthIVSR3fPMTyOElPpSb07akNKxnh29eROxPPEkxyt/
rfGl0EmoTF50Hg8/v6tvY/Tp6khU+VwdfhUMZ78VB40V+Yl59+6HEImATDgwKnlxdGlvA4+5jUTb
AlRBjGf/9/tQmloMVGiyqWm/vrXfrkY+yr1Y0hIeGu9YKETYSJxwMMstjmYtXURY1nTPtIOAp0L1
kEjXH17/b59bV3hx+ClAVH59W7+9fqC0BWN6/37AB9YWF8Pflxqx4+mixcTGj7gQNlpz+uFFv+1I
f11sHZkUt6Gmmexa/rwFwjGBPxuHycFXGDosJXFfYOiYc9j0j3Kwl1BxpcNrGjzc8x8+799uvt9f
+dveOTP7xIoHfnTA2BpEjSgKCHeU135+6BBBCT8Bxb+VnNNdZYj8yIG+/EIH/PlBG61MmrzkrsqQ
mBQXXq4UNniT+5HWb1k2h39fWC7gf19QZhMkSlhwJMMyvl3Z2NRiyUq86JQvqISWloru5ClroLUz
ejveQfiCH2Zwu6B6a+zaX1TFcjjFFXIgHn8TETFX1+bnZCCHN2jQB92kzO5d+n5qlcJ6xH8ivN3T
uYDolIRYcKU9emUXLIXUPUHsDvvXxNrojwV1kYgF8FBF0DurlchgdSPJjz3aQTw22etQ4ayb5eQy
bTj778NHV7/U2VoxHczmArEsR2Q1d+UV7xt60W4xYUEGYGveAad1vheD1wKhuvIV+DuPOsxvT4Jo
F/7K6nFW7ANSVtKjvh7vu/bNT96ovON2F1E83vIGCmUCQvw+xwSoPpDwE2OcZ8RmU8EWwjLxVwKY
XGgYR6qfKRWqqSfSnVoQmMHHWBXp4W7dMjjfxbKmAKUV79yEtAGMPkW70p+DmzEfxxUeel89y5c7
Zj3GxjqLtYXWIyMP1528Z42gPgmv6pqC1BLt4ZAxAhKXbbzKI5c/zF/fLapjthBBxJ3FifmijS74
JYqFSt1qjLZ7F3ljZE0NowE2ezzHyZMSkXF5fwrWFIz2E8RCuoA7+1egf9FSztbSAXiYNR6h6r/G
Gzh0C+HSDMBFDx1Mre5Bd6m8dRjXzHPx76xJmSHfYFhF+jwxXWHxQEjScKI7YFDBdIIAS2Rm5UJ9
qepNm21HxYFSOGgv6JHDkHx2RsD5MjtIPPuvDB0R56XzBXE9Ndl7DBZXfgsSGmpTzzoc5xwqbnHY
PnYIlNmnMy32JLbowzK71ZBtvXn+HjpkjjNUx+/mC9uaSAqwzdzZsPOsZwvhF9eH5Cb2E1qwKYgy
x1c/hbJAQtxrX0aMepCUk6Q+JrlrBVuQBBQ8+g/dpjk9L75VWcyGWHSyapRVS/z2PCn0yix1cYhO
kwuydDomH4sc7cSiVdGYEZ5hPVEPlk+D8YDFdqTHMNeWU+0QijVVtygZB+0H3xWRd4fwlcGg5JqL
ETFaFNEyQV7QTcKgubLz5HmGm5vmCKp7+9bj7hNpWBYpxgp3avjxMzBpCNeT4xWLlK3fat9tYKnu
TK5LsGJFRqk8LaSmZw1eCPUMsgA9t7CC5wybmyQtFo54FBCk7X0s4nYrOW0EYmivQ6jwFlL1wzn2
l1Na4SGBLgNV1JTJ8OexmQ9lHUip5Z8sc1l/BA4AfGQFhKww4kh+egL/9GLfVsJdkNxFSTT8kz9Q
kuwx4MVkm8suQo+9SUjK8Ib6qEod6wV3kvzUGOeGlvGT7/Xfh7f0l1sGJZRm6Fj3NVn7JU747VGs
lKlfGmEXnZAlZbP7JYtnjP9FhggLVDsZzRTMMBdziXgT4H6+/fvlzW/ah+mh/MfLy39e9DZlX+4H
dXRicgAhHSPAJfhgcclsRMWnigmYYI96iY6BoTorMzSkNH/CRd8nNJckOmHdpTf4yo8Vb/zFx5Yo
2Ti72dnQEmvdJ6wjBJXscqYpR7EMTMfY17hSmadrSxWNFgU3bJia05QAyPEcfWHnYihdnpMPjFbN
GnkAlEyn3E26mYo2nLWX46MryWeMn5ASpS8jSUQjU41pLN6+pC9pT4zuHPk3FEqWw/++ZN8ZT/+5
ZN+etlUmSZlo/frG9JNqzmlXmFOw4nxivpfiRJ4tUgdb/HN8lY/SqXrmASEeu6PygmbzoV+yORS3
pVtdpK9uy3bziaOLzyZ1M461f7/X7xC6/7zXb5VPNXi53iQNWWvFPD9aTnFqPhPXxyX0QMdTEykH
q3dzP9GNxm/a5YdX/8+YlbsLj4WqcCAyVLeU6Vf42809DL1gSpbsnyLMkdqAaoH0KFrtcc04KlZO
Wut6ruIvpbZgaXWGUtGvGFw186IEhDhhaXWmKUtQ9Yn9EiduI+0yiEsjqhLwiHDmHexFSnhVnvLQ
2PjqM1utziJK9QoFEw1b7/F0YzfxZT5XPAqKdN4e9VdJOJhMXYA8Y7WvHhCAACfX2U7FuzszMnTo
ITg7YGSGrWcOS/RO5lSV0LKS975lLwUTIHgEppuisl+iYn3TM3dYecaLlp+VducJG57HzFHK9L3R
HhXIDwQaY+/BVP4QmA8ALLEJzPClunG+BFnabpjoTZBnJf/k4x/NZ078EpgHVwZ+ZYtIozhmmn0k
GY1s4IVlre4gQDMesbvo1i0Ii4UDwGqfp74IzdMfHy3i01gSzMPhszFeTEz4/qplTcWeWsaTjlkL
m9S/v+7vMpvpZlNprGVDRZskIq3789tWVCMIaJb8EyY5FAHwJ+/CNbWudJ5m+oC8RM7fGcBNKb3b
DOKeQD4diItIfGGNxqjRCBf/fkd/v/9+e0ffTrfBM8YmFBKfPec7IgPpXWBhOWVz8pQjbgCogw0K
mfIhJ8j8/uGhPuwvlbVl0cwU0482MpxXtaEyXBT90gRrYRu93WOX5oKnLgMwmbE3oR4M0AbPwXwI
1KA1bbxWgrIwwx+6+V+/l2/1hSZKsqpN9YUsfpcMJ1JayVLh+6cR2Qv5d4RU5DtLlGf6+BwAxNBm
C30ZngGdY5ctlbXhM7q8QqGStJ0SHkZUtaykepAPS5maKCLvJnbvrwOl4ar9gtc+2v2ScZ64ydtn
XyOKu/3h9FT/0npOnS99t8hE3vplzvrtSIjj+1DrsUTfK9iGx+6fRDPDW4JBqZ0Y9utJ2paHYsn7
7/aAV3zsH3xxVTvXvGV4h8kIv2pXsSl7NuZUNjl2NaxxDEVLCcY2Aw42yu150o3qBWLZ+9V/+/dN
9Z8V2VTZSRxmoGYmBuV3ra/iN6OZqkNwUoSXGrzXiDof+lSMKG5bRUvzA/01egNmzWkF+mNHI29p
S7Y07O+HYUnPVcuUXLaVoTua4wVsbSFwFGt63sOY7Ic5G08K6TubEnCJxSIiOgBht2bHlktutQYv
8hdFQ/DXiYzp3GXTW+L2IP2QHU38g7j5L887jm+aWcuYunb5O2szSIzE65LeOiLWwqoeyRgjsn1n
7Nn9hZyqlJowsM4poJxy9oRho4nAMa61lbKH3DjkF+va431Pk6V6kKun5MLW2tzoIm7QDZNixf8k
WkSeeCfztBZ/OpT+W+hp4Fct6BRsfwzZ/LbpS7I+z+9dbBwLz9bLN86i4L5FsFMNK7HHml+rq9Y8
KR0IkDmKTmOeIfk6CDuss4P+LiC4Z7dD/kaMC07hfarL/rlufvhhS385OzUFPbIqQZmSTVn8dlKp
o1DqUukbx1R4AeGRGBd52LGk4ZgfZJcK+Main5klwYLhOihx+++Zy/psZosTgLialBWecwQOLIT2
mOAfaun66R+idO218FFwbsKt5plo2pG2km6+DeNc/9BZec78LahNX/vsRYI4eCkT9OtSlfeVhVCY
gNmR4+Fdj/Za4IhUNoIL4f8ikWUG0i2gVEXDwt5z4K4vlmm/9aQNUMoa+Tn8k2iYl6dCe1Vqp6lX
HsboclFadrYecBAykUQDDBU0RnaxEZWVgqGPOZ8GZ83NRBRmHu+OJ9YNEDHEd1/bFYRJhqs7mSvC
C+hI6QjRXh/P0sFY6vjpmoUiTtN49gKT3Z7Q6h8Gmb8EmX8ewXxNDAsNmTNA134V1L+dX746MSHV
WjuyEaZf6PXzXf+qFFa6mGRQfLEcOSvY1t1zsSvNWWC6RsrKyC6t/Zh+BQSkrDikSrbo3TU+jv1r
Tv1FztWnWb0aWxjM2Gp0iCkbI/yhO5WnBurbW9fAJcuiytxZUeRv3akitplRA04/4nBZj099uE32
heyOW/xxfYsq9tI9B4FDjFeWbfkM1Chs4zuBDptwWZ6WylqS9/KZAbGx/veh+rfL+sd7+9b8lUXm
mQkj4mNgzWQyA1aI0HuK0m7HuEUAT7HBcmfMWZkFYDeTQxVevUPY4HG6u5r4qR1j5DlMJaagpaol
PTWjAV6ynCYqbpYXc8Wcv379+z3/Zbau8Z5NpOOkAEm68a2HzEVP69qokY/UOwKyoH2wuPfvFJkS
0uptvGBhJj1rKA27Hx6i/9GomExQf3/lb3W1GcViF4ydfGRlQ0Kqi1o1ZaqOFulWfd5lOzcRBKFo
zuMT8qJa6IGkTPEhsnD+zG2Y7K/xgQULvE8yPfbWR8ezdK4+oZ579Re+5NYvU94tc7+juAGLtO5U
p1c2iKnIFj8ZD3RjJ2XtTWRKsoR1RI3aLoUocGNKwGABOcG/rzSVzd9uXdmSyWo0ALL+ghT/9qsb
lDFshLaWj8VrfsSXULgE/yTt2lRuEa+Y4WJobRkvTfMVhseg/ZIZn3DqoWkXGzyrOglH/UrbFm8i
qUNI5BFMz6ITGdHIe5YkczEx2hr1Sv5ijakg5Im/7h/mo3aZ4K82ZCr2scZ9I94Q1TEqxNp5UpfS
Q8eQDpb/zsIFzd6/PI7kC8wh3867KdIPSdaGyBNvtIk8DQSnF5g3Ynw0ySGAlrsBG2RtOEBzYSNw
glaszfwmmd87wHvP1Noo37Co9IQ8ygglcDr6bElY4A7veqAS6sRCc9yB5yightBXP4snGS86BCER
oepgG1sCjidsblXeWkaeESby8iCtEIjKLnJDcBwTuFW8EKmEtfjQI6+TbSZsd+aNUrsbpimRdjFA
YDndY+UG17CBEqG96MVyokvZAHREXnDLjCjcE0+F+gFfeTC7P0SFrWavNRkHRBEMLijhIXAxNC1Q
qOThu8FgFtkJBU9nOpnhGu2qIPHGBm+fdFuef4gEAAMpi2HPdqQzHtDwQqWVV8ktp0nCk6e/wTVF
LSxzUKIQbaHfSh+0iAvOD7TJ+tSHJQhKnv59J7Kj+9udyM99Wt3oVBXfuv9eFttK9hUirmGy+QR9
PwWX+3u8q3LWVQsBNoi29rO3mIa+0Z0CHGCTveokAQBfRugan3x6ThLgSSg0TonC8ncOrA1b7r4U
T7F/BlfW4dTCh5HfKn+FoqEeFwHyIG3ZoZuy7ickJepR327bL/0JehwpQMj6He4l8SpM+XCDcrzf
krll+9ULQNFNzgr9BDUMH5pdBSv4sjzzkaKBCHSZeiefekx01kxxxHg6dQl/AHokSowlFsoBZXxB
kQqRzMZop49vVTKLBTvn1mO6uup4n9sR6mxOWDpD2at/zSAk5NPfjdJIv+jjE1N4jRsB8h00U3b7
pXJoQcGE19LA8+M/j+ohjJb5m7/0hVn11NoTHY6cJlJMwseYPyOiy/GqPbuHeNwOw1vazaUjc80Z
d9wWI065EfQTDmyQsc1CpB9DgCKCqJZg+c1qby5AXSHIDyHZL/XsEG3CQEZTuwqEjQxc7i1ZKktj
ogefE2SLDFUNN8GiJtkZnve1zIK/RKjDV4h0igimBUKwq5HM0w/kOdpbBqKQUddKWIl7gQipYWES
9Q6/hkRBsEdz9FBA3SeTGQli6bUh+1JdEiYx8dpm/UPo+vxWtvUNYBkycEw3zL9z0+nSrfiQEpTb
X9MX2Jl9dMwxT0+DBEJBB8Pui6VfOPAWwcygr+CqxcLzySQqlDjijq0a/BL9gPKYMWYfXXqk19Jc
XSQg6fP2MJAWW2Fl33dYdowFesYtie2dYSyAOinVQ8zQAQOeaDfaMcSWX4MsAua1wIn50lu29kVA
7W74mJpjDck2zDIszI+aATwMh9Cif0qfpOaiTDdL88kLowdER7Kg6swxpAKG3gjKNXIEtEMXIcJz
+Ez9fUmc3HpMwufgFOInmDPGVs5APAkYXYuHXHIjY9Ky3YslC6J60/iuxjM/B2KMU69X2a09UjsW
XCzCVWZSaBeaU+kLKWS6smrDo69MIcRmssmtDx1yDBABkNPBju6TrZcezn1zAZxNHOcJxHJgBZho
CEFSSZ43H2pbHPZ9f7DsVF0NhAeAgI0bjOeYOIm/DeWBLEDQwf57M+W63vSJhUZwybOK9I/svplK
ahHit6eUJgT1ESZCkl0Sctq86smPzvLW85BJOBHe2yyrHI54OCOCyj3GwuwePTJxZXyPEinchy3S
QwPtPnqpVVKTs/wrxVYs9VmeX0nh6LNXMWfgYufpudvcu1UmbLyzWSzBsyo8Z/LiWnG6t9xrATqu
WnmoSBVgqh++19m2m7n3uUv9kgcfdX2Q/TsqqSmr/WRmbpa5sfBkmbDClUPZrrUPanaRKE+Zg6SN
iGNRloN4rbNTyQwNan2pHgt1mRYvOAQ6wnAeB6ZsRkCUnjYfOJxKqn6D366KMo2ixQOI1G3UxvmK
rsWtg3AFvdMRs5Xw0fdLFDNVh2jlw5fKOcrQfoTJFW2CT4XMTt4qf+tzOJyF6qdZ0lTNfauedREN
oYWQRtUQK/D//1aCJGIthfdMkI7INL6G1/vixe/npvUptyuSJTgVSiju5GibyUrYNtXGo0pmSMN3
yRYl3twdhGr8WAVtqmjLZl9cWb3WKwABqgLRHB/PnAzLuZg4ugAAe4FO69rwO+kvOqencmyq47+f
Zeo0/P3HJ/ougg1qyWy73JePPabwXNpK0qelsW1QzyGKR6xcQuX2wz7F+aIySlSyCwLKPLAhsCuL
0HawNTO6YMLKbrWmXFefKj6NZt2q7qGPHwTG/HUfEczFHcwsZhlJr/RCyTb5EBB5DXA+14q+Rf/D
T/TfH03675RJ0+l0WCYRx2mqxrcvSxypFcvRk44ekk9sTXb3nm2HuyNu9RtV2L9f7e8X0tSZkNAQ
4sj8NmPIlV5WvYYL2So46ahdxIgmz5W/amAwXyAH83gbxK/CgdzwjHHjCjEdknr0bPkCaePIDMih
nmPgmxNC6DCBSKAzaHfiKpxB2d7xbYF4IG193CTPNNsXwOSsmcv7LdKeG+OHj/O/w4b/3BiIxPCX
ipppfhfrBPKQ5A1DsGPFTWiuCQLrobkaD7Aq9eKxRrdOvmyJYPoo9GjvVPSsmIwczGu5CPbqfrMI
MbVcPd1rpav1mzsgRkLh1+kF+1/o7bHoiJEb3x8K9QlPJUlLCriBgLiMQnfw341HDdDk05TANDB0
h3qkPPQcWmyhKnsELrnyHodPHlL6Z3pUAPU/v0DubBcRWEKbTUw7YWi3bfI69C8k7BrE+rHIsvWJ
1oL7jBxvFU5kOdyYWWloEjunblH4wZyktWTjPzvE9njztLla70gJlO2iOVBKEIMyq9FodixsRpzJ
FQTMhae+C2SxUPO8DeBj1lZ/RURVwBwUUGKXD4lGAha6AEr/aDXUu05777b9Tq73o3YKhlP9YrHR
8JZ6tW7WcYMvLHzFIIRmE5w4El+G6MC1lh5jDRbB9/loOMgUGF4JJzJ69C1+jV1F8wlixsWOQ9zn
UCy05ai6kXQoJCfaEw9SnsiQ043ZcCkC2wYViCmKDxPByOW6UfLxMCp9RwEQmG+KZtnrTzFN7Jji
4LwIV7nfdvURz1xTHkx/2yIdWYzSssBqCB+l3IqzTF1Lw7K5/fuH9bepmI5sDLuFamgi88c/z9xK
MOVsDLkR6+QgauRfp8VuLFdlvzE1pxte+i2mmCTbhiiahdIRRtxoK0VkZodh1cGF/e/3I1l/GaHw
hhhda9AeLHRjf74hORDvoz4Y0lE4RMB9oQuZDx4sIXOyoGEBzfmBz2lTZBuTH3m/eAviMzffgK44
hVYx928lTwRgrTR+pNcwdrfOubHij/Rk7T60F3468WOkr7QnfHPkTqLFrvrXApXLaxjfoIIM+oal
1+jI5Tu/R/leopraGKv+gYKWzlT9MiKscHagn3XXTxcpBf9KVNiy4NDGhp8DZRII8lXxoy5MeSuE
qzJ2QxLWYRv713x8SbLnTHvHH6AexxUpFClx6p9QkOFrgTSs30DCkBcyQ0cF+pATgbiyyi3ovbXd
OgASiuj98w5Tx9im1knRdty6wpk09XGJ77QLXXbBHc07qng4mhoQCTx0IgIfWDSsUN5EjJAoYLtH
GKAxX3R4Nj2XsGiaEr58SlRMbVWP7AOLebbVOBWwPgEghGAWH1kDdOehWmMvsViXJ2bIRI7dIogt
YSPlzNd2mvAZRBud7CT5UY7W0v2F2Y32jj1nG38pl5LROq7DWwVIg5FGtRGaFXJcH1EriG8cuclT
yhh4P4qfJr3mRx8tLXmjrFu4ARlOH7v1V2b60/Ps7/cdgrLJwG7Arfh+38mylrOMOGYD+a5Pqr8D
Suy5+vwlOXnRQr6ICBfCKeYsz4/KZ/rDDkBW/lsrTD9Ag5cRNfW/myehVywt0GrxKL+AJNOQWvMc
wn6Q2NJ7CpAXhf0jTsFXqZ2BHKCqjD66L5Z7SP1xMjBgGTEoH9UrHHQ//hhlmgLwYv+PsvPabRzb
0vATEWAOt8o5WJIl64awZItBzEkkn34+ui9OlapQwgA9gz7lalMiN/de619/yLEkJzIBt/msl38W
8iClft1ka/2bghqymrSXkABG2JDVX1rnGdwPqdX7DZzBq/qtzKHcUxvp/ZRZxABr4E43wYyvX6FB
xzsf2+2gi3oHo6Ecfi/xBR92YoQd/FeL+VAP+/W4b5FXf6hgFiSD+MDq7VzlsHbwoTAT06LekInL
qNNpWK7Z3rjIoMthp/KpsGB3O5kmTJE26ffg5Dw2Ah3DESFEflWavnhyWESEL5d7eSC6pBj3aPMh
CbwT3fyOd4h5oCMwkVz2kZJyouNH3gYDCPLs4VijQkPL6ElICyVt+8yYMg9w7h0IBCw/prTZlOS0
rcZNIVYY1zX3DXOyC+QwYKJqiRSngEXbwaG4H/crTKhAvXgQ2MycZYTqt+SdBs3sa/1wTVeBYYX7
TTujAoV9twftW/vE3iwglsDrBXicF8N61T6GWBNhLIRyR8MZox54PoNPXD+is37JDroyCZauBY+M
VEdStPGgYwBJt8P1kYs1qIV+QjRxM3f4Dn3tq/0i+x1feMJLESKJcETID/0QX/J9zD9xG94ehnaM
7kSNEUu3wH8p3+W0NB5pU4qbFgFINoVbnuXDBtFe09O+0qOmY+2NjRszxXEUjAy8RzEi4BYu6gA2
Qq+kjsSIgboGGI6u/ifxc21BWb335EuFvWgnaLf2NN7KXh8aMIq7XAAHtQ8VNZKccTKVdXwYep7T
jw8IZIjwcZp+i+CC2MSL/cApy+YUxjWnQaTQJd4GF7YuhcQX9jhWbYlicuBhbYfIi86zZirahy0J
rtHFg/ILFHrRM6A5m2uOaK6X31j+g/t86mkD3R9Qr+Cvp+5V1krRjxrwNDyaeywMFMihtfbAFsBU
WM8N7koMnJYmRwXzsjdKgRidM+9o5w3Kf9+KMwz+Hj9ZkBazI5yOOoYDV+EA6QPFgFOgAwnevA/W
S4u6pYeek+VowhYFqmQ8PqEs1rdQEVCgf2NchxXoLhlrH8GJZZJd8fm7ZpRaI1J6J1XN/G1Y1ROo
M/AJc3L8OFG7BtjAV5wAVNwLcc/uNJndj6jzvJt0daePvbdpFirN/wuGr/IX3tTvy+mJz26lvuc7
EcWlr/QfZM2GE5HwIannEcs1YonhBOE/5jwEWLbshh7lM9+XTArgs6ILrtaKTreCRfj91mz1O14s
NK7kPROiab7RPxQnlpS/10baEV9uIu9NOvVd+Z2snfLcHNisCsYzP6tBwYpgiBk4yyyErnCGybMR
sJp0PsFkoM49jkwTk77vDj0eEUs+HJxYzxTauAcKa7shULRPQ6LewG5wqErP2iV9s0741UfWFNN3
tu+HOMFlYZ4hKCcbbK+MsO3gt7Pvo1/hnYgWUgOU1KcfqE6UavG7ekNBc9COaKv0Txzz5Fvbkdu8
GRk+78bB/EJJJ0+Z5vioZfFlo/WVup2VYpQ98GFMhU/hG0OrXOkZ/owlyLKyOoVWD/lTuGdW2/B+
YeCE5aHWQ65cczhb+FxV3oj9mx0Zl5ss7iDZ8lytmcVZRmcmVmGoTKWBGgcznK1BfvIg9sAQ70tK
/GRnNvAPe/a7/l7s6kuwJqPvE18C+4bJydY7yx+4ux+Ec7pYQKAyMxi8+CCFY4lKp9ft4Fusc6Uz
Wq9mFx/R9pHRUg/iPa8I0vMsx5QbbVin/aduw5el6qOOeqwRKYn5DhYUNtnVGauZGWom6li2etkc
IVFy5VF66Sh4H+ZWxwwPGTnG3zjucQoAQKATIJ7n3ndYgUXfwuCbuvgKrTPZIuYs3nLgyIpsIoLV
IY3GI/ZsvMeHzhe3Tjh7ZIbg1/khfiHAksVRs7a2zECorVQFC9VeUJF333ep6T5adJBCj3+js4BD
jbUv8w5zFF3SEzC0siKL3hmjemsxUsFSmAwiThY0g7yY0KmpEvYm3rHs7x7l3IYDsb4Zs8eCPxyR
0bh334Ul9m5z3NDitXnK3vVTssJ1XTX539wM9LkfmObD48faOc9X7Vfz5n67B9yosebodUL9cspY
gKEHcDExUVR+9hwOvjy4X511fNHFzjEm5sEAlKOCYcGjAAr6MV6/eFdVQ2CwBDdI+Mv+i+7hL0QK
qK2iyAwLVQBY0lMRBwoZ67odisAEfecNHpKxq4BWZs27DYLK8Ni9yryiveBD/OxSC2bwtcbECrbT
TsBIeASWQBizY9a+V4bWjalU9latvJPyQUgAt+DfzQ4ED47E32GA7vMa0PdQLHWsrt+PTCvQtNgM
7uImWnCfkqmy9vfwQvXPx5t6EG91tM5O9jc0PfdQb3z2Dd5OlbTtsU0BgHs5uUL1HOvZehGP4YJA
Ax8l8kC6ljcZ16iwL1+ao4jx1FJYME4KFvgIWGu1HpZsCDDnKVVI374h1MU1FRonMXesG1za2NQ0
DOJhn6e3enO/KDvOZZ4nWzF8Zl4KWCoagTxXKlX7LO1yiKDZUCJpj3PshhyWik7ZtWs2QPAFJnxx
28/f+aAuVq+cvOe27Gf42Nc4dHc7d4PZJwfUko7l8WFvoPwgEyAuM4Kleygu1QT6tfCmbygZyRmU
4OycrSMRJurNoYAC+eUiJGS13VnAUACOIpYu3CsCFjA/++R3a4vmXWSUe2tAd3H6O4dMBtbeZ7GI
3yhew5u/4DQgtsPz+oSccGf5asKuvNmYMDQjII8TO3G3/WYTslf4/MY1gQCCc8KHZw2KEEtuRsB9
Bd8vSjEQlgW1RzhDzthHxBfBeRxEFeYeSJb7bINp2hW/kCQZYICgEShVuMyXhxwOOHzxU6KCFMze
MGXzlgI7FeD2e4Ca9kBZAnOuggOM8hWdKb0jNpzdbLMHEsL2+918yA9Kh5560BaVjqoDq6R+QoWE
fccQUbPCtAWQjMEYwoB8EiOg2OPRbd7wKNritkYOBbe/AVIHS4ZFSe1+6ar4YTZhxFB3ZTQAdqe/
vX9kRGUZg+gzD0b4M7BDVyAq+P5PDaK+CEEHhf+vXsHMAvwAbgrO48j4NbSYJ2eRn8przhQWOHeI
CdaIqIZgAcRH2YyWGEvE9IG3JpaLLhrSQ4tp0pDfSOWGuMP0ECuPCgMjYGIk+gWTVGuOiv+uEpU0
yJIhmhFCprgjCQt1osEVAP42sNfqJk0Ban1/jMjZUKYikqxkGMpzQCogZxx+Im3sYrPwGPoU+vaA
f/dwbZ0pRxTrylxpEX1zgxNj6Z4wCsq+GGxoRGJ+EhjWCazDQTXQYK8Q4U2YOcYGEkMrBGdgYcOG
9PpojKeRBERf9ZpVmH7yyOEAJUfrwFnph4MA72ZeKfAEtDHhwN5xbz13iIOMCG+D951IR3LqwYrJ
JeI5BruWo6AZFsyWMLoxCSMY1zhcNV3YR7DSpzxVRN7cNLxtmO4ydSlPIOIVVgWQf/bVpWUWGA+c
mNvVFz+643tvnWswFWqqayVOlVtndvpBeoAw1oaUzJTGPqaYyGiIaVqTCxLuIYFYZ59iwOHw6ixR
abP4Gg0DB4KRCnzvkOD18HynGka67PMh7gsDUJ5a4hwNs3OxNRHVYJNIy0XZg9dNOLRgKIad740r
LdmeSaRA3Q5KuFQvREAGzGax8v2uCSQnc3oebYtvOOvajrEvUW3MA9luCHRbYxCVHTyhS48QPgha
8C5S0Qn8TaC+RXECSVkU6VJeCl/FsuHvt4SYw2BDh9PRxjGTIv5YbwZAwbii0CFCj7frBd2J6/T5
3fd1XPboF/MLZvVArZHDITgk1LUTPvMKQVPaPnaPL+m72FIesC9f+CE8UBTA/NNclE18rDlSL+LF
PFZjC5AQBvEyOFOZIMCmkwsqQkPxs+hKW34rYmd4Q3UNlwK9QK/8ovxXPsnApuAh4IIxGaGfXWFU
9bljbovPzyjeBJ14HLSUyXFzbWGzAfmZN4RgyllZ8gb5xM3Cztub9Pg9490jQGJfv7PWPLtT9zub
6t0EY+2ZAJJ0HHCX8Do8gAM5eT9G8oPhwFGcm8BuU8ykNRYzCx4DMwAluiF/4u4pqoCCKFaB5282
ZSytDOnTdD4zkBcjHWTXgGf3xUHEjXe/BblPeAKhuvI48BeeMQhv7RcnIvXL/Ur9hnMWPJOZsKcD
dgkDC2ZELi0xd9rr1lh4DOJ8SpGWIempBwY/JB2J9VsP5IWf9aX05xlsElyey564S4AdeCydVRQR
IGjomRCgoSC2FTn9WZ4zguO63P16BZhnk41ykg58acTyKMUYMHVeuViQ4YSfgMGtueFMAGH7LuRR
g7m47NBdJS+0l9QJfykjED3rZFTqWOVrT7QzySqaLJYMUkoOAjviCfQyf6f28t7unybUGRYW5zcb
wzU7CV/3SwO52pt7F3NosGrRZi/9g7aPmx69BTe72Wo72pyTMPfW+pxInYl4ZFwwRZzGHxcf1QfB
INB3aPG7YCf+DJM8TmFOGWySORI1aj7MGxipYvHClsUUpmvRki9b72kVU+MusKplVdJ7MNYl054/
dDtyK4cSmyc1A52WjHceCM0ecQxv8DuDPxvffH7DldNLwhcUbIZiHIiMogOQHjUjUVxvgE7WhRPf
sEZs1s0h7zb0HnYiJfmGl1CalzwoVm1BiiTGCZ03tQmjhSgXxhp8D45I7CE6nzHrTE9OBku74giy
eJAIJy8+/jSd2X27klbiFKHlyNyYCxCc6sY+pXC6/nQpxAbel49klH/DBrHeSrZdTlhUB4hhCRVQ
lSFzh+YU3fhjpI7QGafelBPTfSs+rVm+ibbZQWE/wJ+B3cie8w4bn4Tc4lBzxu+l7WvwhL7kCfSn
NZzueewNoW/i4bUj2Pxd2lDjwaXvSZhm4Cq2S9ddYI+PQrKDHrh9W2nFGQ8tkS8FmdXeI6Q5mwuS
Eqf2NpqWY33qTM2ddLa21pjVT2zm1gKD7uCuBN7Qp835Tw1j0mATjM6uPgi27bd3JU646yxEeegU
2ERr30Xfn5c7+y0/EiIeMM34dpfwbA3tBW9U+lsxjSwYV1a1IwxKTwRHzWxicmTxDQoWzpvQk+Z0
VCHfDKu6sbPHNTccEZI8NaYutN8XnQfqi7+9g+jNNVOVUOA/z0MftXovHymth7sQ2lWJY3jLahiQ
RUdBAI7LgU/HYQDEUpmzuDms4fZhII8gjJKesSRudACD9gBzSYoTl032qzW6UjCBLETQO6Uj+Ms7
jjOYdWpIQ+0VlWPtDquwX6ndP3oXPTnO855wrOgF3qBBZVCEnA5+cuAB48DMP7x9TBd8lIyd8yYl
9WMjXjmq3UtqsWVTlfeUY/gdzcFHhW1+YkfUdxkxckgh1UU0C7aFPO+ip7D3GUTfuJdgQuLQ9uM8
/1FTkZLlZnP04FoyYHrFEmlAYsjJoTTGagyEjkSXXnmBiKDsVep3Ba1t90I3R+3AqYdRAb+wuo/x
rKCTZ7sOQPrqgbDFZSTdQ8NwX+ygRoclPfdh6v8e3jOF3TQEs5XvPDxl99OsjrrkOVJEQHOsvQ/Y
r75lC8w1p/abu/Q+mcfB15qHMhnT1GOcaC7EzX6MA+mekp7NB/TSuhh80nygqf3oA2zEXbNR7KMJ
/mPThgCKtdEXd+VV3TEetK/phqJGxjp6Kl7zK+oLdMvakECyHMhpEbA107xszCOuLxn4FactNL+6
lxzMt383pdpf74XS6Yu6/B7xhyj6C4z7SB9xLUMU3rALN1SSGET82MDS1rhY50RzGr8O0l3nnzmJ
8fUApMRRZvQoVLMOFeq3csQoiP0VaMPcNx/OUlthauqzZVK4ExpGKhNsyDtovYmpUl8cCKhwrX7S
HBKs6r9CvHY2+sg/ExEAuB0f/eXglYEAtix/e+T/+5rSE6OglbUqSgsBwfauvTrR2HmHwlTOlGCU
gevy8MGXOt4qTdWoprnJhzov7qK5sTCyfYhf6A0lYmdla0zoHMVbjjEXXrHu0DrxQiZfmL5iLJWe
harHG0n2YnGk4wu+CKnHaRRUmVCyG/EyF2VOB0wXemq8Plz27r/OPto3XrxJ/VYmy+KGV08UzMJ9
yzZCijIHoTTo0AoB588hwSA9zoNgqH0g4Z4U7/wcLKwVhhTlyq36VBfe1SGnTWZbvg+qb8zTMSPq
ht4PeUE5yHt1sjh0B/Yx3hU0koB4W/VF1LnazW3/eMWQ4aoYKJDGYDzVKJrkWm3uszsrqHzjHjcu
aUbIL3BAZn7EPRcx6tdnxMeP4u7MpMeNl5hrpb3oEh3bFamN03bsqqPoxugf4Kze5qOaONTdHcsV
4j7vvTAdPi4WTvgdxDn0Hy98C+W/bvG/fIWnAyZqDCNNqqrdZFf46M4xuko7cWaNHNKH1Kk9ogOn
sMg/9LWxLUHhXuFF2l/WrK7pkqb/uLyI+tM9LBJDiPMEk4GEafQpvk8UdwgmkOA44Q01jH6BQj/Q
y6aYUv/YQSRQKNk+OeVtCqVZ0E4fV2pca0l4HPs9nxbqKOQ7D3CALckZ4/gJ34oGBUdUTvA1PIge
0b85h4w49bGOL/GyHN0haJWryN/8e+sx/nKDdbxiMGxBBKVim8Ia+mXrYX2EhhtRx7ZWT92GN3tp
rFkSJDynq2LavFsn+abPGC36G+1aX9mIp9HGOIk3ZURAb4Uy9dP9oA4U33FHlVFc9NIVbf5KmZBz
kw3zgbFVKLroaUFc7LW+Jp1PHGnt9L53wRzojLJecaPIkZre3e7JvDGk/J7hb7YHqNvtknOPcunF
qMP6y47729d+4mA4gV+FSsKU/75KP7Ekpuxj8zwHG7OD0tqTfUv20C+AygguweRf72VsxBldbvzO
pIwNCfCrlnscQT6pPe0aRIdaXOLjt11urPhpTGDKR+Cux+5wV6ca7lh1V2ugQWnfGFRBeXfwz+pn
nzTmZbYXmFWA01EXb7NLsiOmFaf9SUHOo0Pf+QF/kKaI+WSs0MNDp++BkcKEQLlZdY6vMjwNelA+
pYElLqUJDuEDLxkAMsOZdMC1sNu1IGz0CCdEfMtoKnPgQP97Pf0wxX/fc/B75xwTZcLqjf8kYb+s
Jz1sozSxZXGDVXb0AT9InTpqrxyx6WETIwC4z4yP7JVK96fQ/OOymmFgB2Ua3Sz092Wc+YYlaEEt
buhT6my7DDZooUEtivlj04XgkL95L8jbRYF/qMvpiy/9XAZbvDgdbV6DTaAauvZEoLFiTbPxXvDW
mvQOlYYo4nCsK+RDt7TwWjtsib4WbGtqZtao8iHymiapRgfHb/BZntnhJgx2hj3LmVi9+GTP29d/
nwypoCRiP/EHOp+maimozd1bY9ljEX6bk6EKPoUX1KPUOmci19rI/rp8ZTirPHM7fi6MA5VMlJys
4p72+wPRbSOStMgmHgqPTpuWrHYYBgFAQMctQ14cjsy0SEaGgaWobQ1rZouudDQf55KUedNZS8TW
GgmRw0BeNiMXH2S0YH5UpkhFIky38bIyXZIZpcXVZbUXPiyY+NaQLJuXpyQOyZE5quIhVl/QRp4p
s903M0wNvzUFUqTyc2L8ssLVRnUUrTLctazPH/EQvzli1317ZzDT9N5fPL9uevLrun6+2NN0JScb
6VHE3cU4nyUb2MM5ZdbZg5wTTgVGWvk73M1BxmN9dTRIzxBHd22L9YyxmWGIMMR+f4QPSX0Ypiq4
60JeQIzJgUQxkUswDY4RTi1LsP1MYkjajh3l06hnGvyJF1//by/Wrx/h6esHtRNUheR767s/SyCg
eOFXHn9jEVBhNywIoAl2sAqcdMxTcPOVkRkrOV/WmK+auJrnALw5U8Qq1kb//mCvPtfTCx+FGRKp
wvHWQnIKjVNzn9fKRDTeBQ5QUr+E739f7qcyfl4GFg48HemXpfdcOXuilIuKwtuk5gsNsFGYh6HA
O3QtCSTA/N7FpMl4sfbkvz7/Xy769Py1UquwqeKiDS1BSMuVexCBfaUn0EHW7OP3c0oEi92WA58o
Vh0uh6fjjKW4YxWg28RF6k7zncgfiXQu4JG2oAMFuGTdHkQ5fYFF/PWR/PJpn5ZKYyhGINmWu87k
xV1YedKJR4L5W2eHhqHEy0fSFX5/PhLKpo5AxonztMHFYVWnnd/cuoAJriibtNUHKb1Y3l6iChPj
YnOHEO54h6YmBrbaRfHlwUmYpdiEta/K5O7LPX0YTWSjBYbRDTht3c35ZU8KtEchQtxz1y6QdGcD
qdMTZ40F8uFM72wdhvKtGUtZkYdaefDvRDiHLJtwJ3n4QzDCh8icjFMoNVEEHkW2wgMlyb8X8V/2
TWweuk2FOTGcpafuT9YTLY7V1l3zBuO6VpUbNhHPuMZ3YppfLIa/rV3UDMj6AaW6B/RU32l3X/TV
sHTXUXBoMZVH/NRqEayCzcM76xXYH2zNNpqo9jJJj1U8q8sc5G/tCZBdOake33dsdyJLGJD/cacw
FUD2TM15sY/8US5xO/AhUBB/qgofV3latbksJo1riO469o5Gx1ZaBd6HYoJXSsew3RTxt4dlcnyU
kZK8dEw0flwOfl03JjU/GLbeKafZXcSnRWxEsVCVRiNuAoZXDD59AFIdQspRjhYVtgJz8mAWBrNa
e6PV2kBWyRgZyGcgxbxA2agf5DuWckOVYICzlCxNcm0W+jcBFxKYkzuVJjZZ1R6GLo0yf6TzhPEh
krtJOJGUi5OMyzfdXVbGJYaA5YifWbKNszf+v0bEs+RuzDMZOs6tUNBr+lAYmapnQNx9Tx1DXmHU
sr8z88BROCkmzNad/C25RqdHF527y6KFAb3FW3XdwyBhFOVNBJLU60mJ8Fs7oqOWoJYak8K6hCut
7PvKgtGVqM/N1hthxtNWczskwI5p2CH9hJtq8NezyT2eKzBZrInt7iph4DQT7D9RrMWQjVLMR/K9
Hl51cW23Z70lLRda59RCLlcPpGzvkTnhnGyRYS5RYPIyfxMZ1j3y9wycFHnWSoDdUzJBYVIjZEx4
QgJmWICRMxbgEbn0Tk6gThQpYg7gTHUHu/MWbEOegYWMvf63D/XJOjplR/SYeh5aK/ndlm6O9G7o
4Yj5rFI+Okqob48g7SFrWVFG2NPmPmZaqZkj6Mg2zhXh8v4t+WuLlwZ3j28rP3Y2+JP6Qm5Jl81y
TOvJ47G/AzXq92vKbwrGcKAVA0/t+0FK1t6bxSSVKFONWjMiGQRaiPsZwWTihkKy4I0sfYucLmh6
hTJ0anB0jZTa2/09zdJJYH0ypmJVYfUozu7Ms7vRUxUOH0o+VCgMYwf3LW0klgsAXnIzvJE6pPcq
gUa9Be13+U4Xh90vRAcAu2SpwFqj6SgNyITwYjJGrwwookt+EIfCGjCE2SU8hvIQHzBHlz/uC/FU
P7o0eyAbhREHzGw8BHI4tKjvOo6hvgc5rndc1IvG6ja+hW6/ZPCCP2UyLFFVdgr1EYmwGOIjACYF
x1knM5qx9jtJe96RGZvtTWssH5QBD7yWZt0IJBtaAH/ZSEVK8UZV7JWfd/GjiD4eRBKFVLwq1sSt
t9AZURomGjsWNgBFP8UzkZmQXhp9r0wIhoGqxtqA/pXGzcBzCLVAewE1zBiGBAqjMHZXWIKTHtPE
+5DJaZV2xzrJtcVniiNKDn1YxKO/dMSOYJDcZ2nijQW9JR5+0Abc88fcQiXd2XHzV/J2Y0CNgr89
8sy1tKVqxG2hFxKnqr4h9Y6Vb6H4dOEikGUJb0qfKen4AUCmRp/aKg7fkmRH/IS+saxhYW9oZQVh
UwubjILjoSxMe9kY6Fo3Go4fA50X4qFFU+1+NMFk7pMHADspXr60NcRxM2JUX7zB8CUIBRAmwlic
sXJD4otbpJNMhUKgzXG0lLSRoswe7tAQ6z5ZwqUweLAmQvcNX3K3PtDx9UQXO3xsBELy7KsEuWTH
9/SnJNHX0jZh6PIQeAbOpxd26GqE2IeyABLkGwpee/kAQDDOCpNBHfsf9VTm6xzAg3OJ9dsn7Wu6
1GeicEzfI4JKOpc5pyZobIzW2gxW7iLE6Gp0X993fjuDkIvG0Rl9GVOauXLG8Laoj8njqMKnZArx
nmPklKCA3rcBZE0TWi7mT3hfun1PHmcbcsXvY8lezuWZoF8YlcRILNJ6H84Cb3x3RniQyUCplbOy
lQ9AmS4m0N/b9O5v6i6+tqP7ClEpLwqTA8NcljpmkEN9DL0IMQg4tDbCC/0mXBNcrneY7TcqYlZS
fod+NYNUaaAHFXFhAUGBqun6CzBb4wQkMPTm9TyWv/AScatDYKCZAJXGB1X9KpC9Z1fRPATVQbAX
PluQO2CQaC78YiMxz3GKsemfNR/jETLcUOoLIhE8UHrpsG17rUYiHj4XR67pIzdW+h4mH7xpeiZP
8zDu3bWrvA6U80PdSEf9sSWVWTx1ldIKek+aLPCKDc0Iu8h+Xi2hsNB+wkM2On7zuINCCfNg13oE
57uNbwcSqkkMQUmQCP2aoSJVkmFxXxrpLsCLPt+h1rYn2U3HGGgpxx8P94Ft7erO5AUfUHeDda3w
galpHp08eONNQNKtsXKyj1LcHK30wsw928I6cXmc/tgxxwlxaeq7Cv8pmruEfbeb0h2gvuIQ2cdk
Pod8wxaK3czR3H6GBXzYw6UOu9lJRcTQQYynxFlQGhc1CM0AgbcRHQJ/LLhz/xuaIYkmNb5fqXBh
4JLSfbcH4ntJx+EdqYcp9OZEGXve2M/AVbTPh3KwIP01ycwp6kFzkbUpRAmbkAHILdZeA/rE3w5b
iZ6oTglaLMMFBojO0le2Q8e+CObcKXbWFLukUhpCCx0TL+48cFPYEKXmGHPNHJf+JLPepM5jjumd
coSoQKZaDd+8ZJT+LUhz24HI0Ji9wFmX7cJ48N0mub6kasjaU+XPVYgFoKgRI7C1h4gCUb8Ov6ad
ItREvhtk54e5pchpGa61A6fcJPJcQxt0H1X29d+lsPTcPDzXXR08+Uu9bshBngd+CkqGTF7r1cmy
vQZT4yo7J1/4ZK/ShrHP6Q0xlXmUD+Q+/Pcn0P8EQKn8TKmL2RRV+oanatxXrThVYj6B/Q5GgtNI
MVLf7XFbzjT4V7zG3mdjE14JMXZTqEMdHiHr4o4fUmROfZgG+0ZYUb3p4+R6Y8GQLuKTXtT3sGap
i3G2kCGjwF4w1hAcEuyfBjjlQV3/5oQSekKIeJrTHJJH2Fc53C2k+G3Wk6lcRNzcBJwKos4itz7U
ytZoz0jAdcavTDCSvnoRH+/ZKyKr9GNx9lwMA+1IMi40OKDJT/1uJghJE3hMJO37RLVWJUzeIRkj
OiTadgLqVG+MvYtjLY4N5SijCumybrA2DzHZow5gYsUIxI5m9jelT3BrUAEg+po2jxBAdle0ygC3
riqblg0bEKrN8NtlaKUP408mehRKsjmPV7Xy7arvIbVQsO7GvVsDhp44llF2gJFXY+NkY8Eb3Djt
5Vk55DgRlvcWkQ/GyAXvuj2DA1nNy2rrEf8R4zHhzwktCrwpsjKcTyXr2JbNyBCH7oWQUlUaydh0
wG/C3jTCOMcY5XeqTG/FIYxtgv/W3mSlr4xVBkblCJcJtEuF2IMXqhCelOFC6ZR4Q440YZgaX/bJ
RBJez+G73esTGSRQNbBgsj5V5c00x26CNRNz8IXpL9SuOs2WDSqrrZTcOEiLfBTko5Z8i+zIKDuh
U+BBCKNSmPmYZCN5HurlvJlL5HTUtwAq/AJ3VP5rKEB1X15AFy/HHng9GgI3/GLWD1lNngsLA5Wb
LU8IcUCLNIE4e3dfuPzKz3Bn90LzNmFXbpqSpjyP2tTyoQVp6xGgFM1hG0YIxIQl/AMdkyZtqN0X
FUYLjAeTVRm/ydnJYGKAgQ+Za8xToiHDD53jVRulGwXuoTUJGUhUX/9+56W/vfOIhFjaoqoqkvY0
6/FUOcS5oGo2dbhuULrGY1KulPTogBG0cGzgmYNNw5tMYcRf2hKLhKT378/w44f/9JLpEji0DkjB
/z375Re5EjtFFjebBwTMmEDwbKvjzeXZJK8E54CZmvQmmT0SFy1lGpZTJzib2QCzXCO9ufUlN/2e
pkMCdpdSMG3l9MXn+wNp40H+9vmeOuJ7VeUMxNJmU8A2qrAp3XilCbFpIzhHu/OWYK7yavX8gbT+
d1Hd6MyZQQPMp50n9JXmXofclKpZYeQntuOSKBtj6JFrmw7sZK+igZ4W5QJWR4J+69/P5C8GnHxn
jPYVg3XReSL+fhopdaOlRhs1Gxd3DhooU16LkF+1kYcspJJxgOtXzkKrgZTKGUMEaN5hs5SwgoVz
0VRqL8WUCW9XcXknd7TaKc3+4b3h/1EE+IWgFNuVHHMSMbEog53Rwx/J4RKDdTfnoWN6eU9enG5/
wCo/N/R/3+gZa2qUXH5EtD4bMxu1wrKp93fnWy+XpoE3ygjdREqCJ7QOzGFqdrN/389nJBIsR8Ts
UJc7Uzrzj9FHeE/LXDOKYA0RObeSvubhPbWVfTKHaSCrVY0N6L+v+Ayt/XdFtcPojS7+7enFroTm
7uh5yhXFra5u23rRihwcRLCM//9jAS4miyKTD52LsdXJv68WqUgemMTdg27+IebfbbNzxHHub+R6
CS6teoOCiTbHtFTTbAts0C8HE3/5ur99gif0vRB8WRdyPkGEs5Rkv1liOTE5FlPMhMw7Qb7zqlga
yKX8VKOEQwQONU1eerjPM+uKU3OQwdX69yP48x1+ui1PG0crhEpUZKSPZF3tPmHQJmRYj6mzqr0y
bqvIIElQ9GKSAbOoJEgMZOHfH0Hu7vxve+vPR8BVQJY0TEJ+fv5LValhIVMYlhusc2GhM+iNHtDN
LFrWx1iJ0RFX4SSqZoYzF7Kx403SemC6S0JLUiSNWT4uH8RtkYCH9e5AFACFXz24vz43Wdd5L/iE
f8QENYIjmbnNLSKRENWKLJO53SWWWJA7vI9/34y/vISyhMrHMk3OGcV6WqWxZcei7Dr3tZuszfvQ
wayNpYlTJAaoYxKJMvRb/77in7bk3P7Ol4UhsKQofwSWCE2SCImo+wyFFAIm6JX1N0BRz926BXoQ
ME7BXBd4Vnlrw4SDB0W4ruOxaBtjr1NAFTB0bv/+TH+UJXwkWQRd1pnhdf7Ev7+rmVDbbu0pfpcR
w+tqaytugix2y/DfF/rbo/31Qk+32/FjSRQqMEPSYYjy1pwVI0qWvUgEU77797X+aJ6evtTT639/
2InqO5q/tpWRa1wL6FUdud1/UdO9undPL7TsqnHRFPzajv9RrkEB2VG7rFbpxWDk1YW6su2X11Zq
FEF0S+6d2JyJ1SnKjduu7XRmvnKcfHWh7sb+ciElqayC89xfVziJtnCYSKCaZMEkTAb/fkKvLtT9
/JcLNYJnJbap+ms/2YJrs//c7ZtsXV6mBL26ULcsf7mQX2E/HIvcujvqZM5ZTj7OWTH9CKrt//8r
dTN/mmYS1ij0n6+k+lFhJ/6afLNMemNpO9qQ4LeX8V0//IFfd3FGQgzyIBYYmorF88/Pf/lOQRbi
HKNxujHzliV5wMw7QsSgBgV2Z2Sr3KHPP/ZEj03t2BndMdVzLFQydJSSS9SeOuRvOXe8MJ2VGZOB
ty05jei0rTUwbGVvun+Xb1CL+Zcy3T/SPeQF8GDGpUUKcB3uiuIgIV2ydeOzZpYII994nEm2c5B4
5nChpUCbBcKGv9nYW8Z3/77TP5PT5xugGAahfjDvVMV4er+dwkp07Mi5Acw6HKVzCsqjaV0HBBld
kgcuXXo0obUYRebBdQfNzGj9Zf5AjulFy9ymFU+whFVCDYJWO9Ucd+RaxVBSi34QRUunS5mvGXXJ
Wd/LzIkHJ99x6uNd0gaxEhORbZBDUE9JQiCwo2JiICfaSub1bwpvzCg5z4JRyi8vW21hAPnLWTqN
472PTY2bFh8ewECZQ6iVEIqltb2WHhXBHdmr0+aZuNctE/zmcedSoB6pPxDTL8tEtBXdy+MqWBf3
symPtXhiwAZnXdrqsGiW7Lr+SzbK887LNRUm3aLOiJlp5TPhPm5a8y49Gn8duktL/YpyKPQG9lQ5
SRNw10k2L2RQRqQpafl/nJ3XbuNK1raviABzOLWVZUnO3fYJYXdgzplX/z/l/WO2TQsivn3SmOnG
DIul4qoV3oCwfXQTJv5aqrxVCcdS72aGvNOPf7KaKYLcs1xcECRWw+Vm0UeKzEc/OozMzGJzBkr7
rb4Xz1LwKABgJoCgHzjVT7vdpl4aGH0dnuxB2tmqdMSJcRf7uJwnb6Bv92GUr2rG5zqSAnKarn81
/nCTqdq+QkBCT5MbWXlpkF3n4qXrStyQmoPHFck37qv7UH31ISte/o6mV/I/S3YAKMkMwe0pQ6kJ
S8NNkgIzLPVO034D/kTV6qFSHpTeW/6fb8uPp+HXpqJLD5h0mm+FRpCXg4IGFG/EIJsEPMRpAbad
wUzx8ovp4uadBAgaCJqJMZwM7Xw6NDfk0ldbvQtPujEspHKjjMU2KBBx94ftkJkLK3pRTFDig3JV
eS8FDZ+yPLUKIFWs3Kz+NQQBZ4BpsWH7pD3c5e5XQRVYdh5W549VcWL4LqG64cDs6pS3HN2lvnpN
GPh1ZQvmuwYcbWVrvB7jaB3ogNE7+4DebVkmPyMEbazi7fIbK+J2ufTGk5AoaU4fSGB1Tz3wbaHz
E96TkoBuqSBGo7UQGM+ispgzTp8m0eJHVS3NMTHmAOo1jTFF0attpbbhKc0hgj7KYJyjfeDci1uh
I8Bkq8vveS6+qA5SZDwR3OD0yKZFp9WNFYcno9gCreM2V8z97FH9Vqp9vJajG3wTQm98Ct2JTA2Q
SsZrUaCPFXUQ9PZjCKcR31DduG45GlSNiGNXzW2pt8hkz5Vq575N9dMKJimfHXRKalesoFXRyEQn
z/jBmSO/DMMdpgGXd/WbQez0fSd5n+Xpgxvo4mccbx0F98AIWuuyS99K5SXwXJEFMJBXunkcztlH
45VkEoJMgc2dJNG1WWaZhFQskqr0++UBuYdHNbiLlJ9FijEnO92q9LNNDIqyQ2C8zrz5uVBBDQhs
X8EmFpfgyUb76Oz1mh+gTiyjaohVUc40F7xEbvm7vlMOEuCnJF3bjY1anLtIBud6hPLdQp0l7+pR
/A50ZQ16TNMfCpoaac+0KzuMMLDTBjsm0KZp6wD/jE65Du59qWH4bqhw4XnfogH4YYP9h02mI5MH
1lZ4wJoF5hAKhFY0GQf/NSrhUqLimfS/geHmFf5B4bvHVJOv/smv+7XlKivsSnbkt6Xz4vZIoTT6
Tds8E8qwdbhqcRkKYsTxQPSqiob7t3YTZcm2cYd1Z1bLMIN53MnXhmMcXTjk/yBWA7oBiR+vNZM2
Ogz2EafSmiQyUM3bIUBr0f7hgQhqsYAuQn2hhA2gmy1w3VWIK4xbSQunAIqj7nuHWjZ4IfNIaVk2
xnurejv+nvKePxv319CAkRMZZpdi1dGcSrQIugH9Lg/EHGSkPnLISBXwEJChnWZZovRQaxZKzSoq
1/mNCstfBh3AlNfz/D/ZmGxCw3zMzPyQUZt1kL2t2N/42n2HeGMmvObYUjvuVjo6LamNBk8KamlA
9T99En+lSu+GsuHenTltZ8Il8yPHcUwTWBesxK81gqJ5UiRbzOcFAq8K/3qxti48Z9tYysH0gC0X
8QKzbCTryZsTHWXO+4A8vPHSldahpQ2lq4M4LeEBenllZ8KNQceOzqC4n1GP/bowLXe81upyH79M
DPA2svcHbJkUbcjd02YGHn0uun552KQVEBde65s1D5OhSsgHRb5t81OR7LJ2kXdAUBhVSwfALhbX
F2DZ2frhWwufcMdwQTH4IWwS1am1T8Bl1jVqBxIUs8jK3lBTE9gBG4LOjYClCLB0M9MsOJcgkmgB
lKZiM01Hn9zQcmpaXhj3wEEhuybJO6YVwtyAXiR90cGJ3kjQ+QQiIfTBi+sFHu1qtoIFEPZCxmiX
iDCCVajEWMjdRtEdeb3k/crlnyknevawnjsSn9c7OauBE6uaU7eAe9sn5p2pcRKQbmuj4bg6x5Y/
l74YCska24Of2jcWQjaWeWfyjYoj0QIbz0YUu/8A2A58tM+snyjwcQx428vH/sz3aCiaqXLudTjK
0061o+VVrDkJ4HlmTTWO0K2wSFatZyDJHAIwA5ef922sL06eQueP3jiV+bf8RYUOkTU900U6U5b+
20U1H8g8OZOJREeXvhMjVegMegAKCznX8SnwmGYeFO/PzELOZMhfFjJpwKSh7Plp58O+SI4CNw9r
QIFskiGQpieAXZEiiIEYadDvTUl06OXstZgr5M9d/oYCLllRUNe0SKq+hh23jNRSkR1P1ASOiSoQ
RHiSnche0oWUGffbsBKt7BaIaz33QZ797Q2eSbUGd+/je/1UsGVF7mWdqyNirN23IBc6HJobBI/d
rSsX+K9/lGKXd/3sJ/XpkeLfPz3S7ZPGCyOoK8L/vANPB5YFNil5s7md31wRUCYlAZtr2ramO7LQ
7v36NH+kcdL6BkIFyV8BHqYvFGI1V3Zrhk0N1C4OedAiLgFiQEKnc+ZKOXfWHRVZcKDvGqraUxfM
rgWSWIcgrHl43RcrWblz1D+VieOGuY9JphMdtrEpL1GIL+Pi2tZ/BwktKenJhmB6eee/0UT58D4v
ZopmsTLTquKqhu+NVuxN73X3fqkj4LRnzOEr49IKSYHkFV7ldXsP0t2HcOhh4UXaS1OMhI4iw2ju
Lq/qXNhjVXTwSD2Z7X5gcD4diCLwcny1CHst0oN1sLCrZ84+R7DuUT3t4SDvFUxe5Z8zzxU//eRo
OCZizgQi2dL4wr4ejagJY80dU0+UUa31i/FcMu5UEs69BwgkRW7zFS4epyLKRQpgGjN0BPPMx+cg
Ua9QPYpWqTa5DMfRa9W8kL2TCixc++MpBzz8sujAKZTCNdozflEtBmiPPXhzfCfDXZDvOyrogjWj
fOGAqlWRvMb7HJnOHQVanGNKtg5FposwJFMsr9/qYJFCRKaPlb1tWqx2kcpe18XeN1eRt/cR8Q22
UrHSwruw3LsO4sKvvLnk10B6eiy11n31nIIDPnnmgbtAUzaGexzw71bRobaeclPAREnyK/2EBKxf
XjfOKg6Xl3+s702sjwDJXiGDbGOU9/W3arTGM5VWkY4kK9BIa/1EbKRXm7cvlx/0/Tf58qAPMY1P
h9HyjaxEpk86RuA8iysA6QlKBkSNhPbokonY5cfNvJc2STnlGnWHIBSNMnfF5IkfrzNvUusn2tOX
H/Q96n59r0m66TftGI4jG6iizjmeZMQb3a2f/nX+zBbSc1s4OdZl6+qB47KFzFcpPIZxVyHOlTUH
WFhdzq2SznQ4v+EYaBFwfWKiKNPypxc+uVICWxlVW9KlYzaCtAtAKrdwiJBGB0qnmluRPtXRj1QM
P9Ll7FDvTCbN4ykZYHBC6lXsyQundlKGsQLQj/7PiOCBoyzJEkWnu3aPEt4FXOxU1zPR/OzR+fTU
SdqQB2NfZBHbTBYVeCDIomUeHWjLrqjyLh+es78o7R4kEpBR/laxhU1XkaSwv3ZyhEFSIPyj79z2
UXT/NG8bz/Qjzr4Z2SHjHRiV2rSLnMphXBoGZ5VkNIt/Kf6KW0ADNzE3aT/7y5GJYopoCDSaM2n5
RKrlk/7y+fXkPrqDiwGAHX8F3SpFaA6j72sSfSLy5e08k/FB8fr0WLEBn4KMnKm5U2fiBdUbDUmo
+kC9X8t/RHON0NY4awv4b2fFiPw+Xn72R9f3663HUIJM/2MAr5KWfH22V4de4NaOdEzgEBm/UBvW
5bVZPI+AzuUMFTD9pop+KOHNWN754wMtv8BEEvtaL3/a0mta/DLz/KqScb2Bhm9g45wC3IQlwEUR
Z8ve36DWmesPrg4s7f+eTMECgzsObshSOBqTaKl2kZu24SgdiWARkJEtbbIMNSNK1+AjWy4KVOMg
JlChFdld7Q2oi5HgzGZ131MHYYsLz5ThEmYz05mKQhM/8wO+vbFfga6hQWq7D6NDi/3GwCSpOnGn
Otltqu2Kdk9PDDmiyz/jN0kpEfLo1eHQgqa5g6vy15+xj4KiU5wScDEIFh1AvoBQOQEGEg66lHTu
mY+Tyll+eQWQwRVlBc0EhrHkMwCDriO0Nw0dnU7C08zSzm4Onu8YyJgqpLnJr1S0jm/oRU78z8pF
Ub9bkD0sRAFLKiwDQkBf4RBUXA9Kcaihm4kkU6xEzncm+juXF2OLL3h63LVPi5nsE0gfA/fbgsSh
exiSh7F6DArsVW+cAGNy+7HCospuvSumJzQa64cc3cTKXQJ3L2mz9XTiXFQ9E6R3c+QKe6O4w0/4
uhmEED/zBQU3ul7beYp5A7sjBr9iy6ehAsmWC/lCXEmyelnVT77+J6PLOdjKvYoEHWopEN5ASQao
M1nVITbUa+6Qo2tHaxWxHxSKbCc99ilSv1p2aBLr3ZbejAB3xRqZftgZhIYWIkVfPbWYHWo9/CZE
8twqub53Yn87gJ0rwhspfaiQmY3xrInSx4IkzaDHOgDN1vLn3lxVyHsXJpI126hGAAjXFN9AThJX
MeVdit/15vnyr3Em1efUgp00bTCcRMDJr5H4Y+7g9QrvOETw+pF0Z6C72znpNX195uuQ5H08f+VK
nTuU5/IfTbCQDQc9AiYnX7+XUXXAs1bhRwJJ1BWgvHEp69ESmOkNKDS6Dw3zi8zLFyylw5gq4Mg6
drUADbzsjLfCmck0LfEdfDuaFm6SlqXDyLYmt0DlF6mbWnwnoN9ZTJ/vtPSQoD6yVdU7273VrEOC
miW8oBEBFrTzR+kVdeMQdtUgvzjyyoSeEip4pqGcRrt571tbzb2HJWzLj0Z80yU/xv63hDgm+ywK
hRoUwrNR/aiTg+a82NWrEjHGQ69e38oD/t7qb1u4AY3LwnvrnJMRPTTB3sK1WP9Nqg1KUtfeaME1
uXxVmH8re2cMpAA3hr1IQEqPe6nbqjeFthiTHUlW3c/US2dPD7JfikWSBzl6ar6uoKNRGEpKmhdu
oES2/DYNghbcRGuc+gx566Hj5t7PnNlzyc/np4p//3RZj3riA9PhzLo47RVbRV+EWBiUtPBpFt0k
4MAxjFKe/Oa2a7aldJPbRxU5UG8PsSdV567Ac7kRXSLTtDQunm8DZNVu1aHvfOoT0ksJSojr5KDm
DxoNe/qFaE6EjnGNEC+caHKXXoQ86MTtjtK96+cSb5FjTo8wvTyLItZiIjn9RQKlzNVYUtxjVa5K
IC8cOTX4Hbh/W+QruQMjdWEWB9G48nalfuw7Z6Yu/KZoI+5BRGVshyQOWoE8Sf3LNDZkpiPS0TIg
Bwz6QvZ+Or1KOXuKw5+ioUElT2Rx2gDJNiYo6aslPdtCiItq+em/nBXHROgRjjrHdBLfrKG3zV51
3CMNRTQowvxldO/I7ZTsNQxeRHApa2SpKbh9FYQlbGfGScAcstS8jhBY9u3oeoD1P7MsUYBMfyaR
Lhi2BXmdlHpyhI0w0oraco+K9ZQ2SKoRcxFLYWeYpfIdE9sMDfU7wDHS8zjXZj13ZD8/fVKoZJGv
9k5suqI6a0z9t9puyEwiZlSz84VzjzJlx/oYxuugcL++aFqjFKApOcam2a+i+J34G7fZqoBeyMEu
7+mZXpoY3/z7qEn0TnrVQ9C/co+jfUC8216TyEcYJGFTWWDk0GN9MWIHDqwZTFQQypvUQ4MqxH2r
fkrU95g0bZSkxd/LyzoXrLAjN4HEKQztp0hWp1AGtxrZgINibnLrvuk21DOobUfu0+xun7tTPz9s
ctplORqqxk9cUfe247OD1DjvKqr87CBn0dwpPpNXwr1gXECPEAT/NHkwzNJ2i55gg0dPRQ8IuGRx
Y4ZHwn/AxNLepvFSVe4bKNzWEsJoqc3Amz4acpPviKRFI3+RiTbytDC1vdFOYnt0j3J+dNdZQ1eI
oh/SCT70MVF4B6K9R0vsJQ9+yPKzuzL190r+W7i7JHmx6zVdVbN4ISzTIvOlTWivlXRlI0NWYSge
3sivlXJdqHMh8szX/2XVk3zcLPCsM/TeFb0zufhFWlGUT56/U5mnVldm/bPDlQUHYGXPpl0+jufK
FCaMVAH0drmyzMkHOahe1UcIzhzlV8//SW0ZKdsUM5DiRwRL0ZDXlrrtCsQhluLY6NtOfpcN6Mkb
T1/b2lzdfea6+rKayTfbWkFddGj1HGN7TSuVjm+mrUFIDu1SyZdgoWTpxG+EmmDaLY1gpgX3jXjA
XQWpTON2UGl2fyuMyq7uDEZA7pE0IuyQj6Q/i5mC7B6L+AdaeXV3bNZu2mzN5o4ri6+IeeYYL7nI
+K/EDd+npQUhd64pcCZsKqYGHF9GANNU9Mkl6luuGRt9w/3AHiAVRf+bByIR1c5Cer7B/z824dOz
JulUVgZdFLc8CwEi9IdH97TIjWdSFx56o1Y/yaAEWkPUrjBzwJB4fwROwRveLx/Ns++sQ30AP0tD
+UOZ7VNapxWqn7kjwYvaDMgIPTtInVbzPru53/iEH2/MgJ2+BRKjpibi2qcnddUgl3FTukegMqYl
zlZ5xTiZRAWFLiAhufLWC4ttdyv6zI7eLF0FtRI8Gy+/8TcPmulCJh+jXaRAn0euLM5f7p7s7BYM
dJmuRmOTZMsm3+fjiv+Q3NWP4J9cdeeP+yFb0pFiQGc0+sLp6KB68B9rcFAmaM5FjhV5Sw2FDvBG
tu8pIWtpYxu7sdsG9h0IHe1xsFaX3+OMapEYVv67oZPPWEIIL/RLeqvcO8QJRiPA0/p6537g1DL8
qqUNc5zWXUrZEvcsLggCnaVAzN8wrqAkT/Hrgswd3xGFLy/uzAXM2kDBioY0Va4Ixp9+7LYajdpi
hCD2mN2lM8XJQj0mVgV4bLaIPAMjEXvx7/MmyZVmwh2LRp4nThVwBZwteHM8KBilK5TRfoPxGuKB
vpbsGLAOerfuATnNlgJz7z055HHTDYHksw660RxuoitFZ23e/f8u+HwgOfv9fnrxyWHWot4PYpnD
DJXmn4EGiQ7T09lxxocI1vTWZzZuCZoBn68+SXPSwXGHlsH4sQ1kXL8QT9bMxRisDQ+tcKy8QM0w
I+r3YQsnHeELCzkRpPuVdZSeAm+toDvjXusKDYWdbZ66ADIznkZoqXZhh+0IQv7jr8uH8FyDmSRQ
YVImFmx9nJpPp1AvvUzzFYIbfRaYXUTXFswX10rnvqGpWa3T67A74Dg8E2LOZIRfnjs5BT1NMSNK
UvdY93vyswz/FIoMQgXNA4+TOPOa38H91J4CLuIw1zaAOH/92PSoRtzQC91jg4yTuVLqpWot+ezp
WdCLTnhjZ3H5kede0OJBGo5YhPMppjpMDMnxazZ2tN9Ir8EIcmtwVwJJmsXJqGK3pgePS0PFahgS
6bfq2pIMJ5Iq3z325TK2T+RDSX0jmIoRxWzW3jQCGL+U9C1/du7fGFYPWsCV+zbKB3Rw0SCiBC/r
I47hunajKt1Ol7Tl5Q1Rzv4GBrghhx/C+VaA+4oTZsOgOEcgj4H2IthFNZ4QG64MvkZ6U6K2vfzM
s4kUObj9QR1mhybffjQ0eWTZknOUhy3XKLvSoiGB2pciHMdJxblVJbTu4+DRzg5KtpeHh9D9wQyc
1pSvrerwKNUnku7L6zrXoBK1wf/WNbmY8lrRR4fb6WMk5xzV4kiFQs+N2SeCfiXt4AR1Y3PmPjzX
A/ny2En6ZoFX6uOS7Rj6ZQT6UznAWRUXYLQzyTQhBWkby9gJTmO5UIslIdJrbv9bei3CJD6rMgdh
GihdRYNf7Y8Ow+yaPAGzDdS76WyC7qMgqh2R6WiYctgjXtjWryrr9lLzMvMbiN/+20cD3IdJJZLu
34aHnWZIbi8Tgijf0ZPDc67G2u9YRg3iIUup/801wXS2zX4ZUrwW85Gxka5MGkWzGM+zwcKBVIKF
OQnBVO0iLE1psAbCU+69wT0C5kt7TuR4fBWGfjvz4uIa+vbin542OXyjZXedLBEtaDzR5CmzOxn4
NeEJjX6Hdr9TiGmisbDz/3LsbeCi0KsMcIvT3nrURIUcoWmJsGxxJSapAoINu1zdJqhsdQPA9XWG
cEY4Ewc+6pLJK8NwBzpj8DuDYp2+sssViMaZiyXGAeWZIH9GoJFGuKluLcwv2yc8Tpv2KY8QDDfu
gLjxb2BpCBAKJUe3zM2dlBCs9hpabRYyoLTO3W3mXJXhpoFyYKAv0iWn2n4gkXSMHfbPo3FIcJ8M
FoOxQYJdkg9jfNUgS9PWaPksQ+SRmr8kJzOvqp051mglaKBD4ZUzqhZh+NONHuhl4Vme4RBRRjRu
DADbvzu0bpLhLTcEfKlp77nmkVUv4mUavVBRp1gv7zhqZL0edgq4dbh3JOiYS2kVygeHJEEzBGqW
fuO04zVTBWTzkdVahfJdjNoSsy4/sOau7LPvwaSdrITeGUyxr+8hab0zhE7tHG3qnBZp/yjPV1yj
neusHC1Ze1bGLQXlG5U4qRwPmfFMuJLjeGXayTJI6/9wfzEV+ndBk+CpY7VRBmn1EbP5cmxlPXRP
WrEEhSw1wXWMWPwcC/zsHtgyOiLQN2lnTX7LUavDNBKPlD+45hw5TT3I9VxAONPtUGVb1LfEZBj+
k+yoMrSB4XgmwvFKoJkEJoa8nJKk8x7EsMsV3FwXyuh4NQgrZi8Ahfh4OSydiYFfFjGpT9SyIGEK
eFcNPlZF8gwcSGlWOvheZNVnk/VzVzBjAObyNLtpf041Yuo0LSzPCh0BrSAMgZ82+bDH6Cc0XDHr
NqMDkppXvnN/+T3PFWIqXi6CroRor/ORkn/6QLNUKWHb+85HUZr+jQx5odADtRdWDpTvGvr1ddqW
a3C8YhkxQVmGKzKziDMZI3IOFCucro+RyNevq1cryw49FkFR5KOeONrSyq3QphNG5PFr1oPW+COG
w05SXll8gRm1v4Vz3/wPce6QM5GzYIPLNt5Xk9PnKNogu0xKgE/fM3awwNh6fbgF2AyInhGrPmA+
qR7RlxBkH/DRRNEnmj0Bylkzu/J9KTANoO1wQQla+rS95cRKXAdpyvc2Luk/xu5T392G/o0MWCW7
IUfuktdIv5GSXT/ueuNIC4Mb5PIiPpKfr3fV10WIAvrT+ZDswSxjtSDwubd0iqEtQJFH0VIvnvN6
G5ZL1/vlw8GMh18IGzGibdkI397RqM3CfYuIr71kSF1F78qwbd0fkfYc0EPUnSfKD6u5MaX3rNyp
403VrYzwSILXBY+Oh250el360VWWYclJdVrNNMXPtLcA4rCpdHg1hg5T9mNOZZlkpUchHoqOdmMt
ekeQSVh+jhlUA59kTxR1kxX9+Q5xy2Lm1J+5G7+uYHKnpKMSuqNM/jtWO9ld2hiM4L4HS/WNuzJ6
NV8jbL9PQrf5IXsywwXNINzy3qvuynkzoYndad2iucUcRHuKEBT7cI1TbsHYImr7ot7r7kwReSZh
h7bJ7WeTuqCjN2XBWBmOQ5JvOceup0q9iY17zX1zclxt76jpdP+ZrK0JnvrsCBQUORyE+qlk5b6e
WciHHMPXQ/l1IZPo7OZ+bduB6RxD+zSyLbQEwR4M4E8xuXH2opWG9awO1wVBK4SfH/Lh1emeKKdA
RpsGm/mSjHORVESG6aIQhlGQdsA6UpnKNNWlNRSuyb1lgnYI8FtKtghru/qqwAu67H9nT4Tz3ruL
elSg65km/ZkmKfPRT0+f5ANageFNZhAskvwoM+HJ8SP29k66arUbN97q+oNs/dQpG2QloJC0r4L2
Hh2Ebj0Yxz7EQl7AAGrtVPA3/t5KfkQukCLyQ/wqTUAvx7A8tujCNmsocIwAN3Ud4076MMx+mN+v
Xt5EcEqFMwWtq2kEThvPz0MiTlS9cRuZ4BlhAW7h9rg9YulPAYIXBrTHpZr9dN8R1ZFQ4q0rfGPn
oKpnLkeW4qDUAUqAEce0K4pcvJPpNlmADj4iPanZHnmlxN9yNVsDsrGIp64G/S8AJaVZtP1cgJDV
M0cK0pFQ01PpFOmT4FurRpvbmWQfe9oo/avivTG4S4pVAqSKZYwmYrKKh9X6XYuPYI4m+MAPRjAG
+GikkK8wgB0xq6ripdLdqZ4FH+/geS9ozePTVmL6Glv38nPT/KKdLqwPndPPvtrU9q4ET9SBVrmL
wp9dd9KU23jYy9YCO9FSJucqdkm8t3tMa3EM6xM05A2uh0PZAM+LbyrrFnoEpi5XnXsbl1uULbnA
JOu9Z3pm3kUIB/D9hTY/4QZ0rFusXBTNgDszTeTjjRM6Qo8IX4hkrz2MhXSd+oIt4BQ7ap9OQlqc
17hNvUfTO/qwHq+4bhjEuLlgDzxH/RpjkYUa33OmKY64lYJoDdIFWgGaZp7/aHsPiYdHnLau4k2k
rIEyWdk2Ntf0PrjTun5X6y+Vd6tKO2rfwfs9DD/FXyYHx0be3bit3PukZdfXRBmybkffNvWKUJhi
YwgildqF+1kUBFG4yPy/tPip5+npjxm2YiCRV7rzXMh77hgsImnrd9WWU5TUWESijYtm8xpcEMMJ
I1+RxzOBiZAXzzaJsxmcjRQ/e9JjNd4jWhzdQV92vN9596jF777nX0H7cDKUR6HCPTHC1VuRodDE
528GDFUNGbtEgKbOH/7AnhUiPBcwldZQHDCfQjSX+G31V4F843cbmB2WMDJbI7rfNlvNQr/6PnBw
ZbknQWLcKGm7WoEPGywB05r93lLXjChA7dTdxorIJfdRvQuqxeitBGyzg7Nxm2YPqXHLirlWxbdT
XNP55H8bKic3ekKyiD3hN4Q97WZ0EIXKXaj/6KM9/8+GLYg1rY/SS7XiYbBryx1IHctsr9kv9q5V
11zaWK9R8NJktKVnWlm+eRDMi2rrSk+KhF1WzKj9rszCtZ2o65zDyu6SQAXWvh1/MBgHlIbfT8UP
bhzz4K73tzBQNFTegtcKSXxVPfEuOSKs3QHSgzULGhOX//Q2Ad7tUA6AsTOdyafvDF021C15KA0C
FDcqfRcMB9nbKcnGTzd+sJLjVcsUbJFIC2TS92HyPsvyOJsj/bsI+EZfk79mkJpoTHX7yHfJ9w9S
2Inv+CAaaSOH6xwfx3TdOtcgN4PoBE6jlWZC4NkI/HkFExBA4Dm1EgysANl88ZFaG8vdBvAvsZwP
tn64TaoNR0tDeR4yfzlXZX8vTBDNxD8D3BqCe1xIXzcgTQrFLOmUic6o3dy42bXn3GjkW/aya5YQ
iOR6yZEL9b2pXDOUC8qZe/0MR4RyW5VRXbGhnX7DbpRmpphDZdhHw+KrXYwNIN+d4myK4DnXtiE6
JdqNF933CgI9M7n/7LMnm9/UhRgAs/ltfsdtX+cnMWb1N/8EYHYeahYnkDgOtPBy3XH26DEjQV3C
pivLq3/d+Tbv0szp2flCXzEmZcTLpKSt1px8FdpjuWcuCmmLL52gwIcLfObyCs5mVNBLYW6JXAT0
zNcVaGpbNoVa20cNcDXvzipC9TYAr9gtS+W+1J5o1wOSI6pTLeT9SZfuIlLN7BlUZz9e82eUvWFb
jUmkrWO7vpfITmXMIH4Wyi+zuqqqo44tRemFKE1E14WyA5afh0fH/nP5Vc7/kCCFOT+A2791Omvb
rweEqu0jlu6Dd+dqO6NbcdvxHWOeXTlPXDZRd0sIdNoZ8MqZoQeALhkn9Q8BZfQKv26j5Bt1DHjE
OmboTdtrp14XiEllV2p3JffrxNtwqoX7RP0YN5sR/tHfrNpZw/0ASDXF8BsZ16VbzxztD62ZaXj9
vKrJ0daKNPdzz7GOpY2sVbVOglNZHVxnjw9CWe9sbS0l9nVmC7i136O80Swc8PaSs2FSI9i4ohqP
VnKGR7rFvXJTxWs5v7OwHFcMMcHQrTUqFjRfm/AIWCiWX8hZCBgRY816Y6d3QYtjyXjrKfej8xy3
J0k7YuDYyCtmsfV4wlED5NWQIm+JL7hxxEdNWD5fPhjq9xYDP45K40c4KWkQjb/+OGOtEN/Lyj5m
EVb0NJ2ghvjvHby3KAiuMx+/YU6nqR2rcDkY10Q7YiyxXt8XGGqAchnX3IFGt23xn7fzH57x2rR/
ZPXp8jrPRgOb9Qn5DVr208nZYHhW3PSlLaZ1lYYHAtIKeJD5dwEmCQrtB208mTbwul/N+KeQ+V5V
yMGrmVWcq0w+r2ISEarBH11APcRiuESNfmBKU+S3hfQ7jU4KHCgEuKIWYbYfsbLR7L1it1dJuFGr
YzGQYM/Vm6LI/XaEP+3J5G6S7EBDcbWwjzLmbY7+S44RFNzE3a35kZtSFjPAjuOtEx+j6D6q586O
+ES+PV8QgZGkxbTuo73xqTM0OHGpRaZqIaS9J4VmQEFvqnJuPETpbxF3QmuJiqw09hRsmbkU2BqO
Cx+0rSHAv4jnyiVVFIbTBTFlAKkEXxxi3KQrANfRDeJcs46RJ6gHxJVKfqUaseIT7mhMk0kxCwqZ
dA1Yi/lIbIuJggDX4NUarGg9gawmxQvDmX6FObcykWZ82iq799ORVMKitthFSBVI4RtdJwpG+ta0
MPXwpZS2Wo1kPm4NxX4of2vVY4ObTJwW1wVohKE7yOFeLhdydrLNezjQSX1y4Z/06U5rbiPEPrtu
V9nPcsDQeFVz9SDJKV2RAsPK04GZdtTte0V99K272sZXZK23t32z0AL2A6vx3+GbfijNTSPzWSnB
oiqe3eav6/zw8U7yu0e3ea5w7XWSt5lvam5rRIT6tDUGThly0HGK2BDZPg4sTN5SSDGzAksHpR9S
AuNfRDV8Y+5nOVdeox6FoK/+AW+cXAKS2zQD6hY8O89/OPKzKe/cYWuZ73qLjoumXeXqU+3vSwK/
zMWtutF1XmyGcG01+y55jgvCYYXuXi5dJ316nVLvYgSUlrcdwBn5Ic13Sn2fUGWnDtWOCwVmn9rH
SH0uMYxwfxT09zyc3+xyPcbvOY4gpH84kb+r9m+ve5ZdEn/cTY4+mioath2x8beq7seKMln5YVhL
IVMl2c9J+NAUp8Jd06lgnXP45Y874NtnheSRjbYQSvLWJM7YfeJ3SdDx2+jUqy/IX9AKgXnJN1/j
CarbD4r9pmWPsAm5LB32YpnlbyJPro+9sWuzWxpw3IWZ9azSwLF+VOUbeRIlrt/gyox0NR+lYMEY
SyxPo2pRyA+D9QrSgeJ25rSd/cU/vcukqgqUsYbh11LQeEJItfXEWCnoNl29Fjg7/FCKJXUdXNDL
Dz4DxrJIu/63iVPmZeyGZmSNbCJPldp10L0k0R5pMoehBiKz7GVmXg24nQbDdQxuVNd+BB10cLya
btgbinhWRpWMxRFBlHrP6mgaKNcU0QBILi/2jPjH18VOvovM7+yxavuPoksbV27xFAO5ykF2tu1v
9EeIKqzJ7SsxmW/Tt1o7Qo7P5Zna59x1i94SE3L6zShBTkJDHdXu4DvsGRMHJdLFeF4krHEFRIiE
5XHmrc+cDSoNqjwbLTuS1clbd0o1FFkociFpGVp/1Sq6og9PufmPtlOH6Er/moyYPHX/7dFcotSa
OrBI/WsQ9I22LD2Pq1xIAQvHWYyH2xeVLkz5d1BvAL6hUIlfzPwHIW6eycfNSyOnxZAevMd0/NcW
beBJElEJ3CdwRLZ4CMW3cI3kv2w9G83TED6Zv8CJORIYrYGxsjGXhZ4rT6BVMvkE+0cg/sBqfboD
ut4La6PLPhYRWT/Z/NbZ4jyW5ovglbaNEK+Tou6affgPAhP47X569uRXj1K1QdRThOVw1yUPlHQ8
MMfUNp+3NhDR5dtmf3qWOIGf3rOKzEatPIh2KeZ88SubjbY1j/PyF91dZfpm5kSfuVt5N5MzzdYC
cJxGO9/oOkWn7NO0D4nC28EwDlolCboLMOQCunWeONu4t9FXf+izFAkpfy7yiQ38/tL/W4Q1KTE0
36q9To1tyAvvFqz81LrKG4hc0n3tHbthXba3YffHVIMtLWRyxgyJzrcsgeQ7Xmn+sAlkwowMYbmr
ZpZ2Bm7Kbw/FiwoISro2tZGt6jLCQ4LfA9fRVlkAMqD3S1ymnIeWQ5xlJomhufcw87ucqbp4Lgxd
rlQbOMXkzLWNHZqNz5mDd0NbTavvRonO8UK4dY57yj5aB269kY0Na0D2le7WLOrtjKACL0+cd3AM
ssRw4+thDCVTrdBAsI/ec//RWnKNn5F88HD4KktBtVFNuO//j7LzXG5cW5b0EyEC3vyFpRflzR9G
S2qBhCHh3dPPt7Qn5nazGeKd0Ok+veUALCxTlZWV6bwCfnfdwZ2Dq1PHhRXeFI2bKr8BX/ZpRFMQ
4TLSnnr3W6In+pg+QWHdTU8nlKoFPnpl6C5OacsSgku4YFCM/PuuGdayLqeEocPtcbcAzICvewCS
wqZGXo7W+07xIQvRYizF1/p4xS78z0y2SZNJlwkbz5NluWoV/VTZlmh8Fm1PElXGWZLeGPqNSky4
C1AWAgwEhRYw97XLX9w8kE0QHAlaks5ZeU6dJ62d8uTww9g5YG/Di0Z+jI2Ks/Cq2Id58WnpjYUv
zKha52q9feM4Y1dwPRrFnJoO7TUYaJkJhBxFbko2gpsDkpTZaypHiGZMe8CNBfJPlhMBt1MVqZQt
+hKCLYQW4HFuNWsnjkDM4NJM9T1TjJoL5Rm6tcdxU8kRLdwEgQn6at2yy7ZMftS0KR/U+l01YK+2
5nvgDEOQZo5RWAGH7P7rjhhuobwVp6Vd+MRGUremdMEcoF/t5/l3oX2SVfPHqJzNP1XfWRP0cHvT
BvExoqyTZ6LyQ52BF0JBRRQydnfHNhRSlHQx2xglngIUwrAsqPV5fGU9XKASiswbYQDRygwQfbbF
y07OCSbt7U2FWy22rk1N8Lo1UYWTZ2Ru9nhzPARAqGnzTiO0p2YzE61OBOSrp5NReMJs9hhUu/dS
w0FkrsYBoywsWCf1gUj/5kBvoLIggefVyPUDigvNYXBVGjMhoBSkhDjl3VJtYrbXKk6ojk+FCHbA
vnv4eeAv7tUYizuEZ6LEbpydnW2aFuzkMQjQsM0VClHIjc0QDqpfyQ4pGbFfcjenq9otl6JCDegd
4RY6AeXvpp4/zuxYYp8+lIAKtNFXqk9pkk5JuMlkDJwRthPx9Cc1uH7hSzsdTZvouQqITvnncOqs
wTqhJiMCE4g3HE5Tt4BY038TQciKC/VW7DaoX+jznwf7EvQt2gTwADBJ+tTvr//x0OPQVHXVjNaG
2i3kdO6AU+iQ43tqokOIBQI+FOwDah5VdbCTKb9a+JH68LXtdj7J79i4mce7rF/hDFaPQouWypto
FmMyTfnXmL9Ca09pZoSxBKB38A9OaBzvSGYU6+nnZ7Eu7WN/PsvZCml6zZ7SjBe4bwURiY1b0+5S
9ykd76gpsaWVW7ZT0lVUNLlpCb7PWLr74ws709HAlz0HW0FMW3tk8HnowvikNQW5HOpPBuFJvwTx
L6EogShRbkahTLZXMSxcU9+5ghk1aWS4Kva+GIUrQ8kWl7isKFE4kX7jKA0GNMSfCmr1JU326C32
A3Y++Zy9LK8fqu6NOECqCdGGG3q2k9iCHrdilytrkx6ek8tyO6UOQ7s8HiWXVq2rzWEXA3Qc3GhC
pZ+ImswZBJCPeZkmh9basLs74wZSOAgNJfWawAQ8n4s3IfEAOhZ5ceXUNcSOen7qou9KCYa+eISD
zuOUYe8M1k62Nvnx86Q9wAvp67tDFknt7enwIhWLVlvk43xXLfCxNo6z6WC4zfGlcD4MkPRav4c4
YjQb+knScWvl78ppRZ2D1Ir3Z2Ik9t3nQ9Wd2ruAt2MBmYKc6VbABNgnD2V+I1VP+ugbcYUOzYdO
smtu+EWtGuMdu1Ym3DUfbUFAadf74Va3BAfh2vZ3eRTgiuNQAQ/lnJbYxVWG+Gj1vQ1BxtCPFJ5D
mxI1JOTlab9FTgQFNSwL9vO8mFORK5vNVTLgd8vnP+/CJkMTWlzsS2fvwi7lwTrKzIMJahFkQGsu
9e4+CdTDLMtWSaq4lOdgBrblI6aDWDi/dTJyhNxhsoIoMdTbQ/LSHqJsFxZ6mO8eKdyf8ttp/zXg
1Venr+2+xNblRdKfS2d5jAEmj+7P+8HFuFc0dQvjDGFCI/aLP/a2006j8zA/WQLOAlhoEEWOH1lL
0b7LgjiZo05JdVdO3pHDSk5beYKesqYgc4oDSjll+kQAw+YvTTM4G2xrZSxKwRybRJ7EYuPwOSVR
W17LGS4dBxABhHyMQJGss/PvEGdW1Vc5WGXmswvBVUT9B4oWWAwgKWwHGBjMYriKV+HrS7w/Rchf
y6KGJ0Qa/h4yRVzXirk2gQToLF0aTf5ACZSREKWh16K5a8onpdzAksABkcAfOIho7+c3d6F/Ftq5
8R16CwM85yz2amVnSnadbm6O2uQLdxoMg8yn+vAiTwvt8OrgkWvob/JB9mSyNz1iMzC3+JjLgK9B
7tC/0m4bcybZMz0zqHadrkytSxE6tnd0WmK5DJ/5bJiSvjjVh71qCsECgnT0UOgdgqhOGYZ5Xl8T
YroAj8HC/5/LncFj43HITYlQdYPsO8DrIN9xWuHKw7U4Un4e+0vbD3uwRZVQcNS/D4g/Fs1xOsRN
qmC8Q8ciuz8hJspK9Ghc9ce6dqGz1Vml1bGqGi6E9RMhD3I4BNWIaGfXRIUvnmmkURxoxPOwDM9m
U29NSq6nqQmzRHPHFPdhIlsiAeFbQEcKmW9DYz2ESWFY4Jjt/0LK/tKa/vMWzo5V53BS2U15WNtw
WyWy4g3PK7AZ09f0ZQffAW3M3kNCGATg5xd6oeEAVgnSxZAKwVdRk/57TfdNKiXxiRCPgAhmBfx2
YHDYazXSjnhqnoTeaHeV1XGJ0UjLE1INUDuIa8/7aFpbKgwpbyzBaMyoaeBvTdMfww7ISu+VnfoU
7LAvieHrsbXZY+EW5eCW9j40VeAFq3Xl8cU8PVbCX7H92heVu9t96ru7rEWvxqNZ0aJ9sJpBwHB+
K4MX41lb+6m9Jh3k0LcMzKMDikuETQvCT2hM1OgBfGCn0163cxYENJS/yTHhlRzLEJs+aOnw2Qqx
82+JUiuuVTw67RzisxYqGSal+NeLRl7M8BAJgZ1EinBMXPIv3hubgU3kS3kr26HhFBnU+fcz67Bk
j4TbRfFUNFUYuzuzqxE6hBzYbBrcc2HYDgu5WcbolRUh0SKGRFfrEpf4VX+9j7Mp2OanY1XsSiI7
osshjM1wT6WQzFldFi2CojOSnLGe0TWmqOH1ivqF5c7lyV4FDOao56qefVJAb0oLa4Nwg1Tdpsg5
VB4gHDQziG6EDEYe4XiGSKeehKIJzA4sc0Wl9spquHwfNpXjb035856jPM5MczhywtGZi+eS1UTK
g20QiUe0yEP3xCRdMtw+jiYOQTU4KB42H3AAf76NbwznLL5iOP7nNs52v1I/tlnaE5tQuwZeKuKA
HijQJsalN+9ZIijfEYGwPTFMutAigVfp0xBsaB4RAQag8GBFtwiQA4360HchvRL8woPnOSBNCYnP
0xKmZo61PIiMOp9yKJtzAEegJAabxUNpR5Y3zH4K9jA42Qog2DEHRDMEouKnNYuJzYGv8jcQYJd5
3EcOGpaL22UmQ0RkBivdK5o4EEiJQ1kEMDcQsOcFMomvhygX6hj0TxGcYK4IXe8cF8wq3WpMER+b
45oIiWZCJjFc4X2+pmbEe/xPEl2DrFKEZJuAMj+/uwtd7xZdEYJ2wPHooPX694Zap051lHKmUMz+
0tyh8ld7lTknTAKocOwHNA05Uyz9BmYQzHEo7AxxMkQQB+MRZlE/HwpoN+jrC/DqqhL5BUkj7g+p
Z5lKgED1zuZWM8jkD+XB2jTxL/U4utXh7YTrkH6TtYEpfVaq5k52qEzzYhy8sRACeHvpCTtdR9vk
+To9XUnsLm49CvAG/Hqb8sA5nGrY6ZBl3R6QYbrH5q3z976sCAuhdZXM22ouDbekwN1+1tSAWFdq
i5diWrhoJAIOAgzgSmepjCllCYmWZRKtkklv0WOBnIZtatMJWd6uvIfeXZIBsGYS2m5DCAhMd2jL
P0+bS8ymv+7jLK53euMw5R33QWpt0PuHYvTBR9B/NL2aJjOyDgDQIQ7rPmKKpEdENq/sOhdDARN1
bLIhlF+M7wz8j+DOOMWqJeHWuQHXZf/jOCMaYP6CrjFRiV7Ji8krfn7wb8zgfK8z6b7CfU5kkuf4
1mlsx75SmI9TUvtHefLlAsLF2EDpXO7p6rWHb2Spx0SMOzpgxWnDc6pOD3X1jtOZcrzZf6ebqczx
ripY/Qn4pW1eOLQUjm89u5OPIaqEviYNnpEoPosQUJqaf6Kv+Me082iDBkWjKw2HUOh5PC3BgGKs
KUNhn8orhzGkTpVLhtUVe8+UbgENKMTD3OHvsbplV0GCjIhgt79hbihksVn1RocFQ3kVkv9OIP4d
MnqQac1HPPK8nnc8GlVpGKAPp+xLgES2+HNEpMCt2196em9Q5qPJwlK/rIOrMKJd4tE/wYmhlczt
SLSOp2u0Uh3Y6xwRCjJ/z0RdxEFEQyK+4qmZ65wG0m45VEtE4DT1RiVEOW2M4yfDBZuIyF8q34Hx
hLMXmxktDfb+DowP/TE2V3Z43iCRjaA3FT7IMNRcksF2rAN66IBZ+spDd5OTg9BmNNbWac3xQFik
ac/w7eM+hMnctldwQBzh2ID/GT2HxIzUUdUM56wQOWTj0ZFqsdJGcR7BV4PRq+0WhN+yULIT3mfF
66n8pBTeNq0XQ7qwFBoDUrRIZ4bzCPIVV++1eWtlHqRf3UCPRnnM5FupfwIbPBY3WhzFNFCU4xvv
XzjIid9TxoNLe4sgfuyWx+mOCwOooq2Q4PbYGAGBI0se9l5RLfriDqqacG82PvEgcPZ3Qmod0JVJ
39uepbqZ7cbpu61vKYTonGbDkn6gvewbSUj5sC1uKWfqReEm0BdUIWOgPdGkJHhUcVDoD5Qk5ESQ
3yju67iS8VZP6EwK7yz1y8AgDi6CG8HZ0ePWLTsqgKmKnkDt7obKzatbAf1XiBiWTxXElHo1juF+
Q9EGLOS/nAHwgwgNQjZlo079Yh7oqZgK6P6Wyq9dF8bKtsW/w9kK4CdG6eOev6n2wColIv55k+HV
XnjpJDoqXsPEl/+YtOzw3phiCLDiVIZ6nE5epq2oCYsaJ4rFFHBE7pGEDKJi3aEaT4MXsSiSDAhc
8wpfwIcQmqfaSAvY3prza5ipzGv0dCf1Xqfrn1CIQlUvmk74PAkCBwlvtzA+rMOjo98Z1Laa3hWF
VZquQM7Z6bthwa8B9uX0EfZVjvI7aRYUNAneWJD78Z3om3/E/VooTbPq4aIFTA2gDnIdIWTGwhSp
MbYJx0iy7vfvauHy7fiMYYPatAFfRMOIiUK/Bq8fYJPPOPUdb69ujgFAnaPhFbcodAtLwvs6+8Vb
pw5HJxAkQ4j3rHko/hrzQYSAE209c9p0eVydvms9PJ2eBPpMTAfegwA2sSGDQAnU+Q1Tj/2cLIqp
RiFJpz+Pm8R+hRiTDYSWIUJ5EGwqhrq1jj+qt6tm6N/OKuerHVMquC0I7WKucXauWqehbTJjBIxR
tloqe5Ul+Uqee9axXbSqOUvt2qN62cJ/FxziCiaGORWzAntIDXlzqcw2aobxbGO48boZ7wrtravS
p539kYD14z/nWq0T7OPfJRpz9evP8/birEWriewcY1ZZP4N2tKKU7eIos9Fj/bRjMxTOVigBKIfP
ny9kXIqbgSD+35XEnfxx9o+nNuknpzc3lCiNrPbz5LbIV6k6P6pFoA+inXDV1mmQ1Dey9kYPIvTU
+mjcSkXn9vJtNeSkpnh1j/BUJ47bFsb4ThWCsXT/lTTYycHpIC/VlMYDZQxkqYFHb3nJCUHqKsom
uiBU2tmLLtwrddD3xazr4sCshnC30wH5DC/RHyz7xeyUMIPveoAHhhmUtzMyr6y7kHXvnZqXvXxT
GnsPy6orOMkFkA1vs/8Zn7OoPpviQ+6UvAmoGgIjUZfgM4RE/xt6kCJOoH/mLJkD3ghwG/6xU53q
Uj/U/WB+m7oV5h6+VTRhf3n08dTcoWuCORK9cD9PgUvFPpUHpMEF2BJpjzMkqNx18tHpW3OT5Ynf
ks3lcEgN+z1LWwxM95HDQja1NIwTbFyx2BKve++4u5GQ9eR2x8XxoAfTQRGakA1UVbYoE17oCeOB
sa4CuCee1u1mkvaCXqevOAAyyeuEffrJERIq2cwG3IMDHBzsRyJNuU+u4LIX3+EfD3iW+VSZ4qSW
XptEmnRwfU3DXWYssWahs+9qjHbxWggoCkdaWMXnWZY0ZQjEjIm5YZ8vMTNg4+Z647SxDi3o9JV3
d+1qYnX/sXplu88a2wRAJO9O0lVdeZwZ0KZxefVi7e3niXJ5eooqOGIJWCifi8iRMEnWPhXPNoYZ
jaTYvaXbhnikEVJ5SjW51zsQLz0h2hd0YDkqecK/49l3h92+NElBRVXv2Cwpzqj9nLBWpjsF8hx1
R87cXptB9kAEI63v23YrDMmuUgEu3gvtDixQzhTbOFsoTpP1eoUsnCjB7PJoUlfKDlNNXwIfyzY0
9BJ9URni0MziW2aytJ/lfZgsrqr5XSLoqjSiEM/wLtALOz/czCIp2jwHuy48gPIJqbAYR95QHOfm
oiojcEwAN7xT5hyzxLvEL/211sQL5Q4VwXgBIqOZ9o/5curIY5kfZWOD+gIpc36YHWqi/vauH54b
Xteo5VcW8jc6/McGicMzTlkOG6NukqdChPp7vh9N7JE7PdHWGt6rqq/bvhp7hL1IpqlFmCOHjOeS
7k6pd4IKjzLxy7SnJOLnqa+iOCgHdbq0x3B3DDn2e80rMkDnAKK13AVp6yVDgB+42SyTeOEcNl3q
JzQ4o4s5NSfXXNc4p7xUKnbO4NEuenzSldP4bETF4+HIRaGbUwvV+/MaX25NOFTvLXWt3ewRX8CH
2tVbpH+8kej9ylier+Z/LnY2lvVxTI/d0VbXY+HBJS8+5cmVfnUjFQAUWF09/Hn3OFs8/1zubBOm
c8opGziHa/MRQYIYt+BnuvuPlOeuPdm1K51tim0dT7p54Ep24e1GF9a6/mntPaTSimvSxNde2Fmc
pozmoBoll+oNFCC8BtGyAO8I+cP4VVwrWIHIXAgPbBsVbmHSAGgkvv7Hbj92TadIA3tcHcRP1k3n
j4EVKqHhpl9t4LhloEfHebcag863I9lL5uNCXlju4O+ieJZt0zslHPgZ2dNc9Cvmpxk8r+FGudHX
8huNiO/TvXbffVSUKhfKvAp36y6sA83N3cqHex11/sDHWvVGT40M3/Cne3vdvQCLe+JP4y8/R/fx
85PfyxUsPpTwJnyAvevyS56BBTzSXPdX7KFw6Xm9C/E5pHcyQEc9MgOUDRY+2s1e6c3vfqee7kfK
5rBuZtXyAU0BHx8Zt3PnN/EvWtpcADnPcpsQ/Y2gdhGk4Nbk4AE5PC73tvdu3nAXdxN/Hr4f3PBu
/vt34h9DOge8vXfy0I527/Z+HCQhdZUg8SXP8fZ8A5wcP37rlrSGzMhf/c5nA3DFmGXz0ZP5lbVX
uxIflit7N6rXe9nq9KR6na9GXZjMl0OIPpyvhChiuKNX+GVQBwCskRg/mVEEZ5xncwyEgvSuDyxX
j6pV8jCM/KCxTAOodBu8031ggaiZNUvbt+e77TCDPhQBtS+bpbmN17uV6eeeK2S6qI98qpjAQX98
N+6K58MjeWb33O28eF3Nfseu4sZB5344Xhptd37jfpS+7qtbc5uvp2cEPPLYK6FqBA9vo6dHkBbD
PtA9fOS9wdVfaXheD8uBATl5GUNFg+HN8Bz/NjUXr+tieWDg4nnjmm7j7hi85MbeFsu7Dwxe3Ed6
Rt3YxxXYQ9g2gtMc3O5dzw57HyaNlyzk53GWBDv3185VfQx8fS3Sbp31cxHgpOxidT/TZ/ry5KPG
6eI34srz4Q7xGcplue6LUTCCfGXfdwukNnwocnPrLZ7DcF+DmC6mRekr0bQ5rLRo8mx3DM2XPsTh
IpD9xP11dHtfRkEhnWdP+Yqs2gWDiqYvAtDwtfh+HjHGSRi7vxt38J5b/+gOQR+mq3gFiM8HehBR
Oscvw5ND5F8CZSF+3RiWczOkEWpxmvMYoXhUOVQ8+sf47BDEnuojxuFl3u0uiP2vRyOqQ2PhRPmq
WB6pwFh8Yz2XV2WIL8QMJYvZPkiC1N/zBwFOll3mmYHlAx4Fg5eHFoUe79NZnWbSDKnW0Pa6sPLN
dfyUzIENfLF6NdfwwQI95J09NBPnmhd7WbBf9Mt6qc2h8YRmUIUqsxNvgWU50+ZjZMx3gTM/hPWs
nVnbzMui2M+i43q/qPgtnKt8JfMWpCQu0lNeucS6wu349b0fe57MJ3turPLg0/iVlzIQo6/6vPEo
WY8z2uUiZ56G6lJ2XyevC0b2hnYpzWFPP7CFBO1SvSPAiwrf8cEq5v013PubM/VHNGHRt6pCpwL1
Rm5aUAT/3k/LoazqRiJ6tig47t4OzW+KoQBDvYvkiauwqjKKjhWsWBR0xkeIzkd2zMNupRLzdKvT
/iOv0Di2/TL/sCvbdQbcgpzT0uzuy7z1U50YxAAQlp7MkuYuC3XRfPBse7p2lItaxT8Pogg3PUrr
Fn///SBGNRWTEgsAH8dtPX62MwlZF2CjFbKqZKpN86gdwxQq1s9n+sUiiqPTPo4pJB0m8tkIanm5
I7kiBMyK10pe0it2xI348NSNd2l9M4zrXvo4NI570Cw3blW3sSJTu7H6ZVVeS04uABnYQMBTx+iT
cvJ5otDrsanmyWRsjk0SFPanRPqcjg+5ckOnTTxFkmqBTJw8p3pKzJN7rL6k8lcGEe3nIblUBvzr
Ps6ijwOKEUpSMUMKMYf0u1q5kSXFHcv7HT6dwl7w1MOhlVqikW+mdU2I6uyP93nN/iuzZBKLuBT9
pszxkiaBXpcH8i6sq9xvRaegJV17iyLSO5s+3DIMciFFDifuDANqmkQa264nd8IIcxep8W/7+Nx0
vxOa/Vo6NPfEUIRsjkRg/X41rboQ1Wh0NMDEAaalInd29VJCZavoGpaUcQ8/Fw5xoQqvmdp+OBwe
fn47Z/GaWPF/XessgpKM+jTmUsdCUZ6UYtb3fj0FSNy4sUYbZhdpSn9lcL+7Y88HF+tnVExsUhZD
O1ubTePk5oHUedNb908H2s1Rc2hdneM/Xuv9LIkjJH6zo+YZVSSPb5mU+iQXnYTnZPfcj+vaXLaG
39AL3LCV6DMJ2lo6vJgW1dJurThon9If3if3cfYB21+yfu8KFdvrN7VZKzSHd/QmzEaFxoAC74gq
lKVFxSHUBHjcuEm+PBG6HhrXkcKKSs10P1EFxY6zoidDAbqbYNd4Rv+Q6W42cSwarl72Xm69AvTm
clhZqwx0h0YYb+p83W2wTgZbNv1Y946x9/PbO09Zvl+fJpQHaREUHKKzlEVLQHqTeKfj0PmbjBMW
2kjxD1FOoFE5f5FyZij47c9XVUVmcv4GcUfmsrJBwfK8RTI+xrpeJaa+ySG6jzZzJpk3Jpyk0dd2
H4oyevuu58mPbq5oAcVUyjZeZWc0k6nezv4dq1mQJ3u/UFnzxvOkvHXpU9P6dn77853al/bAP+/0
bHwmyC1alTA+ThWUhi3IVSAUXfmglp8KwLzzoU0r03jWu1foIBI2NnBcaF2hsaDPtu3xDiZIgnRJ
61IEgA7WUfYf8BGOinydt2/K9LsV+THTpd7tkTTMbrXYWIL9mPFbYiviM7QpPwxGqPRIVzuLup3Z
6Dc3y7G+pzaCjXslz//zst6fVrk2V8d5IWxvfehRUDJoIbb0LRU2Z7+ikYQ+c6ouGmTs06wsIypE
VAwhAkFFosUHoxY8izwbkNoc7yg6Cf4EzkOzAWdRKzpdk1hUL6DybJDCDweNWls/N8SprdNhtJMU
vcR6QX7u7ANnDOsxaGKvPYR7FZ05L1Pd446eeFg7Xv7RAnFL1K0XtuDkhMXIjg40sZrsB8Q0vQTy
Tlpeg6wvHkF/3udZVtoPddvpE1vO3sAfiH5iN4XwM3kghFBRTKSzt1MZ2XYUJ9GeIs3nAR8Gmg1O
fmwG8oOq+HR4dMO92rlKH1yZo5cW0x9jeLbbd2nVQHbIjQ1dztD8Ok3o5IHFThNUlP9/dFQTbByh
I0kDz7nx2v4Y2yf7wDhMOFJRkHCyOgQcpaesi+NAT68sPwRzLj2coCCJDnKIQOL4+SNBP1mNjK2c
rW+WvXdLDD74oUSaaLkk5yTDJHrz1qtJ1clayRjRt3ep07vvb4Rq7g3/k72X5f39l/+Zu8u39ZPs
qeSclmtG1Ysyt9zj/OQuF3SCkE7g30LgfT9bit8uks3c/fTRi93uSP1tT/x34d/2Lu66JKkNiMDy
MyHpyLyvo/cpPi/5t08iP8VeI2p8fvtK9obvnLfxyRf4aMkYyOmRH3Hvgy7478ItmdqOhIwspAcI
6EAXEGp2VQ8kIImelve/Xh/5Wk6GLBADx33j/0Iu41V+y4/Y3EJKhlCSHY3hEIhHeQUJIlrF3iIy
vK+eOxffKZJmkdXrXksSbdy0Qf4Lcx5uWTxGT3ohsqjWrYPZonB/fSUkPo3fPjVcT0atmx8z10Ac
/zcjl72Jd9KTjtHLsVA8KRpJ3ZDscFV3wdiIV0N16v7E67GjPXn+gacSKbHAMmTPIetXvRNZfc93
CsRFfP7Eq3t/f3ubp4vtxxZpDm/VuXv/Q3d19zX4eNYiPMjD2FNIQT+29G6BwRzn4DR+upkYbXUh
cIXBz3yRYBOfBqZveQePhD/IwiSUAgpAAeruHyLNFhn/MDtFAAIbCfzjuZvlaxACPlmSq+6BA+LF
Ptz5p+gQ7PzfBxAOXJ3DPV9KSehpdFpIQtybK8BVCLCAdQkrSHSxjd8+i7y3D+Ot7BOo8yj9yua/
T6vn0o+2cNZ8ek7Im0XKK3JAviEsyEHFhIi9htRaZHi/poDGrxVCKBu0w93n5yNTNfn+qNwgCJxo
s3ndufV89NE5WTNMz1vTXW3vBtfxTHcig0Rk3d0swBfcjA/bfe6ZKk5kLEwSTIyh+GFU4ZiSQ4AQ
00oPlUB1f3EJmY/HzWJDBo9htEvqSur73wcwGbDT59fP+9l/vLl/wgNLGGehoAAD8AzY3Jl5l7SF
o28M5sgEYiYmLX4SoD1i/hdbFNN5w81q8hU+3h+w6wveWfWwmf13lWmG5AOYFGQm4KWSbz7xRyBa
B77yQVMloytmD9CFJ9b86+Z5+1B77yfvrmGKrTK3ArMYWZaKB0t9NfFdeKszUhTfvDqcPI28/zH1
vyjVe/7sCwxmAQJSePc773Y5si5Z5KTpjyxqFh+e3Mzql1sggmKTAt8g1srE74PwZfm4ef11L7Ng
SObdpytDKbLFs5HEHZg0xIbhJJiKf2+fSZ7JhS1pkFghWQA6OXOIGbQVxkpIl2BSLFNnlhezYxJd
ufCFuIluEvwNqTMR4jlnaYHdceLX1Eg3MD0QjiJsoq8cMR80a9GQRTgKQgTcX5o9NXleFB5Ne1fu
4EJo8dcdnJ0cxJhTbY/6d+QGewrBT3CH/4yiUcWVY1p+Zk61lMoQ2g0jwXENa2a4ys//+T6wRfr7
FUiH0trrVP8Q1o5oYTliNjwKzWMItDRb03LdOcKcidDO+UKIVrZQysMy6doLuRBy/zEcjnxGziyz
Y1drtaaLplvR3WK6UNfoqx6HsG49aQ2j/zh41tbCgP3au/jOyM6nIRJzOGWRrmnwIv8eg8ZJDGea
VH0D9afNAyiXwhVZjiBjYXapIq/NzoMQZf1QtrNRh3Rwt+ufTWlO/WmoFl3/UU23JQImR9H1isxR
66vWeywtM1qGrxqTXHxjsGhFtRmFaP3sbqselwAKhfqGHmEWTdXTM38/IXtLAsdoDUJ+l+YB/M+L
LKAHAt4SlUDorldmsCmiyn+G7Y8bOQM+jEIehzjmRuDW5T2RSLrK4xcV8tthP7jx6beKmQMtPYyq
UEPeCX49Ssw0YBz3Hcn3O3mKoQBQnkqRlsC0gHcPRlIWv1KEp8Z7pK9jVAppLxRaNdIqzeZFIxrh
eHJooUwVCIQQDeHaIUs/jffUQUewKO0X24haf9CmnxUvkrLipSIy3fThRMucjLEMzlKiSRHyCDoO
yGI6kMFAQVV6RI2wbaLOG+RbchkqjXwP1szTGJxWsKvg4DneKi+xZdrCgDMd7Flv6ZhAnpidQpU3
I7oe9BL1SCQ8md1vU7+hXRw6FTR77Bx5HfT2olds0HokOk/3c3QLx24BlSxNQ6iTLHJIVUSsA9RL
xbXtB1A0s5WjwnqN1WeiWeYXt0sHKLeKKseum1HHaJYwUX3ztDYPj/wuuKpwtAS/GZ/FEoG1SFHX
XAwuiaQ8gxe3c2l8cfpbsiozu4lPt9aJtos5ckO0Gk8nb8xvS+WO3t6d/conIW3Z2S0ld918uO5I
cmEiAZbINBvKrD7K/n+vP3WMx3SXJWT50qps3q3SrwwIkFIghMwn5LFLSEn+IQ8bp5uZ5NV4B9mu
fs0DGDGRf2c0DfB0iDmGqTj/0m01WdLs/qRupGW/2J/c+ClN5v1X/6W92AvlAevzpfZsesZLwvld
csKf7g45wVQbJdu9N8zNhRCEm1sfWpjPwIK9/UPSQfVz9w/xXbOSHLf/Gkf3RftAN2RWbGHF5J6s
LUp4d+5h2W1LWsFWu1t73Y+u9eKQUi9ENdODQWoDMezc06aZ92sR4uWBxnQmQpWDZOuEdYRo6rxc
T7XH2rpR54copi5SBL3vLJB+eMB1nhRdbr3ql5W5Q1QQXmTEdHThUtXQ1uk8uWv9OlSieFX7aIRX
lBW/9r+6oFZ961YSNQsiAxpERJyRuR8A+OH+SX45qGiZE5mdVLf4daSHZWMs9rPTZ1G7CzRDPp3b
3CBkVF+yKdCx2Nr77Vxf7d41b79sbit0JXrfIKwvPGneeMdf7Ypk9OSLPCHZaF98alHfYI/ln+bP
uxspwh7kdlzGPsjWIuvcbnXYHB9Am3eBvhleMy9+7tHf+ziuqjgYPuzb7mW6cXyw1HmxgGh/v7uD
JuHSbb/sXa9d7q/ti//Am4B+KCjINnwF5EvP2VVjczTlpkbFj/AwGObasriPA/W7alSGVDvc5E7E
UnYw3V/Zkf+pCpxd+exkMNWkUZOqnDbISM7f7XnqZeQ+X5SRriFk/+S9Z1c62/pluJW27XAlw30f
ZjE5hj3X5+o8nkuPTbCpZ/T2hcY2DtGQJrMD7ZldedZ/QsezOxB7yh+Zd9Gn6jjFjHJDsnfcFlTt
QNHdfiUKXUfv56tZ/8DIBmxiQ0Wcg4ZshcDw76vZ2Sk/TQMEONpTQnVRzLs5yi/hS+8l63qWLzmS
wmY1Pu0i+3YXTVToxSOba+leuimfZEiVGFasYKN4MWXTgTK1E6rBfnuYsTf4z05UBNkzulNB/VaS
CNKoSOqmMLCZK4c2ol2bw7ak8Ll/gqnaHCOKjV/md7WwvLHDMffqbRbIFNquPPc/GyLPjfYK1p7w
RWm3OhtlY6RJaGzVkfdsR+DQYwBKMK+AHfqNJtgITDSK8R5K/jdpoK1Q2/ClmzFon9RACRXKwzlV
9tLTvWRrUIIXBWM9wLIZwwRX/OAhsoKKGuqO4m/zNlKm7Fc7aDqb4i7dufkrhTh5Jdbtpwa40Pif
X+bM+DWujhvZLxj8wv/5idULa4hWKY4GXeMggub095sejlovF3k3bvYQYl3tJb1LHtqnYdVsay+P
TD9z4+1ha5N3I14ZwY90///7ysSgw/lA2VY0LRhnIfnOSHttKOpxo65PUPC/iIfVAsbFiawsFMDS
ewxEsCPJThZl5ikRcU1wXOwDa65cAdS+M7C/Yjz6zZn5pGcKfVv84+/h6HYJEruG0W1GTwlLbzdP
Qgi8rkYuS77AfMbx/fP/EHamS2orS9e+IiLELP2t0jwxiukPAd2NJAQCMYjh6t+n/H0Rx+7tcMeJ
473t9kZCqsrKXLnWysY2FXnSiHQa5K9P2AjUsPtx22oDElGXui/6yVc3nbVF4/OQGMPG9CcE9Bck
/9t9/n+yEQk8rQJ0pd/dMvQ87er7lOl0d+tpFu7DqaAp5GE17LlnefxBSvYrIfnX1b6Fg3N5ura6
ebcVXRYXIPVMdgfHDCwKegecTJ5PLYbZpjdhULn7xieJcUXiNMVWBwTsTcJraQAV/1643zuz/3kC
30JyJ62LfVVyTxWKWnEH4rMHg+lTDCswnMNLbDgJfrik+pr/egzfokPrkdcldnowvI48ddsepHxx
GgKL2+4EjeCnvdnEre7PK0KSYzYCszJpXGIbyYCcP5djL2V8d7Ms00RP3lervLjvu3OM1l6LSZNi
vXt+nENyomy5X1437Q8yuEtbpKSV1gFoZbdPcG/DgUT0rLuLuSZsDBWb2xfIneb1U7cz/2SV4ZN+
26b2mm6PKkDo5mFWJW2Mey3dP4TrFVIlkhayKboQStnRnyjgEWTxE5VQDso6KA7uuxaXu0Cl02S4
GHq28cPB0lMD+23bWS3bC/pqug6pwGTQ8aWwbxAfWp7RNntn53TyT2eEBv6pcox6dD6F+6es5tVN
HFa1pQUVx81z0MrtOsIDreVq80sMZOTeF9UH40n8dA2m2rsBjp1CDHqyVRY8tsePi3xtO/PS0VNG
1ADK0t3Fnz+scPbq2g9msu96zuIWZsvCMmJB/xwzo+FDjA5RK9b8Ynx3zmEvzgf5rEkMZ0AJHsl7
2dlD6zjERsKdhY85AP8CEcuICed+z2m4pwAz5P3KcPpR17lPM7R28k2D5A3Y3PIfcfHVEJi4vcx+
iOjyhtuneDnGJzBEAVGJDOpg0kjTIy5m9Dyd+dBH5/bB7x5ra/2yaB0D2Y7eg+wo0/j2oSeNEP+6
r2Kwjo/bd8es3OagPWlPj5ook9foQLlF5lUmrXE611B60QT2+bR1grmg1BanIVOJC1k0reYdEYy4
A9Q+hL56WNXqMMij2rs63DK/g256yaCA0U+dd3xFqjt47cUBFl0P4NhthlR2du8tWhj62nS1JITS
4679eTH7g46fQz6b1k2x997kDeeF5mszqBS8IRD46DztzODlBDfdPEfPIelsG/2D3wyKAlS/nnaD
Nl0kmUGeF2uaUabm74c1XlNwBaBGi/Voz1NZQdnvaNbLMK9u72WetthNl1+36Om8Ny0bcVfjJZ7x
7Qmc2lZqT05cuwtm/3XayxsFSktCboGD7e7tW05AaWK/Au7on8bZBIKq/Z43GS4vdHkNsvD81Rv3
/CrSZq1huc3d++zh79u06mDsHeO9otyF+ZihO1p0K2TqNs3ufL84f96t5gR3LK0PXem8yDqiPWVo
QotJGeI+vpVMYhSvs1pLURpUsOGe24xORiHSFN6TmiVlr502NdTsOq4H7TlZCKchtr0J9eHn46Nv
QZNrxvpB4pH+Otj5yz4tThg1PMLDiZGzTtUxm6XbWo+b+jRrSEXClbd5vjoHryI+Dww7O4u3219B
AUr4+e3sZ1TJqdcZ6l7X1Zdr+7G3ssF6VkRbRHua9d5qfKRuH7btk1k2LcjJnUE5b2756KN14zho
DY1AX5ZmRRIIviWfoZKDBS+/baeFeXXWDo/qKJ4UQUmGJC8CHsGsPDgMqL0zkX5dvDV5J2SXqGnj
UjHAUPy6wMl00Bs2xhcv9y8B5iXp6k1zIYsNif92rC+15DA5dwHcy8nTLSeXpjxFkAx6GLd5VVsU
DRqYppE82gxGlr1PDS7l4BoVNKrkfsliQ9Ipb7vL0bvMHtvDSF9kjWG5668eTdivSRn0E0wxh1cj
uuBJtOuOs92Ft/0QHfMyqx1Nw66efy9pAUxe6jRsRF2JvxzH4cnrDGBesdgw26Pua8BIfscgLh1V
CF4WN4NQ3f7Ya8tyPymf4zyPDfRpLO9j1REGcbhbTS6o1AorpaAlehNyOJitzgzbhLvMPY29B//1
MG74rUFneWJDLd5me9vrCIYt5iNji4y3WHG373lDNd2Cc9ilAS0uAySLIZ+0PH0Z4ztGtfNsgU+V
17cP5sE+e2dbWxwfsjJT3ToSJHuy9xD4VR8jSn+bN/McM5lr2J5oO+ZEkAzJt1lh6wzXVO9b+dnm
sGmbnC/xy27snn6bmKQsS/RF37oyaUPkZFXV58PMo2aQ0w/pDEu3uc2j9aRoizJ6Lpg4Vo/KaO9U
k/Y421CnD/yDxQiRl4m5XM0ed4oB1hAP8/GBLZeZxY+Oher3rUm4b8Ww+4X4nx2xetPAcwxmRE9q
sIyHmW0YuAFCcOsjMWaB9scNBsR2yed7HVOD8dhYvlxmSj93yoXo6V+2d5itRO49pAyzfzIrrgy7
aQlJ4+AyGAI76f14v009fXiiwzDCkoAHxCq52uAJiJTvd9gc4jwGds3Fa9vsSVYKMqTBefYwb9F7
Cb/7Ros6bPnVvLRek1vUCPfWzaoYh6FA1yFPrqLSGlXznvWMHtAmFxj2bTk6a4KCo6gJn5dNMzpv
jKPJdz3HZXCPuhZjnZdN2Igx6URyDfOQiZqc8EfmNgg9MKJDUEzQDD+2za874ywgp0KLCdoNjIpE
PiwYXkbI8iBtnT7JeO9N2RvvWxPCGe4OYRe+yLjnpsvWtret/WJ4nOAs/kZDU8rz13l1NLE/huuq
i6KWemVqbWlEJUg4J3hvYuz0oFxptV07h92T1vDg5Wnz0/a2fHzqdClvcM5AN4rpHg8buAj+mRE6
7huHxuE+YM2HjwB2Tx31V/ehBlf1nbQfgsy8rOicXVXw7XtndOCTey72wevG4AGRQvEEgAtaowZD
NcFwzfPqoaOCk5Um8jlH/PBYil7M+fbk3F+TAtyogxmM9xCX5OWXw0v42kB7ls/COc3PIXx0ch92
Rk+eSQAeoGeONlbjjSPDO0dYLjc+HyNj2vUak663T0DNYIPO29Pm2j3q9oW3QFp9MiE0CS3ujAwO
OdWkqimHttxw3RbNvsOv7WHXKdUIRNpixvAaGCN+TUV3+e/U91ei+VvqqxJRZivhStw0MMeiC/hn
Inru1/d77/FeTxtNuns1jPkHnfTOG/eKrd74KvLZjUf5qEtYB5pg5oUoc0OcFrU26l0zq5k+rf17
pD95w8ze6NySvIyN7la/zV7v7b/vFdrSX9Jm8ExFUaAyooz/drfaoX00GGR9SE4W7AFSpuLga7D6
4aUBnBnxRU1eChqMmGRWI0B+WxYgR+KkK63R8WjOChEYZpDueOJ2xMuJ6nA16AceJ9d0EBlgGyu4
8CE9f81vX0C2ivnni08yb+FjY+zH13Em2yZNPpfdOaRXimah8VFtmC8ZvWQxAy8JRyNW/OfnLAuP
ojiCQNr9weNoLRZ9UqsIpO/ZEgaj7lnjtaPyaw/cUzUdXqTlt48ThLgdhIN83mjJ86LfVHSG3XGD
XaZViXc4eGPUhOOgeNIOP0F3b4fbS02vP70KPCEED+ZiGhAbYB4goVAt2XIK5BHdKSVFim0pXIxe
3+y9rHMIJww10toxRK+S2tVeAdy+zcaiaXNjUDgOoqENb+HNvFCCkPh05CuXvc0Af4DEY7Av5ynN
3jcUEH/boHBh2Flq8Dqc6wb/Ved+yiiv1cdf6f6bFCikAMNctAPKCW+w7dsDaLbjPS4djJZhApLs
coy0RNazUPTeY2glrZcw2jLX3PxtvazVAH14R7ZmnZIqBu7BNFrgRbDofywemrv2+7XobCqRfT4s
HfgKPsUHjyNUYEP5adRiwBd9iVXZFtzua/Y2M6wK+GGzFjS2aWj/wnNioIl+MMjFOPVVK5vkYdyQ
/GY6eNa0ukveVx0Sa8TgrJNW7e1nMJ0WCRMxesNxHXgnuVY9cCv3a6SwsmPVNGLCi2eouzE15zmk
cGjYUU2xeY04n6/yPsrFtHIIRC7/D9Jf/+Q88k8Oj9nBPIF0GeQewQNdd0B5kspXbENROYdp31Tc
nEh176/jLaXH17aVcPsOggYIbvbTRZlB7PHySmDr7FWO3Z9zl004GCfnMADe4vIppBRzyhn5JmXK
YHAcHXzl+OZPsmdynv2MhrxvJb5LNUU5cZ0fpLHccZZJeZzuY9gODufsQVg6/Ic7WBjKJSo76U4e
Af+NMXQnDTPBtTmW70hCgHjZTi7321xq3jv35mHRtXD2t+Ku9GUxmcjKToyWA3ZkwsCOMlHZ4Idc
/+6Octv1L37T2rx3Vjhsrg5KcHYQw1445qhOhae86BQFQcklWrafBU0qHXmjHNlRQFTb0pm4sXD6
cogkI5eH4MNYqb8bkzo3hWbGhrMcHoJhaMXxscmlMXYBxAxRZvhLK+FWDIfofRfhUofn0LF1O17O
sxkT30XY9eOnIyeg4/E6fnEEv6Pk4W2WxgV2yFlKwysjf9+3L+M4fpidJq2IRy7C+esuhg+7c3Fp
ndtL2d3cvXgPs8V8mZkLV6IU4rEwRsvK5EF/WHcztg6ubLkvYY6Igd4ksw4WXhemjEM4reJY2B93
m8cwCNOhLmLrZB9tfuY0KxuCz5Ipqg/TwqhD0l95o3MZ9JCK+HEJzeKWTDK/5Fb55Obw073JTdzc
xcwZ75rZ0+0FvMnupgOoqz4DuguzX0TuWe1dKG7+fju8Lj9Ig6y4t7hAnvEzkflu4vPM70t09NCU
7KtJ0nPljYsx8WEMmQYfus2y4aTLYhj7LQHLg2iuw/2YTE4mKhX4Vr2K+bgyVLSRRCv5/NBKna93
X3zxLvcH4VC3jB2en7VhEntC+yW8WKW4hrFM7QycgXuwUqLvrNw8TD+ZlHJyX5u78uvzOH+fAQpk
Z/sSnS1rhddOYHLS6cPUxZKv4KY2ucEhcqUe7Et6MQyy2dQ6iP2FPpn5mGxOw3UAawXG52Cym7iG
N3ETuQz7EvZxZ0p+uNPo56Bk2UA4Wt4qGfr+JLvDVnmJg8MjR3PCLmXF++kyvow2G6hMIsyl47Gq
swmRQThfmjfkO1k+wjRYLdLKxhbf0indV8NZ1/LrFjgfpTt/K00kKI8p3dd4be2/XF8u1Y55Iv6N
SH0+lvGmlTkU0suwFHroWOGxZbKij6abmy6v3sjNWW/8+ZpPeB2MgCIVt3qit4g3t/hlLmsrDCmd
GpcQYxr/KYvMXBtQp27wH6Aq0pyzltcaklWjkhKXJHEMl/mUPynfMkTTlRJfqQY5bTyHOwj347AI
z+/ovOuJxijuq0e7rDLzYSomkX8RibtOhQtTKnQ0kKnZurD7L9kbMGUqjpnhLI2KfNPdrcfuzOVd
jTROY6XZkUSia8hTU4uynuno+YgzcApHXd6r61b25BOaVVMLPhk+/VmIHSHiaO4e7mk+4lkksUSQ
JeIkmaSm7+Seoiu1LmaDg5TQIE92whvk0z5dBEGWU/u4K6LUWlr+0WQhkNTL/G3eHrJ/nzbs15N2
Vv/zeBMTrpNKn3FSjzD29cBX4XL27+Tpu1dCt4cdR5954K0eHg39vvEN4zyentX5+drTPw0OE6Bt
yDmPMTUgYBwExlQ+xoX/cZnBnXPyKXYI0Xl15nVS6VoND4efaP8UV+jTpOl2WwMLwlF12xvzgMGe
/n2vukI/vyWlmB1BXULhBJlK+wbWnzHs3l/wOSPNmy0QME4H0AbMc8PrmuXitjiKBcO8mTpVCfvh
TAtQFNHvi/XnmM6TOK7U6SlyR03wEpc5Rx6VnmnIWg4pBOdhOZs/Ec2RxobSKi22/+5WoxdD4aeJ
m0z2LtIwdnCDl6afoF1qcxU1/Ia3c4kNPzVq/pbTtgD8IZAZbRD/bwSq9vF4aV2r/TEpkKI27+JG
U6oNfklmeo+narenYti1QphE3j2zjtOmjJPJD3fxqx30n0f+v7v41T/5rQ2Z58fj4fHgLhZ3q32X
BSnQeUo5GF/CZ1vuOZcVUaCIVzZpEay/8dq+EewPs+va7zqnUON43BvykLMn6HWhgBS+OpJe43+v
jZZqGv33RlFJMfgFCP27wcz5um8bdcc4JPns7TW3h2W1Klb9vTyRso6pOFUh71CyrPs40QsNs8l4
X1Hi/fs2mn9dohQidBUxAMXc/M+6qTSudbd6chsPp0k3vxeuh81C5qsy4Ii/f/aHnfFj29Xsf1/2
l6Dp27dH+cdosTatLJxovzVs9rgnNLSiOCYzpXC+W1j2U/4odfQxTt3U1f21z4BaWJvlVCmnO1Kz
DsM9cYqSBWmdZ0Aip9d1X8GUme/NseMQM5vWa3qTmJ3IzUU8PPSeYqOZjDSBH5vShkZayN+5jH9x
ONsSu1ivabWRv+7F22K8hsnf9ssxDqzu3m2RDHHUi/sPUaGj/eWZI4Lq9SGL6UhafvXOflujWquo
ITuyRjOv43R8VOQ+Q58OYedC9dcdKKb4MT7GtKj5E6De7oJiq9pUs3NmpeMj5GjatRRfp83lCD9d
Mb/fJ/q3Slpee0/zEqYutGnJT6mXHrPHphwelm102qe4GXZITtbi6TEwgpHHudWAiAxfLFy7ekhF
RQXf8pF/DDTrEWWLInioXD6YYtIkihH5I/fYNh/O6+teCMVx7rqn1XGEioB8f2+S3x8hLVIzUGw0
VJOmYT3dfFV8ZZNGjLdui6zjbXYaVBgoqxFK9wGGy3nqdFd4Rsi3+5xPt97w7dcQomtROJ2lDhrq
NE8mI6gaY2Bebjxm4GlUB83KuTAnckxsfM9vNwqDo8N1s0Gf+AnYQ2+gSI4RP1l7PXO5ASPbMU33
OuyEul2Pu2zywlx8tiXGHSGGJaRiXaqA5DE9IpBGsTzBZUoPGBRJwjXSnNHkQqKH0+tqbx0i5DHw
cHObEiK3D4HOJWLdfUb3Yc3YYICXzvayQrbV2p6/9qvD6vYF9mWyxcWqT5JErkJBaB6iUnYCRALk
Nbq8y5f/QNp7IlFizASS38uXFjy/CrtMHvDQPXJxQLPJOSqjc5IOUoTMSceto3OUOQWtlHvA5NHd
2mnap54Jxy26aRCiWBj2y+87mjk5OLTZlKRZIG6mZ50K3V7uN3FLiMwu4JProhfcSMnXwI/k/Hxo
coXeA8kbVTw8d5H/IghVwZlE5ig7Iow1m6aMXCoFN6WVgvGecsl+cy6AfC33EVTsI4Bdey98vkIn
SOXkkGSrcoR1DGl/x00HXMk+wiG4RPVKPd8jj9xAbs2zi4zhmoYb8S+LUoycAROvbj7XfgiG3W/9
UwUi/bExv53XRd1+Pe/n7JgAq6B6eHtv7+ie0e9Yr7jv6huoX3oq9S98OpS7SgwjwKr8E70BiN+a
4mjBqLJfoeHv3YaDWRsii0vc3NQ0Tz6fUf7RxnnBKuzm160Q59UrOJBpodx2GuZPUab303f5FmEP
XSNL9Xt+TDBby6QGRSZ1r+Pys3DzAPPd2W34cE4+dgLzdtCl/3BmzTnr4TvYT97BKTpGjXGRrPEr
6JMl90f5tDHq2HVMiVbyopSevBmhp+J1HakYGw6026hcsRbJPWjr8i6xJZqssZb4qe383TGN16S3
WhhIwsZQINr3TOOZpcXdeFZFotQvLYf+MZJ5qwcV5iigGyAxYXgjBz3m3zZLZqhZA1Qdcm33sIyT
X0/whOG8R5H9QWcFMq6NXdakTZtXtB1oaGKTqJVHBYX3Hou/O/334df9Rmn5df/tbh+nLzUXkGTp
zzM3feu3tPFs78mUbmZvRIucxsUlPHtrpwLl4hwM4SLBbcTKEzmJUqBg8eDghRmrkEgt4iuJRlMm
StgPH8/KAt1tEcBuiPwzK6cGO8sJw81/OLp6f71znKf6yjAWj+fvyffh0DLyRnOfVOh0wFjxNWgg
bDWBWmylmgAfU6oKJZ2oaK0Q5OXWO5Kxol2lghryHT74ZyOaH0RoJJQwgAw9qIQ6J3NKYZO4+DFM
CpMKlYrdxBP7B+YY4Ot/Ei9leavkDcosGiLNn09/f6m1bnFo5MnV4niKXzvNf9p6VM3KmkatEh8B
EdIG1nzc4WfNBe2s1y7d3Bav0ZXQjFwkJlei+CgsgMjgTt50Sp6YLQyKBPiVo25UDu4O1gQQ0trw
q5ABealz8w3r5JwwRlFZzdM2xPiGbARfXKc3ATPpWmdrPdnHJYgYmYlGD1jBQp2wp/hmoBMdCtLB
3W6vFCQH6MBKQHmLJoesbZF3ZDFUOcx9eom7Cf6IL4qdxvDB6Wg+B/TWx0YIW3+J427YsPnVRKz1
73X9K2/5M6njyVKdtRllr9Lab6vjsq8bvbKt5UmXZGQ/aMzxO6FQ3txkay1bPwXrb7TOX7uoz+Zn
Lh6J5H/WYivX99f6cc1Zix3nJVe/TGfwhnEAbZH0VGK1aIvggMxrwY8q4U2d4YdS8OTyo5CUi2wk
tSiV0olEn3MoiTdPBysPwf4/UzhRRZ+spvfDU/plEvT9Mf1+46qQ+i396z9u1albcOOUgijpGN8V
dUZKnYdhowTYZ3iSzW/Iin8p23JxklMw1fFTfIAyOl84ynhgo3a0mDEqGVZP1wwoJWk9EfFaLK8t
fxv/TCsjcJBjAQoO52HIVDi2mYIflgqe0tl1YGRy/oHTz7CWznicU7iz7TiIcTohgCQondQGbUqf
3hsqRv2HFdP7b83IKCPGKTL1FjYj1eOfjyLrtm9F+SzzxIwiRdNcvazcVfFDbUKDVQRAj5U8eWFD
MpBQDB1LjuTnyJ0Q/fgic3qzRBf0bVKOJqOZC4A4UTiYEk2VpFETP/Zd9we6Wecvt41ZiQ79sskY
Jhbfn7d94uUdzv11lpisLBrWpNIao0I85s08G+zOoz9NLQ8mpTPXJ6VYokZnY6PFi2n5CXl23hxL
ohMma7odcsM954UEo0TcLrIKQufs32uupRKXb0uOMqTD9HANfQiM2T9v+NHsPpu51stIbKJVHfZJ
1XF4esfC6jsW+F0yIh7Mfsqnfh3E/7ps68/LFtd+p3p2uezdD5SG82n2GFgJIiG2PTmdeg3LGXfM
Dw6Dj/tZOCDQccuO/Z67X0FSFIcvpTL94eV95wqquEHB3eXcZUQAVnbfTt9L61jdmrd3Rtx44901
KD/bZj3obq/SE8MQVoV/r8VGCRlp4ponW+GZu9EPd/EXaEjdBYxSfO+xUfg1K+C3IFBXeNA1LtxF
Z4WZAyVXNowqQWenJQ/DSC1/JuKyp7O1iJQQWIsLMVIdTFL8z304U20sY0FRhq9PMECIRmfnIpke
Y0ijNK8NAS3h4wlvQD5fctg8Bq/GaHixOgP4HeQ+p4cIwWHi0koQ02nCP48mu2x1i3aAkphFKbaX
To9s2gY/bK1/MoXW1Jv/z8r439f/hY789vWf7yx9VuUrIwW6g5G2wrxAhXs9iAVwmNr6B3IG2SUi
rKA0oYVcqKbhSiO9oGN4hU363npTT18eZXtcM9oFzkKKgQb+Ps6HsSnkF31SB/dPmk6cluZY4cxt
/2Gu79R868zM2v5p6nM0AZmyZe2JkscC7vqWhnOT6I5U4wLS5JCa8eWBPY844cXuEXz2LIzCFq0I
R3b7s2dYP2zVvz4ZPNLZqKwQUJk/90y/7tXlobxnieFWViEW1Ww12HoYsc2NiKJqs5nInzDV5n9r
BUYPsBe6SqPfpjP95zVbmOhVpXbMEmzr/AcH6CnBdUzuN3CSTANLWpbfD1/zL5nk75f8vgDK+o3E
LztlSS+6meRX43suXw2M5A42PQEsxkqKqRdcjibGthKzaBPqw7/v4T/W5L9CQbOJowik6j5Sp2/x
6bnu3+sWA7dZhRkZmHiy4UBAIBBIROLTCJilnHIcXYlcJwGlUUdYXCpmHyw0bZZrAzxgSo8pvCvo
Jz64BMSOC39Cp5uhAOasJjm2a6QvnRF/iYy5O+mg148GlZwqZ2Gh3wdpIQx8caXqivStG+pOBi1N
v04w8eWRHicMsWHu4fItIN+g8ME3LT1yKp/aHOQfqLR7g7karQZWQF8T549l5R2HAERx4lZ0Gqi8
Ga8pN29i2mNwB5fwL5Ji/DBSR+R+xO6vaMFCjwUb8KGFfWbCN0zDY4qeGP2oiWn9dbEpP3jGomt6
/9fPf9v6j+atX3dfB/XQ4V6WIpi9ZF8sokHTHLzNtb86KwjLA78Q9kmSotFTEUs8CxWuF75s0AZT
hCe4A0XAUOy16TU5UPD/A/UacIbo4ms6aFnegM60dZTeV00792qKIqT6APAlUn68pWVtNuAoJtK8
+WSEt5kb3MVob9Foe5n+5BPTT+uTv4U+iqjStSxaeI1wTY72U1EFJf4vwZCZ1uSxvzyne9/SifTR
fOX3tMgSRG7NAdItjB8pam/QSLsDZVOxQkyjXAh0s4eqZ1xEDcrWMDwLMZ6CThDzHVV48bf2E4w8
AN3W6DzQAAC5400LLAfT7RHBoBsVFgReysqn++Q/hHlB72rI0mOIgQShp0RxvKFYD5axNeecWNJB
U/YQymBOC7Qt04ewjHQnyYR+E01aP94wHkxsJp/gSf7E92n00kWKE4IsjoI3GUPqpr+e0L9SnnnQ
ZseK/7p3dIsZjSK4+/XyZEETEf/e3NhX/fBUv6XZl0czbXRy1llgd6QdfI4+oxUtFwXt6Lh0ZlN1
yAJg+rWbijHOisk4l2PERBChHZV/t+CiwI9g196VB4d7F1CCg4uNfEqoVfU1XVHEsZymtkMHnciV
8/i8MLTmOD6K8bhPI4RhYsIuLMh2GdRg5P/WCIGiA0EdwydOczxquKWogpWBgmPZ85AobL+qD87q
vow5nOIQuh7n2fgpv76Y9iHiMyeY6jDyKyecPaDDgZuFTf4uP2oxhmBbOLx9UoIv57W3VOdFH5ZN
Xi98WZc9kdS8fKi7wr5sdQ+aCxhth3ZH1PGUtWXfWts1C27Wteg7BbRHpPOy7/ZrcLVZdu2xWj3q
y2YsuA9L7qCgmbDMxAS+kME5SptQgelNuR7og+XZJ7yU8jSZFGCXo4A0h007XZmF+JxgrngkVd/x
kKld4H7UYAk3k2aZogn1RbAIpNUFhjSXsUIJYlgN7sRUniN3cWTLXvgY5UTCoqQMWlsYe8WVu5cv
p63Cy+RidsXMHO3cGXWVaY4M1cxp2JXbs5qfTB10QBh3n2oxqr19dRlL/EIit4gkLdMJ3Ve0cg2u
hxuae0WgeLQnu4PTBMSWj+3jCqvgIX46l/S/Ho6/BYTv5/G590rbNUtXW8HWpnkFyD86OXb6cmx2
so4O4h7cE7jY7+DoH6ive3L/QRXy7FlQqdo4hJ6ik3Ra0y4sPbwnX+hI5/v4aiLZX60nTb/zcYJZ
CfsQF+X4UEGHMUZUhWDLaL1mrY92hpGFctTUDFykJSyDZhe4oWnhcxr0hw83H2BlSZnddfGGETfq
Gf/gGEtA6ahMbpE2T83MQe4N7R5+poStPrjYnagNH/9mF/Oup5PcwF3H3faCPybgHSHgGjQIGQ+z
NzjShefcm2u2v5lknFS5vTtIN4LMk4vBauaO9DEsd2o+tXnEIvh8CBbAyJWj1Hx+HZwsTMenOO8z
K1se3QXDbpyUqvAdFWCANYO/ZLuUF8Tj4f4nC4e/5vaq69vHLL2Nl8X319dYH4zr1UiTYLFQxaz6
32AQURMSiO0U2Ih6nnjdECtEfGKrVEGN8WBlrqaeh0h07CibGWUWMxRQXTjBpYQv8sRtVLXqfzXp
cXalut0xP0XeXQgRzt5BV7pT3d4Mdd7DJeD+O6Jibf63iPq/7/V9fE/VvB/W146ecnLfCVvp5s4O
xV2obTO0hvP4wFEDY8zLbIIidCudQwiwAjUqX/mt2HVHS7n/ahb2K8SOcSkcciDPs6fRduXZtr2y
qUvH3nRFBRTx79MB/sXEOHR2nFFTbzzkAPdI/B3HsVyf7Mb38fZZhk749RUOObsg4w08GBj8HJJN
7BNypLQ4ORuEUMeiKaEen/K+SUB5/P4MhJ6DihLYb7mQXHhswD4FySAUSL5ctJ1OB9stdb5Cl2dd
8xTspVqrn5Ra5prpPrRuJoAlmUhqJ06uXryRk93nXn7qfMy/X8H3CXL/L2H97Q18q+Pr9LE3GO7B
tGQrQKlBUaTtCop5BDOQo0iONPtArLyNd/++cOu78/WvK3ebjCllkksXw9FvV24a2al7z6s0eU+Y
MOyDWztH0STzst+DBjA5IZVARddVNgSEvBSFBMnrcu1xFjl5xEQmCHpvnBGq5GAfn6JDxw4lA8R8
aJBvcYPqcI8YDjrueeOK1tMLfp1Tc6wq2kAhwa7g3pAKp06YQHU+fx3RWxCZ6X9daIXtejFetcO9
3PUbwljy54SfhgnzyooZc8H9kBElDWvPqL9f3s2dJTzC0xfouuJaQAQhMZqkKJXtCllpHaR+f0wU
VYcmIpE11k09z4AsAFyBaABCXha/pvAMI04uCA8cShkbsoSHcfeuwwv9qz2s/9xkfo05OpHvxApy
ewPcP/0i7Cc1sBWkvPzXVv8wxpd5b3jBy7kv244hdVZ7Yb2iEsluzmNi4Q9VIuaMvTYORh059UQI
0205D52Y+DB5BQmKTqiJyNkV/aNDBBncty/34SrP73VsDKu5Li/21Uf6MGoP6g+D5rbXoaNF84oY
fQr6U+ZC9s0qODjKiquY/wR90tv+SwT5fRV9K7j6+jO/PN/XNMGnCc1aJrc4gYPx0c/nuF+Ptjgu
iA4t5UrBRA+MnDpONiXUkA3boAPZtPuBvx+5GV3zp6nKhUxe+IDcL57Ic+CBqrdHS0HptdfD3vJY
4dUp718IY+2tPruuzoNeT9LyQr5zda4JcmgKhWZwkqrbpYB1WCq11cGhG8MGmtRrD3wUZYjD3AsS
7dYQjSN//sn4L5Kxt2HeAhyGITreqP5sHQTQLaIOf6tNY9W89MW4exRfOWv8JMfneWY6ZHUN/K/P
iEQm51VdiRuKFLygz8kerSiNrEix6dtOjm/1/zH2nktualu49hWpSmT4S0YSyqn7D9XqIJJAJCHp
6s+Dd9X3ebV93Kdq1d4r2IaGyZxjvOMN28p/vtxTewQmI2CEgwmHVbwWtE47XbAu9nj7mEmUW5Zq
sK2J7m3/dDga0vltPktZKYN65fYwFYU+auC1fSJ2NA2S0WZkY2Hb9j/9uwosPCLHYn6BnWOsOrjW
4EsQ4wgdwrOPObDoZst+kU/EabZINl1jjRlNzJuDtr0plrC8L7OT7nHKYkBnsc5hPnvjV2ztViTT
1ZZosLwwqtYXb0PlpmHMpVG/dQx7rt6/dyr5pyU2tAW/tZclMdnjW1+edyHNPLs49WHPui+p7MLQ
hZ5JiRyc4CN9rt9rXtEMZhhQOIRarLRxz+ssPiP73zf1V8zx93U/9MS/3dQlV56lonNTx8WWMmC7
3Q672Sf9W+A5juX70fxs99OvHzTI0veIx/9t2+gPyI4UAHbkbxfW+24kyMnlvKPlK3kcdNSvOiJ9
xg04hdswDN2tcegzKpRh+Hii4oY+wAdGdMBiIOJ+DCMGkX6FRwlLmmABcgcw4Jt+/W9CN5yV2Cwu
6OD4PVB2HPp30aJFMB8vCcc6jYRFtKgZvFZfNwqEC1/CcAWqfOatnOwSvT/WOoxwPiBDOIPX/AC7
9uZ+MHD7YINPrddsYpj7VbFb4esIkXrGeuabOdsCOpOAd6YsBof1xt9DSjRVwA+2zQRnPW1aDWVy
6a3PHhoD+OmL8SSEL6RSm1RcWzFfcXIT7HqjuKfYLb3KQxq5qDDxYyeayJM2ENBJVJZwYLgXWwZi
Uc3MZwN7H+OEKRx1mjtYKdvtfSZbJ7otP/Mw12T/EUAlOqIIBmI+JV7MKF3bPT0Vv7jGjjbVTH5/
eUEr4w2yr3w+zD8RUdnVrJkR8LTGxM8WJhJnYA9lHbkYX5VfAogNtAzq5GHG0fvxBEJx7c2LfW1+
aXYcTJlb86W/X3aR7YlH5O42LGsOD0rIdA57BWgTA9LZr8Z95EHhmEkrOl92Ypshk7+G9Z7O0Yxg
0jh+Fzw63MiOXDiJJJF6QxE68IeBiM/2TsY2n+6Azesx3UjOFb7HqjZXzbSAZEID9QVh9Uv51T5R
nH/RI6YAriVcVHOEt/3X1QNu5u+3//7efmH43+Fl5o8SEV6Kqv4B7Am13FZtcT7vsCrzQ/2tg5lC
Ez5ZRCTRhFfs8+DY2OYWF5/ZYaD0wNZ/BGyrWm/dVAsfuodm6ohvfkB3/zYiZTIK3C9LY/7Svx2A
GblGVVyORtvWLZAlfDL27ckiKPjAfhrHSn8DQNgAmFDBMtARR/1309GrXteaezTa5gGClHLdkdpx
TG9WQrh8bYNyViudrfGQsCI7V9b8+OlfghzZtY0c9Oawb5vprpteQyyyCG7R5z8WBH/rKH6/xW9g
95O5YFZq3KKxwbShUk3x4ZBr1QbFzbrOxlcrZCzziTBXPPutr3GyjHRLYJXLL7fGFOHPnA//Xjry
356aiq0MODhPjki2/z61URxFtVByS9LigqVKCRAcz/KNAJUBYdI5XqnW+nbodhdMjs3T3cyn0koQ
IElHY7s7Pq35Qxxusgx0BFKoKde6X6tDAme9u3r556MIrjdHQWrwQ3v268a+r/nfb/zbs+yip6Yl
jTHa2ngcL5+utmnMdQdQATI8Ee3JpJj8ZK0OX4Kn8cdFZQZp8H5Jr/sFwv12sJ2lWn6OHrfRdmqz
nYfQbbDi4Si4u1SuISPqIf5m6t5dbTh90ecg+1lH3tG2fTo3xLGO/wGwsA/D11dUqgEspC5cDJg3
2+UZ6h7Ta89w5CXmIdbM8V4etuw6zuzgHByr4CzaTN5839qgxfGwUI7Nx5RdmlGOCJXkjSQ8u53P
N5bl2z+BNH/txWiFMDeRDaKixG+fcpJo6iOvOxYKBUYRPHDcQEs1h4cwdIrH6b51xyvll37vuAdD
NPfUFyENJJP+I3mw9uvCBUWj3D1VcxS5bL7rAfNnq56o5tVpbLxsAXt+cWQo8ChqqYKx+TKV+Sdm
s7vs9WmeTjztr7PKxOK0+OwKtCjvwLaXmea8A9t5iqd5zDTxkbfvYTpJXCrPXWJnzLRiZzNkugwp
JylWRZsOiPSnAb84fC1/rA9c5HCBkYYZy7dhK/zm8aOXy9F2kbtQds21NF8jAlHN96vzwgkSQ3kk
s9jc63QpgG0/fMzDmv9+eU3ENEiHJwbb+BuyLrRKX97Pwnl3R7KImfGkeisC+0gIYjpTSRbSLaSV
BQt3MYUsDg97SPG5hAUVuvVclwhncosv20dNhVL9qAuzx9mWj5HJoNDYt+BM9P/lSVz/5DkkKENl
9t9bJ9CDBycxCJZklhj//bcv69aRnvocaeoW6Ao742DsFIoj2U/CA7Yp02AKjQbHuofzYKi5ezTz
x5p2/BoaqlMIrj6vFmf7Mm1OeW9qy84SYXMT0wlzNFprM2WBNLd7kBhz/ooKmxN4CnZL2zjvcDJJ
QyF43t30Q8JQ4TLRFcBk8a2dSdCGgZE5wF/1p6W9i85109ESUZEh3INzmm4yjyBejgo8IVSr22Ob
wBHz1M1c8WiDlLElvNaQXFbI+4tTFar9kHwkM74Jks/8kMJMZShzhP4u21q2Kd8jFGXg5W4u48Vq
GQNQ0LjFHre8fbU0lvmqA5ylP1SdEaSjTxyyXfQdul+8FRNc7eaJDcKTIOWSr6tI+sI/Fvpvvi4X
l7NdTPLPmxeX1nh6eZdUq57Eq8tPS1D49aK+vchB+4GnLlGy0A6+7cuQpS5j5SEpWypu3asaN/64
926+GfGT7mtI65TOX+r6xjDCkfCIw7Xy6xqZkkHCVrWvX+INoMVTGRR6CVYYkt0y0gk00JfpGcaa
z3O9PkDdzv7dvYFmmreOjC3Uj8UUTjTDm0XiQPjAf2N1W7Jb7BDDPvZ3Wkz/PFFWaNUHk4PET219
pmHf549a8/FaYGFJzLXZgzGf8AG4vsl281oE94PxxFHCjE7d9FLTnpYPAqbSqQKvzR6vpXdSu+1u
G72jB8o/8cPCs4XRQuzsMGSKwJl5o/DN0druay8e+7SUYefXKzAb9+wKVraoDsKuQpqP6N7uZ+oL
2p1p/HZhp2CesijCS6CsCz9Cyu6NsXp2H1NWqzQQp6c5VJZ0ggXJ63OXMks48jwR/bo47EjEXxEE
TqsQT+K1smMvLEwFutfZFEXzqVvNtpnC1WYzPeU73e1wEluoUBz5NkbYvfxco/6xNcoEeRr6gBJL
IqXqt0IjzbJ7JOTVfcsTTKF7IMQuTTCOq2g+MGJAGEQVsbqsjbOZD+5iVvOubqNt/lXiaQFBdSdv
Hy+Xo1SbDH97vDTaFfhAZI7R4PIX5gmJOy7tf++ov3C+/6xm7ppz3hjIT0Nh/W1Dr6/3rkrk9r7N
yalvnNzw1MK5xU7h3k792a+NrawssWCpKT/QWslu0WGkehJW6brfPFFt4sBCrAxEjV15CYWzL5EV
hIV6sm07/9/3qgyY5B/3qglsouCW5Np8wyy1OupHtcYT1l/l1Xgy8itGOK2d+SrnNZYe7FsPbDtv
pr6gXSNnTiF9LgqMOXZWW7Z95MpXfN+xWcHl/GZ1nJOJKwOoFXjapx5rzWfEiXykZf/7970T3PTn
2UUekCrjv6rDtSXm878HwDXpb1qO/g1bIuz5XEr4VwnHdrzN3uvHRsdrKbe0+ybH14zqB2t2fDy/
ZDQD/ZROPQFk1532I95IfPm9bxwLiI7LK4gtI0mv0tBxE9gp36209xLd7hNLGpN74zwb7/ZhQBt9
fGL0c8G4CEucWPOyKSE97F4FzHvGhXj/NYuUPV5dlThJ3AFz0lmNIn4j3IIzY4j3EuB086SvgUWr
8Im5ImRw4NE04MDFlispvAv8CvFLO6/TYlFAMEx8I17yx8WU1lLsFztdWVyzvZBMdADKDpcgZ/RV
r2CWJwzDodzPn9A5K2cMcEAgCR4eBTlt49fiNZorH+fNCPizROMyv7FlktHgxssLH1g2a7c3/aSR
WJh4N+gtbHilDXD8lMz2pcas1xvPxafdjyy1m0fTOKyA/u5eQzh3zRS3gS4BJsg17byzr1sFsNU/
v40RjX5exTk1bB2TwbWqdlgsEi9h7DCTxccqQVZm9kJwhl0R2/pe7s3rCPNqpnj9l/hCD5o+7TuW
yZJZvsv4FMFaR1vQDkclZir70dt9OPUtBQWO6HTn1fgNxanAL9kWQat7/ED5kFMkb28I/UrsW2wZ
+P0CMKoh6mCefd/F24QZkmgnb7hpYcSFSxsTuUBUYJq9FQTPRweNbBWmr5h0FJbaTAXg0h12JVj2
KG7K/sn2q2IVwd3XqIz4pB3+W/RWa7vHF9ZImPloJ46nq6u+RWDsqSP3VCWTZKLuc6R/Zyv55Eyv
+O/ZsA4f9U7A42mh13CGdUws09ZUrpMaa0rBukkLtbVprTTQFXEjykzcDbyzZEjymnnXXQmub2bf
8Gl7Iko12zqsOelzu4mcEZ5Gm8GsDPd4JN10j+NtTeSEVeV2z79bw/nhc7orp/LiNBo+YV6RTKNd
gt4B5ro+h/ktiPv8Q991iB4eVyfFJKghQ2bTkynQOjVSlEm0x0kiZuw8DslBJ3oQt4TdILCSZt0O
wxsZGxRmG68F7CFjg1+xZjFT1UDcEkhW8qc+k8jj2N+vToXpT+RkhGPcwkokjd3SCaiYPoNxY0a/
HOxG+E6QvYwj9q7GlB8hKz5FV6hHFK2lxe+/KwhFb4t08UAYe3Ox9IrsPLWupyu4XYj7Ff8+2yU3
J25c7ApWykxNHR2s3M8AgWKBmF0Tw5ubZpW5K8C7OuZZIAJcEZbFTb8is8c3iBKPz/qtexFxoXip
sLnWPQlQsDryXqPtPQ8VYj5RC9Edg23AKsZeI3GyuQHURX5iYytH+VNVqS/sYtGCJKN/PgyqsHMg
bAltiyqzAy8DlzWsIaImuH5EqAbWd92KZhEKI79FLjDTP0Hesxl+2+8p3+OpuJoJAuDMlsgqXZ1X
OkEl85FkjXGMQP36dj/i59fXVnQf/Ex0dLe7EncrxkqUYt59PV6MMjx1pv3gzVwTMj8Z7W6pNU48
fXMfLa+xlTISnLdf5Hm8IE6vL060uIdUYaPE1Wnh3uqxrx9l0axE+zmpaus5pbTqZ0WIWI/ZwrrF
uuFhdp9lKKyrQSp+e4O2BX/COeNysFWoeNghXop4cES5G66AS95UI64TbsjZUfqdhK/g1Ra5lsvW
FZvtl/D2P8OpN0y4H+S5wgCovb4MzpGLn5xSOMYTD338uqxGdcZPt39MR+OwtJXijJeXfdGCB6Gr
0zuKtHydMlQr386TZsy6tc+GNdZt/Y11YejmQ+YRVrkj9a5xw3bj4dTp4jzDProBCiXtz2s/mlWK
LoENvJtKHJUvPXr1L7X2RwToIfXDzNqJjrChja9ij9heBuoBXSTFC2D0vsqONZleblS+EE2vYG3L
2Uv4FK1q4xIYGOmeSHN9DlviKdwb7rq4uDOfC+PSiV+NvcEemTiN4SusEGZd5FztKT+1dl3kGy6K
gEJ9dyqapY0eLW60LHV4buyH7qt3WFR1CPehTSwx3RlfLOf8Zpcv54VwbNb9V0yESGrhDiTO+43S
2S0g4ct4O3oZZQ6MbWDo1GfTKIAXU1cne4qQqcyicnyG6smATwrku7g+vdzXwNeZ+WSyk42wdLRQ
rV/8aORrsVvD/GeUP3IKnAmI23kE0DeufMHNtGzt0e78ybfePFx+EBZStiy3OZFSun0W+SOtWp5W
QL9TDKRKN2osfd6Rg5ZxejW+8p6wSU34ogUqHLTgi8eUidHFLsDv3RvodsUahqNTlrYQpiveDTTY
J4g0JJxAWzx0szLcavPErQdpxSb1rriFz8jLI90gMov1GDQRZ2X3ehyMejxJdrpFizgr4hrPd5UZ
9UxBZSlNmjXdrPglUeRmkxv7KcLHSYYl8xf0ymc8eEhih6SCRDKz2ZN8R6Vwv5o0D0rjyJcpcuiR
a9DpYCdEMNqLhiccx8jT5syn4qdDCoFxSd680yAwWoNNjxNbN78cksxSglyxNJLKj6VNT1C9YBvc
bS4bg6U9G0Yw18kj9gzRrdwmWevg7Uztrn63aIjgEW15U8952bUH/5KvDbnfdd20VspuZWHP1fbh
FcrMqj81pI9a8sjKIGvsi9JJRpZytuST9JL63Un21PkZ2ssqJmQmstWRrZ7uC5lvfnedyHifMuAk
dphHt5DBjSZjBBkmSejj2XkjH4U9L4EVUI5J/zPzLSwD0SJ/MDrmFKqcDoWFsQV7NvZjY/jj8C9Y
u3TgeRDvqLzYLcgjqF9vqwh54rElJfV41e2Bo/WglreJchDxhCS5V3aeKXUgz7Fz6tKVS/t2t5W3
OyyaeIJ9W31128ot3vgGs1MepN7j0HO/FGcLjcE3YuaNJjuk5Ha29vHv8hia/vfaXqI6Jm+VqRYC
csIK/lsdq8pdUqJRrW7zo2CYHNmSYOLLLG1YPTXYxhfZgMUsErzYCFKGkfSceHTXYfU0jeey/IKO
R7tVF1YnuykKNYg4rpTajxX/TPmQNe4d8++nX+H8JE7qelVebGVBftuDcqeys9EM6upY9Ef5aURQ
9ZntAFJYPBlxqm3gJkCQ4X9OFyxFdxUuj3dPwe3Tiyi9P7TU6Tbo+zNyisq19Mv67QmDynC0lxHe
q4O353E4txQTXTdSeMW8XbcD7sLHRI+oD7dXP13sppRochEn3aRHS+byo8PAOL+TOIgZG4wI797i
Bp13pjI7s03AKxDoECcVOQnzO37p2/KtkC0uCOigg7I+FsJ9Wqlu1piXfldiVFUwc7a1iCwu4ebK
e/6oruKYsXLJhFslzcSnNUp36tNJcZeWF80QGWI/dtfO5DzUPyLMZIFjmESf7sQntdY5X1aGM0Z4
hGVY5+m5rTB+MUJICMnj1PTvzwWFOl2wsKgqqwM+akwVhcLeOI35zD4NjgECWQ9XZlhLOTBCY3cu
14pgxVTo2CaYyuGSeePUuSlhuuG3PLdlPilgrrHNPjzhEp7vlvg5Skyts27Puaq4Y9hoFSikYJPA
meFzhFj3ECOZHmNpFyYHXFOjz9stGCn8qKYYaouOimstsQfic0HAC+HTjnKx8J1LphzUwzB1nVb+
+LJvkMH9KoBynGkxh7IEFF0M0gziRj1qDQwnPp/IOiEkUUy/KGHD+fcp4sXK5PJiNtdZMcVNWdkk
vZMMGQ8kexsusZBJCb/m8QmtEztAn4JLu7nFY8YR3WVBu20/kgI/NM4KQqizt2oOZFRT96EtpKbt
dKswAqNx0nSn3afdPEn8K8Qh3JGwpPU+HRln5ZeYko3YFJd28a7sKZZEXtEn8wRxpxw0K6Pomdy1
o0xMEh9ecGkHi0twQua+3YQtLDpSRIk4hlWWmluVBK8lv1I7FbI7YmeixihJbwcO32UEquMYkLPl
wIoBvN+MF6yySzs4yQiTJJRuZkL9exAXJS4C0rqiCdmMNzLzaEI33gTKHHz67z5QSEco5Ot15CSz
M2ngHregONGLtD6jh8Nv+SNeqHcbF3/GkJBHeswlh8/Ko+iG9FAP3lUUvjfmx7hEfw3JJhd79Ho7
gMlcN4Xf4jaHJYHbN3b9lmxvrx1F3WE8E5CfbHo4t9bz7OZvtzY1k3fl6l4jDH0aG5+/rF5V2wfM
lrszfo+/yClKVItXR+NAiWzwKV1tsDo9GK2NQwvSSWx3M63xTsScd6BF1QyU7CcmTRtW+s3XVceo
LCJepbtNRaHCJ3wusy0GWBNjRwuYwX2FuhFiSs8/SQi0IUPMnnkof/DHPednVAo+9rS7aNHqtoTB
T6C2k5hgAEAykLevy8hqyABMHJ0jeC6pMz4D/HTzIAHt8YyFsIRhebGlD5VzlF8Fk+JuQqm8L1o2
YKImaCLR5aAiGgqS+zGaF6XVfoopXglX2h8f4yaKlGoxunvFyE8ER69cVbP7DMfJ0YxTZHx4MoNk
er5UGxMLAJ/mOcssgWLgwbhDhb8ATEw3d7FLsF/p0DOS3nDOxpgyj6z7vl2DGLK73rHkclKs3+bF
TnpaXX+soCY3uGwj/zXs+2vnX9ihaRJc4kgOnOS3laK6nV/mprFlIs8HK5kGTrWsR+2tCKmaR85z
0z3t8QG5O6hHduK6IumHL+i1OASrK0yZq+G084vo3EI5cWO4QvtR7YI4ktYHoA+CdHa4aDwUL5dT
TCyHFHQPWCD5hPWlSoR6Ucw8wwT7P8Y0B7WrsUGbqR8lcPmGduK5ipY68YIQj3jV8ASkYMRzQQlB
MmU8MILGTC1xkqGPc9O55hRfpMNeOktf8vAfREx6PdYnHDyhOlWxh52miMuVkMOMiWUztrPWTwJq
HV5Y1ATtjho8CeLYAp9I30okzCs5dSI/eifjbtVOnpVVtRZLTZ1eUczwkrJZtpU3Y8GmA2aPh1Mw
wdPsteTO4ERgZtL4t7HFl9B7vY5/Go1dypvbAk7f/fFy/Kb5CbjOCetniS7Wb5QTn2kE7DiwIewe
k/M1yufHsdnyKSR8pKoZMw75aOqAxLbRutX4biOk6n3AjnJfpZtbwMFkTIXIjt+FkwHsc8J4V5iX
HqgKpd4TIw9lCvDduBV93FJZK4yCDoajb/m1YUrUBwmVYDPvlUuJjGNs/KsmnakoyLVh++CNZrRo
TzO/WwNBHOssGrx96hEjNbqa1BP0AxECJ9x8yJI2Sc9g8AKFbNLcWKN5OJ6ptCNbvj00UAxU5s/J
XTXpcAWWz3PAzoW1+p59gDWwLt7HtOfYpwx2PS+kAfFnG2zIjgboABd/LxJ/xEAYw4AKqbl+YxLE
TFR/P/cW/RU9trLqg2Ym0dtv1I+ez/89GrnYz112KR7N2EXwVurgPm2O7HmxDRRe0DlzkB37zjPW
1WvPhAkWHkqx3ZOJKxWLX6isuskFjopkj0+VC3Xl8hI7PTY+J5qoyqldUnnHKN6RY9zdCLO/HhP9
Ync+IRVHJ7ACes/goOOKD/0ANIHP5W4aMyadCpFBz0/hI93xDWUHCvLsDa/uI3+U9P4L8Tvg6L6u
PX19/awW+e7fpacoD4Pd/8DKaM51cdDRioj0xtIwufttMndJqTyFIhO33KCIlXBrqhN8SmM9IOlh
z/anv9512gHAxPfHwCIugvwYMRrJF4SnUVyOv9qOjVJksvfOTjLy0aEijNlpFBHQcXCzsWKPzS2Z
x8JgaZYQSP6m06GNrAvrBBwXmdkGJPP82nvaewp6gN1natXvJPpKIRHlynE8tmgujbGpYhtL8wT0
feImT+3Zo0zGot44v1WYXF0w9n0ussN53xlzbSoP5aSsw9+KPwzOV8m6FHb5xsDxhjUkkICwEKE8
FQ4w5LmyarQUhKhRmY2WnCtoN2vIYLjgKZOCN+wKOKTAt33tB0tR8aPaEeZY9ROyqYIUXGvDMQWe
JMLjosbrvdt10uPNtDxxIKrbEjUSUxh7/LBTHG0/0SToB+1mK/qccx27vPrpR1jLmjSvFf4wtY2I
ha+jeXnIthQyL2tOAzZTo2vwh8AsA0UV4RFashopR/W87rdZAlNKgnVLfTuROcxJ2PZxMmHcU3wi
FTXSAIl2HG3GM8p5AU7mDRpktRzHTo3hfcAtIaAzQMR6kNSa074kr3t6cdV37VUAjOOcWxWH6rGJ
ylXyHvd+JvD2bByCsMOWRLcmBoupLSDI573zkrGd1ta1WkNIagIDjZbuqH6jE3TNWE9ziFpvRNhJ
ttbaQquDrf4wMNf/dPggv5ChlCLphHowoPrWVxVJJUbKqIbVAHp+nfVkIpWYYKRDFAAdgHdzK/A5
imAdl1YZOv/Y8g2bkHHSVlr8DHi39dsYGkbiGktlyUe6e74Y2/NJWCgL6R17DaaPgOgr/bXiJVKd
otN4kxkYbNRJtCrn4CLhFfwOUxaeKsDmEVjOqVbkf+A//ITAqPLObn5dmLcgg8iaB9GkDzHPw0wW
4rawGpE/0iEx6OcEsy3wUJ1cMFc+kpuB2ZoLnzD+FJbS8oF1DMYRq5uNEaB7XVCpRxAA8BnDpr/0
EEZhMtVYiX8Pysl5oi4pWS3Woc3CwXFibEXexS9XzEj8dlF6lLPNrlolr0RvvaRufbiekl2268LB
kaHaC2400b2ULQJc2Wfjt3Xn4fWryxQ/ju2I5HSzOvQTcPwg8TnXgzuePE87mSRe4tE94BnccLgt
q/mNH3MM4RHrEufJJBiMaUr0XcBp6Q5E6Ps0CUdzba2te+QAN0cLW/9+kvxyksCBbXw+OfREeOW7
DA/Ijj8YlhbeVyKiLChYIeC1V81IG5nfceTtHVxMpo8dTtFrrLiWgNfB05MDoGcIo79chZwY4/0I
086nrU6YXBJqPi0Wg4K4OV6gt/DOCJpYP/bXZf80i0UzxJnQxfgXX5leXjPcjktynNINcrJQmidB
57bTeDGoQDEi80bH9OU29APcmhlvokBbF4eevXV6wqcf5DoKntPWLyhVSOaaEsfMVnPj/yK7DzU/
3178wYBFmcMgmBAoAWuzCa+blDvU/Myn8UgX9ZSFlr2irltyZrtAW24ZkrUwEaA+elRB82yukb9B
y8TKOvu3JQNz7lnwoiHo+Q6fPPJkVHSGc/GqXYV+WpkGZ0fwB9IhUNBQbAdXv3p/+mPiXCh4iAwc
CG3xviVFoHcRvVugcJCeYJDjtxYMcUmG9fREIgRVjoAVaYKz9nAJM0atRJ+6/Ni0W6N5OzUIkwD1
n2LY5ClEd+lBDH8Vs+QDjmTL64FPCf87dj6nQ/2wkZbajFH3LiI6BjTXaUM+1oW0BET1asL8nqGy
u67yCYG708YfzUp/xNdNWecB++Xewy+cKiDF1JJJfc4RPTywIq8gFBX8Udj2Tko3Y0x/3Q0mZYQF
DCaKrSdOa6RhTITZ0CQHRf2UOmCQJVw9spGDxzRap14/vSxua8JPnIef4SaaTs42DvTB2K9JU3gE
o4mK7W+G6g9Gk+hifYt32Him+9Kb5nWwBxKU/OmkcMSp7mcvTaAemwXEMJwUy49LZAK5G6/dy+Ml
28WLoQ5cn3ejPQDy2+OYze40iAvt9Tx7ULA6xV5/F76yoGIropXEFZWxT6B9pVMZBhYCA4qraeYi
tHhrv/AwI+enXtEG5St5OsYurXXrd2mZbUghgGlyD/PJ7g3pGbq3Gp6+vjC8C1Dr2G9fgHwdkGf+
PZZNKW4hoboQPMIW8XL7aCaND1aK6Ba5mnmbQ3LDrRqzNrhTnrBsDnj8BLd9HxBuMh8S3JPlyIMR
Q4Ybv6dyu1m2rNcZbQXsw5XKPCF8+Lp7CchtxL2rmooh4LUa5jO0Ib4+T2Js4fJ1ElxmWXDZMnAm
pVGkMksW8U7barPkJG3EIc+mnCobbgJQyb2HFy7QYVggMkIzm9h6buR5HGozqEaBMLxdqpz8KAES
PsMhKRwNrWDWxPVxOscgysvEHbzf4kkFdVBGnlsT7NOYH+AUNpWzqzssUD85iXMjoEKeFmFuxWHp
dFjN52yBMl45oDawVR/e3Y3ZZosZMUTvwHxRuI+gr6jwuxwIb141ff6ARqpDxfefilCWlbEGMUIi
pA5r2m+j+lvb4FZWq9GWOCSvRXK6iGe4OqLcrr7qQITN5xWeYZ8XWlCRh95PYBbvWwbMfdCyDs4W
fcqDkp0tmqED+DT4AVY/mhfP+XCZhTsYIigYKucYP+PxhPoXkG7Jg6vfrm+0IazuTRzWIP++DqNO
d0hBep7+H2Ld/iAl4P0F2EpCtyxqqvrL0Oe32vfatuf741pEWzoctiu2MFTA0qniuMzNuTg02oMG
KQJq/6Hs/qPq/nblb8+41GLxMmq5suwhXGEDZKyFP+XZj13Bw7CIj6oMhr37skD+ODVeSv+HO/jL
W8aykxxA/HxhU3+v+6Oy6frHhTtA/Ib8iLvgGKMoYes+e2jUrj7fLB4i7R7e9LDfehT1PxDI/yQN
yfAZx4RGqLwDGpH/9h55N0L+J3TG1li0C47M0/PT+InVO8hTv63m/1zj25MelVdNSLIb4R+0KGb6
ocy11Zh2V/yJQvvXB/rbD/NNJ1v2ZwMXJX6Yx2eDSybcYY7l+xyPg6UCWPRKUyyCAP9kyywMNez/
/QeEm/ffh3gu+qcxansDaNgkgeET0BYhAJSH2MQk44d+8a9XkwRdEPWhppZ+KSt/+2T089nQbmoF
MSosPrTp6G30mq6JIYGG+e8F+geZni9EkmBnkZaJA7IxcLV/u1CH7VP7vBQ8zkm1UzeMoJf/vsDf
Pv7fL/CNTSsV6S1OCy6ghnEAFWedT8eu/MOqUIbb/P52JJkMlzENiAFv978/xi1/1Eodp8a2PlKg
TZudsLgwXtJO4r6aUOYPihG0muVn8qqc+Ody2Xr3U/Wpv1y31YR6jiGnUzGLZEC6UP3cGQG9tm/I
90LVvU7UYzztNtUiX2mz0ab8uvPbwRDaMPf+/bSEP+lnvI///wfRvi2zNquJRnzExjabVhW0GAty
QnzKPkSOWEALoNHxD+2b8LdNUsVVeGjftCE19b/PTteqpMyVh75tZ8+gflEnuV07lQ0FZT2m7wl/
+An/thupSEtwg0QwocvfdoqC9lKr+l5HoVmgW8c+doXX766eSmHhd+jqNORZvSm9lId/X/lvW9Tv
F/62Rtoie2pFfte3dZDasEGmRHSQavrTofPDZX7JWX/7otS7dr5fz1yGttPL/HJXkbIFpfjl3z+N
8LcPC2c2tnYEHPpY/rZSypucp6NLCi9yn+yxZIXJi3mVV0whXuAQKVA/M3fxS/enfv9P5yf2jN+v
/I0imURNLNdSoqMR0ukPL/PBTuZziJmogsolFfynFfq3JfP7Bb+t0Cx9JEZy4YKEUS1BUukiDRdy
gKs5L4yit+SvTImdm/z7CUt/21SwGcfTAMdxQf4Oa8jifTQub5q2RTpsdWG0NNYG77TEo+A5zV4Z
p2MEU3nS4Ry86dPSjZGR0LTQd8RhtK6hUDzofTQCtH+MJ//rrUlQaSkiqajEb69Ar1q9e0SRto0D
cTLoQAiysQeZ6mGGFzUa+LP774fx11fw2wW/vYJSEK9ydj/rW6ALlM0EjbpS8O9L/KkLGtbVb9cY
xve/fTmXsyBHxXmkbUXMVB4WLTOoRHsYo168edISn4XpT0tL/euD1ODYD3nRSE2+XVMXqod4zhsk
yXaFvQ0sI2KA6FPIMBpZOW0aze3L8JonuVuFjxD2FrL+wcTG8MAzLNEBSEVjg+HTYEW9GHT0zILw
uO3N3eDcDXiLkHKQXoL8EXzTT/k7/LxHfuMgeICYIpk/PMe/nSGc6P/fzzSUUL89x2eh3K6xXmtb
bgLJPJzIzedBNG/h2f73laThrX87dnFV1tX/Q9qZLSkKbGv4iYxgVm8ZBBFnHG8MtRQRR0QRnv58
ae+I3WVXlBH7tF3V1TWRJDmsXOsfBEm4Cir9bS2vlcfikUiZEaoNbZM1c6gyh/C+xVmDQivK75fw
EaLbYOCOFYDXe24phkXT47rinzpZp+5jFTvJRvXZvr8Y/N40RTy4f5qGkApSz4agmr3NkMO9mt0M
9WaEty0qajv2+duYFIyHMcCQo5I2K9pA4JPpGWvQOaWuVuoemuiaF96HhvzwNFhE/tuQt5lz0PLL
Q3nSkEUbq9Um6UpXKGWrHXRySOdcxsV09iCtsrDI/Pvlp8D8p1mFwi5sEmSLVUVTxcz+azScz3E9
kZ5nI0TEcCZO6r2TZKsTNSg7i+ne27UywiGE1X+/7X/liDR8Cv667NvQyK5S/ZnsrkZoT6f4ZmBj
DY0aB13kWaGM46PRbDQ3qLIwkwSh3d2s4Xg5TsdhG3GsjuWjyoMvjYcXkzXSkdkVfLz+ibljw8tj
IbC/PrT4h437W4vF1//qKO1y1fJUoaOmrTZ/aHE3pJndecMmcWDbrfa0PW/Mj067G6663AHaNE3T
FMY9CGvNcMoiWeBzlqXt6Md6nuVbDmI8jusIryLL8/u56fVb/d/b/ekBvwcCtXv0OKrnixFS1nbL
5tWvT24jjWxAuGtdg3r7RgaaI+bt06780wzD/4OTJQunrr1fV1ev+/hcPxihPNz1HuF+mK4yv9Jf
EEUXE5KAH3agHxcbTcb1REICsE6l4fvzQdw9zY5VTQ9bKOwwhlbohDOWDGu+ZgF+PYVZhz+MmBHq
YELg65NAnPLDcQlioKZzdSRtIGd9b8P+eDtVdkqpc5oREmxCakRxbhCpUg+17ta9sWhIvSOaNbXm
zjt2DZQ5OIrCRRrVP+2WPw1XEfzJ0MMkVXodIf8armxle7W4Q/VAZgjFKpZ6lA0HTxSfqpY7wSVn
O/4w0ERE+b6kaijQ67KOFDpYuu83r+721Ti9wy48BdL46JXew8ohgoLP/jC0fli8kTU0FAMioyTp
nBO+X6l2qChJDc318HE3kwjk+n1Q22KsWLgF5JusIR+nlXGMGysgs9KJM4eE8QMZUORgrEoNC3JY
jL/fvPbvMg4ZVGN4kcUR3f22jFfShLB3VyvDrOreyHBAelsrua1DB8AlAFWI1E0Q5zzb8dk6UmoS
ei+zGoWti1OjMI6xMvjRM4glDSxeg6T6E0zcMP4CM5p81bxDP4K0iwKGbt1W+zlzdiE5v9/Cv7xa
Hl4VvVatWmfGsj5/79VFWr/t4qj6CEHXpw8r2gAVABhX4Bbs3Lc1v8QUWRvuugXb45CdejcuyRFX
IKmbe0BiK2VANmLzoVH/zqiqUTdYQjSjKiswwr83Kjfu8qOM00eY2gcUCWGCBzX/FNbQ0IBxhSA5
ZVkXopKvktqsu0kP0JFI4rMk/96Sf4Wn6Z46jdAIZ2r8eRt0u6KmJIcdLYHiETvxAG9jcHiy+RwW
G2rq1A6vgFYhLfEENzpO3drXkzBwhHd0+Ohk/ctc5ivweDbHbgTOcwXUYEdpiHL6xan0bt7oY6Qn
lpvvM5ImQwY0MCeQ0YQWnfvXGnA/Hoz8tIgfYaZaSBwhh/BEm2ioIDQLIJKhyZ6/1MeVr09ZHfmH
RAWXrkPeZ+FHefh9+blcy2NVutbuhBWPxgUzZwM7jdz8gsWeInRCBPx6E/4UWJ278IIbkac3FOpY
BvpdCS9pMdQGV70G6sHJz32d3rViN7EU9Cy5BcHeh8YElsSwpR4yKCxspCUs6tlkCcRLonojswbx
Zut+zZRRH1l2lv5otCQHjmoWeoQIvfcwP9P7uEMDivIA1R/acdTZbfDkSwC1kFeHSj6GTC5sDoRe
vXj7+Kj+PUCJ/qqJxQM9NFl7270q5bOeFZfrI1QohxttOTjNSDtFPsyfza7DTIS2uoJU9hx9Ski8
zqlvowTSKDu0DDEQ8p84A/01Sp7PUpef0QPSqHNqHjGioCy8vQSGG3l1jLTwPGncXQUXdbvqoWTj
XwNjeGqtSYU1FyGlUaqgEJALs+jtl/sJ1aLmA2n6KAS40VZBqokyXb1XmV1G9V7auILJkbvnltLR
AaJ419b1Q0Qt/6srx2Gj+hdH820tPtSNTN9X4JNq8/QBbM2JsHqEymE9jlbRrjFXJ7WvfKZSIJnX
LibQUTDFtw1msEgjAJ6iKAQiIDefSPqBopgJhkQfR+EY+tHOjMGfbtMaWGz7jowRgdSGDcgl1Zyi
TxrW4UVBjoT9Zz1eFFtAU/AxADuWptbjCmUHcjAeV5dusjlPs3GKHcIYiIm+1UePDvninYOzkTrS
l8dZMtO3RxyuKyBnO8kem3ZL3t6+KNI8+tmc0AF8YKqZSH9Q+mLbOWEdBbo0E3iOZ8U8ihFTmwOh
ebCzDAEEJ5qZb55THfpxmEye3GOY9sBxVifKSAWV0oYijpDTYySvY8hKvXr3PJC7i2Wto6ATj7/h
bDHA37sEBN0GbV6lSevLCDQJbMYTNeueJlksaucV2H8ZDT+klkR0+dTM31dj49/9VjxjTTPAlbBZ
KW/zJT2p1by6OzxDfWhz12C4SkgFvRjk6Cbr3pfA/WL8kLBXn1y6oP9ahn1pJX42fE4OvWr36IHt
BD+A+xJb3B1+3Bo6/LEnhfGUQ9AN0Zqqfx3WWlW3HOub6GvRujVB5iahPkrWcG3oWHpEVU0NU+g1
uuqr328Q7Ne/izf3JklsfrhS8sH3abmraeeifD6lEIyqCqpUX/McK0OY9nDvrbMQEl80lWHcBhvk
4cS0TYOoBYDrerPy1DQwTUJY6uzoiM5NlO0VEW6CD7Ci+F5tDkimlo0CMFv5tQdIo/UPU2wNKS7q
ma3MK/RPGtx8tMvxJcPIrhG1bjxdW53qdzLlelDrq+Yzhv2KMQ3UGsChX7fteXDpQrdBFiAL4nGx
AYGTDw5fl64cxP14dOqqDaUdde6DEphFBWZNDzW9AN18VF8xRXLPF4st9fn1CKirAoG5jWoIKwxP
V1sTCn5lo4LlHi7OpiJU+3JuHKGIM64EyJp+Sda9I7eovvc1Jw3V1mMF9Qmcg7Vo73q6d9ygEepe
4bghVezLYFpzYNz77s1k2N/6+h6YNbX72Kp01MljJc8zw6/d+zL2tiSzbChMmOs2VP/iEfk8lofl
PYB5gPDKwc0xr0Jlq11OT6x3paUMpSkYaWBi16kUlNYwbaGxx8CB47sYxOvcri+1tUAAFDDCn63D
Cj2toOJfkEL2TtDoZNDH9qm99063BjxKGbDBrg/pzs174DBJKGGdympytg/9RWsfNSJQ7kBnphAr
AJRRPN9b+3kx1CY17xbsPQr0dUzlJuWmCOHFthnYIC2bp/6xeQWKvHCUOYZbPcWDi4LDO7M8Iyyo
+4B9y03aycYZ0DqGIYEe4jgoCP4+0mtiOf6+/9RkprGQ+kFTzqi+7T+PU3yRr1flTjHrfrIjwtvM
8JBLxmIHUyNqwsjZAq2GufwIkzZMhGRVICZxrftHvJwKmkWNreiC+xseoMStV/Vj66iM61Vr/ceP
R0gRojvGq3SMlw+j6lzFTECCYnMnNPLiRjVvpRwW89YOciOyCCDYHzKgRBDRneUwQ+nOfkYMywDp
wQerLLXi5jjvlzf7Acoq+niWetUB3nqFmguBuKEj5gAE4Pv0P9bTG3ZkpRYmncSrdhejZJtNk/F5
K68jfH9j9OkLB316P/fTQPWiNiCiztE52YTIrdOkHNQ7Rn8xUtrQ3YH5504WVBtA3FqRC4WP7CIJ
4Z4CFjkaXSZovvaLvtZGgJUADLvIgCBklAa1ptTLfLUjRyiDHDvpNN4CFOvt0VKudChd+Hi8dZ/r
8uvq6b1dCE+9eR3k7UM3wmJxEeidy2Qxq80qnWQTO3L3Ati7hYgrqvG7XtSRe8eVNpBnyfgRSEu1
W073gYqkatSud0+9fe/uJqNngFpTh9uNPQRKWqehPIja0ejQLPxa+wFPN23hxjjCKhLUSe5jsIdD
1sWWZ8cW+l89A3RVFsiB7EXzBcIF9z5xenXw8LOWQWp8H8AHbJfdxRzl0sKttB7T2jxDAjcLZU9p
HlrKmqRv97rRfLV7auYDkDaNaoO7RsGv3lEAjmnNux21896xlwf3qe7vOhdH9yVPaYCf7kT+BSMV
rUmxLnbqqOwDCiv8s3dDUaQMLt2jgBn2H62sdQGCcXahSjWhhqwEIO2wOiHjHG4Gg4E7AAVmmdie
AdQmtSH0YQFGXsgjPxoi00C1AWoo3g4PUqksUGgNUXPpitgVALGFEJxQDh7P5/MVGTXxbYgoN66m
UEQXLjpT/lYYUsgWCtWoyBQSuaUZ7u1udwrm1EZcnl+BbnlYtcvZzt25Bu548Cl5O03pOhBd5Hdx
niJ6IGo0+ngO2ACGWa4JTfi1aDk3St7HJqBU9GfPpMkhkDnCdWG1glPZEI4LdWQWhWK7xF6U2WNS
sNzdtE4q7WyhPgUdkVtDBrqZoP8rjCMps1gReEF0q7B0EaJg8Jia0ksCX/y0NNDtKnZWCJ8gKXxa
A5VhIxi/9LTmc5FrDG9mGHKvETrRsbUBAzfvVrllEeXniG5N6YCqeR0DozHRmUdwSnR21ObNnGa2
QLAKs1mBnIS0bN1QdJS556u1Ef1MRpuOBMAktLnFiiZk6OckYlCU5dcIq2DxtABKDnmz0QOmsvDH
gabyurFdA2puS3wOTy1OJ2iupo74F9A8rwv+HZx+Od4gwNiYncwJiH9+5QRZagz8gHdJdmoGkRne
rJAjDZoJwlX1DCKQ58KTEHrEwgJQXAGGJ/hHnoy9cdGXZf3ERmkzQF100+utexN0I4PJbIkZg5DQ
MdH9e0EKUaUzB39uUqQ9N5v1enPxsNYKeuhSGmZG0paWCZlxBc/4nYdt+aS36QWd5YGEqGggfg/w
VF4v2VouzOUSLByinUCXrQC4qlD+junyI6e9jXjqoqF08VpomAkZZEzPfTQkC8LniytcSNAnacIz
burImcuzKxqkQicW6W6/05nhUCFea0gX3KLwLBOegUIJfYbjvO+dAFcJweftEA3usz0aCefQ5XJW
M9F5t4S7oPgZ3dXMSa8ZyiZSnKIfxVM1XcbpxekNKuaccSu6eocwqBgLa644EXo6wvzi2uPO0ZU7
WYiDo/WAnLRTt2MbIUlz70WWxFfFCwSbc6JQGEFp2CMKUw1B+TKxm9Cym0KnHXoYX6wgXB03hBjb
n/+Lz53cWJiy0iEISQPeO/SFrQK/0Fwi3KnPxRMUb3BPA7g2ICEXXulHzZNX6xoM3XGlnzTvwb5/
2JT9ar8OfpMzhxrWCRYqSGWhZqkMJBKYQBzPayxcgV8S+MQwlM89rXUaXBtQnMJDJw/SZR5KwDy1
FuBz6NG7uYBeKi25fR0m3VqHQMh/DNhvD30YkWwns3O3aETNAtP73WDfqnWTHixyH8XDAVrE8JhT
Usm7ceqfRgpRegaJAf2fAkKfNESzKZDb2abeo6NgfdwmYCU9UNpgJC7+DkLkis/SenlGnNx/uHs8
I/jd7f3mslkMgG6ANkNCrrfDdLXqMnqGiidgh7eJOktWuB4Gi8m95ZU9ZZDNfg+HXjni3zb+t6RN
nlUX0amWs/Gz8o2noFRYNM6AIcS/pHBZOsRco6woVuk1o4o3oS0NvfC1Lsgu4TE6/ierv7C2FBV4
edtC2B1s0Zj/KCAvIpH3BtdlYDUSeEUqSG8NPjyP56Q8PDXULWvteIkftIAUj44IgCoMxop/7VWa
v3eS8umab2lBPc0rOAdwzfP2MZW7cec5BeTvY+GdOpeW2qJ6Nz+GhocZj33oqEhpXgOSbp+gc9q/
GbaahsOOCr+BrDe53+9R2imWKnF222ugVY5m62i2ywZha6uw+BhdMPzVpmGIPwOLAPsGj0tYLiTN
p8W5YDYLXkvWcNv/UPPRfuyev5r1lsrNdTna6znNms4pU4H9ZssXixD7uRg2YjWqMV7WPVZzB0OD
0bAvbEm+xhgUCRcUoVrdx9bk96em/lsS+t5bb4f2fVS7PJ8KzRoL9Uq8mFYiHAhf728sn2JAE5ng
TINM5UjUykfYArOExbiLfmjLv8frb215T1DeDpdo/3zQFiG1KaIBYoEu4vFi6xab2M4m7OrNJg9c
q2cUjmjOcLjdCi+HT4gZ499kxve2iK//lYG75bmUKRfagiA2L9IxvNCW4tVl2AzEM2uGO4uN5oAv
EFHAyBeruDDcxi0Jxf5ej02R7yOMCdmkL8LEwveGfX0m9pYPpdB/hRJwZP1r1L8XO5LbI76ejuI5
ZgRpIlgTvke4dryqnmyDHho67iA2ES6diy+ify+2254IFMRYPIKS4XH7UR8e2tkV7SYeFcNSbJMG
QxOvDWp1I6w2tvQ6vqlfDMyxWMvYIcFNIAJjoe+Xc+4mX8NG/Wev7ozwHkR0/X8auVScdMy8qUMo
74W9fZko9XNNDafC60mE30z3nDsLN5tNb82KOxhgslLHTcHfkiME0TXsf+j2nxebvxrxfiS8HWTp
ihNn2CVWFR0JY+T176ZHWtzdcEhQ2NcD/Bsoc3aGI1ry5RFDt0T4+yXi32ev/iHd+ioi/LP8/9Wq
t+U/ve1Phziha1jxUD2dd1fClmWDMzG7lRi5A6Y0Ue1mQLTkuspwtmQi4ZDEXMpZaQ7guvGfRALe
/liPFQvKv20zEF4mHSxKW98nlhqll+KxUHlsVQZnlyifxmTe0QoC5rTwGOt/9VtY+uL69Oni4r7f
ro3OHhsidUpJoPC+X5uU5f2+eMZ6WOysyjptSUhoNn5fxH66BLuuUa1hn0Ka4K3rD9dHUjWeFY2i
QRlIzSuOc/+/C7xtb3qlUJ/SnQto/qO54JxR6f1+gR/qRLT9r1t426mi1FAjRRK3wHGGk5jaPzeN
7jmIYY58kgb/YTR8u9bb9qMfF4ciuux0wFy5A0HPPgYcPayPCa0fHvxft/SO8IzS6+FelNxS4Rfb
/TAO13u/dD70m8j+vo+uOjrsVItUBa3ot+xwdng+9aeuayHJfLs6PfvnTQq7qOZ9CrXkH2IJfG2x
4EZbnvrwa1X6a3MC/yhXrgy+kDOzbq4GYuFxOcVw2BqOP9zVD5vyt2u9rXCHtLjKQAhEODUHQ8Ou
t+HEuRxtt59gMerPHfjf23qbO2Xx1B/JfsFtiSQJDp2kHRA35w9HX3fiBo44U478IYicTxu+8kPK
89t9vs0rKS3vlezKxUkusKOI7X6+Eju9O5nNOF0vRx8m8qse8u94+e/tvs2za1JPlNOJK2ru9Ist
QYRfoGTYsF97Nhs0IZeDJjV/ufHh8MMO+oKc/taAt8lXpucFSwmPVgQK8M55A9c1cPFnXnLk3v4P
cBRWlv+O2/dpmOHjnlWSuhYeAkQw2il5karFcdRWPvjO/gC1/n6lt/CtiJKjkpPeBhkm4qBuOGCC
kJpxLiYOkR+myIfpqIuh9dd0lIzHQznlXIxrtfHFwpHxgSGVT33H/HCtn05Z37rwbQurn3NQRIW4
Fil4JiPiK0QcRJqbAMOh4bY1bs2Iiz/d44/bmgZggcqXBHb0bazWi/Pp8dQMcaBE3OgUVgqrNv29
G9VXVeFtPFZxWVdlyGeso/Lb/H8c9rXLXoplMf/FSzw5spAYQk8J7FrTOec4gIk3s7tSLBHYhlfh
tveC/AFSnJPdIeIWGSQc5bp8793hwQ82pBDXvQ2jYE1kKAI0cfITayZxr9k/inxjuGs0CUWw4hNB
sQtQOOLTHBvxLv3TlC685Mh0+Xm+wsEkJOsY4jv7xB2igd4av3bAYxdZPhJ+g9epie/E0ktEoDEx
9AATvIPtCtM6AsMncerrQyLUDaHY+m4HPSYEG64I1lgEuMEBsezVjq1Bj+/fQIym4Zm5qRCT4w0w
+BObo65oknFwyQYegC4GRL6oFzWLnjZ8cCtrVzivi7wkyxjzmsGBSRNpCHSMfB/ku0hnmf5ItUZ8
bbvFXzDuYtmSY4PNOEJVzB5/bb8IDwkQPT5358x+N/tYnH599QFhqITeKi8+9xU1+uLQuh2KrWjY
35Lts++tahM7WB2WXB0tSH4axYmmaMIX84MjxFgkzHMTW9mhsDsU/tvicMHVhxdrS9KkbufUfwU8
8Gvb/7Qq/XQyFwQkQyEgZNS9D7sbWtdJrtSlsFwju1ZBTAc5Roy7YOJOK2s1QDxFYIjA3J7Rwkan
CQdr80jaihI7RVAUu5Fs0IUizw1BZmjOdJlfNGEyt/b9I/lkyoe5RZ6LLBrW7lisZBuZQFtIFdId
JOt+n0jKD5O1BgpP0tF1oF4tv60RRXTPEtnghiJwYn4BzsfwkXB2b+gkxO1a+OzXR3FQafekxq15
8LH0FI+mV4eF/HtLfsoufGvJW7AvF0Z1oR1pyWV62+bjonObVzOhdXIHcodHY2KVNwvNnyK3Fuiu
SVaKzyUarl+oemjTtH/RTFSg85uFIpR2cXLd3SUOkmyA7ehSROM+tPeHlRxsLDEVJA0ZBM5bz5Vp
XT7XFggIl5SW4sEurEzzjt5CN3cT9Sk5zRYX8ySZaltHnPELSSZEXSnEnbwnVUx5kwwPZwt9UOr9
QmhppZCMJZAA6Tj7vaEcb/8NNgVBtQ7UEr8BarXf95ynvtMq15Msh7uwPpWDezt30/A4KJZA8lxE
+khBq+FjjdoyDnvA4+qegTgmKItVbVDOtE4a5oPbHF0G9KM3Mt7gia0xqkdPr1xF7Tgwutp60VXA
OVBwwP91G4dGd+GRJfBheVD2Y+inLXlwW+/GuAkNECSz6i0ocKgc3AIwZj1jhesUwr+5qyIUUbM1
3IaKQIFVv915qbPHcfsWgOVwn1skWSrI3EzJ8lIN8gu3Nr9T3bs5NefgIRDerniIWbi1TnV2W93G
hr9v1jqVZrGia9Xw9679AVRI4VuRsATi+aM7+TZm46q6SK63kxyy24iX2IBWlIpWFGvCcCBKUm4P
7PJsthyNMpbOP6/C7Is/vzfmhch+2xJpDFulCmeIk+v7lpiWOARXaQyFNNozVdypIEavQizTWe9d
dpWBKHYkmKCx8+BoMEKvXiTq8O3+FATINXHv/zSHMwf8aKCLcJm+j7pDsbtxvE3pm1XiVUw54EQQ
rtqS1aqyCYgXlpJsGGBcSG8crO0QJRZqNiLj1SKqJrSez9uixCejqZ04bHHs7vx/jhKZhXY03BwS
Kbz7T3VuJQqQEZcCbhIzjMB2IRoUzc84fSEURVWtC6TlyVkB2xNUpLgQFSuWPbCgKYUaxHxTK5Zt
lP/Q/0KBCNiWpFkeOm4HX2bsAyz6ksd7w5QL67LNUAQC+LKVsJBn1iLx2L1sKFJEtjCIrnJP7AI4
GqN890pRCos8HktbhM9VareYW1MuFbaHJ/yRyEf16QFI61SsEHF1YgDFfPBiHNkF7KMhvmmkzVzG
Mg/sgkhvzFbHzifc+X4fSor+w1m7hscM4Zteg8QpvZ3kdo96GinJTQ6P43igT3dohAPUJKS4WvRY
3ilXrMeJjjQszgHn9mUVt4/g6OJObR6jgbuOJ/XmsbuHRT1JAHWITGLJCa2rwFjiCaqN0l4tfJ4Y
xeMukdTV7lElZ+qIfuGRv/7yYAFuCBu6zaDXI2Ah/e5Sw+sELkhKBnaBR+AKEkfiNEExka8izCvB
yfPPvX2wTzZf7Irgb7DZDEp+GVVoMSfJZRHquA4ewZkzeRVkKBtfLYaTiAF7m6rlmiI0JjDhcYiy
JI6+BD4poXpA8mlEatMfivKewotcbWrx5dQCm9qZzTgEdnwKoPzgaDjiQ1Hb5CiKH+x2uBRVUlFI
VRp1F2BOQ/g5oUTajHqiwErYlZqja+/SRyxPSPBh8wli75CYEQyryHo8sSZO57ePlB5Z+eH0LpA8
0JOREgCWJ7aRv44mu2q1coj0p1g/wAfaEl6swh1RlP/1VtpNUFzqdsUcE7AeJogF7IOPBP7gzwvJ
RXKUos4lgAMvMhBTk8cC5w7DZ/G2H2KniJTYnoL/IJihesK9UwEn6f2KhdeikC0q4LHl9shS1HBl
RgOT0m5uI27VFN++5PAi1izmA74yyFsTMrJ+LMBzkU/m02J20Hum5sHWs1MUaBIbtTl0mBFrtXkq
xIwiJf37pNF/CggEmxTHAVgUrMDf+0/ana/53lhIlEfEIZnzCOMpchocDfCu5nODAWWjidtrMrpD
N5gE4qgeUExa+lvmf2a3hv3h0vHwK4/sD60DcvjDekzYKig9OP/9M6UPunIubgfiFVtn7QUwMieB
MCX2BgTRLqy2SLGCzePZAeAI5EbhiIoAazYe25wZefII2TorptTrlCxORZNJEMgkW8gDiAOLOO4I
1ACfpe5s8/ik6av20kGG5kCB909Fk3IAs0k88GBGiC6qV/1hJ2l2+ts+Sz8HOrGNjvvsAcL0e2H1
VVS9+kywIFgH/FZnuP3QO/86q2h0yl+d87Z3HnbXQ1ouqhKZK/HkWmN6Z86tk01yxYFIMNepylDO
6KOY9fvAkSWRYXjfKrm4hLWLIUTW3rbKKL/cr9L1APoYSf7tfppODpl1gCRiWGgk4/OzBxyS2BfM
RcDPs3hgw9owmKSZKY0jUPA8iyO6V+Ig+YIp/EGXcLicvfLkCzALArexxIocDCaHuZT3yIA6l07p
LE+D1MRXAwSHwKAsBdLOH/E+QMCUCcQL/RTJIzdZfaEWBBijxq4t3ou9TmWjBcfChz25YupovMWS
iUp/80M/vQ4j3/oJIZ0qaVMVyQkS8O/8rOxENeDAcwyrSaOqBOxEavdONqxqI6apCO4jEF/YUjFL
UNmCzT1HZh4LkKr3WElWNDmPJeeJT0UPlTGYwF08tTSjcaOgq1l71ZQovKPYC1ZxhKj0c62uDyHa
+H2jaqVhiijh2HB3TfgPOJ0Fh00+yWbXLY1ICu9MyIEooJlplgEqyodYgn1s57TUTLWlODiHNuUc
aX1yWFnVhpoq5AVR5GGhGBVKgLNBHeP4ct+E7YRXAWFHkuKoYyrcSmwuMj+vL9NxnGPZYtf9e+QW
D1eru+W1g9QPMfch9+Sqc1zp2D1Mfu/2H3ItQr9IQoOAjkeAQ3rL/amGJN12uqqE4Pied/N4GN6k
Zo5LBQjcHbhKMC3wXhEbxxjr4ahgX8Bdjp9d+hjBwH40hkZ15P/5RCtNfciNnqaEE3u0DRYnBIoI
qJCDlpugeOmVOtegvxHPk+S2XHZuiHfcrVtn0d7rTlG1ciDpl3a1kRYNAj1c/IJHqO8D+AHYgBRH
Dx86Le1Rj0AtnIdWM1raMg3i7f7mVQG1Bbg9IeeNuix6pOZOd6AyR/gGLyuSHVWcO1ruBwxokA40
MKVTwaFrZkbktxRqq5G5x/MDdUn32MdhTZmVeHMDXju3UibDzjxWkWUKErAmC4uw81y6+OAkbahj
MnEPBg07v9DMuO7kakOfKONq1iQkBfHIvEXVrX5opOg8IucESnyrYJHQyujylhJi9gM9AVOme2Ge
icFSYROA/cQdvbhwsVQOtrJ9rBfYuMIFfdpHCXMW+6q0OCAf0gYsNfwjnoSVO9MgjkD91QDhxm5Y
dfYIvOk2PZDXgoqM+NYwmyToj57MdGEjLHreIeBt5y4//QxA2msjrYcONoJHTxfLGr1Ti6xEeLM3
LoV5DanmygvnsqwcW1cFCoaj4UK+xkAmDolkdnpnH1kijNlZ2XF7EvLSh9LRyaBEtkShDVtixdRR
6Npbcvuu2Cp4cRDm2Pkp9rl3ODlVxg2Yp3a6vfFV0NpHa19YpEpkYvCtFBSrI8OrvTNsZohCgm57
x0+hlTrqKJvV0NdiTkV2OUAaFGJDhtS+dUcV/Qvbh2ulUaaNOraTO5jj5dHOKGwXTq33OLcQldlN
+Mbo0Eh0R732qjPME9oI0MolkqjofLrEvWhwXveW5qksOTtLBTmz3ygoXyIejug/IdwRgxgboHgu
hpWF3C+eETmh8fh0X9UQKMOnhoW0xjixDk83mqHZr88wOclVix+5bDC8Knl2rd3TzoBcHp10rqzj
alPSHCHnCydKautS86D2H3dbzwUtmM6Ua93MCFilM7TvqqQrh08sfkquYsY4+g0NklOatQC9hs0z
WTUsardF3eTZyIVZZ9kCu5cw1D7se6+A8m05Rx8Nti+aMKwwxtu6st/XHvWSukIo+Ti7NAQhUEbJ
8r7ZN1RPSBoecERG3BBR0SOvk31zL7jMYEPUurmnhuwd+B7cE/hYKHWI/52RZhSEwpOT1yjjJ439
PGlIHsKwmysQSxcM2/zYUJAA2jviXwBGjcVE/A+JO2EY61/cu/dhAZX/2d91DYRVlZAa/AHF5Lf9
XX0uTunupOehMcoayOoFTHsHH0JYxSV6kRcv5n0xQ44bPLSgZCVtoTb6hGcsxCzFC8FOKLknG6VM
3LXkV/ccfbR00Z6suRh4RZ1qt46lac3NgoUr2yoCoZIj27KdBTWXBeUUgKWeSm6GI4sC4FceGnM8
RF2Q2Kh2ItHZqZEw4IMLNM2aqyE8ynoPPp82IyPOT6UNIZBa+Cid+o8GZmGX6Rl5v8LPGmcP6UFY
KUIxcufiQoooJI5/LouHh0kIwoYQaHkc9DiWeYgxtOsgO3c0pnBFkw6B+D2Fr/z5XxOxBtwrVfvO
s738ZyTILdVTnIULz4/qsuHITdyLkHUgEbBR0XL3Uu+wSunLFGVNCIVO+foI7TBc1kG0o7ZZCklI
3vbje0O8mImNp39vXJy4iSUb/G5cr+0Sjz/MPvo3Pl+FoaoML07Eb8GryFV5yb7qFuglijy5tpZ9
nbSU7iZN2Y2b56nsiu+D+oFqqbjaeXpriJ86No9NlP2aGue+pFciVsnRhvelo3EWPPM1qaFuxfcU
r7Ph0+Gr9t5hDPsndDAvrjJBg6SBhPaZfgQUurkiQXNtAZJ3BVIWsUxP5M9vrWtr5xYDROf18Peh
jFHie6j6NpTfEgPy2Vjk+0jKQ/HcCveO0cid5y9BD1VcAi/lPw/zpFq1dnpm/Bgutt3+JRADChHH
QLBJ0yBhtGXo914HB0R3as0LKqWw6JImxYh1gmrfORBvx6bqlr7o4nOgYl0sOlXAAU8p9J+U+fFg
XpxdGbnBc1vHMuriSChh+xeHDg/QC/bzRoI06ZVuF1aNEItdcWBE89GrQ3so8Rjd0XYxlj50VfWn
WY8DtsgRI8AFG+T7efCcK+dnedJg7cj2Hd6BjPsNnn8VPIUy/4rDZ2onife4u1epqc2NTpXihYeB
As4cj0r7LLeJUwzUZdGQxc0J1y00j+d3ttpZdmuRT47vlnr2Sh13XWEycu3fE6eCDaqGX55rXExp
mKJzvYIjd50vLg1C0voEZ7NHAouy2oHXeJwrpKZH9QRPL+f6tJ6l/YA2pVvqQPoqMD6+m9nyQHki
GmkhD2fRUrzrVFsns91A3luo+crcCnpU+Uzvn7zi6wnHIzERTsWEQhaY3kXVqayizS4z99tbYOwc
FWvSzXMU6xaGHmTijhifyIUjswvj8oH3m6MWpnZo6KiHEkRClKo7KYDfnQm5fkdhiEZB5LSODzcf
yssU2xlHN8wKJYJT+znPnuaJUgHwkMRly9L3bIJYYjTPF0cZ5DLRkX2DVpU3S7aFSHeJozLqMEsZ
p1lykAiGHvEltjBI3gUnlEjvzRw96MFJt34fHFUwHqrIp7xtf8hqk0DmRIO64rvgwjFWbxVVrsBz
bSvAewcZB6pLZFUANEmwOghoWKop2Nm1/q1PBrMwzAJXeXIeJABz96I7j0sXD0F9XVj6UBeOsQbk
oFNvN7s74KOt5OwfoAA6BUsrHNqKWcOQOfI4TKaYI188ZEmjs92KO4LXYCB1nLiHHrzE2vh2xAkN
Z49nMazj3yAwjTdSFNhtYeqBQiwxNENreAZ4RR5AxX9B9FwyEfL35w368EIafnxMrWOMDHX3LByh
SbxCVnEY+MrRaVWvnry+LetTg3wYUHfduatUCxb9vZ9ZXkkANdaJ9PoR+vf2oqUFpYoR15y4Lp2L
ABKfjUwzWRnJgyqDr3Nrt8HsQxoYieUzlLSVTJLpag5bh3YiW+T+x/QnQRuCf0/rGKRXhpB1DrEm
KJ0TQej4SGBoO1CA8TNzFwkZYrOam9cqMbOzwxezp868L6YolN1yWF00YNPsWlqboXJaP2aVQEtb
mtrOsVgwTxUkwZFCx42Fh1qXzQprXQMe6CnQq140zrBZWyad+Gk/cXTCfafON+LDJRcNFe4veb7G
OSf7bLZbJ3IxmXsnmCTykxHHmS/ajzpyFM752U1tvp1kDPGv23+o5m5vT+/+ze8W7vz/WDqz5lax
JAj/IiKQAAGv7KB9t/VC2JbNIpDYF/36+bg9MXO7+3qREJxzqiorKzOdWcu+MIfWExKb8gB7tMra
xqheA0QprUmR8VY9ntmGSmweFFTFFa5BCNHyZpoYkO/Sw66+E+Yu8EMHiV1FX4ynKkfwXIt1yPjo
tsodjVP/Hjc02s4TCPjGdRnn6TMjgOSu4deC/q28pjD0PoZ49+YRVFuqRTJMR5kt6Zw2ToM99NvE
bN24CJ6+StetoX9SSmjGiFO5p8I+r9/WSPxj/vkzTBi+Ps2dXbZ57JJPEn+83fQpHf9lUoJZz1P2
pQYD/m6TW985ykADA1boHHBKmHTpkTrOGZSm85Z/z/y9/MC/j0bi97iUmKrelTnG582IQbEncemK
sWgO8b3cDNl5qLhNS8JVEGEmemuxn+yctMTLlPGfnrUC8s/UGJrw65TGxsNcfIn2iPEQslPrVyBd
25mzeyMIbSEmY/jhv3kxWsVN70R2vm5fzFOFktFdBZiouCVTcSj2K6ASy358UdgwcovTbpab2EsB
WJAKBdFyjkz4gX/0X3mEda/Vf83ZuxsqDCuS3EW3SiY4TQndZNk160L34k+ODIk8UPfeW3ZvlPjN
T27Ie1X1u+HahjaLqgNyMuexg3v3J1a3KH3HKHqPy+fCqo/puQbj3eCn+9le31s8fZ61vfxAI4J5
TVQs7RO9AQINncJscpt9QG5rvOyq2gXWB6HRrlSA9PQQOu8rhPYppL2vGDEOrvhyZkinINiNpXLo
qRWjYsimmOF98L+xmlcxAnHp6UiMgtdYM8E3ZGQLARMAhgb8x5qhUABEUHodk8eQ4HG3T6f9r1t/
0gRKQWZQmjVroV5K2HdZyszhRKtSDILHw7CL/VHc65iX5nYrrmNGLelcUb/21qDTTT70/aFIbBZD
baVwG2JcAGIT+5iA2TtplTGN00OnHs360AimA0eEWWoR1BQhdxrqWMgFWKjtUwzsmWVJsVcEblWc
l2Yhbf02450WyBc+kaDen1Ck71qgsgcZPsBlc7YgmuJny7QOLy813uuw7ovlLEd3Q3JEexq4HDMD
uKC1X3FlWMPHdOAw8akVptCQrFVIA/S62aUOLUDmahqqVkwLE2v+tKSVLz6s1IEsgsjOieDOwHU8
URYY0CUhCE949qLgJZJK46IAnCNZM0ao7AG5fQawPjpbD3Qev8f5292q/eOO/9TC0PCjXsd/HdZp
WxymsBARjV8/OSdUdW+LNRLuqGInYRAeATvSxeA00VYD9rWAKlbaOY9fYIjQx6SNwdbCloVDV9gL
Tn1XbBkkxcs4XWbXvvOakCLVmssW/rZ+Bcvl334SuukO4t3QMbQ54KtqLWSj2m4H0errL/msMg6K
35s9W9VvFQxG1VByqF09l40xDx71Jcr8qPlJd1K0DP8kx7qJ1aVR7OL0wOGNCVc+o/nejqM5AKMn
XxyUwk+9wcf0oioe275cgpUBXkn7NxhPjT2Ilck4y+0UAJNVBzp0ee9gw8RMBGCgCCZRXvTKErTz
aOZfsquByzMXW5goqMfDsgG72OJJdxU+6WjjdyHbUYg+Omfvx6iZuJLy0Gs7vxSNCzFxGplBc2h4
fLfqSfcFUoxTOVrPD8kBRWrA3kBvt7lmVpyQmzy3CCE6Hh9MBXwQB8bL85R4/S1RDT5+b2uD13+B
fnb3+mmNXyVCmBTQtaHqKBuoAIPe4m+G5H3mgV++sSlcBIQJSGBMPh1Ccl3AVI6LUN9IUF9MnC2U
H27B0w9rIvK+QhnJJry0ufvUt1Xlc1tTDBtHq3IAb5ccBBsElsB/EmeBvac7/y7Wc7y+DfI+7ZC/
rD1Gi0/07jB3sfprixJ+LNOQVXtk5EdPXOalzczBeE2s7hx2DiSb3ot/3z0Pcb6WGcK/JRfqk/0l
uopeccOTPpzbU+aJ9M9SPoQ2A7Tv2XJxACzRAHqOOEAq/5I2Opml3WMurvvLOAp0ank6UrFsQdlJ
MxOyEBY+2roOms/ZVpgiX2HOvx+MLX4ztxZ44Qw5+8f3+5P5fWHm7LGI9IT7HcHws1ab2a1u6AAg
CzEtA6ry0XzZNecd9hOvVUs9va/WLbjRtv9OMVugZbbJGTnzOQfv0r0qOemwNyS3tVUGhWfTBg6a
zhjnNFi2C1dDXp9cxUxbqziTPr2OyzSgXjo2KAY4OO4YNXu08P6et4wZatTRvD60MG+gwXtMxtW9
BvCfsCtttJLazDVysppcPbfI+sQgPb0tB2shMthn4o6lk6QQ0nt5WX3KMOtw5F52J9GsSVm/FB2n
TkCr2F+GhYlcQfahdRarZGTB1ohNhFSemi0csaCzcruPPbokc7g/N7m1VHhSxnB9XwmoKBR5Ig3V
y7SlKRznra3WhgsrgG9SHRjR212Uq26OloT5vkrfSrNUHVYyNyfx4qcp4hksma/KfLUW4+n0OgRm
W+JrkptPxtIMY7Z/58vij4qkXtXc2T+cgtx+9bgLLgZoIw4Dwhz5fkOubFwmgL7ZRjY8hCaxNCba
GUjut/pSBF6JlmIWZI1XM529kgCt3XVWWfFOn3yVFooxgMbtiBgLl3TxTZqoYzD1jVUuM6gLBA3M
ZzPdXJHqMnMsJ9+k95GmwHY8j5LTY8Bgp5/9Zh77lkjH4EK1tG7TDUmIjJaTtimYrh6dxXb8UcAw
EPcIxJqj0HzssoNoNV9CFiA4MUlO5R/DoTPocGA0qfWYz+2iW7HN5mamTRJaGLlQqFTfj8b6Wexi
K0zMV/PTi3akmvlgtmv1bdHVj/E9IQa7HTvE0nozuR3ew+rwGwU4GEW//cxRQkvijRQbA+0v7IRV
lzFAUiXckpGViqzcb0pT2Bt95T9OmI/NBqqiJT6S6/Enwre7xo+ObHQTrRVUdl4OvCXQ/vS5FuGT
wctgGXOxxmtPcFA3J0IcmkGtZrOMGspCgCjAOs1OljSM/PhTtJ1uVcgXARf1OzSI1o5jrKXMLjPn
e9wz+u83SSCIqoIe832Z15w3i2sVjMfOxejpCozKRqQK6WZO8zkSb445KZDJyZDDIaHtBlZEk8ic
b+LehHk1P9F0kveLM1ysc9lbzQeMFco8jCSwNqlIGLZIVUrAu1AQdh1VfeeEJ8FeEMI4cDABmrD+
dFzpyEMyOXStZhz3Jng/PYwBMQxPsxZ31mT920Csu4YvZyFfo2AADwZ0MHp1Ff1iKM9s+cMAgy0D
lX4apABz4RJSF+f3sfSayJth3vIm5dgCYzBPFdqHpNi0l1Zx2vm+m1ts6ScqZZQssU9qKSzf6F5w
ImM5ggiHgZMkBzr+hrJhZTAblpNpsnxNnIDqHToQTYiXWbzo5sfB5N1FIv+Yqh05O2r00E5bDv95
IF6ww6VS6kcUfWw5dmROtcfGUTxNQBoJYz90m7odm3lYZfjYnVh7mInuO9FQ7YO4GwcXQAKuQWq4
s69wzpva81W5e4Bb1hbtJBi/r1+Cfb/H1T2UN0J55Ua9Q2s2P5frtLAW82VK9+dWrtkUcurOMJPG
WUy7DLD6PqF9CvZA7qr/PpeKGEj7cUtrzI5Dq+5PCBg18WeFOVbpfts8NWrfZTLYmI5CXvvGng+i
MWkmuD8h4fcavU7zOnjkB1F0FsKeHhwRHJsoVK4m5zL3sRLOxXDoPxs+ff00tRVEyYfgd5jhpejI
2cN39fLU3NjNnmgwV1cwI3lhd/VmxCv3IKu2gtcv8MfEf3p/6Wx9+UPKSIas/FOG5YKZjl1JLnrY
noC8UrKbiR7WrvCJJfNwLJA6E1dC7UTBlLZhWzvbSK0ziBJeiuIMa0nM8az3Yy2Hngi2gdLU4nMw
bquE2NNuHnTdUIpB+Q2R/N4ufx/pvZhTDd0yOIDDJ5t30uwTE695o8fNn2fpPYV9fwi1ZastJfBl
FF0QLSBqjXa22m+1hcU+HfAUn+2VGa5tZmWlgvNSlsHtOTiN4FKw5yoJEKgIskm6NzycrHGFziwo
Qui7IHxaelSEqX9Z3NpmVWfHXtjdKib70bvBOUg2Xxsr26E4FkWn+VcHAPmZFy5FQo3sCq5guO88
931iPgaLRnOzewX4qqI/A33KbN6/1APtun5YOiiUHlqjsiFayNskQHSM1ONM95AOs/Dd3NNdIgUS
qeSd381/n8otGxFfthR1rXLkly6LurqqJPAuO3dyCtxjpkkT77GP9BUHBr2V5eLhCuiBxR7Bo6I/
dNV6j6M7QVRGVqwaX3JhwOXcqTFPvXJSJy9bgEDbxK6AO+1MIx9WZxgJzdnMgzXFra8md2oYnAKH
OezcxlcaXuVvXpqo05kSCpi79C5H+76GK6D8khwq43J8HlO01fpF6NRfr8lyz6aEfHMYyNI+Kjcj
gjGPM3Z+i3stHGWN5BC+GYeSuIl0/CuvTTjFx1bPTZ3QHolbpfZCnPoqlJOAkDCOlR6rcvEyZIQE
2rlb5seOxPyDpFQZls/24yHtAVbfpBu0VjXazbGFK/bijQ54MhiN5mnhsaGS6V/LrKPC1xAtoTHd
p1R5ExMueLztrLEpvWoHfwVqyRwbqLcdvrcD1ueZ8RK9lF984DXdSieZf4XZ8a2fs/CcHCKv6bCM
a7/Jc7YJFsLIH3NXDCHyWjCWQ/FRQmQ6DPNNtnoKTvMyyNC10qS3XfnlBbQdh2pAvA5uFZ3rA0+3
QsqENdNadUZJKGzBknVoPEX4VYyToyQCq7rqD9h4VQ6FIeP3qh+NdnKBQ3sUoSt+S/4REmOYOC8J
H43JqirznnsOevZHmVnh6DWyLZY/+UUmO689pTzJ0Ud2J8JnpQ3VPbw30FKAcnCoItM684SLb6LO
o13L1LwbBPZ3FALVJX46rxoCS7ina7VPsVjzF7cctTICzLAKL8J3WXy12IqHmt27cxLFe3HXx2Uc
ftPjx3G8EvZtv82V/WOJvNhJcR7IjVTbFF2TDXkno75OP4J8xaf2RkP+SUEZO4THtzcOJlWvAtdi
KsFxPrcgP3fp+bWh8XpkbV1zl3RG0yzO+QXybZ1Fj7tUbdjdmDTXZgEVPd6K8o5TVfQXtf38yp5L
KchPeK52qP11SD8222wnxJa4JjwvH62lfWKOSy9elpiv3eTn+PhEFRWhCutFSTG747R5mEdOod/6
dC1FtOyUlbTKSan7VZrgVu21z01rC1uW3LNfjugQgz98S6TRU+KKj2d8D4OQCsnSEW94WNh9zq7J
Pt3GBZ7ZOSFnLvgF1ISnGfkDCmFb7eeNbJluVAjutYIR7Ylf/ExNaR4DDr0Wqzq2XxJCMdmViDb/
FCRH50TDhZBIRXIBeFM+XKkIqofZRyaAh4yztVloHvlornL8cBrd6HjdcVpT843APIhTMiAqw4tA
uZAg6oP5TORMXkrT7Nc7kDzhvVo8lrm0LEj6ammtUmg8KztnO4AulF6/kQibScTMX/U7VoDSxTsY
v96I4oGKjZmnLH5leqL0STsOIx7CGzKCSob84qhm0ZWbAr9i6CELLOr+0XZGTLQ5V+fyqWfK7m2+
VNkIg+cuqu+lhnMAXwoxYW39oXP0K2DtnfIZ9ctQtx+lSc4+txuMPJ2isKK5U6YbAd88eI2gKDCd
m2tcBqK0jBW/CR2H2A4rAY4kfXj//YSWSgLWP+zmSe9Hlsmmf1VHjE6qYhPoQuOVBzGF4NtOF3aR
nQWyyST+YPEu6ksSfoRuPfV3oclA1BVSJw/0wq6WALoo4b/O9Xo++OElWrKX3oi1RpdoQNUmXlbC
+QW83qW9raaHCjfmBFy//3rntzTCLxAMnKeYzhBgQtSGrnI8WjgCOLNmH+OcOr6+3/I5Rmk0qM/J
ojdSwZQQ4Xoh1wdKN0/RYIMOZFTeNjNOio14dkMzieMU6jUs2JcP1WkGarHCaHtJ6GgYjglNeJxv
UnMfHTFTOWTtbpjZBaMFeOW0o4us6kM5SszLAfEuwBv7x08eZO873fBfChEd12Flwnr82VWSJudH
zRIe61a1x3Sav+hpbxVuPu5mrnruALjnl5lbARgNZkNVrjHScyT6geemYFGYnTpdumXzNzjjRWaz
hJwaPEcy1zWnh2K0s9X8NO7yhxNfJVg3NJiG4M0JnYp8z6EvnQBD0mOKCJG/Sme1nzpuuWgjRUGs
7fNfktEX7L0bi+MpmG1vDvH2NbhadNfSzQKBt6nkxLu7C2Kg3hgeYoKJYblXUfiBnpH74bFkfyL2
R97foNuAW+SIM2ECU+pTN5s/+ae7JPdq00XbCnGu3K5nq9dKxx7YzaEC0SYxxs60++NkA62/3RpH
SHWvHdI16fdbNkRlhf247GUAFlAARRX8JD8uPCWYRr31teSivWv1K63xI8U+w70NRNAAjBGhQIPO
+yn0gJnRLpMj2Z+MuGxGQzY5Qen96NrzTKERZyZawPCOzJDMbzGNP71p/VrLYs+zNCdHXruZr9V2
9SYjkPYZTINLSS0IRu8m0L0rb1d+0BIuKuMFf1/fRlBmnEW4ztGbgoJ8eoc2d0gSzRNleytb7ZN2
iDEqB/2J0m23mcuerl4DlELbfTJlsBEpQYMDvL5kLcxu9U9t9cgFJatuqlvs4bUcX+tkdnmgPkmn
e9tb0W6THqTz+9xjgyn56u71DdxGSzOPVhFeraRl67k3rN9naUFFOM8o+tRtunwldqU4M0gIV32d
5q4E2BE8cxsqUnLS3fo0lE7cHeACvpP9rNoNb5cMoV+PpxAGCR1MV6UREYwrUT1UT+t5kCELnh4O
RwSg3lO6q3PyFYj7SEhJg69dmxu91WPff/RdoNOWjV2jOGCKFRBZ3dS8vNNpku/7CUSseS/1t91S
mY1GFsDz2rWOblM60LyFUB3fEro0asqmavZl2uIAbeDuXe+k/Bo2dpidxdlGF7dZDyizWZTb6HHg
r329f+rmAqkQogHU1ZnfaVbBWTyIt/yel1v9D+kpGhyNnd+zQ0Ni+CfqLoY9LNks5yAn7yKj/CLA
fGgrigmThnSKUB3ebQzlvXbDn7pP/PceA74rO1DfUO5JmkGMy89zpunIJpC68gdMGbfCIdyV55mX
Nib0opcfoyLd4R+vYCi6HJbd8uWqLGebLRij/gMbykDv80Np7sJ0NLNU6bIlfpaRJlMilf2xoc5/
0YZOoer9tK1H3T0LmcJEVsVmeJQ+bGzSoZbxo1wDGNBDd7ilJe6U93m+elFA3t/paX5yKeg0fVtq
36LmyzNa23XvJGwTqeUcrwqnb+lgcHLVPRnECw6akRWZWWEQ4ZSWtM6W/U5PIbKlALRm+ykeI1f0
E9xaPLgsn4WtD1NERu8Q3gTuojdgbRhI5c/MVeC7QACYkUN/djBnXXKnyM2u79zIkdvRrQqL2sqj
plP4bQATfLGhbgYi3BaCH1w9f7R0N9yiwwudJUZOEbyG2Mu4DD9S+ugi8x0FKk3P2pcYtDmiewWD
zo3RcO0tQB96ICZUtLCywg8U4v+6L+2DzoPEm9Sr/yg3og5hZPqCggKr+o9hU64GXhoSiYO6m25w
OmR/EoyfhHxHctPLi4PSVRlaU9aIpbkhMpH0oXDWJImIrzCGKmMi64Rbke3HvgYVQ28Wepbsj5/9
Z96j0jVRUBJEs0NixaS91jpU0LCL6P1Bf7YTbt/0htVfx6XMOCYnaXu6XtCKsmXhxd9TY6+d3tVH
Oh4GX+7/Rx+aLvs1N6i7a5gvE1no/Zd9UdCoLreRFMMRuau1HwKjTtK5Kknr3zsQf7q/Ef/Y5IRD
Fy6uKm+Zc8bi1urra/S80YRrnQcfuYXvxH/xVRbaahaM3MrpAkdSsmkMmL/yAJkAdOWXkW20j+Ei
O92m3M1sxWx3WSArPsRjL87ccnsWNIsfewKTVkhmL6NqrbzutXpWJJcIOeu+SpiVcAxO6ddElGqe
bjfalT2PDrWlr9lM+7BZvzfJCuYo9B5sXzcRe5dlsIq/xOTcYt/+2g6Y/taGDvnl1DaFAQNVtOpm
AopetSs8LAWnT/IdRwvBbS0UdoEcGu+QTba8IRh9plkx3EizGu32I5EPqeLooz0OznwLoNmhzNtC
bRWM1kN1+2GpTCD9KpqliyjO2QNTIzdIQ7egckUmUAaSB3P4Ex4ejsB6jd889BKz7Mx6ZhSDjwnT
B/BRoHGbOUQ6ep2t33cmLwOiQQOE8v61S1nYmT9vAnU/shtwq8+tsfko/ZZC1lXpp+ludCcOcTQm
ndvI+/YUiDnH7/Q5yAp4VErzBcIMjaFckQXEB8mMFjYozRxT5nlrZhHpyaAdB/LyALKtGFldHRsj
HeLIVzsrvbD91+WLNcPaSn1lv9gqOPS9N+NuEi9tAZa7Y6x9QutJVmMJR4My4BDCtBQOi9PEj+s/
RCcTPejpqssGfiH6ymKCAMgsGCAS6ssTG68AdYJbHB/ah0OeouOQ3Vm1vCO/Yj6WSrB16NfOflOW
UOtLspv80k+Pj2K6FFKz8+CE1y/n5wlSDLz34OSwa1SrlvF4CPPD4Sl95Q+j7b2R7tRiM5S2Dr0r
2aaOkjhxT2pltSADuBEPhH8jjSw05lqXYPAUTgWS6nAeqI9SCzVx6BingpC5LUmgcPnI0H07RYpF
F/S19lOnXUuWghjtlEuPgJ6Vqaz0LujuEl51AtWNBmWWzle8sGVztMsDdZBUbusDwsQXafX9IFIB
aDI3F4xraTVjW6JbMPP0ucF35YURNY4cf9Ab1MpLrB4oWZrkIMMPx+ByTSswNpX56vU1c7I2GF5b
QfrV9XNz6hoPr2Ns2M/0duMHwQc+t1H+AnuTkye9r4sHbhIxsEfoVfaB1aKHRf00LGnRl7/x9hEM
XrmOAF0xjkeO+w3LgeG+iB5JAO0dWBgm+mv99mJ2wES386LgAdf2zbQz+qZERK/8BTnnrnJzX4HK
BfX/tIiHY8FX6lvmzFEcneSNnQXymo7EXSyAw7ckOqeJ3Iuw9+Tk+bo9bu2CdwREIih2sDnxjFhH
brVsIGmu9U3xTdqzhBSwuNP3/cR55VRA0rlW3vip2PO7NFqUHNl34uqV+Vhrvr4JfVgDiCEshY0s
UIrTLF7CW1ukdIiGaYU93IhG1m83oaKI+XoA4A3/4ue8dGbyt+k6wnvisqs87T4xdbkqN/QTYGSX
uZt/PwoMRhfQnbim01WPn1Qbk0+Mn7gF3FQVviJdQcbU+Ob7QNltab5WGBn5NvPRXBOvVk06emOH
O32+pi3174o0XmDiTiQuCnO8CEMCsGOZbhD/WBLzoL/En2Aftnqlke/BjLae8Kf789P5jzk9o01W
uyQ/sIeDF1c9fZr02vCOWEoGtateC4c27xetJ0vBw6PdT08EBw8gdmSW9Gt5q2/dsdvltvAB2RgW
rswDmzjaMuV2s53el+KodOEMvLkbE1WZxcK6WL5+oWszSiFZU6MdPFC+dH7C+pjbOk0xIhlbb+Jy
T2vp/wuNSyxdYBYfyJaf5Aqc4pP2v6dey//f7c7LAwpurEdmTnSY/0mYH+wm0nLDXizpDHY7oLEt
y2s46ld48lugt9wunOr4dPrztN5m34OHZZs3LeY3f/DG4PszK+LjoeTMI+1Y6i8coFRHTszEG1aL
QHLiHdgU7412PmLV069NPGv50oA/Uf95jGVh1snvwkAkRRpSs+E/pxcbeDbTG8jT0/C4VbkN+WPT
rApf+NFc4afwF0FzkqyIsL6tju0ZUqub/uO4sxWnawl9Nik3ZeJ8AGIyvzSD5g238x9JmgcP7btl
4z3hiLPbnEcwg9JxS27Tnf1vM02UWcrPiTQP/wt4QQuQHMdaHTznwQXpE5HHfa6SDSyxf6T8yVYb
q9MeqV4YenSdWIFQ0adHDa0F7i3XZEsg1C/A5fEXW1SbE5a3W/gzr3DSO+3miVXoTlXxXbTn5C4Q
0yVrRAvEk7zHDXmHN/c6YS3+R+Of/TtkkuD/S/pc8z7NMf6B9chNBqbJptfhf9PHVSm0jMd0ekjL
6WWkJRSX7wfnd8FizgHfThxHh/gD3jzrQnXq/TQrvDCnzy+eud/Lcj/duWnV8/Es3Dae3FaJb3OJ
HF97MPCFWR501jtNQPqSbAuF9dyd5v+daazvaVFkd2bAnn77l2zEgMZUwOk98Z+J9sFz9YRW362Y
/HEkp8KgBYIO9De0F+hpTe6AYpD505+JhD9HfOyxYVn3l2ld9Rs+NiHcmnbSdPeak6xajDVtMr//
G3k/DfAvYWHEn9OHfFrtXlxPvrElW3zakdNzz385S35Bvunw3yZqPc4Jnriexiuk1QP/numPfJk2
+DRH5L35eDJrQiaYSdZ0xzFl5eKp9GmMvlfUsB1v+u/S/CeMfEuaVvV04HCHUdo/RXyTOzltfX43
DOpD4jGuhbAsK7j9gvDEqmKZyZeKB8OOhm8CCxSW6mxugGaiRlL4Lz7c+Ef7bv7vxhTQyPnrT7F6
/6Q+Qw1O8yO60yxCxb182XgQSIwWTCMCEyl9up8je2Ha05yw4L8JfPOEQZHQWfhEEFu6ob97ms50
xabcZyDDDh3p9viX6+NUxGDANACg2D3UzIPKN1W7hvep8kqKTU2UuPPPxM2+p6MecOFzIqZPYeDf
8MBpKrBIl0o/A6Gw50cI6rSVzl2QMDEATpshN03xQ/PSpcIckVT8m7n1R0SF0ToCkOdPA9vdJXvK
KX9c5hWoa3xoe7Gp3oq/6ZenSQMyeMpSV79JzPeupgwt8qXb/KjYJa81zTBMJcdU41XUF06LewIX
VvzpBWIGSWUlFCHCbQHh9O9FrTKbCiH557V6aX7NqMfffGYJN65gJMN2i2lAiH/ZWW+Jqh/3lnKr
yetzspL1KB1G8TfslrPZntxzSL15zcuKn8nzPJt7Ei21FvesqMWoTPuMHnbG4+OiinFVDJf3eA85
HFN0Xuo4MkRtxckkR78vNBF0mk3LakGULoJRIZ1aC5gYhPuI43Dh1uOn0FxxTbYfk1QJWX+dX6R+
J6VOJ1qhtqsWfphtZrliKPq+Yl3OzILzcT/MD+2eDConMV74+dvVv2GU0BwTCxIqh2SP5Emnh8dM
3c8D/oxuqTEZTaClkM5sgT2m7tqzEq3mv4/BjpllG9aKYIrQkspV/KN+q7JXL3D2WMqU3p09yG4a
b9UZ0Ia+VCFkhdY8CqTxR5Y3Ue+JnR/9hsmyKq7zoTOlzYy2NDzD3hAf9gDbB7ce3Xl2Tivc6USQ
oyqKq9LhZ4RssU3b5VvxE0Yf+Pr3ovfS96rS94oa4FdAV+DJ5L64Ghpz8OG66LU/D4/kYvm6WkrD
gcGBUpjYdLTayJjH4dRcO1bKsIqV7Vt39Jefhs5s2EG7iepzp0G7zCzlOhTWc+E20Uoc3aFZvpi/
So/StaYVdX6SGFpcHzl5f+4X5qkpCLzKt+RNv0eLda/Fk6g9zOy1nppFutVfiOmzAnQYtB/pRvOG
gYmX+csLCwoy1uZQ5AcY16cEIlHnN9VajteiFLxzmK9XYbbjXHnQ6eWsotJQo+8i/KkzfwGoXzCi
C9ny3jV2LHHxmsCo7rPa51+6bqiyTU96DQmN/2sIztF0MFLcNhJYmPJEfagQPWgv2ohLtUiWv2V6
lfPvJz7NfnpTOvaqOR+txaEmnYB34MIwjeUr7C2+0HQeQ3jQj70MDC8Fgt8/HPn6xjcKMyZQC7yX
g5753vPs/DyX35Pi+b7fasb8B2ywF25Xrukoudf2YzDf40160lYRQ0M5P2EP5ojqxsUhcroXKiHl
24IxegcLJr013jgkoad1aHJqcu9Fk8t/4hECKW8klr2MhpqnR5hBTYjsfFSoGIzWMvVKuqY49DQL
zZ/GVcId09YF5NcJo02cwu1+5WXyAzGJabvSKkz5ioSKJdNedM+PLTMWgvU4rp5YZi/OkMYT8EXB
F3Y9hKHIXBxUX2ISBE4rjdNwqTxX9/Hpp784PSoD9gf558gcgUNGPxmopZlXGIvIFQIMBjCNQf6k
McY99g6w6xbQ0LHx/qIXMjc1N4VmXEIwZJ4bqtwFevs73+YXRnv7lggMFz7zIXw7jI1ZjDQP2u/7
KN/mcChuM+Pw/XLZVkgPfj+XvR78ZMtyIgg5lWhoFA1kFGRDq0pzcphKB9eNaFstdvAAtvBGI+N5
fJmwxOkeMT6PMuViDat85g+75LsMmU4xpTttFmlmhAtLyUyYmNmJQY+EuPe8i7YylVHlbbaEJEul
482+T+VtQdqMKAIBwJmbZFOPTXoC8iMl5dd7GwofOa1fVRZUUcGiOTPfCF54zk7jhekgskh4Z5Mi
SvVJBYS/Rl/i0LGWqadombuMKrQHxB9Qq9lieG5oRDEGZ5jekYO0mgKJa7Bz/uRtqpmGuzA6uswZ
kyC1HX9dw6MhhwHIuLbN6Oq6jZ0B9q0SJGDpMpTQOTS4Vb462o9q31fWqv8RLgh4LTDEXM4KSA7i
L87jzHVjqiJ8lF8veIRGCNQaslssSNDf4jRDXvmQ2SN48T0IKuuzMel1liYl0z/yGXRIY2DJlhpC
IwK1XecVsaPQs4al5fQrJKWsePn4oOsR05xyFNJs5HdsCHpP8+BG5whFa6bO6XQDTjxXtICXZWcf
GCzEohwuTmMcwj7o8BDBLqVimNnNXh58iySAT3ZcfGkXefKoi/B6Oj4zZ+EqzI3MLXAFKPIhEFYw
LU7WamXMgxIUHmELYQegO2fX1FCUfiPHY2Pp/qS/BTfs8dXCdW1wqbPaW4WNYsnQmKvAswMEoIc+
nUfJZvL79KudeCat6w+sDrfoUPH4xwo/iRRJt9dG/5gsN0cysdubkaKQmYAq2q3bi6B69EPTGt8h
6SMcobPhrzKanHdsDYqqe/slfNxmaBxhjHLXYfKi7bKd1FbbPwgA/+PpvJZT55Yg/ERUgRACbgFl
kUww5obCgRyEAunpz9fS/k+57O0NGBTWmtDT09Oc5I1OdXmltO5u8hBBlt3S8FCrOTf8w5hhreB3
aqh5I02xvKLd1wiMwZXhC5MKUkcH2wg3K9ovGl+7GYkxx9/xKE2ipgdlHipaNtpjR2HEEqoGuO3W
LLXpaqmaznYN6TlHJKqesveASO4RbWRmFxPu1CKuU71HLfQZPXsp7MB6lBg9IuS236aW1300OmPQ
MmRjWvDVerRSds4YjwsHdESFKnY3zPQN9s6dIvWFYgu82v1wO3yEla8dSlK9ymiSf45zarodOgzg
qL4XaEck9y6Azpb48tI7fxDw8OEcWns1bC5oVWhRQ9cuvAz3oklcmdPS8hH+pufXJnYznDrDwqRz
Qwl3vEudK7Gk3xpV7AzcCnzJuXXb3+3KFyYgTCa0FZB0eVA8QS4QSDtMaKUYk3Q75yOkC8IMWBgm
ro/bWKPWCwERNhMzWFbTJLSiK8inDaJMtkLvSFRYWFSO32tYid4N4TpqPNNqdB59VZ3ttM6Wfjao
g1FBO7pmo9vKhsruIeOEECQqgzs54B0e/vESWb9UNvlUjfT5eHtCvyrDPTUZUpkXxGX7vo/erf6V
OjODiRbNScwrW36l+X2rQFhhZZ0cac7vPx6b4xzmcv33sgWBYd7b9IREzjyhybP9+266MEaWlacD
g3UxbnaSeJxVqAFN3rfeDoGv+f06rC8gdhhB0/rBhVnJD2Iy1uLyDOP3qGVhNmBfZutMOOgAU32b
VxbHRmd3HPbh/rAYLPuR/FQTuGNwbGC+bQ03eYFDiZACRkLvzNW9MPnu8g24ko9BJ7qAC7Cbnx0u
OLARsFO7d75SjXkz1+rlmfW/WC68iSKYc3rZ8GeiNPfSdEgMOIxNdwi7qAP99WGOTKbZWV7L6Aav
ISVzkzb27ZqyhX049c394E1bwApSTbf6e5iP2gxKym14EsxSJdXDsJEBpEFjkkQJLG/7yiu5DKA/
CfJKv0fDfRrdHVd12lpvY+feApUDfwF/JJYB6adT8uUmfSukG46WzJlhdpOYDqxK3jca/S3YQ5ge
FsZOmSsHMr7Qe5gdHYqm6c6p4dJXYQIvcERbKUlH1VkdqXKn0fYYDGlBsL5h1JlnRk21xsvDbXyl
jE30j3JJo85aoMfuEtR+4b/Ite27tya89DDtgiDu2ssjgeBwT7G+PYVj0H88xiinbhk6299NIJWY
z6BJL/Hs6p7/Po5j889dXGjGytw3LFMvn4DqxxB/uEw005hO0qOvkQo0rZWbGosO9ODnfh7uaE09
dWuk2RDiOnXimM/oHNa4RriGZmQc+jfaMx401CE/ce/Q4oFLRs1jkRHCUfQA1KKeZKJCMMcGrPcD
+nIILe/QRJAv2a6v8wu1Fiu8P8N6RBUDZk99iAqGCRpCeBVQ2DnS3YuDdY4Hp7m+z9PoCrIK8RcN
TsozN7+V9FuLOlIx5+717tIvmz17x9/shNbVL5IniZu5xzqp3qdJT/HwSQn2armMLmb8MlHn2Xmf
561qxx5/0SlKGMXQVOfJufWynB7uG/k/2HY3rjmVafp52AaVRhuV0+jd/m1GtfO6EjVGRn343A8M
qHx1+5B3ATtIPAfw0SqTVqOzx65sSNFXQ+LLptFDgYAGFe4Ftso5z5hnT3v36odcaFPr5lwe5gGN
rlFAV/CxiePutna01xsQbKKLN6WObLcHV9eiI5iS27uDjuUyrKR9aDk01iQmuLy7qmE+Pg6j0CQC
zNePMwzc7m0e+0+K0YYbw7zouWQ6lUXywzDvEfopLyq6nV0MrQVxUXqT/clgjmVYNSftWx+5dJZ1
j0ijOqpuCJQ4hzr3DY7R2EJPJapwrN7lix6q8Prxzro54MHDbsMsJAyphdDdqJWcI2tanZBWvWuQ
oN9Oa2yME5rONY5tNSAPxsXgMI3vDKbnwalOaY05d0/clp2boSbUycYGPqEdjJtQcoMjtIjggNiI
d8n91d/23u6e40k6b0J/p1eYMXw5omxtTmuFS3qHJMt5SEW62u7B4ds6h4o3OVW8Q7+BHSOIe3St
hISIjLpj0SDhbrPOb6N3civR64PfoQ48MOsdpsNWpie4aMdsdQb6qPRwEYcnDVldSt20hcxQM8kv
HuordWLdxIpWCDv6l/bDr4+QJmpfcPJxM7rizNwHrUk7BJZqeOtTN330Vv3jnIGC1yHaDnSi+nc2
BCAFAMfTgVGaRpcoATalL6i1pi92//Z3KcI9BPH8j3ahWy2ImVAaJa+BZiw2KFmt7NR0GAzz6lYA
pnL7giocx9DLu6bhQ6k8NH3G3VFSgSXI1dxFsPyebPL2pZO9Bpjai4v8BWo0BoXt3HskNMkP8sZC
nbIveIWIGA/z2jjLoEmho9OtWj2TmVhMhmcCqxQ2Llt7Ub/5w9bSCOgxWWdv2C/IE1GJeQ5bdXey
vDe65+/9Z06/YqUR0aq7+kufkDi6pAuIWDcnD+RoaqzA9tF52I8qzcm+Vk390X2F6WeO5/UZ6EXn
6qGH5cB+kBARSiGk0uUmVb62zqYa7qlchkgVesa9Q+3wh1ijOaZvb/2axLTBdK0VDd0IBtgVp4Em
BxuOTNxrIIhg2SzZ00IIpTjW7n5NWEiG4R6a8yPRft2NLfqA7CblwfGu/sGM8M0WcHd2nVkV16z3
slf3c/AeAzW9RqRP8PyAFWmJefRMd9Vvk76IN2d2Kh+H7w+QN+qxt9WQORjEzSQQzy5CEL3TPHXa
s/b6yiRcZLcYysxKxVSOaEZM3h+1mt0cQCSkhrJzrMaoPegoNIEIXcMnTG9b/9RDrXKU26t+TJ9T
9O4d8MymxcwNa15L++Hbv5GBdBv3hXUIKvcJjqqGuCYZejSsIpTS3vdoA+eqPA90gRHq7r9XbcjK
nXe7TzvOovZzHNAoSLFHzZ7XWYYX7BOWOTU4N68/2COn1c+Fg+YEO9cTQkE9PhA3geFquTfotSg6
4jReNr36D8bYTpHtuaCce3U2bJfNod9qOYdZHsZ99CCRM8qQJDH7BxfdIWtwJeH55A9esY0uG218
OyenO5ftzDyvWmCcjU4+X54/9nx2xd5u+82h8YJIR0MCN4JGbLze/Dxnnd3r0FoRC7iuutZ9frv4
t+/nakOAy+dk1BI/WGD1EYrc/dvnCnJvb/e3m10/d+aAUJ25wvSg2CTyt298xIW+H4je3TzcOlea
6TEgcFQIs1udNO69PmnFm2BSsr8bz/xRts46Hu3FBE7j/TaaxA305ujAe3ahkvEfAAT7xkXpPkIr
RwFlRJxyNbw2euSX7nt0Io6nXwuEBZdyHB9fP/lnCwJiy+HIMDDfeVgHsv2+3H1u3+24ABn2VutX
guQBbBp0Ne1V4qxave/DbmB0nSetVzzcs9w92Uu/QdDOYdYAeo7NcDt4UjZq02ffgIx5sLGtq8GL
Su4364MFuniM1dsDLJ0A7lv2/puLAr+ejCL+q9IhyDU42TQOdk3nOa/DwWhA9KgHl/V2JPaMVGE4
yEIm5xE+ECux7NRDxxqJnYZ/9Xg3pnd+MOubucJ9E8EKV5MSuez8fIioXfGZHkiU8HRZI37bhypM
WyKPDdsIPj9C6cgkbuyeGBSOgEDP6NHHUcj+VSCqWHB5+OeMNGktsH6g6pH8QWOBSvMEshZzZeUc
YLCw/SASUcvEmtsWCkUCwVWq1EtowgrAJHkjA4rD234O1FB4+Tv8cdg5p4NJ5evyd+EQgSiXD+/U
3wUPwpCXR0OV9wgl3HRYotn0nc12KI/r/8kscRPX/ITBSZgkVaGrIw0nbhPiiDaqiVxZqO90nyOt
U0NCp9ojs5qLRygOS/zR6G4fPHniqRoSULtAL0EEcPqeI8ttv+3H78V+9jNCr3QYjyUKpXDpBpgl
iairc58ZXgas45pRNjAjiFG00fagOFGM4y3y6fYrWUNUo3PuOW8HprO7IKiYjjiEtendONyYd2RT
nLgGUu7ZoVa1/xLMhdF0riRffE5DIj9wEFGrgulifer0Y/eyND4RCVNTFBMuqyF3U29BszuqNqkH
G9+vQy/70yVFXlz/bIcv0taXGl0JNZzLX3Zl20EDd6tQOnlPgDiuK+JC2bNzCfhfBt3lzChKI6x6
5ueVEzfC1vcBMBTdtsHrDS/cOs5u2ZMCCxmD+zjR4kkvvJejvm1+xy5vwO3K+pcAWICbREzqsI8N
7hpxhb8drgYQNrw2TeO/2CyfHSTVKIiHTXSm3pcua9ga5B4A5vOL7J99hUYPG7Y+JStx2t7rw2Lq
dX2K3pSXOPcvYES0p56MS0eZwLJv3s0DWeHJ0wK3dULswHDN5MOCSksTIDuTCIP6PgpRH6j4WVTD
ftB8gg6G3sJCbLHUqU6kzEXf0jiHKbenVkb5StJY0Q1xTZ8QeVOj+tQeGkgbxUh6mRSaDn5lwifx
abRsI7CQoIskVaxbg5j6hQZI20OAwd1+v+DqPrrHT0ZScsswlSSBXL7rd9PPQ3iYf61BxTkUSlp0
a3yZEElYJhYNSs+v5i/XA/WiSPf7xttd+sRZgIpTCOnVAb1vXvxjvjsV7I/ogHzoLsK6rSvhy715
+8+Kg1aI3u/6fZNg1K9l50Rt/olY/At79XmIGKzMm9B2XeNlLRQhegoM3tD9fMxwGiJW9Pv8qvkr
2oTIGjlDFdvC+pQuPJU0M2fnt/rnzR5huy7R1fOHEVdcLq7dK6CZBS2RF8LsO3+15HqNq2BINKNQ
rDOWx811c0L/a0tlczelHGqovdwEY6FkG9R6j+Xrb+uBq6DiSfE4dR8ftUglxLpDajON/fOAvvII
uOHE3WkPm0Pa7BkSDmWCOjf3POaLCs/yCa2v7raGlX4tOELRqzpvemuD54bUnN7S/vZOkk5cqQeP
0evniDoVGlStyT3A6kUSC4Ou/guv/FeiY5TSQigeIfzYwQ5ySdyBbTmKw4whFlGLHGYVickC+yKE
bxDWqKmrTk/y7avweTG7IHBUV0+jLSV59Dqog+4px+5GiY/oZEQ/G4KZdLl1zRYQ37NXc6gnJwDf
5/Vh2hweB7vpBZEtJICoktItPN2NVuOESbvoSIhyAYxKM8TWu4xU87/7lL96T2onVHvXlOQbYK/I
cvMNmBitxiaFaNqOjTGrwWfbVJgvnznNSaPWafUPPuWR5hCkkxei1bK2EPfK5+DtI8raPio+FLKt
uHucq0BNm8mYRqQEHTozaJDenDo157q+cKuszdaLfeTwNveINpxoNxIOGUcthoG/gl1EGINZOFU6
2k7aVqcIUHQOT8KvRVtmfVCXhs1LufnypctZpaScRagwMGEczQvJ0mESL93co8mfjlUiOEwVyfvB
N9mPDRSunBeCdkZQmRz8FBIah4+kjc/w9T6MXHd18CScd+DB2oTCyXajkPAQoRVluM0J0o56NddH
CnZoRWmovV6uL8qMLPcHC7094QnYye5b+4M56i/XXJI37KLGBImcyFw2Jyjy+bXho5BdWvCS8kOR
BeIgYH/xyHbAiHWYBAes0H4QI/PX1nB4t8JPMGXtmZbb4s5Vg62mx/dzJjr0DwZoOqVHzxo3hhqN
YI5fQXOolsg0uDHImL9kRwJZR6s+ZurMNoT+IaNOlZIE2LH6J0XEO5+Y+D15aXR4nyQg0tDwqsvv
AeRtkRu0BTU8RISamKwWWs8WGgaMleBstwppQdRWX+vDVzY9UdyHNrfYs4ml+yhyC+QqP4Y0aE2t
XwT7ek07Y2eh/uIdiHipitTRP5QsJJwMShp1VN9KppJYGyIeQXGAxiaGk4Qkq3YiRo1M/iMwl6gG
Mi7i5sng7VxC1Aq6hi07DStEaaytwpBVXWkinjcoJDo8T+ID1oehRWMcpVO86CPMCabyMKe15ffR
xEPdvCtEA3mmGk4QPTlf1xHwvD3E16B/QQM07kE+UkJ5xlIxoeDnW4hFFVEBLaxLF9NPewUToHHa
VItrMF0VsSi6qRH1VGG5HmxUFYn9GiNaoLad+Of+86BdFX/GhjlFj+6Z9aZbvOpbwWuO1i1y6kNj
81RDHUtjQ9JB/cg+/KrTyT6TsMzzNZQVOBI4LeRvkMKTl6pPK79tQgTkRXsMfkajUBHi6SP126DE
r0jxk+kw9sAiNKqChx+HGR1aR66PVB4txe4KL12FO0bPLEJAxg+6NIFdYSaDZDxtoiO3tSDY9dtj
Ui6GoFcd2OFjc3EaXAbQWInZLCITBWCKG4ih8TLcu0g3TCIo+kl3DU61fEZ3t9VnWw9Fo7lE0pNk
1QK59hWLv1BTKe9BHhw3OCI2dWuG08ESMCWEySE7/xTl7NjMufzIh+WBXDixDbdXFqjKTdb7oOfr
x2BIq5mkA5lI+LX/BtNhR9T9GJUImwtI+FHB674+8kDHySphnSgsUawipUx8OK/gUc5K/lMOm5VE
1KDXpCF10f33E2kxguWQqmmPq0pxArkBknoCeE3WJQ7mepNZFMqlB5vANB3S0kZYzNJxGtAFTg8/
kRJjZYj2gA/ralChvkm7sfv2qPttP45zc8w12gFerGYy3Bg+sFBWLgVzt2QyYQplYHJ0N+IIGIyr
iyHisQsrZ+fTE4RF1XWscp0Q8hxjGNs/yZTWNkrbiZOSgtS5g6iE0pdS6bQjy5ZBt14KD1ozAWIp
fRJc8QUgp5NuECQZ6BaZrsZnFA4HSOj+QwN2cK8RdlTCxDluSLVOVIA2Wr8KKF4BNv2ALd75xw1r
hSVtcEh1ZKJlyPSiB+NixBXSjTx+kk5ZA+VJB7KlnQsABA9OhywrWJucIslcKoA6RDsXdV9pa2qr
AncReY8M/tzmnNq/Vc6e3fdpjKvufpM55xCXOUmcnFAwjVEM168NFFrRVYUK9oIXJfUhuIO2KAy1
3t5LCAX2Hpp4jNCAtYRYDuutgsAnChEvlp/WveKsGA0bF19WYzXpEXB3UCMtUq0wAkX7+C3z1UYX
TzF6ua52kWJRVuMsDbTUaz/bwf6jTpV3m47Uh3KHrCtl2SoVOGJi8gKzsOGpemFPjjiZ0thtePGk
FlXtajNxMOd7whRR8fTzNpZ1hnWI/b1B+gXOtvM/aIxI+hZ+YIl+7aeIeaKk0npep3Akyh8/x2IK
M7EpjB1xK8XdazgQ5o74so3Ic21klih3viEjETEk/mN9N4lnHmuaX32ZHZrV7rM7Kk+SjOQ/2hwH
G9oIRuTlWewIo1ezkw8yu1Gje8ekXsn8yLQwUU+bhilZYvxCIaQKR0Np0f2D+gcDmy42rQ/PWRsx
cDKzK6mo+UkChR0kdSKZkbDt1anPLOf4VcfwGT2ldPk09XM/HiM7zKLR+sJsyxbUNW+LqKF9Q93x
tjnWcA8xcYY13kllHdw6XYsit/vaEgdmQ+jRXGLDfhA1setMF9mon1YflVXtDcNlxR589OqhxOF4
jIAip5aZWIQxSy3zY6I+RcAxlFmR8lCD4fLuB4oyFAChwSSmnDDPC7s+I6OpbiTUSolZrl37PHEe
nAcKtM6zL81a9ZIobjbAMaRia3KVDraS89e3Uvjd8uWhADTgupNZy5ExSke6y0qA9TLZLQERFqDw
Uvcqn+S/tEr074PUR0KDlghqjUan2os/TN5CkAk+wXnPj7/b39VPw6VcVv2RIq8i+CY6vHS5b2j4
x03NVwtBDzo82GxEE0rnKhw48gR85n7I7QVZP/6et8AIZyebSRBah6YDTP6UnGOi/eYvFBq2+S1E
NXvnoiLX9LWtuJc0qwOJ8T+lr0rFbjQEP78e7V79V35dD1ecFAuvew7bJDzU0NR7fgEX7b+hR7Af
r6HejAiAfXv/ki+4hg3+GgtJ9xWwUhNbh/4C5T9KmGifWDZ/raUkS4RilLJmfdj4BsZ0CylnzKAd
YRl0QNfwrIPr8+l3YGbkPkk9M8bQUZ0iUWxG9d/tZ3FwezQxgACRdtFHNKbKG81VtFpL2pcYEbwT
Mf8FIbAiHdlSa2ktseBMBGQBag3dWX/WUpG1/GQRE+9YXjApyFJodCe3IINzTJix8h5xlG5ICCH8
sFJTkr5q0klxy62xMgWkgn0FkJgTqJrKsODl+1vyLNQivmBibn1yd9IqSI2KFa8L8azfvD6jrb7d
8IxZ06H3AyYsVuXtkZcBSwnVAkYvwB/6FO3bpATC8okW6YP3knC0qKDqc0C6hU+ky02BKK2/HnOO
CEdROABmIMikwLOH460DhFsKe/nVfw1Ems3YQhc8aRIRjRUpWWn2BROI5c2zAN84DEUCCkC0h3s3
O14oEtH1lIPKMdPVAigr8KBe1m10L8U+AuVyYFUSIOmRExHqo8iOSCtIkQ1cChKskN+btAAoNpYx
heXDYpS7ED5SQEXA/RLh1iLVwtM6sOzzt1Yx0SnL9hbyzWNIoxVRLnrTinUrBbKhwKi1lNsjGSB8
UrpEsiOHSdwls3KKyq8WflepW5Wf8sx4MlIoRWuAIYTa8tf4e+xdgqkpEp9gP7DIghNyYuXFia8E
H9YMnw5oweGjh8GVI0gp+dUXtKQNSm/w0b0DGUdJnEdoCaZxzApTFouZJCNTXIfSBJhqTrAac30F
NR+WF3xENdSEy9IwKcQ6gLrJO9DiqlVz7cluibWCuQCBFMwlGwZi+X0pEDjUtwF0BNbqMiuSs2zy
jO2nsgrDTRbMiyB3KjMnbv9Cl04Xq0rMSQTPRSL+0PV7BcmiDO5ZNPDuRbImZKct481kPUnC0wlC
18u2aES5uXXiB2Qgyd2NAJvdclekY8acbgYSYpiNTLoAUCG+1eVVePxmI3L5ZO0TgVradCL4yz/U
ncoPat2s1h0nFLvPfovrkA+FWrNpaAfU19u+/lZ7Joi1us7woK4ee/MMlpxbS8zEZ1msOyhkXE2g
TC4aXpEmQzVFomMGzCyUWG2g1wiahk+HJ86C0j8btbFRP2PTfQC0iNgPPYtgQX0F0Kkx6/qcE/6d
iWgocBEhgxOCIAsU1VcFsFuAtyDw2L3SGl3hAOVFOHDZARohpS9+oAX2jsw+wu+B/EXpysoTMbj5
ChKE8z6G948r9739dye3Ef58CoQ/ZwTaxYZkU2bdAoHmLFki516dD6vZxA74wRKdpmudY9b/rrzx
xdZ1bXk6LLP4YGHQ+r1NE7flnLzXVAkUFBKHFvU/XX0tPL23Ig5d0Zd3WhZEzMKhAuz2+f4D9PUp
HlGyBOI79I0ad2Q1SMPmiEzWrqFuwIjENNTzu/4RIJCc46sN95etBb7Ibw0qBq8QHJnrm4M0n6QH
QN6Ll8E1IqRGMez4XZYMr9+7/q6fe61Bm8SFSAdI8tBHFPkjJX/e9YEqeVSpdztChYjXaPfpzbSV
ibz7eNcvSbHL7hRf/2wQr+XQ9DheT05WBkuGSX6SF+qbpVZh85D3OU86hxRoqjFF4JoaXGJ8zWqs
bJCkpEwJDRwXATL5jswZxgvzU4eXoJzoCWZx/nuHK18dKTUaKNTnorUn3O6maJaPUIMTwAX2VVFu
OYjiuNSr0c0Y6m/kvMoRFXqdenSyoTC3bFhlACetEnxZtMKdvYaXjtXm9HBfdC6ZgFnmXK/EnpEg
qDdLwZ+e1+s184H+Gl7XpKFCzRjNoiEDFgv9TGCJ87KTQ+GivgBkPtTHo3doIgaIP8A3Fu9P0YQ4
Gzc5ftCjh6tg4kLR+dIz57WeejbUaSbYe4U5ATSMmot7pMesAJTQ1+/lvIgViCNjDDEh+8FuZNK0
gZgNrg/yFQh5gbARAZwixQNKk0B/8QYZLk7ZWebIL/DFTwwGlnOHWcYgs+xeHnsM24u2HwE7qABh
Zp0tpe2jfVfsP7aTQQguA47R1mPUVO58X8BM2DAEdtp0+islx9o8Jq/XYBAhFRoSErvxn2oiZ/Y6
BSSKQvrEG13Ybbfx6gQycfe1olBkMm3sDMdG4aXtw8Iql/GKvaSyOesTVyq4X+dtjXMWmExpcwie
Rlar30vveC/ABcUB+hbYIDSAOBDhNt5KAWRR+aM8X+6Wh0ddn41ILOYLK0LstPA/ofmp8FnJyH0m
Q7MnCTl4muRlEe9kpCNcIa6YrpMwhMJkgmWhL9rHPrCvlCfSHupl/jlQ/wpNi99l39qZxk/tKDWV
qbkn8xkN+KUVUYeBjPox8o4kKVXSWKW0GtdR+0wJutSKSEJXdAOpH0/A0x3UkvSNdM4CvcQLATFr
bkSR4Ct9L1eDIsyMYkSJopTo2p5yScuWcanUue5w3ImLLQ6DVJRcRlHPrssWe07Ik9ggamOk246V
nP3qqFEGIfZlKdfAxKETx35OjoWj5ASUvLLBZs9vGQCLcJIdXOz+cT5mv7HntHOvY7qm2CIKKZGe
Ubta2etI/yI8bbZ9eF7qHc6M3N7zXfb90bFaBIlqKi30cJg1CruzZ0237u3RIZqUFyfEJMA8F72C
RJb8KeTvjC5F9SG+aZOTVVFbm64tVxaKJufHRF9gUZPf1BZGxowLV6ykmAmiEtKuGrWhbzPIyehe
jG5R7cVw9/MCS3EskFHtSpVIZDDULlvG3GpZ1RmogZV6L0OrSaE0UKMW0PPNd9NNo9O6ytaI18oE
z0gISNhB/+oVl7Vq25RRqLTQ6cRIiZ7GrTwoeev76qfRjeCh6rzQ4d/URf568Ab6AP1s0Z5+6Ty7
D6eypDJD9VlDVo5R8UaIU2TByrv1pM5QKco5aoOSzIOapBrMDTF7CDNQoVYr79ElYg9Z0TS9CiA+
uyiDqimOyjWFG7QbiORpMOaU6dtVN5dyjuqXRScXAhlUu7d8jgbCKAfRUJeVp0EvUnrQ5+6JJBCj
cK0hAlYcQbtf6R/9d2ANddw1zpd2qiGqM+do66Oy4+Ro09pZQHExUr6hPmKtHIEn0MlpAOAmM+1I
QIlcgZr0TPpL6Z+D6Sz7Gvv7AeUVYmwlDDtwrVa/MawQo7dJ1BTmKuQkyKQ7rkJ6kDlgDrr9wkCV
evwXhVISWFqzZEF6upQRUbEcMwlaghI8qTKVWDZiFQNuBY+iCVI7+4XKdeEWeONyg1bYj6j+yqUq
aSwRTTlvfb8+sC5FPCywXZD1I1DFL1nI8mtFykpiH9cH//1TVgCLuLSFPJye1JKFfySguzG8s2IF
cxPSzxXOmkV5EVqR3og+CN7ohMNXFVJvrwwTsEuy02+yCK329v/hfn0WdSlacGN+e2yUd6isIsiD
/HbJdQz0V2XWqp+EtGSvj02NPVYnAOCusWNEfqB2Qcao7u4G99aYskaQU9F6oF8viNnhCDRJS2AM
4EY2rM8RKKP8WGlzmUrjHbhCIfQhTlIVpMx50h96oY8UMWW9kPhd6DVZNqci8PQEkKKkJHaz2Usu
DTfHkER8CIESt0JOVZdfN0O5jyIy0b74f0R8VvzWmGoMjqY86eoJJhXSnfFXx0+5ZCgsQAN1iu0C
GW8eoAgIxGcKvp3iuZF+AAAn7dd1118hJ9QXJaUkG+yk8PTyGDpWhc0gkofcNW63+BLyIuzlEAhV
i8dy2TizP+JbwG4EPlCp4g/kt6C3/J2gP1z05uFqIPgDlGO6YqBQFfulqWEFothXVqTAS7PDDJzE
dVD5yWiZkYVcbbB19N8RGZVdv7LqSq8UNKauumPpCv73x/Jh6j2GWm8rz5clZptiqo99C1dp8i1F
gD1GRibm/o2+MC/QGxQJOO6Dcq3WjrysEBQKZ0QKDTg7imgbU8iXBNzKXoQu5wTe4gLI8ad4aUpD
vwqaoUU0idHfXxQRGDpQpO0K2QVB6VKXEc0ZT6+0tbF+4/U1Yupt14lglDI91ytqLif73VdcRCpB
TmsUs7oOpFMJR1CCYLoZoGTER5APyW/jP42g4paRWQGpAn5ms6q3IwNSDIUuJfCnjIdoMukwc9OJ
DIliMSU7AlGrRTqkKKQEYstYTsdEbYvR7WK/6PtN0qRXmdHBI93pZuN0qBqYJtXvmN1jQKahIecD
stxvOiLGK6JB4YLM9UGvJvXfdjOAkKN3IN7JZgKBE9BG1t4LVFIrTQfa+DM8UjnQWfV8CO3VSRuc
5iEQWaWJWagTVd9/Hx/HZjcdM/SAdUTjOHdVIbi+MwYjMyQU5rl9n2i5FRF2r/WnCF8Yq1yzKvxy
1vpf/qFHWn/qHD8XyLnct54nhqHbTmm8xATq/Ia4h89IiJ7Q2qLre6Q4/myr71yIrsa7KTJR9AO3
7UOv0UHiKHAewuKbn/pN6ZD+p/V8G1dwKgqNmpybcn26rDE/ZP+YIn2+agGKcnScYr0IeFFYZjDu
y1oKigdbJl+ij44NBzSjrrR0LYsp+729ob9puppBJEuA0KgsUCCHRTkISwQFrqcku0G6rYQbHUAW
p4ShXj2x3+R34F9NtIS1nMBgsGy6icohZYN0LDL7wriFHcoqyplQ/qCrbobJw+zpK8HY1f02XBkZ
rH/gF/tJxkkmUXuGzAA/TYDyo9hEbdI5vroKGKFQpupIXEnaSGd/N1DUUoOyJ/BCAY5+rn7arFqt
WcC5Yi8krvktnJsKXZhp5bGzzFbnMRRlTFC22F1o/rDZlTI0aFqXlT4JHcLTvgl8rVl5EqXllamQ
jW7/pio+f2ImyPBL6Cmh/oC176ZAGqQqhD1PgoqYgKXmxvSGN5DC7yjSNHtGEcvoDBWtpLSF19xb
T4JQdUK5qnPjLQxui34iUpT6lw+hEVe229V597Whzj2BH1f2i0yH7ooSDyVR+pbJIF0DVE0nMia6
e4kLh123UpGebrHogLr9gi/ftgAeUNkfprkW0AdUwTXzIyJcAW+rsg7gHG8iqEPAXEJjQzLOuhPF
J6o5QO/bCE3Sd+rL2JiObhit6ozji14sLMPJsISiIkoWS39WsyuBWSDBums5cxyUS8ry7YIqtk2l
C9Eo97SkhSJWFnleiSZBWOMZ/cxBgKGWCNuoANlrecHm4k6yPmE7VOcKwZlfK16EInF5+ozR2qTj
Rf5cbD1MjLaYpA7++y1d38H8lFsLvBN0fIGdBVRHdeZN1e4q1Fw7NlFSg7cCeZ4LJmxRuNEuFvos
3Fkz904U+nZTAn86YSHl8Iz4ImWIo+7As63erSI8JkxWcEzwHwrtRp6G2Fg+Tco1+jJ74naqmAJQ
PoNH9SEYXGFrg2kE8ovnv31AKMtfSf5AgZCCZK1DYyJe3Zbxflt/RWh9ByvBVnGlYqYBKryimYTf
LYIthWBy01USGEJdYiDiOgAe7XmiVQDLyrAy3A/+zRHknFUuRpITtyorpfoDcFAxDjMGqKgBIjPu
hbMvLybgMn8hipOuluriygqlWyGff6CCeSg8vyy4XLc0WhSqKeoS2U9m7i5ahx5gPoNCSuH9Yjvx
jjzMzS6KGKqdye6JHKOUTFIYIPGchQIBHadWTXWpgKDqKjZXpGtyjtUg3SgOUwx4s5MFz/D7BRsh
7y+entABfYG+KZjgr+B4FOitsCWNTpX0R/adARKvnFvvhXY3u142DrqjrRg1BVrduiiSMjfn25oq
ikEXwz8T3xDhfN7cGjwao+DRKOW4kHIIvKDceCerUBohQ6wDht6kqE+2WTB/GcoSd/tSc2ryQeVE
TFkmfTRaGOm/UZvUcxw0MVhZXyrmIJso00W9zpPqxtZPGIfcfVPCQzAvygKJcehpVpV34czUHaC3
Um6q5/R2WntSJny7j58qwK4yOyWyZboujO7m7knUYeHNFKDJ1xW+kZ0kCasyXNSdWqHYoj2kUofi
cFwK1tQG/axw8vBIBqTf+FExk6ic0wMzE+xXo/DNlCobqUtuBaoxOGk5an0xsKPIsyWItKfmX1Y4
VBsTsqb/WQzOKTG3jFwvoTJy93U7zwVGoEqmAPAGxl6DTZSQo3aJ71KmoX+LfLSQAIntxlKPS72k
YGyzMTVUVssb8i9xjGBDLW0sDfdStT/d15LNChlNt7jV5rE21QxVJAq05rypeA98uxK97OuykKOl
DZagnxSQIhSIglyZFrexFBFCJlF0mbYnlKtCylJgO3btV7GwLqw2g3DA2lDlGfIukhSGJ+G3laTo
vcRioLZUrDrlkgKF5RiV1lSU5oTxwpqpZNaCkiaErcTalB3CIWDzKm1SlV0UrBJlVPGrAcmrMeWI
SZD0OHVXKqN+dugJfFY5rGyGsVJYIdqnOjkVuXS41hLIjGske6NxqDptEX6UAIct6LE6DappKskK
SVeQjUIjcIBqHhp0KvhAHvvtIrjRl+pLFYqpdFpyrCVW80egg9YzIpS9auHCSyhCxU9t5nJHaTvf
i5svfEE3vYneo56jaRIHr8VSOvmdl3WhxRNi3wsPLSIRGD8NBCWQKUweWoygx7pPfVkxV8HBVs35
Fir500npnujabz/331cbTg54AtdhNdPe17cycP0rBmRP1UCVNnVvdQmFT7DilvqpGbLKs/UcGb24
DErv9fP9g2o9k/iA7vU2qjMqe4fZKEsJc9IV50FkYSXQ8hS6K+LD8SIajJ0aBMs7AZXWiUhausdy
0f9uJOEXwo8EqVXoPgm7TRDmYyClJwXJyt8egjL/CmwG80hleJxzI+TUZD3P0nyTkpowOsXY+MAC
wjt8xpStAZnkIFNSy3+5oANxk3NQ4U8nqfWvartGvWgHVsclYHHb6BoJztBV2fmyt3Iaqxk/If4V
sxr1UiY2cs6kk1x3AchaiZwOHkUXVAVa/bn+VDu26r5zrgqIEN1euiZt9stlITymQGP442I5L7Ss
y6WsfFX7H4jIMblLekN4WFDp9Lbab/SM1iayBrq15T3XBtSN3SJWTLXX5HDYuT+6ZTqrworAsiu8
Gyy8gpenlUJfmVaELIneW4gwTy9hzuqwDTeMezrB8pRlhHinIjAQZTPGSepEi5XFX2vN6bSBtubg
Eqqvbzet5St4ciDlCgNEigsGjXAnfWU90FjUuwoOsXxdibXop1akbog+VCC+sBmdsQ5Uh6rr2+Y3
3UYdiJa5sDX+R/JR1tm1Qy6LErcRviOrUZg2gH+dmO6kLjgsD26OnhGBLfnRK6Fe64aWH6QP0McQ
IIh8fP9hh/Dn0BZfrq6FTk+XV5uCQ+fwFaIwJYg6fRFO+USRovdZrvp0y5ijvARwm1X41Tu8fxQy
ysklpHpKSZWYxn51g35q0GZ0mKyqXiP2sS4SCgCEPvSdU4cmhi2GPROoEtbB2JrDaIL3W6P0rC8d
lQK/KlUi6NLDf4yB4j7ofekTGMD5IlbTBGkVCRq0U+q4dH7VYLUsN702v/TA9L86t7bGUejmaDFq
jXCE3Aqo1LofxG5o7ikqW6kFEFVK036x4WHB42qRuVi5x4/TqFaEaaStmwz/S4orR6kvXQBVMcpy
l4pgx8HKPQOwK1ooAb2EMF/6cCtF6Fw0vXPCqRI9sX7KrLXOpVWMroNX3KvoSjQH5e7U6ELikJm+
y7ydWDmkp5DUvyikyErtvW0Ird95ACgIoCq8+adeWJYkZXGKEiV+HmU/WNbEIkWB8g7gbdHLkJMo
3UDglYPpi2x2vFvnINtyOcYIUUoCf0QvkXYoODHbjoFi2gnL1hiYeKLTd/VX2pwt6Agt1UsRmNvC
vdgHCLtQShHuQKjBBBB6It2r9P50OsRGxb9ESYF+O3LKOmkFYqKrXADlCMN/Cu1QSqMcOY8Ul4Xn
izNFNJeASmJyj8EtKGIZWimKa/Mvxpq2F7rFSolU+1BCQXhcYLvKt/RIsQgQZeMG3z70fmWIVpY+
HwNmKx7p7q//SEBOKnwCvEkvvJgONCFjuM0LWksiG7xollJXHRn9N9Adrbi4VD11cRNmojon+CUq
Tr5C0tpQmXIBFQguKBJbJbdk0uCi8sYU+EDaPnk5n6XEWtjn4a9sAhSvhC8AYdFF/rMD143SA/yi
Bb1fW1K2Sd+lVVZJkko6eew1XNliDsCZAGQUy62EIVUElCvUCMMDkUpx8H1gVn4vT4ZudegVOpyK
X2IPF1fN4KpHKnbQ36hPjTSa4T+fgiV2NiQJxTz/I+pMu5NVmi78i1gLwQG+CjjjHGPyxZWYW3BE
cED59e+14TnrXTl3TmIUmu7q6qpdVbtwr3HdX/8yZgGHHnIVXQVUV/itEFwVGCnkiWWtvABmlKlT
lZsmga44zKog0UMIDMmo6r8CBigqzVGsss+ICnJ7pm8iL57pBWemlErvVd2jrqfrKGFHk7r3OWgG
MYFf3UevZR9aUEE2FYoh+OYyO8x2GUNQgkUG8vC/RwnoX6hVvXfpTJ5OBE9pOHp0HlBLSmidlc5m
9WEK0OEANVznKVmnBLJ7CkAzwLLEVaMyyF7VmMAmmSOBHQpNV9mluqhGpTWAQARoQphKAaSpmyov
RBlhhHxBZQ7BK2SmFeYGPHnxV4W7ScOfKRtcv7/Gl+C9pCQfIDWev4FblYtjdU7z6E8E5eINV0aO
G1rwsQsmeg0EgpFmacAOfQ1MaM43uF34FaWjdevAU9/yBJi1ugJ0Tb8xuI6jaeWWwHZCTfetX+d1
/e3RVziaf8sLIK9GlQDmKthulfZoDYj3OXN4Jr2/St9MGReZujy1QCQhPgZRRxNVZZR85jashTaq
60hw8NHJdoo3NgjFAc91TRpv8OI1OKPtbFxIG8P7GrxmyRrncA4mRmSW5L6hAHw5jaT3YVLL+BZt
OlG8bxzKnppciOZd//QXXUnvko8q/3mPCozwzUrgpLf5U/QUDYvbWScaVKNkQpF3CbPcdQeQSP/X
dzZdidxTde/hAiPHsqp1hsuKaWCnYx3MHO/eUeqa9rrMiwOJ6Qr6KJFm4w3BA5ays29Bq7ScyW77
kJFV2iycMMISDv3WpCpkkjskm0XaQUaWPBVFeN5zSt1xz/itUjCYyllH5f8yM2SZEEBc6WeZpKRz
CvVtESwRPy8kcWWio4w+svnCI+6x8uAIOk2V8HSdXVTBiQVpcsMXAAbBe3Zu9KnnTXtXXxEOYDTq
AmTm1RbVbVt4g5tQaqz07XgnPgkFxEC4Vca+EOEqB0mXpLyAKcQ4hPGrVHyYwvgO/CiVqWmVIYAz
uk2CV2lTUQmqmiqmFU4cmZjyaGSNy67VaN+DlNRUZXK0Jg4jkS+r1/EsyLGlD8hcvmzxRdE7JUKE
1Ehl0upSFbC4rt9Un8pTVQFRhUErmVcmn4ASebQG8Lg0WExBvzOmWE35vIdQeK9J9i9F/fwrjUce
lStrThWAUw7Uo82Jiu7U9UmPUjCJek4VJ6Hbb7+nEJ05hL0ehk2mS4pdCl5ft95dOSa6MJZmxEdp
KVymf6J/S6eYy1IVSqGnP4MpRADogRFS/cTUqwaqOj50MMQDY4qa/Xf6RyoauCjVEDxqSCtLYouk
MpP9VaVEygc+39uJ4lg8U61fW8hkxs/AwJNnLnAO2HQHo5nMVeRUNm1ZjaEFqZakxLq4kuo1yudk
MEqEZjHYPJpagf+SBqS8tLCQVPKSgCWjAWTfyuwCF8I/FsapRMoXxOAbsgeh2yZzgzi8YDPRhB/Z
51Dt4+kpxHf5hT5Ub+8VVC0Uw2iWhGeApBfMSUoWaQwVFWpQ2AlZclfM2ISDpvsem0OxFiIz/DtN
KxtR1l752LJq9aWCvialfE43pYbxP/ynslFka2sPUAszgfRMOxf3D2u5smipi5GrXflWKlrSzpLU
SeTlpuAFDKDaHcCS5mOVl24MmUkEMmVTyQSWiRr1jnNljxx7GMPs6tJ8xTGoIFNZ9NjsWTt8BMex
xnnp4xesqRXQ9ApbrQx6BdHhx2HuHSL3WgFZuBXwQrZOqJQw/fbY0QCXeg6AJ/UIluNOhV6ZEJji
uWlTKmlX+oRd2aPQpyrmEborL0k72ijhJMFADs1XP7UPiJwiENV3RYvfQ+sXTB+KI07XuxOUBy2G
z7vnfoHu61eigd8EGDAY+FyT1mqoAcqav0B5ZtyeIcihkkuhNBqZ2+KxhxOa+p2hyLgz4I0TfsMe
G5uGbcFmZf4oEyfBMeBrEA3JSupbP1CGKVIHWS05e5X9qhic7iDMlAddNyY2ZbbS1rhF+M5MFWv/
pthWbht63MId2oRKK1dUwOm6RLSzEWtA0i/fC+AF6j5IO3MpRX/iKL8xdFNQfae00JU8nITKjya/
MRRmj4uAUa2qydpviX2i0uUuKNwpVPM8kPkNZT/Crei4XI39gAIhJTvqAiXWCd554VFuH8g/RUAK
BTR+s4UYz7UnLp1soki8siUaot0OBbLqs7gKynoJqlRJkrf95QmuZhj6yXxSsoTo9wlPaE8qIUuZ
MTas8JW/IM+Gzq4grNpkcrkExkqKBbcTPhgorEqgtPP+ka8k/uo997fJsTkGgmx03ZgMDl39OZSV
r3fQDHOwpLkGgyzJqPmYYqt6XK2+bkOmfYcJbyi0AMorv0QTpmQ44bcSeQUlqWX7n/ozRq+vSmir
wxdkAtNTOYnRl4KeJU0CGrQBGqVjGO4AQBXqIcqdpkQ3UdwrgvSmOk6xVl1HdcfaO5T/MLiE+VbQ
BPIWqu4pI5TiJ32AU0H2s0pXUel9lDyBRdJ3zW+Of5nVYpRQOF9pFcr5xU8AJJM5wk5bazhSJoAw
UPcBW5CxxynLDinB184VREPvhcqI1sPuqiBk6pIT1lzXO1XdVTo9DGsB9TvKon9Mrf9lJlamYdy7
bejtpPCjrNHqn3LEFR9O+jlUOYGSzESOwk9+nRTyBulnFqFj8XwYEGU9u2W8lYc0/mpgVEI+5Gpz
ngyeAjSkZEsQpASgTqSqkJX+af9RXF6d2GWuBVOkSSKvhCYSzIJUCVksRltukPSJ3CLlpeJ3DA4D
TZrs/Ss+gkzzOKiSCZRmUOaphNBGMiZ5B2J2IHeCc1KuoEoLyEqFLVPOmFwiHJ32BVYQLZgyQXK4
O9w+eRbd64x3+aT3fCikinNQpmPLdZPpI51JabLb17CufByeSo2bx8BckCWBqVCelazr5R9CF8oy
IKNbVKOn0O1DSXz7PfCqnvUv8hXZ/M9aeAzFSkGpIwZBhfrK/hDaLmRed5flUult7AqsA9k6h+5m
jKvWa0FjheTJdNAf9A/zQPnjSvrWVWWLCHCWJazr8DVUopGQd1kJshaU4YKbSr6P7qBMF/1fAXF9
svwEn4IuBL9bmTN6t2xJXaW0s8trNMeYI8ty7OTIOR/GULtGIEyERiibNqBnFAj970vAxh1zQbbA
ZpqELgVfveibBvPEkuhd03spSzyku7RefvKLEgplVKBVyAa16UsqTSSxY6euJZUVplblAlVHo9Az
THWV3FfgpYzNCmmU5V59KYRRxRiFhXEocAYqDC1/8RS4/5TwQ4cd0uE10xJKOcEu4iFrF/CWnarp
kFxUCb/asUIXZTXKOKykHY6nMqEZXVGaaTpzoRTA6OQExGIhbZRWBKc/suX/FLBG5aFUSRzlL0Is
bX6SnyEoTqXDerRsrWRvGc4KAYido1LPqDJBaxR5EqMFpKkSs0RBISVK9ku/Xp43OXFiJaa3MK3g
DkTNStXrPVLyMl0EzSgb5qgDmK+ar4YFekXvYXQDCTT+PrOmQjR91lJrCH1MtbfVh3SKEOydPlDy
CgiqkcWFDB+aJHCLjLxDeSXCXQQjPjlqOW4xZRR2VZBXpl0VtzPWGqCx1uTI7NPhQfE1gKDifHo3
/7D3dLrLOdOUwaSDNSxjQDELZIX9pR0gT0m2n4QBQgmoTCS1wNDAtpSTcdxXFmSV2Ml58Y1Thwgp
TK7AOrXfinUDu8KrzARo/ygUdUUcpAYEH6i6SeRJMck58lPuW6l73sto9MS0oDcotZeLIONdHpWG
WFrb/F/BMxUM4klUhVVCc7RvCSNJvrRdHwSOyq3NtpcC0Ma/UDOibVyFlExKHYf2V6l/EUdpIOC0
4SlEbXwqB05vlW6SaErLqDxTKTF4TZTJSzNIBBH1IdwcWI3yJLVWOh/11EkQmWXRtGS/DpuO9kUN
CZcjJ4sSKe3EI56DJ1KCnsJHfJQjVr/jJWKMgvSTG4nqKKE3XR4AntA7MR1FqKRTMN5wNJX8pPkz
eqB09BWHHYK8JEUZXRgMSL9kK+p5tAocNL91vHfGIJtWtWAqqLv3KeAfZsNLmaF8JZm5DikG+clg
Fj2Fl5Sj3IJ5hq4IYA11EIesZxFC5DVwiSvfhVEoXcMOzcmtRC8UPKcSdiX8V3FjuUIPAJxb5z2h
8Z/RtgWMcJ/TUERfVt8ieCycd9PRT3TatkoN6QZqmaQ0Ef0TvQ3lwKRPH7H9lNghFhKlI8iXoMOP
n+H6SIFIriTXCqDLzq90cCWi2hfKe9GuUXa+rDptdgHvSnbZdI01nVhmJ5I0sB2DslMVfoxKYpQK
c6RI5xzuu+5YkTo9v76OwFjklQNYlO4cj+qPqog5fyNOrkie0geUCZWv930BSk6/hhenHavxhNJl
clIqX0a4PbafAc9ENW78NE4RxfL1fu1w2YDSBzm2mtydFu89EHogrqS0ZUUqs/UbuwqrHuEpXTkE
SV6ADonKRNQ9G5MyXMgxJVWhAItUhYBfxZySEqY4EbyrfAhNL9St/EUozRPepVKpkCReoTgSUsEO
dTxBYnIIOAiL9ngSOOoxFqouE0NvqgtuQtqyBrLmlRBROgGja2kIK1NBUR2Tg0HZn8qiinuCNxVW
JrkN6FGHvaKL2ntVrFFwg/SCNAOgAmmXwmwxO8rjSYiI7F0ySaTqpBx1jog3ReH9B9pbmkcBW12w
OtqNzpngs1RkBcrokfIGPrWOUElbxpGEfaS6ESwMfahKXtZO1EQIo9HWLjc/fidu6yAnFHTksFHB
lCIt10kD18iCwgZ+I1Zc4RqqeYjUvkmSZkUR4R/5SjowXr1saAERantVUKJE6UpKMjABUR2Z50Sz
ADuc2VVxLZ2Hc2jcOUCk0FkE6JN0wCjjW6Q8mgWdp1WoTd6dQmPmwN62JnvawXMx0INy53BmfXPh
D50rSkKSs2mutP8UW1GqmMpjRZID1onnA7s6oRq6ORG2Vg3LHjdQLqISZCrfjmgNnpL8s4uvcI56
dem7/nriu95HV0Acyhd9l+gqR88vfEscKmCRZ1lLp3ZXdDPgduKXSCjLIbyD86fTvczEgS5IFXao
DfJoVOiqzNOi/yuZ0+Guk1gjxzGcVeNUYq32mvYftF4E23SCK+6lWBgcFfwux00mC7xYcEUotOZ0
XyOL5FrtS0EWyrQhbBfizQji0zaA4+QnwXnPODEVJ5QrRZZcBI06MfUqnKpzTxFa6WpFVxTwlEbg
/2X6zktMZcr5kyFz7z+XpEBRVqu7Nrv4ZdDWgr6UIk5aGKsiDSn8JeoJRlH1A2mzwJNSE9rAcvyl
CZ+T0xfSyNoKxSHd7MSoqngzCAUfRRQwQmRw6O3auqqa1TrwNTyW1S1NIOkb2WBS/smoAN9X0tCx
f6DodtSEx7NE/R8cCnYJc9+2jw4tOal4WYOFl1UvnBK0i6X+mHL4slhGNE246OVxcKdrLkeCzGZe
1SEkaFzUTmJfo7c6hxGvckzI5VY15ZmsQeWbaZQC0XWo/ffv9LnpxWUpjkqdlZ/okJ0meI4noyIq
wSk2Jv3JZZJ0aeM7hFvVs+Gnc3stP3740G20fBkGjgeyAxvenaSe5kda7xxZxRmx+aw9bIlerj4w
JqzNAw4arFj4lpf+38mrn9bnoyfoSGhaEujklvJRdSJ0pldiNlV66umbalm+pHXByWXKS8UnO5nD
0kWthbY268lu1YbehM9tKXBscfHBvGwP/uzMb1Kp+to2u8Nm2Er9yzpswL0HqaP1+wzrI9lrFfKq
4lzFCPm/QlcKh/2qvPqGb30mpLjvgHoRylJYqErFVVCIxOuUUesrh9OlrHOE1AlPWlSdaqKrgi0F
UsRuJxHQkVlfi0xIzJy4cmj1qpQEngrsSMagQBesRHKWq9ikWGhk2cipIJUIIFiqu7II8xmWmT8U
5ZiyA7VRBR0dSk0gREqNEY4c6dIQAo0E8VRg0Zn/VyFihYClfMQkky3OQTKr9TL4DqSoZHxUFRr3
BapJmewoP3kCUhkmm0075M6ddW9tUPkId5gDidGDL/hpG1P9O5m/g3X+c5huBidgl/O81glpHQTl
9/ce8gyKRm7espOG8HvR6+BFLaZH55ebR8v28bwx//fPJYB+7tK2thUk35zsxWTzj0OVngPtg2fO
o8mlTm7xxXMP3eKLmv0RjSo2s4Jr8SXWPxj/moMWNPCwjI/FOW6cPFSHOTiuaFqzBd87+TDQebAn
Eh4B/Tt1NtAb+E/fV1sb0wNMrEMus6bJgvNN+wYiiTMsBXOW1AZ2uy7I8RHQN5V8DDERpV4NijVn
BSlbvkI5/j3736DX2aYd1o896JoPU9MLy1j6DHpFylrtf9EY5sGfPLiO1kVnM8OVHlOgCipG8+hJ
NMaS9ekmgn5ttIfx6Eh7KTN4vP3VrbU4Zf7jCRvzN53zUjQtjQpgKYCn+cWLtB+Sa3ZbQYM+owN0
mHsKbYePcxcub7N7PN7agFFNeqP3DZqqbuszFzMbPm+BntD3n89dPkALsaB+JUJGbI22QGT6w9td
Q/5IK9vC5F0mmznh2p2Y3q8JRvtk2oi6FH3Yy9+QaJL2BhMaBGdihTCHCxiMOzQApiK5Ab99Pyva
736+tCnjb1KoCFHrkPb1gQfe83r4+0X+m0O5nvzSS2BKiKudNcmEYjDR86e2de9iJIdcBuAi5yu5
BvE3IBJqxQkeJBj0snBg9TxQn6a3IwF9vIDDt0OnsU8CQG0IsPLBkIQecX37sLvnUB03x1d6epnJ
Z4p31/Qh579Qy5d7Bqz3EN7VOu7XZkzUvXTvb97JmzXHdSoz5xCnzaPfI5LZrYeaTjhb6PXQZpJa
7bvttSYsDBbv2vSu003qbXQgjYw2Nev01g2o7AzOPZo40J6kTn1MNj1NQ9aw86Jdu99Acz8RZtnH
33wmaFkU4qbtSba0Arc9uS9r/iQdd95wVJNP4JOOjLWSfRX9ft4FL6ZxEawupMBeaez76JJqLrJt
VEGEpBPUeHjHHTXTOJu726fdRm9DJWa3PWqlhta514rb61XN6IR+bX1bwaM4p5/N9/e5hyrsFO1H
4tHn/dN5DRJvfq63k3r7QLOP2WEBthN3DovN3/b59t9T14sCuMXPH3sardifkOf7+6s3+T34l0nU
poVV6F6DJ/xAbIGJ0mAgk2uDf71IS5kce60tXX4W+efmNkasrn7DF1xDOKfVMfb+U7BYA7vsix44
O4PS1TpYFoV9XODgDZ9fw+g1sUgSgfjJv/tQfhnmCEJz8dcbPXrsTBy4XslRPQ/v/uo9uL3bWRRk
25VrduJwJdJ4uud5Oe1rVicPkMwdOfC9HkbXNdT15vgKkd6n3zt4MfpqM7zb7eHtsoJkbOP5tCLz
jaUN66ALOzaU+3f/6hu9IYL36PnOmGYDtekKcODtQ1xFg81sbi/ebBkf4iBzhn76bo0OzyWRlc3F
H97pMG6dDM86BSLklRvzHoQotRBTmmz69NDb79Jg5QBLwLcc0kjyH/tiQVtnlXAdXlDej/YGZODj
HdOj1t2P3uzQPX8yieYr8N/KGJUObACgH3enURo8ct+XbqLFkY+DQZ0nXRaGdnvzfRhFLT8Z02kZ
q0oojoxt4SfyTEm934m4NvqpXBLZm8LjaTeGIybUToAS/BLEYeQZyHslADZVFybVlAoPslGoBE0G
7M7d7SeOfQDnMUGKLqyZiurJrlCmsU5JC31HeoBwKnhC19FKqdTCHd5zpSkrjVVvLVkpCXMJVylb
l1dxWZcP7j8hm+FKepPKUgC+2hvIP/DF4L18z+HaW8tEqREeElYij0hIdtZVFRF44tnf+wuBh8Ks
D0G0RuNBg50vVMP3JpWjFkRfFmkYaT/I/dZAeRqC4MX9YnRtvsc9ET4KvW/QW/5ER4CyArFGygdp
KNCBNTwIdeDtx+RQARVFOTi+JEQrhSPCHFWCP83iiLye++SP7PvpSMRNx6mK+pTRAhEmYHqV8JN9
1H81buXJiDIC2HwhCKnEnSlarDJnylAgapmQ35V0H32Rj0G5s6IGZhlCxgPEZ5LZjzMgBj4Z7Ep7
rCwH2Quyq1VaSoJH++lRzD6nITMp9SowV/G+bOx4op+BIJRW8kW6/ZTMOEpR5TbdqCs1YV6Uf6M4
qZZAQFdrqmVQLZgiKnK9CXrLP1HumjwX1baqfESFKlUcSwx4d+oI9IpKWORbiOYR1G99/BRypmSt
ijZcdhuYn5K5sNOU3hQP9hdin9TWTiDkFq+L/GMJXmOp/AcBZCBVeO+CCyQvG+gxc7IfJJh1AAwN
UrKrDAdJEV0K5q2pEsyEzrlkC+CmE3xojiXfuqKLs0QtHnidAEC7fzHwXrCZcW6UUEyzHzI6S3Ik
+eKVBXkIb0QfNDn1cTIkQUN4m4q3q0vK4tZQqixZwQdCOQQqCf+QDy3cXAzE2tJZmWAg913Jp3L9
EvYhXW+DPGzRB1cJlHKE5dzKviQ2im3KEeHQLlmGZUnp8vn+EEmilpMwKG+QcSqk4P5nUYRJkxtH
bqO0ROnSsy4VhC89oQIhaQRpCQ1E79LrVWk3rQr/h1xg4YiAV8+h5xUCIk+vKmFUAjuaDkiEeTlS
/CMwViumDO0Sb2G9lB8koCQd1uf1sTAdGMZ0M0HSNLM+sf7MHbXEdBgBbhTcoMkj3b4qwBdGIQhP
M1fhD6rorF6rEInNd5VDU//OvZUmuyQCLhnSiVlTlCkdWgBB6coVaq1oi3wglUpJlyr8T+NNmYo7
eOSFgAjzUKy7qnmXmlWuBPTW0xSrVAQzUsx43A2RG5cF/hqq5tqk4SsW8mOHI6dBw3uMXaxSL4ui
MuUvaO6F1f0XJYZDAQFQxPaOC09PEjKalYqrUISwE2F68ZfWU3XjYsrSWglz11UqMhPhfZwIWRte
VIPPa5BKBtbdHDI6cC6VKq1xaUr0/T/IXvULklfsd/Gg1BblmcPVWkT19URVhEhioF2kkE9ZMKoM
G21PLWq1FmYSQAajUKIyAx3Yp6juGIvvkhJwlLWqbOXYHcnlwSFXhpsqGCIwY6G/VWtgNQne9Cro
SlznkHJBet4Xq2KVG+h2ybvrpsq+6ypOy89o+ZRDwfL5xyvKwxNuoA8XkHDADRk8YHFUmPs+O/WU
wycyH42nxt/1bqXYqAbY7R6abVWfvohdc5YoKGHAK0YLiv5jrS7NgrUh0yBUIRcXlgDsA5WTp1AC
iW1LYWWNozp/DuPTmCzAQTpqlOPKO85EVTCi4uCOPKBAYD2uamaF110DfuZVvbbvK8lRNWUcRFdP
HxEvSQGDB7mFjUG98xzraZTVaHEoauAp2ZSaI5jQ+C2atrrRlN5Wh3F969Ici3OsNdv3S2Z5HokL
H0eioT+OjiPjQ3fQa0KhaVfH28VPpsGqTEgTK+9c1cdK0sw7TWpmRcKiU7LVddx2jSd9+BdgnPLY
pMFWv77V3zNYWhl6tqueNafeKAISj7gVLIqA39QeDS70PwAOxw8hN1KBhiof8vFl9ZXqHXWdvwca
u0yLckibjAaualuImCYe1N1Q2+gkrFboPxmo1tZ4e6/djYi9Fka0hbeJUGKZG+IgEGmosIkyMRYB
vn9YPR3nzzwwsW1xjVgyw9vcPDhdTXD204/VxunpWG4/sPOPmj07XccXKp0bNCl90lwoaY9h3Zs9
TwNaf9JlYpY+vGZtRBZryx2T9Vr0cc7wKl8djvkgoSfRn1u0lQMqthe1BIfphRxXTY2m7Bp8vujI
Vq6FhLoY3PGMeJO1cC7tiKDIDbxEdXk8fk/Rlwq+Euil1Pj7kG6qIlM6hg43ocOoAC6VLGr/ETVh
S0lwtKFU0af9qO1zZHMhRn+YV7NqzUW5qlJI/T0ZEdPoP4MztenIgOwkybAGXImS2WlLFLkqwmjv
RNLqdu2dQaKuzLMXIivTTdfXhnz+WL41SimsvkMz1+A3Xi3/xWxbiHNxudEl1SBL5YCclZJfwv41
Li5777XCHWS3a29omXWxipBCvWYUbBQgpYQGmZgZlhvMICVJRFrm+JKvPHY6ca/gKnTICeQscFNh
UyqYewZYhO9yO9S8L5mQSf9Ov5UWt9Zsidmv3BNEeM7MkCZEM0kjc/4uZSU7VAOzYSBny/ZlVD6x
cP9/cLR4oh3o4ll0Gx85HYGi4WDgxKO7o80Ot8Wh6c3ogtIaRbtn505f9Hs3Mnv0khXXO8cYjOox
9ZbbZAWqV9wCws87u9V77+qUQXsNe0eFc/ecbVPCTvnHM/PTVXr9q9EYqonmXNM6j2Qu0J7s1MFH
aBTTvOXnz58mTtlx/Hx0acNKQ5cdfTFSeiMMvleTk0PPN5uW0OsJLZ5XF6Kj6WxDOXM7uVC2ODJb
PsdQzfbu+MpXgTZI9tbKAZqcRjvaLLC+omKSgE08Gp2b4zW2aisbky4YAirFGKckiE4Obje2RzQV
frcNeqi371G30eqRXkMDYxpkPpMvomLgVheH2TjZq2OT1qj4Zzpcw6dfrH8PWCw/F2NQJ37u81hH
I4Cc0phQ3g6JuBluYq/e8tdDyzunqwZoLJ2bOw+ObwC0R5cT1sw/IrNfW1t3Jb0ZVOwYwe3S3c8f
tEY7mczIhXyM1paeXEbwvnSblK8U4xnpdLk3IcAMhSWNNHKCoIOQrhR0kat7YXih5ynTZaSzyXed
hm8dWn62NiGj4i1re920vpJbhyc7NILaOscT6IS1zqzZ8i/2iDHf0lVrm1zH58JrvgEYsHI4Oi/L
NKUV4X4zPjWC1SSMl+dx7ngu7UhuveW7mNBFkKB8ehqc6PgnhGQzSwrPIHTSMeiwS4kACyESbPcj
LbzOrPA1vzHZjjStymwvOte9N+3pN1HIVHOR9Ztm0Gs+aDXXMV0PTwskhblb3wHffNoBvMuK4tHf
kt5rtgfemQdYrLSxtFo+QncmTanwEgBI/nL2l2smkh6TYITWLmPxmdq7miGelqwJ8sdoW8W4WWsE
9poieNoNbLkKK91hqei5m20mho3u7fJ0rNLhHoCKX7qhWa+rDfIeHmzMntcwmr8IQ9GfFd3NY1jW
zDn0X1E3D2gvYq9n5/EjKDpnaCkvll9kGLJI9Ob5A731fq6FskfvbKupf6npo02wgeYrfWDKdEUv
cDqfbbQduIO5YzrOp0EO0U5MqIetUnt0n3jlrwV3fu7n9GI7Ld0M6+v88/ThhZotyWeHf7ydtBvb
ENl/sLdfyDv2aOvw0Tz2LMfbF0HIQH9Z3+PPJHSKHorg5WOQEuNBGpnfrEGLcjI4SBWNIVTG4sOo
pKydw0n6g4dmPlamF82LjrZtg1s07/ONNWPqJt90jKanOcLgz9J2kwaZqIP3aWDD7m+1owe6ofAO
gP+0Q396xWuxmbnvDn3FEdKaXuH0a4NzNOkKdPPuoySaMeCic7L86DpmufLmMKJDXBKxcOC1yQ+K
Aq3VavXUGTpIV1wBD4bj+uzRBvMJuH7rFSeCLKdFcccwQh6vsJ0uG4cP1oNVfdINkkW6rZ72Kj/2
3tqD583CfcBujjzb9grahtrLu54RnEUjnb3sUbp6o+yYisevdZ/f6/+emwmLcfxpbTHQaQGdoc7i
5tbRiJi1nJHz4K/XApv5SbdHp4vudbc14kRGAOf0K/YfMPSPamuwdKYbmaDtKuJrifdzv1lI0WbE
KM0pG7lBXIZ85qKH7kspxhs4xcSmibXa1zS2qZUGbCjUIMJrkJ1eWxvx3H59nlvA/7UwouN3q7Hd
PD9OLu3AcPaL7yJ/dS7Xr8j4NL1hK5nkr3NwyGb7/alnsxD4Gvm+U7fenUNGghk9GuOfJ845HY3p
DTw/OL/GZsJDO1dCq+bUKUIwCmoicTMdj/3EfrjAKbhBGBLanuHZsg/N8XEzbmaZj7p1kJSi17iD
0eUEfDj/T16KKwU6ftkdqJE+MNRWcfSY1NjtOte/u717ouVNCmVYwJv7HLQILeRS141W/924BZt0
G78/yyzvKMw5rx7338ft5KHKEcxWnVpb5Ncg83kcw4Q/dhodDhiSiAi3PaEgn9m40uuCZsHG/jl1
aQxJ/+XXAUKHYtyKflIzLKBOsZYWhP+1d+9lJn722FCoaiVkGLwxQ0kqXqer3HkEDrVWWWNuW6vc
Mv20fh0gtFeOMHSsQQ/UKNuu2dg6FhHgdFUjd2SJ3orm+rqlHuJyTlHbQbykee1heWWhEZ14iZAD
efMOujvOORAOy9ramfEg8ZIr8ScrGR7nxGzWRZ3GGBytyeqwtMGY0VB0kwb1tznGSotgmge0xkxX
m9kZjVD0Lw/i0vGSs5+9jQbQ56J5ukI6UfHIdPJzWKJlgSqX6eq05MhhZrno4qU30zSAF9FaB/56
46q0eoq63DFZocsvy2hukmmuxi/5rWPujj/uohX59Rnu8I0z1PE4dnhP7hs0yX6sbBLr6CNsoMWj
OWcYj8vT7UzsNhS87TFnvBpz2xbkUrNLRtcCex3XPWunWyer2jpVq12ufaOpc7JKVuo8xTCMSTQ/
LBtrRnW+ddQumRf15MaCmdnMIubvtmIn8y4Oy2jOE3OfmJuZcOfsKFKOl8lK4zK2RMKM7SOglxQ3
Qh3ynWEzr4flfs75pgnEGKGegP4HPBwzGTM/0by+s/jS98NSw3VmtDnCFEhWvIVnaPnWbj9HMSPA
6YqBsXW4M5fQM6MWkJhVPL1dx5vZaRkbof3gpCDwoCwgxpd6rNtBq8WrpyXLz7ho37HkImDaGHE0
gZ7nTOFfffcIMFXSFVeGLGHGeJ1Zbc2AbQmRJkbTw4xjnWlWztfxYcnlDtOn39q6Ew53PUK85CMc
bkvMlVh3ZlbSlTthINH8GQel7DBB8bJZrsdmVi7DklOJA1DTDkgi2dUTGgtN6IpFZw7OL7DJ8ir0
UYiCpt7IlG5md5/128y4Fyu1Z/PEy8PyVsphoC2i0SCCpKRg6DA4GrtwZT1NPWdsrNODd1SDZ94y
Q5Ufhe0h0ch2vNwX2i2HpTvhJ140a10eD3pPCb7OHT0mz8fvmIWsLA9w8ms3DgJZHDJH2AmMzRSW
xN7WhueKCH1te1JoHZLAWfJjTLBt2TsSnyXfWKgG1+Ab2/GwZGj8fzN7a9Dlbmf9GBErhVhwU3cz
YF0ZOz9XG4oRRfMLosikSMC5hFRFukJPIUR8XndmUEja++wzSZsZy8c+4p0IMp/SzuDxbquaTCfk
zRroMzzui81HQzom9gdl+ssB94txFO/nr/sgN8NG3eLqv05Od0Psu3fdz/zfd/xq79mP97lW4fZb
IzxXQBhIchnphtbsl4PweAn4D4PJbb+bw2bRtzhijtdpU82tFZu3TFIEuOPVHsVOj4P8VIy557GJ
rW7L1MAGs2ndfPxMKCom6GJLhnkRgyAzp6frwS+SidvqMYZf5/3N5vrF7r9hcZ9XN+sLN4CYNc/D
E7JSOtV4nK2LSMqMOjee7SMNLGBad7tYAbL+ms6V0K5/TP41i94vGOIOHyGB4gdrEU+h1UNxc8Pj
69ymuTQ7qJFhmv04m6Buhs8E0iiDehLMPzlB9j/oAhC/+MelNzD9Nnr1LruIJefK2EAPY1p0zNOC
bWHSq3H7+0qXDKhpLXkFFblmLpP840p9b+4fsqWNMv9hPCkcX63fByUyl9ylCy5+c+1Fc2wX189z
mus9P/0i3EYe6yjgTOSccG842L2cjYWajLoc3Dx1EQcNh3WZWlF4C5C1g9PHEUOTbprDE0S4Jvc+
Ejbi5EeCWu/OhIk8pkTtLv9uZnjHkDAfe+/lYrRe/6zmUG6Ja8deXoCaa1Qt1ugLM51DnJUzreXR
mr2O35MnlAfn4hs1HjHvThQ697nN5bgM/gzOWd2SG2g/MLlowFQ6p/h5Eo6muzjXaA+8n+8x81/c
hVqZ5IuTxQga9wFWKfkEtdcCnzcmYx8T2q4327X74I4ov5IJxuZhP2eCCgx7Y7A3+1n8k+H1YBY4
/ZbTLToGyZ56ObAQdKyEd+vqpWYfZ7TlHPHkmHKsGhfQ4/BxxTalFx67Kml0nj6WWyOeozVO3BuX
bV8LUU/7Yw91jLLh0G9Nbsa0kXxZBuZWj4eSQV1nK+Ufm+Y6YlLwbDdjbobywh/mqE2Azt2uDB4j
QK8Z9wHXOWUzts9lM8GydpK/iBFIfrlbxuTWnEfXeRHGzj+4LTswuf4d7NGD0hII8674PsWEFakd
v10IKnap8Xm9r98sNHrpiiDSe/Ed3F+fCKh1Wrx3GKIcDexExM8GDIQcOfZIJzGp56MY8RyAhvNR
rF4E9oxHnfnM35FGRtiRDDMOIngzEVDI5t9B5vTRh7zONPMQOL+oKSPrHeLgkkxqlPfgIMXBFWpD
ndYIH65j2mzjdO7xeuhbKetrYN8C7V/6VrK5iLCQfQmDV0OwBhba03/w2D+NzGdj1KmUag5fxdhs
DjHQbVxOvGOHnByyyGUP3n1qH28rboUJjsxtzNB4dxxUT3NIXJUaJZJtch9LssYF63/cHoVwcuEo
CC7mNLlOwTkOryEnCeqiRltNwjxOn5m/8xGu1JDHDcYPpITncwtqjTnbo0EEYNMGMEhAGLHn9sJQ
ruTmkK3F9pTNnF9Ju8Az6rbarAJCMbkB3BsDpHUC+PBszI/5B5OAq2ogA+gqesW3c2NqHQdonceO
XcYYsJLv7keTNaKgM+piYzCzADW/PMA7GT/dSf04OJ4GTLrh9HGx0KucDKxZLmPzROrQqcPRhUOP
d5WuWHkhIxdSZrAesPjyAOEnNI5+Z3eZ7oLz4MyGLcDTjr0MfIUuoJiR9eBwH7BHudwl6nJG818a
TqgwhtuY+UeCb6cBYo/NecUzIuEv0p8v2YwbTDjZzrAuEC8+fiMvXJpjgYOFgYJSAF9gzCJrKfgM
O/2MkAaYmTwbr3AmABvcj+yAZ5sVftRxOncIFo70FZc+9u00tBvz6NbeO/5tZXfO7d8OEs0CRIV3
u+wa+bB1C2Lam7wDQBT8ToQXl0CAUazdjxPNmnElBI3uso8dIh7Zy3MxYR8drHaKk2v2NzX5eExl
kvxjq7A2WM3MjI/7qK3tg2jwIpu9NG7Z7nhInI6YY+xzVr08SVYv7ZQe4F38XrytGYYZEsLM5VAK
jjjjDzT/IKIMfMRHzwHmwIE5TiYodx6KiTaBdozgRQwZrgWK9i5dXFROXXAtfuawSO4wUTuXISdm
8RresJyebbPwagWufhvFt+GR2EPIAHL44Ox6LfaYlKw6q2OrNUyTd7CAF/cDrVaAhO3zD+u6ep6x
PRpzl3p+tM791ttYy2LNDmPS8NE589jLF5d+9j3EjRVEgZq12SX2j9lWZle6RAnozGCCcdGzYny8
HcvTJ2Yl6XjveFYM/crx20zGKBz0OEvcKJTL/PbwvjfoKiYM718a8fjtIP6c7Jg5XBsAAE+UNcyj
8A6SwwCeFMamq+w+wKZA8HBxDWsEEsYu4ARJfjB8mFRe4KH3yRDBRCMcV++soyMs/5A4oT7yO/ES
aiXsFShBw/7Xei1eDAOduraNzhnokFzmNMzx+U13nGFVbAZNdxwlw4fMLiM4/zQ3Adv3vbO3zBSu
4/kHOxMwON9xcullY8F2xTQEX/thxoQVn+LA5n9HaFWxw3lPi6/T8oJneAboMhbFWgHN2AdswXfJ
ObR+eKe9rd6+xu9Yu4vaurrNgs/k/kMO5f7HJ0cPmERv51DId3gpja29rq3pAZh6xxVJRevjz3l1
/jF3hGO3SP5Zb2bKdhqFw+8rPg4ouiWD6ufMZGrcwXmlR6ltcYH54hNcY4UrWA4Kzb7FlV6hEPNd
9VdeyVBQ/Kbhp55umwAQ6Qshagi61OWLNTuPIW45PbC77S3PzJPU1pxI1/9j6cyWVFWWMPxERDAI
yC3gPOtyvCFau2VQQREQePrzpfvE7t2r29aiKiszKyuHP3O/BhPi+rnGPzGHxxeJQuiMz5oDjUdk
O7J5yH9q50ycN5gXKA1ld90nlqe1Mi7mwTwky/culTt0e8jESGwPIdEJVMSKUUmsYmdk9TKg/PFz
NQ7f1QSz+Ifb6+6NLwmN9vNE1vGT33jP7YcZ75rrA1kUarAD7cGiYu0ARUXjyIYL8eR7h6JB7uUh
n5G9jr/LZqpXDr0vU7BWSPm5Zjt57veuynEDdAMbA92Fpu0BGxf3IvyR/SCRiMsNojA5SuEiXzat
PrCmeznAwXbBpYvnUtiI1zI23RTCGgfsDFlue4DWNlSEsziXeA5fEOvSXDHL6U7Jj/Cx/PZlD64j
0G6n8fKH7XjAEzGrgU1kh7WDTEQ7fMPxX36ndTMfvfE2IRTEwQxorjDEQz5FqBkSmBc5nKE2f26u
DNUyQM1ThLoNngyUALP+Ulf+DINAVbjou3csW5Yhc2FyPO97iZfJyZT5DQ7HWrxCWlSqITKDJbIT
lzHDP3afK2YOk3tjDHlMhMOYoyP7b3rYQXZNJJA0QkOeD9UYEd4EXo7NCGYvEsl+WBMirLCv2OtY
wrv6KxskqKJqaNv4fbOBrxrbgVbXhFi+njUsPHnyl1UfP2gJWQUsyf5hhPA0/GVsl82d2r7gL4CF
UBjyohCFz37f8t0WYYtaRkZioA00ER4jELPhhRvz4a2yTyL1bBMCzM8//I2nCseQusHFiZewnWRD
OH9uO10U+1eyrRUH4BsXoedszIWzYVrcuJjP5wpz4E7ClXxtkBweIzT9qp0bTk2XCfMOuY5/ifBl
DpwJtG06BCdrBeVkUvCDCBh7KNwKTBpsnUMaJigbz/C4cvlBxJ03aBfNHgqLsqdw5oEn/CeKWLqM
0B7wCxgXxsZ9+SWxzIg5IOLl1VngjvTEYyXLJvS2Fn+G8KcsnD0yLhwIKDDjUqJuEDcKFQ7MkLXJ
HNBVSCKsJmzN7lDlie0JJWRA3sYmYAfxGgKP4kHw6Hj7wX/BupgMbjJiWBsRG9gKi4F3MjJTe1+Z
HKT9DtcevuLxpSd26+2HFf8nn+k/boxfLStPk/bgD4y+2zBoFl2O/6am2sIexhFQGxIteGWAQIfP
Zc19q+38FlHgxY/ALQhnG1wKwfBbf2jGWdQbLaLTKffTF4EvgxrYTuuXxfqpX6Ok66IzTGw+4A04
WIvxvXvvdykg746UTWOqxCI4P7mDfvR/plWTbrkxWrygEntg925+gr86YypRsLiRolt3FA+Xc9QN
3E62fGIhm8n0FhIIfF14BtdTIqAFhgw2QYsxkV6f8CHLfeCfqLtbruQmrSiwg/Rqa3G/zes9FiCX
/JKuDeQ1aYMHBqc6y5hw62F84tVK6wkXjpLYP7LefVyxnnDKB82J81Aj44y+pe28BPkci59w42tV
PP9hilnZ0qq2NvAAcktyI7B0Mary2MfgRS9gLQG57+A1wSVj47Ep1pERufemzzzqrzeZG10+FCM9
IXH9qAUICz5xSnRtujHjyQ5mZySF9FAxXnbiSo+MK7fVTjZHCqDgx/qG+eDNmrLqbJ7hFX3RYl4B
4PD4xCxBW3JzQqvg0pGwGydBdnzRkT2YvfM+upCLF8Pq98Btgj33rO57jSw487TeiMMc45i/5u6Z
GwyPuGENVd2tkLDr0YWea5J5SXBqiGeJEuqwm3jwPYau+twFIYtBDvCwOWJ85WBSpYsm8qwCLwSD
7TDeKM4lbXeDl5+LKZc2IkmQFuT+Tl64CTYc1/eK22y2TNjX8F24NuWRlkXqObbrjglwW79xmyxe
PjMLb0PMrSh5SxCBM19pl9ZtY2b/1GQYvKdU03E341qOY+EZTAut8Lqv3DPi7duZ3wgeZCkJRaVn
dtbdh9RRnO/Bgt9tDVS7YsDGOTRyt4cREbXs93XffJw5ago3aum4j4bcgRYXxHsdpq2XQn7Ipd42
t+cOgIl89GLdWjOvDcvlIMHC19tZF6gZ0zpD9hK3/Pvj6kGvDTv4MbyqmXfhySadlNmvHYxTvBk6
bBHfxkE8gkc4Zbg0PfWdZjdu9+Z4WfqnZM20panVc/V6Tw07cG/WpGXnmxvVF8nQsbaB7eEOe7WL
Ct31Za0NmIak8oY9bjJYSE+4m1npNgUs7xi3guHXzk/xfLr641o384qWYfYPKXeWNSmJvL3XKUG8
Yko2c9bO2GUMd+7YeNXjZhG+ycm3sfQ1TL+iJ+Y6AtDLnruks86aBc7eO026Hn+qNEXoVG59ebSj
NtpGzTwLZxq8hSWf3cZVtC3ykZr9Nu9prv0x9Tis3RQDDGbkehpvGWqmhILlRebe+9azS85TDYAW
p+O9gtCz35pbkiFtBOEwUWouXzgqyON4Q+QnKbHN3LSGWTtsst+UJqfwQNrdNu0sAQchV1ovdjbW
m1oZ7Zg6uBiw4N5x38yeFNuAx0+6Qfw+BxgJz86loqYbEt6057jbAGSeLtSQdGwkJND+KToZXZR1
vgijfIgIPG9A5mcfABAT7kWWp5mUlnfUfxFdtzt0fDeooqO5800hBmI8vLoLbJbWAcHWDrtuY979
Vnm4oVG5EXdR6Ds9J6Pz54pHoyba8SndLNc9xULrxvuaNvTmhFOWi6PYIuVtrOBw1l2U5LsnH2SE
HE8JX96iKeJ+vAtJv9bpuxFZrk7WrUb2d3o0c9NVjLeb3CuvtBKPrUQH4KYkEoDXr9zq1E5WW7wl
nWCJLV0jGIn+pymOF9S1Z5Tui2yuHMbVO6rrNJbXBp9JWwLwq9LugS2LIineCT3n5fQbYJSZ62PU
KWwvhmaZWBeLgoLDO7uYAimXssHM58ao3Wfsh7jPubJzulJbtb7BWEipEsZjfeU4rdeY5LlGev/2
IMPp4xnJ/PPscSpap0+zSJITjpEnVdVdEw/RxKBeorBBCn/fudteWybN4QMOgwELh48BtXppXPqP
ZqE7e8MgpjerHngJnX0qpdyvGdEAsnp6hDYA9aT5Mu2R0Rf3R+LbSl8do7Ht99iOtt1sV1FUEu9i
6OzAciFnXN0uE0eU0Kc+mZAv5ORh+x1dd4Nyq+WHe8davhFvJfunwY0lLN/evTeC16QkfJRpTynk
GIL57iQq0TDxgpC2Oh3Xb5w1Bb3rSCREQBJmm2Nu5NCh0+9SVkWUCSjvjQOd0WqFRvgYrGp9etNW
6PQ3VI1/njS7IX2up7M15qKMO55l0Tu0PlVEnHsdpkhqnwPahEl5CxaHM9dYmaK51Z2cFd9YUKhV
+YW9BZO3InB0bZJh5XPuKjHOhmXhzJBJSo/eeMfvvkNexwfQ0vKnveSddZV/XHSXYw3bi/RPpwE1
yoYVRTqTjz77iDCASf5Ru2SewhzthecxDylFA+rX7TzBzXuPX51D3rnI/nUXDKTHI+t0J7CRnDiS
0bi5A/tEW9UJvabcmtoUKsjm5kMrnavgQwAXQSmkRoPyxgvSzIvRKlTjPfJz5+m1z1nW9G50uHv8
ZfC7nfcienZGW47ETfjoRXk5ZDUFGgpFVj1XqPqPMo3T33rxskgMiEdNs2BXbdxuvpou70pfe79c
JQbDLvTrx1FRVmbd51yoGYNNq4pBgH/bWSrghUZu2/1xSrdT/Hzksycj2hp81CpbfOOoE+L/WL4v
mybj6CPDSzmBqsfx/bFGSgmmIwBfoW82S9Dl0JHMI0OwNo9g6dQER351tUOa18/nVTDcLMHHZU60
ZpnaI3KTqP2h2rBb96BS/Tb9HKcH9KJGqwlh4eJB6PzCIlr6HDavsGdU+xvVnZ1D99VP2G2oxHSD
OiXBi0rCt+M2esW/1Ak44649Tz6TPPSp5+MRWt0vvU4zUx8Tpzuzq4nVjBIaGIW9D4WIavImjmPi
yDqbzlhXMcFnSsxVh+bhObmAhVdrYJSObjmeT5+PvrvzTgPoGIVUKRkXmhvDj/HpaQ0f6fLGS13L
f1EW4ezLZJOEa6bOCagZa1X9p79oKGb/dCjRrBdJtI3hM/1FIPP+R9UhFK0fiyYZm+Ci1D07W1nI
Gm+nLWU0LeORHU+zxrvpw646VrJZ9cTSyl8EW8kF0ab6IyHZr281s7BR/aqaKN3Zs9ocLFbZPhbl
62y/af/OxJNqH9ihV7NEJwLw5H6Ms8s72+dsT7N8837r/TMJrRWlWpw58mT9crOPTnSyREaBoIQ7
EkUbJd3FpxmFTFC9XZvXmV9ss/KhszrX9VFcAOv8mKj5utWxUwtU3DB87uMSP/Y4AjOhu7hR1fMY
RIpr6SMVFF17UH5O5f1P036LTuB2qUKugkvWDKvXSJkYD3yiqhvdo75TLytok6+LaGtrv11OmvCO
Eq5KN4oSzLezovgN5WB5tbdgqBfe+3FVbXRTRY395Y7lBXwmA2dCy3u5TXvqKidkUrg564Mgtfpn
WceoYNML1zJOr6gfRv1XMu6ku7DFypoF8eqlHKrPgEdAUwuPoxPuFKrejGheKZ2+QsdpCvFKjcyO
GOiuZ4dsE92zVYrUErxVpatMtd8H9mogxafd1IcxaZQQ1C6VliAa1iTt2G4U9jLeE/UNWstSvwvH
Fx5Hhsk59fJf1NHdqeF0xT4hLZXMrNwF4AP1+pgja9oGKP7p++k5Q4dWr6Gfph7vKC7agheVYHSn
jL11K1LnLuY/ntP/kFGjuTdSwlEbXKhILsLCvNobdcUzarBoMbJIqr/7rD3e0x+UvtNlD8ozzfvH
fYMed2ZsOn50YPC1dnw4ODl7kI+ntL/V8Rn6zJ+2ABwrLIpq5wZGceOzWIagReQuL/DcF8BjtkuV
qhShcFS0VPIqk+rD+EiLcE3r+jUzD4Zq7vFo6+06FKIumRvB6gwimuP4zCFOJW0YCJUqg4jatDiG
5wfYrFIv4Uz1eUWdNXBgL+D6yBLoobV9xQ/Pn1V+cQAFk+Qo+ISvkXqql1As+OucqButDlT4hT2T
sg7jQjYKpJolJDRI0oRBNDkcxjqlhkvSuibRKlwkW0AHunPK4D8Ya5TrAX6qbSCYPe3MmpW61pag
k5LWqKh+vVQmwHjSnOKGh6EXXjuWz3kSX1kFjzb+SdEOEVCqXapjZ4bor9rFZ7x7j8OzPksct5qG
OzayWb/HVFNRK/IcdWZQga2BdCGlCzAFdaLcY8gnI1H9insghw2gtmwm1w1MMlP+Wtpew1fld8Af
zGYNxHbcZ92njFiP9uhaK/Ude2HkveTuqTY27A5Oa2q64PZ1MDBAkMrI1vfvYa96+Zrho0x5M0cG
BZ+fVSnzuO0w7sYJTrHUpS7U1r1P7nW3YCldtCVVb6asujrqa2ttUDNLqSk+gJq8z422vO1v+3DP
muEsDrEbocxVvIOl0MQrmAQGgYpwG7RTTw9bRIwV27EPh8oHONCBsTjA3zAfc2LBYeYHP+yT+a9Z
F8d6aU/1U/sLS+qn8Ap38fn2t7tldFAkrC0J33e7B2ET0wMzEHZV1D47i4g+wbFOvPAsMnaYpBfW
xSNA/qXsUxSpi/zll/TAELmAe2313KOytku/7VHpEC6ZPC/OZxD8qafqaPwa/6qj2vjKhASKJPHV
k/EPRGUpboX9202zpiPNr/PLrJCUuvALWr1TF3OuuO6tsY/SqULVp+22xw4yp7rUl1us0J5GlcDu
mMub6t7QeWWfclMNoZqbvx2K90zDjTnNj3nS047JB7HVjiBFfjAaALog+kft0G+216gDjrYKVDN9
CtGXpAROGgxY6tCk8g/UQmP0mADz99iby2DdLo0ljZvXoIdNgUhmdwVpUArQgSDWZ836A55aewgw
4XrSQsLcCH4AfkWM9/qAJ70+gCM1407CqeLmjouFyZ+Ck7npnGIqnbuz9ojpXx+qCwHi4KSurJU6
j0Y4jYdo4eDEHmDQAapxwzSjcdVnJUdx6dqb+hJsDWQq3ne3TKA4kNfD0+0p9tCDLLHuDCJnVzLe
pk8s2kOGktQWt501U6n9RhKlh3J9afDt5of0EGEcXjSm9Vnpp/Qgbo8TbA4jVNxJnu9eQxTAbxcC
fgFi70BwyoJZ3vep7F51VubGWKDtH9fy7hOYJVCz0lfNql4+DyZIyZ1BvbjZuBy4seizYEu8cqUt
BOPB2DwvcHi4M0DSlp9Q7PFV23CAPA/OsArJyPGtEz9ZUgyfXyBLeuickEKUAw8/AXPGDSxzm5W2
uVObelFPITRpN1RWrjjH0LfGBgYaSUVyQrnDYxBjpnGggsDASbdhWPXEk5+X4CeVKeQXeBZXVL0o
DpA7uxZHsFS+Kj8GfUWOnKruo1CRR7Gy+IuJvLEtSFZNr8BZJkKYXqADG8ff+XBxJMl7+8S0W6kr
QQeW7rOkR8NBT8p4V+0GfZhe7of/RoxlBB6E3BUXbFJZUrMy/r0bD843RoBgWVu6V3Gj6vEAyPAa
0llnCSqqAEl0JXHHBbbx9KYS04K9qdtvn8I6ed0X2AlW1/62v/EVzaNMgr/P6rYXTY92/5CQQtUY
t3AsnJJRnj7Siy3AGd6t5Th2AFAK5CR24h7fsQ6ozebsDmAY2j/eXFQwGi+9oLA34bndBEY/+EMn
Mg4joImwPQxU7YajYl0vYVVUGisOz6ioEP+SaD42RoY6qHMH7KlVceQTnaxn+gBcrOUj5/yALgLx
pnH8+BzvOSrVNYZJZx2fnWG9ZM0IvvOPQ5aT+LYHvkO0KMeM42OZ1kdUHydnu0xn5r8J6hOLxsq9
UMXWx3vkBq2rHT8oosI1fx/7Boh21BZKCnhzzt2wcJ1fMozQL9ZcA68SKL8S7E/+aqNW9+/XQGkO
tzMaafbao64jYCWOgg5qH+1ffIPvMw95a6R4i6K7AWphbERTJS6wBBjFDJ0AFUBlss9lfI3x5yxN
n6J3oFmbvTnic9mZi7IBXAApJkcGsZf37X2rHJNxeupSn9b4zk9IkWNO2SFlTW7eozqPf9sepXRU
E2Fjb1MPw3RG8aFLFgJFeOPQ+2ncDV6SnnUFi4VYur+SWkXVv9N/63HsHiywcYEL8T7UbJgAXQls
ANn/1ERRbAU8LPZ+D0L6717q6UOpNKx6yAufyam4IgcGFAaDRHEi+N4bMH7ipKA75IO5VDfVNIS4
9UMv9oOe46vU1z97JIP1m9G8AhAvHFETFQ8ub596s6qneVMy9+dWfysgEXcvcruuOnJYyWtEGqpX
eEynlw+cJRb+IurFwIFIdWzF5NC5Hq0o/CcUYBNBpAi8bGN6OWAlt00++FA9RonoBAUKNsrNB/HN
08+fObZsr+n5NwbB+dCDFfwG1FKMc/50IluF8a4grnBhdJsDbrq+7m+DnsmZr3vaVLrt6hQHgUmj
USLT4JEofGR9mHs7c6QAPweyrvxDyiUVueQqe610wPEFf4fUvHHiDm9+7m5uLobQtE/QZFz8M4hB
sRVG//mPeFO0JJ40J1kLwIZJIF1gBOeaqhx0cd/yur7tJUwALfYZOy5Q1BTX2j3Fa4ecVH0b0EeL
UuCzIKeBIUt5JA3BToX7oMAInXEAjKqfLgGEG9fTakS2Vp+sJhCcBW2v8A+k+Pdo9zQAKoTUHQEX
B43MB7Ta75OF8vFMChtan8xZv8t/CT/JgayQ43YC6XpIVAWUFN2r+u/hQduIZIIZA4U80k88UpA8
MmdBWpmQ3cMv3CL9pidg7x0v8ZXeE2dX/JNOZ5pLPs+YtJYe5cse9VX/ujCllPjtYj/BZxavyWAm
05Zi+mCEq8d9eziCKCyYEQYH7lT6GnUHQnZgryjGVsf468baFDQFeBh1s6dcjbUQyR9JiytqU+YC
ngjiXU+5hkgHiGbTcCIQCI1HLpNLEgdSgMgRzorXD2ghSO4U8C1yWI+OrYvuODqGw8e8s6t9ezEB
nGimrm/nEPicb18dKlleP6QJdeh2kBO9b6fFgt7KnoDIVQBLAtjaJ9o3IJtzEs1g3HEzRA4pMSdI
BgRzMFfA3MlhlWBARvgMcCvwBShRIP29JT8B6BucTcBRdBBc+Tj6EjQs5QgKGSxBHYtnAHEEPjmi
zTFNi5buUJ8Y05SOAS3omQ7/cefyX72ut/oMUYU+NzdmlSzzaU3QkgRLgbBAKAvP2j8HH+ibUB6k
7AW9wPIs7ySdimoqbFd3jzAHBVQ1hVO3RToQW+sDvQWmPtlkM3xsrumHGx1YK2P4GJ+fSClFZGeu
d3SrpOGVb/tejGZSgH4ufJwZNFsCXWlIbcvI6Yc9oAOBEdihgPrmpMFs8soZqF4+2G/uF30evn0N
1KUFFmI8jjZSFJtTcfzuc+kBtSvDcGS/+1QWuwQ1QF4gKuxbACIQFB13/XgQ+QR4Rk8fvyigGNKq
QO05dGalXde8pjj/9QOkEJxLlm0vxRykLrYiSDPmkY40lB3b/QjdMnnNmx1JMMQo8+lr/piDxj8l
gkQnT4Hypxs8MPH2RWJw6yKkSCOe336iJdnF9oJgIJki0q4WZMyZTCT6F/4UlGbvSgrRMEFtSvq8
l/wskX/ij4Qtvw3XsKGGwUodE09Yde9+fQDfITi9r9bMXCRTrvG36wctBGcsuCCu8BGWWKp0sJ1i
gWubEpxJDL9W6ZeEumj6VnbniVwpB5zdGhYsjlZcl34EMEL8dYNj24nR+MSZOQ5m5q1vLHgPhrM0
jUrkTZHYoKAZEBTszNrf8AoShygyXsM8nAKfdZ+SX8/Y394DAICEZHK62ELTEoOra3vpFAdjKmPh
KizHCUmc0EVwQpzhC0llBMr5piyVJYMEvsmwXVcSwaJ5BSY1vtYpNqo1wzznnbIOEtSJ1owYUrwa
JaC5tPEbpGQkyoR4jEMmG54gNxFXLNYrH6DjxWeMdSjzYtkQZ0wcoBxzB6VcS/2HBYZxhpoHgxob
V1+hrxlBW5TjBvR7ViiTZio4LsfYqoxB40LxNwHaBrmIec6+T1SGjKKvQCOdxbTGAQq4wYXvOvjz
SL7n1xLaAvuL3v+MlaGx6Mxqrs6z8Mp14T5l9hKfAGT1GTNrayZLjKbMHILpkIFn8zBgZul1QRIf
jR0ZBtw0djYFcPTVsDZ8wZ8xFqg8hsXg9oUii/Aqziaej9kp3TRlXeVYtz3p6YMFjI3OLYcYd+Y+
Qbte8K9Buz1ebsbxla2U9XNVaQYYi3yb8QRcNBZ0KdnMaPq8cJG26TLOlAAS+UjHTubPbAQOW9CK
Ze9AXgGv9DN+4d5GVvAvy2iY281A5iSPYw9kgsIisrOYpcPwSnsP1sZ+DtkaaMwbZRcxpHnTm08y
OS4YKwZZCVfIbGknyy1ixjUEzqNSRfiIN2Fe5zEAuLgeRDw6sxInGPbCQrBiOnP2jTJnNhC+C/6a
AfuK34zfmwGOKmcI/Tqz/7ZPkQ41I6ggbjJ2mXmzVWHQs3m2NsITgcsE3vqMbYHNlciB/AG9PCWW
za3WI05jsB0yHBLO7nJzKsfQBEjog85jEBKGlPVgynNnNsAHXPP8p0fTwpNcEKEIh7YQ4T9CvMes
evIei2sHNsuGoLzx+ckDeMtsInPkHBKek1s1vBX0EOiBIFYLf2oLuGEGvb68Cp5M4/FgwbvGec5y
8Z6gUeo+T5v8t2Wd2b2ef6WH6yaMHPzhvcn4wHcV+GHwksg7nwSikEMhjBAaQn53L77Ke3mQ8H37
K6C7MJgz3LW/7zFXKfwn6kmkXFC3oymT4UU+rvpMmmgT8as/2YXgD06Y4NnU6LAp80UwFJ8+N1O6
Sn3/VnKQzhzqHGHRbMgtqBTuLsfB352zE/ggXC14cACynGS4XTKHKzYXNHUeXksRYiodHebAk8Ej
U5gi1yeZrjMMfuSRDI2zm+z7gZX1Sm4cDzaMz8GGf88LzwPaaGhPGXkILeV13szmRPhR5mwVnhbx
itB+z54605xbCKvgLaShDvC18Jg/IVVHZRtfE/IRz8aIdylT3JgQtZZFBG/crx6eULb9K5WQ5hdW
n7S/jcoQmvSFmgD3x/yyifYbJf4TswBuvBd+FwJhqtISDtOE2fze6wE3NK5ljjLo5h4OI/nCtX40
/9H6Ka16VAx11rRNoGXxP/uYbJVps+aW2N12pWGEeiaMWD5mxZ9yLPfRn3Z0/llzfS5MwT5u1BPX
8QVeK2PZLjtr0ShnY9Od6bQFoqXORFuWky/Jgcbp4rsEn2fwbS0e7rKrgPWoHJEkdD3oNnTDIIzX
YhSG6/u/cE7CjLUqgWYrfFJSSKIyw54K/ueOICaw6QdelFbS3VlOBp3c/PHrHNgDohUwLjpDbuUv
v3N6XuAKjpF3M2LTLDybWFY7e1OQkRbv7AUHkULOyS1k2gJUZG8kRXLzuN4ouMBhZJIhMtYu9iYH
qJPg5hyPLrIOfiKuzx/UY/hDZ8ZR52T+0xZ8gi+yHa64iXB0OKLo6ksV9ogH8ZdXr8HBXnr8yFmE
apc4pIlzENbjC8kvLpCWr+yKM/hyiyQo1y4mMYkrBzQgiLGowvySX3AT0Kl3VV/I28NrSgigg2MS
Jwecqp9ExRKwySSUQFD3eWA2aDkiOPkFPAv9VFrUFYn3A3XHI8IdMSt8HGiW9C5+/QokNSEA0g8x
+WiDPwzDjzyTr0u5vvXFdUKatRwuGACUCTHEp8bNrZ6e5Ci7384r6QFn0TW+QjKCUSrep2Brbhjv
1cM//ryknzHeK31F5zgO7hP+WvyykTxTx1d90kkJx/+Nu0l8bvWCh3NGcVLhkBCg2ezum/hO8a5w
QhGT3NBvuqD1hz0VT2vwE3CpOgR/jKgtxGGW42lR8dy1v4bhvrg207LiIJQnrXvHv9b2s0ovX1+h
Nmp/gx80BbiuP7BSsA138VVFo+CRNuhBgL99jw5hhYdwXy8+q67jxdzFCbg04uNC4eAEwulVSiDF
QrQVlyCKVUnoJHtMiGywrkdCLFviJPi00c7GL+Pi0uiyepsM+xFeI6fyHiCHcROKFnyH6MEfAZki
BpkNQokzlp3SmxF/YV9ZxoukChANPsIMjIei5VcoGfwRqMXXtOvM4jMq47Yvju1GloxLBR9d48Jd
0IRPsg/QGK9RZ62v62O7dIbGpkMr5SlJajv4C7BsRQI06JwiFW83a2A9GEDBVjrjydpxABnix8JD
DrcwMaZxu0Ih/hWstAq/54Mu528XNYYi4Tse/fdYoD6YVrhHf9VHcVD9ohfD/fPCMN1Th7gnV64D
TqdQvObVkW/OEFGGSzkgeG6MO9L8F59ttc9+EjnAtYuCgh7oNwfjrDoohIYxqum3w81pY0CVZoVb
eojOblPvJs5+TAtiUuKmIwZEbpTksPFvW/aAbTzSsdDpscvhFX/eqVkRUqs1n48TUYCFfrDGpvUi
4jr+T12jgJ/gTn9jIgQAYQc57Jhr4xOGUeLex/JhAUaH+IReiB9CO2JhSCWxDMfwi+6faLS3y/lA
AAImgoFxMH4cnxOL8wHHHdEUGCZrfIIWvMeJCS5YONInSE2XyPEhppSLmhmup45HdEfbIPysEqWI
QsIAz65sLavEKuJgY3HQksVjNRH8QVLlHCSICcIAahR0LQlS5P3HY1QDGHYH95WgbJ8nwLwMywrw
5Qb3HlKgvBFVjCNbsjRQK2KIYSlQgcrWP10cf6wd93fnARrOhpgyO8OZz96VjdgUvIdnIQiN5Wfk
GvBKuWIJEAqtw4EHr0DoE3FmMdEALycQSAkXpNxHzpqJq42ImoXP7eWH5gQiY7y3dZ/YHAkCgUOt
3PGjDjAwRZCQvtRDyd8ygHd8fJ7GL8TjqGHx7BurY1FMqjq+Io8LFcQDXG/B9nPOID3EZXKgcNkW
DmUAOtUBQ4rhofqMiseYGByr505FzBiFCNG+MU68n18Np6JqjV63M0aVsOk6YUt0910MUlT08wIT
oU3EhiKYoIj/HCXGfLA3iyMxxgP040UoTdQVe+FJMiPM5YhqYpv4Ga0or1zuB7kJ4Atf6jho20VC
JVE5VNf0McEF7hA/IL0wvrJc5Nva8o0hCDjghIZX5Sa3ja/OP0wv9hR+QbAgMt+RvDd2CMcyBCXq
gPL6pGN854hBTdAIhx2ByhdJVqLd5IThTlt4EIPjgi8uDNGUJfFG1gnJWBtPh6BMOHlJ+1R0CvsB
zzK7GH7USGfrwb8SZmmE3BAFQahfPm+5+/AOG8c+/t+wzYUT7ccU0eW9cSZCQ3CY/cL+ZkcQGzQN
2rVpRvjaIRfMzMM/bM7LR1dx82CCr/eS54vMNEsmmN76cooSMsANefc4LDiG+QHmYes5uZkddOI7
mwnhEXEIiVjDEsVRtCFqW+1zXohV+ZRfWaSsqoc4EMuA+KyrWdH7lHlCXFaBWKJ3HsA7v79hUTad
qAgBFgW0ExdjGu2io7WESzTx4ddpn7Dl83ADjUwFfU0eE3ffM/aRYzD3kBzGRM3wumijEvMzooMh
K4XJUZpm7Mv+sye4qFMJWcBXTI3ls+98isQYAq4wi1zfMI3o6BXveSdUZT7MAgXA8oFP/oUWaJfy
8Uv6A6e5aY1QC1Cc0WEHxiVkxlQiZ8bntYUGq1pznAVTuP8BLmwqnKDSxekkpCCjAzDsSsK4EO4R
9REBYhs8UaI5hF7RlnXqEcUgUEsUJO8hvcEJ3UTNjwHvbVqYufE1wNnOKFR19ZIITnyGpHwI/uFp
fIkoHJ8X+b/9hV0gMfnu96TXlkOexyNQa+zKC78d1g9oyrbLiQStEUjmRwwFGGsGag1sZ358dPvE
S7DkCW00uDvfXgBtRwRUt8mgoG2GQQMNnKj9O1Al8Y+GIUjqwkoKSagvuaKGOH9DPM/xFbYM/sxf
zkhuXAS2YW6ib09XXXPhxDzCLtpyBxs8CdKuM0BEo7+49bN9fG5WDNJZxVeqEff2yCR0LqDz4lB+
4YlNPECZ0ecuADC0owRVdpmM8Lal/9IR0BdusS0IStx8UkTwkOQ+p96yGXJXH+OtvdKLnYo6oggf
6VdCf0bNlwYwKcX9i8fOocoCWAVknPw/2dABQoXU08rmAt+lJEFPMWyxi9EGrDAnLiFxUeSIdYjE
FyLCUJfziL/DhxwUBcm9IovhNdyjVpEA3o+9I76IGnU7YwvF/UFGBYLN5xEqHoG0i6KLRAVwkjC0
CA7PwOp9jFDWYmd81ZGejpE6pJcDs12GZ8lbsUWdoAPeHMbG1x4E44YAPM4gVd7XND6ahiMcPqhL
QWm9qxNFebuBMQAuXNEpORbJhd+xEVgF2gbeRnA56DhZKkVUA9JNIh7LIdZn4uvJKbDDWgrhE9lq
GBSz95fJcXZid5NbIHFCl3AYyQBcB/9jP8RDIsekUtNF4JdZEiMkb4fIHk9kqlhExxqYN4qTuDRs
2iMBPp3LliXzSi+e/YtWlQ6tpB3urTV01X6z18ABHoWSHDIaKQSbRPi8DSAseghWs9ZPzj9Zwjf4
iHHUOUkKCG0OOclLIqQdbraeGUuMVjtSgRCAKis3crTEowWVAlvoFFZ/3XiRFS6X51gHVch9F/Ow
4rJH8y0N//vNpz4mrcd5PXZA4td6lT1tsd4xM6e1DXrciF54VuHSKFGWwxmfUWRBmufQAHJd83Sa
DpIuQtPDEy/kfwE9+Lpu0gxAVV6CbOjpF/WQTZ2Z5m212c1XXUEmpLW5S3tmHDrZBOujzwnfo2Hj
hKxlMF8LopSCiO4s2r7uFX640Ce0kR+qvnS+JKJXANbcnDuad/Of4/e0zNypSVQZ6ENudlPrHC+e
g9cimthj/WAMAi5W0/uPNi4vwab1ink6N8ba3JxzKxu9R7lHuY/ptT3cJouadGrcwtVaJTd89wCG
7aDM1A0Ipdcut0rLra8qfkPi74SgPSXxM41cINea38fViUNvWBGHe88JSY3vRBRpP+jn03ZaT51F
A5K46hOa7tNDm+Yj0cr2DbSDQqe051baNJgHi9d03/D0CckiXE2v+EBNv2G9eyLThO61DfvfWVmB
1xAqsfbGOLmPo3k5VcbO39vq3RYYoINkPW17XVK8CO+6BJq4B1uruk/gAPyTUcKjaNvlFf3uOl7c
OSX34aYrXe96gtmLBXIWsFqIN1GOfJbgDTHUVw9wAuIh1B4TJV4UIL1gC/804/p4/2OQYF4c8MzR
Pi9Z666y/OxpNbmkZsrRJuZSXYEYQ7V36v+PpPvabStbtgD6RQSYwyvJzZyjpBdCkTlnfn2P5Qbu
NXzctkTtsKpq1gzPTroxiVvGquV9CuVXPe9NHR4/T71j+/Y1r266145tpvC/0UVBGUgN6hMCRit+
rHxBRedE+TpucElPWb7+7se7bqo2Z5+HiApG8UOWF9GsuOnEi/lBBu/mVLHXqVFIWM0tKgJ0Lefe
9LR2jMuGVKdySBBcdmizGqQVhG7WHwB6PjqXb7uOJxufxupSSmrFuwSr/oiSFexh8weUTpchQbnJ
pZ0X6jpN5KM17v/0dC2v0kzncX3sjisXjDgvfv3kmnqfll98qUaXWTFjJTvJSmY8dpOQhDtzttKl
xFZsnHijypWCaSLtW8q4AbXVy8Lp+nEyrWqfW8/OOawuMzg95d27bVM2mF1/mGJzlJz39mmalGcw
LgzSva3b/pvprPvxbCn+Kq7eY9+FRVRIOq6au63FYmoRSGKhfj56Ki61zDYK3UIjFxwM583T8Lks
2TbvhAcU478o6TKR74O1fIfl4Fa5JYPa/xVzTNgTT2i9CHTsTYILQqI6Z7xJ1n/C0Joknvg2hswA
ulvvpNOV13Icw7N3NCO+v7qq3D1dIel4dR9vhacH5wQ/WrOrRSy/2FYWuhpEhc9co1+nb3/ObIhz
CUq/Kvb3zjIeiT9bnqlCbHcS/CbP5tELq8PQAJq9kvlp/qp9ZCj7h/aey3U3uzE2bO7R2+Fw949k
AYlGDiOVBR5F26aUx7FgnDK/DDLH8jO0xrY5Vd8eoEJ89RnINP3TW2rZwhOrXi7VI9uO4fFVP3+R
wYVa/Yfpkv7IZprJvoKplcqfW0brMAw/uhjsQInzqjbnEDLTQPSzGn0f4V8f6MdhzfPtwlAbiLQw
Skw062Ay7afPE7o58ulHZZ2uWCFcbk0DyQvapQPeRI955MfX4gWQ81aKNQ2pGPLE28XjLFrR8ser
M2MvoC/LSNzoldn3EdWTt13t4LQ5DfaFnkazMHqleptszaQJynItDcPGw9OyiryHPuEiXcbrQm8u
1iseLfaVMvDE9LXcdW5OuXdfwj9gZL6JtJz5tqtwXvXPTaXvZ7lvQHqUtDVnTCtKsbU52NOywljR
dlor7b+hHB/GUOF/te+5bl/05u1ZdPDQr+oZDI9Y2a7ZTt8BJTHzLtgiJJPKImzd3vIfupjjX/ZD
G2DFhnyVrB24/s+a8fXbYV6TDRPvrH5X7UTvVCl0z5+M5d70T+dGZuR7RnoWFvlhK71pYWxZmR5a
ieFOoxfCCoLrO7eqz3Un9x3M4W96JK5ytALlbW1pP+zHxcy7x0drWhmCZxW/6lmIrxqaerqMQra+
KxmwcO+Xq9ouVtX/nPGWlnIwwoBhYX6DpqGzW1khl50DhBZu/axi7NCgPGuzJnXATQskpvn72eDg
Vjv+psocRLIl4tOy5e6rZO9RC4ZrdvPsQY/Jd/pPIjKrkT+aDUx3781disoHnDJL3HB6dHacy+tu
GiA52p4GmWvIGkqHa5z7CcKJxej0ljs1sJf0f0HOgBA6NWvo8Fc4NfdqfoDhhG1V+HEftdpbxMdd
PZaLVmxXjUTSH2jMEJd8WXyp0XroFhvqcJCcQOcBa4Wuu281sdO7FPVYs9/lp0uTDJQmDePnzvoB
72AbAuh1afbO7/iYVdMmlg7zAFyecKdmpXvR9yj+or9HisPPxN2zDto2l9gJKOzFlEoZMgRiZVle
cqjPlqLm5u309OYaPy4SmMjEtjVZE0MYGRCi8OPDwETlqHqgjXcOpldxyS2Wy12Dixbtbtf2AGWr
GkzwWgdK4y6GJdAL4nWqrsbbqW1evvR1miaa2dKhDkYHDHdz36kb7VuUPJaIeg0bnUT3xsbwVH9N
sa8Dyg5iUxp3I5FBMawvbIZnezfaSoy6RzfO2rqaZTgmnn+n3rafYsIaq/M8MLR85hv7xiucwT4y
qnbXLNYLli+lbaeAo6YClApd73lSBQDBB9UTNQa8/VE5FRpedtUiuWrsncnAOy2sv+g7LUFDwyTJ
wfpvt+3G7y0z7OlWe4SJWgeA8yQeK4xImUTp3L9zDLjhf8hRTuOEFrp2r78e2NuQ8RyUnBTmwxlp
YW4KMOesjm9a8MN3/laoGXMSP/pgJwxgzrXHEw58cnRtoy5E3QSy7lG3rG59CPcFDtk8b39MFPva
8ms/PbQDde0Vfc4xgxJ1pRzHalO66rYmm7q3FwVM7Hct1t3L0kF6OeMmmAXruR+Zcrrm/OBsAYWs
V943V2Nza6Z3jPAbq4+yPIJSSvbKFUMGsWV8n8q9ahhzart2edHn9F7+3CKXhF5pXT7WniJ9Jd2U
LbnOX5ioKqSxzdT4nBZ6Ap1irXRONlG0Ge/xzAbnRrYfq9y/zt3luuS9W7Vu71YLwDSVINkp9HLe
t6+NLy8zuc9W91PESPPc0lf4QAB5I1n52Lt/uWSbsUivVjJfnK8kkqS/1rPy8+uyauaPQxjH49uB
o3U08fyLYCtUuNyGlIewbzKYJXATDZ8qC/TBFHD9S9iFcHjkUuDVrRlHmUNXJygfJuHk5MZSkbhH
vI8EuXX0dSw+EWl0fnUTjLyomJcDT0pVR48TdsyQJFPbjkeY5mh+HoVkX+Jaede8iO588TxKf3Bi
6Vz8c+BZaTeelZrn6KHdW7+FhJfj9D4DzWhcsVheP7v67VjdVplIYhW+ieGI9uOTjM7C2+OLO1i/
UMzeamKvtjX+i7XjDMaT73u3tsX0rvRqHurmRh0fN+QGNk15q1cWsTK6687RVs7pYoZLWnH1zfzL
6o6STZ1scoteNxN8sGm3vj0uvfzUUIAC+fHkq1O6slmINa8XKwqf2+HScMjsvtNVPNnSaoZFl3Qm
qCSBx8b1TTZPuFahmWU2heBNyxHOjVutgAMnWlNAhmYEk80ypUK7nG/AoiKslZKw6kj23zU6RgY2
fKN5pFkrhqP8UA78r9s/mIGhYE7HlwZcIFs9yHRLxsXXpZh+lBKj1xZzzj8qkfuUdhWMvqIoSgxI
pn1Sy56IIRsQL8lbPdO8tejy59Cq0bXDOr4smrJ1at3b876XJMo1N8Pb15NANCAl6E/tA/ETphSb
gHeIfrTEI5xHX9pjHsYPHMOX5NK5oEKTDBbqWeYizen4IEq98DaHU/qCCyd5aS2e/ZZ3H8/jTIsF
YXqcquU/E1+FCj1Kx2Kwcx+c2/fJs83Xrv6Y6qhfZoKnAn+u3tuBQ+YQqeZxTk+SuqEe5T/TW1WA
F6/wTAUJC84EJydtjeu4XDt3uFBBZq6cpoVOqnOobd82zUdpNyHp6ofkilcjUcr06byLawPI8lhc
j181DXOm9hBjcCvnP1fAUKSjOl+LKsX0maUro/Vl8Xof55bQi0OPJ9aaA2WuRiqKCPN8FvmJ0oib
HVm5ztuzl9La3C0IuG1kNRixXFWH6mC2/Zhly4kCYpOthP8LoHk4K0sk26driR+YXp13gOEmOEYc
2DSGeR9uyhuqPmumxrNLcWE15VdPBvgDTA86/N0vK7qB3E9YIx/eUu9MsTrxTr4/76woxImDYt/J
SfxYYj9syOAPNluUTulS+pduzjD20BMWD0lbHBNVcEB1DhsaJvC/zM72OCyHee+6uhSmr6L5ZZ3m
IlDcvRiiNPM0BU+CstLjUnyGTEriw039VL5UnEm2H0TGd1QxzUQUcuTDQ8WDuMZ3bEZVWV53wvv6
E+Mlg3hGQjkvzzqrKuQHUav7L5tIxF/WE3VEx5s3ErU4cuhGnBoUMSb6bv6xrYrkKN8j2fIHSKnT
r/iqp1o+Cuvgf7eIEwRT6H9BBkYSyt+1S7StcvZdcjLvr7nkkdFfGoh1N4+TPnaoU7BHV3jheAVS
uVhrzcDO8WQJwDJzXfF3sfN9xzNrD+WCcswCTpjk1i6spDxDJ+//UGI4ky0DvNYg49tfd01L3OGV
4GlGIhg2EyaKuT6F+/ilahwDguUsWMNxvuPSUMwaoWOjWABJV5IbodFjbV9iZ1dWuqH/aj95SN05
77/v46XbuZz9y/6dB/tqoVNoBvdWnjBv62bOnXLDe5hbzdM4WbtVl2+z5rWXaOtZ400dGyJMI+CW
AM5VL/Z2bJzUNx+NNVtxMzwO8vxkzmBbGL/GfP5lTLVCyksSuzXv7w985J/174EejY3OB86NPWtG
s1mMT64fi+GF1gd2388gLoY/RJFz/zUqfALF4uHmeYVeVM2bstmTBDf8mg3rPNhhLlvTfiyffBwj
IlkjlW2Pq2wxCH+/gt0C+idEz8X+TsG4mTFhXP9j/90qpiNk4Wfoj+H07HQ7u94z8qyTdaNsBFTT
ePUPP6UeBCTOp2H509tP7p/H/usrPc68hTt0lYVRshfYkdyw5T1V9E7iDS1itq82mpu9u2+ZsALK
dwq5alw4b4BlVSwtmgkVrIsDgd6hdwpjrPGcKaTOCpLLXNH6stAz0ZmufVV4PzreIvu1Yrz5rF3j
9vnj846FP7ec6jZdQXNwgCRf4YjQwRkI6V23q0byWAFnwqMhskBNCyV7eEjvBXnHs/Jjf82bxF6C
DUskvlNO3tys72QpFlqrMWhJz1Con6qesM7BWBe/NeI1+BiuTJBmBKZRbiifU5VH6R1i0psKY/V4
M/F/qIocu+P02uR7UnTilpJTQzKA3aRI7BDSh1fCVuaVbAeKuWsL+RsSbQgW3Rkan3jOHu6KEqMW
YlRX781DNUe9dT1E7gwutIYFj7sTQCk6rQrqibK3bewqi7ecwnjCKkOB6yOeYI4/xBsXanr8IJuQ
04SwRnURqi3+KpT/4lBzuozW7VnvWGQLHB0UmFAME7VEbdteVlOdmE5nW7tj5uaa6nVVSrB/pCfB
KV/8cFfpXD9BWNFBWbI0L51w1/cl6XtFASshz3EtvuyBSnwu3cTwzWqx8bol0Ema2+jBMtpOTzl/
TPGUBd1/bOremuKHU+d93rg1zyXTKzBW4iLmGKEwGcGB8POOdW9lJv8PiFqa4SWfS5jpGKUY2y5L
5TckbZtdyvkPXFEfZFal1Rzk3rA2sJaPKm5oYhYVbIW/cEXtPgePlgzcEc/SOq+2otw1dKiCVNRt
46XHwWrUaJzKWd6Sowe+VNAN5JDuX8Xs5D7Y9/OTNYUBDXHlQHn7k/5cWnlrl1qHn7Mtx+/acZYt
7n4Oo03vOUGm7ypC6499H8+6dZ9sXhW42d/uFPxTz3/OTU1K7QEaDH7djoxsm80SK39HnDAzD31l
D3IMEWRcDoKys5qlts3oVUFKlRhdRGiwPtiy/LsjZPmOoLa2VwJxtMAUvUZBkHGN+iEJqLwA1d77
BxmdTzxu91QYYM7Qt+gl2Q+VMY2LX7L5SmeB9aKX9byi3I2a2/Z2jOsubYPttyZ7Wwvp8pgnNl0V
H5sIkJSBZ4U4hFAHnHEEfFBuFkf985/jECIHp2LMaOiZtPdLi+YQgKEOcesKEOiWDTh7WIeW8u1v
hzz5B11A+Mf/vsM8G6C417dS9LL7iUXLbZldkpb3e6a9MzDqYZ0UeA0+NldXblv+3uTyDWxAF4Op
82ALMr7thIcFjjXYDYilzDmZAF+nAmXXjznUH6J4mbOdaqwoyRHBNLYpQ38D0qZG+trpMLKEvZAq
mPyAzNRmbSvRLjFfEP7pNkBwCHE2XpSuaLIfrgeMeGA057nhV984q8t8FlXZA7dF9B+7dlwcDJpM
4Jn7X2HltmcTh5nrbj3D582Oy3Ykdr42igYWBRmL/K+A0rX7PrglNbvKyra2k4VgYoZLnKrG23pS
z6piNA/lYDr+aGVa6b+ZCvYkcLYCAEKwKWI6xFwIrKrYJ3GcvSX3APBsPwWtt5NepR9/fJbj8O8y
BPA1H1DA3DroE4NcfA7CqRyQPtUf2PShhCq4VktcZLXoWD4bSU/1wA2h0/Slws0fBt42egtpNIzS
7ynTnZFDgJHe5PWthcBWIRlnuP2rSCnnXoPd+DhdfgKLGXb+ux1ofLPBJh22WfpKMk1AhEF0Wbp+
WS0R5Q/1VMaFxQ/ofYDZsP6bjd1l9zBgdvSFoVfBEXgDEm4Q1pIf8b/Ym0f02Q/Kta57mvGv7mU3
3i2whtaoWsfNfYHGtszoqPVvAyszo7mfYW/Hmuzrd730Hxn7PGIzzIs10fVj7L80O4Bsz7S6C9Do
EMd1QuShEe07TiUcfgKqjY/t16Pn3vg690+3iy8yAvvPzs8j/zY/eY3Ihy4ek3QfiHF7DwpH01i2
6PmaU81a8h5+wDw5VobucszIuoIT7Cex7vOPdd2mdx6wsXUjPVncteu4CgpU/f5lrVacl/b1WRGV
R7JZtmKs7JrgO7OxY7bGsyCaNzI0P/jjrZOszb0s5nnj0Zz1Ek07RaGJ8YEgzNqrhjFXDcqrmc3K
/lbct85ljq7D+BjPobturLqVTEsX/CgfqcA/th9H3NVdyyKeSUX7qt9e9Qo6vL2hODE6/kvN6Jc9
A9VzezXUGE3vkuMPdQ1aYz2YN8+d5OTct2rRTp+6L8opNbOJvw11Def/vHP8XP0kRncpsqlaenwY
3nobitafW8tADSlLQ89G8Xbia1cLiYzLklVH7zIyO83+0mMTqxH+IHz2QBfYjHWO7WNj0Z3vS6lm
oZJ7W/2I7vqzXVkW03+Ubo/R7n2+ZZlQjv/lhvwfgr3BjWwaKIqY3eeM1GS7TEVxIOUKWZnrjnzZ
1tZouqokLJ6OjYep3H4f2fY+gRJMn9jLEJJeQAp56nOrUBdb3/FuihIoXU51RpceV54o1VxG++qi
8qhtDe88c9012UYVC3oruq27tPPfDrWMLD3NSt1ztqnfKhmlZ1XOishLd++yGd1Yuhp6r7G8gug5
sQmYkJj0jVXxv2Cl6GDMlxzDy3Nx8X7q7avhyiGjvcVKi8q2nZpe6mHNlpdBf6tLWmjf4KwJXh7l
7aN0/bgY5Jg30XTK6kVW6Ob4mua6vhlF0aZ3s9tMfXOXj6BNbXYN8NN7DbNPulnqLUz6e/s8G1AL
jD5f2L9ALujNomUl9nOMvjCxO1eBvszRUESJVcRGXyPyIEA6WXsXNyTxM5/azLdeCtuifOiJP+0J
1NApNuur8qx+1iysAjSxVa3nLrpZLnpScNX3nfNEfGzfxBAY/8y/S8mJe1tdT1faqE77/xfFFSnf
f9f9TO35ER/HND3TVSXWCRKt869+2M+46DlTIo+1/F4b8l5cmuq8JjgCwKX/bGXK1mDoTtAef9F+
+kixt6696sd2rvmyIIhV8o1lxBGrnalsB7vWrL/smAZpSCR77TsAVrXNwMowQzC3chk0pEG9Fp9y
z6pt2ppie/HQAK0BZC9pu1kVhIN92Q6lCN4s7RspwrWzNoogjAo0OzC59dIAp5CNnUFPoYk8lKn8
4ESWGhCOjNn1DsZYVQnzKEZlioBvOK7ZXazKkIDqoeeZo7rUrTXpkAe6jQbVXLSp3NsJ3VrQrW7G
GUljx4bTsrntb+elRVcUdDPkqhInMxxZ4q+nuiErnN0ntufb08Scpe0AwU8DjHKzqjFHT2xdG6pw
FEMLBUWU0Hx0jSGqfG9zcWymIFjGnt6xE5YxGjoow6yqCeRYOtiSasarcCGjw8Iq2nyr3oKH8eFp
HTWqyZFzQfhv+vNcPVdfTeE1veTYhnAiRuomawPFD0/xFRoS5eBNt0PV+XDow2FPd/qFWZsIqZZu
pl1RedO84SbnKDu4NkM4c769YKhLX9i8j5f93Fcc/pSHon8edaHbkinZ9+Bd0l20fKe5bzsH08m7
IoC0y4iYyPV4UbZnQl9ugm7JGd7uk9gUHITqb4iqBFgHLSAJezt2dnpNe4E6bkhhVPhJDi7mloS+
jTwy8+a87Byrp2m6l3GUNPf242jLAN9CvaAwvVyGS/f8cVuXnuPLSBxviZlQ7UyKLKEvWv2ceqt3
cMx2wPqwR6sKdkvVgaJmkweKlQmomqmkWjfr+s1PEkFJVoN1Bd5SOMHigmbWg8to93PuKNNIB3Sg
tnL2IOFJ1qOvm88OV6VXK/55eF+9XcfxcZ6kuICrbYaJjn17yI98NYCJDqLmhW6TKWZsWmjuei7m
XgVZABDtuTr7fPk0AhLN/nTKHob4RJEoOBizvcIg3OVMK/mZ/xPLBhoyOXpfRudSoZmOmG8Onu1X
3db1UDk2YFBtg19DGl5NAlJ91xP1MQj8iUfQ5tEFV4GIpXxr1jo0EzWVpXehq27nhgCbUN/yfwVm
4wNTx159C8rYUwtgUcsN1h+7oafBvxCB0BSkFF2byS+Xor1CvcDZGgHQIY3iwnpcthzV8EAGlqV9
ZzOSeO7DHjv862hBViKIqiaA6qq7Hs/V0pzZEYheTSgci99n7SiKnGWUefIewtEb66YLnZ48P22k
24t3bVaaHM+ZeRqlJ0kz4qy673taPj2h4glC2+Y5/Yx/MptvxH+vYsHZjyn1j/K6KWOqs/1zfK5E
AmpcqGyXjQCSLam+CyELPgrbplP34WzB+rhVsGTfs7Ny7H0hCjr48r2t1c7V17l9LaeHuagQ7aBs
KuK8mBjtP3Zg1mUn5WyJe9pQvdu7/vwtF96MP42zAz1H4hO00rdKaqgXLQfN69WVfkYfOrm6531V
PrfnPk8uSgzW1RW6ZJP9qbzZtVGMsDZWevYOTQwLWLbmupbJFZXRCFh8hMuqipbixvADbsRC6DYU
Z2pwAk0HpWWeq5EGucQlvRP6CPK7Sb7xGOWaiWkAksW/3aCDi0rWwK2LsVLorwmMg6bd1FrHTHSo
mB8As+gUJRuQUbZxH/NAVJ/csezk0ONl3k+XZpW4+FxXtbYo39tLz+u51sf3sNNEi2uhuq2UnxM7
nrdrg2yF7h0rr7SshtF78Z6GmXNIrB2hIjFJfor8hAFfUxvfndVzHdkVtVPz0dx1t41jIzOzb90P
TqPFs/mQCNfx6YQYeBaD6Lif0uYwGKj8oP7qTnTTt16CDpum7hTdvrdOxEIdjwjPx5ay/qqBBSpp
Iudb7dWcN47tbe3VSrVEbLQVFkGNMz7Yn09pDUlSB7QpATjLorgWpy6FkWQ42mMhNIgKnWB99hlm
nayRNNrvDQawDEz9TMQleD4QP1NKvlNnkC1gVK16c4L8eJXSsXerJCrpiZnI0KOHTlQuw3Pn5iFm
Pm3Vgc5xbmw0fNcvW2JLp+AOsCwPP1cRqkPx5JLidzXCQH7tqA0Rrm60q2Lkdj2m6GRMiswGdadP
2fa8t6yKYKkeG6nyrQ4BLKKYl89MbpyfcQ/FEQiq0FVfxT184Kx5/QfrKMSaBnAASVI5Xz6Wl9oE
D7jd4744Kniv0J+QG/LhTSufmqvuo8V+4u1Unzf3Vd10sGTAhCp0bqVzBYbbFHyLWN/ZD26jIz+H
kO4u6LJ+/Es2IIvRdRLE5c9S3ztZYQoqwP3u2z8W1fhvaCJfhnAm4DlZB4fW+Y+jakORVDfCgi1A
Svg7Q34wnDAJwVlgWhNbi7LOclAcxHa4obbgIKlZ+fvAJOQUcSr2SCwqs/KjFjhbh8p214iHgLKg
YIdYKNDwUD/nYhlld+JWwRDhHmsPIajCAON+ytBOzB3O+2q+Pq+mNYCP8pLfVSdo0QvfIavUOOrD
HkYycBixPlHqjAzluPVOil2GVqaWad2D2me6abMPIa92QkEImB31NcsFsSGWmFsWrOJqNd1wfWPB
0jm8DHCabCG1Uz9ttu3zkH1920OLMbhaw0c6bQCI9JptTm6QdpiDgo3URajRL/pSbhiuV5jwkDjO
VtHJD5MmxEM6mdSTpHO8wuYJvWTVCsxgY1rjQu6T/kgjZ2WryUaWx0K2mvgW8CBKgAV8d84TNIAg
YIy+bcDr1aNSLww3rWQVWrGcQEVu34UhsAByExuu6qkuMIP/kp+LJOiffdQtp+1DkgrFD9XjI9nH
lsHv5/R6L/sNBpL9nmSzTrIRnNjhFMgHu06AyQESyiYJsCYYHbugt7+DtQA29ozH4mXYPQwftXxv
3o4NUonS6+u6L20fxY1dMYTzMBV09HVGnajcYHrAL7WBiUgppIgvptvxYoiVdxwfEHs/chc+3MXU
V3xefzrHp/fxll3B8SPzdf3dymDvhe8SD3y329djelS3UoH612RusGEIX8TceJv1+T4nz9Gb4/em
M1Wg4X7rhHv9JClMqiPBT8HBnmyEOIcHfFRZ/HQeGeoWZfuobB/uADGLdfncc6L2yN9cgssb8n8l
RFWckvAsgBjALNN1WFqBh0QHDbs75kq68jsqMTxMI2cW/RBqMy9gX0AYUCHoH/NM7/6FVZwngefB
UbYaPuqhZUMawXuqBJ/hfwZXj8ubF9jvso3435Mvy93W2HmztDveOe9wRJJYhP5cJ+zRG14nS/HX
hWHQltkaoXUwzU/AqoMOeOGUd0kYosAI8v2Y12pZvFOLdnNdiJseNJGw2/Azqf4dP8i8Qxz2fS/5
UbqUn0kziWSgEEuGpBKDdtNxN6ylguP8P+jt+Hd581PzhDhwJpf+0YGSd/9/qhHiCsODR3/nwdak
AgVdLjDMniA11WX2hwLvlQTikaF+pz2mrLAN6D7j3803GXqhA4nQH3jdggI8GwUYiZLCvDiUJyD8
g+FYGKXCpaa/w/8MHt45YDhkz3PNQSJXN4mGNKVZ25qmPf8Mt5GVcQP1L2zd+Y/XXSC+EPNOcKgg
bG1aXV1RJoHWAWDNDB1aNx6M8wkYLvvhu7k657uPd+WZsq2mkMuG/tRSCZOQ5rPrE2YBlxZ9H4dd
l5VWw8ULhh884/cvgmF+oDiDle0fYDAxH5wSE265J6xh2oaGL2Jls/8jjA+/hxYFN+j8yvucbm9Z
KJyJwp8Nt8qpzDN4bJ3kG2EGsuoxXHFiBKFxPXpETDAZdT9V+wL5MvY9QX3l9X17o4x/f/ZvGG/p
qsYL/nes+zIOmiBAWOiEzSmFaZDbcDkZIlBparqJY/01zGhlPCkLvLlElwuwLZS/RmeG3/gaHqPA
HXaJV7Vnn2bQXmoPwLm9YiiLMXgK67xKGAEdhR1hi5TwtHzE1KMz48dkh0NIrkXkts5XUogEStGU
bdc7l0D0tUSv0HoSefxcd/h8yGTwQhp1e1jkmrJ4qyirDvwIDFXW8QrzpsBALgouf2c69P/lnvND
RPm/kJTWCXLE5h3jM61Z1VTISMRSZc19aIOFoZTpbaB7eU5RUNNAgza0lHPGGKhEb0ZV972chOWG
F8LJei1JD+pSS3hQndhAcnWom8qNSQ3HFpl4PSA9DedtyWQiZPNw38TYBU6lg2UyKw1bOxX49Q0o
9JRBqH2awNwKdg2Egrb8c30zxD9WSyKTvrou9xjF9PRmy7lNNAqZL98I+RBHAIxKRBevXiDo8M2x
L0gKOvRwtnmbbAUGWO6pcg10UAxpMPU6mMz5/ladgGTGcMkCjV5G+QNlPdsk+tca3BiliFvvC8La
5PfKbJYcZPZLZ8Z/lMEB6qe1P7nR7BP/734KMkJQs9UiyVILP/NOvbyc0oxsD1HhWvfr4z1hEGYF
CUAekcH21l/3YEnk32PspeOlE9ZJbz/N/fh36zYHhN5qXAhMRGLZdaru4ZNuUDp+gWl5BnB7ZLOQ
G80+bWIL2PT2qZQ5A29PupxO1mOnBk1XPVemHJl9PvsMAxnHWHAlhs4FWg+aZJHFdXs9WCUuQDpK
WEOacOe7cthUdWJil46f8wEx/7OotYV3vj7kXq5Bx437BNna9cW9D+nLSOk64spuFP+7fuYWZbCE
Doc0ohs8uRZ4dJ9GD/8kLwlrguD5aWoLx6oToy5LZXWu+xTmOX2zJlkIfcHRkjYer2uZDaVJCSnJ
OkZymIoVwpCuthXMIzt0LX14zsRSAt5xCsOvbt/RqDIUvndoXMikomS1eR6vT1EbL6XBWR03QAmc
eVhk2qJx4of5bSNgVki3SXUfFVRcu7Tj5Cn3rKEASwBRhq4u3t+FNR0U08GtwkqdAoebraqAxqRA
rQDf2ZMw2cCsEEbBEXbBLiFs5rhz+9NbOkrqHmyONrP2S5aZqcyXvdMfsK2veR0drw87J8jks+I1
07lpbPw1f2H+iWMuxhs5xLuvo8TR9dQS8/Gn7K8nekNWVhxELCFCfYjVcsNY8DsItO/LG1JIixXn
jJV+ePfyGNvxwDfnpe4Wl+UNwfZUNqPDMtyhN+6Mw3jfKe57CyywCJh9eJH+7b8kMShDrS2TgODe
gIR+BAE4Td62Yd2m08NT8C3SnDEtyRxdb+d0JbXGli4xW3CkZNvh8CZD169lijZbfj3s3rkUdRRM
VN4skzlnE2vwvvWFddp8YuMibCF0hf9b2XC2Yf7gk39z92R7ApYkVjqbkp6ZqiTnjhg8CbmxFh4G
TVUlGHSYR7/Odu/5qFDfjFNAbGwhJn4bRMf+pppcdueGofGYXLP4qadGsTUbTZMz1i05xJAn+CNL
P2QMQAqAttvci2hVqmNOYecHczcHE0VAvGTGeRSDooNTWXt5q89Q3Sh7oemz8gYhqLjuX+1JCXSM
wqlakq5ninlVOw3DcvQeNh502uWXse5iY5oYpQBq8egwOgmCCLy1u2C09N8LFcfvzajunqCRqPAm
qvO8rm9zzcybHqtjz+FN1cGLqHKD5X09S+cm7hK6aKHYRIysmiZ4SKSKilS+ZBsG31bnQ/OAwrG1
HYzb1lJIWPzh4IF45x2BiaJnDqm/5I3czt7DuxneHowaL3iw0+AjFxzn+A2HvYBusCA2zVtsnMq8
BRZ6CGLPGRMkRCncnoPPeSfpvDjXkmDnyT5fecUaphjO+L0jK7ocGzPuWwaM44DHn63GZSRF3qhj
o4SO2LmNUCcBqTk4H4+EMj+QXoZ14ryfpXTsbKPtOKC+iZrXswJOrV2hDP6/mX3Hl4MFIxg0Zi3E
cyBHmt0cvWpnO17FSqKM3xf54lqfb32I8JCp5kq4mu39vyXUvJ5rx2sc6XvL9s4wsY5mDOouK088
1G7fhzlmXaGZexRvxe3CDLZJMoxon62g0UkMVxXtTyN7PSu0xHDVh73VFg7z+YAeF71w3VhW94Mc
zkUIpXdgvbpYwVBr0Q+9GHJCGhiDMTM5s1ZDJrIrmO5/F+XC16l3qhXAY4fuqpto3qbzpqdI772q
7IbrfqyTNoTvhgkXEh0HLoXZUVxWX1P9CJpEHsYO4+by9mhKeEUwwzwFRSWmpyllVP18VaKKscHM
fA6g+s1MN93HtDAo6FygpJ1Z54w/zpWVPfSjchkV3u7VI65I+AxJ2vr2ujprsPpuWutEh+bBRsmA
U7FYqyfrWWieUSLMW8Zo8bZVBxmZCLS5fokyUKErRtXSfUNpbrkmzX3pNFyidQDga+eveG3PjA8I
p9V8QcrOTV+nfqt/kUmUc7VUk9FkJ4UhEivCKSI/d3Tq7vvz8RlyfKslSoeOm9fIi5gLaAiHyFN3
2ThND9M41G/qiXh2toNZvmT+smH//8hiaDx2uNUVh2Pn1VwM17/x6NSCx1URcAYH9nk7lng3OFMc
CB/eBJ+RoSIY8Auh5UN+QQEW3zk5I+GQXehmmKPQZZPRFU+9LZPtBx0N0xttH2NjWzz9LCgvWtdf
IZef98m1v+rFuW2CkUb/NgnjVTevAD9abi/5SuCXHKsXpLVFD8gBLElGLyrAROs4vo/z/hsLvsby
49p3u7t0ccPc9NwOgPf1d13b1q4DAWedR/35cf7Ida4cImzKhQEVr1U83OW9fvk6/56aJ7uze7T5
SjUPw9jXopsY3LiQTk9WQ1hFh9rCQz6fLkmUFvXZ2hS7a7xuOiLRHdHXEm/yMtosIMOV67Hn54tJ
D95X7bAB2o3AgAg7j0JXp6FQNrif0GHpAtafutTYyIjQEHlXO/Vi3/eJ9uLeMDG/6uDtzhqxRfyi
d/NgB3DoFiqxQWa6GgLALmumiAbZ4Wv6CCFu3/N+/uccsrpBKMUYMhVlkefvJ2W3tqpY6ZVig30b
jahDCWRPAnHStaw/45O8ZLli7Gs3XLYLg3nNj9xl71qx4K5tuvn6fmwfNdbwDlfdXAejSmcisGtg
tdE62MwVmjDkWiqCWKgellpXJKwkG4FeXGwbJ9YBPB1s4srcP8NzmPH0H/LFB5XopbG4FOPfK+Ss
2Jey0Z71z52sWVQyl32eziY6T3wtjtHdczX1tWxJRasgkm9/Y7Y4NnVyRlrHAWL1rutPQFUcEj5f
X+v+48u4HW9vRugJb8tmZmqWBe2HhaCcs2ackH0OzyMqyfXmzdzXmTowbIKELfa5q/7O6vl3VObG
1jaMD2lnhWKMUohqX46PVs11b1lCq0zU7vvS/DdZeR2FLhTx+tBVSJdhnp8bEPu+cfFezHCwWpvh
3m4EQZ29+trwqdHFohP/tRP8W0Lg0EHOp82UABKUxgnYfNPLhaEdggxufs+GtO/iFvMj03j0984k
LKebL1z4WL8nUYk0aWhHxnHomrSF8nYerW/YdjXZQunY73rxC9wPTNPi9iBcobw7lEWqW9ISDBQq
eGCIF5HDZzKfXBNVmUO5kCW3Uqyuod5Zen7ZKXZutfnHo2kZ3Q48t2XjwL53G8Wc/4lmoX+INt1j
YybpspgeJjrLvm1E+xYYFOzJfmfvN7P+A+b9nS47rA4aZHvP9wDQrobJ3qyVHe262fqsvJoempfh
iT1T8Vyd/SgNdJSVF8exirpMnP3MUeXg+SRBEAAEru7OIaucC2W2jY3RephqPi7F2UjZbma0FzzE
TaKpyrXtwa5cncaA++U45/Cdfchk69oxaZNi/F7PRJ+D1MDe3WZQIZmsI29b7TjObYvUesWMuCck
8+jJES1w33LTzDQWL0LnP3xzrJH0u4d02X+Mtu3ne6Iz++dHsG4um7ufp8M2H0ri96a3/o+jM1tS
FInC8BMZgYCCt+yg4L7eGG4liIjIpjx9f9kxEz3T3VWWApl5zr+dCPKUNFpAkfnzIk46JP3j/KBP
CrRDfycNL+lZJpuHDYRzDsf6vuR6EVMy7m017lnLmlFtnaogdsS++8RPMQJWHvHxM+QzC/X6QoMw
f20/0/b25ajoU7yPGVfr8gbL8I3GWhT/UOjjeCqjnz2/VsnitdTF7Unm93kOGfej8FNNBZBnaKk4
GdCoTjntlpheV3hPA2YLXhA+P6bMVNpVPqSI9dqWkIacLw0FIKoOKqPBll2bJYA8T0SuIlXEIDId
Tn7ockuifPsWDIJ7d/vz1HySXPt2SCVlC218HH7rjqOdbnPKGiYg9rjvRTnBhlPyXl1le1+re32m
otgkeZViYxiQIfsfu0PsAYEy9FM3XhbUsQq1QjWuzkOXiSRMuDG0RRIo0ZdopcOPOCJu0QPhpLyn
zPCZd7YfHl6OFiE4zFBIw9NSmKYceeQnT2K4dhA+T9Su0h+URFhNv0uKL23bs/vj8lZjZOotVKQV
e5mMUvxp8E/9KOcS2iyCbiuFZTgguzinWiILM8Ca4fG3FNmvvXqqpuTv7iU2zXQ8mLD6sHCiYe2g
yusTxOxr9SZhOdni8J6UQDo5lS14uPX2sViCdDBICtLjQRHJexOyJNQcgkbg93DQPeoomjNLNFY0
76zhDnr/7jEnAk5aYg0zIs+QKR+J6kB8wIRhbgkUENm7A8jgHub8xFWN5PZYCjrmexZKfnaH4MWt
asPXkpls43xOyef2IKHIMw7UQJB3X16jJoKvsw5C9NAhxM2R/0rmYSWozgZdxpHNRzhVMGHSWvCG
Ztjk3ZQWRJTMYBnsC0cHjzcsYWt/fbo/6GTSlGCCSqikoX3guRh/oUNzHO5wG7xzdBJcFRkGCJtf
4fEV6HOG/oOLgQpzzMz4+XPPhaILY1N0uAgCurT1WZ8ngGoc1aEalWGzlXykUQhaOJOAxG8v60zS
9vS5TJmoNSVZgqIDk5uHHgt2Rg4VJwk5TO5G4xc3ad+MixuvGkLOjcmimxQ3vo8nkQmA1P8DUHYV
3jw365tyHt7eK0qnkeh2RxDg37PCPsqppoz7wHiizu7OpLV76aJeZydtKzTFHC9QWqo5PKWMoBVH
2su5u69pMT+iWRrO77QMZSiH3eXpYKBR97uvr20TREgV5R3b7V5ohuhvwfYwcRpUAGGG2UyZ6RF/
YgqvRi9CBgnkJ6Pu7k2EshlG0+MWhSha0J5xCaGHuKzkRwuNcxmeqYOddI2W1RHUlIqiAG0vXtEy
AOPiseS45mHDujnhbLNzHl2AMH4/shnv6qjWaM3JOWfA/YL6mnOA/oevELnyfTQoxxUNB85H6nDS
3mgkuboD50A1RQo3Z3REoIR9jASxipBllY6lUDlTbu4JurGEEpiImHFxUPA+EVA+LUJpTUtkaGdx
jnBmvsR+Sr71WuP2PMmILiMsR8vBuP0jVQlqFhrKGCJHRTXOq7ULQb8oKH2aMTQZUe/Q4wxNwIw1
fc3QMa0z1sKRcH9ml/OMiuaLtgsKX3SwFGqocup16uJdMXG8ieBrpFxwbz3jDKuOmdasYJ+RRFiC
fQGaIUFeZ54SPUHCZz4XJk0nPRnbp8KjXaNp+IxHIe0erssD5xjyWS4sN8OjGhZdKKRezTYMK8J6
efgSDygzDBDsEZkD4oEuYR4vEcFET55wKFenR5UIMwtchEiSk8rqvMa7HB0OmzNP4+E+Zx8iOaEa
Ux0g+YJ/QTj55QnC4BYOTdFYUNoSxjDcQCxvvquOaAMzQc9SzepFNatmUrLTpanG0J5OI3MnsWSO
j8cQTe9GouZR1E39mb0HGy7pJZ2LkI/x8PSiOM9MWPBPYwI2MJtWSIOugIn/v4D6/yiMNtrdVQZ0
Kla/Merv+k66ROO+tMUdGZg66euXNNs+qPmyIa7aDBiCuUXt80UY5ctuUsmU8VKz9/RTMykvUo5O
FiYJsfWeYQ+w38CSK0h/2BocMoAhQEyfmf4Hx0IXrf+MIYO9S7thdJlJZwbBJf5so1AYNwLwhmqF
20NOI6tM9zA74puI5miQRAFh4ZKd1HDqSI4KAnTEV7Kl6aq1SHivSwW5C++Rkn/X6lZP996Z+AGv
C8QESCd/QStCF5jDCU8qxDko1RYIirMzWn2SxMNfmEfqbTAZbZMbP1njtSfPl6luPksa5z3ymNx9
k/INbiKjWgFAKs2UmHbe6jZt7VKHIu4vu6m6wZU22g4uzZlgd3D9ybs0eTVK+gJnHkHyXwO6scUJ
wANUzOm05Vu7kP6a2Wcp/6HXoca9Uam8VgoTlloE3NwwsynsAp/jfwMbSwOzLOXmCHUBc6YxURzQ
rlI+qygZyLVBCs6kFZxxcFaAlGh+uJyPniWDCOD3lIw3MxZga6hGCQS5iP/OGrGVJ38SU8A4QE7y
qQUJo0br4f6k6wIt56wDC8HHfoW5g0IV7rvdh5Nlq+8V3WlrK5HR+pqD1KQPGa657PIa5PgFgF4w
mXjSLekBP9fv8rNkWMvD0gm2JJ+BiC5SFxVbvbb0ahSsCAOYYbrrcxdyBj2D6znpjS7gPW0vOuXx
OuWLFjVvN7WaaaUDuvV2KhjZrHfCe0q0Sb3giCZBKrWYoqd6XMUBGTQ9M7t9x80wUB8M3DXkFZ1Y
L2eGoCHtR2f00psn2h5RqyRDk7pGBqo5is/H93MZYuLCUFKwf8+rLRUwX9ej70E/upWbUO879685
IhdJEp5fHkodJzZ1M7f+0v0dl3Sn9TwPlYW2UFx5yTnM3eodzYyz4m3zXVwRfkofEFPFLoOE3Pxw
C/pMLzWLp3nROOwbs83MWjwgGYM0VP+FF/cbcnNZFjyPqGLUTYofJEJN0MSkKJggd+zemItW9Pa8
3f4YKJuUuT8WFb5gCd3bZ18eRpcf+WRGp4Mq27zY81JQ06E4HZl3vl62h8hiUlvOHXFmDxg8RjNw
NB0JDdTX4PUVQhJI+dPFwpGmOrgDn4/847fwq75059u3j/mpgeh+BxlVFaoqGhmSmzL/mXt8Dh1f
FVFAb22h0YcNm4VMa99vhH4u7q2bPqz3/fwlvKR3z5wKF9tjVNktNEjcORUYXoYG50WiXfVh0lpm
JXpmqsxmH8Snp+61qETQ2qJMeEcfcoWPJ/l9Td+z7Lh8SjPMA1WQkSx9DMjoEfQEmDfdP+sYZyFP
LoYEZYVTY/eYgVTy8Dmov1XwF7AfsE/Nq9ct8kMW4INUE0cisYendg+DAW74XA6+ywS9yHeZV5NK
93u6W/TdD6+KIiMNKjy5o2h43H41MsIsCIZiFOmASHofqEoM2U49ZnkzLRiaglnYHa66zH4Qt/Tz
mDMsoyYvGJnmYNjBrcG0YqB7RqsS7Y5wm0xOfJ19C3UTdDFDFDFiQMDhyIAdGwB6S0axJZvbB0Ff
ZOfh4ge1OaIq0c2XS4yiTbAKqVmdPQhKvwu/4SfMps9AZVJZZZ1RjaCvFF+4gb3GmEk+AU46zGrB
M+jMt3klGdhk0BW+PFJ3JrkjIX/VQS2F2hDAXrikgfk1/7VGy3iQQaicvi2hUUstBX9L4rAPuqU/
dDzJ06OPS1JU2Kxl8H8yIf3af3hf0sJaphGR0jvmgpgPdDNSNFy0JHwPmOYS+4Id1uFny3GMblIl
b0NI8knOZaKazKCzX1AJczcCfaZ5oAZG+0Logt0gJy2mrS+j0yY0haKEACQgeLYrPg7JAKH4c8pf
D+eLUdmwWai/4IP5MwLJrfiQOJp1hKZIpojQPCHZ+PCDG0ukheAsnDF9EyQNJtDQt80t9sg/A92f
8wKO6pXLks9DMA3M2XdSELIRB7wdLPJUwqzwyiGxieqePixihh0Cb6Iqg6f3ZKpJ7dX/1aOomym/
BOd2L6wnoiMHcSHizRIlE9zi16iQzuxQ0TGBjUkuPgdwfKgO+vgVJGRcZcj5oAXj6+/02SOWzsEk
Yfvdb3TcYmPpX4oNJoUdyXTZGGPvE/szpwcovEVgnIVixpStjty2ZBoH16eLJM5Zvxa1r9h/jELC
9CqbZ9gr+2/dcfUATBnYJIidlisqGBzGE9LIiNE6PWNTi8rM2AxWOVT/lQ3ZmqN6+/9d+4dNuNBS
zHoScvYUMKLjdjF3Alny27TmhLPwIG/oNByhxaPcNOayAZNB0wWDTBUqcg/EiCPWCD9+wECmB/ka
uNfsbPwIe3umo41HeE9Jjkduh0kDNURv+UU6I76bgsuEmCIuhkbdAjwyxY3PpvlSH+tblbABksHt
Dzm4RuZL6PzpI67sfcFv0pwU+7fFo+oRZ2brHsFCU8Kcdh320qO9wZ1Bh9zfv933erAnVwBy2yAa
L4Q589EEusM168RWJ9/wTToIKsrZJ3za7eQxFrO2OlssD80nYzri7Xn92XMtJo/Tdi165OiTLun3
Zn00COkfQo8IsB2BI46C5R2VCL6bajWgP5bQ7mAmMLqQjRVirT/97LCFiRl6jDWZaquNhGcYvRqN
Tm1rVkWCzBbM9bcdLr4MEpu9LjUTx7APkGnHpeXlepM4IIdhS1Fivfg0H/5MEb4QbhuqBH7XxytR
kYaBXozPm06Pi5FYmbwdpNFBik9KJv9PDJMQ+RBQcCzrv6+IJHGwEos0M6dggJW0YGSdX27zZTyP
b6wiv9oBnnG3vyBfSOD3x+g3ZqvBhNHy2JWMvUqEHZPeL0P8iAHGPtoEznk1cwKYmmQ/goc9mqFo
FR1v8GWHiV15MfBfXGppnE+/IROCnOH4HfQs9LUseTAmbMTsSyY4GzOVejsxq2xEu40n2KFOcb54
llF0OafhONuTPBQxLCj8+bnDQvExk7IHEwTEmesX3mCpXYbzZjdacqoBM0kBljKz515RbqCSFUpj
tgvuGEiohEGeBRkAtDICa1FvKjaATV1yeiXBk670aOMqA+sCHQzvXh1Jp2T8mTxWBf2IflMm6PlR
ST2giR5hjg1ZQ0D9Chk1JyJRuIBYk1HYJEuQ4NEMUawnUkQGPmpOMbZsyhXwuEqIgBoAB3Yim5jN
/Y4pDfSrEDsg9TQN68SB02RoFLn6djkVNy7GtzIC9yIlJZTOqKcYtdRbtn8Ule8VMnaf4bQTcr8j
dcF0b0acVW4ccvgI28v6tSYFZ8Cu8P9IIzFTMpQZgzPXP9zeBNshmU8WgP4G2CpvjhwhNsrc2H3W
MKzmhuoGUy2RWTOC2lw2DgCaVRshcp/3xYgxohmH4+O5hqQfS95jzsbMdpvj08BQM+LzYeUlFOjn
/5FJ56pbmRDD8sz8CfftY8LkdBlGbNFmshEi3HJRR0K0jYYDphppPxphPj29L5t7NFgNQ7IV2ezB
gLHzohV3OKXHfQAC+81TS3wttvTS03l6OPsdpFQr+hvcFk34hnpPN8/V4ILw3HyHj/Fv+3UVu1hy
BsIY3+n0ADFYb0igsFOSAcS+hXTHf0eFnznqYmS9AyEuLpgRRbaJ0URvlh5JRWi3W0P27pf34Tfm
49jJGDsFzlTjuH3g4BoivlADJB6qC2JifXgVnV2SsC7yY/lbsWlKBm8IlTTfJdJQ+PSV2eCwZ5iv
WZN3iFvXauaUsYd8WjhspXB1qiux6keT40IMMQFuc4YMZBlZ9x2CCu5V4Qy9lrtX+qqnemzBDrNQ
IH8GSAW1CfOfeMJGLEnmfUAA46MeGH+fCCSKD8cwMN4bfvdLcnpi+IL/ZvAaHk1HoHOKj9k020Jn
QlTiNrmIaYMp+CMq20mK60wIDTFToS64u7SbiHJApaj6jzNMTAAhylbxNPttz1JfCfruIHyO74Ch
xeIzbabAUbCg1QTrJPTw1ysthgMDZCYGdAMWu/J0dBVgUwUwEWjPJB8tennq9BsQ7IeP8zICSEIN
a6JPCdpTAxICUoap673H6ZQBMRzeWzoJeo4MQgSOSjU6PhRxyASTktNzVbGDNLbi0lfh60Fhi+Nw
owQ/B/k8jvvEXsXAHzoADo8euPRqsQrJYiJ+2U2Mcx9BRMlOgshaXJSKFgUGAJk/Cgi8VG65jzfg
eG/vJ+hN6iVPcprT0Rnu6RwGC9Amug5qjOeet9SUoq/WT6RcNkC53Xw01xEvLiE0nRdYku535AwT
zrMb7oqJ5NfrHGR/LUDfLLjPH0A0JesFduvwA3mBvQMMSvmb77iavacdcQh3WG2gJ1ODnEGQAEGQ
2RrgVb77nMmp38MbABxEhIGQTgQSDM5+B7Aj6MYSxLEkZOIGqh8n3gwmZTQ6P3UDsus+uVMIRJ9z
SvO3+bIpntls60NzZphauqc5qg93l+8LYwKTJzmQ7nV4VW/yekQS1kJbV1t1pSNXvihHcwCxScjA
bcgd0Q0hWGidni7AjzzCGAJbH/TWKmFBvzXpmgOgve/ieRJ0GBoy1TypOOHZ0oeJKQ8NJTM71cSM
+UxQvFpQmrwZuL3nWMX1hVGSeotld0CvknWkNck9Gwm9fIOHUf0uQmnB63x0I6ZxJl8DXR+yY44d
sHU0N+BM4HJHo6O4YOAAiDK3GJMdaMHR7D8t/frexpTdDFb4OUwvoPsARYlJD28szHKARk/JUnHt
Mciwwz1KmBD9Og6fEuyCeZi1dcSsy7zJwlQVInVIMuAfDY9kwtC/BJdkiuggxXuITB90s2+l9vDt
fOdlaql3UzrRGvNxEmFl+iyV8OjFf1r4Qhy5VhbtPsFtAGaBVJnqOBd68S8XFPsrzwBg5BITHZ0m
KQENffLxD6tJgcoOGJkJgDyuV+G3AgyDicdLCShYGdUsJRAQhKTBg2BwZWmD4TvXD8nI4DeRDNYC
4mQt9mglN3TmELpaag5vxZyOmhUJ9QGkB64jY6bMTWlg8tc1hCawEPhIDQCgG++tBODxNUEhwM1G
KKob0Y3HG41YTtlpEudeWyAJTd/mHpXkuP+NyPdXycs3HuQgQY7RdPAUgBdt6dfTzuBB5gdxWQmK
5Ukj5O+krgVNhiIf6oNN6Xo3Fv5iNZ2eO2OFOIPEniz8Gv7iFkvWUbNVXAcIiMk5+hhKZ6qypYio
a+vXZ3qae4/tPGMMAKn3VlU7QDz1gtiAjg0HDh5uQ5vc2XtBRUj3gipvbI3jjzRPKgvZ/jDWnA/A
zIHzsMcbJS7aUBHF0pfhNODzZxZtMgkMCKffu5ySCO0JUw0LVMVGTiPA9oQumPBr8sbBfMG6egzn
sOSRiKZGz0lrjLYYXSCKcDwPn5cZKybuKLTPmlWqBnAIqYFk9xSFqcnGnRuXiRwcNeJF1UVMH5YY
Ghq9NHZoinRk2Ix5AAsHyDkhUccHObJUhKatUZ/aG2AXAr/epVnxMP6QImFTPMu3Apia5+H/rUDH
A8JT35oj01eMEXgcuNm5XbzG6Vpex3s28xfdHM/ndbQvp0yY4PFc8EIK5gIs7Tt1/diPELH/vaeQ
eixXgS5uSJeTb1+QPOjmG7hkd859GDpAOZQB/wHYatktpBM7OJAHYkT0weRuACYiwEyCPqfKOs/N
EcgTEb5XMOG3uFxGxb4AVsdv/5q/Ec6/LSdMwugFspN5frjIxDeQFUDsHnrlPQsUAQE7CUS3ShvF
XbqVO30GSYrwEeyJHBbqjtIsVINdHqC75uXIrETuy2wMjmQbPv+VmsjtiDUH8+Vf1LslGVMJ32eT
14Vetsezp4rV/SixspgoX9MtIRY8JV+kJw2+EFheVsEHHyVnC4cjyAjO4bvZYtlL7W6FNYf7Lc6C
Bta7QzQDpFsywfaFZ8lkneSwtVhyZyz2B53kf+wOdrs0iXpAL9gj3AKEHLVz47DCBYYKZIBWJuId
gL2xwXS75x7Yls+l3tgW9D/1RhAH+Fpq4VBnC0MNiEe03XCA8nFB2PUTGxVXo7mCukKiQ7+jUVIx
vrBcUc4c2Ln02+saXzj9VzE2KUKwSV7vCXxutO5v0Vd8FzxBbEr5VUF0TXuQEzfQ2/V2JQ8hsB4x
+AQkM8N6+2YHvXFnQVgRutxvYMjS13zvNVJbjcdFvfTCnsg45199OdqgQIRsRppzK286pBtYCf32
Cfw+3t4nb3SC95vC0VhtE5YMk6goeCH+ISjv5o9ofgB7UolO3Y51OEKoKuoSdX7EV5NsPtdsAZCd
3TiTedp2nL2sDNIC8PpO0HjohHy8+AzVrOmbo6j3xyPXBbzralte4kuxFsKSNegqtFByA+z8qeJh
gg+vrp8jcccwRsVaJAsbHKN8vN4ZvhJklo+PoPIEfBvvqpFYeexZfEcfsR7jrvD5X9vYlmA+8IGx
8jFAoMRmxtTX1L52AVyAWJHBu0hbHjZAquDKa+IpU6dC7FE7OWZNLsJx/HkHyo+0uVVBp7RSwahI
cbybpLBKDJTuI3hy8qf93iYH6dbe4FlmFAZI7Wa898H4ueXmkJ53685avLif+0KHu3hMGN7t56fe
7k2w1T5d9OgMSOEAbITpQ2Z1XB+D1165cJhwBxBvssqHiGwMmKSM2d0/C7+oGLxBe3lRwwFKeH7M
AhtColkSWJ5qstKko5ETTIcbWJgvIXmQXbFd9i+/E0drde7s3+x7Rn81HV5f02Y78PC2w4G1BqkA
s24C4dUs6wP7SX5T19wczstuUc9Z8/kNnV1PFkUQ0nRYCDB8oH+SPf8HTR7/oKmPZPkKPgCawH/P
+LU+yTgQbhpbAtqMU33AgXEaMoQR5SB8IQWoeGRY90MgvtxskNxhNqSgOwOYrLCDBs/l76avYgUf
Rtq3qV5GS7Y6vqRFBo46PSWqJbqyVf5OA50hOSa7iQyfHWo9kzcscPZGIMcyuxZNQfV/N2NUzOq5
TPz8ViCwgmtFR6HvaSx3+n6weI6TydGTZtVWO+OI3bUnbPh253IF61MW/fCbvUj/gmAm+6SNmuVo
zDOMBZkeor1RUKt73iIbe3EjNC7Q5585mfoh+0ax6HD5Sxv4KI4G1IkQNjQzfPPXzMLB33tRL18R
7yF6LMiePH28x45Ir0kx6UWf7eecse/snncD1cp8EL7OJaNZIfEhX/byWrr9plWU+Qy4drIZwltf
c+++vEIyOst54ief+g9c/rvuR+1t6JcTacb11jUmTVkUeArAqtPbaVuCjFBuT35OMifgUMhHStET
DJgWbt1vZdSvZ4mfhf0guzQBhAtF6RNnyTk7wH2pln6Rp+9IXz22mXufqKsXNlUNjIPlfgSpQt4v
tlznuS0nHIij6HXuPFhGFATMvUMnfyRAjCQeYWYbmrBbb/sdcehG2pbCvXRKzN7+81CdmMjO7m0f
ydqmvpOBPD5fo70kQXYY2L8IBWW31aGptvqy6AOB/3x9+4XGdCt76PfcnAjhH+BvdXsdPvN3oCJ4
bxav+WNcXJPLJ0oGsK1B/PdiZseSp4hdaxBSKftp8PGKmUbUwWfZnHlDsx7cmjdwa+zjVNCoE38+
QIr/DXpE1uFPoqN/b5HpB0DVXu4OiO+5B6VFegTKp9Z6EWFoZE7M+YtqcRx7WJb25bq07v7/rbKZ
jZx4YLJIRkjOHits/QicK4E3AZHRCCzriGOJlTqcxB5wrsMpQdHbmDlChvqmbVUm0HnxyHwHTUTG
fgAp/YSERPFvMx/MA0RfSl7sLSqPfHsDOwp6HFSCCGORv/bGn3GN0oC6kvbVPZ6GmYEjbBcvB+hw
OX07Vx0XovJGPzl/AZES/8sIJ420aiHzoHRVxpL/gxF0Or4wO6RIeyiEPgiLt2wxFJ91SnP71YLG
ZNMfw8nB7X/ePgUx/nqHn9Fj0z8rN2nZg5q0ixsvYmYzACC6TyZMrbSguLIvHU0J8GiuzV/O22v9
dMJYBy1E/8lLnqqY0p13C/B7StbcRDrNBrlrRXOfRIzrDKDVB7mPs5OXInkgJoCXeAnqrGNufn2E
UuTULQb26MyazM0Ur5LzaiIdyCO7NdPhXnWq03F/ZPU9zxUhXegevsg0NUJ8LvXueeKkfWrWl17n
brd9I9FsmQRJyhPUb67+dfm8Mb04I9RCxIj8l1/RYs4+hAxl4XCfrjl3WrS+tweA+wlwiIBKdONP
EYXtoomZcRj3kWjJEdfa4tRH0UTxBJr/W2PlER4jWXRXBON5+Eh3HEP+EdeFN0A+Qr+EnpS29zBA
bs5EavISMV9IRr1GQvKXEALVv6gYLDhW0Aj97OJUXbEKubTAGih1NScNxaOMSzYPsjKVMcljNxU0
BbUgDOxUCcg7HoMYoHtBi2G3UxiLWJRDldcfo40kg+I4a85Dhx4NXX7iJQcMlWwAij0kACsmzB/F
P/lW5KKEdA1WE0ByukX4sWULvt/+68ITA+vHg9P3wChlGw0gSqoF63f8sbmnBvMjTETLKK17f8ed
sq5C3dGdzP/8/Xb0MsPpIDzuSWZW4Z/l02vGpdIg4FoHKaFifccsu6kQLDyjF3JnEIXEpphPvN6Z
0hQ1kiNkJC2K1dKl1HO6sOeW5DBBP1dTfXZcSQ7R1R5CCmvg9qLE7IcQE3cWSW83QJ7YBdUCJYZd
z1G0TRkH6BOOHpYz5TTcvRY/yKQrHAb21mntdwGR7oEdQwW+LJRpAIdkFoPp98z9c8M9HX+RufUn
KQ9yF/XcZNYzhVdF8sWPz62+3fr6pe9C16PqT+eZhzt2CpbwW5P8PUbTj2O0ZYBJOf84Ivi8B3Ir
sg8+k/MFjyJT5BMbACCId82S1coNO/pZkKBs/poKCTbYXyY1WODQqyKuPrtFZ8feM+q7FAi9iGff
aX0VVTYjYJ12UYcc2of3nkOaU8dktzaSgwC47sCknLWIQlEuIvfgdmoIQ1A7RbpfLZ/O/1Ri5Uyy
FyQeWn+h61ygSHUvETM8nNRvnQLkDIgi1EzGhxCO1vg9s2+yaZmZn9ivaYumC1eBNWKFp+53vhKx
/ejJCJrmqTO/+EzubovRdv4UKRyT4xrGhPMpYKtzkQNOS2fkxoCCJIK6kn0fd+MEMZkeApr4w+sg
JN1hlbrS7L1Rr8WNsJHVObMvmPxO9MDjbvv2cFo4zSUGJUU6db+Jnp+e6DzA/OKl0LCved8uGSyW
uppNvzTlMnsXlSw5RJ5Aj3eb9OrJyIWunsWbo3Oh3yQlhOiFBhVyMS9uKoogwpK9dtFch6hcR+fH
TEjwCD4lkxNDOWmcmlf5NUgKOl2OMLhSrzwciXUvz/GqFVkk9mdPsPmKs+f0maKPRQbKd8I5irlQ
OiZ8ZncEX0uZjJwd3jHUDFAdwKmkLqP4Qk1I/6r7H+/oEYNH1gYnNjq0GNRIaEHJ3Fo12zNz3ojF
ITjGRcYqYl5RQw84OEcc9y9GAcVTad7xJMKr8A1kffhfH3kYxM4Q4SklJNpkUEd3ZJ9rEdiGXJlG
guj32LzpRmG9DZamKVnU8zx0byiMLVPxIEyHTisAXpw8ZKpYP7auxnx5W9mRjVMDvc7kB3vft0nv
c79Et+Ob9cFtbSQQ6OFeU9okpmSJggxBnT0R+TaMyPLUScE14NzhgeMV2as6GwFioEPqbN+IihXG
WAFnjkWwG7kuZuuA6PGGwM/F3hQlM0aHOvycSxc07pfInrfA6R2Zvx8ED2+45AHhcpLqIBIYeOu9
eX+TT3B3+yAFQWm+WWx7YpCxd5UWeg6q9vo/zYEQDAOPMr6RY0fIGbNTLQ29Ae41R6zXCth8ZPLQ
UfOQeGjeA4TAZKFnVA6C+GonUNqInWuu9WXGfBJbN3oshIZHFcVZODR64dHPXVG6zGKv2rSUnf05
IKOjzHVHnRwdirp0TuOzGMI9CW053BuPuQoDp83vphJkKypVq3GzSTHN/Rm4+njkVowB+0UaizWZ
kwTlkf0FQK5tK6T7JeFymG5tot1DMvIwPvER+BVBu91f3W1KKRJ6yDXAFFWiM7z0BabvFlY1zjAm
igRYhWg5CkuP7ZAmJjsQ0bMcbWmjycBF48jUeR7Iek4BY6vOhVArcgW5vSGeIMJQ0KCJA8rEIWl+
lxcuGVqAZlJ5P+48mks+/9O+iTBYEk64lwBE7OGM0DDpskIZGSOGYq4CiADnhJC5JmwkhKh7VF2X
91QlpzYjuegp/HQMjjc07EogY2OFClvkrKTeRqQQPnaY6qeNt61dxbvVK8AN57ekSXlwkqJlnxM8
5zIs3ZZ4uC7lRLMrKq8ez/P2Ams9pUghrkVkMIHF+K1O9Q2oz8RRJrLJU0pN/pz2Ohga0L3zkrv8
m1Qn2q8pWmmMODeQ4Al3yk4IPhuxw6cEMAK2ZrvSf9n5fnAqePjyQBvTqphH7+egrzW1xYEopMnT
41KG0BS7fC9P1MlsRD8hMfmtc/UZiuVwOFMoJlhIbopcyYVwD+vdgDU+oMiUJ+30i7JVqD/7XmWj
Vxm3LNDhpHVG0QedwkgsO7yoTNG4yM7dz3ySpRYw2AwqHB93MbyLqOfYbOiTz1/wmzX76+ER4aC3
f440iY6c0Pol4xnOfYamBBp6U33WIgBe3SuG2lEzUL+nv8JRKFEJP1Ke6JFHk0+gezGa8JnOWR52
6/Qi4ofvf/9DroHaGK9DHCOCIrdy2/FxwRiBFOXueXAV/kfFpt0oRQiTeb8CyjNJZ/NmG/WesM1n
MIE4ZEz47E2D0676Jz5OQ/VQWk0kTz6UCG8GmXzWtZA70EbfhImfknoGZC4oTf4R4Udrbix8mtsH
fkC7moHkuxk4hGxE6MIemTUQPm3nQfYqmVsAKAR1k5cDlVjsUmUhvQUdIU5teDGyjT7eG+mfX22P
exBvyv/V+wqygUf3jl3xs62tbJJeu7/3pljFG3Va+r8ZvswFQ/z2YD/ZTp9oUQHw/NkMJ91c9YG2
IK2KeW9Bn8oa4bmlSBs6KUmBaaDPSowXZExN77PfNFtLvhaM3N/1ecayipBeG9ObJ+6ABzdGq04R
wJJPsfvp+21iN8HIbi3dAEalxGOfd2EnoxHIxuZ1kkGXCPvAU4SUBRAvhhQUadNF9MO0iSzOBwa2
Z+yCQcym1Atbom0UCpXCfZ/PR39k1gjI7xQfwDT5SkRExZ7Q6hTTH2rKkLJSIk/MKxBd9CZHjMYE
a1FtYW572ApSDXIWJm2zqpVtP52nOF3Q1xPAmltfeh+CkdXGe32WT+BoTqOOrAwP7KUmIJR4v8QZ
VlYmOxWiAzJPVX8wCPnt8R7kRIQ8pve7f2/DH1JVzDxMGJnmjPb7LL9LUGV+/3LYR6znStqUJ3xM
5ihMqd9Ysmg1hP48D0TsacE+R7LV7YkFtRq/p78b/EwJ48TJm8462e7BlgLNH6By3rP7mgb2OZNI
wm7998dNb9CNPdCEzqs6j/+Xn86rH37QNKCqGdivzlZetsyjOCtot0m4vVvVXwsqRd0MlvwHis2i
yInOYc7bDg6rQQ3XmQ1qCQQOSEI+1udvSKQv00cZ5Ivju3V/w0mjhi/Fv2uT0Wd8LKd9xc8J3EQA
Q94pxPcjev4maeulstOXEW/HxrNcNsqaRrvFdhV7r3Jb9DZKNY7zXYKvhyx6YgYZgcgwJCZU4t+v
iGmSsOoCIa/E2JSvo00w4e7kUz1/bwGNinkahQAhj1m3pcKBKIIbpyFDgyXM4eXmQ1EGusEoJvxU
DMIsXP2qAWJyo75bQb0lhPmmAa3HuD48FfuFPIOQdcyx6CZ5qE5tJ4LVqRxfMxL9NvGMUnn93aKS
Bs3D/MqtTEyytwTYt2n2wHjGqEBaff9DckR84KbBrH4X8xyEg12n0C1F2BcBjfj7mXB9qVbZou9p
oIMhfSQ8m7zhtUa7bHEnYVY3NaKxMCtR4cZW2THvEMVsjyE+aBVQSTKrJQ5V5DxvjG6YZ0Du0MnR
BCsiBpfZDCjI+5yVh/KvuxxV5yNiD7BhEzgj1OQdmsrtcz3a68u7dqqdT9Bv7EB3XjaY4HL4CfYq
UVeMTKqo+yGDmKDn6muF2iUm6p2zFWW7QADiRLjxQZ9g5AY7nWgutIUc1CPBQsIhJBvSdxgwPVyj
UeWmRsm2hVxeJugsJKM5iJS7VRuQ3D2YvXYNKOGP3OjH6juJmZd2BaAAb8wP+YKANOIbuVqpp/PI
0vYObLIKGNcpMeOQ70In0VdElCmxMVg21RaJq6FcmCBT/8F75X8dZzE0D5I8rE3QV405XAwX/T06
JR/2g9AUIZ9mqrChLl47nqTPVVDyYcG6poJZNFMIjB/3vLRyUk7xLgKB2zqjfAgmQHdJM9kXvI5G
3MjTecTkOCjT0RRFICN1TAxsiDM4MjCSSzhRvkLOhJWakbBmeYKueV5BCnBDYIQYAr3i/SIfCIHv
P5Lua7mVIwnC8BMhAt7cwnvvyBsEQQPvPZ5eXx+FVtpdHRpgMNPdVZX5p4nnQASvmMXPnTnG/JbN
r3Wa6SB1SxxsQYwNKtho9EBIOU+DAJOA0V8Wpn9n6RB0Ok2HPmje7XBL+rVsJcANLhwxdSIS7eQI
Lc17yNzN2LsqA2yUOQQ6uz93z6tv66Ntu9VBcuS/ZhMEr3ZY8lRl6HYwP41DwREhpElQMukvDEDb
J6uxKMWPp4FMgbxtcNKvdFyd7ab7ErbQeNk2XjXYjbpQpDQv4XTpjOMwpdAjP6a+KxyaIm3z0XKk
pTouLL+0/F7F1zSVyvvPJcTVlpfVdf04ynxcjKp8zuhSRqu5QLT1WSzS4UqGbDrD5D/Q2vZxpBGX
+3lVAlj4yEqf0e7ZcOGcy8vW+tfu/pjoruSTSqwboVa9d1ZTBEGQe6yzL5H30JAtcTEhWQrxPOHr
JPVzqUerwDlke48e2zL3UjtSC0KcAODDRGoD/IySbfqMyVlDzzmS9Mjjs5FXZcDrFtDOIghg6JTq
2vQOuvhVvXQ/ThQ04+O+QIFYaYkUWovBfhSfb1u9W1X/jwkvWdAJwEid/lhgS/sekpC7yxrdP05N
EsnA6rPusxfr7z2/MTjtTcXxhlg0qISCFOuqkEx3A/sxQRIJuE21ta/9ZEtK96Fky2Kw7p0biT5D
gpvoQv601VXQoi6/fGr4qwi7m76jjIPwrudhWZXm1hc/KMBmJPtWUnpItXX9UfXBrgaSylBvDVR7
HJX++/EZ2g/GoAxlAfhJchns15cGCwf08q3FHlgLauZnjedT5Zxqvn4FEmmE4eVPUnOzxGKKDaIw
A9w4OODwNZHQ8EpXmWtKacXrQozWnlTLMRASZaszEoO20G01/6df1SAXfP+b7dJ1aGQhVzdPlEJD
K1ZxJt8i8D0vwI6yUcqJAmxYcYIATYCjpd9IdldNHdCBQF8rAVmXh4ICoiuTMnwydaVIicfX7LWo
+dLgk1MAJYuhGZV2z45P3bca79mONqlj2lm1tmuZy+/WRW2+BWpNmQvIiUlaCJXUs4Yn3zj7ULoz
qMRIZwGKsOJas3Y2rkzSO+d8uiJsERmrJMECbEvhJr824Q4qQWv0oginVrBAJCsq/3xEFyfEazwK
VM00cUmZkWGrJagF49B//bds2WPsX4lyEUO+SAyZt7hz2V5DGGWyZInSEF71oXGVjVjolLGSTa0b
AQSjy2HBQ+xDFkG4pwnzKl1V5XxBI02tfa+ze199PjMNx2T+206nwlRoWx6T2JqWUrybnA9Tlp+e
yk2nwxmPEib8Rg14LcetnTzNTKd90lD9MVTK8etoFcJnJijABaodlEq7wseq4FXa80N4SPApIuk4
dhNLsdS6DqUnkzQBwJi1roINSLZ6bgYh+461Fr61sLQZwqWERJy0S7wNnQHnuWwFIlAXku3bdCXR
i0er193nO9Z9+pjS5Sjy4lIqXxiaL3qZS/VhFS5nYokig0Ya+LNxi7WydsiUjSlxGhoZriOsOpXY
rULF8AYbjBexrjaX8l6g4pdNzRKXIWy/03Q/G9tDZ+YxepUyl1LyPgKHIu3m7pV5JPfiJVIpuA+o
qb2B1ru7/tx+Lg1SPVc6Uq0cR7e8MADqeOM0uXRuvPuLAYS2I82FFjsn0m8x2HUeuEePSeYjMiSc
Xvv+3+NoN7A8zR36+hl838Qw1z3+3uYoSGFVQWefGe/vC5GP/a+cXrXt4MCS4fzrhjo0cs3lKNfF
cUTcIdQ/t9LzF89Y6TGPja5kmz1g9m5ieBBNlbfJ3eaPOZzd5S/ZuzsZzloJyUASRmuiz5pcmuP4
562hqeSFXK3qmIxSXvrJagpB5NetLaGgdh7enRiVU8+He3M5kn07yRW3VLwHesxAeSGDNoja9ra/
p8G9fSrTkTXsgfLKgxIUD4bEnl2FYjZajDeS1WMv7BAnO+KVE+MIMU+x0T6Ev+cb+vHMUERU+TFZ
UEpvhdOyWvYvDYAB8lWFCKHqvXVtXUcr6LCgM4bVKZjq9PY9uU/Wv5h2SG+h0JSHxFuwLwziUta3
MjKqP/FSkQqcP4WOTD8jvMxnazVIN3JWb5AjO/whzNTq6UaEt6r3Glw6wfsSXDD+svYNrI6f8erM
rIobv4nj8xEvycmywV1bsvgoxZe9aONa8S1sNsdahMaQJKG8Ed4ZY/V9WSLCo0TN6YaKeviX8nAx
zQQHSW9hi/GdukuANQMSH85as0uLiXrFpC7wXgUfNpMFCS9QNdcy7ET9OSXclAIVKc20zN79mRoA
z0LKsPtEA3pVj9fmy2b0k8q+F7f0U1TIAX3A9R768fFj/GAR/kYQcslQduartlSHwbpLzlu7TyJt
BjZac/hRaulAIdhOMhzD0QIcguGk3CX93omRl/3GLspnwFYd9L+IWieAAUdR7UgtstKioq/Yyeb3
DXWmBX8lBooKYhDREFjVwvxCv5LpRe1uKR4FvPmx++ifjAa6ULXW6Vs5HMQCR1r1rNB1mWqHHpiL
BijVcD47xP/oxnu6u/KczP+yteP88bF03P851C1zD7X0gwv8YuK1+PWSJR8gpyMTLSq5vv2pGCuk
Wpl2Gbd7fvqMTZ6Uv/WEjPpNn3Wzk6XtNwYYFQUStnmmoLb5f1DQT9j/h9JGO8y+Sztxk8RwYtK5
2p+3tOkhc+VYQ7yhMLqQKAN6OZgk+zGtAX7YX/bYSnBQwMPAGKSsLgwZZOlp3cITXKruTrhJ+Wfi
1nKKBMunDVqlSbbLA8/HvFcbxzW5Fr2dQC/kLMvwWTfYvUA0RERVGwFkNnUE9P1EN6lesi70caCj
rHV7tWsvO77wg6llzlFpv8HMHyVajgDZ7u7T1mDqPpIr95HSN4yBohswVJWboeexcXy6eFE+Vj7q
Y+1SpWQJzmtHkoCZXXafteBIP84Tg2Ut4UywqN5xBXDtnG1i8Ezn7gppPcyquM5FMViHhKu84H/Z
7PuZj6dDV5CUc319E1iDOPlcNKYgJ/adQ5gDPGwT0HBlyo2+QWXrOQ0o/rsuW/ZDCCOAkWmp17Vq
pFvmLyGew6a94PVAH+2Gr9vO6YG7x8FdQ6izLOpYakEEzAThZd1EgBqao8GODJRZzSLrbAfh8EK0
a7czS0agac+qRJeldffQXvQfUD3XJvVY333T16jSDzd2cgDQ50Vvwqr8Iv2XbrFsvvG6tx0EsPyz
bqu3eUsAKh3ndjdYtKDmGmGXFDtz/TKt2LV7f9Gmk++Dfw+C/AHzykk5WXrbi5YWNiswFfRBy9MI
lNmfXa/2wlxf9c7cQy/zr+zH5hOvspJq0B5YFvGuCwGwzxhV+eePM+3IlV+TLTfF2/nXMHGwHD4b
D2fNtNyLzM359dr55J37d7aJNOiCGdPYQ8L9y9X1bEUasY63KyoIeIx47zU+sBbs+itqHbi+CuDC
0PuAqlmU4h/bYn8Jyf+cHxuEXPBkJw4NdwGiAwhdWYfFY4BK7hERYlR8y4e5tLaDG8AgxyiaQQ7a
GUiWUjjsdE4zRUOKVqS9EaNLxdn853SSRYDe2Im21sUQiwTFM9rUl7q3V6jhpbYxlfqAcCw21/Yf
PJ5B8/UUDHzXe5eQRIxm2Ude3TZPfwFUe2lIU/khHRbxEuq/A8sR66+D+rJl/1vkV/OD24Y/iX9G
8rkj4tOrj+Qhr6SoeGUsDAEtuy1luqH6VQmV1i2D7nKiFjxKENqF10SboopR5fTk/G4Ibn7otoPF
4jPSiStt0SvQ2DVr7PtMJ486kRbvYzFAIQ6O+nypZdL7MLf6t0d41+/8tUFRdDTA2fBPgPs7L+pU
Fjg2yxlAh9Caoz0Dflh52gGs2mljYuYmzf2n2QbdCq7fiSpq02NKNqO5MWuFIbJ8IJ3SuCn4qpk0
FQ31292bVlsxiC6aKZkaS3ySdTljmQr/HW51Bi4zL61GQgFdBQ32MIMKYcaJildZuxQfplOTe6Ny
LfAzhhmbGjSMPwKuApTBmA1Qtrhl6bmSzFy1RR/lzGhl5fuAXwoHaeKRc3Wf38MGmhZ6k5HCXMHj
bC8T1wZs4tXdNG9lh+yqzkgjV/BWPJcFx2q0CYSoqoGWZItZc+XeShf31S8zUSSXtxglV7OK8kJQ
QEFiQLRq3Qu/pkl1HkG/K8x1Z91cW7VTo27Fd0Qm8bxvgV+Cfy14LyLqplvFJ+lPzIkMxQQPWeg2
Xu1WgUBrYm+zeviwgm4eUMUyFeiBpN5W/KORWxa/aF2cWr+K5kcaposwpW6gbViCiGDNMs/uYWsK
BVrMo8NDhRNzBr+UBDC1MI/PdEBs3YrZp7ftYCJzxOEHvTM4QaXIIYgT5fo7LuxxUTy3lnXuqlZD
c9nY+20zR2yp27Ba6eGyc7PzGuRjrkRKKX/ZKSwvBFwG5BnbN9GJaZKyJYTrVsRzGJrpfVhgVXAC
5ZQPdiDfdgFnsfLR+GA/hNbwoHtH/3iG+CxJBwvDMrdQg+e7nOGMWtdNJYpwNaPl5FqKVO60V/HO
bLBpRgeL5rtO7JWozwZRd+2qFhlfalT1JxbhVCFSX3/pFKt8Pi68zb8ZjZVHIf1xs2oREMBCHWop
Oo9IdfUo5QzUUB2Gq2N/9+xFZsO9Pq2jfa4cf5Qyq/Jr27g9q6/RPls/pAbpZ2sd7584aGH/Ohab
9O/qSRVfp9MnVFC58u5k8otATy+d+IHkqJrolbVe/euZXtaWQEToH4ljeaO02hcXVOxmS6/iHoyG
Z4dzLttKNA998uLnt5A2PJ/7kAh4ICbzG96/mZiDiLXptDWJM5NHaK2u9GUelU2m/DbsXBV2PnXn
Vy17xq1s0KquQJSN5mi/VzpzEB0HI80j1ePhnZ+l88wompH6wrlZ/sFN45Ad5x0FFde0m2k9r4pU
7Dts+X5i+oA1oERt+0cKH0ArPxH08kcn5FftvJyvd6PXvUnBfT11kvxsyQALuQzPF2+xuLzXz6td
eYsfd3+G2JYnWSs1IbNArnZ7e8kHvKfFNLqd5KDzEIOO7R0VaurQufJfv7+dAmzopg16UCFB7cmw
qI1syXM0feV3Y20Zp/+QAqLey+uNOpuF/I0Hvr/OguPDC7D5UZ/397715t/rb6IS36o4tcIkqzf2
vwsr/gsDKySthdog81Hdf5q6cc2b9xoYFQJVXaJWa8Hcm6nvKwmZr4f6UpEZYknRnopgxYkuvUsb
VRmoS0ulxpKomTuVIM06u21uKyNW3u4SMJa/fmCb8yP3sv6CixG8iZbiAeW/+npOn51UJ8cQq1Y1
Bhg5CKhjJFR9XnqHVNGZZp5qH2okhMz56LzmAD+x3q2Wnqo2TU5vUKAEEA3esyo3cPdkS3ReaW/b
1/Fdq95hYPQUFESnXDuOj+N4LSa4gbhF/x6B4pee1fB2MOusAM3QJ8zVEsXcRLhw+VdWyjjXS04P
w0N3V+MPKqOoWr7JBYIounQfrMik9oJXFr9XOsel0YylMz1O95bzh3GpPzaQNbKvUqjpfFWzjraX
ss64nOyRuJHKqoEvZDpuhlXVLV+Xkc6kvGt+6E7nnxMugMJbAJ1dpXatOiE562pnw69eBauGWbme
UyFKFXJlC87m78qrTOXo966RFdtH82Ld6spdpokDYnfVyxUMuAAf6ymOtytVpKT51mlEs1ybuBDE
uXLtpQFTgFCELepYDkGukI9/rDvoP7VTEffo9+XYv/B1R7mKmLgZLiN791t0zqXCgGHYl5owEAWt
EWXupXxDsZLKNYlvaOSWgwuFCwJLOTdca4Y68BRMH5k3T4rZTZ7cynXQqUJWy48DKcJVDxtG6NfQ
0kyekywVHL22r/GDHHc1BUdaA0QF6g2DV7seUIrWYjjC5gr7zv/9smV5QnFd/PgWaziA6cVV8yma
jb7QObsevbYzoB+9VYscinzjerdfXRuX2iIbFFajDWXVppCqfGPT8GAeq2kbj3wH7/laD6NUOo/q
sX8iYxFFbWcj/7jUcvgSuV6iTuHQjNW9eiZ9dVC2mFM2sgLnUyXjGL1YDMNitButLZpa6Pn2u0L8
WYkUjCu7B5fxbakt/rYvdIOX6X4cp7JZ94MY5iLbhwhpPqwMhwtXZjIZ6Xi7r1aFY3/Zv3VIUMq5
30eNoseHuyknJ9fKrvv83PEQIm0M1j2a8Nrmns9QLc/yN760V0FL8zI9jtdfBKUb3btvM8hkLH+Y
8qVZ0CJa0oXLd2Q1SScgeA7V1TXlHKvyJ9aYNe9eq+mXwzp9mIv6LukR1hYGiY/eLDfOIajd/zaL
WirQ5m64AEHCQBipCm+JCrEbx5r7n1jIjHMMgrKrrMfJIBXpPPNzuSIVBsnSvJ8puFbBynpsx8tP
f0Oq/MsChCc+0oYqVopNH19x4vMrfOyKH/fChAjInepoqcEbRNUJDppn4bApZlKVt0bC09bzYC3L
PnRaqolVmZw+dq5s1/hru2f1xFbrFr93IX+22Xr2UVptS/Fjf+bGy7Y2xuqrahJbhwa/lYjYQEsL
B0Bbe+O1DfayiExvAPtT+SaQaFOIEek81ZHnVSm37ayzv+9rbf0IdspENbqtvJVTs9pjV7f5HLUk
4BjtqzABBEfZRuxeiR61OJaVjCUmGRlk1+S/x7/l6WMt3HSrN5Ecz07j97Gzo8SIdN805dvP/fEj
raEccLo7ahcBeTiFVuVIN7H8Op6Gt2N7lejFrpWN0xF7StJpvbiT8q1zAquLCEFVYjyoNazAEWiS
Q7hhaNM1E3ggPchDoWxwNivvmcczkgAxYWs5yaxaqJL2spgcVVyvTg8BuKRjAaSR6EYIa+kvkRZi
GlCQBsUHFzuQSinYz1/c1/a/Vm/b8sE0AoZ92+OC1+zk2A57Y9TQ4FjZ9kg/8pGuexn85FhZ5ttE
cEpJrJN/0JnwpdVVsbcr6hdG86MSCdnaQMj0BGvjYkOdLvFAHDRDjYexlv95UfDW6z8LR82xnJhi
lUahMOql/EQdBRvyvtBeFxp/gCvhCwzT/s7KgXa7/YMrZjtO5cd/zVlpOu5dC38Ng59BbywrDTPD
HzYy+b86IqG3u6309OA1DGne/x0Hwjf/XIR9/ZkHWh+Fgk1ctPqfH4TS4SK6Umrea7H3N6lMmv+U
MYXdpO3OrqQ9MR/NFKbEopC2399He7PHysMcqac09gRwtRt3ilD2Vzg0pJFsZiXXVNHirSwr1VEw
7GeBD14+KQpu4IHwSn4gqJQtxnJhpv0Tgj8f+V6krM4LE/W/xqswrhIuq5nyjgO3/GfGmACPJ1VM
OPI7roTZlFoxlddnsgbkf/i6HGjGvRcEu1mO/+1nOFbyte1sBcWFVzrOFhT2qeIfSolTx0/YSrQY
Cp2cX5r1tX8j19ZFH28LP5vgHj8X/37Gndb4lh/9HItDjTbfQinuWn4NEnmo27EXDvehIHyaBilS
/ZjwRZn8MITZ6+NIzA0NmpTvm5rR+xMUknzDPeFB9Uf75jierw8G6Xwl5S50bcLNp0vrwqEb+EYu
GR0AH6ZrPRbJlf+8FcZS+kh937AgsvD8wunnynnE557vdBb5uR5hi6bTLLEfdrRb2fRC1GEJWau4
0MgEQflXZYWfOw3fFVVwTzthG2G4yfftiF7breRnkTmppp/5DuANYuh8nlTGLsL/DV1qE+c4gVuo
8L6RbfpqxHd+6jynpOHNv+d/fSdVoDZiq8MDYo3PVFjFjWTM0nRhA1KSJa+CZmOcQzTpuwzq/30y
AWmE2tJ2QrCVvYhMHUwGg2uh/fH90Xc+cRfC6RZ+fZPjQ/NeKl3zfn+4ILl8t3stxQzf4uVUT/Bc
E5R3nLCZrmpZrFj58iYSDIRXngpKKQ3IlMv1+0b+T2Iee336L3Q2ZWREX/muCP2zLTNzuoaCAPX6
FJgsBBTx5aNTBjsk+GWktWldiOqdh/OXFoqr7p9cCdOoztAh4lQ8l1hgvCHIHRWt354fzmGCQ82r
Bra3O225OvMhGiVeA5F4+aTryZnm94YdLQ3sGI5DTx8U4KZeoIGJiaHEVnzYEJKCcFq/jJYK2kSR
aIlHQJYZm4OvoupctCTWOVruWpAJtUB4frAqf8e/1t92LyVZ/AlSdz4yERLDBFpfjei4q9zBl497
6U251fcfhLJzkMMgsd3vwfic+z79Hf5ERyJl0pFiylDDmPO6ejXpK/wS/6bkvZthhJR20+R4L6Od
HNhJgcyTq2kx6fYVXuPIQNtVHyqkfyEPD+OeORW6hzqpKbv8gMFtX9r77q7NTy1a193rdtUEryOX
DiWElz0n4IUajLhkxUVj0ZjVZ5oEyy6AwH6YySu736g62MrwwtAWpnlRg5ddG2m3DtO1yc+1inC0
03igKY2kS7l7bcywb6M1bVXqX8piX0B85rTOhVO8lb9NpT0s5HedRO/ZWzSJ8ILHBEDSgsq5o03z
QUlqbQ09/eV4VbvWAzbUCZuiMUlpd7bcEeIvCqpAImbncq3yY3N7LSy2lbUQ7m0ji+GzKGbT5ZX8
iV0zlRPy8Wrb35+D2V/0a2mg2GRCvHbPOcT9RPPB6vgnzDaSv9ZCBX0xVCy+3+Wnp+NfSbtQkPqa
ymFV2OyL55/yZ9q4BMLjWk3CCTKR3isRzAod5mNeAMVy21zrU5pzXmrIde9oe3FsxLd1883ksvWS
5O44EGvlnC/r+3MvfjBUyEyVG5uaEMxromm6eTXZxzSl63HNI0HRc9lUHQZ97HqOPTdDcQ16G+QN
T8uY1nkrK237UUJhLImuV6DZty9Np4els/zPsp4LZeDe+EpwKF4VRhx42q4xa0cbK3XiU5zSq7p3
P1FNmTtSb0xswaP170xfswPDXyFYEBNsUjp6FJ7lrAyNt546qjJkerZrODNxoK/M+n68QjrSjKHp
JjjNTiW5tPVEJw6Ms26tBJeouo/DBaoaapCaRv9+a7U9NjJVISyeX0QJw21u8elRg9AqrSF0KZ6a
2oLmX/c/h2fZhpTljqfKpXdxnrVsLNvmIyho5WANuSgdxE0KzgyeAg1Whf9JdTYyL6ldx6lKkjxb
V5Ya8d3ck1ZlqjFNvUT9OL4d8l8b3p9EW+Z1ZVZet5kQa/Hu2V3KXqT9NIIpG+GJG73lJJySzfj5
V2gIDK1Q5b21kBdhfzGoTwuXFMyNY/PzlBsi86uYmENU/67onfVIKXgr17/MKFNKtF5dXEeLpLLF
L9bYEyJgIbak8UhZ0OoJLxsguoRR4P0/2XgSXjTtP71+eEu7SveuofsuTciojBW0SirfD289rIMg
0aqGFUxMm4lX4eD77ZYBg608DV3cytfGyG0hIISaueBKyl238qc/shbY4z85tcKKomKmbFxJm921
vHuJjciOpVcpxVCl+CfqCZw2V8RsyydAvb9QEj6lwcYaM+1OF4msM1uL9elNbLW7mmLv3+AUjtu2
Y9c0ODK7d7tLLHAtpASbkOkxxqSsCFbS748QOnhkxbQC+t9EucyJSKzvoecdkhLt404GP8veNFGd
86gJRoz7eYs+5YxNxAZPtRRCS5dWIMxAIYxWRa1f4x2IoBDifnRgTRa6l6J2d2HDQkvy8hUvc9Lf
yvdCgg3D82TYbHDAS2KjNl3LtIJOK9NKDmfDFTkMsHuosPCn52ftkP1XtLjRWSHo/bG3fscfhYSm
7Yx9trTWR0xXwsKWK13eJK412801ylZbXp6URhWlTTpRzmaLy8j8lWkvb7X7u3FcdFfrVpbCQnB9
tn+Mdw8BVXf5yQqqskKd2rn35H76yCC4SojRvGOIiXQu5/HNVc9S81YIKLOLlrzUiPs4VkydirOv
9yBNCRBRgl/ZJFfm64n6pQmrUUtBaEVB9EKq3xhPj0Bk3THS/AhEJiHdNbF9pawwDGsDCcod7lGr
i4gwZb6HEl1Kt51byoIjdiXDzKa7SFePbSJZ6K+0QcwP6C15djXBX3+rEuXyoqsrk85nOxaF/Mng
oLkY7pryszqvbo4m7VHIIqzIKO/a9EjwHgxEC/nYB9ojyH9NHtyDipG3AXwh2XmVbyRY/d3oIh93
W4vJgCWQ2VWPnB7wrtwhttpEfbttZrLVeKymi3nTUljMT7sJvPPz0mutFuUXywy80rW8ylF0l8hS
r9lq+lLeZYv+x5oFeVl85iqxXOW2re6TTZ3JU7wiQmp/q2eMGs3urHmzUTTTOJ6FAdajxzbFy2xT
lUmfTZUzWbtZ/bAbxI2/tvVI2kAZ4ov2W/eVanzTXN/qRDHLiy5oYX3uXRhDsbGF37Ly8dMYXe4b
IBpbHA03O/0PNxXryiTrHCRGyyNwZaOZDVK9w3DXvarujEvKq0qsFCY6z1bqdxHL3ybXpqlWG6US
rvw6uoI11KL19N9xqNoczCbbioEbNYwMSNk3KZ1SQr0JLlA7QHval2568iB6SQsQKC9HL4qEZzEB
f0dP1L7wxWemke/jMCXwnq/dYORJJOHCrho/vfXH8ccgs3X7PYyiZFyHTyAl5jfHuruI3HAMdjg3
UDRRCFMQieB6azkixVn+O2j7giPG2KaTc7yJTU+N+/e6Eq1GsGOkd6VLFIJu6LuoqwfWn+qpu4MN
w12qGIiwH0FZ/FMCSCm2fGy9vEQ3gZyWLh8Jx2hX67BTTmjkXXKclmWNNpXIxqA9ZCywu5e/wORq
66FVpnmuvMi5VoEGWBvc6unW2fhBF3OWb0qsauKqG8feGldt6IMdlCaS1hvutf5SLesR12btbOFu
jDszcVlRZkDLUYcAy/2kmtsO2snMwZg2DxfLEti6eCGe00bEld6NJUKaVJl0J1Rt+yakRCVXzrHv
hmjc5cczRJ9d+ouGNrQ4ijCCSuqRJaxfRk+Vg+fl686w6nYOuceAk+9yEpNfUN7AtDdjGw0U/KVs
3nOHWhgR1qiIyKqMy/t1rAVk161yjQX49qK0HNjff7KibBphBi2rqXA3fTLRKKHyFLe6EXeW6rnU
sSq1cfEVyKkCU1JqHVCItGkQo3L1+JtShTXTtSX4dqK1Gi4H5v3NjWyp5feCU/j1e/l86EcZfEme
Xpa7R5XPzgEj1w8dx5kZz6MA13PQ0u1GWfNw4pxtoX8VGkqDIf1Ve1+CYRzsTVjutVtPc9/p2QS4
uuksS6eP1+Ch+H/17k3ArqITt9YurcVAg64ihYtzbtaPRzU9l3XejPqrEcilR53levxPODRh13O8
7L9qsb9jj6WtFvUQF4NKwky8IEfD9XvQsS6KwcO7LUW+5Z3kCjCKrRg+CYdNouYI9ahE+iIlO46a
bY70VTvW3PWs9u1s/WoS9ByeO8/5qXr9iE1mP/zGHn1D0stIicealOlHKtFJSst4XbjYRYPdo5SZ
rD+i9VvQoAn8c5KpJD6QiK+SgBXdDJA7HvT8RXtmmsQYD/lDu3omTBpiHVIyN632Drwmp16fY5v6
Jvi2oIJABgqpbq6z7d7GQDmYMpSmev+KhyBWTMm4ibRhx6KD9HDHi0BnQw71+Ft2g890WYu2L4Iy
cJXz2X4MRuonYRCTUcVPY9NDPzK1drwdt0VcS6Y0REh/XMbk70cSpvjYnU8V9q4dBWFTXJHMgAmR
LQS4SJxAuvOQOZX8PDWC/St2yT8G6fmFy4kMZflzGmc6wAcCJz+z9fjv64v23e0kT4S3IlF+jGir
Mv3YZA3LQcL4d+Mhvs6ZLSwGyc+sj2M/jHw/J895UufC0e30CWfgO+O/j0+3FFGdxK568i9F+jxa
TdbDd4dq33shUwCPMJsShYohpd/mhG5WtLsKYUQ6ieRTP5u5b0tqEaGEwls/6qnvXf/QczeVt93z
h1lgI9M/+zRH5+ltHH+5d7aDuOGJT6geHsvPjOua6SRsrAmsxqeD+7K+kH9MIFZ+dxCy6udOrMnP
3aKEGcuprvr8MlMPYfTrEqaPplhj5B93do3w+WX5NKSXTZGtPUS8PT7vXfLC3rZnLIYUCf+2/zi1
jej+7fnGkwl1ZqBJpz6oxDux6vw92fRoKvajfUvWcPtei36R/9VPZY8cM7FFfSieHTs0p/W5kCaz
7aaVPkIaTuRG0tZk9jw4GA2TnP4OhtVBWi3utAZKTxINFdA9Kcbjvec3tMk48x1SEEVKWVofivDr
aN1L+pAbFPFDPKhRqpGZQ0tMjpxYWuDl48+MehRXtOXxq5KWYtVuOmA9gCWvVsjiGC8/4+1N5yUg
cFellg0QPkyInlQqGQkTdIPGYZTuug2pEYRT9VJNp+pfRVDz20Nd31gDL+QYgDJlEMb3RObIx+n3
ht3rE+ic9AIgVdWBESay489jnBEcs3B22nHXnHhB72XP6b12cAtjVKnKsnYUG3KOyG9tVMxMNVl3
9oOcvNxUJ9alWVs5smX6MAW/x4C+30DLWC6Pg1T7Otmw4cUNyhc9Km5UQUwWE5n4sLsMB+46v5CK
2BFl9Rd4uxcg2KVlIF5PsoKGoWSyrwYkFJVPXXtMIv8IvIviphjrhsf64bZ49XPDeIUKTx9E2PqS
V3OrsJKAHN6z0Q7iS+dtgrdjno9NdjbKcznbXtczlEjaLFqgJJ6lbD/rV2EHGdIJ/m4uh7cvVALt
NbL1XaEfmmpac6qLWXXfODai3zTwqqyQCnIsZfx7G3rNBMF88Fo9/T4n4gCWTEmeOd3433s93RQB
9kPq1raMIZg+dPKXzU37NQ6gyWRxMcqqnCC71oN07Vmdh4PUUm0h3w/SXLe3FW8TC1V4iga55mWS
ca4ibbNzX0qcTJxFKf2sweWVDzzW8B6IesgsUsNsm+DnPWB44k5JfDD4HIeHeg5ZRPlZvg99fNXt
T6KRI6xyomtlaP4wmtAQiFmITYfehAgnGA3u31YY5/bZIuvR72M1XqOZ0B97tK1hufArWttKrrno
RwbXn9k4YZAd813x2mKYqGMcVrjOEB4EUKiPlTRxo1FRTufym9FpEmk+H/nTPNK9kT0trnaRnOf2
7GSQMnIW3iJGfWpkZ9ckIv/e13Y2bMIm4kytQRV+tEYoUrupTVP1RZe8kezpOnhyDt8wQAX6Ac0c
SKhE0hfW+l67fnR085RtFqFHSlHtdEImiJLYwWs8NvbVuxGGUrjxbqtoBSAdvigxa7vJZv7+yeH4
NeCQT40QGa9m4Qgenn44MHaRwrl3bkMx2nFth5HqaTLrn0e8D8fRYvCqe6r0x85dfpZ2pE2bMv99
1vhv3t+5YeTnVNWOHhO9llVdTweHr/MQzpkvzz/lvArawTZRCB2EHqF8cKyQS0lQy7XXujqLyfXD
xvPOH4l0AZQvf0RBHs6TvL/t0BEz3XtUr73FQGzvoyi55J3IUyYcfw69TTPRS3Zv0NBJUItDG290
niQGfrTfwGj2YkbMEQ7R5D4XA/W3aIuXBUWle1vkCc9nUaKM/P3hfRzadDzfie9V/yG/00bZTU3P
zXOH0WISSrg/T32ghQS3iej6NglGDZOsQGUfENMrj5cbwSb1vuX54941T9Qg852ZODtNKJK625/k
X6z56J+7SYLyD3sSROfk1U2mCrlRdDobkBNoK8bojNbFYaD9pzq3c15PtWrXuaIoBSDnc0hM4IF8
5e/IZlrgX7lpfMyDpgcDAhixPTLU1ODMui5R7Jt38GF2+pn85dUngrUsL+dpr7ebqTzrj+9Z8za9
1Z7PQlQDJgybAXx6MXAIEt8i0nIzqzvkxk8SMWVr8T+lvmaIeVngMUV6eKXTpRNacysDZM/Flfx5
NwLoxUHnc/ebnD7H0dCCbsyMfvqPWqr3zOQJcdaD+/hUy/wZEW7HCaPpWC/beQDhldKNewsgoRAf
RL482HC9kWo01oivpYI0IqlW+t6CQLuYiSYH770I4OLzUDNwTUpRJmo9YY62ssGmXlmJHX7WktR0
C/Id5KPilqkZjiZjw9AITT+LOTrJcyG9q58YuPalVaa8XDYUytFFmZRHiGgE5UFhpzxcNA4E79Hq
JtvYWpuinYTj6Kp1hWO+Nc/XkmBIQaMHP4fe6Fh4pn7NRRWwPgCUZMfFWCsGGI0/RxUHRyet4sm1
XMh+RghQQSkmz8/96Pa3VWyjR0UMCP6YAGM/V7aZftyp9jOkj3CFa8Pojn8FDXVoeMmG7u65NEW5
NbO9zOA5TYgQO8soTRaij6LD4VX3VcPT/X7+ZbU/Uo188KNaOyjn60uybbhHeZsztYhuLOmSmztW
sLTzIt/v5ePEPpgePEKOTWyO1PNF4bTXOHIMzZ8idqXMtnD9XhfOIz/sfC3G6blQ+jV0eRhgeDkX
S1hGi7hB4NNcdknddx/EdSu+YK+sEQFP5yAyP0rl9uau/97o+XtXfpmRaOqI/VyggGsdsoV0D17u
n31j97X+2H09Js/27vsxjH4Kch7mzDDwo77S4/sU2NRpHnE1+bWrX/+dLK2S6fER6eeH1StQIm+9
y/TGKf230hy3JqxL122edfo1dcdCT54NSD3ayXxMAUubfW/jblG3xdxfknn1Dt6lTax22Ze0KZ6R
+nknUoM98TR+Tl/Mr4vOjJTcTRCwbYcSK00XgLWs4zG8f5/mt8G2uphfggshMmXheYCEfqZqPrHs
5x05t7+uBOfPTZw5CIHCRD7kKQBFqQAW/DbX0iKZR9+63kW0F1cgqQSrvKSRgOVcPB1RSWwWrfRg
l9N2vQmxpVwIcNP9hCrk0MpMtsOz++APJAr5MtHbNV+rPLhDdnprZgdodcMzPPwx5B1lbt0LJJoD
wqJwloRCjmOQp4yGBzDg4OGMFtxCSepPqxB2gLIunc8lyO8YhGseJdq126YWNZgJutB7HNCtER87
kD1hdy9BKBaYqIoV98Dha4PBlbMVPRqJn+t01jtZcAap6WF0GDnV5xp+flw3JGeedsgV1k4t8fCN
587+I7fEW6g874Xou7Q1vVEBxYuXWGvIk2UR9Qq8sis9jSIz9E61j7/WP8uP9c/t66XXG/4KA93y
p/GCIeTjP6LOa0tRbovCT+QYZuUWMAdQKaS4cYg55/j055ub6v80andXKcIOK841F/9X2vveipXZ
pL0AnvmJTqKXPn/zk7NaDlAjR7RkCcUPphdXzkctO1Zk9tTfFh08CeQAZf2sBv59DOhKfAzkNF2I
Ichgo8zNfNVmWMAk/IR8af9AZ8dyuwrlTxkbV+8hzLshkkRpQYDFHcLlFHxBrJCMxEogN8YXl1Rk
QH9veiaCjKnQ0n1Fw8gNzytKWhd4xlKjOjjA/aaZBtnqPnqYfB90oWBkRFhATmG+InGp/1nRme7P
u+GkAVUvvRFUQQhkG0YhMhDA2ikQoMv6qc9Wxp8TI/y1dWJo3vzs3YWD9BUyq8xuQCv6FkNQBqJb
bhNCI+iLwU4VvCbhRbvpHVoc6tIz+SkW4qpTBBhEaMk8yKyUon1wC4muhZPBZGB5VZ6baW72jlbT
SQxS1CtjSa9BDAIuIe5dISAxJ6N/dIBYLD/2oIOfCYhgQ2OAb133T0zOZUauDAN4AgoYgDJ+eMrW
vtjxxU7o8lcgWJ4xh4LmuDk8MRXtlhLWLbABhvZbyAtS/BUbBkCmHh+WkB0EUbE+qg/la0nZ4XwK
5d1sga6CINHX8C2B+e9iuBgOwenw64x5VTiQagt76Jdd3wKQRJkrcTDY94BKK9i05VUVoVxE4CVx
omsQdEAQiWxfEAKS/OLiAnvM6o0An5JiiA52h5/2LraXwJRtP+HiGQ4DIa9XgEJ1W8Nhw280hvon
STIS3GgjDUaW/gGkaWuEQBk8ypTA5MJ7yJRDpkHCNo+R/qIBO4kcUNAk74QHZ5BZYNQ3E/d3LTIZ
FBqYMbzZXLEOVAB7Tm1Rd3b4spcve864QWkAmDXvQOjf64RhyJrg4oINY+IlSZytxaxFvkBrONLQ
C3sA1OttL7gZDaL2gzaidoaAK97THlKQ6gW6dcK9fDGj0mGQiG/wX7IyZvUrq0YLIgIYrAlRlrm5
LnevJUJumUvSwkESv7hqHU8KM3QVurVKXTO+aeqVtDMINdhn+VCWvKSAGOm60k2YEf1yi6x25Y7o
OrLnlE9G604SR62ZBCDRDegw+DZaLWRJCyoNrpq/4pLw4pQdsvXXPtVaoK6QFBpdZoGCT80BKppF
qUNgES/eaOW2hlXaugEX2AvEE8FSwAXS+bKraiVS10geghd9NTqistRMRIqaIUdhd8KtE4a4DuZ4
kqnSNIC7BmugbkP6W1uM3+jOlL/nb2aPDJAwISzFmKJjl6oYPks3Mj7xoBtoegYiw+bY0vAF7BpJ
NhokgduQn00TdYI0qqwrEjCj3T1DzDc1kSoMta70g0kCDrFbYSTfbmb2N3bc3ZOrorSWTomNgg0k
aB4y6wyJtqsWii4S44WkvRZ9wu6Po85D2DMSPGGI8NAaw4DkTqNo8LEV917Vl/MB7Y9APaid6tdF
iTNm8Zw/YdTLO5EGVksTxxBu0BJDxpmRBLlujkJIZRPZhEO/4XfHR/t3kSRe8KAb6dEeN9iBQ2kF
fD2+k6AIVxonWrm6OM0HE2fZpFMRAJj43AJQjb+jQhFOHvQUqLIB9fgD7lN3yu0zUhUKVzxWdKKp
iGMWDIeS0wZCw25nnhAovaZi1ri2SA0kqRBKL7tZsnvIk0SXkWdUtUaB1BEbgTeOCj2n/W9tSG1y
pYDVWYZQGqNHGXLmnaEAAgZMilbDepOwVfwuahNic0nDAUubD0IN+LXLYLt8imGLJWq/dqJJUE9g
9akOuuOZ/7TrfoPRq3plxo0NTusPizcBBGB17DnF3e1FGdtD4saaQJ1Bm1gSwgjYtz0bcoJPvUvK
Yjz2iU6Qwtfqf7YQ2SQKJi0ITusBq55Cd4rdkaBQvn2bcLyyWk72PEXaAftywwhlcrHJGh3sYoNx
TwjOc+kXh7WPlNYS0WifnIU/WzRaAaUSfBNX06s2mFY8TuV7dUjKSiKA7ekeu+AmgM6VQYeley+s
2JGkhd51sOfzPUh7HSrk10LTU3NO0IxXqT4tRe1VCap/az5BFbV8bKIa7EZAyyF1ssdck7qHSxuA
41osqALiAB8WM2GaMtk4CTeGrkBvzVTPurf9AzdF4f5ow4gh4AL6AfxidM8vw/Vvlg5T8CNtHCCk
z4MzybYKtxbmPo8P84qEQCh+YXJCtkqUvunEJihdxCLfUZHirudbf1Ouv0KLlJr1aFymBUpByGQg
KEO2NMOhzZbKO7CT6JLBfE5fnY70YYHBSLdw3EsCZgK1gjjk5odD2lOA1LnbM6NgWtLz2s9PN7rU
opj22OD2IhbhsSsLgouTEjS2goZC5wBcBSZhOOz+cgxZEGYPEU2RyohkU+qy5oOBjBCsb560eyMT
2Ok86x0WDyovNKKIq+oM+DlIpfjFRJ7Ze72P0wMeuRytAUOyxH/7I9wCcKQkNFD2Wg8p9lBzk5oA
E+Qbe5sVYkwANhqyQ/JBekdrEZNBQuOf4KhT6sIh7QnEj30SzSU2IhQrM85wSWMFWhN7GtpsyDtt
2l8gIqu2xPoBmMXJadF5QwKI3oAYOTrQ8DJh9CUJ2XSoq/GZ27uwAk/pJiSc86w/yUrNl20hMJew
mgCr5IEFcHayzY8NcocfcSF/6oarICWq7tReHEc9sLWwtX2aSy105mlCmQC33OkMOgNJK/C0fHxe
sOeMQs7GLJCMT5/cllQN8Ep7Dk6WL+hE2pSSMdq/6VOONklHfg4hN5R+YHfc2u+039U8zPb2bAZf
CvV3GYco698aWrNvtiDZ3/SjZve8KTjYjmhOQZnGsZ5oCjQ2zA6rgyPwIhltIFT/lqiEIb9FWGjQ
IUrkFAkbQcsB3ngt212NnDVvYOuygNET1MUn2pWS8DqP0flhlg7Uk570s75RTQtpHMQ5dW+4DKGM
rA0B0w1cz6mVi6nDyseocTrsH62BeaaFUPGFqcVSSkWnpKKFao/jJAF/QON1ro9JW9ELkk9oQaYi
SpR2LAlOTnzF2EF1SRAceNby1Vkz1YN5iKiXVJJcAo3GHUTR1Y2iXgXTWEapsRoAB5PJtb0665CJ
5M61Wz1P72d5y1iGRYQiG9husY9VXErgUSlSc8OMe6FebMMp0D5332Sbn6RSru6cdozw/JlthIwA
wMarpoOb+FtzR4yJThSi0dmU+q6MjREFyT9TzCR33h3CBDC5vfm2d1PlqSpOBTHEIb9HVdfS9IQw
wA9p4rlBtAIRHC6ftLpdoY3ZRbYvzLbSOaA6Uw1EK7yGEbhRFKZSouJKMUrKSUpqPmTkXwHNqdGn
TpbKFs1/GOomInTQXHuIXSStK0vr7oaCqRupKW0soRYD+dWwBowo3xl7tPmSvtP5xQXDJW8Q9oy7
Wp1Lm0j4ES4gdJ1hjbL8MLoYvReXoV+aBRKBocYH68ToRDI1nOJIRYSepD6oQt0C+8KV4QywbrLH
7gAbgDawudrtn5EMRq5CbzqxLbV1EywkeCSZW0oxGwDPKLiW+4NBgwnUlKMizab1TjQJz5yJl8xj
90vVA67lRZa8nH+1cQcINvwSGN5DP4KQXA0xZVGoMoI/qi3BsacMH2oCUFYsUVRtf+2vYCvdqo/0
BFQIwEU4IqGJAv2HyUX0m0K7iAjxz2tQ/Tl0qggUzFWpajBfgIT+GaWoFLOpU2VFYeSf+p7U5p0Q
/0w3wuULH0yw1Dn2Vt6mvjw7sjyXLAONMwamdLGWl/qy6RaxHBdDLOyIZw8xgpzQXOp3qPOFTE3E
0ppB1cBIRem2RBtEnV4RcEZ6MOWD7c9k0JvPMUwwdepvj117Z9diCmIaa7WZS+hpPcq50aolzIbT
Q8QVvBqaAoHNMpe4oO6SbEt0BllxCEveParGGqGvv4aeSqtENRYvZMOHwgng/8+GWntCLQxV2I6q
jD20XHAOuixmGMhs8sDovoJxdvcOrQg4jo4FX8loNJpO6XjG8alTULGmigPcMcjjAsh7LVASaX+O
m8S/tM7K1Tfv6kukmFrh6rl1qmhYVRtoy2pB5+pU6PO37KcSjp6MyK/LTCWp4SxZDfK96KLZqKj7
1IX0nj1t32hV7dkX1ddmRmR2YQEeHB/jiYhZn5qsLhW/2P0zzWMCFQVLvVRnZYuHW/zOOp4jkRHp
kF+OCKwdnEW3+3C7fLTboCZNhqkxZLQXZHqn8ys7Uj6Q7l6jAFMdRwFeCZpSAbM9u59Gpv5p8AoC
aE/ZDUJwTtxkyaVVhVunwCzjruj6uKrT05AqEnik8DA0JxpexVswRoAWUebfJALKgtJXSqzLSgpw
u1mRLEg5MSsUG+R3lBRYIJk2PIm69zL8DFYWCKL8IdjYnVPpZ7ih5J+5iiQgeykAqrZ3auqJ4QyK
NIxyIBxINbmfW7qv8toqYoOnZqHq8gNwRL6Su1LUbzsglg6tgqqFZAewl6iVqLE1TlQ9LGQUFmUU
7oi8CHGayKLG+WEvyR6Q5R+H7G7Io2hZ65KYkliP46Hoq6ruUBbjpYb8k87WTpHvrHXEcjlzB6gs
jzJDWQpQ3vKOVLt3tg3zmZeDQYt+TS42Inzf0mcZOI99bGwK8uC73srumasa5aGkz6PTio0yOPsP
Ky1JUnGwoMSweW+vuohWIwGiLeyagJLkgSPFLb5bcpyedk6+pZGZUK0xY9Ui6yVxMQ4ofUyDmpJI
X9fzSFcHlh2FUaxCOTCEqfmzYEgl+imhkTWsod50G9TZaPfLdECR1JU6nJC/1qGiHtoTy+BgY5jA
EF6oTDDjVjHImFXSCJqz4XAlt9eyGTXKM/kpgWMb1hBcWNk9CrfqblZ2Qzxsk+YMsNnDLHuq29Fo
bDkCZ4YKQ4o6Jz2nGfOwp8QNoWldzG71Wa5v6fuS+NuVd56hPFVY/tmsiJ/zAJtd5M78obR1G6VX
Ayvmoj4XGIML4wEh/W5IZC38AvPFDlAAQnjeD5cY6EoCnREKNN9LPjU6Oijmp6klJUJV6HEsuxIW
HOxPDYvF0j7DvVGmhojr9RLZH1afDAvLZ2tG7IbpoACI/NoqxQyKjJOL37gVlK7P/wCAcFBOH12m
2eV57ZIfuZGjiiotOAP9HD10KcemCI9dLdh5vdTJAf0AWnsuOpOQAPGKYZ9RvvuGTJsQ/r5VhIMC
O316o+NDSBOE4AY/U0A2Y02A+RY+woqQeHCfnv2z/+jTupfU9gH+Dso3zHFtEQIe6pM6iOVEb+zP
U59CJqhhB0/vE9MylOMDkQqlDf5tWAzzIfRQRJjfgGahYjlxkNj1s7Q9gJSO/sNw6IGXI9zPdbdZ
3ASGCJ8RgZApg5SopwIet8vBH4PJxmgDRYw+WASpsAET2pJFXZFnSQBIe0VrG44ihSZ53qjJldVM
GX4vTvCVZXoyFTl5PRnUYbG9AreWpzsuWS4TD3Mznrz5fFsYyHz7gIV+rYstFMAc3KBbuoXLa6lC
+8H4gtTcGkX/rpM65V2qkouQP7KjPBavDAh4JHW0wmptHmovVWbgVdnaD+5WBXYfsJnGDSIkdWrO
sRtk7kHEhWzmprigV23tm7CWPjCX9YETJ6Erq0KGj7YJ1TtmIUv7YVuWa5wo3e0IzhD7VE7sERUM
xgtVLpGHAJNloF3AFTM2KyyC1BzX7pBBXKozVriJ+i70FFxDn1BBV8xFdjXeZyowsYNyMGPIFsLf
8X1/7P8SpjDBH20YrDrW64Yuq7BJj/AQe1uKAxQdJz4+0sSQeOytgUqmU6TbOlEZox2jKK3iX5gr
FDmQyGXb8W7j1kn205oQE3XL7za1x+IagG2ottFisunX+iyhErEpsPIxqfjW9smhbyH/2hJPS4NW
Mof0HUR+/t0tbKQEhLXW5LrIJ5U6lyV8cHAsIYRCPuwcwitoBz6W4xVnkXMrJIN4NiV20kIaEwXv
GEi8V32xbDsKlFqApaBuMeqOtoQ2MPe+P0O3cYN18/M0qpOnBmLDB/7JEsYMLwY+e0af6MuBmQHE
4t4GAaVRXLA2BaGF1Iy9yK0mwsW4fUFnKRggAfY0WoqEAgJXOpvAakc3x1X7Xd+XzYPBssceXajB
giq/5UfzX38hxXvoSvmS4aR0nSqzVlGvlM/D/WWqwntXmi9tQOBBckDh9oRuJEqHrGp44ugMSvLN
QY/ZRpl61i69IVAYUiRQgEaPuuozKjSdsiCDWMAeB3B2wlkmrTd4zR2QfrowV9qFYrNg1a+v+nNb
P1i1ByXTzhpyfywWgGy0iSX0Dw0z/RlhBLrad3rWrVu7T7NiNQHg76CrK6gae3eAiFSPfLmePh6n
Bo8JxZi3+hPR8KV/gH0YXhGVCMug2i4f2A07urxtgfLuKF1CLMg0hhKJHUZfMQ5V2RbQn/TnRsv9
mxCtahngp8FGRn8QpFNCUphpYhGy9C1knuTJ1tjMh/rFG8laiSIT5SUAY9BQzLT0vXYgTW4Jy0IH
DMqb+mxnTvGnDnaP6GDb9BsAf7gm5aCMB3Sh4FNvzrf1ZB8Xa/LZEq1wSmXsIMZKimIWjTGKe+Z7
ZREGaFq8S1grzZb82r7m/EY5sraE9qDIg1TKSBMm/GtsZNQ+uHwsPcmJglK2ypJCOkeaEx0AO8kX
hLasbnk4b7IJ7xaMPU2rTnUjtUftE2EvwGQPOLi+UPDvoNiwaO2hXjJvolsQjBK2gcFXsRvtB74P
s99IDAaWP+m21tamMYx/YgJf4WVK3uO1vBNZWVYHBYhnvIwHn9/wMXiCoD4M9qMb5BPbEXZmcmqo
WDeVQ2VQZ0otvilh3dvj2aGx986jK2go3fOqiVYHLAr/aj/j3bupI5Jmt1QClVoviA4+SozwaPvU
UEgGDlSfVAD8n3ONnaQJTY2xVKOB/scTlixeNWl7A8LzgJyWoFSB05Oarx21rYcedgGgySsAWODn
gKzyRCfB2CJ+sB7JVq+GG6ooX/CUpf6FIlE6QlJ6uBEDJVzSqdJ0kUeinJ2QSmobKuq5HDSXzUET
taHVXCLR1KHqndLfPmHeNOYgZSUtfZs+u0pA5xFT8jcVdDnWU1ko8SMRQorZnn5rZ3yXu9qR2N1A
1jTo0b8tEEGjafQ/S5/qDKPipLCU5JS9ll6H/q1Yhkb6ixeBMiNhzU8IUKO5/ok7THFSDiQb9EmF
3EwQG8vvn10rrgqJ8DTGqkvFjlX4edEgmnhGSMk/T730MXWZ3hdQlcLqyHrosRDpSNjxv/egD5Xn
y9jD399xF1NdikHhEd0cmTxWO7G/gS5FpoBquJWqv1NrIF0re3PVkfbRYeFuKvi7ODhBQqKE/CqC
Qz4BPeNRYmi71E2QiapsBr9qCD2qrfJuahVX2ac4VW1J7Uldi/BoT39hBedfdHXFuWBS6Bt5+Kmy
r7LqPklFWAG4Ji2lac5D/Su5jZCtzWDLUZAtggmxArFnedfupp+CJNjYQCx0vAFVa+ECrTb6V/o2
nQwsdexrLlpGn6ZOb5d4khqWkhMlsTSOJkG3lOQZojdOkUrwWLAPe9D+BYlA0Wa7vTbcACpV1sbR
0dnUz84ANoYPhXcy6p8u5LwslyxYSSJOOU6riBNXoIFD3PErwvF3l3yNFvxJsd9EOj3HYEprnRzC
brrpA+ZmWIgQ/2psAKCfPQNLEIDU+i0GaERdUb8aVbmrznpW6BwwH2DU84/Q2u1+ttNysBkCEa2e
7SxUk837stra+hR890rNclAYH7qZtXNd0gHiPKZfO4CeGfxIFm3hsQkAnDq79paCRqMHaSulCBFR
fQxaIjhJTxOjg9DSPtjSVAnhhbVRpF79VbdwRgU1YWSbXhRD26jsAHREzV38+hER4ecn/yZO5uxg
7iCaTj/DdwuAEFCs55qa7suxTbH5sFi7E/9U0wa40zuXNgwidWA99W/A3/T9gurp27q09ZZNDqKO
NLT54rKkrGReyaCU6aIBZWcPJrUOEyBPbUMvIIK5y+bPqN0mU/kyQ57GN+mlBhBGuWPLvYLLsQhA
UScCT/6aCp8yTZduqB0qk/r55hsp0H+Oh4u9DX1GA29Om9ofT+x+10RL6ClBBEP6SqZbmv/XMkRe
KNJ+A6fJNSLqtZVwlWmGxVpT+yn4ZbFrU8m9H+U6tx4dk2Awl9MhW7PCBvg61Wm+6l4s0HfdfPjK
tZ7+6up/VEjn54vBlfgkGNk1OL3a4TC+5MgW0SqSAX3egRhWQZA45Qz5zWqOBLSS59n3z3lOy+yy
k7+G5Angqf3ocaWrKv4DJwbIQ45wYuP3Aerh/Dzw+i6wKeKpAHwUZP7vlWLg7FF01rwW4EvHK6Wp
2Fev1apTpucA4VMwd43HsXFfNWCzrqC5abhFisCif0zt9K1dzKOSacPkXKb2n+zga0kHXYryRFUO
bHlHb4zuE4zZD9XlFbC7W6uRbx1Ha3iSQiLBMDWs/QlVyplReXCiVGwXFgc5DyrhPqQy/s+Pck7/
nJUXwS3ujOfanisESOTbRFjzguc9IdpS8kGSUxLlhclVfCFE7zBJwHECsQhKj5A6dAtP+wCb9aSW
y9kgqcXTTR3b1SlWnRO4oPp2WaBojpZ4s9WpAWaXZQcJJCV1Kxv67utvcf7qE1feeu/BZTgZPX4h
Tbri8lEWSE+YNkbFrY8FzLip3IuuZXJppAuEfgBYRCyc5Axk5YGgHMo4SD2y5HANNiw3/InG4ki6
Pgvl5LfWn/72YS3Vxyt1zLTA34c3t2GyKtpBAuYoxommYKfLHjBwJ75JJouUVarQytAhiLdrx8+0
TBOiIcDBiM8o0qa8IVEv4dcJZ+bcITtmiBs37naB9Jf5CcXjBnqjYPuRAPSxW2Cmyj2Y1vd2pFWx
fBecc5b2K/SfvFIdRbcBy+9Vyy6VZZu21S/gc0LcxwKoevR+WiIP2aWNMkHJtTrAkqFRC0u5WMZL
q23BTymZqZ2VTqxiVGlSBYBisVXdO1UAujtwoyV2EPGDkPOcYfkEXk001D/hzoHHe9o5j24gsBus
559fCt+PYbV+AtcMFXDzPbr+lrplKoco8Y9vP6ABn15pXXvS9KACXRQFhpev88o51av9nk0ax+DS
GNP78WmrKzLLAFet2qjMVsRGS03wEMtnomKNJZsSwjec3RjYULW7ofEP6sbJJKw7BIvsyDROLO7b
FNWoOBsVW4rLQlNUcistaA1Ay7HQlehNs+5v6TG0mF4F9NP/CZNEg93oNr51StEGOgNEANWKzxHS
gBqNCm4I66y9HoP1JJ5OnLFTWcMTTDvIFiwTeKCEmahF9Ki/nNJLjsAro0QLDizxMguP8Ei5qhTK
iUINbmzVo9r33lxRab4O87Nv5wH9gZs7IHU3CUmK3WK3KAZMBnv9krxpGue9UZ64wQRi5FZfA1qk
0kpBBs8LfCfCD5oCQkbGeaeiq9oWRDGDoLoIgbAmr4tFWUJ0LM0LUqdqkJJ6pYKX1k6AMoEefGAc
p+4uEERLIK0rXNfEziLLK8xytCpNY7PaFqlpoexTBUKMZ/dAnRy4w9ajhhSjJQMHpMeMrlIBicI5
aYiJaBHHy5n32/3f2paY5crOI4SRtD+38LzIzLcDJF6JGA15VCDbEPePrj+I4UKEsJtl40LnMzjR
MsDbDb4DfJLx7bfczvcfYTE+kD7/ksrwJvGt+aYYeJu3WWdAyABC7v2Aws7BA/YaUEztYlzuQ/TZ
fCWfIbipLHPoI5peJKJey/ygMFtd7OMvc3dYHuflLldjQcKHO+y/qKKyZvsJrJv2PaGk55ps4k37
QcixB/h1WIW7tDqqdD690ow9facnAQxEMBGySS0P8lb/WS/jTUx8ivH7XFme3UO+dAgJQvvRe0Ny
U0iITXawYajZwSuiD+alB985ArXzDHHc6ZgJnUNkUatWmX3hv4C7tUGkoYn/QrldfCYbMaMsZ2DB
tk0AO/oQOmKLNixSXZs2sFTiIT5AZ/yngtT9t5ULZmWafWz7m1apcR2VML+etQmU2aUG1OC19XTf
P0+3g1P3mVR/cTWHJzh7V0xrVx1bzk4FOosSnRff4PWad76sQnFSqU9zG2/fpAsANjLlNe1njX5z
frVeDraAr+tvpwCl63Ncjt7TZ1jCKpmA1TkuPsHDyxvk+qn98YjZN89hxdnTsfrsjEY//X77t0q0
mhCLqIcuLs0U+7SHGa8BMwXnsQ4ao72IUdEebesWIMb9Bep9H4sVg5jIhZCpqnTlE1JeAN19pR6Q
RWWxbtrBDaUikLGy0KlRCNFVWJx+m2VvPTu0rF4lmvhwSYblaWZQpqFL1rJ/x2CrZqlTMWktEMb8
XHzZtDD8ejSds36eB7u26mYWqLcbpGGEeqAjopcFBQhg4gt2Ee+bfhIY8QQEIByjF/eAsJ+Lj65H
nMOtUHf579e9LHJJ6mIc3jacgdejTZHrZ/FZWMkjhsEf4XPgprZkZiEQQ/HLEFQKB7R0DVYaWtdd
upfWroNvQwYOd7O1+VEORYkIvCNEmPdaiBGdFAmlmSnomhQ/kRbSW+SvhgpxkL/BA+hUOteQru6X
Ht54UxgWSrelfziEEVV24IYPohrOM6jqx/QVghrCSBO/F3mVsBPCpM3NiTzeiva/59BSLoNW49T0
hBohXD/vQl8bWAC/O3X0XhOT7VVL7mWQ7e1gNT760tr0LaGM7kS/NOqZwOvq2j/9qwmuw2Lf2R2o
MM1117+ro5sP736lWercGMKOldzizDgzxl7r4PwfDvL/Xzc9jr/X+XV+nm9WNmS6t3ud/mwUbVSe
DR6bAkwgei0dIBP9e+RhHYJ5clO7z+9zShZeRObMowzdGjDAvFtZ10Dz397uNeBn1+AaWLTdMo8s
ZMpVF5wcUTN0UPpapDwMfmSyxcRSkbv3eo6yIvM4EKSFeqAsI5YHEDRM1ss0v7Rm1gxhqlTFHkC+
wGXXIA9BeJ/zHP0vlQlUnfSlMQ4uTpl11eO7Vjsy8k0Ydcfa5VhDq2Pl/vfAGIYPg/r1zb6JVY01
AV4NS5IHWnJ+mWZmmdmN+i1qDoDFWSo1vkxPHJWZdasdwdIjIwyQAOFJ78LVkuoWTNAt7Ozibc9C
yHan4JXNCV8v1a5U2pFNEOqWmqX5/vf6u51lkhIzR6k5dC0HABOyFbfG3DHus4kQ0LwYC0+wZ+FX
hTGm002fKcVUI1JYk0f3rxRArrfYshTgUEJLQZBV84KNmIYHCKCE/M5AoWU/mJCiuC8+pBpTbYmt
odQAlHtg8qkXts/xCEwcQZh7NwaWl3U6vKEDikVwGJkgujgLvKeiRGc0uzIXikWkoIdEEZQFeWSE
CBwRTTx/2vEqYlKpEegmlUvQRIHCCuQ3ws0o8vT/UAbWg92L9jCRKSQZJzHvU8RK2NQ4rseIu1WN
nS5gLHu6ZqI1s4rDowxjNR2sCWrwVGpwtiHDmgadby60LgKIQTnGj0hX4EaRQ4Y8SUlVxezxtJFb
uFALZXMSua6w9fhxnowSFpwEyAKXfCgwHr/nh9jPcmuNad0Ykn70lZT0YSkCbULI5QbJ2CXaXuAZ
2UNQJadHrk8V14eu1B/4qmiPQOFExlOZxwTePSHJZdbQfvATsuZ5wA7D6wG//qsmf4SlzwGEeZSd
sp9o/0rtYd7GNtqTsZruhsrcnSEdpQqmVOMVS+LGiq6s3U94I/JG5Uhhg/FdY2uy9jOz/BIO0eyy
COEFOy4zA/oOWUxxCckMIFDqRqDjJpJ4m+J/82YgnicZJtSGbBy+aDN8TNfzDLbr2n2F2q6ViPp0
eo5AyoejmqFflPFbrVl2SQUmm5tPcw72Fxb1k75KRacSVeAJUHTlgSWHX7k7Uv6ZX9L3kxoVHTf2
p9hbrBmdkogmYrgVotP0AOC0EGFtc5vFJS98Vqch60nE5hKqPuc0vXFqXY65Kt6RXb7YnEv+dZqW
yLwqJ6qNq+cVfrQTDe/c01TSB78Zb4B71/tO9Mi5dm8MXBtrrURB74YIqw6SdXm5IdyaSocwm9f+
rk+Yp483DtFdH8cdu3Dtw7Gw4d3wC2B80mW5q1uyGJbskg7u1CG1ripn9RmzXT/HqEbWDHMOwVNk
zPFH2NEgWZijY41XWiCeCECpHu+CjiP0Q4xn4+hiEYSlCE+AW+Vxy9SwVlfZJp49TTMp2vk6GnFc
BvXQJLZpHP0znCi8zTz4N9+AZZpd8sI/6YD5pQ0mPQejUiRzN2IaefAleEoMy6pf8Y6miUW1lx+U
exZ0rxv6Hx3q4rdZJex3+k482txQJlBSedUpPRzUlkwONc7gieJW6o2tRagOxY8TpJCRcAkscJ4Q
3xBlQBx2rOaaMqbGuh2D6o8Vhk7z+Xov+QGvANbDYEiQezqDGjNuydCER0VV9gH95Uf0/iIO8nOa
gjkDaOq+QH0s+iSnSIiR92pIegDjqXV9kC8bQqogD5ABpwYAH1EZfkltg0oLH1NWJ43MyLGvfSJx
ZhquN6hzzHrbBxXaTLK6scgZ7HfW5x+sEh4EXICuTfDq0UT078Tv+jfTGZIU9BtjIpRg2PTliYsf
iDRy62IAPVeDmBR25E2dexpZVlBL6XXzynpVuPYbHf4io5eQ6AEmTWYECJXeGZ7wGODIOAwEpU0N
aivT1MH4Qhivuq2z+/XxTTmWaeIAoi7IuiD/3No/JWfapo6ZNJhqEV5EiGmKC4vQnWuDd7KuzoVK
CKVRC2V+so7BXdzdAkEEE82AFsNcs0IiJkAHYz5lXvmaqtkw0ElGKrRiEfrGk+bmFJpQ/FflKgg5
ZLmyhlgNGFOKP0t5KmxRZrgUbIc0Aym8M+o4BYspB5BC44QJ1ShoHKR65Zt/ucy05IdVQwjyn4JN
q6JgbATakwFRpSM3ensCgrwGJxgwhHbSZADFJUCbYCVWhYSqFViBUnZsdlZ3rMCPcm8KeCjdlAhO
kCZnFOTRQYhJKXRTfy6I2NWAgxSsVsCL7QG8WlUcqtSEjIiAEL1PFBCCjIysO0OpiAORbxNrKEVv
cJJKQQiNILit9lOVw+pSSNq9ga2jNeGtQxu8Nb/T96SZLFATjuyuL6B/Be2JWhEeVyZfYV0L0I6m
TQeht79APkUhQuLJMpGxkfojirLrpGxsfJUDpxVuQTetvEIFINsLIFvV1Erop+mtKhCkeEda5UER
IcMo4vAizTIFZVv72vgkxSlKE0hCgbW1YxE6S9P/K5jEGWu8UGWmy2SmNTi6dCHjiSkzJIKdC7R2
ozBBw0IXVlAdslQUDf7L5HPdWEKXjiAfmg8lFkBb2USPhRnjljG8uF3Nr8nV/OU1fKVKlTAla6N1
JDNN0y9AAJl20YCwCkjRaumq0E0gV5WJaloZQ0JbrEthRwyshNcrtBYZSF3Zs9w1KwGoS3pTCVar
GWVdRjr2h7TkhXyuoAJq6ChvJA1IKYD9pBiIaHI90UALmPhhONF8nIY4AipPQ12hNlSSOApZLSrU
ovoi6sUsUjBcLWWnuAoAkYQ2aWzJRWEkDHKRMDU3tbfkeDjH6EyISwhOwQMtqmIAL3JsaPi65Zgq
v3Mmp76ktYl97iFs5jvbHWh9aJ0YZKtA0B4Zg04IIl2q4aC6EYFqme8ggU6eHJ7y63L0craXUBlH
7FhXBKzMpPewTmezxZqYp5DVWpPcR5Dm5U3GDV/yz6/GtQYmYS9IlymZhofbSzHRdGJvzGRdkt0l
IQ6NoJ4ClwIzJUn+wPwtFsl04vKT+BXPsAFXmNwh34/xyZqwaLauK+Va2U7U6XCoFiAHfJWYcZqs
SjfPwQ4OREsEfpF1S4dl8713+ljoWwV/06Hfpuc2W9GfuNescXwVYSX1o44L2qqwLNAo6dbAZ67t
wQ7qUIdWbebTgCwI5C9p3p/NP1eCPS0Zk/y2oIj51pn8RGk1nY+z0DvCFDzompkPynQi3gG4NKNi
GaBIA+o/BJGokC0Q4Em7W+NOd9COEoXAdAw0RaEfp8KtZLhMXY6C12DeSCZTY+IFrDhOzNYzDg0k
9ZzN5CWBxg7wYUZXpz1ygEVTYrwUMgOw+7bx4BP1hPI03XDg1QODTgeh04xSjFSGZSi/5+VQlFvi
Gs3GMvPPOkHIUXFDrBz0BFhBzRjGK2tDBgtc21RvQivJbh4CYlUc4r84PAAcQo+EwgRW0l2y0LQR
9bGbQUYRNaP7ErgG7U75IQI7UVzctbA4BM/BmOCi5aXwnawviL21SIT1UMab/Uplt5YxPWbZbKb6
iq3Kg/WeDi26oKFpYg1wQWtvmAZDlZ8XxkmSSkF4rUUFg9KkLfBfsEq9heCkZQ7WFxaQ2FDJ1ILt
uSDFlTtQzGnSjvcsE5WLCJ+vMmQJ/irQVws8G103Ba9rbOlfqHRRaLRiud8RbtXUPDLcifASRoxq
ZWjZh1BdMMH3OvC3QCScMPZwwboTCXdl4En63GYEKcvddUhv1+gWF1/6NZnS04IsbuMdZGBi6AIe
AQxPLqF5+Jmxv5gOBht0y9umvK5fwGABbsL3dwpjutFRLk0jzC7daLsELr7dA10T+9Bt+2e8AoLU
0JrhdZSHFNHMH31CF5mcT7BhvakBiiRNuR8rAkIwEBDvWn7KZ5TfwsfpYMp/CRPo1ISgaWh5sxxo
gX06W04I914DPlFmurIered3z6FVTTbD8q7Jd2Jlw1cbFPZx+eu9kdEyN+W1YV4WuCL8Hp84h1xA
oAX4EVDmdF81wTjfGIDf6BudwtLsszwQ1JDLcZpmiDrt29sAUxP33YJfWrb8rn++tcq5XuHReIRr
58USgQFAfhaJkTWFzTrk/Vg0WBegsuJdYM64/24diK7RoBjeI5mN1ADA5bxyB6n4TdPBEixC5wkP
qFAAs0MBp+xLVAIFkyvUR6JpFlxQb0FOAQUUB7hUpvZHoPgdeXnVJxz5iOVStNTpICMQYheUA9gV
rFA3Oz7SyY5uR4iBQSTRJLedk4glWCn+1UA4REAWoPK0qVMkBUUuIAY3bVRijGOhNICxYNFihHtB
A6zcc+Pa2NUtAPY6sBaihD9amida+hD9RL7q79z45AAt4na5buyQFI2qAUAArZ0YaaDqABW5SfxL
4qVAVpXr090O5XwZpkYN2400Gu21kIkYjKzhBGEUmDzFP8uR7QEESsA9i1tqyX2KemSs2NAEYcot
blLSieFFaFEmyp2DWnBRSGmcZDbTptf7DS4T41QDxrjBWF9/kzFE+waYmAqAoofFYoDvlQQnJyBR
QaqTXWcOBhj8n2QWFApldyiJcnHRmHfbR//SSghlmgodiR9NtA7JRAqRXBW7luhspgKlG+k5q5MU
f4j32wIeF0EEw4ZK5L6AAZSiaVRFoRVhgMGRLAKsb0QL8DRY3f+lEwWQB1Cn9obAemEhp1BxgCnT
wX5gBm4I6VxCCNNZzmlLgn9ItXWPRYy5UnXCDszp2BDoBBTAVh2PGMV1PRWYLCBJT929Fg/SESNc
2McGYKJG/wdPqdZtGHmevutt35M1FYnrkQZAEy+hTlwHDFCFYddd6ijVhR/KOjuMd+GIhHBO5WMW
GLP0aGpyEhqTANeO8ijF1I6TalT9XFpeIotVhz6gRc3NsIi07mQKSEOwCnuSrDJAUuuDEZX1NZhj
lMnBUzsMVOvHoQWKyuxZ86k6u6/twyA1KyWdtZd8YnC+4PlCTLFkWJhpbaC+mo8RrEf90EmUb+Q8
FzuWGX6rsaeWa9qWfOgHc3QioPV/5QrmkrEAOM8OM4/Vj+GJ0cdpvRiFztKUueYvCAfSskpGkb7+
9+v8NvxhBpeFMkRGHHJ3ZuJpE5QkZseWOO7MIGggNBSSNZfBAWwplH28SvrcCR56JKqkxTf8XuuK
rFxbUJADyAYi9N/WJCz+JO9RBTL4Kxi3QEcuKIdv+CeBN8KfQjR308nXJsRwWtf5EwpOxRBukNd8
ldug5A0qVaAehmEmdfRkxStuS0S2wyJE8nm4faxueRmYDCr7ZR1K9r1Ha+dDi1xShQbQD2s87RCL
tLzYNTedB72eYLGfNG5HVPY9yIeC5VdJq+pF2g52GBhgdBD3KvJXHmpK4akUMVAvO5YDiwHDn02S
wIrqUH+K4haI3JAgCEgqdPKDK9biYnmZqm5grB1JDoz0FhX2i6H2ELiyp0hQJF6gDrnZMf6bnAzz
PXPW14i+P6TO1rUsRcefP5gtTkEIEJ2lBMtmampxZgk0uaXvpmROv9bvdhsEdrVHd0i5xpAvLLgs
Ha0QCePhkBUxHP7JQwkIOdQCVsidlO2SHlGezDDOjhwMBCdfpHMg1o6JLECJS1HACC/NK7BqMFoc
2v8wRcu7Jz0UlMbaaerrC8MpAFg1wcBn774MaPLmVBcJK4PpNOcWHE7ugQx54fTSo9QvQfZX6lf6
d3pu3nFnnx1wZH3Vu25o7C2lQndQTNWkyGJgDQL5LbhPHzcEvNQDro5de8cbsfhRNafB0UDKM9Kk
kgU4cbKb6GU60DsEwkgVD6AHBky6N71bXVqqHhCX41yC8DDnLjTPgP/QB1RAuSxXiaCE5r5AGJl5
VW0YlwE4Sh0rPiYGolnTFBmzj+8PWtz/sM/k+WZmlLQPMJmZPZ8KSgvTs4rpycTqoOLJFNQxcDfn
Prp68DgeJR/Zu5T71q3x54e0Yg9uX5nWGp3szx2GVkIP7A8VvpBOI2MOWk7xCI2WflEOtUvpEbmh
y/GOnCQgNuiIGF7Jh9QpudlQ+xURxQFOCaIrgjqgE3Lv8oWTAIWo3ETC8o8ZXgo4qApFdLEKWXfO
sMVKDHxf6UhV1JKSxM3RkaKGlAdQgRTRo/8RdV7LiXNLFH4iqggi3SoCEjkZbijAWCCSSBLw9Odb
0j91SuMZj42xwt4dVq9ePRz/jcdX+/fn4cigq2cF6jKQlniLEnKR9Fyf1SlYQTkVKS0eg2IFK9/S
7KMuDSmIFQzJwXzORVY033ScXeYm8vdi62rL6mGMNksNanLHiPxgbkp2libzAjn6rL1RqYgHOnog
FaW0M7pZXLaQHWEz8lY6dD6asCQWS94drZqP4JEuaZyeNLneru5QNlHEMWJ7PbQFvDkVmmzHThRk
bPoTcZ8VqEldX5tB6WHoGTRJoKNGPT5FJ+Ni7iATw4pURUrADpcHlyVzLTy0LLrw/8V3ijyI+0aB
AzmwN+2FmvDrTtcXM6AgPqKFfzKanB0ekh6O9ruSMEQYdO9ESyYU4H5NWJwHWeb8hmJDQOAyeXgA
FjrXcIJbnnLgBCV+gVCOHgCAB7Tc5GoIsuwRUcNgsJ0HMbzW3jRm7hQvWnAHaMSo8Zm2gtFm8ecZ
W7+B2IG+uuWdFXDo4KFwjmwG/cMv3e1kjLRlFYywmV0Y7sCMnBsxd+RmkQqvU8AhMa0HG3TieYbp
qZtcR3YbsXi6cthBPHSSV2IEzAZjgK9MZaQto7Ufa+Pqzj5oG+dWQFWVExW48M9kKCaB3DuQydCR
d+3k/fgilGrRQzdjM2uz5ynobmvQ9lh1ZGB1fYon1IYyGIyE6eS1TT2YHaHkTlepm0PsaLVZwYqb
teDU1/2vKqAMVCE8XKiLSrVenRgGQFaDz3KpKtY523ZENd94ZRt1sBuVD9Pn2XlqRnN+EBtQo0/2
JjTf4QcUs38dotPcgvy6Z7GpRHsZ5wwC5maigS+j2/SbyFWikadWAwwQH/yMj6mqM3mEH2ROPJZH
tuc/nS50laqtPdSlFFKE5hkr0pUAlmqEqviq+PrTZd2RjaxUGZVp8OHuKzwAi9ucnX5JE9n4s2Tz
Lhl9JpZtigVg9JJuYPYF/+9o+qwbtjzrByPyA0izz3TZaKFmecuIoYYxfLSGdJBSXzPbaHnMEFKi
NEst9sqwSlIB8StGE0xC9kcVVbR00Stzgt5igVz9yAu2wdajscgaMMius1jQz4sdpArLA9Q+UF63
7x9Ix8KhJoCqy+PmXfoEpUuNIBX4o2at3D7mjpquRC7kgkXR09QhVQQVqKV3IiOAxDbagLrcY6+J
e1ddRO8jzyPsi8ZJhXIPc1NXt6dfMufrO0L5EZtQ7NOsvAEDh8379tifvQVxrIJ7PeP/r2FRo6FL
2vGCvwNljUC3tgZaQf0e0WdCfAPVIzvUFzJRmkrzimaYsAVQI6TPg8oOpNqSSxlRymO0d2XyVacM
eafD18DK83RJNNUzi13Kya8JIyF0YRpHo/a9/kZJDrkuBnDZVXKKhgu4FsIxP8tuw/qh5aTkMqlZ
S+YXrKtuduWw+qwmHfwsYAuoDHaXJUPSI6eS2RYWkm41K41AdLiyRBKQNdQR20sCvCx+ITRkxbGf
sh06QjSL5l8vmCcU4D/uHOl7Mwh6iEl04PL3eg7xuVDLAhligdm1KO72oQdVMAAZQ4jImz/xGKHL
dBqPE47YrftRCSJN04cbN/wweqzsvEav3m10Gz0nL9pSn4Pjh2cRL2JkyiSEV0WaPhpInzGa1DxG
NVMZ+lKDFMwufUVGlWZSCRLMU2yA6jFWT1XJLDVjeQickz3Uh/RjZM3OVn0EkkyuizXHHkXcNqKv
L3we7WHasIi5SugUV/zrUO2zIRIJoV2i+mRYKRH7w371aH8Z6ZfHqFyBo4ncBZ7Hl/NSAKIY2DGV
95TlqwbAjDhA9FNWrqiN1HEGwv3D0wCTlxvnDyhpf4O3h6ME1Ma36CFRkKssk3bFcjtT5EN4j5NO
zNhRT2MWQ3N5jDrFNSM4GLAZep5wiWNW68E9s7rkX6WvJx0jFhnPXGQM4hq1lvCwmXeLX6KVY5Nl
9ZQ2FKVhzLoKsip2s0Ci8qU8NG7MeGg0QL8nCYcykiJsHxk4lTrVpZsXEJBi/a+TlTS089cac2Fx
pvy0B09MUQDXnZFNU2VMq5S7DLlEBQP9TwtUmqE/rNusvUlUFRa9iNEEGAoOj47acv/+2Ch+FyWH
XFmJFY0r0/e12TZVEdExoiLK6OMP9GD4w62+gm7n2fCP5Cr+bhAo1ZxGHptNT7WYU+TrxQCaPzlo
TrCjxKdAOoHb+c9xj4gLMIxSENqxrHTfpCWcw6ziDmuZCHBVPUYxR5+NSVRCd67qclkGII1Lnn22
FeUhBzscu/o2YyQEVCAotw3CqEEQEEgEWtxK+HUuit84smBJFvlseSOg0emToESBCX3oJitCKh4B
9lvnJ7RBpYErGJXORuupzdLZBYMFXkDYwIToYjdnoNWFq9ESU+CnNx/NY1Oxlt4ju9/64XlqS3KD
hRR4chjS30Q9ILXnJADaeby7bMVg4HABsTntCHQf7Ija8lxQtw4i57PDZEV+krecCFBTaSvvwpJe
CNuPdsk3I9vUlaU4NcMWCHiMXf9nDJzIaFSfh6UmFQkj1pn8ldVt8ZFdLKn/Q37Ks9TK+gH/5IW6
e9ocvq86+J/PE8iuS7EkwBVJguQ5yF7FYYDZwerkzTaqnQoF0TLDbW+IOvlED0Rij5J9JEaQh1J6
moEfxEI5mTm7M8GAtuGg15uGjOLkxpNa3Cx+J3dFIZEHeQHiKc6XW0d+xbOBojQYIYLyppAgKtRW
ex9Ei4hyPme29dtCMY0+vZLVC3hoICmxg/goQavS5Ynah/NL077QnQWrYuld4Pc+LNWNqoj0HySm
cUONlff22mrK4aq0jWheolriKcqejNoDybIMjphORaNgwVmcrhhS3c5lzHreTpiv+rykvB9IuVMJ
RrZcqeKHxFFa/3oXtg9Le8GJD3ZFeLPiee3JoxtMjWhItFXZwwVJ/m/vzVC4g8XcU8uw00EdNjDB
iCIS/tluUYjJY09FtcS/bIwqUT14k37NSN/TK8l/vMF80StZi49dtBGegtLKjuoycZQ2iz6EVGaV
Gub1bUGvP/X1jYrP0apAEIYQCIB0qFvElPmf8s7Ylaf7H2OqoxqEgP4AQuz9AyHkp5sf0bZStG8d
clA6UVvHOve92K0G1WBftY7KWvkoU4pA6T7TqFEAJUtSbRGl4BGPLTVwHfxrDPdU3vKJjMNzYEyj
bbosTS6/CmDUafBW+4x2uPCdjU5DaJiCmJP96koEh2nX/yEKF5sJSBBRtRaODvgChiv3a1SI2hKH
hBb2q0CJyW84XAkjk6m29Bj1voqKgKaQZieSh8tAhwcr6UNEzhh6hCeatJllobTIsvo408uRjoxp
odmid42RL7PGrEjlbLaq8b8LrhLEGoI68FdlZd4qXulh1xPzBZvyOSBcHyk00HlkrbxIk+Rpwpsh
YxW+pnPU9xVf0C7OoNb2GaeS/Ul74LQJb66w/TUSO5cZM3BvUdTIj9A/tBLAnlUnmUjnI6EJDHqt
sa6tjTWfnBavJlxV+/FQwy4VJlBELoh+aGO2X6Trz3q/oPQE4xziLn/zOti1UGv5wyfMF9jHJkBi
I/b1FihoMOWWuaxMevtNG9xiGLxATTd/daCZpX1A53/vGRDFmtZzkJymq0rn9bZpgoLC9ZpR4zlN
YvH5IsIkqWkz3YrzD/2k/ZVmx6PH4IMHo171Ve5oSEyrXiYRVEVE/04eaGTyaZXWCmBEEMz7JJfr
1V0Q7LVi5AiYIqLVd2pf2StoTrFiMI3gQutb1g6rSPk2EocnbH1mVReiu8DJJBBDMm6LL4f0/jOg
UsVQK1o/IGXPziPV0wRnJvRKlzO1Y9GHcpepfhlle5K2gfTcihe8Rur9nxlyYz/QaSmWcOeIt/Ig
XCdIikUkQiVzknGCskJDnkMay+O8gKxAl1Lc78Ev1ljU3IW/dH4Z3tk+9EKVJuioN3+brWhbmpxn
N0bU/fHlIi5k9kVWihV/taroyBDFQZ1j/HQMvpEn2TkLQPtLygBwxDPDeAIqj4G9/+2pouPCBtVN
4zatmcy2QOuZ2/XqvXos8VJQdorUa0NTKDO9+UxLcfKnqeegp8Qa0u0Sg01vkt9e0g8iLzGnGtDM
xGYR9VaHIqyIThlVdJliotLs0WSISdGbfcf76bt/dQ6jhOkgTBdEdoHQqp36717ZP7COjz72BZLJ
9LoozyMmpyBr3N1vr6PTrjmgvLl+T5pbRn100BEfqLxU6CEtPI95g+suGdSQqbcOlEHQaG9dML/W
bYhaRPDcPDgH/76Jxg2mmDWB0YBljyN0uJnveOoXu0+fHOMDm/48LLsr9ClSb78tdQrMbB9f6QYL
aYtI20x78b/ea0dpyT4P0mC1aE4LUxge917EXKTXoAgHMC+QyV8JfVJ5LZqXIDBf3XvUf4W0vQLQ
nujoZfzctDqXp6j6VYpPedSrnCIHVFXCktxvlJqYL8+Y0vjgFKcxaQeJjfsaYZECxkphFfPAX49A
t9+vdV9+vV8PNMbZoLxa6xQG6Mowy9lpMJiCfMv+bO4DXEKfMXz9F0qm1CGHlf7b+7TrbYzFdwoz
cpKaT4ZAJ+Ni69ZK3GrrOiTZ8g+LkrXfvtpHpuy8hvvxJ3iNj9b+pzJ/OqvNe3MZP/+AI8YY4dHX
a0JhL80vfhE61co97zLxl7k8otL5/7w5WYMQKFU3FSwoZz07107d3+BNdChgUuiVp/Dkmz9+eVQZ
G+zcq4O8hncYMY3QYSVRzr75expQfMbkIOWB/aw5jw5KSnG34fCkGR/hNvohAiLn8ceN0GmLx/Rh
vNo1v+mlk9WAV6Sjr79vrRj14Z4BimwcS5Hxu6/2ScOnvt0LA0kW+B3Gnywrne+c6ePBft6YlJlp
dfaqzoVaacRqaroMLWSCuw45W0aE0MBiTN8TVfUR4Q8oonivvy92RuG+wDBQ9eWVikCsZUlnx4Ep
pMX16q/xp1nRB3wbIBH/TIzZm5qRMVNOVGXM9ywvGHzwCLlXOC3o0T4tTqjv5qV4DCtLR80jOW9h
RW9jGXULflo9JLUaDWA3HBDzKBBqug+qTydaJNDvZtHCmBXZfW+EgZtqiOnf+3G/0lJVSXKyUX8/
Xg0KvcbgBP88RxwUPstR1obKz8rQ8GreDX6jKF0rR6MWs38d0QlrfFThRoZ/Bf/RQYQqEAuXHr0t
MxDhxEvwkasE3FoxSYxOj/b+995WgxMtydmMhHcghxQxzu2L4uJE7O7HTCXNPBUuuKS+fx2oY38k
haqTUaEiJ4Q0VoTFmJWnyI02JMRLqsKK6Gf+UKVM9an//f7i/0xbMqPSXqE5h0OcBT7MZ68yOJyY
1wiTvWcMC+55c+41cf+74o7AbPql1hQSHGbE5f+qgncaKnWoh2ej6ODoK9zJDxH81NKRIw4lF/2u
6vixrtASQAHnIKt5du7tM73SuD2GkQn6VKwv1FPBs+ox0c9r2HQVJ7zb4mWF/mUgzycP+BbpHs8q
N7byFL2JdZsXtHII4UMykxWE+5hwpKV+I+rbK2f4MiOv4bz+ku0FHtFfnWrml0lt+/6782Zo+Htk
RNSxiAm6MTz55rg5+mCWaRIcHv37uLhuDMIlxpfI4LwLh+fuaoB22OLCAOs61iyhVlrBe6ULSAG3
7qWtMcUG/b7SSxOsjxIUyDGbRDyvDBITygCUx5moGUSaMnqWxKBZUqXFCDdoFlF8yG2OEHoh4W9E
EqKxnCkMAyXTAuvQN+VRbAoEmwUa/RWKimNAngFuLQtN0SyLbbmf3wCMUWPb95Bg9ZME0KoEC4dV
JKMmVo3Z0Ifuu5yoKrt14F9IG4TWelU25R5qOCfKLJ8OTa5SQbt1osWLYYw195lY1Hkp2474TfB9
OB0eZJwJjd8o37INBrWHe0M44u/oX0vtb9nGm18mexjTNGUh90GBr0IWnqLMzMAZUPwzI/GEETyI
gU5PZggZzrXxQ59GiZnPbQLVEuub8TE1q1Lf7hPvklgRG7Rs31B+shgaHMd9WuDLRSSDKj+nX35y
fzrZ5Y4izve0TocoqwyVgSTg3NMZ7Sd0Y8AMcgsMM4zbbNBnwPTKFS0QtcwGwl3lj1bjvX0c1f6+
ZNwJG1odJQwIYli65qpU3H9lZ6Rb/9gUmkOifg/ZA0mk6Nt5ZCJb86TDV0uYrJw1osQbfZhl2mm2
S4tVhlJrq5CvEaEK5iFdMTd9KhrL94ohS6uOcDYGfy2/2y+NJ0Cfm390CREWayg0Y0mobPtRUGXf
/dLoJRIuGeyB7wPEQWF7QUvLoSUBokeMTc5P/UAKhvTYNFlsm41OQ04vS+0PgD3KpKR/98TGoQnI
DREsAY+PrZrYYmvpMyVekqfLfaN8pDxlgfmnB7p8L5PjlGm50F/znoYZ2NIMmj6sRWyhlN4YOezH
KLEfma5tdBsdJmoOr3/NQf33O/6On4vXXxQwM+/jPdYlGGgK9+o/H8y+YhADNxKSXIW9R/fZ2TNc
PHar/bp/aBfb8wVgrXNt0x5vL7xghyjT06+SC+c1dbCXedVTKY6q1d1J3XnA/kQ8bSAgAVEFExHY
3jq01pQFFk9HSA/dEPydq6sZ5haBqazwE7cKlvBg/bigJm1vFe2Bj/S8+zb3tt0GvADNYJBYT6zX
ux9O43nYDbt5wVx8WJFAkBgLyn39r8nodDGudagQlnEyXXpU56UW4QxuD9e3eVTt6Fw1URV7wISm
9Yt56XY16dw+3RugrI3mCTZ9D/Yh4P8+UAVWuVtu7FXD4etZbUIPcT/QOgEpUpPGPitWgM8C/QCw
56tDSxPMFu0BJgidqGgE924D5g69Wi8IUyygm4nAwAHBV0I8SpXbKukjmssC2IX/FbgjgrEQGeJg
fKC/DYF5qPDlkRe2gSOrY7MCtQrVK1CzXsN0+cUw6ABpsRgIAJryrysi1/KJUT5Ta5T24P5XqzPf
c1ro78V9ihdn1xE/YRwePB7VR7QeQDL5/XpoIIIUFMXTyWNAbQjseJFtqdw/K1JtKFRRgMF0ima8
X+wXag6QJJI0IlNYjxpWI9QzRcPD6FSyAR9Gp2y+HThJ9DOg/BEIduB1Qdmj7OO/8CxviDLwx1rs
pf6EKSCbJbhf3rqoG07fANOB28e1NrOIKz82tQ3n0aoj9Fi1Up8siM4R1NbRZfj4K6dGCvtxIosB
AmhMEysUO6E9DSkrhSPaNaHJlIGRSMHBSIV7p6hLQ5yhFwUikdNE1HeJgo2DldKZQb0DFhQeCFHQ
jeGk7ZmC23Du0P4ZqUJ9AmESmmiImIj5dfdomOG0BVyWXEBLi8HC7hvFJygZ5qTQ/bipfbNLHi2H
DCP9gtAkHZTyrB0NNlB59DtxUyhOPDG9LF8Ua7HxIPTIp/DU0NUwFyQJOMaCU7JKVsLfkTXVptR9
DDvzl/22erG18q9gyPx05wX5PWIPWg3GjewpMCfoDc2f1pdNd6MsnzDE4oMgUQO8PPZC9wG+e7Rr
OYEY4n+RDyy+J0XjBtYAqTRAydgBE+SqtmHXaFd7DbvJTRX5Q4XtXFpSu5cZzhBrZFiXmqNdogzV
v9EAk9hEJmDPhx5tOmO1b1cp133hYqLDlkCZh+OH21JEEdmLGstU78JQRQgNQIZWlc/Ubu8m9BzN
Y25LkwtCRIZXPsj8pERM25xN2LlF18ncas0LMpcI7kKx5RFx5umRq0Z1CFSUfoAkqzBwW+zeG1PU
wO5THYZ60iAiBLrhBcQEmKiLmXLHlGZS/5LWmloHrtz3N/0FL/Rb4GISwDQ6hhU0zPmOUrE9b3BZ
KT+kcApQlWq71L9oSUANzBxMBze7htTN4q/CuXw5pmqGRTqOC54yZuwPvbO5eHqYYBgK8DTVryva
d37bj959o4ZltdC/W8kGA8oYbKog0J0iBmoflzKl8NiPw1JLiGBpLjKnkmCRAgm0IBfStZs9MyDJ
8WUslp1CL1CQeXmKOCIDzNOu4lyoNqoVPSy1wRtO9cJgwNfoA/KUUie7D2SsqgE6STZ+Vfwc2Q48
6wyF1DcKsSqDCjiKJ09Ep7+kyUnmWDWYTf+TdRZs954IbIJ+Pyyga9GED3Zwks0ZggNC9l3Yut1b
mfG0ouYzPMWRQD6HHVMcvdhUFaCbMENsI3qUrF5JsC8B+rkl/abNhgupZgSAEhIH6fTlfbi6A6RH
znrTVxS6ZMFyidCQOB5DzGIn9W4dYaEq5einwdL5TNkE687Jcws0L11t5ILJxHV4eL0NioqQycgB
2oQ9HXnx3OTLgAo81s+e8xLeBjoPhoEBq7pR1Co3ssa6MSV7A3bvNrfSwY3azf5Xv8E2vJilqg4s
hkbCSSLxQ6zmRCDGj/g3BpG+mTdsb9SRon0EdI+h2D1EKQDix3WpsoHtj2w5PP1WZf6Cfv87B+6U
1LQU+XMyqn9MsjaJPsaRkN1XlYQbx9jhSR8si44Hoj8Sa865AjQC40FQFYPbEX8hjKIbskj2bTC3
AvyE4qnwXBJilQtIKRg0xFscEJeWxFwZ98S0VPZNQuIAQs2DJvtqfZGCEB34xk8z45zXfHGwOCLa
LZgHSLCm+4BqDu/3w/VxBphYg+BUHf8n9fMJboSppTvG2D7MNgwEnRGlXFwd5pT7x00hduBz7RHG
h3Kr9nZfqYg2z57TLagkUbA2ZDt8tWb9fIVpB2eLaqQs3pEa9UB3fW9zHx+5mtNyo+KRuHi4Rfye
Djq9iHuVoWgq3JOZ4seR+BDcWP5sFGGKNtFEOFKEY+S/mLCgshm36lfTDNUVmQ8jEy+d5IXX6vW6
wfLTWoxPUlLtRShj/DDhD10TiiM0vTDHVkkSpEkgLjNCc/yg8q3PWs6flgucD09Vv51tyt/ctK0E
DhTbcLVcunJn0WBKJA2vNTgtOjnMjdBELlXx5Bzl6FS/eJFbqLzPNDyAEBBdaTzQtkAD9mF0pp1W
0xT1dbV9C3NAFpbeCX0/mjABO6HvlmHYfDsEL139XWm3JwFSNjTSAEa9AeXBPylI579TVYM8bCoC
LecKnqoilJ2lQj3xmPZUpISQoT1AflpAtYDCE38TmnKonsS2Qa++LZ39Zo8ZHJhcdX7t+6sBcsl9
sWNu3YeBEtUX8S3YEiTp2aCT864AwM2LwiFCTJlhzoCc1459Krgu4yFUWxSazh3DYOnc3pimSuuz
u/QLRQjOr+59LHnTK0yFO0TJ/OiD+vkhm86LftLlacsoaJVestqA6Mv5dVbgsBAUi3aqdVrlzurQ
rROj4jU6tqQr8m5TOlA9QHSpZoakSdMCaRNWKgIhKm2gfsR9ZlA1HuO3dsm6W7WEFW6LMyauhlai
YjE9XrE4QJLgDqB0QEqnh67xnURqaIV8E/pqJOF7HKWz44hG7QpCIxdmtGv8lXq39cRDplujB4XW
b0o8MNLS0JKN22qluQcxH/XtOdMDua6Zs/vNGt8rP8+yeftjcB4SS6OkheMEbJqwE3MGnCqHe/c5
37vJHL4c3lJSRq9d7lW+/om0yCe8R94IvO2BAo14Y3KgQJGVzXF5DZGloJQIt16qvtTvWtljavC0
ag3nPDwP9TUdENXxULhf93OjVnAexrRL3fuf7oWYkcrh/eHR2BRaBgkX+wiYrH9xoczuzXJoPfv4
H2psdaoTQ+qJIJrzz74dIcVinrbMUNbosHREvZDsx5jC3Ljzpcfd0le/k5D2ZVZE2qsGj5HARlkp
KcnLwgBpUomi5gIRHW7MRFU1qcFDyIGPLtV4jnyTyXFn5SVKdoJaQmyPVlC0AHZh1+dglsT+kF1y
KcRTfpeZ7y7V74Fi6kQmYEOJVhVuJDkOJk5MdkqWipK0GviAyJmbOlIQEIJ/v916/wPcB3u3gR+B
vijeI8MGclgaaWUxADJHQcJQl4relelGVEFqHkMbzHXRnOnrtGZY241o8i/H78TmeAae3flVESW7
CyQHKlkrkcfiikjAiAIvwCDY/kaUFV6f4o4ejKBBbcUAIEWTjJ8AAsOVANapgxw2F1LfyqHUupw6
oTmzxX/BcQw2UhDZkIRJNLXCC5bKwARaYN5v5hybQWAgHpEwBzn1P4ScWONfwbB4SGwdZgmOB9qS
xK47mf+Krecn10KuDSaHp6brheE0FC0Ja18uMaI533N75deU2DA8QUFmyncOuEz1w+Pte5Tr2Kvg
Ah/36Zw4FcIlkoH1+s6YwlIGyD0sj1C3/WAcTsWV+CcOkcs5WnNK9/T4EREv1pRgcIgla2V+SHPo
+TfbXsFL3YJ3bR/IvmK/StxbdAvEvpVWSqL/cT/2fb0fvZ0eOARrYycOxMHytiAVvel0TKzeQ3aR
TcVBw26D9M1gUI34T705m3o3uLfKC8TQPRiN696acTjTHuPGJPOSl4M0L2UVhN3Tppkx9yVo2xxR
tFKvJA1nnbaGy2oVlkVJZqmOYPDOEStdML1sPe10xuPW3ZRAr/i9CHMNajZ3POsr4l+CeqJ9onQ+
+Q6hJ4jYsOMEYMKsp7HpiCnM6w5eTtJHdA15ISaSMO/bTTBL9rWbtbnR66W+ZW+eWPM5tUuHfOsQ
8NnH5d3FvPZ2ufKs4AMSeqJiGbPqJq9MihiXZgg3MWYWqaqsVcD3KpuHpgiy8G7H5ZEaAO82ykGz
06XplpuZ6hbdO1x2rX60kyS0i7/fUdwq9V4R2caHnB/jSQzGcQWFytlzVLC841Kht2qfwOlMXycQ
RqlLtAMICOI25AR+BpnD7QeuwlJSGTx31BLw6dICA6NWh2h9xWlSoBaHXRN14krELTFXsNvM5HwD
mR/5JjUHNEIuVU4qSxQIBPOSsrATVfWeMBEFDKsclFKNXRv8Ry5KaPPFVWdQ7icF+1cQ7lFYo1BG
ZFDlP8AVS04WMoNahEJIBPhTPtOHDn2lmXhHrAHq9IR0qteoNE/pv7hOnq3i+joqzkrALKNHr5Iw
VeQb3JHz+6CPeGWIFnOnmWqq/qJbL7zYyHkdyt3yBekFcSIJDkmMw9ZrTdOpbDWYDFM7xERU9CL3
jRjqCBYtrUkPPm69Wge9Hgk1vulXIiC69TgVfa4k64mojdAiWtZGfbwnJypHnmnVoY3JK06DB4wb
wi9kNSkx66MJqEOZncYn8WAVm8rsa4R1LtGYBGjrSCxHvl6z2yo8jRgpSg4N0FYAp9CysCW0TILy
2d5D8uV3GX+iGGjmtc6Pt+G4s6F6eWl/BQhCznBm+IcMvU5EXgIhLrLWNWKNYO1UnZpbyCA/qOzQ
EsWlo3S0P0h27FBsPYqt5rNzmtBBW/32nk2PkZi3YmtfWMdNr0Y+UO6Ebxt1l+vDTa9+o+TdC534
7d/ffuHhnB5ttF+utYZ5BXBH4/DWfT87z5N7I/ta9U+UXZ6dNGozv/7K/M6Lt2+0f26pXaya75NV
Ce3mU4K7VzzH7y12LsRz9r0Lcug23PO4sKD3dRnCmHqbZRAWAkOA6iIqrfeCeYysz9064WU+1qpu
IS2EGucLzgxm/2tWjqLelJCro/OtCCrkU8AnuzvbjY/OdfWx7hVrT5s5oq9UTfvVQjvErNJA/xiX
A8ALt0SBDTzFibvp/DC+TP8Kg9umOalM4p/ysDS4+Y1eaZDCiZ/c5iev0QupPw+qv9Vfvla7Wy/m
9yIRwJ/QRI6ktGgOTt59d6CaS1x7cBuheWaeEMkf4f7FqsQSZCsuG4Q028r4/Nccnyag3ygf/ZVQ
fkrXtx7DSQnRPmvj7zhqYiAmx1ZIOFikGEBHLWqwlM4G5TUF5vtkBZeKgihSC7FVJUKnQ2j89j+v
fuXaSoz24eNFtU54dV+gQ3TgnND4sWpH61F2TiSTCCMxiCI1G79h2Y0P7jFx6mSLCF2RsD2pztA5
ZBlB+lsEvl2Zl4aVoG5Qsps3t0w+WvRrB6QeUVS0k4gCQGFUeQ3On07xNk0/nSgMGmn7dOlWj/39
ZVi6dE9lq1ptG7eghjQoONc+MC7zCo783Nqv2o+au7oN7k8HibzK3abD+7iGgvITQ1z8e6En9WN0
wkJQJMK4+tV2NTL3zqlD57dT6Fzdm1tvx+R/11GCAPCVcW2PVq1LhYcNfOwRZNjNztNrTk7BFUbC
M2gM92wpdOFJmozhE42ZMwbihUlp+nH/Mb11b0goa1T5ldfoHa5OpU1tr03aTSulKthnihAgKER7
IuxEztG9zSOvPPwiJATsQGh58Bk24ERMQT6MV4w3oAkYM0J71KxIfPF0r61iR0NrimrRjybVLUAB
ilOtyKuPaQZg+6N9M34P9u0bOG/UvfPMbWjhidkcV/rlbsE3esfNvnudfxe3eXVRWRRaEA0m30EU
kOI7r+4Dfsee6CZ1iXEGZ/KTmoS5rf57XGol8+oZRUyzNLpCKf49/8Qfswo0dzLfH9MADcAJlNDW
NougP+zl4QeE72obTGt9hYh9o7OVDIqkg5DmKMYf7CszVWBJP1yEuUlIj50v9f5Hp3JAisxm6Hnw
qVulpzbNFb/p3gbnQWFBdTRcJ3YU2XXILbff8HcPuaZhnUbJqNzFHE4+63hwWyf9+zwcHpPuqWTB
XYz7eLNM+hfxsfqKQi+7/b0NZ0b3u/ju0nFz/Jw0eu/IbLTe6wK6Bcy9sAqdaj9dN9s1t9Jm7CWz
ME7D2EZJDg5HJ+6Ga0Rgjz4Uq381sQzt6KwWd8gkCNE9H2zGKr/tEDSKw6iJ/eweL71vafyKhvvE
iSvI0A2jenAhXqdZvuAfqb50Pq1DH2ieUagYQ7QGVhZ4kMr4KuRr9GA+9Uh6OXx9onGcikhAilHJ
qPQzRTHwdIbqidKtOYpZ/5XIAbH3N/4bZt6AKFnBuSRG8gEtt5YY93pPjX7eM2hOpfOTddswm9xH
wBXhgQh52T25AaNwoU0zH9J6e3frOz27Z1fCAUc39pjawhxvthyTDn2JkOiFe1gvRWBZAcfICwMG
Q/JTHBqZZ7f4NNP58WXW5vVdDXA4tD7kj0ezQMlijpUEdp4hXVdntVPO+K3tMF2VgAx1FVtSH47t
Z73TKLvlql1u2IAYFCMx19QLPs6TQSpUDoFzoN3QWEQmT4PBXx3FIygSUGKmX8zsb3S1YgMdUesJ
qRwG7NG8o/n6tsoF60Rd+Zdwvd0E1X/ZBGBYU+bvFHf1TRia76b3rFilWisic/69p5ZRclJ46XTC
0P86f/UbwL4lq1m1Gkv2a4ooRNmEwwjLsrZ+rKmLnQHTQLjfZolsBEoEmFrBPGN45yX0pRln9ulA
w3r0L8ipPMxX/wBEXTEL4whNaeiKV7t6CXBUrFqyzU+nsrhu9p1799QqGeaJQH1JKEM1/ovOxPrD
TDyUI6oIWFz7h58iCcf0ujfr6wLRMvU/w2xsivN3ahpYtPdvYxdNbp/Mwabmm6yIEX9wx2PiNnvV
tLmnCZDA/Hgx78OvoXt21aWb2OGkgD1wHnQZRU6jaL1WFp5u2+SdqcNkw0tv8HfG4O1U/a6U+Dar
YSQ1PmPWnD+W6Q19xsPHvBXN283hSeyHD79ysp68M5ILIWLU1pvEgVIqfco8vZK5ousOdA5Yl1Ym
IlpWoIRKgCzSt3VFrbZiVXjmowaPj/t5t54P+wEMigYrFa1eEScxLz5a2LJmtzo8TNPBI4h7906B
YhB8j/mp/52cFqhYwnicVVr3/hdjFJzbh7YxOHq3aaFErnREkSXtxn24fT+M2eydp+dpGcXhgndu
F6YN7pZdGSbkfL+F0WEKCOY8E/cwTDbNZdw7tmMI1ESZ4Hk/9z6ELjCl1mew+jmvqAg+gkOAjnPR
KtF6OyEH2zdYEYwiPodWgT1EjRSJa4hZE9blJSj0GzxtiSUS684MckoA6eXjbd1/Q5JdRspOE5qB
S9ajZKVF88vQBi/unDrv7gHB9kr77vpPl26V4I1xPAMdjJEChnAJcXl29GLnQZdQx9gW+6vJK7KN
FIVzExAML0xqvjzMj/MrtD7bRRh0lK6N2ZPiAFdaNCcwrAeA8wHEEEggNMJBrpkW26VhcXE/dY1H
P5m/2I0QN8wUHSok2YNSuwTgMWH9rrqCU1Htf82j5Wl3+JNMO4H3FTmO2w4tYgi9jdmFKBLMAeyB
MDBhqGFFzBojNNmbpy6h1Rm9yyWBGNFVNCkP+X5ctd4Az3coIO/gMET4nU1+sepntgzswnhwXn6l
iH+d1hkSyLs31vRAsmGHz4/JnJTDyjyjgrO37hA4UAEswV50Dyw973y0L3HrNS1CH6/49ZsTVZx6
zStWh4Qzl8l974U1F/EbrrTsEc4E39Q6dS83zCI7vNm6EOJHkwsRH07Zr/Rebkx3OrR9qhQod9Es
zwQ2z7BjP5rjoAs7FvLgNP+GZrX3HX1+4Tq04PhtKiwnn6R5lVrsu7if9FcdEMR2GepvjLNoF8bU
aNu37rkFDRG4BM2cglO7u3BSwtGKlPfN8//YxNchu6r7nFx7acfoIsLMoJQTg2QL85KfzFe/xgJC
WW1QBlJnSW7CG6xEr7BL5tCp3qyf9y+W+gkHAqXI9fMAf7iIf0KKGGx9LKvWuz2sqFNxIifsn7qR
d/UR2bSrE2IgeqNObYoibaZ/Da5TxrgANX37Zz/qNtv7zqVzGobjQvvl49E6kNCsaBoh1pn6++7b
3U8YDj+pmNdWBLU27dX9y5jtj6gQHT+Mpi33mgQCqW+0nr14+IXHe8OmFlwC93Lv24emEhRcyOe9
OxT//mlaga5ZhmIvHoESvrKH7+zgEx3Dnd53d2/vn1rNNgxW/4wz9uBOt8+9wtbgcv8uA8LCcTUA
Ga4G7ARqcvTVwj58ulX7u+AKnNi7dEtEH4xMBlq+diqBMGLKQpSDxF/AOVFKS/jNxJ08O5LuHk+w
c52i/j2PIbgAtqLDfggqHWZFtAudqHWHTFroHWjeu1H7ZIwEvBLnzAvS4DmMh0nvNviy59ZMnzj5
jUGz9/VD7xYk69XeNgCxtwdc3fDbgWM8qCJuxIJa3KaH3fEImp/4tUHYLcEvPjcxjyt3FdR5A/TR
2TqlJ46NKSPPwTt4oMFneMgi2p/Wvovq5LC8RG96eHeJV3+OwK2MrqGSrJi6ifGl0bhPC2Q/7Kza
NSQPq/6zf/TjXxgAs1IA1zNI7MqkvDSGGncZtRtO2mqMKlC3a54YpRTNWc7rI2Ikn+63BYWaLvvK
8DQrec3pBTWcTX1UxSbjHgqj9xyi6PDAw9j/at4YCXZ1+6YFok5bdEqnCw3TXWNRWFcdnMWotoCS
S481IikQZgEsvpM33IkWnhd4AgpaQtd3GclZVFJLP+nfDW87w5uFWLKXuVpXBo3eqoeXf/mFyaUb
vS1yWkRKeeRNLvMGWFNxL4HRbU6qE9Ro2/Rc+LSBUoOBtu4WRyQ03dP/iDqvLcWVZgk/EWvhEbfy
IJzwcMNCjffePf35ojT7/KPunjYYSVWVlSYiMr76Rb/g5Bv5UHp0tEeOPjBS3l0EaX3ixXqxlQ0t
v8REqNZZWNQUC+1rhApJfRMfmsfo1Jg1rda2XdnZrwkIkk62eZxyZd/BMc6NCrTQ4hu6yTWp8tRP
IZDJmiDqFqBOtpYBtFXqDCiJIWARrpu3EaQqOPqkXE4Ak6wFeh7Iw5O87wAWBnwBUxxMAvBXmhfg
r+EdDt4J7w3ofliOtxQlskML1hDUlHOsIWeyTlW/5JTU2067ePM6wH+4JWzW40pcia12BihnsbeF
3VVifs78UvAD7vFBs/sQ4VyGW4wmxNY28x8ew5FGSxnkvvAmaXgXqlt7ERnkyh+ZAy8HPa4YW3Ar
gAb7J+huVDX9sndlY2QIrfg4pO0eoPRSe1fb1L4GiyLO7Z6KDnV78mpQB0gyYp13CF8REJJEpQH1
oFzLwF2lHFZ2S94PYEsR+IfFV+h9TunsWeA5CJngo+JjUEeZnuEVkOYiobW2XDUZeUmC974C0IWP
dUweb6fsHWhgdsA+fcM7GbtciDkC6WbFV48e8c13PROWepnedQh/he41v+jbOSVHkK6Xfrl5p8kF
Vb69e1/iK1FoK7QgGHjVFn7UdXnrsQDpVVzdOfeniwnfTQ6T/Hw3vvSoLK7t55QvhZCLOlFwG+2S
bKfceNSzvdPq27b62c6DdglBoSV/qRJXaTtBy4qe/Cais19ysOjRhiCbnYfPCZogrIKJvs9hxOAq
fuMDMqkEKciPY3go9rbflBQuzhHUya52y3DW9TwVRQSxsLfu4+sCmL+HVyhRJAZ27uMJbpRgAW+q
VEFOp2+hYsT2RKoUwxvsWm93TQINN4I7OrmfnCN1Klj3T7pMocJnkh5sZ5ykiGE5Ek61HLd9AngG
d+fmlJontJv7N4Q0Ga3ppXcCC//qvOezuNIr3MLCmJhRlcc9xSPazdOCB+eYOjohGKdRsK/jB6a2
e5hXnTdbE7szHtnOfeW8LQ457moWSkot93NLLEHiood9JfLq0bZMFb6I9fFo7wo4aNfmY3Sh1Dwq
jSiEVUaUPds8oRKRoJg+p/surWh7b9MsGDBqsB5VJt943aJkBL6Z9/qNKLWyznmf/OQ75g7moAec
a0+oFpafqdNm1D1DSfNOrU2r3P7Vc+ClcbHxnbdkqUC0TOWAtd4dnvqrP+gIcGtbtUJQbs8ar/ol
Yr418v7X3zahT7TezTX9lGb+KzoHpegClmlbu9KofTs4MSGQSqCfDa3RoBdE6v4HTKhGHOMUe3c3
23hB/thQcfdKwfXvgcuQCe5F97sOy5MPi9Wyn6AxkPUAe6VqHzbjRXiHCSgF38amVVxgN+7L/Xq0
qU5xye6kvCht/IEMnW5XeGIkzKPr9Dz9Ti+LUsH5IApOiA1H82l/WZGlVgZaH/AB+lWAX69CdQzI
kr5ubhmlFKBt5EPobkmRtnaT5S/83f7INWTkgF5LwYYgm6Rf+zE4YNT3Ce64j6de+Nt1njF3ZnX+
SrXwV3sOPsknslgBzBn8SSKl0ZH2Ttsgi+YvSgwV9vlcazN/jr+d/UCIc0aDHYdZeFxabJX3ySNa
x1RFO/TWISRg6nqbWlsiI11xXvsJ2hdRBGUgVi4A+DxcAIp1MMvTToTTRBi9XEgHrf6w6lKqW8Q8
SjQEia+hpCCIAvwDFBEXSjzQrT1JxI3pU2eh0iIovJQw+tQSzWOn0qUVOZzsEDhKwJ59YKMqIZxt
tzmEvAPZQVqlKH1KXBAkCrodzH9fhUZ4yvxLacdxrHeXZAaXI4CmrgjkMwVUCTrEC8jpQ67mjAoQ
NGRxDSSJdUQMJI57AwpU6KmKIb/ikUZnhGcKmqwKpdEHglmPhApSbLwKohKqtQryqZNi6+Kr3pM8
AIeaqUpACJUBToIPg4eVrmrV6Qrrwx9q7SYvNG3yKhTL9KwP5xM9XIkPH3kr7hpuOtoioEvbCa0+
xwBxaA5BEZi3pdoEURvqR9/Ar6mFAiPSTanqqqkcJzywNkTK+MrAcmOV5EFIvLbkLHj+tAlIU5AM
NFDBIXGHa41ye+I1JuKhL6GeKzFD0c20lqCNDiU5/gAw1+V1VUBLb3FCNo3SgprhGrI475xWrKGJ
13l3c8v1d1VoBSZLj/RedbvLv+7SDGqy7HRS/lgfZYaOGOXoOiKDRGHWaCI/m+J7f2hVqCImvP0W
KGt07op0puNWN+iDKFn7xrzHKPYmoB4RJKbep4LikvLqpNWr9/CH4qzdqga6PGG16chX/9qo4Qcd
AayR4CkEja0z6oAvhv4qnnkem0Zp8T9k5swQOTQZhTgpRCrQpUcJzJV6hkv2RiJcEoMQkjHFJwlg
xGxkXgtJ309VARIN5jRpTtUcXT3QwM4KDURA0J2qbHNCBkFihjgAhDrAcpuLsFenHjqze5L/XZh1
trfDujJqlEnDRdnL+P+mOpOdabFx6I3JKlVCb8ys0DE1XU9gCAHmpIHTQIIPEhSOERJdUIrnkRoy
wewAe6iWnbMZagBhQYUB5486eHFmUapa2ud8BYPjI0lnIxfHj6x1TS8eKeMhOwBFidePmHX0cI+0
Ihli9DWg7SN2pLWw/DesKj136N59dUkzMP80AyDHAl4QZLcrSZLg70Mt/umSruNXpIBQXtCL6KGa
akJHcA0q6QNKcjogSb/uTFNbhWgK3dyBtznIUdbB7/OXn9MYGS3LQNBUYXYRB9B5BR7gfnXN1OSZ
z+eIvPR63DIuZ5jqQOLEwKu8hPQmDKQpXGhVvWLtQ8ahdotwXfmkrEJSHZStYFKGTEgwJGiTgKdq
XH5GWe86AOfrESkB48c9AVaTk4o61EtVii8WVvhCpAGkZl+XmuMNALpBo0Y5kmmCzUn9TkVcKfFI
xXjjVKBlqgUVHklLECZwpISMKbhUsLYU4JbcGSsh0WhIpAEGNpkAXMSIkbMCIIEqirGMGlZWKIIo
3S4mjAeAFsVNIl0jMAUvo1dmjDWtUVtKgE1htlD5wZJN+0wnTKkmET9+fPSW+jUEMgV2IVnHjKfp
bVOKpIZEkOjdBNgTrUSvmiQJBLT+MkDNgfVKA0MbS8Vql2mYvN3WqDFiGUsVRMRWfn3zMlMJb4wK
9Vwd+AHPaoy8eb3RQoZjiRgMww4YucWg1nsDGuHNmA50yXTrwCrmX5ccdc4r+2ri2nK8ycf7eJA8
5lmXOUP6DazHx6k2Cak9O0939tqr/qrPINwW3V+3iHN/9/W16KIHV3YPo1x3G9zCW/TD8auVF+VF
juiF2YEyWCRQHNg5r9rF52aeBLisEl88BqctWAuheTdtEopXVFo3cMF+o+0UlDIi3AemAQgqn+iT
iZEnKYBosHjVzBEij9xI+oe5EAkHEFWqRyHxSbb8HJ+ZQR/alQEZyIxomcfEQapgKckDGTQcR1it
WfqApZRQle63ESA3cFfCXkm6QAX9ArV4AZ+uVKVR+sRv24a0Ru3PhmeKOH3CPPJnk9MkhQIIXAcg
l+FUe6hUmx/sP3hI8uOAiZrs77EFeS/MH+17uOLbONIckRZTDVWULj5zGShL503U08FaX0b7oDhR
pzmW3aQ40U/6qnX3iKQ6ibN3G20H2wEgkK66nBSxX3xb7uAjbQe30SvkV3tiQ2pcFp7Vxt8PxKlB
tpqfygZHzQt55DnLE7x4pV/9We1BE4/afsBPFQjgBkp+YV0rr7IkN0ioeeIBOLhm0VsSCQ6CGZwK
nt0tQsYc7ZcEDrwPFgDJS77TBPhv17E65TevRrwdljvIto2q3Y18wAyKUpkWAQSn1NL7cNIdTg4f
ccfv9oMqUQqxkIXFQdkQ5c4PhrHWR54G4d5Ro4hjzya5GVabrBKZOvWP0q7JvyX3iBpI+Ej2A25S
eDQsAEn668WkMi2xFGxAFydiaVrYM11n8KdJQxqo/nF5XJK9FtLmgySy2RBw5UQdEaA+9QrPeDj8
xTM7k7dcgvKRC3d0aojgIOVi84YbMu/qCc/N5Sp1E3RqM752M0Jiy3uEgmO2H9DVZ3TOz+wD+J4I
HPETdAm9WeqoMXtgS5hOEZwF/0MOxzKdp3JVhVw5oh2q3erkY6YE2JY4N1EN/4EJInhneaV+jOTI
jq02HhxOy8WTgB/ek11rTxO+latV6/ex1ISLiDPyHKUEEnTZzgDHeEHUCwHa9xF/l++AkRWKVtvk
zgdQ1Z8C59OH8dCMxU3atRm85/vqVdzaR7rB9bbupbn16SmBFJMrQSbyixdn304rcNnRtn1qfh/2
SXnktS/98d2yivJweqgwdw/f1BMz7kp1wq9Noja4OPrUsQf3sPW3PE1P0APfUKF3TqW/fpha5I7S
eupciLSsoOKjzh0s4dXLtSBRCzN+IOuUCfWZD9Yw+sh2Ucn2zt5ihhKRYO4HuAxvR415TmMSzTQA
gfOHcPoxeux4H7XWyJOXvdI9Vp/8kQAj4+c621GGVEwFffUSn+I7q34pZ6fQz/ilftkre/vRl5h/
YZly5oZy5oUHzuafDkQrw7VW/PJwm0gRoyWmV65S9WRnl48lH4mj93B6997OHiBRghOQ80DV5RFo
6jnyOFfx+OWHVCxtAg28mgouW3PcHBK98bsV9QdDnJTlaoupjWOsPU54fR24caYHNO4ynCp7qBIv
nT3YGyXsJT+wTHEcKCe3Vy+FvKzQ65IepaTpiJtFL1byz9uuJI3F1NJBJx+YV3AJ+F/QfLARPs3D
TohfVMlpPb3Cn1Cb+PD19FxIolZADO3nUiZTH53t/ONfkJS8NEyiizQMCg1tJCYhiwE0+HDVaiRU
aIOWeflXT7XnLF2DVEGWVL7Y8OpLNVTJWrPn5MSrQWvQiyknurqveJ844b2N7awk5bex561e7+Jw
R3XfVwspmsdgabhqAr5FvOrh7TdaXv1ti8SKJpy8yzhcDQlb+YUUwOVUTol8iFhDiZqipzyVG54k
/JdM+yfa56AqRiSp0BJYlG6aOA+arYX2tw4UhV7QN6ZbNrj5B2bkr5fxD/gDNKYi0dSlb8OIyTmy
0AGAjxrmJvp6TNivdsEugMTHPKKSntbo5ZMzpNwPHW8nurkxs0ZCd5qufKXOZvEASxPbORVaM6qi
v+Mcypx3dG/OGvWrnAMUzfu6F/taO3Vf8/Wk6ANtWlhQDmprp8CkpL8Zbav0dWZn6vqNfsf64Vjz
Iukh6cd8mJWVgJU3mKuHC/Uc++Y4B0oW/JGer3ra2dcTmeu884zvsDU9+chZny/zed4dPII6z7Mt
XwqzVGlYGnr3T/BwTsQVjwAPlmOgL/N5zsu6k2o96w7+uU3VQDjXSX0+GBzqOh09PPWncHH5040X
05kgks0MQaptQA1HD4KaZnADBs3ACtvoEsp4YpMBKW1OSmqzvNRr+HUneHR7l+ezXFnHrOeV1jSm
8uLkwwvP/i8GWIjrPB4i+kIgfmiQfaCkJI8jPXZ9SSygK6kGKsMCis/xKozjqrsYMkN5irDA46HQ
FGonqbkPPlSm6OoNwx4aZvIUBcE914TBXZF8wN6QzMQLokJZr9B0T2/FDEbrE4DROO718EVzDlf3
dqVbxrdPd9LiQlgcyFc2ySF8XD6Y86j7kehg5fR6aHm2aHQ51OurmRENbZCVMMH5dFrwxRcCB+b9
GnloZQbUigxbGrOm+Ej0BMQ8I6vEfgRJmBS7Nr9U6UHhw6MnJQNBv4UjSZHr0s+50JLtBa2qGBfj
Ejnx4zDT01csybhEuXFLbzWY57eweO9m6MFYPq72w+wpWpM6x7c4dy4ky3b5Rmntlel7nPGr6+75
FB1XuzwNc8mLF7uzTxtIwPngDgtIWAg/gDPafgE0ApxCgVDlu3zLovVXxWVz6mQaanJQqhnyeFNW
SIga7Whve806zHSYAslX0v83h9uK2PWZPcZyhp8OYBxGcFPTOo2R7I8XSNKy/bnRgt6ii5g1QZeF
MF7sMGxsGBlEQvh/EVfcOF4t+LnHcAgsc3FQUdw5UbxysnorBd47chJ1YoweO238Y0uBPF5nbJ1Q
a2EwqA8GzPSfN9dSn+9sslR7rGbv6BKjYEZbk7zfk17tGAXsOEQZpreQEnbBXlDZxKwsMLyl2j1c
KMg9YFVZwqtToAm/eBLyxnII1v6iCgOY7Z9GQneSJJSNuFn0FaLpEM+IM/CSVwaD5JVbb+rvixlo
Odk+Ni7UvxdVl5diqtaVZEHTPgTtfXDg8HNOmoqDkAvm/PcuMfMH49I6eXUup6W02wp9P4dQvNcj
+WZOHlVPJDtYjdobtUDYFbUzR8MFCKQnC2rBKlPi8atNkonNaqRxl7IXi2GkmU4iTRvTv8WY8TNR
JrqSlh9t2DZbGf81sSivQDNoUNillB0JYBYVapsAhR6sNK8HURr0Ch/nBGBgt9TByaiVSWDUSH7e
oyKnh+zQPXpGVarMfEXsDLGR3eAAEXgN/CmDd7XkZoeXgfovyeJsqGTfnGv7hmMlU4saNkKE3IdB
r87CFUrrCPCwGJ3qr6bEsgd0IMTugUmY5u0Lhk32FvgdcwV8gy9rK3uIkSjbf6MOiRGIisGkDq4f
OQMedcEmyzQ2iGxX3MNVvScjLXZ3vGqga9Sqz/Faepiigh1zE7NIda/I6y4WxvfB+WMqZmryY2Q1
JZUpEBeFHNn/o6uNQxei0+GkIJZnzee182hlSdWLboGtpvZGVhF+QatBggV5yycSyh2Up7DY9br0
E054UwM2oxb+QAvHCl34FeVL7R7hqoeZXS0aDSZMj5OjeQKdTZrRIuSpjdGk0cIdW7E4lXEcKoEw
HsfMtRb/er0S2l5yQ/HJ1FuBZMXWw63GQZhO6fEyTRVKu/0+BFPiTmXoxk+pmoIa8rgtEclfWqss
ZHQhUtSZull7cHPMvsab6PcsQ541Bli3ipmTeCA0ERHMDnVi+SOkSwgcpolYg6R+sQUhIEnGdzUc
Pz0M9LYlh+vhYqSNy0IKhRwODmPfZDwk3Q+iyk94JdiLJF1xV5WdTtM1j5r+r5KGIauijJsOBADG
rEzjWjL0dByGlatzU05ReRaTnCni/Ok5ij3SThF6h9Qx1YP1FglnQ5giXrARDCa7M0UGGieKajsL
UH5NNs6EFzc7lVrSza2GN+OxSx9JHZD2ZxZZEauc61hevmvhssswPcMiYWvrgLoS3WjoXMPWTEjD
8gB45w16MFdIy3xITE/EtR/h/MkZQTOQdaD7/s9Br9fnH68a8Gi8csZnbigvE1gsne7ONdPDeJrp
JN7YpH56JO+w4HGdaVeHHaNlYDRspafHgO8RPpXx0ZbPpo91WWmIdWMoc5C8HBK9aKyb5DAIHdsZ
/VExkDFZxuGXZq+SsIw+H/27QzhHrqsviOgU94DpyuBP2cQl7oTnPxwucmw2sm6aypoMzGVeoeIz
K+Ts6/1BrRr4sXkK7brsXG1YRriBXXByIQw6OBhjJXUHcy2YHkq9W24othy8qsGSFrvSluL82aeE
LUUYWKyz8YI1rqes5J1jVwxFH6XUxl+NnAUfsHrIrJ9g9F9dgHNQ9rV2qYkyJjom+IbyP28cOFwA
w20ojph8JIfM5sWQeWf/7D+CR7Cr56MH+Z8IxGAbzw48tI4t+NGiZR+L4ZsEHkQI4IuUQm1tsKu9
v/MOHDuvGOaWxbAYHl1K38wWTpmXUCQsoM/Z5X34LWJ4zq25d49tmVy8aaZPFed4xmkWcIk5UYDY
+NntW1Pmjc/mCR2DLf4B2NXR2n1iiAO8eQA875CWWwF9W8BnSwdsxjS2HHV+uzSIeSW6nf8ii6II
zAqU11KpiYwomQgh/YqTtVJP6BaP5N8aAYX/FJ62rHAJUqqtwxW5AGSKoPGr2QmCFbBodYB2NOkU
5TLYXl90oFUcJ/KI2HHwSoQV4RAXKKUNYTbgBpH3he8CdxvWnZh3aoS7a2RCoCeK299MqLSZ+w9m
GqIuKHSL+pqDSw9opC/JzuzwPZe/J7rPx9UVioyOCB+zFVw5IXuGzp15RY51ekKrvQ4esDV4+N/u
GUy7xOtldEQRlO7vBiKUOiP0QZvQKbzSBknNrIYVGGc5UOoCiUZCIPuvF+2+AihM4VcGEDwdgqNM
Q4fVSjdgNbzaMfKf5s57NHfxjc9HMx+mM+0WPJr7dp5dq52P7vK8stFpcBiU8SdGmcl7hL5lsO5t
/WyUjXbgZkGQoUf4jA7NTG0LqllYfXIqPKLKAnsCBFHPvx96I6IW6XoQL0NtS+ZRVQd5xYq5Z7Fa
nSSoKijdvjcJeXH7RUGCN9hVQlt3Qql4vYaqLrIXKaNcnQYVmL6ILXQ35ZWSunBWazceKzlERxxM
CtZ5Sro+NRCn2vhLl5p0z6HxjajxEOPnkFc1D7HyVIGUjctQS5Fu0N5R6UTVCNHyhW7RpE1MFUBy
69h5bUHpeaXkdkkXSHzhn1QurQyULlMAoZhAu0dqqHYg4TLhjQxNFu8Bh3ixuLiZEIAXGgZfJjx6
uBQblAZWbt9oV+tlOZQGo1CKSopo43xBrZEijuRJOmT2g7+js6cwV+xUvG2wDQQLknrHuk4PSMM0
riSSO6BjBbItdyh9EjorgsTR3D500oUiToaKeEqPS3BFVDWRd0Xb30YKjTSK/z4lfCQlQpJ48PN4
TQQ/4vPgDPOjEEkrFrYaj8hBARa1Ols/NZRKQCqUxNeGnzWOaapBaaddA52H4LrKg/PbsUMqqphh
ctaA/rUFfomfUWGvsoHeWFhlBHaUphOe/hQQthgJ77FYs6oZAldir9HoZNHT0f/AxhAPkBZFmjzB
tUiZ/NIlqBwcknC5glM9OK8Jg4xfxMijb3PkVuB1oDiN2LXUDhKrrgkpY2DaNIAegJLGloRroh5V
adpVXcqYiGmOM+HZDKZIy+lApjU5Jb/a42mkwh/+PQiBoZmlbI2q7YKGZ3BN6fWPEUepxWrwDVRO
SnCykhXlfpWAZrB5vHLZJHkpOG3BpuVQvtDpajGqpKDbkS4IBdakwvxMb9uS2KvMkBZb2ou7T61W
c02vRdsXFvGmTSvZRDVedexgWphFrTCYizEL9zsUO6+8ykOWNmJvIKlVw5U5YBs4zn9+Du0lHevW
qVGO79g/eUlpOqDsAUolxPiQrmcLwfXxD4O1/4Qt9gxnhFU6JC1pEp3khdT0FPUPvEN1BETdl8HO
OhIB+KD4ImODi2nyBoqDmEag+jYKMhVCklDje7IexHzy0+Sh6CZACMdOS48CQ5IY18RwWO5U/jRj
/vNlxqSouxD3TIWRCh5IRmRMKCqaJSpdcuXaleTX6qQkwcEYkZIXoENjjqNNERDvu+BjlozLw7gj
5I8rTNqCGHUR4+criWRCY2AYilYV6D3lFOGXyKXSLJQZqrJ9SIojnd44pxrKnN0ek43EbWJO4TLp
4bpG1jFSpGXEsfQEZqQq4knCyYf9YRjJhNFuz/yeRGGVyhOpVSmLpLOHvjS8W1rD17zSgtLs+t9v
YEI6qDSn1X2L+jhtoTi42dxzYpuCQ8ZrnnVxY3GNJveGvik4lJLfbfJ6BcI/In4SSAp3lUnR2yPC
4ut8lajhYoYEIaLj6G6YK2Od9VMvPV9Xgsq0zJHTKILQwQnJAuH1EQ0/0frT4lbjHKU9IdFXEYyA
UYJ1kAqJLubSyZhX0HJRcAByVm6phGjSyQK0C79TUrZEGQQh2iMkpLaNrt0cYYlSQ9I2r4SsdwmC
JPQN06s1x5pdRCV3nl3wde9whCn2UjGhQgLEQzUP/Rr2S5s9zpvBhVM3AjVRLoL6OtSeq2x91lSB
APy5HsNJkXuJ+AZ5YLZY/X8623xolSBoFr7p1Kq7sWcWxXEWMMqWQHLrk+9RmGGMrLI/Ss+LSBWt
yFjg9so/ZDDwlHva4XRemnhvh/uo/DUBvfOlXKLcEch8nvkkJ3TAWxQ/VP6ifqe5SxtODkDnfNdb
ETSPtjwOGYYCrxjFJKpUb3nSPTZ9TYXXacVFX7NhWjjA2vtpNuFp0jK0uSGmIwoR5CCdZZppejU6
NgwXvLSZ9xQNNJORajT3W2uVGaPyfFoCU50rScg1alFqSaXGTbGK4hAFvk1iGSJhGayStBsUc2ph
/Xyq8lpYmgtTYh41lsKJO6hpD1o/wdV4EarvwTRyQLqoaxZjDdrHFOpM1U+QMz5kHIQzS7D/2gHS
Q51Vg2D0c0aB6d7Ao/pt8wrtqeBomonEZ8wu3B6duwy4cJDyoYwz9N/S0DYoh1VJytSkSchC4kp3
s4IlFiefvcqZ/JCcoaxJV9P0M9NNNculVa4WMXhGyF2jn4FDLmQPO0FTX3O8g5asHCL0Kcz766Rk
L3XxcloMCE76T5yiaob/7h52l4WpmX6FvUAfmDi94cLfaXQXJOE0qTJM3t7Jbgw0s5QAU5rDhKK6
qCq3R+5cWmBtk7kF9mEGWxuj3lo2WheYbnPmUmn5pS7BQEy056lcSyFVeRBGMX2CSpmm2yOmnWsH
XtBHQAuDqUtsa6/VnSSDgn6uWxpf2fPUmkoNqpTL1nUpLaeQ+eeTpNMVwk6Tp6PrA6zKapf3LCje
HdxI6gEr66ybp7Plf9lr7LK466kfXCZeg4SrNPMHAcFZs4iWJTW5NlFE804BSlERGXy2jXixUnpR
Qe+XLHjaJQdrGim9sPGULSRlTvNAABskhFnMIWsbloa/ird+Dxwj95/05pv802olB1b7E9GiqYzI
QTMbFaOkwTo4G9NMV8VVWRvZF4VG1DZrxkp56tIFgbir+avx+6pzEQH/kHdYaJTTKF2NaNIcm5IV
vFhv3d4SiMKBl+WRxTE2gz9eAgojWC5F11RJ6so3YQgsJ+OTycNo7Uh3k5AmY8aMSRg53U34j27G
3wSbAKPCg6BceotNsNAtwiRQE0tUp9RiJFZlSuRs9Nm07ct68DP9Kkc3IbIEEeiSXwHgKShkOgfp
LiIMwR/OO1gGpp3gWLjYTEQ6rqkzM0g9cpPKEbRu4GnoiMk7yWP4D7alufeJ9JWtQ1sd0wHLgsOt
N5JPoddi2prTkz3CiinrNQVxiorJKDjZk8mI7jF6gJ6lB6vLnfy59FwQmeX99Dc1nZZtpB5ILjBF
cnbRwQEZwfORDIhY9UgA7mgvDwxiCUf3DMIArSOgAhL960ogVs/D4ZHSs3AexAWcNCfPBAa9+fLf
DrdXt1DrjxNi9WnRZQwIM1+reL8u8T36Jh/AaryFabOqU5Z8ssIyWiYgmFcACgatAm0tMQUyhG8K
4sCamOjIXJoukC7TABsSrSGJP9MvAZ4Q5JHOlzUnCWAyTf/2EP5XchRGA3VhzVgIpr0denj/7Xnp
vncxkAHWh2tRRxfVWEuYabUnjaSj3E2zJNrUniOqYhQUmpnFPdRMA5TI5cs/l1ujXUV+bqaf7qra
iVldqpSQuTNpJDBaoxbgTOmGnlhggAQCsAZhoUZFQ5V+k3shB9NSYUKpLBVTC3gvX9PyhF7y7Abp
J/mKhly2Da4esoykVSGdCCUH6wHvHjkV7LJuk6y5xE900+RS0pScLEoa7hUibWTGUnpq1ZqhBziM
KMhafPXW0/NgZzGqAtkIxqM//z+KqMStioATdTJdICyCdTXlJz+IaQVnVGzD/Ndc1Uw1c14b189s
LmWz5SiyFpNEDV1mYKSOc23Cqb6yrqwSCegnXTLJUYuDxn49RxqQVng0sOMnZEio6b8NMuBFQCFP
6m2q0iZgMI6G8lvqG45EPIlCpQo3FMAVvYrXouaS8Kew7apTIiaNt4uPQQp9HK2MXyQPy1dEo0/S
JIy02cjI6u79Lx4YlhHfRvZLn/KTVGyaEbPIX2ILdGgDwXZY6F+ht2nQylwacpmE71ckwFiFLDgt
C4X5oIo4gCjRMPgVqTtyuqLVmk27eIqfslgoYPo9ITKRooM7Kajctv6Kqp4oN0WWkUIYLUszK4h0
896lU0JRU8tFzmh6kGp18t2L+2nD/OFGKhY7dIjHVgJavEn5yaOQXqN852/9yZGrHaPsVBH8GY6W
cm/KfaTJwR8JP8VcmqZyY1iyI1rEw6nUvESWEzOw22AKU8nONWim50DTEOSfcVQ+4ay2Xb7MbdCt
+M8iCCJbpmT8RnrqiTiq5CtVGRJaVp9Sq77W1NJOBzlA/+VcuBkV52YQk09/ByZMLKpZ+yc1qr8D
YUv62NHoD1GsGskXVES5h7CQa3C6ljD/OD6AWKUoekd1T1pu6Ilyq3M5EqC/qJ9o50vz67imV0Ir
pD+bUOzoVpI52vAbENcHJ/fBuqq30x37CumI4d4whFBbAVje3WqwgcD2gYvyCcphOTx5b7LQH64P
LSu8zPRg9dXyUKnLtf81rj4jFPgzcoHqVHVvnolA6oVE2tjpyUKqQVjuw57wBhwJUkt9rOh0El5j
dfaoSKDpitL9u/n80KLxDPOyysrDrbs6aA6nUutfpsnZBPDK6KhWKgTTg2RtnhJPmgV64dGUfLJf
SikpsfRA+VU1eNkfDp9wTdvSnnujHNN5sMVPY8ZvXHQTTYdq7WUmP8GKkFlTA6wquV9pQYEuE//8
zWUIo2lE8ipRKSrCJlYLKij9VAVXUHsvLxF8oSbBpy7Pb5PXYst2tsiilrvaLDYTudRqBX1vnbu3
/qV/E60c+Ri+Qlh9IrxLAZ6YH+UjStV4COgPQ6JdHUB7klGk+IfiP3vYzD6W7TX5xq2DCP7JfFyo
5Mxs/lRc5Vc867XxPhsX1aJZtrne197wIskYs2FyH7pnWIXiFfKDfms+SLYATHoQ/JGTONiI4hTa
Rbh4ZWiMYAX7M7Yx7Qs39FVQI9jQDDJvnyhFILsAPCE9yIXjGxJpKo+mQwnJx31SKQ+/UPlZPWV7
hpbJ+DV+jLfD9fw3Lv3dNu5+/nk6exRhr87LfHMFkGc56ddXwckSd1Xtn/mY7cJMzs4jkvO1qzn7
9ff6O65ef3s7Hz9L9hrtFJGXc4z41y7gpz/1DST02fIOZBXuF11dYKBPchzn5JpYrVKnitM6gzD6
jjI1pDiiTT0tn6j6caMmq2PtlP28W/RnBk+TM5AguGeB6rWlYd5WJeUWq05Swc33Cx7sYA4BAWHk
EldmXKWmToPZThYbkMDJqdbuibZcglC5Bl9bDezlwpIap0KTcQEi8DtViymG4gbEGgDtBAADhNs6
OIQAYHopOJHYGAKHUtiueGCqcOZoqw6wRkCHgP+ftZDNgHuNNq+weqrPaftT1KWsglLOyH23lDzR
fP2HPR/jcyllplfWqCb4YnKAs4467L2RT02TSmxm0yg6h2SOpsnGaV984lpl1RQ1ktVz2eLgKTM7
HmRNVvVWwQP+D2rJZKvkZyuiUeDxwYlKW5tLbVWJxnEUD/Xeyj3hteogs47d66MAigqk5NjUEEiL
PoXlk5wlBtqgzaZtQelMeS8KYpWIwkkhVkJckAuG/9nXSVoBIRbuld4ndfGVCS4Ti7GBzVELrSvr
o2vVI1R7EH88DeHSc7NQ9DIlC+W1OCETHatMA2+FDMuJ5AscWHY2BXncSCV9UoVSbXsaHJjp0IYR
pCZDoSA7MQBhvGKl4TSKFW6QCsGkbq66CUo/COWU7gZ6jBLZKi39BydSwHds+dMphpUUA9GzDO0+
IgMpuomeCJUAOdk07pDrRFYBV6qLxQ+6f1uVCiy381eF+BFMGnj0vwDMcyOodclLHAEeE3cYzoDQ
By+P7uhwcHPBLDReNQrtIqypmUKa/FQCOE0c5DhNvDOydGjoM480Ckqr9xOBhHFZMOlFZ/wm73QL
uF4U+2ualokCc7V/VAq1gF6x3DkyFENCYAj7uu+p06rBlxe6c4FgU535IyEufLbBuDH3tBmrelgK
Hl6x/WGTJ+IxjvPDu3A8/ZtHxXw0kY8p9V3y6CDHRirZiqUAqf+GUvwbMoxQR8KJ/GgnkW2/1FSi
jV67owS8NBeVaoeCIH0JozEhnV5a52xjsVK29RtK+dMStZb3Ep6+kQR/EqeoHyPtEukEpi2t4Kr6
BBlKGwmX9WApFEJNDnmnIklpnisykVeK7ijT4YnrpdlFbl0LVQX0f7Q4wk1CqymuJ8CMKSks5j5L
l/gNEkr6ksQlZI0JvLSElZp5xjtJu5ZGwLFzlr3rHetlDC9ToPFt3SgI/l0AFvycHbaxX3o6mb9z
i1Y3lF0OEutbsUl9iUbY4hrWcDc+1rODJ9Jp6MdCP1+WcON7u94+XseFtZ3vfDul6WNtb5JZH2h9
K99AQ8Yro7fzVyII3IJiD9DpzQ/za6eUQFK9A5PAhtDUwbILGN9hfmUFt0aJVXt0EehbPVf0rOns
7/bnz5qi17VA1YAI6Jr87vXsxdEmCBCnT7+rAUoqXrb1jm/sV+ySbLbV8RmBwtV1uG+xc9LBRhv3
spLkdKH7Hw1zQgQ+Cr/OmrZiVmDRPY0tCg9x9E7AjlvQuZcZ0NlvKhYuG0GFFrt750RNnZTpJsxD
E2ZngfGLZgJ8jKY1OKNAXB3TxKm3WaBsQlOcMopl61au/WaqsY1+N0727R76u85tgnTn2qkkx7Jj
FVD4fCT3+L3E28ENu5MlB0354S4dJigBUQDCXQX3YdlvrFmSa1Dl29NjPkuz5VcvT+8Z4AiM5vjR
r3D9l79KH+mot/3N2vc78kNuDmU7mDzsMWg04SKAGnQKqOwV7NPb+aFslbEvf9kveiT3u31D0rmM
8HLl7z0sjNfz9bAAJeY6pJtVAQj7tbbbDN6goQnvfPj3JRCKx+4asaNXvMXMPn3C3JilDR+7iqLw
NShC9UB9ADDUA4qG+4Elr+eIRvJKUBaCFFy01zRTBf1Al/Akg64MaeT+B+WLG42wAF03P21rQPmu
9PWtG0P7nefnjzY3Qf2s1vCkGIFF5ul/EgugOkPzhhNt75dZwpzWY8QKXV7rudFj72QH13m1V2zS
cg9lP29NWwoEc/f29u7ccMRHxfjQqCB+V22jiDCz390DON5xdrD5U97/Mjn4CBpkxkLybxrk75lU
XWTGY4LEFc6OFe/6dPNpQaRunToWGPIDenuUMYEdFNjlh3vdz1q1sQmOXw8nCi+xEj2RWKIrH/IH
aLUs7/GzhbLaEw8L9nDJZsniF+UWTxrIgG8GBsQuZvm7vVPYOfcdKCMnv5wN+UMOqXEyKUwFENGD
/AAhtvuXxEYJMdZOEY0XcGqF5oPRHqMvgOoE8o13b5+v48vy2NNFfUtz6H18Ee12jrik9EYoOLz7
5W/doh1OVgT8NedDoQErMLmhM4AHekMQen+0Nww0Li4tA57Od8VNxYfbr/bzQsEprqjF8+A5K5Nn
POcw9kZFT9aF8n7FORx8HoUkzmXjPS3Xoug0ZOHvOMufs8E+k+sreZC4UQzLgONdVnooejWvzVvf
AlN0Gd/I/RO3AiY3rwF/vDjz9kevsvXeQOEK2DgbFbU1Oy4wGvq1v5z7lT5rP+QOovzdf/WzN4YH
LcteoYd8Yoxb/ahtOl9kR5FTRxYIs0l4jCVjsx4+p68OKuXjB2gaWhBswK87ZRBmYdm7AF20kuJI
mjeYB0C0o9zOLcBNgo8BB56In1ji4HLVyLMVMQ2s2lv/h+jpeXivn8aIvl3Gxy+sg0/Vvq9yvczW
Kw9uf58J6kCVE7pjfmXn5RFkYlmDFUK98e28kKpITn+l9j6hdF5wALRMsAlbPJD25WQfpznWwLlJ
iBec+pnxmWn3lJue3zhrPH2CIQwurjjYmG+8azAwCHjjhdPDHXbcgM3iyiZD8vHiVfDAF0fQGntx
r9DLfJH7pusYHVgy9i355Zz82dnD+Fu7eQSzgDQ7r5dDp8ILOrMvWtXOYiIXVC0u+JbU4xelxQ8U
ff803t/89cZHBdWacl9mK4Tpp8y5h2V/pyiZotf6AcOEU320q4vf5FMJ5GCXL0HlU99S2g0tdtAZ
Fk1KopvlafBMjkmmvxk8w1t8bM+68HeKOEyrSi+/2reeLICnfbq5WwKYjUNMUqExx0ZTpcz2vLp2
Cy8bidEhwg7f5gPiG5oKOxuxiNmEzZ2CTFXRFwFOHlLC/IunQvQw3nUQ8u3RerkotQREoG6wD3bq
CVul3pIcRudBAcLgA1kthHpj7mtJ69i2Zv4b9D6OJI/kxlGz3DoFQifSgW/ncnYvu/auzR7xKA42
2UZh5lePfuXezFaiTKHxfxyd147iaBSEn8iSc7jFkZxDc2MB3TiBccSYp5/PI61Gu7MTwP7DOVV1
qugQ+RSMT1AkX+Q9BkFn45j+0I56WuPmOMf8tLpnae4b94iP8yymBpa2si9ZY/MxCaU5eb3RBj3j
Tlile26J8MJ3E+/fHY70f1iUUPOU5w8PRKebNAPFHDef6XCCFVwkjBs13EM+LpHrCEM+ZcRLEJ+j
gtEYSgLW8WAlZqNrw1+K0b1F/NchNJJ+3j/xWDqVi2pZL/LfL7M2N+5vgwgnFRwyWXOY8dRlw/0w
x0kfgIEIl7KtLG7hVp9ZC96H/lP+FeAl+oGOP9NG2F68E7dnxk4iVTR46R5PqP/sW568srb0m4CN
oDpJEsSU3PmGuW/xwOT0AZc7fX+yKy10ZbfXrBlJpGdptkJ3kg/fIyeqMv5V74Zis0GMdnAQrmqn
SfAZRaCP/bVWuck1hZxFk0XTJo4+Z5PyluYWM2nOpOS/Zej2ecJ+RSlHUom1ivulVmuHR429RsVf
YoBjAJ5wV1PeM6n4W/xyjHN9EDLKPgS245DHnRFMTg2wZunm2hVvqfSEi4d0qu8JN8eJW0OmGyVs
ilMPz6U7wu/koJ2A7Xbc8g2tmDQrtuUfySjisAJV1KwUBEcuke5lGwzAmCOjGfV/4d06Fb9AJ2U9
Iri622efUUrhqjpcPgZt51+4C+F1i5mljlVz1rzGxivI1kLofAunZ7ir8ESU5eBX+TAHKCCkLsDp
sdIxMH+MuGioz3yocO91JLxyY/1oK+VXnYdrokb2yjHHijgbItM0AoS2aT7iHyZN39dWHQ624d+a
q/obHx8HPIrTS86e3OEEQmHwIsyKrgTuJ7OF/7CMSVuDTyNZyy5njMzMhrwwfrq1hYMLUCom82+s
f0FKpBk1F/icdBz+5mt8KzeqZYcHwovMg3UdPtSf8XIxNOxW8VWS3Hgr/vj5lSFaqXcisgA7XCFt
ajPiGWRsrSZPPOsT6iT7yZ/TDzFwn1OKoIVT954mo+qEWuY3uUq/YCBUolHllXcAnMcOI89Th5qA
DI92o/5RKuDosuRRJmthUxyN53/3nb0+U9asqwqBDv3LpblkK2ldgFKq1Hoo944NiG7q8AEzP0Xk
+MFM/DsG0NvzJ1AyKfxIEXH++iJQjOAZFJnaqMDt6VZih8PS5E7ko3Gf3r8bZcO5xndU0ykrsWX+
jcYb1gXQFUn/7o3X2zce9oZwouSlKgrvHEF4V7V/yrFd13/dn4EDYLFDr3bsOP4cTj/TeVPlTJOz
wdYRqIMd8WMLQMdIyFKPyewO4CAWaBSzboaPXhH6JsMDpEiPld/szvYRkWDWXoi19YH/Q0dzKCEU
+XKlU2NJBFixzmO3Yljs+PzDpbfiVvbV3RuptroSMIjHq51Ut45FNo5xzEEf3rvcdhliNcExOfsP
Zj+EeuKJmkV2g4lSNuwWkyVtDvetCMYpO18I8vfshT852EJN54qheRrbfCTuWu6NmrV3xoy0avzk
0BuOBbRWe7xtKsUcx2zPijeq4eDZS5668rTzHT/IABDDswieKu4K3EOfyq8/ri4sOPCqn6+JH08A
I6O+XdY+EKXpSUxo6Hsm7eWPH/X+o/I7DetPHq6jJ5Puu48AhricLNs0HUIRWwbvcgeP4jTHhdqN
n578dUuAFehNfPyC7lI2noK5oDIjxoX2kY/FRFOX+wkd9xcYACGt6bTG9IlLuuBWD5gUs6DkCpTd
65rOzKcvZoFs2uplMHNiGpvnLA0H+/MsD3ndX7sv/up4bqluxFg3GORPeNToG6CW7wVEFlN2uK5+
gXAN542assLaahw9XUF0Pm3wbpz4T5zKDp6x/MrILr2QRvVlt/TA6KL/d2zPY+V1DEpR+UzMi0Ca
ujlKCf95jGtKl32n4VRm2CVTnPyKLdumeuHB6/C+K8weo5msOSUcKyGtpU2YPUkqzOwxOeZJCHK6
ctEdqnJHc8qdSkKpAAp1SdqZgSji8slmlraRv8soZYiw3dThtmtmqTAZhsTyn2+37dKgR/L2k/sa
0XGZ301fGIp+l2pvExip889ax/qJi/FaH2P+EOZaIPOU4P3TAhh2jCAonc29BX76hdOTKfN1ZKII
Bg/6BXOsJ6zJY1focwuTM2TRtIOoJX7VWbZVuMS527xs/DqJK9qq3pg1wBQKNbvsiTKWkWkRfKNZ
abnVa82BaKmzYRVkw/fXkfhbY+GETyCmc5y+dJOo46pxTW7v0y4Nzzo9ixU4OIuovbzp3nuvfgwg
ucZ9yKLTXF0cP+O50R/xpaecUmR84LiKrgDkVh3QPpjfQKmISB/n1vXB4w5f0y/pWY+JCD9J6//0
dGvR09SDC1DKJJdvM8Gu38z94SxSN6wro/WRVBg8OWAODP37+7t2Q4IlXlN+L6v2lbv0QGUW1K8/
WpNYdrrcNTF3AL5FtZuOJaC42jVfU7IA6qfTQfPxG5tN9pryNqMusWscYJGZdtOv6Q9lBluaS1wO
ue09zLBrFBxwYKoT42rVBSG5CXjFpehSo9DJk1XBAQQzS3l807Z6znBh86Ov5TkYAg8Mm2dquH5h
4d/3HsnlrG+pDjGGx+3f1m7ZoZ0WLy6TprWxGJ9XL8prjCEprIg9kpYCmRl4yEESIOBYhVKQff13
ZhN3j2Er3omw26kvZ4sXdmN/PUWIYdf9XLzwDomkxz+8n7D8gPQB8E0+lPlwKJj5StARpQZbTln4
/6NLnuLQzidv92tgQFYOlofGTT9rN3z37BoeCeeI16ypp3T+IkpsIC763iHGGCilXVgngY0MQI87
oB/+N+/r5smZ36U3OPLbT83ub9ywD8ciggYeBsEoiCskJq2TyealqWw7RwUOzoL/C4LHP/miZK/G
mumX1AJo95ER6LdHtaYRSpBJ03S/L4ZykJA5XJRlg7x080AIr9gcGcXu/YuK4mocaf117sm3cAnl
dSU78mPSfI8cCLm159gsc1dKVYodSgCsHEBALAuGQJ/WxtBvcP4bv0Lqq0rwkTxk/jQfGX7BtIQ9
KCk5zzhYDpYC3F70grH/ub34Wkg3mNDOWazwZuwg86rUgZDOKqZANBy/2TDkdWLu6cAtorGlbEI6
9JFGr5hxbrmgwsUZnB7ZiF1R92CyqhV+itxZuAi24hKCgZOZXFx+l8SoH7Orpp1k8xckTmgXGCmE
k8eMYIskd3nlMRNajED7WWyH3xHtZzvoklgjgAjxCtqQFHhtuOvYAAXpqLR5P9h7vx+YqWcmpoNM
NXSFK1qOghbkvXv/gEklzzGdRw031aVj8elq0kjD/fozlUnBZLZmmYaeAnv4H4xoiTjHhkN3KLKk
V0m1slQLD6upD35v9ot7/8zeV/AmFIRpzE29wV/yIwcxh1o+bkK7TH0wk+ZoiHZB9zhgTPZTHgn0
5TwUOlZ29ym+9z8K9oBTnk7+W/zEtGoA+jRpbxfDFaej+2/8d+8KQEJnRR5LyFp3HyQwXAlrfrKh
4CQz3eQWxN18Hh7kC4mD0INYHAGe6rMak/e58XXSWz4GreBAackx2ZnGtFZ8Eos/mY3fdXGtf0Jq
MxRx+N7sot2LzGd68It4ohzCcI9zh2P+1q/6zub/5Xfxd6gOiXno0M90rSPB1SjzonaUZPTKxixN
YB757XT48vzoBncKQKcGxO8CSh8oMSuT/E+KAVKKIVoWlnJgodGuxLUr0a1+Jv/fGeuDF91PPjQR
qV15UjqK6VO2L0zT9Ek9NZUx/VB27T8uq5ly7MNy5OAccJoJFVFMbhTQEaX4c/euXP2/I+bnWIgj
ZUPV+bqVsxQ31R9awMxVm6WILfLb5T0+TC/nVXaHFBXca0zPTU2UFs6Gr/1daL3zQMMmjGV8DpSx
tChPOZHDRwXR9LH/4+SAFpYPEvsBbQjyjop1py05mdXN4wRKwU2DNJwjI91Q6NBZCrH7HYtflydC
L0Z3WuFA+GDJjF83wdWI7oTAFdfKr0JlfOYyDteUTuQ00qZ97AHMIIGFBZMSNWEAZU4kHrHlNgdu
PiAcugbdlf773AC2vLRFKZ4GyysD7RHHbTl9qlNiJB7S0awPKqbXP/kOXA4XWZptvSBWPsimpuxr
s7c6k6g79Xje0LATZWO03Ug3nJjmKWmu796LX8u6cwSkBJyVgOykf3xmzcfnk9O4qtfksVQ+o8c6
/QM2UcgA+lWWQCM5nfa+t5lxAtZDaxG7Mndx7Go0iXnuNYCq9IeC0yIbIruCKmzVnavUo5wf8G0f
8JeGM397gjqXFtiH0lJELF0cTVX7udIuPJaKm3KX450A1LVR0xUosvwO6nT6xv8bBQRYgDqqFZqT
I/1CAwDE8rWcCl0TaR7YgR43rAHRnMmfNUcFEXkfy4uILe74HQAxmCdV2gSbHqtwYsqYB3a4jWCD
80gQrIw4qfglN6wsT+3pd1wDK9ZFrLgd3DWNNnNuxfSzDYWF/AWPCkAqi2Y8HP0UpVjAWxhUXwjS
oUAzPQy5Z+GZyl5EwDXpNnTq3zE1EWKD1q8woMJ7ids7eO2F51x8bdSfriW/z01AQsuxwLL+AYhj
DUZ8oJ43TptBJ0nnk+8e74mog2geuVdFAnWGZETDvGqWz/+hSMC8E2fNEFS0GNF30idxqtTSnAVT
Je4H2qd2wDOFZWotdQYs0fXCmm5j3HYWAzbwLt03F5fHgQ9lkhRTKqS4n4LTcs1Un20R+VLri4/J
K1y0zy3LC/Cm7Uf6GVyxpNIzgwhjUEJUcHD7etR5lvL37bcD9gIEKQAG9bbeu2U25plVOJzKs7b4
rcB9WZ0Ww3vhUqiCMlyw0hJ9mpFNzrnTexxd/Jr09VP0Xtgv9Whe92jkoAyQ3H9XFb7U0qTtl3LO
zHo0GiJW8GJVZnxsykR+pLaTK4+bygSUe+9TrPdH9BDKSK4vAoMqCGjgIBhZz8cwHaHbwnR6j11T
jOKWp+Cmv4BAQ6WlLrhdkVaY5wFoSexuMcCtKrDiSFp8cct/z6zZC+ZjTnGU7sA5juyMqvPQY23p
gBoiazB/6EbUD5/akeM5l7zCRCJNLFj3ECHFDap5cQS7d0v5b4grZse4EoTRC5WSC4bK0X0OLyDK
0o3frT8d6t98Vvd2hsz6KkxTrinSYU8i8FsI4VzwJ8ILKD99vQLXSu7A09lRA1jf8wJfqFWo/Bf1
3FDw8XbkDmEWwAsXd+kSoEaVFkbQFUMWRb5qxvnj/CwRCI+ewjFW/+T+THVQtX7z2T4M4l1cql58
ig3lrxKAZgBYX9jpUFdTZoi6g4tx/51TkCpMZrArScxAiHdSJhm4/+Jz0AYpBrpMSseHLVMEedav
OBRrLCS4PMiGKhkGIbILXIKmBx0XESLheX/8nos/eZ79l6cM1EA7oezPPqgj0vEgSqPzJJGakF6n
nw8plfmyZAoJhSNIyAuWhAhheC0g9KCZxLRnI2OeBxp++d6ntksuor8v4ZiI1uYqnndIOmry0YSN
tqBYvqsHoUEcp09M1u2G5A4Lw39fZQuy4SdPxE2QpRm8Owov2VdcBCWblu84r2/t40IL2v1kwKwT
YoY4JH4rQlxmOh0F5PJJp/m285A3M6obR+KqG4XCSB6bbzvacX5mu5oBsoW6/S64IOUfyViLLAFo
NobJvrjtvYfhXAqKzpwVxoRLOg5KAA7mAq6VQG8B0+Sk8o3av7SbX6Yc8cjjAP8WAeEh+J5adv11
eRcyRMNwEKE8RcqVEBjag1EAUmIIf2S9HAXGSxgj9cnTQgFKd0mvCJqlEP1E7nFEtwIq+frvFqy2
DrwVfz0O9ZpfvVAdX1Nk6uzDxwgsojxEUzB2jtkEdpx3KY4hh4DygL5RjnztV3QiFEsmm+ozZWFU
+kZsZgreQrHLMR43bqnDasQAg/QoV+hrIBwJaZvukWTDocJ+Ywx3oq7FJ/MRj9OH/KL/rVY2NhDr
xNS6NkZQncO6hTig0u3vnF/kkgluR/w2OGYUPMUgw0qMM4PEkoaQHvQUbHiUc7HhvwqfMofOgfyu
kCcZwvOxS570prHDIYbj6f3zmarUvqkZ8E2HYxaNTTdV+CTcLkD88S5BOEoS3zImNUrGsGUYlxim
gxWQhnn8CzcnO7A/ZpBsqPSVmzp5J3tkm3hTLEQ/nH+d9yxcx6BtydEYdfeDVGLTIwacMEnQo1YA
bCEYBwO54W9Eyq9XtxdpDwCA2DJT6q5Vn6ACPKG0Ed8f6DI8c+h3a8FcAq/Wb4dhzCxgY3JQtXcB
MYJA4CB1IIaWXENJ5MG4PcyArmW4OOQ1EXqAIhSWX8q17ylatPc6mieC++z2JnCj7IB5fMdf+U7F
QgOls4EEJDDZoiRa73PsJ+LbsD8kVSE+ZEghn+qFbdYzDob3ydLD0RthMDgNJGE+FRFaJLOEqpLX
OProV3652dsFsYP28xCRFoKDQb5omauIOUzXKUFr6LGtJdVczFGQeUPK2Zu+XPS5jeAZ5bm0ZRxr
EBZLv+W00Bw9XRJpRyufXU2bOlkjwEsfAoEwkoESYbvQqthZ6JSqX/w9/grGsAe+0JXw8QaUROK1
5F7Jb1E/MrE44EzLOseQnMH/7q6H7rO5RqiSKZ0jqOILlWy3L8+oFt+uykmwaujvBxTr3SyEw4PW
ZUPViUG9vIIYtzYEVjBI+RRdHerlR2OuF1wItBUcYdm3IOoPSCd92t6tbWs4qmkThBiu2fNF44pk
HEanVhyrgH4b6r8QJrv2Ig56lUCJJZfqaSibuPKbSUqY8vsiqPDk4rwxrtTUZTp+WdsOmj4T5xQR
6RgG+n2Sn2hGBwZWrWdICz/VOCUdDXf4F0MHqHWfbvQNmPJ4/lSUV+GRTZo87322bStqwr3U01gN
u4OfT2UiDQ4PdivRSPmCbMRJBCyWbvtJ4QABZ9LaqmEBfKQKL33zJbyTu/vy/I5rcyEAN8ybh100
flNPYlSY0HpBXZODUI6fFQosX+XHTgLPHyhMORnH/H3atmGdtROhcq0yyF4HGS0fYMgjJNqj+HjP
p28ZflgZ9hOYpmZGGsYhNy4do8s565ap2Cbxo3sc7xXlxp0u+ut6Ql1OEfL5ySQbEr9Do04a5bkt
J2+O0nNcjzoQxtapTrC5UMC0XVyf9SS64vaDZo5Y0+YyoDOT5EIZpGdOeRcZwtZuEWkgKv56vKXa
ZJaQmLHb6XkoIc1Vj/7MqqgydeR/iZ/iQfgIM2SeP6YKtAiwYseMhPMLcKKYCqBFO7lddn8E3JBl
Qrd+MQ6SW3oP6AZPxdBi+qQQCxI0mMVe+anxZ1TeLpsg0DowzknccwAPWWX54M5OzOCtINLeItRF
vocHkGFh8xTtZkdA5zAbmd0fwFapKzERBZpuV/L2/Q7E0H59nTqhARk1nSsXgYU+mEicEteNG7f5
CyNacB/scXvJEaAJbx1Wp6/pA/6A8IBRzBoLJ7nkv2bW2foDgXfy23dFR5tIrvVbkD0kB2U342XA
geMmuKsijPMw9pJuYKwNGD0S45832gGZq9W1Ipd6JblDpjN7wlBBFCSSTSUoAcKZYON2IgKOjRW0
6Wfj0I+te1cHmq+gjiR8th5n7QQsloognr8tW4/4+ABaPvQcyOOoODwuNZiqRwNlK3uhdRT0cC7I
OK4nhRNVvrWCZo0QYQPvcxr2QXRp79KtmnGKpzeMcbEWZivBZGqIURnbJ3nplHnhNcI9iT/4Ea/j
P1qrFe0wT1x/+PKcKwLCEakQ7MCQWDRsIQ5JAlXZMBy2Cn0hoFF0fQvMYcUTAkR/BV+yqUnyy/px
EUmxg4xcWfv6xs8Jfs2Zj4ACI4sHz8nOWasgfq44I3sPnzQO6JcSvNSxsqrmBpWk5BvGrBx3JwPA
cfXkr4oJGxgZO23JF8W7WGUnq/cQwcfoe3/fHweF5s8fliNOlgNKb8fBFzQm5FN8uLS85lAhA8Sx
9VD+Zs6nRtkSAJ6WHMfraBhGZTiVUf6lpBNs4OYuyWqsHnGHQgwjDSgwIjVbnDX6XWPPPgf1ZJ3N
CuIEc2RhY22yoR6rZ/IvuULhkY8qMdC4luYWWscJ3Bp4jbDWuXGQzSi7aKVNeucrE5fqlSQ+6EAQ
axAkoju7KdodpGZvTuINYa86UX+3ajEQE3zBt5/csuLn/ZyEUwnR/FIlD2QC0Q3cX/lYeuA2Km+6
azsrztUaEcNSZ1/98AOHSdy5qYlbDoq2vHU6yX1eCZziwbqKQWyTxKTRX1GfKAC4UIfCGyyLkvu/
78tQaM2I1Z0Q2KmPWlJ1T0QzkfUD45fWwRLheXWi3UNdIamuVI25rzCenAknKQQjfEP+HMiho8Wo
cZEgI/QKy4smgnu3dp/Z5NU5zwutnwzo7rFynwrpGQnQpeCaZ442LmtDmkH8hSpGL5AcW+MmD424
zqgT4S3PId5KwERiS6zCkevIuNULmAds6n9F4q7AJMRBqH+WJ+AYiO3QNuH6zITcWX3ciuVrwvTC
vTVo2Yglyu7y/BvOrQc5mfRsmqd4cA6FjCy2PqBuZGfchxbYpTukA7IEKuRG/eWnBuqmt7Xt91R+
h3QaUIPcV8K5Th2Df4VB52c3vHDJ11lWjLTvBMkxejxOJd5EE00bYqC/1dzKIwhRtlpBwgiIKP19
Wx0g29Cj4ETq8m25+NDwG89ZPUmThYKe6JE6rLwPuVAQZ4zrSLbIGyZy8/EHb9SV245pdyfd5Ifn
eC/RvO45szB+o264tDu9RRxgc4QCjfbS4k3N6rfL8MoR4Wp7mj+glk2PqrTdpcyVl1MEEHXrvRoc
CfEQDXnuxBk/5q90KS7CfT15AZ77+c1E3z0YhkjWnLbYGgFq8wjJpV4PsUmyZXPaFKsH/YL3+QWu
zxbg4vBlaEOoiuBMb8MA7meW/8gEtl4zfcolqwAB22Avov/VqYjlhyMIv9KvoI+VZSb5xRd0Ywd8
0Be2igQJIeTSDF0KSNEvsNzDXfvp0ksuYIgRViUbWTpDuNBFlIazawDXLd/8jJ53aCgA+ebW+wkN
rV3BAc1aULlRw8nHNLvzWL+44G/RsRfdN1oO0adVoXMpdhS/IEZ8lUW24ZtQ1vDNLB+13/IDMAPJ
skOO/mds4ntEPcy+QHA8kdaZrbkhRR3T/pv6j7KPiDDEsmSAYNmXD9HR0b0EJf3mo+bEmIeDwA0/
o660CbgWL3R1ojUMp2hDZ1BpLrhaBh/rpP2UWKXnBewnu4RMsXGew63nArOfBgjFjgjFrxsX4xLk
yKlWGJu3voByLmiCupu0qVMBpaf2d/NObYGZNi3ISYS5ZPDAyfxr0WErV4igo0YgVziJV4zfPFaw
6OyNJbrB7sLD5q9EARq0jJqPmyrQz9mdqtt0IxKmBmskanfoC9XXzw3nFBYyHyCsAZpqp7UEUHkg
R4eBRmMuzl/nOCS7a8ouJfz6Q/IctLTpi+VfjLklQhDuYEgA0bNCQmlxX+AMK8acCUADtCmHzHJQ
RaFYNnsX2lYjUND5jFt9gSjhxfiUHa54NuVaC5AyU1ZRRgviIo1QNgHSu+rTQcJI8m9NhFi2HyzD
0WhwsQ0AlctoG0eOas26YZrhGTQoqrAfdcx5+pv/kvGG8HjJkCNcPoIdMoGInoZJXROHQzDgMHuk
3gFoQM86zdN4Dy1jEsRjVb9y5GVJkGVHq5lqRxEReTQ4h0eMrtr0zPgoy56pn0CbYFEIudeWIMyd
HXoiXIH828NoVHzMHCvqiXZWNspZkoMvPa3Pr0KB9caWaXgAyCZiIs9IIc23uh2dxbGG5wTXsRd6
yaxkWgvFcXduBySOeuZxCBm43/aRE25VqFjE9fjqOyayO+gyh6gk2DDQiuCrj8qdWP4ohw9kNTso
+m6jX71YVrr3/FVPMue4ufhRQALHD9pLujcTDQ8Hp5tH3nsRB9kJic+R0jhxWrQ7jlwTtUw5wHgf
2v9kx39yUkP6rRrWM0HaTCTe4teKaKnbA4Dzcf8gCeVKwihWg1MbGeAfN94kbVFiQV8FEiXkxFpL
l5ihy6PJScN8q7koIzcHU7jooocsJhpZRHV/CBd3EwQOGqiOKYyNhYr8NnUt1oH4K47rGzFiMKAX
w4WmCn+e88F8gVdtC5FnIDe0tdB+LzkA2TkDW/EVbPlWfe2RMklWz8aVb8/eKw7MPtATcq8xVLH7
bOobOQDS35ckJuI8vTdIVke+rVNjyy+ivEfkJL/HKjOntWZr+bjErGkLH/IiRRgomlf7xV8t2nay
V9RboEgB7RyRfiS9fN+r58eO3ui0onGb3V6sL7ZSQKtg8oCYvsT6YdAy6sMpULAb0UgcO3gL/MsG
tOvLn17lPv+p8Ms08vfEqSDtm6n8dhPZ+2TwlLrNNi70l/1uiI2cCGQ8RuP8ueseUwuiIqVuOXF0
7ivR4SCno8lNNDcgW/FYE0dh64j78FAnCrqC1YD7w0nzRGU3ApWQFxlALyJvpo4/Y2Ca+hEoV2Mg
Ib7Xfp5NaKPBNGMVBut56F38GbhgPfQxLJTze/gLnoE8SQLeKgqgZK1zwcQT9XFIDDvW7A/YRjnV
Elf9BDnN3JQoUcZFrEG+DDutIsIAXSW5foAAkRQ/J9letzHSIb721vqIRIeYCqeZNctwpUzbOcZi
1NhueRKohI8ZsxceDT7MkOaiReErGUYEhDrKd8C+5iYf9yTvxXay4Loa0TBP1AsaSNu44brmZ7BC
kgfBOOv4VRHxHC8s8tq/B8hdxdfXTtQ608//Cj8j0qUZpIC4/pdI+0awn4Q88rjNC7VR8WSik5h7
vs2UixvpB5gWg7sbcTBxe2wp44bto0/kfccEz6waJxN9GztDv7pLGextbp96jpwgi0864JfJZDiN
64cExFxc1RfKMLgCdd0VDN4ByXLRobdT0IgP9Q7LazMUkc8psx3jDyXspmURqbds8t5+AuOa/SU2
kwKnaqFMZKQXTg69Ro6x/b7nR/rVaG42c8OyORQaag6/3BqHkBkhtLbQH4fv3vqLg8aVxF1HIUbD
1aPGM2bCgabjgXbvFh+UNQ9Far1RkY9lYfQ0Z0rhCnnQh/cy3BjltjE5jW9pvylbZCMj2cxtPfei
CE4LtNVNTP+7KELy3j69Y5AegRpyWJDswGVseQ+y66aKBINzbLPfR4sabdehaAIPDeNJe9aBj2rn
CdGsHUDUjHZCScO1MPBRA92oTYfkEXBTqmpwUl6C1DCW1Cu+ZgLX1R4Tao9JzyArubIHXsF3xsUj
Kow2DA+4d/kHyJEympYOdgMOxBr0D0C3wlU71XNOkyD2zHEOFsCLbkfVtaHTcMxdQu4ayxW06dK8
gD4pkAcAtIpmBsq0Q9I7XRIw+cfk0dPRgWC//fSx0pYSPgMM9KPg63AN0ReIES/Joj4yQjxD7rcW
DyHtDXJDsAk7kz2YW5YYlP9HHLU/CfkVAKdOvOBj/ImH19xaRKyYByfbgrtp/iB+7+lri8+E3hDd
D2YPbOLhIGBqYEYGrQ6ITLCpo0zLQ8+j8usDMgfOoRXPtVlWpZtNdS5CwiPARNCJIOhRpsR1+gD8
FaJImeRnESU0ZimJrx6+jftqryqnMExfPQqZuuku8S9ZefBQH2EiKrv2u3wg3IAmME45itC+PLxE
UigGNCTdX9/oTeJs3yQhSuCX+wVBJ2OPMYcoGlgfnzclRvMBW6sLrGFnWbP5aE/Ee3sLVaGOFyrV
YzWr5EONd5mBPFlgspVJWe2/1pS2PhTX6fsIKlmzTktfSaepvqJ1rycQSd9Fo91kaULn1cy1vXos
CI6p7WpfnbVLJg97hatOhmJcx6pv4vZg2DLqqDEIAfPw6L5I/H4HHK5QHZgxLsVtlwBWCONm0eGa
i1Zvkc+1bR9ws+McPdXQWR/0U+lx/+H/Et2j7QHnzl23ZnzrdXjRYuKLtcZ5+jfdMMzLkeS9zz01
45j+LJ+VUzhxDovoQo78D2gHp8D9MUNURmJ2UM3QXDA0vUJMQvmLwrxbqxN4hWQwGol36Hw4UgKc
uOzuCJQOCes//rgLlB1QDsvIffgIWOjRuDu/PEFxYUF9QbmhpXM4pubJRbhZS3NR3b5A5gwgYMpD
VXwiwuOqzkuI/4V6zq6RR3NF78VrUH0kcpjauX0QTnkW4+r0nMITvi4IkikJWTnajD8Kqp2jjlVK
Jb0x0fY+d5QmfKoVk5JY9qOoZ1vY2a4k/wb57EQLwlVmJztiY8DvZRfJdj9o5RERo55/jrnAqOPX
zz2YVfNbLCVktcaVpc52GvOUPjvooXG+ox4VUBugX7S8fEuyDZ4E6U/qSPz5uv0ibxbumoBK8lOf
+wREox5TcjY7dWW+XSBWUXPCQwqE4BTgaJZrMUQQr7vcMfFby32LYGHTtOGNDaR5LjX+ow4Qj2kM
ZRUIYN9fZtvw2EmPUA2FU2dwumROcV++iKd42JV0Z5KmlFgZVThJGShC/Ny0bNHPNeHhPfPAimcG
HrPJ+F2c027yZv6DU81Mj1XEYPXjJJ4/PwmjWiJIEzYVbxTHrcfSehVuAkDab+i+FWH8iA9DE6cE
/K/CgtGqp5nF4LXFpcLbki/d19EydNLgop4Jgt/B0o4j2JM9GgAD0inRfJHJL+YhZa/qJzKVTvka
y2CrGlAKg0COhp0tUb5k3Yi879+wGT32QLFxRGUwfuZ/ZXloH1vIJ1ggyBW+H6Q5bRQCSfADtG+I
hQM1DWSKr0QZBZJlG6AOhPSdUYL00SLDiO2xL2is46n4ntTEqzNhWSNydmskDtKlyciaR0AxUwa0
+NbJB/QUT5reDy58p05sbB1uTyOQc/yJRv0v0uj4QiFeh0DflZMG1qrAL4YDmYMH/GX5gfZaax+7
l/EYfqAWrPwHais7n3/jSSQhuPFlSDjKohIIAWegyP6Sw4uZKOjaRjynIOYz6Go5mz+0FQ27tJJN
rw5yxmuHgSo0Q/MyePhAEb2fg7hRWG2jE1ECafCYUOdzsyHLWBtYBQhMkhE80KCdZhX+qEfLoN0H
IusHTF/hMF3cww1DGGCo0q8CS/yYQQmmtrh+vRy8EuYFw5lIYYCe23WTzxT8VDHoDqcGA5xwZgnT
RZKrtisxjR0wQ4PcKn2ZMItneX1QGalTQGbFhCDfJCpxlaFFBoQKiieMc6w9OGEciKi9EYbABlbj
jn9aiJm9Ko8i9hT8cjLSQpdiv1jE0y/DTzuLSDVuWy3xjIW0ljnf0AwzktC4T3b7TBwDb65R7gbC
/eN3wCLAjPsQmaSf7YoFXgg1GH0961BI2Sy4ehadoAmh8tF3UjG+3fc+XpdL5WKK9Nu2RCf1nCiT
D4z1JDzVS3n3HAM8K4x1fF3pgfzaM6AAq7UOlo/cALYQT51kwUATRUK6hbP7R9J5LTlqBWH4iahC
ZG5FVk6jMDeUJgkEiCjS0/tjXeuyvWlGQid0/6lxf4PZUefuPGED0Zj9mhDtl7etuKWrXVo8vtvc
jghomAo2xY0WUKFYeJfAnUzrzlxA0N4rpTl/iFFvXrVQvsIDQM61PEQnjtZ5R52OZ/1LvUconadv
PNucxiXnX7wGb2bYu+SHR9NDpbAePxumSts8F/Ekv5zsO7y+T7AGSFCdmhFYZ7FxdD6t0TH8DHpd
nfbUm8b+OU9ngfE9kPcBuY33DCE8aWzIIShkU8K1u616LhBbfMbtUS/cFKF9auucT8y1N2GiW1u7
dMcmsYlzMQ5v0eb5GzStSx71iDGoOkSF1zBXpLDHTwUTtlMsNGmuoAY48ryfm9ehRhaB2OuXcQvQ
9XNjHf4CxDc/ILOwoH8INE/UEoie4bcwQGA3ZLNjw/rlIWsAzL0n3F7OcwNE/9uTWN5hnWVYZO/R
+HMxXSec+IkwhpLwWsKlbWdE6Xy0f4L3WlQf4hSEzgJJ7/PQF8HXYdHPyTV3H7byKfjE1GW2AkIn
MFv8zTxH2UZqi50gWaZb9dIdujNqvo328SAOogjiM6JHRglhpoVYy0qrCqiX7yGJ0+mOct8HWAYh
mNRTCrUZBxRcHwqXu/JHKcy34p583LEVsvmYZ0QmVjE1KMJ3ucnMZfqDKm7Eq6XhjnRSyjQWJO4u
Pz881qht1/Ihuk9RSFx+KXPr4C95ybRe9aEbGASRiLb49a4n23SLABNT9+OQHBpet+nzXZo3OlYr
5/O9Vb8ZwFni8IdR6CABlrvAYJx1aMvF3PTHdX4MJ+GXrV3b+yh79ZZaoN6GTGjGECb42QW8XXsG
JdAFtx7XT1JbeXJC0w8t0O8iol6Mg7gZr9iURDgchGhYIGD03/foJK31HxS2xhdntZ4EbBke0ce4
CbchMqHEf8OxLKrNPykQJoj3MlYD/VajEMC245UaCcqVGx9rtn9vYZYYfJ25N7pVfLaPQJ8gcPgi
PkZon735++7c6qNUvfEG2yhy3PB7p/G9CPcSqb7VQqDEPLyt8RvlhPIpnzourgBu15z/GwyOwHsr
XbrK4WieXi+QFbOd/dmaMzNFuaPsZ0aQO91XcjU5VKA4PyD4uq1CD8ONUpAYO0lwqRGcnubiUcwz
nDZz+az3c+0rQbz2OazYKg9xNQRA3yznxhK19SA5g8rBvFRnS4G7d6ZsTIbtjlduLmWTzs4v+RBq
NgICyI4cLrgyfG5YyhNScRIqBva8sJ5NCOrrvZhcd8OFBLZV95EXyNDJcCI2ROTTIbLsjyMfsG6G
v+d9AE18pAsUdyCLT/Xwznc8mJ49zcFJVuquWhW28PO4pINbfYvAGVTSR8pi9TSBzKCUnO+RDcuO
hQKT0fBn6gFKzolewH3yXiDzK/cgA2JupTcFjtlIPa64dI5vVqGzr7EYobkYLZDcYjjqaOhiGpQH
JWmNHPWECBycYsZZipBEcbAuPGp3KDZPThRGXiyHY5EGnIaga8kxJS6WsqICWrRxMAGiDi9n4mS7
Jf2C6Rhf5i6/gIFxZ6Dse1vwHFHtC8NOm+0BVl6mV6aLJy0/NVC2bkl6+YczNlekN3AfqYWnVvQh
V3CDoFd/yRVG7qmenHDT7DCIa0QiQEKZhdRR6m0gzgnXPQG4oPQJtSXKW+SaaIIfC6lwDZLhptRY
SgB8WwlN1xzLP10R5JH0h09nJPYaf/K4oabirxr3cPAEwaKGLREwRQvALt2lAHiRQ8GNwegJbvB9
eQbdMXA6MX8Uaq7+bms7utYedsPqlPX3dofctYNChSQACIT/P6f4w4Kcs46sExZsunqgDEddfEHr
hJ+DDxL2jITlQ7tiVt2G5vv1jU4EdMe463AdAMX5ph83XKNVMa9o9O8U+OHPsGsuxZHGGBgGqXFG
eObTRlA8SS3gAeF1aqslmAvjxx4a1vwr3ZbIO4FE0uMDFwAHeLWnnOu2zblwHpT1fCGWk1F8kMiA
G66TNg+09YndfeDu7h4uc1g/Sh2i7VFYNPkK8bu0MGdMCkqPKBgP40fHXgQBa6xkkR4z5jLajMhE
B/s0FjyiYosOK/+ghTh013BL7ZBf9YXGQ9ijSIF9qG7o5mo8e/MscRpaG/OifIwkyxWB4nS/3Okl
UkHzHt76GacA2iX0vmQns3/hiwvDQ0IZn/mkUNLQ4hYd5uLwGcCkxfBIVDShm95C0ZfVM6YFPgas
dG2zfnDwcaHTdXMS5gEL4L2OXC1a9Ee0tjENbNIcw0PzbTaLWQkBsK0Z/jA75uhr5/W55ag4tNvk
AIUYACkOEAU+KEx9F9fooBYonA7MD4BYc8rff1ks0feD1Cvea7SLftHhBfEmR+zA3W8ny2pLwp7V
Tm0b5BgLIwODnXxL5eTZZyHB2FXfZcMosBhIzMDM7rWXGcsPhGUTF2gonUf3oS14Tw3KUVIvSC4n
5Eg6ROa8/KtWSAGI6kLIrcwsjve+DgCHTIYDAE091nSX5MBN51n13dTO8/TQXF58mSymAxL1Q8kA
XyIDOorjOWmVznAmgeRYn7n12OlMi4D+4ex6zzksQae+6EqPzY85VYFhZ6mbaCOSp0fCA5rBr7A9
4QfFcgfEBhCOcieItphJRAPLE8spPIsYPvGSLFk7OAJY5NgcYWY2CKNkwXvTDsZL5PYch1gSxXUv
+02xCFm6Ak14cmYj57L7PMqVhSQKeoUv0ucMdw2pUsQd3uLorDNfITw6aAh++80sI/qN5zifYJD+
k5uI4pE0IUbEfSfdfCRKRF8ZREu2eFn5VbF3jZVxTBnmdsgHT8KJQqv8Kpmsvsv20ylNbihbMrJG
t/TJWbGxaMG+LdmplT9cuVlg5zfU5mv5C8wRwnLOKBXKCagUt/eKqbUluZ8HFK6GK/3U5AFx62Bq
ECy29keEpArwYC0vKqc3cEkJvzOw0r/ZRI6M+FQC/N7jRUQDS0nFk2mPbF/O+HFef5o+68YCrOez
o3deoI1F8fZizApzH65kSJFVqDFvoYb9wQziidcQ6MZqneZzxDm0Ef30l1pXZB5NtGZygxMHORNV
tWUOPrFliQPSNWfzb7au7qmvL/q/YqN3dr57c5Li7qO9MXzeSscY9HqV28/REhbhtj7Jf41F4S+t
2mJJE2VJZH59VYt4a56Gpd5b5U+eWereANzGmdQ7BlGXqZUEdCIVZlDSmZCR1r70rQs0K2hoOldg
EN/U1dJysdJifFyRTYXfrfRzfONFYmx52ImxRdf07t1+oTG+Nr+0lWWKLPlr3QaP8apXVgPKbLht
6WnFRxf+qUSBciWjpSwc9TDKgfiCzJZYr49FVeJsxjVtnvrx0EUVmrb5jC5ysLVu8gKoqofhrRK/
SvPM/8xqtDfwEOTbgsSAfGrxTzl4prJltOC78yWxtnSqS+1Ta28zNlxiT7wkQY4OFvwKBREILQZX
I/sCK0/2md+3fKzwmAJ4rjFiguDecycgp3DD6jM9PrLglVjhTZeDQvWK7Bp/zvDT61Q21UX+kn65
Ep+6Po9Qy0hM96Vf1iYDYfq6NgKOEJwoborSINkOaIylDzIAMMCPgboElO5/hC88+Xl+qCO/BczC
iRz5QrfTzf2bdWaF7CyTokirPkZ6Z8OOQcdUO0JhMBElTP0avdmpRhVeYi93oFuAvKl/wv35tU6v
EZVwvgEiIRf2SL2mTJbNlrwxUkwlhnmj2XXKT7iIQ7XKOMCrFX3JEc/FCFY2usUVHneA5nzfeu6i
eKGjxuBwUfhwLPkTLSIxncqPss1+VQ3HNCaNudpwx0kur47WwYBVtdJJql5wegLmKC87RwHmvNim
1SLvA659fk06R7H3Hj2Asd70UQYTHofARt6pJL2CFY+YySeKx5QcJs4wYAd3DEE7FCidpyMFMBhX
n2RUCtQ3WCMZb0duDiQ4yhcUu+WOlwJ1estwcx+7z3akDyQhF2ATWzImtHVbn0q2ObEsHQThyw4X
D8o5atNKdKGUkJbIXCKS3TckBHnt80MwtxSsKGyw5+IEe2xq8pZ/owCmJr/QfBXdlORj7gDSVJeK
BnhNRgQkEF3pvhfYorRfooLJ2SQDOl12LhyZn69A4aGazizb3/5UfZFuoTs1r3UDD7ZMlzRB2ipy
29SW9xSwUKzf+No6N8uBnU0PNHlf22GAPOdPtyDGBnPy8HHn0TztHr8Mocf/EnS7uLKZPx+o1RyF
ybY9l668EHecWOSW6zthv9K9Ys5krNxN7NaDj8YisQKMeTF7iOXdrfLeexou0SwzZVl8QfY0XyEc
rWy4iNVNlO1555vSB2XXZKdfszUH+kKj98zSe+m4DzldOeFJzv0lsmncD91gY8Dv1liAoDRZ4LCS
/dGUyin9CA9qdBw+0u+BCK7mPFNXOixavhdiFJWOBoE+eWm2OWxkSScYoTFVT0+qPgrDyAJ9X7Fi
ne5skn9t3OPP5gdSNpns0+aXskfAwqm8SI51BUc3Mi56tmYP5UzAwK6FpRAtPe6cb9MVDtzLY8B9
ifJD/Z5SjnTmAqhXFcc5eaifWJOY9/JHs/xaV4upP6RLooU+TthDvVAO2hqf7ZLWZDf80de3Px0R
WdJvcoBWz0CR1WX2Cze5TNYitzxagtzuF+aGGxlqaNqpNLf1gZHQkH044Q45f3VYj5OIkdrBC/fo
EJhCdN4WuV9f2+lYp//7oya+cSOdu4CPzs7DbP3oXwedkWHXZKXKLND80CnHmUZ4FMgtVkfJxSaJ
pyIxVl1PlJmXHhPEhTKgWOJFoi2pl7I/tbgDGdVQt2w67I7aWmVMN/eiJ38NAJ4+Rj2ZCAPJXA1R
ID0CPsvna82n/3BkY9qBHIQozELwy9c8RK4VzTtMssNNCL3qGJ7Jzkhe37lO6BOZOTsCwaJ3gHmw
/+EgxCE9MKsJ6RrDWpwaRpxsTEpApsq00k6mSkNT92p8/q3WHqlx1Hrp6zNFJhR5HDkCMTHU5ER0
arhfASv9sTmpHMndJhWAWJSv9EYFDBM4nVnojlfvvbnk5fV2ysX6RFvlpskdMe6LPOr2GrNBtHM8
CR4od4l9mMIgiJTV3E5zlYWkk4DkGMIGkkOL17Q1OWpKEhus+qChq2kcQPrJDUBYBgHedF8ZRYP1
qPhAoQheph8hNq7dJw4d4UtEikLNP8owPMiLMmWfzQIRf4z9UqFekX1S6kHiyVQsuBnZwiNZBN9t
yimFj1GR0IpqLgFUr2DUfp6k7E3HH2J6XELipj6riBZF4i/0GDlS4b1ZDW+CE5DVFegBwFvA0EpQ
BxXFdPVwo9FF8TG4impcsI+Is8bT5b9kYA+hsKfdL1nPREnoHAi1nz4mh4cYHqvhIsmD14KHUl0L
6gFp4mS5fv0RzUOlinZTk04NocAYUpqKhES/fyO7ewbvxzonOJftxxH088pvonR7o7d/bfEE0II3
IhyP2gfkzprbGvX0FUaAAu6pf8UotmsuFO21C+vVm6D2x2Hayh9PWt+XOZmt49cyfv0ANgmiGypr
RJ3IbKkxX+s+sVcmEAQRBNJhBvflATpGi3DzEW7FL2bDvhYpamlkHUS2eK8NRzJ6CabfPQlCe51b
DzgdNTop6NCXf8LC+GJXFfuSkrA0KOXkRWnzkyPa5dNkEWKAYXSAXZwUKkzIfC8bF1CUGheZYYee
21wAlQlwt9vu63EVcdbh72v5/skfb/PpPPgq5o6rDIYIqnsjLdOP5MJv5Ue+sXp6L6N9//H8rEOK
0/Q3Po/H0Im5FwIQ/YAJG1vSIH/jQ9jY8kH1wNK6eT1He1Es0yl/iCKZMPU9FrEe3HK8hL65UVHH
azZDAl2mvAEmEvu5w5L0L5QB61C5x9rCR4FJpv0GP6P+YoUuRxtPW0VGKCUENqH1Y4l7l3sPuy+O
FVyEXrqkSWjQaelrysYAdtKcK3euzNLrDtFWu5foXETkEO91SuR6uP8iGqH5QbJBo9D8ROiI6Ko2
6REK29zy0dLxnfXv8Yq4Lb43N1L+9C0OxuRTDRq62385e8ApuI4im/yqv+QgbCllkr+q9mcPD8Bt
ijVB645/iKkeAO5UziVXeec9f5Jl5km7jJcGC4r0g8ai/UItQiMBn45LJt29vdwymbbIGKUF3Z/w
dLXd0x6Ay0Ubob+6yvawhtqtJbMx/mB2A5IY6CqkjWS1vCgqkGggSyBq/Ayi4iKqhQFAfm2uAGFQ
o5xV8CJUMjl+vkkFgyECcOwxW2PP3RRBhA3FUm8pEgzuiwnrJb0MiQ2quilDCLUDBcvjnu5mJ75M
uyP7z5ZQ2n0SF4bVi1k30bHZmldOSIkA9imkdeqPEH1KJOdMGp/yb/h7EJ2cnSsXuFbAXn74B2Av
yq/Xuovc99frG9/OC/obQzyfNrQF96n0gVHcQl+nncNAW8V7kWGIqycrXUcPyFOGLaKNbBgJmrth
61CztRe0Pm5Wwr+4BD0gVlLm5oWHjRcNwfrnNJEPxs15ky3L7LrurwOrAr+9mG8gg24JKMdZsUKK
St6khyv6ydhE4dBtwr2+nf3Q2WMdpcCQg+SMC5ZLCynDJ1ZUfFM8qknxg2hg+q/sF26146ssRAb0
cnOJozeeqA+oJolC4UOUhhsNAUlUZCy9XaxIFM6YSccOmrEL2mTLvZlNEJJTREs98sLUn42ueCb/
YFBOESGrb9F/j86goTJTXUEk9ublGelFFIPncFTSI8WqqF/j7EiOC1sNT4nZIjNeZY81sFt0InWS
HElgPUkMEtHPMWOLZAjcG4mAG9cU1nxZGcMpcU2ZKz/x6/iPpTjzUgQCsLO4UQEYozV3e1Vsi9m8
op8H0xoXJAYZymYoVpK2U0uHDgdTX3YAI3kfgDtxlpGDPigu5kLPljxcotJz8ZJBsLGySfsXxn8S
A4A2GCLBfUlNyChZw5G624Og8hb13bwxaMoI2YoTh9zMFXJ5XQ9iUBXlW0S9+DyM5aIuP2rz/H5u
csqSbF1gVpe8JlnpIeF+Hha3Xv0SyqveHTVuXyxWwppyIn26TXfOulOVXgcVPfB+wEvgE3+Fvo6r
jwNi2VG4FIA9MKRuTRPHSim1pdLRrlj54dlicIWVtAVCnNQ1uAWCJpMBXo1d8P/EOvnQe6YaxM0H
Uu4CmJHPgGDOYg1HVRmeMsOpfkBi8brOjrOj8SFraAXtQQpeRjBIXiw6Q+NWOENLXtmrWxlvpynI
gCIfEDFaPX8lH2QYv/8FwbWuWVvDhgTbxQAj1NnjlHMyT2/0TQkOQarw1jH/MVo5B67iFIRGM8YF
Vl4JCIuTY7dGtzLFi4D7oZT9rkvLrPzI9KidpTvBH0QhCgfQoufX9F4hrw2+fETTMwtwRNBwAuXg
txnFbp6hUKmZhAjmriU+FBWHNvkCyCaJm6KCAg77HZfPI7V55k/UMMGBupMS9ogMSbVG3el0K/yM
uA3pydFpIxxAlYmblReEKg+ZIq1WyNAL5ksx5sUiz4wcE417h3GamHiBkx/zAnExuhUSSYjvzYJ0
OOjM99lHJCbVDrAHTd/1+T49CNZ8oaSJF0g8/pJTA1WY+APyrzMFXjFAcoDcjpIzElOQ2E1jEQzN
IRH2TnyH0eEdon+EWZuJdhAWLruDx0iJ+56S0dyGpBfzLEpkCTiE6aabhDHFQ1B15N9tHhKhLkEa
kkWFjYBoVmo9kT7OmESBhGVCAdDUYQ+H+cOYiCMSDdfMU4+J4umIpc1DC1wKf37ij1K4dqlPm0sy
MsHXoglhwLfk0+So4+IjFIn4cuPef/Mo4RzNb4AStGJgx4Tb4sxmSC1VZafjT58WK0uWLFDit40p
YNfEYgQO99XDe3jqoWJWsGMyOwNtEokuzX24yn/hVVHIXZ7DPQMY0UOoC9SwYrcHggfhLNQtWRRp
iCJ8zV2eR74e3lgV1JkC5MMdFeorYzRKes5kVyf+eNxrCMpnREnuqXM1ggLKW0ueNaXFBGWrB5kZ
EulkiSFngfoUDb9cOzrdE3Oaa5dCk8eShFgbrZJIUY44lkq30TByU0MRejanGaETYdDoKaZrHYqP
pEIqBGE0LCqKHPP0bLkiOZ5ya5lxpDXtTutPXWii5103yW0MWV4yUNFKbcnBWT4JN0fQQk7NuOZA
JpJBRmhh5luNcRwtsx77JZr/6PUvxJvhw+1+1ljtsBuv4zXLz2kV0IDWn9xoSu7Sa/ZHCRmWSUdl
JZ/Sr5D71BGIz1SLOJNZYr03MQ8bbuxVk0IF6EKRa7ZLOZxgGC9GvRW77UeF2PxtlyGlFZ0vuuB3
7jdIMfQfHfBU3LPHxDPdVL7mpJ1Gs0GhU0L+zmau30uXGWoWjQ35weWCTdgwHaGEBiKtaGH6GamV
J0O8mYE6pRJEtx5CMiG0YvL749B/lkfSBWWShwBmFHY5v41eDRNoh+K2XSd/GJSf4i7Pjg/a77+o
sR+zRSN4imZjisC0imIRCPAqEFmK5q71IC9qCByGrXIyaWiNhYvWblNMQPn9SdYyWye7paGvky0Q
Wg/8QqYL06lUl3r47p8bo/CeDRYlZA3nkrNkSlzCSbzlvHgjLqMb2svUYTiex00JBYUWJPQJlBhQ
thIxoJJnjuGLko9y4KdbAxU8SaXbRq3bkZb69slv4TxqlACNh3Qe/jB4misd7HtmKREHuo34ikFx
tY+sh8hV4qUkt/Y1BjU0FlkaxdtDfIeGT70gKF4VcdBc+njyLEu/b3bspsYKQ4QaeTO5RTkUYTU4
DnfWQJW4VNoEj2D6ZfFFptvNVpyFGhl3733c3CiYxsIT1jHsfDzbqaBd4V2lbvieVRZwQM0AmQ8q
aTROWkHB0VjPzEb6/yRHKXFNYD+eJ0MlLs2xhyswb7W+qnV8I+sSOKHYsS2GmpQRG8VvZkzMe6h7
ZPu8wBLetjRe35yEGMZD/CpWMTg90qe5WWZ2jAjm8UvMHienBsVEaUHNB9Aau7ycBzmqoIx8FgS8
otRLqKEpcEewiXixRdtLoz+zQ8Ep0VjwD+neD2x1fj18Zs/AeKyfKE1LCy5qViwkOFGaJVLSKdee
K+SHZ3QyY48/Aa31Lv2iBkAm52VMkA9d1NfsMkXbaeoOYqa9QEggBm9PIbz0uKupdOW5CSzZgATc
KRTBKMCq37YZLhN8UGO+gP3gDji1xEEn1Sdwi9KfnrIjfI3A7ThUWNfGzBcHaKa78nLe5+eOlrnQ
pxyBWr5JJpMEK3lFAAD+tvLpG+R4hwuRvpU4C/sVIOCNRcYY2UZsFbfyE8oOiV3DtgyXGYFWtSfN
7IitFdmjsMKuUQtulrIUFyPyI+mr/H23W+39mkffRI32jfUg8MSYyowfgpZE/YU5fkLH7iKdanXO
OSxq+YQytaUY5fKbTDm4lLeUxAYj2QY80jhnnTI69LgUQ2tQrV8qBunpjWSGsibM1i0KvyontcmC
Fs/YU7pJ7D+k4OakQVwZxEGpu3Y8ZLgNkhaZxFzcprotzzwRO1zCJnFCyIPR7OYDU9vkYMQHrmYB
IQI/NYdvvILT0Ab3jS9NfXmaOY/ug7lAAt9keJLnzn1GPE9p3eJklWVWZxdnakvvo7Kize+Bchmk
Vf5kFfeKm5g/rYJ2Y89G9FkL88cb5XMgHjmjbWK3wkvBtbMWjzMuiYw+9cS5h5m6tp9naBwmcKBF
3MJJfZIHjjxfceUPbVlumw9eik2y5pyWff6wFEbRY0Wdy47izgADUoczEzkVADfEFSefwygD7VBR
boHl1sE7MFyyrtYz/gS8cf2T4JGFepmQh22/rk8ggsMqdxXfuKQLje6qJgtiKyS2jMCLWSDTD9El
8CHAgoLgi+aK55AF4yIJjKPsvd3Qlz/hlJDNrqbBYOS5Vbhv0P9bsjU63QrH/IYi3Ck2WB5X1Sbb
mYtpvli0ISjMZ68xVU4TL7Al5gPAbt0/g3gVuo9gJP5lBtDPRMPpR7rERdfq8/ixQJ+ugv2j3FGO
4pVqId+lM+9xCo+vu3GshJ0eOhQcuuw9GPglb7gMNcwopMYo7CMKkux9g418Fx8KI0DIieHKAYku
yQp4zdWWEdhb1/1lZPV8N/duIIUOq8QGPl04z3Phk0lnDkRpzEk9B1Yk9WsOQRd+t2cV9VyH1Nx/
n96n+Pa49Zt+U2+nZKH08+k0Xr3DHYXBK0LHI2GuAIu9Azqt9D+RIWb5SkcpHy5m4Q6UX2GMHDPu
2tM44DubnFoVWdA1wli3jbdZu0bKSwrxsDU/qz9sVNXdpAdFqrRBNdncq0N2U1bNYTjlnI/wWPNk
i1YwQEH+Ux0Q3n3n1IzcsPFK+DDvVYq7F1cr0zDlTcpO4Sm9Dl2zfffcrWSJkMuAdZ56PDnX9Wf6
BODDWs7WReGgTnlvM4jaHdfZMEyIsEGSrmFLxFdl3jAEoex1bwqNLWZjDkbJz0bisFZpshEZLgzU
RdhgiI14IfS7p+D20g9K/Ryh17DlsgW91N/XTnDkfPtICdKpbq/oXuCE5PJfPbc4F0RLeSAxLVZ9
OUVI4g82gQsxWD/u4FdN7+kraK/XiWNIwjQj+PlvqwbUrIp0aZA+kPgiS3eZkUPpgRyQh1/42vaB
ksuHW6WAZz6Fy0lCJVbGp4qgia941yoXMbQzzXvSmMpE7HlPPspqHgsLtZYnNaosrBpzp2TkRbp6
hnh8ATkSG07WcnVpa0lahhI6QQyTKKokj/SQUebSOInIVPuQ3C6GBkgr8jJwDzAK503YwWFmrIXY
1j7xT1OzMlTCyCnkMehx26FZ3WFpBqxKFSS2PyXRfZlwTNGEcJGX94yGfDySPKOXV/ioEM0Y9DEl
Ik7dYaGXiH06Sy8uXMbcT3Wx0vq9AV00AOmLyfLR+0+J+WzqPRVXhJCEhFcVOtpHUJN4/K6pSzPV
G/YEJiAI4UDXAIRkfybfmwaF6bJkIDCFJRAvkbh08q1DCDgzJ+rEoZOn9h6pWLuww+wON0riPmg8
uJvua9qSZtWc7cR4rRn4sODx3bQDtKRznawa1pO5XqUfli4mX727rCnzeTomk4YbcHEPE4PsyPEt
hbdOtjLuzya06ZRJRpln9EK8bWhjqfMb0OJYtVN9UUHXlE5ILd1tSoR2mkt896x2RMEZi60Azglq
TqEuf/dXUJTwj8x7ilvzOyK2PzpNQb534DOaJNXF1Jtj1zAc1ZbWsyD+I64u4EVPs2H/zZbCg8QM
Ri4VW7FjD1OyG57kf02AsASAX+CT2jFHlSG9iH1xrE7OCNbdD/Yjwl9AUDTRIwEnTgh99ARzMZJV
gUQIAHJBXD6JIoIONe8+SXA2yXdDLEfil53hJCBYClCRcbh+fhHIH6nwyglBzvQz3AAEmuSX4WlJ
vrTiyrwr5vJ9Gd0wmJKP+p224S+qNznQHGHV+UJQLrUNUXDesCT9AaYEq9pS2cg/4kHeTYNDBpBR
QjBWhMKmBM9IC20/LBjYNMWL6ct4WZ1QdZ3rewETSBEHwQ+6B05iNnPxl2cNxAl/kWILJnOK0mdw
SJ7l3dMHEDjSV8COu653UnWahIE55uPZoTryxH/hJCTu9A+vNC2WwvQE3eDkzreMcHBPX7W13fIr
mDmsE9OkGEw+zreP+Yn/vNwg/v8XOvDUxJoB5X899u0yXqPM8qcJsg29sQPd7yT+CWXsF/NZnPf6
eVQ3yk73pGX2pe/q7RDkW8m3BM9YhpvGE1bTrR17+r+EeoD0EAEeAzq+lBslLR3wi9uUz2VNz4o4
E06N1vqfWwXNHH8J3GL4xUsCCiwvQTZxnIqJg7IHCn12AYtgk9WfM1KpxfXk6sY07Wd71joh/T3Z
I4cppO4gnotT+tOc0hPeekIqdMlGowcBRihX/sn2/WaJjdvkjORR8PvvhgmowgU4Wl8qTw/rJARv
EO1ZY/MYBcfsN8WDwmyz1lUhhdezXb2A67NkH33PAUQTvZ5JDirDWgr6I1bX7MhUpn+6SoUJJ8SE
mvMChRzJFi8P8RRus/w8eMxtvE/qy2O4hijF8tMh9SfKbwz4uz39/MNpyvVoeGAhRF1xEAFi4vSS
MhRP7E7iWFqSbcgCI8GAHFpfD9IVkvCP5yq9zh7OFPEj+MQc2Cnvx7SXhFh9aF9IfaNPIqo4cHPT
HkSL879gfxJPFUEa6CedkhbTyqREfn3PwiA0LSENsJIJDDlubFV2UT9r1CtzRkbxpu2OCaGRy8Yg
8lWheaGpIWg8QC/a/ipYSpnegMzuI/8ZeNEX8yBdpVW/Ttz+T4YboasFp9qj4R+Z3vQzeOpPg1Tp
xgkEsQ4S9f367lEWcH8T1WzOJkEykUCkWdFBEluNpuWm38Zdd3kcsyU/pTNBwjHtYHYrL2chrHTa
xV9z13jiEn/i+rUvFsU+PGiOtCBmIyhWxrTrB0SeLNaZ+wDafDoGlzvenshNn+BUDon2ujxXmt0j
iCnkjCPPdBV/PThdzoSNfMeo2QnUqL+7Fbe2fMoZzon6sL+B+i15RwrgfLSiS6ex2wr2n7zjpDdh
LSsHhXlDDvS+yE+zh1258o630VGHDHZCe2QBujuVz0CyD/qyktwvrq2l6KhMFjSsv6lANi7sSBsV
tceYzN17KaxKXzroJxZlHlq04Q+bTi2agoYnBSyEigngRMIYtcc0V5TyopsQEkavyUcE0GbvQgpl
pN/QEpyHQ/SRB4+tcujJjaTkQFRJrAFo42pkHvXOpGc0dg/dEwXitvyBI8CKscHx04iobqjE5ds3
V6wav/1ssBMzF4c5C76s0zHPaTJA09K/txsHOwCz+cZZIQbjnxJcpbS0Y0F6QQHIZyFuR1k71Yzk
HVjaDxLVig26Ua7az7DFToGJb5sIU8SsiqYXhfLkbLHxqaKg6+k4oHRIGAzGPW5gHMApHzexT3T+
g91SURNICNRXNh4RBuJNJc/Kin8RYYJ1G5At/35MH4g+p91jcN5VglplJOb4He0SyBkjMJ1SRqH6
wJxFiFo8Xxnb2laJtsSqjlRoTraBTPTBLJAUIhAkUOpbVM2RsqXkViFHoUepnJBHhy4A/0y3fQvs
UYK9uW9tqG0ccuwJZVUiu6gNiI7ckTPU1gO0C/og9B/mVR4+RpGbRPvL2EhEgqNCwg5h5+/rgCCk
PhfMylExU/HXqSPB6U1LFn0ThB/TFqcUblISYRI3e34+E98Aeg74SsK4ADVzjRtYQEs5if9WO872
GPxrbuzZbgaAm4KnxP6sAC9jBg7jA94s9QZQzYhupHwyrEl5CcxIOMgICG8Iq2ddoGJwHni7BCyJ
5aJPcoxQXMGMLTJetshwA1KfzPArfpxi+CVNxFoWc8rqdMPPg0Y1mCCGVhF2NpUQRMCkbXVCRy6R
kRN2IAwI3gsVNeMrPkDEPm8onZ67fPJORIxbcrtpUBmptuRBgMgJS2JZqh357nwvJLHPyWw92Uon
CxOnNdG5P8IVYBla9HEXjvokD+aOoUxlvDDOPOBUvCyQgxp9zwKQAklVeS/v4nmi/YdpGhrH+/us
/OFUgRmppshhkcWKafmMLkci7NEIunQBhNsMLpl4OnlbU+u95ItljI4g2pl0QxSOdfCC9QL1ZbLn
iaDf/2+X+OVlqANSF9n/5LM7U98hXmAkQ9fZPcbJZvEfUWe2nLqyBNEvIoJ5eNUICCEksMB6ISzm
GTHD19+V4uy4h2NvGwOSWt3VVVlZWSgq8kfp8NIzBSycXI6B00xtAv02SNG8UeSc+tTeHr07TWkQ
TZ0d5vfO3j2NV8HJK0dUE7Wv7Va73q0gpZqFlNw5rIuoQkSWuTXI16JFWfeG5LqqFBjRdhDFVGTZ
l5uYIX6aG8jl4RRNvpBtKsBMbX9OtKWeXSZU5g4Qj3XQzY3o1nijhsMozF9oaUS1EdgpRTancQM9
ptr4FZwQbSx2Wx1KMqHXGc2fffSJr4MHlah8GvN06zV6m3EFn/Rp1ICskEDq0eZ2yV1rTS4DyPqA
lWwhcxAT5Q3ddefUf/aLPmHUJ139gAdReO1wtw/J2gGQ86/hIWlFlX4TTY9mD+DjDvoHCobnA42N
cqWIYHo7PC3gia2IGH2SAAh8QyK2SNtsnWLeoqgBxQrYJ4VwT2R5nDpw5kmXFSGQDuithIxXjPUx
Jkx0Y0Ki20hahg/nBuOjL/UOzVvHIqzOPkw3AcrChuWwHq7+yphW6gio3CeW/0U+uxxM5wCmKM+e
yS030OWI1LwNziHkbXyXhtFZAfWjINGmdqq9wgOjPO+HbtT9u6Szdt4jOPgn/wJpC4KydforhwdS
yOtAxccwD1bd92LXhbpQ7TQp4lPrdqTJ3fuCwZW+xkxagYcX/Ufah7MLr/Fkl8u06+qQqUDXiYoP
KJz2ns5MLSYVE8Khb3CyC/dByTvRo6JEU2/aP7rHALJApX0JtsPpoNRGfLV9DuqDJl399qPrz57i
hEYEgvFGFBMiAKlmk7Mjw571a6TqSiSJ0Itz10+SkG1yz7U1NIKHDXdqvaEWYIFWxhDl32jPvvty
3ojcr4A4p/fhtem/oC2V2oc62jvWg7gJQdcJqJhVtCqdi3+LnqNT59B5mOQX+xWY5Oc/6hAiqtmG
9O4NaQaFXJFx6NDPwEMcdX7pn40izmrnEqNcMYNe3j90bgaUR+qvLYQtBs4rpP7k54V+XQ+4zaRE
ABkHqqFsBInuNOeCF2Nd6VRtXpGDYiOjYoPCk4Z98Q5bLshpDqZQV5AwDKuUVNfN6u9tzG55G9cI
X1u/zYd/XXfL1+R182DxouxD1w84aYpL3hCSEa6qUEyCZkpMdu/FPo3wayvdz1a0qESZpIQGuvly
aDeILBSEXApVKoTHDb++Pf5eSw9z/XrZJRj/PoEouTAkO+6gfCDpIOzaI58lCwAEasYdpqUJuMnu
zfdWUg+uCdI1lNjS8fMDC33/i2bdnFQrYD/FSkTmJLowm+dBljwX7x8IV5/jGSKxzUJChsZILp3H
oOJcOvHNqfapXR005tAF26vgTuD1uwpITpGhPhjJKaL90gYhCbb/QlTqUeMCqr7OrHNmbe90MLMp
WCITLpDkrWTFOtwdUbyCUaHazbX7IQFcpJy3DSkDJYFO6ffqdbOj87yZQEIZgRXuMO2DGY9xmSCP
YGVH66UCrmzvM2BHuQF7q0capQpA6OeHV0VvBsocuXrI4yDDpP3aVUKGJuhB/QXobdKuBg4BGo03
fzNrpke3QemBFPca8+NPNsywBhjgjB14GmcXGMuIJOPKHewmC/J4OtlEkqvGxybh2r+vjvBvrc9w
s1ylx2m7CQtFTVR6r417LHrFk12E+04lxGi1bV9xiU/dC3QOt/JoU4JdPLVpkUvrh6pPJ980Q4Ea
tWFuwdn+nCwk2HHVKu0qnCkqa5698xOmPQDuug/QR3UQAMnFrXx6t7q7px0TooB0O691di/7vnfv
fD/ZcIXuP1BDs4cFqrKpizy0vdi11+DED+CcmUdpEn3C4FDdE6RDescJjQZAMvG7gcoDSEg+tLu/
1k91SGFrJeIff+vsyIARrmGzdjRTMCFVE02SBQA5opIPSkcN7SvUtCjxxDSAfgNE7qwCufUK/TeN
28d7Hy24lOqkFTcoer3QakFS6gVqXv+gClGgBvpDAQ5M2w9+xxwlNkRQcMr4bHQN8eJsXssMe8zr
MZjXbbhGM6uJkBKNp3D3CA6MYvz8q/SYM1xjtvEzhBRgjkAFxtd4UBfE23ZQy/FTQKc5zy6eyeNM
canz2kYZWXFF1MxhlLSRQQdi4jB4KhSFU/52MCEVQ3NA7G47v4n45eBKIAwNcwGREsQGyFzBoq/M
54wnyquE9/ho/fXP55doDJFz9l0aNkPfH17b7+hB9+ANpSKrkHYR7D/H0ZoCMGR+YzqfXKDpIzWR
rtg8sUxU8xC+je8q6FqPT53NqBHu+3tnGzT6jT4F7HRIIKHj7q27++QzVt2bV7dKLij72yn1G3aN
ygsI+oiekD0EtBpi0Z3LblnEsWSF5FECt7uJjaKRJ6vj2TnjWjlAHTCTcOhpd8gPVxZUsgMU+NBc
ATeKYtj48Aenlf5Lj99CAFX5pzw6t99BMVhtjPKogsg/qnQ2gtiTdx8yZvcQZj+l9BhsLZynUaVH
5/q9DYuNCQBVozCB3wDFHi4/t2mDWMYMFxGFZSjNo3r87re88s9juOkWFvX5Pq33Vt0sLI0uv5V2
2W7+XJe3wfa3Grewa8cBxtrDqKNkVDbvC+Zvg830Y5yQN8FUXG8OsyqLWrNSj6HurRoCRfjDjfan
K7Dwo8W84cXz+9/m71gcr2ojiE4tfN0D/VT99TY6r90XFfP4sNCDaQwMEEG7XFA8qgxI2sBiJJAB
rKiaZ8kPFeNqF7SlA2UYRjmMlYtfzWLogqgM3v8K1zaNHuikhfRQ8dxns0ffchVtwNDpD8aWd6W7
Q5u2pCAjNOMElAFg3OzbwA9kAkl6vxjwmoNQJ4WglJP+UVNaaqIQYcJPpRUCiVFUWwhGj6Pyz2l5
w09KRsFoZ48+aJlnLrGv+TIGg8EswucxNkYK2mJof4DIx684FE6lPQK3MEAPyXGxKs0FxXCUgpKH
Bja6viy4PHjnCIbiCLF8r/3biAvn+ric2rXNYJASfNLmr9wliDihkv+04PheiMnWFqQr5E5Iaz/y
ImhKuCGFkv2EWz2C7Fu7ortEJ16Qfa5LAtq9DbDBrgd9K4OytaPa+oAfW1ClHSWNZe4xrj0FVWzs
w2Na7tQHq+QxpNbi9EOad+WRHKj1ILJDUYS5lhCSwOqfTd3GBPPqFoL1QF+rCJZOXHKArrvHDkEC
wVEHXaO12ZhB+u+U6WNd5OvIerdplEPDejWtR8bVYmro5S18zpdDCw8LShEP6niMZNcvOXwoH9yC
Dwvm1TnRwR4cckRNW4CvDylUD/r3WPeoam7aKJfjyMKaQsq06LKciau5ixmPINV9wUTxIC1O5urg
UzGDjllmBmnKC0DRUe7TrQSuslgF5oIyUnuxWFuRa/dKZu93fDR6A6O3uBkDNM5NMpc4UtRfGFRH
8Z3gjOfIC5hsyITva+ofpoOVvbbADFxmhY9Qh9W0diRGXyZJDaM/HA7DcI4EjxODR5nMPb7WxhJQ
zRjSApeac4p6yDA2DTKxCA2/8oeOc598utUAJ4bE59n4mxq/OgOd082YzTg/HlBM7Prvzm1atUjn
VDBxHfIR0PyFRcs8Rtsxn9hRVDAHD946WIw2tESr0G/tZH6MhQauYC+Y+ovx+NMFh+8eDVZDUEI/
k5FLWQdaH6wQNPW3w601ysxoxEIZDKhJ4cP3AeR8B1iIB8VLNjfPn0w879ml14aZUFOoGKQ7CVJo
UryDkvz84QYkm3i0uH1pMFJlFJ1dLF0ZElx8X1PvpetB+YUrQ8HIJFvF2BLl5atP91mr8NY+mO6C
rRUkyYGEhWol1A1z60hdUzfq1X60DwiWwAWhdiafF1TBhGv1SwZL/ngfb9X9eJlf8vSoeIduvWbd
f47Dc/44hHjZNldp7UJ9P9ikHPrMdgrpivDIgju9s1EDDi/BJajDPreFH7tUVKC1VGmDjfE24eQ7
+2itZ1QamvxrUtNOFcUHWkbVJHXhUfZhHS1iF7BlvaZql/NHxXq6aKG3ga+7a/iNG/tz6zQOaKc1
qS71RKIdYGMuCMJRybahuSJkDBrWECCYT/bcyxXOjs33EgKyCI+xjw+0rilLAqTCfPMQ61eBpBYX
GimwghG36dT4aRJ7O8MLlz/dn6U39yYegeYkjzK19k7G8m2EoRd7k0nR9GNv6ekXL+S/JRPePZpz
ZH95ZvJy+LBJkjChOonPp/iJT84hoHGzkVLkAXJJQzQrYC6sDFbnYDzulX9f6WlBgwoAA0zar27T
qrvponjrVRhaeFg81jxKlHaXYNlD7W43u+xFeDjHAaFhu9QjduhjNalie/XYk7I+1Sj7QdZHJLsr
+/K0NQwfmsdAROe27NAkQa6QQuUyitXsMxWHMiCHrCFfZEY79e4ZI4jYY9PCnK7n1z89YIlTVEAd
HZmtVaSYWw+KBhw9YCeiJKyhaVnzvfs05lNT4wl4a1Piyb81Rn8e19A0jOf0oLKolGZxsFxlrl7G
YjZjAX/NnH5XpkY3wKfBWH7n4szo0MnPIH/DqLjau2Tu8oUOJU4/ZSz5lxENxoPxEAzfgeVlX1z8
IqPfGwwWi0ipH31R4IxpgAPM5/HDIloM3MHYxdxQ4IU2QoaqrUFdP8EPAFbyjFZvlBY1yC2n5aAq
yWy+hyyQtu7sd4ZDncScnyJSzSeOQUhOTxiWbwfpO9pM4EvIL2ZiUh+Bq9pnuwMp7a+iaQiv/4TR
HVFZQDdeg9L3HqpX8dV+OIyTGcfzcLmyQqBma96wpjyhqUwOhu/qvIE0JNIipzZBF1is/vY0Vs7T
CHeMOpremCqS+TxOxkhpr6uvMcej53EwRwcqE048pWyUBlAPytB+Ipl+3QsUKrwCxkiWbSZYWrac
qMtwF1hJTJeL8V3MMgtuH5YNK8zGwxyXQdPLxzd7MI5QT4DrM8VEvcinYb0o7lhhpvTQRkNRCl8F
jNjOJHDHILLt/Cww3hHnPGKmBCA/ughWWaBlxPNNK2rZ0UJm7/v5HHgxG8x649/eeOYO3Iir+F7p
iZSdNoVSu9Rm47BxUrF7e0t+EPQUJ62b2g741dV3Jlf36Z6pOURzFTeJyiYr498Ugo2HnCiVp9S6
mDJuWn80EsFg6IU7r8D+DqGVDrugMUJkBtrpkfzOp8qHrVpTRu+iEznvrADy0E4oaur18xaTB/jM
oO2W8ehgNHqI4/DKU/ShhIUsuoynGZRtti/SIcbU1fcgcDoB21E+RA1OpUXJBmIzDsYM6Ez3/zsH
YEiYSdFMkoSnLxZGzUs1lpHLRsijZPiYxGXL4o2JRk5FfwFHShMBv9rREv6EhUtGdKkxo4h3pynH
pTyCC08K3Cc+hl+UJXhx9vSeoT6IA8Mt5t04LEk6SvmPttl2Y/K2ffpMQzm1yT91rn8Q2O1ddB4h
QU314wsTBhmMoYEx02120UufrNpyr9ARRXr+YW36T16l6yJhabx4HZ0okNUvYfL0QOJ/JA8PrQ+e
+7pdKLeaNUcm8NV79PQegkI+42vVhCO+Udw+9N9LP7njmprFLvk+xksLUuYLQXteQmVDFxuVJMHG
OFr422lAJ02zgGQiWUsuXF8MHU7Jfz4E05ix5FQ5oJYkRGMMJG/i5er5MDUJzcyYsef/VDsILiSH
53BsVPNl6E00HfgMuEJGoBtxR7WdUS/oMNwLDrDGz+xgQZM4nuwMfV6D6ZRM8juOlL8RTzzdXj5g
g/X76CeAIh1SZ5GDrLptTB280CefL5dVs6PpJk4CaZqNjCU5GrEED7Klud/Bsh6NOkGQ8nFc9BTd
lnOn6Za7QmkPoLiaQJqLWLT5vN2ywjnb55zNwpv4Zbm7zKqLNakZXmztzZB3TLharmllc6BItt0d
LNzoYXROuL5acfhj/531v1OkBEljzhWVHCaLBvJ73Jjh41h3Az0PbtnFOhjv3DRqHDhr8QAijtPx
J4AYjC/aQkSeRRubGbkLV4YrYvuRdcDlBrPI13vJSnDt61AMmM/Bp/dhal7x/EnQdDUtlSN7kRNA
pYrgQF9URaFuQll2ADEUqb2bjPwclgUEkKy9ZvcM52GMK5KO9hYHZA1aK2PigX9ZeCOaLvkt0g06
MS3uTDmP/9hlcU3xQtglEQril/mSMWwYnnwTbdlavyM3GshiEnjyycnkxpnkPo98l2jEKC9eYR77
HbDA2idyn5o/YiBBD7COzEp5JRr/Qv6VwKdnvmiVUQLCkzoxJKDyu33nfuc3/8ay/Jc5jON7foac
HpM4v5z/PjMI8juGBnX+eDklaAny1dD6w3+L6TMRhvrAfCC+Adexs4q0tPPJoGlOn4/uwfohEulW
zL8/fliGU5N7rznla6JZIXGHhieO/376Q0j83YaBYfTzv/Lp3tvoDodPY8m6YyH4SZAe2TAS/hSG
w5BJhGIyy4q251z0x5ncbWawxEyYT5rnMhHfLIXCwEePVFteHkj8aXYv5rBsDIc/yzdeEVei28Zc
Z9bK52MNp6wgTAtLZbkcbixd88HwX9ZE5kD3kZdyo6No4f72+3iTJ+1tbJQEmZ0VW3jBjm5jxRDR
rd0kdNO2ri1efzvg60yR0DaKBYA/9+l/V/t3QlFnAQ+Jtkwu8ymzmTicPZNWd1hnyEG1EiNXa2U0
4kQxEdj/V6/msI5GrFcdKdqZUYeXjIDcsQvBiKArNwxcWFCx0kDWkososFEFGC/mFi9mpJktXCS7
VBxyJydpZmKlNBy6u3c7nx06D/JFcxQrsPv0FkbrGCGM7aBMZE3pHWpM0lIuBNNww/dC8KRNn0z8
dkQRNN2mNblelkyFTL/KZd0tgbomqO6ZVljdlcX6PqfxkQ/7feB/kTLhFj8cbsoFyBhw0PV42rs5
3ExeFdSMGE0ZpoCCDUgu/KRApI0jN58Dq+q9XgXTd7FiLVwdCc2+3EPTzQK++mGkRxGRHUOO680O
IpcVI6/pEbwMd9AbHAmvQVOJ7GUlNnjEXzxH8apmUsAQw7DnkorYACYtx8p/Lpvc9AAvYMIZxSEm
OszsF0QaTBYnQ3aJJa0mhxofrVr4pDyrfQZZDhZ5ifwTUiu5H446oKW/6Ei5/dWcobkMUIom6ydg
mPTDvqM9k55be5FAiBoQjWWQtK3qJ+27e+Kyr8cvwwY/DWdW+ELWppbARMKLB9y3/1KBzB8FVQc7
5SedX5peuXKNwZHR0INJlU9IzB2+5NRayGcEhJi28WbPNmEHsxmxVtwc/oxSC8mC/ANK8vVS9Xb8
XjbVDegBbdroOWBoNFP2mFkA8y559PPDrJH3tPe0wdoOznyoI5OrvZn5vBwOu92//h/bT0ww2eA5
jDaPWGHQucflfAeGqZK/h2HUYsMgLwZRqx+dMBC4ZfHavVNSLhdfo6Q5o5mKsacXpUAmFofwKa0b
2VdmpOy/PtV6Td6Ig+nXb/Cm6TZ1X1YieYzcdUwwfdqx5B7K/9Skz+8mVpEzPHa++w5P6tJYo/g9
8gX18blHOZLTod2fJ/kfU5YEOgw2O9TZyvHhPqVlO8FQJFyiDKae0XTT9MGA7GwnxSIwx9n5bGY7
n5dM0J6Qv6F35QZAb+QqGcb52xiyJzyZJzKR33FJ8Jx0OQwFZ8onjHJXyZvjeSho8jy5HdosUb5m
tzDDisFq1Jvpqsw+ydsYmokleECDWCbAfWphcFl8j4EsuSXkALoTWviwf7L9amNJ8IkEigDmr0Jw
GA99jy5YjE2jNcKOIMU9xkTLSco3CqlOb9rAAhoQhqGo3YM1iyONt9VNXr1GGyV899BtTT4t8MYL
iOOKGVlzNN0J4YnJp+TlNZZa2OWuFpocDs0Ojam2aV4dyZU5RAT+PCZNl71ES5uqzByrUcjyYa6j
3LcxAeWn4RNXRV6zXBl96X16N0GLU1/m9FfKjZ/L/Sj7K0xYA4DiO4SGzj0arYEf0LtggpybI8dH
D8r53EMsCFXwJg6Q48W6a2yxd8Wqc5KQLEScFyYNvA5OWwFMWYCplsIqd0YUtsnJrZuYQV4e5ZH8
1ytLueGsJW1ed7xqfRFToxWGJbrbOq8CsBw3iRnFPi7TI4MuT7CMsde/nlez8Eb1KtbQzgg5Nc2B
5cY6msNwCXcwn90sR8/nZ4wloyl3JJ8z/BGVPwNfoUPc685mbnSQvzrACsk4dbBFX4duam0IgvWz
7I4uGjdyQp0aD4WFJUGRI+wzHnidnZizZopsjNnYJVJjesvz0g52QAxRD2RfASLfEId18xWdyGmi
q4ZB/VefnUZAgS5X0OUXGcDhKPA61EUsNijIn8ycFvOzwrHlfejycsfmn2fOzM/3bJkdGayaMQeR
wJXT/aRDYu6I4h2xGBQLanBkheTua4jkD4FB4NISmuDzepMH8hiIAHA+WXtrCmTjyhgjFrp2++8p
kHNmegesF13lZDSYLUa8MpExKeSwWppCAZebgEcCKOFi47H1B/xXebBCk4RsYs1zozHxnsYwbOuM
dGFaJzK2uTvPlkl3QOA54RsDCrYEiAPe4ucEqVwvRTMape92yHHz/RZrWcH/1M27AKCVmT4fRyt5
Y2C3dJejLwqR78ssSe2hOqTmeECcPYg+uPsdgpsR7wkaDnua8ISvW6C1ECQlGQYhifhgGOfvAGlm
5DFV5Z9vK/+XKQtECXXP+Hnmf8ZYpyc8dvmMLr6bbCmbysPBjjGVQwGb8bMbl/E4vXgOz9OIZehk
4kcJwbvMqH7lw7U9Y2+Xc1ydic42v1ceTM648N2F2Rbkxmmn4z1p7gZiuJOUO8sGoWe11/NZTEEW
IzDpBmC5xM+6Kh2NP3kgq+CISyzrm+JbnH90EwKubNjt/3TPZnuI+L6mItucgkb8d61svGaOK+8h
5NM1nILmP2l+B/I9BFOLqdaedrUJhZnFy7WNqz+PseFycLcWSywm4KJ74ByQdx6HxIxZXwBDisfB
rtSJNm7hP+S+CqIP3qU7LEPEOsZyeKDBrFiOio+OM+zKUumRuyQ6rfPo0mFS61zy8aroKm6Yn5id
hktgwWBL8mtZLon8dWHYLB6IWbCHsZnLTrHKfJkjAgV5oPNlAReTCIlhY0RGNEP4b1j1iZruhG9s
Hh8rTfCS8CcZMW3mDN2YaQ9mhtmRE7R4mb1vsqQKtA+yQYyZsDi5ot6Y9cAYTK0cX8MU8z97mswC
R/U1V2SzX96oQLD9vSUa25HcMtIo7G/JJLbk00FjQRJk69b7is3xOmXmOuB6K1ZwNEpfFntm0MHf
rTKUHI+B5LS0qjNinhUmkZHFU+Yt4JVUq5nkW9YWZ5rPYC05xxnlrrTie6YAJ8KgTwBdh8oiad59
DajSewlQCUsDoxUzpTRkk3nMZPpaCgXRMmpyorh1Qn7wSb7oquZ3cgMPwB8l7WgL8Qe6i4v2GbA+
n+nfe8hkBYUhmFX6rIjAKTUgwEqkP9hxZdR9rSkdmkQ2h9PG/vUHOUDu1DHjue+sMpZ906xZqBBb
VC/nrnQlIGAOnvKzaWT5dQHl62nZaWck8sndA5203Aa5CfTLxTo4sRfOhbnIb/g6zxpo5c9mZCwe
9riHcYVdgU0s9IXWKj0ldAKTTvC5Z1PTQ+uHoI8nlY5jcuQLSrYOEJUU5a7La8i28VoOk6apxkYR
gwz+tjMRDMcNahmBdo+Y6axZvQznMj3fjVpZGj8BCEUgjTfJQWZM4PDxIyND8mHLzILuBGDOAH3j
Be65MCBlKuVDn2Et14bb3rZHTYLPimL7YCZ10m+8pESBSTMRpT3XhGT/nenXa/3nb/27MQQdbShM
QTluMZWCR3o4RZvaeFXvb9kawexWqB7V0W9A6vXJ5TLrcOVWaqL9mdUPaPlAPslI6FBMdHRfjfaU
gbtHCF81yWHfepRzN6h5uz//ytkWyb0/uhLd4HHxqW9Ebo5AnIJKD305a4I+Bcbc43+QJ3QM9qeX
df0Dd8RlmaJo9IKzCUxdNXHIubbRrjtCBofifGHd74/hnGkvSaajXyNzQdX+tD5ZE+RQwHHeNVFT
jO+0Mjkv3jWnXrf8My1pSjDF3NLk2W0EtJ+sBSiRFErMYZhlArauZ7tecd/gnPMGJXIFqheoICYo
IfxaiwVKgeE0RjW7NK8nZ/+FBlqCjhAVQcfZ40x79E8n68OeG0HUBTC+h9BW0FHHJqKUF1f70Ngk
xEEhZLG9a8DWQNDqAQ3lE8DmaRW6hZrdpPUuHX0TSguGNFXL7LN1WtaaPw8QgBAKLm02tn5l/qZA
vWJQV/EoGaimk5F/G+ceZI8PtW1dwNpB5tGjT2oD0JT5RKT3a3RrVHED/OXikmrsd8tU1x2mMRXP
FwtBy52X9TcVKVmUDjTcKYzLeNc3+1juiw3TWXn1JQQR6CWQLJ6ZOS2Mb5WYQqemuS1Bo378NU/9
AgIRXMy217xQqt31y286bJnHMpWK1HXbtKuGYW5mZ+++Cuv05A4PWf94QDO6TtOdLgP3RCKZljL0
WVk7tJCpPgsGwsYl6l22PZR+o3NnX5sfm+kmQucyM099dJ5plI2M2VK9u+nR86rNP2Wr+QnO8GVg
DryHsF0eNEGpLisZ+ufwrkbEKqu/Kp2Sn+MWAjYtn541RdoSUKEMM/pCjwF6ZhlNduku0mY9OvV0
L70qmcf9aBPteOwHkHz6pR76FsRQUIPIrV+6zQ9EDUjkDbWDxzpSJflSg/FK011ffPK/ZXL8k8L4
4iE0U6Z+Fv7yg81m2j1TxJP9cZtrE3jjLY5MJeJFHB4CA/je1b1FlU0DJxhmPkYPthiYCDWf4sJD
rWchvilhiuFN337hFVaCB14RITU9bDpQz5vbNpoYpcyCK8s9uJx9DlGO5qcx03jtU4y39q9esz/t
NzTDOgUHifU2ikWA1CtairHFOhQEu1snW1CU0H21KYVOqRSk5elqhzC3FEgOUMIgHKHRCWq8dm83
hGcMpgeLJNtqxtao7WMvoSprD8x1BH0XCD513zFyaX/KoSjrTmcbjvb827SRT7mTt0HQudxDlKgA
3zI8ANhQL/s0KvSgoYiIEu5W/tW0ryxiNDMR1tLCER9GSRcl9neEMsoqnvC2J586KYJJ4dJGIZ4e
niaEOnrdb8Zy4PRAJwQrLiCqTCps5UFxh1DeIgOthLVS15s2bCfS26Av1I0/DRjESc3Lup+HW4dw
BVaLLHy1NFo9VpJ62dbswx9lYaVZISAVTbXB3+7kIR2oSU+HsPLaRASiRtEPGR6mYdW9XVAptpn0
s/NJncxjSn+e3W2vGqKqszM24zqdPWvsHxpTRGFoY/PYmFCt7k2Y7+UIDQSZ8LEoTxTVG40R2iXw
DylZHe8K9nn2rSqiHwgNxaM9NKCQaqNXj2FlAe7n1nVqZ4iIUBdibsEa+8Xw0bmxP0K3uP0WvU3J
ZU6wq0c1VopfRotpeE+rCcXeVDG8ZllYfZsn70XaTRwdDG2jk8VZiiDRgQK4iwO/9BSV6E7H/owg
FWKaKvEotZ/L9w9LFFI70wbiJAUQb4N1joTXjBQE5s5mKAoedqtqY7moAIDMgQ7k2qYwIOtmbxym
xt1gEAnn2g8Ysu7u4lyudo3F9EetBokBclgqB2IvY9vaIe0GIa7lnmcrqMVek3L67gMFY3IXNEpz
VxgX/MCwApLuvSrmQR1vN9TNuDgXRG5dCjpa9NYwL+N700Sdqja8959dqJvF3/2oLjG6HYapXnda
QzT+SAovb9D7B+AYz+66ZheXlcmVoh66bE0awWu2/MTVhnFdO/RcPKXrX27O2T/TTeHnc+mUvLLb
yCx08tSQpVuhxwd1c7cq7srzj8+mIH2U5Tw8Nn7pcTw6yOlRo81NvAVbNDukVHhI70f7djV3KkWx
9x22EqaIQa+oEpoX7FPWpUCJLvcU9Tew0CH1Lw9iopvVpAov5Q63hszQafgu8t7sr57Qzv5IrE55
yQZNC9KR+8U5EZLFnTZLwSZuDF+0H6iial53a7O7nbFxFALMM9/6dTqn0DvFbw2PvTNWHnZdv0rB
HzgP/8PKa0yyP0qLKd4SK+7RK9MBNPO3FDvsADFmYBn32fsOSez6W53XO69xZfwa160yAtJp+ffK
mr8Qz1TtDULiyzpeGAXABxv6yAVhg/GlU/wpTTh/Vk2h0xoe2sWXfV6gKbAdIZuP7mZDFUWXh31+
Gqv0vWy9BkhslcMKqWMXzuN5xp53oBaNppitS+fqszKm1udm1/qUeLfazb/LuLzcgQu3KeaGKj08
3J03iFSIccQgZ9xvGgf+ouAZMexZgtD/Gl7a294DojDQJERgVi4+iIwF9TNtWhxqVd43F6IrHTsa
UBkNZGie0O9+m4OsZq7cq0PNyD49epSSbE7mJ6UqBvCA7hYffGccEFSgYu4/s6tStzPvFVy9Bv2x
grVfTthvaHiIlk3FxNuh8pZw6waP0sRaXAIWNfKn9tUrUAZ6Fnxjf2qqE2rRevSnrDK9/mNBWXx9
fGJtNsRSrTZoT3h4A9foQjCgG6i21vtPPZsh2m0Q6IV6C9fAQhPvZIT1ZfkHwbjWJAuRjvnBaNCU
vdgy30/jHe/H++A1aib4gHirv+wuxyv0T6uBpqBRH9FqZD+r/r77+8ENBS3yPpNi1Sn3kau5UOSO
c5tseqNdBDqIZk2GEG7dwhCflg8YDQcHjWXsAPpk5w3dkpBIxD1p2LQ7RN+AXOgayTicNNILwzpb
BLWYcF07uBeQo4iuxy+YYP6uZsAYr7S3aFjD3T/a2sFB8ip5BKFogriMu0KVz9YidCTsU9oyBZ9I
Vm2Qoxs0JqGMxw5niWcGh0DIpLBJ1lQeSFGlSK6BSj7VSVh7X3kIAgxiiJDaZOOdhxGCnL/xR4Di
sLUVYQh8TukR4bechR6KUtkZ24qTlFxQ/gS8SjEheJcyKaA/ytpDYiF4OpC1c5FCM36fjpiRROWL
xaNNlKvMEGRA+MadqQNTMkcdCLNE4ivRFgLxOYgoIo39I44pAhX5RIhVC83rRDkabb2E6QowPdKL
ZDP5ATgETDihYJ+wMoQqblFpCqYOR44/KXgkGPOaJtj3E81WoX9K2mgj1x9BELhajbNSgimYhlDI
i6OtPneZjTlzi0HDyeYD8SzB2b7Dk4o+IjxR+OUXuRR2STUswKLILMD5Zkq+kJ++QawXh2REOekJ
kMm6g2ArBThsiPm9CL7oGBlEcha+cA3w2J0NKCVQCFvMq6iuYJkSsgrOIEoFZdAcqACMkPgCJSdY
y1NpX4BPdB6h5Zo0YoaQLr5I3B2aBygzFrwG5M6crbplclq0KMEIUY86OpHUl8NEfXW0G7eBk0gd
b+3ub4/72+v9krodLsXVGu6sIZHp3qx19uaSpxD5Z/SFSXGVVHYylnqAQ0ACCecE/Xf8FEXDXyqY
7ibJDDChHB8AgwarLdppCXgC65fTS0Q1QQDJ2Rk+WznhLpk/MiSx+Izh0VwSXr+cPHtE9goYit2f
A1JC5c5j3WCwYGGFSzIusfd2tTx6v8Mhvy/hK8ghZ5oIIOHmJyR5dD5KKXEqAGu6VUL+BUkLUBHi
ofPf9tThUugw2xduhFF0v+6h0IpvsP2FOifhN3cD9DiE09dHvKeOkBMnoFUI8MRxOD3GGOiGa+Gc
v4sTDDMYpfmtjhbQ1sYMvjuOBoMoAtltCXabxAcvrgkVAqYkb6W3Qpu4dpkzk/nUZqAYtpo19+bh
9+w076F9ii8gEgZvBqSczMEsGaSi+e+QUWcBtRD7g0FgQoErknCd2txYMLscLBMkxIojVuowgCxB
7iEX+l1ZTRecg78C73GH5pAY6Oh49fIPWLuaAJ5AT1Yel0d/EpLAXJKsTKpEmc+lKU2lpajh5KXg
2KLtiPCsvMPXMIqALhjo1tN3AaAi1ElHQ1iQKMw6AGl8IeGA8xroySRI4FSwlhkCkL0c11xgnQBD
b+2NH8G45KR4XnxfAfR1ckwwJuNXp4qFOrTrfC8LKtNBPtatIy4AXSYwV/SAIoev9JRspRahLKbC
A6EYShPL6vBWWRAgBgxEyUj1qhQr8WWZTOK5ZjA5U3LH93zeEZg5xVBpH2F4/59mOaK/ZG1jJwWU
4BJ+s6m6MocPh4TfFqApW66cAle1gTSoFLuujIibS5BR+VoIIdhvALi6f4Mgku8CJHi+NhS9avZC
JE4wo6oW0OlC6uP930ulEMTKAPCZ07QCJS/FTJaly03sdyXoxDW1gZU0MoyRTkDTXxe8hyHKQuQN
TB2mcxCIkA0mmWo1KSWtjMoD9xJbz0tkOmRbMByt3tfQyAwLjRPoqMGE3MILNQBQxY3gNuDSOa7Q
PZpierTR5TdlQjDlqaaS0pRAiBBktRmXzTzTjA3gQsj0zZn8PtZEFpvTZDPClyV7pHWk10MHAVTV
Gvxm53gbp5r4FSfPh2mRspPranRyXwaOfiKpp3T0fwihhlsP7R9KHH+vXbNKhxTOHOS3EdY/i0VD
ofPW9x05tUnylhngzcL8nXyqwRPN38ng3iyABz5cyzMfYwguWlWjEiiiJoc4k99Ehj5E64ew3ojY
rD/QZvJ7E0/y0ZKZ/5p65aVgLlukPCpaVU+SpiIe6RNJivIxqY7y4l98GB/8fhR1NjpDcFX+rHPX
xMN0k+IGGmbnmGgjZc8WXxgrh3U9sB1wt0G4pyY7EiibHZL3ZGPIbb84UHRZ0GxUSk18no6SRVpw
Vo28EjwkDRadXchWyLb42ATldYD0/8HomkbczK8ZK9y5k//N5BgLmZtObF2edtIgatHwO5MD87lV
ruebivxaNiHI1GEwBlrfkB9TnZPM0FXj2vBQQrYEmAcVuLTKqWGNtGR1QhhAgmDHY9phynFi2bhv
bydLa8RN+J6DerRbIuq9oTYQyGjeBBBFKIs5G4Ni1P3LXRMKwVXUcyYfFNUXHwpnsSd/lBTdZhdc
iaQ0Ks1eFFTiYyHlFkuM26ji7CwJgNAEx51t+nc8lBltmuMCE5aI9Q+/8/x7Tz49Ar/GbJq0nMr4
0yvQZac2AaUkRIs38MXucZ0qs1+qc71pB2kCkMLyEu7/Yt+rvlWLSTVGASGVq0HEhJp7jb+TlX9b
RNIIVnHmd0SgJq20hGYfCukraiUJIEG+Cm9rFU5RPevsOEJaXdIrFMhtFVeGxCAHqf6+Rqf4OKKN
QvhAI3j++D1E6FAdkkLcHFSsVkCiX7BNPz2B0FWiu/MYf+iakUWnH6TMxoefg58t9sMsbI2b3SqI
SlCLNpQJ0h/u59G9oJ2PpTuNIdGhiVUwGj0kjtysT77bqSEPD1G7++pkYcFH/psDgq8ZpLtN+nE6
M1jQ/ibcoIx9pgwBnYR+w/vAlCAv4T79lY+aqPPobn6mI9j3RWNGBSWdz6t2vb/5azgFNPGfPr31
Sq7QsMesRAHGrQ0LCH2z2njjVnpNeBtNiiqef1T0/3zCu0PNKeyDlqkadbr4dDc+/Rra05JR9D7d
gr/tVtsPv+EeHKrPe3WaSuFDo6nIFPXLATSP6uD1V+jTKch9uJvBc/I/ps5zO3Gu6bZX5DHI4S9C
EtkEY5rnDwMcCAaTMfjqz5xS9/udVkO7MUhia6t21apVq7bDW2sTVrvVuBSVg9929XPX/52vaGd8
+8yMaCcfXjvZ92P71nu8PQ3L8WXy1T8Mt4Nbb/vfiSa4925u8h0s66uPZVTFqZAfVeptecXwBMQ6
AJcgB0yXvHyYo0A/G/6yPerpdg8z9V3fn6kyTbZHVI7L8f1zM39QXEp4HRcHebYTlHVj4WWT4aof
wv2m9vTxeP9uPL0+zdFIbR/aVSZgmwIAhm4dU6X08kBn4eUwKYcoK1OeRMKI1N1XMCGp2H+jtIDa
p7d42unIXFu3TDLtwA53pFTjUp0c5II/uGe3hi/C+t3WOlK1UpDx4+OJsoO0RuqLCirEAt+LPWmO
Ja5PiVqpGxVhiFWewj4pzVsAhLFsWoyAYFtsPPVG6AR7brpvzmrlOOwh0xG0wHaDTW0MXVR77FpK
Dh2eaDaY0Rz4UZ9mgwzKrBStHZtoYgcHvNBlMMUR3czRp6S8LEuRGSp3FMh1/GHCoUB+AgCUzvQe
TpE64OP8Q7s8mHtIj+DCJm/kHRPPjwILSihutRI55a8gD3fEurcNWBKjmn5Fhq77hJfV7/PeALCK
j17rk0k8WQfx2zXykJ0Lop2TUq33y+lNK8QaH6w8On7DYb/CaUON/YrQc6Q6Zh2hXtklHmflWdXG
nc490LPu9DrzOTXJbD/MBS4ccU5S0EEnLpQzDmExfKvQaJszLNUR2QwZ+5Ar0LdW8Av07taw3OOp
t6rf2qgG39o3aqLvDeqiW+R7aIaJmOQIR7SFNgV/f9trTARjGa0HdAKjtdCsybsbvw1IPxHNbCha
BmH+2FP9Bp+DVzD7sxa+R+qXLfHL0nK6r4CrfgrfzlTMWWxnkKd7Cs+iz2RA6KmWj5PhPjNa5/qO
r6xgBbPkDcEmyvGKvfQScCXoOBZebD44IOBGsSG5XpZNopX4mnvL/NnOv+f7ZjXOf1LA+8c76cbg
Z1soLZUHX81LqLxovnVFPfSnc23mkTvKM6GwDNGV7RReQto4o46k4uohvCIt9E2HsO9Gpnlo53gc
2piz7uwlNy1Mr5v6AxXH4XK8Hl8mpSmAFD1DGMuP++KXjXE8f5w/sGz5RX5R+WnkF0YDX/9Z5Shj
kxyb/1xRX6DSzMK7InZ49UYxHyJy6IscnvPt7+dtlL8AzpJ77J67ecoGrUjjY/E1Kdb74V9Asgaa
ELR+QicP0RHsI72dQfSL5L2XDdi5jSwXLSm2ef5t7NHTmzUpVkwoNUzfXm88nl+CfX1nZ1pakAFY
YaTOLze6l2fRj0XqOKpEtxh5Awq5dtH2P5rixo/GAxZtuQ8OxoTd14vJHlbhOgI0jlYhElwBAGuQ
oxdke0wbqdahi0ZQfIxWjSpNdKq0fA5KkTuno1KEkHhsrdgqvIxPtP/2QJd4H33zOxQJ4oAXEebd
tOjuzRnmgzxnSk+e+r3LI340t+iuZue5xLgW0NF1Ajx4YAZ4TKePOtr4fz+3alObHGT/bkrqHjvZ
lqbE7dhEXADjwr0p7fX9c4Prhp4GBSVPkex/6a/Wh1TYzPaTnDKBSaGYuZi0gEX6gDxo6XsSCsz3
mws2E/wNKmd2uNDSN34fjcc9bEORcJgyXFR8OY97iPhVH/GDWj45Lw2f57bFkvzQ9hwZXWbrmggi
/gUELYa0B+Tmx+Rin7z5UyOsOKJlrd6PskQ4RDj9fCf9SPA+wgR2OtqYcx0DOXnzcAiLYTePzXIL
2eL1+3aIC4M0L7JUPDCXqBSv2o72ql39WCEd8xuSx4vvduFk7K8vPJok4VpndlFsnWmvxEqKkvEN
yfamZr4YPJq52hrtpaD4egkqEQX2XH7awTFbWCuZOSkfxRDqELh+orZBKaFzCZErrrz37TwX9eY0
e2pNubE12doEJMgxKpj36FDrsLys49ILjAksvaXXGPU3JXK0RTtgr7Re0UgyLbjbYc3jofptSY0d
Ris4131Q3IraBWXBX8205K5/aPSxUnm4MIXa7yC1yKgpsLbdW/+ME8s2csN7xHLWfMyFxjpsH4Xo
2iz9WVKazTDlajM6HPYvvVNtjv7xg6PuOpfa9vM++C2zFlf2g1+Kb2vVMU3iXknKgGVfjvXbbXJA
0m52CEoDct3I5dC9SbtA18d4R3KRzj71S5+e35RJmtb8olD9CBYrKefjo1T/oCSbhg348sCUxIbG
LUYABeplvnqUGlD65Xwlhc6zMT+Vc5QSG7cZFxirQh0F85MnQgxJg8XBHSYhMBmBTmFgLb4lW3fC
1jsg3ZXyM4r64aLS4Ap+wrq3pv863fuS6tUSoFNaaZlSaDJxhsxsLiZ7yLtLVJzlI3ELi/Z4Zh9m
WI6v7lPQMcWNJV6mR0hP+ghxHiQBAsa2T0soMp13OqA31iU6yYT0+Pzqodu7n2cjtNgM246vu1fr
LKx1EaZc15+wbwPKQkBxDB4TtHRB3Ou7ZcQR2CE5CIxmnYEAruOxn8/g8sM+BDnxdFNI4RA52ofo
2JI4KwFrIejyfyGjYW0uqLQMgOW0p/jF00hQSlNhUCXU8NKnngRHwmD6T8K/JRBbggJ4hX0DIIx7
9rCGaz/dQ7RrCbT6/3QS7Mcwo0F/AfNbcmbybWJNqoqOQbQgTLcQK431fGZvi4UlVhLW/HfBK+AZ
C3rOx4gE8cXY92DxHVmYZI2EaJEghcy23xrN7WvfkLw8Gfe35A5kGddFwvJ8swiTJ8XswmeJ9fIO
cy1RNU7t0W+Q+UMLoNfDqwIGuEQu/lin5gTs8CMa4k3p4QxBvA5tJI0aFr3GuGUnKmGZlbWnrj9N
Eh/NwxHJNL9QxyrGKi9o/32ow57j/lzifGZD7kasMc4izhcqChAdUbPEfd/Xq6+0bAr4raIKGNRt
LcTPw77ws3vpjXXzN7WwxYLT0/Z0ptc6SYTEF/UjnsMpnCQfyUS4hT91tCE812XzhnI7dsrTnkyn
nUOthR+MP8jx9Gc113i1fFqDAhsnYBDw+gLs/lpnWyIYDXSgfokbViNiBiaaz/9KMcxtKFsgtjij
hE+ckavHO4SvEv5SSkhfAkdKTPquI3dFbzSv6a4lg9cthdpSxm16a8pf4zeAcbyHFMrR1BC7lmsG
oRc2o9X0TkI3MakF2QGhrZQgv3B2fmGSKPdYCNL+ozJomIlT/tUy/7yd6zprF2YNMvk4kpO3XBPJ
lLae4WTiSnrHbOdw5u4YU71KLfp3o9KhVQDb8X8rRupH6ieyrHJ0hHjpI+1Sh7PIREDFsZtxAtS+
wzFt4hJH/P3zm5hu1OtVDCLm49GjMYIY12oZg5RqUyqCqO2bCu4OY/5MpQAjA8fGJ/2HNX88xvmi
ws+bcB/cF2SlGscxXvUzHnedeuzIC0n/llkfNLmb6kqowOHS/kWAdmoc2hXjYF5Jyj9FRGkuQX9g
FCf2XUh0mAUyVcRYLnr9TtyJp7Vp2Ov1nN7zbDiuNMi+1/Phpn2qUalH1JXMfL7GZDLpM+JqafBx
PPYJcYzzr1Kbk9vk65CPDJAe6yLfmqzSj1qmgdg1g7bx3tE3p/EGoznl5qZxQeqsuwLShSLC4+Eg
bxlE5mbRPkluu/dyfK2vABdcm50pz89UHqQThkp/5obSjvnGF0XsFrKjsQInss+psT8jQncPcMTD
aFvxE07lQbTny6XIexzRnMTU6GOhzqKwCsGvqgbeCeeYA7dVDU8vzDLEX+YKrKBZ0kcsCf4QFFjo
UjnyqWrIjBBHlyI1cA68ZGOHTkUFWPAcwWoy5zc2FiPp/5+M2Jic5zpnTy6+tm86Ys4ht9Srcd7q
ilQIi2lVjBMz0ZnhE8Y+bsn1QA6s9tSazy+9dIT1FWnWR8yjx4igUXgPeyEdsxLPORkirpQ+FZF1
IYK695KavmMEUyd5m2526oq6g9RAOqL+NuMY87zBXTNiPQVjDOW8w2BCkArI7/gttNY/hFbpptNq
GHZNXFndWWP6Iz4huhvJ3rxu02k55sv9EpqbH/oARKhdMOtvXuRy3HvUp1OMfwCAg3cEAXrx/GEE
ThtZNr+sR33D03uL2YNTwg98YCW9a8QpbrXDqGQvvsPL93s2up5rb1na5NbO0SwqdzUabl4CkuQv
KI89oImySF3CzVyv7iciUsRrvmFyvb5vqC6c+XLbV+PHNNLMRXbzMP5wL4bumiRNkcIxBS7qobGM
c+8HtOlzTYPd1UQTXqb/NE15wuPfs0jvmyXtSXJMaWOqr3pp8qjtn9HDBTzYj04IbBAsuWwmM3vG
Ijqf6zl/01xa7InGZNznRkt8OvqKaEr8Qp8QXi9wR3jbeDHOLENXrm3fyfJT3wz9Ar+gU0RVYwSM
g8MwR5jnlcqxMyxj8Hi5x7nkxMQsNANPTTCbBkU685bLI9jbC8Zk+lN3sia3PDPEO8F7YaEXZPJr
150l1Qkv+Bn6Bz/4WuLN/paNVYS3J2U6cFQj9CHb1k2vQ1cnlzas3NCdYj2T5P8xQET+3s79QCsJ
nsboHv/GP39Os3B1jfLVeuUKorEDs7yh6bbsVjCOBW8o7xzH0CmZqe/76N5z3i4yPht7eSXPLB+H
MDc6gxAYenkPuwIbfK3jaijORiuGphtgi/gL8Taw8QcGPj7SbXof/wKooNvAOzOQoP9+LIXMhM3O
UQFtuQSEYGKlAYhrkg8nlZPrKf7F3dBvKrb2TeO2Ci3DdWSqsUOtZeALdKi89gq7TlGMXcJEz/Gu
dDKMZe6tCSHgAevD99/zPf3gsfkb4rSACnbEsTLvT9xplnwl1ApkjRhli+lY7YGLTcq4Wh9GwkH6
Fh9kHj/48skXV7WEZQtIisUqnL38kI/jR7ptNFcLpZRqD/r1/sULgQS4s7jliaLegF55Io57m/wk
cFr1P7r5eL76iYfatuc83Q59dp3RsvwTuBJP0rBqGYyO6QaUrPw//TK0oZ9pOVzGb2tgu3NkAL1u
5mMNbzl5Vp8KGDHxCB1Krz4sQfSz0IJgwqVxiCER3nCkXgUVSdxMMcg21ANlyGi6G87GT1AAH/Ej
pkc3dQHZd2sExAt+4ElAUY5v5EUKZLJTBoMhkjvT8bf1hNnVO7I+N4InlTtMbUofMd76SeoKzKqY
riOFVKaenUpW0zrkgk3++db/vwTNiIa3boJ3Kj34GNQ6PiEToJ2ekz/uQzgBdhookrWtdp461CAC
doAikyy/NorTc3sToxdRlY0ayUkt9/2fB/cDhu4WCZtGRAsHDWaF+bvWlD34IU1xpkWBOwppm2Tw
rKix2OTF+OW5mQZEVcorlRBRhYWwjG1BPYcOQOoM+EoSsPEV3YxIL53SbQzDGe2+JS3bY1q/35Eg
XS1bcGYnN1pzoJmex0xV31Gij0+wkAl5QzJI3zdjVzJ9mybCpedlbUbzD/ouhRuEHdE7p20ZdPh8
uOrkunlSUa1fGO/VP4icr9G9Ry/x+XRBooj0GL01UW5aIb5dR89yfWhDCC8joIiPS8/WPw+y3shU
HyDEM1B0zTm9IY5dppwKUtl/kC2vn2m2FLfYuqD6QvfYB3YRL5HbjBwkSTZyaqQ/VTvw6SdcAyPm
CgiDRlDZVh3UGmAfwojP/0Fc7xUvnfDOO5YwMd2wl3H/LVVgkgzFo72NvkgjexmymNxjgAQW/pax
XZKHrHEykqW83Yk0u1SOUC6mjdakp6gKcnFgT6QFWNAK+HYf1fCjzxpOcymwKvwYHCN8ISlY7pk9
evWkApj894v+dlAWc/66GQGXSZNnSSla8+qdR5TSOqRG55vowuMfE1xDxwPXDDdJZ8zKJOOOf9FG
GSpzjhXD2wK1ytcKqiTeZ8pnGfBXIAlkgkX6bSme9qzSDKiVP+a3PT9y4vDruL2v3IDF0S3R3WIX
Q2E+mO7xFViErgDAJjKVlMPIU0macr6dtIIq9qVBW/bF3wqr0H4V3TYWPGpRSU8jw9QEQKagh//t
/m5P/LxubUY3+iuSQa3QR6CxKjQf0+t0O7lNstglumi1CyUaOIXLc/jUXUGCiy5kQmadWzuVg5Pq
YayVbqmJuNfTcUjRH19LxygjE0wsw+8M8SvNujtijqCsAi/SkYomeI/AMtIvRDqU4Lq9uA8RkPTu
zCTV9eknHcMjkaJzSDxbwh6zmq9OO6Nk9fYSQHwletSdTjPJ5JKHBMWwYHGPCIJInCZXuzACmoeA
WigG911z3d0WCIR/AG6KQQHQCc8GNTWah8z+Ky5DOnVk307V58eJ/gDxpXmcb99v/dPz+eOWQeVq
u7hOZ4ifn4PfBsA8AuyIdaO/V0a+rQsDm3rgPMi6Mn3E0Ij+UeSWXJ2nkC41YBqNe9kmpV//fX8P
KD9ZolUdIqa8bpVZpJPWECR6qz1yoXQAXtcesBrne0wP0cWxv10Hy/citSK1okkK1D17P51qi/4M
QOCPEe2+R8LhX3/u8Z3M5S3Ojm/xd3gEPxWjv9KITtS1Sn+07XD3cnulhe7rdp6DvAuo99snQ9Kj
bRw3GJ3h/2ToPkYH2WY5mBiq4R0Yo0o2pHdm4wvaG1A+iidP9UN8iL9xu8KvkW3wTuAgun+nYNPK
tL+7BxKuvuarflj3T1E+Eu/CFmMA7cT/uIf/0pu3UFR0x8Zzk0Rt8/fzaXAn4DbIyDIK93D/kose
9TOiman/BV5D6NTUGdcLSkMao5Jy/Ih0ycmTtq5wKPq3xml0HeZK8KDJ0kfcK3S8LdPiFPtCXRHz
GQAarwU2Hh4BTU5hGIOQPDNIjMnXsXYhdo4h7CKy89XP/tLhFrIembRH/CdzGB+OONNMkB31Pt9Q
7ENkzjeT+zDfLZZph1q/nDpH+oJ22N3p8xZWac0yQPx4MCOTiGlaL9EtHz1dohzwGPmELr1Cngke
t/XLplEOLlBC6W6I4i2LJZLyrdJzMc7D3owv4Wq+mv8AwxtLZQcnAoRrlP57IGA46oQGCBHjQEGj
ING77q67h8WlXdwx5TI/KNFUAMkQsMRFLdXzw8qLGYNyUOkYdBiWlPAIf1vV7h548rk4uKMwKvLd
Ia3pUHt1VsMNGYE0j5LFOzbCNGR1q+KQ6pSmcQ+N8i6US8TFVjXOrXEpq6QJyvGeC16O8618a0c2
oNjKRdWYHrPoKzuBDFBORJPpdupSgVF3DtJLJ/qOSSv9t07+3Y6RRY+haU5XH4kngh8y2yG3NwvN
wK/GqPd25QyrF7AKzR08amPKsEE46ImGi1sBFDA4vtafBhudR8jc/MdciIBRPva+wdVPwzaDu9Ko
BBng1rq18uBLac72c0xwQ4tlfENmMEsccAILT79v7OhmruanPnuuDmhGg/OeSWLCy2s1duyuHdq8
zH94dt7fQiA/OrBWCS7Axn5RSbG2k5WW2iaKHWiPCycGngpqZ/DpZ70jQdDb/nO9mazE3K3e2qIZ
qTZkunam/p9AvWY4dSs18JrgdPtryjlYIvsXVvrEL2PUXul9xdELU3qbEqhUiJfWHzPEUPkJeZY0
H3yMs6YcUS3WM6PLMvqYP8Ny9IXoIkVDLG6oEe9UBNr1bp3S53W+Qel58057VlrnFQnxyFmQCgIT
z9UrZ5bJ1S2GLcO3g9zc+vrcdChabPxQSUWNVkz3tMaxcWznm0W2c8Nn6xl9VrSLupmoBN/3UH/C
oc3QwSE/ukQ0+fiaUDPzOzrRXa17bVWr3Qo1Vvdo08y0bDVE/pAcwpVE3dOzzjcS0ngdtygXozUf
n3C/86MzrVlwapFwp+fdOf59Lmc+c8eFEnM/JQQ66780ePj6fFqNNxSERnsyYOd4RtlweweTat8o
v+hTq5pzrX3y5x3vmsYjjwHssH3jHZ1hogQnawYjDJaoa23J15I0I9rK0XquQgOa9SOFiQ9/8O4o
/nKDAcf2SDwj/QgcMnDdLyObBG65MOcytNZ0boJKfeAcYUAT+FSCgyvpCjp7SjTFu2YVZ7B4rSoU
gTWZdVLIEbweSEXYi+UKgg4dOIi2jc+FbRd4NvpF1FHvw9J/yJVHVL91DFPMzWDO3lQiMVtjhkh+
tt9Ejvbv6PD2iKsNMqgVKNobWvjRYrZfZCuzXRuFfONSCSlawTaUqlEO6DNJBmox5ubTeBK0N00t
+GgQLy15ysIDcAGoOS4GY1apTEKuEBWRrwN2OXa9Mnwp1z+r9U84POHX82rwHT8Wpn6/x0siTVcz
OpZhYkAOhuVmtVlmK4XQ6jadr0/dQb4yF6cUrmBjU8zTK9afohPZ4tKYjlGdK1niDa8bTBX/Vohb
t4fadvw0uv+hzd/fxJipsVQfVmRDDwkMORGCBkcHbIu2o0RuGDRyiRMEPBwXmsu4GF6nhTrdOQL6
RLEShBsIP0C+gFjGwCydKar19N8mjYuPhODSRFDthNWCp3/kmYsv9snlhPXzT1CVALdOowBVa3Kv
VgNyYjxgI6t7cp4/IOlKyKesCsqWt096ua0hgJ5Phtugj3zghZlBVw3+cyIUpuj+GjDtBzsYgTAU
X3lhQBQrZZzGGC3VlTZUVZFu72SR6du107J6BftOzqZExIp5xWFIPcKJN2yyKDUbwUjVP039zDS7
WTW5xSwVdiVegBtKh+X0fyS/kpjI9HgTvDlVwVi8OCaOikFXtn4jE8XVAPFIBshBcjO1tljjzC6g
sBqaCWYZDnGD8NOX8dqGvBc33j2pGhlKuWJ97sqG+VgT70D2Rz1nCFIPlZK9pAjxkHz9XYIqCLfg
F78nbipgkqs9ga5NfdiZT+KYcIoVBy2t0rQ6VFPCfENnHrL+4wdDxeVivjThuno6oNCc4wBVlo+P
5pDMD043J/iyQRxlSEYxbr7BDIObM1z8V2i2WrkatKpxpt6bT825r6dHPEpgIu4ssNhHBNgUTqdM
DkBOfr4HwNIWU5CZ9y0fQ9YKvhyqjcOJRAMgp0KNHATH4ix749Ghlw1BFUkmRNMZNMFC/3qjG+T5
yBd5gC0NbyjQ0v2VQdhbeaLfndwQvETrHwIAfhGb8XKhTEEmBirRtuXId2glTzRLwUi5A1DpL5Zo
T0KXRWBY5Bt8Ey7BP++kGPv9TC+6yUvaEk0SeKQBR6IFDj61xpdTkgC+pG3W6h+HxpsX1nNi7fRU
ZtQ1qJfL/OAv9Jvk9jpTSndsaaah6UTnmE4iLKAU7n7X6XdTbsAL0n8uUwDVCD5niUPtUrCuZxb0
rgLPTbwZPe5M7db9wmHatHKAevJutFMzjCgdTDFHx0QN/8Tq5j1jSQmdWrlLlCpSGDZN43u7GrGa
Y1b35Jvir4SrbGHLFdq+z/tQlEli46rrY8NPM4pkyu/FpnCRwiFfZ3JBZepmSsMUDFIhTjhqR33/
CRGMV8opkLShMERp6h8+NnM9dH3rU52+f10xxoQncKitmOGfhfGlmIDRtzzsG0sdDReIOKFB9L8p
GtH2wFgGB9HFobQKeoHAyOuAoqkRNW1FONz4QdMNMed49cH5s8LMQuSx39NgZdvldCZU/TC6CRVv
ZPtx/gfpcB2NKMhpmBcjPvrkTQNWigEvD9b1wfsAMG156fG3/NTc0cMR6PIUL5mK8HmXrf2Z1eX+
bbk9oMyNYQaY4568IRMwPBPYnV5oEXS8RHS5qGSa3xTJBvx+1S/MeiWaht+GCFi3f+abqbE1Niex
PuUJePeCTdDDjJV2RyCEFzb12ZR7vSUSjsW51wrTakjmlI6qPRgfZMqOdTh5pJqLMGWMpy8t9PfI
Dab2Rnvl7lLAh7LvxOqh1UyMnmhapgUBKUTlpXkBTpWbh30a+lFM6XAVDeHyo5wYbKMXk5AgFyYk
Y+qom4CHeD6v1kCh/yS5x4VWlieTw9XhFiFURYXPvlF8Yc44fai7GdCPrz7ybW7Feq6HB0zbW32+
I6Ma7XEBH/H2j+0vL1EWN0mu/Tl0eVCMDfb4q7jpV6/MZLHMYd8A5ISHL/ZkDZWbCKii9FS1x3yC
3wuaigLpNouMpFfiLxLOeCepdkh16bj9JngYBnvg/S5CmZQuJNm+tjCVRAg/pAy2umPp5rrhoX0A
oIZgrY1t/M00FWSt1r9xDTfE3l8878jf3KHInb9rpnLWuIg+niiNXNL5e/nM3GFW8qnzZNYbLCPd
SEksVUDcJY8tLqiiW/zNGfH/20jchrlapZ1kduJLbFZv93yQklXLNTYtD++RBuj0MficIMy42PuZ
y9JeRp9PG7vrYajwuFwv4I0R18hvoO8W+Su8NL0zb60EGtgkBtici37ZGra0HlqG5yR5myQHZXrx
SX06fTxjtyvt1WmsFY5LDURJSPHi3G0apMfq5A6pOE/4fg/YanBuwzlpdlYseb5mB6asQryc5vdM
DhjyJqmQ1hc8rSyZAJOuZvBkaeAm1YBHAEcyHU+BABLMJMFISPf7xX2Q/cdiv/P3XTRcNzGLBW9e
qeoAne2+j1pjvvvYLw0BICW0wfVnjDe1UltSATIXACzf3AscgiOxV/iVtRH0XOVzT7GPU7B//iGB
SaaNjemwCr26RDV/Z2+xXgqd/bfoByHUTAuFAu6AOyo0+mfrIQXCQJLaTOeys1kfaQYwS/sCioKb
Xw1pHaTbjQF+emKFKRqolXUfG5RDkQ9Mwkl9vepbJhDMFNnTKUQqBLPtluL2mCkLQoCrtdiigeQ7
YstVsNmmCPIU1m8U+ODWU8wijWlWdI0pUOpEr5tStbcm+YJVf3o+v3qkBwh0ui2egOdeFhckixf3
5mJBQzp+c+2h24iLineG7+o7v/u8QtVamrgh00DO2NeB9RE5x10UCias5ktDMfMOX9DEkh1QiUcx
XPLF3B0PkXLVlxOptBfSjv9LZS4WFsZZEGRdFKuRJWeHjrqiPyHtBJNRFwbeDSlqRb2fHz0JT3SB
4ZxhKfEWnheU6cGLscoWJ3vNAXDUIEGIJgPE6iA+P5OjcdllGN2FRN/Fy8sHWsD/FVou7oaE/66d
dcAsOq/Y3fc2aYXloX0fIhcCpi4PL63+SjEBXdpbk4S6eb5zbFJgHww/QCibVcw8sl/YeU7TkeFM
9Cjdbo0K52ji3/DBNUO6BEYOx4xVMFmmXvL1xLnFCMZDuEd8mIaNkd3YZbDo5CUhaJf2G+woaS/B
NJSTpCKLrtKZ5lubpD2KBHQtp5mKPYSkbRLAsujFGyqQ4BQxbjI6PIresyeKYBnqPg0ccH/GI8Yt
TlSSUTV3lVqjUQejj8qnwcO1JhEzpY0GSzwL/eejYVD+iUc2oFR7XR8RQGIN6Sb7aICTYof5KXHC
qBsbfX5uu99dV7ZrY0D6ixvAVglur6yAmuQ1jl7tMVnjYBBgJqaE9xIBecwyd3XyGvbVwrANa6eZ
NW04Jp2nd6XLAB9QmKMY2WJltOleLVN+hZHo2pVKJ5vZ0KGzWpx+ObXehsOSdWTqpG6VP3aZHwti
H07TqjQ9KTorReYFXPeQDmj9N4tRL+VqYBp4FJjl6ec1Bi6TlC9jEQ3m/J+nAM6eGIt/Wb8TMd0T
NOrXQWtejadmcI3UaSYcbNpFjP61qZV3hTgNaI1Nnnqeknrmc7jFr6U1gpBEGHQ9Ih7p9db9dX/a
+w3pXCnvisCjdarxHyqsWrIZpmndBKwUKDFhODFBReTB2+YtFyIPcQlABqRGsIyMOQp22uR/utpA
4+vMex2PycM0MCvBJlkyXRR70ylUKhjIKdfJ37LnXK313Rrv6i2Igq1M3Rx8j7z7aPwbIh444Mx6
EG4k+8zHvHdOoj2c9uZoKX7Vw7jfhySYDWilwwl+EhBDFDvB2e7BDyT1zfpWqSXVQzDPZIYk7JZj
c9oaQ58ejecwNWDv1H+eK+1jxNo3L0R8nuNI2NpHrC4kMRngb7DRMrPwB3phq8XS5MqeJJBBNfTT
kwXtM+G56abpeflInH0s92WKF8a1dqqk278IQsavjtMPixKt+viEj6TBgH6ei6DrHWfllSrCbpef
NfvjdICG8Cr/XTpC5Y/+A6PEH7+1QZlr9VeTCVCOb+Gxw8JeSUqAXPX1M6Sui1JLG4W49Dp3B0wN
VnF8XXP6Hg1wCNwo7HTifjh1cHKcD+kWvB+v+6xWhboiTeraJJvLz26erHzUNE0BnDaXFLKjXaqn
sG/KF/wNOP6DcHLvPIJedyCFVJuem730yzlPJRhIJvDifRM5J9cxJUoZagKyvW2hMRIKNCU8yXmy
SAgvgzOexOhdooxn8PqP6uZMlov3b9P78uucGOoDRRTSswqNCx7EBl+pxayQY3/ormEP4dLx+5Te
eMG/KDR0+i5djN8az+KTWcCisYGukMcs5JHnTe9uDYqY3hUAC842IFj+Jb3LyarQ/zg1Phkga3uz
WdhMlX06EdhfMhdwcWtn3KZzAzVttAFDgJ9TNHCGOdOsT0Bun/lHz9Melcok3Tn4Njg39F8JDNKa
VoppKVNkum1pDneP9NSLhIZNbU8ZVEhxCKTbQqXnU01HM64+yvrmSbMAc7GpU+RCqZuTWjRtmdbN
niqaQYX9EgeE8Vg1LfSAhpHI25vodMn95ybhKGG+cayjAy5demWY8NlgAyUvT/kKTcaxd6WIaXIK
zJtZ+WD2bNXSvTwEmfYmHEk69uLiVwc3DHf+9djXCU0vLzMs5W6lneMSMk/w1DUX4eQi68AB9cMz
kLboVs3zYVj8X/bu/9IsuJHc+lUgyqvq2+XbdE8tJxm+7ojq3HKzgqXgwqQmgIloXFzHjSUtU3vq
e0vr0t66FxY8Eyxj7tcplkqjPAGhKkyFcXaBtXSiKJIAMu9iKG6ybwrM9zenPtQpMOdKvU9hxT2o
PP+fo65bTtQK2frxXACRkd1zB9u0jKxQ5+7+R06VzITV2A4zFDEV+fpSsTmrf98Xh9o/3g5emPkY
WtQ7U48pxUrPCsk38xf8Y7xP3inADSfSwIiv4Mq6VBSpWvEmn8/9miwP2KzeaBaOoEypfUqd3+xZ
VruVnJiryeRC76UJyevkRGMt0S2Uxj6Cza5VYvFiF496IZKRd2w+1tiGAqVO2ieniENMJpZbdzfa
DgqgT5QLMk8S0p2/JNd6wpjjeow++XaSMbkO6UalTYIX+RWSuOEJb8UUAwkzogeNutSFPEb7qXGJ
ri3BV812puft6E2PvwCski763ib68kbVRs/J3Qge7nu5UVMzzwKCM9JWWV9gFpSmXINoIejErcnt
KdvC2AFlmdfZwAZBX/Pd6/qV31xrpe96/ti8qZeWXdazLCClBjJfuZPCSkA6+Mh4yTgsevFIAVNG
R+yCV2oYg1CGKCpliS8fkE8+XsAU8b72yC1TQG/NhHc+Ygb6iQC+vNalF5JxQUpYUKVD78bdL0Rm
JSEbBjwrGsBnBMHtVQP5xZNgj7Yj/KmV+5/buDH4xMah5TL6qsOEHCTWzJvkwZwbfWLL0yD8iCl7
15l7F+8YjIh8mWcjVGXeX3EzB6PGaENzEqZiA1loJF8OzINej/nKu7TQA9SQOEB6/yVxM/PBKZJr
XMbwQruz3u0Ho12u5wbb5qlercSnRAqTUrRR5r87dStP8fY2KNaXMwe9goylodafn0tnuQ4QfGOw
y50L0emyVibb3bbVaSMPkbSW6x4faEvydCVub14Qmjj2DCgXckVettEiKQnBYfSyiOnZIcushhyU
Ek6kciRuqmLIHsl2kCF5JWnfdjcKgKg3LrC/4OKlkYZFCzrRxBwQK8lN1pbjIdd4OOnfg7gcYG3i
p2q9P3n7JgmbvtNaE2m/1eCDqlNeBpKWTXpEL4FCA1hWbilsn3A4ai/gV7JNN1LCoWxa5+q+iBJ2
SCGn0YsQm+wPE6K74FfG0RpImp0bR5httfcrcsjxpM/EezHkfEbRvizw8sp/EukMY0/XKaFNnHDZ
VW6U2Bh7LmkSSK/Wpr23DKkN6STFQa15NYiXspM+KOv92+LLeYvUZtq+R70Q8dA0vCV9w9s5fF3h
H9ZW7YYsYfJdTE5mVYI2XLonrPlhsG1VJtvWDWMCDAEy+vuhf5Bri0ZswuQTrFaZGrQUqOm86M4o
DGWHgiOiEnvkiH7QywrM2WJSkmhflCv77HMpgZWVwwBxbhEzxJvOg38toxSvth0X0ALGg85bf+4E
1Oue4+XXAXv0jyyjykCiFaq7w7Ra7Z7INxu3OEjp4GU7BSrkpI+h1dv5fk87xaF/nZKY3GeVtszB
D6oNlGheGONkvU96AJTQx/GyJAG58TBziIImJq2KXqo5JUhltbYwYn3ZsYYVux9J6UIiR0Y8vU44
zUa/Bq7mkdJU22Kh8ULigrZ3i+essT8GikmCg0PKSz+HvzkwF2UGhQdFLfFzWoya/omNxMBAwU40
0zpBm6ZIvnk2/TA3ZpbDBYYrhpHCO2DGlARK3zNkJ7UFMrnmvf+Vk4/4db1zEAGQMU+toHeda1t6
/t4zsjF3iRrRx6lBcumJ36Zblt4b+UwSodOWLgWBnMLOP9cR7oBXyKGYSZZZ8hbglay1RrqwZEeI
TvxFZF2bpHH82whMUow0rRBNoMxHDGB8bLw7mUrkYBkwlyRjEMPYTCB4jMlc1bDEA9IjAQbWg2l6
DatpivDnyOLgV2bsuyQMnKq6QwqBlVgDORDGWldnTInFtfnokBnrzTMRLpiZZ/wLRQuodSbwG897
09aOTDR3TkqPPwXHSOI1DBRVKfiNTzhwRK+s8BdDUFfqMgEGAp3Jz2S1rcowtDFoqdRgg9H1voXH
AcGfmJPIOcJnAFjU4edEYE719fgMYA64Eyz/sMGhMpO6MN8tCIyXsA35QIKo6lsW2ifO36jnCda4
pdXLYEU0Tu1MAx91mA+zVABYBaBixW+4AmlNI6L0RHWDetNQrotejSG9QGwaMKVx24pzwcMJe6zf
+DL6NOkv/A6cG11fx/zwS3GKYZuu6y0kRMcBTkbJseG7UL7yS0nWid3s+jlcozm7WjrmFL/j4/mf
HyK2YnL+Hsmt0N7VD4Nv9raFQcAlqiON2ijAnj/Dmc8GFDR3isR4ANX1UrTnt/lwN03cZEr9st19
/UhphWV/1j7gU3aQnQzusXUQSyqZPYEcKK4+mp5m79j3V5Uox+D606HlvCg1PBnoTUD2lrkbG+h+
6YRVekLGXqFHu9r/WUBsStgGx0nCTOjrokHkxRmz0FRXzQnJ9STXtgTl5+aIzyT/++Xmkul8BnY2
l6FR0lZoFsRsi3z03+brSiz6jicE1qhuR/rerRJkIUcXX+79e1+uQgX+s0l3wz0Xqa+eWK9c9IWI
aBbLkS6euEUalwJtjNK2OGCxJJjldK7h3V6aN1o8Vlrqd+Ukk2opi41tfY/Omxs6pTG6rWCr7tMN
YwMWuMZ6UTEw8E52NdAr0xXz2BohfINmTC+NoX5GGsD9ddwWeHd/M9/8gAv3b7HEACV/9URNfaYh
nwtANtr1fNb3SIm72uYjhznzOI2+SbZlEGMXjgQ3/AAQ1ZS7rBQ4MxsdenYQnlBjWCwSewK+DKJu
WYQy0h+GOaTsxUYtYHMtOPLM2MXX7jcCzB5rkcKoArD+2iGEGovzownG36CGhjw3f2N1VWiQUg2G
ZPGSSjOXpmx7TU+wv/utgWYvEn/Zr5LA8Xsziw0hb0NWh3bdwwn5vIJU67wYDjse+l+qF9xxUFxG
xN75PSJBLsF60eTenn3/D79hkXG4vPBZRsHF1yljsYKbb/ZwXH75RUK+QL2Y6AKtiZBYSrK7jj36
qMhlG5ZLydKIlxn86NqrvCzbuWGJEnl6Nbyeg+JX7ZeFlX2DaBbpt+AVdfX8CYFc7WSaoPHpQsla
mhmUSRAnUYzVBAwK2VPaFq/Ak0WKEehoWaa8ASNmcPkjpG0RK5wOxEH9n1JrDi2VPJy+ep/EA+fg
9lymtpX22SyoLqc8kvGyQQJ/oy6MGsbHIRdfSBEG2tQJrRy4zywNYak5N7zb3f4GYARlhmU/eEVp
nt6vSGeGLtqbrkeNQz6oLtFvYuXSQRJscdnnmOVIIbB0QPSXuB08VdIHNr739PQdSwy0o+LlxRlh
IvJOp7HX1/hOsMed7Gs0u7sshPpv7Vm9NN3RGIkDEBl+kVg08XWcuC6DXr+ysotgu0D/sNb/QTSu
9r5M5FvXLLtiCayvOHwG3saQPtLrhyCdB6OpBI09yJ+hJTn4tDkj9yznkPhSxFyC1Yxr2ibRr8f/
RG8cHyFvG2oKe2vSbMxRGK66f72GeENkpG11RQTK/8y0dVoPwajR6yXhOg02tmGlUXkrnfnmuRZA
aQDsMV7C7niEyxGFFQ+IAL1hb5T60PSQxMmgsJaUI3hdKwtHe5NvH/lQBijrROl4CtKxprngjki2
0jyHUk61ZWXqUTMMM2aYJCLIsgtSJW4bYjl0xQbqDECxZ6AC2QDHgPWQv9veZmi91nftyGlb/JVv
lePqQDWTK5Vrpbf1izBlyqJmDb7W8y2hcld6V0rWetZzPQorPacu6aKl08ktsIRaUB1t1F7L6yUe
MMgQgCaFmR38EKBO9vk0gBSUMoD1AjwaoEhKEc50PFKJxVov4kRRJ+4BXs0xQfrxgnSTdiy7lpMu
UeRxxXS9PLVOrfEB1HpsyhfFeHb0nYBnQPwt0715duWWgrcu9+KYulcnEqsg+/H2/zF1Zk2KssES
/kVGiBt6qyyCiIi7N4Ztt7jvivrrz5PwzTknGHtmultFeJeqrMwsXxl1/nP9TMnJpcU72vdBOxdC
ajO+YnUEKHLu7XhQ8nZwuLGF8+jCUBEwMtG/9v8zJ3rmh9RtbcqxeNX4yoUErJMDQ5O//G0okx/6
3xq3V5rY3AKn1n5R6c1PV1HWKdZVQV2ODY2ue504TZiwSJnidZsiUukgwsR5AIyHCBbgRij+aEnE
tCZYzuLlWqi5pMhU1SLJsTWgSeX8rJIMPrXEUkuDW8OUQGsJQPUgkiNcJWzCd4a7ng+G/Pon4ER9
YUP9Z7vwW43667T921ZoDUzBCqrFRQmCRGjdLbGAKpzsHzRQuK9VdSr52QKrdS6bxlkjNu0B+Che
vLkaymn1YwOm322HDAVzPJaZPFJXf2WtjHohMQbPBPM6BCyZHv6vcBwImfSZFxlo+QsXYddan1x5
zY7HdfKDczvDoXK0cgHncteiSQhBFC+hYD9Po0T8eFAml22x6lX/Vsl8Ac1RblFBsnOjmYHArnOW
q+ekkAf0TmUiei6fjEbGDfY9giLya92QX0RtYsSCJGHyqNfPD5zg8Qh8do0pdMnhe4UZ+jw5yp7w
sz49m045ANYYgJleW4+d9Rxfu43wHm8GB1JwgrVZ2jUmpfGlc44X89OQPgDxc3lfl52LdcLJs0oX
7rpfAx+mytctgZUuAc1Ie93drEGYBoUirPmUh1e1brF7T5vX+ER2F95wbMDaLG0ZmN+AGCTNe1z4
QwXfK46roRkbncckHVVmt14jZoDurUQNVb647BsTpNWV5ioaUhFnP9X+ofjt5VAabR/ni+7u1xzt
IXY3C0RWjd63s8P9qHiQIKdHG9igGrwnRpETKztIZRr9L6vD6IoycDOsrl4Y4ps/p8nJeq9oANpB
fxce6NeF+3t/4Rc65/FlWnXqs2OYwqqJHgH7hjY2eUvU1/U+72N2tsuvk4RVOdzpUD38mhms0NwY
rgeB+hruWf86TnnqoDHhWu/7ZSDm8WZw5kkFZPedIxrdRXQdcRfOXTPcu3AJ6T1G89e/CFkbHeNe
7Rg7O5ERXZSv7ybNeVfbVgTnqtCKGq2VQbgonmdMRf/YAkv6oZTD7+ucRMVUaHEFG1N+vYVVjxjP
TkdK0nUciaFN2p6qCCuP3q/1wo9DgbAgoTcTTPETOlIRzejeNKQxCeDkvzptYVXD1icPqUTjUEKQ
H90sLFAUhK0+ezthqY0FBaelGChzMVZkj1QPL09QWTj+is8IIJZq93uIrjzO4SPQsedvwrNNJML/
MT5znKLLsEaTgzrLKalXpJ+pF8rNK6PMEnJYX6fLB42RGMV0Sqn46peiF0qP1h0hN3oGdU9RYNiY
7qIdd3kT7UMkm/vwiTnnPtbjid8nHpnT5xjfSbvK39XpeXmjz4Jshm70iyj0kvgw1ON0bB2GB76x
6C/6u+GiT1seet7cvIp/H5en9AQYG9MNppvHsb5KeoHFpnfLPmJZaHbeoKH0UduhPa+/DROOerX5
XD/XB2+/pEnSlGZEH9piMcQAXbmGq/v6nlp8WZd2EzqETBMer+l+/Jpux3uQ7+rA5HhPz/g80SXl
On6ub6AszfNYT9LPKpeWOXga/g58G/cCllTiZ7gq5+iLd+lrag5KfXOwHZd7AGy9Up8+Jn4NzcMm
aLQ5hdr8eKT/QrVE66USLdJKLh1GGvj1Ny8Pt3KwaLlRBm2nXYrZOrPF3mxWVHWNApmlwpM1Riht
vZRwLfvzRvFLnADOQM8crEp/ge2Lc+P3MUt+kp9CGVFTMwXcy/6UCRiSZpH1k9ZD2x5Q8iNFp0tz
l/OPSdkJmiYVRpNT6e3ZE2MjbVbqzgVbwvPSLA8ueAABJW5LP9+6fWCf2LaO0K8vdgPbxIpF14sy
DS7QctwsOlXd4eF3i2azMi/9IfK9L2tLxuWd5wA/wAWLmcc3s7m52HcCjHprgziL3gbAsZfWl90S
0GV+LzbrWIgObvPq6BYXJ8WfE9l+YA63Y2NVDTBbHR/xXi0ElSCBp9J/PhARs4YlE27Php1xP75C
wbsPUDV0T9F2kFHdCXvZH7QdXVLi49+MEUYrxXDE1kSUm2ujWRel5SaYHpO7xkMXEjW+xSS7w6ze
kDeAFIwGVEZlFrNpSqjUHNqECoPQD6kxBcSim+bvy+Glfk8tOTOsTQ+eyHrrrJNe2tz2PpQPhNhq
twRmJMAjkAUrAxuGf0jQgMKPwEIgZNE2V9/OZlgJC53L6LjeLouhgQMniiSadkGhSJtcwdsvY+I7
pV+G8LUMcbJV0RRzkS3M2vQbAUqQ7rtX8Exr415o/EMZwYxOYTJoeDxv67CEPcLr8hNQGB7tlze6
Qxz8z6QWFmZVDAzhZtroeMbV3yv42rTaqc8f08Xfd1aYwUDc+IvOvcO6Tj+MQZmeRlSckGMv2E7K
vXtYp1ndejO8jqCX+ZshCjyqebO6aIzddGzQ9+rj1mM04MmhSe+gYp9buejehriF9Bu9Snwcz8eL
GJofoYRczDNAhfo1ZGgMqNl9wJOFZhjESERKNOBhgVBqwqaTJSgKnQh+FBMImunvXC6uEizFQMrI
MNdW7i3Im0RP0pG8GFfW9eqCpCsyIiEXqY/X1OsqG9dzVHxX0HSl5qZEHExBFOocN9kNXxZEWKrg
siFUap0X35Q2pgjO8m1EGbta+enNc9z9QV+RhYsHMl0ran7dN6eQ1454VWLCg1/RLqj1j3hXssD3
L7SeL09ZVV44A7OBu/jYn5u33zLRzabFzGJs3MMnVZS1CU2c+Rhvk6bBXfyp/NXWb8IejF3QjV9b
n3CHeFYtvL602Gp+vcq6PHku2USMcquAqVrFqWIxRcZ6lye5eI5qBJZZgN//3h6/uP+2SNNeUeHY
vP7VT9ScgPef6/sSczv6ciHrpeLVPwWfbm3MEH6mFh1hotS/TBkyxXVxXPm7jjazZF0bvb3j6DMu
rWnpdhmaDg2R8BYjzblYiAs2GE+hkoFKC3dq3zwZrSvbeNlK2NAZ21ppyisDcGjMB9ytykGJbvRr
cAt+k1eorWE78v4lhnT9t/JbZkXEVu3T/YSn2e3RPI8K02sYq9bBx90ywk4RMY7uO2St8Q3Wc1YJ
oF2B0CQ9hiT4P0LShPcI3BGQw3METCk4Q1UkxzT2eBvQm+6r8EI1Lo/hXIjJMRZqov++AqoBWpLE
ZczCdrRKR4owYjfqwSAKGr17rfNZ3n7Zq7Kg8wUubUAzbL2KzQVIo3PCS6P9JOLcWQ3MWxAIshxW
CHEuuPDRnqWCHcorQnTbuvSwee5/vVz6TlMqW/W3WCXXYa9Xxoi63r2HJgFF5Ub94jJ8Lt9edXJb
bQa3DiTsCbF4r8ubE0N5Cdkt3FbsAx7N9+BISxGYpswVUKhz04Dws2k+K83S6Ph3JfT5NA8zNo4P
z1iJfI9z7S8dERkLyTz522HeUCcEtz6VZjk+/iHPr6Kk6y3W5245uG2a5s8G6VXMQngfmZ1k+ag3
t9gxUI4evGdMDlytdwOEynHS5wp0qkmzzKVtoQA6do+jcrxwivSkomxCf/Kuabss+DH3CMpE/IDQ
P9zOL52vW7HObrkDkYKAvBom3cTd2g02RbxuKHH2H7ArtsxRwk/74fPeWMXuO0yABBvOo4cNDRCh
Dmk7oUfar4l8cFA+kc0voSop6UTHIvImKGMrGYm3cexukBRjnAkBQ+IZZflVV2yst58TNJ5oDYX9
D5ArIruVKwiICTkmOiD9do1nSWCsR27I9m59VtX+A8ekD5LmSkbnkDtSTo0i8yW9Fdnnd+P2Bzko
gTBpFRGOU34TFUS62/d/CuWntR0+ebYIFtnHI8BeveFrpYGJlv5lL3riZ9VW0h4XnWfwfFFJKfup
IycfmVLJNudjCWHQcaHuoKQZhB6ESNiEDiXSkKLgVhitQh/LGdTOKkvkPrPv9aJ3DbAuC+QtuPee
06DRbXRPFMin8io03DIy9QfvpVOBCsR7iAgnWpC+K7HxF5/U7X9H5vR9AzSwqzhS7QNdu8Q7Tr+u
gXRDd2HrZXUV8cj+zzMsd73BmCpAqdx6NOn1aRmh1B8mZJtrxpqpYVIlEyOccbrF3otqpf6t26Ov
l/aNo+KJgvbgNaQ3rwxuGCJfwCYu9gVlIUol+xNVPJpvXdrI1zmfAmTAbvYK+Oy848rwG8upoRxL
aYgjCGbUiKWow7sQ7fkjLzM+UaA3NyHylLITET/opdkhKdULc6DDBHown0GuSCL5CC7TmfzveeDn
mmkZN05KFAMmtr5UmzWjKWm7DHFxPrcqUd2SXksvqYfzhwsy5uMRrk9HnKE17DHW1jBNvBJXR59D
2tdcI4l/buZeVLBp6pf125WLCV56eIlzJ3UDxME6jDUbdGn19JzdpBeoYRUN8/gywTvcvkykujwi
XytwOkoiqfkBo8lrSYNfn3FFDsf5y+mipYvb4D7Kak4PrqTKsZyHHltepWEbVNiZ0PxCiBNF69Yp
kMuxZurw4mgSYaHEZwzFG8kKhzm6NMHZySsNCIEdkwKCjgXGs1VbPovS/EpUt239TVYTLNr/HdAq
3FP7E9WCPaf1wV5YfK4tzAs+Dt2x5Gqnk5TUbqIaJVf46EkuKFXFzc6tGPUsjK35/93SyNfMkImD
6JGb+NsKQN5V+1DqKdKIyi8kzsx9Ch4HKG6iTOZyetkRqDYnA2sULO1Ph0i3Y6I0kpq4TjHEO7e/
v5IIldgf7WIIJGORH2SwsIhvp64MkQQ0fWA+/TuEUNNbkNBO3xEAVHMvAXar7Pdt+pNAnBd4rwiQ
3jYAUhSVMzqPokM6jNIHYPNXD6tAT6aFbh2BUo2mdM6LWauCGyegN8+tk9RDXG+hUgUweQaca8tV
RSlr+iLYifwgD9IhpA8W0HFU6htLjUf7SGwUoYkbsw19ouq2EZF0Le4opTbucaKyONZMxJJPhCEl
970q0XH5iYL8kl0IkzM2dSbojXT2ZCfZcfdBlCAloVtWRZ5wloc+jr5mv4wYOuV6fyCGVOAnQXiy
QONOLpG/exlJtrix9ZXCJJmEDiGlt+7OxnDFEQLO8JDVVi4WksUeU3EVc/tjbrYkObIDe/gH/Cmn
GjPahcRxZL1n7mFupiVUC2lWzW6L0g2wCRcOEzz9YC2iir/Mhy+8cVlMgL3zC59glFvinQdSO0mC
JORTEkqxBP4dT/rHSmrGZ+aWirpf4CJpXHCDu9Kqq7ygC/mk3ID10qAOlwc6AIJnmQdMf35y0oT2
UBaxTsX69EqDJKh2zVaxd2VhM5ktLAmZCiLffTX6SfSAE+cCRdOs+CObMYVz8oZ4ZxU0YUVEej+K
/XOWf111F0HR3ARVX/TgYKiqHKJikhmA5PN/Iveuvpc5F/N7KienbZVxkl7++VSCKgBz6u7ruTcL
sEBjRjod+qv9BzkR96lKmOJRlne8lv6k7ktrVKTopwY1oMA6AShoiO5kDIY1WGs7OXYQ8uVsD00k
4di6D9p6VcPOJ5dYwsK2B2vWL38JYi2SASghVQWfP8QYsoP8ylyKmfkNtWTqWuvrZAZrIZxhN5rz
pTVYjjO53W8AwbW/M9eoBlERsivkdQMsXEPqIOKufpA1hwOd1KFFSk0jBm2z4tkC1fNe9KD2ENkf
m68E5b221yfmLCnxjI78X/luL0NFA1K/mn9QQoAmoNKAKhbo+SgOcXBeOe9jpVU+GUlBrMiMlh0I
/Rs4HF06pw4i0faJ/h5VdlaTdVsOgTrKLJ8pkrfPVF44+aHv6ufaZuuED1oxVZUpWiqJDHymbD6Y
8UGgWCFyBK7G/05ENi4yc8HWPetGote8ZXt/4spbQHuw3jl1zsGV4x48g0rm5m/YdSlKReVtcFW0
v18tLHCoiSm+oRMD+aOXOseogvY6Z5eUnBTi/oe9faW5cmX0U4vlCle8mCynyGC6BBpOgm7zuv+3
aUIjm6eQVD22fV1+7diKFnTIrFX714LQ1WRHi3TKe1z+9EE+ztHTx0oddmmv0Dq1932jfaK9zz4s
DM7L6vQzvofiKGwAZSlWOw27ONu7MtdVRByz60UTwyU2iQTpMglJzLTdknbEfyjwZ0FoQ81JWkgN
RmeLQgt6A7kC/0XBBFr/3QoCSDOIS6jfs1Ey3OR/LfEDJTW1MFFFD2y9RgCoUFsFvYfNT2ayFD0R
gH/QDuhgvQwgubriFLC/deErZuVrMSZViBefgKKvYGMWlB/O1COA5FmTNz9To0wVscEK4HSQVOaF
X6V9ed1CtViyRzkqwFi8Ypn6salz9Fh1kAHZ0t6pHZZQKkHGuubkLBOXkmDA6UpIKTL4Ern/aBBA
h4zC63CZCXa2QxHV9elICzB8POLuWGnu1mfDomVQCwdiPZvyJ/r6f5mLGNRmd0tAoVQEmKdf7fIt
Fc8mk4hfo88fF1jvKMoXwXpAADSZMbCRiWabhIiK61N3rYJsEQWpbIcSxn6ZheXfodOSG2bp2aqt
iM649COwMtAx3dSkxaLw+8uLQ8DCNXV2CDWclKfIBiF/7D0tIfmhkDB3ZyoONBC1OOgnG8wB3S0t
VH0mRRkbzwN0JBGSrmQRBpH+lvmiMEeWn2+74ZPOeHXnTNlSO+zWUS15eUexRPwTya9XPkvf9dkr
ObVpg7mrKOlF4PW0IEu84xINlujK26KZQFSO9w9rd8G7bPtqF9Pm7SfFrPTkHf8q6MjT5rkWJSXn
SS8lw15gDwKnRFbx9CJx1QScI0EkStdiDH8aDm2qKVWccEpT/5FGR18pK1l3KCvzY/9KPUOswPtI
PWVw38AAFQtUItfZxsmtWF+ZZ2rNu3Uu7RILndbYwuhMN2gwxqrzLDWvx9adftOfjllC8GPGJRLI
cDE4Bl/35eOUhOVi50gWMDsSM27Ccrz5SQE4990DFnH3Zrn7JRMyYnISL8HoC/9drQnnoEowkK1y
RXwgoNmFxeDO3aM0BmcH2z3RJNt0y4a/RPGiX+jBj25vYC7n3XA2ZDfZmmM/2qefO46gmM9FdDoP
jzuLvjFtzGdZKOU3z93GQ+Mx3kef4OVWOo9upV20Low2HWAPzRonNki7x/6DmKCfdmutspWGZes2
S93UPdIIBvvVwW7fOo90UKIaLaLCxU767w4u4UzfbtLf9JJ+0t/1rl2jc+dx7d5HVNVGh8Gxf+nd
ep9uo7PH6PFAq/szMkyyE1rcUOGCslPysbYE106BYQN5Fx6cb6cQ1qOF9/ih6U092vqpew+vIf1N
/IdT9jbdQnDtsH0OK7ERPf0SzqUyo6Kr7zgdf8a34W24bQPFAgvevOf4vNwvyyscpvqFgdk7jqu9
Sn/jyejpQrjiN9qF7Lis9Dft4ClnUU2lHtHbBfUuveEHlf5+3BgUfaAcpwgSFAAhrb4rcyBTnbu9
o9xhMvkDrKOw+vNvzr39bNO02qOqPSzF38iIGkM6Fofi2dRs1YI3XtGtdM2gQJGx3pXg2EBaVF3t
lwfvWgGIraOZnaVAu+fg0mqnnRKxKEksmkj/A+jPm9WJPWk1NtrQHLQx+9JongY81SkoINeU1hlg
IubgqEgtgQr2hqUE6PdpvjFDAG1+O4sDWG9jcB2btzaN8C7e9mtjaYOlJvElwvfxM07nWCPb97T9
uLfeJ+9qBt9TO6mQZTLkaQdzWx8wChyqxbm9/8XCfn4u4GravEHwR1ZWQnTx9I47N9lja34f1ffE
L2oFfSB08jBCTU3r+G1VCVRaj1fTeLaSsITf5rKxYvdYnkOqLMoNa9aJgmG0sMqEMM4XZN8vjna9
tJvM3wSGpPpXm7l9gZAxqnnmxS7ExVe3gAE/RsmGjUsqENXkXBd4dU7a+8QvxLWoFjXiRlyIF97+
T02KMCML+V5IWhszxsmGogI/rqFSiXl1sDYQLVaJzrH76uyxu2uED/5Wgyt9h+/BzlcHLP298ASU
gVPEr8nDEHX/T8vOg7ZOiqxKXs2rcCTIkcqutt/cnU4qHAMO7KZTa2Pw4b/dQzulwY1a3FzCT7CP
9shQ9buITnlW1WXh9quYGhp8h/+D7/j7V/MMAsf/fJNhzA/uBEx6Qr0np71qv9Gt9Mz/HpdPswFy
VOvxeuS/2M2JFCLo5YU9n95Ez9XW+SQiPeOeqLZXV6/gitgKfZXGSTjxc0jhtyVZUSidJwAKxxWm
S7kmz1KRQhPn05bfBPIOkgWxHuQnVsRRbAudLaWljIrRWiqu7mmAxzPLnkoOIgbW+juv5IL1M+EP
1G1P3tc5eJqDMuAAH+f18zC+7F07VR7Xdm6FfOw0KOZ/MNogcbDkrfkN9J6qQDwz8w55m8nNbuEm
beiAdHD5UJuQxbLe7+O/nMW8xPNZaF4Q2F6OMnplpafWiNkCY+hDvC1Cs2RPKfNfkICSNJki6EpQ
C1E1V/XhuluA9ieiu8AThZmqwIjy8c0sXm/kd9ByPbIkdxGntGOW5w1MN/E8rtD3M4X6aCgvEWXI
Ipfd6GiljRq3DJYY9agWAk/dCThDraxVu78BS59aKUle77Uy1qll+qImF9zqWv+iDWBrFRG+KuwU
YivbL0GxSoSZ7wrAPw4cDzIaxe/JKWNu77Ix+vRM4jUC/kvSPJztBmnzq7W4s3YQ2pdN67TpVveT
tzmtr+jqRDUP56aCX/Ab9Mv0RQAv2/TJIZQoOmcwHMKVsNAtdN9YRArPvDuJh2mfR1JCYkLERqzC
MGfB5ZS01b3IHjZtsaqPziVjJolkB7HOUfsvNYhKmRFPBnOhfxknQ02Fl594i7YO5Tq3Iz75eoeE
BndF7xN9oiKPb6jvLujNJjvGbVBh2AZbjmoXPxtfLfHeNMYzW9HXxRHt65bAnfwk+wWCx0BZgJxH
TVfT+zlk1pCdye29DFntyhy6OuZYrcdqztc2+e2UOOED3V6dKzKkOP6QsDAn2ThvnY1DzQ/Rjkwm
GMkOxUsk89s2pGf6Tb6G17hk7ymXLdB2w5/QcaT8sffp1UFC8W4qelBWpc4kyrKydjUvAKaHm3h7
SnT+1y3jFVqMjJCEczfJkzBdjwPX/k4iGwhQKHr14NZ+tGvs5QkJMUAiXvICGZSI5T9R2BOtVmQd
aoin0BJTSoD0Rldel4oUdeiGa1FRtlgiXa10Su0DRlMyfc2WFUjsVxDxeyth8yMj+biP1Cv+bGgY
DTfl4pwVPIe4HFRhx5E7UuX8wdmKg124k3aenTKzqLvrgl91a+H3QXVT/8y/pZAiASDsZAfMH0gD
W9qAdWphJWwERrlZCU87yzrzDSMqDB9cvdg4tSpxLb5O7pPdqEBEbLTwfRodRunkNNpAZ6zb214h
OmHJyQkoHFBAUEswabj+CDB8b/wjhn87NmP3vLC+LyyqKi6fDqDt414W4yqdpUF9vtM3N7nmf3du
Aw0sqMWoxuZKwopeeWsvko7JnV7WprUX1Mrk69xO7v6BHTegVHVcHD6HRcwvlztMaveTFxy0D1Do
txGV4KjJfXVhWNgCv9cNaKRF7/C1HwV7W7Xrq5ddSptVNlDoTWnz9fNMh0narkeG+7TQkre5HeZx
76BPOITlkl+fPukP+O0dwsrGInjeL6ByWAbUe1UvahjPGoR8X+QpteBOkNDZ7uxy907rCfb81We6
ixc9+ZfmQyKr+IBsy1RQ+9GVIEDlBSXen0gdEKAxsRb2KEgXsRz/oodWtVkqbBWmUSnBJLwRYuYm
KzX+/tJQDO48/YmUpMoHTUFp7vKWUDKgWyk+y4UWKR7JJKmxlBoJcAnEBuFIOZtCGI0qNR+EySI+
Cg4kURsJKAJhnLg40Ck5HQpY0D+0mtKiJMvQH6CWA0FMIIWCBZUCIs1V4wMpqfP+KYIn33bSGqFR
AhlEEk8Lnx2c3FCJqOwUBdVf2rhAX9oGNpVWMQL3B3X4xprUhVGFTjGchNbwN+1lChTZkEJDpKYS
QE3hMdE5qeLw6alsIYdeNZSoDXeTGi9ixBVPTSgVo4D31+gt8SYEE06i48WUpx8QU7sBELLlDuUF
HRLqntYugTevlooeFBU3ICPyIcz/3tOEQpWJBtkLcSfrxhZDSVqTDE2bXYa+SuATORpWYTnR/W6w
BQmv1CkLZlG5FiMsPppSOyKEwbYPNaA3JEPpqgockZl0t9iSGcSLPfqLYlHGcQTcokZJAkJ30h6e
WDyudMlgaZTXNowvCuugePgm83m2AGO083Xr1tHl97omyTtPeBPsvclNNWzElBNHTUsvDrQMp739
pCXmE49aaStOWZpq8q87ec8b3xp52RpZR83ULf2d6cSpx9GHdEBL9TZ8JvLZg1XtIM7o3bt5A+w7
oMnZz3QrCIGlZMmKLX1SXG6t7oqs8e/ESNrioWLgGX5Swwyid6Ip7RVgSzm+JI3HUAIDvYToDNlL
8VXfUbVeZJINxYGXdQuUU30o5+f1epkSyNlIkYSmz9UXI/BFBwW9ys4aUt2XZEaVe5OqveglKu1T
uziKakRXOwAfaCnie3wdCFyOyb/not7n+g4pCUzSq/zvp42hw1gdxEVgSVuiHDTnqraDLgklQjeQ
vZpOkX/Mp/MefjswHRUuIvsQ+KSPJWgqK+agsIioLQUgLJOoMFctTVvWok3fYFCy1QQgsWGj8qVL
SzlWA1bawIYq4VFmsmN35i9HtlAfvQty25+h53lJE1kOoE/E/i9hkBuTTGSQmMiWfxr5ojlucABF
rVu3EPCyypBP4B0uDyJGdhdxCnSrMwkCBp21PrQCrDXl9xTHSCL/FeLyz5HLIoUCcg7fxK0UJIak
dNES7qv2ZMrsVdPjPDOL+y3CSWGLunWKd98WJwzMxx/42XBCPZffb1LvdpmyMageR5HikO4i985B
0UXeOIm1JMoIJeDCDuMgAGRb9z/OjoAqkpEmYlOJjK76wAAZeqhxTp2r4RUkfYdQpkvHwp0102Jl
5A31fy0qsC5yCYhKT/11n7JTByMPgE6Yqrw0+ZTk8frVIU6lQ15MV1jiuf/Fkpcz96/Q4vruyB/o
DpPJwa6aRzb8C/n937vSicnck/TXxoJLkGKheQSTCSNiGPRSLKEYlmJAyDRGL+ae5yLLCmG6+kKZ
qh3NRSEleigOM6zi8jWsQpgtO4Wp5ETSDcMaJLvJeVZilMoFM7MMgeglHjoutKJiiduiacDkeAUw
AzV6VYREla0Irys7EN06JSsCVWFQIn8vtWQWdvNwStJcKPQ0SWFzmTI/6WScL01F3cqFy3frble+
S2yWeGE7P2CzBosG91GE4I3FF5bq7Ir6GrAx433KtPzpoSlXU6GYqXVGGuZpU4NNZD0z/RwiX838
n/kDai33+KfXE+NnKGqQDt19TOBZx7mwkXbxl58RlSf0xp7ZIZDmzAWeppkhyO2kPqj2Wf3ZAhDV
R7ofe2ZfIVv+X3w7mqiron4Bzgz4vR5EflOV6MhhmzN0MRBLBFMHpMGM8EYfQsZMLczuZ73upNI7
BgFzPYfwFZgC4U5IbVU8gcTVpV+YL7RbdUKskkbIOsgjdCwgOLQOfZlaUMNA2UE9hepevXNBP7Lr
0BHYXmYZDZlGw5cdYRpI8alqhZrT7kK1p93SM5JaOLUTWbTP6CI9O3tvfXzhucxJBcbuZPUHPZp7
8qVdDdXo+C8zGFA4wczC6AzfS906sauG75/Xz2bwxSprIDxDR52YXCWNLdmbjjzWVmOsXDKz4Drl
chWcxBHE6POpfddanBPSeFEopSmRQIZED/VO3kVe3rVKZihuUPQkP9MFy23rG90yxR/dGogxf6yl
RD1J03EY2TVKKhqK2hngrSFSEA5X60NXPo615OWKh38bDQNPThsy3AP836NGlMu4dv0jZARRExrZ
Dr3K306SJu5/H9SZ5ImTOLQu6wMvTfV823wd7a9/W/OfMmdt9g2/mPXrBrOXHYvSDV2A9rTTJibb
0F4TE9Y+4m2V6Qn7KIL/wmnlNPOj6H/hpemTQGsfv8nXIWKT4stKgF8aj6s8r9PmFXDgUGCIIJlb
+68PKOUCBmN2m2nY0JeQWQ3jVYlWzSxn18heSl5PKgyoCDijpAD4r2ARuhtfxX/KvWfgcxTcYwTQ
Q5y6LMuqUg5j/w3bN3+rUC7HFpWmsY+z9idxcfnnxi7+bAcbvziRQdNldKMZ4lz1c/2mKpbohjNL
Tk2BGx+mxOVB2Oz8RQ2INdoutZzn5WFsrkkwjQ7fyTt+ZiuD1mEgbfYFRSnXkZb6K0b+iS/8GECN
npLA2Sqj0ShL3uLfrIxY5jYqjlQuAGeL1PHq3T0hTqafRIV+o1/gUEsuw5aHTWj6WSdCqcFJDEEn
AP3iukPMfWueo/0saQEyUHSRqi2/hJKNo2OvZNczF73nF1wXXYa1rAzRoxlplfwhvmqxuLF8NhAW
1XwFReKqSgwhLqtMRzB/JoLMDRJhQgI/74Htc+1xFonY+VanVVH7PjuvVjcmi95LrDSRgrB187Uz
0+2TWz4ybF14FZJVCpIULZRFtsbA24YQxA4uIR/LuNZdRW+KzRSZmY4BQ7Zk3+Ok86Z+3EYsNJVN
LUiX86Ff8j5TI8k1P800jIKMEA/UALnUDazm3gKigGWhJ3kEsmhMKmr+c5kbWuVxYJ5IsY+yQcou
W6mUcg6VMB9tkZHIKUhMGkT4ivYV8wsgzUFSBeQE19iaZN1HFdCjSZE6mXIfwajqhz9TQsdxv4NX
Ib6DckE8denHQfoFawDh+vEONUQWy7l4vGoVQ2yE4J7kDu7CBfX5Pj561h55ISwC2AF80u+TIDTD
2/ivzDco+AIIGmzqeSkpb1wrvESJR0F3SlX+fDlVlKXFWiMm93+rZ2ZtgqFUHM9JYyDlrFT/CGlk
Lo66IKu1nW6WInldQIXTKoYqOhN3VmNLZyjckHPl3ugTwP+GTyN8E2hQNAssIlCVIsLX33K3FoUo
U+9m91MqMC1SsEN4PY1RvUMeumfNkrOevLv/qmF79zZRWqYHuTU3TnQwuuORaQraMpiVKsELHd5T
ThfopgqT2qqous2aw/oks1sq+ZqQ+B3Y1Rar63K0a8OaOTGOR5qdqAQpl05mUEoIiek/lYV+5GpM
M5TsNsrlkl0OpPzRCWdbwYsCmIT8lfUNKhRoBCgujaJ6FV8Zf81npOSZDNNAhGTdLg0xyIhxRlhj
1MFjJcGnNMBos96UmF4dbSgsV33lyArFcwKY0iXiIkWxWtlgILM5UX/9VaOFMbQr0UPAeP5E38Gw
yyWXl32yjNQb1nfXzDzj7rQKMbxftagDZsHVrtzs/147/AP1NdgE6gy2FgHgGHIDjI/hSHHHdt6X
iPvriC0vmn2OjEtgdm/i1aohkx/5fCP97SvRHcobim7KDV6i3ofejwe12TN7b6fxZNvSqJc1FrQZ
RpPmwmKuOXFlI5aj5/jaIdruD1qD/wgBMzU11nokLqjYJXeAQjhz/XfGHlXYpd1HPQu1jGbNWNWk
aYR/lLSfHy4SO6jK1vqIdAnLnGNyBeOndaAXCt1QMu/3A18rfWkjx3WJOJn6x2a/fwPz0K9r4Bfa
ms5cfOxWJoYkKJDgupjBiyTFRa3bG1fyyPz39RwNe00iLc+KmBVPZLA5QbxWKcE88kdgPNgmQ4RY
ya0Pv8cm+EMpKoeatII2ijjRZoA4a7WOjXWaxMWWo4v3T60urhKeOYhMxHfi82olQrbzIxJXIaDE
9WP+1qj96ZKoYgAgqfULAIkav8aMySGOoNxkMj8Z+ekoIqJLHyNddQjCoCuj0nGUoysF0iaSJ/5i
XShR0OazASC5tTNwTYRKWJpRITxSst0MKNLOk/kBCXGhJSD4S5l269+vzcPgTqX2NNj3n6Pq5DlK
R7S06pqdtHv1zc4TcIR27jzKIB0VsORnnKPKVVR5MvaFojGWe4Um4iMQaiBDIF0LlWJ+a3Em5ob4
lY29jFL2Zk2Sf2G+Jgmv0GL758LAmNBwOIrEwlP0mkf/FNgI+qrkJDRAJknWrkFFr01J7q1+p2Bd
CdTUy0S3UxgP0TENWanp5Z2DtNyqN9/Bum2a9xptTY0KiPkBJFe8RgFsBHkaPbrs2gu+WFSzClmH
VYNkj+4kgbFgh0cKGVTW12UNZcsuqq3LgenUxyAv2U6vDFs3Quu4Bt4+1qAbghCQFInMIjWlAgih
HTuEiSRkF9azOa7QgCTg7iSIcqhQnNxhGZhmprmZtFkD+rFtNiDO4RQ6pgZqQoowYRu95L9F6ME4
R5yy8HUOP94Hyc0eLwn5SchDgiXNJmlmpWB91BjCkOLEJm0QclNwk48ERmrKZ/MdgoWXAfflPomN
08OfbQufqwV/jmv0wWg8s0dQ5qnYZ9vBQlq02S+OUpyOwcnMUxtpEWX9nbegAQ+ykyN3hq6Bpb/K
srS8sndSDqTQjZ6GEVKmX0LNaG2L1qdAskEPFuipkB5INakMv9D80cqiMVnAmaa0ANRKICdvPurV
z6NVpASGmg4I7fr3JEXBXrDoJuv6qI7XyM9+8jzSLPRLfwm0kVPFOL50Waeo4Xxq7CMIuGosR3tc
SswN/TEp8qMv8u7LM/F9OulwL8Hf6h+6ezRra6SnBMJRvU+cNFclcEFRc0M5cjuWb7gxLVabyHsZ
77X5dc2JUm/frxfzeteUpF0Z0BvoK88mcmPR6Xl9HR+8lEUBotxgIHKvDPtAf6HS1mmywXdyH57c
qnmbMwXdxEJgt7EHMvvT0qtonxocX28tvHYxq1/CY9RP+kgJYDTieTDAlRUej089+RYqmsQJMnPM
x36gjBUS3gmiL6ogqLITeTrX3lqqO7Namc+eAYmIylJEofKG4H/a1peqfWKggGMSngm4FCgVr7bC
kS/PeVItEYagR34oOpYUsmv38OVEmTFrZ2HDNVr76NI8D/O3z9KdGc7KBjwjveOpmQDfKfQtZUG7
+pcba4XunJXi4ePwOKx+MpPegKR+FcntmHfCqhIvQ96LU9ODBtFYTYgjTjXTv3plnIHv3nG4jRS8
XD2qdB72CwG6C4+a3PgU38LadNFD2EGmgp00wCGnD6XP2sTZJ5ixY5Z9+/9xOWeZ9wVoGS2pASY4
kZcdqrzB9eQTqf2gWhPyC2AdENqJi4mRx8Z3TrWmgA1YtX0pcUVm5DjhCX7YrN45Wydb+hDUX9PX
H/cw97jg2hBdJWgTGhgDFto7WhdSZ3ps2/Wzv0v9VxI/i80Tge3HrRIupgwEHaMlKRH+1IAmI4YR
CeuCEpF1v9ib2fbeech2b7MnWdRmlcKoFtn9QxdG5J24RwEXzMkUM6b1cyIriCJfqUmxvSmRVuFE
qpPTcsH6RDZ56N9KTbCr+89ilVhMX95Sv6onadiKorq3vn8EETL4IxunRxY6JZvua2yQNAtm+pAO
5PgwC6YiW23tWoW2ba26RRapF8Rl+bFc7W9PENsNi/JCu9ivAUKhBPIRcpIEoZPDDKs7bKZEobyC
VlhJ2v9F3KwWD0exWcnVS5V7SpzKdPrgu1MOp95NfRSDcIbg12u2a2kE3FifApNMAw3ifY3aGoO8
F92X0cXSvvXOSrgdV3iI0qz2A+p7Q082wyuG356sr/SD7A1REmgDPQR3LiPcIiNTWFe6Ru80hc7z
cRfLQnvDi78yygC9znzMBr2v9/YajumII7dv5zL+bbsyZrtebmnwQhO8YMPGSfuF8qJ5oB3O8Aey
kcDO6/zkFH6q7SfULySoGcSprgZqx1WlPKLNQIeZkTG4sNZrSo+1qgP6l7TT5QUKPapNaduluL94
7Ja+WgSIpSGeBlpNzlYf+p8WYMcSJ/7/xXrw/VJGWxBnhN2Oo6MLITlBzd7+iLEtRjzFTVgOfdpO
/w9R57WcOLcF4SeiihxulVAgi3xDWRgLAQKJDE9/vob564yMx2AsFPZee4XuXl/PTkekdCvgDdRB
5JVJ3vEmHLsvX1B+SAkhvwL02V/J8ekuKTbSMls0t4MKrolNshReolDlCr0UEW4HclEE3NCw0MBQ
+KiBpa3e/QpHfsV/FDqLJKv3fdHpCkwAvsDBRENgN3jx9MWuPpKccu3qxNgN8rHoulJJUAFHLrxy
3DWkZW+syFqMjxaVe1NwV5oROADxPi2Tab7sq33yp/Rl733eTRVJf/NowyLuZo4AIkenMaNXoo+v
UN1wY3mSOY2gxfb2JFAJKxJfoY8qqURSG4E6HaduEpxgC3aOVMB555aOB+p5IGFJKfErClMaQHge
OUoSWFVm/Mg7tN1E1MVZhG9ptoLzIvffXp2fdCpqmCEoirwiMv1cZLqnSVppSNIC54F2VF7KCK3/
HBd7AHzV6XssEQq1Uv4OQvLbSqJ/QmVc4grM+96jaeUXo0KeEtxfjf8YikqQt2hBIomqI/RNxEua
PlUVXBI+MDeQ60LHl3S1encQPFZwzD4RFkQu1wFsrECZ8tK7gx/UcCI1mMQvAn1a6iihIlEKku9j
dOGYHqos6/8tdtiqOfvY0PHmuMnZoGTRpKRTnQLnHJPAtxvOZXT+xZ3sXKigUTPpZYMjW9Vc0c7R
Pvyex0UwjPXczO7tvIc3Ip4yzzi5x7TpZ0zz1OJlRtaeS3YythernycmP8UkRcGMNv1z1QQ6OtqB
suOP6n91wmZ89Gn5DWLHWv2t/kot7/jbKFvH3+L0fEfftTg9Ds7jK04uafY7f37ctl+3Dm0yj4P4
1Aadx6u4MpXUfHRBJpSlblDpxG8D9N6Ouu/bTOrOC/QHR3drP8tW42wlt06r6X0kXtq0myof/PO+
E5fblbj9eE7qb/P826JxDrS/uJ29e41yZ5eP3wWfIki95qyI7tJ2teTHp96jFryK7RKxlVcZvPCf
yEWOLsiHX15Xv1ieXLfHdZG8XWZtD/b56T4ezqps32MzO8MqatIdCODGnl7LkxSPm/Tg07gVrS2V
GlZi5PWXZ2LKvV2vuA2AHGDad+3i1qlm7SpYqtypP+0VNfmqc7zY55t5alhvIDzUcIj6m9wp41yz
T7RXtVeN4PQ2Hie7yRA/2GjsVE+wx40W+Ygt7dKNdJgu95vdrLi+lY33NBlcyMgX2uzBO1jFq5VX
ZsfSySwU4SWiVBOhv0PuvUD/VWBd5ZZ9AUdJ3m4dB9mgcfNLu9Ep6Tb33qroNski/jJOPiIkpX4t
t/aXEYddONunlX3zX8MkKlLhQTcC1Yfo8Wnw9kHTvIDuxGaT+Q3z42Fn73Yd/VxgbxSB2/WY2n7t
ipQGYDNBKbtxtdFtJXicLfvkPNtN5/bbqjvbAAST+560aAu6Gu5RLHwdnAcAk3A3rEZVmpNdjVvJ
rJM2J1mFuKe6j4L9NDMlJbEma4oBx7JxeoMPMRisiGjccQSKVvq82fHBrtasy8kEKX7pnoAgbVdO
pdYy33HZbjVaC2U7C2sc88sUsntOL2DQpIl5eZspvlMPfQanFWTOG9oTaKGtV69Zr6d9m9UwIw+z
CDzYfuz0/x2LvrMekOVov0UKC6mSXguPE3oemtRX47gpgseAuAj8p2Ec2qWr1VrQtHnVKzbH552V
oi6EH8tVRtdoVhk8a+YRED7hP9hHKGT4M72se4kKK/dJ8A/6B0bM5jq5du/dU5GDMRq8xlFVjPfO
LlFiwtGE144gPwz4qnU9OWUgbivrghJkkQ5axx+17l4Fj1khiEcFt7Y4EtTD9CaG2psXcJvwIuAe
UF/AgSwHO2S86bfg5VF1lPT/ABX1Gw6Q6REqBo01MjX+efC2EKwh/Pg0AH7Pm8s92jRP1qjEPF0Q
u0h62C6ViJVZHJbsV0egQP/0W5nWkR+F2D4uTVaoNcJqnuUH9JYef4i4MCqRZYnOG7pP+/i67UsH
hpFL4+nw4RQXwFPHrxOFjwac9HK/GRZDgCnD9/C4pW/0ftLolcN8/rKqmJZPaQe52b+Hwz6eUeLV
ls8hWlLPqBRkoOmXCdT3GAz+GU40ywAllgOhxblupL9NwGXvDX3Nlpl/G1Qm10k2eW7uy3RxgaUf
rUYXIt/FcRjTefk1ftPglnJgdzt8NXF3eUuTBGrZPA5fNaMc3LPu4fQYl48lt3XOnfOSV++T4eVE
jh+A/HWeYWzmEP4BkqGUsaNf/bbqprtkkpSr5pXm4iyJg2R+jp1biwyoldaAkqBaE5N+y0hvt7wX
ywPFgvY9agC8hHQYtaiTqLvzCeDnrrLyaUd97J6I05CQuRrNFPUBso7Zzqh2nxI9keTDy1j9YbAr
FHIhBqIgimQztVwq6/SHb1rl1CLCrdKGEpDR34vCItXTdSYeBBVqJIrezuqlX147hORnPBt4IHSr
gOT5Rz4lrTlpbqJZAaK7wfLfNG8Pq/iGdGE/K2az6jRK7N/MSQ/ylFTMxS6VrEZJwicncHq4TsT9
KG0CXlXx8dDlLM4OGl74VTWCzhui3nD9EspuN+pRLe80ew7KnE9Y+n0BhALyBLedlj9N51RrFxp2
zjTM7dXJeiC3C9H+xHGBSDMOw5a3pW506xBWPShTCtF52hzCklsg4UkdrZ0iykWVeVIEOPhbAwqE
a1YxWmfjinAwbV7sil/zi51r+0QfzFiKAqCgoUD6JyfrYlJqXuw0exL6AzuBzKYSgRBo3ReBSMWD
4wmqEPjhBDzfYVOeHYZ5P9swyK7dE8FJd3KfEiNDFyT+oNhUsLLJcXPwr3trFVVyo7RJwCktT2Bh
cH3Bq+yM99u84BGgtUAnCFCdASlaCnGZIzA6Am4UHYTySsYvSmMscaTsBa37aVFrhn5vDfAoTBJj
hOJK9ANzt5EVpkvoH5eGyS1IJ+Q+hBVpMc+fHwA+10zCVsSKGTdE+vTQISesuvgKkR+onV4CmLNC
7TEmbqRm7gkuXWw/hs1uzjNUeXDIc7ApZxDjCOwhXkSe2r0E2/aB0vPNzdDJAUvtZygUK+lb8xJy
Ci0PCSH35cbgyDGF/B87u242egF+pGq6uIKba7ULQwQoQNUlCApk9qRooVqbBSU3A3xa8YsO7Z9c
VwjcNkKRFLiRomeFiVKiixgEMa2lENOhmDSSl38iJ0OtHPhfAQ5h3WlYB+/VftIb9E0PYpxhyfTi
ReN6MatA50ZK3e48WkKIhHTDWyRdT39K1V3AxFCdaOmCxL3jmNJG7+qVBnTeIod6ovYGH8Yt+q2w
ghDgnfsv7g/zxk57mZf+YKgDykR9ZsK8FhYCiNWxcUNqhEWJDsj8QFmMhvbkmvcOnFO4KLTfGKh1
Y41ZpTrRrn2hCgxkHDGXFUG3etYzJEWD7e6o+aqvFlB0BEELzEy6YrRjAvMdld9DOwfKytR7gMyN
ub18EFds6yf9MsrXSJI4u0BYazIbkMueJo4JqaNOo638EriA2ASbAYsa8Qku+Rv8L/iLBmkmpS+K
1HmrvF2KnD1IcrC+jwhoNp3FQhmkfZ9XmFEXOgAUBrvui8hOlIIb6ppPhgT5h2x5bu/86kxNVvd9
CoX+zs9DnTU8hY4YD0VA7OM3PbOO/ALXgkGMrjrJEcZxhclvkH90KlTPnRrKHCoUHz4+QB1IOeME
EU7g5G2sfPuPoniXHmrq2Doc0s6brm1c9FD7gqxPoPhgfZToLNq5SF39qm2ahWwkeV3U6ux01Orc
yWEouFR3LLUAVSA639HGDA40DKUWu+D82JgeTo1kLEEKhOicW3PjsyqD8EYo2STjQR4wZC0IaoNr
uzLIZ2n4nBzIaR8NfATAD3Q2r66xfZfgNKuhEHPDC0F77gfjiwAkQaeXjTOHyikkKSg2870d9xDD
wvhPT/Z2jKbb4Oxg8wU5AS9EBFhltD89ClJOc7nriGdBXtR5opZX6z8HxPpdkMabHOb1uYseKhSB
IvTKvXXA0zmR9IGjH5VChPLIGdw7O+/m3yGmjdB0wdbOQGQP1HwpDWtTVu9kcYnuvfsyH7QWezJK
8+R3tcYoY71LWL4xlvneff80Foh24n/OznRogeT0C7gal64aG615bY48XN7bT59haX0dF+0GoqDj
8h9COqsO1LccOSGwW5n1GG2BiqxhF02q48tPJcgAQUfNRY5dgUA4uH9bA7fChw8DBfDnYZDNTz38
/opz6Ozw0ygf1ObQm8oEsuVJqXNXBqhbCG9/VWBm9gMZwZbb7Bb6bw/JzPBGUG3jtD4uRjkxcwCg
4xORAvwwakj+wavNayx6IPrCKgf5U5jDoKq+jMY8CbLEID5MRktWZtbyR+8MJ4x8Vmzy8YSE+Wi7
rkU4EceiwcdkFKlRJwKGRqkTV+n3PGjiUp9MRCgh9e3xYpmGlCQJwIZ7iiZjag70mecQruNWcBIH
7+fVXfm1m/FcP6anUfmrztU6GbV1YX4apj0W6LNH0Ij328s3jWA3v7RX3fLkPnvRZCRIuqtFDlew
poa7f6+XQcoyj7BbqyFxsJNPinQp7Z/Dx+g5zmZYO782S5fbEPo11MthMkStZUX7eXxtuPVcNCqL
SOJWjcbVeGwS/8ZHEWJ3Gm5iEHuSwTn9oa7EeRCxZCyXwzi6NYx3+AgOHdTX2m/rgQrmgHQddcju
GdnERp9IhDFwZhg41eVq8uCuka6pOWTWwqIWVb9FOfn9W/stuHGP9P4nI3dHn7DzXtz865pKQD/v
UTOjBlXDmr9caEDT/XTVTaZJb/d7ovrxh5pU+OglQT55d6o/55A9zvLeqX0OcRvp2e5Sq14CC3a2
fZXxHqAkiEzDXX8P9Bex1t6xk/+wGmziYY3aRRFuz4y0ZhbSHgbk8yHcYTSXKWWcFcUzwkaU6dLJ
exYDiJ7c+wcHLtuOnFDsVzH07Xe0yoz7jJFSQRdkEg/v7q7/6jHmibkeVWRkX5PiBk5QkCApxXxh
lEEMzTc5jH/IcaT8c+DWj0kMUDWKuc/Jknc933Qej/Km9UIo4tZuYkZwGsfbThwSCOYQC0EaLIrY
bEiZas79DuNZoQM9sn2gWNZ5oxsNIpsSRlQgLTNAmQ6T0abZ36K0M+L+ES+ZyJVE7GDrYxvAQ/jb
slMq4MgfJ6e+9l0iqLIuAaVj6rAj6B3j1WZF8oVMDYIqndK6CXwmaPymUWmR/p2dw4S/wKdEzkVu
CGJ/Trnd7JX61W55WOisfpLZddEcnZ3HkAIVdEnspL+1EBT1axj3upkP68RgmbFb5348ynv1zWvT
9HLG5p4glLD2AJYWba/osazy7glP7+Hrh4kVkDm4DCtk+Llfg8IMMdsQ9H64w7diGNQXJSD8q86O
CkSIFJkH6BZZXMb/EbFC7hjXMzgNz4PV3wtmLECCThxgXgf7o12juL5GBtdroHDtlxY4EE4ZEF9Y
CVfLRkgBjQrtL7lh0rcWRM4Xl9cWTe7eR1Mt6TZGyRMuJFZi/zQqkB8ZGowWYq50Ei9bo6sLUaS+
KNOvDlkg9PJg/ONJoHj2wCYjglswGRqHqPow4VFmTScvuCi2NSvGC2GLBoGL1WCwXa1SrX2JzRtF
9UWd2kBuV/ftJ14Mf78zz4ldQLWM/g4t93D3S5C9RNe7K112P3SSpPuGRNawyNNk82S2kw+TBic3
DiUpk/SUQI//dmDBHKp5RST5aDJB2By7da6KLhanv2wO7zheANpD+H/jIriM0vo4hst8mebuaoig
4H509h5/ifv2aAy/bg53nVsbV9DfT5EoREv1BtEvcU8/Kv7B7Zhy9c/Ezdl476YTZmYB2CNAvWi1
gMU6a/4i86f1hWnUZGWPUFuaMImFy7kw8Xd9KtyY1C4Vy8UFcE4TpMYinsBCHR3d8kPYpLjLKx4Y
ul55cVskm+dsnxtbyBGt0X5yYb7uDQMeA6wBsNCrBalaJx6Va4bFGE4I0JPZgWux6s633rtfW1eH
1W4FLkPF6ut1YDn+LjwAM6DN/WnaQDz63LkNr/2K9P3THsnoPmnjwWv5jCCBu4+J+MMqs8xkhzar
RZ0+5FDCsUdRZYa+3Awuykj2i1idVgjwIEBzB/mwgNDT5IY7xEdOSZ7dRseQSfXD0grFyz2PySg2
5iwd3cZ6NUE9E0PdWFPVvfwAbunVYH2jFTmEFgJ9/TRp9VJqG3c36fKsu3VKM0bflS9sVAL2pwli
ojg4QHJbeYc+3IgtadwHapLpcN9Gk4/cVyGqBAkJeWaf8tPT5ywLUxSrs/CGgWaSDp9oCKww1KTn
2icAlxRM3g7ikuRoy7lZBWXCAkBrjbJF1ZuvClqgDrCYAb4JykW/kNl7+CdnT7a1FZSiB1LGymsj
M3wcV1EwLsxb4c3nThBEEv/wUx1J9B3y1PTtckT61C7BjHUISggqLkyKErevoVtITsrGSnD+qEqD
c8ppkGadJrHPZM7byfA0OfTRP/QZZss3HH4S/ggDgn8YpKPK/PJ3sysemVDqKb/irNeIHfiG/01w
sO3wU6Z8VRn1an6fBvy86rV+h2TKTrPcbgz2FjmyDWS7SR7A4NsSMJO7VC6ShRU72oLRL9Xgahun
1EYmuFNH2Z37Grv3zqmHDqwPOM/Pe3TZIBVtiToBON+krf0y3dQpnwAKW2BzWqN4c4Of/gwg2jAQ
4JD7F3Jct2A3ueAdX5CNOrgH+Llk2WrQ8k9BOgOwO8vdE28BEOVJRKs5qvdIQ1Bicl+jV7tAUeju
PBA2LnDln2sUoZH2esGZj0f4wcSzVZQP4dyDUWB+gf9XDYS0CgC10ZMpzgxIN4UeGSF/3+OlMgO4
CLsEdQNaCZZopjYuzQr4aHCeImEGoZ9futt+6t96F/wtOdoVVYAs9CSbAxbaUoeroyqWSldLQBr9
SBwPSkUlwxl/pDD4qU95hUpGH1RGn4pFyerTJG5nOWMHMKs61giX6oEK8ZxiN6X+oirqknYQMBo+
POlsLFjRaypMi15LAkAedOR8Lr54bP6wHzmfHUWJ4YFQYm8jaDDw/wN+GuftyiydlCJxL0TY4hHC
xScfIXaxsFg58xwPjI+kmiSKA6Sh3uH3ycJDXYI46TCo+w3qOSqYqXQmrRg9KKkSDt0dXHonnQJ0
069v4PYI9X+FhFVZ6QCZijWUT4Dy/dl02y7T9IesVB0G+dGTnKvgP00zuPEtnVGUBE4q4jgVXz4C
4CV1PSqLVAUFWuKqcrG5B5LPwP5zXZ6fIqGY6Hq74GqUCdwiGFVCOKvVaXQu2Hv7ZEtBVeAUdb68
4lV8S6KCemoT8lYH1aRNiuiMJ6NrBRatC5zuR/QfNwVKRpdWK8hcOVS3nK7T9/qG51hAiLo0luQ/
p0uFS8+4+VEEH8MbG6O7kUXCUInhVB08BdP2UfMAS8YabxAyfNBt92DT6lFz4kXRPSByaDzhlpuN
GX19SqKLQASB9uR4APsZKEtr2fh8Gp+rqlrU7XfVAYhR4yyP1MaW/WWXA+KXItuMvb7nidkAsBJu
wJvx0nf6qQsLx4sqbsXtUyTsbk0HnNLbZbgg+KCi6AUhUuYHqroU95BxZ5FWUv8k4XfUmyvz9KcM
m/1NQF3eTc+dmLg67q2AVD6s0rqyvloZGXHqAoyimB4Gu7MV/5TWpCjR618/55IzT6bX+X2d/l3X
9z0QMatRsSt1+w5XdtAoOZcIJ/FIbrA5y9rbYbZpVQ0KJJmf9qvuu0vv3CdYB+VJQNkgdNEOfUAn
vm/+kZhQLkNQMxSJXQEEfyn6Ty92wAsAexDSBg4qiCTpjC9ASNXp/9gQuREH3EtMX0fDHwT3h0DB
iBUQAvyY8gKfiiV3XZte/vCJhGtQlVsv4U6yd+1gO5ZI2uNTf1UNVwguQcguMIXUMUN9lCVHIGxF
NIZcJprVdyBYJQMyI0Oi2CVxi0WR5i+ws9ilmqqD0LNIWNxXtwb4TIjaZEiSmXmuAvKFswAnNXp2
Vj5BD4VTwGoki/kr4eaeQMyhc9NugAWcvbEnBhwfvrfPszdKcnM6EKK+AlpOh6yys6rklS0xt4Sl
jrTr+XzMB8JNKlpZOb0B46Iq7d7d/e4pCoJA6OrY1eBAldyP6eToOF5hK4HpgxFOgRTiDXAuGbvl
CPpZ/7KkhRjRFwRLOKqsOTerAHiDjhH0ZHLf7mrwnp0mu/A9K0HhvA7ATATCUhwQKtoPj+Fu/R7f
RvjF/juC9dnfsn88vnioFgwnvzR+dcXZLP/cO0fMfSWoTnDdXRyZ5W1yDE/L8kZcf1Z2C8+jR5D/
BL6fTq90HLhMszGi4f5rmv9kXvkvnQJRNC8QzzJnRcD66LGWGBQAENB2doNLb4kuAOLUrYD2BAPc
33aKMwsVljMGdcB33cySBSqQS7Ms6cln00VKfFDsTF/d4Bz85rgEveNLBfkCupmy7EHLC9Egm66p
rixLOo+jNY6SQLt8dfVM7xXg8AOTZDGr0DuUbIGn8QH6kpv3hRmkthq2qRMkqIi+lj0wFC8TICXG
Rdpp5K74SEFiRSOINDw/u+Wd6vGlRjKX6fEDD9Dk+HwiJAOa6+qo+OMLSzTOnc+Q06Gyx4+RLJFO
0JmS20UWicu/D7gsgDBx0awodSMtrjUnDijjGwJhCosbpTYGGMCAjoIkrxVVGYy03fx8LIeEgR73
uUPMD0yrB/lyg6IpzHFR23UXvh+KRzbBHoLgjMYSQKs40Oz4S+bkZ3rIdn/pdhqtuubfq/4fu3JE
u8kPWZ69RpGgEbBjtTiMWRzoshHpVnMGnwncI1DgHR8okw1USXlJ4kLrAWpca+25whNxFrMOCEpg
6kLMaq0S5JUbx0lpT1XwGQqg4g8sC+URpL51/bXJ2MSBuk5pqb/yGxEfRILQqNF6zXHqomnTTZIw
iuyYGjnLmukGiu34smUWxbkpQVBh+THjkRC12uZC7KjvMkvCl15MfsR6eqBNogSlq2xARNYA5JIO
n9EFF2T+GBXmZQYzNQPi+Z90lA/JVJF8ndaOBg1tqKYT7726mInhMzxRlVRIhTcU02YS13eN6rpM
k1is+GXmHGkoeGJAZeW9fI+hiW2Vxgxe4wcAdLd4uzadpMYD9lC3kG9cAZrcCC4jW67TFmqUFmXL
bp/ZyJ1nvMAwxtn9R7bUgv3xehj6n5mrkXb1cp6wP/BCDGj6EMs1Sl1GcsXVXD9Yt4n+TjOLsU21
AeTaB/oig6l1Ze8yVKDhCaTN2AqEO0dnnhlGlzqmjBEBa2HmyB4LzE3oj1eHIUaCHQEx+AnEFizn
MODv9haj9yADRTaxusGEEqOSd6rhHaGJdA5xQ4Gp52DQD2GBOrcdnXWjDgOS1OrYnbfMB8mUIg1Y
np1j+KRCSyp8gxFt4BMqNxhzc6+4FBk0/2YHdD/Lof8Mb6PihiQKMu1NLObkejF5xiDjzL9EVdTX
2aQpyIKD/vvHFjnvDj8IHxR9Zxtkb8TSYYehoLCBskyjxxZg4OUyirgj/BKhh/ZAXZhHPM/psvjf
svS9xn0spWY8Fw1DEMnL5u4eBk1fFk9W5HO7NDExQthejVoC4ysQoX2AIBZ9eEpGxO3qateyxZ+M
PFj/J9kCDiG2xyPZgLGUBMRaq5t93edjeGSvSCtZnIlITbx70rQGOuv1GgSRCQ1RLVxFQpTwteje
gtxKQYpyjbfoQYeN4dCpk9sEcHFYdEP+/zam7wFGheLzdYBEH+QnqjYSxxAQ+F8TWKojQFVV7fkS
FoUIfqGEXgBSK+6JmpOJCPkhSa7pZA8ZH5ZnG4auVCuF/BWCV4STzx6FKT6MROzbuU1qNgU0WkVZ
1QPOIptKVGh0cChZlwPeU7rZ+TyhtPAifXjdEJ3OoJD5xzYlsGU5sUoo5qFXMk9Tk9Z29SCJud0Q
Xwz10tyI0S6WlC6b+GBrvnJ4zU84Ul9VPVE4Gyh7/Fx/XuPa5DzcDVvUX9JIRIhPe7EPQvEMoLVm
PQeZpbhAG/rRBAsNq5RR3vmK6cL0+tCJap74XcJ+U3yjHATvRSQwsp4o5kpkSnhEMVDFl6Ei3lcz
s8yC1kAtaj6fan9QU/A1YweiEjhe+iCj6EhdEP7+zj+wNaMrvexU08a1vfSf7Qf9ZgH2uLphTfRv
uevoi9nigZbFCOUF8r4f8PHPj9rRgjhPrYONeu1i5ZybQdMtB9few4oHRacwlPDSzUq9m7X34IFj
ZiISjWdXJEGxsdcrvQzNaPZzbIOZFtFbtcE7mkjXD+usjjzpxXn10eWA3iFqHp0h8ZMi+Q+axV/Z
dcmSI3T8kV+VAr9Iohq1atSHGLO89B96DnP4dNfj+6vz0/t5WSsNriel/SYfq8H/A0VYnYhpSeiH
fhhSSXUZNCHDpweyXpTclwWWm6aFPAVlLhg2WPMJH8Hb9e/hhn9hmPavBAj0Mvfv6hMIgjrpb30G
n8lpItriv/07ekxvFwwCfmNKPmY/yaIEFuksXhIwR6nEFz/KJzLBelygbaBaa6Ma4qiurEXz4/vw
KtQg1Fqo00Fy+vgwfFeH0RiNT11iXZQMGDuVfCTkWl3p5Dbg1F46uSdh3W0Ads2+Dg9MC8lVUwwH
zy8SX9m4j9Q1se6WwfYz5V+dDPkuYfrfNoZgggDtBPy2DAA9Cj9cBChHmIDJj91bdGYPVuP27qfD
zJ4NNijJahlTjEc4Crs7xY0We69OTwXRreTYiJyH3kv/E5PSHUI0UW3/Fhm1QSV5+OVUfn8jVZRP
7vM92zrJ8tTGLYzQkOCxQ1pODzQg/ErAA4VROu3i0Qtpq3iC5ZGAQapZifvFPRfmqeIT8hGQXL4b
q2cUfdwvluDRwECEVyAIBoysGP2IqD4xiprIuiZjabSCausgTE9PCJEmRW3eQ5xUKwmNeFFGpdJ6
BUQhA7jS6BPpVwP0a8fu7W9bR3Wo1FglrkXxA/QQlucMwuoZlB+B2gFou1PKlihPg4fslra9uf5v
ieOYtxY6JRz6ZkRXACCmYnraKKAsZvA4d/SCrKIBK0U7Zjr3/4BGGaVxCx4EssuU+RkZ+3BlN7ys
u/MRRjh290hN3361Noig8CY6pby+sz9jgKzbFkzH3qpH5N989bDcDo/dohAcFgjBZXn2mjUWoOHi
cIWY/XGDbQb6r7hZ+BkEF4zGEPqpfW/vw+0wDZFhGJ4Ah+zIpgAngWb3CkBVLWiEyhIFEA/M/Cm4
zSRLWHRLGEbjF6PZsGQC+SaS+5d1wIxG15YPgLRC92zZNIgwEFuqjtgoq3/roOwRjPBRy9zULWR/
YaLMoJB8FiW9S3dLJ07PAzMchhL7/hPyQh+0NfgQQWNQqLSqbj2gIG7ccfn6cXjp19177+Glg/t0
N9oCABsDV+1dBtvgEeb98yTB+VysmCBHIw0TqzpLnWqw74uyD5xTJ4QaPuV1MA12NagGL0QFGMng
Tl+dBiF46uSwVgp2uWxUywzNjBrzuOGDl2mVfcbpFSYyy12FBjre+U13IbMDYLZFfu0v5f3TO7y2
g1mmFo/UM6oqWJltvbubxg97t5VU4MqjsksRj85RKAwjq2yOyQCyLrZpvSFljZKJTgaLR91gNNqi
9N+sBZQdWDg/vbjdJNJhiZ5AS5KYVj24d2Wnpf+GIZ3wj0a3vQ5dPCrYKtCo7KZqXH0AoEsoLz+J
WUOC77ZYXax655EZbbWLUBeSqnfbGRdCFyQuqlalZVHR4qsEbBFbFpUXq98syqIdGl+TpocLylfT
KzMIN1dIhlc6W6gio4IbplexeopxlcOVk+Al/uqP5X8R7hPckswkZYuLjGn5Jg3kMMvxgrf7CbCQ
Zw3oL+Uh64Jb38ctI27B3RMxkGBQTFXcSLxBSmXjb0ykiEIy5CfUlLa/irAo0tmiqsybbeIxi+BC
jP2Dp5gsNbZjmm4RBEFl2I3Vl1GaS4hOYrUk3XQZRTiyuJ58NkGvMsPkCx/ASf7FTIqI5kV/jvy5
M1/Oydv1vXFEzPELF2c4nM67R8IrhVpf5aelvF/ex+cpRiOWYX+8+IlaZCC/CQCq+GPkBxWzjFBA
0mKkaERRAb42Fp0Li+vcnnXQ5JZUxrZ3xxIyQGr0bHjaDJZexf4wtxY2WhhtoJy4+/vxg3fTyaPZ
ZxX6KmeckE+Bhr6Y+DgjPfniM4kRvgbHAHqV2wIFhlQytcpaT86+DkAbpryPl6xro3PjyiznxG/L
sY6TOJ5vbyIlTuGbztiQFhts8FnW61r35pT7+M4SQBwUEelvmHiui5sFB+2r7CDbIX8ae0FzFOmL
6b2SZh+s3MpSzpD63sj+S7hZpPo7NUMGFLqwuacFBa0KFpceS6w/QVUEP8I+D/2f3sV7YZa1IHCN
vh67vHY9erpuvN//uLvIu/SLrvvnh8PfBmRvl1UaQy+3Ddgl4Byx9pES8XssPFrcJ5PUwmyBtsHr
/Ne7AArOV2Ug/6feWnDk0Bac4S+pUSBd2ujPVUCD8zzUEzU/kDNOd6xAHpeWLxLvibF1j70dUSOJ
aVxlrA62o9YKtzn5e9RQYvJ5DevJYDY+13o0mElTYQDudeWs+fpeUenSpuMml4dTJfyQWM23DbJW
nsQ643dVo3KAPq0B+661LCwBe95R9APnOi8Ny/TGqFor97KQ0cB41MeyHY8FYozx5BAprofyhz8J
vLRdXaCMOBH9GG71J4lN8hw9zu+s/0pKQdKfX8zyBHk0klZKEsGtcTQDM2pli1pigP3j+xUC3ahq
SrKTKHQERPCXXMlXmhDXeGv2lzxKBKikHPGEPEbv1UUM6T/JjPCjYKf4DzEtqfORtOwznYjVyzZZ
p8YnaJWR6seBJiRVGlmvZCgnSel9/uyT91cwKLUePAS8snYHhYZZe3fqrdtPJFA0sm1ElDqd1ssd
1KoG9yejqJ2Zt5vRrtCRKkyMYn8XZFuztsyrdgYN9WAmdMYstZuvv13au7bsMx7E4v1G69K6EpjG
zj0xj3UnfzvIRAKCZhzUmibzet9qNzFypHdoLo4UbKfQfftPv9HlRtF3oWpRp+3A1GfNORSNVc0k
vt/g6IYpekdrGerHBsvrH/o038zCM94+Nu9jVbFtaal9pW5vA4lWE2Vxrb/2LHZbVF8Jxr8JF5rT
yWDKFmPRZBKWmLXMExOfEtr4/wm2jaTbcE2dwqcV0sgDpYBAIn7tZuR97h+SWR+Th6tFSK98GwF4
bHjyUr8+Oi3R+CXmhC+0BznNwYy5K4E62TX1Nfj6c/LjqPQr8iQRwdI7WJWcI8Qj/HzKaaxByxOd
DGGrfNaVLsn0TmueXJQNu4F/IrHvZ6gPa/tKkom5L4GBmiOKVRk9wxec+l3TLJeWz+OyQWKlwGgl
tYO/8Av2reWghpjT2m4mUIyWH67IxxM+QVWRqv4VsY2vtCO3yqlaX8soS5hMDvBr7rQ6ftKj3i1X
W2ZeIZ+RY2AIAkZPY62mVtjv1bbcKzP793nBK+6s6w/APtZ5v3X0r89Xp1n09rVBdXsLyB3tB7fg
XsSZZTSzPiswIJ2uVC3mXHfw90sZpcgq421kQa0OCHpEKmm1KCMr9fq7FcBg7pgFoXKUGelFNSZs
kdnUzyqFrIZFoI6tddXXq/p9TG6M8t/nQmv06FVoO+hOiIIKmP8IU8KN2UUZGY/HPykHBRFFQQnA
tfDX7AayODkoLCGbjlYpT43KF0uqFmBV4BTcSRJSaW2cDSa95u7205+riVKFRCvBbPPAMWKpkUiN
5ET/hd4ID6ekpEGuw/eN+eEK7fsAI5OQ4hjWLk6NrIZ9nxZp4yB1b2kVS05Lzlpx/Vjf1vm8GF4W
z1jq7jhPOErJ5h6BnXxHpUjKEdL5b0AsrEBtyyguXL1XQo41CZ4eMEdVQRSkqSJEUwEEoPR4U9h4
I9YQ+ysPd2uWtusLADEeeevgGbxdL6YBhOK6r8AQ2Xdu78ejUmr0XJgoq1o0yT5D+CeRJhoe1Dcy
76r7SiGFKdaWsZZyhMrqSjNo8ZUDKU00DUolbUgc1hpcupnE1+tOyW6QfBilqK2n41W/NWywxWN1
ntn1Lh36+/ynf673HmFhXAlGfPfvj6WOEUKeQtJS3xlM042zU20GLzyZPEgJkHbda2zscZRZWWud
O7Ced/BzQwHBPG4DXNbnvcOzZtIt/+5rnTUu9mgkJwW7g3W/nxfNulO/4Lij16X8p52R+9qlXjvP
OmdqFwdru4b41DpTVZWqRQ0BGDWHFzv2xVhWzl6XjsElGAC55PE4ZXolkzNgYZqAbn9fN/dWxPus
u4/d2Uxg6dHGozK5QdVqms9Z9Q1wHJzcpWiRAOzp394rnJ3R2y3CSQ+64Aq35OS4vs6ywng2C6i+
GOnFPsB+MUFDGGeQNUbplZq4B9PcARZ+gGqHjwUHLIddFOMY9Fc0XACoV/lDPY2VtwJXqJ1mUStj
RIi9/FMdPyssEqV3+zV6dy8rB8/ltSg8uycyCEjVv1Mw4zfTyg+d4qIFAGdZQ6KbaCpHSCrIBxeE
oxv0T21XgPU3w+NLMU1cQuCtVusjIdfY/5Sazh7PumJcf/tHdP77u6hxsa6A3yW8m9oHejqYDwHo
9wfzlDuFslW9kQlqkF6+3M1SxYjr+Lu3LdjdZwBIjSt4OoZ59WmWF+Wy1ai2n3AujoSQvTwZ8cUV
OrKQURvZHuPuszjZ52Vm5gVTe3fq06tXr4wfh5kc1m84gjO6IYk7O//tr1t79QhO25H8Tdr2WLea
934aGRg+wyUT4+2dxzoECG9U+9IG/OYHyl7cRY+5G3cfD0Zj73hx6g8jL3Qr5zW8yGzLQGLa4KHP
uKjm8WcHdcB4bMHc0rukQrazYQ2Hfw+8RW2t3AhJsw5tLx6/vOuoyHgGjh+HcR95bPcxk2zV/5g6
s+1UtW4LPxGtKSrorSUIVlgl3tCiiWAFFijq0/9fx7XbOZuYtZO1khiBOcfooxcNvO2VfnZ3wk7G
GbmtSfMkHCsc6v2xZ38f0WIIpJTie0ddXD50UA3mqZvzv+P6m3n2zmhVrsQVng6duulbBIjvsfmi
ujws7ln/ZnYhu4q+ips6EzAGujXZXR+f6GQasDuTaAUDyibwcM3u2b/R1VR7ybrENXLA5pdwE3zq
FGVy40imn4VLkTT0CWuNOooRNwMONYU6F5jgttYzVN1FhcA+z87IvesGly++Zz0cWLZjnDrP7W1+
r0i/l/rHRWaj4gXmUklJCOtsVGEyBg+wHbCiX6b1Zo3igLlCuVkBtn5gQAh43iNoknFBC/okTHbo
ggP5FQPjU2MVuI+ajyWQed4Ov2UQ+Vhn68OfHTWva96Z/KoO7zS1lfpce9BaG5qWhxcLBKoPhFOz
Snho795G7/BgjAL2u+9lMfgqNnCv4aPS2VXI0M2xkHbzzH+gid7D+3vMrsPQz7KHl9ZfzfL6fav4
teUjLo3ie5m1KLIqvZPdfjRGj3aF2OGwipzm/OyasBvx/Tn/XRSe3YhHx3eb6zrAl3bXGkevsTxd
JWw/tqmiYjgAjEaongv/G7zcPukJD5xmfkp9weJy9sGcBYhEPYx0LopXrHD8kkr+ajoOqNBhlhyG
9ZZ8457A5gq0rg6qg5Loj+y8ADe+MhzyPvB6H46y8x9YH/cMvwawb0MXqyFQoIIYXJZmIOJQWjCB
sLbhoLxaRCjIVZKLj4AfJUqZyXVkhPgbtCqnAdKC2fPSu1kQBCldk25Ocf5s3aNp3D7geMPtrRt8
PL4gkNEsQg0lN3wKvZopZDy9P6f4zD86xItuq9CruTHcD+oo5PFKoMe9e2nn5CQIfVSEh44aEVAn
V3V2mXDaT42pOpOfwoFerPWIYFVhVFqN4eu2iT2moFw+2lvcaygR6mjTiOudveoUUVGtA6TzXK6Y
8uXta339dErhz+HevuyxcneOLCHchLAOERa2H9xbeMUtbWpnFJ85cKFDr16MNAX8XgkYNlpY+VIL
d2zar4RdqSf5SaBbSmA/hsPr2YwIdbOxiMghwEExaZWXZxdF9uu2XuC0JseImyPmDasNeJzGJy8v
J1aXS8ILh4xWegpML0AUNQQgImAzN9HmqPr5zNcCxPDXAEk0/LILQTP1ylyr975cBcX1AoO5N89m
hKjZRWyC6ql3hkw64g59e+xk3FKaawvoweWJ6Xi5WxrvECpz+qqaHcn2kSyEuPUooiiU8FB17aHl
ZlTSD5aEp1c7TE4zaMCtUk4HQo436cqtHpnDY6u9qQRwgWlN5aNIE8h72kEuC9w4TwwRKKTg8u/m
JwXyeNGf/eIEuAZwF8PVm2h46lrFa5C5nKgW1ZZMvT4exmK1KbeEotZJAAjxPZOBB1ZtV9ZeGVRR
TvQZL2WkT975O1GSyGgqHoajqHnE3Rm4L83HrfdiDNgtbXlpAYr4apTTIxGSTCgG/6hMxfB88eVB
iRIl79GFqNTKJ5Xm4tFFO4VRl1f84AGYlL593sIHhFaNMwb5CUiIQT7iT35zLlX70uO+WQo3VDn8
uSE0Y6z1y4CSwtFB2C10g6l78/HlfeHK0DFYYxs/GMeaz27yaiWdhDEBVRnroB+Pzk4JidKQlARC
taA5UZejCcvIFZlcwKkLs1f1bL7/bIEN1wszopxbk1RIMhO+BKpX5drAXzwXkpPyfXAF0kPupIAY
vN3i9u6PLLZWnWndDfEX1xN5aO4ZSTZVU9xaVohqyRFkCkv9pK4dmCTk7Rt4q4a19FEOdcTrSy6V
Bxe9yajS4yYvHBxLXd9mobnRVTxblKvtZJL0hXKoteS+C7/BPQvXcob1alPhn+yhRosZqOlMMfdU
p6afKAtAiG7XHgcdWIWbgHGqlwXIrbp8yC/0/QOU92KFkf8RI+Qh5qaKrTv4GwRc+0vTH4MzsF+F
54HmJ997BhcrEyL239HCnPaEvBBo26H5a82ViaSwGI3arjTCEQMoLAantUF5Up5gV0hJKrvK0rQ0
QpbLHfbHd8Nk1we4ePeBLlJQxrxbn8oxusDjPlgSjtR+YQ/l88llmbzvi09aDCcx+QaO6vCy7+7s
RDrGywf1LF516h7OzX3wIGQtne1+b4TpaID2cnXE3nWYjo/BMYiD489jW9o0VrevnU/CrHf0alQM
wTuoz8KZ7s5MGVLMtzS1U2uHsKtoU468IgIA9euqdauQsaMQPqFeCoKqkNJEkneXaUObjL4qYrsr
8CAOFTR1CvIrU8ficlVDs8yEj18pHsq7UyMoCl8OhPhcGZ/fTMZ7yhhHKsw21KS6usOsL94q8NZh
r0MIRc3+avq37qMv83zyrGYkooDMVJFGq6YkYIoX5wBkr6tEEymde9ltSWP86Nzwwy6eVXjs1slm
zZzc19EgcNCEHPAZML8u5eblu/Zz+738hphibRvbGsGFFEJHRrW6W0QfEAT4AVj1f7uxgUzK7hgw
HZj6OXGXdvJEsUQD2KHhV5oDRzEIZKDCglW8iRlCHyq/QAXPgSoYoK/zsxcH5UU0rwTm+ELOyLhx
7hks6GAWQURahk7fM8iJCGIsfW8mvFgbAnSyq94sZOoI6okZskaMTyq9N5OUsfyrzW972Agk6pI8
4zg9Qi3MB1Am/QoJJeX2KUiRBh9n2DmMwglaFNbQcCDDqXt/7x/9BKMjPDGGZ/7PhEx8/jJ7Wg1V
ncTu3q1OGlNrEl1axnSnd8b0hSkjwkq+sB8Ocjw7B0c/stuXV7PO97VH0VDrfDyGxlUEVOk7Vycl
DnNgDlLSpHN6f7noNdgMT961kC9k0htA4vpQqzWy0EcCMmgqRcNzAzbqqI+8UOIkkFQ6pl0R31Ir
8mQ1o/zYjKo20Ww0J7pVMUthN0SWrqFktfAQbrDLoQf0VOjqYX1ySTKvgkyriCfR7gdDHo3cri9r
yzJm1HKz5OASBG4gTwyQ64MZJK52NhWgEK6vzRJySsBAXqMiX4wkMAy+kIJOniMy734f39E6WkZL
a5581efVlbUyiQV8ItudXr90RIvop7KxN41mFDQ25rbyhU3jbVH7QmpV+ap8Kcfi6O5+7tujW97o
x+zd5+bVt0c1XFrtIgHRxiZLJlE7BxEBEZc1RAdyldJBU+IXdDI9K5FEZAyI8elQ1aeaJbzKIbHY
LhoHl/RvT+fI8G4oFizOL1LySW2Ubve4cImy94Ksp6JZjlC4Mk7l12RSGBfxI/L61EMMR1lamlxq
pOx1U4XqEJGowMRXT+W1CmkFuuFPQIemHGj1a43xc/HIW2EPnkpRf6sK30vbzBdAracYUxJilcla
kWat3PQaHBj2eLTGMjC+w2M5+rSq1BFCL4RcfDVUS8nlEmj740L1Kq69J7p7KdUFmz3cFXAZ2MoQ
oLIKy2gogemomg5f3hvecfPdaCYseG/HTxhWoWjanqGKXyGDr/dNuJylYT91Rty3TQ/aWxOhaDU4
AFkCO+VM4FCsHFizHXQ+GMAwNTb73xCTlhvtm6IsGNSuJ3B1GkHNAMlFGK1WGX5ISywm7ev0EKP/
T+cy/EHUV7AbPmxVzREF6bkpRARgnUvnmfWf68gF3Y7MNlI6rD9RIzJatCdE1tCwcYkfRwejE01C
qBHlFxKqD50Bt0+uda1xKf2SGjuWUd4zvS1kF6DOLI9EH4LWakfXKODDKhGfjf8w/HgzgWXuXxvy
k+uspgwddlYLJLYR7OCDW2NGpJ7RCX+VGC0vVv24Mh5kzEUrDswMPkRVTv+KKxLKt4ilA6rFPGcd
f6/s+fMXCMz4iZeXSnMJ4wdeT3vpk6fLG0MQZnaHAf8AtiCdAizSjtprOngyYeHH4HiG5MuxnRP3
ygHZCmzyf9oOCO34hVi9JxAOqx85brh2Npz1p21Qr0vaLC/8Hy6MRX1WLTaP+pTBQI0rAfOMc0eZ
3jgptgL9VHoOAasCSpRAtxmDtlxWjKJOps+8HIZS4YZdYx89uNftlU1ee6rqg97Of7T0RZFbWWWs
tdP6lD8q1EftK2lbLyIyKUKVyqBKzuKHX+i72EWdDK28/xyCSRYDc22jETUZfiHLOzcSFh3L1xdn
QnS0J88yHun10ZUHs0Pt4kbYpggLaa/5V7AVRChpAfAxIpMHSEZxGbV+6t2jIzIUunU21AhenuZn
CLZe0tUikkGN6Mq9hA6qi1+Jzaz/QUWKAyQsnxe9Gx0yCikJW4yu4Qn26tv+uV0eqxG+9eEKsAjF
/hN7Q6lqiGZkgbp5tnvJmncvhkU/ZEEY4uggS0nGdiK8wN/gLlTRQ4hZEWGZuneT7V2ZxeQSUyrc
SATIhnvvcxj4sRj9q0Iyf+2tuWtio0l1HgfXhTHZzaIZHSIBl/gAlWEtbfKv/cJgGph/vb7CabJ4
fSWL449isDNsYG9Ovc4EzFP8pQomvSdPk/1JpznvMo0aRf7Ry/oySd/xKP7EcLyBl7QS8VTM1V3I
rhwX4qOYf59o+QWRQ3z3b8MjroDSWyjFkqVpGBXHi87y41x/bdN+kG+ZQubXcXVFihdXQERR0UVN
EgjkgcvtRcfMNzGZ7bz6CE6lipJK5Floo6zCQ/rjUfcfkV6CBiwFi1EJ9z7doqKt0ANOWFMmBwT6
XEhdZMVPlhI0XLBpqx1GewAYH0kFBhGFmitWxA693QwDdeqsE8sBeS/wI+uz+gwI4XM5F5v9Fa8Z
XeS61FWyfTPip9Znrg1wwL24vMkNxO/pY42J1QmovNa9hEedy2SsD6LcS7AJGeGbduj61sieGIP6
SPmnNsgGs8OiVDZ6P0w6SFbju9KLlVs/dwpmNX3feCcURWm9ORzqNoDFBlT/jZ2rWhnMlXGDxTmG
klUHfJjiIvyA+epZPkODMUzQ28MzyA0iwJYbn3B3iuk74y5VKrKhzrCjZirYeSz1wvA6MaLT4BB8
QWo6enRGRRk58wBn2PZl5EUIG0JaAj0NyRUvOwHWLHQiZu9kU6oxiI0+NG0Vi6H2DCgpfb38EFJW
+vecVb66sDanzpQHuFKYGIfN9+2Kd2GBYMPoGYuIM6RiDFCH44MA5AUtGTfrYvyU4kcs5joDwrai
zDi4Xj5ZLBq0ATdI4AdVD8RIc5XqTL2WXlydYlhE8DYU3if6hd160zhpUZVLTzPYsMi5JviF/kpN
w4f+cKNJVINAv8glQROGZQzWz/XOfF7kB0D5/Sn6d06zTrR6eBiaV0i/cgfO0l/LWjcIy+XGXobT
+Gf/8+qWvrREl/vc9grJ3eERrOPAOEe3d6Xf6PE95md6K36qOveEeWEODfa8Slb71W7UGEejMGCF
mu/nMYcx++RCNpC6qrBRaQP7FtC0eMHw6kHD2pVrKSudU3Pxf3IpzYiiBPt2DJfEFW//aZh7is+V
OU8JihzAQ/fIMAmjHVZBSJf9dKRUV30W0mWbwQIBoc/d4ELq49cRqQSf1GIOS3D+4hcXRwx5LUCU
AdEeAAX2Ne1NzESn+fh7/KWjKuQqPW4YDnAFQjD9A9qDKjyxHLhSo/MEvxye3nkQ900vWT3n73mF
QQVGciPLm78H1/7L/YEH6scwey/jdJwE6WwfZIvrIhx9nxfxj3rcfGPMTwoSVTEvByYoMtMNm6cQ
Ee4uF58p2usCZ7y0mT+uLl/na/MMUClDuLCLph3r/crQpmXYiF8TRgFuH9ctPfy+YAtEzB2OUxvb
jlo3ZirE4gQy9PX6tlvA+NRSaZsRhqKcT3/KFFf1owmiFrIKRvYv1btJt4YQQhQLqZ+jPhJ7jR7x
XuRRjX/1gWJtVHeohVCy34l1UJNyHCp7D5+FGZNbmwK7MlKZfadkLiLDGbQT1+FmX/YUyGp3xOYq
Wuz9mCGOow3RwodAEeMY/lFHY7PCx6rSq5MMCR7dY/GGA19jY3Cs8oWB4kEhW1LIYd7L6IkindWC
NaKPgQQdDwuBqgDw4l1P9RklZsyvrdtbhAUoiyKXUhRQZgVgHRnlgIj6JKuSHafb5OJrbvSGeRwE
s1E6eaPGYdN8dVRLFIAlN6TdCWfCigAVC/t96QMpM7TMKcOOQO2ejWLBEXwZWS0oCqGL14E+PMxP
HOG3ViWOO+kb1CweajoG9n+i5HI4MHo5RzqUqRY5dVyF5Tgkb0tCaciOqPbUqemI3YzaQ30Rdl3g
+Cm9j4G5msXtellelumyMYMk76ZO+HPrG3RFB8zKRvnk3scrDkgfzx5a6sb0tDB47GGFUT7Km1Zd
BRwa+drTzmpEItw5buOaUpBndD2psgYM4NmrytYJ0GcR0/MxmKTId3qEvbQ6rZKZidEpD6ULR4BA
GZjvm8zdMg9Cdzme/TJYZeSKM/Fpf0G/C/RCegNK7x4vlyMOdMHw5n3UsQp5pXDcMxPBGp69d67y
z4YdedgIUGscAlyEEMmefg4/r9aZzA2b/UeDc3XsiWv2TZyGDj8fE2MxAkU8JDGoJhWBxsbqmJ/4
OKsZreLTzCQYOJjWkF1Me9izfcMAFNvniDTM+FssBwnGs1EJWCMb34eX4IqJrRxpzW1pm8GAYlPb
RkOBD9FwNzxxSNOLCUrXLg6cPaFkUNxj6cCXPtknbfy7iDvWoe1TP7yQqRZk7A8pR/VwxhKiVGfG
wqQRa1l5MAUxR6xJ2msu7RLl24ckWibsNFmGmA0Jb1fRxnsaGiWFfmKSa6xeVx5iyb+6dk9qE8kJ
BLAdgze2+Kqb7y6w7ZiK3b8GSaAV8TDrlKgqU3/nnnzB+6KpioR4hVyqGkGbszoStYo893xsHReN
5WPfbdxab7sfMYh89d54jSCGapfQIeMPr+RqHfDkLveWfW5ZXHbAwqz6f6/fC3cZs+r1fm2xO0Zy
8on+dn+guQfsB6DEMwb0TvP6+ISvSNimxLtRElwA/8WVCMYsCzGgGbyB+7snCo0OVtN/RxE2qFZb
DAuVGhqAfpAe5dAVvRL6I+n69T5ioWFlkCdG/kfKKhUKJHwHRSXlEKlfTHZucPquHa1L2hcgAfCq
fuC/PNGyhOnsgeCLbdWrYF+1SngJVuEyXNaeLaw7R6F3dIQHH53b7x5UeO/AZETAAH0jRDQG9w7b
mhs8hearNExPXZO7GID2A9zXNznFFRD49rEFXz+41ZGxsqaE506fk9I0H4PrBftlfSaqcPWb/r4H
Mvi9nzIOHtSWZ4p5jK39nXdHWauSPsEt4xScMey4A/1Ik17K2wfE6bdTu/J1NNto2HjLSf/b3pHU
41Bz0hvlO2pAfNND3ouEFvYknJTvtUruBAcPbT7ahNiihoeBNbaHuL20x7CZNPVtAMECmcXN5s5n
PsB+2kkcGmztpfwhRuprpKM8qQBG1jniYWMCFG7yA4q+qPR1wNjxvCh9nRevuA0fs76JxrqIr4vd
zNpUN+Ym/rGmWroSL/Q/h92q/9pDPSUiZkbsk1xFYt5wud52cG+Ex6kglRDtzK8jO285VFu4Wj3b
u2AX3BZYmFDBbmlbLlucaK60M9DUaEOhQFGybd7/DrbTBLf8RexqFPtiE7hiS5P9K50rbe3NuA4X
2F8BhMBl+1AwG10k1M4TzwAapgm2AJMD68xtCNhKM4bT+UoYgqzz3+6lf+nnQhgGFe84wmV9BF9y
BMZCXOsD068Yv7Acamg0t74lUGEgAkvyDy1djzumW+69qSn3Q9GEnlsd9c1urEyLxuIRPIJ8Fjux
AzER/qvVzd0DtoqO0T+NtWA8sML4yhYIxxbVL2vz3r631c3+5wKRG0MyqJHVTgFQLDfqPY9eZVgZ
auHS9K/+beCmNSgzqyKm+AlS8sYCBZEUf8dyVgwS4fJh+YCSSCApy3nZK6UvOGjruDQB0LKXO5y1
Xd7h8jGMvAoQZKU41J+chor30eMwPM5kky8s8QiQyZmzJrEvqFFHhYUqavON6WR9TF43Jyym7tvD
j71hF/rXRqrw0nOVeb2u8whNOrY9wX7G3YI/nnwJnoKOsJw78dgFUYCdczxOh9gysySxAuGUX/Mw
FMLlJ5EnGo/PeToBblnj6jjz4ImqFRcrVPHT6lGxy4J4hqX5ssa6X59VguP6uEzC1nEJt+3DcMPS
ipUTFiP9ClRGYdDUPvfuJkcWqXDAjOSOXQ73om2Sk531k4LFbbPHaMoBJbaQzkTVDPdegtsgc+fU
WcdVZWsd682oxO19pZW/IivCACAav81VzX3tJ1lpVOuZ4ksDEU5u4wRBUjdjg4fsCmXKdO+lbsk/
IBhsl8srcMwDeGQZ9S0+RY1GtXssg1gyZu+Mg02gdqvZDLrdUXc1kEJb0O9X3mkPPO/33PYGnow5
XGBLFxsO/Dz4b4C9PoNURTMPBnwhn3dFwBiPH61eszVXlApqDMjt30oBvS7ovCkpU/fcbHY6vV6H
4M+zZ7f+suZ7OJboaMxw5NKG3O9CRMYl4uHeOYXdAbYl3ZkbuDxD+B3Nnk8d03wAl8GzxNR2cNr9
YofH2OjSeuJueDR+KgxpcgOT61plWI9wlwJYXCE/YPyLbEIeN3CdYdryXaHTosRFhzve3J9WJ38s
S3IQtFCinppskhkSEMR737CdYpBOzPKKtxCfbfx1mI0CdzI1j+bhrBbUhiU2xrNzaJ1ZT0E0/Mog
8kuj0sgcWdPKpDo6LmqThI1513h0KqfsOx6mfuqfoC7XJvtFfap/VWbKpuPWfR/bjblo5++epiDG
QhMk7TXvAKdhv1F00uqlH60lU8uOP+T6s/xG0k7z/sNu7veN5uXu5ggD7B7b/37LJQrPj4ZmaA+r
I0Z2+0XoAK5RA+XfJ7ogVEWMJoCnKkE9aVYCC+xIn+W6ipch3SQ8tWurPISLWHIvpY6Zdmw8a0pD
1cvW/D1Nvu4vx8RMHnEu3kc1vT0IO6QuZjJdvEGEiF7NcH4uJiJEL0Gsgmr3hwk1xAlzWB5f4SuN
k7xlAUHing7OuG+d4ebkTdiMbzxRqMwP28M2pscDuWOvDjtXLFms1WNTXx3R/VP9ke9ZvFWZg0PD
xRcJQ4EYR1z5lU8ahMriPwoFZvSssrUjnsoZt0cNJLX8WcNdjOf1WwWTrDXvvpBisOJi0qLQEQFn
l055Kuef2lRBJYan/v7DIVHsjTEG+ESPJiviQxsNhQG1pB402mrs6b0lrpVyTXwTZLpYzolypPg/
KhmWRAYjKxRJrXAgUtGFMrpAC5io6MgYND2+Uwdq2sTovs/Nk9egScmIl1Kvo8BZQG1SiqdpvfX8
euJZoyesx6XzYlICRYxT8tLbeXPFxaaJidXJ5vZhttHwLXSjeCTZzYw28jvF7jBd35ZlLCsg3UUj
obrY+WKyi2Tk2urTgnaRSnBA7cuXx96e3qSbL6MuRrw9+E+AHEa3oMXcWeWZCabEHt5gVSUtB93r
dIqkrj+8ke5oDum2+P3F53jhcCunI4ghy6uvpsTevHGBpo8MdkNjdPbx8qkf/ybmBQgYEs+RmVHE
S7+fpKNk8sAp3/IsD4lhhigS420ouyHQsEyGD5wdEvacG4a0sZtuY7fsamSJKa5nBTEIDq7bSav2
XWcmZLg5MDQHvSPu4zzwH+8L0ol7dVKHZLsr3aJkLBpLCx9EJVy8ImeRiUC/9buCiruNwuKHPZhZ
aWmVOgvU3u65XWI8i8cZLxf/hAPbseMg93DERnFtgV3XnZf7mCSdx2Sf/4QAITBWh+jFDcTp+z94
kff1a72fPEFeqj4EFRp0Rk6X7xN8Yc/0FTttQY4ArHliSHzE2FiPpP8ehN578B4kE4yrQXRezp2X
RP5lmh9HTogAQLiyEnqqAMdHN3YLW6rvVy/FpDwFuiqPK2MrqIxtOIaMFvVSwbhnlAOYpZ5bZVjM
tLnGGLM6sQao0M2B4ZmD0rA2ewU4vC7L31X81HTY43xZWmJ2jthzv4p5f1xl83CdrXZfpZm96Fc4
jTpix4CwbvQurgnchZ81Pdalq6PqIKJkNiHA7H2dL0VwR/cz2ZLsxgn7OHYJOC9z1Ht3eXYVdx4W
kwkDPo0S6XbBM89FbZMQcqvBrNAE4QkacnLZ9Gr0thhsuwevRBCiAKJTP4/oeJTHU8Fj8NRp8Ncn
TaAYtqksF4e9BgqwtHm3vv2V15V1PteESrZqEbFLIfZ1cnKj40IaBAl6TLXLAP70akZII7bJ5s7J
hg9XxJu8c7njMSGp5c3rT/h1m91nj2F5MJ1WPWGC+w4ne/XiUsTV+TR6bqPj7O7Vaf6wuKLqYZtb
VvBDmNW+xU9kShwYwJg7xLMlmDQar9xdzVHufgiIDj8hnKb+u58CigKSjs9DMVfEY3kP6h4M4vv0
Pn3Pn/Pq8op6fTcyxsfBzbOGIseV3fJvtCUMizWa1Rn0iqlblQqwyAkgBxEE4kSxr6vtzWS2f4b9
hqV05lcx5fzKFyfcDu/U49dzs+GRmnLpl32VnmFPGZPqNnWQbtlPKT6NEc63LHj4JXC6MPfjjlf+
asnLihtAACdhGiMtE1VHwumsN+Ulm5CaN9ehBUJgbIIhwMeza84lxpZtDFIfITyqs5n8Clh/Z+ns
Ap1VPP8zQA9JFyVmt/0cDrJaz0tXHuMlz1EsWjS6kxegO+XiCP0VMJV29seWOIMGBoe3Puu5X+Ef
xLx2d7zUtQ6UWIfkbws23MDmoYEDhHYOziX7yQfUZRmIBzps94WSDaBXc7om3QMLLbzW5hRR4FT4
sSbxr6WWcNleSJAcLnXLEOXdFdOayRZrUbFUE7cVwt68LxKgFaFctMvUXuRGnpMBxivrtdiAnwNy
sCaomH9xHspgYpA+2DVzUBg1q8IEYDrqquYLBCwpB+uBQ/7pJ+942kESMg6wRWOR0tXbjznYR/sx
JyVGy42me3QYnUbvanPfB5A2OZsvHZKW//cqQQyHMvCLSx878557W6SXGoCdYCsdj3ZBb8ChSGHJ
13ZpItaCfPb+20LhXRTzYTUwYlucaDWeZH0JxHq3qXzbIcNC9jeb08CPYdOG0da5wScWk1EOavIh
LOGGpNVEvho8EU5DfwoJDt+Hj8yb7beA86+t+8jkfJlspyabEzrzzn5C+TDVKfqcIFhy7fuYMCb2
gPsY34XW7kuySZiHxXHlO8nHhKFov8Sdm3L3aUR64jOH9hxtfEfJZwB6DP20s6ZbzSPkNaLNExt1
6CGKSSiuLCoSfjE2O12bem0wbd+YPcL1SCcWcTnju8iVUMuiEgjE8qjNeDWR/WCFp+nkDebrvXhU
e8Jij8wpyzj+Hck5Q8ecQiMAhx6AByH6FdALrA469LELolf+KG9noERcc/h7BzeNrisgOj34DqAB
zTUc0a+Fp2rhk+GmmD0SOBzUUvxg5eqxlLO3ilGjJVwIYoN14bMyKF4OkkwRDH53WBLfBMhz3wzu
DJ5rri7/Uk87WB3fv/emvIl+Tiqo8A/En3s3PAyvfga2X2eLVJSdzB9EzKIy5qjcuLz1IomL80v8
syoAvdQqExvt/UDFH6Nsrno0LdyAOoO7Kc7ToNHVwJ7VZu9pfW4zwl1hNojluKqeA23uAxg17AOu
AvDfFmWeT2OqC03nM2ur2BP8KtyjDt8DB3+Bn4fgPM6HmMb6l0ni3Zn+GaB4GkFa7tmhv6GdpSH+
ljLv0GM2y8yN1KyppiyJg3ZICBL/utH5OG4YLRdTqR3/El7/bNcrD/kfcpFdCZfDrtgMNDGCO3B5
CcGabkw9a4B5Chym0UYJqR8sqLvqlsb69uI0iB2ow3Sr/G0VtycbHpcBemQMNWPRlEXzltPgMKDr
5jh7xTDIeaD+bAy0Nke1zYG+6tk/+AffIgRqYU7fQz3VHWx0XKLBO8TiE8h4QbABKN49TC7M36IR
hu/oShrjsENkDkvph7JgrgwEP0w3gAuLBqOBuSGXFrktsB1lOio/TlaWLhcjgWNXw71jbI8+nCg/
FfAZtTenB8pSRuFB4wy7/StnjC/5gdYgXblaNsRSXnN3aLygu0puPPDQWfMn023RTOwgcELh5MHH
OGZw/XCfs3ZoGd+iwC+SxqnCKb218ykSU1QwXEYpkHX56d7WZ7gwi7/XXaByjvQvHEfVJjQca47P
bvAcV2YKAokHp6XKvPK4OtShZJqQGTB7lYhesfuB2midWE6U4FRiKb12F3WyUGBycDPdvH2h1eFZ
DQz/Uw4UZBCnRFl1Z6HQ4vBsX2HQXIn6htYwe7Ku0jCQDuHe7jJ3hwpTQ/W2vpPHhh+MazxcfGfw
2tnGvSrxtGygpZ41ECf80MSZtykq+CJvfXmcll9vsfj9vTkkbEz27AmeR/RV83dB3FWdwdbDTTBH
2rI9TnHkPHbmrNFzbaLG4Mr9wMb4WR4lRbpzqdyd32lOLPeENI8XtvJoRHJ8YfnwtT5wV2NVMZ9K
0T7vT/t159wv0m4fvRQ2ueoq4nW6/Tp5KFqgy8/WdLtTOgjGI7+Ta7c+v3b/GwsTE8RyWm5dar04
ar2WN+6wLnSajia+J8yZYq7Vz8qtcx7TR8glSqcgI1d0AVueNzlnNm7seAlVTc15ZqTntVEKzlaa
5ev4DKZtzh/BULyAEkYg7Nj1aMgZeY8bEM6UQ65WqDhujq6Nmhv3LkUrkDopBf+VRVMOthqxXYoh
m/5dMdxWASbqX1gwEutDK7CCalAeN/xFJt+qK3zF456V7Mq6nXNXaICkbeT/bSUXOIMWrRb8WWio
UAZuDXIMujRl52mWn+XF3j+URw+LhnB9nirg49DKe6Vf6+f8rXsSbiBv/Cf5p4heei+ey8eajiEH
XL/xU5RPnPF1u8o149OH83271gqZDzf17of3WMYj6Olpg1dEqe5lXVtn9CKLOv5bKqbqhWGX0kvz
iRq9rMuNFhfx9tqPDsWqHrMp5rJ5YwFYMxNc46fMh2EvwVu5jj2nyhYd4vRC8gQR8A52+06OLKtK
X/vUi0dMf0aHBuydEINV6WrApt+TjCZGrAXjRKYEDK5Q3ojFLE1tHeT/nThvVlPyfn7EcpNwQPQM
C/aEDNUINZSKrKnJ7737DJ74j8UtE2Et9NYJ0XLIEuT8A3WGBOMEeoe4eiLtKsYY2g7zYSjhqRs7
GYM1BUWdOxr7w4M2D9DKC+IOPBBNwBqDEz2GUtze0H6+j4RBS3qRIkJKbedC67Y9lxwEZldo5Dc2
F20jeGGDXJ+XNcQLGIqzmRdjuow5mg5IJOw9n73FePJVcmJPUNGY7nGdrMPfy59x7wbn1wYGGIA5
W9dtA14GXzuSqYwQ3XcfjRLEoGvnUdD7P8QlbYpo7GELSgVx6Bi1wXu9J36vdYv6GHGDsVPVHNFJ
iSmLfp6qWIfGqqKjXt3Cj3lwai5KLdmbcgW8u7fFB1+9g8eCxuawWSXFV1vEK8aXK0XqI2dWWQ2h
dY1lHzbdATxE9E8wIoKqCyDpycsZkSCbNfN8FBR2C1XCeIOVivio+6WFhIC/2NQ643EZOPgACwda
oCb8dM2iWdWxkRL3ULSmD4uH62XIts/1pJLsM+KexS24AIz7JcoiydK7rjXp/yDpoltLM6s5ppP+
xfzDNzpvYkao+SQXYYTLPDZzRDji2Yr601YlMR4f+FWqbczC+S9qWv4lb1IaQmoEzB5CF4dYqnk3
M3cYLNSQzBJx1OebSCtxKMoEIxDDw4BLL2a/ap6C588FYUMvQaaLtZYYRRLfvIv3wmYPfmMQOia9
TjIcb5CewPnh3HMH+D5mbsP+MGIu1qleR0eWjjwuNJz8dF5MTLIsSpc6t1cqvhR5X9KnS2ygqSaW
nHAvsdhm6AzAOxG9vXgeWNwk/MoYnhWsDLhgkLSA3rN1nYBItOuEPsJkZ1NCm4xPv+i9N2ZQtX8H
MTlMDS68MgxqANcpl8TZi/rSjDDThXcAFs7gjKH9k71BHQ/2DKSICXNUG1PTXkFlrUlcNqpB32C2
KKuz6s+H0mdx4cL3YnHWLiE8rGhEO3dvh9vUYVTyaNHoYNRMxh24nx41yaG7JaR7O0GcpSLnhOdQ
5SuckPmodZyKCoNRpFQTCgfEBGWCsYV5yplVeWdi0ZAu/YOyxqsvLA4YAzMxB56z++QxbSxL8Pft
ZT6v8choh9eNtbE2lrB3eHv+Pn73yOp9BkdMhvDd5VfSHBC1gWczHYNmUVSbrBPMcZjpRHgrcfFh
iwr+Dc2LUTbTi0uT0cJupQNz2JVokTKZ4+wUVEFJx9hfi2Xv0jZHtYHoA5XBM6jOEKAHpWlldd8k
22TLWvjsI/pQeYpRTUFlYiEaE50C7QWb5/6pb/7V8Dm3l+lKLggXBrvHrg2PWTgRQY4M2k7Dgg7I
dOswUc+kqVYjsIPquIZYaL98B9as9J2sVc7H3bI6K5om+ZsTNxZYZL0CvDccVXBkThbwZ5XduAr8
adGD3DjIa59jntYnCNP0TOcxv0wf83RaWsaTaCq3yliiD6cIHxetib0XgtOHyNugJND+F3VViqqZ
ZLfialFBrYOonIE1sVGuKEJbAA7A11akjmoHgjiX9QUzCGkOdf9guDy5obAOvw9zdSc6aFgkg3yc
mqbLtEbq9NrQ5hVQkolGmLLcQieLbMb2LkQv7LxsbC4eM3NxC7JxNn4QXHQjm0THdYqfM5TWIx0B
UUv/bhwmomOWlROANkNBlQo8rYJQCUVBLShkHzEaWPRYgjTFlkOgxev7HNdm9uy0VPWrAxEGNTDI
j3P3eEnm6rMt6mibiWiOmCaGfIPq301IgxJWWOH6Y1i54yl9tEf5X/53JXd0cFkZy/tEhbGJgWDr
wfrOzA/XY4NX3xrc+6o39kjmwaXbjbEKfjLT+4y0A1pfEzOcZoQazWxaLwJnzrPX4jpLg/hbr8xz
lo3lwyH+aD5IJ+dpZUlcFK+I6Fip3bzCl4GFHY1eWPHtQWYF2AhzfkBp2eHuFFQ6ePVBtqQfIXAv
gndYakODQZKH6ycFNd0KFfvr0TLm5ojiDBLmawOrAFqTBGqMpdCT1bAKgH91xPMp3Fx/6gCbAhlV
Rle9dAQ2Mjngl2k6ciIN16fuq948YTkIONKrOqBCjkjnQKaoNeRMLFay5sFYJbO/LkBVwEiOE9D5
CV+G7xyrt4YFpZBkoU4K0RLmYm1R71bAVupO/9k7A8ODF3L1C5fm8WyWSs2EJELyOBDoZ4JUbYB+
kCjusYI4CUAVrl/TOmg1XoE3gFTmsl1rs5uRq4kmEqMVnm+GNSJJiYX4Rd1gCviXApnePAIZwbqy
AXhl5z0gOZFSkjHPsVUdfO7bE5hqBdp9PCBJ2JiJyHbhpiXuCvBVS7G5PsJOfc7ry2zymGTBa1YN
m0TkYexiti9jZiMmrBpGcGwaJf+J8yOsKNKXMKM9kch8nKDW7JkIBRmhAJM+B2daltc06VQ6iCs5
sx+V4fDnG63mkZF3guQOG1X8UTiQ3eUc4UiH6CSiJIXT2qQ2IXy0UxrZA5K+0a+ivKSgImoU8aou
hAOWl59DItWUGNID1RWpwm5OjRWI+jN9MIHar8C7eIbJ6oqLqPATuXnRp9ACCbeR7e1HGCQIUhko
D/Yumd8JFNKBEgGtmtpZNaVqV4RVM4jAWWUYz9NyK54z3eCFV1N1bld7iJnVGVg9UvVKBR8uce2N
ZgT/xzbUd08ISLq2zf8RdV7LjSQ7EP0iRtCb1/aGTe9fGKTovXdff09Wz8bdHmk1GlKiqUIBicxE
O98WGMWxBw2idQG/fjbUE8gRVdD6f3DhukB8UW7wvkLRkx+N0vX/Dtsj3QQuUbahZh8nTN2Bb/Jk
xAXStQLiNbEh8d5o4npB0MqZD93ojvNzKf6P3MKQJHOIroMCZbZ6OrJBSFFKadqyjC3RlGaxGYuI
y7RZpP1K7dhlBZON9igGfk0hGQIAsw01LddYbgijxIgRtoH2/ruXG2wXn9lnVjsYCPwDfC49ST7A
7S05dsvMq6JoFQSdZWya5rTWeM+EjPGFxKlKHDamun132Z5s1SwAuBpxuIEktLvcO81FfD+6akNm
JYVWmnqBEHEm85Abqhj7P1e2vJK3vgaY39EW28Sb+OMLaU0lLq/ljVmJZgPTQFGA3iTMNE9kMULk
5P+CgPRdlbaCFt84QPxa26H23Yu5yWAhD+Zvq2nNn51/nqsvBNbTfvyVerdl7o+04ca8P/BA+kG/
AjMxq1EWX4b6qSdYDrId3lFo/sFEE73+RlsFmRY2kvpCJT4bWv0/epfEWShFsHGTOHUH3V41hXBH
LW0V7yrfcXQWuFNRP5QLQCtUf1RlqoDat4INX+t7gqDAaVjvpn4VOKm3glY1cLV61IqjMMT5AFta
LVbAHAeaKTJlmbrX4ZupoFITZuDWXt0CTfEz3d798EwRxot2Rgn49WvBO8owzDLVMW4hCYnBWWWk
p+i6zDuTkBQcSEjyDkgr72wAfdaQL+q/wfNo8+fwjy0paqM+xJ+SpllWjpuBcnhZiL6dZ/3rHFtf
ChboTXalT10jG0UKGk6bC9zK3RCtKDkb6bGPsCDBA5ob7k1Fp+/qtpJvyGBcRGhVPlKFnHsZfxMo
HNX8IkHuDHIjDKY8ZOYyQehiM46PlQtRiuQX8F4vPEexdIvb4ZlXAUwkuJz4BrpYYC8+G4yHdWfQ
kWdMt4luTybMhOplXHwJAGRwinPutamrLyyfGOeJZJDSBgTlXZzT3+lPokshjOl1qFe6ZEY+eToK
z1qQC9PPBd4tNWnpKzHfV467eeYuq+Ogz2q3qOHSLQbFWHbfefqIF7MGVoyvXWC2OK6wNFgEC+3a
dryI4ziZ0JGcLpESjXLwGc+QGSt/chw9hQWKVxiO1BsXeEU1tInSq4okDHAKRve2076M+BVScOqj
QMAUglfoofTsVifTicD3U52Zx00h7lLxyYAC8hc19L6Rt3ekkAK40h6guOxSdRuEAxUUGQDDnZiL
CP2N2g81iswJVFdSqhpAu6Xvi2gLMN0V61yyJVVqRyaSHjEckzRHPw7ImCQvxy9KO17Hzr7zHJxn
V3QwQl12fL6unuSAbYCa1aala8fFaDpWuyhyzPwYfxnPoplETChi9ZMEszPOqxf4sal76LloG1Xp
TKgBCZhMZNR2m7oCIYmQJuzS5lF/jAWjvqackugMupmeCAkHvsMbzO0yzp5cQPdSbGVtmoSHaciJ
TDAlDAGBXF76VRyq0A4GIKH3rNQh8BZYCzA5CAQrAc2CLYE1sUztEwoCBQeaGu2tw0JqKy6oH8aS
GAzEi5HyV8QHOpYEmkWb4UV45zY1k0thCli2ECoYyaD25WSaOmRkFKgjiGkTDNCYz7G4Qjc2z0LK
4sFRi5oqmpkyguxV84tjL0a9zitoajL3IPpx2qZxUBFFHSqd11p1bzeDmDu/ejMlKY0764aaU7Bh
CxjYpzDH26n5uoQFiGcsS1Jd4nWs+T9dOvHsJKo5soG0ITFrtzfRFrGj2UiKl2169hxzMMZcWbHm
Sbi24xwHJP6jNzzS6dDhlZ6eQ1lGuquxqTbnmxaxmhC06U0bVi1i4Pn2hTp7h3Sa5TA2gTnBG5vT
U2+xztEra5ovOVrp4z7sU6Tmn3ls5pfovZNpdc6dFaANijcB8wlr1QvEgetLco7VlsB64pp2D4Pd
oIwMdTdACSkrT/4HA5g/e/L6EV66oAiMfodUhbsNUkJDkYbAyORs6NI/vhP+XNyx8Y7V6W8yACaA
K7SA4wvGZs2wFpuKkqDXPO10hW7a+ruhybCYhBroOUjvuaU3qbnraqWKKVWw4psTA+kvFmlXpdpW
RiPY7OeVcD6ukuWoeSvsTKY9DLgDocLMOEuUUfQxCIbg2hTpXrBK11673QXP18uFrfRbB2b4NG07
xPM8xoxzIGWIWf9Y9XOjvLYJF/d9WiPaDF87HqVnq5oteL3Nd2QQRzy9qX3Qm6gS1skMj4hRb/LF
rbrY2LwhtilRhK3kyDBIrBT1RBQvWbXA93KwovtObFOOKPtoMDR6p68DdK6pw/TT/dstXaKXlO+7
jPPLu1PgdDIE5ZL0JEnx3uwBeFQ8yK89yHgDbcZ3vocG++/nrHltC20xftbG0j6vQrahO6twun6T
D9FLVFuE8lf7OTj0rgNtnulE20zHt5Qfsgy9z6o+wA1uRnYx2u19XN83UWEsFeRwirN/zq74u8bX
o2jjMAUdzgIv66+CHJFkZlDuCXsW318MBnGh0/03Y/XyNUkfJi8z1jhtmZDIoySFdliXRNOaqSUG
Ga0L8EQ7hRxRf0u74+qYIRiwXG3iPI8FsPfkTOPHIeBu3W2vCrX25V4Gbyfj4/MLYl3xzz3SSGDu
D6mk7IAUGDaUP1M8VKZAXBknz8QQNqJWMr26XbLmzTUxmzSLt5uaTqYGmi6safUqyWWHTKaTaIko
rldCOCqs65RhIIfVOW8ruh0Q1bay94dRC/3MsKuioVAwQdzKoTL6N23NODOp3M0RRlHthYfxJ5Rx
cBbBzZZWtTTEPw+/kICZSolDm0yGStozFQA3tcrp49Gt/vo7HrL2xC5RzxoEnEiPqfzF7pciVfCk
Z3zmZVfrEfKe3J85BV6TtUN3bUEyWJ/aJQhzDPkk2aT3Lja//U2EgasSB0PhiYg4Qvfp7TMtSyH8
E5Y8Wh/Qf5l5Q+vUwflusuv93gz23J1tulzTBscclI/hCv4AeTvv5tZrL+JgBf2DiLLSo2tsrNmh
cWhU/B+ZG7fBOJ7KtX0gbZ0ykm/rfXnAm/CTPK3HoLJ6zD6DNYrx9XgTiE77hC3GGRCNEXrKEUcS
c6Kk1tXNvi7yDzypc24m2gUVUI57i7BKtfuwI9YDSwvWfvS12isabAT4r7XIopznKHDOXtVDoEqv
Nls/wO+vggo8e/uxiP33UBgBU+x7iO2JjH0SNN4c+myc+2uPVhIgzpOyFdzsOLiMRNGMaEKf2YFl
nEagq8qSDiYbPeX94B3x+luDy987OjEQ7zjEKYJG7BcdXAn47x5dnAO/gAboKsvJwr95GuMExbf1
C6pjYeV3RNh8wTfi9WSNzf3DIGzA2jLChhRw5pgeYoS9QMoeV7kf7oonsNhbtxBfms3RVXgjU80k
HNstaFCoUMlYisbSk1VRhz1tGmpJJVeHShleXVjBpLKwOdwyXl/bIfZh+D/SaQprwcXRSlJkpNtO
40OnubJFJx9NPl4GLI6OXYSVFTFSnvV3aN/YMQ/aqJSQHDKW4CN7B9Wzoc90XvsIv3z0Izaq7Sev
XTHIikRXId+gRDn20Nc12vv2oV5oZoIf1gQ0Jp3BYrxipI6DjxdBRztE4X/F8kPMUrUypEQ6APRt
zsJjJbphuvd3b57IMDCnQwqNQ0jc3xr3gq0dPe1HW0OQ0DIVPbCnj7tulaJ9i9Togt73vLehg76L
zbeVpSkIGwjyS86l+qxBko1rZ+8LNtF0jk0M5/q5ye1sj9ZXN7j1f3jQ1fff2B2/cEfFT5tqJXi9
XZwUset8zkt4bwUY2wEl/gG8xpqZtxtlqlbefTeSTpX5Yy80HhLisFpYQW9CRJ0u5ouekLsh8mCf
V+SlCFLrZCifXLSvgNnePnKk/j6aINq8odAf4CXzc08Lnmzv1iwEz46FhOQBUeix+PttnVqc5DbO
c3Bb+/5OBkPuN1lUMrwXICC8itY3qg29JHGcDQs634Cz/FsI/xJUBmQjkxtgARBr3jYKGnXFhQ0o
PxMpqsw4X/DSrlTT0k7v/z6TZ5O5nM6tDdj4sXNXzvNyfO2eJSk7TN5BJTnU6qXmw4dF2af/Xs65
qzVvU0xSQsILuugEgRM7RHRStvlXmu1965QsBoygP/SDz88+ZBbFD407a15war9YY+8mooSgm1AD
5gsbBBchBnYq9sZkxLwZ8cBh/eB20eGNPg9Lp/qdtBF8Gm71d/hY5p7OgeEk+aufnEa3P5Xrk7Kr
gh7POGRctC/wLVRusrHayt1hf93sBY6GTrebccRBau+Sbhwp+ygp548DEgGHaBjHQdSmnoMv4QTt
xYhWkMqceVPSPvbE3WKE7AaI9dzY+5NmEjuTkbFA9BjRh7yiF/bEjttjflmLXzYjf+caJRx/yn6L
0cKMreshlTVjXlGbKA5I65HqMwJ7ZgcVvhFiB8W/IIa1mrxKnFWTt8s0WyeByG9zbhFZ+MvRSkac
YkEQsCjmwlCSRc6x6JB2vGfJyVWYv8X8UR+eKBrdhMm43N9LnCbdVo+hsohYkK18o0Fz6K1D7KcJ
IRjy7LoIQ3osNB5GSK3P/3odvgr9vN1BTsqL7HvHRgdPTDRTl7DUeZIuzGFNMcGAU7Co6bHodZzP
fFcCo2HcPQyn5bRXDmuEfvpLvzmaK/oJCHAK/Snm6xXCDx3NWzzMfFgD2UgZ7tOq9TZ7v1B0VhR9
UMRPJw2sOfX5P+rA78d6761eiZHjaCuH4ILOktajVe/18JGlD3y1GVPZ5OvQQpoT9sxwAGpau0OD
pnsHX/peiXutjzpdzA04YqTDXVHaPALuFOov+muHl3G57JURtp2ahTm72dtG1vTV32QiaRz4EEWV
UrHN6I9FoAQASkTVJTtgxb0D6LPTRnvFHkz69roQZM8OrPXDstYK7EB/AqomPnf5EDeHNDpmVMiI
d2zEqEikRxrFzNYIpm3xr7/Ry7u1BmT/g/bAIXlffBoFYuGCta+CGWfiqfOe84X7tgKYPhUnFkUD
bo3TZuk7cRC3Sb+j4Dh1Hnu32EanIRkCJ3fkMom32605XToZgDi5Zd7vryIBI/ggRKuuSP7Al+pj
dMGgu3YU8HHl51gvbDHz3jtbz2FPfbaniMwJ0VkgEkJsVc+TWPG0iBcjVjUzefT3pNgJHMUQlnU8
IhCjtooTLU2vd25o1434MiRl0+tB8MjbHnuNWrc5mVPRMAI5YTZyM+RwveNUUCJZZ07jpDT/wEYg
cR+GYQ+mx9Xu3GmEcatHFOIyzZp4eJx0+fA9ee4tYySiuconCCP8n+mj9Qs74m6z13owNPFRQng3
9T3fYqoo1hzaIFu8pMKwFJT51XBwrGQZMjFcE58/VqhIx73Yj3ZvzpHsSXpFpsc4N1I8zUyYM0Rh
0GQPNidsxnkyeYXMh9S+VJB0PDasx4tBwaYXhC2JSxY3ZafzjTn3kfCM2zAvGpEYM8W5WZP78g9M
kOYF5AO/z6Y3cjxvrt3OHZrNEt88E+2wcyXovSAbgV30u/0C5TLO18ZS42a3o66GuJG9KYFfsB6g
20GsW4B2sIoGfLn1UK6QA0TR7IbcbRZhEGP7ts0xkmUpUePb3Zsd6b+1/tpo2JCyaUwFK8a9UZu0
YfcGqIMCcuou6y5i7kpXw1TeVnejWzF+hcKFX7ji/6wfc5+917X5GREPCQGOHTB0zu6TU3bdGatR
WiN+VxQvHP1YPSseoNQ5pOn9Rr8LGU2NLDO5DWCeAQtC4ONLH8CCqpb6CAU1NiGQzYEbBBKunWmn
IJ3JyX4YZGKwavA82FTfgAT9yGQqICbQyLubCzF6Y89nWt/4AA6u3Sj64gLUWOcUm+FIc/DEkDuE
LUAcQqzoico1ytkscw8olxDUqCW+gbgEELcZ9QUuAmVwAxZfGtfq3Kn/oDGxtrp7nApPYYf2SLfC
6bTrrsmCE3xamcucaXzm5KUZGB5DiA9RbghnFPfs+Wd4TKZh0erMwyVDm+h04NNNZrqNC/xNRryi
p2sw6PydUKvQmkGSTk+eZe4zQM47ovS9L3/DaZiLEV2jAt6QOEU41cKvwdUM2Qbj5IfX6NG9tqUM
eTOpfB9kbVRZUC4yzTVkcuXBwipg8BBmr7g5qDT6YH4Y5qymhgW7ZKuh2PY8s4PDJzziEs1L90I/
AcJgvLvWvZefsJ3Po60CtuT1zP/Fqp/tsI+avQ5Bne/rD6JHBrXDu+khpqRVLSqOqDvIUszgCNki
yBRkLS4Re19dKX3F4+n1GE5lvmh6G35xSMjhRx48bqaThm1loajk8YZbl1FQ+j2Y2nFbdr6nH5L+
HB4j+MuENzLN3VPWtloVT5tMy5nOfgsB2etVFQvF4kQfYD7wUfxjo6h202WBW9KNAKIMgUEt1DgQ
7RbPqf0+1s+w3AXa6BIDU+WadgMFv648yCWo2wxn2a8zw/EUX92cfcHS6evI9rTm45gsR1xYHPJb
3tIj2NIVKGKuphkz8kiV05hM0DTp8uOXDUZ+6bNQaZaqZcoYxGSN045B7aX5UH9LKN3FVyNXkhOO
Bwmv6DajOSkwzgxlGjcX0p7enLnxE5Y/bTFOTqQF6s0I0hfXXiZgNZ75X+2PMggIuRx9EX231p19
Y91JsWbhzZp4nxlJS0QHnI9ptI03uD6E+dkWx4BHmB9kB2o+iVGmAcwCXWnKOAXO3LcxzhByll8J
MxB0KjGiPiSouZiOQ0p1VKvoTdvDzO8jxghkBB0NsnXJk5V+qyMLTmxaBisFCrJpQiS2W8ypoqjW
fR52I2KQ3iaYqYs3tZg+Aj5j37uaWUeI4c2MAFFnmDgJSe2fnXczlxyCb08sA42hylKz82ZyX3pG
jvrSOG8YF9wTOFkrRxuwQHuoxjwCWTipNfhgcQjcEOtJ8o1UqgAHkwbpF9XHuSE7NdSH/Nve4n83
WCsbfztMn78847G0NCBrGc/hoiHJ0Cz5d20mGkmgAKf+jkiyUkFKOMHPYcGXiXRU5U3pMiWkWM9k
9plSZ2v1YqPMVWlp+EFt/JY4gyaAeMdT9zzc+ZleBZBUMKm+v1tyCxv6OoijEGGZQWG1SVV5ZKKe
6YrhUYa/WaMPOKJ3RbWqEao6h77gV4GrlEvGXkoYSreft0honV2crZdh5jWO4+P4zEdlUAbGKNDi
R4IC1yJd6rKMokkFUQHOAOKcM4sdK44iXLB0jumJjqooQ2XysZaQ3jWX5KHpi0IfCMfZSrOK70Ju
dB3cuYAXZ/dZbZQZfQcv7C96d+wzpMnDXg67OVzo4PZtE4AJUuyU5GQIOpTzagRpbLjMXwSrEiNQ
uhGg5nLnUdw7JqLr0EolVsMvYvUzVou4T5Dn/giF4SHRgMWIQmQrDGco3IPcFrLmlvToZGwk6MEH
W2xsDgsp186NHFgwfJpT0a6NUnMaDaKnW8SZcPah8eEUg+eRrP9MYFHLMR+KwlSGkCsSZQWbqbuv
ROyzt28wBCIZTzGoxTymCo/pO5MPgi75HokCdzLcAdlncIcrizUgjcTzBQxp53/oarNGSq3/RD1p
k1e+r6qd72APYpKoMZkKHQpWeVJM0jHDWt9KfdXMVDBSk0kdHu18yQckI9Al8JJEgWM8XekyNCu7
A7RC9IHkzl6Cqq83QR9PKzf+xjv24BULPSzf4/OcPPkL7W86KXWLKG22s9LftfELP+EjzDUxiGwx
7rNTYCuWo3Vc82ih1XPx8WN/iV8kuTlnOjgGhfoZHr1T8eY9plXQzttCFNv7J3wvMm4RnST/y5JO
LD+GbQqzErau+HviWwgl56W3yKnvLBT5qtT4SmI2rRglwJyeLDvTbDJWTtxIy0aKtq/xGcJk8SMU
6v/XV85DkE1+3rQthYPm60wTYfvilKe8ckV2dcokKlatUmELMyOFVA/OpNmliWaSOOzQrgosxSvO
PFa0Tk9d+6NDV21Q+8MxBlXSoMTU79V5tZ5tZ1to2TmqEQuefCb+MfCZwxSHlEfNOtS/7V09Pzn9
becXhm3MK918lGVybXZ275Tqpar17nwnd5xqzo3nJM9rMtHI9QuLcrJr7icvVEug9Sy5Cd253cnO
vurnD76EJQCbW+sw3qDDInHBPria5CFLzWqMgmlczL568M7KOUpzmdSU0IsDoEfz8+FJVq8XQ6op
RVp1S1TXScCJSKt/Rzg/tcsd8erVRZFITbfTmhW3Xm7TqWhAL7FeZJ1fP8OhF49eQq2pX6CcycI5
zLpT7G3gk5ZIrb5wTZFJ9RT91TZKL71v6smI9S/przqz6Bv4pQrjYmxVmT6b7/zG0m+joIGI/wL+
a19dCJYiRejhyGgzlf7oQVT9DAe46B6icuvwVcgS0VEfLDn6OwSEhAC1zN2JVFBN21qsMneUwFiW
Slq4YHAwfn7EtHV/i3dSCZ5CGyIRbMEEjxcSIVgQjM/ivbr2CUOQpsW41qwQjZbQnJCiYTqUfCYc
kGx0GTiMfw5OlZtZOm/4AaP15tYmxnwMPdfFMCggLhvWq0QChiae5aRZ00z++GoplxG2MDwIGMrk
Af/UAV9O6TH8adzhsJakCw8Nm4+1L88rKcTu3oXP8uW/I1bC8ewXkdfVf/iX+gg6drO3dxq8vW24
5d90QwIpXrj1T0e89dQu+Yw5vqZ5yc5dRG9D9QZ0zYfYHEUYrTxkHB5sId+uKWHr+4J9x01okFtt
F9fxs3vtIuN3SrZyBmUNUIeQNbydLHM35Tz+QHbwRrHwZlbKHnu2F74uGH7U8dnpYAPSkQvUbb5d
Pua1BkA6H5um0OeUPrDZwMpGyAaPAFLv8Orf986H8URDBksn70QeWJh649zjfbpX+4y78cvKunsq
bDquX0YfgpQLBJFJt6Z06QNyljnqtJZ+6A91KFC+kHX39FZDll/+/eV8ucVJkMfMUA/LTOYgigYh
2ULq7bxt/2fDlKrY4ZyJzaoDEfQSyFxXgZ+ukJur6zPONql/W/iqQ2qSL5V8+KZCjskjtXX0ceOC
G2RSLZAhwTEAPWrhSuYjwtID2HC07RRwOLSLrKybf9vbT46HvbUNdqQJUZEfb//qz/YUDahzePCS
FdDOnyeXrsZrZjC+AbmfQ4+/DMv1U1BKPtG0W+S5muXklRAWoFmOa5y6WVwjH1bVKTW0AJkYmEgv
oddCtHvAm9zX3XTJD/Agyw1Fs2LQHHISfV63d91dd98W7f5JQfj2iwQPbeBnQw1azmoMpnKQeJ++
Xp4KHgIVbw35+BPm6r/6d/Ad3ElsKqPi6kdDQp/4g4ERDQFS91NvC6Nk2zkQhsSKNsJ2zh+8T3gv
9W7egiV7xtJDzUj2wNsnuoqChIiEUpmYroZJPCS/2EfE6Vwss6cj/r36kOEwQ3kwHRaPMEfG8fRl
WiDuX4EJxHuiRHga6x1mBqEjBjp6jbLN5uKe1RBJJttNVCnm1TKFnN4Y7N7/3C92wY38fofhmnyj
GdtmfBnQvnkqepQrnyKYpEEVXwsa1p30+vburVtHH88erdkiFulMGSra56INT+H5su4v60laSpX9
RYiEFKnJoGe2cg5/K5zXxsc+gc47TiBMI36AqZ1sJ5+5plpVxzXcx3B5+zcXYMtkAAmAaihGGWxv
bHrKxuoPhDa9mCuQykOeHsa9w0eUb00ZwZFtZVvij7WGqWBEMYIaBrNTxEdtqkxHJgA/N+N/YPje
Bh+35osxJlosrWzKhSwlEoWPKh0OWfixYrq+TVMZ94DOJoBByd3VAS9Eb7pBqSYli6dgiavg3yQ6
QR4jwzZ5QH4gqcEIadbGh+VzWAurst6ARkLCpiJEBgbPObVkR1y+DemcUjrgLJoIlGWmdx60kT1S
uSzpjmMLoObJ3rt2RXA7N89NxqjTTNFFreBxJ7GQBOgonVQJItLaG/oaREBUf+K8v8GwTVtMEsqU
PZM+Y30ue9S/3739SVREf/x3eA3fRoUjzVjJDRl1CobIKcHQVseS99Spxew5odloZ8KONgLIJjDH
j7+GHX+bWH5nGQJVg6D4nG2dPQKnlxVqmP1yic1UkfYlvxEDKqxJ7S0tQUW/vy1JOT7v+Ne3eqGH
JOphyTvlII0PFqgMW7UsHKgkkeK/1pfH/rDQ5xijYkEEihtFq4Xzl4yc+fktrKokXUcZwKxZ5pug
dKvZ9SODrYYtt4Mijl/wZiT1CwOwM1PytqO8A+ZgL+z6GKBP0lC1tcUTUHHdvVkuI6rT0bt4ALLp
M+vxhzmC8x3Sf1gS/KNbivK429T89aWZpRKwOdWqi/3Z26y+YLOrwsH6Fu3S4IBS5OjgacgIoPJI
I1amfx+3oF73FbLFz7aQQrnjMj+R+aA1XLWf0DJIKsJMO9NmUF5LKqlr+KxfzaKWP90Nv7pHJ5fQ
SGNAkAJBPgiAzWmmXznbMb1LiuMSBpqF5NfGfrD1zFKku7GyPxo+8j7N2jdqbcPq41saRz6ZnBZg
0RRxgGR2YDtJaIXqB6k3y2fda+LRfNKAXtG+Pg7tHeHKOgVNJq/cUgpKYRxvChGRXxJl44yA0Kgp
umu0iWHeoiilF0lqBUr2Y5nIVBUDeN9nwg+u+MuKbfmWa/l/ltWx3Q5tPcsattK3/sUxsmUJMGQL
xrRTDpOaPYNijBUaS6MVoTu0/4YaS31FH4TwTsRDxuFED4tFFzKHKct8Jvy7Gg+XF71ed+16xR+3
6q5vj31+oVW3G/zFq3s8hAY8lKJc0KxwThEJNaFwsyxCzcmy6la47O2TE8je0W6wWH3aONzQspos
S3YEyDyvYUtdHf7Jw/uMQvRKO4ubWB0s00MfAf+whfYOQ7Yi+87lafn8jDWIoe+SPkCl1WuCJXtd
zmnaQS22Yy8E9qenxqakMZB4f1fUfb079wNu7KEL1LEo5hUdwLw90ZBkYwChtGWk6cp8EheFWV8P
Z0RlM0rngAzkqYWdCdZZIrsq1X8aHkSqBz4O4Dw307rqgDsvyYQR2KuYEAlMdZZQHRUEKplKfFZR
ISbFHfg1vcAQVVSR+1Jl0E5SwSDymK6fd8nDkEmNQ8rYlEhV++WIFV//7tNq4ePgQcyP7tAb8YSU
Eg/uIpm7yImqMVHYNl6YxV5NpqYnmoVroExqY0+EcFfgZhM2g9/iHCMI4mnWCM9Cca6ozrqpFYj4
xPBAePQPb9rfhFuMMCEXq0UhPEc+U9zAXJhIWYNNvWh6wdOb/btYSYGVrlf7snFyeENcsEc+Qdr6
2qPRhw0gK18lGiX2hrbJ0z1yh8FKPLsKv2iQ8ypQ0Mo+lm78QyIvNLT6NE8o2dijV6v9tc4QFNVx
0auV8xDYP3nNz1YBymeMOaXNMCHD8EUCVmU7ttmf/Pgr0pdiIwf9Q6jCzu4e7Ex90I7b3F3gbgwh
RA+Trf92R5OkCbwsyZUMcal6+CpnhjqzrFXTaBTeHlCo5r7iS3C0dxy3oOsd8Okee6Cz7FVx4jxS
1NdI9z5YGmqR1mmXhp0DerE7zxfAh9q1RzZHcoVhYMaa0/TSwqa7lCPOCDlV1BEGTbjCDJFARIfu
g0UMwWbC4qYf3aRhB2zPnWh207nizmrcqY9Hb4sYpy8A9NkYOXD25twTPM9m8uhmkbzPmTRD9KOJ
+0Pex0OgAwCujozfolGmR6AIyo7Rw9Ff1VCo6cVSXFR1zY+ZvJwJQVZ9d34jbqpqHaqXaIfA6PMe
7yud+SVNVjF2Ch5gjei4IuU+nJjK1hfsK4+eFBZWjP53uW//4mVoDdya0qec2wKhSJUxRa4ifX2Y
SU5MXkv4oL+tA4wGAzXoxtv3pac7Y4GtPSJdujTKpYYCio5gXULeiXUVm7dPk5hTZP4DPYvZNuas
kib76gy3uKr++X8EJr/jk5G2OJt9v7W0CKWEOWJThwZ4qIyCP7T1/Q6JwbJDgtABeOu0OnigIOMk
JUCEn2/BMORmS4/JLtxOxWqJuLj0fQ6Amk2KIXFxR/4oRD9uSEElLTVGksvWUDKmk2cTYLlr3bfr
Lo+iPvRbDAA6WS5/5Xh9uY0oElh90/wCpltUYUBCIyCZbjQ4BBiLwK3qDEYY86CKf2sHeRXf5/76
UUReixvThYvIJr1CtHJtm2FF1lAHQcNtMG5oTArzI65TGGSbXfi4o9WXQ2vY+dtuNRwIb5SrszT7
Qr2bnhfOQ/q+sDV48uYPaVO+YDVOzG942R3psKlEKbyfDh6nZat1YFie1BJ/Q00D5cVfIpLWgxgO
i7x5vBb+k2k9/sm8IZ3W06kPXcvVSWqxUTlSP9GF59Tze3PANRWaW6sDeDdX0cqXTZz+mD245AxZ
ts4cNKR+zapzlGMQq0Xr5hH3eIGW2762tJbQDSyY/c7h+1evhu/B10x45UTBoPHmwBoQ1gYp0Xw1
GMBJXwwGsJgGSGCeHBAYWfA5aNfqIJg0fmHilEDkFjAGnMUUgopjDgtHbRl4vjbyBHvxYNMcB+yw
B3hzfMAm/cmgePk4QkS24ASL8Y5A4O7i9E/MHOisY4sqfq6m/cKTKAqpASIQ86ejNVRN9XlExJWB
A3hvkTL8YmZ9yM89g++olPUbJA7acvLLls5etjbqIErJoLo2xTEJR1Ji5HF2uXkwMiWvMHW3sUfG
RDH6mXaH4C8cHdjcAhFuUDY1suALVX6keKZvShAmNECANEFdYK4uvLbgfnS7oLk7twsljq4KnH9J
j3Qk0UcmGQbuFzk2vTSuWd0RvksPQ10Lg09z/grPO/NiiOkBoxjTiOQ1KkJ51EmuMz3FyhT6BCsI
JqzwZgAW8UMkcMJJTRQS6qEu6DUlDgRyHmkKPguH0HXip+D9mGtWDeZ6pZctBywRsg26x2A+pBhY
XnmVJsoOrLoPLQQb2C1dxrLyrnFdEWmf+ZAGT6+/NCOMqneB2cgN1FUQeizSNjlodO5oXqqOWQyo
4DbJyVi4wLUjlvXeWKHvcGRKQyfu8ua91HsqH38V+DLN1hwHJQ5ZkIGct+sJzdQ5xMgzFkoerKCA
bQ6NQJjZ14GMRdYdWV+rT6AyHtyQan/XPGMdcNrbaqJgDiANe19+SC+umvvAyVjXZbV/We/6jmMW
EE/g3s8eX5gJqWboz6Ukz3uHRoa5YjU+5Ai4flmbBsaAjMfCvyMzeY7Q+HblYbum7VHs3fDh2IL1
FcmENYdYhW8NCBtQbdp9e4IZb/xjyX0TbL6Yktp+dVFiH3EO6Ayg3Ioe5DpAhEqnnx6G1zoX/pXA
hkWuWmgbltq1SdHazPc8Nf9+9vY+5XIByKTWuASXocZ/PHb2C4KtfWHWNzY9N0eVCaq6cnxn8QGZ
N0owHR/QOymn0dJhlGiV4B0kJZyZNuGTIYvv6IwhUfNQl4593ZCv7LQtgzGSRia58fmKXoU2YhEG
pQocDT3YBi/kn3tG9+FhyDuCX69ZRYIrdh6jb80mxtSi5p7mamyVsJkmBcCyucVT0OCBDbfZ97GA
wAjiM5yOMbcYp7PVCAOQCTDbIOyr4bHEaJk4fXNzHKI6Lhtjjb7CR3zfmza/sO7NoA9u8OLKenB+
EeWWEjmHg4/UL/EazGQvEVT/M/wMtxhXZ5n29GJiZmcast4xtqTvpP8BZ87lU5CmxoQlJnYoB14T
rhBWGXRKCOIv/DbQ4cNqnnYUFGCQzXHCldEictI0NMDq5/sprZ/WE0wTeK/bLghEWzFDl0j0qK7V
GPjPXkAtqQHhlj8vpwCnueStA1A0slfxeOVDLk0IvCOSoS+FhGyKZEQKE76tHa+iAPNgqMOwgz6e
5HPqWZGrwlAhUW8J+ci1KgQtghwkHqn4aUR0JIZEa8FnBTRjkkvcU/yTxR9+i6TnaSNcVHrJdxRx
FH02cJ8xyP3J8sgpJqbEoSZQQBNT8z5Pv5K8K70bMhRLoUrQgH6UYAJOpniRh9HB17mW8ukF4iGc
bKdPb2EodaIUikig40/Rn7oDIFmmHyq5FFpldJjjDMu6E7VC0+ZpWj2JSz1X3xSOSCC7FqzuWahy
ShfwqGbFkeRPoIzy8Z5wGcr6RSHkiIC3oAqMUaIhSxhSp4wR9Uv1q98chDqYdZmuVnqmcNoy2LnN
APZqgypgUbUH0K65QQzjgzMbm62DHQ9odHIzuhWU8uVEvbE4VsbMz7RGb34J+SvHtIZE0//V/eUC
Jq6ySopJwjms6ImbEjkz52SB3H1EKQoHQrDDqEbu7U4m6v414ZsKpV6h3CDngmWiLjkXVP/UdVHT
8LJxFheUDP5Wegd32K9tsMK64BMrARrr72VdmWSw6216eaTjt63MGK6Dnydz3TREpJZNCth7goQ0
wG9sMO5UlJJ7MxtSenBPQK2MMqQM1vCvFAXWG3TnAP/h0/kJxQgEBwLD1/EirxK5yWCBA/ucbvSU
FL0KsqaOtMIz3SNzHRkE8IAyiFcMwUTPXSfZPEeFoQMNVAuKkT7UgFL7/AnTW5VALlDNq77qxqlN
mMZEZpA8/6bBh+Rds1EKxHnibI7VF36Zfsgs4fDpVWgsqZPz82v9X/vbPMQCYssEoCsL1QxZhIFj
6gEycUFqshPccoIvP+2KnU5u0SnAIERy7xvsE9ydjOAX6zayYIYSkYPqpFBtIb/AJaAijxUKwIdh
kxy6QPtHqsFXDC48xi3FwRqRael4IRCFb/zbI0g9kpZXp8WPHA6BCJEtDeVkpaOIoXWRvAeP2Bnw
lOhJ4fWfyPmwQLJKRqpX9xVIR4rRYSuDXZQyVl5laLcdgKB8yCehhqpJlf+e5TKCuCftTyPpAT/4
qcD5q/EsMcmLrPufvuCJIWxW66zkVqk9sGrUVQw55KiqZNqoxFguVeTOFLT6uALfpz6MTN7ddRmP
0D5i9lGay2yGqQvMHyzQ2o2o7SCxaZKm3mnj80Q5AMWsp4EvxNGGUo4v/dM1A5jSlCYVJ4lEd0Gz
DuF371Tm9BdYwoX4nqQjGA6aaIxfE71OWUaxDE3d91rzSmzmtdl9nOGDISIBTvPkH73NcDPM984w
apnwp3RAFxAlkOURz4hMktK2bu5fi+KCEkEPFp7xKWEMEUtYlxoogmihR1NP09pnt5sJ8WnUWdwc
qVEVlwSVKAbih05LXKdWelRrL+EvJMKAjlhFvzPGXBzDkLr1lpEJUj0CM3RC+e0UXfaNeY4Sq+qf
9O4uq47Ms5ha5mbMk2fDNFAnt5h9xeYh2+OF2cHf3jknVF87R7vxEVQLuE3iq8XY6QIBDzomflnC
r0+UwCb9pPFfRO6CJaiu6+DDYUYZeDbzZBBDyNcDKfCrpVRcH7I1lHINdOlfQg7fE+2wHBZIxt+y
lobJ3Mgy7dR49tUq7q7/HO76lbH0V/CRZLILbkf8vPqZbpmJXsT2VNMr7yatj5xngD5sHqMjCBei
N2Scak9sjQuE3CBgSplWgub+vhGJyvQhNXyA30RjYdcXXUgKWCoEFLHXoGpnO78WrrvQq3VGYhhB
+aHWxhn/KYlGQcZg20qYK5RMsmddaR9jt7c2kyODwHna3yGc2oDOB7dWwULrhITj4iOK1iPs67P6
IWlXRPr4L7RYCVbvOMD4ymD0Y6T2l9URBQ1KQGlO1Os5wzPLwTaDcYb3i1o4zBL6qX9Vij7oCfPI
vpAUw4o98OC2PEk9PQg5JCcpMSzvEzMR6OkCWAOv02wbPG1xVLjCc2r+mvlERhQwxjql1g77Uvn0
y8RUTot6+8Q/S/1s0RdcMCXReZvaBMi2WPQJkSg0T1nf1csrN1TSDJwbK2NlWBs/N8YtNPxWoNpX
Va7h1U6xJsWWLEFKXanXReEQQVAfVXvD/dRgMsSNpNTC8JFLMKtcKqvuF18IxIZ1HKRGN4OLig+h
Vqou9IFmzyoafpRW6PBpzvk29Ikq5+l/KNXbJBB6AoYrAjekCp6K0lI5lpaGLmzN+VwzFLmTDeeY
ZaNESJcQWdAtaWLJIfgjcbDCgNA95YO6oT5QyqEBw00JnsnXOBoLK/uA+inDlFpMrLM1LGI9fFV+
dLPhkv0jrBIpTYmmpu6VdvEVSFVntSKMPqB/WYozGj2I4JMc+d7BL5DyP2Uc6QU4eL30SJfJvA74
T69U1++bF7wJgLIYw3n0cfLdxhkdA7MdvdTPAX/4WHwLMBNQUZ0yStZ0moOnppeoJ5LAqWbVA1wH
MlhITfJFWnlhWADJp1FdaVOLMlOEJ61nKRxSF2kUf+jEs7xEj9Hi0PtSId1dSZ7b10bB+UV9RbSQ
O7pHEtJqC+izqIVXz/SJGVYg4yM4s4GuPJeYtJvJyZeT+g5XjHygzuStf+mfcGuv4lsm5zI5XyGX
RDOv3/wAMl90uzMaFoKmlBYwDyC9SpHmg57DKh3JGkq5hjipdGbXdmQ3RCr9H0/ntaU6sgTRL2It
vHmVQSCEEAKEeWHhXeM9X393lM7coftMd2MklaqyMiMjI5/RjTT1mbUpOZl/LTRZ1elDJgbmLzSX
EGZ9CGAnrRDULk8Ae7l/9cppFwjZHwKGJdXIRgd63RPzfsNHiuhK8UoCr7XgvntXmJXb1i18Ag2G
haSUfPvP6NEVYx/OvsTPezvz2HLdskl76k7ps4mRgdFvuKaVZrFiaSA+oOvjG37O8D6vRMz/HmVp
YqTK8h7q0sjJOjlahorGKcmsrf9kKODHsJVWLb6mOTt3Cao5m7+U5zyGl8lvQPHscfGbvJfP5Xlc
mJ3HJWjDs+syx/d5eRgXksP4Qy+CJ10o9uHPvTdRm2JogTDVu+3OeDNMwz94PJJYkVqoCsDTXq10
auUOqLyG4IqKA+wsIVf6INXMDiAJDAVTN85fJOEb1bepVVdoRYk+i1ySGYZ5K26irIKJemTalASS
lagwNyjtR4CEYkKM1Bp0tAdZCZb3tZkjl59yxtEWwlteZnykutATKo9+7sbc/lTeJY1ClQLXWcnU
KSpborbPKJvYTH+pmIBRZ0Kdkg4lYjo42ZvdR996iBRNGzM4ul+Yuvsw01bT4mrnRZmYoGFtHqIS
1DzUbfrV0cctF+w/koGA1YcAQTHYgz8bMCX9Qpuh9LVy+IaUTi6ffRfuAdUpLDq/wawjfFF14AdJ
rxPNUrSIboND7zLYTt7DzLgWASezo1q9BMYd1eDXeZHAbvxBPmI5nWUnm3Vxchk5Wz4cpmGld0g+
o2MikO6ciCp3ccrucSjPgNqPdRp7UmdDj0jAFFr75ONsrK5B+Zep7c01Ub+m4cjDIdejxO5uQwPr
Q1ymF3rOu70M0/2FeMor2ONzzko4NzWaiZTQTZm2gVuCIs26baX5Wl1yYqBsI91sAsB2Bn9k3zTF
PqPkiL6X7pa2AhiLAEvMNbHAlecSQUm7YhVidrWdZdfVLsZu2caUQdr+EspVB9otzX5HQSp5M1vP
FJaiz0rr6CxZH8MVVFCdpw2aVBrLvvRfqOcy/eTU2FtEILijRQ+dJEeqWXrU/GeTHoQZPyd1AbeM
LWCRrh62zOSTAvE9heSfUMy0Yr3il/xtI4/1USiqekGF9pLokug++rEu0OW60nk4GleNhUYkT4Kz
xKS/OCPC6FZLjFQSWArMR8kouZL2w0NoJS2tGiEHwiCejWqsqj6qkBA7aGC7qFWixRcpCGUsrgHQ
H8ZV5fJGFnWmhsMUYyB8onp4ZrtXnONiCQrpIccArVU8FPOr9gQ+TAjjjeVMscaxfq7LJvYoV2iL
wN6TcY0qdgQZiMIM8g4eKQaOF2BrQwxMSOdud3yr2u+I+IsU4GJbrp/CbSPHGE6Hv9WdZhIIjBzv
vfsz3J2o9vXeremGlmqULeKisFpFtzAeI0ceDDBWM7FzUH+Lc+wWWCWVUGmksRN/3nZwoAETLau+
cR4Nx2ML0a9+ISo1i2CFOApROb7Pi3GmXqHhj+QOzyzxJ75OFhyeRlb0QjLLqpGPvzBGr0frssCL
C7+wnFEg6/8Q1nxSTy5dlzetOJBN6W46yG0yaPnGs/NtqoyKcmVTd5CydIwFsV9IbaQ1F4KbxNYx
zo8cff5+ax/qN++FR5ttFO84vGr6o400D48/3WjZijFx29arS0cXNt7P4EkvGUhcUT5495GN6Rch
cX1RgVRR1s8oF939bfCoF7sA9sGTlci0vzVPwad+pcHlo3m3S0EhQF2gVWlRGgyn/e2pJuo/FSWo
rxcrg2tzd7bwf+gaULDPb5jTuYd3RyXx615vB+tHTTPQKEMDChDSgFdqUE9XukGpdF2aukgdLw5F
59hmhZ663TcSHzSHfI1zUW58e1uvi3Wv1Cv92njf3fQqHPpilfbWgVU6qLytIoUdiHS0d8NtHwRo
IiTQxINicyvpoWxPEVxQriEpVQoxeRVfqicUsAaoTAaYhO85Th3ZLR6VeOVy+0QxlkelBEblX6pd
dAVW4mjEp8zn/Sqf2Z/TBKCt1nUcntAKDejJqDMnF/2KKE6gea/UrrKIySn3rtw9fvEdmXOF3c9Q
fqF+licn6RgNjX4+MvJ4ecatVuCtx4fqX3JGhg0VARbT/nnISg75/jq4NEj+GNjkyCtSmesN+SUl
DQRI5JSl1uUpWtZhzK8KtSVPY0AMC/ZHZ/5HUKsUBqhDpHSGhE2EFelDdQBSqSxwEq4KkPXQ5z8H
8Pjg5vdSxRuF3HuQZKW+yP41DyuJc9Ed191Bjp46BP4RX8MIJIg+7zgWYumAGkGWGhxXv4f1XMUK
JpTwTM9tp7DibpNt12UcXPVxOtPcs9KoIR2qrAlPlVp7KB4FKjHqD/aD0/zwx19oquynjymY/KtV
ZF2Tf+8lDacuZeNp90xWc/VUg9N7vZixSk8v/7Yzj+CV7NvJK2lSDVKDkLhr/yEA1SgdAffLzSyw
jXmQ5xCwBLREskTiwtvwZ0t/HWfMJD2KXB5oB8ARX1xRh3Jg3V2agqDgYPJBADMnctrfRLqPN4N+
CweHSyy1QEAERDgEeh81z/Q/+e4JDhEhFbu1ZOwJiEypU0AKpJHs2RwU/aTB3pRqDW10KT1eoRQw
qziB/6UEMfi0WsOZ69bUKAHuIJsKYl6kR/lcOUyCSoXz4xSxE187srLYWHlHeMzGZ5apFIR7hjSC
bHFK1/kjzKNnDfGdXCwcRQL9XY/Anf/LSD4GqqhT9Zjqtf+o4U5LnvSZesdyyQYnbxKTjWOGqJ0K
DPYrSRtObZqZ4XSy9ZkoEgzZaCEYWgfWiIUvJVFReVLTkFmo9+gxfCaCzT+0Z1Fro3RctO3K0yz1
pctbhMgkVwNhE0ADCVTkEdhTpY148sKStQ/1GAMqCNias4hAsbFZiRpv5xb39W/0WZAWLXUkokiJ
WrDt/5FUPiFFRjUarodoGvuo7N8BBYll5k/q7ZslNhSuOc2D6i4pThuR/FYeQaJEqs01Hiz+tqB1
kuSycBIH0oU84QR9HPFMRHUG00MIh0V/GTPj+remQ02l5GlNl0NDrhJB6At0puol8poQICsCLd3m
IZTYhQRYt2QH5JDf6o4oo1Jf/QL/UUdxnB/nv72ltiHcHbWzUkOrY/249d57HORHsX8pOtu/Qc55
IfdZ5Abep/Sbv9zhcFHt0nmw15MkKZM/F3iN6A2OyqpioUBf7eYWIlwJFxDQRKMswU3wZPeTWzt9
7P3HACCpLkhf3TnU2O+GYyB3cbYlKzQ6fFo7quJgPyfVxQVD5WxYlbi7VvVsea/k415Yo1e7BDzk
yZy6fuNk0RqVWomS/0jeTg35KahUQcXfx8fo2s86pziLEyjh3AIx09NCjXePNiPzA4HgF8zcwPXt
tdOwbUQvuvRXtUP4Hz059ipqlPeFuebLpFXBQ0nm4cMo1lWEq+4N+DG4N3LK9E1VphZa6kEO9lyg
tLVquJ8XK+soEhsMWJPy4NbdZXdJDkUTUsF+hvSOftOSf9WFpPRG9IsdcXa9BhILbaeutIxmmhhj
KOSy16UYQQ0hdhippFpS/pQmw9GiRYuMD2XN7KPioJ2tKrmij3OffRxlR/RQInXqHXb2fXadTb13
ItSlQOGObFyKQkDFAn9oyUsn6KOF09Y7DivQOuhRQj5M053ZFBGIY3K4fH+ggt4ZvWpVHwkvZxym
wTv1/P6tKyfL99WeSTX6KETwji0L9Q+hCPq5hD494auNOww8stDwP9Bc8L5v5zcqLMqeEjvq2yF1
c1XVfiBRifGqSIV6z+QFEQ9pmw80AxlQgSayujD3JqI/ouaDz65iqBTaQhEkWF6opU9NmG5Lj3VH
fSfB3QD2vTSEUh92EHJF4gxT1SBCEi0xvDO1Lk0F3V8qWCponGXrxVFxhJ9FMp+gk5uOrBpIh/AO
oZFnikglr83DvkdSO5VjKYhUhaPkOHEpMVS+XFEBCb8kw2SvISwoxrsex+ah+YBPrI4fNwrxK9BJ
9VA+RRiUoG5V65BsgegdQ59iuxalSKz2Qlc9KFRmRK5FQIFgAohSCjr0EINeV57HYa2CGTGjC04F
UmLW3qF4NUZj62dlkDinKqhkfeIprXabbzJxjG1UmBxq1nGkTII43KKcyQ0xJ0WCwGyn5NLIrJE7
097KX9xMqFQF4D1kqMiD3hSMXUatSsPJcosmimjAEi5jrU5q8kNI4eAgR2JDU7/I5nluPff2fQgC
Sva0TX/B6Ak1f+s+oxLSjfuBwHhAoOY50o24hMU6HItXMiUDt3qg07JCk/NKozCI9UD5K3LPfXLx
bQoqVlQFIRJDFIggOtFWS9XjwOdOBstfiI5DBIwB3h+LQgfV6vsaG4mfTsyxLA+evpiXIHSeVLCL
oYR6yUVzbssPeKXK5ej7B0yCcW9W2XMz/XejBCbMthHXlrU+/99YRcw2HvbytrcqAc1kK0E+Vh/J
ywBT2qUn6yB/tIrI+1ImU7F2Wat2kYTDqZbUlLhGDuU8Pw/JHux+zu5ugzLfsS7E3r8ot8wEeOk1
4ONP9KifjGAqdYy75LHIoTkxguVCeUhSQQO/vgur3gPVO7i5ZPqv/rddTbKDV+fa3Y8q830vEz5a
G78wPFHDc6Wn+K51Qw5nX5eO9g+ZqtUlejSrWJjuflyrU+TkA0PUQnUC5uQXFbCGv/55dmbzLfoc
updbPJMXnSWm3l9UIq4vBJKEvfCvXPwdNKF3+0v+MzxFbOAc5+ihQPJnjcCKAzWiP5OIe6ISceju
utdBiSqhQvCk+nWDHsUUHx4BVMp6Tg61sLAZ0PAf5TAXWIoTanmpRaRnNwYQWBygSxWKBIzarZhU
7Pxop8FZ6XzpMaCiLDjNzg0l3Sz9486tN77Rxik16UKJ2/KebVo3liVVSPJ8C867PfUpjESq+Qbv
qej+LdGBJD94dLfLKoJIkil8e0pWP+CLiRedWVz69AkmuZ2lW+zPeQTXsFKXf1TDTb/RcOjpTWFS
8dkeddbUIGXwgAsx7WQmm+A+VplNsTltUNkSlKhz+UHckbm6ky17j270qqvBEEIWDX4oNCuVQ6Ir
M4dAq1SpyKTIIGFKFuIXPTAew8UZMbJYcZEKo9QjB7owFAX8eqI3KoiJxS5N7UVz+LDzfrxYiNrI
F0V+8BfH48HMH4cBTEaPz9aDDuKdzjznTOYKdJT1hroDk1VZdlG/BNCLHk7kwlDdOXA10YCWgho5
e6H4V2xfGh5xUJGur7EiNJV/St4zLQDl47r3lao3OeWJGH8Kdmqx/lXwlF7xDyknRVs6sQyJedFs
b5hX9cX58BdS3eQq7xABRLxlnWHyKF6jx8Uc6Q//2GYp1KsOCb46b1O1hisG0Y9ULdSzOnlihrzC
R8ILC8k7lsLt8I0k5M4qjtTz9DE59lBLd9YSYsWpV/kynr6z5j92TLbLPIjKgC1pNlMhpXAVEBXI
R3cnR5B4jC+N3Wt4o8HBn00vlrdVHr8aFSwojB9ciHmBMhfrM+fnDX2buGFzE7T1uWBiPmW1IeUq
6HNBmKm5ws/62J5SwyI8la3vQuGS0sUU7qhapwo7ssobYUnCglBMK2LEFPKXHtJ93rh/vb9OBubK
wcsd29+DR6l59u1WXmGh3MmiU3myKGf+c+qIEh+udboG88XPpVYl6+zRt2PnLdob0ExkBOiTs7Uq
sIiDP2Tg33+Nv+qOiP3+cf5oxmCwBUnvK2ig4MaAA6piebu7EjoPMFC7SdmFDU9kJh9JTpVqkXFz
RF9tUcKCFlbSEgYIofQL+VS9wlS8/HOoo8c7QvUQXzzndEpBtg35zFdV6r6DQh+PQ3dbf1HYqAJA
BJZ152lgoWrUsk3d4IFMZmMKWNmttc4/lnbVoJnSri4D9ORwYqkcMvQqaSrroaBk2692t/0yffzU
i1JR5l+gvOWbVtDliTLtqncXY4t/yQhK1KLiEB655TgF+QmQ8DR2Tn547MhLRWMVD0TRncBb+R8K
WQS9l5xsLEj/jKenEgJVZevz5Z2mjy/4p0ZaD+UY9Z2y2EFSUCKV5AMtZuDTYFFYtwUI90qKpSLg
mhR6pLy6nVuaowMA9fY9YPQoUP10j3BYYETtyLkh4ohdLCaFgALzanKgtCnCMWllCM4+pPe+G2CE
n/OenNn2sJwyDKIXGBBCi//HmCPYUmrQ4Ani3WMuZgfkx0D0HtEJxMiRrVDJuKRSs+4xLlPfBbSk
/Zo9YX1pFuraKFT8xB1SAv6ZfHEIISYmyGtKNQZcLPf0boVgG/Fjdp379krTDhoX52zjVSGcY8+G
EAylLQRNB6Cixgpe7sOZtjchbUZnm1ASxQKWVcUr8Bnq7ZJA/07DBOhPbfA0c4dE8cXdVrBBlA+A
PUAslcgijS14Jg3N6SoPAVB5fmVTFJOSeaB1TrKUeK4ysgo5qFeQBcWQYUPhWWCTTWb46JJlBX/6
9LHMf2PWHpoerQyaN4KnaPRjMJFrXGLPTykdik0x1OytmYf15V6K/KLHrfNtf9tpF2/dHM2UFHF7
BVqZKZx3qYv1tGWbpNqWGysa79FFsINbo1sko/z/B/NJD0Fm0pAQMKgT4+bpvG6kerU78VY00sz/
+RkZJTGtUs5IyqHUb2xduv9EYEAtyz+PqF7tLbWDtdFbRDa9L4oYiJuxkyKHydUWzqcdAw0/sj/8
YMA/6OSYwfENH7id+r06TQ2w5DDSM1KRZaElqcFTTycv/FAp6aLLnRDhz3RzM1xPvfkObUzDSls0
NrI9HZM0ForDJagBuKnc8uTW5B8NQ46lp+Fl/vcBsPpp66FL59glrG5jgERx19pjc2f7ArXHdKun
XcaghmI6CT1kp5exl4z0JqKekV0ALHOxUvXnSqwaXb8wz3RhizgHlafz6uk2FillqSaX8WlM5umB
AyPi6KahfI16+mZNdVTauPj9s7eAqgX7zYdZT3Yy4lAZ7d/WKb6dPalYLjLJ0aQQWsCDxSW7DnoC
kqIQWIsRQI6H6qxklYQrIw4GLRyLfqJp7ztB28mj5TbAnL7LXm50IWaejEYKKo9WDrCO6oHgzGIQ
jkfQS0WdaOXtqpG7f9Uv0hqk3ZpCdImU4HPiHU/mW6Ym02JjxaCGVL4QyHDbG7F+9CIiLapLYphw
Gl8ogaWQylqG0FOp4BAaHfUn0QVrFLyoWfz56ocHyqo2GefmCTXvI/9q6035d8RtKnNVB0jeqE2Y
AkgQ2cgbmg+4OsCZ2qcFUnDLjJCEqYsJZ4hB4S/MyMNsY/4eIgsu5SZFqgSBZaTrF28So7Vufh/s
Y8nNU/wSv4vJa30ITkO8h+LerR2tK+U6Wye7cT7AC7DQI3BjFDM1Fa52884eh1TEiu37OZm+rSxG
tZdjyYDCX+r9Rwff/dhlHvbkxs21QJFm62Bx4r3aLcoam2oZRpSCSkoqFxENU22ucEylJRUr/Imr
xY/kIRkJsQyQYRoMwBfAEShMjwtDbgmYP5VZnQlov6gt/A+UjuYdcNQm1L4BrJqqlWQyj+HFr8Ry
W5EI8wIOkz7iSBVJnsqa4ljVqSj4kg4tWF30ZMwHJSPEMJfrdRd7wTyiZwPa2e0ECysIVrkieW8G
6fkL/h0+SQwizG+py5G0INRSCWN8kWQEhtrFAqViNGabre8StXFBU2aGF2Kfgq8vKPFF2kTTNZWr
ULsPfet1SOyScL0Z2pgSkloYWhojpSKpsYHoqzn+dpnkwndaSUlZSrYbsk6sGYYKZBaZWM6xxHUC
XPMTQ4hCqK4HcjSgsdg7KrihBWEuEg0A30n/ZQLcTlBuNRGXeyXZ7QRWIBKkLZDvZdldCnimBjLB
uyWnzWv/UZUFp+o8wKb5IHhOQOVQnlSQsuQlqUt25+B01aOuk4Y4OGlqtHOkGkm0b+1rKQ2pgLCy
OTtqI224Vw74Z8pcQPQ7VFGKmDTdpdyflJog/kgJKbreUi6OTkOnsFzLxQHhBz6rQrR+OZtQo4ns
DzHOCLT+vn7VU+BOSFQWgX4ZpbRzwoQmRJpqGkOGkDe8cEmF1MnUVD3sDwPkgrB9HAn/8hp+q1ii
dstWyUcgi0GRNX9MMwx5TkIQ4H8PUQWVmyaD1hHjitIJk02TV2tGkjskorUyEEw8dZK+u2VEkySf
83B+tIHR/98oh2vGaGKISv1CB/wSpAZVoyHBKfWkloeiE+FTR2DeXNEb4FsTq8UdeoPE6cDbpohv
We/qjlq3elJsP7g13am7bCVPu6vkfpe3ZzldmWvlSVTMJXI87RnsL0XHqRkWNKpydREDJE6uVaEW
N5xPIDcd1lg306Aajad4k3KJl4V8VTZy5oz5klOM2iU8R6APukxBVKS9sIaGGaXz0uRRaoDLmTJ4
UD56X8o0dV46umAHxbVyQ6QPBHuUhqjQS1dgVzUAwcUDWjVd6lppAxzJ8GTYTDO2yn9IZfEvChvk
hqJdG4FMgk4VIynrhpbInJiw9yGC3nSJfNVjh56riNnoQPxGFMweTWkAGTZyfMTohreHU2vRYB1b
KUgNv2YuHyNeRWUnWsVxX8lBNiS+tLWXEJcW3RoL92qopheZBolxEJgrijsg3ikyudlc4B2kG46e
QeBGu5Fi98XdkcxNWQlBEDv2AD5SgKK+I3xGPfhooaOSe1RO7dD8gDFIX+NJbKp8xQ7IUoZ0GqDB
bhfaMHaBMLU11txSXAkpjYHPLYGxA4JDNdNfNhMiRfOaK9g+klxlfP6lQfH6uXRESn3pMMlTyllI
KiPwBi3a48mDWooyLsZx02v1iiMM4o35k56S81V0cXBFC7yjuC18SKw9mJH9mJxmf+ezIYnrb+qA
8BalNGRuFXXSUAel5W1WbouMMkCQVLupZWXodd8QieEYc90piIZsbOwj3ioIKPLvi6beb07w+bT1
sQNSkIwGsKqxUxdVF7pxdcE4aU1aQp/CMFDiQc0BQ+5MQGEorZT5SMG8tGGKRYOvhRon5YP3HVAR
r0pbCTGrgYb173GlEiK0iYBXmFCm4wUhGJwXPNj7QERs3FL15gSB2bgIVOvc6Ynn0xmvcVVV/tFH
rYyWqkUrA1LfqQxL8/OkMq8Mj/4Hp8XVK560yys0jv4J4WUxFNpPj2B++F1Rzo/KD9/0RcbLoebv
7D/ZP+i7WoHMgLtKlzaqNMJnXKvvRyjGjl70Gv9bfCfllSRgv4NHj1a6j+gd5ncEg6XgRj4weBtp
zl9wiuY4Z/E7vPGCB8DbvmD9jQkbLwWHyJHXPVB+D99hdrYfvz/OaXkPb9Akwkt0o5vgNT7Hz1lx
XVyX189ZdlZOqsmv/+irkGfTuBEH3pqZRXG9XW6X71mJTj7LC48Kg7SsrqvrAnfw42RGtdFz9k14
frr+0WIjucEBTZBehIxWtN9JZYTj+0d5QVRChwe5Q3QO+3/9Z7KnIQprCilSpWBO0c/ZR388o8ch
/ov0OABaPmeH+D7jQ7JX+9SvsLfs4tpi+nYyixMfdYj1cWeoXcdZblTs4rfBRUqEiIDSzTX3BXMp
FGFltHdMsxUl/pa0FL1giHPlBtFQ9RAR5CDqPqSxUi93ikgEKR/2IIv+oBJEsh5MQj/ETlzc6Fkf
uuEg8GKMARXaYxfjQE7dE9UIshEdqE3Zszpav6xLYzgMlWgJfZeZPeZww8Um2EkyAwlwTA1GQn3N
F4uyIwMWqxYKgRoZV+rDAZ/wjmkcTT/ztJt6wAuHCxkuTgSRIYDHHRUtD/+FqzxFP0WLJU1PYMAE
S7KIxmNc9SAIALumGD83oij85bpUYX9szGHg/boRLvK/ZCDO5pcznvkwWsVqJPtHClDJk1lOvCYx
W5XXTPObci0GSFgPQr4J0mc45foovfNi69lZSG5pNoCvRhpsoPfC9OLlUGZ92/VR01WaUT68+Fe6
2PG3Tm6Sg5IwAwq82QPlGhszWoiaM0o/+4FsKljhAH9/NgASIP3vo7O+tdBFCUhmKeUjZZzZjFaq
M66Jv+BA+zNXkigLgynyEukmkQhVKGEOSsJ2VmWU3nX9O74H4SYCIwzdsRsyHSjOH7g2n6ABezpK
51CfHwXcERdNFoZY+wuDPB6HrhVEjC6BJfSSsoVGznis3URJVj6agdbAgHIOyBUydn5oh0iCh+su
KdtwRuMtOsao5J+/cfKKBTiawoLAQqsAkhsPHDqbk+Cjso4PbaI1G1y4HzZ524s12Nh+2NvbDUbb
tl2XAbAYS8adD0pv4cAHYHWpqrcQ4J253C2GySjW8wax9DDI4xnjNmA+DAYAtJBVGXfuDUeGTucy
qcYIEHgDFNDtwbrLRKDhm8ttdXs2Z4lCPqHYTMdMH9LuHcPgQ4ccsoeIzagO6X7PaIhjFpp25acz
Ho91ZZCl1fiMAw5YS3Y4mEK41ru7MP0YPZ6YCR5CNH3f+DYLLmLAfHHYr9VrrHv0GeI8pKPA3NMN
Y0lt2GKYIzXPMALz3N6LZYf2livyxy7PZR0yu1xB6DK/CvZ4FnDPLVK9Idl6pAi4CR93zKGBrte9
cKxbMyYHp9sqRPnOsAW+aIYBY6MgV14H641Xjj0vQjyCiM/MOj01xBZFEeBUFMNbpLiOnyKiQ2St
QCW8uRgkmDVZNTIRBN9D/B+0JhaYrxraEStMhvSrMEv/ICBAFohP2l3VpZDNcmCCy6MXryoh7kyK
aNfsVdmhsbwtVCyOtREfBnwI2QFT/McfU8+HEF+xakBOw2PrR2jB0iNGCUNYCYg4nljffACeHBt1
R06v/GcwG3kQgDc/h0ZScxAnLkL8rH4f/wFPkHPWZ3H6HoYKI/msR8MTxgz7Fcm0RVFq1mo2zl8U
k/0927pUnW5zLikVfU1IscSxLLY8BwbeDbhTfCZ21VuQgaXEijcB2wsHTENtHJmX8bi0UwgpklfR
vHryZDiGvIx9vY9iJk/qHeZdSpjEZTICUQY/hIHLMMpxiiz+Gvy+4q/E27oz00YEDqL9ptslbO4m
6lgh2X4YsSoCkNFlbjJrXN7IgPZxdjWumH9QKJ0BjxTH2pJolocl5+yDxAs3uIMPxmDoe+f/oUXF
kEx+KNhQcatzTrE54YI49xIDkJeoP0tLhWvG2yZjjWcuL+5K/Z3+RX6Y34S+HflJWCXz70rxiR6H
RieKxmOEoWG4si1gWsfhmL3l4R6aWESACzy2oXcEv7Fc7iGqIQt2PPYfZr6YJWBGP6gmAf4erBf8
vFTsTYbOZ63DnGDJpewukWoxCWqHcHYgsKDxVxfJBBaBsOGBr+1kxiKn0Vi1jlFQEpMXY/MpztDy
xaZsoSkMfNETsWwcYcy6fmCfxzWv5JdI/QhoEu7XjAIv8FjCTB++Ioo1veG9zvYfBdEdbgzefp1Y
AY03qbOcElYDtxhr8Y+D1psFISjNDBOqRa29bKblHwQIco1tTB6g1KAHP5mBmunWsw/zz4etA4ku
jkxNyWBG+29hk1iHMWOmMgeKUcpME6yS2aQ/UDG0yQ61y7HDhdj0njaTM5Kqe7jDbIsyhzlXoBGv
YV+qWtdmOObgvHrgjw0CF35c3BoAOi43HJdsmpSJy3JtquyCAXo7gdkddSFmz2fkQjk0bAehz7Xw
4ZCxscWDsQQdtRVjpbF8eFcztrIx18mAUdVbhyhKHJk6JwcWXSq9Kt9fc1QTUFBZ3gXfZao+YZ2W
7fdErbW+5LovCBydHKIRIcVDjpN3ZheuGOpRbZDtYHJiDAg3JkKfbxUwjfwwiF7UhqLrovVKetNA
2kqJ6DNkSRU2peuHdUTgQPTUIodD94S6wgRTrdkjknCFn7MuWVvEYSpyVrijR6WRHUD+BIp+eqD+
VGEBcc8nWCNluo70Y0H+G0dVmRbRjcB/gWqJxAFBBAYAe7S6THU2bpAY5eRS+lN7LjYwcbkB9VJV
gayfqNgMTAkcQrVl5oGqipB8UaBUB6FYnrfq3HSd8apUsTYi3slwZSj95TbkOxGtahA/uhLxKvb9
+WXcSRnOxcL4yBDVCKFvDYQrm9ofFsZd9RlPyKMZ1A9p+OZg5NIHUZzHMPZ+6IVK1oEHqWCqgglV
dV+f7T6pAY8xaitbpZS1rAulIO783iUYcr90VhOmb1B98wS5DGZDVrPBwZtXDkUZuBswVRYA/dLU
Y99Xbg7ely+dKmhiQIWH8AB8RfIKEKcGTCjIUMBKFnpB1k8BLMEeSuGrcjDN7QkU0W6ldJFQ8hSe
0r1ovdE6B7VS9xdRIAUlGRgraV3dmjBNGkIBKT7BZ7LA5yBQAEYCJXVvgWOVuAQTUnN5mX8DLSrz
1SrCoEQeYHmH2iVgiVvfbnEQDkQcsyeVJcxxRMqGD28lEGSRNBB4qefBsOw5UvL9Uj1HZAevIxJo
L253nvGRPqJmmvJ7Iiy8gktToyPoTteOcAHlJVb7vz1azLkM3PhpV9LX5giaV1yYTuhrQyy/wVFt
S3fgZNSK+KOmLyMDbEoyGpjv4SCPwJUD3nKmYMK3OiMg+I8j8WHd5bXRTT9S2J45wEjTmedIcjCs
IglmJazA+2hupG5i6XBw33xgQIazldQcMFFaBqvxpCDO1pKT4COQZQLRZJzE/F2uDZ4q4tt+RdGx
s9bmi6/GMutS8UXekBSjVISUeKTilxgCA/aldExpxKnbAssTIWHr9vBR12IXS26E1+NqNwS8JZpG
nGWtgeJdwKH54s+qJgTb5YzQowBf7dKstWUAXnrztLtMD80KYXM4BF2WvVBgMi/CeZknDBdnz2wy
rZEFlfMZkE+9Nf2Zufm8bd+WECu/dKlpBiMUQq+2H8ino/IB/EhVDsOqfjumfxXJcZuE6Rruc1f3
A5Sbe8GZrSXpqtFS+zg9qvZuLkpQ1W0tk2WD4YL86HCY7r0hdT0hjQmRNgOtYkkdjMofFDZETQTv
lB26u7prZ65PC6o9ooeasXi06JJBI4fQ6o7E2aSXUheSNyeyfjfWXZ99ek38QsOAbq8Lo5kiNwZ7
76qPdO9CzR6bPi+h2YmaHaHQQ1PE3oPmW9win/iafkl5h/iGTSGky6bv8xv74sxl/9M7tSv/CEeI
wkzeSNsTYUhKFBwTiIZoaAa4GONxoMi4zC4Wumxu7GjcJvIeW285tZcJYmBoDXYZOm6bEqm6lorD
2CdgrVoGSHSQAJBJQRKR31ntvKfVxuanqPZopMZiqIZwN+5G21+fouf0r76z/kgKK79/rNccKk0U
hnm7+MM6oV0LyXt5Y6qllQ4X+u2kB1MzmH5Mm9fhFON243LXyf6yL6HjR50JvxfZVkECi3Znjs40
Fnc+p7Gq+YtSrlsbpsfOqrHpylKTJs/AwcV5J2sCCCjgWMA9C5crYyiW2r26JlsPkUwUjPWubtpV
Ef9zIymV54ZePO7bWkIroNG66pdMe+qlEhFwdIhZtNmkPZjZG+a4A4Y0zqvmZNe5CJ05ioZED/05
DRLnbCydmlI7mCDTvXPOm+5KjSmmcOU4o6ogwpOqpEl1G09W46LJyuCgT+2zu0xo8vUJpOivzG3N
YqwwkrRP4tJTRicniF9PBFEhSUqCLR1+mhm2eWWBXKnqmyV5Rgc6nUubMxrRt5FXyIRNpt5kXkBe
KIMDnXfnGnPy7hRfUxLd5ryQauwzAPOODtyBKaa7qy1txCnMuUjumiBb/YLT73V4gZQdjQQNx6FV
NRfOh3pzMvk5XSdp83lHRBHeobcyJMqI055JV0xKA9sEq514ZIn1ydRLFC3+YWBSydACi5tx5UuZ
FIzWF2M34WJI10hck0onred0PiuBkE47ntYPtPm2RwkTBCPOmQIZKkTDArRGLBIcGZZRQsEAmyRi
bTIN88m8TcUnmcUuM6nXY2UlI6fFC3hjIjPp0GdSS4O9pLVmKjHnZPq1kygpOFEme99UTkbtt5/o
hLIiZWg5oHwlbfIlrkpXpu11jQhdosWq3KYY0ypdSYU9GBozLGRzKBDAnKvG4mLnEVuWc62nsbqG
dBLu2zo5k8vjeKTqsDXqPy4TPaJvlfayFn8vyetLM/SMJZcx52ZWOLnRFU+Qszi7bAzaFRlm6IKn
/gOWqMrpJ0V/EysLqqyc+i/r7TIlnDhWudbsTtGT6qI0RCtyUyYJlRhDidX8T3Wox+qjo2KPK+ZV
CN3RKU55ThrFaSgfdE0Ss4orZRuV2SoxEp9IA6YzQucg7a8hohUNbNP90OwZ2jfSpCZjy54CEsd9
YnJydXv6lP5bZiKGSOJOPjciYMwI0wiUBK1cP1FHNFNT5SHNUkXiisWvhAeikIiOKT1B/X9rq+iK
ird+06P4jIBMOqFijhAJ17c9sSoVRGgkWQYslxgKjBY/poM4z1P64tVAB9Jgt6sY28jCI3urkiP8
g6qboD8re4onPVcADuiCUdn5dClWVpdWp7rlzJFWSYOGg6Z5n9I7WXNyW1lkWhTaEROEUucsQaVl
+n0runtsorgOZKaXrTSD31HyJI6Z6+mqynJ7ZXYNyTSPxj4fx5fc1S9PyRFj5jMNZjS3wY5eGG74
JzEKDp62DUkQf+q6e7qHB9Kz6rory8uKUrnEgd1E/RaUVJQHpPqqCvZGLuOXv8vRFdlEGV7tK1wd
qjCmdIu52uuxXYMFNtgDMW94iWTJE5kUsy2+6VpTYmp/YYGnK3hiHKIJrGluTerO6/QZbxXsy7fB
d9I8UqpT7g8TSU4Xy1PZUhxoFqg+TIOCkddCkGvN8gHT2LgYT9UtYhDvVryzAcRIY4KQKESJ4OEC
AoHRAOmsQPuHKwJGNOCJDQX+C2KL+6Bbf9xnECgPkd9JfwXtxIrZBLzFKu5PyD3eGoBnQ6UGiJvi
D4WcumcQYAT36EDME24KU27DL0KAvEioTh8oqR9jefvgYke0WKknlEC8nmI3S7GlDklmXG+GGanr
Tt5V2gyKzRAcA2SQnOdCsA08S+ZTaglGvEIzai4fHewMtIxkBMTnOENTkcOqBJ6119ezW2pcHtZ5
ME1qD4uMbPial8fvdnVMywvSfqNKVxnNOJIKqK7CZNNIk4ntdqJ7VjUpQlDWFgrZ0WKoRT1D8Ml5
xgUHvmorb2iJmppSQYJTt4Meh86lFiEqk3mUP0poV6r7VQktFhYmQmvsAG2xVkybTlkENRTsi8yS
LoE385zOu3OwK8Jv7IkRBNesGWEfpeJeYx2Y8f6AIprf4cPozVrsHQYyx79mi0jNwKOZik59mhUS
cJ/mFAZ6rl4YqfJMxahnOPen6B4qx/agrNZ+9C/k1yDXkz6twmN9BYhjcnosP0NH+cH6qtQv4wqX
V+CRGR3JYInPf+rTCw5m66mp0uZbkzzZrZmmt5Tugu1OIYovbr1smrGB5uAncl8lYIOXVYS3ASsf
8CI8hvtI7fo28b6f6YgqW/aKZrdTVeXFUZ9xwsgRKqiqwVcRFpU9A5zhMFScMoIrM8IALAnLBDFU
MAhs+YQm0v+juS08wAk7fyL3ENqGO7oz06ScJwPC7sXaNHutVL7fxHh8xtvW7p7u9tyOPg7ZXHYF
0s0Z/0n3k8UBYgw9jMXFsgJGA8AtmzaJ5J6ioUpreSJSVgyWAegbiTZhQxlTV4O0JsTau1eZCzwA
iCSnKgKlKPFF94O26qHxC17NKlWNUnr45MkQ7hikGkP0ISWo3fRVh1Bkr2GXcwVG6pFNis2vl27a
S/YqsYPkySYwVpPWUhWccFJx9Ql4PCapNkCFMC3iTuJ7E7px4fL6W2y/U1x9R0EQkTAhvMyttlA9
/r35VTcfbyyofEOGlh0ebw/DylyiaEPx0NOlZnukzzGB0lwEbPxBCgzwPfe93USQrQAo2YsjoBON
GQB/QV5kANkklfzXv/pNwLBAYzad+VxHRL2S41ODYJ5erUDJYLQL4T6DYetNKQZMNxRfwozaQ0G6
OMSZA/HAcMPU5DZgtPqqx6bdjZgJ/E7b6D5nCpqAs9eZG0Fo9so+Hpm8aG3xE2YHXca4j/fw1KcF
T2dPU4+r/d7ZEJGzSY4dq7ysZaNTOd5mOqdLp7SdXU9eOSbOpeH8EieFOkHuYEvxCx3biSCktgEI
4Z8Cif9mvbSOWD1GtF1IVYMdopeWHive0J74g0RWYsF/4MXI1ZV3iKYIdEyy0XU5VPjs3Be+Um6O
bIw6WoqU/uJq4zRCo1yXXLN+1tTQlNemJvhS277CgEeA/SE7jnJvHi3mAkNII2y16pP+IRa5Dheg
8UPa9dPc0XNTzQpRITDqjaWW2sKSh9DdVvcnVsIWvwkxzZb0+LRIFvc6NBf9tPPKaKcjpQun5uB+
Qdl0NxUPaH4xp7gqQnrNSAFgZ4UyV6gScmwoXEAw7mMNlaIiLxx4TZ5lLrhnJPHi44Bap15h+B1c
u6/eo5cZ6lEc5AfwH28g6tT8kybAy3jZ54v9JJWXtS8753y3CnkrZ77uZSsP6vhnYdcqAFfo3E6t
J5Cj+XqTDV0fYoQOKD0v1NPSR8qJUiY6Gs4spwJgxt7DM03HXtKYWn2YpQRq00W9GZ605Va3NOF3
eq6NOAmUOVwbwTz0XyYAl+g0CdLlF09SMq8vUV4VwAMPmmXJotG1p4r5uBmKM/snzM2uIUFtdKy1
KQIMa6fSqpFbydJNgwZZCTmbwrYffB8ZVi2vn1Xufm1sg4IdRTpCk1XkrHUm9pN8kTgOrEgrVxRo
8XPUWkGa2kWA5AcfyM4jMa2PEbU5h7J0u5jK1mcCpbgyopD8f0Sd13LiXLdFn4gqk+EWEELkZOP2
DWWwTcZkA09/xpC+v05j3JggFPZee4U55/r5/Twg7wKUn2GHOijnKEMwREcF7o7zdZWppPAp2RrO
HmE7q4ERFkknuhG/3XlWuD6hIBKi9/aD5y6ovnYGe2woHu8UygQB449xRbP9D/GWZnM0clyJc2Mp
J9htDWjuLHiU1E8ckq8avc6H06I3AyHpVfEDmlUioB72Ugv8oY+EsTIHzBoUzz/8aJYVzpWjWjBP
woGC1kQFS0S9txUnugD0Cvn4WTxnZ9S3YrlzdDrt0rPoiK6NnS3z8uwAuS0RoB1i2WWEn//fGha7
6CCknC7sGw5EHJ8V2XNdEyo9bM1AwyuqZ5Pwr9yx3w4tSDjFhKemZNwrLigIKAsH6QpN2nh7kcbR
Rj8kJACnV/NM+zuTPws0ThPsSFnFXpbiq5jdV5odMNxYSOEWJYdvO8mjZQg4Wp4uDCy5gnj3nvGw
4zCHZhCMyzmNvQ9Wirj04WckmuFDvb8pZMCK7grIubWAO/WFGZ/YEDnDpqi+eQ1muKbWTeJbQBXV
4x9SH3WpmNHgmewLV+pCP3ZaV2gHSft1l+MTMvBm0c02HyKED9rskvCiKYp32lVHQ2IoITHdsJbm
pAWgmqHONHUBRTQ/qnQdIewl4z+gPQj8IZIqJ9icSfQrpnQfqZCu12GkReaFMecoM0VVCDV8wDJb
Lwbk5KU4aqeqcOSuIQfjgKwyK3+BGQLIUjzvGReHJCWzw1iW6JaZoSPxhk9AcNgi0clr5ppd6ZPg
KtmskwxpwloeZ8kIBgw14U1rwB5ohQyxBA57Y5HH4XLDfkj3ioAHKXoOVePVagGEoBzX3FeJr6TR
x67WxwxPYPwbcueJacdYToNOdP4jigKtoa88jpnPJINaZzlGRBEqaFzMw5BwXHQ5HvIvrRajx+i6
x/e7d2+EhixZcTfEoV+idI10BP3jIkc/EAhuI+lkUaOppOsMiE9hoGp5n1nbssQAHgb7xffgb2Hz
WP3H+LR0yQZyVQEFSABvNQi2B98PuynYdXvU6pncjimYKZye97iQxXrEcbPjBn9aS3ppTahYUnQC
GcbIfRLGT9qGYB6jk5yVi1DCVdDZMXMZ9B5ngGol3AZqIzybToL7JUGP08xP46cOh+LJ7wTVK+ak
lHM24QhFxUAqkf6Yu2GQN5QyhMdDMsKLZ6VJKG/rHb4lB+mywkz0vTMZHfgdtkif6TXxcaa++2g1
kTDF/PqaDZDNowLFiCHLT3bVRduFZTwmaO0TerZnaSQge7jWIWtP/AU4XdGYcNKIEiuqg/TBiPpp
JOkcO7Q4jdgR4tL5EEIqgZJDx+Hi5p2fWGgVhfUovlG7VYQD5gy21pntBsbGhpw2y3IfWOcZp1pR
cEccD+OpB4XcYdT6WNYZL0wwZxjGkWGMqS2znXjmcG2FPb+BU6+y01wykwd/hPyLeuyamzHhrL59
JQOZLXmonLgyk8frSKaL4Y6dwjEnlky6Bn8cw06B9hMpI5Od2RvMOcwhEjwcs4sfXxxfPsSRxkMc
Vi+yleCx6SGyMZxuliUSrFTEY55EMvqsxmpSuQycW2fGR6+PVn4yDrDzgGLjnEJ/F9ICsVHqr15/
5/cWA2sT/qJF1Tje4cWuBpdz9XSr01ewWElDbR3ZcBX3unAEuQwymESBox1v+Uy923Q3mUB2eEwp
mF3npPECo9SB2h/yRvYLl4eL02NsEniTwODyxe1n6FLDxRsyshyajq/Gl0cRdzmD3+f1L5svYezE
A5qjAfHtYrmLod2MBtDa+jpPSuIafT1KyketEYPTa0oZjp/4XCc2me2ZpzbKiDcp+oghFTI3hQjF
x5atua+e9l/WJuvLxCEekaeWhCnFRlaimRZLQJFLI0Xnfjn4jsaUu5kSpFRZbmZGIo5oLcL3woAm
PjNj4C407+E8iOAAEwD8ZH4ISOeA0Ab3JDZzhwu9q85t7GfXtenXhicsescYBd4NJpMftIyhUq5P
ldTbuV6E8PyU33xolF+qi7Ck1jRSnMNc7bl3FccgaZK2tawwAqDGdM7APPHI+ab3UcY7jbldWEgK
uFxLz6q5IrD2aJXxeU1CnMjn94GSx4ECQZokQZo6jyPvWZslEAlw4Ghsn8Ex6xKAph8ZqyUzWPeT
HkpsOZENJ9zzogqB0IMxuWoIt65dX8tE2DnikyskOzyTJdY7S0hBYpqc0Ko6fQZLdA3KdcozZHoQ
b1UvzSbmkvyJc+C74eabM7xjxB2NjFOGyNu2yhLoeFOoJU+qLkV2Ikknu8A7Kp2OrLWmUZM0sgQX
aZspaGK1dZtGYHBPFE+8Ebppk13tM5hLFh3M3AcTXeuVxy+Qs6KRSngN7keOPjVEbD6ZfJEm0Gvg
YlBmz5rleuH7gyVP2zfD25yNZ+N0QwM96+nfxJYiWhIE2GVWu+/l8rQmAcCCgY4nGP+OTz7TZdU8
0iqLNxqFsd66unETWydyogB9HAJ55BCc88/rxDVDMd5h6V3GxbS9p+1stgs6DVyv3UokKkoySBVh
D1fvkzz/f2xe48cAPIZx3MIiyXR2t/n+2NYXg/73S59vwSh8w36PDN2d5fwwP/okZHiFidQr15mU
t9bi47oJpjhCkI7jdL1pdQNPmofYMQTuxgX/dRmjY/QnkzOQRMtalAz+Ehwsaf2mlI07TOkWcSMk
0Z6ZDkOswfxeyQ8JXBF3QYKf9sgw/ThNon4wMvFpkEthIfavthwqzrB/W4yPUJ5o8YwyS3sTHcFY
lsFrqdx2RI8gx8amdc/ovIxAVql+nywvrTT45XX90LtQ9b1Uyy+VdCEsp6qrR0Qb8lsvl2vmEZX+
OIFxP3az8OtpP0Rg+7UAdgO5lsbIXzs6FO8atJFftDKfR0LbKZIhi9a9/bLqlJm/7UXrvBhnPnfl
6rZPkhNnvJ1O91PvKyjBTObhKdoN82d+TZ/V/Hu2tr6Fy/70Udn297ytBzj+1AH13t09gzxNjc90
812gr4gn/lkcU29J0coD55OfuKbmUlhMqvAwgv4l5LBl+9xcEl53jsG9B1eslWoVEAanEzLC4LDF
IqeWzcdliRnHFZGM0ruMa9XMTwEnx0YhoBb2BaBA14GClKh65+pMUzTGcsPtwbJgqh3YRkPyZO+V
Aq3S7GcKaPHUKuE0GSwwYjA2NtFhKYKEM9H+pLpaH3yvHrbMucEmxDIShSx57w4KO1Y2SAEtFcJK
tI0vsmjCEEJ9ggxIqb6ALbyslNnhJljHUnS+/cud6TFcHKbXnUw22J/oXjZFtrMzpVsEPX/6j201
Z+OFF5RC8jQVfVwr/CAVu278UjfcVpCSWEXLz3M7RcK6lw8XX8evLPmpEmj1cjM3Q0Zsea+uYMIh
+6Z0QAyA4GzGvecVXgKgonAqxUYkl6iymVrlN/CS7D/astAPhhkR0vW2YYlcufiDyjsT+MrBgUao
516mcgszlVIj3blUd0LXlZRWc/nSPX4tW1OgVFG5mWqWmyj9lJt/bTWGt8NDF7Bxd9W/3irrMgJi
CAD/C2i/irbSmd87tOfzQQGXcpipb758WlWNHAv2qbM8V67t7K7GX/tncAGXCd8/U0Fr7Ea+pqnI
tY1bi809vKe3TB3AZDPzyytoyZ7j/5BuytQOn2kavubeVYh6QbO+hMsY7hB0YisiGOUEJAjocgdc
hW2EgBeCdwSTAWbQTvC7f8A698A5gMSPNnXIuCjxHYBwIwHw8WjtO8uPBLZjHGW08ndoElvAKkg1
L909wrfL1hFVpy26yID/AG00R5nK/W2KfvQ5Kv+8cK72Q8/Xrp8DTDgsAevOgn0/KAh7i5VGRNhv
uzvI70OowTATfOKvtsBgs+ygfHV624xf6uJWl8MX3JzqPeDd/wpz1LuhNtOdNyq8L4cXztRL/Qwo
9p9Sa3whilkc5z/l0pSgUsRb/sRv7dnhEYLaSrIuwbqodOvoMOPyQwvm7h/0Ww/YBuhpUzCJ2gV9
A1gYeK6EHGISXi5qNlHjr1DIk40FxCKtUQT5q5THBZpCQadA4ZYMEG4G0/KrtKD6xka+i3jeLeBA
fB63mjqxuguNwRKt6UM13pcr8s4/m7oZtBGRBd4fiSCxOPQ4QODrBD7n14/pwhtqr3pAjjgEZXI5
Hp71tTgu/mG9N8twJZ8bSyayKfFLsWrjlveC2GcvRkB5Uk30yjJwP2Lth3Xlwheeqjf0xbYBv8P/
ol6K7T30u9H+9nhRaER0ahqweTLBlWxk6XrXyo9zncUbwoH/WrX0PDVavSGJyC6WbIecYXx+VI9W
7nf1NIeyDYpHhofjZgktBepJcPreIcpb++EE7juncM2X2vjhr3HolPvqZ60/dqCSco3fer5a4J7u
bAM6OTHLUSWunxDuYhPIH88PQC3mJ5T4wlt4HiFTgnBgqX7hwNTp3QclhNQgydgL4tqbVpCLCTLg
l7bsxraRat6609atu20sW7T9jlkPtG5GFj9TT4Uo8aL5LBPiHL3UIPJwQkmMU/sRyPTCttaBil+n
zi/oquUm4GLSTwtcFScecd/gFEL+5iKjJczb5f54l8rjyXlw96Q9uOaMxsfgea1k8pV1lqZN0w2o
pbRLPolGsifFCMwazTgmQu2kiguiiJFZn1xailQA65jxnEHbZzDLVzS+7iwHL8j4oOTil9lgw7zG
iU/KSTl1fJ7HLXck4Y5k4t38xWKssRm+z1cSMWNgfvVBsbbrpfGtX6bDy7o6fw5OpHJpgzA8NVJv
ufEfEGrc/XwmKgZbPnypbG/1305hPV8Nbr+NVa6S3kWHxsu/Cv1xgP1v09UyPYHW1dWatnLT+vH9
Wicy2BNM83e2E7YhgL7eYI8TXPdzX3p6xCIp0hSke0eb5rq2x1WP0y7ZGvlN11HBx5vfap6UUGt/
qZwgRUHLwE8i/VBHLDbxOX2XYhlpamGbIN/660j2NOKQubtrHnoElPhk3kkqBDv4obz26ntWMcxi
NsPTZdFNs+j6vXGEafw7M22ot44T7Jo8Jv7ivXF4aX0fdBJZIQvDvLYjK0mBgofofFw4LDPZ6da2
h3fIXxapUvi7RCVkFBaVzfeU7K5Z2/gWpzQT/9QA8DI5zQxMUkM9hkTnz/jTSGZI8yYqiIDnYYFB
3lJXE6sJG+jM6o0SKNL0rBR4dowrZ84+SGNQnx+lRqkxbdlKJde+MvTxZhuI9XM7xJtZB7fOHgHr
ZISzTeYFW0tevlRLLb6HKe+iwcrAKnWn8blCVMeIFQObLikrIVA5r37rthVQ/dP/aQg42ktkcCg6
PIEhMp2RBOV2YXJ+JtsQwZ6rn8euEd7cHp86QL9KBrXLYMJ0iE1oQ6gEfd2QyCkNr5MyHQuus8Kl
QrOHb9T48ebotAhEH5Ze0k0iWV1jcDmG/bMEp0rRSvlTpQaGtQYGMt4Xjy/hGfhbznNp9DKHggDf
wbZVh8o/2E6sYPy8CvFHkqfUsCHEmjOlvfkb52MdyHTnNshXb4P4ZCO0mEGh9DQ8DQtY1WXjGi0b
/t59LRvPz2u04JNZHJzFAf3Ql/Zf/AQshgyX8re2bnlRT9gBrATtERIb4PkG1smeyxqUvOc+e2RX
1mrb1Oeba32T21s5vNOkME8XMW8PHJNyuOozf8Nze9tdd4/tI2HEagXZ71H37Lsye60YRDV2qJap
S7Ww3b3dKtPNI1SN3fiOcMiDT2zf8uGjvv4shnSvRLAEipE8Echrb0pYljsXdE/OeJ1Il9B2KlxE
T5qWTXFC941M9MIgaF3zZBOm7XJ135IaQcIBcxNuotPPJrIlWjY80Ikxzcfs1yXZc/duSuLQsEfY
elauHggU1ey0rn7j/ySzYRBEg/n55F/ibGQ4sGXrETkjit/2/0Cys87yxJBdMtBZmsJjCd39/Ue8
HCGpfxq4eiVtK1ZYb4Xvr43fWT46t+jrwH+N3eyMTGqxBmoYj1jHxNjCfhlbpH6RoFDAIF9J9+xZ
aPBhbRZPujxOjRGEpEOTjZC8w12RoJOwI/99stxDKvkHA2bSvtboKnrn4l6JBSWLlkmOQ4jhzVQS
yYfOi+R2sl3OnqFyQtjfECDa/vlaK/We1QeyL8VwNbaBqHck4rm4WQZutrrCKTvFvrZD9kSdIFlC
Xio7Zh8EJ4i7dmhxK7KX/vCd09Urz+lZcmf6HirF5oHBw2yNRaMxJezhH4whO7tMY7/wCKYVsZt8
WOT25ALs6mrp4ze0tp1ra829/M+bra7wycJrK4vX10G2jDPE8glob9pd9DhAPelXUvGj1yYHDYSJ
M4e/ZE1O9hW7xlgEekEOU86VjEPG5xMP/Ym/i0wt6K3PLF4yEF1dy9jHdufx64SFELpfcdZGEC1L
7P3nD6k+wONOQXyFn5/9Ky4ZojqoL2bihqCec4uXWGv7fzogD4hFMCDhXNcLf2EZdQQwaC9BGKci
To25r8pXvjRzlcwohDw9vw9UV/WqJVfuEiw/mZY/qc4NAi7iecNrPx1s/mlS7KqSDSZI7eA322YL
VWduelxa8enkPNo5vPHHaIFT+6vf7xRsttHi933Vm4KvIVFzjDIHUkJPptzh2nh+HZ6gSB3O04Af
L8MAXPqoOUKtNiGOSWXGb4HEDOnqddtAwa+uKA+ELnmqcFFRRA66hCIVrD1nieFDK9o6EQ3XR1Ao
/w1IVj2sShOyOOD0bxLHKgYU4n2Jesc3A0Fqp7BF7QKSMlv/u4TXv0r2UM3l1pXnpnZNFb0kQP5y
wMFBkZQRxSgFaSQW82F6KmgXHUFyxqz4qUqByLU3DYsz6vYkxKywzj6eQJ4hrFybpOsAA0kx+fr5
AhxKn1UAM+wjjIEvKra4j8cW8Ly3MvkBc+Rk9UnI0xwT93GkT6elHun663y5DI5GP6NRg+pwbcQZ
ik/k67/R1wAyBfgbRhcz5l+Yq4QlyILbSviEFA/ljiErS568Lbgg2EmshRRkcIM29ALctf9oeUpd
tHZbVneZ2gZjR1fKavYvZArAJ9yM28+ApQoFKUY91ODPpiFXHG5xmkeELgBsriIXf6ju0VnkD23A
r+mQwIqJUKypHPfGJeBiGbkMFqMrfVQhcFQ6VKqp/A1cDJlEn81X+pAwY/j5GSRydM0AruOqqv4H
izI3HQVtB6M/mKMLt6zk1m9I++/+vkvVe/OIWOCJb1lDd8i09GxXWNkkWrJg6bwkBETcjiZ2/35n
Nh3hK5m+lElA8Fouun9iTKLg++VWSSOqi+pJ5XHrvNCQ5u8r3cdOf+wOhLcXcsdfKXL//x7rCjXx
JW3rOsPbOFX/WoZqIcZ911o/FAgYGXqCKkViCLhWXC8NAmBxk/5U9xf1H84bdCQGgOAHnuVvJeBT
0aIHT542J9yMRVvQSzLh29cbSKorEjpgRd/gk7hQeFPP5u1rJE0DOiSmPh9mw/xA3S/sOqWBfJDu
mpjPjJFvJT16YJn8H76CShgyn2RGN/TQTEz/uea6fA/S1U9cKZiUGDAvQ7fJBR2pJuBgUMrceSXt
R9pHU4/G0z0yw8bB+ILsUj4Yr0VOTy5QtflTfl1VF+0HOSn0l4mXDEF/e85rwt0RdJQYWwZ6nbnc
4DKN4vMnTIzWtGwZeVO+DF7RG2frzUBrwJ7x+wsgCyadV5hmzrQYF8EVoExdjKZkD8TmhLCwIexB
0+ungiHGP0/3SiVxiBTs8EwlgWe/KUREpFmtnKxIay2w/Tus2HTYPHBqcLPwRcK/9q6arX8z0/jw
cDy2PkG9bgaC5ZuCZlxKieJag+EJpcdu29yxr/CyooH6/RS2JEsTxlB33EDpHkb/lTG+YbQDnIU9
uWhGVEdBPkTfXdjj9FnpHXqgjogkiFMoYvDRZ43vZfeJOiwyUS2OU9goAkoFdesLBgQRwbd9oc+v
pqCH7CO5bgtOz/8ykQnGN45gKG7AYVkFL5vm8bU0RbeWuvarGUWRT2s/TeK7zyJpBLMA7QZkjmIV
XoSM/wcrjm7lJkKZtXNvblg0YDgTgNV+2yR3oltwXqEduKordvPNyY77oJjt6o4oD1Jc11sGIQNS
mrhX3jGRBKt2Nxu8jn509/rteNhpD2HaCtofIY7OsvxXOZAzIL7s7Zv23CoR2cduuMnudt+mSUwX
l8lTwAE8mxMdx0MDqjWnCA2BAKeoGFjKTbBICqn30ZkDZolbSKWsD24Z/15xBYY5Y8v8VNKyiCHZ
ZZ/1C3400oxXequ5JI2YQvFZ49xZAwEgyG9rITgbFeKFpH2As670Tr9wcovK96Ilwqk44ELtPxX9
U/wPz65wJW+f6wFbpulwQ63QAoh0zA+FajPcv5CMjhVAK3UC0TN1G4NXBwcDVdE7yXBAPTo87IBS
z8Bs5BXqTVarS4MiTQTiP8ANQFBsxqJ40GVixTI+wyL2V0W/y+KphdXY8rEu9pToBJ15qMeFFIYI
He6T6qvUI/QPOerZRwswLdOUrdjTowPZJibtwJD56LCReIokBVOrdkKGWXWB02ODA0qyfKFbo1yT
ongmXoK515t991EsNlLnaclIaQBxRUwtcfn30MJg3Ik8U+2k61RAYX69JVgaqlck1CEdfADveU/q
+T0lGxAn4MvFbXoHgklxyuRDXBmHmXCrSTMTksMs9jaeWZqk3PxlagatDzuxlqlhiH/YjmEaRd/A
4IdWO7+VzERPJ1fZN/LBoo2ozQRWMb+LMOQRwrkgfxJOHgSRRJKPuC8df/DTZ8cm8ThhJAwJN/Gg
uzz3jduKBSvUctGldWlQTFjWyuDYozvpBspqIi6CIWeDBz0v/JhCFpbGDIf0D4QdUABLA6J8gvHO
qmRl7SooEQvFk8OelnM7O6LEktwU4sHF4Ls9LHI19/Fth73ZP1sb8nb0rK/MH/jf4eHW3MPSDM6X
8bPzMtpd6ikpyotw+UQajipJqnI5gyXaVZ+P1+Glm8MPKDMHqQlzrUFrfH/PLN1GJEOcPySF+Faq
IBW+myQHKP/5cJytz2YkZKDerYBqcJIhg80wh6ALkjHK4NIgmlBhG5z8b6wN9VDkHUTbWzs2s+Pc
7L3H+J7f6nDeBk/F+xjS6j9EYdsKqkA1S+xDS31Ac3Gs/CA7BZaDs/vOe5vL3iaHeZQNb3mmjwjS
kNPMlUc4iyXZ+uVCn8E5q0bbdxggDeBaBX0BDYZ+/0R58xIndDCv/CvBM0gFOWpJoFkFVZA+WoAN
/XebbZ/krDhodqA3FDLARGLJAdF3r1SiaW0MoON9xgmz8zHflYuYMZQ2KyxiAp5dQqh1l4NMH/Y/
ayMF/qqtvImA0CLAavaTHFVlqCcn5LyPBENsAwmvo8lE7RnkQoQUkI86gKt1Z1PVDFyK2mmWggR7
6a1TMI3+CtVLCellrmrsY1tIlgUwRUjRe3kuqvjeLuxrmTdr+HtO7yLYlLuHwnCfX1UfcAvPtXOG
cOP31JkXvnAcEdMrxZJ61sQUcReA5MFavVWn4D7jmsRSZ14UU4Kgs7ngaMMhUcsFTnNd6SFbqasQ
nsao7iMhzGKcp+zXI5DJkELglXasKBbA4gCNDDwZlW+3FynMB/Wqo9b+rnPD4YI70lk0ny2IW03R
AncEsEXEwFwT5cUD/tA298a6AOMhV4E1gdnqKF1TIECSPo2noDJvIqxwn7n0uw4DhuyMfxlEDLME
QgF0nN1AVKX6bCDg2Eh1DuGlNrriIDPmrIYTNoDrMPidGC38mxyr/dLo1GFdvIUghnEN0Tfo54Nw
Al9nE2XDDGU4fEsfXmtLSMA6jrlefrDjGtB1RFXZC03R2SbWZz6/NHGzznXzC8VOYXSZDi4ovS1J
SVf+FtRp3kqz6Sm4N3L30d/kCizpj5LKKF0p3YMUGOzfSrjs9WjVHtxbOBGNSgoF0cUo805WqV54
z9TRHvn5pe9JXCT74TfFvyDznnk/vf2xtbgrypls2TX6/aKWgJKQqhwH6MmHyno4pe/ok56ONmON
w2Gy+a9/EQUSkpDeCIrJ68Q9qInG/MtEmq26KfiQ9G9Rh2w9WrtUlepga0q9o/OYrXpfb6UAKFUW
fFUCGSZpQzZ/WsUfwJ3+NMoy9OEvPeRdj05DASkMEnSSuMHAco2Mh9fMSb1FbRsIL0vDZndTw9sk
/j/A1KLCxu9lDSCbee4hMN1VVVLWkJVOcBB2H4ODYhGvDJnwoICY5ziBhRjDk8BS6W5e+y53eSdz
FAmkyvfk30pUA+4nxCn+39KebnJEgmdCPc7EknG3TXD3QXNksfAV5SzOH/IzyIlYnqMiSJpTpqfE
8j4VS5v85Opm+LqvP28Da1OIqXBWLI+8QiJvEw+iaIaiCr5UV+ZNltaVg8FrG0YLnV+QTSF52/hq
fmJZEDlqN0dxrgbHaFLgpL66GPE9mCTWJlRkUAtTo6ZNULRH/rcBIXYAkZSa3IiYhT38F0y+wzlf
x560JxOy0wjp4K7hx70S5/6gzYJOGF+F4/bVGLGlrvG5cjDlECeVRkYcO9+PWEtzZOoC5Rrcsmfz
ii4IazjtEYh+CGIYfAfEuchoIKwDHc3FEvDNsB/zrEM8yTBUEIjTgA9coL/n4e2I6hy7iefHXtHQ
t/mD+SQYtmQ9xb02LfYPKuY371IpJks3nGmF9W/Yfm0O4PcucJm73X672f4etj9f15MFKGoaEvQg
1c3ALpaq4Al7H3sIihCtP2jb6uKmYxkC1NFZiR06LRM/wn40zzxE07rzMauPcZXkeoj9wYC52unp
+MbZ/7gfviLGSPEW8FuyvgFAsJUP0JWNAZ/F9Ku1bAASF3QIYoYR5g9V5yLAxsAsHKoCjKBY2xk9
KiRJyQbgchRfc7VSW+lA1FaDTYdxTQhQHS5Q/yKgcPlhaebFIlEvDn0eh37enz95TxE5JS539x8D
nM3N8/nGOrI/WoZ+oQTc+JdOXyeyxbhStUAX9WMr7pxAerbYtudBAgQRwMCMR28kIUUz9ekfJbPm
CHsGkf6efdpp21cX8Oxd7gAuL7/1oV30PcUPMKEAiDgjBHNjPfbkEsCi0JvFaeHMXbuy9nofLlcS
fkHYg2/kfHId/pQdueDswkGLN0Teit5MiLSoQ857DuO7iDOwNgLnWYIgge0Aru3r13CDdCeqVU0h
bRbDbHXgIqgri/c6v8Ox8vKn+FqZTd7OLMdL7uVWvr0DeH8c2IMFyVBQrwtsyW2yotVMqotWPXbc
KywYXwT/ePgNoVR0P1k5oOdPWCp/MI6SuzDyRM437qr79qxL2HtCe1Q75RDl31V4VxFInXjbLdLb
F3CfkvB73L/yux6EWpwLyJL5eiZIOM//89CS0p7ubszh0TGjlyWLdg+LiZUdqssvyo/wn46UCBS8
v6XqMqLegPokwhTSBr2S8vnudSVcTOa9LaNlJNrHJ97BiS+jd8kxYHj5Q70iOgDxMgD7HAsysCTU
U8M7gHGcC5H5Sahgy4MEti/g7qVKY/nK7yceHo38lJh5KQLUe9J4SaFpScYPwHsMAWYgTBAVYtwp
gjKKoTX3bB3lBn9wfJRvltflKPHm67RoRmxDmQ0GaMxqbDFwnLhuxvc8qiu+2F2DaMr45Kesm8RA
hY4et+8whtV1xL1qLkdAlqi43iuXCdEH3XPANAFgpfTbp9UNnFykgZl2ZCvnZLHnpl6EWe4AMbmN
Oy6NW2NBozMAoUyKzEzciwHbMNU2pF76IPaeLxKtYod1jo1nKuPdgqGKNze84zEP+WsXAj+M8NcR
eUQW79kgDBjXo309DXwRRQyiVHCKdaLPfB0tiXqPn6+XLro1Sh/CSGmRdTJPR/qXeZwJE8oCETFC
14K/E+p+Aj3fVvORzMeBkD1vykxbbZyCErhU5+nOy0cWsYAafULe1fwgk/eF8cBwvg8GAr/B5g5w
CrEnrQ9qymLMUQcBV/J1rbzd+JBE9Cv4cApDXEibeD/CU3zlrDiwSTZqU22HG+agbv4wYWcCnmda
SQpR3kmlDYiDNqpNwlVD1tg0z2aYj0wVfgJvkUPp3RlkWP2/OWRfWWZKfLZ1I8rVRUdxa8OFKT5g
+PevWM1E+BGTdAgQOFezCGcYoUOYQxa0lmQo5zgX2bD9Vz/xPF0JUNIyu2GhCEQJy+mOmgtuByWY
cmjsQaQ59D0WsmhGfcKKI/dY7c/Z+oUVnctvPuX7mxWYkEcYHT6Pe/Y9BJWvovHvK89hpsZ60jIv
C9WPGLzqgI5zcsDN9Z6QV+RdDrIhgHY8ofDQIDVEmBuTQ40nUE8Gd9dPdSndxKWZBCm66uwoJFJD
ojd2m49QhTdINrGIk1VlCWatInKak8Pq35gON5o9FaJFmIuntkjcVM/EgpQJWv4QBtl3cdF4CUxU
GK0TtDSIKOA2QmlE7iEmG9CBavGtnri9q4yVkhAHhpVQPz7FDmPZAGjVhCECE9C9Q1xOfAV62uwe
QaOS4BZAfVkP0ueKTL59FYXykGxOg5ZgB2iT+W6uX4KWoWG7gTJWY9+bXbW9HRu7Cf1kGg9CeP47
N/L0FT030sAPWmd6jebjdpGp+mpiJzwaTYO1XIZLurOWura0dXF1GT0GrSU9zuBV2dhmG+6pLe3D
xyS5O79ibhFgTDQYyCpJUiITzRSjpbc350VsF+MKBBU6uciyjZhW2ejLx+pAFVi2UYDnMf1iuWdC
c2TMULLJGFFIVYVQAuwfuSqNpD0+nCwxmlR7qcV8xis73+aClpwPdotWtIEeQ6JvZdXw/29xvVAT
cm4WAh0Qvo5Dfn9T837bZgGhfhJzbmUmJaIvSQbsw/0obdkJvAZsMibSvIf8FelgrPoz5rN/6GfE
S4LmXrcmRrNSUtZK+XVaCTGs9ExopIF8rauZTuIA5alAULsxn2ltRd4CHDANodDwZI2S3sPC0KN3
Hi6C2ZT/JZ0FvDheTUOzyBJ4KxyOG4ADwW6ehywoy+oMhDd5FNdmP5jGGZ3xepqj4nU9GJ0nXCbG
WD6hwNiJYtpJj6af9365XXhdTYpfL0LLzpPfSfZQ2QFoylUK6L2QDaauf6lQoMQ8Dn5aX/EV73xR
iNN+P6qdfQjdslV773RYu81/vlSfLcl202addOQHMgmmdHBvax81yHqSlQV86yPbWbXzTsoV0tVH
R5k47HkuzA1kQtrAyTWUel+eEZGHH5eQqymjgXrVOmuvfSWx6XRFgGvCpbrU1pHmOrHMWWgMz5rX
WRPiDFQIv9jFMGUiMoUEat/tsE/YMZ/MCdPv1Qmm9UwXUAULV6RwLgRI1DYAYDG5EQ8Q1S5uyO1h
PMDV8zhITKPWj+oCbBp+TJEkDvqR1Kdrs+D8XSfhV5KC4GOu2UrIWBpgE01gx4mlgV6BzeG9JmHI
NcaEMMhdyTe4uR7GWvld7O13LqZfkUT85ZvQHhEpjUPwn9ES0cQA15i5Iaywxh7b3KtMIhPc2nvK
HDIFTJ3IvgQJjWNBenAFboxehS4Oc0LroT40R8cu3Ss5DPlG5tC69h2fJMBjSIqTKhjiqMZLAWS0
Hp54DzZuLIiDoIi5tTqEHeIoJOzZ0+JkP61vyu1HFyWPN5mchQ9bWaS+sn/VxQiQKI3vlx0a44L6
yEfcaRX6ABjdyWMsNX6FIDtO0z8yuR1q977g8+foVD9B45CJn0G44harZ9wwRIvP1ec2uscE+wIZ
sxLZqcQvJk//Zi7tf17y7zATXG4Q7JUaycREcTkf3vfRNcjOn/XMqXJ8g/U832PqHLNOcYDv42kn
0yngYnf2QWH2t6pv8hGJ3V5utm2uwSyS0ZkA0aSDT5eD7BfSAWDtqAyzfVp96ZbopgJ+ckLB1pbf
cZXY4ieF4gICkLpJelf53v0dPCmNbIqjfC83WONK//5kaHye3DNxRzsZ6tf/2ho7zRLqyh90w6Tt
igJRi256rpPjoqQjhH+ulXI1/YNlY7iRdFC3X055pK+m0E7S9lf0TbrPykPR+NwoRiB8ix7KmkuE
BSkRB6ba2egXM00nEfjPxowPZ3VxxP04Rp1//QURKFtD0aSWmuy5iK0dKaSX2n20OFUuo/IsBe75
UCvX76BDos1H7rdNq8Vk7OpsWHRbxYk9Hjf/MDA4xtpFjaqG1MeObr2ULUWQZZ2IHZggBHs03ahi
YJ0IjBRdiXWPCL6JHxm8OO5Y0ySwZOCOdfP1E7Ga0IyTgo/qMdofh4AOLupBNBA0IDOQoDqOuVx9
3jBOuTBFoc7iUJIfgJGBsKhda6x/q1thM+kbUY2vX7lIPJvk4Al3WS3c0Q9j1xmelqaAg2oQM/QK
9/DSwN0okpbCGHyP8eFNY+MSL2PtHI5DZ/VMSWvMNB6fw8imKGOy/rKa2GzS7vqJXsWzfmivPmkA
6556k1K9GOaaSh08GEIJeTpDMRcyaoOA25jxXLn0l4TOtF+tzM4h6V3UN2ZpHvvjV3uQ+Mw94rdb
bdPNxD1xaPbb8Yxm2Lpzy9Vg132pFpryrpIh+8ImDa9ntnRbVq9x8cE1TyYaiWPMqGGVt99mlsoC
e6A8jiTf7VjFndVQvtgpaTXxvmiokZFlp117TWPHaeJanC6u/Q4Myjmv0b1lt5lNp0RpaNWR7deZ
tjPRtC3F/zCj2yi1mP62tWqzYAAJWEX35r25inK9Aj0d8gOQYDGE77e9fNuewr9rdUkupLJ/3ZEU
3sC1wEk9NW4gix+Vwqj8ugCzBvDu9AhebunKPRWsu7x4x5bhwgBZPzburD3r6gHKGX0V1sGjMrmx
SDIauYmJMlTARbZ5TlKMVWDJoBI6P9NkTMK81E/jBtQ5AJrIBKsVzQFztLOGMUSO/t0svYPcgeyg
LmLNUr1Ub/cpx97Lcoim4ZXW5qjZIvxQaBaJzf6XP8iTYVg04gt+hmXqYPWCSeGT3Zy4VDhiO1ny
+npaEmuidtm6v78grKJo7qGtaX7Wp3wUOQq7qisyceKbNcfXgb8v0apRzpDE8MraRNJP6DbYUcnu
R/7Wgm3Hmrs1CREMIWPAhsSkRtigjw7RlboSx+FRGC5oBs5d8QY4W8fKfmweTxlgChmrXrocHtdd
qYebUq38zqxRfypTvUS6tXdahXigDi6sEOaEWUeX4vZMI/LLWd50Hz8JEZbshx6vnuUGw5748bku
abFKputfuNm7SYnQ9hq/xf9t7SUNCAebj6t760qQCHRhs2XaqtPLeXfXidL+Qii6XgDKJ8zFpHLD
oRGegocb/D7C+yQ1XI9KqUaWwCWv6EuesTNbNfMnyPUYEORIrqggmT2jh/JXun2PXA9NFCW3S7T9
ytcv5FdhZ/Jg7BhIsktOPZoFsv6YhkN9VJt25eTpBT75rU2aJZqbTndNix6mrqsAFtBPxOjAIhti
8B+g9P+gbuD9J362ND+tq6kWHT+QVvHI4lViEhoATyBhoOJmTJRqpBq2d90ikuPXeBHeH00161Ij
/QJXwjsDKIkXPJnqmRwweMktE2bCUkd/QkOuYfdWppau4oEbdAw5TOJxwCuxyUKrBqOVhsqWRryb
1IlgeVYmTq49WnUTxZp4m9kB1JgkVmqKz1icJCO4OdUBM0GoG0lStRHdOcj2iqNj8KTFWEJWVR9s
9Xmvb5EOUqTiL1ggK4A2FXviuU3yk2cCA4IN9u2OA2h+whtI0ebfq4B+BZPY4YHKM0dWzOOrvqSq
TO6puUizhoIhGG/abdc5eWgKIiGJ1Ezu22gb0Q+yXLlkanmQp+QV718Qi4PybKcQlZxLv54zQK7g
3ti96uD6FckX4fSOjL6PVXWn3AXaV9eesJvPr/uR7QPcOdb+gbAcH7FjqLNarUn8TIp/1Kc9tDOJ
K7uBeqBu0a2hG/7BCoo7YNbyNrFFg85zkcVTb9zffXTzzvX+qm1Bt1g9z2NoNRDbJNciqrUJxEbD
S7GHOsbhVMmGuX0dmmB6wmFZVgaMRNKUvViRMHavUTeqKVphS9LipZu51DJYDhKM3WgTnunBlCZn
kCsGp5ZrjuRd00VSxleUH1fsChmgQ0DNoyZY+xRkRge4qDkwBb5BRrlZiFJU4qPTCDxD5p95iySz
4/8bsjzelFvyfzM+5AhJRplp8bvMAuJExKx8ygckPERPwOfggIiaeCGmrc/Zk2NtCp2QU5AduPpQ
GqW1gekoYUkH4DgilTlHnB7F3/vUDmjKCVwYQFmxe6HyXIhS7F5yo/qA50aU0nBVJ1z575vYGfaS
/AvLGfkTaogQzIJ0kYyK+ZQyaIsVALNVuJ6kuwWKHDSxYofjhNqKE2fTpRPV3RVVVxFDgjEg2+Xe
p3Ohe7ITs9UC4Kr2qfKoCaJ050uVF2mD5F3NVWVoupQcsYk4D1k01LJLkdgCseh7c3RcHwGDhIpC
kcn87KqbToZsZouE0KZzmHF1GreJ7dnM/yVXzUrwvQpliKjTrbqXMXOiCUwl9K92OKEMA5KBXDBA
+3hYCHKgYhAPEGEryaV0eJu8Mgj1kVNqZluNsRC35NJzPrmIdKwTl9Vvw+AAtm3Zr00AbIOKl/fD
246TlW3uoivwsyuvmmCUYbhjdPEgySfatknQIhDYGHDFbxHIdBKaVk6UMKu5XfVBUgwltDCzCu4f
l49fqM294iLakjd4O36Vd7Ur6O7hyzKY9g7dU/EdmER3U2psdtVtHrrTef/v/4g60+5E2W4J/yLX
EkXErw6I4ICzyRdXYhJxQBQRlV//XgX9nNO0dpI2DnAPe9euqp288a7o1/D4nUTD29bjq+Ol/6x4
lXf7FpiYAG3bTRYzKDijyIIlnvjb4bnatp+d4xWfgicwAPSmS9AiFK8PbXSYVHq8w8b4PbsPSLIn
nHZbZMF277BHffscPAbSXL6h7Wtw8FkYD/pgX9LKiUQt+rHEQdepaHOnbjri1q+5plsrDlGsYSY7
5vpUCPFODgfaUcqfErddRuLeqmB+pV8UfTXoHCM8YRtQDRLvI6JjH/L9orUhEmSOzNWlLt0kToSf
Jn1ZzUrbDsR/1yjXBP6X4ssnoPT0Egnr5MGSUHNY9TyGs12AnKUhA05MGIiU/RMFhBLqAqyWkwoy
EYcmkw7GqBdvoHP2H2DPCXITEaxSxA2lxKGK5EFH1alMw3vxTatv/FWdaCCK7BPxytOx59Kp5J2s
d8VJ5ytD1dIAezkNKp/IJ7wTt2hoET6/4M5opdVtv5CAAoatl6JypNBNpVrzpsV7kr+PZkxjWt09
0cUdVw9eClIvgXfdK59bJIyHY/RvG0R4B06S1lRNI9HFtk6rozD++F0f18fiMO77jV4dzxNA8mbP
6hoo8KTz19eiEeloddDj0dWZcLw2uPpKCcyByVIG1znxEz+E4DnSTxqEJmSFY+qpBBy96odeoNnJ
eaFwvYXixaIF0q6b3paYN8J7BC3rYpdzOqdvtf5H3+sn8a9qhCegNlEQWEZEimLR4ab4X4vTnqVH
nSBBxzuyFtFJSWhI2SgOXaRXT92IRVzX1RGFWQNeayH5ONSLZaHFMCDyoiZhnJ+RR0m9ouM5rDnS
ZktFXTLdbV9iCMkfpOdMl9s7/PKqX/PDnsU47EUhRI0a39f8B04byEE1S869YyF/SqBJS7B6RaCu
AzEyiLW4I2KPPNbnpcI+Cdy3oA150FgoXn5w8kfX7nt27aZODHJR+i/WprXpvWd/CoK9AAWTjncs
LApaYTvG99St9iugReUt6VrEUnZn9YNmU0jGtVsd81Q8XT6/7PTEum2Xih/TfbeJnYNrfm6XqWOr
365CSzl5/VDzKrjW0FW1UoiCD/YLugDy0DuP74t0GjnPn3xZdS+IQ6BR3hGYN4OnH99RZlRtxzC7
T//Y6FaCd9ytk8nTcDh0rqgSK+2LR09Cp2I673uvWPHOvcaqDu5Wm1otahb5GJMOI5VHpxdRmTnQ
LPI4oYdUUQycHXk7rtnoNK89O6DiGIOGVsaJ38BYa2yzST+xSzC7NXx74dGzdu7N7vbQs2qdE+XX
s5NVgiMCq8eyOq+RlmKKxYLLYL23k9k26jxRFZtu0q/a7VO1axp4RxwmT1jqYdtY3ga2cx2nSBWR
FKM8RuR0Wpwrs8toi13BL3QgG5SkX//J2dGf7XDaIFDPN1XmN1UDP3u6TShu8ORIJPNKh4SlMoMm
ybZmO6x7t3llnKEw/0kfjvXzYM/bQ0reI3kzf1jGmJFXN2Wqpi7KNwCZXhp3zY/rmmhhaQb7ZX1W
H2t+AP6+iBDEpIG2krOgDB+OApUhgcpsRkioEA4ABsQe/OjWUSl1Nouw5GG+sxRf19WgOjmunpv3
JvyKh5UGpbm7c2C9ZiJT4I+Wt2X0+Vwm89u0OmoAeTaGtOLEITnchJtkHk+vc90fd8dd8mF9JT/h
R2Xz/HpwRDP8K8/BnXacr4Fopjevtrx/tr7fv09G03IQTevr02f+Hf9Gv6ff9Dv93v+aH5fvy7pY
o65u4p/ErKu2K2OVmpGwsM6bXemHD6yNDVhhEdywFtIO06khd4q7tvsa3SZ1s32b3ObPE/2wJq1H
dw+FemT6umUjy9Xx6tuu2Otv1o//1hMtwQlhadK7I5OsI3GU7q+G8UROaz2EAcjJb8Fldltsd7DP
0nP7DoBHOzDiKhpi1iZ6b1qKD/2EMl99307cxvjiXxB7Sdp7KCJ5io+e4eN5BXFXvi4mlizamKrw
fq1NC9+J7KuCoUQD35Pxc/gYHN0javb74DgOx8QQ8IYOi2SVrmSgcB6fx4/hZYwLQy/6MJ0nwZx2
mdogYUBZ3DNrWJMPoxcr4aw5MwNtlSfeopZ02cEklG33vGEdZvcwyL2wUHxeV9eVXui0CGeH4Mht
OzG83HslDJKnk/6lf5KhKXoHMdUa7+ZrGhsVDWJJGyhaMpWhNAoXzVE930con4GlgmqgLfr8bTHS
ZcmaMM7TqNiUVO9QG2AVNm99AXLAW6RPigBk747V55/lqWuU7m94QT/GB//mvUfXyWOJ3mEeTraB
HVhBa2wRq5tBcQHcjF1aYkfBW/tFa9qabidHWlYekbeGHJVROI6GdaiPyk8UI+hQdHC02nsi8Vo/
qY2a5/bR3jT/csN919lelnEXOhfaKfULpTchXmOadKqccCLWAvrYBkdH5zA11vflgyzwOpdHbIO2
UfP3vqP5o7dtfOfr+Ddbt4orZAZkCioUq8BruLIWv2ILLpq7ysMm4Jc4rDd05hHXGGUsUlfBeDFC
XWKIpH25dVpGn2jlve+zDuWEHrO0j0WL2X5WOhZ+Hf7JscHkqLAS6ZnzbexKAoh6wau5Vf9BtA5I
171+PimVnoLsl12S/62AtLHendoHaOfdp9FJ7J5595Nn5/CNdb7dsU5exWhXyf2bbqXe2wIiUA5p
dC4437hJzbmh9DRdc9vlu5VN2PCg0LvtAO4ZFzdtdWPqfp/YqWyqm9vgAgsJWV8/PbV54zkFRG+P
z4SX4QLXjybx0TFueF2gXITPOdl+W7fexTt7F68Rd2o1TJO7xlcCCYLoH4FIzb14bON2o38hkV9f
lnx+Mx03qMTdO/nTrflm2uYDbilrLB6++e7G1fbDHMxTUqBOtd7eLo4kPMdOXmPiG35jHJvBrdFR
xB7sY6f1VZ/Ww07S7F5wiWpVOpfJrd9YG24S0gkYRUHdr6/r61fSb95hRYuJJAtbQLZLIBKTgDzo
GCtz9VrcZ49ZFLU1smnqNr/MjfXhM1/fllg1sZ8sj3ablJwZRfswp7UG7NKz004swa6FFzF4qBqL
wxj4CB1RpNlrtwPpAzLfYnY0Zo0xiHAfnkbSbi7jzd2pjOyJpsJ2Eg9uxbJah6ZBQEtY25ymRZhc
xmBaL0kyv5r9KgTdqlNj3cLmpcLSVdFwMzHZCJG9S0WNKFTyefOAdD7nUOwlgVkZchC62bsyJ1N+
i4QIbiqDv9JL1ubHw2QbUkIKkNFirTr7N4gnWqH3gC5ezOYWbMNu1eyk29h/xLb7BK8KmXUigiiW
5AlWmUdI3EncQ6cK8+L4d3Hhkjt3x2SpXO/C9g4G8wneRuY9HLyX0KKnPXuixFsUd7L+Vv9KRySY
l54+ALUfGiJtkbTqw6APRh/r6HzdBsrOwxm2QjHAChFKt+GZkwfZOPA2rwLps9UJFPv3B2hSfbnx
7gd75q0W3XrfIDFEPT1bY02ASc6G7dzwlFIoVRE28fxnS8AJ2xyJLHqnQDtf6Fb6Fvfp+DFngGe/
7K78fjdaSNUnxjb7k9gepGOqpcYUa1mSenHhRpr6QjPYKfykWEdkMqaAW6tfjePVg0MNC6fEj9QI
WCmznllaaSEO1OCD0GUXfZLINPq1ncTb0UAGR5y6r6ojmyDMAdhtSzX5cwudrQXM2tag1Qop1OjK
Poncf3AYHt/tw7A60VEf2aj+lcOUn0DljRfveL+sfdiLfFYfZeRe6Rtxo6oYBuYBJGNs3atwdVzl
/N9hEA9zcippyiOMHww4RbI8MP601Sp1eA7rCNWpYxY5sxi3cn6QxwW+3HjJmA7RhbPl89ZBNs7j
5Cv50pkRt7zaNbihU3f+Oytybr1xC1fK8LJORJvPB3rLMlLRMKn0Q1dXTZLb5+A9wEPDl0tEfVld
ZFNZNOWjiLRFnHVevzPmkuFSIsqlUD4Ak8mJ2S2y3PaDBQH5w2v9IiJHPaCj/n3C4BO9ADf5cMPi
kiilIA+VvnnWv/eotFapFNN50yyueN1DbBEPhKBEA8NTkisYSh+pRPJqA2uRKVylGFNk18b07ihP
LXdN7ZxPDmF8D2QBGMYU4UWrh1sfs1mcUb2nBBEk6yJ0VLohStwgwaH0R6SsnTvMdJ1ClqY7z1ym
geWeXCZ7RUJH4rZdKyyTe4Z8MBJv67coIFTYXGz3TIj3/Hn+XOnhy7eWe/XK22NijHTko8SrgYP6
lk+wOLlML9PzVCO6zOCZj/3HDpOJoWSN0bAyMvC1UIbe7A8JlUeVEdgZ7qy7EyPLKE7YbRgPZJlx
H95B0lbHWbY6z86z++KxkLlHNradOkiMjIpiJ/8FecE1CfuwBMjxOIsX59llFgf4aXD1Fc1i0da7
4TERO9rXan4yqvrX0WFywe7gOJLBWgMl/haLKCxPOB7YOTXRCxuY9Tc6cLF8ath+Ey81Sc1TDoE/
CeJJwB/n7SLIrgyu/WqR9EqRfvZKqEBW11HHIZrJGFcacS9fO0kEvpMCFZjgB3j9BNYiH1vDZ7B1
8S04DFPvxWiozvc96wg8ExcQzZYIT7bH8NcmL0lkwjlMsyCch3MivF+VgrXAC+vMqCRqnh7zDuUq
yi3EM0JEDO8+1Gaj7UbuTZpBmpkxYBax/X6X/5ru2eucap2zl43qDAL/4qEKxS3O9hPvATIGPjZs
epxnIr479/vgtADzmZ1Yuyqe7Zxd2zGHuYbF9DaJJwcW0EnVP3o65VU/9E4XdNucKpJGkkSwgDXx
Ag4xDrN4kYwrXjJ+Dy9c7NsiX90WbIhR2mv8HT703JYgNn5XDm2lquSJoAQzLvmTNSlIy8GA63qY
6Kiuj5/VdW2dLrEOQzhS+jbI78VgB1KmXo7TE2HlbZmvX+vthzKo5Pv6LWBZsq4aKfELWxVF1Nd1
q0c0PKsfgemTbzDdw+/1uz4TRb6c3CUi1Rq9yQRvNEj4Sv+Sv+quusv+wrGC5ftQy6SGpTmUsYzQ
D7JlzDlqbg5ie0HlDTbiZf3sU44pgJP3oMomwzDWeM/6Ma5zsvKouqEXegxW/8GtOahDeGfkMp5H
xIrlX5t2Yc3AHreCZsCN8zOpBIcJQ5Wzn/QBbNqJB3uAEX3097yt5qqBBZpmSzljou6VUS71yh7b
EuBLbVTazbUhvohrBAGWPifapexds1+Zyj8j66WntXUYmj/xY3po9c95j1Tvih+lZ1QpSR1/mpuY
PbU+jc5uc2fgvPHoNM+d+6VPVfrAymi0s2r38nRyrhI2nnvPHhzgOdhUSgoyZlHIUA8KlYdIE9w3
QszbvqPiWn2tav6tL2/7S0EOqNMA49G/4iwbQeQ3e7Xili1qxVdXfipqv0xuSblcSd5CZq5SPgF+
ipuqrOC6PYP3pHGi0E52W25NlEiobAQZ0QHUMv6h2dKhTxFgJ8E8AYs1zzqY8lBMQV/xW0F0QW5D
hYj0pgcXhb+HNiu5/4v2gt2/lrgsiDmI87tdf3cMvL0YRZQE/qKQaj+lfsSFJmvDZ4uaJ72XFvac
wQYx+IpxALyu7WRzAGZFWNFwotV22pxf4g/73bvDaL13T3mb3KLF6aaaeIV18eyYiDmMSbVvjiiH
jk4wKa1tLwPlevwZx6E1VRPWM/U9aNwcz+Lg0Z9V2NS6nTcJWJlNTV+sVpGU1K01RQ6Yd9NFKVG8
DmxoA+eFavG3r3vDqZLmpLMs7J4X+9l5QXuJme1JdLGlw05Z1Vdd/zrcjuTNex7izQtRkK5D/6qN
Z95VSRDY9i1PFIYGVemW0yAauoCAKXk+wPdl6ASVjqnQjBVX1QEdtQGIAttvvCOSVVBsDc1FuH58
lD9Ku9fhZWhOjckTRucUXunEHm05VOWMSWDhkWXOk62114DLJKKVBBjiTUGnyNr3VUR3NHHCGyQk
RrdBO6rTvyYML3pZZZPtSj0aKIM2nG85M8v3QIVIRACsPII0gD2weos2VaJxds0dfrjUCXDzRpWs
SATdCPeCmMBIDqPqE/z5MNKHLAFo0YwzRzXicJA4b9Q68LC43GkX/piTcTJPdOFoPgoC57tzGT68
UwLN90yVeTu6DPdjNaLRh1JFXN1l/piZrUO7yXhFrBp1HhCsaC5BtrmJv6TKaLURbUOjELEO6SdX
3KYgLdpI3blDHIHjtJIcRQXpQh6jsnJRklBghakEsIWKY0K1L+Qa8r94zRQklaA/OCdla9JhJCw5
ZAvxaFXivhRj4s21uf3d/jRCLgeIuLW+SCbqmVunXp5BvS4vEwOTC3VeiJIQiYsBqUIAcwv5QbNb
GR7RK9kQjM1RjdnTmqugfRncQV3BqygV/kFjau2eK7rIrC5ZJx9GF3gj14WO9+oSZIMmA7HpZPBU
Uhp/JYMMBk2NPhWaRC94BzrKVj+YRluM8hrMFx1HqudlNV2jLaWttOh5cKgLmY4oiglnmEI8Cl/V
0kuKh6yyJUDaeuLb1LsRYqUL4aHESTqe8ImzST5AmNC5UDMXhqYCoQ7QXBngMoxUSRWiJWY91RFX
dYUmV0ApFlsbQaSKP+vHDnABosZIx9nPqZmgxwd35fdUFjEHXDwcmVg4eyoov0jYSCS1lPb2S+vD
/si+tx/R7+s757j9ysRaiJdI+sKqCtIJBPYYb5tr24z0tzmwZo3AGte5iR3fgC4vtmgJ2CeOtEbl
gf9AcaUz50ILQcifb0+DeTt67U6UR+B0ZI4WJ117ndh3RyecVApSMUtbpzp9ol5KqSioFSkv3i+5
nVrWdJTcD7E/npBZ3jCGzkFFPgv68gTX7BiIZVKQRVsTdXsS4QzeFIsEdPipNYVGOalNpXVLmZ3w
Os6d6rnbuHWtz6Rb628/S5pJjbUu4W3IzkxVh5S1FjP/lSZ1HaIQ3/w3P8VkjUX8EYlJhLwaqumW
c9413SdYc3m8RwL4AEJIGjTrypkn/t/mU379Belmv37u21RX6gP+bUHeDPv7rsS4Cpfwxsb2aB+Q
j3aq4FuF4pfKzQUDMfm/3rF3xXC4MBtGdYBhqQLsh8+Fm1ljqRa0DB3+Km4DQ2U3Iq7GhrVfmhzX
Zs1hdZxP8sl+ZX/mu8NXfWOxGez9vb/1WHK2CMlfw8om/Al/Krva3yX717Lu/W7ztzVp0WF7Yk/j
VR3+zbw5gcWYPjoHSDdc4O2n/Zlsko2eOt/FzW6+uwwj6F/MvDOUmWRIv3GoZ1OMq0Y2W06D6k60
tsgNsJd7BadjpzprLGJfR30gNpZ0jhCUR41gO6bFy2jLd81FfWEvrxvrswI3Ap9jdnKs6GG1N9ox
LbkbgY5o/fo4Fbebe3N5oZBdlNYWBQfuOoxvnYx1Dqb83r0u9uR8YLRbL8MF3Oi+x1r8bFZmMZHU
QV0Ut2ePdQlaznlY8e/eg35MkKtEvNT6qHVZNH1NjCsj7NbT3pmwpF3xkNZGpoVRu1hlXi5NLf4V
majGE5meVh+xgVFBFYVkkS1pBwCHVLc963e5HUlLo0IyejbKDBEq/tfBSe6dbeyk3xlliFMBUWiP
0iFGZYPCay3AkxDEH7UMy1HBvBMN8dmr9S3mwmu3/TwODnZBrjUYH69JlcFUcaCEd6Pv07dEMMd+
i9hfN0lhZAoorpwxSI7t8oI1BlXEHH60Pq2bi1fwnMasFzEvkSL1UncbVQpDzh5G5qPqtIFj72F1
YrLR249zbRdjQjsje/52tB9f4CnqDImtmAwknmwy756w5SKv4TZoGVucJVbl66A1aUDYomUYc1hr
u8l5xSKB0TE4jA/jYvBa/WOtWI+0KqkPGebe7Fma5QqtKjj4GcvCw28Ef0AZLG7eyj738+MyXFYW
5kzngaFEqXlcG5kji7cMUYzjSmvIlA1IcL+2InX6kmWEjsvgxFtQnyP9bx3beVEtRey0iyXrXqiV
pJ6ruIQQn8SI/rWbONuvmHKqxSvUJxaTRqwvkc+uA7qG09HSGEZuBETRXBOFFwU05CmgyQw0qw+5
+UsaVelkSw6lumeKKidVWe5nfmWs0SKsNSOAUziPwSyUbXgM7pZl4HTH9f4YZLQps71LEM+uQX14
Q6T439gErAG+gdbGeggxkSt0cvd+Rh9HymgLeowuK+v40yDly75Pv9bHYblfNmaqCbKPASeCgWEE
ICJVmQPUfpod8YuoNAUtep62dADHFIkixXntpEUBn+z+tKTOKuJw6rcY1YhI1q2CjyTqAS4EaCH4
y/QUaVO8Re08iIZEfVRhmah6/KKBDNUEiJDiiEpzpK/r/OyIYuwV1BA1ez9xD5GjVDm6LNJXSoVQ
UiOPkGB1KHYTjT/+qv5VJgqW1B5chOszPEYxzLXuIcKRMEJf1rCSZICeGaYEUer82ZqcxpVJilP7
TtdMrh6KbLUcGOifLViNZ7R9Jw6VxXQQkdo/eMTx6aFC6BBn4uIme9x7agMFuBBWyLA/yuJVyuqg
qy4TEGGpGC0gSBXOWmhrxN0ToR+gX+RB7mhe6Mc0j8TRizVIfHaMgIFiXy6cbcpWzfFhtF3UZ8bM
GL8Don2XaJ9DMJtMlHVAC+F6Ao0D0LhcvP6R3FYNJ1jOsCORHlvjUE9H1D2uBgyA4Rs8FbYWaLOO
vAD3hFsJ7m96guxP5rByd2xAreF9GBkBNvFgI0+cYoWJPTdp74hl65NSQQuDP6Feu9/FDHkMGlMp
UJ5fUpNLLV6qxo0hnRsWp9l1Qei30i2eRbOyeazqwic3+3kNal8G16M+PPnV0XN0QVwMlZFzqqsh
glxBbRmFq8qnDoosb+Bdaw5pZvPYmPN8evFtlmOpFJVm6/YCVJJ4E1s1xmuZP1/VSNArF/LEt35q
P5Wv2o/1s182ZymVt3QNtrWmOM71PcCdy4gT69NbV2XD1ki37I9670t36d+aczhsjJqjGEwQ43zv
NmhwZvcDmIUZYP7TEX0H8N9XxV4zVClatLkTgr53yV8KupL8lZ8hXOXTeFNb9HHZ/jh+U4hlj6Ek
1hzfMnAbpjZHjcmrPhEaVTR26t7YzW/bzp6S1LPNPVK42oxjnAfm6Enk2GKfp/0nWUW+sz+r0/c0
Y4WamJ/mZ7pLd/Hf7d02G9TD2o1W+1qjJR0zZRgGKavTaRaPz8FtnEGsrrabW7XqWdYpdFnohI/B
BudyrAoffgX+A1pPHTK6NWdGoLcQ+WxGOl7wPdnTEWB61ih+t23WduXaCRSUR6c1rAyrWEUFrYXe
enORB+/Zc5rPX0EVa3qcNgfY+eOm28KFReHZAzlpOLqDazYXp3V9kc8JLxUcX8kvi/swgdVrYf7J
7gjPODA+wt/wNz92a/SWWFcWlwrNH9ohSJYBrfoIO5SGqO9+i5A8xfHk2M4gk6B2Kf5u83btDcAa
9vOPmysoVcer3q6yjOmm3VjHGaryKJ8YBMfSAShCUYYvoUFO+FfINsipOaQd9Vd/Elk+IRcde7Yv
7hGw1m/oYc46lUlr1QfqYrM8TKDWHHCQ+eZOTjSVgc4EltaIY+V3KUmsNWMU5D/hvve4dgyoPsDh
459mnaq1NFqv5hAnYevdTZ/t47PD5zEp+xr+/jt9tCsPFFExSfaF/M2GAl7mtnc0MLgBjm4jIK8j
Xkrbj3Sdru2PeCmHItoMU3XEUh2lgARI0hVIcKWMRCJhtUMvn0oaAwVpyuIteWeCUauzRxNYr1nE
k+aYEcPNHCPL5Qa0Qmwj8lKVHJjshsAjcRQx3fBVRgjsVmkDAAIIrFgD35OapILFghSrS6xpvnBr
Ibgv7JIV2qNC/sCrlqhXEYaE9EpO1XE6Gr/UJXRQJeVAKIekSgGQQqDYU3pq4HpR7A/s3wSNhKOT
zx+1MbZmYJR3n7scuMjVaIy+wdyDBlGccFyMmid4Y+L/X/DBSpPiuy9ZtJK/m3tYazTxNb+qlFC6
aX687Vh71MkK30XQkjZNab0Oxh70r4cX83vF4+uDyvAAmO5LT61h+J7WmQzKE/Zf+QbTiNkxiMc0
3aZvlVjcOFKxtN5Hj1HkkVv1kaUN/r8ndFbk16JbSnahi6dL10LzKpxCEWLUe3DRVThUzCwxALou
nMmQVchd4I1aQtGfnCqUo5YZZ4PxeVtLcF3GrKlThnb2qDEpMZ6UHbtJJKXdfU92P7v8HHxWHq9e
Q/xyXFhkm0SyZAxyYihtDeTWdcQbRAI0SUeaWGaoWZv8VWzv4EZuyzm51kpQadOxUAaUNyCfz3TR
2Hwr+VSQAC7XBWPScgQ4B2amWFmhpzVqwLqnnZkbaoWoIcYsb6LpVYHW8sm7T675ZungMaQ/ghf1
Ll+EIQom06GUP1IV4WvB6HlxgrUzHmhyLFxNSiSbR7JM8MkQ3gFNNpDJzJtza2pPaXE0jsdKnQrq
FB0Mar/YWDDx7lRVyrr+dmB9sCHAycfwj/ACIwde3NgJE2Vp4ymbE2WV22llotVIUihwzECt1DXo
mwgbmkSYiqdZqXgzhLd8BMlP9cFYGVgVI98mbvFablooNIUeah1T3i7hoVrdK3S9TY12PFXXZnVk
LqTC7OP6t6g8wg/GV/QJMk4pU7tYVJToTYp9NrwhRckG1enQgSgMkCbjqvUa2rjw5jJCFRhDJ78O
oS2wDyC3ZL6SRcAqQvWRhhAsGjQjk+anjLfqIAj0VYzaqLhhkRPKEwtgfdQFtiYoKJ7BwXgVsLWA
tWeQ1WeyE5LaWI+Egtz7XqD+/oT52MMfRtBJ3WGYkaHe+9/fB+wGZwER0D/NBK4neCyCluNdNcM3
AykjSn2sjWRuFMCVxtyI+Jkf4Qzx8bHuY2YR5IRyMk/bScK9xlZqCFDFV6Il/OPkR3xk+nRykRf8
+qGHAKfHE3PwiYS/0kBPRohYXahRBojMWtlICaJRZC9MDGPvGzyNcwOSJlPrT8SZ33qHfB4iaymb
sFCcfNObG5A0yLo0Ka6hgNpsULRL3mQDI2gi373tl2zqdWiaK3Avw3UF5YInmYe4h+Kzw5umaIDT
Tuik/gxbGLk3tcYSpIOUIgL4tYMX3LEKElCbsoX9oat7WCp1UQlSFMTTkg7FoMU64Jjr0usQPEcU
Djz+kfqoypcnRhL/4k8i1ltjHHV4hIJw5gtvxIbMR+wES40fUn9ECi4mgdgQKq9Lih7y+xGErSOK
dELz4qc69fop1Zvl3qInl16bAeKWvyRhhIajaDVRx2RLJ/cjTite+iixK+3MbxqhsNPUGR74sq8b
1w11kr7XrbzP3dOn+kfCGmJ45Zhyxv2DBiMPQYWjz8KrFeUjuS0U3+NhpIGgh8YYQX3/+4R8Ln6p
GB08YKqoUV1G1PtQn+ux1L/g9oWhpFghDOVibGrkc2IZyfIXZQhqKCIVsicnHGmlQrGgB0hUQReC
WVmJpEZLgyfxRN7dQ9ZpoDK8dF55m+pf/QueSnrGLw7RBJTay5jInbjj6HF/ZF/B0pZq6fPlwxC2
RCaCZPlAZ6qGZK1PGD7nL3v3SDvbCozd8PxDgRGRYKVL6TVC4r489ixymgr9H45ujYD30b4TW66e
CB1S6DFppXdVpffH6NWGy2oXA23V1VXAPFMrXBIrUcnEod6vQZwCFoUrevPOco/DlJo2W2F7CZCL
jwItMHtB30x69pzXMchOKQ3SKgAVCg+A/YFcCD4uzpn8Wa8pmOEOLUkcqyzERf97Ihkwu+aBFjoS
/BJmRF7sxdMH9cttN19rpHKF+6dRA70sVA/myonqjzIR6Z94RpuhR8qnaa/LpKaVmU9NpdDFZBRR
WGIKFQ8La0/tMshXseYUGfVA7brehdZfQ09KORQ6W3ClTwsUzvXskfVCmqlEw/fP+wclsAhDNPsQ
PUTkEBF9RJspuhyo0VPjDEVGrV1ks7jGVQ/iI2MGFSCNIaUSZDypQrT3w06GvloQP+1enUsQfojm
pohYYE34k6OFfVAndfd4aOBZJs2fAo8yjww7OXq/ImsmdSkODeXTNOrV1+nBMQG1x9DFrtHgAl2P
Zhrr22fTTSIh4YNrt0QUtEjJfENmJ7oPh9SVhuzs4BVd6kZ1vkB4CeJQLO0shdJF6lDEoYhGN+Fa
WuzouunE7uZ6I4B/Eq7RWgwu/L5buqbIP33+h/sLnbWA81SOYUh6EsNSmOnJID5cNgKcEeRYTjxJ
+tP+Ybx9oRDRnyV2+XPsbBh/NRdH0C6RpHKF4sF0HJSmQL96HG1p8Cbd7apByFhv04h7ipMiSxDP
Wchuef2VsqhzP4QrUv9odW0i7GPnh77mPzzRdmyihiy6o+mDyL3qjaE23S7UdX6D1910NZdHJcoK
fToMeYqeck1aiE1b9CdQ4wP6XeD1MFfTgL8fu8cnIorp6t5C7VAbC+QRzKNd4ukVJSvlQJI5C8Gh
OgdYjPzXE6JkoNJELuVJQq/Ac+8qLrT4XpLb0ojnAIqGuCBQGYkOzmdCkGQujeRjKaRFUlBhLkK1
cpZetJZasX1J8yrrcE5haUIAEAG4nSmb0yDKe4y0/gqM0aK6HbQYisy3kA1J7GSsZpmHGZQnGtpS
25O3vlQ47Gyaipgmhd0WM5YdCyUUNyn7y0Pz4F6IaFXAr+xiMI99NhM2fhtXSVhR0zPky8KMwDTh
aHIGevdLhXkJscmBR8pwKrYTlX+Az1nfeLC25RjEVV/hrcG9KhDS+955EBG2fGWo22EAQttFVYWk
wGU+eGRCzIoqLyPFiY7yTcgLPC+ugs78tk/6elmggta1wMpAlc87VTpFWA231Gqh3PC1tuHZjKMd
p9Bngyt+GWAQaC9z8PXv+BYTbZLusPxYwJ+4jSN1qdUFlxIegw9HOUeF30vxMtTl/i8X/TaIoJu8
mHyXIVRTbUbTe9GGBsYDUk/gCNxaCMLsj2bsEQ+MuSAvN827BT0OpiO/QTwiJ0AWkF6kxq7awRd0
so3bP/g1TR/+VLNUtaQSt5RavcEolhebrouQzKSrK3PZlBiGHJM0smv/bFTQdIttEJL/KMuMVnBu
R/YUasIUPFKJkVBSBOIbvQ58aZ7zRH6hn5aSaIGpujC6WC+ykydaZflpaDpoGRIoKicXJT2lMYWh
YcWZgwhNutFw4llO13MtuXCQSX40/K4OahQcQxQUCtO+4J19b2MFSnx3HXzafYLBySddS/8vEuGB
pW7kW0bqPJhLrqqMXkevq1QPJwRSfSnSy8XyUZgeMsNZ5GiDw/Kxqs7U26jix+6Kjilzlogp1rms
eOXCXMaNZyx9+WAYdmAhIlF8rdgvtH8w2DrppOlHbJgHBpzSTiG2kGPgVBMFy8RS38pxqqBU84Ar
obDmf0F47AgC1bQsBaZi5L/gW5AiNqiiG5tWrXPBoJGEJzyMuc40Y6I0Q0dYXSHB0rpGWq505nUV
MEf8JFhiqyazWSj2EwBLqDomQEXnC+YeaBHQfQkrt3roLghvwdtpWKyWPzDdWUHO/n4YHuFfqa1e
a/ma1kciPH4Yn+LsiEEAzZxeVtgr73YzrJ/68mOnm0Epl8u8wrZXoSZW7sKcWcO4QJpSKnmh6EdR
51JuuI330DQSlpwMViKwJg4GcCvGYeMP3NbsVWiB2ItmGbkhRf/h3n2urotaJxtmw/DnGJwDATzM
yV06TDMu/quLC2m1cxqX4xCAntF4GMcrXT69Ba0F2sL1Wy9AgomaxmtCaxVhe/3+JMt49lmqSWUV
/xcRZ7EEc+WQjbCsKmaHMVjE2v9q/ThLaU2mOQX3irftgRnIMb3C6ozj+g5Dahu3yd3uMNwZUzz3
mhgTrnEJnmf9ubccklHOilB3wZoywbAeF6h1oxcgH+bM9r7UFAldMOdV/SuocyjICoiAsduSjTuP
GffGbHV/f2Os+gM8CqFD8eZ3tGolVq2M6tTko55trKx9z0C7AYREtMsoejuPgr797Db7opmJLSy7
4Eo/hUuO3oxQSlF13mlNb8iVRVRLoaA3pveu+K9AyRtzdxpeVtZxmNPVZ8NLXc5to+HnUQ/vFRMa
JH04v9JrH3ruG73unzW5vNvwMmP0iqMbfeHc5DkMzQ12/HF9nJy74Z81zKyuGMt3uhGICSi6hDSq
yHN34oGZ/FSNCw7caxssKWJ7glENUNjNm8ZIZF1R7EXdtbr5lNd/Hob59AB1LPP0nOpg1VqKlCHt
K6xozwQkz7ytq2eggfxOG6yeP8g8xEGnTs5WhkC41LvSG6Bv/hw6dzTIrigdeIy71cEuoFUB3Trw
zw/BmIilvp5DY3R6OvB/4eXRHhtOw6x5brdWxh6FyBO/26By6dSa7VfsNIFIYfQNL7vjvne3ukcw
5KR9anYzo0uPzvu1f286wKr7vwrnJyKqihNsRtg0TaQMNHrzmvMISJuWhyg1IOGc2ub0vPUiw9v/
XXb7P9YW/p8fX/LgfGVDOA/PxANsIqJKCGpR8dqagsKWJI4SNmu0Q1p6GN0zZvi37oWe2Oz/HyaV
cq8Zjy7GvHXo1aqdo9FtYRj22vCmW+7r5cRPym+vzbtvpP367gavYhXlrsgb1MQpBbPRT7afsqIH
J+yuZFkoJeipvdLPVtqKyg1QS96RTYnWOj84AK5Wq2dnhbGd//cnNRz7OJTKGulawtdgrsn45tQo
Cw1sNrlV3KXRstlp7DdW2MWdIOHDht3nw3sPb1CvxlXnFEi0+0TWoNEejiVxKOUNTSy05Quq3m2a
cB9Z70MG9aReByIvdHTSaSA342dMXWmG8a7gHmtLEp/ZQBGZYjJSJ4YU0/89KVbJrF1H8PIrX4Mi
RYL2CrXnCnCwxXdcedIZ0aGGd6mvLiztETn39axRZ7vYLmTXoKAP+RSlVWuAFkgmEFjM4UylfKxY
m0AD+E9WJbI1BnLQKnKzCovZtktcAp4B+uWZg8oI3vHs5TWmD+c1fXmaLc2OuOY7fZ7SUkHs++Sv
3r937Tkm/wUJXfK0Az0P630lyP036wwlPfJR6nqEtTTqUwG4qPC9pEOXWA/GK1IEUXyL6Xf0ntn8
BFn7NLRRA0HImRiNNqkt3cJesydxhh/1G3DX7ETLStXoNkcNopwHT5WbDu25WEFaX1Zwh3fbsYYx
Ifock4r5BZR/EgRYoOrKnNHSIH0Ax8JfI9j97liLh0PTQaqKKzBLBsIAriqm7bitA70NZpMZKzaP
FyAG9oWE9ZsGF6w85XZY9srrZ1yVPud2FrAK8UoMA7VDwz32a0y+/vf3brsk7+jCqA+kpK3/o+nM
thTVkjD8RKyFICK3TM7znDeu1MoEkVFEgafvL8w+TZpdp3IoRdg74p9CBmbRlEv8O6kAS9JRiHLH
JCvRU+wJXEt/TgWJAeGykiAqcSCoIzKyHMA82R/EbIsQliaXAbSzELSxa4dXJtH6Z8T7qGOOCWSZ
a4DfCJMWLzuAZyiA37t2dF+HS5i4Po1GEjjnU8ZaNO72veLt9aNJVtsaUcr7BFfVv/TUTisCCe9T
k6af932MyO5sgItjmoZ3QNPf2/Ucy7Tfs/saPH7B88gwAVuu+k8bvRKbPv6VeyraDHrEJy5pO+E0
zx5DWn8jsa8KXRZWAFRt31E6NOecx+7JIG4+cp50+B1fRAL8oBp572jyLB3SKLQXDrod9uVnPrbO
Top8i7jam5+rzPy1f0jftBl3Qmov1n37QFA+w39k7eZ+EzyX0RHGrIvAb9Mr7NuQ2sNAibjPz4N3
6ub/tNLu3/HMpX6vGZw5UwOwulBz+1i0vAfykdW7dspZ3f67rYIv/fB4OiGpANxGj8hvmoF5drp0
/hMgjSSbdpc6k0TIrzKcpyzLHq87jGcWVoFdDmKUw4TUB2NY6X4y7EjMla0g7Mez+HKtbWfTkhSl
VW6B44ZIGETsNXi25acLc3jmPONtuQ+Aa/icMxELOyFqTGTmC/KnMjJHCKHhFLnn/jSH37nbJqOk
m3FJjVCYjnJBAsLka+959rl4TKeixxiq/AuAUfgnuEsR39DXkEM1r8fxQYNPZhdPkEh3r5rft8O+
q2NDonVS/c63ir3OP99sddvxms1NtwHd9M6o2VTaMi7tNBlm/+6n7F8OSk8iJVtqZPMHPhiX8XKq
kTb97yi36dqgf97ma41Vet3u78t0flvGNxxt4TrBA3zfinnKZLcRwTw1SwbjTVoFDxKcv3tX7di7
4txoQFLQUrO/VA4FEB8NWpnOClF4/4PQseI01+poxO77ytKzkkcP3nOvr6IPya9etWv3qo/FiWiM
FUDBj/OAbG2ZmyEPRl1ze/8NOu5jpapG7DRYoLs3xp6Wo+c8nLxIapq8Rxa7P2WSJ0NA5ChwIbxw
/v/Zae7wrPdFTKlZuc8MaWBM/01sV7SS475IFq9dtsk2n89Y6xC+YHRg8DReVN6w0A5S+TiDwO7O
6/46oUs9QDUbJ5yl5aW88JXq7FYX/dSshavufelouET/hfEWBvPPxaIxG72ZQABT9z3oBj7ZSAy4
lUpfUkEyzrX4YmRDkLVKqi0R8AAbsvEIZiwos8Adxey+etJbbORe6SNY7Z24S58HSZFFJDTvTyUw
hPubBAX1bWufj97pcdHxT13MuW7aYp1G6IqpRA5m2XyJSkUETXLI0B3WEdG56GegeiGGJVafOmkV
LqTnAlr3/6JrCSPBfCJpH+JVE0GRaG3Fe9nBXNUil+hvlBkrLpOAG58ylIJQ1NLpRB09AptXibbu
8VHlhIKlf7pSIqgkZgbEn1aLlkoOVjPaqR7SX4kUkfJAhsjlXKOgsiVKmXyIoofv8sQNI7swLdpG
ZNvEM+HKEHBVEqjkpyV25MZ5Zh8l79M1VsbqvKEMR8q6OW+C7XkTYZEVF5H4CklpIcNrYM0kO9Gc
3adixVa+yWKZtSuVSIDeBktz3idyCdnII3Fb1IAEFXLbFCNJH/hzRapTXDUYlUgYGKQYmLuY13Su
VnZbgg0kowQX9ED+XwxvDF7GOFt79+3bFR+uCvBuYO0imYQj35WX8Ifw7c4pOYjyU9+K9Cq4BJfX
6XYhtAIFZ3tKLsWlv2aC6YaRuUu5+uRQRn9zdjHnTLILrhzUF+boz6pjjSSQ+31IB2Hf46rvcxkQ
WTjgt0BUKzKTcyBDih/ELMTjBh0Mnp/gSPYQ/rtmFE3CSXbqfEcYVQOGWZPLgoVLjszvkcvwnMXc
c8lGPeS75qCc3pf4J+IoLkgcDuVBZnn/Pd2UPNRdsEl36U5Z5ruYmc2rcNVcLH6mupinPu81hnLm
3BO2AlyMctLYNuvbAU0lH93MM3U3OHA2ULJ2UZ7oS1EhFodwp90WxjKatWSJfJSxMsVTXtPNtSIb
J5K0D+Yy2NwW90W02qjD7iSjDt59RkX7sbjP2c8nDXOwcOvFX+ol+nr8qJes8CJ5jkOSdEXD8Jhp
E41Ainj8HDwG8RhnH3IQmXH7Z43WfBZbnIZM/ZbcJSf/kUmcH20BApHHDpHI5YaGMh0Qwcv7Q3rt
qL82U4dPy/gn/VFbN/+xlm8JNglpadsB6jFaSVk8uKUQqonESuyiIumQG6rvsoe64J18DYMtmjT8
SBcseoRpAKO+Jjdy8SWmxIKNg5nyOoeYOAOJNEhWxiHUHEOc5zhXbmPgubObUiF0nPt7mN8pk8/Z
urq7Rum8dEwoC3DZhRFRTWcpgS602zS3euicScyJndzwm2MyGnV5wv3QDtE4BeTGLB6TN1KPm38e
vTuThzErzKn2GlZ5Bdh3VuwmGmgQO+yedKAMHZ5SEStnmUrO+inHX1rGJ1UDOxs6N4Z7LknvmifL
bKmM2RiVcc//bqa30g1TlzitUfEZjywKnXxgLcNdhogo3DFtmjdDZjjhh8OQ2PX53qnIwKwxO5GF
mq4ahX/bL1XoJ2QIO6FsNuGKK+NzM4uv8zX4s4N2hyX3C+AJQ1cJWiZ4gCsepuAk/6IcyjbeyQ0a
jwu+kVmXOUZHYg3YiIhG4LUDwah2yyVtII3issZw8HcgVZEgfmOEXuTNbZGLWszAtE3FokJ6SaID
HxZGu2BjoQjv86PKNJyRiEP8yZ2pzmL1ExoAj42dMUHXSQgdHGQYhDOssHQFn3QN6eiVWTIq0AtW
02KU44eUgygTaoQ/O3F11DYqh7JLkNVlPGoWfZE4Plnwvd5WMkkEKhFCEXP7lFfLOXl0JX86rD9n
hueCZ/JtF+TfvZ0MZgrANBg/SQOFNkLshJGDFYA9+Uc9kGrhS+aZQaQRlQQXxKDknSlxYRvj2uvD
ZooVUHZdcSrj85h1/3EVZeyokdvb9kZn/6z6ZyCAa4GBFDMpReGGctLXSVoTP6a4dWuW7Rf3NEVD
Ks9NoazU7RLF3GeR5PM5gfa075toVbLVbPAesAgOn7vuIf3qHl675+zBmF8E0hQW1dMOgWzZnClh
nzb4QkFcKr+jZJ58gZJIXxaT7lyZWtPuvIocc5twgRRETimnfKce5NeLT1LiqdBI2USQiZ38hmpY
DuJUkGyIozzyXx85u+SBqaPzMAB5GGvb8BIewoOyL64BDOxv9KttSRzCfxbMSHdcKpItJGnuEkgv
me7S38JL8ldy/viTMJaSQQw7mZE6hHTBBgNcCIpMk+q9d+9d9gUj/iWcNOlxK2Ut7tUAV2rwQ09B
dcJnQCA+ZNSfaDpfQ/h1C52tMqcsIQ+jw+d7ICbKlYTLWKpdzpju8zEdC/SKXJcN2JzRPaLuFffl
eRTwrckqWVWIofQJ8dxCASVjEZ+gp8Fjl2NdI6BB0tckxkAGqgv1Sb7lB5OTz38JewR9e1KVyaFz
JYkzWQ5x9f89xOkv2loNgutTKqsZ0YRirtfHEQmMEueAU3xKSR3NMd7LV0vSm+TvyimVC6f3P/VB
MhNjgoCeN96CLuzQbaB838P9He8cd89tkCi2utFzh46/tyCaiN+aq0PNz57UvFzs+2jO34YXcolI
/SbXZvGaaDiukELA2IxHLPRYANqpZOqAFI/E/UXP5l34383mPRwF0mr3SQOJ94zn5uht9FWXEywn
WUNcrC2MWQ5G9tUSQarP9FlvKhJmCUAy5gE6ZM7/OGDA31hZI1BmUhAjHi8EPl066wYaX0TJEtGg
Uav3/GqJY39yI7trphKnMe4TkvAYR5No8krdBICTewMWYvT9WEdDVhk83srY4OxL8FvgyPooBUW4
EneLjtqQ3PpF8PFXE2jNWsLHHfZebrnxHc/LXRbgW+3TSBnflC9s16odbO4oDWMaR7kZoy+QBbbk
5wBOdEy9rrpz8k0EzcVaZCsrWiuQCKHK+zYBN3zG5PrBsU6IE4GOhV9lYHBlDwHW/njpycNtN8LZ
QkNB56KLFwIVJ4gnzp37AYqYPFKIW5m9/hlAjqksmD+dV8cvSwCcZdyfUroFQ5w8rKLsfJ/lz2Ky
eWfZLk0kgvo2OASH/q6/i6Z/NlhhADsjoTjEWXhevT6+0RTvaDqtS+88w+5Fo4ZekmD4aTlWJslE
maLJxWco9Z7EdUihro6KK5rnMLYzrnOcIft4rx6DLbVuRgYIFS61a0R4AY+hrOa0XhLDJXsYyQvs
gGIOr7/qQW9o/KRSN6YkNYi8Ux6CyXcngjt+8wXwGlF8fdaP1WPRzMQaZk1E8SeP5kvMY++BIbf0
RI5kLHH55qTXpTHXmaQDvYskPpgh6nclWqJD1MmdW/jvVhbH+/taHu+4r8iLuk2JoAOoMukbqsij
XtF42oAN+rDoug2d0Lyb28BgRSRQQwZt0fjBlgaXALpc8eieIxr5Kb3LsPce3e92S9MBtly51c/5
VP00GLgHzA4oCxLmPDq1YFYxVfvLXFU3u1IBS3FNoysHgiSjhAalWDxuTh+O3O1tFmk809f5IUD4
g4L0GIOcQQX2QcjaVYKROYbrYZGh3Bp2ZqRlJOSFpuQ4tV8dMFcyjRDVwKNCeOKslPinMCbHkLLp
505KN9tKIzG/iCwARIA6EI2q5Ls7DYMxCzvn0qYOJx4CM1RnEH1TE6Q90s9d1bzeCAJvnbigJW8J
EGieA0ENmX4ABrGLsR+/MVOAIhLdR9MEi0YI0b4cFcgC6XlfTgdMqPCeX6Hl5V0w+bGFyWleXRCZ
H2pFiviGzO0JguYnwAEDBi4PDKgo/AkXuk8CroFDYpJE5VcXwvkQrVNqt6A6qV0gczzUkCKVnZDD
O+FfQoxE9gOxa5LuJxei8quTzdH5FqxBih8JR5R4or49T1x8S327IT5LttcMwJFwBvsE6Jnj+v2L
V4G+oL9VdbuIaG4jIcVFNiadKcgsfF93RDsqxhLJ7hR7ibS64tAJXRHOQHvS6iqeNoLowAZRMaW5
Yknu2APTgR1njmPjHI+BjZ2HWlwoQAGg4bipaBGTCr0fjkTsfPvVXu7tF60L9lFu5WYczMPEKdRF
+i8Zdr/Da7wx/XQDiogk/KszySgmhYMTedqkvUBzrmr5/PkHwAPwVLC9A4CLEu3FiMs+GDjwJQJP
OaT/Dz8pIX9+aHlVvELvfQp/jVWPYMbpfSBx1VIzyGfpvwVeEMOTyI/F4CkDr8QDIkCCUKvyWYhb
UXsK0MA/sANiQEYC5BHQbchIXvMiNY1GmJbf7EQq+0nA+WFXI10h5r91TqNQ4TmooghfZaavcJD5
Jyj+PTBZP1CAY7YS/zPOFOTR7cfUX8CeTgUXlG9npNzHOyjVjaQWkV3HkQ7fFcDFc/yALYYF8cx2
yIrIFf8Eb0U5kNnRcx03MjOhj5SpHVkPGve35hbKWMeW+ctNVRJz5j9eDsBnMBGO+jXKxvxlhnfx
7Vjr14UFokH7gv+wgzjpbd9WBEtPCQkOQ4fQJHE1C42n4hkKBj+yPrfz97Kd16tmoW2ahbJTdt3N
Ew/cBjTO+OJKFKA9GECWvCC5TR4oc/bNwxYfQ0GeAiqVkhk3ZGd+G9f22Lne98+jSM3jmMlRYmis
F90ZjNafPlgbxOwfbzR105ZRwhgiOgux38FKjXggyINxMyhZtWovjnWRuwsPJbMJRbUicQQlW8me
qQo4PZ/wZQw2+vxZ8hTkEIsrnBK+YrEYCo0mx8fN95FuWyF4sv3uucHv86rDoB3bTYbhWiT2eDmY
8II3u5h0Tub2BWpyMP/V1MmX2yWZmLgow2l3pg7eYxUZdcMS4jYaHtZe64Q3N8BotTWwFAJoThuQ
nN/yPoTT68QOCLKJWdJYwJxRZvGjf27+ZkxQ3l6GUogUp0HZIQYJcUeLK07UX7QJ/I28cCwUjkwe
6/iaI0WXHHLZk5CF6k1kmtuvl9tbEbK6CphE0jlKtgWpDr/dVQ/D/x3NGKw/GobUHPZCp4JDI9UD
ZWVjP5Gnkqo2fY7Cs83ztxbV2+3fRo8r4yULZC3pFBMMNoYjejxyA2/MELqDst/IoJB0NBYImDYh
eBtImv/b4cgw+4B6YPzoIf6M2dRmH3G5yVwc0eyIYkOcFCI6F8dIMTYm2erNvi0eiz8HiWQN/B2E
Yfx2Y/v9bfjv7wTdCfIgMXVKFEc9TRC3tFORG8ldW3FPE7C/AHZcyM34xDclnrz0UlM4RUAAboKe
c3KfnzvjV4U8F+ufRXp1z3uSt4WVawq7wsiVaoBA4pn498A2kGNMOlsNLUM++s1pegOviwfhvu8y
LruZV2NrIw9txVAhptCF0pa93uLBIlIQjZQyiNNpR3fhcLur7gxN/wst1go//bHsTZ7ZQkMSeWzf
E/IZFvpzUI2Tfcm8IMt+XC2CaOflJCHjHS/I5yPqOemOzU+wrveF1jCgUN0VExlYIMbXfISSamhN
zAnzWcmXY9bAZ8gr1w2WAMwfbCUyLwFPy1FGCYhcJid30ECkJYiq7Byyf4iCtEv8C59d3t/+lAG6
8aT72bNYIQSxJR0beBRAmjX9Kj+3/dt4tmsZCEGHh8RDJj/I483MM4kpxoUsd7XQ23KIGIxQGGQh
iFBZEWSbEg8E1lv2zmvnY54Qc7iksYRAj5+oJNW+bVTArkNzIEFSEDX10hysU3nJLu2pPeHEYrd8
OmbgQrOdQ0ecEyUHcSVTFS03rtuaSapS51Lp4n9Lj/GRtQE3D6sJd24PJRL3DsszKfHcK6gbSvtO
rkuM+qXARfNXVFaD5iejemNDR35c2PcfZGYPaWAOZ78lSxGUDdZ0qi61JWHkyww4Xp80kAZfza7Z
PTflqh292HgzUh3F6SiHZLUV6GAoK0mS7MGChbJLRGenum16pBkxetcPGCMHMxGMFtuupwL8Ey4g
0Q19t4NaymtL9xawabBE5XCIyGaNaakP4pxLvOxgiHmN0lPVd5HzMGMXiwls5IB03h6/xsKrP0lP
0ZWkISTMhwzwKaiR1PpdsOfvhs0vtGsctAtcnHjCha/juYTX24p6oHT0vo/WiVfbdA/B16vkNnxd
KB5jmiBExtM7JvVhZ9DbCK8t4g9JYKLqRE4OygMu3kL/m2Qvic5YGm0TZPwPUxOEHFYUJOgvmanx
b9t83/5KNKEcfyiRSAkkL+xPQkCzLSFOle4kZ9s7i662GUkkVaNOSR6lAtQNt4YAMnu2UjgPAgs8
s6Fr49t7RwnNTwndlYf8eae5uxPzumsHwlg69j6//U+5I5mQjApQBhIbSIigW+9f++AfVlpgA33w
gJeXgajBNMadep5K80tA7jBC0zvWL5CQQ4vaHZPvWgehkHxaCy+p/LDwayZtSTKCbYTuL6EUxAUb
DJplw27eLPUZ0SYzdvwb85uE7qdi+NAawrNA9Hjy64KRAdkh6kixoUt7/1cWhQvkkZIz+wYsQ2/e
2ug7ZffltkUf/ffobDqb/q5ZN2v45l2KrSz7zTCSlr/VLzsyi6d1Va6NJ9NjRa+HhJMBVTnuqj5c
Hs2rSEtkY5ftNCR8QF80VBTkD6UEN6CSmspaUBBB9CKhQBJLKtyDov6Tx4P0mdtQVnnc81SC8O1M
V8NUDwjdtfsna33HtCthxmL67S374rYf9phAsKQnoSZaioMdBAmKS76D752bdMYAS5F88PuiTQRH
FjOVBabYdKK+nx/yAzfytr8VL7FObrM+jyfxpIK0hNY5D7nDkdL3caXIaabcxVb3/mG5hZS+f3VI
hrkDjvWQTtEQEU1eoIXqbTqrhqYy/Nauz994fwvd5hjvm+ObwO3oWwXl5ooVdFSnZZBFVuK3Jbzm
xuPsayOB5ojkXxtrMfprS4L3Pp038f1cF4YnWAvaEcIIqTPpN9CSjM+BSzzqFMvGd+/4+K73/WO9
z7Y1sXTFVozeckTDm+DdDSC3RstNlinQE09aqMU/clG6GYnazqYBExmJgn4QCB1s+0w6SOiOZbHr
jnDc8MZgCfz4JP88LpijDP81DdZn3GcWOQ6Ss3CfP9jk1e/nKF3m25jHfU2iA3vOtM+8chnRdJu0
U3X//i451N/ziileG/ZLrhq5cKgFf0lGMZCbQBSEDoN6qGWMY/ltHs0jO4jkQDBECN17Sh/bYBSl
S4Om9c2T8a9C/wBf+5tbtO/OLXHTkEQx54EZjMgxBGbMcLbsfrYkzK3YB+veb+9X/IWiRT8PLqJ1
7tACy4YqamfROIoWVswCDybNyQw4WVVjAlOYyOzKeCv8hUxAQlWF2P539fsLoAT2A5UkmgOCMd7D
N7t9OkqKAZUoQHZLEiRgdkns0aTt+DhB6cDnmPCKARBQ++9xjfMt8wCoBV5+RgOuedWFXxUsCKfP
iZQU0i9DoXHtzZrQoZIjriw1POrXcV7ORONZzFFfIzEJyLI9dirUCdStfSyH59UDLeuNsX4178dr
JEiKSRiIePmlXypbu5pXc0Wz8yWJ7nRG4t9PhiZYiwHOgkP8k4UkgXXSY90QIxPx+vEK8msl6oVz
hJWz9KyNSh8quVEymK0/lqFoiWh4P2nFSEJpCKm0uaAYt7Ho0NKlqPwTjzkBBI+BI3e2kiZfjFu5
YkbVnlSZ8dcsH72Zkom6BBOlheaaetz6eNunKQRGwxyzACVOtEwoD9LlV2dazfXpmwZQ4CIDT2yB
H4fCaEz0ALcc2AQRwW6XSUXJEYzL703beTtPEXWTwRZnLjtbPqxO7Vq+rfLvUFc9r6X0BDM5fXxi
YO2YyYasOOcTvumf8qeiGKhtlUr60pIlS3W4eH8lY+VQqy5SElrTH22n8R3gXmCApO1fq69HKp3e
KYIuowiw7ADpa+M/SIrdW+OKkiUjlbbOkUT7yRZ30zr1Yvyq/VGcDl5r7FTjGgnhuE68cG7MInWm
38e9xo/W+Z4f5RfwWpbI99Dr8Zf81e1sq/WEW80zV3mzKHFnOiTcYqty9d9zxWwTi4YTMQtL4xGp
zCu1O1vecM3O5rfWzkcl9iGU1i+b2D7kxbxtsE4P5742/bh0o+Qr3nLjE+UX3Jw4dLnlEjbimlES
3tPwGn0bP1bBkLfp1P+JT/FWocZhtFlDfJocRGPHyPABW9cqhRoFe4OSxrtzi4PwIMXDBpITwm0M
CTCwyEaAqWwPSJjoEl7IyxKy9KM58bYgfM+xrJ7VsR2ne3NFAvODO2J2g6MHrgJW473zEcaFc5Du
7B8jE7e3LWIFTjlg+N1X0nkXL8RM3eSI2mV/XrNDL9pVZ5U/fAjI9JfIfMdcSQ4zIUNeh1rdmD6X
9wlwAqPuuLO4Gt/7lDBBzkM/8V4MH2LSOgGKYCS1bRJNdmhfdCdOY2wkjgGCk3lnSI1wQfE9JYqw
dJF4t3YMSnfeyyUcUWLTwK90CtVwXHccY62RkFC9T1sZu0XdQPXI3hJfXnZ00DiZh8cl9HnP6Gi+
BCu5j0uGPwRfCRIPpjIcYmoVOCHEFmeWFBveQV1GZxcm4XF5suJB0iGNIXkVVH1Szt+kY08emzfG
5kFZgAQkod9h/IvE7mVU5vlCA5IdZnP+WyFGjFWevnFWEK++VOfluMWIIT7s9+T2TYVeP4YFqDPa
cm1BwoGJFrEzfaZO1VzuwOLQHoH7sBaIYxc1YPn2hd7/aZv/HpGnUkRC0PGx7H4FplskXkuacTRE
V8vH3bQjrCZ+m/oGSRPV8AYUEIP6nm6QA6jqqWagZPqb8viihafTIMudKw/ZJE8rGgoFUjNClGE0
bzf+7qF7glt+E6RIivS2HdwssqmRT3JZJfyR8DUmIlIEgghBoSSUPl7Xsl8ImK9h6tWoJRG1ZhPi
qSmaQ7eLTwHxRPWv/Ff8i4ZFZT++0q8+XFdoZxs4xBRBAWG0hL/UNkIm7fAw5rCQrjYsNj2y8GB5
Fy+0n4rTdsEtibtXRugHND9GUBY5N2XSZ3oOdw4sdQ13WF2KC3slojg1d7JfHW30b+caEoVdOdm3
ZLm008/aCY0HhOG202yeE3QbunroKscY+ImUl+f2sXws+xh91rehCYRKuFJCMEHWd85fT8pJRXN6
hW+ysoV+SY5F5jXhQpub2+fnvTrnAx3hQckQmGasHRgdU9uPzHutshOFu/GNAxFkPEUrxFaGSue7
A1rMywTyNZf6EqK0hQaoVvWCcEd50WT+c7Jed6+p5m04tigLceLrkyj2Xl+PdqAQ8VaPkkVDAwIt
c2r/UcayPwLmpERMsYNIEhU4AUFUEnUo/kHgoU2Lq3DLNSxbHVFm/w9LxMpCIpqEAoC4fktuW30N
9iQKABhQhYBfw8QrW2VrnEyurgNPMCILSwZF62RhWPAtkpgiaZbW4rwK1rd1RMGUrPPlc5uRoMMp
ZdEQH1Uxj5bhUkKsIsbIHwUT08hJk+AMiRLrezKOvkQgIhKRfHAX2nqbehKPK+R+NBbpmcTrRrvy
UFzkxjmUH91Pf85lkTqkWYTEktwZkgSV7j+Rz/WGhS+51Gwum8TPFihkAMoj7xfHU/fBEBzm5RI7
gFu+cp6aLeXck5kG73mGNWEeHgW7gXIFPn0Ck1JAhgtoWZpiGuPhHShDn5ZoaCV7U6F2zPaC8D3d
/85oSnTC3wDsLsBS6TwwV5NvAdBrDIuVYOdAQyAhN4xVO4SZEs5oXBivLBo1APsFFypQxtM7M9gr
3GsbyZYXLRjk+Kd6uQ8N6lGOrVa7Ge+54sFprGOi7e5T+m6AokpH3GJbJLf5MVRfSvwAwa0z44Cf
Bii1mKigIcNezzEIYkeAxn92sHJgTJuU1DJDsC0N4wTz5zXqx78CuDMVGkvoK0Y+caEpi3CJBwdQ
vBiwcZGTT+s4yX35qsqaipO23hZrY/r4J37aYPg3JZMCdX9GfU2gp3k8D4DceCbtNgfLeHINP9ip
b5PbhInNVGECywhA8yJOg18B0D+Uokyia3IGD7Obkw+BLWIuIWz5FgxveveMQzK79hYo2nCEU7fY
MFvmpbuz/D7uruFtpUauUvkm1J3bnHrTlBnSez1aybRn/8XQIw1YGp7dJ7Nse4/ctCZ754yBsjcq
6sFN32gnEyphaqEWrpkvDnBwtO5jAvcBav511vyK7ql8fHXadU2fjLHvPXxlww5z3l77znOu4XLS
On7IYLPcOnU6XnRbsJfnjaPUnsHnhma+84AzwyFDGTUotkta+bsdT+rDvWZN2sgmShZeQLl5H+t0
GrCqreQS9/iKtYkYMFU5ejDIQL5vXokw44xx0lyUWLjhZLVdhuTuNwDImTYkhxUs2z2oM8vPmc5Q
OnnlRs9F8pxbKUb2oYYSpZgoJCfpQ+OkrQkiCrMFc8Zv9e4cH95cLB7lTvzv1UysY5Ej6VljoOxs
e06U+u8bt0FrEcVi6YT7sUKVkLsBYzDs9vjoj6xjD5cGI2LQJmtwGVS+8hP8WWe1jgdcmE/Ul9ui
P1H34cmiDiQ5UaGrZ8bTk8ZDWeh+h84VLPHNVcIVyU3G3tR4IUqPazg9/xA1af5ruEkfPtnMDxL5
E+eBBX/elH4+Yuxwx/BSaxgRA9SZv5Aicl2TirltR8m+VsZVZ6Y8VjcyQDHhMZC376etoLf6Bdh/
BYrd3SuXgjyZF3yZ+u+N7bjv1CbMPKHv9nmhA+Ok7IohyU1n6B4q19+K8s4aRcQIrfXSL8gD1e0n
YMq4OC9ut3VVb/Tn2iyuRra0OlvGMLKBB6FXpxP4SqvnGtDbgavHLheGqDxn/L+hnrTNoV5l3KsW
WZcUh6E+4jprcPKMKtZy/HfnSYsEXxkC6Z1Hbd8PW5chXwy9QMUxfGffwXvIf9wHDy54w4ELfeIt
2pm+Au+RzfVLzJzs13uvKcMzpVpATP4b7oQFlgofIdR7aBH2ib6OX4e+bpcFY/UGaNvdFC87XScU
5YcCEVn3q+4SdZChrG1Z7ipXXZjYRLgTQRvWQCOW9wJqXiazXuoUwI8I6U8EyQEMIZLdGxj8dSd7
YXzfq9fmel6rX1RNeW/4LNx+PujjJzexKtjJiaolXbM3v6Qobk7lDkZsX+ek+TcTBVl+H0WcGvMc
wl9AmZ7mBHcXl3U+qbHAqJsbsY7Elfx2H0MGZqIFvmIaA5PysSk0xYjQOwZ6tENr1l2AhiHJpWSC
faqcWIYEcLI0n4ugOJooJUkpOZ6ZosU/Ps5b2/g9YyKYVUNVognZ0SbKgFItRxKGpghOALF66bWr
a3ej/ARdOPPP9bR5aGP97abfN7qUQT+mw5l0iY9D29eFyN1H9XeQ+FqzUVIhugEjNbcufU2zG81V
qHHIiGG4J/giU0ED6CZ23Cc2o4dL70boxYOXqaO1ggQMnXeyCEzvBSfGWwIoz9j6rpvhmWOUHTx5
6N+4powx14kKlwqCr+10ZrLigGDFjF5+1XWRSZn0XV6HLDw1dbh4XvLlvPO0G1kJoPhMNiFaV7b3
VbutI8o/h13rCU5njlMI9njVfc1ytJU8CYpwAvTYPhXG90Rzpo3cnQxpU+ngXcmVrQZdZDK0r8MY
IrSXG93t7buB8+gNsl2N0pUynXLevlFWGSMaGRbPeGkpDt1Yv2vrhCwzLHD1nlez7g9mthuLMP3K
7Emtere1HsuHoxMnuVCKca4jy0lnxt0pduYwK6Y0fHn7c+svQ9oAmHZMATDBY14pDXM1L/FjvOd6
d8dv4n6JUO1GvlJN0sCNrtSjHaBEAkn9Ev3Ay71AmPzjj6+be6aULthChrhNGoKblGHdHeCrYctR
DNRobspMz3J4p7B/ejJURNRHVs9XareOvRuVoq8y+oMBPKYxv+FRib0+M9lBEvKxBqZt+arlo+8G
HgVucnrG0NQn58g39nln2LvvHuriwYruhPpJIWo19d71IalMV0EzXE4fN+IGrVn0qyhOlW0iBrdR
srMWSh6BjAAjPB3Qk0wdAToR9ZFaKxp9Kiy+LCM70DUyD03EL8pcMiuZxFkP4zcizz4GJhtJI9Oz
AFy1ybkY1M+FtSxoVuJoeWtddKLRT5e3Bu8jTjEM7liIq4GJHe/pPT4cAhzDpTXFfnTb0YEnK8qt
XfMP6HtpXM5cim//9V52sCacjCMc8uKMDLYYhwZ7H7lccbxo+ssOuwMuFhgqVGKSVpaf7o3Lu0Zs
5Lek6l0QTKwJfNgWk0aGTYMi0+4ZG2WRzPEy03xk5NswymOp/esvHyM2DvYhjRsS9A7EA1fRw08o
7zpuBJsA7v9r8L7hRCFTUqNq7QTeM/BeOjSQa0YumrCodnB1WEiAgmGlwLpMO92NXq/antMUntlz
6judD/yiq9fb133ybMbZ3aEZyxCL4sr/KFeDt5/Wzpuco2aQf7U1e69/7uCn8uvaiYgxyn2m+D7I
CKSQ+snjQc+cvbADcZ2cV2W9NBiYEJCZSxBO7r7agYMirsM4rGT7iD0dlQpAu4csPiRDLxwyo7h8
D2ruesV9kA3CXBcGHRe+SiT9axFSVMesC8rpmV4e8bLieeJEozl93CchfVE5CeJZ+Fzo53WVjVuU
dumaaWjP09lJHpNMX9Rk+LomN0bMkkTuHPS3RcTYa/lCsOil/6i8nC7O11l2MVIHJfKmQnHvkChd
OcpEXZEbcGxI9SPMoqXQh+IGU+SSIh/ChyVIfLWa9hK35HbAVvr0ieojJDQ+IcTghP7LLOf5wn5u
XN+rLrvIyPC5kBzrCxD3BH5RsYaWLutERHEOirIg0xElnKTTCF6bIcZh4CYhOHe6hPO48YjoVnCa
vxARIMGYmv8I/uHS6NkvuHiN9QLgqkO2G04ryurzoj/Qj+p9mKWDan++j0Iifahg8nkSj4FVpdaq
Bok2NqDqTPfJeEp0FtnknS+b55q7Vpue29mrHL+IMCHiaKQmE+6tvjpG/oAqaf/O9gojznrH15XZ
Ig2o8hcpNYriquv+Tmfu3yRhpgomkNsSBeALZr8NaYQdtZ6i9Fb+6RIEyanJ3FQZZkSiPO02+0aC
3EZLlNNVx7Pao4Ih7CdByQgra9pm5FWPTVItkRbb+skkAoxoh3kRu/qimMRHlSXSzxCIsMxJCHwM
QwtyThBERn/Ae3ufW8eyde6gPp9ST63Z6aTxt45v2tDj/TuFVLcAmEobEnX3pGubYKNDI+XWJmj6
X/IgelTJF8iXysUGH3rBV+o+gDiet+agtQvepqy7IkwczcWUIj9HDcXzUK6CgLFmGBNtD7A1bn0Z
q8vJh24mjtpGkNIe6dg5M9nQZKbAsvT00XmeDla8guyXyHPUZD8U5g194ayPJuZYYVPuwca61uB/
NJ3XlqrcEoWfyDFQUeCWKJgThhtH224FFEVAEZ7+fGX/Z7hDJ21FWKtq1gz3sXFqn+LIQiTYNmRW
zLnQHbH99Ln2PowBem2zXneHTM6Z8ql+I3bn5xrAbUHYIyjMrG3HAMAPrkYkwFpQJDrv8AT5BFZt
v5d9hK78X9uuxjAHIB3E9hOUg/bKus96LbtgQfi5nXSIEdRX4SNAh5o5bPrdY8puXp76IZ21ercB
lqu1cjX7qFPZIjAb2saMqFeZD9RKvBAI8pR3exovij2t3tpYMFlgRB+t+tBderY6fvE4+x6AwQ0X
zccGz00r+scaq8K6kUgAUmCPLAouhvEnELYLcInmtHb9icF5bHZhptK7UITXSNwgquCJGTv9fXLj
PB7cu9bzilxjkhueei4LH5DwrTM17N89YIIOiMSE8TsOUGS427eYX/decUJ0t3fVOmhb2vCu4Y31
M015Q3+cLoAbA72FB+m78Bng6MJ2ZIMGX2GRqMcfnLYYDxvOh/vfvSayL4Xb6J5SD3QUY1ivs3l0
l5qt7KMVVjdaz+lkw+I1ilZv1blyiaNG7y+uzxnPNC3CF20eK5I6T6HYVF4/zIFddZyg4ETbzVFv
LRJm9fsn6zsK2v5GWZddMrm7TNQj+LrZ3Jjd2Aa4dgSou0y7PowEi/30uuAsVnpcejA/YElBIN1o
s1xF8ghxcQxLk1OyP6C+LEawuJNFtSw2VxbxAXtQ58ngB4ZVf6Es3rRhu3rA2h9pZouR+BuZA2zo
NnJQ5wD3BXDgVwfGvzvqwYsL70Zojkpo0fDFJvcYYc3af3oK3ULHqbnklygSFkSGkWxYwyaFdrIs
A42an474rI31ZYQPpEc7JsLwj8tIOj+nHROdahp5ijpSXkEBmQ3I8zeKxjFdc+xLA1CQUGbqd1ft
WW8F8ga1CPB8exhlDoVcbRnPsIQXTMcd/2jwvxAn5ZP3fdlvTWv4N+f3T7ZIZySrw6B7W/XqOXtF
iM4uVdCkjDLR7/QvHrpVbH7aXt21ImZ8yEDh19P7G8kGemwrZjASWyl9bW7DsGUOi7MZ6hCktdZn
fuBjzcsnhJAe0LDdMJLLz7Q32p42kK3BuSGWCpmKnBPythGJarGdqMag6p8+yRBWW8DIGzZcC9vW
CiyvNbjhgtwlI4KdiJP866mvzFmUiOEhr6U1aKbd5cNpuVXAv5jWX8/Q6/o2V2Sz7MHQSnlUyXtr
zwBZVj1fDLbSTWciH4m1rL7QYS3ZL2JeTz2kJsZKfyLWM+w4s5PLWalHNGIH3a1xzjcBGjHCWBC0
VQ2oAPNo0Kr85Us3P9HgPn5tovkwRQ2k7ZT9A5x8092hM4r+iUohHrVCCP8rHE+yCQbhkgxeYLBn
UCIUyVxhp9x94lmXfvcYwfXPzOoIk/79oDmW0/K1vOAqMLxcrdeRieWb5rPGxkoYcS0oeLRgr21t
2i8Mn69kqUcLsYogbh7oQrMZcI1uZ7wDdvEFgrHzjAYVrj3YBFzHT2bqxYjZFfsSyJN6Qq+OtF0l
Txd7GlKCEsY59uWfpPHWKMMbp+x4nFrVd5jTbcYZLPsfo+JXyR/A/O3h9xO2zw3LwKTzoqRicOzm
hYuOiK6uda4O5pVhrnCWUam5TxXypp88JAS1D2mDcbpKe2clgEiG3+q5xepgRhezzZIFT4X76LDI
TTjTNxLBWfRCvlmP8pA7POBC1+b7p6bl3GasIrsrm+9W56BjQRDbMX7ANJ3eBwKKwWZvFiseE9Jp
HqL76LYc6OLRwjjzi98w6ezi7TWd8eukH7ximexv6zphpakzmrN90l3ctpczmxh1Hb5HzM9S74CL
s/fAXelBrhB1MIl+xNr4/cnjYKMuLIg6ZALtlnvknQy+3pNsreO5CuMLlVobiptD+dqhFIbjv8jm
aNN7H7tHR6yDjyIzNCyQ/Jg3G+1rd/32sn/9Bgze1Kh7Jf8S05ltZwQlDk0Bx4+V+qfZv5b5HDk8
hJtSt/JQYV657kg03bm/ZZCZTTpuxXkC8UdMHXFWDCYTjpGjbqOJNj7gNpEFB/gWyNN3kiIpIeBQ
9hYvIhrJ9PLyNRoN0UrdF/Wo/cPaEvcdw+sTzx0NZcrAWvscXn5Lao2nqbcsZUXz1IEdDoWbRd3m
DdRCmv2b/3BVxaSYrvLNrT9ryLukJ5jy0/e3fdgwmgFC6Xn0hQg0cRbFB0/Y9eaLWdqus7+w0tDP
MvEsnCxyOmfoWgqPS/RdbKvAdyDqOUOWjKreUv+9FsmWBjv67f9g18FeAtfyNclmFLFKWOvyJR3p
YMcju6M+v0I21P2LqsrNTtSP+eoCMX9AvZJO2uyfjVnvSVmg9MVkL59Kk9y2y9M1t7JYwhMgEwye
PxR28C+kBMNR6gkKAlOVEl9orE7ZuDcymj82wQvzDzaB910m37tw5uPpeM44B6BIX5mCjekwYswM
Idi8/BJOPr0K44bI0pb1XDtRt1JO3IREDKTaY1leoYJZk+GhWagZp3VP6HsdAEuVgChAbPs56JiV
r5CFCf3iap4MvBmTAIzBg7l/9z7ragMLw02n6kbiHNlDB3eMxMm+dmrWvWpwIYoF+p0ZZaPb9Tf6
zEFr1Z7X8pM14lovptdCx8kPo5W+mvRxkYMDpGgxWWA77JS8t+taHaBirtD45R7vOXSPm6duEmZQ
7M1O0XFgo6EIvR/V9+SN2+CeWMkO4oxOBxf4W4BKg/6tYR3AwuQ9fSI30B5W2O5PUG1016AL7XW5
v2CVQg5iR+Ti/+SjJDAoGqA/Mx1kKvNLKyi51xKKnV537/3rNn3fnH7m3zPLwOlM1JE8dObFyJyh
EHITv3LJRPqzTI83OJEzQTrgZKlzTMKHQztqt1xxC4JA+c0e+ztcB0sI1iJk4qIm0fLy9WXPLLFr
4B34akiZEsM2oJsJsBCyJd/0ewvKPSsFzxtBlrG7Zk70NBNGlOjNxUQ9dsUEM/dqvN5jhLfyDgBJ
cBO1tMyiJO31p3kn+BRI7ijW0y6uYQQdgwsBeSFgELs48cT1xehXtAqyZxzsxcJArVF+PWeEkThB
4Xl3/u9xFLAcROIFi2P/QYSU648X5Mh+f4JJEJkDibcxdi3maPKUkGnzFOdYasLfiRx6jWk5Rn/G
JGB6987Y+tvzQc27D+CPBjidxi4GFFaNVejpFApbTjhDYnfe98T/UXwFK3FTnh5xPpzfcb4TjYQb
w4BBhIB8c5ro2PsijvAgGiCOWBXrrxWejSW4uCM2pq98crdLmXKdcGxR1MwpAh0R9j6WsEU5rH+3
dSB2+qWFIyXloiTa/8keJXWaykndPrmobNmLJTXTICi3+roXiI5fFvXbQPxghQcJj5PXOKlXrMDz
1ixC245hb4rN0uxe+begYEiHnu9hddHXdv1uIis/6ndeCXa3k9w+rFX8haYwwNt+P2yVDsjOZZgl
PwyjKMhVHABTq9eeHWjDDI/au8vcCXMaXpRhdSP44ownDFhYwrkPw3llyp/XRoxKeR/D4X4rXKSH
OT6uJNLmgIUfZAqLpuoiEIHY2KXmdtvF/wrmVmW+hhebEbV1kocUt+xyhL+1WFw/8bab0lENU3O/
/zKgJaJmuhf7WpGPaG4HTg9EeLgaoh158T4h/+AWO5yF5m2JfyXMRnQ/TrIUU0t0nqKN4axkQ/ny
8BC/LEGibCaIeggRGNOc58Rw2StBMIb0hMnBfPXc5pdUjB0D7vJi2dryGTa/sBsQQ6jz6txHwhBt
71MsagB9eQQd9tYhYDUHX1MAD3bP9wjSSdVAeOcka2d2m4684/Q1B51JRPMBkWaMsE39pSopYrvC
INCrYpudsV72GkT2yjaDOk0It478kvb3VNZ2wamxgce4+rSdG7jn0wEDBb5jDKRaDzQse9UBaOp7
ygu/Myeea8C+FIcxax5t3KTntldvP2vDaomraeuIyF9niPNgnoLAdYiTERTQXmAsCOpKsO6CHw9p
tIsPyAM2n4107YKLzzSZQsIG8NZQyDOrtOHOtC+jCHKoS/tfwcwI7XRzcPQJ604LEALUeIeO0jh1
K4IW2lgZIrsZRVsQ8K6wa7Cpfsm1yLOmdiazjj8n5mkvuk6eNGY+N9b8ZdSy63/1hG+w/WKH/LSE
9W8wN55S8grFgvyVeUvzW3BjaODm9ZmTut7jO1QibgeG18xrMQVUZZQUzzGMynfqzwfSpJUOXnsm
08ySHzjDedEWUGOFjxIQe4H+CVz/7sII61vQzTSOR4bv5W2FEVVgmPeVOFn++a2qRBKIq6tw3LG7
s8qTDs8I3dLyczfz5fNjwikCvH2uI8XW3pNyyXlYX1lx2hsI7ReLH2PCbHEwOW62oQ8aGFaT+2vL
LPkpY0ZIwaCwM4a47dimWcb1+sI0YXgzXDP9h5GnNgSjAO0pAAtwrSBs5iUCQchFF0esmjrBwUn+
GV81POTGEt3Tc9nMXpkHiaRInf5VMldIIHc7AegTi0Arm7YLP1fPFWWwQygdrfwHngOrBtxfYIUP
XcwC2EpVQPHsdAGBA1azch8CAsPc4J/roMnp5wC23q9AjeZ3Zjy8zVZWeBh2V+MbY/2rd4NF/NnU
D6u9gozRFNjtRTNt+hiAqb0GGIswKrEQA3Ehjj67pjL7ufVkCgNVJ9/yTCKqWXI4BdYpwl4x0APy
SDE6ZHQ7xUzQz93OHB9pNoNjn+JnCZqcIQtmZGw9WlTW4JbmPbfvdNnKAOyxFy9iwJEfeCp1tUbr
wqtDGcCVpt+FomPA0r0NOvjuvaz05xq2MIC6wnOkRnk4GWUjx4HVADYHE2fUX5cp6tADRQ3xUmGf
gRUavGEawTJF/HIFzMy4FqxMcUr0/lzRUMGBEYi8AJ2cdf07+DDJH7VV9cwmm7/qAdPzqh3cLkwY
ggvl7JbkGtiOGOtB9fysi3qYs+WnJuScx3QZzbFM6O26PYvsOw5gQbTBFTvDfkaftci0wUf3++tD
vVAxNulZcMY40lB7tbZ97QRa4Sjn5E3v714m2LSVjPjrIZgkR0cJ+us2nhDdSdoGpRuAQ35BWNww
mwFvCGduBXTHWVmPK++y0Mc3sJrsFC9U3KhrNqJA5INQ5ADXGeHPmwjJGboL7zq/ove7259lueSb
rBgoRbiamde9jyxQ7NhX68NwrGshAiXgCVodB7jPWMcixcIYssshQClhRx/2zfb9WXI26NU693HA
nnyUSdrxssZ9p25vpDha5bZwB90DMb25dqYXiq21EqaTipwcw4qBlBi6Q+oGqowGJSijzLDNbjHM
dbfHColjjIcN5VBD1YDufYkjxDEDH4RwTTsAFvk5sY7hY0H+HC0Kl5HZm7Eadq7jD7oOP+lZqJsG
baIiWf4sROMYu887MLY5BZ3DkwWgXLVXHM86H2W2MhdOVcj5zsKrzj/XY0Zc4awwvJbXpY3oIv5o
Qro7YpZBguEGVpT5kY1Oo51NHqt1h4tlefll7vJcsgfxp/fvmTvtf8m+xwRvcZh+woKGQrEbw3ke
sL/I5tXUQLx09btnNOV+4XfcO1u99WMZZ30bt8aPlWJ3Rq+pgYHb1cofVh+XHFiYbSS0mwNvqnWh
guU6LMU2oDkhYuyTW4jKvj27Ta5WBgvggbAR34vaKlC7wzWOnD6nH1XZRFkxI4eaJiiLh377332v
HPuNXR3xF3OfU4qh1+k5+wJZh2z6Sl3jaVXY7M9vV/gO52Sto+ylVlow7ACEYSFcUxtQt7iQEFNo
sUvsaZCu4TODNJpMHia4PgRB8Mw9/7zDw4B5DyxWktsuq6tfIsFPrGSTb6AptFmo4CB0ITAMcI9A
wJ/z3l0YsyuYriWDpPFb/7refdhhYEByFBt9c9bd9xjgsa+BCEIPayoynWJexpDxAgldfUvXXQYP
ygaH+iENwDp2y3myaNOX+AA0Lm4cDDxOGNMy8uaCaPFAGY3B27kCyyzgRnbgjp0ZlLfYt+b4IcNt
wux8/KF9Ti67t5CDblBGQeGDw2+2yIPbzYMbqfxC6RnWuzYKjnr23JJcgWkveu3fw2+LfFOGUMPL
PywwWAFy1DEv1C7s5w+vmJczZr88rQi1z23MAWNq3jXsXxVF4aI5WBDH7piJfQhMm9QYlraG/ED6
HjSpf3k7uhhweO9k0NwYo2yz/BTfRtde2CmdrsVpmRCThdV0Ne2+9pyuYEJAOpMgPXVa7InOk42s
P40Pbj7n7Lba83LIc/Kg4Fyd96xH+FomM9/XmMWJqY7VTOKX9fseancfX/Pxc43JICtNhHsJ+YaY
AlLlfRjjPoIqkbf4zgCYo027zQkBTaOMrdfB/PxkF9c4MzxicWR6Glt4BRSj69sCYjoMeXKmhrMJ
+vxuwMof95yqmcwqZHBuMcrMR+Romn05XU4vim7VWUbP8MFkYZRcfdDXbFFNmZ8AXcMROiu/vfkH
Hpkg2MZj2GA51kygVDzKgdHFWS/nYup6CjuPDsPFfcr2al2ywSOzU9Ji2CB4ISU4Jn2/qWx0inav
Pb4HtFgWLn+EFLIr83EK4wXN/qA/iHDoEFpQvPrTib3DjwOKh6SWJeD9U/iHbeELBiS3nPVAWREP
gucln9D2SW8pflw5bZ90sOLDlRHqJX/rIWgCEzeUF1+oQLMxHJK8B+mSNVu3RLRRew2EqL6DhMrR
RvJVxtAkNshPSTchDbL4SN0YsOAmLAZBTOpeRyxKbLFekl8h/RluhIFi3vjLk/GkX0/Fk8ruyHCA
VlS+Lt5wYnf6sAk8Fo1aY/01aGIwJ/aJ8NiAHpnTzeQr8nkywIuUV/336sEQg2zyCbVAw7uJLVG6
P3kgnfdLHgxwMnjZmx3wKpK6ziga0g13LSxQ1jAquUkwhSAAounWnfYMabMPTk1cGWsNL/2bBTus
CfRC6eV1WaxGzdVlN/hcHJ0vmvkvqMwUv5f09wbbn/ZCGchf3cWWEWAkw8G59CIQOBZ6WKfM2wFX
5CdS3DsHj2oiP0f3g73jUcHq+dTDSgNcvHvSuWrfdqSvKfWRa1M0KZN1ilExBCcmIjgZ0/ExvPga
Ox1IZ3aBqT8fUCOgAO/yK25Pd7Gpc3UYJ+v2Wgy8ckSELOhusewykZV7iAsntpNYR4AtM66hTVk9
8bL5TB72B0tKCq1RwhzmYfMExEWcUI/TSTzm2ZTp90V8f5lI6AjDdARxlK54CHwmpNd63VN/jWw+
4ngCj4AVVFb08Ri5Sf4cE3uMWhfPzMHpb0wfiLIcTfOwQxz2iZKzGJRdMz7yZYkMkXeEPBQQnMQ6
0+CeT+GJUII5hv3DUDO3jYt37cMMWZkogjqOeDb9pWXc0ON9YQWyiZ4oBCTPDCn8V7P3JiNLDWAq
uRBi7DE8dwexekFg89sdtwmdUMcSwnI9K15mDykXrLDlErsC9T7yyFUc9GwyxgiYGkpW4GUjwYQy
CRlKejhGAvsQoN29b7tMO8iAxJWwYkRGSPfANmYRWd2n16DgcZ/8y7jJItaQaOrLpnQZgjNVgQA9
uxGq2JpdpsnY2Em892EiX+Xnvx+9hlgMDqtNtWnhhQYwSKYGkmNGFVxWEDJ5z+5zudoEdMLb0F53
MaeppjqmKqwWLDxvjA1lJWk7wNau6jZOsA5+AJwpmvj3LzMnGvxwP3Cwi3XdtRhWobxxdVe81ZSR
3LMeYQn/IyrTNuB424pnHXfStXY/YmW822BgrFmzGf/bsx3bm9wycyceRDXaVPmt8nHLoyyBlie/
HOKss2ucH67cteBuP5jcrUuLdHTMi3hpy2CJKcr4cKTxYcG7BZkXBffxfX2YWBq5ni30FKY6qRc5
sfUq7+YL0HX/OOdbYUzgKIStwXv73qJ499DHf10cGjeeMAKwoZUgOmsYfzf2sRPC4UDZiapORTkK
34WzRvJ+GOOKSnvE2DuJnXTQHKiwyWgo1ZEKTZgdyy9LklngjBLW6D4WNaIvCbCXGDrFKSadsGOV
fo2n86n0VVgG911h5jOYadb0KNK9v1A4w3373YNXnjJk2IyZ7zuwI4JYTvcXKjnsN0ht3MW8SN1+
LZrIu53Un3ggtsx6+PYLXkeDhUK+OpwlRk9UqlCxf4pJi/i00hfYR6XRVi2ilnwRCtYToB/o3B2n
hKYiOZNHEd7jx4J16yrd/2WEQWC2Vlfi25C8SeoclNNjsf9zTxC/tLa5ir/3uVECfJX9q8iaTlei
6EeHD/oXoJXDQkVuYqKCaM5/8hPEvE1X05U4p4Ds2HxpdZQ8BvGVkLCm4xEIq+OAYUk++pQUG+dt
gpCibMGBvfPtH4Zo7T6mugbH2kSI8WbvGfYlcM8MP3oFT6kL3AOW2Av94DyYzbCSI+kF3CB4vp0c
e0sMZ6pzA0jA4ssK0lvoPcAU0SdCpKErC+BaYlmP7LKQIGFo1vEdRQpUrbB7GfbL37r8TUu3SIMG
YxXgME5rfj1qRWyGoXOhtzUcrPJrDhsNOt4WbC5bekR+BQtoDjupbT5+kJQh1qDJpRXsbW+nNqjM
MNnRDLe4C/XmzSKqHZGU9vRvFA40EUf4AdT/eE8gK/mGtHym753kkF4w2ZB20+OqYPUi732OiLK7
7SgBDUuOvqMdfLSByqGJAUffHjQgyDEKWZC5WZw5SP05O1Ft4Vyy1VsbkIZ9xJBo1DmXHRtKDbUn
7CLhr7H40vNYl0VD8Es2EwkFBVu2u/WgQZuRAZ9V2t47ktoa7zeYDB1OTmiQM+XMZAS5KMSd2rtu
ELj6QP1m52YVka0ADmA5n9ROD4tM2LymfqSjoScqDRt53L5cX08djsO5G3SYJiCispXjDcunjvti
sDUCDlC0wS7JcxHhIG3xVApFSvwlTRQ12+2fiqh6/f7HLj++rDAAoKZBQusmZ7RQlXvQ/AMRogDM
DNl+VQWyDYTc6MfYG+t+CZ99meACNbjGDmbXfbe2r6skRFDX5LRZpiFs43tjsvxuSsj0cFc2ytul
C8Ec4iiurJcTNnr+e3zP9waLDjL/hUbcyhEzKx53hEeoTtGFfR78A1J+Y7d4O/Bdu5kD/xVTcfF4
kCFyhbxvT5ulAWPgagG8AqQANMOZumwQyADO0XDVdotn3oTKCIM/R+YpuPGavQU/gTjKwdrhziSi
sLQ1VbB0NwhY4Bf9fs5dyo5tLjwSm+mttlZXr19jXAb1DO0DhAMk4/n5QsJJBRcU9q2DJCyb9Brm
jbbudtXgsmVw8oa1Ki6lnz3D6uwWHABzYN6o1HlPF0eth4uWDYC92rQ1p6N6hAIXmxgkAq3ukPkT
LtWHCfMWylHM5ezzuSXJY/xJJJcsMx22Ho+uHRdlSUHQbYlcQbuNaSf/MiX2zYbG11GnxRa3EGSU
Z4Xg4AGK9PsZ5jZQl9vmmsGZdZcTBL/TFLjl/oWBJ6v/snAr3eOVoocjRHvVgCa3UReroIMelIMX
JLqfohz33Wp6pUvy8j2F4l/1J7VhCrmUoUZqQ6dMs0GHPfo1q0FcEmgEPTv5V3JQJr31i43kOmCA
36DoQcK60LxWEC16hRvlzIG7OJ9fMurBbNJGnEM/ebUY7yVBMo8x7mwlVAf3dffBZMJRFatseSRL
A3dFHwtnu4ZhHZv3c4oHL4id3f2XBN1/HxohWAL6ADaA/tnQ0CKo3fUmSgZyZ+Y5hnk0UjBJtoow
UVCgojz1DWpu2I7utXTi2fNU+fB1MMuDQcoE0Zg1iM95cZTZJANz8vq4MUWJc//l/77iPBEgmEnb
PfzwTfhYT4IZsyXfexo2wjPABNxCh12Sl6lch7rmHgBrCLnDJxZZ2igdCmnrv4e5UnCJHgVIjzX9
hp1D/ybxVnAMt0Ck15Bs2XEyf3Ohf2SqVe5vBFk3/1KM+Xye7KE7YOb0wV9WobZgXN2AbFymTy6T
l2Afpddch7WMhHC3aV8RQ7qHDcVX69vgwRRJghTFKQScF+84YPO4ZuO9raH4JKBsKPj1LYSmtvOO
rQiw8dTyxIXO0S+Y4T9pfgrAMt7M1Z11zPDaRGr0XVx/aQOx0osGtLrvjw0LpFjFsVNjBFgq06fP
zAsE/oy7H3jU4bcYVe7OcqAcqC4UA0gYonjgGzQ37PP+DmtYUDzXmyytCaWWjMJIlLR2OxQA3JCS
mo41CXBkcRSXPApsI1EvbiQzE9H1hYQ932kFFIuKzYyRBVdZxTv01snPASIjp+rT0hDIbllqrzO6
b/5bsYQbWG57yYDCjj89KjqZWEqtKp2j3LiG0RBYOtfd5jbmw7U0rUwtudG8fu0cNT6GaH4yiOCO
xvTXGNj7OLiQ4yVQ0t+8VQbEgDWeDMRaDDsfMgHHPRPjSfyx/3yypa3l5vQniccDrgrmwWgJrVPk
tVy55dy6PhyfhbFKvh7KMtjlOdJBBgSERaaYauLBTH8qdWrtiwukFMcE3rH8edhnV5ueCj+R6t9P
6uDu3cYga1kUdLD649SDQA2LsD/OkMleUI7vLu4BAyEVV3i6TLv0rlMm8OJQXr1nfFWFmIuLzjAW
cL26rYwZcgyM/6VJv32bdEpCGnHp++VIyl/4weny6p47xwyhCeSlpfx7XTLldiLsv0vaQ/pJ5w81
kBeYWQAex/s3AZ035DuShMnt3tGSKt52j42EAy+AvN39+G2PnxLIe5yuVrhqmVRwU8o0ipTv8BG+
KlpUlcBEieojtIihJJuMrXhuGG63LXPvx2LF60tpyL25q2baw/F+xecMOPl87+7Fjmt/ZLI8LeSn
qAql55MBp8QzSuad3KQzhbFMHJAEDLLLYBLzcbfhYD7c5vBBH+b2KNXsXp4EPmeANeZffRmb49TE
/IJ4oe1Ynur+Ifmgi4+5WMnr4AvygrquYb5HfO/v9zJ25UUhWNwOiLMcjvlsfBSHKhnNfn9NyI/w
jK8E4srQ+/+3lcxUZd7ND2LHghnFvDu67dRznA0byAL5b/4Zar9YfeAnkmsDCrxKdRHrYa/n4AJM
H9qZtFDMwmmB+3BSFzLFl3c7CnizPusaXQdP4/fr4vpHCThDCzidT/PTifkyp4V3vo3P58w6n+fz
0zycD6/mMFhyWtPiD8PKaogNhx9ooYnlMH22IrtMaYk1c0+k2l+QnsbbIG81WYsr4sUWMR/r5Jy3
uHFKgH458gk+taYvx2TBG8rX5S6EsnGIp3zlYnIGHI9te9+hOzp2OLN4PJp1WosjU2q+QzXOnYQM
L79X3hDOt2PfIkGbUwYhGrweudfzP6MT3mj+pEzEX+acDw1zSv9Cll/4f+BCMiQRcc+LQKy/qFcn
FUGGp9PFhdtwgodD/97jcPfM+RycYSuuKjJr7wQyb8fRlJ6NnfS/1L+CjgVIzV8InQHi4D86m+l1
Lo49YpYlfy+8HXhBUmTY4iTZg3iFHaYOU1ACxD/QnjWKFUnck2CIv2Az1VzRDHGEHKKpJf34e95w
EkENkUxlOcn+bkc6Ro4m18mUFspbeBxX+f7x78giSHAkmxZ0nC5PfNakS5PbEyowOC0Pw5CIvk7G
/HRU98dONNTLwVLOleEprIInHmivAGmEGFuIMmF/1ND/9lydZvg9MraPSb6SHD65RMjfA5XpsGqF
r1DUuTTCdNFY3ljw4B+6nTTu3fB6nyWkJarVW+S87v9eqZOeGUFCA0hwW2O5bOM1jAuiryyIdAez
iycoCVSEO+MDMQj4qWM2l+zZrA33s3cKX5P9hg0TIAv+MQC5SGESyN067FMGtvBUK/itRLuGaWgs
P24a8orwQfzze/v84on4XUJkKVE8dO0CkTIJamARRd6QyYrAP20f3AfWNj6Nh5/c7XW5JCE4ooKX
K4bH51x6cLyaJWRbpkiyOL14HHm09gnW4hd1PDjwyHg0hXVs9n4LJTU+KvhoibWV3JDsmmJhDE/I
kW3qD7MVgFIiMuTqZ9vC5Fh3HhvhP0HGA0XiiECVTSxY2Y4sC1j5nM+ytP0/MQ2nFjJx1YnudHkJ
8nAnonBB1iJ2YHBo2sj23TKQbjA2ROEvDx15DRzoHr/yMZR7qAuBiDVedzXv+p/d32ftWWskNbng
dn8w4SvQxzBNnSenzRiKYH98/1UnWQur3yBBao33rmUsgTi70+bUUawenPwd76s2w/Ohk1jG4Bqm
P4TGpRs4dOipA35jwDEl/lKWeuh2sF8ozk1gvcwXOYas1rI+J36PwekfTsnEhq+IgyVmhMC8qClY
OXuz1klgYAhQrKisFX9HSVymZX3AhcYFOZoj+IDuS1Doxd5uubxWWMp9Dcjg5WAnwU1ohTAVHvgK
evi1OxGuYJ9fYEDvMAZnghgl5B7597sJycoUzkMm+h+oS6y0+lzZf8tWtCoszS/u/kYSEoJCwYhx
EjRviOkb/COLcVcxj7dpHkkzaFzM1790DytBJIr4sbY2N8VuD1Xy09aIv0OjHgJQMCHvhx9Ixucc
m6R+8CHDEcQoDZ6NeT+9y0HCpDgnIw5XiCcevaDWYdeV3fVvuZWr3WArFgPGlDaKv7jc//vrqK5M
dnDa/P0dbe7nKMQ1wMayCWZVY+mqY4AZTHF282e/KGjuVvqPuTNsk2tgtK0CC/f2oLUhbniDYtyt
FqmTMbhDEurLSLvBwqMFn1a18AJYJafXzwPBmA0bs31zEWSkP8i6DzVJcE5FsXJAYxXNIHnypwgf
mJOFmACI7OYDocVDNYZbqaTAflxxEchGraXWcnGAQG8D3fPC2jG5lG70Zn0XHy1yiIG4/7K05WNB
B+EdORjCAOaR1gumJv8fAkHSxMhBFmN2egyJ/0JAMcLGuwEmEdmUv2A7REf+/qo2yZuese6gTjgw
cQIdcZiPIjW+eu1JOdCsHmII8PmWde+yu21I8speuJReBzAuOendGmcK3BRgiWCT6kTa4kbuLY49
vOO18zob06J2dNSx5jO8j3pwy3Cz6x827ef40gkg6Ro847bd3RZIjpqJAuKDaj2JbJCu4pyGmIgA
9qTQgq4Nbq0ovciBGJXbAsrRvkUHtNTHDSQnJXjRa17AvaO2HULqgDaxvNAQUpsR8dOx4GQ/5Wud
fYKdruLJX6UeU82gHNPHagDWptcmpgSYsTSPKVyI8mHiJYz3eUqELnv2d89LPc6KNtgoyCjHXMVQ
QmKX3zM9eOjDdKE4fcz/kd4kKyRvj0myUs+HQIxdBKwFvOXa/CtKqCdkPvDfpnn8qyouA9mbcr8m
VpbBpyNbmETBigsnOBY1XzqRquOOcdrfPdg3ze+duV6IBBcKcbJKVpXTYCAmk5APrEh4kZxarN4r
SByfyEvxGaFIE0NBPH1QboJddJ2DYSW4oKJ+05yGKQmC4xMj/PfD7SUONGsGiWxhzdtRMocvdjT2
4+dRiF8j+mZlWHvPQbM8/PsbWcHJZMviRlkDdCdBzQcs5c79cX9cWfoYco+FJNYrzuJRgvc2u0yX
jUHWRPBPn8G6970/X6d2FafD8jvaYcEDpBOEnDkzL1oWOyEtylIrD6kt41BSvOXSwncowPmuBbQu
8LqxlKvtNiocSe7smWHYs8OtrC7An6vvhYRN7gUzPRxA1VDioBGSAQyTAwe2DID8hYqvjjaUz/8Y
o+KxLV7bf3+fT2gBEwOx+TS7WjUDBM6i67wig31znWsTsjWWz+2mv0y3/RFmAdhkaevWT+dU79QZ
SSEnpcKnUd3lx3StJyY+3fsKdx7M220gceiZnLE1fTmpPiaUdPR8KZC+IPGzrrvfZzPBqKXElJpL
LP/zW8thb6RERxm8TRhkc9VBR9zjqKOSDJaZCrvW14u3e6Kw+TCNYdzFNsQmQS+56Whm87Lfi7aT
7u5OmyGc/DWCh10ArpDj0CFtQHf7EF8Z2CmDtoi85SvSgeaGJfcpFw3N+XWZX0N90fIJ1TmVO2St
j3PkayVFUdJb1Pjy8sRepMNeeYodoOiCzZI5JPXMsHt68MCcAxhY5Y6KwfGpuUtizSBeQtGNH746
NEING204+CU0cQzXbp3gIekS5c/19F5osA5clRmJW+LZgpSMDo1EIE6ldFzFu2sfdPqQjsv9a5p7
QCb8PBZR7TW+BJAnM6/na+wLvLQHACQLSORpmHgyO2LORVbJ9kpqCXDaImc4sohxI3ejDqZqgNLg
4xjVo+VCLHXDP61EKINFKXA3r7NvQxIZQBhRKIJx8iShycYJnVnVTf7Pz61xBoRRA7v05hoiEPGS
nh12n+NTpWUrxpd9T/UrTDESt69TUUPtwCc3xRAIWSUhLeq/XOcT9joXleNznY5feC7vGrx7QnUa
j+Cm4kh3D/k9WFe4xQu+/D/0NXmIouaJYJFBPoM6JEhv0rqi2nqeYjp6QGTG9bULCUIx1shCxC/i
XBFo69VTGD0Pdpn6aZccMLH3IB2ToTEWGRYWMSxhBwuXqueaEgLFHyTkGNCg8iAHYrCAt9V1iLsC
sRNHkq7/uSiWNPTxhtM6asZAowbxFOTfnCL4ABew0T9eMY7w0x9f/kfTmW0pigZB+Ik8RwRRb9kV
BXFFbzhaKqLiAirq08+X2jPV3VNVbiz/khkZGTGtUUcm8e1xWpCtUXHEXOTVa8C4b8gtyE9OR48/
R09HlQsR0KN3Ozn4Qdc3acYx1zGOVPdmvigG56OtjwAolcXhJhwDHawAdbMhjegPq/EZZc2wpoGC
D86ItkY0RNRMzMhoJekpED3HdA0BmgBPsOuC1fjJ6KXhQ2TyoN7swluhDaZhNPDLqpsqIgmzE6H4
QG36NZrqkYrxyiJ6Q2yk7FKzbhuwaJ93U7eXDRoZUIlV/JMoUT5HNdb1j32ZPFEfXdCYDASJIDmW
I9i1Ecbe1pWPu4Pmv8eg3TTLd+iXh+T7xWgEd2Iydm/+zRPGwY00Qr7IR0dAgiT4N1sJC9pbdbRm
Jd6VRZpUwDyuO/3NRoJ0us7BCzFhAz/rQfGnvv9D0MjXvB0EfvAfKY6yYFAuFfNJarspRIpfBVZM
Xz4i33YN9ALv0i4WMn340Wn8GRSEG8jSprB16cMtnLcLsRwUCNig9u1m2Hm7DeYvOxP8rzemH2Un
CPzY64EwgMOPp4IK0lsE46MODgbj4mgBOY3fHpCT/HY6zR0PpB64AdMKh4fGU1xezWnT7I3PphcB
rCVGMF1NTzYHzU9jQbWy8Y6UlCOhmG7sKA0LjYOfrE3TAtU4kSX5EQgJGxILLnEemT9YjYRttN9/
YYCl6tQpxcoun3lhB84fo8aW/0vR7AdetNjoZbuXDJf/CPZdiRqohUpZ9uFK6XNN7kvV8luhLM2J
5P+THIBH4Kr15GRNwiNJAD8LSrYGzFgPAJ18oIoS4AItC7ZRAU1CnIrC9cXwca+O4ysYlcSnxN09
yWK+QUbSE/gkJeieHKytbk3ATiQ+WQ44t6Ivqc9yAI1fTnOJYf3LygM5HdE6/j4o10MyDpUMCFiG
s+AgLX7DxRAcDbiOgxBwJSbIp7IXkr1z/h/esBPTOKAQBX0vyOoxexHOXAx0Cugi4B1rPmhRmzST
YEESHH/mn0yQpJzQQzKugiQtNwax4hQEVUA/yyNFaIEKJxPeU4S86G6QcxVsUL6gq9qcw++23XlR
3ay+YqwSgcjzJb6QSwTvg4MKiS/CCkMgeVgnppEQ5OVgIxI8rVr4IQeQuEwis+oblyF85D5sONOf
uLIlxpcv8kpiGESO5IBpzwrQPyAqEsLLjtFe0oMBkOfPkNAn0AVt3JANAke4kjcyQZmeAE0RSNrR
oBP1i5BxdGCPLRIPyCkknb7fMuCZrIkUJhS65QQhoXAqcgBE+8jPQij9dxXkqvGJJ7BOiVcZNyjJ
mtwk+ZK7SqTOBS5QG5DLLMEUT/+BWjPJWyVzlQT4h2FJLi45LZooGKuz1XOu7578bsecBR4F8Po9
Q24j0Zxx6nbC/eRFMEs1FiMIuUntb4orN4nTAg/kE+UHuav0DaAZxkSPKAPJGJepwDQ49iY0AwmZ
YXK2ZKBLGgYxl5fdZpINEyI/reNK8ky5DthZgUFR6m6yjwv5XfydOGKFk6n3mBWkJt9vxEjiAMe5
gdLISu46SoKxnHb7aoovh7ydIHUSnco1qiBw4TcjcaiEtFDzeNqbN0lXdDDFrBUSwdbfZja7F54a
8t09RgGglvVPD1qbCKbbWEvJXwrYyUCanXg4m6V8CaCU7Woe4OiYBXt8swWllQ6pdF1z6kuWdk/a
n38t0OA2QFHw4r99a7e1YDvNxcltdTXuJO6Y0kcmjW10ksmqF0JuMWVxZx3kTzANFqtFQOuzDcjr
iv08vNGtOxqOzsa8TagCuSZYrZD2oJRwNeZzapoGBMjVCsKgsOpEKh7lZhtLMMBNuFQCcDB4GDhk
EzZjgWZCl4n9zQD4Z8Z/v0EmAT/xL4NhydM2dBAAMJV4r0oPnfC02DBAU+EG2jImubhcaiSn+8RY
XHAZpTMmkOAsPuvBcoDGOVjRw/BXlJ6CKSco5ymP/8YhY4wlQhaUi/1DZX7jWN5DPvs3aoG8utzS
b3Ijny/HId1+vvc22EAgI4orqZSSBJvyNtIuKWkPiJ38awg/q4SXRh1o+AqJ0WfxbOb/ugLZFEX6
mqqI/JU7IhWSfURPMxwqas2Ls1zWn91kL/jp6y/64swONHIycG8PgjHzTF7OBtiA6il1l/GG5i4W
zt9ZCUAll1byKln4adViWsmUkPxL1jtZuD4Wk01qKLO6K68Tj4rfaihXWx7gN0QLcs0p+LJ66qDW
snYveaFwlyo6PmRhl5xXnkOPayD3Sr7/oR2CdcnQpeWCrjIh+clqoDDl5aMpwsgKRlq+phjzXce+
YLscv2wAT0cmoxzN70ve7WbLUTocgfrd9kjL6felYkDLDO8k6+F6LVuanDadZs4Tm6WDI2ufySa7
FqSdiyErZh6wJ1FiEhMmHpdrtFyeu0mBEg7kj34zrs8eEYHqFuIJ0o64ywSKnEQBOmIoRMm7DKOM
ZNag1IsvOQAmpWgy6XIOJ/03qEACd6nDzJCr+TaRtxnLWsJKYnMRZptWF7jUjwhB+G/zMJpsG1HL
okwgL2Ae3S3QPRZ8GWHyV1ZoWWDkFKQgIgs9mAJXk5SZXwvnjNPfCeJABxWnyJ6Hpcv/X7I9yH2o
Pb4HJNOL+owk+jrTJKoiCkMPxFNZVMBnf4qsWvBZSDWTfInKJsANyw2gMG2ystwc3P20PaLUaFNK
XVCUZK2hJhpm4/MAUqs4CFMvhT2MAKv8pWuESE3qg63ZTZKPt4XboxiszPtDsbnLxbp6sZLasbD2
AqqiwQpyi/Ndi/hloDvwb4PVok812WYlkonExDLGUDX6/eGWhsZh3z4ExSwJmVOyhE1XEFqJCb+z
rN9/mn3q1u4haLmLQCLP8TjyI5YvJJe4xoLs//Y9VF1dqCciCiR7+A5aSCR7mswm2Cs2cztiInqi
/yrXlSwj4rbtuzOpSDEcGVZy7Wkg+oYm6MTxaql+EQUwBfhDBEZwJoioQH0fg6rBgPtLACUTmJqi
vAt+R7IBN1wWVlktZ1TqWElZVyuTZZcRIgNOKteEEvzdff+cXD+Sj5Fx8S8MkCWYV/EHBXyMGAX6
Znne3Hwd81t9VJvIbZU9RTR0pV7Qtm/zr4WkpUgV/LIWKvfmRgcwA1YuiewnZATkBlzHaENlLKeE
wMMCiNtNKKoq9sHf1Z1+X5iFvF4qILJacsGlzLHvE/95jH1vPO6daF2VU6NgzoiX8S7BIAstn0cC
BH/2W2fgpb4v9KzUnHo7a+MLhVdwtd8Zx7OIiRPNuM6VLSEXJ86p8h//iwmnJKpHt4X6LhOTS3QM
5MVy1YXg+IHKSPcSpUApIhKFEHdzJ0KCc8piFGdZqkrbl/u3XILWTMK6OZDQmwnG6rT+uoamRDPf
my/LMCOBN+BmypIn4A6h28uS30rKL9VHXiY14OWv+MhaxVMhRsqq9V24ZDn/BkwygnCU419uf0y3
rlzciOgykp2ARed7b2SAPEypVMbf5YSyCaspe5EZxbxONsX4G3XJScjKyXvzK/rcgf64iJ5olslW
ifEPcJz4c1GtDRGPlvWXoUsfUw8M8bs9S5gkS/+AXILC+nItT5V485ucpLjnhX7sx0uWfF4p00BC
t+W3ajsCmhU6KHCc2J4Y+LVY5EZ0R8qFV0ixnGWd0+UWcutICWSsb6hkQe9upCBMD8aVpG+pI6O/
9L4zQIYlzpkkmD6nz1JpWjVPCvtXS7dne5cJwCT690/p8V10cKPZbPMb21xHdmpwVSYBMYXUzmT4
J7Zs+x2KXr8KmvQ0kM+yLFQG7EFqQuSQcjv4R67+JupYO6rAksXI4f8CF8J3+RZM1GlyefFEPbke
I5NpKdNc1hG5lFyeycV8USqZsO3KqiNrjgCtb8wOZV6cSC8Z2DLnDP8XWn8zHsaQ5AVgvuFLclfS
NhmVpHrfgjuhAEOL4c5g5Xey239XnV9MFkKHTakJS5lYRiwHwvigRjNi0IbcBf74EdOUcSadHXK6
Bw7532Bqu8LihHkRs20VVszCJ4NAE25uGMrEiQfhmrkULtlOZRi1vyxTWe6ERS+h+/etSCDFKY0p
Iqd+6Mrp/0op/xD4Gq/wY1k8ZmvBkevmck3tnFCAmTPhmkEwYZD9z+/QXCoIcRow+zmIbw4p+buk
5gqcChKLkjx7Gcc32UpbhEm/FEZukWy/rOkcNkXtlzea7K3RaDvMTPdvqMj0hMYgucDblNVgBI+D
jyiF9cHB/DKtOJbrxtSEqTLhjaQokbLkiwdZzsKveAeriXi3yDTgMO32NaOPko11IMjD3DmzuRs2
pkC8LMd5MjUAHQYxN48pIp/QduU2kd0PRl3hT8jvuOmsH/JJ3T/X3TLRWIOWcs85aQHGVU/K/XLx
pL7xi5xSTwILAr5tbY4PY4FAqTLHZ+F3gwfftxOKxnqy5hPIyclS+aV8tougxAjLHEMOQL4kqpJx
z+rMeibXztjevdEIePtswfIRWgKXmuXGhNHAC7kHpG0mzc1Qtsn7hK5Nhr/dDrdy+BPhiQvHgIv+
pYen9teNTS4jhmcm5O81oR5NkrJCxdKhgT4KGimKI/vCt2jALGOaMTVPrmwHCFB89xoWgE2EZhO9
EMx8pjOO8P/6VK7WK2Ry/vZWCTVky2dlScyIVbYeEDAJcCSbjfzBR5gR9uET+eFhsvz8PhvSEec9
gUqO6sGaxPdiDP9aRCvbp0yv7WgiFyue+TRsD76vepgxxEMSROgF8mas9TKKlvGyJld7NOxKjZC3
zSCDYPPN5YLLQo5/MwY1Jm7dZhKtcy+ENS/Xg9hRghEBEpC56Qo6de1LkCNBt878kBKlhOm/vSZx
mVLfuSAzQYAA+SLh2gDWzC/sOwQfpHl0RA7k97/XyyzgWDEBIhOWqEgm3pv86u78ItgmpyN7GPX8
75ThwLg1s0+cM8WoinObQy6EoB5SNNdlFssXmIdwrLAyGOgmWQMnuQzj5YAJLYFxm1SagExW+B9Y
JJdMTqVjhEIyk7egs4gfZT1KacaAKMQgDmWplAf4GL4TDtp6zTdkA3KxBB+S5UC+4+nMJ4ZsuGz3
qNfwVKGZMVCdEGjiW8WV3Ei1GlgUUImlQbq9710GVyylRtqlrw+v7357+EILEcVHax/WEbBbtIel
kyKpQMv0QO/WAr0vO2Zqf++u6gmzRmpV/7c50O9otuitkC9gN+q5aOHjgkcHBhL3VI/7lGTpkZbj
OQ8z79np3tBlRUWwDecoaZtpu01ddvWiG50m2+cK6cA0OEA5fUAkZngcuud+8aCjpXqHD2Wyz2iJ
to6wMJeqodvospXspA/U5aFSw3HVubf8UrzF3RdqEQN6tG6tKIMFT3rbP+HNoHS1JxxnQtQWuW6X
4jHYhxrS6N1hIyrQLSu8I+2KIeSNGKeOMe0I8DlSBFjedomOQYfWzHEzLoPHDh9U2lBgJXhpVE3L
aXt4G9CCQt/hCz3UpkdqaNaCYn0bKIiy1/rJ6OKX9rH3XB/YDTFeBSiv0blwtmojnuNRr9iPXz44
EVmTOqReZUGeDE9TZaEuHutOV3MZCdRyH/S78ObuM0w9bL1WVLfTGU4Fk+PNb9OLCdMSauPT+bCP
TNcVHZVUD4zG4oGShxY2huhVI3JyxLPHQpniI7tO237v6jtIBbcVhWZ0Xeh4mB2pCOajC183vqqg
Cg5xY4v34H0vhgvUE8+IMINm01GvGReW/ouTM75pzl3zruvTWMEw0rwUJt1EiAhnQBZ38/FCl95I
0d/F/9y6/6UBz0J4eose0CrHAOfvUVk5jQV4Nh5fxhmgjKYFZhM9/tjooFv6FCFshfZINEHI32D3
J05rWjqJo+J834YkjcwIg34Jqd3BJs1MwD2w6PsEDWwOUE57RajUqvMcd0kUN8QgVaHCJqoCNZCg
+4QNHb03Qn781eD8ITIPy7lb7GmPxVylMctA0G/mFb/tCdqKroZaBJ4UotzF4N8dyC30zWHyahjX
w+iQ4v11OPZpmlGaoo0LPwDEIr2wpqEvDsfBJWdPcMuda4FygcT0Cq/xeaKvHD6GKviyptBUcupq
M4Zwn8omPBpsfEr0mB7uXtspDxOJZXBDMxu9IQTDAaEOXh9eOzgFoMOKvjTRJqhn7h6ptPU6IS5c
sBTaFhIGDepz3U9m6LuPU+P1h666OJvJG9G32ePVZ+jXRUMNLYpjzb4wb4CG973D1WPgIBmeeaIU
E9O/w0Fd20Zn/Vieh531/dnrqJ6u+MW8UzfxhIXwTghxie8QAe3GUEez6GZe6Av39kiZD5K4sbeL
epfug+pPoZmhf4kx/gOB6lgqfSJAygezwC4E88GwdDofKQAil5719s5xSdESNX7ik+JqobbyoMyG
7QF6b2d68lHEttqw2hFfwOlU9Y9+bl96xeIeItfgvDanv9r8TVuZtrqNzmxfmXnpXcptk5vY8V61
sBO/V/Bn9N0tqCNA7h8SN/VhepZMkPzkIQZxhiDU8tvwKDE5EAbNu+lk3n7IsFAR6rNrOMfTq/Im
6KMJqRayWldwCbCaegvBRbtjV0skDWiMXV8z1uCz2M+3c0edpO3Bg7mMdJir2IMkNHtTF/8r2cYg
LtKeCeKDPMeHQCCHtXOlwWHQjO/D2xZ3E2zmMtaoa3hGUqJpU7NtTNEWuTDIKSTXbFhGr4d7wD39
9BADsAI631cPR7cu4MErxH6JX4rwumixK640ZJB7lJpyIttZkYtEiu7CBQiPPjjz7hI9ZrUuIp1R
Z5JDV2F4ovAKIURB3hv1FRra0K9aJctbhC5NRTs0tvLC/uWKNTF/YtrFn/XZe0BS/RhUaT8TnZYi
bFnr3hnp4crS3OTTBVxHPJPy8fC2Am6/oQqCreF1oStuE0YD7Sp3ZMXxis7B99U/bUVTMqrINbt6
Y01knQvEKv1T0eVHVbOryjpxoW/Rgb6nlleiaHhytKtZEWScxRtJRULt6OiU74Gy30aniK5DDe8e
pg8CiYX1OiKfvUZeCEqaTog4UvvZ6qxanFkxUVi25tz2MtovkA3a0WJW8iqDD7umFEYPOOXhW02W
iMgg68eqxTy80e3WPm/Rx//qD7LxlDOsZv/YDlWQaFqj0TASoUiuBLq1mC6qf5+x9P3y6ty8z+u7
a1iODn857mljbjr3q+YpDIpkcZ2jTlIs9tS7Eau2WcWZxZ34wULbYeWHoYs3MD0qBGGQ6FvmA6Rn
icEI+4GGyxNtZk8X1+XMQPn/UzlnulVG1QudaQOmXu1qaW27HNC32B7mkGLBRMjYv+FFjSn8sG7L
upgC8LEs31plsLSyVT1QVgWcQp6D7RwmAg0hSHaRWsIMGrbW16s0naa6o5TeiwINVU5Uv5ukepVX
9KiMB0iA9FXng4UPvX2u4jNFH+YNdb3NZ5D9vRbPmnGftudvzgqGF12/Kzr6WDQ1QEJ0MBouLilZ
gbYIW1D69Fr49y0ImdidGgvx3NQm9QoiARLSLF6vOYozUw0Vr9LtPF3kbD4NaEnmBSVEiKrd1DsN
URunf/LyshBJb+VOjR6SYSdGB6dDot1nMrUgFi9TdhgIgUgaGTyUfezbx+YJRUN4krCImZ44xhSI
2uFGR7V7bytEk22TQZrpfqe0kdOvcuvCaIR+cKLjRlaZO2gMQcyhj88X0QwMOL3sP2gG43oBGMLX
gXfBzpF9RbdWTPtm3Pxrxrz0scsCto5IRf072al9XCTHiv8c35GmniVB5kDrxZY9C66Tkl63aeNs
wVVk6WeEED1xcRvRgwkNIW5ZIZ+cKWYdC+1pAvwS5sOKPWKWzE9uk17sxUXBZi5ZMsibHVFeAunO
TXpPk2WyOq7uwwNHCq+DXR85LfgOV2kFLGmjoQbC3cMhiHwRKQBd9Fdy2BMda78uEXs8ENCmR3LU
fMAgzJABxnYFBobZWesvNDdiDCkQo4ayTYjDRgy8BisGwOmxw1tIRTKGaLbt5bkheDoubkT527x3
DlW/6Xe41w33BV8TcdrhgwLay6iP8qt9uCCUQoUJDDFl7XybYPBc48aK2ZcyWA+Gyqjf0++6/2Ou
wI3M6VhLjdNCXxEhFW2mNRaVp7/WPD/aR/MJCYzAqYkyLrLIYlFVdUxCB3iFbUgOucMxQBE9wid7
W6lutWi4gOWVbA7rrH+eXVfnFdI9xYqOq/ENQZovS6aaqthqFWhhVzYCZ0itPAtXnTMl0b5r4iB7
0DzE0al51uh8NtAyeSA9Pf50r+OMc0itmtG62SWWCFenWwLLYBfazQddUAEsLfYhB9Be3Ofs19qm
RIsM5AKDzpurw31GNQzPJYX5wFJn0eWpH+C4OjnIf2XkD+hK5yadyc4LeEVxGxpq+N3s4TZp0iRQ
Jlpmt6hhUGmmzEWoZhhEXyY4RidxMWrO3mOMk5CbFUnqImjNWtvqbLwnRfQaXKPTNh+ndA3nxrSy
0m7av/UTX5ndg2dAT9roOMyHmnOZJDENbQ1WYCrRGEvGeFHjJl2stPg8ukwaGMsgvw2/B65wYnR2
dAnqAAtXvk3ivf/u3rrnoJw8V5dJxYwO2s4d3YDTqI3CJMigj0QIRh1INzccVCP6RVAgffuxy8kr
gyVEbyUNayzuEyRUVvfVaZQu3t3zqN4wTqPTCEcJhLMTxJDTDW8JHN9TaQWdXfl7HtUGB44wg2UI
YYIog1VAHtRirETjQ3BrGBp07gBrbPre6NQdnQLVva6uAdoGuzsmyKegHmeT00ylywv1M/hObwtP
nz/tL28YiM8UWIMySSrrQDKJajjwTEyvHdwS6jy06SHWSd/z352PrNR+G7siZZdPuJb5kJbh0ZVr
2P5LYJuu9L8HokhvXl9xElhDsA3zoX8lECs2yNysJS0OtJ1xnJWDN9kFPdEsyt3CQ/YdcYaygfDD
Y5L4HYg+I+5AESB9aC7AWkoAJET+/Y6DwTGRC14HU7IQ9oNz2Amu3n5W/7tytNgmOo24ttQV6zT7
9B4x1lK3PyTVIZs96Dmn3riACEfs6auD91UyiYougSZhbDZoUIesZGi/4HqSIXfoE+c7FWsHnEEI
E4wUIUSYaH01OG4rOJgEzJRJFVNHx21DZq01UcKX57aCP4xRvUPIG6TbdMqikKLJiQ4wSFRqQIRn
sjznGrNqo1fyq7vkSdk0c89r3pOnIZLU+K55KqWMA9AT5typZnyzPZ5AxEfh+PsQ1tx8D4euMq4l
LaHsdUxXPqNmv/z9mKfyEbxaQ06KmIGdOTV4zXPdGaWsD9tkyP+SBVLxT5Qk0MDiMJFnsV5kci/z
idgLGXVz8CTcbouCE+/A900Ab5v2H0rHFQqxhMKzv6Sr+ICckkBU08cUZYNyq85fHpqRbLKHhv30
scCiE+CO5k7NJLGkG/wzF0fxbJmweK8hkic1gyeRMGO+BR0TV/v5AVd1PlKYflmkY/xFM8v2hort
3phwlMqab5Q5jKYldieDcptvOwFvIM1qtynOgb1k+JnzC7Z5nphYyvwwpgvhsS3xFHxDYk8Hqs/j
dKXfBucxme8v1ZAgR0QUL5H0AEAbufQeg4pnrGmbiBTvHiI4teQ9y+hKlLRu+vdxNW3NSzCDguD5
HSikz8DwARHvTF/V8dwRK+7bSIX2j3EKu2v/g9hcw2h/zPxMCmCiJy0KlGCXzi0g1CfQUNnIIFiq
oh3N5nVZPsMHylEdq0n0BDb6JP3c22349GQKrCpkjOglMvIDFZrOq49wRwdxVNIXTBcQuGvaksUQ
aCOtTJQB+HGYNw8wR9wCWca9Vaim/rXsAXxQQiq39LPs4Ni34cbAvmd2iwYE2SpRiLa84bAAi/5h
KKmoROSIsbaDJ6p4oL2w3hVJMQtYnSg0UxrP3Bv7BZ0V6ye2aois4kigWU9GOlMRZYWEcAlXSLMk
vMDUFvpuHTMBl29UzUIOX4SdmkMReBJeIiUpoo2T+VrcCr8gVIgfVJYUDb2SlxCUzQa1OqZgnSzf
0FLjta0ttLmyLfCamN3pO39j88C2SP8D92+hTlQA6hMRn0XkQLRQUDCg7xRUb1ZfPYev+X3N1LqO
USyJcFsOOyM0NJm87HzIxzH5mPpEzDDXRhjK91ggkJqlBexgFUAaLOl7h1XlDcjraxteoiZcIPvM
6aJyRjmauU9oZ9FBc/dvitNIvDozGasiQ0Nagou4uSIT8u24wD9rDj4D1sKipU1apjICmFg3Ju8z
riEGaMh5DXEcVTJWfdZzYqnT7jM6zznG05gQ/RjdlpfefQzsb7YGTfqCP4OGl/Wbo9c6Wdw06/G0
WTg0phsXFr0GapTTW5QMryRwUbJhZrKK8C/LCeuVTEGr3eU4kYdllXgRi/AYuDuLS42YiP7IrPc8
LFrXXq3p7mG/tftMQeTeiAOvLOoZ4lPr+tutcGhdkj28t9XoM3kHD1kHbls1czgKwsZfbnNcXpb6
LNl1/pKITrl0fa1RJ1St5zxBS9xiSVPuRg1fnvV9fQ/Ru2Gip6y7ceePDL1Jnw7t56MHF6EkUF/r
i3x72bIA6kPNyvvsvDiiH/3j8oXZl95tBuXiBn1cn5+WGHggijSlqw49pVp/TwzSWNeGDe/ae3eL
0Yv+5CeU0b2XT/Q/pBZ6+vgS02Xv10YfIGkf/7/RcXqat/vpoD3M3OO2WNdGnVF7uB/r7DMewWN7
RVj2mZw3CIVuyNFo6cCYvRbXaBlqF1gOGfuJOsEA0Ds0WENwCWa7dD6LepDO6ozGIRM1C44B8F5Q
zV484ejzts+J1nvGZ/bQp0ejAFKYrDCnxKAdR9/R00/IzOrQaJsnmqsKwlBJhM+lR8JSb1lkJYiL
oviaQGPDkI+uqJDOCSE8Cnb/+S4hiea8im6JAtah+8KwBvW0K/03fR2VdWVX/GktE/c3lAT/mJ2D
Fu66CmCY2Zk0xxfv2qe7jOWCMdcyDtjPrjXa5TF+BO1E4XGQ4XHH2bFyjjGf7rDXtgheURbLjk57
jS48ywfwIeAj0heMoPF929noeBo9w2KsrJO26pL+grHAmkP4BelRN/duy0PIAAY47Z292xYB5GPT
bE31fh7T3BRk2xYCo22RUqzjOLsGI30vi42KIqduYByApCweoazL2nRfIbLQ18AzaKrbWze0eshT
oc3cKqve20MJOhiHLQ0Jast+EX0sOMYTTCdwbdYG+AkW7hHRWbOUBc8sSVSnTwqWMXkktwdBhm6+
bSzYeQ9WfYv4r4M4L1rVNQE2+0VfIF4Uq9FoSm2mHm50+5DdK7dvW8JtlMGNpKfZqYdFAnriMzSO
CQR6dCFByrnsWh1BKu59yrcka7U/ei3QFMKL6jrE8zdIQAlQXnYA3jKPRlcS38eMadToMVC03hvS
KpV9BiaQFwDziB20pDtijNWPX02zJfv3fc1lZAJnLVOEnIvFF3YA3nh28Ux9zLA2LkuRD04U9/B0
KSo8wTZbf4dL2Aby0SnUTKVdtA3NYMRM6tMi7IHN98IWXx20Di1wHcQXKqOOc/mCqzjEcC7BUmag
Gue3vDWnqEeIqrJAIbKIPAcaBbVJFbXG6t9jh8cqlgrlLJ/RxOseBsXghM7AodsKEVdw8XgZvr1a
n7x3yZtCqGz97buH/iduDHTcXjoeJQ0WWzeFzaKwXVMvgm+8fMUVy9RjxZZ8mhxXqiMIHvNuSPvX
AcW12gIBPhCtakerTrmqxekIINe/RNJKd7OwPAa5LFTrPMSesQuySKd9Bgq1qFasd30FWLFjJNE9
RjykcWIxFNWkNuBJ7jfwdz6OqlU+asXn4fFjxEdCjBUDVm7SMo9ug9dY6TOGVeGFXDeX5QkiYEo6
SB7r0YltSgjjQbvroT39HB97WhdZ5jFSt0QjJNw3uOaZgWSX/MOC2dNBRt8remP8klvdu9atkyMl
lBa1o6N3x909M/EU2zWm+QiKAJhJNQPfAhKt/XFuXAJ915HwpaQD7a8T0zWImTP+3Ai39gDifZDx
DeOsEkyNIU/lrCPdkNKtRhyFijHFTxxMXXbhMaa+JDWQFdtfMkppU6ShYldJwdQasLdD6AYgkN+j
5XQsnAd1JjqfeQ4FZSqMN9uHz6mEVGbhikptsbD2fVFl43FlrMEhOpmAItE1c9+jbF4P9Ck4yeiF
eAzdEryvkGDO387pGirLrUkL/3F9AL+3f/E+Q6X7Gn6GZa/sfcb16EafRRLAoN3ecAAnpqO/osV8
k4wHR6lV2asHl3lj1OnvcSq6+PupREKn3oluqzctrNRrYMvdqCMJQwJPRWDkC14dwgnOAmkaSD1E
RNENrOw3m+d1mPnNueqVW8XPomog8S2KZD0MrCf37glB81f/TNudhj3kmaZhZln4gvivIqCthEp4
6Nfd9oCjik4UobngqAzu+ymqWNiD1Pyy14BzEHJN7Jv34Kvy8GGHG5PYZ/e7mlce6yHaEEq3hLat
0ilPX7g0bbu0mIBJCSPjIw3Z89Lr4KtQR4YoddRhi1sh1C0MQxxKaUzJiyfu7C9H6KBIL0q3etsm
O3MjCIQDdJqhFz481HeYpFT3usjifxtV6Lhy4N1AekkpHSMmQscHzo5c2D3uTmj1wcYRbY4PhXGp
TEtlp4TbSVRj6pzYDi4xHOgLd1q4Lnfu08O9mbl7CqmRWWQsvUP4wTz9TDlK5ONUX6FdVPE/Pk1F
kJFEVP+6QJJ7+fG6aY918jhQRw0YIKndWp/D+jSPkGfw7+HLJ4sJ31vm1adtsA/tEWBGB1sKdkh/
T3Waq/np2Ds5760yF/7GgYMopyot2OXgbN1phUrpNJRuD5SaFo3pkwEgdXo6DmhYvTpnqzNv9g8O
tZQIz+Y+rU8RrWIsDYojrY6g0jbWMnBFxFP+BiyL5ysqV5wD1t2ATR+f5O8cPrYiTk0DpJPTZtb0
yiVtWbScsRfQHokqKOVBus0sBpuR0bp4H96He1pAwvVrgmfOyxtMZLVo7wh5xlw3o+k1SUB2h8V9
A1A+oMmatmlmv76rz5aNAQXs0bOreIp/XZcRjeK3EQ8S6P1wU9XSZqfF2ar4lzWrtiZsveFqRdek
XW2JTW/RMQLJJrcLyf6UNdULEtbxfc5mmy61LkBx9+Qn/TYhx4KAm2QZbWDyx2OPklQ+xW4cPTG6
3K1sKkk4NFD0jDEQZ/F8SRGVxJReWVJswo8UMxZTyp+h6nFRUMbBwpXeTdA3WkkovZA5TOqL4+A+
z7n54O6kx2Bwi7SH94qV23cP5CCLOsHTP1kaohz68OxQ1jeRzg/V+WPQXih0kl6d1pzjw9r3Pm7P
3kF98JgydMdNbKhnlK8grGg95CClbZ/tgGiAXaXNIq5axVDbXScdh2HazXsn+Oc+ObvKcdyHZ7zu
j3YyvAyO/ovGiyvPOEZ3KhOpBzA+VPtNr1ruF/TJo3EMPSAjF6TsYJ8h+HfzADSYdV5Dm8EAa2UL
uD9c68VSUghVUunti25T96ACoDzBqiu0C+wTmXrSGxGnwORQkhled3R6rmUXYKxCNr3Wv9PqEt//
jrPmBMBW2SBcmKGHjNvn6tORyIh2jHJ3gtx/B9gu8ZwVPUW66alnkfcdZzjEwZ1CWTFZvSpQHzpr
Dr3T8ox8I6Ex0DvBBdGH2wju+D8CV+C8jIY9OQaCVdwG0RDP6EAln33aOaZtg2x+6HNMxBy9Vkyx
B9V5nNJMMd3BoMhqjNvjM2UjRCUoPxvZ5jJpx/dAeyLvaGBDBgZ2D6puIdRjpuh9IhKcuv0BDwAl
SAx6tK+AZioArH2N/WaKvUs7SMc1ZKXwXbLz4Wt14I7bOZSj+OXm42Kq+/eRvtbWLc04RRTto2MM
3gbYjt6fRqcFal4bMMU2G4mBWm9ri7vcnoyOdQWAKzXIt2nBsdRnt0nChS+m90BntDRxOFYAcmk9
3ZZUAbZF1AFsYnVFIgPOAe21fMBlU6OUkQiOmW3QBy5wDszBIxNj8bZ0cFgKTJCziPIBaVDtx8Kr
6V5Qir3aTbiIicXBNACbiaCn2jpJJG1/bTWfA83/Xst8fI3OUxSsTqQOtFdTJmaGH4gKTRVPwWkH
uHyr4uEUaVANgEs140ErO+ktDFB4gk2HAVnHdwgpk1wwGDCVzsNUGtZj1QAQqNllzb4+xUe1Wh0W
6l82a0+Pu2uJMrJVb5k0Y5He1N3CgjQJpQ4NuYOdPBwEhIk2YazQTE1HcmvRQO41o8RMYfBbyINj
M78sMQNh+S6jI/F1PsLfi7QMTx7CGxAZDWilsixi8s9DCjIJW+5lTknvzpOBaJe1usNQ7PRPGlpz
9uVqZ6r3VmyVbowWG+7n4hwTq0N/hmI2rnZJ0flioThJ16qGcEk3p32SRH6ON5hS2D/QBHXjpGNx
8fdHuwaXCs1lWgq5Cx/xb6b5/4VEahNldqav/UIEkhFBuzTD4GplkAKWDBw0S/r1ANNCkGVwdRb5
vaV9zPuQslrJZkopEwY0SxK1EwesES/oA3LbV7wAyIzmBXTsRTLap2Zj/QEjwKTZ0OaMW1yhahZ2
3+37/N4yG21DXR3/bpvWqrOtuo9NEl+5eE/zSdpCnzXEwY19nV0Ec2/uBPe/RyevQmqOyujFWCRh
NgFWd5rRjbRw0YizLrAJgHYnauPPJN5fyEuPLt3Cy5BBSrxGqP3tVwxjs3LswtSdsotvDVDotRfg
2uM0e/RhI/ztvnZ7kZNTXd1Sov2sxbGG2FzvsqEWN+LPrmRx+KMPfSSFDkb+ffsaHMeX8OWKJBDa
fQgsY3DWZbL2Fi33Y7fcu90ZIL2O9NKf+8Tg6CX4Z20Ewqwv9AVqK+PzuCXKsr2Oj117/wG/5zp8
jjt+nSgcSGB17x5BzjHzxFHTqA8o73VwOLb2t25trfqH+LxANUSoCzjPVSvuFD54ZJIZhtxAuVuN
FQ4hEaY5AQ95Ap1qbLZ/b8V4D+/rOvnrOnM/0Z1hPZViALoc3XT4xnQRnAExbSQqSXyXB9pNWa/+
I+m8lhXFojD8RFQRBORWcjBnbyz1KCqiKCDg08+3e2p6pqdPm0DYe631pwL2M/j+x7vRHx1qrNcv
L/S4eHF23pvyCz4MNTxLkjVonC2JABPTl0FTCVrpM6QDrvVqMiW/Nn6Fb9EsCOlzyncBJ5lXhKj1
Ad0ndJVEgcE7KVb8mc+LCWFxaLmdSGUZpMA5KPK35aRdFWBHrhnxdC4XvaPP8Yigvdk/qEDRx18C
UHQDXA81sqIMtxrJ3vJbjIyry5u3K7lX2RRnp8lrohD5V0WqZmfaqlrpPgPmC+/KVaUD8OPZjzSk
Wsmb56qmbWaqE+3nAC7K1RbGnuyP8Ah38libNo5JXGrnacjm8QHwS0+JLFuJ9+E+JJVgaCRV1BtX
0eOizPBkiX4jc0kcua0NuQGiPVf1ffXzy23KDDAu4jTRduq4Jk90IG+BQFJeoMCdhSQD6fCNX8tP
bPyp22eMqSw8nfvxttxv76RpCXxx2Ewe6yf/aCN10c7KbTfRR4+jNkwTGZVNLyRSYlkSFirt5FM3
TpMiviVvQBSfTxLgoRQrI7LqR9rsE4efWN0W7ttRQ0xlpr+oPwaikz0ubo7ow21kTr/R10Znw+W+
DybcSaHup8knJko9LJ2Wh7S2cOAm/QA3Ugt3VWhSNmmjw8KvRozWJ9naousoiCaEbcJNVQyhZI2E
TcFgiSciFf4AtNWZf2z+FEzRhwdxE0CPIMDxA1McHemN6TVR3PAeD/KlWzV4cZGrzJXxj8cR6+P0
sj9gFhozesuP+dGYvTE9T+f9kRZekxoLdHL+6DnwXzk0HbmcA3wtshW/63MxhjgKj3R5qkZEIycd
zuork3BY9LrRI9HH6lSfCx/6IHb6Nu53lkNsEbplIZJhI4YnP0UeYDl/U6Eg0EMoxgjCICHysymP
ivfu1KlxKbSQ3PwfjwDn+DqckrwGOdn0apojy4n/pn944J8NKt5/MzR2XOZpTFqeNuEQOTsvnisM
BiYdGgT+BDwGdPVnQc/996f8+GY+y6AY63AhyP8pMXc40UpsCxZT86GxrgOhucEEkPEUrt4IIGRS
Tgh0lBpmjwNDoWPDUARipG1t2Ws0ajBcwkTg9qD59+Lk/TExM5tBA0OV3QVkq0/xNcDh4yyBHMFe
ADijZGHBQriOGRhNHWgWVwkwLRMwmfwg8nHsF/ldjKQyeD4Om8wdBFdg0PlYuUVm5XUyFhQxEdpZ
CD4MVtsrwxrKVt/BtRqRoOq8K7fPWK0vcj10W03uNB2kWmDyjS8QQAuT0ip6M58QS/z1EX2KiUxQ
eO8st7GKtdqmX0XGpuzmLFuSHFg+ztvXITCrin8xM0G3jcg3Yd6wmj4OJabgA4tke5f9yUTkTspj
y8iC+JUM2x/zZDzI3oYs6PDfT58BPJx1wGIXE1Xyx3zCWLXEUnxsQlpzo0UsnldYjvDDGNHbeANL
93UjrJWMwYmFEuj5gBlqz7sHFIRP2i/YVG+7Tv17nXCUxH4wbyaZgxLucAflsvunoj6mDMfLgHQg
RHAg3kWfFXKPl79yneqHnqeliypdXIPWJ9MGLyhpmP99lTC9OTlMuG7+uSikEWOkCIAFx0sOVEot
ssFRBd7BYiBmivIwLDH8fvl1FZo/9yrbmAmT996+J48+hnfrrJwa+pkUlA850j9b90n1AtofY6mC
w5DJatkxYNBdsudrHM/ZTxVMyoLq57LFYMlH1Uy+Na4bKqG/IPbkdvyo1E9Pyb0B14klCn/yFxkC
F5xR7Ar2RO52VvQ+ZfbzvqnQjzR++ZgZSP0hyeGt1ol9hA3/Dyfd29/tz5RcXHYpSR5Ph3SvO2sG
y5swqKak8Zlk68hmqGuH6ZOJlGtI9m/HXkOo6J4wwhsBjVz8lMeA5Nh8kOe1P7aGLYxRy3k7jJq5
Gr/HPVgJZho2/eFnWYJ8guXibQL7KqFQhqcNz4HLVmRPQihI/5rxh4Jryd75Wz06J99yrBAEPgdl
+B1KC5A0gLwXZSbqoL4ABegXMRSCZ1M/AkLQAC77UCKfA+o5KHzVn9Kz85f/suyGvBpk8HvfeARW
b9W4wBAQy2jyKauJsAK87GjmrrYKAooGHNyiAmV3TRUs0zGgdfQdGsccPsWKqR9EuRLCLuq5XJiI
9ad0gnjurQoivfg0ABjENUKo6pFVU7k8wnwIYytjP2d+SGmfYUu8p5UZfCgHMCztBvzw161z8m6y
hHdRKfIZpD2CbKYynq393r8Jd0XRpdk5cQk1SbeODjDIDlKRZWDzkWgSCOzl2Ti93VVHh3jIEKgY
fVMWiPCJR2rE3FeKvlJ0I8fn33OKZNj3jQtoTvVegKTC85LwTrV8qyc4X4oZQG2sIdIjZsXn8ofT
hIlO3OWDQ+2i7+vY6fohEcYfCrD0ecmfPgzvz2ADAa5iJi/wl6D3C4x7SERfrnsvxX9cHdpsXgyG
JLe7ghyC0akB7f7aCrKXvo8UwgYYcyGm4ET2SUHBQ8aFSvr7YH9AdqDzK13ojRwEMCmpixKQrOk8
r04fZuXDg8hXGjHpA5gFAhEDg7SKszdtLMQgp5G2/GXESs2FuWbuV+ZxTyNdEp/0fp7b+64pATnh
8PVphN60WfviVAqnI5JyzVGvnNz2DgktfWqg15iNquJUnWrmt4UNLP2b5wLE4oxiFnfoufn557e9
8EN/irUQtgHnO+J5k6/K6T/dm2WXEBy5rrRFxeLzXsjdTobUZdQHMu4UgAtrhIfCEjdlWzl8h2xp
wFcUZ19B0Hz61bS8AKF/od9hlidDUQEpAwdqFejQ+8wlp47YVCilEIFzkKbrH0N/3rLl6wG04x7i
gvphL+gQkADyDgmVgoKkA+KH5xqYgEVFQf53fN1ZDEcGLaXRCj7duJ1g4wCVTk+y6f0k41n63sGX
/5FwunpOPn90qHwiPqY2lv7UtQWY5OTr21joWrUxACJj9O/GCjTSWlQAQ2v8guKVYkqHFR1wjJe7
aCWPxfG7Vrz78L68L8tjOrcShpTLbMTAfXJfZox10dLM7uPvuLz0LpwSeWlsAYMLIP1jwVSEUyHg
csK9btPXGRy4OZuezIiqOKY7wCR9RnVpFu4+2Y/L8T5mSSxGWpQmcFikgxxa03ZlRfw+xPRoag0b
YFlsmKD7b+9rgZRiPMjq1wigqTyT3ImeU3Mk0gAyuz6rwGLAgWeVUPuni+k4Keb0dKmfuQDcjUj9
3OPKxiBtB4XnfeqPe5zAuezdhn2c3SaYHWJ9eD18kZ3vDOcZQxuSCh9FDXB0OhVgGFwYkkjO0ESe
XjkD/cPOJWH14EYSN5fHJSmUFMb2G3ANo6ai3Xb+F9Yxa3PPeOriRwWx4zUFgOQVAc2g3jBkYnp4
PcE0fpyYEyqMMogcveKFhZ5DSNKuHtx4P/ONsAr4N/7CYBHRzG3wjUnodCHL5ykr8sDK7KM04NqA
4Je7JuNGaCXDu9BE9A+QfO/bG1P7zXtk5rZ8zqJ/YljVbZmq0SuE90Ua3CfdMNtBaIAlAGyY9BfF
+stcUYm1tXz+MJ9+4fWZToUzL+mdD8kxMdKHxHyDLxkg8ajZbtiggzbgCq3k5MagvySCHgjKJ+oE
FIfMDbnEac6FowL/uko01pd0umeJAfii/icgx23n1lEjmpd+XHceClGyRGOEPRz7Jbuaf8bdTgg9
OMuoJG8OY0ueijk5PKs/WMbKP6oMfPFH6YCkMm3Glc0YtIua23bbziV6LXbp1IcqjZaJLe1eOrk2
LdnTnoB90EO71lHrD4OYqGUw1ydSq4bi3QISZERDqIOUi7eJ9Zv7uc0kHqHD2W+7tdzg+3nIXnEB
w5y6rYFjKOlMR7CohDLzovYp+scMcnz3BraS1mwS1uvubFJ+RPKqpF2Ak1kvSxklMU5tNazKHwPJ
jmBjXW1hADK/hJmpqMmn837MyQ3KB4ZZpjWu9FOdDu8w37HapGdFfCVn6x9sc5xfwLwYfyMDyfHW
8jq2WjlUjRgIk3X8WUVW5qFB0DRqMwD3r+DPiamoFBcn7BnQ5r1WTVxCiJvV44YoKYWWpVy/6Y/K
SMd+C7gC5hezCfmMYcWxpCKBLLvVvfucsTdw3kUghysMe87FhmbofYEzDwhMMQCrITtQj63qA3QP
bjiO7zGXD70DqzsDMWj73y1vzWtK6L+Y8o0Bd1j/2RfZ08vDcwGPgnVwU6NkgjgB3ek9k4fQg2+r
xwIm2tpYmLMvEbDMNDkoeaaMVUF2DHiDrnOrk/7320I2wPU+lhBuaSfAyBNiMg4hrI+ip6F9WUMt
0v9UmBX8lT7PZ9LG2qCcAd0UNNxdOoS7pz0jBXaHTtLZ9MZSBfHh60IYg1pjfmyxLqZ2sWXiyKDF
1GxySU8wr/Y7tBWc8XItXF7qCCEEtN+9pzCHJ++xmTA0kJYFJLTPuHdGUJEXtpZc/6wTs8OV9feq
ADJ/Sb4E1+iWiKJkZsgTeSzP382gLW0Y76zMOjYZZ8RRFbjS908mIYr2a0ZFBnGdTNv+00flAp2e
kortHkoU2pAKK4+dsq3Xosm7O9X2s8lWcEK08e3AZJ+/7i97o2qbe12I81sgTYirSWglhkRnTs2x
toXgxTmjPYbfbwwJciWziNsgKUKcUnHftua80pDKpPCMZB9AWENgS+bjDMThj9V7y/qtv32mEmPw
JBR3MpCqyss/lnTdbHX3IXHT4SNpyMS+CkLznLJtqLvSqEiEMEbETXJVfQV6hhRtAMekQ/WvT5p1
vaZZ5VImTf09xrc7FLhYL8IKReitmGFckYZ95r81K6n/8LBtWZqz9CzNYAMO38PfWknu5GrfvRZp
ZT1FzbIyuSTQe02yoSqgVz8bFsEtvMNMyqL3GdqUDxgM9JqydA708T38BSZwGywOt/aNiZHcfG7R
EPoHmWoPvwaXv8305DnJ2VezqbLGVCJ5xbBwMfOURlxjKbGbbBgATtpRT/IDVRLOuMo4JVFEF1Yf
JroScWCfpLlQC8TZGfTK2nzo7SjpHsT9+qQfvdQI1oVYEE7wCfjyUsZXK1Zp1g7q6f5MXl9g/W/N
bTbXJylX3DY9wnygs4flsqcpmO1n6rA3xU17UjPEaCLW0msiAN9mnXq9keF/mE+mMHtJEglfkcj2
xRzWF+lxzfG65DKRgrerMqBIbVy14RoRJsr+GkEWRHDVj6oJujQONX4RhLMPbn4R7BfK2phQXNzO
xva10Xb8r777gCYxqyqYVV3XmDz7n6MJH06e7CFe9bYwVKXZayiDcZLRHrcAub3VO1ICXPfQDT8X
+km+gFL7iAIv9Dh3AYMFJR/o7X8m3/E+1GbKtLeAhtttu608eRwYEV/kU3OSt3Lot7Mi6L4hVy6s
2mLOtzIkc3XOaU+nt521VtZXxLEf+6rbLXsIXrupx0z2M6FWbZ7+i9kVGydnsQn2IwYj8szJV/sp
9UVzuSfGqIytrf6XrUDimXdCztywe6/yC9X0e6XPs0PNZH8M/ATl7Q3vQ14WYPwwqSMzTsXZjp9D
rMBGNVrQckkRhKaoXIJuyufHn4r7LsQhvjhkE77s6kE+NKGap0vBTRzTLcrMfOaU6s3mhbMRqziA
mzUX3vqNrwVXnHNvABv9UHhJm8svdoiX92ZPLQqjgGkPQNEBiRIMDvC7OfkG/yKSO0iXzT9uIYeJ
8lMHOebevdp7Nk5KKtqukxAy96L3hSUToI29R7BKetP6AmUCPMLX4Yx3K/MESW1UwBsvjtxPoenv
T7fJ8/A5ZAvsPIfSDrb740Dhx6B5o13MXTuTKyc997ffI8VZu36Bpyrwqa/eN27xUeCLE39kGS3G
WtKgTupv2aUsmwjedZ+ilFqosnuZU2huajiP04uw0etEQ0EkY5Xt/FAGQSHGb/YFjKrKux8xRlqk
WH5PJiZnRF7ZWyMK3G6wBs/n1zK8foZ90ykYfePUnbsPhES74vRkM8YSRBdYGHOx3qziCmNzoVsB
p2ZaBSgVGREaYE7pRVII7suDvv+e5TvLq5dUmrcghff2HFfj6xxT70HJOWMKA9hMKARkgutYCShT
HcS/qFkoUxGWxEzhrpE8QBUM1JjOn8KTaUtOumOSTFo5b5chFKmeBdilHAl/6re7X4oYQRogslkE
WwJEE23+Y9J6T/TPgq+CTiTken3FIB4Okn/x0TFFdDHFhnbxCR/QNgSnpfW0DVUp3lgw/n3VxQ1+
IWDnmv9/Uvthz+wUonoddZES7od4Z10EhakIybH3G3R4Cu+EwxI8GUClIJ8Job4KLeJ6wgTDtYiw
uMNmRaaJqzPlMhXFHc7MGzl63xYZIySeTu4LC8/8WBisCXF/Fe5Rie19ogzxP8xY0p7OZ2x51vHG
epINz/0wt023EmN7VPn86zD1sJls+panw/YWtAhM6+P38IWh2G/9w5mXaO4YlTTZhe/hbfoc372a
K+3hHFfT1LkOMnyILSefM8DyC5/o3CAfd/HNk8LesRjeSYkSVnfIJTEsULDOktcdapoaaiTYrfBc
lQdL4ETsXdw/dFJo5yvCH6i+6RjEUeDsgIMIRi3CAwDiB/QPDobeJcdDFGBGuAZ4XCHe+RtX8TPm
xAUbQY+R+U4gdgYY/uISINw0rh6QIY8WpvwLGmGeyozIvzoNrZaFj9oe2mLGLi2x8ekx38Ynwetq
+HIt2igGNg6MWN6zj9zYwrYBDRWfBkWui3IeyBXfNg6AXor3YlZlL3aKhzOF6HzeHL2w6BO2CYLz
wJdPF5RC4f7gJPAc9meYAkBYY5deIcxmJ3Jes2IMBYRujPv8t3jMv8cMC44Z/a05q461jypBFiKo
9tjB2GtWRR1BvKeqZSnTFr+xOqNSzI7PhFz5tQLRes0pIKryM6HJZ4M1YCuZiZm8jvKOEQgJYdkF
BoOxy4GqkE4ioYAz8CCOW2gStuXyda6X8DMy/8fYmokeC90e4fJrmsXqCuWvfCCQidoP/XnAPW/O
f9ts3SKeNNeobM63HTRr/UhBDpFbwMw7Pam4aZhToJLH23xS+tXEhLnBlAISnonC8E9mnoDtAUOA
EqqxUGFWNFtcdjHssSnrrBoR6/ijx0sHbwZZJ0h0HMz3xI84Dn7xUxYo5nYLwOmOzTxmz5+Va34f
SqSkddTd11DZ9mb6XBq/pvmQjrw/sXZVVKwZHqQ79mWWHH76jW/nXwxXFz7n5Bko0/74QRR1tXxN
qlWLM+eld2I80IeFU9kqFD6uGwPQXLBxjLufFaiBmT7abCUoUx4Ox9Gd2/mNr/2LhYMatawKQmOk
AIHd5/3tjy94Kg8ZA6puMYc2RcGIdy4jd0OI3T6xOXqMmxGthlc+WcdUbPzVFRnt4XNRH6wjZ5mO
90cK1T050uqYXne4jW6HYv5aXsf3Dff1VlZ94f13lM+ApVnyzZLbZ0V1gVSjSn3Gic/KpV8lkxOp
uULVkno0eHVfSEVSYnhtnm2qtLDG5ZuwL0AJeYoy/rOAMSwH4LcUS4C813+aEigNdNSq6TB9wmSQ
YSjtNns1NgJfjK6gqYmRlFvcl1w49GLot0S1a0Q5wELr9W7hO2OK6zJlY3zGGBfzh4JMP/GmfESu
fmpFZKYYsu9TgLw8hOqyfoQUwf9SGrS5PMrGhW+FxgmR3DA/vA48A8uQFUOrfUQQ7eI56a2e8x/I
dc56TcYFVGoYasqYZs1F5hz9QvioM5Ml84EcHXfPSB5qADRuuybF1CtgZ5JlBiP3t+35WKAKUgSl
T5BGLcT3HlOQX/hYmBt4sav7hCFjeYAVrEFnbGHMGkO+5bBYkGnK18byg3Def1/4JJQ/X/Z5HZIZ
TiXue3oDHEFyLME8hBIaIvcnJxYu8xBYHcl/HzMBJaEnmKLmWjBORH7bcwEuJ/LkG+jrz1hP6hE2
HOOvbxLV2/frIwTkRE+asx4zmA3qIRcKco94P4WKUUyYuEsbRESYJaDo+FwyoCLE0EyiROpnOzW2
KEIe436IZwZUVv3U9ZfydXYjAhEBe+U+f67O3BKV+Rh0mwx5wo1bvOdxXk1zr18GOvdz5ZKLSYto
tTPL3PZq5EV21/rabcx0b/hZlYti1Wy5/vcO3g2Q3fpYNds/eDQIeLtm+ikivUtafBxMuo/EiPB9
DpWRMk0FydcuugGWHRSMKoWC5t7VoHpGuhpaaqBUk546fzBCu6PT2x+zLerEK+yvHk1weuiEPF30
hM5z2WK3P6P9bNGLjmTmgEvIByAtpkkWpmCJPNGrf70CvGxPDKqtwaBl6Jz62w/oMJbogPPDkjxM
BDuXKwjDoH9CBwn+sBdg3480WVgci1dl670Bv+SjtrhPzeizyhcv53eGqPGFv0hwDcykf9hlCfUP
Zg3+gJvXBb01FhjATmIyw3wF6TcTCiJzGflyx8Gklg/G6vPHeq4eMpYS7lZI4bc4Cxq+zW3KIIBj
ZeYLwDIigvkAYExCJBN0fWEpg+xytQa39fN0W2drlCHYn10YgPdZGb9Oyhle5qzzRyxiwauy2v5i
OLkDTRsRycDX1236gXY2jmCj9bpBQAVT64gAKyOAs5xry8+Z2Ua77abaPBU/56jQXFh/X4Y6ErKr
ysOwZo3gFIns4cOnnKKvvB6rPWYw9tMUU403dGloFgkzmBfVqsgGtvOvTSQA+lD6ydm3HHRhPekH
ALHpuDfkVZ130JtKcUdgUm+aw27sYSJL+gvj8RTCreTqn0DpL0nHhAQoiO4JOPIdHmWUd96deRLr
Tbcxy2ODLRv3Yupbfn8MxJni1gLaRc9RJTmYLf1Db3Y/9MbSFM9P0/3EN2gNjNtqusfOEVGqs652
92j8IYf4MDoyyWusSKdwTpSR9WEe697pdkeE23KxavjSaI/N96joQx352u6q0DWpZ2JB64HK1cNn
VBixWOv7pg8tw8mDelfOfsmbJei6vf8xtqxHw+KvTaRNN8JggL6YW5GEoGz0CDX0A5hOX7RNEQ5z
RH3/Ar1ZLyk3RX0M13uqnKzx3sfCEzrm/8TbBmnLZ/wkjU73MheWPpnhREmHlcfGk9tM6UuIctB8
Gd9y8x6RdSEZyVzE3ByVAaqvY3Rgv/AdT8OOJuxUz3rLxjcOxnsAY1Rdvnmxyn4Rg0XKzY1isNk9
U5KlRwyWiy07wlbj615BG+SQSVmYYG2EUYj/ofn9jhk0AVX8AQ4S6gTpCqY40HYgjJe5Fe5QKrfv
Kfkooiv2gVWYLIGS8XCJJpOZGTx+buXK5i6R3m53DfiMt106BaLAE2BSn69jdvh8BzhAC8n8C5a0
+B95kHEJDYrgeQRDKD1paU33ZgBDSAJip3AnaPnCtdLgenMoZr2NNO17sDoLEbAhZUGHmhlaDbNU
3c1VR4sKw+slLypL9+m+kNsTokYFnEcl4ydKySyEB9SDEkjqrF0yfMIGBNRx02CCixsVFDJlcqV8
+tvHNQXxFuHLptcf6Mz9M6eUwFtpsioIaAXlxFJZks0AgyGFAVg40N70peaqiQHYc+gQlWIC+fc9
dF4a9uaUUIf8r5fsjyJxk+kj8oiNvjIC7nDU9GjUl/n4t+zHHQGr391vWf69J+W88D8jjTlP2I5+
Q8bBBDbgp+U2DrP6qBpJ0Se6xqzcQTu0Jnc/R82t8ZNPVEwLHwQ9ei8MLzvVY2XZLbKt5BOsOkKI
n0AA0+wykTeqhFpd6K2klWR3fywX7HKfQ3/EXJA1Br8HS8ihmnm+eB7CWzdHwk/FjDATs3Q7I6WM
L2spo53DnWtI2zcC0OUCgpKDIkmGEs7lN2fS0vY9LusU8uDyFz7/WionOA6bx0ajaIH4BG1uAr1u
0iyp9Sgxy6U8xAzKuyInuAX4dc2KWJk+4m7Szn5TafWb6UNYat2J+vRChC1BrWRKMXeUHDXoe1/f
iJt5NfpE2tUmDdltDylNAMIBhqbgJ50gvqogDYDcYK3D3pgtC8LDc/W9pLqLU/Gj9G6cZi71GbQQ
KCUsmB03RzFoQONxR6KF4PmwIQ4VJMqDILjB2BWQs3gc7AWybbgY9nBWEvC0PuFj4DBMwiilqc4H
16WxLqYQKYodiP9DJD3fNt2NaYrgIowgBTAAef5sWeMuqGY85gtDc0kyNGARL43qDficbpyOF4oA
oz5EPgybYA/sTAO0y4axcVfCAjVG6RXKELTjHRIx/ZVcPjb1+R0yS7vazwtXZYv7+85aiDeMi3hZ
YH5cmv8xMpUDx9WpAwiABRMGgufYADt4eo1DmfERUeBjc/KTBg4Riwj+YJ9axA6zJgPr4UKBgz6L
7rSepNsy1Cdl3Bx76/TU/GmHfJIv+sFzmaOagG7EGhBbd6eHqhNd7g4EkBqfxQUuQ6wxSd3s1waX
+h2uKqlYBQv9oGQwjgwoXkKVuS1exbjNgt5G+Ynf34m0d2+wW07V5Ws66gYybdJn6gISgicA7DyW
GUqM9n/jhc7Fq43L0llTgkDUqVyCiXBIaG06BxaMn93ataNEjaf7NWUKA/pD9YJzaO1dX5jlr42B
nxCgbIyFcX6erNe1t/Zrr7UrHrxN8jBZ+zwOsgYv2Xi3MOFvv/ZpLZ79GJzEa/DrZAwmMKMHbSRI
rb3xx+U4HfGa4k23eCANOJKwzx+xgYCIKSy0k60xoA7g/xRevCCjeTva6vboM4iWhLmOCEX5uVFl
H5Z9b84VOpgTmEL76N0IXgku18F0zo8DzJ0zhhnzDPLefbCEmDea94KlOlgevqN/kSyj6DCKCAT4
2NHyPogOyxGhAlvehj/wK+Kh4iEH1yVQfc+789uI9yeXRbPJOh5Bn/BG29Q+jLbsLJzq9df99+el
vcT8m8f985oQQQTbA08UDuC8gAiXFifbFxb52+3ycKAX+XccFz41CRrTyxxbdeG2P5XC+WUa/BFb
G9QDXLwh2V0uwr36wqgmJQpGRFs+7Ojy9PlB1PEMxOxiEPP/qRGGnyIIGbjcKSAjusTIzHkW3MTg
/6ABThhPw0n8yqsumSzaI8JygFk4a5H970Tl3nJecEjLCAIM2QQy1ubR6MJJmhMtQIYCh4ZPkn3Q
3O01ICh7+Q4hnrkRB73d+lzeNiNDjpoz0pGyHW01+0B1Y3O6O/iWyX5g+SPVIyagdbf9AX/XOKMt
10N/4I++/04e39NyHrHh2nyVHElU2L2Ad+bb443FoRiY2LMBE9ZE3vYrxLGqF7xV956J21ANpAur
3fU3gElXdO7vFuZwRjC/kf3r29cUF9H78+aVsLLZzJlMQUfuhQbqExw0N7B5WTpZDDVEjnQ3KLE/
MIWdG6YD3PHbPQ4KCrp5N6VdqURF2sOf7hFdoTrzVKQZxugHa1SbvPTxFX5gDTPLvak2oesf4T8Z
NHfPbNxbI3bgT+ZAZzYI5oZTf+zPfgwXIACji2XWB/ML+xsEKHjCsE4+WqemoVcFaTCDogTOi2z3
OvxCQkOCYT9G30vlvlKXuhpu7tsxxky7+cNtB9i/oNKlDDlCCGCC8fKZxUW4VoxpvqVNfRAGc8oC
7VNUaI4V63yHtHGAbC/7KQOVIDUDMyeHoy+UT7hvoNG/exmpT2IcIuRIefu/A+Pkp9hdtvrpfiat
bhwoVu1UIOzQgK04jsjiNdhTW8WtpYCULqOHRlz4HLRf74qPbazjsHSoR/ctjY7QTwjVIWL028yA
XCVEOMLtnukn7leojJi4UdUB1MNRD5lBFwEZZSk6TtUxyxAfqmc/eEujkrQhYczX4fl4UQ+wuOA6
PRZk2n3t/YpRHkwE86hT1i4p+do1YzJgodf06WXYdXZkml09EzJrINF5WIPkN6VBeeLtjlMrWkGG
k3NskuYo56C4M+rHWHP5YUkjyBJfQDAENvArEoeoZdYIcwytEu99ggcFXep/W6ju8gv3F3nZA7bG
RgIg9P9mD1IRFISKFoDXW0m4j8Bb0bBGuDv12/lRc1ZRYuZxqXgGv4CFX46K1S6TMBgqZnKXBO+e
r61ViCStSNxC2mVGeLK1ErYSXk4GCwYQyGZ+SEyEeF/qudoG8trXhP4VmKmLAyAAPySdGiYnDeHb
EXgJI54cEZRd/D0dHcyxwK6XOQpTceBWaE4Y9CN7Cime7yfq8BZTFipV5oMeLSc2AXvYYMxbZ5wi
j7GcJfDrQDIZ2Dm3Fr6L8fK4UIp5BULywtAK9kQrLNVMdnoI9UTd/QFaImdCRDBFyuDLMHs6XHqA
yGkgcbClIKQU4xC5JK4BM7wXsr3M4XJlOvt84yYXXu+etEfy49fi54Em8SY2U6kO2xMkACvuFnBQ
Jrm8GJc2fpUZCWcUxOhXSvxWXD75b+9w0aDqeyJtUVxAe67oBmHQGisMuxz2zrj1n+lCSuIVKQAP
/0Yx9Ck/ldw3qgEix78baYwWZyiHX4wEoIhCt2+xGsAV8F8L+ryI6aQ16CFQOLMc6GdoGkIvQwjA
7ju8EhHX2s2ceutjCBazSUkjYbeCMYao+IvzA+zxPq4wPQPdSBm52A2VC353aJYG+3WNZ1pP+KdV
o9u2J9miLIsQXT0Nj7KM9yqm6vo5ZSXrWRgTOBLWIZmtdT41YGWbgJ5F8n2cGJVUj5jFUcp8DTq1
7FwLEEm7RzVANs6IjEHqBhIUMftkOsHoSHPqxJJEOaf2AwReZdJjqu+wxDWE1ElrGMbtTP3GDY72
sKpZygdEXHJNvu1ebjdVcCVcNo0/DOCtY/5BnBX2X9sHleOD4d3rOYYu/eS6A3mQwxoO9aJWEz9L
ro2j8tEH6wmFM7+f9h4ZNpPTaYLh9clwvgNJpP3efN2dTCAUM7GSbPFPbs8yfpucq0ByZ0yRgAuE
t3c6OKfYioeLQdgHrIer5c9gigsdraMEs/OZgG6QD3yVeGi2FE9ECstTX/YZu7R/j4Sq6fIXMd2F
S8R6OgVmm1kjOZTHFGbaVB/CQLP3k3yoTjTaqWJHIctcZaFBgjij1UZ/4LDBR+zcZGMOGPERRCJD
O2ffppiJRHljy/8qKVELXOY2lcjH7tjs/224cN/5h+1XbP6Fzf67FH9HfoCosUTRQIGQeZRbF4Ha
2YBFThNQglx4CPXK9OkLCQVo4mdncNGw5vI10yHmuX01hCCGWYq0c68j++vfZxnCpyv5lI1fxPfV
FWGIzpQfhQCawT5jGHRxoDooGof9EP9xLMQHs9O5GnDu+X44m9ihuGe+hPNs4p8mqJ9BeOh4BjzF
ns0s+9zjzPKwf6fduJIY0WC6UTwdFUVb7czIdGStMC3ny4IKdR0TCao2GYOnxV6hhinLULXGN3aS
m02dnxPBOOpxl5NgfpR6g8/bu1N1abhN5tbpKRY3gBKJCYFmfgdFR7pcOkxFK++0H1fN/ZRkzh6x
y2FKGnLY6eMfQ9tMCO7yJ4uPr1fDR2/Cw1OMfyALsieypkNcIPrzPbf2s6qNFKySwYp89TGs7k7H
W+/jXjfbQxjGmC/iFtTRoZtQU4MHtQ6+mddAx0SoFgMBpA10KhXHTNuTxZ+lzrjlXE6+rImGXzGj
Igx1ohVxH7cp8kr34/1vRFfJkENH+3lP8qsjyxNLjcQ0I/X1CKo/o2HKE/5r+aJMgYAAUQXlHkmo
qi/pnuqpV6d6ulrpvcP7oEmky8+y31taaGsBKRhmtGAJlUGHZgaZ1BOxwOAOwHX3+VwVBYb3wPFR
d9KNDiv/km+beeqge+GgWx+bMRAFBHSYkFrBI/W+hlfB33/5Ka6G+COXzi9F5VOAfjABUKYTFSnQ
EAYTd7zl6jOUtJStrPk4Eg0L/IQBNxjsQ3pcpsPin60ZGwBLPMLv79pyjZAtBkIUT2nX6VLWBjcs
1Nh1NPfBtct38g82Upd7eiIFrqQZK28fhRUqLehUDX5E8LawIMunEtr44AtJv7R17Ov5TNRZGI4W
9vfPOLx32RSeKJcUxsTz9g+J/RwQCbot60Afw3W2esqUcsjeCV3hhUKn9QWxFG0LWxSmcVgPxKB2
aMRhhwL8SbOyRh6qxxnemaT/ki0lSTG0y68MN1owL3XMmhm1fP3/eDqz5VS5LQo/kVWCDXJLjwgi
it2NFZuIoIIgAj79/63sOmebZKcxahTWmnPM0cBYVE4F06GVDKulu9SEvalr9TYH8xvWO+mzVoe2
fIh6ma80sxsoMhjyso2oOscQOCWjYIt/Ws+BW1+KfsQEq1o2KOvzvVwc74/4O76MetxpnHQneLHp
F5XQVuUjPWurj3MGi3iZL9pzGQL8DZDR3h2MqbNIAJhDTL0ZPf4Z1Q4mIj8cwBHJ/HtkTxRTQTY0
tPtWC5uzcw/O/eH2eW3g5nGb4LOK9RjpX2xrfZBpBa8V+oaR39shbV0sF4zADYdWs2BZvImm0hTN
J0se2T9Lh1mRs2R5pTMS/0S0J50k//rGdCa6Rr4vuiSS60QDxOezYErbGExE0tNOhNbxKf0jHwOa
YbpEOmBzRwKyueOLgIgomK5m8Ncqc6WZORP98exjzt4mPxK/RDrUbnhS3rMmm7GYjSYsA+QgP07y
LN89p+r6vZcQoKHAbayUc5r1S57e5YUCs7X0B0/zqjIj0Nu9ss4P2ptK5GnW9fQZKWsdsOeg/fQw
WAarZOlkSMLmBDrIiAGYZYTdYofS1Iaet8q3JfZSDOa/Wrbrr94wPWavmJFpf6TfKTf3uBxcxg3V
hFEw4iCcstXlHwWqH3x0/GsZFUOMnA+uBqy3GQQSvedPlpMTyqfhqo6BaXs3S80Nhni3OJ2DtRF/
OVaEtxTeRkyp4M7PHhDzKuv7CxaWI28A3kKcBH9oL9nVttUr40BwBzYygm7MKeENI4IKbVBJTnDw
cOrw+Xg/hEbBwTqHe4O92WF1tQ9OO73GIgCZ0pYgnKuXBVStEH2Lcx/eFH72Y/0xzbEbznTRGAkJ
CQTH7kFN6NyBeFzMexH1JILrjfVsN9yMU0+S47aYvnMno8+oKCg19ekOXnZS2sDNfpUg8mC+nEBc
ua8Gpy6gbpZjCWtUVG8+b8/bD4h3FYyYUKN0PQg9wfgX7hNG8s9tx4Sztpuoiorze8iiopE0/hpr
Euxgf8j2Cxg4YSMwVaD9ymHHGlO8sGRc9RJeJZMxXPMajb0RgP+tGq+nPhyQHGeqUNVKh/NJP7xY
dOj2UF5gJSJwNuA9Rl/VzWwRt/TdL/ZnqwGDwq3EYBFaDCQX7JcGtORaRv4RujyAnPEUD7t6d6eJ
usADQ0UKfyQ3GipsjO/FhKSFwUEtKuQRH+ZmB72ls4E6S4UEi5MhYolJGzOzRMQNMJXPKZaowqFm
vhYqbGOkeoJm1ViK/XIfMxU+/i0cAaDd4EWObOacES4rXIWhGqQe2VBxHMG9r2BWriMg/MCnhFhN
c9Ra2H5JcGEwkP46Emv6cErJhaHAqxZ4HHA8DvVUpWANCqb4S3l3u5DZ7Y12/WgQ4jb4c9+O46eg
5jKHYDaltiiLrOvTzu7TviIcA+m67rwgP1DWkSwdfq1kgJclz7b25D4wb4Qvi79NZ9BXouHlqVw8
nHQHLF2seBZq/7A+rFkmi6FgvbdnyO3plt/4XjlUEKSTYqAnZ0xMVrUpkS7iwRkI0jl+MBTdQbJT
tpyN7Nsd6IMtyzZ/t/rWsYK7RvAraeIk0GLjBcYM1R7rhash3ez7x2yOzbEceIJniF0fwy0L0KOh
est0yRfuEwp+LT7wZ59fIImZJmDiALLcHcYQt259j0dIdgFXRiFIiBz1A7YuWiJopPSmHD/GK5BW
7K4RWbazo+SQnXNhVMRwqrLzCOQe+VX7Dd7ZHsZDQ+R6B76sfDbfj/fPfQDK8GbsQ62BUvLcPlK9
Uohl1xSwq1rbKcb+DrR0YNAEWWSpx4buGIbvoIFN7X5hIlgdI3MQhl+jJRYkKL9JCmRUFUPAf1z9
P8dwrz8JauyWbyI/vhNkFjRN1yfqKmFSwGZ2yPUXpJlhzLmGvOdLn3mR42ICDdHof0zgEJljXtJ7
D5dxKPTEz7qll3tBJuZAazElyw1qIc4q3EHcCbrux4wusdrK8zui6P6udJQIHi6LWGJIRyaGDMRK
VybimDEeyo8h/qOPaYrN61tPT+TCHCDBqgz2uArCDczBLMGr4mgzKm1FDrT+F+ymWkcRw0RCgCaY
UXeDlX5aTvB70YVLDKalMP++LtSks2TAaMWoMV/gyGfdl7CkAU4wMJI2g+NzCQVt+oH6+HGErGd+
W7zsL5SvCTCx5Gz704kNfyq6RXgJTZXTBKasSFLOf9Q52EP2g+wM9rWZuipW5LyWwqv9TqKCcLTA
dy1+boEQnHZ+27QhBm1MgHDtJOivFLTXzSGaYHzn9yDr5OZjI7mjVb5J8YtiWLOBZ4yiBhVC6fc9
VAbqLpv3wvRyXTabbDkE+x9u+oXxpdWm8aZLhlIAlL2/T52nL0gf33nuqLMJobcLOiFGjlzWIurV
ODu/urOkOABkpWig3XLIz+R4o2/qGfRNtFPgBubQwq6dvIvG61m4bOi92ctJfcVV3UOkuKmPDJwJ
q5vEL/TgA5dh87S0+oGXO5IrzQ9xNR2cK1JdhRY88UdsVymBM7iFkYo5YUEq9Q91t7Bi0JSVuiJy
fZas+lOWZOOGi8+QxKKn9V5+ltKqXVZ7FlOGp+JVQ3xFZ5oK5CQBIqAzpZ/iiSBwHVUoYuqgJ3Z6
Vm2+6JOicgSdAhPhDV+w450FYVmhmirmilURGFOsoD6v8IaKbsEbr3Xj8dP8tlv4kbAd5qPlc3bw
jdycRJh5xdURxy/seo+M28bRY9NidLir4AYFymqMA2WNtJ68hBKXEuGr9yOdR+eSim41WmXH1ybd
YwGCguNyv/SPqC3o3cGglvJR3VH31SjN/Nc88VLnZd0hO9ZO4n+XCj3JMpmpq8G5Q/W34dzHmUfC
DXCylyOJ2uCqvQHZnjofsfuBNsGy0mPOEU/2o+1HFad/uiIgCDu2cQSJb8v3YV1AoP2bMNZr2HE+
bnodHCU8r7QURhc1OsV/c6HUlyBNksJVD2ljhW6lzqkyaBjxqz5M6597iAbiNMaGEByUeOtf2f/s
vjDnkZ2bPbLhDyj7ofPPvmHuYDxoYLV2us+2uK4VuryYYLY4movMdYDVdbfoWfeYtBwjnbOfQsaZ
GNCQux56D42XFdlyHLVaxP8QUGXwREONelwE9VJgF1FLfi3IiCm+AU8Ok/oWZzqH1x2pyaokhenS
CM8xiVEQaCVZXmTPWwcSVpLdAA7hyCnPOWICEYgGHzFQt48IWRx5OXvcXikDMS2i19BeKoXjZK04
0orDNExREmEjHk2mkGNAhRsgcGv4O5newwa/5JsHQ35BnwI9N/M+YblDjo9pCRaDOGIRhcS6RRcd
tSsZK57xuotvHk2Bw5HqF97B6v0IXwwUVR3OxIDJH6NCh1qaV6Tw7IS1VSjaBScX4wKIY/XM5xuC
IcvaAaMg1sb46+V6+dRq9DooyFnkMxFqAfwJatmsr9Q1FF1OF6ic1NBpealv0zHeh979dOPmSfvQ
wExPN68OZGKF0vDpfkgbxuMRVevDgHdvg48MccKYcOAte4xRmT4wNgbUxlai0J9iWmwAl8nLXNUO
lJCralfvMv1N3UDnDy1np0SHc59oL/QNMKj8B3PAg1Pv+Fl37p/plkoGAFSu9gcZHPxLZBBwpVK9
wSpsrBMF0GcdACcC+vz7CNA7vuSLdgmrcEDyhvD0E8nL2ELroBzGlmELqzzoiZWzK+BLFhdzqHr2
0CQF2QcDi18IUq6LW5zHUMfJUcMbbPpkh/pqB5cKCctw6nkLY9W/WRMKM25ekMVrYj8EmeCgnTBJ
cqhO7LLVRmMhWj+M7RtgwUr6YT6MUVZrwsmYX1fy6YsabNF3efaZ90zVxQuTHpqIzzqJbuHLfVkV
JvX5Kgs74w5yid3/mZu47rLddTf6lbfvdUMv1reELYy6GM7TH2Yuy+H8YDXhazuey+6XJjT1GmgN
qXPbpVetOnewZyJ5xsyGcTlRBWEzK9eMbWcDZKZ96xmkTs130qDmq7sIM8DW6xqmP5gBJzot16qM
qtUQZhSVPPO0388PMCo3l52R9G8n2/KnN8XnwC0guwUMpV54E6mLK3jhNfysx5j/ZysMBVa9RREk
fF6sX7MMc4FV+gPdC3iZI+E2U/yDgynL8um1i+vsQfew6s6Pba/V+u541p/fZsXvjZJa2BK10+Rn
YBdmu2gstPd+xUehu8rcqzteKj52R3R2Ar0c+M9STNksgCA4aD2LhjzfjtguZkPim7q5Aj+xncLt
8OngcEsA9KXUQV/xq/g9v7EgALb6hsnzmCRmMuCH2gbXfkohfj+fTeaT+XeKIgPLmsdMQvU7NDbf
4Dp7awerdOjpQIAkLP+p2iJs42NmTZgyffQSKFewSLyenvkC+Y2AEEmB/IMREX+aILE4XbM+0pzR
uAGdtEexy+1pNiAF3RbtMRVLN3seDHzSBY41DD9m8viN0c1nZEcNTVAZjmRhrSR8bW9YJZXhi04N
h2EIooyIbg6srkCEf/vwsXxVwyHPUzFjokA73ijAwL7nD3viqsHbm4S06EDNgv1+jSMlAOtU0I88
HcVkOKGP/MxtLLSyZmnW1svorMxlbXJ7NqwShHV9mP4EXs8fFq5udjltbckEIk6choMHSwp3MO3g
xJETAQ3g5mZuz6+M53oIEj1aZO5HT4KR/Zo1hjKFhzTBr6o175Fs0faHIjsD/6dV5cK90Hq4k4yt
gd6AA193ypThk1UR1IERCDQe1f8uvjb+iLgWMtMFwFUDxm3IRl42JvuX2v86qv7gNKVxHBOzQFQr
cB1b1Ui/AcgB+qLgpLr7W2/5KLz2VVxZ+/rxvsFFg26QPEb7Fbymlf8+XlFnSS7ikdk9nNgk9WFT
Si9qUXlakz/SsDDSyVAAYm8cvme3oLNlE+35lGhbBCI01Q5J6/CJFa7/5ziZRQTUBTIiuepXBuQ7
HfwevqNHRhQkGoJXLT5GE33Cr3vziALyiLsSBqK4KRdYIB4WjzWEl1kpfBjt1oPuz9L3gTv0XOOo
7idrrJn2ZB5BWpJDNTjMiiMMyVGCJ7aIS5I2kNcADb/suRyDVN10HIytEo152RDCGBPqCqtvunZS
YWDUUyIVyB2w4DmnsWR+golT2gRA2ROmrZKF4a3JAMdgAoT65oNskYh6NmxlM/KK+RX3+cbEP/Qz
F7KXZyjT6E9lApew6lWoc6xGBzvziV35Mz8tebLV2SicRM2mgDImb5x82b60GsiO04K9sTBUCF1I
RnC+QoUUvncJ8gG2fozCcSBnV18cFq+AYSLyampGJAYpIlBNhQUFr0eYmi/wSZ5fN6Iioyo1VCTf
lXB5e9JCwd+nvGk8vOmGLVxmo6D9v9uTw0xucVkcAuEroGIWBnkFhTdOc9BVMKeAN4+ah86PWRyU
VFQk9Egh5segx3zjqhI2gDGlgSr6DoWq8e7khiH3p64gP/TjJWOn/Hj9cpZNghRixJ//efU0MQIk
0Qnwa0TmG+RU2GTJbsvfNBtZhddHRUGR93bIjJOhDGLg1jAS8bIIF/RLcuJVncD+hfm56pGSCu3g
aWYiI0rv2E4mhvylDzcTjPRRw8Pj4kc84t+3bMD/Z4Leg7bcGuRGKaWBKICsoL7wHtFHdws99wvT
EOB6RIup++4s7Ng/MGil2e1g5p3elHo/uG0OqFFLps6iJe2B81GrTMx3N20bJ8P92XhtOkxmcIOC
UoltksjqQ593+x2cpVPBTPW3+kH8kZ7VLciV4N5fcDlV29kHp/SDQbwWYHgeK1CsicRBsgGszVLL
StrQTZL1iJB/8R3pMLYSqgoZLVG5KTbgRZfDWTk2HJnAwl5ZaxjY7WGTNiIPIDlxklCVgi63m64x
aZLFinGY9XzIT2uymCjxYXOsu3X+l3/BbJboNGoXlAnQ3tHsAETgyUaCDtpBxcgzp5bsw8Pu8rBM
Z9h93FI3z6bdwUyG5luC+qE9xcHEXF3077zldG48HUjsIJ33VQPbT56mcR//Vp4mc/DUvy1Dd+G6
iFvii3xFJjxjvQ/KhacFUBAYBSImIjwRv+FYRqotg94hdoomL0iLkIxwhR20NF6SIWwWSRfwRWH2
B27b2iWPASwNfLMSD+lFLTfrI3PgZWq8q4UD+S5dXBkqs5LQNPFsMTwWFJwcIot4BGNKx00aF4tk
8d3dt7dNH3Z9phkNzW0rnDUTCL8TRAF4pOCioSnriUNXjZ3GBNzib1LN1GP3JQ3otbpfteFMmBGd
5URr5jmQ2pGjh79AOV9/oUf8IucnLOt7Et4sqOmluUCmEKdSEiQ6wov+7/i3+YXU/lYFFwHvzKbQ
60J/IGvBjhO6PHPpm0iK55lh4EUX9+gTPQ9HGMtKOMWS1l7xl9FAshLOBAYvH/3OQne6NyynOkQH
Ojl6Nu4rOUO4ZxNjCek0KCcgZaBgHL59wc7VcLThXismo6L+Fjf1qTVOfR3N0pOoq0Yf4+boYhNm
pyJfz0UB2ExlcOjcJF/LuFm3+SgcGTzQJLcOP2+caCUc3XF3Ad6jvfluUeFqo2XPux30bCOdMxCs
3W0z2MHSjwehkEK+PGQrGE9DcQAQjeVAPk426jTdj4/vPz9M8IsqY2JOJImOa+c4SLH4wN8Dfifi
rkZ7sJMyekI+tlFBDwmLw9EzocvyFICH5ni3hbHcOHhsuFoDIBuyOgGepDHH4BuQYE/i7kEy84NR
j6eHdzD4OFJuDSSrLvAyNW6s9dDfvtHwYMibdz2vVav600gwsmT2BF7JOPu+f8yZ6cXP/XMx9IrF
+1IALDiy1c3ysHYh2K+zMHOF8WG5nmxfYR1OvPfi43ebBKfuPjz98Ir68Jyeq+AZEpx5Gp16Szrl
P+M8nlrsebbdL/MDgS7Ckc8DqDcnlqQvoufeHAsijNIH7jCQdlLY4J/Xzl/rBCHUL5h5TfeM60U9
rTB2gL7Smz+iEkuILymwmnIsBW0ckdcAfOR49VnNg3H43mTxR7jG5D59J6bZ35UoIEjsRbN+WyBt
XlynA+T8+KhPk+UB7Hi8w6PXQ7Q83I2iZteIFq2kOGqPNY4pH7czi5kKWDKcIrK3B8Bn97A3zwIc
sMZs8aD+q/esd6p+PuRQvmdf+POtO+LzW5Sie7pBamIG6KNdoOAYmVcqxattN2E3l6L+7hBST0lH
OnigynoxWU/w6imh4/+dfhmcsRM7T/eLwTNWjFgYBJNZZU3cG83zY9Z3J6vxSjBOC6cJh6vBF6FH
dYLAUfwmnC9LPqeY6eYdH6vdNYbVGie/g32OBQnc9tGiO93BCSJSTaizPZrr26U8prjoqOb7ON5d
L9mF/Fi601177AVZ3PKDm/32rgCMQxfKBiuVjW8t54Fz9+Q5ZNrf4qcigmAtb+/r4ZKOo6Q5DUcR
M9zy2HxMNp/DEHcqfH91CEiMa+6gnufeJdkolKMV8K1sMWOkpQeoeeyZJPHgUmRMjFcANaGabBMc
NGvkSZCaZk1YbKg1cxFnSmdAIMLw3OxeW3pOecv+xetEykHM83FnuHq+zSTbhlj2oGpGfwKwRWIi
i8wqDw8bmBImHlNBGkCNgSLzSowC7tTB5OO9mw9Zv2A5A7SjbcGcBckamw4VAJ3nlcwmr71ZhB2y
yRLih3tKMR1mYhCHGQ78vn9+ONwVFj8DoF8wal2Id7HUobzbH0WqOMu0Dp5JgryIpkeio1krzNRX
RJAT7Y0Cr3Tp7XWE4Bo9CxLtllj7D+9jEq8Pfse0aI5bdlmZaEsbxeA8QhqYdfAEdF8m+ABMHjzv
3xulKRtLQyrnmdioZKUsR3McJPbXn+pnMn2t07PAF7zu0uybqAz7UPiFMBZwRYHxPcWm6IZACrHi
RxZRN9SHKBf2SUh0D6QAeC4ML49fqujb4u0h4hhEcPo401Ct8aTxklPppUKY82atPmciDu0v9Y2r
imvD7wJ1QHMLoBvKO5pByH6Sc9vzKsMSeF3K5evSOzbB+wzNi/nMBwsgES9KrZev/ZpZMk4FW4kh
Dm5X3Cc45q6/Z6f4np/b4UIMXH7U5Z8UgRPYpsF7uhD4ZMzCyUPr9g0d6PTOs/+KUBe/pj2EPcBf
VcApibqzXBH9Kv9WgUXsyvRG7YhuKN3WwWeebLs43RY7KtrhugdJdqBRKPLGMybUuy+MG8ols7kB
XoVQLsA6f7JN5T1jWCkQsev5BJ6GJrGPCD4Y2/qNQf+RYv5zaTPMB8XOAx2GRux4MCmq5yWrMlxm
TwKxlnbjqPLyTXKpjoDZwKh4NePIOQJMBYHExf6S7JuD8aZsNDqYKTSlcTqVHUp5GPliXzpiZrPr
CdPQ9MK2VVye4j9+YXyEBzfcfBliXirAqJU8S73pNxboPc7dkGDn1UadKSH1xTjVr5Q4zH0mem81
jkaCC6OVl9ecCKDjKLzjyIx5yGUYUDFUHrx8MYEBCybpl2eT1+1IaSZH2YYSqpriHYR/IK4XPqUl
eB6v0+h4t2SQrI5TH4/4q54pwk7rHd53xLEwvmOP4FVkjeXtceniIYuKMDt700VjfI+wHtH25Jde
BwKryPXFlIvPZ5AfxWFAwRazIHFQcMw9l7nPcZdd2DTYzA8i/5xFij0IumLxERTKfJqcEHjvOEdB
Op9LnEoIQBzuhuTYY5DK2I7jFluP9CTHnEbFCrkxJs6UOSt4m8Kb/35SvcoX0QCMsqt946vHyYXm
Fw3awPnaaZChM71GJXsoJBDynsbeCGD8IC3e31Ap/NIaR72Z6AliKZR2PIly1EUQDlwCWgiRWKCQ
xsAsftkMl7zrAm7MDUsbLHPMmy8R8njlmLuwg7IvIvFhc0j1FOzUbAYCpRzs1VheMXjtyG1jbkyC
WQjBUN+3eAYHwlHvOk0K8+lBD1jIy1tu9VM0WVOWdLoJ2lrIsF/ndXN6I4fmeTQT/gVvBh1QYOj+
eJ3oV5i5/LUW9eKPKEzzQFeCgUe2xzTbG88fbAShsh6tvz/S+kVviu8VKGwnxuQpSKMJekTAI7sZ
iW6HsDyWm0t6JCZqf0OmA+jTCWmPgnYMS0i/NEHKlLjtDGoITO5Kr9s1ApZH5aNfgD6gmOaSB5zL
usXu82ZCklAqYoYJfMs2zpY8ItyEAhPDlb6Zp2YCI7AzRqSrAJYcKSmwr8F7luJ4k2H/hrNQIHd6
QVQ4MxC8uxqVmLwPzotjgGwdoi+kXjlzpDkd67id3WnxCQivvQKUgNQaPOvYQxz1yKo0zK27MXDK
r8XcuWap/x2pGotT43fb64FRryYzJj3D7FChQPDajoXxFmtjBqnnxHlHiQqPNWdKiowe/4/BEUow
pKlcwBCYueWw1ZhTM2zQ3tvrL8N1XCboXdg4CGIEcOaRL+rVPSqxFysXn8UAIVJAlOsKp2idkJbZ
bf1djvfFSWUkmFLhC9xdVzEjAKBcM1y8/lAh9pbZmqaPCvyzJQeYz9ZPRpLpai9PqzU6crE/Mavk
mZve3VuQrLIAhTtkDBTcyJVhxtBT0iBQPbJXA8TAfKa7/j3s39tiy50O5l00CmnvZo8N7QDiD5R9
brbB6CBI/dscA6xVfkz9O55UrFXhJMCo0yHO3hyFif1EjSZHzLuYVjYYVGOsTwdXbYaMbrDoWD4v
ohfwZa/nqg4xiEooYwgmIucOAXMfDKvU8K+H0Jupsixn5Ra/JJ4AR5l3BRL7t8GT+mFMf3xs+sd0
fzV41an8/1rJF+Zt0PSY21Cm8kwA0KFR2uXOyGULgLCX7OsNYqi/ZbUR9jK9HQDP9YRjMnLE9lIt
U/Jr86W8wYA5Jo4XUZaCHVSyKBfv6BN0rrKul0MPhVw49PCzh2nMWaaKpDy/2lQbWWFWC0UjO0rn
3JN22ZEOj/2kOcrolzbf+HBEt7b7BImDMO26a39eK5j/VhFxmb5jpn8LFB3N5rV8c5/1kl2E3e19
oTMZHp+tJhFPt++L79E8ZXhzEG6NVvK2paO6ol6l1m/1535AGsQeAyTZfMf3WI4G7JwMTBgKMSoB
4fk5BL3dt3EfRstpNYf2SLeMdn0P61phhnrpTWU2zy1qtHyZk1zyw/j6sVNFKkmDV5/Nn/Wm5a43
sk/YkM52OWexYx9A/YZJDIVPD3fXp41CnIZ4tOzrKWmycUnTrpr939bA4he/ri7owbcH36gx4AAK
bOgWtcOFuxVFWCEW49ZlS7ihLdFa1epiOhJga5wZQJPJn2654xED39LEP8EYze5W32eW1sQfD4MN
RgAfPXPZAM2r/XZKj+J64k6I/Kpi5pgX9ph9uezHwtmgdZk470r34yZWizC6Cb9Bn3ocPtQfsk6R
zd/Hxji8TNZkD0BRW1VRFaRQwMBmV1dQ885/2WTaYGsDLxvjHVgxPATZPcyUgJYkRPnCorG/Lcpl
HZfLgcOoCniU0G3uORyvbzyOgTH+kVZd/JmP9Y87Vz34QgQCCU+NetFfNz/9dW+bhMr2hSvgK3pF
qlfzVAg2KLsuW3CyhFgp1nQsEsUS/5WQFQhmFxwl1vme82UPbvBEZQhQoJ3GN2hZv63JGs56WPsY
YXqPBU60hJ8xDvZAURjuwXYOREMj4C+mllP81AykyXtGiRBJBka6Hc3eywJfutwfHLGuiCepSXj2
C+ufHOycx8VjZGDP3MIXIgpw4U0dF1g2zQmiKebgtPscuU9vS+0HnYylG1QOV2NckUcawOFh8bnr
Cb0q6u94PB2Q8pX5N+c2xV0DZy/0MclSDq/0ZcyLB4zBcVQlwIaTh6oEc82/Cqd/AZCuo4GHDQuP
h43hcYFf9qQIwx6epIfCLHiisFwxEHvAbB1/HDQU7ZdYBiHgmDSgfOYYQieuFdg5a4PNm+szLLxm
3qOzi8KoYmgoyZRah4qHO1A2CrmbBJNPuUPMCykXKNGpjDCxYUraklKk05xLR5h7mP8xmO376a63
raDTnrNI3UKbxKmjr89Vepm9v8f+qa8zivE/sGV8gY/v+b6qWXPRI81f2rynHfdH/+jTNT33outh
vP8xFG2ba1sc4TpzK5oi31I0H9hP9/0tPxZtlaptcZUz+dne5zPxi/yq72NEZtam+O0aG6PD4msl
K78xucr+7zZ84+ly89wKd0HjqRn+Q9sbW24eYKmcjZHyM27ltvjR1/INcevi0tcNwyAJgPuw5nPL
5zK3LMv930d3lfsYtV/onTxIjZlsJcvbK4as2PjpEiTW/uINFje+jEvAIn3r0irfl3ORDcrrDP+G
cwfHiZ8K8RyDRIGcQYAa/qZhuYKGWJ5xjIVpwwgsn5ISoKkToUa7xckJt5vPhhSSPaXoIEg2pYO9
HWNy+Mh1/HrOqeq6M3ynB0emGMlrE1Hx94zHCJd7Rl43oCEEuuwJOMQsJk7q3aPWZMg5HU3z8BnA
8vDqVRL1FqjkEFDTyMWpkxuHTbNMnA8Z6KPfWsbO31WheD5tFPo9FHAUZlQC2NRQAJhULelansOI
lBYFq8DrTxpElrjXb0kgxiCEghEBGXviRBzgw3O3Y0VkSHwPGAbDMRlMM+Zoz2DIoW/tOeSadcOS
jBPOjMLJqyKqb74FyvzSMa1oKUuAcaBxyhc8mhgQTtgCcZsh8c8cI+v9usUw6h/MBzIyDN6JhwIx
VZipH1C3D2C1dFiGgQeMVO8kRSjRiRSOu7OY1QpDXuBna9KximFuBS0TngBo3J5atRHBHkPIQZxp
MC1WD/xBscC6ZHjXKIgS9eECZV+AqdoOO2HmPhP36n+D6jTAZDAAfaGnUDb9uHeE/MbYBGZdJdrx
eyecYZ/98BrBnwRYR2YAjiS55Y2IIDPtW2VloJDK39ZLchEZVU7z0kFB74zeOv2NzRaZlY2WTp+B
8nvwblsp19mK4ze7c08vckwRdNBwSpExOrJfAAWF0VO9yXfdTAW2+sukBxaSt8VPNyu+2oDFe089
QrVE1XmlkOF7J2lLd/xdsXvQd9QX9SiVe4qSS9/DwPCIXGJD24rGEioD1p/QbQqzpHAnUlYJP8zB
yCDyIGqSoBnQZ7IJg5FSNk0CLEKdApEozrfeXTzYkYugc44G7ic9r+ZHkE6TtDGIewjGdZF3hn9f
a4gtT4Aq7DkOwdicxwoFJq8amWYAKryLy3P2739hRiRhitLzlNlEF20umSXwG0XuR+pjxx6Tb8hF
McaRSDrEFZSf4TQLoRro01YdYgm2IGRYuXHsaGNbIECs4Botm87wMNVvG2SdBEweTHTKd9z7rlbn
iCAU4jD0J54PcTwtoR9Q+WrCJq7Q37aQD/HMIx/GHQDCJbejxXGnnWtt4Z3Xa4/Gi/sZ4tFXc3DV
JivWXMGrTSKXG8c2G+tI0k1ys7M7e4Cv2OA8cF8Um4kN780RXLmalJKrdYPS1BF+lBYW1Vl/AwRh
g3B3PPOF3XcyK7Pe6J+JuZo3c+q5OwNPEIIdSRWYBBDl9Jt8dbS2eWIMBESlyacW/n/wAiX5a+gK
kOfEA/ZoL4iO1R1QxmtT+sm+FxLVQuHnMACNGY30j6VPsXeIyoUUP6egJV/k+CwbuFxSvC0JTlhM
wLjvlxGtLbhdyC8V8etYxnzFzeKrFCQzPIKFd6q6Gu67qJq2EnUfXm/ZD5A2b4d9ti63k7g0DtHL
SqYY4izoaeIvtHaMkdnP3zN5Ua+ZQt+EZ/VamrOIgDPBW6MIHMwfXrbp8dL8CrC4wsETx7jovWr2
nzBh5M6ysx55RDseAS0erPeVzSTuiszXZPV+LumEMUb7RwNSnAcmcE00Wbfnjojt9kx3J+HcCNj5
N54e66unUdv1/j2nGsGZtrYHJFoOnO7CLdT+gHootaoYY0CDvkMTtNOKM2IOk4iOXhz9LRvxeI2r
NfuI4j24RxwwTZmSFKNlC2dXxvQIv41jBaQJiGGIwGFsBA3hr8hgAuObwd9Vxa98ZxKAJz/l4xC3
UcSicI4yQcxDlppSi1F9ATE+ABapzeCpwWfXFYuelUuiE1LCVkYOojDYda6wyLD+cNuVuLWrJyBU
cf0x1yOnnS3vbuBKxVfUnfxMPCrqHS54DbORb7842WIGafSWdJ/iBH/OxGynMnkhWwv3fkJKa1xj
xV4uSg22DnwoOxOLYRFNIb6paCnVgbiC+LFYLIQloTipKvNriSeHSCruESKCc7Crn6sjOMDCIlNE
M4vHLbI6H7i9Dy/ESAiWCnA0BfJn/jDzKSyvfMr2zZP/cJiRG/Ve8UZcxNfiN4VrYmvsaf1FAUVp
NLIYb67Ig+B9gJ8qRf8MnxQ3i0AW8gDrO93vm3+XNYEeVweuC6aiV4coR4yM29V4LV5Dib+Fx8Yw
jL85Z2qTho/gwboo/iSObPFfa9wi8RFqRdSZhFHvr85ePCDxsMa8N/hhiZvClxDn0v3b3Yu7+OM/
H4cY4iHd1kgAthq/iSnWCTsleJ53dxVFYTjboe0htUajkDXiOMVEiPSeu3MntuYdjPSRztI3nRaa
idgHwQ5u5Fy+09FijHmGslCwubYFC0d4SAh3CGHTAWHFxQgD842RLfwyrisoj1xCdI/45l8yu9Uu
IT/a9YnpDYjC+WFdjYEp/5bSzngi6sTeD6INgN//b/jffZOUpl1O+LBAJY1WK3d+ZI/hbLpq/EER
TlImRqk9Z73eAusjwNZuAcegIIeKWlSUwOirEXFDo3SocwVP8/iABMMZzIWuwH4JqE5yaqEsF/Sk
gQd5+JMhe8beeiP8PcUzylxsye8RDkEFQRXx7zRCgcDt7wHq9uJcIvoGFzM4m1Bd/12G6+HfVRJ9
Xok3SgNdPHDbvpw2YXjXZmFl7DYUHvt8K7yaRQv4tZnLwzAbCSuENhquemvZRTPsyi627aaCQSs6
SNS8D9xCCdvgM2ATjFqx5TUyaOkVztx0tjRa/H0V5gcSp7p45+8zGl+YjzY27ZfV25C+y09r4UpF
60YGj7gZlg18B+HyPFCnZjYZe7TBH49a4s3MTYFNK/pVgCH3MnZhkApBMBwuPrridYEuwPgK1i/v
LX8wHqp4mIrWTvwvrnxFjNzCUqNE53KYXQjzG5knRMyb06m2qH542SE66BtxxKIHdn7J50Lsy9HJ
V8tpjAUKQjPVh2snriZcWDbil6Dq8YuVMURRK+4HIvLdEsR/nA00sX4NeJFfNDyon7Q9Q3gWmX9L
DUCCLcxS58cqPqyLxO4xLcyxrCyrqcDNLTAMkoDakHl+9lOe6xZZU7l6/DAJgm6N+hLifvVbR73N
Y493QEcJTJA6ehyFISuwMj7aJ/aylAoCUT2R8Z2pvnxsUxnN4qH4H1Fntp0q16zhK2IMpOdUOsG+
N54woq6A2IFiA1e/n0q+Pf6VrMREgzCZTc2qt/kH1gTcCUTDHxMBNQS3nmQRu+WeMu2YSi7K+6QG
geiqZP2L6Am4rBMQlKVgzYslOG/2Y0DAxQYO3VvU1BUfnZljCES/QGnB0+OVPSBWgT3Sw+TVM0Z/
BYS/WAqP1S4bW0E+IcIiAc+Rqr5woyGqEHdhsCZauvJfAi1SmpMmWiGFvwQaHcuvjjs2yN7hTcKH
mEoYBMSNgYk9dQ3liXkGgak1X0AugavCiU2JOl+YoeFM/ehBKYgksEPevd8j8YeqMv/BukPVDk7h
BT9wxJ1QVG5h5JTevPToBUd/rhAFYTgWUVdAvES2TdUEfTIL6y75j4OhV8+yffvviY7tP+LkgqMV
gXwV8OAxvFIykcQjERbbb6Lwui/+16c5ST/0AI/zLMzw2AaS4h0kkZkGFkFwvgQ+L4jdap0G58j1
f7IQ6ENypK2woeXq0NQgImUr1nM8PO5JjF5pBcJZcrQ9pfdMisHlJ48LwucipkxIehk0BiQupi56
Ijs82cB51BpN6vmd6EQQPMaAAP8i2CT33G8A6/yoI5NyDibrSj9tfH2Mp8DXrd19anbtZaAXQBz0
+WVlTamBzVoIKEv4E/qBrDcYhwr5TRRk1Fme99ByTG9xvV26Hy/bnD/o2/c66CPCnwIUTbELVhqV
x62J8uc7bNDnQwiUsOZQu97oVvcQTn1FHVz/XhFlg6r8qhAKaEDQFEk2R4axu6ZWDraTiW1s7XPg
8YYIxFjkiU6JifklgxQOR+VTPO6wLoAxrkQgjq+W20X1ADGpG69xo+IRClkNexzn7J2BroGdn4gl
NwxKMJ9cyghPL7Aby853i/IrOZ2HD++z02Ah1FfdmLC3xhEO2j587w5q3Y73hSaiyiWwYaAsfQ9d
wv17F4k2eJ9AkMD/Vht1fGH3Dtqq4zkMMezG3uF5i2/a7rXiSjTooLPXCTFqMrLeZWfMKro1k0hY
QWJQ8FK8A6i8oaGNBYA+P/5Arxy0Y9mUsG2gyzBCqn4+BDqFqTDDm9s3gVAmGfMZfS36eXdlF8TA
kmEl3JyCHoijEx6HzggpE5DSmREjx/NBkGZJ+jbHuUjKVcxbzBkqSjVwuylCgm81x7DcUjPqUDay
vJT6L1U50Ivz59g0GCgkc1+jz3Ku/9PIixzAOtGUyLhp7CDY71KFIknbCFv1hOzaFGTEHcIbkID5
A3gCPGoEzrgJv6UjCkjHwWOjTzVWYyLPKQCAdH/9dvbkJVSCxFvX2qcEj1S5iY1/uBckSZ6ocCMv
BuKBXmR218U3D7Q9d/vINtzxjI6fgWej1mBCivbt7fkH9iIkAi125oASrvj9kKJPOhGGdZ3E2h8P
ndXtkLGdW7TD9yG30YB7zJkWNJQC/GzPJdPhkemLC2yntN5j7q7ec+Bss7yPdxtZuDnlhh27oyd1
BFRr/32WgMLKpFk8x/UUrCSum8YaIFlNRsjp5qyBpC+xneuj7hTWo9b0Seozh81hFdqegtMOOPjr
7DSxo3eIneHEjch5z25rxujDFigTO3PGN2AC+FOEgMyv23QNd/n2Za9Oh2f8mGSb97yh2I2FEGWT
MSTo+Yclt0M5DQNiKVzU/85D5rXS6L6pN1KqJnkcsTNrFuSQWi9wNnkP7cbhNWJ7WUcVarjMmYip
5wm90JO5+rJjXQJMhfcYJX9rmy6zHyrQpx2l/7L2c8AnSOHCNT0ADkxRfwQHeECekVWepR/uKynx
CUoPGYhI8kmFb8LJ/e2LYLk+S6YMlg/sOC8+ez/iRzYIWqCHMN2oEwEUAqn8It90H9hzygkoZHJa
HrtB1rSuA9fx3YXv2OMD+Y4e5Mfpu+t7fa/XF79Qtub9nt/fkDgcbkgc+qF82f5+l0dDfr50+e5v
WKiH5BZ9f9Pv+/2ppBr9gz/1WZ1gvE1/H/fl5xVPyOeUDx8VNJ+35fPQ65Gf9PiY8s69A28r/whO
eRkH6jN+AcL0+sP+rTtmjxQ6rLKwlqIVmVFqGbGkRTkFzlPOhwTo7wN/c+n+/q7Pufmble/LJ6eI
rPuBrzxe9cmK8na8/vc73/jh7x9/zAvlsfw5hw85NIcnucrb8IW/kvQryVdpj992kPfl7+QHWo3v
IS0oT/L38tCXg0iGljzwZnONOQQpWmnMFRe06fvE4/gccMlyUlO/v+JU+/6z6wS03OrZJQTxD/3+
N13TXTzWz749SUfOjNpZcl0C/gs1H3xHAMNxSEzTJ0pINHxi2k3pv6dHUjMoolMDAO4XcFCQPaBR
Eb22fXtSDM0vN7Y/ERLI7sSdgNWQQ1490Miw5lQxT2UAMEBVxiOIvXKYYzJtMORI/xQedYfusuzi
IYlZQcAeSRAdrBpGHxtTMjAlySIyMNE1qcIyKRNkQYIO25cyUaBp29Fj0HrChFHgzrzhFLz9mo2U
8BnQQfg+hRr4cWQgwt6JwOUWfoav6AJKIXqIyqTGBNTEzxgjp1D1mQ8Yo2//4QP4wHfA8Wu0R4i9
lVFKXeqFYk9EgpSSXMPKd4+W6I+N+wcAkcRTmKFDlmVEfqOhFQOZYSdCaZGwhAGOPYXiQ9iM9O6B
9YGLe8FvBmIfqL5DKHVmzlKSzvAdV5NmAOSVrK3X+LcYccbgE7wQasQBtvsJnrgzq7A0LiDw9MiY
t9EEuC9l8s+bmLymoIbcnHemjZQo71Ev7TXxjTY4jevl8Te4y5P32hk1O3WNCcv0OkUIceC5ntW9
c3p0/YJGwj4JeT2kNNnBfD9oIa3/mFwGnNDCIZ5HyodLHb7H6kBf6avHJO8j/VSDE4cYRep7JVA+
KPOkFfBMfnKDTK9aVzvB+CvR9ZuQ4/6jbQqKR8RheFOXgNT2V4CFGODGxhfyb4iPSVGKsv5aSCuS
6r8trdhA7spASdnJ/cfi/s1Wdg/mLTZCfFU9lSnNYC1595Q4G19JXZoTRVKUIxVCHo7TezcHwWnP
SY5Yy84cdB4Ia4BCvJzV5hpplJdRxEIkheAXOgK9UZQtJw5pyIuvRM+BKiLe1xl8FDpNZ3UdvQfZ
pOQ87isFksvT1/bWuMGQ+jJowWOgGTyi4oDzHGqbzjgd31fWuFiV39XAnlpjs6HZrVjwNZcEp3q0
MI9sRo25vm2ngnVEvmqJqExy3LJJErvD9MtZaJNid11rX+qXDtTz3H+GHwgxbFLRnXQwLMQ1fqnP
MoKAc9/2qIT19FHqI7Pnn0ANXvj9nQzT/LyCloMw3SdhTb+3Peokl0E6d+bZQLhbL5SWYXaZ0yOy
uNpA7aPd29MDtf/YuZMK/154su8+oINP98ysUYDZUcEEvASyz6cG0Xpf/UC81sfYcEFPFnfpOswH
t94NKCyM4lCdduaXfkV6mHUJXgo7lv6J+16gihamI4InBKNyYDPelYQYtuhbSv+X8TX6fnnPsKE3
I9IbQAeJq/lpY0JIgYYRnoflkohhzko8zamyn/HcwJ1k+mLlA+MxJgDp5f3X6D1GGhbsFvQ3gNe9
NyhiJp4bXHSAB6zVJHwEHq/ODCZKMvjD4xwrUI8YJznCb+pEZgQ2hOzBFfunIzwuAJxIe38Q0lfW
6pAKlTAUO7MC9NEUUts8nSPNZkFbs7dEm4kdkWv18cEgnYB+1lgdM3YTXIt/MuaFVQn0FL92v541
8WlSDe4/SPcRrN0JyRCNGFpiP2HNC/z+PD0h10y6aNqhXFXFp69ydJ6RZEJ3FiZK2P7rBJ0AqQFP
Y4tJknmL0e6p6+w+y/uU+EZftsPrCAJnee7fcNEIE4Vkb3zzH3170eyaRT1kK0fpgyBKgZRmeZ4N
j5UCBhAMmWra73YFAzL8rO5kwiFCYJO7sKMPA+ol5dGNsdUXgNCJ4sQq2FizuWGPGwNOGeKjx17z
yOpsjNxBtSaz/ffpGjgU40fkAQIHX0cldpwnZ96XuIzq39AKK1hj1xlFGkJPA5XKG2g3P3tC50GR
L6FCDDjAJklFonykzMS+0gzchI1qQB9A6hV9oO/PqpxxJSfYHeLVmqjMEOh9H2gWglUd8j6gLWqM
ZKV5X/Jx/55jYj99Zc3XUK9I5+NRAjcfFaS0i/YGHpgG3h+QwoP6G5ETm9RxFrJtu6C4Rs41Cz/M
euDeAFWw68JpBnNF2hwCFYCCrfLxGuSdHYyCuymUpjPy3iFSxdqGZkUGGz7/SRUMqKv6FaPY8vFN
fD9mQKGM3PtAx8uDCw6w6pDPUz0TEQvH0/ft/oiPBQqnbveKkAthkAsqJ0I2qzPhxN5e+l0B4b7i
OIywRHi796s8dBHy/BCUvqlJ1z6TBHWYvPuCNOWEGWQRbFF+sfr2sV+iigpzJuviYPG+ew/mOw2J
JfDgXd7SsVBjDOGTQ9ECKmUcIOSpqHyWooaDyk99jzRnoDNFPX1TCy7nicqAuiJrD0ftaPl55pto
s6foewQKuwdUJUjt16Fah2YevXD9vgUd8IZZiH3Zk1X74au0LzXDpq8dh9uL01eDrDNueAoW8+qJ
9UI+vJ8HfLVaT4yjr8F1UeQ0wSVsL2x8Gx8KlPNDjQBZf+q7bBbYDLvxycHrCfAM6pwQqNCbACPM
cmZjlHQij+ZcvPsbhxsX+Y/zGrmhR7VK652urzhci6ff/TQoKIBQUDlWncCpZ1htYdnscvduKrSb
vpIOj78mzCq1ozopXCx4Eo1klhOfcMwkg6FNKw0oYvKkZ3Da1cJo45s21asFx2qsfpquW7TEDbC1
1aK9jY3zvKoHDrapcj7W5qRNc3XCwW7VymrRTBxat4mqLdRqf68WV4B5JRxYzjsb1tVQvJvRjf4+
UU0t3abrIs/UpkOVcANLXQg+FYV6J0V8cvZEuqFcWcVaK1cOUDImjZZVUCVBoOOo4c5bZ9lcoifm
ravC8J741gNB2nBWDbXFBpY51qAeiqcwy1ojwOsZLVEjumbR9Q5OLYJCpcwVJoqLuDufFZh77Lth
HilfxT9kHZBSKGVIFG4X8p4Gs5tTRrjr2UX6gASPvoFGX1LKR4Dn+zEDcsAkXYtQO/o05Hh4F9eJ
QJ/zo+F4JzgXFanDH2g87QCoDiCdjhiwuXPQbxPuxAhDucK7YNtj7yhhY70zBMkGyK2Zgf0zN9g+
4V0E8BL/O3tcTvIvuku9oLgxMNcaBjSCA09h53KxKJ0go8qU+IZbeknOc7v/mFLAHOpje28k2Ujv
pQlIrSlVYegc1RLlovc/QCtSdEcLZX0PS2xAJebOVnQvPOgGYFZmaMItKTHNYWIyje1OQLKorG6z
BJff5z9uxIRpYHmhKHOlGmnMqKdGdu8FMHEINrEP/Q+WHnBjc4eMBzqSgbK/h8UWrF9YoAhiUCG7
ATqvsO21dxRefeSselBMfPxvJlBXh9nWhgAxejBN77kSejXYVZiGmGv9gF+oZogWGR//ZQUVKat3
Dw06pUCY13+aPlPpE3DJ5PqK8iwq0M1C5tAJLFi6uq8RO7meykL2feuMc8r8hGbwtUN6lQJ7AGgD
iAO8w5gDmeBg54E6XuPjYH28Cp3lKsiA2wEQJThKMZsLO4g+C9j2cQo00293KCJ8gH5iYQAreaVj
6/VCrgowSMjXs+rftRBTIxRlOVOSf1I6kwqIQgmReEXkwcLXWGqWGICRlUe/Bg2mEoAWEC3KBjjW
R5h6UrZEcCUIhUrx+4f0g79CJ0oGRtd4DQuiOhpZhFVERaMAtnUOpc6gScnhAtpLrDeuFK1adFKe
KDbhGcpEBGW0mRto7uY+xER3r/3oiE79CMqGoJRkPHkbcrhItVFFO3rViuvUNxCcRB6DJ/lkjOAJ
lR94qP0wUPIFQpcNL4X+xKeRXL5tdBF8GKHKOEMVOp2izEYEiBgG6g0apOXjrEMV8ThSk1Q0lQyU
SIypPaeMjMs1MyfeEoTBZKShll4I031oVq7ufebWP8h0BrXDCoOs/B6owycp0F9Xjy1UeZj0rOzW
JCsRzcQAMkABg4Q668F5+5KS5Tt5SgHTE7c/i8EG/BZkXjbDVHzDZQqplE22FEAtJndqWXRRahDg
tsZ4S8lJI321YjBiuiV3VvBWTvQGYsVsjL+J2PB9CHqfgZoA4oifAcCD++Aac+DbSgBbJCkB8v7W
GTNaYQtA/7dWBs2ahgHvtLl9P1bvgPqjlHGt6Aq9W0vwryRbSP0WlS5SMXC14nKQU5IbbRqPHZrg
hkH8nL7PgrtreEBD8QpEZJzp+0eKuaiFTe+U5KBPRdfB8RuNIJZwJigS4OcBZGmMCZMqEJgGqYJO
DPLlFgigQyffKep1qNR0UQKmBrzpS12ZxMXmRZ1WinxUcqiUUtIBzZZ7IRJOKNDMkJ+lzPSPQlDc
DeM4DHNvHI6H2y1QNDRcKBHK4MB5joaTo4F7SGSLYFwk225ED7BKPh0iBZYGBIG8xkpOD9U21PcE
W0KqpS8aIfJIQG/DLUy8ICQ5InWULKQoQAGlO//p9Xo+t4Kwj7eTLkmqf0PaZCCIF3dONkiSMUxD
bD6jNgRiF/rhbgtAz/LC8ZbzbLjtmpdGH/JgVvKRtI3czQ2dGqAdtra0BbNYSEaGGgI/2Jzwhn5P
0oxHNrdFxKeewRBEFW8jgJx6sAUGuK0XCIT2BLIzHoa7HdVmwxu2/hY1cvCi7SBNpNKsBmOlCzah
EhSXijJAF/AdFdcRHRAEB71QDvoOhtf4sVI9zsMdt6GONuJREdJUCeULXN8dwPieXvLiJxJGWPFa
kYWUADngCN0kLovG+Ou7RGzdOpRm53V0M6nnClYQxgkLm/yWfs5wHTfQ97ORIASApvJxJdeBEsJU
YD9y0e74GvPXn7DxMmboCD0uBs41bvkFNkcmx2nDjTPVOIsP2UAnov2ocHBsTgWwY+NxUqdv4YJJ
Vz6OioXMOAJhKgfl4BMOuZl/0KW3xwj+RUAOFelUWzlr7pNcX74QIJAAg+Qs2xBZFyyOwKkChJLj
CnToOuAI1W9wS1JyM9xsZZD/IjI30kFFkSaChTY8rvCBQWIRPyN+T1Ka3sXAE5AFoQl5JPjDRod0
orw96M+/jz+cJkA0xvBVboCcIp1AEkOoIQAHlUcho0nGUzgWchwwy18IKXbGkXSyctCg94K0Pavo
7fl9lKQmRS8qW9ShGDD8r/10CFeEIpiUwGQE3/m9JGthvfBdErcSxT+ZpqQtmAhAicAMwbxO8lMp
oxy77t956g9dopMu/YBAuSVnH53Y0R/GA24nZUIEfcCJCEqFKg5nQhGODTR8XIR7RIpMhiqi9RxR
A8HCR0Ach/fE3zMgd6cmnFmJFP6wLKRmeH95LbIpAXp1nBm5st+inst1ytFSkK0WKijI5wZSiUcs
m//khzDlFGvXP2iLNKNAfggmaCUKqnxIW8gVyzNskH6fF7ZOSraFLYIvlicn/oYespf+SStJS9El
dHJ30rpyVaCPeRfUmQGTsBTQo5+/LSvtKNf8175vzlX+gt/SSR7BX0tIW9SsKbQ4MCOVYwu8nuWJ
n1ixaYVPLMaigoV5zaWlH/JbQDryHK+ZSEv9tXjL+aN8BXCAUBTsDVfC6wlYe9uGw8p0JbeRYjcf
CHDiACK2Hwrp2r8PClmcYAf3a0EfCIQBIAMKgEfeXppNxqYMFroUKEB8Z3kLEkFUvjjc5z9c0C8i
iMcytuR3TKFmF5cRTIN4u9/eB45K+ofEJL+uqBQVeWk2khtPJYF3Sfkq74fJ0u/EAGRZxqUso9L6
3O+ptK1lUMmDq4DnuFyB7RsjQKk8orsHFEApSd//QaQnlSxq41gBkAL6LcaHUnUH6OohrMYtkkPK
Ocj7CUDq703uPAMoPLDH3Hp+R+ej9WhwxNG4MFmYuQW/v6Gp/1pM2uwPBiIiZlTBwKhUv5cqC8jf
Bf/hVaT7W/wX5LcZOj/5gQX5Hl7/3TN4HlWftt7wHIiPjFn/TfUejclRHtl4lDp0yVrOgE4H7oUP
t6czQRrEf9Au+I4AAY9lwH8YpDQ3A0M6ryzTEDr4a6I9XoWqDPoqqXTSgEHGX4AMpV0Kuj1Ho2MD
naA9ZSqQ77QgHzKViFaGTCvSqXkHX1Tqb78D74PsDlL1tIOcm7TCheskdOYqAH2gFYr++o6wV379
4mRlrsgJdXkJFyQnX/FyejUnLfL4KJB6R3KtkgN98QxB7lCek0vkO5RquQyUvVg8JbPe+rJQiial
jHjGB3g8eSRf/14nPwH3GkhT/fcamkVu6x849m8FU8YyMqXJXr4yJhUxkIGjjKUj/P1nDf3rKzLd
srbzFHbf8pX+IlOGfGQjZyp9SAaD6O1JL288hGiYuP7eSB7Rt/57vQSZclRLIp3/ffy90f9+dobW
lNvCLC03E9EBzlIe04n3Mmf//ytftILMatL5BDMoHQ4TTm6FdE1UOv+bM+Q7qXZ+A76yBxabriDH
RLiHY8m8J53u7zunTdwns5XMhX/vJM/KavP3k3S138vjb/8u828F+B1q/C4dimG9HJ0Qg8iA+ABD
bjkaou88A2jnlzMGa2Msk4103nqQn72gcFDWiJV00l6C1B1e2XG7344xuzKaWWFd5OncIcUJA9Mx
2JKtR+VahdADQEb3qGVr2K7apIFCDEaRmzY2eqL/CIDY6pWjFm4/JW/q2SC7+TTPge1ik4e2R6C9
0YE2QLvmAWB+MnSAfHmT6vA+OCTl9oEOUGGvHVSi4Dk77g/K8+Rwq1k+fxgBBQ3zDY7hfvRP8b30
bkeQzqRSqTB70MR3OYDBBMGP8A60iPxwmJuJhYEOCDb3FiSut7X8JBr9c3ApJzUQF8mGOosU/ZDK
6a6SleKPAoMgSp8ci+CBdOvO8nXXt64hxM/C146RJuV+ojbgRa7fTK49hFQtuAKphlZxSqngPkOo
jWR6yep5ip44Oz/H1RIMAcTaP22yzAOR98SrJ09A7p5XnZrylTWu3AEMjnyvfcuoY2MIK2OKf3hk
79CrvVJ5N33Mf1TUGNlMQBm7jXA8/0F53Xaj58eH0KF+62msDyB8PLok6ODcO8wCpTCszqg7dlDu
zejEuAlRO9xgb5awU/504Qehr2DYqOQER2QLo4KRvywHWOJOTrN2c9+04xzA1w9CG+28VqIWHN9X
8SKpYkwdpLVIkfpf5Xe6fywuk8fB6WH22orZBMgYDEMd1hcNWrh3X11eXQtNPJuMlZjMkQ1+x51v
R7KvNc4rUB72SAJeZ09QCNaOPLS6o6hufnVMGtQ3Y3fRzLJ1M62/9InDbKpHtKy6r8l6ALwPn5v3
/ra/kybdu8Dj93RDuCkVJUEXWORebFKNNQluWKwZcjNLZ90OL3tIBL1mB0mh2ilfze42vs3LfwSC
hC8oB1PjNtUCa5n5E0TlPNMA1PNLilpYG0oV6wPQVL1Ss20nFcC48Plhf1ASQPdy5JyytXUCLdGQ
sdAxOfjKB1rUmesYelvsNIFxlZ/4lXkWiS8x2Ri4GFLiUwWlfiA3iNzQXQtun+n9s3rdEDTqvyAo
A8wB1EkegloSgNhyVljjK1Ki5aw24+I9Af27zo49Gw116p+ISmB8oPit6r/K+NlGpHyfUQlg5x2a
/bzyARRfv0q4g84KKmHTAhvNpicPvrzuQCYL72lYQX2QnDn84ftX/tWMWkqQEh66fUlHvZNyoH0b
/6xJZ3qDlyY7tWtMjWoAaw++W1hoM1L3HXI8OkY1fj22iPvfS/UfMpuGFpp2crMnmT2x3rFz/sS1
eIWGqYLiSGSgA6L3kM4ojPhU7M9MxAC/DKiwaJ2qrxgO9skY4YVwByZYTGwsG83h05xor94z611I
Xpi3ROv0n0pP7JeQ28gOJUK9eq92QJVe/fI81PXYBblATN3pF5Cnyh12yA5ADgO5omregblth59i
eip2adicZ6+CEsE50A5uOvgkTlZgA8z+OscWiaJCpAGI6d/USHtvgVdatsgf6XNkyyto2AgnxSRS
MdbIIyOq0SYpEqTMB6vPgJw8yveXb1I0+QBOxReiN/FZ7dco38Agrb9q01NCcwLcxM6SC+2B6icY
FvQ4Z9VaQR8N7BMqDoQUVUTxQMVh7SsbK3gzaGTDqTihWDQHM8MTnYk1vA4eK3tubCHE/DveehiW
mFSQwbu8gvYNaDMA7tIh8ffx1LqLnsSjr0X3wSNxF+YXZaOO4eu/clegEzQ8fw2fPz9BmjbGiAVD
Pr56L8O/sJNQeo4eZ8cQio4yMPf4K1EB/KJEAVcEWNAjJlkPgty716l3RTbi9vIeN5FOP9YGZQGv
Q9GPLNtbjRRyWFwH8YQdCI4HpCZYBfBMJEGJvuqpBvKsbTzz4FIWb4WgbK86o/eiMYHq7p6HOxuM
ldh4Lt2VLBJlXJFHbKdNGp5LjxfZZF3ALgKupCSTKKQSILC9x52hAUFN4E/3ZeYIfZrk+BlQ2nn4
BvBR9d/T99QYfsYqG+s6xJVq8fnqlOAVzkIsV6duFpzxKkeoSs8ie0PK8AkFzTzYSvLKorvTM9JR
cV80j/0FCybs44tZnu3wFCCXj5aI9usABwEEyghgNPIKIJZhPnx0HzkEhOXudQx764kEizFtYBya
KACUsYNGIuwx8ncKqMFUixzEQ+0bnlRePa23x3kVlBMmAAeNis2xfyYBqZIHRz/rAl64IbvrKffg
0uD9RiXGr4CkIKKIaHETQj17o9kBAP+IMN6jRyU4uH3VrdjlpQQAZReF1QwbWnuF+eiMny0Qdgjh
ULw5FBDIucOjYnY8vADlV546OAO2ot6D6Q9upBAEqBAxw7pwsr3s6D9j5xF3oJO+iBpCohCwe5Ub
44iFgQZ2q7igYy0r0qsNdDeA/Fn41vxbHXTevk5po+0pkXvxcc/otBDg0B3EuibIPCV5IzHK6IWQ
Bg7w5/rxKSByCny2K6uP2PXrq1jiekj8kbuCGnSH2oGCxHkN/JNErYWFQdfKIlaxdN/gqmj/qMB9
iLQrDw2J14qCrXnxTTO0pDW76fgdWuF95Gy4ejKYIAPZoTZzAqoP2ac9ZlkaUVUWgScsUT/cI3UU
NngkCVCxgRa5MkJkbkNkuHysHeqV/sOftFTO1RDlWB8cCMVMHo/dZWf69l9IvCEFyko5AOyoghTt
qkhSUTQ9+owShoiBqKp33Nirx9hkIZMooZuf+ybmgp8eX29jjWwliUv06E84kXgmtIVxhhvnY1AN
zET3sAnyyugM3Ag6ovcZwFVmNwr4NH6DvXtFQD7wcVhqGDyl6ECOrHpU37fatQfSV6snHWtwfYyr
MkLoRukMzrpX4GRvkpPCUKD6NshxUZShdIZugOMj20ztcPMmuocoycaB93UoRHnUk1D3gRyp98uy
hw3N66BRe8KbDk71RiPEgHSMcv8uH9vrB8Rac9c0UQ1KGufWbN6aY9sanvJ5+exfyJox9pXFpV2k
JsIRfQOB4dv8WK9SEgH0CrcNi2NwffgKjd6JP2zrs75CAeIxNcFvO73mOXg9kyuOCnlw05O7uytP
1K/szStd4rZXPuLW+LFgaFtmmHaiCkBW7Jx6LcK46tB6L83T1nkvP+okS0e1u3ym87xZm3XSAAJH
AOgZkdM3EuqkfL5/ygdK/jHmFWkaKE5k2z2tnpFa0Dfa2wd8zSeVNr6SfUcMgxdCRxq7lI9zjwKh
ZBrJcz8dz4BQs8jxMrmAsY1puarnmnvFWZ7qQWHOHtrURQMbHFb2rVmbt7Y43fr3Gg8VOAHs7d79
pwsiaHmr6W3TT4NXR1ihzhhcrH7ljjIof+2YIqpSbB+nntZJ3Oz7DrsJLxwzfFK2Kwa6s6yabYZP
XPpaokHypKZmpGsKpW2anNEwQLn11j+240eGcnuvYAd3G+WfuerOX/nsQ3jragNxffn0P/ns9EIr
Bfv5NLg7cUXVlegZMwkXIvU4fQxKsntpgmykAlsmTS7aon5suDyebTWiNd2OX9qK+j5OMg70BCoH
di/PZxa+kEiGF1vt8tO4oxJHrnKYXf/VRnDhbESGb2ZQm1WrfdY2kHYpatWJa8zsbPZuxlSYObfz
Z84qUk1ze1c9djf4z6f5J/tOT/OjNr11olednF5LFReN0oGzOuL0M7ROrv2zs8xey+xXHdTMEMFK
cic+V0OXJZVLKaetsX/eJrkOJJi/Nu3l9bF5npLXAz/J/eOxKx+bY7m6uCNO5wZ1AY+WFrq0O69e
y89xaXUWmTpsOtPcnF1IUEPBa+N35wtZ1jtJ8k7CSHQfCe9Iy3WMWee9tirkHR/kp3RPo1ndcQFe
vxxayuDRDs+38aud0LK1tsrc0asZ5bygXJTXr+K4PD52n3bC+WSXH6IoUAxLy6G2xokz5ZhvNMwB
cfCjhmIBcRVzmcH/5wtEQSO1T7gEOpHRJyzp8JVfwK1TwqMZvpqQ3i8yNuyq0Iy3/Dv54VPIOlbe
fefsayUSHeRuDGYnChNN9woZhIo2+PlLgKOI4D+46banw/VDwIsqWdtTqSq6zD1hDpS/gwlmWJIB
073a2ukcG2bVIxCKA4myU7g5272ShNiF7hepRpgeYx58mlFFqgoB+7PffLZXcZtBGx17WtbV7nF1
JI2E9wQq1W3vTYnmEnUyzkcOw1edTC7z4e8nc+N1wBvU997Vie53Xr4r7z0+s7aX6wfltuDoXASf
KvF+MeArQ0Yz+5VBiKu4bJ5rAKOcCFuc4s7WRb/4N/A+wAWMY4zyxJOMB2xkUoX38M0Cdlw3z2+z
nGqdhVPMjwz2Us6YU3icfwrtn24gM5s/QRi9iDQsSr4uYj4KJImOZ1JRfIhFHKHVDT3Ya+efbaX0
78hE7jM9An6Bin9hSbKryn/xVwVmR48OoKaMCIH7c00h2ra9+3vdAUH9CcDrtHrwdifFkY0a92av
HAcFvj6dwfzTTLTj+saUaMUXm8UjBNiAEGzGRkUU+9YC2SEGvxweLDc5m9l26BQJ2BrKDfqkAqhy
ErchnC1EIK4IgM1RO++RBQ2FKiN8I+40mVMXVDUWjcOrp7DmCW0JGPovOA7KRd8oE4DkJOqRJLuL
Jhtpj9cIN6I91UJEUHECvc/s0oMSQOhJM+VIHkb3aQ6EaAhlhW0wvBpj9TiGEprfu86SsP/J0ciC
zslKXKhFfYPfQiZWR4sNxO2KF+pfR8jILJRSKZ25WhdJpXagjKilXb7vA4bNEVAnjBsMf1CGqyWY
uXv37XGsIbYwRg9UOdx+qIllKBBYXXuDEN75gNYroH5FAglU3iaN3QVqJkAyzgfdUHNVst2lZL01
YDxM3zyNeRHi7dD2bl3WxlYT49nb9wcxvk73/vU52F84oN7/FRPkMWOsWKmk7cwl8H+3izRNoAH/
baj5Uan8p0AXHVyOobqoULbrmf9SMP/HuTG8zRp2M5hCE+7O78ty9ZqSgHA2LMRkBEY1gS2QGfdg
b9z98QfuOWJxyvzZM9bO7rT/bI9f+lIhD7s9L9MZL1vcxg0KP8LnzQfv1eOHMkdIH4ncBXv3W8Dl
kL3+RgfOI1HSc3f1gjTL/DFS7G41lAL/qkJr3B6/f/CcIgfzYSYTQVfQSyr1LTacmdAv/l2NbvHP
9Kc4oeFrYkWXPukXugdRHGsqJBpofsr8PLiC3Zt8luVQnyNS3kpjHr+508WXscwnkqLpQ3spEjYm
FYdg0HK+ADQO130xhYTP5EbDr8gIkRBohu7eiFpUPxZO8OwzhIlbk5QbNnuMbwdS6AXVUbJYMKZQ
kN3dfxl9qzO6krTvTdx39V2zzHoobHMpbCpTvLK6KNGxvfx6EcjgT+dzDPtXvViX0XfpFxPSBcQX
sTZNGy//wkXLfnkv7A2JkyvfnBvw0biIzvD47KI3ZiFYwZ27mTDrbj/VWL177YY5G50pNkGtGOe1
Fm4k3Rs+QSu6cE35Yg5shIpn9OwRqzeDnLWgyxBAMTgDz7TQ1u02Gzs0xY6sxneDh7sSo6argyvr
Ksl1qhSgwT8zRhIrzmfZvDz9Xy2KQ3Rt2HzzdgVvb1avJ2wyTv45Oe6dbr1i03BNXuRMFuqUzVoH
pV3RMKtjkXOMabTL6DR7sS9AqSLhBfpaU4j8RCS+HNwHG22qsHb+NjvIWBx1hvrT01Ym2omYAyPd
3Pwo42LhrNmgv6+A2pvB8YvVEdOb28+D2sjyAqd+aibq4iLLkL1P4bXvUdAg3eUgxGV6SLKDRpmz
wAJWIh45JvXafpDtYE4350eQNMcuQuUyWRPA7pyPCOYzk/c6FGXZE8XGGLM5kjiWV4yfVAlmJRiC
SgSHDMomS/SC1MOj46Me1fgVdh9okF399AfBRJbm/B8QZKXvkEaAi9M1RlTKqJW1oQ7SjJghXL67
K1IX0BTMWMpcQl549GVXgXUlNJkzpfA0IhH0y7ZFjxcYRTpE4DmEIRRub0zEuOiQ5wXMSukEl+6e
Nmn/j6jz2lJU7dbwFTkGCoickoNgTnXiMGIWTIhXv5+pvf69aF3dVUb4wgxvsKbSQGTXo4dU5zmU
PiDKn5P6Eq3E6WeVLWgpRlo/96uoDLQY2RhKTMtscErMsFre4HA+pLvdp43lvBPNQ34ZlgburLTO
sKHqlBG4AzpCtm7RrWuyITQnwKzdA4DxFLFFqz0a9I4WX/zm/KEZ6Cp+fHVhXcBq2IOoqDmjyqs6
q7vXhkqArmURNMmcKFEMlOjTRgGFcyQtgWIrZX0a7FEZNZNTeKRxfE/fmFXQCgwrewAfpAO7wCWM
B3nf8IWwimJFj3qhc4bY7mkxoO7kx/sskAFt9lvujgqu4DRu4b136MzD3PuEagycN945r1hFuJC6
9RTNqfgTwM21i0CLDK+2FB71kQ7d0df4DhAJWlBkYIOinIdKqQXqTxjKcR2j+f4x2WyuYLcRhQnI
qiEw1+n7sav2QQiiFvEJpTn0EwBTeT/VAzb1BqxBqAnJlfps/EBL4JNQUXj48MbgI1ZQTXchNemb
jAraLn2K1Wwoa004GVBQRjAOllnnvGxEOS0nkC3tZoLcondJnuCDjn2SIGCpxz7s8RDTCfuKhA5a
XM6uQ/xhZ+gvUwHzVxPcNSAZ1BCsJLCjYbAh/2XIqXEGex1vlVVfczVXD9SJ4TXt55/oFqChESMM
Aops16EtBA6BUxHjY0k/Dn8RyOM0IygmeLQqUezRvazXDJmY/VqKdH0CtHq/eVEZo4f0ihshySx6
bPQe3P0CF3uXKBCPFDOtB9+RB8iocP+ekGAAWhGHPKP9GBF5o33FXtEvYuqMfLKb00ypxeNLjakw
XLgarmQZ4tNo19G1PbOz4VThExlwdfAv7Iby8emeoLnBelGz90mW7H2jn8efPu3x9DSlO7puAqwy
gsxtdhsh+DlQeMh0MAVfcbcxeMePYN5W1igsEZpa1TqPRewIbboA5wf+dkMIQBmYCbyfGOZdBKQf
DsULXkUxheSBQpP7RnsFs6MlfTVUtYGKHp0XZpHzsD73tfG7NlKBobEJiLjVXbbMu3Wo4mbVdF4V
ZRRQs9vWaAdQ7Y/Mr3SpXucpazIxL6BV8tNa5lavxUFto4NMEHt4RGy+6rWDtH1Lj/f52qx5Gd2G
YpUXPR3Od5OEo4bwB2HTHd9BhiDhFHU0ZtwtOXbEhjtHK7KKL2XAwks9v4VbQsDqR4tgUg35V4t1
k+vODKNzANKWjHWPwoxH1otP0EEcAZo4u2KWGkC6SqFt1EmeLMqTVyJokvmVMa2AyZ3HyBVVkv5U
6V6jzcNkUHo1OtFwoSuoubrmFtcYewv8g9memwiFoKtwoStgUfZSwTpc3XlssrgAMUEDBJz0Kfis
56nSI8iken3avHUxgCwos77t2tFVjwBEHTDnVJWBKUOS5L0MHMYvljkxwATFIpZGabaNtO3oDUMb
4WZEm2n9wUmL2PsAa9LFC5TRM8EVwkFCxzumT8Q9dO9Bzxbdn1mGlxRNX3e3geMAkfNKxu1ALE4Q
X3NfEO2RlkMXAeFa9o5e7+FLHx1re3cFcQYUPXQvAnIo8XSfpWONYRuueveU8lSM8ADGncRGmO51
cfILBBJcgjLcdSn9hnnahKf0gchw898bZBBm1wWrH45tzeQOJ14ZQjB19Y06Oy7yoZZoyb6vjBBN
xGXeBP3INi99zn1bC3WEYFHGfuFSRc6IOCYBXzkBpV9HGMR/idtWH7kyV53uQu2PNIZ2A0ET5eUz
zOoM3puuWuOdPwec9QpOGwPdPJSxg6mJrOALDzI9vBGk9S/r4g/Z3vFudhgC0sT6dkCe8bzbBk0D
Tn1y9s5t+oCZTGLxsrfOHROzGbOLBlRgEP703onZrVhqIUG4h3bSXMDcn8Vkpd5pLUpPiAM495D2
avRk39B61OJQt6G5kd7ByPQJ37TFfJt30fy7Jgc0JMukEV7DU4CKMLZwpA34i/hoGcn2ThONEAsJ
d5f48BxX8MoVfI7oZpyGp/C+JVQhnkSmIncIou7jVxsoIcTF1Q2xZhQHJ4ew2KIwGqohoKAphkC9
yp1H+L53YfgmzWUzoIeAiVqLOuYzOi7eUwDTLevY79zx+tnHVAjJPWoTNOL2vbtfmzyBpCPX3nmC
PUPMgKJYhLoi5esbDX06XhloZLvQxJf33bDLJ3pOANkPkLy/SuLoqNITAb+7pi9Qshlm9hwIBeCP
AbHcHJNg6RaUtGGaFgpuJ+LUwqUN9ybC+9P65D51nUTTvSClRTLT2QYNUotJiVEmarThM3pGrQQ4
HFeCySLAJpriXy0UTj6uLZNnD7nylsu7q2vO25tqnmB16HUejk7PVgCPIHAEUvVNN5DucGHX6L//
VYAhR/vRc3GgwW8IowT8fpWJcDa9KHWFKhUXhXYTWR3QcYzgSaFJYIgJqQSXLpElQWutFBXvJ6HB
GTpa0X/2npuQJfu4oak2P7j1JdsHhRNc2QG2aNQ7RN8X02iVQj2ZbukVV+8KKfbtmyZ+uiwuUAZE
Ru8GTkDxVS6eat3nNrMhm8y3N5SVY8J1uknk0vB0GgtcvYw5Xu/40sgyY+BUwg4FwHDxWbKOPYBz
YtXIcnbv7AfwuMtlE/KOnaMLPSU0v26UrWqwJVBkEg2vfdNqLuHM7ThJC+hzhIN9WmD3bWMEAAHT
PVRqUgPw5ObUcHcKgU7Y6dCrPdvWZgidkrUIE84xhudP8mIG25Su+56wdEMk/SBpZ9YaIuKHUZBq
CrKeU08pltz2Q5nWYB9yihaomzsRTsulY3pEzolBxBZiWDVF9kRwFe8tPYrMfiwanhKqKSrcNZwf
YS5gMXCi2gK86Yn5h23OnR1qJ7S815dGelJpebbPX9OjgsJmCGsieb3IEQLukTh/gMAua12pb1G2
9MTaYjfUelf2muvYRILSphqKE1Hln8cwkHa3gGSv+XZP7VpwHl9dHopAW/vU5mdn3ToAsXn4mrLI
DsHcjC+6fUc49tU70FpU9p05AhFAYoD+om+pAuCilN1wNXzLkbVvPVG5uo/oEhM+1VAxevqXDtJW
wNbPkQl7ui/WjYRtQHFm2rYYo+Zfa7OS1mdz+x7VV5cXmIrn0UGu3GnN1CUciACe4CPCmvc8pL+9
m6IdMS7/9hXJzhwbn5t9Ql+ejs0KwzE6WT2w4Lsu9KQ6ZpEUIp5YJoosO+KM8CpRK4ejolBTkkFx
TxobmBIYPmfxg07XKVQW5ZiRTr5XwrRYXxkjAReA1YdiYK/hU7ECtNYkzq8P3xOIbZ8JvYmPc+Yn
ZKtlsXmxgS2NhnMbQj9oOcoHwDAKjgvlGJ3HFYUR6oVsH1BT2sfCb45YwszBNYAhmk/lAVWEGtc8
upLCRbTVxTIY7dt5t9kFnIOfYEAqhzYK5vSkDeNW9GirxAnQbq74rL1FP56vz8XGZm/M6q5fnCx8
kv/Y5oqkg7pr5zN4rfb9xkLdu1wHPcj+oNIaHj23KSKvuw6ELLrwO/gaJAPMGj3Fy5R8YUiOvYSY
lu5H85Db0MA4vtnJfJg0wTvQHBN27JU2pykyGZgPopFyH57Qpjj5xwHaEw5QHH2P9HxwAhoEK7yd
YSX+6RdhnXUWAy64TqEe6fyjIPdBuQJx/cLd7aIjGftfiSgPVa6Go2/fYJmG2rTdaBDfHzW7lbnl
Dn12EecoVnNajmwDRGKEVPSWz+6Rx+GHRhf2Om4+YI065sKE+wPzWrdaSPYQn4zu1OGgUAxri4Lg
5xJVjCtgBcM6SQzrJTJszOWbrWElhVAxnhsAmbFVITp8+xc8WbGTe7kXgsmXd9xAf7se3Sx6T14g
lUHXglxE9ohceO6oLa+VibLxHC4zRN6WlSOn9ZYNC2NomEhw/wwtfIIwTg4dRV6JePqJdAxOpHii
IFvNVCqsOycesSQEBEefyWP5mORLY/TutQb70FzU+62hmrzoHQmqKzt5QG50MhJqqWutgd/gDfoq
QU6T3uN5pjYtDXAY5d+GQzUZqNdOCVq34LA9QB8lJzgtK5QyGcushusXZ6FhH1mlUTmmpwyJiJZ0
R/VfxN3gC+vOiAuhu5dxFmoQKpeXZRNDSTwvMeB8pO+0HCj0uKxXHtPDlc5uzb3qbqV0Mc+N6MQ+
iG2ZKED1j8PaJzkizHFF0YCsp3gGF9g9k+eMa/WkdiVKsS0ohBKhW1zHSX6znqRU1IlLJ6u8awvX
d+8EDmHnKKrdFKkc94nh5WNr/NVpWWJ7lTmn+N3XP0CvbDYBrvMelFBSG2vPEDdeVNlOzmqXah39
jzG0p1RN+YuCIX4haEYSX1rGX9Whu4HG0KF3e6TZwT88urcrDmWwp8meOG2E1nXDyw5O8+n6RxCd
1CefHliV8yvYH/x8Tm9iUTUGrUZa16MnygCwyXJrxfahg1QDFgOgDAm1+drsPdHUKq13jx8QYL3i
5oyns8kc6i6npdWg9oi4qnVsN5kY3m5c0B+wus/pHpNP/m04NzdnzR/ruf1AMcLXxUOSK7HdjcUl
1C7Aabz9HdwzlAVxwelXi6NbvW1DDXGJS2/x7rH1c2sUbY0SmhnyTptXQo6yn0nJv59jQ3p1+hQc
EHK7ew9Xz8TdurXmIzZmWYLgrWjjOOTtvoJFE+ot3j3didvLgQ1gXdiGDYTC48XIepjkh4ujtFMQ
ClvOP2q7XLdseBweYnUsKT650hvKnBTpbwvqy/EZNxICgMcGHdPEbAPSQaTzjlw/tbl8Iz0qIqmJ
uVa7cH7VWSHKOvtOS0TrXz3i7my6n5YtHK7pLsSvXoYOx5oPA0xiPzOjc9essOUEGLc9oKDDfk54
hBgjOvLkdnurxJ3z1HcRP35Sn6V0iHzU8LNtrqpp/YYKMixQ+Rrdy0RzNK8c1F1GOpz1w+JBcIg8
FYaqj5ESVl0Qv9TWAcqgD0yb2WmFD8YujrlBHbWCY7jKXVyQqPugFu+hGME+h2WTMm0NGgM9OWD7
Si0ivgTVlC3EyRItnIfZ33uSx3gAj2vJu4ebk1tbVF3muINrR7tKrkkToOTL3eM/S+Lv8gXTbJip
tk7hgYC1Px+CUOFvygw3DgOkJXYJyMK5RGRNkumEsa4Bag7vFJtJivzWLCt7c0fWDzaTTIqoxsF+
xGb/pPs3MOFANQ8+0LGiGD2RfGMUHAnIu4R3d/T0JvVlKGzPfLbDb+ONS4mnBhCgTwN2oag+uX6l
ySv/NmFS3WIiKyD6eFZuyxVowyvy0SraS+A4kP5KIZxGZWnlwmzEcjouy/BlRM0yKDa7BvixAO1F
fXL3X7gDkpscPB08PBoYUS7K7+h3I4XPXrEk4j66B8gVDVd5s3aH/L34e2P3sLNQ9SYw4GGA6UYK
HzhFeAob7VdY2HSjKAcBj7Jh4NPe7SjoQ7J6DVjLT08LVIN9ZZ2AuPjoNkTTldK9uoQEHtSWRWp4
mrvvmdSy80AJSweFiuAWPIKrj1kCqiJcIyRPdDcP0G/EXfbpGTQVoisCDddpY9aaXfCJpVZFnL9j
T8A/CCrl+Y99hxNdwrgHMyZmNjp6fi7XkoI+og3FH9uNRgBBRxxiCkxWx1x+QmMJSuBtNRe7Kbr/
OzoU9KTjG1Er7Fr+AQ6H0qDmigIs1ljJhZPXuxG8OLz3cfNevpa0HUHZUjeTLdawlDWLcQtVsScA
Iquh2iJZTpme6jxU7YHexSiEyoHeRc6EiAIv+jiPjAUQokP/tWAboYQLm/rjt4ppmfPeN55JKZm0
6o1HXg+dhz8EhYuGLfXGQlBPtKNohrCUbsgJ34v6pgqlS7a3Tv1H+kqvZDClJVAfhrZVoVQTFN3j
rDVttnf94gacpsFEhv+OCk6bmY9eBYyuwilnbMQ368Jwc5uW6Ytr7yUVvZrKA3iNwEPm3eyrc0YG
EDMsp+EBqkRf0vR3IBh9JSa/jksqfydbifNElAhz5AAPSUVZOkYCMDGcSwJ6ryOahVIIvAFhKwKE
Dyk2I/QW1DzDqQU4+gFvo83sHGh+frqiKDTn/VQXwBCLIsXApKRuwYzoXZJam108JsZw7k9wR6XT
oixD9c6/UnaYd3YpFT5fTa5ttoztHV2gexu5l74WV8G3w1YLpq8VEBQEfyrMic6pRj9N83ftHNKP
GbxnSmqED08EtEQFqf+cnEa73nmAQg2sKfZTNDkIFHvndX2sUKprifBRDVnMuIqJFvbrYo0gIB01
hJLedoP06WU3IDGQXCH9PVTHxTDLnKtm6wBo8VinCrmZ8yIjbFHALxNmLI5TZMts2tmolFWxNrmH
tR5grOfwbdp0hK7srQRJz5Bdhebjk2VCDY1cxFhoj59GRjcf3ZeXEePnhr/JmnLgifxox8nHO/PB
+MbAWl2or46hO0dBtDtZM6xeEZ3NGhoBwAwbMdWO1RxhWI+8z26SJxRdBVVfPEFqgxxsnDasK+Ft
TBjEzndvl1OUCOhW6xERhNbVkQxNCXywLHpfEQrZHLa1zbG+bTz82oYQJGPJ59d6qiKKT8MFk5Wv
2xNLLuYNjzUALbOjUxwzg5LKMZUtzH4oJA1JAtWiB/P5TlX2ZWubgrDnIfTw+vB4clkDqqPzMb1s
F0pWVyPqBuiODvWls1udAz1o0GB92MhVa+yixOqLMy4jNAbw+KKJBDkQEjY/pmy2OZRWY3GZPdbS
0qKSzMeuiwtgE+OW5KX7dKyeh1R396q9H2JRoEzfEcaIobxRY0HD6wr3dpGfqd7vI5WGbtU+j/S9
Vx+euvcxb3fq4qhFG31I/5JvTZOaDjiSF2pUm87REvi4D9O/DedvlFIRiT14JTg5qkt8nBaVW7sV
KjPKEyest55WA0dacPsRdyq2VGAHKpJYEkyAKzTQvbMK2pFWx7wVFHPfGO8zqo4K7csSMKsOqydg
Pj3eCJrs4vrHBSpxCN4+v2DlKkPuatTKw8a/J6C1Arj18acgg+jrnAgt6xzBt+wVl4VaKW3qBkop
qyaxrxRgWsiUeOrOK7KgwtkKWC4VSxAHJztrs5Qeai6QRYCJyC6xpuaQoFWbBZVlC00VkLKj94tC
JXouA/Jrij20AWsT1ujziFQ/fTpNpwloutuCQtklsMVKMxZHrUZopHp6pMlg9okGEObV/PL6ddW+
ekUZ7iiK7682yia3vUeRpeXV7zYSVrxILwcF8XKJWZ8oiK5OjECDod3scv0pt+C8gqamDdfhnMxZ
m4k2OviibN89Bv1lsgOBRyWZMQ5rgZodjVJSozv+jCjIQHmh3iUZGomZNoReQEsF0UpV9vwa1RxK
aw33VrfxxNj7V83hx5xNPB/ngPqgiKO4Yd9b4fwRvcG33cLPIdCrRGkMmhdgDN0cg3jDu1TBdd8/
33r7Rvt9iepX986ZD96RaE5VDnvJZXTYoLgIdJeKirjFjnboQomv38lntbVPPZG3Fel/MeljkbdB
UsJQEKE4TC4h5ywqB3t4ld2bUVa3saIOTbYRApk6qtd1e9+9YjKveG/X8FXe+BiS7IQMUG16Jot+
0Ozx6xF/9SuP0NPDuItHwisL9zZgHfc0IcqLnl4WnhHCevFzPn6kDRodEE8uQPGkTm9o511Xb2g1
GIi7SDu1S9W66kg0Ybbsnksre9pHRBHhe5DKAByiv2/Yr4hVhwwdChuh3FdlmbFs39w7ecfdWXUN
u9v8sk0/NkrdG9PurigkuZNXxFMDnqz+GaPzVHfnngQzcmiInXHhb8GGKLZr0HPbJya9N0gamCfd
GBLwCjbULc6b8+aD9Q/R4yfm0/vXEU2uuEg+NPTq8X1z/qsHdxTy9660ltXgGBnLCwIS1Yi6CjVd
pCPEy5Oe+fQdmh6LoWjhC0sPr5Evrw6AC8w54az+DqG8CdFN5OXvSLTsxyIs0KCJR5fJMdoaT4d1
yWYrDV48I2pDip8BXsT0XaZ0oz9tIdNSJbaGNLrohgsb8Mv6g5kmghhyL78pfNhX8NX0AIUdflJH
ZBrYw/eQUy03ombkCS1mLfkVjve23gcgwCHXYx5wWnyN35tcl33CI2ZyhR6WP6E8ZlOo4MIA8EaK
jT1AJNj4nTzXtJEtgufYcoy0hhZgg+SEIhEtRHoUy6X0j3+i2vLClNRjua+5lPuszctarTQH5opL
7YzjQ3YHbNwh7nSAk/DqL95F3uv3TuzFNFtr3GMAnNMFEc1vo2+mrVC+Kytt2D/ze3krZE6Tzdne
zMO3hcT87GK1T9aKvIsD3HG46adROorqriiNEnFRZhcSMIAw7gmyaEgJxbNaioQyUA36USd/LT8m
H2YyKlbUstw6E+x3VkriIoZtuutTX0J6ESFp5MRArkP4zW0WE6YuSCBi8W+gZV+HhFvE5rR2bNr6
HKIA/dOVPsOoOLnoSzsAARwR2TsT6dE54bG6vYub4M53gRzn7lfEjGyzCEXoEQEm9IYL5vk1PId3
rGgwUeF4row/469cVSvpxR7DT4TcXrJvv6IHc+tqWkTEPhNMwoJt7qJyVqwomgAHjuaesiYL9OYe
AewDLntbT7L2vt3o1P1yVUeJ72UrYeEQIKBNfHeq1dum7cZwQWfRNXuVp4g0ctHepS/D2dHu7s3R
Jjykp5Ryn+n/DgQQefyNNIXSFOm/HDX68k3nk9JUxvaMQkGTKsODVrTYn4k3Gsv1d27PZ++AW5wR
15DJYnf/5cSSpjDYaUE7GkOscNTezRVpdi4YK9q1LSug7hscZ1ZMWTWbq9v45d6QlXsBvAf1C1eL
gyYAdIDSMRGV1FYKy2m+UDzDF9/Dy3g+YFc9jQF/eK0OCtCmZfbO4Wt7RnbzkGbdU1oig0XiwpIs
t8p7Q+OVWXR36r2nV3o3cAk6i/IxVP13BGfku94ZVDsMu57Saw+yhIoRcmP0yYK9f5o0HTk1Vcf4
fkXTzZemq/bVvtKtuvWUFpAjN5Zr3kMuC0Ao+0WaAduvJ0KZu77iyUgxvjfTfyxk7Igs6HEo31Pd
mj6dN76vgRKligzfnWZ69GLzgJ/AqOf0faJzm1H0J+YLJY+Tk1l+vw3jzSucD+rXMmzknt32jqHU
PJDb3JOBJ+Wy6OPvtqIOqLv/fygDgir+LaYCyBktqSpoYQM/Qhv1RhzLTKT+W85Gc1arM9OcCnR4
TF4xa0ByTICzAHgRqrUIAQEYjtmsWDPlvrCXYnYwRIJls/Enbcwfcmu24L+5tbhZ3LNKYDeHXYTi
EQBzxUs+JCqEpDzsrMT73Iyo4RH+tGWS30P8Kag/8TqcJx4qApe/NUAiwu1jTA3bRpybF5S5INqr
cgEgc1BU5fGgACJGF6Kk9ejCClh5vGNBfbMZH5Rwl+ZjOks4XLUYiUiNtmUNhu7nI20KYw2W7xuZ
Reqn4dOTmcNktsWoQQ4RX/xJMMrfZD8vpsWUa4ImI2qXXAguCGUgtlC2zxulIrFVeEzO/j6RfVR2
0VdALQVEJ8sZSICYO6D47J6opLkizETNKGAvHYnPg1D8hTkNNoDuxH87lVwLmOksyly+7zIuSzqC
TRxG8k0WHXwejRl/2u3ZBLBVu/ImE2vCWs0flnA5ZDOTS1pfXjd43ru/7U9gNUJyp4HIxlvHRa6F
OJDcRCSoCS8PwRz3NdUHNCr5iyc/oHpK+/XS/lD09aFSnML6CmmazinU/GyhkRfncNueWMFnqUKu
3gZu0uy9kQoyB7KTyyNEi6P46v6IagViHUI2b6G/j4LIE+OFFqmsSAcIpLjWFokFtNRBMqD8C5JL
FEhEOEJ+CwgZWNudptvdRe2ThJjwm5/LM4ihUCkRKyr0AXmkzkFCSYaO+AHPrqO7XgRMDMIFmqWW
wDXG6zU9CYC8gEydna9jaWoGXzl3fvk3RTnlj1iCSqZ16nDNIq5kTxRFKPoA/6KRQZkY3nCXqiA/
4wq79EM/8T76TLBK5IUoegG6AhX6B4Kwvjz+qfRNMVyUXl7pm57ERiR6vz9zTbKGCpvIkhsuybT4
+ANMnTydVZB+e8OVthXyZMBeQFohFAqUuNMkU+/cKBdJnSypkj3OE7ROi+gTQhqJj7HaPuL0qLaf
GOOdsL0grQS3sAZ+Qx/4spZjvpUjQwBxbPLFL8MPa7DIc9FIU6eFpIP16WHoHIaHYTEWXagzbVFz
UBsUh7DZ+6zgbx6pp+yFrgQy4veH0QCnGmdauWkRL3cJZego3+OBQPhxLEPtBXuwcA02d2wTpI+6
g3GJ7XW3kShpI8H+evgZtEb5FNZLxNWnczD9Hfux2oHe0PhKgNGZa/bUzq79jO6R3KuDbIyFBzDK
9txA9OA2xW93Or+1j7SMM6eZNJMHL3QQkRV6hli8N/8gQNwwxoViNR8pNGxBO8rTfrf9Vmk6CqUi
dSCFITMAt2QGIHYbiRjiPvAGy1fHbW0HBO0m2sB8IYQD8SDoiSoImbD7njUJaC8rdQhCk8EtIZQY
fYjQlIROcnx90v4N/B7YEYD3xFuDcpJhekGGEwHcDB6b2+jmU9TyX5uCJirJHsDcytriL9TO4tew
jon0tQ/UxqvRM/QuXUiVgNjqzq0LPQlJKLpfROTioySBs0TnxwB5Sg8Erkc/l/EBZH0Hh5G4jf5x
CNqDPyYAqa7Ul3kimtIUfNIzlYQ0o/cpvlY5HlfmKg9BA7PIyFG68x3aQw9EEiFvQZJeNbi/4LkH
9k7HvFgkpBrRkbUwFBEXUYMBnIRuErVbYuJl5y9et1wmK7gQmeWsA09bS6gvJ6KIIwNIhlEBaJ7z
Dkb1Mr15LDBAAXHb8HEqHkLkEyA7OQUJP3MeQgbP2DP8ZJWS9UDEu+iV+LXvWdkHz7v1TOl6U/W4
wGltWkdqZMTZMZRRehmB6cEuoJiM11YIHfUdIsHYzin6JXipDnN+c/Eeg59oXzkS4yGBTEJR96RP
bIrRLUnwLCdEwp0h/L7mPhYbsRy/p+AVziMKXLDOGYLccqQPqX7z4S5iEvT1hDo5Iqckawm1AEuM
vupIHkApDcu+uE2JesxFsrCVCHPk5GGA8mhPryRBwz03kDxIFHXEVQnoVEBxge1CTIQuHdk4sJgk
i8IDwOUjkjWJStD9D99cns8LyZMBtOhs2cmrozrihCZfTr6iiVrbDcOki9PA7+rel7eQT1MltJI5
ODHkiAgT9s6uEPEPKxYz1BN9OUumt5Sgg1Dh4y6IAp19lzowwSGxwItu3IOb/E3CM1Q2XApCXh2K
KILU3V+q8EsHEBIm95SueXwVsWKn6NL6tkWMW466SyFAFcHanI3CHIo9jljFbPEnihYLCgYEg0+S
lYpWuUS5En6I7DWdQUK4M8mB7s8HkjoIbDEnUGiEhHLfpIzInoMEBtF4iKkEfRh4EmW8Sc8vBBKS
nElORgROK4+9BQ8rsVi6+9BgPM4zB3IVnGn1e7UyojLZi3akjxLU1b7qVuhaErG9kXtAAkUkWzqS
Q1L1sWlQiH8T21IP6oLVgVT8TQlNlyzQfdD0aCLsfQt+kYYkjRL9y+3pfXq1EV4Rjo4LvPg4fcgE
NGACEp3JcW0DWI2M5NjOt3QX/t3huqLyBbOQMnSHzjZlbpO/6ckrylBZz0LC2QD3TW6kSugbOPK/
aj0PitXHB2KB/rzimX7Dg+zLZWpwyX7JnoKZoviI+7XZHu2NM3ni9ZsRiqQ9LqtdySPPXKLK+TAo
iEUdlChJ1CQykohIUuyfwZaI//zipFV3wgBjaktAKwnnwbpiVDQ6uKNThLvaILcH2+1W0ljT0bvf
YETGhyS+2+3OwsMqt/CwmrD/EnBTgrX6aqr2scLqgg3ldYFGcF+L0HHmgGoylfA5GtlbTJl6O2vL
XseBWWWUziZiubZakehv5u3uqt1OF1CCrcVoRNA9M3hEOhMXAnk3mP+2n+GnJuWLJco81rLOPOt0
hpnlrzabsD8Mh/xyKDH8cik/7bYnM7l0aOt+b1DdEaU/WCP6/3zzG1DSU0Tm/P1APEYlYKfGSQ4u
Af3vbNJB8qh72Lif8f68CUwDkeJDXk5sEVHtA4wta/YSpzYs7QQOL8UWUbmSqJRqCYE3mfG3zCKF
iI1JHA1Oae70dx6aTIz/+ChunOvx2UImEoAaBIO3M31zR3uQYb5cdhCHlJlAd8yS6khGmjIcssch
l3IH3ApjnDICfSG6Qb9Swgiyh73AOC/aWT3+E6k9AKaOAntiDrgJeAA7ouoIaF2+ATRh/m+gLnQJ
RZFIlJsQcfyTL7TEgK4Q9sPVGtPXmlQyLEM27T7bdyC1x8tXNEyMSMWGdMFAtqIF74zDqMgB3he3
sHSlHEbJlRX90K2h3YjBO+v8A+G2HeDd5aetsBPIDTtLwOastrmnB3JTA5aH0d5tguWnLYWAoYjm
SkwldlQipIgWFGf96r/J+ynDfpcLqQZltKIlp5EyhPatGn1sxv7Lp5lOcRSJVKaO1BYe3zIjAIf/
HTrsIN29sRcGl1gL+1LGMvotB3D8N/k03YxMiLzIpN4EGRqeD3ExltbIa1FePH7TTQmTJfnJXKks
orwn5nxsdj25l02NMcMeJWdmBPUzzmuSk0LC+MSggLhRoAr4UsEr0KFWoXJ2TXgl/Ma9+QzpMIgu
mP0F5eiO5PATsKga8LreaQDyjX4p4kNHQHCyvJYj0q+3ZYB+RJkoQTANzVux0nsPGqQIkA3gj/pi
QVn61wjyAR9R9quz++qCJUTQBe+4Zy/3VIctrP/sg4lEs5GdTuUoUxoiqD8i2RdNO8Oh3+9iGRj2
Gbeg+tiQZXMWxSzGE9VISQWANoenWR1+LppGO14EKk+Yr5VF3r2soS8yHAVFohJUqQzZW6htxcGy
uW1FR8DGAJORJSspqDJbviVUCYvEokqkslB98wxeIQ/lJlNVVCJBftudThEtpfJYlyk1DFlTqAxS
U6LiSAfKYrNI+QkTvdPhUUv+ykP4LpvZ4pvzO+1BZKfpbDZpT1xZ5SH1s4msbi7l6NX+m8lKFVOW
XFmEuWgaJU+Z8S0GCEVn5r37K1PIrtaSVglDFQiBvAL11O/Wo/a0jlS/nyvZXPMtJs1/UhVaFU53
RfGbgsLXV5DVukfhsQyYmRzRgvjhEKjjzF6UIYsp18ga7azBYLDtDXqm0xsMosEiSvkGLOQvuzuT
+gLVT2wMu7KPUheB3iFLKV+/xhWWUJkq8/f25OLJRZT1Tf0avJDPk+TAlKGzyCInReF6KoUdqcPP
g48Pco4dEHjut1pIBsfP5h64FG466jp5QKsmD0SGS2asnsr2rDld5TNETeg0rdGNLulP/1awCg08
UReVNUuGg1zaOmBpib/lgkumi9wnymmitv87JMHtEePIFsaZ2FksjrINyjGTnZQGen/XlzKMVHdm
EeeS/l0fDtw3ewaCDygbv0MWmz1JoEZ7WgSFNR9UJ53rUEGkWZZMOUQklRucW0IpmInUEqgTaAg/
gMk5CJTdIVlzSeKcyp5ymgU0+SbGkdFy/G4ZOeV2kDdIL4mFKGAYbkvGreUlLKacgUi8pVicuUC/
Sj765/1a/9/V+84z8NIcIscoenhICX3Jy5CCoCwLcfkpNwycEQJ3wQl+jytDnSUFBhdID6IsRIVH
Is8otTLZzqRGJrGyDIDlss4VQHSb8w9blGlauZdN7eDDhsbkTUrk85SVkUCCdI5s7zaSvC9zdnD5
iuXJFwdrBixbFx6S3HDrA+QAM5KteUvpQj7UGGz3d98CI/vVBZUEUmonUi/JkCyurO/zZdtD4Ist
vWHJDl94B/bUp6XDspMIV7wbJaTJnG1P/A73qFwqWHuQTIrmJSQ9aaGRkc52NNgkO12LU+L6V4SR
N/y54UmqpSX1TuGiA2ld6c7I/6UMUyK7J25YUvoRXUyNmo9oGV4oE8nuJFuqiKzWOnXvt7GL9W8r
KtI9M7+vkv3JKCZx/eakMuXOAWLKsjf89of6sIgA7LovZMolHYEcBkxGfgcGnuUVeghrMAxwsTOW
6tSlXaEWjkI15Wf2y0soaSom5+yiJB1J05aFXJIvGsDsqk2/xSFrLQQdXIPlkMRQDJuhy/0RBgyH
DLHuRutuNr8gZIkWb2X/IYl8XMjEO8FP/JWaZCr+/XUYtd+llBX03KPQ6kn/RSIipJ9IMRQOqSLj
0kJ6c6cq3WR7xb2VQffVBO2oSwl2ZMCRhn8PdkFr3Fuv11LVknhGzFBFP1nSAd7SG2K5K+69K/bp
GlkcYbB0x0RoWwI2PvG3QyNB7q/u8PP9hF0nQwatAQ4ZWdQVZLlgtVgs0gW13wkhrkvMyp9u1191
dbc9SxcDFlcZlnITwWDKcahncLlF8bvBKqFEFd1c+bVU9v6F0zJ6MUzfY+Eu5p60c2jm0L+NpR0E
G5JHoiIE9VXosVLTw28ULbpei3D45hr0qAEBsi+s+FD8ac8k9JbJA9+X15ahLu5iW2jPEnEPRnyF
wSCQzYK6zJrV8DsHmGtEQ7IOijuyNNmk1TbhaxI5gyxAMEhCOuZXQnhJeJejAHSzH37OTLvxdjUY
VK+04Ugn64Fl1pkvg+EYc0k+xh4t1gKSqir3gDQmdzxjDskdYqJcOzZ4Vg+J+H4D8b8O6Rtpdy26
tRuRwkrZ8H8mlA94uAIJimWefZfV/626otUrGrM8kRkjCTxA6loqoRexFs1Zhrp9YwJoPAUfiD7H
HikhHzmdEgchlMDQGYF5AxQcjgwDBMPGlxBEathg/HffpNwL9RRQP7E1zLpxOb4NqS+1C7BqeeeM
LcFtYE6q0TFiWQd1nQ+MZQ6Yfllu9OWlQ9CF9gqQIqDacT5osKvzpHMPCb5z75lIiUCqEeDkGNmN
yKB2hNSRlAaoaw1hKsHhfKbPVOa7yEfCHYh/1W0KVLnz6so/0F5jBSnShnuPiO7iumMGTPKhuIfv
UCpF3ZvuMe57Mk+lCCTz9JvAPLpNp3OlnmG6HbgV+7g17LzCevgZAvghl8OHQbXU9imuBzpOKJSR
5xGQCxzeYNlydd/3ABC3AFq9DwkPycjdoZSmlpNT5d0r0RYj7rD/j6rz6lJU69bwL3IMFBC8JSqY
s94wDAVmkqL4679n2vtcnN3V7uoqJSxWmGvON8g+a/dbhwlG4klmx1L/nC0WLMqLIEgdxtPi6gyD
DfXXGZaEE+nAXVZtZMIIXu5eMJPVIpD/mP0x7r2AjZApXl5lVUhGyOH1ELQfYJY7kPwgR3gE7RAE
mFRRQejKHCDrDn2YqqqkGMUF9xXebLY2Ds66kn6E/yVpSFCDJCGxfqM/y6iRT6JowjrT7so2kn8B
ndOPNaDgHr5ciPqdBuYQfzj28L9d/ClgtUEhC9u4UP5gbzl4Q/V7Y30cTQ3sUrERhDUKpnh1hZDC
aG+O5U9rqAw/o/dE0qxPr+VXHnBYiEYipx4NMLdMmvbtMdXL0ZcyaBKY+ar4GQFnC4xMFsnssYAg
2BlfNEsa5Ty6/v5kA9TDuKYTydOaeVBWbEkzymomUxR79dkk82dXJ0YbehKzi1tLX9nSe0Rtf8SS
IN+TBOWnEoUzeGQFQ594fOHPfZiBqXqMs/llHGEdIUuL6edxDY3fmEmN5MY+U4lZlOB88Ksn4ggR
MSLKwRLfnTgCudDdViXMkdh9LwvAWby6/3zACYb9xyJEvG46EnZGJOxkipcYXwaA7KcEeAH0ggXC
OCj40Ch0fuoAgDBkkCCjF+BnwVllN/kA6y3hXUEzr48dwr5QIg7Nx6RyMpkNSUxgSf22wuUyvrKp
zREwvDC3vUK9Z/QkyoBdD9NaooQU5r9CGYmS0O+m7zuR7Zdqk+xPpKDDh5kfceqg7wj69uum8xbr
YHRQ47L/QmkNfKGvUcVPNko/ExD7Y1oMFWfBXN1ydsWQAP8C+VG3FYeMyb9ci/y/INPCzjvILDBA
xPW1c5vWMDrlNzKbg3kCI4A6HLaRkJh/23V5/T/V7/uI/s1Mj/Qu8zjsTco5o8Jur6TTC95TQikZ
YwyT30jDeluCONbLWDL5sqLKQCTCYySJioD8BXvbo2BFNCi/SfkZ8aEssr4cRApeEnH9c/HGJNv9
F83dAmkfiQZ3u8ziy7SAjbJS7U5d+aIt5M+CuYNnA+J0lPmn/9ys5SreVtnVe+hUyqgEHdw9ygL/
hv8sYbwEvLJa/+vzJIjRqiD/sgStZZ0wKsQnRCJPHc1m3hhIcCf7kNwlTICtK7fw4nalHZhfpCRx
9fhGGkEiR/Bav3fIcGL5swhXjkudw4q2jFwBaXpix39BrVxLy5frIckfYA9syYYDHsZvPEp8abr4
n/tStZMQ4r6XGh4asJyiPZX4VqadD7m81b9a4jHN/arpkcxj1mSIT44YMTHZk1/igRLuM3VTKJTi
oeyYGe/iPlgH4iWozg0gy2y49MJBeuaKciAMcJLGsKJPsLUplaqHfKj3sX0Csn0Er7kr1tEk3b12
kFSrTbOXLqUq9oRXs2CXNP86tznSoF/rg+nVhvIRqefsbWUHvv1mGMArK2OTrd871lRcDsnWNSy1
AVLRuRrIjFEzpejUN4OKcgMJigRk6GVe9PY3OGTfEDELvF4yh4kWYDO9Frg5M7x02ASvOzSYWivz
kG4UfDrvo/ssm7T69Nm+JgNulPcBwqAMfB4h9kRDAPnzb3Nj9p2dBkJZliHcOLDLe7fDWyN4oSvX
8NSRlnuV2Lz1eE00vyoBFbMOPoJI7V21bueFQJ5VpV6HCmbFFvYcv+IXXOq723j633UUY0hSsFia
jg4YNfH0FWj+DIslpArYX3es6tAknTSN/irkN8GVUVkhOITnUnbvV7DmSOj5UJNs2k9jAdo+0JXm
hjPeQJLzMk2PmKiBGCUwWyGaWncc+P0taMaNzXWWjm7dyxRm9khZfdDdJRd3cc3Cvv+4vcrHRVBg
VE3yXg0jBfww+4EYGpg2e7/ITWRL4A3YOD+C++i9aoCqhzp7D1u5V+APX7tIRreaNkhr2MI1VHLS
CZRsraJEZ9g+YRgoRJZb3J6lzNcF4SwoeMwxvfv4u20uHm4jAAyjA2nIAMcnx2I4BOjcV91yVA1q
oI9InqBlIhqsnwP+RzgOdTv97+xtM6EzCN/oN5sWj/3D4t/cZbuSjGktCueAqaEZdmJA2iK+BS8j
R8/TgttDKxaA33j4sIIYwPA8SVlRxK6t7+j5EqmG9oIXZZjExYFSJ6ILxYEq7QjePb3MLYIS/BIS
nctsW6/ysOK9U9Df382bdZ80PtyhGidO6Jumq6046+kvmip7tLs4AkVTRpW5KHdPoGcQf+g1ULZm
jw21R+TfWtShyKsBBmGy4Sl3YF85JzBwd/QxRPe7mt0OEnhtM9whzstG03qwy4mJZoWQDG5ziNJP
lGIbLyBZDXo9dZ7uFwDWiUUTuihid3+dfb59vDiWThhXjOtdITZVW/rj6WhQxyyF035Z59vX32sB
tRCKBI4foGMNK8IZDM3iKW5gH46/MPHuPiY8WwQd3RbiUOGe3duqlWDotSU3n1OcIYOA94K1v5K0
1UM9bBJKAmdUhHLLpV61MIXFK0yQR+F+KRWX1ntbpy6Mdu74sUEJvbE+QdmcpzvFcN4xSn9U5N8s
dANJx6Apw6YWmaOp9nBhPFOPRTSU2r6xztvIhOrrM1udAVMWypj6g4ijXFLIN7ewi5ftZTWbt/9A
HGiL5zif1hBPMVBhQeUzu9f0i9k7JMiwseIEw84oj3894p2IpEdrqIJ8t/hSTX/AE4juoqWLLxfl
YKS1z4r9Pbte60ysdB2yd+1rEwj/TtFmJgqz7WMB8jNp+ihqdlAbvCLzgaATabwuuRvmqFKxIKCR
MwT9BU8GXCh0d4AhTVgNP/pBw04Z4wZdrlttbwDxgVKU1vUoeryn8ONfsfxEIBuczT5Z3wrbeLgJ
SkxkLo+oCE7R3X2r9llzawQSWMByEd29fBEDtkAU4kCwRLIdVa56rrofv7nTdwmgmD+mmYvpXiBW
TqK/psT9FnpiJI0gTgzOznNyXecblb1Z9zUvI4S1EXe0onW1VGvBncP91VhTzwIwrzkforq1fUPW
FWbM4bQzJu81gDt+I0XIF0K4y/eIiSxIZ+0VUwI4/RDbbRS5C7Y0wBQ+yGobG+x19wlM1xVXk6+0
6X1lzPMwRhNwcKammtjNAajravtmDKArDslVQYEkLr6W8XHUtod8rs6GIIh4+gft5Nw+TkS+HSbK
yeH1Yzg5CrbfceO1u7bi8txvooF3Ru8UZRAFSR+EoXAsfPZ1svC32es0zZbchUDq2T4PjR2SY9t0
dtletshLY48LzwhmERMGovFcd71n1uDL3JdsWrYQm4u/K1gzmnZVQKo7grRojtDzag/q2opWHxcO
ytTYadT+c97T2ZQrAwmF1R0h4ev6u9QRNUNsFWkwqI4o0mUDVB6yP+VpJTPIjPW+jbgDuPajNgWG
sk3C6/cHgPDEJuC2ZRiuSBuubgP9WDVBfETbdNkc6bPioBp+a4tOQM5Gj/nuAAzEOCNL4HzGnxHz
NXz1cTJTqYWwUwUvzHJAinX3JSn+tpWP3zh5daMLkRlG/ct0NKqgDBjqM6hTTsogGXEDkLDChziE
QVgvd8jlPBJEh6FY6X+vWeZ3IBdOz/skfhPHwFCSqaAYNN3PshPXkLYCreVi2kDLfLlzqLFgj2bl
EecAxiXPA3Xpk39G77cdGpfuF3rSq/u9DtRs1cYAs4BrSIWnhfAWSwRIkNK6rxkiddPBNvwFRMS6
kjJAWyF+7tKxuc8bthYhZ46pBnQPDFktja0bWjiZPFqoZRH6YVdABTJuuXadyGj83KDCcyEQ2pYG
h3brKEwAbSDx/sCZFjtWcYAlrLjc7OLiKJQVkNZBKp0YGscjpNh1m717A0YUmcLEuVOrPNmI97Fo
EYkwQRVrHGyjbcEt466ZkKAkVqs6FooUJ1pVAFDfVNIeKtjGfrnTIBPAnC0Dc/tYa0z7rJWqxcWd
wIHhPVHKuskqzJLXOLbgh+NSfh3wTUo0QbTqw7Z6Av+liZBSIegt3RQ0dX4wmg4axe+700ZYGMG2
u3Nt9jBfNb+jKvFPREd4I88MoM5U/J4Qo/3nwyte3Q71rWrC5riHdiOjY/I7M7LwHd1m5eZqvrrN
ZES//6rWGYLHJje96knu6ENgSeOjLfO2EAxL0GKy7k80USxu7BzTrKg8EfTPjb6yTWPS5mTjXnIh
fIOl6p104tmGClWiMX33W4i9Ql6uXZH/R0S95SSlxz0ZZLeA6+kuGMKMmI391jZ74+5hPZnbAKCA
ph7pJ6zFvjMAXFeaA91wgj4eO+Ap6gTsXk5eqGz1JgvSNb7u69SpQXnM09DY3DGnBydx8rjuL31m
Xm3qqbFpFfi9i3krr5+OxSF5pC32GciBrsE/cbcbME2oJraQhr4hpM/PWUVZp6+6hRoGeB/AcR+w
oxNIlxR3jD3LMQoxJKpYyV8L03SLyHn/NfbPUQtSF5qRfxq9egcLCI0ZBAkobo60HSVxUFLkpP+M
ERENgCISfLCkeFdM8aS2nrCzl8ogI8C49c4I1TAlrgtqHV0SSchYnGzWaRPNnQN6Vu8pSST4YAmM
KCTT8TYjFwVqlAwy0bL3AstyGmc4ogDQYsPSCrhhUnaY9zURkUUSi5kESDciDmfMUuSfmik/V9lX
pFYUX9l+sxRzUOr/rDp0/pOTsd1cFscOED2UJHKEOqIxOAQPjwBq9sqfuXx/A2RJJNDR+99e3vYe
Wh9Fm/L2R/sXuxeChxijIasHPCpzENfMqIGi+GHiK437qft50t/tN5qKZNeYypOAeemzaCHUVA2L
Sb4/LR5EbBirPW28EtrP8Punjcw19tlViniMdZ8VbGgB4GT9Jn7iaE/tL9iaMQtccM2glzqnBYFm
BYMChhN9+QJc2UGJhIUjo9ZAXoBNueLS2WBDPuHi6Hb0R7dkcGjolaRIATA8JTQlmnxPkj39jZi+
9QSxDc2T7dKuzTZv9wQ1BAAGvngbCErtdHqpmyLoqKABVSPj0XLu42bQmEQgzlnqO8MSscvX7lZx
41OV8gUGRlwD6XtCNPQfCMcwikPR7OQQh5yugSYqERXpbbaqOzYfoseEqcCJMG7Zgv8+LWf31js0
w+RwBiMKlYpSPYlykq1oSe+zBasfyDhKeyllI9bPdIVP7kTwohlbhY9IvBDLan+QE7+l8+2VU7bo
QUGdhc7fbXdbBE04ijNfw/RH4DUj/mHtsVlGzLOnvY/Fbc9KnOAQQYZ8eJ631wQyuq+Mor5wlMPi
jormE+zsw4qY+gNiAJW12FxFYPHY1kUDbdKesPGuNrQ+CcQN8L01SraqnRDbdmYFEtSiE12XNJ2I
ITFvoJHM7rAmU8A8j6IbPzTYa/LImBbpVew26IL1F49phzWnc3GIHE9/HYeJT5b5De9shChU0QcB
NCi9M5IhgxStrkWxMpBc0JyesS+Oit0mRwiuIbK2DFIFrZRdQm309pbFAFsVGN8Q66jSoOY15P/G
mHrXiBoi88J5kiBvj/6Ukll3pl+EJtFDGz42DGrQlkWnR/3rjKQeIDVAq/CeTRtDnYLx2RiZy1du
t1GfI1f2dlgqmGIZyAkP/sY0hU/D9PZA8Zpo2bpCz1ZxyHDYy6oQq0aNvJcl7jvztefxcQ7LVrdA
Esycvw2E4S39iM6uudUmOmBPtmOasHZNg7jTOissDvT1E9/Csf9LZ3CHEVhZvPYoUkbhBVkCkNBj
AugqJ25qLyqEg7N546CvketJsiFi8ywMqIJrmvdASBThM/SSYH03N1q1e3R2JgDk8yLTpsnd1e8j
vRO8OgBMQ972yHtK5ZgPJ81cFP4Yu2QCeK0vE10JX5HdAvMRsnFsNZ9WY84jbd0GJr8vbcn0Yo0z
rtgov4bGJSyuLgXZCn1C3U8LHykv1Fkqr40JDKWFDtYLfhOcz9tNL14TNUtquRqRqWNA1omsD4x2
+j/ipzgtshFT0LdIZieomEwjBC3UKNjhlyIYaODJjaxqI5o+037EFEcJCKED6lHU3JC9Wr26Nwoy
DUxmrHyDUkbnrxzXs49PglF1b4Z3JqQyWPSsaK8nkNd5KQYRathua3Vz65BBbeaBglZO5r72N+wC
XGOssqYiJ6gOE/r7kF3/A55kDRz60Wc7nxNUbQqeWJisiEivy2zNPFYGedjY3ILb1zoNscEJ5d0G
NMdDe5Isr8Ns3Bpcl1isg5xdPP5EgLSOo0APtdjENi5Bi/pKvA5t22CZZSad4981a86YFb7HZNom
YVjJlPlEAiD3o1hFjqAL737Xmd/m7GETuKSHzpKoEKeWaMIwLU2UEJmTOySrCUjpVEp4X922MGvX
HQcDH5dSPkpulPpDHGJezP+HnE0RqhCsmKHyZzTtfKEAjdqAoyhCaC5LFOebN/u+5MUgrnBkLYXb
x7hBXZyLgPZJALDJqJWJpl21MWM0NtknJXjEJkOEA0wRKX6Q12vruJGh+gyNd1jGKGjtoGCvPtPm
FNmw6Qv1lC+ri8xwZAHSxWev4k2I5wswWALY45NLmhE4EzN/FdR67FfDgm7cymGqkFWaVOCtMjc9
nHGdI2gB0UYIQtSBnTgiNTgu6fJD1IZvyze2fHHKg4V2vEDjQQM8SxIL9ULgtQuSFGFzG80M3YqM
LksJGjYAvjK32XRL/IkaErDn6MvSI78yFT10FG9sOd4BAZtY/LwIOAlnUwduC5eNrjVdqvBPjJwW
xiZOCjmfNCqLOOsICzoEB+QyRMeD8eHmFEE+Nj9EqoIKX6J6Z4lNPb4ht3EpfZIYT8DfWDo6EB/a
JMh2AMCYpYvHJDoHfKWt0QMsPuLt6VZ9zT73/rk91x/b73V6UZ3ms/tho+udzn5796HYqjoFeFWA
4+QcKBp6RHLoQjZYb8HBYc9ydgXIfXYVNXhsDJBehnh447CnrCiET/F3I61wdtrBCfnqO9QM8pH8
+4xqSgvbd+s+JV5MwihA5qyXhFAlOu3pnem6y7uyxoJvkSqT9xQ2HQG4ABvksRkXc/n7RB4NrSV+
jtIMUrUoYExPJ7SJ4sutbyAiU4mD/RvlgnFEOI1Qw5T0J/Jk9/wP5TrisOZ1oRYTqPmAl3X3umuM
tAm23pD7KMEi18u6+UYSnYvhU+8Yi24oSregbA4apfy2Ubr6uvNc14BzUH7E7QD9WBDK9Sxhi8SW
g2h9qctQ8fSye82PpMqIAJNkchpT6yXUz3GvI0pvObVp39U5IsbZkHdcU3a4iX9PEZ6XuiZeEvaz
EXw7C0mXfxlDV4BdExI4me6mTICXbEQqhwWOXHpaeqeC8PK6ykt0zknx/fsEn0QufZJ9wsfNq7Ar
UZHdugLbqKgboRlC3Pp22CVhB/PG2EQZX06uTh2QFYT7hF9Elunu4nnSvrv8im+iwqtu+Cx48o2D
6mDJvRDktkNe0b29qPGZcPoXRvAKGaFASo1motAPyaBwNHTfqEUziRCfcTWAO6Lgo/73kROWVr/P
oh3HFzsgvghUrjggcULyNCSOa6+Ffnbt5dmSVwxMMF9hF4Sv5bYWOx/EcUncPUA+3Z2Etv994aCS
tFmr7Yr8l4rDBkpQ5BGp3lxWj9bymc0Jf0g9nLXuecmWTXZtgP0pgrMLv3m8YrBREC1hCEGe6dTq
Y9LBF1KRBE3s6HhtARFD04GXz4GcRVkjyygbdPm++H9fCrt2JtGiy2tkDo2XvJPzYZjCKz80t9HW
hC7D/wc6IhnRwBzo8HAUVhRlwmJQwFNg4t2yDBnkdeLv8U38BSZCyP2XAdq06LbUXRS/bKlsa90b
2rOCVUZWxpUiFxcEMpliF2pYoRSepaAtQCYkbajAVX+ZjwISYCsBLAljjErPHTQmmKNgLWi57Xq9
fNvUrnSLFwq5gsz51W69NQAAwwpRiFmKdygITsEFcFe+AGrIW/7qpgIm+1dXFTYG6VzggT+KNqOY
0usXBCC56h9yEHg2YJs9AErB3vCmKdBZH7re+DDFv1OgTYLRIKlty6vAc0RP+gs1Qw5E/gE+/R0E
KhgE0r8c7MORBN8Ppmc8FgT4Prfwen8DsEPdGOhUh+Lz1zEOTGsNlwGyvs0VkGMN2URSUo6zfkVm
/Em1Wup/WJ0Y1PeSISE3j+vfo4cvNaAIR76T6uAXPRpqhIi+m4MckZ6g0W0gIExRbEaHawJKgUJF
GyBnCc2HR18d8M8kIGC/DoYU2Y4OpD12v4AQKUrsBJ8qjC/hfKX4TJBu6HQvFJ01/9ZDF5mxTb1Y
FN85ZM1JPwe6mVwMXZmANxapeDHFbMDtKbwTosAtPilcxVuvg2wu/1MCuWaggZ42qeR8QJCIWAD/
Vb+adPpjnUlV+gsCTWrqQod6jG/jli0leoGFR37t1kshMUm5HpakZMUAlLGpxumx6IOVkY10X6N2
XpMKD0gStYPyixXYDfTJffrgNZsXc6JhlKvNAKsr/lb9+/A8JcMNXjPpspbIX2CN4N9UFOkbh8jP
+JWcvx3kO/zs4GdmP7yaINaEvSlV/a+DIDuY/7aNOHpX2wlj6Mnn/tXyK3SeLyTUL+PHXP6QeSDR
nw5v43SoevfpQDDvn8qPwPvgvxYogHeK32ViyUg2bFhCSgf/NL5U9otiZmOtLAVzU8FZOnfvv8RE
LFf+ON6OnZbzoPQZxWZMFeLYxpX6tVOQZlaWylJu/Q2pMKMZ5BwmHZ2q6FS+V8ho879nL20N2gHh
WNXnQgWVIBBK/Ye+0znfbSP3+hgr+GZL65j8ldaRBpQmfaCjE5iBqOfLn08f1TS4aElX/tQ7kbp/
79IphQNJl7ScG3xHM76inv/gqm5IfUYUVItjPn0Pi3ExzvgJNs+MZih0kOceYxYmkgNHooH4veuw
6EjbPMY/pwvm8F6bsjBNWONomaQ+eSB5DMCzg8YLqFXt3qcZMQDZNm6R6bOfzRmvj3lnrZ6czrrc
kUbjq4mrGnosOANxWfKn3DUO8qdzUPCTSPz065IeorNJVu3FZihgCScXhK+aSkF2aRoo2Uqhug0I
8E4xOuVP5yA9FZTy0+WVTatGy6byDYEAl0HyiC8ulGthw/nvK7/2CApeJc+AkORX62nZBTj0r8cS
3/QAjnjKD2hmwp8QUDm5tA+kUVsLiCy4gM8JB4IGNahDK+Z09Gn8gKcPCA7sXUkvUf4H8/vvL8kP
L1P7Oqr8iAgiNc7vkum/gzx6HdDuTFIAvciF1g//DoeB0ofuwYsrHGYvwa9ReGPhwzESyQZUOTnz
nZ0GyzMCTqbfAhjZhvaQQPUDEn3a6QeAMDFJfreVHQmHD2Bkgo5Fcux3IOXZT75uOBiZhD/heqTY
fF85zhpQT0gU5ACXM9+OxwRA45CoBW+t2uHWo7ZFTIDk6UQ/RMwfD1B1PcJzuHykkVMrTC2Pbzgk
ywzfkxslSrsqPYIW/imnkJP9fr31vjBHg2eB/HKf3U448NhPE9fgaPeO252h2NWhAYmpT8u+kSQA
HvicElVlaByyWkBX2AHQa9cuOV1CSTY6X7HCW4/wfeLEtGN4wlliIvkE9tS95pr4SFX/CIcwMEL0
hwWDVCvqotarMSYkwsYuX9L24doj70AgRIBBesrGpu717N+AIDyD84774NtnnxPDGyb2OuHEhNuj
1Oz5QbkMATcRV2GRR/b33fSv74Vhedwn0dpLGdx3JJnTJWdnLSDy4vScm/tGQJqj5Lj2pkNdYzK/
7h59LhZ8eX6bZf0LGPrDO6b3wNuAEubh5Ew8yvPQpx/swhwF7EpOwvPkcmIw6Hy2eeAMvIWLefR/
B+WT5J+JxfgIsENb1kmD7ajbPFAd5UI53XfNgWDGqZLIvl+7NAHIUZoJ37iHT9NJ7CuryhA9Zc4l
MZ1ljACbuCGNz0aYZrnv1DWjhFsCHg031UBK/NQzt5QYCN5/J2BT35dfYlf+uw65li3Md5oNsqz8
htiYlngG+kE9JEOBt2uFJ78gVgRiQsQKwoxtskMShgfGkyLlE3OFVJSwgeAy3tTvIeID5qQgQWyL
mCuwUnxBO1wXmfPTnBZ5xdwrQbBvzCh/yMpfOMlOEPzJkDDi5eP59LtCpJNPLLZPB0t3aSQSZOw4
kgGnI4KOBkJGwM2BCgQxBgdGTFh6EEkoi4tdcuqXy6776dyXJacFPd6++29y29h4wRtwkx1vHvG+
5YtEHOemObb0LptL5x6eRpeSNwdcc4YzcQeXYVhy4VfaIBrIeeQmRGHIHJBEFGz6nR8hulED5qFh
cp7M8toKBKF0gzxBlh6fNhzliVNmJDvZlvN+AkeCSAYW2QcXNKeB9lRX87lKY0Qxj+xsr3C+B2kn
akv0doBUZVys87tL7+Z4DB1yfCT4uUJiaJjrUoQyRgQ/8P76VNHl3+edYJWerPTQaUnv0tt0j3Qk
6Hj8ZEBVkxJA0RqMGU1Jz7/1uAE+Smu8XE6JTQb+zP51yfbivETElatd3np8mD6xZmeZONWhJTfv
ntiSEAGyT9AmNDgEKJsyHYNsyRMbGRQRqbZxRxQ5/JQCKzgxfM3WTaN7av3G6K8VpZH1NjbpTDGE
fAbVeCTp1XXVIYh69IxRjawBjOoRU7e6jgafdbp89AQYeRprOLgnTMmQwNshVAHZIl133DMjk0ZH
sPbhk/4FKoOxcD5v1h6PiZ5KvzAcugPvjAY8ddj7iGLaPBVhH3ATFzZWbC2x62OP5r3oRAU7MgJW
+SUbLO7+vqR7MmY4BgCOAZsZHA0TqoIvEKaqhWFl88DGS3oTn5G+QW6ltstYRbMKpiLDi34wu/Vf
rF40wQwKTEBELb1WGh1NEK9aX+myTKk2F8jEGXI51505SXaN2akXQWg3RmmcxtK7+FU04LpvBU+K
XiUoOEDiM/SEeS9DhZSY/OqzfuOPQBeaMYAOv8+BkWL2Srlb1pNkh8tHz9SIkRmVOHQ5MnexKzwv
Tz0MQqUbyJEjGfZ0klNPALVcH/nBjwfRaEnL0a+k4bgMgFtk52/gGtgrciCUdZkpUN9jtgWy55Yg
/QdvHuGAOYpiqiKsIIEO6nSGaMARaL06oDdzLmkkCd2f8ph4BhlzHeNdnjRdK40lnS/n7t2KLnl9
Mpk3T7nQhzgwjZJw+9xltZbxDnSEEAcK6oEqH3u3II/fyEEYI7bceTlt+Z8181sec3TGxtM77/iO
KYtJHA6rTGNyKnEgY7zlYgumooNZC7opLRAKkNsjhwiwlDVKjBreQT05X7qtLdVkfWbMwES2+sxy
n3VTJgB6C/cptCYQchNykKTBbx6nvlAH7QDvcAi4sE/s6zO2YCKNwt6GPXEe/2spmFTUDZkmGPE7
lm4BYRZr3kPa9Uu9Vzw7FJ4Oxo5SBJ+xbDSZyFjVpYWlrWtmMA4gSxhbfaN73tFCNNRvPeAX5D0u
dCNWnv6bfB//ejFF0LPpOLJadGaMBUIDxoVANFsTrKR40nK35hZ8pI9RKFu7N+RTefLSgTsz8gPM
SuzUDLktGvYHGp3pYODXPPFL77nm1C+ZvTg6q89vmfqs6RhYcGN+63xAwW4JoKTTSP4BwN8IcQ6c
TAfMSmseTLVO40uPu24ZTJSMtwTJBFQqusz/1UEDKbXolIA2KeQ/PbK+XJPiM2JkGDIe3zjSk7Og
dWgPlb1p/KA0cnO4M2wwiwNJjNz9dWgMOoGoQjjBcBVWbgb44gPfwM8LjwU5cktzhu0mDc7RGLv0
HhIpIC2MWR7jHSuj9sDPEDE5r+SJcUESBTBvUa7paQN8IXiMUmPljTQYKwiFfCcPAUAAmAC8Kcqu
VA5VGfpkocdPcLKoqLIX9nlXtz1p0tscZ5LUstGuALNtznsxYs8B3gErAXhyj4F1V1Y+RfIuROJh
2jk017TGW+bHSF9n/fsuGjDs2Y6rM9BXvoioVAA7qcbRupe+gcE7sz5aKAp9wJiRGRiRL2bBMuDt
ab7K4vBGch7XHd52AvdoNWfcVrSgnYsDYiv8zlyQI/iOrkvkU2QFufT/HQBRSSBfFffVgVFROTcQ
6JrPBE9gxUAHLnzrkR/idJxK3COWZF5n8pf1CApANCDhx2XAL7PlPfJv6SksPgh76DPkabbg2RGI
eTLj0sy8T0SJ5JPSZd9wFZ8sCeYWI83Zpf8ZtQbqsdqcV5ifkqBixAm2UUDH7LnG3w31V7skL0Q1
dYB9PQUaPF0BZxfbNtmEASCwjtsOH0ECbJwyTKdHpSfx9DGEKBA5tDGEOTpeuiQkr9R+ChYfGtxj
fA7zQEUBAj0gSkXrbEORAkkMBKH3F5rxyfAkYesrf4rGD5XBexiRbEa65dlne+uOPg5fn/6W3HiY
bL8KaMKgXOwRJXI5CqRnyAH7x/jf5oz1SuYCQBbNwxlwt8QypEdpQKo1lAUYoUIaLjE6K11C2woa
nfwFWMpgFzoOEQ2sgFhmblGBkn5NlYfFDVQ0uRhWjydyjng6DZip+dV5CGCH5UF+kiwlu0OneAfP
tTwWmSYbXYOF7blu+SS2eTDycTBVkocamTxqUWGmp/1+Jn0TL+MJT4TfycMkZAl+D5Bhdl02SIW2
B3Qbklb/jijorOd/j1zOwOw1Y2S/WDtlfmYyZz6V6+U26PxoZA8KwiMOEp/6TOcaSjNEA/WEl/aA
F1V6+Jch0hEI0D005pTZdKfEyPDmm6457ABJp9g4BYzz6irtwETHB6h6CNR83Ol3EJy6xmqPIUs4
yPj89CkyaLvON8yq8ESpDUuivbr6UIwEDc2yCZwSZtKk/Lja3zrLu0Z4m6WDexsoCcZZ0GMbiZVM
kF9Fx842gFWQJ+SZBwi5vAY3J5tpVMX+0GpZo/tiKeB++9SS2PRbD0YXtdvtB8B8v4MgScctVatJ
H4f+j6cIBhTooTUnl7a1u85339gIEhvEKcsMmCdAy8jDo7uW9imZU9aF29wAGRDrA2P7naBtN6mP
9fHT6uoosO/ajkiPXP2iK4r7VEOsaM5ZO7YKZAenBrcx5EZAzJIC+Mw0VBmA99gA25MunbiBIj+Y
AejXI2pjd5+Xk6Mizim6mVTWvuj6/dGY2C6mA2t/AavCwodwDhm2+5Q5EBjDIvfn0duKuh87XzeW
53kmhgMwxct5esS+42tbGzUGteBIVU4NkF8bvRh7r15B8mAK3ZBcwWXYsGGu81cwu3CTIYqZYy3F
5FDdc4nPs1eRntiT7WoD0qFGjHvVNbjMXoszJWKU9siYTiRzjG49z9UGB8wMnfo3Zyq3ywPfFsAc
R6+by8Nh7KMb/2g4lybY4c/MXLILGOqISI/1riSP8T66B9ri6r7BcUNppZiHrbDuGRoGY7o3/cyZ
M6gZINfKLvXvPGGCmEeb62D6sS6j2yhfnHCd9ijyUSQBStOl9rszl59Z9LEppbVIdG+ePWySyGwh
SUBql2w2SQ9EGb57nsJlz1NTw7ePBQ5JJlTLsJ57x7crWnBnTDtJAHklequAooB94NzSlYczySco
9reX5NbG2LpO34wwyOStgPXfb870A7lboeg117jloQ0CcBq3BjbWdrQhwYwQxjkA48OxtUW20cg8
XMNUDA7wooQ9OMHGyPHniB+hzLC6QE3FV7j7HJEYIWRM3S8SAmdbaVuAx1NcIWuX9DlgCvSeXkTO
Brgx1k2wyRFl3bE4t9YuiRW1zaSXdttDh7nNnOS71vKFInjYpv+jywEa0nuAG5BdfgtLeyZ4kW+A
AJhPySO+hHqISpw1rUCVscagApQYrmitnkaC5n4xIB1cwt/s2TfZ2WkiYQMn+ksSpQ3gBCMlW4fY
3G8tcwyy3ZxywxhK4k+zq96pnhm/gKuXQ8IY7DZ8Ai3hpUwVFxbiU7M71mkjKWCRk/j2I39PVrwc
KEuOSUtQwKbGmOHQR7HDbcAyPMqbJT8pswZ3ogV8gvsAEDJF5mJIiu9BxjaFb/1xcnKYXBrpUOqh
Ta9hsdyQufoV3VsxyagnJAw6A56wNnlOgBcWKXadU8kt1svapb/C2UbwpW+sW7EWi05FaQq1jkL1
tCFF+9cyxZNvWS5zdrKVpxCWEcRwRLoP6BMeAKpjzhVXK2jVLgrlNVZoJIExxrT2igwNYH+xcdAP
5MrIkbB7kqUOZtqaVA0bNaJXSfXLjykYkL0jswix67cowmZnIyWVA3YLv5gkI4l0FFP0H0b51vJM
METsdMdYjnbzbto1VJeD4D/Gissei20VC6716FBf6NAi6IcZXZixd0bAgnI/0uC9M+igQeYCxVqd
+yRWuygCuulO9NNoUzFtndPUHrULJjbMJM6TatVYXmZtRF5C4gKDOhH5UsrR5TBBNa5LMDEfjHqv
B0SJPqZ8f7AdcuYdkTm+LjquqKBUswH5abDBM6Dr/Q5ae8j4dUaMQAQjnXxI7UxIu0hAW+UfgBsE
PObJAq3KxGIG6CC3Sk/GHIZb6J5xQ3dOHhIfzWlNWIqCZmMI0+KMaex5SE3Hixl/Uvtk9yDpcogR
zIahMKALKvF8pIccQPg4dn5dnYaijzN2ElLwcDkI5VCOkMcgipQs1xPsbIGS3u3H+NPj4wlOPhlV
lYwijOHlQ/CRdP5sDOd/uY1iei4sAIy9YFARuC6BX/HZjqXKy2UjHGrcY5k5lSXLPDl7VmdA5ABe
u+3lZw6M0zTDN4toZdPREnTzaEyGHMchzw956+tcxm8AW0HVR50C4OvhC4ACnQQRu7GE/c9sv21i
dk5adXKBaCLyEao3wijl4ej7ezCiXdj4fUmnkVI0HJWezpLiafHJZggMgaA1X8jVfchsZMNw7en5
nHd+HXKKKntHNPzkaZKCpjyvmj0q7tTduSYpDlHzP7TtZx8iCSMdLkYOUhUIjs8ekK0Db+0lM5KB
2xz0WAkBdxuTzmIm7X0OBD4ktcIncowfqA3kuSj1EdRy0yNjHP19PIX0xq2XT7IZG/UVTcvEmP4x
AT9fwzteSyyUOxQzoXovEh/FsfOfhZ7xqj0jnmCb7Rsk0obR5kztsxqdgI794ajJNNJrYxI4RRaH
DL9MInSalgMFN+vJfYDQpjzB5DtHtwkE2uBL5X9n+pSjllQIJIPONLJrxTXTjsnr16moaADJ+B9N
Z9akKhJE4V9khLjiK/uqgIjLC6HtAu674K+fL70xc+fOdNstQlFUZZ48ec5hiGHSElQahjKt7u1Z
kTKIfA+Dw4YHabzTFdsAS23uYSxD9kbMQGCUwGqAOttAwxAr0hQ8/vhwivSloDIoqqiil3rJ5OFP
QVjiz/bl5VBStW663/CMHcx1NkG1w3gRJ251sj7CR4iR9FF24AmHC9959bHIILubvVlbKe6LP45I
/hHJobzLcnxMpTKNrmzl2AiWfJLcFuNnJWomBxiVP11VVLFoxWMX/qYVE+1swdzBnOCFwunOrCef
CbEGNQHjPv4+dXKQDQELuxF/D4Q2zajnVtMvc1YllIEjSiqBnRJBh1hQNnz40WV8OvisCE+ROeW2
1i1f8S+T08FgjdktTrDhIN/kRs9tiAHac1pYKsZ1KspUiNNnF5fe380NGmm81ecna9L3BsxxYxAX
SxSZkROdfRGf1Qox3RIxbvRPs9Itsq+nEuU23d2E46sRIjvGh0cfNWxEc/BYwMlplQetaE+qtaWX
psUSZtEJMaOvLtcea+j7aNq93MMHI7CCoN7uh00XlwwjT1s0OMBMSd+kEQk6HHrrA/Na1NSjLrKd
G/GR9xsJ8zV/m3ZiXTYM0Yjg7tzAV4nwA85WGfd9ojEPAg0b0Rp1r+xy1TFeevHLVPiR0iccOh1M
WKHPKZ/4dpKkGL0IUan3L0Qi6jjw6vB5N5+j45g2NRzaXOIz9GUnbxQC0ZyFcyXqIHwJ+PekcUJ/
5rBjIGXp/avZI6B4Qis4QBxhoT+WVs6qSKnbgqHOOSD2guUo3+7/amRUHG4bH3oLu34LgXC7A0qS
tdE9UMEgKO+HCiVqKZF3YUiJqTn6g9AJoVKwRH7Z17DuhcWhX3A9xJi2Hz3wxylsmsX72ox+BLQn
Xh3YDdXFwUmlTW0Pj/LVewqPkpxth88t2cwTsmICn5OYCObQm2Qhd/tJyUDOZUbi1sQO2YneyCkT
aXMG/LmvVJhq+6m4cylJx32vevM/NNCD5wrON/Kb+xHjcwfDbE1KsqTulAY71uqrczAJcu0X9ByX
Vf2bvuKL12Fl8hQa8R6LgZ8TwvT1640WU/dyk3SsrrTir+Axfmv3dUG3WNN6UAzlljkEa2y/bFWf
AbVVlMS6pTk4Taq0mEvIdSnS0sdA5hOcSHLaLNVDouu6IpsrATo/dlkbHJgfnl/Oc0C9HeT/F392
2M8zdis2ufMablonew2f0Xt0WzQnPRJY1aAPkgDuWeIzRUR4cBR0KYe3M/39kNUqQ6IiQnKzT4y7
uroAsAnx4X5e7kb7+W/vgya389WMUBrJaKO3vFPLsPC2ZeGDGgfLgI9/uycIdl+Tfe761olG+Uj2
Wa4d/hziR7QZ4jGvS0GZsiuvEoF12NYqg5AvY/Omt2/nUDvHJlE1cF69sjChOkCzEMHdJ6uXHBOO
AE2GxXyAAQkyBb84Jqcvryl9wuyz/O5lCDmCRon9E4G+OtuJ9M+/izpHtUmMlFzdlWKNagR75AhE
gQSHqRBHWbnYqh8SrH6yMsG0O6UrSOOMoAkauQfZjp+w/b8DPu4xhBdBQ+TBkcuhjZKCgdAEPxm3
Wz6TvZ6JTUDOZEhVj33puCZSZrXiAG8++vq2myYBBK0DEZclgS40D+00FBluOCF2b0t2hctOATmj
TIhWKWN/JdwAF+qCgj3NK+qkfEqFDqzECBI9KxawbPQO9lTFg9qkN0nnTOQ2F9FgphBCy8YuQ487
WAAvRV4ndCbAQlluMFvx2xSBQFPJ6WqTj1pJrMJFJatjJFsqw7diXxueUzkq/Zg/+bg7TA354kam
Qfcot+DGpFrlNnmnR2CNY9VPXOYdHFO83Zh9oAz8iMm3JIlDot0iMoL6QMnxax1wNaCMAkndfiyJ
cLlIKFbE8J0tuy/tqkTrpcPE8QlXthLQBByC+5DJOcm2fyIYprA+bPz9+77n7Rz4LpjHspXn/KAy
uE1yWLnRCDyyDBV8PjwdITPQswI75Ev6dxqShNAbg7gAJduGScNMtWPYW1vmBgSEHqGW8ByETHA+
BNDwnwQP9NrwPElY1rZk9FDqIN+TeX8ZYnf7Y0hAGZLbtSbBMFjxOKLc+R9TgmdSdMlkaHhd5Uqa
W7R7uP8QOV5XkqudEnIZXwkou0d+WU7hywxQyR7UmmyMp4as+XfAr8UWDy2jB2X1g3zWBzGhNmU2
vngsYY0+Mkaz6XDsnU2mA4Vy13RIh7CgrTX2qFcJwl4wxc6/eIpUkiuQD0Sq6+8tKZ8KFMBTr4ed
1vwGu1SQwK6IV1IihMYiJ9bxhOWBrMjvJCHKAXoP6VVQ8vCS5UfEv/gQC6AYQrXIOty2UjvpBwP3
Ad17/vzodIHTtEHDTQPA7EaJm59Spo4vVL3NMhntrV4EvoPiagemuN7C8Mj5+wFAEOetHcYzH5OV
PHidflxR8TLmTvZh8cVUUwCNBeofiCR4D2heOAH0itxOmAerC7IG8uCt3DAkFpwjjdgqqziPiN6K
mRhd8EcgvwPZ/foH6bPn7QPppnIIC+mEgBsJU2n0nTaSozUg8ajcR/zYDC7IWyLiYH4DVJIr8xYq
Gj1gl/DA2I3uPMgWYSIJMoQUEvMezwWRwwmBI3gHQDZlXFBKoLeWGgEjhLiKEp2myEo8LVJNp+uz
d/Wn7RU96ARYh82tBTBVWKU9SOhkweYlIRVrE3pJWCeQycV+AAcB21odqGn1luohWiZJEX0DwY1k
iVR4DiWaPpDa9/8qC9rvyg8ppVgYVNNPhNp0k4rOHeUlmcb79AoYRVOALRssiZ5PUx21WPOWqRnz
/8zlSOhwGPpP7iYCQWCqzDR4wzDqxPSn3qLitMBrnGz4w6PHjRqjADKqt6j9sVLhojN8r9L7KHy6
IRQAKp/zZtJfIw6urKl3JDsjE2D1zOMuoLZW4Yhj1lgn7lOEB+Nu2ko6ycWfxa1YOts72edocuuA
wA56xT4Jdx0LCuK2xd4iLaM/wy4LoWLyV9yO5NXbhPuWkuaSL82B8czLZHWz0c/M57LFQsZwyL+w
gziPT14osnHwxy3iQoKzdk4gRoY5fGPt85zuJviRsvOFYIdrCXdyo4sxEGbR6F4iIcb3EgLJ61EH
j6HB8DjFuQxzCRzADotVawl9ICLl17pItvZt2Nvo3jRiVMpd0nPjYHeHubH59z8+Sr5Kyj2yzv3w
8XPGCHoB4qwTRvbBHScgJTfwrjSLYo6Ex5cyHVgwIqSQD7uKNMgATqAvGQwA+VaCtnnH3QzMAWDO
SrzuJwplyot1vhgYJpnyaVfngilQof9RR9QO+M2K4lU+OtFPSyzjPqcf2BoUJr5wJh/JgQVPtqU7
pnYoltk1wDsDUPnKlCV1hd7ebYAdJHlxMKAo6xLP34GaZk2QCEF/tdLrBmeyd9Ueob6uAIhLEyNk
agTQWDMYg4OuQID5aGpwCaaBN9+9tQjxWp7xwlLQnb1sOrRDgNkjA0WrK3Ks1mH9ANKstXKAJeBp
UvDQQelrI7O0Q/PrZ763A05ujRD49Gorehl/V06R7NXV3jxoXV/EfUUpEjTEHsTMg2F7eKcpbcqN
PcAGFjnUBhh2GZ6BSMLcJVAlhOeJxXEwTBrAy8DMfFl07XuO9O5pkrd5qjH/vDvqmg6A6BTuugbq
o0Sv5Fxl3JkwEhFrEiEZWiBtmCTQAOBOx9pjkhMG5B77huLk0dsvQ5oLqGEFvkJEH7bQkHmn5NLo
vlcgORiUGrvJk+Gnf69hzlWcbp/aNVO8Co+T4qg3wHKhYE1SwbAIyWl+eX4ZaU6cxjfuwSR9xMSd
S3AB9jaWUewosDM9IMSFoc0JSxz4gt60OW7bn78TPeR6R+S7YZ6ZdRTdp+xJ4zbq0JVkOHt07yho
8MyBIhOp+ixEPgsr698DUp55HVc9mzSZ7CZuA5w9bNp2PpMror81/6VRnHe3ibibGzR7aA6vXYrC
rGd2f2+1NkDtnQlVNh7+GOihNWkRJX+ovTZRzgOdRCiI1oeMHjAdvYwR3BCsC+gdZIOA6ME2Utu/
IjBESY3l4qGDqTfOLuv8YZNHPP5MQrSTL5TpOBGrGJXxy/6yal5CkO3O3nj6VW3UuFPSeqeyPF0g
hS9WkpYNKNCwIkjNATNAloNC1oh1x633htRUztN+U1fTF/IY8wHYr1FO/uThV5Ibkcp0YLai98Dg
kXoZ08amwv6mwqyOYo2tJN1ha04bj48ddnd4dXprDtBetNx6jr/gFSYUjmMnrK+BI11Iw+NiWJKh
K4sPQjGugAV1h8uirjK/oIwKx2VOcxquS00XI0ZwRpzvWGkuVsHClJ7QRaySXqogb4Zhl371E3Vd
hvIgYEfHTJdU2B8w88RZh8z1vCJnRQX2TJDLLCf/4nnBi1eelp/QLvrSnTU2ivRQ6C3SvrlNoo7E
9b+TRYvgYczpGc8qwneuhEjCUuIq+UTYsk8JI7Dxzff2afN2Thsy2vJgnA/UnW61TWrNgAHt621y
Y1pLAUnL+Iyvz8n8Ov/mHoqFtqSL59Ej5IZTvXmEz/EVKwSKbOyeeEIToEmpVoQZH0QpSYTx56PS
Wmv8brcfnAVbo6t/0v+YAzStgfXQgLZRpsxrPgPnXyxCMQRe9KEFhC+sFziDK6yxTX8KcmhLHUa2
KdSt40KQRfsRysmSHPPqGfsaOWmRwx4djTOiqTcbTwrsGeTopfmhbGFVzKjpzkOZOuw6p7hLUCGd
DP1pB4QI2wa5Ztod5DUweK6P2prP0/IefyaY6aGG0DAADVTKvyaBhfKw6RU/Y+R7NLvoUMNZgA8x
2t/FxKaY8YDyy/gCNhDJ2enAIg0ujXjEP8Cosy9vsFG10l90BfXMAQ4p8K5Yfd6ecvfeu8lrH1K6
QcJiTrHmPG888XG3dgOYdMNKWgvpXuaQ+JswO86Ew52ssySRfq7fKRDkCZSZ9yEYRLKtDJwTHal0
yc8bZFtClbiTAKFMQ67Hoaj8IMZOKajBuvX21Izf6kkqTl88eCQHIzH9kuy8XfowijltiBkGz+u3
S24sqcudnB++lbN4gcVrzzX58nlOOlq59fKFZTvClcF1XVKvQBnG3fnk1jsft3hHwPCFQpl28LUK
Sk7s89B5M96PhAHloCEnWAGTg7HJhwBCK+TrFSAL8oMk3L9DlZK29wjAdr60JZCKB3Db3B6JDHEm
eWGZgIQPJUcTbnpFTKd6JAzo0svPEKYYSuX0cNfPc0bw3bR6y5J5jV45fPg3+WvzyJmSqbcERX/j
HwxPQVAQtkuLqlHC26lFgg/8svmuJfm5JLGSgQv5XpLufPvvO8EInunCkndS0UpvCVExQ1mS5C65
TuoMjCk+v1FTUlmWYVooBc9gz/ty1KfLWAJuSHrIIDB28nsXBoUw0yYHxwTdLTnfXwMEw01dQPJx
6EU26I1F5r8E9tL7s38DI/iFHInkWDJ+yTgrg+xRsDFwDsGPPxm7guAS8rulI0gHKkuVsSIoJv8j
iuJqJKH+NTVQPiRWFrscUnvKDEvsep5U2Q4O4qH/X3HpUGKzOMTv0ihi8LE/pEEQX7STaLtDvvVs
73e+wCCNHSfDC3oFZeRB6VQCb3lFTpaQVBfMgVRfhhwHXI2zrQwgC4EfJDMmZSVe2cWP7KpiysoP
JW2WwkWx/pdJVkZvK1eKDJbAJAIt/BsMGUwybEcmkbxFKoIyMHxEDSAPOkHfSetkNG8wDUy+pQWh
QrOgb9CFcMuHBXSNNiVU7tn6ShRLtztSIYbyoAEEvuhPMfPF5N0DapD5U/NQGalc60HX5kmld7lr
dqhi8c0DkURzx5UiCte/he8CrYfh6ejJb8PJwvn45dE08cGOihy4nd0a5gWlwO8QSjvWso3wcbbf
+Aao+nVnt/PlMZV+5QyOmho3xiSfNCXB4oPXSDHwOyOWgYcPS+lFA0AB/fFARpKHQi7tkw73hc5M
VkwIJaw/lNlMmq1gLHZHcMggTeZnWq6aRA21LgQ6YSBDLaYkhlGWQQsDJQbKRshr9SqEZk/g+ivS
Wof+T4Zw8IccGa1i/lpIvdCwvcFAG8mNl+Jgr0f69J3eYupnqUA4j0xuIGANU2AfdTwaTvwGHQii
8UfayRZOx2CApmPfWNBgk5LvMzd5lmhhpfjKgrj+No3n+CcNBkroUB4evqOzxVa2xoDGusSkSDZY
dnOzH50m9c/7ARvGI+QNYid4mpxzHGFI6TdW7JyAZDBHzoDXVicl5FDd+wOlM6ukOnax4W2HP3j2
aCC38qRuD8zPrvCNy1q/kXO2tVsnVt72fn5cH9EUjIiY7jdwwMbsuP4s6yVtsCwXA73ma3llT0dS
sR7M+jMmU2HkfYNBRFGFm0p1ClLl7wueghYPAkshixfrTjr7siDQ6GmoSDw4PvRxuGn0p/C+D0vP
QGqG14ga/TNqhqMOzBsSQWLhJ9AyizjBmwTleOneKBe0rtrGTQtLomJ9r0gWCMOPwaM6tsMKkK2U
HbQ5MDukocYKys68CX19LKLNtAoC/09J5kNyGUbLB9i/TomHSB+mZW1D4Xip5ouiMIEKRFjrFf4K
b6vVIeZVOS8CZbRrujbl2sJ4TBDLwn4KwgEMoI+N5KKkwQRwOnwOXAt+ZZ7SpP0a9OFOY/wUWgWV
i/e4s7nEV861Z/LvoYwfVA1IHE/AAOyIaiY7qCDguUdPHdINcDCDB2CCOFjRuY2LC24S7JTXqE1H
lKCxTcGEafRC3BWglOWQ1D9na+A2CBJBR/WPywB8yRKDdwqVWZTbwXZlMWtmbCWChwK9BGhBA9Nh
IM5dBQKVpVZelHWJtR0dXoFPZf1SPXh9P9oBJ8IimNusxFluP939GhR28HsbXIN/1XboD/IA7hxZ
OOm3AekVYgF9X2gVwXRz24xRKp/2ycTCRWUvYemWZZK0moMI8vFa3pY0iLH4wUfIgHnF9kWW5K6l
epSXZQ+Tp5cFmB2HgJB1/ovHC0fJ7ip7QG/bn32yBkKRbJyysD9YNmtzIQDoYEZT3En/NEyKnszt
Q0L7FoskMOtBFn2KnGxPX3qTZfl9LNH8kcsu4GVxcnz37yGQPlfRADqbTXaXr8Uh+VkJePy1cnQE
aaiGbohUODDmZVmCUgFs8+kjWk35l8yOhrRXRrcap06feP+PdusjHXcto7iH1J530PlmPG89n/Uz
b4btywiQ6YaD0GdLkw8mbmTcVOhyEzoiUBzN5HRG1TQoQcja0r1yJxpSDNjx3z+hilL6BzeC4U5X
5lFH/QqxeFtFQ7ePGVBv2AhUJD20flqEh1XDoixF7BlQpZzL0ncORH/4bsFBZFOgIY87oG6eI+Z/
uZBiG0jPG6JoBCtN7+GZiudWBaqmpvYhiChdfe0Ey3X3hLgRgiBAruDcTA8dYxpKlIVk2siOw+Vq
mm/ulGzpsrWveLzZYxPB84v5O71HgGMfBCqsswqhE/Sb/YIIlJKDGOcJrkzhTToeES6QCNOR+9+2
XktWLLXlgd7KJvcxqO9fW0bnBq5F84i3kOY36v8vaAx0lOOg9EVA9zRWRnsd8QEkKWy658EzioZx
eyHpI/yv1+TeNk7IzHXmxXeMxV9+8W9fk+iK3ZumuA/EiW4vYZY0rg2HH6o5fBea11Vn0N5+2XtA
vnMw22pAobEG57Hrz+RxGej7e1y1N1e2eAxz6dRB66oVnzoYeiKWTmJfIyOJpush63bW7SIpgY3K
i8+e9HhYTCv1U+rIo1WV3weDPzj14U0QAwsH3ZQCPYk3zxCcOKbZ18xxZbtSEr74iuoe0XFC1aRR
AUgWb5Y6bATU2eddGu+BqwyAwqeH/qx+WJAJ4Mm01LPz6lGlhIIGV7Wdvo6eerq6b2nxqseDNmbk
f/0jYUYLlsn4WfsF96u6WdU93pVnS30me/RC0ECQoWYbAW1S8tGDces0eeS6605vxvkDo9cfgeWL
fa73zqK9RXjTQGP3MmoxFFDvH99RrtSOims3G2iphD25gVqrWTs3BuytVOjpFYigYpzWAwV6Bvd8
xAcUD+fdd25XRl9d0TP4bEY0YuXkDE0CszvU2cEQrQeinbY6EU0GZVBrRslnnN/ADC3qVvy4D5TT
hat+mNK31kOE9bC4PlSHTovLSK1RHADmkZmdI0YxeHpoPPAI7ni1/4DJcPHr1nx3RP+jVoPHM3ii
39T9K25tvVEP635FdlRTfwB2gkjahV3YJs2HaaVUfqOb9KFE3ePLE2LACT6Nurq9guN33Mybi1Pz
mTwykjF4Y3umG+NIhwgNAOhmQhSjrpMv+4eg387ywQfi5fQEHaPHlsv9o7XqcI2qfUCr4zXqt556
/xvljxWNNvnXbVEEZoWn3ygffQfLd7GEm/tUJ2fVvQA1IYB0vcV8AC2ydAJ+99SNbtmVViakqvuG
UlNpaGed8/b2TArau6EQ715atxVwiMH3Yry/bJ/VuFLhN6W0GjKedXUxZYmj1ffg0e5SIL8/OIL+
TD/et5Xdb2kPeayHFLK4Ob3+VbryMPq6jDrkGoJPjCoqQeyEdr8eNjuW2JqetA8aQHBT7CYU5GkX
cVSkfhTF6gc5AvpIrtWxOqSHwWiPHrA23Zv0sJ3/BqTmd6sJMfo7pDRTzY+ThtEbmFBb9Co36sUH
qiBg0LjJWnBIqIsPXh4BRPG3U5xq/KVg0X74rISDZLe5fEIALNgdK9Rv8nlxTAlcxJ56b6AaCd+B
ry8wMtD7uYK9vVDgoQMFqtr624ejhhCOTeSIgIE/SPCNTBGJBnp7rzqz79X/AKsSEsBIYs/5LPsI
ie7CHu0Md1MNWjeEWfUbz4uOlCrPQKtnPmjiV/wXaswdzBjuZkmA3bwvgHwGV09ZXRVYeVicE400
i+0Zd5ZzCNKyI+hHELgH6tv2T3tQj/hQxwcykyp8nLIjldGG8QKj3QGPIMhJvH7O3VM7fD+dU23c
HlDp2XrR5VXXt5O3eAwIzYGsC/sZdTpz0n3AhAIk+UU+0ED9C1663t6t4C2yi6ufPinr6Tz+YtCW
k59ZD1QDCrsDg+MKAv01r2Dex90QVZtGc3ijS4jdShvUVrOoxCP0vj4X4L/Ewy8slJx+w0MO56Ya
HOxChYX8p/VdDJBfaaOfUvs7xW2gAtKO343wfI/JxopjoKqgSB0YMa34wypcTT6gEN8GnWksRCj0
veC+v+CTvVnVjtMmX54s1kti5MZ3SN2GYLDHynSm0QGcjbQVBhQzl4IbS/QJjSrJ6sjTeNZ6uMK2
L8b3biiH4ALNooDw8AD3xCvLKJm5yE7mI3bI4xWMkUI62h/PWXlbPyufza6+Ds/qyjgyJqTHt108
uIUFy0NB+XwPh9u7tXbGgA0xP45x5+iy3JSUny9dCzUZlumqRYyhIp1m78Sm5DL6GmytJPpE/zS9
eeWetjlWxDZr1JslnU0J5Y6Du0fQ6AjJ/wbzghinewiAFG7sSSxkOzJThS22DVeCfbDb2dARS0Jy
7rBy6vs14hEHlNgIX09yedRYmFXuOSAnk/SVwrp457ADAmPYFz/HdkB8OmgwIFK6mOObRRAFFXlv
t5IizD6eqODTyUHVfVWLt9de/rPOsmyNognmDZ6+jeN1Rr0GqQiSSY2SykHfbLinuL9pQWBrrqih
uLZra7hYsuvydxr1rYNfuUfqe116Cv3XVIytLjhxK6OCE5I/MULCP1MxzDq18cQLptFRM8dbcUiQ
TYsetADVlb6RwQWi2E3QijBLvI7BxiRIviHRsvbXswXwiRnil2OEVLpJF5posfD+l4aVnqRVC0lY
RddlxgoCVlxp6YxWMdNwN4kLsXQ20Fyybk0OS2WO48hXloOB0dbw+WYBtAgFya8c1QjmZ20e7MTW
LrXt4VUzTddNR+5mGkyGO9xFlxrKfxcb2n8kVkMDHRsZkWBJF1B96kyoFQfuE6sRYGZF2v+2sjPL
Wo0Y3keL93AAoTghffIjQC0wH+tqvo6/7HjMOBDAOji3yJfSUGoUGuk/v7kWA4izHs8WpEJEpVwJ
Mafb0/424kkn3QNgBTQ4Savoz5lpO5bbHI4qwlYogbRRxhfN3kSJNqLCZrl/f8Iwh7OVavZ8Hpip
JKoBMCC8fLIs8Y1qM8p0qEwf02ITi2FTJ1thMZIkO2q9SAxIgrI+aOsPDhfy56pPlnNM45bjGDe9
CQKeBoYUW7pq+CPl14WcuLRL02CCVcMWT13Pi6Xt8kNX8vrlrCnd4wb/c4r6HXS7liJ6k3ve/53M
kd/L5FDI8vE2+oTsGTeXzIXcBCeRRWJHdrKQdGSU/m3+EjGGG6VJJF+W/4YtmiKTM8JaUs6G3ROk
jh/RX6JtSIo01x39zpN38RhwAKY/jShiskr68Rvsi77BPfXMcMpzctGTYM4QQuGTPzttOj1TrbL5
XiZGYi7RJnrbf2bb09zCcAe6nWKp7J1YTOQEoBGTZVGk13zVzHW/s7hCiXjzjKM4AzXigl7QTgxG
F9Ct6MFJwkU4G3HKiAglkaphgGwwESin6uTPzATJc8XqKUEUiDMcrRYrK/n7+0vS38QZ2QiscYJz
rzInopW03V5NiMzmheIUhc5FZcgIo80D1cIGK9DSt0K5m6JYUrliCd42cNYEQNB6+shCPZLMtU9H
BgyPMSWwvTacHKwtjx3sWm3mMxliUjxaxLSZsx1v4392OSecN+L1VpaKq85y4Rsz33fG27GT0VbD
H5+lalLAhg1nYZit1z4Lw0KGTOaQHG+xcCsN+jCDjhmnxdQs5Y6UJhR4O7CDxHV5LjWTp3g5dxNu
hWt6nqnb4o3jLhjGEb/A1ynDZaWI8XIsl6lvjWid4qgMMSkH1drFaiHrBB1k/tXw/RnFPZmXcklh
6ibJiJvEJWZGHDt+BkDEj0K4rcwlmaohi6erWdYitFI544MeTXvgXUHASVtuIOsqxmKWPIv48mrp
6OQOcQ+mXgNMLY3k0i/Op4/wmuXG59K6BwtfZ6IKd/wiptFGHqCuRGlWXM/6dkSXiA6wA8ckTld0
teK9OANFZaIhtmTsXTiaRmw4Roy7C882syxNsZ+bhAvLSuzEXczk8hZcHQMn44Fan4atiFkYnFql
R1Ss8FLlz04Lvnpg4jCcurbd0+zk35OwCYJ58Ns/XFuWVTvhI9zNH/R+7Y8ngfU1CAJ+WUSyInvO
gJjJ75ZpQ0U3bfnISqOw4N5CRPswGo6eZqUDFfZR38Ss+ukne2PVRNthVlmyTLAsjjbylFonuvLe
1ozuR5kr7TSbscinsEjlfsuuwHha8KNlssgz+rECNymMZINLaRTxGq9r9pATTOSZZ1s0zblpMqoo
3Jo1+mK0i9UXbepShL2wACss9/I0C9bL9iPKHuJRFq779P3h86sYsLBnTCB/y/MgJyV7njPWPSds
aIuZEa/90RUSX0ND8CWUZSd13Q3XLgsVMxFHJ26DLFTsTRH0ESgeT7kaWWTsIS14ldlo24dFt4mg
DWsKfek29bQBZ0HVwc4aQexvjcaaLYc1l1ub3vTNnfRNTmWBV7Tr2g9D7jWfxnNBzqCxSWx2Ho+N
buqB7XLrkiQNkS3ImO439lVv9ZuHDz3eGU7s+1zg3ciyGIdLfJXlSfdjh6/kB7N1vP1oY2NhcQDZ
E7ZOU9PZQX6rv6d7umPgpTUjJuCdApNxTrZtu9bCSghk9b9kxfNzYCr8u0GJzaNjy+Neam4aADay
rMnmDdGD7Xv65TmLomjDLeQeaxhVDU075do4GlVGrs8cjidbR9GZkT1jftf1gN98T3FghwDCX73U
7YTtjhHCqRepHjPRpnwoc99dJfyubIUpj502/XEUnOnUXOI1YYGbGAcK40wYwgfZzT96eHR5gLmD
MGGEuxC5HaPplkHQstr62PswaZwPjYeyFvALDT0qdXPesYi5AijMIOlilNvX2YgoWD89SMh9jdRa
Sag66jsIqj5slBHMjwUtiDv9NXlTEB0D1gL0tgl90GbvaEyP87hmFbXbTheeD9Z6XWFFUN0+UDOm
589QKAKfsSWW6diFEP3Cgv4C7bzgEeo6n/Co0Leld9hlNtc5NrRft6STvPe0UOIhyeJJ2PkIjhqK
VmO194xU6g8765uC986VYMdW5/StbwAl+pUcUBG7rqGVre9QpxJYs3WWe7J9/XpsSuccCapPedIr
5lUAVTRq/ijGN2Q/CVTarA/8yhpuaSBlwPO6CjrbndNa5t4poXdnnXsLpMWgPy5EgK2lr1o62DKr
OmTqAHiVCtHuDAf1ogAiWzS3lQ7wbdvaz0UVjB6/7DZ8g+3mdDhLPQU8tplJmY0NGvXbWyKiY4ek
mZ2jHwyM0leBZmwxfy0fw3PUmA1mvE/8mClNUE8Q7TZYdGwZD7TXmpm6VT0Y1E8+HckLl+oggQq4
L73u1OPuQhJFTPYJzv2GciucYgBaaHltDiIEatTmqJAJafcdQBMmmwMVxd2IjitIqMLO/VGjCQvK
hNf7NC47jyU7AsMYSUHvmvK2UETaEKtqgWcDm/xKmX+UjsDFhT68c35M2zcDBsZI41xnSynJO0Ku
BqzGliz9V+uzwAUB3w1OQdTO+IQ6eyzRLhVfOdIXN0cGrWm+sjukQiqlaNxxn4Gxu7PdAz7EafgG
Avi7ogBDm0StNbcQVunow41uHz2DhYoJq4RMcLFB5mhYUijxdrYiotfzgKZvSKoiCxgBNEMshPhK
HVncayQmR2cGDWOixBBQW8AAo7ktIti6IClUuA+M+ZX1HX9N+eAbpQPgW6rTZULsxb+HJJR4iE/8
UaSlWZGWuzKR+rXsPce0TBavDNq21p1BcwUyl/CSgSDI4d6Ct+ohADwI/+wEG1hSmTLh0xkkfkjY
RZWVr4/aDFCdOA6VBPQVRfwVs79Q6NAW2WcFFfiY8l+ammRUuGoIm+YxFQb52yUwJ+jgIOjnkIog
AwDtG5fVB9OHniabNjSYylKT/Zisww2H7I+Q7xmo9isDcv/OAM4A7mU4ujNxHBxIZoFiqs05MUDg
yowkBfQMSjaTq0ZJnYhHER0sypcYiCK7qO2Sk3SkUeZgIGsmdA/4GZOHANAfYjMJNuWEigkNz3rL
Nfbo4BTlxRMo+IhCi9QzbsuOxwjw6UxyavnBvmv2/+SX4a2h1sMs9GByQuxOW9tHNviDrmA0OiZd
b4/sTmEFDSEOxXOKYG3SolwCcNai1gctBt8j0XIVpu5Xn6HdxkU0t7zpDuI83CVNDx8xBjEth0/k
HalpcB5MUcZAvq/IwFW9HPIGahncbDlFQXCpBFI7ZMoiYpT+hgyudp+PbyBecULch782t5lbJzMN
FjXNesqMO2TuU9Gtm0E6f2Q181bSHrrPbnRzp4O/0xDIygaboL6Sc5T2X0vevUOYUeROiIDQXEkb
Y77+mP7RvdRsOi89PutwQEnBP+RdyIWMsng8fuq0+OjbGbstjUGj01Ie8AfxJrqzhLcIeRiSUtfI
aTbpafV3UyRvDQMOmn2yau0XoLOhb6/Y3ZI/kJGJoqgfE7GPY8i4ksxDBOeP2ApmYA3ZjNiHrZ1t
31nTL61lZLczK5QM82fb9zNaXYQ+IbQRhsTmXX6i6pI4ipP3CpFW8oPxeAwwzWJHHrwQGINEiH84
9r+QZEWstJhla8I9YuNR6IzHW4e8QezPJR6UuEtySTk5WHk8FAQmM15efLFHpgYjBxY5V0l7BFyQ
JGDEqrOwVmRSI7KA2WxBxCthqhWOQgn8+WexCEUuVCIpDgFaY4QL8sbRjKQmHJFRk1XUNLfWOiCF
pAAkHcTzkkTMVjDEcOLdw6SizmeH1XgANweCGKAEjUnSa6rRgOmfbcTetRKYNt5ew8JDPsLumW1o
CMI+QVXD+f3zIbAyDprhj4kpGC9nKzaxEpllvySFcVmIWfXm6dNsDOTBpRASW+7KknzJdS1JmQVa
QcyaMxKWrxorFlcVgjhtM1xAV1w7N6i2YTeCI11kFOMM/0QRF8oIMJ82WR0e5kcdk1CDGTeOR33L
8j2HmI8yK9uu5q8NkgduLafFMCyIyySYTRdye2aS21GcDUbW3lqNZjPOIlxJQMJt4MfE9/ZDRlrk
AE4arancZbhJPPMYk0oTOM50BtcqXERLY0UU8b7FCME3xgZFRZRneSScLXOZ6SRUDkhbLDSVQTgO
R0KbNe11jj791egaHe6VOFXX+hpShygBI+Opxz0OKcVjDgrma6AcZ0hmMH55vHkBA0+b4eeExGzT
VuiKlaBXboNcX4lwKVOYZZjDEgKzBrPa8xLLHG+ROgOKeKclV7BKmXp4y/tU3r1dTHhnJo0TIyV8
3MK4hJjSQxwmxoXqd4JOzuwixUxKwKmOZh/Fl/tlROYygCk93KUsGEYTguFVm8TAKRNYNNp2fdSC
M3NMn/+9jAfha60N32aChAdhNSUx96o9grcpPEn8APTNCFSOgqTIn1OyJnyOguCAbfmc1LlNDqjo
jTAgjp0v57WFoZQZBC9gTz14WTcjuEH+prVGx1MI6OIMMfrkEkBPp3L0hyF/Kv16FPPurk1FiPbN
6SciZu/jxRHxb9IwEQzRlOHTe3t38+y00CTJ0wHaCaqrIikitrfClHcLiJk7tjl9YLaT/lB+AtDD
f5wdXdbFGKInuCwVQ7Jo0LE8Im2HjU8qJzr3UD9Pm2qlOMoUyRFXkuyS5knYpeQhTJunllxCcOXR
ZUMLQOmt2g6KIgswEeQjWgQICyhwMlRYA0PYES6U5DUrCWGI/JhtzJ9M2uFYlVDG7TPBAeKstxZ9
B+nl46ACOjx4sN/ppu+GSnzc/sfTmW6ninVd+IoYg174q9LZt7H5wzAmAUQU6eHq32efGt9XJ2Wl
PMaowN5rzTWb0VLzIt0x43HHScB5uUHgAc9Wr6dvbf7C6CqZ1RDxQndoVzLMvGAIDh96GfSUY+YM
VPZIfqfLka8LYtU0gpGO+sQ3fI3IexuOWr6xZux0goKxhsi5xE2D6lToPLEWhnNISbQOPfYemtpv
Rj/uh1DvDJW6AhtDpOzA0ItNxxD8M6iJnOpy0B1CHXtb3UlM99ErglcDpeNdA+dPVdPFQheSqH6h
U3iF37xQI1+rJZEpTvG50IhA7bHYaUfkxGBm0i3UNOieOd+W9XNi6F+jyLsqyqbRJzVjXhKQKjwk
Ut/UXenTjivT10igZXART6oWbiKbar7CS5AObW880W20EX78qOBMbVabcBbXOcdJ7GLiX44Xpjms
iqw75VgAb9wK0AvmrzibAlYukA0uiX84IogJZ5jgtKyHcbCDqnOFAPzvr0S/SDSzcOnmWQ67ZuLt
DgeBiGw8oCZwxsXmJNr8DS1fXpEKMSZL4flAQA+TnQWONQA60RSi0L8+z4m2EVQEccnD90YAJdTI
Lbxi3GeQKPMH8/DTw7V3NjuevCtynzkN7NnBovED8+bV04sCYMApd4aTgjT42PEDBICAUCYzdB+p
k8ygcgkmM3/qZea03gvZ8MGw3PI4cPQzhhqLLmhsP0SCxO9G3YKU4NBRLRcT3XTzeF6+IdKdGdzF
XvO5MC2k5WrUF8lxy8elepdU+OpobmDhAMftVm3U+psMuGxvTvoIqYBdCxPleGJqB4ZPXCO212Go
xDLZNxr3c2drii1BjGqIBYF9Em11hiFiXGXJQUaLxqgJV+L0s3iGx0zviUvjOoFNbI5DJt4Pcv9C
JFC2NDPOH9bO2utln17iSYTSWDVkKItCH3xhbsWLClejVsGPDqS0ITdMGE58q+rsu/zS4tv3m6EY
7snwCr9bTjTOOoZCcGdifibX8F2C4hBkn43Uu9/MtwQjwKJHwE2X2PF+/x3xnN+GiuBrEG3KN3Xv
t4bXIaaiNAAmYYli2BT/SCNf/hjzSv9lWiQe1NMClwEXL5wB6vRv/vPgyVVIA3ZFNdYkZHylUx6N
N0H4/rVL1GU2bJ/wxsT+u5SDb/iUOFAnwG2RB+GmR6JXDtdvqty8xt4GKwD5/StBdMrCcvKdtIkT
J7eHtNTso+D/CFPqCTpc46eD0FrDBaG57DRlUhVbbAPvxQi0Xw6YjReRV7dUQAzeVMg173XOtFE9
EHAEZ6Vj6vdYUMuX+Q8v5KVsyEHKdXQ1sOr05x7OAvyiYSiYnk7baJm+bKJ3Nng3UiPzMjDs7eYP
24Pj2Vl+iK/LaxqWbmHC0dAwGvd7uZt89fmXzdw9wBOy4PwXdsrvTKhWdSmEfO6/pZP2vrwij9H6
Y4Sv0VQqp5qBn6GIOLfrZTsac67EFJXXoYV/gYOZ/MdoGo7mAN+o3dbGNDYmmuWjivsq4NN1EOKh
jdPnCOXInB3kqUzQGAgjZvjXvw95qlFyKRMt3Sb0uUzsN9WDDBUvUV3Fx9CFHBqZtPJm03fBaLi3
BkGGU3gKozOEFxpZHLu+FHRixZRWC9piDBHkr16OSBqv2AXgrvU3ladBagl7Wl4BSSVLTqi4PxFI
a+GqvMj39Y6+tl/HtMYvGugXoI7/iX3AzidyONqdfKlcyaoxnCTy7ehSNSgNymt1eLOlOems+i5Q
3q3zPb8DowOYEmS0kRLTORnRcHHosqiV12iYqSD621GzqogQHSYs2/1fhITrn1W0/ofARi9d+AX6
b6LNUTAdtLO9lzTh2IpCLPwq9iM82eqpvkm8x1+4NwSzd2LapF1Me8XNGvyQzjaWquM3FTOQyRRN
AZfmiFEHEo+pfdP0ZcpWp/l67L/Jp8P/CessBfEBQFfpPaMpLdYIp1OUIj+snlLuqJf+R70w+21+
SmzCVspBUXbVj0lBg1a/IRNoUlxaNqcUbURIYK5KJg7XsyCRwvqpOHIChjNbf/TcWtbiYZEOK3RM
b8aiURCqLmdBCB6w4yPRP6S+0aqODfhZF41LG/Ug8lgVvdjLHylHFmNDX39IXzaXNk5oDMr34SYB
0cC0cZoPz6/uJ2X3J3yuXWkWXV7IG8nPmEkB7s1Hpw/z486XjW1n/ahoIt97+fbSNs94zm+FjYaQ
IsK3fRWheoCxye5u4KjPN1AQoIZFrhQe9c+KlBzW01f+j6v57xZ+gypbyA8I1UGv8NxkfoEaEpLC
xspOuF8pm7RyU/Zc6H72JLb9ihUdShTJaY2XZSfdHEfxtq0XZNagsoCP9cnn3A6Q2Z/Hdz63XtQN
qOFH2J3jxX1uVU8l5yabVSXsRs5Nsks9fP4/cCRAqT5wiS0x3KeM0Gr4R5DDmPkP9SzmF6fJEvhI
VD4FkB+gBYNQ/S+X1iyX055wmcy1tINbNZ6Nc6ugVdKFYERe78AXukrIrxEZfxW0EdDSLL/LL2Xx
VX5lFuLnzIS/Hs3blN3LYlux4qWhLfo0yNMjD+AZVGcgdT2CuIkxF1cve1ohLdnKkMU//RAu1+GR
3EgLgi0QQiTonzOWxUfsgdnFF4y90gVMjaI/DdpCKQMlA7OCgWP5Kn2YtoD8qbD9PB6cAOxslFQm
uxekBAh02ohjYgcQLGI6T3TcLBoT3sQrc6PRPIvOQ0gHNUIK/yTaHgwPbr0gVmT5byJjgDlQZhTb
uhaGO/VMuneQ8BvanNprmDJLDeL5zI/zNeRVeBvmnaptDEijQ/ktthyAkfa3VttjUtxrtmIWXok1
EKvq0EQwNI6pBAbmOXBYT8pa3pEz2AbFjUXYaCkUx4TVpcCQf7j8/DQaxRFsZlKyn6yk8Dt/K06C
ZXfg2stQ5InYYh+cBbU32pJdSywUJTGCgbXtclggl3IYDWaK9h39B5UVsjeAS9SdwEwXylbt/BRu
dAkrNMwSDFYYfTMBv7/2SohX2RTJY3pTQfZgO3FUYLA8w2lB7OcDqR9Fc7Fgp3jQcJjonMY1GyCS
KXDCI1Tr5lQAscnjUBqnx5GLlwxkKbDPeAx/9NG46Po4kcuLhmMG17+Cvp0GJ04nbNdQqGR6f3SI
2hiOFrTRdnwqfj/lpPjjUNHnVN9WoEwKUEvBzH/sR0zZEtqIGbTW8Oe1EpE6FJnd7XN4x04GhGwF
UTy1jyRaJiOne/niKmIoDOX45Xf6Wn/cSftqVZf5HPnnSsk7VIkHrMnt5S1TNsGLWuLoN4zWaNtC
jEorFxu71nZGti9HNBLPYW5x37L7wW9oaM/PZt6R3SPDDZNPQxh0+C8K+dCr8gt19cTMpZ/3o5UK
cfbpF7xFrs2nmcCHpWYotwjLsPSgs8j8Dhx8cLRhD1hoPYWrvZVPSMiaPvb82ICthMxAu5V9fKvY
oQHV1JlKbEc2y3ytcl6RYODA07TD5YCQOpxJpo8VMjUOUem8W/h5q3ZZkyqfYrUyL1t8Cibd7vMA
oJtYezm69ZLbbgwHDXRCydfSpyvvoNKPYvfbS3gBjE6cozaKOjaZcjgajdfuCvnU05r0qzRaQ65j
+azQu5E1PdcBBsHEYQZAfBW2dV3mYoshHIXS155VlVddM3m1A1YkLFP4RMzBIZ+LhYEVpl41C0Rb
4RebD5Vl7PbpXEtcTYdomy+SLrAIObQ+QtuafObla9ZjC28HnxvceVB3iriH88ATNXIq6EWDr1F0
IHjrx1ETqPJ8oBKqp5056767cl6Fk0inChOfxVt3wnwbo3bJJ5mykFJcvrJ6HVNQaPvGvL4h8LfC
SA5Hy8e0/+2MoBdaRbTbzSobPF4TeO38Q9Axeh+32OeFkKSjPaB2aJfZAEAO9dr8yje15iGGy6Az
lfU/35we74UI8BdThjqQb/2b5paLvUlQmnz3kasceDzGOLSrVTNjqwaRrvAtsG7cz4n4+dc4NzgW
eSWXJpA/H0rFnqNzaoHE23YgPm9CVwpgdUUDl8Zqclopo6n8Qpegw9EhR9Zvsmv8wwaF7M+ai5pM
mz4rH6PEXvVkhWqYuUSRCLA9x6IFErOqMrUDVGYrzNk8pJVSaZMOvnpNF8IIR+4QbMTZdXA5zKP6
TD0O0t0+fYpf2m3W8OcP/GxA64Uh3TplUyU3xgbFUmL8giPPw09it+WCPaW6q1wMmXw6keRFOBoQ
M4Ujyx1nQhnPjG/lwJKYDteUVVvlu3Bv7+vnNCvcByXNnQLlddHk6YioHti32AHlrp2QFXNtNoww
MEE4odw6JyQ/rMgBHKisQK78twAK4Iln4R4XDtBqPXblK+uxfR8W/ar+LZhzYqOMPhrRqT3J/4po
2UDKXYclhFDEUaeK1oQqBMeEHx1VESx9AjiLtWYzjs+ndM49SlJGmCflM3uo98yeiwRblnMUPQ0x
CAoMtjYmRE9Pls8N5c0o+jZNt+X+eM5pr2szaMWh6nXSmoKkMqvJ23S5lvHYFa5GunwtSPI2cRKj
mXwZf6r2dni4PHqhSJjln0uhT2I0uQV5zGDQEh18b0+HRVkvPquihE9G+XhrzB+RogeB/l6uyhvf
VMXhLe2pI0DiRBlCwfqRrz0FNOOz9EhxkI3m/UBZ/J4/suurnqG/pJbhqXZhjn8Sp8PAqogQRZox
Z9GeV3CX6FGMr3TEbNVqvav0PzmLPantvMr4qRoclz+Hkl/BwafgRCCQH5DiSWcNUiUDXAqdl9ct
Ugt4kSYvXJnmuSp9UlpUjuzLez2vQ3+yUXg928/YgEZapFTU1Bgxa2C4phF+UxBDA0VNotOI2iaH
obZmBqhMzd88i0Nbk7CY7eX858k6KuNa3Oa/vIiwz6eFBpk9DSLxf47OopM9Xm7/+WKWtyJOZ7as
3slMZZdl7CZ1p7I9foqW4GkoxqqxjqLOsRAQPKnC3+nMOhJVxqgQIwGAX4xN8bfGz47rjpEWuzkM
tJ8KGVw/fY5gxdI8TNp+8vxlsQy/OxzTXvO6nyhw4mFpfqnMr58/2UpZV3dlXa+MuXl4/RV/TTE2
F+mNhSN6EdEY7+Hov+np4IgE6pZ44ZO5k360u7Hg3DVYzPDBn+KGTteF+Up3xzJ+1W8adAs/79/s
awhqYcwAJa8Vnv7PPU2DBncSwgYqrdPww0X2J0kM38NA3Sg76YbiDoeVpTRHN3DL7xaG/HBwyzEH
5w2PxRqbTGjhefxkjASBQ2bC/kZ16uNzP9opqOHtdXjt7gzJ6FhzbZwDAKpubi6xc8iMadnhRimW
SbYdrv6BMyNhhVhH3xF6E4aRbgkEE4vAGwKVzi8s61D+nqUfFdH/jsfA9WU1rtmQPnSJyjciNukb
t1qm1PCmdg0oFRd0xVYN1UB0TsiebM+wArjBKTs3Vqz91Kq5SKZFJFJ73nJgyj4tCTrzT7yvVxj2
RLj8TPorAmQRtNbeGK/LXyJqZFRNzKu2BgFgXInnkQVKKyvLXgQ/ss4lNGCU2fZn+rBZtt1hb9xZ
XV+bcPBonrUYwTofwbjAjR1P7bejRhMckiOPGDMTHyasdSRwDOQbUxDaQcH1Jbpp6iSmrGCcdhH6
ehTNFrIpNOrmzFYY4Ug/ETD6g9BgjSZogfOkQYSqAJrTuVy6z5SuNz4Pp7HJwofDA/AAJo9M8AGy
yISVNl1KPPVUJZzrS7q++um9bOc6sqIv9YB/xofps+K9R0HS7VMUbzr5p3/vfB2zcJd+27s1hkiL
fFme0jdPMqXd1PrgaZNvPYk/nlyzK9SbothXlpvXGyuBkoszr8IFzn6VfTcDCa2TR/tlsZMnD0yb
ltnSkOY2J0YX1uOOl/3O3U+9fmew2U24HJNhoKiA5NZd2uc8evyi05dUhzdNWWJZaM/MwKxI4QDH
kHogbLZqbKXj4NFVk/VgxULTH+GM9PRGlRNTEid8uMP7zPb1GO205wLLvcYCyny9tvjrqfiHtbuU
9OZIW2aKn+rzkull5oviIPqKjG2fzVBQs3Q/1RXY9Cc+P5mzNRMKEVwKNHyUzCBlWZuULAycaj+S
SSGPSxUK/2xmYuYh5AiT8A9HY2ELouITBPDtI19kB4CVjwSdqfQ/TTwKybrkOhAlSnV4XgBu6hs9
Bz58frWhf82bCbUXuzE0EZoPkGt7woNYDInnq18Oze0AkI4FDyN7wPh/gLsWjrn/IXLEW/Fs/DgP
ojKmI6dM4Jv+Jp2bA1eZXSw5X5PIbbKJzXyevHC2lY+4R5V90XeTL464DLYFunzVSyno6IvjKTh5
uuMJxH8VPy+ntMJvaQV+C7zEjAlolaV2Vx2sP/2rQcfWzeHjoAzmXP8Dv6em4fWyy/Ic/BAPxiKa
ypZ3y6WKxJDSkhA63v+D3RMjw3/bIf0bxnwsYXw0w+KDUJStFvITJttnEzSOvywq3Kimj8aLn0cF
CXnlJK02rp7Uo9Iyyee67KfQBM7WHysB9tRPsncp6eMfobGUHAQL7MagenwgcBMYIhXL/uUgdUQR
j1KNR7F988pgumArB2LAS0cZ8MIJj2y7l6ewOyaYbnKY+SjZN/mQtQnFO6wiMGAN5gMqSsaS6EIx
AsiE+hhmBPm6beoLwTsKEDZ4anw80SKPHBMQVd4g7zgFm4AYRfJW7IyIjhRm1Ll5x6Otsj2JLkV8
XoLtwIqdhHuTfDTekLyiA1BQEpkuT4DGzTD+oCJxdtLlp8pSaAX/4KXwyngrLHvA2WjX2O4rLrl7
+6LcX7PujuSNHd8QjKHP0BG7ofADmkWKyjKOTR72dB9klRArwCPgJsaOVYigM1nxFGkGvMnnRyGD
3JqgXlgY3aJKFwXkGpKAS98mW4JNNhNAi8xChTVuhYFVPtHgT358I+Bl46wD2Yfhce+/nEyYwTnG
XXOZVvngcsF7ir/vBBcNGAUl2VvQnvAyeUzB/LgHOyo3mx5fEw2E6TFl2Dz9nNAJMFTpfDxROVRL
5UTpyuRVgkmvjcMVzt04zymbeFH+ycjJYN2xcmuLXBWFsPwHP+ar3OWXeqVByclulPFgtI89zsYG
+Fa8IfB6ma/p33GPAbX3rIDjAQ3oAyUHPSu/jLQSJuUUoWirHhP70s+bX4Cd32id7q2dvooX8aH/
gqRGZGV0xQthznhlEmP1Awok3iCTn8ov4f8iygqwmKOHosLFDMleJcuESQcTTDxzJtZ6cDoHfotn
T19esi4m5Fy5oY/pn1ehc9nGe2Hzihj/DBWBFtXFpQhpFn0XPQ4THmmls7KiNpknvyUjJelbs8Yj
0rsBlZhfcMlf9RvsM64I6yvfV3sEpoBoIEDh1iZTo56VPtpTn/6VVAPMwjwuXV/M84TZlZBc2y5j
JqhSyQwPMUZSBnTHav72vkuH+k+oigI8dLbvpbX5MJUEnznT1ktrGDbEiIBVHp9kDOeguWsAZGIy
zw/YgOnMnkdEPnQnaq/3scTikbmzVyz6mbFOd836tX+s30cM01fFXL6EPzaWy5catF0eC9u+/KR4
1lpfD6t0KRINXmuQmjyccs5An8C+bJFsw0u4Kfzafc5bNz1oW30qNP4MznDeadiAOFf6rxfIOJrp
JYUWZnND0B4H5uxLSI/8vUVCAteK8FPyooUxo0ISrXJ5ltfNLNqY7oiWfczu4AKkz5Ot8GD+/BZ7
VGzuiAOpbDum/TqWyliQQQyAw3lsf6nEQ/KCn877ySo+bq90yWwMuLGqZGpUPxSCgkUJkr0HcpFO
9U4/cp/ol3FcX1PjsG+w3bD1ADB0YqJLcsvooPyg/5qFv8Odzx59E2q+eebhr8sYnvhPSE2w4KOV
ibnxE7cRNoBDf+swUMTWAL+hYa5emBLNFMZkK0/xklm1GV7jGiS9gE76IakOdyXkdAGREO8JU2J8
H6xbe0tW6jL+RaRY3elt5nhLrMIv3Ar80arE2q08vr7Ly4s29e6VvLBL8hsopw/1Uz7VcAqbJovn
l7bEZ87JNt2fvLYWVFaAZ6j6AO3V3y5FsihM//BEJF6k4LQrvA8nHfPhDl3ceCDwtjnpl/JSFOPP
3QIleE9NLhimsKBaORsh4NrEFNw4/OvQVKS4TyPIg6SCr+TkyqgVzsw3KBHrDLwAODYA3lMsdyAN
cQG4jJagNBpYTbydz6lj+CEk9+y5WBHj7dsf61WOKx8MWpHvFXp0xFiKRKt8w1XIYOi9JSoGB7Y7
kAXXmUG/ijoGshn1ihi2Y1z6Cig1oZwIJ3MoAC5DHl4VSQYskphGQBcXGUE4Lk8yaCrASzCWQDVT
r/o42RVnldbh/z9YfFOoUkpxUoYutbt5GDDHxhjpwShaW6a/+lrbGtQwiOGpk1kUiZPpFx8uFYYZ
lIgUxaxPKqjmj7YtsO+mIAyaZe4zw1Z2sri/ccxThCEYU0K6J5BKkTLAeYMjGLdZ0HmjmXqQbgAA
UerkemA2AerOpHGob+tAP2Gv/sLnAkEn4uhm89aDiLgQmTi3yccIpCjoWGwYi7ZuBqfZ8PLe+7Ds
RJN2/Rnt3naQEtlkzpEOF6hP5SC1vhNeTMu10T+ueXN8jzDaNs6OzVxhNCKOMKAWTiXvE93fYI/V
gL9f9fsGrDUShVIHvqflxuW8UJyhWjXWQSqZ271uGlnBXKKrEC/Kelleu28Nto7k5U56kL8x0p8P
TDudx9eb32NPbLC8AKxsNEwrEGO325pYyBHw7uer5iafzWk3YwyfYrOUcBWOH0w7xwUnq0FHVHpv
3CcAtX0r0HCfdDEehfz/CUz8R6LA3BtbxXmvmcliQS6ttB22bWNcnpeVEzkaih8+s6WG2BfffUe0
oRadNrbpAS6FRBC1/QxGChYuyecYRYTNzTAj+bS+zMXK6wzha0TM+DAFgFFDi7XDb/PTz3gcxY7H
xYhx+m+6zdjY7bW0xpvaAQcdl9DeShOwjrg+mAuC3pSwAcZ7AWADBVdim33TUbx9LZ+xCQcPtxjN
CvzkacOw1nqxj1Xz0pjKeJEbXttDSnDwtSSTh0bzc/xYzkAEUikMR1kvMGvBg6aOZ61xAqUM2+AR
Lax01RNKg3urPAX6drXCYwQbQwboJsZoBuV+4J7WedRzfkBufdYORu4aLvAw+lDYwPnGBIY1iYUa
VgD3YMSXuzTkFutFv225VB7ua7REZPyUpr1BVpM2J59j9D0iLoznkTGwXMTW9UE7ZAGOD/rx2f/p
xdF8rizpK1TOjXXNs0PKYK/fys/NM9xazbpVz716ZjOIIjqGYZuh1ZZH7djsJqXtyCjSwoXxXFts
HDhi4SbZLXEiD5+rWmOKiaYCmpvmPD5Tk1UG152Rx1aRmwF34oOO4wIPYO6CgdsDjyPEzNGEDjm+
a+U0Uf3oQbTdliYrwxkBY5Rr/gRNx9KtWrefXfM61GI6ylZU0RzlNNQrRd2EytUyhEt3c0gtLEHC
q75UzgZ+en/1F2bGuNlobsHaM4nkMevlKt02dP0J6R/6n/mXzYp1MqNemIlUkGxZezigz2LADXpZ
LNEyr0CVV/jDivgBp/Gj4L1gXZeD53zwEkh3CLTHqhvPdTwLiYVY6sFCcZgROgwSPbhgS8wn/Mgx
LzZ8NNYpkm/gbqE2nSfH6Ni6lZMupCvYwjTcMNy1gTQtXKruOFJaTNNtMeg10WRY8Hy4iIRzvB6d
6Gar97kNF+0VG04+uyd2fxeDPKTKpbtVkW6BBH4pyBzrff6BdzUIXd6ZUose03YV3E2j2WutnT4f
aC5jjpda/VjJWX+dVHI4ipXMYpzgC1lVW9BvhjFSc9ZEut3LVRW/4SibjlSR9+O1mvfGpx4GIuov
mpYDBPd87LardE6PVq4+O+KasE3PVulO+MPD3D8wMV2ku+xLutP15Cg90BlsoEUnq1eANcOGaqLY
GGeON1QJet9834PGHstlMrOCLBXA1GNPJJU/QimDwmtgdCp2pweUvs7nCaGNl5iAZc5oZ+9KRiGD
SyGY3CxIaGi0kSQgivhqmXgM53jxXJBW2p3JGxIOQ81PfuG8pYEX7R/Gh9QtxEbiEcTiSfW8UryY
PTMW2ubv7GjsMlwuMVG7vH9hA8Z7kEqOGKYw/usig+r+CNFGiUz7n+iLXRQrtFU0f+9U2sm/lLcM
sgqGi1QDFi0fEUz5gZ0f9v+yx1kxgiPQEV3wa41XrzFUsF+2NaQ/IHfsvtNfoaWDYOkwA+OTADYX
3q+C/InS7/d+Zzl06aj4bCKPH4azi0MlrANcrR9Bx+YO4k6SIzUnL8xwha1o4pDPQZEodHj4avOd
QmTb5Xa8OUJPtfHQ96HyhYYGHfhQTg7d+IT2+7RYOJcFfFLPsx0ccBy2H1GKCprYPJ2lM41bzWd+
NkN4lqIc0qg2hIhYiLNxDf5HpsMAfPzNQsi7xrN1Iv4VRbL4BGL3AEuNSBkDU25BkhUsST46sPMR
RsS4i9HVkDaC+PTNH9ZLuJrC5ztbCvYmsqqtEPBCPUMK1zmCrQrE6ILECqkc/99wb+fgNzxmI0Wn
ylT0rP21wCIsMH/1eXS1j/j0zDuwz9fpdSqJ5WE69m+wKsOiakE5x6I7AKYU9o9iEspGxuZFVAX5
GQoz4X/bR8ZWIARVgFgfj72EopalHuIORBCWff09waZzzncsAhJcPviQEGLfkweIJIxI7ud7It6I
/qIRw8eCGg4fQ0A9vKNJXIHJr4hJy0sT014eUO2rNbbiW3kJLWjFOtxs9KN+DNOpfnzcAUOLS49X
KEyhADtNkNwwcuF/8KdetZiK47/LzMVYNOtmbSykEPB1OJBh0ZlkkY3bzOdHcMeENvTfV2Ms6oKK
DKVXP43PzFH5oxzArYBz6aSBDUPxjdIAVjGenHGLNCxRgyoMZHIQ8GOzJzgkcMv30WNZhIH19iSI
nigPOLlpJ//d6hY+NI6sb7mlLUnfDkySAXFP5vOYAS+NeM4t7py0NDowEYZfZCWQFpm53NaRi/SM
fCD+ilbmvy9WAS1zjYHwDzA7yXDAq2RTLEaMixWYJDTQ1pRbvh6wYpnVfNZP8695LkafCyRTvkT8
EK4N0K54DkbN4jeLWwAt9i+WSG6hzVTMr4HU8LQmFaqYpBiaRG7Hgla6sDww34D5aoAisbnhx5Uw
ZxZWafyIBpjez2GJwJAUoHS9MCxgCvGlPn1L9aQYHRdgGf/lC3EaNkcD+MD/fT0Ba6ZKsbQy4Hm6
433DGmI4kFj+/+tVIpnEUbCAWkFbCBAHPsSqzC1sS4Ce/75AvPiG2Th9Y/icgYuJ73mjEkZKhbQW
bBasvQDPMe6BQgGu/M84jx2bbwTeeLfv//3LlsEX+xTPzy/65+e5Kw5MmlYkHlDqYTx6q2n0hHou
eXuvxgNDG5CTEWPFaiJEM2yO/6QzkP/FOhrTxojVtP0SXm49Oj8hMDDooUZ8l/riEf/9yRwlsYJa
74IYx6OeslNM0Rs6MSJDENqXuGtoa43sWoLYJ7gooD6/db/mTp1TaMEJwVyWz1sdA5QBZ3yRtrnD
4HVRnB9r2o9yRVyqJqIZ8CoJ9aligTbQdFOHCn2HQKIkKObIizuqClj3K9mVXSAZd4ZuZjarJjf0
xvdfE6ds1ohAcHn/ISM4kaP45lZYzoNdaCftBAGJKmmD7OnKCEJbsvTfm7HHTsHuhax5+1mmM2MO
mZElWfMl8sNoqNe4AEJLF72fUMGYnjojYJkekI0lmbGe8/NC1S0Y3+JPhTNwtSbljf0LGiDUcdyU
GWurfL4CUmEaCX7LTEno954/VVDjL0/0zlm+I/32Tr9CLi3oxUJTDFbFbUpvmToYDs9Kxh8DYXdM
ySdXXFERnHI1/TteQhQqUUxwtvjfwtTvW/yDG9U/ha8GHjLa4hf9mhSyYM5h/wyE81wHz/Vrna+L
tT0v1jADZoKvjIeiNsyZMxCAxPrKBUk5lMs4SZKrwdavAZcZi2r9EX3zZ4upJYs16JX6iy9xF2O8
MuabB3S5x/lxf5w5uJmjHqlYTDj82LoAJj0dJRbft1fa7qv+G9/VX+lb/tXwTJZ/30e8N4/KiRQo
jhwUvZpSxx4wPM+u76txorm45lAl39t2+YZEaeBF/Vy/MczXXO191o19ZfjETrD4Q2tjtDQgvHwv
X9WEZoNyRFXW8E1hKLcwetAOFA4sGviu6Ui0HEa0GSoCCKfJawbPhNKHTzXessowehOeTfgWJtMS
EkK8bWqseKbxcAI5JkqyK72XAWhj/8MQSFjMHI5333wPIGAPO3jD7UMPpnrA+0rtjbRJfOFF9vCj
hxldDdUnek6chTwCuXbQGsFYLCKLvwC8cKNcyjMRSqrNoQ+xj1Nr66I9+4SLT3RKk/2g3C0wW9yK
b5B+P1fDt6xNH61DbodtyTn+3kfDEdJ5ap8j42IbX6F+4UtnJGnG56I5P9TNtdjQzXDqIVapb/AN
H49bIR2151HOTt2wZwmPcXlMplUl1Lm4GyOnivGaYUWUpJsNhKbAmaMhGdGEQbrMJnUnBgtWuGL4
UOgYTEH92TEYSU0XE6L355flHJs9bGHhdjELAGbnfvPvPaxjaa3GS0h1DApCEpR2MMkZHrw/mNw5
eI+l4pdQwy5zPNeE4KgC5BFWGQjnZ7OjqFrmxWIE7wvR2gj1E74N62+hbz+szzj6+Nt2PP8RWBPe
81h/CLU7DckYK0qhfV6Kxx4uK/65YYux8jBZ+CdGQavGI3fdeCccTBLECeK/3h3fBiT1p8XGE7KE
gDET/ZlAhpV8Rt4ZSW666qqx/yhPajpvRksWvDfZdt1SLVYprPOSrnDyKrym9GgV2+ZqDTN8wKFj
VB+ffXxgdkZNAQGnqIJEWxaxR0bKaMde29LgS6sQtgA2jH/SWU4DzPXoRuDjYAj85rKELxxXDE08
dnIOLe3TAGUxC0CT2Yp76NV0Nh5EAXZBKE1GGZClykkVoS3ECJSBCM9Weh28stLrYc+gwcZuE7Ii
L4PtB0/TxjP6Oa8Nng9EHpqiPln2b6/P59yf+uyJYjLVTWX8+WIm/tloNermMqUtUa0A6ZQyLl7e
VDOWvLYN4fCMqJDa8Y/xocquKSqJZEq//LhwDomRHfIpUjcfOxMbd7UeR/1txK5OnlQJ4ciLX7k4
0xIlyMNvXlUr7T80V5yCGiwSvI7hlaCFST8rCcdY+fqiZCGIEO354FADlBCIeoh8Vr4q6+9BWnOy
s1PL2kUf1g92YG3Wyld+T8gZLAcDKgAISABw/T6pF7iHhZ8vjoROZcJfMXFljIQZs31n8sRZfKe4
w7PckJYyTePorEGTZhrFq3//E0IYP8kNtQjDIazyqB9yGN9QSLN4WTFR+jcYAzTj/TDfZ0z3YAzE
oWXJ0mZ5f4L6+ubyeTKqRvwEOTfgBcly8CoOlB1vKDTxDb6KAaUVh0VKGzzOGNw0/R5WE2/eSmc6
cG+00/+YGpZ/8YERFz0zCxKOkilzLWmj/zHDYraFCgF7y077ClE35StZxamMN6T3466YEgjV8tuN
s3ZG73yAPggj4SaM//54+dlthMXzvUdertzTVXaDVlqoQtWHYgNWu1iNyPGhlOkE70ryq6mKMXj2
S2+EImdJ5AOdFWGY239jhC0NAzAQsJGRYMnpPqR5jFltTQg21asHpIYNXWwcsZ3Li/UrO4qLSlZ8
XSaLEqqn/vRTzdNsf9RgbukTXPFBPx99Vy+LYaFw0qReg3VUz5DKwPI1S7dpWBURSfgY7hfR6olk
6/3ZQIICLqjkFdRmQT9q9AWroKx6LaSd0ZzpnhHB9pRm0JOK8KgNp3RX2QE0IbFYYvWKzKu9WeH+
ldz4PFMLmwx1Bgf4U955hFbNcExTSXbzH+mReppRMWN7wrWQ6FHDkhnDbtsYDgfqIezTnJfhQG1E
0NP1py7ZGbT0jfaVMoTFk3aBOJtqjKqUqwwKE5qTfsZRa8TpFQegGRh2S2caBWQFSNCm/Gbo4Yx2
BYMDgUqg/jcw4/r/lTY2DeOy9D+nch865kqiXhSyW1g8Ejqmi/Qj/fQ7QqrXcD+AuoPRj7ozV6NN
PTdSd7SOf56Xz84mFeK9q3ePHwrQ5n803dVyY0sSBdAvUoQYXsVMFtkvCskgZtbXz6q+MTHTcO22
4OhUVebODROS8Ep2EP24fUd/Eu3jx2MI9WyFsoGvssSWZ23KVsKMNFJCE3iVlp/LT+FjkIyViJNN
aaH0UWbaH4kMP59zrWMHTWHxIkBQfz5+NZ9wJzQ4XE0N2K2fuhegSCnAiVJ2cujDYvafesKNLipk
9iEr8Kbj7HpGoixqt+xSxFuIC9emJWZ3dNwxpFDF75Bl2YhbnMixKDyMJKZ/2iFlwXGQ/fIGN/3z
uRVm3sAX0nszbfvTLctOPs2k/NDYTnZFJMvqq0JlESusPkylCj483rjZOsV0/d4JYY/6vkTx2+S0
vKuzmONxj7cSZDuVZVOZSsX9Juy4d6i82j40GbEZQRmCqWyZjfTftbwYudAl265QquVkNbwaPv+7
fL/T3uFrh4DQeEivChgzrkEx0X9U8HopT19l53wxM859sbOuRYdxr0LfWs2nf/aiQtvJn+jnamjq
kTzm410Y3uUvkss/2E0gKpiVJU9CNzvhXlJuGTohQ1IvLOYaTu7W6x9mH5F6oHwamce7zojAo3iX
4kwX7fi5ObY/nggxAopAloX0TT5boDjVju8PnAX3PragVWkDp0QxhNerpSavf4SC6J9nVGb4qheD
sYFk8Fq27hek6vBR2IVQ7xG7YuXNrckhdbFqKVPEArNsCDz89L5id8aQ9kxeQJwz4qmAZeCKOk9e
jVTwaiSFOF3KD44OiIBkdxh6sivfpej0I6jYPDl2QrAingorKmGQbrCY3F6YJPEKIit6GHv93YwM
zlr1io2P8QMitKTCwPhRIAMYjgammHoM2U9wQKbKQ9HfkQhk4L3SXolX5MdPo82M9EuneO17b3il
6RfiXWLy+NOByp/IVFeX8kak1qFzi5R2EfSZWXhEz7Ysae7e3wedbE6CQvEwihuN85R0+SIlsrJt
thbPR/PRfqSW7gtOrGU6u2Kim/t+VNOVe/lcuVDrnqqLtrQUrQ3qS/GQbhyb7Kn3EAG406KcqgXS
e7qOalZ6QfIS38fmo7qsbocvzQ+LIQ4Y2xaNQivaS7fX9VvzMIZMNcDolYNGlcKgkkJHmLZi7v4H
oC9dQdcsvrvJ9mmeqGfbiVquvubvhFFevTQMfquHMuJES9y4+N9VeV+6NDYkXKU5sKacLp0az+5i
dqxk+/LQPsQ5V3ajdImOs3BvpWqHcYASYx+SGhvMyYvLOnvJNjqGCMREdV2LdI6i+PbNyVZYkJOr
Z6dt5Sl9xW2By2BWg0U6P4K/ooezPMEXnewHme8Fs7h4JTY5zDazNC/r/cAtkrDKHZF0gSDUkmma
rG0uHfrKsv3PduJnWF+WlEGx6nV+m5zt7JXru3DG5HzJCCxNId88MxWF1Uz9+rdoLts3J/sg2okX
U/WUanpkFlaSiJZ/WPTVXZOFCL26ehT0e3wV5HU17yw1v3HVtj9yGSr6eALpHa/3ZzXZFaZkztRI
XouxENe1m7x7Zgem5DQm65J9PAByDFWBXZXznGRci1XLFheD5HzB/vtj93NsLzkS/97Hl990791J
TeJPovXVpZNuLpqJNqbgnWJkvBzH8CQ+I/2ztKg5nDnaIpLAZ3W8ggFZfoCwGyJvHOlKxifnm1OX
OGrDyFrKeKq8jxejf3QuLKOr100x9RmCvHOa6vzKYFdO2PcSXeArXc3UbqVz+dA4jN9DHLal7LzC
Cf/FfvzcF6LJSjJRu3OuCCPXwr41zRWzLfzYXSNTXJSzDdSML7a4197u79nKwgV4lRQ9dzXNN2eP
9HGsT2Qk8CQbJjrLlpliNVc7Gu+615Kt9NcafOILzSkAZlFeDuzptaAwv5eVOqWMEIEQ0Bj+24N3
lS3fqQ/P2QWKVoCTo8VsX1NfriscZuvJ3rWJ0Al4RgZkzwvckWzDWuU8WP3mRCbpJDYVwFzvn90V
bKacfhRYQXNRyPXNpGP9xXA7x3OqvyYnR2rnOoqZSCPutaaDbd9MtSSxq7Yfn0uX8okbwKIVvxbl
tZT5cJ1LyW6yky5mSvtGsngcRVqYagPxIOVl9do+DIx+Nj3t/7WeSuMggIOzHAV8wZhDauC9ehwf
9cKJ9h6JKPsJvSuYHS/hw8D09vQHwPMoH8fRrtDscfQ71c70g+r7Vr6Uw1Nuhuux14XY1Tij8Xi+
/GqIwJruJtreAExp2zCHKiZrz77wNgC+LZ4zgyrCmEUlqbksRwpmvVjDa+OhImybTPHwFTfsDzDT
5Xdw+zWKlDw4512dVY8aXDXuSFmza2A5PZA2f3XxemajfekUFTzzbhyJKybfxcyF7lIffOnz6Onx
w188SqS8JmKb4oYC0VzrXpCtvE3XDi711Cyso+xRilzAF2yl4NKKTqJGFJVzAHxxErex9ru50cxF
O4yRjQpvQOpRbsL+6AVDDriksF98ePIEPLp90XHrAGTVeg9QJWKqgv09wVS+2nvr169lPVKOUIV8
LFSJ9VVZdsCHHYh6o/ienJkJtfhXtbka6am1qoZU+yr68gCYWLHDzhNNzgLVRHU6epqGxY0KF0Op
kyWsxlCQ7Mqr2XGS2APQELoriea7qUqAU87io+Vg0XczZzpK7WYspjZaVy716VDMSE/LXZaCZ9Ax
7e5+r9xnN4dCsmuGmzE1aRAf7cepdiLj5o58va7FHIJkeztHAV8VIn+Xj2zjVUuXDww4KN9+kjU8
CgUjkstzTBrswzh2MnPBIwYX+B5QG4Sc5wdOCUptEHXAwCQ34sZHme/TgP6HctNIXbzs9Fc8XTS6
pjp5VJZtUE4w3miEuLuYYd2iPW09J7Jz/lACnfgrOtHmfvJgKl04tlD0H9Vs4VI/lyOCGX4izeXw
WIHgF3PdbdzBeq7YiFD8U3NP+iyn2EyoewXDsB6pGdKWALI7EWXZ2r2RK02bmdK9ATPtHn6nn6fi
qnUdo6vshvHutfOuqojXnfSnSc5zboSzLcaa9x/Rr7UN5H6Yap+r6ZoAyNZJ+F3wRWWCXkRN6SVa
t++MJRZrp5v8PtAg2PzJobD6jCi6j+9M6dywZ1g9i9aqkm0+nP+/l19g3y+7PXe5FZQZB3Ayirym
PymfO9fuprodKCRm6961fJEogxpQSotT53henqfZnil24a4hfwWsy80jzM0MQWtoSo1Mny9b9Wkb
iEhuU3Xw7yDdQfoJiC1efDHrvRiW1Y0un4iJ/NKvxWgkX0t3N9La9l0d2T++8fKTetnVJfcNrOP9
j8lC2UxE0aVas4D+zFDMMzLla9fI0+f3E5mUCZh0ziy5/paDNZvNGs7D2jJ41c+tQ1HemulZafMV
qaIIgurDtPU5gIf9cJ58dO+mmqz467mvyO+i9WYZ+DAij5cy1fvH/SfWNAMgZvq7zQzzgzjewATn
lreIcU+IxVaH2hFnFrPqzwkIacMoxpKHnogtY35NZQm+/HddLHjpNQr77ee6e5qtMIcdqqZMMzfP
qZpsozJNpPYJz1u4ysHxAvLoUdMjPq7Oq3Ic5QBo29cE/a31jK7MT0aJLyxXi3kWWMVwbwmgiFc0
wsrP5F9oeCRH+y85FEU/ETIdSLaQN7MhmwVTFuSh4qbu9UW8YGlTCliV57+xiXIcCuFHVeR4yR5W
WobylPsBFcFJGA6yLKhWYeRdm84fQ8dByJCb6MVQChXy+l4OHElEHYTw4K4WB3rfy0ZZnWSFa9hL
oxWc6O4J7K+7y3YuTp7NU99wPX/qn1pJH1q2eGIak3TvHQrGE5VUH1l0KKfWobJ3xzkQSttid0l5
y64sTNYMKmwB+CVHpucNZEKCOaptTPF7pLO+Vt02hNV3CF3Ry3WLud/OXEwkR+Qq5mmaUDuzVtwn
cEsHEpx7zRxLo8MNX49QPq77WnaAkDASXz1iJrnpUbQNHqFxo/Qfu3otTxjILaV/V3RebgzVkT2I
+Pj2pxmx9d9s91mA6fxQfdPvpLq7v3gv8Z2ZYCwfwzJ419KjVcP8dt2JtFdf9tgG/vlysO/gOzLl
2TSBztXcV+LrOM607wdTCJShC8lJprGc3Pogi2iLkn6KUkZDL7agaKKCKF+wpHThx59s3Y4KeYAO
wtMTuYqGESiFjiZ6h5lEhp4ymNr4/ANKwRMkXBS2gTSweqMjVZ/0dCPHQC0PojHvPPSZ/hUWud0p
yzMkj1tP/BTiuzCf7czvcIX9zhzxH9mdjBxv3vVJSQJZcoKUZlgw2FsbSf5rHhca91VYZYCUMHW8
FVz9gJVhZnh9RDT9RZ/oMFxxEzTpQ0aPwAJcA5c+LA0AYu4t6VZuTCCy+05AxXZhNcgxuwEENJac
ezSt57AaDqcf/wBLXh9qxQKACBuvy+KjLoPi38Lxu6aUVED3x17Inf9tRHEa4ddbQeLdogHvQTRX
CluSHsFLZfUX8x4TTF5CoNCRG4qZK6sXfYueEWyU+5ZmJLzeXPhPIyIJzqMGjbDGx8PrMebZ8rG1
bWX7h3msxv+glR4mariGR9FtuAE+jGP4PTU4zbPtQ2PZynXXh3KylWy9+rnB9EvO3TzZp9dqUNTm
FkqLXMfn4WMNEZCRzu4vPQzHZrwFTLqwPTNIKS5mGUQgfAmQzue0KVnkOz44ceP4iH8vZ8+esi07
eNaFnbRiCv3aq3teC5CQIIqpgEX7nhtouSspYxI2Sqmh6d9rJ9Z8jFj5W5E/bpPlZ/Jv1V6b0Hy8
tJGd6+TiTcvqSowPw8Xs2U38+GbEzD/APdnevnntSgftqzyyzfd8V820rvX4tbD8yzavY1SJE0oF
/w95hL+KiPf5k2no6DFys9o2tz/WKrgxVXIzwBKs5OWnW8wNdIu1gH4+KGKHCEqV5CpcEYwOCka4
HXPZfqZ7aFjFyf60lxxJOWpxxAQ5Hr7e89g4WO58RIfXH6iLG8M0RqCS+8Vd6cb2FffIf7sB6Pe9
HiJmsmbxfIBBn/P1VV5J8+I4L+h2BOCQCOj7cQ7NuZCPBy3AOXqxjTBJHsRNqdqpz934/Xn+Ntf6
Sx4LsU6qq9M5SwLQrM0y3Vz1Vvcypl/HQUoE2vZHCarcc2vFJvtWpJn8ircW7fXvozddSJF/1DkM
5JCnTn18uNwkVcVd66T6+/l2HnK6s8jMm/q9keycJumPXRNVaXia7KsrEuq8MGatZOPViXf2qfwK
Nt9Mu5E06fviTQ58xlYT6CwRriJZcLeEq4iSApXlixrgki3hrLhZhKWjRNv7HFr51RFhM58OH+OU
QZqjjlbe15MQdSMpTgzuKjWDshVD5l6JOwMBPm/S3MBUWOWCjCXbM5brSQFrpiUg7mtLyxSekebJ
fS4vK4sxphaOULQd719h65hd7f0825TwrbE5NOlcWltNVrzsz/lyTB15RNI30EA9RSmOinDpi0je
pIq0f9dIYI4jyBwjRZQ3HEt9iy4FDrfMA0jRD7HBJDyTG9STo+PPOvzvEw3mx1s4f2KNePlU3A9n
aNcRauRuQx7xSCqnR3HLxhtMYOXTJv6AWJcJh6w7OzA/LsVj99RTTMkOxZDHAsFj+tZy2K2c9263
48A3Aq+ewsOBF5gRrJiQ5//lvdHiJCY2Hzc4vNr2qn1azEIgpMx0e5Lt3Fg5IWknRiPxIJeYIxIZ
YuNg0mS4/dO/yWHQVyqKZrb+XV//gYx569+7puLUpQ1pgtV/XlwMlL2ZaT3GWeXTSQFjAQanrEl4
7jbIu+5NRQQSzvGHgs0ha5eXezqD2Nnyb+1d9dLb9ZyU4m91HtJMVkWfvwdBkkiOHBnAYqZaxgRq
AgeYM849YShUiXzvGUPZ5s7lO5+d+hJ8s5UPsdW55belv9zHg5CoGSmffVFZVwu2o0CaYyHavle2
LVxIk9Kq5LaJoWEhDpnIEoxoEybpxjaIgaAHEIbe7c/mrK2AW327LttyYH7EZH9jrVWuVczpJvu6
guigpr+XUu2d9HT09zqQHth2e5GZnErbGrkRdw5MlNl/NpTmKS3tj8LXKd+LEx3tUU9AzhAI02Oc
B3ud79rThL8uEEFe9Wc5Oro3gmy/Oi1+i5OuzA+Fb3iTNTqt3lFbAi0uNCFg2tLiFyM1z5RqO3Z7
1I/zaTVdWNTjNa+zmugt6snaTRPyap7bmWHmK6SKn4rUufXvTOUztCiHb587AklMDhAmCPp4Ibkl
Izr07oVbD3JRtKf/fs/j9V2J7XuGalpga0Kn4bCuYCjyavT32qX1hPTmF835smyDHE6rscqLfTmX
Gb1lyKB45leY5C/fBSA0L8VU/93UmAFiVlU6SOQWiG+DciswADs5lhkym0bH6nucqi9KmvRypPLE
282UUpVT81G8lygIILHdaylXf86eLeqoPAFxcrKtIvPJi982IrPMufD6JAigGWCZYlMjBF8wwBM3
xuTgKzHGmyFbeIjfy/ItKuTcPzK9My2uT7wCIqfSOVpkZsfRL1VFm7vr7e9E/KXbs/Ryv9/CcXlM
5FccGlmuqjo5K1+wsMikDOJJ7af5ZORfCRoW7C3kOR4HJmrpEXYF47qR0ka7YnW764/dHEJjGJuf
qdLrafKLr/tHZG5jvfUelcSxmPw99WRwHj/QA1EqbK9ObMISnGpbsOE2PSoaoJxAjoyBqBb4Sc51
tueXQA1S6SIhTP9McshETRu8seYFrCq1sg53bhxGeHb15zd0orSCoa2Rfm6lSJXbOPe/jdnLvpYZ
I065r2NNPHrNIou0qi4lWjz1XQ37fXL0H6ihcVxcg4LUHEMJwaEJf85e4es3ZLU/VWTuW9xyTsAN
HOgT0wJb+1qOVBfjRC1TC4G3x2L92HrVMxr8ZWlbedSPzfdnquOFK1ZfIT4dWpJrXwrZ303p0per
BTfDzUzAupgYFY6lLY/F9R8GbO8K6BLiVzBerKh6KF0oQkqArF+TsDuNmQ9Zr7n+5lDh+BLIDlBq
7BjfZYObkg1qEy2kzBmVz6pLRE7d9Iy/NttyEPS6FpsdijISG/Hephwp7wsRaSnMxqHjUwqVnipl
C8lI9552iVPpZ1ox3bgV0BGN/6/NC6Tt8zRSO2BNt3P5e+06IP2vxhoxM55j+dlg+jhftBaN25Bl
D0nEvaGEL9zQzdOyGPPrj89L2cur6OavHMvKcQKck6zqMgZQhcgb58wsxqA/l48Mk13M9u61wZdt
mC1uavRR5zHog76NIP8rM77+xAaBB81atnc2YO046kTbVV0Vn3NK/x8NNJxwIv443xcCKDUBWAok
x3biGZv0iRndaUSQv2ov2quZgJH8i8V0sh1pqKiF133GyqJs5meMoH3txsevdSoRejfWNcA+B6TJ
qr+ZSYYTVJYqo4DXMgCdtJ2N7TlLVDtDKaC1CpFEM66wjfR3JCnnPJV8nkVI7Sgg99TKFE6Vafla
FTTfvhXNsPHmCBQwhhdfmdKO7kshhJLOjbL8rO+ah+b04zy+FLezFM0h1V7hMnhXgaCV2aIwW5N4
NSOVx0d7073OYvC7QnpyHu1HOVYXhfXfY1HcNm6fT6cSA4YYNjr3C6Z9h02pxjIuiKSeq3KIDj39
Hn6VIzwTEtPiETS1V4tlxc7lL5tiBL8Rvwnz9lRSnpABKLjsQcwHq+9jlXsBVcQUpbjKxOaQMB5e
b8PINnBrHDijFDUHlz0uErYrjVVgP6pJ8JcsynByI+HirF6K51VxwwXOMjUztU7OBfipHSK64v4f
p5dgN3dB3dWek3GGgAD4aSRST7wDFARx9eXtj/KmiOrFx9x5yG/tn1cMNsoBFvtq2BP3lx5AxsL1
fwGdR3aLBdNOfSsAdpmrEWjjdFwjrZNhlCndJ3hAlbXdNk0IlcRmxHbK265ocngHm9hToIatn2Td
U8dHt5mmVc+2me2bHBmjvRc7Mn2a53xItiwSECj1LujOobbiKmorlhKX++eHOBWuq3+wq+1CNOR7
zzThHpzN9MiLdDn7lyjziQMxnJ06B+0fqXI2DD3xB4w3IRdZ49lb06YfuVX8nO0CrmN/uLSv2yaj
HR48aGTRxeRfD1yeav9zSHZFLN83qbQGWgfeP3eTs8AkdRYYa2pTrUmaCcCGt3ELIutdoo5k9lr0
OMAhCSOgqR/Tka5xu/0dZqSS1EZfVSMQMO/RKNSP+6poTItTxWXyrjazg7lutmXP92QfEYX/Taft
lHvnkhgccik4QP9wtR0mWeleCzgVC/weJFt7D7wVVSA5UnBGdny9IzMhsItTN324Fqe3Pv8V+6GU
ymWqv04UrtswrvW0LvyONzhTFyD/V479haO5ltx+T5dVVI0VlBC3iLPR8tR5mBHcUmHC7H0d4i3P
CUi7p73JNcBbB0lRPz3+bNoJcwXFs1g/Pf/x1dAv7oAD2D6BT4QRtLdtZ8wa3LPHxfycwIqMk3Ap
9c8twEfkUvXJS4BdJxDqpZpsxxJhlbWudcgxjD/ECN8qqVMrS/l9szXt+AVi4hs5VzKnWk4NhGVY
2NI/dfbhzdXi41WHfDvNK6L86BmW2fk/n7kq0wrmd3SuwzCRqLybDCam1OvHHzW4BtOEXNGqgMyB
yENSd+89LaZipWN1Y5CUyl/OIg4N44qPYqSH3ZKPf8R/tlJqwPlEBc+CIQzB6WlbOqdrmdtHbBAB
MlvOh0Ml9NN8CtC3OCBLrm+91tUE1RZPY6xrlfT9+yIHUhlWw41PxL5bMlwIhFOXSssJCuIXKon5
hIGAuHWugU44+cVnxzJNQtQscVXm+1ra/B7pR+YbVijVHCVlrpzMNi8tAoYzH1SsET2RjkHzQXyY
qyEEsKvIRqu8e01mOAbBeIBMMij1JsEoyeznXTpHZnhlL3zV27uTZGxzzg2zkgR4qSECPEL2Ir4k
1CmkA4+07cfkLxgVgHZMlF4gXcagp1JEtvOzmAM7DdyERHj8897FDU8NvKnfqOQatoKxfPbyFaXl
IXIU9oD/RbnQvn1R9L1lr6RfATGS28BuyeqDWtnEbIIPw6CR4ufVOkcKV+KZ/r2q1jDlC3QHHyeX
Oi5f5NXnkk6KSQNWDZI166lIcaVpGeJsHT8YsQk+Rhu7MS5TzYlHz0ulgajHi7uqcHDKCYSpiq0A
zCfF07WyRcZn2mjPfv0hojsYCDCU+c7OUle2zIxWE8GGyxblDXHtsDnZby2WgGdMOvFe7IOdzQdf
0FP1NHu0X1+bR2nJWXEYfxCwlONoPIqFJKnchQVhaz+3dPdj8utaVv1MIgfOh7VX4uN4dQ/+WjJz
KyMm9A522lVleSkshmfz41tnnRtwSkUw223byefgnfmKxXHgChxg9VjGnxTWevDbQy9PmBrdF3bD
xDz5LLyWdZ1OrrwhE7xQg5RWy9pl297V74/yM8qborPSMiy++Hjd6apJ19y8uKrb2Af/QHKhXXWb
aiJVpjFA8dhzcxTpy1eucWvffH4iN9j2YzLsC1R1r0uAX0qXfTp/YOAjmn7TR0VdW0vb7LeTIoy6
btXHvamgPXYPS7kuzNWqW4gWRg2GzNyv9JZfOoLKe6z43k8rUU4C3jlrzk1yEB0pP+WnBz7d9DkM
gDjtJCanRj5eh7qlj3+26Dve+urmHHSi8zRP3ua29Ix96rStGhkss27dIge3nTPKVmaTdIYCDJc/
i2RvE1JeltCv/auB8el1x5Ij2zmnLVv8/jU+b5qYxYyTrOVjtnZOfbOZiveSXzmu/7vytVdKmHIZ
3I4N4xBCOu9Ifj8BeDpn43yQ21qP2xcb3ziopypM8ispuLKY+sh03173v5NyBPGw7GPj6K/IW2aG
ASZeKTFTzfUPrE25q8ff6zqH+98rqlF++fvUhUfKmWtlS3qRX4z+4SOQQA4CFjqzDTw+JzMncWAN
B8l1Q/uIgL/p3p8jIA6s34wrXVbFO2bmIhw0Q7eZRZEa2ypfn4vefFonWpSXGm17SJoWNJPx9NNe
epoGQ0sUDaaZj9YLAGx/I90yE1U/Yxeri3LH4vUDhZXPZfTQtIs8GCQv65ydUosmP+Hpo3V61q4q
5svoWu7t8tXs8CjjUw5MZPxooWzGUpVlBwZ7GhKqDZdacKK1j7txcaocm8xB69HRbaTHePRN0ym9
cqyUF7VdfRmWI2vjjXvR3Ub+bLquu9bbXns42vQbizJnomykfbvSOv0cCRnSh+JBm3FsuPguzSXZ
swm68441RrAt/egpxKAnes5ZdYgbxQ1Inblt2t6iox0fEjQkR14GZorhm/rz9dTVuHpduDOjNZI9
9f4DUPfRtu1RVxNnrqnC/7uYfSf7y6YmIF7nUWM/R7uwoBUsZRUaLvXnEhzSwR82fmjbViFFt69T
xb841MeqRQ0ieD0TGy1Gz5hY20T+VL5v+CmVMrXEAPqamWgpl8DlzuUTRrH4WjSeRRgZXL2SHu6b
uL7nSXJbMkGfmYfpTu4/5B4QP3J9bG4USMrWjEIalfK/Igk1AMXOjE2RBHgfZx/GwFmQetqQfDnK
5rfj2/erqzS43Ao5csPWYphrx7sUPzGC8xtVenk3XFUAkcg7u2H39PuAKVTn58s48mq+ca1e9W0k
4kYvPNHC0CyoAG/bxhblk7o30Yr+c200DmRsh/d2nchOsBEUN2PEYBgYT+FVNRXCP3gCJDGMdDKt
Q7y8Spo030VfTGtnI9vxspxZla1R2N6quuqLWCOL3BdlIwR7oRlhE/87EMHX+9u8I47/FSIDVuti
rH4uxUWP9A6THXfaIo+MerKzkKCJ7WKfCO8Vx1RoadVFylY4LEhimahgx6cK7XykD9/tsUG4lxK9
pDmQEiBVWZ+DzezJCtj1oP9LDCL2Wbj/qPatQctM+zpg1elE3URtevd+7Fr9gjsuY20OXErSNp2c
SdteqWx+zLIuVt2uXWI1HiwFyVzCm6KKtXU1O5IC9/lunnPVU9SI9Z8xNPTZvOQqLK/LMtvkkcxl
z33xiVar0wmCkPhsHeUyXb7SIWUTdXomZKgfkoM0cmIWaxmtU9D8qgTheZ867LBEePhRIRYS2PQ1
obfoGqgtFFL0fCxvERvhC1hHegIGWcpYfIc+z70Bk8DuGdpaBSETHa44PBrT5c9MVtv0CVSG/uIC
09jpPLbizsgbZI35OvuPC35AW0GVrqsgw2wKSDsNEeNedBiIh2dA5qVo+ffDbicnDACDY6U3uOwy
e5B8oCAOPrE8kDmSSWnPfMfttYq0dP3Cq7Ruue/XLr0/3TQcu9tb9GOwDtvn7cD0LfrueJTose21
BbZm2zf+PfCbPw8iDopJpoFIQ/Htp+jC02XX6N10Roqq2zKqJOt7Hw2Bnmnjwni0pmP0itc/qn9p
aE1/n6rFN9Vld9s1+2j7Quz9NH8o8TtK55e3eCktKSFSMt0LYyLi8+cWR2lkrJfL0YRo7krrZ6aI
aZqGgUj7ikbGJpqeld5m2ZIEV9v045LK8LCDzX0+PS1FTsSxVafisQ9mzmcnzkBN+fhQWrV3DVOa
fqZJe9rdzW4K5650UQdWNnSe+HM5qMauuu+82sfm8/Mu6efSFn82ONTDp2643bxVbghoi69VPVNF
tKkeu6n52xR+X1jtql+79qJKwfB9+zsocuuL9qWU6/wdixDwpd4hNrFFo6MDa5O19dgmtA1NfdLJ
Vb4T/m2GuDpTsYnPmk/SrDRciW3h3dTK6achhJHxqn77eg9yofuVXjZ5VaaI/YHVpBm5lGwGOYNu
rnCdBaChoek6VAJWWTSee5lDJD5i0svWFZiebqiYaseqi697NWbWBusMUVCnary/+Hh2KMPI8VGg
2rBIvLqzfSnVjPt+rhN31V7tw/DMDCT/brxGi8ay867xL8m11uNXecvyG9VFJ5TKl6a3z0viY7nT
FscmkBI9VL2VdAfVVn3CmsZBfosH4W2Fd7eHHwu4bK/bqf4Vs96gDmvn2B4m58d2srHvPysrp/gt
/1gWmbhst1QHZMqltXOaKenM+bZZlxAuR5HZfV/d3rqxbPneWE+Lt0j1yDPmK9J/rztz5/HjUbtn
vraPMpJ+rgy/STVwiqLwErSeYA7VQj/k/1xgr5/83Wbk/BFdjlgbeWcKiEp8GBuoo3hr7DuLUzmW
3yUb72fXZ3SsJGf3j8w9lAaDaI5jZGxV8qd/veXJsChmR/bBELo0rdPyJ3spkm3n2b2Q4fVb9psC
7PpjkPWZw8GoblkjwR7vvue/siMHrZJpx5IEtxYXpCYYA2OoDeG+3YPsO6I5TZfIm3Z9YZ3/fvRa
Q1g43yfub7JoJKCG8wrNc6UPVE6dB5CFZ418JF1HrguFLbzvWfxSfgfDLlsimbIpfbzFnmw694xh
HwyI8UIi549GBWGBWlzZwtsbHYpcDyZlE7Xn3muJ3RfsytSxbrv69xRhSzrcmvgOjvfw3uiAm5we
mnZlr8V2Qby17Holh3YQbxfOXa/YRmu/2LUvI0tEmb4wqI500nUAtsbKD6tSnJL93OuDNhvDnlu/
3ny2HVwvtdVu7GFtVEkjHksFqpz4tAHbH12QPvINebLyXNX0jrZxHkyX77Ii7DEGzplsBYRtd4Q9
zhbtzLWAWbhuXgu74g7WvcJsPVTTrSz0e28gmqzD6KsIkyBPSlOxCYkJBdF3bGIXst9kd9r+kOqR
iZTVO9bvlinHkYh61z8AlgwKTv3XDJSliP7b/sB5VmJqVIz/XL2iI4mk2BuTKWPULuzqSoHLbxsz
dFO458fkQInCur9AJInUz/tSTACBN9RhcnXYzt/Z8mE4BeyuS7afx6H5HKt6fO+lRnPmHYJjfXZd
yt3/aGyP2TxGgNabDrARS9awSa2T+PBhiOTmvx6Lx1Rt+b3M1uOvSmSqHrXqi69bkSXsgWUzpWUh
mmsytNltK9PRcj+A21deu1Gu3LEm+HbyXHX3B0LDbay//HQDB4oEB+l1644aUbDizp/Z+qqxqC78
UiAsH6EFjM8i2eoyWjadOX/6ecfrf+vK4eyUTTAO52XKLv7QB5hiuBqU/HsER/upOyUeMLri5s7V
0NDF/mnWEmadZNFuxQwfZkQaRayr68wLv57haHOcvUMxoXQ4D8Jn+7wU734G3alpXOoJm4ALaFsu
v2TMYv/2aGEPb7vTTu1l8E7xCq30YyzM3ZfW5ZWrFFWWgij8OvR1nCWz3n9PGk5UBCkel21AI3/R
QVwht8znaEe5ULDBUgPeyNE8rkosNa2EU+TZ3N+C28KiShyljTizd7vWXIezOulco5YAve9ky/5X
s0B2VUZepeckMKk9o+23AAGTmzaFhxVO6dZXwthvYhU1vzN4fa+8I0EaREG4VyuEo94SVRMgLv2/
/GAtaSkrN3DCVLEqDUt1/wOmedbE0abtZC4lr9Yda+nAfkK9xZTpZybaTRC18TkbNTowwpJmGACj
1JdMZFSoGLuX/CBEpzfzzcxLAhAPtGekoDm7IKbz4bo3FaDMajSytprw/lWdUABwq4Rf16ioTPxH
bJuKzN131TauwOqOtPn/Sx9qLQBq7fr+iExMP73LTaisKGkyGNC7D/8A3IZFUY8NPMm/0s73VXcX
nJRsqMZWfRyDzCTog1FM6uvuY8TrFulqcLuUly6tdYDhFAsUKSPGxXOoMkJZiZipAMf7GThHa4XQ
tyq/Doys6rdj5bArAQC4ZjOd915YcJczTrP9BwDjczecdrPdHC9EVn6VC84xLvB0tNp6547rf68y
7JaBidh5iNu52csOUDmSZcXU6DyINYVHcx9L9TZNc7hyTtoysrP9WUJSMfmVQLFZVDBqpLtWTFIZ
GzJQguBoeVrLD/el+JpWN177vWK3GlTdpVQiiBIf95NFfMQiTu5EH0GcEcZgQgG53qC2D7JygJTs
UDg7DzOAR3mxNWiF5iRzzfhv9tmyasB9Pt/rtZXbShxBbMKhDQV0OMvA+s6NcMIoTBex1mkrNqyy
bUY6OuWiaX7pXIz37kZZ7MAqV65LT5aUQvIqm3oIZ3t6wdnaBrvGZ3JvThFFzhblC3hisLbuiMag
7vcKlt/ptLLg0somw8WtLsRiopBvwxFXRcMjBsWWaRxhoprsQBtn7lrRbQewe8cLwJ0Ra1kClpPP
xCknjQLT5VSPjC/tNLjR5inoa7wZ8qbhEWfZuwyRud0yfSxH0l8Pyh2moZ1zsnr4gnfwKfBRYA+5
G9Xx6tRFTybfM/8934/ZZtDoO8q/dD3sN6HPpsHx7mkYNAX2E9IldSTv13t+nq3kbm5UNBG3bkHa
MchKkbFoeF9RLnSNMEm6buumQWi6G3IPW4UNYVoPo8B36bFgrhGZkAVZa/YEP8TpCu1WYiMv+9xQ
eXtPBPom2B8kcflLGl5UlvXnMz+SMWGcVj9i4g0RC9vxngQZpvv+yZ64ZMNI28+p2a4Dd+6xhuJK
ZwljASHBtX4jQS8RQO0tCnlWtlwOVVtDezLqi43PjWOQUrzboJllsRv746vanZZjkkWqLxhUoZkp
gCOHWm43M3vwisVjJgf4QhepbiqKw/K65kPblu9R1qWMxDFRzo3FV2yQUhDzqR6fKMiEQ/wiP9UO
xIZH1haY7vP9Z26ss/05fW2GsSpW7ue2wdS4/Q4iJ2dCyTByi/KZT3ZvxfTHvXT5iVu+yUF2sCyr
IG9tRPiHqEcGBcwunQMfyRJQaTryIlcvbNcN5h/s/ms3vA8WozkRUJUfxiQ9ehZxAyYpXrSJ8vVH
QVd7f+u73PLNxWx+M3BESG8rft08ydmeOZYmyYO23O9fzzFfGxXnZFqOmgL3341U3/AHeNIhcG4v
WoahoJ15/BdS+z+e7mwrlaXZAvATOQZ9c0vfdyIqNw7QJQgoICjg058v4N9ngSxQKLKysomYMWPG
6Y/il1I8otU/3fj/nOgU7/u5oZhZU72LzpZw7rImH3b00jrV2ZJ9Y/h5a6wyxDJSt+jtwixlRx0R
KllRFPAnsBDB0oa0Z5PFVs+HjxXdXm7bi3UV0+lSTU1i5bZLtcQuhMpsynyNdAc4t+2FNXCOYJut
z5MwFnzY+VsVv0Ak1L6qlg9Ho3FPhKCRAFDS6rDFDXChPgqhd7ZNTFMTkhFMy+/OnZW1kuqmCw8Y
4ygjdmNh1oE6k73fBlNpUXedp0sAUl3gJxNZGIWJ2Iwlop08EhullsOSS7x/D7hqsXRlOsxm0Ucz
oPo7Bg8wj9U8xPbBgEboEfCsrBXSGGstc4DWAhUA8U/Z9xOBNRiAzNXI85xxdAOOmKkAZQsT/6QM
oOBeVqFqLGT2iVolMuqzVbnw2y/531XTagKEqxYrm2q69GDPhWb3/p49X1Ryve+HS+OufWetHmym
X69nPoAUyNZxvBhKce5HffliTehmhI31qCEIUwVZEzTZXnDqKgwsUNRSZr20yQqJR1G1Kd/x8Q+5
sfX9+IK9XktgIOqA7IgvP76mdPA+5enuJlJ0jo3VLDUmdTjY19adpYILo4IwSjtH5NjS0lCvZnUH
+w2D2qB5D6pBakAb4vGLCO25vGsYl0i145eajIYqbPCiSWQnbTVW1lzaiM3lB2AB3LUBIiRyA2Qy
2y8+7WcrVeeth1tCyIfZaVueZmvKiLR23Guwc/7xNIpSVWVFaavZak7pTVO2v6ktpKtRCwItvtQs
0d9tON/3o/pHBezTZcigiwDnX+H0nyKEvbQ0BYQPKXBqS7RVe2i8jHavwUjp7SoFlGOqF5wBZDqe
/aBA5T/TXeSG2wXIs3JpbKvb9l2kAmw6B2TexVc5dSHfRk57eHw9TDLDzGCwuqeAWrZZJ0Vsazkd
fgkqcq1wXxgcnvSHv34BA3OoUk3tfSQo0DOEs0O6yuWV9esOy3GuYO+zE8JbHizvF9uaIqQP/AlF
r8rn1v6BuDI15hxJlpJkuRHn35KiFAbAkmBorTDe/vttc9GakHvuhSKJ58ejwNvj4eGoVGvuWaKC
GiQsjz7E7+uZES6HYNM8NrnDn43UzI9AyLMH68KxeQHIhe6I3KWfavxdfQ7v2Ydis6B4J39s5Ga2
KX/ZL/qF1rKc2bWjAmxGjIkn2zb5/O4vbObVUYW3r6grtBnk5G8cgk50bt79tDi5YT/HykEMULFD
LwKL5IqEjEbdjot2N7vMMj8dBvaVW2r5Mf0Ec37rhcVQJvGlDZf/HF2q+RqFhW/sC8uL1LTim2RS
GThDXiTVBytqF7MdgRYsDrVZNbODbOTgBQH3yskJew4uI38jAh9gGd5lmHXNRfW7D9OZbGeWEWm1
KLgLFB8W8glmeuxwzzuTPhc0qK+Vv3m6sRgRHzbOFQP899ki4GzbWrMOVhWxxH9rfDadmnueq/yj
VhaFqY8m+LNz1/1tISEvRwZ379RM13+raH00tLdCjOSAbBbjn62CptzTNY3nS3ibi+kKLvZVqhVS
teK++ks5PAJ8AGaeZYhdhTW9fF23SWOPr4BLpLCBcT9EWJFesOJ+V4rfyLjb8evlJ7l2/Kxz8+RS
f46s6avn7ybFf4QEpHsBajoeii8VCfH83JPBU7pFanb1rv27Kj2QsJVh2f5p7KYPAG7srcqhl7//
mZxGl5Z66D+l+VFH007qUpxUvffdgmYI5/oLyWpHVEYpJD1UTAriDZ60bC7MXrZFobKSFzmkS1Xm
4b2tG2wk5tFH72OefMCNbV1UEket+oB10sTfjFFb+ZQfpSfePAGKKlh3P9zjy931T5+tc+d3fBbV
GCjG1TzU2W2V89z7qpJY1v+YO9826VUvw1JIAoMqy0aihgRSkUmaLw00BRf8eBJODbvyu4wwIBT1
1zg92JR+3zKzFYzomc4IPvgvjg6CJJUwTE84j2YpPXiED3HctoJwk3MzrWQj4bsa9w6WFQAjgxZa
SUDFYpZ72D6+4KUD7CpHHX96XNa/bJG5LJJ9unQKLYlM/TJhk/QlFQgrRy50WQjgTYgP+oZFPEkN
Dd8ypjOqNMsO3NoRvG6fO+ERmrTpigGfqE6WT9jsMDqAvkljZ0+OxU5eUVUuJeDNJ13VbO2uDxAY
54ZzC3onwxyKkdOFktYp9iCgNf8mn4O/fxe7kmowo3+n2stPWaHyjDRFkTsB9AdOPtl23bQsvdqN
2+kotI0Cy2ps9TGEW54VZgbmYkdI4/Iv/mD2/M33I09zzUUzj+lZX/2Vpa50B/vmrp6sru/3tV0P
FeW3u29+1l4eJR+OvyeZt937+oGI3P1xQwWddzVziQUsXZsa2deLaCtOBbepWMp8tzKWcRZy5cx2
WVUL6V5eEh8D937dfRlQYDpTcy4vpsGqVx1ahgVXWZysHH9eo41mCKyE0vE+xRojmfpRk/NxN0oj
Q3R/Aim9dD8asp4iwXg5EG3bNcXyTMr9ZPMMv183QvhIYv6iOsATx2Cv7Bok7sepcbKtYIdi1/YJ
LqDBa6siiiY3qjhH9o+UxMNsrwp28/uRztRjalzsUq4e/GCAdU79b2bv9Od+9Q/Ni/J4rvEyP6DV
tHbDD8Zd6YAZJ0dpsDfjRoun1aF0f5bcthuK8Pd+W6AWypz9NdmH74aKh61Fvqk3E7XDc+qEZ7hO
91geOJcfCvGMF93jXOLyww4hU9bHofy3qxYL488H9R/lJnBeyOZl+urHr+7vRtfCRMnHVZ4c8bbL
8lj1VyzZj2Hx0iGQ/6izL6dmUhWBA+5isr1oEZEmGnd+DHnsVW1zDB83SdChb4AtFx2/9qSwIHAo
1rzat2hhL/vKBk9/9Zh0Bdo3oq+8iT1VvOM3Nu74QHDtcd06LVsWT+5iYldjhK76P/Wve4Wyt60s
OZh+IdvjNoeUINlpbqwlvZVE7Bj60O5YTrZV3Ny29gw6PnBmD6a/ig5WRNBV1UTz/CGSnG5769pf
qMNOlaXPlcNvVvSRH3L9229OmqoEHyGSbHv5GkDMdPdmkCxpKNgyC7zk1WtCFEXgjq0G+FJMYCEg
bXPh0H/Sdk2IShZr0DywoII++L4kxFFfclUnQNfvNP2pZx54BTD15Z73TUw1jfeLUS+dOq/MXCPL
t37eKTdUuB0k2wCaBzg48Rc6YZ4WJhBxFJIrQE+C4ZhlukLkVG85PW17V2w8MdunuY3VL4nGkRBn
+2HCfrR/B7/NwoTgmcjjRyRIbFBrG0B5RYqAbx9Ytm9fEIgA3vAz0cU6HObCbPm0CL1lhsr0+w26
n534wPEN7ztOvkIh78yOYeXcjAqmRlgWV8wqj25JAjkdteNosS5quUMNGq/B0RQTKKXkFJfcCsyF
e355/76KjUH7E9v6mo2p+Ehlpcy3yQLldjH+qBVG6rGqlFiko6k0wPNKvNkZfW0eIJbQt+/uy/eE
V4WLBLjnf2DDZGwWiQJC+75vGxYk4BEttvXvA3324Qo29skc3j0XxHik4N11QR9n4vvLavKv5q2a
wrqH2gMbFachCMdfWy56ysUWGtg4FMXUtTtMwBBARDEEZ5SnA7DPAkbYXg5lwXegVOb5imS5KAna
iYBaqiTUQwJ9kACGZIPz17oU1RZrfY7gPGMdFzGXG8IqPlAI6oPkre8xGuM23Tq89H4CThfIE12Q
YNbScApsYqpfbELYbRF+2csW6+lDA47BG1yTl0tHD1xDCAROoH72KumP7DF3bshqHCrXTJBkTUR1
DDb96Cldtn6RUBlVfrI1sclRsCB7wr3RJVB8cVEpIigxHcAr3qmU48/9JJmexPuuZY3xazBOfQKY
iHRQPycR0THvSOhc7tUwMpHJQtplzu3kk+UZlzTZZTfDc4mE4TBElqZakQBIxeaTjPZNLWIexKsY
AFh/hYYvDZ0fUkOHhncXhj95BG+7PZLgRONwagPLeqJn5DovGuBRkfkKWnlicso8b8VDP0eHHihc
ESeDLDEReTn1Dpalqwn3cx07sGjVoT4qTphphMS5OlSmOy36CrrrzdKG3OPU4iH0rsGj9RqZrOU7
DQjlln1ge3DCXincnK0K2Qr3/3Emmpd0RH40Pl088YlUapIZxNv6rkREfKVOD79Z0J2OWB2lUQB/
3QPZU0ZbvTxsBiioUNp0TULjJf2sn/Xw4heeJC43MkLvdDpGzadf/dqiwowH+er4w4S3vdlMcbf2
k8NMCCllTZaoyCE/NBdnEakD2G/kwCbj7kDAnQw81Nqa3j19rSODV6sPefgGio3BiG1zJJXNQ06P
k7nXlJqRceEvf32DF8ZOC4sjaULuennWbCrRhLSfkl3oQrpDkFf/maGXxw0MuPjJAqIrAZNXOUIE
8GOWVyVCzu72n7IDwu8v37V03/mkC01aS6ssigCTUM/5XW6H39BfjCLXM6/G4vn+79wOqtBS+VXW
gMRfskxfudclAP+4qBeGa+Uw1rOX4UKg6g5aJaVukiMdNjlMzgX/wciedi99Pg3ky2p5qN59PCRD
bQIdWsx/nx77xp9JN/VHinNCfkQv7/S7dGCadXeD/JHcYROfFLqxKzSz/SxxIsHzA8L+b6k7lq2B
tJ4bIVGmC/MVJYSf0fmnlfm8x07JJ3roVcE0JSQicW0gSZuWqCDMdan6BMYHoSOfeTfzTd/NWCDQ
QCARgJnhe9H6Esl6bqjTcsPCMFX/QBYRwkAgvxAwK0rjaMhGr2GgrSOll9D6iCIAKOFnsulI0x0Y
glYNWvhBfSWS3j+3aeLne4fn311ZJDzXPxVJwsktLx0p2fDW+9agEiNwt62EzSRvl9Bgd9vNjsCc
wGJFXiRPfbfnnuNZQRgTCMdNe+5mVfs4l8B5ueC9qpLzuW4f6pRekjvjuXqh61v7edinRYjbydTI
hrt8suth3OVm1lp+zJ9ixap5NOAdtmwlkWTERGWyRS0zs9WbUja9b+T/yWrwMwtinKG5o80qRmnb
JjUrZoii96PQ0bqy6df55/9EqgeCPOPUbNPMkd5pGUZfb3FSn//O9wJbu6ZMAssrbnzEsB/uMMe6
cvkZ3YkZvzZ7/5eO9MTVm0o/0+VO1TR2+7lQW1zquefCsYy+9zKQG7vpp8BC0krn58fgc1hjpYtc
gancc3p4eOUsOUAtOz830j1FsrqFfqFYuggPWJM7iWax+9fbcdeB9v3iaFnDQQY211XVyl+m2Wly
inbTeKl95jsp6V5HmS1wKjs0525wAnHTChqtPNDR+Kjd/c0XTjJ3ZDkHZfw5/V3mvOUfFClllJIz
UiIUziT2UgE7H2Y0DWbZJz6WvaNIU1mSKCH+0S/RDcR4EPG/Vzr/pG/KxZa66G3BnVa2teptCcdt
kbvO5cfH+mAAblH7yiBQmumrX1sM2Z1HUl+n2vcdLYq3zUHETHUrllnySzobyi8jLAvLL+9FadYV
r4RiGGpPd3ciI6l/aTmYCoLUlguAyx5ypuLUsklWuZjvnv6uJKcJDxMruwIdOc3R23b13fPyo24U
pQpoEV4Di2mjg20uBN8D4YGehTLRn0RczL/JcUy1fSZT99P5bA8sK2iOESPmYmjwT3n+KD0TeyRO
mXS63SAxYzwlDubKG7Djs7EoQG4OPjPzEcGaRRs1DMKERJCasVMDPIZSN77+TDjh0bMoJ5drVoiM
lvIqLRaHh0UTTfG1/LLMSiu0fGex4EgvgNW66XHomQinqjMVxg2Yx8xeIfugiwukCPyXp4AmJSYa
iMYWkUkyUu6A18o2pSI1JY1q6+Nf+358YjdYPqdrrDyMM+A797KRrkH3FzUzyzIF6MhGwcPQfQyq
URhaiVyNgSswi7JOMaLH4DEzNYuh99EAK0vPAItZ2PA6G1z8dC3FjhCzgolFjrTY929gzMeXB7+C
UCz9Md4QP+mavfSvjKNAzyZOkLSKX2oLt3cWoHvu7XNEi/OWSfPRiAiSxBtwHtONXeFrbx+lEzaR
6uR4hLIr6Bve8iR2f/0FWwKMHAA5/tDPE2WT6t36QaOTlen5enaCwfuR6+Mr4fHxBtQQW5qCbT8t
xnYcVmg7I852snEfxv6gJCo87nuMle2TDp5KdhkRRE5txhZ77CIqL7kaY1NCm1NatInZKUTCugqm
2mZs0w9y3MuX2IXOQVoJs8j0+sXRqPna47FKa7dQ1/W+C0ziorNzLobhX5Z2u/DvDANlvWsfd4r1
1ATigY1kcCdheFJl/cC+wTQUjhcX/u56zAGEcPEkX+xJ+/5AgdkF91os5I4TzLDd1mGViyhNHqY3
+/ouhBivgWyrMc5OOmRqvhOhjr1cApF7R5r9DKcxq1kPqbzTU1F0rSITlVHVGcMQ1tJk99jRUnao
VGfxPzlWBDhwB2nmLqHfnybRyA5ABnuHMRSL9LLKkAL43PXZ5NkDxPHLEqiQipy0YEEkv/B9W8KB
9tMBsyWoA8ufpyPv9pS3gQDFiqtE+YyMc0jSk/4pLaGk3xkkhJRt9OdYKrrIu0LjcCGKHYSu1QFc
b2T8rZijp7thQeXb8ykJ286Mtsp0CXVLGpKEdgLbQ8/pRqhrIAZi3il58IQ8LMeFCe/RYURFPLpH
XN4kudRuTwLfQp9FQr+Exkjq+uhJJi+Gg8qfemfFuiju5iJ78KO8pKbCBFcNTpynQJAhHj1fmBMi
0fTU8JYZeYQoqpl3noK7QE6glhdzpuqo7oqAxyUkwsjsvz7xSfe7V4PVe8mc/P+jQzHFDMbbkwVa
FF7F9Z59Wie7zsDu4c7odx6Kfjo5oej9zKuE9ca6acmL8xGj8Zh5t5mTsBqfJns1xzSehvK7dmfe
91JqWTOYUctKVpRkP4Ob2vPjlIuvH+nn77su1clXjeBr+E5nlHqnCFN81SL+zK0liXdaCvlXD8Ra
apnWfmYvl9+3n3Ez9kJZuhUfDEO/SMTW7zzBOWpIGVzK6KvSL03tBs7n2oztbDV2ncP30vFXMVTt
5KiPs7ZPxqqL8F1UP43C+8GV2Yw3Y/Ys94xaiHfEScQpuHRM+NS7EaIXDJXEu4fbHf3aSKcx7VEb
yDwlbDbvqff807lYj47Yzxyu+OqCyYbSkSzs24EWI5VSqSS97mdGQPHVV4cAtYY6sejE6zf6RObd
AwPfV+wOTX6PJ7c709Ndjy4S/bvX1LsUhJ8Js3gzTrwXXxPvxmNS5sX1nv9Dxq647mnpk59R1xXY
D/rLs/R9oWugc1N6woIeCaESxTzeRhMfuebHPcpA2UAEEtC5Ye1L/aIK0lXVGTHpOhdSybonBZU+
TMSr6oUPSlfxqLscQQuVu9cjBhrNtJfZykLg9zm4CwD4+kWkYrab1meIBIWQ7XVcyB/NO6voXkPH
teAdrThIVzfJc1PDpAiv6adlAvMCYzIzBq4XyRf4es8j3CnoBqXAnGFXX791M85wwsOfcQ/PwlmK
3LgmeIHXO0LS/9/vijH7b2sAP8dEJYPr0eFiukixpGSs/IpTIX6uz66Zcrc3eDQ8+FR/MV69veu7
vpoiyFRt+C4e+VqHiQGGMk6yBo3aPD1VZM1iQqGCm+QvfT3lI2ssLbm11/uFuC4M1NktKzLy3F1n
jy9fFl2MNIsRISaOIvnnPo/+khruv1+BArsPwZJ7LAxHoDlMK+q6snl09928+3BlD5Po+8v1BofA
ZEo+Sch5/6FxRjgug/N47Gg1HbVoekYuOYFEDSHaG5/K56EJ5f1kT9t3Pfvwk37Fgjy79qqBWYS9
Z5mqJOlG9PmKWE148wrEyPgfnZg8BGTIQ+cJn75lBzR6BsuHTTn5vG+kB8tuerB/TD8nB39kimjV
rcrJAZrVXafAzCjjiniRBj+WfxqhKHJgYqVrLPn6ogv0FVwW5tz/NpvJr0bI/v1bb2upZ5vVfkXz
EcRPfEl8K1kuSHCTLiLp8u37h5qFrI7l6TWbrmfP1UKyc163UoUHlS6lLK3P7eXL/cuW8mjh/lBR
Ag+BriI2+vsiR6z6AgF65gimL0Kkn5K0XvAAyuld+SQxHfvhr3d3qZ5nEo1V9mruIUW1S73QNV4Y
FACLxqFnaOe2g4W1aHj3JpV1Xdl/1wsHiirqBnTX9LjH2z+ZX5I1+5vHBSWA90KNUVP7Lii6nJ9s
Gt9DFsBnmktVTbB6mBGtQwfmXnhdP2tX9XfTTHXOpvrod5J5+iifaWX+to4YKLVcR5rgh5Tj3BAc
qwBdHm6ufGteVGyFEaJIq3ZItvqa/W266W0FceSl8vHbVLYy9ZZddwl8KHkGhF7BJkvZXXUr/V7g
DFGmlAXY0WbF4C/1Ep1DJ/9eHC2q5DHleP09YmrTv0o/LBFbS+SBznNhjsuqt9k2YPLA+k9utaTW
rVJK+0pqvHkniyIemWaJdgrjVRIgz2+ufCxah1QtX6gVvsr7tBz7yir5cPfZwDjIF5Gmq9hAMig/
HlZW8OG6eRHzzzfu6L5j5ZNveCqgr4kO50unQR5a+FP9/QHDKmGbe8NzqwuuL6ovR3XdFmqjZjC4
Dr8N6Zhcu2yiujB03hP3H6qYnWtKEnf+6id0rsp6U85O00NkdgJ0p0o2UWfYSCZijbT/skEMuoOs
oek2ihGHTBvb4iqvKiU2CsfKYV09kX1b/tyVgxxZLE0vfA+QcqdYArxGnGynGMlPdTzub0tPyKN+
iex8vWHHlFUP+oShIUepCfp1rNP7nW77w3b61D5gyG6Ks8/tYPPdOKHQTd7yFbV4CPOIUFe+CWQs
yfbkprIIWllBZiIoksWw8ttSi0uE+jsy4sAdq+bK3KPOdyzKXfRfLTfNAZ9H+fvVpSfkvbAGTb+w
9LC/Du9E1cj6RdSaSIZQIGVq6dGlQ7H28tnOXFrJrRze0qn05j6Z/PWpz5bWpcnb29vwbVv5paLf
/yQuMEv8dvalafRD+v779XJpbIrSwIdvw3dWF0Hw1ixdbl0qvWXpvWEcBg/1cFdZ1xK8MSr3qXqC
pHEm5C4qyoGXC+WPx2+uYjVbeds32rTvLzec59xHdClrzKK2Kb+Bs0pZOkZZgtfxQTrGvfQgWZZT
Khqaq6abmzu6lftGErpSTQ5SPXVCsYm2PpGr5qoo8PVCNW6repqL6bswHBqhiZkuTbjj91FnL+sb
ZbqXSDQqeZVtxmVBEinf1SY/5bhO7YYM35LCMisqooUIHaQHl2P1bszqzDb3IuaEQ2h8nalYXZ6S
H4P4vhc/+NrVn8b7qruh5p1TbJGGSjnfRFHJPh8e88+H+UsvRzJjQBRdEmgUJadtflcpUpX29vjv
53HzcGqc5qcGNedmsbLqrroKP3QLvbcfykpsu+pPeThUF+f+bfKkDM58qvoANoeSN7lOWnIIs99a
4HWmPBStN+ef6aG3aVU0ijp+W21/vSamiel3bVdRnbkuDF5Ll9pRbeenNNleKud+/EnV1dKxFsPt
RCPz5SFbenqK8fRTvVCt/rW5ZHXSsrmY5LrL5vUmoNi8tJaMDWXGC1KcW6l6Yfoy/Zj8Pkn7YcTU
FSFwlOHDbFW6v78ffpXf/bwNX/y8GZDtbKlrosVUS9Yi6y5Zk0M8MPRpSsmTHJw706BhHarqSDtY
1ENRwgOriKph4rOaG34WvFj00Iw6sgV2neTrppl+3U62EzQBBKKPngSIeprmzVfTNs+oVIANB3IR
8+HJGjBFLAd8LbFE/VhbZTC/HRsfaqULaBYiA9OOZW+6PRHytJC6CxgX7oJijpOjFrS7IhU4ewSe
ESlPMqMrzWsxof64Pw6h23WVAf94qMPp8UdEAcndygIHuCtE9KHCUX86jepu69GUFLXXy3I/af05
lBEj5wnEDU59P1XuUwDCMfCx+KBPRuHNsU9jkiFsb0ueTFUS6/sjcsj8SwiSILQqZ5cHnIH6/AMq
FiXOKL8jCEhVQGL4RZKJAnMUCvx8VT6rc5U4c2WNgMUkKzVNaEb1JIrE0WBdUPUqoDWn4eez2oc4
SGOJttfUZIpGeoi/acTB+UznUytMtA4i4MaJd5M0Vv+Id4Za+Xwevz4LoTs7nXM7epygw/ZiSFiY
n9qfpW6szXHz0bOO+OcA4zgsQpmH+dy3aM503u/rSqVDWncAHD1sOE1VlXrSjHk00knE5y358Ubk
RbiPt/i818gV6rLx6Xie118oGIUJdW05zx9JM87AQeZIWM4xTiKwXyQdTYufecp1m/9pSTdRdvax
zEqVJ0cbt1Qr71XcoOvIs8HYXyD3/EwPw32kfaZmf+kKkbv8Ix0jHnH17FEYuHxsx2VIlpr9TNmp
BFSkTCc6ZqI6fYF1YIBgFMfRopPiqvTj+jWd7hYnAAo6GGxKvepdfVZsJSqKLZcTHYofg2Nv2Xgp
tZLVn6Yc3kpv9ixf26GjRwyHOLtl+ffesLxeWHy0ih6gr07W0mOMnGP/s1pUUyGNvruPungu5Ipu
URQIPHRpRP90HezWc3Gx/wUTKsoB8uPKr/8ylX+vu+rrAOnJ7aWCBK4O8Wb+gbSQHq397nVT6nQ6
z2p7aWIJs7gEYyztmziKlc3oUkmWy3RM6vzXJjmFMu5cGbZY2lcOldXkSqyvkYl7Vx9tmOhTVCd2
na8u8Nnji5DyaE5ROSMpvakdHr7uP4f+N0opgDgrtAG61QnjIViEcUs/he7Xdyf9FAJwvwgbhXqM
cuob19lgtzQWmPJW0MmuYvTGLV7H1f9qqgFT9oyyFuKT5YprTldv4/c5FYE/ehy8uAOSUObN0biZ
jjErDgZxJFBZCWXzoMVWAYdoyfnadQY8Kar2/q7u4qZK4r7ygHvrtmrF46YV+oK78oqM9bq2tMvL
8i3bn8rF5ttVmtD+Ywf6LGmwGSP4Y20pGmpU3uvxLFZt+mkmzHKwGBFGGu9n35FeS8R9OYhWbntu
JVMu3iwEU3rq4tbm/UfEoOLFk7IJoU8IK1cAgRYdNlpwXyk1+6EdU2pv0pPD5j7fjyK/zHuuDgEo
t3Mt7B17uxaovTDLKE9C5rl+Kk+eFLoxn4z1/vjWzatmvPlo/wvbLKyUM1NIkjjOnKA28Z0qb6x4
/8UlHOYAyOcF1trnvvs4eHx8/KlgUg9OlZf+b5UYuluqZtus/lJNPzP8893/DbLWrnoe5hUreHzs
fJUGVFeMa3GD0iNlwsd4+VePxyjIEf+/AqHcXk3F7+qr/AyKhcCA8qsISelVaZ5daTZrLS01z+uv
8uW+yE9vnOQotZLdM81GplYbDykpZlspiF08imLX1M/A1frCbztV4vFlVDDp7eN/NcZnOTdcAsNK
Z6rY+3Yuo/5JrqduVX/XXVVJVFRps1R5AaQNj1XaLmbKgaChCkFRuGMkFvNwbMctCnix5B/W9YIV
6bbexYjIrCqd3+pf+flO6OelIvZe+d9Zvma0hsZ15UdjP81WSSzVY1klEC7XJyV11DQDUgTM487g
THHW4idRocQ1SJfv3hM4ezHrHwzhsEwbxYraBbVML1/JsyPjsdjJUsV8Y+TupCg/NUV+PsqDAVJt
Bwex+e9foTIaWfBja42FMw1njzUyVQ6ua0ypKJca1nQY6RfsvG1tW4scxh1+3uZq88V3hSWauVSO
v90PISBHONX++M+FzjeXo3UqfTihmGfKGc5UkLdAFUpkY/2EgKSF7vG5VXroPUjErqYeV9cuiK6I
T8WSxr17/iv3ooxh613qXntRWTAfb72zroCTsL12vXQZqaEXK3iiki1LTK+kq7/DfS3XuP0cy5tq
vNP7yqTOKrkSG57l19ZC5xS3Dyp/6tqzSjdMz5/2bRVYVE6ljdUgVgF+lXcsp3Te9HaxEkhBWN+f
j2GHv6DDf9S4zkZPcBmzvowjW/pW02DZujROjVX1m66SfTbXVaynkhG8WZYksmzo9t+TMk0+3RG/
XZY2UAvKTGVQ5nVRvxjCMWDk0JRj6Gw78XMg9FXadiD3tA+t9o4Yt996ppHBfXuZx8JGcKGCbR4u
SuOISdVy+GUr1QC8uzAx2r7LX61cW0C09BD9jWdWJjppuN02lfi4jAa3ReVdUQhDwUL68PDQmyXL
vV58wzD1eGHWtlalWWyay0aGrGev99w5VjvP/s1mDxbdmcvv/izyW30u1mPYx7SeJauzY8+n71sO
qS75VxX2qwF39WgG+dEys7MTTdO+ZWlVfbDhOWshK8MoNrbHrxLtUC8tLs+9h4fWsnT//lE7Na5N
1cqH4dv7m1yE+qouKRzkM3yyL/X7FpSb+cjguRpjzDJrcbdQZ1elGCN+HSWDY5/6tZLG6n+d23Ub
wXcnNq5YSJS3YPgj0of/ScTKjEFt5W1J9CiZjc18hZPB2XtvWTxLzlQN4Ns+c1d5P7W/uicvuYLh
CyRGE/vDk3oS143mqf3Ubk/ahTIr/VJuPw0b7x+VYWxR+/vfh1QjB0c5lzI8fFuZkcSDk3smI0b0
gwDH9DI/ze+e/QwW94v7oscNz+pgbnVXD8uH+Fk+LE5AZyWKX9bK7uS+Gp/ZqVRCWbyrQMTyKohn
6iTOf9qH9qb+S5dZprftkb9GGMowbWvT+/1wUWkM+bIctiHH6gocxObVnepqxnoY6r/tsDIX1X9M
VXTa+ohODquHOdm6piUPlHe/+h9L9k5+hKUEgAtL7d+/zfzfb+lfmEl1wjgPx8eNInIPJMTLh9FB
KvRcQE9wlKqVPVUeWdl++/StsmpsonExo3R03CLUd0d3mpEuOQZTXJ7azMLVi/w15iJUJHE1aMIN
e+HRir1aHtPyvqPa9E8vQrVnu/TL8ASdj5jAzyRZi/fanD0jfsoQEoCNzJwwQH2a7FeNqGoj3HCy
pxoYjQzIJW6x8MaiOw9D5qDydWCjx8535xR2j9hlWBtxAEncUpUdphbWLFDATZBGI2+j0ylfbPzD
H86tpf9m3l+te1Yz+/yT88XaV+uePvDN8bh9K05SZcWw/mvjrlbCV5HQJAD8RzP5L0hX37LB4sQv
YFZm9iinnm90g9q5zZf6rhmPxK9nSdwDCQTvL/XiK5AXNhy8tj+d8qd+Wfwfn5GEFdZQXKbfisTW
p1w9nOy4narTXOuEDZXjHZxoogSwm6wJVEV/Rs+dVKugC2PucYBibrJ1nOz1fqiqG1+y7Z0gAPAT
M7DY8KeYq3Fd46sj2/dqPPJ7hcudY3Tjf6Y456U0Dz8kfO/5fC4LXTmuQ5kLNecLJar+49KtOIAY
4+z66MbYL+Nq3MmuZpPq5CjGGx5KbPrsguv7oiq2jr36DuoXTv5kj5B5t+OGl8k34PptmK8HoxT3
weOf4RMFuEPmM4iBNxs5rnUMIIwxJxR79u27YyDJgNPDmXek6SvVPTr5VFX0ffmmPjP3Ni09Mxy6
6HuJXQ7wV0GBuU6NW/+GERuDrg2TG1Y2ZbBQLEjdS/mpMmkPV+X3RWU4vBnvYbVy6nje4zGPNF+K
pzzPqzMb59vkl44G9SoWU3cjmYsUkEeyjfQe7niWMTkifUfEXt/GKFdqoK7eF10zQylm1gUUH7OJ
JomsbE8TIcUjW0b4NfiSMe/S2AB3bnE9UQuuw7TobzuGeEynuDGZAeGs5xirMaHjtOO6wS/0W3SI
XjVKpbYZqWS0rBPp2s+MNgZbfkevQZ3Fa2z42gi9JPZwkXCfqG5HEgfQDagN6c+857EQxToibBGD
NYZrWFPZ/gGSFD9HnXxbaOKNmVZ4DllD8oyJGr83lwPpua0QxdLTzdSBn1VXNu+1HVknVL4e7ir3
Nub/rBTqCFdQNd9pW4cBl28bgFGivOvcvISwfcO1uFwbN705aAY6jMUaHTchJgWGYlQb8jGwLtX+
mMSzZ+FG8+PH8/BXz3xvuE2dCi1LLrxLIuSkw2Nff34pzWIbt+E/PjLr7ddBNQrz74c1/lg/DWxZ
YfqvbQKEtm7O+LmUg/grrskFLV7dT4VAiVW8XF3+aNRneTT6d2dWUbWgYxFbQ7RhW3YQoZrrRIvc
Zq629e22wgHAKsbkra2Ug0O2sSJfwRnGvI0ZuakEkT2eoYkRxsQgb9Ak9aM/nPrcWcvOaY6bc/AK
kAfjn7RwrJJxk1HfuT07lFnUfTAIpc96LKOxSssw44rS4TUoAjUI7OCGMF1Bkf9Wf1JbJgKf9QpP
QYmeplc7BWgRg+AG9Vh95oUJUpJjnK0fUgshWIQgACy3W0IW7J/V4TaxLeOc4f9ex2qSx5+R9Oj2
PaCQWY05aAnsbUf0Y71GqukEyPbbjIUh5mQATqSZDYDrinhbbOJFNIobGzaRXMTr2iep2doZNlM2
lmFjMN9kEUzCT5AkWmLdiH26xeevy9l9OK+xPscOqHpVLHu+GG/HQSY+azFnVsXkMX28L366LmgY
FCPZfDzFG0ASqFBc/P54funmVdCgnuKY8ePtMVYC8GEw1q242doVMAreGHjsq9LvBx5mR2EJMh0m
UNnrxsxCvCJjUzZg7TYdY8OYz2Ns7B0zECh+VX00ro3nc2+z3bS3PCvDdXNvCFZ399ddd1Q/VOr1
kdHk5WudeiyLVUy7VHd9b6tPztod1XczLcpVjFCV2oFVV6Sr0f8sxXqgldGFU/tLzLy5HfC3Fpj0
zU71l2l/6mP2KHic65K6wokbm1bAlDiAo3q93nlkmA9Ueo+dJODBGyY4h5iO+7d9KwwzevEw1WIJ
UNFPVpjJccWjAToqTNSnaXea1IplbTyOfo8RH/2yKL0y8cZ7xXtjXtxAwfGmBl5clIp8URcirlZc
QiDqbab2Y42kGsV0i23FicZ1mccwi93MQAswHpipjy1u7Vy17T3Xq4usau7+RTumbaxRMlfRIaZP
X2fPx5tKvzt8qQ7Dj2sDcsIMmyhM8IRMDQfxQhaI8TlpP0Hz2Z7n0mCwrwwylXz1379/IycTg+fW
TkZBQKbx4jqiXr3to1wHdjyfq8+8m69SnY1qcFo267qb3UqLHZgWN9LrddUVQoK9rmiB34aExO1W
rP76iyLIra33WNbqyblVz02NMqvNabRuy3G1eFnELFOxvoVJd7CtWtAsCZeuhLjv/qlL4qN27F/W
0EoKHf8CF4ufLD5gQN4qEKKASVcgqig1VVqMGxn26mF4QzXDpoBcxVRwmZ8mkk9i7sYtNrP/bsa6
OT3xLsOOjKOFeqUpYUrj9QT4l43SiY4R5kvM/EDmCLjUYp6HARAmzG2nvDlXPhSjMa74qYqBFUOh
aOznIzIVYT5G2PTJc7Mjtiiz5Okp1vKYD0ZoPgAvg2ukTdHKmMS2MePsticr2XG9cHGNY28JdGYB
5gz7F+/7MTaIWNfDlCJF4ZF4wnMsiEm+BoPBZvFFuV5xjeGHSmgx5JOW9f9MsNviZ2DJGrTPxrxO
BUMDo8rOMTo3CcjpaXog0nFveHFSdlOSGEeycaKmKAZVv5rnDTRdKiMSSWsufgPpo7ZoLVoxPP4a
9twWPrLWPysdIvOL8r2w3fWkYk0q9oq9F7HA/yPqzLZT1ZYw/ESOoSI2t/QgotjG3Dg0Jih2SI9P
f77StcfZRHeWUaSZTc2qvwmSHOK7UN9lav1s0sggnyJRMTRG5meThihNskUTlalXnfcVKKSjoD8b
zVts6JlCXnuNYYxdzM4mYdglG/GA4PaEKPiwxaORwx3vkKhEyYWv/2wdgBax3p/1ZjW3Yz4KSt4C
GojzqA8s7theY9k6Y3ErUZwuRK5qcuKaMnsixHL5jClcHTHsu3hy+VMGhsJ+QvFC8WUyGOP6Mxg3
kz4CUNMGaTblTkkHtiI4YxQ7MQm/gZJ90cwRYsGVPfsW9dcTQAOs7mRrr55hMxmNb2YTNPBoa9I6
ZICRlRjh4HgZj6CXJ1tUupCkqkAfXxyZXWUFJOsxmYE72MnIbDywADH3zHp5AqBPZk80Aal6SXkH
tQOHkJgjQZo03V6cLOXtGHpUUFrTWX6EPgYs03q5kKo9Zi8n3Y6s2r04pctk7MP3Kt10VgSKL4+a
gMtVfBUE7ABUbdc8j9GUphfwcZxG3w9O+Pfds9HJQtATgLjqy0DAAPB+SFzwMqDDGgTQ70n5U+8a
MdjcSKAzFSMz1Ue7r+YASuRb2qBwVeSz5JBQZqI1yxWhrOfIHiWOkMj6s9H1Oaz+/gL5XAYovHPe
odmLO/mZjToMT+xN5LbYTtsIfU/xW8KegxOXS4eap5MTiQ+b91oNBJYTb6GVZkGG6KBcd76X6wGG
mycOrbcGRewigSbjWo4RDapo7wsoRyzuG3DA8uVjXrJ7kQ/rk0Sb50sinz4BTOSgxASuO3VR/+CE
IcC77b3sU/YNaORzueWjAq5GU4bVgVw9iZPQrGQ8BeBMlCWrNrkeYP2kdRjpDH1kptA7iQCFtZys
QHKOb/cHpvrlg+p9+UDLQUYDqO5yweNtgzzA/UhOY8iSFWgO66UR3w/6mU0Kav/Fbm1SFM1a9ttd
y/3h8mAKfXzL8GCYiypYANhatLSAP4tqUxuAfFJyGRClAmc7fwa4gyK3Nav2QzSJPut6YOa0cVD1
jF8IAx5TlzRA7Q8pq4m6fQPEkMvV7CUbIeeM+S9nLectD9RkuITilCnHlYvP8x4ZXt79vtPcE0Dt
tCJEEN1kli87LKXneOUIBh0ZAg75fWwVuWJyHsgrADwY6RDpns+/5BS05GhfCG1cndYj1nuZlS6H
a+RotjcCDhCzxO1vucAKeFxtiPECNQ3UUkoiWuzYWKSIRh9D8ulIjgL4JDrvcAAqdMDy5fCvL/jc
Cn2ivUKUB13+2IKmx00C+IK6wB8v8UK8peGQlUVPGZfULfvHh7vjwp6EHNTra/hYKjgPC/Yb9DU4
+vYb6Y7XA8eEnRBfALYCRH7EQBzZqH6PfpB3Af3MMRXrIVWJkzdyXlajv0AZT1HeNHuEiJIUkeZW
2VS0aYSlcXIvCAwSlPmFV5DdBZXjxBNQICx326QjwXODkiO/R8Nt9qV/xyMH5TgKG1QEuOXi7Qne
Xr8TlHLoTFyyRO3jLQWkVOuYNfAoChwuIeQ4lpwb7zpzs6Ggku5kSUkDYNjFzIahw2/vGQq9qxsv
R0KtF6G5R3By17gSAPjGdYoSKc61snZn0ZVT0oIxj4vwMIyBVPRsWeR2jZA4je4uO38xZqlOwhhV
6A/qG1DhVRbVLK353p2NI6Zoji7DFkx5tNH1xGZJjMrUuOXWDE13jjGxI2INaoQoa1xdcBkMKn1v
GNbGk+CGMwE92WFSASdAbDIwO+MUD9Q7Az+yQUSx6B7fOWQkLHXshEjrIHuBKzGLjxNzzNNL8OrN
xOh3oR5A2BusmJHH6Bq7Wbm4Gvn4OYEPbQ8CfKf004IpeELkt+rPcPt2hy6VXzNfPELMaiaFnU0k
OrlNcgfYI95Z76pmeB4Dshe9qMULSbxkRrAWdNcVibLW9DSTRQPWiCELfa7808GYj6JDQlGzIn0s
Q/4dUMB90XEGPzSpacvtji8UMci/MYGRFj1zn2g+SDKpzmAzcB4hYeYE4VIuwmuMXRkSH+Oa81AI
/A8Sj5yZi7PJDuMwmqRxF81ce/dNFTIgx4IPT+0g/UEtHOkRpsASmdmYSwW8hCAKpUmGQ+jd9ujr
jNADvguahw8OxyMLZZWoD4gLiQEZhCRUasz1jni0bcose+UQCi0yYv3IbGqTjRtoxyGShX3mV7EE
qr22pXB3JGhAigTLJAk5Cvx0CLywCqFdweO2SsaoAQ0EX25EbPEzcs4mF8g6HanYCpcR9gu+3AKV
kjVFG8ZOMZFYD20LxsAhonbCWJHhOHV3KP6o0zsosBbFMvohBnGkj5COa/2IzT1sQQt+LOGb4pDg
AfUmqZ4BztkD2iVHT2ILQAlpAyJ2+hT4OPyQZLomWNO7P1Q0x9FqEBBjbSMvx3bQibg/Haew0AOz
aHCoz9dOZlGe9VMdy/lpjxBqOQJ4mGjtbQpAcDPc4lQEzuf0VvmeZhRG3fv04d0X2eS6qFadDd7u
hydmeIWNutbiGbY2SH9t1PFoA3DwqSEH1zoU37s1HlWBMNCf3hmsBjJ82EVfIL0zZztkENbEYOlW
KXV0aaeJ1QQ71vtkAcOnSHmNUR9ggS6xlMzK5FfomUwkTDb8X8IhoLJuPquXPRHoMblZ8KZkwmMF
g93KDj1DRhpD8c+EJrg1IN2lMF/X/DvlEJjdeX8RMK9KlgRDeZmyJTkLQWfZW0siRnJ1EVoi3HyK
BWQ/gIoy3cuCFZr5O2fyiY8ksjm946VPXjYLOkyqiKsyabSbFeYbPWkFyZGp7Ai/Pz12mPeZ72Ui
zGcyIb4zGiRzJUmCHBALL1hdgDPJsjzmQ+KGeCbCJDmq4JJjlkwymJlP9l0OgjGLYZhv7cgs1qG9
yUqqQola4BXv97F3qF8iCionJHFpRqJXNilpfDZJuqCPZiAqRjcjnvi3DIOJ9G+GZlaTYyR48VEO
ZqmIBpCsBZEYIHkse5O4AN0xSdWmy9OZ3BNUC2ITeZeYibFvopUPEIdsF9cT7SQ9RqeVSJMo9H0T
OIXDJ/EK2e5BYpr9UoQh/JEDj48yJklSS9aH0kvkvap1kH7L5SRmjBzmd4X2cibw/LzrW86uRhte
XjzIPzgY4jnJ0Mo7kBDgWcJ2FFMN5mTQm28eWE0QLVd96MlSFP3MAHko6qp8r3xCgjppDp9gnxAY
saTv8ItJkqgRcBK7lIPDKI8pFS9Ivkzy2whMyRX+t/SV3P0njyELUgm45PDkjncZtuR8oMUFPcgJ
cMe5Rp+8/geRNkIfSrLVkimXZSahvtOjAcje6cy0G7lAcuzyLVI3kdT3J/eDxx8Xk6B2OeIuyJ2Q
B1UCTk1KX+31CclcuSByYeQ1OaPu+v9HR7xDAMepJku5HgDBgLfIVyGgzAFIOa3HaXyuFGvmJRGM
HJG0arBXilcoXo4HqK5Skbwe70fiK+45yRModm+ra0hryEtBcEeY76njCKx0DTQeMDbnaLlH2EXD
yQEEieg0sR2CD1egXLUBRTFBTQttGTKc5JR82IAg6fajnwhGhCrEDok+WH5QI2skjCOyGoDWmbG/
F5ApWs4ZdyKTb4WkVEO2Hhr86RbwMsEYygn9P94PzUOcsNccC7uBHcOBQpeAXHcTJlTKO5YgQ2fN
uD2uNih2RtMzddZqg4S+Ey0UqAiKmzIjYBPqNb8KsUeXEkfEAktqixAQAFbc+Z1wm6XPA9j6zr0y
63M7TAAHYfyue2EN6t2xFFWZFSThFSOhSrKFRBwATYoC94lYPqI3T2xXO3MEPsnEqlrL2oFpPUge
iACUW3+yznaK8Q+SQORHBPCKlxX3ByQ6wkBA+LXDl7wblR5Jfptr5GQdULHGUaAAaO1r37RsUypb
6LtRSRhS6e6aSyZfhcU2AE8zRuVtoKfO9CCxG9ErQZW0K/wOnSt9Q+bdB8r3Z4T1cfLgM5ApyXKg
kkwDO8b6QZIvh5Y21CNigop5mBF/dhTMMJgn44lpKMGTtrpTCsn1LYsHxGZIhbGx6jBSC2Qzc0tk
EkxxyrKb/cWKqMxAQrfAkXBYkkuTRDjsew5Mlu7kNzkgYmsqX3eAezz4BEMlhksyfzATEwIiuUZu
WmCICKVwJ24e2SL+fwIFha6f/iNoTnVcvXViEeKwIe+g5oRvry19GL8Lcj+yMxQGqeKMwBzLaIyb
ASAVJA6dfKn4o/ELlbIjDseEOtLdoQM4CpEQUQUXoPnOJp+ESUTC5sJj+9g+QBfAI8ce8+Znbt8S
qEWkt4BTe4qd/NUnmCP3v+qn+Hl+tacImfNu1YY8aACk9QdhusewpBVGsx10jpZ3PqpkqEtWTsih
I4ahxfsEu9MvKNWjsJfbDyLGk/YCPAg0Shv6OyslqTRELJagcXx3+kZlkdHUU7KbkQs6y3/N48PQ
jzfJeGdVKAniyYZrQDnuIh9YIqlLRQjj1y3hkH5x29YLrxKYvcuaxAYpOncQVm7md2zY9fyt46Hp
wa0qnNg+W6dJy+m41bKLfu4Zrz8TOfMMP5uh3iXFDUf5Zpy7yI3rd3L2AEP2vZ8I/I2CfxUkSz0d
6iULPjRqcrMoNf0JAmYLXTHSGv+EYgaRIKx7lh+MuJF5hTHPZxBdQMOHu0gdGdriln9dKvwytA7K
zwhp2v3jE4sE7GdRKcJnAj1l7PhYmBxKTFgzPQeIDxZugNbx8Gw3aKxTxdvc6NRoGuqbxoIUN6kV
VxlfxgW5OURPgv60E3YJauBZbLiwdjRrhYpNlHc9NOjZksSrvcHISCruId/QMfO2Viemgp0wcypS
Cj2jwpUkNlKoSjH8FbNdMVbqaLrzYnwGrz6DKDPY6RH4tHzar+2EDyJJZVfk7KCUJGbeQ+9Gg/+b
ny2UIVKiecaRwnggmNClJ7eeNoaX6sM4M4vwrAI3iDBPQkWgwHnDLhPsDu2XihcIRjsQXMWGKevr
NYyg6QmKCKiQB0enPX7Zz/2J9LbBn+8A+gCcx9gU6oU412kt2i9pP/4n6SWSqWRlBV7LWgvOH50S
wQb8OdAyI4noqLiQOcgJ3liqDVnHuucQ/SmA7N7rgEQXP8hoxYuqO04GOKSMR9ew7k8ycpG3sFCD
iEyiGrR6bj3w4gFGn2ppFSjPgq5VN7ti+upPBg+n6Vp1aXHMDV45jOfU27gNsDpYISTGS9qCm+DM
c86/T6rbIMFaufVt0lU3SGpUSGRV5hJRfJWJliJvpF+5FtR6PRWhBlLPIP9iqz8Uc2Pcdrg6rwNi
YMh5dTmp2KoKA6FnXuGnNzT5XvbX6uDnJCaC95a8Ts6WX9roevAKmEIUv8EBQJyjDrIzOEgU+xEd
Q74R2TqE+hUHs3j2NBCpXbtX9WBiwUW2zyiXRm5bNZrfC2X3q4nm4OMbLUjwSHwWS3Ksj3BXxpq3
0jqHglUXOlvw1sC1MyK/d3MHj8HQgX3ry88iPUO+9GI2td5H3+C3zf9xOmeB3aHTaXfKC7n+Sm1E
49hBi9gUEymx2OrC9rroHdV9kSN7a9zzdy77ZYBgGVSwPmvrtoHpMzbQeUt+yCvzT44BlyI+/Thh
E2m++vaNVSdApAISKKklmx2giGbAnmLefVr3HBIYNmCIEOrRAB0s64QPITI4OCHk+gD7MBIMpRFR
GnjbNQ+plqsIuIhExhMKDqq1aIUMvQe7ou9W1mM462L2nbgqN7V2UsQ0sFa5jvOd1bwPqU1sVTvs
fASsEv4CB7mzeuT5QOaw8Eq3GdgmxTpdrObmvM7GE4FulBJvFpc6v6NvZYiTjSoRJ3M1WYYWxDaT
u3KnfN51O3NoeUjoPoTfxnChQNRiQgZYZWOJ7ieLaoIeIT0OnhrjCIJ8j55GE3owq+BRFqHghpx0
CeZ2qogyZxZyq7jFD5R1CyGdkWaXKwx2FQG+kckSkAOrvvuE1OBcr/oQFCJIua8SK3XUPaBlgR9Q
xMCiPOYYQf0Mf7mI2Kq2OJ8MMqFotWGkw3sSLDcoqPSNAZJq1g497FRUhIe/sDnQqGNsxvPxl+9I
C0aHqI3nhDZo+3EFE+5B3Wug9cHLkXhgMEWfgKOq5rhVBNdY6yyH++I7QmlWMSMgkb+nn9tA5wtx
5Oa5+uaERFmeBRDFNiqejc6bObgefKYR0susseojFsqXm5gq8wc+xUnIIdNaWJjzeVrzzxWlcaDm
PxwlTt/pwOY0cRnjkBKuI9cTiM780TdGsDmBOc3r42jMqs+u5p3MuMOX0+slrojnAZqocllUVtu1
huw7uiq0hhHhwLE8djA57AYcCJ0IET0lM/gAnoifb8pYn5GV2O/Q/ClQ6EJgRa4rX/fSmu/hnn0i
0aIiYEf+797TXrRiYWEUYa+H968/jKYdLisRx8PcAcuk3E1K5r4Y4H51myHtolzmed8dtVZd+D7D
cXxb3UnCR8s8Wg+ffv9M2MZdP50CheV4vsbfrtud7HrLczTdtYJONItZSal61Bsr4soVdm8bkOnl
c1s1q3t7MTyF52w2ysNhAxrmsu9n6+5j0bmusP8oTqESz0/tTdGZXgt39Bo/0yAqGmQXZkknuFJf
GcwrLssZ7m8UtAhwSq/bCi7p7MyrRTS9DudK8dVR1w91eS+/clL2N1+Ngtvzb8fp4wLdWqnDn+LB
9B3c4Ux5LOEKsrnnPYrb/bZze4oiOCX09jrN3eLmdaPwxImSy8YtC8Lg2csTp+AqkJgdjpXSG+zs
SzzhcO55OGn1jzdsLBkA0C54jrOOE48crJ53f0iR4ejaPMwosUfN+Nlxdu3phZxXz+9exGgbLj8F
KEyFcMFThzAZHUzVOKhLbtXIiOTij1JfZeF9dSo6zYYRHxl2oH7ALlGmJjeNiA4hCD6LuYkoYDq7
Ug1A3oY8YY6VF8d4kG4kMh92hxXM1Uf8BjFDjuVUemlm4Pf6QvDkZSH6ROaIb93ZQ9JjBF5rCONa
D7kBNKAYYLLg0gv5ygLLwlJcmsgccpbFHGkQtO3i46g/f3EUpUhqsQAkv84KUbjwPwX5ba8Hwm0X
Fvtz2CCUhecIqfPXsZIsev8P7GC5qH9OINJdZn4imfmN5Q4NfksSAVqbgo1p+PLVw+tsqQiwBcmy
+8skibEnk+6JKYXxT2uOEgByrMYwMtLUGlEGjrVnqiNPlVIBuUzVMmiNwiuu5NWMWbRhmIwgJ24f
SEKdyoXSJh1XP7CuHq5vr31O4HQnhb/tDOftdJaBbnJQh+bqXF77czUnF3KsgnMalD2RpecmoEaS
fiEW5e8mJHwXYH9C1UXCKlRn9TQL0sN9EfsDH1w+AoS4DrkUa3/B70AcJHcu24H458wwO8BDcDd9
Lhsj+UNsZrcU4VM/m9JylgSNPcScS/NJ3XKym77M1jwKByjQYlAZVt/qJhqrvmpXRuafSROSwYQ6
Mkb5afZYlnO0HayzT7Mn2E94V4XFyvLUnzY4ZlktxMmJNmodA2LMGksI0W6+uIwZua8jrPAYFWYU
X5NjfNepzJ3bQACCpvQZsRoSNkB2GWPa6W8LGmJ09+J8Waexzm/Zc5zjJ1jZWPtlFNjx0PCbkoZU
I17eZxZNUYnp6JfsmEBTOhMP7ew7DS9ilNlBQyfn9ibvj2m2Q65Ip7Xq9P/wix2NDtGQJVg1b9EO
B7+0TFU1LzenfHW0y/OvaAVPlIjaSLNCxLeokSEFGl/mWdDUSMRkS2XkPrAeeSzKutL6b9d1Rtf7
scP9QX2JLlOq6zzHj85FafxOz8Khujuh1kj5aBTvGWT4juoUcsRRQyCMOmFwRp2KfnkWwzea9+2l
457eb0Q9qrOkU74gXrLKHelkb/hO0hZkG7u/528GzJ9X+NAxEF8Rc9IYobt9p9tbyIF/PxC1wrbO
bLctaGJ+5efz29LsusgfBUQJl2SV9OxWPOkX4aX2ioGpluvd+afTwcuJLIg6fRRG0nM7zc/zdqie
kFPr5aC0ciq6yrjbHSttjbicEASRO/AOY0L6i3ehRfUbu6C1rZKFMi7A2xJekIe+0brkIXV8MV75
0M+oo4+zSTa5T3nGd4Nfq9XjGxEyssSbweb53azSRT4lTiTCS6eDMeZ8ED+nlzBlfp1m7CezBwcS
BoD+VBRhacEesV41SaZEL8mUYJZvb/92f+UvtE3+F6ZTNLbDdHHz+tTFvNEBMfLv4ru1AWYzaQMe
aE8+MJrpgJ5GovK6pUhLNvvBt/A94wot3mKCVQYCaMjqytcrfLn8kSDy6WEyzbEKEKE9AYYzlY2g
BQ884gtWnBcMgPTeanf20LXNELcl+LsTQfwQJvCTbl85N5+nelGEnWUR1hhP79bEAlhJxNo59uin
1byavyCRL3NEvxsj4hYnGp0NLMJrSQBQEjDkbA35HxSrFTy7Z4QxSUGT1whpIPgLxx/qMKk9LOzu
W8EhkFGvl4+Uinx6TI7dvTwAzSB7+hozrnUplNFUHwg2ioRbt0ZYQdwz8iXFbgS25oJFFFxwkgEg
ePlKFtKPaLf8kGYn7eaRMowccoeUzKWgTOjlCsq3RlFIcLiCbBZaBexqQcNe9b9wfBQEjuBdM8Y/
+b2mStT1hGAnSF9BUEvynyn7DUUSJGhiHZrg0NEOUgcUpjJIIJjGQI7AxyEqIJi3CbAjyZiw2ISe
S5ULtA0I51KfvUlVrI3JAgm1Cd08ns96iVoDz95A36EsDbGtRuvpin0FrtSYLpuMx/zCxITa4PXh
IsVI72AhzbPbOdwgUsNVhxJGf0DY+/t12PH1B97P8nD0cHiWRS4DKDuBEwPZDaeEC1rKVkIJBvV2
eFjAIllL0sFSXrqTo7BGAHAvNrWwJ5VGAPKgLMkyICn9qxweBJFinhNUlVn9fr4+fy/e2iJTQXuZ
YJ7Bj+ztRHrF/LznRvd4hIwozYowcbTBwyZxRgepIjWrnOoSmQw437w5WzH0ZKtbyNKaTqGOB+hG
gzF515NEW7JZXSknS9/OJspYrOBOP8gL0gNZE6ZT6d+f7lgxjHX7erUaHJ7fCuCpb/r/rzyPNtKX
pDcJIA5yCymIEEbx+0GczMIeFJBHT1cAYHFYerG6UMgCW8ddp8JNqvxbOMu97zVUSvJzxgcAR0sg
wS44M9l+Zz8D7jWRcdhdNPDEiI+1E0o/RmImZsFAmpi9xdNopk/jiZGVYheUJmvdrz2hc9WYmTTv
rTRbYduqDOFU1mZjCDwTrHNOUX0uFHpzTnIToBuQTIBvQmMUICOS2JBtAEJOl/P5XOjMM8V+GiSH
Lv5ggmVHraOgAz4b81AYwz8Iklip2V/E6+rrtO/+xPv213Xf/0nXyX73k+7zfbl/rU9O4cbOKdUr
9zRGId0ZOqil//adOwurMJveoOhBj+RYK78hrwZDTf4hjDfWNsJ6g71GsuPNYgPDKxtIdGHO3W3k
Ht4vCHZQwL1MV7ReKCE6M3E+qdHBmA7bWlJrJVEjP4DLWaqzyq71IbIYXhtyXvcQe7GnFleSXafz
OLn3/V1pnQaYMw3ggLToCTXGjE5OVYnf6UUIA1P1PMlz/cvTX/gG6gqaVjZB3gpgUND6AjGWew0w
lJ8jQiGV9sd/jQaNmEK15wWeH2yFyAj7jKyqJrhP354JIBTZTH5m28B7LDJ64/snpfmQ3dgMN9ni
tXqtriYJk0k2XeiMWOHZaLkRjLVgu71qG/DzSEetXpPeUMum3ROiW9rot4eTX2T9Vdq4ofgC4BIc
pPxfjlngkW/xDsFLC9eMt/07VihzcCSFSFm44EpA4Q+17WbD1/zMJIUPov73ZLwJWba5DYqbnxKS
v3+6pb7jLaBMSYqPnB5ODGQVU/3KzSUQV4zOUH4uAAJYHWBzNNJ7N31/g/M50l8My0MjHxr39EwS
tQFG1jWGRO7kXxXvxufBIrEQQJORria2WRPCrB3qF3DvyKCjZI57IuKFqXGnuvr+pSSSQdG00PP3
L50deiYkaQe4+BR6/fdCzKzRCkjiMJKFYsogy/PIbtm3Y8t+mV2rbZGfMx/Q4gfQ4gd2HJyCpy8b
H5MXHm7hP92BN/B2XwoNHD0tmJCxIxdxhcuVQTtew4iRNhE63DtaQuAHvr/JNX920bmq2tZjMWRW
i9IWxuzF6m9uVqJD5HVQkIk14DkFKixkZGHRHndo48T6czwwcpVfiN0B61B/GJNJ5jtlg/EBUxKW
40ZOicSL9SN8ajLzAN9POGRF5skqD6IRQNVsfjL4iTR7PjODAJIzjNTGSW1aPH3pSTpmTM/qjvPf
/JfeEGMeoPU2j8XFgJ+qJ55QRhvNcRAp6c0FwT+ApKj9caqLYDOz5/ZceE/zlj7br+7vd/ecCqLq
vxOkrMYhE1hz2chpaBmtbuRJ22t5nT5P+9hR1ti3Wsm8Y3bWNA0jCTIuuVx21UOTO6DcQHrlC4uN
h6t6yf7hvv4uy1Z4WbaBMjHWRCfzfmJ4ALNttGCO1Yv0r8hMKhI3wlg8Xr1eb17fcKzSzlSWIqSu
eE2KIPz9TlgeXtcnsFAhtsADFK6MEr8Qt5WI7/uuoFhDkuOHEsRP++e0b33zhlGiDxfXdby+FXq8
vq7VsD9Vw0EY927jC0JV0EEoN52WUWMit4VTy+Ov2pnqor7q5VXnecDpNbPbX/lzqYzyZ4ic0fA7
/ep/71YRikQPJGIXCno9SGVrlQf8En8lNG5BSPrppWOi7/RikW0PQg6g1fZO60HjlJIMJ5whG8Yb
U6vliADMaCByscyhT3ukIrh1ZsJpLFYI1GLInMcHDChIlycz6sCsjnsiqUgf7aZa9yRSA4QjiNsN
7R3qF2PFbTBK0nvhLkTLPHhhDngOT0YnIamMU1m8FhwYkCizprfQfkHN3kF5bE6r/rw7J9A8vhav
qaEsItRwdpMI1+zLXkXRELHGY7LMl3iXzYDchlKoIyQ2p+BBULtuwL3heTv/nFTXQy/hKwWOCWTT
AoUiYTMObWOQhehioxbR9ib98Ar6LfMeYxKLOjLe413QmiWTdHL+GiGERjT3RCxg206xDGtOxutv
RM8mHmsHd3S6SzvavkC7pcxfOZ4mLB3su/dihaR1Fuv1w1Sm/UnsN2F61W9k3iIj4e61Y+8ECYEd
wdv4Kr/Qpcq/8EcbQBcn5EXRAKQSlaVGQ6v0WtjD1MoZ4Hg/1dO3tF3N1MN7ECFcRnN5IPq+pnjJ
0C4w0Q9VrQ16qEXISVkEIDc4IDszEG3QQLVZCFDBet+T3kbyozFG9haVbqhYrN+MaDaCFMAkYcdU
vOJ9vG++rmvpE+vm65Ea8q+UGMG7+Bdf9EFwnqUEPPsVUoakGhXYpuSbTcokgOQR9qHUmDo7p/TO
fumd/nbOy47c/qK/kO6xW8hwSoHw6d/Xd7qJvNiHn+Tf/JK+6Nbei7mRxR2eT7TwNw9VJFMKW3DO
AtAkHhcExoM0zn0J+Y/ONJdbjPUVUrqYK62FJvd1mlUgQskFcfUYJvbVUH/AFpSrtbNL1FAlsSXP
4gIoO02XxR5TPBbIYo47u8wVMLtCFRSshOTHYVZNl79yDeQKwNlAcQUc3sXOnV8b/QthtnFl6SWM
bSzLuMIMPpPMyM3MyBiISvM0F5K+/GtAtVPi/88a4GX/bCoLGz+7bY0o432mGOqKPeQ4fZJ0+hYJ
vmtwD6ha3oPGeBH+dRAqoDmOUcd/b0xkk1aYr/tfUpClnqoQahHUO0Mr56g+x9Qn1JNNToP6vpyK
f9WYBmUqbCw5yI39C90thI0DjABSmxTNDmftm1KMXVtAAVBbIQpij4FIsaR+QtYJQ10AFWKxy9Xu
/8XH+Dj8IwNxnQlYRiDaAtw+O1WgYhqq+qTQZtn7cZ/FWzzNgP5W+wbJV+zSevro63TMQE4LSziF
55z48lUAMb/ipfKV4UeW+21URntDnlDjlOHi3EUtVf2K5tlaeon0ke4f/E478dte2xMWPlJYA+wj
o30LlYh9/RUFiGGRSPUHi9ISBbGhvjNl1i02KqVWu3Ag57uZ83RU6Gmy8SaQoCUggxy1OvmAPLCq
RubsuSmcFhX5DEvMx3iErBg2AOBVGw8zbx+0K2I1IlgztD/bp/cKhbRZP+bYdS/TpcAKS4GqYIGI
SAgwqjVYloS/3Pj7fZa84f0XCr5kJMiynagUAlAEyQbgn/FOUHHRmFRfBvJd4G+CMRdQ9i0QiivD
MAAF4XbWYD+E+8RigfUdfe0TMUhTkqUA4TStV9rwJ3CX4P1ByZ0o6L4fvIOjNioOLbtn1ag6dMyT
07c6JnoWvkqMn+s9P9cbV8QZlDet89PocIfShWMipKad+wCi8JzA2KCDP8ILFJtzKOQawTCNWM4L
r1vY4bIWh1cuAFRBlQmeSAB3/TV5FjAyOItZAsr7FLGESyRzHjkPc8dCEkdyREgGS8V9YoQom0w7
In6iMG7jafiWvRM1POYD0BPyCiYftoi8UZjhfZ+H/Hu3yq3Uepjy1y5COn376iIRecfRUW4pEE/7
dDyLyvmHhC9w93IpQH/5TTA0QuvMwg8dqdbmiOwD39ckUyoruvd6CdUXufIF1L8eS7IMBHb7PSJ+
7k3vfW9y8Nb1O3cgYjiUQGEqUZ4n0hOWvjwEmXMxp5LqogYHqvVbGCYfIhH5ADSn7M5GKGQ1cGSh
j9EYgPKStBA/WeGUCV+Hkr5LcQ+BmkC+QLixg7GU0jF4AR7+4bQIPFgoWqLhDBH5a02IkFtrhB0O
lNSZlTpgwoUTVU2ow4tc1DvDlsG1ebKevkCrETIs5XgSJ0RttEdhAArvKgZ8QoWCzwqtRyIA4V6R
6eVuQ/O2pUFLwgbYNcJQohYgRObSSGns1Dhy/8ocIWpIwzdnmzn2xV3rc+/IOlrIIIUn/9OHsQX4
J5E4cKlzuaJfIctRAOPgrxKgJKktq1qZ/qWBq3rP6lnlvmXLEqDe96xVEBOSy4bcheSYRDlQ6Kmi
JvkRdpB1mBzkR/whnmErTsvGr5CrJ6/L0NKgUgibVT4gLZG4Quu41DwJd0QwRLbMAcz8URARNRH0
REzCCJHHkt0LvO8yF+451E3It6o2Xsu6D9hUOJY1q+S6RMBNQoj3vCZk0JfmPt4MzTerWwCKgiEF
DOritQMN5z/6sGS85J7S2tjkHslDmG5U0U80oWeoUhmxWgdJyDRyx8GKpVPp4Bmd/Qyw+6Ez6IhU
h/77yyJT/Ip/53Mwa+F1KpkW2RTcyap3ZiaZNr+g4mi7n/SQ4ghHCw3Vd2pUyHIQEx2hebVrnPgE
HI3rJg2GsYSGJ3DpE3BqRkLm/Ctox8tcIOQRhyEDnwx9XZJywsiU8VDw7BnpvYoM02fjRKdyssIK
hxxGnuxsqjmIEelNUJUcUUSUHgg0gD+B4EcswsxWD8bQVfZLVa1FLouEVjrU+Fy2qgA7IgVEbg07
djT6xcuFEX0SL/iixeP30++ApYBTkUCLhKNwc6Vbf+junxQi9PgziZvak2H1SUzRMwRNJRFHrbdQ
2+oztkBfcoVyj7QkwmYLlmrrIzmLD1WXzLU2FgEZWodo0eCLw8M5aSvMDd6CUo3RZlHcWBKaRLMC
1et5HCTrhPBwR0jXmw4mVL0Gk46sO9REL74+G3auC4pcs9e8Dq/j9ApykArZFOHaJ3oxWBEvTxj0
vebNrL9seFcJTZmKaiw/XbSrYh3RgPhwZdst1bk6j1bqPB+fJ+dJclCwpIUUMXQvK+SzFkI9fB1e
h+dv54CFSngJ79MbD+zcaEg3UviJsNDmgjQfXCDYN0E5G66tbN5f99a4frPlywLzsAGGboL6F+aa
cNewzmDDR1YTdDsmy28IEZp3LKxHAXQ87sdj8lgxTL034Wh+eIgy+H46iUyvZ5bFLL95IFgAofSB
x22feFCUv+YyuH5UbSSE/jQ0TkesuX/BHrFDTDrfI6YMunf6mcgHymHd3mQH6WEfojldCkG0s25v
etz3vuYHrPDJKKxis5yQnVh53sozt7OethEtBpncRRpKBjAJFnkjTUTExe5AGEfbyCCt9c4W3W3R
SmIHq/1qu92IthILTdIhEq/WZuEDiGJ1PvI6hb/LnDY6YONiuSMUfhjyORLvjRa2DFEGKxxRfZWA
aQA/46M5CxEVOWDBkEp0kvggbRibaJuSXxB5refmCkSzgtLBTvQVp7FPadQxTkdkbCRvw/LZzoFH
s76fZeRrdlPJ3Qha8YLHWRiz7lBTzQTCdwp201NwxpDBe/oXt+OpdsdDE9/t2GAebUzXBN3y3eG3
BGhidzkAZRixuhrv2ti1vmxlIqDG3qI97dgd++ze/3rT3nQ0Yb0/ufhnv1toZ7+3aK0k4yvN/zpO
nJkSKEF7hjA0XfZFapfliQ4QIBgaqTMDgZwcpKvTntALEIp5NPkREcazi68wtVTyclb35w4gMzPk
YAv06yqLFZO+UUKeat0uvdLb2KPv0UQ2ORZKC5PPimUwOa2JNTaBuW/ASmqJk92ttquGleGTp5So
osUI6D8jo4P3ENhFdKnvDpXOBJZOjIS7ybvN3rKa4duTT+QqybWp5wpsQhNSCSNQ+V7bFFb13hqO
ECEy97KUZia5RWlikve5bckYvjNmD2uV63tP3+8R/pKTFOlAeUizatlyazP35NyOPCj8ardZG/22
POjA/8KZxlT4P0si80WkV2ilXSKuViyoRDKSWZ1VGqJK95Y9e/AxnAvIqn4ExEAemG0eNTp+tYm4
/le+rs02yb/G6BHJyhcoxLOqnnqdSTUtQyTZZF88Il15i5CJ3tinvyRks2VoBSppVhravQ61Jslv
cQ1Jy+GU9J5dULNlTcUdJsxx5hL/BSLbl87ROdvziT9JpN2RziJ3wB5F4E/2L2pxkjUvg64B8n1P
osDJjvJ7h6OXs2iQWkyDnC0NWlTCcHXRH8fnMXa6RrWUczk5+8fsNksDMqjZsm20/iRvKRfzc30i
SBp6SmJeUvNy2j3rxc5FwVFuS8Xzzb24ZNBUW7WfsBJHQWPdWBI0dD65W3S+jKPj1tEzA1wsObMu
YqnZLNL33CmGGFm0isBfRu+sWBHjBsw+FUoe4AreqpGQJU3JQcu7Rc/Qk9v7QHwOgTc9mz6sNg7L
lBf+x9N5LacOJkH4iVQlUL5FEUQ0trG5oQ4OAoFQDvD0+w3e3eI4HBuDwh9merp7gqufgDzCnvNu
M/kp9vHPg79PcVlD/nfoQsnEl7cyHvZ/5yUXkRYzrjJTZtxCcnR5hhQFf7fsigSAbhzjIf1muG8s
lrfZGwsiv/0L43DK/lhIHWAhyhoxgxERkDxw0P2rDUhrgT/XWlgvYe0PH7VPaIpNj6SL5kaqjBhj
AKG9f/86080VcGYj+3E2eec3QPbO5CiJD9A9W45sIGKR9CqVRc/7jYBx2JpVQWw5VylnkqSyahL/
zTIcyZ8OVwLzy0OKmdYqnXZf2S9cQZqAbFrkNsF4I6lu6fNHrgNtX/zWJYjsArEIvbtiKPZ3wE83
kb8Xe5cwls3gmxoHn78vx8uOXNm9ZwQNClaS4xdJnRUMDtPNyb9HdF0Le2wncXf3zRd7aWM9WUfZ
UbJj5VVswSXNvvKsm5CzYenD0XxrwufpMWEh/vBQ8IY3lw6fHWjwBzalBEJ8XvCpcC+BuEHeNjIW
sCdkZpuRDF+xypSZIR8Hsk+ZHX8zu2N+A3LyoKD2cf+QZUr9usPOZgRqoSyZdPjV3NN7UU2u94mx
MBbJXD5MHqrm9Wu7/3gs1ektamZVMqETBgy+5//UafNEvP5eSj6PgToL19iUp5fOWSqLUzMvLBhB
u/pDHf0+wFjoIqdAegx4EVNI4RcSXtZ+ruFWPI1OElI8R8Cf4wRVZnns8eOX7F2cwEWTL7Es6jOi
XKk4E0QTnUhs++f1gJCU74juL74Wi/mKeFGMCGcIJBllaF9XJ6oaG3qtfbRf7Dlra/nycnzF0wXA
EpWvJX4bxLOTI5pgvtDqgc8UG6kgVHWMfYkDhAGgMuAaofhfVKdgTMrS4XUs0yrQozyo1QDe1/N0
qc065D1TWU3kBkgJtGAzudHr7gZYyHe/IyDDv4s+WvakP+yb2guUvF2x0+lgjUbxhxaTx9Gx/oHl
TeG7/+lJEQqSjBweRrVqVjXt0qUELNVjmhbKlzHQACmD+BJb6E3ICMAXJHcXVEvS+9JHajyjk8xp
qkR0YfSVQJzyQQ88+n+Ib6rz+udn/3S0f8YrEJSYLmoIDs2Dr8BC4w3Q0KydGacJbWTC5us0JdOc
VV/K2B2t5KGtrG32Pnxk785WnSEt3uDJO7txXZdof9AB2aGgGGDsIa1Kn1J5yECoBUfoCEXeJXia
iGYlLxY7kLMv+tVsMaCTSDbiso7Sk8iT+FgeZg+r7fyDoQdBsznFcMPxbW8iph6SuUhAKznc34M8
TVAKPkQMhtiLxnLFU9ElojPEKYjzIOZjf4GjBnCAwABFIFne09p6S+pD+iTqGFg6OEGTAPMMeQhu
I7YEQq0Q27mei2cg7ZXQ7zTXF9L/oebRBTU4m1g9d6jqp+d/J6oI/8z/42YyAR48JJkTJIi+ks90
T+rfYCCMT4brn4WU5LjileYAHq3IOl8c90tSka/mvygXgTABYM82ZpAlfrCjffBtKK6+NDBzb5Hz
RKw0/tBx050DNPHVTTAjFssya2Yz1qWc2Pm0aqOQUjOYa/S2SFqetj3NTNYFiQpHmxKB32q8agNr
3wYEiYVfkhbJ68rdUNx8A/SX/VNntJqkmlDMk6W9oJfF5QXVFNoJeNcLuBFZVKyH4G7S1pjWaVjc
4SlBByrv8E4fZ3SaJ9+i2gmBCxtk7ijAGOsHkMCvg7YJKBPtv+Wdl9g9FJ/0uR92Jr6teJJZH9rH
qZ1d13eiORCVPwNpa+QlD/AIBnpwWNS/4rIl2Od1bqyuc/ne2abTw55qBk05ADtpNvCevZsbZQvw
Sr8HMLI7Fu40XMVcme1PgA3BLKQBxj0E0nAfW21Sz9TlsLYRjH0qQQO/burM8/i0qFHvnH7aqJbv
Ae/ShTWVj+uCTuKftMdgm0nQn8lGUjy3EvHqlc3jhlz84v3S1st906qPs68M9K7EguC01dH8Xt0T
nTekJ7X+3tP0u1wd4PgFV312bd5z+EswYb90XOKGye08g3NQXd9HiBsJDPzzpzFrjGAgJjpP1A9u
pbn6lIinwTKXPQja1KQMINp68jH2yvVfqCZWCZReLFqE5K9k1kRtBH4kM9s32VeJBZ55uGy2eawv
baq9soFKzZfc3DW4YvKBnQGbdu8a235mL0QbL3+hsGDdqEVNEbP9E9D87yGm49K4ak0lhJKIfolo
KGWAodfvzfwPFRbLS3MmjuSCYEqBRGoffyCrICmsmSu6LZNRq6eoAw7doQ5p4dU0YlJfrNoF0o4/
tEb4NMJ0g0cuIHULWUsKANp4Up/d7CV7ufC4vRY0yXpNBCgVD3RELvdJjRspjTvoUi84j2jXAIdx
OkBOcNuW2DpC9il5pKtkky8gSa8eWCJhdDRj48GHQlDDM5/hC0xgL5CgktXRwptrTpxL9Fi5M2tz
nqprSI8iD9uc51Z4jUZvB3epB/c55adPM2iWZU2+QlWJiX5H1xy1i9E8G0WqsrRZePHywMURPvAC
uVYKtV1wmRGNtOgqUaHIc+gGtmsZ4tpzoAvxJsdpHZ87CuYzqBxEehUg8v3ZCkbawZym2S8FAu4O
CcO+/NVD/sewoktIF9Aab6Ftiw+6x38o0ZUPs6QVLS+hhsWXFD+ZQhQvtK2UZWhAwjw1Q0A/MQbu
3ZioVjLs33//lm9UA90TMZpAk3+JN6iiL/UJqY+Iib6ssPdfqo200J0PAKWyMw4sxvKQ4mY9O81p
qKPu72x42lQsVGWCPlP5NxmqtP/y6B8DikRMyvOpY86bL8QVkYqsi4tSsFfKQ86b/fZjHI7ZGlMK
s/K59M/vpU/ZkZen+Q7ZEOQWHmJw/getEv2uxAJ9E8lkucK6ukwcrJ0fi8cqDZvFw2BaKdROqLCF
hvmpw6kSphXcqo8WYlNLmU1KbQ0xoLVpWLvFc1keHCqZFoKTZ0gqoSbh57KPWlrOYAwd0eKGwo72
nRMaKNxBJbBOS/PtkSLnEFL1XIlpAS1Vn2f1AHkxQQX4BfUhWskSLP/PmTz6vUdUfOFN5AQcY56F
m8XHE8blmUJ38hbjMDv41QegnPy8/HW20N9x78jeZZFVcfCQkpjcJnmcqHyeX7IlC1y6FvvaHJcl
KSxJyCClYTEawE0DGjblWvGlkMGa0b1uTwuYSWJONDTk3+wTj5xaHj3b9FlFkd1ZnZfUN6hDt782
PamlL7W5cVBPuM6WOtrSok8MLa0onj/hdTvEYyRkcps0XoR2nK6fR5RycNLu9PxyAWnASKPi2GV/
ofoGIp+OpQLOP5rVnI90ELqPuYZXJzxs0vvOKUMb5efte5z7fWyCtnwc7lP+TIYpNB3K5K4GDYQD
0acZ5uLFwkBdl6/Vl4cSIbbOL1hTE8WAdM2H8udAibac3H7Sn/KofGvrXg8S4B6WUJrt4OC+zumA
1uyGWYEnGLXoYVb9pg/X2RDMg8QMfhVXMe2kF8m+/SH82dXgshagMpolHT9sl75lpqezUhc0as7e
2kW+MQCeC2i6CEi98Z7Gl2hm6OVteA2uPOnk8TPq6cYKfRYqij/UPrInpITJ/nq0AKd5TdiXjl/Q
9BAhdRErD4L9dEdqQTcCBf6b5SWX+fiwGKHJRQJHN2xozzujav2CQ0pm5rJATJ58p7p/0v0DBmR4
YVNMJh4p3K6PK6AZ7iW3mGiM+u2+QLlP2zbNFQEUu5j04Ya1/6L/iruD+IFBYFlKDX1fv4j1A6YG
c6k+PqZSmRTjjiJQdn9Vp6ezWazFUEaNHIGIXwMKMKNz+dcmLmlQtS1WDwiuFBae/6yCls04g+g/
6MGQdCGRclB4QcAlUhDNVPEpj9tn9c2g5h+yFBjBkIBVDG/6fy0PqR4fQuVr9YRekJvrLASialfX
NiXI8dogpFNobg4iPPnazf8YkHSVoOE07jxwp6hskIXh0CNfBbq1Xuiq8uMA29nPn8hvBbEV2zJ5
iGEsWH39DJoJUcm2gpYCJnbWlbdIHwH7nBRf/qx26Qe2sbP1SQXlFJwzpfooWKcgnSxs1w2Nr55p
L2k0ZWiDQrTBZ5ZdPsqI7lU87rQM02h4D3jA5vmknH5xrom0+aFOio35g0B7L30PscwUt3p5ezYA
Fu6De/o5uLKA11FNooMgCYce01dJ5q05NCIW7cuvLN63EfJOt/iQ7wcC1y99IY5RtJCd/a+8JTsd
ueJ+QVOjKSRw4TxzIKE+CXdz2Kydu3uAr1LSHIVSY/7S6UzOJ4uKRekZCzTIfCQknZP1KHxsZMnm
Vtziw5wmf88bIWi7eBtq4N0Y+RAgyIcUiwrVQzZKbCyE5De8iWajEz6SRZBoIUY8c1wYTLwpMM3G
l2sSNFtkswiJrZKVDvViJpToWtjK9mUJbRGBieL9rAkjzMkOqgy5LMgWwJEdoMYNB2DGatNe3ORV
O/iPTV96F5BPcw67UAHiA8lcDbSZAmXiJ/0Ynm1GwdIbBn+87oqwwrPy6jmUfcLJYXV9R1N+XkNm
a96vD3cMWwXRUazhYrTnPfLvAagOtBpNTGiXNPKDOVx/dbgWYhDaT1BLzDRgGBC75LtlBSHWKfwz
MvKRRcMWbM7wVDjDyV496AtLpzvyytVrKO6ylymiDJ0kjQ5pLyUDDzaFd3t36pckCVMKzwdRxj+o
UNP8kbrMo2WXvE6vGMwgwb+5KZmMb5BdUaZP0Vsj36KSN4xhIF0s/04j5WLi0IeePpDaVElJv7Fy
lLgO+jgx2B30+rTt2uU9mUHJHcC3h/CKGYlXxe2n+W2O+0lxdHwHbno0wMVj7MWwi1SKP4jLT92a
J6C7pGkopN+S2km3ox/ZwR2nvjHyb2wn+cVDlNrFWTK1P7lE926Rlj5NNDO6bWxRi4/zoKrdnqpA
S4Fcr/mFf+F3gK6LEZO+W7D/JBTqTj+DPuVv0wYSPCCNTQP0Fby+QzIjO4j5M2JUwwjPfVSUYadO
cL3sMVscUQpvqRvbk1M5a8xF5wTpivqg1gWj+G7P9TF2l9qu5Ce7nPLoGMD7ErOfFLhpUhOnHXg0
ijf5JRQS/hvaAGcELSfbnAJKWzTwi+DnM3ofOGNC0O8vnu7j7Qidkb+Dfo7eCTunEm91nneyFvcR
dig4eED9v9GDfQ0kZJDNX2Y6VVNmkU2Rljbg9T/dbanUC6XLnFb4NViLHFA2TOZkzgmmQgrr3aF3
0f8WLNwrBOlKtmAGWUxKuiCcKN922HXUux7NQDgo7iMGh8kSSsPgNPsrviWw6zdm2otQGrV2d/1l
wOmM7wMeSTd54eynrnsqZAqeXZKG/zdR9i+YiokNqfFyoRWV5eOm9voklTwT6e5pXPrnqCs2pmL+
fGGmeeYU+wNqcF1kT7v4hPOGYGNU4yjbytoCMh9SgmW1eSlPs/O+Rpy2KH+uY/xl1mXIgCtzd7RL
NnL/onzRVOFjN8qjGjYxVrrrdMtBcwUrWEL4H9BMdaGWbwh+9cmIqvEKjT6FSYPtou8jdRwcT7h/
qTgYBCWtvlisNm1Bjq3hEiatAoWribUfGy4+IqwwRBUsIo2fTQWCv38MbuOLggzwhXWQKKT/YQww
MVxk/gimSN0ou7Qrk/FEGrTl7RJWuTt8i9kdzg4OwM4DNI+iKSfDImpjFixrKFkWTysC6tfWMduT
7EkVvUZzT5UlR87oa/akvE8u77QRxNdUEjVo4b+3d3tlUYu6rRqMbABiMFS7xPke/RhbPD1ef9o3
scU9ojzhUFpekBlInx84OGJhCz55mR2RjagsVwA7LOZspa2HKsXmqJKZc2RscQs48vpNdPkYH2Cv
FB9z1GlX7lshkhad3IqDmpA7Yj8Sg38sEIA4DIIZpBIbC7v6Ddc15PhEQgMMZ8XDjCFnwJCZPpvV
4wAF7fPluu6pnmNiJpoi8STEj3mK6GV+W44hP8Fanjuwkm9LawYDmZJRO78Hp5fz+rLWg9vysq6n
9ji+nBnJh0kDNvOaRa2yxVZJ2gpCSgcA4zCpUXh4C2y5rgYniNTWXBTMFzQmP/iwDUfpJnV4BQOl
A5tKlRK7yWKW4My2HgOfFBOsPtTvr581Xdmia9yvr5irWD4f0IJYAzJcZeBc0CTXxvkCE42GlebY
n6J6HNPgMJ8z/JyDe0ELoWMYrEX1KbpsXllcjkW2KVb1QLaLg1JcrU6UDTERxjsBw6uJc5xueBZ6
nj0xnAUdnUF+N7gpV2wO5cqPYo1K5g17gz0DS3RR6GW5IeFRI24mwV6UwyLlLeFXGBF6I8bsbdJx
D31tVwQv1hh/Q56P0xGW/kK+oP0AL0vlxcFiUPeRKA6TSmHqcrdx2GlBDzI8HHViYBWrIPkrLUZE
q4KN86d7LCLY4Pn7UczbNARU8bAdI38gnzM+K/LdY+8fDzOHjepqTC8/rRI10NsIw3d1eEw9/ad/
OzCHQ4LVGgm4a6gThEicE4AJZpDBPmFCF1veAU4KYiTWYwLY2SjIxCh4xyIIio/XjxZ129sK2wuN
gYlhBE6VFcsHlI8MvAUbJg9yG/5r3IAN8Q2tJscsO3BVmI3ljI0Us+AjZ7G+zBx8PC4gqqfgyEt0
6x9Tn/A+J9cmwMZuw9cHdwVkE2Kwh+sCd25Xclyw0qdcO963YVWu9/hWcj48gdbVAxElrBXWOcpd
obPTYejp/oh0asPp1BB7WDVBLB9TbKY6llDgVpqVoM/EBYDqg+471JhwVBCbZmWHmCvk57pfbXHg
QHYJs2KFX0YmJh2yEEG54fcV29GsGFFeMAKMQRgibFN40mCAXHACvP3+6rGR7G5bJi5HChcsFAyT
IG+bu3uthLP0wBwN/lu/lGvMtSaPIDfzuXe0KSBlwzwEM1MUYZf4/uZQa5c14CPlOtzqcH/b3liJ
GH+K+8PE4TsVBf+eXwaYQ11gRGmRXF72a64HolNUZaxQbchVjSFA0R4hGuH8IZYfy/Tr9IHnBIKJ
PXv5TOF+WQws3T/P8C1B1ZlvGI2oYLknFm+VsoI5zBLWXn4yHvgWV0K8KNm9uAMz5HiGGWJOWM0u
EUOZwY/Klw1F96OHtJxBxwks9dWtNQxA5I7B0uaAUM8FLyhYrUD/+Xs653w3oesztaYnD3NsBHFl
wvA7+yi2WY+xksbOjQWUm4a43FOHRbMVyN9gjEONqfGNhdkPKQY7B8h4UAph8vWP8EK7PIb4ZYaQ
GxYHlvOy6yCU5sR5FsN+daYAY4H/7uGNh9g7RGMsFZkDoGh4B8gwkSGuMb/LvfkD6ys+U+sYu9N6
wYCo6hCzDIBF1nQ0y+AXTB0sUeEjvoqELzEmeH0A6X6mgf0j16bcc8V9Kx7hXoGdDKynAINw6neL
i6+/ETxhdAgTcXKENEk7H1qpB5z5fdliEYZ3VoEFLyMVKern4zZ55rVi4TGKBgoi7vgtvy/kiMWc
DNnt82pRb4tlPrxim/F6iSlLfJ2+uJVMTrAm4WIjv0b+yOyRP0DDyzkw/6jtIMHltd66NYy2wKSd
aIkpppy/TEQQfwiACHIYehfCbKzLKeYdmTdinQnLyueiJtyYYcuJs91xI9hEmXPty5UjNID/4Fgx
IeQN/6avE9xMzK5Znb/YYDERowPJB6tXi6nvD3em+6ZCOGxv9NWTvifVJxewYaIW7kj1apWdtgXs
5p7DYFxDKlnwbuTs6KHxRq2Qu3jMaHz0LDfHikE8THiBO7VubuAjpomAFlafTUNkHiEgfh4eVFlK
CIQaoAOs0iNGDZ0iHMo7BI0NbhfRiOYRzI8HjJwELdk6BQFr3uz3/LHBNIh1j0kZdmvuoOLhPPL8
ar5rMFQgAcDy9VS8p2AazEE4AA/sEfwz+6WnacNr01WYFCXB5eoZ1reqs5yNV4d8a9vWUs/gp/L7
u2WGFpmIbtqfXUfofOM9US6fN0pbT1XHTSJQCeTYRG+307I3Xh8lIH4PJw/wAorncFhdbOQP6fiy
0Wk7MWbos3GUyKyr4KBnnnE9hSNtNjT88gy15QHnrZtB0zD+qSCpoKGmXyZvBYXwHGGNj/AxIzLf
vYO5XuE0PnBXLcXxxYrF2Sa2OtZ4cZ9ZoACH1S+jgDGIkDmR6f/AAoN7zUDS8QLL/EpjtezrCXg3
5uIrIMJGc1kGoRdGSmwy2nSaCFRvCSRi7F8Oy1qdVyI1JwmcV/hoZF8GzgxTA5atMnjVwz/BIWKb
1PAaGAM/+Qpiv46bQVtHnAljyUvoZ6mExr9rCNbHmSYnbB+nhyzQzhTXKnbbhl0X0YqG1VRZRof7
d8pFbXBxvlThuJpVTjyMXvKcuJr+b/eJrb85p5p11lWtqWK56TKrNmeYRsogJpKDqwH4OpGNnBDN
TeJDYXQW5RRbu+yTnoLklu7Nt3fjSB8BDKqxsz7NRuAWMcYRJmTkIN0nq5ayHMskzmUBclK+Nclo
69jCbQo7HRcrf4GawQfwVlq1WI7OmuMQNUeHrgeffbpujt2xORLOWXgE/SisSuSk+NjS8AZcyz98
HhrAqvEakMBFsqbdJ9pv3/jgBOrYOzcRTm46dwCzIiqCoISdl2n+WSPLDR9a3D1mSr/QE6DPSTfQ
auFbH3iTZGKSnRYLiwoHLoowCNhwHAH/tA/118xjCNWMQRrkjXEurehXN55hIqEnC3Dhf7dpbrvX
+XhTfPSbwz/rdfQ9fKp7HcH3Rw1Re+aXUw6AsN6YNGF9mORK8Dj4ny2xu2St7mG17M+gLSuHlrPa
a/Vwr+NweHd+H/+QWLloq/qzj1nfCRcAbzS4xdU/HIefXoGV5unnIPuuXkoCeNPtxkGGVVUzOSx1
Y5XG4/Lj/q23niQzA6nN2R+3K3Kyy57/1hh1bTXqxuLHgqMxYcjOglD3hoUav77sKV0Pm9q14YhE
FSwUfLqbmdpOQrAWG3emYpMzUIrFPVDukQkRG3MzcHDLM75IuVPnX9n+oyfJHSx70owpLyYRXh7E
b+KqQosU29eJC1PX8E8g3tQ5qE72lKaYZxbtOunPjM7OIb5kQJnBbRTllBajLrRZUS/vDzNujZ/s
vsnPMzzFehJgANcD6YDpm6z1D7eaI4ehpiZ+qbQDFK2EaCbyF5qi4f0pjQiASeUbwiDcT8MzRXs6
rpAE4rKJqTQfYiwqTNcasik+nT4FOYzMIZ1uCQ7/OqTjcU3KMj19aacJ9sTvxTerNgAAS8PX4jat
sVifdqTAznyP4SieNt7T0pPNul2yF9QI8Em4uNAmh4EbAEEHgrkTGVuSLfulBWsbfA8zRQ4HDrjK
Pne+htXWYiN9+iE5Qb7BjH2vIX3B1RBagtgcY9aLO9AcQ9fhWFHg8dEilYiKKJHrM1GNHH5vSGCR
d13QDmxu6jL/d+FStBwihJOXg0UM3UaaeI2qrAFUTb/H0AXpCfCOvbL904ZVGrBr0e2PIE6CWLKa
CyRFTjUg3mVP4QcSyxzpiK2SZ0h8aujRaEe6hZjqdhyM6fkZrNvs4QTAYqrErl7hAU4zaMqO9Nix
TxxthhISPRBA/hsLh7ivXmaC+STs/IpPZkuMvMPbQcealIYrcYUebAqWRUVSBRXZjFMcFBcM4iEl
lYxNlBxrvXeTxIU8s7iuXs9Mj+gwzTZTY8xOgi6aso1NFIQKDv8sqXl2VEcA7Zi2DAbgJ3bjaADA
8kCprHicTMtkyrfFZXXa2lPLbzHbRiyCfj+8sJaPiU/xWQy42owPLTqhzwsJzVSNEFZCZ4mD4TB7
Z8cLqspfsQGNdDfJJod33WSrwBq9CFqJQLKX9AuKE5xRxgWe/3tSzU+8odi3SolQ0f6vH+TpUHuo
VNDaaMrQxPvYjl8ZvQscMcoF58Jp1vsyBDc0ToEOepcH2DKmK42LR3L82IywZ1K9bvRF9E4MQxKg
3RadTdM3Yh8Hv3hJSmhGaq8JRMsNa4YAZ5hFkMNJ7iRpQ7sBiVwzpShLbtjp/rHHYq8S5QXn027K
pwEcargMdxDiQTbHTzqQrM8RXlzqe+64ljNVNNACDOcwlKPosR3QnqXuHce6BGQnyF7JRw8LRjsn
bycT5cvh23/cwTwGsrDr9aPfnnQqmrCq8IOGZ1PkE4y98IS7LwA3i4Ite0IxT7qLEIb8Yx2ouhmG
YdlpY7dzpFXOxy15x3Ts1kZFF2twM64xvnQHjO8uP8XlE5GHcjzgbIXt/Ba7nMNrRTFFmhPdqhCD
r6Ac3GSv5eXkun2O2hgwAo0DGSGuUz15Q4+Pw+YKK/TtfF1CU6n7lXp/7Yz4onBE2NVJ6M7U8nou
k+qZJ7xFvREolpDhCfJwzGHe45QzgGL5qSIIBCjNHuzeiivIOTWTpn07cXw0H8LwhKmE1AmbqbAo
MUr0spO0SyJx7aOB+n+9BREFAsGx03bgy2zI7J0ueOywO7kARQ2TZpW25MHtEOXZ2rAW+PNldoz/
TMtagXO5RvJp+K2NpGVE44vRmB+WS1Z244Of3/T5IdvW5RoMiJ4e+s238MCCEuKZ7yl8aKrE7yRI
rCvgX9fSP+geG5HMYOi9xGVXd4y2/Ow6NKBgjVmfiplj4dGmRC1++oCzZszYOL8WMBdHMwt7kvqI
ED3d4WBWIQ66uxVW5zh7xWeGkPoLud3E6s/v2+kZo2rkwlzy3r1hWTpTby96Aj/GWJ8Y5/SnogQZ
g35elbindwHn2QMQl54CUYjLecPUj+Lh+5X2C46nMziPI24x0Mzi/JhfUfLXKwfkSIlPYM14EMe5
rzue8l1h3XoHDAMxK6LLR/2drXsipd/OxoAdm4Hb8nHFdHDZbC6kGWwRzXXdNq5ydutvShEZrsaE
cqgSrzbl7eWNrlTzw8c12QAlq82sI9a8ugdnAe8DZgYSF2Vv9/H1MktH4bWBhlyWr6L3v/s60Bih
JW1YaPeSRtCbNZawLCQcbwnkaJ8ca1QtoHOo60cI9urCpL5m/oN2bYQ8o9mXArf8jmFjdGHpLShG
ZG/F5dUAWUtm/SdrTv6hfhp3zA/de+OlGo4t92L/oIhSU9EoWPXI8ODxEM7QkORHhdrpJaQWFKyv
3gBFpfWdywQzYvMjWz/ub526gmpdYSHkTJuHfyDv6MKzuk1VN61eCn12q9cKRYnWG0MemQ70lTdI
JjBwZRG7AZG5pgqXXe3wITlvi2ptYYZ88seGTy1qPPascThaEGMObAnzHl9cNvt0pSNg2lb27qRi
QOSdz179CJw8VvOVjgbSmdwMRv/8EN0hlf0mhj+q4OKYW0PcpbwchzMNb1tPX1u5V2EPfJueR0EF
H8oOG/ABeGXwY3C96aapub4ApCuu8daCJSMtbShnv5r2kWcdKEgiUWghdCHcj3BJNHAsmjZ1WK2z
PZeQiKveM4HzYs701XtOJGYt6o1lpk+y1iMKvBhs0B1Uv8iCZDnDlrfNDN9EODPCnR+GQZtOKRxW
r+kHEADtvXC7Rr29HNnRLcOM8RZpUD3c9jRMVJtFnTiGYuLlHuYGVacoBc3uPIVDQNexaygm5f8o
gWPoxKzuMfNJN3o/UT+ZndRRKGGM4uRNK/DWW5yqsIKPh+PixA77XzprfROE6JsUfgJ0mvFyhH0L
cG6QGm5W+I41v1MSbSYDaEIbGFQC0JEZ3nWWsIW1XopBsBhCE+Rux89sJcd2+PyN10d3n3Vv6SVM
Co8m3ncrKNHAwrM7JpQVPkw68t59CIX9Lxb4INbk8Kz3tcUEnGC7X15nVTvriKN6bfJ4bE1lmWkh
u3mFzNoMOlCODvdsr0whS5avCWIbqptvqMjqL2MMlSlS7fDEqMP3aJZ/4cbhDL4mO8HEgKMVPuAx
fxRUCg1XI/3t3RQcGMFoD8pBJyhlSwXik3M0oYezw56DGjcQbNCG4HZbjdCjjBixbn7w1XSRATzh
n4Fmg5CWHZCihumOobffoxGcA200uePTneuhluDBWhMU4396adx+14ziVl+ws9IzjEVodoNApble
ijlA4faF67yqgOw7c3kl/Ntp6DeiduxEVUuDpbF4EFzYmLsroKqO4ZmYuH7btqRbwTnDcCxh9pa7
oirCnPU9OXU+4WnERczxEG9UdKfqsipX3bn2+mvUXWA1EBWoQEl6RDGkt/0OGwwnYBfEFKzDkNkO
arRl7XJ0XZzB4C6+Y2P4G4w7cOBwhK/MEcNxCrMddr71Kq1jyrPFkb7uoYKWmAoHu824ufsKXNXx
riOKztrVyNqYjVSX7zW0SMAqlFYDHFnCwty7hk5kqLFxe8uQl/IOavxQWBdfenNTdJuKXl4ADOio
7OBm4dKJ+Ci6dZGpRcnILVnwzsEYSLGJr8X83C2rfmF260cyPaCjBmPqgzFcrAPICwfgJ2Ao4Qg7
5CHqy9mN9i4nLLP9dPAxn1Iung3bnCDK9vQmqgm20QS5D8ozCH3GoZN59olA1SNb1qkbXDlL4nfM
U32zjg1KVuN/agrnZmJ86yA4L8YnbNSapsnU1Vmf49tXsjJeO1mqF8OqMWCv5scmUDTpzbC7XgKk
/zgxnSYVcrbSI6++uxC9qsQfq5/lr8aSNYPbm09g/NVw6a6nfx36YYpSZxf/vhKiKTjAlb6Nxnw4
ir8qvBAbA+zggU4+j2/KrCEnHYW2EbTYNGdcbCJ+bv/USaPzYXHo436IDdJ2O1IytgwG7NQqsHIL
2MDCjy6djx/Ta7m4QQa33QZhF/K+5uWsrG9VVPVxfou7Cow7OKdRAxhMK5E+VlBFH3x+bpx9OmKc
L7tD8W6NJ/bDTWvvOgSHZNoBPV2M5XlPefMAxGBwS7mHNlh8UIGzlm/d3VVgsxp+acJonqrFdICc
MASPMqARZVBRg6MhlBUT0Azq9Fosb1BBliMaQQxeavj9LRyIo2it5bhnIoQEq3Po39g18++Btpv4
gFoL8xpiFpRuqJWDD+ibM1hoz12Ryrkn02du4YVOyR5/+iwPLNRCSL1I9RkbNAAgnmZ5hd1xcx/I
EUtZ7HhZ6rnMY/qxwa5OKy8lhSk9B6pOA0Ha05HHE9rQI22pXuIDSdEI79fHP4uSkBVqBxZD2rlx
+JF1CA3wy3yf4qaIMAjP7iKi2qoYIZVLh9ouLR77oKQ1AvghRCMoxfjY0kOOgQ977xwYZchncvPE
7QofVolDO3YQYUzBTjQqCTJ72lpRhzodnZAaOFffhi9OExHoX5l/qPzOwrjXv5H6Qj/HhU7xxibN
6jo6CeDyTYVaw5MM30+uInJ3sIS3BBwRvJfcrXfRyKQQ4dwR+94EkGzkuFdwHqBFfE0QLcDIewQq
SfTDvyGpvUMA4Z6y3YLoOVvD9LO7fziwLk0rw8cutUFNDTAP8YI2jqYbkFCRZuOofSb/x7mezfrM
FgCrM6CpYAH9qAEvnToNy6A+7/BHYvcpmE7dPRjwnsliRmqFLuCO67mf3OC8ufhkWCMiNsoOPuNA
JTUAICpmHcqy79ErBTAScUANsAYSGzkC7v9U+Agd6Aj328UH70G8vX+wkzb1NrWDE+UKM58nMDFP
EfbTeLAb5kJtVqdhZZxWZTr2Urr/XbLH3Eqt0LhY3kmDoIupdR2AydY3joMeBb4JrpHjNUPiq9F8
qcRZeYVdMe4/3/UG3XtESUS9xmQFp49koEspCV0WUag6zakb0+Ajp4RD8eBMS0yVqh25DqEOrvxT
8hyKaXuKtId+w+rKwiSDHkTRViIrgS7Fb1GzkSNig0/PBP4YSRtWvn6LSEsnQQOVVN4ZYAX7wYZQ
+Yb6G7An897gIFDvVpl2s3w9suDd9hWA5OxcbIoRO142HVQhKR3INls7NElhnJkCunwgNitgwtAV
IUo2IBMtzGqMI3+wthy+1X94HWW9gI9fDV13qLRBTrXD9rKlCpMvreK1cyYZaDJ8Xda01yvr8AGs
lkLQyxkzuuWp/ITHCpGUMZHpgZrvqpIxhAULLloVtNGPQnPNPU/oMf+8Q4LGLBFmlc+rKNsRLNRH
ZC7Y8u8TqNZp+2potj+qu3BzWNoVKjT9slBfdIC92m1+7tv7/PYPPtaNe03E0V+D5h9+Ug7w0UyZ
6i+Pbe0biccb5yZUP84H12nAQPrb3MYorEZ32MSUE1j8U7dJZiBdd4hTa8w88fn06wc59qJxz6uM
3gTkB/DIxOnw3kBYdtCeRADdrvF5rjBXn+jYiyfB0H1QAOjZUQjmH35GGxyWzsR34EajcbX8C4tN
Ht1oZQO5pUDeFBd5YLCHDcGJ4n0bGvS9VqdWNS2QL6CRoI4EVo+EEuuIwqXwRRCI87yG2owOReR/
nIlEDC5pnQMulrPNBhBw77SNMkL2QmitI821MDqjNIzLPPDV1T1XAVxim8LkKgeO7D1uNYyfB6AA
3TEHLoLzaRfLx22j6dMbzRwgIirp4+BOFmWezu1SA26CQatdR8AQNkTJpowJ5dT/0HReW4pqWxh+
IsZAAYFbMpiz1g3DVICAogiiT3++Vb3P6L2rqysYCGvN+c8/mInqfBIM1lRj8aTS0iFw1XJCJcNa
8U7x13kNok6N3Sx92AOBVDMU+jbfmdnQKjePz6i+No5ZMCGS1IOaZtFTUqOBjuPyDXOwvHbfxub6
GlgtU5uXrhM9VY3K6uM9bgkjRQ2KsozdZM8s1jdFPpaDO7tpDxyjIb+SsF6Kp89JwX1zJKmkLTJ3
er/Rz9JH9NqYHvqF3TcCZnl9S2mp7qBNw6+C+BEJ+6s7IL/NlF9NhluXI1vtEVmqZHMlLlDARzDh
cFkmmCPFXhnwq3D/uF7CpZ/tr7eiI/neQybH7Osx+En8wWFe5GPxIvjecwDpgU+7ERTK5+dy585i
dWSRI24bksGZIXxZOJ/1gLUKU2rnznyWBv8o6QJxx1FGTOVh3Z2+YoWhpyV2kBneX5Nzs1FNYkoH
O5GuyHC644CRRQ8tF/hVOe385xsvxa6yZ7kyGlC2Mdk6lGhc5+nX1jQuotHr5jL0qThYDU0BF7uT
Ix+bPzdfd3AqqRFhNm6ENpM9CtJKJGEPtNbnLQziDN4XvbwGqxUmACKm1Htf3QamZEl3P9i3SviN
Mq5KO5uTVHizesNy3S1IVOwHVNT3lvD0NRxFSuduyCtOUbEp41QdEzjTFb/fz/QqzRoPEMYo7Nv3
h4HZi7UtKL/L50HZ4INaI9Ys7XpVn6nwC/szYtu1rhOEqU46UdFWc8fS398ZMd0WeGgOKgcvRNw9
H7zjYfpePAfOfVYtvm7RksCEhjqlYoA9F+WvwDgNPJpXrwbDOBR5yAEYDJNzEU+YQKGAS+0T9ogn
FumX1YxOMTZ1HMLooQdczjX8eXOrCUfEBieDx7BWForaEO405GCVH68onQE0IKeYnMrVCxuQp1B8
azFAwLgjckr1pIf3cpMRDP3SN9OtgifLA+dP/4uJzIAinhUkCN89aGE97C0g0DinnPyWEmq3R5In
cwNx2fz3ocMJ3KKlqS+lT9wE/4sUAIvOwfpiJNKtrt0v4VrTHggtcEWdLoF3Sbcn5Wbf1cv8eiaK
CK9lGiTuOtyJGodwISWG1uSQP/SCRWDftlyEzPcnhrqExNQbjKUjzLHrd/O5MBJnON1wz+OT0drX
M5tYgakHqa9A0wVWIljngVSZ3gv+OPayVks0PJCC7pZkFMi9eQq0ogaZtJJxC80hBVqd39dCmX6G
dqKkNdV9gI18eaecYckavqcDPYptlSAVlw+F373DGFv1kKAZwqlcegX8E2Iyevy7Of/ALE200Nx/
QQJMr08PyEu3muCuBvEi94rx1b1i/BHDPXAzZGvSKG0AecPHPerDAyHnEq4IUSnZrKcI4d2znPY/
YYMmnl3QmL7ws9LDx2cqPTQrR5AkMXanCwzfkIZeGJsxEtamyUKbtt02n7CCMnRGZkaUAAYgrkZl
4N6UUX/D1CAZ0jq9djSSQM6RaU6b0mdLpiekXWSDl4ZXIqPZFh++/POGRUEx4aYgqagpU9eY4yK3
oTbkcs/E4LqP/xMzEeBjegiQSThYYixBTFD/0p1JSrkxDesrPqMHUdY0Ytbfu+1u+thg2k+5AUUt
t0hfeFAlaVPlyCvPLkq9fJgjCn3l6RcI6SqpATIWDDXyVeEfpVA6GqZsiaeoIwrR217aVtPyEju3
4L3H3g3KZjUSOZ0ZhBUiasgQX30OoMNgN8rTkbEq6FP92RyG5NBbtrsbD//bo+OQoqeyab3XqNsx
naqZXNUuBwBLFaaNFCF0OyKtlFE5hV+CQXiowSOhBSWmRdwUhBaytBWe4PzCi9Gcb+thMMRdc+E+
Uo68fverFPi7urq5B9S5ziAiLRgEgE42l+7Ie+Tml6EJKC/UIM6TV91XwTIteKR3A6otj8Od0nP5
PkeC+COCmPIhcSP9RX3Rdcv01Oi9oIDr6y53qgHWT4wXL9bQZ48HVt1Qzx4iqpy9hhfYYh/uFgA2
CGmQD8IyTaJ2wMCatGaT0d3mBisOWPTNhUBvfOW/GWokRhEWQF/D4k8TS7GIiTlqABFYBEckBuzd
YGXO3Lw6cnh4Ccv7gkGCuQV4Q6DTrHl2DTuYWOgW99japybcIw88EtVR6ciAXaSqyeEd9sTLjT9u
+UJcBS0HYRYSIrorPeDifBykJbIf0+9vxNjNpqyqj89LMQZYMoLrQtn0t8+TGnEzNboD5tWGXLMc
LH3KC2gmzKh4c+SkKDnguCVLLhInI4I5BeQufPcnEPtrpGs2Oyj1ugKk4BoH3MvRVb4hydQ/+Ycw
C26fpb5lSCPpEetTr8+2T9AJ/SpdEpMT9uPPhDkDu3SFcz6NrRpAzrkVq35m03gmiVffIsSbzEt7
7gDtO1cLwB8cmxUjK6BKnbjY7swSahxEes0GghsH7/4T72kEIUKv2xVVJrclB1DBiJPNzaWIGZTi
o7TUAZKoskmmZIc8cpq+WETojGpBRum25PaAMR5OxepZfu/bxwnkFO+59y8+tmQJhzESXTjM3TmX
x3Bm1GNFsiiTaYBMhYGL24xvtN0ohBJ0AFDkX7J16kvBqTumU+4NwsQxiWYyRxMN0wV6bcClRzPF
BSol3m2L8IP+P89dyhuwA7O0+4dYmHYByALlirAK9l56etICAbsicgpUlFfMgL6WsCEEECYclIlg
eaj7PuG0FEYcGzBGbj6CIqA/GM5j/Ff7mC6bDTOkHjlBNoa2UJzFjuip+PHYVKjom/JeCMWc+xl8
3RKXLTgpe004+NVBQFj0DHh5VMUAy5WvtH6ebnPYkQMS/DAd4LnmKb7HK1YUYLN03CP8mKRx+ht1
JaRIzL8sEqixN8hHtFjUtggTrokPKqpwzpHFEavk6UhAo3zTTZGG1bAIocIZG2monKodHc+N1DqC
7wizggaZMbeWLe094YKrJ2XtvQ3eCZUjFzNOMT409AcxbvjIHcm8+aMZcN1xTqvMafDswWsNosHX
1nl67hHiPZHpzLNDJrl99IQsj2m3RCMY//DBrMYvFUKwTcaU/nJAWj72kSsrXXkoPrC9RsbCrJG4
+KUQG2BKRzMJT5mgz6sPnyaDas5uKCBgO0bRMxOe5FsaLcR9kn/f4x1+gxT0sU6yPLsWlvSZJiHG
zr3fAorl/EEBdXMaT5IRAKrmr9RuWkj1oOm50wMzGXNl5SY5il7/wEKKPkXZcliup+zfxQO1sG09
SUXG4XBdoQxBYAL1hIKZxL/PBehWVOUXWANvwutxXmA2aIZp6t8PXR2yBmL8S6AsvqcaqlIFd9aD
pAfX1w6K13vNPQxeYPZmj5eHzyJTewClAS7PSQCTYggiBpWCQHjYHcKAEQzPz5h5fIPYach6HJoT
baGivUUKxrop7bAEuOuuuX2rzu3uPMxIhWrWeAwXIKjdoj56S+eGwfSAzgFO5HeiYLbiXQ81aOIp
3WiwQTWbjh9xbe7hnHK7BU0TfPV9ZYpan0m29PNFQQAno+9UsJCy25ZkYGaKE0Ni/oTIIIRThzcv
2SYJXZUD6Q4+a3/3ehOBC1zWsltR2jAdJxwMSINwaazLmZnhk0QWKGYOJSTgnp8ee0qY/spcY0Nm
EuwaOiHyrceWxvbjw5c2rg7YG/crjOPnnp0iFuFM/YSIa/lQfIatFF3395/v1a5QzgFnNZ6B7ZHG
HMJ6SwI8EeyG1KVf0lBe+d0RWB5uNwsXq6WN4LE7qsx3Mf8bFTOCXIO/+S75KRSsuFOeqrDKXGG0
o3gtTnOSR24W+B4dcuKiHHivi32MqxGMCDRbC8ZU2OVWCgNq6E9cgPAXtKCFZv/HsZg+g8daBz9b
s3sn7AED+8RiI6qFn+aLViSJqmPvE2ZMIObmgqsUsYrDtA5emoXLhEY1xPWTzNtsCkXEPELIJ6RT
5XQqVu/INpOAufJ2WrvAksQYv1kFGe/oBG5bGd5TC7MOWLmeo+8LSJLIUNizooqh1LteapYW2Ark
pNv8kv7xYAMWIZIfeJPWmHnKgAlT4b2hrnfMVHpvO74kk1yeKggDK8F7fs7MXa/249wvhGRUzjC0
wL2yHLH4Fx7H9AtrBSJ7Tmwf1YK0bInAuVpqtUUOi1dy42baBGor5eun73+zRbd7Yhp0ziPqHhyX
sR8btVDiWxv+hCBl+bxEgJXPJpsAl9MOvAlII12IIodVp5ri5YlBWgY/YSwrkUxTKyJmgUKsuAv7
MEFv22ShoPa+UYDY6i+xgJ9DfWBggyYM/hL4Lv1Jn3HZjM3FaBcoqIl4W6jtAni8sXUIL7R1EKQU
mkNomAcMJLnAhNYAeoK+AJD8nNQTcNyK0SH58RxsGfbLzJjKsf9osWC7kStHBboi/IKTdH4zO/OL
Qz0yapp5CfOn3+I6l2QyxHDLRsqsOx98fqoV0hgGDJ+p8hnnupCx0Ld4iZjLDXRGz1BZuWibc8UK
CSOU8F48Bkos9U/FCxNMp0kUKzb9lMunLHnl8xqbpnQPdP9FConiCzG76j1yL46BnZAYbr59XHtU
bAQtPEoA/1B0HFT0ECq13pfCA7MH1JbNnq1qw4Rk3CAyL51uYS7qfXFsh9qxJVnQzvoBYCpbH86l
rLHsS0RwidIZwjUyDUjQqzfQE6IeBAsw5T8bTjaq+H06A3m8hVw4PGV1Juk7fIwxVC6HQJG4js87
HeIVbCz6Hvn3gY8kW3U7BACQxsXAerrGTBsmT5sw5x9gszfyT6I+ZwDvCAb/6oD3HxVpzDO0syTS
FlQmILXxPsccjgyeeq7+kk3CHk4zhaMF7S7GpZB3MCyFonz1eF3Z4f7B54GeJPOAOdB/WC022crL
/Zqwb9zs5g5uPlfBtRjpw9eRWx0FZ43phU5x0RfwEPrmO8QzShLCtpiWC2CYBerztqmazEXxK/lP
F5BKQ1VZBuZJgOR5MUzAU3bc5xxWrrEDd2T5w/IP4Nz8NBfuOZElm1q9rek+1jWOe5BXivni+bIe
4xOThu41AWVmizFasj2RkflYF0Cvw0sldfH6AfzecKdLPRJCMKilnGQZiCERdrvH5O8U1RhA887y
A/GINFLisCxgMjYbWgfuR6LbXSqnd+Ga2kHfZtmFuwyoEhoQbhOwKrfAViojU3ocCt2pNOGt40fq
dlggH2XFBedBWf+DKZg0r01xuwhIRfORRjYM55g8WeC86eY+MkbJvFqqG5pLxvucZWz6NsR6DK/B
5wx75ONA9CzwSnQoRq6wJi4NhlNB8g5fsBhBgRF4KI6K0w8APMybkyL7MdR1aJAnvXAAlibxCdt8
ro//o1mPq/XZI8RF2du0boye9WZTOi+hNr8oj5dXRAriR2gdeoZXIDekVVtm41PuC4chWFC+2PPh
MKKMaRY1eVzvCalK8CtvNBsQEr33+PO3skL6QVYRsO5drvuGOEKbNVBUbECoW6x6RgTLDS7Nz2uG
sK2egCVS1aN9QWP96QWDjTZi72FrfG7lPSHWxZbKq6JTa12aRd4QEkqglhhGERWSJV9qfhnGUJhN
6k0cSVuG7wSYLV4rvjBH4zShcb4zVKB35nBhLL9/nYmvHGwopSfpXtqVAQWtfDCHjM+kIy3M50BB
ATXr8FppI/hjzUtk6bGY6jbMM+gnWRumJKsgEzCc66RB1ZcOE7sJB9PBNF+9Ju8QIx9b2IIIE7ly
pe6SVUNAurFCbTr6QvNFS71pzvWsiNThk9++IlBFM67aNoxT6J+A9JiLIFGwkAkagQIfym8vMtfC
VtnjLwTcA+J/ueEM3NmDbcPq7mPI4FOWB49VdyhX+ao9QEc3dsCaJJMDe2ardsNVSaHFaJN6gAwe
3uQomfVFZEr09KEMt5OK0M3hczyYoAl4HPV9hpmJYo8YEeK+Oev8cnkN1OkARg+/CTJQEuXJyZ0w
//xqng6DDLUL8QCl3RlgZxY5wObXSjKMjsqQdQH8Ce+22wY+lPL0khWZLCQ+mqA5ht1pHmUa0yuA
fM2qnhSrTg30s39EgDToF6EwSXMe5LOr96aLOSrz21MvknzYAa5G8ENYswZgRcG0hpka5xvMJ1Qm
t0CoH7vItEXKTWsLGwH6WGT0mX0Sn4gvkN8ACKng5Vd7CVcZfnfCzj4fIFREvvK1LhKLIHemAYRI
KxIQbE5ooq/2SZdyVBSZARVSbQNjN5e//OLqjGuij4IdNVZ8vh77q7seDvBbNpZxRhqSeH/9xHlI
YKS++fDaaLD8KLOUG6PR7EchCIawc2BMEFwcUauqKJaT6NMxFiapyLnGDunqInudQjS2vz1bwyPq
yK+rOAClYevlJNWA3omuAje74eOnt80Rwul0ZyjI2DUwR0LdwaqJY3EbikQO4fyCzAYCZSYqCCyM
Kvt6+iBmRsiYLuNZtRxc1It86Q3Zmrg5sTPqYpt5ymffzRmS1KdXCsGK0uB5yM6YAHBOtDmIO3NZ
v0JfCh+ucF6/14nBXlDmTEvWNEmV/heFA6eR5hAI4DlKTNDi3kQlgqAd3VaEVOJA064SmJEtLnbF
rECZwj7TOemZSpEgWeRFuPIBtOIi82Ymj5/o6g0ze1GSvTVEt4eaYkLzzfsiRVPIFlnEFbpg9OXr
7EITUD4gmdbjVRk9pyI4cfolFaEExdO3dIis2PJgW9+PWeE+5tf4y2DHtHpZsUyIOXxr22sVtkzg
DbsW92f4nEpa2Hz9qyzWETGbh1yPEfAbdrzhwHuo/EKLEBK8sLtBS/YD5zBJHREXpOCJOsqe4pgo
yNI8rhoIMyaQ3phRMDlC0qLHbnAh2u81VZgsARPFgqmrCe7o4LcCToqZ11hPBFiYc2le6VIe57Ov
vIDUfG8ah5pKIpv+Lr+tx330BE9nu1W0Hw2jWiDifPgtux36ek07II/+XtTmR1xKHcN+5QgUCoSd
wgZUlgb01ngfKn9dGLquN4PKq78kBc2IkDpgDE5VZSPsvzDYjzbtCNGZox6qaRymGHJYmKMDkn3c
ozaM/aNoexhuQqcHYxf83cd6wcH2wB+4/wJOAZujvuAI+ih5YPSCz2HZjdU6rS67Sf+PwgcHuLVW
N5SNQto3plfxrdL+YuPnIrWyabxRocYYFGB1EKCtSKclscMsBOQirQqEhve1MKhfIHEMaAfZAgds
dFBHcFlS/dsKke9UpZoUVt6FpwcN1lXlhOrdNfk+dl88cDkhnhIpRLpMbfxTALhR6xm4WyBawAVh
kXrPKfY6NrvBSMTgPHeQEwFzKSBHg3Gy0E8SXkeSpfESWYSI3kCmb8tPC3kpUtWvNU3x3kKcNUd3
Hmmc97dLCDwmbHiEBjKsfGQpOPBxoPA5K91sgajaLwO2cJBiXCIwN0fpGKWzAreAFa4gATobVkaO
Ly+HaaN3w0iApEQWMFaFOXYdHLeec13BvJiQpQj2bK4+Lug2X6bKHLY8whFmn1MLXJaBGAPh09eJ
rz4+EsiYOywWlCODFZwH7rZ8SAKoikKy/0G2PCvxIeiF/cR6MsTHzQi5SSFF96DzgJ00bIao//y3
i+nmTjkZ8BY25qj/k22oyPeDNX4irrT6EO7wnQKzRhULr0AyUMtKp+dZ30EobpCu1JPaf41Qs1J8
vM79Na8GS0jjcJ9jlcn9L0R+6YxglfnbtDXvtkeIzEo7w7jS6sLGxaETjzvQooDKyP5ysEkTZzpf
u98Z5l0IcwSEii88gXb7Erqm0DsfyJgaMhwNzGGFrSGpYMgo2z6g9KpD1fT2OtEw+oSdolumgMLW
xKFHIzqQ1/NC76kRwfX1pIUcsQ5B24A6PAK2oiDvQQTH0BPfTs4KgujvEDQaIC1DcH/jYrqRGkFS
UtRjJsaxwNqe2MvBxtx+1jW/R0QqBJfwvsZqBCwMUhiFoiFox+kLFS4OxTbIIVc9WEvlAZONKue+
jCeY+NptSGOJ3JLUUMwyBFHRKSlbadjzXaVbMSzIyqI2zRkZMjbdtqXVa9muLGT/6JgZozxjrwph
odtoMhkQfxQPFoK5Leog6RMuxMX+ZBv+PGIrrcZKqgMBnj4sVRIFhK4fpaU0/NB+ztRm82Yqy2x1
/Lk7mD76+Ke5UFsVMcdSnXSkzfqL5A1f2L6DZog0IAampU87D8ECDLEEPjLsdK/iHWKpv9gZh7QR
DJluO4h80lk2vPuxP1HHGpw5D7EWsxhOEpWLAzP6l3OZD2/L7Ecb3X1EhEtMGjj+zNTXfUy69BmD
9YbFK11WyxQzvKl2xFjN6qeUw9lZFxvP5/x9mYAOyF4exUNxm/vb75mIEtWqN0+MkkVTu106yUz9
WE7OyZfJotaiZb2lvgFtrZOv+68MA655T24NXq/F9Wp3skQSD3TkDn5ElwUw7fACIRfvHTJcJIUs
pR6Fb4tFOtxk1b4/pjmzDsOpomqusJwuumm3y2HYQnYFl2TM3OJU302/5pjGa4CjXLu73tYVU7Hk
583FLVz7f7XwilPfAvTpAfMMPL8Nbvr0dmVHuKduPaAzqZaZGqbA2XJY436LESfCQRp77MpSMQUD
kItRA5Up6LE8reiSq45iaSrjicm+/c2SkQnZukdj+4B8/eEKQt7wCPdw6Ky/8CvXnfw5swubfwML
/7/80/1+Ukwm18nbEY7iPVt8S7itpwvx8d/n7//8xkkb+/ueEj039OG40oufKEPxm/uR+Mpe90f7
kQhEgHIzQWO+IbBz9N6hyvRFUALd1lRk5CHl/UtFEpavVMBOPO3vhDkckb1M8YWj+YNHERbT1MJl
2CcekCL5zzr9xbdvm+shWdFLuV8bXxP+CLd7nDyWH3rMz27AS8MiDxwhD+tqpUpeTz1oLxi8Kth/
9EQyhH9dDdb4UrxBQsLxiT6kK+thk0aPK2IVA89FMLcWiVbPUXRwgiLbZGeEAp/USRf5ynw7es9/
1EHK8cNvSgFY6gc9Gfhi3Bvset+fRw9fBpnFCPvLJ1OTDK68kUF8C+HOEe2GbJbQg9fv87dHNmSg
ZovBNF5q854/mBrTLJTGIg4hBuL9L4WgHA2m0pjlKGWcB7chQNcQZiNhBwakrFhquIK9yCKV+1jz
apaKJ0S2N1H7CpZhMUE9MOfd5KOamHBbXW6/8/rUnN6nL769953BGUQ4N2qEp672Q0GO5aMFCEQP
C2v+789pAHYPIVzYjlknWgbWTrTk7jXZ94xlbUR46GHIcFKZSmPOh0GVtjE10gUIJXRMV569gufx
z4bItaqtTn0g/IcyoR1wYQoQeYe3Mov4gDCHatvfQ9jFQRy1hrFHx/Fm5Xk2CMcUfaZC7PzEPumo
fi4uLEr0jr26comgVObV8C48nLft0VxokxcD1ppqiBBpjK9wGSOu6btVjhlbEv3Tk8tF9XEyc/AX
55GwsyOTJIbegdcqxoFgHEOJzyQ+F99Xb3xALe0itaFbAsrSJ9qEcqlU+ckYi7aJehaGGXH40F1j
pSxudO+i3dWpE1i/XwRCvDyFMKQ7GP2wMe13zEMxmoYqi4kanTLQHjT5knNaBf/+yJXg8/fPXkW6
df+cMFagoBA5YCIEGyoaH1tWT7z5TFclWi/xE/8zO9HT3YYYWGHYxx6owjkhd1BkXXEGxSOoK/nM
EZxgBhZ2BDFiyw5xqI0+pz66YeRP3PS8ZO6kPMTg0hdhvG/sk5SI+21aE37YMNxpXe1XJb9gMhFh
OT33GrCI0iQ/SS4RzqOkugrrWNDB4AA5Y4mlbDTvD6FcB4X7u1z/y2joB/1hO17+/mIfakcpAVAi
y7WcvnkckXK8/O3zEbE5HToeceETB1OiBWTrd8kjocPuDwde6TRTcChrcMy04DVGWkfSauq+iLSQ
rVv0ICM2jYpIhFBdrTnsHsB9B8CJN4v72PShBZpQoisFtusl3sJWOnwSifG9fOV1Ubjabf0ap9Yy
d3jRhMIo5CqUUwAi62nHw7vDK/r3lCL+BdKBA0XlC0nP1ZGMmjDz3MxRcNo3vEEArOc/7TVOA+7k
X+hVn0eRxXtS3CV+LBPxDqP1yw7WS1IUfq/WMipPN9fFfsdOh/GQ9x21i/XaCMjweIc9V0LSbK15
gFs0+cuNxTnGig6vnw/vgUfn/fME+KsMI4ydH14zDUAFOALf7s/yHyoyAR0YBFhMh73nnNf4JO4m
WFZ25nTrZPe0H3z+JM4risQ5IUvBFSkbnIahCB7IPHykRf7tNZKhVC5/aZgjgcdkDt/GUjp10Zta
OQkHcvB3lvkhXq79L6Qj+M2cJwbU/S3JTuJBeN/Cbzf7CyuoOJ2/LRSgMRwdTkKGtWNhL/nvyskV
VwCYNIfsw+Pd7LOITsDb2k48fpZilK8HTmAH86srQkbOuFqLK+3G4fxLGwNoGsrgPTZnN/OWtvPm
mq1w81um7u+uz8stnQgyOCeJ/3k8NVAuLzRsdJl7/MA5ZsT78npho/FdJt1/lz7H1IqICDa8w+Rp
HeiNQ42gsyUoP5hYZXFbiIQF5hIkLYg/aLkd+B14Wz8tIkAOX1J+tF+JU7jpLDbdgcUPclG6bLEV
D74XNyVeWuzT//ZqkU+ZTlzxF4iXSDvXonxVWVkpRH4MIvzl6RJaLrM1MohsmLP8hWKGe3dk+tv9
3zafh4cb9YBOTKH4Y85H4h8tj3oPByesuiDOiS16D+41Ygv2OtwZxEdG/+St1w7Qt6dgkSj+hqQl
VIFir8YvkedrPNJQwz7TYfFDqAw84HSLWXiDK/lGxcTDuv0+3S6KGZgEecjT4kj99rbb2ds5HGDh
uOrJ9KsDkUQUXjwy2IE/Uggn2qYT4fI4YBPdQ50bzfgn2LYzMujkGkfgWLo9Q3btxIH2c8JSUyYn
AVGCi+OnrwKRxSOWX3zAts+AKVSgT55EZnXw16hasXLNvAEWCVenm/cxOBPFDdw7vGpJkd8yBifT
6i4G2ncf7Ww+p+61RN+LOR7YHx2x+RhXj8jA2kLIxMer2nbwn3pg8EVIFW8M7tTwXYI5eu/7Uf3M
v3d2cqz5N98KwxncYLQAKDCnOUfAE+ALO6S1B8/BPEdkV2Bpg01Pb0iKBUmQ/CS+AF8yCjsCCcs1
s2qMWHNCDLK7d1FXwsoVWQU7J0Pegwk1EX9Mk6Ml+ddFNTkotukPqMy5ICcTrBHsg1jXuwkHdn9H
M+WKqJD3dM0KAg9N+PD+itjKIorcepqYLFju5LtmFXfYFaznXL+gvOE+as7rxA5VR0HpH/B8NqSf
3qEbf9d9J2eAoLgf8biszifBC/3RIB+m/pWlhpwKUA3YRIwkZpTD9/2V8Ajxlc6HAoZlvAgXhGe2
k1fNlPWLf4noVsU1o4EXW6O9fWigdS5/I1f4gvIPze7oAWDJLK6L2+JxZsJFfUyYJIknZO+QYQML
kTfADH81Ogzge/79k2yuIbsIXrSjnDnl9PDmKCncg8hIycyZZDPqVr4ovLGZ0XI31iN4gtStIlpO
/BHo68uanUTFOip+RRYlBG62aK58vollnCMcXHNsdTlNbFFs3C+uSaC7vTByfFmXS306USmIvRyt
lpOPlckrOCGO49uiYKm9fkgVMLAAHXossmvcJpESDk3qE9qQc2vuey2SvwlMD50mlvnqc9oKCQlN
EO5RIgKuWBYk6l1p8mHs4k8L10f3X0SHQDhlYCGC0x74qTHkEiaRPG29zn/wbljmPy/RgsNGAg4W
/+MagLYQeVwCN4B18IsDJc16OYbHCpOP9lHBmBScjVyZMTwLYCZeBCZQtDM01SGa8YdFpViOyQik
fRfeZOC2APqCCB3Pkp+KCsdXFulW3pkLXG8JCO75ypzFp/vAaOhRt1DmhjWwIU4GJMrzMJjcxFNR
iKNaxt3eCLtv8NFOUq4GJZqvXlSzLpDPR48M6FgH1abAQRU5EY6FMDSBJchFw1Ay+pCM8xicuvuw
lQMRc89QIHlcHfrQLzqAx+aZDyyZUfi1Qb696snhe7BQSucjjV/gJxRyVEyMJZrd2wj4DUYUTdhT
qDOuHztjU5adSGx6YhtFMG5nbIFij8NB57l8K/gruYMyJOwCrCxyoDPaRLZiiyxs9J3cAiFKfckz
bNTYdrH7IKropiK+iFn8tLEHrrBJV6y5Hr68Xrh5Azny76X6M1SEvANixSN4AiO6gEjBe44Ngv90
cnho8GnJxRyS6gr293SEO7Ni4SLH08QHMwAjcWXfmKPhU6xfrLfwt1dWDeEVG8ljPAg8ceWZP4Ck
jb3RR31/B40V4KuxhgN3p4+ekHVw58XaubF3vWk5xPx+ct70fVSvkGaRwfGMJW+0sOf8jvBU3mzO
FNnoPHgqS6ageXA03oCJmCvw4/wgPuW55wx5Cby74AM2yI/zTnkHvEXIxTwOVAX3TMj93vg7Fi+w
WJVcGhEGpZ2o1e1HgDLejifEaDmPQD/jZCxZhGo4KF0phtDIkbr05vigfbTm6VqbiTwOyFP2XJ3U
mEYnnMBAChOPUgYDJ2zyY7KayIm6jj/WJ0DDO4OtyPsQKVX8jE8+h3O9SPt3UG9/eWTXmDTDuai6
4sWv7sx1fuZshsQCEoylE4L255k/PXOlzGJb5Hyka6wx/konMtx/663k/J6TqUgrTKi1USmGc8lZ
JtPK54HRNrEDj2M3gSHGK6EKwsJsXQmLbZ6g8sUry71MFEkZn4pshL/PhlcuUXUrMl+hKzrPsSga
qY/c63/RIv8qQVHvyVay4xLntp5yVfvkHlrXcbyQnHz6e3PXn6VCziOVOjkUfQ8LGBbZv6rVW3P9
x249/O5fl7Sy+zW8SP91dyGb3U3Uk35DCjZRDMOHPOsD//fhebviNsbBnwekssyX6W3Y2SJevfYy
2xei+zj49xFNOCusGInRQPs98gzj4G9yw1Iz6+yT729r2kTinsRiLYcipV35obvzYv43aRMvBeJP
fFs+yHPhWqEVju6DIP0ls3MCtQ+JW//tZy+MNeHp2a+PnVfzx84A1Cxo2R3yCeGPI1ahkZhhiPrF
kWtnxAe6ViUmNZQFowGVQ7TxLu3Xoe91G0kO5Sa6Pi5qjacROMcMTO29QhKRFo48+DHxEN2itDZX
CI7zeCgo6zBX1FnxQpgeqLiEZ6MP1AuIx1bHFt9xtz1hcQ7Fndr3Ewhjmp0o4aA9Z0t1oXAi7phu
OTnmSkmIEOrBIKy2W9qgnJ2Y3DnGkeiYPPzSPMU1TP/e4jk31GvI1TY+VfeZAUNTyLeRbOz75rRE
ghY+diIHqOc3JgTQUMwp4UCOs1HlngAgIs7V6Bb0/HKHChMKbHYcYBQ++vSWMMr6546eG8NWhNgJ
MY0Y5ADXhhIl06S/vCcuc1hW/ykuHuSUqRUEJZcZYzWEKK9FaJ4SQc/JH/ih8c6Yi8FNsCEzkgJG
/NN3CEzogDb4LZG1f9numHvAowJuFfAwoD/+d7AZ2mE+liZt0OIPlI/z8Qt048VQ4C9jyoa7/Wzx
723Vabv9fiAcpPQ00xhfcLXd93o27rIpCOp9jDN2YJxvR9NeTCXryIwGB7/CWVygLomiLwUl+Zc+
xdBvjQnUUnj1Y8QxjGfCmJk5EAMMkqjZRIkwI2oXbh6RPEBFAhS5X4AX/c7C0lYkRZMDMxZ+1YLc
+MA3o++W3Rz62zfjW6vvsAc4m8CNH5bjeuyFNW8Wm3wmP/wlPhXPDYDOv8VRCMN/XyFTlSPGN5kc
i58Sx6gTL4AvQKfgc5gSfB0UBUv6Tvis//sasM7fUbU6Drv49X//Tpk9/T0mwxYfSkUsmKmU2I/1
7TMS6bB+MjfwmLcyAsfuzmvowyCNQ+jIMVMWG8qyMWNo7MK6NzgSiNCPCSb2EGI9ieqZ0yYz3iYk
h1k0hsXlJVvDjk4saTJwFpZv2qOZ5S9OFp8vcvKX8U0Z90CffPHmjlTCdrhaiBcsPAK+tDLqFLiN
dBrTygWCmMKHAUcBc5tQZMYo9Xa16ReTPIQ++6ZWOQhIPyoWDUnwlN4HQAIKvB13vg5DNYKzYEru
JcK/7twwdVlwl5NLCUuiuDkKsq4Z6ymH+czX7951wi+9fImnnOa6vzYAdu+uwXx2ku+ezJxopo2S
4r4/uWvB7adeZpgJYmZhek+qjNuPjGUQTOzOwsBESYPbvH1DgYd+DFSF1QbeVZBvGLDaVSAHEoDn
uDEol4IbpJS7gNbZyvjT4SDH0u4W43zJSlF0dj6tcfIAjKVMxFYuUh8uJgSIoJfKJTuZzL+s17j4
gcphTThY7n4bXYvwuegbJ8DYnKghte+8MuH3fy2je0tpX4+JCrjUaK9ng6NMRwZZnZZ0qVBC4BZp
6VexozX/I+nMllRVtij6RUQgjcCr9GLf6wtRVgOoSKuAX39G7hPn3t1WqVshc+Vac46p2vQXUpog
bJ3Bdi9KLJpKf3/rdRBsF9MtuQ7Bdku1NeZG9c2ILoGPDo1SCpM8E0L0h27nGst1Rs8HhiwX1qTe
8/56QwD+TGKsjKXp96E7JV19TOekuNGuO2aWt6e3xUGFjg6NgX3lieORpwS0u7jovoawZWPF+saw
m3E9w7RDt8ydL6zSrfcWkTYTPuDXa9rSzi8e3ut7BMpu0n3HVTjC6feHZX2E+ZWThGH/rmhZks1h
uM/ojkvv3F7HkBnpuX7yUDW8x7VMPevrRuthZtEd6wAlOM+b/c08W4feBhIcoQFlcOeiEufu4kjB
aPyDDNMFZY49Rn5QTN2XrbUGQGusZB0cTDNHqA1nd4JlnAkpWRFEJFbTjJ8/Ow3DO44hrstiY1mw
2XjYHWGuWPE/0f8ZetzOePS501MCBIgceG5SVGrv9x8yv7G65Z5Gz5UpHmsSx29oWLHNtB41xrHB
LebEM4ymURtxV2rUT5RnHrreI9iThL4s7vU6guMdg2oijQIxBA2ps7Xo2RQXow1SQJM0+tJnPMc+
QUBDTmfEENTNOzD11cewVWZsWM73vKEPsug+Nd10bAH0A+RzIglNMHAivt7cymE+cmKwWn8fwCT4
yrz0D7VU+qchc+KtSXfF9zhzjQH97+Yhr+PZU2L3Rb6z+vRLMAuHkQ4eyaGtYRjQK2yaQAlSYETY
kAyYcDIDOpte19o6+XAi1HPyIZPs56mE/BmeWDOq0oXZONzd/dOR0wUyK3hD5xwsKmnWwzb/ybUD
7kr9T9RHkgtriGWqlOdIUCA+yfRNic1j+PwQrRv7jaDodgvGZDYZpELQEkkZVnrSnsuM1dGyn/1y
gEQBy/rJdr7OjLAeguJ0B1J7ptAyj2y/Ndp65rjsE8g/sEEPtrnVffUWmPG0/KtQEMB95khHlzlH
X2bjylTdkZ1BP/7t0cQrdst+geqKpn0/UYsNG7QObphOLkqeLYQl5dqZTPE6InqQihxybzTQuMvN
SUEte3d0OIVoMagVviBi0lS4c1oBc+C9QhaSCqMA5b4k4F+D6fesW4NrVmGJM3jU4NlGW6S2Xyow
okHf8M6q929lBNMooZJYNTF1vAWVBesgL4hFgPKUbF12HCKexWkNMuZGXVVcuxBVjwYb1Jee7N4t
aJkJD8PYjl7hiZ/i9OuG7Uhx8vfkmDVhzr6AdAWcQrFkTtjRXUDVbiEBeRz1cjGwVir/OKG7/fm+
gnSjf2jgsQPI9B8sKJiBOT5InynvYb83493ImrGqU7Rz+9L7HvtYq1mry39LFrxRNhATRiz8dqIG
5qzuJrOQNHjxxtFLxa+fbFtt2+Qn6ebDnpEY11EoflhufeyRejG780aFbX7lY3mBp3mv5GMy9jOc
A0CJixD2KOtxiZUImOlg8Al9TJe1mk+XLs+7D592Px9fayQj9OZo6dOH8uQZg+AaXsYvG0a5fl8g
jbwX6L4PH4JXXv5Qh+kXdw0l/nNYljB4mUzhfZ5zyzJnIZvbucO3UybGnBuf279b6XMUvcy9luYW
ZvGuPKqWU5d2C5qAke8Z1SlNBfRQaONrmry/6BEMEhg3/EAj7RfJDTmqdNVLhvm++lh3ED+OOMCI
RwHtmOPvKlEToLLXeAin6YVB/COxUk3ItNBQoz2+EdPiADe4Jii79AjPj4paA8IVNFGccVLEA1ET
oip4sxWrX/izCljUzUW9oXHmhcT3XT7q3Zz0saGibwsIb3DTlAJPshMTFptT0ZohNxEoKEdRzL/4
fTinI+ETKhq0Y5QdYd17JaeRESY+9RF94puntJdehQaUFr5O7a7BUtRUEwtWHeU9m0IPr4fq/yMh
yr/zNTevtS4xV3sl/NeYuT5N0D3lbfu2nAooWt0S4tZ/6cMsby5ydXkUaZjJbES8Lbfbuapm6Ivh
T7ykVa/9jDTuAgnfnIpxAo6WKslzbXSurb2ZrJ/S2mwveJYNGAiPHtt2zsF9zMWSscMsLPVQVAcB
ByrYHHqs+gYX1fjNcL33x9Cs1RQl7VhbFzFt6QJEWbUr472O9+oGUdkwsWOPMpg++K7xBAsyikr7
nPyn2sKisn5pXp1swGJVNDvQRyL8bNyCzorm5X/o4jVfOI1Ap9AYIKobEBA5lEt+eNCvvgX3PzDJ
P+kvwSeD3a3BPWHtKLqZMbGcXjky62wzovDWP8kfaaMj8J+c/xvEyPTcQYw8ANkI6HCHGCXGFDZm
bnPknKYsrFnsWq/5WPM7QlTpVRNFEWkcQgnP1ny5cCQcKEDAhC1vE9M/peT6fZqIKbnV2fPo0wJi
fdrxBpFHcx24gMYoTWJyO/eERqeQH/GwhhQ2XeyUSqRQ2CDypZ9Vhl0ZcDqvL2w+N/dDiw/lA9wM
TNTPi84Af7ykAeYMGexoSABaqLPZbio1KEn4AkTXIR0YghzAyqhn6uxlNJQfkwrlomq3ZCEeis2Y
WQcAwl+ztxFOqzjJ4N0aV0VfPJbPf/RMZu0qSBUOwwhgcp8jGqcyeK8UnltVwFtee5MkEhqTwFjV
653Qk/EULQ/cOKHSJxIF0yNbtiOSgREwnSQo9Z8ZVlEyVYQ5DpGPDVfWyyKRmPv60nzOSOvRrDqg
yYaG//qCh08y59hPT2S9or5mZh2R4LpKPcJcEVQ31Ogejp82RHxdvqevz+RWTuof0ikQlVHL5cH4
45f0wOcjE8A9/r6M0nif4CRieaU7OviAa2iAUyM9diVLQoR7ILu8ujNvSEogdwfeJpRvP9XHR6fI
tNyikt+mqpsmDjENZ6Td9+FsImmPwI8mNIKFpQoFIj7ox08SmSwBX0YZIBLP0RJ3m8ayseAOSN1z
bmrtUD0Cw/Lv2TyDr1xgb3ZO3vwi9IB5z+m4V6iVZTv9adjINyVSGhSAl5GnnhwiznA+mHZ+gCpI
N3k8xZcFO+aEs+i2J7t1/RMc/qK/v2C9ZUoXrNdjN9InB31CGufhFEXR6TLnV/PKnfNjMYkM/mZO
32+9XSdOEERb8TX5hD4k/zvxKyBVTpRPokihb/gM2ZcpwijLWWbVCZltgzCFOPdrZ/8gvvF6ci6P
HY27ninOMSZG09Lt+1FZvAqHVyf+o4knYUZHGWo/5h1adC5mqJ80fEBNobtqAnOTmRNplWxBGGgE
7bJGC/HVJN037YTHk9DSi16KNIrGmxomrOBeOVrll1KgvwOFSO8A1kBBdx1Zf3VsuI1z1OGhvrLC
17G5Wqvb77h0u6MgXIeSnzKALRgu93TcuB2HKFs+5/g8n3Oo60c5uLnibNIFHd3J7gqtLBKT1XRK
Q3FLW3Cbch2QBCxm8UPEl3EgAd9P6647Zlsep/xlLs6v9uU84+ue82yZLOHqPH0AM9Lk8Ztizb1a
ThPcr7yh6d5cKHBSfRE6LJqS+tkEwhawG2EtmfwdsHhFFAxYiBn4SvyjdGhK4Bl+H3QpOV9iNo4S
j1dGVzGDcQ7L4eEbNxd4wmSMNiJHV8uXcdgyQnazJmA/u81fAWBwgv6MUEQdawtpp65G52aqbIrA
2I3Z6bhHF9Lss2qm6s4gjLWhJjtWYEo5K4ge8xSWMSaaJdSnZUoeqYL+k7bulibRVDNsbZ7O1G28
Z8GnE01z7nuEa375/k4O+pYswjk55YgilYu+Lf4+aGkIHU0WOnFUOhHPzxkm3YpKhW6XT5bc6ESm
MCptrFQH2MOHCgVeePnMRBBkHugi/ObX8ATle0SmRrnVr+RJ5VPY4UyCjnQktHP8g9r0ie9rIq/k
VaUCD53UjLuX7OAbaPcJbnQsSMhxWuBjvhjNyiu0vnOTWmi0gbdyNGdI+kdoZRJs1s0ZOf8Edc7v
veXvlbCMBDlfJz9+U0bxbiAYbjNePeB/BJyWJDXMqBvZhlb0i5jr0BJTvAyRMpT4oF4Sar4Gc+2O
HG0vIs85MLi3VQGYG7r7jqSMGRwQs3eyyAQ/ah4IVlCJMRJp6Kyri5iUVe2vWDzjSb5pEeTQYYna
cI4B6e+2ysdAqmXCIdOzOVVwSyDNyW09dfCsgGInJZVDbE1MK3YMT6OBLNeYox8zQQ4kLvcTjKyJ
SEjHJy3w5redMtVIT5rJU315/4e+esKwe6MqVkgSy3jRDUexZVWs+GQB4/3BgmCtkHYxetvKfUKv
GKaUZFKgzG+0X+l/+OM5u4D7QrkyTNStFHANScEBgBLfQq6Dz7gGKeZnKSYloCdIuWdEEUjBz23G
5SUvxAUpIqq7acz/RdJwSuYlvGKeSjzCLeTROZaFn2XrtR4URrJ/K4TB4mdOFcwrgPw7hHcj1/DN
Cxcu8EK/+OumAwnLS2NrznGHXcz5jcd+8e8DWLPVlwSQ547GK5hqU9N/hvUMHj1hpQytyXSBlj4x
rt1vsUZ+yBA60CPrCph8DoORkfRTBOtN5V8AeDrqq/u08dF4kmY/IGtWAwgzDiptfn8jkwkVLmFX
wlAtEujrJ2Y8uBY0Lp9eDmgcBFYADgDcA9IsYl5AUnwiJpISl5oYS+Zz9h9Wyr1UurdtNS+Im4vD
ZHpbFvN0idgr+hxjp4/GEgYWQtrNVby6z7li2yCbpyzCizE6q2z+Ivebgz6oIkZ2+kLhJqkjJaRB
LCTd5kpyuS3QhoH8ndEsZ9pKghFcNyX8N5edvs5Cjkc9/02SPcNbay+61v4k9N3JYrLxJgt7Yh8n
/MnF/9WczaqdMI0WVCf6CNiG+WLiIvlGoaD458KZ0vT+Nwk2GDDwtzyh8OYo/xriL+/s7mkcrh4T
Wrg4UtFa9PbxDH+IG3hKxoj3mEw09EYXtMdZyNPV9FsZY7RTmhjz9kbip29dmsdGg4zgN53Qgzmf
BQb+OTv/t3hPymAvJHG8mvBurzRazWUkfiNebo0oA9vhD+1QBsFI5OjBeD5LxEy8R8SJ28bmcf3G
NvAOfKHsE/K5O5NeUZVJ6BSRZc9/UT4z6ADZxAiGtLUFX7agb8vlRQt6rV9FIxqXBi5f6MJHvAgo
udFXUKAlvrgk2kALeTBbC+tI3WB0ZNRHF158gaj84vAT0FNe35F8L7noXOHQ8y4hnfBrsZb3IlSn
3CWb1wK4EV6fYqp9SScLvoNt/lGgkdLL8CB4h5p9WSoucv35ZYAro9lXLHsTfn8VX0FX2ZVIYufA
6A4L1MxjnibjvfIGG5U88v2TtHwd7lQfKb6cq3WyTs0YIzohzxkq/TFhBSIx/uOkP1hVHZLLVjwV
qgesMyTd8VQig2I8Hf8hYOcgDJ0CNToDc5hj/cxkdSHwwQoVGy+8IxLpk81T+6Pq3MVrDrnwQ2hX
Fl8af4GeSAc5i0Gid5CjkFM+OgFGxWzBclmuEG8rBK3dmMrQAORp4ZCkNNCYMvBpM54YhKMbomfT
Tl7xgsW/Qy2b7tQBaFbsVTixnfyrOuC37nGgLSXilhqsKmNWlu9WvOR4Ltuk6BbcyyfQ1YtugDeI
M7I/YapwR6dyBjGUea7OzH3ZsDZ68QUV6FIk/sIUIUxdvKUvVz3ddW+uMYSm7+HqbN8Q5UD6vyj3
zLUBI7ZmYCvyw5lli7k33LxZv+LEzOSW2F3+q3nCeH7jZPdcWPhu/PcZopPxY/0UV05EVmgxbKXE
2pfMF4BTjOdDQN32Ot7mI8oQYDUYExjPwp+hK8CfEKPeYSMD8vKkHed8Xsu6xhYKbK0vbVMWHJHg
Pfg3kK4VPS3WTu6dH2WRgTkA/iG6bs4Iwhs6Mq55RmGH9MZajlcKumGy4D07aYsPCDa/O2Rf8p/2
mMKmgOQANIaQxRF5jOHN2L9UlGHGKPz4pqmzZKg64BuKe65oujHJvLxvyhXp2zdprtfzrt/H6Diw
vWaQIEE8PusQ/tYo3Wvoc0jEYYduIOjNkmVCPoESvQTC0x/TeBiYiiLxWyNbRJaw/cuXjKeZBIO7
hrcZ0Klab7fkCkWpsbAY++yhctOeKDw67gH5gm7uaVHOdNBiroTzGxKQd19V5/s3rTMlIAWBw7eb
edVyK0/G1wHRnRK89xpzaCUYR1pQbafjI50ZvgrwyfH9T2wEJ337mIr69smQv/Xfc6HOE0JFhSct
tgoyP372+FsHODUj60tGcfz0ky1wFlGSUhRSWT78KqJ/zCafHz/QizYILPhv2AgJQ4m2oKXAc8x9
OhsL2pRfwFxBtzWtvxWfUM+5jJUnBKSNDoLdtQCNj/A0FFewqDFi2vUoPFyBgvl6hG3KlT4WLiaq
GIfGNKci7oDJMwTvQsEI4YLId7DdjwlOi2wh25ccG44y/cEc9bA1LDFij0ZlIu7g+yJbfLwOE3vw
Bk5HKuRujChgiMxaoBBq8qg4d2WLZAMtK18AbqKLoaDkzECrMdAEi7GqR0CXBrCKiIfKLYoy70Mb
YklfHkbVJ7qxPYsJ5SfiLKqaazbc+/ejCEXUw33F6a/j+Qm0SJcP7ypCGoGLCMFOuc0v5fK5xEq9
L5HTcNFC4s6r1o8bdn3se1hgDoBfFITQOyuCnkg8iK/s5T3ueCyapSMCyITth6phR80xVyPSPWpe
11o97qp5tqYIOcKXWBJZBA9gThYAMJmrytHr2MPikPFiTFAwxdN7BpVNj5hsgPrgFd/TLfklzy1N
pdvl7cgRtfy1nD1G3Lq0+zuS92RIr6R4htmhvXkS2+FOb5wnwZ5cTpatsL5yokZ9B883xGH/OtSc
6Vm3NH/0w585JFBG4j38hRCpM8GhU7fL2LS+MdD6qEpcek2O8f0pzs8Qm4mxTXfYrjlYqBzlWeHo
QyxoaYZcefh6OuFqW1PHYr/6eCOVsvNyC/Ha/GGYZfV7U2OKS5VrkAWP75ib+57TjRTpjsIhWqhl
GlcKRktWXZAgPEXrCZWMzMEXmh8yGIrYf7Vkw3mDhsBRrJ50jPB4pf5aoZtNAUxbiheGp9fl8Gfs
DG6PCvVOFbzJuObMxR/yRDl2DnUuBZjaJieAqzw0RjUPj+SslzzJK2t4lHDnGLGUlwduZZS9t7VB
apj127SrTxbd3pTeI+tPH8/Ku3aK6PZVauaMasgwJufffFYyxnqhIzPMt2OqWDQ7UKr4fmwjb26M
MNm/8NhRFsDGrBM5qNnxPu0USghb1BvXlqjt1VlRLkAmE2XOES2BIpJs7os6HMMxmcW+MOJyO7FJ
N9hGUHUV5IjE1u7DhLcBuJaPo7gr/JHUztvGtRJ3/CF05kNiSonugyqqmGTyvBj5RZu4csf4+jej
Kf0aj5bQVEqJXvdnxMk2T0BQQD2nyE5v3J+/3eZ51vl+1ekKZJLg4upV/EcNUd0pUUyIVO9JAoOU
+4nTPJyZhFBuQkkcjljNKNTrnZRtBnX3pHnzudSpcxo6YEk2x56HNB9NagDH8bpG94K467V44Eel
+6c+L4N01PQTANr7y5gkVH6KQxMHqhR37bx/nlvjynVH+hdxBpQkr+n9Hkp4xW8zPZ6bWP+I0Sx3
BVWCpDCFgZhVr99ESDeB/uId8TPscBqHhceWJhtA49Vnnc8tcqJr5DhtznZI0Bwng3ekMjv8re9U
/xZu9jFXuQ+jivBdJIy4yoi4SZWNvO9D7atVVv1P/bZ5f2hjPc8C/pVGNA8BuDUpkecM9Zl7jcMG
dxN20Y9PrzcfOz38Ix1jl00wE0SPZ8FsE8h4gCHwObKBGDVS0Kjb7vkl/YtmlwYcxGj9kOBazmSE
iwdHUHJvZnToUG/goTAcvEzmLeLbEXsYuGEAI7HuC78KgXQy8yjmC0TGQ5QhYp5KC0pUvHz9voQc
VztWHIt6BUtqquMNPJthzHOXNM5AMNQXC1GqrFK9gs7XUD91OZKle3Cnwzucbt2PFv9mMbXxcIqf
s3c3+3zmzxzLVHovtv9O8WaK6ebOx/UP6mr6Ja3gd0OY+YZTE3PS15lIeIlSKovwuWD+T5lEEt2C
v2Ol0MXdJej3jFkF1tMgYNhcvQBBM+AQOBO0pIwNKpqXRxZd2OjcqrTeiivQJgEWYBMUjCoT2PCT
e1SgpIBb4+RheiuanAXqKRr4k+xksbCylNG9RpDyDPhAUo3uo40gpej41JkL8+BkUrl6weDeIf9n
PIqUfsqviZkfcYYwXIO15QVI2NdlW/4HZMLzCdy7MSaq4eamVxuuhq5NCplLaHV0k+CSh30xi8mR
x+T5DvXej3k3eDF4AB5CfaLHkURkD1QFjJGE6Q0+AT9a6wwjEPbuE4wICzs8EXyimiMTfZHagnuL
W8J0oe8hgsVe3bN6cUIZ0IVVzH/YM26LR72t5VV2oBkhP/6SA42A29ToaQokOn3P1PQpHsr/9/KR
N54OLgbjKW1szizWhOnDP6CISJoeBQjGQWCC9CIelSO3m1/EGUuctDlSYzyG4cPRiVRLB+mPXc1v
zm4XLneclDJULSxI3JtgEjilQ/u8rx/bZk7aOKJ1oULKmN8QHpwyjv9ck4sQ/WZuH9Dic+kuLYB9
nKVNii+XUxwmcsb9TjEvfoUomJM6vxPn9T5okLjzl9QStCyGCQcTuu149dVt/4VcxIexkCM1Fon1
bfDbR9AKksnvBg7QZLU6EhAYknc2+f4WR2FtsuIu53BpYaFTQV6I5hfxN/wnhNdAxTgyJgh8xBFy
/DPeDefHUSk53TIq2/Mw4ggth9U3mrqVscn2eHWtzTswNu3xzdnYWPBH5xtV/P4+V87Z3ljQTUjm
ImVcfKbibIpWi8A5hA3TZC0KJYwAaMbQX23pUoAB3CSXZJ0iNIIfIcRaop/BVzGsWFJiPZbwwvlC
kTY2upJWTVeNo+20Qv7MMyDv7vFsUolVv9Qv/ILzxbIHyNDsQXoSgseaCwu0nXWH7nDfkIS3YdBw
D4aFERj0E2nLzEdBiIB6ftvi+t9bMKAExU58YDT+AnMmZOak7nCWFnqu15zaqAJUPRxAvCm06B4H
JgvasJOLK+kQY4TqIqoqfBjzehknNB4jJpxFtgXZzdyhCsZ9YGBtxqRG2pAVVPAk1Hky3uUgNHcW
Gwd7dbaWAURC+wJC251kBrd5IJFih32JArcKCBK+jbZKHyaqV5ZIkk+pas4sA3BaptxagHV44jmp
StkOQElS7sfZ9+tzuqlfqfrVd78q+3R8rvaSmc1rA/epBfzzLc167ctQwJ2DkHgmvMMCTUwdItlm
HdsVys0OKUWv8yzPayuE8mdO4hTxqYI6i8YDnHPSJ7ueuEnMSAB7WpIlGvlctLi+yxgnKc7hZJHc
OEBNLdQy4xcG8EqaQ8iYlJtmJ5vIgGDoWVMs3kF8+rjlJl89F6qtT6sQEVdyTvAXyA6r5aSbWX+P
DfIwNmkcO9Qc4psei4JJzmpwmIE5HVKzWshFk5XssX/A1/KFf2hwnq8ZuJsfE6cv3p0Thbp35z5R
lmRNrVuMemhshS8Mgx5qpdwRzja2FvwOjwA3BbYoICOTfzYonsmY8kqFMejjgkTbCAvTLUDC6KTE
eE0eKFBDbZaf24UyI8wWA1RHsqnqlghVv+RIeYVWg83pfa0/EOnDAiVCN0+nb1xMXH6YwTk5TLMd
kngmduSDNL7VkVQTqNpkDJIjDUycWOCIMbIIWBxJNFMM1wYTypsHPbqmqoUvTFnQBWTTMNZEFtKz
/mdRa8yYMzAKYkD+xj8i+RVuSIY0BTuC3ROWziQY3yPdB9Lk+onJeJasLPQBDG7evIAVDWBU4DiA
awewE3wl6ZvozFrh/IYyfJE4P3MaG8ebc5XtnZBp0uAUZDSAW7SisX7VkM04gf3DpVkIm5F3jCOO
+YPhkGlAJOpJw7iA/Qnc3Auf/duadNcc6QTC7bAJxhTr/ciRLymHElCzGHMoS1GSUKNLLo9DWTs8
Iy5RA/f+e0KniI4RdSJFpLSVgQOpNsPvUplVf+0JMzSAfEMcBO0Ov/qUcVyATC2dBNHhkrstTv7G
Xl6i3c68sNfSzetIH7F1SJcpXuX8NSlGFDNeU7rmff64RcPILZOAHXP8ArTnplBsS0eiYT/4Eo+b
2MgFeQzc2S3NTbICBx/3YHtJP7sx1DkYDHNUg5S1yqQYlozeG3fMcB3x1ItRrEPpXJ7ywxOZCVok
F/0yDXQ6QanD2fFxTlVHnVnApDEVH1Qu2R/1tnlbIYkOHTQqPi0+PM4DNCxh6aJ+o5pjQG7T+eIz
ydBwv0VJiW60w1SrI96wB1bXwuXPB2UOdMfCgI+xm9pUBM6ZHzcDO0OKmhsrPu6aGOHY/I6WOQ+M
j0cx/gZKqmD4WPDgvAS95dH8RPV1xhZEgClzjfsS/elnW3EGZWG5fd1Hy3fs84+RvVydVmVkcXjO
Lw1ipt4IFfCRZEcButs1a4XoYtqpyYRAWAIH4nSqAe7u3CQjiw8g5LSIDxYFCX7B+8G4L8URtQoa
skYnP59V4ToXL6QN/qtyzwNMz4MyRp5hG40z/gKzaw1R+4HcDfXA6fIjFJqT10NzGXnEckwu0YU/
MCYnMdzA+vonXJgdA9jlrg/Y3+KwXD5WA7G7hMd9GJOQPwJA2WGmDwqyfU/Nv6anQzIFA8wEXmD4
6PwxUKc4VrkzF/l73sY27KeHFr60LSXHi4wk2Mqf2Y0GkrQjk6hhnENbE0/OW2B0uTazRU7HGICs
4vIO9m+/v+8fnkloZT9VtbDRIYpTExFKqnEL/RrA3NgVMQ5Yfr1TkLybp1vujbuAulSWgMXanP95
lzl/va1AoRv3RGQoHmR085psmpKMg3EGoQni0Y+b4K+noMWGM3+itmZAZKHehxgoJIKI7gYjSOGM
PYIKrx0jzBdnRav3tc7Xy+/c+gI5qb8vzWelBU2zQ/bWkJ6il1cJiWsKJ+IxVRLfpNGKg/AR3Arf
5BbteSXlLrtT+HFzt66U1BMcTHcZ95mEPXOwOQmbpJtaq9eod5RHR0UOsWQ1vDggETNtZ9WlBKUm
ThBKFEt/7XHTJdNa/XrB4GHaSjX/9cJLRqa35jOHwcNrcPzgcd36lUBUc0eyS3ndsLDmsDjxCtri
5AAihJQ+1cV80UHz4uOhN3BGVH7rHATYMheONAGjxRmeOWYOGVZzGugOt0gbeShTG3wqlkPwQUxS
WkEolcD3Me78IEBh/qzb5og4Klv6RYb5xqXCakSpSH329FTZtQpXx3wzKyN5hXyzw+2D8MJy5F9x
ygXjDvGObm6K7snhcMUhqGAoFNscWrJbROCGIpHAtuY7JCV8wfwlpQ2pG8sWb67EhN+BTwn2Nyk8
CyseXl/asAAyONewZxaEmQZj3X4qAXMxXjEtYTJnSairRYvdsQgmr72S8QK5MS+yZSYFe95NJPsN
VPkAnXFUvTjvORQSJrFxrSAp8nSv1IkrxxyRGhdkNwfF+T/IjK/gRowntDYKpwSRVhP/s7hpNAMn
4MQEJFdELjyWDYIetrEFR0z2PY5b84o6DuigfNLj85BOb5+fQZQz9MCEPkWM9/Kpday3w9zyRI2X
78HnGpc7bTekb5w0iD7at8WpokZ7EKEcvh4RhRv3BUfDDG0yHZYnc97n00tu01EOciO40QlsmbG2
WzFSODDHRICX2t3ig05Lc8zC4zz+UZwHh3YR4cpD2QBd2ceYbuRFFKPjZbD+dAykWKsCt1zw+nqt
VeCmmTNwLu08BuXyvPqjZDMZQ+se1FjaEuRRpt8xCcIwKx7224QR6hjEjtyD8uMZ6owfb98d5Q3D
FqQ4CshBB2UN1Qk2bMAQKG5qoa+RzZkmBdXNtca/2Y1DKhgXSUPoR2foQccD/S/aQvW7eB5HY7AB
SbZU0m4qK8YhaTzo/C9AaTISleoAvjmVvu5pi6AW1ZDKsKX6fX8sx+AfJ2tnCZdgKkYPYo3cijge
VDmxun52gEGbb5MWnNWeYuMky0v9vjdfm7cOoZjvldwelmwSsbqOYWA/jimtVCZPCovpyJfiKa2u
3TAn4PnfRWId6axSk06HB33TC9lYzE1oQBP6+6VihMWIQbM4s6m649x9py5vXApnlvY/fd5ZeinO
HGR7DK5f7drakVxEo3NAZ5Tab9Z/OvbQAqbFmkvvs+t/WuaqkDMGIpnYqxWqF7z1G0oh7T4dF6tK
mVbjiA5T8UF27dyZT6OSh17NdJhbLAXf7bw6h3abGF1xhv0wxCP1Otuk9GPi2hPXWE354eQyOaqG
KB+ojMz1u3FT5VC8x2SiTnOVYZKUzzO1nPatJII0Pv22Gi4FXgnkG6pEPEyB1X0clEZoIqoYX+P3
Bx732pRoCHpxEQ3j0wMPFxsXLi2KfocuoJE4Oq1LbHx8nFR3pk8ZUw8e3cjmHsAPajZ6IC3kZT0I
WhSC6vf19t3cp1KRA/7+etG5LGnv1p5Md1OlKBmQIfceeVyJvLfMP6FhQqx6dzoVztz4WkV9FkG6
tp90ldd4pJkybxNMmqnPWZFBPtS0nvnFecCDuWsi/ce0T6jmpB0KUr87ooqOtHVLGCMnCM90pckP
iRYbwXnitX2/pr2HuuUiX4ZNcsgP97+eBhIFKJ35U05j1iGsUkPbadCoDBPoBHhJAPndAxQSw/Mn
Ve3k657ZyD2RZnCHAirOuBcx/HBnk7GX+/rIqbhK74Fahx8T2eZMNUK99Xk3azrGXVRbS9NcjPWI
fi4dSRlEIeomMuFwsBtYBjy95DERDPsa6nlCuUCrNx7lOSkiIg6RdLmPV8kBhQcERILigTVbRQCI
HRrLjfYvWj72v9dcQq/eI/U1i/0zW45fjDN2BNo2v++oqi81fRHtuTFYyguSp9GVvT04b8aDIEmO
5y+08p2NYUJ5cSVjgglo/dCQ6lZjkIkNhg624rCBQVd4nRSM32QNssrMyPagW4Xd4qHPZfxs5D6K
BEXzttJHLmDcOCPMRdBCVQ6FFDtf2g+d0oYdmpExZlk2c0Zt7bIx3PRIu04l2vNX7A7sYvWsJYAK
5yasndojaymmDU+PnFRDFDhvgr/4n1s1roJin5YRD99PnmgxH5NbxIJjfZlAP15ECtgJY1aVWabT
cjvBXuKg8VW9RcjyG68lMwsAmBTsbNLw+xnCvSOKDcj4lASSSm2A/+LG9v0OY8mnR6dJYcUmOTjK
K7gbLl+YUl59NpV1kIB1tYv+TYSJW43clHnx4NxhyjMzr5zm4VioI5jRPR1UtSPmSkR5695J1oQs
V+mJbiWikvhX73NnUA2UDFb2D2vLg/mN9pVjPY4P1eusUGTQXYc5SolC5UlZg1+oIdfJzrAH/mq6
YEHIlHAvMGtB20RMYFuEsAwdCK8G30yLvPczlvyGMxTJwuOVSavqxSYqY1x6vA/127SV4+t6+822
ZAZdrTO6XOAlHHZgcRCdiNIUZMy2/ZWvuBz4S0OdxLKdgDPlBG0wPqAtMvngOQDsQVmH7vZUnh48
HGtAI9JPWdeEno5iWwYMZuvExxE5TiKGypg36GKbNajl3+2UeH6Qt3O7oxzjw8OZzZrBQp8SEIrX
gRKYM6KLnrnThYoajdB4sDWmFmMOii5j64SEDvxpHwLJ3AF+L9B6eie4PkxSNiDeRcivS2KayAtQ
3Gc1JTQ+Q9HOsY36cXBA6L5RrFXgnYlHp+Gb/Vpf6aY7s9V/x/vqL4uWBsRWek7F73OZXxSBYO1J
tWYc1oH7EWkmVEaa+HAgcxC3SBA1QfTcdeRv0pQdLSbtlZkb/cUXg0RGDCrfzaz+LgJWO+5P5Mn8
mvLmzpHIhdb1/jj8VsFbgn4eIQbBFes4DWtUAgzOABUyQKZ9Q1eSZj5eqNiBh037sFmDizxam+eV
xjgofawBdPF4ddX+sWWfk1EI/YKd5vF5qRwqWD8UGEdqENMtZsmhi4ponw8fEppgCRoL7MmJ3V9x
RjIEOZpI2vdqVF/rY3IZnxNeYQH7gNELw1HOzqhh7pxURBVdUo4IUdMNnyY1IMp/RI5RvgbSGGF0
ZXVoWUV+2oi6W5TVL09FyLe7HYefbvWoJywijDXuyHQ/c6ZlHCtd5WFXI0cHy8rYEIf8w05B5vHP
SG5/vcl581v++kj7BzxgwAaQjuB7st9SUon9UJRotDjY2SXsKnh7OIByCdMRZBTKBI9wnn/xvayY
8piZgS3/WrxIPhAWMt7FQYx6OEvW/+ZSpDaAi2BWoCKSpUvgxQRFvvFmqW3A2JdPPylsLoYWMwbv
aunkxYaINN4nVnJAvdTlwszzH0v3tZxIEkQB9IuIwJtXvBdCgIReCBAI7z1fv6c0GzM7K0N3V5fN
vHnzJg3zkM5Ws3WLeRia+YwdFXVs7QvPRyFTnfNaIgVc7JGCOSK8ZFpzqqPkuc+5XCgGxN3OcjpI
ojHqIWy/sVuoG7T9vs+CeRgpboFR4htDQqAfp86tR8k/vs4n5cLRExX9HIIQVnYLJUJpuAl48nvC
S2Yk0AQ6CbIs9MDqD/pgZ8oL02RvvgSs5pcj5eXy9y9aYZ/RKZGQFzZorJCzBNAzKzUKo+AtMLks
Zuq+vZFaYspSMY/y8/41FE6X1PKgF/plvEe8HZ7Bg2y1qLlhOeE23Btb2leLn3QyanVkqmlnc+Yq
E+OQrsZvXJn6Ujpfco/2leseKUUKp9xa6cvbErg1c56d5/VMMiTcOXoo68hsv/PYVtiwu0bk4Rio
72IlDnHO3CPpvG6cn73V/DvKowxR9kT5mKLCS3KnfXo0nQuphwpcn9Eg6c9TzeXqtL+RaaQeIWgj
4BDa2jsTEM1ipaQw0b2QjpUQV5wYr1g5SzAT7Rhh7Va+Rao41Zt5HfKn2qbg9oEYDGBrLxGm+MwV
hYPd4UiFJVHNxeCLddvo9liJNKOJWuZSXD0qbomzc5fEuiyj/sRjeF+lLKlVMUlnthOE7qzhV0/n
OwdOnHNX5fAoamVtsbMYTWklO54K7ZQS9GSVpYxi7xdveJu5SmxOGqC0JCljD06X41JhkbfIuGcK
qYlixiKVhOwyiqOxaW4BRpJHnkCdSRWPIK2DeiB/KFeWzYnOregiyQSaRPeKIhzQJ3TbA2EnqGdU
0V5ls6WZhkkv5ftJMfFVlGH5yvBUS2JZC7GOfeESCzquGcevhbMqGCXnovjfqx0UEpgIGWW56jRO
c9HCgcclhVVGl9FflJ2L9PNsRSMpIcysfQjL7Xj/sWw5Bx0pHO81IQ0SS8l5NRg7kJv+fmY3fgZs
huuXNDcdkMKCymhGCuEYuJclV23VqOMkRqobAnSWi0z7iJJmoVIQz/GAIGSmnPNRo8ruypb8lgip
pFb4DOPtnJYLJPukQpImpKRiMPtW3Vh6T3Ta9nX7JLjDrrqUxRUMMgysK7IzFPJS0H2G4nKQMIBF
AqECuBXQeS6L0lOlzT8c6JktAs6e+wptbv+WpYGkIQ2lZKQUixfDv7lKhBSXCPBCbenqWV1QkRp1
izkowWQorCGaqRJniKfFwRLwv51rNwDio5imYJcOqGMrc614avAnuTobxatrmYhZU0FxS5H5eiiJ
XVzdYDTVK6L8rFBQnjkzSx0UVZUdWXi8LQnmXKUMlmI/4COBjPvnyN7Mpae89yps4Ky3wk0JS0Wg
pHVAn0d5RblLCZY1rzXJJyypbb7fVLEi1u0Mdyt468V9rnCm2uSMF4TDwEGrCib6hjjMXiXqxssp
K7AxxP5JY0RSh4Xu3wsZS1KIGwjE6uF+phQlojlZSNINlmT8RNYuSxICbkckbkEmsV+V/BTjECnp
JrIyaUrn7q3mJwnlMjy+hUsRUJdJfEhxiE2QgCrNxe+D9pCiQ3Y/5/IV6ffiUPwQUot1pG5cP7eY
PgAMiRzSBZ07vp3E7vg8OOGg+Z0i8kOFXoC8lt22i8EUanEocQOPndvKjsXLx/Ub9JEdr+UvmDw6
1TFvNcYK837KHvqHl8UBU2xevgvoh112LD3EabhW8kkwP/6+GOFVgx2zefXoosooyrT2dnKECVds
VeWQlV9c4ATRCNoWW5cNMkFR1fULeVgEetRKiLfsFfaelYQXyJ8k0uHkWzrPSe5v41R1rgvkB9Ev
SR+9w3Txs/hBopL/BO8itU5RIWHTJSM4lxLNl7ysC9e+/MRQAcrfQxFdIc7+SMV/drm65j5Fs+jV
mGyb9QC/kKjLju8nVcgXapAQ/DqZauPbd6y//YnJVCBwx+lQZdcpLSNAMguplXvVt1EuwdX2m8/K
ACPbzGx0WtGUMHBywxxpwgkxrJjCgwlg/6nlZgmfloYJ0u+c3+6m1SoerV6+iZbtTWZ7qbRihf3s
MH8RoJjo0wu/cbdh7qtisbPqePCV5aYK+blK8stz2oV8zPEb1SYdS7lr5PRPAafSivioBFBZSsFA
7FsUebq2hMymHMpCkk/PFLNcALQ7psKcYw9xrwGk/GRxLsauITtEwZA4qXpIR6oMCbH2mE9+GA1n
gWOosHYQbIusdVNwH6trVuJSeBG+NTGIpoACEVNHhZdZZE1Tln+iPITthFW20jwXUr3PrswAsqY/
25UkmsZKfmymiHybxrZJThEMVkmF2rZSeZ7YVtv9b7L+vFO9FAR5JbaVyHrb38XasYc93dqXxMcP
IE1D0gOZGzn3V++gDEvhgOxYo/Y7xCMrFfHK7+9jJAo94pfp3xcZ8AADBPzev6rShL/n8PpOPfkd
ltfm59JZj4RYr+fy1naSjdU2kV4WFa4Vi6jjlpnsMAwTk1xMcZrd2/792tq8HURMrX7ZCRlOAzGI
d1n3fTbd+f3JmpaQe/xOsM7JYXw9PuL96zujTtWUj/v34yPWI9E/vHUC2wq1SvoblYPupRPrKWeb
tl+KDUHQnjsZke09cKQjs280uNE7iDUftVDEVJXLzu0NL7jz6i24zwhgTL8pZPDSOypedFD/6tnI
EOhSbyg2L0dYMQJcj1xLFsi5EevII7ElUamjeE+wnUCVv2B9hxrODBBhaIO6KNwOMz+VASmbnjCf
0+bQCQ+5VB8yyfGgssXV+d3jo/CxdBgUn7oKRcDK6PKBOZcFcSdwDHbicWtOVXxYJB/ylP2Vgflr
KMGerHjxn8ibmCLi5PH9oArXc3zrmSEUBXRzrjSanr+s/Xb2bVSNDB7dGHEoUcdy4i26KaZ+1mNh
TYeE1Btz7JoNHqVGbZJspMquE+2nx0cYFSBBcsMr/y1+F6hcWgXr/NXBVL174MdDx+KJpkPtvseU
0nhlT8H27fGR+7zONj+8ymwyH5lIAGX9UGy8dqNjZWcp4F960Vbm06lk0NkXtmPnd4ZHOjm/H06l
RPMyzaYDFLncoyvIj1w2OADspmV9rmSu1bb7UP4UXRbRTvTQpqrPwEohqDu8fCYmmbJIY3bRIua4
+Tlepi+c8svu22rRp/7etoCuoiXhFaFWrIAw26NVG0gOpv976mwVGsIyUHx+ca4HgbXk9/l3PTj/
OvSiJ2KU+dTP7etU7K/zDTmd+RbfJi9LctpoMF2KX7KLGoMBSahUAVaw/MTSzPTEaDPDpPTYSaJ2
BEIsP16ryoWEQrL46KS7UIP9szk/VDfvW2g45O9STr7fq+nP0eTVovRymJFQkew4WxD/mCXsLpgx
i/zmazkI2UWhTDZqWH77e33mQeq45ZACdkwyW3BKxqkrUOwcmEdHIAUq866UMW7PkC/QIhM1L0Y+
RhWVUgQXL7TjwHziiFJzlMdFSG0uStLs9tGSYMBD0sFOkoNenHcf9poUW+Qt9/NctGwxOsgmne1r
Xgrf6V5MTOMAYykPqqIlQi24LMlDoZtfEu7D/STTyQ0lGp55S+pHz14f3uNMuUY/exuBtE0h3d9+
ridzQiPdKY79aPxSKShHDgFJJB//3Y4V2msvehi7tavN49S7tm9vsc9tH2eP1P9n7DP3uWzEB1Hc
5H0r0sX7/A6pU8KHXJoZ2zYxeUwcyUdGMWeyCjbi1F/7/vE3Jfeg5XSVJb/4uX5HPu1NZNjV4iD5
1CWijyKJhM61HN86m5+b9osM/yT79+5lGjZv561QiHKgg2Uj0wB5oLaFqvMsIiQUxjNaDBJQqv3q
xt5XdIsWk00AMrLAhM9Me/eZVi9qKqkw2nm1X+1HN1pbfaanyWnEFsKbLJFBCiGk2etzla6sPtx0
S6+7FLUr3/uY4m/Mr8wnVzkyuXTSUrpXw9V0N1wN1T4s89VFEgl3uEwHeGG+Ojc+ACgBDpB8UlFt
ZUnM1FGPDfK5eAN6NyxgRMPHAkYAdgxfJGeHaDEjRHV+t9n7WXrGfOniIP3E++f347cgmF7mEnvO
9p3wgGzy5LoYT5Tnj9JyU1nmSnOS5KF7Ec/Nc/aQens89r/b5aQFcp3EC8HG5A6ihdU9jzB0Uxox
wzYsx3roSxHCD2rMbW2RZRtEdqYtwfhFKzq3rPnLsniUp6hiZm4kK/pwp5xRiuYEtQoj2kaEjZia
1NiQSX5sPe78hN4C4arZWdrmpoJ3VhKFMl+zOYcwG+L+o8G1DYNIznTwx+In2oc16BwcJMSwQ1xI
FEUpD8DCftWy7My+p3/Unut6NW+UzJG5BhQG2zKRqh3r4Apeexp5o/zqRT69VDjidLNCa8KRXfur
jZOFiuqlDbeP+arw2qgqX3wuavt6ehzGo++e5Xg/U9WF/KVNZ/8N5VAALTVhAXkF6a2qd/ROQ43X
5Ghr4lsH8hhO24KUzE/aGB1HJm7wqKXHk3t788NjWeTv38f6AlELqTufBjQGC1u5knj/dHB2FHgq
D0WmAhiJ17D54fLiXfF6r0yAw3T1lRwn+0mVK4bn93Bm3zqroXW0+Fp88Rd0kVG6dtNj5JD44DEd
DVZfx/qxror9EGSTzDaM/KOWHWQHu+G9a4RjPe3zbaz56uGK2PZ72QGP5tTRwbeO2ie9U6d8GGbH
wRxINJ0h1+61+/jgumtez/Jd/IRbG/Vbz7ibSYfpY4p1gdw0M1X0ZeBOTOMll9UeH2wSg5UdOIdU
oqttftaNZP9qyV86t86zpb7c26mTap6md++x+LlMHx8KfWfHWe+y+AkX/OuFA1Ek64L/rlBkqGey
+tITu2Gyf5iehgbLB7zt/EkgRQc5g2MqY3Jc8JNo33LMe6sfV9iKmveuL5yHTJ+xwjLdaOs0PAyT
Y95HfHD/zo4vnXP3MMzwNtrhxYWzbJWhyXpm4KYrTunHZeorG9dF07OD0wel5HeW2Ft8vD/nTx/R
8aMZa5IAmt7b++5R8UndN86On7NdTw8CGXX5aOCNnu1EE7tcr47/BinVSI+jltBWqGTAFujcPpKD
2zQ+jjUZEqMX+CMfH6cH53fyDIeO6CAPZ5qRFRe+PU2jAx87qcF1r0THeio5uLMDOqcaoyrzw1Dd
9aK/yfZOUt198OqJbG56ok/PllTlAacy88YqZsye3zdvxLf6q19IqwhfCtZIFAlT8DvWXrdi4oHX
4aZxH3JYp/dhlGR28iNL/THxnvwAAe5+L5NRL9FWGc67Sfo+NK53ss/xznYxySzVmsgny4fGkyox
qK0UpwZ+J0hMSaf8LNKvLeLE+I3Qf23eeaJ0j41lHoxcChp1QfX/Sso7qOYGRm347loOOeSrwbG4
GIilBS3vAohYYcrCZ1DVvZSk2lSUzJMFy0fOh9RVrAhy2wF9Lsmo/fv2R1ZP8VI/DyWYlmhz+y/9
9ycVikKQLANEuj78TNUFZQ24rP6g7LayJIAv1aDMF++oKaH2UKotHJYrnD6TneTQlxLTEarajlwx
mYAvCZVAnXqXz0uDWF9/hONLGLGEE18Uwsdbpn2lxtVydvl0xfwd2OpiYA+w2TlMV7uB+Fx+W8k4
2hSDTM+mHHKRg0TxCyuCglkxFCL6930t8KkDmzomUgp8Kd8mgfsXZMCz6hUF1nP4iYRY4pCjGjZ/
Ua1g2yH4gQFXjzgMXvKEJr0eWnPnkQ9Xz0tB6lF/5juMe30467SZAbRhpX70Np8HBX6I0LFc7EcQ
BVm0OAq7fADA/zSMQOcPcbb3e9/mzYKwXePxXGlGnmf6CBR8+PuEE/o1WWNXS7hItQ+fTBD3y7yK
wAJJCrx+DCAGASiPZTBK5OezyCvvwwEbk7XGUssIHZSyCr7USEZXF95bdSG5G+QvGbRn3HDoLNLx
8j3k88aqxxYRhcm5tX0PvRS6VRmzRiLYCYe3ff3ZXz8Udk41tIBDw6rpn2cx+eZhTNBw1ChbEqvG
WQhjYxSkSyoebWzW9Z2vMxgrqPXvl48glX7tA4cynzrh6LcuLfXAfzjvc5t6jvF/24GJqGsi0isR
XtBPks35I8fgJiRn4MbFz+PjFIBSfC1KNMhjKHag/ngyVG5Kzt4csb5IZPOTLcl2WYJixe/x/v37
3o183t6u3+mx06wVn0HEHBn+fUzh7f+sld5zlmpGPqUSO0xQv51wTq7F1+qLBdFNz1Y/af+3sz3b
qy+/efSy48fUCeC8sAdPSeREHfFjOxSrQybPXYyFOoZ0hZ74Qexb/FYChwFPrvJphJzeZr9u3pEI
uVGbIY7JYrhvn8eKgWKO/7LWcz/M24fdxqr6kSWY+9qPU1+5H1jR/TfU1It8cd14ksE+AZZ93/G/
Lx93G/Pq9JY6DffPW/0Vd9QcLkDfU/uS+zkTGHscvhax6SIVeJSbV4OxlLnJmppcHKECiVtidXJ+
cwWb/T71nsFb4fquZzBX8Z1oMl8rniuG55Wk9lsjlZU8dOelzKiXA8SnCCkV2HDbTek1b0aOdZbX
VtG1TWVP+WzX2h+blimb5J5rXiLvpHL2yUbs3skpwnVHIm7EjvXXfMA8wvncL11Ija4Yl1u4/Dhx
COJq75xngPgTG4G5hLqONnhKQQMPqh1U55kyN87MkMYKC2Iuxmh6JC+D6674vAzil2k0Rv7iua3u
0qLcZccnM+gl1e5cvHeveJ1ZwE8gp8LpIyPpM5hTGR5kIvOWjX2P9ryLx/QeU6u6Er+UE4GZCZIa
1TZYr3IBe/tDxTmWgNUyYGLV3Fq0PjNNPTpGyAe2iQqDEoKbgIowPqVN91aXVmpb3p1brJVlcYfI
2X30HGync+s0qiXStCoy5ZuyPtsyVivq6un1kY1VgQcBS0oL6ljG3InUp90j4IHKIodMhucMeTCI
t8ugejQWk8MELY4QbTxkcPygCk0eDctKL8LmR4Qass3L5EyZeFSMpVuqHOsZnLXnprObN+FDrXlr
OQtCZ3dvYu8El1ltgq00CKQLfysuuYhUpI+B7VupZuJaMWDX8av2GBUzi7Iaj9FhKlt+sTHOcKOZ
cBmmLBAvhGtP1wbBSyFIZpb0JI9e50LS2EIeo2/SY+Y5I4z14/LsiX2yqDBjYulgf0VOw8wcIU0p
etQE5JlEJbEs6QtNoVGlXHHAnGlMtBDsBIgzdftOfvOBvfzM5E88LeXu8FC6ysnYT943XxtSMGLq
W+n1Mh4q/l0soog2xMTyz/78KYb5GY23zsn66N59nSvZHbYGfOc8XR4qT2fotnmW78PUv+FwliVL
ZiRci8coQ/BqZFIlUw4BIk3Df4WFteuc26KSIH7+BxMOvGxDEPPkNUJOvDHRZnpi6ZJfQrJSNgni
mMxRIf9lsAPpW8F5hKVgNT7PZrxmG0xEqAa2nob4iQ+kQUw5eRUlpTViSzlU7CvGIW9K/y6f0qmE
zvIms3gADRy8pFtF+xG7Q7AUiYHduSTHGOxV5j3o3Xx1FxZdMJ7VUjB9X3mJjyMYLblU8haX8lUc
orsZuh4DURMsRs+y11i7TO0RV5pSNiD3XAymqQxg5d9U1EyXDruyXrAledHMprktee5Z08SBRftY
L5De3j0QWioXJeN3RbXr0tA2CdXcQX4IgSu0Zi62k1kZVygRTI25eJrG/95DqMAlouKBXe4xLjFz
WPtqRwDF5GPsMEjFtEuCKeJ4li4vcSL4w+d/jCq2CV0pNK3TQ6uexcUPb2+Pq5uRgBw0EJLdeTv5
ew8nw256bF+mYX7o7Ux5juZtgHEc5Y/kuNsBgeVk6AeDIirjvmFHFrlQaMssmOln42Pj9haC4WEU
VVmlivE3IguuCBybcMrLaxdtRKYI5O4NpBbCR5dCV9Q41tz0kFq6uZ/r2BWRL8/1f39Xw7/JplnH
k8lfQOVfqUX5NxJM8eDKGNOcnNlloWwdCrrpoT0CvxnAeWCVCFe7NB44915NR4rKG3FUz93ZPh4+
aVbqbE3f/TWRqc+DNrWlTeFTLyqHDlOMDNGut5tGx3BRaMXdHqu2WjDeL70w3duqZE8hKwbmKcu2
7S5h3YhoyHxxdsY1O8CGPNhjF/pvdpIxurdHv/FSfLxEVQiL5TD987NBsd6DQ+QuvJteeBDJ3U6m
vBqacCY9aHYzPXYNsn08OTBrUFKgvH40fP71ovBD1zILqwAiC4qsASIJPE9PU3PJGgxzempILNDD
1C130910NQwOzZBXPdT9Bvc0DcNgUP6aE16Bijwvb5S3/I85Ep5qL+eP6p+7o9e3+nSnT2jypWeu
3NvehPNsZR0EPWVfIbsVN1OzxhWeZibNX3kjofdpxPETB0c4b3mEd1ka/Wpi5Tq4Di7NaaQoQb2W
qkXKpJGaG0IOoaTCpjKQ6yFWB/r8vecb01D1IFWM9ID4prudEckxV04WvnMOmyD1wrIsi/qdk/kp
LE+lhVGhccy/nSFzwRzNtW3JD3ouk0RZZtFkp1NXnedYTQeaFum6iLRfr6uZ8r2SHbBD1/11/0zX
DnxRsPk4o8+s/TVIJ1kn9lSjFEErtRB7o9pCVkkNBWSsVTOj1oQAqOoSakYXtFl9jSs5FuZFqE7M
ZyAXDwnjgqBNPCaHmgIMRYxpFh/oXTaeIED5UswqxuC8dCfirlLyV7QryHGrXHU1hbHjJHNuTY2t
imX5t2fhJCGfuxJ2AzIEvCsHVeGNE5S3KxVmCTHZ5nB8LPaDRPRSzpBjKh4qnMtZPlU5qmVne3Ya
azvWVSpNVfctOpIKJh3fWec0XqeHqnI7rXGuxLMJPhU9IHwYkj/z/stVQTMoVhiqn9dlDKhS9CbL
pfpGlqd+eVsr1Xr9fvZ3w1fNxi3wInpyb9/b8hXLKLDv3OiOfH4e/7l7GqYHx3qsCTlpc6jHh06y
f+u9CCw+VJdlhoZzLD44dNT/BLmshjvRGlGFwaMZbaUH8YHkXpB+WEkScsRi0r8OzcvXsxKZwsQL
6Xd5RTn/xesCcYNVYV9Nfx8/I0GzTmTVv3KQa8/C/n31wRfhp3TOysrR/urBl/Bv8uhySq+K67XD
bEAoa96aiw6/69iHH81wwdvZOY55cd63DupoM1DP02fm+bNpLAqXxkoZZiRJlYv99tyf15Od0+Qq
XUqxIvisUu/xIvZHIeGxiXpMzkl1OcTFfD1K+3t+85v+ubRy9C3yy+ZZHazL+NiTivcYYwwpY5kQ
B2w+Zf3d7RblVDtVv38dSiADBMYGMg7HETNTmH7fEpZmkjm10CiwkYy6E6W9UXYn1SVJq9s2HxFS
W6u36Ed4XEl6RXHTvtVTqk7u357FbfNe3VHZ2lX78WZKLfQzZOA7LkuN7TPcjDNPu7h8FFxReSFN
rLPkx0XoWqxCoE5cYoI4uZwlvk/iCeMbjYjq6z36gXliXh6QIz4T3RV9jmakkqmPflK/z6+MYKe6
oXHJNmJkPxfBLtFTRFRkboVgbFi2MeRy4UZLq6cT9h2VfDaD9RRF2S4ngSr/GiyHcXGI+qbt6thv
phL/SuJJUCiMcfyK6WakdRrHxq/xwdk/uA2WFzWthc/qkUUhym2D+oYMEVKPxWWF8ikJu339bpTx
QP07oaWnc/G8OO7ZDhrAI1vGPxP1jz9CmcqmE+fVPLZlRVuf2eG9HJJAXVnXedEPXYNPhYYjc+aS
qsTwm+QVqCVNxAKD5c+lTyEjpYTWQDSF0dA/Dzo6yIHSsT1GNopsKGLtmzKVbbmbh/GNNOFBpgUF
bzwWWOu5INoPgbdp7jBu3l6fWG7XfSEx2aOjQc+/MejoqW4+7ulCagI5ST7rNlkW/rX/OFWkii/y
hw84e+LzPuO32TcrhA364rOibec+jo64Bw8f7aKVmExuCpqlGp4c+KAIjwAD5jhO0vtxlvj0xONs
bl6gw6lfvoEh4IcBBlb38nmGmyCYKi0oHVSYxQBOB5WU5BGX76li5lamUvZHHwIsPJP5+wzFEBUI
dn0HCUCb7KHRQAJ/oC+gFFm5gkKTAJPIaY0Hih+i3y5azH2mr0W3CleuMaULuUlqsvrLDctMtu8u
+c5Mcooc0HkJcQqBmz849dbhpYzEMl49rvr2OxogAQXhJcQgbKMM1sES1++AQHwf3wNwAE7gNnE7
CMOFWAT49uNfsOMukKEJMIfdWzJlyfdOtXvp3D515o3DGxlpOLLZCiZY5ye5T67o9fv05m7LTCE5
g6HOwh8Yd4gTxPuXj9vH4a23bty/nzNI/Sf/vb/9fgleSVGs3JqUWisSCZsJoV5YdkuBajyUG+vD
WFFl9xf7QJAqlalBJaAQCCar+R+pDMH1alJrPwP4+m0X1DPS8Ia3hsBg5CdHIzc7AAQk8TA+crS0
Of2CWfTvf9KL2hpWaVu7FXMsAfEH1TbNIxXM9T3zYV7ke9OGQ2mxJ3zziZK5YJgzVA7SUmmZk+aJ
1tmhp0X7gvu2qLEql8dglrPpRVzWGUoNAURndgk2gE1G0LFcMNqP3VQ5CtbAnWOj7HDMgf7FHMqN
E19o7lTICgswpU7T9NjZHV4d7ujg4QhdEsVgDvKzSY8GK7XikY9RON/Y1I8/LzKA0vwXJQ6mAjG3
KRuVA1JmfDOiWFXMPu1n0XojJiXXiXHn4/ExG5NQjWDMNAb2plJsawStfekFn9otmZcsLl6Wi/lH
nv4Se9oMPcH1IUbB5oyWWJ98JXY75yg5lvB5my6CNcgWTcrLRukKbt1hGCIIAiznbqK5bLCCglPn
zleBx4UQRnIcN/sOHc3U5IDPd3RHdiAANH22F1/sx9SlyicOtuTsWHf7dZVNzgCdNxSc45ylJWgG
r8yRjA4T3LBOcszB4d8aPKa3SSVCARM5JyqcJb2KMoY0JOfo/Oe67Evsfk4doxP3YfvnXSKqRV5l
ofVbosiHWoXCGTXvqoNCqIpS/qXED/YxvhBXxhfBT0CWeBG09xqkfF6XKlfViGK5a+PhXHQD/Q0m
8ZGRzHcdGizzFOSFv6Ltfot2ue/qXk2NP4pHxYq4n0pw8QMV4zQHjmUOitwUqalcH3Y5BwpLy8su
Fo2lmg2Y9ZzxHrkGrmSq+WzLKpYwXns0k6UrJdis+iclrUkPlnNS0Ha/9+2xcS/dpjnZsxzfZCE6
2Cz+IIQyt+OrkpYUxT/hZN+kUFU5BuvG5iiQx3ifSqAHcTKM/Gbb5QndNmgQ/2iLlpfFprK7fm0/
7WMvhYKREqfL7o2XYu7sK0CPuDKLv4kiSMEMtnD2ES6CRadStOzb7LlsdFbrrmmWmDe0SLpt4vzu
RS2CJxbjLZ96NmI3VbQ/4rvS61bZEvZKqnlRh2y8apEvbs+IUqZZfQ/biw5M1+FQp3kbEygrTZk0
LylEUZxjIUqUPm7tin4lDLJ7q7va48Hv20Y5Ksi6rR/b6cGdb3MtzW9NDrhd97mpvrYSSUt4l8tN
zfSKbqrs0iIIcltd3Orbbo4ihbkaKXlFA08Qe96wF6xMQ8wq8pdkioL8o9lhO0jhPE1Pl1K8v/9O
D7ix4JZR3Ty5bPrnbGMbb1kF2WMnix7cO+VqRjQ3r9h6mt6Qm5VVMzFa2re5zhesXdqa0cDmwbHX
h9DWVy/DGlS66I9nFR2Yc/T/ChtFyyXdljT9VrFYDIDX1sZ0upyVoX6mZFnSTbmysTjAFrm23PlN
z1aXRS4hpI+cdX0VLFMbgv67j0/iBcn3h/lrj40XMbdcZHZrSFc3phYlF0OD+alhjF/l3RFtLrwr
rANu9nghN1mipUx510OXtQEfLlUrL9VMi4L8bYk3njoCE8To2pVKHTCJeOvQSxSBBbKLu/YXc9Pk
C5wGhH/mUdu0cOv44DnwzLUASnlRCP+dAm2uuFWSo6r96XoAccwKJiAZIxuT1081jfwBRwtiUzDk
50BJWzdIcxskt4oxE+WCAjOQqYXte9FXyY6oD8Jc/PXPhVtmWVQt1uRv7O/5+gufby0XaSe3FG2w
hljndCkZ+kXY5HEF74uvZPTtNm9buSPp21NpNBCvyJdr7AeJpoeLO3v/g9TLesBb9jDZS8+NXpG3
BVQKm3LeBmVEI+25i7qG5ADiY7aCRxalVDM0K/a1b+s4aX83B/mLZrIHnfB3u4mw71x6dgHbcXzs
9jrdTLM7Tsm9I9IuC7eeaeV1brU4P0uNN4f1i4Z9tpKlXHqqxQdOyBIwo3SrXWrP8bzKqakGXpmH
1J6lOf3UnY0xVV7SSd0MRWj1TZ0QapO6aWlZPRGCPraXVtCx/Wg+/PRSG9VvtT39Zz9lczxIYgfb
Y1TXw6O6PNXQ8eG34R7LavhjFoTfyCNza5+oXmphz68pBvHvN8vqqP5qht87nMLTIWC1cJdj2w+8
96n271lkX813dzqHXhvV/eqhYkU408KdH02NSJUvtfC6N28QhDf/vU9WtqZHoqb5DxZyA73EvWFo
6b8mhSZmXBtun3UrhJNq2v/DvVK+1kXjeWNUieq2IIkd+iLcMHz17w7wldCTh+ml5sV8F275967p
+mIa7pAhdx36LQxJQjDhVaQuG/4cagvbfvOkAkK4JNw355MZQxOGLF4wqH6erWcNa9pXOw8J30dL
4bU966KLdJJFUNMh4cOm0b+WhTf818Hhmvnf+5IyDx+l8+0BryLSFt1a1Q9K//779xMjZQKElw/z
KPy78Vj6AYPwLG+mMSMzLXwNltHYh8ng60HoslR5N5VLVaJd4qWympClX5uu35qhA8P0CJsij7M2
bxDldZ3XILDuizDXwpuG2eNVWLgPMwxuYCJ7l0q4WfjU3yXhf07dfzP3pu8SxXDVSRMeevTml+GB
QSz41cxoyt89NCb8NIz0v+cJ2ph3QdfcNGxnzb1sfdMJPUjhQjK1bxV5qKHr/HWnlRJaeWyH+fFo
mtB/jQnrJVxvWTtBKbp4Aj+x/Tf7wq/Ce5vgQQgsoHtHk8Qebnc1mopqtG8spqZtNOpVQZCO6e6/
B5r7zYANsyb1ym4aZm549r8Z8W91hvcNM/bf+5qVrMEwfNl62p8wnOFc+ZuDDU+DQvpoGKtR3Zr4
Wwm2zPA6vNq6d9pNrbPwFKgWufYwrQTcdEAYnzCr7CQH7s2qEyZlGFU//g1dmP01RA4VP7BKbV+j
yne4xDiFHgkzMbQ/iMYD+F0UbhA1icK/x+5NS//tN9FSuJ3Rp6VoDDSCSE5YczzuaiS/7bprRXd7
yUfTxmRyhG5wPgj0h22CMJxCIWcdF/aYMGDh/yypsBAa4U/YvkLLb02S6hqHIOSPIQu/+NfGwCAJ
v36GcQ53eBiGMDkM1qP4hF75gaZsOhvjFHbLf18FtIvtps/XlkyY+qEnd9Mwn/ftqENx28W5aofz
pfNw1u064c+pF36x7a67Tx9BRw0/BKWlWeSvJky5TTQMgAZn01rqLQh7x+6elBhr6tQLJ9nQ5HW3
C3Gx8DvlTsBux/bZVZjH9V1n1Vm7/7YrouweD3tquJ7rg7bTCRdtu5GvU2+rCaYn0+abwYLyzUo5
I63IcSkuE3V8WOafqZKA0nQAy4FEtVhUjJJBx0YWrHaSmfCspegg8nPqcWh2nRtxPNUADqBBXhPj
3nmWaC4Kma9dJ1dGQXTHMi3e9yMVoeyvQG3mXIuOzZB40TKmomcCXDdVTpOEKXuZ8AJ3GJyMjkzi
Tuk+bAyb6oI64P9UZaZwiEUwLgduL86z6cT+8nSig3sbp01ilQQ/y/xZ2g5YWelUfj3Gbf0NO7sd
/RRUFbCiBDumh+PQC93H64fs9kKqzAiPMV63Pp8k28mK6InLs9mY9DYf57lrL9NtpA26D+vxPtid
39O/PmESTen5DqJrL2gzcOBHxQpjNR244CYOgj2DcyjrYLBuJJrHbjzTONNuuFE1XzZkmF24nrGa
uf7NMHj0PP06Tkr/hfWPYaz07kJIJ6ii2QS2Jmd2vOmEugrZephLL2XSF60k2QaGORoOx1hHHGUs
Ip3PldAk/3ApM1oYVKIqpfOYdFE3KAwRTO7Ff7XWu/7b8Ky61fByq1gomni7hnPXSLGpRBIYXZiC
dn3GJ0b9G4Hkk7Sp4igatCw0UvOJXmuGA4g2OstQdK1LjCKyoJ5Q9x3euz2Hs+ftg4WEuP7lcp27
pxy1LNCCCkJL/8YVfLzu6uFzusyPjJxavg7qTig+59p94DlekKCQ+cpEVS/naYIuuYJazjGV2GBP
uw5uzes4Fnnba9xLrSma6yEOJxYiY0J7Mtmq2We9nPOtN9/oApx+w3If8FfUHaIjdC5SENEoPvMI
/M7DHNuRWGryB+m1avhiSrUjQjPoV0dJHGLK8iieL8kbFSOSWRBeKBoD/x6zwQj18BT1kPFT0rr4
KAikxCq1Td7HMg7X6jhE2yaBa+WAvbC3Argcbqidpr/VomEeGO4ZKdmAVO0wYy7zRkiWwTBb13i8
/PKgg8yHq5g/zFe38YUp4/emjOUWmhYJ6W7xSGiyL8qakzM5k6XvP2PKAWdLXnddFXYd3fu33z3t
RzkL5WCT2XS2XePx9/NcmEth87uaps/BpnMIK42l19XPzktFWLAri0KmTyj+/W+nDOqaj9okPA5j
fd7dtq8ujHyFTYzx93XofW+74UHcCWebF3kOwu566EmyEYMTMcvbyEthF9aOyNex7ambqZ5i/eOS
19DTtfQ65mL6Ktw3XOv0+9urcyEPJup2Uc35Do0OOzcU1gNtEBsrYrC4VdSf+j30dCChdzt4+vek
OR4U+TI1D+50d6WcB4WrhQFdbUZ+hfvs3C88Cym7s+ldxGevf0fHYqj1uS/B40Hma9k9j6+DHD9x
0yPYkvvZ9PbjLS3x3Nt+sGti55dy1WzJ7lxKdd7Pn9n2qP34VqC0RO99XVYRrBKvXAuLiohp5VzN
FC8/EQVNQowPAyJSPjcStZhS6dvPYyPSjJSLSp7Yoje1uxzl1rK97Ip243V1lZLAJnsWNrVsBdha
lopSTujdRPnrS66TEKDpUZjg6ilKcq4QJ6VVZJtSvPmiCMrGEXuu7BEKywT1VWmAoyvTvGxhHb5t
a6nKpdShpiBcv2zn3gj5fGTf94PwkvTo7iWa+Sr73L7Cr9OOWWZkgMWqyVICzy2L17cqJ8pLtgJD
SgWSW7UW72/rmAH1GwogOiFAsVAGVv1H03ktKcqtYfiKrFKRdEpOCuZwYpkFA0EF8er3s3r2XzPT
YytJwlpfeIPXC6/OjSorO7dnMt+BbRDZUq/CHAWyfuDXHmk8xuLC9/qH/unk5r4cdQhxNNz6mGXT
w3YA0lmSm2Bf4iA0+rLQcUd3VJRvh5Xnoo7g44Nt+wVC8WhY204+fAxvrmobF9Bzn6FwTEldWoLA
6jgRz7NDEZ2YRoSmOGCAzJPp6LERk5ymIMQRUV4a6KN0SA/p4iqJhEWQkFUFysV51DDgcGoLiRou
Qgdbko/zC7rONk59fFMDdZxH7eoWyWMt1mJbHSMmOlbHQoby52Jygv3KwH/yTxohFuFKwZb9I0cC
0zwSa8uuTfkh7IdKiCXx8Dts/MzruE0kB9fRzV/mPqIffFwE1G4m1/A7QvZ4fIuv4zQuhqk18J60
zvBjcOe5o3hVwPrhNexHTyA47gCtyu8IucvRNSyT9wiGXdKNqkmZfGbv0VyIWWZhFVS49xi/YY9q
uIVIWdSNdv0ILYHkGhaTavScFKPe4pHsOkEbFZP75LJuohvw/lWeiC22UTV6JPw2290nj+RCcXix
hTA7QYOUD27J37/ZdUKrLJ/dknpxS9LjY5bPfoAbk3x2n6TYHt8ShNpWt4SlCiOfpYm2Kn1dM/ms
QrAqofd3Yy/PUbV7zCq0NVKYRwd9/DPFGc92xaJZXWadzXa6vC9aWFv3RXRfiD/tqrO5L6jzLrDH
PNMjPN8XVWOtP6uGhZTpa5UtlsoUzxrnuujGnTnGU0Zv3OeV3HWvC0k42k+T66Ifq8MDGsY0WRGa
j2sadJhiX3AHwdkdNKI67LnJE9Fdebj1lGkKJvo3Rl15rA7pBgaIsAymyUcoecjDNn4H0rCyOVtj
edidok4jDZM2loZN0hsN/JPAKvOHa4yTDpXw8DsBGebptEsLfvZ9xVLNpOsjr85LpH49nAFMFQhx
9wjqiT+9kcAn87Dhh4NMAovzzxbvqjbF+p1YNmUN/tm/CfgsPhdLaZH4XbzOlqrNMjx21EiXCoci
xHTFJzplHPO+FKuKD1EeTlgU4AdLi22oduWx3EzB4wbBavu+FB1O1ZYmun3qTbAo4i1d/MoKUIVp
SrGsboo3agA6ljRJCnDObBRUNUUyjkOgq/8hrMVPuvvsSbyv22LNf0uI5cUm+Skw2K44WjCIHI9Y
it0I0HXKY/3fIpilM2KJ1W8ujGCX0+iJTQ/ojEyKZcXib76JGAlYlSGAOh9o7SeI9cucL5/wyZHl
QpSdZzdXAUGyFgNHByi2gGWzbRu1M3YvvgaSyn/77vBbf82BsVyxTF1gBUuwB7wjjubeNcSLy1wc
lDg0rMyE2RBtdvGO2BgLNxgKcSDcHJ74I5DY4icb4hjF0g8EpsWuBYqBHdI/AdJwc99LjRF064tF
2JCNtuESAOCoWqL/jOraBG0ibLw98Um1ZAjb43I0F5vjtK+5E/doCYqjEPgI5O/Z55eFdTSlmQDm
DyYmHLkFaPzriclNW7NPDq1CcppDw8iqFu9bX94TS0C5F5eIcyBei4N9uMCw/63+/4XBXncm/zYn
Nnnl9y97EfsSiPf/NslK4oOt/5izj7nYEg4drrbmVCy5QIDU/w6Y93ETYXWxovh0u+Zqse5/m6z3
HfEFBJ7+KzCfV0fsThwh/QF2yjGz9nuPvrs4KrGyOKrayzlOfk9QAANQjx2nyWp8wdtcfM6BgSHn
84aNiy0wE/z9D0mOP1tfHC3T7poOt3hDLCLeFprj4hXnGRQHL9C2YBu8vcFYbC0A6eJdsQPWhgIp
Tu1ebJquD8ckPvy3na215YqJbf17V2iXC3cyofItUP6Pk/iqIPz5KXD9tMLFyhf7i4jev6PjlCxp
wosl/j74O06xFzTQ2R/xAu3un1fyKnfpHG8TYP8OKuHBjwhB7CbnDP4dgLlNvkuwteiBc5xpII42
RUtd7FK8FttPgx9f7+cJa/ULS/z7c9mIwxFLYJ3wtzGW+DtAsSXxJ3PSIA3EOqi+g10NAAKIo+SU
gx8SbAT2A+6ak/En4c6VSIPeHhSLk+EvxHn5hn/HT5eXN4GoA/EXG7th6Hbj/x5S6FAqeIXIziXA
whKftjRAilJsj7CFT/iUQIKdcigZERyH4rCpjNPQ23NU7JHVkA35+8enqAfF7A3O6h8/47YRe/uh
US82LY4wJeZi33ztG6//fdULe0SKnr1AWmQ5cQIvAWAHFOxZ5N9P8UpcISF3/3IxjuH/Hu+UJ97b
95Y9DpavKt4UC4p/YkVSH46gdP97V9AUOGfCq1W8FG//d/isD/757w04B6yT2reN2AqRK1waE14t
TAfBm+Da2DdQw7Rhhj+DX0ij+b7/9ghlEsH4v10CweAb22AhxGYx3wOFwVvQHcTWYJoAKgF5DMNP
tlpADThqYPpyCy9YhnOIHE6Gp44g1Et7EB+3r1gE0RSwGpwdNsUGP6d0Drj0iQUtAIeXCYcFsAg4
EF5fdQc1lRJ9rtrBj7dtgy6etFokNgmTovE/tzCj/DXwr4XXG+DkgXhf0r8G7cUH0C+/w5uOU0V0
V9w+QuK/4Fe52sXHKBv+p3YL0fX7Fd6z8DIt+MIA/IRpGVXqULm5teI+xggH5b+glMJm+G6c8hcA
+Ffr0a2MWmRJgQ64DV/JAW8BVQD2II3Pj24/K7prs+09yZrRBS6ybDjyHoFPCBxfnk7ckAcGdhb8
ikqOqjsqkXAHPSyv+wtud+yezVtt1V0LCqleAr2h2xxVXcDMptoBjEpxwL0AbcJfHIxU14I58nyb
clgqU5kLIIFoFVh3UKg/bBBAoID6gOBTW8AResBOOkJ3jPe3dHgbB9UyZEUgotzYpAIRdIq/co3f
Ioi7v7/AMgBNdNFc/poS9KMKRI99l5C+dviirPtAES9zYLtfqggqQw8Mzd2FssKS8Dfzu1jm1wHG
AK8eoas+6QxwIQVMAboUNufrVToyruZNXH+T+8VCKS1TXRnsAxaxW+c7BZ0A1pzvA4Cezn3Voysr
YB2ALAoJWQIB0OArQa4QWH3wCxCWIJOWmHdYUCa2ohYCZFfQJzJ0cOGmZk4l2fxlFakrVuRwAH+A
HaFTSK8RsAWgiZhCWf8POAGEn/0BUxFIjTK6qSYyW5wY8D0gbwa5WU2fcDy+Bphk4DTIjAF1gwbA
kAcrSswZOcJW6aliWtGt/kxBH+07yc76+JLoY2mI5pYOCfhwR0IY2Om6wWxD/bOShI2FvSQwTwAe
eARCdII3BWqTkA2pODw5AdzJrlYYLSIygN0AXmSmIlkFwBcEyKZy6VSZR8RcHgoEO6huYU6KWg0U
HrioNP72F9UHBfcD8T5wMlCgYLYoSEtmfkCvMgdn3Bg5VY6PmULPOLSg1sDggk1efxqjRcO+EqLM
KCg/cmd7RFz7k9mdrnnLxHuQvEvJKFqP/YHG6x7vZ3WDZ01v3BxEJoAdXKIHr/B7QIvgyWgyui3q
1dUfjPKlNsHXJ3mFXfeNAntro18eaSZ9dUMigSn930IPmhlOAsLT95CPKFRQzyTFV8aSj8CL8yND
avw2xIsORzOEtnxiQ3zTameRe01Q0Kq5eDSDvZrqYMei7hYISwPdbSxKdkEO5FEaN4485qx1p59D
joaF35lfd9noE1GYxUfC+MLRA60Mfx7i0whdoe4IvZRcRbCNOw5+j4Ene4UsIvztu/mlnAr2hZOH
4ulvygspQUMBx/XZYAQqeaYnPzDHrfk6f/DlQdULoniSL+/DpytclpGagTzJwZlvkCtCYUCGg4A6
BYie4yDH1sb47OVkO9KTS9zsH9MKKy4QxkgoMrEQ8+ylpAZ1OudAEf2oQVct26/d0vWGOksMehSW
8OvHvk95k6McHUWp1UDPKcfpS21MFsPrda7P4JVoPVtHnL2H2YXxw94H92lwyhiEoVENwhRJQQBT
8Pxk7l2ckVENNwaqgWrxtx/qAxTErA7O7ozxw9tSgeS5rFz+qykocSr3KVoFzBAM+Huy7eA9HJDM
pwdl/0BU1P/EWDVZD9Lx2+q3eSNauFFgphE1Dzgus3P1GjSGTttQXVSjl4BcUXQ2UoR9ANKhiocK
CnHRXgkfx/SoU8kHyQrIrILXhhy2PgehCYP2ynOCsN7yN4JCe8BZkOQw23dG+Zx5+ja/zPtJN7kv
B8eyY3R5KDh3QJtB64px1rhtPhxMJlTzoBiBPr0KAx5ByxWc0xrgNOiX5QO2KM92tf9pToVzISC3
nsmTTt4xoYaEtHjGjGgimShn/g1IyAObBDulZguX/YNgsXmFYvunlCojkKoiKAn7Hk0ms+sgE1rt
Whh3u0vy6huX5Hu+lxSFuWXMcgWJdn2bE3gnW0cdPwDyFiPFITYCmbtWE1UoVuXx/er9CVqg1sEl
uRUWQG5EDJfqqYnbmXrWDt1VZ/6dDFa93RvwDc1BWAzc8OTN9EsnPYI+YMWxfHpu3ide5hfrwySE
OnhuylQNAcsL/I5x5X6bSRQZEHPCH6UPKGP9OvLqA0yV5iS/g2+gJj5Dqf4KIQdsNBozGMpTDbDV
Ye53rb6lnz9RHpWR5rxm38Xv/CX7B1yywL0HL7++/6Q8xBDtbnFk/pj3cX5M1x//Qz1Gw8JRTeoT
/iKzYtJGvB9jj9ANGUCoL8pHaaxE6ugtgkm3G3MZS3pGI8oonPzz95zO0pkSIxJ8eO+eI1G/yBZ5
dGfARbgbJEvrpFe7K3whHI6Yi3altZRCS7FaSuI5D4YBpPmK/I8GOcn40WSD7MK01zFbhIXKoPjy
IJpd7rwDP/CKowUEm5pne6WyMOZ4i8fxg9wFXgO8HlzFuVVP3dlgWUy0FZBflLLA/uo/W6Uiv2hn
31HjF/POrHPM5un0O++6uIrONBfE5ZgrQfmpH+XJd1EvuCe4of1vQM2niT6+trwdQBwlkrudEjCZ
2L/vL9PtqKDklU1wmwkAPGO5OWaoB7N7qr9GPb85hTCTb3Chz+boJ2anz/J+4omtNFsb9da3pSoG
+OV7VJxpLznXTbv8zZ+LFzfsCDM8ulYMIaNe0gm/QAwEaxcpFsh18+3oowSfgd/wUM0fnCGs0DAg
0Ywejp2b9/zyNpGcwQ20/ljKCw9VpNRBJBsfplbwX0NtpPsXYMSkkYinAjKowR9Z/S3QL6ubg/TA
wc5+FME1wzOAxdCXBcNn9IB3Tz+w9KZPuxp2w8J9uqJ+PlPGOdZB0y1yxYfb+RoJOSZjO++EzbI+
IcfLYAyqBRwc7CZ6Y4sukgCzm9VJnkN0KC/TFHdRxaPj4QIKL3YatUwN7bOEiAbqPaHdFN4lJZWD
7NIQCrn2XO3vSYxyqND1TR7P3XtyW93H1fwVqlRS1i1inhla57bOKK6YuQae2VZQuDUzZAehngv8
M+MKIpHO5SmGbynZgr2DbcJZ2bdMVXAaNOIioe+PaZpRYlTFzYdJarnmtuKv4rSzvvOKgGi5nXHr
cA9MKqP1/u3jNAhb6ChLLCF+8xJ1ESAKc+qntgJ34sgp4EF/QP0CRwWOH4FYDREOEkEUdqbNisGz
s/siJLGUht04JxQBZeTe0NC0eiN0zvuJPrkEzVCddOyMKtPH6R6V1B4Q5qESRzo9QI1yKLyvBusi
LGwm0YXUseWgmCgrFZGfiJSFZwRDQ/xlNe8lhpnPrHQ+0y+ab2Hf6pw755Q5FKyyJu6fF4MDgmDC
BRD7v1EtW1u7GHJv5cSvyojHdcBIvuwuEf8Ou7McnBVVw2idGQEAvZEefOkNAnMVSomMartXtI0Z
SzqZX/xMNXhzY1AR1IGbgyKGzIm2HdfkG9/QvRkk8FaNXUMjmZMUvuLavfPUho81zyQsDLSlDBwv
BlAjnnYZv1G+5GpxWYMaJ73l3UYj0/62PNJAVjk/hHi5I6OWjDGVf/PT2YXKMoE78+TwbXZcWRXz
zffnK9MLxUiMyd1XrKEDIbkP+s02PmbDF01JyBAL4HuTA8ovvrwgRAp48N6n7f5x4Pxmk7I2Muar
GfyT9+Q5gYNtpXG7r07Kvh8yM983nNBq2EeaD/lezl/NVn0tdYrNIyYqcKC1uiizcr5ROB+4n/2j
E96H/WWzzBF9UiYypqFnJbzFjAoTXTL6KBegUnzxvlj1DhHG5vbTuhECh2AJClEmgyah2nXA6Ype
/g+xEeB3XjZmGHlu6nlLLmsUbrC+WioefI6KhPJjnmKBni1oNQ+R/wK2VyDc5SD6Etf7LUJiDRBa
Y8u/B6ZGHUO1o7d9Jfnb97AbQcFI1ONwxQnyzWtOcQtrccqBRfyjw/OBFMbbonRwdZIGj0MfzX1q
JOkXmonZNGY/AayPWXGzZBjhWUQotZsoPvUyFnmcKDhS+HoNQVND3Qfi8fXRbzkN5vAcHHIlkqY8
KDrmp3CesbYrJ42Lg8bmTaUHH1m3mev7bEWmBGAWzKGfzXCUSmmtTwBNXI+1VdpPmD1wx+JaQjlT
heDFHVRTt7kD/Qf93l/Q8AVUdgWqDvZ6BtxdAQKI5D+Y2hSc/kMh7bf5SQf3M2omwmNOd0AVjJ7O
Z/icSuDgCNZARwp1z8GamnCBABjhm4nNGD7bpCIvT9ONDiUJXEcQ/Xo5PVB6JAS/RRu9Zjy3KabM
0YB7M8h2TNT1LdAuNmtyNxJccMIGdiS5mXcHYs5sn02u3nvyHpUOEx4aJ691z72ONHy+Z2KlngtF
qDPc6obSOux5exgVCJfTT3avL6fZDlFRlscv9NY4KrohvcJUhzwZDxQgcroILXSkWRe5C5FKpSIZ
e9BUpGNVM2rytSK8GlxUJh/IQiCfAr3ou3hBBLY/Uwn9Bh6k3knDDsG8rQCLMLwhjzXVwsbvOzJ9
Oy2ivvvmrmi5EdD6hweGwq8l0lDsER9DbhmrcaSAoIoDfJ+7Makd4pV9GDxCOxTK/Ek7SR5WmRTH
uJP4eVXcYgr9A3Uwq/A/5wIY0s9/jFG8At9iSm4Jfub8Aw7A2GF0NreZiga+kSa/lj18Dv3pYyWN
s1FG90oyiyH9ZDioaF4Piw1zfol0zIfeyMAXro4lVJFqqkhOOZbR+OLgGFmHP8Cb6uqxk182KpnX
2mjPyD3qxpDOPQAX5CO4EoUpH/jG5C8LeXUBUAFLGN5t35BgZyIc34okSttc6CwDU+nxzOYu7fj8
nOGEfU1wBDIuM8Rwpt0jHc49Q+EgwQEhUw3aUpkvP9wPYoWYr4NBO7wqa3A3H0gCvWy+mpfP6rMS
lzPCTNxB1FY4GFSY71wmJR5rqq+60Ymz5TLsXY5vUAcRQ4PP5AqjdYgHRWV+/Mesv/oFl+gd/MRA
RFFT8mBLNHZlkTh2yE4Bc6Ey06yrfSW7oqRwEnKJiJf0EctappttUnnQvR3O/W4QVYH0NUtwPGiL
gLOlslA43wFq1WSqzpuCBX478IeWzVEBqD1nttI15gjm5qeNEV45bf0M6JDPBYOylKFsb7LuiyZD
TtENYV4SNKs6dUPmvZbkoEvz83HA5W/z2RdmQZraLF+EXiRB5ICKKeFWwQ1GrromEhH5H4MHclWB
PJWM8OW1aASWU6ZBIkL+aF5+lBbEqLtqWLnzzjj1y9UzrGhpjLYJd4cL1wWhe9JBbuIPsyeU7kVv
jFPA5HGi/z0kccKjswHRFIB2MvNYzrn/dMb/ebkn0Ezyhy+itn1fBesFY9JsYXKheaOiOIjah3NH
5HOfL7fczbTnCaaPpLWIfEPIRIsbaT9CUZXcVfJqXDBg7T5N4iMUEStIc8xZufXaE6p+UAwHVPr3
hfuTj9AddPRZjVRaafVRdOFJdAZDRA4ZT2dtUFhUzRAr2+t+vsd94anal9L9UPMPmfLl5LG3Omhr
QaAo7HxZoWZI7St3OlsPMeYnlSDHAqMWtQGbnr0emJ/BGtYo9p+R+MQLjlrWiHR/DLU3/HiV81w9
WiHoWraGfLF6sR7d1ah+i3pGIXI0U4/4Yt0JdQGR2MMLBmelAkUzv+txLiQR19QIetM2yHxt3J7R
aIY1g61PNuSiYPOILIVPMIn2I9c6BqNW486dL7M55/c2JVkvNopHlTMh4LiK50o7KKunQdaqCV72
dVPQwpkSY9F0twkLZ6RZ9m22pi6bn3L6cjSIxzrD32NIjk0STUWsm/xcFLDuIRn7GjnkG3JC2Cwb
P/d+puFK34HqMoLUZEa4XKIa1Tl1fQkSEFUR6jhQx8AQtM6uR2eYEppGbZRmn4p4lbKC6En+zkh/
D1/QHmdpVP9LAgEQFSa53qicXSjE+VWgEOc3+wxN2xCdR+onFJadgUeU3luQ0m4PkDsvR1LrBXWK
S+F3EBHfOgXaefPLlIpLJ2r+ajLS33Cx+Q67BnAs4z2SuKMX3dljvV21wJpAOS1qhEOMD6XJnvEU
UcvD0U/1MI0J0TExJpjl0fTQRq5HWnjBSYUkgRBLBDZTGSlzgh1iSOHduY3FRGnA+dSOypFeJEky
9zox8fI1r6bZSjlpPNRk/zBAIQKeHlL42ECj1JI7+j1R16dgFgycu5cTd0WX9Uu202OeIBky1XPz
fOe0cJ4oPQ38dklYdZ/LRwIk52k/ERVLZ/0DI2u1yCYU9nzycAOibfKiMpvk+x4DvHvbVWDrMIWC
MLa/BmV8Wz3dLRghyjUOpZdAoPcSYClud7QlJUNzB//QweqSlCKn98eYTYxvIx1cT+uqbMUbUQ+O
v/gycP0oFkMn1MPnEWwawROY3qQ0wbN6WLbamlOPfzsMS/yL+w6JG3teHb9o+jxcsNCRsuoF8vg3
BrkCMTehZPOhdkNQRR+JNglgRBc8JDQiD3da0EEDX4fsZKA96pM79WxqRqIkhJ3zCSF9kwnjPml8
BFwYlmXr4RTjvkfNFqzBgALgxaSuonlpavWdS4I+rKUllw0OEYXuEFDWy9KVvR4gJngyNhxphZoz
M23yDZnibxvmcGb47Vof0ewX0xm2ZXR48FubwvOkvl5NqWlru5QuzmSrWvBzugRtEB05v+A34V8t
qhmEH48WTsl9xnBvzOLXRkcbbMMdI0rVxJmk9ujPrJu1Bsyt76IYjQ4qWtTahtFw9PIu1pTw1Sng
dyDHc6r2xbI99uP7oj4XO7zrGApefYtzUUYUTDD+awgDUEQLmFERAka4AWV1AJh4exKhHkk50Lyr
jO6VrN2Qzyr3zxlATGrx97cTtZ4bshQ4fYFlADJ7tStE588tocTV6h+k4OWrpbC7q3/2VQo6eNYe
KUvV4+7LfM5fnu6BMQvV2Uc16vUxrNeXM0KxHkKfTh7X4447WCmHakGtrjpr8demdesoe6yQzoMP
CjtuyeNKiMDENIbjLsJ2fYRoxNWTBcsYlVXCrRbKrrqXLNXou2J2QREO2TJQAcAl4W5/bUp0rflh
o3PKQpQ0Uia+3Om1bp2b9ZzRsk/FSplgMMEUJNHui7MgR0aC8i8OPhLlNrgijDBMJSO06N8HNeZc
cXGFNvgbYbnK/9jS4UWhIdie8GFkEmIe0OzXEt4kaQ81JzRDRmoEH2sKqvGD3rLf8eQZBWDnHrRe
uSzcN7ozJJ99/IgGI2WyHT1iHamJ0j5SvnUb78ojfx8hl2QWSzKkwm6cnWTixG6llM+ta/Cijl2Y
TFzAcxooiQtp04AGmBZoVDCxoTNAlWCt28uey4jcRc2fqzh7TgbRDXsikO+7Lk/djNS5tAbUDyDq
X0d51AuUwwvn4OnHw14MpuZap8S2NeU8+iD1nZsKXZWQdB+2zu4GstWaAs2K30xOG80kWilcPD6o
cfzMAmvjj1l1BF2fAqw+fAd0RBC7syn6badE9tyXHc2k0ubnTjZG6Jja1jvufYMBBh+Q2v/KLHJS
k33jpIRu2fqMIXsbfGMmUCNdYw6HsAfzMX+/mNOJ+lY6JXpU0YgAndaPhWbfDVdDyjtGtn/TxqEb
25rZ+RsQl79WqqhkKzFPwwtCIbYPseSqJigIRAmnIEL2ilVa3YMOkAr4GCUcTOj97agz+657ibS+
OJVZj5sZV4bZmxHx/GJGh0rrpVN6Dul0sFcJ8Ogv/g1I27D1PqHsf5MO8iRClCR1lOV3k0+Z7r3e
8H66z29xP2QabHybkhuQ8GlOOV+A4CgRMv+VsUZIIFO95uqJwAARi+u0F+Zj5USXFZwiGCh5XJ95
zOsFZVPJ5tLY2zl1cxPE7kTUufvGF6WwYl9wuuaZE3LT02VhFib0YXQI5FUV/SyusEFRniweViHu
rbg47qAjEBOdP+fbQrFfPEjv+XZ5OTCTzIkSqex9Flg0Fwx96J0h/J3R4hQtd120PcCdNWhJPob5
HLwTE0p+Af+NjiUjNpdlieHqBOQGXVTwoNTaGhA56bBNvgyeyk6y/BgbTZJuYJdUEICu2ILakXqi
Z4+YIG6z3KqNsdZ3hCWOJIQMxZQRk6bdbejReENhffXlzpGtesk0pNrfcZepcQIMCTynkLTELIrp
nK676hXrp4VovRqoez2EQ6nQUB8JepO6b4j0T3SR0bkbzOEAo8EX5zS6r8abeYI2Nw35K0E8Bxtv
JEcIcpNmBRCEPGB0OgRnSXxlYErX+xhBSHLMjOJAHRfrBxhS47l4L2Dpgoqb3UAtO30HRzZXKQNS
it9fA6hDYVqefcKLldmlI9k/GxENXGepiNFSA0ECHotGx2rgfGuLxzXEJtLJnWvQ1A79IoOiZPwm
ZzpKNkKztgZbnk5MVLQ8S0IRRAdt8pw2f71ZDWELbhOmY6ojMzBGQ7dv9PmuX6NE0+ZmFopJq6/p
UYW3NSpZTBJbwN1AvcDqacbzjr+DTWfpQnIu028X/RHAnxBPo9p+RNT4jhJETPOCVS2KS2tyHRCl
p7sG79eqhjjZMKAb5Z6h6Hp6zoNaVBHFQFQ7Ikomi6/Itm06XHTHqIX9/mVUYYf00H840rzvdbuG
lwVVQPpnpg7xM+FVn1AXWYixvH6a7zEVX7Ky64YWDpVvivBL0hliebfvkL2KOjO40tesZ/cZ9aiX
cy71xqhPbeqIUhjq9YbmKKEoJWIVRwuLgqK5RpxnuV2D15Bkl5y9ewMacgWlhT6dlrl1iGkddToy
19uJOy+bHt57oFNYF5aa/aODSWhzQ2nQepzkyTPsi7YKiTYduTeUEzFoKSvqDFvUUlZUYCRyYUoP
JWIewvF3SBtO8tByQEt1riXXWOUBZHrlKmsMa0CXwBsTBzIBYlqTRpfKe2CUSQyvGyf0JjxCGcCr
fcmUaCpjgrGjr5TtugObWYZSbPpzqlE3Kv1q8bUD3VKJVpFgsLOg8VSfk3h+W0hHec1+a/dHTJWs
ZV2s7kRhcHsOSdnCJ4wxANhjPYRsidQPHVdwAkbudSe4kVoMS48l1UyYuF1HM7malLmuBjMDdctP
eB5E0HBRSEZZYc8s9XQrLLc4tSOh+0R/bjtS1/w3UA2p4bo/7feYwJDogC4biOagGl9lWL04Rpqf
aedmXVbvDYk+AT8Zxyf+y/S7lkevD1NEesjFsFmSG9KcQ43fJ1HHEwsjqwpf+1l2ugbVhgrsn6f7
NZDXsv87kiQzlMXZRqyBkcGSOY50hJlSjcYIGCHZu43eYYFOyyjH4EngGwuvReYHcaBR63TR4aWe
ejqsGZMypj2qb43VM/v043+BbqoTQu2qpC4CfMg/ZFMQjEYvgM3upMfWpxwctFPJHEVIncE8UFz0
S6cyolCALn5ELhd852jh6jptgq6/nSFLxLQgkGu1110TVbUxN9YNsrxz3xHdsvDFgf1V+fVOOpf+
fQJBCaC+9e76vzy8g8bWHPwWxp1kO/mEDbM9qVTBU7FvGI/RlDnQhasNbp+R6tKOnFUGDQ4al52L
GUjm7yxukTLUZxfrxsDGY0UEWzrY9NpV8Nulx48FClnA8rexSrneqFAjAPwJdmFryOh7jbUlIwEP
dzXvU/SOJkTzLTHVqbPfLoTMFZSsC/KUNg528NL/KEkD9+10R734GfUcOWKwzycUXyno4UhOzvPz
X2BkQFDA34XL9BpBQ8N8gDxjcoUD018oiwd4MR7YfIiYccTcUu8BtrhYw8zkRTEqdlDs7MPVoaP5
8kundmWTIa/vUDsjZ6TA+HDjfgA3GAW062w7lldUg/u7B2LW6jI3D3Rz6sXXBLYJyGzKc13cZt8Q
l4LLRuSgtF1OArY3BchprhVHcWQyhB4eGrR0l6gGgtagBXzgubFeMb1R93dWtzY0gGnjcAsTSyTz
jqhPEpO9O/bdoOoM4+7mIYNmKhFAHwmdhY6HXuSIrIfTcfE+CzQ8EBbekgVyfYPf4Y2xGnkQ92Zj
Ce6qeKYVwDdm9g0vMIDI78rddoztFVwOiHgKXEuxxM9/IoyDPAnoFHX6sQcB2qLoq112z6jcFdH3
8D6UZ2lKP2MBIwseDyzG1FshVoAbZn9385Ap8+oeZ6NnRMlJL+w+gAoIEj9CPh7+zLzGjKKv0x5f
LxC5DWB5EOeJbvZcdQgGm+LIFBUfgEqCVTF8hi3QhZbMET3Q+Xv/896cXQeaavJ5kH6mpuJfxIhd
DvU90zZQTiGrwMUpTeSxZ816K4FZ4NJoxzcg9MpWhY5qazBWU79OE6YRi1LOXB7bQITg0a5IxgBq
uZkxZ/M+RQiRmdgDrzJ3KFEjXj2ka+FSqQvBBeyNdTe60j/xu4c30B/qvDFpVXcFWMoCklVD8FXc
K910fKDP5YL8EhJy/AhwTBSsF6hZt4niVg66eo0dQuPDmcCsLCnBPtJEYNEsMc9oR4hxxE1wpDrv
YjrlPHa4jZQLVGyjukbAGB+EDd7mRseYAPdEmwK5HWD3Ld24nDLA18x4xnnW3Z4FIbBC8uuGd4Ii
2Okkqh1Dt1InRdjvZb8W2vg+nEqQAyI0Xf2HjzqLQY3ZhllIdIc+BCIwZHeQ2gjoELpK//xAc9nS
kZvdb2ULWQ+h1UO46ukhYx0ozpgmzbtv53MdWmrYnhB3utiHV5QgT0sNODcRxCIlRwlKMUWhUZ5e
FsTAlIgye0y1c3bx2p3+gcV983Lsd3AIiEjncKgzTo9IJ6Mtkx/ERfM9rKikAvsTWXnXYY4tV+Xq
RqPpM0w3+uhR2+/wt+fKjenaDqaAvujVgqDnOaNz9cccEB0ziuQXroJL/sY11w0iD7t1aPCR5xtg
U9oVbRfKKSuvtHrUVWBI2J3RPQbxf1RHSqSL0e3hIjn9GIKUjhkTXsPGlQjnZczLFny8Q5diJ/xT
5IMcKxtURio7FbbS+J6SUzNAX2kKiLLuAzeS2RbWunfndpKsrw+FHUkYfOcu4OE1q7sY/KmDZALR
JSRnOPliEkfzBkkNiPKHN9WJrvfU6dNPrvQB+du31FWDHMkLsoMHWVOBjcbi0JMhJs+6sAQhzKGZ
ETEuAmxEb4Nb5+vjT0GDmh4Ml/455bMU+HMHwN3XDITNLmifiMRXCqZNkOKUfaUD/JpCOg1AkxAv
0ZngZL6IiWmD9rBcsO5RbmMkSKpV78roqZlrLUbNhYJvDFJsJ8qI5MnyuW/1Th3GtxCFGZMTa7Ue
lfApMFKXnOYRQcKprd54EH+Drt+uu766gQFqPae3MeOylmDEYVwn9MLoKAuah8kTQruJohsMKtnm
wpY+uwJbx9VvPqY87Bl79C5qCmyCC1/HYGfLoYr4/lZIBj5w0EDGYFRFVMo9iYTEGZzffna4k/Ug
gBfXATF1nCZq0Djo/F3pOMMxWX+Xzm/accbtTuWBpb2YHZXgBSXS72/6YxBvnYh+8OcvKH5yH1yj
Adojwjm+swS6i8DOJUSO4Wsy+3w58zLei4a6v20OWy5C10+HYMuhY2YDE2EA/AmhJ3vVmnkM3mmH
n8CYUHB+WVVCm1OB41kgE0d9zJxQ56DpSOnSSqhU1yJRpO73tAkXBtGP4jIDJE/zLeCGUEwE9IFZ
OQm3v+jQM33SDhDN3Wv8DkG4LrdxB3sqaLGzy4yu44FiEjFsBzVhatDcEARVKO5PyE0pj/0hMz4J
1TEEHN3NIOiiG4B7BsnXrrHT0dNnXnOu0Ys6lu71sIjFNmBY0mYjEtDcQWVkZEMU8LGtb896LBJk
c/X6H0lntqUosoXhJ2ItUEC4ZZTJeb5xqakgDiiggE/fX1SvU6equjvTVAgi9v73P7iyPab7FIpb
ItwdGK5uExbuhog9jLzUmRIMYpyfnGcgjR+oGttATkTOiv9jdeJY6qZjatn7WWeAPLmO4elMr2zP
V8ZEk+uRp/LNiEIOibg4PTfyjNmDOntQolK/OITZjRAgs+kTDoyo223wLdCFlzu7EVJecELeziCg
LP7w0DN5MBByig5172eL2+GOUwg0ns5iIMmdaghtHWYTbqq6YulNyV+wPhTUhNhLXh5/KA8fbv0v
6IkkquJSMrgh8IlEqgvDgfljRaq1iTsrPjJ4aUYYPsQq5OSQI0S4SLR/n93L68SCZ3OowTXgdVTh
wwASdNqTsfzC/Oy7Bbl28CeQvuo+/qvMzzG+JdmuAwP8GHb3C94dAVd2DxUZbvRjZZzFTG9eHDSL
1ttP+5sKxOXLmcKJp23ksLhc8dLnXa5A87AiWl1XJUYG2YKtassKzbcUOtDePQlVryM5sF5ciKzy
dDDGsNgmlg0NDUgTe09Jx+/o6GY1Sy+9/omoTFKzFHAKzTMUnAzcgrATlFRULU8mOVR2Nb0swwbO
nyusCVJL7cdFgn8ddJcPuCqZV7haMVIaqiFeBKAzw72g5nLGEzA/1F1lzqGJKSH6FZQUN5e1pueo
zqCfzFF5Hlja9ObAboK6w0gln32B2gCFGsEbesTv5/h7UU89lnF+fGS5NeOVlGEm0qSKc4toCbI2
n5bwqJ77OzLm0V4hvao56jGknAxmb8UjRbPIHVqIBovQjFv+Sh60Dw8LlzVHdtK/f+pLQAm/N94S
zY6ueHM7vEfQvsbt/g++JK1yAfRVL6/Y+b9dev6wpWju84z2TulE8luf8aq6FqDHTo5qvyfYgDBl
mr2v4OjGeOLja3GFaMZAi9tnonbXvfsoBqBZasPbtI2MbZpA0e4JeoHf22ZMHCfS4TetyqES/rB1
E8xCaKDFmPEZzdMBZhNMae5d3F9WY+g5X8OFEXaf5iEF2khbVZM3hS/p4kO1sepj/S/P+jXce+aM
VFPaMRoobVSHX/SzVeaaYRbtMQQjH4YPHEjM/O/WGU9LvPN5JJU1fAJz9DyiR1wwZhsskUPGzSm7
XBPKFhG9VUy1KNs8cHxq3DyowjJ+0Xxj3gCKtCZkqzlj2Ych7yH/67mpCOgo52BobXRbQrHN6HZ9
dHPcMucWD5bGPKMfwRI15PYG8ME+3EgEjSCh0q5xILY7HWwIBQYdVWfIkJCm9DmUEjEOfK3N0q7X
DHBgOBAWfXnjIUePOBih8QKcigwwkeE5gIiL+fg3RAbmU79vVP9KrCGeE+qlv+FJuS94pKBmJUqQ
+9CoWDwUINMHBd897onegz012SefDjGGAJidKuzsIx+HOsR5r/IFUWI4zPzYA9N1ulIoZjpfH8HB
Brw3FxocTMKEWKrsc6BeBrTP3hCI3WVw202zmBkFIzNyqB/4DWtjwYE3cCXCm2XxNehkRWqjuakE
f4MEOyIImKB97J5fOh1dX8kmROq0DenbMTGNvgMuCKJlToU3mea2pohwvvTw5hASXWLjkgrrA6ch
SmE6yPgHt1j0hhFyn0GNVQYpqj7F6N309o6GNBVZ+/z7du9z5D38afQ8BabbFIdUYS4qrfHlfJjR
z1oTOmTa5eznoty7Tp/zaod1afII68b77BCD9Oy/vUBCCs6GRcEcIQKjCXMG0/Z+PoIQv2qdD24m
eI2aSKz2CMtlHKYZFbOQ3/9n1rgapp/n75rJWe7pRHQfFYhV2RA067bDvrhFHBu8hur8GhgLHoOl
ziqSfBknQBt8JpCcZwgIx5CQclUjcR2+fEi0SjvH/MHSomcZpiVvId90CVkj5GLwMbLNd/7Fujof
c9ke0+xEoa4gMN6KxdLRif3rA6krkEBhbZNGg+F72o0keJIjLJ6sWvi3Y5oHbt34baCt4WyJasPq
n6hQUvxBfrZ00ryPW274PxxjujMqRCwXcFP5e01upOoAFlNtfuEXT7Hi5vDAwoT+GzYXbrvmEdfT
5x9Xj3VNsBbUrwq2oE8+9KAkmXsCqS7mZ8mrPl6aB8E1+1B9c7RQObz+zM1gQ/04I4LMAysfvhZf
SJSVe4Og+fG/vTgrHc5WfVlxDLkklYbP8GlHeA5NOvd2eKyayz0Wj0++hFAy1JccCSBV7T+GQsFm
s7kdCVbDrdv0rlPuETbYFKRfPSlNj65ocJRhTDNSWDKHTM+EOrtpTHOBa3W6APBZqSe6FvBRaQv7
P+GPu1vPMplGZ12+/IcOIyeF3/NcPXDBFK1K40nT/el5YNYLxWDU50B8J9WHbob/CNYRYIANJ5yR
tGm5ewveKkqi6eRt+DgOvBqHHy7trkbAMGAOSsezPizHfuvCbVM6bD2FD7U65iXU020B61kl5JRw
PpxG8UkkDcnSa7ulApjnXLZ4MJWWyk5vtsVQczTZ690Zg8gPv29iKULohSOaSGtXMPFQ8U5x7kFK
sUeBBMbSOdcC020XJdD7M8yO2ixzdjnOKX30NWHj4rCHolabociZgY7TLrGHL94AZ8z39q7gPv+l
Kym6FQ4Sl+IadIh7GCxxxFLZPCMKkww2Yb6+1jGX274zMsqZuKdMagOcDRlTRNIsXRqLbns/Goze
s9EjLsmst54yb3CAvL5jQknBkMG9FkoM5EoSPT7E69qpa9KlgL1gV0wzJ1jcncYfRAQo3oaSVXBw
UO7R0A/rC8NxepreugzlRTWHdwbDDgY0+8Jg8tveUJGQOcagfiO9nXdpcciXXuUKnKo5s1/xfNx4
OhMVtOTKhJDug2MW1RMnCphKuvucCx7KH8cVTQ87YYSTp3REE9YgXnlxWyzOK30ib5HbTwYLpDJm
ALsbrD4dp7hIAMlLhtuRK0xxAOybjg0XdnX8jhik0cYozKJx2iFbgL3hc/OLnXxGdPN/GxNAWpK+
rkSo/BG77VeiUfdSQGv241iFAE1hx8XHqpypBw8jvDQMYVI2DxwemPnjsQMTUVA7bwzXN/ixgnMd
3iuKvHBwei7anlUcOBiUjXIqVnv/GrVx9jc4yZ2tZ3ZxKBiDUOrTGrBqyrv9ZQEzJiQuHlcXxq1C
xwF6jEZPZEtnTMJqH23Tfor5ycVs5ny9ukOyRrAm64ljFQ4D5i6b/bDyTGCsAq6aQQ2And+oB2KG
H9cfZWURKms6qzuadVRERLeJ+dkNSzXsXZLa+43B43ol0Tlk18LF3QGrTT8XmXgLuINkERi2ernO
riPRhEhBibKBqp19Y8ZvGZIL74na6JVkZHgnMOLsdyCIBqFmV+ObJ0lw3tAOcbmBuW9jGC1TJcHV
A7PhhSZ8GuK3GCdJAIoOOJ5O3NyJ2tnrgp97XTwCZif2i3e8lBf6w25RTOxH1F9jOtSxDj9FDoFy
uDAv+43/+wjkv4gQZb0a6/2yG9lWSBtTfQXWu0JXE0hsHTje30SAfQs1FonRhRbj1Y/vtN5oEfDK
wWpifFspm97F3HAeTAnwRDJKzGFcx7eDhB9NhqPQP5Mo7NGMQWQCC8KihBuC4gitn21QfQNRySJ0
ihBSvzKBuXq0bycSLmlmOer+KLH1A4W8uqpBYoSwxRMuuuYTmer+iCwCUCTfdjhU0Bbh98PqIyup
ZS/CDZeDC1afIQxTS+Cva70T1uxTdOAUOwKrj8AbQZQg+jNXpNwdJD90jI1TMV6AixU0kzRRn/be
+wCuEa3kYktjp76WvIYG5OwRCWU8TXWPhqeMj6zz5W05/mKJ/Jx3y96SUSvFASfzl0LKzeb9441T
lbCeM29iTI2CwhxkgMGqAgjKTI5JGkkfVJ1sD7cEH3pSLnj0f8xWUJgd+37j6TE+HCMlIquNAHAK
GhSkJSzHxrorIqxNAzmGAEReLNNMhrYsRMr4PzGwhztKesRdaBxqJgLwCZ4HZvgtDZ5uqX0ktACf
TgYXDDQHqP7ST+DgZgzLebJ5lmklR8i/MpueiOMEecP3wmlVI6sZjPLVdbHf8GVXDrcORvCpf5Eh
aoxShipMb3mXGHTR49Je0z5nNsufHwUBRwtBE1J4EhndNeN6JrFAWbVbQ/2HSgrh4eEYNOd/rf9d
FmOeqzb5sN92vhr13Tz6+jnnvPkneAF3Iem7ei3QiF9MNGFEwzh5yK7JceKgvZC4uRTJPYfXZZiS
bs1LPVO9Amta0oBWb/gMl3cMWSiiAV2UEPpRKTk9iDZcLWxwrpMPHRMyU0ZsNHGYrfowtC61e2UK
jN2w24iABzh9meJrzISnqemT2Ovkpx8xYA5VSwDtmJUGCDTvuHhwKFb4U6X4gwH1fS7m/OXUjdVO
Co7kl91xZuEulQIur4rDjcJYFNW4jkljWlxIg4tiVdH5rkTyNo34Bqc24BeZnXHSinGLcH0UBAOT
O7nFIh2DfpYThWM1egxFEZ2w+VFV1jkSJZ+FyqIp2UzmeDdDlOQoyp0TNZ/Pdf8t9bfbO9J4lEsM
71ZMmYoJ+1vx94mf9M5umwdvUWD8RkR+smP1Px6NELzxD0wequFEw7MctwjarNSdPAKG7RQkSOE3
5i47kHQXqD3KTZunEOcf8mZgUygLCpw6jBm8PkvvJnmEBE7uEVxvbkRrV47ST5rU4Rvf1DSb6pR3
VjuFxIv8GGrDF1lVH5pEO71ptjyBPsd0Hc4jvOqk28hohbMRS5xSazC199c/I2OEAoxgPCKju5KW
yEzFlZy7LcUpRGRtm+GRsVSCNieYgTIzD/hiIp0cedjQNsG99TkYb6P3SgGfGJDNSfgmD07/UmBx
dYZWFgwibM23n9E7BMjAtZ8IH3n3doHt6VtF4ibqYXy7oITgHLnXvAFsVHw/wZbwL1Yc7Be3lct4
dIagGkNT/M+EsE9YfZve+58bSn1Sp7K/36WH2wosKoPqdsBBlP1xw8G6AXrbL4tIZZ7uUNf9Ns/S
4d8J7m0Wlye+i9ZtWW7uiDzRkGGoxhsx/81GYFKiXmCnGzgd9TROfAM6raRB3E9fCCP2JS4LB3OD
SjRzQI5oTnakLtKofmhWIEquf/N2bOxIvwS4m+RrumkeprMWvRgitrgS53GrODSCwEv8bHA1CvXj
2y0ihF/VhHdwftGfn6X5L24454qjHKp4jX0SUWZp4ycj+3TKM4C7o3SSNu2ig5nBhomEnnKH6R9c
1D4/7ZYwOu4tqHbnZgIToHG6UzeBVSJsMAg7ZYJFscu+TKX/ki1gBTxN7o4WfdhU2WnBZsD9R8Ia
E4yOO8n31VF7xG7LLyIW6ry4/GKMGDwMCrHu2zOUbo9QPsA2a4wPM2Fz5FLk+VCF/AabuIYsJWTn
zjMu8McQzhnEtHLLhZichxtwWea+3jfcU9bKHPecUeYx0Jw/JyKoqYhysG9h+pvOBBM1C3YKxhwQ
8Ia9iQEtsFjyTWcOJzf3TacZwrqrIhla9KJZ3nbC1wRjN9ayPmXtgZ73I7pI5iTBnSCne2ISev9j
/eF7oPqRiHbS5sJDkyxtfvZj3Ucy8UFuQ5T6+OuZoKHMfP6ZjlBU4TmnzhUIeo3zwU/oNiXYcayv
9hekO4d09Y76kyypomJIKt38Nn759+UAwTCALexaw/9t7hM2BDqQYJ/c45/XDcskC69eAz7xdqne
+f09/KxTTwogG9A+D8ZjoB7aoff0MxWGgHuncPPkTj4HrRuAMh5ykP5zZwAqReprhcmEnXIS526t
CWE5vx4AyWw0ohkcmkCnWG5e6pMZM+7JwXwuANnsx2yur/iKSzkSEWNI0QOcLaoCzjr6uxErMJRx
N39N7tuU0oe7N3ox/rw/4h6GWzzkIu/dkegukXMR6MobUyAHufylg+2KSIJ04N72hWZcj3uLbozY
5x6BlYHNa5BjWzCHYnld6luDqFTKtR/nAC8SUQHJQqSFHCngx+I5vOh2PB7ha5wyugT2jmj+re9E
rGTU0hiU0mlcxdCRyqnbUWXA+OFQ3mbiABun0ZMOv2AdcwDLVoW905FHG6OQ3hkcHrmNYZWoSHa3
yACQAHOGVqLbdC5UKpwy2YaPigyFeYOOLK8n/gvuIrrm3A0GCLLLXJi80qdggfEeOKbg4cjLW+ua
xTCnwDnLHEqp/dFt2BsfTYiRNIVqxCYACA5BhoEWHeHL1dFM+I/zHrOIylaJypJYDKTtcNeRmsGS
7PzfDDpR1/Ic0XPBhf3E2a4af6MbPBUQAJAeSAwwXOgX+JlLCP0zJoSYeDWTwU5aPtciKAm8EGkG
WnxKQj1G43Nk1kQjyYvoDclQ4pUYMkgW9SKVJF+vjXqYEQrN6RGTrx++HNA7yaukw4I20lj8jGtI
k/hkMweU3HIzOC2n1ZlLy6z97khr6mwqPQW3Gobbup0blsFUmJp2xs/iTwP6AUxfFrCqx213+j1e
fklVdPVM1CRXD8VfS4udO8zef2DWXEyIizuKW6ZTEkuYul2w6+BiUJvmppcXQV8Nqp7XkXdK9SyW
qwVxgHwoQk31r8t1R2zFCc+2SYeD6ATCGwpg/sKLQfpuRNAT7/IDlMimw9AZ0oCBY6jYX/vDNMHm
ID9mPDCy10wIQ2BsuJbG6YGuj2E7mdb1USVdHA0Yg8lps3mu9icYvbselHmI/Mjpd2gQmjVwJmSv
uFipU8QvXMu1uUCW8G8oSQkHujltlxACFUz4CB5y9UhfF/PHeB9hFONXc4XreR/eFsWGt9D2XEKV
OKVfjCNZ1uDO/3BqcZkZLA6s11rd5rTQDDj5hEgqOcRPwDKQd022ccrqj13/7Ny0P/ENh+cT5dHr
Mpg2PaGy+CLXj9QIMVWO+aO8hpX/GPdX1NbVNs8Beh5/v+VrySNNQasfqaoHUz4+LzQg1nYJPZZf
OilYLRW8LTGWPRsjtjRohRXPj+bQV1KsQedmYtCIApunwxaaB7K5uIx3G0RcQyh4Qe9GJUrV+Nvw
pxSps1/ymbxCIXl9nl/LfGfM5GO9A9e/clmY3lE5TrQd/cGdHowm4tKTvBuMJiAtQUGWJszBGNYM
91F/W6xhpClBpjglES8RM3l2ZdgzHOWXjBMHNTesRi5JYe03FIRcJIaPNAj8QkbQdqKgfl7oHugk
ij/znJ5aoMqbVU0ekw6aKNPRGSObNwkqSI2h706zUZ1Ik37uAvPtEeraTASVLddGX3/GnwW654nC
jDM7IiccYWLDUJKa33jaoEcTdrAenNAjyEF4PxGpOOtH+FkE++3vmE6x5AG8RBNCfsrvXx4PvewL
IHCPzVpv0Zu/T/L4eaRXZx8ADuZpgTaB4RU9nYgHq86seirx57bBhmIFgCoOjDCf0MqaJ1iv2R+e
zICq8oqIFI4RBVQFSPaA27Z6oHXGhclcv8/vZRnpAMfNRF/0/u5HZWDV68FIhoxdjopAu8ASljf0
cjXNANBpyZBEHhtxg40KVkbD58S4ANuIASLI7owzArkjZxwmzywLmnfONoZpKB/xMMcUnS4TgITx
m3rWz88tLQsgPxwY8AhOMeLBcEXtK9Oap2w1WHbj7KBxCq6o8TGuGtEwSbuOrz5pUxmeHq2TgsGA
uOCYK9KHKwQdb2f7v94WUxMdtVhUN/FL9fp3IqIdmvJb6dAafOl+AMzAMk71BdnuHeto4OVYEepY
lcwdgDGG8isNiHbDfbiU/4wygFZpJga7/u5zMg8VU1ikTqDySmxwxNOmH4ulqtHb/9PQ7oVQGeNn
1HKC6IfO1uCEW3Ah99fXuF+40vFJo35LStijFz6hPqabZvfiYICUcSjY73GK2b1PJSt4UzDwesDs
ZX5ORwKpvj/ibMEPbi4201aIodhLJLF7X8+yZJXcyRIzUS7lo14/d9dTi3Y7rl4Bj3WOQ95UAlRi
cr/rHV9LcJ90Uy1goeUQPzb1OeeRZ+VB7eMWHd/rlgPm73r8TZh/XxkH4CE0AK5ks7bx6YDzWomC
SEc+ZT1Tu3fUGS/KPHHmGnLQnXAvFGpXEbjMvEyc2uSMeZwRWNKl6BcdCuo3fwm/NONGmNGeR79Z
b15sUuERU68GXPqFeXmN6gPnYsJjoG95LDhx83+qOfAJYHbQSPzwePAPImST0FdV6MPhxX0ZTQCv
4+9M9DvaSeJfEBch1AP5Y1cAFeK/ktEuHg4QU2zywR8lbGfYT0Ao7jsSaHq6jNcB/EQO5aWeDyG9
NoYn3byOJIjXkGtt2g+YqYzT0XBxlkKAXynuYFXenEoN0Fb0Xn6rD6trcFcJSk70AWnP3pMTlLIT
XDOfwNs2OMVb60vC32uYEjkH/4TnDBUlJIIB0167xNaJxEogL+FkhaqX3GNjuvfh8ABZid2A1hVU
HhbuOzKWYOzgnyq+bZ3oqFpQHjQtQjdNZ9+SZsBHLOtQZRjfCdemr2bfyWdE/YtsVIzFwcWRmJTg
pkxMOszMLOA96WvfNz0G+fLhndsIdgR3hZJnKwSCZB4VwpFJy90GFl7hCPItpf8dKj5VmkU/90D4
hwMqFiwfmyn+++E0/F5E4sIzAyC5kpsEbfZnV3g2kKD3scUvHljDrvF50QWlhT2DsAnuFq7xIAne
PmGseRXK6x+/Tv0Tt5y6GrzjN5ZHOUfliY8PjjFDy5CNtRm1V2/CBvLkub0OuxWqMeZ6Bo2aJyfF
tJlpwlUQT4Rlu8Zo+lxO2NOk4W30Cwg2OufbN9WurfHdSlRNb9PPirwbwlsbzDxkkg9JjBOGAw9C
kAXNz5dI3NA25ua9YlfsLvlfNcu3pkfQw5a7AB/i279or3GzvFIh8zFZyVwHJmn8zlaKmmAKoqrN
a+ThzeUhAHBag4pcOjFWMGlUKKebc8X4/RtQiXMk0NLvSUQgAg5+rDRi7+1HHsmHsz6fpLAUaB2H
9kTvb26U+F8QEkc58z2j4xhp6fq3BGqV88/SOJRbwguzEwPQLcV9NSMS8Koh3BJQkMgUo6yEyskU
PXpPEaUp4j/1ViD1vFy3YqfH7O7W9xjYDVDr8dXssAV0VQEvvnouRFyqOKjRgJnVuTaIi2TAFFE5
k3hJyYhpGz0AKCeEPFrHg05bQ1+Jv3Ul/G5p/+HKbj6EcSETZNETBwVm2eCFyitalO2i1eDA/Oth
ZAg/vk+j1MHZt8TJgUvckuPRZN7PZ/t5Jo3GDpkR+qaJvNOX/TkzAnXXbkBBINDwIHUzA2su8Uwa
UIsx2dpdZ4x+azSF8LhlZgeM0pBb/u1FE4L0xcWe7guPlxkqW+snaLC+AdL/t6vnhUPRJ8+Ri3Eo
ZSt4U8v+sVqys8M92+Op90QG5qQUzjQiDa2iGDVhwYs3GZ3KlVaOc4/uwIC2WjtPUYP0OZGQhhde
W0Zf1X8XHntSj3e8xYiP45tP3iJS59GkA6FOhPPe2Vnj4ESd4UKLkSZjhbfDPI/D0wTvavFRhPr9
2TBqfjuvh/tgmocBBQiZ7hKnmkoWiuW/G9MWUNnLtW8DomWszNpXmFLs1PEHbJjzksMfhg2Oee8E
Z7P920F5OJgC6IIKg+lyBfJLxXCBURJ8FC5wcD3f17gSQlH491452Nn4+f03U+e/CxUfXuRTYZpH
YMJjlgUdKcfGLF+yGw1iTPrImaavnt0T5CtrUoL7B0J06dLSnbHVRi23J8oxsC8jeILYTRmzLGGw
cT9Twf6J/e+k/P1Y2JNiTPjfuMfA/Uo2rqD8KjtKpZ2W/CDWIGcwucVWc/qVqLv6BKzRhO3IGJUt
dASiciuPGguOkzq3H2f4GtAFGFQPjmwzWAOIFoe+jXQkZpGLnj8IXlDTkDuxu9xHMkOry42yzrnP
BmFV29ULw0zhdaSOekeq0zzpbzNE2jItGjXqgD7gd8Y6fge1OVGjFyZa8Iijx1H9p2+FGg5FUz/B
iplpobp5LAYAurWrJN0xOw8WzVR7WezuJUsUhd94P6UFXkpr+fyaE4J2UMQz8d0Ul37q3gC9LTkk
45VpzLyjwtt9hqCb4Cu+6tXJfYd0pCRDzqaco9LHq4uCi1uO2PyNVcmO5THX51TQnxP3FYj1dOVZ
4Mbi0M7Xfy8VItD7kNECa8m8+/1bvF89Qh4QQDZ9K9zSr7E2MpfyH4+BvHocHgfwk3JCEi/pElg6
gfbRFzPGYTDyoDj1H6XYQBhcInEFRKQ951RAq85oFbgCSAXAkyMoUZeC+mgK1iU/DoKWbBEwYc73
u95FidnOKCjIjWC2gciPVUJ00qGaicoC0gIbK8jeV7h8fkbqQcbw7R8im2/5RqohKDWLjt2drg9k
5wdHmKywf+/QWKkr5lHqQWSrUL7ghSsfyG8h04SwsSsA4JMchBuYrpPO8j9K/B9ALKdETGwBUNmS
BHdixkwPsCiNqhnFdqSfm4SzzRWAHkx10iCBVX12Xiidkk/A9Ceq2xXE9I4pM966UxPDwhm0EcRK
jjkTCxaSDA7xMUz86IpdkIibkCd1iB88MBD+Q/iuf4e0jvArB97mTyggsYXgdzWhA3NMqJODgDkl
OnHcSY/QY5DsPuH3VdF1DevCfkR8wIjjH0tyKOvxgq5viCWwbQTwshFECnNmrO5sIieQEebjTOCb
kKhq932aHW+rsWRNeFVGDjDtkeQNkNNc4UQJ32FhG38unNGJdcR5GiCq5fsWlIkQqajb7W9kohd4
8Lere9agxEAxmyi2YTHDRpyQukcKJQjlDHYmqBhnTCaeDiNAj/QQrKaw9mcfYUjAsoaws3eOz4CU
XPg5zDB5xzgr+fdoMBPvHxAGhXvvpBHHITrHwbLGWSNqcMmK1bGZ6DEjw20dagkpJh7e22rwhRXq
psj+O0d/0vKKBuPHUJaHjiHg+c24sS9kaE/N4tghmds89EqXzkMGzu4ncMjYQiWrAZjjBBuL3RQC
N54wjuAyJNJKD5BlhOUF+QnvLV9loy0l9fAqCi3W1TNm48JUyMEDzBbaAkwEFgjk4b0j24ASgJPb
EAGDzwBiARd+whuBrsycxoAfCZNizjnFdYHh6dwQASGuZgJFKWCvQGiEsT2U5BuX/4thENbfKJy9
GVo7v3MVBCK1NYK9wG19DE86UuwDk1NxIwswRetrj0gid2ij7ON3iL7UFopMqjtCw13XCjLHsyYA
yNw2wzlt+X1Bi8QF6f72LGFphcqDXTMoXy6tI4fr/g+/zN8N8jwmeWSzhE0ogSzXmAHqO4x7NOiA
6eVx+W50FyIgYxGF5+iI8YDTziOQ48DE4RWNjK37/XELXY2hnKPOoHs/7za96mZPdtNjtJ8ytbOV
4y8ix8XSfTKuuURFSLUf6tPH4Q0XmjlDVMKXQtDKqveFieMPeQGbmmozkSUHkSkaQ2H0O3g+t8wL
hLuDyZQMC2MPm1jnSAHv+Ko1Ae2DZWWEinXeD3mMwWCgcAqj8yM3Kxo4q0W9xkfCxcjIba0xmC6J
PsLVnwt7R22DZhDP4JncJLI2KrXhgzUFoJ56A24EeSoIZgb2edygRagwz4cyPuThpVVN2BhsBSKl
WBDcDzrVdFcecyedktOyzMazwLryRTeUQQ/7OLASwGZr7xGwSyOoJVebvBSZwXl+aRT4kxo3qvm4
6zr0aWMpHONewOHR9a0+/pWmc2sIgPLfP196DXvhiualsasVMeKsrgnwmPUOF4sf74UdXbJnNI/Z
MfWlw80e/0754om/AaNDh9jXf5MB6aT6XOtLMeRkZUtD74abTY0UgMjRGHM0/0lZUzKIe8X8LGW8
T+Dws2xFnADFJuOOGv3D/Lq6HTgEGL98PSa499icXxkoM+0KsWbEqYbrOdyPtKdn3rwyfkokAuUM
2x4ushEV3x6itqyB4E1DlVSnPcz6YKRqGzgv5kkEAsKeoXNATArfDkLzjbMavhpWpZcfJ9SkugXw
7yDX3Nn2fiJjiyaCRKgnNnEk013oqB6to5PFNuLrKEUobGEVXwjtAunhO5gjX2c9onk5HZ8+DTb/
+kcUa+bKqBQJWWsd+jFd5JnRmvE6wJ1jQHAwLHBpLnO5fq4HLuTVekg5JJYG8i8fXhzNe8ToODsR
TAf3+EBDUW6/42xDBDr0zduUQbPCK5r4/Rsx0IAoBuCaoXoSoB3/1LpTeVR7+DWD5yxoqQpXC1Ln
FZKkjciaJ+FgJo+7/dOdVyRaAzYXSk4XJxz2qMcmu7ClUgvjtxWlgXkQhS59CXEm8l9DFQSF98NN
HOGyh/8m7khImEQR3WNLXRsOO8rey17udSlTECfs11cJkd5vSEfG6G1l0EIYft+jP4JLWO2wwRCn
1/QWPuzTaG/52fiO+QEUrn3wWTWHXWEtzQunP4ShL4N/ZTju7KieDOimoWqTooNb5EkaNVhMMhRk
KbIPlqSZSCM4zThBwErAzusfIXylEVJww2mP+IGWgrTyBze7nivrPolOyvpxhsS+D3Rn8giZY/HY
TzG6tvWZgImwO/1Yq3yyEsTxI0WetAWc6NbmFqN4Ep+uhGGIExkeL2Ytg5n4O/Zf4VWEKChii0bp
l4kuFOeeV0R0G194ddv1O/HYbaZ76lgbKV8EGxcfccZ99RHnAZsi3Dq8rBP/znoQI/JOHmRAgvwT
Qo6RjEirqJJ3wmjk9IDFBLBeF4SX7Elroi8BGKRZ4jP9mTYAHv51L+Ha9YiLk4m5xz7m+23YDD6V
IdQShuiM+oixUkG9AoxvZNJK5t/I+Hszn1ikuW/EatCiBDKwa5AFWwfWG5oYenvwFjxL2VQxabKv
QREjD05xn/z5ujVjs0q42wgcX6L+T0MTbeN1if2O9cYQB/tF6jV2LTpj+4EuH0jep+w6Vmdg5Dnl
Gb/gJaY3QQyGdF560I3WLZaMjSsuHFMr7+VxpC5vZ4RdxDjwRcylbssv1AFl2BCZ8MBa4xoOImE0
yqYnfBtSCwWReSQxkKqK4QS0wqQgJQsyubKuOKexYmsgMmZk9UiUgHDqAvz80VCJP004CTIJDSWa
zm/EOdtnyRkYmDIuwwmI5gwDPW1GqlcEhdOjCeULazCrJXMMtjaK/nvUmxuEHA0sukwRWoaDg/92
9O2xcXfgO3F+OLOoOXxqlic9LdYRwzp6HgmCGT0SKDge1DKOwLs3i9+ee+bGYBjtLuixKBPrSA74
LMwVMzvR+LAcZ5UH2QbbFURMQMIjcThREIsSJWRydZZGClr/ysEd2wkaG6BemlFg6XGHtUV/xtGC
2W5M9dhy2TgeEqALYnMeyX6LMnJ5A8IE/CREZPiY/khkgw/jj+9cn1DoGnGz/lrjH6c8lxItxJea
CLZ7yQTHALlKvVffUcrwwyCcotdEojdqWLlPT70KWtwz/rD/spl6fefdE5W9S7YqoqNWo742ZjyK
1NE6WmojacC9VsDF9o1rFWdxusoWSHVg3nH69SkWKP8JQpsxftARYo920CNrj9LknsP4KzeQmDMP
H05TDQT8AvxDvwI1++fRjrwY39TtqB9kgebobnrsfBOkGlO/8HMRyXfaBFv4r3tbPzfQVz1gRX1G
L575zdQk767jS4wEn9zhh2KpdBAeBNcDtZB1m2HE9q/S4TQVbbDuqx1+nn3YHkvtbQ9WPWfUMNdH
BGVhsOxOoVAg+zdGGLPb+Ka7Yr/vMDvmdePaw2VpnPIzqH5KR/FKr/We8dfp+S3P7zNWp6XHJeKQ
/7+QXOE2Rs+KKonPYeurO34n7KM05yAl+KkyyQN4u8dk+1kHYxNOf2OmVjz+CKXTh9N/I5pKR7kv
OfNXuI+m5DI4U2FccE82gm38xKqFQtF58v6Bgl5WvoQMu63WOc277iLqQgUYvWyXGSE/AgmBT6vq
fNgoYLrzgctQcjbP4GYhEIY/C6NoI8MGpFcatuOGo0+ZK8RJWm/4P3v7N+kHr9Pb1XcwSWJ1lhN9
AeWhXspRbyj+l8FqlyYSrnv5WXIw1+GpxRWaiSdOknQI/mPEC3u/zb/Voc/eOBuwKUBmH4hOX/ob
8BF84OvfHDT6xS7qMGnCmajzsCjvrXlNMhCEUxCuABa9nnAQBGsSzlB0eqj5WPZetZaCZ3jzPutX
8l7fl5hPDJi6WXf/E5Flx7DLpbjDDnrgCM49vEILvA3DpgpdX+VOeX3IVRuIUqhlW+a8kGoYFF8T
MTRLYN9UZEeJdlfIkY0tz6XdzkUgEI8xZ9SO5sJBwMmM2Ra9NfoRntAeSZCmFT25AZSAQ3ipCM+O
41+8SVlEagihxNYCSn2WjiK2cf5ZQjfNN12JN4dAgef2fQnmTQtK4A1qEOxrrGnmOoqDdp6FRvtm
425kT5lwwZsGAGQpMr1F8PaJMFCEItwMn746W+VTrgU/ortUQxY6YG87gZ5iYz/gDuI/wsPZ7nh8
qiE2FqwPLe7ZEDMcEaCM5Xb481DQqp7MbU06Fyuku59osdgCv3+0+Uux79f4DYCb7r1rctv1j8Aq
AFeVUJxSF2DC+4/BhMkwZzOA5HUJ1AkLz+nPgLPS5XOoW+sBoABlG53uOQ0ljC6pP6zT/dD76yZ9
4IVfWLGNEuyIwIg09pV6+RxwNA9+wZfROF4pO4amYCz8gnDxwToFik14WyIl7/4j6cyWFFW2MPxE
RDCK3sroPI83hpYKgiCjgE+/v+wdp6NP7eoqJ5LMtf71D5jvXk7x2GTOUIvRinmDbQL+3MfZB7PW
/lABTr7xk8gDD9oEoQgcWjXHJYG4IHZp4E1uKJF7ANIDxlOu5N0W8hwgNhR2IHYIQFgMNRzoseQP
rgMGLBD/zKHZ/DEUhUubcc5hM4kilpkAm/5r9xr/EwFCA5Hm3+EhWjHtYCDAoUnT61YWd8ItPhl4
OTmcbBCjSg8IhZOGlgB9l4PtMYLUjp5N54Cy2X9T67blcoyJTbJEFNUtnwkv+dIzqHjfYCypyDfD
TpSic2cukCxC9xKZpMR+27kfc00Ed/yy5p6Ai1KPQN/tcqL+qa5M8EDxYJbNIsBbkfFQPUEzhScK
a08ZwfT3pNGm5aWZ1uFvB5RnaUsc5Kb0a7gfQLPOKRm/y7d7wdWLycmJSzOmWEYEmHEUUeUePixE
AuM5dmY9K9zk1k310LVSIsH+QpZ98UoWKtQ+Vj1zG0YHVB7E9TnQTf3f8I+6gFUue7nfp3ukQuF+
oINVPO6UXTIVKF9/+CyZcC42yWjgYUYxWeKNhpgwob+xW69q0dC1Djmcm2DWTv6+48zhJ8cI61zA
7LmONGxb2szWhg0iFz4vCgThlTgWpMHuXFCr8eqosVhJM970m5kQpGjyhr7LbKklLlTqzxweedBZ
zZqQbQpzmhyIscuMyFV23xmDTULOEW23U+OI2F8YKYR3cXP32foQ90OWKr3EnxGXAzF3tWOKvP3N
2ADZ64NrNX3NSzpOfGgXn03l8Wm7733DzppZdxRENALhnQGSgVQBGziaUvQrbw/sgtVXDJ8MbDsP
758Jrg0uiK4tvosnS4Px5wViWm0X3FYQ3Y6l5a1TYr8iexSvhME1w5ZkjGZkyzKz4WfC5DvC2gPB
o4b3JY4g/FGlDYjMIx4DbFZodjA1SVfZA2dY39weFTdZ09guYxYNrnRgGGAX5o2gaZEdK8CLR+tR
hyUAOo8vuic6d/Kh3hvlJjxI+kjTifMSLK/P6r1I0OMjBB+Sa2JB+6Hc0SbawZgkYyDTJbxAfl11
xKxGhN1Xd5Fe/OP8x59M48kShLuMFtidE2srQlrP5GHzmYut0TzATrryEGfjYPqqU4wShxr4g1RD
5rVTN1L+lqzn1s6mJthmCK4Zc1IAqcISpU9lDr3CFJ2bSRwQqU2EAQXjmCgY5zOGKsr03BjJzPLI
flrl8w/vOEZzXTvH91RUgKD9U0YRRKQNJslwfxOITTPHhYICu/U1P/rLQCxFDiNQz1AgYNIcBBES
ZOqaDKpQalII0msD7HwoycvZe4G+mhJxXOPa/qI1uHh4x/HWPWRxbuKLQvS9aDGqixY9yCREEvis
8+SsbHlPZ3H4UQw/0AWyX2EGT2n8XeIGQVw6NmtAP8z6HVggRENdYL2vTae/Ke2l5jPy2+WryNVP
eI46CaelaE3eIxQZbB3KDSjlhHs9nwQ2C0Tr0vbiZ0CCOqX9Gzao4g4WfrMpvGY4QaqEAAMYIWc9
M0eZF6NgQsM/7pNlzM64w3WdY+U70eaDq0nhPlzg4It50GABOuPBeYxX+MBJivU7cPbXD1rvTbHp
5prLQECGYjsLR8y1F3gVitvg362oWguJjxlFtnUDwaQbBMyjBfcAS4HqInak1wQ/+t3rjJG+/17k
Hnew6IhOH/htZ4h+mDvj53/4gGNlN5q7HSI1J35gmb3Gn2aSezSpEhX56eVwVsCjmd9ePr6YQFxf
Z50g+qBVaN0bBJP1oXUe0T8dMQdAuBBPRboZg+EPvRpsQUwBWaLkG/8kyzjQCc9EOHJKxCNnU7iQ
miXqV3Acg+i/yxKKFtMBA3L3/rtlqCB8FOQ92kTAD8qiLTuVjtCkP+aM29bz9v7m4Fv0HtAaIa7x
h6XcPdCV/KsCKIXhG15ORJlOuN67z44RLsdagY8an4XEWBHQbhnjbswdMIfVlgMg3ACcIeTjvIm1
qfH8LCOQp70MsIyFRbEnPagGa8OMJdoIhnPlyG46l7zB+DV6OYbPWY8cdYOmHt/A71hdvHYEjFUf
4ufEHJARLl0ah7V8AgJg7MpgNPrZGhUmXDpQ8dTi+zVG1B+bCWo8I/8TKJ3fvTPY3A7W4eL1GMyx
e3dkDuicgoY3FTwgCADwQ4bk8V5nLIBWDOxW/yc/olpWhn95luOThb1LvePwWKD5ctYlOhG8sOI/
49o6kB6nOduSyQxvcEjdYiPdUEyAr5QPMgmyKQZ1xdJcJOA09PKwaFJkIpZQRsF2gB2fOjWY+JkL
C+xzuDz0Z7nuHhHUmRGXtPNg09KfHJQlAul7j4k/GN+9etkVI6U7yByzo5zrDRAJX44PEKJsD9lI
70XWGlUUPAqotO2mTxYMP83JB5cIgKW89pfNtbt+F9GfBmkUuxu3HUXH/qM7f+/lqlwFPe5e6SDd
tMb9LuRdPYNy2zHl4DjFLebQ7coVk7SG3aVcGTfzAC1glS3AxWhbxKmSeSrMvsoLHQpSq8OX7T1S
gMX4WFjcmo8ESmFzoIAGaCC+G3Pi/ijGqRyJz+Y1Z/q3YAjlPfqomSRHAvUq/MbFAAYM7b34jFm/
DWVjhihb4f6LV4KSvzJ8jvNoVXj4HHrdoZt0t2CRzmpKDgnqez3XfONW/+MC5zvOAFYz9SjDDfBV
6ZTu0ocEM5aDA8AEPTWA5lZe/5Y1km1YdZoFC/IFew2MfD2AKvTkLnsRK86evqnn7/uHQVxowMu2
jX8E5e6RP7iA4hZDEECJABcZPheYA3Yf3MHj5K5BCF/nd+0aoJI55fcAo+B7yyZ17XE9n6is4i27
Zrbkkpvsm1QlOPkcRdDra5It0+V3S70iBpUgrnf++v9Pjstaaqv7r25R/zKjlPu2RFUGxgFQCCrL
2Bq0DlIZvUC0oBLdsAjBTCWRqqH16IeLRYCbSAsdaGgSI3Lqru87pVC9qj3lAGiV7PJdwm4lrh3f
Ixd+Qz78otxFC+7H8g/qT+l3t0wfDpa6PJRFJsuimsm396zYQUzjQzkEC3gYi/z6Whej5hoxC7t+
73xE0ZF1252Z0jJ0lY581lhk7T+MYf/SpXQ0DuioJx3nem+M8bSXs3VXQD+wkxJd9tmkfQWXLCIq
7Aj7ebsehVBtXHEAY2cJpJeNIGZxtBpuRMuK7QnDmxLT6swth5+ddsCOG2fwZBSgv1i+Pcppp16B
pWWiPqYfgZjMejMOtDTdo1hwb5Sx8NyBlM5NBrLNK4drwoS4h0GJYx7h8UAHnQ/+IKtFy/xgYNUm
bYJ1sr/Mgp7gr0HuCgvkKPwc7CD+BnKP2cF9Yw5f5+MwcGBEigCbvRYu7MvCSecD0gnVDXcu9gEY
/HcDen4An56rpBwwbYNBd9PvCbgHo5O7OcOKzucQZXpkwfZE0qizqtbFDffYY3HFRI809xHKLEYY
6vPy5CyhkFoFtQ1TpY+5gi5AShiKGL8FD0VQNgOkghhbQeoiTGjgGZ3Fo9Tb3ik6aOfB+T1XZgBK
glUNPQC2jFBiduePzp3VHqVN79yxf61+f78jPLeVgDwD5xGPfuM+e4PwsOsxR/tN8cAdZdPBIr4O
FvI/2hdcNVjIVJNrlUPrVNnYQrGsDzRUj3z1WUV/cADka/+ZbvNrAoTGMmU55M6LeRuOrv/cYcn6
pbF9P6OjdFMg0VMd0QW2RL3gfeMkj2QHHz74wKsRsyeACXTUVBIQMtG6ZVZftWJIMtCpYLVDTXZr
t8FqkUHpwEZcj160SoYNFZ0THaQrsvoTZ034bCGDUT7j3g3/adOfGdCpFtWRELTpBeMwICinmLIe
SsA7+AFDuIyqtMSzBizw8360ptdl3lfMJTx2pqAbwu7rMxgG14EvwrrcDrZ8pS1R6BNGQqZlI1LM
3judAxMMpnp0MX43fgamhtCcgQh6C9gPMPLD4bN45Kxuet1xBavF1bGkWJRUHoiWja8ge2yaibGM
wOZGcudnr10ZjbjXB7qTBl4J0w9JJHbewGihoxdk5wqJWNcngNDmD5MuKIJvLH5yJAasMm6IEhod
LAduAkiDCUAgtV6fnLIhTK2GHpquG0ANLjpcQXoVKEShzdfgVj3WBfRvk4QDC+BmJWNnIESOylRD
9wrRhqElkA9VNF401CM0DBxGHfw8hkhf5oDJVZamMBd5Aj4qGXYlUJZROwmVDsbMT74/UOwvF7nA
EITqwWIOyKvXmKpoVq9z8mj0UbwfcrvE+RbCrygLnQj6I+Wmn80gx8+6FU8WX3nFzPR4ChOaHzbX
oKr5s4Pph2pzr87yJ/NGZufY+gHnyk/1yW0OPbCApfosgFsg++Gf9SJoFfu8HBIM2+Hg+KIkurOt
X3BXR25qghH4IzCNnOK2sjPm3TBZ/81Nua1lxZU6G4rYIHTNeIaipGPHjOyQk6CI3Jw5yRsXEatV
RBRHjri0Z8v/FtYXFmhAo8niJsDN6jNmLgTp84vihlnMWj3La77ZmEPFdGCjQm6paEMYox71iQxM
RSgoXJBurb8dLk0GOfRe4BrAM36GTEbTf5cIzhFHzowLl075tPsrlgR1C3/M0KHUWv+mweQ3ajfR
kpaOGelreAsou/ewFKtFwxrqXZl8/WOsn7L7d8oGSiHUe7JFsik3KFvJ5/0r7ioDJE4YTjejj/pU
cAdBjmArK0yLMT5QLO2QblJfHTGxHEzgNBvEIbZWeHHlALu8z5jpPL/HdxEvUVGFsm1CVUQaQmqx
hv5PJFXAc/xKQqgl91hFqE9ttDgvGNovPj7mQBslcil+eUQOEJ125qw/9AfMSuq4N21IzyZ7uF4H
1EHQV2xlzL6IxSPq+d6wZFQfMlUL/9CuzWSoW8WiWoR/sByR+YCCwsPsdsn4BbWVCQapNQHtZuUL
LAlThXN/JmESeZkjSR5VmzJ6ArRhUgWh5fIstun9u23m3Rk+d3jERkwYPha+NkefR7GDkSoCO2mj
/HELQvrXd8g29/q13Va4A9PZPYp7S7z1PJ2rC23KVYJwXa8ZEILJIGDrX/t7ifwgZS3tf2sm+8cv
13n3npAk2iJ2AHuAlw3Lhnm5ZqEBL0BWEMttdLcHsF158EK93A0R0XM4OV+fqBUXYiU3+KJBTMtJ
89QBoyuvt+mOSMSlpz5J2N3c104hdk/hxnnWVFa/Unj06D2h1aBmHsDKpKfaBt4PhiuT9/CONQV6
N8SFHHAUZbDZ/pG+Kh1qjsXd2R7jPROXC4clj5GP6S9diJx3fp6bXVuos4vzfcTBinn8ADMfDGty
C9CI3fJzZTTfh27zp7AzQo65YnPGk6hPlIMuY78DZlon7nnM1kYpHqNv8I1MoPMA0y73GDlGd7C1
ff22VRrUdPFBcACkDKlTA2GDMdbrM/ySNKti6r/GAodNCQndEyc6YEY26C3fgBLMfAP73MRO9jC2
L7McczWWhYvl2gsCy+fa8iNsvQzW/9hta8JNLUKugr5I1eiYqaOj7J5Y7oVOLiZQbIzmgj2cTRFD
mMRG/EnaHsGHGP7Ky4ToCxAw7mdY7PTshktR00gil83sXF4IB4Bqvebsbtkd+9lDNb08DPwLLYZF
MB7Mz6lOPWIjPjgnM+XCAw7T3DXkOzrbNMARCq+zkcTcF4UIpS8veF9gFmThEMelBHv4jtixnpSy
NM6gcSTTljg9ynQZtRVBjPljW4cUBJVvFENIouo6cwDAYKW1YKI3gi3BCpu+5Q7+hkhbNnKf86WE
JwWsyn36h/wZ6z6+93VJHWETAzcFS8KZRjiY8Nm9nsYmPUIyglI847IrLmiI8vcjSkcwlG/lVU+E
6d5v0XOQKFWRrWqLHnOZvqss5LH0R/zu0ty0J5ZBuS9X1C7m4efugwU9S1jb0gTzFOZwpCGMSRa5
QronMwOFwGvotrbmsyNsmZ6zppZUn51AGHGwQiy51479c48EVWIQB3aPvdUignnDxSmfr33pcM5W
Uw5Q3gbnady3sP/jzZL2iygpoeyfJ0QK9qcvaKDMRCjW/v0sG/vv1KwumJw+WR4UCt3+PVLJOFO3
BkUBN30H42eaavRTA8HUJGu+IDBeEDRwjm1GGtrdXUPhdcIVgy0VHOw9//nyjI6WFpARgWxjUoMk
sRUSlLY/RDKKPJJ6TvxEYA0OEEKTgVPvml29w9/toQGbgV642SgcCMo3SBykuntBj+4aLpPleA6K
flbAo2KKnwoLFvCCu7wmz8S4F0csEKl14N5IG+oOihjryKcPQqvO1HF4MmAl3rnNgRkbZ9/87NBT
jsx94UwP+yR/bMtbb866gt/fv7LiaO5YisKrAdvleexnwOgbjof6/FrRXQCoo9cln9Ll/dC69lCm
A78E4wCjzp/9vmFgFMzkjTJmaL1qgP1hHAyEAzOHDwc1hl+6UyywvJ9DIzyALc9wEDt9Ue71blR/
zOQ+E5R/ue797khKgsOPWcxXSEXQXZPE6UiTYK68mfc1YCsUxsPf3diaS6J1lU1y5e58b5HqMfx6
cqbRzXD/jbi3+XjhrYmthnVT1V5vXNzjdUoggd9cOTAX6Z1BzUUnenmM+rYSCU8ATbf3aCAKYaCY
npMcoEFrBOFwefBrmZfwMkQdie6M3pCdjuCkc+8xcDm/eQAueoiRG1T8sfzAbpRmCksrQbN9CcsX
/sE81DsOfU7h8qzu3gscGEVAxk1H5f4+sZCjEzsZcDA+HXRzQsiEkxhl0QJFgpgAGoLYZPG5vWO7
j7j0h3pX+Nkg7XeRidFbByQNvNxgZb5n58z+RY7WbGMmX8Qp2i+iFO3gkPsDxVWWFE7yOVizW2Mg
RtvAC7F5Z8iS1rgBv5cxMCribyZ8ixiE9UBt1zv9u4ED1cXtLrLUO+4ivqF7GM3f4eDj0/oaoWjT
bXAww6k5iuDe4Qxk2sxuFqDbI467ed8myfaP1Gp/4BH1xJghvRrk2F38H01h8/KoEMMbQBnto36n
BSpombm42IvBwGJHw9TY7v5eBTWlZ5oi4EJnlDlEC6B4uH1oHmE14bqj4MfFYvUKRsWGa12SnTZA
rpe4v6vMRn7/rpAjTGNP4NUe+TJ1jNV0HrL5t5RdMyCVH7xcCmEOI3bT8vzZ8b5gScxUyQN8ZLcx
Zsaq2Dd/ZO+ifDDmdXEc0J3EfXfQkYyHOAKzSdw6EZYGx2hl5kNC+t4HApd5ZWPggeWHqS+M5kUf
sznqjb7PgBO5DBSWK9qFFygIFIvWhuP+o4HgLXO5kGCqQx69Qh32J1Hv9p0vTrTjC/NzGv8h+YR2
ySdy7g+7yiJVKwOxHCsmjrzmHswV6PLawbXahjh6nIqeq+z7qk3q3Oii2sK+fCic+fXClsZAKDr4
Nnb9xip80pEXvJtm20PYZzyTkbpRyTYaZzuoW8bpd49dEprpne6di6Icrqgxx9l/wznBk6tDVH32
5fjDmoOqBUvbAUCoA9ik0cE7vF3+aHi9YMlejEMG4LN0rtucGNlksEuosxiEby/MSyCqIQJhsx/x
2fXQ3mLD8xVgcLpniSDIJP/ItCqTeIvSJih1BZWzPIKo96bFU/H0v/ove+aK3du0lDlX1lLgSHDy
0YM2pBVulXWGb8VRx1N4xW6GZrKDh7EK0J/Mv/WOgOVnhPX8Oi/HyAOAtgHCgBBGIZG3Ds9Ru9Jv
uPwO7O6eQH5hLwMXhOAC6ANqwJyQDY8dchvyCbZufuTBCnRwUGXA2Hnm0iHjUXf1TdQ5X6681wvs
hNW0YfUL66PO4W+ZRE2uNUwGrlhOWqKlrIon4mX+m19SMNRCkOryCfHDiGDIfHIL+A7MT+x37POj
zCKo/aZEB7DOuEYXCJeIlp0ld+7bEMHtSxV/eQ7faGQiUSKsHWYVJr0ulkx1J36AlPd/xst64XMF
NEIIePm6c/oJd9o+n3A+k7DY3GITqAH9/PziyvX6jrEbJZWdndlJcAnel5BkzzxFeuXbreJxpTMM
ZijRcJUk5IA3wMPRvoFEva1BPE65jZRZU/po2dXSr5w+lRJ1B2ojBJPBvamEF2xByU2FgxvMz63m
1Y8W2ZeneP53lfOdownvtiz3rrdmdBACVTLHg2zi8P/tz7ogJRl3h8JJD72/CC/80v0xc9T3/Fv6
c2Li63tkhewq7g2AXi7FtmHKRYWXyHNu7SrZcBuT8d0GKwPSB2IC3VK5PNz63u/K76scJRQvW7LR
ZYoRmXuUm30eKrOMWnOosHDoShJMZ5ntsLXFB3Y3rk+BQTXoBEq4Bk4OHm+erE5fFMTsObqzDELi
l/d9ya21e8RPSK6czSI2l3z2VYjYXLM3aemEiDbaHr0STxqFM0Oc/SsuTpZpdO66sVNLGnktkpZy
t6bkTJLRG4LBLQjdqHQ+iLeL0SXxKgy64nFAHQtXDwT+s4ii3eXiULgXgffGwKr0P3RsZrsp2o2U
nnTdfTGsIe+1g1Yr6+6PZgovE6jikp0dA/yLXXmtacP31yEpTGGTvn0pFC8i2rpEWIWgwo+f1Lld
64QDtpZF1B5lDPN/s47YDpQjvUlh8KHZv2kyZ5ROmUi/XsOITJ1BPWYa/9WnVWl3hPdk3IF2wciZ
pjWAtlddvIgImu+wzxh0XSJIqHweQs/n/P5rwui4wIcJ4bvX8XjKqO52GXF7+hRUNFBn0jEKvW/i
NvtPa4fBJAb5LH2gQJ6Z24bCraQPMKVxgiYKw9vamzXZHFfZ329ept4gX2luMysODJaQDsiQdFnx
6YZP2wzsmntL2FzTiGNb+XwB0F7xUtnW3O2McjGgVoUFfAC+zGVE7jFT06UajV7xqK+OKyCPq/A7
7eYNUoc9tX99xjq7b3dzyIG8wdyi6viOSAqhdSMAoKG3lq/nBOdMV71KnEUX3JB5/Yx78hZ8+Qdf
khpxkTy0W+BrzD7h4WElNe176LPxSSUHu03c9ym8Y4JHqxoeVXyrE1eBYIkcb/16Wa0u1Lh8pJS+
An5HHw/0vQdY5hWgTOIf0VarNEu0c/WUWuIyDpRZ0Np976J4lHYVzneDBUBaC0aHJpzVDU8JbBA7
6fEAE1M+0oxS8jd6qxPA+op8IfipSLmOOqmrwlIw0x3w3S4Rf2PwqFkGZJXEUcd0HLhCIsNj8yod
dMBS4CDYBIjjbxWdCsb9ae0JII+HiA5V6bxotQOHa0KfInOEs/v0LXpR8QSNDSqJLpnODotGFbNS
HuJn9RFicH/ukZXzSHTTdKkyGy0GapKj0oDSrmIM9q+VDrDip13FyhiOJ66HOb+NDkDytU1HGsKV
9cHd1tB1wT3+A8t8T3k2Lj5yO6g1vxE+pb30Xpbr32AGZJkSg5ZOwmwL27DsHPrryv1cFVvuW8Bj
wfPLoUsrSVcJL9FN9jTKNA2KajPkEY65GlNhi/4WWBXjxXW7oWuoyWuH73KHqhBYaTZuoa8zG18D
fkDrokswdxmsBIAyJz/qG7b39LocrHCZYf/R7fZ2mZZ/Kcwx8qEAEY4cYJzr1FscbRe46Js84GRO
AqdHFeP+VowHPgyRqGKsWp0Hr4meur/1J/o3eoXeR2HNCI5xrekY64/pvED8OgZ8nPLSQ3/Z9Sl5
IyMUuyeHUI9ELJ5ncZHcHlf7yl8tjngXR9/EGBj0whHVINcOFKV21Fnz1GdcOOYkAAssF8jyXFGO
oxUOunSjXemi2Oa2kK8oz793aVERE/xhuINJZerJFsprhAYFuDbzZp+uSRvAmeS/xHYqIGet8Flt
/RVD3H8r0O7NwEA+hZsQDSW0Bqr7OYs81GTVB0tvINKMjK20zMbwy+k+6ApExkC3ppMMYd5RJsrk
XfZ2l9yl74a++ZdKLt2yWTjJU2b0STvAc/8ZJDahQ8JezqYhw3IX69ISm7w7iEszbE/atqldugp5
bWTDF9M2hnjNUJOGdzn3sh32ZqZD3Fsvc5hudrBMGOYHftCnffFgDL1RGdE5qa5+I2Rs8sEjtm1w
/moGNoqV8OPS1f54BJyDPj79q/7x0xYJF//AgDWfUCI2K7J4rc4ngUcI/7AF6A4ZA+Nx1jgRU2cy
NmmWIBMRElcL5wCfIStaT0HXiOnndX/wdbqDDAArtGZAq0OemjxIcFvFouGT1/WN/Hm0pmDQJUwr
fhKE+5/NS0ONe9fnzISYpsA+kZ8UhaCvC2xZThK2EBizN2DEpEDGSxVR3+iyr5YxRxgVdgzcxhQU
fhRDIeliE/OHnjRyIUWozIrAExhyYnElhnsP/mLi3m+cPkQC9ICMTT7O+2WnJ/y+4cMJoflREwZ6
6dHMkLwPSx8nDarFIXac+A+rDs5HMjkUsKWwp2IYja8SUXs8fi5CHRk5wmzBgwmtBA7lvJRHg7ko
n7bBSJ7Z1BfPtz4gvAueakCQArTGCKpl3XpA0C3mVWisckA2AUFrN9rG/EzHi5laOMwkGw57Frm8
b5WLszkCMLyhtlq8nbZxjwC+KXVWBM8VQKVZv+nAoQFDely8YTkzhMZbhsZ5lm2KBXPwbv5aCa9C
9QcP7kMRM47hvdKOiTHnT6dVjpYoqNwfqUo2LjiyU0j2YMiL0FhF5BtugnM5B0HFDCDEho1lyWCO
3BebD/z9Rx7LlfnLxWTvZxTWa4E/OvyWPJRtsDYvzNrhmAqRBUlkoO8hfrQOcw1B46xbPnNsBfIz
ViDCic/mKUGWQOgTzqHYrmd9Vn6FATYyPkiqdJ8gR6+vjetYfA5JH0qFXwTrI8lden/j5QAV//Pp
xM4LvAKHSbTtdMmueRhAArVfTBVUJ4LnLfAI2D2QpWfq1RTsUHihOxNpTL5v1rLAMuXnABAG1NPN
lnjXA81CXxWsxPpUg67CDaUY6tgsznxMsE7mYBHmhK+CCRRBBwjSG/SF7SpIdo+A3m5K5UtQEgqm
w2ec3n9IBaEGvLSxONUrN//aH9jFPfCufI1RjADlwdtDWzVt7S8lm+SD0xTeOSPj55rAONo2Osag
tTjmWNQXFw9KSnjZ4Zc4Cu+9bsdUWzjVgS9n0sw01kE2H5i+7DCB/nK+pDQ4dg6m59BHptcaJIVc
1/V3z7k7rI7qJF/i/wUBadq6nLLYs/xQAKM051hFwm3hhkc1Z7OT1Ydat4ixvVhMkxSP1x0dodmU
AJs9Cxozt+j3IDmFYF+mAzxSbMkH1iTrJx1iGDkFSGHpQZBaJAhTb3HsfAgr24ctWKjpx4/XP+8E
koqwUmhJ5BLCi+RcrqspHljquoTEOpeO1SZXXYzjPg/uT7b42IM56ilrGMVp6FWKAJB6e50K6Vlt
9SuQ9JoElWtzDe+8AATKDBH9YKVMqdnka4ZG7EAsNqWvCQv4VCyp/NKeA23vUDJ3xbophHcDM86u
I0fFMhEzKIclojDyMC3BYYE+ma3ZEBQoSKSVnF+twwJM7dyrJLtX21X7aFq8lViR5ebVdxj0+xhN
qKf2hioM74jJ56zU80Bsb6SsRvkYOhgoHVuh5pkkQCDzIu3AYz+BMVmwQDPrCALeXRwOvfjHBJsb
GV3oy8TVuf4Qh9Xeu3ZUmDMs+pqHnE27xmGQJtvsP4rf3nqRc9lK+BHgZ3pCMDRhEyzxL2FUtsTe
mZsB3+pxdYDvFe9gqAh6ybhmp2YzoLyW7e8NbA3yItSN8BhRn+OA7IK8MhcIGT7vL+NywPSlYzQ4
Kmvb8Hn/WrSmmI4Tv88IFhg4X2VLcPAfp/nPhaQRIlwXakFVJOV0NL3b7/2cX3MGL7b6eOf2e0Ff
1jFs/tP5dNCADTxSGl153PPYNJmYvV3ECEDP1Fsvn0vE/vjyqxbS1melwOxCQgcZGkuAGdP6obt4
+duR5/WG3ggSuND4LtyR40ynjzWiH8t7WQ/MPvlkdkLOJxRzv39c/PIkGPqxz+1nCQn7a7UlPG1B
qpU2TXx4VVBGfZP/6c5txBM88OhCcuS9kSq1sEqVSQp1HSr6AqrEaWBid5Bu8pVgaGrDnKDM7duw
Bvcfqrq51EKfAm/SD/Ih2qmUNlJKDhVbJFMwBfrCkJOCSWO1NabcsxFzx7gjP8aU9N1PQyxk9tYt
MfTNLpPW0cwYfSZQ0CGcB/NsGpOyJWIME5yQjDhcdBUSWWyamzs2ghemv3XCXAU9OuaDo/Ti5uto
qeLzRI3HaclupTrKgHN4BhMnZH7LeQekrk44A1IVrlgYG1CYWEPNiGgvBfPAcwA95xYKgzvJvbCZ
4uAv3dvXtu1sdF/vYnLoy+4l7yN9WkcEGyM4iBnQF8iQUm6KhoVINYjrzzD+AqO2btYGtoEDas2S
cBPKwuQREP3TjfBLyf8GO6wIOYKEuxd+w/Qb9+9bUELoI1XIp0THMARSyCt2Pi+Pr/m51wDHTnXL
81ACA1ChOuUL7e3kAbmKbG6AsKYDoUTWhHoB2IpvIO0Hkw0ix0RAco8YvPOJDvvoeMjXQUzDbggR
QmA4CGT5spXFo/Pv1OsmXKdmGMP8hgaLlQJnFuMXtDWRU8MYQqQCwxt5Ei4yuf3rWEpWTjOMOVzm
8MWgw1LL+umIMU0h8yu/flnZIMbZQatdeJoQyUh8uViYWDaw6ZiYI6ETko8qHSUPqDKQGCdQ0fCb
XRA7RMCGXvtvGNPO+9aSoopuCihMtsxk1GLDcxOwN++YQxzeAgoICVVu8nWAv7FwJj4n/o4wwjFw
xCDKjqc3xRcquiWcLg2LlA5gR8qpmhsUp4HG+UIkPqhiqFS2Ir7656Nj/ghLEaYIsF1ZVEgt4zNM
2tCnYmGr7aiWITER8AOrjZriwcbWU12+3Ipmi475a/euzVye5cg/iIfY8Qi/wz9yHeVatDEO5Dru
jEOLhEWm+mNEwYg/tjFxLXfs4tRo2qGcUY5i3weTH8Ymdcvhp4/gKaLm/WflSslHudLs5EeJxLNo
XJ4b+oNHgSlYrJ4YbqSLfNys63VzhrNQLcwJbilzY9rbpycm3RoODcmY1DJo4sWiw1Wq3Mm770bs
HtUiXwlCq+BZfDdYwsyiIzyEClXaZc8h9b0PJtkG7jireYYBLFUJB/KynHdXXFCcHGJCPVcJCqzp
XZN1Pn/DUkzWA+x5ibckd5SJGYOhcbostiKJ7zctkQcGczLHEF41bJ2I+rbxPNr28Wgu90gSSFZM
3fem2WkEl5Qzuio33eqOvrxszR9zgMs0PcB5YdFwUF6m3bI+fse/tYbgs7cV4wAyFkjSqxBent+3
4KGe0O/276B6dMAByljMYDmObgTU71D7HCqMHQsRVXoCIu7f+etyhzsMH/tiSezjGOlesHLVlz0s
P9KbvjTWUO3ERtJ3BZ1OZ2R7YGUTYoXp2mGwbqDmwPpkgEI1o4kb981vSfPBnN9cazPpDKrK6fIP
T6cjRvaEin042Deb/q03qZfBST/yj8CEAeDPKhVeOjH7B+csTAXMbpjGoSAk1/av+xsgMuxvDM9Y
9RbxFH7FApPX1Xsi7ZUzdzwzVXaRS2l/jhX8LALmALdAhADjrso+Ocloksfxpnp8BXUT8ub6tYAr
848pRg/Hn5DanOobxBTFFuQXnC3Y+huSgi2D5HGR9O0wFozZmHV4r//6PaqbR7wpRAy08UhOX2DZ
MZcGwKC4qct4qjnBxjhd1t2hf2A6Y1w/F1fZ9Sf6FGS2RzuFSPJuPNvrb/+5d9vvnMnJFqIhzPLZ
G44VIRZg5ZzS3DIH5fRdp2udQQV4tQgb+D2rMZOA7JAdZAkiLaYpJiFo8qF3e6/6k2we4mNaHsJH
d3ivqn/UdHmpzLvjaylP8209fW1fI3NGGuMo3+rTyyQ/peti3l7DgQVLd6QfobgDDsM9acFo4DhD
hhpVs8FWnUvTZNIuOmCuAXUp3cdFkCVziGYAOtTVoIX/8JRwzygrhohK57u8iHEbjEPjn4ssXmqC
XsSkF9KYLpTbH8jhbBJ0IR9X3vxWuFMVzwT/aQAM09aPXFAibFEIDYRzggbDjad5wRsdvu4veoiT
CstmH9w/2wqKJlhFaOCVm9KcMzd4AVOB1pNOYJIB74sxBig3sCf2YZRWcDyfHC5qLYAgeI8go/w4
X7w78r2Bjfi2yYv7gxzKpKbS3VLEIbDuUqgtz7CD7GqRiI72VjtzUPFjHI069SwDVpB2YdDP4Aow
EI0t5AjTkr4ME4aYSnCESfvwyb9p5z6aE6YkytCLnh+4ebQiaAEZXXAm6m7b4uLMwB92mThdOY2z
Dl7nkKFYZOJONfrJ10Le6nXk64ybI2zS19wW+lZTF5/YzaDQ4TBQO+WJk/YLp+qqM1mDvHrPQpcb
ODcoiWzInZExJp30jqknbIKcm/vOPcZ0iXfCj4s9hwmUmdombE1OcOhsuKcgD+UneFmUMfhgcELh
QzAsOdnv1D5v/DG5uwN46ahp3o6peeIMn7xTv633PRwQOGi5u34ke2lLtc9DIVhT7lE5vxTklH7+
Y+m8lhPHtjD8RKpSQEK6VQ7kbN+ojMEgBAgFFHj68+2eUzPT03bTWCjsvda//tDPlNldDqgmwONF
EXP10/dyJPs6IXsk2hkTc5PfPIWp+0jDyMMbf3cuLMxbIE75VbCtDIjiE0tkjXhiBmKKCWj7p5Bw
RLHYeqgxtG/6Y3r5FLOK5z1MNcHT6nyodfhj1JeYSXlNSwu/3L//0rDWdroUQCt3yybFsELZQ9gl
PfpWTPL5RYFa5UhqsL2CsydiPYGTgJ0oaMwzQHAuaEUyaeCD965X14nJ9akE0j4wutq8saA91Nhf
PSBgAZEcb2iPhtVDgHRV8rEYwhIk4Wv40+eGGP1xxqv3+YIvtduMNy/Fu6aJLEUtcypePX717i2D
G4KtwxtUwNzpliuqxxoWmhSV48mLuXK2Md7T4nKS8sMATlf0MQ4o8tfzqPWTug9EoBSwzIdwEW6k
C+UasV+mT03Sp4kQsECHpAa+H2/Ya1zO9W2B62k/eV45xeRBps77JuwWusJvEg0aDnaai7JbFjWZ
Q7eAHes6ingh3tofPtCnYjznY6MALGI9Q8ya8pFd3BbjIpaU7Yuz9L7RSbqGwJ9fe7NjZOnK2ZGb
PEWOk1AYMnC9MgOCdTjnQcK6j1HiVY6MYo5ZmglyRA40G/AkxVo6E3k7c0F2pFeNLWTob0LQUBk3
42+ZSF8EwikLGVyY+7GqJagt2w+1C67eeZKScZPDFoORj8BGhhvO58nF41KE+YXBVNS9nm4x0gSF
YsBaumV4DckPoW67RnoVj3Y5UX4VcW6TAhM11b38ljluc+H7JGbm8P2BPRbANZlnwCR//7KAXX9e
6cyankesHHG1HMaxRcY6g8mfPpZ22ZkyrKXhDFTtn2EiTXQRgxQLrOQ/0CuP6V9P0gzZgq/w4qXs
Ywo4HEYumtNIZoblF1ggTh7ua7t775/eOGBfZV3i1GvzDOkBuB/a8BnJcbFyQucve/oB9p5IqAJU
biNBXgo1oheH+LOmfXlDEoHJtFWpOGPmpPdQckczXIXKI3AoUk8SUn/JDI8g1QsZNbBEgbTyrCT0
epPr5nFzYNYDZrB5PpxqwoMHhlxBW15iKoeHrnWEkgr7lPIVW7oWAhaq3JIGrewEy5p4VWoxnlbV
w/B01SBVAxi8bT7EYOpomZrkUZMpDrwrr7CAB3LTrA337RXAnPTC/AUMpxxf1Kx8pT8OxBVQE11A
GvA/VH0gjDIYm0t4lAwXiGlEfNETbxvWUmWDOTw1yxFcXD1o8zkWwh8cyre3z4QbnUnsX8cL+Rtv
dzhnAySXfC5uKtMej0KAW+DRrptaw6S4srXlcz0ZddEw5W1e602NcojefUv6UghKqOyBSzEhVckq
yL4oNOfMLMIbNzwlPR/CkhJNR9N9lPNZHstXyFTvGRX60EV1R+O3hObzyBPu5csFtye4jTZHJlV7
qmq8WMgSQNe5ESzYf176+UIfJuXWsHYgHGCL8JgHcr/f/KcMb3JtE3mByKCtF0PlsfF0VvyEHVCZ
xAJ8HMqrSVrF7JfQMLqLN2LH/SvFJlzgm/30cl+A7yEDo76fGQRGsgES1dn4/4ZGdVL6xoGQIkye
T4xAoc1Q3D4TmGNCMtMdGlbTAbNqNmjLXCvY2LEcwPnaqfPqr/N75+Ol42gcYAHq3KgxrMfMjJoY
zoRgpSDCBr1l/6p8io588Kk7VHj7gyAL8Zoiol2mVGBy9I/kwXOpvj3px8wwZEPNh9Hy3sTolEL6
SJlGBAF9HpW1TrivgjOkR2GBcyklA/up9MO3KyyJia6/iMZWQ7r8i0dsHxqyPzoNT58tlashdqTx
XYyYGioaD2M86YJOg2mjT4/5NH12tDthJ53dfdFasgIQ907DcGE1w5vi5jKvkryB7ZIVSMKViFJe
PSGKwc8WBJqUA5P2AYMF9O9w7TwTAOWJFzJgA1Z1BOMSR6rQUjuc6pcg6bEMAzOqiOXaqENshicU
rTBmnGMWaWG4SnuPhThj59v7H0XxyOVW19QdFMwKFkA4n4qcOtycmQDTbvncJmYavSo74gxRb4xh
R+NGUkbUcFekJpg3QDxn8I31qau/nDwqXa4NhZsKIDGO4CGov0zZnqWz6GWURk6ZTmE2KMUMlk+F
OYqQtUR4eqoH+VcGrYWqyBNsV/hh46Xt9EYCWYrg2nsM1ULWJu3DbV8z0GmVCZhh64YfPsFn396H
NZeVD0Dwx4JwRvUgMTSH8c81RoGW1Kb9XhtHhCm1BL8o6It1SW2gu93c2vXeO2p+tFjpYG4QIwDJ
DxTQ8h++ZSwMxLNn88NQCstJ7EAAP8a7oXU+0owjyA9VrGxLwlqZbzx3zbC6F7tyzOPCSgbC49/H
we0XVIuvWA9eBNE+D2JB+tYTtOPQeefVsCNOVj6zomEuBQtzFI6wztQwAVs05pIOHVdLfc82xvJY
m0TAYL3NgJOxDWKanJMkQliZIDVCMfa+e8pmJDKXRhgj0VenARJOMZL3qxYR+6teyrhyff7FxsDi
kaaQ0a+L4h4y49U0Uu3dke4zk4aAnTeTm+oqdx/I3fxpf+Fv98UcykdFjibGBOom7VxNQyfhGi/s
8aA5M9XGO+TqwYRImxUAvFEsdg0xvK+dTM6RukHKY8DGeyD58oB8Rfn1B3lPpXL7hPW9nKQ8Q+RL
i+7PIgD4AixIPUQpnYaZKPGh6dotuw3uB8wpbhiQwvbw0g/s2Fz3O2g03DG6J0sLREG1uuyJ8Ein
GuI0RuVRjcwfE61n8oTWIk0QX2bP5MYcrZ40FpAVOawKow7g2YlFTJmT9h6uNgwT1SEkFbRlQp7Q
C9557Ri43m6QxL3DC6PRtw9ER3vEuHZwRLt41KIRypZTClsWKYbTsoI1c4aUnRrWfIdpGFNBBg6h
uVJXhcwldIpwtMKJw/QaCpdxCsLHDYs5YoQoK4PPAe7HJBSxjnCx4f/IYvjZFB/0CGF6poZ9Ik/A
TuwHOonOUTzJjR/5DZLGJQDe2H/+ylnUv+nC6GBcBXWTEku9f7sBd5G82MVvNtWrreT+BcVgGWVr
POstWLWKp2t2bq+FVdLn9zq5T3HQEZjuQFg0yzPOTtmC4TNDV5PWRayxzohtJmHY8haf1oXffMf9
Dv8QPipyP0/eZ8TmsO8jGqekg0VfbDpASEcxIO2sxllwy2aj2xQjZu3t9Yhdxylr/wJeEQFiHPXw
/hF+hxCN0RY8k/H8Wodt8SWl07ZaqjCWqFIsbAyY0MOFVSj3qbyqNlDv8QMvroWm47Bdwq8ssp9K
Nb2rikTnAmeFCv0RXM1NSWc92jejORVcH1xbrNa9sYe4GzhwTAU2kkIAwEpn/ROe4rriWVp0AxFr
ZvUlTDfm4v8Jr7gYcv7mV1hPDWeFXShdvLRQy+a1dMqtnYTXoBHXN0obZnR5O71M0xaRea6tFS0q
9YUGIMqPgU/8XIndgQ5Pz+as+2+2sGvduwMphQrM99vsrZIsVe6L0az9rJo6+XSnBnGARDZjdwkR
rUPF1sKrtdFG86Ei4GH2uX5dH9PX8TFC4xFqjPaLsBKTdC+ihkYCO+LvkXf18oAI2JKyIWha3/zq
92xOlunfh8nlEhWqL6Dx9i9tIyr1B8PsS9gMk1xNeM2tClopoWy6oQzPyT0Xe9sF74mOt+bMe3fV
KwfWKr/uIkXBLYBaSGARQ1DKh0ceoLEkCKipHQ1MlZqaOo8yFk+D0iNLSKNY0t2e7gDucg8EzWD0
7X4+GNxd54UI6wbD11JRV2Z47ateNY4vPcJQNnGuYEnoNtwk1Zd4AtNd14UEZlNAEnrLoKu3/Fb1
rpILnEstiIZTz7j5XL5fBgCwICiIsmTmRi8mwJSzGDboRXTrfIbHI/JQGcFXgdx5iA4IvjqD9DJD
vJHngp8x/VSsUWCKYlH41jeyq/OR2CgY8/Y4A3nYkb70ECXVizfEPQ1TacbLvZg6M6kHcr7fRIdq
Mpn6uJS4JXYtqtfq83HBJMHFUBFBOodeoLqlmMWnA8kYtAQ2liMCMoFBM+2HtPGLco2tKoMiA5vn
yFtxgTISfhCn0gIw2oKY27svpNFXamyIXi7tO8wd9IBs+53L9mzUkUnAHJvvDgkopD6aCixkqjxo
u+gGKL7oZ88fEMc6ZX0hLtfRAXlO6tU2oRbMUTF2HTahTr5nTWN3xbrtFlsT/Ze9RNVpMm2DvR2O
wgwu7R1aDkRzNeJGadcfoinGSR+WB4AGFRnFhJcYGx5Xgc+zn+yyC2iVQ/MCU6piV0QKiVbTxLit
wViZuhngHLAHoSo0jBGUPJtnOEqRKDMYgMRUgoW6kJEpUXnOQCbyGI97JfgP0ALheA5eispkELAG
r+YDylfvQnAnKw8hd72LC8ow+BQ1NS9Aak0OBaM6dNqNgzaGCNEWVgYdjeIIR3QS3nZAkdcVVflQ
uphEU70J3iB6SrxdB/tm2NXHMWCLkyn6smc6OB14LmeG2nXbHZWv3Xjy2I3JTmRVS21jOpqOVvd/
8Knyo+0MVkiO8RcC1vsL/wrOlTa1YYYbjNq/CrrIBKxTX+rkiCverXHTH/Wv34DXI+LmVGK7AlPR
uRAVQT+Gi/oSfiIJEeRUsGj/00Qoq8dkQJibCpTwulM3FgYT8IiO/dpiBgIjDnItkCo8tzjjRqsg
8zpk/eJiMcBYi4dVzcAIqy2K0q0AenYDXAflSGMIQeOK5Hj74fksOTrnooMgu/LO/KOM0YG0cSgw
BBmDB4MAhHvq4hWP9Rryv7GrzvesolDK2hdFuZe2ImihEdwF5zMbvugRrBU4BPdOx4PDSoVBEU8o
T1bnW1Ugdb6G2TiA9TVmOns9VCfm01RrGrwiQzh6cWwovWmEYPjgKwyjgHLmn+Tm/T3QMi/uJ+kg
8t6ZliTPUP+u/sb0fwKqo/J+HRkyCQvPzkM3XuA5/3H71m+oRAnZFVbhxRZKZc0IGOQd9ecSzwRa
3qiIugkYNfh2x+QZ7PbpFRsQqA6tNT5bVEfqFL2CFfd/sLZvD4ZwSEnDrAdZWHZU/6jwmRNwM2M4
9A9OBoHmjqV/5r6ztmL6R367InBkehWOhKqfJBkqcHiDnPEeUjRCBYZs3ssCcfHGhnthyAw1AqE4
TDKYVmOAqyMuCjLrx1dN6EDOXHMBenyd1b6xAZXBipxpXzZFJwLcWvJRNl3E7OC+VCSeLcyN7fuU
mLKZHqPQgJxIykwwZmZx8zKWZjwCgXPQ5QNEAIktQG0BhhklPo/SbkyHAohMEf/X0pr+QAyeQTYu
9hxWS7qjgjbhWwwIuJMxPfkZQ6fg1NFzQgpY88NL9v9TmuQbJCWzJuaWzno8G5rFbfEfdxCtHr+h
hmaxQdApHd4reYvYihUG8JNp9/fwlW9Fk4+G+yKkht0OJ0sV5aMyz4/aaYTG+BfqE3JmaYMg6OLn
c2gtL+60nuRsxtN0Lw7hPsoJdeW3EPhBTIcSREDUBZ7Di4w/uHfrfs1DwI1G9gB2jw/7hLrviPIP
pt+HHO0eh6T7XD+Odnchzl1df+FJgBs/HWqL+pvLeUXUqdCBe0+YmAt44s2brhLFA3usiOl5fZuX
2RV6Lxf8bO7VlRWmW15TV77B48gNRCAdeBpzCjPgnRBpyxRQTMF150ZWLfNeCgFOF5JLPqRJ6CV/
CXot/7agXyIOZthp6BxsHEuMHanbPxmXZjfGyhpEHxxMsGApum+c6gMAxNFc5azlxw/PEbbE8H2w
6+RBptik2uaZZThDKT/7bDmP9Bk9ySvo0LJgxGyYqDr87W904cwG/Df7fFJyL31cWI0w7ngHY88o
i5oTBuEcYLCCEMoEhW2amufl0mjq3B8QwqCbSiSMQ5WyHxqaDqduHMQ8bHP8nIal9HytIIUJxjE9
CnSptxorVQgQS9kMqqEEauVfsCW15hjEsMyOCV8uf5B8GuXu0yeC2oQZe8TzdpddfoVMJu/A5CRo
pIjsNhIbPAAy2yuUYX4OD/UGzl2B0Z9m40AkWPEZnlk+nt2jmLI3Hbxnn8A+BlQ34eAopwJWMmae
46gb+SWaY8nvm6BSJvQizwOSxYjWQJxjZOhMwclebdEv0KRCb0s0iollw2PBV5QYps23KQCIQU0R
wp/1XT+z8MSAPMJkD5LTUWSo4tAkHhnIWCMO+ks6js6MofFvpPrHhAc8smOJ/B62t4N+HITf1Jts
kX8mjzmD75wVB2zDY8su2EgHMC4BkHbvOc8nqZMP+ZBKIeXlQ/U/1gbOFsChqIgoF6n/RzB7/BKL
jn8NOsXUy328XUy6rvDwEEnimZ8Hd7xhDGAhR/kQ0iVyOAHLASiZqRkNwVw2URQYaN5/X+yH//xb
4Hcex6RWQqLkWHCEo3X/d7CUnhxsngckm1mID6nOBMXpcaYKYVuDoCbMqeUhlruIv/3OE7r+DHpL
hrPafW59XLamhuOh7lR9CJ1153WMVxVn047C6iW2CirqpkmuemRi9dgW/whMkBaMaV9EjP6F584b
8xox5GBIF/D3IKnye+AIgaUSZD5nq6UWpHZ8cQL4k8x/cVrJM77gC+NQCFMml/8dAnywj0s5yQvY
r4ThCX9q/mOLUb9fQ8g0fAcgk7JVEYmgLrgGl005Wv9+Hj+n33P6eVOIb7wv5NYxpSsCRcnhdPAb
K/PLTlTgfDiudjcEpNhT/LNFwjgDeu5C6V83AMLMteR8o2/l/ThbcIxA5GlCKNo7Ew6qC0B7fYU3
qm3Lz3NXOSL+7cLhCk1rxlhr3eII3UUFJfcauIZ3kTr21Wt8e4Wca5iY/EAAXa4uJ52XCVSbQcTL
Vy8RPFx4v1CjKBtgjIKHQzLFuoH8GIBqrpwMzGw46r8zBGYutQvIIxzUf6/kLDKdBb7njIreowo0
jKzZJlEOU35Q0dD9MdIWhDbBSOWy8ePgAKsdoTfiY4wuEZQvLCXmXOTnnCIBsXLHaIUnE97HkTfj
70HaxXsNgoeoXcSHuRtzdQgyYw9+coYSAoZ9jcl7EPaBczhafFgyr7QtzGLepiLnnVXmG1JzNdeO
nb7OlrQiypHPRWkk/Ef1ep8TG0wx9XyFMod85BcOHcJMtebq0haBi5Mry3uwR5KLQIfFmzfrKDdm
r2GX91OaKSqSteaWWgIPBicfCFQ+PQxZY6yrlwnLBOaJ8JK1x4bKE/5Nhl03RokqtJwVr6FUy7gR
CYelEsVxESOgOUZ5xCkNW04K9ztdq3CvIv96TT8wDrG5POQxtB0qOYHBzkTqCvFDI/zOiY6gJnru
6oO0u/+9v/Kgs1ifsJ2ZsXoiRCphkcLkebFwIEungmTDFcEQpElQI1f4ACwsNFpM4CgYn/P+BPXx
Bo/Kvfij2XMq7weFZ8yFT0ZZrjPunl2xCbXmr83wgxsG0B6a1AhVU4g/FgLxEoqlW2Yhl5PF704S
D6fVSnisOFNXMC1pY/mkP2Ncg5aIqYI9DvnZeFCq28L5Hululq3BEmHfnG+/sEKpbrFWugv30grz
wjKW4LHReH7j74ZPppa0c5TwVqIrK4xSrpSAfeO8A3rI+lsFYYXTYYACTWtMI6DCJ/KWw8SYHEfP
KwNrl05z7Jf3AJfOAJXRGybGHfUuPp+y9xiiC5LKb6pbSdC7TRNfrnZepdEtC5QJNPzMG2Oa5H82
qI7gFJGHSk8Gt43RkjOYiX6ZDVRQp1z9Llbt/GWF73bSnhplBiP0mZEOQ7TBSrnOjCEQ92UuVhmS
iWpK195AguJhQwv68GeC/h0YXc8ArL8g230RmijvDDw/IYaQdI+M8g9za7fG5RyrpnRhCgqLf0nE
ObtyDmIrnb53txOLEZYGiBR9jrA/wXquVxjIjH8zzDXi9wdmlQX1uQ4+x8cW5jwGnP2Roc8HCzNs
BIMx0Tc+AAfDajTp2l5xQVWwTFu/fFY2tLUwl/F7xAI4erx8BQPpd3CbWzDDcHVwy2/WgdEZgpk+
Uc/1FLoCf0eB1Em+iuExjfAVSbQVOfQ+CNh+9SXzxn59Zq9CXkM4VPH9xjHAxVUei5mQG3oJoLkx
/+6Y81HuTSE3YtbLbQ17QhgFwrPsiPshIRx/On4Qy1UtXLDojS7RiLmY+z6P93RtOBng+4fpDYrs
KwX4Ii+8fKXuBnF/49rK2DUE8qOSinmDLQseqLfY2ULGvhBiWAiOSCkuUftOPgnTY+4vkBPq0SOv
xzWRVHBB02ahp5kbFUwwuCw5/orAJ8gMfFYE3W+0xcdFOocxjoQzCtgKx0vRsCgrgQ7A4ReBjKJM
JrEd641ydf9CB1URJsXRBHe3ikQxDxsokn8aC9EG4+xGdR+mW20gIINxm2x2dj4zgg+WTvTJbjdj
B5dDbt08BMC/Q81GcClwEdyIIYHpgoY2mhPx4GBdim5lb0SXJb0u1gEegYwhT5gg+8UwST9hg1b/
3zHTwHLFOAXtniUeiXp4gaXfQ4lk5Rf8RJY6krLF5WZQyRr+yFjrhulH2BgQFZDgeEBrLbv0lzCe
weFEAidVDbawzIKBco+8EYwI5ha8XWFNeA8wJqjnK/hizAK6nQ7Xg0EgsUJsO2O8GSfS/pb7996X
CJxZP1ibK8cXQkMstI2/B7a4CCxpMSFSjGM+WcD2SVkMnNY4o96RGMUj5xB3re5XERvFzTexwBEN
Pkk0UDVSOZJ3zDpYM7LGT3c3g6bNw5yRz8Ra/5XBttlTP1FMXlGoOsoxhTFp2iOPU2j+XJkjgJ3l
aKcdaPpTNk/ryB03EOpZ4GQCFY67ZcknNSP4F+EGAjWrI98OBaE+i0tHPCd3X6SUwL33edqZBGd4
3DJZ5gGmCJtHBD8ED86j09uQtnv+w6Qiutgr8QXmrHYEuMahfWyszIP3luFf3MxfcwpVj1bZE8A0
8xosva+kLWBfYC8k4q9wGrahjGGGmjl0KPYjYmWz9z+mvd3e7NnXGUsbh9KSUathY7D+e148nMWC
tozPQksKcY81zOLtxs4eIoYDLhVRpTtge/Z+sZ99Vd4e48IcZyc8BWbfEibLsGDsdsJZZdUFcWV7
U3nyLeQfsjeVeESOx8xeHacJzmQRHtS+GgxYDUF+Rbj0SDT7hMONg/7MltyLe/W6cKt5VfBwMSJn
2obZJ95wbhm+RUiEc8OnnzQbxktpjEu230QjwRstvuvvVPLeP/ePzzOGLeUIB/e/vvG6p1dtKhyK
CbNuULZB7PBofx5cS7Hm8GzzSHBzZywD3Khlb5fT/qjeZkqajPoYi76rMQVuAevPz1d9qpDuQlYm
7+BoJlB3CP6syCv9XwU9/YxjE9TYo2RjoaNMwQi1I2nms6dnueLxwwiC2mYjmhOmzwkrEYCj9mJi
EGZBeyzP6RcokeVdKHLPwM39Mdu+UUifKbqp63gonvMX8QHrIoiK7wLSsMsurl0meNpg9d57jBf/
Vc8QneHZ9utHeCPZZI9+4z1Ne2J7sAGDP+NX7JKxsqF10ifF92hbI6bjeFkuC9vUfTYmtpYaLzpn
DF2HeYjTH4wtaXvxCC/FN2OVS4BTVcooNhKmRyCBTBMTFE6s3yyTVEEUkuQMMHQ+CQd89IOMdRZY
MaTsExZ37I7VbNYngDT3j2ss4L82BWuZA1n5m44zzEIBzaKjwbFm1UQ4QU94IggfdhCY+RL5kHVE
hevW0cXh076O47EAA+kDmtJjkPPhLtN87DQ5DJQEGCAjTuDJ5VGMb3NpRsfV0t1RRY/oq2JIY67b
TlAuJlpSIUET3H4AN8b4YRXeExJZfS3Anj+uce/8xDpJUqPTZTpe8SlYS2mP1sKd3O6JIs+gBMOx
DbyckPgSO/YL/PjwSWlcLh8hE9UFnMqIX2dEnH1ly+uaVt6XWKQZLeT4/ePKjHM6Xdcc74yA9WT6
iPNliXF4FqIJIZnmPicGgFoOE2+Y2fW0WqPvSaTjO+igSreR5vOYBIKNzb7jQarCMU9PyrMR4RWW
jFw+AV4pSgC/4+2LRD1Y/d5tB/BGfUvOkbHA7cFh6ox5rkmk2SNgfZuKxScjGogryjqDlU+Acj4x
yaeXVoDk0dWv+JqYgug3I+mAXECo1EZkLMYElrOt4RZysSFXY7lb8bJ8C8k5EW/VhiZRfyIUiGMJ
JY8DcEfQGyDqsGqZrknC4IuEKAuaJOzZdALDugrFYlf7l63KT8gCbfYMP9jO5FEeabH93ItjasZL
OhvB0cfEEFI0MtX7tGC8xC75QLAVILKhw2dKavn0Yqo5YVwi4YlAQfc4PueifdVdIutYGx4eMk82
TuEDlNCa0QddUH6xwlNhsA4zj3tOdXBwc8KTSflQav7I8mhDmCXwHMuUUOB1Y2wrRPJRb/+eIWY5
6YLi3IUJsgIE8z72ZpXFHwSA4p8Nlt2BTKH+7zcYQRfTgrKNPWKT2RsfUjLjZjBdjJ7Yt+ttxooA
1ZRL2SSg3Uy7Ht/gGczpgAtyN0dRMPvFsw+KkWMuZCQPSiugA8AS7J/ODP1erNEj7Pyk958BxwTw
6xJ2hEtNZYmaxdFWr/vBRKOxuunBVREG2TkPFAQ0OnRwNFjpRWi9fR4cGAzZknUAWOK5Zk7Gastz
+aBqpAIpxelSjhQQAqJgI9nDOwhZJ2jhGzpgbkfJLUux3ONamLREOHBSihWFKH+GgRdcgc2HeI51
OoL24VIKCEiHzhW6mgFGCRA3weUqeM3fS3RqjLSoPx8kqgkyp7JpFtQC44T7Ccna9ZfqBzUm/YoC
uV3x0LDValIVEdgAQ7exBcnVhQXWwREU/4g8VG4cys8Mi/UHGzKAq7j9eTBCKOQ87RmmiGN22t67
rYYC6W1HIopndBsTD6fB7fNmm02s/K/+vAJlTPwdtjqFCwReBYrXOPHDVY+XzaclFVJnsDitv/85
V4fmYhRxzxtHCf78dQshytjoWiDtwGvNCRxS0itxwiE75+u264QDDStuceq/n9/FlwmVPFbtPii+
Olfa4i9NVMYeZs9n8PAXDapfZvqs+dD8/FHA+F+hT0weUMlx+MKyIH4zmrkETOwa3b9AA7xEr10O
S1G5r8sJDndTef72NaJJUSDgHzoXS1FKU/OYWXa0aLzLwjg8f5gFtXIE/N4i9UNaegd98bOW85Co
uCOBArcOzi0vRtdIO7FZxr/aH/88mUBtJbwyBQWC8kCQdFLfEKJku1peDvVcO3/O5jHdF2scA+ev
+CmIOX4/e+FOTJTW0uD+WhfrW8yN7EjBa/bx4syFwuFil2bjnuWryWtKxlGiJvk6+5WT57RL0IXZ
HS6wO4UJ91xOuqN0ar9MOvTnEgy+25f7my7A4XugzkBoI4OGaU2UfR98dqp9j8F7uyR5bmBEhSBA
NhNwj9/ct9iHh9nXmGtnSwG+RzYkLp/kq/VjzqFP+Yo6SPxjtNgzid9sgf3txsGiibncD4Xdv2/y
ffGdHwLM8bbZUkPxBeMVN07tn39/NPKZC7bEQ3Jv9fyR2EAr/szwZy05C2HN3Gb6kFkAYUo9l7rz
XkPxp5mfV6sfJrWRxe0MSXDGJdHVoDy96a6x410ODwfGMlEOUc/rpNpnnAMYAyovrLkYw48ezjiu
4CtS4uVoqvm//07u28LyMwZv+5okCUbyfXLF/O3mnQcehEG8xxjGbcjlN7n9uGUhAnJ9DJ8w0hZD
qZhjXhQnHpqIkfhB2He2gYnbApJlAky2fElqEgx46Lh2NfuAd2HAQukAsXccS7FU/w3XXTErfmBO
qOhDLfzA8pDW9hEyxGNpMT8YY77xn/kV5oFMC04SmxFevB7mbiAiLCB9E1ZfHzHYpW0UAMQPNRQp
UZNupTodEtwZlinmiTrKoL0i2uVUsyZ8cAG1h7uH7FTZ3DF+RRu9ffch6BfModw1qPS/qVxA0TGS
ox/HzCJGoMjU8hPQA8M15QiVpGcfL6H8w0hYD4rHJGFD7jfPAhQD5PvES4ghfmp68hS8TuENlzfU
bIqBGZRKEdEmr7m0eh6RRDOVnMvQqH2Tz4+2UHPNLnPTF/nV0hr39BpJNd8Yvfmg6K6+Lqs7bpUF
fjw05khm3d/3pF1KS6Z17E9HC702JaQa94eXMDN2GNpCyDJfiwfRTVjz0ZJeyGcMjB/iQDvG5eDk
qyEsuMLJPRrhHqlNMKobcTvjh4z5pRmh/P4I053xb6EGkNOY+pD6Nm+Yeq9UTMVQNNqNxiAdA1Ic
TLFebjGTgvSCz8lfnkfQVNsDpDNIBBXeEx5fNz4vNb7lFrqFi7lvEywfyOdRofATbd70jtqF0Kz8
z8K8iJ/nYgaaheoP6OM3+rsLzVsXqmPPuJze1i6bNnsMg2iprkRiNq/4Yp9F2XLmuvroS+3N9AAU
EboH8Bjfsg+H3fLiImukxVrXx3rPDEWhuz2z4HzppP3spc1Yg+zgqKvXJWRM1eK80dn3c8aou3dU
BE1ck6QifskIEDedm9mwfi77QNtp24wbhXWiJQcJdBmX7R1+zTbL3tKKxz/l+jK3sPJhPBIpfgG+
sRnI1wyZJYHf7zUTPhbC5cdKO6RLdOt4nawRPxcr4CiGDZYndvNt9glGANsMoyFmEVZ7vFOQMhVh
v1LPekLLg8b5Ax/j6qN9I+AjusRA7/wyz5lrpIKtg2zCRIlAkULQHB9RmJQ5D8x/MEew5cv5ugYL
842FKJE+Iae84FvpAt4VL6X0lhT8xfz/hjbI0UWSivgHPwTU3IwqEGDTpVHgQD9CZ3/F7vPMZB5m
Leyiz/4x4NRO5gu5mnyXTG52ca6UiEzhUvi4XCIboKaqUQGpt0UDox1ngVVLxDnMdpzdeRNE3+Yt
gc/Ee0QV7gkcEnFaCI/p1bcVdDienlCaZVsUGYRRBACYMxi2RePeIQrSimIAsVFP2kyF5Sfc46gW
/lW4o0hZtfRXAfxceSF/YZGM7ngllIhNfPtrY+Rt30pAiP009UnZAR8Pcfua6Vx1zg6loKtP6V4o
xNVIZJtuSvcykSPpB6GR4Sorhp7w4nB2IeQYaDbMMdubfAIYLKUrElPySF+yDmLY5PRLLH6oxhmg
+lCeLxHgkrCo78VBAIuG1lbFtHs9zMtf3sGXdsM4qH+Vb3WNUEgjiJmafgOXul8qMznCN9L5RYH8
OMgRUiiKpWHRLRjEjIVwSfdgnXs6mw3JqB1/gPhYocBnpHIAnAhoTgMowliSvhI1enkEhoby3Fxj
C82Z0InOQLrCv+KQOZbaNyfyGqaz18dt3MQIw6TtiJ+JDI130pblAWUxpPWGD5NNcJVy4dsY80mA
i5wDSfq2580M13LoSsg8zxwVNVQ2MdYZ2494m9Fcn+aTHtc7Yw77/BOP5urvbSYzyIyxflxjobfM
0chNtEAPsmjwbzMW5Oi+es2kuFgUrhmOEt2RXVST7FJ1hJFjTIBHxGb+ctZ/ub3cYcmDQXPpjYJr
VGMu9Ni1roXAVflt3ANyZhZEapkv5hdMENh/qWla6jiZZbhDwD1HDCKtWSDLXYONHg67GDrBm7ZI
lWRouMu5E5xnRPSmeIc6ueHQC7OAQXGAQD4WqA4z2eA5MZfXDVoaxidqDH+DdAE5+CxOTyeeWYFp
L36Ba51fDX+7l729UvRgouBJi8wff1mR6VgThQDgwst2ajAioUFfk7IZdY4yN77FJyg9PBOCURCi
2/6X0pDPMIA9IAQHkaf1mBNEF7/4MyRxfD0ix2HnQoSiTCijH9bS7VftYq8CNZ3237kmqb2N/06M
HWOsGz0GyavUIUXNeySlh9LGATAI6r97VE3wMvPv0YEyBdYBOwIW0zCxHD7amhoL7jFEW/oGAN7r
phfuZMvPYay4+rw96HOGBYTxoaTBjImNTLYxrHHW5GSSradjevxOuoRfiVHM5l3SEZ835rtjkGdX
w5I2Mbwch207nfZ+umwm35pvxOUPTAxbdvkAnb27T06nv9znd4gRJwJDE2s6QQBhZ58SJPS2gcE0
N8gS2ojwmZ5kP1DDhWMc9FBPdowYfgnOsOAq3zm+ZtrBCAip53TjN0UMHQYztrkaL8p9va+T1Hs6
NCTOX5Jl1k4WHl3SFCISGPcEZmWMH+HgE6O4u87UX3G6g/HyBkGOB0lHF9WwCHV+OQG5/YZjwwPV
eBBI0AjwyHDL+Z1fkK0tIVLOorefUtq9D5C3eYJq+vqSexRwovIuEXQo1hO6ffZRANIiuCyZ7bHC
yXMl4GmrvO7Ag81aRK4FX3EYu87HTrPx8L78ziP5gM80Bzr8aixncG0WJXLbHynQ4/usczn2uIck
QQIzlSAkIgQPdEX3PyzpwCGGBYskEk4oWTVI5UdIKhDzPVPMpYTazogkD/hJoCX67Lp/JeYEWPUL
mrCHrSlsXg41VE8ihVj9qpJ0gpYvUVY1ObYWsAcLivfiU4rbVQCuIpHwMzuKtG/Wc/bTzfkSpOs8
wtTzp6VGjTv6UeEOEfV/6CTHS2atzuzH9LOv8rePeAUbmHN+hfCufxG94rFx/h9JZ9qdKrat4V/E
GPTNV0VE7KPG6BdGTAw90kn36+th1zj31qlTtRMFFnPNNd9uCreOHwhS8isCS5A/C/B43qwbF1Ya
wwf2qITUr2zZX/2D8JFsNWOGJIEGmpwYtiOiC1c1TwfcZpbPvm+9ZxxLVoHkDY7GyZCGlP+vbQ6B
xxfwLUWFR89SwUdhocPQrFEATMKO/LP4lL9kjoHmj07+ta06A1+/3rw3xU4neXLO6TexI/sEw5HR
r3huroj+cP3W+WBzesUZouzLA8oXUinpj7hPkwkKZ2jKjoAF0qrTJ3JSO1lkJTMKh+IItCT9ij4/
/x2+Xzt5np67RW4tS3zJUZVNg2OkdMkOOlEu2yEIHTk4i/qb1px2hin+DEgYnAdxzPy83W/Xxz8q
Dvbm+VKwT6L7N8VTrSkZPVNEUEEq5FSZYxm51SLDj3Zp7NnwZ/tJuIUTKc50EYEHnIJZFsWZHn3n
X5SZNrvfAamrZ+hNAR8BJyV/oRxgKu7MhbLi8JTR8ZyRcNLEZrNzbO9tZ7um2Vikz3TJM7UtHDtn
lBq4c0sLw40rJZcpLoqiD3M30e5QVPyr7QzV7WBO5VBWbrYmurmZzvy7NzEnZB1jGI57C7Hz9TfG
PMQVTjN7bqXkQISbpStsnEDo9mdGU7zubLHQf4PNj3nimDkXT9HmYN3v5exu0TWza6yuz9XMdt78
bLzBD/lOSMBKQ7DAxGZDP3+cOKSVzXh5K87vD/CNfYDKMvICovOi2X67NWafTowHNugmqabncuZs
XWtlTcGk2ezrDurowNh1cVCaHf84pqynA0G5SGZ/fxdoy0Aft7fj/X/8juxsn5z+LJthx0bfwjjG
n4mr7x3UD/PhAyIW6AQN/jcsXdKbpic33YFfcHib4MiPiqEBhdn7au277cwOOQm2xvzQEWROHgbT
OX+FGUzPRvEwFtXaYKg/zVODrTWXVxr+wbRowIRsabjZ3aKl/MtsbdxV7C0s9XStb1qPBozgRN+l
VYw5RdB/aDtUEavgWaxJR9/la4Zc1EQCuaZfvzYW6iqbE8RhQ1xYgGetfvjEJS/FckKGsjmjWL4h
1ogsPEybd0uctS7Fwz8jO+Pb6rfqgUYOp5P8avG70JVBff73H7xTao53xRIp8phsa7TjpGWgF+H+
Qd57mGAasJXn6uRoUbnMBTkFGZNaWz6YZ6WaUzYTHLdY4Dt0aQUlyDyrKy6JsPedUa2DbbAMHxVT
sxwjWGhkaDUnN5Ya3Y/khFS2eBlxrKfR++DfpNKCe6vt1NX0n8olewZnmLxYdIzYci5YPJhTYRa1
uUrIH7d5CnbGusXY8Uujpb5qrsQ4z56HfLb8eerYffCHPpo112BU0zV1rRvD6uILUxsX/m+09X8z
+vbgYnz8P9A2GTpP5VM9BE8swtbmqloj0TtEFwtIBidM7D/4IPkfBPJAeYgksFn7v8mWsooZycXA
osPY8QsgQWJbiOXGnNuPuBub28nAxuD7MOcEJpkG8fwe5UM98PTouqd0VhyK6ROZwbBBw2zewZs9
YT7ErJgCQ5WCn83fmwedG+lMpYv0BM42U2SLz4GdI+p0pAJT9MH/pgG/QPFiDM/V0vEdzF8+kf+L
tgIwDQTQ+U8+W1SzS2I3S0z2pvcJar0dLDmz8Ai4pW5+lW8p04jpErhECxtJkry5ENPmoSJ/ZBTC
OI9/g6aHO+T/1uo02v/g7pi42M6qdbOOLu0arh3DDQZd/MrpnlwZlydkTatwbMDiOEJxULwKO2HB
p+o2KMpKJV36aeyAFqC4kVWqolrhGXPaRGoGIAFQ4RYPnlQIxrDml1RXQIPtiEoJ8vrTCMFfkFNO
PI7oInwAiC6CJ6/aAx7t418qGY92y1DT+oieoCEIhgGYTvw8jL/qGlB7OK7SxOKD1q4qVtnFPPC1
8jkfNJkV6eQ2TKIh/hiHSoxCiGNecy9KPDGGaUQirZP4pxSew2sDS12U1p3woVOD5e+svRnRPoOD
nWyBC4V+U3ERDBAfJkWTYWO7Hc3wmKbHmAlm+DsoAEqi8Bzrdf+CHd97mo6y8RPVeyo+2mGDPimv
Q1D6S4c+IsKUWVORyOjaoRP+WCeASjjWAPmA1yyiLTIaVXhGhNROjMqnyQt4atcTija6zPNhTgZ3
4vxw1f5AeC0tXpAhOPEz7Voi9TGtzxK2xRZwbwp35omQbwr9J19xAPdv0PhhVprH4N5GTnD0X5vc
iY7EzaqAm0uoI4MXclJ6Tr5bUBlKJvLUfErcRJlC1D1AdStnsKiiI3QTcBtwFM5rJsrv2biGIwgi
iso6wKU2m3y9MKartR3cTZB+8urG9QhmYXjjxGfgMyF4qnyiQ0i1DSmS1RBAt5yhKZpsM13gEmYO
VbNmpsDHos4uJ7sUPSbLFiY8wab+Z3Rv11BFEU016nSNXDg/A4AsL5gMxHuemH/QFLdfwxpFYQX0
HpAEF3igVNz2J/gL+immcbCHXXMltwt6scq6UaNz+sMJWVkwVGDtGLuxBGfzV5J2b6/VNeQjwYEQ
w8vCLCCUTl1hTRUX4NLEl06fC6STgjeywHrdY4LBZ4uvDdHsDF1eHGunAsFUg0kHgi++CD+ICWUw
g8ZkmE7G0CzC/6/9A/s2YxsbhgI2xSTJ0m+AuVwlXEVtC3bOwAUe8STxApZCNqYzqGS8pbj8DFcr
IxOkz6HXJCxCcpiL6IcgPnTkSkwWFuSJvUnfbBeKBADKMJF3nVePAQYMkEure7Tbry041JuAm1+g
2Btnc07qMQM4TKBCh966g57+I/7Kv4i4sTXJBzeYDOqvYb58M+Y0OKmkzKdrpTomFW5JefLTc+Lq
z9BAapA5yVWu9ZMXta9OfJJ50/oNVZ2H/mzXfJ9+wzUJiDYYGGHnzT/5AFc1z+nLpQgAtGrUPu45
YyzLX+PvyMvM0+hiPEZ33EzJdCj9EHOePMRwT92ifDRXkmaR34GiQt5kB/6lWAxMcQpWqrXjd8Xm
UQVLQg/oQ/dGKzZtUfTwPMzgiSXUrr/GL1cWXH+lc/KMWVLa++DHyJZZFSw6lgZLU3lR8qk5arud
njFN1pOnOFES3OnllL9ZRIjHkgsmeIjO+V+8HCjueK4ycsF1/t7x0VDlWGY+Pb47/TSz6i1Jx7iL
fPDO9i+3Lzz+CMsYmjVLiN9SXmin5xGx3YGXKhdKUoa7h0wQPKM9cMQe/hbB10/EhiVQIdI/xm2L
Gs4MftDI0qQ130B7JLBTp8zMjYT7bhKsSM8czA1uRilakieCGV5UBeIDsaPJkcpUX6a/8ENwf3G1
NBeY3gYYBh6RD74ZLupb7TEWRNMD+PLfMHOxj33mhlcw6AQbTo4TvAj2hOXTNJrstlSEN1IUZqQX
aM5Rsm6iG8gmH8DonpoCa1tL8WqDKh2FHv9GcbkULnLyXUMS6cE1Bo8lgYWGz0mKDV+E8eTJIjT1
SCGdDG6mq8DtDfjxxveS5cnW0ufp86wnAHsbnrDX5CVjhmpM9esBo5a9E1KtgCHDsOyeSLDUFQTW
erIzRdPIWwRbpYRaghHKGwgzWHQY0j1wfbKwgqNhDKbLzDhzc0yYQ0SkkxxZ7tDccUaQFgrjP4hm
1PyV5KL3hL6NeDNZxIZHecUekN4wcnptKYtfMVMervBEXYCvEHpcHwgtNROEvOxBt0JPq9eUMomT
9LL6h4qnVxgBL/tZrfXf8Gq94PeY30At1Z6BOwGxD+wQn4xFWb5PspamrQfBavVgwDo+WF8sXvPG
TpIyfoenFlJ9+mv0xFiDWHgKG8Gc1D7uPyRz1uQewtqjlLGwZLUlRzaKFtgQjjsHsCMFiwcdGndy
/BgIJgd44MSbG16v7YGXx9aBth4cYZDwQLMnj0xxgbImijl8WraYt7wO8y/wGIjZ7/48PoYEoT9K
misfbHghhOYTjQ9ODW/S3lk3hgsiztdkSp0cLcPjjWKDYOKMIeSs2lQObt9YZsL6eMKeHzvcqCEc
8IGQVXiQF5FUYx4yl2Ad8QaE1hes4KnDAxjQqOwnlrh2FSTEMKxjwCAb4nEQuhXiojufrCe7Tts1
k9HUokfQ8dQePXqWxIYiAB+J9Y5KAVNBlpqE5QYGq9k2zY46hxEsFSwHfD/lmtDjd4luIymC5/8M
41sIaZgfxvaVbXc4+sEJtD09jThHcrtQLBXO+wmBMTIOoOx4zVEeph9tNO63Lzs+rYPphT8w0Mm4
RyT6gEMFpxSzlQnW2rI0qC4lZYADMn//j9GBuHjCYLbQU9j9CqcBhtmnn6rDbZ769GQXaLv+QXsS
vLKTrLe3+HvU262lSHtyNJS23r2667uqVjCRyk/pi0jdSw8cVa1e4z5Hy66+aFJXOTEVo7oQmiVO
/2NR21A7MUwgFkqS7fxQlHbJ1otHNUsRTqy8U7cSxyyeIQqaH/nYYj1JrB7ZdtFCkBz+BhFOSVQP
2Qi4rQCApTVhcS7/u6PJO7w/c+kwgCp3toTI9ROH/tJgEwbA3HPOglDiwAVgfMHMgy5gCf2eXuIC
jBFzYlBO6mvTdecG7xlhMsls4j17EzWNf07bKpgOLySMFGaapPU6lJoAElF3pn7wevNXXn9pXshg
lEBvuFQeLO2eKt9+4OVsTy8KOmlMMq4oKaIbFmrZAeaAtLyC03vwJPzmDTxus/4m1zKSjXcrYYyE
fxZMUq3wGWK/rMwV6mbxFlF4ZViZSR2T6d7L8tciiMNdaJ7GXHZfVb3wvXY81SQFveXkPMBEaazj
mMHYS3AarvmzscyhWMmY2qpYLpv4zvjY6bQmhkQyKF8hjpcG33w1GdaCVsL64HwpfYUDoZ7SKAFo
vwkDUVjr6SHNyoSxSuylY7/za/xCjMjuyr+OYOiK6jGKTKSDzPU7FkgKxXiAEiO1y64bMUiVt686
QkLc9h/92HHje17q4eXpWKs1pbGsMAhWDdxR++/XtsY5odOHRSHnjpLGXwViU4mJvazW2Gy0tlKc
Is7TgQKT8DdiqIbxlxiFuBBdB7Tcg4jghy9X1eV88MOTgZAqFy4aDrpdvwjCwbV6iVwkt4wET2HI
3CpuhtZu+hncB0oByuXEc2ImoTb1p2gwehx3EUbZZrzLk/ObLKVS+hJlw9PQuCk4L77KTRwGYNuM
KvpunsEejMNmFQWCF4x4qnTjRbBoYM2o+RVAbys6XB1vUt8v3LfG2jcZjOXSRjCQVgOIm0HmCSCx
LTyxFNGBEKxktH9vSfQqohTkxnsL3/ATahx70fXImHj07aF4b2QflSFehxoC8KSGKSBfhg4aEDbV
ciG4sZZ5VQW4axCwUu114iJfBSPH3v+Sq5uRlJuMHigRH3LM7DvCTYRRcJkcjSSbF++t9iZZEWki
yTn+N66XfowD8kddiE7RRHY8XkY1+Y4MaRdrtJjxO7wHYn6W3m+IUie17W1xbaGeV5Yh+5ok49HS
e516jWoTag0XE+FPDjaeYUjOnqep2IQMR7WGm9N/8gQDiWChUpynB7N5Y6WE37ch/Qm1sAqMgjeQ
a0QYKnzWffbl6/CN/W9F4S0MVgInQEVDpYGSg3oVsmVEwwfZO8H7Q4BMwZvbjoQltiVdnLiG9PVu
eEr4cyZEso7WqlJat1fFU0Wclx5CONKZPpOR2ebEtvEKG0i+q5HJjsZ4RaJFMcVdMgWIvldCHcwU
weSdtKWyWyeMnnuRc/hSe3uRSeBNo+EA0MyhbjEbsogbLtk8qW6VujY4KJiZgxa9a47v35auoYp+
DJiFSHFjYKBinrFJ/iXFj4XbjapyKsbYvTJofNhgkVxyYsATKYhRo4CIBxicoi7T0W6FhTf2ROH4
1mtmqT5MiTH50KSIrEXZLSUQVWitWpA+RNH8McsYF+NQuSYdG85rY44oQCPBreJiadWOEOobI96F
7V1Kvfy9MZvKi6tPCu50xBD6cNE3Z4lzVJfsfEy3CSIoOD3LwJyBAZGJkDtT3Iwct5F2YtMk4sdS
/iguqgqzxwtjZ6H+OsPmsMh+DGyaP7bENy3wvAscnPZfiDj/kusoTAGQKJgFYxOjqSiXGKdadqJO
SeAhEvu62eWhywtaIzfxMVveNc2KoAtBWQAPQhnF92GYkzgtmsCJmPZ07ylQkf9FkhF/tZgnYtbM
DKpdlrD62mXaLJryzGbHzynSLJCUGd4ybw6YCm2UXHA2we/MoKukj8mj01QZI6k8dTFuYOCPSdie
1Iipez0Oq0wkcUeiTFotWQTqKGD6KxpsZGltrLOi8NqKuXl7b3n/pwLrjSqIOKOfsdRwpMJakl1+
3/k7UfFIaEQZaiIlxfOIJV+JB14xamBC0GnMizaxmyJPSnmdcIgJiDcmaM8rJEw4FmJjd+pu8On9
C1vGtatwoA8gF41wFFfyQ0kkXoGyJFzUm7F6GPGXDwhKha5Qww7YUzC1NJut/sJFj5NGLbhDDJKK
tzijSu5E8z6M/yJn7ZdBU0FylwhnDXMo6aIFm4gYM8u4821i2oELx7BOxLMQ2kpIJM9RMVir5MdN
alB0NzuBERl0ubbEohpgGjGu3/L+FoZj8lZV2mTmAtETKlVcjJsC/8WCeVQZQ39hhVNHqyrwRp/c
WZi9jTl/I6CQFQ/aX1aIa30akZFUp1O1lVBZ6fGXWOx6kbgWpCYl+0XGHDdFGK1JTGrIXJVONbEN
vYjAEyctJDDyi9O+/uB6GhP1fCweC3Onloz1hOSotojz/MgO02yhxtnVCv8UHU5rz7eA2Sxs+bNK
+/rJdOS/r13KqUivOVg+wymFCerEyDoilRGhgsLpCLwd3eD0h4U2m7+brdp4o7ljyCYXk0v5whA1
RMxXJV1m+GlQpTIJ3ZSwxdWxLCvHyImX484ZZAyzeNWWdSYh5c7bQ5b0SJ844rAlBhH2MSPnM3xQ
gB7wKi4N0RU10FisCgS4OuzFfHNp4iVFqMtQ55s4ZIbp11vmGBPRv0jbUNkZEbP6YVd0sSuRDGRe
UqzDRmxopB4NB61E1psbibkhy77sKiLh6gs9QtitB4ToGga0sQnok5/LZGulxlFJQqb5SuXA4/dT
0PJQXEa8szwzK9ubOm91mv3Iury1rGPiY//LrzFI2VLKaCvTiwZWfnjr/dWkuiaSAQbB2sKyHn/2
7uNNL6jwA5EpHFRLKG35hVK9TVel36+l6oS2t9BRbut4SPljNxtN6TAaFiMGHKpbplEdgckSbAHp
MllHEEReqzj66BzA3uqmhEMkS/hRDjqsARlmoIWtRx+T3YUSI6V+5WB1knUvhY+0VPhzEfFjOMEN
4caoEfggz/IRmmfGlLq+95uz0QFA5l6KDXFUnDM/WQYmMGt9rGGkNZK5blp6uCTFaafA6YJZVb3s
8ThrsboL2IGHaOFfM4fWELVx6sr1NoY1TofQyYhi/ZXCeXps2JRfGHC90L5Zsi2+fseC1djjvxOs
td9yMlzFTCfsjg2WGqaGkjNaNyWrkZhCMecprJIktLvsN4rdoSefubJwDoqWJSlfmrnKWcwakyNU
tLCxmQBCi/M7RgCY3gnj2y6rBn+iZcOUNTJ5fdVTWl1VVr8lnQQgAwICWvUUmBhMUUN88QcuZ1o3
TKXQmbziTzbKRpybyqc8PtuQfi30+vK3Edt1Stpc0BTc4N/4aL0xewCJl8ovA2i9iwgnhlVibKL0
u5GFRff2QutamxXT5uPYTQmnky8oXvvqke20ZVNAQkkHGycMdSfvfzhILbYLsYp7MdtqJfHaq9o1
inBryDSRGXW6rFqZ7ZwoyR7oemjOaVbfDCYUnUahlb3xRXS5Erv8t2O9nA5JdHnQmGCGwmdpHXtx
/OqIOJRz0jPpKlF111axHkdz2cve4OfLALg3eJEobHJoVTKazwAyOZYVDD1omXqTRgEVaZ94MoXz
HbWepmYrU3/EFglGOOOkIlce7P2otIc0n/f9lwVfSJG3+oiahejO8aKoynzENqO0brk2TWyYtsXf
7Z8qE0GsIDHlaJpxzSGhLBJI1ZjjrQ+hnL3VHz+EEKXbJHMStrX0W+XAh/h/FMFXZK0K+CEcFY3u
W8GAZliVKZPL6o1UiBnH4vkSGRbDedSmXOxyrVQ9eeJoRPtkqXb9p1ZUpDw9xbfoDAZugVOZzjhS
NcMyoQxOi5+4RmmR697Uq+MR4Svqv7a8ao4Vq25IaAw7dRXCyo4sizaa8Sztes1SDFMIJdgg6eYS
uCGBQjAA/nBbaYFUhlRtpW7M0Bvi4jzCPnjKOWLR0skC6HB8mIHfxnQeMSbHDaZICezvOFVwf8/g
95bGQ1uW9T7QD1mhu0oGfqIvGmTNzAFe43uRB4+Ot6vpliMIhahXO42sJaGKDjnxBe1HiUld1WG/
ZfEOpNpiBIaA+Tgwj4hC8O32U+p+5FazDeRJJe9S0RMSk5CHF77sl860kWw2keZA8sWNqGlLXVbc
gOfsvxd6/1XpsMHZLkS1JoV+XJU5ts2vcTngT6hnkGCSr3bkNM7oYhowl39yBAMfE6gkJxP1dVUj
YJmQpzUgh+v3GJTqwzQUwPxWMN3kDdEjwTeY9DcTBijtUytAZ0D5OHW0nGOHqQfWARDqbdqvOjle
RyVa2kmNPQi2gfjdSrmo7JUvUpV8HSZGlhcVyAv5Y2FmkVlMncE6RFLoFmDQFoxQavmeMN7Lu+MY
4yEX1F7eqaSEA8CYsyxXL4aeQgZ9L7QxfQ7WJubWaVmwb+inC6YPY/Dt8+YK7Y+KI3RuYDRN1a37
6PBW3VolH0lTcGqokmMA5/at/1is+qiAIis259wcqYvqQfa9RtK8FyKd8jxqg+Nn+6h5k2nP+SDV
YEmMNWZIoJDDRiy/6JhESjBGh9qo3SNpJGHPcDvlZ1qMsUHaJ/YVfYiWDs9b7KYGaSUaUBlxgH3D
4FcCMC+cwsa4X8cqb2uGWRVNk6AIPEAfqJVJWRMnWCfZUawxR2ZOP0BuqcNVHmH++DkqEIkaSb61
ReJpKdjmFBeXa8huMWUl/kIfgVAZYOVlEuJ2kWxMbNEiDpVU+kHHCz6UT2R+KtaDk0IRrhVRdxjF
q6RclghfBgs1XHrsi8rtJRxlOFypRP+K6q5EnyTp3waUGbp/TQmcNkk/UxEqEkYvY76q++Iohk4T
a2jw41UbVQ4DwXKlxd8cN+MK1FU7R7jKKlhkb6Bos5rG/qggjCfyVq6jeTDqqzTPXKjnZrCvODzm
YnfzVRQaipI66TRwKsHsMNpvATf0bpWH5VrUCGwY33djREncxiIRZxZO7pq/VSVhwVy6eMSJeK04
vZRgBo0tg0u2N6vZae3TfG0Eja9P1ghvTsgbnwtrEK6s3RbtX493oYEx0hQXiXUU6AtYfkGbivYK
HPjlvEC1so9sy2lxWap4boNIFeS/BzNMEm5gay1GsYELbMvizf016AvcAWA3HGB4GNS1eutjDGab
vyAtOGlj77NnZjbNcJm4ATEDPCsfIId8rYJj/JofAbfCn/3NfM1VI7B0bcFRmK6LEz6evpD+CRxa
YzuL0FdbM+ztvddW2TK9xb0YKT2kRPTLLmhODpXR/4BYB04d3PGkZOwH42K84gHqYRQyx0xgMXoH
dF2gZDNgw+DMAM9g1oqMb5bfIRfPU/AVBKn9w2LMBzRpPziQNljlHV6o4V58u9A2yIX6SSAK4Cu+
LQ7lHGyTD4KWfW8e3a3XZlpnw7mdieeaBDW2QLYQmlwbHclgPjL4McIGPp5vLEl3GLB5YMFb2xee
0T9EW4/kWeTrF/0hDGUqylq7v3oH/i48HUZh0+MwcPy1wyvLOfTRWrbMDKAExSQRTlbH0i5JHW+w
f8Av0RofH7gtwgySD2nkqKvx4bsAh8pH+yDFhQyMJSQNqjTKOczHeSg2WmVG+3OgFGUXPbl66lqA
JA666mR+AivtB1EuQhMckWxqKL8V38gVcCCj/YmwjfPTc+IwIFA6Ib29A8liKFvPh69izTxqPg2f
Z+0DpfJBwFICeCPwMre3bJB77vtz+jP/YHKUnNaaUACIFOS9Mo6dkU2/9t0nXHe0nuGe9Ielz1Bx
5rssGBBGiEYxMDWzkgzA1gIxdwgA4PvhFmCUS19YCtCrWQLtQ8iQrta2fKOcwWNYyF8kRhFh8wc/
BqEQPiZ41FczolCha5Aprfpo4DcltG6GyedG2UoKuisNyJP2vV9QuapLuwV6BuPxZJj0PucNIr+/
LTRxpx1zwDFwyn0TzKfZXNXP2b5u/dK/YmFlwzxV6oV+9AnPkFxIeShyOL+xmKWVdIR3yTDbMeRl
0Tj9UqYjguIIlPER3zXKMzrCaAEDCNPmnB1yXk4nA2RV2VVYcR7mTCIK2NXNKoecD8aenyIcOQxw
5yLRYD/CKvu0fhQsveHMhutug6CNc5KJF9Oab2ZXzm94D5/kdoOVwyGRnaBlUhLh/+jGT0G14wXv
J4UFvS58UDs8diAZsQofEa+Ra4pmFM2GCbp/hDJDC/JZYK9mv/Egs9/A7jQDMwCDBLEgLJctDD0O
vTSpW2I8IfSvCL15PXQnf+pM4G/yOt1mhNuscdc1bsMqXAzm8bUWr2XrSDi7oNGq5gED2htM4Wqa
/2BDA22ywRwN3qULVciD6j1X7p0yl+aXapuyL96SPYcX4xw/pRVavnm0L15OsG+3UFQc+Nle4nCo
K5cDK/RkbWi7hQMZb8vG+UWWKPQeB7F3vsLANzJn2m08WHvjwNFwjxml43Vuq8zEB0qpnbUJZSci
Q+LfKErqlyVPOzxEUHx3hHwzXOQ7shXMw6WZzPZMOc6hALGOJX0oHfGhrRru5+aI8CVUF8AIjE4C
+OKkFyunwJbt7gdeqaXbeBHGO+Gvmn+nCy0+mHNhlXrdw7wIvM1QqjJkXPyz97xEWu7WcP+4/OBP
xdqdCV5y1lY1rAfgRyrrJV6UKziU+QJv6+eLHwC0xE51hVOm/rDoVS7i2VRdAAoBwiL2dzy/NwAb
nnDoZbfM3fSthZGN59+tjb+Td0S5rfINw6iQY85vIdvprUO5uaaFmMYuR6o2lbiFZrulQ53LWDqj
clIgHrJsxHvwUf41G+rzo8O/uCCwE6nP+J1/iyeSlQpjNuzD73oT3YIvbHKW8bE+1BtqHTXZji8X
jekt1w6ISyOHxcz/K6T9NI4w3fwDVDzJk79eB8xJQfn344EIzZmxHL6GQ78oPjCNhCsR3dotGAg7
/866IQv4UAIOTeuCnvmKUzXSO2MW7dWrzJLhlJ7MPHGNjExFREnQ+aGEiHrVbOHATHeZ/fHiI8L9
TI7yH4r8LYq4A1NXZV1wC5GsPmmz1s0J9S+orfXBCKB6IGnZUXLnjx7jO0Yo8IVd0qjt4XPIl+Qr
QmzH5y6A3O29XTSZ6EzS+bjvXK0h5lNfAqz5x3hTUPzhzkDzJeccWabx19x525a/NEYT/MZ0UOad
bc71HRAXS4spHlldRyf827mzJLWYrsin2wVOgLOghh0ZVw4oiDS4b8kOdyoMUlRPvxGHKKg683TB
EszR1AICfr6c7+CnlXmGUbMRCN+eZyfUi7xyS+baL1gM9svGcLX4oOx2TCupr1SbJe8lkpxJAUqy
xZaR707emsAGK5xBzy2+VgcK2j5z35/qd5/hcFWcGL2sydmBdbwCB8nc1+URn+OV9fM259ED9k6G
uobd7gLuEex1KNlwc3/zv+qz+BBsc85CmHe3cY5Odv6iCzEu6QgffVirzgSAwAGaG9/Y91Fh0LiQ
WcvrH368v0KyWOeIgwlxineJTeecvKCffDL3sBDPMpF6YqDup7a5S923sYI1jrzG4hYpeHfsIB8E
xPzi5rFgonrQ33OOo29QXNXFk9mHBLF9Lz6LJdghBJrJuM1J6EAYyM8i+lfY0SqGzv/2E+ZDSYRH
2tZfN5f02a26B9coP2TuNO6wDn7s5GJQVZeYbRWQzJ8pBeJlxzu+3+61EZ0LZHcAIhROD4OQTVud
v//Mv2zXOMbKvLwcMKWf14qt6DNhx9oby+SWb829fBs/SMy5fINO3foPTJfnE7OSIgE/kZMoD27Z
YSbq8o2XvFhH0dU+rSUsiH/VG8vSbC7bvEkEq29Q0DJouf17/j0M87/SbayZdh7mD+apLW7wiMTv
9B+oLeqZF+2VbkqufhM7n84/+QTmeQPCkcE1lnBJ77yU1pmsdEdeTQyt0YYXZOyGX/IiQbxWBZKG
ebONOZ8L9vv6Ne5Rv0DWrhw2WFs46q61JLmVCKWFdoN9930ZXJ0s5ZX/Id+NPbNENgIkmWeUgsz0
8Wr5pHDCv0XjnJ15Dx5sW8YmOJGi2M0ahmHYu7CJ9oc16eibkbc43UKG49Cp//Lio24IDsEXNOJZ
urvItwyWdLOs8XPmIe8sdB4QDOUV2GNzD/bSQmNQg9+knQmc0WfNUn5Mqu38WdIcqGsW9lYl4Uta
jk75gQjGmIteOUt/ervzupmK5YStWTP/O/l+A1dwXKPAU97Ij5mWKUrrRTxPN/G9g4BZzqEAiPf0
XC74vV+XYX3hTkOghP8vIHfpC2T4ZPmiYGZCjCBCQWGWPjg7pFfWAtWDB6vRw25Ry+7gdk2q22nG
4QZO9mi5YH3+Z3DwXuFu6LDxBrbyGxGP5cgLzFOR7/3xiKno1FsscyxX24NqXpBBLPOzYkf8IQGl
e8mvG2FcEEFhyzjErsT8sDbNM1v3y/Y34P7lREwjhgwD/Mp+b9h3Tj6I/1K5BXsyt7fRhmtXPqOD
SWlclba/D5i4zUQcpN3hOm4j5Mi/L4dmJ8YjA51Fz+kHahYnp2fG8Zsakbs01OxB8xJ9h2ecGCIo
MVon9RiNWwk3nG4xNYH5Qpp7mneJcA6fZZ/ESlQOOabtZLx7UT8Gl3s3hypKYfvpqTG/yLg9nGzX
8of0E3FxFHbanr9xH18s2Gs2ymGEM/gcQNGZvxZ0kRQr2hw5RfIxpecRMacsonOwDH4BVjQvXI8X
kWSlwdbdDkVEuClxX/1MEI68Fj0dbPwn8oPwPHY/nITImWKL0g/v93TAIYRG0PAUw6pcdMhkXce7
jnb58/3TLvIFNzxcgK6xqVx4zAnxIevIviDL3THwgtXVXGu203v/iK/NIuY7/KAJLSSPcRoIysm8
svFUT1LPdy/Eh7IDw4XtaHJNmSUUAPr5cw1CRwgiO30f79RdrHhBvAZzIvhVks8YK6DcLwMYTp89
2izg3rFhAL59Kct3utT0JeYZeKlZTLIx38KQcvBecAznaIkWk6Y4/UDopXIyrGdMzQVkhDBnueE4
xqvz146NSJrj1Dn5ySH3l/Fj05PPejKhvE20K+//EzBH6thfS8YZkai58Q8KzFOW8WvRkYrIKe2H
S0H3NPfdZnGR1JJX5EvV73+M3ebMsyEQalBnI0eeYvNeWMq8vEGinV4o9/hlc+o/9PP3rXPKZFIZ
PYtoJf/wq2taBkirhyO3UfKwvs7BruWlxNqnKBP+ckz2rwVd7hySs90j1Yh338ozdOnMyxVCVFSi
HA/ySwmdlETS7ftMAGVzx0VmUX/yLGn0g43M/oFJ0qcfEAsdLSVtTrfZL8bd68Lgsx1wmdZouNVd
QkCLPdSudlFBQ+YMeLs5kTcEEfLz+GoIu9TJ39ikesVtwlsdzbql14k7h4l1vTZbN8ALDHCFpcTp
r/2PpPNqUlVtt+gvogpBCbdkMIC59cZS2wZEJSjJX78Ha1d9Z3/hrO5erfi+T5hzTFtzZPgSAVNW
HsJnlAPyAxNgyTaf3tJK2VSSlT0EGKOp6n8n6NKBF+A7jvSTc98AT0sqkoxsdcwC+eVDUjstUY+6
I+c7vTSzlI5iDrHuq/nPFX8fyFDjHanazC8eDly4M4QpB0gJGCHkAszKGCgQSUKXzc3u9EfkQgWw
AD7SA43de97ggc++m+SXBRxXBcggZgPJObYReP3muzxnBmiDklKsJ8MgjNiMUBeiWUmWcksiBmYD
v18Fdkb5TaPOeh2NjXuBR4bqA4MOw7jNByz5oFm8rxnZvm/CnggInmZ1wmCBxNw9ouKX20IIIXKP
oQ1hJMzfDFTzxFbxuQ2RDXaS/ZqEmZdNuCiRxQTsUVF7q9gXMW8bzSY/Ml+9ICZyoV7d4qO64Kue
7KSHkcss2yT7tzAEoD5WAxbTJURlU53VXTUH+M8xWlBKMbNdkDF0rkN0M5372X2YMRuCPzp0EfUv
3RBd1hJ8DJPEwn0n7sP7LNGzVTZMaYZqB5T9bMWYZPBbnEi8MOmaRMmMxRWFIkqC4WOAK/OK5vy7
2GfbbIXi/z5FdqokvGvjA0Oi2CUmacQi+xeDd8EpQZGLquq6TWgCOoNlhDortaHV2ZbckVY2K1Yq
tKLRRqX4f9g9oghYa3kEklojm/TnEfZ8iri6kMFOk1WarZQ0auiAmQDyG33NC6MnKMzkDfYHVqkH
yJSHBKAFzxYzrLH9lYYEDAUlLJTcI6hcoF+6A8CPLHj2BAJIMqokCn6EVmzybvS+TvI1gclE3R/T
XhImzt20hTUzZKeK1/vqtH5ukKQVhIwa5Ureg+YOCl/3aAO/66ayWBoKIbjDC7s8TIbEbam4cXA8
7bId14kb0+AKEcbarWIz3XCopaAOGwB7KNzGUtBsSBnKXhbBxdAMluPMVdmNb6m/36sOS+QNoZU6
jAEzOz9rZLNZ9zVHZHCa0NOxuzbj5xQ1B3AR4IhVbaccyyvoh2bmvjsQXZTJOsWMcmQGwNMwsLEn
sDPxUy/QAvzwc7B01/StT5Cs6RL4faIGvWrFn6myEDxdN8piioRRwAgYxB6wd9y/6k821agQkZme
IFdeS4JA35FTQ7ZksQhPCTnlgE+Fe4TM1+W6A8pGIAQvka358K6+jHWRVqpIWg1Yy2h3TrHHL45E
OHYff+IVpFD9dcG+x28j7O37oT6Ce6HljodsF3mGtrot/9EbJqwVmcOJP+RkcxrAWJ6j0ZX8R3g6
8LA5kynt4fXGlHU05Zx/ee8ZS1/YQWLtihfxB83MmE8Rtel66AQ5BMbb/taEfeIh8S7j22jRvfzT
BpcD+ZUeBhSJaZlJ+qNqDwiy7FaCyowU0tIiqfGEndbYJOsNfWc2zGe1DesEpOZI5rFM1VSMTDzW
NNjItSYKRhabcXiJXOH3tYiav1zCioCj+Az8Cak7wfO0WZtastIDd9BnsaQi8IRyAUUddcpRd6WT
wbFQh5NAyN0OJQ90Pk4jkzq3L8OGpKxZyUMDAglC99cqrqXDmh7uu42kj8+on6+3ZAwXXjtkBJQh
szDWk4ECkZsjBpgWW1RWiAOoYgCtk1kCcIeMHae+PJ9YIBGB4Xoz2K2dkTNE3bzLrC1hzF0xwywq
mgkzrR7/A5XqBu2EPeQnM/lyUoeBX+wUy465soQGkq512180BLYDaRJ5FXp7PgCXfMrSsaKCsNkw
7WInO7T7lC6OoVHxmpWXxtpJlPBgjuznGS6AQ9seW9xjM5pq5TocOI/pa/fw5Jsc8Np6OJa9UT8D
V3EbuYliFIP1hGosAQOP3+31Ikvvu8I4w3IZkhiHRwe6OXW/iEmH+o8o4Z+XTfIFLQnSPES2IxpJ
JDCfs76rujnOips0x4AB143fmgCVevq8vKM6dZk8RQxWGf1zOYFrZkpGL8L3/akQEjFm8+E6o95k
vNrs6DwFlYk2r16Mb8EkOfhMI6oyzYjoqwKynGg4i86q/Rg58b5YNYI9OnfI6sBk7EbzoX/2UkZe
3Oa07QPtLpLPHHYlKJXD5Nydn062hhXFwfXx5d3Hrcm3RFUBR8IGgbv5HOGYwyc0GhvMToc+2wbQ
gPWCFyJuHVhVtngBFcNYa5DxyPh+UZUodGLkqHJRQnN0Xj6HNHuIxKcZl38rXHWgPRv7wdJ3Q9VT
YgFMsy2j5MVLdLlTdB41e2A3mQTvJUNWHUvD+WNG43ffnm4dORaPVRnKUBTZ1HcB7KBFQ5+Gvy5b
Mwd6zjnv6xsxtIrg3/nET+n7svEueUeTh5ex6P3+GxCr85IFT2xm2YEZgZ7D7eZYMEaayepXJfXl
mEBgxG3SOnC69MFLij98iBPBtELIIZST/kcHPIJghVt9J+AIisO+iwhreIcftOGwqFsN3QCS0MyV
0c1LiSdnujUgmlTmGfwPMsI0NC1e3tkPkmOZndc2uy8i9TL76fYHcKSwuuFaxw9bQi7NYGX78e5r
rYI4LEHxAS8IAidm+cOGB9Q1Kr/uMx1Dhc8Az+OxmD7YskeoF0U+7SiQ0fwNNo2MhS07WrC4IRTT
cl42IV93n4SDdQbV8ZwCHXuE+/qb0Dqgsju/1rAOKd04RNM+AHQ4IAKZQjNp4zP3pP+f6UUAAot1
JP9Mj6Cax2OjzhDLA0/kiEYWx5mGUaA1SJ5HNy473Dl078t6wUnJwU57hEC/wBIBgH3OtYDNiyBN
PQkLMnh+yXUlhu4cA25cfcUZrQ///2RsUnmNJtuR7gmXJATNA6/GZLjHWlWeVQ2Fg51chfDCH+ZL
mAX9MW+ld/TBRwlc+ov/0a/5eTQje3GVMvpS3HxFW7FIGU35YANDxCossmlTsPYjNo6A/u50JEUY
JFnnoeeiPDKz9jRDWdJBHr2Wdz+Bttmcab6nNU7ydvpxuH2BaCDkatzvD4Nppkj8jwyzwFFz9zRv
5K6o6cnhNMV5Js2T8axmM1jwGhehymPWPryXYsMyHrcD1HXEG4jwIQmEflaBgMKMgQnnG8hNhIeQ
VoxzDobzc3mCu/2FTnms31vluW+kYcfEfcHvXlgqf7kRgDbaN2CBH2qTj1WypmBFB/EppNnZjoPe
1RaEa5BzC+OffcuuPr4LKSipc6kY/z5kjESCTvyDiS4C1Gjvf58bsLHqyUUmL2DjkNBNGCC2H0NS
o34p5ywmdXlbKHM8IuRZAIfCoilM/BgJFcDnGnOy6qJUfUST5xLvSDvPU4zKjA7mCte+vNUvo+42
+ufXKCGgEZ2AtAU1QeEg5Dj1b1ND/NlE0iEBXZBydO8nk3mHRY6Jc7bM6nBUsU7KV3g7AOnxn7GF
PiYhDNh0PhDTG65vLvvl87R7hd+xj+tU3feD2wZjOAxPTHRENrxSAFnpIX9eBiOn+IOFMXfTgHEU
mtM3cs3xw0wTzRJkclfBxg4WAiIozM8DpGBYXTAK0cxjiMeWNr4vHjRSEbvFE4qtp3FFwgx2LVbM
fX3gvMNYDBmkdih6+mh8uF/wDiiMLMl2+keU4lxhd5hYYFL51zW71fxMMALgg5fkzPJZWmEdvELM
xcbKp623viObsvV5j655u8FCea3YDQ2cKmJvMVVd8CkONyL2jezGV7wuQ9j0QBkffpC+4Cx38Hxj
6aLP1ldXGMRQBuzRZfQGNADLFS8VZV0in6mAsPfSQZZ4kXFZaITaDIDWbq87rB5RpH7rSKM503Ju
iH424gsLmzbt9OFTy//+KOw3s9VhBci18V4itSWomXqLWdQ/2Oo7/SXT+UIAIDRtXG3sJm6c162M
m30or7MFbweKHpWNP2EfIAGPNU7ceVghuFmPM7BuvgBEiAO0RRCBhYl6UjvkGCvzOsRvBwqVJF76
+oWEqT+dK/7pQBdCIUMPSE27HV1ATmBouGm+ODjVM7BVOM8H8MIs/9HnE5v6nOQonPAcPGymGEky
AdrW8LeersYSXfFZKLO0jXiHuykeVyubI/0+bdQFTAGeCHWFOfwA5VnH0Q/eYVoNlefwVepitOqW
dJCzkYtre96H7VWZvUc7ZS3ondkxCM0b6w7f5bPmFmDjje/cvsgkim6JJwmHtBZDJRTELQmxK7zn
sQgnLMGtl6NJ06q0aanrOS2YRJi3fmGPbLW3L+fHlD/Pkd9DbWvnfIzV6abt6GK4577giJk+MBi6
8MmkiSe3jHVUFgEf4SnBYmaW27BGWVfMuvf+EtvFuu82l4aaBR5YFvHj8uVQS/MX4z/7YkG8E5E3
BrsW3iKd8xSO2thwWYT5rnIo9tBnEH8wKZ6+mRqPCWkjGLkh7RXvd8S9pfYz2AJvJie2vFfrxRB+
0/qks4yoKrkf2zn/HIzJQ76Jkv5+92i7yOxmfwuNNqzUYMj9Rqg22deEZvBGkBZD0snlnQ8mp8uT
F4MNyGU0rcmAdMhvRHUs74cXr2Nh7/PSy5eevKdtmNqy9Vrz0sFpZvqshCITAp5dF/ffVt+fGAnQ
cWJixK3KvC55u+Vw5Y8T70NVYiFw5cfjhpMvClGuAa8yfjkyUtKAY4eIHd4qzb5At+VECO/O8C9e
cCWLCHwiRIHrj0+6re7xwhPhIOAK3b6I5PZp3HpeA+6kG78Z7yPBKYPPTwZZr1+G7U71WcsXYlbK
492atxgWe/4PT4EdftFCgeDmUern+VFGlTFFN0/gwwR0TTu/VPSvKGK5BVTFxUUEWxuJquFj/dSM
Y3/TGSlOvFixmJJQPRWq+1nnp5muzmPj2FJTK6SyHJOS7wZKkzESlSV3JwZvp56HG/5UyBxeMhUa
+7xGqiniju3QtU/QRufKazfuP9v7B97GiHhEqdyf+Pe0Hq9E7EKPfkoAckzOeH0svp8VMfe9yDpZ
l5eKT4GGeARwEfinX1SfbwxPTBEIvumsl+jdwZdeKR8zHUSni+we1ddnVfVhXC4LllmsLxnGy9Ox
kKFdAyif+slr3U5sRBR0UEzgSJJA9LZArYsdWbd5B5QIxafGmzlw8WnZB6UOFB0G9qhj7ceaw78y
wuZCr+1C2zUSkiLqbXjfIFe/6x6TClZ7CvG8Rk2OCSkq5uPMaJgV2ZyBTUNvJIXpG2NRsVBdaX0Y
pARMI9UFGeruVj2IMyGCIOZAnguqJdQ95l79lGET28kzFY0p6VwW3LYIoPjKF5S/26FbiPsWON1n
R4qlTtT3n1QjAkeQNOTF9DYP0OmXkY5Nuo/be507nIvxfGzdhDlI6NytIuSa3C5DXzl/E4sSyfRo
TODJiG4KH6JCB2yPU/J6soR0M+rYUO4ohrnk7xZWec65dKoCqCL2jI0uAwt65dSjg9BvJBvmPiyw
cBAtcZIHk0W8ZFuJ/zEOmIQFIgzwN8ItQtDcQYzF6ArhvDh9CsatxmIEJA9M+dtJzuC5Fk9suykO
63GU0ToSe1u5eTC0/9o6SpwhIaf/7RkB5XbFoYFlYii6mXpAYmWJP+MZPiu3jJXx0Cbw+ZWx1BaO
Tgwzkyurw7l7xaHCCIEf1MbrD9dI58uSXc7TkqUO1Vll5B6w5fvmtKvWOVbHOSE8rQwxG+PlSu4i
tQlk1GC2GFFVF9o8Rh0c974oY1qhtgc/AL72yfBGU5dJjHVxkOYqu/bppBrzHrnA00udOnZRH1u3
VGVFwsONJNYoZP+ZRmPFbgK997JmDawR/8UPq5dRsR/fRT97fjb3+OXLRc9k6IIUqmO49GpT6nea
KuoCNDC6OBspQSJtq3Sjisu7tFEek937HV+7OzrDqZKHOkdxkt7ZaXp67uH+pwuRhNUJsSXGbo5g
Pk/p9Zs6FBUa1TLzc4UxodlcsCF+noC9TXSJiLfAVO8AKq0GP8wMHfnpTeq3qfxMOrucrO6XseoJ
Y6djdOHk8i3VACszOnG7rw/q+gjAzs/CevZEko0dPPr8fe34Z7zOt2jxHEE27tN8RiHQ0sG71bmN
xB/AMJvJggnlyxb8d1AFCrLkBwCNYWmP1I2RbkCKJMtSROaUTbAtwd3y6VZ9ZhMcDhNGKQskKgUf
Qu5umhj5WM6v5cfNZwMa061ZV0KEqyjyMQCy9xoCVI9je8PzNy+JfCXJ3Ut+CrZZ26ZHbBqkLqKD
Xx53V17D98Nf/9YsEeq8r6w+7msuX1EgckTvQQUdxgGSXb+5ZAOOIrlCCxgHssWXGGQt8moxo6rH
4KeGlOFfcktIiRqi6HDGmtR57LHHLCcyWn34AByw5wmuSn4vIguuoO9QlwVYIk8WL6RLY81C0Xpt
q5UcDC9M7gOuphUfuxxTdHvTIUYJnXv4WPMsaxHgksv45WR44hj4KVGm2jQzH4JGgvYobNNttjk5
/BGI4lDaDfkC8A8lDXuS88nRnTjINki/UD0ukQqyi3fGd7OHMyohiMIt7lYcx/bHG70GXGxqAqpj
48kwNuYEA6aOK4HcbpGTeDA1XxS+w61eKb/QHeSlsAjpRssrRd0EbQqH0oTKdAjtUGHgbpkAQfQU
FuMARz7lxDQlYAHL2hUgik+dDJ4uPfJ6CWYFRgEiOigYXvkBg0MX+XZ7eaCnwMGn6c4hBxJbvPyw
Ubsh+hPMAXk0pVbNVry7gjm2YQocq1+G2PEOrtt7zTDGxFPGX2S0gd2fr7SIrlJD0sjobj82yZdg
3Z/PBRxsf8Pfd3hDHo6M+NzUomr1XXCOtS76qkeYTVOQeV5z4Y5YMZWhGAHZ7siXdBjzMPRVTSi4
KG9kojYxxdo9gccejW0KWtYh3vNLegoTfJgKm07l5hUW0lkKijkoHXZa6mVs3yOSJDnbcTLhT6Ay
bhzky+D6QAU+prw5VJ3YCJMrdR0nJa9QbYoXPttIw41X9IACbrMvtijxMqSt9ghcVWIp28xTajjz
30UcUHHcL83mEWrw10bWe0dHz8e4QoNKpiaxbMPjyONJ5Yli8MzjCJ/+0i9g7vKWAA3iW08/l8Gh
EaQ+aDbQIyGd5ArhJb/GHTQ4XUI7h4dCCePobFogCUyY8LxO/RKeW9PNK7dnUtbl9EczAr277wOW
PbPwmHr5lWxlaXmQ0CGnhKuBoW3nuOyaJ+PDBmUBW6bTi6eiEykjUmZPk6d8wIp0FbpumXykrfSy
FGpmv7x9ffpJtoGMVfweuQVu/h8mEybo4DkUoPhIshdLDaATHDiAluFXvBfkLDLp7vYD+jWmWZ3s
79bwPFYX8CWQkvyeMWnj9Jk72ghTkAYFCxnKa7KKh0QJ6mqOeuisLprlbTzMXB90l4QB8Lm01Inf
Lu5RcsUdOubh4T3JmczyzHxs+SoB2hFsTaGgtcjqGfGNaEqGoyu434Y/m/ZGrPGWC1eSbvWweVus
NNhFEJ9MbT8s/R9O/cXeumZ6MrmqyBCCBEc/OjPMKwRQwYs3J48j04sHGmR+Pq+5ZuYvK3zzaBPT
yoLzs5Y0jFmG/PMOeNY+63j35dT5+BOi3UiFACF4/j5M7W/gjUf3C/gTpEus2M37rV/Ha+bdAhlE
wAEmV0LgOD9vZJjxJA0/oUdvzqyU92CIxItFf+KPv+FnLVzvn0C9jt5+Ijqi/Q5OC7Q8UgC3oRd9
FlA4GhBMnPJohPf9yt3qMwqvAPbwXdfVjPftOnIw4o2pJnfia00fXSWkljXMhKN3a3MN097Q85PB
xCc8xEDnIAHms7QeJou4aTkmgQt+CQNRvce+x+diE6sB/MemfNiiGuGMSRxSg/g6hsL8+9cZXcH9
blWEB8C3eSoUeC+c2FIIw0O18bDymKn6gLBS53wF+5SzdtB/aNJhyoNpxVFZDgmAZCmW3ZwdKmuw
QekIJMHhmewA55UzphvVWi98Znh31FIMhlHP1+bk7QqMEhdi7w6elmnxOwTa+pobTz/YHnao3bQz
sX0sDH+ZrKFoD8Yd+v3TLsYQxQpdvjIBIn+Wg/2xIKkyPk4wa/ycEoJfmc6yPE/YPm3J1KSnlJn+
QOoP7hdGQZD2TjsJ/eq0yzZPu7joLRslBOjsMB2tmTNLYVFfO5xXfxqU+nhBfiK4qvEv4wqIhM2c
IcmkZWjpMAMpXqByYMvRBREmxu0L3oSxHfUNJ8y0bL2Tk/OBnqW2tOZgKxfNdMzNR27PqssthA6f
SGGzyHD69xFKZ/ZfhGC79w1n5XC+0ZZPYDGxEeX5urwU/70rsXnU5idkWT9c+f0i28d4pmPUNtyV
q0/UsPZColExXByzs6P3niaJ8xRYf6y1E7EKgi/XnnRZC/NsIItV6OVYNVULjfDgQU/GhAxA1wbF
rCmiVfOoxYHsHSgJGBjs3ktuvuKXz0Au7QjSstFRpCwc+qjhgdzj3yZv4munXMm6+doKS3k1ybzh
B+Oys7Ow2uVblvIAzoWFrIApHBI6ces7XfA491bvywg1JDi1ks+oHZmYvGMAZlYQGGvmtsjZTj+j
ofKwCbpEgSus1evJ/fgtgwwTaHag2MqKarIxlCUnhsWud05Kcg4ogI8a8saGETPU/uFDdArIoRfJ
fKDpyoWAAWDyuX4+MzBp7Cc6k/z3+kbRX9G5Lk5++S+JiWlVbl5ZlHtdECcWdVqPiJk2yOQ1CvFS
W40tXtHcGU8LlLOlhaef2qrsEwU+H+g/6ecsOiMWNGIozFlpI76wkQu8N40d3VDYzOEFrAh+5ko7
x4uhYPTJqPsaIW8Kgka0gcb7HLa7hgmaynlEWAfNaVjNehtwCLfSBXoav3TKUposgz+Wk8sCv6Mr
sneaNr8Me0BtoTtmBMKohy2XtzlW63v43I6GILM0QGcP05GxEzGu1t2lerdBptGdc4uzrr9eW6vi
rWIBZWP8coP1VpjjJTfZzJF1ZU6hMaxIT57eifYbkLjzMYgNruLCp3+IWnv6U5uPLePh2J78lEEV
aq5yN3F7c42YX1bXwvrFKlsFjcX7UO2ZG+OUADPlpVsx0s/p7ESsw+zjcdWH7LFn2k+zAD2yZ11z
mrJaHJsE4aSIp/7uXvsxF8GVzbZLCAB7AVSWs3KuUytSVW+Q8LMh/XfXHMa2toP+w5XLXK9FyoYS
Ima6vqs8RNyJY9yMzpD8LzR5PCzn16pa6ZgqZ3mUEVTC7If4ucWZPXG3403lLW19iqtp+YNKtHCO
IXvyN69Lyp7/PgNyvnkdclzIUyyMU/bOo0Xz98I8FNuYfIzwE+FMgIpB8BsLlvWR1AVPBeo154P/
+FU9Gf5bfGOizFq4xvUjL1l5bVTXze5WE9DiLD47Elbq2XX4lhvASQLjYhStGvf+EdsOMnIEMUid
TBvKg1sHbUBlzX8dO1C/XAV+jKGFXxbdXFPU8/pWC99+HSJ2t/Vl7TOyO4XjENzBL2vOOdUhKRDZ
vKET9+mq7xFGnrWAbBHA1FQ95N7D513l89AbNYNmCi6msKB/O0DrH5Ikh1GYgPC6D1esLzHGgMEF
kbHME+tt8XfpNBOSt7p8o3fQjTtcaVLlzVXHX6ClkFOQee9PHqxw5Igs6MliCOV9TKF6H8hi5Dkx
pVzIsgGiHQ9QvS89/AO7v4kluWMcWlS8SHBczbxvcxvbQnNFIjhZdw6ftxbInSOv0930uftchdTS
tnfE59MOF7gbX2pQb8HzLAY565fup3HSc4vt0oQTxSUNz2tD+XFaOs3mvSznIGUoN0+bl/f6a6Nq
6qK9iz57A+xsx3wYa5Q2MZlHNNML3BIFbS0n2pwVv4meXZghd1ymOwWeey57ylFwBCwQ5KQMSiVi
S7YvBk69ib1hLxtPPn0oLo8s4JFnGvQ9weW1+fq1ixTm4zGPLqB542ZujBUUFevfre1jEADS5PHy
eUyNeOYjBhy/tFJ7XFFRx4wo9j9/2ab0g0FAVxjC8umP1w1y90EPDz33lhpfEM9fh0xBJkUFUZ6i
jcrF+Q4hIfc1PG+EwFHawwmAoY4kmiHMaaNDLAb7NjaIKXsyvwYK6JWgNOFG2fhJiZQbRqSbnkVX
xYp3/VwLB07zfopoXv0t78jprVFjvz2s2EQA2KUnLVuWguHDR2aGCo4zDKEA1sZAItzpjVRgD9Rb
mdfmXxryTeQDCiCEoYiCUq48J0WdAHgxus8TN9u/cTkl7kCGpk7xhMZ4/N7RRWxVxFzvdWqR+zSj
rRft5ldz30gOM+ezFKx83xqmhFzi9pi3JC0E5d94jtvxILGbaY33HvFscsTZlPCr7HWO8N608Ew7
zBs8BEMBL6qtRxZ930Y4YMdq3GaJPqO64R4KXqbJEWneqY6I9tq+p4n7Qf2HncnrAyEUbXJ8SAC4
R6+ZHBaz/g+I7d/DhyqBAoOQGIc4nZkORW+q/4qr0lZcJzwJxgVJPlperDAPnDvhe4e+qP07/dGz
sLnDc0XB8lxgDAVZ99JgU1kEk6E1ZgJIVRI92JKiYXSai5bsaPSpmd3Ry0cjT/MnsesJxG2SE2LI
SJe/cUGCHKr73alwqCsy4mX5RNPI9JbuvPi9oWWTsHBDmDWa4wvL9goITqZ5ZgVjgqVXqGwFUJ3T
ZInsYvoCEIFBfGwkuYO0A2wTF/LIzvKgTn1l+cyn37HdTwwhtmv++XE/8ASN4oB+vP/M2gfXyIou
nCp8goaCB4Fo2wnPLt6g1wpyNbBTLJTsvGgnG2Iq7lcg2vcd6eXMKRGqM+jlwMFdK66qZlFyA0BL
WMSPRTlvuSlQgsn4+t17MSY6yR1Owl9kl08m5Gb1O5m+LOb/IdIpVhMsJS4hNQGbjmF8PmDqRSZp
F3J8N+J5BDdpVxGGdHf4/hOj/QbqRSYNegA2buExzd2OwS8iTNjaJks1lm9PkpKzBftFSMLpHKET
ahU0ovwmmLH4HA5fR6cBHthY6TSsBseT23iMhVl8gsEFe+mBfUxRQ9KsX1gllAEj1AX32z3ChMKM
eyPe0Cs81syA+WV5Q591uNKEm0oe8kDAhaA9jM+JHcwdLcIHHbgi9quvxV+Bn2asHuDDe8EHgMb0
4DN9ji0ufBsrbiKHEqfPXENA25pixJB0sFxUC3VH8NqGGz+jkBpGBxYD+/E1ORNRguYZ5e+6ZC1J
sTBiJEfMRYmiN41Ul8IlEA/NFLYwNjEaHyTWbKei8QZd0wP1SII9HE8Hdv55hzAuZ1c2YgXDWdIf
USmCKjvNLUqX/o8HMSZTg9yPfFqqhkyOoakssEjpLAaYMtD/IyuYfp10J6BkAoTUG6GE9NUA7qQ6
8bLgTfBQh+EYnMHZagO1oiolgtKToeflMIvHMioZSzBnK4GRKfB5UO2lT8e2ROVe/Q3Fyi2FCohE
/26Wtd/yMSBR44fbE2M43SzswJD0KmJCUA0Scc4chO+HWirUwhRhJW3P37PyiMxZnKLaVZhZNyRH
abs3Q7CJ81kn/HQm7zQEIguOWfnTOyaKnUiiizMTXG/W11UG4mnjUUMSmMNMrGfGWQGdCk+hEKCe
H3RFd1uatTPVRRe9YhfMsykFD1gdSEWMqcgKQpwXtb3h5ZndfeBO1F8+r5oCIs9lknAyAcao+Hr0
9YMaTneewXtezlkysxyB9S94aml1ocRlGTObRcpu1BfAVFBbbw+2JDghUX2jzCapQIF6ami4XGRO
OMXujelSWvSBhhpUI/CPbdpvxTHt/ck+qpH08p4W+MTt5kBlS/m2dYH0Are9081ZjFF4tItsg3Zb
Aw8DczUcnqqvxeaWrHbrIVGqYC+ojyzfUKKuUR3zyT6m2+TvtFZZ3jBxJP+yN+9/pJ2yJdszT3EQ
WbIOB6AHmZpNo0G2wBh5VRwltPO9w7QbxSCKjxmixdMa60BIqzFaMnJWrNTPfclokdvxmdgKFhYA
h9tjoe80Qx2E3s8l2+StdOu8iE3g+bNkkbwlQnHQTH1MFmHMXIxi3riK087iqN/cqVJfYbxUNsAC
yB/YhLzmS5mN6l9CwDr7UoclK9KVi+q9V7jBKThQGgHpU2xM7PaPRonuaQD+rY510WdWHBqLWDgM
IPEf+tidsO4DdlHIAL9eRhPL0N5iZVuEo02MRgnfU7Zutu3+3Ti/cHnWH6vA/9tzfrso8VMu0J1U
GZicpnwe30N5IGwQ89Jwc4NwiokmNRzfaam5Yct+pd/yuQfPTT2KrjksW5tenR/ICaYOaWe89JMp
p9mydJ2N2LKHRU4YIJMqmohVUIeqxHABugO2ZgQQ1ZxolHgShfiAdsaYls/QK+bk3ULT0leMFvbJ
Rd2CgriKHEMfjXQUbgb/6cvu9+u5MOwOqouitNttD5KV/SIgtwvdRPv2WlRoNdFo/HLtU3sBmLYf
XyP//ZxhC+menvi0sefv2wEeeP+yIHsPbT3RHd9V4lBnUnmxUveUnU4M8j3UfHnRhwRd4XNTfhSH
v98ibDbSX3bONfDMBolKq3bIv8zDzxKjdnI82YnbReR54EB9OCw3c0wEwbcxXof2SF50+CTHk9+c
dke0AaMi4x7/IYU7Q0mxRo7wUyBtnakkSidcF0NhGAJ7XY0J/Zb+1Cuf8eTt0/p01neGn/IHM23M
eeopuGMOww2ERkfibcAWiix8hjBnzFjSYevyGVQmasA49AOPzbjfSfIqKtaeJcyMfx3S9WVEiWA/
N6Xgty2HBlc6bcjI08XLVzR6ZMYYeOYDP7r1R3Q3d9eF7pVuI+ry5oIIAj79c/u58Ewmb5LHLGwv
/LPYa1H0uShA9bvhInVXXE4uUAiQAaeop1fHuQ6QnSADF+AF6IrkwlSBwTTKoTtYARS4oP4vMk8j
XRpneNS3w/bguQVkjC9e4+hynzWoDXoCA8kYylLQQXZiknhON8kS3X9BGciOrPtpw/iG3FZbbDZD
Q/u5MLUYFwZMFEKDeEE4rwkPZUnOir4M9D3PMtzlLX+Ku4Y/Fc+VXxH/k0csm7AdTEXL6lyj03PS
FG08fA7uP7al+ZFwZIDN3dSFGLOoW+OOLhb3OxFQ0DxxUZ5EfBCnCxJUjqYPbjCmIiE4tWJibcVp
uS6CfpNFnFs6s22JRJ4vXRLRggCubKoFAjSGjkGeMmunQWS/gmZHt7BhDM34gdgJQk1aI1GOEnUY
Iiqk6rlHZ6G0y3q8R7hFAOBpEkFUiWOf+V6+pfehC1Cbv5H37X71k0k+c91U8zs+F6wkUKGwULSI
jthmTKYUTmz5awoaIvMGoQS74RsOhhbrJw6G5zNQRj/lCMtsowfqF6J7ytJtLGIB4ZnTJvvsHvvp
fQjrmkwUsisrIy7Mu3RiIzztxid7JEjTXGxpj7rrs3464ntsTDIOy4ot4ySHPZmyQenb0e4zreuP
apZask5G2eUNa+eOqEuQRat8e9Xp9ZtWYESgcL91PkR5MY8VFK/pw6m+CnLLqiFdGzXT+1oImDCV
D/dtm8rL7qH+ZVj6BzwpZdlDIS+nyybTbFL6mbzTYe5pLfLldrRnzvU6YWSv/onj1W+xnNADvbPb
+DVkgLyYA782ElOGIk1CEU1I2ejMeoeFTi7ZTfEOGyId5Ky1wu7beRNPfGJF1gHAN8L01AMTBrsk
Pa6nLxJWQbSqXOXvlD1XuqIa2IJeY+f76WfaIG+kbLpf8+Y4SgULXK/9rKu5UhYkwoDxwqRLTlLl
i4L2I6yKEX7pTfVkWDv5euNmQrmprCZ65wuvGAhEq25O7fpZEjYK0uqSLLLvGDXWCUcXkyT5pTlZ
XJ+MCWKQuCcJia2pkn2RLjMZe2H8raWwngsxH5eJGhI+UHh9yiMtbjUw15LUk+NWygz+YUs9RTwQ
Sv4aWeCGN+Vb2Yx6FSfE6Iv9oagyZ/jmWto7TaWc02GdIaLorNt9+Uox4afuvRG90W+fjYxx2f3p
TbXI4tMsr7fZd/6ArN4CNnlMXov6RZBZq08nXY4zXX8T45eOeHzZvnc40iYNk+UW1ZHK2lBxmDYW
rIjATSuSiwW5m40Qhkj004bIsJX6CWv1bjTjMB/N+K+fxmx+MZU8DjL7r4UKawrqAyKFp/ESHW6A
TzQG3sc+i2uo4GoYPzy0HVQUG2VXMpT4guIzqoh5d0I/OC1xgbXnVwLGDDSuwTx3la+4KLSgXlX0
OYDbnmbZWcJP8sv/XM1YArFBJCTnY/9H03ltKcqsYfiKXAuR5KlkRUVMrScsUwsiiqikq99P9ex/
zUyPbQCEouoLb5B+qTD0xiz8RLW6HNwRmgDNsvmOr1butEtlcreRfIBbCcl2qbo9d3CozxAhgEzM
UN9ASsiDjtG4AJQ3AyBCOI3Bk6URey5n39WAsiH1w/PL1xcgyR8HnQrAaUccS+GlOkGStnu7LxpJ
0vgNKFyo+Vgiq0vcio2iUUk5efeJxdlUc7MHVgcRz4/TfhxA0U90bB1Aj3Zj1TZK0X7jv6Or1/j3
M/PNjLSb2lj7a7iDn3RWwWcejCgjbOkAgNLpW5/5ew/jaU+6SFOEoAVgCmhjIPYLljV8C8DfEciQ
UQKpoykKfKUEQAnClXoqben7so8pCynaRYiWogZOjRukc82a0Xxn9ETyNYLfzIpAcnEAILBfaRRH
9kw7rJFJFSKaQ6SbsQBg8IzLA/o18AvuU6ZV8kyyZOPqId3fQ4sFtxmMjlAzQraGXg59q2ZClQCQ
YC96Ckz8CMwt2PaGFYM08YbSDWhfAT/BDfAoBMzxYFUt9PvZEdvHfoJghmUfOhS4XDTkELVEx3wL
rPeKCC5fbP+6IIzOcjRuoBg4oBIFppqGDOgH4nCotmjY9U0MIXDF2/HN36REWMpead4J32WOnxiw
AWKgumALCdZz5BhJcgAoVw55MI85P3A8eWe+jnoU3q2riBeKI4kqZoNUzJka7rhdA6kqoQdM0BRp
9s3sukui6hcbMFpMXo52fGWREnyFSQHrHOEyqM3nYrDNx+IgkA+jAYcWNmE1NXFcCzic4XBVAxIo
+0cMMvTh6tNsntkGvTNhCUFI1aw+KtUkQNXxjmff1yVfj+MeDg6GJGbtExg2mS0Icm8GH4LBz1UD
bnzUhWj8mBSfCBc1d2jMIHg4hCafsrzQsf7imwCrt84oYj091PcfPTMrdbvWgLUT/P+R5PpHzhic
MV7rY7XCesUQlZAHNAL2pDGNdNqUv+3Vp5MnwQAG0Jt4WAxUipfIR6X2Wwx4+EITyBD2wEuBnmJ7
sITr2hErULtFfGHxRhrTxl/gUpK/ECeBFa8dYBdg1mniFJSHZOemMbOgssk65KdESA1svJtDxA/e
bUKjTMMVmf7uA8VV2KIAS2DgTjvwE7V4nsNmIq+AuAug6Y2insC3+dQMGqDteHoAfAWXDzzswiak
wuGTeBfgbMAeOFJ2BT5hsJXRGxw6Ce6Emnvlvh8IGghHqtC9X7fTYm4kHlvRcMHl2Ndf8g4Q85ds
r8FOQeEKjmHjdcgILyUQz0iYcNsjHC2GBqGwyTB7tgsNAAqFy8zOBk5DqCcQqoNJOZcgQ8PswNEl
8Qs81fWQwzYwgoDeTMADypcGCweV+GyQX68VlBZXKxygoIWE1CGqe1ZDuwE59Z413KYJwkzjYv52
q9qh88/7kTxswQHiJTTJhjYhUtsgsOwP8Z2jue8WPYg1VEscnr6/XRgP2mWINoMx6tXhDU2Ixi5R
WigstlB80Y0ZcwCVhjlywJEzdxm1L7442DoU7DEKZF7CI3yGQY4SlvpIh6NEJwTHSqQ4TrHzgUV/
7zbD/G5Li2xDgzAXnQdWkpQVyLAeClqcoLHwbkB92Wz3PU4XzfbpkwK9grQdkxbqvthMMLGa0GE/
A7tJAn5SdSuolkuOcVEu7Z6++eMKYnRT7+m7g9IBqWJQgGT9aWwJk0OgZBfQH3zTQYq9PHYw7iBB
Tda892fiNgDR0NmyTPbnaJDDYrTjHIwJYMf8SOMUG2BjAZnl5znrB+mE7vGiA+bL6MHytbQ+Owr+
LxRDbQ863nUJePB5VM8KBcPUaQub/DdluC9e89wpAVmPdKQiYGT2QNxgSR7PivWXpWPeTcsp5c52
W5MJHVH/8YbhMCyn8qRxsU+AScjegtr8epsOm3hKNje/HlPrhuYLSNFFzhK/GnEnMC5Zg04Iqz1G
DxhE10lnITyP6xEZGnXF0w2AMJ4halDPoA1pr5F2aG1ljGaf3TjGQnjIG66oA/UnxIRun1wVEv0s
nQJJmeHAsdDpLiXObUtPWKWG149kPP7AHlE+idFyE/EpcmkS7BDmZuToR+gvcI/hD8a9yD3aQa/B
5PLqDHE6QrV0LEFo/goNIUhXmW6CwgdmZTAxytHtZd2QpUrBBZqPnQZKtbTJUjiCiisEhXdJUC8t
9pRpKgkbbbraTuKApqCZ+8INMOG7s5JGjY+8bWiMUYuzWQeZtugyP006ryjx4AVkGWOIxkCgmHFq
oBAJsjL4yeKzSI3v6oLSEO6GWohSKzTB3CIr9J7h3SMpOys/SQTVOw3j5Qne1/Q+y0NkU8BNegM0
jlR3ewqucDa8lTONXaZg+r8fDK5hd9gE5pTvHNSrSwLAP52H1OXEZliLUFSjoPcZJzOYjey3GffR
h8MElroelIYC8djJ1yl/2zN1mvlwCovC7VzcsbGmHqNPMTxc6UFhLX0gm9FO8gkFKw21D9rnFZnj
HUrzAC42BHGTN7zYBYq7KD47oAme/tYtDnlozNkbiNBp7OEFuKYWNCZIPH62eB1ayq7c9t7CUz1b
i/t94CrzZkFzC5sZwJCOoIJEiv9gfSGrFiqO2ui50kYX7ExYiY/ZHiYQ+gxaCDArXYOOdK5rajTb
2zzGPEnwKBubmvtUOPjGS8AQHBe4XRjBq63fEa/1A6hcI9TYpnnQm55gh64w00bcjjorJRofSRiO
HminCYMLEUNth6uir0C4uy2pKsDzIX3qjTqvjzYcd+suvRSsJzSezM+og2wwilE8ADF/NFyqXGNA
XjbZEd9XC/HCo6YNJOdmfo6PI2wWwyZh5rajh82oJ9ahk3fsInX/PVGtLNfa5jgI4Oathk4jBaVQ
LqH+BXfDe+4rCCKwK4jt9pS8iEH0LY3yD6J2jZdTs0TN9HZC0qvG3eFufs45vYo3fLFxhrJkjPoy
EdzoBpn197t5Rp+z6pTBcAlUTlkAIdPR5gjVQJ+wJsL7z25ndgbqjB4KNn1ICT3QGhiBroabzh3a
EoiwNhxpHiEf3mHW9r0gxkpYi1QI5wvFHerhKnI/gU5dSYI+FDR4F9A83fX3KFG+BubudzzqRi6W
8PSRS+sNnlCxG8C7QmeehUabGFoFNNepQS3S1oHPlVr0Fiu0ZOh0QXikRoRI6AwNKkIpVPmqXTcA
z4mUitWnxE+fiin44y9S1AJSZL4+iDkx6yoRujbYBR5V5idgsN0IzpwQcboyJqe/v1T2nRa/b1+e
qqucssg6rRzmYhXGzgWrJZQVR5REdnSxnqwte5ANdDpliVwqkOgXLsBbX8rF9e3CfZW54HSVOCIo
m3SXIabdBM0XFel8mS0VMKiqVXLtQHssKYFqUQpcxe/o7Pl3VHlgTHBHfy1RI84FzO1++W5va+U9
QV564DchGlnTz8etUeqh+TG+/9T4tC1lehC7nPLf72CJ7czNxLc46vmtN9hduZr0g/kFEV5Xt9Bm
sD/B4FQ6Y3LBTR/lmw/aWKRlLvgiSmTm3e3t1J3GdAL7xx8Cx71hf2Xi6rG7wc3L7UFpI1WMyBi6
VENgKKAedVehxogP1TKjQPUdyUhq3scqkohfEwVccmcDZJgtA2CElFBa/OXBu7XbG9ZtTg7+8GHj
xSTQMYno1vM5xmnW2Qhz9wZwpi0NsELPvoKeQyXsDQBcgA/7V1wYR1rPHiY2uSgC48MR22CXkvnK
Lc0w+9hHrMrghfoVsnWO5la8k1N8aILk/FjxW0NZgxWUxhGbRN4d13ZUIM109jrw+Ht4nOuNqP2c
Poi1InHzwC6K3gAdOTQ5nEeOQQd4SqvAFgIrclw3z+/OhgPA6zEgJ3Drqakmdt3ZpM403hCHDtD1
adlIRDuF1BnkOs1qYEjMpYhJDkwFhGa+xGXouaH6CjJHdb6/QKgK3OuQbPqBaQqYE9Z8bwcG+3Ep
yXOcrzH6LLBKyZf1VrWUfXEyFqUzpFRhqQClYKptVQp5ZotAozqSqP6XfoN21uo6xIaE5Ml6cSDY
XhCBDTHQcDu0AKgP/1Sntw3qDlYZTFWPc0Im/ZRdcdhvL9ccNG0S/NI7h63J9zGRYMCXSalCkXFv
6g1XqN7wTIluA/VpnMY7s9c67S8xTGIDNn2rzvSJ4/VJjAnDVFTe5xUAVEvbaGhN5LT7szlyaOsa
vvNlGOqhfmZWuF+yZQnYWNyW3JOoh6zJ9B1wguii0XNgBY1/jU2+T8ftFFg21izme00sCYeM8AIk
LLAmbQ37B62TePMFMRoNcH05U9N6b2BTjHsTdR4vyFrpwatWEZRcLeRIfukaUnd9IeKrbSjVFKvY
TeiOTwDCoVH7mhaovtAygQDY7oGWpwCJ6NeDXgY/2ASt2cyhd9uPsFtlHh1i0Smz9R/wtFY2Ucg3
FpRnDIaQr4ynzY9hy/zsqAwNwcfSv3M1m4bb3DpSaLcgp45YT01tQVHCRtTLhrZoakIaatSbtOYk
GS0FUOLIuXNSO8d5EXwXNnz3ZS/qAQ240NkExESImLF04VIM15kbwtZBZhYIUh6oJ2XqqFvh2kQP
8mvjBP/GWJ12/k7b9K1nBOubUKqcf58CR0xQjSESDXTA2rtCIDPoNtx27YGxztBhYLwOr0MS3sLm
RwaeMW88ls6UiOtK8MYCYmEfD4apb7F/B5oO/SqawCiPwvKjl1H5TYCEMeV2BrA/JVo1s/3b5Q+Y
ct0jhrLiKcokzAEdwxZpJSA1TPZLcKcJtWogaKzmtPUayoLNuZpDO1x3o8sd5N9wQ2WfbopbCMHc
UbfIgqsLkNI0wJTp4M2gUtkG0VdpX5Bj8vIp3Y9iWxPNrIGIW9cLgAnR72/getB1YkKFF4BG0hHY
LfiBxEkXNwJSQHGwqO5CToA+Adk4+HCS5MHkOx0e7w4ya/S5apf0T/XqKSYaLp2J9WeJ0AAY5PcC
uCzY0nKXw1Xpr6pzyr20YwqedVyhYoT9ThU2q/qvCtinT/AijO9zERiCNcg7mTrUShQRH+RAoihW
nKlpXiU7IwnbMVS1DRZg7cHQCGmQpPKKFf31B8o+LIUBt5izqRl2KXgy1pXCMsCpo9q2r/fZIl0g
lCRgzxSV0GHnTkARfgSbMh39fDlsMYZpSwUFvIHXmPoRiKTark0dUak98FtitIZopXEYxiGU+3lu
yyZYFCzir17CCojZnXd3n15t0mv0Omvy9kQRrvC7QLHrNYHgBEEu+sQPF6yaVUec6jEkepg1Nwg1
dyFZvShVBwHa4gAFEbk3iophD9XFx+G1KiJ4Sf4tor7NSkzCsb0GjX1dZavq9+30ZwN6fEQPFyop
Ed2jlv461brYJGCkTEY9K2XGAtpBjm1iEdEI7vsb4NRRqBZM/1goZBUk4KTWGevuHNRxMiIFq5bN
uZ3RuoPwRvKzp7pEyQuwHLZO8EcoGpCVk9RCgKuRZqEOwIBX4QpaZEFJ6qoINmWH+fOFSDuQgiqI
F28Wso+vHGQkZ3evGWgruzf6qUc/MvslNUzHl25MtU80tReUJ+KNKvyXrBQBr6uLSsnwMJgOMP/O
xryDae3r1IiHCyjlB0c16xWUB0mcvD74hCg9P6LObn6NOVUTR3IS8iGYn5KFOlUoBQy9U0HwSg3L
rxBkGRwa90nkFmH9itYjklEs6DZTQFAiz2PeJgWL7CFB3wQ4TAT0GC+WOSRJ7MjyxOIB/i0E5YHo
0/++fyg4IDiBHMiJpu2zdaAwtWQ7LMiHx2+GASGvMmuun4pN5kODF3XY2hueIbbfwRUSG7OsopE3
eow53yO0uVDPlUTEPJw/Aur2FsUmJ5lQqLbkUwH2E9+OYvr9gd9WqaQlqV+H7S5VrDeNscIFEApe
ZpBNwU+1oKNkDyUC0CThjRgLtB+tvYu2G0Z4soeXePc5UnYl9oaeAxEDkuA1AN6B23KIdIgRnuji
2SQ7I+0Hyaj2EidjfbgYgk1n/RylSCCX5L8oghqklPfQKUNIiVOGXO32CfkMVF1lZn0SLfYBLYOE
hMu/Z+qllwOj+ra8gsiPiebM2xK7VTH49t3xxnAawVeh0EMOQ1pEITLflz14A0xvQlSDktwRkFW+
yPbfC/CKd+G0rftmdiS5UI/ZQt3yHqqPlIvwqqwBPKDO84ICXtMiFrxwGv2oUVB4w0WBn9kQBjKu
OzZaFZQClMJhxe6BEhY4AHbLw5pZhOUVqhaGX8h7Z5ThCsIfEBhr+C5F7NDvfi24ad7T5wIanjp6
lSazHqJamWQeWathQ3PL9VdANNfUu/gGXUDyteYEcceR9ECrho5DkT875MQCyljapBOoGGAMyEWt
6IZSQbN2CP8gM3nIrVbT3DLJR5TZ0/t6CUDFj/NxxGPp2LjfsL/JAeo4BWi/nkN11aIgOkKL1kou
iP8kFxTBjwMEMigwjwd27xeJ/2dqI+2qgF99WAnGUhVSV7I8uu7wrWjwSBJgkuEecoj79Ru32GNv
OH8fUT8XsBmwrj8st/RiiJXziPYGERuhrY6oEDsNu5/3r+QOAz08k448xip8+7utAw8n+zsXkSLg
Dlpi0ZYfJRKcn1H/PtZf5vWMbDdl/VEOvJy0uk8qB7q5sQgiCfWumDzA0wGEUEP3JvD/ve+IFpiS
KoTdTjEU4ADdNSjIJBAXEIbGpSDdJzpiqQ4bAbZtEVFF2YcxbBgWap6cxs4xBI8SZUwqeqB3eogT
X02qnYi6KWRm6OPNRARGL/WvJkqER72vAceMXsMe2GCDrFfmyN0KLlC8uX29jsAYWlC3Jjr7ljMA
MbeBxU844KyhrHoU/WJcNlKbzm2yo8b0hhqdwGKx6HVlxAYE7ychDwfWJbmguvvakvURlla30Qte
5F5exMIMcHi1kFP//PnO4qmVHh5+fkCSiCC/3Si/4FTBWbxENkApFCIS7SRXc6nXMA9nZvSAa4Cs
NMP/5lCh9r+UaRLB/q8A1CWoS/D/c1xPWRiOlNGi0kdxh0ZHNuYuwZAb+GghrOE1ctHwehlyAnuH
1G9MZskXMMN4pdoAzjZvpgnIuVrfUhFF/cXumyRkhbGKgP5VCP8+LQp3pBcIHQGCITWlKyKWtyEl
Qupc5BcMHShShUNhm7/vPQsKNWVUpwlTl+2FwIVKLM17yq/SRTdGXM4x9WeUwO9un2onMXqfOhf1
JWIbyn40YvhMs6QfFlLApQKsVlSHiUTbWW4jNFSE6QQ6kWQKdzKuCA1Ic0U1mctEVpdGXCVmRGiX
4ItMHQWHiQGdDjVCkBUrbUbqtFaYm5LRWp7UfdOIYPQ6n+ARvmf4ujAC5wrpjHhIBw7JXxIc8kGr
21Krc+nP7QmlCcWQzhnX62R5c3rHF9/nQqsvDsFLwACDuGAz63AHsvRfxydqV9Or/7auoYgj79Bw
8jkUpfDGjUXBjjO2zRec2u74vgy2zZGU10XAfU87qjlCMyZQLF16gzCLma1ZGpI5V0SiAOmrUUrx
AP8mKUM2wzqh6eb07ecqPlWbmz7JkWTXTwk+FmPY17QrgJyd0p/vstBNGWht536XmHiCn6Dbtpet
t2+nYY5NwK0wq332st5hM3uGaXifDd14PgDJOoKvlOP6NQIpKZ0HyJHSdVtR/II8YIBxgTdaiPoq
LcJ0D1/5CgnzAqpcNxwakFpYHstj7HwFV5t5xL1vcHkcErHYu/7N0yGZI0YnSn2yf6GO+wP3Rtt3
kyeQQCB05H9ShDM9alovzBYMAOYubVakUVAbYUkguKaPyyJH7EgGCPgPah3zfP216F+81mJmIGV4
INdnrpjzWeLqy0vUySm7cRnv83pN7Q2mx/y9frvXxWkEFNlhCfjpDdF4cWQaUsdPZsp0MQkPZFYF
hApo0VCpo3NCI2hQeBJCgC5L1puchg5cT7yb7k7OKeIWtNCkIqxnoaRTVo6xIPZeZjqakgfspSmY
CCCJqKhNqxW5OUV50mrRaTjUa4LKDkts4HgQHjIbBsriKk5tzy5JQ3hOGJrnbu1mY0h9c3yxUZDp
CT4GdEHsZoagExvu8nKze/q6m/pd1LmUMyBcR5+/5Z+GKqZb2CPCRKrXLOYwj3QCgDHxqe7F4M6D
DNgIB39HERJENPkEre/b6QVKWfKTVhi+TD9HrjRpFwJW3qn+qakHISY+IrTpIqxIlslWO/cSpzjG
Z4o6jvKj6tbA/Yw5c8UIBkNPQejnyh51aJsO7SX6yy8DHFB/qyG+Bk9z+tZNQun+hASuQC5Ym3RT
xGXtHQSwJfXNCDkD8BcfMgquCMasJj3S+zzisJmxRMsPj0/NfC0Ixr97Zd0s9S1XCAg3W8UGrSLQ
pvdEXZxyAtk1mRz2KGMm4XKHxyWAVxrZi+RHLFAolEQVYLqb83WrOUoR1RmeqLy5EgtCWj4Pf8qQ
acCGrilZTHlQKQcxVrFOOrSGPbQEoRPSD6XPODn2YYV1/lGA/HkMOAHJZzEaFFFMYBSI34zD38/N
gH0iCA0GTYyYekaVjEfif9050mDzMg+uERRHuBJkCY74BbPcv3cl0DD+Ps0WKhIq5e938doV8iKc
8Igtm3NIkDyl8CbxEq1+HonNixf/7S5hw2Kz4gO9v2fxcOP/zONZkYKLpOzvD6cdkUO4DccjtQVu
C4fDPOrOv9d7o/mxWfGt55SWuWl5WRQjMk+8jcY79rziJwyuzVccQeWzX9SSD/ixOY0PWHUGiHtS
nsvzY/fvZbCQGGTzZVIaYCovVv51knn//eQlUEljNkJTzyvPkGBpv1DA8jlvGvBXZdOwk4zawm3A
8oMLJdg2cA+AKKlh2pJNAYU0tqNvNECRQHXoTP39BKnNrq9ePE7Z24ediH80GcUbmuADuITWqtce
ODBPPCJMQyX3fhbPffhg6nG4vPe/jfI/POEUJnP8q5hTSm04sxchB48h5/gZEYq1h5oogvNAZeoD
ew9tdnYkdvbx2bx4KuZJ4Fz/Hr5mV4+PxWN+ELb9beoeNsFrVlbQawZ/+3/NeDV9WOJYiCObII9e
s39/8OidPUJ0A8IrfkJBFrH7e1iueAg2UXbvvPaaUbPpoHk2wR3MKsfyCKneoBrPWx8hC2s8vocY
JM846D3Pit3zkcDg6SePxP/G+DWjhnQ7DykkBUPKe4jgc1P3ePQa7QXknH5+KH521l4250PUDAxW
cGQPQEPLlDxRyubfQMwEDhDhlfjZ2nkEo5OrJ76qeF3imj5CZLg3/979PWACxiuiZCpeo1X9760q
myp98aLYKJdAbF/sRWz535Pic6pDc0a8QzzFAHDF58RbgdR6nK1yVUKU5OrHnO/YvXH1S7/dMBoA
fPFQDI1OlFP/vSK2o/3GLtcRhnfp1wft93bmE7bYRumLD9zOYk/indCt/HuIWvXf+CJSOdzPgqYr
3iWei936YIxL3/j992nx3EBmbPz7gBiipc9VEe9mc/8+Kl7lI4zmktfBiDFYxW+3cwOIRrz67/Pi
uQGxO1jGM8Cr+1niWxkQGMRxiAEp3jjgFuY8cA+I38Uz7UGMenHTGL8txyvuA3HrYJ9H/VxcBmF4
T8rWBYxoaPvAHMNn9OAfWLWwpjsc6sC78Jkh6yM6JJJ/Rv0AyfLVizd8ViiZRe/Ze1ZTjYyukyIs
CPpwpubJFy1Evv+qH3DvM5mBj+Mj/aAMxfvkA1gxQHbv6DuTN2X44n+mIrEZpqp0ApCOdzLP9gNm
gcybg45hEiR8Q6/gC4UdRT3mX6pw4oGYzMSkRsTLH/rN/IMSNSMfpvv8jXDptTMPBJ9NJZbPR+3s
G5Fz8LJMVFxHDd3DxEwn7JBf2AVwcraaC1YcJe/CfEC+Rb2FCQvcqI1YJ9IauVezkSGH0V8Bmhe7
FH/Eu9iRQwGR3txSZj0IdUf0J3WHec/YGBudCVZsjrrb39NslpV89e/zCF3UEbv5tx3Fjje5d2Se
NzgSVMv4WyMhgaYFf5CRcyFrsyzxHFCAH1Abwi6UI9c9sQGxD+NQu4NA53hRHfENJPD/Pf/ve4i1
RJqKgy847JwjFpv89w7xTvEYmNkm43HmlTumb7rTq8ZnY5x0YyOeHlLvahAf5dyI80xS8W+h+oTi
ZLYo6Cg2Sgr2dyG0OiH5d8FRPKeYBTQmXhpYxmEuLuaTpYbrJN7876fMdYxR6LC5BILRPKAU+Xd2
QAQDyozJX0PODTnN3ynPvf6KMy8GhzhyYUUlDlSMg3/nmtFCU/1viIi1UFwV+e8NlS/WR/EFdGho
YiCJV5TD3+908HmQTsQw5Mh1p+BE/HsPOTgLnPgdlA3FxD7dCPoQnHgx6Pqsso+d6FBgh7IRWxf/
HjsUtUiJ/q3HDYtbw135OV8naHPQXedWpkckbuOJxIL8b91LuX3FgiRe5QMxkRB3WOVLB4ZXoHIZ
xGv0G9j8fVeeKeEzygoW73+fQXiGqygO4M5z4jUWN/ptvswu/j52Fssrfq7/bjkUlXcUPf9OgNiu
spEPeMHQWRABm3ibzJyMg71fiCaGeFJ8muiB7yxuWpkD+3BWY6jvMbOV+L7iLEv/36Q4cHEGxNka
OuKuFmepYmSJf/+dHXG7iOvFZbQIjib6tlqqDGoOnfiiWVJ5B3F0o+K4K3ac7gMD4MyNRkzUrO4n
ekCc0TfY3LNKkQlK3XVUPyxubOxQlUM9668A2m94N+HJChH2GeFpRPG+WVFOuZ8QGAAAPnrSCzjz
PyhX46DTyUC1tx8wi2w68T6N/4aKyXzUrT4gDBFUqRE+gDm7eRSUSpTDHDMTWggcIVAbNCogKdag
hJQ1OUAzsItduROHS51dHDcv01FBf5RBf6gjYyNNb7tPWIYlFaAzgfDnLB9uJ+WiEQWi0AXV4NBA
NKijB2/7LmiXLWXE+99RNomFB0V/NSRUY8fQLAnnz2y44UggM+/aaT1FHMdPJ5ylbsW8Hn5nJScR
xuh3wbs/IR+C3a8d7gwsTnazYriDmT5XYXtQxLmTWH7PDLlDyaeZ3tf6pI6YD5IfZV3ve9vvorf9
LIdbUr35EzpEvc4Wr3W31XboXhTz28col3JuvbfD8L5OFjlwiS0PXqOOJHaElG7B8e4UXOcijUz4
HEctFywaLHvQnV/Q+bJJ0SfB6kXqbBh1YGmQkNzni8+ScuMsPahLqNsLtDhZ3VAmWw5nst+fdbNu
8fzpbeTlY4KsB8NkyiFu6/1n3q45E0geRN1KXrN43U+cDaomuW0cOOGgwBkiXGdiZ/4O/kYT4wvU
HaI/1L0MIFLENwRmXLBVsVLn6grPumP/fAv1+Q1C+Tw94qMAJi5UpvmhC5WZFkGentSIn+lL4m/s
0eivcovM9bmIhZ/Qe9rpLczHxZLM+jUzXJBlP+9JteufDfTXqRWsHj84waGyBQMw3UiLJjTWSqSv
ntv+7hbAcI7uXFyqyhNxH1/tZjJAfSaLuuCxQ+ps8Vy813Q1UfHaX8kOZ9pSDm9ziusBseUKCYy5
tpN2nCn5/N01f2gk5NSi8oh5yTZdfMm5h1vV+6tVMZ6QB6DIUHpSqC+w8hsrSIR8f66ghBX0F3pT
HHOWRoDcNwtQOkGKaRFv4Ni5+vYrcnNk1/w4hERK6+k5TRc6QY/i4oUV5ePv4g3dLZ8loQjFCGiR
cplJU3QbZ33u2226fq2LebV8LR7LCgpsejHOCCvzvpN0Qv1hYfx8V/cIC5vhIl3dUI6EFRQjIoMe
hmAbDdyHB3GoHxkruaYaRXIOLnlNEk1JgJSXogb1barvYHNlUi5R48gX7aVGh0RYTEEcGpH6Unoj
09cuxqFZqtve9vbzZOAi+x4qazFvHLiB3/ucRbNaQkf96bh6ER+ind5neYUHXYoNfMJ2z9bqabXs
r9q9kVmANA3eKsKJ5sxNysTAPU1dVkwrl2rJbhihzFik2KxKLfgneAGUOn54Qj4wt/AasyC3zQOV
FeIi4jsiPsgLgLGoQNFOrUyJlH+pBsRkBuTgSEytbFU7GAe2T5eanRkoL4o5guf/bhmmWKY8XlMf
IlipzkzNLLltN8qedjUQ4FPjQohSc3ukOL2PiCfoK9Bf5XxIB4N+Bgez4f0Ug2Wfw+Kdyrp3fC9o
M597x96Rc8LhkJbS3wc/wULAXxT0/0h6fICNcv44oOfHSWDLUhFmiiLRv3zORJkHVgdmajYbcxsz
057ZqXFg96LEjg4nrn5/xXQmNrr01LLZBd+UXfxNnGyMc6kwvcJoycWZZ1M8yf55fEN5HfRVLrbE
eWOV4aO8yjlgd/SUOUAOgDczLVPPYNbgLHMY7I2IGNNsdvjYoSYaHzP63KlrMNrfELsgUldR8nC+
DIjX96Teg6IySyyJ+ntVCQaJq6A6Lznt3acsX1eBDFetRbi+vPTfFufqPYBwrwGBCWLaFG/9CjDT
bs5IjnFdP37++tW4jzh4SXNyZZx9BO8lG05ee7oMMWzUxuILNRBN717/HugfzwBOmCxYVQhE+BLE
/Grsl5WZylPRnVB3dxwype2f7p75Jh/52NcqUF5hwWESXcri69w1G1MXp+SibqjNAZgpOyfD0Q6U
bV2Tow4MzxjIVpxp2P3ZpK0v0pUKnkF0AxM8QHWgNTN5NzTWBZrCF8BpL1p2Pb87gf796qMvcDC2
QxSMMd/oQ2yJ9nGDe9X5sYbCl1JEnQ3OYK6yhP4fagLBO7fIZVDpYC5fGRQyEy/+syF8DjgmhyLT
MHfyl1Ol4H6/KCEeVZ1e1xy6yGNLa3B4zLC5jO6OEnYTbj0BZxyYzZn6fl8GhSig36hkcs1tecei
GfRzk/JYgQJeYyW+8OoqAoLqZLSi8AeZF3YHUz6bz57Bd80dlT2Xkjx93NeC2wTwZZrgwXkHpkFA
Tmtykrofm3nVfEUicQCsSMsKV0y+46EcmLnkA/Tiemq/w7cNaAEAVo6TZjYueHEijRWwldYThqOt
QmbNFjQCN1RnwbhYPe++oz0KQNxFxOuDwoY8+6xLJFu6c7J+/Wb0PvecfNq3XvtrTHXRGEN/Qrjt
GpF0pOdlmEIzzesjE92iCSrbg1PqfWs/xhbapxENehUtQ7cLKOMAQzSvqysqLnk8j692yb11AeDq
FnC4AuaHgZls5NKSwRiQElCVZpYzYwxdFQcNHXwjYViWnqHMIAo9H8e4HaeNpzU7+R7q+Urj1lfV
wKiPA+7OWzKpusn3NhVgoyGNktFVXcQGQrwSOgy7XsOJ/yKe3vXB9uPgMnCbG/bNuDCj/2e8CKyS
blSh7PMh7aSp1r2ou3VOEWrtutHP38/p8VnoxglJQEmG/Aq6AG54u2773qMaZ0jl400R+3UxqT+g
NuGOa9azACCF+u9bwOiBIAwCSFS3HCA3olgZxpGouhTTmhHmNJ95D9Vx4U4JMwA0X6/07tKsAFGT
mBy3oVtMh8y0tHfL0qa9y6/53RveHX0AvxP+94gikhr0tzqT51qmoLuXlPFLoCieUxYGyFtV0M4a
uAgIVe31N4xSav3P1s8xbZ+/MCwEJTeE8WxRLyDgHW75yP2MNoggi6md8+r7mfDlOyOXSCUMfNYD
cF88q76W9vSzx8h7T+4/N0jmEfM2PLFlh+o41ueQAPDEhQBpV3wfMDksFCEgR5T2HisyAeZupoXX
Jt3GALgRN17fpiUlMlRzJrpvTJ/YB1woKztQ2HtdBPOHUjy4XVYKcql83H8J2VWPWyT3hLYSrFW4
N9BdEMkwxv0t+2MJYXknMPmqFhQlSBtXUteod9F8qM00/eWvpfD9jEmLmDXcC9VpZ7DUhKppiaI1
oDP6zRnKMiaCACxSDKcWORZLmemcznJEv037FdS6AWJ4X667oMT2IDBFYFkwbHkuPhXKKBbc6gLV
5wXRAsvpe99mrqQLRqGY5YdgTQ+sVUxBMaZBaiAWYMNTxk+wWdR0o3zPRYrlqfamTXdHQ/GH5Y4z
ft1kM6kzh6eG49tca7RjhNUwJhPkBSfkMFXQSd28YMZB5g5LgQle8GwC6U7vNUtgMaL9tmxrKr7K
WHYrEPcQ+4HutmRcLkPt9gMCcoEfcHRdGDVVx8R/TeJ9iWs0QA46XwX3FPovM0hw5VJFVIU2z4x2
EI3qWAwGkH0YRKNEQemaMklY/OK6hbscJAME7aHfbAy3WzJ9eoJrMVA81lQcDU9PKEd0EE4o60oj
2GSwpxi/ECLo7DyREJhJ9bGSb7beLV+a03GDpjZ3WcLJLbttyzz8YgonUWF0KKojaQzPDV1pxIR0
aVL13DcdeGo0HuMOB5QTJ1OC+vBrmO2k3N8vKkTHDDIkoVeqoxdTjZOIbiGOUJsYlR2kFL47WAR9
AuHvHoiITBMEIw+h+ofAvZn5g3aEyczluiAPYQaQNYGHf33AMiEMTHRaTMAFY0bVnPBI9JrJ96Sg
Idc6WtAHkeOhp3pBbQrof3R9Awu30gQlt4oZ4cSEhc4g2RXveztXN0UbY8O+9tg/TFFSR+OInRQf
E5QJdEBI/iq8GiHbShqkEmYD2BKMrXz6GdMMv7rlUV4mOfJWaPbzNpYg7t+DRCZzt4Y3lBOdWmgX
oEN9ZQk6PdE9TpwaGns6f17ygrgJcBR9voNG3xcRBjAEEmUhk04fEVA3Qz4b7JKhe2qtuRIBBQEW
KLtT3ScpkXbciHEPHwkZZiUQDBo/NAf/R9J5LTeqbVH0i6gih1crIRAoS5ZfKMtug0gip6+/g3Or
69zqvu22EWz2XmGuMSG80cUvaMs9Kbbs0GwyZ4/skIoCbYiA/a49vr5gMZDkSXeIBx2S7vhjC/yE
XGeQkLtxYdkV0NinYQ9Pwrz6i3fgnvG+0apT6CSo1/icbOQLjw81/0hRnU4uIEDsbNGvkyBsunIF
V5/0QX0Eu/hcadsBqX4ARnmwEaW1gjhPY4latpbyYx9Av7HmujbzszRosH2VlqiyJ+Dk3GYOP2HF
FkrNlvlkCV4iMM2vfG1NO9JWWhv8w3e5MK8BZ/drFZ8pC040RTM6c/F5xG1n5pZG/B9+9SD/PyZ2
Si1g1vRyKKOnnC1/2WdW8rjpRPDFgpfOCxHpK3PROrwfwhkkdYIPzWVlmYsAXfdthHRPbRlaHF0G
OrP05sed4YtbRuOf1nO6q4/3p7EJP1XcqMUfvIfbB86cpDjh6oWgHc1otICEzkrt3LcK6h5V3xp/
2TTDPueD2TJkwt/jJXxAJBw/jatBOE2+IbjkfErr3zHrnnFTd3H5Psc29tG/gLnRhXxoAMVYbjSk
Rpx6Nq3CWJ0F42gVGL9avtLpqYJuvUIW6cRNQLOZvRfeGYUW1ROx3ENkh9ZOwZjpnzw4omAsCcYG
3WHGNoFjwRbk01ylh+rSt+bsyKTPt2o4ZVQt1fECoNHNEAVJuWcgJcrIskY8QgvOYNUNaM2Km7z4
jD5j4ThozC4OvDTQ3ShzYcVAJwU732v2XzmTQu66PZZQpkuHjvaektW5PnaUfOY/sTa3858o/hBz
HWu/O4MwocA9bat9ty+/an6NtGetZ3cWKXGkP4T78wIQucKX26EJmS6lE3/WR2uONJhnM/+lj9LJ
7A4HVio/hN0u9W8qiT3yjo5yDyV76vVMDV1IlrSdegPUvxsu2k7+Bvd7mjV09SmnEsZb8a3fml+d
QuIbqTVFJQRN5q09JRQ6B2qgZMVU5DDYOJGfJS6tV4JxuiOH5rc9xZ/Vo+CDzlU6aLc0WeVvkfok
BacHiW3zO/80eNiX2qeS9hCpTDEP6ao3SjDtaTgP5+BGja4+lVTtSM7++zf83X+1u3XDJ+EG7NvT
nIzPtd7Wny98/lYksxVlk56uAZkg9WdKdcFNQWkeuRyds6zFvI18avIlzj4kbsT0D741hWcKg+1p
vq/5w7zNvVSiRRLc+NH71MZvBC40YGf4+Ip6b8jdqA779CEjxfE4fboDqXF3SbgYBawQnw4x71yJ
QiB16f35Z/JoD7z0/MfFbhW6M9XvxGPiGECzSkapzo3z6MEuat7m4tx8OcOZ2rjf/c6P+L9uLXRO
1KwHCHj8/ehXh9HnDpzaYzUXhS/cLmVX8izjh+nQaQSdrc7EHe7KPC6WP/LHfBeqCzktVO0H4x4n
jRUhfs8/jX9NDYyGsDyjElL+tvide1ziLX7MteySlZQf6DMR+azftIJKf24Vzf2liEp5ghyLRXAh
OB6/2dqaS/RQ54mB/Ff8nsOKA5Mj1meBTW/5jXiOKJYds/6W/0iOpp3AZIHwOd8s6HL76tzslWd7
HVzzUW40+4X8CPbREYovZWp9w/G9Hw66F97ko3wMv42zdrbO5lGjCkdcJP2kO2H+MhoKfPkicEae
TGtyUeN3feIS8wcdzOgx3tpvRlzPtaPs39+kjffS63DxQMy9Vp10V2FlNGs8GhsGHr2KhApXtJ8o
MZlMACIfedYb1ZnFj7Vt2SHWqfpRdMJTeQNTv4sP6YXvQqE9cd9HglfGJdIlVT2wBeYyRvkEXVI9
MA44K7B2KD3XbAC2vkXD50Ks40gAIbnQV7IP3Q397nSId6YXbeNd70wHRryEtYwDonVmHhnyYrzV
HZhIvIvyBh9pF9dIrizfmcxEePFO3AC6uDNtexYOkYODoz3P15orCdvaWR0JxpFR731w0rZvV/Xy
3cvPt8NyHiEddqgfwxNNdWrOtDGAfuKX6Ukgsik8rhhi20iOfsYNdQvl29Zc7ravYOemuMKKWamV
sal38jpDK20uMwBs2ob5xnW9a9fz7AD2znRurc8EiTuTerg4SEBUSWequ3ro3HKDwfNWpH0LZNgu
zhmOTq+dcUJv7ImOZQ8H6aDsYzowHUu+3uRnNmtHoZHRbqb1aMs2OjJ4Fx0aBnoiu7dD/+wK8AD1
VHkd7h0EB/LV5gl/GIUGMJHnPNVobptn4yTbZDv9yXt1WyEJV5z3IT5lh9dDuuUng/MGql/WfdQ7
YIJ0SUCJM5rJHrlXXH6Rb4/oN+ZWosW8Q7SX7nCervw4geg6Y8zV8PGR2SiOgh6OEUgH5CNtnrdj
IA1TNsLR8JA4zX0xRrBburZz4fXFu2Bumeg8aCeAM2vLCwk5NhF3vqb4TFP2TCkWjjlEI7bIfoMQ
Kz+XV+6KVy7bdUOtVqH1wXG36vbi3Mya273JiW71Pt5Fu7cd7TBNtF9+wi/xOO1r5yjNs0iHCGkz
IwtUgnkRPxkRR3NNwI9rOPCYBQCCNTDGZYnbXLKhngUGcadtTFy6UWygbai2FmVy4EYe1Z1ZOWQX
rnEcmJWseC0mV7Nhx7iYNcKZpue0qVBDzB+dY5Gq9TzZjIi7uQsgbbyZ54kkykv3dAOu0WfgZD72
CAxXRQfzaOyFc3xhEGtaW3Cqi51w7v80coYPqEhMX+nHfJNvVDs9RpAXzsU//QlQxW0dyv4lqnp7
hIOqk+cC6N3lO92ROCxnmxH5qvBWmXhYA/P5lU8TFC26DJfpYV1Uv7SJg5bsEjTV8q22tLaiTTwB
ITTazu9TgYZgvDG0mh4yjA2U9cthiYNVTkgNSKTX6bqzhdPrWrmDnTj9CgeBQ+nyoiM9Ch1IvvQk
mYdfaQyHpJ5Gbmb61k7AXT3eYi25NVfhMqXaox2E3/LOFL6yldB29is0kXbrACunlUUjEjDgvvbm
pQQQxRdO2RXLusN0j8AhYtNOkYkvyRlYCr3cbtxgV90xxHVBt7FyodMzhN87OfzvgZq7i9dRQqdI
ulPPXxs21RRaiJ2rbAomrSfeO/bOTbEanOxi0VzW1m9GjUhKbIWNwziGh+RS3ZKLuhac9iLdipNM
YudnO3M32EyxY5cG+8+RbHnBB2HIGrrB8T3LTG0d5YTlSk+JwDXevxxsR45sEXRmOEb37VV5znji
EDGlQTsJN6lDcsWb+kxrIGWjeSNmnStn6CdXJPiHHqROsOHJURfmsYfMD2pLfcUS2lbLdFuvXr6G
OwYBOQJkjRVbz2E53xVK/7ZxxDMTNM6E2i++mXvh2O+gytmmW6ODpaTggV9fvaiaMRiFwp4m74Gj
lWUFSJkelY/Dg93tZonIm9NiApo+991LXqBiBT10zZa5TU/1TjtaHrbDihffNKe4CceG/0o2ChS6
G1pPzOYxnSfNCXt2RWS7x44DrB1Ctis/FySSr29DbHAA1EDmcMKrAPBf8ImLffNR8LBho2x65PQ7
Zh4XykpfCxtxzSzJTAFUViKG6IWj2+1Z+MvYw2dTwQ3OL55AuwjHUX8oF4CL+GPhJtt2G3xOKKoO
+rJaqUvxoO/k39zVTtJJfETPYJc+K/s/10Tq+bOnoUT6euL9BkvQb2Y1ycu14LrnGHqwC9gySkI2
V9pYbLc0sxE2aBBrMoeeLnq3YTfP21F1ojYjsZVwWpDMv66ZN9wzzzyI28kJfwfnB/ky2rS5q22h
MaRxxX6NcTSzxUyV8BwuvZccFRqyMygqsVuvOHdudDb8CvvKYCv4L49PcDBOaCR93ZEdYEyrfI1P
8rpAZ17vItvX17Hb8tsRr6hs1/9o3kv+eO8Mp91G7vtgrvutiIUaqMatsIltnecLQZVFkxzGdbBW
/Pye3hU/ejKA5WoeQ0g+07Ic4PFVOkwH0Rfc1rW2kfNGnOtme3NdboN9eChuJF64yxlQshmZ2CUX
+cfyIt88t5/wUVk36rn+FM9MBp5mKttFOiFsnn+H9JsA95ekKr5rPvk1tW9OmupZPPWDuQUBYr82
+GT90048KkpriVfxLMmf86d6CK/pff7L6l49McW8J8yZsMzu0dl8UILktWMms/WY52N3tPbqhgo6
uHN2CBxk4JUs54vjRN0F5+hW0MkkYtqHx85tXBXdro6HpbpPLqmf++9LecHdyQUW2B+MrwQ64bir
D6or37treTZtwn53ZMPY14eeux254s60+4tKPCC74908cZpdjcNMtjL9+hldhQfbZXotrr3deeUe
M8XT9F34NEJOuMOFaL8P4UP6Li8Qym6VH/vhgc6kcVT303H8zW1jgdD3FPyyY/KszHNxY4jrQOjD
O5uepBVAE9v0Rd/6tS7SwboI+OHUBpjQ/gMM7ZmpeLTF5+CUy7PTrgWtG2BK+Yz/pf+IzPJ/FnsS
hEVECfzpiiVfeu3v/T2/hvvCS/ZMCENNATa4rPfibh6T0dfwz9btQd7NL2XOBcR2fYntyocwvGz8
bpM747bfQsi1VW013epLdhhu6QljsZOFg/brV3DSExbyx2SL5eq9oWXBwPmy80Af2811tPOr9YiO
4f51nrEt2HccEQacqysh5vG/S7oWjGaBBOg81U32c+RZ/KuugA+hF4zuaGcQ1XWb+pwnuqL75pNE
Tr4R3Z5bVd+NR3o1fdP/C07BKbq+9u2dG/Wvd4lFHu1z/l/tULvlXTkoBxzh3T7jfraO6ll7/Kn2
2U3bK3vlLPrGZdhLB9rs/JPYS72IyjPlauti/cb/on8BTPDiGl2DU3h+7QVtwTfml/CrPKSHetL4
9rFnbOV5BJQ4e2UxZ29sY68kyp5jUNmvHe2g8UWvM9djwzcnIhD9+S2dg3aNSzH4T3bqm/VTbKML
c/8MKVJolbbCOt5pexIHP8ZaxDzmu3gn4fQTeZrw0drBiSGObUueQWC2YcAAZAK1VqYTgzkkBVRv
brt7tMcQ1p9BKBmt+2wrOSU28DOvd3LgmzAosc7tFxE4QwHLyBGXhlPvpr+C7urBcFhy7EnlWmF7
x85ipXNoKatsnTssqnt0HN32jtoD2rvpl+60l/aizwz6FVnErUfjtZ41IepG3YCt5/mBoRi83GFG
P5Q+YoeOnvnkJbSVG8VurB/eHCvyB00HTmza8/MWjCfhDi8BB+tjTAAyJ+dsZlLaa9xwUwKDoZTP
7sAoyb5zDGbYnHZZ716XftmsjEVGUIzunvM4OpM5kcSZ21TkOOFA8WMRtGjFDQLb4o5rBlEZ1KS3
+t/IAAZBd8En1yDDpLzICbEF3GJXK5DdhK71ktvG4bXNsH+0vPeuX6rr/lIfGkDlJ+Um76qTvJtW
0qLFMhMGEApwEQY+gQM7ZYfFjLR5bXqkNuWROjZai/kMCr3gEm7MXX+AELoZjgEPRt5n7G3GUcL2
Irw0K8sRHGaRHGOjI8gAIrjODr38EZ2wHtkjhvCL2+vQ3dTPdpf7OLeehu/8VDJ8Wvk9hwhlrUuB
pGCrBx+Nz+FC2CDPc6o25beDafP0EVTwuBdzehRzpr84giq/OjF+N17aQ3moL9PtzYAY4RiL46B8
q7buDl7lNL66093miEH7XvLyVXMq13h2rlKbyWJnupWH7JHaWPr81hd5Bx3vuyZjai+vR+PzXdZc
j1P/St8DoENm7lwZMHp9qdmxuo28i9z81LMUVRvPQQdK4s5y3heBn1oeArc+4IS0EJwXBigtn9Vy
yt90hYWSTUzix6d+x162a/eBK3kpn5XvtmIIyxW2xrZlTlp0yZUWEy/HuNac4IcC5M74N/j84tOX
h/wkODBVneRQXkQ6BNzc/KT9lZfgU6Y2yV45Lru5ykf6BHmM8ZMN5dUekg7ryeuZlUIOQ4k+dRl8
XeH7Tm7Ms9haZLwTRkIqldj+2l4zUrB5UiTdM4cZkRpzlp1Gxq95MFt5DamFwLHxA254zI2W3cJ7
7VU3PwIzt4Fkaw6NCX+OLnW336q7wh93Kfct4k8deY1IZiPa8j3Zi27D3cEV1K0B4OzTo/rsvOma
O5PXoDz5V8Lvyo7SHe9EomgJlRAof4BEX1aImmLOh+fcmJIHkbNwqmzFj5+pm7oZYQy5MN40yAnc
yUku0KAuLaFM5NfUTw/tFhRxEV0EyQsCaaWCFJF4xyZcWTRh1b/o25gImF2xNFaR2m3rTF8WUO8y
M2cYUSYW8TGuW0VTv8yFaKWNFFthqpic/MKsaQhR4IinCOnwRweQOUqypQanXWHzUZXc6UKkU3CW
zE1T3ptwWEfTv7hN1/xEoym2QyMwCwujEkWooBHLaBl9I9KfhIqvkYB7s8g16A93qBMa9Apdo6x7
RjFVZfdfZflDmedXZOMeRFi5IYWJAhhLwXcnvh6m8iwsiOzcV8yQrRThQYdiB6BtEmybBLpWtE9r
GDXKCP0ou9eCZwyBHYXqumyod9Phj7rCHXumreNPI76kIiSrfMW8cThUxPVfgwX9SFplrEV+9Csc
l3rXb/X/XIjadiWKu15cTjPREYnfzTCxUj3kIyVzXCXxM1+0lOPVc8JDMGK8Fbl9ICV9KEJvCDzj
6c3UhIEY0n+TMNuxp8+COZASCkDGNTFyhDdS4BkWd8Y2xS9IUozusmlNa1zBksD8oHtJdXw2hv/h
mIXFc4Mup7F1ywjusHrHnWSFKK84K2A3b7X5UdP0u0TUU3C1VFbwd5h++q9HXJprYyAbAbqygg1k
Vq7CRSfrNzAlcuB4k2rriungN7afNIBkINvkm8NGMNdt7OMlS1FHLj5+RgwckMveOjC92ioLGC/5
imJPphY7zx8vDfDl4bpc4yGC63Jto4MJIMCSmudLutzU0ZchdChAOecCtchB93XQga9FEQC748F/
vH5DhjYf70dz5WZCcAW6bXb0m3H98Mzgu/lugM9USDbWGRQczCFBASyrv+aWcaBDzEGKP2Hzi84I
WReytUXxa34rd17CgN4vpEgqQ42TLV/8lnqLiCVlPjKRFToFblzTgwQtWOMVit13jRzmwAigntxg
aiZ012ls05QOwfkwFrtpThKtGlhftMEG+jYubXmao8qSDjoqc/w3O/MYboJ5NCumzAt5kaY6hDTm
4Ydf0Jfy67enoY3qrbAlw4utLxT4IfHzD/bnYEU9yPLWluUlIjWqql9BW08iool9r6xMvDyEZYNj
IEP30qILfwVM7l8+D0qAK0X7N6rP+beQnumvBeO6pGvtYGs2H7LU2dCy3ax/9Znnc6D6tU4P8A0h
q9nh1tROPUwaAbcp0bzCqTcX9Iw02TFB/kNh6+gnLyVoKK7FKDXIr8SNZRQ3XsTISacdos4z2J+h
XKARWPQwzyJHKNYSrqsSZV5jgRSpoEkobuD1KyRorPrw1n4V+oYXpHHbfhZtbCKmV811dW8Y/tKd
NFjCrw2TZcHoY+5B3wu2xsvWe1+HpxrZHVMh15RMsHF7pnq0TyaOwcy61VPyk6uKSeq4+a+Q0+G8
1n4jhKFfS1Wm/oyXwxLBANMIJRgL4RbjvyzgHYx7FPpoxkKp6bOf4nD8oeaIXT7Saq9RtM3yRY15
B4OCFVCNqyn/E64ig9eX4ihCt0mWlUNpVKE0m3FAkZ1j2akyIU6Nk/R9hk564aHfM1s/brJzex7J
yNLvcoNDYLEWTuql/2S+NUYhg3NcxAjZe6MyUljaU8KE5Q8dvopJETRGbxjvNPlHRlSwWXB6npiN
FIt64raPln291fdK5r66+6R4wbkEHsC9MVlJixTW0xHiuAgTb0k5EkgO7QFQ1DVIMu4NZkQ85k+D
kUA6V8Ve4AeqDNVzSyzjg4YxPUvNWhr5kgRSlVCVslCIr15U8q0tEgJkHha3xDpPYPi2AaQUKAa6
l7B5TwNiRThn0EtQL3C3Ioym0WGFNtqIXvY4SOqcWSNkzah5ebl5TdqUb/D/lrdewkz5NSqTjY4R
70YIP15FwiY3LNt0BGp7TWbu7UUqiXZp8EavVcUQZONrNaMBLfN/WPeWiR0HnLLTKZhJ5Ks++KkD
xhvxm6fxSyqW0Kk5pSYFbb4FX1PrnHOWYyHfQjchfg0F0z4p/Xj5O2R7U+LuS+kXxBe9x1f2xWJA
3yJ9/LXP4Bt5t3HGRi3aSodoRozO2661LRb4cX6pP4YzUqunoLYp6UjTWz7KWE9QaqzWgM9CZCUX
xrnmvYFuqYGWmposAi3gl5sXIhFvpIN/Vb7hQfA5/ogsb0x/+BwfzZkmbPIlY6HuWptioz0aj5oJ
PMOWsgLWDD81e2a+YrFJ7Nm8nuJSC1avS/B+9PuMp+oP1Sr9N/zL/4EF49knG4b4s3bLnHZnT5vm
LzCegHHGszjtekixjBrB7ciHRwGjt/8QYSLqi8Lc1fA/utVL8/j4k7FK2wfWXwNMC45gEWz3IskP
PaQDBz0kBvWudJHYa7Rlg8gf3vh/CPQZupL/C3UA0x8d1RfJiYlF0QXidgPNWYQ7R1v6CFcHm7bE
0S95bYeQ2j4DfESATjN2fQzPQw/zomk/xGAVMwn/kyNWVzh/rT1wMUSWxeRbGJjSCVHudLunJ83l
ZemOiq0gINlzZE7IId9/b7TC3xJvNDvqt/l+EHApX4ipOW0Q87CZ90QySxC0yJWgu7EIp6vKzATG
edmhJmvXDsVP+UetXC5+G/Wf8MMRkuQzt2423yAOI0rV/yifHUvlYxq59YwdRUu4awIZeWTavJJF
dk1518oJPH0I2lxEKz78yZ0I+x44QuqImrQlOFLrwDc4PQNkSmrMgIRCFltLTqVMrjm8XUtLV2pc
eIa5GbWjUFt+inQ1MNieYKMLL5ItHAQyueAJ1KigRpDExyg+VQTf9fSIXvD7hlvGK9HgBauFHH9T
HyEyRn5riLuUcEqAwyJRie64/xV9DDVbKKy+qEoX8Yuwhzl+vRORB5v3OdYzNIbKm6+muXL5GXIP
GYsweBMZpSQ1cpXy1oGIE5KbSDaMpqVcTUTK48oSX+tA2xLcS9t3gkrUJC5KNy+Lc3tctMp3gJ1L
ZWrLFlR2wFBufVSzmWs9zoI5U/7KCjik4TWLf9L4Uyhu715fSahEB2wvlKuKjsNkC4vFpdL5Et60
OoKAEfjYgxvWCF7FyFp6L4R9n59j/RTG+VronEZI10VKFlyj/OpdjWZ7JnIq58VqpJAx9DTQQMm9
m1NW9esgJ8MaPpXPNNlhxzDVm7g/5BSz8K0xYaENPym7WAMokWc/adHmndOQ0J4yMY4WPbrIws2s
hJMDkTEp1+ErZKAjrP8yVVxpSGxrNuaEYyPUEM0BCSFpZi7TQgiPToolnKT3OFhnimhPhGCFta7f
pI1IbiOM30Rf5g2rmqPCAZdzgj6ChlI80MIxTG1tltihdXi/bxOqpxgAyIthjWqo1mWLdBy/Y5GR
mbduQVw2ln2GeQ6sBc2iqVGcp8RyipYroiaRPCZAIp3yHfe5Y8X//X3WbyHEz8uv0ytU4fJ/37yb
3RwoVEv/ZlPNcDMmREMqxGRhYyqkRVrvFJzyES/IwFBk4QSZW6lLVdlrmAJi8iIza5ezv4b5tTK0
j0DDnZHc39SIz9C/ZSyNgBFSZZW+T32Ldw+z6twQqBoNSt1G+lI4yoYSGwgds+iGbRyWI/tIkxn4
lK6nIV+MCaDcKLVfJFk1iushQho3wUGwTm/dwLSSP8qyJ1WWMxHCFV3vhpQWp2ONagirD4kL6QTk
CdzE+Y3vZadv6RzI9GRqepcqkxFQkAL0DQuTxdGFgAaKvwiiZFCkjynRt80IiIldgQvj5r7HVcsL
VzoCOs/XRNM23EU9ZI8G+6DalTmG3hzTZvxZJveC1GVO48SMcYyS4Wx0kq0M4BtYcd99NOVOamBG
cFDlBG8Zc7R5vkqJ5ZSWxIS9uJloAuJp0TGnpdxMPgB5nDwrMrnWWr4V01NvvHpCXPIs88hJtI1m
ga+QwnWjjL7K5vbfYds23sgQahNoqzGgxyNuqvEYvqimyqOTsqjqtl2Y8xhGboCk74gzyubZFk8z
kbY9LisfetPu+3cDDhqD0iH8UdSQTIt8QkI2YzKcmyaQXXXgUjnus9W+IQJ6J/865c8EcW8QMkjM
n9KIrO0G1WseHDW9WbbyMa1tCZnsm5kMLVwqAUMvLgTEMoxJGpkCYvVZlXltBMcs6Pa9f3iEFSCh
t3qfdOEjm9GkL2AhXzWpzMAamEVUFUd9qv4lHRshFDkUc/wjoGEpLME+hYAjlB+a9AHeP8qUJa94
IEzHdBwWFQd0YUqotuDDgQLUof0mUGLmgj5dxNjaCrPZKYrJqSCjnSn6Tl697JjXIa5kILnU5wT2
81Rm0Yquae3FtmSRP0tyxSAknydW0zJ9NcTNVZA5e0pEDUXjxVKyjFuK7MOwC6ICNKUIS3TIDvpb
2IQgpk0m2IcJBmVL/q+pMfY/waaWEztQYyeB+hSr76VifknGjHSIFsH8KhPs6Sk838rYdnm0MN/f
GvFEr4nb5J3bWepLHfykbD9Em5dOG4s9JyLyjXMcyqK/SjfQfrqFbJ61/icjoDNfXp3AxwLQZCJO
fKGVbEeYqOFybF+riICuAu5udEwKiSlxS+NOL3yDA7TdlbQoe9zQtGrVsgIs/nnwlu3SsAU617wp
inDoEbjpoLq5jHDwJtyfVOTELMz1vFkVfEhDRnlYcKZi74f0uMuCpQJK5BUceHTX5mVhpdho6zoz
SL/WDVu40Qy3qRTBmBEyUIoqA0JoMDGdvE8hYrXBzyi+lxJAcQ0rz1gV1xMgbqaTEFcQocigE9gb
8q/qnSzF0eJZ/lkDcoSSL+LVBi6JIrcHQUmNpEiXr/jbStDmt76q7RqK68MfayQsDLI3r6A4Z86E
W2M5TEwi4NcoJSMKV2+q2tUbtbJ4K1L2XMXXrFsA3GHk481S27QmC3BUNQC5N7+8GtWmhpF4E9HT
uWsVm+h6XoTKBLMlKJCNptuofgYCLwU/d7jlGVV1dAliLm6bHNIXu9SkfFvGl/gd9k+REgaHgayc
ZG7rgJUdMUz1W5LC1WK5KRjwpYARjiBycVcof/u+Ooe98fFuC3dKLY7ywRar/WiNR4kqJ4WyLHbH
1jFRulmvu0qyYeI+EvlG6rS6Z3LrBMVrUGDGJxPRvokuMuRkVKkY/EOEKWTScot2lGi3/IstaWOx
nPWe6aYXFY63CCym/Wlyyvnvemv9iIb11MdsZWQiUG4EySKMd+UwAjnqUep3dJIQrFsaFGWJN0lb
hPM5onlT6CcaRZxQYWCYMUaZGXn9M5KkpVB5jINwz/XBx3TZmgjMy5uCwlVFXvLuweYrWKpvOH5F
NKQjap73d13vNclRAixT0htwxZC+hQ4EUSCmXSTv08RBkPSwitT3hosJOfX5phRruFmidR3ePymb
cDc9c+TRBlfcK7c3ouGmmUPM2CRyBT0MUlkMPpOBPSH+5GhOgWwlkWNpJ0XmqJZ3GsMcIaM9MaJg
4mbBGepjjHLZzAfCH4JFHGjreHKE0gmDZK0QGJQtztG8fy3Lpbfl198QAUBQTmpZ2Bnl14LZeC6+
Tn/l2DxwaqgNFQ1F9QMNdEECdCF9UpikgEU1kws0Raqj4JGZImNIpSO1a6FYDTXof838eJE0V15a
/HSFdMz0wE4AnCepK/N8NV6inoisRSPQ1dkqp5tTEm6hI+5FPEUkmGUEXMNI+pT4gqR8RCPjEs1p
PnvT1JEiqKOi11IbS34gXivUVvXxoemMtuhfEgIxvlyjmURcL5aoK6ZPAXOw8KU7c/yNiLPYlu3p
NX3rhrl4C6cUgFzKqWZyiFH15VPVuaNbvmgxlsKOnb9OpcSuYXrp6Ghmt2rNoxl+JSzD6uXMAZJJ
ZSp5V7b4dsL+9wW77zOyNGrcwc8gneX3b7ua3l8aQFgj4ojnuesqbQir3yYy+j1M/FhrhMOsoKzA
yDjdDGaCVuRbkIRPkcSxTp8155P1srP3KYW1HGnjNuhtXdJW8uRQen4zLjAfaFn2bLNooWX4fhTL
woj3Ew5ozQstnLjGbmjMwRkIkZsh1C7L+mCSx3AoF8RPmVptUvWcd+jOUEdCJB9WzdRtTBMBBUCw
3vAkQtwEqykVIKUQ6381H3wglAsYxDdHTsb5nRJIvmAX4E7USyaFThKbKVs1msYUn0HmeZgUdQ37
oQOgqjrkZSJestobfX2t77MGDRJbUBYxZ/AOCSBDYrV6Ti8weRKuOODxKoZo1bXqFETf722YB4sx
+u4ZUGkUZueaU1umW7PBbyItiN0gw0fE8/F9jhEH2ZmDtBETADm8hRSagxI1fFisGiBmVrjnFhXB
Zo5t5/PZALlel5xGVNoDhlwma1i8UgR0JG05521Vo6Y0EG9w4EecoEQVwe4FSDKS7a6JFoWECE5s
CaOn0ygqv1VjbcvJ14g6hA7kZ/5ytBjMMu7Omvpp4k93C3knZzdnKhIBFSvlJkpM97FrNGG1nl5P
s8ayMGTelndEFBlbMShuNXhJKDeOGSGYc4BHKJNDyNVHk9w1FS9pDo4+A/LD7ELOuFnDGCkNK+1v
ALEak2AFjW31aKZMRHiML0k59kW69FGlB4671vjHlpy+7mmN5Wi6KrN4TYuVYi1Hok7NsXRDBqne
0lkMvDh2ehPbGMip2G29TixNkzmi9Nuw/JB9SEbKwZJr9Wo1bxLKdQTs86JtQwu1ZPBCxxX5GWio
li6RtK+FS00buIoY9egp61V2lEK0r9eTFqxHcL3zPeJBSnW8NSDgtexD7zbbdOwvixpc0pD4egyv
kj3GCLamQDeV9zIgrS+hM2qDLxpMO/Y/YYUBAKPvgeUoeE6IoZ2b4AmNHzNOl2THsqItFM649l3P
EUD5eu/JsQeL1oWWbOeKGQnzfNnx2w2bTY3WqKf/JZWL3ih3tfJNDNwJjHedQjps1T1LhLXJsRlo
TEuzk4+OYp2Uln7X8Eni1LC2aPnEZrVk+GgVssXNJ+wU0OJQIMXjDDB47xfwDOk4L+tGeMyPwEDW
WZx16wbRWGrpFUsOsd1SpXZFtWB+DXrOz4zkZhCBqL6r4UMoPufAaY7PX4bXagBO6etrHtfbdvr8
vrTmm0N2XidMCSW3Sr4J/yPpvJaaV5Yo/ESqUhiFucVZxgYbjIEbFfyAcs56+vPNPhc7b8BIE7pX
r7BAnC3/qHzsNlt7bGWOyLSmDtTq/ThC8axwnkneZXQxJ7Hl8eWFt8m7vxBxg9n4IC40qbDGqJY9
IHC+q6Un64XBm0X1WINIsiZ5dUY1r6wcd5dCf3BQQMaQcHVTQRQzG3HA7ZYq9MHDMTTFjcj+bc0r
kxUKfyvGIHn+mBtEZsVbU8BOo7fK59+Yb+b4SbubakoLeW10+Cl8wUDOXmT4qoXsXZDG9rdocFel
jDd9h2J7dH956G2OIXlBnc9xMOf+EoIPjj+V/OC6sUBVWzQlo8s5OGyNMtiXOhe/8VIPUJmHf0mK
HyFMLkqQmQYipQZe5POS/QoeIi971AH8ymmdQgZxGB4uPUOn9saBL1DTRTkIIN3PZCqheb4eSPPQ
rmpjZy4pLg5hR5Nvls4xT6YXsOFt0MkjxeI6dxbf03IsA0H9lL8Wdbd5UY8jS3+lkT2ZOd6+HokT
yYsT1muNCBs720/uxsy1LXhsXhyD4hwzwctOJGsyjkzXGlFVgUwOkyAYAJPrALxStcWj89rhAZ6X
bFf4gP+NPoEvMsLrw46Ub/RhKAC1/mACwFNFGZavg/EYc/NuO2hVgnuVUXbg1BBExtr6CcA3KuM0
Di/ZWOyjBOJilQHhk5RrnEoJO2xcBgzmGHJFzKsnzpQz/aWU2Jea4cpMX1VnbwH4yfCi4AzWIoto
PnblQprCF+ofgGvUxAmCVBJgOP1BGwp5sXmwbLrpO+ovs1avJJBcbD8TQt5xxEQ6GgI8b1iS6ZCe
HG0ny3OIlbmqa/gPo4sAP/onAswr8M2OKoqkhrkVCTpms3M7ses6Y2szuJ7tHlpz8Dlo2JrXDAvH
L0GgbGHgWmxz+dm0xxk8XOKuu55jlL9aDsrhkZmLMW8420f0xGX4YRq32GSSzUnUgC6SySpXLcgz
hafB63b/OlcnrZcJqyneZxPnS9612lMLjYE6uFJ0T0FyCSCvZ4L9X2kMHh5Eypxuudg8LgV2sOVD
7yP06MeTx3A5cqtKas4BxsJSMu4rz10lf0L9GnLtBo7v8Y0NGPGNdWlqpdICJ7EnLmQYLXxKw8JW
Xmr3lhGSViM1La8Fo0qussY5IYo2DKx8GdLk8z6aBWNrdZL/zHxSgbm4dvOg8WhvzLxjMWMZACk5
27V5hnHnsk+86DTMstg0XvuRN1x+9LT0vBZpparBNJAbs70s2e17LVoDE1aqG9Y3g4HOfblK8GkN
Vgvp0OIMFNMDE3UwYgpc4qpTPdL64+hSAinlbzFbdsqjnTHT7yy/C8bH9VgwKuRls5OHNtvZ4Y9D
kcBizvtsd03akftmN7OC67heF/24NcJX3Tjn8lLa1WZkVhu4Hj0GrLHJuLrpwbD2FuJhC3eELkNR
XcevMXVEU0J8Yiyto4Ir834b1d3Rm5k14Baueaav0xr34ipS97ladi4NV+9hyFjSzjGYjWeMLOl/
85+2iklnxGeggyCnwSu3s0MIVu2l/z9G4y9+MxoM9hcE62ptQfKoDO8yaQz1GGoVHYIrQ9sIDMj1
OeD2ZeJKNPk2k1CNQXuEaz6GMaCuTpggAsHU/By4Isdyo0A8SjuTrzKKI8dST8PeQWeSN1nMD1XI
DEb/TrVdr00bjm/aGq88F3W/Lw1zTdY2GHzZYc7J0soGzB1ZFs6fqptr7R4WdAjevjVOrZYdu6n3
A294kXXsVxVDpDLaEbnJIsscwqcNzmU2gIvJE3dnxoUZF5jrgoJkIG/E88A5MXJcJYJbiTx7AOdg
pT6OBu7N8A6jc4MvTGwhXBEXAnVXWXm2aKLzEU1jetUGLMvn9klWYGyc5XNv3vsEfgHZUUtNecIy
8sQfI7eMF1jHX1EB5JlgeJzhv/GVcGVq3IRC3gNuQa3qtqL7gbDRtuWha3b6dKnIQRDKYjbz1kbA
V9eW39GXmTzhnEnMJM6qalLbmStbndwhQJOY/lxGgAKbcEvfxTWIZgymMZU33bE2IgLySnko4Zli
YUwZKxEE3vafufaP2cjaLI4FCGMnrm3NsBLEY9BOmgF/SR/uDQvuIbRetIgVyx5rRYWZNYLp0uBZ
ML+M7XKbLtpIVtqj7Jwtt8bMTmsssg29Hja8Vl6T2PlHgmVFRIInSaV1OUGaeD3IR6/HfGQcEKPx
c9XB2CzlPQor3/VQTWFzkCIDbYkJz5JNPcMww20r0OdVUjjrbHDPac9BMCNq5ULmhb4ldIiuyu1A
c9wNw7ZpX3n2jctFu1G9aztflvZFKLd+9rUBbagMoftoW6gBffdeZnhrohDQHplpeITMGa+l7Q+Y
BEr8haBrV299dS5LtJS8hSAxTy7nQE1cwnIdc8zTqA2jL2Aa3qZgfyl8zkxR/Y/4jPNqw4xQ1Ij7
FXuh5dvGPyzFYt401uyNPOk58LEfkS5oAST7EMHp7H7PeLHr2fCc4cmgBS0mEAsxhZLZCGKIP8YW
JRPFICb2nRGpswG6iCmBbFrs/rnIWVHi1c60f3Zl7l2pK15VlCc/BdLwZhgfBlUPO9qtYOIctFg6
zB95XR7j5KyX9Ubn5UZsgzp9k+Cl5YjFDaf0AoXMiYhawLXZ/GK5V4Ovbs4RZ3Oe/MZQcwcAdogr
rdWtUu1nil47EGx9XOUITEr6WwrSQF4CrHa6EipjwSl7nBh+cAqV7beLIh5CiIkbE120qugoORNL
kMjEYYvvGyGfUb0iKkeUL7jk0KpGV4q4hAOPcsrEmHpoV5O9KxyfY3qETpXAitIZ6FuA0oMBqZBH
nAhs/N0au3uW0Bw/SlBFd2b+nkJBtF6MsFwHo9gKNBVV7p64pVYWA323ODV0m1p+YYzTeRrkkWYT
TqtJ89ZLQwgQdkHL1DwZ6buZQCmhyW7C+EIH1tFazTlT2ohKTqesKuJXeAtOfnWz6KBaWICUcdS3
sLuWFqZQ9tw6ZEJgBtQOjwCluSdWoU5KDapJ5i87tf4MJmVeFuLjYzzbUA5rYz2m3qUy8UgoJ0xC
7L8YzBIkUTNv4KBgh6Qh95eAJqIIPx0gYx1Qq0mQT9dktZWrObxwqLYkz6lqacGauS3m/SARMoNl
G1x6fD6vZvuYtobvyb3pnjPb2EUhfP0QxgnsHYvYeL2AhndOWxopcbSbBuc+Cu8O+kS80YLnTAqf
G3hTuO7KZdIT985evQq1GLHIaELSA+riSdVZZiTPi4MS4FVBVfT5TH4gBGE60TzE4qLQUVaeLz3m
UXNWHnqv+A8PysydKv+p/RN5nv/Fh4J0uoZza17ejVkhGps+xNHMwtuMyUksOP7cAV8KnM/G90ki
D5LDymFkTk/vJOWtMRtlIYa2XSLpQeLAz3eIihEktgT4Auy74Gvhlnd2ZU2WCNiNGUDan/ttK+Aq
Vqrdfgl//xuGwbtqSPYuNLx4Ee/ytzhMSfHXjt9Jc8dSI6o2qmxx5+8ExGCY3uAIpd0MbE7OKAeb
tihVGgF7gARrG0OprkcYDt6QmpI4BPEZcpfQCXIar9LM5533OMN1tvVgjW9GPfy4dQwLAe8bBZAw
6M36A1n0ib2rdRhAGsYzKHlCZtBUbsuIV3drf48OhsHji6ZidMO1IKSvRCUS/XVkZ+QpahE4empa
XP91w9/o2r9U5JOJDC789Gxaa/iiunxMunYr0h/Ar5T5XtOn/gCI0VRwpYrhfdIw2RHgijgCLYwl
J1wxrFNDy98P1n4SkBwr9JNdv82T4aSQS6CKkBddcqA8Sg1XZQbJMnmUItrlhAnww9XKCiWzW5t4
r/41lYxHUnOVQOvUMpshKf5TXB11R95hSmL9lSXPyMNmhpgZF3dKH3Yig1JJ6E8fTA/MG9dXT6MD
H//Uv0uooSLtZvWEb7oI4SZHWV3RStgwKd/V1lbNabVcew9VUY+dpBxPYRudurHF+YG6IIrMXZMa
58buEngj4Ses1ZXtxtfCcw8dTr8RgyLYi8HUrKEYbK3/qCt/bUetoTgqwc+YOzfg6FXdFnsPsKc2
vOMi9z2dZf4Ve+kqtT+40E9Dvxnyd/rWXTY6h5qyJuvkfskZcKpe+mGUf6MJL7DutnaEuCPE58nT
NkwonRir5/Y7pbKyA/x36rvXMp2s3I3u2HAZoBCJjsSVbLPEH4NBWVuRO1wjD6FoEJBxQHmevF7f
FhRtMQZFGqJmnlzfvaUQWEHDhQW3tYbmKXcJiFCVwVGznW8X+lIovFNA/vTkrIqB3GOqvdYV2wAF
UdjdJTmmpDQKQLjyl2QrAVkBKCWwGt9wtbNDE664JB3sI9uzj2nyLLyGC7B5MAmTm6BQ7gTnT7Kv
Fp72wXEPNGhd0j9p+szMFf1WtBlsKDiQVEdKcJrSCkrciA8EXkCl+GMjPhgGrmAaFm9dvAtgESzc
em7RHilG0JYazd6Ngh83sS9j+GVTWabjclCzhKmGINdzPTUp3vnmcNTizu9B3fXOPmQcCx4irP7V
ydyt3l5mYB6zTDAB42TuLlPef0/Rex6vvebSDOG2alZZg+TWzp9h9fKiAOnbvWZlzK+mk6mLbbzI
tdBIB/KuIds6HjWyvt/c8TaP7VOmo8w1y43Df6GxXjIWedpvJTEZ7uyDUgYkw+aQa78TYlK0m+Q9
zTbTJx5xibtmgvNSByOlkuuGtCvuimFkqEaz4NnJHgA7TQO/Mfhubvs4nIZ2WslA31USRTkx47OA
V0DuUN/BIeixIov+JN5sv22gq/YqgaUcYl/pzJivVCEONN1z3nv72I5fy9ThwHZW+ZsWBliiGZs6
cJiTJcccmV0GXGG71GGz8our0IvRL2mDCsYK6LqBDfEM1qg9jDrxa7xUUtg1o8m8uq+avcP2jYBc
GCoLkDZGPgI8M4N6HKWUETTvQDO6iT+M4zNXGKGduRXu3DZ+vwVS+jHyJzqkEKPGTuK1bp+9hVCc
Ywb5PwmeeygSY7K1OEFFuwCm4YKQQLqaImtTJvqrvRCywm0nKcBmIB8oB9owr0OyXFVyT8bsXV46
giXcKMQC0fDt0NoAXIb8DgobHhNvJfh7FwgCuZW9niLtFYLApp0fg67cN9SfZfMiGHdTgEOv0NYu
0FVNVgYtG/c/iZcQGxn9e8ArUffPnP56+9YWzWMD8ypJyAKnBIrbsz1wIDHBLCryAG2k8KXD4pjs
uz0SAa8ToIZ+wbwZ2l5Ovsurcf0A1L5mPlvcClNuetj0zjJtJSzMEahX/RE3NuZ8MPghjSaMBJz0
1MriaGQxO6DbdDenTQ/U1aWQx4luwBzEwWZjGdauEB8QXATPrMV3p5x/q14AY6jnUOBPCoW2mYzn
ZmDC6dXkRSWX5mbpzLJHeJ+pfVjyhjhHUpucrciMj4WcNtvGD4WxSqQMjB5iRl42V0kHWdgp7+Xw
xf2nilnY6EN8S2GT4NRKKiK5kAb0yNDzNUGGmeMd9VJ77NEgNFoJfefCrvIkmZ86ai0oSqZn4Cz0
rtguBtp0vVf5uVr4p9sted0MeACoanrUiiFbFTHcA93jCOyK/YKJW++RjFB198KkoBncQwvdsP4X
yz+6EzV0o4x1su4p7l+z7J67nx0DZMrPMEL+Bh8XkDXW+UK5HkLzPU150GO+PZQ6yXu4bcNCcOF/
prQsVE4PhS3OAmh72NfkngjvHAEpcKnl1HWKpJFZ8MphdsSZWHvj3nVd6Kqo7+1mZW+UzGrWdwtT
rqbGjVg1mwz0+qY/8CWK1jXztor+aJnP6Yx1QfMmtJwsUojrrSoH+249lUCpFuxF2+7OlQ63sQB/
s0bGE1RW9jqajC9TT1/tlj0UkxksPzSymcKe2O+RrtTVGfXICGOo6W0egPQrcEXpazruZSW/nr1K
5N1SKdHeJWGgbiIvyBTi5OUHHQh/MAiXN8Z1Xza7YpnWEMHjdDhNQNidMHaQW6Yifk7CCOeZ3oaz
fB2rmDMJkYK0NkvROqsRkeaEeK35cti7he58MVKBrcyukRbKiHy6CohG496ggC1zcz2Y1UdfTQfQ
hmoWlKP12zjjKAKS4M1+7QApLR3BYcl8DLoZt0zMttKNJPHJGs/YE5ol/anzIuVFC8xjYj+VYiTr
stktFWKT6C9xU3+urjN4mKT+1eAZxbTDGCkBbEriPEu7xfATwtTwWk0GN0L8HtGReC7BiE169uhr
TRavHmpHHfc7AW4xsVnylFxTvGe98qrnoDKDBQdfP9YtATVQCg9e6Owrlu3KG94Biym2ezqLqJ0u
TeqwfdsBQnP31tYFnJxkvk5D8dh1oIAug65YAkhr7cH9Vv1sazx72X12YB0H89roLnXkEK9Ma8Wt
mC81OUTJjiHj3ijKq5cHW86faMHioKgoY6KntkIoN8E3GE00xYX3a9FfewzFufMCWNS2wVC4gBs6
dr41skpLUNepmbC9bWAa2J1fA5TGtFKNzViCeeUU+GYM9YCyrcum95JDfGH24Exgd1LbTsZMU5Hz
2TifaoAKjRi/FmHbxCmxZCenTj+ndNpEsLHEIj5r5Jzo0unbGwLepuIzR99Uu8ktMHQkI4V6yvQ/
JAwqNrLRAyESFohJqoBK6c5yH8/3OsteILxKsv+mSznrvufA7IpJ76kW7dC50d1JAXsrgr8jAJYR
lrwQZz2dj0XImDEBzlyAZZMY8TGI56UP9KexxqwuY/yOy1bk9G/2PfTgbGn6TmPQ4HBspBxYTrX2
HFCnSkcVaaa6z6H/W3j9vnJRW+XVi4dXlX4YQAbj8WnBH4FmcLCqg8Z4p593I3bB4dDDS88/A+oT
z3j3RIv0FPvysDtmQQhLh1gTPAZo9ZzG+p4MCrsIJr30XhdiFrFCF/vIiK84zuXxXwXkzg2bN1+M
OY562yZb4T63OEaaLvl01Tw+JJrzZBgYGS64vHq/Qr7FswYISqxHS/8UgBnZqwadyEBiuhvCjC30
GyS+mxkbW7bgxiyPzDS7yl6X/KieyNEFIypY+p6JpZ9YSUxQomnbz+bHaOCrybnKil7b5QxfA0oP
wF6c/mmRhnLEYjLTHxwYM1T5LoOKEd6SCIiyieO96usdk4MAn9gJTcR06eKU4nbZtAgKHI4FjgfI
09zXAGQCd9dUm784NmsvewSoy9JLm003JvTbhf6Fa8vGTwCfWp2ZNcpQVeGsEwdiIW+jgeO1wIov
uhe9d8iYm7cQ98Zq2YR5+JeU86qt2V4t5nrLfPGoMUUQHqKoOYYyex1tAbW0hNHan0pKsojiaKrF
1kzibVzP0Axc8NfId6mN4uSU2vlGLMrkWIfGN+zm0kHMEG2ssXgaXAwwopmZPaRVWEyHNvS5Xvlz
VPk91kSVnzGBbKCo0wVNGKrAIGMAwl4dIICpw5sJUsYDG0IUmOU1HV7AkUZw45x7PzMQQqEtwcuq
xvuRHyy4MWN+jk4WWx5FPgyUGsJvU61xv1OQjwJ3FSO+sa+I9SaqIYObo083zWxdIagOFJOwmaEr
gbujtfPycqeHAZkqNrXJeOzQYxjmV20cgyGh+D2J4ZMV/5BMd0jJo0R74H1mRM67y3LVqRwj7E2l
RT9ORl528ia4zVhelfeQIXROq669zs65HrAJhxZdZOeJmBmJ/X1++ovEQ5r/YEv8XpcLS8bazBDS
l7n/z3ia60UHv3uw5UxVS0ZKN1yH2TnqBVB6Bdst09Njm0PvkCFCnmAOfiiuwK05yACZncXyl6V+
tRCXOGfDwtgweSst9EQ7we9T1fWza3YbEhsXGHBJf4R3/dgAQQ/eD9ahMxyVMq7WNXy62gZj1LZF
T58jCbeToF3qpo4Jl/WQqNTf6gcyp9/p1mby5qOehLs++A4ko5ZnXQ3KcYNJ/oqw3sUhBznIQa+9
DNqTxkwFWo83XioS7JvpLS3zTeQxbRng8s7kOcJmiWa0zGVxGBrCo7qKsEYcGi0ieGr5rFfu3kqs
fRumXyH0s1lfaRH+qgw8dJ53GdWn1q63Lb6aXp6tC2N8RJkTliQFQtepBzCotlkzOtwv081qvkrG
wVH6J4MAmWi9pZNY14rE66dgE8xcO9MgZcq3Wvh7pNPG9JVJaR4gTISMBVx8FtOcTrdxIRtzIpSk
CBoYTmTPdWlvQclTGryRqtbhejYYkSdI5MccoGF86gZK1HQVcOT3I7xDScXVnVkg2WDDS4BwtnB9
xu1vpi27mgYuREO5iPTJkg/2dBd5t+ahGYaxzfL4uZDDrhGYh6ZgLBQVRqzcgK8CRqNtfwQ2bU/0
BE0P6tNjZ6Oh2PJdl/omPYkju9/y/83QjHJcmDLMNlrmmlAH4grW4LfBIEjc3OGt5xirOpgL6Aoi
fu118c9EvQlsaAY0yDwjqJnJeByC2+IcoumccEQL6z2F7KvbyZPLIx507cCSTZJzgzpG67yHRdPW
BSQLJHUUKxOEWp0aM8fHSCAXQIc6tYeimv0FVqs5h48Vt74JGV1jbDqUs69jEqxBpCkIEBVcLhz8
Ed0YTDXl517EAv/xiyjIFDfXC1Sw6JL0l0xeQBrzICN6GKqIn2j3mkQmewLrHp561/VdjtXO1m+O
tCEY3foMRi5zjtpxQdM/uU8CCk+uhK1ekUW6My6DQ+pGdMvoVjnBXEyvjIp+BtpknPgQtzaoX2K0
Kyaacn5d3aWqR2ni8DAGSYIxcjntnBLxtA7iF294EtGLBat4wuR2QqiWBfm1gyZUpfZe8xhG4l+L
LKBzAdG2AtYssl8I6XCIexNOEt5f5b9Joe/Ej3obZhyK5iNg8LTsAthFSqCArKG3Lob9p15pljx2
uOJX65QPqcfFVq32nsU7I4Rpf1OYvyNNcEAxlHndPqQ1LwsPQPzMTKPz7i22VuZrwru26+igIPCQ
Q9bAHboJtqpMymKiLenxlc4B5+5iLxMCHHkpzVNDP2P+p0TSpf7UQ1jT4M5U98B8MSAu25K9BQuy
z9+EQl9mP29+gxbP0nQbITA37DdOF30J4DCF975BGDbRi7SM5w2c0OuGQRbMVh6m5hyHvsOi4e6U
P6Ex75uhPllmenCUOI7lGsInqyZtHS26X7ZvJpwQVdJO5TnIcuJBWVjgSAtWy1UtzxEc8pavzOUL
r/ahLJuNCR/Crt9TkKUU6KAd69fSc5MHylg+P4ISNGpmIZ7VgvI4/lqXHtjrj8JTJPRqH8pnL4bk
xdRHtUWVsZ+xlOf9uEx0m+bbmsFynOpouGcLN62BqgocrmESXJU/uoXCmOvQQpXfzSfeFdWuSx+P
ym7JH+uWUcOIzIdc+ubNHHZJeEiZU474J8zfGX4+hJbxvbViS0W1huwUTPRuCJdz6hyBN45h3hds
cr3CBbN/aJh1uT0TNnzr7aMZbuRnHV8ZQZTDsErgWyar5UO4r6x19gGhlP8gKIE8oeDGw8y8tCb2
sDQOybR6mKNrM9+aLoeCyCTXeFNg39TkL54pdq44CWCAuv5qM7lHvcWWZQBBjbzqtXaL7k0LELLP
2j9tRJ1kn7j54ESdYiXUYpAC5CI42xmzuhXi4qC8WDJZtRKl26UvyjUXNf2NhlgNPL/iJBvsW9xC
g7NRDjahSuXjbuw4uJtfteDiQcnf13x+bQYp/acgJAWw2SkQYWDspwnGDABluIhNAlw8GPgFawOC
Mr9jqc+x2BuAdgJHdX26oV/Wgbv1kV63XLahtzG9/hOyZP7frQtTukSAwdS3aIF+Nr2jHyS/Z9OS
iAFWGkIYjytyv+3nZny1CoiYvGHL1R49GJQM0AqQ6Hq8qGrC5iSpqVBrMmAzxoawVj2LEgiwgEJn
mBMKu53Rw7/clfjFQW2AetVjhseQbVtMKL3y7zo+O3DI410RP6kTRiz9sdK7B+5xyOCI8EpM2hbv
J8Om1y1UUAOaWxztvYkXq4063e7OgFxYL8k9KBhwj/8s71xKFzN0rrrsGio5Y4GEJIE1jC7SSncO
vYWY73NT+umYr1mt8+wcinlZVzG0t0TxszFbKoDrgsecQyVEZzVFn+pWTsx/SUnsWbUx+LS69a/E
nKDFTIBOKY45/ttX/hz31wBeuYXBeQiHt2L6YvLTN1N7mgoqDFYedNT2V+PC9uLfFEV0GMabLoaH
RWgsBOSpfKuKXwcPDCpooq65wxng5cl3ye3FCHUwdvTYSfrrMjbhn9PyK+Cy6giscyBQM6miYnQu
cDjI+ChYwDU3XMmkY6oHVtFKc/zZfRvgQnEFPkAJbHHrgTFdY2mVGx9azZMszpVI9lqxPHtVuUEc
i5owksWB9+fN3q4dxL61emY9akxIJIyFoYLbrRJiKpbnJb556tqC6KamYsii+bKQG6AQf2yIxQY8
YokGN3g9pCXimBBk/Xc0+sPw55mAaxryLBzcmNuGZrIPFufbWE7WkED/QSgs3xwa04QZdE3oUreZ
bemrS7M3KTOI5pWpePSUBt4NV61OVwR+0WtcWPJQAhKqpeZyETQlabr3yOmOM3ykErJwmlJbT0w6
iCmhLEJPxC8G+zVrfR2qN3IcnnE7o8bG7AjV87CtxT3osD0tp3O4oR9YZ5RyBLPYeEaMu5y7yzVh
t9CBy/Lejnc9/bZhhfHSNPpLZgE1g9RBUpgvLM/hc5prtqMyT4Yzrk4W883Qve3M8KjmqKvMytfx
mmRxeyQitZDVowlu81eaQC73pN/Sh6rNniEQpreY3lRhNLGXAuiildhNAUHHFRPuhmnn8q2oUwo0
77TiFPTP0FM5uhz3sWriZ0GQNz4uthF8N/XdXZAilvjw0itlvNuqouY2kfN/PUscRmoyiiyy5OEK
O8wtIgqcCOgFQt0qA+yJ6npTShwyOHzqU/0reUoNNueejW8EcLNDfxEbRxvvugIbi2BiIRbojtxP
o/wUAHydvVdhXbw1pPVHHm2gcCuF/wJ2o8gS7oMSXmV015qxcUI/GMRR8wDhMiJ3u1MPcNpNk68p
QZpJK68lB9zG6U5kOj9W0jlSHqwDnAwAAPJQzajedX4f0MI6xsMB+3WMqtSqoyUs0zdWcTS/KW+Z
DMB/tE4G1h19jwiccqNn3Nv0ERPn7jEc5qcquxoyOaKae3EHqgOj3hZ6/FcuXyWiNB0e4rhca5fM
MmJGQmRV4ybU1ujr0ztb5K9iRgUDBjDLftCNXYeTevJYG7t3zM/TZV+gJ+rWWvc62UiUdw3FfnrM
ho+oP7XTk1u+CmZklJgzsGYwbSCaciDPjgdsxayPKovHY1bVs503vlUw/FhNXANAEdXdsT/l8FFh
ShNieYxLdrpq4zU7YnyafvHTWKwtNLUoXVsQobF6/YBPG2NkGG8zhJThI5ODkREOrqtU3GKXigPz
hixHZnIvcNleyq8pAr085IRIUVBjVs5A1AP3hd6xqVApGCAsEF4Qmqn0KhYUg/MQv+Ka7Bm8aQSE
247JXov3doiusI32LOyNqhEjIQ4lBY8mXOItLuLF1VfYRfQtjgNr0g2wIunzFUzXbHiEuIr84ebk
WwcD0YFrlPef63+uAwcFekDIT/VouIbyn2YTg9nFD5a3nB37Eb5PySwVEL/8SGrbb7XoIHTSjcDP
ai9hcEMFkVq7lNm9nqXwI/Bt7dYOYUA2sxkqtxoxujp+nKDdiwSHGqwUrArv4+QcUBvxrWFFQGks
qe3gOzxRi8AO0ZHZm/aKFIQpoYurjxltlCx/ZHOV8z9JvloIAFxb7wVhxhIcTFwVkf6dWSZ0O6iP
JuX3b8Py5WAuf6X+bThEjNrug8tgMErlAzRd2gwN5wKHQK2hoK0iG02sg3M57/vaYNxaEGi2T6EP
64hL1cyK80sdY5UaUAfdqh0IOJRERaE05gM4BN7W1FmSEAC01xHzQUElagN7eBM3A6IhOkb5bGD8
5mL+y50VD8/oBe49c1XvYeYYejBuMy3Nw/hDBswefQtutZNz7XAnHjcOPrrYab9kh9lHmBGcCOoq
X7MKbXDGiABMZSQ2nJXI88D/ZyzWCDF8K+E4h04Ykm9ShwZQbL4ZOX2z3tyMzswQEF2pX8d4C3kB
1ypmM/qToxOi6b0ALz5U/bFoCoJW7Ze4bn3VxptGdn6C9r5e0HBU8EQJ/IV70p/iczcRC3KeIfNa
mB9Pin8TrtOxPyacwiHnKxZYfJzwUTEiFBQU2I9Zjv62vacCA6tkIa8aaVywrUMkelG3DaBpst4h
6Y/5S2BvE2/cNToUvyRYA0MxoGbeP8C/YopTYcMDEWyo23fOkiL6N31M9fuFEmWAfWiDSAk6zdo0
/B5Q2vJw9p6VRr3f1mB3zVkNBOgJLUxQ4bPyZhVgX9nlfuxMAonY8yJ41Dmp2nxC1kviOUzPAMDI
Y1JaMG/9s6dvOkdvV3oY9LkY9Y3NLbW+3W7cCs6vsAcPEum69XYwRcJuEyFaI7IrRomxTttD7cwn
vCc6bvDKs1eIYwleu3uWc6y6c2KTH52AVrxZ5KlEQXWuyD5DXYIVvSJLTg3sCr+DSDK4OF0A6puc
tGaTPmv2UxvT1zpQsWwBPxwsdlnDTJjZNFZyhzkQs/hQmVeOILLG3jQtXrbOZB3tHpZDKndCXPV/
hkTDNpG1MSabgoKKDcEVH7J4R04pHdym5Z6EbYT7Kghgn4Hw3Aqeo8NBBd1Sh2Dg0iWhUo6UXtwP
2xPL19VY3NUeMLrGNC17aZejxMMzGX0TNphGW1CRjqv5qebbOP1z0iGHpJyFwYiHXfBigrdZ7UhX
+CWxXJsZB2Df0zYfnDlu9D7jk9UzReNiB77q4VImTrAq4VN6bOpYqWSXBVOzlxlU0XV+w4B2AfFw
ySniFX8tABjPs6mS1WcKo7JOELRwA+p5z3gH+edJAXyA0yHp6dBsCNyIzftMq2bpGHBAfQ2LGMTo
1wufI8OhduAWpdeUSc+0CsZlcIsEUTzJjzZODyZeEAXJDSG3iulk1xgddtTtalt5bzHW0kNiQwTc
HNyH4cYtDoOV7fJOPUYV/j+OzmundXWLwk9kyb3cxjU9IQntJgIWuPfup9+ft3R0xNHiQLD/MueY
ozS0bqjT1uqcr4r807B8xYANwV63ki8VjH8CXo7aY6sjhynfdGlnKa8c9h6gIcqpFj8OgpEAzBem
DLL4md0lLzT2TXqYZpVUvdnDQMIqKRRN9cS1E/9pI+TjX5QSCyGg+jkxd53u47zdofDKfphoVNpX
WHvVbdD9aP6LyDUPD6aOkuuUZ7gV8nfcCMcrr+JDI0ILE6YHtC5oOZojvBHONB6x1YAmR1GHg5Mk
fxfqA7m8mvoG8xsabtZpuv7/QH8LDwSnQn1QMPiFxEFxFFChtfgCMVmBKRyic6Nctyleivkf0Dv9
Pj8eKrmi0RRRSUIxYTji5Y/m2zLubLfZYhXSihXL26omV8LkgC/JtyQs6wwYuzsDGlhKJT6yw3oC
PnHOkKELfyCDoF3Yd0oLj1cPZAt2IUlMq4X0RqcaiuO3CJ474TgCFGY/bilqggZjb8lN+ALQjbwh
ZMPCjBshIIcc0YytAOiC3e/TSeoHk44u9bUSKacTn+e3pv4FGtbGF5Z+2aPx/s7FW9Rekvw0dJ/V
sA1vEUOsm/hGEyq/ZZ/MY/GXf/C/aMfwTWE8+8ddpVG0VXYOPrcayGxG2ntMCFB3LbZkffGIpNeF
D7diPMqAB9FYX1KL6lVWD72GT6ZJ0RXmEHGhz6kDgJkRjLmbdG4uHRNeTKyTvGTUoGv0JC1qjarF
iV9vvGxADCiuiGRhXhveSOtbG6sfKZ0wpFMwvfnDuqPNTwv2d/kTwzFZt9twcVcUrsJJoOI8npMj
Ck/kB5U5O52KHvWroglZxleEbSYWogu8uOcagtJzl+vFZliFJsYjX1Vioe4KcZDh0P3EzLM2OBY8
PWRmNGF8R100mLRAU8q8hVJCOddggxi4FMuIgRG+Dho/Lox+SCFasLTo8mdQO6yFCAJaZcKqzYNT
0aiB1oynMSqOKigUCimL1h3O7pzOH8uIRJizp57qoGCZN8aPoKNcjAl0wJY6/BnNwafYSBnLwhSf
4tIbc7/k4IJEYmcgFByZbyU/LV6e7tiP6OA3prJtyH3KBNqjnwllFNwjc+139O8aFUAJktdAFIPo
n5Qaf8drUb7FABe1+SqvZ3tPB6pvcsDXRX0yZt3JCYAnN2idEmQ7/fSMjIxbRwcacdgU+kM3Bk9O
8R7EKMyBVVFY0Pu48DtIDWb5phZ4+pXuk4e1llch89QKZZKUXiwqfQmnq+UZQYPSMaJiZo0+G+Za
xoRpPZnh10LPxmtNI/Ey1z9kBip1Pfy25eBgTolKVYfLCtt/xraxl1HoFNG9ZwqX1vt+2Jbyb2zJ
b4YGFo9270lIQwO/bGwu0nPbsxWnlusrGeinlih9MSyiVq3PtaqQZOMXmVa3hM4wyhgdUa/2h04m
ZTj0q9YDzmSwmkw4LDoi1M/CNf4iTD5ZVZPDaAbcmckgpif2SSh/gfAMxIY0bRwp2ydY0hqxiFuc
SW2++T8Lw+WPx00xxRE3JB+VJiJE4ph2nJ5YYOX4xmiPNFYvccsea2Ms9pdmr2vLe9Gz4QmRHvoF
WdBe10ck/TT201UFk15yfP+05zkPJabFy21FmML63VIwMFU9HCC7v8rYh8qfwGhEqNVDg/oXAVYV
+D+tN/HpsOfycAbAIFKCRLhXMONKi08LMZ6BMlt4XQaRfv8TP4MVLmOtWJ3HZY9otFLfdFpA9WHF
x2k567PHYFCrb0/xGOIhne1ThsDS8xoj+kZcBW6TQafvJOI+ovCzTMpr/QizfKc3nEaYF67CbrOa
32I983Nm7+16RcSZH1H0hpR1DCkhLthlfk6Gh2k8ei8k7gAzyvIQ0w8Dg7XQVZNlg68aPSYjGbH/
CFlYz49QS67jaz9+VMN+iD/mEmmPZlcCszf0fkZDqJuACJopAnKb+JBZpq9rwxlEBMNXS9uX6WEe
fHE2/Mx6SwDKigaPxQHzNOgk6EhL9ty90BAYvlNQSowdihzRloymrz7oMHI35EZG8MsXw7rocU3B
pRz7LMXJeiIUrkTT9HTVZ9QAWI/BxHqu2dlJVW3V0jwO40ul+Mze9pkKt1n+SO8CfkBPwjBzvAVx
3RyH524ckb3HNg8Si3uuyDg5xLN2EoieG8k+6jN8Mzl9TUEFKiwBw9RdT5RabRJtVgg3sXBzq+Cq
Ooj1YbColrBnk0O0PpRy0Xu5OoHUDBiZsxdPIpbLj8XytfQlYnssuHxn50h3NeNl/szACjXlUUCM
7LprI+MGzMQH+3T1ZN3IY8JeoYAZjJs37fwHxvM1ZOnN+E2P/ITJsWwgeTx/lW38tiTuRNw73GAY
5X/Ph3GHIcZ/TK6hX/hWyGCZIwGYP6rP5qiNmx4LbrqVj+GjfWvf5Bf9k9gUSCTid/JQCFfdQOMW
fijTT8zl3tB9YB1HL3o22Zuo+XN7TZ1Cx4GsaVN/ov8ea9ZmNzsGVgZy+tOiAmkhOUXQF5koR4WG
TRdkpqi81VCdkGluDOMej+VmhCyTnGVG7B2D8A6oaegY8mNcKBsnjMeE4kxtqSrjRkWoXdACJv0O
CVWCDMQ6dTVAhHocE0pVAf+L8cfMjRdJRo1IQ/5o+JaJJPKgF+6LDk0fwlse1RjiYkwmBJz7sNDi
xp+GQNK3cOKwnnLQHcjaDoETK3bpfIFAHW72p8N0je9OWPEmAc/86/mZ7CAHKdJvXJC6966K1yE5
8D1psu0Nm5KG3qXCSAOSUbZbunea4tYckT7FDPSaY0f4jfpupb9xCM6zDG8jzuYpK2nM/mUwQ4uu
ucbwawThWqlIrJgZnEJB9oooc2fI+bFW+dZqpoL9YiwzBqvfRiAtRdEuEr3CKKXnoiJovYODRIk0
zsWl0dtTyf3b162D3RIEtDbRg+JJ7tkLQ7pSqLDn2K+/YOqLw/grZt6zP6/jQWhydbpfWtpAqjcG
OGR009CHHHXEYjXOumYyO35DExFCscds2EF2x0SVIQZvHA9ZsH6LHglsmihb0n5N/kBXQpsRMbi2
m48evIDhHta/0abFiFeEaBcaz01daVslwSm4FtDZXWa0R/J+3fatJjNdQBII2tKYKk3NyHJxpUd6
w3W73w2WZg/5z5QVgSTB1BvAGVf9nv5yCYE+qnJwi5axlcVRksQaUgQMxntaV9JYV3aYyGUvJnBF
Fa8VJMa85BIrDwoDThahOUyTSyUe4oXSkrKDwSbDhMKC/YIHKjBN8mmydYXyNa7wzcXlsvZGYoIf
Twy97qguHYvM6voA3c1qX8wFQjROS9KQOsbznoV48Ok/pUaUxcoTQj0tffErU4JQzRzSBYajnfhh
4f0U9uTOYCmRNT95+lpElY9c694ipl84OgHPqFnsBERRNsgn+QvpPtJwL9Pm2c/86TbYK45+X+Cm
gqlUCgqTpOW2hvCbZAZH8daQfyPiWbQqWKRDmG81Uzlq/BZ+MvMq5mfZBKak0pF+Qmx2y9yyJ7xs
ezyhO2iiEwumJn57pTENhKwlyWFut0J10q1ytSjyUsgRFeWB0cWOHOeekpCTrrx33exPn2rSXzot
u0gNo6WoCoZn5pszfMbqgCAyCEFc1Pw0gwrPzWP1nyEPQGSQisvZhA5VpVGMLeEYEZ6MUtW0nm+q
NV9S8od7VPXysGIFnlZ84lG5spCLlA9e/Rax+WUowEIEvRfjJiQPlHzsIG8gTXxqJM2RioYxFrIh
LVLwCsNipbhNIWiUQVQNcbUWDXymfmdsI6tTtxhEls3DGKF8SHZMXQJ/rSt1VxXfVfimSpsfiW/t
GJ+NUuhHIIBz43TTSunDF7MYTkgprnMNRlFkLwY6B0U+KUl/UGuLMStuZW1zVPP0ZW6sQ85+yCz6
st5VkUCi8TiXOIUV62gr/47KbBev3hGKFw2zLZlQtDijLGW+1jOBKaPsV1JyVPo9uJD6WJrWw7pS
kh+Qiphsdz4WS5tK4JPATi573avU4dLEp0WQ3VB+4CMgWwyyNriCztPn8zUjt1YTA325SioEhvpk
SsspErnRGG/Oxoc4dbtxrncT6eGx3JwUqb2VURDDpE9K7qsSHQR0kOmtn64WSp5wbG11YAaWupk2
+vFseBmdfb5GHXs9hNEM/yh+IOLJjElL6RoVFnEnXSQDB3FC27tjaQXqqGLkRpi7L7cuJs0qI0Iu
fr4x1+4FKqsCr2y+F0Izk8lN3o+umFiYsuCIQBKV8oighk0YYcLWdsShOqznBrsXbyvUjt8DuVvG
PxDAUj/18LkMzg2LWD0cE4u7PH9A4J0I4JjAO2TsOhakb/CgsQjYYjqqvYCESckOUp7lmLAaoeyD
AaCT5kiGmYNPBRy94tJmHnImBrkiAQCQn6EvfcB9sxCJQkKHiYWn3zecJ0i/YG7Jl/neZTsO1A4K
nAFTw8EJXt1OrEcaP/hiwL54QqAvpKgWAoWAQc6FxEdrBZtvgbXH2ULyxnDiEsiqoL32bK0IGkwQ
dXsFPQtGvvMBCSfERIlbj0gqxUs4ZNn3i9Oq8PSPenwREO5pO5opiKHiOa6u83RSo4tMJhN3RMVb
D9RpN8p76Odp5nOAxL0zqo4iuRLkqj+syJjEkwOINeUQqIbbSpzN2PnZyvzCgFnSNiVws3CxVC9C
pW+4CqypMbAQrxFelDrDjSq7+AA5wUvsW4MmDo9kgUMDPQMDWcKdM3v8QeNYLzRcJItCmpH25H3E
sCe3nA8AcMUJyzXmX7nX3tce25eY3wnBQpIfgQl0mNquGX715b1DYGUSICn4T+yOULhREboxkz40
Tfhhs7xQtzrFQfoXf+EHRneYE8OY/etLF6FBYX02HNIqfICdarmlARK1jdj6YL2Eug77UA5GdZcb
J5CpYY3y3jAr3hYrCgw71zJ2kIdTilrT4XdYd8PB79tbUNXashSk4T2Vj62yS0HWm1dUZkl4YswF
IvbMtvioj+BmSw9ac1NxzgPwWFhlmOJSqt/oJcD9mArITCanJSh/Sq5ecKIT/hL6zbzr4z0ccUS8
cFJThqi/OpXXxOga62ti4BffMo78TYu5SzBmZNOXiL/3KgiQ6VH9y50PjlTNm/AgST7GMWALtHvh
SqBG8WKPgodEk+VdDR4UQqZ3lKAG9grD1mj3MhlfM4AMKPGeZMIUu8MK6jsndhD/1jgw5nY0vYZQ
tcTYCpRvksTJ4uasxRm/l4KmC1rTmUnqMR2YmHjmJhTwkYtyuPj/a7E7DJnXmdsCLw9Gie7IQFjg
qED16DCzzCDp0gQw9uFGLdD74Cnkl+IZK9muhU62GepARlnzSqA001GJGvgIMySXgpZ0KLzkEbdB
nQoZZrYcq7hsoVz3FAbSxktMUH0b4MixLN4q9cGs+ATzIAfF6Hd9fxBhJurme8Qpl26F0E+H72Le
5wqMFh/JDpNh620B8brGe50sVSR/k0dqq98pTBrwNKGAghnDUM4uiD0BhJhPxkS0NkATV6Mbl1v+
0jXp9LkT3gm8Ve45MbIyOlYnAurEOa1yINby/IFKtRqe+EXXLu1IqLwtkoOALwaZBobN0lQRndwU
MFor6JDXYxSQYYGF4thWeL0IwyRaCyxMifw2+NE/0OHSa/dcHdDASAFqaL16ICcEgci8N1KDXbWN
KxIcQJb6CPQBKnZBT7pUGAxtwt8X9YPJW/Q1v0vYTPYvYRekAyfXwVRe0w4AFJMgv9bd7mhtxRe6
L0uxJ5nBDbI2+Ur3pRAZoDt1e5Sbo7ScLfmKA68ZIQh3NFaM6MgMxDkaVCdJHQxrGl6i5sJTXLkd
8iFm3pu4WBIQT5F2uwm7LQC+zGmHNzRroYJOyR0vrOdC4650Bh4phzQ5zIbLTN22XkYU9MA+oCyb
M7VvRRuGiwPq5cXuvzgopG8YROlvRpBkcsf0HsrdL6bJs7JpZl70+tsZI2Da2DG4hCZp+ISJs3N7
Dxuj9h1fvhoRnIIfCJpYO/pe5y6AeX2gESEgvCwGTNrjRZmdvPSI9caLWZb3XAQwomBNgH8gm4tx
X2htjkO23Zz4MTgtK+pKPwgUzZFO/Eo4BXiAQAOJFgfJYfIh/4KYq/qFu0WB2i8Af20Z68RHACxM
FpYt5v4h8W/lVpe9auXWuXyhQ7Wmv6YRRdmDlRZgJLhxDFBrS7I7H1nmlYbBkGP+y1kNX/LKhdlU
rV9+UoeNA42Ht0rJiPth3M11gWE9e3cbozhjqaHrlzDQYnbA/MyLECz/iDxi9DGb8NNyucgCukxy
ltkhQcvUDKxUdmEvwLkTxE2G/CBA5H5MMG+n0JyOoYFdRId/2rHKKMuFGSYgkkYZuxj+CaAKmM8g
DHzAmD18z0XVWeKXSf7X6V/axJSfDYibgNnK23KE7tB+a9YTs58wSCBR1lK/7/R7jvx1Itejf0Cs
bxjsvGU//YNZFAOWNcBS6davetzE0HJeKXn5Y3E74TlzzxpYQ1zYNRAl6dVALtlk0xsVAamD+j91
O17EM3zPf4ZLqTq8xY9uDwCDaB2eOFUtpy0k6ELG19JDVQslrrjND14LTKLkn/iqfln79FN40bfz
R3abT7wPEE4pRBlow+WhvcZ/EX99OslV0n2hR+RbzD9R30AqmZ5rr5mto7xDDWNFtRPCXZj47bjQ
OSGn0Ldal0yEgsfY258JfCXouCtcoeJyhTzT2rBb+teeWPUnea+5LbzLgOQbjdtCukbaP+PGlX1n
7oMc4zP/7K/ya3bXr9MPBC9UgM9rRIwl14RBpi45iYH5gjBHpXh6hwOKCHLY0K7hJXyGYOBHuzpQ
jyE9Au7kpl2btoaT9P++/Vz1WGbNpoNNEXlmnBwMq2LniYTqhYRvBuH873+EnLdM0ehckDwTfI3M
zIkhkkt+I+ywdMCKpEBi1h+wIsexoqD47dwEL9vc44nBxFK/eGb9RM2xoQ2fxYDxARRBBirqFwkl
WHykIUh+ZeO/dFaveW2jtiol38RalIr1x8C7oPVCKtQG5v0GHES94va2vDMdiV/zfUa4oLWT/gBx
pL/uRV6z8B7GD0/baoEUgCoD6Z1hOXdow6cxHMFaDytK3uKuULhyu+ub6g4OjtXQ+LpSkrmDHCwL
0T1o3Ji8dPDBYQNye1f/OI+BVntOOo6hVyVjqmoTLGzConRrMeAAHNd1wJfWT804m7tP2fXGPsVv
2nSM9zg66vIOe4qUCGmKscUFYutf9dpO7tz0WG+Y5FU1GKxvpq0kM4GBfQ94D08QlsyhjzBTcJIL
Swr4lXk5CFgP9sJS5BP+JXer5+6ArsFp7PLDsU7ij8UT0vz/v8sT93N1R/uew7WnyKMJZIgFPLh+
Q8Fqbh1eHnDIWnVCa8LxRfcg98DR5JNAqShxsqL2vEwH7PvPjUvYwt/TmR8lkANsVhKqm9dsLTLd
gTHyeY11oF9d1utLJ9hq20TMC/G93aTQJ6l64T59PTEGxhVd3/OgWTSwcXoLIrYrvuKp3X81dwOQ
n8jEyM3+dQeS41kG70UX6DxkgCYiQNBOpTgG7memZDH9DFcgfRYoj4dlPcyH1TAJ967BZi3qvPx1
SmBHCnkCDpNKDZTQdFdNWLhpH4Rx1xQvbjsFanic3nnjJTnWr/OX8Z5/RTIMH0f4yazt8v/fwfqA
oNC/Rv/y/1Mu+HDx4rLf+SD5i/gq/KSMeHLb/OO3YrvhrKmxcEf5M74Q7EKen09agLYaAn57WkkQ
X/zVnBqwnP3S114GRtanqXXLZcsPFpeeqQTL47F0WyTwz+4zApzAszFQiVxbdrg6YI+TpF4aB1a5
VUOUDL65Zj/53FY0Swg4nzJIvaNQFKQB27jOdkXkY/wlYBxHzKHBrGCrZMcyhMK7R57fHgWCzjtc
Z32rvwzaMU/d8MpdCJ0vragJd3WE/7unjJ6OPBX/ENgX5SFRt1G5nYdjlZzV4kXkMGxu7Xhv0rs8
3rFp4ablN9UwuVZzXLgTPd5Ge9E84MBRphfUGAgDND4CJBfzMJDVqx9V5LDPCcbnMcQ8ZProh3M5
nK3hounHfiJTw54/8S4vlaPRbTtymAu8X6DLXcV8Z5BOabx02WGuT2N87KQTncsA5GrsmjIQcAzF
YqPet51vSq+i4HGmQIxcMJ4P+3tDX5oKLyXFK/Yp45j5FvLs4iUfeErsQnbMPL/oj3x0KpE2f7Et
Tmwg2haDFbSUOp+y3Eb5dwZFjwLRQKgb7utqMyC5qdj2zHzJt9YIRFS2c+RVMUNX5kMTTJ02wv9T
Cu252sXjX1UdCoqvJvuxmsnutQCYCCqDFxGLs4zbZ3Y0EhY7RTtqQVxoSi+b7oN2Eqlnpm2b2uAX
T/rfkdQbhlpkIuIZjDWKoh+E+FL2l1witQ3fofm7GI5Mxo3Sq6KgpU+dfSBcFDYR0SD4+hgdyIMH
r8T4ikl5x3Sb9A4dLw246ZD0/TDDDYkhpmDLyUcyfZiCLWyh/luQX9vbaB0aTAp2SumJtZtikpW9
xvB+WwRum/Snx7cl8XsJTYoTkfVD1BcRL4xHaz+JAinfDae2ZZiNIelZKB/pdOjifdx7C3Pf+SKK
Nt+IoST8wFqw5+fdBOHRbc77xodFqDCsIFGVK5Ez4nNIXzXhd6CyaYwDBQCFv0hlQhT8DC0OPhwh
ZaMT/zUGBiDHVBf55wKh3tpOQmMAz0jTt9lPl/NkBJb60k4o9H7CnslQ//sqQPURYOdkMkaNFWaY
rLVNJO6G+F8IKRx+EiA/ht/TdG/E9zyF5oaNwraNPmo4U914spDB0xiFim9EX5FyCLvvuvr3ZGxY
KK+S8jp3h5kE9wwDZyyDuZX5+K/TFagGA2nuDgk7uV3cvXDcPgdYVfYUBthAQknSDTutLqK8w78l
w3LwjoYJuWeLN/UHrrwDKxlF4TYUt1rL0gFncblZqn4X1/sIgSuwZUPmUQ01LW9OoYjaE7aE6YK+
WPM+sxCiBjJUpkiBOo5BhWfimo1eJb8mjWuhKRhdGsIIPaScnsbxqOHx3RMSQmDBoRZOtfmmzjuV
pWamJ0241zH83k82vGJeZSEoVH7Y3UDm2d5i6b1p4SPBxZ52CVOkdVKjYtqp8lbrJ3xUEmyZn8j7
KT/W6Yk2vk3Y8ezvVTEIphK5rfqve75Z87lLgtXoVTnF9C6QhhVXf3poUVFUAjYx9rGo2kHECAjK
QYbcZgk+tey+8gCQP7Qkq2CNcLYMDJuyvZj5hgXN7UKNC9al7Z8RRjMIajfdLWIhUEf3ryKAGS2R
BtK1M2nmvwsMOQq6AyxgN9wl5eTwVqBBMAHD3fXJ8M6xmayFZ/1HuF50tPmv5V5SNvNNyC4djf28
MlLE1jGlU18ea2PH65po4OBiLZesG5l9IS5G22Z+NTgzC1v9iJF2ItBzHp46w74J3y6my0GGgGlG
QBXgYJAy4WtoTcjUoDPog6g4P83T3mxoth34CPXAWKUJA11+QKOp1a2e3Gu81nCdNASP2czww3CZ
YXuih3bf78eRRK9tArZJlFW5XbhyNCcf8Mjc4GRTDvtmYBAOZZpJgx0+sMGZ6bbxCV/l23vzXhGH
mO5FQsCjc2rdQ+TX0z9LCNhURXTL4l99/JWUmxVf9Im5880UX3p8PeSWVJ7LwggMb4hlQtXHPPuz
UnaywYFuI/tOoKKOJ30+RNe4dATzTJvTa1S632l81YBoSM1MPEHDCgeCCYZquxYtDkmXMsvljs6K
z7n6nIs/fNoydfHzHFTVZwyzmUOW725a/uW8DmhSahSonJ0tHLzKeyanKGEYCVxLO4oHHcAbzqgF
SaARtB/qCo6xp68RBNjfmoVDBVtcdFJUcUzci/AVjMgScOOr9uJ4ruk124bHb76FzSXuPNiS5apA
89eoRQB61eeSINga98hGt9XuNIq7RHMVzJNCQhkeqeQbrD4mlYSMp1yx7c1IXVg45arOLfFhZcRL
ST2jlo/dar4nHBjztoE/Kx94Lqsil/7D6XAUQKK2nBcVrobyF8sfWrQ3Wj8fvuI0QIR35YCTG5Tf
7hOsuZkhybU3jZVeoHP38nwtTKm0Kh5rZCNPLQizWUAzqOCCJ/16BiNYdwngqcOeqJOtMB21GE+k
8h2RSVmfY+kNqzf0vpukm/GGRRgiPML8kEV3o/JEYV83e5lZtoWMYVGoEuzSuKtKkDErNGfscg8w
0Rl3M98O0c0qhyG8PEMvSx8iastoXw20DtvZOMTlQSxsqdlTAvX6ZVoOUhUIa8rs9Vy3r8/szUpe
LAoVJfkKo2smHjSYY5RhX43xG8EFrbJDyjjPgMTnaokrynZ5HgjhhnYEymGxK13AVR7+1KP32guT
D1lgvdpQEOPpuL5xQHvS69bb3fT4iXNcQRh1Z4sb1eV0aVDEam7cBXgBjLShGvBCIvt5/DVUf0a2
TWJ8iMV3i/mdsbwzx4bjAQNDJmtO8WZjV2YHhHlS4Q9P3ItdwpwgZloaVSXPHKfWR4xD8YIzPFBE
f4p4gk3zafXgqgzWSVhWL0PHSnibSKiOgxBDOnuE1oSfxKb7xtmRWQL5qL8z85kOBHY5Wrnfz16+
OsFsYCdahMhD4R/+kGZhuvUQhPfBumn1bxRfF3Kjpm1BuZMh2vMa6gCTOluHPO/kaGU4YbEbMf10
u8BA5bSmcyCycHYyJUhwHZhcRXlvlhcsY5nmEgAGDSTEYXHHXguvxbdh3brwPcODxgx0uK35T738
QzAVcZNGkdszjSmwrKEsUOJ/Og1H8UjCv5hDJ3viQ5mBfWBnLKCDm/0l3RS1Pc3QPsEu6EhgQyEF
OuCOl1RUXjDK7HavAQC2iKsCOkF+hFXiEuIoDAPxL++oFWyCcGXcTYSVaQHdk97wJ0W1LbnLbzFy
rWxYAiCUnEgDoDyQ17M4zEwtOElBKmSSfBBFwGSDsYRhM2Dl0QBAygKAwRWa4eABUmOizAo0Raee
PbVxcWB92hrayjy5AApJypYJC2iNWvhwD0TYe40jM46BfsA4QrjM+IykL5wzvmA6uvwCX2dWH0r6
0/GwdNQCSYT04dKgpSYjJvXzDl7xD0USxw2ZqJAMMYDlUDayIMwOWveCCIvgVrnaIX/RCSpm/qli
yO3qC2UhESW466ILwpvfqfIjYVbAloJI1sahyX1D3xNs06VbfCIEaHyQ9FTHEP6k+pNtxT/i2wh7
DUT7B9dnQfZpLADMufdWmjWEaTjZnIukMq+PFov/ZfJXD3VidyMbOJsXTCAjL4TMNdh9CYv0IkCo
xM/0BmVVhiLmqMyGmJ0hgDTs5xcQDa8WE25gjhj7LX4MOkHVVniKeB/BD3tv39RTHXROd2APuMYe
dO2jgY/avPXfMGksJEbMmc5YRJf79s0owLA9HZFu6SSDKxue8U//1Lbo8KTCLtebiDGkY3ImbyA/
EVpZKsEwBLPpZRB5+VNpWZjfsHLwZFstPNe/v5bttN9AKMo/ZpmQJBsuVSIdF83jvtJUTsMAYpku
Oc1rEqB4QKbRMp8hBfuX3wrn1uoIk0KhR/4nLmEbvI5QbUGc2C142mlu3++QLM2sauPCN2GGoUGj
1HxCfqPVEcA2aObPEZv1kybFhB0Dx0N1sVjAAgV/VpCOAXb7K8GvmJ0yjyMHlo0euQhEcIiAKg0Q
+jQPqwNBuo5V1xYc8MZwcKBjEl+tONZyCW/PfXpbLnQCpo57pBPjxnNvjsSHHyWmlpfuOKDydhAI
tvgxZ3h+QLdZn1RDPiUsvYp0SVsCkNe9/IeIR9i+YWqrQYh7NJ62m+XWznb6p907zC0U2/qBYgXI
1t3zUwbxB8AQkCVy9T+goYClnX6wUT7HfeuKp3FnZbCo7fAb5pYCfj1t1Dd0LAt4GmCQo4Xe8Dmb
nAREGUPKHB4s5+YEgwROAKdA5DY864O+Ly/5neYI3jqIm4nf4foGwgsOjOpPxGOAJ/2IsciB6/no
RxytN0nAq1kyn6M0CrTXZNrARW54x0jXFRtt3wNWMaxB/mKOEkgt/fckbMZvfvehe10oALz83Hbr
pzYSp/tM35cjz431FI9MTfFrYvPR/8A6kH6zCbMtt+tIPoLq2v0tHVqy2wzZhBQ5wooMl9+sgJwi
LCPPBWoWU0AIMu+F4C3nOnNk1Rsln2qGlCwDVihKMMvuqO50jIzchVPWAbNKmRYUKzSrsRsje2Yo
EzlAXsBfIFHgUVLkwL5WR4hPdvgVr/6uVHrkmmg3XB2SBLRyPWuZ2KsNsJ6dYc9jQ2GGoBS+lzcK
W4PlHns0XBYD2MZTWLCaZxAThVsBbCD6fiheroJ9HEngEPtAnyskZBv9iolDS6u5YQexZaMHGNEZ
enkEaRk5b+LWb/LVJDjlC4QLDAnMGIH30tmgtfUrab7jRlcC4c4taSSwiD1OoH52G8sf0sPwXrwD
D+gPKvn4D//zq0yRwXGHwwKuIJzCJVj4OmLmCz4DTXNCNAsTpvX9Dp+97ndXEb5M60i8IOp30nAB
BOhJbsUVC7kURBozZhdLVU5PkoBDRDTvcGmt1/rc3vtztONJIetorhjuQkYYTsNxWfWqm+El/VfT
7SHh4rVCHtguZJtyCv1iQRmFW2FE4+kn2WlGtPCvxVmKuA8068x8IMcz6nmnuM1RXapByjDahZhW
iiSmuJxhnDxS6qZQ0oi8Q26EcifxtASLSTyvQ0ocZt0wgRKX89PqQBEIG8c+BdmuE4/IDRjwsNoC
HTX9L9sMlvD/RxliWc6quF2PJDzKWSxAgc19/EVqi2xn2hCuFYlOODgmU0fmq8jVeMVE1X3UMXCR
GytY1vvi5ExEkg1Ox0fGXIg0WLIxodNQr+JJ9i9+axJfoWza6Ogo/7rtmoi5kjQBs2nvyz/Oc0zx
EMMCr3IcKuvcgA/D1aJJYJfQaMkK4caZ6di/yjUYnHy31nCi3sZ7UOts8RPXbroC+ah0Tvz2bGwY
JBDqYkQSW62/miOzp2dol3gHcBIROT0YQSl/AOOK2C6nwVz+rr+4Z3RFL0yrhgUnx2d15C3jJrPI
+ydRQQseHoxqvRY4BhJTDJNmrqDpRo/uySm1MCu1cnuyvhvx9kwvaBf0C3M8kNqRioDQRuAnXgGd
DoNF/haYIohUr8qBfpmN2/2r/q28P80dJ8f86njLwHh4rUBtvkp3Bpfh+OifJ7b5zKyAMo3L7gTN
96dgCveNRz6ZrNOe9waBg4zv9Nwyp4pYfAddO8FCQb2GrpEJFpM2DYceHhzloulGAF6MXaIb379o
pGRuMe0l5n399fjV4YyGHGa/TiL19SM1tC5qUMveSlEOD3AERq7Z4/OC6UFy0UyvKjGVdnSIltDV
YdKC3anIpZ0UkjduElho3of6TRpeo/Ta4FACQZkD+QMGeNjjb+hoql9LNMMenkMaTjtXuCHh4Naw
kSld0FAg4NaQmFwqcN/aNT/y6sVo3+r5ug7oLDLPsC8AnfMsckHSS5Rd5eKFsfpQbGvDJbatxJsP
Y0ENQw28y0BG7BSO8fV5qN9FtgJspLfkZtJ2meszjh8llwlWO/aT9/ZdUjoyxhPZLNhzbHTkLz8y
fKNNzQIDFL8W5/9IOq8dR9EtCj8REmDircE451w3yK5yk0zOPP35mCONWj0zFWz8h73XXuGU3cPI
4nF/D43Tvnh+DQcNm4qmWhh5hVjrCfjg/Atv/s3dgOOzjPDNTZW1SCGmQWc1i7Ou/lT6sc6moDUQ
7UXYvSpJQvBVn5m6qI1DPFnLyu4UtRZsHgbCBakM8PNS6O7uiJ3aIgl3KGC8rYtDvrQYTJQd55T0
mR8pGtH4wSWjF2IwrOguurq6ig53rYEIcpANCwOT0HohY8NPHCUkPXS10kYzD4G86utrruJLc1YR
GzfZj5RcCnMrg7QYAY3fAibtyNwfx1DMLPzgUCVXjiF58miwUICKQf4aEJi71oTlf0r1CejoVO82
ZmlxL8APlv5I1C3yo3FDo8poHRK5kW/Bn4jsSO0eWwKsM1CD+tPCQKmF7vWnowmPy5/QrS1kSN9d
Yfyk2GB/gvBP0w7EYlcZKHEKD4HYeth3sDNofkde0Ten4Du0dAnxk8f8H2F9LlQ7WTkM2qpuiPu2
OlJ4BIwYrSyE5LaovG0LEm5EPyY3TiLcG3cH6y8n58DHj3Hm1nMmjBRG9Ff13IUm1xrXhhgp0I+5
0O9L490wp9Vx+ProuAwYc5qcoKELwCdrHQsfFc1e28+ldAHrx4huXwTw+JSToK5Z7i0SqXzRF03z
lon/vsFJV/tBmDYAC5nYA+LYZppODCk4O32TbdQv8PNXDWwi7im2bbCKmUC3lLPp9111G9GFbLXQ
cNlPHsihGjSsQJC68axlzDhB9RnjywgdemBNLzt1gCtKu0wJ7vKWMmOTjPslg7N6xgxgwJZAw0c0
3IstgPCCF64xXOAvPlSW9ukich8X+Ege4xTtI8LvtlLgyHTvrF5RdkYdXH6G3D2t6ptnzGsnlgcC
T+a8e7ggcTiH6AbXcNR1qNIpolSVkp9Kg6jR2EN175JtYmwFb1eE2Nud034pFSNRKMTOTN4yWdLC
GzS90V8dogtV5Cb57qXqHpjrDNMSErHqzWDSQ0jHLriW2iMZmxbvEfkjP4jBSIzsnf1do4uTV99y
m6gbw1+Z6QIig2QQ177GjsUs12IP1XIhcrj43q3++lw+G6Nbat9dKFx8+QT3YEIEonARgZDa5zC+
fo7tMaK4Q2hd76Te1lAgtBKo+dKoj1nhhMhucbkFdiCn+NYp/zVbhLhKc7VzFGBeRMDdFCd8yk+Y
qcOCqZBbk7BI5uZIcsTA0IrnJHYL/QKxFBJZqGfw7zB2UZHXJ8siAxf8ieCfpQsVdgrnucIChgrk
uMZcJnGvg6ex1wkqgGry5ac6LkPieYZ6iUv/pCmsf6sqmFLbKG794tKQU4DfxhquZvmHMJq9S8uo
YvKdYvU+r3HIggKHLyDaVHULh4SIpMZcNsEpM+cEtn9JTiUUj9IWGf4qiGdZOCM/REwX4afSDnG1
dj8JHD1MwxhYM8mHR8Dg/6EeREQ/wuVL8ADkV/m3ZvzgoXqIQdpnLUHOsbpNgo1X3wjNIIoQ484C
V7bR+Q5ychd88VayXW0dMMhMVyZKDVok4OfBlnQn6eHSzifmjxdutXiVQtwu4fWtEukPShFipLq2
uYYjiDzU+hBjiCjmjCPFhZPvnmBLOtBmQ10ZAQtopxkzqnokvOqiLaGRgsaKmQmSx8ge7rJyxvoT
JlBHwgcQrDtWYvwsxOKNRU3G3IrR8FTc4fAoMUrDqZFGBMEo8vJpj7icmR1dK83jWBfTi3hYCTBi
/sIMgHKDaYoFbQH3QOo29jvEqIjyD0Uh6PXuq86Y/DiUad1e3FFi5YTHA9WMLCe7dMkIskpiOiEX
EdKG1PkU36AlItUDqoBrxnIhPEjcdf8hz4XK71iq1QqogNk9hST1XAEZ6UEbWSBpowqonAHeDtbf
fAn+/wD3JEsQYjHKRwLUMLgONNYYfcCOySwKO72kHkQzN6VBglTXiZAhkb6TyUJaJj4LVkr1mo73
t/7/KcZgMyPhFMxQWo08HF6BreujWIOni86Do55ql48P+h0XDE6iEGvRU3Cnq2+h30DJC6HSPjks
1dTWGho22+egk5zWY/+zj8bKB2mw3My++axHWa+g/QegmYofXSK0eqRXdshDTScAvIB6hUQMCR/n
3PdYmQ7WgrCae8UmcRMhDvYFZNFQeoxWZ1/722IWZ1Gr4MgCsb3L4TVNSyx0YE0T7gBkODLXUkhu
1Nc8D87yIyFAIwWYxEgY5VB2byH+mTy3hn7BBrHNJzM9sosJzqkzPsUJcemhPXYtGpcj+hsmqFZL
QhdkBcq+KYEa8/6NEaP8Nt7tHlAEFRCQShlQnVryyC6jv8OfaNp83DWz1oK+4T+0gTaExqc9V0cM
xtTXF73jP/WEGGfUJgHtA14zb/mtoZJAxZt/j0CnVLpPgIGsw5lzKjypxvlP8/SM7ENmHolOCwjR
xI3O+s+ZxE6XvA7Ou+8bqYl/hqMGV41ckwaTfSJTIyf/BWnDCQAq1ySfwarAnJZrKphN7i2mOBqX
0N6ASAi3UQFeRX7gMPXTeZYNQy74oyOFkPoGaggrvd/C107B1yDr2RTVnGGsKfZn9hbxmnmSeYXd
wVgB5tMlggRk6O4N7hsbPuMkHtmfU7Z6hbiCVo+zoqOU3CngfwztnhLO1SyNlCnTLIfgDuGWt0Ey
pGsRvEGGEi7NNa+Ssp8sMiQUN+RHnMFfOBtsZJaFieUbTDXwSW68qVLPsjuPec5X2XTf8BhY14gp
sE17pttmz76Ez1J6Dn+qoO6FBURVQpYDQR75raiyJuWCnryW5yYUfhA/zTH9Wew5fG0IPegfEw+M
BUAhxJ9sW8zpM9FEE/8JAKOw7WobFzVIwxatuXCJ3hpTDIAN5pMo+ei5shkWc7T6QMWIy4HJICdg
8kVH9aec4zn6XDIkMa3B3wlFGlTHZgqlhg8DIqyW4d82QisKx8OXznbkBensjJHeAnrBKEwF+qN8
2sgn+AANVT2XJgaRCf5mTttjXTYj57nBmcZu1BlyFs7GGOoOThgMkxPI4TMihpSJw/SUxHAWEGMw
jgTpTX9nQp+kTs1nJXS+zmKwlW+DsTbjRIXfOCmtvl0AO7vt2ExxbnDusB1dMhj5P6B9I50SBIs/
1VPmYODuoruBiE1tINj8FhwJIhwO6p0MSx8+GklCf1wISLQmP/kvq6CHgNYDJNm6ZkOJZVBQw7LG
9CyxIPxnEm9n2aYOHVmFCJsRcT+ndaAF4caiO2UUZAS40fPkqdJGenr3r8PCG5YYPpizCVw8DR37
TG+ICRrxeKQUYWt34QJ+roBJOx4glKkVCdWOgmYUtJ8PArBNhRFHm6XuJJDvpXetw7kW4ppLJTWV
GSk3+Of8x97VMQ7jyYPQMmBYiXvpZL6NTwxLmehHYux+Gc9SPupbd4MoYU3Sx2mAkIeEHDNkCz4h
M3QmAeIrP7L9Q6onwq9YM2uukPJEl9u88dTikUtvYjBB1P7DPcRr9oyvAVxW2VJAWz1sbFCYWGCx
g4eLFu5CNgNvfAIiwBaqGK6ScTBBmTcN+QQhSQbszKn48n9rOmkY94QSGAhUrBFQQZVzZevzgDnq
0Y1ADvXZCZwUfz0aDm8q3EgmwdSKI6cfnxQuBnwBxYFPyYH3QjfO3weqo3C8lejeZfjuQDglFGhE
PCOb2H/jGYa7UvimoIAJjA8hpGIODyYdEwC5X1Q/Bm5yzFMndGPjeQkHFVyCorg540FOA60CAuL7
wLLLxkWTUbCMdLAp+AL7L7XMGdjgBRr2Ktrwktm4/HMaCdDPFlsXGAHjNAT6/6iMGW9WbCcvjDLi
ZsFQjbJDgF5q4SgjUTPQoPzHpTUECgY4LHa3Zhi1b+5cAsvqLj+xYwot48mpHr4ZREmn7h4f209+
hC+dX+st1ht3NlBBncP5ceWH88T5LRAXJswNxgofaOG7DqHdCif2FFLJ0dpj2lySQ7Trb6GD0ald
n8pjgumXZT7gCZ7iU38rLtrNfItbANxrO1eu+Y/2FE682fSTfqoz8kw3JK4CJGDEOfiM+N18TDx1
Pnw+IPwYeAbqW/6g9eVEQAFG5ddeFWz0qarGUK6xCYZvTOWn3wFY/qhnlJe66c7dhdEd39D9+c/+
Jd+YBcDU7i7YbEOi+Zcd8mO9Ux+AuoJP6ool7+iX+aD+L152gQKn1Ud8K7vhrJ67B0SbdCf+85/F
RXwFDO3xoXNAJdZAVt/jZAlgyvKmQoRqALb8kn6TcbwJbrqAQ/1omcBDPnwaPanAlF7/sVFfgHTD
Ib1/V9G5RTR70efNLn7WF33F9iZFM6blfRBNsWzPzVZkOOFvw6vwTGbMNpVNuBi22bG5ao67a644
UlQwcyB4UERzJuVT/TlKxRgTlGdXn2rg8lDvMdXaSJv2BZt0B2w7t3FB2X6v5rO5wliLzvl+uALE
N8f8XJ2KY3qO393TfcX/QEQZdIIpfjc6LpwckcB7NWT9GTYVeKJxZbQ4VZEDwgR4sOO3fKrXg4pv
Gkg/Xi0OCGv0hvnEgKBlqdGKIDqeMsfAseg35yjigAiXcjyjDjf/wIgNeOPAOt003zcfD7S3hoFu
iW+T1Q+RnKnnP/hLnoYJKUG3U8SPrAjtxR33C5YIfBvd2mN+V5fCIV5P9nih0hsAHkAI/UO9SRcy
8uZBHjiimJhBCIZ4CuX4v6FMhl0A5f5devbvdJ/8KPfgbD5BZ7Rd+ZZpq6+4NX9A/UFPMHQElAM7
1Bl8OwIVcmLFXAI6ReQ4DwRVlziekIeM96jNFUt1wIzBD6d7n0PmyU3sjmR4C4QT3WHHDucb+XZY
8c+CshE06jZcsItFaMXBIADvg0hzS/KV4VQ+uM/ohwItRtPG9oiv1X1YqAvCLX54mNVD2qu/nT/j
Dpc/0kJatNf807yDq7pVf4SrsGPDRStkssJbf9cnfQ0t/aTdRi7rq77JM7BoeggHOjojFmXLSc/0
obkUZ/QgaBU4T9MjlRg7kadJfQdfqT/Fdz5onpfKEchxuaVepQBWP5NPn8+aD4iP9m5+VlSk+V7h
aObI2YLTA+Pzb3kxbz4sjZp2EKOCbPp9sP5gu3DqQE5v/tjvCUXrDwyrl8C8d2J5/81PBxzCgL9m
fmONw7V/SKJaJDgpmTFwK/hgpp1HACACf05XHJrJZYHxYUOIg/oRUJnFLFUrpjF8R9z8QKCag4mR
/8+VN1jE+8ziZYxrx52ZPwxeBBvLNi71M2Ce/dc/ObiHNyiPRvATUKlio3JBOwjyZSBzZN6PBIxT
lzeNbwoKqVHvaWY4K80lFxqsgw5b/tVM1FAkKuOLZhGQJtA0IqFFIwlEBGGPCXzPCrISA7BivBv8
c/ZmGXSLYQm5HjIdOpVA3UXDCsIaZpNpdxQxDoCLVpH75DqGgLDJcfMtfQOlSPVP4I1z78KOzy0m
gyVmfiaZUjwTWGOW+Y9wWy7W/gE1Vrj674aHyuRcxycEteWUngsMkRIBLlNLU4cKyZte8jkbEb1x
RMuC5Ao3Iovt1lXUBaOISJDGoSz/FyseysEBq8QAa1044djETQOA57GLZ3JAXoYFqAd8DzSJh81N
Z5mNS3U83vGRJGoPbiugFUkonMEomJjefCGoULsCS8OsYx7uQKRL6lkHIGLTF8PVI54IEQeGSmSX
8a8gpnwH311XDj9MxxwtW1y4WFU+uWxKp0v9g3GVTNaFwXmM5gb66AhWszeVD/dQ3KYfrcn2iRKt
yo8J9yaRuGAljIxZJQFo5kUNmAH1mJ5jtQxlT4BYkSeoT3HsyB5FiLyruogppVew0syrXp+g1MJL
krjk8mkggYBh80v3jk7bzjyLw7CgGGK29etTFGpAhlPAoYv+36HJBivfArlz+CNNOcif9Wa0/OGI
flSv/gxJkSA7ji4Oe+mKAzgvU0UzyFZjLopy4qJylNfWq0MKAZwXzCDs8GtMtIzYy41w3DQ4AD6i
69022+SY4xAEOhUxfXfG2xvkRhtRfuH2aY7x4DRwMnF2rGEjElzEi7KLDIr6sqxxrrAU+NRYrUK1
JmsZABdCXK6Qx7oj1Pj/0w0Kz+mkQuFkjRFHXcP4C1J/gx7eR424xBKubLFTWklwn2uHAhq9qxfs
XA2HBycZEK2t2sF5mYb9PSKCcIkVmoeMmyC4yHQuVsXlAG5Rz/JkTXKPBHsiuuQE0kQ4ehJbgixi
VWLFBteBUXAmzDAT75qNwhuGN8Vj8eVlUDylhlSiq1faM4iyVnlRyi22oIG40+o5JyNVv7lQGUjF
vz51IDwvFzWNyWz8hrFXX9wHKmsWY6ttU2ws4FBDF1ZgA7Vbv7Enwk5AeXAKlTXcSLPcoTnWMcfr
1vIlqyyhu+nqvCMB1zadXkSzYdecHcpCPisuVPKVaK7oJjglRqfKMz5pYTZjwD8YVvc2X1Tb33DB
np+sIMDT1xABkyxJRtAnvMyDuswmFt6Q5+YNgmJ4I0o59ZZiuk32AZ8NI/rtcEoWsCM23lN48YNl
oHxp+n2ZL2H2jZEobDguKgyU47mJaLbfCOW20ciG2CrGVYYmNsyJjwbkha9vHjG8cLERMGUAvORT
h9QbCjNZOlyVwIBKvESjlXpbcLRwRxjUzQsBTzWf2v3WdMx9EdZgtDuFbSr8w2kP1DaK3tHkjO4G
UIBVlOpMhJeCa9dPA60FApw74xLcoTo0fPDbqEvRZDDuLJA2jW2Pu8GfIOgWgBNuRISIpe+wde4f
MaaMhS0SZaUtSYD6bhs5ILF+amic2i0uHjdXPgwQ3L0cEql3S8SVaUXW4TBTphvJml1BLeZwbPmT
W9xeFdYqnPaMsF+Uo4hADsZYRvWO8A8BQQsIyexTM344nEo2qz28pGv1oeWBl4zFeawtYxnyhK2P
/swMiOYM7HJlBpLtkjkA/HWqIYegTg8OnrCgzQxlir65NNgGDUyobZHDg3MIPxz4JkYzhSM+mPSl
MO53WrqHQhW5OIYTsQLMWy3i6p65m5HMCgz0FlGDgTQoM9zoo++mILKZX7b4cgcD33Z7+iePez7A
mZ1ZP0azTPmOZj8Vzbkr3nFvRNilrSFewIay+2QzYNYcz2lXcQr2dxipMM0DTnBncXtOhh/mIEmw
1IMllyXKdsbBlbbyqaMlKN9LUZjqIpacC5oreh9CwWFHo8nP6MR3kk14nyf9fKUdlroVyujsBHTI
4uN+0fahNjcdRNSpsjJlu+zYjbPwAlXoD0H2GBWio9dPVz45YXDmWTjReRyv04mnlCff8pLzhnUs
wscW0J+b0YnbD1Mc/sGSZSI8C6g8QNqj7lOcdSaJhiYGS7Bed3XG7HZqygMzswd3IDHFEbVuw5Ak
XWcueD5VjvhTF39Kti6+4tylgO4zmrhm14PwJgUNSXiQmZYKlb8wXriRrkuttidw3yKRoTPQUYbr
ZILUM8KZwxyMtceF1EkLmfivEr2eXPvOl1fRyn8E/2D6SoauCeWqviElXYXSPc89zhlNh32Te7vE
X7vEPPSI8OmVJth7QOaUMT4KYWuo6jBLBX9hRvkbuxQXr5G6EuaT8tJFXBRYsXQgUd8xKsvlMGG4
opqLrDSsoPYvGK7+64FbG/p4d+A0BuiH5y5RFPmT4DW+DKVeBno0V0w0fKwqLI16/d7o6EpDKFNu
tCkq9RG4e7BeturgUQ3glR32dt5Ra0nSXkC3EvvrPD0KA0ncdYkwM2eWCafQyd32HpdLtwdwVvGG
+0Zz1N4dwFmnnwug4NGOpauOA4ZBqcJf8Y9219UQ2xNxcnTN7F6TfxqL4VX/6vtA6WJbQLPe5PkO
35iWpGgZyVogH8WDod+wp5I0DfZaReJ5sGh9Yz6E3XF8I1VKP6vBfAolxHZOnANITjgy89Ix8NLB
f28bdOYqdS99ySYrJ7bswr5fCL27aRFWa7Anff05kQEY8Zg0mqULq6Red6WygV6gdN45pUYbmveE
yjQXYIP5d68bTdWOVSFukYgM8Rz9RIBKSYbSgzu1Mz4H1fScCA5jpKS4IEtz0sqdiTDYoy1xM8pS
IU73aP57kdGsxIwRZ360dLmUgTqn/icsxFkt1sDy/swb28nWHJmniscy8fBfJrUm5gBMMsZcA8hH
LDpIyXA7MwJzZhrJIiz+GtKBUx9SjoBwQBeWxDfsymKy4C0mMQEO8F5VAc9lp9HRIOobUhXVAFKy
BIaoIQYeMNEhD/r6fcQykKOunXMalh6tGulduFYNu2+NQJWHIuCunagZ5Sl1K15fMge9j8bNvdWR
uMy+V6HCQBSqmE6XUE/URUhyShRdc5NspiNkR3jN2Dh9pW5fmM8IkibB67zMOmm3ZJkxzMzmTUeD
Xn13Jp8rYXlkcSECgw48Nsjg3Awx4l2WLoGVqJGw98b7gdqML865JpM/z7vkVC2pIB6I31oK8KgC
8J00XcrlKzJ57WmxczPAbZWXyRQwCD9+UyygghBg9yv1nEL92qgeBqIt363tstWdRlgbQWwjElYM
2fFgJDP+G1dyMvwGnbvpv+3cQOlgtNE2za5Bz+aJ+w0ed634qYKn5huHIj1qcCQaPtjumo+COIyK
8uytZnxqzOZEbSc05srD99iXwYdJkja+OrkVxLbr50m30yo8Aoj+gCcZTrjt4P2ERjUrcGeJOYnE
yUPDmoX0vemPH8uQaSl+02NVDYuMUqSpH+MP0LV/4/x8dL8zs1GUlW11GK4+R0hqPPRvC/OL/HmA
IQH7GB8DdHc92mSNB0dsaFZYPwXVZAPtdH4/uU5zibqST2V8z77Szr94sKlRddBVLBZQU+HmLrMf
hGBYBXhr19JU9ZZhUjg6RDjP+PI0T5k4+hzRuLHPbybnkcGgnuBZS8MbBEdAq49HaZs4/4b7mt4l
Alb0GX267l9kzLPJZNfA2NVGXi2TiWeVkDYgmIxSmLMSqO2R+JAiTRnaq1/KVsNAwriEkFd1N7tm
fAoyN5tvVIwJjKlOLz+Ga4k7+GQqTiCQJ6Fdv6q/9iRfgTepDpHdA1aCOnR3F3UEBn5/w44VD0Yd
3voDIZgU/Tydp06TQLv8p16h+SWkyTCvWOf6b4ArNXL6/lDTh3dJvDWQHIpBSHhWSBsyCU5+TjSB
lm9SWEhdutI5atLGmPf47sM8YMbwhQVfzD3SJAectVShWoj+SjHUpeGvE03EmRGv+/QjAIv5yHgE
h+hwoHaSkhMdv0AsRBnbgZejzSVkwDYQ7LtkTzHZ48LySL/FCdaftyijYZTxdrAThlFHddMAclhg
67mK+sLGgFRHe/xrwqTPONg5GK2qQ5RVmCS4Wuq1wPjKnzHRI16Lh8C8LcK+cPwaBTYIVWxgN0c6
sa6DP2zBXcDWg+acWDxx4+XL1p27b1zTTPhUM2UdgGIwSsARJBv1WjFXV74yijkdJBlKExVLGTv/
vhoYkLEjDw5fpuEqyyvz0IJaarxL8h0fCQQb3OeZaEqYfHsONorDp/lkVunvgnO5mdy8h8/MhfYa
KyZ6Fr71U9RkEfAwx2YRxkIRLYnhpt0RxEX8C0IHjpMivASXpjvml0YW+QPIIkwm3fjfq3MPY00o
akg/scnUxia2+gkp8RiWKRahhHD1bPPTGqwUfuPItAfZlO8x4n5rMsyAKqRXUB6pTxwcX5Ft6S8f
9ATUjC/2GHzzC8cfDF/UMx0v3preQsFEqnEQrTJ4B4YrOfe57QQrOBfeOSMbVP1XVA1kJsYRjHt1
RIAJDqYqGkF1sg2ZcqClNTv3rAJIVbAs+zhc5gVWSlq8xDtyqqSPkr42af0Hbey07KH/jsbhEU4p
lKAm3nwT/6Fn69ZF7TiOmSRms3oCTb4aeidwSWcLmoso/6O0mqiABypevBl8hVIS9j5FUUZ8uBEQ
spYqjOqluZuh1vRvfqk5suheJ5SSXeUvJ/AxFQmqga5tzCh8m378z29pBhDkd9XOFOJZ4Xbkjqm7
SRKDYzDFIy3Hj1PoJgyAihIT404/hEZ+qevyGqFr+E7QgX5hpKF709BRG6Ac48/TDWFHORFl5qyH
9BngdTgxL20UI91YJCTQDoa+l2NvBi5j8tK9EAbU5DwI45QcWY2KF2nuORW9jKsoKL+4tdMSWo7E
YFYgsqIRROoS6AhZfvgm7Wc8s91K21TmQvJ+AHzqMF4JOOj0GEZnERak5jOBGz5GPgm8sGbxVVHQ
fa9VhVmHnjPqwc4JUhiJZ7YGt9ZzP1xUhiAsRLjXY4aDwZjKROAVx+GqeH4Tsts583s4B0oMPUdY
GLRPfqtsicmORzByfPHlvPBlwHPtHME7dwFHBR9JICY6zd0EAv22fwOjwSEYFhPfXCUmLIaG+OJ0
oiKb8m11spcTIL3wkvFlBs5yLUPUOhKYv5QHzWSUxMv7Gvm9FyjIc03j4Dagmmx9BGUC7rgqfjxC
Vc7rQAF7hbldGhqmYLmtNzpBJyl8DOjFlfARSZ03Y4FoaAMkM90qSUfS/H0sXaH0jtnocSZsQuxO
0vKu+M8s3fBCce9MDMjajAwAVr00Xkvg46lroK04hpxbg6oQfSLPfVOGDSPAxwaKypB1dtk8BUCA
NfdAYRyKN55tQoCf7tQ7WC2SR7QcasUOarQKktkOR1P/8xjol+A4o5sO98ymeOn/5Ef/y26CUsdc
BACWgC7QVEyJmElGc7DgEHXC7/eZ7uQPkFH39kgBzHfqRrkKbxCE6k/m8GSowLjmHV0ZaVFjkosE
GZI7VK3v6Qs4qdxlZ/2u37tN9tv/67dMjtm+Glyf9sIvo2/lZ0sbcD1YPZQrpRMfvAcyjP6SnfJm
avyCjLV794FnW3LKD91PUF2AWKXb5NZpzsAIveoZTTNqvxmPHq3k1F03EPwhcmChP3X3X1bqnc2Q
hi8tupbCj4QpiJ8UtoRAp8J3KsQ6VGU9D1/09t2pBw7/AthOdGAWc7hg7LuIcwwCALYbDLUirhZy
mqchdMZy3ox/6zxMl2MSwPHGoYfSk/aV1DSSOcjEfOCONaqOEiDEAHdUHIrx3GiOlHCQ3LwL64nS
JdZQP5iUVipMGxdhbn2Q8nvGuCaF+uQiJvwKACbZeMkEuA+It1A+CqCYivHs4eLK0ZVa1Fcu5jVr
f/KyY1Wb0llWf1O6L3xN6B3jcXo2cEhDVjVAN80qhYvx2xf7mpmxlOIG65M7yk4LfOznA/GeQXJt
oeS06jkC9MwQiBXmzmiemLYOxLd3ICRRQDym8G/sEqi5UH+TptyWLGal+9MaSiVybVXQVGYYMg28
bjWAsDGIftw280IqsCZgaicFxaWPgrNhlm+/Dy5mI2yKkLUoFf3R1fk82jBS5ylurkrZrzQeCubm
2KVjNg8InOLbxFBKDolPgG+Soz3xOEEnnn912dhkt6+kSj9p2tVNh38ZN7cUIKES3KPmp1xl6qLF
3Y6SjTmXZIz5RO5M913uIew9BSS8ZsXRzoRNgp3MiIReJGbyN/7q2GB808Ejq5jUSpium3yMRFYs
tGJpwObUmx8NsW43TkFEBlXxssspFWnkgvxRqSCT4hpzy1Ck5tia1WmYXAIWvl/dW6R8lbCOk1Oi
rrJuH3b7AZ6SqjsIYX0H+hhwWvFF7G+TjvOVrtJkn2krLldqx5Hag2bzM4Dw3pmrQMGpuBsVCPc2
cX4cstqsCVfyHiQryd8YVA7mYaAW9q02oaDdBbi4B3OTDRJ180o75syf29FvG+5FloFJEPgIGrbw
tiOijyA+XmINLCdIfJhPLWFYwImVhf+i3BVsxyELodxBfePix7tIVN7rLh4e5B1CdtPHmdRs8i1m
+LvBMTW4TlSLCQ8jfxhL4pN0E+QEzGj4iWAmnLt7IhqgeiTiop1Y6qp5fXf8lBoBVAoh6YDdmbaZ
zFvA/2OJUH9YqskaEgptZ+wDb2AnNvUZvbkLMEuMED2PtPQRTfe42/1Z/xCuoF2I862rQBGIJ8y0
XPfr6mcy+87It8QduzzwXrhqxPiklVRmgM+qfpTx/8fhcDJZtBgYKvOKeGuVrJYpxY86ZtvnqzH/
bHIWEI0jGYoIQ2B2gR9KtzYabA6nik0nAP++uZOluYWf7TDKVu76L0NVaBFydFim7g3pQ98Q67M3
Bk7TbKOSwm0ccZ0x6r1gHLUI25+Fe+DYnkPqhFIyqdaIIxp1X5RnafIqtC1ZhjCk63Ybw19Sd3pA
Duys7Vc4f5ajV0QrgvP/Vu4z6z5l9iIu2WyZ0JE2T6cENTrBqgF4E6/QRP9R2kXmmGijCL3Y8wZA
is/eRmGY2myhRjPeR5oLl0hMsEmmpqRVdIN1dTdNG4gxvFcr7TJWdnQJUwN556zosl9SlDBeleKt
zKtqZvEH6jsroGzQyGy8j5g6UIVCyBzwVs5BvzKgfsAviTwg6cR2w3WvYFrgQNHBRa7s57rLsbP4
djdeDYl/Gr56LTIo7SfsbipUJOiSvlNMrlp+FdIFxP+w2UFwaUxHhfhcnrFsFuLtd9jAzMPcUdVX
/TVDo6q/B2WRCc+q+0gU4oy9IMFk5Z3rjk+s/rgY5QUL/ONopPARQnMlXLjthmYn5y+RV8DQb99f
G5QrUDqzJShMHCwYzIXZ0ky2gmAxIEPkFA8rwh4QXUJHazC6XRNDLecbMTtxIw/Jtub7MMvN8P34
SbIlfrs2bj6Feq38Tfbdax+FMTpudkI+oxalohQpuXB5NfJX2j/97pBOHP09Euu70awUIUUCOMIo
r7xist1khGmNPf8aFxaCf+OSnQ9zXZnW/lL2l8XehJY6mlEFC36blC0NWOX6Hkslz918S4xdLmG+
EMOP0eERfXfTd56fmPfxstufcQRIAAZedjjRXervPNfJoNs0lKwQZ1Tpt+0WQfkKGCV8Z2FuA76G
TtIeKEP6fC1/+g+m0j2poqN4D2dCnj0cmMBq7R6dPTzDFyWZrV3IdvQt+qvj122JAf/aNLvZRd1w
YFjoXbcq1lBT6QHndMkFoB3VB3aWBErjvYVmkWS++gahCmlWm67jHd5Pk19KA3mVCVtMtDA0XPav
kqY+PspXdmz4Nwa8T5NnCGdnskl3W4y18lN5JOKHXLV+hnNnbcdc9KuePpLRKGKzykGKVjx4ZR68
8JG3YsEMWoS/3HshzDK+nG+7wr1rCR6CFgXFqJhDVOhmHpNtnKiYTyCp06bKLoW1iwaUNbeiUvey
VZZaYGNW94hTu7Vw5oN6aSuraC2t/X17gAOoLdOtusA4zP7Oo6mwJ8z52bM7KE+DOQ+Vg5a31F06
IsdGqkdG9w7BcsYkiJHJI4J7hgdZ4aQ3RDXQE6E/4232wuh5Hy94Zt8lw2wo5OuQcxgdDZDTL60Z
kh7s/9Kp/6w9R12UFFgsasje1QX+I6INKzlTYdseIwKsLZl3QHjmuUH35HGpDgtRuuQn44UzF86O
wokwankFxbR/qKv+Ui4lSgEijGmZyMRhTLvWlt0bf5Dswrnh3nh0OUm4ZE+hYzsX+5HSlJxhzw50
ny5sHYu2fnB+pE22xLxQpJmD+z4NFpqyyrfcwdiaYQ8IcUfZ9Wt849MZgZH/zN/oJh3Uyp5gwmrh
2EbJXx2CGXN9MqFfOG8dGb2XJ0zdAOMPYJ3USt9NfevO/i+UkS2Tcnbf+OSil0TxOYWtwqcMrrH2
ymlrQck5q/YIL049x4BPZMwxq3/kx85WZtK6nOq/yLJXmLhJFx/HwNXEZnc64tEcjTKlBWVWG9nm
WickgtW77Rb480zNRXjQF8GxPg4MIjkwXzwylto8XgwLNi3WADa3FSsW968lnYC3gFEQOv0PNQfm
vpd4lV8J93hATvAfyPuCmXmHkrRUZpjSms5wp/t9UiPvirN7G3kJH/qTcg7TzA4f5Yf/NodzsYK4
CD6yH07ust0OS8wFLW+ZzvtZuFRWdMIqDvyWfBBm/yPpzLYURYIw/ESeo6KCt+yCbCqi3nikykIE
WVREffr5sufUdE+1ZSFLZmRkxL8wWHaTv9sBLZsF/FPzGCqb3huBf2bMCBKfNuWjWtqq7hXr9TLA
iiJ6nBi/010JyK92wEbmdk6rkitQwndamizLjCQ2UtZckE/nCefkEt0B6gfT3UxDoGNxMUEwkzci
bKy+1ijKuDR/V5OY9fQf2OhmsL2Zuhyk7o2pm8XItZxYjsSvQGklaTQB639deq3oYoDoQy52+7aw
ZTbfBtQHH7q3gLNR4AD46z8CdnEOfnpIP6usfupjWQcQjwD50LGGD8VOsVh+ranVzfHRMyEY5L1H
ugB45mZ9wAeKojbfAtW+wDMg9Ye+LK3B9RdQNLrwZ9CZdC6PCEOZ3ZY6hAEOXjZ6IJZgyyiy3bFH
EOjBGzCYj1OZIMc/5ztKOK2BxgkoUxvxFGRWYVu8DYR13mi60m1aPvzHlng72t2cDMQQEzAtdTSV
dEazyITUfg/WHWWG2hn4UGDwD1cp9YYhdhWn41axiAn+5AxQkOCDpapaH3CN5oFVf5zZwJC9qV8G
CpwEyoAGxm9CnPgSQEtSn/ZolR0oCx+ICQREsPsCCcu9YRgb1eJFYBmtnjZcD4Pf8X8+5pfk9gFs
Xm8FxhuA89x82+E3wemOUxWZ4Xgxj1DBYIXBQcTMLRFE1sOGNi8sIxfgto3v7TJ3ABX9zFfHUHQg
kynLckAehAT2FMhZBG/UhBF0oE+knACOP7awXwAwXEI8SxelCwWdYbLJFx0AGAErRZo1w6FJhfLK
+GOqFn5hvISCKztkXDvp5pOdLd42AwL706mAh0qeeaNTgxaszd6AgZydRx81t5Q9fYO5gCY/09vh
ndLJ6VWKz3M/q9XxL9MbEhaoOHrDCzCUp+x3vGTTOTKa1QVRYJRKnDwmvb0boz+q8Ppx87Wabbcc
wLdm7QwmhTlB66IHK25MkevQRj6tH3b9+UR/JoCuLThvqsV2Qs8siIkhDRT1Z9PGOboGzt194NL0
TujGUJuAKXGLi8NDUlEjWLXLT8BqrgqML5BeMNeE08q9YzWzyQhwqI9T9nbAGMUIg+zrJRWsFSjy
27I1GcidpagDB+ulxZOdHr4Cen4IYTKYDyZGecpiRjgoqwAWg2yJNw78+akzq21LgTvIwtN9iyq+
CUyD9No7bi6yXl9FG56A+tNsZa+xYbfsbsthiCzwz2NfbSkKWR+zorTDU5/9jIN8M41gwZCNZL+S
A7JH8h+kz0BfoHqZd5v6mDEAyEiItroOyJc5fRMu5sal2JBgH5cscMspG2rgP4x9ZBhhq8/VYvn8
Gz8tFggTCvMTLxCX4gyr+viXVuhTk61iiQV5lZuUJ2t2GssJrpZ3DZAkiFQdRYOUvr518eUVHy2S
+KOOD6H/+hthb2K8MKHnhvZvtfZgScN+JqqR5LZC8vWtBzMBNa7P0grSJBnKiFlypE6uItV2tMEp
DReZR18ccaW3QkCutvePNttwnYMTlJAp4rcnmFLA+5u/IexUBQVS/YnOQ4R/A9td+xs92NPBsKJk
SSlLPtCEjij2fVeDmAUFMtDi5gjoO7ODoVu5F/O5mAeo6gScZe4WEYgzwbSCZ0+iRzPYblJStxXl
KAAPoCJ0SiSHOWUjfbqsvYs2MpV44sB8jS8/iGc6FPOFDjZiaXe7sgEgXhFcQAQh0yWrsiHIcF+5
8/Br2NhVkn1heYVDkJRr8s7TagwUn437QIM1s21JHzYji+XLn+lvZxyKFTVgTEUjnx1xbgH8uqJp
QR8OpHz3M5P04swaZJdrAi2MsKfNmIFTBHXAemsv5wFf2hujue6D02EnpNNpzfThb16LqtswHJHv
hnf77VRudcqXL/ebgFVFvIQunSpvhzuiRPhz8VkAFyiQmkieMkFWo9Xrb8LkZqoIiKdJT+obwQOC
fiTC6ysFyBPJbMz9wfaJNvVwDTwNUIOCZ5KKFMpzS7OQjcpC9pmnfTzc1siOUrJWpbSN4QNMCJu+
dNcMYuGy241W1IHLbQa1ATwBIBAsT/35+eJTXwP0CvKZCB7Cx0GWMwMN/LIVyH+K8X5DQjIBRF0h
grBqbTFwRqwdzycMDIlEhSZDZ4k/nNQG/g88ViG2AmfQ/MbfAxC80sFwIEUwiiIIftSluzymLae+
vjv005sI0HWjGPA5FeN6eFqVgZm8PdsBLkoALMzFaJ2p8R9gAIN2Hl9XBlmnyjo4Y42kiW2VNdCz
da4PXcwbeUCwCCJ0m43cFH+zsGof9e83+jvth3qMrxrqZVtirqCX0XDszeNYP6rOzMy0E3Jk2un0
Ubd/HNJkG6P99Wqu/wGVAvrE5kH//XXtfaUmvLVSw5BkmpPZ/qKBprkfNRafxafyKpmP3liI4PFL
SGRpIHHU6Pe3V9cI3VgAhXgPWuh6xXtANPFHvIOtKB80VjnPeGZPbEz+uINMUw38lRaP//0QlRXe
0mioKqjA+XntxkWL/08BXQAq1miJ8tq/U9AoR3FggDA6ewN+T3wJNBdvBnnJW6mgmM1Lz5EKOE0A
ubIwGEd3uOmOKg2v9kj7WleAqiFsfTMV2R6Ua+BT0nP5wAGWwfPV2NAb/RJgsA54k1soacwMk9sk
fsQapaECxh9xrtwgm0u0xNlWoMjEK+L8aRU6YA351//XUussjJwt7lwGKraLW1gMTYzV/4qbRkso
v1EZ1p9bnBS3SIg1/rFz6NENN2/BMNSFWlZtH937AU4iOrMIWWAxHkJpAn+WN/v3HzUr4MNZOKhd
CPxTB+wvgjzQ6e4mYDkEPk4l3TLo4Ue9d6XNEN8yVfEvdL9JfqFCIjAlfbXotr/9UhLDzBjRqffA
gCF5AfL20LHruXioAX7xBURbjh0rDkQ6NG0loLZ+QdoDVJmQD1Ae9tR5nyqf/uI0vop+mtbE8ok2
yeTrg925Aq00vjHV98/mSIKKafgJ+QHug+zQAH75GMnmJjZrexqDj98iROY7fm8Q/mZzigyHTcyo
l7DELh0pFdkptLPcAll56NaveE5AQDNDq9F/25NxRl92n6gq/gm4NSMvXyHg7t9QqPGn5wmlmID+
MfIP2BUEj0BBztn43L376oNb2Vbwr03AVDcKvpmJKsKgj6d/wO2IL9OtuDf2/MyDQU4UzRUIKdN9
RtI5dWawVJN7NI+LWPYrex4N8Gh1ppUB5A5kUl8H1xNMqS/V8ZCHGYxTFAVhs0i/V6ra6i2FrAxo
A/GWgWIgcTWDybi+RhWKLJhh2LA4XnCfPk523AM3VljKr5v3fHtEm/cJtt/PFDioH12xhy4oHmju
GdoPaJJ5H9o2DqExQ57lFWbSaYZAcQFZXVf8CYhwFBKxGMBYS9mMusVrvq2g6+MklB0vUQ+XOgcU
n3+3AiujeLfpqabhMZQd+gns8Wko9kvhuzakUgTBj1W8UZJ7DkUBi7EKezsyyS9dCtryF3KF8htn
37WUYZCNTLqD5s0T0iD2kfhLNVgSO6N8eWmwgMG6aFHVy8cgknqvHi6vb7B9JhfJm28A0ebedxDe
J/sLhJojV/fm0x+ocUH072SvnS4ucnhEanDs3piV55atIpDkt1ejwyt7r9zBlUo44Fa7wZvC0iZ/
urUUjz5VhYt4i0PVL3ZQNL7CGbaTN0qJz3AoW8Ike6y3YGDRisn94Zgh7xZS8sj95kaags4c8QvO
3B2rGq5CA5DJUosrCckUGh5TOGJoQCHmAd0ap+A5wsOaMsJdhcUDbqWRf4HM6gBIkeZoTuAxwdiC
G69K6qs6S1gPAleou9GHh8UAgkawZYGwNHCpkFseaROss/EpYY9CIBoIJh7boAnZLdO+MOA0dLir
nKe1Qc7MGfB3TxrNRlKiluh9gf5oGWSaKRHKIBEEdUUj/TZCLQqDJo0a+UVBHUI/5hbsic8II2kR
CaiOM6mRbRvTzQDG8kdrAZ1bwGPguEFGgKinMwNRaSBTiA9g5N9JiUjtOMDfiKuFiU1DF00YWZ0N
CdjaE8pOZhe1/RX1b0SCEOYxoe7Tn2oog1Nk8ZQdScT7Sg1GfX71psb5ADELen/aEaQ9BRf2TPAe
4BxL8Am0WWYYdanBvq7g/PJjSf8Cq/rAchNPihtEmV7uzO5qDMDPZDpgwBJyOss1zPnKvLYWgj9g
enmCE+QsJDXk3RCb2Shw9wAL/vDkuVui28lpXEx2ZxCgy0SG2j6m3vUQjRA0aSIUTGdddO9+bwCf
7m73Rjktt3qeBTSQXM9q84EYWAXh2qpl8k0QRY9zO3avt4jSxVV2qJ/nBY0wFiY0X6D9q1KKSZd8
1It4vL+nVLCCN7UULG9eX+MRXCNU0rqkOWPVBN5qRq9J7da3QEa1D3F+ewxVj66lbNJ9NJu3LaOY
DgaGgAZMUxtv5eDjwr4/PrRuXXnSgpL+z/+iY2t2plMd2V0BtIc/gUbbGFYjNxMI8VM9Zs5sL0SW
aAPt6bVDn0UPnohCGg7SlM5zEf8QoNQ+mZg/T0Rf/vASggzLXoK/JXcYX1FAgaYZYOEEiJzBzet1
3LiyBWdDmmnAgECijFP8UQVCZQjjjDIEJWlDWQ58tv3TeYQ60iemuM6N7IHDsNcExzLSIIMsQTNj
FkO+C2ni3FAyQx+Gs2fjyLodM3EsJhC66ABwafsZb+MZI3e2uENNz/EV9PGmoicA6fXdGmyXZgvB
aE1FORSXi55VAznCsfU1+79yN7j8Mtin0+BYb8urBSGiacaIWE1BvOEnVw3R0CjxVWkQtEMnO8N1
ESt4+mWseCheUpSiqkTVr9SQEPrXlWMKqnMSHyyIoAZmMA401ASQSUE7lu+FOggbmFIbjvCJMMGD
D5U/ennk6AqtbMCiZDlSeMxTGh03eXvscWw2SblnUL4n4K+f+w9onol1hplN9+/R0wmEuGww7BWJ
AYPg1QCFGaQWwacJVYgqBd9T92hh2x9EfSF4vPZYnVIwpTxBt0e5+uDvZDZ/LUD1kgUlAVdw+wiZ
GXhVlNXBwHV/8k+xovBRsHw+0OtHIY5ypDqhFhUo5/ti6LUxBHVITxmSidjer/FBoPS4oEYwm42h
Q5C03Z2C4gtbu9KEm0uz6Vt6cNeVzFZkSlKifnCdb6QW82Y9z85jymtToppxwwmpxLwVey0ESDd1
H0mTAECu+GlOG0vjzOnSIRcGqIGCETU6mk+v+xrexQTxXeSwpl6Hwhh70Zc9JoGbwqsESTUJ8F0/
yjSKXNmnTjz87kYNc9Rk350h8GJ+2L2PzA5/vqn3HRkPbt13xZ3MkJrtwnEPhCPgNoK9p3RXX7fd
a4/xHaCXEaj2fQvAtkFd6eUNyh0T7VVGjPHBEGVGLrPuLGottzMe9DJ9muEkuaIFcRmlk+s27/dv
ttIl9BX0qV0u9/jiBgqJcVm7cnyw14TYnqrO/LL/0vAr3hHt9AwbiPVTib6f5bjGD5EGIXP9faeZ
j6gXEsqF1X6sAe+fs99/Qxhh/Cqo6CTTEeUfBy+xJlu2QEoVZQm2pAyuKL5JsfwK5XH6kMPZe8+0
qob6A1YW1uvcxAtLsTbEhuLroHDPijcrrEd+ZpIXcwR3zBFSoORG50f0XLeO7FLp8GivJoNkHH+8
LkIZd/ndsOd3p8vCHXNC/gcRVZY6H7Vzj+KukGdpRFNrupy7YyKKx1GS+vCIH3EdSUz7V1qfb4c+
rg/9mahSROW6Clh5KfY+geZFTdCsb5H4anmXnHzO5DBRD9tFsPX5j7GypuwctREdtd4bEo2CHl9l
PaOD590DOZ1CH3/EEkYvdTxyYbytq3Uff+LHQXwNY74QfXGua4CXq8HqZiEcE8/CyWK0mq7AnfkY
rODG1AQd6hmEziqQEinp4oKjPuIy+CYcN+G79SgZpVI64me58YUQ5LaRuIJb1MXduTiMkowiIKBu
igKHUUrhk4p2mp2b9Jko+2dKeE/k1SecLammLpXlawQm6FUUu7epWIMfWknXDRwOembr+QaRXXMc
jaNyMf95nIbbzn/48g6C+HZMS6TaCH+k7tSdLr892dSm2+Yr/LeQ6/0d7PqTOd6+Nr3/8V/BdNn7
3aoJpWW3em26FezZZ9j797DzX5vr/h62q3Yl3j54Gk344J2P1ZM+0GUP3WO4HW/55t/f1z1sc2C/
p2FpV79XWOw4Me+ve+Xv+ttzhjS8Ns0Gz+bHSd5VG+i6l98X+Fu6CjNFk3fyjrPdH/+UP7grLV2K
X3GufAL6Dqv/DzLYNRzi6NzsCtZCu8KKhdNrOF0JCj/yGJQj+JTLr2zyWfT1T8MTGKlwRHF8vK32
j5W0LPedX+3fm2fQx9VaSqbgp8YG7Z+oiFqP+uk7FYTkH8mBtaOxODImXknrdfE0oc3GQHtEr+C1
LlyzdZ6MPno434ICfZU8xvQYyKkm3jTYyfSm6DRNf+Sf+c9zIZvPgFuM/AAtFhyAdk+dLfnbuhq/
M6vfliE/4PKvv2UoAcb6BdJWhfXqxQYvLPfHGYgS9buR7ef6FT55BPeQvh4OssGT/iEhHVb/M26i
RzBz1zY5XHgPP/4jYsuVMrPEPGIcVvxp1jWj8o61ACW3Pr7TNy1Z+VyJko/bOmJOtAfAWu3hc24P
8+S5Fkt93Htiln2YN/N0nsJwbYJ5KqbaPRB/E+TmacM3n38f1jJd5JQZDLOIjxR/UXdjFlOkZzqc
eYUZP9VljkWfvPfkVCDUeBPT7FyI35BTcbbiqfAPKbkdpswt8YcAWByE6xhPLm05WSCE1KVQaxBh
5HaQks00rXm9PdDBOEB/E0f8F1wEPejcn/koPrs7y//eJm4QPxjDvkn5qH//YG4XiFLIKUADxFFJ
ljg7kp70cb6zy+P3ZGY5Nf2BRnxiMhd8LEowOf/rPBFj0F4k54JqqKK5RcSBQCwu4XaQU3GZctKs
JaJKF4v4JiX05sTJylxfd74CoVXzQ8f9H8bg111S0nTED7hx3PVB8jj0fIi41SV3lZMnXaVrImjN
AFUP53D/Nd6+T9NdnJn4PTI91BPX13XJeOV9/NeeaRNdeQlIB9/BLBwlBUOD0O7VKGcom/Ei3Dul
s/zBiS7MY2X/SoVHIGFKfAkcvejyvNNnikQH3SEMbRaVOw6eznLuTdAA1vodG89lu5k6493kRwmq
7TSC5h0Nom75Wc7M+2xymlXDbd+6vS/iUe8DJaJDVbiPCH2vZv/d8I4TJq77cXzZTc6XH4FF+Pek
uOcE2w1rLz36GkFjns8oaQnMt+ibLKbuk5UBvZ45xxoyTlk3YsK2+C3uJ1tN7j3PIaBFjbkBa4on
Bn/Nb4svhiJEsDQ/PM4cuSVWVGtABTkDUk7hgot1UOiS1IciGiVzLaFOtu5276hx6TOunsmdL2V/
5Kbd4nfySr8pD+FxBuDzTpTwGOYRS4446/yAWBCDKeP/Qh9ooElcRR2LKnphtGiP0FXKIsZEDZod
NCi9LoBoZCS4346HBJHcVAyWAoz25M1lKWFRd9kUp5sQbJ95+Wm6vu+ybbO8bDDDO0b5in6qWCEe
22PUAAD9Qy/657KYeNWSbtcX5pr6+bv5901N6MfWagW6rmEJqTaF/1q+FxT/rffuY+A3ptlav2j8
0i6dweLqzZcX7JIQnf7+FKdm8Vy8Nq+Qcc5Sic7M/1MWEjqo1GlafqnVvDd9c8Lzcrroy5/BxAb9
chlEw3Y5wT5HoqBI3lO6IJoEsafDgoQiQEJdmwW+kox5i8tDOELJaG7SY5+yebMvRVCPXZhBt0Mx
9ccM3bfTSPb4taDxOtscR4jNqwiV/cD6WssIOs+h9HvlroeIhFdps5eBB+wl1OYuiyxf00ftcmFY
NkQarxZ5RweOBAvtB9vuxh53h+PMv/QU24/L7OrcJi7xrJFxqdHuFLbxKaaZAo9+vmzLkB1TDXSG
TdFsPSyQpl/mKtuhG0VoYHAJaIipTl93MF1wfYzcL1EHVQnAR/oN+wMsOumbOZVyICI1AYgkkrxv
vThCm+zDdxmQtNUWSR3idWPEetfY41Jb+nQ6pw0oCVkD6RjxIviCHoARnuuNc/ta5IM58smXNUTS
edJiELlExXPU6IXQ3PlQOSxRHf8XAflA3t2WgvK5mRVunjsQkO+DPQit2QxKN7EaJiyOwuXL57Pz
ZvXFqnukzafBozfuYwhbam2Np/qIvepYe7UGMq0ydm/KUi4FaguQHBIKHOuD81a5ORbupQzGgFsG
MPB1PNymRfB1u7ug9Xw+1nM0sa44YBe/eZQ7tAgBF7zJHDnE/poeQ6TVStZpJu4cfeAT5zdyKejw
A3bgXnO3uMFcAZEVclhutoCNcsh+JlqeSvgRgsaYcDRHfHwr9Awutyir3ovy8zvCBS/vwWZBRB7j
EoU8t3I/k9ADgdvXF1R77pZEyelCMaCakLVdOS8eI9Sekcz9vXeLKT6FyJA+j1XQjmnMXH+P3zKY
0BW/vthMAmB9c4Dmiefg4+kdBxcC3YPi+Sftmv2x/QI7uwPCysPjWD7IF2rd1HwuJdRW8kpIraPP
3H7elzBIBY9iXqCCtwejS5FpUA107zo8Zx7byjfN9TMi0FUwprsI7BVcHhHav8U/7KzYlLNRkBHO
BCaCZKjXN0tsTeaUM3kWN41NCOKY94ELpoFJx5ZDEvJiDlobI7VQjB+obc3AxcIqj2nrgZfkjcNZ
2LHjgVEDMgfHVdIOSt1n/OwFRuW9uJqdx/z4XGymi5jKMZ35cUgN6bOnW4c1lsWuk8IHTco3vupH
1kG2mCxqw3PrzZAuouIoSNMgC0CQY4ike7P5cvjeM4FYLlum6z2mrMTzs1oNsGRD0U7gb34aHxvE
r1V7Fuyn/W3zg6qBhPKK+lZ/et2hLmaSbdQonVCTwf+ATqPkAgfM2Tbc2BrzbyoiDHhGNiEDiIYi
MDBwjEw6qz+lIBew3wASGx5ZopAGYWzS93QHEMMOOZKCnSVwfuvK5YDOh27vULua8qrVNqUpsdVC
+ZP8kZ042BHqahbuqv7ntqNTADeUytGNJpaP9CLlqcf6k96mVnOGtofaPMVsSAXg8UdIgtujjzVL
FBKHfA8XSwjMqA/Z+XbBfQybGx8XysFf/Wk1b2123H9zBwvXF/NrbJYRFILiJ/+lGid6Yh8EGehF
ZGoAU4SLZraCrAQ7JyEYbaCOJ6VcZGaQAz2mfjbadQTmjOAuOhbUXx4Xun86oCZM5WYWiCCghq+J
/QaCwYKnAHcq12C52Ah/0B80Md2dNs4UtDKiIPTMZlCKkfpDsclmtG5YaNinap3Vn6GAf+23SzF/
/FS5HPQRPDT3X9wcepseMj4aWsWlgNh0eEVMFhkkLvCavQ2a8nD//PaTdcco5+zL4c+ICFEEMzFw
rmg0COUW9I3at3c1c4CfB6pFvfk43xziy5jN6MVuAuoq6K7MERrA1xJeW20RgaAYNYtuqj+bhdy5
WNLP8r8xUQVC24BiCAI4tgIlorC+ApPHevJ46SNMf0KS74SFBZhid8hdajMUkUF+uQJMCotPQxPm
9QSxcrO5psJ6frczpio2MhpARyCwXrnPI1QSt5JNgWN9/82d1uH8WL54ejTwJ5wUMBaGHkAuxuZ1
R3JujWaY1BjKGdbxDr2bBIJOF81OZKbp0wZJxPIDF4ZjuC/2CKw/bFQQuXtrHPS1JuADtx6fm7vD
wP7ctjNneO4opZ+QPFDvv9nqaSJDTO8E1NcNwOw/W9IJARzDNaQeWXfaJatFbgyyZXM0JeqWpdEp
BiQcJjDbF31IyDSxS4jgvD/O1BUuC3FXWbggFTNziWBQInJQEFBsd6DmGDiK8wBxjfGDqFHoTwRM
yEuG1P92EnsZnozbrItooBwOTH4ZtA+OndocnFIR3D9n0JJoxtZvj+HSE9OukIt1UvqUEjP9N0Qf
RxQKGKzgiKSUBZ96S714j40PYtct0D0qnfNkTlciRKt2Rs2msVGlOlNHBHgbFO+FuQClsv6HwUV5
6W1PE4i8cAgj7vXVhCR0AbCq0NHCJUuf9AYbFm4q8ZPLh/l/qMDvQj2HSkTnlcb8UA2YJtwpSr8s
kLxEbCHcF0btIUbdCagZC6D4yNp5gNtAB4gIwmANynkktP32sGJpGORmdbfaN7xdZm5Jr1XIj4M+
5BaJxEPs6uZmgD0GzcM7TtBjAWkjcxbJCLwUAj0LieSmjDG6qGMXgxEuqbMuMjoeeu6QTucmqBfA
9vAz7unP/mpc2alcznQ2P7WNqtQBcSokZVPaQ6zt2lPdiI2bx5GYA5SEGBhvrThkkUijrYZ+fnIz
756StuYS3HLEpMG0msv/d4MwXORBse1nT1hYFKfaCOlf7iQpAfeIpquO3mun1wfAnNw5dF1sBgsh
K2O60CtIas1srQBF0Ou6V4z0GhCNJIS08fUGCDXSuBtppqa41LZWejXZJxocKI9SWKZvm6wQ/FsA
Xch81CyoAlv9yBZya/CoarDcCeovLjeLPK8K0ppP4jqvkLCNr41SISK5AZlIHz/OFw08PnVHnpxU
23c6673HliKgaHwfrqYAdoB3JMRbjJFFUsgrgmu1QKlIBFkprRCBAGHI6zemZMOeJz+YnDqCpplG
jKmeLk/nhfWK2EUGFOunKVlYyoUTKYi+nPuTmN/gleRdg8f5m1IDfpksiNmbde5WbFuG6yzMDhhn
aoiigv6HRiDdk7zwpWtwzM4UhamPvcwGcYqLOPVjveJpfJplsxaXoHO2HR1c+h6H80s7AmpGoUK4
0yNFCVrnKYRTWEoArkj2NwXNDShm0gIPgQ71wT0eOcOJmpYBN4NQT1bJ5d3Zs8/d3Emp9sOZSwIp
LR/JcYw4JXn1Y91MbOw8j+hBshmjRI92HsAkYG+Ah0TPf2SKLgisHjQCVo1BMwF40sC429QUW4tp
+E0zD2SyQW66lCLp8Hi5HIkt9JGaOQhWejmMv7jWFP2lvSoL1hoWsuo51yDJvI2L/af42y5Z9y4K
gXuawXL4wdyanslCos0IWKQGG6Bm/sP+JFc4jvuG3Qa046Xkg2RMrJXyO/CLaLJ52cB/dVo6cKhl
uPIaty3zwKa9kVtSwSNUzKUvALnBeYU0CokemqcA3Dbt6bmDfvXaH+MISy3t/nPb3k0CoA2yZsMO
ZvM0yTuDIb7vrK8McJ48YsEr2ZtHEp0PM9eK+JrCur88lkj4WtYSTQVo+Th9WBKkFKRxp16LvewZ
dSf8CdDKRR7hRWVdDasvijaqEtIpmW0gQIEuDd+cLpAwUqk7u+wGMCAwkYkeZk4JoIdTCAsv7GoT
JJxkE2EJFRdYnCwJVXrRZ0ebNtAw7GRjtBogsAI8ikOGLzes0LkiHaRLMwBtayoqiL+GcnhulWk3
Ml9u445fdnjR56BvetUCEJkAoXzad/to5osZ+/T8zIYqoa+vLGTNAIGFq/Tk9+XAmfdBzQnYc/My
K5esFjGqxs2WX3DAxgPMYBxmnHncfJZKSE9U5p4lvFL+JXO6WOA9VwNfNgbeKQRnOiHTWba/baOO
B/rfBLwC8tmDBQ4f46jKVRdnze5rs1WHJ1781Ya7ldTfCue1A1Y6eTI5PGwl3n7ZF6u7z0392z5S
d/CLo06mT3Ukq+QNCi5vC8A9fUrE2ml/4c+1/6hRCSQVMN4R5iY5PsRi9U2flp7uR4eFO7zBVFO/
v/MuksIsKdIJBZpwrjNectM9+p8Vh+zs6WLoyyr4HB+41u7PGZj4/HT/fhfq6TXedsQmFSgZoqvr
21Gns7XMTkOtVr08qdMRUCBwOQLn07xs2t10m1WA3TBXndm6ShglILH/byw3SYOML/sHsNieDATR
fM11RJhgpw0MhP/Y8Vm3mPAzdYUKvwaklU5cInmNmi9GWtzbYx9cF5i04Go33iPgrK4H6NgT2HVX
dZeZ3tWrXb5VKNyDHnlbGHUP1VvSG51G7g3zdNlrlFyqZWtEGCDhZ2jLevaXJcPOvNfmXHdnSPYv
tp3N7aM/mFR9xH3ld5Hfp8cXVFabuJU2ldRpWMbF+nWAgf6APRTXRxOaOoZ/0xBYy0eVF4SEIFtz
OjiQOwizgPyab8ben3vUoCJu8BH9RKV12coxEcegf3/xG6OwQhZkWKn0//Z3F2jxKL0EDGQWZY9l
lt1Px0qudecRiQS5yIvtnjW54lFBkqw+EyqFGF7DlbdQPb7oFkZlCaLSGUV1liJiI/FHW5E7hF8P
cZGrEMJAkcDZTtD+umrbT7V410vGHC4w4JpRMqU8j/k5g8AA2dPPDk5JxQvbtU/CfkTx/6QFD5ne
Lq2n12CxQzhTOtq3pLMl9jp67wzcS22i48zABcJSDxje15q49Tcwc7IW9/kyRhPkGBcZJQ8WbN1u
SJNozXYoDuqK+Vlmm46GQOM8/Y/a2jtUdGQw8PANhKHlAN0NYELC4m3gMj9grF1Ib/1eKzcUXayh
hkej9UPM2derofNc3cJ1Zd31wRISv0VqM79uATyCL6s8QD2oCWsCKYibaYg+EbWuodGr+quPGEr3
q97atwB/E1DTuEY6wMaP6Uc9EkxXewsKEUjDa3yxwChJ2mytBLJXL9b+Tf8k5elBd9m5Le4rIqJW
L5x9sSAUkraYNOb1PQsmeOJRtLqsxibtD0RJZdDUZ8qrSjhaFVbm5Jg8L/MNgHIDPYLF3rkYN31f
643XLXodjQ0ti1YKUFdlB55uHCyt2c8eQ6LNdVWHzxN1IA/wv/D0YKVnkJ6AJFAgWf7ZXQ728PV3
BmhBUJOjLGzUNQLb+s8gMhCLMYyL6g90efEHvDDAIXYFd2rBzpGTLslSAX4sKRnYL+sN0LxeMzex
ku8ZH/hN39KL6rBxtScE3fNd3WOws/nKKmuLMTMrf7KeqdbXeRk/WACbb6u3CVY0UJ3Hoti3iwmk
kNIYuqVx3C0hqnlJIxTvhinbbcBvEos6IA0L8CvJKXkSULg2mNmtyWiyax0zis3LB++hkYQgzhIw
ei2vd3lwNNFBRJAf9GDHW3P0xidCmDPi2RuBLDsz6LFTBP8Vt/ZxNfax77ilc6QEQJdcrlbJxxH5
yQG2E5+Q3pnKSgYLE3T8B2bKGg61nYQPYZAH0NF0vCiAhD69Cg6mxegzgNsAznWozwNqHRlF2Ny1
P+1tFJ0xs42ZAhoUbxICoLjGbpPtyX89RA71+4EPVbQsaKwnG03VYXFRm7HqDqGDePHAaugHb2Sa
zZRIwCewMUMMDJ4sA/1wWzuf5LcqLKxK4ZAT5r3yTP2ht4/GKOz5sEv0sHMgFxN9OtFd1J5i7qwD
xVqbWz2LJ2x8g2GCNUoG5CW6coSnNycPWrvVmRqPJlYNSLZXzB+00tsejY998SghAqlt7RLgzVx/
xRcn/qhgYlmUoltAcJlL6w5bD3UMDmUNz0/sCLTHGoveW+XxzL+Hq+OAlDEmSTE2Ggt0HkOgBaL9
MrbRVsTYq+e2ySuWgQqb98PduZ9BQhPLokyPLof3GVzwx3aY9U1v9+l2vp+BO7gac33bcxHY1A82
fD+u9W3HypGbrMYEJyDYXTqRGZMR4mKkvHtpw2L9SPXBL2vomfGibRHauU5UFy1QxK7mehUPcXrS
ro2ghLQ6XAgHMHXKIoHZBxgyD13R1Td8gyXyb64nLyP3AxUUnQNEF1REW/tkrg/CX5brp8I0534C
IzYuHPbiHFOBTGI2/cs8EQk0OO7TGzLnLAxpsIri1hQ6Ae6iasX6mIhmJ/4W+vNrvV66j0nIloCL
t+vY5UI50H9EneeSqly3ha/IKpKEv0o2Z+0/VLfdTVCUICBc/XlW7++tU7t2ajPCWnOOOcIEcfA6
91jDlvClkACSgTpRj6Eyg4tUVfPX9KIeAJ6wMIUynlgOa/pHMmtwu2ZpMGfkHGxuu6d9DyG0EfVw
VOmYVre16cNGWpBFt8c9wJPRs9oSGMyudKFCMzGbVMc0RhPmj5CEPT4O6rEKSzq/SaNMCQsdiQ11
tFZmLDYki0+LPqSc2SkJvGVg3UXt1OHIfi+SzXhNvtLPg6EthePOChRfmHQ549XTB6S53n9GsPCD
97Lc4SUUzeAORbDXY/bsdWm5WShxdUw4b2ltsWbUAumrYUfAuoJwXCDFn3R3O4NjRbP+pIEQhsUB
Dn5/KhZwQTJMG/5WF0o06J4wepkK2QzrxFepzdkNBsDIKbrJ+ftA3gAlSk5ZRW6ruH56QXRNkalM
pP19yTUW1KHmoXOepPuYak8VKwGn82ZwIH6T4A4TKGTLYTgQ4HNULYdfTpwQOHSqs97BvGW1nN+3
xlGfwaQKrXCAL/e0IcPBYT9x1PWr5OK9ad/WryWbLcrO2hZk4yXBbOOQddrFOVadbuLOa3bYB94A
ZibywXQbqMXEBP0Wn/UK6l1u3xdPV+x0ryPVBlpqWPS6Dye2A1v8MEIi9EJSd3E9RmSjmnY9164H
SRDOyVaecpKafrHloGAe6KSrRPZNChMYw826XGdbeZHRf1F72jHyUfYVVayheNBcrJ9xbj8cInbk
Q3SNIEjmDpAPFr+w/fBp/305nY0BLVsB9HQTicS3eiQ887cMWk5GWM47U5gSJ/5gTkfICdvt+8j/
H8vIlY/93jxDAa82LG8qg61PdBiGXxwjX3RDMktg9Yn9OqYfbguhW3iquN25PeJ5ko3WGXS52i/0
ydirEQl8FkwR8CGt4aVO0LbD4y8IJZ6RCiidWerdO97wJCHZb6eBm/epHmv48B5COPeFXACtDcTF
M8GHgm1eTuGav0O4nLTZD6Gfc8nAfb3pdHnrq/zcg2w/aQPIzFj062cg7QiqQUBTVZPiyYgYAwKd
BfbMRHna/qp3m/L1ObliccbZ1k7eYQ7T0lH2yFIgyw9LRE0FG0EIXm5n90lzqefYlbjWQUascBQS
nseSA0DAo464DOJ67pDN6Gs2hr5RUNtw80kL47wJGZ0sKOowHq8v4BsYmZxNoD22Hax1rjD2kUrB
icLZQtH9xmYHLcjNcO7HB4nX4fM64GgKJeRFhyddRznwCqeUvMU/cq8HLVcAM/M59LVp4Sf2sOma
KVpH9IdYm9Elk14The+3k88fR+MD8d2F15N2Mm7PQhOAYY4tigDSQILHia8DIuKA37rmlvEVV5Hn
mxNDry9jVEDVlDaXSB8oetZBuyixfT8p+2wZQ6g7IHHKmnVBSgwdhf8KYV0umK1tk511es/yt6du
k2yKl7hbkhPr5FM8ICfayiJ4x7No/EGswVAAwlukS1wvCxIOaI6KBk9IkT+DJC3BHIMET8qZPwZ2
nM0gMSr0ILOrzuaNaBrV+RrnD5qHqHVIQx1t71/4azfgMwxmtvEiJpDdcJo2gAIc7Tk9IEPSbAOg
SBoGWp6JGlHeclWfbjJujiIEzcQ/y0mZYTB3uaQ/rezwMvo6QTRsLbFQdtIffvA2SLM5QCq+KgGH
wpiaiHtnJCbxPMNW2ekow39vz0l3NsAi+m9tpewawZCe0Ie/EMwiqedacCmNbhgRCit7EyVk5dTn
xzFeW/FKn4+90dEyptI3B4+d6IuPJTM26r95oyg7te98zsNuc4xkGCy43bqSvEI7ZxoqiCWE9mw8
s14uus248skPnw7L0pqQDQu+zJaFyVC0itwEATjE2+jj1kw5V3Ha+FQutRvv3xsko3S31pLs+P1l
wNRx8v7SAthY39EanCHemCz3EDaprSFOXngvxqZ2XzP8/+aRywhvba5rnQEpkpIjFv2AMwuJC6Ai
C1ic6o1si0TUYdoEvfxdgPdFnMbFkfYBUS24FkTarCdkxTAARVSvdvW3NyAmJ/LUI0+QKAGse2Lh
95zQIJ4qB4SlOuU/ChiFTF6EA2wIjfwacSW30zyI5hIhGQeoqSlZCN+dByDGaepeIZnKSy51UAYG
laQBPSf33/dG41j55jzykR4VR6xGOOqt5rJkJNunXR1Y4xC3vBZ8/AuPrfIAgTQUVITxYCdKAFh6
4eSek03wjAGN9njB4UsEAJTR7jJvKxzOif4CV52H4xVN5Cua2sQGL5PR6i4JdNXX8OT1JmB8ip1K
R8o3qrZoFnHMsOg5WVt4y+PtTV2+5M+qEDTfMVCRKhR9V331+BzQmj7hW4KzaXY3HzoCQlL6GMSw
CxQYyF53bHsIwViwZjwlyy1o681junwgayaDlDNe9ATEOMkOxCraRxcQ1gLtYcdIDIkyV3HpwRoD
rQrGwu1k4AyAV8sGFegXbc87Uhc8Mdw1Pv28csYLbU/uDmhzurCW70Be6cwA5p3zCu52/mNMR+Li
l/2vjq6beS7OjJNcwM+qe2wvivdYJ2vg3aPkwCfj03QsK8ZYCOjPOfZLkwb+Zmowf+eI75DSyvjE
giIzSVUuaIc5TevL6JChSoeVrumM1imuGc66ph1vIp/lkn0tthMwSWOqVtRnE9T4xS1IW4/TCVdH
SZtq2rT6NKEgMQcvWQ4422yGD2CahH2Aob9nTKZB8CrseA7gb7VgQT0IUR47eAWLVJKn92Icge88
kUkM65fltQJvvnAKWJ+jDYh8mKJLf/U24pceXoYwfzI+2h6rBLYpxcJtiJ4KtXDkvtiuMXsFxt7e
P5kNK2sClBYoXNMJYjnypa+IU60JmpErYmBCT+cSGgvhVu9gz6jt1Y/Be6HIY3WYRysMqPHuZDOZ
9C77MKQCdiDCa+tsftvjMU5IBlJTaaczxC7X1XHNur1hf8Xl4LY3KLTP6YFRN6Gd0zvJZpOKbAGS
+DxRfegCgzYYK3NIPTRwVAptTauYOG/Q5baa3yI/zr4U1UnnrEa3Pylg64GQUN9UC7wPni6AMSz/
agkZBM8elkIXzVcYvxzEeezcehRm1JZQ4d0X/0MIs9BwmmiEyxVhawSwIUn8JH5Qm1eQ1Ztp07uG
V+41qglzR2ZAoF9HHiVkvFeXIE0YxqcLJhEQl2+Mhhdk7Rz4ppU12xurE5WFcqViqW7iW9DOQ+6Y
uOtHI3eM56S6RdRcjgIU7XFld3dU9BCBnAG+vupElMuI83Be5VjzxtrMf0sbHfATKwgo84gRUe3i
VGH45fNCG9p+4j2G5to66N/olWpRJcdY4f9APmNhTH8QwO9F+fFawCjoXYReS/nntWEyOo0/ZHjV
RGjY0JNc9W6Js3zOS1Cwvv2SMd0OTuoSx/lqG7YaNUEJXUck9zGZrv7OVNoNExNLFjcyU0ZbLJwe
JxDPgiPAiaSu0LkdnvMRXy9pvwx6WnZ/xxrc176lZMdDiv4cfSxMhvycNjajQKwAmGwTWDg+cX3j
cAXlo9AXzQ/EHebzjL64lDAj6RydkfwN64opb6WEtIMsHde2A3HiDF2BB8f1DAOe4m/gqAo3GHzK
2QK+zAsgfuP33xazXEwOUeSQsAd7HJQi25qjjVlMkD3IbCGNyyehbCRUt3vztFNlh0yCOxcEYoo9
V1m/vtStmi0iajIhnkaOgeqIYq6jGNXY7LlWx7cQAseVx4wO+GQmq2vuJZjDYyB1ZywjbpMoubjT
k1PLGX6NDdUcen7qaN69qP2uylXdsD7dFGHsKC+RHvA9Iz79rM+Ew1ue1Hic2vxQOyurW4DCZdr5
4DCNX/3wjl/OyDu80Z0WhrCdaOzRorlE+x/27s3pxDLxlN0ITnt0LKed6vY/zMuZCN6fQdqR420z
BcH2NcmC3rU+OFXbPLA+sGhAH4ZrW78mHeBjvMVFc6OG11vALomfD1yTHeybB8s6i2ziqqxZXo2N
GpCsU+yYX4236OYwd+qEQivaU1WihHvxFskXn1mf0OegZ7Ph5u8FBOvcYULInEgURgFzFntAkkWm
Gl/icNIZ/jHSlr9eM8YUOPuF1rQ5I7sIWXgS+BMOYYCRcCRhaeU85dVjjXWHrR7eAXSkEfJOFydU
BGgV9mW3H2HK4eJfjyWfFrwhwHN5rSiCi2jGTpw8iBACH1moBB9TFhPNoqAljdl/glbY6C2SwY7V
Ext98jXufY3elloHA3TslEmb9E1y3vJP4Q2Jw3T2K+foEYlOmYzxymrgBjCBmo2yhSLBYBK7P3bX
BUFmHo0AclBvRNTEmMiNfmLV7jhU0ZFMLH0ijedgnvc4RYQqPJYEbI5v3rCBSjTGCKVjxD5AMcGO
zSGA8fjELBHZ+SDIM+UPGcuX6sgGqe+y5bMOGD09AdNILD/K7ivi+BLPY1f4MNGxvZd49PGtMLRg
zMbSxhagvZf3k7UcOyWmd5WjYX9AfQKYMpUYVYTRlLB14F+kx9ZnTh1IJ4mAdjyNUdAIvQkqWOwU
HUGec163X0R/xuEBOHhg2FWeWabpUiLdr449psCMnDcGkVRkLqFjHH1wPbys5bBE4Uf5VZ0o3Drw
ym8GMVbpotwcepsKm31rwEFRng/snPGCS10iRECsvuyTTE/xcMHABN0SkR24T7G9Y+jNt4DwkSPJ
sZnQvLwbl9mvOA9A3TlHxDDjccwDmFYtfgbAI+83LKEAFAzg5KavyFpyR8W8QmenTMclUpxQnUZf
3Os5pgLctTX4nFwt63Wx9TF33l1UCqjjc68PLgItclfz6Sh8mv4o7BWbjpreHql4K3tltBqPWagm
D7ZNoGwSRkyCH0ipwDriMZpPKOO3aCX5unFFzvzHrwp0pj3aj1LIFjD6Q10E2x8B48hEbhURZOrc
dQ9m8gMQkRkDhnho62jNaE/igG5qIA0HzJACysD4Eow+Yv2FYlC6r2/oF9K8IUAKpxSScRnYaPSl
42CgWejx8mFsSmvC/G7kM/6HBgINrxFDVyO5tCdmN0o2KxkRa0HxOPNOXoUPOeaNfZ7uKZ2P1IsJ
WXSEg5vmM+XYLzEcE2aFo4MZU1uJKLIUmzUX5rCJ6RdAhc94l3Q8O70QL+4dC2QmpMniSIMxDRgL
vP2UnIxPS56oFLsHg1r3Csa1TGaaK3bXvb59Vq6COfsd6pAkrNXZijbx58gn1E/uIa8Ihzvm+EQw
CpVVEcaFC7ejuq1ktlG4GobQYIcGdDx12BIPgM6Xs7MSPiLmBrSFMCI2wpVKXYt9ZKutpLent0HD
3lPQPhj1TMqAQrSlnK1UGTuDJ5G2NvQng7Or5CZm3TgKJ7yMpC0t5TDqjs3AEMnak6mAJU87xt+N
2sodW/COb3QFmK5CAMA1GNygx0EPhxBqTh+P+3fqYrRoYkpnhEHO2VM3cH19oqMxhkqUPpDyr2d3
0eJfmHDdjYSL8sAWPWZ/hDJhAitiUZ9goZT4gnQKHQyiF18wS+6t+IxanPjW+IQ+4GewUYyXnErY
rcz1lYDCkksHLBJPFRoAZoPFKmHQUXvUCrUWwkrDNRHCmhYHiM6i2xFekzI+NXfWu25RUlBFyU9C
2mID9yjN2KjgTEOAyxCJf7U4ADyGavWCSpxa80ZfxmBSat7hdaCFec2AnI0Phs04xmz8G5qcQdqw
0S5heVoQ89HHKI5suQ0VieUSqn7DmNJgRuLBweALG2MBa2EXJDrNFEcgmIBYDggGZK8z08n2HFWI
OJ0BLx0aYdRvkiq8N46ZLIbGQyY5vMIWTnaNfR4mJ15eL554vinIxgOFF0T8uM7aSVUHQxOm4O5k
h6S2cl9yZchP3yRVgREHRAYYmYtamkahjr5pOUAob+dIl/UScaer6tt4Fun45Ik4OfJ6MiY6E/Uh
AeotpNiN26uMM08xGerFiJXvQMDPeDQlIxz6bBQ8zwTWCPVkC5foDaVLhKSbPXZsE3jsOv50qHYx
iNmjOR4wOVu3pq8cpZf7Js8NJzcU5lwhc/RJz2Ni+HU9f9Gd9E4zdkln6cOahg0bOgYEm4zIz1kz
uwPVvEVQc7Jpxp6KQpTLmN0KTSFH9sQsKlskvTdej0eTX/Vi7DFF8CTsGqNFktlSHjwyZnfGauTi
pc99IN4z0VW+FCi6H2DRcgB/bswAZqJtiJ/Dyp7S4m0bc3zuUbcjxQhkPGoC5q08txEUoCJLNQpk
1nXk8xzDFYQHzOsQ7yI9vk+yAFSPAgiOZHSx3hM0dRskWD6GV/X0SrX6Zmh3myEbMOF4JYGehl0a
QnEbvAc8eM5Bpj95QTh2ERC2wjr7QYAKOdBUz1vlWOdYLoTD2Gl+M2siwb+egCRETsKu55uM5Rw8
0OPl+0xieDXndD28d5DokCsiZIAGDEWQXphOGjVtLZjLRG9h30UT4sOYo8EX5scLw7G2V0uYpFIy
gelRlUtOsn6sIXUU62jD4uSly/oDqszrC2jYpwECKBDgB7s5yz7nDvOLs+A2L2Wsj92UYiJEvgLM
1zj9Jtuj8rrZbn7APuoLuo26lM74+5Jy1JH3iw1Dy4wNgOK5TbNvqPzsCDd1VoGN4iGJqx4HxoUh
A5sbmeu8O6R+FlTzYf5wH4rzDJXPKkDWrISgb7M33lEIngJIkvpzm0GNZTl+BSKDHXaZsSSR8BvC
N8VIg0sioEkJm2c/+pBSRpPxKt9rvuSrIXa6sUfdbs7R9uOb1yDTVX06j1F6yYbvAo0kJM2y32DO
mt9nY0QiEDh3JZszJHAM1nHYOhik+hB1N4mPz0/hTaqU0+ex/DVzu8P6sLVx8362HxWGUC/BOHVJ
5LVwhp3UC8jjxhNFuSBPImQfA0cyhqHUOLW7epHi3Pah/Gif1f7dTu77trLVFUyanempbrytUHqf
29UdGHwKoE9RTIuhe8OXMYM3m7nJtHPwxKJYN4S26s6C8o1e+AfWBMwMc01syHDi9JSU2aqdGzij
28UFOujpcelTQbVtd491HrZf2NvpIpg83RJjwdEkMfZInLvwffwgfUN1b4wDphBwXOS2E2Mm+5Sk
7utKTjPue+NTNJdPFTpzjMvQkASJ7kG3VVAnpU5Tu9W6hNchY+j3msOiq9aP4IszNKeeFtILDdta
3hjx4r1HMT7+GrJVbDr1aJK4VKKywICjzLlyJeIwjCY7s02u9NOAZ+r4fi5mLTutgDD1xzzTQ6u7
lq2ftj4p1jhISPLs1ntxIviNYxgnu+ycEbJGn8p8AqksCVezYk2ELDgpc8Uv0EqEm1iamTv27Av+
KEgH29mNq/K9yaf0s4STziEvzVQv3Yy28la5mpfHqf2CxPtPLYNrqfXFVQi17dXQQYMZKQ8XqNUN
mzNWGKIhwYI7slmSBcP1gxLjOp5R7YRgpEJImtgsVGs4Fb5lulQAPUjaC8L9tF0p1eHNkHxyW75n
nAb7fkGuC80ZMu4WZBLCJhfrlxSa4dOT3hMY3fMvYRlpuS+XFN8Z757NgJ3ATHwoDXZlUxIOUHRe
LKCk1DsDHfIQZDtks6tkN57Q4EL99JPK+zqbWwaYYK8CPqChBZzQxMjEBCwLBICVCBcC6PrYPkJz
xAkbgGD4gtD+sPkWfQ23N85WcdrY0gcbT7FmyRm+oPk79Dom/qkpd6QsJcy+/oDO7FIBIf5AsHHU
AqrRazvbXnExCYA216DvFWj2BPN7f7xMGHyS/e4eHh5D/BlgIGhsxxschzIzDTUkQ8Fn1unf9mz3
J1yEdOf3zXZUeTeonqfRmuiUXg8fXsZYxfLzCw1L+3s1PMxhFJzIbe3PfihlEAgJxUmZz45dxaZ6
zGEa27TtKNE/GPVa8Fyak0zPutSW40tW5MicnMansKMsR08zzQmIzDwZJllmqwRQjfYjim7QNnJm
eT114pNd88Co71Ah6dj1p8fmvmnx34RpINkdE2TOHHOSr4bSpWIaNKa21e3adntGxC6hwH9ewZzm
TGzZ7vAceW3lt123njFyXlhVDZiHBrQ/Bt/dbIRr7mrsJVvDqy1sM5nsKv4oiG+u5KfRBZpKxLQ0
7HDE/iHSU8bzFwnll1Z699uR3VnfdjOmw5SKpmvS6MOB+oolHP9J+plGRvjYjA9jbTOwIT6Z5Uye
WODQvqQLRB34fsUuaaNWVoGJ+/l3U9vaC9TAH0c7tSTR6fP12cAYpT5JFhGDjM423ztV2WMgLw3I
caxlDXJuBoOyvz0vj5tf/VLJvTqSWpJthsWhery+mB/cGWfiBcOc71rTmkHwxVcHcm+A3SJGBEzc
LqR1ggex1noYdW8BjTWXISOuDOo0/ZbcO899jLgeMDq+jDgE+xqDlG3zwBTtCOcPJJpwgVtIC/na
psHjyNxdctJvMJzk840Z8FFTp3fDBph97otDT3gFs9/pjfhViJlXuEzvpQJ1fjYONXxkS7SfBzBT
SoTso1Dc3IVtMhpPhx2x0QbTlfoDRgnxtIXL6cAJhO35T4nr0sZ0o1X2ixUZBzCBv/pw+ASj8nh/
OHiHKVcCn8q58JrZWBhqMkkHoRWdaEL8kZ2eq7efzEi3IrK52hpcX9CnP24Xy5xOy9qGCVHArkEZ
Az+pPdb2uJqYEcFUHgOwYUlrzsc9S5codkpprebUOBbKmXJpVaBa90M1rKrXnO4YY9I3pgTMTt7S
KsLXVQK8rL7H7HP3e1AUy8dT5PJy+iJcS7weDaNEeRYJa5bPARu0O1aA/Vz9447gx/ugI6LUjpa4
uulndUCYRt71tpfWKVcpQXfH15MFB59TCqqc/g4/eIJu7fdfMnC/i2Y32Cuc/3iFPb/TM2ZHGmMU
NFdLgvF4NfUwtPOHhpKlBBb2Rs/1W/a4hJ7X/AyvloCRauRoKfb/XqJsehQZ9x25pmBHDP5Sk9zf
Dz3exuYhaT9zSoRib5pBNKa5XD/1bX3/ABGM+S9o/XuWoeTXZ0R8NNZHKu8aHXVM89X1p047yu9P
yYC7dz/c49Wo3SbdPI5wD8AT7b6thk2bBM0wh3vy5KdWdxza9XN0NBQ0Kwhk7sOx0j+j5qoksDxQ
zvbfQ/2ebBM+d/kAvx+++nyryTulQ+Dl4sCV55jfRH6XrjWSl0i1MRzG0+ze8LE5y+rYeUGxJcQD
gIEY1jftllcMyB7cISVjl1iqQK3nUhmAtGf6zBhQk05rsCnFi81Ah/CRLQx4aVMVVMxgcbBJZBmB
D43IQ4LYJXywDGFsxfwENyzIBTwpDACcdpiRqk8nAaS8dMTKE53R20kpvhWcMRku91eGtTExiHAi
oOcSUE+6F6IAvJiZ9t/ZiIW/FmY9984eETFmORJApxwaPXSfIzbFFF0wKAC1iKh0eOUY9gkyQEYV
6pwv3QT8zG3GLlnvDLwRdh1jipYddJinAP41egEDAfIAujFEE8Bh/UuqEikfjG+UtyvAQ+ZUnT3o
toozkmwXuRgi1OkclErViMSbRgO126SiHkqZDbtkWhiMH4DGertqjwOc6t7mUxHDwRFiGgN+O5qi
YxgUdLYOAylKCMnV9TlBcxUw7TN8NW4E7VWe0QRzDPrMYw5LlTWOiIdws7EHo1dqUTG4VPfZaNbH
YZn4+OhgUE3h349+VOUQqac33hDJ5W5dgC3Mbt8osHLXw31TvI+SOe+N9QMzFqgA2czavk1Xw0ia
Yl77BHxIwBjRmk3GT5thPtkcZIw8ydJsBA9lAOVE1bOiV6BpvcF59J7EaCjO+4QwKUHbiwaemlrU
B4De6PIStmOvYGvcST9MAalguCNNVClq8PsORwv8qz4WkGZEIHrqC4HrwGDoQCzUIV4QxKMzwHaj
UQBw+ZgBFcb9fpwTPTD2nx8Z2sAbL8TpcC5WABe3N3KT7XOBZcMMrBMOZ0N4i4NBTwosCk2tC5Jn
gNq19J7a5CdiisocIvdibj0Y2XQNoE3zxcyagGggDcg9vIFXRYY8Tevyh5UBM0oc5+gYRhPgbb8G
BedAgcY/vhqCmeFAXOAEwESImGkHQHttmKKL9rBBB+YEfGGL21AaCxkD4gN1K0SuFaCCjTvsQEFp
IMkFcw1kT1s9fh/Mysl+fISD8KxWcDLTVxZ7/u3BIkBPnejZh/YQQ3UWArJLLEjNjAcXtQqLVmP4
/ZgB7pI4D9pYQlk0UZ0LVVDzAwOkC1SsrhjLQHhF2QOZ3oFE6r9wIeyxUI+Mj07aKv+GtJcU4JMG
ETB1ajRz0GdACeM5+XzJgUkAk0KDB7PQX3OfI7mjj94plhoOtHsTxtx8NnpOJq9gFWx7RiLmdyrc
NeIDc8wXcxtZu8AiYLReZRbQAuQ2JJiGhNMcASndIo5+x0btYJnAjHI0Cmuyfetrdwvy5XNZslOQ
IFUs9d/i5fTxWYVU1T2cG7S5mJIqoMSaZLBj8ImHhwjNOD6TeZWoKP3xCZwO7IAMmAy8eDFUW8Xa
vEeWIRP6ERtVSJEix2d9RPVApAo+TQiHt/oNES1AvGBvvVovhyNisLN2R8A21F5U2ixyDJ8oZrCH
wAxqQC5DdY6LL5g40OI145QaPydgoP9+CHZW/TZjple0OxWzK0zJikAKjV2f2+Qm0e6DUyrrktE/
iya5EyeLtfmPkgF69DrRmLF60CfxyhhuMQ0NWJrJrK5k7x1Cz8I5HNf6sL7SdrMr3EB7Tk8IMdRB
b1JNUSCJegT875IOJzbr27rc8/vlPMRkNNs+0BFCiEMdvcH52nsdGXbpu3jkAu9r33QZthaYcz3A
pznAZGuWMa+xwf/x/+MfiG6wY2x9PYCe0M9/hDzW09rLT7QeCC7+M2c5xB7KITRojrlgGrFs/I7m
Ep7EVOL0BDtNlRmtGJfqFDFCYl+fUy6g9V/sDXNL5pVc2PkHubZQADilWQwgA3HaT7HhIPuE2Beh
6wVrfYKkPgNCd7gXSkiEqPRy99JBYYnmH4uoCXq1G5EV9KYo1chRRbZcrIR27xbKNNr8Fr/8f/9T
/RJF0Kxc3EK0jzxM/Pnvpv/urgqgoPZUEgP+HiUe+b9H0wrznP97CD/7d4vqi1e5hSo6ZsZM3IPh
Kv9DQP6/x6q+6iMwFQ94/P0pnv7//83C2ni8qPgZCBP3Uv0/z5XGE88s3sl/DwUzDVvmlF6OqFD8
KZNUxEjbWKe4xir3a4ZUlh+JF2g8Mg/+fos/NRIrxN8Fv9CenlRb3I93Zov7Sge8togI5Jd40L+7
Np6Ek1fjoQb3CvfugueJG///Of+78y0Ur8hn+HtdMgh4tX+vpNISF267bteFmzvG3+sV3Cp+njvd
VvytObkD1s2bIeJDtcVbM+Gv/D0bfAVWbsZYIeiF5ojbNQfU5X8fo/FIkvdUW9xZfBDxZNKh8Yhq
4/+qL55a3Ee87X9/ivu2u3/3V33Gq9yn5jZxUAruJZ5b3CoeJ+737wOIRzVb8Rzi9cXH4+45D/r3
4v/dUTzh35vkqJKvfRAP7rbtSjy9eOC/Ty5++u+JxUf5d2QEL+BQxuwI/44IL74WL8MRzjgUqs2o
kYMvbhwJ3EU8P0l5f68gPqS4QaGA+ftHymeC+sTDMQBZG67iDHvxkL83zKfotjkP0VC+cjeM4wiK
+HvEf2/y34cQf4qnTXndCirZ31OS8MuPxVP+e4nUF/967/lmeUHxYuJWIgv4vsWBFZ9U5hTi7P7v
YhGnm/j19/wYH3DapyHb+75wCgf5Hb+HLYomELjUi/mti33dNwMzQMSJaxgyesSuyaoFuMoX4mft
jEH1dzszCTnTkQNmJ81mBXt1x/d9U+Pkl7p4pLDwPED4CGxDLIXJvuFWOWp7u3+Tj3HnIbHXr2WP
stcrftWewjuAJgEa+3DhqlHVFQS9sZVzmSbftxEQ7fHeHXukL/GhgZPDSvrykSb64k89KL5iD8G+
hyAR7/v//wV1F4fTlBAW8eFSz3DEL9xWeSnxvzu3/rvt30+YeXk4zQNfMTe36rWExGr4hNtKUVti
fKxQuaygbYwpG7g5q5eS+ftM1kUesOTXpV3BqkVCArgs7fnE0ooSHg6CdSBILj9LyVYzAghCpvte
1vsSMu2UYU4G9RqS7455sRrSIT78jrEWVDRannLCzoBKe7Bs2TyhEIVRqs/JYRlgKOYgW/nmucwX
9RV7WlN16D5KuCd4WSMM31UL/7GBVb+PVto1bgW1TDBvCSj/AFuoSsr7SbcvV6MRehQa46n+RReJ
UKZhVkkuowkmTeEvywz08e6YpqwWjOuwFuVNGzakUrRNr+NoPIHaHN0vLcnt7Pc00w/Yi1SMT4LZ
6MmxJwAJScgnJxneq9hyMVyh3fh9f7yOGdsY7LOMcHvhrPnmbMGaFDuRTfTX+wIEM/dQsWKJcC7G
LGPav7wbBCU8sYt1Ky2ghiPFUUsOkGe97K626dYTXOKNqQEzSA6pCxgLM7zC+AfaoAor7WfMGfkg
GsqhhMBstAG6otagTdtgsH270m0BKhi5QHxeBh/cKYHsX5rp1nP0y9NbCOgZQKInBCT1qi952wAU
fenkiUTf+PHMmi3ziNxPSCMEl4ah0yC+Uua3M4cWfRrscob4Ys5Mtu0UVwscKlDVmfCH8gMEQfIp
mnmxlRhnwEJd9zvzXAdW+D4Ui+jEU4gasjx0iC0iKPww00Ns4hbQ4oJ8bh167FmpQlLMynqX6aTf
wezFOgaYHVwSDiaB3AGdFJGP0bxcYE7ha6G2ibdf5lrfkzYy9gompoornpwcNNdyykX/TaNaXzDo
7uCWf3TreCNvuzMcwQezbhAYccqov9RIgAI9lXBiKML19ZlJv/giJ6/lcDvHxvyFEIL0FnqogpbC
r1QcYDHlIcJYZGGEyp6/YT1gptply46UUujH1DecGhIA5NOGEQVIASeH0WC7wPlUylCsO0I8zbR3
22FMho/vQupg8UDWZB4mIyAh3gIaBQA69MTyVeI3NaVbIf4Gx5QLAH/8c/sBKcZ8m84lFvQzVkvo
kTAmIxwst+ni/VXhumQtR9vbD5g9jd0Oi2YB/OsXSKPUvjRDFe3D0+XRNBvYaglXOT2gb+LBaLfk
Kc8PYV1kjLVfzKv5NngB5kdf4Pk5NTE4lW1tsx31rujRmHAwbcDKqWM2ztu6LUQWDKQ9BPTws4ug
Bu3ougW8HvUX5Ki/iqHW05UK7Lmh3vi6NBt/JViIjG3QbipZcJOYazkiSZIpIhQ1Ndu05S6Fa/Ra
q/Lh3z96k2iF4atr/R76JhAKXCS+KAsnThjHr9VD9nuCU00AXmgF2344l9nsrYdj1RdsGAMeKyyG
QBnHS5pFA50JIluac4JfGPww6iHayGSufUm55v208wl1FSMhWD0MJDAhx/Uf5TPBn8onDLGErwCS
WOyzKOptkDerQQvwoYU5VqbfJskHMB3MdhHRybFiwnLgi+fb1Nfvjfk+t+85+1l+Vu8bJqVUrpoo
W/n67wzfqJt10KsFKgLBJSLdG0GDPu+zq9SS6IVlwu0AI4z0bEviydZWC5qZ7hvgUOX2NVJXDb1r
/MMHIrsrkCRXo8FthQUzI8Z85EWsma9Lpn0AkLBzXEGTrPRUkwq9oT+KA8n00HsAs+qrVg7ZDTqc
bhmZz4ccN64vrgR52a/afspCivSEVJdcdtXGvasr1bI5r1EjSPAcC66vp/CDE+NWzav1efeYp4Zj
7mN51jWLHtMGaObse6Otur1XuxjDCHT7JGlfOBO1t4etsF4cYm3Hwq1nMzz8Oto6bZcVNhm6k3eS
OZinASx05ryBatBBwPEZn/H5cbuIpHPXBbeEPQwXqw55L9dRzoioDAvtgP+JBKaECnlgbkui6A4j
D51xPPsoCnlzLmExTgd935Q//EGgaQxsgaze2vdkBrcu9EDipV+yNcVSjdMAU1k2/szOtZMwTJbs
XJ8/5TQoNdSWeSnZGhmdOuCJxrBSuUE1jy5cGL1gue0bY64xT1vDVman4nLEFk1ulvd8QQpQGf8R
Lm6jX3wwbi8Noha4Il6/6AbssYUjjVDag/9IaNpGwIq2sGEwJtxEAxmRG8JaBKDmPEEbxWKg1gHp
aXm0hdUIaY3tsR38kbV8IqKyJq98Jtz/x7P+vexiuIld74yMYhPnup9B6G4dIKxyOBOR+oRiVe3k
VxI2he63pFWoue5Y6SPQi3yH3mSkrTKU4hrXkDSWVvwke295sThGaP1kDVbvHz24QwZU2t4xqnyl
c8zPMXQZJTWDlBuZw7hrv7Ny02VZOE6V/+PorJZbR5co/ESqEsOtLZmZ4xtVku2ImfX082luTs3Z
FFvQf/fqBcvmIyjGhRW030wSMCA7pfNg+HC08pbxWOiczz60i9IsLjo+geswgEtCagYcgwDKGRGR
0aMGRMvWamhAmpxCdUzwbMTkugdSnfJT4oztSX4AZNtodz87VdLCcrcj8r9iWSRc55IQK9a0We6x
VfB2PeMu+FfSomdf9sNKoA8x27lUdbuuJ+MEt4TB+Jbruev+TjEKzUcPHtwMwVZpDNpyWaZY/LPg
Hkx2GmRUpRWZ4YR89AUqC6tdl43PCCyvWswE4APU4TbJLtyLckpwcPN1OrhHItWN+iHmCA28TTXZ
OErdqZGfhmuSo4ncotqaRcPD4K7ClJV/zKIltljUDGfoXTXsapkDzBBbOE1X3wUroKdSoFihSCq1
h0+gBWSkDJ6A2TxUGMkldcjnA+jroAES0PhEEp/fLIurBi2rbiEwKup3hzymTvSzy1fVh4LA0QjE
Tfkp25IQEAb5+FtBNBEgbO0QtCNGCH91/BzTYmOl0WZEIB42/aFOmf5NTC+q4k/ztiIt0ZBWh2Tw
bpJgDxX5Y9kAMUTqv/wwfGqt+9BykQdwqTf5NlfDU6zBLdOLeJXAaDPxuqoOdWOcLIFvnrmOVlVP
DyKlOMyVTFz1RKmynimheUrVbRToWjyG8fwvbVE6+wXbCnwcTHnZxgst2hV9t5DinSsmr0Shgeur
LbeJeB8kr17dUDiNs9optwSMHBQuwX1AM6lY/o8ohuJ2VDJOALgYirjpa+PHVM2tCATXd9G2aCc/
9voxRATu1A0rFeC3JlsWGBdpUrSNVMhTEIoG9dSgqqdrSzXIb6JhW1Li1B0YttFQnLD6cMV1o1s4
OlpHkfAFi0COTobWBL6PPkTuaAfaRwC5SUFpPuXiCpK5ai335Oeis0/wECvY5DMkwWQrIhRXSb0K
k3dcCush8Fh24ktuWPdRSG+qCT5IiMFoBxUYmQh5jHlTeEAxF1UknDpqFFm8KgIbfs9d5wWygkdR
1isrk3+akDyiBl/IYZlk6OI0QNw4OkYdJIeupt/irvuZtYkaZRnJse2DZg1/nn9thbmcCku1j8j1
w02k9OxBM398zy7hsmJUD7uzQmsIWcjiF9pjRSSj1rwz/dagXR2BDXOhcmTvN+79ZRAPG50kaBOm
UNHsY/eqYXJO66fH2rowAsDedj/GQJhtG5wEzdhFSnYp82cMfGh6zLEJAecSzD3DCdWWhEgRxY+X
k4aFsCFNSDePw5cVCP+6kPfMrHdCGX0lXr8eUmZYIcZvWoKfnGEN2DbT00h57mNgH0vCg4jXaMSW
pQb9jirHUDd1hB9bqsx7mhGzz4hVJZyBNrhG5BJDHC3pQytWh57x0zQ4Veb9hsaBVIFT5r00g7hU
jLCCfu/qzV/MckTc99gxTU9sy0LaTey8w1zDUhzBFBe8v1fSZIJGXAk6KLECZ1AbF6kGX7DYRJx3
GYyPzLviu4lySaiqY9PDPTch9ECFG2D9dhkapG8gUkUnb8q3Vo0qL9AqDhbtbHg5qilFGbKi17O8
L3wnZtus4Zclbcr6LDHkddrCMPx1Leyj8WwZ2Gl3W7HCMAVndOOYoF4iMgd0TBoQqiqdE4hsxjxC
b03h0VHIZdDktkeAy0bWw9/JxTNnlGx+gCFjFxPwFFYfMZVtIQiYIfnqs1aLfiNYoiF2sDwWbWXM
evZtDa2t3iibqcr1ZriLI1agiU52NQqDfWy8U7F5CPpwQUYhZPp3rCDjL11SMmRxqcbpl7dRNZjv
GeSO8a4hYSOMnFmMQqPkXI1AdcqGG9BHcHjbv8hoTh709pDXScFPoWjeuGcBc0xfATApo5KlvGJ1
R7hxjZYwG7gibzPQ3iz1tBRq/nfUtks2UWqQ7/o2sdtCWPSG56TdPw2VcxS5kICxBO3qBUxnMZdZ
rcJ7xGBr6i7Uu6xrCI0FmKHnJiMGRXzpEaPpphbh3fd2Fn38TJtFjNdu+UEM58dnxYWh3vlYYSSA
He1nLP2NGQjL0BIPFTBHCDFEabxVwcPDYbC0ON8brr4ItODRsI55/1I9BJEMtOqw7wh6zQNl66na
NqgA8YxfpZAXIsN7zcI26+46BM/kn2J6O6WG9EHdF6vCMcu7NXnnqjG+GIsmUhy+gyUjGU6H21TW
9SLc9DjMspRSCYjI8p0At7JpLgXwf4oQsP8bTBLyCC1ts0MUZz8Wb5hPUUz0+FRYu6z9CSWfvMif
ysTaCZS7jd9RGRzHsoGqI0E+iL3qp5LfVaOuJNFcBflWU8sKd9eIRjbAyianMy/PmaEf4K2pKENF
UI8uPYjwwmZJ+ZFkT1k0krY1GhZeA+lnCsMANIPkLWqLwCwr1vzGQpfOHfa6NYQmIVqq4tI0kXAU
wmlMWViYSIA2pABoJJFXCdqRumG/uVFgCkQV44iyyYl4w5DClTc8eR1GqIEuLD2EZt4BX6Ou3unD
uy1XmRMW2C7O+NaLBHn8og4XbvjAoJaDvYCoS69DemLuGDGcVGZuq18EBBbnTMVm/FvlwISlgWLe
FAsnACAvQaron3lLlOaYuKyFefkC3osYgXa8iYYpLwqf2uoh+uec2LhMpJlm1axDiuNRV5rvUsoc
XVBmyrCK8+KeGiwhw/AgWjsFflKOgpEHkj1a77TaoxLqh0HAUlCeahZSaRNvxgHEyVq76k2VipUu
732RqMi9ZPpzlfk3LgmjNPUH3eJC88StpXjbuM4dMxrwE3npiKOqi8l3kVnA6Rj8BdLaQMyAICBW
HAPALV0G2VUOe8LcHiKnfMgKUOIzGBapNA33r9V2LdOFlOUrEZ8FUQdKYZFjEkeJd2QyOmGc7TJz
wqgmOkFtm+PAFbYYOP+smixF0KxS5ZiS5V1owUXbU5pd+EJtAMXKSJeKNjpNHW8rGRId+056LEEm
IsqQHBVeuDxBaISj06ZN/9evoUBJJzFUn3JGtomG127F+rYPVibDfJthiimlm0iLF13HZilS96bJ
qMiFt5RX42KCaVFoiHHRbFeCkNlshxKXBrg/Q6AfDSXDmqC5sGeNOwzDkm5pKPNBtNYCg0lT/1k5
0lP4+l6DjwSRvBuyB2OMLrK/chSYX3u7VPpdiHdlEUvHVjTQ1rUGmvoqw/ASdpxnbroBF65OuFpx
91VKeJKRlJYN+5ZN2BhVMu13t/c5oaHaxyqb9J4EnmRRSJCMmuHRSwXtiMUqMzCtlSf4WHtXnPGp
y+RQiFuJ2bV176Z6jqUWHQsLKn+jsn0MB47gitbb2Ktxgs2q+OhR8PgYenBmWSyn8W8WO5Fp3ITW
iR5eI54V7R1h5K5WrYRMZLNKQY8LhJh07ZTm6akXzWyppohKehkzJx/RZfU9XX9xHM9DfVWjApcQ
KJBm/etGpC7S0dSxsIs1WD8dY3qD9BH6vCW+ooEvP9yp9BgbqCd/UnfCpUj1P0kynZETwkXeI/Yw
DKKxQ42R/oZNvGjynQsRzjAxjDbvegilv07pz/uzl39bg7GqaYtiUYXGmkaKbVWctn298GV/HUr/
TCDA3l9PT403VlSFKMPVtsXBEnhiCDaheq9SlsUpg2qgrJuUsAfZwDng3asV+UeA/6jujCetOta7
BJn1P5pxLpt6qbBEFCCRjNJbX4SpY/Jot4j0mD7mEZS4QL03KTSJotoPrCPZ+xn9KiShwRcdcHIs
hANHLI+u/C/Pf+NBhxcDjIICyMVLDYxPCJNTgHlmBykkGbARz451dipgI0t7iT+auPcxA9Np+3mK
ayzErySzbJfsbxa1QofDkDVgNWzrWN1W/rLwl8x7gS9uZfagcuM0wbKfCMDUzcBblUTGugzWvGny
AOW92XkWkX3k4rrgkgwwUg637rKoYWwP1tzM/9RB2ZWAHMTwpd7bNB2LBpAtfFH9WriM69ztEI+e
PkMiqMrLBMWEaPyNUOFIOIqh0fRTQjNgAmhhcDJZjMfQlGECelLlZH8GZOYWzVZfFVu9HlZF+xso
2dbyLmqFQkJ+l3FJAiRCkOSssRVO8HGk0E1tlZRB974b+Og0IuSfUoGy+E7uKW6807nHcJD7W/oj
kuJvXvTUoS4IFQ8jLw/ET50hCf9HUK9bDMQ4xt/YUk+iKtpdsd0Kkb9Ngv+HV5jD2FO5tglfs4Pu
lM8Dzvagk5y+lRF+1MAn5R3hoDv0pxRJddg4ZRavDd8CRqSTVZdABFwwHH4RgKsiq1nahpTf7jgL
/brZZe4wrylmhjrOaxPU3OB8Ub+TzNtJobWz/HrhefqiLsSlnrTodPAi6JhcR5GBX+nkhYZaMk4f
QckKKn5YpvUMvegYNggNXTwqvAZLF53yXsL7dxVHA7pMCWkIBbR6Yz3rclYmeWT9aUryVzLGzaRi
WVNFM57kHlZs4Ll2QtDMHTVLNEDRm2zAA8L8CCsFVkG1JfELQ51BSYjbS5SWyHZVaS1l+M+akAct
IMC0bM4Bopecw0LVYAEMAB7Zd22tW0BQvbs0ENK84E+Ic2cEPhmaeFsSxdUHBK0g3idR0qPRXoCY
hD3cNv+PzaaBESOpEI44sC5X6Na4lCpHt4KcKXF7TLe6U6IeEjBaxYQ5PmKZh++Eqz98hGldl62b
ZkJAs22t4camBE43aLBrkYIo+E2BxRU5hYJOGi8daTfgc10beMQabz9h9ZkvCn4gJDS13Kolqmo/
3JdArNLAK+lF9wK7OaqMJNM17TQNmy0XgL8aZj1st3zCCDgc3D8Jyrls191SGT9Yt6p1vYgt9CkK
wqrpoZCDz/QF07paTOERMnTvjmmBx8ye+ucqIuGuvAdM2lNLYkCa41LIiuVw4jZibHdJ4VgSVFMd
Yg/FL5vIFrAoeUDaTJhHRWpPyE2W6fj6tRsYY52gOrVaItW/WtW4yBAb8WT1UK1bHaP40ttOPTzJ
F5Uar80EGga2djo8BCadjt62gL8gQyEfOrtq3j0pH4HQ01NXS1HHlyJuEALjT0lZAjtCPomfznDS
yMkQxov3nkp7NcJSIFUC1536rQGRtiUp5xmxBcNnmhv6s6xlzyyHOGgFJ8ragpcvsqB10LQuGoUU
AGjiTFjdi30dbQpWNF+yaLGUYw1gy6W/5Lx1OGPHxFj4YDVBGl65Uy48voi3JWzOlXkSUF6l+t7s
4uWNb1ISFl/g0CegMuK6z4jFCuKZ+NddpB8WHZaDzw/vCp/N7i5hOIvrVYqz1c5QHh02bshHoosL
qsD7htkqhHiaJX0Wo7EDIEI4O0UuwLCc3BKkLb+POhJHE/j2V0YRZFNjvRJeqhPBK3rQDDZMCJjY
iocoWY3qnH/2Ep74TX6sNVyt3x7Lcdu7+MAsNihIA/N2EpSBIAveMmXvVKr4ExG9uCDRSvmKT+4w
6yA6Js0uFo6e9xKaeZaiM/4jaUW3kN0V2CfwhxRBWKiqdkwpL5G0L81VIq7S8mayR23EdcEmSoar
lIHkdKy1BmTv9PSetBd6DATG4+geq/wU8Ud+8uGaotyovaXMBfWyvz5+P6TfGBHGpgSivQN9Ryva
iRHs/ckKu0hsHvpSX6WI4MoFB8lwFjeC/Aj0rc9qkHhZ5IMuXh2pQ5NLF9TyLVs2J+MkyNXTZ9yQ
rjovpr4PWvG8JO6L24EHvfydlSf1w0jc68uC5AYa3xCIfUm4ATbpxbKbpmkBWcIx/t+MpNhhxEG8
RP2PeAEySyr/KmoHsTnCElJZWEE9GlF60FYD+KMDwvKFgASCPv0NJuKCu0zhoS3ALCygWhn5KkbD
5KlXiJXPsnob+nsj7YlUy6sc6yt3njabTNmUFnTN/Iubk6t//ajRAWwhX0tg87zR1nKQNyV81kpc
VcqtrV9Zfii5UVV+4IXwpqDfrU/3J/Rb17CxKOBYwbvFSX9ZXFWOX6PFG4uVd6DxbU54mmGS2UKz
XQwXZHr/ErxO9CnHNt0nrDBsHTIk13bmrytiiNCzHrgFAcRSmx8pzrbw02bhZ1IKughOeMg5eXAN
hb3IIJ05EuwJ+MsDypfOUUpGFDtcmyTWwzBuwAKnjNxUczzTZh5Ucxx6SQ/7f8WNCX/df/BbwGkH
M3n+V7XmUrukyqGvxp/fcoRjbsPnszFAoVyx6r0HxQ6RNkTMcQfKuKBL+vj/yh0hSjGc72AmX3jO
+NiQz9PlqivnFTbo2sxgbU87BsHmU1vnIYQd8RLItPjwSyw4z+wj4ikGle2qAbxULFi/AlzleMh6
AKugJSWOefDT52wMMcnWWWaeuylIYVyDteL0kyMAqfnHXuF3a0DpQ5FOdjqUBkp6d0Tbma3QTMBm
hEBPVZSLlaDsCdtlRYOxFz5cDA2cz6xUXBW59wFcl9VUra0HLKgILcPvnKQQAjjo99lV0soVpCia
3aw4s8jAJQA1Guze/3VJ5nfYzvvrpAH03pLd/ngTpbl++kfkZkhqSa04i2xk0VbDih9slmveudlT
aDHcYSnPpjKAx77lRuwDGcYpP40xn4MRD6KJk/Phw2rlsrrHxdWTF2SjoKPjfvbtAl9nTB5XbBzH
balOKb+s0TKcQL8DAKnpSsULhDhL1raoK+tTeOQ9wzwEkuD4VKf7QQcFRgNBEDm0CUkYxtsTptRk
nq9+kQ6ANfOVFSl6tB+XLQESOp4tDUILRw9S4juyqd/wCplwjyU7D5VDfACvrY9kd9O2B1z88fhj
7Q3rm30ufXKxwj1sVjqx9vp+4jm1DG44kPCGRYi7qKgo1p84Iq1C76ubyArymhXaLxls1GJEkZCw
n1ggYIZ3gQqNW5+0CH8m5lAzEwCYkMgJi/FQqTbLOf8J/ZxtarWT5D2BL1jGa8vwjEbjW5NfXX1V
GmJrZ/mwFOV5MO7cJ+610wsMINJYZ/63RG8Ld1Jl2MYWduCSo8qEjbxnnGHx0rGuPsJ/6N1DwQT9
bH7N3+rWnrE/KC91vGnHOfstRvSlRxbGKYvvJq5/7UWvHVQ9cFaKU+Fj2WkLm0ax9XZ5x+pt7n2S
XXKjLDMVrpSzeSJw+9V+o7AqvyE0Gxt3a4h7jAHzYp7jqCPbRoFAzp7w8FmEGhplzKUHdNYWAidw
C5JEiZq7IHuIduRN/2CKyB/lBpQzTmGQkO6Omy3IVWrM03SDfxKoSAtO6yAlARH3sWck5z5AgwC2
6m3Lb25Xwmy2gwZEQhn2kvibDYvmC2rCzN9k1Rw7S3we/Ifpnxj0Ip7CK85OA5Z1WElhtganHHoD
PICL3G9oBmDgwKQof4rfwd1M/kbdEp+qzkOfsQnDI55IhTCD+cOOD8sCFA7MweoLn0qcBbxmnR42
fbGAt/StCM+++zZ/uSsZOyKcEPurdIFRElGDsVe4BXvCpoi+m6VH7A0w36OA4IfnFTeIIcrb5OX+
s1jtcAL/kx5e4+iTnNvWt4iqOEMO4zc1JYOFzKA7QunGFQcjjPzhm3ZU2TGBL+3cPA4vfV2ma472
ifEscv/9VcxBMM6sT33oSpsf99Y22HtIZwMOhrAzIc2IXCHNOGise9g64CJ+YeE3ZPsehwU2/9jO
YCf0nILi0T1CusazRFoMzVquv4rqKE9igK2uHMpw3qEkzCDRs3HRUYHbCUo2RVm3yqpGQ4L+r5vD
QIavEmLj3UzF2L8yo1btMQGrA9Bm6r3HJ7D0ojh52+ZOwC9nRn2M2H8TmVfZIHY0DPgKmNnB3CMd
PCE4XIe39tc7iBj24RoEZFnTwMyjlZatI+w7CK+jUYWSrC2LDcQBJKXcew8rCsRWszCed9wCRH6k
w9l1AvZJkLSNxpoTCJrAK0DIqzwJDsQdgSODrXVOrhH1hv193E0M8zifIkdo8YkNIv1lGW/NLzCX
4gM5vMHZVcD0GCo0hjyKeKFgFsMGOUPZHKirNClWsRTbPVWTekjiB8rt6QdgM0QWJpu/LaC3xzZj
hkVk8GaD6pp4tgP84L9idwdpx7BfzRoc5shAFuY+ESNgSR0ASoG51lwlj1drD93/zngbEkegNCBi
MU8J66USKgiLRT4G7ld76htUFCHk9GCtvZLX3S+9fwF6RYpOvYqJIxwdE/NV3FvhHNZT2dIXHbvF
wJbg7Z14lhF2JfJOjRbwCLQ3RqABpl8xaCuWTB0OmzKQJYoyzDWIK8No9W72rJaW4C0x8avmvJTW
k6mqe8zit0xboexNbEhYs9MEEqGDtVjFomSu0Z5DqLkx8VPGoLOcrGV6Dld4rInwjNA8ksy7BX6H
ofXJL508U5gpr9GuqzdSvfNuT71fZLvOZ7wBhSHtaQ0dMnyw7spO/gXJW2KtCqwtUTEb0B8woqNp
QMIFBsM+KtYWamEPx0SblyttiWkBfZAFCIkqdunhE/ylruQdUWWoOZgi9hCEUCkmgE9H7YF1bLPr
1syZ0ULdRV+UPcSmum8PiGSrvfHJ/mVoaoiALA5NuecfLbHSoKI3O5W4EySLkL3A1gGBbL5v/df9
9vi+ztJL8U/ATvY2QhYmbwQGFm68u+oF7KrBeeRqZHZ/GCFf0tMUS/lm6bbMFswEU+Jfi/9cD9Ov
TWIdW+YUaLPsbOOH9FejfmzWRU1s93Igw3GyDmYJ3MGd0mfYqxcnOmBwIi8YnOgDEwvXUboHHtmY
oNcnmi/hXk2MvUkYgyEGH55V5o7CKL/gebZ/I0rB9y/HBlf57T96ZDolHkZ0YO7J/YfFUfj0art4
cc2X4m9F7ws8g98GEO2kVo0KApeWw4v3bg0fortUZ4T7xbs6MLBJtjqZ9CETqr7Kb+UbC2njU5yq
XbqaQBhb+2E+UL+kJRQ1HWr5S1xX6fx/O7ISCbID44NNzyx8eAhFetex3qx0OQY7Y9X+YVfFiZRX
UAJwLpp8inxvYb4GzUE6/TIEp/1WNaf/lnSYt8FL+Xi/LSQQu/62/hCUInTx9UVxYx3mc5TdOnlO
biFzkHKzxIV2S35wuE7vHOz/TxCzakVPXm2tclEvw7eMT8DbexVsdE4BhZZX+4J3er7nwper5IM6
7R5dpjNyWFIHobu5p34LkQ2CLY7VmBBX3hJtItk4cIZ0awk8CU7HE09uCh8dKy7jRw2+Zd+Jhi3n
/YOxAMHUCvO7tU99gX+5qU4xBMeN8ZcAo/L4M29crI/y0B499g6292X09AWu5ozflrwsyUpDTvNA
2jpcETsLf7WJgVEHKPpVgXDeNHrT6a9AYmiZFL7zeN0iRfzGbKlFp7XA6bq5suZTtz2EMFZ8uHCS
GfGBKYEBikGSJje+W4CED4XT3jEl+fQMh6myjgwU0g55ZgwewNOv+J/AnSOwhSUn357t5dL8tsAm
CUYnwSiItzW0jJVHGN14Y8fWnD3HxHMDc41oXTygS2VEYcOVpkNU8dfuZ/qjpzayWPkt/DkHlcfV
wa6Gj3Iv7onTH5E+TaFN8h3YgUFLJTuxKzFiEZ8Cdrf1I3WX8CLyem1+iKGu180l/k3g3lh/orSW
xWCl+IPdSP+i9G54e/Th7q8WreNx0lxCi4PMN3RXsULAaRBwEs2F5mSqBxii3tTME2LWFfdMY/c8
L9Qr9gZMNRHKer4hRyKehGRJJR8OLCWeupWMU2pS1dGHszCCKCqyuu7O7INY5GNoNTkSdh8z3Arc
FJ9wc1zWHRntV7gEYdpzmRnoctkpzukViY/GcN45U7SXdhi32KQ4zcGE+FzBhp5pLybj/Ks8clKj
GcEqCardVf4IWChu1WEz8LdkR/ghvRaqg4c+dScwIv74hU1wH2zrG8iL/mD4GNedtIr/+V8Kd+8q
mzZMzvrRUxMX8T+Cytt5/A9HLf0P0IGBQny7e6Bspyb2WxXX7FZycyXN4n/5P/9VH8t/+jd3tDzG
Rwjf33gCGRBKAPAQsZMe6f6D2gt776A0xAX/0wH8dlBYo4u1zVcwEf6Y1WM8rMylz6vB9Vjx5n5B
QQIiAfH5+wdWQ1j5ZOQ9O0e4mrawaqATOGxqITW/SHoLZuJZfescmXPr+ODz6dGquYDwEWP8PyVY
cqCtzzUgAGyF0WLjpo49PpMOws8fDb98/Hjm+lInaMFCgcKA/Uznxm3856+9ajFR8Gb9KRntlmkQ
hAWmv75ykf3Tw1PTBMcTTrl48jWWu2iHuVP+v5BAwV92ZyF56gVSENHmwieA/tqKdNBR4PHC9zp5
81RhNnfXtrHw5b/aUx+gEO1wL5QuuN+h+MUDCx3yT39mCYw5yXiGIXIJlogr/Se6afRAsKFBZ6bh
9W7NITJPqaD5Fp2CB1eC84y9uo2aNvigIO9XTPYkSu0nLjBZHSBW02Mbb3F/fhFdjRsqSQ0CXJ61
RYJRA3rGFohF4VKFRdFeSdnaGeRnsA4lv5MubFim+8o8g51IX3p/wXdS+1KQgS0mYHWdEDeG65Wt
YCERO1Q0/Q2dwb8JBNojeGCRFduqsuy1uU/gywoimEpayxpUblMccFsaPwIAxrs6kjdUtEt4J+N+
eLoHn+pi4MfzEGVqLDzg4FzDMVzUlc2cDl5cYcyDy7YK0vblc3SIpgXVZFIgQzfV9rr7l/4k00WE
hosHJWO9i7oP56sL8CvilaEmRHfEbpzZhH8B+6vQoUjgjjMxqC/pFYNqkY6F58h7c24qeKtBv50u
GMzcUN/H9STdDTPSQX+TD20pjasaHVg5W6gOowNiXm5PjzMU7EWKDCpmHkswWqs5ScMOvmvgIKzQ
Ovzx2ACisuCCgoGI5JTddfUABABkIC8oBug+G5qQK/6p+EAIczLm4ICiAGRPAlCDDc+n6m8CV6GW
nQDfl/Y0fAC56dL7bG38YPalrpuIu3AEWykFAj26kxydlGxtmrtkuMEHZnkW6svhnoKVE+5MMkK/
NtzbqN4THTb/xJaaAhUJJVUWYIgaHbi/GSVM0ODWT1VWWCTM9ARKEwaNdRU8pX+UKJaxU1ILIdFL
UB61OQLx8O9LwDftHnoaX3DoVj3SXYTVq8JD/buaCDBSe4J04ObfCKs+rn4q3sEGexl4EDDUQDlT
9MY0ksDFeF1BeO6JWf6aRqjWTmK7uAARn8t+QZO799aqiNEA7s9QMO8y0s8FFGeu5Pjs6fJ/BHOW
naO3eVqz00CgyXclPBM1FQ4LwOuQ+i4YyBAJgDz1+IulLFwvaM0KCcVzjdrtVCBPjLdTd0UEMz3F
S3t4v9I0xOwaTra7SLaRcEnu8RbbX2xlXYCDgy4u8hxzcIjlkwGNOt7kYtflcFYpKiMruAjzlMpl
mYGx7K2vrqRiRu8paRBOLM54wyQXhwMdEyqSLziQoB9Osx6Q8pfynFodrgyOqsIB650FfOfKZ7+J
lUc70cnn8m3kbuJ1+Gqln+mAimzI+WHClWDeAvSFXKj9gJNN9/eKMx7Mco0n3iEWmz8o4JCMS/CH
p5PfEz8pWTZvSV1xb32MJpFrVsgs00WMWJEoIhskCD+ucXa7YXPEwMk9mkTeTrwIHHIsp1/6CZxi
HtvwSJB7FohXp6NUYiIjwoAGlPW4HW2mP08zRxZzcTFWXocPASJ1quAOC4BJUIuJYvk1Pm/rhtmR
Dyc5+Q+TvHR2fuPZU1xA5sdGd4djxqycffuzez7PSWFioLHrfT1PbNlG23AIL0SXzXDR7ufKJlg7
PYMdbs/zYq3MD1hN81fqize/s0fGUgel0KY54WtN2ssXmZI2AaZTisNctEUbt7GZjDVJcYxseZXu
IU9NaMZ39Q8PGfPIGmMUoRtthYrpFlKLTFYqGjOGY94xOHHkhN0tBb+zs8owd++bQyjic8Uy+v+Q
R//TVW+m8uqOMxZaCqM9kUgZitCcQKLfMIzj+KawSCN9m3w12LremlvGBdb3g3aA/jxZWyK+bbA9
r3lTiUKe8MgcHIahf21QrzlC4hudYFPeaUiibSzacCf55erOjMF/kizrRhi3LMmflZEfXCXhC/pB
nr1Y6dfJLcZ6FckOYVSzKWuXRwtiWHcsWGV4zxQ/bnZ0dzm46j57VMw/ccqd698h3uQkLrB7iC/R
SoIhfku/euMjWy8T/5kZjU2PVZDzo7Mj3cdX6caGKtt0HzfH5XIuILSk/yEFnqsKFY9d1QV9CUox
RnZiaBoba4PQWmR3wLDpLGBhqiDOEg4aiij+Ro0+fF28kK3/9kw32qJ/lJd2qT3IYQGdE/dWsEYx
yXGrI/C4aAcKvpheQNNU5TodHjjBwzksyfdkOWuedTxIO/WJNADh/MXSN137VYQnFr4ZeyxHIfMD
GP1feCHIAIkU0IF/gDfkMOTjRUlfg7dW4/9zWY0i0wFkimkprf4fMKN6aKFVf/NF+uRF+cqmxI7Y
/wLDK3knVXhHtKz0P2TgrhJ/Q830JlxLe3b9DfYmknP6fej2OWqS8AGHdxZGR0QlafXk5GCdG23F
b/5Nz9uQ90nxmVJGZ+0TnxLKWP2Tkn8HsEjsp/iy0A5E9Ru8h+cJGIX+grrlpT+xcic/lzcOXHLY
oEfT2XqyenNxnID3TESxic4IczEM/yPsX355OqMOFta8RHH5nKpiSV+nrPEXxRpghg4T3nOjnDAx
5L9dEsZpWPgyMxNu232k0p+mDIDMHsKtz9l4F79yBSWTDbr9G3wCzLLHC2qBxBFPwPO0ZDD1iT6e
o1XxQqfBwr++N5jLC2shOMrZNyRM82TCVtmWW635M2CPPSNvxXJDpMWAMIYjrbzGEFpOjlJ/lMJV
lp9RXmAroc5+BRyMI8AfcAUwNHOR/zBd06KF+UZuvyDZUtBQ9/7LVwhdvAClLyqpkd0WTUp1RUKT
MMTMBcb+8/+fwXJo40htiaOzKx8a8EgUvQPm0zfDfEJ9bQR2NTPyUrwJ5oOZ4OJ354wI4vMNjieT
PMft1oTEcqgSKBy8szNvfnkN9GdLL8kKRYUNigTu3RcOwbW8+vwa9hD+XKF6FN+AfsZTKabTQ/f/
JGMTvOnK5fpNmLEYLXNadR+jiY6NkARBAMvfTNlKP5bwleAn1J0iPFPxHw70K16ZgVP7uxINtEyu
tG11C51WA0HX2Xo1JD9Rzz1MA2dTXeG3tTVEI97v4cO6A64Az1OxoO2u9uw0dc4+bMWfWfP2xqXo
b6zho2JLozjSuGtDKFIQtuYs2OB64InEgo+0KHkykeMNgoVMQy2znWBXqvMj5z3W491fWF3LK5ti
ei4QxPYHlaSmTiOeh5QDEnpR81eaA/8IcK3pY3evpZOxi2g6+bjjumRYrky5lChYE65k55C2zYzZ
TybYv4yZv9R8AZimTdctBSOclHqMD1jA+oQDBTxf3COCi1MENg5IMzozNUDwvGY7hpo25ST5gd5A
dDpWXi+YRYgjGNy35oDkcpZ2B8ZPugSWuui+ADsjmqrWnVBa98EjZjZfCX4ETMERscXURuyD+Xus
qThIO/XAR+FX5Bvc5x3sXxrm/odwdFoQ/0sUVvGV8yVcIIfjBpjwXqfFG/uRJ5/UJQyILEyBYJQ1
dZfsYnQFvA5lxkYL16stm0qRVpyu6fwfSee1nDiXReEnUpVyuAUEQmQMxvaNCtpYOWc9/Xz652JC
d9sE6eicvddeoRn/4YmcEpGFGRCFs4yrGKKf4TyQoEy40NJLjnysodoI4H2U0nm8615skLwqq5fh
YLBMPpDddFgBMzBmbDNrFyf53k1XSryq5YADsJ7t2/g63wIKxQhXQLSss5YOExicQWumMnR1aBCp
Mumyfvuj568jD4eA1XTKbnB6UvPBek4HB0asJCZr7m5FmUOuS+Vm+aWdoHkuVVe7xbCY0dbemxct
G9MBzgdUsYbsaIfomWq2eaq/iTN9KTBBOO2W1Ytr5fmggABvEOt9WrrB1lHZty9SmTJO49xFA1ex
GmZn50uDUQyBt4EDDbnhS8MpgeV9Gn/QRBEFAy3aeLQhdsQo9HYZIHjqGj6+JeEM+kg34dXyuOhL
DpiRUBfGheqW3Uo++4ZN0zkj8GhqAYxgPOn3kuLPMS8MooEfb6OOGBLO+KZl/srsGeDJn4sMA29E
6nVoiZAOlngS3nXt5MX9bJMmceehAHFucZ7iWnTmNIRhoUUnHT0BvV0cvq1ml/3Xw+BXwbAiZ9KT
wB5czjVqsTJv/VpzmUe5HE8yvECmaNa6wx8Wc6fsK0hvFSAik0AcmbIXdVEZMl40Z7aJtZzZRSKT
MZOYyFwXbR14X9IusPTwU2KtVoy8i7+KtAkcqTCfyftLHN/lAucsx5ybWzAXpH9aaP0VgrHkYauh
WwUkos7txE4e45vA5hmPF+2hpubKEG5DxiQn3vkxm3EMsRHeWqnpx7xqroOFT77YnGO08Am0Wd8K
rg3iFKsUbPUdZLAogBiD+NaILAvKeXAmH5SkmeJ11IUrwbIlvmzBw5EXRErxZaBQrspaWJnhZ6IW
h2xo3LoN9zOTrPaYiHrmRu03HZKfqeT0Fk89vduMj/n77lMnIRGm6yypzvEen0Q2Ikyreg86JxLY
GmSniEmFaZ599hzo8WdWFIOtKkYYQSwBBRN8SoOTOkzD5QC5teuHlaZZmLacLf9H9VGaMqpNPvUU
6kyUwS1CbVAGh8zEv5eHstCZAIvOfwwtbqe0SuUNFl/YY1UGnUBEpMvoSOq8+jzvY0w6jCrlbS0z
mhfKXdGSdAF4pASv1BtXIS3HmHEK2jK27KkLSSsUbaUTnNqo1oHo/VUWcHm3n2TGG2q5trQZoD3I
nG8+ENwUmUtTE4iaoj+mF0bVleGeYLFnnEf/r6vRjnABcgNt71icxWeuKnuJ3ioAQ9MxOKhv/XRv
p7uVlcdoYuwfbE350B6hBNsxxE7d108FxlR+gf9TK0N6bR9lpByU6N5pims1qDVLeZta0l9GMral
gzyLmtPBkDa1yO1i4dwWzVnEwdo0U3fk8gadcpFk9Zp05jWPhbVFIT8wiCq/LIFZPapE+B+8ViEi
cNbEwhZoDTPjrtHZGrXJEVQgrJ73T2hH9UAuo34afRgm8ses9ZRhvVXm8EyqCn8zbBLWotj/WTGa
VyjNrbYNM5jbLNoqv3jQ8tsK4AD6FfaN+ncmV1Bf/kroBkPh6t5PgCeV9Tn679r6UyUaKIo91nLV
RE6Kn1iBZiFCINDkgSPXdwv9qaLEGLO5tYousJywq3QDL3mmFsY8uAnmEwEmE572+jI17UhGhTCW
7gCg33rDohpMokKJYFPrre4xpYWqiDG8V3aHSAhpt/XjTP3vopQQAoF5HjwL8MxBY9KOox2POioA
q88o1Mk3Ro7Yd+FHW2A8ouenifSBVM03/VCeqpB0GFSaiI8qAfQ14c0Lr91EcCIGgIIhS+zQ8wGK
lBk+T5keRwPny0aytv3cv5kShmoi34HxU4AHbQFqo3XWIuVgalrqr7xYSv1scELLrA/Y3BvLtOmP
PFuZ+ICI5OXvlCFApgwInCWm0tlKFX9mgalaa2tODSw6IK8Mo3WyMkBjdyYvzterHsnHhAEBdx9Z
Q6poB0Ea7AaqZoZRe+khPunHk4VGFG6zXzD8cXvdXw4KEBYMpPnu50gyMd2RCV7Kcbst15504h3J
RIFJfRpivkZ/6+lRO/3HV7rNGCm2CMu4qeLtWBCz52UoGMjUiNZ+A7skBHWtL5IyEE2B5Uh1EHAh
bXtWb8hcCpqEpBFJczDYjo2pdzF6qMXPvncwYWjD8yh8JumNAYjGNIFHI8RhyIAdBIeDqZwPz7bR
2X1wENVaUmOTTTKmeC2gIsXEthgYRGXCmoddy1qeM8hfhCEgJ3Br5kMWHwCm5zD8Bj0DJ1I3C5C0
PvxT4gJ4G05xig1GO6yyQN4ozB3E6LOQGkcjEsAL2FMIDeMo1XvXKr2VDDSUlkzY2WJi7dgy0NIz
khQ9/7PmidElbIe4NY2l3CWoxxE7+thz5hsKBFeYc1Fz9NXCsUKy7rl3RRjtjWlASwV8ko50/xyv
tGApoVUxbJrhyvK0vBBunocqENuXDttHUPTRgIQJG0/Gw1iFQo4ejpEWxZQZzZawaf9lmtCftiGW
LONKaG0WZvhMvrXHdKKnMBhjKNiZw+T7y4XjiFlLv4MvaIqOQaJ55yKIJMV6HuXYGYpM/ViSsWK6
47AZtQ/qGPwnSD/Al7JNtpP0MobfGGVaizrYdzscDsKzzhyOrZiwueijyT/1/EaKFkha1bwLgMHS
BxzF1kWfDfpoG3CUhLIlCbt83FTJoWnegnrAbrKF8oC3WwIGn10olUQDHqETDwRinEX4kgpOKQFo
2dyjCEfD2xpUAv230R9NglRDfg/JMn+am/0GHLAElAkia1HQ9OSgkwPThgHORwiLX6VDHeL7mICi
Ofxo6oyK4FbmryhvpGY7MO2tui+yQNYqdXPWkWzAVNFio85yNmyZGJYJQKxzunjt4VudQGoHUC4w
C5FtrfsQwPemWwMaoUUERX+MMjw38zprjifdTpnRlC2sUxJJIAcbnY6My1wqlBoJLHLvzpfQ/cfQ
usH0zt+N6tmphSVToq9juEnzJq7+zftC3vyIsR3Q0LJRCjpe6VjhijwVwNetcqB5GnxorjxO8nDR
GGigl4QfJm+MGKhfUJ+qfjZH/zo/cHJnXqoqeRm4pJijvK9M1WkpCyqGUyZqKD+hZqIj0BOn4OCY
D6Gs0/8rLit9pNJAY4XkEsUYjCPb94wP+ChRSQQ5R9f8YUPICn5bnNTCQIHcnYp01jIE5QUsafqL
YCb6BqC1UwZ/Bi5T8snSM1zpWcAK/kOA2kQIQXsngCrDrHawZUXlp0ZbN9gV6EXjiRzY/jgxap2C
ay8Yt5IZQ4vtCqjDAJ9wwbqFBSudk5t8Ub7DjxwiyLLb55dhJTjCTSGXqlglDPp4kmaSL6Ov6p91
5tT+x77AY8QIg+CjR8AbzuVtSwLMgmARCDr5VXz3d1jX/RtMj3kAM3ztKh3NbXBSHuMf9S2WTXOu
9CP8s7BVWAqQXpYFYzD52tDbCQtkYDyo0PRhuOAXAQvoIjWbFuoeNITzCAjkgsA80CXqX6zieBm9
hbXwkW2NX7AsFKWL+BPY/tG/zHu6087xR4Ulte7Ir/KRscU4xd1bXoSV+lAW/Kk59I76II0VxGJR
EDTAF/JpVh9ASZzWCHOWGZQn7EBv0X6lgyIbi1u+eHUr0tfW/g88x4WyA2gjjQzbtNkmPj1mNw14
9ZZejQVDzMt4ZaxuS//yz/iKqu1f8TuQsPkkYAjPx2rHuJB9UlzRVc7jugVJVYyC27fymF74v8rg
C/fRhNe8KrzFvDUzldRJ2AtPtTu67bM5ATaOLvMFN7brZ/j0Ltq//I/Ak18fP8TyLTmMZLaMOBbZ
uf9EyyfwZM4XOFP5AODhpOTNH4ZYRQfYcbZ9dfGqWkKEsLtt7Mzjwh6KKlwq5wVoTo9u7fILL70x
HHbA5RX6ef3OVu2B6/RhPLRXC1DLTjR+BCj1fs2Z6kKCG06XUflRQ+zlw2gbr18CETK941yAAcPO
QrJJv4T2w0YKfkkHAJH0FpyM3bTN7xHR2zjTfNMHgEqUPaM7fKkXIQinwCgFx0pw5g/QILhq3xRs
QAv06v2djWL4gD5wYAwKr/gDp2q2PWK48Ud/htdpX53rHx7vGHWS7+FnBTvLwPM8MymoDAhELZAR
h+MsqlJR2BqkDyc7xVoEB4StS/Fv2KOM3WXhQjlZTv2ZbNGMAHyAtzLHZCKJqJ1XIPZsLR7BhF7o
g7p1y0Uvzr0bbKRVdmILfdHUs1cTUXqyyPOeLgTWDgYa9WXwqGzgxPnLLyYXc5vi1T241TDc4OGx
AjlLf5RVdpaqBiWp5/oRJcqUxyT3PMTiFVNdpehA85ZUd+4fDdlAICBE8wbrBCEjGhuP9hiecxSp
wD/mOhjFVQT4L1fdpmfEHYbNpurOGi15thPR7kTFbZw0zILBm+LVfOrPm+QowM8c1U1Bf4vqad6S
2MZmQbAHCb1GD8XugdjEEmEeNGzfhwYTG/OY3IUOlBbm4r4Wt3G+UfTPjrgLcVVl4ITJ1kvlU6lP
v2QMCcRGpzSBR6M6DCIpw+hAGHNHug43LiRM5STtdeHckTetAtxD00/oawL1OROaI8XtrGrbBsyU
iVrE4FPF3vu/C2jtGTmlwmeqH2mS8TCSFsy0yg3eDG+gOOErW73Q/BXn5sSqqjeAOoBZsAbhKpFT
0mOFrS+L5qMw3QCXAigC7Q5wjACJ0jiiAExTp81RFS4BJMCvALgTuOBwuQqmvgeMzTNyF/y7NmAn
6k7Brqk3eXLGhIU0WyxdJdxj4Ez7lGNtcVFE8LfzZBII1F20cYUVBdsEdQMsdbDSES+1bUtq3cFS
99m5gMaEScxOc2anlifcheC3TjazmSnESFqSYH6gOJvNX4scrWErMEutsMuZQjsXZBvOYdpx/kRo
loN/1SStp9bD3adw4O38phSvPs61E3oikO6a+nqsym0JHORNESlwOKxBxxCFNUKmBSJxHx1kLJKx
APK/gfrStQeDzBLRphiI4OOjJKVjzJHZoqZjpEOcm22h86g21NREkSEkHRukSGPwY+I0pGCBOGDC
F91ESDkGfHZVZggnhWcPUxbDIGh5wOkpIimi99eqAFJnYVgC7WAcTY6T30iTCKbat7kKSOumKRpw
pd8qJpJgRJBVjKIbm4KqJxlDhXvFopp6FBbEHRTglIL5qmTybPgR+U8LobVXpDugKenxSfEJhBN1
AtpMZnI6iQ0BWEj+Nua5LDPCQkKkNM8KReiB3MzY+MLRqJbcgagqxZW9fZCTRfhVCJz0p6RxAwTx
UBBGbpYdCQccR+qvur/jHlK3L9E/BLUtNLaur2t9bU4nXi+MDm130kyMRi4TN3AMD2Jw4N9GrEgH
R82vgL9ZuGEWN2hOH7w15YmvAas49L6MCHIFahcP4z9E7hlkOOyk50/P61fNVy2epvguttdYdEzZ
NSVXNL4i4Tl/nuZlwgqt2q8IUC8qT0b3xXvzHkzbhsKppRO5RKa65gt3jc3fdy0IyUbzbirzqtbB
RHSKCV9DPTRbIoP296NraG4YYoRh7pkpTcmhojnQXX/k4JNK+iaXmqsgksi8EaYZVHagOZRXC0V7
yvyPZsw/zUt6wiXHhdm0GyRa6fQtpkcTEjz4msk6PGn6u63CRQU2iuwbswBIV2a3iOC5t+JPQVbH
3yQ8Je+ZBRtfvU3YM9RdNW4iCb9K7n6dMV0B/fCDQzwvAGLqYv5TcHDUc8/rSiAcvsJsaCTuxHvG
PXOGLuDQ4D/+aHc6RLv/SPUyQkp4nPGjrqpVF867ApgFePgITGaMtACqCALOaemjLLYeaX3VsAOV
nz4G+iRmaGtstdUIvzg3xIuPaJ3hVAguflul5lJTpdWVtUVRxcIZcIl0atnVuCGDOyZfXUFutKMJ
a/h8vGpY2Jji8ONxavMzQ4Vq8d0Rfjh4lxZ+hAUQE5kXbkwwvhVHFz4xUuk8FD8HRTiVqsv/SRmR
t1+sAG6VQGcujG+/P7VVSg71iTEgOyF3GUZL35w09RmUDiuXSfJkXsC3BBvFbt+eVGM//zd3UNtD
1eYm80v8Ngd+y8Tkwi9wew3r5lVsLpzbLqdIkVzF/1bp/9+d3+b/eJObBTtWZ9hdTX2NgQQIO3cV
myDAvsqa1xCvGoYHHhGZx4Wioz1hA5zDdptcXnxQnQLNm+aQRtEPbjiQA31iFbKvyf4H6GPy1eOc
g/4ifw+YvOn7ArYZ4TswQVQ6wOfskA7yWzNDvNXhNZKcTgOsc+LW1RuIJ6fU/B3Lk6nsS20vtqzg
tcVbifteulrR2+JCeGtd3VtcxxJ3yoEtiUXXKTffIvLZDmFAwLKeRy84KNK1UWxVi/orm2kXt26O
YmcX67DqENiJWtpmj+WXaBwt1m8Qu4Z40vOLgf1I5xbSJTWfscQ5nr15gYQLWmLgcWtzkeAF4tyk
kgYEXY6X24lCc05sRBjNe5+1tkh0jRv2wJo8k6nYhiypwe1R7KBazu0wv/OGusn8RLt4XvVZkTAZ
zeTIWUikm0uV4AzN4+GXCfgEKAlMUnuQzco7DQl1qwNUw/QPk+UwK5gnLkUqE+GjQaYi+pSQOmHA
SZWllslQhGClTiiNWmQGQf5VaE/phatNPrApq8+BWazG0TIMbw3CnwcNQQZt9Ur+Gp4c0lV2z/ml
PH59MC8shflXVGblUf9maQX8onWrlKcWn/zqTsVbj27BK84vnn1p9OKZ/py/QRu+ScXTt0P+Re7j
EL6E6a3S1RiDAsinEBJxxcuktJa9fCj6L7l6o3SVp1tAPEpRuTgwSo9p2LMxzpmqhsMinVMqYGi0
J241/WNb31Nv70VwFPaacEvDP9Z4Ln1x1gXhiz25jasFu3M53VN2ufnMM0Zrxkq6OEEapy5OHsOt
wnzXDARD2ZnY0DlTeKJ5g85y5OKa+Xf4ZfHP0B8Zm/VA0nkQQiD64iGOcGSLzy15bK2yQVyVwwLc
AeoyKzzEgPIB/llkVQSg4yIWacm9VSjnIRmPQIEStFj0MQlke6tVYIywLdfhU88rbBfYjucygCol
TbAW08D9xHA96aD1HNQxJ1bgAYbjtODxjPQK/55am7zdV1C5PWgCXgYPJrik7Hqm4a05Q/UYf9kR
fcHA4IJIO3zr1pEKKWpkj8U0gkTLIGx3WmQQzYafrTVi/VRBWhidSoZXG5bSpasw/xwfpbEb+Qhq
jJcAH2+S8d4ZAtugjhDhBs+/3vKxJDwYKn7DNAzbgGQznxaiEu7k6l9ToUzoYA3XGL2p+E3yMHBq
xFQgeSzuA4siQ+fOcK5MOpd74HjmGeZEmWuNOiTKjDef/xeZcpmT9xxc+Y4c1kqyjLiqydpi74lM
JzcQ0UrufMk6apEC8nzd8O2HnQrpJAI1HiPSnnVm21jWBXyVoSdwBZOYkCqn9gdb9MinwN3am/XK
6jtHdRyMj5w5h7L3mqsYbbFpSaKzRrdruNY+PBl+CNS2VOkpgvbHwxgp+Uegw1Jqdso42PRLabZp
0XOmmyFdi8lRmP3JXD0+q8m/sdxHEcHppAUZojMm58aEQ7JNLHKtzg3sC/0gYlwvXvlBPdosgKog
4jR7FYMLxHssMBPsBnkNmS37FF+/4jgGX16CKu8IAwW1MTs/rwkwTwcBoB9Dp1Dm/8Y1UESVhzgc
UIiV568LzVEFZnZchy3OxtCeM2XlwyZtmB3fB+nYqST4Pfg8UWqRG7PmVfirQbglwo3Ja3mY9EOF
tpQf0j2AYLLwznq0l3XIwq41XBPPVq3DHAuY0lptZncz9HfyKvYOIydGdU4qtDpuD60yuOKb2aBH
5yt5B6u5mq2baihW9vw8+GDJlBDusPqOjVeGIrZidjobE9XJk1ChKoabK4HIArtoxIoJISPT6KzU
Z5LH+Wiid42Uky8/ZIszbh+g8/FOo7SqEXqGdy1ZGT+aumqZqVc259RYOzXu8v45U112M7YZnXmF
rFESMcytsj/sSDHIzC/QtpIQjx8gFwAFzc4HTGKhC9tWdrbKf8DAXrwG85QutfQnQmTMnAxES4jg
cKHaZ7KgQIzZZzDGsv2UP+QJ/fh0Bcdb4zhH6si3rj5y/w8nTVitXHtqSmA4ERSEeybme18l8jmC
/AoNcAwpS/Ztj+vBBEJpPFhuM2kDzil/KKzvnPAyXnX+QZjw0NOme6a8fI4DPfrHP1YYH9TMVS2o
dTACyocWSwjpnbrYE5rLLW2jf/O/C7yAiMWDcGNB+N2PDDGqcLX6iMMzy52CZqJRKTeUdzmawvHa
xvPaxPAV1zsktYgiYRiEHP6rnCFwAfiXY4dYAAnCw47+BTwgovYQer5Q+ZDGKy/Bd9WFdwEvN+r/
Ku8GNU+s56G8xFza/+MFW25zcBYQihVH1nrTAoM7LPRgOBvSdQj2IiYOdTSbPYbxMSkfufLIy58y
OlKptsK7684WTvfKKprmD8xt8P0t03gWOn0DDyy0iLYCsP3np8d2dCWyLbF7reexNtNL8gGqDS/c
BxxWNqtdgFjQuxLNe3duu9hJw2gjRLOiDKuxjEvD2QshjPEIDA5rVSMqZuTS46K20Yu9iC+Pzq1U
eLxUCAFwQoueCRKhCpW0lknVCb6s7Kf0KamDr7Y6l9BtBb9Ze0XihDw2vrlT9HIbJxE+HPq2Lo+D
YGyaSUDrZ2KCjUwz2mbNJqe8Nlbwflpse/i8hitJr45IRs+ejBvcLUDYJnPJH0K9/WCbsPK/OF53
fYLByaZN9lHyKMpzhcguja/C+BPVeFBJzMBDfDlCGLM4r8jIZfWCrqTesyF04k3HGah2JaIYueDh
+PDJxSJWiaemOY/xurTwX/3HQhJhqdRuo/yI/tUMIAG5bIoWwXoC0+nz1O9T7Tz7X6V7XnR+uLOr
FqwL8gCHR2m+lfwcKkQTYCq4Z08phQOSah67SSdkYMnnb8ZNYEC6f3WJW8Y/CoCJpe4mjxg9eL0S
7v4rbiW/xM1FeN/qToP5KyadhdiwGfxjc+pQGKGTpGbEikd1Y2KK2+Cf4DNPtN4m8wCREDdcGM64
f0dkHJP6431XKWQsHqUcbDBFYzeh94oYPad79jeLK8ilYDPR2mNKPZLzXLQhD55op+q50HZFyt2A
M2O9c+/dkwPMVk/EfHcGNc/Df0P+TxNd3/O2GuCeKdy6dJNAn0b8pA3tXcM19SNgqKaGqDdCsGw/
WOXyTLixVmNMP+q9IxEa3F8EzNb2H2r40XufanAMQU/Mgxnpez4inR3eD0CGAbaYMoImL1jzCUvL
1YdNDzUpTo+4TZdoCwcrXJmI/Rq/3GrJYcDiiUpTwcnHkq2NFklMkjs4TYjmwptYoswZKIURMdbr
TVEeE1W8YMhZj4AUGa6kuLI3c5IjeL4ZYo7E5CBreV7ID67gQEoqgCuQQavgR4uCN25nXdSXiSUA
jKqkIsXP+BTDb3XcWdKty1wQX2t0AhDq0vrNGXZlbF2BeKrM6ks0duwVRkIznr4bRcH1+z623Fzv
p+k5jt9KcAgHc+PL2zj6x/dNUOKIzbfSRXw4SIFVsVSh7wQJQwUrW0aoa3umC2LrKPkxRCOfn4xq
JyoKro3TSleKkwxAqUKOazFGMRgUvRrhu4enl+OAGBnZYt4F0ulL4PNaAzZQt7rHMjdhbtJ+KjSz
1fgyy5/Ygwnu/aVEn45MQnQd/jeIUwOLWUwJmfstq2dJUcP4QBvevfQliWfPxKymlE658t0nZ8Y4
kXzNmg+ypUci9dRNmx2L5ssKdrrxPZrfev5JGa5WZ4sOwHx1eEIG2zE+k3VSyv2ioKWQIC7pPJaY
ZenUi0rHQPu3C9Bzzov8qdUAdsXZYF+PmXZqmIY1GmOlAsFCe1OKT5/7W/EEgpR0+WJUHvSzsEnF
9GQB5Q/HkW85c1kl+gX5UzI/fAkf4tlpXexoRS8MZqvCDszbWPzQ2mLMJijrodoNMfiTO/Y3oX8P
6cX3Prv+1wf1lsdomRZ7baTJK5YmdK5Um21Uv80Mkw7iDY9Jg74WKyHpoPdOqzzYEfr0CW9UVx6V
t0O43OubiMawcTUTbGLGK6XkNNvJDowLIXzLKcgfzV3kQ0qcSF2AwVrAkGOI7WWPNLjhzRHAdi/t
kUhpOHsyFoP4hM2aunH4xvN9lp21CybPDFoFBHfZeiStY9gSmIc8CUycxNBgH6bnWD4Nxinz/9V6
yTNXY7ACRx5RO43nEmkCU4f2h4QoFHD9FzAWHs1ds81CGzsrBegU5ls/LIZf/HTCEhrx2idIGRvC
fZyt8KwBd8q6jaCSLGZntBjqXm734sB1/tS8u+SjNIeJNtMHY/JpLBuaKBRMfEnHwRn7k6h/mMMh
E/eKvxctnJnmzHfwc7aiNWR+5gO4d5Fy0Ki495xRbYwDIaXbQtw3gLzNjlkylwprMSI1EozLJBsh
FtMZFbf5P+tH3IqsQhxOIMnznd8MIliWDMgg4jNmDUWXF+Dcw/mn+WWE1C9CdqEWMaB4lx7CEcae
f5ltB+6g4eDJEAI7EHOGXtjOz8JW+QtBNg+fQSzqudwSVUJp9Tu4zZO5kfAuIzvo1r68Q14y7LSL
hNHRovlsyWODi0QjbDG4gTaIggOTyCWtUkyqABKOnH9ZiqQt9aiIEZZsM6r4eI3BPpoLejDpqbh0
mSLVVb2brgNmRog0x5UofYzKvzD9Bg9YRjFPfY8AfcS9yOttiL9GWy2SiN+CWDtWLBqUNdLInJrP
kje17Y/Mnfg+PfZglQFDflYuYD+GU3xc0GV/6mypRfTto4jSiW8HdcYou0zI9IQdFlKnCALAMg5Z
xWaimkwZggX7XP+A8DzT0mHkB9gGdeIr5NiptAN01RBnslr4NaAaTLqHx/Qlw+wHmnvw2VU0VngS
HjDYm9jgfYVYquFtTQdR6/GzvgC/1IFNfo8htXZt3mPhHWWE57C9kvuq7jv1kiXukLiCkNtqDw0m
DM5Ggbm1xUigBjAP3ITBux9ecjpyNXzP1v7BFzhYIzSbQTinW6aw2PsFyFf6vfBjybXrkWVovTvk
xh6GUlRSQoWOqb/UKtJkZMQpCTmBC4mmr35wM1/1prDHDMSggWO2UDA1VHjrTNTOCogW3K1AepFb
WQ/fnYRYTzRAJlexiRVTdYipQ0I4ih04qbjVtB8LY6Keij19hrFoa+O3ZZoIi9JbEJVHFVYLtIOZ
74fgXGvwx4LcU7vw100BSSNsTZKC9XRcMcYpxr2lQl/GWjv8y3tIVqiwqhpUh/1U5T3FCiW2esiw
CgAGXsxMmkbABDP8jCMQBX3aBegVIo5sK5ZeeoGtX9p9DxWRBCEUqxh4Hb/H8TdEtFmDsCNI46sy
A4DCXsL5w+7WM1gXJ/g3RWXjeWXgw0ESDdsdrRjeevhXUKGSSy8uJdrGaJvq//Fi6QjgDKALfEOd
Moc1ls8DTmCAlSNZf9tKo25eibjqp2uykPHrnlKXHCQiE7Gnh/0HY65aBqQnkiLEzsdRW5/yditS
lOHv+0mYhhRwKWAwLghv9tH541DDH8raAYxhyIsMCieXQPtRNYGpUYLdE1LQCAJAdoA6l2c/MTVZ
a225d6sxy90oYzBRXAa92MAGE5PKDdT6EgM8xOmzx7OimA5tJn6bCrz+HoQTwUdQ/hk9bQH1oWzc
0+xHwe2xZDuOa/Rc7QUnlZ5qN4nRasJBCQJk1MwXEwX/ZQNojL8v0r+IT2xiVjHXA0Z9SEFU4xml
gnDWtzsPz8EmRjuJbn7OyaUEywQYH8Xw52fyN9yUDH9ry0h3+gRrmGUwU1jUjHpIitF/4Q1PBIpM
WCaHpNQT3Yg0/OIDamooXi0JQrGJtpitdZpDU7OfCqsD4DdcoUrctqcrCz/GSEKqXLj9QEhcnF/E
jDNYODc0GP8zg5MZFKP19pbscUG2jbQTegLEe4V10a1915/BugfQLfiO8Ylk01OAwaiLN+6Aghd8
U7WjfCXIUD0dlCHok6gcB3XNec5ADMZXzw2XbBLklMN+lv3R8DFxNx5M6c1z8ipe8BoYt/KLsLAh
LcO+JywJa66ZNI91HsqyRXhDaBIQ4LtV+JAQoxCvRRs6KYJtUt8dSreZ9qX4RW8J9V+Csg5hn3kF
1tDiulFOItHeMgUFrC1M74lrlVEiLugpNBgUrFtMnJdK5gjBGpkAbIM230Nnh7KSoC4AbuOK0/nI
NtN44gFoitjJMO5hqgkFHqOiZt2S5K3bUnLwusNAKZ2vYPZX4BGesZfmzCBfWN1ynBFKHlcVc90V
hDsaH9j4k3gdRgbWxToAs4V/Gps8rC5HO9k5VaZibna1xonZ2k1pd1WGdFV/11hhehgNtIyi8RYg
laLSSFETyQvWe1xZwArLK6I2GBVay6QO5qMIu4+CCeJ99U/wTj3y6Sa+zuxPv993KHxwX8bDdc9l
RcQy/wHrU/ZgbPDKXRdiUcraEQYE9/KwqSUiCEDAxnY5VDi9mYCmY3/sUmOnGddU8bdBz5DZED+9
boRqX12t0NaqrdViTLJMiTK6sMWq+FCShevvdNHpZuuUBeINqV41WM7jW0MWr8zbUm7o/yCzTsOu
WbXYlnRo67lxtkwK3rivwI4xu8BIMJ0huP5qPSDrlCpuNswKbIz3YVtR7gx415nXrD7EktPg6jey
Sy1IgjERdAkblAZT7ZjFuVU3Pn/JlKbbQpeekG2v+ueMNXwUu5xrJi6aX9ggGGrm04aJsU6XiPZr
Uc7PLqqlVeJtSmVXK+tSWZvNOhyJJNsm3bnA7UWhSGmJGqE3beRpY7GXw+QDMJq59veW+sDLniRZ
J/qmirYFLtY+j8KE/l5eabM3zdbH1FRYcXwVKe4iIBM+ggyZtGs1rje6F15UxP9TL2zGklSpcenp
90E5cKYZiv/p15jfAn0wDihh+Wa2Achbx68+wpkIclV10xhyjqOxanRlQ7HAviXOicDlYWTbNnk2
AvMYqsLKMqK9ViNahNAWkMyAJwd6tUK6NkQPsJWZNX4UOeQrla0JRbFMbNDWH/z1hDuIcJe7fSR+
0N5kwbFvPgmAibwTGCqC6dg45tO3Qa1oZAbUW87/9Dgm0GIvIeZX4gM3+DwnweLQFp916viVU0j5
UqKtrTGSZ9hTNRcYFCHwD+US5tfLED8xqTtSldFNCpr+iFSb5Iw2uBnhbWifJWmI6sGQ70RE51gV
wABJ0898vOiYJeuGdcLxdlt5iqvrkNJzMFwNJa9gvsckuECPKcyrjseTpTkyU5FBTPAs7s4BLmc6
Vs+8edyeMvk14ioonRsDARWWOaLbzKNFEBaQpex/HJ3XcqTIFkW/iAgSz6vK+5JUKkn1Qsg1JN6T
8PWzmIcbc6ennUqQeczea39DA6Mz05zHBEhMLtv+h2Ig1lEIFWRA2lhHOcQspnDWl4eaFS5VURxF
CQn/mqg9gl9eGRpppmBp8eOII9jY0jv3YuOy8E34U0wbwny0khhzPIPwo+4n1s+dYIwFPXhDHoTt
RLz2SIt4x1m+MGUBxFW2YPH7h4hA0DXawjWJbudeC/nLzDFnWoq1k92cQb2nvn1kmG30SRpV0B87
xYjtf/Hh85QzG5hOxR+F21i9WQ0kqfFpEJugeYQNS9GRv9K/ZjgZOdUhp+JwKY2XLDB20YgNqvMP
XndCsjWhG0HpmIaPhtZ6FojazDbmAirR013CVziPzF0RP+kBkDImuZlc+nTlfsyLgMiug4FOOAcl
4uBS7TdqGarn+QZF72wBIRpOI3Laiq7UZNTNn6hhnoypVEi7RbiURqj3/+8oWWnKAvE651BU4GHG
kBYwsExiQFNCvSVF/6lL89WuiPow1LL3S5KGWKJAGwrVu6KKlmrkpt4PWAc7dpUe6OK8FFdDTbvI
MIESEjOWW5D5sD2Tka4YGiZTu0Nkv3ACVP5gLHpoAY7FkguHDyBtb44ufJvYSlkJZnH1JZH1+nq5
bKaccxY4EvoBr81J4qkgps/BbQsxdYt8IG7LJq+X3zYq/2nhLecOD3GaaNCiPEkIUPfRGyTnsOOx
is+AGmakJTQDWMh5sW74LXUbHiA/pa/uEs2YDDOk6IRIztF+FiV8LvBT49cx0eyap3o8JT7XUXN0
wq88ZvGV+4iTaSfY6yASnZ/2gQDkP2oDwB+WcSTTiP6PDnF6YV0hm4+gxwAzKQ4MMEgiWQ+DdRIq
AMW1qivE0M1CMzmPQmqB+abExK/xPzs6VCgzfIO9Wpd85bZPSmN+bXROwgkYnKWjtOEEnwVk1q90
vlvjWW+2IUsL7dRNByLZLOOPrilLmNu/mM1xbh784FhEby53hM3UtQLHGleoR2n8NIkMmryFey9v
RrKm+C+dQ+8BZ2BpQ0HFVf7kTdfK/umms+Nv+2yb0OfXBAX3cpWipCMRSD0a69fXn5P8c2Q4oY/g
vLyAkdwtZ7tosq1pCbypOf+K4MT6/Qukv0uuWcbGHsfV0kgebXmvE+J9XlN9p2VL2ez0tRPuA/u1
r9AnPKUchv5G73BbV6iQ+F3LHwbFo/fVM1ZCmI/ABDaVUk/NeNVBGLbuZwRTSN0Zc8FGTNsr8WXZ
dAWyxdfW1BtnnoV8I2KnhAAg09uHVmx0votwCPG37Xz306NKEgPpIp6/jAPtHHA1tAbiXj9CGBDz
zoNU4KIsxx8tvpnVO/Zwas1J38QNMESSaQ8NoQrxW8se0oteqmxdkviq0i3VUmNiYbYRhcHM8kKW
iuNiNPGMUty2Fj21j9ttpw33JEL63jdPO62DtUY3D2GeAq6nDlMmBgB8+/WIXVhx7ruYmbLvjjuf
EAj0DJ81e8qEH60i0A1xtKqo1KeAloeTrL84aLKJaDH8+6SMRwyvCpTL3Rs+XNNAgOjtQ16iZCgZ
lmAFLYJnmX0zQJHCu8wtomQoFxncsMOJ7l/1/qEDWlA2yV5TlNH+2RY4aq8abWOtb9z4JEfJFDih
odl2t9BcTglx7qyuFVmrzSexkxXYO8ATirhnwRi3PnCX99Y8FoHbvki0veNujPSTKSzfcJ85uO+/
exByYFcD8R9WKdtx814G55BnIlpp8SoQqIrWSnuJ/HuZvTAFyKNt4+yGgFaXUsS4MgieBLuAFU+e
T3mUXX0FnvnkSp6VPSWMrN/ZMEeIRFvWp5zyPGsI/ouNO6xGPO+sTjA/truBEyU6GMidMLhuW8qU
nomP1/QLjWW/Q/pDE38x0CZNlRCQgYXapWuvMr25AIOK+t0GrEJsfU7UB+oYkGXxSbkoUlhOJt1q
BMkZfhuMa2A5lQeAoXx6TbZLCFZMvtLitWtPHvZN4u5SbNnLwd2X6cYABcZLq68SeFIXAK2BhqXg
IMyNUcV8az/s8Y05SRYdan3FT7Obn4Dbn2PZJi3lbPoodUlKZGgS+6gsjNPI7JPBnsHK6Svvfsbw
uyR4ihTK9NI6r0LfpbysLeKCJhxWEzodmb4FwVcn0HOejfjLky/a8MaKbzw042vCUedCXayfh1kf
7QB55Xt3AyjbWey491P517X7or7p02vJOiJKya1EMOgd0vqnMciaNoLTJKxlLbxDU6Z72Ro72PBb
m9bIDV+F+fq/D5OTNzoFXfD5nnXei808cKQ8BeQq5GFsmIfsQpDmI0dz4/wOyXCfeEp9bt2CuB9N
8hn15tGhz7Nn+B/lcVrh123jveVNnCX2rSzm7iFDN4os1dbRBtKDMJrhQikbH6+6Xx47s0Z4lYYb
rwJuU1rsZPJ7lhV7W9aPoWjYU9EGUMT60H0rE0e8kexKKR69ixkmRZcYtAiAUudQJOj7Kdr+11YF
GylX1vTuZ/cKl0iMD1zU37ZOhhlbBVjIsMuyNHzJXLUmCu+WGRI49K2SHtJjsCjOdA7kUeSHug5X
wgY154ngVc1hKEE9MJW3X4WV/NVBeuo7g1WTv20D45S1PlYT3EcZD2ww/dN0gdCNmxgqAma8nVnB
qyWFNAiKY6OZywq0sTvi253pa0xPzYlJZHRhTWXcJo4Lw717xWPCctais881Vu2OC+Y7WmXzdSmH
s2qro5+qY2H7ydrnhrUC0MaG1W2b5MxIx63xPvNL8LGWONb+RlgT6Yep4xgiohCuxrxvG9mxoyXT
1b8MopYtL2yk4Kj2xlcLkKcqxAv79XXdUSyg4prEm0SHKiCeqIB2bVwGQbIIop82PLEb9/BlOBD/
PCYGNQI3hFyolP/fELAVM8ut7RgXu/HOYxjiVY8+pc9Mwhxde+ll/EiawnNrs5Nb5DjQDSoRw32Z
/BJWfzKhliMS04gM5lPjPnYf7fiL8o9p7f+4ze5SsAyQW2S1uuG+ewjKmupNjfXFyf3tNEYWuBnt
xwPNSXUFJ5O5m9/1P2pk36CjmhJk5RT0LpPvfGm2OoaBfTIH6gpmkMzvwovVPsijIJLHtOb8LHOR
ye0Y/4WVvdK0aKOmlKi35lwB4c1HQqysncU83qjfMljBGJBH7pyGVm7SC271Y4tzvEDov+QbUvUX
mRsLau+AdGF/JK6UIMp93b1mI5JVI7335PLJao3QzOy041Q7i1rzboboN6nef2cuyEkJyCGzAcYW
I89yE3ZfAztAW2HSa33rxYgwf9P164q1XcKvI8M4cPhNjUtG2Zwek/qsCnpsstYdXAmFueaY7u5d
92InLyOifP9hAu+ENI93ANQ1zF8eac/dFzYgiYEhTF+uA0N/LQcPyFu79KPvoA640W2Qkfvehm1T
YStz7VOfMz/yfm2wEKphJswuM9Egr/DHOnxK65Q+skjBhaUZgMLwQ/jnrD+FJhZs/5i27MFnwtQp
4Cqcqk9mc09ekR10dEUl05EqpDDgdfIL59sMzQMUFMKsGzDw+GOnY8E/wkoHsqmf8prba8rrd7Sv
e+FDZy/xsuG74FM+kfTyWnE3JmNxmB+TAphSPN51YjFj/IYV8pGmG7Cu6xmLEwj1HsS0eQ2QMGKO
sW12FVMJIAQR+WVPnctb7YoSShO1bm8S4+LZP+a86u3PUvhHz8W1lITRuQaSJ2L1agxiP5bhIyrQ
0DVikdX9VigPQaW5KloDFX29HtN7iYs1q5NqUbXBuTTyD+J+MVIPJ0f+dadM6QhHB6Z81biKxrng
cw/O0G4diC0JZs7Ao07euJqzqia+GIUCLHgu0dFYer1LNWNRo9lX+JmdvICFZAjxFjDbTKH+TgWe
jaQjt1HONqEWLHG4kDAV5giUFnebqebUKHEuR5q+8nsgDAcoIQov9Zsm7saz+6MdERE5njVSZUkY
XDDu7t6EApNq4mdfezV914Dk0X1pNGPtFtMWbx+73XTdFM2zxSrVLf09aOiBLnmykE5KzBunQP66
ziW1LzLeD0wVW+EfYiz3MYlBkZqWIoT9CrqijPo58PYS4OObeFSseWodacusMpZZTbhm81yqbpOr
6VkPUL1qGNsYFpCKAsicGbKW2m/CXhlEwva9897jjh9856TqcttXWLTACg5Mb2sysrwoXSuc16D4
hvrLivBtk1BdRdD4fX1vGM2h0HLMYbxZWXlyTQ+JQjwCFNLReA8rq/5fIhN67HtKDo0SziALu3bA
YpF8RukN4MeICTutZ5gkdQYGBzpNiyh59zCIZFsYcl289GTmmAKFBJM1gaKidP+CNKEy0TfpkO5F
tMkb41tnl8Ok3mIRhvHNDb70bHh1NbYw5G5dEzns+/b/jS3DsTY4ZOh8E3HrGBQODoAPfBM+CDBD
hStzIPm8OEwWAXHxlB9E5/FIMjYCFVbaCim7BzqtRfuJ7BfasC8z3LnwwEk4RDZFKkwJITv9NMJ2
1bKEB4/ia7s8/jSdL29io6nZ9a+G6GrCT6Rlw71oebRh8xQhgJa0pJISknhKDRCLdm3tP0z2X8EA
BybEMjMhXSiHfTFiS8wavjCAg0RUpF4LAIGzOwp2rIFvrg8cxkPWP7XLl5SzzM4gu6VM7ISOb7AK
0mOjeiTUj6yp1+F84wk1kaYZPdXivW+RGg2Y/5uJgXvL6oToMUQwBBxYK1NgWcMwnGekDOVMiYrk
5ot0G1rd65znmqB0Kb3wX5C/REKwx7cOtm0cfH3YJ+TLzcb2LEn+lbwxcWVsW+O7Vs4vMFkn+LVK
NNdETY9M3Luu5xfUvNtiF6b9IRcmEzbDOoroKHpG2xlmTkS9Xc1eRhnkvwwwIIOL08vPqWYxrFjb
Vt302obNseqc4yifm6A/NDzViR6cuaNehTu9hZFPijhk49gi05q2kjbONIhL0liawHmcp+FWN5IP
I54NjyUr76GcPTuUxgPzYA0X1qzSLh0aLxYchQmxQyZIF+BzIZxpoXgwTdsn8KyB2jWIO/V9DCm+
ZYWD7TJJrtJ/64o3jbQNLyPfWUfNSNCotpLD9JpLtZlgn9jKusMvWQ057zu61HxDJGVvBHwu703Q
bpJMIbRk0WJ9GhzmWZtvLe4jB50ZH5lieJR4dKK30VyP8qMrp31lM0Vb2ynMyGjaKJjPPj6tLvhI
iAdDig09ZxP031J1lxGvtAxeO4JxJzTakBRQT7Hfw9ECeg9NvEDRSZnHRXbLk5dhA6F+9hipl7D+
Gp2r029DsQQsRII77sYyOtuMflrmTuTp1LhtGCpSSyxa5i4FeoSV/1OBr2TYBNlGXyGfC9Nd/Yv4
gbnf0G/dfJcQJYkUuGOGSKQW3ecTRl8iHWCHsI4azhzLiPpM9UNAtMKQPfGI+3xLB7MAvREds2RC
Vou5yEXsliYU2rkOL2MuWmPa+stUrW6dfXXyL9PEGrHp1E6JF84/LKZV/K8eWE3uEr6T0axyRLtl
qW2Kx9xH6Vq6B9x5IxCYJHqJM/KFrwlqFfp73T36JoBmw1p0kD8F9teQ1REp12Tk8G8dJpBgQCHW
mX816s8O4GvLGit2/0T3nvd74suj+DIpfLHmxkGcxGuLQIh0V55iyYozq9d1Uy2kCDdt3m0DL6Yc
838yW2P/V3Fe1TsgO0xf6Bh1f1ynYfdBxNy+6vVXu2z+ChgGaaaXG1UZv6LwPjQQbqESWzEOuzri
9T+6EnX5HEGV4AYLdrWFlJWh31IkN3ZYSgGPcgkP8qqn2v/RoMiUdQ1klcXsrPNO+2fdtj8G1pKQ
omCNT5fOPXTVFUl/7FwGqFrgaNyXGGw3ucKkobYvGXF47XWwWLeq2+yi9de0GXWG64yHaeE5bCcw
8gI72JpyDcvDGc8tKkK0U5iTwy2UU7x5pbXNqjXcMTZWbNqxBI7lZYgeRnAJ/a2H5SpBFN8G7861
vfqQr0gI7RZcnCHFA1yav1CeWQuXAWk5m3mAoFY2jUd6KsRSD5e6gWikuCOEdRI8+6vC+K1hsvfp
nxCbJnxx4TgHXA3Zoes/BgdcDATG6pyZSyUOubYFoT7IjcZIND9Ua+OHcQP9X2Ue/ere0HnaBCya
LM5bhEiMmmkgv6Z6UY/FxkBMDWjbpuFFN0L2FHiyj6pd0qxDVzDufAjVj361wbKz8kQtiBfIcXeE
h8gSfj/txzoPFra4hVazlu60dWsi0bDbwCrQOJEhIv4jfrV+L7Cd4NpmMi2W5GQq7UiBiZTOCpfR
iwVGT6LsW4AbvDGsL9/t5+KXeNeX8Y3DALnPY/zpWXrdySW5ol1ML9mHmx8AmFSkB0EWgMkdIXBZ
yN8hXeeHZhOzpNuITbdzPrrPdjrxw/YbHVrtPnnhMszJVX5qGQ4SchC+EcqZf6P99PfKXsqPnGgU
B1E4INZ1m2zxgDpiOXxCwIxAKT+pcaeJlQuu7n1oLkMDqMMYNg1W5ZD1Wwwdq7f47/YJeQzCrYW6
h9F2sNjOJpvJxk6MPkaOz+j8ihPnLUwXyA3IIMAZumLfcC/BwKuSH2qrkWUY6rioe1K3+uK/iEdy
DX7wN5UUyUg0TFqeP1a0zfDZ8EhBqCEarzjIz5Tp8ROSSx4JFH5rGa66ZpXEs6aepx5XDDTeuDtq
/0Bm1h5IIpxB5i+3Acfk8OTCXaNhGJY9e81uDXDXYcNKwAKzSvAOIBB3DIsR8lgB+M1NKW4Ds13B
h/7r3IhT4OLHGPLkQoKiO+re0Wvyl8MxBBxbktyrytUY0+yeI+tSxh8wptj5439znG2JgcQuvYOb
uOx+8Higve9Ma20ylcxjZMrDd54BXV6UHTxp4KVZu4oiRKLzI0doJxAmA1AhNVVXLNzmN7HfyrHY
cTZRPb36CS8CWsiSyr/jhyZznzbgMjwESjGUUEMug8Ree+DgUHhLfFuAMFYutUtW4VIYTGIGsbUb
5HslPtMGLpAMZZ3tPUmC1ULjmGj5LvXQNlrzB5uVmxElw6zz9XamBmmVRtTksmbfimiDYSrvcVev
U+e5q4elLG88bn3+2nss8dsJx8tLDm2gVjt9JL7ootl8m2z4dwAUGIyAQPG7vQkce/wqqqMG6Shd
kIiUfzFQy+ReZCcEmY40Fk795nIARBWLYvC9RMtatX9NBXxo7tSWcBnhLePY3Gq0fsl4o+SjeXVI
xSCxvVolBAJAX8QGZ/Ft19kx6z9oHozqGmnlqxrn4GMMFXmzGyYHYT3ISeeup/dG/mq4kagu014/
gEOdyEzRvqNyQATFFY2qW+T6beacOFZ8F3RrRebgFubVRdgx2hGUbyAaWOenc2pcs/o819hyVgIC
0ul5LR3GrKz7XZbbLkGMhgPYcvzL88fJ1cDuOZTDxJDyBeehcp9OpnkciSOJIwBFVPUuO6cW6V0z
PWKMV3YYXeaM4xqxHTO25anEwORhZsn6YtETpJN4pM/BnnFeNepGBxGd76p9lw0nuG17M2nXy7Wq
vJ0+rUKkwI5B0ch5Xtf+kgV2YNwiAdMke2jwtcMyflVm+UoCT2lA3az8ZpWn2mtnEGmZp+eufYlw
tPvxm9dJ7Owsm8jj6jnzcYQ0eCNFW65raECssJPh1+i6LV89UBnC/bwXBD+Vy2ioYtxtx4j4xHVd
BAVjVPt39O2/vpM8R7a+1AMECK4VcXLpENVwippyJD2HQq1AQDRmf551CrkhqvwXCWVzCGG6OA8q
ZHi5Y/9dI/KCfxBr9Rb5MgPm7CnFvjP8ISt3+gPSpicdrQ3yr4uWe4co5oEuWmdbIKaKExYk/xQl
JjjsbDuk00JipQsyhlAYbQWvuU1GChXK0y0nC23Wp3kClDlEWP/JYJXFnOwTo/xGtANuReqZCmGI
hG4D/8/YO/0cysxcmk64bmADVt3RZQ7DO/6oTXkqE0Iv8DhESb3q1c80ChQDNmEl1Baav/Rqe9ED
wighr/HRwc+FjmK/TmV4AYjsFnsrvPdyWpkInLr4YbU4BRQGt7+q2vmFd0hgBgTEc4Qt8nsMJS3I
hVkGp0fhqqZXyIYSOg9GnnG2J24Z3vbDxHIhYOBuoWLrF4H6kD6zFS7UdghWOuoTYbhIc9jQM2Zp
0p8uPphsq9P2Hfm1a7FhezJZSrpRtW4Qf082g/9+IVkPd3TS7iy1aus1kyGdsluwysxJciu4aDiu
s8PEKtk8Wya5EnCsHmbJ6I29v7CxOwkiWQ1rZVifus+8GlEYqJ5lIvOfvj6MRN5hw8oh5Q2MMuzp
J9PJ3dXtXTWwgAtJyA23zPk3iGrH7DOvX1rEJwkFt85GmFzztYZSmIm55vy6ZrXm8dy72DTCvMds
z9BmXE1A9clLLcFd84Oo2Azmi8IgFvqmCmMT+EQLeg8JJdBzXjODsDKoCYDQFtANkQmPu5bdn4aI
ThZqxTvEfZAfSZftW4WwkmjJvYs80HNQdWJMneHNfrLwRM2l8uXB7zy1DlkYjKzl80wQmXlylYuI
gCNxJI+iIY+8eZt0WkAEqyn2UgLkDKrAlgkEqBJaFPM6Z/VmMePiMgNz1a9ZWbDBubsxLRUuaBB0
EJD3fG1IXDMWgk0ogQt1BPlCL68Ru65c0e8ixKOoAN3urQvodbqdm5eEjTP61KcNfdVSwpebFXuz
DiGAqgVyg5+vZmv0uA1mI6twFl3DAvKi4+nWZjFovlfEZk+UVAhtcy6nCEwgpMcmemdbmCIzgI+x
iRjb0nwhib1OE/K81l7YvPGs723EUzP3LUfMYOk0cRbh8Ow3PS+HBPwca9mKQwFfIgsNgeJiIosw
7tqzbuI61XZhue6zj85nE6Q/+I7PuoZEXhP9fi5NdNaooXNCpjpkwUPubRMaOn67BrVzoH+kBJWf
yB9Jl0CsXB2S4Ii3wQQIBTM3bv4lGU30yZ9VdagSsPfV1QGXfIcVk1ll8JdBKOYflKOSLpBhX8Qo
LkRM6if/FN1xg17Q42tw8fctHN1jeB6xqH1kyJLbGINYam4N/Jmqf4tZgZVJsQUmk3WsnZgA09+D
H5/Gp57SK3Tf+G7wVx8sfcvPcOTbiP0C/QqdkBXVa9sGGA3U0HCY7a1FS4nnjJsseFRWstMiXF/y
W+R/YmrOmuUuItQihssrmjTrkeK0GGoiXx+pdrXLa8XL0tj/fD1ZauXGBB3mIMea0Jrl/a9yHlpM
QK9kJJRu/H7aZi20LfIndC5wwxlPM4VwAlIcGuVbSz3ZOtDwWYypITqc1n5kL/A+D3Z61XoPFFOV
ciGQLZSUOIAdYkej7GUil7cO3VczfYPlc+iQAwLnaXz2VG1Iwi0Y0YS3Mgk388+c36NHyeVbGdby
ZBLog7ixZ1HlGTdeu9Yhxp3fuAToi2vRdrHaWtew+KrIcC1QUHAaFL3FSr5f7SDeD6w1rwohGxxT
J7z1nCshm9kBMdSpbJMDCsiFH6nFNL07HN4zDTLShsVptk67IONcxEdzKdB6b5xkQJY/ZwVv81fm
KDOR8iAtc0oG7Xv+3IEZxBxeD6l733I0nJhU4mioPhjp+dH8IWS7kmoKRc/8S2eEB+A1ERnH1CJM
aHCfpyE/+AHNfuMemZayc7CeHjl0OoCmVnCHExEnz+tSvOFjGetdW92j4p8sYpS3W8145Fa9NHjX
5zc1uPLiWvKfOZ9RfMMwrM8EXhx0w1safsLjwyU2QtOcg96jf0Rft3wUlXQWE9vfCC9PmWEv+mHg
SqrxmxbsGtte5ECiSRzyueJG+il00YGzDuNgVRbNnxxobOx/RsyStFDDo0UpZNnFb8a4OkAH6LDB
tenU/A6SRzhsx0I/N6I5d0Gzl9p4qLBcNO3XiMJC77+whDg05PwLgizF2JmHpZPu0WR2GZrMf6lH
xqY5DDHTw0mu7Y8W372gWjOQczTFX4h115uLNmJ19Ln14t1PQBI9MxWtXG2DoYDJu866KroC99u4
xYzon/a1dQ9Vek1SRgPhB9YGrm0cFPb02xIKBSVv7AjzM0/DUEGnjC4CbXHkgtFNj4Mb7q24esH+
gA6iBgKcvmfauFFxyrypX2rxLNFX29LElR1nhyhBKmKQHBiG96il8Ngh/XyQ3CVJWa/+JANCoEUH
ARXFbbGeJKF2LvCy14lD6EJAC57J93gCqpR+F069VNbZqWK8LMO2SbGVMiPuE/2Znfzd7Z7rcoSB
YqIZXLUcej1iYcnRYVePsp7Faw33z2zliEhpYkKqUacSc6YhzUvSjyl+pBYy2/o5poMPW97Ruxh/
NRNgCwnudCReJJFo/9X+ZxT73H7R0uxRS0t3Qw3GxXZobbhQPlgAaqE6T3Z6gF1DQEAZ2b4Z4anJ
H11pLkuWDkjRiBrxsGhX7WeJCN2Z6p2LT8dNlj40msz9SjhwlDA4F/Rb5QSvRmkzF2xWABcAHbBg
AWeicKQO42ZEc10mJuhne20+cm6qeGyAea18dMRc+kFCbl5VHBwWqUFcbd1GO3ZSHSPw1Hl8KWJE
7EwAgoIQoJZSvWYyVD+IMtbNuTCEa/AXcbdqnx1xYKiWA3nPCTOj6plXZUBxP8JxmyP6CxEFySS7
mSHYOfU5dskpaT9rZFbVzBxJjJPTuKuBlYZQfwW7trkma4hQ11gn2Ja/8Rj8SoQztN+UBgGyd/6g
iXkZz/J8O2lXU39YEQbcCvNT9y/mrnatjGd7X8j7mBOTMSyNftO7zEbMByrRDdOHxLvmrn8wh7tH
AINtD6eIXNYxx+Pi/TPcXTYwDQEa0rAHM3s4N0H8kZbDI/SDV/Rf7tyA+aVPjqvvXEe+ww4dmweE
MYjMA59vzR/DKXbPICdU4fRszk3FaB5yNspeZN9NK2VRItcdwNDWAeffxMQWE1bIOcbOAzgnEyXb
draC97DXnGU+WdciMdjVNexwWcuGSXGOMGq3w1JnNlGVpBIZuJBuKj4V2PdTjU4n+DM4Bkq5Cx2K
ddneZmU+Md4py25j3gUotlbjJxpLHJQphs/spFus/ctndsA9ts+a+rOIw1vMW1NEWClgyXsjRbDF
lm9VVti5FL1CFoLpM7n4EZGX/+b+Uszc2T81RRLngX5UMTFvWb7kM2+0nxj1aI0PydNyWqFHVP65
iLEIbtGJefE/A9BiAW2NRl6XLf8mwdLAuSZZd0Rl3YsvFVlrp1A7OVe2f4jJK2z1g9Vs6tpp8Ic7
SOz3dn+VXJDz19+zmxTxrQtZ7e+HDA/09Cv4Pvk+33b2+K0bXFRF5lj63HFvJAi9Qkbkwr8ObD6d
8K655VGBQ+O4XdTOc41LRdQUSEG9x5QadCcjdhewOeY3yyJjiEJy5WrlOuNarln/tjlq1kLbFKjb
OUdoN2ZuLL7BxHj4yFE9h7ZIbVqs8hSFTIbbpAUrXB66tECqcp9fFXiD8A0n51Jf0B4gOJGrwczW
YtLYsu1qN3hmObw2+lNAXI5ZbYYCc6DzFAmqTOo6v34uWFOmuqJIu7uowEOAtbxRJG5gmmcoIxmi
nKZ5V2uhxmB7P7+HGYcLMy4k2w4o9eDDT93XgOQy/qPMV4L5Q1GGx7AqiWGwNinig4x9+Mz+I52K
qauivhE6y8jcZVMJQXtoD4bMLoredHTo7QeELisTRVRS7J2sWsQ+SWUMjiyPkgAFSZFcImQXbCqR
5/HppauK1YdZICnVbhqzGFdWpyqWB1vy8SPloRUKyrdseIO+Yg0XX96NbEB0vIlYtRJiMXm7UUMo
oUJ5NNBm9NdWtFyVmCk1Z0TpjtrPlruY306iVG4d4pmfwbsDMdhMjJydOAZwEWGRYEnCyc+HJhoJ
PWNdidP8JdftfC7WcfA2h5lQklO0DbxnfHT7+UQcnGjr034K7eY61ZGnJtQfXqKWXUj8FS9BAYWg
wEtSs0UJ6n81C2yneZP5q9P85PwVLaTZ4UhQ53xKR171EqBooDpkaPJcp9raZECqJ4cZ+93NXwF9
vJOioKYrE355CMiWyNwIDIskZCHYGiyHs/KN45RHpjFQUCNcJLe8Wao55ryeVqrRVyV/sFfx/1X9
rGlvCHAWRVOc5ic7svxlJx4WrKupsJBE+aeixhWL4Zk6QZP90bSwRNSFWtJxgkJoJSIoHk2DmB1c
Y5L5XKt1Lzwy/39OFj+Gdjo2XDZadxPS8zQMd53app+oIUcH/S7Pd8877pl7rd+PgEGHb3MIDl5R
nkLjJBnJpEy/XJVtZWcDpgiOHg6MnQ9tMtfij2k3SRxzhbU17d86AhJ0MLC8ZTksrNH0DkYxEDp3
mVpmdrVLFA1/N2/CXhLjnKtYiDoch0LfdAMKnrvGcKWKWh4RUDVx11+7RJ5jFiK866FFNTqfBTZh
EwqtesJtOT9cZYM9k184xH+tUqs45cnGueeyCOWmmggCVPJ7cOTOg15GPtNEZnpRM5BOaZWyxtpr
Y73RmUWY5LpUtoclGdhGDiHZkMcKpJMHPadlHaRh0CdMSYzBTjLjaAzwnQ+J62tkrQMEca311ZZY
Oj/7KzXWfIy9g98s+wp9Y2fivEnpiLFQe9G4HVqmeowtXQHOutgLCB6KvWKlulUu2T6IPzt9aMNa
S7utpHwp1XQdBxSb2ZXN8UHHWILZtOm3Oj7zURwNb6cVrBnH3Xxrd/TtbDZdFFqZLuB1IiKmk4Mq
2YxEHeuPlsF+k1LOK/0Y8OskCU4W3gEx8YRHZyzpMjjWVvHRzU5hl0QHAIJ+07zHAZ6nksHZ/Pva
RXeQuAL7ObwoqPbGoK4FjEqrJSMkNX4cXjn+3j1ZAfMLkMfZu2zeGqWu9uhcskwe8BBpLXHunGmV
xP5ezTaJKDzNPIIKaC3XBmDBaG+GJ75CTvSqeUToqug4JPLWIN3Pf1aPBZ4NTsB4P0+/Ih6PcPLW
83dXs5nGmAAhzRNzu0VN8eVSHvvJp4PP0RsuHlYQRVvYzxBdp37lJ/r8uoJcivnwmD+PWP+tYbn/
x9J5LTfOpEn0iRABb25FEvQUZSh3g5DUFLwHCkA9/Zz6dyN292K2u0cigTL5ZZ7syHNqnAba+N3g
I8Ql2H/pDKct1kTev0WjfYyHUL23/+2AvJYadz92lDa2HwDApCT2rpyzqsg5WAEKXCHTq7dEnBJp
jZgfZc92yBmJmdz7HKiabp40XKPYOCpuCGqBF96Lpp/5N9QPtOg8ac7XQC9u8q2lHcd5WL/WTlZ7
PaZoYjsAdJUkOvGFU7KQhjiGiBNMUqGh8BcmPB1dtyEkr7IwXE0AZzAygBMz7ReuIPbJ67CBM6FG
w9ur+ofgSU8xhsLwC2P7BTKhPp3zfJujDkTgBThhhPQz6rPKLmaPuDxAooD6U0wg37lSes8foyqQ
NnvN2Wm0+40q/T/q+4EpRI86hQDFh4gP5CLER0/PLFxkzpr9nuZN8Q6B+5UTUl+94JKCxWZwLv2I
LHbidY0NH0/ZG2etuLjwO8zLUbVj9HtHPCDp0w8lfty7zTjQuGbDvo8Rphn9nLAa9sxVUWysNRcO
/scAxOHsUpaPZ7Ohl5PeGyohNtwmIpbLH+LP1junxYyf1NrpE0aLT2pQ8Xu6dUg2lf6jaFLwer2/
WRhC5TYlDlCulj/4lX360kE8AN1gY/QxweMAgc+1k730p5EDUorJOknAFnsN/wSLIMcbDha+XW1L
rhgaHVqxO7z6oj/Nckbd5VRHksdKoveEyatjZrgrb243U+zJfL6/I/EZ1qcBL4lmFjnxKdTD2ut+
m/KlFeSFIwEcayafj1UI03bJYsS1qgRbhQLXcHWVJ5sK5hYkE2U1PMdO88Tu4XxXJMklkz5KFCec
1zYG3YERpDUSUXtD0WDCvB4cn7gIFyk2BcIOoqOOFNXaZWg1r4DgV79Lae2TunUezgLyaIc083+R
Kc0db4G97InJXIrpT5jJ01D0YYFQnQ0zej7n7qV9j9GtfFesp9Axnmwdgpj9AE3SIaWWQu6vx206
w1+dGbTsEg05M4Xalm39xgagNMMswOdijacFLKpldKHbvZaGUtXpzNoja2hEqTuCPaqqAKyFv01N
iYl/hzpREcNQH5OJsTPiJmoEnzHoWpZeGje8pNjIzObMMNLTxm2GBQzloGnnXYRHcxqrF71lKgAp
bSC/9s534TUx8BWmWFQjKydUwAuYES8odojMWEdvSinOAG8F4tnBue4v+q4Yb6ih/HSFr12yQe7U
IyBrJxwg6MRzejaq7ojSkkzFJofWB86ww+UsMarXRrobGth66K3YlVFuaFdo9omHl4dwI4+cdKvT
XOUvjddcZgN+stWL/4JgKm+WpJLk/VFDNIjQpvipj+6YYC9lxNAR2qm6e8VWWZgfpBwaYChaVGzm
BiiPtfNMTkDJnYqImltxz52C0qB9lWckoPAhNaeCo9gCw1aB9Q62ZYRw9XSKZDJ0o+VYWviYcGkL
HYxUzRApplPPY6omWamFnDd8Vin/kZGJbz+bsJnusX2jQ6CMU2o3QeyuGdUgsgPPr5dNXRyU8O7y
7WOuCrhuodCriZ0xIiL458H2aZjAvQyNX7/x9Vj23auAeGsndeTnuV9Lf1yZ05MPsoEeDc/AoKFb
5yF4HTrJoehcqL97d6ezjGeKPowQCbfIja/M2POEaqh4OlJ26ZKfty8ODpK6PWSqLReZvGVb8jnp
KjCFNlqhTlIV7XvIQF3cldZWk+sq83uv6vb46pgg+Mz8Eb3M7KuTPKRTiRnnUA5MPWrutdD1eRon
46hIcBb+I8LRkhIUEpkTLz7iTH/Txi3jA8mpS+8AQ/DZ+vu6fZvcXep/17xjOsTKml8lvvoQOJIN
sfzmhCkjL750XogkZzApblGib91qXM8sO1p3U+AMLT93VPpF/BseIQm9DAVLhD1vcXhSfY3UhnW/
brK9iRrt67MK8OIBJYKcQzdrVvJPRNj4yrU+9RQGLgeTw5dSxdUr7FUbvWlDndk1l1wSD76FB9OE
Kr5iV9QTltci2ckE+0JArPNONgbBXKXKETFuJTouqcORLLJVEgf5Klx5GIvvrkt36OHp0hFcY+AL
mJhwimZ+ekxkiiZYLWsDX03dPZlojNzpW1xarjBDFHQX/ddyXid42uzFXJjcteSQLTa9dhgy0nLm
toc5E83MRfNbQinc0MZhTYgdul8M91iM38sg9/6uFyjW+FscdDxtmk7NdPPxUOBPHIEheDD627T7
GFPuuc10sRhkpABpLM6AZQ0Wd5Jny2Fi46HP9+gNlKB7Nw5PsgFylQanaH6SJjh33kiBUZ5JRMcd
CLY16rAJzMzHFkDxqtVvDG42Lm9kPZMn3GvMl9vmahPz9YIfhy8wcRWftjgmGpU8anRLajKw7VCN
3CyfeM0topbI57OLa8Ysw0E1kNDHbes0gIA4MW7wtvrlItlMzC77DPilK/8eMfn0GSQmtMvEgtGc
Np64prHK7Qwf2RtVseqeWOEaLgBjUbJxgWeG2mot6YEiA8T/DOQ8Q80kviU0kyO7A3PrzhJb3TBf
k/zFhHGA/L3ARDRvLOZDt2VWtuFlSPP20KYfMD41gEGJph+YcDnJDLUZ7ZEaFrZgtV9Ki7v31IS2
z1RPO/uI3Uy8sgJVBqVWr44cLiOEGDVVC1i6KpxdfAmGbDEXLJs2Ql9KeIyqI/SCh7i69e5Tjfbk
0YLS6bhv5VPkX+L6Suw65q4UnIbAg486rdvhOeb251GLg/FGizapJun049U1JutQRwHexuaoZqJ9
31w7VRRA4hxxpmdCKZ987Rrl423KaPOEMFwVhNzqrRj2tCEDNKje1IKY41cdybpFsPty3iE14bJI
ebbVtmC4xNW46ZvVAFKnJBfKfhend9V5ZM439bH1y01nNKjyvrDVG9PcelTEmMIjDdAgDmaHbCRo
HbPU0vgjQro5u/KWYN+Dh8LZAq88F2U/TgBaQYsiPhIXcNBov9GvM1B0stcVSy8rI5l9Jn3MEL+A
83iZtkHBkCNtkKCUsA3yr2oMuYG0Wmm1zROm/DRgSNM6A1jjac53QX6eOXnWtMY4SXvVR33XzsFm
8gqqMpmfMXW353FtQ36O8FxpwTu4FlPFRksIdzV5RfZQZgfmykhxlGMnVRFwIe5zzHPOQ6zcfdWX
kXAaSYBbMRqqJUytHfAezj9LYOD8Yhg7z8RlYShat4wnLIfrqFY7cR+br4T4s/bo0JGr1lKrRfOC
84DAaXtY4V4FXjQkPQWVrdpyNWWInI320DvZWmNaPURbWK8pbraRu3yOrbdccDtjJemuIvt2unP0
5j3bv8trNH502svsHNl4UhyqHt9FZTori2OwWoeNWD5GXkYxTnmp8fXYzmtfQ1LbJ4i5LcqLHt+d
/2adGK4mTInffXrQc6ZxGS8x7gDueq1xFZiYJUqSyUfR+vl2iSlXKwfzu1642d8n1BHemcak6ab6
HuCXSZO8ANmK5mzxBE1UUJH/IJhKiP2/bQYvHMoO56GULGQuQ3XA9cbi1dD0p5aHxgCMZrJRzJoi
eIZYoFtKfIpDnNbfDkbGjr9q5SVXN22T660JOWATG3c7hnHvMIluDPGNlrxtMJq4nG01lh25ACmI
7bCLkMwDHPqsJuo4BZ+iN62j785kcOJ6bXId5oiHuSbGSKhRBdwxJ36ZqXLo6iaM2UYM+9oOu5q6
0xk+S85F+mXQ3nIIJADjlRCzz/yr577bU+hxqEy2HUEad18PL4SqZ+rUBNCerddcS2y7CkGxy5Kn
qHl0dNq+T6zGC5VOt6K9ZubZSM8gaFPrpKfPXfebeUcDmHrCgcMPSH3zDozDw4zjHAYk7gNSI1r5
Qox7iS9dCWtra/Z0QN0sTrC+96vHxx6mTBRfpHaZvGddfGQEwo1Hw31A4H8wY+y4zwgpLHUfTfOc
NSe5kPE4jBirvHtb8pCjTVTOkz/Mx6lUEZJdV1D3Jllbfn39UnH/GJN4u1ARatRcCJjIGhV2bD7t
/hXzE9aGj7J9JWyf8pOk7aebPZftJ7lEnwvyrJ/xuWFXRlhI/Q15PllfvfoSsC3pbr0O2r/Ifgsi
/8Hp/1X1pgTnkzEsqFjUHYCcQ4ZIMoIAIJ0b0909yb0DUWXAcYeYvBEMFqkFWEkGbWIhNVdfc20r
MtjHG+DAC/F7E6gVDytmRK5C3Np5eCf6sXNBw4b8Yo3osl2igwh8ieEfo7Wx8+o7Wd99EPYxP/1Z
awvIm0ARoyuaTQ0oWN+YvwxU8/iY4LNOgmOAMRQSKSkEuM/BavSTh4W7HYwqJIvYuathz7LDvc0x
hD21Iu2Trlr7lPOR6fr7aICvAm7EG18efIL2LV5qT+eIhw7QDtz8NUYV7ePAFymx4EY+xxiOOQJT
qs2nTF9e/VFiMSleyu4pqbcyP0x8tfeaP2dAKzhP9SMhRuh7rbtTHu4iHORj3J7hudIY4GMf+eG3
HIafls+o5iDTY5DGJUoShMEiByGcxHuGl9r7iMNaD1kaa+BIGJnb9SwxEwHX/krGH097Fwr4BTg6
+YZoQICQPJT2h8aYagdvije19g1RgrgljCC0LM5qzG5P8ZPxynXO+umOzhn0SH+NqxWqYh88e/nd
mJ/6+qmLm7eKePOCYUc6nzkLJNJnQiMoXkwuIfijKy5yFJOFtsfv2F4qrXwz3qnRpNJt7easZ9yK
inHZ22MDXOsxDTixrGwHE0m/7pV1ld66RVD7Ki8NvywXMkpTovLUCgjQV6roLS8MOO3Zq+E8lPyS
pn+KevaVdJ9QlsdDRaETdWMIoeAO3OKZwnPoX15OFWfw7NdUwsR/pv9m8iJ0GfEjIAgemQrarwdx
F/z78ZFJgS8ABbHlbkT8VBCrb5owLcVD43w0Ovdc81/q7ZyJauiWYZ+6pVNORuFTQYR+RwqRLdnk
ntveCvPWa1tdYgGwfr3x27K3lSq0Ga8jjGPIF19Leuwo0zQ+reh9gq8xIGz58qJjNqrSfdS8WsVL
Krb8YrgGMQA7BtTT9jgb/SY498PWbnd9dpLOR+1qoWn1D8LpVyUZeBVhJvvfyX1nBVtuK0IPlHqP
9TbDiGye2WerxTxEMztIq9MGl8HnMIf5Xlqr2aUd246BZMrLAHJ3VQaCY3EZs/yDORDE2ubmalIy
15ojHy0FFtxQuBrl8VeV8zKA6dDd6bVLsSmUJrhe7jnTdRawATQ6iCvzYqcg4dN0n4/5NgMwM8yv
/BBhj29mFHcXppxZdM+NRyEfAnDR5H9W5eMlLEFFtjPCKEoEO0uyLAhYXfpSmdWvGxhrA0uUh9HU
8RiLT1TlDlaCJTgyT1wGH6uGQ9V0j4xDC3WtinEoIvvUPISIrVgHOHjuM4uitF5u9MnfqAtpDZdc
/WjkqE6DYR8jrk5cfNzaUVTEABPQzLxpBvDO9YuTS1Q+cagDujsUOLc4OaPm+BzBjOQ/pmETzt70
lTMyYi5FuaDBDO+BnMYu06pdYZZfPS0io/9L8SqcHZNUONc63eM+QRPjRG+OzyVTIodZgD/qfteh
YhalsfMp/TLRtQU8kW+NeH+iXJiflSb3xsKhb+0RscpxF0SktBQwxoxveGoxviWkIdhyCmurG/6m
sh3iHTihrBGFpo3ZGgphYtLhEEnPV+wjJzIhMSNIa7M+7qPUePOJmVaMLHWeiCpIOF4Xj8T8X+Ju
fjcq79S17B9N8FFpWH6KIqLqadrOC7tt7iIpZ2QJyWMx9bn2C4kc57ssJ58PJfF4WiHqGvMUTp47
0KeDrE08bztJj4RDCep5bG6z5j/Y5Ju+nGSH5JOBhtJ0CgHJ7CLnqY6o6IYEGy8MLP9khNHN7LiW
68lqdHeutRG5/E/eGoAejm1+BJ1wHvFGpEyJ8qboVeAvNIxSBzHobWPXxy4fP1na8ooWda8FMxmz
xQeblZ/q5ppbFozAufsazHbX6YvB/FMiazL6Wpc5VzvuguRIanaIJAi4U+lgUR0rZcBPssOd1GlJ
mXWt6icKviL6SUrYfF3A25yeXbavRe85j6Lu1ZN40koBNjYinM6WXbXYWIoFKTriPJHEFMxLmMrT
gns1S8m2ItkS7W/I2mnFSpI9yIBzAFm456n+nNH0PqVIGKTXLI6Mg5Fc2oH/fpPrhk+GdImLIwzP
P6eUBy+j/c6YUpvhNnTfCPyUcIhGOd3XWAAxaoPrPEsyEFqQMA9m7LkQWslUUbhtW2s9YfLOlGWK
DMrbvPzq77JW4ov03K9MRD9m/k3Km6dFOv9yRLihXF5bR65seXI4ybf4gvNHMb1GuITqT8tnWJZq
LKQ2jWgIJCBQZpk/jtRB+LAa8oXjEVYrDSK7Y5Es1u4DRq3GCZFE+po0Xx4NYF8E9HYbzc2on2cM
w/I+emf6VcnaQCc8tN6hJIwyzBhVvK+peNIKwWufciJvGd056xIv5YBOliW80lp6sfBberk4B74y
mfLLVXieBPQ+Z9n3lB511TonpBbz35iS2fHTNSPFnZmBxWNtoiSI1mlECtsAlG/cAKDm9Bj46XFy
g7W27OHAuUHyqP4YJoAWMumSEkobuD/jBuFIpCY0JQUzwDU53lZbkykQKFgf2ddndD2JZpeKV38+
xv6+qsApG/vMANNuXjEXPfWZ/hiRjuNBs53pfVJdrxn6KtYlp/5vq9bhQsf/sKUwFmq4TXOjR4e3
YGJPTGA+XNQI2ycza9DeMICtyu96X/9pIwho0gGtL15HDzAf5D1PUNviroi04H4BtIo/R/ALoDjt
jPSpNuytysFN67qis8XJrnaM4NzmHjxOCEHY/3L0EXtg4rtJg2FTdeazw8SNzMPMYWaxQy9ujrID
4uzSOUAEeirfFmc+Lh15JOkEfL3urS631sAVBPDQq1Cu/tpvTiiWYa5QD+i6sLJ6qlDa5MldPke+
5IVxZMoQhinqf5OJyONmNiHJPFv6v4Xe36gJ5Z9yt1B2s4/cq7os4+HaGDCHZEU9Gissuz5rqZXk
5BNvFk24+kQQk8djfPes5JACkaAGvmmrTVO9DpZ9wsW4xT2CqxGcKR895YW8IQa2ek7ZvHBKD+cu
Q4s5xuuIe6oVow9VUXohKiQeuKiGASjKcWh+CvNS4OeL/CWUvAWt42wG4R7RF5eWC39jefsk51wT
Z1Dpgo0Sd4OCB53IodKT0+5Eoh7taDFGyBOwC7NtM140Jov1s1Y8ZYNG5SRAYvZGwzXCwe/3gW/w
++Rr9TG4qOVFe6AEERAws8N03mv2jr4vEprC3wXumzUYFxBxnYaUjedLdYYzF+CeaSY1N33CHMWh
hmKqKodrwLc+5khNmHtM6c46drUbMBjI9/SqUHwVMxO0iIZlX1Z8yfGnMvtsQeHGlfFmFfcAGUdv
6CiAt2QGcp81FNahU89fEca+qJsPphgvBtFDeP+bAM2cUQKEA67vax+cWqYjdMY80FmKyNqmB5bc
1yxFyCszZ8XWHvU7q/mLcTIG+diuhTu8BaV+6jEF2KiHwQyEz8waLKpnTHN6vFF3+nqB4NdO27gT
KyUuLMmyGcfg0hUmWtdEYImboIUdFBc+jk69xVk0ldqLkcIsG31teOb/kzoDnX/ix28gXDi1frK7
V97mjaUR5hMRVJYsSc9wS0TCZWsClg6iLhkaaiHGne6n7y4qZW5wPDf52ptA27rkSB5ch+ga2k+O
tufCMsltraYdb+pXU8GMkqrFUKvKreFhTDZDmyeVxoCPLKdc1xJIQxBa0ZZ7ik7gUuIDqVYmzE3y
OWuDauKcvxX/yzoEhhKNE1nNQUnNIf82A8J74WcHv0o+Jwn0jeXFk801My1gkAwO8seOyLDV3IMy
IIs3sgtWc0edMHIKxxR05Ug3GCJg5jC6f1SuvKYszLIxD0ml0h/DLh6Lw2SnNCo6WsNbgSwwc+AY
vJJ0K74U28nzk2vrh07Sou5D4EoL5QeqGEIXRudvjO4tUYWqvu9TluJ4bxS2isM0UmHRLPgpHBSQ
5m8ZyQtGULviJbjERRnWLXfreaB4mTZFlx/SL6fnORf7Sni3su2u5cgJIXXA7VVriTUqZdKsNWTj
jxMTU0GTQJPxUOgO4rSdhGUx8vDW6avjpXu6Tdaadacb/JrhnRrzArgZIRpI0jQlNC0TfHHwc1Dm
2o01fZf03PXa6t2vvJtlB6+B7RLs1ij1XU4LBlzXGCBiQWCMXNo9htABtR9o5gsLDlyEqAtTDETc
PtT305EkG5F6FYYR1PhCMsqU3UvgUOM4fqjUGv0gdWc+YjNRPeARP4bSsDVNCEDEzg2NM+sgYoYB
2T739p+imz3hqtkNxXeulXuU2QVhU7trAIuC8ewxFsZ9g4NJITp/gnULmtvw2rXrQXAoeIWBw5Jd
dvu/wiKxgY3OwGsoOZGnEVeVtwmzXopdq8bCPisDOD6GprvFXJU7WjdqnOozZIZe376B8dK3uhJ4
QT6b/rtIat6Ts8TaMJIe1hnYLdl4Xbgy/vdlMLWeHKAEwE3y6Iejr/0xagdw5JwRb1l2iEBCc17e
8mss2sJYmeeaQbXzFTkkPdFk/WQ1d9cmIBbAc70qsg8uL97yOZnsNDgPOGto+fBeACKPzEddzKcq
qA9VUz/7RbM1GGGX/EwDASPKfBklXWOChxn2TuyxNuqucjD2fx5+AWJQvNTlvseP2cXTdTkW5bwP
guW7DRuOrYZSI1gITdoUlEbPSQ+HhbEXdB+oUVYZ5jLeODCCY/QMFVioCv3ZJj6UzCjXOfgcLs4T
3w0D43018WU1HoQkrsItOAABL/O7J6PTLHz6/O2uAapsbQbjpP6NyGPBjPVnzukVVK7RWY9IKLDY
C9YUP//zB3trdYdq3DaLfhu5kWoB7nCSmQYDc3ft+N1BhbZYGCVuTMb4/9xhDEX3Je6ZzUQAvn5C
mgG24cLJMxqZncTnmjMz/+0bs1y1DLVyJ/qUDpiygI9udri3mGFjn3FU31qOUS3XAoUqo0ErcRqm
lTyXynCOFF+AwBtwTPSgFjQC+a4lNrhyUBWwh/IyeBU5ha/euZcBw7uDw6dSevIZO0ViRmEhrTA2
7TD148dSMQGwoMzmsAYTYzII7yS7yNWkoqN6r9PqOeCzUih/19mPAm7X/LowpdX5ec0RsQwC6lTm
eyu9x42CukOOFisZb73KwfrK/dIojilJVCEQjSDQnGIFXdF/bNAIqdMQakJO4SwU1fkL/skChKBj
DUf1/I+cTExjQ2TV42DGVIThKK65Lcd/8qTiuEguJQwEwOT2OBdJP2SHHvJpwPhrXhjOM4upDhov
nM0hlgBHR3B8gZiEFVjDzEzyCysNOC9RnQPWp+VURes+Oy4jaG9Aze10pqYKCpk7H5Y6dMdzCaSa
mJdYMv9hbkgyJxB+nZYWOqYsTHzGVUPWg3PqwMl+xs5GFKBZwijYzjbJP9as384455pziVsyZyyU
geNd3IrJI/Ql2JMlozjIueS2ZU6OLiJEK9vluSmZ2UXbGBhWxS0vdTqs1R3XIoOhVe5P/wzGfLHL
WMzXKXVtXiLGfVPZsIoB4iHRZDeCZ/eiFgEP3TqfaEyWL/MA8crxcmc1e6jPMTbFTH4134EsXnPw
0VVlXBt8i9oAGAOqT5qe44w1tdF21nQzyApmwbQeHbRbPusMmEbOQrkYb1lnbKemuwbxOcbQmh96
Vr4hulIY0VCl3De0pvJ4VQNZ6IbTyhyODMnE9AUDhtYquZuMbNfz9Khvq4r664j+5cqGGTXTBuDG
dsyJZfHFTfJdS2q7Z45pxfylLiX4FRa5b8Tz6HVQXfU7VVju2tSQQ5oCWhDc5Rmumit3BhqpZuon
QfGRxE5hDRp8EFxCRb7vMnaRZovgawJSteaMOXK17c0YSiJthylPbdm8DSWLYdZZr10ONHnomisq
2q/tABIcA6WJRvkaxZfMl8oAnl3jnrk6+DmQC8CsGHJs2HnBBA0I6OgI+mM+aNBTOBc6NK1rcfyW
TdVLu2TXPqKEAHzQYey2eTsdxzx64VZytJBH2kU7ZQ11I4yQh2EIuamTpmetrjct/eKd2V2COrtp
IGDNWR1DdAvvNN3UYqDSvcz/mLnxQ6m6CaxBcDvqsxz4dmEjmaiDNQ+x9ZZ35e9Sp3sDYaP3Yd3U
5woRLukkAqkgOzTtjc7CndeJg7FIon4cVkqNzJjDvjXIYt8ECh01b7gAW+mPn/E3+8A65h0+koly
sMULy2AIpX/W+enpc9LjYN2Rdc0FJeC+gLUBvjKmjIn1kbOAuGkBU7+ue27bdUpLg7r0F553HPLy
4NbR1emXret+LTsEia1LvnFh92L7MJL0CFscW/ZfzNpo2+lZ81vlKVvNUYBO5aBxIpVwr2ip+xWU
MXg46o2MYotJfxJAJ1q4unmC1jPPF819Zx0F0iJD1+GvedvII6jrgs1SgmQdDOumNT4abm611TN+
rjnI+z1XytbiYTTBbo8ie20HZDVRMxSiIBbHTJZ4J38Bm2Mm05vbQnm1MwC5JbK+iQZDhJ2HCiRr
hmG1s1+WrFmYmCZPE9hIeL8DdT15pIVFoUqxussIQqUwAMOy9MeiuprOfYkYMpf8DGUxfWoDXBWa
5nS/PeZRdxpFSS0Ia9ySs3eXW5Mzb869z4UBMErntXCDx57S+naZfl3DhtOYir10ysfB45hODGYe
PrKM1SqQCPkcHB1hWKvhDdbMKvbhDXP1B5N8SRL4U8te+vqKTkQyj9h/6ApVp3+2PE23X2TdUUTL
qIjhXOdpUA1kwjZGnWXKBlB3Gumi/h7UzRsGoNfaxdVYby3aYR7G3nhNuKLn/wKPAoZFMlGKnb+c
CL4WZCTpPf8B4IBa14nYRCrJYyiNXmdddJMW3yapSehfEaFuLfKPmgYZJpu4sDr9WZr80cwaH02N
fyEDwNPjLRiFfMINCGJvMP9sIz8SphGA3YIXTTYJmPN5W7j8xSVz/sD8GJskZ1fvZbuu2VEehN0y
NPDc86DZPxddFAgCDRlBX6+uCwyDsm4Hjj5swDI/tnpo1d1fbnEOUVzGaZxuWQF4ReFZXYwATdKE
mRDniZjHWIhPtUggJxDfI61MitZh/Os/OU1zMHLAQCmMDvexxeeiwYl0vWXPB7juiAmUpR36FP31
Qwkx+N2b3LdF/tYwTkcveGudR6NS5+I4+EtGnflJN6xy/tcefHpFvR3Bl202decSb3pOGaFmRQeK
sGkLHDjver62KxqIu1p6qJaDlmnHHhGkbMGRz90xGDHq5h3TYpgEnLydMntzyRbIsf8VU7MSdra2
lRE8nT/HlGBm2tI9nvMdvRcwhKyqoRl8Otrydw6y98hoUQ3gJRsjk378qtUS4orcSMPaFQsa1MKZ
ZK7hb2BTZeOmtmkzqr0gR3lgh6ZxT2W1JJiTiFGBDitsWry9lLdx3NhBT/z0iqLlyINsaYbOs61h
u5cUL0wi+sPYdBcdthMZwbREAhsWHHWwNWaLhH606/yKLj8HKzE45gB/D30eVZBtR4eCoWvAn158
EjYHWbzFAKoXn8Fim8ekI9hGTPoPBvGcxeWjtGlimYfxIWVlBkK4EgHcWAIhOod49zmfYpbcbho2
DverfKAsrB1hEWHECoz3KHBf4OheKCLqLlVlHpcqeVzqVxe8JBhvDnQb5exaouEF9qhNrvGvQJHX
2x0HNg7vwUa1QIFZBU4BNqLTLlrOdhlgR1w4z7T6hGzRA+FRuHsYyXWXAfZX45euf0gH/BZuk+xE
XYGYypNdP4GCY3SkO5HLGruaa+c6j/xOvhPhFOr5DRYLhZu3BBUCJYKzUVX/SMpSbUrfubzcQKgA
hVl0YkKSorvG+0CLdTh0GswYg5Kbj9nnkrtH81pQEzH63Sqw0gyxxT5mc3AuyEnLpPkuaBPTajph
/IB1cxYdyGk8JHn1OLu85Oa8PKU9wakCTwqpPzw7+aFCLtlXyX7W3b/EsTE5DKj5A38iHzKxTkd4
1TgwxpR3MWuZGWRvTvutae/qCOfntwaifGfbB5MEEm9zjArWGhMr3I/MUnqmFZkJ2kozPJe/We6/
1/Q6HQPAmJ0HoBOE58gVGe9Zv9ZVw2dO30plMjEUPMC1l/+2LXcMnNVk63IfTazQ+LnBsVkWRYjN
xwxQcaI1cNJ/u2A8MjqB80H4wfTFvncbf11knhES78s2ozZAtTOvkbvsS93eZlyPx+xFs98JPVT9
d+uPIQGZMrTiDNuIf8qb5cqYhgVGU1Ak7FhLdkxAkmL21/9x5Lq1nKH7xHosFfhTu/t+uY3xqrUz
R4a0AemEnlRRlpF1edhH5hdzeD74YuPW+5YsYZWFAWxBvuyCJIJ+JmlsDDiYprPy6JYAQcxbm/5V
YBawLJ6UNCijV1XK1DgwRwBYqFxT9RIWWPDc3gkDCBCWvjy4tXn2UOFp+XUJXS0LdcwChiG3tydH
5Ne4YGzjgHogSiLKd+yAu6jeJyiVHJKSQ+38///lh/RrGjw4ia7LQMUjSLu2h2DyGCWCtn+YaaOw
pn7jKXsOVhtSS5Yy2HHW7L/nbnymEhWlgR3VnSC6gwUYkZAIYkk8Q64LAP4Cgg8TdIZSxZVUrxgb
IJNVejj7z4iwlKbR8lLiAyzj40Qe/93D9Dk2dFezzzvyVqTnBEjBzGA/m/CFkT0nr2fgiEcHm0ht
ztXahc5nW+1vuoSeiZcBY4VprcdahAwxd8mgXVx3+DNrjaAtLsUENBULbbGtFyroHx2G/MrdzffY
23QZPbtMS5F1pvY8J/zxPsJOh1pvqWaTaVdaXoXrgRIwyBO6DYHI8w6wAT6E6KmW9X5TUsN19Ku5
xevcXkaNdl6FkB7E91KAKwBfHgBFnL23msDKgzA5zVlVjMKXK3WGUCnMX5gdxD3y4Tq3/VEnOG4a
2uM4fnjtdaOmMqy1Y0y34dEKBHtvtfer9JTo/WZiGGvdasyQTf4WY0tUoCwDAaEaU2wxKZZNcpQp
f4EQQHStRfoaOMu5X7BCcbfjmj1d5FeZImzUyxisgz7YdhnRetJizJlE8tkHuxrE8EPXmX8NnndH
Wp8snJahaHhf7RXINAUnzkEiFLgDfB9R5sxjfZp/Bc/IIikJ1EbIiGOl/Oj+2ocZwHjgaW6OXfM/
ks5ruXHliqJf1FXI4VXMWaREpReUpBGRMxrp6736+sF22XU9I5FA9wl7r83AKiv6vyFvUB0lCw2j
MsM2TFZ01x67sm1e0UvHkw34aYp4NsO145QXklB3g4RwEBd9yyiSnzUqlhnfdtAzu3QCfmr8ip8G
o5mFZqBdkxD0XJe4Px1DfzG5T01OYSj2IYoaTWWglPpz5ELmGWtBzq9LXFt90Vv7kNfT2UYaPYAR
Tc07O5TnuHkd4uLKwPAM2Pp19vVw2YFMZHrI/erYq0Ing6ryqRrtkdAkP/qIqaVgOfL1zxEx3x6B
R4yCB5vtV1B5He2MhmsyHI++XQz7Nl8nE8fZWXcodXLzZNkb4FhoMT3eHPxcEcpL3gmHOXOgn7X5
IAcUOLxAsb5rciwFaK/UFk9QjHamudZ9h2SxHNOgvhFQbNoguVVJ8xC5cWGftyMnCbvYqmqGjzYj
25fv2aG1L/NsYyF6DPoNU7+Niq2Lq3UZQQyMiYHQWbz3/gLw6yrxsPSEKCVNJvzDpaSznYLmJ0vJ
9hTOKQsYq0d7XBfdIsaVGrCXbX8F1hsDxAOmrgbrmMY3Z9Jc1CXZqLo1nDNwIxNshBXkIfgdLcq2
mMVw7Q/NzhAXd7B07PBc543OTBNIsRUinvTYr00Mjvp43ZFFVCjSvgs9oZ6WwGhgipF3q+tHT+++
yNBAGYHqaS4w9hhwu5k34QZngnjMmvE+IElIjm2ZElPwXgcuAxJYx/m1tu6sViHh0l+4YDLUr6dq
X9UERjFJQ86XRd/LiLTRP5irCaM9mq5/LEnsrhBYM4sczuRXLr4HDU4uClZaGBJmrh0j6Rz0Taj9
64ecJewmibd1u8nSv8xdR6b/Qewew6nVWGKbZ8o7pC+BZ50F2PEearW6snPukw6ytB6ccrhRlAos
2AocBh5/Bfju4ipZvRYTE8dmrfpj6Np+cshivv/0LQeVbdI5mpJQZDOn0g2erJYEnasbepDuaHTZ
YubTovW1n7G+i+ixt+PpVaUWwJiT2l+O/3oOtGUXM/RAwlsdEEnw+mMmI5Y5WTtz2TMfjZ70nC+7
zYwfC/8rJSOHppmzIczov3DRG08N8D8e83ClMWBA52egxfgLoWegYMtZqBp+nKxWugB31rs4RYtY
rq0ALFs/11vEGCtXK0yYnDozyPrSs7BjYnIfKv/La6NtBFBKwgAVsHE6DmV+9AQuAzBcF9aoQ/IS
cZeUZryQC0d9m5BuVP7ZNMkrwsfYGIHcF5j5samaw+q/d3FESR3Apk4oDCubFHPrZPjJVn2gTc86
2bynKDYdxngEqjnOn9pH4/s3U2b+7V31SIiFALxqdMKsWXRrpbuwUZrhNvDgC0xCLQcJpywW+NMQ
wCRDbgZ3zve36g6Npu7YEeZsp5EDOTC59gmLoq6df9tSkiNItl7T6xv19QmfRNF+o1cq3a0z0MVV
7K8wqrOTTDmJS0q6skLr3MeMv7MlLZw/XGNtwzPS8eAPFAgmp0thXL1xg0Ua006anA3rr3Hbs44k
NPKfQ6y5HAAJqX7BqSGEhaVcE8O0pISS8x4R9hfP1tBfbaZxjuLVNO8IcjviCzPGIlnNjjMkhsHA
PiaQN7HOHoqMRdeyKj0aiVWqUhcN7EgZpUK5CCQWS64qVPUUyrilmHjcG+C4tm0eK58mPs8omTc8
P/z9v1UCRJsaRujXAtVlwTA54ptQE0s3XfUFM1AqOH6VnH4Hl1vPOoheC77RlVdbKywEFtNLCLcw
oxthAui1i9j5K7g+Y7dYN20ImZwboeMjF+0aJtoSP18CrKasl/5wN1gIUw0xSl6aBadVvR7qZJ1Z
oDugwdcqK5PAHsoDgTk+NU8a14aa7mmDrRYmaFLo/xkk1fEBIRTD5QcTOH8yzyKfPgVsm0z0L3y9
VcT4g6TE1kS5uNfy5KoWlC6MBMT/8/Q1dWhauZkZ/Wsm87PpxE8louvEYsg0xNc4ZKeJYt0jBqwl
1hORPgVxA0W3CPBt1f/N63G9CDIlpV8fqAtIiLwBrKY9WebZ0WVgUEy7if0AMF7De7RWvuxn6h97
/Eg1/5zoyRHPN7dB8VxlTDN0xz1rlfvctW9ex2K0ldSwjW2s+87+bgv/a8Az4jrTtuGYn7zsKdK+
+E1nTb6H+L1z8HOwPNVSG1Nm1rEYKd3foH6NBYzQ1hjYJtQg7zSrZUA9nB29ZoIr33M/XxJTC54b
l3KW/ELv8DuvXjEkQYZt6PhCpLcn4nzexmO9rue4RHRXYT+eYIvxHX1ClMF9HLG9bgHuVew7AbF2
Q7uL2mNcAccq59UAWtNetOFzVAWURdcobZA4Y/7jjo2CaavGJj3MlGhFAHAOMaIElz9mv2GSwrfl
j7NmqID5hznlH2K2D63mXqnLGwMJXxtYp07aB2cUy/y3sPwLdGGA7w9P7E2PeT+CfpfGEMS7ixeA
xlxr0TvPuILsUb5Lg/DbuVb8/MBnDWWbIIg6VoiUkyNZ6PNIClNORT3XO8OemUnaJFJ6cMwaDDpv
9JjPU5U8exHuqzA66Hr1jvKgqd58FfPbYPJ16dN9cRQV3NaiIgL40aDWNilCpwgzU8xvz9XgeYjF
DmVxKgjHYm68CKZ1QlftEuUiGBNk+0xDUMYrUKFA4Vzz2H+hQUd+JXeyBONElUSEDadpVFrvHli5
7Zgh8RNy+MCBRYnl7EOd4kX/ngvSa8m6Ubt/dKI6wZq2x7fZ/Dkc1miy4J5RPzTVJnewJHCFRs2J
BUhQwJSFbc0/wFmnqDqt9icqJhz6reXaRNVB78wMJSNoJP/g9qtfXKDwdXkNLAd6NetoaLukkmFc
YXVyBU1IX3pEAhxqSKu7LVgEH9UcKgt0mPdOY++A4nJKoRmaiby3LsP3yteWQgkIEiiQSneaAo5O
2bzyIvbMA2T01SATL+03wTmUduxje/2qddm+MYAoU/4W/MiDzd5+36sEuy1QqZVpxgdhl+emIQXR
x8yR3FO6x6YBPsE92A/+NQR9UjI0UF0i3SAPKT77lGBt/jifjL2gO/XTLm63o3ap5BdGKlia4GLo
dH2uW2VeyeWHz/XeNNPN4b+68UtGJquYvjt8ukQUvXqBWMxxuFVOvr3EoC5fOB4N5KEhXVEw/Znd
G9IMg2OGUdIiqoOlFZxS+6jZpFis5uhWjKoK8Rh5RD1PKicTYabOyRzJCQIJUl7VNzQ3PG4MlYjD
ikFOE28w5kz1t4a4p86db51qYDSIiuzufvSAIzfEqLWAVvOeTsQA3iMF2HhuZ58Egn3Cd9Rv6vAn
iTDjEW3GXa+MsagdeOQfJiLW6BYy1uIu8W3WQP0XwVuueOmhOPOXpTxiFsaHjPLYx7gj/kyrX43J
W+F+gylAHesRacyKEzmg2RkqZp3oCEKCuLXRplYLrmjVKTtMlrkFLW41/7ml5pt+ZLXHc7Zwpbop
DE4Ee+1hS0q4vpqZ88CFHVP5m9LRF7Mrl23PrcgvXH6bROD5ZKcHW0uugw7IxEqYHx1OiLLS2LBH
1IOGRQvQcUKHa6vOdfYcw28yw2vBuqjeng4DUvw5MFKt3HfDNFYT8i2Lt9ipnfdGFSed6UMf4tlK
Bm8fOTwggUNxViu+Myi3IYpeHKfXER8Rj+qCL2x+c20wlh4dZyy8VVU30Dddc48KVZCbqQH3icf5
ZlbVDS9j5DqPLtGXFhdM3IYJzuvun/tVl1w387fTfGgJvWmkxZd6YrRSM3J1mm+Dc1gfGK6KqcSr
65iXUDY/YWleh7D9g3b8Ylkui/Kiuqc6Dfw/pqRI7rmSrD2RRWcXCooWj1sKL4ZfJ4M1qhM8/Pnb
dkLQM1B9EMMNW+luMsmv0L5U74W5rbKlNJ+98KYOzr6Gg0vaMFVoHJLHjHS0HPxlmWD+yZeOOS+T
YuBonUG8GvdAcjMlErNpdPYQ5xAYHiErnPEHegO8Fys55t7Fbo6O+615Iyo3HFMLOC5EqE70HHx0
8d4wMmX3poqAqWvsxbzVRHcoI3o09uHHViMqT6DzTaCHyG3KX0NvjfFkpYSXadupzJ+MPzTF5USm
oZFDQpU+LM4CO5+Z1aSHzdCIPJZy+ij2KAU51yAWE3SlXkE8RRsr8VcAOPNjovukohWbAV04Bx8b
U91kkVyxjiEXlAm9Xt3iJsGxILZ90myIRV0ISftOVG5REQAevKjfc7DmdcidFfji1FUJdKPg2Os+
n2mExrHDyI3v04OZvbIT/1qFzcaQyYnY9l9R/UQxwSyOin+cd3kS3lrnOEYXYyIJGhmyhh0GJONH
lvPa2j4ccCYMsIjIk4sl7eXwFsnvFJ78lLyZbFpzb9NAvyf8DdApqEpA1e60Z4JF6gW13UwfMgq5
i830AjdhNafFiw1bCUR9eW39+uq2KAf4zN16WHt2tpYxojbdIgIiAINhV+m37CN6eiZEIwJ6N3i3
425VJi0wPf8aRdkJ1Ndcvqk3gTH42c9YJFg3i/mFDPwDY4evNBq39SyvZ9ZyAX+6Jlm9tbTS3wkq
3TJZ+QaS9gEBj1Lox0QWNObKwRU6tYx/atwOkI/KZpmJ99YLtpo+Lyu8SHmifJzQSTXUSJ25D3n/
U1RgpeigM5MT67xFvrZW/3Ofc8bh3uqgcRVztEmkSaKzfsQ9u2BVTpp0NXUU+/61aKt3Piu8BmJJ
20DrS7IoS3gxXNrPqsJl2Ic7e/KhqnFGajX2kC8OZbRHq8DLLlGLYNWB8W0vEmEBp0o1jUojP7Ie
A07IcRu5V803Xv7/y4859G1+1DYROwZPnKTNjCuSEsv7Vr+1ScBz8997ProADcMJRtTwnEqg26bg
SPnvF3T5K/zizYop3QaM96229wFdGliiKuIlE1AzDXhoG08dh0AX6k+iTZhgpvBhGVINyd6FSmJw
7sZn9QSon1LwcTDn81sCaewAj0l3VR9zaGMcW2vexgrSfQ4Y31KBOXO5HtCXqr98znpsG7hWLPbS
4TtNa24FZONgjAlvU56eWBbgaqZHC5sV3V7YZpc0eFhm/6wX3cKZgej3vHLNmQXmMuLk4I7jn2On
V5BHDtFEH4gKf0jk5gHxwP5Dt0+DHZ60YLggZzf6beFYmCjDDVtFsoJ85F4ut7CLuzDW5myBcY+w
HbTJKp7SHPptNUB0TXo18E7jiyGXtgutyyxR/igj91SZJ1RDo3ft5VuO7MocDya+3Ig2bDD93cD+
VRRfAFvRr2aHCl2ITqS4xkR5oi8ayTOpdFf890kl3bkqsnXIzUsceaN/83tWPckT7A5+QPdWuryz
/WSGj9PtQxpii6qaPf9JsQGjMt2bEfuYrN5oAssKSLxkLRYRrziKeEhlHrbY/M6kShE+tuZDlVPc
9ZkAFD8obcV+qK+JVt7bwX0mExkcoCJlEzY/utUqZ+s8mRQyb6lFUSVMAla8P0ybewAvKDqaRTju
/YT+h6FRqRtHl1KWOf0QGW8dcofac59Txo3qTYq8gMOM/TcKwSx7aQr2BNXMBKJam5wPdfRdUlq/
ghZoRo4wXEU9qiXK2EK/ykjD63ibzIfBfMYi5hHbJzVKl/J/1qgs0EvWdy+htZfrAQp70zFaJxTH
5avufPtgFRm7TyB9AytGw904nbYPm27npPI8+KemtTaT1kIk6L91K9/K7t/YIsIT46HmXNRrJPzV
A+zolkePaFCC+GAHTTioLL63kUy0lhTLGFF2ki4KlxLI+JbobPHa8X+gPwkDZgvJil0NimBcwngo
yEmsScTQcVWLc60xve4f81zRnccELozPKg7UdZhkMrSu5HwLpbcxs/49dnl3oXI3V42laRG9M27g
sxnG/VictQI4enfQ5u+xd0CuYcClIDDct2TG/GYbO79/44hoNHKTuk+peELu1aUKmsJ9rA6KBLIo
fbnAxsX71PBDcgeuYG/vMlyC6gXMiGmJu/bHl8j2OTjK8FtHwMgvqf5jTMmkme9qdoCVC/IUwocY
NMBDwLPOUHdXFlm0CB2Gh8XYeWiaU0gGSzihBcghbVcEjNsIzlVQ/EpTpKc8RTZ9A3WxdP1qV0aM
zEpn5VgvhCHuigvCpG3s2ohwqJH5XOP8e4fthk412ErxhmHLn+Obxh7WZNiTaMh95nKXzizqUOTm
ePGy5wQ1a8+I20SjBdq2cL8kmfRl/Nee1FPsswSAqlcnM91DGfJgfSOTW/Kitt498ASxz2/SGJVK
fMPSsHXO6q8p+jenSE6Dz8mvAXOLg7PNp5Liu+V8asx7AHthpr4mGQBmUOP+8+IcEAqPx3xtJ8YM
yViWaGGNk4ip41NtfE1dgjlT/gIvjv+6sIaxpawEalCL8u9KTHdV7uX0PGsR0VYLLAVaijeZ4TOf
TNKKdblpR+9XlGB4Bthb3LOWQxDXdHLm9OYj+UD6679PLSE2vfgoM/9jMvSeS3wxeeKl4vqp5bgu
Q7i/ZAExpItr+013J9TddLdw40RRne0O5pRRHoiwo9z9khRzDHVUHUk3udDWANc5eKZVjuE35G7L
WIWPdIpeo7PVwdjAreiVbNcywp/kvypMPyrACmHYr+LwwjAyj686mmSta++ZhWcoqfh6slysWbzz
tSFvSeYfylja/4CG1qUHi7RqNycfUS3/LAcVWeYWn7lW/+ZlES2gL+xcZB8tzLGKHmREDcN4a5Rw
7GL3r6nIEKxUXGkMEIWWSBXMIfLT+tcjb7kbRgJraeEhsw3QBTOD4nJyX7qkgT4VfkSFWDwZVLNj
JK/2QLvrp4S6IlE/EOdluACVsijRmXu4CGmClmne1qj1few8hwBX6xW13yEkF4IRYsb9HL8qoL6Z
2O9B0/7mjsYYUPww//YYslLtJNAZJYg5hLjqbUN22rvd3mnKc1U12yEOd6l5oOZUvZGpOeuCAHD/
3/QduAc4nLU8puW7F7yxvE2Nh5pYRBhxVHwvorM7igMAJ7G5tvtz5yMoMct3AmFViiMi1vJQ1ynT
ziygko1OLdEdvbvXCOZbeGRbRC+sb4v5WDh3dVbqebUquUvsDJEETCPVzBmgLh4hJFSgQPX4ggNK
OabnrWNPELlA3AL6de7qI099mvCJZOX5n6Ux8Z5pd90v9c9xNaOc9LytM79z/BY0vEn0hU0HgRS2
+zedPz7iHpRlta8Z+ip11hAwHDH7ZevxbnYhfgFbkrKaPPUvOcuQeCgaVH8GPGsCs6W+aC6lMhvP
oOs8Ry4z/J8eeoraZIhSQLmWZ1JqOcLQ5vj+wQl3jYYAOr8GTs9t+JcXD09/tZyTJV8asM8GwRrC
hMKMA3q27ya81inwWCtS5JjPxXQz2VWUzd0qydqT403K+Th6SEQc/dtiJZSSMhh7/RnUcngOkvxG
uBsRjx0zolFtmy2cemQLYpwM2A8Wf61I9jNKvcFGL2RAT5lzPl9GITGO+twUCnLxpAVEz+wZVDHr
8ENUHWBgDObVELMyTz/6xZcl+6dsxPjen6oSrIbOpjBDDQGFiQwhbuoEnPdqtIEEeOaVSXSCuA2P
xNx2O2OaAeLZfGPj+xAQDFKiAWdttorGdGk1d40XrhWPnue3IgZON+7REiwYo5spUn4p/l1UrMov
DWUCuXUWZ5ocwXlMPtsmNXLuVm287REUpYiZzMK8Yvom2MG0iI2eSJLrGcqxHSscdhA8MtoXO0XC
bHQFHY5gbl1mnZ+h43AfrurAb4rwMBnlzdVpZC3du3jTXh/1b2TKq8mVh5Bix0DUrUqX7kRN0s31
22z89JK0mCTAR52d4i5gn22sWLbiKqREr9Eg1m8KYFMgfFB3FMly0xiYFLJSJz9nWI2+vSeN+VU2
xY9n0VLpxsHFh9EG+mLqIVCxCSbzmmoDVG12oyXY60GyCYWPVgCvosZ+jGadOqEp3yQ9v7Wnkuqm
Gvxdcq064r40QVIJp1dzblaipkMQLscbIv4y2MzaaYI8xoChbxaUGZLt3+zhPmg2ACed8semJG+A
PIZmvPdCONvFtiFSAZU+OU/QJEt/uLhdfjDGa1y/9eIaR5xh7d7iGVMfeVVG1JNo6oqaVAxzQfCU
FrXvfqp6ayGvXszqvtTWeUWg4HyfuN2F0Je2f2ejhBNMW4QNREv6e5fgjNk5qP31GFOY8ds7sELY
N6jaJOTLllWwggwVFuIw4T2fLOyvMwPPIhsOsZXtjaTFP2wE7Ff4PEpk/WUs3jIK8AZ/gIfasBnJ
NctAD7HU3zotPF0jZJvVOzXu9RE5zWwxDqnSXl9VORO6jnRLYh4G8N0sRZkuqDiHkLqIuQPRUyqh
zDpntDB+MasNO/Oj9CyGdOmNYC35DeJhTzPKwNnpsUOJW+7ANwodlLGg1Xalj5Le4bfggLmNXQK1
VgHIM6IDrRZCfVQ+h7RoT36hmNEFM42e+R6gwYFf33TEvzR+S6vutY0YKYDhIDC4kSXLlJTJH+Z8
LT2xXeN5hkjMGTqspY1mMyQjzMZXNNCPOFQGJTrWIJD7BP18tLV48ryGrwMM2QBse6BgNyUey2DL
UaBIXcTZaDo3iw8D3SB20SDlY+UjsHCxUvHgbwWWvcbNPgKI/U+6YEcSobo6xlmK9cw+Sv/BTmSl
G9VaeJmxKK3f3AKmw4DnZ8pvuGVlx0by2vjtNn9tcJfnPBggMR1C+Xw5EybJjWBym9QdiVhl/opd
vmyyX7VRi607tsnaIcSDbxOahjPsCd0D97WPSTES+qzabMYje/MxHDl81/E6022YZ91rNNMkj+/G
RxrsnABZoeBQYpvFNYPFbRFK7JucHAQOMAfoVogNLtjlgOISiK7eV6+BhnbtxEn1V8xOSywb5Xrs
GDTqS9kz99KuhgsHU9hX2+ODrQ0ALlaLZddc83mHyJLM0sMDjZvhc5zhbcQpVv/w+79vEwEr9Vam
M2U5WXRdKiArSfMz3Qjxi9bC9ao12fbMB/P3uhkysKv2BrGxu3bPsqhhI6LkBtQKCO5qJoKivd2o
2zojeNnrDhQMkyVUyGw9PLLxFvKs0U+DSgVCMx0bceM3U61wRwB41228mxECItaKNUDG2G9hXYZY
OBZIS/YjdB20GpdArYz6tUCjUWNNGxmEOMXOaMlA8ZejK5bx+OidzxrLhxRUuRhzA7C9A0UYVvVK
P6nlZSCGQ4SESOsflodI/avsMIJrJ45L9UyrxiGjde0DAPjW3WNOnV0tejzVboSnoPpqcXSq0Uif
IONli6HC+QTNZQIKQTP0T5uscLN8TRz/OSi/PYkHKm6A5sMtwnA4uwQZ6+6+UldNpy2cxCXw+Qi5
GJsEPBhyNYbfdpKHiMKdpA5k5jBHRpiatR1vMF2uMvmoC7/eWvCsJbaEdti6ulWSvURlPAXodipv
jhaJGbFb0zBXml6AKwLQQwh+Nbr0ggjHaVNhBWNDFs3fjRypE71rjOYqSlGQm8z7M4FxTSbzuZCP
cqaSKhHrRf1l0GHHAEay+KpRL8Tlq6YfMntj9T6eX4JtT/P4F7vRrxH4yzBhcizYkYJCOAHMfIni
zzrw5DLA6yzL7nU85Ozj9ZXPgIFeMne2Q5V9GLlNOh1la7Q2YjYD84h/UMy32gj2fkBlDL0LCEnW
m7e4aPfO+IpENsijE3HzEfhDhDWoE+enP5wKG5OPTxAuh5wxSV4FDQAEVViXf+glKZHddS/T3wjF
X/rqBOPB0bMj4Zin2bWfxdkTwVuJ2adAaspMfZmfsgoLxR5huUaTCpY1LG8UEgoYl7h7nSpEEi/D
v1LMBS5x0kz63H0ELEFqjxQgMhLllnAWd+eGPKjR1q6CndZ6m9m1tiFOQgRnGPN5DwCzIZ5m77/O
MYlqTvLwcmr5nodfcnFiCYv8Vw2I0aBGJ1q51MEGRA+buCSrKJ9jK96NGRu/wD5mYXr0ZuPYNPEz
JjkeqXTA4daTRxkBAAoSjgjKSWBXwBM46UPePTz8CaFvbDYNbWuR1eVgk+eQMMkTjdD0aQU3SZpl
X5htp+ETGaWzSavxVrshbpCep636VuWBQGk2CU6/j6wM0blxAjWg9IAngv8CCzxFkbVDGR6NPnsm
BpeIe8tmW/SUJYhuQgPVbChbbeflxWdKVyOYicxusXUnRqwhZNK8QKESYx6ACR+HPDh8rbQUWJFe
NUYxQRN8peHO4ZE0y21UQsBuMpC5LbMbmdxDn4Ydrmrfz8t5Gs+dzbRHSWKHihIzZrCgVzkuiHhh
1/OnHr9mKTLk+RsYxDT+6VH1IAURSxyXOP4IypicZzXMfjJF4dSL6jcZ213fTCyxFyG3fwMfqbc2
nci/GjUM1yi0ZEaZSJYxp0xjOh/hiPkOKcrCsmYM2lGSHYZnotoyPNhBtrBDvrypRQ3qyCuHGnqe
tndPddm/Fwp7wcym9E8+grgSDH1J5SU1zpssvkbNJnJO8FmgTs8kifI609OziSGtccGu4aNPwnUE
gFQXeCEfBnWAM8a7hlenjwl2ytJ9pFdnFfBCvkzF3FS6HgOUaEsFeXMb+5czZY6t14C3l2AWjq17
ToU629qq8x+iGtd2NZ3S3ri0SPWGu8+ugAm2K/40N98tC3qIcESEiGSXDSl3WC9AnI7Dqc0/m6Jh
iJgjIWrZVCcTMNgXl10bERSvRgVOtiW6HkuvWOSePKVNC80mi5a5mxLpsEeylmC0QUKa+80tobZy
47VpXXqDCzJYFJ27q5ksx6GxfDJn91gbHHmwTCOg0Iw7UxNjZUcYGooLDJwzrqDSOvvEaTWZ9qtr
36gLEiZ0Dcgda0Sng3r2IqSF06vf1jnmOs2070TPfAvJEwUHzmXbxs2Ysjs1jIvsDoi0ZH1ljpf6
/+JcrhS3S0/fy8TcuLBVFmnS7hsPnCMnGRu75J2R3toW9sqavUtk4mdRtafWYYfoQW9n9c+IHCl5
tqklAkIqRdhehU8FWuGGQafr/+tj7O2ut5YeuPWeNxxZncsQsx78XTWc+GKk6Typ6rlH3G6IE+0g
ijuEfIGNWxGfmRKdZzkcZHYGBFkpr1T31qQ7EhMj82A4GUXCNXS5aA1sEvfkTes2WozxCy8K6GJd
2bb9Ky5ldYc2JtcUQ6NNXTrbkZFiGLb7waGbVp0ZlTKqr94/REW28G81hlU11Z15Wyv+boutgqgh
kGXeOaKKbiK4y2GwHkS9QOFGZGIbH8OoveLQQ1UAplvU3WIAoTaNJdnksKLwtBYSGz5PPZVV6IhT
zyhd2xLoxTfgL2aNkAV28SavaTbUG+BQpzH9TV9yByEAi/cl+4Mcrq/3jGBp4opNeFETsFoKrpuz
NK8Ml7qVNZfr++8YPPb2dCxx0ZHJxukLdIpRDRejHc50dpi05umGYBrXVvKUGliDfZosEJIxcoBF
OjKEATEGLuVTTzWcatELD3IdVZyXpX6nDFODw1TVrQkFfzNmRywcu4YqomEk5dbFkuKMjqKWzalz
mSuwe4jYRwj6M6uLd6QuZD5DXupCt9AXlcjByaDJEf01iA96Fh5w8iCx8bZ2wEZbWCsPklRR7KoC
Q/XONneV6T0CE1cb9CDhNjvhdOhSJyLIarSiBedr1uFgm9xtVmZv6J9PuYYrRI/7f1U3M/7IDX2R
2DZRwcVL0nMTNldkrY7pqBM2b3EY2PJkdg8tJMucPyYuKJXpMT9HE4D8oheMqGqwG4n1ZgcV9jXY
2jWrAZYa6ybm1RbUQk2FldP0uquiVZdJv1bPHI/MyqMUVOWaP/52cjwOPUuJR89jAfqTzhRX/aSV
YglvpqJS2vhu8yAO630GmhegrrCAssTdzFK5+ox7MrNOyE+eYKuNef7Ox7FkoYEPJqzSF8wVcblK
KAsTiuwUnY+blksPoewog6sgnvsrcxkTMGKX7JCypcMHk9GySMLDM2bHILWqrFrVTLpUmSKAd+W8
o1J/EBGKl3qRj+ZWDWwSlRdWvyksr8MLHFQAHOXFQ3FbMT9OBZ830ZElcywWFAXd0shQzr8XxJmL
wlYBpnAB0FTSideMZywekaXld6xJ60s1IBkzZLEJ+2xvmybTnmsYkFaXoMXnvXZ8YG1hv7OMZ9UE
lViTKHjR5zWMBO+qpEbaqQ4S9WNwxabHIEIGE0AGynHCsNtpGa3af02UHGTtEidIoMT8XXT0XJH2
wq+2UxlThgkXxtvlCBaylFkZK2uPJYN/qbR8xSmLwEm42laSzxBRJ9Q1ffywTLrsoATSaE8RtkGt
WfCP8rD5RDwPVcGCBjdak629WXybEHNst93YGocSrWTBsSrlW5dBUKviZ83xlvn0M+MnSHhDChqH
cvpTRnO0tNFIF0JUi4smuAKvoWw7CF0dby0MZIneo5d8WtyfAOJDEiURC2O9yFKDuTEhGbQJ6hPy
ZLsV3qvOKof96ADVj2jYe+72l75sFnGruIfaUvUyvdYvfXgRvgN5Aj240usMyH0BgtMFABJggFVa
xLG4H5zIHr+3equnOgQEDx3SeLYM7gD5VtCyGrF+qZOfAjuxrfEB9R+ykssu3/OlzMG7wTVXAeTz
pxdquQEXWvmVsnHQ3118QqpXVo8rQ5BQNBg/i3zdliSF0keWMQYRWPec/gueLWpw8uD3E2e3QqTV
DAF0y3xnjP8XsmOprD+1nomMBusFccmxhvYca0v7l6FrDvmEuKfVR+NbXBAJTEbd3fQmfNDi2wY4
GqLQPW+NkdgPgkv7BKY0dEu6OQOdSE2K+ljvS4mdeg4WevgJZXZlgNhxgi8u+tgtj77QlmFhgILv
fkxDZRTDLrH5AEJNmSWQ7CJxq9KKncVABWUtbFPZ5h8Bq8qZnynnXVbfy4gMZSZimYcYcSxy4bYv
NjQPdPv2zsJhrF2GWtsHLN9939yYNXph1dXrVEBTCjQ6e6SDfR5xZgxoDnTsV8I1/oOvFzrQVt/4
1l1rjWT9mb92lfEtuKa+KlSHKqdjhgHFmqOj3wjecaiq1rRldLYYouJa9dFHiww3iq3wWaE4cu05
1Id/I8icXt+aLDc9lzXeGJHre065LOMRXGntqd/T4oOs7GbpcDS541+DlEfj8mxynYDGiqsLYEtz
HviKbdiW80jK6sRcn8NZPSSUEOpBBfeID5hFICIDoGpG/KCxdHg2PVZTcXJgDAPUHLjQ0+hu2xqU
JIWvpX2phz6ACWembI0ZHxabSpwC8U4OxgbiD4ni3vJ/LJ3XduLYEoafSGsph1sQIBDBGINp32g5
tJVz1tOfb/ec6ZmeDhgLhb2r6k9KXx5s8gfCcuShYLQk0w8z/mYsAIvn3zLYhQ30IST1Go5sY+mW
HUqejOFDj2ELcnpc3VLEGI4yuACY+X108LAqKHoI12zJv4oxPTbYrY4F6yVCGRAxRB0oNHCwFcGm
Cmo+UcB0WDSIJ3/kxIjWhW1iMPkl4NPQxtsgm70UG1Nxw8sMpAqIgihgKiR8aYw1ve0ukFYk9j5G
fCh38Oqtu0+M5XiMKgYbQRRfwvbOIALlChHBBd/Kps2emvR7lKKtRlhbiZEWbA42WFip5QY217bT
lbPCOjrU0C6Z+w1aezObHtIHaY5qcDfSa2bGELT7DvSwBcbqmHPCosk3qJlhVrQ7HLdeZg3IbdmT
inLB0qSHcgXf9X3RLNiPu4IhpwhL1dnYlXTYkq0hUOpuHE9iQcs0bZ+Jh2WnaPVx1rudql75t2Bh
qdqTsEePLgU5G6VWedx0YQmbbx2S8oj3kgdwA/WOTbRvSWiIsrOeRgebwYDdWvvCeDHSfj9PIxwG
vBbV3wherNofawUsn5GPQ1DUQARMNcmvIs1exeaqtUhxN81VbRAiSG5bGm45mqlUOEEyn834iSBi
G6Ty2tjiqZ0pGNYrUg9iIZXqbRzOGWKY2mE4FmH0hbzUH0jOmNwBd4yqVX9EKkIxONtaq9xO4mQP
Az6g7Ljc6cNwJ9gDEKnE8kdm7NAExS21L8MMmYW0+R7o/FdUaqywEeRnGPpOmm2XbnJFrW2T1KVU
1QY14Towbgb7NlKExLqKIWZS1usuypG33uF4xA1UJlpjm6hvuEIs0/pTFA8R+typGh8BgB81Qdse
uo7F1nqIPmBsHlb4oSWVt0DBsKLaJXK4wYQkhpNK5il82BxQ0V4PcGiRPZqkKxSaSsH8ntUJI5p8
0+JUKeoN8XF6O6ejxFwiRhgNL1nDet4AOg1LPCJZdYSFI7s+Khf2a0ejA8JKCBSYwDqxcvx7K7R9
1USCSi5v2gpjB4YXkWH72uBcp8dIE+C2NVCROfSeMCwRyoOOAthIaR9njME3GWBXjIcGpEWhmukx
v+kDEAOA78mzuN9B/DH1wZaJZEEMHWJmkLlCmkrHJjN4DlWJg/NsQY/AnLeFDst6wxmq+xzL19aX
mNtxr7kI6MSShcech3wfQgBG0Mrg7IeJTvuJsB+hqrRg+x7d+kKgQFwa+V0LQOa0YThBUBc2JFHw
1EmJzAyKv+XTMnyn+o60wk1Uc6/KcPOBxXW5O3LpSkGa0eUNpT9sY+w6yUyEl831HlA/GgZeNdNW
XAoeqkhXaSmWsxXMWPrUxrEYsC6ijuy1k5RfY5bjNnvV2ff0lg2FiX0T0Yj2mEuwXjWntRNeAW4D
1JeDP2kXQ7vEUIHpNldmM7umwnyTFPALzIK1MffbfCqIjUZVJPzuXjGW6crftCq8cX6THep1yhOx
oYuhqlg0G4foU7t6Ml9jylbPB0Zu/FxY4hczM7n23x/xc8tvOip+A+fniJq+H4dzWd/HnLWvseWj
qbSYSkMRZWEdDeMUzqzXzmhux4i0HLHI9H7PpzBK5I0IJpfhBUMWlld4zhaeJkPOHivIpnmCtCpV
mFM1JWzy+BiP9lfW3Mo+xwCmOrV4iWNjweCl93WrYaMFMVfRL8kzZKn4Nap/KuVas4F1kB8WFMpw
I/E4Emda1g+iQCsZWUE4jG2IJxFGlfMib2rLOIZtiq03komYaJ6ZIg56rlML+8JHhmt/0FaMm5T+
BeucVWdvWwuRi9URjWrue1TexjSDs9DBjXfEQwCAq8AZbzQim/EfuymC+dQyyRtPHVJ1Rr74Tw4y
gyVnPYboGk4RFjsaMwlEHDOsAJjqU2/unEnUQVSF0EIGhFITE9SenSnPlGPxIWb0djmDgOIip17M
MD3I93k5hOVX2ALYMy0DI29IwkrF5swzNkLWnBB6IVGyAvRMEPZL9lVV1jCyEgp2uFIBou6MRw35
UixTrEIsc86VNe4KBy9cPbtmk3HLcXsc9fJNH9eYaomaMRCbL3hvScRfZFdEfuxrM9/IjuSBjBRb
dT7okD2tNv5gdOoYAfvPtRt3QV7ibXPuTBy1LT6akzXv5pA947F7V7r+mKTFa4wtFX5K1r9CoAmL
/bTUhz5x9rUVcYQ1bBZ1eSSwvEGJYEIXI/KlBDWcuS9ExS+19VkhIrknRkJkVVkoRspe87Ci7hLy
76rwIYglZoPvd1S9lwrWX7iCDUqrbWB0JTADu+l1GjIvx2u5H0uftNAjHh2I7hnvIaEwPzrMcPS/
JrzZ4k8INqG1uRso8qbH1q9rLc+qnC/ZvA9gcDyU8CJUchk/xH0qEaFBdBGfvbQ+RauwFAR4EQvR
uljjbQpU30lg7wgKdKQ/pvQ3ko2X/K+MU4XMLLnQPvHYymFe5D+jCA6GRULmbPOpzKRbWrdyNM/q
aOPKY3JN0xNmnZDBPrEz21rTESVG+KPms2v0ZIudc4Yt8Bo2schoQsrxdwArSQAodVps1vUFzKrr
cmpE2jO92kt1/0dGSWWc2InGJWgIFu0Y4zJdGBOacme+pCQUJh1mGMZ4GibuVBxErI3A300ysXvq
2CoufFG8tERkshBqlGDZGldPV83LHUJH2NhNCy76Lxq7XuMtvtebUURQyN0lqCVUeL2yz3Lt16xR
IScmniZYNWLkZguTGGXBkINBw7yXu3JPthVM6xQ76VA9leSPtoTmZHxCWNdmpzwavOU0s1xnVrZu
kK6XUMbCjoffLDi3YUYoO98v4r5sJdwoc/4QenWpTMyawfqHgM2XUAEWP7aInH2hUO55wujdVMQ8
2uwxtEVchFEYJBvAWtVySHP4nrrfkjUdGP8MO8mr9ewiPm8yh95YfNVhea2k8VTV1m6u46+ynF71
vPB6hi0WBVs5vuXVJ77uMWVHty3HP3P+tcSMHZLhe0xeLMd4wXt9NYIbzGpLCHhyaWZhMzNn2BJU
l6yBZmuMf/KaFq/l2nTY7WGfht6vtU4maBQrMdheYZ8XuTolWG9lBRe6iyyXKQtZNlTDCdRuWHpS
4tgQyB9qTVq3IY3PACBek1B1yYTLkHYBJ4k7bLQOZej8qJnih4mGVxUMvEx+x/LgzF0DGL7u8nZb
5cwOdcCGyN7HiexbaHu65pIlAUDMjLIBFU8YjceUuqMFPAiYMbboNsv4mBEqjd/WfTB3U11S44gJ
SfxapvuWtgEwPlfrmznvxMRq4ru3li1EY4VXxsutA0jGR+F9ngfuDCTNaAHwadNi0ANzOCYjfx3q
fomKKl7A0ittlzB5klg1KGDexZc3jMfMyvREM11lJmqsArfkatcH5UEtrHfZbq52QP5jweaHKl13
DqENYb4m3Gu8G+zSzHoqNkKZyZDdjG+qkh4F23xRPTLOYH55c0Sr19dwuUY4BEuXrDpsLKw9Rc66
s7CvsGioHDR8DkSFTv5bMpgXgWWiak2yBfs7B09IjfU/+TUskQRTSrSw3fKcpXY3F8a2l3sfcsZr
gjvaqp4UUIm/eioo/+qAmOZXiay/iiAHtzqQcsQAWNsTDI4s81ojzxdPj8zOzzxRtsmm/lvVm3aC
+Z0SBaNwR0ETeQlJ22m6GfYBAD8Xt9VVskSat1BzlNUoNVeL2y2kpKlJnC4qxw9S8yzX8Mu6bUhk
q513p2bp/bHa2FyXFP9WTtWKaWYXmsg0yPkSWpTczyOuNtAPGJpnoSZAaI/bDVw2o38uc3dWa41Q
5/hPEP7OiYg0odLv4jddJcEnN1mwJF0HhwphzSr3Etp3pg0/Uha8tI3G8uw86ayg6vVN+SJ2nRYI
ltIdylBQA/MGkNorxo6O1D9wAobfECVgHfKCK4YELTugG92KAWFu4//KxJvFCV52RWqEmIGLoWrP
J6ZyLicVPQlWEiHiqmSLRc9Koigkos2Z5FMa/4q1t8EEaOQR16HIZeOW5j4SLC1ZGTd5VZ4NIfFQ
EvOw2K92D38T57gcDwID34mo7ASemN5KOcVAEuvD1zAnBmuXx78VnICuJJUULxc9v4mhkyBdcVo3
adduUtnwlfbUd6krw/orzH1U4RI2qxlnVr92UE5LhdbGbjuW2ARZVdgarl1q+06jaR8QPvXEh4RS
/J2rmQdeO7PMjhH6Cs0bqaC0anpAdDr1IYPGQmgYCYVjnBqq5pEn7Bfknj6Z+dtyDdX6t8+qvRqI
q2OdA9PEig4Hd7ljEc8O04hPs558LO1VNHWQOx3yE+p507QYR/E5Z+7WwGrJgK22mQUc0Rgu2nTY
nr8WndaADkdjbNQ3GftVCbzTBMELnplrjepASp3hEPDsRSG0NlSNZcnYresLMnswyNOA2NsSSxBS
dm3mDnQk1kxeA/+JUUWfIMXHTyHj2uomSUYCngAFGIZrwR1bK9d8VjxlVreLRo5f41poqUNQQ+bg
z6jDrgoLVIr8FF2zUm6N7mIzch90iSfrociNhygQ6ux8y4hNCXRtK6h+DddVzD00NWbbYtO3f4Vd
umJcgXBOYhmqDei3q/DDsbWTRe6URHq7YPfIDSbdsmvv5PHTohGq4WvGKn7u8b3sQ+ByR11pTmqA
aJcM+EkPLtRvR1owcWzcoddbGu/hpSQbUU9Ok6T5/6ZJjNksaZBdrWxeKrsjDqLyCy1mrj4axOYc
Ilx0R+vHm8hnq/Txj2nksIZ/xVwkCUlZRMwmultxM2Kjtx4lxkpDShbNtVb/VMsZtqIoeDL2EbaD
mrl/Z6sefLygxClEal5bubuXDN2zztmGgvlGnhj1fwwqPTvxNxR+gq+vYvI0E22vERMy9MopFs5I
pA4p8uKp0cOMoaHBHJxUqND4BnwyAwn2xI8eHF+66Ff1FGcoXYGbpjP0ZGY4+8H5JXHbzOXPQlZv
C7dLeYZd69ed6pc4pmXUFUnRHEJ665b5WMBNKT5lUjCwnCRvG8NlLVAva7FIVJLXwXivlmgfDfaa
9aCBiKrTYTBiJucB39cEC4DW9zCyxkJ1n70tZrVbioG4AiG5aQ4mtaZk7BOU8cK916iom43sIJvh
58DqztCsTihSET4qgCkGZvg9PhHdHB17me5xWuG3mTCQLrJmPwKIc9u8D0v5EQwYHZdN5ao6SBHd
WfG3JkansQFe/2YBrH32y65g8jZeyapcj+14njC2tml8ahyVNfZLHUcMDRYytP54CV8bvG3V1N6k
nAGV54DxI+g2Q5RCqqlCoFepjySPLtLYfCuMOfUc3NQsn1kb301iS0q1u+sD+mxzPA5V8xOEyyHu
RVjHkpyL+aYfTNt666bqpsZcs7FeQMhpjVtgD2ubaPY5Kz+yUTBnNk4yOKvOZAUhAG9flh3xWjQf
snCRKq5AohenkU+LQgY3RrVSi/avRpnlgAh39rmloULvhk1kjKSTFMNkbldAdpXkbBvidUXrYU3R
Xi6X10DGryCZzrkjH6vY+XRiupZrKr8F+qGazna+j+4mo4Q1gaTreXWLVmf3R/Kw6V4/fpih8MNY
+df1wXMfbrpyt9vt6261v2zf3trV9uPkP/0f/ydbE6q5H1c/t1/P+/l5lJvH9erNq8MtdOGcr7f1
6nI6Pf3rw//JVz4jh1W68l3/egUJ3fn+w/euQPQra3V6PsV3fVKur55PXluuPj4u+7fXt7ftHre2
dbS63Q6Hw9p95Kur7yMaW5Ezuvm5nnx5jXMdP56+OOxk/9BW4lWY3LoMf57A6Ct8+FY++Riu74GZ
rn5v3qFZrT1v/Xz061SbXtvE61Poc9rwcE8dX+k/T/Oad7FWbrt5PvnAxuo5rzvX3LnPzn2e3Hy1
5c9d/vF8Xnjy+RTl6ume+MT8/DzxBXzFyf13bC5v5/L37lN8rfg1r3GLI1/Ie3OOsr04er6SA0bm
sXpwFng9f+SLl3IEJ359EkfHu/Kv+B3U0jUHwkuI/hZ/7z7F2TuJ3/I/Xue6vD0Wpxs+0f/fmxeI
08z7cBXFAfI1J972wXGLI+a4Tj2fWVyVgaP9944f/31ivlnJD3GQ/A0d8u40uOI14vM8P/yT+J4f
/FRy1jkbHCE/f/x7M7buNZ9o2v77YHzocsW14zfi3HD5OExnxRs/OZPiTHNcGqfB9R0uW+mu+efq
/vDDe/w8fN/9uXIDiZPs+89+7Xp8oJM4aHFq/p04ceZO4hKIgxDHyjd3J5cpKgf2Ac7FdWBAJk6u
OFT+c7je2KPsacHWJxJ2Vh/iJPBrKCYr/kC8jGPkD/hP/Hz696qSM17seRG/wA0Z67Cp3cTdl6L/
9KV0gIT6ytjaVE5mZuJOMa1dYd4vglSrMTrWgXY2VMPr8cCxqOLIQrrWGYVlu61FZg6TbrmAGpt1
fzDyYUgyyX6FI9ryXlmvqvTeFKRrVD/jsqmKEwPk1XTE9hoDLD+8mZaGsfK9q1+UtlsFGC9bpp+G
0mrc17p5zKAQmMR82RorARWMBCNcYvOV7daTO3O7gHtaP3Fde51hdkzzixQWV4fy5CJnmZdkkPnm
dyePGmilzIoCA9V1R+WpPZZGit3elPCjGDj+HwOT/rxlZNUPd2Os96lT/o0A/CP4mjPjsSYlfzJA
zCZsnEW5Dh0jJny+4bV9h4cVO1c95bcgMfdjPu+yhAJ8IhgmmarTqPh2q/v6NHDKZOQR/qJ0rhDJ
LdgMzfDJBunNMPbDk0ovfggRBpL4jdjdZ1vb0VLoKL1UEiUKYsMqWp3M73XnakfIDjWYMGETCO0k
QU+5rjN9w8Orn++1JO/FuNmIcdC2/4QYa/fRG0ZSYr4vZImNcOCyIeYYzpMGRWDUSGsg59wt56NI
jLMyTsAt+WGia8L5Pi/xlRYdbqPu9cLemsXyTQyN6sxu0eHIErO3Zbgui01Moc7rP6PG+ha/Ez2C
2PHrKCXpG9ADuwkg4E5+k+vqK6lJtR0lCETtn7aYaLYVjykVagMMGqNTDqUsr4JtGXvzshswXCq2
sflWoSWzasB9SpqE9AgGggLgtgWSETP+L8fkT5VtZ6zeohe9XxDfARgkXP9w5iUWG3SchPdSQJwU
GgBXMGSx2IdxPdmf2GaiBBJ85fgwDdcyZdsDpcczh/kEXyozmh5LZpBV65eQDXL1YwCwF8WEZGvI
GC0MTNttO2dvUlfsClP14vo3hCCWEjH0m8U9bodUmJjK5dnEiBR+5Zp8BltMv1Om7TbeZ8qune9x
AnRRvjKFr5Z3yy5e+VZOz4i4mn31X8Gdo0MP6++kNV9ghC/ZTdBEe0J22p6s5qWQCZHU9rqtv2TI
A+V82VA6zdycCL9gMNUGrq39tV4+dHnXwltxhOQUVp9mHzO8L83ljh2VK3do/Ph4BXXquBxSNd8W
yMZqG1KfvfzJUaDp866GoRnK5V6MFyoIEHjRbjqFxHCKGFKW6EDav/A7vsr40MBBg7/t5rq1bnFy
EQ+DmoJehY/JxDJ8UK1LMk2HZoxmuq95lavGIVc97G6w/uBRDGAta1f6SNFwSgafaVE8wY9Z5ooY
IDFAIZ3vLaiHU9pLuznON02FY1W5kH/LBL7HbwSMTSBmXax+LYQcmdlCd6pUm5nW18BIcbDhcGNA
QxIf/rrQqDAmGDPPSajJyvKQ6thzZVZ+5UKcRLbIxHimCBkOmZg4zLeFfPrRI8LcIQmLRgioZTB+
4oXC9O/UH1hiMK5J8ET4aFHSYp3maPSzskfeOH1MUxQ3neFm3u+lqvSIcMaIOfxUpwrcLoIbi5Zj
qE5Fy5yov4Tpd1uTvOKRlBaZ/qyYZNEWRHm/hCMln/Gn6OBdU/UOPOSlBsDevwxStwuL8IUkjChe
XrtEY/lg/S1lWAvkXiGIlVJj29JXdQR+VaqzsdkY7GTcROa2npnRk0KEdMLGCga8e5vy/54HocH/
SPgAUTa6REHCrLSxdHIIjFwzysPwzblmTHtwsnrKcUwM5YeT3dqW6S1utiEKNOFTMO+HWfGFI2y7
NzPt5bOJLK/WilcgKgFyAu10t04dvJ71LzXeI6K2Bm68nlFGXF0nvi9067zZs9RN2S6OPlCRuCPz
UgNQb6nD7VIQpjos+zb7GMf52ST1m6qam1il2zRG0nI7DLU3jgkALYeuTXSiNiL+qOkASVAoYtQ+
LW7x9M1dAXMvS1xbe136ZtuOsEjo4Fp9wg3bPHQypnnWRk1bUm/vFcsJNJCkeZSzs2qRKZdMYsx5
Pi0aG5ddXatS53rhluJVCYx+Knxaw3DQbiWpU6njaex/tlQeItaQxZF+UM3cZ6yDYtygp5beSe0Z
Y+AZ4myGEddt03dMqMg1URoA3g7t/biD8ncrUpysEw3fczO+jOCWUhn4TLC8kk296VHBI35N1D3G
1VsxACnT/gVOITnUC7aWw11sVgm5VVGJpa/ZbgVcxNbIWLcnLSEQ8NnkIJznEcN2XTVbV4EDAjOA
2ztkwGrhNyi6jGAvQtet8pAtOO2zSKvNjHIJEQWIrYPlpkFYQMC0pBNca2X2QWZI8dL9XlGEiONg
4cdWYsaOIBrzDSyPU804GSWCFtIOsYPbYMnoF4O5kVpz3aJphKQlKBZmjIngwSRjiMTNNTsdayTY
X+hsc4ynZbPxoxkm7HBWKdbJZyiIYqk0HNvhptYQq0AUnBbnke6cOj95TS+gVcTrieytcq/mwVYz
7XPKEmPgvqOEHzWWBG11pJXEH5ieNauOdgBxxYabpOKOS7LPPMZrQ6yAYjWo5O85Q9KbMwQuc9yF
IdWjy5O51gip3FiNTkH+G8sfCg6UpuwlM+CRZq+d6gSZD8r9bjax9ZzkHUjzBjbzzuZEygXD+wpK
Gh5hymlJW9eQVQwGGTv0DxKLXdxO2LRolh0sgaEvQxNAzbAysY1n+4oDADqyoaQ5PNWwTYYa2wTI
B2HBrmUDv0PIY+sS3HypWbYyI8nRtrDyfu/JyVZ4sDW+R5cqEGfA0EAjk8ukdgeN41FFVhLMmUVH
L4tJEho/tnZch5n6Qx//0hbHxQB0vZAHINLvxPZR6jAK2TeSZXC5/Rz87sUl1+z6WOiDK+zuQtJP
Cov62oQAKJRKaDeg/kudtlaRzRop7A9KyOwxYMsPWgsq9DFXw0kQecTOHhV39LQJ8KgYXtbNvVAR
QTmuLPVkwlv4rnz8kyJwI2V6ve84rTB3HoSVwRnT/pLEJE3ynxoqQ4axyhJs8+EeKNeJTO5AR+aO
FLwVPki01uMIy0mGKqC4gWjWOYuxDANo/gtLAgEewcmavCu1bG0S0Ea2mtZGrsHNI8K8CvidOKWt
1Lr0yvyqYbyLeLZoP4gkiSv8ivZWi8VzVgNvOcNKl8hC5htFbb9JA1+UnBQGeo9B61RsOWoDTmAB
69XsIuK9o0ur4ghHvRSOOGlxjgWFosH8BxkhrQ1MnbRC4PtiYknYKSBllnaRdY39C87ASKc7a3ut
dDYxK7RE4Y7ciPAWYAFui0HxdUrTMnsNWRS1ewrOZararoMvwg6pxvZ2wMNOnhBB4H5ZfTZq6otH
S1BuKuBblMMaDheMReKrqUJnkBAXsZv8e7oJuExCehGLmcWi3gZZ3Rn6ZwvtTAo/Gqz4NaYKyrmb
x7XefJe4CQ9gmEb1go2gXH4gYwZHZGUgxI/NU3haJsl7PQDo9CQkBcorEZ1Y4ckAOxvmQLP6F92O
opBzm8a7MDOO6sVJkT/RfOlMpdKE4bEkHQOcwAKIjDMoK3HNB01dfDX+byFvCQlh3gccYOowFsmb
5ek3gw0LB2OWBOT/nkC8zzP5Bf98w4COGN7kEDflziGO4w9dwC7Wz4Qj7MtE3pTqgoaBGbvyu1jR
tSiw5YzfxvQBD37dIlEPI+MyaXcuok3nk++wWlhLEKs6s2dk/3cKR2CQY5OdDNIi7NLgHhZiR30j
SxEuQzNkj2VnOISfpNpWlufXuWdH7NPcH2vlxRhfuvyohJ+tmuBcWZznanxCosJRwDxoifKW2KQN
RcibiJDF8EtSN7qQCSeueogbKDbByZw/lUXfsMdvApWGtrqNarwtCsnrwAd6EpvC5lgnYHe4+SCi
HWG+953jpSpa9NLEw0ZdWWqFsA59sMFsERY1ZlchylA1v2cU6QvmQjNZTCm5LDY7qKiF6NEKDb/J
eVcmGLHn3Wsq2fQ0MPkMrFcDytEEbxMYAZkzrrIk9hVOJGxeKhQm9wS4Ij1HJ4ATHhPycJPPPwkV
66xfEAJvFvxlpXit0s2sot0ANk7oSNB/OMZPPWWMJkd0nMgC2a4Gg01AdraO9FVqsNs54fn0TmWw
G5ycWeAunUkrXqdy9wimfYQTRP4vUWX5KoiHjF/4InXBOUypt2B4qBAw9jDibdiG2/azWwqegZu6
UA8Q/aQFCLbhmYGAN4Apfb5XBmC4yOcB8XlUT05RwjGRQKsx7B2eYf+VxA9MksF6bDDi7ijFx1QS
2dWab8VAJwbzKlFAlSlRigeS6nBx9Xlyoy6DCQs/h9sRh7mEMIOQ4n0Yb4N2NhOaE304atm0hxBz
7dLw0A71C7RaQq/aqiR5QaYd7BDoXiyYPwNkHlOvgNuaU6TB0DORos/couziMiC25imkhDfLQZfj
HfcHWs7QbVvVk8wXrMRZQaMRpxjpzwQnAS0JGFrUINe55HW+1tnDx9ihEmq2IeIXYU0I4YWcVTtC
iC/M6nC7bCCnGuhTxtqT8HYORniH8VUxvofpDHdcz59FonhpY7wjeIA1WZ2sfr+YBPXBdWE93S14
TESF7DWUoi3eliqswwDielixk4N6mPXL2Fb3hlTzAuvZkhLOGn970q+yqNzrVXJLIQdKcDfzD9zT
GPerB6ruZ26T3mBsCMumPWQ+MeTnsXCeOY9bcahzwtyk8o2tAwKfo8EhY/robCbSpQZgKfz5xzy5
jDM8e6zega3G9TQp78HJKfuDbaOxolMF80wsoiASsq+/7OxUFvmJFOVtz36vpiLia4CfqayU/CJX
BY+v+hrOnrao7EQPZfqulUuBTirDwavTwNe589Ow3ET5uNJh1Sc1ZDYgzXxUNr2t7Ussa8zON2Z8
lZv+0ltIRqZ7iW3zUo6X2ZogVqDGn5I/A3YIJYQtpd+Z1fwnxh940U92p99i3mdo1a22jGubGgmL
j/VoFmc1MjbqdKh5ILKWlmy4hJMXj5/kmoICQNnoxw8i2DdLwgjGzBhAFd3TNq46vlEWGaJN9TZP
X8RB1g1rLStpz+hKytcxZ7I0keRMmu4OUvZFXb1fNAb7cCcZsVgcS1A9ktDc5kTalDk6ImKtpQn7
T4nm7VrO38HwrWG4ocPMICMHbtq/27WQaINRG6GmiKdTQY8TsexYLVwfSvQU35/Owv6lSOlJOqZw
RZRtm3I8VgXMS1K+oHc1Ndtkl6ObAZKMTTR4CucLlvDAUGs0DqZ5wJLVUoXxIiRRY9sZ0PngwNmY
lEoRGmVrdNvlJSNUp6lUV4eXbUAVQcaMrT+uGMOeQF+gYcKokvg2KORGNS0QCV5gxoTo2StkIo/D
j4WTU7cJizPr/+Ks5YZIjrnUt/VIltVc7HQPAgnPJ4hGCW1AYjtEqt/byJfMlOBY1LLNsmt7+dTD
95LH74nFJ8TgOIH7cHXKa5yOW0WB7oMGs4nTa8gbsy441TkYv3uqiQE73uizxUKI+PFEj/bhLK2A
pTdz5az1qCCrAu82A18E/B7LAcQ3/DF5rjrlqypYj0e499ygmsTimwKJtca6AvtMLOMGpISbxsgo
U9DAL7PQN9lMGkXdBneozq7oul+W2jm3cnpX7B571+UriDEALqX1lLyYGoSvsFw7Gf51dzk5gSiu
QtoeXP1bUVu3hF1jc6zAuVBw57AZlowAK5n8XBR8IbD36jP0AbW+MZtxS/CYx75prXSI11360Odw
r5s0irRHyXNGhxZnDOoGIlUwYMun2GUPviRJvQsN46KZr2r2Dj+eu9ByG5XwZjwroyjclECJwpiX
2xzyy0tlMeyLd6X0xACabmFVqDwKs5vKPw6x1d2CT232hdkwJq0vZCBFWnNn7ZmDGsS0I4FRI+HM
fFYoWk27RtenuWkDLt4mv6Wpunkr8PjpBanTPaKrDI2MrCJasfw2Y5OccBpyrwlDd8KiRBN6ZDZh
eTMhh2pyuMa0BxH9tRODg3EOCYRcRUqxi4QJLWpMiEwCiCUSc/jLbTszynWagypHRMVYOEmm75Ar
Es0zAUPn69C8dQwcjbb3hoycs4XEWYKy8XpYVyyprVRg3MmcwcQSFD+puvZru93ME51yphJEQjsb
1vTUwHTcSGSXVHR3RFeb9USPw8AB17SEfrrPfyxcFZ1Q2y0ZpokLHkX2IYx4LqwPndbRhmjD7Xyp
bRkPL2dnd50nWRYByPND0x9y+2naC+c1OKitckPH4nbQfWDJ1PYHuZvY93VsL/hn8zcAdm1O+sm+
KplpD+vxDVdo8PIBpguzfHWnHbTgbFNYkKtN3x7uaHR3EYvBQLJxygkd0r99SLuENUOs9Pu21cVo
xxUxBUANWxnTadW0d8boV5YnRQh9U59DTGEZVNLfHHVNl1k3Z5l2gdOue0N/qRifYiV3HanwAS2R
L1hWdcZI32HOltod76uvoZKu5ch5XQgiUiBRF7ONayDsBkf1+ihkOn2d8zcntl80uAvA+CH2WPGD
xixQH/oSU/bQJOnGXhxgt+ToCRNcpSLuMTTwhJb2xxHqycjGWMEQX4L8OtWXAu55MEsYgk0XWxq2
gnkzMspG5oELgURDgvqJ6lcGGdchNAU5zIOgzvcmRMuBYgiqTzo4OAeMD0WSjyiskpnVM7qlaXsw
EoVxr+Ch6HvY+Tka2DT/DFN8zAfVHVJ7q2vGHjvbdFu09UEbyGer1mSRrVAaEf74EsTvmrS4mgOx
EQ4xjFVACa63cP/vMR/ddhEqGDyMJusIYb6eLbFY7Gp55P/GQcnzrd4dNTz4RDJ90CZHndkOq452
TMnqHm31XuL5DRC/wuXze2ISPSPJ6UGh6ZHXI5jmbMx+N2F009ukRFDQENu9nYfOswzHd5QRwyjq
HjKHmc2iNy2wRahbeWOUyQHHnH1G6vcQKwdNO9v4+WQwifRl2ihU3IVzGv7H0Xksp46GQfSJVKUc
toAQGUy2Nyouxso56+nnaDYT6s44Sn/or/t0e1XrS6IeO5LPqAbuvoo2Jcc9DoHS0vBPzFskUqTV
jsrXFly19ZfHAjOe5divC+gTevzMe8K5/6Lk18wZAQQH7PnT4mni8YlpUzH+J8JCkkbHxu4oJ/C1
I/OsV/7Rl4/0pkmLyBORavX9OHXABAB/HR13ThHBL8Kcoy7EprYp+5jp2h7XEP9Q5y2FU/mu1D1M
rQ3rDxx9FuRCJ4lfHUY7qVetTl6DvGIF3rfXGttNrxEdVJkKoB/QNR5XHHvmonDLP2s9EuUZmDQM
abCGEOsjPvKpRX6k/lXFi2teawy8wBVQtcq1n5Bx89sfjdMOMD4lcrKLJwzUelLJhXYbD+4yqP0F
EBRypuQtQYUOAQ+WedZC5T0VERo5R8dJZtUQ54L4Wen8xrlwxTusuAhQbJ3QsXz/Cys3yTxGVcl5
RGhJR1IR3B3BEs/6Vxe4ILUkGzgrzZ8GqBhtZUUnYTCPqTBMzwNOEQrMOnVe6AbjAUJq2cwntYWC
h49hLlrMkYKFNjyB3ufnMfqzUNfabqvE+TVDXJM6KkFYNgCiMohQmw1ZHOgk6pxbEtv3sfRI/Sf4
krC+RWFzEWuNFOywjSrKyLFh1PozxQaXST4WE6JAYl9fmBQ+ygYfU2husvZqQVZsxcRJpGeDLIsI
G3iI1XHqJGG0j+N43+HfFzxxF8ogarSl0micZZUVlq+BnOSQkUDjlCAwgum7Y8jMszT7lcwa2hXC
myrgvScY5/7gtxYeen0pjPj6yuAl01iSsuFUHPwLhMUCOARxEJHFqs6xGsX0L5HwSDD0mVW/KMvk
UpiuLQ0NODHG4xKZRKzbNF7ZIQ+5J+T74OkmGpnJWy2aSKL/xIh6mOpjaiUYqx0IklnunUIZr1wn
nJjoRsOuk9iS42dWHQpiIqNR262oiExouqvYviwEXkCdk2O8m6cZpMA2PqF1LQvuUErBxTqKv9oR
GVDiMIgVktoo3Jac/xE6PXdToeHQoITR8axxfa1qDq/KPSqqNZRffqG0PsQcVYNMuaZ6s3LpakZO
o5hRNz8NRCrPqogM+VcNJTxEJan1aDc+9RReHgLhEezfd6pGmMOBgzE31DtbHhKnMPFsd6jVos9S
tQvTaOd1cDI6F8OrwImYYH2b07i9k/w/JfjLojMFf8C3M6aMBcEv9ogB5kRR2pGfOrz7dl1gBJNq
vgAMmY7rr+hTFcw1pAMUCCnGLkPUwtBChyT9gsT+RjILiE7/ZI6tYrepaaI3uT64DHPb8WmlcGF+
q7F2jI7MGoHICLxdt20g41Xk3igCoL2SmFr4AJWipidXEjZxKpxq9S8rwh29zLYXEFfzxG3b4OuE
rGYNvU3T14Vr77JV3LWkCF+CWJyi7OKbREPCiOLq+JwI3c4nOhdnlCFxDAjyjNQfWhl6WWzpM5/e
KW0lmcsS36RqMWNb9/5SNPJVrOO44oFUWHdzKO1B/0817STdpWN0GQs61wbxJ1IlwnIqqCpM+sx7
Y9sv+UUPDCsMZB8rSVaCIO6D7JRCuZU0fAndVm8QKlyBmDzeKxDPviTOR953BhIxsYrpBtORLWDI
M7RvYCsLjWyrSXNUQ4QEvpUlHmt9FbUYP6pzSwJDyLAOdzgYDRW2iPoDF2MbhHs4H7as+meZVocm
pgYuqjdt7a9GWjOsumIlxSRAmLoXh13dGl/K+Endo1a0y4ZXwbwHlNeAKXB6BshRChHWG+nWAZnb
K1A88i0k34XmKj91zYVfz+94iCjQSah8a2Ny1XvJlXZx4N5TIYISIhG5O2IdToKdC4dCyB616849
DQAUJlQjXRfVE/nPzRv4qpznmcWz0xc1D6ZEr9P4rwYVJLsf0d2IxK67uueXCE1Uk+hsE2aytFR9
zHEeT7bSeNu6kZ8BT3IqeiwDGe9/xS4lF3M9jlDA/EVBGx91d5wJZy0nRwiRGLaNbtxr+EBlMCZm
gaIMwsZPJ54HSUZOh1n3FYtXg7W84UzIWg4PdyZ0b2pRmZGapzQ1uBnw21CYs0Q0NI3blr2jSt/C
PGV8+39Q4FEq4YXD0kK0sp2Ps74rXQcNmEyrPKuC78o85PHJxGao7RMsKSJQF6Ht5qyk4Esw5HRr
+Ha2pSKXGS9cIzxYS7+TadtxNw0N4QbGEZ05h9wd6v6mQfurKdDO6CdMW3PdsQWrsBaanUQGoQm2
kDA2NUtVAJ6CeAn+UAyf5Ya4CR3q0TsV64UGJMVqejsqqaAxjEWMANkxjaDSMILjH+G/VeFBVdOe
SR0NEDfbAPif5uV9iJO10oB7grBceJR9pdc2HGysjZNltDRguKuk9+kecIog2vneSiz7XV/URzWs
lp7ykvqEQsODGlxD9ZyAXSwAPco9IhXcFaRDd2p47w5Mbfk3/mQ33ZVD9TSIX0FKlctAiluxZjlu
k7mg6Ftd5s6bver43muATNhu/f7fdDII43vNo+3fmCkm2bM01g3SPqq0pJ4t89NLlDB9w9WctX6L
bo6rnQyJdQr0Z908OdHCmE8g+tzafmcqEuIhoxTKj0zZ22TuCAKFnU2kTopeLP9f3BO+dj9GDPmM
7j0xXss9q6AVLP3mILGB6XuPJtaWx7Ng20gwtUT5ya1Oo9wu3aK29QEIgK1xVZKxMIenroEGoUBT
22nYpRKFuxvzeKiqWCIY3vSarROQ5cHeTrw14Utq8qULYlaJy6WB5UJ1l0NWAf1u5i53ioSX3vJN
tI6PWSIkYu7UWCLT6pznlxyDgUdkmYp6U9xrZYAlvQM9N100edgivgEGreUPSzkLepIhnvl8brJE
MvpIquHW/DZjl4mraluWybZKXjK/Sh43dQ6VmbeglXKWFac+/g5Q50zGTuWt09cBBgUzpPdK8Wfu
8OgZZEO5b4iWtK8Ch7UByBMSjFo/ZWsl9h1TOZFJEAdR6r80vktFERddzxIxbvoeQjp26JLVpOA+
KxCA7kXlSKsEaBn6SizIzQ8jug/Nx+SsmYpkcY7uiGVlGDk2oKT270Ryepo4UCBQqNjT2CEqSPV0
TStiDZFhk6XXDu9A+8mbR+P/1uU3ZX+zGAkoZfVJGkp3w3tgrNGl2obMes9dYNiNibEgVgKu6yxA
Mci7o0ibHdh/ba3p3DEq9Tn19BrFKmp21cD311DQwQKDfyArD0O0quBQEu+GLURyh1l/AR2IWqn0
2283QXwIhDeDFqv1tx6SsEJUuUOvzPJ4HuJyIyW+7ZENRuhggWqtDQldWn63Qwp1j7oLAwiuTMum
bpyslMAxKRL2st7gWBgRMqACQzQ+VJuPnJ17nq/O/M3EE9h2qOphyniblyjAwi7rWJiumMgkRZ1y
Yjym6DNq9BNE/qIkNa8QeTVhAuHhJi5JLDnirF4zPQlHXN3gf7JtilsBdjPMZ3PtBrxf8t5MD37s
LWhRXGmAwkuBswpVBBlbHMkCAHFlsRY7MPDy6C24f6nxF8QMf0oKIznJ6rPz0E+mgT9aUMcVrzOe
5RA4ICMWsRUv83UzBMte/qVnnjMbKMZryzund4MDIRe5Ilj4w8eT2EdoBGngx3dkZSyYE92O4yWb
qjeTw8BOIoP5KIZdc+tZn9Yj4S+HSyOgvhrvG2Zm4O41MdTYDA56j1qiLUZdPcgZpSalscvpCouE
KUmLNUJ215q6S48us7WRPR04QEXw2sUfJJO/a/qNKO9Ins0y7THZ9oS2cqh0NZMnB3BkFBiRKaKK
4DfYou+J/xbjHwkvQG2rYF2tjGeFbJfXbgzPd1Ttl9Nqz32hu5sCwS8TezrNN9yMufoBCSJ4xikY
+KWOOAODR2GYOb2zcqCw2/55AgYUzBviuIjrbd0h/iDx8ijzZLoWK+1EpGT+iJkk5c4hoZOXeDyx
QkzmErqBPxG+pnHcieqXV9zk+KR7v3W+Trjr99p26tU01TexukVitrskZ1xIwUCh4/PDzkvQTU6v
WnvL8ATxcUQs8pZOy0awUbFpSRzNKumuV1+eshu8t4S1BQlw1w3MDk3Zzqk2b1RU1U1BAVqpthQf
/0vIN1QilY3Vvkhcp22lz2Bo+C4N1Of8L1eySz1dF2Pfzhivpwq8/lg+aMqfQQ5G8AgaMMBOEYpr
CcNSM098izMCSxmMrnQ4TTLPkB8M+tFNTltlezD7L5cosJGTKcVomsDdjNXvOimX8r+BQ0BZgeFK
A6etONgisOgkVzJ0YTQ+D6iIN9lcSg+GVCosdWLbTc3tlqKyTBqXKg6vMdkbRf+cYKGicTeLhlPU
xiiXKu41GaITBXRkpmSUytwmr0YNxboImO3irUMel+OzAO1RnAhhDuTQrp8yAj8yyJkhOPFgFiQI
KUiRas4mwybI17UZfwnguqbLYJ29BVZNPpXYVit1eMY5Fkf9UPHcRDqukZvaxY7k99NGQC/8XcqL
beuZR46oW09QDkVMXBPtSNJqOrxgQVCgRKqP0ZyqsVrr30kbLMQWVzMTberjMIH9jjkmEqVYSiag
NTjlOYTTBLQYjYYb3vpT6Zr0IPQ3SyFjtyiDdE5WE18A6FhODUoKOwe+b0WxGOZSZKBQhejKDJXq
2VSQFqVDZqYT9b3G5CddwswiL4hvmRfUujRTuU4KdjYMAT7nni360a5lEmVkLv5eiuLwHQZg0JG+
FNI/4VzpzQnqspT9a6YYdotBQwOHzHTJZDbl8tPr+tZm4s+jmtA/UNBaHWqs0FLXrMXEWmpcM/zI
e0oy6DXgTP/HRc+my+rMkWfgXFjoXxYzAgsAkZq+XbM/VTzl0YQilm+WfqEUcJYM80amUz0NqUfn
86Z/Mt2qgQhD3phBTJ4V/luDWlgmf571F02Ja2QRBcJaST2nxZhYjPqvsWeqKlOaB0owTJ969TPp
gMkI3lt6d2JxsUC+6Wwc0+8mxwwoFtECMveXj7syFv7FU2BRuvBmzy29JDs3bBsabaeDj4uADV/e
0QXKXcVHl/frRNnIknLgjCpoDLtZwxPlpxyWkhqwQV7FqdeslxkvAp7kTqY2TmbsQ+J9KWKY8uq1
q89/7WHdk+jmKUloB9Gz563Ugmg5pPdRPfl6sTCxi/QwRWUdqBAnpPYiauTcD8b4rI2WL86zVVT9
qLkXGavl4Bh9tdCb9P+ff0FHRRy3qD4Lny/VXVkNHx92DMheRcQwy5bGrbn0+oWBAAf9li6IBMv8
PECA8GR3ZcbW0nWThUmOV5OurOAZDoXxQT0UE/9xJXT50sCKM/ivsN11Ed4t9pGp/jMHuWqSMNqg
l0qMWgw2RY1HPGi35hSLxOMxU2GvFhyDSvNRNdAm+sQREmRIfV8Ie87GLg7OoTpJUbasU3+ZGy9P
RflqOeICySdRqrApl/z4LOWRawJMGHElKqsEGdIXHYu4LN+WC4wzz855DL6k/zQ6kHP8NBYEPO50
U9yU4NPcGEj85qshHZYisVshSV5d9fL+Hxn2swplO6DKt4LwBNjoSr1oistT+UawoB1+wGfAz2ia
HUcMcCo3f4y1ucfjsqaLgYW3W8l8kT0yEsJkrLdrPAJqZ1NLdGlxYsoaUWKJ22/iPYVgbbTu2hce
MdYBDEQ5Cm3DyipNyAWFY5M8rJPRc6yEIddLgpbQ8lPESbcQR+WqBslW1FCq210Uj5vCM7HiOkWo
/ZoYd7oOQI7iNtY8Rj2dabVwTJFbhYJJrA/KWVJmhj+u0/LFZt2LM8rlsXAIWKTY14r02FZAHki3
3RjtS8XgRN09ZnHS6BL0Y81u5XuFJ6MMD3mNGVOEl8YwJNfSs+SDOazWHa0+mkj1jsrxXfrtWpiJ
2GTFGjk/W7j43FRIWXW1g202N9X/pQlYOkh1iEwQupnZRN4+7J99bfIGf4/uJ5G/w34rD7TrSD8c
GGjwpktYjO0sv7MJ8SZzABX+4dGnbKbCqfJMeMfCjtQYz1/6Sjj4pfFfw5qWmwfFOlkmXBrLXPLu
OIVbz9qJq0E1Zdj8ke/v3Gzp4g8yakJxjfvorXcVMovP/5LhJ00hZmAOxH0nVAeP2aWlrSFFzzxO
TFRFedUPFdnf41CCI9DJTVfbHnViEhsGIKjwWSNHEpizN0QRvHSD6VFnGDudD5uwX8hUOzQ0VL6r
pmS8wYmm4fwaTE16UVDs3J7LK1goEu/CqQhLk6vbEVtIjl3Xo/uZhaQLSkeT8COZprQZGR6oGDCD
HJRhfonwhUGRIq25k9uPm2aLHING27N6EwbErZ+uhIFY69MzD13bLhQOdFGi2ByeaJ2Y+UzzFT5n
l9zdjuiOso/Ld4FBj/k2c6ZkX6orshj8aHHTwtXoF8Ci5wl6lyhwdXOBdYzpwUCo+H8qB9ussDah
1lLSupNpy/b/UlNd9XV8EKzqJPT1MbGMeYRbsaJmUCv/gQ9e0gQeGeOxwYkmFXArynKr+pENdWU7
RMNq4qxWRIONJHG6GmfYvOLi7Anesa0Zz2PaBMooKJy72+qSA8OhOXZs6k1AAWaXcMTrtiLFhmH+
CYru28jkK00GHUlZbGVb6uMYz99CHHXe1Z8axmdVJ3Fd8G38PIIszq0ErxIXmmA9tMhO4bDyIhyP
3VfKOi4cukZcQGZwrA7CD0qxR6DSx/gcEE8ooIJ1io6p84txutNwE2ocQbphHcA8EVZ/GvNTyQgY
G+WM4HkoUFoyFb+R5Mj5iWIp/PtnEWY50yk/p5Z66oBp4LZgc+bB94+GxKNKLIl4Rh3g6a2+2tS4
VBMQT0L1lPCkyvFwztQBJIjkaAL7rOZekbQA4ib7QvxykS2x5BuMYxoPLw4DhsndHGkksAfAa3u+
3sxogNhuZBOuVlx2jzazONbgX2np+UiHI+W63Ila5PCQ0L6SbKYMMlxEV7bW4bVswmsclNs4FJeD
hFrH8SsqRmCFwkH2xmtEIckoYlYbD7x4vHCp3wIXYDxbvsMWMhrXjQmnkaabrDdXAxQ5FatTalF3
gIFEZ1fKHPguQn2AVTt+68phjCNHjuVFGC718ZaU0SJCuxaEfWbSMmoeVLyL6KeK+9eSJDA5QYyD
w9AtYtXgYkT1aa3ZlrBJ3Q8vLLUYM1xiJWQ3rF55ne3U9tVEz7J+avKFZdktNYaP+E/Fp6wbhyB5
Q6Kzu4LF3b+p4d2Cz2VV0Xy6lJjDuMAvpXBCNDK8L8J0EScY44PGPARNuZ4cVDpqRehjRTGstYDB
kBHZZszAASU37uHTCHceRj0OJPSSkDoyZEZF5pgJEpnuz1y751x94bfPq6S0M2EXt9KMr7mVP6p4
MzRq1Lrohb0Awe6TZX+E5wm5sqPl2woVoIr3lQoYPBE/tST9w8iQslhbHRjY6BTp3qLAraEVE87H
3FTTSZ+nRRzbbqnkDDkD2y/43XgSALNs21rUIFrs+cAyRqgUZtqeFZ71Ev9eMY819Z+GpTrW9UPe
R6esdi/CNOc3yQ1rSUBZRMBOX0M0oeqUulMx20ucLjs/W9KyfFA8xNx25eb/38k6hhZomR1eRLZB
1e0og2G+E+xd1f0LBMNRgxEBbohuUYWb2I9XqUreUfskTTQ32KbGlik8Qphh0WtAeWpDQ3gy0DGB
Fz15qkJmF2N9SHHfo7IOABwS7QYJy0W3kuLT4P6LYCYbTMg8Fg8sAmN+L9lAOHADWkarNf1XEC61
6uhDsddQAhJUjW6nGYh1uExjtV/qjE9IAKHvuejqKTEzyRkEHT4M/XgVqT8xHW6UDfhfPWFrvAP6
xSMapoX0NPW3iPEEQXg5NzfM+Pciz7nI1MPk1ykynky0cc+lN9DcZYh6ivfLAyQpaTSg6DoNAzIz
ArLxqYE0mMvryCgDZ/Q5IUKzViarOac7Hle7G8PvUpRfXEukWaFTP4JLe6mW8pnw+KTnMv7h3mHm
PqdWfEANAquWrv1gOCT37B8g3Vg990sI+ItAOIlld6kyZZ/0PHh5xTacZ7skHI4qAFBQAPQ5XhXh
QX+vkHy33i++2gYKer3KE0broWMK34p55OEdwI7TRSOb21KEBoYIzclC93ace/yCKDl+MqMO8fFv
JOuWJ2erKfgNcBV2N0J4aHprFfImyRYvebyLuREQsaLrgFT/SIIGWRC0EfXPhBHBPkWQRhuLMz8Q
MPNNCCBV/5TkFfqrwP2Rza8I0juBAcZdTJlIiIGd7mDNhP1jAI5TnnpcJiLNYhMTUCIoZ7q4aw1G
U4bFpBAqkiIimOHo8l1q69A3YwXOG1+UrFL6yQ8UjKA5/rgj6zZRWPyOIK5nTXXQ/BMNugXxdx1V
QgLaZy5D9TlYmyapdmIr8QaM82DAPw53CAuUbhFFKHFTMnwmo2kiOxs492MG53TO+ukFYMDF5I3z
iOxBEHFUzgFutMvjlchvQGluWu/Vk4g7vanTARhha3q2q3eBzR9YJ1wrvqEALFNCu4tEuxZ2PG+s
dsxVJBlUiFXbWnkiVVCNLqPaX/SqtL9zyO7x2itYxbtmGo7bVbtJULfMQnhYbNmly4rfkh8Zlj1C
s1rR/OPepuGIFo9OzBDDg5k9NNLdU+Q1qKkLoTTVuyv92xupz+GcmwpUxpEdawg/uR1OMKHH2qlE
y5JYnak0V7fGmMCkLwMc6VMjYRkAMcOFT7tCevUS/Yepg0w6Cb1j39XvAXD0WMDYQIPD8wNnCviP
uYiGkldOteOWbk/cNWq27bD+ui9Lf2MSTh5VcS7kZ1bfWw4QSdQsiyoGfs6d2AVl6UcLA9G51n3e
Vl6s+pR3uGRGQgt/hpbD5bTmAYBs4+gleJ2IEgmEZEBDVAqMIizfOfEecBfgr5Dxc9vSOCs6A3fk
Yrjp4aOluDqTqQHAKxAfYQg7PZtwwG8IXKhPPUL66tkbveqW03oxbvLkqg54WlH6u+HUqY+GWhJ+
sPUYOAIEYWpNaEel6ycTtmVHQa7P502KZTq5/p8hPGpxGaODYZ0ZGMRYzSWoz4p6y8xdF4DS9LGw
cMAI2itakRD9VWYPdqyZ60B4u/DX501WqTn2GlvNvnvBTqSHhgVafBSo1TmhEYQ0pT0HTeskUIFj
JTkbvrZSGNFZzcYVV7ApvOFbiXcaZiyzileq3DFjjn74M1zzjgV8aDUFgyZgRozA24R3PfiU7NMV
o1G1uacYtZqdWt5oJxQZquXFJfbkmQ5d3Cxt7o3zU7M8vZ12di5tik5m7weDwBMf2j6ZC7bXxfnD
+HEWzePZGZrG4gz7eubzt9lyzaScP7quHzRfzvv58ngiX7pw0pkzzs/fcxwP997eUS5kqwsnWKsn
8wSnlP+lB1g4g4M3x2O77uf67AGPbjZ9NTv7chlms3XPx+CDnorF4/Fdzz797OSos9fhtTnMh9nh
PFsHs/Xp/D6d8MnPZvPN3Dk5s0M6s6/r9Wc338z4MvIZiInX5m8zzFZfl/nfZvqkJp/F2hOqtNmN
Z3zQ6RN/2FltDMirwIkcwZ6+Q77ttcNf3jt7rs0P7uzwCmebmwSw7xE+GIT0UFJDG7BzT6aou+f+
N4+voe1r8ytM9p4h2gJrVYDh0Oin+1LGSmetRtm8TSmFaCQchyqeYIND3NLjwNZCmf+Msj2yf7Eu
8OI8y/S30y0KnZiVFRKiG8PIcCwyRlfoOiaAVGrBVZMzAJQJgnDAaAGsWvNQuITpIcDfJNFAp0DM
siS+U/9JwphlG7gooBDGcXF6qAyBOaF6NYpuW0ooBTINlqI/cB3m3gqbzebSOkrxjdz8NsMdyXB3
wLAXi/Km6+ELeN68pPbCAmYflyYRMAoz1JIMGLWXndq/g3oT6uJCZFNotDdnSCBjBCjYGtpDD2xP
zBmmNGuPgq7Wx5JbO3LGjklzlRmL5xjdUeqn0JCFnaK0HoLVLcRlwxbkjhxSkExxI3ctBgpQCaN0
LOtzPbjI6smCu9rOJWtUSHdLvMZ/bf9ThD9V+EN5nh+o86Z8ms1sN4Q/hfWK0m8RD2NenWqy0MD3
uftcioz2pC8pWWnB1yBdTOniG1f4LbLwFv27md4M8RaYd11++N43FyF+sqH5XRQ/PfpCs6ftLfa+
DemVNd8UWJcM1bUvF+9z5X0ixj3qLwNk6iilgFkxR91PWpw818n9T+9/mu6k12uBibsiM8SpPAhM
3L/dm+B/tfVyxFCfjNp0gOSAB9TJdEDQVuG6yzhF/k8AtRwT/E8qnVIODMZ4iUHmpwQNE8oPkEoG
xaa7DYu1casu/bhHXuIRXFuFbfwMt3HTLEsbd/fXFZqc/EXVsAKUNGaocZUMJ06veYOX9VuGyqY5
DTWv/ZxzanNh1Wvwv2ZL7E8LybYHfzFnAEPYAXSqvd3q5RxXo3CBqupCjsRwsmnLCwj2qvi1cNXJ
KVfgt5m9syu+JYXM/FpLCWo5YWR70bfa//r+pw3xFAM52PjhL9VGoLDj8JwR5C/Pls+q95Hbvzx6
87UI/Re1dRaj5PDb/T+mg1A/1475Lnm1a9xvAecJviILxsi53WWv5BUw+D4yZ3EdcdNw3V8zf17X
HzSuh7Y2b6hvcCxu0tr4RfDnCI9ev/0yfpE1aw5Ha1zamLBxO9EMyzmf+dpDZ+d1y3160P7gOehb
98UL4CaUvs3IsiCe79s91w/sy109J2U/fvg30kjt1JDIYXpWnVpHxmWQXGIqPtb0aqa2Tq/k0v8M
0j8Zz1fwG/8M5ibpTkjYkLKIk/yK+o8BHxvjyThLzaOSHKNxzyEQ86DhnhkdTuw187vNXtm48C5t
8cJEyaTehx2mLeRiQ96lddhfxvLOSa3Dctcd4+Lgyos+oWL+OxE2AwcpYCjYF7FG+M9Q/cqTh6i/
6/It6++uuDZ8s5z0vFfkgxnEtcSJ244eQrttmhe7MHMAzRGUs7iRWCtwFH0C+VWHi97ioImsNKfu
sJf/MfQtGWRUgDLuqXXT9edItF17IkH31bXTrgxuggpdBMEKvpyN7YDBjlBv0IdCYj/Z5CZs27ng
v5riLf41xSGnFjB8eNmBQbVUPjnReseaUpZV3OyBe+qMB47DJACf0/IZG+vyRuJ3mVXz1OlvlGkt
eDFY1j3KL//EHwwVKNgz/BTlQlpXTBmJu8/yZ4Ypj2LSei5zMSPxKdLXMw8O3kt6G/jr2dBd2nq2
uHZHa8UdfNTshKlXPYkcv7aZLAu8MAcgseYq4T625oGIQJhVQEh2EmdVYCX1iiNX9jveuUFpfxnN
nJkjvSrxUFezoKJwFBYFcK0FPJFfbmzRr5FtQR3na41un6LGuG5sKmMzDpvG2LTqQ5PFJUOAIiWO
VxJDYZWNtGfNmivAAiy4jMg4F7YKrj9f2InCHqw6h9l/pSofOgN/bHIbfZZrln0dGmmDVSLn0Jbh
X9DBWpQd98C8EQ7CxlfB97fJDNPA1ep1tIS91xwik6M/QA1uJxwKqhLJ8xWr3TLHZhcHqIpXEek1
p9ZBIOCRR0ximm5BcuNY1x64isQuID8yn8ILK8bCGh5CjJHRH50aG0Wb1ytxAHvuhQz5NgbhCdm6
tRMbEl8lJNo2ZZLb8+eAIBlOQxzjUPyrU5blE8iSrR5Mewqs110EdGp2I0jdYWEpN6H5FP11NCya
cgbMt96MDfBtoH8Y0SofGMm1MHOJ4ycdg+j8WovFte6KT16GzjsSXkSLV5VxBAZScVePhRMRYI1I
zuDuFeziencS1B9OfCkMP5UjrlEgjpHNU9DWtRT62cMIWVasTR9eWyrpSzL2WjeiU9LgGgEu4/KQ
iyeGk0rA1bDYZhpIu4z4cS9lF1Jc/zBZ9gUwCcJFaoOVH2QxYa4EIVApNvBTFkYJuAy9m1E25qdF
zTQkFDFbkeWXGUVJ3czXSRRQT4TwLlkMEnNTItTCVd3daRoQtW+E4mUNPFlu1U1JG3IRVSfFcy8w
a/0AJkISMWxklJD7vBlYKodsJVhvjbk+YYic7IiQUl0bAb+VTkb2bM0R8wB3yDBb98m1IUUBivdZ
3Fq1Psh5tFRzimpCbyqRxzQPNhzCCchjgqv+K5cOBt+riZRguE4JwMIjq1a7Tuq269g3Vz0u6rFk
dEjUXv3NrAtzCAyFQb3rKY2klmfusni4VMtpquooYccIzuaHzAhJ984INeQaZqQD6p94YQxL41oY
KbyS5TBwMrsxmgf1oAOnKNCoycxwKGR7REy7yahP0xyW64kqJjQPYP6/GxzdA/UviSDqc1xKdAwq
VyzWXJ5mElFYjB69CzfhnbGQqjgEA2orTWSnCk2sNVijqdDFsoDH6l5Q9GhVzW6gRDEcfuOOKVwk
VTuAo5mq3/0G6lxHj1CTHIap17QVllmGoZg+ND9fWVlIULw5uWx4aE7Seszock2mAJ/7U5v4nPCW
eeGf0CogTdHxTZf4ZIc0/Uw5FYesSmXG095vsJ1DQqhZYIxLCjZAZk4gMoVLrHMyhkuBg66cnPO+
t9Gd8IjEyBZ8GJ2xMIszxuBklaOX+rW3VHBgpBUp9kbBya5vc31GjGBBtgW9w21cW+C1zWjS6P/1
9TsAgDiEu4z5iw6j36COqbUnI4cx/Bh6QqWNNTc9mCxPDa9LOB0JCQtk7S8Fpsgf/1R9EXLLlb0K
49WPPokdZbIYIKYDJXD3HgxIifLVY5i/gskxgLlENJexlmOu431Mr+YAkEvGoD868m9h0Rtyn8rj
NW9pRLisu08pyfO+mYz1zK2tDcY5/NpOSJjAwHIK4j3tVm120qVmEjwWg0d3XY9xoVJnBV1XBjmp
StoJvMFZvMvVn6QmqjE8I+Nfbg44JVe+B8ZpkCkNprZOfoLzXEhMCIBFOANztDoTIft6ds/nKrrw
ZlX1IcxPVfwyAarElLDVyX8knVdT68gaRX+RqlpZesU5Y8DG8KICDijHVv71d/Xcx5maOuNjS91f
2HttXn/5pOv9ThIXF6L9bNOXmBPFpqVnH9PlGP4YKqUaAbSMjmTWLFwOjdRCI4tTOr3PJU14MWzG
WXWFDMR/3fTQxncETgWmJGOCu8GQMer2BfJOQz60/qc39ybGXp1FCNNLhO8eWTDPAZIKgea9s/dR
A6o2fsPrs+vbt8HiKnFQXrpKgYuvO0Nj9DqCwkafu5IsmxgmOeZ7IiAFQAKJZ+jjjIT42o1bg9O2
i06+9SrVeGubz2QCEVHj3yvXZ7YD2k5/oJ0/+aSMM+o3IXu0/sdgHog6G91ij3xmZ7u8jxM1KBMi
jDwH03Wefehvrj8thBHD2MYpJtFH23CK8P/m/bpBuNoT7TW1lxi9vON13IJwedulQPAixY16KTlO
0bV1/ob5ioh1pXJnKGkzX8F2dyKqeEU13n+Q48BYyb+1CHpmYu1v0kzbZO4JVgkK90vDJOkpH1AA
2BYykYtHJyk1TozB2Loec2GXXW1h/NNKnuEhX7o28nQGPXaJ9gJtYUNuWlFB8sGLO/W3QaWPVM5L
UDz3ZXTMXZSldbdwfeJwch/roXwqUGxMlDZ6GN9dF2Gyv4lY60oYeQ3hsHbBzdNpOEArJo1jsOkq
fyOHLzSeT4gimm7RNuJWxOwbWjp2p14ZfkAppS7sbuWhn5Y8ygE2TWUt0EMbnTwTxL3SmAcQr4Jk
Xdj2srZfdZ93kJ3JHFRrDwHDhJ3ZSQhDyotdOzzKUR4aBH1ztbXNAPkMOx+HSZML2iwq9+qIr0gF
JQSsYcmBYci3zlqP7H/nG3srfjHlMSiOM4sX74WATJRZRw3X6pPL723kOwSEfYcU7TKFxz7fWyO6
C3Al5ReY5pXLKKBFYxajjlZiBa4dgC7klyPaRWo/+CwGjHjldPbRxlKjolZMr+euzDZVbhwgMV0n
UyM5ZOFR2RrNQxPtrUub20joAEXMU1JiVFJ8wYIa1Lh1bbWKScVIPfKtk1cM+iqXF0KJtdeRy+cj
BThv76ifTNs8DyYLCOOji+2TxI2INnNZnBr1VIOKHK74DLC8I5PyN07f3BKvvAq2U0F0lkw7CLUM
Bp/OUG2EfpwYdZO/jrFi+tkHK4qUD0PcpRRkA4wDpU27hYHEvK3a4uBlvs1NlasbAoAd4vSuq3ce
gxFTELvSMiT2l03hXHoUAJL62Ca8xEbCjo+dHF1EqtqTgClk8Sy7NNREDfncYkn+r4jzswgLAmiY
C7dJvVak6tlEHicIRO9+kLQsZXRLgpUUxS5Vjza6YyM31nb0CKF9oMgxqZHUmLmP+6c6XufFo3Ru
FAkRrgkHm9KuExp2vovBaqX39EPLvnpyEHtOAKSAkiUwX44Ta32iqfARUQ63XNX49pr+mwxaLba2
kp1HzIsXtjsP5WqZokAte/oq/ONM6+MMFUv+7GDBUUer6VcYX08ZkF6bUPlsvvn2XlKOMADvYVU0
8sj02hHiQPov32kX3zifSal5pDY/QbjRYuNFWKpEnNat9VCHONq7cYZvNu9ZJaj3doS/mwj/qmwP
AnVezHFnd/IQdMnz7Op/quIOUg8oBtPsfUwwCuG+LBQYgOadthhQcySGhqvirmOpI8wiLF5Kil6r
Zvi0QAILr5vFf8Q0pjp7oDFMVCFtesDhSvfF2rJ4BjKy9CG2uQdyk4fhzqiNsAaO6l8dXYruvhqY
qkMeOBW/jEj7KcxfTO9Ttz5tHt8eONekgGIS7WbyptJqg8HC5zwu6IMyeVE6KB1dT8EuROedcW12
4OcCrp39wZ0UBteRCr0zKP0d0G7ov/GR4Yz05mpTk4datRDytSfbw0ksz372lhATzkZ+6fXkeNuX
kSCd/1QxMZpFj+matUfJAliAOtFF4pvClXRXRaaealX1ZGNMLtCd4Tm9Cwy5N60+pgVubC1aFoF9
SjPyfOFIelS3KSJNLxKrpjWhN31lOqLG1zA8hP0ZuU08sc4me7309v5Ei9W9aOnr0IE7ZKRXHvRB
7qlmZv2T2zPhKNLq8BuNfU7ZZk4sIsOfMLiHzvvsIiDPEGYqKHm8zLM7c/6G5GnWCeDzVGGVyiuj
aYiGrzqMjTlcC0tj2Q7TiuArj3tZW/UZync9XcsEsxLscDko3ojHE0W+2FWidEjMbz7nvov+KACd
fqQ8B6XE2nKYcGnGLccD83bN30NKAHnHC9F8pk7za/fJ7xDMG5fZUt8ybiQyxH0zbHxs8cMkVF0t
dcoW/Tjnlq8Td+Snxr6OxCXqdQZPVMMsPTNX+4T+r0LMUqEoHCjrkPxit3BgcsoW/MiltyqkddQ7
mbvW2+Bo8i1MdXGP02aPlo1E4ae8n84ueIYCF/GAyct2UebWx1yp2CNqaRBxBcArc4dOAXH8JUvf
EvuQpLTzWrZyTKIZi+Kb7MJVa3Xc+IjWSq4n91KSNajdRPQdojbBBUiRqjvjQWksSzhsEYQCSCW0
UczSuEsOKpW0oFnwGAtMw1lZLlLJ2NeMFyajaTRiyJQR2y6JZq01Gh1MtNon2zZ3hixz5tKShPK4
XrIgb3HGg2w+qbxMoughUBW3Gs9c7vxmPdYXLPvhQHGlcgLbr8Yx9jZdYOwYuwRgUMXmifMpyhGc
4h9JcsCltXV0e3uF+BP1ULUUgXMwdaga062kb9V4oemEPtC0rHKFmAHTRjtlUbQ2KH/TiEqY9r1t
j9n4afyg17eqax5/gf+qL2P+46Lz4mau85egG/AdLTV6S4Lue6AedY9GrHyMbLUGlsdh/U7rjrDg
GBU/rjgVvM2uuLryJ57+qnHVkybh2AW6DuzRziLpV2OzrY0v1o9h++WgpZEpLtmZJXu4Svpsg8+l
6MINwuTKhqwwpAsDgbHLUZrgba2nFgszQgDn8Z9wl63wkA9/koFgZ+6i7tElf37ECwLs98EvnMkt
013eSKZlrI6IkIxZxSUM5w2yrI8oOo0oeDejhDzcEy2GC+pDt8uXmgQZcyb0CSWQJMUi8qkLtoWC
YOC5NkoGks6nFb2B4qjmZ1IFMMEyyNQxx/HCkVjlaywv5kVFQxbq00/MHII1/aIZGr4SqhdyFlLW
2gLZE4qNtP1S3hSJ+FrVgUjJ1co9LXAeMh7or4KlSuWRJ87w3NAyarBsU0tkN0N2zA9eQScd6IzP
Av+j0rnx9wXaX4dioMm5mHt8Udq8EWm6tFFeFf8USyKXPyIQTxGnsnjGAg24hcsY3FJgMKJGvBPG
iwriv2LBEee4GQJ34cwvtfsazvNH5I6HkLcgT7YlBBmbkmY4ucJFNNlS72keOdsTlCRe4LFjcOq4
7/OwZYqjQkQWgH3ZbbynoA8TF8MJ0VLvIHgPuRbdB4ET1rPB1GX5Vgw0qqZlUEiV6xrAjGxQGoJS
RgGnYXVLgebZWXlwa6IV6ggFbPwSFXcR3GiV0+DTLZ/z0D964p/FFCSdD61NVEMq3xhHLExEmzmw
uQiqvj9AfGFNj6NSGZl1Ee5rpmyjaplnHFTIyYOWVimRaPLRGgImpUzJAcszZWvcB2G0YXyjA6/g
mun1b2H2hOYE0F1ArSJgj4bD4OSQF7ekpJKB/pzDy8DhWHLcuu3CpTJBSLhJJEV9PrKWab4ry9mI
kL113Hwk0HIE5X1VU0pNh2F+B5OzCqkC2ZnFIUlibJpSlfqLxECFI9r7Gq4eZ8ES8EbC70SMQ1uA
uanRMJoPSWeq1Vh3BtaS0blw1zxoi06DLeQ/zyTVTs+eYp30kIRK7kvOZsQxs04KB9CMMWA/nTIP
K6tzZnqHuTJehniusOSg/CErS9PSa6P7F03tfaL5vVAhoiX/kUTy3QnvJWwfRThdgslaa122QHu9
nEv7MADn87php0uXr2rXZSxxHADgGXtwDEaDyRChO83MevUAD3Vs0nSgUP6MXDRMaDVa29sP3XyN
iDeW8T7J8k1Ysu2F2fecsXnsNfOTFSFpIejO1HdjcJOUPdPl+JzTU5RoykqH2FffxdMV7rIJKQEW
ishaEox1zoCpPrXyL2+HJa63DSkVu9R8TfGXEgRl0UsJ9X0lm3BCAJ4/GM3a6tCmnG6YHci+gAHF
7jNON3bubjwqqtJgL1o86TLkN2dmfR8zMqyJTQ8BtsZjuq4Cogey/GB7sFpNbKKWRC1loIWOmKPo
Hw0Z06TFjuMxbB66fiq0V4u3u/CGldYMRw3b8sSATxHLauSkhlEfUv3XoUWtXSrX4jyyNAw5JSzM
Hy2xKZ1Rn+0J6G59n9vvqX+rCK/Mf/lrRzM86sWcXq3oj2EytnKLdApybKvuWSBVHsYzqC1S9VhQ
mC7g0AQUL0ZdjS9tMFcWA7dA42uIuS8hwPazSxUpcFOTAE+8oJGHz5b+ChsR/YQRUhNSEGV4Zoh0
vDYs5vr+QTSuAWylcS5qv2qkBVXdu8+NXIi7hz9N4+wilDIzUd+AXYiKZ8H80e3vlOcpsTai+HT5
bQz7ZnNKyZhnWGUgYWioFhEHkRm8N9prwWaNybpqg3DGnMd75Fv/aui3QwlVM0yyjUnGB8IQ6drb
BM9lrX8hLnKlR8mWvUYB2yho7fkerWGz2GHjpqFsQfG2P4N2aqpho7NBYbd91sTrDH2mqZhjFhi5
DWvrx7vGnJDh3rRA7EDsXfKAQihFV8E+0ma4xHZzoEiyk7+h1IjJbDjyPCJh6z1E/g1PoMcsM/L1
XQpayuuza8A+oVC/CgdRz7KyJ9PeISDbPGsWud0gJScXexmmsIT4MObFglpGjZSl/KSCPLYYN+LZ
OkQwVAWm6j4Z2W0Np+ku3Jy4rUx9o/wXwVpdNX4OeJ0eJvBW7gRZB0ObjLR9h5vMwWos0KyE/DYA
tZiC7prkM+rAslK+sgZY2SlYBDVq4XeZWaSl4ZaGpyevtv2j+GcHYS1tndo6cB/DAEyODePQeLhk
3CUCgWUiNNYi70080X2iZJhwB7J9GoAZNZzM6Vwcqnq6pP30atTRlmXC2i/Ga8HhkEkk8ducsXrk
XSLv2odiyYq/pdzGm4+fzd03CLefnPqegz0HM4BptlrWmn/25wb3Q8z14B2Q+hAwRkBLAAiqGg+a
rrGva1ee+REP2i9Z8MSSybcctWjnAD1Bo+5y7KTDzRwOs98sigC3PuifQHMBbABt5GUcfZdDhbhQ
zm34iBoHNjFl8J7EvdODZW8JoEmUhgzrpCbBBkdPNfpSzNcq+9s3Sjo0LHPlnzuM6wE7MTZ12Rz9
18m+qX7cNO6ONzx1CLwGz0Si/MgYtnv53TN5GygWJkm3xyKNHswhSiwSxYXdDm0BSuSlktwjBBiY
oyPb6M4UkxWWN4+USuVyi1k1NyPTpJBfHsNqmL0XjMaqXcCmLokBhlOOE8e3M5h3Ke+DP3hPabsj
6qvTiZ19a+xxm6jK89wjw6zqk9te4a+3PWSaReytnHDboft2kFDRgjvJ3UKGnfJzEqagEJQZlRkT
bPK0QM/y3BjTOoh2GRSr6q+dftEdE4mcUXLYfrWxUWPF9V8ifpUqF7zgqjIiFIjJqh8cblS+iPHM
PHoWctl7xlpk1noM35BRL/2229euWMQMCZ2kYWY4nC0k9nTd3Zc13Kz9EHoELAdvWJKfQq4Eh9Z8
GnfYIzSUa2rok2dc0Niwcm6FSvo7WiIyA5gjs89SPp6cc0+p22Lzxea0ngAT8U8GnQYphevQn9d1
BaxCqzcmRa+hAQ0tV/2Y7AtXYyTUKhbrcwESzr/31cwEKtswaa4oILmK8AG30XViCS0g5RH9qZft
89iss/IfuONFSv/A9fwCKxLCgX1sGEJUJSbA/FljTB5TgDKVW5vwnrrgpAvkKdCnEB0EFUZ5h/SL
/m3EisPduQUJssuZjCXWtLEwyOXmT+kDu403hXOa8o/WhLRKzyfktOJ3fKqZ77Xfs/YwZfwsbEj9
DD3w2ckmfMxIGOKwWQ6bARpH0u+t8ORmAilusxFYRFLykNIUVbM4mTUYWhkwPavYiDTi2yLgkTXQ
tbbLL55KLBJlh3bGe0ChzcGXxCNdqqhPE5ljqLuZBhYvdq49Zw0puvzEVC/k5ypEyboDxoyC7BRN
yl1OYwtWydAvcoAQayHwZCBFeVkwuQaaeFC2bMbmS5NSqARFE4frUUf4ohEtb8DsSPb++FwhwaBH
QkqITBJ5ViT/o1U2vXmtzGRdx8Maww0yNsS0GfZrcucEch/9HM0647GP6VftIMwOQT1rw3hYmXl4
0lP5MmDDni1QK0PESBbL5ZOWiJdYxjx88zam8/GKdjkAoqzx5xYbX0KnthgA2r8jSyq2cNislkgK
FyFrYxdFEfsJjbuA4SPazpI+wkn/cHGuPbSdOt7zEAWMxZdp2YqZ3O7Mgr9Ppr/VuMdTVDxDHZ8M
NkASmHY1oZHyvpUEnRxUkybPHfyz5b6jkFaTdGw84J3WPCwCp5XDfdDLnln7Iy3+ZaiykXGtBmRN
/wIiEZTQ7GFlRGtY7KrYSJnMZCXTiaF6VmQFm+tjQvul5eJELOkyS4P9UP2bovAYohEanATY/59v
XhPEJqz/0a6/2NQzGkHf3JNt/cLSeaEgTEUzLNRyudTMRZ1iCQRlRbBa4ENWbdbMEmcHl2r7UnTk
L43c+NzzusMZxWJMTW/1RF/PfMl9d1eDXBdstaptAn1pb2Zn2iaYXRq4EBZ4ohLuWAL/KlAyBdal
3QvTWgGyB14AfgpSnqHANeECWyt24RkWYXUs6eIbIkmI0aiHOyQrRmkyuEZcE1jFXWCgDAVMsgiC
+NaNCG4MZ88EKDOQmZVLETM0gRUocZpL52InDjmtuN3FazzMO59dU8PEGVz57MaXbnp1zN8IFY4N
xqMJ2rW+97Xsk5CKRV+iCmFiWv4bUSCX5AEFiUZVTEmq0YsTzSImc9FTikb3TCEycuIvKe6nYMWg
bcTChMKicD6aflrp2i8Ul6UlJqYnXLraazMnmxIjmg/KO32nYSq1ls3NjocFCWjS3TvyRjbYweOI
Ue4GLxDrTNgYCXYu8nGjFuZnV647QpRFz8iHHj+7dxaidh5KWb1U9AQKjRRMpCKSb9bR4kZoDCk0
0XLReLTIWM8VMyc10MuNHOoAWbq0V1VxbbnfOwpMjOhuwABdzX74Tbszl8BUtkuU8YogouRNvUsF
wwuF18xTjgDxwxXOBwBehe9wUEyFlM+Usdsk1JxrFe9mOCB/cBzYnumJ5UpQHWUZszbqNxHeRDhm
2rXqGOBXK+XlJuLoSaeobPt9StmBV78MWGIxvSSBgB/f3jSc/WFcbTV9g/FmSWeOJKaiGqmfCML2
g+qJSSIF9wh4C3AStj0dT2uYcOVO8aJDA+qVFzyCjA8sxHvBHK2tEYHWemZ+OQiqUUgnmaEkU++a
Yy29sdgATeH950+YP0PjSKWIaEqcso6rmykblS6bye+5hvprEXaFxL2YjyWMZ4/2XIZ/IucNb176
7k8gMSgNbR9TbI406nrFEegZew1jQ5ocYBfPyDdLlKbK2Jf4n3p4IOt8rdGU1qQtIveh8lLu5Bhp
sZ7TduRHheoIDJdBvCqIihWzAawe8H3o7peWz4xN/AXJ8PIBNHdhM+DRXLTjCAGli+EELWLgRCxR
R2JgjxErIxNuBWKylN/S49PI8rOc3tWvaWZnWvyFoiFIvduOprlj9sHms2bB4tjkPHDMsbkQ2R0r
1gAlwZM/LQkm0DY80NVcDeQ5EBL57HPx1+I9SKDJc83P/kpdJawCjPyTsV3B34a/3FJ1iG1QLXQD
y7dfo6Yo5cot/pnhh+Do4BuWkDytq+2vIZ6GDparED161G+QEKU+MwLEVbH/6Re/kufW0NV+zd9K
WktOAl7cECAFTwUrI/54xvFYsFvx48JeDl8Memd27x4/kzrcbAqLzvzVeBRwwcFG1Df9bILHXDDb
3WVEMfJq0SGxEhw57gteNkvoC+l4K8HCciKSDClAlzPt9gGijH+uv1LFCrCupxEkcEibWJOR4bcb
MxqfdfsK95O3l+nDHB1Hlj0sEdaD9dMiC2X/lqPF8/2zZmobHpWQr9ZiLikxEKq6x2ujFbT5d7Bg
i5FVsRZUFynT16o2eDg/TCoTHaRbqUhQiIRlYj733nRSc3ARM1uapjsDDlxyaDJ0Y1kX0QEtrG4y
ZgdFHjJcA7Nz7DEfjBwAzH0C59UkQsvGeFjD6dRseYhh5Roe9Zlb5rt0Whc5rzNL8SdhlJfcELfa
6BHguFwi5WYcpo8wIwBVjfJrndh4oJARddSELqtuBVAPmh7Bi2+G+XIIirOWI/+0pnUvl9J/6F66
cXCfp8hzBguXbMVABt4teucSwZDSYgKZ5fWurasfk7vmMRWNaTnTq6AcR/q0QUSdQTMwrs1A9+3A
r/XxLDQ59kqKOZ2abO7JdiOKItZ57yjg8BzjfMoyxTRBAkDhwnZTzSY50BoPqY/OCrXaT06wH4W+
6yTx00WFcK3ZkQ5O+24wcyRIOM3yvVsijyQ4tVXZNj3rqu7aR/i6XRZ4bf5/2EcM7INXo2B3oQXJ
JRkeDRi0Sf8ce2Pr9d5aq/w3iZlOe8exD2mHc8fjTx63tnbrPPZWongn09yhYK/s24juMifxi2b5
IgHMdRsdmGAXdEwwfhWgisOTgfjc5mtnIM9rYHpi1e3RruIbZMTGNL4MHbVsTqkEkZGtcop1gk21
+x2B7ZcuuTDUGA1ACEm55CYnGGYXu2fZnBT44YKPsu2e6vpvGpfS5StgvmwN4Z6B6FswNGuF5iHA
HZyRTXGiqQG7watH/tsxdt8T5ts8rqOol3Vsbf4DHGjtKQqxVJnYVX8Hfg5RT7uZFacnmofVv6CL
H9NgYeN6SuDzymNHKrBhsHMturMGYK9mojzlB6OhlzpWWrWugc3Uw6Wn9MCf9+i4GByU2B5BBAXu
HtaUW6cBBGd7R98o/ouQU9MFGoGiZ/aYfMw9LaP2Hjt8gbSGysrI/k/WOhnBP27yEkFeGABxh6dJ
e1eEihrVoaLm9C4CTQRLzjLi2e5chEJEycAeAXYiWU62OWweGhDW3bL6M9mg+98mtaROW9s0j4Tu
N+wiGGgzrEN4h16wSKy7FmqM0cLFyR4T/KW8JJoJTg5nlfY+keLuRKfKwxdNCFVBLR5VjO/wY5FP
gSaTaclI5cyp/Z8iBLD3LFDApuh113FEniLW2AjHyHDU7U8Xdf1o3NB0gNrlj+zZWYH7ddmyNLF9
G1hQz6Op/nLMrfW9tDr2gRMTdXXaADbr0AFoBzv4cULnKkZtIxggpw9Dyav5b7O8QZOkbxrty2R/
nXoEvUVsfTsMYMUjEO+WRY0KUa/y7BVuyQxVRZIzYGJjY/ECFzJaRyL40IS7aYRFjh65vHTSfFQY
0SzsrK2Vy4MppWrQ40vSkjjeZWeflwKEKbTLzxilw4CaJI0enaSuqs5N6q8s8JczeDuLW2BCctMZ
f1q6rZ2XeOC7wtehsGdC5wqZ4eF3SIdryFHR0BNLpW/rdvyt6S/DwdyyrG2Z6FCIjibLLyYFrHYp
BRa6/x6l86qgjY5ROfRDsC7eKw01V/GMyAtzJIKc3AGTYDdvYcbVaptptoB5OjO0hpXHHlbq7WrK
5Heb+5eRWXeaWy+Is+pV7BDYbPORB4W4ajyQbO2pi4tzbpmXkoWEFPqy4rMnmMnSpCdy41nvgqOh
FMAOyCWvpx8RUNVHF9zEtwO4u22BpiTaNsbe1iOjcTCc1KaxHuJPr5E4IVa5q8Hm54vRSKlhKYTp
dVXFiLOK3iDHEMm4aF6ALjP+4nuN5FlWb+pbyTqCITR2Q6Fw9nA4QIxhfnJy7kd7V7KCIAhs5wrx
jGHlazQ7unlr6/j+viCK3CvLddyT1BcF35pZr5BbDOhPfN2GGcFYLaivqkTxSZNy6mCTok5Sq47/
fsR8OI89YZRhdRChvdno6fSRBKiEi2e31bfanK/MwnyTtJlawEoAXEGLqMMhNQAh6TV3b1Df2bn9
zQGy9pJNPJMoz3mO9fpDtA/XF+S92OchCk9GgKWyKPe5oL0WIcPhaNVil9DbEXXZcNMkW5b0XLCX
NaiJ2P/SD+bUubcCLmoROnDpVWO+l+nOfVQaFyxEFpG9FLie/fwBaRDy19xgnTZn6qtHaeK15U+a
ubBrEIx5a26aATggZIdRY0TlQoP4tBtkiCZVk89aRNpbGe5tZA4uV0h67+hv6U3ICyNPIAE4lPUR
Rb6+NPtJPcYIRRpFfQghYj1XLJsHumWI7dhxi/WsDci5EbHZYHFgWAfmwhHUvdOtwitU64QFdWyq
mWHbfDtcgWkYLPL0Fph4MlVvjU5YWMAt2Rk1U/DS5nA5KcgMhoN1kcDohJwkB5ZksLDG9GuilnJ8
b4UlL4IirjkevQ1hlSgxQh47baB9ox9OsXoh3URBGoEoqSDpRCh3NB5WUz+FEtN08NuEgIQKTIon
1wIDiNnAdnE6jxmYkbD/6xu1FboVKtiqmGnfk5Va/KhhCuFmjI5/VABaCtEgoOAmXCG3D1l11Q2T
ktGFrQXR59pCg0o88iBGJgSZttjRZ6z7bD61sCFopnYjxLeSX2bOdDAq45ZRPd/l2qbDseyLFaBN
pNC1CRjwuEuOfa/t7bT8MP3yGZnnQikurbB9C9NnW9EaQXXE8UaCYysjBPT22RzvhpSwEF8H/+Y2
zOiv+otc+vqbUv9XHrYG3Gos6pYtMnpBolGBfbblFnK9g3Q7hADotDB1FwpCk+vrrMd23yJU94IT
RZiRN9+i0CkhLCIekXSbJV6S3FjBFfsqMXy7lfmWNfRFFKmZ3y/SQaOhg2TuU+WCdrSukhS8ibQ1
FESy2ZYNq9q5287NuYUvaBWkY271LEWT3xzQ25GV8WHQdibBXTaXWCUG2/oSE30ARKPIjIPKGLPR
oWrOoU9burl8l+NMM0GvJQIPLymC2I7bUedfk+wU82tHz6EDETrP/kKmFW2M82n4cqZ3BXdz613N
wTJLb+n63K6hto34QfX/zCLJKa986BVo9v1oXyIudpJulYzRqSjOYO33bqqObo74po/Vx3kuCFYg
sPYspmLfDby3jHl4j4ghclet7QLlw8TnE9yWmFApafIzlpPTAOTYogcyvDe7T+HRdMxQxktYNayN
AOIis7OCazYbW3YCZrA1KEtdwAiD6D7KIlmHr7prrCXmDze9pwpW7rBvN7NLIojcMbasOymDWb24
7L6bxvznM6kBeuklb7UMtxZL4dmar5YfQg8qNz1ImCL/sBz9EAwon+HUAWWkJmA+pC1NdihR1DEh
QX+U/xV9eUny/FtmaJx5XNNMvhS5uzUU4Y48yd7Y4YVcg5Ziwe2U1yoFHuq2J6L5lvhhzJjkzYnt
4MOSyApMgE6dbt2q1gSR8UAwB3sHh5xYdnG+eBexsfZjtF1S8x4dq+dq9t7cGvnKcwRXyEl+FfhX
d8gok0X563aI/f2uuegVWSnIMmJhvyhSGRkz9NBMqrR1E320w4iYOCLA4zYZ7zXdDR/HTd5cDb1n
++ic7woRFiNqkBgRenAbsvc/6Ea4hp+mDzWDSTTEGvUjVBdvgukhhLvD2wyfL9cd1qomK+CSxofd
XPgvNu5IYItUHvxPCJJIQ+pDTDCBwA9kOMj1ybpr+t/KpOv14rcoefXmR8D0XwcXP4w7IHJPLFmR
GEmyw3QE0DOyFP7somAgiW4tRMde6Fc/JOwgO9IJk0277MzgbtFJ/bfJiVkaERAX4RTTiJzETJpo
/PY1koOy2aEHBvwDUcV+lzpSbQowiP/kfbxn8daCdWtxKvrI/2EIc+6rX+/IySKbu1CUUZDNA0Wy
iBBRNPLeZDhe2NmVrz27tkC19PuAJnxmV1iNW2BkWvXZhH8BNNC2Td8y/qa2YFog8q3vQLZI7WOo
3UL3cyAZAmfTUofNxHaAzb/56jhI5n7Un8xnasj3iqOHmLbeeAfJApbibIr/3ggbNwYmiWaUx6Fz
rhbsGNThRMrhOo88kithdCRol1Idw+eDX+yph4pOusMtbpv3kLnjUy6YKCJgSgLmGXFxTOtriZrL
9bjnqG6aX1QttscXQIrlzNM+6eUbaQ1XexxRRYiKlMaOmT2hnm78sAnzZXppEkRiezwJmDIH9zvO
2dY0E2valHoCfOgUf89s2NpcoJWFKE+ytU+Ta9P74hYqszXTe9uhDh5/MyR7uXcMjE8P2ha7lTw5
9jWpTSAVzQ8j29OreuRJF95igJjxKjiCquzFpzEM87WqGa16K0HBYkKNm2FX41grO+C0+JSnfF/7
dw4Vs7+J8aEPBEU5cOjkyjfY/uq/IdehBMDDmtFEolp6M+svZKG0d1HLcLFcJ2OzcdHVesy2csat
gVdt9NHc6UEMChpvLUWh7b0L4h4ag7SOcPkT6jZDCao+n3UHM/g8TImNbK4T4UB2Z/0b+MzGz2SZ
BzjAzLOeoq+e2L2Ep3G8y/Yhi0+j8DZx/RUilJplhiDB+VeEDOucdLhC/VyYWX/Jo/I0txFgq0uX
hm9NjExeM8K/uU0OlQqkNOLwzehxPfhA4IzI+iKd55TO3gbGPgfbxIvzrJGSpA0U06CdETNgb2tJ
KIwcasMEkBuCPEYIvU6SL8wOaxFrv2oensVraXnkfR+myfvPLlYh0DM0H7tCv5I2C/g5c4hoi+K3
0h3fnQYR8Ps0fZTRHvubIn45n2bAtK+0y2PF4AoN5VnnYTJwlA3CeAop/Ym9XGT6Ne329IgN+mVK
UhIzAarn39RFqGheST7YkjUQ0aJ6VnEO+L4q98oq4tDonLCh8RirdBO0H207L/U2ZzMByI6hkSBP
ynY/Ku1Zad5TCdedUfr0WqOMKXw2+CO/eVNsnUqR8D/y+hMKZNUwnM0J7tWsnenOOD2+mOO08yaN
Sw61bziqTHsZ3xjtpeyaA/NxNinNKrQIs5unfW+8xCLDvIxdSrqPMGdpZihUUMEUen5NiZNzSIgv
fcEel2XP5K2NwH5J0vKhkH69/8kstIgxXmX6gbr+JdTvOYotQUSLjs8sdeWFr6zAUhxqUFo6pHG5
wz9QbUcehjZ9488XKJfCwy5i8GSMWChTJc4AgRrm1fLN5b5jbzK9l/hnAsC8WafSSJazcQt6sXSd
/E0NAFRe6DgzvlsEOwQOM4OSmX+dm68t2zYDRaLH1iVB7WpT4GRNAxTDXtT1w0jwUVzVvhe8wVPr
srvx1+qz5/z/xgFwHpL2AS8m4gQuP2oBfJZY7/mgW5uWF1iswpcvDf1/HJ3XbuNKFkW/iABzeLVy
lizL6YWw3TZzKpLF8PV31QUGmMHMoK9aIqtO2HttmzUlnFqDPjVzN5gaibtR7usvOOELP/9uSvTT
5YmNKHFGqSI/7RJDsNl29lTuazZUIS+SUab4zBjuhUQCmj6DYlUlMEWKJDvoL59HRTLjiI7OEGG9
FevED87GTMi9jlFJW0aMK/05Xw1sN7rfgFNRQeeBpZi8rYHeICcDwIIYO6Kqa7UNE/WTQ4OJCXLD
RJvOiDAJ7WFJdKJecg+RELVhfxtIwkgHWHoUDkwHsbr09zktVbKouk17h79i8quyHTNsBBizevb2
kTKPuOlpYLIk0PLURQ3mpLkYvec/IYjcmxiBEBE5mIL7d80OADB2ORfeJJaaUoQMQ/FbF+TfddJa
yQaEF4w/K+2WddzdbIs2I23jK1QZ6oGGjopBBqc3+0cJ0Y3JJ6MdAKVYgz0/3+CVqTzwPx0jUJy1
sXeLK7xg7bAnUShCLyGwvthy685cWgU6ocT8c2y++q6fXki+ZbShgdSyEBajO3yKJFIDo13HUwlR
TDo0Q8z7fYaAi/Z9oB5qr2qizwJ7RKPm3giWIvHLXox0jRhlJ3SgNILRuL+E8bUG9oB2FV6OvZmO
wrxIZ2vXj6FnXRZsMAFEEQtI1VLZu0njQUioywiiovDQW0ZKPhmK1tbhDgdKa6XiXiQ1lxnZw4RP
Ylem5u2fJ3tcJixPMl279iFrviS5JvVpwAttDc0xLsZjUoH8qEtQW+xLaw5m98YDza/pnBLmwZEt
ueFJ7sXsF8x8xZ1JS8KFVxjPnTleZazgQ2kGPY5OCYlYSZVggFWHFwRzALtrX1yNdP7wRu29iLbG
MDAiNoeF2TXEpAen2A3eHPt1SjcZU7ciCZdDPNJd2/G/gmvW/xgzZCFQjZfCJkmSyb8NF7ey53c5
QUmgpBHvPSOE14KU4trn6WPFPSZXA79SM6Iuzn/U9x+xnvGMRxslqB6sTY8rE1tDyUlTx+2pd9yf
kR2Diet1Ste6yH+GlEAJP8PZvY50sDhW9ewRzSAhdBcjIQisz/KR8OpV5PD9Pfq6uTk4f7mg8iQ5
B8RKTM5Pi6A6l8+jHr1LixgEFshQl/x9xm1SA4U3l9t0X8M094pwaeXir4Czks5gAl8CakGNN9H+
HdEgMQdFzZeiAkLvxrxFMTvjcqvb1GI4n9umuiAG30Qsali2LovKuuvmWztBhzEIOK3+zHqL+q5H
vKOgmpK1gY/V2tz1lBlWclft7pjZWyT8XvtHvPwT0JfE3Cdo9Q15BNgbCv5p0A79b19gbv+OCopT
BsqBJE8DrP4Y5bdRt85ubd5Dd2ackLyUNTbEDtZmV/xzCTqH3ofxJibHGoKDJM6mYEfhbQxlDMpx
r4ykxITIa5mu3Yo+3WaB3KU580EUGN3gnvGiLceZHVgPdJBONomAfGK4oqqeTpX2yoo3Lnds7sxq
M0R8Fu23iXcFS0a/eClDE6x/deqCmycExh6oz9RVGiDHif2HVa5Kz72HNVS/cJ4+RIq8xLP2saMM
wuRlIPV+DIJJQCNYboul70Qbx/QI+pxQQXr/DAmsNbg3+sUBtw1rVAnXSgImvKUr/mkMzRRVio2L
J+2VEqw4fIJRP8fxgX8Wybj2umc4wugn4K876d5BS7UfiapGelwf+lvRPKyKwBjckCa9AXN409gR
JVtRPLcgJv0sRPOE3hktWdv1F8miyJsExtSPSV7MEcInGIkZQeMB2BaZ5GITowdu/+VEJdCUEwaB
ghYp313PqGEI1XDACEDpvnYxnqf83LNkU+5OU5dAAfkFx0+PeiZWkgq/RoZPkgBpCk+F561zXAF5
oH3FUblJG+cRhejlex4o9IgxY6nOk0sX4UPfZB9tEe8CNrr2SOYQlPSSFhTxSxdbC6/bBka6TgNB
jwe9rn0nIxQnvGDtQYYePXKM9xyVCBnHhm6spzHfYFxxPN5S3snkY9AA7HrNca6Ka+HU8KtL/Spi
891O/2VmRPwDv70O0LjWoAnWn3n/5xUHV8NQiwM5t8HwhMEmELw3zdFG1R0lyCvnAelhDuANZWFH
IUbVHY8/A25T0QQH4eZs86DJtgufn9Lu70GMfmhoqVcwrRifgQZXlJwgIl0XNd/xrG/0kXyxyVwi
BEGA0O1yOiw5051jLENUeKH5nQ2Ccltah3dsO+UAxShhReij0VMrck8tObXXMM13M+0bjzhjaOiz
6S4h0c8EWdLjGmrwnTIX+Rc1/apnGWA1CoGHBxU3uht+2wwPgaXgT8kWCwRFT1I4BwtGX4kLOHyL
+/Idt11I+44frUdszeJ4WIXazsGiTyYsAtdLodsHQzs12U+rIx9rjjnXRuobS362oMHJyYy4HWDW
M5XQRo7h9KjrxtZ2kVcyDJXWd455OxlY+RHHFYATPPc+DwwZKQmsUokfN5XxElEiw18PXQu5B9zD
ztg8hw31pGXZ53oqEJLDed+6Jcm5ls1uE8kfbBSSaHRXnKBBrdIwofYaz2PP/zn8HVn62+p0ZjxP
how2PqdAeIEjpud4ar7ygEzEyL6mGCOpF45Kw6DPXHE9lnZENACuqSQqQ6wcPX7umMBEVvBXecVS
OutJX4fte+mC1GFAajB6LlCZGaODeAmXmdOu+MSAALyjq7B89ckOTyW2WGYtLsMCxgj0BvHBQOLF
al7yE1Xuq0XIS+BTBHvHOc5vafl37O8slOSrpxx8cq8sukmq7cgvO41+8s9tGX/0mbbtQdI2G1+i
ue36bYSUZiK0IeOzzlN1kk2yrBzAW2wxAnrIvPzn4GUY8+5Yc02PpfOF30tgSeJ2QQCgnnwgHsyN
TXR2OkpzcztB3mKwzCsFlrB8U/kKlcCCMUCri7HX0AnId4nwlX+bEfwEOHETSqIMdDgsBCwiHHv3
VLOXM3Ny96eeF5qALi1W1Oo1BixoU+a9CveFynbGtyAwf2C7LpZaAb9o/iLLwRGYF+2ttLnjQR/5
8O14izrn8j90FgOOf1GPLZrWIX+3AEp5NIO2Urb7y2rkWKVzci4dggSAtyAq4vijCP66Ho0rWdfi
p0yI435haYAE8SxI4nMh8ZBINHXxOoAtyiQAdNZPQkncE0Lgm1j7BQEEvuJihSneQ56/YlIJsk8a
boMpI/ms/sr8myuOddjukpYeLpk2Udp8Oq72zOQTGYy376NqU0fxWupIixGAIBomLm1RhRkmIZKG
HOq/tifS+I0pgHLb6GG8MOQf2GxVGyARtr3vTYnHVZYYAsEPfAu3JO+CdmmNMZlgJvhvRDGKaQUW
4H8j72zRWHvkcSaYHsxxgJhKTGH2Wz2M4CYHpMYLdMHUCShQmupeuyskk0ZLLPRILJ352pO7a/+R
YT+YF2XfdRjuzfWEopvDpDpkHQstsoCLbFngWZaeIJX9U5vurU0oL7smsji7gxbhDwUJsa3qvzzN
l4mImGvamyAcV31qEA4NQpvJdob6t/a2pbft+MsSMvwcWQP7vR0TPi/6l/oXLWkfulFsnKRdSPdY
9yT0Fm9dcghYFLjWKeW87KrqjczmISQxg5PW1O4GTaXSE4R6upnN+f/RLr7fODqYCq+BGrrn5Ys2
ukUq6heW/ZY4s/bH8X7CDpeusdVFjHoRqjFRif4UkXVDsEEY7OAWIzDxfhiIEr4KdgwLSUVJJiCo
60b9VfB01TzsYBWMs8WH4Wrpykt+LBulbFWfaia8d75Z5C6UQMgz3icbp3iTkPZ8Vpxd0e9n/yeZ
5cFU62/WZS14DUsHPoym2Welo2nY62C5+GierDHbl+OMiXfYlSPvp138GUH76bIPU8uBWZkuoXuB
c0cTGVs48EG6g8hBem2jcq7M3eQ+p+I1aeGFkzGDI009k0XWLhH5rVEyLUEaUw1SUlbdOhzfff80
xczMGJvHgbW1fNZpLvZYGCH2gJGsZLqLjz/3bj2Cdb/A0mrH6R6x9brlfLXQimkzzLQuu/sTvIcx
ZWNjsmxD0VQdVSOX8zpGB1GIT3qVbReaL74PMcqvgI+mUEC+Qtl/hrazixp7r0X2K45QuCh/bbCR
aBN1NZT9VhylFERErYPxcMO75R4AjsW6PExYfOem+/C5B2uRH3oSBMPQejjY0bJ/KPOYYAerptIp
PuP0RwTRDQAiywGdDO5R4qxLtjJIfpjevqLg/2t641h1+nZANVoGMBXCslhXYlyT3Sl9xqYO4gEZ
/coR/1ESYUfo+3WW/LgWtoGhKlCdLUvCzzI0lk0L1bNctQw81Hari08TOGGbt6PA2hDYyQZEEvU2
uq8UfJEbkHjzBRFEQ5xRpc9GX1BsAguCCMKjnS8rBMopthwLOZelwJEhoLQazRenan3k9L/pOREP
+tE2v8f5XY/qleOzw0GjraHtzSqwLCSyFKZcTZD9XJAHk78Dse+p0zqBieQhOcPJG5AxNvAxPSAk
cfmb4qxIzl7T7MUEwq56g9vsDzTszrq0oEfVnnUWhb0xBODKHqEUk7URXSdYqEVj/WslXxtDonR4
GFLbNLDw+jla0ExhllqExafEfxKHnOv1ItjzfKZspfO4v+nwUvUUcj1L04klePbwhQXfge3HOKzz
WmNsDpCYKKxx0hZ5u0MYBDYEa7UKU+1Y4lOb69mLgmX2+ZerQSJlRqYXxxGdCFoHMD1pYK1yHS98
k7EQKMgHUwOJ+JBja9NzSaODHRjZAjPjOUetk/w5yP5c+H8OWRij2T/Zyprf4GPAn2Qibqpfi8rd
OwTqNOiiXMpTJqILt2epT1xDrowmTBgZgxN4L8vzDAkFFK6EvpGTkOygvrbZ/IPyXBRwinL9U04P
o/SXNbmc+8xnSYSMriCCIvkaq+4j5x8byRQdbXapQgw1ef+su+Mpt0jq6PeeVr1GVb93mnpdkTqK
+nCXk6cwg/4xY6ycDTU8LMIcJh/OZwvIo45O1/rtmp4haLGLaSE7L4NXOPNbKWi3tavUycmjzOJC
/QrE6JTUl03xVslvm4ZvH3Nf0iFmZKLU+4ZrHev0fJjlJjQ30l0FYpPAQjIIuIS4YiI2+ZDynLLa
1eghPOuhLt0I1oTDyw1TFU8bhdO3yIp1HR995NUA/epDqL0J9yeE/FseAsS/qO5hp9Frbuy9z7zQ
BE3mokOeGDgU9V9SXAMmASWrISBD5Di23hKTApocrMLlKxrphQm6bWJXBI6tNdcji1i8BHl26+Rj
dE5O+xY22utouuuKQabmM5TN1wODjoKzSdPD4UlnpasYCckX+28tPOnMzuKiP1h+c9DwmdOZJGT6
BN1byvxE07yj1oU7MWC/DyXvnIQg8hRQWmVsLkeYgWrPnjQt4mXaRRTcs7BWRV/fQ3xucKW8YcW+
wh7HzYhugGxXZlf4BWBCFUzOmSN208IJz26H0xHbyhA7xCpm7N/7xeCV6KCp/oxjJzCcKwFzANZN
Rm9O6e7Ill2VDqrjvm3patH3E0rg0j4Q84W0w37SPh0Alkiq7ql7N2hjuS+Sz9YCTYo6Thp7gjuz
AvDAQZoztg2jXPtewn700RHfrrv3QfcwRhHKwo8d8kTZJQo65kkuDg0brVGFDRkcTsH4Ca10n0CU
MQkb+Wr67tOd7hY3ql7fEuIEzXA4OEO+TSoA3AT8MsOzmbbvs+CPzHNWm8a2JLPCqfCH2+E+Deen
ymNQIAJ7m0OmG1Nam8a/BpRoWDSoSIzS3fJMVD7+pwCnU6PBrEJdB27QQ/JhMf4hiWdMESOAVUOL
5BGFWWLp4RpqUfrx2m2bWNK/7XhwSg8kLhkMKoqcMRoCnYSBNy7Zgm25LOZHyMtSxu4+cE7aAHjg
5tXnLnrPY4N+xVrL2HwybhYVJ/Pgve0IJnrVyjLqa8xjAeV6bbeepENzl+rZKSb0a8Shm6QkofGT
IMQFCWRw1bP+z+oUIUKj+TJgrpBYSz5eY8R7G/GXREaG8mGAbFR54pl2Svf3Y2PsAoJLEy4HFz26
TdyDRvO1rtVKxbAPduD8r7z3LRQP8zFnJek4G7XsAMTXp2dkSlbxa7A8FwbEoq05wNdN12P2bjES
8ti3R0SeTHInx0uuUFJorZuftqEGYqaSPyuJhBk/SyoHhrlVIFdJ25yKlu0leRJt/o2ClHZTbRqV
NiS7dgOh5Ta7P+XlUccARFMB2cuxPzrOqlmUOxJ9Vjr68OHLJH/ehdgVk++jbx3zt/DwrMTcQrwQ
abjjbY6QQRMbCEv5lI0qfRtnV0lt6D8i6iVBF+vgTjcFYo41ZzcjGFIMGNvY3C3W4K0LVPc6zINq
Hv4Ml6IashA1bqVjIWYFXvFKZwzjDLmdFcyHIMiqXphqYdR0z0Gq8xyvCl/fiKw5p5qFFEEs61Y/
ZTCIOnGMZES4To55fdyBf3nSo+dMN7dajyzClDS0SGAcJhPeZPzpvrwkHu+QFj/ATofuoxouGk04
GhQsPR5QU53UDP9ZR+xo+aTR/IzcO0Hr7/0GL5h11uFRxJaK24aBz+6gLPLrqHXrwIhukhbAiAd1
MDnsY+pLbddHz80PJidYEmrH1nPXbivOBYtFa/p0OF0NtGdRD5C5wpBodla/MLyBB2mi7Zk5zNse
N1xzD4TA8ujOOw8x/wAbZTS6rY9oh4BW/zYk6VeRadNTzEqxsnx0fzGMI5u+3czSV8/1kcdj78/q
FS0E409P+yJa9lXr+80k2LlzSFgAgM2jwXyQaHtDr09C2C8x16QRnYvEY02LLkMkLya4h6B1VxZp
3C4em3wE7fwbl0hbcbfr4W9udXtEeEfJTERD4arM3QnFst1k1yGevtULUg60gNCXyuCL4I6Cheu0
Y1V8SrmLGiS6fkC8Yakddnr1PVi3ppuWw0CXO26SotuM7qtAb51JeNYVWZwIW1qxc/Xg6DE3i2lF
LaUYzItbSw6gwfqDTjWo3v3stUAUb9mXBAqtjj4AH/Na2BYGNIF0l/etL8bnCefghlQd9PcJj49l
3ZPKW9QyxNGOj9P7bV2GWhNXA1LbvroOjr/p0mlFelfCHr+zjwODFYnjdajExq1gDgCtqwfgF2Rj
l0j6lDe0pRRyHaZk8t7Q9RcBtJXr1PPHTA3z/e8AdkCbXq3yXZjf3Ei32bceY//XcUmNxkOf38e0
xhGgr9iIObG5cTNrNw7XEXFDYDJOJA6TresOuxhj6ZXQewBxoNMskwkh5qOCAWBDECKXlq5KjZJG
jMVzy49UPwNIWNSBcmvhfoRnH3d8QLb3vNVRE5xqYEdJ8heiCIMjuvDYQ5Hb1XKzswmNbQTdq9rO
FyXG7QK2cTvTzY44ERGC4ITSCKgqbB+rKh3V0Zt/G/bFk9asI1yVjonu9VcrXvDPPfnJ66+bRktk
/is0wTzJDocBW3Ne/mvDplEEb03yowH0iO+qVHVxiACE9zRrXcAgnvwjuOy6YrwJqDan+FfmVXyx
JKXJlIFf+xIB2XBADqEyT/2ZV7+/Gz0LFbPgum8Yi2KoaeYNeXTbuAWaJLk+yiNzwOkNgxgOX/zU
JiS6OFhW2QiU6UVJf1Lv5rr6tmqrs7RJOWez2wY2skpGIQ0lkqDCCf50583RxmVX3jQ33+oediBz
q6Mxn7Buj5G39LgLRgtKwfARu8m5KdkEmF61aYh6Ejjl1G+cxhNspjPjUzbNQUKW+DSuUA8uJDrE
+N6T9chM1YYb17GiNZFSo3UcagQR2DRQkKVxjG5pXge+3Hi1+9y3/qZNECPGHzbDopTvwoZIXvDa
IyxV86W5E0skiQStvLpsy4r/g2+OaiUkUFCFLMBz+apzJ9jA9/QIIRTClzzkYzNGVUO/Hnd+xhbJ
RIGS5bv6tUFGbuJ6HlMaL+1b1nikEJz7+BTs/tDkYpU4pCqzfhb5c0M+Ji3DxXf5n3tl1A5WFqVR
jQshYVfRFKisxfwUfnvER0zAM/t3VmaTu6q7+kUM7naOxdpPSNhGXzUZEVkckGthTxYofAjWpTys
1jpKo7Cj6fWOoX8vDJiq94q2HsfihEOTkxVwm0F5O1J5ZPrvkB1Dnmustcx3VZio8yDz50G42ST/
kuih1a+VRXA3pDeuQ5Pfp6yqFYKpdQECJzLmHcWFejFXTKjYSbpHfzh0HAYnaiE/Mv8VyXGQDFAY
HhmxuHjsK8uYsQAJB+iIn9qFDiCvqzmzh3nrElFdemiaMPST3rTssvckgjgQvygf45A+W9Bk8xek
Dei10i+ByqvxEaTjpJ1YkUkCfB3E8zBvWtpVJAU4BxiS0o2XlPs+lIzE9FWgl1k9Uv2nrW8jFm9U
VAtrcHeZYK7JfzYb402JeUPqGRkOoNbSFQxAH7uZP7058TYvv6r2LRj9daaA4ByY8SVM3y2GB3ny
11gxOwTWGsgKNKbQcwufrL3lRv7CVpy7Th5kU/8a0bQb8pbDShdHvRvZxTiH0CKSwGPp6ZEOY+u/
0aAyAjHwT9wLZ/5FgsKEADmsPiYEW4NF2xmx8szrV2fu1nFH7Ztuy+Y8lD599XsZ6GiYfhhLIGLu
FWS09sCfGe5dMW+TiZ3f2TQ69oDyWtViX1vy5Hnu1vm0o2qvdltV7e/KAqhIpNDMF03bMg6HQIyz
Eps8zhcD8YHN4D8FESI01KKNuaoolyaxTSmKHKYESIR+aL+WlgKOSyZbuVAxQv9/6VoE/DtNP0jh
3GKQ344hFkzD5YqwGXSw5SclhqJiNAlTxkVx5AWFmCEo+SDElfBTENTUgdw0s3dtXIJ8UQmBIi9n
5jymODsj7VShegunbugXUWu3wNacplvpWnRuTN7nuu1B7CBva0n50KcR4ER38WjK58AkFyp/xuuW
wmAzcsbnLzHIy7bYw/jcQsC69KH1Lyma91QrNnXI9zTumluPZFPXoa5KkLfhs+1PBD4E5CmYbKpt
E7u0n/sR0b/iFlpir0IwYFeRK0t49Xwrkb5n0lnM6YsinVgaUWFM15Lc+dQ7shF8vJYOvh+ydnJS
V/0heFf/fcn4KA/+/Dw/6IXHSpBkGkT3gUYCFYT5AFl4v1Mqfw+Mt06blFB1P/XWeip+tOE11LYa
6JUg4/vDjkZRoQ3nSSl6jfCiC/cvyegSjPxN1vamCLJDb2Hxb9SaEzZbwhSlz1dekG01Zy0+ESc1
waYHyWhVsNbKo0xvKFgNVraUHWhMEIKgx3AL2C/NtGydNxxDaVXuZmdcqzInM0FQa+WPbKJtN35y
NevscMqGtaw0ryIHx99Ue4GZyIPg6XNSGccI56I+7QJQDRqEdolOuDG3OYGp5ooG+akNXllyeOgq
tZk/q/NOLdaJ2Q+Qq+NCwdFdJAZZIgU85BQharcZBBZM/WTHJzu5V7k8mfSFw3Cq47Pth888f5pU
ER6rsv7NYRvHHYlENn/1B06XkE1O0N5HCkcjfGvAe41JfLMmouaZ6ts54wHfuXb5L1MsChnjZc6m
M9if3gHX4+HUIzuMys0KfysItd5b3mabEboZGYjEC+E4w93U6JvXQb+5ZAEL8klbQHcsScE3G7g7
nEqs3NhdoFrHt5ReMGc+YfsWb7lj7ruS/fh8HHgiMWpuPR30JSDVvH2XlHsVDDrJTTUByLScZDsk
1qaIw3XIDtghi6kj/ykeXfQ16DxwnVsYqRoAC865chHZoUOpRzIcqkOMjsFiUmWh8aGyrQneovSZ
85jbn4piguaRvKb8CXnMsQwWr920Svc7MzdNEM1zwLDzigas696phwPlzIgOKJxM46o2CdL5w9Sr
T941q1lPa+ZBHfWxPHPPZU6wJMdvhg/uBmI7JpwjKO49Rq8pQwy8xkl6t9BidldDQ83lIGfRTcBI
1zj7s3D98UAxoeF3Mz4h661bfMcFLkTVJba8V26H0XDwdk0crMmA33oUGpAM4U3ZqGir2mbQw4im
wHthx895W+xqW9uUwXBVfRt/EORyeHn9DikmmQSfJS2vIgH2R+aQGGRWviRW3foNUL7h6FniLSN9
BkaSut0gz4nMv6JJVQLpFTStTQB1O8QF1wfhLR2ImmHvPsxr/uVbvxOW3yQtqGppGyxiiMttD384
IE0FopPCeV7N+ruqMw4p86CR++hiqy2TFwRafLP9XDO6ILSqaS8dRmUHHVH3ngbuMXd64APhTuPI
YG/fct0wwfUbk4gOuU0ICI+IOPhjyhfPP4V4ZFzyEap8y4CD+NIMP6Ui3kwWg7Nq0U7DKui2JdSI
EK9w/tVZ6YHbRenguTUya8+u0258/MNIztu9wGja+OE6ljwABQE+65lHp3fDY1YREVrJ8s7eKG+H
D9EjSjaCA3clK1RlVYetytY2DxEzkaKW0b2y4oy6zzEnP2cMDnHEXD+R+yCTlxldRNY+QDKiqmGQ
CFGnthNYY0g5RwwY/q2rukNvVDuzxag3dCTE+fupM1jXjYzUf1z9NM5nId95Es9tVZ0y+nRUpdN4
mbOvkVAWL5xfLBs9mxvf5JtnKCW38yZqgtZ8dO1MIiPEKE+CAthsBKHuiJ7Y1rM2RzpB0dezxv8E
OsIIpjCtaw7LVvKxfIyH/T/Ys1NKMNCb9ZXNDT7FdMECp+muXfPgZs7/D4w8z/q7EtunE9jKmwH3
pa10NNJc+C6eqtckvbCWD2flsta+2P7j//v/kU1/kS1tE23e+oN9Moz4jDtpOSN+0CcsQxssUVTT
fBDqBUvb2ed+FVMkgWdNESHnp1xEhJh+V13yiBxGP0l5irLkr69oyNQEMHIZtZBfRLhIT2/oVj6z
4HPkUxU1Ll34ycWCnnWfiTi6AZdr9Ds4xRYkwhYyT0dwEg0221YdSY3H2DHmnGBMoz7uvS5agNkE
JU9EAqfnhBYC0U+JFjNAG6Tq4rln8Df9ThNZGOmXp1+CBgGw+8XkQznhEb2s7eF3YFXpsRmseAts
3ggTfp5LsI5LOnhl+scSN6fhxieWOI2P7ORXgzXfmuwwE0ZPqh0DedCAKLeJwkamkMWoiQ0APgEz
3/nYo5/2mXdqyGGSGmSmdw6LFxY9CV72pqE0I92dxkPwFY0jG0+VK15i+mNpjtuWbIiaU+w9ROJZ
RwakGLAO3HN1vK4J6UUfZYTjISnZ8Qzv9IQdsrfcOllasoEh3XUwWqJmbTu8MKZzNJ3yxbN0blA0
wcbeiHc1rYfIWcaSVXDW1Y6NuWTFZxsqpgI1abjMWwOsLUmuMtYIR+tQPzndVRCZYUzZ0k/7BVvc
tVqWWjLcelGzyxMmQu20mXuoYv02nZgplbR2iGdRGZecnwFAEgdvx7jKukeiBVvBFyiI7RRAYvkZ
veI3pc6trZ10LmCJn/Iiwvleo4GCvo3TlvArl0+YTF9zpMReLeex4VmbRDgLUbbvNUXj3PXHMM8x
C5Opy57HDd4t6S0z5GONXayK+G9MqXxMKLgumPToBXgPnLBlSBkSdi/Ko6HLF7e4VHT+VdssfdDt
WQTtwN76KcPzXG57hkYmVGeXoSyVJVwSD+b9A3RQUhNHir8bRmawwAlPPQXmjr6RJ9mCTUGkwJMz
MOfy2QwLtg/OPgK3k9BI1DMb9IrYAzT7SGFtfkyFFDd6hJhGyqpjRLX3B3zMKQsCzhDPJLl2CJyO
pv/oNUhafB5/iZwvd+I3RESqIpF0PFMPZbuLMA2IF3eUrFr0PeJdxtmfnRDb8KPpxSlHyp6Qu6ob
I7Pmfm1Kex1Wxls/WYtgfkg64zloD13sHuas3xDk+GXnvO/4yhSWnweVkc1KY7LO7m3Mt2KuT7nB
8mwT0zGOYgLLEAHVQ6SVgGXAy5YC/XYSchSRdQMA0leWrt/s7oYprH7qWUqhEpYtwk2zQYr16oWX
lAEQZad6n9szmiucm4wb7pbXbnS3PveDAsoQ3SitLb0+Ph1YRq73/xCtdTZ1+V0JSjKLQPVJRQ2H
OnDv4Gh7HEPY5coXfzyG81fmsH6xr4I0jpxlZoeXQRqcUsqU6Mvd4CRgraYdmXKp5TyBt0dFy8gA
PBEikj7/NeOP0c8v/GFj/Kg7KgDMWDCmWRbfWQSiA2e9z9Wl9WiktPRN6xDXy3btltk9TTVemK+G
LskwUMZdXTg+NhJBQSoVyFF2OMJHFfcYR5I2/nnla2GyIsYL7TOHVoYWypDe2foGB2FZL1mprPuR
UWy/k/b4xDInbTFREXWoYyro+fNEdbSMdwfnntIZUZVgPY2pV9qgWzrgzweqynHioZXkaYw/HVA0
vegOOrBFmxD3HPjrMLPiUwHSCefB2o+GJSEovAUSRYUmMSx2q2rwV1XAl9zR5w7hUW22EtQmPiig
gaQUPIoc8bqGnYH0p4ceGOAeOrCy1kdIYMVgv9Y5UCq9vXCSl5SsWDAXehke08rZJFG3j+xpYy6K
omHa7wY7zyIEoOpfoJCvQ6/a6XPxPHJp1izNUwwJ6jdwGXGKul/lvDmVeC7Y2OWFqk2Bi+QpYSgD
5qtbuhlmDpjcPWhmz/4XelX2Z1OMp5HJKUzy7//oeVVfHIJxN/eXpMV5FK16HvXIetgEQ4kwZv2b
/39vDPUu8rAUOSQscT1CnzCgzc4TWyRmVq6HnJ9B2kSI8TzXV6QimFpfeBra4WpJsAplb9IvGOfU
5EXGqutE8hnmC8WsgZ1FEE/3cCAN1I718ON/McIdAwwmBWOV/pPhC/QjFNcTUwogfS60R3D8CMho
Opmkqb2GN6abrv8cTHh0B0PS2k75qp6qDfJS/HruzdTPUNin/m2C/jeaEUcAV2i48Yv3DISExdeW
ECeV4CV3YFtCB8pr+PWoHZXJz96RduGTwlO3XFy/qA0n9q+6w/Ce9DxPEm5LWJplrZIOU26X3/K6
eanTayI9RjGvHsjEhj1uybR/5MiY+j83+B40CNnIjpskfbO7O6ET6j7lBIKstaoVAdApfqu52aUW
63KqlJS5n9DeaVOQNeHnblIWFDr6LLl2aWQj/GGQQ89ac894QMYSsLiOqJdzpbTLS1GR+OkcJ5zM
SbyBX1SZyRnk5j76MXp0RCzEGvYtwNEakxuGa70hUX7SukNax9desLMlHWWXTiywPH3tj+8siWRo
wd+ynvRYcBtDxm0K3B1HYbn7FryM++z3P0Kg/SObvKRurxC26JCWiJ/Ks7Vl7yQGQynqzcwRWSfd
zoVQEdjmhXVEpZKc6pGTmOk79GolHIr/tb7PGYjsqOJlJPJKYwZDc8Pu9z+Ozqu3cSSNor+IAHN4
tQKVbcnZL4TtlkkWc6hi+PVzOMACs+jZ7W5LZNUX7j3XmwDh485yC3hx/lNBWyP4Ouv2M3fKY0eT
63bqmM7E4mG34N0K0xJcOTi9CBXcXKwC6YTETTHPrrZaEoe1f+6tGeIrzTfC4LavoZXc0KJv2IPS
DTUFucfxJedSNqec8hzhgLNKUHKVhHtP/XjNwbMhPncgBORwXUb35vGwzdAgawRlbA2gOIwoluhI
Y35AzNvRIjEg8R6htITi17sLWxVJKXMsWe2K6M3iHUwYprame/XsbDUyW6oy4hLZti+rAvOLJn+9
yDhaXh+0hTBJGCkyeCbTdbvs/APtPeuxOAKg9XnAu8VwwJJ/eaGHuHvHGpu1PGGcv310Mf2fuMbH
MTE+wTxJWQeEihMai1rnAJDTa5q06f9zzsQAUOd0td2BxTENEyo11KoOR2Q79/R9JyOXxCrOu2Q+
4X/cSLgg4JzhNuCc0BzqiJqrssfJOu47Q/FMLBYlFliNvtcV4xYP5eOfAb2YNbGK0h28502sPtLy
VjvXJuKTM6528rXwhUu0At3rspfx5DMld+Nt0xbdTcBRlaz1+pVdGSn2jMRIEHDk88BYNfB+dSzJ
jPG87mfBmCFWgthOWfrq6LceV1gAQYcVTl53K3sJGgq4I4W59YGZdwwPpgpsS3koWvxHHnrmIAR0
5JHUMcN9HVBP59qvXddbqdjsXAbT2tRUa6Q7sexnBVz/AcDZJoQtEouETxVUC+bXBL0lv0Owa9KP
yn5mJ26RrWSjetNMDypp8uAdrHJmvcasdRY7D8snL6fPAhjbDfObcwLJZjZvbvJVUNBYgXc223Lr
eLdkGWuSpgn7ixSxOoYh9DFmNV4//IPqG0ZC3L1Z/L4uRuk5Og/qazCYXvIA6IAktCSsBuAWvoVC
AA2d/IhG7cFz7j2qdRYq52VN2DC5jZAzYJP+XYyhY/0x83Bq7EShFjExxCFE6VxLsZa4dWXDZc/W
pjCu7hymnrNfThlaBgrHgUcdIxBZEstsZJmKG/WpQCRPj+i0yc1eOjYUp3l7GdgABEmCcSTYlkm+
GwQiLIIxo+FfJh5x92B+oD5JCClRUOI4Fsz7MGlo3+gUBuQCNeKSUQ+dwDzOZXGB7I8Z9tkqp5XG
UznorJZplloPekP9lrK9HbPiOqJZyJhd+ch1R+/eklwYjWxnCeZG6llVT8J/rREk2cYBm3manLOy
Dztuq4Galzvy/3oXn/EDSmGvOZbIZhqSWuvxNPVM4qwvxjQZ91mEj8CyIfdRxtbD/Mqg0LBOLU/s
6N6j+m1on+T45XJt5KjaNex9JmJHiyS9fCTv69mNkVDnLzMrnba/5IQzmpVOghWRA+2Fkj9lTC3h
TrX1T0xYQ1399NYlGGpy4WEWq29eP6NkKcDcbNwVe+gEU6MRbf8+FR/gQzuLXPZwYkaU981jas2Q
BqkAdxnQtM64Rd5zxaG9dL6UZlHx0Zc4HPwkDIyvQfdP80D2VLJ1Z4y1+keeuatEEZxKvGB0hhIQ
2//IkSEM46Nn9tIwkZB+FwZsBA0EW4YDFXbqyNoZw8bdOuySAHUq42x0F5fFyJSQ+kMdF5D4NGHW
ybfL8KU1ejSMLnAbprFFuzWOHL4cngsbsSDiJKBhZDa7IKRKsL+UVSUzca+MH3XfPFlLbphILtwI
3tZpdo76X680Rtj6azIkXTNldcsgztlpfDBFBDpA47UFyjaiB1iEApqfcpI89s6JlZABl845dVjU
2EZI8Pgc3vxnYtocLGHC3PUsT2GBFU8jPskWddOELsoZe5ZTv+Oi7wZF23tHnxphTYWHUWMRJQqD
J4zc2ZhMIkcbCGHcIdxwGnmzGhqWUdtTCgqPsQqDAvzYqphOBc7S2jHf057JifOVmdQrxJo1afzT
5tEu1n6iHsAmyqTO4BSp4Pg3Jzf2w5qatLgjbLJo1KfRCIFIrhQ9pJMdE2+vOCKISJkZ/8Dj4X7C
MUNaZAB6ry2PqTaCIufbzP9SdnqDZZwU6LYBn2MGZTjrvoE4gNjGjxJ9tukP/upVIfO1S4GFd/tB
0X0G5qMc8NExf2gGfOPvFeOIjmVTjmtPp6OPyJ6sGM+nzZof2sFoXRcYJ3AO+SF/YJp/xKra6cQj
ogTEbcuBhzAYLfQmZfg7YBCInC/TYIwJxzyJ9EeRv3XIGuk/1wJbeobMMi0SFtXdg96+sGa1c2BI
4Epy44PSs0FJ2TbGVQPLjoRllffZG1zQmzERUQyoGh8KbaFE9mPchIvLk8/JUPB3ZizPXPUFr03S
8VBytPl8B0hk3fwlcdkUWq8RIUZG1iNQmdmIBacp6rY26dzU9IG+Y8Gwtu1qncDha/vN7PO78xS2
NBHBDHwDdYPy5XrADUSOAs3OIpJ0Vjljolrduw/pKwhQpHlkxQbyziq1SEBHlxOWi82SjgCuGrrw
JAFrGMstwn1OH2NjWz1RjPN5wX0ohQMYhCR+5R6YehB0WIEW1utzMNKYvVhVxPcBUGa0NtIM9stX
W8MoQJG/dblr1fiUcLhH4z5RPlyba4A4Dm4C8WKy+p5tb9faj3AKhTavi5mp98kcjBW+GcYlRAGy
wc7zl+XCzhnPpOae0cqDzvgM8DpqOIZu5be76Lri6JA6KfZwmlQBCCnNHkkQRI1EkGNxNOg5e2/v
IVQNWDRP0yuOuI7rs9cWkcHeJYq6Ad8eaw3H5UL1hW0/IrhbdP4oE7rpoJOk0wB5cbDOl18tTO+W
rbXUNh74lxnNUsuT0IF/G1N1GyZOGGKytJhzHVBXh62td0HDlgSx0JyT4rIsJV33hC2H1WNr3w18
jNh2bOZ5jLHj6jjjQGabq915DQfULSxuVubcnhZMSk6eQTeiE+yVeShReOpLATzl+FR4cIIGT2xF
lQ1WigyRUa1jGCJqqh80QOepxtBCf299jNhNBAQJ/f+irl30hCzq1KWIqz1x3FYxPyz8zInjOJcI
gLAPW+lBzjgXHXn0ixercY54AZHBy02T0gtPDIfRP1oSyQeYTWFnBzUm76UaqY6jdUUxlDSEnE3P
FfaqIIW1TNsPc+aOQephKN4MNOaxzu6LvKvFhSEKfLIweqVPpUF8OKfx8GUC6xqD7n8yW1visxsZ
FzawGKDI1Ui3UbUuoLDgtSMG0sBYVGs6A2w6WDBeFQs01YS69wZfiacHYxyQ7I7VowXRF1crq5Zv
G6gqKJjc5RtluaqZOWjk/jBjlRhZbHW8Z3VCqHH5psAN67h2Obu2Y+OGgBgIoj02RoZ0eyQRmNwY
nWoKMyKqi5LwPMugcZG3NgNSAAqAtTGb8gTU80eNXFBAJvYUNZegJDe6+ZQ4zwXWMIW6FNod+LPX
fpB/fp0+1e67xg7PgTrhECY059aWA6u2MY1BjOQ1EWyZqyw48N95vZ/ZL9Flf4i4PFhUo1b/rfRz
EeAWxhEELpNxDtR7MI9Cq0HLnLOYYevr4u778Ma3STah5DBPp49E3tsEg7b/ZsulXBfnHkllCsM+
wWhk1xqKl1eBH59wkr2PNV8sBinWyw1zyPTEz89ZRUAuGOuJMQ3IudRHi0jDRQT6xOw6Tt6aoTna
rRkmafaWS4sRDxIOjj3Y7PB4t4L3YR74vnKPdoNPEBUXFNetVSFM4NczvXq2VLY1ZPDUed7jRfi8
VkbxVg1QW7KtxpGA4CojpLVtSfSo4pVdbjlOAwPNInbHrvlK0pwcsGspdna3RzHhArZ1r8ljDh1q
qX1QFC1B2Z3Vrwz8sRDYH0o93Y6y5mZ+Mzi9+indJ/0X8cFTO12qQqJHZLk7A2bo2D4W2R6Iq1sG
YW++VYz3S3x9Swa1sheCBB2htNfmU4nCftK+cqtdS8O8lAJaNNfwAt8Gt/BvMJpD436V6ZOvM7il
ZmH75dnYRMHzoizyjjlScOl8R8ufABIKdNMqAn1RBPmbx5Jtqcg0580z/tWgFConIvxaLRo52lGg
KR3vEvBgPpmTWyYkWxvrzsD8hHg90YK/Otd25GhsvJdBDocy8c8Srp4yWN5P/9N2wMatQOuv9N4N
IQ8Zgb0v/OzdmHF9E7dR88WmfnWO9YEtsQd6nHdiaNamZV1GvG5mne4MRC61OGkl45x4M5m0m5S7
hlVtya0acVokpHBoyAvSmoGgY4RivBY2xZF7Lhg+Qb/kwc/YPLc0crBTEXwJdHEjD58m00/Xqc/e
nO5zu8dO5D94OiufMkzU1SihJdr7GA4Mr5BHfHDErN80YLJZj1FjrHpAB55iMh2/xQn0RLdZZy0K
CPxuA/sQDX+tNrvUebg0YRQ1fP3o0emWx5XSet62V3QbQRfCZ/sMRPYi84+koMluJnIiyALdWNNh
wJzCjLM2MQ3Ii6fynQZAK22vAmaKaWdh70I7TNnBMnukFH8348vQB5e5bUO9+eyz9sFMik89vrhL
MTxfTQrU2rM2M8MSaFl03iUjwUUbAepluDeVerTxcLgQXEd51Apqw5gNRPFJrEPmXWovPpkgbQD0
FM3J058n+kFbw4GAOoqID+loYQBUXA4WkigqFJB9pQiL6iNz8SYrUgq/3Lm5Od6jKd7LGX0VdahB
vSaaHbcsjapx9ilrkjQ9EDLLYALz5wTDAlhCWbD64Iw2EEZK7SRTGmWUmQqEDMDUaZEb+PXatfMt
6XEPZY35m9uSO8BHIYUwEpYNnlcAS3X5G4/MYW8T5HY+gGj80yPzIKFcBYN9jBt/0yljm+LoYrsR
GsZbniAhD/IbSPiJCEurmc+dTuaDAitJ+NwkfGz828kvLzGxv+bIhsN/lV7+KViU6dj5pqR76ez+
SIzfA8C57YBDNgVitZAmW/0x1e8uwBsbMgC4a6oSYCkoqShQZnWV0G3zSnzr4AM6H+1Qjs2KcT+1
+dLF+7MdlqwUWGutB+csIwfRYnecPSL8ZP87W82nj1u9nAnQabcaBuaZx9KKvD1ogzTAQjByNHK8
pm8Zw8WC0X3Ti2XlC9qfahuUJtWLzl+0Y9iIqIE3ADIZTkuC8ViVItdlVyqGs2/iIKXYsvkcUTBs
/aQO/bq++cWlL9AqOI95/M/NMMEl7stxUN1ltJbBILGg+MKwbe4bitAB/zZXHISprYWop7SzPXt3
aIBO6Bpk2idvMaMKc8Q/ZH5OJCoAfOImJpKyGaBIhvKfPVJoIbucl5xekEASsAJNCSNtfXFXGHDy
ibH6kcs+C+975eEgyZkDWayDGQDBsKOdZEDvKY8HixMy32ecztpUU2F/6mJ+Kji4Ive7Zaiyrczy
pWP8iaLSmN2bW3yr7k8wh+zMO2HBuYT0LdDXdttKmy6p/5awOXC622IHsUbMuWgoehVdRAxsyrRX
nNHdk1sNTOcRQXP6JDW99rApcRYRuLDKCpbLZaEOovh2IVr7kHMsVA1x+Zk3PfkK0G8U4/OzgBTC
3Kw2jm5sHaM2O2FgoCdCoMMmzWmArux8rdu78MrTfRdsg3ZCLcRLyzhuMCE8DuhKZ8cgn9A+zI0K
85nJuwHTHloPethVRbBe/iu5lBKE7b2gFvlnjj+OuATYD2hfH50qhkNKH0x1k8VX3ar5YDkDWZZ3
9W4utszNIdiaB0UoVe3cehV2FPhozhlKZQ/M23GLDaZ9SIA2AvYJU/Rhy+BMozhGIutB9yzXKSxG
NaJRs3hJ9zNvojUQEYJXZ0CsPqM6tU24WuBrZtwPGHtnyjKL9sydFXqwJjSqazP+mhhxLdwxXvrd
cakaUIZIkPSwTMfRxp73rGqo2nHXZeBO27Mkm8Sv/pDrmWiw0bCVchfocpdOct8yZB7KEIy0CY5+
MR9GRzg/kWGFUwQ7acBskeSHnPkYEs2ZMwLUQpnT/zCsYuG1aIEb8ypSnJicEigFoZOgtHZ/8vmj
yp4TlMmeOvvqrwSBllmwzB0EUsYdxIfgDU914CD6QVCmaHgzdOM7iz8cLKGlOjTx3whX3O/mH92G
zcGG3O+H7YKNCrCZH8apfnbMnwb4VBuEwkJewSgeEVl8WybgQXSuraeEfgZfSkDrJeZshT/nyQAw
0Rv3ouAbZRYpsgursjL9LhVxEnzpnfuRuD+cIytGmg7KwI5p4L/EbsHALTyEYHwPJvWpF+eMGSIg
g3bpg7tbzOCbOdnaBA+wbGnaiDm/2tgxqkcefM84IRWl9NwpMiIK1373sXUV/IHeAo3OsQaVtCZE
8CIB5eQ24AagfmVdZ1OdGMyZ+BJivqVkmSbzUqY5dm3KQdd9YZqFJkeaB4elhrESXO2W5X7aHQDL
AEtBFTKiE4bzGRGQxaPBZohfruAvdvrZQshv2laoSxaWOorNV1/Mm0i+8H8rOdmziRzcDzgWANuw
WxSgGfIHy3PglsYpPW96b9BHSCzrsT9sHes+en/kXFL58ML17TebxAKJtE2na1XBaTQA8wtWxsbw
bMNteBgOvn6dxtvJrKjEQcmtbYPV7k5k/GBO9CbFvE38bzK0H+weO/2EYatZIi42s+uscyxe7gQF
a3JPo7QfpwrVMXtrQudHwnrB/SHwYCKPMiY6lLq+aQwj7HX5xZr/SWfHOJb3FFpqDFa3TNB6V8Wz
qpuNEakT6WKt/+TRUdiKv7ypuEGmnY5TGNXAQlNoVr6dbobWDRtzWWVLFH5BWBOc41CnGTUeX98K
NXcA+/HGFmQzSpccJnu3qN6V9duPzAsg7ERsfQ3qr5yvtrS4owCNwPsXE0IeV+3xRz4oDQvm+AvX
Dah+/lvbNTNX1vSMX3uqIAY9UUYAj6szXdeDvQFMn9k+Y5dhHyN+XjjGgzfsnIp9wvMAxcNLcCSz
7gvgvXpxclniPWLqcdFYocXIqSsYzUyPTT9ilR2854ayNnDEpqtmXoa3AQ6fsqLXrlIkdDHX4Z+O
/GqbP59XlLcQZY4rd1AgAsDxsX4pyNOz4bh16I6zfES0yPgP/XHGosZmEdjp5C8afFE6UJeqCdsE
UZB1UhwLlJLCm9FWwmXtgGNPHVqFfIN3dUUi5b5ghZdKQiadKD/6gkmli9BrwIF6S5vgUOloeIsU
WY8+PGgkQDBQ0E1MCHXYo73qRzYg0GI8zDvC8EO7bDc9cxQm1SKJN/N4zlyilzjlTEI2uCc8XGju
QP+ExRwU9Nha4QCtrNDqtSmzTy0OPri56LbqpeViY3DMHI8qSCuvV1maLmhrJ+xKpAGCU8JcDLUt
KfALsiBnFxD05uvCnosDe5PoeFKc8swYAJw3FbC90ftzpL2xI91C7DqOmReijfTTTZc8e/SAao52
TpL8xaV5Nmk8EydsBkkCAlqHGCBeZCJeJ8LIWVIUY20PUz+ymqceiTSCGOaGU7Tqg3UAnz6TYpUF
Agvhb9WxKBX+NvYWfhDgOKY/FmH1XQAuHXved4ySifWNBZ82GKwQIV2oDNTXTH9bfeECz8cuAvUH
sY6eO/fVsY2v2EwZCgb1X9Iv62CSZcWLY+ibNPJeLdxwjVVfKzZxVkBKWFpsqvk0TuJ7/l8rPqM9
I1MDD0anxd+TM392PlE/y7DX+hZEIC6nq5eo82hwo/lbH+lO+z8CLwo5L97t3PuyXoYqf9O07tGF
orKeyuzgZ95Zc6s/LRl+iCQ9d0yZ+3bvkXNolum670GMt+66qK1Tr5noBOOd5mVsBbN1D9iwBhCb
uQU+oLnydpIDwIEFqXn9zaSAY1HuOiak+SYm72O8D6IDu+wjc/6nkg8N3MKYS2Rf9aF0udQ4VuyM
f4I1tAxxwOval7fFv+2yye5BQfHULBynIYp3eQY5ibV0wU6i7U6MBrQO3Gu0KifQFJya8lBQFS1r
S0u9LrQAE6EI4q4H5xzzuiwajhjGpEX8CiswC3KRT8mznFMNEdKTLA+zZb5bLRA97CLk1WAdf8t4
b+esYh6PwVtP6xDzMqMhol4X012LYq7swiH3zkFQHhwGAkH72Ge8a4weTWihDirIQNt54q2K0nXH
8ijtlk3d2rEYccg9hAMy29KX1IZaihqzsJFbx4g521XLdNjrf1XCr0dW+iRGIJ90w+zRFSdbVX4Z
TrDxY1SbbPabID1bY3ss7F3T8Cwvm2uWPXPEo0oI6FTjrmnXGcvEadbfp37eqezN0/VQ+GzjrIex
iS529qiYdzvKPU9Dc7aH9yWpIWfhl4zzTxSL95SzShBCagNVyQ/CjkiQRghqywsHHe1vb+5K/xgU
CrcveSS2dyWzadnAHbWSQZydfdOEP6iGLOqZqqbWl0FfcpxqD0Fa+2Nb5TGpBkZu/S7tx6NZvPau
f1ywglrEqTeb+yGm0w6QkTBJHIv+4OMjiBugglMIcZtcNgpWiY/kQcGTS39z0+DkFuVR4smxOrDA
wyct1blM1EY55TNTpq3Em9nOxfNYzndxFcDTIsl3pGOJHnz30e6pQkrHuRlxTf0cGBsig7+Ep31E
04euucDKOhzafnZI4XcHOEXKlJ6h2hqecyzr35zLy0cxdM6zu0BaVQwMOMZdxqzU5sbnpMFv8cjW
eoru6cmkd5ox0o3Gp6H1/0Q2kd3Hm1tTe+K+yWLvaFX9yVTmt5pTZmwNs5KW4AvNA8oUFGzEPF5V
MtQLZjRsq5FrGX78knryiaYFhqeh3jKzuLoVrwjzRBrg8iicaddfCqHCAM9sRQaXQdRyBKJUMpb0
YnfVtWd9YH+ZAYRZEkOnvWGRGuXQ6lB8sHW0NCR/YleUya4fz2VLuZ8x9htCq8zW0mGynOYkWau1
1WXrsTS2ymcbQPvAznvVJO7FVu4PpIUXmC22AJatB8q6wLHZDORqJwxA8SGgIRrbZKUVV8dt7jmu
+0rba0P22bs1alzMDYZ3iBs+yJHkB898T2bYwmLaeanNri34XHA5Wjb/y4HcCYC0Zk3TWxEHFlqZ
vw3oepVWHV2alhkwqdtHnzXwAa4xNKjZbhpgeEsGgWzs3B7LGp+/phgIDj+FGawLC4xMho1VEZoi
yrPn3qtso3V/LFdfSEhdJzUvg7igxoQWZWhqX/EpzxERqgtsFhNRVx6CovmnQbEaVXrNR8BA7c5G
IdaPzL1yQArF+FrhSkLZhTnnUOOTTFz/wCiTCMnnJvPofzaaTdHj46R9TpH1gyw7Ri4Cy9oGqoaU
ecFs2EhG2Y0LZKNF+SwaKOwuF+EXWW8oxOk4a1pX/dHI/E07zucAiYBT320mPjD9AxuQmpecF6VQ
CfIvyq1r68/fOTqvtJim0Bf1M//ia+S5+FKIWIjtWafpa62Ne5hum9Gd3800X9cmyizRXpjKizL0
susCEhI9iXS4AVjAuahwrF7iS7xUSR6qrr6bPFqsfx7dIVirXjCSoAg3fXlanrO8o+HES1+bvBqx
HH4LHFGeIot4jpl+syaKk5fckvdaFGERY9vu8k1OU7ko4Com3XJgzEWP7Ff1s9X7RzlpDDXZlNWt
xspjfpTrai5fGJccRq2G4+17GFjSY5RnN+nbG0Ip9JS5bG7dQqd+tlsaHYflG82GqsFMxQFFwk1S
/XmRex9akBZ2vQ+s5MqG8MgsWSPcqrCvukLfuJdqD+8u1dgco2a6LxEV1g71H+513R7fyzh98ZcO
YYTrrC+2ZxbXU2CBmPApO1Y9WWMHfvrfCMwPlFE9tGPdPGDMB60a6kOM664AAIAx98VCMKiw5cJM
XjnpxsdAHXA9WiVa7S5Z9Q1PLpEYeSZ2BqrtJSZDIaNOo+RIBsIrTpPVAug0NFjrrVh8gw8prfGS
2D58KjbOgvVT4SOn66unKdJwL7d7gsDQKUgUi4SntEdsDM9xNZ30+ZLZNn8XxTo78eqVTkjeqkeq
OcJHaTkueFAtjUGE2e66vEHk44LDtqInU5A0nufyHa/LNvOZNosXbUOQGRvay5COiISI585e3S60
eJ90JD+pnX96Q7YZbVxX+qMX8wqzO46Es+9QhitpInWqjj2YTmPwj1UZvJr4VoTzNVT6AQ9ivnCy
GMlrM4oZ3jwnNqmF2P/q+gm2X7yyEjy/pnZUTn5spXsWbHHdBB1L4G4jU7ImgJdf9B8pUVywgBRj
/mm8KzgbySNq2NxQ630rMSiFCWNUo7w7mQVZv9y3Vv/kCnPvk3iKEuzBdLGe2AB9Smbf50xyFS4/
uteMG7e+ZqG26hdTXceJRVkUs7UnbsU1dkH253XYkIsGFZ/F0bHEUSFWJjQn6C5m5m3GgY2gjeGk
/kTh9BhIl4AiHpQMXChLqC7VHrkwwEGyB2XyLuo/5YHYuRkGa6AaiTxpKEqyU5m7zTQZPwFMGQ8b
AEZag/99A9OFQYSg0zN0VI6rDqGKhXH4QcFD1GT/o+hqJNmRKcOvDPaMBv42B5jjcd4pd+W2+OAt
fhHXwz5vGHvDUsym8R/DQGrwtHtQvcuGwqkvE7tpteyTwVVMbb1q/BKE7xwaQ0CCrqdWid7c+iTx
NwpVB2tXeFH0BfYTPK5CDRuPEXaCjoLnRG+c2xBAngH1oiUrX2Ijn0cECzgNEpeb/XW0cE1hO9HT
niUxwxZN3kzWXUr/8ZiLTdhOJW/QHLyQTTBTWtWXwGveLRZv60qgErB8CBG80Qi08/Y787QFKRXg
OrCjXcmVRNhh85UTcWtbBQ1BccTHjumfOTxKq1noW46aU5wz8ApusB9dtiQNteHyGqd98TzMNksY
/dDhU+nHjhkHnyfdY4Qt2Ib13g1VaI9E45noOHq2kyU/W2Z5K5G2xwY/j6UftJLY7BxFnN6wdnNe
DPiPSfmaqXolC3/V16sEcEEEhZr14dqgkAfcD1RuQV1r7LIeJNQMvOez+6g52keZ2VslxK6T8JrU
FyKYdeT4vxkCKFvTwyWTKa+9q9GVoZ+eRUuJkyh4nngCuCyE/dqSq1tThRWkQ1kuZy502E09vIrZ
+l+n1VUaOVm4axXRTCzuR1/i+DFeADfcjdq4+rZzIQpjrYnsT87IdNpv02P4kDusRse9VSAxr901
csOVar98UZIdwqyqReBW3Tt75MOsINaF0IIelne5m0daRUGKKfheS2wEuQNE0g4bPR5ujRp36CEb
kT+bKESN3tjkC9/aGPYWq2Qc/pxAoBAono3Bfsg5Tk1l7GuH8DbGQkrb4kcfVpFWACUQIzGDdEf0
pA1fhptiz2WIFEikXtU8Hpw/V4ZV+5K05XOCIMXl+8wIvBwMYpvahoPitc0BtPLD+7QokWBSrocj
uz3kAN/ZeIuraO873HyMAXdFUaHCulTTffmbZeLTbcUTWjWAaXTl7A70R4zGsNeIgSd7LmHrFpAu
l5r2Fhr2mliHtTugXHCBRuCzvq9kwM8caggRGYY/OBXn/RxuHOOKnnY3IS8BVspscA18YcsxWR99
xFJzzCcRkAw1fbIHClO+/wrRflVQJjNKbFr91ejeuhk7AV+Y38A/DZpQTeNzAc+d7ej0kNLWaZzH
NuVkL+7oZh4GVBbRpB9yRuDJSJ3jbDtRPxD+mbCG4HAV8nWp0rGIrwrqlN4eNiZ5OKMJ4ANZi9DD
wvwa68M4fMW6dajy+Ez5RL3CjNMlMCBGe3nu+Tb7QqLjwo+HnMdLUWxyLXHX9sZlVoAHEXpFLrhk
ZA5gcdv2nPKeS7Ol9/nqhzDnyJmWOYu7/NWB6KJxx1UWrV2WXwU5jvpw1b6lx0HOckZ2B6ZL+5ai
i/sg104ikMjTkQC99pRDfJolUHjSB5KGlKT4rXGgqHScjmzJTD2sphdZ3ygOLC66edNgRCLhO0XM
3vc6H4d3dMDntUJ8UGzB3Oj3fXEekbyzsKrnsIzHDXFlsrc3uO1ceYuvRcaTwsLL5Aw1Px37rPq7
zjA9++lh7LcpIiN+Y5t4KOPIMzo2r+CiGKykq5wruo6/NeseF4ey/JqsT+/DtDuWCPgvR3jeXu88
IIk6GJJyB9AlcGbP+0UYOTaPPnWIqfZWTPe2vKZD+yX0cbPchZ3hXkgT3sXZ+NrXB0D+v+zw3zTI
ovqys+hk9yZ747UxTbSX3l4gyXeH7qQ5EFuf80L9mqyVszTdWQYFGefcQNMVyH/JdAO319v7vFvA
//JkGw5R7Gj7qYML/7cACmymMVMABkKoJ97pldCVyHKX8T+Eb8TprM8UorxEdOvhXIGRYF6LeS07
CP0pZcqX+PPngLl1YG1dJuWbO9P1c/lTfPdiXpdJ1GycoH+S5OlI7Opl4LuMvYhPhGduCwQnKa/T
2DPiGOJ9l9wyeTU0BpJOSySbpiHQtY9tg8tSzEdJR14uVDwqRtWfLTq0qrUhI2eHSQNQsTGq9plp
Ex21Q5uEeKBFIsLhXOWk+CAhafz5MefpUQd8aMH0uJhMluMg4d+ZDMiAsDUEvI8uP4zOLxl1uDxK
ff+6GFAoIbMnZ8l+za2N0V2FfJ6WdUKNsCd+ZFiyaunxaf/38XKZtsNvk+ePKMlesmjZKBeIXbjJ
ISUE7d1zprOho0Rj4IKhW++0E7PtrUHaLgfDhI1tUuODFxA94gmMceOqHe0lcuCKp5isC+Y5LcHe
XHluXMPgIHmNvrKI5UnLLhwQ2zqod1G0HisQpQU8epFn74W+FNEYMOE7Jfl7o0PvkDir5Izos8dL
j90Chbzz6uuXwarW/LYsi8VhyMtXyZwT1Pz4T/XFHmwPyQcmyZC6pfOiFMiL8J95/3LsT8tR5raf
tGWA3ynN6JG5tpTYYFRmT41+3zf2UQet+G7H5zzFKJnPG5Vpz0716PBhSIG4VTtzLJu6S2g34bno
1xW/beOU9L7xChwxSN2vKTFCnXmWcF6Ws7G3P5cBm5ZX/MEI69LNHF+T4GnmvDLptmApmTldZYdt
SNIypX+ividDsdHrbktTt2pqC8TbglxiZ2Jm75D41sXI94uqajoGWecumVKk5gKt88ZwTl4xgKKQ
AF4Gr2XIzH3j30kO7FZ84finCFZUWIPrV+UVm0W9YdJKxE99gA3HS6CIAzy1MnTmRAhq/n2ynG0Q
H9z8KyquzUybBZFORwJs7JWMMLLwgwc4oUWxae8xiOOBAweCb+rsJT3xLMgugE+j16EQiGDdfWLT
4nKKYUvL42NPMCCUxSaGdIu3D7R5dP+PpPPablTJwvATsRYg4i1BKAfLstu6YTmSETk9/Xx1ZvWZ
6W63gwRF1d7//kOJJjymihW4Vsvrw6Nht8Tq3o4AhIb7c7t6/tK9jBB1zB9xTglV9nDRRJiQSRDY
+JtzQcynBl4J4Y7zuza3TcWhw3WmGrIvOqdwV+4ywJrqOOH9Py1u1o9QE5GmVOCW2dVMOWVR0eDK
Wn1KnI/igNMSvIbyGSp+fmXtSMgczGR5oCtHURr6UvxHLBtOUM1uNP5WyzfJJnKPDA7v5ChKNlN+
DZOHuIgpNSr9E/00wD+GCW1+AfQFGVnusHwmKl6WsSqv1iv5Z9TQ5VMG1rLOAKdCTrrHe3OHhdmZ
2B0052QJ+Yl61EqOyelo8Pg9W8RozfMWys1pKEsS5sBD7nTUODFbaD3J7+0hRUGdKjHqaZOZxfy5
hK/zcA3LfKesVkC27NQF5kAQktWj0V/nFV0mE5YSzGhphbW1hNMJ81zAdCy2BAJEX4F5XZxcpeZu
ZqyGJJDyncqyxydCL7+5M3qL2RldS3s14dLzA9gzq/CrLW8KbHdRskfqcYbhENm/qq0F6QgrY3y0
0e0Zbc3lXiyncujdFN0tS2GwZ39JOHnDC5xKv7QN9Nw7I1X8MN9FMRx99TzXI4SEnvsG7WqyWKbW
A7oWgVNhONGKFD47yrkHXevhYz+xV++vYXVUOQeWfNl1c33ObHUzWTwHSrFjcLGVns0DAf5VUczX
J7G9DpybY6Trp5gmIX6pV9YLSbvQU9SN3G77uqeHvQ7ZZbAwetzk8ge+UeZLcaTCYbh81H4O70ye
DskWcnpySA4Cpw+SoPqK0Qg4WWD66Xtgu9NVE//sgt6/FIHkR49nQF79F4m6AfE3R8yUy3Pip960
Z+4iO3xnDBydblcBqfwGjMrvnJSusaUDdlb8fXBeHOdj5ycX+Aru4DiHxvF9PnogBtrxO+cS2Duk
+jBOnHqr70zLJUz3H1kSq11/iDmKD6vd/G9cwxvidUFbPUFS9eQ19hxO5X9/a+fcgUPuYMu4W1zL
6d4sxzpPLsFIge0HmHHwWn+/xT8dhp3kSj4KPVTZzsfHwecKkDLjxevf38bHhtZRt98f9zsb8CZ2
Tpn7eyGX1znUBxoGF0Mll3d8ljysyt3bLvxnBnYAQaJ7MwPZ+xgPMN/Ro23HA7aO5ak/sOvou5JU
RCc/TTte7cfinz7rA0+5swQ0qg5OC1yo5MCcEJzy+s3Yh49w8d6XDeZ7OOiBrzvBS7RLPVwbfnIW
ItMr/PkQL+vu6+viHB+Dd3zUzvllcoKD5ZjB4u9uzPadnf95clNnd+eSB8Hl4GAH455O6eYue6fi
wnDYaZz7p+xBG3ZJ2mHc/Am73gvPiPedxVf8+x03tQBr0l+savb3G1Roh5QPr3LZ+ncQEL0q2FSB
9kVmURC+F2t8s4v1BILspz6uBOsqqO7ROlrHdxQQ76YXrVNgR8/8GN+Tdew/b9ka2wS+b+6He4hg
rrVhK/4kS9ftz/TtTroH+k2d2w69ET90dycNmKbuB+WNQ/iMC3k9UN//Zuf6l7vWi46ZjVO6o2Nv
EU9u+q92Hx/ho7WbfsMQ1o3e8Qx08WoIQj+9//2V7nW/36P+cLDxcepNzSTTiY/WCURk3BOJsYZ0
WAXz5hrdiE1a9+/QOF0Shty3Y3emkXM6DyTQ0fasmN38Fe94rEH7eShd+Uv9Yrjklrt5m28y2Oi7
mSgtZweBZ51u6p94P9juuJ0P0k7ahQnTEyfeqwfQAebe68/hBeLlun+NN9q6vtSX7MNYF5WzcglU
W1cPqmmJW82Cg6LwMnMTq1PotK/5i1iodK8H1enciodrCNTN4o9b2QMs30Tu7g665o3nz08SRy+y
h8X+BTB03byEVL2LM5svlLhIlDh0MS2hC+avyQf2qBhvLViBp+z/HWm+1mozA7uI4iOyqIOMTVpu
Q6CWQioDcZ4sjBAEcrSKqZieGDueqY4ZutsE/YF5EAHLaFvmcUhLT7dz0vgwfH4ep0w9FnB1RX9s
5l/4oxxnC2RQSQk3Fry72lXbjgu91/AQsOyrLI2BHjPiueV38NhtHthe5G2uMUsnck+f5Of6OMrv
UJs6t1t2Fv8a+r2DINvxNjf3Izh8uP7t5qXB7e/W4qdwaa4WbBeS1R3cCY4kB3m4esz7cZ8fQxe3
Uudn/3fbpA6Lcr+x/J/RiSHNQkw3Pzn50wcrP4CmK+/lPT5I4z6GC+oqR1Y14MhleKnI2SP38um8
H9gmA/+2uVruBr8UzGGJZgJUceo1kB7PdOc4zm3jmd7ffbd7silAQoJA+Kq/Segr+RwEzOZLkviQ
wXg40k2/BeXDew6mplg33XYWuk13eVveUttlEsF/y9v0NvnlKd4ovt//KD6AHSsB7YvyFn3YPIuf
3SdmGtY/vszyVp81rnueGlOLc4aK/zSbybMDAwjbJO19upf+LiJyviWmm3UslqBEqM1n8iNQm7za
x9V+CU/wbSLzW+dELc19MmNJ5DxfSQ6EoP0av1TO7vPz1s9rDLEYIzNgCFGhRZwzSAbcJRh2MpTG
bbkv35MgCzQPNosTei98xr1wh83grH+T4Bcyi+gBfXEOsZluyEhykG+x1bLBW+OrmR/rbWKvqYoO
HCOOvP74RPj8vfJV9m9zx3tUD0hz1ovffJIg6PWHT3p2X+yqEHkcyrjX9KTvOJ8IfQqMfwvnQ3/A
l81VduKHWdv3955h5Dt7/eHdPAJvO+bL4HyLo2r8B6/UQ1Hj4e17ml7id0gowe8LnCyHg94djwq/
p15ADviawyhbxw5b5H0ne/7H5PaeHnwM/sfHxMMv/qf4J9DNrbQDAXfvvFCxU2KRya7WHGznS/a/
ygsI73bxILGuq+0/SmjfZPMimi1It29vPetZOzbrp9+scVc6Vl7lXUsX1Rwn3hCIxybffKabT67S
/Zb6bGHiZ6S+/9F7p10hNmqHJcSZXGwP5DTwh1XQep1vnFsBtZNf4EqPzscd8w0uuItk2qHRvOn+
t3HQfRLSTtExxjLpYh0QFoCg+5DCJAoJJKEuN43L53/jA8Plm9yFkx7SxuH//2/wETP4vJMw6XzC
QnaeF9wY2RxFOF275YOwkzaIzL3Cu12ZrPD4xoFA8ZyB6+b+MAHz/73hOuJBrgpqv/KWM+27B22Z
gwOOgBcjstuyyXnhy+iUQc6BMH6JY2bcJGwl8lf8SM7s/Ptyl/rDQ2y8VNDM+jEntTeksZxEuRLe
IHmfOj+6IFLZ9lvuFNEOTuOKo1R8L7QQpE/tURU7ErcPgvD6LXkP3d2nRm7KYfG1NY6u7P7icmub
LuiCYi1v6Nqh3//3CsXBl7uY/rsQby550EPEQrfjEgh5t9nd4nvoSq/t/vluextxknPJKXbE4Vod
ocYE+W94Mi+9A8t2Gwe6Z7m0qXu0w659EK8ILx2aOLFvghq6vM6N+Ki0Dj8z5wdrCgen+fUXZ5n/
+016tHMhaYf7Ld86SkP1lb7HzfflnlHKwcKSlyCIo/6in7q9fSpcKrFz5KP3viJI9MxN4RP3cQJF
eWkuwsVy/RN54/5I3IkDD+DceMq58oY1TaWD05tP9+zpzrxbsfARzfrjBqqSwj+UB5he/907Tv9A
VAD7f/HrsoZHw4Pw78309ps/aojYR/nnJefIgy3BbeBqen888/6beJL+ob12pAPPiU210DvwIPbx
AQc6b9w1Hq9D4RU1XrsTqLdjH8TPMbftBparm53/Ru7Ejtfj7073zYZ77KGY+fyk/GrYgeLN7rNx
b9een0Ew5dZc6+vuFRuf9fzWbJW1zlpEwst1JwbUxaBq2/udp115Zd2aVwDw5USfnQeSup3W5o0j
yJW4YxZPNoO6Q+ehdb6G1/gVhyNfP4unf1ljg/DPCIwge+vWtT9e56tyy2CIbus9AKoc4FD96J2f
KwuEp/04fLQ7tGfg6U77Lo9/IAS1T8wh65d6Svf2eFXxkEj8YlUG6Y7GFtaWS9O4QXvgJzdsc9fm
JWQ5xQflRizhsX8fv/Lf+kvvvPBkX5JzzCPK6rvYXrwr1gaWjwb8rAPV1YZ1TO1mvUCh1wGkwYfc
cT9Tfskbpqca9lXqevi1vozKIy9pH/VOEzRB9Xv9sz2LBcHgB53hDz5eQbeWg/H69A1/flnO+q3d
r5SM78KeGNUoXMdtOyd7rdK+rJowkBEaWzC+JNDTqYWmlJd4B2WliFGRC2Rr0kv4c48gU91WmOwJ
AhvKUbgiFGLdGubrE5/Ny5xyHlW3vrm0uGeZg6P64y46cbPRvb6ifmzJ7Xjtcvy8YL+pJGm9FM+C
J+pmmQynuAU8zR7FLnfz+IjFuYe9ML8wVHBxbvOQO7nfl3Kz0mjbsN7sfMmBLcQvgg5dosB4zrJj
+JEckwAtFD9f9HfZb3x73qM7qT/Vu3aJ2LmLYOV9tRxCW80JHMyN3YmGEbc9T7RgL/RVgJAuIRUe
tL3DF4xjXgW/EXvaKaAzAbPPEAElZYIPseTFcLXPaVts8DWpX2Ye1Yn3vHxACfONY+jbW/1C+LeT
bLYc5e4l0JzL4Bhes4kC885h6YZej3jbqV+Ug0D1wCgYNeLNkTg6KSpkaks+xHF4SMJ4VH8vMxVn
FCwRMDtFjDa3IbKqAtYxEPjnVF8rkA6ya/dJ/V6NR3N4Mo0r30VFqxuW1w41CY3ae2ykV+yTgrYy
1jaeQ2EzHaR0HxL7Yqb+CM2FCfHXqmr2EuzIGJE/mlLHJEHjCdBa+5LRwVWRg56+7QljRGNd5KA+
afvXmLia07XzN6tvbgLly7udrN6NdIfDNmKBYz0es/pNTa5ZiRMHoydK/eMzVLyRxn285ySSdhik
EL2tJ2DjRHGF1JxwCMjGqFLQPEhPRg73J8bjQPjuuzLOUe7cLJtn5RsyagaMcN/Cke2+QE+LkduK
9w2rUtW7tVnUVN3d+gkwpeePFaBbm+yg8ZCRI/yMHsvzA0scJ1Rq8EagfVhg00mLDwvfeFZ/Q+Lt
Rg/ekkzmtFwvW+bZ6FXRuj+0p74R+DTvv2c0D0xWSRkwPnh68WjeJrt61Xn/dm0cMmtXP6/aqHCQ
AYzV0MY10LMetqy6qt6lWNsPaNyW2vb6lXpeJb+WCoP8q8LdTxXDFZkyUhGA9tTdCxU3uSi9Gszv
Qmb2HVTYJd1m46+mXgeTaVR+TfQHkKQu/8HaWotZ7zx+91nPPPahWsgK6qOdHPVkcrLqvkyrrUFa
ixpLl6eKncyD2WksWFhwuYa8CGolRQb1MC2A2E0rW8Q24JUlpZ7UGW9PnPMqJPwJhLkcsmmLimlO
8w2vf1Wjqurkw4wv6YTiTft4cvMThrJ5T8CFgEq5kgyhxJyrMDv8e3GF4RSxL2kEnca+dO6YYw4P
DMcXC3QavAxweE4/uuNYMZ0KxvrbwG913KQtLIYF1QOgSX1/0pw9GxKXQqrWZXlp9YyAK44H5RKq
E8TZbNfg0Y4ruHYvFcKQgDe7sj83LSAVwXdoPQNuF5eNWx3rD9DIecig6AzbPg76kiE1ATq2JgO/
aYFE82eKx1BJNmULnwsbKL2v/CdpDNMieZC/3Mkeiegr9rjqb+Cdv7U4MpL5sN1Wyl0iaRs1Voqy
WMYibCWZlHpRJHurCiC9/y1VZCz2LxoKp8dB5pk8yuKK/Q4kVugDtfTekV4hns7eumjD8zTGSDZB
xbs89+vV9K1g8r+YZLBQvqqPYTJf+0TeYDHhtOpb03ZEmNFv5jPu7Q02PDXg8XQu0hmN2NVLB4RU
AnI0PqribTDlS55uVQwG4mQrMGXcKgDtdy3Cl7a4JyPWpPGDeSGooiTE1HKBsbzyanGGZMzCpcp+
s/BIxIT7M2EIAoIcgSCWze9Uwu1NlpsYcGmQenULDliORvbIgrDzyGca+x/cW0/scysZAncZrJpF
+o+INGoSyRd0PBbnuqVm2xauMZTUtF5oXGd1I7rzueYBnbGU6gvTjXF3F8MoyActMQ8Mv7oFCz3K
IB1WA2QkEa8rYGCxjxoxhqDGS1Q85ij3eLVixgvtxk6e5M5VrkaDljQiKQ5zJ04w+ByhCRRN8nyH
ucNkyudC+kiS1S5dMa8aTeCcgsMYli9mXduxxYKnk9/K5so8WK7fmugmEQsNqmm0ENF3Zn8tiuuC
KQylx4pCTiR883sHzSsFfog+eWjFzJfIA8Z7+3bG5LfcDQmzmTY6yAqh3jupwQjbmJGodqnbTpKv
ar/P/l25V4PCUG1q/Ki/mRMGUjBEGrQf7CmVcTfQBocr5BP0DuAmkGcc2ewuk4GGUYl83h88r5H3
YXgShAFb31ms1IywzbpUHHvQziE2Fqph/cUjU7c6d0yGIYnKMZZTUTTxdA/xJoUKo85LYF6UBh98
zXRlnOel8VWcBc92Yb1SrgMwJjFkZfRR2RC7OnYJE+Nqk/0rfUp+kYcgx49Efph1jI9MiIqBrcpO
3bFvX0HsdfBGiEoY5ByV1ceSLT5bkGIwGmEwV5MfiJVCxpQ8leGMdyzful2njICADELjzERKSSp6
+nQ3mytvyH7y6F3GqsGG0aUpmAyp06ETliQ2M8X2T2tmtqErcyXcPL0CCIAHo5RXfot0e9Wy7Uw8
FdneMk0ku1eOhznGs0X+DpPnMeE4XMEAnXCfVpEwjtm8EdOOosHIHCPH0oQEAw0gy+DIEmT3Tirh
uelZMkM2+UqW+4IF2/UkmkQwkqygU7Irpzxnd+0OSfwvT5FTJm9iqS/EIcULFRfB3/GyUdOHxizK
YGreaY/IvDPE+v/k8o7Azc1J9FlWLDqUfcluYaqyrIjPYesWU65JzaDDIwnCy81IrHUzX8VMtgYD
mZ8Z2tXYFdVI2N3LiJyBzyr+Hfs3STtFHveCexTB7+iPA5+3TcbtmPp5yZYLEf2ni0t3wphyiP+w
EqjBnxXSGYAvFXwzPvL2YZyqqj3Uq+Qoy/nGhqXvrqYjHojtE0cAjtxwoiPAdDC9dy32FP2xTqr/
KHRiYx2xD4fAJ0gjQ0idlN3F0bPqOhyjGSRDuu2lDwxRqEwE/wUqi1zl/ox7hFSSSpK8KKwq4tt4
ZEPB3okzZryCLxNIq4NCWbNixornFPeIsDp4Bv2DteZWhB/PJarspftru7eJ+BR0hs5/1JElPTfK
PaPqyiKqI5iW8BRULQ8YwSJIxDyY+PCCu48ZoQWnL9GBT2C45dDO2gyuSDvu/3vky53YxsT7URVK
I+O7YSSVMbQKG1DOnPE6p7yAKmGMnJKZWzpUp8JkzthdS0hUMLknIHTzW9R4SXpMKENl2W1GcHA4
AzJuorCIQjCfEEP0hZK4UwJReSh9MHXkIBhCL82XsqonDCqfcveb6IRn6+0Z7Xre3aZrhFw4yrFD
Np5vhaZ/kG4QlMqdaSDLrCfGRlHvT0b8lC+W8ivWrdR8hXjNQQIxWdQWhZ9C9E/I1hVjzqS+dNBR
ahRm9ikFLG8QOcBPbWj9qVbGDJ4E1Vgswznt/sp5QRtrrAcWwhR/RSbFeXgr8d0qVzQvREckSnt6
Lmxy9e45Qd1nzllToMqs/UktAsVM/kFJ6NPKW6nf6mz7A7VcAQ+qgMy2UK92GrtTCxKOFFDSz5i7
H4wZ1UWC7Us63PWaYBI13nbsOzmbt6R1TCE4ehNDvSaYmRi/7cwkjvOjGShzdPuQT9G/eWTyweRr
0TyDrzRmJGkWI0N9OHR9vkV+LZnSxWiWO/VzixWcyqYy4P6iphdjUoWoExsuGI9HsYie41Ukf2Zk
VP3HRLE9LAhJG/o/T5LyIZcutRq7BsyLGpntbJxSExIGquJxGf2KDbrH4hHrBrYPzqi9CScuGqEQ
sVVXGszwRxXphI5dWcx9Dz8RlWnVB5Df6RE0kxqP/Zvcyna+Vt3G7kVgFPqA6DiowALJtHsiVYhl
yscZ60oY8JpuouBFxP1iGiXEAvxWUjkQTJIlXb4ZV9bG5M0QJawcACASlNhxo7ZDRvkPzbQCC+ty
CJnXvmEIaMfDzRglyIdZIApUSnpiEW6Cjhbl7JLim2DRN0j4rN1itgabzqgLy0C0QoK8kOCjNBk0
qTAd5jhgPFv3BCplIPEzmbhQ8pFOhSlI3jaNydjZycalHylyqXZzqfQ0axsmpywVHylVNiUNPGRP
Eq4zZ0JFiAGm1f6uIIBE6CRJl6GEh44lacdiVi/4v8hA/hFPQlUHoktrsWp8rjK/ioNlKd9Ls4IZ
exYXj+27GrAUZYOFMCB4gz377aLATWPM0c0fSeOPPN8lURqD9CqPtF6oGMfHasFERt3Hyy+mQQi6
jmxkVnUXtGZUGl6E4H3VSJCR2W8pgnAD9fmkxvwuphEihOTR3RztNmNgxnJcFQA4NWdcS3nK0Qvv
NTV+u9Qg37IIqJSwLSYTb1ltSSv+kEL1uFKhKWc6lOOSuA30TvUMcthmLc5hyuqc2uAjcW9ihLQZ
pOrSMK0RFMLYYhWG2bdwGaFsu5DfA6laRQxxX1p4DQlhPRSQ07VXJWI0NGS0H4IxB6bixBy8GQ5V
BKvU9CAwWOJeJtH6V0UDPpMhP0nXMdvZcN47fGnKGL8o0m4rZLbxsB5nw9OK/qVfQML68ob2Dg4y
tHP47SkBzRVKOQ6OvS4vLyqm4jJTBqmsNknzI5u9JzZzQ9b2HeYzefRIF/muDY8Os1I05murNOim
mAiv5nVTt/T0/JneW87p6Wztn6KjGbP1NY+XnbPWjs85wLjSRPg+jESzNH2wFExcxmU51mqxaxsO
muXa2qCpQoRFaGKItUle6g4y2LXVHdIG7KK/1uzOsBZIazAaBUOS+6wz2AVllvM74jGiFLxnu0m5
P5H2qzbioW9gsiZYoHGc9bh63wXvalGaG6Qz0ySoo7tO82qtxqjKEqxXijw/6D1DAH21N+CPGL2Y
QtVlkCoZpUPM2La9/NdyDMHIMsL5RXueWyHFYm7XdiAOsRzQXtnxVktIyMhVAnAB7dVrmj+SDEdR
CGXQNhZKWbsisgAiDn9kXVEHDcimVmuN6OsVm3BbyJ99Fb/a6sVC6VnXv1E+b0V3vvRUfC0RDZmq
3pOuO+ga9NswSO0EQqKJDe1VgRowkBhoiIgHFbuTL5bODEyxMLAe1wYyXQOjoj/RkwgiYP8krKcI
ZgvR2+vT/peTc0xl42Hmg3MVG6lOyQCn5qk4z1AUTRwJ44XAhRlsToMlinyJe5ePCw894CVRBLqV
+dFx2VQd4gO0VG0WoyEz43OboxUjgEA0R4KHuwoj1yjTixn6NZ4rjb444mAdkmKrlN3JiKHqDcbZ
jou/Lu98cdOFbEMp2eHYJImTsa3cNQlLeyIwfAai5LTyYoPqINWFeyMTYiMEbs/rjb2EX+Ic7+HN
R/W9nhSYSakZ6OOPiJ+Ln1vSIoKSHBZy3zFJ0s7Sqti2qrzRRM2ObCKJ3ovk/6yhDmc+GIW4Tfir
pfTMZsKV3TONYrvkWLfyu6AsST1O5yJXCE40TfUChWdY4UgBoQIPd7ZvpLcMfhX8t6aRYkr7TfJA
XABxbQRBuyxIrB6fa6vCuY1Rbx2V19gkwAmqsaEQ7kV0M4az4AmUxlTbDOFF6bXqx4NlZlvOiQtO
H2F/6GEV49WGTda7pciv7PfsjzD0l02JRNiyVseMw0ZhqNxgeMIlVimlgaJjzoC2CURBrdELibiJ
urgvw1EUuGA+k/prKhi2QbQKARcWkUgBTj/uVIthtvRoaNXLaCca/IRKlZOloHEeB5yHqMtXuOpF
6D1T1Ilx86kM/dakyrBR+CwJMnu85Wm+kFt6Pwu4DZEc0srmbXJ5nx2Rxgb2TdSeBSvd/OI+CEoe
CrndM6IIqtlPojfxUIpDkfK7wW9hsTgpu/Jd0KsUpSdu+aW0ZlQiLJgGKh5kSx4sPNb5vrasnXsD
TthT9yT6RAXhEEpAV4OnYEgvi6FuZ252L9K2wwIahp7SE1Px1aw49qWEB6zm5i3gZE1J6Bzl4D3M
PhMmAuOtSpY3nbgSdeQAwD+EmhPU/BpHx0zl6/BkVItDA0wbPSZNHK3pOh3eKGnGFRmq8hMO/AFa
uiB/ZlC9GgVKfmuQqE0oQHIUnQ+6cG05CRRTme7Jq0F24ZQPXofMVZQoovHmG8AgnKK/KLoLZExm
/xboo9CcaaS+POtzmu5sZPuADdxAC1GFbGOuvRbAUL4DYRUdbhweJHwpFlv/ByAjzWyYKnfDTMaj
DpEzGS9j/7zBUxC3C+rZzD7B33Lm4KLYkdmuCpaf6HW7Mt9PEclK7wKQkMsr8wyGFCp8iJzONa0y
H8xRMDT1THsZW2VDyWZMHJcDglt0DyQUQW4fxote+03DDT8OVH5Jj1qCtSj9h87CdpykY4r7/TDN
rmTWJ3OeNoQi4TgApwJbN0X/zcOHWsSM/rX3YgIsjeIzUNaLaBeXYifaTCFIJdHZEa9U1z/UHgRZ
PoHwDpQXbJu4wf4KCFBlG7RLHG60QYQmLsci+9NlmvQeqkzX7BGue+KSUKIesyeFV0nAFSdtlNYn
lbxTrC6ARoS1SU30tiY970V3qNTJawRjJC52JEJS5kneanZ4WFfDw5ZH30A+XqrniMbcwEF3EfvQ
KkKECM3L9FTpo5zomgQoZZGpqVxtTGNZDzSUNIjO2FKsG95/L717VGHKjc72AryjRUoYHpUcKWIT
znR0pMtBbYG7JE5YGC1w5Y9AS92KzJU4PitDoHGXyWtAFXmco78Ofl+T4hWfYtuEmkPIBJbpd6Tp
bYh45pNMklQG+ae6xTP4MO8gxDdeHOtpiQ+t7LbWF3Wo2CFFfyDwgxz9xtwwZQrJkFgVgdw99C8N
wTQX1Ff6PiBgk832d4RfKEAJ0Ysnq343NsNhMlXvP2Gzph4pHxp6XJtPyVAR6daTsQ2s8IY4SA0u
kvhzrkTvK6TGFbi0DUKSlNp60WSspwasS5K96OBZpCUlyERGeAe2bS1XNs2Og6Snm1+QIDdAjqJq
sJfjc2ukhE6kwHm5L1EbT807CgqhWpJbAj12Am8V6iKLqYus/hsB/YaDpV1TemYdHpmxZfLRJX4n
3/TsnJmoEiwoXBpAiXlS23tY/6kZsnGMLcpdQukqvlBkBTJPbxiU85GBXdwMTQwvdxz2UwfzIfpD
8Pvfeay3f2MpvxX981+CptDIxq8W57CFJkFss5Zo4OT2G283AYvG1LBCF2yjlKbDGCfGu8+rFEFP
eoIfcQ10eP3lmF9UxfILufbguNwFX9q2+nXR/9lRxHCBBZrJ22qW8cy07sx5wIODRgfZhEtMYdBF
7zUm/AoBRY0+7AVk/wTTG0O2zy7tXkiE3SykPDH2H5tj3PQcFHjQG3BrOepF+NNzp8mPZaJ7cBMW
Z67AJZkYUi0QbuCnKhbNueyKGihte09FdCawN5tzv6iIA8lER/oa4/hXa/LPE0rzMJdbtVfwuKBs
WjC6nn6BeqeOCEPmTIgn2FM66y4aFcLj16LRStR8I07HiD0CexPMLfsIEnO0UWVENTUDHoWXVO1W
IAfpwPEACAmiim0appIrBP4UqTwvjFMQHYCWLtQVqIU2tYEOgz+nzAakFgt6HlXOY3GAG5iA9BX2
hPWFDWqs8uOcJhvxAiYecwGviQNH7LggvgzXKixeTAyErWqPtTQIE+K2MKV4xLC4gBaeUcHaB7jq
GJz+pgmTOHNvEJQ2DjkOn5zC1eqfFX/W+kGGx8JkR9ZQOKTtZUgYuiNJxilkV1r6m9KXryNZHz0T
9TREvD8m64g6/YhkzGcA01IeK5Ih6gpBYw+Zs8lwiNuEuw56zHKfufcm9brBiTisEoyjA53p0lAn
DJVtTxBhxNEX/n/DFiWTyWOlErYoKv1hBRpv6o7AoLJnhuVgRQIx10NjXCqjun6VOah1+yk7XcVK
KNMCjhOcPxvXTQvcp8XmoF15UStGqPQnFtZIBJ0OpHgsxnOT2qUPOWT5ypbvCiIbiGGYld6qh/9b
4Q0I04xkzB4g1yDjM6ktXkz134ku/i1SvSee7q05X5KCVEzAuTEMwsHa6obMdG6jY0MsU2yXDHaZ
HjatcUR4hfKv73epsRalywQHkTcnyasDzGcMeCYEFVRcOW33Cr2JXq3gVjxRGOIPovU4D/JD4gqR
4F/8VG8J5gYEmUNXZPNfkHEZRNA/iWUa4Aaa5FuG2bwuSk4BLpHah/Q74FgTVi4WCQtVCxKPyT1q
Ramo75qF1gpFMkrb7j2S4G+VmxDdO9IVNBbJeUa6NKnW65RXHwqnxUyMAfzgHjtVUyftl04rPQvM
c1CZDYQ0pqpM5OEvuJGo/3KZSaReHO3w6fddtmEfn7LZlSOYgO1xArpropngafHspKB0xQENiSNe
QKJDRpruWn6oCs7fe5+si7n8F03hVYV8VMDSDpWjXD83i8RUdtrH2vRdTjzT2a8VrvB5QImfE5Wt
aAdxAfXqOiN3bMW+Cxis5vQ/tsVgX3SmkOIxjwRZRbHCGNq+jcgk5wHAFiOOemh+cv1jlqCa1mSI
bnhvc/fPWk6icaoJJRFCIXmFAAzyvKLeGkjPZf4dP3tWKCI4Ts5RpcJZsVtQqCTQJL+FBpkKiUdD
JeeRUVnxhMNGlbjS/xBJLNgpD81RB3ObenSlxo+tMvQwyJXkRXHYgwYbySVuYQI8GsrCUH1otCsq
AdITVEN2y6hPbxKH16J+Mzwmfdr26T8+iAl5oXOrwTZCmYHQWX5OuyxMPosnjXpTTR5PgRjBM99D
ojG7oq5KQkyEPmqeJpBy0X5r6kVl3tB34x5dmhfSq9kcHagehbJWNLVCmigKDQYuyoKtHyk5JfEA
xJeQkDYWBEM8H7wJpvheEXIw4oELRdye0rP4/mVl4lQ3MApBqp1SvDbVbZgB6thSMLYRx7QRBb31
U89sjvCm2GwngtkokmVh8N0EnXrE4wsaOmtsjN90KK4GfqDtKt2IEKNeIVB3ONqExYDUpSYmKBX7
tWZjzAnZON49dRzklt8aLa4VvzMRGudjU1n0HQ8Gbkq4kN7yWQCjCdhAICgpJPKqYFTIHartCA/C
QOyLoDqukIQ/pg4qNZbkHV54HLIId2v2ykH6mIyH0Bc+d+1ImNHwn75mAaq2qjVhkYGQjXL0x5wE
ansuw72YUArJssDz53JiTPbfvRIqHEblEeTAGJjd6ncLy1JczAY6fryThzMxKSJaCLrOhNUbaBRD
Fo0h2/9YOq/t1JEsDD+R1lIu6dYgMhiMceBGywnlnPX089XpuZnu6dPtAKJq7z/OHNiZuw+QvZBw
8lTbAOjJn4tIIsR1zGZBIH33bFf3Sbs29UdNNmcoaMchjCvnSbMqzKUM/6oBn9jjfeFK8NtqqZgI
WYK7Gz4SqtB4WbToGbBN8Smuv3Ir5+WuaJ7Vs2Ks6+TaE8IIRlCdCk4oObwlhQqVeWp5Lwey0hQA
4hsPDa55+CaYsyj+MY331HzmyzbRj6Ixm1za7q+hDUJvnyN4wKZzntzMBXH5y+cfXgQ3vXTmO6xC
nl6U9MPvjmI80I/WjLJH8iUn9ElJ02MIFJPW+r5UIhpsqt+xzxZW+q3ZPOrDQZUl2zP1Vu1TyaDr
wtEqPZMWWI90L7lhS21PtmYBhFY5zVPxrhDnInUCqU9V6xyfVDw7RItkq2pAfJv3PykxG1mNuw3r
vd2syjh8LgnZMaM/q2Emoh6kjsq9aNMvRT2qK570pCSFmpAv1cn2fjyQOjxvTWvc5eMtc+HuKLU3
UR0jsMiPcSU8VwlXPB6G+MhFtJQTvkXSXFS8aJzHirVV5kdjv3ajCbh588ejaZTLrtYuJmU4CfdF
Ac1PCLoKDzKShxTBKgvwBkmkZ5S0ZCoKD1l/lU1UBUg6IaScIcRo7+wtGh3YvLW82MnPf8dsbRCD
108zXB9QkOnsxxoI1TZpC6yf3J/UqPZFxJDnW58G2UFTgISadpGnnKrC19xvyZz1m98Ma69Ru3vf
mrhGJxQ2OcP7CuwIDUtsI5IVPNuwz4WyKzhwZkSakeUBROozWTG+sqg0jBNMeJih7KaDeR3pjnIl
rqE+QMuIA+hXlQU1p2aYkVlsVQcQA4InnUGYMRJKe2pMNAapbFvTBoNj6o6vKQmtSH7RcaU2SxlY
Yh68qgfJ48gp3UjrFwRDU7EZjHqfeHJUT8rLgAM5mt7FMBzqyPccbSB8LLpoOy3K1mNGg2uTPWsh
0mn2P4iDddyaF+kUl/zCGFyiqsLZYimnibHUKLU1ihuKamzQ4dgPLtywIBBubHNSyxZpbh8IGUkG
+nytPjXgor1ZRrTklwSRHetgk068WyZltleyKh2vBCx2LZOESM54pBwmz6bcB+QInQIqsB6kTJZy
MHCc8ahUYMwKfeaUf8yh+cXwmNEXZthbm8y2INhLMRCtWJJHhmcdoLYLXVuqxCMIbsRSILLzaXHJ
l7mLLC78FCPeGMFGjzwmm6eEuwn8MdKeCzzNI1WCA5PJYB0Fd1A9/Gm8k5KVM+DqdAyNxJuTb+Cj
zhecXpSuL4PwLx2xuYk/iZcz9DrjWlqKVVrPav0zG3AJ0Fg+AgBVxPIT2RUoRzXGm+B+xBUprwTk
YrCW6KI8aDtjWVgW/IZ7LkmL6fi9/ODkg/GFlIolXBC2jTWdMS+yxnWcV1/p9GnDnAMLMHVS8578
dYbxUWn2O2lGOqG+nbT9D87aQkkj2St7wCsn3Y7ZLoT5lax0woRpDrA/xZt8c0Qyv1bMvFG1DfP3
esTGLcEeLhTXSClmQbrCjzpDP1OBsmVMbGd7U+ej1+JY52aUTxTJFkrWk5WXeOY4b3WmIXV2Nkb/
gqoNEUwIbYJgRQXv7gzU3WW8E2646XNjHfjaOpEXHIgmwjU6uzAKt7XY+p3O5JixgpUz2Ut1f26j
4Qr671XY0SnvRPSf/Ts1q3ZfW++ur29VlC6kZhIQQqSc/tPzopKSgIhFR0HU2tZqYFefGFJktAsK
PfmBd2ZzpaHlqKHaLxWJoo1BzSNStZY4DCnjwhQjiDCOxK1uCU+Lk/ZcFtOt0ThowjtfXC4qUiqX
TfVBFKeqp9BjlRFnI28lIzgaDFoS4fMHHat3vcqBSxdOk7+bSbFzDHq+98U0Hln6pLbOzI/17FC7
47T73rNohvxnfqbeAThGQuG8krMXYANRzg5bRyUXPclrk17Y0EvBOVgp+pNte/rgLG3lLwfPbub8
mETOcdaz7Tp33V8gEo8lY2T8t4eN6RMZSjrKUeoHuKGYvgGnRUzpKTOi+zeBv2Sc5pKXIdIsG2B+
ko/WJccDeNoIP41yXibgwYRhPhl0awN//DemcG3zN9pDEo2z8kpZUo0cbHQufY+yaM0V20G6NxKf
YuwAELHIdgnzj34sYXzNlaoLNspxa2p87KpdQlydtHSLqCW6jlGCJDZR0bI80Cvsdn9JwlIVuF4+
3idoGiHwCVSn4HdWur+Z+sCMR1lg54mAVediQk2ofg7mj2/kl5IIcoPEZLeKNhKjyiiGa410OYU4
hFEARq7F5mW3b3Hmgy/G7jXtvqmC9iLMwCG5DA4BCWOBcnimcqtE1x4BbvH65VzmQ2bvU6g/cBJ/
WBXkC/oHl4TEovLP6pgf7U3TrMl44X/5c9UgpL12HenqB7BEAOsUv1PLpxcbUVMXdAnxl3UTv+In
kn1QbCH8/zoisflGSHPFeK1wv40KkHbJvQTF6OWljC5yeRbHsVzxVLeDdraDvVXqj0nE+7Y137vf
gnubX5RqJoeBoz2OGKfA+9X+UTECTPiVyJVfRCouPUzw1NrQIAxvK6iwmtwUYFnkr62aeAZo6ExL
UONYr3Lh1nglK8qeFXR1jfpnsgHmAVn1hf0HdVuzGeZkg1D8jQiGdGjQ3BQfvCFD1sqbsHnD39Ca
xcofYoQYWZsbM9CNEfkw0GsFIlgs/VH+qNr5STEx6nQVaYXByq5WMjzenXPaxsZVglKhtRmQAgcd
1+zZCqsAe8jQiGPBhptxNxnuQr6e6HyRuwnSHfP0yUasGrmvNjAv56x86SFa59AhmIobEk8Xww0/
lIIKZyhd9KE//BqSkEEIJBUlzU7qSLJqF/ifpnXvkFFI2Mcxv+iCUSNQcv7dlDhdv1+55YiajTGB
m59flpjrNUwrKQwDoRNshvadA5Xzf5zW8ktzjoLz4GNNPQmNQffUYeG5FDwqysOfV4BpQLRfFKV7
wEExPd3JFfEvLbPDjAHPlaw6LanWcUZXx0/Lb4Mg70l+6ZqaYr6diV6htGikzo9wDnbSndUi9ub4
jRy9f7sUfW/dnRfFr3bThOOD0xza/onp0fkhBnRlIFkTIOPoKpeqm63DAuGqsjHKFaLuJ0tlr0Px
ZW/l906IFuLfX0BgyNeE5FjwEhdO1skgKPEyKWVebMpIglmqddV12141VYaTtgnsKxWq3boVH5nf
0kIG4y/A+RUaoKxk2/PMkY7B7Egb184APq9SCe7p3O+jEmOpzvBF1dnGd417Sd6sz3NkEi5kA+nY
JsYDp1m57WGoHfLCyIeGJpbi795Dq+6TxtXeJmogmJl6558EfiEG4gpVZ8W2NjM0x5a4uzNjHULC
WccagGu0JjZQFMppDqdnzqitI3clq/xF7IyZHn4kmACyQqJqw676F26iqsZScfrr7LMJWMiLQzJK
kmarhsnHqcCZmMphCyCXagqLUCFLXUa8nwAHUkxbOn/cCLoRUnDR77sIkNQq32PYM0p+l/OunusV
fZEL2xmXLj+TPjmH2Gm/56aWUfJP2cDoAohPcw3JfAStE688FE+Mjf+/pMiroqR4N9LjZfYwgQkz
L4SESSxC/m7gO0C1x4/268fnOjjNFuJQWmcRIXLgbfLppdL/Anj4yH7RhoHqqVXVAv+4X1mITWwv
X3MCFWwE97z4uaAbe8PuQdgdb2F/oi95Yyrmui/FGxgRK6kFl4l9zsB0oSFE+GLqwhiqnfP8o/mz
zSvSmAjmEbxzJvqwflZhkkp64hCRLEpFR+H+NJT8miMZy9U9sLDVcYSoqrV2hvSZ29LmWSUeSXPu
CsEakGer3i2APdWfMETfDb4U15Tc+cay1k8NCm/rGR2nY9WnfKRNmzD7TTKCc+muV6CVTuDqQUH+
affCTVWfrZYAOWfjzMeeRxDtuVktCuKlrDXETgNnQADgIu9a3MYg9DxZLSqMjNQln+2yZ0du1T/E
N9FtBDfjhs2au1zgcgguQG4IvoVJsEysQwHr6JsW6MbnKMemT0zbUVI8qqE9qVMJLobvpGk9M4FR
oK4pQyfXE1ASfKkGgf+r4CVhVGTlhr5DSCL1qLkNCxPszPQuHw4E9OYMvJqtfcxQn6l5RPiq4ckp
jFeNcpkMBVeNCIfwXYK2aEkjUS69t2m2bYfCk0SBYHaSMTkFTHzcxoc2KI8D9QWxE1IjaC2jKkV1
G2AqD/Vh2buCnYgDG85HiuezTN9chYbXOdRpXqzOTmAtM5T/dA4aEyV2Ovk8eG7c9uH6l4b2NTYe
uGinbjOkwzavebNz3PFKTdpXkiNirG2FD1aie0g2X6q82OoMQ7UL9tjryBaPcg23GXENOoRirVwN
RYdZaCfZuSi52PypLHuoYn3jm821MaatlNi7ecJOZ54dXW6jicHVF20Ux/yI2EJgb/ZUen7KcZMH
V8qTC81dVjlFZXlKPo3pb6dBfXE6A8C9fFcByUfh9wvNfI2DVdqJm456hLOhm699yie6zObdaMFj
wn0zPT1LaXCTkOwZerY6bFG4EaciQXKMOxBZOdLeqQc64O0hUjdpV0llrjozPjfJ2OKbJzRq8I+F
Ld3Mhv6rhNlLUINTD4yPIUuJvLAzJPEpPqOJbYOEpnCb14+5pIFiUgyHPb+8MboCwvPpmcC/ZyxG
Vazu3CHZlBlGYjanmDiC+SWhda8ISQ9FURVEAzoIXlRnpDm2ujY64R18xGZEkrU5VRtDhDTyVZ7Z
HCkSGmmpQrhJUZkwaIaJlWTPQVZaRsUaAwFsoXH239wK3DXCvh+lzkdPX7wxZ4eexS8up+cCcHsB
Ix7GzpJ7wyBnNk8xS1I4qmLqmEE05SRB9OjKJLys0AdkywA7iHvzQnnpwEYzRiLB4hK2GDLZjmEc
DU076MdcKiVc4qnbBy82k36/cgq4qoJI1ZEGeSN9K7VphzahzueDbVKkxAsbQ2EVgxSSMxU4sSDF
JtiEBWbCPY5vJwkBL//c5t6nQh4QsA4EuTELNRwazArVxHIf66Rr7mI0B3EdX1UnfsXem4tVWkeo
WSUijq4BkriMHcKp56OWhlhf5m3buogoyPeTUgc6qBQ987DD+3SXuzoBYE15lmE2bODMcl17TPD0
2i8DurQsbt5no9w5IUbzwGrWaT+TEElI2CEwJL9lrF0Z6ESDR+IEV9++xT3MSPBmcjOrSSieYFqe
B4RYj3G61wK9DhfLe4b9P9IKxN8zDVhNd9IV+oIAFOyUwkmS7MkmILgpUIuPwH2Op2erzZNVq+18
SkcM8Vp1468dUIJA+1zGMDZi+Gorf2O6b5az6ia0zT6GDgYlH4loMGgEhK5reg0M0mkTxsFgxJJs
pOADczQubMvZK5j7iarJoQ6lzHvKYvY/VHP5Y7AJaJykvu6U9RpMMYQWz7nU1LtwP0RRbhKKdPr2
kFjagTF/BodSHDB+6DjoIwZUhv0amoQnxuWzJtOOo4z66SB4apwUmVhemdg76W4pQrBMqcYtr77L
EDzW6DwxhaTMGq2OLpegW4wF/NOe3bT+ayzBCHyouuAUcJg6CBo796CZN6FywMFoCfZwSwchpsfi
WKsOqvtmR86bJLiJPgMToYaMBdDUB/7r4oXJghIDr6B/zOR9GWAsapny/h738/cQk7/TkdoDQBlz
4jh+/V22PtUx7l8zZL+D35LdfJD4AcF9m46jvXObL01rPjvN/jFK0iS1PAPIRR+lE5ffJvMyONg2
IqjZWdeYNnVq3nl0RjbE+jXvQikslrg7g/Ii7C4gxtLByMxD0tFCJg9nk0Y1QbaX8j/yCtt8eOsj
68ZtN/lXJKkIo3m1tGNSikNHJgX4uOt3byY4ae6+FmH0nNXzfzKJUt30wthVtbVDaLhU+EEBhl41
YbzgakradR7qa3Y4fcYmaoMkEl/oWF59Jom046PuJ7QzFMJLmmYBWkDAZYvTxzeP5VR6evfoNqzg
M3yv1kxvbjFT55568jNbm9nOZD1O4ZQNWpbtkgNYyhewc/YyANJ+ts1o32ICtscLVwbR1ligMGKF
7s4tzNNKUjUIl2lI5hOnEjpYMyCb4cZXnC2pxd85CKSU2Nk3sPUYWQUNQGTWYYdg4iBLfVuDgE6O
u9SyTSTYijrx3LJpz9AeGWg3Li57yOmUYeqAlInbXTDx/ms7GcRScJL1bEvUZZ7nm92J86AOC3vM
flv0CW17a7Jj6R4F1cJ9s52o2QlVSBCxIHnaKxUqKPlkBskR1lVq4ktUX3XVH+daV5ejS60HQTBz
/jlBzfvGH0bBeropECflc4JvIc5QyOKiEuj2MGYZ1i8m6AnCXU3oeqH8J4ixnvXA/r0hZAPb3kLs
ICydWh7rh2zEizQ+Yd+boxV/R8UyBk/UTSZNbNZcrYNmS4QaHW3OTywuvP0M2Fl94chFrDVQfde8
t0w+Q9IfCD9m/XKTAi2Dvozy4ez4bzUJbSSvDWzCfvWaR+VFtau96hh7d+BYDnLzTuPfViRI7f3W
q3U/XdhZ+Gnn0VZXI4oHe6Y7eW9jEgNBQgGiDygFEou3WxvBMQT0H7LTnJgB9QNoG9vt97hTiU7J
oW9iiyoYizXHenoWKu8UL4ZPdHiyhfuGiXTa/GxUgiikSb0ZyDbymWQBQJiALyp8moAoWGt8dMXD
CJxh7NQh6VCnJl96wq1CAx1EqGixDHt2RlHUfFSGe8rzqIjLqN5YaEj3w5/F8cNgqseTPFwoTGIT
rf+UBuG9xRbAKoUTYdL6AJYfuT9Slw4aOhztA1typq8NuTfZKb5yul1nhOv9Vx+nL3DVnoGtC9bl
iThAL26mw4zwuIfVAfGF8cLCwHmeTc8DF7xlIFmAvwbqAFL0OcolNm/mBQiYB+1PASuxS2AALNda
SLZM9Nwb14yplgpdlYHWKHY+5hiFRljUSGYRHbqW+AMcR2aofzdW+xjtbCcSKiQtJ+6ZMBa0OCPq
b2apQrWPKnRjQjRHaq1i7uDK0Mm9rdoD9VNH65HigtYcFo2R2mD3VkI+phhR/X8n4H3mA0pf7LKx
gkOcxpitPxo/frVj6Eikc35+53c8ZyyJbcn1jojYdy4lqUbTTMhTyuYdJZK0WaQUHYAPEdeDlcHC
EdWnV3M0SEkn/ltKkqfNjHQlGRniLC5HhCO7BNKzKt373PwV+IhV6zgg2bM462zFXktqW0vrrQ2L
0uNk6YvioC4Se/xs2i/yNZdx5y5VPb7OLen5pFDX6Lg6jCllTNAr4fInVSVLtSBOyCXeisyrJLgm
UpsK6tBUk1RPlQq6dMCAkTf3EWCEKaigi5GnBTugFBVVqz5fC/tN4wFuNLiOQQDTEB+V6nSpReOV
Az0j1FqOYxbyLHAS6UscUApLgU6dvgzpRxStnInUxLz0DNU+gRlMuFPJzkW9baGnrXM++NZfgqdI
3tRoEhZl5C8Ry0qQJzCCTZfmHs1MEN3OzXL6A+7FJ3yjzwlfdhgJ8LW433zsKkhB4hrt4EQrxXGG
zoobczlUF2u+BeE/mIfL8mlGD5Xl94CCc76BVNZb1psawercJfCkIe/njQewlU0UIwqcgPuzn6hH
guobjn7+FqB8kg9FmdHcQ5ZOkW3RHKOBqrCLq8RBS+0n4ChRAXVnEHAFNwjmU1jAWIhDBo0VCqMi
z89Wi0kUqYvdxEzYETSQUndZYKEs2QjLYeMSd9gPpwlBw0ZUOVjhiArlmPlwGaJdsrq65PmhOHX0
Q1Qd4pAQJwIt4dq+pTWzf/PVvzC/x+yDBmxJriy6wSE7NCh3g0H5k0yRX6glqVF0q2h4FnBWxfaj
wnJQL5kUJrot0p2oyQ2JmU7nCXfSQol/DWYGdax/qpbjGx/vaBWvOQ3RE4ozsYxpXYsnBNX+NQjp
eZgAGeIeEX53UmGXGv0zIilKfg7nqWnR/d81kuT6dKGHMZut+eYQFs1D/9xM1W/ntstYXGOiSBN1
2Ld5sJXyZboOPI2fWoElVtDL8bqnGiFhw0Wxb/TpoEb6rFJD24iJqQtnBqNAO3IZTzXXA9kXOTcC
cADywlV+5vUM7a+ksVZVSHhGT+BZMn5gSAaW1jzVUVZuhWAo3KXAosP4St4v0fYoe3jI6IRGZgzM
504ntQRGcIfP0Ad3oA5TieIFHXJeUVabvOcS761vYvZpUKbBHvOkhTKNzZ/DazuCGyDRsMFceoHN
hw9lFTTnQDBthZ6EeCyKSEFvshS4m1Rbchmy4Lvkg4EoljKIfiJre11EGNRLMvSRMzn2NnNaL2l3
8l4rzXKnIXqmtwTvy0Zl8Kdtt9XSl0b/B2LK7UhrOeoQ2aO3rO8SpNQMdB2MgeYnhnZn+HODFwyq
TnN1BpdD+MggU6F5VZhvGz4vfAjYgdgT8uEyzP07p9rMA4ekk+Klh51xxt0nQVYHDTmcGsC7NmhG
pt/Unp+S8VNYn1qNcFQN3ac+VvYVYQ8m+TCj8yxBaKkm56dI6P70UWz1xmPykThMLwJfMtX1bfjW
WsZFYqmj9U1V0+tcqwtbu+XUefJjGSD6ojv681fEAV8R4Vc4xOlQvKqzychrX56DfQoGLtAJymGs
JL5ldH6tvN6HqfmhDupy6G+5cuNToiSY5YKdfNM47TLzyHCKoNvn25thsIc0EoLRujV1j1pNkiNE
espUGXnfQtdmNuAzLxz/RTfXa/mT/vtJSpJx4lcomLTfmjSK85hDEuSKu+Ipd1wTin88ULSWFBv5
D/CdRCRhzQPbnr8hAIQhjeLFN+lIVbZ23x9Vrf2u40PfeJp+IIp3oe60UKzq2Ocjx+e6C724fwpO
StKvonmRZs62Lj5bM/hM+hvFYBUib0VZlSncvfgVFsn58TYe3+WNV5wC0nXHaT9pjVfO51l7lI0X
Re2ngeITxdCCP3kFreYK+cyoMyQViAPRbKhFLFhkjbW5LlFhSd+l56SoklZGvavi9ww5ueXSkt1Z
m5CcGDGU8E/NcdoNeOmS4mw713bG3qA23hgicmvNl5l83SDZtMRAFenR1psdRRZ3H/pS565SJ6xI
1rSyUU2pOtJK+aAo21HHA3aqCko43W3pX6Nav6LrTziW6Q4bYEF7pgRMK/POdQ+1T/Kbb+11NN2j
xIaTbVSUG9siplIhIpCn2pn7VSO6nTLx/dkvAaQVlfxj/BD0hHbawxbfakXqco6Ql3suoqt0HKUW
w38iOYFJFJsEVKfLCaEioZo6yMB1nwQ3yLCKfbGyPMFyzx9PfnLI0a1Y0M218SqYFjokZcqswwtt
5DevepK3xnuLMCTvMOaSbO6G4MO/ob9oBNZGWr4JQ+FnJOkDQtSwKaIEATOdR+Ue8apU2lXEOcle
QMBJ0a/tSF06nf6jRFjHtYeP1JP2x6fE/StoJHl07qONiEClL5Q0k6mlFmg91mT9UD8JH2ccnXqT
0kgSOA/5leTW5QMbgNcC8mnFm2gwAXVrq32bMBGhEOJiypZGXS7HZqEz+KA+ljYUmp/owdsJbiJ9
8HdW3a77LvFmqJAk75Z2Qo5QXPM4bmuZr3BOcesCrEqBm4HXvlLfYtTxlYQzAuEZWbBV9Zm4lHal
bNn0qKNZEhtyDuBozczYD6DIafFtlQihos+ydPqFMu2ckamjyT8lWxZFFY/kZ9L5mxYHTWa1Fzus
JGd4GPE4h4OB1ZG0KemHQ3nhJ8q3/LTndvFq6s21npgkiVsjJULK9W1c53lLOjly8JCC4HIGYJl9
1INMeF9tLKDZI2Z7rMYolbGl4tLym+8gC8l8eGgIfHmpU8qn8Aun+MW3eMhlpIBcQKHyM/QXufkP
G6lDeim6FfCahNQaskTA3o0tJze3QKA4QOuXLKQxZ75Pr5X9JvXx9ejfFkoRnCc4H131iEt4y1t2
u7bd+Y3RLacpOOSBuexjkBqTyDLebcYiEMRSJzca2ozK9OWklJfKou6wIJwD0Cv8GSnvw6fFEMoh
MOpXpc5QfBGsSDDUkBQ/jauey5aXSCAewpXeacY2TVdJX3wGpvGe5VCqDqEsXFxB4wmdyEGb6OmO
bFgGa/TztX/TOpshgUFqnrd9kl/qLtvoXfqimsaWKmAIqwd1Vi/R2L0DWi+NSKwocEVQai5qwsJz
iHizbL0GpbqpfdvzkskpKLR1ZbibNsRPMDPQImdy2O2Rbf4rayZLi6CnnN6JWwGp1qYzErF112wV
fdeyPDnJrUaFkTMB9CprBfoo3r8WbDGQNA6hO+pb8TO67kbxT1OOlYMnjkeVt99F4mQC/idjvDLW
GVL6pqnQVdybJPlw8fLmGCdd8aHYOiourvvCrD5HGmkVi+HMzI0Q/V2/B1x8tkfrdaJD/DfCeSTl
2CQyPCG1uWEQ340uYSkZjv/+82IgceOqY++I3VsN/+lGq5p7Xn34irUvi1ViUBKs3SxyjR3S4sch
2uY5tQ3FW5MRmNaUi7T3sINWWfZRNd07uoFefwuNmcEfNrZ8BeHWxXwdxmbrZBr4FfxKkR3boEFC
QeIhYiWuc8dUkbbNCBPb1RB/9EPyPNPtq6jawWT9qTG/JrztDvp/Isz0eSmGa/6XB1+9wgly5B3I
T/xtQ6Y9ZOqwlku9CXeIVER9DDh6AH0xvEc+2W0p+b9gR+rk4OATQPfdiQ8I+9paBT1qJWtKP/LA
50WhbFYVz1NGVfa6DYiAtCgIVkKuzH3JzpuYys1wn7F8ty4LNejykz6i5tSde+5DVmUnuWDPpBwP
qy55JHW3Gif6cVUcMuuwxV3kpkdLwt7letAF8tqLsEdqXraNEMeuQVXzAmRsWPA27MuJ41N++04N
BzertomdvSFzWxFg9UhMjTJehmh8ya9CrJZtOhfnnmNtNXRlenFAExyVHeEX3xjQIfiiBYFeOmBD
2N+rzroN0VJCBYw+KmoxHQUm9EzRTa+alq4MatxDhZ5tyASVAbrSMCUgfwFhS+fl2D5svgPjqWjf
cqSlFVqiuk1fur5l4fFKFCo8MEnx3AfleQzUq01cPJSGAkM/O2e88+00LJNmxPKdb0wVBiQ2nWvk
xF7Ep72J7j5jjVnonp+RVK7nm262UTtwjZMkX/E7YCDmKghygqUc1MnqBx+brq2OBuhdgXHLUtea
RUgNHghcYPO8LAKq/bjeAl9aWiuFYcmALKTspII6LZ214vhHhX9AwbOjgwURaLGDNK0JGhjWA2BW
6Zn9EaoQdy8Ry48hhKVxHo5Mapk/QMMg0yogvIwtNk7/GuRZU8xIz4hF+5pgE22POAkDcCXQWV7L
nOfbutR9xKMyeY1zK37s4ghYw5RyNqbKO8RkfekELTe2+MCuIVzXU/oKV8XFoYLajWiYPDeWjnKW
tAvj35+ZJPPAP/d0EMlfvid1U432EqrlNKo3avbF9yy7gqhIYia07rdJv+g8yIebQqGcT34qF7Xq
Q66qwzoMnFNrjJdohuZV46XJDC736tHapcZ2yCAivhXTOjNvxUB9/+zFmvKiqPNCVcWqqSHD1QAt
QbwyifMIlLUtOGPzJF2V2WPgek+az2kcXoBy3ooc1p52OQR+MWrbns8c9StDcC4GElNZnSsGsWAX
BcUF+M2O91mt7Rg+uiZ4CW3r29Jxd1QYg0oeqzqzwPOsSmAgjQ/CKqHEC0gSxeMzeTeKlF46WS36
ggdWYgcKgAB4Sk+ncYLtKWHwoGOLZeTbqEp+OXc7ZtNK5sW5Yi/zf6akZNgq0N3Ce/Axkn8VsIXo
iY4duoLUOhnjq0MnEUKkQdBMfbPnb9G5Hvk+BS+QHpVeVeQfEQEGbvzWZ8aP1NbY0SeqJwidNvtx
Jv0yHjvINJNPm/RlTaLg+gqDZUd0s6RfKs48DrRpzYPM0Vfl331YbXWLg7t5j2bC2fhiUfRsKCg8
1IJKBfHHP2oAe/gL/1Fc9i+SQ0DSfGrqG3ArairtFFUcpTJyphxfbARPzKEDK9WU7jOrx8OfbFWR
GZ5jnuqR1MdCORSJtZqrqywZUmfeGMC5If8CA9Cha8oBmmd87gVNDdiuDaipkWj2GHN8Y8JNPPLu
wRBZN8NCpxydm3crT7JezVcqtytKY0w86fyiKBXqeeQLfOgNggO7EsarLk46AtXICHf+ZH91SnxQ
+MgVOQlDpLGCaSl5vrQ7uulQEdoa0qm+2hlE6SRWvdbQAIRRgSAHdSLSotJY6zmF5PGEWfgxiOzf
hQ2qJpdQWX82RDw57IcO/FgmyQSFKheoTRN9lapXuzEMttbAhJOX/ZcNuCU4RCPmRKVUlwnXVBN9
MqUGBEnKNZ3zd0DjZ5IQTX+w+YDhZitHqyRZNQlBDm0FGM22WgNU0YxQjNhr0bsyTU8RbcM398+H
jdEGgoXGC2s8qmPKyKhS5+CocCn9yUO/7NBvOGWHF2GEbdAOmei3rh0CBwZkCgOpFTPSq7y+ObmG
4ScOG4zC4inB+GBigoCigSsq2t7LynklhWwANi6gOt8QRkNK3EfxN+rVbRBnfUhIAABB2oKk4Z1E
RNUF5pG7Ub68hQ0PTEOdVfOJnMDww3zppuYyKDcGeSzA42pxl0Y5kDcWKMgj6R12nnz/QmDYP6Fv
01441q1cbGS/3Rg8i6jauYbhtdGOX6HI0rVZYqti8SVIhownZQl+3KA1Zn1dmFjr/QJWX/gz7jK1
9wYCLAT945aItubUrSLuZl7+QPuEePWwkBDP1d8cC7OkHX/oMm8f3gcAstSHxYCDzKX73fbRZ2j4
VXXSJ8bPqfP3SaZ6SUCcEEC7gWqDQZotiw/Tf3CQdbN74g+qVg6nw60Bk2uHaWcHHZW16OteuTLl
80vNWxbcpQNxNsLXJDKfA/001qxJwF/kvvilsVQL+sqKYxOgwRYBQSZmugX+wj4ThF9u359sfmzi
LiPypYiui/BJA5iNuBzCCHFhAMgYyd9cXNzM3nQA15MGd/APWqLau7PCNZ/MnA9BmQEz8cvQIgt9
yagszK2SPUbycfLJc3pL9Sy9a1Yv8DE7ovHQ9cZ46I1+1bPK4l6zPMtSz+TehUH3GjcBuruUaL6/
hlhLt7iHutRaSUsAKIcy2mQShUf5rxVYteThNyvZ3c5eku6ob5NJObIvuBx+TtcfgMpoSsgQS/Ur
ZpOmD7knb9Eolgw/DWJZlv4s2GtBtzJAocYZJSaJKFyia+rSb6Q4oaKIsffpgpZSjHDhIwWuFS0l
e3gu3FkQVnNvZkyf6Rpeipn/3SXw6n8cnddy40gSRb8IEfDmlQQBeoqUSIl6QUgtCd57fP2cmojd
nd4edYuCqcrKvPdcaQgODf9yNAmHGsFNoKu2HJL0aKtmJaQ3gi7kajNIzcLjKuFXVkvEv8PHgLA7
G+N32aRz1ffASUbrOw8aLwwQXfBYahhaTHGANuFFkVPVcBQcWatkQnOWbLglmeUyI9mPhXMKlEPV
43p0jg6ayZb7m8uwAeCf0C2yXYlltValv5D7GbfaN8yAlaMvm65OXxddCKdrQveskxkUmOybA1FU
tL3Do8hNknyUs6ue5IJh+W0zKPT8hctMtcUD6vdS+lm2dCOlLrguS3Z3Am2T1uaZVaRAYubYlWtX
KoIDtmfq6Lj6S2bR9P8t7F+VBSbJGx0BG7yQYrrNPJQtnvqCACcdU6hU7eWZUKO9roDjMDUM7vEJ
5RcJRmi0rSxynfadmgpxFG8wxHql+2WlBnmHEL5Bo0hTmlfER+KYjrWo5RB8I7xdZ1mxYw+0JPVi
EwGp4zFB5Ec3FzVz3txzUAeTyo7CZ8gjuKIZUgDVC8QZtQOxhs7YIceYOrCfB08JPpbg4Oj7lIHq
aBmsa+dR/SWTOANiH+hUcWssWy1nahvTyBy9iC51ETVMf3S/oLNm6TEyyrNK41jsuWbOc42Wuiog
1iiiiTMh1FbKTetE1FqQHO+iTQQuwrWV6KBzmi8lfKbMIqci3NoMfTXrqbb2j6hAKfsWupZRc1zi
ZDdPKrrxu4wg1uTUpAW+jg2B7kypq98Usg6zpqmi/6QpGxUfdRdHrricDh8zob/aMQ5rNRW3OJqT
sUfyhcKeLoJUbFoGqLPC2VlQgQzzIXCpAhM4sdpRtlfdqyaoJwIDarmNHXr8UpiFtATfjxBGue1f
1n5wP9MF1HfJEVBRhvdp/pdlV8NUD/9XdEFzooQUA8KEQC/KcdhCuyDaj9VIIfSkCSU+bsR/y/BX
MfcSgqEgowlY0Um98wiwOsjGSzdZpzBwIFDs+e1hummxwqwz2Ma5OIhRaM6JzByYOZB1zyfSYkrH
M8372PliuCQ+dx8ROdtyx3BtL6HLgothGrMLLiH0PxhVhhxoMAmXEsasWXsUqL/CAnlKW2Opa7A+
TtmpZ5ITAklX904hv6tdQD+82ZQAqRSF0JjGoJPnrBemPDxVwjSQoUtfyAHM2AHaiS8zgXijFYrt
xhszdVVVF4EaTOEU8oOYrlW+54rA9+SIM3d4GRyDo4p0o2g+cCHnflP+8iPO1kSQiELQMqcmBkJm
m+3lhXlt5o/SIVNM8synfcA8RLTXRJstpuzR5nLXFh8deTVs3WKrF7IHguLXolKxMSKBvR4aVC4A
ugYZtyzgJxomlMI9SiPKLrh19JxnIWZJf5Ggx/3VXJDdwROHGjKZULcywwXC59aQQPK0vmrNsMUh
qPEaT+Vy1CvlhG9tK26FKPO1TLsboXUD8IAYoT6iPYL/VdxlWcErwnvX/M7onYR5rPnlexopNC4y
7qdf8IJiz62i68whUNT184z4j75neEfOzpWgekP5PQEyrdG1ig89DuMXwnEBlRkH6Ui5IeL6Bg0+
teZFkoKl4VMY3FBLiC6iJRh0C2vAOG0FlEP6w7Cul+W+RPafCDcxPeSp9MPibhYIVVmpkt9a15+C
pFD2f7gFGEjghU8eDELRm1OE8RDngNXpM/BbpthUmSOUmyXX/MAWL+t96DkoRajKo3POfpaxIjZl
CO3JXvcTpMzk4SJkBcJ4R9SiFn9zox1D6JlftWF4ssRYKKU73O6nDNEDgjAdhP8yk97etC8FR6CW
tYryQXgMpjE9p8ZFyO1Z9UpjhzWjHB7cAyHk1SQ0gtVlEkVUoSpHhRVLQym2MOuikBhLzsqUxFR4
QHXZOyM4/f/reXLMqSaoHrNajnFTrAYJnyG9357T/gJf1jDo7ui7zryK5bSgTwAAr3ht7AT/n7FX
uB6RkNYZ8rNR679RVf2yDN76ijH6om10BfuhKMWia5sRYeEwfwI3xSdjoypzmj4GlAWaS83oF1a0
nusWbrTp9dqpKRjIlL/MlgrduiTpzWpp64aPRnoLuDQKgt+YNvAMJDd+4PFBbIGhQS/RgAYbk1cJ
s9+KMzTkDbYe1AsBNT+zOG5N7+vWNlaka5W/TAxhM4ruaTZPiuF8hw4P+SlDYrdCMbvOwA13hG1a
htvlHUMycoFTmV15vBYd9Z3bzuPaYMrMLM+0rlmHtCsyBOjV8ufeb8OKZMIbDyn5RTzh2NBDWMKh
6RuV8SVhNqmd+kxgq1SiUovWYcSITzySiUgZx1HClWpanLVxtuuEq6zhc5VO4/6hBHbF54UT8yuB
5WGXrGnQdnHw3fQC92K3m6x3aO7yTCJpYocd4n43i0ZC9Iw6Dt5NTJYO8fbLP0W0M+VEjCSYXqhJ
+FMp3XlKCXIpvzIm5fHCNg6Gpm7ulIfiuaqePcOfDrGIwTIK7UwCz0hbh/T6k6V/2E63DuIHknU7
rt+mvnYnmB2BAQmmpk0pyv/2Gk5XySp3E6I0EAgowgxC6nSe2Agt3ilSaf045Uy8Qxbs8Xl4vW1d
orB+r7RmN6sT5howKqlnaep6oG8sjTreeH/E5+fkLyotWNQAiO04lHLRYs7oQevSJaLyyuj0MS/o
N1LcfEizetMt5TVNEXerOiBQnVn5IE2IlWvXVGlx87q2DOjwQf0bG2XTZcFbYzignJx1BVqD/fvR
AXYhHDCsfSfF6JEZIAgHurxb0jY4HjPJQn7T7nMVVTk1hppXO0eIZr6QO+CQJfdrkDb235DcRnNY
lQxXDAVzT4CUjznIpowDthkvrh+herIALC2hvG+6gxqy01wqNvycwdHI5dZRlf1FTG67kLxaVC6d
fVNPWXNFMcQXzC1SGBSIQdW91+R5O7tG9Z1p2cuIHGVF9DVZX0hZbMdTwske6odnTOM+acctaaDH
nHUgg5/dcTaQO/M4sDrnS/ztSLwJ/dSgoyblJS2/UwkyQKIRiBWOH508neYh3rAhFFjFqA+3HFo5
DWj4HEecNXl4nLuQRnt7qOuzuYANyP+p9bJRcX5Kjf0hFgLrs6c1YBgK/EZ24IngdR7UrU2KAIu7
RX55wPDXyUHzVI9IIGPnryHbpT0ib/ls/1/rY00DvzPSqZ03ncHSKNrdY5X4IEiEc6EPM2/pP0Ar
iacnKHA8OiuaYhoxsZlle1U8v0jGSY2kg9ZbpwDGxtBulSgjq6suX0P1EOiGX46HpuXPV+ylNFTg
CPYWwZ7YPIQMt2vwI8542xNn9seoP/StdqXdKtqQZXSR4Nhz0qHWYcILMx+vHFPX8H5Xc8JccbiN
Kta13m9aIOuSsje14UxpibXX/LadY39zRnLNDUZDUYv5GShliC3vMvDiCrlrgoSlRu7bZbKXhWd5
zhgQ2ZcctwXfXKkdbA+qP2Uc5mhPR/9uH7KsAhfAARzt4wpT+3QUfv4ukfdzX/05A+HPbftRStiL
hayKQlBvI1C/kAFFrTn402h6c9ceNXsgq2IXc+YVWAWRIssM/7PNp3U3q4dQZbqpzy4Mx2cLwsNC
qFLav/a2Zwo44EFuij1uR4PHV2j8qlTzevVhTSism1uYaa+Ole+EZajkaWkkilu6MJPzlrdoxOg+
guQ6CEmdKKCXPrjGyq+h0fCNcIRKvwpCxu4vQHlQoFmw1Xez40RdOPKrbqWHztxXYNass9Q/zB4z
/qYr3elaH0Omn8A018amuIT0bA5yu+99E1jZKjk6yB0RUT+0bcwd768J1GrrrUg/rM1IDvywTclM
J61ocAH99bR4AKgy3XAZqXLo75AqtSvd5cBapp6Gu6d1yfgoXoi0xlUKzVgfXlvldX5am3hnxzcj
2zMmm4kMoCvnAiFiHoRLwYGZsUdurFfQK3gCV8FOuJ/RnLTIy3eOelVwGe5QpR3sP/mvBnLY+72y
SwJ/eUt9+yL5vMfaXndb4JfyKjwZzUHMgKStHe4jpAeuQ1IrLXEAisCHo0fxF51h2qCzRwq53Jr2
Fu84bjECq7Zz5+I2LXkEiLYik6fEArGJzkN0BZcbEvBJMA9HMugc7vxSWPvGxrO9qutDDTddeavo
YaHp6FdgUVpEt0wzAr/SXpDRyGRLGi63gb7ipcWch/ha3trdflGfaAqILKXlotM3WFfOprnHl3T0
lF8GsKYXhReiOKUJExJWM1PywwHnzBMOGjRdPitoT/R4n41y1h+kAGFNgXVb0Dy8EB+spW8gJgg0
xSmSX0cCilfpOTzTsSKmqvD0z0Jbo4lOtygn+GxldeTn5m5jDk+l/cJ1tXeQSrSUASGV54r5u7Ya
thp924UG/lXCX6R7AkjKGo/nFOuARWgfaqwIvjOZ1hR5LuKk4ozECUkMh6t6p2XvZGfmwHHIpuO5
sqp3/U2v3dRY6270DdeIBDgeOueGHiWZjkH3LGofBIgIPxJeFepPrx2px3y6RmaMWIZGEPxKavOt
OVwdVAoDxzKXd06pNhFT2m1FN4WROcVY6NYf2iF79j5YulFCOL4a0be76bV71/F6bpFUYKrkgOpF
nOJpZ/GYfza75Ek1TxGUMRc5YDhTnx1E70v/D5UA4MZP/Sf1w738ZP6CqwyzAoVqrHpcPYY/fPuR
fiyAFze3t21zciRkOIgpPDNYl99Tv1KeGmxJhvYjtdSG9qmsbgtWrW82j0HE2IyvqlfxJvOEkhfF
dwlGv7Qf5o6Xvyu2iAMkjoTDGwKRwcY4xnzkTUJBitsB7z43kokM5+WINMf+X5K7CuBAT7nl+3A7
Na44v3vLG58WLVBLy+nLUcRvoj87BLsEQD5lCZGN7KB7jnHaVkgG8jVsvDfxvqBS0cWXcDF52tHM
Fk8cqTyANWiHLy60RPWh7fgMGpkCQi3iLZBD+Fn9uPQMZQNPo9EuQeEF8cbYVPZr8ccQpki3hrIH
14VaxiRri83SpS+0mCttzxsb/BQXh/EpVy/3gr3K1Zmf8O3Hp2Yg2F7P41VhgnlIAsCMHu9N3D95
vsUkVz1oh+JnoLmi7G38YrTqKX/AU5ouyep+eE1azEWHnMTlGHEnvqXX+qgHe30efBBNqVhvTOMl
TM9TiYYP/LEXh9tkOBexZ33TsmJYcNBi6gk4tB9z9Biq11y7QYGymEkExGtl7blGBDm9oC4sZtf4
VKxzg+GgpCn7Es4vlJStJ0/nhTExebJ0YfnJeNoyFNsuZ2odFQrz7g2IUsaF2ca2fDqPeslp+UaD
3TmhfAj1TSNf8/klmy6BdFXEgRkumHYLx/dRu0nWqzy88r8VaT0wdfr7aF84DyI4iI+ldQ+G96p8
JMob/UrcksQ/MvyCUILIrL/zIbAIj26/wGtht8dxcE8lDo8wtPuBjI8HoW4Qc1ioFot9b43vhq2E
93zmld+M+kuqvqb5bWHqpLka/nrzavOEzRuIGeQ3BxD2E0rA/UQ1S6j0kuyHP23PptYe2UesTX7K
bwO1TegHfp26Tv+IS9q/H/X0EVlP1BcVl4P7+4p2iuFnofu2uQnVd5UVWfa4Ypl0ZC8aNvYr76bR
HjgxMogWb3OiYohcaYcy2tulR4vaUu7gh2LGKPN37FvqjtgJvLdqIr6aUizY8WICYfjRvFaGVekK
19UhPi1+zWKou5ZnfOz8nAVQ8VeccChMwNkEwaX5Yu6v7Vuv+ebF5m9KQWxEIBB9GQICGy7nE7Cu
l99a9Zpy1/GMB65arC1931V+nPjToWXacVIcj8mgimJbInbFja858R/kGO9Qu8EzDdNvNZVdFtOZ
/NaaigiKd3gxtM+s/y0lscqG9qNTvvx22rcJq/4y/kAjShcfphb2QvYU9bdwvGHL9+R9bqH6+TC6
mfXS92XFdap99M7ZsPygxGu2MA46jvXYk98XRuIkU/QYaVfVpmIFLFfmmy3tWPq1YmsWXniCLjm7
/wzAqHe++/iSf/TNbvgj9p7YiwisDx6TYGujKCaDa2VsUVE+OPJDynvLCVOuTtQdtBgLQg0g722V
/WhtKTIUf4DCAIJucat0jbv9G8hOcVHeRig5GGtBKnnhlrIj3hoH1i6T7ud26A7VwCzem3E6KSDB
93HxFbxF6bV4xwTIBwLDJ0GGOiu37F1C+RXQ4kQjtK2BeyMuePCkh/0z9g39cyi2pfMXmcjbV125
X4jewv5Wr960aw0eKfrl5D+0a4j7YbxSf9D62j8zyn4UmNvonZ+NVzNVXOdE4xYfLMwuxQulHXMG
Luy85VLC1pE/sJuw5wJAQrZzMjZYUjEigsS8twX8p7Xcb/psrb+h8l6F6opOemZ7DGh7cRfxO540
nkkNIomCeRqJ1/rCCsK0y2HGREIRIRCwnBlyb7q9Ie9TorClI54P5kBIKmkSUNGVkkUrmnPNccKD
IXZJNj84UshSMsOfyu10qJN/E7HxytoetsjQoBE5yob1OE0epBIYL8i1AwOUzRYIb+KNDNt5DSlE
rqwf2R8bWeJ44WcOc85eJU+KmVOws3UXknLsJh+IpoundRmx9r51HPxWCxFmyJLZy2ibjluqw4Jp
2GRcmHXzXe0XW9rKvDPzPqGlydDhu/hpdtalmXhRPSJ3OuNM7PRaPXe7ot/IeLwQLALiE3OEOD1k
Ol46JgSuEaxJn2DqDsm+sK9o+meE+r3Lrmgrhx6a02pgRFVu83lPbQqcldK0f+m27Es5pOzU5ZmY
6K9j4PCK78B+DHAnvycNOwotHFTCZCGB1HKR0XGUTbjE7zaZ5dR9u8GHfo0JA+HfjcGB/n+ZW313
PbzwFUuI1Xts3sZ0jAGDbCqWFd0tT0bFMZU7YhY3gvBkolgql30/M4mccyOvH6GArtn4fyiBOelR
mcerilb/l/xsPYq8mcRExbV/WP/a/sLMI9gTtSVteaOMcqvz062HXezzEeif1FDLfB52Rhz8UWtP
vhcdotJX26tKy1c+Uww2X8/oXHwvqxpf7tZq3iCHuB2vOYZSBCzMYesVTb+cXuqT4NaGlhH9jXWg
Qv7mdfRRwxMuN79tk725YXhngehmFkTo2ppt27nkoc+eMRqbHL9JdIpaxIj4tV+ogA6yfJJ4jzjh
NfYWtIHS7WvbVdeAeeon2hqO3tUrV61cEREh7hGCyS0nBIRGI61uXnx3OIbnuX41fkR/mCMbckH1
qPyU8UUHRfyXPZntAv/nMTqb5X059H68D2kvrYp3LqOff7WWa/8VT1KCfqYbP1h+ZAVY9hx+WDG/
+y+mXTZHUjI2Qez6lu6xiie+OvnUt+HWurC/HPSnbHO8MbRLhL+UQKUWBsy2JO0I/AM9pUOkbbVP
9RnuK2DgexgoMt32LXokTgAM6gByqZvc3nTBG09XhUWUmmYgYO1Zzh+9/eAXxMynpPGUdwUtP165
7qKkH4byZXEy7rE34A7VkF7uKxLGPxCWOlDILMyv++LdvMQ/yh6eb6L7VFXsIoG5kX4plfXtIjPR
2iKlkDdF7lc8JExmS7FFcwZgzasRXJ374t4ruNEI9INSQo2N6JLlFiyv5Y08KDAZCbD7Gsaj9hmE
d2ZgOCuiEkTQYy7uxVaK+IoDZ5vie6YXh7w+oE5icVP7E8GDM+CagzZzg09Veg1+2vgxxg80He5S
7rnQevqdqV9L+IwqzJ1nR/lqrOugfrEBzskBXUHSHvjNUXvvwmfAQf6WQggiuA7L7o6dMTrwvmKV
zWliEJKN14qaJohemuk2cMcIy0C3/WYr78ItbqJk48TEeGkLbSTqvqBiaxgWNtFX9uBsVkVrrTlW
3ZdenaRs09BXDjyCSbIWt+/GDi5YbfDXV2+jtcsbIjFX2gM0xXQcJIJSVgGyL2M/UMGX98HruAD4
SIALNQi5Uui8ldZ/BJKloHTqvFE5dMs/gCpCymmiayyrz6k7MzHr8RiTF2ShZJZe6AgVDNBFd9re
oUkXg13+ECJxzJJQL2nQRjiyJAjx8amlnyrJb2JEAloxnwi+fW/SfTnjUal4KD9Ro63ptXAmxT7S
rMUULMVR44ByzunEgyZlCDnzAvErJgv4XXpO4sIqF59L3LLFI8XPhGlHMA8GO9mPVPhigsr0EIOQ
GEZINAHEP+46GLoQgbowvseOs2bGC/cPcxC4UtR15M3aIglWQGuBnc50AHQUk4J8xVTWgoGvc14b
0m3TxzcmdsKEhoaYn402Hd8LqokmWyhemF0MpAFne7bfokdHIUwIs98bbLV898ln0Cjsq3QjDPwk
pFYhh8nTtR64A4444epkeAVaBTnwW4VXBzi9rX4uyZNajjBo+cEgmR+pwfEcP6T+rMTPnO56wb7g
IB3j08ryyz/Lfh+CNy6zk//W2Y29DJk44kdMkqI/ltA5RtRMg20BwMrYzOZv7TkACH+jA+qP3rhV
vfYZ53DZI/0R91k3Wq6CJltVr9yCxrwmKfF9zExLtfLblCwmGmEFvo2aVAN5mLJ17RBXQ+mTVH9F
dp713VCiq7aVE2o1v+8MKltrpWGY4YJqTMcmzCQy8XZIsSALJZ96jmQ8Js3o7vR/E4NlY3BQNpHZ
h2lSCQ63kaVSAG/CpSLS19lFHMhRnam8PHLr3LNEx5LCIbKJfSBppsDH4Vcc8ktWhmAnWBAZVFXK
HUgCK9b/9nslP5G7TLcsbEHMTvAx7T9hR2ZvcZDDgKC0R3h4dykkDonahIcD5+KIPeWXRinjQgaO
2L90iaY4XbyQ1oe0GcZP01BfUjaAOVM3YvIrZwwHOexyLtSJMywc7f8fv2yc+0LsjuKc//9X9q7g
5loEDWq5y13USS1KjH3euTYs8VFBFhisM1RIWo1nC3EN5ZgQisdXnpuaQle9CO6y2V9tjnbyF1ZT
i/rXsq4RTx/PqBAOYvYPemx6eL7C7DEztFqQOcYbNTihTUG5xh2QMAnNifFoiCdcrJzxG2/PZO74
uf8fzTHD4loIFQFOh4FLzePV1+0WxwM+Mu6GK4zEJB7W0oh2H1FdtFax4w1/sF6EsJWUs3VVj2ch
22sJPOVPYcv3RbKmmEgJSTvycLKsJnTQeXkIhUgaHTXgI1yHdIjkhi3H2dejvotQTnTO31DcIjz2
ZfPqTNO/MVpuIYKoSh2oxhRGMuY+N0NPQZ0hUal2pX4tSGwxJ+EvooKxi1NodG6UxB4j5YSm7YQY
jMHDebD61wosjNCBKoiL6kX+l9LgLUIVqj46msjsX4UvVleZlCBnRNrMhWAIJ346kWBqUfdVvyLv
1wZHj0JvVcnxUSgExTi8hNYt6BwWZnop9dPsbk35h0VKV0U8XIjoze4JLpZNBOdx7Ba5uu75wBMj
Tgy9SwoXu0rgWZG2/rE0ydeYMLEJ7Z6MAkbLM0chzAecbnOCYbO72dUvbdy849h9byPtECJAGqX8
oOfWRxgduYF1ALoQwCZNb+kgSSB0RcLW1Kwzcg3MDt0P4J+C54kZoZARNI3mCyRSTB0c/JagKVO1
hCCM/Jc3TRMDXgZmti37mqF4joXvXKIWIB20s3dCQAcGaZxhZLCsq1CMjE8L1ZKIGxbyBxsGuQF/
Az78Z0VQG0E0Lk6cbVT0LwtO6XJGaqMGoKSvY7ic1aXCt9fkKNbSfZOOXybYuZlBDqcKRjpmIe/0
/zegCRN4ijY3o81IJsXF6tkM8ganXktrZgiuToT4s/y10d4lSXwtRN6YLcaxY2Bh8055ENA1oHNx
yvCiIqXI2GaL8FNmjDrjpomQTQ+m7YnlRuBd5J4KR74mZXFRC0+ohJAXCbl8Qr2LRJLd1uRlFgQB
hU4c5Ju8s8gPqt3irgbP1BTyObKUxX4sEg1KsuEypzmzCsXEwYi7UUFMhYTgpXBZAibUAWhv3viQ
o1pqgNQUJlayldt7zG4zku26aab8VbiP/gesytUa1zv6jZ4oGYbi8Ky6/JQZ8laIJEJr3gmekVQf
bb5i4cJwcyiEFoVGLZ+8lIv/uVNdXGyjETc84pFYH/fxa1F+4Q/F6MSoWjzxwkegSky044lBAywQ
PDXCy941wU8thd8N/z/ncGfqOH3TN42Hq2PuxIsMSic1/yy5eqo0DctxMxGCIfRkg6LsDC5DY5KI
YtMMbku3qMPfEblKg0BMPFk5ppWMNaB2Wp+wnirufa19rYoPPfnXSAcdy3g1/NnIUSTUruhQyQWW
MX+w6UdUOOK5Qdx4iQeKbnDSSl3TBdF8QR6p4z9BCJAehpi484WCp45jQEVgoVkNLkgVY7y25+Xl
nHFNKouhELMiY/Bk5uGC8sH2ZxN08L9qzb4aAtSEzgyGgKFfBlRt4mu0yfGRn045si5os8hf8F2J
+8fzU2Hi11TNQylZEP4cTt0hmk6Ok3wJXTH99fkeIwRhk3R2iHU6ojQERGGof0c6CzqvmF3yIDgN
TYetYwZHHeCEWsdMv0FrTlfZQZoX7EaEqhjy+WNiZUJrIRY5PkVp3gVESGU0yLpPvUfpQ7Emacqn
pl4xvbuhUTBBJh3tGkyF4BEYnWc3lickSILMOSI8EsQhQ2M2zdqOUxaZdYgLVxJUZoQcL73hG6Da
VQzPdW/tUmdQV1jzwRmV+KIAx9boYGdeL2NK+U3kR0tS3omJXPCI5C+9/q1o88YwXuqR9Ut7H+lX
VbFwDj0y5igO7XApm702k7bT8BWZ9lu8DP4y4MLMyQdrO2QmeY77iJSv1FwPVkidHDBOGE/6kENH
c1Z6P58gqiHhQrI2h+6YesAjwKFj4GEehmqB2keOiQAUUCGmoyE5O1IQfGlMSRtZIsgrhl4o5y/O
LF+xjzBsJrJGQcGKn6BMyD3J7xFDyVgs5BHxIe/xPB5yLsDklF6WPQwe4Lz/03PFwmaprZnZ6TDk
GTLnvfFZg4+nfm3xCgpXC8FHQQMjcJSPIqjdzkwb22Xj5awyMbb8aQAzvMDMJ+vZWI7GxA827JOu
WzfUpTXPHOg21yzoh9J+C/MQBZy+iT66BN86R3ZI8EZQH5v+kCHop6S25fbIPJkBA29uSgCE2eWv
Hax7RGrNTYx5dWCOVkZDefmd2JgG1FzWGGJSql5EtaLF6dZke1ar2yTRQCkANRakcWJGM3apTZg7
UrMwYyDBhHhC5FR16Y9Em3tpoHvg/IW2sq2M8WiBe8ks+WUCcLfQFKuAMguqS2FM1DOBG4b/hil5
5XUJmd2gbibahSPDr9LeBw073tLvyHtgZq6MsBSkdoN4jlUVJGkiOxulBmw6i3xkJIdzzG6TqC+V
1Zw5dDATDZa9GrzpCtsQlhU/Z/ibleXvklfClrgyy5Gts203RnuXl98K5aWpT585RGcarP2LYEcZ
c/na0W5LliPiR1zyACBVbASAI4QF0rQ62CNWe6fWLZgrNMwDxXUz1OJTHYqfMrIPM1mNhcrxKN1B
1LsqEUPMdHqroa7ZLfxYYO4CyQxqKbTQPXHdEq4ZVhwlUWgfAnaziKFBr5dQ3XZpf+FgJ85cGVOD
kHMXqp61OP8kdXYK3wZuWaVc5Xo+QsURqZv4FNbsCVxUWufoVqeFI50YdkmHQn1WnN2XKvaE+U0h
gbBPJSIDaj9JqcbpMsTLGT7rJnwLlOQUmtq+Uegu5gRGQDWNzfGfgBX38tc0dkc5WWhRLxFcUziE
3QSfQmGAYdQOI2pceeFHM+Kc15tXEZVoNT/J/JUnRcjX495bajzmCQoWPK7jKL0L2aZYyljJ4584
NF/+VxKyTemWfKxZFRpB+xjlWzwyBWub7NeerZOdD7e8NQ961+crkBGxfKxa6WBo/WXUQU9kobLV
HDqxtryVh5DIDoojZ9oqsXkSiWKSQpXeoWgKp++8am+9mh6qzn6JCtGhmTc9gSvqxKKntcE5B/eY
qinznQ5OWw1C4dHE8b8SvvXkxKRK1Q81Z69iG25T4OYpUPy2UL6qFu7SomYX1FmkONnVWW4PFuat
UV6w1dn3yt6EbYTOhWKCGq0lj4JYjPASZTLmTTm4RNF4pDLbGSwfXSi4lNnZnH+cDk+Smu0Keq5R
W537PkWmNN61ab4Ei4Tsjx1okt7zbjfq/VkgIYRBRRnzjzR2BwW4IgO6ODbPGOmOaPj32jCht9dX
65ELYWBER2cxrcXlFLrNnPVXwkpoF26NZEeDgKBW6ib9aWlSsktlyQyjBOBiiuR+1vHfI5rAx1OT
NCLwtNKgbDnkAdPUZcBSaoXpp7vGqkH76XMZjS+zo4bLwkvaD4RpST4F3GjgoaVcyDRPrtVtrhUf
ctLxdHEQrzoyiWjizM5h6INzhLtLwHoq4Bk5hTVpXAuIHzNOvAVA7KADiNElqAQNRjfnrxfdf/Xe
9AENYcDD5kTcZvIzHNNmeUjVb1sHByV31nZMWVQGBxkStdSme3FozhhxdInhmoG0DfFKLbH+P8km
kV8zMoYMFgZRkrckeAx1eLCE54PD3EAVRm7rnmNe7+bT5JU1+CFt+uU/wzSulVY+zROzHE4QqjBd
kEehcWFDBWejox9Msi2SCqOQKT+6XN5OKV29aiGZiJxYhxFRyaCatb6Mhff6VmvZxVIV+KT12SYs
ZuqwjGrgrcb8VU7iDcHXmC8q+a2en2GC5CtjQAK3psP7qsqV14SPWiU1mgfCyokYGsn0NHk+c2RW
872aOLdo5meuJzttALZcDWwdy8UIjH9yx5BHPUxbGzFVELVPozF/sqTadLwYUulgsjVuon1lojdC
+9gJoqWe/b8LQY5wzAe11UDQaIU8EsJ3yVMu/uhvH2r/aGpZVsEdw9FZc8E4a1bLclAY9TctugPz
s1fP9dJvEsqWjlaiKsExjGB3KzepWKADT7ciJkZQoh4vw/ZqhvN7o3FSreyKHqHqzdbgjXX3bs2k
4qltwySJKYa+jdFWy5qF5hVYBbE9jp86BO0aIs2z0bamgymxgPvRw89hdNAzVpGEz1xUoRaSzJT3
uMOaIjTZ2JuiMv8UMSaE2Eovckt7XbA5ynK8CxG4pM4bWlkWMEVVBQFZuBHre5kY+Ko+Ec1O8jUl
yDMiH5Kv2YliUuyzBrWrUFiJzAjx12WDcY0ApKVorskQBmOepnB/fksscgKejvBuzanGCZ3Xtpdg
scJmtdSXgKYUydH/txVk+XUiGHvT5MK3kfgZwyqmgQT9Taf0vc+IhEP3E1kaKPL2f5bvUNKm54wg
Fix1WXy7y1+aCG5Qv7EyDWnGrqunx0StspRwpsffGZTprOCiSQEb6F3wUnb9Z2qPW2mimxdfG60h
iqmKzikbTqWFLoPvjDesgVZk2jdND45D3d9MaMRlzllhUQ5OWx1zjOtGtbzlkvWrWL07lvEuiQFy
krMiuLgJxU0Fdiih15SrFNP/0XReS61rTbu+IlUph1PnbAyY4BMVzAXKOevq99P83y5qxWlsWRqj
R4c35M1zm5oXL39X+vLWI24EtZwmZoG/ju26pyyN6WcnALoyWjXlxAgHS24P094G1hLikAFE5fJJ
dIOzMtpHbnWMU38d1mJ2DWEc0zbgqS3dD1jFvqGdhmB6aWIKtn48qOFXgdmSM58bCLkLPRfdiObQ
F2+tdMv6YjW0oGS6b4sxb2rn/zLLWxSOubbR6fG6TdMweu7KZ9XX/uT9RrveFw6ODEp0bSniciAY
um/ew6BdTtxHLf/tGgDnGexoASo3APSdhc6YFKLw0VT1dwVQt0hLFXq+qkGatPE6NhlvYN6EQSb6
ue1N2mXkraH0GoHBTiZHFQgtkya0A4GxYQaFmZZAXjXzh/Z5B823Uw+ZVp7mnDaTry1T/TdEbxjb
7lqVWgfd2uTauEtUQc5e7u6Kgf5mOn6NnbepqwIY9ogmRfqupdEewUZwKbDaUpc0JY7Qc2yNFlgc
O01BoDJIv1A79ox8PXjk4CbafcXD6NMD2mKLEOUtubKBZhqK8mtFlxtYPw1ze4JDsrXc+j8YAVvC
IlYLtm1fyrKbFuAPb3qRfgzSpoGunzdk9PR9G1LPYE5ePU0JVyN6qj3eQyH+Xi5+90by5NN4CQvs
lyftHGn+qmj+s3CLEbax29H+j49Tbrz4kfQXMccwOgxG6mOpe58oD1AC0aht8S9tgu0QPaWh9esM
KB9pjF7pD2QOWvHNS1aHSLsl58gBsgzeNWQWEeGropXtXp26L6DMG4RcXzzXRGZ12PkDGRJ2GPIs
5r64Ym/0pMwKSm6HmvYzma/HA047gD91cu2YTQLArcEu+YchIPOZ75T1kY4YKVJ2dd18hDK3hAYd
mKA8iTuW7y+c6b1N8Vjq0+eZDh8jJPU/kRqvO3T5yuBJSjkqKKFCwKU4JAP0DIedSTtAKrycw1yn
dPWh4Xl6f0rn8B27wU1q/Wr164xuUGqZ59GKz/YUf88+As60+WyL/a7aWzHQFf1T236xg/Ided83
efOcLr0AhvPBI4LUmzQKSKBKYbqC0GNu0GCBAn6Ul6QgKh10V6HXJRxycgP0tcKBoXjqaRqdAwCI
UOn+WV76FVb2MYnb74HwHDHknoO3AuFVeMArccOa0KzxSpxW4QgM/jGjhScHdpIgNgZ9GpwxFYqW
oRliQPE3N2Ppv1sIBwLhvrK4X5gy+7p9TgsXcNtKc/J9igvt7CE5O+bWtm+Lq97xmvRQYfBcRbcE
6RXCixtUr1GpHNJIXVb0zENS0h7D1bE7yJ4rgdU0ob8JDmISQ1cvQEy3wUTbSteUgnXvX0VQ14dF
HZIuthz9tGpp+xjvEZzY7C0CGk0woDAKvdfRZA7GSyNqo5hCL0n3RRq8IRT2EoXaj6QZQd8C8Hjy
scSMPR+5KHsHSQEkqfCnAfEhPW3BBBP8MTED+RWaRpWGZQBtiuHckJUocNLguNIGOc5ZfWGGRD/T
AEUPgbIRovVAW6qBCY7mTH5W4zdmnWp6NJFmb8GysWrp5eO8eBX4cATY3KLxym4RijgtEUwjwPZD
SIMDQX/fbO4Sn+S6vCL8hIwJ+rMpqYABhlQoL5gwY9D+nGXG89aDHytm94AMix3Ym4rGUBt9tQHz
IRapMQKyJ2yNvr4zdeWhjtMbsVFyqHicTjCHWA9MK6pPUOpLIZIzf2uZQHODQfUzLNHUUjTuMZEQ
op/baye3sXZd9FNoSC9lZQBlLTrmxac9ZldT8c5qHj67mCeF04bIyHrv4TV02xnFH736T8/MHQyn
Ot20bsCHmjsD9cOwqVadg3b7EN+G9hdOu/hmj/G3yYnCmBbRHLTnsCTd5kP7GCFaVhyUovUyPUbf
xKQtvzBEgFCCBQlcKohYnBN4JNDE+7uXOeMvHaVp0D1nJhHL+bvKD00troIc7BNgronWELIrQPf9
QY7dxR99EXj9kLzN/ic9RRm3ShfQYYRTEEU4cFfejIYtqUVEYo7UygEhWwmx3YjOGhNK2rd1ob7K
UmJh6NQ3SBusrAxj7qo/tdYPTY8evWfZ/XBqYx09dh5imOMl7B7DCVFkpEgnHYFeGkASz4SrWGOH
3MSMijLlFE6XZr7mDfADG+swcpcF0j1TMlxy5wufX+gW+jieYpIjGaCIVU2fbEcwudLSsmEP8G3R
7dj1pgmgn0gg9rB8ww69YATxhv7OEDEpf3tmy0Lo4L6y1AQWz93ktOVPERiVQaqsnoGJ28hsmKsd
8MJ2Hr1triPzIiOk0EZtJrxAxbqNHcZiH1aeMRHe/t33AIYccZO3Rc53bepnUXINu1vLIL+A22HQ
MYAGCMk+whELfkyKW3JEEO+MW92J1R/6YDZiUjgX8FRRyZKIAGch6sUUVAbEgRtuaLUIJWxEWaJo
HjzUFl0lYRoaALsI/eh+MbCumOz2WAuaT2X5rg+vJp0EWn/OKAZgpMNMzzI//SwgCraYIYjBF0mN
rf3MXkFO8J+d1AdeidpAaAHr8ghY2kzP0aAdhW9F2ewYkmJ99yrYTFlnMlmvoTMGNI8sKBvt8JuA
1G8PLGQoh/I9tebGvZLTq4Zmr6JDSIsWJVMrirZSKFftlzyiOP6qQV9LWzqe20uQeWcmttZUb9aW
sUXpg72s40IsnRinfotALsqsgfdCMev/k1fM0NjzCJjEHVqmRV3x60NYkoDZIhW+eoucV/WXaxpo
eurtQ0xFpsLYQuyW3EXoRXEWXLnXMjWJmwJSxl9XflD+jdi4ZGFxA70aVaA2vV81KLaNe0/x6zF+
qLd4KLFSXuYjyiRO8jtUN7talSMZIV1AN74QiOEmKagdcH/q9Lmlu8ysfixtZnrGSg7xIIiUpTT2
Zdr6t6W5bbTBeIZ8RumYpEtnabwbpn0RcWo7cc8yGjUjganIlEz0AI+tVmJ5Ktxq8KfqDNdquPEe
I/rxQD8Z3IJCcGK6AOLZdbNdxgDGBxwhoo4M57mFlWJhSGL9bdum+qnQ4xPJK84Z9E04rvgKNpy4
aVUlb2S0TPiRI/MpLua7nBMiraoo97gYENPmHGQOIXAH0AQirB+iMidCp43NaTwgOp6+uGDYQ4QG
wZYxkCN7kLGHLAiFilcsr2FQUt8FG8/Tr0LA8bj8BmB8EpUHXHNx6vRQYdeeYyZOMkuhhUCepFGx
9EseFjMBOn4ASthTqMcd3aE+Dk0shbBYFtAU2Jgg/frhSet//7K5eTwh+VQH5J3Qgmrk9tD3CkQ7
iPdiHs+9Am7CiNLkTHIpPpP1ckhvwXDw2lPAKbdQMxwWuBkz6irDtu//VpXO4NDzKTmh7fP+3nCH
99sXv+zeoPxy6alZeD1qQBB2LcoeDIO24lTHBfCBRfbLs5Egz5g+Rq8yelMoUQe6eAbCirMqbeBQ
v0UBQT0TvR/21WHqwRczVrXpUMf9g2ms94Nea5aevkSQXuSNuerC/g9V4xHqHOtSWmB9TKstHFat
favJxbH6kFCCxqPyoL+G4BIZEq0fEycbNK+YLlRnARAUqFg0mGgI2RGO+IxJkYMdxJUFzAxJ7heA
Yh/OT6Ak+HkTjhECAC4CbWurI8qBQi0E9GIt35JIzT1ikzC8ajJtb+dbSYHDiw/qD1Ixq3AwzkTy
HilK800T7riyUkRjh9rfvSHEMSik9HDBDsDzyAtKZhu0SqaDPIMfLfgE4NOCAjRUYfiDR9AAx/Eq
K7lZ5pdV91eMVslGtzOIz75TzxrT9oCtagmwBviynAgkaHS6+Zg83JI/uoAQZpdHAXOyWYNq0VC3
0wY+Fs4EDXuTwrcnBCuK0J+vPXmq5KMVuBG7+c2B9JUvenaRs2ByIPsfVBp2JJsZZRUtHxp9hBoS
M74U+9ga5O+JeeNf3BERX2g1nCm9f+fbty01OzoUSEJm6zH/IsNiC5skCzLwTWi18X84y2dUG0aY
+/yhiOGKRx3GwnysgJca+yYtQ9SuueWqykXnB8TcyPgqJqoaJpkaTTMuS5pOFx2imwaHEvmLHMlQ
1G93KX0BxtFgnmJkFxx1XI/AAhCPWkfk9fI9+wDmVak9i+fATBfGA3KKWDsLp74CKglBpMhvoGcp
7SKKKTRUWJ5CuWcHCRwLOTIuSPJKXihj2cDd83ox+2QLeEBfkuxrqOnHDPkhCOhOY1+U96iBxwcT
n+FaY8TRgnvm/lH9eiN7jgdoU/BmH7knQbOkJ9sHPgZNTPH8FYgpHoLg2ETQATU1dDoURtSSzWfu
xMaQnUT7B11Uiec5K44MvILt2kYXCaAE4eDRYj6IHPkcXEi3IdDz4TEPtMzp+AK0QBc0YprL/Wbr
MAeQaecEiSXQn0DEsSOr5GFyAgKH00heOXiKYlqRi4CwwxZLb3BO+3K0rV69ujCsRQtrUp8sC5Tz
MWfhIrqB1Ajic3wpvoDunssqIZ/5SgPBhLF6nfzMIdFYTzrYsRSMRADqwI3brYnaFXJ38n0jkG+D
G+0hpC8hmfI1XU6pVjqN5Uq6s24C9+udo4y9VaIsGgK7Y6FSCRzG3Yzfx/SD/hMTALAtrYvn6Doi
tUBxQ5m/OlA78rTlEh3sccaMSMEXJKHxuD0WbCrAYgGvJx5S+YgMiSSz6lgfJ3Absf3TjR3+UieC
p2Rqkujh7qX1AEj6F/l9B7ptgFaOQD6mFEoTJh1B9NvgKyMFBdZKDbKXkkj0wfjPUeIdX1EeO2d9
C7SAaPIeExkKyLnkKuCSCPc2hsKcyphv4bosh7cZwydmhbM0CWOELWRScYTkqsL5pzUwMkPBTNqn
7WOybg1lipsce6Vb+Ox8ygC5wjjrdmSAYfN3/hOb/xdRSRRXKaNFidzsGAMZQ4iSmDu4v4hPeKwd
LFHTX8lniXIgEzlj+Uj05MW+hvgqQUayGACGUPDIFLF3Reua2G7C4YDSpzd3LMs5/4jqlFgKZW+n
Pcid4u4mhS8Pl8DAyYh+OfR2IFc06RxvJbeI8NvcEBv30DFwmbdB8GPPEm2cUnQjUJXTgv5u0FeX
J/H3ROBakgfzfD0R3arb98R5l6JH6jwyEXJKOSlIWsjiW1IHKhjye+m0qbCsDC04IXrDPQA1wLFf
RJXQNO1MuTleuylwPRkEvIRshjBwhwbmCCmPhfZzCL5SCPZalu0RAvpTKTOGaQn/Htvxg8yhy4Oh
M0q232qkN2gPJAzmUAO1zZs/3JmfT/U/pKxYdzVisnrqU6lt2opDZfoo9avDhzbXNtyrxVs+X+hP
BhSXBWBedhNfCC2NJCLRZI7PSlRoKfD49Wq8Wn8kEqILQMoaqluIv6WXtkfPe9VrBwP6eqv+SmJU
I7U3BjrazcW2BPGvjIiRou8qGV2lifiGdCwwbPfFjR0GPJ4AS5tSQ/qcU3+TKlEWqkUEzKFRgDLT
6heh1Bex5JrO8CMQ3Iw8LAmU18KqLzx91mTQPpx/PGc01xFZhU+d4xeBxFsNefO1DNH7W3eMKNkf
ADGIXKRWZGCUDCxFSfOZIQcP5rJkVrRJxhAoAZgjw2IE3P3qwcp+wYZsTwCx6eoTHQiZSo8rBL4O
D9IETkSaGARFBKhr58yx5+hgSre8jOwpp+ktwYqjVEvnqxxJ8uA4Jg0j20J4l0puxjdPUg8547oD
tS2/yxuS6CPEvswEEImeiOnmW66XnWHRqJk0fKJtvBmqjeACWlvMhkl2It/ekNkIHvbPiiPRdzEl
B9tTTNO5CW0AewtiG6ZENp4V6GETSqdXyzkQALVmb9nPzfDsbCY0mAgXaLQIQhCFO2BhC5l/WMaI
rsCNqkB0VDp1WpHYUVsQ3Szv3uFTJl+6cgAkXiSLVkEy5Gxvy/4hrIsKCh8E2or7LdWs5X9KBLdo
uHJmK3Z0JqMgUAw4jZA40zWqp9+50p+46PHmue9VDeEnWfDcZsD0YIDkDDIOECM4+tBf4TtK6NCq
bTLQCx1W4peL3lI3sRTQ0+FSKg35ETY0GOCwvtpdjHMPfq5nICKEIw6jv8a7MQJ94AANKKfJ/zr/
h1YNjXSFtA3Wi0oKj42yHnQoyt6kyCeoVlm6Y0WkAprkqESDGVHQhY6GLOGCl+mIqspLxeRhRp4V
qA9NXBBl3ImEoagc4rH+1cIlRGuaRE8KWNJYjiS/OxeJfefrJfTgDf2OcC330Oc3HDxlZfkW2o6+
kxTJWfyHdaYKSX9TRFo1g3FsCstxRc3EfrdLRt2OFP/6YgIm075JDuYH6Crk+BZQ/G5J78DICexP
ZgWCJmeEXZq/GS4abbah/+bQmcO7aOl46SWikimlboL4rd4cwMuSrUqVwNUTunmbMaLWbpFfk14C
i6/WCQCIoXFsAiaUYou8yFKeWPoIb3BS1qT0HceauR2TA9BelgMLg3qNIwgIhZzHuUAcGh3pE1ET
GtutiH5W9GxxU7Q+Q4TNAGSmdrYltaB+adXviBGo0/zlUK1Jz9GiHQ7YO5A+tnjLqWeqKgFYjcGt
B301AOcDG9wOAlc584jxHEAPChXsBweeV8JMqz9EjOZv7YyILxaMh2LIgCFoeJpZLHC+L8oOixRM
EvUAJzrNmhmQgRGQ+zK5Dt9M+i3cIk5m8l3bEj6DBOee/TagrCAVslSViCUVB9aC7tyVBCmY7kw6
WHBCFcOuMF/Izmx/L/sB1YuEJBx8LkFSMl90kgEU/quYSssxSCOaQ43L6EJalvqZ5/q/nEaqPI3i
gtVGRIZ0Qn/DsM5Gc6YdKPeV7x76nxJS94UhSNcbjSAOXwOxlvQJqyGGphNdR436bMAXC5Gk0GAA
Vd1bjzMUdcmyFTAWC5k4zJ7n43P0M/5KDTDZzUOHjM/dn3Gi8SwwsfOfbDyAnRADBBxWEIpB8yV5
OEig+xHTWGaQUvoVPD/Wj8KNs9DLpsekHcJwpNJk4YGdF6Q2l2vYdAiHbGnkt8qj20SVxFcTTgI5
Ad07y0KRnfS8dNpjjs1UC+fQ+aEoto2br9AioG9v2gZyevreRh+wAwNIx46MhGgKTldyBJZKRNVc
3ZrIW5Jhy4yBV9ADZEGT0nCCcHZIEQFMX6qR0jyj/wjWkBSIDUDzREKDVKLxurYQj76L0xwBE4cn
B0t3ZgDkfKkUCKwbdbzzvtIEoqh1WdGzvhUw40BjsKlgSpGCKYS1qbnW1o79Pw3uivSIvSTgvbYb
V3AqyBEhfnDnJeEvmMOA3MFglu/SMdjjHoj8jcQ+eVTwLjivavvZLJ9C9Fgmekz+w+TCNAaVmQlj
1L0rMLO6+EeWL7eJQQG66LiH2IQGSrv/pVVTtpsNCMl3CSl0os2zg287Z69+o3yTjBctPLJFwict
CW4J0tGsfDaOQeGMLAARJUeriXtGvSU3k2gtx3pyL6EwFzQkklAgwGH5g2QxTx47vip/DmGxACNi
83Ok4OUqFQgifssFa38AgoA/L82ZVWe/T7Cjc3OPU5+0iTg6SQOosHhafDoDQ1hV8MGgx/b53h0P
vXJs3FOJlHx21l3S7+BBYu/JUL/Cpw+eUB186C19T3zbYx/ZvMnaaF5wSJpyi9uN1RaMuj5nZGsA
JkF7WWeQzMMUNmwLx+2eOU+OHWEcew5Uam3HXfo1uTxnHpYifAFwmUFVL9UIrVhz19bdqoy07xap
LMTCMLBoimVpM55lXYMab7YBQw4YJg5oG3HRtqJPTX2OsazQQe5wII6681pG7zNLuW6Rhbc2fYBU
KAzCiIrbCs1z3rhrxzkoHEyDxpZqbvgfk3VX2q2m62DMPwoqykkSggcuZMEKfSgZkdeC3c4sacAg
PIsmAOvnsqOnXwMaJmh6unacRA/U6FeOdwf34CJJN6LGVKNr1t1K8U8ZwMKSy/qQBqNOA3P6fwmc
AmYvCDkFyxNavRrzWQekRrzp7mIm6tg/2eCtR5uOGBnYUFibEpMDmm2mwJMCVdLGtnVuFrQOTzfR
unmEhEUDPeE/40b4Xiyskl5W1/B2oPwG8FJJEF0physQTXr8CLO9E1K7p49gyhet6C7KyY1jsIVS
YcZX1++TB8XXYMKEJoFx8fPTDJAw6M2fUlqsIPqxYU1LWLtQT4C9LHza+QkIuJCAYmDVMQT9D/tQ
FeVb6igDQsqMDB/jTIoD+vmck3KDXYi2Q4Zto4liRPOIcutZwb1ANBU660fFZ15M2IMetVyw7H6C
Bri+7cx/drBq5PyZ+2M3vXT5hPFqt2tyBbGOGE/eG71YvekhOUBFQM4FhPRjBCWWgGQG6bktaUJK
FyUFTZdgehhA4VDU5yyNXtp6XAVttgvpPKSauXOG9pK6SEtY5SvrgPEnjfItxZxWuNS9Z00DAKl2
YLz2Q+0e5pCtoIIfps4D1Fl5fPlq2aRgoohBdA8yB4NCesIzmXwfZWcHOcvcpf9VmsB4VZR2yFYx
o1aIqS4zKBeKkPkC+wdfERevE3qdNQZyjhDs7eY1KJCdr56Gqt9MMBVkSOKND7V0P1yiuJf84vWB
EjKcUR5gosCXRq6/0E2wNr9JS88qXWsGpmfdTVXpFOGq4RMQGq15FUttRPi3GYhuD0AVSHFAPDTH
LFqoAHbN5vXPVyqbkA9x0Iai4nbCneo+wI8viBeC9J4tlAeIbKHFmBj/sn1M98IBHJtTE6QPwVcm
KYR+TsmaExCISDTiwhifBJwa4jtlfnYxDsgZ/mcR88aOhhEHzogxxNC419gZ0EfxlyX+m7awHXBZ
h3RwTZHwDSrRDLuB0HZCd52CHuwpP9sKOGtykwFgB+Rdp2azLW+t0zIR6XU0fwFXggcHyIcEfWC3
x1godTw7RVpDOHtaAdh99adL662i+Z8e93s8lFb9nWnJzuDUrtC2sIFwgffYpeSecfPLjiI34ul7
aOw3KNiGZOL1VfHMi+l0L/FGg5bXZagllKn5MhLGKpwtoZHJdVYW8HwyroIWI8uKiNPiYORx8uTN
uSVyYlNAKCwi52iyz2goJclrUr8X04+RY3g83+rGeNUqckcdIm//mKSgrrVP16fnB5QTLc/Egzzg
bhT9U5/mnWZ8RjSkGhUBaD53oLZVtm06XLhzAxN/iUkRRB5ki/c9SY+GdHVBDtaaAArbYGmPxWn+
xSoOYGi0bcwCIRokxMT4xqCaiAPa3DEiPACX/M85/ZWBTfowxrPOLDad9KUzXusM3ipENY7PuTGf
Q5mcUXKSqaZBfrTonGY47hZ1vydl3c7sOALCOOgb23Q2Rpyuece5t0AVACrhCWcm4KmauSCY49HY
1HN/6AgLBS56AfGZCsCpvEVloOEEB86lfvB1D4g176wbw1pgTSOAqSCb10hFPwl0YNOhWOKwiQx0
SD3sQgkMCXq+aZJui5A0s44Pkr8hJCh5Zon6AmPgpQETGwj8tiX9oLQI+/jTo10VEeH9GisF3d9g
irHy+6MXpmA3qgNZQ95QZVbhK1UzkbTfzJg99DTfoxjQC4I34/AJkTOAoWCjYpspV1L+yuufOmxj
YsRsesv60TEMpfGFNdBKok4S41KsOxfQWehqPTitAD4V2whFF43tEAINbyTB9/f4sm9rBc+hBlKW
vWBBq4jQwMhJdJxHcFlFTkF5LX1UPFyV53Erg3ItgZMRYQ6aOwcOrpQ2MRt0zPyZl6yBSaOFbG/g
Oo7NUqHJGIbTUiqt8kewiEp6oHR0qb5K4hEDxjUlRW/Ea9VuVoQxXEF3ufo9g3xC8n0xA/1GjHyN
1DlH7430UDDCEaNDPEvVZr5JqeYj63KY8BXxCBkCBSgqRpLplQJOzjqWVoLq3AwEOQcJaVVcgusz
ljbP8JtAubD66Y3vIxL5qKbhSj3DaYBjyt9hPSn7HGC+2/sihWzWIKGylQqXvunfxdDFUrRtQHO4
crKDTUtYbKarKsOumGqOANgAEQtptwwyd1IJsFEuQjOqGp/1Vt+ogOnQBIFTT+VjOZuCqaBG+jTh
LMAkoPazbahBz+6YtsGxgO7lE3Bt9PVSGkQNeYNM1Qke2EuJpXgB+EA4gMBH+45+6lnw5AmXbKcf
ivaiY1FktNGr2SMV/629B66+z2YyfoDaAv8JOSl0LH3/UF+9v+FYTyxEvdhK1qDsBI6cJMj4IH7a
6RhiGvZhoumhXzEJfs1mdd2crNlclTCDXTzAc5ZVQQcOCcOvyLfeZ6GEFGRiPtMKchWUE8WKfmCM
ZwfOMdPRh5svnGwAKhEtI08LbG4bTZQc10yVbmFK50ZKyjL+a422zEEU9Fjxmq4sOkUUTCOoFfb8
Sm/TyxznTN9GVOLR5aWNo4DPKBv/LUIoNsKnwKGnLCuG0btJBCM1VUtvY9D4srx4VwA2INVIw2Rl
FVKPWyk87XJbMVWoQbOP1a2rtg1WLnaYvPkx/mQ6lzZFtHQZWoJaLjT/lImiDFtjxq+7mdN9UFf7
jM9sEPshz/Pmcj/PuNT7X2V7ain+Tc7+PnY3FXNG0qVxMkBL4IQB4IDMtKf0NCBt2Ep1r20VCC0I
1LFfpWyVpgxeA8wtVWbUNItKW0ddPd5uvkkt1ta/PIbgja0tub87R7seKvrMBvENbBrNH5NBbqEw
VADM3Bv+PjSY7E1XQyn2grqICLaJhfAFqPQgQIZwJDV/ROqv3aE7wAJ3SCEDaMK3gJ3jPTnzh4CQ
MxsmWWFtASEjRAIphNSfdoE4nkokYqMDKR1W0X+tr+4bkyOJP4BeV1qblCzStxlEBPfK+Bmyz4Ku
Dxims4QP2jRFiu0urU/CoVo1RyMH9ESNzm2vvip3wniLnRjeVFD/HtasEbk1p/U40gweaXZwHwdY
5AlJ1q1e4zBOPgVfj3ANaiQn8ZXLNeEkykHtV7A/sYks0K1mZbThSqDPw6YBqJTR7bYc8lmkMYrr
POLqSFx1oRejrcTZwZ0SmlEvHh2k1FS78nAEcCdxgxo0IdMedAbwo4c+BQLcyL2S/0RbGUr6NPPd
7OLKF87fYhNhCdJMbj2XzfKhiRyjF2UEnOtKiNbSxghxmXKR7lrX8QsSSL73LOljLHCC7mEkiMez
lARPnzp1T6ZobiRjdJIfQxuXjBILLAahq48mdK1iQJH3Lv3dgdUC6MxXlbVOzkFgoLWtgP7tGh53
8qukPOAhf59wtw6YQP/dY3ovPkKRJiJPcLxokg4bulzimDXQue0Zc+EZugq1d+xPJws3wmlDOTkM
aBB2CxXhKBkrSvQ2vJDl5mHry+CXqBr5r4FHE4geNVJpiL61LQ+joOXhrwcL8j9d7+LWY5tkaXv5
eoZlfWeTs3EB8ftEJR/DJfoY8nwt1N8GLlFFPDU082MjyKQm1q5+FB8jqNIZU0LfAy5/KMIe6Q4T
8gMW9zxy6s4aFUK16Za6Cfp2PqvUQkr8mfq3lMQrKe+G82K2xsqpAJM6GMsJFKt+NOUmjHmf5KG6
Z3Um7pOwTBA9JKkQwyiJ6hm6gy5JLn1z6rJeGpqRtaXO0+21IGFC69XmqXbqT0WJpFv/nPq5qNuN
iQRkEb4N/U3x9YOQxX1cujqdQbHDZEjlYYNRn+FdkhaP6j1S7H8GbbzE85agxE/kbQF+eAmUB5gt
vfgZjkfat8LAeSnQSC8HUrqfkfOpxELIGzf+tGvVNzrzUU9fy6JnA1MarAimrTnKlVCKfRImn/O5
Gf7TfdbnOSRb5Hfg3ljg2hBC7+2dVq0qv991AG39xwyOREAdZREyakkgyCZ7tYIWk4UrWfjJjZab
bGwbby8mc+lXR+mpG+h6c+4Rj0juc4PMGKZUQKFmIsrEWJRQb8f0AM2zRAC5VqIEOZbX2Js6u+sD
DQAypxGKiwCIDAX1U2RaLVxEdX/nzf1LXTAyyz40cAKyKegtA1leaV504rKk4hBqjCSW8s9+pPrA
WG04z1a+qFbOiOZRjzcN2kDl3RYz1pvNfac3JAV3Amon5bSWIob8b5EB9GtKpKg75plltkNlYDV7
mKveqRnBuZgK8Clmb0W9zlKuGs24j0Gn48koKmKI1pfdqe26TWWCb+Zj/Hw6VXF4taZP8RyatGEP
7bJjDCXUV8+urrNqnR1mzgMynlQ71UwqaPFhmMWtIWFvUzZR6GJanr6iS8zUlkck9sBjRcLRojCM
A8d3HqM1xO2lx/dD1b0UVgFJo+F+JD5qjo8w/23oFYR6ukNJesHvBXT0ZA9Ys/ZU2tFV955R/EG+
YTQOiW6uh169NyWIgTE5GjViRFBmRNXCAWKqxC8J0XXS9DV3My9QPOVISaHa9AiGReAX7KiT7A3k
AcIZKwG/CnqT8nwF3KS8TgOaZbjWaztEit66L/e3+6pflY/suXwtvoKLc+29xXAAcX0K982hOdCk
3uNdtPa30c49+Nt6H+zsJXYTi2q53/JvK2/j7JIdIv6nEsDVwjjJ0z805/Sav2S37p6/JI/0pQB2
+s3Pe39VkmWODseL8q7evXflndLyTgv3Hn+AjO6fyk/3jX+ZX8dXyClPw0VBlOsy8OPT9Lygtrjp
n5ARhcq0JAPezrsAQNDMT/pSnbVjfB13/TG8cqtuTHDPSMAVt/jqPwUHSFNHKHZnulvojV+dI1Is
B3BkG8RF19oWSZWDv/M3iIkj1pQe852617bRvtkE22T7w2jtTOvwKYBfBChhWeDbcHHWWCbtMXvc
JHvSgtOCzbDivYJtvWuPCCbzSy6SVGvapEu0no7xKlj/s7aUSWd+a4Xg8Vf+hqTCUlkG53BTLKPF
B+Fr6e26JSJNK/MwrY2NvrbQJEz/+17tN+kK28dNsnXWMxfMoCnYz9v8iDaUsuAofnL33gXI/jcN
UOgz7bf/OX6P7+HL+I6mYHGv7vN79IhftHcOzRt2ozyOa3KArom1wAbi+847ZjsTNxJvk/Bkg92w
Rl5wF+1Qijq1J6hQxcU9FItprXJVZFf7fj/uu8u4l5eb62yX8RbT2TgmB7Io1grqHNxzxkfX4dyd
s1t2sHbmj7xu3s9790fl/5ZXKCHH/Dq6C0bh2Q1JD5brOUN3YpHt1LM8LHryqKQh9I4y5450Zcu4
6ABGlqcYX9090IDtfKzOEQ+aVQCbeYEb9tHe8yCO4DT2CQ8l4tGIYMeenxU0taW2ReNqzU7iGRpb
NNYO2iG+pBf6LvnFOwwnyuJTs88vEVSnRXoxDsYBCeGD+m9GhTQ74Zl5Isffw36KFtoW08CPxFvM
WzYjHZNdw5sOG7IBSAD7YG+wygZqtgWyn4hwYXLKW2V7/r7lg3me6W/Ey9CB47/k3Uoubjxgcn3q
0JrbFPti722LvXHA0uRkcS3yf6q9Co0Mo6e9d8CYGQ+P9fxlrDmWP+OdssUQcIOx4VJf6StjSbtr
OW3QQfj7MbYN7Nt9+8ucMvwaPhAhWvCNV9mrxVtnvLlxKNPFtJkPyPL+XZhc9PAv2sMkQh7nd+C9
aBRC0wTi+eB7JXuCpAjVHRK+799dSU7JaeR2oSO6QZJt3kKJfugvOGquxueAYT965NZae0YQU3ue
ntSn+mju/9GeDRaL+Ntdect/yjLZPkPUuZhPP/aes2v5PO7GnfukLLNtdt5/N4vrtP5YbT6ouhY4
oPKjEKfY9otsmSxpNeyppNhn6BUtTPYZgourcOVd0EFakgDv8yPSbAuKozP/tUhOkHzYUDLwXTDv
W2Izehw+va+eP+xW2MTzUswF+KfNnqf/u8j5N/k/RBxugc0/hxXY/BViVqv8gjTxAh4RP5DSl9qB
4m9P7bspF5/uYn1YXtBD5cYnTxhlL+OFvRv2DLJ5E/y3V8ETghdLg4fIVPeCQy9vQwNF7jNnIRqw
b+Pa24LGk583qu0Vr+QHjsda4S95JxYAf6l/S4BJJJ/D7PzCiGlFCbHUeG/gf+dpjxzXQn6Xdhb/
DGAtr5w9zgLLO7zPBa7Oy2g1vCdX3nvhbmj5LcMDEs/8MINc0OI6jctm9Y+px/O7veBrfX6hzbAA
QbLsjsGKTuQ+WKX8F34oCwZu/P3+dc94p99ukSz+44NwtuCj0dzlTdGLWAYr5EmW6nE6TgtvNXBF
8rt88N8rmF5xufI+UFtW5TZZ0eLj3X/lj+W2F3ttqf3WX/4CnVF2Ce147pX8++WUc8XWAbbaQjbM
lzxF6vW/zwfNx2fQBOAl9Vd8GZf54t87RoT8yFXpO53r+b+r0P9U2fk0WB5LYy1vIPeUXDdayEex
57jJaJLwuMY1ikargR//6l+7Vbdyry5rikPhBkWeT5PHKmsJcOfW5Irotuz/ZR/2ibHX/v0dnw++
ibZs9j4fi1sqn1XziSQZa0SgsZrf3DFLO86sXvoFrHdtd918H4GfLW83tLz/H0nntZ04EoThJ9I5
yuFWiGiiSYYbHaIioIykp9+vZ9c7HpshKHRXV1f9YfKzOAsxyyvlPGeEO/YdkT/07Uel6x/sQ78L
B6vd9Hc6Ps5f82ZIbWHkr6SNNhPhAb01vsRg1kcXdX65KEOubObO57/9BP1yF64qa9TnnHpY0iDF
SofMEz+Xg5pIj4Y2fyM/MoxH8Up8T/kOyoZH8kG2Skfx6L0V75COeHQFGd7DRc4TKwRt2iEFVL7j
DsaffsIniGd5+Vh8Cih5XideBXN8FLLWslYSKsBJMVkcZjF87AGUDwp0w4RZDxHPQ6l3CFpmLL7I
JoYUokbtkdUUjVLk5SVehdAAQQKhrn+/Of/CRMVbsGCPubyTHjX9fPAeYV08+P7CVHPfHIV4u3wf
oUCuuP+fAWfFK4hbzCM+LRyFo0Z2wy2S457zSybIwUR7Ee/0tUm8kdffk4n0/bA8dXfU79ZEQN9z
CUsPUq3fBm+Dyj3ScNoQvZdiBPmMNoBNXrz8EmXEF8oAc+RXGGVfTywZtgtFg6/Q3b+85WT8Xl6q
wX7/nu2rQTq8iCAmIri408wPbm7oft17OmAPwVfgMasunykDYPX/QJiJqX3/utvZBX0rxmU+hxfu
fua1R8AnRJpb1sbp+rd3d7Sx6GhNz7jkuA9juEael68T/x/X6zXns+ahkzy6FC4xw5yEzGgRJ77/
H8L3X7iYFSKovN1j6t4Ap08gnzLOXwN2S/sXOSGX5jgeu9PpY617N+LQjT0RkwnjYSKBmPPiNyBq
nCOKD+OK31jiwNkN/Inphgd1NZyXnojrYg7eRJxtXN5HxHpWZmbmixAn3lRaSAuWiYFYE9qBs0DE
hHLKv+gsogvlnl01bAe5hzPWAJDYLPdKz1qwGA4+XCVQi3xxgI1rTo/Ldsh5g6jdWo/3sBk3Yzwt
f/6/VSIQ6vP4xxj0XOWLzqphzPBv/rfE2lsSkYjl+8OaReeCA+xnIrdk979FoB3W1FwcZzX8/sG6
Z2vD1WuGx3nqjjk78RoQ0wwMeeSMxRIV3fvhRaQSypAb4Yz5JmIeRkm8UASBhJXr/6sDHHlF6VB3
b+XInBtDM3RZqsngUGtuUe6lM/xgZjDDR6uFt/nZSN5zK3mbgT8ES82t9Ydkc9O7ujj8WKu/w2HD
fwea8a65KIft33sOhx7pXnSRntrIHtPi4Odw3Q0ZS70n85fPg2fJXSBowT+etdFKJ7RBFXdJwVxg
XC4OFqtg2XjUJ5/1UGxztButb/4dMHE5/A6AhHoVX3AW+K6t2hto/5n4TZ75C/EW8sBxJd6+nUaT
qzOK3NK9AhyYXRU3mikuIsWELrErgmbovkevWb0n8/3hUZ4buSLtF2MU+0xU6h+6tz4e5yexXorF
5nIiBeBmsSyJQJr9Esw9/+f0b/jJ01vuMUJA7fyKgS4+isjCFW4Y+iFuCuJRBv+Y3uf6ETES0UnC
doeE6QWwx1VQi1UZLM7rB+V2/QdjASteNBDuB9KwmrwGrrMsfl6DmzFkNIhpULK+UBNjWPOdMfti
pJSesxDDXMyd90TdVvxEo2cn8dHtVWRZYqWJR6PrdAErfY2oL8t2/eOz6OMXx2+fieGaZwp9e7zV
hyiveVx/NjjIp0+4jOIs/sXmhUjvQH8wnRGrGiZnugJceXMc4FJCXdijX+FhpcAfPJz4ciaZZ+7L
mfSDZaongwgbxGOqp0N7KM1BoHufSb8GCzCwh4ifLA3PHrx+ypkz+Ux4bIAe/cJfpv/SBzEiUfbn
dov88UoHmS9xu42J4hYrfvt/OSWxNH5Wq3PHIUiTyisYOjhceeE8nGf8Fs7NxXeQeXR3PHB2I3vD
2Bs2nr/Bm3wu3pvF90q04DaKMUFmurcW5d+awgmL0q9Ybn5d0wvczyIeRbOcnU37A+v5hxWgcX8r
1z1BF3Qvy9ny7RpjkyyxnemEomjQ/uo7WPpoQnPvl2LgBCz0buvBIoai4oY7MQeArAzf82yOKxLn
AKNlKAK8vUz3WD269SS/EnjHIqmKvHDWTfCVODlr/sU9fIblLPMgKzFvEFPwzLGYHcWUySe5V2tE
c+TfdVMwUYG2NcvFwPDEWh0xhyReIQ+C32Rpj9lDDlouh/ijjHBIGKbM7J6/uUDL//+Gs8swkQf1
v7lJAeXC3Pw3a0suaDfI5sSJm72o/sgd75vnZDbbn5b7fTB43hGUZt2ij+AaW82VJmiJes5Emmiu
M1G2aHAMkmV4T9fURPlUJMNA0rH7pd+L9fkEa7WBMm+nfPfsQ/KDLsJOm/fT7287xX1zal/auzmg
2uKKjATQPuu+81NyltqkXoiYJx4T+YrIg0RGA9rv32Mi3xHXpFzkA4XrUo+vmtctV6sdy9fvY81i
A+CCdSKaSmdrc1xWQ9cCKEfyaBkjkUkiT0w6303DH3p2n5PIOP/P7V8nJBaG4pnprzYAcLMWTzUG
n7XsUdjiJzaHw+xXgdPrYsk4gjw6in+hj3jRWmwcxF5FHTVDme2B7H3n7UFkFWIHydt93GQtFOX/
pZ+vdbxMdvg8rWiMkNVGu2ZItp+5y+E7uytAsi8vwB03Z9MMVRncxFgD9ZF/TqF6istraY/trQgo
0Tx8Iro+7lbBVNd/VSqwcjqwt+FBOpcE+wOLW/1nrlAwqml+WnAXwSm7DiOPsAH3kb6gUHVxkdXE
spxnY+gTQ6msoWl6/FOIur45yPfWlf4Eml8H9RYftE37THbyX/tsDtHaYPNATQO3VvrRqhuiFASP
Kxp2pZePcsyv0kFgDJI/SXc/fOi+lDwEkepjZqKqgmQvCCWZukL6zpDmoI1C1T0L3pPMMKYtaLeX
U+J4hel9Ok6pIdv9CK6g3W/qOCVLCvp1B6Qwjl8/6WtZ2eah+xQ702wRSKAYnjnWj0HzKUTHuzWX
iWMs5SRHtidaWFTOHRmNui/mIjqA3Jrp0mBnU1AZpxKtgXKoYHR8fW0BR2heNqKR+0jA8ouOTYe0
elldIJcI3FEiNZ6EvoufJNOg6Q9WRjkyFdrcRYVAOI3JPl1mLT2ThlKyw6JDKVUAXsRpaX77k7Ss
dTrkj9fvp39aL8SYrXMYI1saHxT4YSY9zQqgt/2qz7ajcofQYS1x42mRsOoXZvBnxcEyyQ9RIzyk
Qgjzmwj8jwlIALRnmbOzeeloZo55Xxtn0YLmAWAjD0I29pEeNvKviZpfPw2dWcSoU9ozrWgJUYKn
bYwjqkmbRUpMlHEWVpWtzeLUNSyXlHYFIIG2RQaNEaywaD8JZASCNALzMDWpu1Ndlmg6JCEt1u63
MNWhJuPiA/NigjB8rTzLtPOwjQXSbBbZybeyTUoDD+BlEG1ALhq66pYqWVaYCj4b1WFuLODs+ADo
BSlhNbbGVqPsUyi7SJyijAhB9wtjNLKB5xq/3LeQ3u2bY6AZBGuuO8YQy6HyNjDC0S9K/5rPSDFK
LzV9NKa4SQ6KV+I1pcZ+Ocm9prI92ldd8ZqgkAUIDsE/+YMkP9uETzwNA8zANeoATK0UqG+HSVoU
1m5ZLj76/KVsNf0ARBLVIlBKK4mPFo2Vf31lGnxpxPjPXoPORBfNZ+InqClCZ80KWhswRWJlEPP5
oC+gZFrK1cQJsg0Hohufav+3y2PhwVRjIqDRUagifRu+MtTn24mVkWYDmYCbl8UIpsEu2JhG69n+
uUKZQ6A6FJiFPbYaaQwWWytGogdSar3Xt/E4aYtJkyhDzr0vALeW8AV1HCsGljhLfJoB/zDMXzRa
6bDABWF2osg3EhwNgd7DaB2RpUXtYDhP4/tN/T4pMaoOelQS4cq/hKC9lJ9a45BjtSjgEBkAzeBz
0EwDwAUxFv0XoG82TD6aggLnowFd88F8vWqIKQvcM5e0i0NxdDn2X1TqVAyIyURYaf98e0zb500P
SMCV8rxc11AAVAvidbF4d+nYtn5lM5sI5jmXvkRkEe3mAVNkpFoqFloH1WbEBWe9T1dAeVLzIZj6
ofxsv8YEXLASbMEu4dF8DkF1Gy9qvph0ayUp/KuZ+CmZbBb8yp9ublbxiG4eWrw9oBYUBF3Vuqt2
vkykh2jzovoDCcoBZgetqqD7n14E9lJ0VhWN7Vb029uw6zIDIBikTAgiX9QpPx4+ixUS2dkGxUls
uci5IXD5TTvRwBOZGMOpQM2VXL9bdbxU8Fni4HsJNQSaU/LZ+DSbdK2W35EyMjGbcFhDaLoZjP2K
KyXRvSMvTFRhtnhAgOk79KsruF4JFImi+Yv6He/BKTv9RqiOgUQYRV/Jizra3wRm0KprzNnRaH8i
foHn0kOFDBJL4JTnhvEnGo6wSIUwgqHvS6TkREOtNfZCyRmw1Uj0wsJmDQtnQDsOpUUPYqKjbCSj
mJb0Q+xQ91Kg1gIJpHX2T4r39Pfr+tBqgYeszYhm9/smf5Gzj0nm24UFmOlNpKbVVMIYyDLAWPBM
FHJogzIhWEExljSoRkU8RAETaPkiCicd5mtlgPOQMMIBHeEiK/c+vo/4yfS/4cE5x4fwklB6u9i3
+KLewkP8ZInN/7KnesOW76945hAzttUTHYTqot9aPvQGs+UenfoDpsrH7x/DlO30k51wZAzVW8KN
+7j9M73gJoTwgnmrngzb9wWQonpT/wpoPH8pH93duhseZA/5lB3TY/Cortnxu+a90gOBzNzau5Zq
lRsfsyvVm5DngHnV79IB2Xr5JCBcTH8ZFBrgRle5xn/lr3T87j9nxGnrs3XMmZKZlz+E/oqbn1u6
XvE9P0dQJWBZjxNadWBgBs6xPLdb9alf6kf0eHGH3epqXJu7uu939aY88zH5vqSVkJC/aWjLsWuh
EteCqh18OwSyhuZ3ArbyjRJINpKxq1cBb06KYswrC5xvzfGrnarZKEU2tQavP0OFCaeuIpuoCZb3
TItRC5Q3nEHv4VVKA+MLefqR1Ht+NxMBjf8ZU+rwk97anyaDF+mZeDB6EbLxFJAbmspeac0xu4Pu
ooJSH6SHpJmUN2YV7jF5A6CNUeTZNw2L7Z5+K2porgX94iaGcIdtCUoXA7jKRN3gppKHU6lfdh9P
pj7++ashHbFg7vmGnFnDpZfGMOmA1bBS5c1P33pZBfB8aCE7Jw++bEpM+poDzMYSNvwqEIyp8lka
tMzwV7iwHAbYWzAjmOCfH45QD4XgXbLW/0g4BUZZQAm8vQZsz20f+dpgRZtrFHST++cenLLW6w8s
S8EJN0nlkDAa8ZnvdgGDkoeNp/N83cEI4B98zc71TvnNrubude5W4UX+02/2jeHMQKTD8q0H/o30
FruWGzUhkEvy6buu/75/wf19rq/hAx2uoX/LIwC/Xngxb6SMHKT27EV9GaFRHMeFo2Vwp/DLNY7u
n2pIKnXI7w2VG2nDy/ybdii373P6p20zj13JFf5qu+J6d9vm0T6cnXawb+Uue7QrZRufX8f+pt2C
Q4/bFarh++LXFudBVeFQ7+qVf2z23y1K2dT0GOTn6pxSFHkxM7ubf1MO2UM7dZvqEXAErE981K1h
58nJPtk3IYy1yS7VUzt8r9Utfxo7AI4PAPjxo9p02wwi+onfpDtvL1lD5yRhBkZ5++WGDxntx2ez
co4fQDp4wam1B+fvXP3xKulUPACOAGkxj/3j/ZA55Dfy4Nf32b4mXN7gLq+4SjtS8nLT74yjfwc6
vEExG+zCof7F/+oN7nT1Pva02YFXut3J3IUXAhPCCzeNu8olfh9x7YF/2N0IVNhvXv079+sWXrqb
elKu3fq7e5/J6yDgUMe7JHQzjmCtz9+d/ac9o1N1YdQckyOKYu+HiqsFMGuuln9WFtgIV5t+bx6t
U3/SqMM9MOXkhrQ3Khh/wYFLV/0pp27XXuqdeiMAMypK4t6dT6mv1j25JkdeF9AH4idAPycjdlP8
b+72rXl+V+k5fsSPeqvfsEtkHyLtBQN1FRNYuSObetvtSDvX5jVlvYFt46pXOFvYwhzVI+9UTnqA
bEf03rotNLv0zN2Pz9mD40qOPSUuKRhyo9uVcxef++AUk2uKrPqgXPecdnGpxPDf4bzKJCh++byr
hD8Tw+jBS048v6XiipjvNjjCfuq3TPJec9uTtrNhJjPhDj5rHLMqvyIr266TY3Qt9cXnyICpr3Ey
jBlG/Mgqw/C4Aj4pr9+Ntm3Xn6t24rpkj+zRicdTLoToNPEMGdAlrw4f+dM8yHv1ot2UbfgdpH8w
SpKnf7FODEXeEEOMZOBfy/WLPtTL1U7V183+OkoZLECqGzOdfhnJlHLY7dEgbR9EqPBRy+Ao3NdV
26aRixTjvWS2Pq0dI5pxDaQc+oRr7VKubSemysna8brEdtE9ECecHK3d6+hkXOTk2K70s3bnPiin
l7jDFK0D12Ce3xlzZIHY7hzrtYhJ2tMk0Ph/CrEgumWPN9SeE7J0QJ//YKm+LM88a1uU4VNkplnw
KIHE04pc+8KJgL4xbvwC4gO9SKYuP3Nr+Vm62eQM/Pb3RRzk2v3mT25M9wwQtuCUWXPBfRMDoQT8
dRdAl9IH4sCQfbhz+17Kp23+FI0rQFekZi7pmMMPqAz1rnrAVdF+xpEnNEoBHFEpu0l/4U2+8J7y
RTl+EHCoSEzd8GSxxhvD74W3UU7xIznyg6TD6HXlQxaOwTN6/hOiTESD6VmKZF0cP9+5USDRrRt0
Xo6JT4rvOJv9O2aUyCLWH/DaMKrWeupVodddELvncvG9fmqOG1yCy5vzBc1JlZurEOCdidnVMLi0
Nxiw0TMkDPvoCg1LATJF5AXpYDQIxkgy6GcD2N4eVgMrs/c5WDfr5ty4fHHhKTf/HF34OcSkAqgX
H8nxbrntfTzPn+9y2BMs/XNzC8uhRefkT9lau+bEQC08eamEN8PnjRaqfvb9nw75IhudrXCGqOn3
qcq/BgWj5CfH89PHBlj6CSh4KSMKGIWBZQPF2nQT8gnGEflyaEStNu2c3+8XraJ1w80nR3W8YvK+
Bo/3tbiSwGXX91U9fU/xkWDZHgmJ5rawPLS4nvTmiUz6jfXNpjUuIhW7c9J/7gOlkw5FDIRwQRWi
TIEfzYCkC0lV8kCCGa8p2yMrM4mcjmtLP1AZIItv5jFOmUB8dzAYqQda7Vr8T10UYj9XlXnIP8NL
RKkO5eTNxwImJmYYxYp/U+WuELivOQ3CEMiwuKOfp7Z9HfNreVWvyt4+Suag2rxO9brbskEvZhIu
j5tm055zxdUeteShZV/T421PKmV8kdW4ZKHUil+DCowxVQ/2ZrWMvKIQwloLawj8Jxqu8ysGOGHC
Kdf9oUbSq6hzM10oQsaZ2PBBWZXgRY2g0rtJkA8ldhNCia56l+u3xHn9hPBkqhoRG3GHH6X8yHKw
aKG6C6AQA2SlBpvBTFI7z8mdjSBtfC3SdlKKKh2+Piby8733IV9/U5hKDJzAcVbG+Eedy4VOufwT
eZ360NmLZYJDUmyADwLURzcHJK84kputZPPQgcXAXjRqy1FuTh2ZgPBK+43aLwtESmQMV17rqMR7
zRoXZClQaar31g9qtwGUI+OhqqenCtmkBqxENsZVau9QXityTLUJflrn6jSTcXNYGwU9DUO5UbeQ
8NaDR408RitNddSOKKugkw/vAYQndFDZqSag4pL60lCRRmY22nZ5PwplasmxxbYW1StsAacOBMve
Wlfd4gMToevTodqugfR2BYBzbjWgTJ0bbaA9MVbi3itez7gpxoJY1UbaIteqaU7nLWkFV6sNFtCf
XEoPiFEpXlTvJBI6QSET1DWwvgabIKebfN/BsMKeFa4wnBChGRLQSZO2lBOQM/ViuZ9IgPB1mtUI
eOCH9t0X8BsR1xQXBBJ3T1XBQHr3bcy7Zo6QPvWMsUKJQyDzoXgW0qCLggkKZMMKkWeBsASnjRsF
G+K9noG5QlczKirXl+Ywb53WHCmMlFdl6ANBkNJ0oZCIEcEi11uE+pW7rjTDnLdpVShZsMipZaHo
FJWLfyy/HD0rvZhyZB8W3TajnvzepAYKnMW4YG3CBQbR+KHYXUqQMiyZfTGQKsCwodDfKXCZZ8eC
9rPQGHkf9c82zwu0L+IJ6mmNPEtDMNqKPfLxr5K0YKRhl65L4UrdfqOzlGNKjCiYAeK7o6kGDL5t
0e1meVDNFbmEQNxDqOsyhV6QOvqSyFMteJPiqwYmp5QXDCT56zijcPSbStTcQO2bLUJVoq7QhVcA
uLJ2FpUv4MnY7pX9WYeOFkIBoZQ9C1eCh1rO/AKdJDpN8FsNdZFwUVtFKNtTdcoKJCOcMaMShaPv
0IK+KMMfq2FgvNVsBrFFKvRJ66wNijSgxGCRpMjGdGhhdSlrRMOQTcfCmUto/qMdNoXn1cfdVK4f
r4onw0Bf6hm2xfTn++DBDAmLm+kvyn4p5AINKjpUk+q+HjUv2SuPiZkgmZdOWqTAJUvIz0LxptYR
yGReBbtb9kLy7quQFncqOhQPeIaV0yF45v+A8X5TDA5tVs6wyi66BkO+vFtY/37QKO3ZGGEPRaWa
TSM1FQGHp4agIdgc4HFmZu1vqQJ/xsozrX7xuRZs2MAox12pzwS/wqbkGSCJKce/TX/Kwq0t0V4r
m6V/dLQG3cweebLgx+cNKDeNg86YcytzBmdR73LUBixL/3EyhKko6mGSGLSDCp/nRqLjxiT/hrB8
X9sIHH/6eQ19zRnAjrp8da/KaWspyYmLMGw0OIdtcm1e+eRTTLoOrKfpzER1w9aWoYbQfk0fDcJ8
CFTVkIaCcdAl/TyKKOwmNsXd4cfErTeZqOVF4mW99oEQrv9+VOypw1lRA7XK0qNgKYQV1a6NQ1lF
yvp90UU7v5EHIRIcdncxW++NzkRNRQcnOSZfE11yor4KLfitzKT2/jGWmr001b9PgtFAPEMKNOX+
RuiRdKy5cdEt6y7zMqB3MrdbN2F7au5XLJzwRF4d5Vhy7MKiEydtqjLHgka+h8mgxnUKDamxqKC9
If2nJT0RnzH4pq4sGMyx94vSg0w0SiBI5zXTG7RrS3Y7A7EeOVSzq+CPiqP6+Y27u9KdBfOpiEu0
OInKRD9r7LN0fIzq52sCRLH9uZE2SLdTgOzfw48QRsX/R4RQ22+XKpTiLJkpr7Ee3JzoPcgR07Uy
2dUCewDi+BONUSejZvnq1xm6aFaw8Et7wFmzp8ZrIKJFVC2Q2YALWPqgwdGiRYjCp3tloOqh6/lE
p6ittwZquW4V9qs8QQUd+27nxSQ8KylaHxcBnFZavJgk+LPvi+DHmMhNRrqFW95MKsZtf1dri+Il
5Zzvr6CpicFhwFaNjHJe618YDfkvqv7IwxQ3URS1VHqnORADOF1MRegcMDQQbimq9zhAMf6jDVsr
F9YZLxUwGpt/isgxIw0evgqGvivFWKDUzvgOxPu9FzEqNIXejk2aax1LOyEnoX1jWtaPVFDHZnxr
n0mWJegMkftkvmB8f2BXphWd65Ry3C0tKXTXyFDRnIig+zBIFKgeFVbltf0blrcwIKlLp4rymqCa
8JEWSrYuCkbeHf3TWSNngHNytj7wKJLGQbLcyxGAlHV5hiQLQgMQpuivfKiLvj+ULvUXBEdOnhAk
IdMEo9anFt6r6Nu8FxagrdIcqyqkaZjFZDdINjLwkAoEQ59Ws48BBMmafM0fCDySNOlsiMKPnCUU
LmU4st+/cg2GCSOZ8uu+TQvy0VTQ/d9K59WfvdorBzU1fgX3VGWroH7Qwdtl5MyRPY3oGfm90O4b
Os4yJXnHsQDSNXtB3AwcOCrIHskPS+POsH4iIvnGtK7ADRll8/CGqUBjb8L3PWFvKdoESONUr03g
byPHdsOckZ+OWE8J0Wo+1sLLN2mHiGqUOn1ofeoElNmhU7UbRm/U7j9HCLs5SgD0xWi7vCCBslhA
Bh2oORoYOgsgxqmUvhHlIMIFySyG7gw1zMm+UwdBNBXxZ/Y6saLM/eweK+3DlI6Ms75YxD1LDTfn
jY/lu2Mh1Ohb1t05UmdN0Iw+STbWMGVpvgjT6XeuF5B+6s1UKHXwP/oxl7OV08ChQpUjcHBBL70G
1gdOAYLub7KAtq+zb+l30dwSBGHRUBGkcRHtSuRK8NCpa1AcMAeUHnZHmS4q5UU7D4ia/Ex8e6Z1
oOFoWnH2H0ZyrBwM0EUNmk+CKcfbC01PJMCcc0X9Gm17GX1W8ydN5mo11xFTtX4cYAwp5Ocu4rZO
UtUzkQhRdMVrspUckQEmWKiQdWkIJSB5aBrVwdAp3r461ljHMGd1GK9Cqp1tI8EGgwjLIDJJDAMi
VyBI7Xm8s99kAF0x0eypXJ1RSn/jif1Barnd4JyrWiEkDVfyvjXeRJdPiSeYfQllC27isvS3RRnt
CqHpATeFZiQdg+QNrK33hWKuYZxSmq4sBtz/lOgYt+PytWAL0NNnNYpzgJ/bG84Ri80ryTzLQK6B
Nped5oIaQuSz2AB1Pe3j8wvtCtTjR2IjUCQ0dgIUHeNF/bKhLVRrwYqz8vWXrS353at4EGfJDd8Z
/i4nAmJCM6nK2V/V9rXWgfI6LBggzpQU6iuCI5jYlDnGP5tPj5NKhvjLQoZCHcGbfveCQn62A0Y5
LLwYkZCcAKYpJINQRfNIWpdOD73kWIfDeCkr5raUsClRPl4Qxhsj1nZV340s/Yt4ZjkW9GPBFG+/
5qh5f4dCQkAw2kTjowl3eoT11B5EPbNMcFveisn25k2L5/E1zyaMsbzcRqv28ysob2iPUTgNI9qt
4Ua0ZmnXsbvgyT31WNWY0mO1mmoeUXNEK0Y0SkV/Tv426Dil2VJLXmPBhPt0yN8YrFCwXEuFSkK7
aT8KanLOOK73FZvBCNAgUnQfehQWUwmGkMjSYaGJbvwrnTdKNIqCn7qe1XT65FLxmE+lRmvyZcwy
5KsjKgeqrXlj7LpldD+DvB4WfXYL64ui6EKGYtB30IowztWXGPe8RFTJyEWAMSMMIhIQYSUQJPYQ
3chX4y8FqccPAeUpSM9Q5obvJuw9GV5i4UQfsdxa8QotKK6Sb+XLN1Hs/YuuhZuYD4PWRk2tCBE5
rjT3lyhHaZmfMfnraFjIQ5tiDLi19yiWdy0GWQFrwCiHWIAkgo0w8As5M5S4CbX9C7FDBNozMq89
STgq7X72VyOq6rxbjyMQDD49P8cyljUsCnU58f10pDzpkqmfTcqa2mjZFOKs6LyKZ+RNtnWU1ftD
3aHukEwDnZ2OxbW2kaPHKdxhVcmQsNHJFmhxi037lza1oI8jBpHS1BUuk4F9z+9i/rEsmwi1svj4
2bD02dXoYJkoozXnAv59F9uC02lAj5Oji0K+R8FEB7He88xkxjJMDX8vNEkqvD3Z7JFgvND5kyhS
iZZlh1hRavAoWxHSmBAZaRZ3NEGbgOW+vxiyfs8+SzHuAzbqoQWUuMIYGHEpGhxWd+q13bdLFqk2
VZGVkbWWlWecfNDG7v8SEl3BeUO1H3nAi0ov1R/xpl/qlUrIzq8M52IJZgqIHb6QkhFLDhlpBPOL
fWvhi+xwj6s4l6JRngF5GMGqSVCpocCD6gJy5pa+tBRsT+1Z/AUtuHz5K9zhUOyxbSRboXxE2EKK
tKGMqGdUexs/NrbbIoHhCjHp3vi5RJxc0S/C9kwdAkq1ojxen3zyxemEjVhIVULIqxjsa5Hd/Orm
TCtjV5Q8hLcv6iiC9liokqBvKo7uJdaQu0I+hQe4DV1OMDuVlBmKAHBLCHeeCbekdKjUJfSaHTk4
lJIFNRv0YI192lwprmoE9edLUyruhgpppNA34fB9PJikFzJZFJNkImD3BZrdVJPKQrDlw9hqwN1S
XBVibLaKdgZipepe+poVMcbZByJJzbqJsEdqTTejtOCTm9oJ9uJEXujpvomyescoleD9D1/ZZ1Rz
yJkQoWOHb7A1p/ow1hQQCb1gjRPyyMYbDbPQTEtRdIQnjmulmtce00kttWVAAeXjGCPBllb31GF8
gEsGV1yNNjTrPf4StSb7rL+sJXlCQriosUBP+5ExFcR+er0UqqAJmy1qKMYJ/E2HGgUfK6jdRXVN
S5L7YUA0pvItvzf/5DKCQUEtqjbPKuVbZCc1jT2YyaNouyRshqAW5307tI1+6TMhqXExykQiIK62
kInwu4dTL5xc8j7aZ+FQHfhQXmBHjTQBFldC9jjb9ORFDJHXOtSomIRP4lKDnse3f4sRW//kGj3T
0vdA85BYlwWQJbaSKN5Hb2CoHwo9qFTBEp9UVN2I+uK9xNYTyB3twh7atE/SGuMZ9aWH2qHKhCIx
jAwSJZUi2COV1gSYrwTZeCyQHq1pj8MkGed6uBUaGv2sk7VVHyujtw8+Fcma6tUBMhDv+RS0TtLX
Hp5zrUEwIRDb6LSRA7JaxyCSsDSzVeZ0t1dxZxb73FLbR8TXIJgJaIZE6ZNEAKp6gzoV4pfshh3k
31hrRLz2C4ou5KP3kue+jGwsPjD7VhOrgHWYWFfhJShLP9WL4S4hyPYef0FhB59VF4JlpHLwxWPM
IKDGyVPgzqTQ95rCWb0zfYRevhfo+MXvAabUQNqx38UdBrEBtN3FvLRQPcX5ROjzoFwtAVczvu8/
PJ3cCGmEKFFWYq+V4H4BvEZBDAMprn9gsx6ePwIDryreWdgOSco0hKbvyBPdQLbWGISfn+ZdjG2Q
E7R/+9wZhHD11BiCTlmPEEFxYEzTK8gscyjrsBY/r2lJZU7snWwn9sTYV9p6XK3qxB+KBDZ4s7hX
5yRrPE4mfFlTADpiIfhnKk2So4CtscxgFjT4vq9VBHxya8qQTdg6RAhuiUcEQqW27yLvUVUVMJA/
jNjmtgFFM+xcNbThAutqqHC72mlvXPxdoxXiKgnxThMNmnhG9HmDYEkNYkzqCV2BokYOD+lqtKAg
DBdkNmJlJ9MSjP7M1w7OxwKr8fbaMhoRCcUCGyIbkIWgz5RNlgAz4Vr64R2F5FFuyRNANFUjdBuI
bbW8T1mAOZGYDEmr1CmSASKxY6tD2Ooq1s9XAVko3+TaHp3YXLV/QP/0yabuwJlG9iDFvUwo2CFk
Z9mgQMLJP5mR7oFWYRrYQiQeDI1mk25htsAWR5Y/YyE81RQpOxfOYw2KRrh0mpg9xCi8lQ2VW4P6
u1B0aIZ6HlLIpdLa5VgwojuElEWH7b1ICD/7KqvxNbLwM2GGWl6NMdD7tRG5GdeyilFX/Ve1FNto
AdhB2rFamTJsvcK/FKY+EvtzDup/KY0GCUM8CWx238oXdawQl+VLT0VZoJuYXmAArTqcoxGsvLBX
ZJTpvvTTOB02OOkkSR5BsqywWiY4UBStW2sk6fFMCuN5Qc5YzdmSgqoxqqdaE6Iq7x355CW0+ZCc
oegJ5onwQtmVWTdQm3HZ0VQwCiqXtg2eXgyGudRwJQCZ9jXKZaRiBiZBzPRGaGuywEqFtXFEb+8b
DJ10xF7pX3GCgvY/y/r8BxBRReVbwdHIal4rVCOpNaLdZhcbgHWeAI+hOwafvNSzWTD5UGVKmZfQ
7vFHEdIvIuc20Dygj9f/x9N5LbetLd36iVCFMJFuxZwkURYlizco24tCzhlP/3+tferc7LVtyRIJ
ztA9egQeaMV2rucjGxyMABhRkjRqnfgA4re4ecvo2vgytfZkozeQxpCHU9Q1DQZLHEYBY9NcArNW
0iXibZqqHkcpfCdO0uJygxz51S3mNZzeWP/FtML0gIql4VXfVclQYHmGamaBUgrbrQjbd/H3kc9b
elDxLem6K5aV3AZCkJNmhqYWCl4AFYYDBwTDY5my4EvQiyzBww9KJwdobehE67lbecOAJ7CqpCAN
v7FJEbcVMYSO+ekss0TTt2G0lrGBB92maNdFfXS9Q2qT8WcN3CJ0WYK68zSMuLml2Wf9h/1C327r
mH0wF2MczXBYK+/2QLRXhTKSMiz/Q1CZvNoWtEsAEDPED7CG6IEn0kLvKXn0Yt4jvgGN9YZfOS2D
D88V9z3nQeUprz2GoNaPzR4LJxHpN36UQxHDcpFniFH+M+APhJnTHOBFPYo57qzle9ZhjlupYd0x
xyDchtxd75UE81WIY52kEHnBcMbLI4Apavgthy73VonRtrnygs+Sa8kHmutrEzCEGVwBj6G+8E6S
YdljVzZ6Hf4NWn0cONFNC16b2rMLcwHbMKJSh4rSvvxXS+JPOJyXuDq4qr2Wk7ujBfsxxDMiZjg7
HMw03aaH2cqVNgEmKUYvgjDqOXEI0C6lwlUz7h6MCMXKRNocigtnrrd4PqSIplP7PPCAG5AVznYN
Iy4PLqtnRaze9dJT+rPOCa3Y4g8jVrtiT1jH0conIxYqnBMTDVuH4ufLWxCLNZZxk5sbOeiU+jKt
47Sgx8vvgzQa+bEF3hXHLvbfHuhOI3yd2e9Mk+5lBq6/+iZYLh6foRRiDZ6jg3bF8XBiVFBaxX4g
r7Fr0A+SUAAfNQwbiTnhc2MlDgmq47z79uA9ir8Jx1dtcuSb/RWzmpM4DMUbRwIsRlzMxqM4RdQs
IIKMtuJLJlYjcQWu6tykCqpIhcOGFzySEk1sv5YNxWIZxRfs/UMOAx8gWgVgSpgxzPpHjJP6YBWH
IdqMvHk31V8I4l7TL2GMEXIk5mG3Dxxc9EmXmu7B4m3l6wqwrzDMnUqJy2GDZ9Gw7enPEy5WN6Uz
aTLACtyhrX0ClPpzOnLsTPjIpHT/fcGbndOHpuUXw6UF1Z58eqwi13HH0wAarxoHvf+kCpRI5j3P
850Ad8M0r37iNcD6lFnueGdia1cNeHJicxTZ085glMXZRIbBVSqLBRy2LKHw2xxFx9jcyjEk08yU
wYhZvVcdGG9Fj8Lyt3m3Ut6o+CE7H2fiTQqzqgt9vNZw+n9z+EauVQ0OLxY5pLtcgaEmz97W/p1a
E2fUG9ey2/oZ9WuEdTF+bUDxPUaewtD8GTI59B+mu22DR9xyoVhE7sHPL7Pi788St5ujCW7WqfAo
FnktdqdBpu851P42NPzKhylXMUDYBpAoUp+4821DDKMDcCv+wBcxPnHqe9auwDeLAXe4PyMQ8EB5
x+xRfNMMhogDYVkmBm0FQYip4NAL/D/j0tjdJgG0xkjWnDpKdw57ut4R+jOwPo5P0Dwj8LZcmbeC
CcGMQeJMpnpJPllZjs+Q6ZO+23Llpsz+LB9Vs/2W9cAZ/ku12AL1K3Eu7o4+tJHOwT3V5tSx8CcO
8k3NUUgPsO71ozDgvZG4n4n+Ge0uMeHF2CMDwEZMo7KgF8IXnKnt1okfdiqTb8de22RJ9PXNdGhW
CmetE9Jb08mDsdNBt3a7TZtDSkIDRnw7ubsLIli425JPbcK4hZZhLpFHUlyMmXutTfYERSjNdITX
iB68l937Qq6roby1gX+a3d/aGn/qAh0wNqP1xWe7hRSP2BIJ4mLAdk6MYg+/gLGHxMewj4U+H9Ao
mJSzFhgNYmnvgMUeRuguvvwJ8eXsmhqCQtCPTxYcdVpCMnWkhQsD7CSy+PYzngaYqr2v0qy/auOD
ocveK/1nHiYF6aToIiJ3F4bupgy8dc3SHgyeCSPAVJWrmce34NGOgqJZ3vrl9yjSv7lYhznJrDLR
hFLNmzXmcgPxmmLX54yvjVeZHPTUN9wBTvUQ56qa4oB1twzfZfONlSBXNDB7ZnGUd1yQLwWVbVsO
a/ZzPPqyraeRMql6rlDg5DZxgNxgcoIGk32Spi1jatV4B8vTCFB0DhY7LUU0aRws/9BayQ7vvEHn
hIHvOllcJlbwlPPYbdQ6MeBE1J2kqtDJC+6oAhe6MQpDzTD3HSeHGAiGjsZ4BSoFZO/Zob5EYjeO
75qC3kzRw7GHzENeldwakcm8gBEbb9Ghkk+ZG4kLVYSLFF0eK2OIiFNTh9HK16NbXCEiaSgE8unN
hckg/O9Ox0XoKJ92Q8NUZNnFY1DKbF2u2jDCMuygMwHseq4nHOwrqLi8L5jHMMSD6eA6LSqV7JDT
TKMg2OIatjPvbWfjx/jB4UeNpMkkl1kQeyuitFGd/cdO9c3IqWRW3atnfynGiTlDV2Mvjy7grqyR
uhBH9tPxjPd5WA7SZMqYnIAgS9FQMeyR+BcJTtQC7DzwhxTlgnwtUfFFaUoyGEmWTxBua96usH/P
AdK5Vh0Ci3S75cKjsVhPCrIn9qs5cHjN6MyrWOh4x5SXQcOKYmGKYcN6B9gsLqPmgX1NuyFEkMke
ESO3jEC4UY5L7ORagoZDetw+RN25eCssu/ZpiM0L1ssmg1WWvUW8htu1L0RsM80Ey089omfMZxeQ
brIurmvtlF79Cn4P4Us82pgvdq89paucBhTCfvMYk1sGJjnAlY2o8ArXXnm5vvPpqyu4MzyfsMRl
ymx2kq5rDPOZS1EmHN2HDoFNqwC1Qv/u0hMNYF4lNceLlUebFhDMCvKrC7Un+9WX7Ulu54qhYTeA
Ao4M2EpuH+shYTUcLXJDOzWaQ0IHEIr5MCZEK9GBMUpKEoWLjbMB3nlUi46+ozKN7XvvJWuFt554
i03gp3pq/41gqpvoW2QkHAf/tT7mOxxSvfoymuHTH3TmVwOmfnj4Cc00c1+VVZ/szkPGAmLvGmIr
R8tTtKuszi6l621SHdsKLb5m3MpheBs4bx13/OtTAs+zDRG9vAgYQoWAmKmc/ZUYKnsA3lb9JL61
3JYhtUA2YALlQ/1QqPzsK7Bo404rD0oK6EyoHnOGEjAutxB0NYh5JP2OgJuS6+dVsFdRCM8+MeEE
O8DA4IORqUIP3XeIKkbFULga1f2C9qIbpEmZn3r31Rec0vRlS44qkaGTCCsan8jTRaqniP6wRudn
MBhokoUgtwiDu4thv0Caizfi8yeZBlpLwKIJFeTvNOcrj0luSE/iQ7MhnxpJJRM6UpWoJ3lJU0EO
hH6vGOJKoO1ifcsebXTvIAtEGFsK8z2mFbn4/zNlAYjrwvQa+l/TsLGbCTQJWBfZDJ+m9Ei5dO/M
6KSmCmE/8WUMrSGKPADRGD1Lhgg6OOG0Nf09LG69f+ipITDTp46gup7gzMe8AsxvMTaOPnp6K0v/
5uc0okmsf5Dj7Gqx/IB3OOXGYK3rqCq1O+yEEbbTPPFy2GtR2u58Wm/GADmiRaKweNuKA8CmyyIp
bCSsAwrQTqoILYfXSLNYk/eImEhOXZEhjvhcFGfXeGit/sMEcblwa64oGd74DCwrDipx0XRl5QDm
OvWHDtIYqcfgl2sL5sPk0VzSMljBSzUirRdMp/7AZBmICc9oKn6pLkBpkCoSOguYiLn2E7PH9u6O
7pFrnUDFabBoWz90lQDwwt6jEQ0pseJ5x80+Dbe5RfIM1VknHjxvgRaI6qzI9fyxWuZc4fKPDcw6
nO80xIH9u4flq0XfIaTBBnP6tsAcf3nAA5GNgCc5gCWDiAF/u6axt8l46Lr4PKkvv/m3RMjX62tX
gRTl34JM45q4J9l7rbJq18BoLagMaepcGmCwbdGcAWkKrGU8BKqs63JbTVAuuOhr5uijbCW9paml
yORCctzTmDMAAsuv8YnPyX4RwgWfBsMcGm4ypp4AdRms8NNByjJo02KCHYf/YgzmQpS2gDnyAQWc
W0C2Lfas4ByiWfPIiZj3SMV2gNwNxsvVgCzG+iVkkMyzLpGDd+7kdVshL1g05HFtI9hazd1haf+z
OACGP+w02cjYBG/S7qP7b9IZpMNnVNmeWZgl1p20so4FWsiR5nNB0cMKDa3DL7ufyCChsZ5qBjP8
Nx2A8LXgjUgEM2OePE77mO3i0ybDz1MOBvsMXMDqxDgaalwCrYEfV0aHFPsGjMXgLhkuq9rdSJCU
Bf/NEaSdwUGGPo1Zt8S/ENAidbo4iTrQQncaMwWHDj6hva2C8VXvjWMHjWqC4TF35lmG7ArilcCI
bI6YrI6hlqmW66jfPHXJHiF1o8dkU092JG+Q4TYP4F+oy+d7ZcRUNLeeSbpc4Hqjo3HO92zVikxo
2YcyOmn0/mkiOmcBJppwKurafShqaC/8TFDNxVFB4sofQ3Mp52KuBLwSdYb7ckZ4dJEBCLasCYMB
VNdF/9i0k06aHqk9xwgLuUpLYNxwLzn92vT2HmYgkLKlVx9/z9DXzYQqeqL86iXWV/otQZuTu5gl
tz1OsxA5q2jvaOlOCCZSKgkrTtA0OeXcgwUtav5HREy8UCypb3nsDmOMCcCBeUV5VvqlHNxv9Kpw
2QGM7PiiSRsYnwz3fY7yowK+hwCdSeMFe4+N4C2k76W3TCgPjFzMoHoe7dsQsM0RPud8VYbcJdoM
q7L+gvm/zQPzwuBJM+d9lj7Y5mJjKqlRzObkIxdZdFKNRxGwhhpiR+c/H/giBD2jkhNCyBJ/GLw5
+aGQFgtUWCMGenVNSk+4iTkBTOMb7FZaUMfnZGOnjNBpeOM/QVXwrx244IgU2/nH2ZFcrIU5DsB3
Bvwl4FCClTvlECWBLDu8nTfyw/ThUmf5nSDvZMb5kJYS7fgqqi9l9QEqKAk50GMKOzrKDAIccETt
5ThraXxl5/AGyVyRxJO2GyDPYp5/gKYFpaRAx1zh+BMgHKymWzb4X/AqSCfJN7mh7yICE8xqXiuA
AMsd1zIHpWHIMKmX7EWcukHrgT3ozKDPoUEjHQYj7IPfHT3tswsIrVvfnWnfTpd+eHGsEwzNASrB
dM39k11cMg8i5z5DylagRtsb+oUDWpvvdX2Br0p0rXL2YXNpHaaAW5szVYiFR51YrJ7QmvTsWQwp
fjfWl1WdxjM+ZxRUVbqJ5l0AFutxD8tl48F+moMMf2v+/5yePDc/Nbl+0H2Lqe+zsg3uPeu3rOPM
Rz5ipq8tmn2DN9xbaquTOpKgicm45WOFKnrIn3x93OjZZZy0t3oe1haYVwBB2Oy/gQ2kYaQEFmqH
gVyKBwfZu3sN/0s4+UedxQMhFJ+3Ctb0Ep57a36zxN7vQA08MGds+vLkFwmWAQNkBOOl7yD4hua7
GxBtrDnoZ0LyV7lBjBkaodn120xoYN6zNr+GpbGBDPESdM7bRIeQxNGv8ilRDoYVnb2X3oNwocCy
X+T6mVT60lI32Yl90MCaLAT8QtHVE2QcWn3XGFdMdrSfxpIEYWvnp1gbLmusrXfcfF2ZniqfnK5a
0kQKeDvefHAYFPanqMA2kqzDpE3h+hX4udLQWZTejnrpoNw0eIf3xMLrGXZpfftRmPNmCuKDDZOv
sSEMTI8yeamafmMRbPC/4Q73Shy/5El+cWg/RxjOcsgxcgSp8GFDl13MLBRLrGje54qLbqz/yDQS
uokQxNHyz8hf8mDc52OxE9eEyafWRCRehdYBertc7VmJ1khhqcFZHprX3vXWcULP6+8W2PzQ+Whz
imPnvbYNwZiHziGpBH0EDs8SCIPIO8WoL/gYwDLzrj5Y6QWoPnA+JKCi6e2TcC2BPbUKfH3+T6iC
Cc8ZJFASNwQ6dcKdfN7M/NnyxHytxqL5I3e2VBiLNl9kDMBhEVVP4xS/QVASVtpilu8TJB+x16V8
kMm8gFWgfjm/ENUze4nhFHQBwa5ksOjHF6PFYD781oks7rW9jCf5p0aWPB0d18ake17xKqCUMvNk
SaTjJgULmAhH+UllAmRiE9pwa9oW15BWNCPc1DoMKX0uGWmKaqKYK6F1uPZXChYZRxa1EtUgQjt6
PXhZjrFB/y7y+whv4PkkvAypG7lghKXdlctRlB0Jcm940TFrnhqHpyz9IcWFROm25U8DL0O2ge1p
WKwg58RkAleE4lh1WyjygcJvny1KOAeTFeGxoUhfcIXAilooRgVEahsgQKZQzIOHcv6YKTn9Zuu2
fznfFvt3Z6bbTFpO0F+f/B/X+DeSpzrT4AS0uKO5p42To1C6fk7nfpk3jXNFK2xbtxkaC9iQ48Ml
mKCzXm2I+TjvP1lbX30w1hNC8QzoSLXYUCYStxU6fwdrAPv50wEAs2JBfjOK4ATpzlGuOKgWvakf
ZZSesB+auT06Y7WfsitUWsiAkX7HxN8vzafYzdc0FsKHPkoTtyzHAq8eMFampTojuiL+luQCxO4u
aDBLypZJShZfEyozqqiy63alhsiY+xIWT68T7AQnG2XNTs6ovP9u8YJo8AZg1k/Yn3cjVJS6mDIm
dvEYhzVbMy68+6QQ5u/N+GkQvfC/vlBaSKFuOJSJFqBmMD8G3EMgadIAKTDciVZRVauUQ5d3HKf9
q+NeBtfBScHfdOrH20NqLBkPCg8DamefAhz4P5NtXoHcAhpEjLqiEmJ5paAQGpID1jMNRIHjQXEV
JY282HhXgG8KR6SHXhJAbWBYW9f+ljjWLT4UcqNDRdTNzwAb8FDfe85vWM4FGn94CPHwzDkJHFJA
fhxml4dF5GA+cGx8hE19/Jlg2tNRG+N90dvbmbI4J2OwxwxxvBoFoYvrgCJEIFFwz7UA9mzOnD9K
qITYxBQhAUe6ZBxWNulX0d/F2GtVsJ1g1llcRyzl7MjGmLl7OFRwMYDMICuFky9znmGJ6Wwn2SuF
9V5gMNNx5imP+ikudzivergpUv5YoBAunz2NTk5XmOneic+O8Rs/s+iMPf9htQvVVkIsQZ/qdMdu
kHUobcsAw3SERoqLzRNzEbum7jkUbrZj8+kwLyRGLCTgeWxoLumbtXR+SzODVC+/+xeoTaPbG5i/
65ZcCt4P8yp+tbjlC63RrWbgHlpIXgOngEJcIjogqXPEkwNffmoIJ6DQsiwGm8WeEVVUkcUXcXsy
Lxht+MC/8vi/0AZ2ZM6TXHwEWs7ytlio/bHjlhygyudb+8JaqfxLaMySeBKAvggWsw0ULCuRuXCD
Whf6Hqh8J4lRpJHkpJYm15t/1RafK0N57ZXzN0Lxb+8M0sNd7Yt6LvS+4SrSC8HBcvDkkZ8l5Rp/
CXkfOGhmOE/pKXOJEtAu9JOTcCFSepuWNl9WGad4Bs7sg7jB3dVsauMqPLLY0pkXjB0ZKiuXai4O
sRbTfuUtLI2yBgeUt3n0+PT4Zx7koAL5v4ANHETsOv4Xcq5MFOSz4k8uUXolzZ/b740OKmLzkNaX
NVg7Axb6HVwbYvH8yxgNKAqvpR+sYmV90tu6Y/2C6Sw9Btem2NP/dEOz90M4EvN1QLQfqk06oqGq
qvMQAdOBtpj5O8/S8W8CgYfWRkv/9fWmtjaZ9VuRqyT9ZoD+RDr8BsIIDdqPDM2wjsly65mqVqCe
yIii6SIXoQVdjVkc/CGAXrkoHaC2xP7iy7KXGJooTB1zjztsLF+NJV4VMxpP8ybYDG+kw2Q8+YAG
LxKwki1W7KFbtzsLh/wC1hrfQk4G3C2uZsFFMhpo2b4BfVDqMBTV7yI8GOgG5KVT3owI5TmvrLbf
KAy27HbTUEnNk/VzdPn8+1LBop0AM/IjzLNn+Vw5JE0uL2nrBThq5lQSvN4CwutJAkuL94hxOLZm
6U2GFUy0/wn0SLbpklhbkd/Rl3IdlwZtOMMwE9Pg6SYTVkk9QpLtFRMip+kSAzqXYFyQtjRi5G0/
vPCwNN6oVFNh8DeYJyJN2lOSXjv0pSxowoRobrnySdEQYMZZXhe6SD7FqvdfmGP7TnXqTLSi/6Nj
dpwdw36yXoA6coXulsNPKAg1cgXHT+9sDcMNz2HyX9Wh7MBjQHZ5NUH+5r/CzRN9Y1mhHuBfg2au
EmjfUl75ZntWOVVie9IN945ey4NKX3DyCyMrBQfB2JmNXIJw1WI3dkj46cId5LgU1jYL0Fv8r2G8
UOjUQ/FK4xh0fAjHzjxW5rHvjm13xG9xwf28O1rF6bNJ8AhUL7THQVW8QfUYucyblGePIyRuLMjz
hDIzeMMBnhthhmwuNPwm8AUUy7Y0XkgqTaGKK/8jn3/NILlF893QA1OOjPBgFgidFi5Z87PS/jH8
9ECW0PBiVbMRaj+kLuY3/T/J6g1uxBQOYy4DfTHsia/WwvQKjgY4rTGbW45kJCXQs9S7UePxMB2c
v3BQYZTG1pnRC9NhJOgPo8ZTkQpbHG4yqEHycTY2FCFiqmHRZLBLXB3zSQ/RKWScGUEpG8tjSk4c
FTF0gPvDaiHeBZSHzAkgZ8pHiNcSixmQkbD3gf7NQ8W1ploMSZOYWKM93ikuJA67PrmUcMARX1xa
lWwxaqViU3R/R6BBx3kIPtFlx4rBjwDp4C8kbTcx6nw80eNDPu/1YNWEkEMJ935iHvrBz+vdw6cB
E9M/4NAFacfa6IlzphcWoynhBHQ4QpUttEG/3WgNkz4GipZPSFADOUPt2hy/7RGDUm5Di4QVzEq8
8LWl4BDi2Xjr1bJ12gRR54e4N9kJKk9eX1qdBGGg8Bc8ldgveL5JF+5WfvCcuw+z+l3TzjTBWeMd
OtuoQPq7zuxT79XryVmTPDzJsN8gqfg8znBdGCtQkXDRi5WRMMgojVeglEOlkcqx49QU4D9hcEsZ
iHZWxozT4v+jdC45zYPgon3Ewb5GJZlGO4YCAj323QU+ylNdbUburOFP4C7PlHNp5P4L7IPfWns4
EVA6nkYGbBaz3vEGgpThBExajEH5yZnqZ+M2gbkOd0mwH4geY0O1ONY8toeUYvKLyJvmtHSat974
EsrmgBRtW7eHul4ndwd+qTOdq4zpSum9TiVwU4xfwwCEq3Z6T5h9/ND8FhMy17x3IBcl60rl1gmR
2VsSOb/JKb9OSX2sZQbwSQs4o2IKsSCoMppvH91C6bVUnVzo3apIkd5guCXD3sBqiZeDnE0dUzw1
5NT509Eddl34kaizFv5B8rjnYxv9BHrAd5O9KfRH/WEcLy1zHWf5vTBLwLhpG/f6ltKASXCmGS80
ytLQdUiaKceIgOLM4RRa2T6nPIvOwpBlvo8vfZm9mHX5AuA6dd8cqq3eH+yErJBn+/f4bDbPXgb7
7x0zMDLV9sJalyZmGfXLTFQ8QdlQuwAx4mnrQvSM9COIh52+C49RUVWMNFUXpGg9AL4GR2pjg7vj
9wP4LQBVjM2IbHb5ObQRIKktF02PCD/mnOw4NqW56bAGYtRFNzshWoeQczDDfZK8M3fm1uwu/pM5
3cg1hxLy3lKNFdYrGXaMTFY2A9AlP7cJFiNLui6SlwZQTSy1mN2jEcL9MBm3mYrB+f83IVvIoak1
CClpt28QzqVRvm315wbnmACX1g50+Uk51N4naIEkw12ZMDXx1nXuNZB2uGfvMK6DycIJ3mtQXtcJ
HHuwrGHncJzo1HNPIXaj3oF6jEOKP1rtykPwWR+r8mJ5yAY5ZDCDNDeNiVvS3UZWyOoQAXnHXb/E
0yrNnpnKPk0Mz9rDRCriQBmegYjoE1xqQjO9bPyb9+NmvDvzV92fB2fZdujag+mrB9WPumfNGNAN
XQiF0EhmjvfYJWnTH4c9zRFUdfAa1iaNCVj8nOyK9oQ+B+j9Ci+2a8mA+0pKxrvRax/8pqUI6LkF
ErTn6pfMfBVDRLbEk602alJrzAZDJuELXqxfGmhTm/5yOnNVYPxStbRBUPYJ1oFimK+H1N8ETvoM
QOmOxW+PGYvpNUeh1gSevyZO2A++TA0D5Cp+o3IV9LEiAwkMtHF2XM+Vfp49KJN44vF6Yhou4OHM
PPLkCv/Pz3SNqtUIH/aAdeZLjga9OVVw342OI5jxVgG/ePKsF22oMTgQcWT+LOW4YeHzw/BQxvPp
uC/AdXWuww7yUQ3HkKScDLiYJl9IdgoArtCHtaH6vazxsZkOZXsPPLZJyFWaFah24Qf3WAsDAxnh
h+AAHlODtlGnCGuVtPilkupkgzJJm8OvSO2vJFV3gRI6GXqomZJHWy0eTDUcYkYKtOCu/Rej1p47
qLcy7vVupjlvfZdorZUeILGcn5f+q0O2VOXNEaJNY52t0NmXkisOh17kd2AkkNHsEUkcpAYb19L2
kisZhmPr1aQw7nx2EDgF7ooDgJrLtSYZYzYpzUjYcDVghn4FpeUqqmirlGEwZ0z/eAVzx/a7BgQE
mFjI4OtTlFHJQZAGSEpPWkF9aEVb8ULUBXkA6SgN+LrL+BkhSpBipYLENqWf3Kw8ulakRtPdjoJN
RVoYP9y0gCtfQ2MNMfRHowtzR/eRPZgXB9he0H5ke4bHtBSbJHRFSX2QFZKadwc9iYMWCGKd0CK0
m0fBV/Ta4a9ocb1IP7uMfWRqz+Xk4AhpUoVoUF9j1FnyO2BLcX7WJW7i9vhL0+rNlGNz7zti91BY
oDIgjTILhc/PwFWU6xAtnzSHaxALAQ3PgMzGDDx7V/pT3V3b2j6YxSA+FJ5Nqh+K5B9z0pxsKD57
1483jY1+zCAHjdLYCERshNdAbXegqfclSc85vbvErkMpimk6JXA0RiWvQRXRIdL4Rs8EkU/eQRXs
PcMhBf0xcXR2IKJ2CfL77CLT35YtUEc8Y+TAuChCk6f+Uya8PxxwUuw2MCDTSF/Oinrf02CDaDKx
gF5TUxpV18oiY/JM9WX7+6U7pT4lPU6ZSBfaf2zypzYYxHHTCd5KreBKgfUBKKzH30V4X6YHU8Gp
/9AqbDr1G/YQeR2QoEZuXrTRLJhHU8/AZ+9r+lqpTef+Vgr3V151is26eq6llLRn2pE9AihmuK9a
Qi+LbzDvyIE9Am+Dvp4VqZd3D5ZW625H6aJvcHmW9pHVgCwMhVu8UibEO9jXhDvtKu0K8xwHXZsJ
aYTvtRycgMZESvlGR/lb3HP1R4cg55e/5qJYDViOpttw/uQrEOsjToUfUJQRTaDXOCkkWPc8IDJw
/hJ5H/s3YZYIWBUytFScjVMIqEZXSSUqmIEFf4ja0IBI+pNdpseUROmaesuKr3wPdcmThIiWDCFh
weFJIUMBDIQpW8l6NIr5hePpyQegEopKyZ2qodmijjTMEtyASSy+YGxsWTJTGH44SPHYkiqFtabe
Ccskyf7qlPDM7PcQfGdp/xiY5lKmeZO5dUGkAmEr8g19vtWAFN3E5PojXH188+p2lZvFqWH2FjAF
kfcoP4NWmjmXwtBngj4TO2eoQAZ3eZI+Evgl8q2e6Nc0GFawnwKmmrX2Kn8ddN6q0K2taC8od3N6
yXai1/J4PADFXChD5K6l6BB6p3AwhQqg5dfCewjPNgu6U45kyoNXE9pfg/0R8b4D0A7+qUyh4HLA
PKxLwHweSju7G7SzMSIADD32QjxPMYgYidrSMUJnARsUZj6/DrWMNWKcwdEYsJK5xT0sW8LP3P2d
WDCS24dwxWYb2TeTnhewNgcOYW5cJkbx9YRNOV10mPb/dGs35QwtMjhvXG7Q62aMlif3sfRHh1cN
lXDDragVd4p/d/n00CfMt6jimJo/l1zfd7iIGMi+UHNUxQw/5OpUz+hKZKLGfJRjLwufheLsN9ec
o0gAGUfvzqODFRLoLZO49NZb7splveQUorZ7zNjZiOtDMHgLApMKPiZc5stDwdSyP9mhvx+Kbcgo
xv5GMigyj+YqAlWC4dti2RjDTlTw2lfG4Zqrax5dGaAXBA3FG+/cwSEPXk10y83JHuhiqNwbAY0Z
ucLHY6yQ/YzxVUNvPhmUY39zawfrHVY7QumuQZOAgwXZPRAMfGvHTTbi8UM57lmnfPkKAkhsl7H4
Jyx7mcrPwDKwKZFf4vymDnFJr1rcBtx3SgDTM6G6xGsl5vPAmUulT2RCvWwkIberyDY8tcG81fIt
z7OOqbV1MoIGsFtnYugrP/ybyyeB90ZaYa1BsWl+8fQbiNgBbIwFz/G++BZSeAkWk0sSYGfs/Hg8
tJNzrg3GtgDoOQd0VE9rM0RCW87rRLM+jIQBVbpy1OubAprTy+nFrhhF85bDZN97WC/gdwHg3+pc
s8TUGWLiGr1V6iJtPC28LAuQLYZ3O2PEQYk+mLvSHVZZ8h5lv+E2IP6AfxkJV6q50sGgvIkg0GR5
i2ZTgCn2baA4e25uoj+xU5Zm3vjwuECr2YyQsL48yPvj0VD5Dlq9m36bLJoQlvg1KM95wThRDJKZ
RwBmqPGAsDmk3ShgX1fvAoJxR61Ejm8kOtIEcm8fwA3S4dM5IIGtEJ5nfyN6oluZvprjG6/Tg9Oh
eBMMlcHi+D642UXz6TQkxVr4g3QljsZbv0cFY6dbgD51jOq1AqKYYaWZTPlL1q4JfqaZrxruyQQi
WxDxiXnmVIC4AVZZp6gQLHuDycE+0gnQIeGQIWmi8W7fdEpph6a5wneyZIFN3qMIT2PVI4LUhZ1V
0fRbjyhEngKTq7sETDxclilWvim6tbL7z4b9yyGBxElsjKmN/v+HAX+v8S95JuCtHssAKFyziUHS
sV6HQQooZrInG/PsNp7sehPKRW9dQBMZoPARGf2n6qDAcmX5xVYnMQ+cN62+UyADg0oFvYzFxeOK
8wiHJhbPQh6Mo+gFra0wDSsujIZhJVm2LPpkoPIDsKMChL/GPp76o1DsUbd2F0irc+09DQ3rqXxq
WP4jTHTwUtwUeE1yKJqXsEXx7TfHERGxwP057raWRg4Hk5TW2FDEc4Z6tPhli3MLuqu8eSvgPWiN
vQpUBFdpG3i/GGrnzQ4BJIoqcsEaJlOwqVhHHuG17ruDWaGHwMmk7K6Y5XaEaSzjSmYls37tTQqT
ZAOdXdOL157EwMl+yKNJiMEmbmeZjzM2kRxCjf4hQDC0O9E8y0Cez7Mlmhg2Lh+r/CWfBmCYdAQ9
RTzhjKABoQ07pcVQl2r1ahP2DDRVGKRBwA2dVlYPysbIcTwpLT8ERGVXUJBbE7Ufc1deYsas24j/
mn28FZZBhI2Tcwlxrq5csaSgsW6zN/bcBAbNY+czm1KCprQHnBCRRoWMXuCpMKt42GL5/IrKSfKn
MTsAj7bhyS5w73tUzrdg+cOWB5XFou4ofgEBk+ul9K+Jh9g8w4oMBxsokZBcwAQEkpIyl0kiOsKW
FtjJ2ax9jy9cOjJ7xJyR2EyvT/eZ6MMhMeg81DYitnP8j1dnuDe0z3uVYFRUfkvbxDHBEqLxWKU5
nS92Bo2+nlCSAufI7J0BX0QhJsxvVtvAmoJBPvSoezGvqXYxFxN1ftlU6zL/Tov5APGJDmPlaZg+
UAQ04hHw0TNR95Y/ZnJVU/QUqGTlgm775toOjpWGzuKjIrmaURYwNwbL8V8Fl6v1IM5h4pSfw4Je
ILzF81kvi18sio6PEdgAv0iW110xFpQ+NBKu6L+ZnmKGxFPhHG4TCcN24Yt5mdyS0tjTrCd04J5F
aC67q+yI7cYPa0IyyYHrfAkG4BAei/am1lBhwVYsxz8OldJozDsP52EguEUhxwPy4hQttFePA8op
Di2YL+ukUWfgJtr68CqtsIfagPcQ6puKyQboS70wX8d9wwq+ApvKJ/moGCY6Av2mSC+3Diop+O4M
jjkRQyFT3FQExsNfL93ytypzPDVgVHJR52NyqaHEQyBAkUu9EGPnpsNT55rI2OAhRMBcflGa5xuO
aj9+LiouDiqmzroB6MFdE1LgAoFvbJMfrjPOY2tBp2PCVJf23KANr/URfdcp19MXR8z7cQypdhED
xQgkxsGXXqXtzrNAo/Q7+d2MmZz8WXHMzdKRpeY+++cuINa8FIGsG51Q3/bMapKPRzfGjSg/1UN4
t8WondlOtLUBaK8wfgGaoYXk5iGhcTSJuuOQxmpoE4b9FiGDEIsFDmEbTm6+G1XzLN8k20aWX4g2
MU8f/08yFFIUaSR46C21OWM04o27kBwsH6EoIx9SOfyR2wnwdSYdROGunWGxOOFOijq0xLm7hfRv
1TvDa84j3gLojKEtQiIWpwrKkBVfKzP/02yr8zzReBPd05P67eZbPyUMiMrHdnc2uy6ODmafgZHU
EFG+89FeS68Kxwb+0P+xdB7LrVtJGH4iVCGHLcUcJFISpStuUIrIOePp52uOF1P22NcSCZzQ/ad+
tEJUstpn5LdEm22CZEUk1Dz9GFjt0Po5NUmwH00PentqCqyJoUy975YlUaYTTMtw6pl3oVkpI+AZ
/KsThTgxDSyfnlG7kNlFaGddvCs6FQGlFoAWTKo0yff+mmIIlJl+rSJxBOQto2jSAd1J0NrWzMdB
Ehl43NZBsvbAO9CPq/apDUUZzeDyqvzOqHVGUMtOZaChLUV7t9Q6/RAHl5YshQA6WCR1CtvXaJcK
566DcRoZZQ/l6ryF1JsIBxnUgdqrqjfm+2i9wGJY1M2OthJ9fZacy9wTBP4pRsqMBQs2t+Zmhe2h
h9ckHATJo1JFrxLTIdxk2xJzPvM2YDJEHsbVt0zseKu6EItuRJRMhLYZ5dxrXnKJG8C14drV8jNT
QJDC43kg7DQ7uwXDTs75ZoaOGKyOpqo/jKW3dnH+jiRb2x/IMWbD4LzVN4U2kJJjwGDgbZ9islKz
i2mKYwvVvbFpkcEWtr+1rGlrZDri522hfOHLmIwfAWbckPiv4NYzFiKPjLXPzrbIpMoRGdQZxgsG
U/SFtTeJHATyoFRIss+YY1BNSCZJb9RIPsU6/Xaue4x2q1Bxc1Hgx+fqkDfHWk+Rsor+OcE8yq06
JYAjya8xwKF5azvZdtBAsAYTaWm+vhBrBaKRkWlYxmU20UtaAylNMM0w+iDenKt1fSrL01uOiMSN
h5UYCISGxVNSox2B9qSBEp02dCT+PsB5qQZGysc8eILlQf7p+OUBjBzKZWRFp2gDfEZyU1/JaQc5
jq9a6z+z8DOfMS4xdmaDBHQ3pfG2JwpA5AFF4VykVeWby5auwKhCnhtms0OVkOIWr2pyWwAecTpd
md2thL9F7x3GrFsoBuqbZDlY5ExRuycqpCQAJfg2EXQ33F2G2CVYTsI4agllRkkHMjYTxiJjKeS5
L6NcmkMZ5kBhsP8QCgjfcd94eOL+xmReWS2dH/0udfig7HxMuNmH367QkeeEeU8v8NisYUd/kVKH
xx2RShBkzso2MOiffOrXKRlJp7pqxotNbCZBQy0ndRv/KhS1ujIfJNBG0lr5yInD5EAyS7tLWjAX
5wpQEug7hKSpCm8LieWv9Bc5t6GSLbg/SQbA3jL7ZE30J4nF4zxr3GtESIYUxSPsZ4J4OeQUoP1H
O5IRcOigxZQ0F9u/wbSaCMLkNBnTPyEyFPME7KN0f4AO/AE3VZ8dKG7kXGJFcGzQeMpl92dk8Slo
X4TREoREfsSkg8MIoQ8wKpqhGB043LpsYkcs0+DRoCJgQYKjSQwPTLVw4C06FTwvVE2jfRPfSFZx
IpxQvUREvKAN4D9JemMrfVbMLdVaNyM46RzFXb/uUYTY1neorKg35GXLAZYwbCi9KOvReZP5PTMm
NUnSkA8HhdZrm150I/w4HjqoUMBM0vzmwahqxgesWY+S8xRC12Oc6uEf4Yq6fcIlPHV7L7lU3U0I
B6R1ciO7+TpV6L2pIKgysHEjfqc2aKhmciQ3lAstZuf+D/j74FAv5kBtLrwGfpakfRzmDwfkHhVW
TTmLX0cBA6RaiIpiLdiug7V5hHIxxDLT8At/HS7P0TpHzHTK8RA2VbTWdO1hXiv0/lyhd8BeTIRZ
+22qSFm1PwFYOo7ZgSYEO0pIxIsI+K3XlOWAJFkheojsjM2EsVlV3L0Y24Xrram7Scc06Wo9Mqwd
6Nya/2ypF/rOZiBHgDMo9ZYamDyrLoZRryLgOWzLOdWn6G8mz8DqjV0QQFdAKIPoInzmInAdEWGY
3rU0CGry/wBn7dhbAS6KmDCish1mUdwztIVOz3jhrMGbcMGAqxbGIpkZfz6oZ2qgq2f7S8fXTxA3
XaJuDcqMFJuLRJsNGGARyKv1B8AbOVJ4EwlXDnMQkwByJvpui7UKehs14Kixd7ItAwAI5RJ9bt9f
pOyMuk8sw//1jdARcaRi2+TGyt9o7AFSyn/0IDkHzOyCu/k7ukz+Bfo+2W3JNbMNgrUYfldCazXa
lna/dzNCoGCG9ZVQS5JLIJtVi3Q8fLCaYfvkcE5VcXJKelDXxP9xBKN3TiqARJpAqnAuD1Q2FK9T
RfAT0FtGr+BVtLAJfOSnIPLSLs6+WA0YEZhlvzJyzElRDdvDQX6v+K7Kdlq70dGmDqekQ/Ekxl78
19DX6nSTariGt+su9QALBVIoDoy0fHdITkRRY3JeZwCqzYA8haZhfsjkNKBcprgbCJkSYEO/Fuwr
nCFIa2QhDMCWDAntTnOGN8djeBPHHzkfuRKvtdpbq3W771u0YY2yTXN6YwQ61oy6EQGcrvTHnCY1
An8b4cwzJXqKO2+pUw54xrdjfEdt9oz8Z1Sx0J9Mql36ZyFgiZigu68jRnJy/alkHQUmmYKkK4Tm
WrwxaGJ3beyu6w6OhuLQ9xipRQqAQrMpd7cykuZt/ApOJEO4BhXZVfkqFBQS8Qcv2KgkiSg5R3Ws
Hedi57Qo65P8OKfWXnKNBNCjjxRqjkq/VPHasilDmrGmfBstcy2RLmnw7If5Tis/bgwgUPz704Ou
mPNfk8suKdZirxHhjcTi3k81NsvjXJ8JEmDtVWP5QuCqBF6Jo5/Ib4RAhoJoAyMLgl/RxuGPFdGk
kv3NUJDU7WoaEXiP6gZ5J9NoTOs5wmFscoVINUbrbHlXPSVVmqlwrBPcJzH60jlFAzWX2xiPszDU
cAtoJveTfUO2d9dIykCosYYOp98ZwWQVzpqS0/5+BvL3fTU9USGA52SEFQMRACoiR5itR181MT3i
AFBvkxZskbSNcbFCOXM/3dxToFLUo2Kkqbgr4KhUZxJBcawho6aTW4G6iUVSBNweBxH6scixH1xw
N3ngGay2l6wCyHRv3JrpExWWhDV6KqwDgaYIZSL2zChDePAt0V4idgYE4adKISaLFYSAA0k6KjHV
SlWB7qUuVzGausGF5kTdnfHNQj5pJy82/Oibg1n+nqhODALKJH34d4SUMhjq+hIk37obrvXijbLO
pl6lveNpZONGbj6OXiATV79JIBEpMTQMQs4DVclqolkCnJKPB3qvxOQV9X+BTc3DTcGpMWZoCt1i
ibCB+ktYpZrcrdIajveijt3LFYgefWKooUi9/Um9ylYb2kNREobLMEraxzrfE3bGb2RoRgiNy3MG
NhcWzaBJ5II0uag72jc/7sgblpak0odt4v3DdBDq/VoMehhYbHhenJFIYySMjb94v3JTgMnhI/Rb
5+TDuebxxkAElVsRNnvm247jsfOxBPDsA29cC+/Mt6kpVkIAQUN0T1xAnY+MCZ4NGTG5b+ChHPLt
n8tXGd9TcltoTcEILe6m5NOHf9fRLAT50UBuLn9eChTKcAfKVCpyW6qn7k3YJrvPEQehlpdOM3XP
YfU58X7wZ4qBWbYbCyOPKkJyJH8AFxIIUvJHfRwi5s1ImJlHZx9GBxVLA04vaszAOIIyVxaDdnyr
frS1cktk4b0VsAL4mEShRfmtvfjYEDaZKViREUgQjy61g9cqC2ScsRftyK76CCCyEybHlFg3iKQf
0aRwn2Cy4NEEBO0+RD3COXXFjRT5+ZpuqTfuOGhcLBsL6zsJP4gptCnd9TPiCOuqgqCIajzdgw0b
zjIo4pULlCAXs3ACSAJFVS1SWeQsj/jLyGFIGZhn0K1zRiJczEUjyOrL6pOvpis5XvAqr6v8hGpr
7aENUj/VMCIZ4RuGvE9vwUSfaED/oHKeeTLgUNQgHlgx3zhwGdFM1I/M2RMtrMD4FiwlJ6fUlDD2
AgVWsy3JOh3BDrF0x9leg/FXCnUjgjvD/tM/Peo/0RoOSNvvKh0Ntt4wNtKH8MDV0lxGsCby82vj
qpEtWKVoqurwmBiPTgATgCKohwfUr6nTLiNCA1nfdlI/BYSAwCkejPlR6+VWjE5+/1zq5yxEYkYY
yYTZos1WXRw9JfR/EvCA8dXFCMKI0PqfYU17aE5WKH7mipLOIsvA1i/gYLn6bJYTio9wXVZ7H5Kv
qRoEJ/vcaW5D0BBvTsZfdkPS51KcwJHK+wzI8nDRlooSwmpOJuuSO1iJrU2eMWSWK6xkqxF9iha8
xsbnVlsveA6jlfjMKAS4MEOTwave1SHRWyi2e3wiYmD8R3LxR8QD4EETztBHSVToa27K3MHXxoCk
qPhV22ecZcbYbiuNZbkCaA/29C0q6h53Kdwh9g4uARb0zIn+I6Z7CSUlekjaSLI7V5pZ8WrqY+b3
uxoLFI4ESgFKeA4yUk8ZSRJYT5V2QeU25P7BDW5UodJLolRHq1DVVw+moVY/fPusQUgXDfagBW65
mf5TUz+jMiKBTQXC37sVZHR46iiqeqIR8ty/Xy1yV4nhe8B8C2TCfEfx2ymQx/xwh3p3nikx43Qj
To1Owpv9QyHlpQ3E/ZzbN+6SUV0xg4JxAGj6IYm5l1umCqmmsYzxlNrtg9de+cDSBI2q+YWyIYN6
EdFJE+vbLCWEzMFr/klnJip/YAM5nNSG/DXcTRR7MeMi3PBVQn7Zcmn929fEYGDDjvdSzkHks5V1
9YeHz4Z2KRbz4FPzfgVNndnPMB+yJqba+gwLdWvR9UEmZDgdB894+Iq0cg1BvZKkDiFlpQZ0SaRJ
pCVH3kyLz0eDX4S1AphWnWalzj5CPt5nxJE1XJFSZJb5xL9Mo7di1nYJZWJS4DIZCCgNPntSG6vs
jR1Ja5chWOKPgw9N3cpHxcye4EvSRpU2YR7VnuOH9QmmIRcBGcIhVbms5xjZ2aBtQMElsFBu8ADj
GN4g91SX+s5srsDeFeNeOS+E2ctdBG8lZgTuZz9RDr5GTBWpXnH2WaAFsQkKEGi5cUYSVWBgwo5e
wcTuuJJLhc0qACAmcshQfrlHp5I+47fbO2h0LTVZl7WxaDlkzfISaIyqku546qgLuEu4aQT0dO+b
3GRmk8xRrh4R2kvtKf1UhUWhLclbMLqlyYzQhLWStRHdwKqeruL75x41KNIGQk4pUxrr14X3BQYR
V7RL9RrCaVBfzTGyEXsnxEvA+c/egVsyeg5B1sJ8onAU7UDM9WeNDC7kwuPylp+PlCQdb6Gq7UaN
EAqgBFfsTIyaLZL8wyBDW8iNCmUewjYuPDEpmcx2RvMmIaD8IsIp12qwugfHqSclMcl4RxEpq3Cq
TiUP+T6lhrAe8QZmK2hFBodwn1ZcFyiog4s3MxANXU2vAZARC3NSc/cseHaLJyOL861PMhpIBRUc
lBN1lQ68qW5ZjyjIJPxhIWywqG0nCXWO+Yf8O0GxaxumE2WNMIx6QF5jiQ6F+wuYvQziRyzBPvd9
b3Lkf3BuuxRhkLA+XgAkFxeeqw96rI2Xof1Dc8quI7ucmJ2MSoJnp+HxFf9U1NsPJUwNkPhK5HpN
A5sfvUkdLrImTCeSIyeIaEoPwkOULa02F4POVUk04kmYr4TUmjJ57BfJU0GJxAHBTq4xuLjB9/CR
26SQcWYLHYBLZSlZLALG+PQiskL52ixMVlZKToDWGhsLqW+PDE96TnbtyDr01gIbo2GizhuQWKb9
Cf5jGee7ofwKTFge/2+k7OX3tt7KA3KrMfAQhTuEO8UZmFRzjogM5dAZmEyYBctso1pnOuqHj971
0JLj5y8xTROHxOWgh59ySCvwZuwDYDpW2swSCxBLyqxgprJQlMi67hWYFzBSszmJ6WGwN9TVlUcW
+MKCOkZKSIC9umbMRzbsVP8NxhUQzVhQ7jHph3dP9OlRlTz/i5c+RzhZla1arIwyOItdWBn6xYC2
TPi7lZTsDqj71v3m0TK8ZzWKx4Kax6Z1r7TuL+Fa6oZdtB/8CKvieYrPbU2MPJOsiNQG6jcfjISs
qSVKipGjiVZNA3GtyAp2vUVYBCsExbK2DZvZ3uCG3KRjPX3K1izSZ6zP0s1w/EBgIJY9iZJAR7hL
5RNVmG4PMpc7+wHfWkwopQvGx+Eu8kc4wA3ghYaqDzisCJZWZ2z7/mSQWCP2tACci20ucLHEh2lp
fU9K8agpYwaKKegm4UiDcVjKeccprsRX0zk09quuYUkhSRRVAWWaMN4Z/g1Ifg+0LHhGWn51KDlG
dEstJoM0ey3qjLpZhKUVuuRx6nZymY+gbWLcT/gJuuufahS2hcPkBdpmbSXSKRmr2DJ3aZnrS+pb
5r031dYPHptaJ0cH2ouhK3QZASqMXqxCFRlcwrnZGF/CN6kdlGijJgbpEiSawBQI/kzJL3q48MIe
4CiTup6ZXlj8c6CE7+FMCoXfLSt9bTJHo+SWpXyYKRh6nYP6jtYzF2YnNbfUukMJ+ALwIv4L/3HE
BE6zyPFGAYe+vARxEeMBaIX06Fy6XTA+iGZFMsEMhM+cXuHSwb81qrz6Tci0ztK7XyBCnoGRCGyu
ZX+xjXQOHKiijhQwUKyUxcT9C8Boq/6KLyPVHH+Rm6SeUGklv8DTLrAux2rGnZuCr6rWySF0ST6X
jkKGES7chbxIk3tZ64Fz2lOpQXju+vhX1p30TfWFTox2O0w3cExyc2QIn6SpjgKihTAgTqt7AjAQ
dMCMc1NdBv46Chf1tC/H6TQp5SEq9yYvR1h50/1rGfGiRsQThcpuqCxihVryAJqNTQ086USRI2wE
W4A4o8pkCBqoghuvcsaBxDotRPaH4GEA4fXhdSzKaBu9G6OJ8xAYRLmCwMori2GSLaStXPuMUhIM
uGnLo1w7ry3SFJRK90scYN8FagUSAYTz0v7oNfZDSANhsQKLkrLW/dMwl1QEn0joQBBQtrGManQ1
tqDoKSMfQgG1Mk3foK3cCZVCJK4AuLyAXofvoqv8DkflFgNZBUV2MCh+hbXnXpHuVDFI7yStNMOG
0CKD7645P7IlsWZWmdxAoHqHar0kdMRCEiWRBzbf+s5h0HBI8JdAp6BnGW2zWCqQd/CkcwjpCndB
PG5aNEi8QtkSoWsA0x7jlKieghiDmYMTOhd8ISRAjKVJXQBKSSfPYgJVQGQpNxPRCfxTApQ6PruC
trIkxxbO/aEO29XVX9bQgqpB2Ih7LoGcwRsQpE7sGHO8yFetqbHQ7ogqxnIJDKGanRAoK7eZCkhQ
ySgi8hqNF+ds1b8QR4Xt2GHw8VLxUiZTMDUBAThQK8A0HzLm6i3ESI9SjHtNGEX+R2zyg8CCbLQ6
mlcCEHCZzCjgHLLgqSR1jCYKu6omeRTJkijLqRxVlXAcZNO037wRMBaQBI+HJ1ltIzAd5ZUJRF31
0ZpnUCMvE7gDaE24IIfdD1R6ktosHvaSTaBxZ/XATGB6UjMNLT1Vcd/62sREmZKUPg5xGB4rnrYI
uQSOEligqZkTwBcT6oTSDf8lyE/E0RQ6JKiV9Um+OToqNy5XBlq4yVPe2Z4q3y8GeSWrYZVXz077
Rrtkc6riGWrMkoFRb9Ps/fM/DAZ0GGws24hWRsXwCCW/0Oi60R32Qgawc1hXQVdtpKNPUD2Nzkpc
Ry5bXJagtOC5Hx1pnTx32ArXwfske/rBTicE3AQvFFspae+yKOsitaBnPKXpP5EEm1N+rBGM2YGc
kAmiAv0qJhMdDEOBl+TlCYjI9IuK0ZRxEwDGl+uuukibNeDYanr4XHh4+pd8Yo7WMmpX/EcAHHr7
CnqGhAk/gvhBfOcJjNKlwBLPjEUiU7fR7R1XKKV5yS2o/bOHHxYEZ55q/1IqCy2l8Wfh4CoVYw7S
sFhtjskEEM0XGtUdbDCbgBcpcBGkXoA8Br06oMiIv4gUS6Y4neReYBlJ1eLQaIdJeCLX2NX2lIRy
ezNuF3shDbRVa4/SMbcmRw21qzpwdzF7BIVhG/GGWaf1U0J3wScUfl22NupBkBjJiJR0sgBHvHAS
dmrhnvjNlGIt6LHE/De/AyoK8WdUlnZ/c7JJ1Fm9GnV6oJRXyZJIeNwcTNVI+jQlsK5DWHwQHuO4
TEBBy1fTuZCIaNLNtUe307b8A0kqaqN9rY8PUqCwLY3wsa+iTRcSSQ9+GxLba7jVgVNIV0cuI2Nv
qsdBf1R4rU7zk7cHBQbDIG0KqSdzxvPqtWt3ifqjDHDMEVq2z2E6+xgdw/LLyZ+88DAxXzhPnirv
yAoikfVWhox01x9Nki+zn9L+c7ynrj6Cefocom1GOADrK7PIEq2z3VRZe43RQnR8RUfZy5JMkFOD
y2xQGhP8bGNLeRjoWLIieEKPQAtBiizDZfBwb6YhwutwiSmAaS4TkhrHx3AimJUsoDuRSr0sR3eH
AQv0WQFmY2qHUL7q5n7ajkg9CV6cT3LzjF2zENHV4L0VzDUus13gvMny50FK4SJGbJcOGZM17DLn
r/iv+C6SnUABEKKXBhSo0Z9P9nXgB/IrQZ05XxSuJ4xrnFT84hwZIQx5vtcYrZLuYVF9EuS7FkcK
QRuC5HkQjWB/ku2mZGDQPRqR+gKn3KHh4Fc48aeDk5t7VCBQLrcWvQnyBOlqOVFFjyM8mGxzMgWY
9JOdaeHoxmzMNSh/NAJNvWuOgENgqWw+xQnaVs58OaSbFJRXOWdI3hMOFcU7ym1leESfTr8yG1H2
oQayFQC7CeQBx4x8CpaTZV61n6LXE8G12X2Ks07idHlrM8qRGtyqSVUO0g0yNpBkLmDOQuEhtPYW
QP/M8RvQjYKujL6TLlB0fvJQWB0Cis1Ug1Qf5FBhoIEbEf2iMIRi45ADUDBq8APlA43xPVhc+iUd
2jzA3NGrXKMOYh/ELw1BmljOxnsiI71LSBkHc6H08Ysa5Tv5VoEPVgPFBaQJkq9JMVlA5WLYYiUg
A2tw24jCz8fuwr1rRL+yiqhjdPOr8wiKVJe5ArE/i7xDp7p0/4m6dUSj8Wy8tmStW5sUbGw4lAaH
r/bkhheTCP4Bo+yK/UkMSDXvlQIBFS4I8BvkwH30QW7QQDoK+wGKL6AxSsruQZnQIESMu9zwK0pS
SWDQRNenoUIt543P8CJRluDX4Ts0XPWI+2qP5nXcqExuUpJdFtxMpIh8F8jDsX3xkic+6hD/qi4Y
AtCSSep06heUKXBIkf7U4L6DZJK0IygGoNGOC8Gv9Wcp21hpJBUh9jwN2Lw5dzBWI43lDwoN1GQM
s+zNveZzuSm/0pRLHWzHpOqWkPrxShS5wvuzR0IlPNncsUgAIqpLtm4FpCQvG8PUZGqrUvXXobWW
J6+hT5djl6sxSMD4+INAEsIUQCxzLjqUwEzGoeSXjVLCNun1a++5D6Luab2/lNRtNgMw9Un6rzAD
bgDaj/3NPAyL3vfWlUsqGO/Cp0IQbRz8Fl+9RAgptE7OsY9Ch0hduS4mVrxNLkECveLFr2ZB7i1q
Ib8nSJIeDSgHnSht0eB1i4HSxWfOnrkkE1RNX+/DJyrkyNyXExeonFXidpWwSPIn0Eu3lr4InnnP
pQp7gWJ//rgLZZULb4XwjZPFQ+MikyyHARJT8g8w93B/cn6w+A1UVImu7fwiZoKIuuBS8iH6uEK7
luUoiClR94gu2lNN6TSSWyNkselPW14jqe5q/5d106VT92GvIQnXl7EctsiZE/OuHYwo+03yEFxs
ACQV1xcazERkhVBu90ALEyRfmDqMhNgP9qDjsuEEijHwl/SXe6XCTAcBnWaYWvi/EA2azEuSpNzc
Cdc1y4K4sIpF7LLL6he2QDZcTyPfWB6HWPr6Wt/dNaJwFGxkGHzOnHhEjM+ljHfHWTIH3CE7DX1V
o52ZMLGzaWzoUjXAYRop2ftwdXm9dIlKGJAp1u0F/eU81CuTAouy0tGZ6fU2gyC12EWkuCMNNGge
Gzgx+d2BiXHGMTH/I0JQSC59EiGjkx9gLcZn1we2U2ke2ZDosd/ahH7Y1MifRn9FSRnN24kgTRQ2
5k/AZJJkp10n9avkVC7+KOs0cmpgi9gQTvmeaSVyWAY/72kHZZ2z9ukWOHOt7JPxVNxGKJPcifBT
nkb15xbtQqeh4q6iWKMx0L3T3Gerj9nrt7aD91Sn9kteEzTQ0fiKe18rOfWI7J8+zPKsd19o+tE9
IT8CcpdtyBqSNatJ2j5JQmQ1TC/8esV+A/QXCRQPjEkObJ4HGwWpDpCKwo7rUVa5uL7SDbedeCfG
g1Z/j6gl7ns4FkWCcBesSUwY0lZWFOwWAsiOxJy7CYN7R7F2cFsyz8im/dLm+qXnaFJNa1GxF0TG
9F8bLuYuqe0a16eLOXL+i2yRAi3EseEm5PP9VBaRTRHDF6mmkNuiogSZcGsAQ/0UHoj44IPSaLQO
w3uBi02k+VydASCONI6SrWDEJyBPzZCEW9JywIEG7Vni7cDhcBvkhAnTwHHaXaqRyATEOYx+ZDI3
FCqXLNU2eoIdNSP8hPKeOu4CH21YrYKe+dFPXfQIHCnzZIVBs/V2HXbAjOW2w3LTbTL/20bnaeB5
3k8ajfSF0TUaB7gfPjRM8U0wM0Hxk+zLoPjokFqo0zJuUwl/lAQGh7hbstKS+Rz3X10M4KI/IsVg
yBOMy4gzY370rhFeENSvQqtKrPjwwO/wRmtbSvwCOQRYHwHrKi4qa8nQV9YYpX+gcJvKyCrp1f9/
2hPXtwiArqiApELjfB7W3O8A9+emdRc1kRmRkNLzTCr6VzyMTDKpH5mVDa2DFKRnAN+vA8VeCadK
i2DQwAn/BtEunFpNssx9DbALp7vg6kGp/pFRMHL+B/AwM0erA+9I9oY+fDf1kxt/pXxaYit2aIJ8
CtI6h9nTdzri7tc2ZMDIw8D5R8wP8NpiPKeMTJM3sUTJ30U9rNwsRgoJ0hc7Qc2MtxKTqmwKkETq
pRz2reeSRz6oEitdedlBZJ0Nm4IaE5HaaZ6a3Tx0YsTSZG0yFEorUeTyMUmTFtSIcCTiTTIk3lxe
iDoQ5AlD3Jo3ndpJlOTBprSYaIlavSKGu1qV2knWq8hUlbg7D+xPLkyRiXAZkyqNLYr+4AeM0Js2
FXaaub1RNqTKI+2lkj27CbnyoKpAY9gnGhAuD1q/KhhjtAi/NP81DpUluvPY3Ob9Yzi+YTPilAdr
jCx+pXaafuBjZhWbOcXSsI1DrmL82eus26rhyg/xnr8xFNDo/jhl2Otm9mJY0QL3TUScpo3bd6UO
L2TIBNlD56AEI2SO6z6cGPlbLfVXZZTSmPGgOzYKeozI1Ld0gnkW834I6oq/u55WiHyGrHk0Af+S
6tWvtxmVAekk0XvKyCyMv/RhBTQHl5oj9Fty9jmexuwrnj6KgCmP3oEnKQFSzKAhIlBqS8bai8xT
Pg0nGluT64n/z0M9aKCh4uHuTxnNW96j76ICFUo+uFpw0qhaua1ZLuDmAWAHf8c5SpWOPpzfI9Ac
oRgUzByysp5j69QG6FDIaEISxJEJIJkgukWtz/5K4bFspaNlZlCzjXb/wUS0TXSftgmiRTtjB31g
eWCUUel3ZygyOXsjG9Uyrjt71xBFSfnNQUl3AmOC0kOkZ1ycov3kt/EpGH+9hidjcBGAOw00RB/n
a9PsumNwcUgVEA3pQDqHI1ocSSTg+BePsQE6w6WkY2IzKbbsBRcTNzMA2IyNxrRuvnFz4o3mPSMF
15Ah5zefhPO8xH6vtUtSZqr4Jcdy7wD2h9mhYjxl1HfwuPmpry5M0xLJUuO/l3W+cMyrcI4g3wOz
cXPCV/jeAFnoj2WSG7i35HmB2DTJ3tCp1igFkX5mTDSiCBcRcjtnULlkfm4K/52NgBizhKyP9H9q
+jhygavI+ZPVgB6BL0hdUFfdwnb+cSVp3za+bnfXhkB8G7KD0mZjYt/IVnpA/Y+mel8ELV56HJHI
UMdeQSp3DsNAnBrS8PznOKPNHJSKRKxNgvgt3JfffUNxh4P7aPHOI5+RJBg1ug3fxQBrozaTooXm
X5LKTGxBlJqAxawWPqI8AanB1w5rW+5T+oKwvyW9vx4QyVBNyDkaOMEBPAR5fB4ilARnY4OEQUuS
GNUk9pIISzbnS1xaTAkjqBtak5qC6Q6s4BxwWrS3wl7mjvtg4jzX8GsQIMwIX14OdRHxDBGWb4zz
8L9Ea32T/y0lIhZHvHFUC2HisuaPHaxQlJ6JQ6HBEj2Y3j5p6DDajmHTm3B+8QcpFjhxBBPmuE+R
YHvhUctfhSvlvsTQahN0ySItBCZQy+akwl1Fd7vRxoezAzuR3odNZ1G/U4GKcopuobEv/bgnoUxV
P6UmTyDOlB+695TewueuwoiLmiT6a/JH4kOohHi38DZq/20DFdtMTwPeNXOS944G2ioGKz1qP1ZI
A3mL8GfhVSCJ8OC9oaEhn08DFXX4kGx7jgVyVYYAgifENQDeFP7VJfcp8wXoeOWupVSC3tQisM5Y
X6ZIMjxzD+feDzdhUCN4f5X4aYh4QTBthMl38ndI0PPTzEVvHepQ1WHsESo8GivffsZcK+oIQE+g
XxAIH4xFBOtCqY1NthF1Hq9Xqqa2/GqYfR4RyK68j+ZbgCHsHDMTWbKweLIy2UjoKt5lU/zRMKBZ
o6VQY2UZ6v80WHDJ/A7nYSkqJ4bTMcOhcI4lLX3dvtNV0cdImyUfcpr+bHLycqsgHwyNyQeVyuhC
zbLzTaiaNlIhh/MTnZf4gzVj3AjWVtjZupq/8SKs28Gg2QvJgQI3JtlHl4i+8UqjwScD/OOYEf2t
lBJYBjuqkpbZ2S7PjT6cgyCPHpWeURW70X9qg28EaIX1J9W1Ff7TqsMdR7auuJLRUgB2EJjTnPNA
w9o9LEqS4+W79v1FVcvjrEznMnAXhZ/tmAe4E1SsJBO5slB/aggAv+yxe2jdbYZwolc21d9Uo/5i
sSXF9BTM1iF29415SAxAckQljnVyUSb3zzUV1+gSt2gzq+aYNDq6z42nSj4s5eS8cbUQjpR0ysFd
eE6wo9XU35kIvczzCAiDlnR4K2PaaI4OecN9O30Vsb6x2ubM4WGT4DAQhsG9qBvBscSgjiR2bXNZ
Fd67T5dvEfqJB9gnr8y01AdHczYOZeC/pviF8Gus4lSiwmG/YJaVRBe3fG80Y03YwzbEPhrRYSDT
L7R+jS8wV5HaYg9EOOnx6in5sUbVxaWkavBIZXfJXEYifURqjamHIK4SWtjihUBhor/Ao7aQgaSc
1t34zHTQdaFg8Z0lPqwr6iVDZ4l3KjZ2w5gA7i2sHvEVcNm+DGZDF68Se6C+inIpa9y9VUJ/sV8T
GnWu3V3VkhTQOaA33A/+Lm6L/Ry4DAHBe2itLC06Ezu4QhSDp7BmWMi8a5IXR9r7GIgShiOtxid9
/CrJmACxeDT4+uS25lCdRac/tNgJT1P6F5bdwmkw+RRvHsrWXI/XffdvIlihbRELnMuJk3zeVXS2
fDhBxaSgSHiZ+Mk8ZnJQa+N/JwfGXIFhApMtjEDSpVDdem8JQJBt3pIaet+fH93qjNzzwQKyCLpx
3YHECuWfcDRpOlqF/oLIPK7sheMwR6eQ3DAEDyzekQKE0GEGQXo0Azk6t+Iwp39mSYIrkawuCNpc
ntEgU5t6Kg/O26r6NdP2wE8+ydcony1tXku+NkO4izF6h0rj2GwSJsIPVFQmpMSYP/M7QDFjjmH6
WfQdcq/rLjkDSHrmU3HvxNLJPJCovaUgAw9VIFphk1EZo8ORQhmmh3qDVWBldL2BRRl6CWHogcPo
LyCRId+Z8GYxTMe8EiYY460Xz39Zf9PYo+8lHw9nqqi5C30563taCcYHz4+FxFc9qiaTpRA5Orgo
SZ8lHaVitQrPpZLeIS0p6WmkcP3G8U9Axe8C+xe6s5lNH7P0p0JjmXIiWFW56eg4+VaJ2yL8v00O
PXCE+MjdUnlZzBXjKVgM4Q2nDw2hU91+Vs7wUES+6FvYbAJ6pwCVFltAkoUQMiQNzRDFgQPu1RT5
R66lzDtk1CufmwOTx0Wc0NVk1BM5cxubg9JhbvW9AvLw1Y67avjTSTz1MpUYL0aBmnSYDB8rf6qp
kUuPfpowemSbLuPvxg3B1YLhDaP6aPvuJo2dNRCP5OeO/UmJYgJY9x2Tc/qjiG2Gtb6vXAOZpr7B
/TK15MzEx8zWZQeTLDVOxhouxxuQ/nLvhURDM/S3vAjgoHALpMehRTWxBF/3OS5FsidDILP4WW92
PHGeI3ewHMMzJqaiGxnXEL3rNe1B808dmQED/OMBdLok4RBtzQAT0NWlkr+Zk/NUgdbIoCaZiatb
XJJkCoiZI6vyhTlmD+rIFMm7rlx+BEsRtxVKz4jCe+56FLdryCHC3BfZK9MjEecBwPIUZE5q+jk5
BALlTHIjRYwhfjJuR4+ClVb8s01rU5u3Mn+ry+pp1Iejlg3r2bgBlsi1kRP4OchRQbBhZzorK0oP
d6yHnFO0NzH/ua9iVFkPWbOQCYViWJAtxc5LiV7qXP/sayg5LshfkLSRjiYEMIXPTFYZajeAiTn5
AudAc9BZvxAdrnaN4SdtIK7RVXZq/FIGwNWeTOBRoW8906NNQH1RvDkk66udcaRckuDWebygKM9c
/0Gmi1g5VyVCA4tLUbu6fKaBYySalddS09dN3q+sGKiIwXIBX8ymd6vn4VlFxzEQVTUA/CIiBbJm
c/Dxqhhbpx+95eTB6+UxFhV+BY5JGeFSihbNtxtoR+xPC1TH60b70vQ/d5D0xWAzZz417dVKkMFM
jgxbZnISMqn9CM4Ve6+eaZ1LMvfskYLectcZjaMKsIDCOtbNbRWqbxXxhkP42YESzyYXa4jTG8qh
CKkryhXva5gAekzUaoayvufbM3TR1f8wHqtR9uBM7UK0b1N/Kl2G32kfMgDUnYxl2f2PpfNaTlxt
1vAVqUo5nJqMAYPjmBMVyzbKOevq99P8+2jVmhnbWPpC99tviFYz3slJo2EwSiWLh6tT6RRyV6vN
XxpUiRilSzSMQW0YQ22wFHuTuYeeKtqG+qeBseqjfhDaqg4DRQPpa1u8CSqRuwSH1N77tQVI9yLO
3SA/EgywwOlVH/LLlME8no9CgORPxFd3CP9TY2slsTIRk/ABGNiQUWezCKTywG8cmekyz+CNXGzl
j5J0OLTVGVKPj2Ms5MZ6uJegHjgzB5jEMZejTQQrbBnPcrznENLpRJBH8sV6eJIjK4Q/NDH34Xxq
cHeQ7EhpsSMdKQfLkzvuZDn/QiIfrBdf/Y9o9d3EMYxEGozKep1i6EclPqVGwVGbvOhGf3jtzZfY
ww/DYWSh5v/1iYELHdU+ZeT/PjUyu7lM39uBy8IU8+6HiTinV1/sEnZVph186o0kCZCAIi5juFJi
C2kkwRsGD08ZVpFQRJSSSAjOJ5hxPjNiOFgun97lH7gdoNul9zKYLfUWdgtAU1df5RIKa+Wg2mBh
YAlBsIIAYCacAszVXHsZ1B1hsv1yyM7eNH/It0v7aG+kxd0du6/UNpZT9lM5X2RF001e+pz5eEBF
DaRX4iph6ZD/GK/SqEyTvFuo/5p65GLXkZtWIFO6V7yr9Opi6TXylRIXrDEdS+VOJEhRMg1iunNe
hxyCIARp/pP0+8HFnweuf2Y7S9P9/LM7lwgC7UnBEqzXo41ZkR+hnPDXb6Hd9TR65XhwTo+blFMM
bKOi12iddtPhA0uGCJ0O0R3JhVtO/pEvdpqMB3TcujH6kvNwqLZZt4tZ6aw2mZpXR4oUlLCIGULq
V5H5DCwuSZNnWawiG+FkvIF+Eyncgi1pO87awyFZbxmVEqRzx+IE4wMs3PCLcah7mLwBpuBDpQaw
uzVeNjw8xT273Cz8hTGxIxHHZbiVu80VBAbec5igoOy+xXleIfF2gnUpMVW8YKmZJBYX9IG1jinL
koU15whYrUAeANQa295MJKz0Sb6Vipvumjp5MoNzmL4EJTx158ZvSXvWQlStTHOLv5gNDMgv7Y5n
f36mymoz7AxA5ig1H64DTMD0OxeGOSm/vC74jBK3IWtfUirx4w5IQr5ITjAwJ9WDE51rrjW7YrNh
rbzw1LVHJdEAXcJhIvtCeDe0RFaSbRPVfJKLiDCBYswBk14mvJf68Muv7a0jTKvwLuFylq2dOVRl
x7LYbSbNkMRlWRVcUxq9rAdBhqchIyhH59VlLN1bZDMv5RozqLzAWVixZIqJVyUfnGoz0M/cXHIs
CdKGtt6DzAP/0o51+BhHy2+2id9/9slW/O/xLrJMJporhsgrqizyIK7IM9HKlK29GSIEqlO5pRgs
gIUGo1+pYC1Vt22+H8N1UA5eoYqEjxo0qJArB1fij3Ggw0SGOlsX8Rm1xNGEy2VQfXhJtHQbfdcj
8GdlyE+1vObiQfcNnF8Je8oDfINmGkS71gl6vwdy+kJv9uZXBYqlLVQjSJWDZxH3OBz4Jhky4rr9
GHtzp4zz1nDSbcWQ1WBxd1HUg+qczeo1VJsvDCjgvx4VwgYrsCLcSSBS5d6lQh1QmnhU5PPSGO62
p68N7HmQoR/a8bekveffydrQYOjDtoIEJjkdoFcWN75ICTI0AChhRyAJlhIfylC8VTPAjiWoOFWr
s8up5qZfvR1j/slyN5HvSqypGIgAw4GRrhhEsuEEMppgwjKni9jELBmEPoz6Kf7L7gw7i1oOGUwf
urSSiAOKs8muTsr8W03sT4+lUpvpLUcZ2Pb9soifNeJ8dFDJlDlsCqRnU61NwnGlCJZnrjo43O7l
FGEVCxNMcA7yQWV56HKqVpcp/hSzH73XGepgKkkwZ0JIqr0uJ3pw6gc2jKxXkQZRDXkTbsbar8Bm
yYPmfO0MH/HtPYn7w+PYApXX5vHs6t6TJDda9GlNKFVmuYXGpmL7ABJS0Ge1RrkzcbqtxnYjMaht
C36dDDuSPe5EoP7PXbjMaKleK78lc3r4MeiwKIEi8L26PiImfmxqDjQuW6v7oJwQ4RRetkw4s0VI
R1jG6NjLo3QjYv9vM5pkpZAoU0IcKy9Rc60rfxeG6J67dtF0P7WNg3Dfr4Piy0J/IJ5uADVMrW2I
DSq+VeI4KLnXttnslZdUcVdeHOMkkjPRdF7QdsnFypdI+vfUOJjTTcsepYPPM4955pMG2a2HgOgg
ks9XBcQaH5am0A6S3saw3gPSaymOjxmYuawh0bSIzZyxtVscL9/DYivDCwFuZ/z6mpozLt431KA1
nFbodsJLBAjnzo1Dmn//r+i1rSHDo8ETRyMgBr5AhjGoQSF4ASbipoixuYFWFJf+eXwoPIRUSH6D
IW6I45XxR+RtXGZDabAwMDaKaXU5xFuMdERnzcXKyIjS6DZyvgOgQ+fFlSMEscnb/xSSgirlXZLj
bKBUh7Ni0EVMcERn4VQw++6eFsscF6fdZW3DgDJHeMN/YMgMWpmLkAEo6gmAEi6iHoxf9HqcUNxA
GCkSD2c6CNTAjUluGf8xWRbKms9h6lwon3gqffKltnCW3nuzOfFpIdIKYK8xu6gTH+UDokHlLCRq
oR6RdRZscsJanvBR+vY/Aw5C0MYHOQpaXbOe1HNfPMOXwplq5n5hxINNX55CFIGM1nyLZIEzWnrh
FmkRt43hkASrYq32KYIco2XCHX8KhwAwUGgiE1mb+Okz65A2UqNPiVtu+HJPOq2Q0oP4HbP5COSk
w79jiofXvuFIqGEDnibcjGdan1ndioeE62CsS0EGNFeb+1YFs6fjJRVCHP6kRGAro5s68p+81p8F
9tCAQaccNmGjv5anUX3xoV8ICl5C7a8Z5dmJ8h8tiDOHh6H6kxJchE+dXZyaVZuRM9lDa/QFL5BE
uw+Jr6g1MTyogTPUmpEo4I3cBg1wpFPOsFMYgkPGLlECBBFy5mOTvIT9Swr6n7gDSQTlCmB1L0OG
VtnK70OXWdfTJ8P/TYhqwqerFbh0zCVIi7Eayb9CCYyjz5FPkWM2O4ONZDmDd9y6qdhJ30TemvXr
gTG0jyEA7LiJ/j5KO+qdr143ThVaUHHqeUxzsIWV9O1HNGAEK5bVDE/sqXq3VQ/z328bsnPq2Dt6
FdRQEujmVz1GnvYSb1EIt8qqFWnFOGKNky8i44uBAtPVpRNqTDKmc8b2L8ICqBK2WVhy1LIPuXfA
eKvyMKS0uQPlBU5t7J+xWcd41klA2YT5gE/9JCWfWfk40VVYOsHijc9RQTyIZi1MB8tzOkpFU1cj
JD95fiK6zFqsQqkhuiZeOnCuudYCF3eZiwLXZwr816xqLtljAnPJDWPXaXePNkUiFGYYNjHu0ozp
C/ha2sUrDt48rBPoaL4AzhNxqV64KSs42emhjrQDt2uNubedQtE6M1gF4flhhznDu6sfxtw5pdgP
YWlI6eSBQ5oqQcaFsdHbad85jF9zYW5AvFVXvcKU5eHN6mL+WI3j2mUk1gI79paxTJk2eN09Ir1M
BLjhspu+RFwmy1AG0hNxsbNtXZwwXrqI6IxZqujfht3T8HMb9x/jEtoYwVGkapOFylzwwQ9kYiRd
AFAxWGO+FldpL7jPxR23ihXjO9RBUu0k9LgelCEfBmIzqath3OsNTr/0vP2u6wMsHaHwWwg3gx+t
gkKkZutmrN66qttB0bLYDhaUDDUjkdKC6x+uo2g/8yj9psufHg6QYGRd+WRbBy+oLtT+JLwyLYm4
pvsO02QEsKnRnBxy1eM4eNawsgBDWU84SUgBjjLPNj7jZDdBH00QdcpBN2tYtk8HiVpT2nin4Ns4
ABXDa/fIG2Xp1Vb7YhKARyVJdRAC1dHeFbG9ZdDdASqGzhrkiyoXNHwvtTFFhi/eRCVW8qwzkOVc
Id+JO3bkNo0h9JQAsVw6XEKOjNmMc4fzJnO9JP5QOTbn1nupVDy8jHHRJYxYs+JOe3WZCnvJ3QVn
rrewoVEfOdSFkeUQu9DiFNiueTBX6CqUPzuAS2N8I8GFAlThNj0V6ledz9Q98DD0J2gURKGujAjz
UJIvHrAmm7tR8OaDxgUMPo5EMwB3h5P+3pHra7GadMyOe4VsQy68vj8QOnOickQTtNRGZZlE9UaM
iLOqPAXMW0S06YHq42S89eCeEuX6ZP24BuksoUtnVm6NtD8bcbwgqnONkcViBDbR7as/Q30Cin9D
orfMqKgKPPvLvROfrAkXXR/eGGExLflpv7idstg+EBPpKeniMpC8d3rxROSDBTcHcwyV3wfkUaSs
QnUEIEel5bBWwfa5Du/WhIcccgLhCEhxI6MajlzBsyC7OBfNcDaDFWPuk64d4f+yqrIGRuAr1NMB
XxureEvat7J/HczX1IuWvMyZogdofcx+kSxtdIojdWI4atoItL1HW+tInsxfLDzA+Qim1aI+jz+N
GUEYcvPSXEsx2XT+gk5vDL/mHLW4SsPl0cVq60TxMYI5qXGGf0IH5fwqosa8xIiu/JhAOrLW+opG
blQm4rG+HnPmzO1TpN1aIgu4bzGOge7rDwcguYXRkqTLZK1FiGOik+57Y01jM1GY0/u0FdJb0AzB
Khy//5dgmQg7EJuIjeacknRhwxxhcGyaH1Z/DVSQuPqvvvRxTehbcUgdIjVxXtZhGFZ0+C3OGzOO
8DXWM1Kng8RR9k/EgJJ6oTPpDAqoc4WyE6LAiMkJ0X+QJIsPKMFyIyaTu8wN2Bp9AS8mYXBCOaZf
0tL6rXFdVqKB36VYdoQddWoLA3sSihmIqqhmjBbNDut4kAyE+ts09RXVca6x0mBMhclybmFSO90y
ZxmzweRrWnKJh4tL14GT7CKiwUFhoyKv0YkkRrKAwaVa/elGumhDn9E+3na+D3h8wX2L48hbKvov
E092SchuavBUenEZgxd2vBC/VVO/MCfkb3EOLaODhYANpCJGpcPiRl6Uq+gkWYJ+/Zu4Jw9Rk8nG
1HPoDNlNCN8VMxQLEx0L57I2j5Y9qksCAig3W255TnkvfQ5UfdGhbhgHaFbdJjbVFYB9EE87h/FQ
AehG9AR2/F1QLGHwhu5rHqK0mjbNiConh9rzkcuAIb7l/rBNe5YOOBCbwWisdTu/xxwdXWGuA+yF
IVBK+Y/zdjU8i+eDB5LTZOm2VoJnlQ09omWshmaXMLvKlRsMcrzit0LfYo5hFbAkomBLQVtDi4p5
+Xi9EP9crAL1mdFfbL0iiPyZgR1oUkmx6klFbv7CESsN2uLQHwiKZdt0cuRTHPssKSYYe5eLx3Ff
5upjJtqtbqBFTXvm6Bs1LZbMKXQ4lREKfOhw3Y1+1WXkGMNC6UxPXhweIe66VEryHuAVzu0+wzU1
wuvWwePXBXxpb3LQGNq8BGsXF45ygMJe77vCXYeSh555+zA7uhQ8JvSfLKBmDiqHJ3HsnA0kfsx0
3cJ7AAtF/eEA3GVzvAvhz9TYLAi2LgzuvnopGaUMOeykPxmglrwXMVXPgAYznOulNxt1iCMqvHda
3hhqB5blORyJIg3wx/wb4AqNhbJJxnFpYpjfqTKRGws2TrmRhisD8o/3gvqMNCEuVUW06kXuqh/Z
5GK3oEV3NT16fJ66cRfsX4oTeQm+eJ+B3RYAXBV63YZTqYzw3J0WtT+iTtrDR5buuzJxa0KplY1I
DtNLGWBX6kDOZSxAzaDUl9bZ0OJm+NWqWOMHKXjlpW8pp+/gCdhKRpyBh7S6IsM9tCAMIY9CvjGs
idBC/oxXgzcuOenkGFEhqjjGREGwr1N9GdZMyoEzwfj0IV7HJJVO2bVyimViM3Dl94ZnpOjPWT8d
cuoCn9tFVNpSK05h/eU32WsbJs8CYrDPiw6PZ4fmV5rlqXh2TfLuB+cShRqYf4dxDuNSLhfJthPv
3zKdTsC1Jp84NfJ/HgLR3Ln29vtYJAuE51wIwDeseEJLkKzuRxhbUcikvnnC06TRCDO8KVyKuJ6l
GBjqUNvoieroVcMeqyk/gVxNuc/CfGFXn5ws0vAE/BObiJeC+QjI2riSHktVj23Pz2TZ8Rc5QgKc
vkqEaxxAMkeEMwDcxYbOaKzTDvYJDwO6pwP3r25hTzYPSpEgPDo0WZs4yOhVdkNEpkaHxYZtYQgz
4LeMrbOXW4d+ZOoPhuFFa45EmUBMzu84fRj0FkZAFYH/A4qL2kOoB1rD8u3S+ppgXBpN7U4weeIU
JDGU41rto7MX/s1obNhqRiV8sjC7lUTCPrhtRGdXR4UAA+5Vjn9C6g8tcFcr5o7lJ78X10InqOrw
1pXH2RtBu8BqMMohyQF8oeCs1EFcPaiWkGJZ2yGS8nl6Hz9A6jam9dsOxL6Yt9D9p2nKU89GT7hd
M8fD8NRCgA47NsO6tMyONDHgjm0VrNFUCR3Zmi8FRaDWEGgF9hqFeOIZ5A2FCN8AM1OyRTJk9eq1
JP9i6GEUHSvKcN3569Cxi6fTKN7tx8L9L+QL2GoGiZGWn21C6ypohftrNN1OLzqS2vAa7qr1oDVE
99jbsAjP4qTFQ5A+vMjVrcocS/F7HP2yS8Kghe7G6ujAFAViBOx1IpBcC1t7/LAd69y2sJOZcpnZ
s4VFwVy28KnMa5VgDkIi2y6wJcm02OFbQykkpaLBGH2AiVkTTUXUyYA0MEOKZEyAq/YfacFYSU8g
mVdtmp59KkUVQZM0Dsy6huqiUIgLgFAjca3z9hts2+AI5T9urZA+S1jZYP6UcbkToLsprHczwh+X
0XXlenj2HstulRKbrLbXjOFgTTWsup+zsVPZ/V08LMU7YzDbFcAFSAiua8LicRFUOclfZ1/Z492M
6AT0jRvK1DArlL+3ySCgKggAbHp/gu6OaI9RsZhtygBAo+sarA9ON8W5zWIFN5CdHhUY9s+HyIRj
0KxmnU2I6RegeI5HV58OizT9023zEc9ccNDbg/s6dTBjvHOKQlz1uIWIHJP6BBLv7DuoBbCspj7G
PYM9ZQsMmjH7oIvmEGdhmJjdWtjk0o4BiVd6tXMQD/bqjouiwfktOdtkABTczx0jKytbR9fCOgWA
ZwyzgRS5eUM2alG7a7m8YucYU1gC64Fb30qcjnjPMT+NhQd/QVZbibFS2V1dVFe922DkByODWihX
tX1CZGSS0Pf5DejrX+7h9WHT4ONrL2M0Nn1b3FsGuTb/sI7jg+7fAnaaf+6iW9j+DtO9hOMR6rT8
ZbhzJ2AL+5d1vOyhn4mZhYxzBaytoXk7sA1cyz1JQn1NOVS170UpPU5rviTxT2IQEzW9uKDHnRuf
JqTtjBgiaiqTi8z6fmwPeFQVhYiFmWVEbhS0B0K8+O4UDRAHkkhbDzBtRKg2kXpWK1R2XJAunHHP
pASBU5Z8GKAv2hwz6UJiB+FaSJM1U5JG1Td4BzEXxVvQal6Zx/DOBkw8EkDd2uneApurjQ801/NB
S28WaQSQHSZVnMhb7xrVPjRE+DvlSVKzuvq/xCFlYHiC+s1cPsxiprLhEaJxHJ9k0Tr22TGdWxsz
/KmL/UCaUEF8pKQeYwqofnr6XaiWAxQZv1zHobPVwRIyo14Bl8hj8byD9LgqayOhDLQLSpqGrN8J
lRiNr561nLdY6A773g0OsvGV+q+hJ63SF2e0t57VvUUwNCKtPRGyu2hj/NQnzpzAg0ek4fPHwso1
56xNiGk+nBTaCHoLHpwDI8gmtKaIEe2DyzjeH5VLQOCcFp8dhdyP+tmPLkHoIcs4u/ZzNqUn27EW
OpfRSCsqnIiu/InVmPjOZjOXzYs/G1gYQTq1V0N8afilsAylFxZUA8mfPhDW4QS0XnO4cabwmRN/
Kf2iAsyezieL9hUDeAsfPmdg9AmzvmiMFQ5QayE3cG7Y6vRc2vq218KDnpbPYs0xq1hXhDgfKs1W
fpb8vVRwcoNzqVIrqSinpdKPw/9mJTtOBHMMCex6HoYQOmpL36TO79ztLY0MVTkY3+aZyDEXiW1p
Mm+EX9Mpiw5mV615j20r2wsfJjEPqWBbjeGhS5714I0euPagHQtgjElStJ4jFzE7hLXm2iX9J8vC
Iefcj4cr3DcEf9mqdwxMFZQXIA8QVanuiQgXw/yRtkZFfCmoQQZHBo0oitHM/sAUGj39qkRoikwQ
0b5PqqaJC8XXqEEgY5KnIfjgOyjktRroprFYGOfp6GT6wmn6kxll8A5QltOaY1ZZMU5UjSsVYe1X
i3+WHUOKBNuB16bqIOC8Z9/rN9im2A0SMrfcMGxzgEioE5imUdyP6Abkzx/5KNU+ZyHCE4ZMbdEZ
hXQi9U433ed2NC6MVuQcAHfw8TkcGlxk6osznrU3i4QFFdf6EaIPq4uaMe8/GSSXU7lS2pw679Xi
pAQYl/qfIdIysP8D8+kZDWAnEJEuV6g+F+QthgacMcxUAOWUuVga2NsSU/FkwABpfebV0cVFJ1JU
OuDgvBm0bt14nK1LcQYzsbISk+dMR+jV7oWaQFxADdI54f/gUc+jlUlKFTqXjD2kQWL6twAjkrGZ
0zzXyftjLpRQ//IIqRmDEZ0DXpxnvBe4NkiCRlgRMwvU6SHFt1LIajIyZ2WQgxRTSiqC03FHoy5y
SfDszAvk1Y1S0by6zDkg6ttE47DIjY8EVakMiSKeKX3Iog9uXYOvRHCj7ptxSaKZiDMkHDDS0oqq
id9N6RZzQsYPQ4ZOx48NygTCNViSWHFiCVB6/1qmpiG6FOEw5NjVJiwS8cVVxqPsGa4t8fEnWMDh
FI8Npg4w12z1Spi16H0nA5qS/aH5WEjzrzFwefYpADuSc4Yb5EZqNo5mYdg5XL8Fsxt39hhp1G9C
mPNYIWkXY2+WnHOi0D3p2R69FJ9R2vsQUsGnpG7nRJzWSOutpV98ciE+EKqOmFGk6PEkvqcHLEAl
mlkIEPzU2Uh3sfZZMroS23huNhklCzNGxoB9X+8Lyf7IrzJTFPR2Rj4nfIKIRRdxRD+4yRpfAo7D
lO1L3gJzDNv6nlA2CjYK63bKT3Is0HhaeBJq9b4Z34twyxHDGctcOcG+ixDd3vrgyBEWNtjYODKU
qEFrKXaM7CYdZlh8ePFnXpsrx2QpMzwgZ0uFhsa12AcMAdp96dy8Kj/neAs0sfnU2QlW/DBrKGbo
E6iQpd1nPKUa9HIvqd7jzi8qZjG39vhJYkVKm6AmBA/OGxE/QCBnelGx66jo/YBME2RDSUYGhIet
au4sxUiZhSKO0BbAyDz/MzITgY+GXgzmovUtYLehODDwcliCuDSo6x6rLIehhJsxScAsRKoL29gj
C1WM9i0qcGGJTrq/gUYA++hdpgMOJlgyYJgTj+RLODfYaai842TN/dtMF9AJJIXikTXDn8oMfz0i
HHGzZ1/BRLvHRpFVibZf0GGBgaX6H465f4oZIICCbgYcmmToLmc5i0R4ZfJHuthVcRiPanqWUtGZ
/cOI2zBS4YEooHJL5uWLIJygHDyGpPrkoJPckLjZDcUz+Sv0nSoLS1pCcdGoTW/VDzaWXX8xgxgW
IXxZkMDRRqtm/QXoAyK8BccY8wG6a4z+HHitQXRXCpYYNXVrGTtqOWpPGouYqG2jF0WZrgKOt0yf
Ncy/B0wmpmdF/8Tt5SVgAotsiuKc5SU3ipC+Od9txiJNe4PxCC9AIenFzO+c4NIjlnG/5sxWIFAK
IRJbDqc7Ks0+i7oXbm+IByV3XYYRMucWtjROcGU+wjqGYiTRWyz6lilqCGLV9fRkaJzk90+0fcTk
tHWgqczRsjYncmsbogdRCRWfblhACYKN1Lng1JV0p9hbBuS7USgAacjr4EOxSrpyj7cYEl3c98wr
M7eae0DeB06KlAWig+Fz8X/pDNPIGhd2g82ih9gtvCsYK8K9jQFEPCYsYXjzipsvHrUQETLnx+sh
ojOQGZCcznl7FtZcEZQrz2lxS3DXOfYgd6Hp19kHnd+WYlBcYyhd69g6ENPHdTjr3Qbc3OFJzPCT
eDoTn6nMEJywQDW2lYFe0J/+KEmkxOgd2OQ8O2uDBJ4p3cPHpTkynuaRpmglS+1HmT7hdC9c2CoE
anHU2sHW6s6se/YBfZD1EXAWwN4UCGnuRlxvuXfbO0vLQ7YEKQncnR/kAe+Ki3SKPE0333NoFzTD
mLaInQZfwnEo6gjqQoa1Wz/jpMARkRG2/uZU8JSHlNwTC9UnwgwuSHphnRCh7hAx1aiFOXme6R/w
b3oymaO0yYcQvsIjnMtVafQMJ25m7Ys/NyvfN9H9YLSufwAAQJbqa+sZ0w/oGRWBQYQbmBFHD5Z2
FjkN7JXuLpSLsqUVkLEDnS20ZYhCqZaAw2ADhJs0D5fCieka63Smg9Wxy2VpPAKLaNTdGAcmZP2k
Hkh/ilsAvkZYrjKSqT649IWMySfLYZdpCsWi5IlhXJBcahYtL9nExn+21V1hGdThTN0+sNKCVbKK
onCtIXqpdW/BK9TYjjI6YR5jaR5GZxd45gamm+St1f1fFT+X/sugfAUwrPtvEDqpZmQsIR2uVAC0
k/Ib0iNCai6CmxwIA7wo2EIsdjnH27m8PVh5IDc2UjjrCmjFfUiNUdBFsEkbjcj2ZiXjoaY+Mqt6
FIZys9W0TgxpYN7RoQg1fkTMZyZwtJij9wDVjOikpWE9oVAqorU2/5OLEjM3PlQI+RlSp4AmMSky
M36HbXpW+A+xE6m2b7EWZHzBGWu4AYOKZqumJ6u8gLf5DDaHbFHj9Yfw1lYIt/mEi7lwwbvridQH
4c0c4VoTinaK3X+R/ZW3zJrpgXkIM5yKDMXqPL5nTC94i8zT5drBEsMf3keNd/KsRDvvv3rEPVa8
bDngrHd5G3qvUK4amBoyeZmDdSrO31HKJ39qPkoKekNeEVIHDWNurM8FqGFwpEHDxuRBMPJoeMvz
3xLLfRFLYFVT1AEHZC83CawAvwToSC+QZ+HzNbjwzTHxgwKzTRJzZ2GQPLUyiJLQPNFBaNgwCJcb
4FE2rXj/CnSLmpOd39nUlx32RgZkI6YqXbvSUm0NCaVX4x9BZJ1O3cmYflJJ4GnPQwerObvhmbgx
jP6BsKRz+m5AVGJmFOIVnGNuHK2V4EvO4hDP0ib7KDp7kXBYVgWiFi0mAeBvDnAvvcqEEhwv6mNs
Bj/S8N2o76oBd4hXwEOChCFbSv66GwkOtTuECB9yuHJMr4ZA+RYmhshFxn1RE+Ml5Nik+u4RJEBO
GR3sHGomw3jjZvw2/moy+Lct3ikw0QCCZj9EOUHmVWlBLOge7Hsq2CKg0GeWGertdVRC2C3cn/b4
VsCl0ct9nGy4Y1joQF6Ps3bsnXU3ArHuSmzF7BFIPzoNRnRMA2OVCu+8A7Ni9w/gwIzPIWHAvxP/
n/KqUjf3dYTqqtxxytueA9uY92eTWAv3FZ+OuaeDKRFtQPt+BZznXrHGrWptU3bSOEM7G0rUDjZF
BV2x/VFSZtWdtYgH98lJ4RcgxpTfd7b/K3TOdud9QvuO7g5Cb8OKn/wTg8Gl2cPx7vDrF4tnzI1M
WEdM4oZeWzD8EyFH4r7a7VYalaq4+Emya4cIdcOhhpRPsoeX5N81/MDYoD7gevfzFs3B8FTUGmNU
lMIwp5zC/tRhfEcOWiRqsvZVsZS1Of80mcq0kuFlc08BHjV0lOgFmjqHBh8tVXYWyL/TXlU8euPu
2sbqlcKgnY7J2C+tkPl2sev7XnxG7QsIemYei6pd6VF1ngu9R+JNYcKDob70yDcqPdbudPTxDU6A
zF3yxYL56pEuXZ7LoudwBtc2LjVqZld9STsoJAokMM7neV80I8XEq4KayPX1BUZbdfivr+DuRONS
RfOBjZDHVDFKD5MPMjKfqNtXWmReTM/chuPFb6k5jEh5V4wzZQiOxd53MOb/gva5KrsX1zf2ZbJp
dHJP0TIFEVkDWBYkOeo3/M/owk3eWp4ai1b942YOSFPx4EnKWGvqo9cQ7sNgbNMgfU6HbM2TqBsw
VkgDVkteHaZQguFLpRGYMZlTp7r8D4wgMdVbhr+ZOs/rHm0LEOO6s/Ags3HY4nrrZaLCIIhLgFHj
xoGU31k5KgjaWsIPEmZwZvOckMchyyUKrOWMS3HDnKLwtN0QGC/kXc4tPBBeLof/RtSIUZP/0/od
6SZ7m0A9IWXSOjqQC4Pgn5PjE08LVM3duq37U51qGVadPpbMzrpk0qry2xe9c4xATGtMXCJ6X7Hc
MbDv4Kj0lKeuMQ8RFejETHfWemB54qdKe/gWOw8OhHXlm9s4+E0aGF5VZx5G8y2l6vUgdKkIR6q0
flGZILhhkzHqSV8Ay/Sclrnw8D6zyd2DpEALkNnlrqvUo+qXv97k7Klpn9sOLc2SWDt84tJFcJhi
Aq+evXh4ilxYgbr/4eK7m6PL1GaPiWK/bl31oOv6FxvGDen24/kta/tT4AbHoICMP/X2qUvRyliU
R9rC4DvqOBup+OOowfiZ9QxE1GUfKz+mpSNO1T7nun8fOVLS7i5dl+hludrbxLibnbrm9Qfe3QfA
0Uzl1U6Hs9UiK2YbzY27Ar7ByCg4D+ZsLOtKWUdAHRR1fxl+BI5+Ay1GcdO3r7X9T5u3xBX79R2D
+yfh87pd8irgReOrLwWYlDXeoTuTZGS+VHm/7dp059BqeIxkKXBUxEizhf8PkFtGvW0r26JX+Sbz
v7771C2eMWMrZjX2qINIsNJQlsR3GY6O3FVSKTQuqS3GqZn7RVFoWFBLzMu1to8zZ2dqXwftzpC2
HlnMaBS5DEcZ9Wegj5+GZGixdHSl2IdlywmILAvLmfrNgRKrXb3sEcncfrW8ZMV/tsVkCkRXtYeP
noPEzJmyc+gN+AI/cKgB620QBSx6VVpGmnF93AxptI75Uy7PEbzUdmEkHfJM+c/yq1eojTI9WCX4
hGlxsROhdBHudZbOCAqtV4fUvLkldFLj1hnrWfvpzaPCKhkA/cJvG+wPIxlr8lfD7B0s3HSn4kZ5
znma4OgajvFzgPk2lYwMYSojPVTeL1R04OWAJrVeQIvqPJ2dhlYGnq6UBMy8IN9HbKX/57lXYH8G
53wy+YsiCVa5ObEdCJip+TmTZRGiSPo2REWkQ1Jb6gyRoCXviwFjCwYcKiQ4LKlx6NVe58pYMjfy
PerysTmk5XjyAHMGlEiOR6z6LmKbe2WDxaYTU4IBNcwNGjJM2tB3Yv6y5HoOtGEf9NrOc//G+JPM
sAKOi5WbB6k2B8LhouCLoi93fkIQuRjVlp/oSFkneNUwe8gOYPN0Ubn02NXCTddq/yXnPplYy6LA
khY5Sx2qCy6W/oJ+AUDUxUhRM98NLquYToZii/GUzyC8HwZSmwMJzYaeFWKTzFgXkXx20trXFDY3
JuM2ri2WEHzHaB1cqv5Qj88Zt2xo3UlxUHHtzsiSoBczppHcVI55UmSUEapLW20GxUANyBNgaG1R
+GrPlbcO02ekeR4sWbp+Y2uNP8IsTgu8+HZVBaOr83AGunHDo0TlCXK0Wg1NJi2v4tz5cCXi5YiL
gQocbBEyKYNAydLB322RBpdsOgcKpCxDOSuUj3Wov+SoLUToNwMmIJkVde8AMiTC+Fk9Ct5gtcFL
XHUHA0pHx1WPZxXxXyNIfsi3apr0TfUQ/JQJrtF35ImjB582iEBTSHtgpHXX72D3VU8jBU2F+9k4
p92aMg6YelTu5qjtBCY2+egFgwfEQ5TEtKHoM+dig48WbwvI04uEKBNDPRm2dgwnW5RGYwFjA3ym
pdHHXIM3KkMhGXqBb7oEYrwIN7fpYma34hCNxmcDgpyBJKE14uDocOoW8hVR3xSi0n6nAJUtH9NW
x3chsXMsmnq+o8VIOcxCK90hCQvn8TDa3zIxt7tuXw/lh9ThD/z3K88pM2tDXdnwbmmtOkbBDsU7
JTK4HEA+3g5CLcmV9ij4KoCajtOZA+8BeQRxjSLsYhNXNCd8RDu7gdLKcoLghiti5jAQIy4HAmMa
eeuRCUMNLUglJ6DsNelIsOJwo+krN20kid1ScBzgnDZ7p5oU/1hYHkuNjB/YJPCRkoJ7GI5S9ds7
QKjgs5AjxCSpMT5ctMogMeh7FMMkfhKEiTvckhAegVKw3Boj6tbgorqf5X89IBWYO+9FLu4BXlEK
Ziz0VYHIABtd/GZo1bjDRQAknjp0f6F2CQmLR4wUBtg3AV0hAKO0E/itGUP6Fyq+au/RYxl4q43q
n017bCkgcvPl/0g6r6XWsSwMP5GqlMMttuWMwWDSjQo4oJyznr6/RV9MTVf1zDlgS3uv9cenyT2h
YGjzYwJ/KoICdHiB8RQliZ+zh81KLIjiHx5lXIl+Z8MUWhaRB3+FQ2oeik7CDYkpjyDsvN8ipYmN
guvwbCjoooZ3wH51tKAN+fniZBNWT/LMZB2ZSP/kYkL1NPNBetotI3FJLtHylx8MLSuQfjT+bfAS
OSgyHIk4Ce/lyw4oYgURImZGVon/RXfgsJw1ra9Cc8UJ7UsaZ67+yNLbmL+IWBZOt9l5Q3ZTUMSA
aG/XWwoE5M0ASAFAMKrxSDDvyuQkFPTZuqKuT5dHx772DBxQabxSKZ4R6kAVrNomNMls0X9N3ER1
K5urVeMC9Sq/5gEQEE5IzXGLf4j0ig4cqTvpaMRCnb22JCRNKBx+GIS4dUnUANSzrve7SvuSUs2Z
pa9egDKXO02i9hB4sr0JxADeIPYUkZ4pTbIDLfznKm9zCWkFV6J4uyT1EeDYnXpHvNXGTsw/C1PM
foamKUYp5SKMdBAVEz4AiSL+paQTH9BZrI213EidcS1xNTKNyOmnZWcZCYhi9UcDzL+54QTQQ8JZ
AY60GjeR0ZxNBbdTyvZqiR9UJnOYMo5AFwJQLL+spJD+IWQUDtkcegWYrEfAO89+k+48MhRFoe+k
447dHpRe/E2sViBDy/gvtr5zivFmkEuqFtz21SQMQ6QxDnTCYq4T/d9iXEUipYIaoAUENilQyuFa
J0NnThoU6C0vC3huTc0En2WKCI+p3KV02XbXGA2y8HUs+HzFtSUKI2HJWTP5g1ipQZxKknm1fQcS
plJPnPfF92R265pEqXQjmleiv6zuylAaGp9m9jGacP8sgNKgmN0quKcGmYa913M69eJ1Zz/nmPB0
a+BD+E4TB18cI19ek8h0IO9kPVaJX0ebOSG+ZPGdIUYfiUm9me57o9iLmGMh+SZ3+AkVKodAPCPx
aHI4s0WtchlllB98TgKUw0j+BRaxuNCexDnCGmQ6Lu1e35JglIpVBtbH6rSzebMr7FYE3dVpjQqK
eMKUyMtDj+58qc8zMp2l0HH9g5MFwU7FWCGOSdFvFAaVJRTxcmqQTMMnhhPsrQEPW3RCIrHlGMjV
qGIjAxxjjsCxmUOYynPdcFU2D1JNXiImFKXjfeAYp+Y56pQ93N3IVe2O1k7eSbu66dwmS27QJLAv
58N4b5PplJMLiaKvWxwcArAifLEa+MZf7ycWC3v6meofNBFxS7ANXBSzkfypRkOBJWaIgnlnHD6z
+r2lEBsREBIXm8FCJ0bNhVAjRxRYuHUkle8gXFWAiJBnS6XhU5zADIMJpXp2OqyLBNKY0IAovzqk
WeQie1YetOnVbSseMgf27iCzBx6uNTTIFK1b+1mozO6lg2h0ya8xPY+scWaojjQgS8xwJIiJOMXN
1jbJACKX4lUSYFayFuQb5lOKJmVbIXpi4EStdydzT4y/9cSMO9flaaL4quVI4H1ykFbOwY1JrYUZ
GR2VOCt0v0QTeGl7XUKGIo4jWHxEq4J/2qBGem9Rk3MIeYjnmBZOgFqF36Bk1RMSqN/2Vn/kcIrw
zVbRz1hitu0OHu9sCoLDNFLO2ZHHIsF1JCycnX0a7qfJSykfHMe48EpdxtrXuidoX0EYtVG7m/Q7
UrQGgmlokW5Ig1qsK7MySr+JH4PY0qQ/1235rkVXJCFRMNzS+ZKRmRXO3QkJcplurT44GgEv1jrX
C+YKzgCPJ3uveOqB6SKlC4anWRxkuOzVlTHyYHriL3iM6RQOms4PxvZlaBp2IcpTqoOKyQGSyHTm
+6TvDlMxHoUb1m9LkO3wCXG38PKLzBEDdE4kjkiaQuqSlPgjhXiRMNDFGA56TkfXiE61mn9mayBt
nObrxPA9JaSKj/AHtvioCza26vfIhyJLI9QV5w6JAHZAIWqaMYu193Om7lF8Qf6TNodmFxldTbgx
v5De4QNTMWx9GLO59YC7pbAvstpTa7go17AZgBMgqMUlt6rL2s9dklkANW3tlMcAj8a+wo/jpbQP
qPAWaIE8HBn2x7LMK9F7cvSVcNPQIZpZPk8ToGYIWT7a0I/dCkEaDUw0YSio9y3n0RqaLceCySAy
qlTEu8c+ehNFTJzkxyh8mYLn0qh2qURIBj8WF5TkOZBpWXRkvMsuG3HAYX8qp+y0aBf4z8FdeUCi
jkajachpGq7ELFlPaC7Hl7T6srVxbaA50jG8yLtihvVmQSy/WNE29QLKIqHIeBtzIkNyFpgJCtkD
QNErX8m5JHq/sHEqrXUShGOf8xUIeuRGrK1reJrmPTej1t8vZJRkvu4Cb7jUj9KBgakcELWUMbT3
Byw6XtZvU25CbASbMBkfhKvOyY2RqoZi6n3e2jKBcEbb1r3MpKZJVVNGskipb0K+vIWiPWnDIWZG
a1AltvgJoHAhOMoXi1XEy4INPSTFzBKIo4jrQSMsA3hJG4+9rChWuqoj1Bus65Opo7JnWXYeGY8Y
TzloqKpxQJwTYMT2uyeBfuSjB59vaDuhCI0TXG9TEB4I6IVTtDyKyZRLHJP+OcTMkViMd4ZxUJyd
N/t/Kg0YvZ7wYXryMronnGlFPM4qTV+SpF63sbGfF8fXiTwMeKbkW8uQ+bnNj65s+jK4kxmoT+MN
fbokZxHwqijEn2Ev5tQjFaUenwe6Grh4HUBNSz0haPvMm+AoRtV2KX61jGJoQmKD8BqmyLGy7shv
iuJLL8noVNcClxjM4mH16SFuc0g8wu0Xyo7mPiomNC3JSeQZYdxHhyZE8s3Q+rd+NNGFEBeI0jaz
n8e+XS16ea/V2CE4zBxD2+RvU/015domI1Zo6Jwrs6qkWS3F4GvhTdwGi/PDStK59Pe5HkD7TlTt
rQ35brX3kocEZeGyRaNwkhGJILW1GvcH3vpVnlCHSh416YMANnqMWIbfRGPjyWiQkM9yZn+oFOuQ
AGVImo+V/i7jTSV3uez/NYP70HBdEfPXtQrgKcVWxZMTeif5zjwui4E4KsmHsJr+n5hbTEpY+r1C
5ZxzPyTMnNkhcp61ey6SJEWzwhkK6xm01O3coMcnLNKo20Rf/icPbNZT8mrPb0SdwrDvWsAdRioZ
2llfGyph5TTkyNJJh4AxdagvQdCYqfa5MMZTrZcfTch9fP6L7wzra0FabJtipRaBr17Gj10Chc7J
1mhbpg9SFrncQX4u3fTSAoumNm0H+KJdJCQRkhH5lrxs9MVZDm3F7F7w+cmNgf880rQNLDQ58iia
o5M1HjhwySsLfG8wfXVJvqZmQgFokLMCYxtThIQPvTiagbVKjecKQ5RtzbuMjXskp1+yoIzwhdud
2zsmgo1kw7G+2RJFz3KmoQdVmKRzHbxJ3dlMtgilTfKMflu0kB4ISrRLXKqY9ZuhILPglSv5WrdZ
eC6qlyKCl2BzQvJmkPQkFchcwKw6hv7ggPDzhEnNtzuFV1XvjyCUaHZkrmAH/+RqB/ORF0RAOvww
I+8dxGCH/bZXzYO8kFGY+AbBWx1TUoKaCn40B2PrLY1Evh8d/XUBOu7uqKVM047O2O9peLAV3ytt
zpaRBJhVEflK++zpvQ/bg9sVM/eQ3PwR9PMvCojRAbGHpBQQJWoo4clMSlLOs72IqDsyFDnaIht/
N48TmStbbcyOEUG1TTq/lt15po7M5IhCOp3xpKtdvvvLRwPfKYHFJS87gEDpIFnzfiNXsar8Sl+P
+GEdEosEX+0H4mig3wlmlqiIlGipaHpwWHikHgPXDTLvo4hC7J+ETmmqpAiVq37ldHdBewTjIHrF
iSoAHxR7NRmf46rhBu6y+EKvBvCbk25px/nYud4z6omq+5fReVexkLLPxAWfiS2BY4FHI0m7l71d
R5SmKuFXGyCc8713h0L6Gq6Wp4qjByUvV2TTry0+ijH2PpoFQqY3NqbxL0p33CA0mB6S+kUcJCMB
waoa7dmqWhtTMJhD3WLTrS5ilpQtZ4C0hcruau1bbNYGyyWKD3GDLCnqI9ol/2kI5kiUixMDY0bv
S5ybsJVAADN817CLXWWj4GAqls2kzrDRVHwgQnGJ2zgqs3thkvrLsF9S42nMzgZRbyKwoyCx69at
6jHr6QgZBiIDomy98FRnXQQSrJGsJL/Nh/jTgVWZ9djP1d9CxIIijgcVXNBnzCVaVZALSf2JJl5K
RIxJeuXlMgv33FaTL5Jura1hlvnKucjnaPrSF3dve7cGDJzrLCI0ny6zVFNO4bpKv4FFKmbPfrNw
oXYIR8r9bGU7q/I+C7pA1YP4l5Tgq+6/ZYVWCX0uyG0wbrTpWfpxJku91Rl+chQXFaM+OXkFcBCc
bZ2NG22aLrGeHqwMrH3+p4/BpfHOfWHuGrM/47lO2hW5pmQLW9uxCf5hBQkT7SnkffQcF9+l85yd
DDSfml0fO8ujSPKLGt/YVo76CPQfIEfBF28TnJShrJBWli6OHgcWOBDevwC5COqvZytDXUbiZSQb
lgYWU6zTYTgKJabsOrj5ETQf0GjQeuTGYF0jZzEdlrRCFLxfMy6F5jOL/5lGv48IMlisTadcPOWn
DYCvLfZIRlcmIknyTcxN953zIShk5aJbbWxkq0CSYX1pq/pdtGrjgJJ+6LjZkc967yL4QMI1jNYR
7dIuAoyMmUjHm7zMUWScyYBQTUh9Jq+IwbIH/EBbIZJdAzBC1VYE3Q2vOH3Ai25RI2lRE75Krat8
J/A+B3ZFUQLUxbzpTGh9CsgZh7hHX6rgSdoduo6iFZEv3rQZ6q13Xnq4LBc+GtwxRcZmTekNnv8c
E7iE8KFKR6Idrjq50gAdjVKcOy/FSB6vmT+4UZaC+C0mDgs8XbW0rVKpa7Out3V21dlvUD5qebEj
r65TlCMZ2+RHdSJ3ZIAif0LElGBJdh5SBkMO6dZlcgiLc1U3dBzDbnRffQNFHN0pRGyG2BRC/sAh
3rWkZ806Tez19BIa5ZNg3yP/utO1gwqmWFGa1gz7DhqQfNTsGYv4K8OyxwliciDIoSTbAvuvGCqZ
uwFTJ5REhaaDVNIkIssu9jarOOVIfABR6PZI0DKOhbdTohnxBxBG9eaUASkQUAiShztck55ivfHm
6W8m2TnUn9kUdrbFvvGsdZ8QcSZJS+OmQGanaQVeE/uQMAVxmPIMNAvuVrDsihQbZ0jPxRLyUX7U
ERs/coCm/h6rgZGb1xTI0UVXjdBDi+yVWhIZx7gZgYHCh5bxwQ1Yd3RWd1dKtMR9HEqDmcflC8VR
xwtk9hWifTvxZC3Ve9eQrb1sCsu4G63sQYyBtWL5bDkoFVCpYK1JwKreZLlo2vFexWs1jbQ+EhJg
WPux/Sc3LHcN9wXJmRxdovJhnp9TUh5nqAomEmDj0UO0G3F0cZroJGNOyp1RYVAvCdKnV9OxQ98z
9nb83TunOv5sPu3gMQ++3F4ncqu+U4eeUMXI99AK+00milQuUqM6DyGFMDWtgf+iqCDnGQFY++Mw
miZRspEfrcpuHp9JayAaDHv0CfSmwJ700HUcM+Dn4jUr+eFIJBMYZFqsewvnhIbvgWZPZh5kKBKh
QF2TSBYBQg3e3Hn8BC/Qa9FB8uFzrVkcr6I8g79XO4LSnQMmpFqhLpjQIqrOos80uefepVYuJH7o
ptq6P3yZCDEZf+rdCU17jiSJlytmRqmbrcZPM6PbmLj4+DGi/tPLCn9UFD9phg2jZo6yd5hvVfGk
VQ+Rc2T8oCFQuHzw3bAkuYq7P4K06+ghW8YK87WySxEOgmsK5i5g6SxOJaJ982Po8UECnffEPtG9
ECI44+8Q9xSLwc61n1wIuB6YVT23zwnKCFcD9jXpUogebcD6nGq7iV8kRV7B+8RYUOoKmsF/gHc0
xph9sZW4kj+xqbImc4mQKLUTm+ej69766FuGdfYgzG6oDEm0FbcE0YWIDod0vMzjvyLQgMRezWEV
0NzIImQGBmc0yn+yoGCOCpBnRIUo0OcYt9hL1lQI1XNapJCkqpqkB4Qp13TucaFJ2AeRuzRqcmuS
LY7Fjg+uc4Y7hUj2pvyR8O3Rdf2KVA6EghGZymgLUSMZNregA1XGI76ZctJBubLBLdLZ24mIQ/qz
QCqd3llrRG+BmhJHCJbGtAYFOTOKpOGXGxOYjLvMPC/CglMd3lqYEdqr2NMIHCeUcokgMXwRp6Nv
FBQZMThAUVBtBbs3ouKudKuj2j1KKgR/0B86wyaocJuJIluYhwj/o/VMAsZexjs+XSlg7exHyAKA
wBnxVIOiDAqZF9ckboC3WOy3HN46VRZa+1NMth9insaw1hP45nGEts1JEhiy7YxMCS0devAXlNSk
iyqpu09RMaG4D/UdzywCfXAmqJ5h7u/pHGUdrL3zjExDgDei+pi15NmxEi5AonhGGwI+3MAJUubS
AuLLN2s9xgiPBqZ27eoRBNlZ6r2EJGnz8e96pB3Dw9eZVb8i1xvpXPXEz0+XEQnrGnx1yws0k/lM
SwuvSMmUGPCJSXphRWSfbQ8oQv6PF164TOgGqz6z4FmBPGzriPPy3DjPuqHJIiK5OJb6pWXQqFJ9
DKJN111tP4uJIe0sf6AKkLfAB7KTsypgSKMMBH0AykWDoBZcUr6sbpajnpqcmG6eUbtRcQz26w4z
o3ATLt5tZfkcWWDDHAGzBSCHnB8RBj+BrWXbzuA95Wosb6mC/NsgF6n4zfLolSwJ1XHWcTtvWHEh
OBga9N+qQu/St3+0CgTnRFRKHh34mSitjmDLPMBZM68lW0LXE5ihvz49zy7uOi/xWyul4mBGuILP
INf4+K0nGt94lK/8ERKq0bhrk6Uwp9OEkV2mENEhEscVWxxtxZlNO+QDZwDpAMHwXmadRQRN+VCM
EQ47RFVRRmQapUXB6GfoKbm8akTABBlmCLtDhsNO1JKp4k99cRHyN3K0o+Is9wsB8XnZrsrlKYmm
jTUT9es7U8BPqtzP9rQWr+aiBtcZk2jRle/LBE2DAxV2VWJcJB/HKUY+buVD/jvn+Yqn/ic1VPKg
gk+t7H4b0sJrrt/BrRgHoGTIv+D0QGNsz/uwYuYigEycS25cPZgEMdaLt7fIAbKH9Da3lW8GA6Va
6tXWrTfBlUwc4RLOirgClXGn9I/u8FJnyWPeXOzhT4DoGP1bQuJWb5Mz2xGi7txl5rDpKgpJqvbo
xe5RR6tgNqcaPByVH2UhwarpyBuf4m1k00Vpvg/myD35q4b3tQKsMm84kqA2903yG5o3ff4Oo/rR
KHqcGpSww1OPnrHRyWvlEOUbzHJooTra4myCfR7ZnPIKqrml9qNH99CRZW/2dMAGgD14MQPUKjRY
Uvd24CFzYM8La6dMmV8sEByttSMvoEVw17NASxpukXjrqp/WNpNBrL1YRvraWfOR63idtqA/wbnk
69LBQPKPcZof2hIymET44Q5mwlnWVgUiGmB4IcSGuybZNviS09dZP5XLPRq/uzz5SKcnQju5qdBG
n/R2N7X/WLhANFjJdTOi7Jr/1O+9DovXiBTrvrRoa871ZadxQFWtyVZGdgKVtcBw2Lhh/7xjAdMO
lT/nz2IeRT/irVSiwTrfJlVgvfThTt5wWc1dmFHNeJ+60XcXGACbpjNms0DZNPlNwgA0e8udRo7M
tEl1+6lFLh0SoFpx6bq4T70d57LqXlqPokzAFGS0LiGLv0t8QcOvIPFh6gTwM4ANV2lLURAhpgNC
J4KPmv1MDpUG6BAmJIdycEUxkhc1+gihH8nlOBqUC3V6fEesh2Me6szvZBLCpKrzJe1IpyuSnbbs
KRpPFQTzDBjazgnu0/DISRFwSMlbWYfcciuvI2xr5fJx4ZQoWKMSLm0xcr+4KGUCj09iHzNjauUV
nRqVJLDag6+CaJvV4qvlrkn2Ons/CjeVraQOSE9dW8gKlzG5FbZ1Zni+46lfKzPa4irbkPsCuqXs
xumpKdFK6z3mgOxpMog2nNSYOJJwb+XhqcN00DZYFwuUDc134w6g2vWmIUOlAqMUL5mEHEg38Mzn
Wu8aEsEsv6reHQAyFQcucp+rgmxBVbnVuA0td6PbqJL8mAo8d9jMHEF0p9fqxhzOqB6YNG6Z6h3d
0TyM2ofO3FUDyQ296ZOQ1Cunmh4DmXlNvEkGCDkDxtqxCvLNHtyJ0GglfVRwlS2ZSvWfdxd+0lGD
jK4p9aPkvCVLi5MNcQSFV+O+QaeIchPlxqXK9jag2xK+OYeqJf5gwBTuwkzSTgULE3oDQJ6k3SiE
poFuoQohsA984eyGz3F/jUyGle5kms814UpfXX7iNx/Kk9ZxjCi7PMNOjKqB2vng1YuvPYAfU0YQ
kYaW3jKKofScdDlA5hXoXxD+uoTo4FJAyaf6tc0vv+10eGYkG9Acs0telrW977lhluJVg+4Nf4KM
IlNbW/fBs5tz5Y87g1TfnufN0mmbhxQPNzVYqLc8Zhh2ywJYkVG1gAyylXoz26E4bILUOi6Tt4Ec
jojBlDzolHGVEQU2VFXjj9ys6TL6HGOiycTStRsqjHYoAFj8yTn31KPePhB7S8ubtCAhpmVHNAPl
aHQKFbXMgZFJMturgc8Ikdi6NldxCB3EUmltEkUVwcnWAw0HtnEJfg0zVLJQFmQETyMNjz2pNeVI
DBjpY8oqVE0EVDP4WLlTTfyte9M9NwzvzqmKeRAZW+K7oiUOJHgZyN8SjcqYAIcPvZ+Xn7LnjFVO
QMh7nR6z9lVHFDEjVKmekHT6MKA50lcJiyqBnNRRW1UaGnA27BTnS8KjEe8scj9M1nhhLqboPTGe
9R7AAa2I1ML1hGdkQA0BUsUYk7WYUlPUwClJUZV31Ev0GVyPXNRkB44Y/rfxAwsg+yUWiZnGh4yG
6R1apKrUd4SgiLm7mF8b44T1IoLlwaGmWdvUXuW3CUwl6J676oQZszN81HWMh2CPJFk91cNrX6ir
nGYZBnKlfyWdOGcakMVb0A0M9Qg7i/pB1YtTHL9z5F6iwr7inePtJc+XTluf0gxizUxYMmc/jgss
T7PWsmyn0p3loImSKdqIEf23xjYTUNoHk+yMb88hjse7eOXs04FxUO0P0nfsFtaj+M3r+mWhvNkM
kye7+rbqKwlhbJOg3fO9ZkKnTFJ06dsOokn1gfO1i396JwdQPbTsEeO2DgbURZySMX9JvJ4s+6Qw
bvwlzbn/2irZmRgvMy4gsoTOOKvi/HQ/We92u46jdUqD4fRkJMC1qOFQrPA4zdGvxhfzYF3NCxwd
EtnWeDD7lWEz2MC3P+XsuTWSRCQN5wjEgCdFkh7lHweFS2lj9MudQObmgPRcJWqENYdVZ5BvEJut
eTYGF7TWItj8JSS8Dguexc9x0IyLUy9ACJj4mBOdTfD3fv5okBI5MTaZ+fJnI+Sh8LhE9KXybY7g
BvfqVLlEc4GluZtY24loNVPNLcKnllKIsuJHxxHQPS04/a36KHFjpC1NiFxmxWEBJ2GJlSyMeOcG
o94OKmb3JrzYzCL2gM8Mx4l8vXbOjGYGWyhu4iGpbQeTaO4Xw9sQqeNi106YDNFgv/ZddGxz6HwJ
gNWy/iHUjrm3b+GAKGy0cKZKuIwpRBwio7xafkLPIQpw1zTbxt6qy2NtPPaWzjFDdJnz0dfdnhVI
5W/CF9QtcEP2YzC/N4QEeKqLTxbWtV87+L8V88yW7pjpjt9asfh5zJ8+6/ETceVymCC2cpQH+a7D
8jVnOJG3/E8ByyfAqiTLtIj7haeSfCTXkQQW8veiD6uG66/6Z6FQkswlsBkjYF0A4p3FBjfWwzNx
WT6qk/1IO6C4tLX2MTfVtUHEXEddSuNx1uN+uwdfyx4x5HnUQtcOB8Bdv7zUkNwW8xA5zCnDGRCX
7P4AgeJXQeFGVniDIGFg4cjeLbzCdIq5D0W2J+CC4S+3KFgaQYYd/g3MBgKzRI40tBsYANAv0Tm1
fIuhk94p1jZ+rIwyGt/JujVQRGGCdU8uTlj2V5wxyr1OxA6S75YaQTR9iLmm/mtSWPrg78LpMpnr
DkGRYYj9iqTKCkegkX7kMJ0qUK+FibXYzlzwyOxFMYFPsyutl1b9wO6QZZSm4Pdi+uVngsLmbKwk
wV9XCRH4Mfv7pCXukN6H+Fq1+6b4HnVmmA2IR7PsOy8kXfTMhpvbVzfLWUMIw926RBKgxmnCHZX1
1fQ+q9cheGmaG6GGc7mDkZm9+2l4zVAQQwLCbBOm1zOIBcNJ4QmVYl8alepqrfEZEF2BNAH1fAPh
2uD7cHRMFD5twOJdV1Pj/CetYhoIIJKOKfJaj8JRjiqYpyV6gbfrBP286x7D5ybY5O1mNB7G0gLW
19cj4we0udV/EpUmk1gGgc/+XlT3lfJgN3v2sWVGrETwRAlV6SrkejbIsLp7C6RTJRmJsSP9hwjD
TcJHI3nzuqseNuuYnBEKHUO06MRN7CbKNxV3wv+E92Mkg3UrV5pUtcgTLuyPvNlOc2+PfgvjkB0J
J3KAHr11gIKLiQPype7GZ3aGVZNIrTjGA4p5vQdimayhOwj9bDvtyzwb/G0S9aJdWQXUN8BNJH7l
2K6DmsNEu05a+uDky0/tPaJwe/yzorfpXhSxIe3WURuzwjYHMzot+HYH0I4yPaf6R0XhJq8uSKQe
nVVvQK1xdhLyj+IdJ13kbUcC/A2SdlYzrOEcG5f0baFOBK/Gppup/yCsYEvBkZWQV3bAtwHqDv2D
LIXMKY3EGTnfGmMrcLLgm+KtLx/jjoKx+phg0wN55SQE85hY3hbeQUHFIa8kBSniCLYDzW+JFBfi
rtnSE1PMz4nR7qqamMoGBhZaHGzFQGUID4Y/lXczZ+5Lfe8jfSY6JWklzG2zgE/plE9FmgPCTcOR
fR9bE/lDwUXPpAuo33Q56FChXbhkVrZbbTo38u66CJzM8zXi94ZsF1DSbXA+WRY5k7iI020BO6ea
ARyUMu/bkRw5Fa6c/CPSxIT5ZsYQ9X8cBkDvOLvVDe1fH5H9Yqf7kBEwRY/RuOqGDmQFJQp1IW9u
b3H7JHub+Eo9zK+J+Zt2Py1Xk5HvZACsQuWzt+xLARyZz0gCyzfexEDhuTeQM6q0F25TaB97X5fp
vji3yaXrLjoYfy74dn3piCUmVk4x+mMNcDziA6zAD4TjARiuhzt7GHYyE6Xpr8Ge1XBrJhXLeEIg
vG43vt6QacnOwejn0NGUE+CPM6rn5uzmb5MzkUJzqwB6Kk8AlORbxKi/WKtWZhp8qXN7rhrHJ5HO
jhHgPeU0B++z4jOdbeLtX0WGNFNF/XeXcq13DgbT8dONuIhbcCICztllx1LfU97SkeARbv+CaIcP
DbnjaGHnU94py0XIJwGFB4UQPdJi0bZda4QfGsbycWjWQVqTF09qCst+BIbizskXNQ+XmElsImmQ
KFMaOgkWEn+JxCVWJaOosD4JAfN2dfSwHIdPNBhkJ+shSEiZQtCBdJPUqmeFgIHgJ5i/UvvRjU4O
9xXbMNFbjVtflEalwVbbHkhYdya8FJ1KeIQK09sdJQ4sg0RUlOpi0Yqk63doMlu8yeE7nEGZPaYD
bRBoEqqPKr8U1vfcngaS+Yz8mrZHozwtTN7IKUi24qH8yn/LkjiwJ+u7tN07G0SYFe1u2kT45nUS
Q97RvqTWJlfIa9zY/Z1FJYtHTscOUDBRoaPDn/3SHufhOYNYk6A0rf0UE0ClGL4SmQAM9y5qxJgn
z+XOykYL6TgeC17s079ziE4qhNdqLg6/cO9hR35k2UD3CJFAWzHxu3Z8zW1zY+a8fMlKH6xNyD2X
pZvCQ51Yi1QqQjl91uLXilMF6njpPR+mAz0x399GH2x2AFEgKelLPNBedyjpYm/i+8gCKWh5bDms
MKnROnbl/13b52bo+EZP/JNT7yJnH3NXfmgi/skpaCbagJD4u7g78g9GolBRdtF9AiVHfxB+MKie
Ne1OR4eINF0a/2z7UIfbqbuaATNC520cLmmZdop0GzCVgONL1rR8gKxfEIuMNaIGiG1zx6GsS4hQ
8vuX5Z6SLJeO68a5krszPo4drUjtRiVSAOCEQcXOPzBUrOMAQx2O5wo0BXBeQU+c43LrUDU7w678
F/Z0CQHXh8Tm1DipsDeQEzyE7PxKsGvbaTPalCiAZFYDhaMZrmlhfAhMtzYjcNA0XxzzWAN3+G1M
k8Gmd8djZLa7sYNZrXeW8ho1GPXGA2vdLnQI7g9nYtLVQxBR1EyGd2VtXOtrBi5pRIoFJDDCJHrz
hvIRZ9kC6nKdP6bdfur+dcvAQ+IrxrCql5NCvEkX9+RM976VebhsikOu0NBkFEdydcStQoAmqUk7
6R+SdPxKZ17qbmiHtkalXUxiaUB79hy3bUdiTb+12Umge7v2sySQ865uw0vArhB9CkQugz/QOF7e
gm20Tuc9QdSnJTwa7bAaU/3OcRGt39tF9WiM006rz0nJPY5aJ2Bo7zC2/wmvwBx4Zv+8BIM/p5zS
uXGfBkck2KzXxP9uy+IuorIFbq4m/FPbKPIgDHw+XyZzUTORudu/ufXJpLGzfjC6t/irbC6p+uIW
9bosPnhw5EaMhdyE2q3tNyMuMVHkGzAdAy0MKhqE3im+Fn47asWPmCT0lL2JJq2x9pCcvE46EVNo
fbpVGGiXwcrZ1SrG1o+kSv15ecAoiGSUvnhPfTfmfiXZZCquUS/UAb6ZXaQp8sbz6C5POgA6WivS
Ex+JIm1nXDmUZEGuQMwI6QdRQhNjWX6m3cccCmnScjYQE49r/JOAyf2iRH4NCKs8Vu03VTis/jR3
1wQeefg5crzf9yE/nV49qSp+gUtXRczcIb1T3drS6N9A0CZK7ZD9UCLBZKzR2ttsqYckehSbkDbd
Bo04FhQaTFWif0OERqACkyXjlDWye9wbbk4GiJgRxDXP7D4MFzRdS/HlcthiCCekt0ejaTwP+l0e
vo1EoH9h1/J0lFwvYbu7Boq9qnkxAgsvl3nUtXsIeVYcqoaZPEdoKVRXiWodC7LFkpLB+0VtEx5f
kUGN3KrO2hnQkzoccBdD41MIDoGb+sCzCQq+wEbj389vsUcT5OxdIIgBv3UURsJNEceA0rqCwgIv
FM8axF4S0LBJ+gTQXNUgch3pNAEnkgizumsfoS6LnLwiAk6wXLbtQbytKH8wsQb6VgL0pHOPYAmb
yC1SACQQljV0CH+V5gZFKeatvE7weVPpwFtUqhw/ZA2GoMdq1bxZ7AJkrrPQHnP9ELMn96AxjaXR
U4nq19JOimdckObRI5BQ3iRloQYfdFM+RgHx1fW/qN0rTnMtZsxE+RxdyX80W1S86MupUR4tVFLl
xoarIlKvJyqPQr2hHXx9pkzCHs4Gjx6ODjquw5gAbiIfWyazEEGixztdD/3eMBNyy/JVpdfrL324
8r9b5RX9KBYy+kerOGrlg6jMQQ7FC5UfU8jM8NOymk3U8QU5aA/s/rtrEDI4pPGULgk6BWYpMGOI
EUbjwn5o8SlFjE8KfKkSXmPy+VmlOjlfDfYh6gkIBNu5tesrzJVYRS4D86HKahdw2Ks6ZTg0oJIS
YFIEPtXjNaEqOyo1IusUkqCIaKLgtXH1nWViG4kyP659YhiWh5hUcc2ByAqtFffEanIH8qXuG9Xi
5iCWnai9ot243juj702tpJG5fykmazcHtGTrGM9i1GV8bzmdDzGbblVjoLzLtF8mLA5DP+4S4utQ
5LU/AxGOlvbiCaJnHJeF63M2D1l5Reg58V8RnpWcYYxgvrXmgYw2j7oQVDWN2ayKOYE4ItUgUwoF
n9j+mIQO4FQiDOJOx3BLAlkM5vUfT+exHLeSRNEvQgS82bK9JZtkN80G0XTw3uPr30ktXsSMpBmJ
ZAMoVGXevMazgq2WNY9JBU+cIKQMKlZkwYMMyoVZ3TImvCNNg6LOS62CwBSzF/HZqMcdJEN8QTMS
+QNrQoWRUbRfDCe3RreidwbqXDUU28AvrbuPDfUW8OaIO/ZUYoVDUyEsC7+4Y4EzjKsMFKH09rgw
0E1g8w6leKiXGD8sC8xU+DeMREVjAYe4yYpVZZKzZF6xCvcC7wcbJ/4Fm6TYEiGRVyCoo+YIpKJt
0MHKLJ3/zRS3LprlCPktmcdF0wVYGmNHjXWK4J9DZa5UF0IY9qweNa0KTiHj/7i/t8FJy4KrhY9o
juNoa4AIeERSYP8CuCM8jjn6i1OM4KG9WnyITOYNarHKMcsuNYzIV63FuVaOq6mOl9RIefCsVy5J
5+WyYJqeRqccY4qeITsS6w68CyQf9fyM7aTKA5YEQJHBkGASI9obDHfdRvR2fERGU+K5Bws8gkA9
iKElR67r0v6aIxNeyJHhW2rMUGEYaOIZJ5uuBx+beSIwhzoTP/Y6Ml+CAdKj7tOwbAfE3qrcPXEp
E79q6LMcSDUDsKpDqIdFEUT+Etz7O8CRSqtIqBmyBzEkRQojBncsgBwNDPyCsXlsjEfhtqALmggg
hT/QRd3K9D+K6M0je6avPwktJOELbYf6ifmRiQUBZCylykhnYmZCz54ikkqpc9s3QbHsCj5E0DwY
mLNL42ADbBHV0FH7GOwd9ovoo6bgYo2bljeZDTZHrkeZagR/ZfAYRbAl4n8c0pi3tqfVDfoGsj7a
tD74psiVJpOdyXROYr6DRDsGmabN9vMb3dKj00BhwNO8QTQdo10C0Y0w4ke+2xoZgx1GGsnedf7N
xn23QWZcrdFrBrR2mAoMrrdsYnwueQIRUImwRjK/PXSGuWZFibeQGm7Y6or2FQBDYaLVmcFWBe5R
wKaMjOfUS5ILsXoB5/l4LJXwJWYEMqMnQewaejc5sIR9z36hN2cDOwal1LBIYjW5HD/+APRG5AHQ
mgVfP3Q62AVkQQEsQ0YShyKuIYGTbVIFsI2J5b3F2D/QYWJhRKtCyimy8QwrPyk8IRZ5LsVkx9mK
i2E67e+hXW2hBEx98OBAoyn7V557T1828G04uLSZqIpzGvSgDOTXl5cea54OmB+PJ7K+c+2SssdO
yl3TL6QIpOpLqMASg+3abXT/VIWHUN85/V8/I6ceHxKnewltY9UlzV6LcWp7/gcqj6Aw3ImS25gV
E7FvUH0QiGVDjsHkno5+jru1BFYJ3MGUgSlUgUFIxkzD5upxNeWNQ41PTBsmBp1JyotQG3UNWfD8
mAbPWK/ghcRcwq5wlFQ87Hzg58U3xPhZkF9SjnzZc00yInjhsCVEctPePGGUtndvNc8eG8kyBNIa
qgFg9IOPVSIzjB1oM5N6EzoeEd57VZnFKakGotZoCDXv3TNpcBTSLSxAO0oNH5rLNFp4aadvXQ3k
M73mFu4H2GNEPc4OYPKI8/9FCgNStxpbdvtUuRGndSFaxj3kSSzmEaRHUoCw/ZTttBQ768q+1JjA
O/ODJzJEwuFSGl67hqXHaCnNfrj8fIYjChWJfGXF3kfVtNEOlrnLulPhXdP5UyFr0P+YQptcIXtZ
d2+eN6wjqtvU+U2dz3J8ApXDc7EDn06SH+swLjMfF6aTgjlqwjSD063BXs0ixcQzUdSGwKsolG5W
/S7OrwmDZHXYEj0IK5GDgA1L7U869Om6LvDhwmPYtp5gA/TMSMogRx8w4FPVkKv+JpHq/E1IKmU4
alvTfvbUEM7K1XJOzMcoX5DTE/Fp/nrUSqQDL4emeWvJVYmI45maZhNggZ5jdWVR1RCi/ipvdZf7
m8pjkzGR+WF97X8p2lrHjQ9Vkn6cVHvh4PxowsEVWtcAc5qYA4qQU9nYm85/lq+FlwdBbcrzlccL
77FGW+YQXF5R//JS8KE6MdINqSTVC4ODFCvbDm7xAkD1UngfuELMTGYJ4gIwrxHuRyxqbRLUkMiL
HP+0GaCWMkS2V+0G2iFmsYLwIBP3QRNIOqDrsZvFYKb4O1DgVxcab1e6zwPbZW19WO0djRxrq4TG
FhIII+avcHnXhW7yWn5KD+FN5EgRShqf6U4WrXLKBMhGPYjWPvS+bD841g2yIR4EV4GlmPAKMuZm
bpfuIaSAO8BAY8ppU2nIjoyZv1jIEi0IoUHh7eFrbMoJOFzoTQFqN2ijqqzAJl3oOrTP42HyIB+B
boLV63AeiSivKAwVkFG4FyVlrFB763yTRLgx4RnewIvHdwjaDPSAwXl2q+UEcOTa0dJ74ud5d9v8
4oOIIyL2VlP0ZeHwhJUhT8amThLNCIJ1MfTktxYDUxeoSp2yLbWCAmSLPCKtnSVzXVXSjdZ2uRrg
oQ2A8sqYv8x6/RIxNW3Sao1XCfXrq6cgbu0Y53c3yRGSrBAX/IPOkcGjh4ojI9RGCPHURR0cZ711
Fr5XP9fdJwWGzPkY/pXZn8SjWOpGFr7GV/AmZnd2Fzn3dX2blSNKVFpWVrMgoxb5y3POkD+96F7C
bEGtD9Ivc57qz3GdUshxQo3XWn8x7UtkZ+j41lCGNp1doiCnWcmY0acYdcJaSwmo2zO8B0Kk+xGU
WEzgBNkWWB1tALQNCiXQSWKDa/8NGkTGFBVUbdT3HdiuAAgGdJ7Jwv9J0U8DLB+sLlsDVwxmBsMI
KUJzoOAoJy3W4QO90QNQtqCAwi1Z9gkYJ7lTLvW6fJRuOv4dadPo2x7lRJXcjeKIRQ1szYEVFxB0
4NcFCFC4K/ALloWCZqtAFiu21DDcuyrbIDEVOwSqIp4//x/jWResSaFWYU9XDaTVzlJIDVEDfsJo
hkMTTYfH+SvjJkFaO5VGisVY4I3ncxto/VdB9Uz9tsH2B7sJrLhmTN0vvIK2eQzaC+EI0lwTZrzI
QXJ5/KI8SFLcM4D7ftp796rdimiJkdR9vhu34CP46e/Zj/c332F3azfnNr1Or/1lvqJi/Jp/o/fh
xX/z39y3+Tq86N/ua/mlf4BTnBb97d49jlfuv/1Fx69+0TtE4QPpeF/+m3EtGT6C/oFjk1zySSsA
j95lN/8S34qP/sN9hj/1SsjN9/A3v+S/5WeLTc3Sfwu+xys14pWZU/wgH1GBP3+hFuMncSf9pf2l
L+sT9qabYQtadnJ2Kf/ttt3W4tfpYH4RlBQ81J/WnQiGtfs1g2uH8h/3qTGWiucwIXyvEoCI6pnb
Ck1ir6ycFX3dKtqQPrJpX7pTusbq7Xc8wFk5OSflU4pvLMPoqL79I4TKRbLKVvESgdECG6etvXuI
Nt4zhdcx3YGLHMe1uTe2xanc0oo/DGuC6B6JnTsXR/3FfsKmc11snM10JK7wjEbtYG2ddb9LnpMz
IslztG62KF82sFsWxM8fslOwd56LY72lEfpEiLn4aJZPz0/Hjk/wZj8QhoJVHkfRolnGZwxqz+kZ
255NsbP2ygb5DfLUB2/j7DHF3HTH8KAup1290B+Kp3oDIW5dHfuVtYf0sJyW2A7s1COcpefoqdrF
D7glk6wH8TQ/T0t9mSyLtU6zu20XSrO2GMLMFN4J5g0IfIBcdeZSadrSUkIc5k1u1Dc1/BpFnzMu
nUqFduQ/VLLzhAeXl4AsUQtbAMPMVrr/6tsnwwSXUZSHipZ88nmW7gKhDZyemaOoKldAIzPpuU40
bfsJ4JM57YCobY7yVeuxEika8Hx2ld8OtoQfAf2xGGdOeTwP/eDDib4BqfgzZyEuF51K7igHh7er
pl+gX063lF0+RP0nKtMZsqHSMch1VmJAQUmkZNgGk02MzSfeen+VAbuJPfPBZVpVmPnTWDnhsgjS
H+I1qxxYss1gL4walXv0BRLxkGIzZAidy7bPuUZPzLgXLdWDyAkKv30snWEHVx7+ATAekK/vIZyG
QT3OJxSOwDIHlZ0Cn/ZV36rso0za1B9pbvmeNt4TKPtgz+cdg3csf2DH6GzoEUoKooqqiPJklerv
nj3Q99sy+o8RRYzd3tcuVCoPNvQqCw/pVH9qzEtBjEWNbIeMnIbzKiSrsjE/BXHhrMcVbClB79mz
R51b4JUOCgDTsVeBL+sM+QKVzYherN0YyKoYzHW9wkAdXUyHgYf9b4czUCpw3LKpNS5OvBYWXYgT
ejN4ZWnt7XThgs0VUPTnX+vXMAirSvf1dBVZJVCnhfkHT7NKgcVRu3cLNb6ZvNREd3GPAiC4oLHf
at19MbOctM9nt4eIQVIYYN2DakA8qi8mHuNtkT9Gqo4ELV0FKJAL57thGlclZ824t4Bmqse0Mrz6
DammIUz77I+psggWmnF8ZR9HSLtUaFNIa34IQqw8vpMOLHrYM2DGSPGf3UkKe7SA/0tzZJt/jusC
OrzkhOfZ6wmgHoOuvr8C9uMqZlLVApXmlJclJsbyKZtTo1biEv4SgyShCaGjNABPLAAJXYhFVGCE
lihQYmcDe3VI7CHe2pO5LIsDy/s6+u8alZJAA9L++NbOo7cCo84J+e2alyLYzhrG8QrZnN4f9aMK
czrAybpExhWZ+Q6OFJWmon5xiCmuhQ3BHVk9L4OzcFoFZA6Dq+7cp+Nzh/mjNMfZJSdYsMXyIQ72
IjxBHaHrOLEmwMp5fOQqOCErEr3KBAZJOG1JrgIA2zuiCXNu3FguPZA6oP1EGBAyazd/4+apjBQK
Oph0lFMhX4kReW5ijcgoV/0zgSPyQDnh0iVxwX0zLoyiODO30oqbKGJFN6yR1zxtHIQ0jfs0M7pC
ItHaJ1Mr1x1diBy+imYgDiZyGpgTJ1ySm5TsIgmBND1OkHyCjWjWyQMRM7G2IIIS9+dxWboAtg8Q
s9CEoupOQHeU0SCCsFl7tbV3m4VCR2w0z6Ihc+kTEOytHBPfkEtifvndpgZZNq8OByUSGetzzA2U
CvG2UM9ti41Yvqlx7MFdS/yaccUaUI/QTjjaxtTgMaUXXiWVvagEPRlxUeQGFglTxm6bo8e2pDXG
yNE1wXCDP6+n7u3I20Y2leIxa68sRDklm/heK+F282RceNN+c5tRRWVBtXDZH0yTstPN9qidWK4+
mim8QQ+wtYGoCcKTJBdSA9gvKrCWiZHr0O5ZrVm9DZR1w0oPbl36LqibmQK8lAThQTqZocuR+1By
o2Qvkbkv/AtmfDxSSFGy9GyWOTU8e3QsGQbU0zKJwT0JM6uVrmzn6Vw6IUpZ0oswDNdN5YoGGZ8m
ZTdBp9Czp5BWUYH6RocS9vqOkNRjMOLOXay4Gylu722J2LO7JFlyqQMmBo7GUJPE1M5kg92V1GU5
1L0J14rtnI7vud89VN5MBZ4ml9HNP2EKAIYijlTV77yuH+mrscZEG1SZUDqIvwUawts9wPVJjBFC
pbzBnynnDr9biIwMtKDL5k5NzlvKOkCVfdf6vzFV1j7vFyQa+Gn7hkJE1y8Onh8q4FCPP+zc1Ixq
Xd4wDwse+9cZyXp40+ISJr62mGOEoWRz2xmCIUg1rZbse5O9Lh2XIn0ZKSYb8nMG+ymHgzS4OVGy
3MCwuXj5TbZgERQW+rhqY+oxPIgS8CC60RnBlY1asaOXtIby0CO37hmXYVDTjNXCGPNPbiUjt+YN
VVA6XOU94E/d5MD528vINCUcsG2feo1hlCZ1SvnFxG1ThvZzCCu5nNJPl9ZO7H47FYgGMiLbSwaO
BLkrsHDdYuCqdRDl3J1m1ERrQQ8C6bL4l/6U44C9oj2KcaAcyEnGplhnWMDWpPMsMX6exl9aTJSn
G3nXM4thLQSdcNY2WVAmkNl4PSs0RWnFYACiYyie4gWcvdTB/q7Z6Em66gXQpw1jcKoCCsx3PooJ
aCIt++AQecWYv+RdEpu8AmI43jPKsk5++wafHNg5SW7iApq+FhHM4hjoP5fjy2ZEbfIdqqE4x066
dXNgM3buISvlnJvhsEIG5HtWKLk4Q7GDXo/uh4CKEKTxdiAJtFqxMahrnLExOTjV2l0syhIYv0NL
WRWv2Pws74ovkoFtfqb88CLMjLoRlaWiHIXdqav6kRdRrjYXhiQvZItaUEt/xvniQYMpUZ1lNtsK
N6DKjn5yD9jiY8IOUwu86zoPzK0mzOj84mHorAc9gMkb3SZDWduAWRxsEW5+kf0rpzhHu9w0iTwo
FfRv7WMiBUnUrAywfhrEUFVWxtO/+inN9jaT5RHxlcHzFg3WSBfXs8NqF9p9gstU9CT8KU1qOjL0
1QKwmvAQr0k97Kzp0ZybZbAJ+eox/e6TpdpcIs9dNQ1FEloiMVx3lz10HIUgasxcs71HJ5DXRBy3
MMkcfysPkxPPwTpMdGMO0SjEJTfRYY4RsBhYmBdwKHAsZErXko8YbzK//iNZ0Iwwn7IYXmJbX9nW
sp7bY4obgvTclFSq+mrFpOtN18xGTBwZ9MHpjsH6umndU0ZvN9HqqfYuNJC0T+ylRu/D2gMljCbZ
9EO1W8lqUZNuVZflhq7NO5TEucTUiIFkNSPVFcYqA5EOBi73xbl5I5GJvGxys2a+UH5PWMgOEtfI
gz954zvXOZ26WI3cxlngv33EwEztuG2tgpaC+1PcndEDEIe7MvHWYjyEfHFZUC4i5QH29a3vwN1q
RnSoaQqGAWU/mKhGUwDcLesI+iAarB7qG1JJco0rpiJ+cAe0Aoo2dYww/XztcRw147SQ95ZZ5Fbe
pBnaVAaLNoBdmeM2GBjxa6r0L47tH8W/Lg/uAAHXSoddhm8CkByPS7OPxfTPTGcVs1lp0Kf99DGD
m8sLHXjQ+wtocLcQUB+PFgacy1kFFqQ0ku1n4VosXaxLhqtUKjESFcApWQUKgTdXTmuHDCv0FgpT
Nb/eFYxVGFFXnPeSO2pe2XOeRgwDNOdWMkcmw2kdMsOYU9xNmbXnxsjokV0PdEGrL+AkCdBoNz+X
mKHJCEfRjz4yii4gM62qH7NA6HvKpbYImgFXfk/NbKmAbGFOgTKSDEaAf44LJJ137OfkUFcMQtF3
PQGnGaGCJqM413p1/A3JbGvCUeY0WdddcXDq9hHZmrNJd5NOLqT+iGTe08/QvKIA5lY6PsKG9fhU
9H3sq9IcQjuGYbfCdxOPrdpvTx1Gt2nIdQyUcLRUTtwdmg7Z8TPZeLeM1M+m+9GnRxL5ivzFG3ES
YpvjSog22mbzVp93Yvn3LxYXYAiD54reEhbcgB4AxZsp+R9d9MBPLCgLoRUwk4iqmy0uMwCrY7ea
HLpcA5xUirz0WS25UGzxgRIrWO+TgunvkD/XeDGW7vwYDO+D9+anzQk2VBrQXQaPZroh/YTQcST5
wAkZqmAPHPGO1CTuOfZgjEjUFRIoIUHQeeVw6C0wwAokymYGgJGcOKxJBaYBifkLiDFyugEPMVkJ
aSzQnxgRP8M8tQwohC7AqM8mRY0l/I+KAV/CTd8MaHNCcVAzrIUjBxmOX32l6K7yXF2Pxp/HdKX3
W/lw0tfa0GyMCgW/5255cyvtzq/8YB2yvYsfMM+Ik5zsZPJQHIYr8JQxvxJNNxffGQ6OFigB+Uax
mmL9g/iF/m1GIqt9jDDxCTuJiceWMMKgBZ+povfiQI+J/feP7WDc4xwjzJDGUMGgDLiLmwOnwmdt
gOaXzSnHlJY7oap3+lemlJn3phjRpkOEosE+8m4CTEvbknDQV/OyjyyCkTgmUQB43riJgumChmCH
RqEJPzqsyuwaXQzBYyjfkvlHvnSG5mLiFAIQVMN7q4PhOME6B011gomQLutQadc6Pni58ZJNyqb1
/jIiBxLY5wYVP9abTpwf3HFlaP3aZ6A01NrO1yNmsFB4MSVn8AgSqrB7ZusBO7PxqNXdQ3rVjS03
FtYIIHqLYLeBBWQPPVzKYKUHytHImhsNTRjfxAfWj0t0DAYVu1pCZXqp66tK8epF87nw1J9oSmC1
wyqDj0oE+qFSvBeWDULYDzlHg54crfjsDBf2wFI5xpRrWQ0z8zNvgXvOGmIrrNQXMRHgWvPeTcWJ
9VhS10ObsSyfOR+59tim09Kb81dtI8/DON/oja0JBjf8DeN31WAJii1KHh+MR1ncdf2ulmRDt/rC
9d5SyONF8icLpCmDVQt7shwhDub3TrtiAbFuZp713nb9U/2NkCwxLwb75zQy8MMOVAvvMTNqs59g
rONKmd9L21sGnvLgES2Jf/5Tgo4VnCixvE3b9Bub4ISKzWeGDpYwYNBEBOkr61xvd43ZHxw1PyMa
ke+tdpg9ecT29hxvJt4QiAjie8G8ojT/3D5CbQx4AHUQ3yzL11HnVfD2unXB0Cq0w0Pr/Qz/Toal
+D9mhbnRNB6yQMlQIqDwpuK2zbA9iT2INns8HcpgL+dP7AW7xiKerGkOTvknVndqUmHdL5BtAEPF
IaHiaR5cVhPgosdMqvUhibjE20QLF8ZR8cxYK338V7Uza4QjiuRI4KCFWwNp4xGu1t66nR4zphxm
cnQTmFgqAm/UgAo+Cig4VR0uLqVQirDbRj/asfxd20OLBPU/PPfWR+9Bf+l1BDwh0oRiRUHl+j4b
2rmDQK4OKnNSWsBmXGsZG587b0xMpJ15ZxTngWNkAqDrIuOiR2zNekOvQXMZz/DrupVn0F43ISaL
iAHgBCn6xukQO2NRgPuUXSH/6oZFPhK2QK1pVTjoJTo6Yu0hdgE6AZuLlP0+XtTkf8n8k8LWlTqw
IMmHTkC/WrAqMAlO1WuaJvvIeLYH2PMqnNLfrHGJdq9WoWk9edWLFVOmpOqSaCW3f50cfe3R/iRh
+p52HcY/t4qGROE0kY+UwC4vdFT+b22Nfj3Us83gIT/Aa0+zP1q9wnV4RK6GzmiZmOEhYidVQ+xV
ZvPR9H/FACpLmlUCXcPLgF3wQ0uM5Ti3D5Ot7HAo7xH2DeHPyG8tM/CGLN0cgjyszJSaCAYZ4+5Q
I04sJJ/mPdB/HG5rbXGY9XhPjR0tNL6NNSWtMS0wuiCQ3OCgc2AcSydrwxUEo8gQ0QXoxgZy/jBj
YXyhOu5K019xE4jnryi8wvSEuFesp67aBUigM3ROc0mjZ8zb8K2vSIq3k+2UP04dk//JBhf1Tgk2
hj32V3O/zDJKbT94n8oQ1np8HvKrz6kGwW055re5w4yuZuNNCsAB0evUz8J4Tr2GhMlyzfjbhurX
meOy9rWD4ZIc3SereWivTQ53pImZAf/h6lGYzL8bgAOWSa5bixknJz22z0MrM0GuDpVz/9oE37Nv
raIUkkyL3ShLLDPf2VizSnugv+nv8agsknJtBeM5HnEJMfPL2P/MJKwzwiuZNBHJIqbpYmVAm5WW
sMl0HP4mNJ9WtFWhY07Gc46Pdtk92N6vMX0JZID7g3yKKtQXGHJ+m+UlpG4BzKix/VQbGFzeGZ7h
3Gj4FnxiniQ2HBMMUJt2bqzhjoZgz/BWGtaRQbM6z9gV9FC+lU0XoTplvMH2W0Mis/ZU3ZHh7PAf
NLrp8SN03h0AkCz6gQmTixHXoGNzy4iO+tZPguXsF1cgPixY4HGuyDhUgHi7RD3Q3PZVc5CCNuQM
8YxgbT6lNccrZCZp3+TTZ1Kj6B1KCO0ZEyFyQHL06nuureyNs8JDZCZlsHP3RrPCft6+UpPvHGhc
GhavSUWVaLcLzc3XgoF4kfmY9/ZKfCUFR42YX7lid4Q7OXxE4Sx6lMgO9W/O9DEY8P/aSOtIY7yM
kvyU00ZVbc/Emll45e8wXxgJ5LCeIsavhEE0gA3NjGmbPy5bw7kHzdoHWW0BdIp4OeVHq2YQCaGP
suufRQmIJo9sRVUB3kSWK3e6uMv2OsPQosN3ALEcY88jBdRfBDRD8jwn5hMFYF3A49Wx4FV3eXUD
IDN5jlaYLJP8cXxuYozuoOGpFOINA4apdo86zv5x+pqQdww1lgS8MEx/ajcnngRE1GiOIEDYiGk5
v2ZbdqUJb9aWH1NBHhyYjJYUBuHjjJHPoIvig/YgOns0sCQHZABCHjNxTBKz6VBNWHBT146kCDCx
rFWgBBrAQg5++ByZU3wm+CbT6Apc64ZOxPhVSxcaq9JcWRha9mhGnCTm9n5K1fzjdDuQ2crZZjGA
dosNUtNuFEBrQ2mWOpw/LYAAw61pPJxhwn5rEfMDNCuYSaO1OzS9lX72y3cPS0CIzzZjUhs8xMIO
MUSrViDKIJt0IZ2Z1IE6XWKK8IWPGDHWz3sofQAi4CV8U+BTA5xIg5yqniwgi9QV7/YFYnPiYZ+9
lklytBdKtbdS7XErFsMVszpQZ9o3BiJoYrtdDGWEviyw6ZMAkGvMlXVc9RX7Rg1IVspBiflGth29
RLAkK09/1jt0xFTxwMxIjJ+lr2eIsmrUEc86FSgMyYfP2H9wtq6ToztdZR3uGQkvI64nQKUQIOpV
4VRveGIyPQpXolROvGxjzcO60oHmGWWkLmEs3AEgh4qxqBOdJP1CHAy6ANSPF1SKd6nO8Q1SIHiU
Begku0lmP0Ina+tfwx+OTWptoKSvpRa2IKmlnEcQlzi/Fo1JW+82P10Wr9Pa3cw4GfSDu5HnUbKl
mbkGvIYMlIrDZ9oRVdoqPvZudau8s+s/+QyGJmgGmLsxltkVWM+U/ryxA/hU7i23CoioALVzvsqC
bx2JDKQQl6qHxlRMyrtAQ2d0wsMvcnD17be9NWESh5VvCzzJjwxWLsPssr3jckiDgmBqHW4GQptK
RVv2+F15CebW/d8A44FKvI2ai+n5y8gI92i2VYXQLN2HBfqYKvDUwFI1XT8EEekhOKto+kGvKU8w
QZoDEEx4DeQ+phVDnXCb85hG9wIw79liqQtDgTe/QZFJdZR1G+n1TRAn+9p1+Pn964DxWlhlBsbQ
xVkWmDDZKugmCti9TCDqU1whqnRGArIwbKCCmWsV7dtJnz7w064il3Pvz/aoFOD46mR7WcZyQGXt
U8I0kDXoQHyyabRTHcIMKoRHxjdFAJn17aKZZy4Jj7052crqkLEZsyktoIrNimWa/ILkiEog8mF1
a5+yyCFnNsY10z6g5vzr8eK9gEz/SkVQqkHH7qCI10Ns7KK5eCvNbYJJokYvQDZHBh3y2gBk0fjT
BlL1tuPdfxc0z6Y//fca19FLahpr352eLJU6TmUNMPRg4FPOn2h2YUpuuISuN9BzcwhqOmYv2iJH
5fQS+eZngCGfzsg4JcAOfafFM+1PHpkaOpouDfFzov+BUdXDn4DOUIkhRKmhi4SZERVoMdweGqXp
w8P0eGCe7+cDgYHeMoIGmZG5M73U7QWsAPh4Q84KFVcAHav1X7IhXI1IopV+vFcgqOUQrsUqUoaz
Aq20BTWtUbJV4PzEc8aNZCd1noF/1JONb2YxFI8BCKbbgS9Dlso5vR2KCLIvGCrxIxtx/Y/w+aH8
ROIJbwMMNsHN2Igg15oKSBf5CW9+i660PcmMswQohOoCii52keDSbqWsOCNkrXE77ZD4AHhqGem1
xm60u4dgxtQfsr7+mU7pavaDl9IIj02Jbrb4c7l+P1aPVTsvlCl7GjMmB7Aj9fJJdxn+7g3D+5Aq
btLdR4j1px5FKVv7Rrb2kaPDorzt4l+8bgm5/rTRp9d9vpb6BQh90aFMtbFz1eqtDgt6ALJzh2oz
Or8lIA3rvI2xuC7tLRTnyFkFQYcf7ifWUOxDHKcBOJOtL5iarCP/3kXmQxTHT4Lye9lf2V0rjVa6
JC3e+nDhQBExFlVbXFmhNGK9XGHoidq0sY4t3AFnX8G1x5oJ9vW8hK23bWkmwjZjvPjaxN+UeHPu
rhsQFw1bHwviCQDvWCJylaK8kQJA2D4WzkMdwSZFVZw6pEFUaMgt8cUo3OlSsSE57JYu0B+HsM3i
8xPWD+ei01fCNeUYncrsyYq/gfIc9xYwAYQBq6wg+PzwU/KhOejBlVNQHFAdPKAvOTyljq1J/6sw
VhiUT9zreTKhl+9Qq4Dmzxjtk6/oDJCbMtwqmaG5/NSKhKjQQhFGLe8n3Zvtmk8ueyGQGw0T32Gk
jcb2fnJxBd212p+gXLwJkiogj4bsA+Psot3tm2lbwcVh9lTOIXsMVmb4I9juNsjK3ej6GxuBCmoR
Jz8Jdk5LX9HRppSN83jonV9tYHpYkAzI1QtXIaS2G3ou7E/nRRtixgzzg2CTfjWv6Hal5pJ/04rx
I4kMfBr6dahY7v/DyGa6chuod6YgOBFL/0RZKxWu1BHsiDyseL7avEh1e5gi5yNgJTC2lcax57yR
ar4HgKmCjurlXQYKaTE/gGjh8vNPdTHs0/rXhbTt6a8m7p0N0HaUXDmFTL0BWEqW1HjivGlYt5Bw
mQH+mHvxQvUUc/boPicz8zMp7jkqGIN6qbl1cCxTXxVmWD2Cbyl466+RaoMKzso2zDnRYTLToagc
RuRfjEBm4oITPlwD5J74+TatlK2vdsAl0IP7L4blUva1TCX+9ey3oKRCoUaWUl2+lv5F01tkmO5G
RkAdi5zcBinmDaY1HhSZ32NfPkm1IH0VBhi0f/98NH39SPTad0D9ouk4LMDBGuKGvyI/iK1m7KI1
tT/tCCC87GTw9YeIihfcp+fg+WdBbZwMin+l3yM7AADAnaK6Gu4FjIc4F6g6ifXk+s+yq3VWg/6i
XgoZVJYQNQrbaPmr2gPW68eZQRkEn5FJKrueB8VOi3BPk0ZGxnr42rUdkjOeBhcsQ4U4wUCvvrQG
+BLFG1V3ZNo7g6JvSnTuEEJ0XlyGErjJActC2wQcLrRLwilBB0AhGb8YwmMFp/nQCAJh3I/yZh6g
6CubOCcUlk4puCocqlLH61wS4+kWJc1w7d14CSFGaAz4CMvjYHPhozR0NxkFXkrILe+nPZTPfn4e
gWknuP3cQLlpdvmXY8uT0314JH1BBcBn7xM2Kz9ixL4oUIt9ysUOjbfV4K8mU7SWKKrgT3WumXEY
0m8ZDhdqLZSgefyV5agUlMwm1EPEghir8tCgJTI0vmZM8hIWOXl8JGJIb3WyEI1FAzeGx8DRlDOb
8PsB1R2BD9lFw4CEE7Cghm0ryVDeVDFOi0rIMfXs8r5pw63BJJb4sQHyladcyxn4HE+X1QiSQfwT
7V0CeaOSA+MoJRXgW5b8xu2e+oGFNDOMG0+en94Dn+6R84XLS+GZsjviJMuhNcUUXwUzWGLA0VOX
GR44EhevHTgAHRLaipHOjzG3hWxqrnZOBzkgQBjX4BHJDpMwrJ86Fkp0n3IUAc1nE7n48QPiAtDI
MNkMzzYHyhQlD88KYJJLd8Fn5NpsCBJACfcSbLDk4eMJyKFEGLh6kXUsiA00mpBZijH8NsWzvOTi
8d23iL6YO0uqFPps2dIUSk/LtZ50TKsJDBQnb3mbdH8pLog5QlFDTfZsumDwrAretiEOlgWTb+81
UD85goJTE4wPHvdG62DN6AyPvA3esBWcfDajVgYd5ZK0DhMpElUURcMUxNgV5zdLeeo8KHEO++2j
zMzBSZcKg8OZB+MHh4QiOHd/ncR8iJ9kgo6YawbODkilwMYuuHkItZT+RlYqgy/CFxHbSuGEmkRp
+1VAA09MDw1Do5OgC2Bk+hgubpphwzyDc9CIMfjifqMywUksAJFnfsVN5K9KGeC5j970jft29ZeG
zyILYlgtE6oqx9jkLYDCOwXTWjhRLmQe3blJi6ER+Wyp5m40eN9pv8V/Hf9T10kWdqauvCA5jvoO
FyG4VgHOj3MPQZNSBV50jAS2C+N1B2fZnQfS7C/s2/I4GUBq9FrCBQpR/jvOO8539J2csgHmo+Xs
PFsEAw7OAkf5+Cz3ZTL0c5mouM1csBTmVzFjbQefdBxthdjbxRRAHe2n1gNxY4Y7WjA6Obh0tuaK
hd59tp52ZHvhIfKG5Va+bcpJSFE8wbbNF460zwi9Yd/yr1SPbpcr0njlQdPp4JNIfWJ6L8WMbZPB
aMRL1WJaU7dsI1g+MbIHx4h+tf9YOq+txrVlDT+RxlAOtzjb2GCDofGNBk1j5Zz19Psrr311zurd
TZCnZlX9qYg2nWKoKbobtq+WyG7vYXOSHrMJdnnzif2qy9B5mmdp9fmSQSmKZpIpbjliA2fvG8+c
d3ExDD01kO3umK9wFzhy62R3I8LJjCrcu3tmunBGPmq+OQU0nWhBqmZtNNcuMI9di7tgwwGq2duj
kIhlzxyZ/JvoCPntTMqp6rzKjRKiikXZZfJ2wpKWioFQH68eKUgo1y2SEkJuOJKpjdzZKJNoGEQg
wiPBmBPVFFp+uJJyNDLig28nY4ZOaVMqS5v1doC7aNH2nhpf5HXv740VbcoMmJp1ISjAkUmh9Pdp
A2ezP6ksh9WtUf7UQq7KHc0SKGQyFxRlfr4aqCoBnD/ifIpZxAJKrLw1HscKwFDKD9IfdCE99Brt
inRdfBeGShWhVk+x5r+4cFm4hyDxAz0YfcJIlqWo8fhYIPlo4fhO6CGlzwmClt0exOlSE4SI9avu
WUYzhuUMyYQIOAR7Gc3djnSeQodh2D8EtQIv2sTEQJSaY7I1iR2ojvxckq7ML+iGzb5D8cMD7s2N
QIE8XLnNZms/oRPgM+vREaQmXQbIiVQb+ma334VwtHkyr3mK5o4tHdsZUl9Awg4SLIzqdxkOmild
lgYvBxAEmAfalPmkwOaJnoARt7XPnRJx75lLQW+wrJKWJvtJU7RVDVdvyCdLEzxbXOP6TfrjNtMW
DKf2mNEHgsu2i9k30gVvBKEH7POlxBoAfcRFOiyzLNhZGwCPo12oCaoPTH3RDHdb0zcCISFLGHEq
Or65SpHky4kXXSbc/kBexRwi+lRvLRbvaYOQRcefKaoYEwNKxtuCd4ZilUD7MiBxjWu4xAXC4/91
kI0/QwOn4jLgXe4xkZfzhs1sQ3ofQCA74I5m67PBnTD0jBRAehN5v3NUNLn+gW5QBbtszj6TiNwc
3KtxxbwtqE5FvgZbuqmmVucee5qyKksJwV2h8BE1mE528GwsxNKnSFA7Zg9UxS5VJMivM5KPNv7h
2XN5SiMHiNglkII65pCLXCj4hQQiAzyIBxQpAGWIVZxbCqkby13Dd086l2nru89gayBkAJWFuzfZ
rC7Ur3wEQoQa5htUaG7hMJZ1E1xy7IWXxmTh0R+ImQzEuHg1wrXCrl25slPwcrBZEnBnLgWFJ6TR
TQBeCIolxdVPP/k45Ps6vNcdWlOEI6IGa9pzWV/TEo0RmtUYK6v8y075ygpJIb0VxPAiIONL1YQU
iPBZ9CgKiy3w4JJB56JxSVR1WdsIKgAtwj15kU3ALzNgq8dfSRVxrGrpwACOmncxc564U6whYJm/
2AAMGC/9gd49YzJdRq56ImRPC3ZJslMC8dyxloU4My7FzFybPN/BLhaNVx7EWEvs2wbnNNjAf5SA
lg/YcX8DZasRtCmbaGLe3kjGP7iiFF1Vl2R7JmkTWTZPS/fwZsqdDmJEHXaNt4kMmc79qymflE4G
YJseziCxoRjXlTp+Eu2QgYRp0XZSuOL/DdxYISefE8dvLyM8EeJ04jIxm961oR9VsvAI2iaESfLR
IYAhlo7jAC835ux/sZGa/mXb0wKs+SHISkS9YP4K+J7xqtFVDxOhLiQBIMZQtCrjRkOpA82IeS0o
1xwxRMsiVLEca8OZQ5wgx7gcjtKQ8l89ggml32F4RgGNEMfMSb7PMNst6C1zgnlz6FwaIZIpiDeV
t95tw10HQ6RDDrDVMLsnNH2YPDPGbYBUkT9RIC5opnPB7ZmysIrqarbVYti1XIwEME97R/md3eTx
QjXA8ymd1ESQPIcErhca4MlSLi0Q7UBWLfYHPF8R+TUogRR8/T0mBlHWc24tKsyQn/KRXTDZxebG
TmnP+T6PMJDkl+3yS5HUG8xfPvtNPivy7eaYfAr8afEH82pHrAtc/IpvHTTHgrapUJYWj1g0nHLX
wbsgTZdHK997mMEkkSDNEF7DsSBiCl5lR4QJ/tBU4sJw6lCuS/AmEcCh7H+i1eFNNBnLBLinG3Ff
q5h2mlwkG/NE/mZ7nixmp7YhGEucY4nlQG0h9vjRAOEpSXSNzEPUUTNaiSw8lsU6SBTd7iflxafL
EUEVGiqmOyYByh3jswD9IAIMWQAgAi858XuZJRul9ndS8H13y6yjDeOz/9pOTOZB/e3oza5g0Mq9
9yS2VgppQXPnsIDOeSqBcZlL6a+kZ8n6nmhDFZre3EL5hPyFto5eoxyZAWG4nRzVgb9JmrO7rb3k
7wzpDBJAyz6PDmveJthUhLsU2LXPLtA+gXjwCEEp1J6hiaEH76KOHt63MiboZt16vA7mdRr6fYAN
s1fYdMOuneXMa1xCQyCfaptu1xj1SeixDmweCle/ypCvDlyQooHjokhc+uDhTxFXbKRTn9GFjwNp
cnMO/R1s68Reu2t8acfOzu7EpfzKyZHSFKjDMbYZvyrXoD6m+WKM+7+qGm69xNkYgE2cSvLDaG1y
pmM41EwGR9sHHghVGbNqBXOy/s0dwFqTJTiEnhGSNx8tENiAD0rUemoxk/0WEzZ9EnWhBygmKIiB
Jjol5MlUYDbc5iCAnbw/dJCb0vmah3QbhD9ViSKgmmVukLEYGw5xTjga+Wi5qG3OtDTnammaiNhg
gtN9Ety6kbRuzOUReBJa9xdraL+HIAHSHNkXdqVGMapSA2jt0Ycq3fiVMWfnLQ0lV6wUz5EC7bUu
601Ao4ChkNVzjjmMbKMD8B7Tu1a0px49IGcUycsfLhoKvcMVFqPDqTgcHc3R4GlreRSuGG0jc2n0
q4IOxJxcDGlQCV3QrtvQPgcVboXElL3Ka8vq302Wc1l590rgyI6eWCCkxmpBL5HpximbTF9ttPOt
SV/ALS+DJZ+FNBygg2YafdJ918gS+S6eFy8jrf8XW8Gyc22CEeKn1mVBGSoJwjt8nwXVzPsUvPQi
IuWsN59xyh546TB6TFZ3agc4Eb7KoDgH6bUFirUNf5/bGF9aTsNEme1OSQ7ACSsEuQFuB/n1k2gX
4HYoarDocNu2xyIhvgNxv8Zz7a/iJRjwSOQpUcB1+qcjWorQarTALC0a3VWYT6+e/+VSPezpSxCh
3usAWQ1CMtnF14VA6igriXdv2KHzTocfu2/atNUObMfR+k3hG7ugU4hgU/+OVbzKYMgchr5hIHyd
/3nak9qdFfFz7vA29UeTjUwex4gVawW26+z8gCgw1GHLAdNQ2XYAimea+4RuyHHRzgSQjvVGyIaM
I5N1/C6qj1TtOwnOopeDmiGdtn4h/F+rbwY3A2Mr63EJ6nA1TL0EqCXxUzfQW4pZpvj2sztidQoD
/ymNiUGrkEGRhVBQY30IOopfUjDGIBCMuy9hznylitEVfmsq67nMe8FijWpYJwG+vva/maKgkaFv
Vlk6RmHsCriO8CBY4+Pyo6aN2oIuRlAChmtBLsGoZNpj/kSH180pBtuKZomFZ7HPOs2AZTlszgQA
EdyXyG3STnC0R2PwVDivcnkK16SXbNvhQzP9ZjPQTwjaZCvx1i6GJx/uLRWxe/3OkFFXEOBsr7dh
MUjLrVQLPTaxZXiTaVZMhFEN6GGj43g7Pu4A4zwSPuMwJwChKZDXiHnBnFsuED6p0rlFPALwo7CD
q4H5VkkFcwX8MeOdP60NO2Ff6asZticLWgN4I46/kyk7RCmqYZfUuuYYOmi9GKljeEugMSoyEg1K
EDhKhaOuGM6m9TOIU7m6Mtn0JB+4eAziMtzzAtAzN/DqwEcCrDXpRcgAmbopWujSLctFr7SRtyVJ
XRK5iUuR1T8sJgMnL9aek58tQk+QIavNpgUn9nCZG7lI5r870SxR6AtExdg5+g8Hiw4aCxl4WjoM
Wqcc/IZCOQ0B/4XLP7swKqkxALbeIwVlbXJ8xrpx6QE6Cq7Jsuj/yv/lnZeZVuAnE/eBNAsJtbOh
BvKyQpjV4bWTIAdyZShJ2WhdhBTpkmQrXBV3rx2ny7Y0iO7gOQTmB73Sh6f5q9bZ88i4PtUJOSec
4GzuJ51dvSAQ069QkjIbj6wwGEn4da1uoWvfRfQlIuewwaUEpZzi6NZe9RJLG5gKn0VUAbtgsMXv
z/QpjSQvbdh6a84CB1cJf+jxw/gi7W7BxqTGI7tL/debGPIz8hVZQskmjnwZcG8+8AdvyUgXIBOR
4UB81VQXfmbixKDZCZhmGDWBdFwuKTmZlpusJjNZC4jv0DHSeAgr2Es3BfJkWNOLzGV8IEwgi0B7
lcm3KdqlSxTi4H4UyNqBIZaQEAvROIQ0QcANA5sd5N9rMXvBuVfK4lNjKXwPBTXTWo2pR0U1nnoV
Lr0ZljqeQH6dBpDMupXV3ldx9gNnLww/+DABcDsSSG0lvyquDnNMOBTOO35MTQOgKtQd7U9fkcal
7preIVhLRw1F5isr0clEv8gdiNbZBteQJnSiV7PTbtPM4UYXOZnzITigkaq4CICCOb8RI4+KSkMm
3eBj4uOE+elAycbqiBybqTPIZY+yv574vSOkjw1EXI+1k35XsGfQP2u+KrwGMSIHSq9zZcek138J
6CA9RRudLKKNhYp39RsrYBf5BGLCo5KjpTbuWhDZoXnpCPpnQIRJEpaV1AyIX25+F3sSyEkPxlAQ
V+VTf0ZS8vxuOhtt9CzopwDA9LdxW8hMK6JsNhOL0o7OHR0VxRYNf4mLUHoFXsNMmZ9FkuM3txwO
RQKXmDEzemeupoDZHdGRNku9i74QfzOjPhh2WpV03ACOSw+jDf2LQUqQR6+gsu0V7FTn2QbNPeVP
6kGHC/upw2otrz+Duc4HSBst42Ss5cgVWSCKkG7CF8uAYCNzjGjz5LeRUqIn3TZhplaQMuiBtzPG
fzaFC+sv8DntW2az6KT8l8S9NNCCsMnP1CJDFdi9J35adfbs6nxhKRRNgZ9sjQKEICLYPHme6ubP
5DCd9+SwlO54GNQzcP5EsDnPu83GPwVvlDkMq8I6RRxii+seMDFVNj3tbmmB68KfA16KRbTD6XGX
SZG3UcwTjnlmrMNwEo3s6eN08zvyLE4zQlbAky59aXPyywFQPbgKAcSMq4g+xmaiApGuQDsSj3fh
6WgZ/eHsBCd5sgMCcT6emLOdK1eR98cAj4A66IxkzpEDTgaRr50tdGkWuHpIyQ8o+Y/cKrVfEl0i
OIecKY9m1D+1/YClgQB0ViBWeojipTbehNzkCWvYdTkfAgTSQbLreWMb/2ycxSWHUO4Q1ucIgNU6
NHzk80h/RHaIMOA925i51Hh3oKjAA82BHZLBzcGtmVs7BgLetHT4RegM0Iu/vyfZH58tc+6gkYXv
RLsH10DBtKb2pAfpokyjM3Wr4X5Fx8ZlqiYFemn9peTSHzmwTuI9Sf9ImZYTVk/RKcevLxMPtIGA
ZLxWEf9LSjuYBzfsTQsOkwxnhvT7KrvDwCn5ERM6J3kb+AWEzA1Snf27zjuteYXHwneNJ9Gizfhq
NHtEjOC+JnSXlatAu510bDYFvXkAwCQiHocIZpCU34czmXGn9phs+Ix7/8rV2RAfhgmjVVGvGuR8
mvFn3hsYCZkTwRdo0HzOU04jyCG8ihPUiPLdjFRsJTyBHzMSh795yAotqInoVyAG8RjJN+y+3QrV
DXw7rTJ+H8bemqenGz62ISwgdP51/FegJ6ZuwQlIEgn7+jiSF01kLJ+JyEME2jV+ZXAt+4/CvMcT
f1Pv10ziZWCtQsaPjHcaQqH3sLtaxcXizCXmty85+Oc2PLbbNJvXUmvz4zjdxCtNKvUtpsNgeViJ
JnCOiKSgHmMhN7riWxBE3ggZvpFt26By5OwpV4GWo4E1YjhAvHrt8Bb43ggkOzvbuZ4vHCnMjeDD
s73r+f2ISJHjparOklnH6lECJecBhCRNfLYH+nzxD0FFDSQWmTdsONRoS0tctEIrMQrTjxDP1gNf
/0dNE6Fqsk2nOwkYI9XDRXQpwFqhaK8oWUTXRO8t/CNo0mD4T0Jdw2Jb1d0hWqyklU4PQ/3BngjQ
yQAEXlKFAAnivzlMCUiLmGYZzlUkc8g/WP1AYvUKTKUmy5fv4NtXZb7pEYMhtUcoogJ8qEaGKdb6
xo2O3K+U3zACG9ckp24v/Q6Cg4iiAxdXMDHqOibw8SnmToopZsIkthAaMh1Y/BlnM8cmBv/j2NkG
VMGiwvIwH19ecKbS2LjhJv4vPIYBD5rqkIINVCRNdAR60Sa5vr7kdWc6IDo0T7tyUWlH/BxNlDwb
RX3wJ+LIh2OC9VbJdo6+S8Xg0GwnWhz3V+6RDKSYjbhLHz+Q0JQezp4KfRDnIiRdn16IfZ0s6VGW
on40cFYpTbYT/DErQevJGc2AHDwaVvDGmiuPU0OBF+CtzdytVBJ8Bw9+kd+UrlkcCazNZhMEH1nM
RiTF35CrI1QYv4k+Bm+0uwNdjj3Oe4e/JOilBzIT/ge/VhRgPFxTXu+ZhdJKXTedflMNmBZugmkk
8wmQRRo0XdVOSieJBaUOvcLw2BNdrRM4WAQHquxKsG76Iq5/0d+0w91pX8sk2RQEO1FohCiR8+Dy
07LyrfQDuWhGsgKiW0Q4Ruu3KIQjIEdEiYAd8b7tqw3vFj0nDbOKnLE38MtGO9Yi7YQxtyd9zVhD
MLSYkmFBgNEED+VHE9hMpMtTvWWTADK3d1YO4KTAv9YhGm0gHB8FD1d3RiYL4CpAo85r37wI4gcM
NiETEGMnBJzMQqLLjlkIwkNBhwvTZo7Nsg2tz847V6gU3O5AuyQPmCQ3EGYatoQ9gAm3BW+xgMsO
duA6z/8Re8yC+41JeQPobEb0nrQL7NJCUMjkx8BD6i9vcAZrN4cUYL4lfxR1wSudSkU2UsaL6Meb
gMSQ5sPmWwIHMa7jtO1kpapksvrqsHIijWiY84TpHBzZC+etCfpBSSwJIJGPqLbUjUokBs+QD20w
kEaxoE6eqsebSppNSltx/cKUy2ST9TzV5C5NfcpVaNTml2hSgGQLC+29a/wKXcOHl94x1Ib8fdYN
8CTtX6hvGaIMzvMVUkBkMg9Ixv/CA803v7pj90gxruVZQKtJ100B9+SSa64W2xPpUy1EsLX/mkQf
VXjPwEDANIETTaBn2jSrIH4turvEO471x9jWR4Ue1NNvQp0k46sA59Nkslv8I9bYhwHux6qTkJPS
PWSwLECHDfiFd3brX9GaJPPRVYOt2caHCnyGz5yTpTDYk7+xdnlHyUMZk1e/UdZKYD/j02MpPCsd
rv1c/mT+3fHpFiHNYNSsfDM3vwN4rOI9F+IQDe+CwSGYavGVNrXL8s0vf7a2wkdo7EGNUV4SeWkR
1wj/JC+9ho+yBwwQ/fIyExEv4Hg9httHUdDuTnya6NKShg/0KuXyMeqZe/6Lh7wIHBTDWInEm0qW
7EFFIFahCBST7ADkOH/ZDmTXQhQp6V2+ZoMroR/RlREwpwk9KcWF05TQoW0M6ywPtLf0RdZZW4L0
zqwtJMrySKszgVpLRzfG6gInKumCZF+yjIs4sRKvHf/G5fxWYbbw8YamxnM8PhItAB41q1slKYGW
lO2eeBCZ3yt2KpEz69FujQ4OgdXEKlgpI9JsKyULULyrvKvcAJbQNmb6QrVdN/XGUG8F8I7zIfEj
avGhT6T0AjDQPaEx1ym/3O618h5ayjdzXw0hoEBRGkTckuj6hMA5x0dkGhulWZXUKz4OPK56Sloo
9yn1Vm0uwjt4Q71FlSyMb6pFS03RIBLf0lh9E4UQ6HpwlUn/vzwZaA37BV60QhoVz6049yEiFTNE
RYQ6XkPw0O4BOD3aHAWMhIZcUFmpyvJHXhdwmJiD9E3YpsuuIuEP/Y5166CEsv5DxraMRjH1Xwig
RJxNRD7+32+Zv0T7LTZ/+rdehy2iwgopY9Bv2yD/NqLSSKq10A7ytvdOINxD4LHJeSKHEkAYNL+k
dsk1RySIzT2AlGMMsdIxzxHUvJFSJFS7cDvxSVMOJdtEmqr47Etf0kBspIoWBTxRsVjl61rPDmW/
l8+Pvo1FZmA6JlyPYFmzOrJt54zWVGAW3vbaHdaxhrkcqEWMIOaA7SrBQ8mxylBDdxoYpk7+lYPT
rV335JEI+zbmwcEHeezhYrr+W+4FmQlrBPRO29GsPjElhv+siD3HJuD4c+WveaDS9VFYuurNdd7T
UN2xAIq4SoY6/gWTAFOV5GHVybyRDk/IOdJASzptZI9ZVL7IZ07qlhgqap6ZsLB8Tbc+85RlhlZK
NvcM4UUhfNipueqoOROK8OSX9pbjG7TmhZBITBX1mktbN733grxYwk8EiJLxUgXE5+pHh6E5r6jf
LAi4hzhJASGwj8bY77zky2PxRcEvjCZEVBOidIQHVFRMOM0SsCgDdakYMyy2ntDrJC4vSwDIRP4k
aLjnz+gSAbY48mlwG3iICKej7hxxuVGPpVSLAFDqYwonAO9gc+XSmkv9BeXCYUrO2ENOwD2qBZ89
6fCuqZHVNJExqS8B6NR4eqX76M0ziXnCNLv9c0FRtQHFMhNpv95+CzQaNIgVvoXLlkBeUaGX8zMP
VTILWLYwGNWnQYKDNN40ydCXtI6NYLKkAnBTjDXRthmPwyvbX1K2uRB+MG65ZMjl8YehH+XtgccT
MUTAIdZK8wCi2fjv3H9KOrwi4QAl0IL+Kk0Cc5agLgORWBgO1tJQ0Ah2trGe/ykK+u4K0t/6lg9e
KEFBMDTSKorik1dchwwoaBaZcmQg5n+z/ehPyBwk1ExXgL4oRwXuFi5VlLKclG3ITuAGgXrXghvx
Q5OoQ3S3Qe+UB9WmhuOqIShtbmgbQEKINoxFyFLjlZBemPxCFsjFQDZWBQvehy+iBrRU58KN2NMW
Cd7DTxanN6oqYr1i8l9kBNO4e51HjJUHH9en+qoy2JlwjNp5NWPxE0uIYKSSe+W21StEihBf0cMc
rR08a3zAehVgNf4NByQWzFZuI4SpXK8PIXCc7cc6W0fIWQe1PRsm8V/eQHYHmGO96SAPqpqQ/7PN
sXNJkej9izw0AQpyoavSmU7IX/rA7k3LlkcPrpPGKSQbIcuGJSY0jN8o9gFvUGchcFWWBoVQbjP6
MzH1kFggHbzB1aMWlJf8DmIqN8WAYEiM3vjJlgoguVX0GJgDrJMb5JNBYMqrigCCe1bwk8h5p98g
IA1wlJmTEGym2sohFpzmV24dI+eOZj6oafrNcavbxXNhZwd5V7hnpTeXGSBNmq+KucMbyBHBjh2h
JKpitpBSwvNrh7qLnZdrUBQBniSNhZsgglnhkgVkQWXG703XTwiBp2YrUWIQRKFUnJH0z/8JPP6x
xQ6DGCAR0pJOmBAmrh4EhAACIl5yzf5lVLqld5zBI+VSfnj3ApvtjfFBLrEZIIxuJ4jYy2NYgC3o
h4KVAYYoAgSQ4gC+vs6SNY9Bmh1y2ndeUKBjAdQhXk99YL9KoewbNT+KPjh4qlhg62lEGCjuLmvN
cwBk2ud/0uC5ZF2AXV6qcVvdqob14fD4kaYuwaKXhpaiID9rFOS84TCq1OCuVNcCVwkcoo71diBk
v7Df1SZ4jei52/GvXFIat10Z/62Ho24R4MJu9GYjMUiBjnZKPD1iY+H6g8HU0apCqlfs4FSDeGmM
gK1XGgelerGReDXlhxtUa3WrVygg232hoWbfcpKoAxOWU3qUCJEF85YdECnUdKtWYQt4PSfHQpxP
3CbBYJ5cN2I2pPKwNXCpcuDjqvmxdBnYquzdCftTTbzuqAcnmx1Ndg1S9WthNM9TTGyTxp8mEpqO
YH1NxEPvbE0LxYAenqXVpGDXbf2WYC2pyEsz9accdpKlZtNVKqRJmzfaHPAsXNfVjr5h5KCTU6Wf
oekXtu49OcDWTln+Bnp14AdYIrNjJdjFBWF7HIlixe/5KHfmtcyR/zJki6KCmZzlPJRHuMsZMVxO
tnr0l+mAJ+pO5mlglJWGVBTmdcDVwirxOM9fEmdcJl9qhDbOJyNil0MTl3SIcTMwn9Mojz9hC6VT
FwuZUeWICnqmtB2b8dKtkLZ8E98rd1KoW1woMFcmz0v0cxkcQ8EFoqVgPdqZV8KtCSakS59ww1DR
Cvd36PLDTCmK5j9al0dP6j81MQ+q8Vqx9L7O7ZXquTtRpWtsIRDISVPFOocz+dELsywjvkn/K7cw
8h8mezodiSpBbwSK+407NEppI9jWJPKoxiIAFOsHj4IagFYE0RucXBA8ule53pO233SevjIiLE9Q
E1mmPKkTsVQFKqgSOKnbDv6V0UPoDbJ/2PT93Y/R/3MTCWBsATqYVYKk3tKAMvwZFY1NeOKDE4DI
B5hTe9Y90ciVGxGuqTFxccWysY9t8Yurz+ELVBahb/aYX4kdeWgCAFFZ0iPJJHORbkq1A0yC4VJF
+P2gZIyzo5CS1px1dluonvIm15MyAX2WvfdWmW7/FFnxSnQ0qIJCGfGB1xyQEoZ7whsIX4fG1Wt5
PHCnWqPfULGJxhH4U6wRln9L6aCJI+fM9W6PgEh3/8lF2DTes4AxglRxu43g7oFOCDw9tY3FgvR+
Zky7rF+4wjiVBWu62oB4CJ6ojvKA9k4EK0bs4WphS3eO9xYFzQc/YkKEQnDfjiYp4Vb/ygAOJzZg
38jDs7xRM17sFG0gk0cEGu9yv0s0jaX9C/xVlJjvMaDL2LLZQ4dV1haOjRYQoct0U810D6cp1i+T
x1IJDULQV/xBcsJHrN81TV/3WfJeOvoq+QRxBgY3vDfgS594BUYSufsssq2fPI5VlHWrFLgbDMdA
1ySB0hRkeTuQkdCE2QgSCaPapVXDAps/lh1tHHLBknfqrzSMAzPfQ5uziZ2QQ6pcPFCpEDjXS6ej
RJ+ajOgNCELNIlEO3eCWu4q4S+prZuPx+JPixcgZ6vNRFhOwqZ6iU+TOqpO1DkX8CeV40JTkFBca
yqbep/9zXruhz8Wmi9aXI4GydIJsyqNnSa0QYRxlT4YV+Nkc+4ZMEnLbU8fMoCTIyFiIYpiWnKIY
+NFeVbYhV5wMy3Vos6SbogFz5l9hpVi78cuWYSEmg5rEiemK+6Kzyi2n70HvBB6SyflaY/gUI6cD
QyVfSKOXcy1cDOpmmKot0AEKqzm/FOBkyNl0sGDBWCuiwwV+bByNhrwgOMY9CxiWh9mbwedrEgkq
mkaS+mn3yNun2aoULFbS16ABkYmrvHOjV4QZAmAMrrWhcwNmFWIvsb1XKVzKa0FAiIqzkZdVkzPL
rcMgqAj+2ZzoMJ+N0thKay0Nl0zSQjgiQpPHKPhWZ4IzAwYlcw/pJNsN2m86tczyF6x0Z5hh7KKP
naNDMOD30faW/SuMn8QHzuhW5IQ76E6JHJK+KuL6aAb2mnDDZlO1F6GbCSvZYcUUowHtr/z8DD0S
tQneJ59sSLfvEBD08GtyoXOGZJASdJvo1QXkD1FUkK4vKTFEs98dR+VXjYle4XKrO+0D9c1aPN/u
mKwDulwpR5BgbL78TBKbpA7A4xHrVu8RMlG9Q3MKUiVkM62YKA9WQUcI8N027T9I+gTv5kcASyAW
yoNkHnriJKY/ajci9LkJsS3Mpuq/h2wJodeJQKRF4j+SEOFBf9KQsJr85FV8lDxtIFE2cgYrJqJQ
EIliozP1oljgnhGsteto9u2X0WYtiXWEOW4ciF92K8ERUlYSABRU4QLpoa5RQG3gZ6V5YnzGoqca
Ghi8L/J+lz2ATvbGHK0WGAtFua8ebSb+jvxQcS4o5h2HwmztO0hfUU8B6wshKeMfPiVkoiwmRrxv
s2EJhNnHrtSz8+4odrb/5PMue+/gaXmTOp6oB7fAEojcesmsTxH2cWMxWUkfBRcy0koPQy3jIctm
D5ArjJZG4++EH9NwrEZ9tevwGPFhdBqaOcBymEqWy89A7jP3CJQKvy4SAwmNU/XyS96MzjGX2F65
LSisIb+dggYV30dppT+WPZ0xsQv6bKr/2IJKPgn6Gao05wEOsw6IzOaR+xbW+U0z9TuBXeSwV2m4
q+ZkreoOkZnDRuGaFdvKyIKdkKGdNRrbKEhXSdZtFV51A3S2PgZmTnDGqg015FO8fT1sLabOndIl
0un9tWr95jbpS9XYGlgFszTeLX434yg+SXpF3gAX1ZNijNt6HCAHma54I01Rr9jzhigEQ2MbuMz/
bfni9rjgieQqY+tzssOlwNvy2Xe4RC27vMb5vCYn/CB3PUu0hU9ojLOkCkyqvuf6kE6q5bcOkuCC
hkrB4r5UkDQI2IdFRGSOIeYnJH/ViNBOpQZIWUElLCSwT3wMYIjQ2DHORZNOBZLJpyTK5xL5xspE
RQ/qI6Gs4oosJ4NwUkJObe1LYxJ1SgJL0E/bJZiv/SEdGg4c6ZTE3VjHM2uYlDeKIUYNaX0cE1sf
JILinaBoI6zMMd1uqXkEWxtL+XeCmXg+uPkMmVIs/PzSIInt7Xo5xa91e4Y0cUb3vcO5raLFRUX7
UQNg6In+1vOcG4fYrmRLcDam0QmSCn0lO1N6/aT7J/QkIkWWt1EkpgnkYEYQTrG18mSVeGe2Cj5x
sFx7SfffoK2zKVwGhbfuKFt+cWKbltqhiSOAF+3C5LQEQ6JDtyZWg3NVxixGZDZHk78v4FNH8y2I
oGqZ7IXjlc6ZmKgM4ciVxxFzkYohXS6vzKPXyXRuqWkAdXLXQrJ58K5TGL8GrotuaOWw3UhxyMNu
TP9gawweAlFRP43sbP3NjRox9CVHIUtTI21BG8UoXNlQCt4YeRh2gG/0a8dXEoKpq2oyII7C74c1
Cj/EYcldT/4qfbvvCaWrFesf1xGeGdQtgTETPk3zFTwZP56PzLd62IIVXivJW835SQVcdxIWdlEM
hJB2dxURDoLymogh1AlSggWeMKNg8a2mP5ewDii7HvQKXZqNp7oHrZkijSm/WeFJiA18qi7+KLwy
wDpSD436V4O4KdL8NoHlDYDLMvC3mK8caE4dlJXIGrIjDrH3FpTHIBuJFTuKhldKXFCLNlrAx4Q2
0WUU8KDEC1bOh8hr2AWtX4uCDGG4dpTWyFBQPqBffbEkTtUcP0tD2cYe61i9amPzCRnU0yaJ1/x0
iTntmDXsULSSwQu1JycDkNWG4LDWE5GKRCo4OGRASrvsgHlBs/hBCQDLtA3olZucJ7LkKo8lSwsQ
HxnYu5Td1QSLMouW1rY2bw4sck45rlNv78HJaCARZBmxVBmjneY/V8xY0qA1+DR0fTcE5nFy26XD
uDFF1mehT9CADhxFYuxEquGiE2AvL7N8hTygsc/sYoZHDxdBWpD0/TtsRJPQGngenbWwO+6gX+aM
+GTnxzJdUqto0Idk7aZbRncftKQTzR93PSz5kmYgjL9b3SfsowEsw2fADG+rOEx4RjQbUtQlfi4F
/TJN+1QPf+zuRzRSQNwAoKgDxQk/YA9OQa85igJ/Gw3og/sSNe2nHY0f0bQvFq3bbBNBO7n2Zc+s
0bzGk05HZJxC9RL6X8B0HjVb6JiaI4rFkw9c7gUfQkYKRmmSdmD30bFym6Pl/qqZeCDxRRnjlXyq
bdThlOCheM0LvVTRjDsHxd46bynDAHg6goDeerabn4w9LkYAJMRigzIGweEbtCgLJt5ea5cqpos/
BorIpec33Q+BhIBOXogDEQHE5NwTxG8JFDQ39dKsrB2TqDyoYLqP0zuIrUBmArKWuIwMIAiC+dmQ
vmEsmDO2i/HqNJVxEzy3Vv9mMS1CRGgitzijSGlhlZ9f+7G+i6xPKy4MzDUoTDEf4uBF+CuzzJ8d
6Dlp5oStmhliagJchp5wvXzrV2SpEGVo82qqO0//MpV12f0p2e3brx3LWJsIHoRfM7FF0xAJ2GAE
2K/NalcyNBKfPocM94BegqMJBB6hYpGePyeQdkzRvFgvbKQsWvvUq5g5oWQqbo0suHTdhEwKflFn
Z8T021lYzBAWcJpAOB5OEPLPuGeFrNc+oPOk1ZDvIAUvRtOKuakgFQfZh9jiBLcEMp2DAXK65Po3
ljPoE+ZOu5oYoVCgktmBBZgUID1Qz5MLGB6dbbTteIvoi2IEEKgpngxsgA6i1qlB+lGLtU3DUU4f
IJNTfRF5lQWpTqcuozgTE5wHch80DQ4oafCig2rjEY1bnOx33FdHzVYXvkteC6gL2Dt8oxu/O0Wy
FDMom+YhgSXuAEKVHhywgunZT6FCOAmA6owQKuKPBVztaCNQqE8Q32V+ohPFzvEUq+xS7f+2ipBt
kqDJN6JtsR0cyOoiJnYjrpV9xGJUn1x6r+sPWpk9A5ysLRyfUXHN62EhcJIIN+jiZ/PTElQJks6h
FIivTQ2TDb97E9TPNUDpZA6L2QpPbvX++HIM4JnNdFgtY1JqydUGsuChSTXzbdn4d5cUpdafnrXq
1tPK+OIO5IWUCUHGcV9OD22inuskoaiyncEiOoQpyfHvZTqhs6BQMTZUQ7X1Ycuz7i5aAOnT0SZh
/wG4WGXZP4TSUt04fL6EdgNWpJZ7IZZsj/v70cTEPqu/9WXAaNzil6JNcCBYAmQB8dRuetZfVsq7
gXwp0pGW499lnSI3nc1fEuOxgBpAFwtlbSkPL2aIqS/LzjAhAjGMYFQ1CUYSXiwcb0d/rZJIF7vJ
s1/qGK6PHsSsnGNB1jiTfKguph/PUrf/+SWxLRblTzQsVbI+AZtQ7jzCFmLyBxyI8PgRuQuOzW8t
McgmejI6cTr4KvQQx9IfxYwV0yFBfuyle/d/LJ3XbuNYFkW/iABzeLVytGRbcnghXA7MOfPrex2j
gQZmBph2uSTy3hP2Xnt4awSM1xeHngWcphMCa/xdhwuf5yOlm8g60JpiJUOIZSsUveqP1jDFZKyQ
2PGizf9FyMoJ8+OxkN2C5Fs2inqUYkeG8DJwRGWho8GXnUJsl1tkwVeQpme30J5t83N0mqVNWZnM
JCPa3TKb/OugDB1L3WwZm93BhI42YVewwu+qolwLwNTqUkMhJXqy5Z5rT38RGnj8RIjq91a7qA3n
wOD75o31ij3bHiAnl08fUaiAguUh0KseqsavvMc1nhYW/BbogdJptm7wIQssR/Y8M5Z4XEPiovM7
5L4Jl4X/3JNsIHVDNc7bKK7OIEL2yiVutH3MaUpcAFK8U8Mj4bsZeQ3ao1N+gu57GUafVutRjx+L
KiU+o7W/nZwiUGQfLYlhhWpuvP5kYLVQLmzG9w7bHGmNRUKqY6iRs0a+UAotka6FHsQsOhE7cTe9
3r4oJPDw3MjCbSBUYajtw0SsakmfG83fPTOIQSHK3WB3VFM9DVc2U2xB5DdF0evwSgDIZbbWU19F
k9C+Ds0//j8yA+NzVP7E5x2yi6u8xnP2L4fo92fIDAhR4jjvp2SLNJ8AP2cTd4IVcldm8N6p2UY2
gfVof8kaO8bhlJbWWYdcWto+U5BlWoVi0Fj3akUiYgt4Kd1aE5ol3BRT3x/cmCs1xWfCC+HUb70d
/MgSPq3Qr1H/CpG5RBc9Es8b5M/VXD61X2wjFSJrur4kWiW/4B54TEJoVrggqeYZUgJDcoONOj0y
s1r7evlE6aA38JX6RT+SoN7i4OQwYIbzP8Anmc9VBNDOI+SSh1y6TFZRRf0rclBBE3TKykE/hNfi
0IzRy8T9rrGTn/zk0n5lvbdri5c/snY2SxIf2BAr4dxky6ZCaU5AJD83fPBjHKxmrDHoGv7E5+Zj
eAMtxGqsO/W03GrwFtnrkGPYHcNNOWpLGU7x5cEmnuOM0ZWxl4KtM+yl9HpYlrgz67Vgx4i3U20q
Be58ZhY8GGz9fBrUWIUoMbQ3mQPpwcmy4rcJjlzfIvE1i00720+ibrBgFc3kg1E+4HOMuSXw85Ek
AiWTNoDNhIKqWaPiCR3xGnhLu2Cp9J7wipikIrOYkUfSMKaVWAgGvMVUCk6+K208q/pHgpSSnnnj
aOk5BRjtFggVEsr997hyV/lUkurmsSrh7qRuYGsilQUNnEY36VGQjqJUwJzFvANzigV0pvD4i6qk
HwAgh1oDPcpNYW37n7mqbUMmJFWAXod8IH6Kx6igUe8sGID/I8HhVatIGqFLqf45NQk9XL5skNp2
EyX/Rsp2qzjnyPi1NN1Wc37IIaiYoP+Z6MfDTZ3HU4MB1IKl5ucqGvKdTkuS+TIoknHnrBtMMO2D
Gs9Xh90YxkwUEvQtEZaivMf/bS2kXOkd5eZG5XYEBTja6puvMBQ2oAMZZs7bHRIdGmKL8ym5mhf3
LVQwn83OXX4Uk4EswFsFk9hnzw0oB4mLOQ1fijE021Cgn9zKrbtkJYg0j90tlAsuMuR+8pH6zD5l
bNzquHZgXfD2/bkXB+Za4S5ljGWXBCcrz2YbvrsphoHylIyou3ceXU+srVQr3FlddnR999wE+QWs
9lKqIVVj2ByBavZ6Hy4n0J0e8wTs4/lnIlit4fa3zfmgdtVtrvJ3OHwtVM+Bqlesg4YffndT81ZV
+7rLnoGCZThJtY6RfBnZCwgc+lByFLqi6ugxONZ2hMXPyL8F76ghRNf/avltMCtHuRFsvjSxXSRa
8ezlGHZbrVumKQdHvLcG7S8PI+QocF3lpDOe4kNMkLTHbKbaMNpKfdQnDbLuZJlK/Iq31bF8OUGI
cSreym/g0B3qGWw8WuGQWTiH7mOCf4GieecYOaJyFFHGtBegZBgayHsvvqynbDox1mHMCbCqm1v5
20tk2jRml2rChi8KHUEesCAZ/GAZMMbRshFw2zLj4mDjEEz+A5fPiloSciSGQRe/TN59Qb5mu8H4
cJq+ijxHruQ+4OLlzwR3uvCcTzfQ1kn8ZzeSQq9BDRYZ7wGELcbYXkLU4tp3QHUG+G5qUjuCJ6Bp
6yY8odbzwXVySUn2ok+DJow+ShiGrb5PWj2LtamFMao1lG3O1lKhsdlq/NbX5WsA0I5B2MG1EQ/I
O8Lrt3bp50Vom3JBajySChIKG6pOqSMQeQ060hlcSH+hs9fyazUHTxNyoEIkdwh33KDfFqIjZ8hU
kwmmXX1+XO+r56l8ikL32ZmgTGBylHNDjsVSFk+Vq3/JvyGTg84MtwqXBmvhkM+3iJR7il2f7NNY
SnwK4XR4MF11K7+PTXhRGL0r9bOorR08XRyQEzFzvYcH9w9IVUbad0GpEyruCziS0Ur/aJqyoB9G
ilbq08ZMd5odHPH0Nr2yTDANioGvM06R7axdzTBhVA8Plc0GRuFHRAYb7GlVO9QMP4hAXkvNOcXz
d+oSXpiZn6raLeuEIbLNyI0dSUY1GvinVP8aoq3WquRbRStvJM20zBe9chg1coGalZLvUtL5WCT4
pCIFMDqCTaI5zwnaNicw13WX7OfML2ldAj6q8NDgEYmHH7Vvtgyqkb2WYXUVBluXv+sy7ZvNnU2j
qlXKmsmRqrlPVQZkEoOSU/5Ivo+EjECSAuNX3yQuIxy857ScD3ZvrZNi2sZ5tTZY403KXyKtQNdU
hrdZXC4lYNxhB2/xJemWsuM5iyldRD8L1HBhEmalG5BVVDPBAO4s+0D82tnWcODnh+SsFq6+Rqd0
m+i587C6BGh8/B67sS8rJjoX4ynTsGTA+C5KdOXOnYiufVu299Fi8A/6sgqmc1VQSqM4w61VfekN
mHa7HH9kWMP1GHO42ilkZSZZ3I5CH431U1tBCB3eVHdcjqxQ9ehTfNimdWMJX8Ll62Z0v3w4Wp8u
1KwlywuhNP4fjqRRnbwFIPFF5HC3WKCb2sq96Cq5zlZ6YJP4BwJxoKlUVfBIqfjUl8KkMdYdpl0b
PLOCv6BWwm0MEZFkgequTD18LZQUbLYGalOyA3YtT6DcBk5uL1MZ5vTWR6BhrWPQXJg3zte1Qncz
qW0LgRpjZJjrL6Of/6ShvVOzkzHZdz8s2QvNxhYa3Q7zWtAeMA0vumHt8qsUyWOoJufK/MwV8qrs
i+T+TDHxv4bOQZ4RkT7rMNWYHcstEvGMTJ1/MFKaD+tQca6Yav4pOw/BfnJC96O2EbWeDCLFVF62
Ouyuh76MN3HKlKGdWAVV03ZAZZza77Oxie2XsP6x12nLbcE0qjQfmWsOY77Jy2nnOO6hN4z16A3H
cuy+w+beayR1T1eMMJOvcdoEshhS6EJLd2Ikkm6lGuhy51Jumy/3OXoJn4Jvj9URR/ArybzVoeF0
EB9ua5lfkmZX6961c74bCmw5qXUggWi05BPJ83tjsoBD0kgQmF8RquIcOpq5GJ2fbh1921xP6Fct
dY0LbznWw9qrLz4wCas7qo56l74bomzpol3wdkMW7cqzBuFPXdv6b1NCFXvoq6PMo/rhZZhjcu/N
ddudSStv40fwXAY7cfEPi2mopPcZdQ/WBFCq4rXu7A3L/rHA3S0MUopAxAwsNI0jk1Iu6ML61ctH
334SxUBQGpeMkCbFNt4Tviw0e1ylUAqOjv6ml9UZEfaf3IezqvwVUdoY856AKRTWkGMwQ4z5Gpyz
2RMexVfa0V9bk3BImeyCDnvUsmnrMYWZNIKjIu05V7aWTS6gPFNDXW6e/e5Cmgr7wi5kqDArZ9U6
znGyF8M1TADIDyEiRg9RH49LXs8vVKSgtY9q5Ow7lY8B7w7aw0r3HwePi7BYFFZOCAu2gLGC5mjp
GyG40XSLFC4fOsIhKbDr8dwMPwkCMdRvWMRZM4EnhxhY64ehyY/ZyNOHdlCu2OEq6222N1I818lK
1cdjnJN5wYbPp0uw22cILSsMk/InyZNOBQ7y22XY1TD3zhtoZR9jGj+iF12Xkf+Pz7nMs/3gv4D1
X4cu1ls8AiM2t6YlDYRjPLsK+mBUePntCC7+SKxLti1B3TAvKAxK/QY2Nr8vmbbZGLP8RsKB0yYF
9YJkQIvixwRroT921xnOgOiD5rb4Uvvn0pl/5uIun29kJIckjTeaS//BkKSsT3UugB4+cRopml4B
AzdTCeSFMoHXhJPFTj1QM+E7SE0VW4ZgZD0PLGmdnYjlGIkZiRlDBoYHSRvQUNruuFwwy8YfDgve
mjjorRsP+5jbhmSTGS+FR82IYvecjNw6I3wtfz2G8VvbvKCPYI4+2MGi8vGn2fabzeBC7n6d8kSi
1SiaZQWWtauCTJuxbSOW1P/MpN5Pdbs07G6DAaSQkos/XEwKEhzpexy0ATBA03gZLZLSIj4A2sYB
YcWEGNZzh60sejn6Y+Zv3BbAOlbGaEEKdM/8z1kpWPVenNxEHs0ar6JrofBBUNFyXhjNuWfvrOrd
WcUYIswNA9VT1hEmuZsh8ry0LQIgegMoA+CfccKg6rna9b0cL8LNMKkoUjBvXh19Mpanb42+fe87
eyvv9WddXSod4/O0nuBo8ckGhx6dBoGN+I5NAp/m8EkwVn/jIeI3xyRAf/OXRCD2484T6fSAC5Yv
iaKWu5mjsq5MeT0KDjMl5W0ar07yFuevLfeZZAEgbjW/Ma7BUfhxh+keY18qXKpf6P4tFZ+iIqiD
aqP9TW9xb8hDmOUfHuHWIVehADtH6yYYPlidlJexzfaKtFFKzXUN1DJFcKEh08WthGbKEO8PU2w5
dSlWMcKvO+s+2sm+ZPMu24qCIXTPHDgidW52D37FDKH5ETPyPM7vESModAKNaR6iYWvGl4TC2baB
hCeXPNGWne894JSiDL0Ku8ZoossYJM++waQWkY8b0WtPT1ZYr9ym4PmEKMECu+QOEmN3XYG7apD2
Oxci9Ji8gjHI64NLPeaXCYYghOjFPxDV4Mj4ltxVN7h824ioQZkhanHTbuEj4W/YTOveSgNU1IU4
u+ZhNQET4e0zIxzozGpnjI3K0C4TJTnMBaxW6MEGvi6eUdtZ9dlpIvzwwRmSL5VS2cRWDaR6tFos
lgO1z3isEZEIF6VBPcxQGsSDzhsNGGI7JB8mwUh+2Nx65kshD47gKRkGM9TjuY03wBuFEGFmT8IL
R2ygUGiOfvVpkxMKa0KggOARj7xgPQHqepGzcHE3WOhcH78eWthCAxvev0WZccJ0sPfpyoMY4RkZ
3mn1ysT65mjVTR/Mq09TCVvncXRwuEakf0s3mvQ3VXurBg0eXVC+5J15bMIfnZmGalUPhlLuGgeO
vUhfq3aFuv9f07avHlfAlEaP0YjpwEo4S3XisQIE2MkdJicxeN11bHhsuhFPcnMfwmo7ehwMEMnp
dLO4XisKvgPrNe+yi46/kNTS8ui3gCSIXiWD6WgAbiIg/EEfkTrydvKp8lGW1R51/JKVWV1uwbeP
qX0YY+aLao5iv9KvfCH5g8ECjHWHBY26YpMplkIRV6mxvs/Ki0yMx26vkXWBkW/g6Sowr8lYPQrM
S5D5PwMyQLs1kfiJSkpp+dgIHphuXmAR8ICWst6YxHmyOgEP4mDYTdZdhE4lb5PnBkW38M2Fo5j4
JlGCu3Z490G1BjeZJ2XMUoXF51rEEBGhnjKyykokULHxYE+QFjoIssw6lbJYBm6DurshKqL3n3Wv
NBaGNh+MsDrgkL6Z3WMxFTvedWO8a+6HW96cceBCd7Eh7K1/UXrOqEe7uvkqiZ7T46WeVatkOAlG
LgWPO1CPKr3G2tMLsSWCHjd2AGkorIx17vFd2bW3/TNYM0zXLJNRD4uhNFialRuvQpa14VqPCEfj
9HKW3Tx+GU39qCnkPlbcEZ4578MRALvpMF6Nko3o6liCBNWbEkU7i0E+y1D0hzcfuFZJWq4fIIWy
5hfUUo9TVBzGlBfZqvfIqFt8tPQcC1N7LVrr3PXjk/gJLesbbuxhLqfnJs3/NLVIg2bq+FLJlvNk
7cgr+pcqkCoilVWUPiuLrm4vXk6d0pF72KMOBmbBBpFtCrOAUZs+qWlXLBevgYoD136bGLWVI0Nx
0B9mR+1TMvSbl0E5bQMp3q0Asmaz4F3Y8mc76qRBzGgOGQ0a3Eej9DjgsO+DvRFzKk3A2kcxKe7A
AiDnrF+y+uxgbUPQxLjG+6kjHJxJds0m46sL6H2oe2afWCrUIBGhAaI9beJ/SKTPYpw0De9J1DVA
8xcuWqgGC8CcIqxbqf68M73xYLGiNZL2NpNS9zcck/UhW1g/mPMHrTjLSV4Xr+KPchm54JUb0UFP
aMt8PdjP68bwHofqlx+xxugfslDg0kaCPPkZ5ba7n+nrHJ38VefR1ShbfUomg3n2kLEfVZoNXjYA
O2r70QBybiuDZsFaDiqxRepXWZL6NJ7rMubZphgzaT6jJ18Y2qICKqLs2MKgKJxkndenP+IGhiTF
otJRw+MwGMeW/giCE/4S0DzdmYLoOkGmp9hbVLjjoCrFwmZRtGOCUCOM0eogp0gDDXqmSBSCTUlh
++BYAXhDb1fBL2yzkSSwaWFl/uukO+t8DHfIc/raOBKp5g8aMwgWlsUnUVKz9iBmuwKxAQKQOi93
JA4nNOa6venTaNUHHBbrIn6KOQzGwYVer/8plSpN2H/KoxurOu7KnIGrzWi7v4hdaoxpqxof3G+K
+cJ96ek3gMiOMPrBOgncocMOmEYhKdcyT+Or41pvGTqjbVtmnndt+piRFzIH7c9nQ5vu4RZmAQ1f
3ARB56r1m4avlMGEDXk0orwSLZqu+QeZ5LMZidln6853brmbZnCpmtlOW8oVusPKJpTWL7q96Jn+
iK88ExkyCYTwBkNnTnoluXpooCsyxExY9KmNLT6KyHBAGyxPEBca2BOpMih75FVxmBfy1vSIcJo/
EtXZh8YRW/karp93FHde1vpnYZpr/nwPmEbK3i4DJ4bHfbLRuXGtOgMhgcxyBZoBlm7NekUG6BaK
+qksznYe7CMNW07GLI3ezFK1RYWYVl4xH+JMG2LfixGj4MvTWHlWOnZ6fuTACimpOQB5msUIM1jo
brz05KF0sHCSuFr50FOCOaNObEnxjIkLga34hVG4RyCn5QOzmLBJOZ221iEP3gQzkCMJZ4nlo+2M
ZcqRBJBdnHxZEPIba/pTjrArqKAkE3LS9t/1q8nWONN+cs/eFlZ1MHKG4xozuZrzRwVhwOK4cMpt
yXkcsAmr6ek6BKDkPALODHYT3h6FMm3I/GMAZdbLCK7n8quzm8vyKXEPoh3IGA7RhsrZkzA7CK1x
JUFdnbOJGGG1DEZnnuN8iJ4M9pfK9KykGXJapgPFNYG1Q3pNE6xGlE7NxET+KWTjORFCn0o0qrYM
wk8k/UbHxBvXjVPpi86C1tRN+O2Si02qeW8QQrdSw+ghrk/ddFJdrMjtCVtsb/01Gjzgf9PLiQj6
xlw09Ws0INCzPxLcW5XSrt9SBkg9z1FIcd2S+cgScKMMvwFRWHwdivLYqngfvZ0Z6Y8uk7cRk4NV
c4rwA0zb3NqgABLU6pm2V3mejDJYKJOxTAoPUyIsoyFcjNlHEjjbCbBHE29qJvl9B2UTQxKnsFNF
2yo37jnMe9pnjzU+/Lel65R7LRlWDYXZg9WZq3EqHi0DQbBOcTMQBuQ8lj7Tlg/2ydqYrVv3Lqo+
4Hz0Kao5nca2WTILJ3qAE4nhZtnhfkG6ZQbLkpkqonFvTg+2zrxUIXJTatPWWFpKcZlMZy1fRdtS
8QBq6sqT85Hljwh3Zy1ZG7wXlbKpyRB2sjP0HvZrVVQSfEMtX/xWKAsqCusaC4qDyGlg6qz1wO9s
TFisIhiQN9lHHC4z/UWrKf1BGSQv/Iw6esq2PfFWvMHJfCtm7zGNSaNl2lj/5K4JDY0HKyKngTyo
mP6q6FMebGy01Wby/JVWBjsLR69J5rOKTkRRN/RtrGZeK059ibePIDrsrQZbwD5GnEgc2MhB2NTn
GbL9vI5Dcvlmpos/LgWPmN95kp0pIv7vy5b1j4ZvhAFbIpoGtlJW/sjft1V/8uizIqvKYrpA4aMg
aSaf1WWjKv9W7+8iqlAgarOGrRn44sZOr8P4i6xv5zD9HZoDXsSkw6vL2po0jJIlV/AxN9diqB4n
1BAzExmXLyxmkc9lkvayAjZ36jhvNOSLSXBvcGSXjJZQyohRdFJPBcpCSFbiw9HRI+oo5zD7DfPL
YL9FDhItZKCa8q0Z/TGDbo4JtYcbJiMbGMByIotoMxgIcabJF4HYSJ9bj94eRShDU/UYIwcOqks8
iBGUW06P221p/Kh+RTYiBt+QNzOspjM3gqq/KxHNZ9B3L0rcMk6dGDNrvEfgOlvuEFYX0nyrXrXs
3LvwqQsm1+JaUJjc0Al1GRHY9o+AJnz2HwVbu4AVsjipwxJcKR0V+jP7JcION8ZEJcflHjbb5zg/
6eWNWNEeJbvx4CAB9cdbESSLJtQuBgBucU+4PReCPX8V3lNr3MhdF7GvS+iDhce+C1kx4smdW6JS
/XUP4aqbvX9qGX8ThLEPshX/iFrOpUeuygEt5FlexmB8luok/qwGPmlYTsJSG1VSjaGf+yMaWLgA
6HoQgTDf2tRoDVlEcyYtpOLLwVKB0mhtjJz0MQIvcNBOBWiZ38VYZXAjZ8HnmF4nZgcZzHdUeRGy
LN7+qOUY5TDn+9ZJWK4MWKDcubYTL2OFMg2Nq872luNceEQefQHTuRUqhVq9KLnDe0AIFdfmbCEh
hkMImlP+bLCbn7bFN5DbByLJjmqX9Mueljfqw6XTzfSklInjADxDs1ZgJs4WMq6WDB7LRIc8fwyc
hbUB8XM2N1VxDah/fPgsCbK30D3ECg8FlWtWuNiu6q0Lm75GOZoV1boYlCv/BjpuJwKqFf2Dw+TA
ntLHp25apryTNQNPBWa2wTE+uqyuWuTd7MTsU1PfYubNNaIIeR0DMc98jOyiJ1JL6w7/ZbaiosJ1
A/xWXBbdbzgh/w72NRc/w5pYt3cKcod5xoaaeBurQ6hLPTk5pObOEyRyZM8PUdGdnbI5u5Z39iLA
d6jqNEQ6HV9PLetP45G8MXrJ2j4FIRVWRVPPBqXX/jmxtURytcbkoEO4baZko/r2KrJVjilsqFOX
Pgd6eIz0+AlFAj68rD+mHaGBoF75AhMiIrBpubSfxJbmarBI8ydX/vbJ3Qv2KCAyi/HQNvKb9YQS
MCJAG+OCjS0EnT+LFLwSXn+vO2oZMk39mw47jJN7lJNnNVTX3GnvmRkzUjNesgEYUJoz92eGXzZP
xbtpggvs4m0edl85aXu+xvvpUFKQsWY9TEMHSQ3rr57vB9d7p3qbMqgpfXSPLfdg1nMGCN09hE1z
iCNtrRn2joARnSEvg4H2IR8j4IiA9/BxDkqx9FjsOICpvSbdz/2vwSy1Ud804DiqtgsoKZ0PZUoQ
WmQk/zyyIq9TLqAQawYSJosQVHKzdv6AogPlGvuILpZQAAoO8OWo0dahKJzA0yCmLQe8LOeUEsLD
de2OCD+hjNekjSg4O/z8lsKKrsN9N/v4ULeUjDaDG6gAvYk3DOeg5bPXd9DSsb4G/QvEnhExgWKy
q2bVFVacAiSV3QLg6hljURIXY3UjLwGLAemr5QZOOCB54gNkNkWwdxktuQNomtlcaPiyEK8skqkB
4/iptPjA7A9v/Aidq8vbrYEmir1lkgZwdq52GaIVNF76oSSADiVEja3aScNr4TgbRtltZi5Sgqxd
Lty6a29cZwwnR2/XBdGea7PV74GdHDRQfYgA5yhZ/33T7ECJKYJqRbKiclUOc4uiz9v39Nyoo8b4
HjNCaxhFxsDkegC2oCAofaQqaBjQe+bp76PmxxT+dtKeXWQ4KDaWhYGvM5Ow7T/iv7wuEyzXmAhZ
ToKujm4ZG6xkbNnF7o2yvVhTs7ItdIbFvh02oZI800jGPDkwcNFArHqOsQS2J5p182Sla4hmUCAZ
yzibEqycE3x4YXokjEixt3Pv9BI4Julf8mAG6E0aKFgxtS89uJs+qTVnnZLpe0ggzzMq0zRmQOCn
3pkYYhNVajPxafCKjsb00qAjHTrjOqWa+WBS7qo5GwX63oGl7rQpaRxC/4TJlBqAR3O2txGcFliW
U7hBT1tFr/D+baay8qpr+4waPmPVXROBu+JlLnglCxoKVDGgBZ2DcQinlfUBgrtNQvMh8KW2J1o+
rv8W5SjubWgAmtve++6YEcizrFvWp3HCDZnn2SYTM5A+tx3IHQNFKKgdGyWwSW2l8vrGIbc2JcNg
3eYp9h5qnmgA+lkRMdokVhfhxt02gA07Gjc1W0qTGmVEmphAGhjs96ZQDjbtjUqCVjq+4pxZhApc
scKHU33Ohk++vrreMLoLSlSsKAiMdINhNcNTMpL25fW4bT5YMIryszjL6T8VcGJOavPE+xpVrxOT
uEwXiw/WhzIjHPNm2pt2gzYBl8+vwexCh1t94VN11IBvFQbreArHW2lzA7s/sJ8JNAjAn83hK6Dh
Xt3XNcgKe14O5btkqcts3Y7uYUzg6MiBS5X+VMz5BSU/gzzC7rjuWDrxW/N7DpQMHrfaOII78SiF
mYRhg+FTz1+SufyiG1/jk2A+r6My53tEmVnsIz41fsE0OqFGNMHMmUP+YJk3emagAtwBTxL9Dv8E
bUML4pUi56FW78Zw7Vmhd/N6KOFhMUoN7zxGso/yVTZq4sVAi437hlk7/+ECpeGD8qjYeLq8on2h
dqVM6imBVIfOLAPjSZ/ihb+VfZUblLfXRV4sTZCuNasBcJdjzMu2jV9CdzuW4YofRM77HuDKQm9I
pFIMvJzTPkOrkZMtOM31ka8EBazq8ljN1g05DCLa6QH8V8ODz0qfAdhUH9UQCWz3y4dpxcFaM99a
9IgOnRf3l6ZAEwrsv0ex8j4genR8TUznPIZ4JniJnPKbDjxVjwNnvNdiZ3vj6KirAJ3+u7g37Zo1
YrOYEbOaAUHsKYtVJvnhy8xMnqO0oy/M/GuM/6KjJmMtnA5H4nV3FdVGzCfaly2kNmctn0Wgce7R
TTfDaR4JXMQsiy89RW9EHZe0hNgLlhfrwb4JTKjOC5sWJmVwOP0rhwMzvYV82wzZqGs9880JRyzW
O3nplKjh+CUapbPO7QhOnU8/pLQqph8Vc2VjrrtUWfc1BbUGbS64yZ48KJV10hERM7NxwphbIjTm
r1Swuuu5miauoph4dyve1/rGg+5rPgbsS/lsM6/Z0Hq3jPLrYdsDU+IVsJUfeZ5LxsxcgbSw/KUG
gGI8UsOATnI1omryXG5B89T2n0ZP8SZzVFRavEN+8clB7ypYvPDHqemKLINA2jY6U/5ESiLqNcAf
lrrhxbPKp5gule+YBQpYII/RTRV/j2g8K/6rRq8TUzPSBYMVjli2n9rxd2RVqr55eMPRKCTyojtQ
0iQVpgyvnY2+NjzpmbXT7TOzUUqY7dw0G9t6JzNnj6CVSvdk5ac4s7jc+EJSUfZxOExmudWRpwFe
Web1j8lb40p2VIf4axiX1fA7ATGopKnP25caIU06R9sZKSdDCDZNVQBfBtc3lZRX4vfANOlZHzwZ
PBIByKbIXPAXlT8to/tRZxYB2qamVbDYYsgIph6hTzAg4ktoojMKhLUUth07Gg4g+k/J2aswoJfN
AaviIWEwMzqY99GsmeLl5Rsy1G6FHFveB+RVKA0yY++Kgjr4jfp46bFolL9maPkrm/JHfpka2hsy
K2Rbcn8Xo3kWrV5WEEdr2ztNxc+U3H1KI3kFaG4b21gRH1iQHoWodBXz8fB3HBhP6Yl17NA8aQNR
5xaAfz6smwpoVYvPgXmLo+uId2XYdeML//ioJ+F6rGLkmnl3bBSMxFxAGZNZrOfLLJ1WKLAEiFBS
MiAkk8pO86112VxGpksm3SjtPU6IiXd49EHSh+i8CGpvBwSfBTCcfhun48F3WaDOV9MqPxXjO7Cc
VYiEPxNRr/qDy1EHtqP1mGn7ATIra0m7Occ9MqQgcLRl3E33LjjYEScMqU614j9Z2fwqExTJNKzo
qTpV+5eX8NBmnVLJ6E9jHj5ZFABOQsRUiSMg71gk2UcbhINlt+cs8j6xD06IFPQYJXSqYNGy6Hdw
Ko3ItZWp3XpBisAEll48K5sE31UJYtOMCZKrs3tTVydfxly5kn0YmALS6lmp9Y8YGVIFlNko9W0s
4okRtBYqq/za+y/6bN8zNiJ6c6sR89OjSBSsSXCHz15vyO4lSwBGwTIdhJW3lqmJw4S4iwl2jLBJ
vRkt62qlPfGeI5+8Khy9SbAL6Rinqn2eyObOIJolttABV2jgEFu6azS3cDrXpA8Cdmspz8bGIYLC
gvX9Z1iUp40ZGJmodPpKtsEvJGWETN3AcK9A5jo5phr+Og/y7VToyYzQWKY6APCo3yVmTmxf+KG/
9RXfT5ExE2OE0LnfLQNKOdOG5qqiCafhswvUTCWBMSQt4PPKnU9O1Xjsz536M4/XiItCj17rqN9r
MJoTDNgzOhF9/jEAxMWbdgKUwuX6dx7Kc2rqfyItajya1oRJCzRNIOD06Ti+fqv0qeqiI6/pykES
SDMhaVPxL6GSYnQkHIUBDDR50khFT0qvBE3R34Z0qTJnzZHqEFwW/klBrjIqy5Vjjjkfm1YBUm9v
TGceftgZXC1c71lAHJXk1edn863k9DRkigCisUZ+OF8bBbm58u1Vz7MBqZwOu17ITcFM7aFnP4Tu
quztuxXdq8ijOcFU0Dk7DqyarQnleVSR6cudnRX2tiPx2fBwYGGin2Hys8HIuPlHhAEcy/pABepC
Y35odP+9VETMwRuWrvDsE7ce+TRw07xN+UF5gcumO2A5Wqi189aBqWIaobF7Y+9tcG0QfYUQc++q
OUo7mh7w7UGZfbXkZZCfoxqk5ibDdmRNHXH/GFZKrrWyalGuENB9KIlMibxrPZmSTPJe16e52ZbJ
TdoV6UpYidloUbnnQY+NK5fTce4woirqbvQq+APxzpEmrviwjfytNMhg4u4LzH7pA/Kb4m7jFZ+4
sTcpWyzTbRYWdAVqeFeb1vNUAPbnRnaZPXLWA3zlQNQS1CjFrnQuEiLNnrnskq0SbA2RsQCeRdzD
yoqX2D4pQyIaKGnjPaRdgbZBWKyinNI4r7runulXkubkpkmlSqDxtBFCc5IXPRWVn25b3uMQdQCm
Q6T/Z64A6U556Cf4xI1KyqZ/cSZjcdDUtaWtK8t+q4KnAgJWKkOGcqPmLBY5nWr/zcIqbzMocBlI
xVxXEwv+xGO3x1h7bD6sEg437WBC7ovKhRiwp9HRU2TxvuST+msBo/MIMa0LnmYaD4v/6k1HpQZ8
x/IvfIxLNGclSVnMqaywPars28Puc8Tt2BMUxAqFhNhmo1jFIUe0n3lE0WwY4IyotIMICHJ0QFUS
pHe9RbWElE/BuKHr3W/LrCPnt3ad9kGvx3XqNheKDZmCl2QdcwrCgNlzLj0n2FnYQoDb2v1H0nkt
t41kYfiJUIUcbsUcJQZJlm5QlCUh59BoPP187ana2tnZGdsiCXaf88eJDbXqGth2jAcQSyblAMTz
Yg2puKd72qEj39pDeyw0bPBgVWwmLt9zes6ZvAh+ldmZ4dmcYL3gg63igZdBSQaeBGZAUgA7vNiZ
x63vcNhbSqd/KejZ9X1rB52AiJN4hQuIXhmEJ5ZbrciX/CUkpR4gXoc4mfIcgHI+jJH5UqFJA80W
VbBpC0664aJYec+U18xYu7VD5l8IRV2sSRPbWAgiAGVV+iEDGFVsdTLdUlRpoUG1lfNTDTGXATJs
vSs/kmpaeUWIkPWp465XmL846ZTLVQDTak3GWxcg6Ws3xJVw8drvoUpnMftkUTY/FYhNgVBOh5uM
aIhQf27hje920fC09WfHkSttrHciWZrtRzB7RDPxrc4TG825nHdqHqGFxpbbkARblml1I8UEFMES
6BVDW/aD6p4NsfBCOAn3SjTuE6d13DmqlsllkOYv6oFoDcquYaPbbz5HpfLrcvKBMD7ktlzVqc80
/kiLcc1SCY4h0JepqTtHo54rKqy0eErB3GhIb5F8kLeLyzmXHpn8fLAn9R1UPz1rDudBQuRFyJtA
R0ROBiPykng1shFU0lBTsA2zM0reLBYai3vOcu7UyWxuHLxRfUbnTBOosgeNzApFQcZeu1FCFfUV
ypRg8Yc3gZUDAK/61OtHwT7F6EayC39aWu3VUMit70m5sPHpql8acreAxiD3LJNhF/LDxnCs5pDe
etT36hcoMMUlVeNJRxbfEKOoFhbuGTXtjXzhQXxgF0zmN//SAgHlatjh1HyKU759NAzlOY1tT+qA
UIeOhR2EpM/Q42dAwgKAMeuP0mevIgrDD/K1MlMyoCYaDzhLqe+Jf0OEMf32JP1aMxFG7BS0jwRP
VfsKTT9iq83LkpqCdFn28ZIPiWxqok3gvpNL3EDKmRs1584RsTh8WXJxMbFHV2a4NhBJT0hV1S6k
bpcu2U+xhgeJGaM4U/CINhqu+43lWkFpgfEqPBwHOh9TvZ/z7MCyaTAkqWXz398CW7a4kxq03d3O
UspaJi0EVq9CwwcNnBQHXw0eRFlRKdZbGz4oC1tXL+RRXWeaaJZMsY5N4EunrFDomAY3upHffB6h
sl29vA5ZvUXZ+emZ/iHyg7dYIDSdZx+Ja40idDyorz7BS5gtjVVZU+/RJ0vPxZtlVVwwk83E4Z5y
nziPAF7YNMdXQtleuxzQE/YCUKFQ5hM3zOcFC8yhlPB/xSLAOFxz/rC1UsUsTNybAvzCIlUqWJml
sWS0PhPVoyLJ0qnYWbWN66xqV26cXkIG8lVgAoJL8KwxJ44/LloG+ukmA8STsv3Q/2qDd1czoI61
2Rr71yRL78ZskSoKMCp7MtMyfkMWvsegODTNZCLr9WtVJ79F81zDAVoB/9+M3SC12vWxiCtOXsc4
W433WoQZecXhU025dyV5j/IXU3Q/6GBXeNbuVUMGUbI2OYlSW1yjtjwqW1HWvCWgHlH3GgUGQFR6
9JAAIA5ZJwqv8r5MD5UA3G/Du6O20MgbdipFhuFsQCiQU2AVlyRoNpforLUWlbgwKFW75EB/Ym6n
KTSPXhBwI2jnmS/RUPGwsdAhENWEv8elHxSbpKaQhGvXd3fTODCVRS8+EL8Co2bqiC0ve1EHmUeh
hZsjqa9oqtsoI8IQvDsYShC0oRY6DRURAuWPzs5RvUeo3XnEA4JDOeoRdA50Rut7h51oRMpiS/hh
1hfH4uBEx4tuY8IBP12Eir8ifmIMou2c/m8BV2fiWACp9umG3DkwJF0JTOQvmkm0RSvG6tDVCTYf
TnARPozOYGsLT4Xk8ztU+CcY7FHQqxIln5fDZ9jSuyDftPLN4GxhpqJp/Uny1Zu5LnBCXIqOwCHa
h5FeVV6EsMq88K6j8faMncG50jA8qwyrEOCRMKBsiMlKEifFkBDEZEAB06yQbMzubO0UmiBME1mq
ueSs59u6FSymMxeiTywyeyprClHtWAdOIStw2NF5NI03dW0rMot/WkUml+lF1RHVQCsWQIJhmmfQ
fb05deY5yKMDST1L1gPcAAu1NE/TPaERM4EjMN8Unp+HBvbMX+YPAlgTRgqd7SzUpicOvZ9hWqau
sZydkwdi03JaOeaKPhDGIIlKr7RQDxJPnVA5rIGAt7jnagDRmW80hxXHv8aP9a/IuHp49nUEtcIN
MNhvYUGkigduoB5gqiYK5s5OClQx9Lv02hL4N8A/PFKlKT65MQ1OzoQhr0mudsGHJ95zD03nzOfX
4qBCNo4tsEseXF2JhwALCQadbtFNsIMLpFe1vp2se1z+2GFO7MpqA57UGtxJezcRBHg893G4HOoE
ZchO4YKTs1dS8ee8DG81HqzEohrafK2T9x5bRQ+lzllWm7d54OTn2Z3yfxC/L6MdTt225/0YOKl+
dJGu9ZinyxmJtSsfEUd84gOMqoUQTlmmPl+g5tO3T5z3TEyJ/kl6Bt8KSjXnoNz2hPbjjUOQCDd1
8qgC5rfBJAioOapEsY+WSTQc2UbhYXr7ZuBFG+Dw1A6VG3tzorBPIV4sb2yuEYmRvY9AnHFHCdlC
DpuGpSUI7k3GBV/9gqW3jbtt7OkfFOrx5LbTm2djnK+euNzVBKOuLQ3RWmZYNBSh5ROoQjCROeHa
meNjFHMH/amhJcnIIhEpmSBND+SYQtQBUPOVcjTrHYrlr5Po/bqLDn6HuSTktdSBCdbrHR0jQ39c
7pJ+O3TaLp9L86mBQDS6V+7ZsRQ7JasMGPXHmLGWO1erno3wGfJtUV01E4dV/JDl2WOSCFvvhUjs
U2ndBzdctQjVqxe8hByv7X6ivayCueWYJ9beV55pD9lG6DqA1uYOKKZnAx+zgr4IYoG6F4CwulnW
wzanncnK1g2SeCnclUkgRsNgAbmmMWrmTM356FLfqF1S6fE8eUzUowXjwSYaJHw72Vzsk5E7x4K8
AeSQFPmdYE0QRy08fKBmtClR4/AhjfzUTD4O6DfVDOhRQG5HhL1FQxWmfR7n+oXLaBcx5lr4dYxa
PgujThT4jCres4keTk+NU7xEMtnXgwRLbr8H7lM5XdrJuTTRcHAQHVCkRCogAWYp0qme6oHK3IxF
2y6zhtyVVr+PrLb4nII0+s0sygQqZ0OrAmEOP8S/P0vt7qfT3gcczSysIJk1o6mkh8ShVljiNRja
50xPCHJ0tlkYvwciuYVSO9YuLlus87VFFyVZF9jSEGu8FLQRhVX8nAeCrqnmNjYjRRrNWvbs/5pI
yDD0l1P+7Tvjt5XWD+GWe0cvP8qk2Q7utBe8a/acvPVd9ZYHOgY1U9UlqXcRx7uXuciztVPka99a
TR4RJLCLlVqRozlHCYb4lMmrot9FDRshQNccCpZLVaphbZqWi8T+0gXPIhQwujy1VKjP9Fea7jNJ
8Yf408pM8tBmOpOJr8BDN6Nn51cRRsQmHBYaIfZ6f7fGGc9Q52wKdmImdCs8qZuw/KisXLFyDjuf
juzKRhGkHdvxMlXjJm1Z00mGspili5KSqxdkkOrhVeN7N/Tnyt1rVAIDhKK8v+IKBO0wEU9a6JK0
eVilPXZu39f3bjmtG0/7O1dGtoytZKVNOsdsxVpO7OS6aPczGi9o5ZxAC5xAXL4gbGbMA8oTM1nF
M++m2huj/FnqyPLb+MbqCRtacxkVEWWyjK9pVhG2GS2NYJVHzjNZnn/MjqimwOayI2oFLza0c2Bu
OjdDY0P3gubt+VikOcLMYl20ejohBcRHlT3mxJgIs/oSLUUdJcuSX3zaoYFJ1k/piWJXdT50+99f
SlRJGbVnqJqZ4V6kSPbGIK/ENJ9m4TxqHTVg60EtEAfiGd6dfBPAhoOfzBSGVptuuoGYOSkxHhyw
+gO7PNbuO7+jFv9mBNW2WXdJEQuNjvOactaUjke6gZLNn3Sc722PMn/KNtJGejx9kDAm5LefWUs9
xqvauHcjdY8s9j9BjD19cv4JvCazXEWwFqydo5HgNSlZOax6acvXifz4JGKXQxRZluPalPZtrqw/
IQUcVLU8FzQWLSYygb7D5q+8dAlVks5XSGdlaUImUN55wEMacR09NU+YvrjKnzpY0kOL0j1ws2Xj
h1cUG4x09LgryRBwGUgqfIBZ7gw0YcwerHJ2XCz1jMBqG7xQ+gRh2Gdp7Qyr/uxZGgvbxbyuGodd
tML2QJapuZoJNbPIZx3djKO3rj8iVqQO44ihwSmmd3qdQa2xVoPC5KRMEE+tec4O0SYYCUkaZL8l
A1CETX02gzoychOSqRLOanb4tEjYA4AaW1SpRbuKUMMV7EpGSTRXu+1yXoXhP6JyXKlEMHdC+A84
gp2Ob4c7EKU9fVvAPLkbbqSiXB5469TQrHqAYXYVEMGwhHr+czTI/B6xnBuI14tfBsWu4LO3l5r2
1uHwIfAdbQ4SIEe5Blc+50LI/91rFLEhOWA6ofvGpvBpMcmNYAms5FuU2kSYAzol3Gqenr2gwoAw
PCacWfaEoYVvAFEsGK7R4yTNMuDZIESWxpVzI+K14WJUAbHmTqu1FL8NLDrPP1bOhe/8hu0FzyH5
F20n1h6YAM3r+QzsMxBQ6n36/J7TvGjmaQ9hv7B8VmNsgimLfcLU0GiXqSd9Sf2j3nmxuxFlZo//
ngPQ2Og4pziuIXByxRXbKJkyMzyEGA0Kwjf1+GGQWSeB9qkRVgX0qFK5srnE0vIs0/jAz3QeW+Ko
zLHYdlbx5vJCMnowbedaNvqPh9JRRGhHsvlLd1rSnKObiUSRFL9tllEiRyeFhrTYiBjAAxrHdikP
UEQXq6NbiCHHVYOcW0OrEpNkRm4TIoHpMYargKgZLTY2yrfc+v3VF2j1M/XZosKvWrxvSyuPXzAw
Xqk2xmJA7yQfWFqjexBs34jMrP4r4I/noUKSA1tvYJXJ3iNSQVq7vs623LSkhTAyKkqrZ/MiHHM5
jn99NPGMn1mEm2WTsttqVMNKg6Y63kkF3Chu0Z2UVvcWGDHahACD0LCpOmen0uLShMPkqCbn1mvX
SIq/bM+g1xcoALuZQ98D1GCCODFnujNKsNP8TJIdI8Y2Q4uGZr+qyImCPfgHW7JF8bXe2jYpr8km
wx8i6LeJoQK6CUQthQ9ny5mxM9nh3jEaKkPUyquvc/1hTinhTyb2xCupjwgTwBT4AHNYYTFj6PfZ
ighwz/tt1s/vcflayD0vPbRJXqeOt6ico8rnjk22opWp96+j+dZSrNK34qn901sBI1u0sDNxcbyL
UeJmrkm8cnOslB0vCmhqZipGeryPw4Kq3vjoNYSzOWa6md36PcmvZtiuhEv0RCZgENwVlR889Jmn
raOKmMDYusnwVQ99rMyV4rr0mi8SjH3l+gsZu2DlnwCSTVB9dkNHcIELgCgc8VVq7tEZZrZcr8bj
T21JCQgzg3MAiqAcYwyC7SvL9TwDvmm9+s2DXdrN3/aMvRmp6KYb7VWl4qB5tAmxrgKaS8iRC8Lw
rP469QC+LBJ+UP5mYXn3+MEsunyDor8EKeiH1gZc7+m0NdKAlZJhufiyTb4wNZ8tupKuWw5Rfhx7
f1+T9mExymvV36w0V4kSLM6Ttje75HceLIIe3E0m7JU189U2+1V7mJDAE8H8LCxie4rkzeBEcmFg
gji9OaY7cHo5cms4aYztzvsaIVcHZ0Y6h24nq5d8yE4mUf2CQwUh40FFIpKUZ1VmmdoEO6Zg4HbB
4lyKT6+sPsLkNZYsmBhwCTCJw29FtHLHkUCbXe3cBwFwPkMNopnw02jMzgafGWUFOMVARJ5r4qAV
5tZwAWeDtoGd+fI42RTMnmnAlXQBlqBl9WguDVxePKLxHw4Pgk8ZPEw4URZMETmnhnhqihT/FLOS
UbYJplx8v5gLwyanlapWTTtT3nEs/84hekNCQfKaoOLwp/XBVknsibN0D1ZWgtTihzmoFcRmmkIs
ZPDsgFG9SAssUd7QGLYrDiVRPaGHJjSZzJTq4GNoGifS8DFZVChrA2de2qi5qyla0cnrOXDXWK8q
p/sqcaDqHM4AoWxFdiFWSs06WIKUynzXOYROfs31g5VWq9Aydd5rnsx39D8mZ8bM/Gql0yXifxuj
YJ40IInPbYOdoXtie5/MDosgXnJm7YJBweaj1ADJcKfqe1mLXa5+YG2T5ASN8SByU/oK9vh39mNB
VaZ1y8LZTpoLju0esF3/C361rZEAUfG5HSU3xMgbFsO73KLmewglUAMBhhhq/nZQDZqZkkeIAZlU
l7HKNkEDkhiHDAk2gnv95rMTwo+gs+lH9C1WuCab5n8it58vk3auVGaaJlCNdLU8V5r7MnfyY9bs
FzzhECFND9uF1qXkgkyQnLJPTvXap1DWc7R77Zc3UJJUL2+hE+6K+aqi0rCBMKqSQ+Rgiynz8Rxx
FuojfAK1MykLamLeA9Q8fU4bhoXzIopf8ym+dTburHhpmeyoqRMC65GeRe4eC5hB7vUG6m/JKFHy
Pk5In4rslQzLeTzJdDvr1VL1WwCLJXm1/bcCc0AU77zJixHuGtAFTytMUQb2ztcM6RegtIY6gBoa
IHANpmSGvuIrSu+j96WSh2wEFyVmafwYW1ft3bNxyCcsrejMu/6swlol22dhOu99Ha5EIdGdEBeD
jVQ4ezOaNz23fgNMCyGitjTDhGM1p7XSqI6m80ddeyNIrBTFzselxarLGut7jzAl/hvI2baM96Hy
d/WAA3aafuYwulgR0JSbW4sIWnrkrcYBszFd44uCFCp2V44JQmhnziKq4q/aJeaSd0ntH8HwPhE+
lpsDmTF/H2o76bGkzHimPWOvHE2zxL04vXjai1Nnq6iMlq6kn4obdcweDig/4eNPXn4vJMFOzJhp
VvM8FcfAz95j7nqsRAjJ9WUSgoERfVKN7ZHFAFE8zZ1QMYBQGhhLExpYgaLzAEPYne2/s7FRgjKT
eZgcRMxuDAQSSBzIkpFy6Vgjj1N0MHXxBeWu6HOC9arknb8xLAL2Gd/AGKzgJ2tvcDlI+hir2mLl
NNk+yNyLuo4FX0eb09kedPIf3ijFBZ+Cd/WYJpT/ccgwl8BDcMtOwzkQkDZTqGTqjsN4jyvaYVNU
9hXZiZUbojkey6MtvYM/Bm/9pHJeiHJXN1mUe/8EMDzBq4g7QScjs0La4BJ4qu/IL/rHabTN0iPn
yZmubrRph+juV+0WT/KiQ6pE41fJLwl+/JF6TwKczBMq2t7eMBzU5tfwWtGcGTfxkjmoWNQoImNh
MYX/xI4SFIZEzvY7r0JDFjFNdvXHZBOr0LIU9iRwgSA+MZK92gXmIlSbsT6i5D8aXXX1azYPYwCl
5cDJFs6gbybv6MN/1knFl0VraMQjjSqkzgrBjitsgPVoXU3k/qHeeuqH8RR63GVJw2z/SPV+kcgv
CPE2NrAkBxv1lJljCJCm3Sa9IcjNVr3Bw1IJBczZoWOGmEJGcyNKdyrzINLQQsGhu1NIY0XSwza+
z2G6lCyiDnt9lRCRiU+FK2zIKiKDBbKpnmp1caMJ+tRJb5URIBZwzEAWIMP+58jpCCwPdw7QW2b9
qkRuYbd7MF5XirMhqNWRN0poWgZIMzZOoMYr9YPrk3PUrOHuVsWHShwpVJIXe6kOkd7DkPFjQvp7
VU0SM4pjwHgsS7TGZdd0SF4spXYsWJ1CwagB21E7xmcReXtZji+69oD5I440FRvWTH5mtK8DEkMw
9xAmszOcbYlRTXd3JdW3gAS+vrGbqEbzPr3IKNtaenocLMQv4/QcIj/wuSbmArY3TMxzaEKpjt2m
IGQc1Dr81ssJOreYX6y8uTfTW2xdizDERU7aGbY4oiiOfuccoOOjnDy49taAr8dtQVpAsRHdusTn
HLYT2/q1SG+aeRio2YTAQ6uMdCLMfI6KXz0215FP+dLkrkTXkS7gj68eiGVP3p0dWdx+HLjZxLY9
hARfQaYwm1uu/Z4EV5MUlRy/daXjGOHxmtqMQtSaR9gjPU6KS4XKKY7lX3t0caMOo8o1Vm+GbUXf
rUFWfuSuSaxcSyoqJrTMldX/ieZgndQlBttiWbLsqc8jw5JTdlBbPSNATIxjlqCCWZUpMGDJD4Dv
/rljmUunK1O4KShNNRX27MBl6roSk03HjF1isB4xWSkWld8xfJFRm6qihImqZ+9zOPGzoaIbYTjj
7OVK4Uj0UuKNgUpm1GqxD59Wm1RAav7LaDYrrUmPqRfslFojiwhSSbaV8E/hrD0ngJnIb5V/kACp
ehTnQj93JiuvK0M6C+1tPVV/m7q7d6RvGMMxdoLnlEWs7MubZjl/jMCI1hr3hHTHnHQsCNZpLJi5
534XedVnJOWfMZsuQWmzRucsGFr/1QTZJmvQZvYUbfhS0pSUYNSaOoxBQ1qX63AsQL881vuoIRTC
adl+dWZP1yOVRw0jNX+0p0Hcytl4N34HZnWysqpw3brFs1O7XIpafWRtv6Od15TFKcPvyKIRkWLZ
GZ/M5D9h7L1YSU1tA9h00H1pOLrSNj2GUfCJcDzZzSbTypTqR1k7lDz6pyaVqzDE2ujHeHO61rz1
BKps7OkQ9PCXocsBnAZYS6a2DI+4btk4k5ZEbPysohIvGq+9Fq+aTQXw2OTnrjFIwdJBMzjsaeUC
zvKARU3/GFsgsBCcKf1EuJGX3UTdrw8GxgWqz+lnGHl/08EDH3LO6OnOkKyi3XHdtzbTd2b1K1Py
YLZzuq96Ak04rzubCnv+sGkibp6itcT68TrtU0tqBrAk32a6gRBnEfYBMcIUfpEoNLBemsZb6dfH
AWU8V9mKoMuVF9R3Dy7VnshsQbs9GsU+l8na5Xfw9ebc+SG37MQ4Ycp7Ty+uChXo4Utw31L1NxKG
1+6rfEZ4kMSHyhuNZTlTTtRLP15WBCI6ZJfIP+qdmZCdG860Ix7kpen0g1YGF/Xq6JrfjNYj4zSn
dBIzBTuQ6m/NYrEKjWCd1pRaegOPwwlXv6N5IccrJufZ+AIimmmaTat6nWnNSy8z4zSgfzCZVzUc
B7qdXHIbrIUogHCE3JAOM13pHJK5XY3s9hG8kxrAqVVtA8ZTdmAS9TaCTAEWfQnHoi8sPJBV6n1N
ItqFccVsEB5bYieppzWXY1R8AtUsJf+inbTfWtZTTKwRbNJ7S/zZZ12Ud6MKLrFd0KoXEJ1iDZt+
ipZdVMC5om4yEYh3JSHHURX9lXVKcCiiZT33DyR3PmZG2rxXrsmk/yCKjcyvzFw7bgXbaiGvratv
Gc/K0T/eihYrb8Nq7ZAEH4xy22jy0tZFcZWSOzVl/SI04urWSQ5lyxXw2ljXPKB3ifij2PE+iOfh
u4dvObMWeczp64/9rRq8ZyIqq2Xo9+TCcOZ11o+o550XIzZvWn9cGUrWI3K6mBgsZumiezY2Pu9V
6OXryi4us0sqi0xSxEDAFuGM7kPlvbSluxZtvOoLPSPIOOSfYPAacmSjRo4qTfrHIa4FpTGwD5Yk
uD3ZAmwWGDW2bdX8OmNHoGGmLbvwU9gKDLOJgGiGZVmnOyd1LqPO2Ok0zJI103FN3G7xQRArjv94
lY/FkdbJ72TGBWc0Jshw9ZHML37KmjmjdAwgw+wFLNP76OefWTitokzbNmDZca9cLzqx61iGyo9a
tmvqr7aOSGqcrQrHPfQZvJ8m0mxh8UMLXpvf8b0X+8byS5VIdiFZcMTozYaW/9Q+8T8+b5bvIcHi
A/Ag9JOu+uOOHf4RRM7LaajvmK6WNtdtY0tEh+42dlXZlXwIrE0VrWggzWnlri0bVsAi18khaBhd
k4+TWu8p2/BHdz/r2mGkAWEqfnoEzk+1zhZvtdhfJW1uXkNZXZ2uWgc8AieQqo9mNWoGb5lUFSfo
m4UIbb6FxLCh7nVTgEs6bvyyh/6Nd2UFfozCcbxVf+yUhJSAvMDMX+v2tbagCWvp/DRpem8La63y
kBNhr01RM0P771mY7dMaBxCdgbfKwIgL4MzEgRz8zHV3GdtCZ1ko7oGBZLye+2vQFytDEPqn07oE
o3FEmIsoe2zIUGOfHTpnO8YOimqm/rC6u6zBT4HekfP86rrDxcSgIZ8tn55WIweHRK3di+I5tDOk
Z5gLVVquRPGQ4WbjAKMRhYZrwikR2MWkMSSE9XBipcyQsUHqWUhPIJZC40Rg+RIYUg97+J8FHk2P
y3qaOKK4fc4mGM7Zj64mk805wEDChev5kq7UIHlqfbiZeq7OYU14eCGXQVcc2nxpVtQGlfDhI3p2
gnAM7dRxoFe0Ms8TY/rSRmJQI9Kfoh1eLJxAMQIsEqaENLcedTM1xFtqSiS00EzgPAIeoMGIlqKF
a7pP9Y/QXFasPTa7fH/q4EmnN4cBxrNaWleOThBtyFa2nU39E4C4xchDE4dQMW8+OEiqk1+HKlqC
JsjJUBiqQQZaAaOgdNrqOvI1bEUckkdG8l3nHwnaQisAJOfOBM2hhhrt5354MRxn2WRLy3luQ3Ab
xqoZmQ7fGAm7w8foV49YuoeS3a0K6AGK97rxrk5qUvJXtgH2XpH0Oz7Rp0oS6nHKYnza3ITBSWi/
HrBFyTw7D/UVndxCdx5J9FkzVnVW8KTuKPae0TSeZsNYsqvX4KU6F7KFoW8It+ixVpX4DZu9in3O
lU/OEahycC2Itymp0F5fjW7nFjdpEpX7oRmHUZDetAgRirbLfl6mMEkI1LyvdnyNmaB9EHLKiyIN
4YaO+816c3OEN86d5DViFrnxEifAdfmL9CSP71b7mxrqYUCGXIlFuTFR2ZLouxwpP63LXYF3gCSn
ZddNKzB3Yl+f2HqVy6UzIUGNCy08tIRigouudQGZoC351zqr24U8BnF6HogQ6pA5lPmq7V5TnhPq
gRe47Oz2XX7pAfFpzW2o38OWYnMG9KHkbI6v6htPioZIDiYv9TrQXUgZ2+hfCt6jrCEJcmsD1CFR
8XXrOOMECuqVie5PYgkHtq/5NjsrLXawh6SENhHEwdMSGIRG7rWSAg3jHSbG5dKIx2il7ujU37n4
gPryKMrdIL7ZJdU2QIAeXqUEWnFTkeSUfrHWrdryDC6lksLY/21U3YjJeAc+lcRGbzYHgaDSz36s
gSaqli7LYYPrJyqrVYmKB3QjkKQ2d5+1uw9TwBCAwlRTA4WevyKWjbqTWunUraDWCavP73bwaKK/
LuaGAPg4oyMFLbiKj4TAqsUpw9lfq8yE/qT6ZApExQkPwCB0/M8X3XWxzPESXChBxi70+MhICpJS
6WPIc3TG4qS0mZyV45vk51Wh8HV90DUGNU5y4CzfNJenXAczPhJlWX80FAR8Zs6B5CWfIE6OZcFz
LbbILXMX1BAB4M6C5/QQJjbk6E7fdvHHpUGYqSOFUgQm5UQoAnPdaN1+9BmFG+aDQDu6+TITj4KZ
LScmEYKT4IQy/JgPAlGNO+/tn6Je82il40K9THgMf+dgeuRczV/tEErGYv0bNiV2pzB6v+NFbfFo
Dmzu3VvvUTCW7+lba9g0kPHx3MzzkYivjuxAjrLxE6Zn4doWKqhrAeVgbxvMw4xW4rksQeF4453b
RDM0I45vdgsAFbhbcHy+eqmx/1DRPYPgNq4vCsTXTBiWbgWKS3y6W/oLY3o2uB0kwSTHsn9gLX2q
scTZT6b719bdfcNz+hzytX/ySFmeowRjMMp0/dtVSAKfmbB+FXGIshrtfrOFA5OEySf1rXA+A/KP
CzBqpB7UW9xTA3M6Sl1ABUVnlSo3x1rJflHWhxnDqpZvY2A2FxuxhYAfnGKc9512J8rfoRIuhfMk
mHJjDqiyhoT/6v9MjOvmU6b0ROkrl1aHwbhtWvrZbeN5VhuH9yoIhmva4HXyooveI4WTqO9cHYms
jaiHW98pip1p9QfkcrEdn2Q2bfO0IMTd+aNmT61NAD2pvhH9NefDdniNIU+kV//y4nVjXivZsB0f
NDy/4tXmxyhJ1pQMUjFaNXUrVD6JWuKRa7Qx+A+lm4msBt6XORGRPchbi5goBfL2xrUSw6vvNH0W
UOxnE22zOW7UIcIZlJJYS2aNPl0c8zHx0i3gf0NoT7MFGd4fai3Zek7+zrGaqUwWLCL8Ku4j6CsG
+qf8S/LEF3jKRoxpBy/lIrAJVxUgZozvEOMklUzbUfyMBBdkr7EWnloECXXevAZW9c8xERMOm6xc
+aclXSj0jmV+gabn7rETucnz8VnVOGRvUuA9Gj/itcbC3EcRISUu2TOAn2Bc3amuh004hQuF9Vjm
Q0HbgAxKT1cr54zKSkIoIwTh2T9d81DuoM5Cx9JgYPC/0SD9Mx6iilMCxgLuDl5aS5aCxLZOXgA6
Ef7ytVO6a1XSk4CVdD4QEA87LESmltPu6jJuZIP1OQbWtudGKat3yJMnkyTvaUU0gV2ongmTZTkR
u8xzCJ4le8f+G5pn+ZK++/UT/+npHik4Lmm98yy0qxbuoIKj60yM+MhNUyuGA1Ufiqr+gpeUFagm
Vyi2dgJsukPS302p0seLmiLRZl7rw8nEcdV7+4r4mNDjuUA5m00fYK18lIG9BgXg6aosQqVAbOLm
LS5gnWjlgsfk5dLFAmRvLx2eZmP+ROcN/mrY87Hz30IyVs1oJeS5NMXF9cpV6TPzaRWZtk8yv47J
u7TekATg73HagMyX9iV3tvSiut5L6w+rDg5Qt1d9dGK4wT/Lkfj/u20Hr0TXbVAJogIlR3ASAul1
Cgttrfg8Yw+jvXgYoSJAt5S8c2HCYbwX9XdToPa4KE5OfRV2sZqw25fs0FyT5lATHtlbC45CkVEM
r395OZ6OVY5kqzgph6i6Pjs/XhGZONQl6UkH9YwHVXCwmWYyQvfa6Ssa73Zv2nQWwZIiEkUfrZM6
gyc6aZu1p2zj8ovVKiMpXm3wKrTx/z9v40DD25yLVfwyNs/2aC50hI1xQ3JxvO0omGkagZArvCBI
birSFN2fyguIJbOtl8n3vaUYqT3Fy1z0O+0Lq2HfJkT/zoeaMi7J3jJ5TOa62NRu8ygM4820py/i
rZ4GvVu29ZvfXhTMqa50UZ1I8yRnkJSc5KoMFhbMm5m+V8WhU958LdVfzLJ/5jRymrcJuPgfGIsb
ifkgngIGHTJ5MeZWogWw/Ds5jxQ2JFa9A7Ek3xKcW1ZEljXdd5nVH15E9WcG06rTh4YpWCklbE4k
tNqk0h0kWXitK/Afr3tjukZhexcm65K84Ywfe/8/ls5rt3Esi6JfRIC8zK8SJSpbkm05vBC222bO
mV8/6xYGmEF3V3e5JPKGc/bZgemDjMZ+D+L/gPUdG1ZN44S9V6NUjfFXrJfhiUHq3u7CbWvtE1Rs
afpUZi+C68vNaWMAo/FC0WLlpeDET5aPbvjMbMD5Xy3amfVbLp7Tkblxg19X8YK0yiYfpmBFyCkM
RZXEhLqxPHbYrQReDXY+/QKkFTNxRFwwcgJrh//12B8i4HzEXUQLT9Cd/uYkULMjys/cu3Xze+qO
lwR11wX5foe+nkM6OZu4u8onP8OA953m3uOMy78yT1gGncqj5eI+zNlaXMaZgQQ5vHgLF/pdFWgZ
h13KJ9UxmgSgc9E5kJpwTrGezkChZQPcs/9jE+MGTFGmR5CVR3Pgt5dvElCS91DFwD+zxMFt7J00
aNEObO+lJLa1JNTNlxMRfi2b5r2s5roBphx8q7FFixx32DTAPMVZfDb2efqDaEOgKmiCl8Ft90aP
iQfSPzYxZwtFHAKird3NMk6Z5N+9RtflVMoR/3+r/ewd92TQK8PMqStszR4W41o4nZm+CfNrtyB+
Wp5rRdlzeR2ARSTksFX6ZddBolId5CWTeHPGkBgSRI7zLWboM49sOW7tFActND4ORKawfsxh8nDV
/BgX6Q7RPdydFqgrXdskOk6k+Go9XFzoGwuC2wAcsWlxURKwlkqCiyMMqYjHoWiUvCvH/iStx202
QfiFFw8jm9YxpI4Rq1FctY9Fibsd7D36BzofIoRIbA1UNH4MVdGjaFaHjttZb6ydi+yL7tAwXhnM
SXp99EXgb2MdNJIE9UvJNYcTKolXfXsM3b15MPaVbISAyLpXHu+IPRK9kFRztvjjOvopUA78tGz8
SmjmeoRkjPsK3Pn7u+moHJH9Nkzu6HJ2AASPkG2UMwtvXPScDGASEHISiYAVjXOEN4lM+JxGPJa6
6jlscV+RMPRCl1Zl59y4GEzCFreEEhIC9fgFji5sb3gfm6F5QBAwKprq8m0h/E/fNe3Aiuu5rzHO
hjQjm82amA7oAVY/rJOlwCb0W805mglVcOLXJn8269O4fGNyHHZ+QC+YodDnMMSJAk0XHoxwuSJZ
YXPyQ2BulDeTK7XXiNUZyW3As0u006Gxt7YV3khPgwGv+x18frpZiK50eUJ7kyiOE0NUZrBC0BV6
orQctrmKld+47C2XWPLw2GW7Mcs/QvUNO8qENCk+dYmNHWa3FW7v4yIFbE8z+HwJDZbShd43vWOv
4TNqfmtsQoFiw7fzw9TkvnCLfWiR0UC6hX2X+Rf4lOGOOHfm3lzPTXQ0oPKvGQttKxg7oxeFhM4F
pI9wGUfu/FLw+rQECz9VnbZ6hsewX+L5kLvTv5U75BM2pcWzTnIkXoCun0UFMD2mHvhSWnF4TqMN
Q6x9mXIqusawsyPzMNde+5NU5Mxzx2JPJ5pNBnkjdc/m4JElB21IEHSZPg0bksHU9EvDHU8FU6NO
nrRga2EBYtXNtezfO+ptTGVEjTTdqkJZJL0nWg4BYPKGgHSEJtzq+gsU1zoDW2VJargvxNo1D+qL
rXa+YPIRz8ekv7eQmmfTc/LltpTqyf5rhx5RD50idv3dhiHYOmxMRkHVq/6Qk3BWHXudIQ6QNZ7c
/Xs00JZpgsoDL9EK3TqCvTHAkrYUeFcyKuQQd/8d4rp+N7HvpNrGw3jbJBechS2UDmfBryBdiz7R
n+tVfBKk3U3MxEd6GiapNCyojLiiqGGmFj3EEHuzR/CKGzzjIxvCX4stX5/adRUQiYiGDpAQs4OB
G5oSBgq0aC9NItYC0kVf3GfyPiUQAT/cj0NcCtdZf0lg57YTNRYg8vCx4DWA5YBUX/Q6yky/oqiS
NbutulvUhjMwQIzfRIF0prshTdtJVkLMdnU86t3BjTeBC4vCSdwdhHej86SJbMV1BjIVD3RzcHxm
5U9iIZjzbBPH76cTZGN+oMnYYNgEkbnJ6LOpZLADgby+9JjWExUKYIM+nIpHB/NrFrgQVMu1+ZsS
NpCwB0YmnjE6WagCpFlAmXNrfefg44iyH4sVBCjeaBdrla4gFTS1EiZz8kcIVxFQf5VfVecTYBVf
nk1gZLeuVCmR8BRafiUww0CDOYoGfx+bSjFv7Ray84DFFDhi12HZ6c6etOsSCeJKDIdT9wFiBjFm
dI85ahN6JhVKL1S5tc0kSAWUkKuKu4Nx9iNMP3nOnOoKs5hqk3OaRT10vLLbhGN+7237NNcDlAFc
2tAdFdGuQaOFNbK8/mQuuPykDVU44Vwb1yEKyCbKkCgFe1fMBtZ40dnlNG4NX2JoIR8LzlYB5BPS
1ZYQcllOI6JeDv4QjkA+EdqpYSc/kMYerZjAt7AEZdcQACaYsNb+wZb0SiWsY7XgxGvGDUdeqj+w
dgd/mmAiGIilHXUrO8gW1AW7AU/prjj5E/1npu4OV0qp5ltXX011HJmpquDcDckUCuI4QuTREer7
UH8K2vlkyjuHtoMKe4DxSpQJ9nJnrUOknwFaUsR33XnUzwabEH0tT0LHJ143063QUORqfx1wkRZV
DKXxOVI+CVruxK0gGwEchs/DFRtDrUHKFNBUmGtLUzz5E3ggogZMXsEDotnQzL9a3dv4oshuDqCK
2Q7V+3QHB2nIfqinwY8ixipsFYZ9q7x1V2nGuAK6mQ1zJv8VtLRU+i6k0I7MTshnwQnfYgdtbtvg
3tgb27jHLhA44//PtNLKdc7QKKaV1mVSxuoUtd9VeW1F/nCZpa669sfQTs6E1NFQQgbfLrjUg5kI
rg9PhcvFhSJDaYJTi9YRdv6fVhyxKcWYx8Sa4WppK0Z3tpihxviw1UGltvN/LlZSgi3HOmmid+FS
M/c7xR3p0R3UY+GhD+y9MOer6EhXBB0vSUICC2emk4XKBQlNJvzmT4F/Bqr21LpgXpfQFjt5AUDi
SGlILdBcGjMF/6/x1gLZ9XHnufaCSfindUinr9h9q1zUgEz1mufYbvw8EPuhuCQZi8AtbzPjWLqP
PsKzG5f3CpY7PSL+Z7AVPMwy6BlgZWqIGunHK6Z2GPjPM9p62h0Uce01JXIFOVVAVFyzCxjPcgCV
bL4x8BeGHsTAARoF/zFTwlmRKznAEC1ag00KzBkivTpq1NAAHS5HKkYZ665gHu2+uvGbnLIJaJsV
kynmfuyGGGvljr4A4mL402F6DNAum06zO7TaLtAPmDesynMdPGrnZEf1VUK3kMHUELks6xqcUUfV
EXQvKcE4drV1KdXDCf+obTgfIJbQTJV1T3dSQzbm7gZGIQaHfLgx+wbjlIc6r3yjxv/FKD5VBhYZ
5cFm2MMOuzR7rHQ9sLsNnAmv5sMwZ9ooq/DIC1wBN26WPTDgHlHmQff0HV79nrKi0kWW4XCsrIYn
8Yp/wTSst8MLay/MD/2X+GMBtVgoXbhDZl+7ZmftP6i42/AOmXGX7YMzL8bHhN7vtoEfrZe3+owi
4oa969HctefcR8z/22AeyC4Cld1Pe/PUfipv9Sdjf8wWVu1+OCPcWDP3fHE+zPv8ZD2L5/4dWnzs
siEg/fmEVszGlbiDYiaKElqNpwPs/YKBGDHuJWjhPAQiXbVW8mOi+e14DOJTuVj4xwRc6JTPxZMY
n6WZoxUCT9OEcBEpVKc2XZZqUQY7FzoerskPG0BrLl/C8ZmfF2Qf6AZI0kojj2joLP+ttT+9uRu0
lQnTlRWUhPwdx/L+3bqmfu0xw8EndKXfjCd0RR4cYQ9bdY8Jgde+wzD5z95Y+2gLWWLDXNeD8rKC
G7Yh+PbsXKu3RYLytxotsx59hCO+k9sywmpmS6aHWXmA6UzPX5IKZd8KwsoyrI1H9tFeqqvxOlgb
DZv1+Vjm0K93EQFVBRxxD2TMFJAnPASiqLJG3yQE/BEGJ23c4sYNoaiAHOGVq+96HXmFh5x9hbX9
ClO3VUgoIc0oXdeKv5lavL+9Hlcunh2sNcD7LSvFjLnR/PLOAjt01/oyP7KX5Or+EHYXYoUoVv0X
NE59b12YxTEOyZ/EcfCpfqpPvii0dVtB60LnC2sjeVW/i0N1M3+rT/Gde+zs7+hmXdh18Ogk8Inv
GrZWkjgIJQybGvaE55Z7s9y75c7GBpT0qZD5O9XUWr8YXrjX/fbEKKDGwWcbhscqvMFWXUhvyXGU
hUm1T6xtm2+L0o91dBe0VB7uR212asPLUB0H9SlQzrVxUluIwXtN+BXJutnJoX6m2iR9LPILbd92
u1mefBIGxyvmj1LVcv05XyPT3GpnQG10NAoFTrfGSZ+BJ6BkDflpIdNrFf8Hp4VW2XhXT2XodTcs
wH/7N+vi7qiflif1U73bJ/s/iew/Gd/xso0WLEMgeNNoNQzPgFWjZj9CxoHSrpMGaWa8+NVw7F/t
7/iTfogB5TtiSAp60quwhvkkTekqrkj4vflIYTXuZg+2c7uFvbhpPYIbUenskYgO+ABzPmNp+lVP
R0Ke9wRpbF7n7dsXRbr3jlMkEMoGjbV6tAGo4N36WETGK2cFlUVfY8l6YWGqD+uveYUWeLeUr+C9
3hd3iL2QbZB7bPRbfavQ9bZ4jZ1gmTzGc/ioPwYa9S2iRuRvV5vKKFlFu9S3/6Amejqoz1vvV3uT
gJhNuWsPeIb9LdiAU6rqgfFZXqJz4G6Mz2CTgm5tKLH64Y/R99rZRCSrRMnViqBTaJTkqOxgq8k8
PanBKjiFCVHdgsJkjHdMprA9coN0Qu3HjA2Fwqrg/ABuasNoj0x35obKRswAV1L5MaJadR/Qg3E4
lJCTvIXq4SeLqWowS6/rUFb6tkn1MNN9Po/z3jXvweIbEaM287lYntvkaZheMvLKW9zMgowSbLzM
7a5hNFhth+5Kk40tK40qAmUJVLdHad5eXkdOfhYDvEZKquKo2x+yA2rBpce/tDUOweSeUgK+qcf0
pN0X3d1GXgl4LJGc4gs0kCo2mjAxfZnVjWPX94iSRC1Kj3saPwxhRv48QOz8DuK3RrwJ8dUhsYYl
AzywisCSMMPfqqj2pGWfa5FYxeAXiH0yYoygf1XJbCUtjTJTdQ9x51tRhf07xgeOz8Acsa6AtkUR
rvSpB4sHsJ0/ta3VsyyRpcsz5WVPJTvoxFIQt9MySaYfa+s3/jvqTlCTI+1Y3N+kpJ2jQl7clfvV
Q0/sTpCd3avN9zevZNHiw4M5LING1DGrBniqZ0P2uIVVya1GBFyBg+ieIP4p/082CXbDtOwaJD9y
mCBrxTz9r2dEhcBaAe7WCckLnjsuIswq2r0bx+f8OiHXlbTGqALfif7TlB1zF+DMzdAK0pv+MgQU
4NgakDn+lesBDyk9XM+klPKUmIYqPfMsAAqOywntXJjifMoLw7dk7iG6ZL5DJyNbE1iUFG31jOk9
nN3M8NhsDrFNZPQwJkDTkBwNpydWhL2foeLCixAzTApbFZpXXCusXij7mAO48KbAdKaIQie+W53k
wZ4ZS0fyxFUIx0AKyhgCKrWo1SsZccLBndI6yJmGRwZTw+zBNmW8Q7oncsLu8Bg+u+G7Abc6FOdq
uVioNtKJgGHlVVO1vQwgA+QmHdjybCvZCrjtQXkRpNgb617sgTuWYeHZgta+2YiQB8vdud0/xWSN
+p1gEL7K2EItSH8B8MbWwwVlBUwnqq+lY76Jj1ryVJ/lowqNt+6bbg5igM4stKuYz+BTY2Gwo/wF
jGnoCGkwG9IqXoGpXRyu0oFRuLW2BhIA6JZZHLCIaSiIHuT06Gh/7x1dihkwOMPdKYF4xM5gfwBA
JYj2LbzsirscAU3zfWrDHcjrYP9xi44Cge7AbzV+El5hn5MOoq665qUaYr+8lKAVZvIltHd0nnhf
I8klk1sxn3oesWXcWuw3pfaJuJAZWYvrYo5Ic0f9TND7Ttjtc8gwAwr5/BOC2+bJuyungbCON7l+
G6Gyh88hTF5g+uYxcv1UWU8U9qUyfSf7+SfnCYuNgTM3MlaoGaBpYZigawWZzr5bcjTGaG/MT3H+
n/aiNRDX9jphvelZAaBWZ8fHvqa1rln/nIFzQ1iWBm8mwRQUrfoaNxlh94xwV+Xd4j1h9rBKgT2H
kqU+TIybjslI3ymAfkn843hK2M10owOF8AzNIJ/2+ENktFpyP8pqWmdpGn4J78osGSY20JQwg47L
Q9M3z6SaHWcEv/aiHGFwelIHmPfJRv6zLs1dP6dmO7MD3MF8cqDrN+Ufji5ZUlA8gWWjRXqgDQPT
+yb1YRUBRNQUqYwMF1K/kuNcxEyUcQAsPtrgDUFRED6VBnYu9feooeSturWmKFdYfZigqVDhltNs
gpHBnY03OIn0NawCBC3gTlHKgRnho5DfB3QS05HtJeFRhP3MS3BigYxhQfFuDvHMnFCFvDLd4I7z
cTkGGsD9wvwsWFwZuRDpfk5Og3vp8Kju9b+YYW+gkuFufKcgEJoS+1hID/22o9XSMYE2MNrQKzwG
E3vbGOYauJ9Th+A9RsThBdLLRoYLOQh5ypLAFV6GRBawnSIK1IguXUFDwYhsSWm2quc2VfnICuv0
AiWA8SP2ucVx4lolxgpwaUl5bQD/bM2FFRnwV2FhfxLeafmYeFoN0/5sOsHF4PBQ6QfkwWTilifT
5P4lKIovxYErZEV7hx87zrDE8INpF91bsCOsG76ruWyFCoBSVys+rhve1I4s3P3YKyhLgb+16ktY
DPB5XTET2HgXxYD8xmvVq1vCD334KnI4L8/ZCNx8QM3NzWTRgAHMz84X0wwBZK7Ft5hEr+hLvkCG
VA5AlQkxkyjbGd9gET11dntfeN8UTC2M66JdvCK+S08hwsmdn3Th4jkn5FcRCdrrtsweJeVYObQJ
hLtuxJ+V7Lg/Uj7TFv/j1jmafblpB9rd+TPHf98VhLSIjTP2npO2vqWTHBD+c8nV5++GbyHb1yLa
hi1TbVPnBYPLccNLoDwYLyGFWgaZZGyKo9QOmUuxGx2mE5pvMhfMmLeErs2rSY5L/CcNGs0f/PEw
V6WXBCCyI1yvBKUfVVTVa5g9hH6Np8PN1s31SAB6rk0MGz/G7j9tKXDpg6XsAjWBzFJ/YZG1aple
65QkCoEwjah3+aKccVhPakzjOKa7A3jKP3pQPx00IvK4RvjsmgPOvLOm96WxnixBlha7jeSRcBVS
Ppb2tGvQe0kUb3QYvVbbtsgJiPgyOGsyJslYT0+86tjCqrgjC4VIcAQZkO+elMtYvWJZxv2Kj4d+
MCH8CTI6g9JcF4nxz76uoriWfNQqfZN/ds9XSAAu1eFNLASl6GuBPBMWmVqn5KuQ79w7u6qiSwTX
GQWtTBlB7n7uUINizGZQO0YufMj02dw4eegtveHZ8LxSBxkEnO8sGbd6m5LXnW/cInqJr12N8S9G
HBiDV87D5omW02PsI8KFMJmDnAQdEChfWpFII60sRWahGig0vlxtK2Ad1yMLlVAtYwZjgO9qxmLF
D+UTxqsFYrQNHTg3CNGK4PHOr/zJ52TuEZ58Bc0vGEYfWq+KRRpHWeA6FvpV+KmKiPkBQY7oOfKp
wce3OgiNSh3XmDGk9r906m9mf9bOYzS/ySxBItJ5lvta4dKkWNEF0pdL8qnLe+mZnpK1gSXwFieb
gDFMp6ocxNHWCr7r/Geh5DHyZyGNsJrfecJwi68Yc5IWgCio7PyQ4SSRBShNqZrm6poZgFMRjxRH
3le56usUIHg+KxO+bRUpX0n6q82MZHEtDWYKOx4boYgrGKMpXu8w71r0KYh1+wqnCTAiDahetrog
dNFibELj5qifw/xH8PxW7QqCMeia8J6TaxwkEiqrToK9XmWo/O8dLrOW8tNoymtCa1thRoSo4rDQ
IpKXM1b/sW0wfRQwrUKOyYfh1FtQWq5k1wS7wJF/rAUidObm5S0n+M60z6JwbgN3iJmLa0zpohVn
J6KUtV6FjOKVih1UVako9xZ0XdYdexUHh4Da03S3KjYM2J95it3u6ogmFraOAwAx2U8jclir+bXH
BrkdDqtB8dNsiB1BuQ/PWbd2UPEvcvJXx/feTD2bGFujZDBlZZvYGdlrZGCGeCRIaCf1p7ghy0jS
ejAh6JIOf0QK82lv1DodDJx7DZO8T+nPxAjHdQXIH25HSKT76pBSdcP9JByAC2td+3l1z5DN8gAW
0PAaAowkbVBuaSSWK2SjQ5cJ3Xu86AcVPVfW9Zx2wW4h/ykJPguU2BO6wkE6isGZSpFZq1r/3DBY
1Yz3BO0Bz57cNY6eaWCiG1pPeGTkXOj0GjimQD4/IDVm79m8Raa23OpWAuIJCih0C+afhjkUFUII
LQMCAlbhBY5HkHNkmEkZ3SYo+1S+gUaqqji0/Xhtc4WcGMLQzXPOq24ZbuRfFhhCDG8oWcZTx2EW
BSpkKJdByMBhRxUIS0OOr8g9R7ce45HBL8gTyT1k5LrJr662BJLSeX+l6ZeD9BITu1E3GZpzE7FV
BhsmwrDja6nRHYbGondbPkIaclROE6pxHKuSb1K9qV0wKrJ1D0KYSb1MJykPIoNsvGWqePfhgUHb
2h4eCac06nqntHxN53DEr9aKdq4BpuhsK7z5LTV9b+nomua7BVGBq9eSMbL82dzPw/AVqJXful/M
V6mYxrBAG/9NQGkO9zC2P2fzv1iJwL2g+sykeQEKTQXBU1RAxlqdx1UMXNb3rld1Fe6B/DrDYTsB
L/8b8KRvYW/NjC96Tn6UgMok6af9Ti+ynV3Pu0JMkPozP4VRYVfRL+43g32znc+4v6cdLOjBM/X6
LK8JNiCvTq0Rn/MtNSQVASxPGGVz9WWqeB+ajBrBzuuhxeG6XMuLqmTjFAQ9T3N2VAAZeIiupMYS
Js98xhkwjn0k+EQBfbvlG0K2moywktpCHlwsSc0Yr3Pee3nyHXPdQf5tNBymIAO27UfYcQK67dOU
A/4kh7klXyp9hPFNEkvlNlFDZuf8fcgIjJPJZp3wrnpDRRB61sEvKDhSk/F18EoouI9R04asuhRp
k9naWPjT9GXNQVRkoBUFfG/MC+h1LYRIAjFQMosTBmucffxa60sdFzMseQYUvfXMxT/CQHuyGxQc
anOxdNNvnK3eRBcRKHvmQA1Mbcm5l3nt48NhMDbXfwHIZhfjMNJo+wASoM2oPhFbbelJUaKVh0TL
iHujpd+iuhjTXcY1YoSo6obPiQu37gFJKm3WTTx71dBudUKFRcJdaYq9pPqQM0kCGrHVmA29Y9Rw
EXCjVOW3IHe8ie8APNJqC943rzrkB8p90Ru46ZKsbQR/I91gl0efmYo5KRNDyPFTHm0HDjeuL4eB
koq/3YA8Cn8wDHOZ6032gHZIALFgK9Ai0ODfUarBYST0ajM42lPEEQYUXjEvs0EGuS8D1JR4+tMb
BJVDLbvB3BNrMGYyRnSaaRXSPt1UDCkahmTmxMACrKuwvkEpk3w9cTIWOeY6xb2z3oy3hNNOUMyH
oLxqSlzoGOxLJKms+e+MIU4rzDUm2/RY/76yMWLGYNGuVQnGIFSxKVkJZnGImIpm+kMP8CUjBETG
rBC3OESHAjOVCAksWhBVUAsju2ExLzUzcTDdRnWOcW7iE6bETxF4foAjHmRx8dqX9o3OLye9DSkf
TuTTwpmymE9uouAblfwMWfh2KrvkHhfgw+Okfqg00VNQQPCCAl+mRytXD/iTVWyzf5dMGDIxANnw
QipfpK+cC0zcdKkowCe47+8FjpSEpP3bFnKLRIAlFLAJuz8ShwYCp2TpyXpFMkwb9SCbgy6LqC+c
7Dg27wgT4KL+J1rMXBs6RLxEToFNkJyGprq1aCXzQzgqm6yGOmFtCHXGgqCkdW7PcGonQcadjq8K
PBrMQhxsluHD4HDttxWzfmWwgLQagKXIHJ4JITj2ORBUVQi2i1G9pObPqDBUzpqOejtZPGXeU6J8
GE19DkPS3PHa1hPAihCrVAoDcZN1Fo9YXhh6oCC8fotsZx/UN8v5y+mEe8JCmFSPMyoqcU3tz5yy
io2HWIsEobryJ8ITOuOlhqxgleWVO7YFlmb1am63Q5++lxTcafmoU0JfCtxqU9bXExPWBI0rZP8T
hb3T+KV9Bn6sECByCXDSD8YA1EV7piAHwp2NmiuYOglwOL3wpR8pP3axe5KTyUyxGUDiJ5uPBmpM
ZjcWgeUEaJfZLbdeQ0ZDOtgcdRq2TacAI4QYuo08JCs13spkPh3LoaGarmZ8lt8LP4p9Whl7Yxx3
YV7CBr1kIfce3OocHheZFZuJstkKiehkJBJC5WViTLKwnDzqoKLpI6c7oSBt7Yj4FeDtht4BDyxY
9WNjr9Fwgb2QHejQRlDRpZCtCkMh1ZyehkMLkKDKjzklX+sm7ybDOck5jqTVHeYGExvcyZOrSlGK
A5WWPdRkR6phjCqnk0wR9myVPylcE5VLGDtuMHTleNZCpkiYlZNNvhu0T8nkJDILwwZmfxPzRAXN
HfRC+F7aZ4itEtTUvXz2iRQYooap3a9YAAdr3RpKncmqQV9yQO3TEyoSTk/g3q1RHeNO/cnyAe7o
w8BVmbOSQ8ATfUziB67r/0I/iUkkJZUpnztiylpCuC0ObecwFBjWbvFkCxnsLv4dXxwmuN+sizw4
Vu2+VHeDfTCs61A1WAj9ptXg4a8CsmzhBbzNZqZqXbjLcMSQPlI0ekp75X/uEHhjXxwbUCTOS0l+
DZG94xCbogNj9ce0CBbmMTRSIOWr4SEP4QRYFfuilp42qDmB0QUQPqHGXG46B0xC2YoKc4IeZVU/
Kd5tCsI59BX9swWxb+b8CG22NVrq6qsubyx12YkssPGxNtqjV6mIIx4IDrXnk0ycgJYwMNCrTU9L
onWVa37VDCgFW87gS84RTH0gvXHmEpUBQ4UcQ/CApBiC0PkdNiXP37B8QxwDnHG34ajDmSJjG5yR
xZ/xRQuLKQmOJINN8g0NQ+XcXAaBUw2dTYa14K0TgRRHjIX8TiHX1HBX1vDIMjA6Bt0DdsQnrUl4
xiSBwS+BUyPiv0mlMedxWbI5MqCTExWhMJaVC5VFk0pOC4IlUEPBmADmpDw7ZSnLmEQF0OCDKciK
4nb/kcEliIKX7AkPjrF5KNZBqhIg5MjbzXSYfsE/LRd/sLFrxZawmh7oALaUzhIj5KO6E2xsbDEg
PbABFZbfXVhw7WAiZQvrTRg4KUJMSIhOZKDDxVwkjC+c2FtwAQLbDYYNQUmUe8FCxRHd3fyGhxVb
c5WYDQZUkD9geuuivHXNMfQpZwwyukATeyZ743vSItfSSe8mQSfm6QUcCa7f51Cv2asCeblUwnV1
7icBDJ4C4/r4nzQNHwoidHEerBZfmsUkVkcGHu0Au8ONA082SC3yJld6M5K9BxJddcp2HIq1julZ
BiLRlX+ICuXjZHRzLi2OAgCfhsraAb0s1nHaHVUs6xYgKIA7Dg6JqliHvsfjfMZXsTHwQGZcCQyn
du2TvB3lMZlRI2bTa0HZkoC52hQ3vE9hLZtu+q7GP6kBg9ljA/ZJG6ko16TAyxNI3BdhbCZwM5pv
9AyL8ylwtHGpGIPe8Ztl2INOOm+cE7to/qbK7RSaChNmDNRVaZhhnBfnW5lQ5RUkwJgZJ9oW0KDT
v6TpE5etZ4dChj1sS07LBE+I6Y99xHsLdefUgOq1VXNIaWILjq6OLxS0+ha95whUYIhzTCUX3bnA
X1n0LZsZzFN+R/kYZAHXw6alnpUwS1rBMYOnIrc11ZtkwGdmuxnm+inUDA4Q6AngYU2zLVjMNsdj
BM5ALgjnChXxHGCLTks/gKk3v8JgB8HuRxwJ5ij7hj7cJhqYEa88Ln/LRcGlS8E+j4nxUFL9m9CT
TRldB6YGvoRUSG47gXEmD7BuztGAqh7ewUTOyXEAAUrdNxKUoK8s225yfGWA56bIP82lDOUvDt3r
UjOWDrDQni6Is71UkD8wuccUbW8tmktGMepw88lIUNomHpE6tsi0vilHowIlHwtFU3vm0fMRXEM+
tBDFFE28J+v1OhrvSVSdjfA7CuIjFmA8ffNkEoz+D12h9Q20q7Bhx8qxWosRDQF0zFEDPpoZfEne
Txi/9LG6pdeXeqMBOIiqZeRBt/VuxqkukKmrH2GAsMxNfMUeMUUKV0r8JjN0cd7NopGDWMG5FaUh
1yvDTMmKL7Pk30VGny6/nJS2TsrynMsch54pFOaTOq3/tF8QTM8wgLVuJBgmX80LQuH8Wd7NsiNz
v+CbokJ6jsETBRcBB630j6C7RJJ1XshnsRAoyAeF0neEfJ1T9YV5QXYuqORUPUs7K5XIMxsXB9V3
6Gf4oQPnUPdZmV+yz5N3VmLqPpPTham/A5spr35tLCe63kRPPe3U5uBIC534HM3MBHNn62bWZZZa
Yg4DHc1SQk+DPHfO7dcqGeFMSK9RnPtphRjkjmIHjJt19d6scUVxsDXuWGhteMrEx1JjHgT5bqJg
zzuY0zU2+ZJepSU7wEjERAWBPO4KfHNrlfChiPZbbrorU7Nf6/5TfnzZywUUzlOOPpQWa4xJOS11
1LB326WIi8ftPKm+3Lkm0nrn2FHA4w74DN8C6SGc4qI8CX3clNmlo28esTtVc2ksihQwm/DyabvX
OSto7fBMId1rQuyF0VCyvCbis9DgsoPLZKWDOnVA8kh9BkEnusaRlGJ9yDb8X7Vr3LG78HPgIKvX
11UFbK7OXHGKx0kZuw95/LuAZ1HlrrSZ/xc3jKM5B770Rd/rKhG4jafX9U5V4leROWdzzI7zPHEI
g6mIxzwvngX5yQItlxYjuM4zCky9sqTtAHg2SxLOYS7oYj0zr8dbG8OiUwNpTkJxSe3epEaWo7Iz
MK4QD6a7liIOwqG/pgK3AcqHkTPRkmN1nUluT7Jxy76fV2C1Ir8HvEBMRGQZ2wQfRl/+u0Ts2njh
+RMb/hgjl8ufyGFmLRRlnI8WOnyz+FmSl67Yi2x6irt5I9mXTv7aILSR9j/qYD5K2DTp1mS0muDa
OtLnllxTxGZMINZsWqmYwI8q4tyW3WZiZ6cZgXfLINdkmckrqrVklZ17SfrHPq0EXo8DxfqDrkLW
F1xVNfCGaRBZivjZtJlcE9KINpEqUJTBJaYyk89AsWX1RJYCLnyKC0q2MrrvaRAbwm9lNWTCDBgV
7lm798MGBhqccRPOhPopcLqodOW3C7tDEI2g5fH3EmPdzLDVVp/kvumLesvELREYx1ikjzKRlx9O
Xu2SJCwvfRbLAHVaOu5LDG6ZXQS8KcDsUyCYdY4ylg2XJ6DXxSVxEfgTpNIC19NMZmY9SKfz1uLl
UtfOGTCR7mVLfrEkJUqhfunbmPv1ArE0GVWcQo3Vb2wk0mGg0tcx8yeK3J1lEdeyGzjHUFd1/OcR
nGFL3VnIAyZWSWSme+b8C5+yGmmHyRQahmsPR8ZNzhWPsHDxr5/KPWpXqcdC+skntIedoZMBy1aT
bITuVCDSO2NCctRhxbr4k0tDAmzAfVAbHJODd0NKtVuVq5vniAQ3yTrcQr/ytCeyh99P/cXlMho1
U5hffI4zUFwNg6U0QT0F/NRyMzF/oRXvkfsu5Uh1Cy+0/sFA5JLiTOeQQ6uDz2e0U+MoQPCDgxNq
1wF+g+pCwLSdeKsDmSoJFwpHsbs2NBn2yD3YfabZdAi7j4iezK3GtTy9h/pX8tVBreRdEddU3lkT
76yETYHt4HOokBKjbbMA4DCSDMr0T+qDYr3A+YB0k3MKWR73EApcQtKiv7ZLAME5OhGoyrstVk5u
eZYlgtKkjI4fIH0UP7LG1fXdgKIEoxfD3qkwRljeVdIihGGrzkz8uy/uLHzwFeV/JJ3XcuNIEkW/
CBHw5pWEp5E31AtCpglPeEN8/Z6ajYmZ7mmpKRIoVGXevKY5OUb5nNokmREnaQihg6geOBRcMRSY
KNdsPhDjk0Qmva6EYkuhlklNJEOVF/VLPQ8hzyHDHza8KnUdr0z/zBm4R26fSGbXUen1KZ7DCkGn
lJ4QJJbbikPaV9MoAHz4BZ90pXD16SLo5uIUgGqVtaGJL1JD1yfetQ10mOEtMOBnk7ELs144a5+z
9uYaMwZbGLeiLGARCoTGwRZLEUcv/xZEguWFwd0j7m68fdS3L9ophAwcXWcTNFXM2JftIubxCrvf
tDmuPkLqWmgIsESVNVgTrqRBvhoTuMJwv+liG2j1Bubz0I2nZHvgyBHRgdpKEBVKicGkgbwnaHqz
UJ2QNGFxoEtrpFLtyFkHB7oJGGgDgVvtdsBR8mmsa8wTFvglVvLRyNrXkDhXyxpbt/nM2eapBERb
ZLBRbp89YlKU/Zjah2kiAcRwVRdb8vsStHk+9A0dFmSa+nk9dFRaghXgAHMro/Uu8WENsD8Htdqu
l/S4RAurZ8vPhu9MxRgcKHPaKxr+Us5PqhDcNHfumsovQsklrjskxiK7zhmhpUSjFsrgKg21CwhG
pqDAR02OIV4Fx2p9vNFEcR667Dgv/82XnOK/jiEtaGwL/OoppwGOoKSIXW+aksDWHAxwLVQx6C96
T6CYTcPQlzNN/F5I83qbe48hJbYDegFw5fxlL9NSuZmFO9Dwg5z1iQu1pbInXtvKmeASrJWCKqrJ
iafDBnLsV+wOzJPQIQIEy+ACW/fDNgfxkePXKRGB9FCNLFCW96Udj//fNuoB949iQq+Dth/zBQP3
7NvbxkKyYNCJqo5jztEIWFhDMeBwqDKXTHc3OCCMNu2b7i7j6BrS5q9E8lgMpmQceFu+tiTAEvMv
Xn3QOfAzJp2zQoV7p47dWjSTNt3D1zLaIeLmDKzZIdhCRCwXYxr3TeJmcEbFnRfQcIJVttZhJ8Vh
KQa1torjEkans6ru8+zco0u1OPpzeinm7wshuf2IMwQnE5SM+Kb6+OdCLZ5ifbKRfhQHq3/RichW
GUJWehaI4ivlSxO6ZzETEgYcEp04jEbYRw6Wi3cXfGk3Gz/TgImRPIFI2WrEuE2c6qnmHEAkh8w6
YKixdON+JI9S4HBixkTPROtVAF0sUh4jMdJKyUOVSyP934LgdBdFpACPhHGkPU1xpgY3g31rGJ8W
dfYGhX5bG2NhaS9mf6CAywKZvWsjZjSr/v9jfYU4I+lXzhYVKbSBnU6Kbk8EjiFUrME288XabXZC
PgpbwKAddMX5FM3yZPywrZsDd4UKhJoEKc07ub6d4DX5K+LLBMlIfiXab6kgkA1vOJxt6wfTGXkD
budlbxZLhtw8/55k3sJ1HyyLADgwk7+UyNI52/VMM27Lp0qmi9E9ZLWJIgp7Alr40gAE2aoQIKfj
4yhgEhoU4Xpdv8yuce2fukr3N8bPm0UIIyBo07wtmkmX0SpfFpK5bUUbt1Aascg1X58UThJ8a9jR
FkjK+VLHeqp7dAH38VF092MN/GWHOSQYu7VA1eFQdIOfyfmZmZTNoqdBXLTF1QlYGHwYOnLzbRdI
jHGpH9gfeRgg191uZAc2K8LO/UjfjyfWPkvMAz2Ct9pfazkdFA21KE4E+BBjhgY//GpAtS8zqGQa
dhDdj0GhAPcw01RXfEgT3mMn8RjRtN+Zz7HhSQA1zTbvBtwUyB/eNXN1yAY7mgAHiTu6kct3s+tX
SK+3SQkXJOE3xn3OQOCSawwwo5OghgmDey6aCuIzWEEjfhNWsx4yA5rL8GZxjif3mKdwZXSZwofl
RjSycqS6xLayKSrgVkazjIcEcKsiP2A8Dqe4k0xXA55QmRI0xQvxaxiOr/+dE+yGGw12iiQ1Y0HI
JrYZ93NZ3CPoqX5tkYbMdsVO1DJ9GRz5sdowVNRhxxtQQ8agRTFY+XlaQQOl5YZRgJ0GMzuLZwk7
UyAgxs8SsE8P/gIpcb4/t0L+alNicc5bkuqa2nzcKih6Bt6WqOYmuLE20YlpYuyn2fJbRjczWrTV
mR4GRny5LHkruZ8jgydLUV9n5SIQhKktfJOpyOQoqIS+xInBMme/REz7lNSayyp645Gbyg+p/QSt
GEyov137N2hPNjWNVJDjZfXUI5yc6BSp1yFJiaYeGZYoOsQy7dj/udfiTOMXDPKZyB00jMPSGXkH
6jYuSZbe3LyMbncUQCBJfWuw4hRoZ8JzxMC4tmkpqUkeMRElmMy+aCoK2NEWZ8MGuaHBJjqZu0Bx
erxf+PEj4Tr2zbfr+5vNNJZ1WoO3OQRAcPrWOvnd35b2UOA8glqzknFB83PrV2oQxziPKbzX/0J3
ePcCsrQZwv83FuXeiD2WJTQtyEM2pBH3R8lQQiU9JpTwogzryy8H4Rf268vHqm9IEqE4T06U0UU2
5wVWOX7/GyYhBjjdgMd+ggFuZbWH0bngXxAObUnrnoFvdJv60QhoTpHPaYXPgHlj/X0lWui0ZwMk
uwDwtUdMfmil5AWbJNXFdxbbozIWsj9unJD6cm7eE4yMcmSo2rvYl5h/+5kE+i8KcdqG9oPf9eu/
csJG0sEZ2RjPK0QLQ7bR6cxP0vRnrBgmKXBXRGQNvKhC/9Bgj+i3PznzDCxtqQlM7IN0EubbK1Dm
2DZRCf6VE1nR4NNcJV8bs5OS5HYLL0QJqbQQfpLVeBraKHfMQ8P0XMArFWJMYbmDnbo3M2RhKUqo
RlrSeUTUZqLQpCQXRVEDqYsXbfaXxevn89olBx2koJ+pOIXfNdzj4kVU3b2S7f57lMtwdN7gWPgZ
k/7CEiAgNb6vQMj6r8wth4PSsY2A09d0leowPvTZ9sDg1qTAoQqR4R7XhAx0zMhiSdEwEGFEY91O
LZz0+2axz9QAbjHFBlNXMQtiSjLjgVJgtmdonjCiE4AEFI6zDD0Bu7CNZkSqkaqqaSw8cXluePLh
KmccvZKM6NiMYW3x5xy+Tdq8KOrAyT0GIIh0ozqfJte+xaiGTdspoakp3xO9EBR3WBMN3Vz93zxo
gYveEY7EEJtVrDqrp5tkqeVeTg9QK/eXukxJk36HGTCvZLogvc6fCnFHs4O4Gwqg7gi5PpmgBtZH
UeEy/JyliUyE9xF8Wiy1waGBfizEnktzJzf/0meY7sKxhYzwB3rONcWBYQ4Unp45P9LUez3Y67jg
r4Z0G9Wq+bbiWghIV1Vvy4YdEKnc491POCBsHjD5oAcqTq+4KFHLLUxoniAsegR17vB0a64Gb0uU
LwsTCBFdIKDopNg+alJo2WpU5T+RZWfZXn47JkQ337Q5yvoulhVK44Kj1PGbZRUtlQGISw9OGU/x
KmptcTG6G64FvR2K107hninth6iEZa33xMBDogIMIOgK23ONFjDLKm9EC7s+pyM6YRyc/ju3jbeS
p1DE5fQ/bIm2okfCDXsFOuAa9cXow/8HTiu08wJDdpsNX4D7K1vh5Em0V6Io4Tux0E8OVvowpD+l
DIaH6Nt47RvxVoof3cIxhqprmA1UZ7yt7U1o4cWQCPzbHJUAyxiQHjEeEqW6ZpBgkrbQWn501Pkc
DwfBEREHaNkZB+zKJmyMxeI0QTqmYNoCthNh0KExnrkz5itAbu13o383QAlFAz3Jf5MDhapIKI4Y
vDWvnA4OL8pCz5p/pvaL91Ut//SrvgP2Eo+DOIbF2GHYtpAGFhY652gySqzY6SAAAVbPjdmh2ORX
zQgVQazhsMO7Rhid6fJ8ThoGYqCyCvTzLPkWT38KMCXI61R2d6YvuXb3axmU0GI6VdefTWccBRKc
lgnemGvIxH9a7OOdXmmH+aJRPCTNE0FRzWriNttFVf48980RLqu70fROhhRINfsxLAiwVg7SbsZC
hw3jXuYxFjdoDXV282Tn0HNPshbNqFPFIGIwaAnahs6ajG0oP+nE2Gne4/8H6sIV32Y4rSm2ORSm
MqA2OmaX6TTI/2vCrPqGcwuLc7XrvSVjAg2puGAMafBpFWsSpMMsTQPMcgTSVHJc8gZROAn8YZ1Q
AdQH3YDeojNRBW5WVOvR3Kxwbfyt+5QxFmYEgbigxpWu5pLn0GQcLBEkbUH2U4FdwjdBTCMGMg7y
bG1ljkayfZx/mj6ZGEgMPSH18W7oJl6aYxmR0/CIbmnesQHhRvsjvTK6I32MsQ/2X9ILurlX+9NB
ehbq/lOxHw7s3tUJhtab/jO/1Yf1YbxYL51zpuaX7X1x6Q2v/i6S04Y420de5WABsH8g85yoowxK
MZwjHHDMw1TGOGuBH2sxUw8Np3mSkZrDsIUwN7cKuzsOQ0STOwMJGCsHnc1uGwmqO8jvMqoNyP/v
JA0NzQOWWOt3daYoHx+U+y/XBgJC1YYV5OwQrmP9xUCOusFxMBgHDUVESr5JrHvQD5jny1lk/aDg
fu1O05MSjocN7l6olo8KFRT3AgK/HtrMgPSXrj12t59NpeN41HhIQeRg575o1NrNerqlaAnOLFq6
jwzjQWevbk9jduQNLdNDRTH7DtonMtx2z/NBC0hcY8/cQ8DAE4WgqPoEvRjMwOdP6mWvUUiza+67
IkAH1eJTUfk0tndCDXZJSyJ8LJVuvvoKInPZXzSMSHA48iDcmf2rdfeaiZD6g/V2N6gavPYnR19Y
WHBDUBMqPsycGyaqBLvhllm4hguITZsPA8+8dLeoCfUv2q0UbSUGNji0vttyOAB/zDvycE9VcjBk
jFnOXUJOA54IZ1+D+MHUp3jt5sW19AdbB70l9MMlD7V5G7df/R43bCM9NMmcx8t40N+yF4n+S/ju
7ClX7+ke/lJBrLS3/smK/TJ8EAzZ4Efm6sQGxUT1vGPeMNw8vHAYfDMgQ8/ckTXH5MutHgCOLkUC
BwX/4Ln6wl0Zqxr1m7dj9pGpEFwKRoGuaGLYwcCiXBl+974NfLVTtKiZT9xk8Xvqsz9oQbTodxDa
d/Cc5mRHSJ5LtJ277qjgkb2fAoZGaWB9TahXM2hJtptmnu0nHwT9NT4HehOOTxin8uAJS0moOaES
4/KglUHV/d3OHSjA4EuWq2xhPXFXvvMaPXkAGbVnWAuj2Dqk24fKrIG2KuPllTPMSEMNcGxakm/T
vjO9JBOhAq37aGa6/d8GJX4ZUULBzqBlA6ZU0Om7GNNMR150IYnlnKwHOznR8JMBO4S4tdQOu+jh
jjJKGVnSxq+Zuj1k+gmy7HSsnoc/VLREGKDRwd0Ekd1e5mE9K8QzUFLubz8Zu3jU1uGd58NNP+lj
qbqCIdRep8P2Wp9JAPzTdLeIK3zzgYVxVWyI3DzlUlxIXlGGDPmmYH4shcRFvQdoVqbap3I2PzvM
2OGojeql4sCt9yWb1U6BfB8z+Rl5A0xHuaYb/UlsFm/ZtbpiCOVc16CIJ+gvu/zFwEqVAbJ3MyFW
YoGAgUDEtHcbjtjlEY7NFOt8e78TZOU75z2cTgmHTHKjguWVOppTQQbsa/CC9uWNI/TYKDuKnb0j
h8v2gVyr8W8nRoGkRIBub/9WGMbc62h51lx49q2rpHwjGwL1gXBtMBsYlfjMTvXFJm/CJtujZZDS
NRPA/Yr46yxYCJKRH+TUFmB8/z7/ZHTQpqD+3J5FQ0gjL4CLFIkB/gwyiAq/5PiMaqxgAYkp+r8l
Od9vhDWYmOWDbZe8ACOIhgFhD94i9c+2E69tilVZ4zG3wLHCQ52JUPMxhUt1t6UIVssPZi8BtnKt
/CGQo2FyTqLgRj3YloLptJKtIJpDfbo/pOQZrEvUVbiKYXUrV6GUYw2QogG0UJkPkrCiEZW2wJJF
KUIsAV58aN6pnoRpaDs+r5Diqu4xL57bUg/A3kQVe7e6J6wYIq1eYLevkFdorRTgEwNwXMN2Op2H
B9J3PfFiokRPOS5B5XTRGt5Osgn/KJsxOw1uNS6TZSArH0UVi8mYuma+6CZFoTzWmJ2Xn+Lb+BPE
rh5wocOUouYQEFbqsmycTWZtjhytVPgjKjF4Zg1d09ypoajCqvz2JT4Nt0mff4Z79Yq3QnIygzbz
bs4bUl9c+gvOwAeQIK4jPydpMbp9zx47KkNgRo5FOQQF6lis0SttRTVj3r0rDwQjp34Lj8hz2Gfb
HWRc/EYq5nNU4e2Trbisaa0/3vrnDecXlEs7K3be8EMHwB1JiPSVQx7kJ+p3uIirsLzdb7Ht8F32
zxD178V5iBRq8IUQ3n761uwz1q+TBTXGqxIa95ea9qPEz+rfXUiL0jdr+F7HNzN9090ERrl5XAg1
xZ2a3omeklP3RKxgdP9l/GG84/06zvBDIiko0eOXRxgaWNAZCswdVizhQ/4K1bLezqvFiPSjhyMI
znbIiZoC39zNh7IIDA9052zS5ZcRgXM5HoJEArwwqSFkJgt5CMsL48PbdTDDPvHwS61Yua/CYmZz
czrjgiu0xz1lDBfMM4I8JrlXHLpbXFPAA9CpuDC54/i8FEcc7FdCM+FpGb5qkJISpI8ajgX4fYGy
wuQ6Z2F3ZMriIC8muKg3YfiECdwlPdigCB2wFXnUABqvELTsqCGajyax97mqmEUV5oEHfXmjsDKB
j67Jg9L7cJj5ICjF1Pqr6x7A6S3smu9sPajDnpYLC5aEjJKoQZQWVMkumxZ2+e/lBWYa2ZVphG7P
3JG8lkdMVszlcFMJric9V/rGgh87PsYw6iuerWK5NyHyoQ9YpOC0xFigq5L9e/HcTLG6+S1BYUAh
CPEgRt33SY4BGIzjce+ov2Whh3fM27Db1Lnzko0uDEM+4wwJHysQgs/LY+08zVW4te8Ib1A/3Eag
bvLS5ukpI3FE7iNwTKpX2m4+JRSFCj0kHOVgTFffFrlTd+OALt+aJUKVrkXWu0w92PIc6g8HSxvq
ASa2A6JjW0JVJab5jPPoUenrsKu173GrseVzSMgY/ieUwduTUo6u4OnQ3q39DRsePDdoOAr4GkZI
ePifTFuAVcB+7ed3gWLbCx5d5ptpcIDMeJ5SdpXv0LuxrYwL6koTbigcEx3vAcucDvg2oCP3F8yM
uvGzXG6BEE00/AyhYrBNvGhyvOPOi5YRPEtIAvKZOWmPZr3CR9AOjlaxzIpI7zFJfpQL+FFgsQOq
VQsMwYamnT0LKsA9u+3h9+fsdHfQnHRRokJ/WcgLBIqBfgDFCDueBbMMxuSNwPmobAB6Jxtg6Lsm
CMIUEgjhUZ4cW8q4ts/dhL1TEFzAGSWsne3i6ACSCbfNcsU6tVb/QN/eZ0Y6g/xPx1NjY5IB1fxt
scYP+T48YaWYjLev5A7AXEho3Rk4jLHDCxi1HklW9S0IAhVeEII4BIJR3FeM26WIAXokFFg0a4KT
w8sbtfKs0z70PU+N0oynxkliZN6m/Vy1xUsJCSKVLbIQOVrqGet0oZVY8VllBvrc1bdgqeE7q4xd
1TGotMbd0juUNxVnWusoqPG6lR/I0nZrNpUNCVFe0mrJus/NrjYlKsuSquShAwaGXDUs9bthNKdU
VX6lWxem+uBbGDIRQRoKW/akaxijw+XMCb/EWsRI+1DDu1Nw1XW0GByuZfOtUrgSSCfnlk/+7H+k
EzEFXRwhCLB4/wr43ZdmumtRnzuTDqNW4JLUITDJ+y0nLrQc2LKmDjqnAidJD8bq85Y7sdaiXka4
IzfzWROSTZ44MU+Wig71oi/AXNxLa/PatONrYbSHO5s+n6bBFkODLgFBHK+ByWKa8pdkwYIMoGHo
AxnHtK1DhtASH0dMMJu68AUyia2eBfR0kD7M9xU4Rg00SH+kKL4g7X/Eq655GzCo3uls3P9VI3H1
opEYSkyXJ32UBul7gGrXClXXEmkkDd5E/3SiA9Jbn79Cztz0MA6H+0UtoBh57Hj4kTBC9MXnxxNj
IbfAnajJcZxBItb6BFDpjGZQYjIq5l0s9Onqvqu8ASFrYEBMvWxkjvs4nzPTnfEsP+BWRM0lD7Go
vFB7oRwMYbhLUpyHo+za2HZAbwXL+kLjTdZ9+kQa/K06daV3Jyn+t7qsR6d9YEeg8l+7WNcOxciT
Eir1aal+NdgCvtkex9snsxzK42Hdry93UxzgLTaG0HDIddhVakjXpyI1Kg/WmfqhTsKV20WOQ7RA
MLTm70wipI/IeGNdXLWm8R8oUhqG1TcPLxyGSA9zd9xqZpmPQPc7U3kh+H6fC5erbNybPXRCXCbb
7jPfni1sYZXJhyAF/6WpsPuBoT3cmLpi6aLiQUE4MsjDfpayXeucJpaFYbELgvMRYBs5CA0fBUdc
x+jbkl5HbAclSiNd7Al49/XEpC2/WfekoJ9T67+mYemsLwpNkdCM+CMu+mC4tJxubwU6JtBheQ97
2WV0tr1m9PcIW18B3jX8lDyit5itVPXbtDzr+97BycpMfYACg74hlJhpWg8oQvv5k90QTyu2L3kN
qLPpiikKtoceYfsQ1fJJAGfjDySloXoxm0ecEUGca9yzbygiM7QYvsoslkPpezUoxPTyJT/jlJSH
ZQw5WRQXVMUeWwK5FTa58rgZmrv50fymxc9x43tgcl+fezTtz5ZnPyohny69hxFVEFeHdelo0Tb/
gzSaFkH2A+Vwao7b+GEsj3aDwvqvfTA+IBYdbr4WWh9sYqHiEtYbqt/lQfem2R1JNncokXcz2+4b
GeQRvMd4Cpe4jZIAu4TkcQjtk845SXHipuEKYSNzJb/+qSKYB0RMHS0Nu03PPhHuUqdP2RCaiUcM
NZhv5q0aI6adTdgnUDgSFmwSst0Sa9oeJSWXlk9P6xHi8nvUXsk3x7/Zh3FO9lQsO/u+QDMBqWxf
/Bk6RTyp0C4h8WAsJ5xk2CJkzHb2ywh3a2c6L8RlQgrkAmMBxAxCOHIWb3wJUKghb+8PYbRL1hSl
r5Kel/Szt3755BjEyd33VJ+LDL/j6TNF8bpblJNN45lgjBEU2q76E+4WKxRAoB/mvz/Zx/0iQe6+
Arj04W0Ll6N2ItIod7zljWCqBCorVpY70womxdc7l0cQ7y/MzMi0YZDd7WrOSqQ+2pEQ1Uw/rqr4
ZOzk/PD+0gGJUvDEFtfn5iWnlInQrpJifpeeAMgrXDwoth+5hECffOgNGeDBKDzM0W/N3pAw2uUr
YY4TmBYNy5H/bqK52hn/TESzYZI+VkhN/lWfBcMajDpiFoBjB6mKXhfj44BmRP+uUCQQqwVoGVVO
hJ+JWgXktyFgxgYOWTuqs8xLAhMRNLZjwngJOfilXBlYXkgTVG+CN1+Cd6GpphQPc1QykRkP3FkQ
vD8ZT0xspYGT8j1+clgnH1RqTHhDUFDXt8WBnB9kmqfjS0Whsudad/fgbnsJF9I5JZ9zgHEfbixA
VBIjCyhcu4TlBboXg2mxQ1H2NpHqA650u9tPEgJd1USV7ZASxiVkcnoG7LTwCROOkZTONpg4/jy8
BzdLRB8DTwlJiYMBFlS0G8fDnuDxWJYjbtN6hF4J615n/TNUiR0fzunverUC7YnpJqJWQJJamKFk
f32U4QoUzCHz+7g6Vo24aXS5cjxlfge5+8J9vN8iOUCy1IfOrxSaTCJP0i8OCdg9YbUZ8COTnPgc
L4+xgy8IRAUMb8TZtoKDglkCiSxkjURcXECpWHMe2IdyBN/wbTB7BWTYic3oqsfEnEFhkFJXCnEK
osDg/1l6YDENzeqehwotBElgt2P2x3qg/26PzD+yC0AjHRsfajyyMCcClSz3hvcpAtvdol1YxSD1
oFv6daL9oKfR6B3cjtn4bsPkPqUIoKr/mdLPpn9XVCBLHj4yT9+gaBZOwOXCgE7zFSZPDrXKjkL1
DrGCdjakzCQolMaRGPWYc8R2zjfpBPbaDu7twltMAdKvFD7sOVuGLpJdCU/Gh/HPgFdZ+6zRtD3w
FhCOykyAAuDgpjkIu5PxyFY1jUcOlIX0R6Jhv3ldyfAgkMGrl+N6gzZxaLo/e/vqpZhV348REqcc
g0nY/d8aVwS0KFK5ty1LiTWPEOXCM7LW/vI99qfqmNk/DTZvUHeqF2gkLAHJF88vTxeK8Ysmsbgp
SUFynuz2DEE8PYsdLPPU67195zvZUe+xju1btzdjbhosmOlb/mZZqN+sruIvhRwIyPpVsnY8eCG3
v3Sl2txj7A9spECVwcJx4fEa49uxgPlaXy2asLvVohE+mU9t97SgHRu92yM3ou1PfOY0O6lqnL2m
BjdBxpP4pPZ/OK/Nn+C3NwQpOjYcu376NIZodX706afsoAg6QMQgtaG14dHyquW+rR6kcwdJlK7p
aDOf8jQmM6CrXxh7ZldKFrrowqK5rVWfmYdzg+8YTr7KMiV64vWWXRTAuEAhKWIPY6rUj1BjfiFm
SN99wtgrggdznHzMc5KH7Hl4bXCHiWEqs+ucWpxCGyIvQ3qWH1BdSqqH8VB9mK8D9tbPtwNRHeDY
xCfStGFybxK9wXm1RVCwfufDcw3KsqtDGkQGPCcgTygdEF/0G4M6qrYQhVu3vDR2cIP67hVFhEwB
0gGsFS8rY7uLoGMjMEtPaPlWCNeXBk45A7/5GwlVpvvpP7kMULST98O6jhYFCdC+vmEtA3kYw0lr
rz05qNCY+vKkdSeDbaw8GjwTaLMnfAtDE7sl9BUv2BZTXumeXPrZldQalGOTxHzJp16GSgN8h2bF
W2MyHOKucIELulMZzHdGJTTGe1gmLlviN/vmdqXppKDpD1os3CVCtsgxcZNw/AYGxVRRi6V3dfBA
i3IFx/Sd6csXuDHYZdTdUYKxhsTeAeHaF7XHZS6DBLpmSA4Ve3by2/ymf1LAiKLcHkGy+Zhr7IjN
GJYurjb8kmEiZR4GarzBg4DLJ0PgTnAmb4wYZgTG3Z6h4U8q3n0yhX1B+J/H4ig4Ri2i4eKVaFcU
pXvlC64/RX2DxnyvXoCD+NJddcElpCdZHBbKs6jxYeW42UcelRH2ju9qGtw5JbD7/dX9+YrNTaR5
KjLAm7tRw8/H/K+bYmCtVt6nlzbW6fM4vJAvM9TIn4/3T7DW/MLLzNWHzKyL5KqvGi5+zMisjdtT
B09nYbrE5SiPeWD3YLnnmvER6Oprgp8i2xll4YkUE0hdTRER8MuJQs/uoI4Zg/Ey++adBi2ACSRf
J5orRkU/7W8bs5c0IRsL+wd/W/pr/3UhBRNfNwPSBtgRTgpm+7vypypw34V66CqsVyqWOFciDnGb
foa/DmjECqzw4tsLkTSJlZtL2YAzL2ypd62KzZBqo/inQjgv9kUM9diO0z/jn/bGt0H0xkETNvBH
deWGX4h803UXg4FoedUPmHyYvhRVsWC1MELkGHfeTT/9U1/77w5hKMrS8A3Hkki7dA8sOo4PD8jm
gAWctbcCxgVcVdY9l0yTo545X5xgcPWVB6QPvvPAziGLeuAnyK/yK4BgHs1fDMDpYT42+srHCpIE
4TVBctUepQi4oz05kYLkGxJzyLXCEQzom1Vqz4HHDYHWt33nnym0dRoceA7hPTAu8/cWZx91lP7p
2OXs5/i/zcJM41T0kbvB9G/DKctdjpR/yV+BWUBQ8hYCCBAYAnrS7aXInpjmoyVUAlU9Nq8gBujQ
8n9McDKG13tgNQH/AHa4Ii/gBfqIZPhO0JVHvG5IWO0ZWUX1cRVtRQAdhVnPZQ63YL0O0RzQqUTq
ZSYCgrKUp7djgcOWS0JUu80vy1bwVMP2H3MA9ZAjzKcVlnEb2AvIDdkV3RblrBIrV4A/XD+3u6dc
2akXH/ywcwCJ2CZ4zNT1sF2bykeTtlD1Ly8MiecyhHiEWAbvTx5gDMWV1tOXUDlwdfJ/ONkbhzSW
LyXG4gTXEhQYb+y1pGK67DlrmAczVH5hL5zHYyglEJEhj2K3dJzxhQv77xIDdo7FSTzypiqq3uSX
jYPx1NQ84LKlOyS0IhT5HBl6/ZvRo4a3eKWuADzBrHqHqw3PMcUBhevqTkeuSfLr5BFZ9GW0Zv8B
uFJzbb9hcmue807UokEg7r6nvhui5bL1uwnC191nT8gjAOftOn9DXWIYmZGsy8bBlGOLwYEZeGIM
QmQR4290c8DmKJVWuB2YzPGosOFgmc1AEuCOnQ66Tawmro38HLaw5WmYZ6cepVR9zi6OEAoHFM3G
C1ndDH+Yqk8JTm8sZop1tof0p/uxT1QjWAEi6nR2xsOd89Sj6JCxXb7m18+SKsIbT7pvhvJhCQkn
UKE3eD11Ha9p4Ba3w7DoVflcLyt8jC8av6lnRe4Acec3fsxURpSAKSNhmRBpF8DVvuH+gAcdliMm
kIK72j/OL1sWrUz+nb/zSK3qlcJmdTskCDHeDExrnnFj+eV4PLHZ9TDFABJ93iY/YOGJoReki0JA
QyY57UMF/37bVZfsT/Q/fyaI/GvFerjyUxwWAcVCCNcrNt7XL4aSGFQx8jh03GcUAf858uZ/nOwL
H/W6ckc4da4k2xgDV8GefCZZDYypeMMyo/XH8nDDhKujfd33/kqQXE29rJjRhAs36zlkuOkuGQZc
cKP2QqzMEpAC+bU8Vh/SexpBYnTgZABu7KbXiZHQeFhY1UhSEL+l+3Rwbb9H9x6obEM4ef+xDHAP
QLwByzi2gvxiXKlIjKsAPrGddteQ4y8kqIvKlX49tmgFBEE/djxoLUSPc0+FsHDHcUp8LAjVe31Z
y2j7xoXYklBhR4wNNFQ47UN+6SHqxwaCb7QPv2/MUrp6f55vAef+8Hu/1Ef7F1vYwfAc0pTgBF80
8GtySFATUD3kwTB6KMlFqYCKGo2CS1kRrfE9eZtTv1Me5dfbiTixjNOCkadYxx5Y6XmNR+Y453mn
wS03VRfeyx0V64OjBRAY2Dibt5W8eA9KO+bb/81WmO7scKfTJJq215Neuu0hI0B2c+/VR/5sPqlE
bDK1oPRnQDvsYelLq2jmRni5l+6T1x/8qTgGz+VJfzRxpmIExvJUghL+y12g9vqv3ketGkzov3HJ
xp/wFQOvL+qREYTg9QzzoaAdfWCLusmhOKWxH6NSw0xZfkROW80+eBYXirkoA4399kyIQJthT7Wz
zs43r9OzK7lK7DxZAB2Sh0oZEjQDts/7K0zdJoJpB8/epqCjL48ZHi/kz5M1u+xrFwYlp/Uk/CG9
ZPxk91/xgkHkwFhwT4U8U5RCrRPDO9JHylzMkbAhMxbCHTFI2OufQyrqZmff3qHx728oG7jwzKgZ
m4r6if3SgtJz1d6pcLAZ92xUglHmbf86DA5aD/mOScSjJOxKyQLpeXeTl0wfG5R3Y/kn28wLAGpt
vXElRsDK/U3+MUgrmYikOynlv6SFfPuv0C7Uuw78ZsmDH5DVOma0LRYhnHcP8v3AfFthxPp4+66p
5HH2PsHhjnHtZul/M+TyGl/xuFjOExLX43KsXwcXHH0neYlLit5+8bto8lsvB1PZNRyO9RGr+Wov
fxqB+lAemSZGCEkhDSo/20fqRbuPmc+KX9IDT372lLu4mrqjJ17z/NbvPjgg+ef58QKtxE12wD97
bUdZy69XtDE7k2/Dx4c/nMLpIMHNkBjlFc+6j2oiqP3N6yJcm4PVGyIprh9hZkT3Iy3kLpBOUPgf
Ev+RWs6tw3T3+GHy4Ie4Qe7vPuVJAJ3bo2qBygP4sf+9KHs7ZKvzj9Xucdz995ayeP2HAYF9WHjE
BT/zfcl3DgrlT3hKe3P3/TZE7fvv48f5to8TD5I4/yJyPdB1s4T6PfOMh/yz+YN+AUi7fiv0bov9
qx/vkfZm/8g/eCVby27anv9H03lsx7EcQfSL+pz2ZjveOxiC2PQBQKC99/31uglJC0nvUSQ406Yq
KzPixogxN1qgks23xtewxpfx47xpm25NicUdoGbkMOcj4z7dTRKBvf3LEszFX5Irl9y6l78jS+G4
1pbd3ttS6W3/4lWdNlhsV0SmHKEI4YUinDa+gkpd2ku06IvncfH19UdbUtgygoQbtkUXsZv+MGXJ
6WWdpx1YEjQSy8M9X7I+LdTFB1sPlRHzz8u0cheX0+KRR+Qerph7BWtG3l/TBRzKmmyYxbj8y9N0
dnccndc5cVuoDBc48vhvtmmWM4b7lsacn/gvwGv7FhSLQUzaAk8cBnY4p93RXnsnzVhZMLkwPCwG
mr1rTm/2kzbgJSXBaMPdUDmCHGgTLqcFeTSAs+EbeOEpOZLiUjcUEBipl4zMZjRTTCw/rGv5Zjx5
u3KFUm1ZPNUvlAOkhxHehMA8fE7eGexAIVzDRD5ae3utn5Udfl14E5Rr3/bL9LBfaqIiiL3o4UEc
x1V/6k8cHTZMTDfhnnSEo7JBPoJgb/uDecVffDISYGtCO0iGwZKQyKcBDWVx+Qk2zjfWZwZSxY/+
CIheozywvQtE3QU/BY7LsLD+un/ac0WTDNE0BSBf+Z1hgvcvcVb6lhiFr+kJDGnwE1PHnkhfZ5nO
Kd8RbOmLtxCHLLXG2f8iaWRY/qv1p5/+J2O0/KQ3RziIDw0jOAf4Rf4zoW0gnYSlCrv+xsrWnLkr
BfPiAkB/0r8532mz4fBgNnsmzfqG4D6KVqliuefrqP/DQbSiFfZI3HWiSjeCpkJebYtv6J7tH9Tl
9M4gSb9Rx1qHDrvAWqB/DG4IZN0ghnGJ6UKBRcdyUS5Q4yzLnwmLuSnwKiPZVfUK92/6E51CqiOO
DJRXdNybtXfuodE2/Kw1g3TyAfAFM3nldKvcXXcbtqdS+dPXm65/ivK/8YUaHrJJwtJwphlys87t
D0sje1XEg1svaVG2SA1oI4/PurNyX8nbOIu7oZTPIkB/tgiQyS9hc1FlZrAhIIY0HYzmtpM+ITRd
ixrR+UO0Q3YJjsV2YOlqpmN0Zay96bfRRuKtqVAZQyGAYteARB2s6V7zmeiC0iXxCEPh0u+YBqz5
N/5THqHbQEK8ISorP/OjvWdwj+GIfzuWR/ufdtEu+rP6rzgrF/vm7tXblzc/IlkjOT2dmqueL6wX
QpZuRZJ+ccqz3g2628VVOgD/grcyWWEFpM5JAlxsMGjWOJ68Oz2gAgkNlIy95a26jX/l/bUhsGyZ
ZrGLch7IsGFkK4AoTLQepAQSCkKfz94MXwngHpobCO44gkvcB4melE8fXCzDpyd4iC8h/6en37E8
SAIa1R6GJBw/xPLMuNpIrPAW6UdDRwcVnEFDGBH1Aif7Osa/y+rBqHhB7nRH3wFYlUlnYotzmlKN
LL/cOMDFr7w9ij0kTOElyTfsih5Brd1Wd19QbhTmmpHrRH8FMqfGd1gyFDM65KNrk9WBBThZR97d
9d6N+uIqn80/Nv+42CLMNr2tCV5fh6P71BOc6n24JGzuB/oaDCsBe71h+6eth/vU2qwHe43+jlyY
U0DJy5mEumkR2osvvrEF1xa4Mj6/FfuEy6v4mr86h/4xnUz7MB3p6PLegFXqiehbcShD8stQmvkF
TaPg3t34TNMzEmmVyOaV017LEtE7DQhA6c2DipIeH8NJKcqGlWhccGWK7vXYxxwyIJ25TzqhNkhp
mpzRoMYB1DNgAEc8dYM33SJ/IBdV23hessOa7WE3Erso/uZDB9lHHD1CeOqSdFViM9Z6Y5M7b1YY
vCgeGRSMGTw/2HtjKkqGgcpRJy+1sDvojRMpuHhoB4ukNJ8hLDsOmga8dNTdlHRj8ivWN5k+hli8
yASg3CdPN94YRQMEGLZNBfABiXw7nKbu72yfNW503J1EGGZn3SJh8g0IAC81Mm2KGESarpovdXr3
VUP30Nwm6PV1lIsl0nGLqTHMFD8lspSKsd4LrC7iF41gxga0qspwn5v65lVT2EV9bwNSLUJ96xHx
0UD7aKKMTiPe43aXxRiMKLm9Wl03Q/JSlF+CsUkr4ynUSOFCOgOtJJxCiMEI8HC8G/FeAKKgF/e6
Zhy7mEYgWbn+Xqy8Ch2jeKZzR8FGiaWkB3EzGOOegAPLE2PvyfIYt9uSANzEPxUlqMByq5jnWf/A
TCb2Wncqn4yIvdVCCOocRf5KICPwTQi0ysUdSRVmMUgB4U4vBOhN5Z9ef51JQ8eBE4JWGEFumsqx
YWn06ZLzzRuMV1b8CS5tM5Q82ShYlOS14/AxFF9cShg5CneOP/zLEQW+vBMjZm7+Ccz9iJbB4yba
JcMf2nBmD1AGwNjMs4mbAgmE4AO9lmxV3DztDQfehyg3CiIvkVenIbIjBkyMABSU34iAyN3zErLm
Rhq6lPswK9tmrWdgWGgZwCeMUoKN4nUAigtQy5KrhexIiDOO5e1yv9oGvfFP4SvFXrQy8B8lhqhZ
PnsEBrS5o+FZ4C0jBhYFdr3ndNeaA+9EPlLU1FctGO7gMocRfZu69SDIUbZDb8wRJLHS8mwmnwUz
iCQ0UbnY+MUe2PE11N/w3TBd4BEOrJ+cXbRQ9fVI606NCVqpk9NQ61fLK6jmYSJUebRVRigY9Jsz
Qjc/XB2daEDvxQOIjcV3Ch9CJmyBNXB+zHEyDDXxa06/MI0HzCMIZ4KmBafQRFtMVS11FZ9bZ3tD
gcVFB2KRNmiJLT5JALd9/BAhi1B2kdWQnLFr8IEIk1CwzDnTHTc9IsavRWPJ9mXQcJInoFBucwZm
FFV8glE9wY4WY6TljZxpKCaItFLs7TGaMt57vXkBkOLz7KUp2ya0CMGepK77qvYYAeU95Dmq2ach
/AgGDNz0BGPGQ3iS6O6jjxUkBvSogxKxNEY1pkAQHgaFLpD2p7k1+JTAwQbTZwWNSPG/nfiLPQJE
4IQPSSWJU2nNJfLSYnCRKjqrznoRcSvwQx4pZt1rpTqP9AQgoqRPmXXi3Bsb+3ByzgFNlkRdzva2
rpSNQrAgbyn6MsN01nP/4fALsIhKaiX8gUPAiBT+6rAtgEkFmb82pfgxsYLhyCABOfJWfXMwyepQ
wyV2QuzEC26heFkaBjn4th0vwZR9hwEufqk8tze2U6GJ4qE2PgejORmA/HKKHFu5hSx8ReGf+GM6
lomWKVQR2oBugp3CDsdXr8lM4qDrcZTj5DrEtEBtyK0WGSuEqgaUTGqwAIkWAdufA9YcptQI4OB6
BCZHev2VL5uwlLXtS4ANdqLGm6o3oHMYhGxYMgHSDeIg0QKwImBAamFT2TnwRx5L7R2Yro1FRAB1
FQJcHGJwCVAItmX0ErYxUNqnakjPJfHj49zt8vwdGpLP6ZU/TNGLJlQvkQTTxlI9IGEBchpfFg4H
0Bi3iSgrWmWVsxdiVIeCG7GajVU26N1l0qkvwBJKbk/RqzzAHxnXuCx5EmDfwUtgbShZXh0m1Q2g
zQB7/5i2wGrOfGv4EqLNHkus6WSQOpTphgOA7W9Exx85bTb2CFviBaIWsSFbZvEITHOZibtiYsHv
6y00SXH+OzTtMp3aZ4r2Oj9KpDpcOxfvS13c54oDkR5fO/8x1iJ6MgSo58iLBwuIO/ULDNNQO5kN
BdBGU9VDmzN8QnSqkX5r8GTmFbIUG4AMm2ONDN7DLN/rDsH2gDiLf5X9yDNaMLi5hIBHw2Zy33Oz
fBMMNaJ6utUx/mi/viPkbBWKGEoJE3jD/zYX1aRPTL8RQgr0cCZFFAOKCmJcR5hq4Trzqk2A+qM+
iWdzjNG3ZOHDGjHFxMQMY9fHPFOwmsOCwXVt4qbH+sS90GMQ7d6iHRA8w8AvUWcQZNMU/MSZ2Sgd
FjaDJnjUIzIt2j1lL8rJYGUw/uPiNhh5AlhEApuTJ/f3f8d7iygG/ycIuBhxW8ZIsxBAjMM2b3Ic
h/E0yeATCpegltT0BQCmMCNZ59LyjbSrNZLOlEw/EmaZ6xPu0HDEyiBJsEiJiryOg41oJVvMn3mU
sqlu5SaJjFWQT7qbbtqGBDtI/wo6YnSyEpXFJl8XQNllamhfNXlZE4csExn6IUSOdpoy3diOXZZH
BTuZMCtylGG6QFWgp/DHJlojur/RMV6i6tTT7EPX2BlBpK9EPVkBBraw5eXKy+AzIWlprU30zS2i
um0eWZAG3QTnROmWXmC+NAwGNOabbKNY//qaqShRYFsm0Ju0I4S5W3mqcWo4kGo6wyFrjzb0F4VR
f4PrwZEpgQl1dHBy7yNNCqx/hFogFmCBoNXNASpggpkS5akDNrOo1YS44OKCF5IoEaKmWAX/qIhE
+1Lfe/EnTGks/BsPHkrFbxW67AikPsdWGM+An4kjUzT1FDrhFv9f20DAOLJhlTOLHGl6UhJmSJSD
kQenu3IiKJQzk0x2BSG8sZeK4QI870jdpHsfFrREAV0BHHQH2qiXGRW18556nwm6wx44qeiIWSSk
xoQCdKrqYs/kM8XLFdD/rjwDrS9HhfQcjpE8YuwJhJ5gz0SRI3pmZrDundLMY1v0PTRMjLq5iO2Q
nfqgvQPgk40OUpAAsH7Vnkl66OjtuGzF5AP0rnJ0ECpA/dim7XwerM9AP8VouwOENP2xhFllGA9o
Dg1NcUHyeflnjATT8F6VEqRT/JFoWOkeQFlKIFY4ST0OQ6/NUflHUBjVJ5VWQ9AAqtCBdF1KqQmr
ismoiVUsuWXYMuLkmCGVU/AY+NySVnJ8Q6601uHeag/FxG7dvU7lwqHcjim6qkLG2vQ7WfqGwEeO
W/7yJGQL6DzqUiy/Vk4ihcfo1t/3r4KSBbNZOMQqRmjtjFtGYIXkXBT+fGjRQScqBXlBScfwsGfW
S7en/8PVJcdBUiyaiXIA1CgpyeiU52ogoQvW2Yx4FC1O6X67AHtgjzImC9sbyHxBXcakzIKKEtcv
9TNYngXAyMb6FuqoYjrP6Vjvh7TZxTwDCrqYjuyxBuIYsvjB4JDLAzoWL5NxLdhQkPAkLmQ/JI3i
pq7lrIeyg0lTR4ePuKcU4YIsnfwdAjphLkl7m2JwtuvNsJodzHOUXISmwWFkBvEyz18R2EEeqDEJ
t2rG5+UgXMY6/3yIyzcA3y2fIM73Lpq834pKYI3Ox6B294lNTKE+LgCJqFiFuWMmcmGlYYpFfO/c
utDdvPjeqzXvx2fCguNEp4gwG2PQ/jZmDa5cQZ+R7D3zklJ2TPhgm+tQjfAkQB2QqFxjigrIT3nz
scoUJQOr2kRczemmiXYZ8HvoUxk1ZZPYRytqtxJFodvDdjSdjSN7STQChtSifUkxjgU7wBYtYBdP
QcNVEXZqstlHR0oAvNVPOiLRvkc3QBCIbxrs2MF1UnYOZmEcnWbWfA5Vt6NtxL7CM8krnkJkqfJx
Lwh2YxiOUmuWrn4oQudvPI58wWXmgEDEcy5MwP/uAKJXHzgpp4EqrA304RrDQwaxvLPu3sXOhjQ1
W8Gf2HB9erfaEuP9/32JcVCF5b/1s83YPBymqURduzj12wkv0IRJNL4EpvoMvi0l+8tszjZqGzUO
SS1seOltXoz3PPJPAjHE1n6r07CAqNFcKqNd05WzgK3E+nSAwHVTQ++cYC+2mujB+oKix6HwkUQE
WadTlm29ujs6cjk2PZWUBcUNDtVg8UYAAvaqnyakTVEQmq0SwaOPRCJz6OyRMtV9eIkTwXh+FKOz
TTj7qwyMBb0U8oCYdUkTjSRnQSEKHiZnW4e3IIj0oafTg3CE1VWoJn1Ht445i43SQSt2XmEcpfoB
TmmCnNCK5prV31ApWDclhsYFWT5AeKxC+k3Ud2O19Xv7AliBFLOcNkn4SEBPS2NiLAjV9AaMQTAt
8V104yHOWAMc/+gxfsJAwpBtvPhpueJ69ZJcrQNJmOhIwSkg9mgJ8G7VZ/Fe7Y59YK9cWfUhjOb3
UcWowxSwa2k5t3e2g2rINhCPcI758DYAOu9gJgpfjdISLRPZ1/w04n/QtHs6z039Xcc/QfDSz3RO
Ed2hmimwORYKgx+urgPwk4qHv2K3JvG9AR8PJ3TXTC9z0B0L80zVQHHuLvpnX1S6nI2L+Oxk7KuU
jVnxEXcv+ngRy0ZOFWvB9BegolKhoSibreQXzRBuhZ2Jm47KhPcBE5LhsLKEuP1AEvvnlvzylA0/
XMoPFZK6pkT3pnNefXLLWA492P3yZsqmNQU7ltom9988FBcNBMCZGihCftiiuonUCsBpxpWdbhyk
4zG96850t5F8NzQnjZ0pnmkvv8cV513fxlbqM0elQQSPa6eb/UYnFV6nvWDM/romntb0LSq6ZmWS
RWUrWwmcsIpyTWkqUGj2rJYmmgAKXTD5o3TbcGvWMIftWPmrjvQt+d26uatN2vesTKqrcDWz4a2m
WxMq+rlF2O9NaPr3uuFfE35KXBhnjQ6QPAQMc6q2REJ2jSbUY7RAJoRkwDiBGYPoNBB7B6gIefl7
pBY61sFxzNkxflJ/utGXB+S8AJwWtS/J9AjVknMT7CVqS/tqNUza5PRIfZCH9G5oT+AUHaEClh1c
q/WsYosn+FsiN4GVlvU/B4Nij4N3/u9J3qY9wLejXOtMe+8kxhmkwRSjZ+HI6dUJQnH834A7g9jd
RRzkvby6CqTKDHHVpdlfGT6amo6chKEPDQyz4pWKn2KhwxFwEnTQxzhRO0XwXGoAwplfTq8RZftk
f/OpLR5M6VSl4/PUsm4jX0LDMxknEwtEmtBNBbGU3Qu02RWD5gCKkRsfW+SXSTW/p9gC/OYgrUZB
L8Qw1rPIvEZldh/grVhl9Y6Aw/e+OExtLdSjPqFBeqY+GtyVPAfPUo6DIBqJzkn4TFhRT92A0iw+
jrWCs5SA6/7hMRTyu73N21pY1aWaGP4otKccZdqOBvasUblWvfmokHfXNuPg/iAvbt/6p05RNg3K
OAEstkB6Q2TVm8ZnBLbVZhLbhZZl76IBDr9HBgzzm4hapMLEjSFxOkg7YUJ7i8K3LI4tZSkIDzZf
6fRQddVdvhrwzszleEmJKKgAV47zSXGp5agwpYMNRVvx/ZV0s6hZOHmQX2tbMMEp01Vc34NOd8r5
ThTSkfSz99uP2YXXkObxb8nVfwmEW5gj7Aq0j5S1F2OaYcyNLMm9tMWr1Ds1WUhab+8HVK39QO9D
XgWiO2VjHEXIZE+wh9b+jL3s3JOp7fn5K+uIUFtD+G9+uGotsPvUTNhbWSUYbeBwA+GzYXGJYRUH
dOFpSrvgwrx4OqaofNgZBIwxE96hoHNLjPhdNqekxguEg5lSkw41EQlYYifGYHP/t1KOgVhph/zv
aJvYk9o9m+dIV8Su4RyDIWe8XrHTGp3GSiGVpkkOt7IOW2sPcuBVqZASTebDaoNrlXh0X+8C8PEh
hDDHf2oLyAPY1KN8JB3EuPm0KwTswrusFe+R7RymoXtuKzJpKYllyWqGjgkVs71YCw5lsouVlJBb
HvaG7oOrapd2oOud5NOprMjTAEQpPEc2kZzW945tgvNS78IhqDix0E4WrzgtZeLJmPng1bz6Dudf
+FeT3+595IlWjaeYDkzJuaKn5w9WKp9b2rz9a0BiTQEJakrd7VRf/ZBE+QREdObzLg+dt9EsTgBU
jId8wPVFIYaOJs3/eFR4RkYsMY401iLPnaAfo3NoFiWmzZbxCFC8g2KAXqTtrhuPQi13+DJ4tgc7
P81Kc+mMD/CtOdkcRBDTOQrz1yICHtg8DzRRhRlKGd4zgRM/NyCgTMRf+bk4cGqDgN7Gw/bE7yIO
Uh/hgs5/wTHSCHwqjeFZ4eyaFtuRbZ2RskveEGcT5h0utb8kBMWE+FgkWbmvPV1Nj5OzhUoEBl6S
4Veu+4ff5FR635KNKn+GnFnIO16vPdsl73KMHAq3vWJH18qf1WUKgC5UM2YJeEXjpIdAQnOQstMt
mPWiaqxDREepYjakrWn3jKCZpuccY6JyNMw9TV2ihzGIvwzt52+4wjCLL5bVO+bz9FK7Q5Gy4Q6P
OjuHXe5qEWvztjQKHPLPiXB1UE6qpq+7SD930WHUgEE730NJ2M94JX5PpXmekXxH34MOtxCIACYV
vFWthbGAMUChkipY1Dddnd4KXT3rZv5uEn44h+MeQBqiZWLAvhLERy7qS2GymRbHwA6DOflG0IKj
iYXMh2Eyc60zOwaF4L6llkKXCrkIJ+q20sA6MGZ3VDBzHV6itzHJeL1/yzFaAF1gnmvfXdmMVGZ0
imYi4yIUXd5riy8ixToAMwCSEfmfvygBaF8ZizuRzKF3cvEtCqS7PWgNMyzuxcUkzLMkeIYDYs2E
o4o+DOfe+XTMWou0i3THufMYmyTmpGDNcxrxrEf0Wyw+gE98RaiVG722TvDkq/GV5rfDG2rkmFtV
ovw4jHXlpaFE41G2YBmXjNIT43XsCKwS8qy1m8cGyNqLXf8poofpPUKGd9onbfe/nFboEPpECLce
DHOS8OLuXuYiffAO7MwmksKAYF2rp7yCURc2+LihCJiUZHLiTAY0gOANOmZ0CudxQauqQ7qnG6Dc
9QxlgN6+MbyR17FhUtrpyVFTqIe4AQ5cIvF6ZgHOwChDOF/T0q1LiGs7xjI6c/Oy5K+2MV8KntZ+
mujzR+sE0XlO80zwZhVSebkhhk3zBLs8IBjTbXJGwOVSKhIaUvKizfNB6RoSzjygZeS9s9552yju
xOb8XvB17ShZB5pgGXrOTelddbNjK+2lUT91vr313WY3cKaPx35TEikXAnlJ0R/S322oqT2TlxlH
J4+Zw7vaEtEB2R3QqoOfimtabvizIYk/cKMai0Ec6pi7M3zgXZbdsnNBdevLMaaw+o2n6IgmDA8t
ba6GzvOsq7uYvvOgU6bQaaGTq0b2TqGtCC5mKiw0afgpwnnvKMxuSuzB2RxelRqdA+uE9B3bNlkZ
aEqrDP7EjItdBncW+wdH53VGN72gKzhRu9kcKlIHA27hLGWRsdTsWZCCnWJ8DFH/xGYyqhe//JYN
s+RQ3JfuT0L11j37arECmPr0uyhQ2Mn1s+nS65TqTvlSEyLA8IoRTpx9eshR2F4jd1s2/q6P/8Wx
B+QXoBJCTDd9C/loQkULfWyP2SCnfnY7koi5CmgoY5gIJc61K+kYvIvQ3YzqlSY/kyJeYH7Fo/Qv
YVJZrCb9Wil2c39riugMInsZdV9F1+6oTzbKL3p+aQjDafr0MLO4ABI410j7TZ5zn2sX+c7VcdNn
bXQPXQVmGa936+JLoVsQk9AUu8z+w/7mokuJUkcg+nRNseDRhuzAi5CvEFFwwSCeiuq5VL+nyVkL
rUSAsjpxVxHwQg50RwFrDgC4Y1tb9wBZfd+9SNY3zlxaozf5XHJtJx3MCIuZpUf7MGJfDTjezx14
HdyM3iMqyluKMQTMSjB8SWundm8sR9ItlchGztYdwHnMcGzYbIl+4G/CfkMM92KmcOVoWhgYt3i5
iLySWL5SI8aXYLcEl8P8qgoinlJQt8atnBxz+jKUix1Oz5CYHNkhrBwfgsJ5uVnPOjq68mMiBU5l
zjWy6bYecpzoHtqATTtwxwSYC0NBaDFg3Oz2SN7RXggEVc5Ml0+vwl5k9Wxx8MzSleZjh7BEoQE0
TBwY2kBQUbwWnhUmVB7VGFEQs6213ljHrBguOmeBYSZqSQv3haK827yYctlVNVhDTxNfPqPtzz4i
k6XtDr05bWtmBkqpvLaeuQjiTsKRuia/mTjA6CVEDdoBYRWTI6DfTV9fsKxSRMhNcexxwzpMEtmi
d5IXU3qhqXqLmoPGoitFaVH/+P1a9eYtd6OMskva5+vJRy4xkRBjwy/SbvIVphaFMycqQQ9rQPSB
LXdevQmYwDI1txRI6pyy0Kckv0f5D7lrrZpu06Tm1YMM8KF713J6dzidDCFrvrKh3h2cb6gZZWKQ
V4Mo5ZtPHs0BqVM05Hh+ZAVjCfK0OxfVxrIauEwXandPG54UhkY3rzoXA9Kl/CJ9BPIeTz4Codae
KRix56Y7gKQLJ/menL3HWEAeNzPY4e0PPc7vD2YDbGK8zxNzVKQiRUAIXMWG8JLW33S/eJhKhpYq
afW9hK6/1yP6OyZMrJMkQbVU462OsAnNmkkh2pNdUIK6QpPUfM+Tvi8Q8gK3pA6J23FtBt2qB66H
TGA/dh/kwhPE4L80SvUg/FnBiKhIsgOXKDAiBsJTfPAZCFut/ahd7arQt51QSI32RXLcSybTdvpW
YpdX+Mx+du/4rnFMFlf5R+e4GTrB2vDtTamT38t00A14hCJyR8J9QJSwrCijox+oIXnBFo2TnHiV
6AaFO8PL9gl9qaRGas6smlN7ZSmftoFHDz60WrwH2EmrnlB2c0cK2K4OdvJxnOAjBOBGIcT00Vy3
HbIck6e0w6UFMYDji7ykEc9dj8vSHA6Sk85PS9jbv+ioWD1yxfg3wSYZ3SU5ItjSVoOBqcFxkR4x
aCFqROGx4E3VvJPJWEPDL0vUNAah+Br7tNSRCbDZsp9xUBuNct/nF7sGXKCox6TWDsJ8Js5lbYVN
zNAUSSE9w5Bimg5O/YiM4xRFbJPqhtIkobnQVKgE2tcElpa0c1xOCshBmb8Q00UNJa/OrDnPblsh
kqs58D6bYfMdtfGzP+QPBbAOEMB0YHqH1MTSlyyBc59tEgLkHGNiFSZRlWe9DeqNfHSYZGvULqcZ
GnuEtbU2SVt1SAkAOTWHGIt0KB3RByMX2CRSQcbM9rXwSwoLDUHhNFS/n04qbMPrd8HsrRw9lm1I
xemi7xwgJjzwLi1zDaZTpoQ0yVuaEbh3srvqv47on0IJejTJ89PO3I/h0hXwaAv74HIFcvN9Mlmy
0S+lZguAvHij5RrOB5ORgOiTTC3Fbqje+oQVgUpacynFIvVkKOUJYHICA52PHx6EGzxM1QHo+97S
DjwhHMt746OXVLrb+CRfgUkh7w91+EIHNWZGPceW92S2L5Fa7C1WQGRqOdujWyE4U3qUb0RXKArs
i4lF2iRqdFarbNGzQOXBvXD+RfaPrIxaNaykJHCdejt52Vb1gZoDatFYR9BHVkMNrzFgIfmxuSGT
RgGORP0ceX/gBBTMozKyaXjS7W+RGAUWEZFqvovies288rvCORuxeqCNOMgqIp+K7is7k6IjQvXZ
9t3mOuqHIU23ukrf2OEbjpxdoyfNpjAdoPpQdBgVgwrrLUPgk+rvmHWxQU7GDZgxjvyZQfm5Vc5j
VfIHXITuJEI/59BLfZCYvfPd5juVSJJOchGyg1Kgb0WcQaMbISBlITN5ix4Whk3FfrPp9ClVvTFb
bgfhTJSuBax1bdd79wExZu4PeOWRVUL+1/aKWzOTvLBiW/4rM757q7qnimN3D7hrCOnQU3fW4yt7
CvdTDpp11Hy6dASYiKY9eTiWvhEwd8slr0uEOZiz2qSE0heq6yKf0f2AQOO5rt/GLlr+dVNlbWcW
IK2daQOZ4Gzp2/6uRAciQqFafALRKw34polPJoYjI4j2cGkR0Lxo5H3NhNYcgsy4GfwEEneyiaq1
/G3ISO2F+IfJg+39iXnh6diBNcFgTWKw3Hhdh3+bKzfEM34c/jWT4KxN045n3gQONTs9HnfeHyM4
EpLOeZKktmEneFmDusCn+C5QWSb6u7xIpBKpYqvChRg3vNgdlxhBTwg3p65hCnAQoTvF2qVQIgSp
durRJppNuHfpADUhU2GP9pbcHZMlLDGNTRq8VyFuoJKsaGCXcmeVtjowsYtcRKga8wbNBsfZEaWt
EkzLBhk1V8UVZ+I/7qaKaSxgGEZ/hbAgGsrNa0fEQE7zPaPi8yLiD2PeEyJG1jGMxcp310UwvHYK
8Hrn3ELn4xxRDQmlMNUmgNogvHcIVdh0I258aTq/jz/PgZzk5OGYSKYhO3M2IFRlMaenA7O6lZlM
zNLoTRVXpbhNo8Dq8YlO0QjnsGTuUFF6eYBtJY09+OJYiuaHmQfeWH26pCxnLbh2Zc5R5liLVlH/
yhZkMd7xmDFWNiYV5adWBTkxfs+dtra9vUNv14fSF9H+LhgOVeyUucmrFNKHrlc2UP+sgqUScKaQ
syG+/olJVMVEhOgtLaj2LDWrRn52JUveombp0pGPhKwNVhEdfBrbbPgWsTCfxYRPF0gtQp5xugyE
r3NGL2Aklz+kY6STdcjMn9FD/EEG2GTZkMcxdMO8lnO+Tldemp2dS+OknA4q/kkNlb/j7dIKmKvr
YG1G7Ef3SlXXZl/KoVsLgNxXrwaBJMr8LhWVnKAbGGMMIdreX3t0vIT8V5sWvZp3hTHhHASHqDlH
xqWvlJOMTkUtZ5FF7h91CFSiRjLjaEdNVxHcoZD5oJ4txp5xe40D0EzN2nS8JV9BJU+V+e0jQVgf
wUQwfxqIEb2QcizCOuXZALmhX0z6I9L+m1LgMniJKJbaWCpHRLX89RIAKJodUTnSWdlIlGrEyct0
57Wo1XoGGgaHdwJTNzGaQzqWhtEiCyrxf1M/2kc7OThAsRgy0g+/xbUFt2oNeTGgHJOi0Xlv43hT
Tr+hAUh9QC1PTBG3LhR/pHINg1B4V5qyp2k9PfriBS9uOx56DiPR1oAk4nV7Ag26+TPqbnq2nwAl
KXu6Xq51QAvg2Cd+a1IfK9T4EZ2BRxED/CAZjAiXFwhxaYBJ/Fb1G/JIOUKajPAy8p1xCNxSXO7t
bVLh5J8CfL3ThVKf4KqmOU/PCDc4gNOfoAxpgpcaUPrErTjS8LHGXZWL3Kqq2ZavNHfj+jWXbcF/
YubID+kBZWCJqPZif5+2Ae5THvhpjZjBqjCCnUvlKpCK8m+f4j492C0Ej3MbnDRrx3/Xw5aTJXO8
wDx0rkhOffuiURGsPOvqEFzTXTLqbHMLvsDiAWs4uRp/MhNu4JEDg69uahTu3SazT7VDKMCRL6ju
YxydjDxHsCUxKg+LCD1fadmGB+elnYASGs7Za5q9eXJYX2e65QE6DoVJS4Ramwm1Uq66iDlBvY28
TVIciT1ZBu7wJEtDjdWDLUFaZSyzPuIup34kSLP8wOK49isqjhpOfeM5Y0/XAyBIMgSTSFdrvks0
RmvcFZz0nYVAMjrb+muSXCJeaR16QUiCmyKFXNKdjPg+pDmSpfzsudl6/GMQlWCosGovdTbI/E6E
ohx1q0FZamw/1Zzt5CGPXQdgcLXPxmezfzdy1Nqh8zHb0aVh3F6TfGzSQ+CN1YpwI+Rrh4pZAsun
Otmoef63dFgwmLlHlndUQs6xkPfDKN2l/CNTtZsp6j0dYEv7lPDjJtKCIipRNw+2KSz7jDTqbGLL
KS1wijEKO2qlgKrZbu1dj6oH35HAtpGHiNTAwiA0VOZb0hGiyCqYYI2X5SJhvsh6KcD+Otz1BTNj
jsozfCuTk0SjEs7Az3ENpq/SkDbY8rnT/EHh24GMawni8xh0h/EjImhrpAFloaEcYIdIbFKQQZ01
JOejBz34mjJxSxTEWYxVJYvLOlOa6nQxaImpiEBsbLEamtzEucWGsulp0TIYvJb6H9I0GTgwiWN4
pWsZlh+02LwEol1y9S8ht5q4g00WX5E6N+knnygFOiarixemJ08btz5OY5ou8syIQKYvandxcpzp
6HfFRk/Gf07jHkotgvo8vhieuja4CE1nHxCKIQVX7E+K4F3VPmZVWar1w+HaiAI64L4oRXWqRY8e
M+/T/yXTIcVWQ+owzQrqt5759ACv1CMUYbR47PE/uk8WAFVEIpKQbUZ0IHAnuPy8BvxZWhx+fxxk
wdTsyGVRlzLPDqq3TOK69EeJRhZBL4R2DS6ToPCS5Gdw423EJCYFCPkqa3LBy+Nq2HnpDCCmany6
MMwLTNzqSWlckcAPtKaYVJskQ0sUstbcPcLglYD3ZHqlFeMQzzN8OIQYzj6FR/fwsW8wTJtpJgCj
NoJyG6gQrTDb0OnWbJfVDkJhaKHMKg/VpB583rXU0r8itCcMBeTmO4b95lnxk54jNuZr/eq+3H/y
8Tis1eVrSKugpsjxmpi4rgkVnvkPLbAyaV9oF8OuxWfLvEgQ2Skaa9FTucSzGv27yNxIKq3/Q9J5
7TaOLVH0iwgwh1db0Qq25OwXwqHNnA4zv35WeYABbuOi25bIE6p27eBDPGNZVSAqCfe8g+eNzQ9q
QcPG7BGbODp/YiZcBjXTRSO/ff7KLYFkoD5N41eBmtRxMDeqykM44GCAsg/+FPkDNt/aYRuBSOgZ
VSJXZMlAppq0v1RGYdO74n085VddazYlRKDUSQ7MbIf5ClVzk3K1W0odwlgdEsgFjYf2oqTTCD+B
cjSoOIsLQk01SVwI2tMU5haX38ItzcCqGV+t+Qsb0ajEUQmcTYh1HlOe8c/ZztxUPcnl46uMTAfI
IYaGfZP+4AfZseVjlstVMdfiUoejnyL5vHeYGArI5OZMC4G/R9K2WkySIntlpY9tBCuYTCGg8Foz
fgsG/E5ZbyBHHGvSDfpoXLFZhDfNyZtn4+Pf8w8sVI8wovvgieFr34ASIbzXFxuPzQoDDfeeEKLb
GgIHJbs7YdHgKP9Zp2dtMFJrmmMLf5XAFRXM3xLYpBmETWnYYBQNJjrGIpxTXEeAsRkuHhFf+JgY
0FfP/sscFjs/WvbAZ996Wz2ZHNpi2lqBvEj17j5FbYjc61d1z2Pvn2E23HjFq4XE32oJpFvmvVF7
rNJniffzKHmGOd1EWAQh/IMWJmRVejlhossjsjlyx5EhWjW94R8pWLihn+gxJGn+1dH6fzLADzHz
9zVGn/DIpRRKUERBRr93JN4XKw0zVzBUPDgSW19p+xDxjIK5RKVX4aQW1gn3DC53XrClaaT3DuXk
qc5yEZlQCOVcrSkwSe3ol+xlAThxAnzScGNIXP4MmhiZzjpHpsOcZqD8T9jPFZZ/ZqL2msuAdT4F
FoSFAdnvfNcY5s4JfWhD39Yf2+GwoJq+E0bWEnCtZpWLIX78UfjBVgiuA8af3cK0Iat/E7jcmn3u
SzSBwz+5/VwWZ93ZYDDGWsfaAVB5LKKnlh1qpVABhztzbDcGtIl+upNILouGyxB2TEIwhwbAJQIV
zXjrIcIyQ+bdUToRSpxwmrb8NP7LwmnXWurkDcuuT+CsmCYZi8gyyXoukuitK/41i1qbzbKfLaBn
x+yeqbLoJPE+Ry/vCQDPtafnULNG2lHuNaozodVElOixYPVef+vhebIIFnJFkiIvUudB2d+sx7zB
lTcAmZJJUYDBMA+ZuxkU95/N/ftnTakVx4XVpgCWvB6vJjgtfXKoGNnJAvVy/Zj40N+N2rlMo/fS
aPNlCsmmyz9lQWtETKD/4aeepKvmqDNmjIOGejdHL3UDVY3TtxQW/20XtNtRrl/WRmCRKD8hEMan
eiyuhneWgUD3m3J2CY2laJEQAwcRfONN/PNfloL9npj1jr+azBODf7wtLOhFPkRxSGCALX/FFxdG
kriwvtNVSCh0238P+mP40hVbhT6w4ZzAN2AqfDLIMPSmNM+Yusa0QHqG7Jjk12lfpoggOe/GSl9N
Wb0eh334hJU0HLPo+jfECx84tEmchXvuNefZEg+96s4L4pPyIBTMHppS7zCP3a9fGvlm9EN+SqBt
bKNnAEYKy+TP34CV62Dqn3hkM3To3CrWdYa3g548OIBunf/DsGfo8gd54gz6Z5dsHR68sfiMG2GG
UoUHNNVct0VLtkPvurvOH1Zx85b05xT6S2tF9yYsfOp7C6+ahsiNgepExWSuVAxyg3Vffi6ez9r3
4cQCbW5Z86fmL+cC8Q6GtnFyb4zQn8pD7OJjwjuCNy3zjIKqld50OUcIC1z6317/50+vrjLXUXuS
6DGjx6TF9m5K5JsWcSs7k9cBr9Safiu7WqsOp435QjuG8SJ+P73+zMZuIc1D8DQXhfkpQS1V/tji
+GG2F9MJibp4NfOXbHjM2f+KukAKJuHKEDX43psmces6r+3eAMkzKmwUnP7ELE70IwYgtwMPyFsZ
ofPFBaUzXAzkosJD1Y6FBSKJo7SUkvMUNHczbFYfVmRB6UMtbXChamF2gnNXM5tA5+aBPfnqIsOR
3MbHfb5yBNAyeXAqWAqrIMw+wJYlUM4qCE1nlC/Hs1EwXAYJNb/npTlYiUli2mO1VHiMUgeUuH8Q
2oSWujt65nRSiESFgdXCqB2uFk99QrERthhUw2UC8jRBQZh7BZg4iYamMV8pkOQrjNcCwxOaYQ5m
RRAaJWpQ/9QSOQP1ybl3GyxU45/Gq1CKwAuFhTP/k7mETUe6gGFmwbTCp/vU6AuksGJtlD8kIIOy
U3g16is354vUv06Q7RsoIlqlw+9DigIIXQ9wqbhKR2pM202wlHCjd6Iavpfkt06nPxZlNrwkgERq
zK5medDxEgJ6SjSQjeLTGLAlCMlAasa1vMu4ae6jBal3nXLXeNbAAUz2ZYbX5NQ1eMkgc1zcvV7h
VWCZ9d6ZksfOrx9AnbmPhLctAU8umITZUbpkEIeNlDpObjMrirdVj6kIHVXnljAOl9tqmohowXmt
78vfwaVFDPzHACTEq0dYVf6gjlNPuCQGV2a56Slx8hnXkxCxo34f0P+g15AC0jQQ3iQ9Xbl5KMby
UFvJgakfDpJm8AS59C7RsGddoo1PNJtgbG5E3E8XZheVppRRctyPaP4GNHktPv9KI3DcC15gtlxG
XPB0DTMg1XfPMhlKxvRatsav7lfQQqdvbQ72WTwQjawRj+MYB2DvL+zfCYAAaWqsEY41n7jQIKoz
v7aRzJA9SOVaiGabJZdjobNMd32tcRkP1FzOcXB9CnpuHzQtMtFOig5/BVrJcvhKO4iRXbXJvPRe
nK97bzrG4vxD+rSDIUEJ0O5cojE8yO298Kir3iGVIfwU5gzMEjp34ZzFjXmK3nQUWzoVAwFfkPEc
XOHL8l88nIOiX9noKWHa6LW50pkRjqmxL8b8rIBAGgknTwKhVVUuI5MRNxs59VCUm9FZqi0OkH4g
noRhEgtiBAtT1AY+9ZllwH4MXlHI41vOkNo4/nGtEGUvS3u2I9Gdloc2A83UkbRFoFFNm+AiUmE2
RvLb0+JX69rE2acaevtmoG9taLenwdomc/NT+OZjX+s7r8BLA/U7qibUisOusfuNhSNly4eUsCoj
h3FUjOdKE3NVCA2hQAaTjSrzySUIS/ZlDMFH63LWzvMEr5gt7vVKSvW4fvRjXGg4E6f6odU5ZRp9
FXIcEfPructdOxzQoSry9so0/c5tfY8UPoyHy0wS4ewY0KFSb+eV1stAXTyaz2U/7gsoxQZdg0Ov
S5YZ0+EBJ8zZRbGMjQTIAqqWGVi+hi+sT/f1qrMewwivL8qPZQRcQPY3XaK1ozmXQbNXDVa1HLgS
kyg0KSn7RhxkDFzeODGmvt73WJZKuOKATtnzoOAYATzYLru2CW4hMgDkIrMjMr/Hq8KiPPEh0iJe
JTR3zDCGNsccW1OcY9AmVHF8smGGOPXjHNofnPncdQM9qczqa38BfnAxvnLvKKnxVK0vYwpi034x
F0KzQFxMQmSBqHEosVpUA+mMeeuIWRUDUyT84yc4q2sFpMlnaPzwEGYUQmJJnW9JZrCRmYtuKGUM
JOGD5HJKgRSrs4H5In8SIa8dnjVOBQPcsZGwnpjPvplqvtKdg6mKSGDc7IVRPi8xxbpirDezq8O+
uSBmlSLOTLBfym4EU8nTN+EtRcgX6pBKrPL+4lriETVbdQ5ANQFENR+ULe83wvqYuXv8+wrGao1D
mwSGNlReEnWb0aku3Qh9+V/Y3Ake0GHT4Xj3eYzCxLjJB2xIdbz/X1oItPiODPNxa3rpOrc/Pd5R
2z1bKULrYOuD+ZQAMgGm5sLAakL1aLY3mvZFPASs9nl4FX7q0uOme5gAHXylH/LaRJXGZyhCDfpc
cHDi6kVHWIleNASTb6dNLEZW8OR4qi7NXtbTXTbHKbtM3Jl2ALE3xH1YaKJC02D6VK5ktfyJqdAg
SDJtwVvW0aA4fskx2mxsBRkqd1eFZwE5gpk9D8aHglFI8t3tAg3YaKFrMpo0XcJrGTw088Uyn2cE
nvPEHKkbPkmlwGf6n8JcJxk+wrDcBTTqjv0sqrUgunfhOTY2VaODKiloyMguVEoVEsHJ3hPnfqSz
lQGQyJLYJoxe5a0scONM4DeV+eS1okW1JkgqrSQdnBweGY05xXZEqaFJeVNegAmNhnE/jyLwCQqg
sWq4CrsDHyHWy5vRf1bzhQR1zxxvYFAVWbXK0cq2J+i5OCJ+AwKu5MmRb3xnxt/oAVdOhK8iP0yo
eS1mqB723GZwDX1/bX4jj7+bNFhpoKB/REo3ebOE08PX/CPzI+e1qnlnRXjKsuOBVnkecLoMeCcI
edPPagRiBl9LHVQHuBJST8zWc33SpdxFqowpvsuVPu10tlJdt9j+ExpB4ZwH2x5QXxPmh/oqlHep
tXQ1QIyf3YURXLqTWCIhHJVhTRep75h5c4OVWAgQFJLjt5z8LqLPo7l1unWx4KzxFDfbxlsbdEfz
ANavdpGd7XGYMEIpbXkl+byPEfq30/DThebRhlmvLcmx1oNjyFyxMlyc1U4Z79Gly53a/ppjukkl
EbePSVEcdTi7BD5KIRw2yZeFXrBnCCiaKJ0Js8XATrQ7DgNp34ZSTSZkGRjccow7RjjE43gKGuto
urzmwl5lEuR4aEcfUCk9iMRB8/2vrlHco8hMFPScIti5jQtuTiXPGS6pxuLvQQPPHAkGmw9Qq+co
SBYMbxyU5mDBlS8rsh+ma1iQzxjUexdaCXuucpb3ePHWXV3uMn14Hbkr4hqqbhrgGWkc6DHX3E2l
/iWLcOQsZ69b6quH96v+zaAUgMrWXgMh5wwNUU4RRgI+2Bb9pueYLULqdmOazu0EGuTg5cQmFwpV
BVi6t2H3tbq265isDzoqX8/9qAt+e3wZp0uADK1I6xOKDxUBLec/fkLGECVVX3UbKx0xi1lIkecx
u/26HlDbUgbl4BWV/tNgfEVqRlBiLJoXJxY/Dd3Fh6Mh5+qA3MIjdRaRvmgSOo2oEXzfLMu+Tz2A
pOFJ8Fc3dw+NSzglpl5DmK7NlL+GXI70HHY031cwNVEiZsPGSMjuhblVoYiqSZ+zxOcIypQJQN5i
Y5XByh2gCtr9VcimcudHOFISSDmXw+1ohYepLBHZuUzAaB0AXuQdhpzhMrUduhmCFPiOjnZooEy3
7oMeLaCx75X1G/lqNYfJzncycjcU6aJgk4wFcBUokARXnloppU49v16k3DH6q2r6J/SCmCliZQ0r
h2NtUjg1Dwem9ACRbbPHX6a0NwYYJxkzTnMQPDBF1Q7aCCeD6aeC/zzBAV16RukZWoh841lPhQf8
UqFuo2rTR3ZAgj3Pgp9DcfUi88GjyJjSR8ws1nrZPMK6gpPAicQVI2WIrOqaDIYqaVbDfDKMcuMA
BPHrZewltSW25Vh5rmbttlHxc419pCN5uORnJHjxR3a7kg/aUyXPtK9COoXLuB/6B1wIiSdC4wJh
DcmDUaptn+MRH8K9m7N0PU+vITY5PDtIpalbfkwmfQtYHdSK2xRmwdLDfvDN46Ciy0DpPOrGxhwh
dWFsk7NcdHxVfL8zV6pxbkeETWndEfzNkB/smj4SMRKuvQSs+BIyBOIyOhikCwpEGM+QnUz4imgu
t7HycELSGe4ToxJWDzYe0ka8QfMIjIQ5tNlDBh2Ho4lpi5fh/AR/tsxIDfLY+Uob3ytr3KQpc86P
uYeu0p8VCgFwDZS90Dd7sMBoOguOQ9tZtvX34EOLjHPtM/PHveyaCMbKgA1y5ffPgWdughjD7f6U
DO79DKEyLInccDbQSM8mAcp687bAWKAmofpQcbrT6mqXwdYFAUk2QfJa6P2uAohuoUIkFKAO/LYk
sMUlrdXwGOXs49CGLmBaxUHHipTeQ+8fMONNDxxrY/dmklgYNbeyQoLse+pXZCMfJ+riIjZ3oYa6
KEmewqDdwT66s3t0dhiKlx3BAZa5sdCTWR60ipxRVQTfnRElRkmFgzRbxJRayQZLv6HnSPXFhLUr
qlOAR5IQnOcIPinbdvo1o2fMX5S5LVqsMOuKYQnGYjxqaaW4ujs331vwgx0JZ1j+yQqJQSBqTvrK
3g+dA/hhQbpxj3lz9PJvzk+0kfI7hOXA8k77s5E4O1w9VGhKh02h8DSMDx0ct5r9ICVswuzaz6e9
lIyh46Cr9MxjZ9anaGge87zjJivBOvGlNNLVw6Jfmp5Qyupis4ngQsfDR5Q95cb07VYwUvByVq9g
SxEMUj23HompYpENbf7csAdLOAEWbrNwIjAQzfCvBDyiX3EL82FR/Vop4zks0QQi24YgjwjJj+2V
1iy7ebxEwirjYHCst2px4d15lxm7WAwTmH0B1xzb9NoTtmZgbIApqyCGw2StC5ugMffdLh9CYk5n
JvG2dxosFhvrpgEqt5YRUz5j1ZM5YLbDk5zJBZhor39BkkN+9fsThO1bPSFEDQHfMPZiLEaFvpjD
M9KSM1/XhhpU182uTZ+tLn5rXKiLTKjMy2TjkZ9EdzYniALC1WA0Vk7wACQN2Qkkmm4HeIbbdmmc
Dzh0uO/FffEg21KgVrcb3lMb3yqeLLpWC+8SHcSebkstwzZz9XMPLmIYOpTDDQ5qVlpvC/cLXfAN
bV9M4wD7AelcOulwwQG+7lCy/H/YujWLHfAJjxkabkrjkF49sVclRjQtUKyHyQBHLuLu6ioKTz+C
N9eANMWYkMhJVsOTWTrxT/UxO5/w+EkOKuwPOcQxudyoP3UOuLoJNnX4YxnbsUbnxORUd59L/RL6
zh6lw5M+D1u67qKsmNW8gZAHgNZZ4N0D8KHFPZm4u7Wh/rpELhUsAY3N6+jbhB37K4nTtpW/9ir7
EDsMSGBDjqcQtfpNOjz2Puxr5wqtQm/lbpXrTjZFkuHU8ZORA2Ih9pAzklHT/x1gukCwwxlSG94z
+5MRiDzIMH1RC+GmtPVkwRkl7NsOvSC2oSFSYV81Wxg2VL5Ye1BbTmwRGTLpuJXI8hLoHxYVfjka
7EN4JtYrzCO4BC8hDYDuVU+U3kLFMaKBdI5drIJ9jcc5mHXEsLNoNlIE1Au8HZrvBselXCc2m+t8
1DFQZaCbkEPrljhSVtfRTlZza4jfCA2REzRbFeFd6YM7pa2L1Y11ktq3YQV72IzY/GR+uyhCSrig
UpZiHSTVGg4PQqv90bxptyDJjNNqLYzQAiC1bndBaO6NRSMig9ogXK6Obe8aT3uVqzCD0STteU4M
kRoPoQJti/HkY2JcB6sxn25NA2pw/kUZyYL/w/iNj6V3d6JnTfocGVH0kpMPKCJNLj1eeECNCa5d
dcXK0Zggsa4LzlkH+wKVENnQHvvqO5uB4+WA9Lrptm+LMyc9tLcYVaIUz/IZSQs/KmonOUcUNpo0
M2070EJrDAGp+wHBpMENIC39Hb4F/iAdmE5m0CBAHZUjuHJIN+DNIaLSOT/1EqoBIKjFHdHoxIrl
9AcaHsYvE5+dt42n3288kNzB700sCIjudEsQIJIzIoEgh7eac+cyZcvhLQUufVlkfEQW1jbw32Sb
eQoSzXTWMOCsIpIqZXbTfNq+fo7cj7kcD3IPl7OHulnEKgxOZ8Ivim0tx4xJXkT50dGackqlCDuN
ZFpTDoJc0+BJudE+Wx5SdUASuREGovBYEQ0MYWGkhIgrBQT3mUzfDVT0im4DDe6W+ZczMZg8Q68P
iG8NPPiYFOFZTjS3v6PekVldp7oDbgzQxpp2fMGRxJxfzekpCvtH2yG3oisevC44YFIXvo5ipALg
kFoQbH22hiJSDajmWS7lJiOqlFBQXCVbOmPmek+A7g0MPrEhk+l+pB+4Z2Ufob6rrPRGed6mdR0i
R6ZbfsxaM8NLEdo3fkwYTIzRAf8wggydwQEO2oAkAdiVjn8EROTa7EZ6h9G98u1TLjS3/jXhEuoL
oRH+VgZLKSiXkSvqVMzjAah63IPyELTJ025FmF6jzKMaWiidw507nqX/RSlQEcSePZmwpjt+yNy9
ds0Rb/QRT7XpRSzdFDhLAMEmVN9WciVjzIO03sKvLkh4wZcuuI7hCzlyq5SNIoRNY9RO5URqnrSO
TBlDJgYV+Xo5thgBc8yh9qSr2SyAM0mVv9l859IMzqLJsRgfy9Hf6tWV8EMuN3sv2yLK9QMfMQc/
jxFDjXgamFwxqmJoRA/ohlcn5+KacQDRtwYjpRuzNB+NLNr0RYVbYXwWKrgPLY3mEOEB7699kvve
CNCw1uNmcodTGattaWjPLbjySBKSGUOIu8iK1TVGp2jQhoHod36vnCpSKofTdGcyloXodJEqBy2Q
rGwu8+2cTaS7v2Y1GecScU1iR1hftcl+zBayEqHg+rAeolk9i2HO6MO241/qDlnZEKLQOcZL/uSA
x42OizF8irsvmn/AWAODOHr/SDFpaOOZkL/skivrSJCEHnQny5r9mz7WV8oEr0aFDddYOkM4qIty
NwpXc3nzS8aTHD6kLjGtUjyO0HWI9keWcFZ8sb/Tdhss0wbXJ3QwETLuFkxH7mc5nYVmn0y5hH5A
emXDwQAlL4mSbYEaklVH2y8RattHtqMoAwXDA9q/dZiC1PXvoH80qXPKjZoq+x2CuaAaCqUmBQJd
ynhr0Tym42cItRv+boRDS/dltViu/bqi/4KyUwoPEF+UAsap2DxmZDugpkGD0IP/O6C1KmFzLXtC
rUEek4EJh1c8DaApuorvl/rV1OAeoMiVfsjR80f2VWwYiIKpGelVBPf0eSI5sj3i2IvRXDdlsLai
N6U9pqJyoqjP42LbEc/hP3bLq5YeU+uoJyElAlUgsyU8P1alqIQW42RgFkG+sIbS2q/Yz9u+KH96
PcK7ZIFaavn195wzUYy9tx5zQmp3tqV/04Tsy64cV1pITIYHc2dU2tmbRZ6HxRFmVSOXZpI9wA19
aAkiVpXNNWyixLIR5Q1MVWLOsAabUGqD7ur5wzpKcI+A82szkGu8x5zRprGg7uOYgH34NCYu9lcL
9MlTC27Z+g9oRFbUEDheXGdDf7dJZwpxtEo4X2RlMbeXv+jD14G6wv/iiufTneYpnkb4OHiMcrgh
3fldBvpGY92IxaYX7jvCo0MyfbmmopYpKS9noPrzKU7NQWNk+mLNqFoZtWeMel1cpHhnFs2Ir4xL
REMdTrI6AGEC9M5OuplQlKR8UW052D2MceDKgkNjJibZISC30ffwmtddMr4EcLnKAuPuV9igqJ1S
/AoYVyGScPdujxs9VFwQHSG1qyxl9evJe972BMHhewbIf5tzlnmNvsPy4Fb05gxWbmvNeY85sxPO
brMkuMUf1zDj0dzl8BUIeKK/rcyjVVU7vW5/3HTcmxCeFJPMoPwtQKaa3lmlKj7FvnUGbWbrtuaL
G8f3Mzo9p44/OCL2UJjkOIpT/Zw8JAPhYswbhnWH3JANbdjkcVGqz/FnY3iXOKp2Dd0WvE48z2u6
yT7zuWwroiDatz/3guHNyeE0DOQPtDpp3L2LFu9Nalsp5AN7bTWnoTXOI+1L6f8zOf1jVjcTqzU6
G/f8B5EE062RMAWH4wCmx0M1lUJSdwN84FkvNdhtDtcIZQty8Fu8pPpAI7BhuhlLn0l9+OaWrwvF
l4Wu18XQFsZYk4dg+zYArjHAZdY2Yc2BNl5aTHKT6spglFIj+tRbZhpW1VycmORZtQ1nLIUODOiL
YNobPnnonMUJbWuKrKBH9UOuVr8t5q3lsIAMfWvO7YtfDTaZzgwgGsWGoVXEygWRUFWNu2KAZ5NA
xVuWlwKJq0i/5A0LWA6fdNHeCyd9znyI5bDxpXoJogcXIlzzO0RnCNpYX5ANOxG+YqODcEiBjVp4
dPlVICbzCnSR6u7rMsP/9/LraI6M1UHH9J188q4fHgriSvtGkVViHUfsgsZyeZop1aGsvHrjph3m
+0ZDVOrj5IfSNMp3dTu/+Yu7Msxm4wJvOva/GHvJ9qUhMd6p7mW/lhW6To5QDVc4cy72httsZi5Q
D8Yjm3OMw13bPPTzAOTibaVG6RLzOONUFpJA7DEIUj4lJNyMoOMBLdSZ+bXHVMYL0U9qjxEE6inY
D6RXkrK+449aS8A7GVY+/I2jwR1SkyPaGx9cMiWZwKWO4XPNQcKcEEXBhDGji1HADKYzIyPOqtdq
+G4NGK8E3rPT5yb+GJtfrR2vEFQZJN7C54evAjWmIZQda2R+6EwqCJdn1K/jAasBN92G1JZ0Qj95
736H6a+POl7v6vMSQ5YMSH4JvV+rw/6xDdAiWh5yUcBUPX4rS4KTJ4+Mo2cHD8Uhzs6iH0p5oQlD
mwGk3DzZHP0BD3QC+g6ZbeXDtK2LGjfq+9rTcHLqZpoboDz6G4S1eEhdlyJieOoFFGus2JJLt1/8
g5W1n0403gMnbjmJ+wGkxE3vYSJxQGLExuTFPQbYD1FUUvpAFKWGV0b5Fjt7F9qMHej3WLUeRayq
tQqFI4V632Ho7qVvVRdv/ABMU/3oM954izNwYNjFJ0NPdwAEaKr5FMfBXQ/1AY2h7kyPSQ3NQ3mr
tp7fOj284lVKohFdAanC033McGRmfhBCL16YztdLfpqseaPq+E03uf7T3ylvUVzDp0At+FZjiJcy
MU8509yyOh4Z6d/VQ36NXPc7RbNSGYgZQs+/9nN1P49iK3EfJ2V4Gzf2Y++YVH8Qs3PzsWLE0haU
4TVLqyX4o3T/iQwv46bzIMPWWfOqu3TXVTGv4+I1nMutkIHAs+EjZoTeqz0KIdQq6nvu8P8icsFA
OoQDdeakT2JdUlvztsJlPsJtpUnHq6hXHHMmShruG9hpPdJvVcWeqCwWg+imVUmMLmCB8mgvcVJi
rguSkMOV8yy4q7RdbhEe9MFZNdHnMH1LInvuvfHf5LrXuRDbhPnOVcOVgpNWxn8zYG0aBk6ouNSj
6AHiTJi4z6jELfjgAKYEzPfrYfGpFIhP1QggjdzbaWgPqX+ou/BUW7jDYchmMZbScSRPcVEcivy3
4VmKmVzPJGmElkCDGX45Bf0V1lN+Nq/1BpfOghjDjLj2zLx3W0xeR8PflTjFNXR3DvWwIgvFispb
I4peyrw4mDYBqnSKA5H2uMLHM5nGhrvJ9JbCLPuaEHMwpCDkWUt1jCej6GjX2m6xiNkyGGYmOc26
dq7GgGZ9FS9YhImzUj6tO8++U4P6oIiByBOvvMS8t3Lz1ya/Ap3iRlEIyt/788dzu71EyHsZBSOW
D52CP0LmFHzuqjSZKcI3osa2e5cTwkRp5dqM9IIdlva3rUu5ylMYO+hWZX0x+uUUNtNmmTE1IbDC
Y5JH291SJ5DBlDqX6r0pnRdvNnZe2zwJXdMsgn8+0lyjedA5EozhI8666zCQ2aVbG4BV9q7LBBtb
USKxzARay7CPXPxxUeSvchRr7UwOHjx8xREehR+zjixG5/SE+5EEzaEzQhKgegi4YT4cbyN92kQs
ajMJ7zz2I8NVFwQ9qctneQqF1n30nn3CZ6DtHjKd7B2nu81rg/LPcY/uHGzC3HrzHO1mNMoznGLm
4nDbWu/S8Y19M8YbarxN6vmjUaclZgKZzueSkjsc4K/YmONAjq/7/CHw5p0+T6h+xlu4UXfxon3E
Zrq38USDgf4UkGLQDiENt0IEkQeP8oKWT4VryjLAZo1mh2KVmwwlIBocwgON4RDq6ZMW1z+4QeD8
al1cYQPooL3TT+m/KXIqTDv9CIf8sW66Y+e6x4KwyhRFNgZe9NRE6WFxX70r5nKYvJy9nigNw/8y
VftrL6iRfP+1gm1MEf3dH3NGhzoBY8lkbpPKfW17dI8Boh21NL+hqa5KgcYxJgPuS4DhFYSvUXMP
yXTIJ07vRTGX1+0bHAcPLoWP1QCUdeotraZL6fnUJ912aDae1oD88ttdUnKBcDZzi91emRwn13uw
qzsQllU/II6LlvSQxf0uolFYpe57Zaq7oKN9gznQ2YsFNR+bJSjAMeEccGkjTL3EZ4gDYRto5K5o
I2bxFxNy1vCgsujCbBjkOLUOSd9uqsbbqiTddq3+0MblVlX+yiIqbszvbL0T21oNypys1IA3YBYe
UjKIKZqBlZwYoLS4JoyRR+PEI8bsOu9JXI2njYEfDWf4b5fgNJUezTD6WISXFENxyzyswl2IaG6T
nOGYplpX38ytvd8hyERTFBEYCvaO5BJ7RWYcWXcf2IzcfGChEc7AkG0DqrgiQZDgjC28Pe+dTh2n
UhTEnl5gvcbMFsCOdzDtmVjiqIQxXYNbJfn1qW3tEkjjg929MllcRW3zRf5c6E7HPCzIVZ0rXLHz
fG2gL9kuo2TUdYeSgU5fMEKdyf/qDPgAWO/ns36xmmOoFdc+wBRIY/A8J0SptB5sTzfemnFNzrlY
nzuzv82taNuhvc5mRlRRu9VreFBkDEaNOpfmW5Lm7zWEb5jt92nDArP/32t26T6UdoWNcn/GaHZa
bvuQi3Gi5c6mI6wnCOvZPWYiHuGGifkgBxAgwH2DYb3ZuxeTOT5NS7d1jHsPu1BrG+Q7D9WUsePH
Yt/7AvKMCrFdDQG6BczbNVWt004HtFMg1gYzeG2zYIbhJcyN4v081M2KITdo5cJ0pLtRKlvNnX6Y
UDcEkf9re9k2x2tO13Ch9GHZWjN2tmGzX5BD3kaKkq6G7QY55qwVijxqE3+RPLj1Gvjziz9uGozK
C/IIWx2D4FLVr35l7lHXDxnBOu6qxH/TiNoLCRQHbPA3ukJkiyKtRBOcw1umi2b4saWN0piVj3Q9
ZWJvTQUYh2RQLZfJqN4T2Gs2NJolwyQ73+r4rogcyg8uVYNLiOWsEtW+anO9KRwwCT29tW0222sZ
GdTyRrQtu2wTsYEr5a659yf36AxIc0ZqV3/nsuiiGgiaJFqPez2dVyIDE7KVHNB1fCnJLoQN79Da
mCDzGiDI1MNZI3QxxOtblflBfnE3P8+wtDzWD1I3+F40FABlocMgkD0xYGrZO88B44ICxHxq2gd5
U0yWhJ8jESVo+RAXlTSvvunta9c++DVk5QA7+FsfZ1RkQxCGf11/Qayg740A8k3RLRjGk6DiRA9Z
NNwOZOPyjxzeFZQjQKOJpaZBq5JLZwjUIS60a0paotHoZ/wnv/lb42w/xYtFUkB5GUFw9ByvlfoE
uXzt8rEqZRzTuPlnt/rO6euLMiyCbucjhvwJkzVMRkRKnlzl/9eKfHeeDagOpvMSsnNG1pQ8vLSH
OMokNWGan5gSuz3T4HIsccNK784Imw7T/GCB0AVHNMx8sBn++uJx73N/Wdq5xp6kv0RZTEBWtpb7
KGvuGu1SxhbpWul9o//LyeeV4tDS9/LFoyG/c7r4pHGZWfDs4GSBtUf0JVJdDcC8IYfbqBNOVUHS
XTbyQ/Mp54DiegyABHU8z/MiP6XVfgJUE3d0BWTqGEQZQqST8iSeezExghbzYgD96QhFm6qkwqHd
cwYbY3A3O6Y975qMiaNrvNgQAOBY/sfReSzHimxR9IuISDxMVd47+Qkh6UqQeO++vlf25MXrGzKl
KkiO2XvtUqkNwJpkDAFGji17kc9oChmwKE1xZLcvBi2AH8E0JqsmZbM0zyfSZ455zyK8ZhUw8fwO
Kb8sUin1jpEGsMEKiT1uGC2bf6KxnlaNRQCa7Nd5+11xs4sp/RlMGJaO/cO0cOcTC9eJ167AkWdM
hwlDMG/uG270Zdn2h7hJ79ZQfDZYjENTX8bVsKksxMDCFHv1Mo/Ks61G6ILbyCjs16Y0diEiDhiD
60xq26SmYcT1GbN9CnheOIz95HPmMdry9XPSuyyfPDS4/XpuGz7N8KvwP3scVg7JYJrLZQyxyBqp
VLPsfSiLixhYZtjcb1P13OTaLuMTbMFfioM7gNPstIM+clZIDD8lOxmnZuQEmKrvyqviySJVq/Rz
k+b0vwxXYYwQW1rC5VBvlCiYcFgMwat/KRQ8xau2TZKMdCM4kq4E6fmkKAjqgQUGuGqmc6xKq3ff
AE2qykiHRexTUGQf1JuRhma1zDPBeE47tcxBq1ZDd9+s2eo+Om0fRziuS38z5+W1SosjgvpMA8d5
Vvxbpzfw0umbNnnLXXPDTcEzO67KQ2ZGRz/SFh34hSdx1EEtUwoe8xQPYTF/RjVVvNNtvWhTm2ay
VAVInEjeabDRcaU/mVmza+0YubJUDFbO8/maMDiMmNsZhoejHsJrVbFIoa4Eip3OOyear/mrEnj2
CoHI/b5p+kNnxeuKNy2jpUxdoU59ABhXfCgBDXUUn7p/OcwTVbeFiYqucGEKE3tH+BQI9l0ZBTtA
DnXprbvcX6K9AJXN/IgI4TH/MNoOkkf6PdX1VrT9Op2/1KGovjJO7O+oFTdaEKUjdwLzYItLIIeP
kUelTTRyVaw0WGdAK7a4ANULMBEQ6aW+FlTT1Pk/kYk2fWMXG6v+iNw1bxb/O+SI+x3/RSTuIxvm
XepmlzEKKQcYXaqpdFr85ONlaos31FM8U8t75OsHE/F6BmKS68CCb6m3BXFdmMDRbAwF86kxJa5P
AcG4VPg6xqagTmAojY1LLFB1c2z3R+vShbqLPTbaekiwCL/NkPmJnX9syKNeFr8Na9zBcL6yfHYX
wrUfmiQKbfTr8yiD5qng3dHnVoUzXIyo/jVrkjQ4oYaZvMJAbKT1pXZMGpYZvw73cSpRVUWcm/I6
FKT76TpGMc1C8V4w2HKl/c+uGaBrDPqmFDulbbP6DyBLOWSNgRq2zH3S4ikARKUNwVEY2WsRads0
th89a2JhTSBFWPLFlDUFVHJahqhq9r4QtwEPoRloK9titz2VlJToN0Xm7N0qRrXNsCJzgnU8fkQW
HKa2elGMhdjGWNbU5adTYbPWAxZ/DKprEBiVR2iGCUfVbJAmgX+DOixtBE8Mof0h3ajtKsgP9dej
ifL5HnK0q/AzDNwJS419FaYSirHoZ51QFSkTVTRvlr0FWc90wiTtTP/uxxvFcPykgGL4VpeZ8493
vw1mDor2Jhj14KPtDFxnCJWq5I+76+JnGQGcyAq3hERVPKjtVDKu5Cf0YQ+dsTkO2OPNSKeearqd
a5EGTqB7qP+VXX9my7DItehhZe5p1rVVkvh/Mied3L1U/PlzIHdF4D1bunacG+Z9NVoj2dx0H0E0
f4ye5T/S7RQlRSNCBmEFG2AJaqaLs7fQqFSiePnuJzasRrgercUH30dv6h+zoj0F/V8+aZBC+O68
BFetJUhCXFB/eGipuqi/b1HqfqS5hXpyYraRNlFJTUrH4jnNTpLo0evIqIPMRB2qfY0Oac+J/+V1
89bribDSh3gXYZvhUZ+4DG7EtxSp2HeR/zcMaUwd3B+58f4KtwCvGSi60GhRvU3FV+NxAM/JFUTw
v9CZD106X2bLLRfpXO+sGIhoVsMHdJyvwtGHhVHWIPH+IvgjyKlTVR9iQcn4Po+lgDUAVa+zT1/o
WzMKj13UHdC8ZNO20PqHietkOvc3wrmSOL5ZocuomxHFcByMHxEbKz59IJAefW71Zk+vzgQFdqzi
JVfzWwCg3Bm+8mMD5i3sPwFR/u/nAYPE20ZK6gsuEskNBOvFoQis4uBF5/yeGnazyAzH+tUnV6Yu
/k/NjG4hHrayoKpIfotUfKgv42Vq0geBk1G6N9fAY8bGEjldeRYe9TbcBDS4rSTpqkfDycRlo44h
CKGbqHFXlp4v88rGa5pu+JD3JubhnLVQIuBxemQOtgwleViA0YGpPUf8KOTUrkGAIa2XPaTwQZtV
AjpbBuIz19FRuPm5H+hiCAGfpUX0rYVB7SN2/b0pXxJxszDbLGuyJZVpX7RM9nWQw+E1mCs2gESA
lEyTfRajpF3kNOg5xBeM48VssnYnKaZlss67i5lTGBp+hhLbenP30TFpPbgi1N0URixnFcC0oTGJ
GjjHw2cIsBgsayjw92s/RurtLNhQprYqy5ZeHW43u2+MbhXVd8E60v3XhTDxm/QJxnLj7gNUuIT9
KnY/0QPtn++yZ8BUGp5tQq6RxBEEjEw/PMj6mRk2u8eEtRfmI+64pgjRT+WbEQrLxDKf8CXCVPp6
5zasUjGipIisvYigpJsyBkzRieqYsvKttOjR6cvt4eBb7hcKCZ/dC2k23dyf9KiED0VY9/iYZkHY
2WHiP9A0jw8K3CVcXM7BcWDs0e80n+5CCzZ5j9kPc+iYgm4OsCkxQ4gz4JTgUerI3+k59zE5zPTy
A7uygFrKO6LrEa4yUf/haaPRQx3uRWuZRjuDBWVArMFSFu5zwzHI7LXLs20vGpVt5RZc4xFFA2OY
0M6wSzQLdQMNkqnDsIJpDZ6lsd7oz53xYVV4V0Fk8LxCr3LQUwhYPJZQ6gaYF/m01rV5yxXwAgOF
FxJzwMkxQb13EBl7bM8454uoWZjNtw0yTqOMmvZjcU/hHJW/uKHovmhmHGSCZbv1hv5md9rGSTAM
0WHZdPOhIPuChuCFmR3Kd2gNVfmeO4TFJyWxPu1jZqOUO8949qALR9jnwr2uvxfDNTWS09DPIBcJ
0JjHI/ulFNNJaTUvoRce6ZzxR5Srzuw+zMF5jcNpG409neTBk3waub+t7PmAXrMoVFgWyNSeU4Q8
XPZ8a5XoMrmXmX0K61KQ1onpfMmEUcFov2kNq04CgZ7AG/GEBVRe1eEh5DLpAqYEJojn0rlBvF0U
nS4AqXsXdmqMPN3jlMt3wmGGaPgy8nSdmowK0nldtYexpBxO2lMf0JTxo5RVKdWoTvxb6jBmcUx0
05mz7rznKShR+X0UEU6DpuQHvEfZd5w9YhQjNG6LKKpJpEP71ibb2iyehYOkm3YQuTFigPEXnVhI
YYoutUE/0Vkd/n7cRtHZQXuIXMGuDwN3iEKtaq8YGm1M9BwtLchQJ3ry//TmRbJVNzSDKWl7oUFE
fJhuGyNYmY5YVUhjssZccKDH7GAqUuRlA72e0A3LIeAmWUVE3ngjmpj8Ob5Nvr5SFFtHLer/RTa1
GZDAU+k+Ri7phvwK2K2LWKDfgGNBM6FkAbroVsKVdxlacFUQ4fPfTNpT174rMd//Ynf/CmGS07CY
j4ofxoABWlNLiadtYo5u5TYcrLMluXKWqmDnkeeNNnQ1Gr75KHRvJVgfeQbqCJtAjQFiQwj/W/P+
eUwDysh5wfSEWGA8dmHHLpneXrhbLqJcO8csjwp3hVe9icVnXP44ens2MduV0cnOVRxYx4CLKI3k
0Y4/TYSGO4hcCsKXMS2WQy2PTf1eq39OIbJxiZUdxstMhzFGyMQ2K2NmImZ34M75DbgPK0Z1w2gd
jQEu29wc7SpEhAU2PCJIZfSgqhgnc5Arjft4HJBrwHMBaS3Q1CXVu21fPX5tBPdshHrn8fxWJ5TP
/iIKQgSNn+m5hwc+s5ogaNjLML0+GW9dvWlJHlKZkW2FP9I/mf5bySa4KzOsGgKI67Cx7Y8+n9am
AZrM+S0NQOAx6t/iJodWXw6SkSxMTcnF4BKQm7Foji+tKbbhsHbsC07ppbb3OHX66rXW2rXuEmge
3239XXCPp/2lHbyN6Kn/WKXZbAqwgZ8sRwe5jnghRa7WLhP/lJn9ETuxnssPh8vWzon+c/VH1rs7
rVf8xOqeEsjc+t6u70ePAz246YMPvLjfhyUPbgRtZgPpwf+YZPXtSrGDscczHCvW/OGSh8P7IodD
zUYaMa0aWmBB4OTPneQEJ3Sv6lruRWwF40oP47XWzNuWu89kVcZa644TlyEjBUU2MKHTX8l7WITj
W+uXvzwa3ZnnASa7GMb5nzFaO9Pwj27Ho65rYSkkFxxwrzbZYZpSb0/vPaRS0b+AHTVqcGDZS267
j6Tl8xwb6ntTR4ktOf4RDLXKWSiIEC+zU1U6B4FV5/8inDx5c9iJ9FRhmGR+96oPzcdIfhfKqDUP
/YXe0qEZvO4EarXF+mPBFGs3ZlzGYfmhmp2RGGcJcM0vMGsOw5e67YqyOHl8zH39ygpx33JHDtN5
4rvK1H2Qa4KpQGXPxdZNDf1qkOXqF1ouOn4V+D1+WfXb1GNc76tvOP/lmdm5xHofXQDDGvmtI6xY
FM6VOLVnlhWaqe2FGD8z4o/Q/LIaeZ+s3aAj+BoOLP6RhBM9CGmHiTEbbHgUE58/0qiR8jEnLzff
Qmqy2VDiald2yoYYyCjckVXRohcv9kMJdOSpcvbM9FFfrTGfnE12qKhfTO4zbIVOiKNkr/lcHYy6
m5aVba92k84ttnn4D/1Fy0EuUtDECoLPdv5p4OHnJwfD3Y/T3g33g4k7ACG/+z1gIVGaRI97bfKH
Ta6hXYvH1YCVIXiDcvdkEr+V8w522GgMIS4DFjKYpQqj03gWu8T0ONoB7Xrt3Rq85vLee+UuDs+G
SU6Qf9ZZr7KtSHcGs6Y8+xhNpEyN9urE3a2BA1ZN8yG0IRvlSbBMO3OTCuvgc60bBmE/qqlipdgH
0VZYzpfrkOadxMmDGRBA3HLgoOOp5tQWuOuOuIJ1NiNDRyUYF3yYNVlE0IlUdcJylAgRBXuTCFJs
3l0uFQCdFTtWHifAyFVxt4zdkkye+MBcl6ql2qcENQdYEfkxmO/kq+F9TKZZgv1Cb6QIApRVbpei
JXdKhlXor9oCc9zQY7SE7VPqD6/sNhGfsMKpq2M79jUNMW0OGj/dMELqo2ef0vHJ5wdg1RQDEyUi
lOPafw+q6sqkj79nH+KRtCmLoXkyrQ62HriiOHe3A0neLbRX/ILMSuN7FV01wiiD+cDlGyMAmggW
QNem/CkWnR8bzIunqhHD3+Ao6ih348g4cb6oojrqgh3tiqvyCEcLSwGz/R5cx/yrupM2lEBJyfRz
ljbjBD86phy0k5OSWBmw/jG/y5TEC4tJANNxPp7e16iyfHIYBOK4Sym1U+HCxSQ5LKdC4FhNiNfN
EdmxoJTZt+VtKg9rhnL19a8o/3gya7pg64eNscAVVtY735nBRjrDvhrDreQYTGsqcBfH9+C5C5NT
n5eo7gyHqqCQDtro/0lNrfYVx8Z6jM0fc2D9yL4g5P2QqYUtNoNV/ZlYKBIqINERUFFprZOkXjvO
t/rcDM4s2aAvx8O6ES2ta8VviOZbhUtIyfPSZI3tR10oOhpO3Y4exaQA4swsnBAl4KrVrE8Y5TPb
0OqQxMXDm+/28KXLYtlMgP+Lu5EiiJ4aaLR7NV/Ay/vUNslV8jN5+JxEhDYjj/n0uW6D9pkEAH5E
SlfA7H8RUzUjsIJlAQVRfgpG+uHUrUPfgcTRrD2q8jk5tNFA+7Pv5asZATrmH3XN2xkMWtTzVBVY
qIxEx0aQcU/OtUwELaEGFqjLqTo4LgGI1nuPEDlDM8eqCrOSGH4i9Xi0aSN4pb341WhQC3nRErg9
hXfx+cwYZMHgZ7/u/Y7hvynAUWGXwMirTRs2i1i7A09A1mLi6njjjK25nj0n2/GHkjSwAnyydKjU
IqRfWZ9f7cjaBX78HqvAF5Df/fzBELLHRGEWKisXQakYnmerpvPvv+y23AkMuj3d8vjRj9nKID+z
sDD0NzjGTKSQ/0LpwE9glclxFJYEiYkzMKFdxsegQxHi2JRqcQWQo0p9XHnNVZmPHCzmTQUT3miP
QIBLr2K6yBmTob9Skyr2Z9ystr/PJHw9u7+P7NeE/een1raQ5pXb9ln4yIwkidh9+HCMEH08eAaD
kkc9CDlFFm1zxnp56kbx3IYYKf2D+ozS6WeKT6mWbDTEXF1nnDwR3ZVaTvGbRDUtR1H+dGECuoXG
E6WKJ8DLMSKuk4fvVVt7SAiPZnki5ugohUAsy+B0to5p6139aJ8kZFkb8w7zBLV9nhxKMBY2HyM7
i6Ncpn6Irw9tJCWAycN8kQzRWxB6BAdLTKzd0fGsU9dqR9ya66lsMMlC6ekRFEY23UyF02hetbrL
4YdAru+xbHYPjbOelmqL6QW34wJix1ql5rRIOmPCrlA0WcH/dItdlla33nqrsKrMs+R1nzw6JJfl
Xpr8Rg1KOACayunYniJg+xDsyE/kgv8GqEMUUl5ueBxMOmlm1G2EKg9KXEr9rjkToZHslkOqoeXs
bzuxcsYlQkvNXvQs1jalxklk4xpzsQSMNYYtidzCfkrrcG3Pn3pOPB46MEaE3pYoy6PNU4MGkFVD
s8rNfQduEglOMTz9+XNyd2hrJo2dYnsanHrjIUq2Sndnh5j2D275Nedc8dO8BvGNc5V/RG35g4pN
jxfuvDSpK8N96DDu4vEv/9zGVQ/sc9l9Zhiz4/SsYXMm5gHl0EMhBXwrOckZ+n0mEItiMbGmQ+8j
5bKikx+xfIsIs8GuWOMKR9vAyvEz4nPzXWBCDnnRo46SiQV11bwnXP+gu+9++NmH5sHrJg76Zh/w
pUnxFwG7MXKUZyxG8ZuEFLKJjoyLOR5BtiWmpXGyl0ZA/aU9ugLoCTP92DB2fNY8ui4Et9BcMg4q
PWYduwFRh4JIeDzhEcZaFIp0OSHZ6uw4WJ9a7IGyz4KYM0d7ccS8S3I6CxpenrQHAZrLYDXVywKB
pb/1jGEHrHJptPTH/bFhW8nKF2wo4pZ4us8lisHQ/7I57EqhbXDl49DkAZzGf2A8zJxD1YGhFyML
V2+O0N2do+lk0FkrUW8KDVFox/O9IMA87tZDTHBstp9rdPpSGWsx6LB7XCx0/MWRZ11qHAUjDrV8
Tjlv6NNRVPR6fZrw+oddfeltLkRJRlm+p5NEdM4QnHrSso6j7640Bnxzf9dXVhBT4rCiy62NhsRJ
pecyswX5mfA0xwpC55yl8jbMmKk57zsJFr72V24cPg+BvvVdgpSz/qJuNIsFeVdR36tB1sF6S4iw
Tur5MnneS+uyXUghuDPqMYldpNxfgD5A9oLnroOYdM9Hhn48jX0aN8PcdjycKu+fyUQgw44zjMZq
mKu1hyI14/oRncG0gm3cSz/1hzTNka7F61ltybP+SJoro7cGJq+odn50y9yRMC06Mww9tFFMX68e
8lyXGeAc4+jvxpAQA3owPbr7Y/zRpZ8ywn6T4R7DIc/61Au50BhK2LiIh8mBNnhOwhCRcd49U48E
TzHKiLqT6yh9y1yXnFEQ30Uc4PDOVQBygljHZR4RY36A9pja+TavqmRlIJ/Tq5A5Ki7SblwHAenD
SuOtrYqgX7r2u+25Kzhvy4z8mtwKd4nlkjXD1nP8q3wyZkV+GKakA5Gr0XPgS0+g5oC7FDkhJXR6
uh2c06pY1DZABY4F7TqUV0OcQrFNopNo8dI/Zd9MnAOfrm9pdBvaHXNcMAYQ+EvRbNKtEcO15Buc
Zt3qD3ei1aAt71fUEio1IKYCDWqMCfewfbf4tTkfKt+NMJMH337q7mb1zO4zxhgDd+6f+8UV13K4
zS+Gzn8an4nRHjgaD2JnZckpoIM0qY9NkjcUWb6jyssbZ+VU5PZARGDWpG/kcIyNgAzgo145Kys9
NHWwRlpd6MgoOIGDm/TBcrkKaoiAjhECYzaNtWWfHnKscvr4HKB3w8wOWAjNb/LapeQvYZtFY1uv
Bb5gO/oFHW9zR/XIywM0NNAsxfRRRb92d3bLVa0R2Ilb9Sn4NcHo8aZNMGPlGfESUyYNncSwii96
oT/S2j8IOvtJI/HE778YdWL2Bs/DmSQK1hejdjDMA8piupSYbCK47JaNKNTH/Q+qyoEqedUq826M
4q+izRouGgMAu5Z3Ct/U1Nc9zaNX0TNWpAToPdoqt523WgXWSX5Ky7rosbXyG+uYcAIhgvqMmo4Y
EgvNxD4qCXkjeVr9n7Tc26yJgit2C47bfplCslZzEYmX1gr2nLG70SPAIG0Nf9EW8doryR+z0kVm
Wfve/AbZ+pKFc7/sPWREXQnXftTONoeHEet/PUY0DsFUzeMhB5d3ltd8qyl/2fA8aZIoS+jYDjKn
yL0SGeXgJo6JStsjOq+D5BgiHY+UvClMFi6RD5gbMP3k+Cm1I742EsJjfP24eZTOmpdtWdEjtFOy
4mCkabqFtSbWL2PyNYKCiZESibQlfoNqzMKQjhAxhLvkE0rQ/EbZ8BqiKRAW6JAsUql3MSMIglnx
0LrPuW0CSZXQm9xb7WFM74ptnjFERbldzhobuu59AOkTsOxASPbrJ82h5HrKxnOYJ1uUMG+hDNZG
X+wq6Mdknj5jGodp65TEfzfv6NFyXl/Wct8URH6DtOE/qXYhqXY7xOvk3JKCzoR10epEKaEDBIrf
MVAB2+8/BALQqX1NSR32Ed/UYEFaBOuLWfOvqNTvs9OiT3qYzAEMgWBCIhZE58B0tpzZ4pvPzVx8
JIhnvGLDjaT1m8zc1Pa/NMx+FG+YEJMZ5EgUNW9od5JSfhTdcC1YH8hY4nUMri30W3TISK9C1lxQ
qlGg8iybbP6Zs7lJh2e3LZ+9uVhnEXkP9BvxUGz74c/1D04nNgwtth4y69FbG6vEfnfk2g7/JjQ+
+B/YtpEBS5JpExf7QJbbRFnAMId0bvE5SVjxmX6eCECqw2rbYsFooBg088wagn674bay6WAw+4FA
mD+sjsSQatylMoMc2ZFAgnTG4uIPETaVx9YOjkywHD+GaBxMp7YV/y9P3Jh4NOg9zvQXFMGzYMw7
BsFzzoPXE/ci5GXjQSKTSgcvzSKYdBsW19VnOd0MRMzDdKBdW1meXMo4Xo71yJQB4bi0h50Sroez
xYiRArNAjOhT9GGEOCQJMFGmC4X4YM4QjAESugC9YoyBYLCqw4jUNk3cY+HE2zzXVxVrA0rcW1QV
60uMvM12T6heMZ+vMqLDqh4gXS837jS9JLW2zVveoIihADfMPw1RU9N6u0CwoZHma48aHZfgX6VU
c6Q36j54/gB/HhnxSfZTl6BZHRsRm95cIzcBPYaZaDCxKd4gPZnZP8J/2YG9d3Z6AmoF74wdfkLp
wePPFw4rFfBOkHu99JEyCkEqsfTBMNTgjdM2WNouatyoZ485kFbYv+gIxLqcMtrR1IqyAiYyga9a
+1l8MaZgk8rcYCPrWgtr0Bikftn0B21PLJdMcJBM8XcQBc8eqS7lFOJ9QSFTRIgG9BsKB86D1nR2
eDOW/hSxW5UBwjMMc5Qrvf7HPpoKgye1RP0BD9fmCooYCiDNwaea+mDHVOI2WzM4fiqikKn8vmaK
J+8quFrTXXyDLnwgRCtp+OrVt5CHFAZ6MFUArSr2tnNs74Xlvk+1jWRy3sY0iTM0TXtaxAE6y0og
Q1COO++aoGYkqnprCwArOTJu0j6RLdHngBzkNx8w7219qiEAO8AnulFfg25GSlYf3SC4xo5Jt4mq
PrQY3GA4oRmmwGVQEBMi0TUcFajYjSg7NFm7+d/ihznU4kkyWvpaFtnD5hFkZMFZZ0iKsbDKXIJT
+HMtPXlG6fY/uywYzE0XvOqSbDBm7AxkOY2ngVeBxZ0KBNYEfx6e9YFReKGBgkS0XlYJAdUdZB1O
fhRDO2E/y3E70JOL6QaJ7uj19hWFyCrvsDlnZOvWZ8j9X2HKdWfFO9mVLJynC5G7G4deu08w4iAM
4yOdWGyEYJ+iyobh8dYxUPFhO0CFd9OFq6WvQFgWbGCZTKjXF3MWUd77LdcLB3wSH9LJgu/LGprl
UtqnayfOtyYvRWpEUUz6KeWGMprm4HfazdLefP48WNmZmbzIkO7FmC+xz+2DkqpIucSJ+A5WBsUi
hNYj6PKPbMRmqbfvOWg/spNzVwN6gUUW4qoaFmPM4qTbx4Pc2AFufWVmBQxbanj1e/2pGmg4QosA
xelnqL5MEtDAGZIqYq5tVZnupozF8w79b41k0bLWGt9vVqsS3EoFFGNwPsb5d7KtfRZCYbv7FmuN
EEaLC6tbDjsNt3bnmltsgllpIjcabvitl7X/2QT6q4vhKY+SbWNC3P+p/PY1p7nvc1YYtva/p74a
cxWLwQqQLh0shILFOmzcor1l2VASJGQi8BOe4Wx4OPwWbMc67eGw9lSPFRf1i8uZb4OEmjwiRIby
6BDQKzKyvdXHzFtYfJo9C/bJfAma5Nx5zF6tgV9mTZc2YRhvXb2q5rn5U0XWNTH+ARjED0sln29Y
Yjj7EYvjWEWHdOYspdk3W7RFauqe0OKwKwjL5gNQ42ZCG+m6SCG9bM9OAuVPbnzjh4QdqmfokPFr
ZyOltBLjwi5E4bbizfXZ6JQE6sr2H6mmGi8MmEQj91r9YMYD+k1BYAYgyvXLzFhecz6qyn6i6v2u
1FTQ7NftxF1Gs19ZsC0tvyIYsHgOmeW1Pc5KN73NolszF8e/bqKd8rlErbSEl9++md2wLQbnHCjX
kmM0d8S+NdJCX7u6oYYsKBg+Zn1m7hfAPZ554an2qrnpSzBQ5s3Rviq866AFL+qvqBk9iQzNzrNT
rFuKocZ2/ohCxKGXmrvSftVZMioCOr/ihxe7UvigjmjTfvqTtvkxwYs2a0KwWcCWEp8bhuI69I6Z
5ux8u1prkoEYriyDQZ3dvFmUplHbXdgbdgGhdOUZ2PfEPhG1MOPXX1GeQaiU4T4dPkwEUTZzHJsl
k7LTuhZyKM/BAsu5nbz6SbzNWDKq+ZeOJt+miXUFyj0+Qx5ysbEFxMswbeh26teg5YtZxQzeLSLl
7v+BeIUYd+uU7GC41U+CJvSt6gijtUg7+LANgsTJHrCIUrf9rUMTpeVQSIBv+bl7L734UQ8NrsJ5
MefRrkMOtNHaYataoDGK/tCoMeURS3rsU1ST10ckkVWGV1PPL6lgikb1xKfAmMIZdnPBdMWE3lmx
EdEcfzNJZJg1iyN6HMQ4OrvkLpj/dxUXsl2MAVdMYE6vmBFXDiwEdbBLDnq3nB5Nr+9HJuNEQy7D
kjDPZNira/f/QSHL84DJlC6IJ2sxxftru+tXvvgGcxUhjwZAP/v+ST0yHQogJsK97rAj8Yi/8VH9
3hofcYgrnDvOs7XW6QRmJiOZltFHwGgra55d00CVhw22ow+Y2kw5ayhjfqpUZVRi+50r3kNjZISG
g1QyrBEJWDm3pjNMk/dOmMwp2tskMcxKRGRI+8NuJECD1vVkBF+98PZdOj2kb3yh5vz1COsVTPXU
VMhPCLCsin+Tj2x+JkqLNDWAzxvfI7ep0d4YjT16vcE9SJPo+KwDBWfojMzRMq17O2e7KslvIez/
gfpTdsZjclGzVjzkLibluk7jx/BZ791FgSLHRZVVBNVRYUgKnVOYSDlqLLW3U3rzmutap10M+BId
HVuPYlLqaFCR/XBEccZJXLhgD+EcdwlyJQReChbjcMGT/FdAUDiXYwpwEQWFWDu1dzaL/jzTmqiN
OOT9nSeZw1Us9WcNhxzaIlNDAaFdGRUtNZsUDowLpv2MitBO9UNvCB7NKnfOV6sMIskkQleWaAgd
iJVx3a1v4Gm0i7szNrtiKk8NmcajxVf5aC9K58U23VOJ/6g5BRpf/OI7+nXS053e/AbsZLMq/jKB
1uJG76c39JpQvJCKNYW3VgSJTE+2SUW8Lrsa/b2S4TN3PzFUSuJPdVWQZOOS+U5K3DzCKK9fk5kw
g6g70rQXob6NWV3V0To/mnUBChC3vJA7ISvCit+8FCk563v/aabtjxlw20nxnCdfYfPSlMG5wEOF
ChopWeZsdVjaBnyhZkovYsRc4CzdMTt5s33P0S64EzAmTDgo1xeDCa6vZVGR6TfESysTbRi7NhOU
Qc+C6v+eCClqDbVH7aBMDX0w4HIbJTbdOtmoVf3DJHfp9d7BIUowhKHc6TRkrNaU8E+t0C19QPxS
LwOS30fgYqwSwpaXYbAr5WcOlb5Uw7VojHcIXZamBSyyZ/IAAsC0g5Wn3dkS1CxPAOF5jv8c1m/5
bG9mnpAOENyq7ejRnK1PYFLTVa+ojddOwAMM4TGbATWwHbRXz0DM36IR1dDKYluILh2ifY/ndMwN
LXV7py6o1KVXbr1N4qJn+4uGHFhLh44VsR9PfxOJexi+YEnbqvWCpmQCj0yyw0pAqqlMc01iiGRX
6PFsUEV6Ra59x/NwaD5q53/o4g6gNCSaU+bd/PYysqEtsoD0+HoT4zaKgRJ3O+j5T1EirjZ1bD4B
oDSiz4i6dk46Je19YtFjT8hFsqXPhqRgAJfQgwXOgA6NhchWAIUPXuvJWKEXYG0p7VcfdEpHxLYm
nviH2nov6HIG5uxKk2CN3ctfVpFlaSSYggh8eEIi9ufz9GUqmGwDkW0Kj9JCorrQUn83FvpdDXkL
KlvgsxyyKQtZebZZxv3/B+iLOixOSgoQc0M0ZbxE/bxkG5zx+AGTTTb8zsGfQu8ZacxGkOShLmC8
rG4VN/3SxYTgITsLQafb4qpT3ny5h4SldIAIt5Z+f4HAzhvZ1q8KsKIUgQUHHsIszHgsb4FJMddQ
8mXauYiIMef0P8Un7YhVNPaWB1e2+usonrxCnJywPdVNcwwYBsxmsJflvDHla08bA0ZiXUzQbqd7
m9LbWxOqEG0b9x+tiP8mRAHDtpL5SgjELXnpLmYEqh0ewZDGttIjBlmzj5p55l4fj4yfhXvS0+nZ
8/JPFU2NwHfXhABoWFGYxqftkWmVMY4dUiQS2zjaswFYFDH3b+rvJ2N+DhhI6HHGMA5zLn+r3qBe
Dd6hHi5dztfeDRB58ZAlLsaNFr2T7RW+7z+OzmO5cWSJol+ECHizpSfoSVGUtEGIEhvee3x9n9Li
venpaTVBoFCVefMaMfjHjXw7RfiqQQb2KU9VAKoq+if11SG0Grdjq8PMUaFRFzKwuPR3WXI0PWke
Oj8slAXGkKueIgTYcY6xBA77VKNMDxM/mtXjCX6I6Fo8YNexxGkV9o9uHYbhuzeLtTgybOUm2CO8
DeyHNhmtXd+vbLF2W4hQ1nJQ38TVB16wkkrmd+rGH0kPbNLHQEsmXj9BJeqJWuRs82jCEwnZKxzY
cUyALMtoJg05hHsf4oXWfuVUfzpzMiZtgmEt0WTp0mLEsEHHz6A8mEO1aWpvgTUm5wUiwtWooPZj
UDPU5rEckGuwjVlae+PgwENJP/ly+qYzHSm69nQzYulNEMiMCIkABtIwunyYF7baYKRDJcjBuxIC
yFC16N162ILeu0EVEpcFp42yaCLv5UhXTi+5z9YMEAN23dr5kUTBSNdZeyeHfbCIpJ1DcPYSH3Vk
H+oKr4Q5g+xJ/H60SND15RyRLQZZVv0TNht9YFNFsC0O5Fh4nYOHmpK8L3ilw8jNcwUaqrziZVLA
3oPQ2tT2LwfATPB5DFjyCIAomR10OvCeIv1T78zVMDQ74f1R7cRdtXPpF4HuuoxghIfYD4YZMCpI
bINfrwS5ZYZn19b2hBHWRm5/o8DZdBhvGk392yjgGakSHgiZX8eKcwtN4l8YOGBFk2JJjSq6k4cf
ZKFnpKNv4tfDiBJ5UpHcUP6asH2BrNE26xA567J7Nrix+NXwkSnkF5ClJvNdJhBvLpsLvPsZzAmm
OR+j+VVPKX444TNP4m2bpgdnAAxGq+wG8LGEfaZcqhMGeDjvwo9AwhLQRoLVh+U2D8qDjS2aT6Gu
oxELaYr0xHxa4ujWkDYjQSTVse2mxaSi0U+xwEQ0VSiIXur2YUjBQUXwFCN1rXA3q1jRED33wgSQ
mjEAi90I8/7pk1glcudEyRvJG7GptXHwLoOQ9x2sKTxOze4fjf3NDM2fOB/nRAyujWx8Ux1Sw18G
u0Et3IYGiYBOJzwWRnL0RQNdDReGNgRkDo9Ogiek2eckrY+VYpBkzoQK155L6YFVTM3eRMirNtU5
6IydqnYd+eXmHIvTKG8WiJWY1ZJxkUk3Uk3whe8bikZvEWFVOeuCDpmeJnizJJakxTmTSzgtxIpm
/RFny1Y/ZLCciJqaq+j9mjafN3ATyhazNNRcwk84ddhH+icIukkqXmMZJ3IillOtLQf45IVqXJpB
e7a/IbYbPkheymHchg7zLEle04UcLCfZFcU0D+SRBB50G1iglXW1jWP1LQnfGmJPgnIu6ATjoOpo
PfD1iNVurdPGqRDeRsQr0Shh41Ouwy7cyzBCoJH+DEkzL/zgzYt6bIsQ22AdwEb9LZXfVe1AZkRX
7oUXiNAY6b5i+eiorsnkbLSARQ0Yx3XN7B5XnEzWFzk2A1MpPUOiXgwzXjpzSdYOQZ0ukrLdt/0l
iN9K+5X7BZPlZpE59DyknFeGjIdttmzhasPDMKxPBxcn5EPWAdxJwugzD85D+SPXF0oHSTewRJZW
4oBhaLPGlIZ9Aew4NHc9e7ykf9sGrpFgF+n40ff5tlHKq6QcPIW006Jayw7clZ2Kf6eOqkWagl/V
txY9MxFcETeCBqt2RN1gRRUB2eQys0174xk4CnHvB+hEcLgEURbjrxVqnZCRsOdooilZKfTbI4Zh
kUZegJ2GR9//c1+FDTXtLHpDQcBJzbsWdiQwYBpVwl0JMBH2eb+7WF7osrrrYCqZWBFCoYEln5fB
Y0zQRDCw5SQzcuNbEMv60p6llXcM4pMVlWtFbMq0yajY8qLYUG7j/qXvHbzE2g6QhrmIOOgwxqpY
HXR8i4CaMk/1LwP34FmU0mI58lkCzWEflaVhV/r9Hk9vnPguUBoROjCao6xtW32jlrC4HMAASgQF
RlMEdJeS+hY1mLlQ+2SoL4apu3tfAjyHcRlIDqWHBv1emxvVI8lwD/Ohi7eXCNqEgmvkRBSW4l87
IQPJXADsEa0SSDyxOPOuYH37GaIOA2vCeOPQnGdJ/jZBUBhHc1vEeweKTA130ZKf9m85JvsaP0qV
qVcRjgtx+SPmanZ+jasE+A+yNOEJKYRqA0NV4qC2MJp8bCtjK9tZ2YhHCKfyX7nAPKzHndu4hq0Q
aWLfdxoSbLDZEZg9qtjw41xyTmD76YNx4ONNJhsBHUlba9usTSHEUPGasXJKmVSOX3AQ6aJZ7s3w
OYVY/VW42gsQ1mSzpu8m0C1YtyqsNqwEVE++0HNG2AMjx3YF5FhL5iahQBJNjVXgCz0QKYHiv/ZJ
NDHgJcCR6PQSxHm826y32leoRKbbgN/Wodatf1PHh2W+vMrpTyxq/NoOtzHqfamHcg4pY1Ty7wlm
7KBKe4G1IZCDJA2LS/mS6vrUYI3GNcG9EKYeDIvlwBVvaJf92sClaZjBfipcOgAE6zTY+AyMOHfa
rsHCkItkmUDeyBxpB+MYVxSyKvH/B/prmNYyjRWwhCBm2QO5jwCEPs5SVXuWsdEPGclJPoVbN48w
Xu8ud38QLDXNFQdLg3KQ8ThcO3QLWd+tYjZIm81bSDl0hsP1UK7EtlGxkEUeQAm9SxxoPFu5WSQQ
JRKqHIWhu2/5H3ifuQ1yMw/z5hDTkcYkOaAf963D3low6+QFDqc7i9mU9LWYr4wY+UFbXdp5Al2T
ralzyIPVF4W9UZIvf5L/7qpT4F3IREZhfOMwV5RwQg7Hm5UbLMB+S+ETFskqCOPlBEVFNf4xFt6J
XkEAOqItajS8l9k/C7+9jN0Bc6kNxK2VaSNBgxhKVKHJcoGIbUjLXk+YeBuCuiGGbnZbrDvAA9PE
LMXLVt0EdBWx7Gy3ETV+jpcRAykLRk6utpsG8tg0DfNiaHFXk+fCm8XLuznZaifQtyCT3tKIakxe
tZTEbUKFlLUivg0ViWlX66BMb1ODs4KBwXxU7J10Pyg3peSN0SnMoej3cvIuREC0b2D+C8jw86H6
zTDoCdT01OA5ODjHIDVgUrzbJfJfYB8P2wKMtuqQ/be4l4T+yUq9CSR7MeBnx6+fFVhi6xGeTOmX
shOVZFnF8U6JcTCRFXj00a6YkOia7qTji0mGglkTjIuLrbrC08mR1aUIfFU4Jcaa8ppz5I/BTkMA
+jMvDGodPo2y2ox+5NSh00Frb1wHkH1cebZZAfaFQEWYtTUSK2GIzVsPrUkLkx/F+NfS6kWldJM4
+NQIEcJwqEwDYTzxSAwdfOzJm/Eh5lsCQ02saimAfGvCpIC2YkiAcZiK4DH/HufAmQmFFTdEBqkZ
UF2pOjMWJp95ZiwLTZsN5qcSBGtxzCe5/HREOQOO6zCxTNWvxGzv4gxNIeHCd1wW6XgeLWDBcubH
Nl2lsGtB0Bib2WYsjlNEGy/GKGJ6X1TBriTpu666m47ARYwamjFem7A5w5HPYcRjIVui4u4iTAYg
vHeIt8TAQMtlqMAGrgqYzQ/YySrdKZ2cb9lfaf5ZfM2iDbZlHh6IHzSDZCemMAmspRGcI2P7F1WN
YWI1KfTmbiVYl16/ViLpUKv1BkLlTLErqFf6QfjSCftjrwLZpVtKUZD3wUVKjLvmJ3s7/9cbwbEI
oS5gVS4uNiGBi/1aXGuVEXVDiV5E8CVqDPWci2Zo9wT3ISvQ3y0m11YBwV+0+jB4lOlF5O/fcCxB
Kz501kXsuwKK86v0Q/gFj6h0TAHnMjOI4K8ITgQsPZ3he7Wr2aoEwUI8CQFq814Qcwt5MVhQyai1
ura6ZhF4dO3NAI1AV48NxLDCxzgDKoIszu+LBLVHxxwTHl6uuKI5SzJqOHyFR6nZUU7OESf4tumi
ERNtnjGkbBDv0lDdrLVY8Jglz/S4PXiMoGzOyCor3zsmKhSFTXMX+9BA2VtbBFuh62B0HOBaQarw
suQxJAynJC7f53zo+aERaTS90EImWs3Inq2O6g8nadx04Ywn/rNgS5vUY5AgYrCwAgY0KmWP8QCW
Yv7KcYrvSi2h4JfHRP0SMbVhALFfzlcDo5gA7goKIxtxoQB0U6AbYQng8KgDr/goDWUtSMliz9NB
cWUWbwUiF2Q6Jx9oHP6LDMXbrN10WccgsnbbCcvhCg1k/MDS9SF0TkqGSVmGdVL8EsWwOKsMCvqR
h4pNzSkrKv5yGhf+RPEjjkBBU2c2Ihfymi68CDn5f1rpW7OkZZBquImIvUc5lZ20apC6wCff2arx
sIlm8ZqdY9vzPJWebYwKix0EUvAh5yiJqpCS9NE3w24aEoawwEeAEVPKy8qk3eMy4u6XOiaJMCcL
Fp3BxB2sRAzAa8RqXH45/WknXAHiZFWy8XRAhGtrEh9t86xN51cCGYySG+qhxOM2h6xRpwfN+xQT
94gCyWczNFSk063zAXazzSyYgJD5JziDrU7JBQGssMODKHos3VicmnTY+ZG2FA66RgcpxSZik4/1
a3zJaAvC6hMTHWbpjasRboRZq5hNyfJIPPHTqteN/mi9R6wpLqIVR3I4ypN7nI0zWdeODcHmxM/A
x5mIyBr2/YCKhS4SWgVeAOPagIc0BM3BEZ7qwW/JmCVCVKaz66RoLk6Mt8UsHZ9JtCX3LGb4mKhH
metUx+WArD5vOnYhadWb/l6E/rVjf/I9kGaw/AYSfNsuZWEuRcxKEbBzAJFWYbrSJkCH6Hsqsi0M
2zCSwGn0A+r1A8z1mZAfZXULmG//Q3o7TMFCBI6NoNqtNl6K3F7anr1lROhqSPFo7lpGEmWcumgr
lqVGTMUEJdAWzDOomN4iGxNAYOvIm8Wa/vZLEkfeMk+GYtZfmVt7CHXM0XxnOIOfq0QOGniXlYHQ
qivRguW86oRKgPGKoZRBh95R+XQMpCbeXlHxOJh6pVRClGSE8sbLOEAzysjGozfUYbpDup5iV9Sb
4idxLDrkmKXQFkLPSt9KJtQT756SSkzc32NUdgRCtsDRIxbX8A9aDvDAhAYSbGKaxkT9KKDz9HW6
VlBUoAxYCupDVNm//k438iWmBvMCowc8G9EN4J0GbCGY9wGrKAzSmypM1zRG2goPpxmCT9gfH0pZ
XUUN3nbqLgmClUlvJ05ChnD04SxPwsDqt2zalZMOVQskjZ/PoJ+eZLzjeOsFJUyQFMTDsmApGFcf
bqiozXw26CwtVgF5jI6iw9xXVjoEcXHjY1NjC/lrYocQotOou9xAk4K7DJmMpsk+sH5xrVt5RoOL
G1RkW5r3lF5pSnIUTXbRuRAlakQYTUTfM+hb9lx8l6dNISCycNyICxMvZuIjWfctMvGEHx0F5LTW
bZv6Y0LvEhnwYiI8yjj1//LscTOHBJNiAi2+FGCE02UrZADxxGApIni61V/poG0UeXofyuGYluNG
AWEU1Y7KgFCMlbX4u/kVBIKU0aQcMYPHkmsxUffnkLtygN4256wbcGXrxIYCNNybiMZLVzIJ5Tmk
1LtiWIwL2EZwFJUxc6ln2gpGRUO4bhJobmCwJ9GnjBC9SrSk4rmImkynxBIHP8lQ4tNmaZ5h70OM
ha+uhbi5ZfA8jfkPR2LDJcu00ANzuJyFKi08SzuInRy8Om5x84Z6ocgcRp2LidKSiWCnhLth9NEt
P62BIiPVN1V4yuiRYunKuSwMTFKYVMwtYgfVgb/vmHsYU3LSS6AJQ8gY/4WQRbzh/W+fLo0r47+V
mpvEkt/BO5dNgqop3KgW4/kJeTyUfaFUY/MFSMLuhtmw/t0OFnxcomjF0DXZC5w8rCHLEDch+f05
XtF/MaSF7ZNR6HiB/W0hG4HJ5yF8g5E2wJcXAysBOo/87QmFm4NJ53jXYRgTyFDFDY6887DJMOVu
QAH9ubgaAaO3Rnt3AJlVddw76EUrW1D5EaByNBGqiRpCo3gWk4pUklbGyDyc8yZF3siQJGHozUlf
Ol8yiWUYXW2BvxeRQg7cU+i1LeMxaIQCCQMdjUcvfq+CvsbpKVtMHQQJqEMGyRPS5I+EpAkub51A
Xhzx4wibw2i9EiNn+Thzj1FZKtouXFFwzAFL8pmY8vACqqXK+keYD+RhJheYNFuVsTSoPQI6fyHL
Fs2mA+9btKVCyDpKyqqqgEzM8DyMJDZM3vpvSG2yPCPtU8VZemJHSgLjI6Sg06tLUBCGgA5mFRm3
AGLRrcesGkI95qgnH18jJUclwwp1ODDFAJq4mnnQ/ugyLHDVpKrBLwxfpKbk4bOAhZxJg9uDO++8
h/YsOrgcozABSMH1YMd5V5By2QyS+sy8lgasBNLR/SReW3LH7GXTIiTsFP0ioF0HUPJPrt1vNAID
BN4qmBUadVCIQWaZ6Kckh2GQXlipaEM5AbeiKhpyEE0h5M+72BWFVzBZiG5I2W5fcu5qwIeis/bh
U3pofQVeCUVjRSLy2m/8hhppIdnBHxO0qrsPjUGsmDeK1T6YTFKoRwTaRsFipE+Ud6QNBFv8puZa
LG97uNBtZa5yvzzKEWlYZXCMfDHSwBcGBX4RUF1rb5X/EVBohJV364ieK2FQTdlXA7wMS073bgq2
DhOLviFsZJj6neALiq3fkhvih59/XBb/hsXkAm0XZNV29vcM2GSi0T5WFezZCs2IwlDK47uqpD5T
NoS/nVX8g/2zaAf666CY2/tC+hCtw9ATLYXZS6B2bpNOWBw9O2+EvFX/I5aRmoyUZM5FLQflgv4n
tnewlJR3TPTwHhNgEvUOGnuEbVNAg48Z8uAS4XVwmg3WgwJ6ElEPomnoRntTG/EyBXdFTLsUOzn8
vWdKlSPRH0IaG9vRbWqqj7R/KdPedoKNRc1oN28pFOeR0JYQIcaIOQ/rqe6RCFbVpYwAnNkbWv0H
jxDax/CFTuNP+komK5OqmSF7UJu+s/qIWE5wTenmQuto2BBSmacr3wnUusSTrrmlsvnrWyIeen5O
G6OlqAFMK0Ksd5dt/yi+yITPUbo0gGDF+1tD6RbswiHBUmXMsMusYVxiNCu1/ygeKiiiZBRkmCnp
vKWahNfBvLeg7HFcCNVSpqhrh90mr/4x5Vu2DZwZgKScyRpDD9wFyQ7HIwT4+Vu01Q1blUfrlTGA
ghqzsu1dLi9bFetiXf8rNEQNJOjVAqQLSCCsoGMInpRo0oSaTwCeHvdeI81Kkd7oP5ldhbuotf+q
PfHjYogIuDCSlIwDNlYIlFQ0smP9ozq4c8O2DaIR4ChdFgW61oaZKBAwdPtjzHDDC6Y1JP+NVw+X
AGA6BmkVhZoa4AMtV0E4t0F9Uj04m4ivULM76rQObM7RLM/ek749iyZU1Ex4qBtRu5HN6H3M7HOJ
D4SlTfc6XntCaYCKebK0D0HC06c7Has462x7WyZf3NFV2yE4oprRk2htPdSe9gynIt//bJtnBKtT
kD6FpP5vgYIZQCnBVX2VRuJmXMRtUqiLsdVhRJXVK1H5xTwhk/lu4yPeACkRYHKu2K4H70H1hscf
xT1rEcjkvFuY21btIW2JqOVEm2ybVESZ7KuI6Z65y6ntxDPicJ6y/oZN/jPv6m8lK7ZBDDQsjlyZ
rlvj19NEqBAe8IzADWikduDPLUykxKHe6J8ls21f1TEXz/dkL56t1C1rSIERfAUNlsLI0VKF+THD
/olZuywRCzj+tV7IvkYywjqZSdqiurYdR0SERw67FazaiZvSQb8S6KM4dgIrRDZU3iKooho9ScdZ
n5JTIjUhaqQCzwaLv5iiUwzGNhWdLTZ3fQhpTgSPkwa5jVX1d+y0s2VktyjIN5LlfXR5Px9UgRZ+
4ka+75PpUjgIi+RUu9hVTF+KToI0gB53xxnHSZAXLk4JqwTSGQFs7qhluzGyT2MSLCvz5oSIDwRB
lZhEUrUZHoTGWliGZAFfO/AWRfHqlQmHOhRjFJLiiwlKc5agVP6A8rEXPbVVvToisBVQoWb8ES+d
b+rM8O2jV+aXpi6PoZotzbbYDxk9UXuVVYHddyzZGNvk1CV8hBLVR9Iu0BBMXP5YyGH3jpntQoTP
hoV6Eiif8H8hgBz0JOsR8usXn22dXSwFvlMZZ4whnls5PKwYGiNxe+g39gmkM1PP1pMdYXkswc/d
akWxpm+deVh1OSovYy4xlOzhaBC0S/UrNZCgI2g4TFRaFBYx4jz6a8xbomIp2DgiztypDzY7iQ3s
lDH3sWhH68L+EXuwYLSWzNfAf5GsKZhm4dKS0Wk6rZtlE0FOwaqQMDEgPEDHgwZ7hKaZ1kr6kcBf
FJ9WENcnfYm7ocvlYsxRWqrNNgHrYCK3zIjCkc41nNXMCbCsqtaYTj0qthxRDZrcWdv50mN1M9rg
n1Z5FbyXPiXzVqmOBf7KBSUk2I4fF+vaUdaCIVBWAEIBia9EzKvxIgHqEr8lfCBqb6LiRCkCTlDG
p0I4xwDZWQM9fh2kF7gxTcazkPGQqLT86jjvI9mRGQdEKGr7wlwqHlszoezrBvC7LM3fPDI2BlYi
sS5954jCcGtBwc2eVaE9F6p3w3NzxduMoMgogt8EHYUt/9eLyq0OxXTAIbgJILSzQZBssSWeYzVg
VpXBxFUHiLSIVXoOVPsRFcbSLywBotpLvayxQzQyt7LzldadBqbBbd3v0KqBJa6KkinQOKTxvE8H
uDC4NgFXD+FGQzBBTyhGbR2z4p5dFM/vJbwiPCbh/Ug460OdcS32Nl9Cmtz2PDFyAzOf1GlpL/gL
IQO0zAy3fdfAfWbIN2TnVsLRMJpEFbIVHTOmImL2qpaJK8yKhDzEhtWiccAYpjg7aRTDCnHIGLi3
1GsQwYQ9mUABftdY4oxQDShP8KzBHCU5CvpTmUlYnernLP5JjQJ+TOfGknoKS8iGhNJdVQ3oHWZT
xHzChlEW4LrE2MnmeReinbVt3m/tFyG4m3oTPiUdOcytf04d+bcKfBLT0EERl/BmNXY1S5Dge2il
ronHVBX4oYl8t3PwDBEzihRmriEjZkwYqUCPmEv8K6UQ1jRhyNizJfO9tjXaP015mdUfuk5kTb2a
yMhMelYivlxtpvHO8yYQS7ac7MTNfLyQgu7AkHSc+mZuaOG2Gpxly2mUcKTV47+MVjQYnBQz0Xql
Fs287RWeQ/em+9QBvnnHwmcd9eQ3AZ7AhaEi1D81jkQNVxIhpaIWSsFxoxg82rDcvMLfj5eeYndB
ybAa0SuleJWw4m2bUa5SAcgABOctJ2YXW3RdmetPDseJipNtsWWsrvjGl1/XHz5aeuw3DoFigVCC
qfO99ghGRt6WSW9veRzjccm6i0EwY25ouOxKbI909ST6TVXo9fqtmhFIKeHXwgxd8EjEzNrk5QtG
rGmgFCDoR7RFuKWCHK66l3V+GwWJYyx0qIZE7uQi5TKMlkHhrfBUI9ZTZ+PI+pjJBrotlZG1nL45
CkMSw6mvcR7co/GiBTEE+GqbQumguRvAn1TA8hl2BPg6aNBaZZH2023rsL0oEmbxyFDFdWLJ8M+n
LXGCYaEIIUAFBsNwvo7aMyoq7PNgVHcZsyvgXqPdDXm3EaDq1PnXQi5hZCcQ2LsN8Nh6KBv0WOM6
aE8cAAuFuZzFFA/wLGBOVuTSLGJVq7BnLB3JTtiDMZMFgQmbwSe2Rn+IPXXX1+ZlRO+YGcUmbXYT
WHeFlxI2qfjjW7A3lZ2Xq5uhJyA9eBHswdK32vdwYIA46NGiIld9VnIfEOrWEbi9s2UfI20gZXBN
FalHpxrVQzl1jwq4T/RnzIrGwNhk8dFH6t0V6oFxyDLwx3VVel/+6OyyzL/YWn3r0MwHhDVLBUSG
3vuswmY9gVPVUfJME6T8EEDDjq56mIhdydWLGHgPfvJVxsq+ZL5qALD4Q3OIbO3X0xjtNvF7l9D4
4VAAUw7Hru5WT+pFNIO1QvrwYAYbUwHbicYNIlWxl0qRvtjocvpP4agVh0LPfYJrdakKMnS7nrMJ
PgTBfLb8FH18kLPzJtWbHZWX2Dc2LR19Z4IpQozyaAJNaCPxKsSjAACwsjp4ERCJI8sRdmDKZF9g
GxkBYDpbhFXIfAz/JD7QghnRpzBeYUzPTWVuNCVRnSNqvAn5R4azbqXL6xS9eIn7ykBwxeRtDSNg
AQXbgrPZs9DlcwfhYBZ2sRnK6ZZybW3NCB410IRdjJk7f40xVcQZ15Y98/RRCb+mbLp1xaq5h7Al
Kk3d+618aDSQSrTJkmIemf8ps5y21GIPtIY3S78NUXxR7QtJCzeDd1ztzkOQv2fhKwJhlgy8Xvt/
3biGvryz2npv+XAe1o1NcuaqHd4tMIHSxVpdcRBoHT3bNbGZgz5dus7bVC6YkvM3+tklhhgCQ4v+
UV+jy2Z3NcyVPu5Vf8/9BqFF9a8X9PaQgLZt7pbxZ8LYZHbMu1n2DaUk2MVM+ef+or80X/i3MGyG
wvyriIgh0ldORrEn+Rat6qxvMRRcQhrqvomcGMlQ5dAg2x1NKLkb1ZJSqnzX3hx9kSLiP4B/tnCJ
jaPW8dXQzF/Zv/CDY1hMKq1jLGwPjc7c/8jjOTnjPSNaWGsgiWf1ibUabTBNUsnbC1GlWPDdSFhM
PQCCeUMwDZwhdWeXp5pR3T9CQ9Ap4cJI+hS2I9MXdpmacaRcdbP4HCtXzT/FERgQU8u1g5s6GC7U
HxSHTPzNNRh71S6E727/d/tRr3nYNoN0Fa6gMXDqZJQKU0L6GkZT8XoYL+StIuAVVpEsV1xbFelf
wjugmKTnktc47XXjxJwvCl29apZh/w8RNPwVDd4niD/fpjcxH9lmkLOpkbCVfIzsndBKNoJfDUUW
XR84+VP0FIy/2D65wWJqjTSN65qFJ1LNsT+T34KvghlBP0e1ppCE+2OQcm9i/gC1h2iGWXY38V+E
nLVLf/NPGg4aIxUomFOP8rZYKK/2gQkBP9IGgI7z6qtvCCGfiQni2nv6zgxGgJ7NWA2QAGjGyIX3
whWf6RQk6jJo50cwXMQPnnMq/OFAKRg40tC9V2QPrCnmtpnbP5Rf6JMckl27wLCDVZShm/rKXkQD
UKq3IIuYPBDTWLghHmhX4IkwXI3aJmCgwUYE22UmSaJOIUjoIgyu8BnYaQDxJ/iP3TWF3R7Pycqm
isuXbbEgdZFcOmE/48/q5/DyHvknXw9LSjBk7jhGZHwjm7nl0mEigvExUQrewjvCGmnIjsHSgvaN
Nw5OVjxnao89oX8jzO5S3CmKVtj9XrIDlj2r8FQdvKW+azeLY7DJ5sldf/Cz9Ukmfn6rb+pNdqGm
2OZMT25E5H7JD1B+X5uhl4k/a+76PyJEtoVb77Vlcicl6D4cuYcl5Iv7H1ljpj6lc3T35tOyuCSX
fNNvnH4+Pi2ezEbFF/3pwc/lghc8uDCeYxXHBWi8JmfItfwef4b3ho6bhAXUoj7x9ERvk0upiFsA
w+mB9frwotfpDuLb8gx5vjBT6HIwMwKCwU9ng7Xyyb6mNwSiB8PNjtHLe6IAnTsLrM71B/fau/JY
qhfvA8553RVHoe7FF2SHQsIHwvyGIQaLnCiCR+2mt+xqP7k07zGdk4v1L7jgub1l5ZZPDEj0p/rg
iXP/i1dFUNUMH1HlHF1Yqdlr3HF3vEd3IBr06j15M1gZ4vJf9a0/yU8Wucl35qpv7am5wyjcdOv8
ZO7Qwu+8Zb6KT5mLnm5J07ssV+J/3J8tQwV6/VdxkBY8Nf6AvotXzhZD8u2w+lWW7Q595goYdEv0
5ZLBrDusK5YAKhNqYOfMqwwh9CHsU07yXp3pe3mDq7nrLIIljaaLPdgJzuYS4GFJmpgL3Lthy19h
cHge1tG13cmLws2+5BXFKq9suSGZZ1mtg2OG20y0HNfjBnMl/intjHPzAvu8pgsg2EW5BfZbdevu
kLMg4Rqc221y5M+veV++soP60H/KXbmit9vC9VkEF205PryrNzeXxXo46HukHZvqoG+ytb4JrtXa
P4Wn5qDveHmJR6cBvOOaQmcFy+7MmbKxT4kLxHDpd9nSP1FCXstTNv81FtWBr8KqYQ85Wef6xEed
LeT5h+7AfnYu7mjHL/1Df3B+4JmBTuheXJxolq3lTXOXn9Oh+EIPuNN3yYUfmY0P9RHfii//xtiH
N6k9s9Kcd3PHBocyFaHJs/uub8Xam0drjsCNtqz5jh1/XXIv1tzvDYmE8+BKWOuJgajL/fzqH/Vu
XJcbYpjXGCis2n1xLFyfn/JOILmufkEv8pkc8p2zV3fZ3T5K5/QmsRR4W8TyLF7BZShnxYGToYMg
P+Ntj7bKZ3vi7eof5Ynvn7zMB8C8WKosxhfuB/xbbgMWzxt2b0hrL2VJB8uGwizKNXdk1W38E/xl
vqa6Ux/jw3zgTbjD+fo0rJPDuCWeehcsA3ZmMjdkllyJeoS3Vn8Y24qnDBlvybrYtU/y1+/yDi3L
qXpxk//eTzGAeZHouWp4FPhL8uEsGLSed65NOdi77si4e26vpPXkOiyd6hDslVu2Hy/2k+N0SUrc
VWI3J+3MLTmeDDCDr/6G4Eeed4fkIm/ICmKxi8dRrPNH+EBDdkQMhFSE44//Z28RY6R3eWZ8stly
ZL5TcMgPIB12ahggEW68oKFgut9+Nw/u1df00j7zG76G72wGbHzeg5RZY5a/Ka/mDrtNvcJL3TUi
jGuGoxFFP3vKvPiK3PJE5PGnwaG5M6/OJ9tUjJ+MeCCQUgmVIumwbEATmOPA8WCvw0h3pn1iovZe
PsjTuedXNhVKEXbJBhE0tfusPZPvZNzT27C2r93B3rBhFfeWuV10SG/KidJEj+asP6LzvpR/3Vd3
YfyaPpEdp3MeisvqVR/dpXnFnFmQGrHEKxYvqiDOZPzev8at8c422sOzIt6Oly6YKfos+gIOYu+O
3IFahXRx+uVdeeterALgfv41mXhVIkxRhelaDdV6TUwX+3rxkV45zvwH9SMbfrlqT9onKxgzOcj9
xnfxzaocBs4z5x19MvxPzLKv5hsLWHlllxFmmzgutc9hPb1Q15NWH0HUwaHmqMLfPzJqxIpO5nd5
6U8Sj+8D8dJ7DHUvml/AzrkG7jxvxCfz6uGVyuwmges9zB/rnfc+P2mcSmy640N2FnwqvnmGPqPI
4Bayi1MtcnKxQCGHcXiwMkhN6m/YSbOctHtxHW/JN74pHBmQ9jhkuRWU14/0Vv6Ob+FC+bQ+449U
rPLh2/+hSbsoh/wUHXribYcZHlX8rdWLLEveBKoAGrrmYKMK4DufnF/+I4cljFhmQdQguJVgP3vh
ltU3pEucrXMpWnDT+Xz+NpWy+ouNrbmXvywzEum4Xe1NOfA4af+lff1kA7yz9rwna43sbf5w9cUn
2GSMXZo7a5fnlN/4L5aLc3m7SFz7SCHrInElAMBy5T05jstqRnf/6RwtDhPocG53oPmmQzm9JxwQ
6WrcscHtmrU9R1uxICV5aWypWbbB3TlzL+UnGjEMxresjOBc7LNlxItdnlSs8/mPKbts9Qp/WCbc
5OireelPdjvqPHMTsankN8qM8e9G80coRYk7dO1Nv61P/kfC/o5O7SJOb25BisC7fwQXILtNfBu3
ArwV+xCH8W68FQdiuqk/v2rKKHa2Q/GfpDNbVlQJougXEeEAgq/MguCAOPBiqAdFnBAUkK+/q/pG
dHSf9ihCVVYOO3dmpnw5/b4BVIGehWRg3dlW9gFX4vbRn4vBJvc/1O0a2hK3pkjqZZm2N6tIeHsT
4bHIaBQXn0UICC5Mimf6+rD/dawdixQRKxKcmqv9sgs0x8DPErRt8Amx5il4kMbq8SYlveCL7FA6
dTDEUTXk6VvC7RJgS4QaryL2jMdn4eGH8rWoKPxTyRjG/YM0pxxusrm7Ghq95Lpot7uXLe4rxRxO
nn+X6Bc9DboP4g7cFxT5bgBucRsyynam6py+Ers2yZLLiRMi02uMGs4nvh8eWRVx5BGP0fYx0469
4yd+pqyzsuOBsSz092E/6uXoWEWjTXOsF0LCPLyaVMZ5+EaZV6Z395ni7KAOOJ9diiTCst/0Nt26
DrkAAcF3jnIoEpwuGIvLYkmRGx43/2NiuE4EVvNl9ATkWPN+nhn3uNas+3jKRBdm22qzvnd1xoty
2dGzFN8S5VDztQ0LiJ9IZ18e53n4BJcZI5HY1PgZSrveNCdMCrqUUUapHKjRm+bJer6ol58QNZHS
KoxefYZEwRzlmKS819wJwvI90l4Kb7ilzh7qnjioxCF4nNWMQy72h7dBM4/o0UeAg8KmzlSnmY7q
0MOkPFN1FsqbXkIdVwzb+G7Qrybora4zeTNyqaIHyfyuhnP6fE0/IRahW7+n9/AjJLwfS6tm0vzl
pGOu+ntDDMY9csJYW3GGie/YqmPREqAZe2YwjcXqKSnGhA62baL8lTR1elNDrA/PtCVVVjXDOsiL
pcQ1UCjvKTFbb8VPH6blktAkNiXYshD83opDQiDb+4gIXNn1XLbixjEaofvaIPdf0SWicCWh2enm
N/1tCriyaOzguRgmmUuRedzg1sl2MwUinAH/Ec+Q5zKlHZQ+i7Zk1jUa714+nZ7t1pHty+wzbXA/
ns7doPrZxRbYgEiLx/Rh03Q0bfDSuvk3KmPOa7Gg0rBe1B6q+VgaV3NkX7jCa0YAkT5myg72ifM9
iigUKAFbW8f46ziKLGq5lWj0ShRBn+ljdyiWn8V19jvSHzrGcKMXcBnYlk9MJFdt6HSGU3Eiemvj
0ZHV59ijCYbp9w97zdZzHtAhP/JnNLKgGgYX/QvpnY6AC1JIzIGZKATPCtwLEfEIEcXAEDqThubs
J1gfxmLQk49Wi6Kml7Gd5DlZAEjxtX47YQWBf/4lHIW6oQACiIeraJt3hOgl/VRhobUNIt+KaGxP
hws4bMJcIQoCfXjrPFC7RlJwJvBi2lSeFgse7rZtAwyli8y14W/TpVycx79sy4RYo07QPjw7DY4I
uS5buBPQc1c09I/5Jvrr8Nx/+H6NWHHGPCS8ylPfTr0VKpe5CowKyfg2SLML1CvRLi1HqINj2r2Y
P0rqHHSOfD8IDLO9CRrpScigWELzktIondQlr2ga10ebqphNGizhSlBrSpatr2tbXsgZIUglvrmn
g2lp7AFZ6GQBFYRFmjH9ptOsMdSIwoX6MqTrWDWhueGDQvYC3MViH7qEeyLvSvEw2bdbuPfZrxWW
jSGJOspBfAV+40hnLilw0nXL/4qOgg5Cvw/9EHRccGGNnN+qPXzWmisfbxEfxZa8o8eq8WX3TkTQ
RJihGaTGYLgeHa/sxowWeZyn/Ya6yuEu533DmBGkGxaVjdE211mXcMxZSPQMvWuoAqr++IDYhtup
Q33kPnMxJv2UGZxTZdEd0G/HcvmaPVPNp+oGD/BOEFy5X6799u8uHokPuHIB3Llte7jyAx3lrwbM
/vC/swp5D6G24CPgwKQEZTtJOFTDVMIcv3Ds0IObt12H8GpxUNHpBA8eEoYmohRtRBYBnYjpX17X
6l+R3pP9sR/QFqYO4VbgoiKZR1AkoSs32vKOm4LmjeuwTuF+eb1VmbwjjoUGEZe2duYtKg+Eucc2
LBNe8zGsWCkwqjnoGd/ejzl01VHeNCvMT5wtRkv1MPLvQjaJ6VzUGH3T9RZPCTvyiz5Jb/rYUbl2
TyESElXhY3N+MbrE7V1aJ1Ut7lEMifwb0zEsJqjiGznp7R0CjN78oStS/BbIxEL19oMbi6zuxJHG
VXhbv8lgq806q3XwP8PvqnHzuAwpCYg1OwMZeJlw1ObjFaPaF3gCQZaO55pfBrjcRPncKt/Wm2Z+
s2JMypxemXZ/N5xzIOyem3uXSCi3j63OcHbPz5iYinMVF+kwylzqIUIsErTnTFenNR3Ncab+QTS3
EwLPlEr0grCclACcxmthxaZtwmJyCPZHAgNQUFQPqRzsrrK+7iAFHDriwdeumdUhDVXiD/H1aFMR
wRZLvqoNxa/fMyGC1Oe7+BDRB8RKWnFFaxTglhFkfHD6rpM7D8zM2IRikbgO0CGP833F+FGJah2A
aHpoHYpNh/v2oG/dtku4gRN4WkR4yrI9zE8gDkrIZA33Da5IpZpwiwiI31H/77dBiHvYGhHR9451
/Jrhiyy0JUtRI9CgHWBUETH+jAXDsxZKDTHjYPED+8oG8zMIFwGdgA6IuXy8l4htAd6Ov5PGb2b8
iH3kwGnHd9TFCBQXQ37EGtbO4FgmfCnal9/ho/Fu1LW2QUA51NsSdyEpEr6LTRankvjhHeFTYUja
lMVE5rAbT6GKgDGS7xE1/Fxcv7yEdGFWcTDZpiNShzr+/9lp4Ipt47yxGpeGEkxx9lAeGLl+wP1J
OyHgTCKJ6iVfBeeMaOufIaC4GbbjnqK8lAQEVgZ+olLPEGKUaIf6QeVxdrEW/+QJnttg2qzeGH7s
wwnHtB8IVd64FGvR3GpO7/P1jbmoHjI2VEye5FJaBHyPwnxIQikwtG6D4XmcPoSAv0wXZRTIHDfJ
Al1O6E6ffAx6E/142B+rv73PvdJ2Pvkd+TimkKCaKaVVhJXhktg+dX05sZ51Io7Nl+bs5FcMlQ5t
N/pN2dhodvjH23Y8TBvi9GJVaH+DSalDcYNU/4Xc7heQSxabAArAnmjstzjctJFKOC198s64mogP
rQQAp//KBRZD3vwmyHMCv2YBBoppxmjxQ1vYbBsX7eI+zsbTI4mEIBA4IIBnkAgEA2bdOL1QtYXp
JfAHyQeXSpS4nw5jlDgtftCfYiIUr97EidzvTYFhtLqm0ZYEP7dNekde4aZ6hUlYV94cAO22nSAP
wy+8Fur00Nn45Bhm5n4i8ksiSswpGHdF82nhL3LICfkVOrkd8XU1GoBDDq3MIV+OFwtZgecoLbKG
2r/EELkp5jCJmXa5fcvm7PGehjMkPMZW0br89zekWtumQ0YjmRQ7sLHcCnfPsUUcEX81xTuiBQmO
Db4/TDHoGCzo1aSbcfOwKRFsaqMCrzi9MNz4IBjsfxt74YIQBOmWfYHSZQyIqj7GsLDxFnB5R2wd
0onOo0Vhzj6Ik0RDL1wPSMtIGkZTSa//LCZvIf8ik1p4kSyHbGERRiC/+CMyt8JiMneLleNQcdto
BLQoxl9ArvhhnYmiD7l90BF2GTYeVvyf3aMCG/o9cXS/pRsXG0gTcLHcqF32jEsTM4HBCBEiWpT1
iGWA0aquVSSzA95mBIqpAH1CHTGe2GR62Zg8hX7w4qlzsEJnGoaGM42mkWc5O9dYeI7lWoZnha7l
eUYkYvU9UUvcGXGjx97UOnuZ7u1CZ9fT40NseLkexwePf0rdsw6G51pWGIaH0PDCaGEZsWdFuheF
fMqdesY00zee1+jWIdoYpX6YRnpI5kGPzk7oLQ5RGC6M6dldeKEXeWc80Mg1rMg9G5YRWZm+cD1N
jwyDt/I8umGJmzm4MTd2Dl3DXRwWlueC65sXkylkOtijEVpfPaadoG5xjV0U0z9O3/0hBjofXnDX
/K0Y8eKnu563sPhOwzgYExgpunuOGp0Xbmb01D3+IAa8PNAPELzMBQKoR773E/9dhJHruWfva4qP
RKEV+dw83+R5V1vcZXh2vYsZxWfPi6x4EYZxFJ2jXI9irI0eGuco9g5icR3vaXh/sReXRgzhV49Z
aKJUM+INLCK3Z4UeI5jDHo9+ZkKGfjein3gPj5jpZ37repbBIpkefxlTb2HE+sFds6YxS++5N5t7
Dg1X3KEX7vXC+Pt76H/nnI3CroEvYYcXCKpMLAb0K0CeJnrM+mkPReOgYMsF+vH/fAgBKvNPW+St
pfILyTTRuyNAb9ydAdSXbZ82WaLXzShr0c1MYbLk4Yz5IEq11QZkxGnV16ftIjSmAZ1L6UHZ46ip
pAmzalu8FKhtWKkKQnu5pjORC4tH714Js5H21OEoL5P2/vv7umUV+ZL+h6AgYJJQeRnQpYh+LUDe
0th8dJVbPV7Wc9z5nTDxqIfvu7Gv/ZfTg+223P/o/36h3AUaDk0vbFE59y5o1Vf+/aiL71F/AD/7
W30DUaM/linE7b72V7kGWVO5sE7zYiUVDRzsh0Xk8dxTzcMIwdF+bKjP6PfjGa6NN6aiY1iXFHBl
hvRTGAFZU4DgXIfMp/w4xbgw6uGC7tZh4XdOzkG+ud8pp1iPfgzlhjhOUw+MC2V7FY2+alqQcVc2
e4GaUlCwGm2yBtYHOz64QKNuP9EjI2U48t59JlM/rd93NYZQ2O7n6Snd7RwspBHuDmG8C70wNsJN
ONB3sWbQ1J3fEPLgwTKGlApQxjganeoz25ec+X5AVYCtPgC7LXxAKhUqXT0QNNMyn1ycgGyuxMBI
1tOE2lcxfnJ+X/5g5uvtgd59uH8HyNtMy+ZXzbaksqhjtqq87QmsQj1XVHozYHug35fgDGQbS6pE
KUEaWTw2fpzyFrFSYYyo2Nehf/BwI7arT3dAA0sybk2cFiK2RuRXqUSkwYFMEecVyqQFuUV+iFgx
/xlYs14FexOuiSEBeRF3rUjRhwRgNDE9jNePaW3hhnrN7D1lJpT3WT9s8hNkK65z2e4xGO63qQiT
gSPpSLCnRYqI5jS6nvF0zF1wlTOVenf9c77uIEZTpnZ1mPXtgHD/Tiqj0yH90sThQVc6Mgjme6zT
JIl5Irq864cSA5HCIQfnb7Aqz9KCMqsvjXsohYMyAmLD+aTmG38Lv5tmhHuRYMc23IUzxhPgBtwX
xL77Wv+sW0/9EShTUbh8zfvr95xblms4uRTUMm7hBT2Vjlqywecg8FFmkVE3xxXpmQy9E1x4rTiw
UJcX7x08YoYIHWD/O8DlU9xX6zJXl18CyXk2azdD74PvtO4c1RrMvzEWe0JPmnm27J2YSkdPePQG
nnkX311qRI0JA0q8G+ROfUjjIRSs+zkQE1WmEgyoXgiuMz4t6cqCvOe0ByicrZvJM2SwmfcJe6vP
cr9FeJ7UarIwyWfRXxNyYvNa62r2fK+NySHF1bwlAnjbRM02fAW7s34mUx2sMv5Nqvl1NfSey+tK
NnHA7N+ktF5mEQwtuldSkJqHsk3rOwfehUP6F4gJKqFNY8/JAR6uMTLjxySuJmNvaDUTQkVfWsoT
Kn23xVJzy0TySGWeiiWQyIFWlfLuOhmZe/saZ7NsBqHYuJJ7kSa/qbwak4QiJcTM8227Lpby9Ma8
6+112mwv8zedGnWaye3pgErmsXWYKTctlu85aPaKarjZ8/CbQqmZDwkIH6s9RdfUMAlfFP5fSMNC
npQw5soFBK3xrzmCEJE/KtdEAMy7+HiPG8lRXMuEUb4B43dnkkVrcPoJfdzaUy3JOHz0q/OOrxPV
EaFXZlP4sryeLnMK8SyauHsDtw5l/zcZ2ThCXGQApg7p1rlMJO/Jb/Yh+MBrlcVtUDikgI33VCak
vewyl6+PL4k2FbiBNqd7GNsg+7kD9hZIIa2Nd7AXPMX62vB/zXs0mlexarxtemL6Q4dBEF4eCqwN
BkaUAYl/SXYy6jzgqJLL+8TELp/gOi3WkvOajuzedBzcdvJ8NKuml+kX+gFGfvHcjMOPR7lKMDK1
aWMPPSl5TUVuILPGHg0CA0Bmp9wULm2qQODz8GVKi4tDExny4QMTtMPs1r3tm6xrbzsONDRVCJfJ
LENpwV1OuhA2ncnbrZ5Nr2s8McgKlhRQGkMSI304LLjxnUo8/mtytZlRhMCgM52Ry/FFRslW4yki
k4c3k0rBY2qheKTWfMsGU3hRqO2IoUJwjRwK72hebsD11yjP5DRT6k1SfyDUFB4m2oHaCCkT6pT3
gDYT5jO9i3oKaHOdQUeWrCfIRgJpOzSrxw7lziRBdAQaNL/YtRguZ3ad3js9dvTXv51QseD8gHh2
TpsQXT3zBfi95tMfbMcPfHediZR8HvXbPs3HX3tgCAgZcPCTE83HrqsM0Bhw/aW/6ZR1HpP9yXWU
Xq2ZFWVOpVXSHAfVXpm0ankxNAV1zegoUKa0hsf1sNFc5ELB0LgEavI3wXO5bLFEylrbPOMckAGd
xzlS0jtGAdrg/CBUKEVqON6gMQIF5EWuxryp7iBvaOMhUNqM8jPjJjErlQ7+IrdGNcBbBYSk7ZSu
0UdNf6yIAcHQH1exIdnyflY81bus+kvm3UbEYkO6rG73Jzr5KOs+CGm1kk9k7Zl7S+EThW0iOaek
oyN4A3b/7sJkaS2RYP8cx/HT78KONHvfK5dlwFSpP56dj2Fu6vXI/E3L5R0L/NNvWNo/lqG3Ajb9
l9ZBz/em/XV9Hky1rRZBfPG/K95MBOPK9mDbX1MoCeqdIGpisBjg3mtGt/qQ+PQKM8VrmSBiFOsi
xDYrtLDZPubtWlk3M5j+ZViu+8SZW5E0XJJoYNhEcts9VsPz57CHbtIRjnGaotGpmt+2b3Kdw/NN
gBPN8T0XlM0172Pwz5mKubAfGHzja/Yemj86b7EeBpYSNaDBbngfBXeo2nRBhscqgB/FYa5aINtg
bJOb0/dfcWvcXdVrzN/qGWb+Z8mx94BQxK4RUN8X5eJyGs7v6cehYuAPzBLKQDMdOy/OGxzeGRiI
Uzs5IfPL/JFJ8wnU3nOZ5XvNvz4piHXtvCe5myWveZYA+9AuY/UCepMmvSPkzilD3Kzxggq0xT0E
crKpbIma6Qc2Ak02ddm8WEyAMtXlYNKRWRgb4wUohfkjMzqafMiFYnYM1SSBsJIm9B5Cid4m9K4w
e5vbRFrEAxRGa+zdng0TyB6F2aKagUAiPqTc+hZg3/I3AcC5u8jGYFpj9el9P3vbUCkgwrDDKPr8
DOjkjiclUeAX00KvfZtq+nm9fsbjxd4tw6dFM1l77zKxidf7IYWkC9wet1u+/uBnupLztAAhrfeU
b5vlcR6OGesxAxJDHsLaHc1ec9Kps8eKO+jA3zT7vXtPGCnhkbpibMl2cPpNOYaA6DEUA7gGkISA
P47SmRXvx1ny9MaLByuvAbTeThcFSAZogw7X5wGNHyhdXWPJXrsRG9YbgLvVIR4o4cmKf9BsRNdI
fzUwgA9Aj3GJO3iI9A4rTEwenVF6ZFBA3enT/dNh+l2ZHTXWJSZw/OUHScH5u03krRrso/ZMq433
qrXow4sDR8nrd3Y9fUjcshWgakxMh/7e0TzN/CzVNe4mwABYnXLox5wIoPQvQEHM8oa9KafkQh4H
YJChUQCD/9x2OCGgQmTeOvrVYVUwnXjeTIKt9CG22Ua1/muepndpj6QYQRSZAmptGkqdgprutf9S
MF1MGhPQFejkjwwE+QwEWCQZNjkUlHdncssgRQRoeHhoXJCH99tSGYLbuOjEUrBOAehQDOBFwXs1
OKLuAbSGFG+D28H6lgx5g+cGZAYqAurX1z8NHb6tGibazaRwa0AlL6y8E3lM5BmKHmRWcmKQO/k0
rsMWS4K3ivsCOgOfBgXD+z+lAEmKREBxJ5aG8BD8kNURBzfcb6Dc8OpeQHWvSF2DyNUJ+SIBboYk
SyHPbACcYN+yt/+DRYAkgnDL3AzR/sEiHQnIAwRNQNgObLxmIhJYCvC1gJogY4GvsS/48kybojm3
Zj0am/Agg/+nWjcWiRQOo66vRt1YMEqlkU40UsbAaGAxoIJ8cddYYGEkaUVbIArlUK4QXfsiKcU4
LSF+7BocCjKzrAUr7RMlgP/Ix2Y2cIHFeBIszx6IUKPZN0UzdJNmHqBAeOgoBQAJAxix4A5w81nH
G7gg+HGCpAkUELIAycGRCAkgp/JfEHpCIWBKGBllopz5LgRAcIBgsJIKF/lB4ILHjDGFc/KeIs+C
A02WC+qKwDLF6VzxfqglZ2zfZyTYQ73CGiFlD8aVieQZPV85ZaiU5518CuRK+xlWf2qK2IBzlY3V
HUCz/rFqwdW4yhVkDFNKZ2WviSRqHGTxf+ywKmgN5MM4vQhpAdL491m/Ih6RNA6SOqOfciwvgSMo
5aCWXKT5eXTkGEIlSDZ7AYTHRvB9EHaGayz27cQvuGmQPBYEGzDOLT6Ga0E6PtPzJaN2oUlSeQ0o
z1ykhNtmmZBNdq1LNLI2OI1kZQKWUd7UCaQhPkf5PwsesN0iN5f5HG9pTvodVXWb9cjxDkjMtOGL
/pDA8FxTpEh5M1IvyLIwGBRBqMPv+ZC/4WWCtusJJjz4ILsK6Epu6JiT/ORekVUejooBjjUPhzPW
J/Nr1AmH6DswxL0qJkNfucwdg/BiRqhZMxYVOXoLGLFLOUXKbrwmuCPzDtBPuAeijWSpqIEN0TfY
AQwffk25HaB9cXi8XKbk3uBSip5bBhyKiyRIWXt46k9aZBpozYrS1a9BwxWUI/tPdBzhao2O+FBA
Dx/wS5ET41t45u8cjF+EfGyQ0CHkGqCWAUoDu/PMyCHAEScX2BStxd9kpEE7UUYFfY3JCO+P7x2y
j60B3EViBGeDnlpm7TxTEiHqulgzIFdwtwQ5B2ocRW78jepJCe8YiIc9SKBbUpagpg96gaEeyRdD
qtb8y1bwF/GVSEncTghJvdgf+R4yiZotHHvI3I7QMfKmDdWDxr8jhBFp5cmYIMBSmnjkImXDsaKz
z5oquxSo/UpdEC0ScPB5H3VIgn8ulga9xuhiklKyuIJI9yOkHOwEiWXRmoh/IawXiSyA+LjD2QPU
qWakJDGNwlDE7/kQZAJ1Afb7nZUeehS5VVPWjXOABWpjrggIw0YLHZQoKaeMLwTUc6oNFEB8VHbE
5EIeC6shbcJgMNtL06W/ImBmAc4VMXT6i1CdXIztQ0jgkk1v85zpnQaRpHvZgjiRI5nhtBXpZSsp
5iflJjW/mdTpb7LfoB0+KU993fZW+H8sUDj2eIbCg1qBrzu0OEik7m4Rh4XvQN9AtyHJ8SFT5obv
Fa4m8yl9BVWXlmDyQrSIaIcH9i0R6SVO5svU3FF0m7Ocsk/SKGYFRWxMEoPlRSzfq9qBHkpMSqaT
OJjFIG2VkBM5Il9CAoRREaa0Dscp31Wmn6Ui6EG5t/eLBIyERcLtoBPJ/IafiplP2I9h3In0zlWk
iqhIb0Q2gtjjcUI/44Pw5WS/hISTZN2xOahX3nnZ8gycbfaVeCrSNryv+uMxFS7fFyEI7+MPZhWL
oRb2dWAx/GxQUK1lFNCvQLigxI1tJoWwM6IUAoGChgm3pmDeAPXrwhIwtEVkWF5uR6Haz2H6TcPA
DprCMmxFMz8hNv9BHwvUI9CVQp0UA+VFvm/crihkKCleKT2Frubl/EPrubf/yQP16jHFu2tdRghn
PxdjVgGFXHiF3pz2l4K8RwDhgjxPnXBVBOy2zVphgUh9UcNDcRvJJPJMnzHz1WgCYT5OTI/ttyYA
FKMYgK5IvAAm8kBge4pmYTirnokt+QQIOdkaigLb5G6JjCTVOZwA1kkxmUPYULp1F14d8SjKMqcF
TG5j/wXp5V8WBluPIcVCY+Vp70xNCl90r80qp3sWkzvpyyISV6Sn8Bdvdv/LjASRekP+24stIDTW
dCzsI6kelUEHion5w9yIDI3icM5gTqO2NKowqN8ZME3VEsYohGSDziQtk99FKodtJZVHyRClUsJN
GFjAMBqqr7EYzwZflmok2AysA97B2O63MA79994mw4rWyFt63VpI+vjmK52jEfI+4Y462m3afqf3
u1nT77Oxq5FDZcgTBKy0frmNJ8CnUEpg8yK1Rd0QU/laE1T0wjR6TWe1RcUJ+SXyUYJ0xm2xeNwW
edyGGmz0Mgm51uKjDde7MFEd2otJwN9dDcJnwYfB/VMUpiI6tE/H1WZSIkL9OCHWvDzgnGwxSBoG
hYpKSpW4ADlmlAxuCS3DaCLGLlJAwEwAIXxsjwc/m2cQi9Y5P81jfdj/DOFx763Lgom/KTujJIQM
GMVAyCGWG0CtciD0qpyVf3eCAqp/KzKKpNGgBY2bAFXDXgsnhrPlc0T3CBq5APLiQ/pD2KjR/QYj
zWsPzWvYgKH1GFpKjPkZ3hzpRk2y+Yu0Iwm/Z+dI9QSXW6Ie7uddxvYXi3oPbhDeC+v2nX+11V6m
m/2kbh0KlyvNVp5T9eqPxiZN2J4XFy6r4EAzFUOZj/b+RXEkcJZHQTtQs5XDnzzL01u5AXKgXHj8
spsrZeC0SBMlOtJn1pNhW17e1oNkbtTkswwWlF5o0+9vKuVOUUyHkssa4XVKkzv1GD+nIO4azUmg
V48AG50pdFaaUQWCH/5gVgclKnF/Dve+J3LxbP184OKWXLCKq1Jk+cHY7P03vNbhXRBL8U9w7IYp
b4A+C2V7MTg+U4BEwqMYC4g5FdoS4uG/oIR+69wfV4EYXybAKXj48LrKhM8TsxAg5dDU4BfcoUlQ
9vuPQ4ESgUfQBtAQcUWuOJtdzK1fTu9NBmuV4inpf4dj9I/6Mzg2xzbVjlJu9QUlBMvxPzeoijoS
lSjnjdrgfYNC7rAQ1OrM7wms6pjKjp7+4vYJMXAkufAjajb3RBY8EGkIdUGJKZvjdgo8kSPWjjfy
v4yOkuh7yHebzPsdsaEIwc24wT7YvGaC8+f+q2F4xmh/4FF4VySVZznFrqLajUcnNsRu8Fue8w7n
hfAQD5toAeoZluEmfoZMnhc2wQGxHu4cQYMsHl/cApOKKA2I4BWiT7hzLs9iEm7xYWlXHYWlJGzg
eQiB3zSUnZBOhvjGbossPsFXIQITOtBIL7u60njWErQ4RRhdaMU8G+XfMaJNo85Mo8SWg+11P+89
jHuP7ed2eo+Q5UlFjcDN5+pYNeoT8gTiFINKRtDMhcvbj1/RPaj4Ia1m3B9PibUuY9EjAGWB004y
kelbwm2tid7oVg1gSlwJs4ExDPg7uH44sShzPoY/8iELZ0Kt5yr4qu+IVCHvRaKw/qwWxhKzjrzV
C+KHI8xaHGj0M5tMQWY/c/sYLmR3YEOgOWIHYR0fYUtjtQhgRFsB4SqyR7BEmCSCWw25kOicSIGQ
l8qAzqTicTCwCOvugqqMvYMPgYvD6n5ijEH9czDjH2qeJuAco4QCR7hJNbHPmGy/fjn3nIoSBBC7
n0mZNl2qMeFjWvuzoSmON30GXldbo+bx32++lISIgRFiuHzXkFnEQBlfxmn9CSASUIBi2B4URH1A
30uZ8RcmoKcEBXCU2dfaNvNm8WCYYL/1enCkzb0FA/dLv09yfPWFMzrPCkkfaRjR4WE0SopBTeJM
YrATreleHXJHjEzzymdv+1UTVWMW+GkvMTZpUpPaGZMcoqMbhM+hWTOjyOe0Ej5cxzZ/U1nyZaLX
yxxyJnNzIOaPG0xOfu0Jdb06n3+V4PabtrnTDGItX13q8yXboRIflZ/RSZeGub78pV8dU9XDUUiX
NplBEO10/7XHTwoTOJw0xyxRxc8J7+sNJ6U6pV/BjzZNSM1X272Hk369uKkLFuT9drrruuqOY3mu
SpP9g0ZIyzGlJr9lQ2xSL/qqNSJfiXPEmHu6PNDOz4S1/RRkyQvBUKejHsFiOHViHBPyRO+VkgHX
FJa2zYID1eVWToItM6r1GHiQOr4584S9QbCHrYW8QomkA4T8Mx/UZqJqWSt6LUHlzS0mN3FdObOb
oVtLLnTxAcjgxcNGdGLwkl9eXJUbVPkSh83u585g6Ko5Ph6V9kbF4CZ6pdEDIvdv41V7P1I5/FaC
NqdkyX4wqLyxUDoUImJAGlwPIkEgJgQLVY3W5mDWMcI+3nFyRqCN0mTkX2ZUMy17G6xlGbxn8lSa
U3EHXMxv6pS7Z63O//x/zgDHkHMnDjNnzf3Oe36d4r7gZ2NV3zN+NyCeItxCFcChf5FnIMSGTrfA
hxazDhQsP91PRCiOH1ZfvfH6NcO3o3Zvis/yiQmVL/S7KmmPYuHB4HzhBPw2mCNygHyCeBNLBMWJ
LyCq3vCV4oqgUjjJ0JuILqnziYWmyNEtVkPbrQepETPX6FpGkhUKmoFWR3sN03GK6SLGIskOfDlO
B4A7O76VfAnuy3WrrkURsio8NF59PJnsIHg66KhvIRhWwokkLT4S+ogAl+eG3IkFxKF3KMIFdxb4
2P9RJ1LBy0BOiSjLc2miJ/QHMBY5qgVbQHU0/vCXhjyoHgudSpAhMYhS5xJQHUin4IEuR1TfUegm
0G9eQoeLoIqUN8+AkidpeRT0xA0GSxgRQDm2hZgkZb0piXRElVDALO4Z9TzxgPhQB4HmEWEeel8/
96pNTs0HHfx2WXB3Gp/xAMs8aOfykhrxnIBPE0IE91FQBlMsIz9iqIAb6QF0ZKEx+NfoGlGoaWrh
uzJ+x55g7S5gFLoFTGLB4X2mr5m047vV+W2GdEEfFpR5EFUf7DrAoRj/DXxpzs0SamLE2KP4t1E9
gEEXqq7zpj5A2GOIYBQWNmSASPoscjB6pkrCLv1ucgq3SEokSEe5QNi5M3DO0WZ0FNALWGm098HI
AumPpEV05hUWnM1ha9T510WQWHhiJzaHH5iqtOD3FMe4MBfEA39SfC7vScKfZn8clzbubT7BPWEt
myPHl4FGrDf8/cotHPTDriAxCqvCp5wgfsbiI70NV6b8Bs2gEPnOtfg5rW05+C32hxYJQWfIJlYi
w6mBPdPoYDB7o+eLR9HsIW1qZmxIlvR3yt9wh8Sz5CzN5rvh4FEQmQe0Tp1rywx/i9YBemYxLlCF
RM3RJBh9zCrKXh+man5dDsoEfykGQzAa6FMF966FPV9bUuzvVn7j3tmbe8DAI+8O1gDHOrjZxIUu
M0QEwZcsBEPmrTtif6UQGec5+B7xV99HORxOvhb0TlMzIHbqWaCSpMicyl9fbJXyYJKX7igkfrG0
pcT1sfloJK9xlbmpkuMd+BSzzi7R2ER6rYyqM2ZNUhvxMJmzzUJmVk59iEjikAsxAFmthwlp0+eI
AobwKZpIQKC2idOo9mBc/ORvDDd3bNLC1n8GeH+Ny5UcmsxRiEtNmHuNaNA70Zb87HNNIEQUqfR3
T1Gp+yUbgR5Ei+NUoUbwq3FgUCnCkfuaNxps1TbeD44cnpoEQR7sGCbubL8Zxm0CwjSXBNls0UzJ
9Yf5sksGevSh2lchLdSKEhVSWpx4DijFauTsF6gjcsstaWioW1EdPIGQCo+8MtllCsghK3+CwRH+
suipQJiJ39scOVYIMSoQIbv+c79kwS/A5UIjUNiDV4ZtcGjh7vMOcYQq6tpEORh/kBAcE4SE8s4Z
jYuAahx1xy+wgRggIgqUAD4MaAaVP3hv/w668HWxMX6ZossARCiQ5eAuob4H3A3X5IawUdKO9cuT
NgUHGB0JvAjl8b5QsZBq+WK8RBlWgDJn3T8mmgUbTBjFefihyqmVZWX+HQncZfYANVLShwI0tBGu
CBuDvPqQ3RE/gGfsAO8WfwKeE88St5ljPwRAE0uTAwrRrIcc8D8/U3h5ov9W5kFyReiJRGCkcw95
SpsRFweP1kU8Bj9wYZ4dfYFnLtoeMMLdUHMHZxU/FwHAW/3tRQUm/SAVrHptDXPnh9sOt4ImIgkK
/J5SMYXbTqKHX+Aqc/88I9MoLmLqoYDh+S0WjSui/LkiRkOmbR8eCXkfEhRUlpCY4XVEbY425n8U
c8T7JZI/34cUz8f4GFyKZ8oTlhYzyn2S8Cb6aDbCK6DGCiIwWRM01wa0A8Hge/FmiR4pexK3hzxh
ZCCVCKTwJ3xlgUBS9oXDjZH6FLb6cyoAD4BghsZ2XkXtx2g9qlyas9IT1ta+yAmN/NO7YPeCs2J+
r1QZO+rdfyiz4ZfZuTTvCTPKvIuDRgijLWhxK8mhJLmKHO2VGfhCv11I+7P0DerRXPv9NaNZIa3/
NbK3RlXUMj22WXRN0IHtFAx2nrxlOsIw+9jutX/kLPhBo6HtzR8yBo/CGXKNQ5wZs6Ng4jVVu610
FVi4RdRTN+Am8A5rjOutXWfMoB3QVqV4HTPaqtc9ywOLQbiVy0+wvW/7BYKzz4ZQyX226lboMlA6
RCcGOYB23N2wP2aKhM7sk+bGsDkTJKZSSTXMtQ17LuLsihbHIB58b5PS8+V+mXCCCOZ7UBA6Zv/Q
nr63b+xGutDu8uPcSPw9oAkOv3Tjo/WSTH/i/ETPb5jE3hXaAM0OyEwNDqM+B/FFV1AGgHOMJoyn
pHc4kcJl4LYPmlQbjx4TZRBn66H60uyqGSU0FppClP+RdF7LiWNRFP0iqlBEelWWyMkYv1AY0wog
JIQiXz/rMtU9HrcNQrrh3BP23of2s35bsTc9GV0FopqNMfJycudfGhJJiI43gLdIOd8gKzYF+sw6
8Gw9elwSugRQemUvnYKSfbVJRnxJp/wPyParCMxrdaYsj0/7WozBpcj2Ld9M1PnrMZPNv3fuxsOi
Rw/DWNZTWfp7x5ZWn9/V7I60tIxN0Sw0NYc6qnRvBFFomJNiWrMtx2R17+woOLVsjSSJSOaVNLXG
WkYK0dWd1vKz13igMNG5LPGe4J4o89eA6nrzaUv47EVGHTpm1s/x1uhvUw3RiOO/3zWZSksu+jg1
FsmeU395b/WMtO4DSU2ydrJzqxN7SD1VDQic7gMS+6GszQfs5Y2EMtrTqEYMIqgaEYzdvu7JVU4H
23x4FGgLzccM6XfSn8R5aoA7q8dHOVOcE1WWJMrfM0L30R1ExjMap55QQtKDptoOGb2SuVivRjKp
HpoqFcHY2Ekf3vWkoQqYEeFqOKRI4Z2y5WiVprBl4tnbmLFAJjI4eFCMtA6mTMThOyYNNsXq8btK
9jjckDGkDTZfhTHLUaApI5FHoJglCdwEyz5nP9rky1C7h6KPFTNeU+S0STKoaki1SVxhmHHT2W0q
7BeGJ59zKmIwYtQh+AmM53rKosdGDvL+pvkYrIFTlFihmyOXQz0Nn9tERRgY3vyk/3CDWE4+AbUx
QxXaLG/ITIJ+7GCDuB65plRbpjSNgwRLaMBfNNyNGaaSrDtzig/DHVCDxazQFHIsOORoPfUUKJ8u
FTkF/wPJTrKH6F+SEegERViUxWsxOqkWkiku7jvy9wV5USI8XEy0I8hss6jJL/K08lQrkDsLifLH
epSrYYUwoshslh7D9vhkOkjOErbwtn5P3tKkFyK6ffZQTXyO8tMr4Vngpyvn0ajYYeDRBMugPtxo
/Y7YD56CDHACh4WVJyvoYwGFrq9mwlyQ6gPurL/BCS5JiKDIF7CJqSUTNr21hZ5/i2xg8kcuJp7M
u7caPugcnyE/pHJ0mF9CPECfqxMcz/4Ye7ducWtC+k1ro8VYtiuY4PrqNEltlVkxTsfs/vXqp0O+
rhF63N4I6huZMw4hu+D+g228S99Y+KZZ5MMfO459hfPskzJX0cbqFBdKzHs3mEE92jYxQlZunYXA
hIi8sjQgoOKMzQBJDtM+nsaBQUaffoWCQieTtO6PjRZqOCnUHqT5cFEe0SD4Rmx8Hfn/GfnVSZhK
dsGQuhqCJaxidKQpFgUyylnw4MGHkEkgqZMvaaX+YXEgXsU84VIPpoezI9Jnx6wTwMdpjLxsIhiM
zOSIxHCyEmn8KQUTyHl0EXDkX9wRwjTAVv6LBdRzImXeY4gSH4+dyMk4VPqhB4dRTGADtjXJNBSO
xiim7nt9sHFx/zDgKhoAhsc2xGIyoQUaj892VdG/C6gJOeFpXoT9bUWT0z3Op1FvX5MltWM6x50B
yIzRNBsomAELwCuCoEBoifOC66yIWKfTf0Y3YkqI2Vf1/YcGAF0f6cS4zjORHECdjLR3TXfVX6oz
TUtI7+qtIMGcyEqDYOypcRCY0ylUqqhGpseq2DwnP2zUTvcNDsuuRonZxqqovyRDs6WDL3rfv18/
lBnhklPAaq9I4uHzTTkEy4BtRHg2mWu1R6tMygNZQvZmnolOAJiSp1vpK7w6QiXzmKzxyLGHLFoX
Clo+ghBDb1oiNCoNIpGJS/7OREhAZ0O8tV9cFBIHn0Rfv++pHMKDAHFZrAunKzS6IoCle8z7+1TK
rs/7stHDiYKZRLCITCJc4DiqKIhr7Pl8R/Ut5sQajRq3VX0920hAioB2FPSyGSBC0uRgpo0IzE3u
imKxbNfP6eQfyTEUBssj+G6SG3fU+CoWSelOuh2YqJAMeLEpsVak6pc4WAhlsDWUl/ATY6GZOFnF
Ocn04fgwJYsFjy64cMrmxYkkE2jBa37yqiu0uuanBAWXehoZzdYZ4Akb9K8sRvsnPpdA2eP7ViSU
vCc6UCfWeJux0f/QaanyA9jmwi/780m96ncv11xNXpvUxppsRosh6f0D+rKl2WjxnTYH0PjDA2c3
AMla5gG4prfgcgOkhlYOzBoHQMU7nKbkkH0DOcRxtmzaFTWwx+gLDUaV2CoBpAT0iv64Ummh+Hu7
aLepqs9p61bOSQowfY25zp6z7CelR1ZLDnhOmQ+7/WiXVcw1f2P5Fj2L75KKs2himy5Pv6MQN5al
X+OtSuk/9ZfypL5s2XHK6KsodXp/YC7TfzSUom/K/lbM+VUFCoLGgHC6KUCWOHr0NxI5nkiU8H7Y
xAhLZVMZ0gRZCjINUU78QP8CYHWNA5IZ+aqgsoi0z4sSlgXuFvjNfBVho+3tSTCVdOB9Yyf+kK9g
9wgutmwVHmwgO6rsHGz7lqqoB4fXgduL/DbN/XAvwBuerOhkHc8PayE4RHgii9jeb6ErHfn03JHO
OeBjcO27ds0Cg4DrEB8LlAHN2NCSEgQxhA0iu7RhnMD7PU0je2+7teuuzLXrmv6stSuXEACgKxpd
1C8p2MEO67F41OeJ62vkuODo8OygDi3uFT/MN+CI377RrTmCQ1ZcitUoCRGxTk+HyFbswom083jW
uzagSThhupcwBhgOEIo4HlzFPsMF6XaAH6m8ou1whkRg82xnqgrWmb9ZsBgTz79d88oHU0a10u+I
F0Tu/5exwSDmDuNOYsbdY+ms891Ffs6SuJpgx8GMs6GGheIVQQHiE26ARcU87P2SX6HtwY2LKwMN
hbYJg5s/FcBLvHghLcYfYOUI0TDMbnSmILn9jCiY+IJ3sST4zIIHu7tbwCpieCqGbQibVYGqB3EX
7LPKhuS2lWCcyFZE3dRG0CIDsxDb/hZkgXigM1ICVgMpWnbGM15zD8YQwRzoy8+wd+kUZ+3htIAO
pZsp66MLFUgyis1SEysPCt3UllzxO8VdYKd29gOlHtUDaQvMcMGvXBII4jMmkeTyM/jxDEMCUDY/
Ap5wobjs8Om/k6C0ZqVL8wPg3iMsCYFUOAIw84ChXoHxEtMs8KqkzXk2jZkqENcim8wOsvf7Lfdu
0rXQ39vcEOvQY+VSYuWh7wEgcM0Wjx4xo7RP2SUBaIHR+jarp2hV2EA/bbJTFouJzyNW5XPo8Ooj
WEz+6IXEBw4ts0WBm8JtvdsPL2ecC3AjuNjyrPP8uTMmQwdDZ6r+tYfC/wl/fkbW8heheEe1fzj7
XRCZzu9uyfcYRGu3AfnGrh2cHvxxwSaUGWy6NLuC+ahBtCytxeywWl1WepjbdIm1DOfkxBZv4z9c
Kuc6s3Tn6dAzzMLRtp6MHYEnPxk8kND2Ufy4cQ7viEyHDTZ/3boTn/3MJrMgH1kPtvZ2dgY8TdIK
TLMztuELOfTesnpn2Tu9M7HGNo15UEoa7MZVNYtK87L1qDq7L7fiK7x5W+G9YIdRZESBjwwbaQJS
eRC8LP8LlYL477557dB2XDUriRugyzpkjKChc5wlWrVbnU0jyydghYfQWUnxAN0OaMKBrrk0trch
K4wlOquDknuT76XOPsuIBCzkhmtrw4jsT6HipFYYcsRx+4XljSwG2bSYAA5M/htc+u64SIvzfe+I
J3w7JjPSf571B36A1c9M3qF4imdEg1uFtFum+5dpPRdVWHBVwIf8J65Kczj35PdOGbazJyvGEz+W
eY63U4VcmxeCArDJSzjcto2EC3NzMCzGWTDgxs5+z1wzx5Ul2VjpM7ltINtQBLDecIAUO9nQH5If
niwQEryIE0oYdm9CBg8CnceL3d49y14S3GCN0TgPXEI0+WdGb3dChg5bqnqvsBotmpBDYlcCSu8w
1N0MicbVI/G7Q/M7WTFXB9jLJdgtUNg0HHSfb09t/Pe/V2Nr1B63ub0qLVYPt546pgPX7x/o/Bxe
CFnVL3PdoEDeWN1FDuUjgZGbOKsjz4o9rEnS9tfyB+U3ktU0cllJ9oX8zVzlQLIJwwuhiYI4uqY7
qPvrNDmmJImZADmoC8bUm9CIKYaHZ/8mzi8oFrvzB7gg89e6BXMCApdysoFn4Qzz2zSxE5tsmr26
MpelB2PCftm/0CXtG7POsrBW2N0z2DzZ2tMiGc2wCI6SdbMvdP+1Vq11eMB4nWK3FsinA0ARxGZx
mnJocPhy7GHxZYY/cyHRcujZZ7idnFeSzflFuZWzcuRTprHFdJLk8zE8rrSfHaAhZ/YU5896OABw
uCXuzarQDESOxa282qOC7qo+udyI/Azbige3/yXcJMKB6weTvoXPK1YOmCEfHkyUxKAvxWni7Klr
220Uh/5FGM+X11qb2NrlNBu0NsuntfyhnMza/FnG4iFLd3bec7XW3wcc5Is99F4bGu+itRcRORJn
dsbqHN275TfecrkLf8Jw7oH6XiWP2z4uVRqSQtaT5tr8vWnIyuIv1p6OdXc6yMlk1GNV3ZL1wMDF
Vm953ve09Qa7dWoy7WC7vcoB9uk1dvV55i/xQw378XLJomvWX+vMeTn47e+n2zBAmiXPhWXiX9b0
Gy1bG2CbJawOQaHF65xOo0Er2nQ3ptMhs+aleMzLiSVdGndiNVgobu1pzZEsD0n42LdwCeYag4/1
o3RmGRAmZK/mka1wp3j0S168vvRIj+gBj9KEN3ZldzhPPMmplyyp5fLnZyfst8fo/uJqf/701sZ/
WGcI1cKBEO7AltPZgaUtDtshtBejSPcisa2h4LBQzgj1O60rsb+t34fHYo0n1rAYFp2vs+S1mQLC
0oK1C9tRzLA9LDlylvL27dPaftnAU1uR65qBV+DX5h7yLiZ39l6Lf8jblyf55r5fSz4uJdkbOjCu
fSk6ztyZpXGnFt/Ad3R5fvdIBcBCkBXyhhgN9744Ho8jX3iUi+gVAqGCcy65981i8Tn3F5zgKqu9
d7nYZK573Q5iF27byB/YJ4DGrddMmz8vaGp8A6lgW6vOhXBATewOQqRuHXqbG7ReFzSNlsqPIXwT
ob7Z+1BtSdvqX/6BxW5bgM+tMkh+oT8uGOLY3VwvM/cKfBhFjGCyGLnh29qBJ7N2vYX4lD9yacE5
9zeYrdngzfrflGPv5FM9ThZP/xZ5O3GCovwI5sTaPZyf35yFGuQLPTIicdQ1/05+YRXWnII50Sj2
+r0m80HqTuaE763dtPYKF16U087tQFp2djYjNS9UliOZLRwQRs406+tLs6aohUJHjwp3Lc6kOWvQ
+/n5ofVOMObESIMlbWqtDUbRzm2fiXQOh8sTWo+PJ0IZ9nt18H3idubXcKxrSM4+eEbtivqP/WtO
l5NgWIQji28V57cPSd3Zy9Na9Vvn+1te59b39/ePiq+w8S/+aC/Up3XLHb5nfJ42163rNQ0vYnpW
j8rymR95eSjd1l6pzqq1D5c2svy7NbukzOVB3lJUc9LZzD+wu1x0KtxDHa1WM95uSb7vX1J79mKp
csOXw8vDkxP3TdN4C587dUAUusYUfxSXUZoLgeEIOcdoK+PMtRQoE2u9xVyi+uBuo9J2UCjY2zdv
jW06uiDqLRaggOljlfHm9wpc2Xj1nAFgz2ANro3t/Ss5y5f+n3G5QRIyvuM/uIl9vqUEUOQ2TDP1
u/waf4/mqLPNEA/3KpeU+5ISO54VqAVbeFXX/mO04JjxJ7WW8+UU0+UhZG99e/OlF1reajZj9fYE
LbhW3yAFw5l/ba3JYmJbZJNxt2icCRlrNL9/PfErPsdc2gACBfTo0cB7iB01dk3KhYSfSO6tNc1S
l3F4CjT3wX+6I5ix9EO2Ry5KHg4IVLxf2slFEMsi1GbD0/R26YnUgRmR9TAEnJqvGrAkAEsfsQ/i
eHTaruYV1KxgQOAz5F6FE5CuxKiZ68naXN8AQ5PXjMBTgANY95JXU7OspnfALBOBR2k4nsBQ/etg
MbF6JJg0lvIXHxAGBDVOOhqOBBILJSBPZ+ipM4RxvwSsU/cefSNlRvAgb7RVNhcF3NdUWrXHhI6q
5BsDqXIn2OIB4JX9pP5ZHjTSHqw+WhI+f6TH+URjb6CHoyNYOajDlBbJm6Eozek3RnIvY41QTUAh
ExoWgAcqs5QL+SF6ux6R45yoyYvuG5l4IEKxBHjFSlgylKGJnYjE5uVc9CCkGIveRelTpFuJQqyx
mDgT2MdJZK6GX2qpr9/JH8LemxfEEOKLUF2P/1UIJiCQNvIeDw5AHNwB1mQv09sHJkYd421AxVAO
MWmWCVoCX8VYINEgZZAjKCNZxV1uV/UtZemKE52CDSCKd++S6b3fKX9mf2Uf8ldPTEeiPQXwjPJB
Z0nyL7fhWtDpUVE5Leh+2dv0zAsLoQf7RAGidjoDZYP8S663EzAAGb2FCvlX68nbkcBIit94+Kcj
ytMu2xjVPUoYb+t132tk4Z6Q+Q1HT3xyEhm94WrIp6AKYXz7t9zD3YtHoFxDOdvLJrKEoY5MAbKq
J9QqRSab0iIZdWDC1EG6hjC23pIpJwUe3+fg+sAP5lowTknTO8XTedJA+hg3YZ2EoJ0TWo1fyXWS
J0fnYpREMtE63QxcyEkq6CyyWn6pGqJK2YkEZEKqnXyBrpMGPoFCpHoBuBvG90+a7+A3DTukd2iK
CkO5Ib/qc8UaTu89dwHXNydfgG0+wgppAYrFVsZ2imvMFoWvDCrtA8GAPVeUbgaEgUI9eUk4pKRa
lX/xit1Y/kPzGN5t+RaGBWpw9W/4NqmXfRHVTwto4vd9fihAG8RbKUUB5b2TKDcAGVDzeQl8vkRw
vdorxdvKjFk/xr0nosumdFZyH+kfVSGAHQDGH9oioS3KM2L59yM62c4qcsuP714FFxCyaeOQsszp
hdYcPT1pw032X91S/BkVMyqNQHYHjfbwU3MFhENUrQ8aUCceqH3ueSaKHGV5NtE+6Odb4C4kNUVm
nLIyaLsOipCtraYU1qpmOSL5XbpcCkAUxWF4BuQ8Keb+MsPQvTKSWhly7/sxJXCTlnonR5SmIXvh
iw+R2QZ5oiKLfsvnMiUJbdkYkosu++1CQaC6YaK3yW1FgvopLuSMtTl9iOCv7cDRMjoJQ1zo2CQ1
pIsHa4n1QuWZDUa5oLnt3vGW9PpJCRReTJWIRUyazi+v7zbQRptHvxvQgwGjxjC3N1zTAC+f4GlO
lpgKPUSLdp+yjh9PnO89CoSoct0uSRfQH4bLUy6lOMOwxcvTbQcoKPHvayoDT5NSEfqnPjV8fnsz
PdAqNJL9VPfvcyrBHZhd8ojNiiJTjXCGWm1P742mOglienEwOjJ3rDQ0GghEnHRbdscnvuOcm7qD
pMk9OhDxkZiLhAgHNAR1QLA7/Z+ZfcWs5XpxAgjwVrbgH9X7nFoDIJ18/IvVoiQN56r/4uF4apTf
iw1J/cQfejozwT3KViYtkLlXFUlTeV+hq0KdIvHNqnFpMnG/LeTkeDPRfzZcLZvCDVXivzhbkuRG
fJ0VwZyPqSn2dPaMoxNB/IG2HkCo1PYfmX4FDR7iHIZwtDEl7wQYh+QdMNCcXoL0KKIU9pCnN4JV
dfm8r1lLiTtZgaxSz2I0a4cyH+DpaXbtRtOS8mJQtaCLVDpXbKhsmH3EcGAzRCcl6o9Mpj8WRJ+Q
jD+Q69sO6AN12Pt61EH8jq/96BovWbRV9kVVA/yWTxUPYEnOHF65NUANKPyrZ5NHbRHAj7UlaFnO
CwCvzFeH+t+xwEUz1sXjO5Y2PDq0zpOYLmqvJw0Y7oYsM3U4mLCwxBJ1Own5pCdwMiU0lS1KFRT+
6bx3NKFPIqPGiUPRxmeqo8xvDtQahoM0AC17+GmJZnzMjYkOLCHT1oDFpLg8CsaSyzP22LfTbW5I
e9oK85p3f3yp53b8XTQ0sgEtE7ZYJzYnwwY6j1Uoo/oS0EAEI0sEd5vyxNL9F8GMFvTV+7ER4Gcf
VaWyXbNGE6UVDOImBk60/NQ3sMTjw2PO1HAxIDoo9z6BsLaPjb4A0s1UU+Whbgoyl8cSu5BdDA2p
XcEnAFcCtwBAp2ruWLUDjTvk6ZPhT0VDLhCw2rFdK2z+MWKyNOwSWucUx8j0cYICPhW6hB2VUkRf
sVU/YiVna3nTyHsgLiNpKsVRH0dltwZ7hrtM19EtpoFbZOAFpH18UBkE6IcYgA9piDEAPw3VQNgd
NgfH55W66MBqf2DvHbyVMpKwx8DA8zkV/a4IqC8zesC1OKTlKTV6ivXgQeindeMMYhIoIrP5sbIA
6jnUS43SFU6Q89LnokJNAyEKeihOi+VlYOgoWkPjBnwqeH0CYoThzQpK/2KKgKsWY+BR9VQ7NtTH
2MPQXWfcBEARunxhL2Kde3Hip3saoyEokEotyTEQINqcwWJz4bKcHmApnIoSEJ7bxMUBGT8PAKVp
wEF5DmtFsoJIlzplBkko4iv4gWyIGjW8n9APIugDtkrScBTQGg8EP4VchqM1ZuWcandFlZUbNcFp
hPdyltLIhgwVpTp01YmProBWIRUk1NCRioaSQ++aLmTnsybfuLFFUNPJeRJBFKBjBmS9gRaBNGEL
ABwBG8Xas07AWD2SiJMH9jRDB9IJayQgV1DWyc8AbtUcbozejgDY6R8AIqwTQZ8ZiqPbgW09al1B
ZQUezhizj2e8EGQynarR+ZC8W/7N3mioEnGW4XJSvOdZHqLxF5ARGqc7XEA3PMYHxwMyN2AMUBwl
Guagnl6cIILJTL97oNbU7tEyc/BFKvqpPZH9mg5lhG8E9k0iGfsBIbPcRuBSQDE3Cw5VdkpGKR04
Ezep0hRvymdztNS3aUtFCmoIGQ3Z7YYZxc77bYpx4HnBYcn6D7M/ZEsgDpijjGY7TCoOZgHXI5Sb
BUyBJp9LZOzJaIByMGa4ZOCqAA3eETcB3iMwSCqlXpLfzVJUmUH0IInB1zKi9lgaFEMjZuOR/KNB
HKwqgAnYKI4pRt0AMcknlgmlGxrdf25LnC5MJ8sEbHIn1qYFeYuBZfae5YemimY+ZV6q3jyr6b1z
VEJdHp0NQf2SzVJ/Bv8JCoqbB8khfVpvAfxP6C+XDf4JQX+8lGbB1mTQaaEFjGHU0cCMgiDRAFLN
oMIqBBOgvOPzTEDLZnPGlxdwsINPwuuaUBsVkG6DxOBPsQVCzeYutlRoJ1dCK7nzoJNhZaG1DS8f
HhvA2T286yfxdw9dCTooBSHhUy7wqPjG4PzhjgHhU/jiWCEpalj31x4+L5xABJ2hW2LyRqsCtAb5
bjCCH1kGXkX94nbpZJuxypesjAkpDyzpZSIaFTJ80/f89fcmGws/LcrIr4zQTHPxguiaIDguDjDP
O2HhMzTnwx+dxiJkJahMcBvEhzhVoOHB5MKFpPUwGXLM9uw0n8wyXFEBhgHYB+6bDckKJbjgwXUt
hKjWdd5AZgL3vnPNcqPoB1k0pHJiBVdfaHlS3MZIC64K4e7N1658HHPbGzjuAUQWvQJp7LAu+QRw
BDiF+LSwGNFEoLz9Iq/EvXHEEOWOpr0KhJteooKleaLzYHpVkohj56bdaeVBbQ9yDNLZfIV/aGgh
vLuho8kw1ZhDqgWwEGt9e6cZ5mf2aHxaVJTuUM6BeE/a8yW0x5BIoFYMDokJ03T0R3B6YQ5/mmhU
SNmRQELZhy69ovo27KiggzJnFb9OonUcazGvfIwcpDzmjz0GFAN83wBehQfEspUzQjU4LDHniOKV
JgVQYGp8WPfH4922TGKjzcakWRsLcQs6YPDkgqmOVCASCSE9v0Rz+RhlU6GDgN/G6QUmV4TzfcDt
IBYuf6L+N3W6u387eXAIbgidGpH8jFj8iD2A+MjWhRa2z3NRBm8YSGUAcUpQLGVPJjXHKsS/Uzw+
mhp+mQZcoE0DPhA2J0xxqKvxUzDf4ZXjasmTCOq5YWIokO+g4xFkWq2gCCBZMBVhZwGqhRye/j0r
n9Vx+0YBAaIrBTYU4WyxXlnXJeAwS4LMyS5gVHWn0h3YwpSMJ7FXjkn9NZ9JQrqAF0KIkmErgV1W
Ao1zB3ecRAfiEhc2Lp9HSCEfODfNYY2ALCR00jaS6EvDuwT2S59zjA3Ngtm4aSE7Bfddfx2ITmMj
miQBTFS0l4FJ4d6g5C1UaSFds7EZQZ41vzBrAEg//Pt6DoyJXcKwvYedBG8BRQ9zBvkzUzBadj2s
gVaybvGqem1hYKaJQBljuBkweknTIC1CZMAZRj+4Z8SxzaQCGeEtRIOEghwmbd7Y3BpcKN6GvcCv
f+MbebdvwX5zwDQJ1ZQi7MjPEikAALQnUAc5mwWTvN2zugRgYOzk2nmrcB7NG90HKpsFnYyeEzAN
k9bjcFQL+x8WZrTCGYNt9NR/ODs4a+BkCrIp4GFPBoYmEHQBw8GawibAiIWZS7W42KH39FnPkEUB
PU452TlLQDwB84M1jRwCJBrovAzc86iYkKmRqASsjbgVbDPEqFi8YBdIRxGC18qa3dn8GdN0iwJQ
xyR8OESwV/D3kjTI3r5wEgn6cUXHgsyddgvAOfrv/ycwN5iePMi8qMGgyICdRqgfWCIFRABiLXnY
sY3EJFqPpGgMBYGY/ZHMTXDaPX5POwT9XSO8UpxzY7/5rgb30TnD3b4bdkcZcLBfJpvbkQDpSM47
sWflvyp3MwCrg3ujdrPMZ5TFIMnwB0fm+zZxcn4JIOZbJ6NEIjmnrnEX/269V4TB9qoZ8sRr+qmT
ayFxRlqNv8DLgMZOtryzv8Rf9WUye6+Ihd4+jSkJqzgxKArSlau1m3hKNrN8u2Bhyt4xExafKKK1
CQoqLqJDWudUBnImnjTx/PH3JLGlLKwnDmlPEgiRjlwCXuIEohjpTV32YtJMW+0ABDh4UOaQqHje
PcjKFCNOXxnP9nD0r26hi+/1r/ux2wCWw6JSbaV3N5VG7fykl9DrD2gPIjboKOSlSKGwVnTDYrKB
KjN/bE+Ikagake332B8eYTeLEbsoxSHOLtxWShIxaQiBhgdANEQ4mcKnwo/FzGM/2FIHvC+A2a2v
fJy/+xropT7FzQDFfAcQB6oWqhG+B42laZQcYT2JI2hIzBFb6D5WngvhL55E673REYuCCA4GTXDm
J0tOcWk+5qjnMCoDwH9sak6onHUHCRy73ENApcu4mxo/wIDQeWV3j7FmgAqoJjbIu2MEXAjzdImP
H7v8wnqV5c2II2KYIzNnjOi+uHui02G6PV1CWCO4KIXNLGOIJ/cvcbiy1g2ht8P2UwCWvoX6DNBQ
XDjO+tKGPoGAAS1IT/0fUYZ+X9/qKR4fTvaEdiW4plQqTzY4Q9x74hdyZanCKRDd6URETFU6Zua/
CzTC1SVpkpJMDvinhmYUnKuwujcEA7j+ACVJNwxjFpcseT1IQwHnbHMH+O4IPSsN3Zh6apQR4Qnz
w7QR6eAWvpFAgBxOLyfO72HH7GE9pCQRzD1Ofg61yRVwGGYCYwXoFW4cvjBHEsfQGyIGjeLIEWI6
4y2tujikIM5XvejNSJAwqGeujE+Hq3dSAyH/C1CS1DenCvT5of/XiXbfl6wP0ZYqmqlOZgxZC4zg
h/FPa3n6QXKGDP/SMmRVGizfwQdaxyI06qlw25FRAAGfftDbnMDzLOjvX0Xn4RU1xg/LhXciBIHJ
eaS0nHQ7I0K8omD/9HhW4kAr6CDEWpUut4t0RdsAmfFn5VZPjyVW6HtQkrcYJ9rWUSaPhSw5mwC5
KLuiy5w4YI6cKGQ/lbNmErbT/xVVXDq/OKgSsq/0OkBkARPHu4DN0VW0/dKeCJC7A4KSYDk5s3Kv
Tud9fpDeOHZCsxAuwMsM7g+8jUB5uMgm0lXEkK1JOQW3qtZBDGEzh2E5Jj483iceQ8YRxPkv8LtF
OOpCxKi6eNZ2uHfQH9hutMxlKcK100Kofk/wprSqHNl8JV7AQ+JUWBMzip+aHlk+cMt3vCsCEl7O
VyI6CIg4fnL+TTCM44/TSGIU6G/8noE7jzEzrDb2G8JrbAVS1yD2mNUkjSZxSIDFGc7+TC94ozRU
Z3bpwW4DcGxKUxwetzLE+X8CCJa1EOdFvBYI1chBsB0tEtwsdCHQFrnrC5Yepoqf5JwgpacCcRSu
aYAuxKMP6kp0gMNfxGdgycruk8Zh/fUZz8wu4PQm/85KxccyE2IC90VHYvqn4sNcpXyCPgaLxGro
iv6OMELIFdXtUje98VvskzfYThruEgWTfVAGkcHCHwbtTRoWNCLf8Ftx/iMIRzefm9smgUbWDB6L
jwuOgyw0SegdV4tGBjyQxjvKkDFixTJJMA9RKUmUKWJQNVySOonEBiUtxJMAkKc+uxzkX24em8P2
Ef4iPgXnMN4/+lHU1sVuDHG1GEz8FFDoWF0eHLC+4GoTqilTldxmD4xDqK4xxowSCfdh+GIn8k2p
TLlJYiqCCi7LpXDYiVi4YTG6ZHGbKfYC282AsNxw5BqSgX0oATiH/eExk8yK8Aduf7iegrACwYRv
GgGkLFAREsQhp74jcvHT3l1k1TJaeCo+OG5wjAj14xmM6xCHroAwgQJ2z7nrYpi7l8/arxQ//6P7
ybAdJy5xQvOHp4kTwxPzuSDzRp/eSTRdA0FpRIBINdr7snjYr9gCQ6gD4pcj0vaEfQQqjr48so+e
tZrjAHky7qlppym6powOXdiA+5P9cTvNRRO5H7lZM0MietV9bEFCKTlktY0KH37H8PbI45mT7/fD
1caBmrBDHTy5keyjNYMa9fPIv9JTyEZWQGuhI4cFQEmbhu+TKVgRjMQ9h0HBPdo3wCG5KFmMspCy
6TB4nYFSOM72/MWpj3QpPwR9ZuBPBbyXu5MT0Hl8KqETN3pT7QYAJ3GvIlqaYYPw33iwDGRa9Sc9
2C1InvqqjPni94wDZbceXW0V1y7Ec6HLPc/OPaEoxU0zLIqCJAvZ0XVOS1IQwuAc0CnFT1GorGiu
NA6QokG1FW9n9PAL1R6aiA/CI6JWxQNxoQS8BgUNNNELKGrcj5uagXnn8BQaO3rWWJoUnt+GoyZ+
TxEAoT2TuMc33y4uVb4S0qgvT5ZF74XHw9H2LCTWIEEmXiyTelfmD8WvHkKqDJcWiW9kd+reRUeR
I3+geSOyNM+NeeVnneJi1YkRCBi1PsRrBm00M2GZXhAx53RHJQ+9v7YXbn5CsRI+ZmXH4D1x6IhQ
tYADgphIKqc8Wfcn0ekXN6JYYeTHQv3dwqVFshzv+aUi+ceZ071n2pWmZrE4DVCeN6bwOHDkccRJ
OqjGD8b35uEhG1gElN9ZZqrmIm/NVL7hYLX2XQrFsTAO4hYKqaWPKCM5wItPsMCJ3wZAX6w3qibv
fEU6JHmv2XDcJ5uJ2E3HtX57oCFPtYteOymHK8fb7cIW5M7x/0CpljQRgcLBR8sxXA2hkykCgjro
/hhgDezc2GHq8pfDE9L/AjwwOewo/caTvwt0dwMSz6NcjvznHeYBQmo057wSinCbd1OMFecZCRmW
1nhGHVyEoZfn8h4vxRpDEp5PlpHdtfWEbJ3H2LF3stojSdLVwfPlPKSAnUu4MkGTiXo5beMLv6o9
aG3ArDLDoQo7mD4zRf0SizJOxKY+NdFr99yxFPkFWaWKpaRErH8cYaazNBwW6pC41ZsMwsc1JgYw
eWDMgaudT8hq9U6d2gZa0A+3lsIEZnIz04EiPeGt/uWXDh6WYaUIPJMsNvsAt4E1o4+dMVxnKnkE
V+BSB5te7IPiwGDgn1gvMggqGSwy/bD/zv0PDoR4JFS6am/0oKk7h2VOcWY2rncDPBrQTChgFy5a
f+xqpgLrApR2nMCn8jLTKdljqSMSI00kRk7xn4ojFnLhsqKZdPYemZMTIKORi3eBbWNtgerHQNRv
LIhPgwE0nYBgk8Mf9vfYU2RfNYIJkpk9BLagYvNqbq1Er0mKTm+E4Tb/3TDdNfioPqU9AL0cfYp4
ZuFzLjALLBGCPjIo+Fevj9VlV6D5xU6WuKMR9mpVg+x4QBMiuCeeYrQIQunMi/3qmfw84BnJxDwZ
Xo4nOtFQf4hFS5vuDz89AYUGcp5KSOq3ik93B6wsa4JNxgBU3QbAk86yE8xHZxyvksGpQAdzi+Rm
6LrgJ/UeO0DmjAOSGJp0AX0wgOxxulDiRaxG+CIitUgKCNkP3SHIRQULLioPxkcjKM0xQDcYBNF4
bxq0uCjkTHox6DJ1dEDZql1+7ojDIk6dk+mjDCbnnnYWxgtgJFwcagSpz7gzrQBIMP8yelpztnZM
H0uBx8mP6Jtx94RAeb+iEU2JNaFsjWHDka3TCL+I1nTk3PB0Rc4tCYWU14bUE5+iY8grW8/t3hBj
Xz9tDhc6b5xMWi0wupyO2CIQCuQo0IHDQUbBi43Czq1m/z8REZGSBqxn9MAm6Wf7MeVNjqYqUhUW
itkvaDNqhuYvy1PcM+k3NOcMflgHnOioxr10l+2LxWeVy+Ot9KCS4fz/lVWa0lNJs/CmmeKmEpqr
GjtD8dQJpTE4VLATENymcQ9ZtrFDuIIjwvmPi6Hseb1w7xUxRCiSlyGPw72M0d3kLBBvxxNAYezR
OsLhR+qXBYTeB/FmEYpMBv19DOvBFmoCRp0EIENC4793H3LdGsw+vYoql4BwrIkXsP6QAMFych1y
mJMzrgwLlYWMySG+fu1w8/W3d/uPqPtqamPbtgD8i1SlHF4JCh0UEALDiwpstlpZrSz9+vstzsOt
c8r2Nlh0rzDDmGOOWX92iTm+3arHd+l2tiSOhcPjiF2R/Qk+DcP6RRQjd5DRWWjCE1pmlbbYVnBD
Ne2eisXOWW+//wphleAxb5eJBF2kckaxHmq9RSWei9t23Uo51nbovcTGQrSSDEzvl4SOx7HRlqfU
jC2/Vp+tWOPePhxDvMK6yF6m67Z7uP67fzEew31d3CNnomy6x4+YR6AgEoMP5ZHubqg3a6KFRybk
z6vVMxwMEo30e+/YxHq9Y/BlAxz9lM8+5e9uq4DDKpukWKuNG1J7/+w3Taqbe87HZa+3uv7lRxim
F5yqUqo42KRLCNj9pZznSP2h9XRPxS3uFzhDnCgvcCMFxGTyxLutXQLJVHTYmZ01OMT74p8Av127
xXpHTx5MEPamRFC8aowNW3Ac2c3zLqHAtWxvZ0mz+qUSJBq3EchaB8m+vRLewyjVoyH8gb2gH/vS
3UtuCZXInJUJ0cbXb+u/qJE+tHrUghwrZsrMr0o8DeyWDqBWuK6iAczdRLXsZ0/QRcWK2ESSJ8JC
b0OetkXXighWAFP1JDfDGDnaI+BUhHUg420E567r12SV1Otq/YMMWhpGj7gG54g9iGwJKJLBOx6U
NeVsDgSkkeDxOWAsymWKTFL/ExWJT/shl3LzUbMIKCNE1NNGObamTB/jIWWD2U0XbbuDpybXpf4p
A160a9t4NmTV5n8Ng5Rx1gLA4ByCbfQVg/3tkXGdBBSF+fPTs7tRyh9v7Uyk9Iv5kQkvLHuwRwMJ
WuvndUbIothbpiW1foX4FCAoIT788yEBP2y8u3pzw0B3lBbQmh6AS+3AFdsYsqcJpysuHRY6rejE
SweAa/lnN6pruicWGpMm75XbtY4O+MfWs+yFLHv9SUwXvtFNBkVJrXjOZpdJUYQCOmtO20RbTDiM
1Q58y/cANOn1F564+Js0qWHGPUMbBrT/Kk8Gy+TW2AidPvokMihqeHuxxSWkTYvu3OibW7sy0v6b
CNjmf6xWNWYClqTyr6mSV+MWrbqMIDUmA0a/DMiBeGoSCEFSIiTkMV1WPtIfGFr4jYTUGdc1qbgj
i7Nd+FvmnQXZxxaGun3VLwdaoSgtEk4ZgyC3+OGnCpRCArIfmiWp5gFb5qFXrN6TvSa9FEpLslhl
rsvDQQPHpl0SIBWf2UfG9FQL4U49SwSdtetDhQuEnLXgnB1fEkBPb2/l6kRRY3P9sICyaNh45afZ
nerh+WpFTmUQPaj1GKvrssMa32q9+ruWfYU8xSgFDxZElMQ5Npvm/8ocbf+q0ml8uUgQq5Dhz3qN
LAjiujHkIkUdosE1+J/CfG3keK0vCl/iHAYNEO67RKM5nqACUv3ZrQny1cB0qlDqOMd27adIWQN4
rvH87z4SJspe1td25QusI7R1rJ16hNYMM1RWmLAArKSIho9wNnCkucZzx402eKFPkaD1Vbl1TV8m
3sl07gJ5yZK6ea5kq9LmEUxuedXmEQov1xArHf4Zp8vNKg2UO3wx9x8yY+Gq1IJCzvkx2N7mS3Xa
cdrdSYeD9SxHd9kqtvQuWFtm13llNBwEqqvESjRR+kb4U70dSHf3Zy9yrrdLcjGTW00+uT/zz36+
92mC4KACq44rL4g/TDvSF0ObttLm/ZO7uZ11StnjXqfQ6rGQHnAZVa70FeGmVp/OEXA74lvpfzqW
EKSAX2RB5li4bCH5wAx0bqdE7NNwqcme+rFie6WddavLhYou3b0raXqVCUExGjFjUaeZ+CTOvB1f
rVx+em62uoVoKfeoiGeOUtFdCG3KSSi6djf9eguC/2iRiI94yLLmGz/ZQykF70Ym9ci0JARSPN9S
6onNGvt/3J1c4XpjeRX8IkMy2C4BctnZpVhyDAmebMn3WJJKDaehl5nAUH66ULRZwR8eNm/qZfL9
wzBkFqJAItx/J/VpB1AKZzu2vXhpRwlFE/+jwVJi9fXDdrJMp7iWgRAtaAAlStHcEs5IOVC1+1R4
Eq0EPOXmNoqWO/bV0RPOOjwVxVieeRrCBssJ+RSz2IHjKgbHbAeq/EBp1h9UBsX1L1xbd8pqLott
BmVef5Zr7ZtP+fpTpgm62MibeXhFvOL3PYMRRA6Dejjbpmh7zlKTWRo5zvemqAs8BI1qQcu/546A
x7iWcjIbL99mJq09zL9aUIPegsGi7oPW8s2g1uspZwGMUyVANoIXux+kGfEw7nBrRURAIhTNxTGP
YqAY+Jnr5wO3Q9n2htaZHV54NPP201nbXkIDsZDT7FgjnoJn0Ao98HdqUgzJUTkQ04HxCIPgdHlC
fhi+4blkFI/kjnhqVHoTjMmhwn85duc3vyxetGcz4clNM+Lb4qX5d/2KT7zqLw5tpnnVzvpbE4wG
12K6NWNonTANTtvubdNdTlr9Tr1XMYZokz/uioNbcjBtJPbhRmkdV73TcST2C8+xYfcxoKJ613oX
FUXvqqY9ZWIIel7j3cI4D52prUcq5S74y9x4NWhNVkr3bvVrcAwffKCmS3p1ka/MhqfEi/UX8iik
bMRXHbi6XU5Y6kVFHk2XXcHNoqtrstRltcoGr2RPi35j9PHrpwtpYeTWsxKtyJfVz/vy/6t/uZIv
GnfSeJoPg8NFZCjDqrtrsrkDZnQftJvDNiz/nHrOP/QkeBZaYBqOR850McFmvL+FKxTunVzTfZf1
1T1L1WOyx5/g7tmlU1VSa0sU+5sXH/XKJNZPj9U/e1JeR4ttXXVEvy8G61E+WgxKcR5GR72Fx/JD
RYq7vhRwq78ugxF0yfcajlEOs5OHiOxfhpaYUIV1tUgXPzX0JLrXelzq3Syud7kSY3SgZv3sJes3
x8VB5aXQD5S7dPdWumuotXAj0nXfudHa5UTYgafd2Jq3tulDA41AaddjAZr5vKNdRMG88nT/vKci
DGy0RUo/z1F5zOESirJpmaIm/9S59y5fC+rYr9lw3m+NL8XOWvOWCmtEUTTZauC61KJK74pW+lHf
RpSs5rdAIw6klUnj47TtKs1cI3yr6TTGIKq/UHpLy7hrP/V+TsN3TEHEINd0N6H2SENN/Xs5mAH5
fxR7EJxWo2K8Gp2vPRZ0uWw3u2oksGoCJUymUZATZLnomgWdAeOqyoeOVO3XN7d+guo69Zmif4Tu
0tasx6G+nUfs3a0H87PLW1Bq1niqD+gGrfqXXitPtvIuOOws1oFViKZdRnBYBLB3d6rRabV3+7My
SaXZFajVHanlq2MJVXmbymn6i128fG2OJbSLkPC3htm5VxrO+vfk0r8wQlKxUTVdx40hacN4Nqap
Uxke4mxEdcLbG/QV9glN/mriFYwIvINonmgXeWnV0uYQS7CLmZE2RmJD49SxgW9BMZgXN6EoDCMs
hN+i2bj6kiXFpo2b9asvx4V2ikK3Mti+zfue4GX6YolJ5VybSeA+L58bH+wxzjSV9eFsLNwcNPun
xkNtmNGVk1l42/kAA3q0/bomdw56cLo9XKJTVG09FRIvCJxWmn5d99f9a7IbrrundPa5o8E43o7u
yba/E+Xmj02k4+hUUmpTqHwklzWaU2miDPw7yqqaLrdR7d98G1328Ww+IE0UdKpfplmbjvX6/lQ8
xMdzUEVD5zPCOj2p+CJOmBZHm/mX+YEKlY2o/n4WvxHqEBan/WZfGfcUd1vD+qlfOg2K6/SuZLRJ
lVAlYzNtfuA8VEtlPVR1pvyHho2jyGIMjuk+DcadHhd6Ike9Hcs682YYaO5SRuVYAZCXISiQ9Uz+
/asQxs/lCvRdNaJyveOnbJsRJguK5WAzwhWrd8lOMC1dCX01dnZJMdVDjan+TYS6Fgg2ZMZoFpYm
jvkeMowkHIXMc9sznWY5WI4v254vleN5o8NiKzwiZ5l7wN5BjVU7o+24KROStkUKPog3ijz7Vbyv
hIyQ2RP9fWd0JRSum5Qn0Uw9gP6ovEvghchJyskrHO9vI9/MCzS9KoBBRqniB5lQXVSNFNT51WAD
vTXmXU0lu3XhrXetd9cDK2FYwUTrQqrazvL8fsStd045O4V3w9Xr3ZlrUP0uE6WUVipokQbH6Csi
UnKb+bM3D4y0z/J3OdS3jm57MdReTRscrUbWfTuux1Lo5QALQPEegXuX6JyoxEhF6wE2ULERCZ7F
5TzXoRmh2hzGj2wQgcggIFllPTxxnLcPA4mE7WBvrRxrEe5igRZl8HXYMoh6o2qgDYoUZDbMt0GD
wXSrkbRGBcQP2HabE5ERgFOPjo9ClarwnObkOYX6bOZRPlgiDbzzqGeKOsSRiuiV3a0L543A8APv
903NrfyufCTfVwQIa9HwYs7e0fw/8kLNJ4Fk2U3fRzygBirDXorJpt80I1R72z1aiEwjS4dLXg1C
0GeNFp7f+d6nZ4MzVurQD+EBl2MZnux9o3qYriZmmDj425oGLwoRISNaf5TSMM9yPgzTHc9v8sdn
iLVcXAaplH4YFN9Ps0RVU+zzvnCQ9IfU9bTUY/mSIy3ZER2vZY0eiolsmJ7GTMLHk5LA3ywzU6m6
ZxhbpzlYmtL4tf/avra8WjmRGB7FSP9upje2DLFcvpb/3pETBPRNAi1UKMIlIloOWSgM87Y+vtOj
Fw97uO05xqqE4Q9/z/0+fhksWp8QcWj6YYGuVL9wDOZ2dVbSNn9E9Lv17l/r4bTZ9WC89cuqL1YJ
MfvLri9QFoUu+uXSU9afDZetSatzSbJ+fZgjMilPj8hKxZX+Kp6/XkNL3zLxlOh7ToVLpejk3J/7
TXIaU08R4g8/Li2lB6oTLVxNkUi+621GUI5wuO6fqkghnrF6HiZMLrH64pOyyDBEUoJB8QDP9nps
Pp2SXX/9mnNYdOqOwr11nhapEVxiGoPvGV75NtlO1j+rRlTWQ2Qy4Kg5nJnrd44MGwQGa0CM54n5
v1kfLtD8s69EQmjgV7/V1TLNcOvIJfqq0Wv7XrlGGFhQKHaoGIc5RMoo85N9d8V20WKRyteF5PLE
EEmuRFrAXKK4pjnUn40keIVIZuA/sFmIzYQ5t6jGF5HHhBJhiHwuRpgDCGgG6M2S9ZgpO/9srr1z
GMRgMXdRcfbG5K7Xr1A+YXYsZT3pOaSk1V5dvgv5T6ERKy5o6ywck3IlARAvC+nuIGludFs670qd
meLk0dxOO0LRe/qjtVAvHgl03YQ59k+/IvvEfzrEoX2H7BZ6cvVpZ6JMfzXheHZpcJTsQaB7Qg3m
3fVfGDtoyKUUmmDpFs1ZPCWnY/fasR5SSTRdG90odzalnrDYXCTFLT7Ip2AjQUYQOMtO8G/M6s8h
+Vg++RJ1KDqcT2h9/+O4oZ8w32JauDuw4dpT2NOe9+90CpN2VaBqtwdWSS6aS0fNqKOg287/FkSN
i0G5hwuW1cUXdFWTPG4xciJrkz+Xke6pW5M6f7QLtmSW5mkpno9K8WxU6V/dPHP8AvahPNiToIdU
gBZy7/6nUXnMhnKrw1szLYtygiJWLIaov4R2ArLzVF+pURt+VOo1DyboklEf1AebaifzFaFN2AoC
3GR6uZRXaevyla1ZMMTsDWbCmq8oGIBjqLCFZU9HLGRjWEjOfy7laKWZVv2o2L4mlT+twSa5/Nca
XPV+Dk2+6BXTgvqZKtbHPbkm26/stZnWR/VZWj8m2fCwftrtn7bLaI1qp74zOEXzt/sgzx43peTY
vqtCxPW0lTRlqN2CRo/uvRjvtdiZNGC+37PJYC8VD7IpxVTiw2HKUu0xtWHjQxxfUwyYnAkjb3qC
+2mfaH5jqH1jl26/ax+Vj2q/hRCX0BV+RVXFd5qRgO43PgpdBw7NYTHJ4yxpddfEjtcy9s469mlW
QaBHVNhXtlSIBWl0kmONtjMRWKO70myqLehlOqoNhFhZUk8v+8dGUmHhu/l7ITH5m4pjuV/VGnR7
8vuWrLbjXu4vkgpccFDoll9IttfCSKVrUguvUkjs5ZFeO6BuqpaSLCbiKJ0jU++1NVOxLziruVHp
Sf8PiRcTOsjsk1q8vE/7G91YGVPhCkGS08wM3XcSjLuJaSVcD6IrZergAiVvY+HfFtB4EneGiKcw
1GpHBRE4PMoD834zcvxDEL7tZRrCPoIAs2unvWNA3lSMAF+jZu1/c0TvMBuJKVHen4D4N6NJs22a
lljbZfQhxbgcwy3R4vKbZhVzDVF7x0g10Pi5jqQHqN4qwgc7d3Dorx2RRzDXg2p8OHQ402rXePop
bvFVwl/UAwVdipuH9yq/HqzftTP/y2oJ88Tm8PDwo4YAVp9jfJP0ZPlH9IYdBPMVhkzjkIRzDHlb
7DBZzQV4QkfUpKBejyddjb3jPhtTwncdwKLb8SmMypLzhp6G8K7Hw0+jlCt/CtWwsfYzgKTsbN5R
KFyeYyQtH4Y4d6MOPh9XqpHqcV79Xs/1fGDlVzr3Rh8wVwrTPbMOPVVo1pnsw/mrrPO8sXsgAXB/
pP+gB03Y/CcDiy9UT9qNpxnbiaggAEluhYHkelNON0VjCeeGeT/ckDdOz0A+s9AVHJS6GpgFuGV/
lFw97eXwJL9XDq/cny968U/k0nqHWxzAnUiJvDl/uczRFAflWYfymxnd9alpNM/L7PmKvLpqY6yU
aRP56mv9Os6ytJmnq/7ujnV5Hc/Fy/XWV/kYZf6iborn7NS57tutdHt4vsyIaqb7UlRZKSA8nkg/
oQCcEuONKrPRqTQExVCdU20QaZTWT82/eWFQLA05+eOLnepoNwv0cjURQ2hoT0vLUsxybYKS4CNN
1rWOIVlvIT7kyLzp/yjRQWFc44+1401u0XYxqAg1NMd+L0xRoRALOaap3DfcUSfjvNobnb5ljui+
2+/Ch1TtpdB4Ntlla+COGTmMzkf5/TpcTQ7fu0nj3+1dNp6/63r9WA62fN1uUunNBmZfSI2MWO43
X5oIOmMZ4IoevSdYYYgEtehMl9WLlqGj7i5mY526kjqOFqPd5ErydJ3O70lo8IFCDAh4NpOq5srI
3bnyjFVRjuuq/LeLjsGoxwaShLwGZs12GYHcdcq7y2aaSylcITKw+68mpfZ7qoYMdekEwXYVDEGF
RGfqExQ/RUbk4121fBPy3VZ0XvauX6cwf+qWKPheBvi8MnNlkwmnGmonwJ9tbwFEeNS4yFPyzGa+
jzcjYJ56iYJEKDl51vUgpEPzLmHoX6fDr4fYfDsOQppmdNa64hza5m7xPaRIVWYj4ENBtSgEv01L
k13NJ6Mlng+CcL/EQ58Q85aP72Esae1HvJn1gM71d7c83Y1yqM9yXExchf0L7EkHfZg2i/XTBNiA
mwaMxPlzHyk90JCryxwU1pWD/QD8UuS9sWhytJtHKm7Yd9eQcXSzNQspO9V+sJHD3XpSPlW1SBbk
s65SRkaC1fJ0wcZUY1aHvuPtQ5EhxFdYObAQo5q1ml7b0C/YSz5c/3V5dw0Cw/6N4JldC9EsrMif
lF+aPJI/xKU0IDJTyWIQlbf53Wq8EnVvZHzHNBwHlOmQdoXkymjxSGe/17KwXklWuQo1aKQhfKaW
Ytoxnf21/CGvboN7V907uV0CBmFS6apb75aTe6pswJZRs7vJCs59hZGAm0lYiy287yqyUk+6FbgE
Co9HsNr2X2MmlrmQ0GyvP0wd8++a7w4QK9SMAXwnotiPZdioyggqLeIAYZEoNxS4mkDjfqc3F0Dz
CAbJpiFh5Ew+m+3qVFaIXyuGQ3nW6NiRd5STw+m5IsswPKVTqnSYYYO1hRHy/WT2cetllc7h3z6S
dUJCpbRtyDYmSbH+XLdJuU0K/mEBIzAItCmUlhmp9axm7/jnx3kXJ/pY/pMP0CbD8ZLcirfj3UjH
lcyvdEn1knAZSlQ680LxaUwzf7wcrwd4s3JlbFH0bJK7kAdyFEtiGWue2IAV1GeXHvLrLwxBTPFp
dyMJH1a1RNXtli+GWaVhdy3txCRfcdrm5yjzZwkOWjw/t2zGJ2Haz81P9Xu7ygSzu0l+/c8Qr3xc
fD/rTbbn6sanwSokaqFaFQrrcXaLtJ4vUtZzizY8OU8OfBmSN0xwrqwXtMh7CgjnDtDEBStRXrAF
3CfiJ4BAzT4N6FWl3foJgHXlmeO3wIN5UhlByimaBCxv9VK4PMmusljKiu6xvHSw+HI5pa0MPSMI
Hs1VqmklnF0UNCnLQL3mEsxcdbIx4XgqR69YL4vMKjQi403k+Rqo09CVmqIwmwWy7YWRFO5hCs3B
U/Zojv3geu+Esv1vflgPMY2VCLDJblIWbAKvzuBC084AHB5kn6IDmwyfdQ/TEchXrm4B4zOtsnp3
KyTZRdtBAMX95dizLrQC5G3WrbpjiXE2oBcB4V83yQwf1jKdmxF66rYHzZjKf9lz3uqWFXXzV7So
ae0HB/y8ivJ/ypfH2Z+cZSxEakLQiEPtX+M+qK7am1p7Vx6da+31kr5U5fV8Su7P2gSoySV8dKHx
tNkNW5u4cnyhTWOKe5EEYigPok0+a/qBaWR3It7PJd+wUyRAw+o1897xv2utfdtDg57l3etmp6QR
TAiAK6s9c6ox8vk+pTjxON23N5LfPfsQX9B7Ay1IK04o+TWt7Q7nmkM8a5V4nv3baPa5P94l9484
nuu/PkvvrzgVNHCFnOm8mpsnyeJUh9m+tzv8qV8/5QXV8uBeuOowcUPo28wP14fNpL5qmb30eiZL
oeALmlqnDf37kJkpxFZsnGvbCPrT/+0q7Y0wrCwvr9aIJB+7VTL2DejZbrNs70rn9uok7pf+liuf
Verk+qtP5AkQ31eTbKRT/nM2WIuE8egrzUQds3wwFUaxeJujnDxetPMfw5yk0WZS1SJJyHnkYolA
ZI/F0K22dSUViAFkbk/P360HphqZ/whBlmKlDkU4S1XHSOEOF9sR3nIRM6SOAMRlyl7nWn9BYS11
sfWtXxmCoxPPg0pcqu/8ZwDkwzW5BT//P7w+Oo6CIsougn6BY8IYJdNF4qWy00J1bPOy4g1WI77C
VrBsAW6EgbB8LSDR8NzBqkIaLCYnuQ4Lvx2iQuzXkbrJLYZfHN9OimFSo4IJ9AGDH25rz9qgVJ3u
9bilMr57u5Yj9TLVk0V/93WkNKs+2uMgYwI/oogM6z1U3IP7yGIEJbqnu856w1MwHCHmP3d4kypr
sY9mjQ50wdzdLwHq4kUSv33dvOiqaBW9zKlKFHCJxoC5qr4bMyxuVD48KzCUE9xTcoVrbezB3MR4
ivdPl+3Wu/W42by9nuKKd69vCjjyqbmreu3feqLDGKtF8CVrQMJZjcrv5IflixtzveaDxWnQ0qYH
EXrMY8jCwpF7ar2WX6r9Q7krFdcq8Y4Kq8gvX9wb4aNg+1LqtRKZ7G0b7UpxbfF8V06YD2SjcsFQ
CZDRCWHFgg7ANYv2Jty4KPk63Rgnt1n2L+/6pa93ALjwB+QHKod0suWj5Rh8beF43SwyaUm1NFQ8
QpgYosfQ3Cg+UukpoXZ0uPxgiMFci5f1EOaWwSK4UTJTjOItCRq0magCe4Ll0owRof8Fwlq7AcMI
21MOFIVdv/nHBDfk9VnsQyCOh+Jw8YLhzUNHhnaLvYUFjrbhwYFZeE5XojaQk6KvAMMJnw3O10h5
SnqczuooDASP0kpD9nshSzV0FY8ZUn8QpxmLv0170hV/C+QCcR9zHizwYaCcHOkjwvF2YEN9s+zw
lMOZ0UTcVxzd9zGcA2TvqNdhQ1LIZle0uU8XJhRW9F/B0AsxYNMKCsQXI6WOeSbDJwyCJPQ7pkFG
YDccAbF86M+mj62Trg9bENFvTcgKv4MXprFySTl/vygjdC5yqMxF1icOZ49Xn3Y3axH63HxqUlmP
tf0HRPUKSQOGA3DZym7l68QEs5ThLxW4gxP8CfrJC5UjDT9YVgNPH3L33/qd1HsR0b+LSTeUKeiF
1Y1Zx0+dtYrIUG3gntUOqdLxofUWBsdqzzTA1szev/6r9lX6afxgfZmKjtr4c/4UbbMNAgvFF8H6
KfhWHWpkkJQQqKqoZdF4N4w9THOTOhXieWUSDh1w4PfgKYweQQSV0Dj4UJQN3d4ZtmD1Auh9ZmDp
KE2Qf3bpcXIEGviqGYzhIaFseOY4f+L4qv5TbTDfYTCC+Kka/1rRtVY3bl66oVAeqXxA34OjJ5qq
ZGEEsgC7mewmhJpYZVgCTjzYfVL8dhNWl3T346MM5SiE713x6uAlZYZUxSgCGuBX7j5DRVtIBBmP
59R4qdEK65ukvgOCvR3vZRm/jYx3YcDKN2EoFMIWsM7rgbVDD7u6MZrmriFc0IX+aFd/2SbCg6Wp
AJATk86a7KhmOBt074RQbi0DqnYJKAd8sLZ+AsRD5bDAmgw6WAbKNVRoA8QVerNDnBvHpdxL8oTn
Gq/Hs3pnP7EibMLOMiiCLFG13rmc/aT+vRxcf9b2yMOONSiDgLioCWckzKQTJtbx8AI+jdlcnh5i
xT1Ro0+nvzMu/M4AsFOywfZsaDzOaIEKAFOn4zuEwM3GobbMSfeBUn7kOeSaJRu5SJdjdeOlSC7k
Mecf+Xq8n4T35UnpZgjSJKlAHsBt7HpXbcjj0TS0jXc2X0Bo69f69c1Cs3UKLCaPrZRRrkp2j1I2
3I75XxfsZ9r3D1KL6S8le0zZPvBWQmy5/CMDDmCXMmIUQjWPgjEUwkIB5YOYXe2JXnWqcvnrfhcj
rJORYAwxhR8Ae4SHD7kg74kUeny0FrAO+pi8fuiLDYaY+3AK4VMIZj6WtzbF7moV3C1HX0FKF6JL
acgikxhWzOIOVpP5WATltDHZB+xCi0poZtoHIowFDSLb8M8DsG+PFP2aco+oqpzjNfpYckoxbVhv
AG9Fl6PiZRhSCzvKHpRlMwouuy0Nh2erEdizcZldNyECazjg+UKF35tNhSa2dYBzs/J06Ug1odwa
Vn5poJ1MjipHDP55eW3D3un8EwJS9gnl+eZ3CMFZ9V0Cj7FjxG7MrRhaGc9ht6d9EmOVah+KYilP
PfRfpJvAygpJK80V51Ju9O2feBA99fq46J+ky3siFndaovEqkmXlAYuzC78eRgoRKD1yUtj+X6xM
mCWuNMkS/1I51MwwdZVhwWySBzIQh7hu/Jz5ybQ8gm5ZQ5PBs/3eTLTa+ouWDGgPB3+hzKYmSOFK
++vAL3uWhN10QdGBAQXvVhCZVsGg8mNvKyCWW6+Cu47ejRfaXuXJcbIYueHmpbFN167Tp/I3Kkve
QlrinI6u6r4OAe9dDvOl/V6ffzC6Sw7bbcwZfxbUKzOUKVzUb6CEamix3E/s4Ea6X475V/wLZPHQ
ybB3/IC3VpvCn96CbmBwjKRI2ae/hhhNNDOV+LfQgpiua9Z1bZYHWGlcfW+SrOF3SkEvKdykjCuZ
EEgQDXvx2WBPwGCSUTZx/EJYy2OGRRloDQ2De35ay/5+UqXrQosr/IBifLonMqTRXmUWZ/eXiowh
NY+AD6dmtPs8jVds5LzJh6sK9q6b79UneSEfbO1nA3JhMzOMIuCXVwjdjrok6zLN88Qd3Hwer1bT
ZcjBNNqxBiyC9Nx9ZVYl0irZP5BkHZnbsfmMl3B9xjQ4wkROUDthCMcMyZujLIdeR+jHbBtY13wo
+6i151EAzufi0kKGy7HoSUAKQsMtaP7yEAKtdn3pg5abmI3eGNvxdhlit7E3RYzKgHgxsia9aoqR
A8gK2cRVB3XvMNgtiQu4TqEUrvVROzJbBv8BC3E4R9eb7cInNOXSNaED9RWqxc1Y05qZ4Y4AQikm
QQkNfdWpfLXemLDwH6E8BkXJio9KTUqO4jI3H3Pw1qvqkyI+qTGnApjJNk8BCjmP5OWC+U27nGij
CfgfBhOvNdRFcBgqDeSSsEZnb/RTt1Rpw4cEiHOy3+eoOn++9q9US2LfozPqlRj3NHyNucGqqojf
Nu1bQPJ2kMbthivLc28m+XBnXYogMgLmcoyDX1R2ErkGwtMhWr6tm4/Lr8LKzPfh5vWKJ+SxtnGr
9JT/V9W+kZ7mvcpgdYkrpYeiZoeomtbTRaN3Rl2MVn/uKMDV71N0bnTug8tIqWnem5NILmuEis4b
1bh/txYVrqfrJmmderTklBvPgQlzOf2UjoM1uqKSSl8Z5tBQh38MgnFaUCmB9Fqv05dA5Ck90xIt
G05c6W0mhq7TsDKi89cdhFGAGO1PwqRDvAgcq4HhXY1rROyKYNiWzNeB6GNfIWT64pvI99HDJoZM
q3zzCEx/IRm2EiX6unDzloTw91eVq+I+fs/QVEx0pSjYJRMimnFWA1dSlnFum/2FjoAisE95EmmM
KEoAKNiVFoi0SIY+0wu4EWWhcA5fnZKcemH8NAGoN+dGm4r1jjzaBUXrBMtb9rfFl3kDONonwyX9
pbajklQzlaVLEGr5/wwe8fkKeXrDlzNLrKQbLVjN3xeQBANf7iafPa/SvGRZ7qbe856HR+B2CAuy
1Zt7qrVda7b7d57QWgD0nBum1DNpmxH+lYxY5AIUG4uwVIU4ghOv2N2PYJ3ins98XDMAtKbCz0w5
lAMt6jhF4sIrACuUr4J1o+rISYUyYXOZbt+Xped1XH1ZFCAOD0dDY+MagcDC6zY2MLi2geyFIY/V
l9pH40ONtYLNeRrafvVBdUQtE1IEvk2ZTjGgMFz82P7ahz9MtOGLxhfLt9Y2kUN43wDR3U0vIqKV
T2bsL6ygtuw3+WnrUACNMneFIG6ZY3Icf0rX1yrAW7EjZFEGtd7CYEw283cyaKYTXk8329isp6TJ
QgVfzerXxfDG5t2dja1TRH/UHa56DgjDOB81v8lxrT73P2vRNefg+8LhofRRfJ+uRidya8FwMuqL
7D9/9I7Z5+WbMyA3Nyb5+zOjr+cH/aC71L+5a3CXaIOB+63T33QGtQPCkUn3etrWNfDC2gNefGnj
RwXGbmUiFkMI+ctf65UgzR/6/1SiRTRwr/5h2rvO0KyxsXtoIXoSN8SSoROJ9s/G/ZmfI3D5HXT1
QD/muRLWGMvB7AMU7leMp6Z4bOKTWrVS//mZ4tgA46DVeM5lAdLPwsN/Mj4pzXp8rPVX5Dxkn6o7
JfPIC/HJpMBvRKhmcrr9syTlWBohJg77sE8Budw1lTYZnpv5PxoRl2gHAqbLCzpqwro8qp1C0QaS
41fJ+dhHQCkxMAkxEt75XmJE60GGRo4b55R/huDmgUDvKs7HLhC8ayf1X48pFOmRMM8w3slmsqii
/SbQr1afYvZ7RCdgedL6H+1FIClvoyHj1+G0SIFMSpX4muaF1z3ACbFNpXU9BqYGYGmLTXS+fWS3
bmOOlylExQYiLIFq8hsHRQ19QvLhviuzUyG7kPMjbcrYNfvni9Sv8YFH2qCxOloJMPERfyjJhdwh
nJ0BrEKgQMpAOKDqHBCwfcpN14ULn86lro4QmvPawO9bdAm5Xb+yMMu2fDA80S4QlpVggOzi7JPO
UgubUzGttk2EYjIWG1FutTmmgQT2PBFs0DzQ7NlKbrfk9D3tS8p3s19JvMt6ZDz3shldgTJp813z
SjWuhOoZu2Fdt0m1X8BRqvSq/alhHxk5k0ieS6+SaGANOfLx+GOK4eIWQR7dAj1ZZP0ckpL/ew1T
EwwVlPiIlMRJbDOztRwL4HfqfELbEHfJQ2SgoSymlrz5bH67KBQfmHD7F5/IT6QhI7kGctdvSqwP
8A56PndEH7i5btH95zhqvOXjZlzSa158rX+rVNSrAk+HB1lo+bz6ub2vTk/ZZDFxf3dpbRgEGT/4
k8KHewJsCcTNwPbYm0MdiHKlewcwi8YkHlr2b7J78h2Cr4FIGSFdul0BOC2pc4xkM9RYMQAFn0F2
X5hU/fbMQNFwL/yZgMWhExLqgzzGrqCDUdNwWydMDtXv0JAva1HZAcLB6XTE6vJqtnqtqGbsykb9
HmIY/tjXj12qRLNjaEw+JUBfHSpS9lpaWsTOyXkxrHy4s8TJMDdCmjitp1shtLYsKrgREF85tPg6
KSd80+HYO9PRDR9ASKP+UD0+l95q6GmkncIxEXEL3XdhaHxtyJGqqFC5g160KIPopLmKWk9T6iKh
eaV+fJUMVX70Lje3RGF60yWBlKdFI85epgM9X9nT/g13cXZ83mbPJQSaUlr9gzp0/lr+22ObKX39
UhDmT/u+yv39UySpvCfo33BMWyhjlswuTw0tFrrayr1iP0dKuyZgs00jEXxs5dtnk6uBZRaXKKUA
uomCe4uINLI+Ehj+giS1gOBMie72FqiftM7pR1HSowm33XeatY7jTf3QSwc9XI6NJCDL08GjCOGw
VBcBzB7HcD3XF7CK+9cTg3LWiFUwJi5WFuPIq8sArBcjvlsAwFZ2xsCIc8eUOfgTqg0+BxXK327e
VSu5zrW6Uw+e9dgDiBU+Ic02T04h04/2FnoU4YHACbVeUX4R8RXlMgi4aINtRi6InmU8RiR0EeW6
2F4PNQvqguheeqQs9EvF1J619smc0gD5b9sNpM2+Mn/Q5S7Fh0KsHs+yMc2QtIDyNyLJFu6lVGZ2
fAeeVNh/PZJMBbd1TCXbnunOII02af6LEatJBBYNsbvg3CFQEalSyRHvsJsQxgyVaqRhfBfJXxFN
dOJsqk+5KTRcLB8yJSuuIgL8mzvHJwssc5BsLWNvz4KeZ731WLRwqv8WvC6pHyM93VuvsZ/gOZwB
wlt7r/IpnxML4DJDG80sRecK55sqHFuiERqtl5bgPZkWXzyV/7cuKQ5OSE49l2mLFJx+nffTHh/0
Tr0Fp/rGCvB66so6ayrPlzEVrTvryUw1cJh13YRCR72jzRDfRC1Lg2akJKtASOZ0oNK2x1/wjDAX
AWIIVPCpamn55bLu3RmB4kNhQ3HUmSJ/T6jgjxNte7hjpI76IS70GtU+c8Y44XvMBuXTsHAGPQhD
idhuqQw677+k4GowYrHzyNQ6NsV6hyIjCcgi/TqySBptQs4ofbzpFldcdacl8YtYzxD3oLJyDOmx
QxxyucBtxk53tBk3K4nhLPvOu/gUoDUD2bTLjhkz/VoDbTwS/3tkwQ6kfB5rE5mPlnR5EaUEqZFi
XxZqjDSV3BiDeFn9zQhypJ7o17DG7cv4RrDvFCu+SmvVWcUeV96aaGO9Q+5oswqb49W4DZeBlJHY
mfGyafrusMoDViCs4k/QUMn3rVNn2r2szUheBmwKO8Ouzv6yjlhPMcUDnywTc2d1Wta0UloITI+A
oAcQL3zoraYsbaeZYJRZwdgvXhUIGvkviR9Bo0HDgI5KRyJYTGAklhshdbZBQ778c/8Dkx/w+KMI
r89KkquOrKFaj3ati3ulzm1XhGvXLvuCZJLTSIl0EDhzlR8n+trjHoFBpIpG3l1ZAaV1n/oUTfTQ
TsYF7zuoPPbsHVnTkNV0mYmDLoFfxrutdActQomQu/gADlBPkbPrAWgV54mqYANI3EFGNHD6dRZ4
aj9WWXxruZcxJBqiD5qQKhG/xzYN5OigDuwHz7v/R9J9bSW2RFEA/SLGIIfXE8iKqJheGGorOWe+
vmfhba/i8eSq2nmvRWiodOuzL1kHYRlWgSgzY0z8WlhUTcuumFkGsWepBWfL/RtvQQCCFPre9Nbd
WmrquzYifxmd4Ldw4wSSYD2w9BkUQuxafh4Fz1hzoYyHDUOCuHsCOyR+rIErEvTTnYASAbNVOK7t
wGMIdATrS4MkOEmNDDiMqQ0rZmCK28lYkzghkGSuIyW+lfA4jqBaE2QhkCIQIdVuJa6CkRNyUgt2
QrsC00o8WnfFqiXXwOdY4hNj2su0hQKClm7GfJN16xmhT4RkhgsRhCKtIWiNxUpjPHHjlYQ21p4X
jaJgGUSdEgrRMYbkzp/FuE1dqloUR31CCI/y9cSeNZzcuTgzXbm0uJFQj2aSJyBxZWEe5jK7wG15
Y4wROQDhXQCbjJvcDe/OAglTTjxnmmZ8WPWgA9SJznJHgbBU2Y/Fk4Oa9ioBUwSvJaykLEA5dQjq
CqK7vydIARajyohsLWAa8M+AmrFRj0cmirg2m0EgjzZkAd4QRohNL9Rn4a3y63gOtzQ5/4joH4oq
nAPwQwjU896pbDVSYIBrdZYayTFtz8o91RkBNxeoI4AZkHnH+wCAxpVQXK0ZxcNxC1ALT5qsRSXM
7nytKBHkU2BpLpYhCZXu1z9wAKiRY0nPPXKF0Q9M/MsX9OnL11qFaZIRpKzroUCPTTgWP7flh+mH
UEJASnhyZ16IRrOpuhaQKW3vaMv51oIvusCAUPsEMWD4cjn98oMXYg9ABAW0X2+tGChdhbAHVKz7
zb+a2CIXGtd4dZd/yz45LfVtwSg5E76Gq6iZqzD9XumOO70cWKZTFC61umwS2zbwdhSa/BSuIRcd
Ija1Xzs9i8383WNI7vISYEqs6ouimQy7PYAIN6wwXbNj0j3T0pN1af+B47nkCbY68H+RUY0j1Vdx
F6Bt+x8g2rAdIedVq31DxHsObNY8aY6g6I046uUruAmdYM68gmNUxrnIf/EPrVQmBEZhRSfMaG7T
DpTxrMeJZI/xLFeLPksIDud+9UhIOMR29w/WmEl3FtN011emRDTbNlaKZ7wLHUUj8pqpyogH8Myc
cRciAPKN+dMvyvsg/UctVtaYqGGnAQm2+soPM/B+3BC3DdrW5QDJO3NA+US6PkM1UJn8A3p/xivj
KA7Z7L4Mo5SwOkfsWTgGY2We3F7jrHYHB4mwTg1waIMw0ut//TGPVxVdRjAugL/bz1vlAe+E0rDx
jPEmDp+nHyIQS9lYRmjwKDe7J7ICl719wWfYqbYKVmpoShu+zLTDja1XNZUE2+VGg056U9hfRvR6
frZQFF0BhK4MX1gNnka8gHlW1p4G1h7EaUCND4l2pROZGJwkBTrST3Cqg63bTetk5zzQLgv9c2NN
9Ozr1aV+vKlFOYTerUYzyTrWDxeCVvnXGb+3XJLtsp27OUR57VmzqGeAHufiw+KNHzaDOHBFS9A9
zJWNA4MthsLTKeMIG+cRDFq9UkmvKt3T0aReWHWDYX5sHcTzyx9ei8aQE/ai3FmzTH9Cbo8Ag4JK
MXrMerKI6FLY1Ze6Nqm1DFPEEtNhPRBH3Hq5alGkVNQHvYK0ValFW5Fas/royVgOU2YJceeRqOZp
ysYUZA/cLh7xt9wZ1p6tRTLbifWfcbTO+v2DwPPkTCSrnpSk7y5fwll0uIUecFiezEfL/SI3TesV
g3cwGKqLycT2FZsR6nDSeZ+DwJkEiVgTIdGrsQU11DPMQhyywprMesPjw3pAJpHwln2I0ovMiGhd
vsjg4x2EcIVI7tEsD36Nv0s4CsreQSJu1Y6p+SFPH/ycyRSzimnU0mfDARDWzH7JHpvzGSWkiUuK
3Vg+nskbwCLupYxnL5YS/0mg8rBteO1W8JoZfriH3cpW85ZNQ9Jweegh7iZcEDd4eLcjEz2G1C8E
BYU6d1FfFJ+RqQCvjq6HJEDOBBvMGjIOs7rA/QYfu8LBuNhVaGVX2DfCRyJB1r+r7X+mKT7en7yu
OzJnShZfXsHsSkaN3oxyGKKwDoMNN3mS7eAjrmJud5u8maaBmlpNyapZW+oXXkKQV4ZUREofQHw9
hujjR3HG9pbdqp8XX9Njz1ZORv6rX9oMtNCNPxK88R2SErS8WbClpkOpBnuGvqbucCjfHx5Gyxjp
eCY5ruv0n5wr0KfYRFx/rBJi2yGnjqIPKRtlssWuer1L+Q7uETd7uG34UGDvPMNQXT2J7C7vTCzr
0YwM5b35ZsiYxVdm4c+f2LKWg0l1f/ygRU2t6rJFtvbpSLdsz1nDojXwmVZwefYfoUb55zoARfck
9ygDr8HoSv+r3F/FVC31A1kKYm+Sbeqcak/KtwoUbT+9nLoGcnm9GazR4+CgeJI6QIlMwtkaB6SR
8/nGyCUT1zPCxKdFYhuzH5pwyHmXBgF0AYBL39PLGm37al0Zyp/bx1Nvm//ArqcLc68aUKw0mQ37
kj2Hchqerym0b1GxV+WlXWoAN7AurRwoeWIV00JSD0yHoGtNGBGB6BeEAvAt96kAdo1w7fRkuU6+
hWHW99dJf/84DbxcdC3hfPma1XDRMencD8LtzfJOtHPbh2+iUyGXKhGJZaraoVfLgGtGf1BOqb1m
mGIoEmheDi7bJ/04s310KqIizmLbTHl3m1e9FsMYVQzdeoqkiLPkObCK+Ye5m/+ShvWuzFX29B83
VjrnoA5o+/WP9btT1aLhh0KcdQjs850hxwYgfnjpTDFs4KE6AqLpM1qM26kpSWI5gDSfqxYerD+2
/UVdT8RAGbR4EPkhRRAShtKjA0ERwU5qXADU2j+R5/7IuEzY/pfsd0hwMLj26nsFyeYfpsw6SLLZ
E1YxpwrhbWGfuF1WTMfznr2ztgw0hGbx3hsgZWES0sdW1iuYnKWC7ic5AHAtw++AXqi4GfSK1q/P
0UOs37AKn+G+vEn2tXsBWniq7/ghokq8Tg9JAzbFWEHEpfWU756eDsjOTH0zpT1ZJwwJ9dlfoaxG
BoJYwQfErtsC2yKFV8lVmdO7JIeOvMvlcZtp5qaN87mvOWCFp/W9krvLX+uqR2sv64/l3fLIRdOc
FC8zjf2UPo/yl8DyspkJA4uWaoKgtUa159J0LxLR3RQ+0aCVD1gCMaQM0QnKvDAtGHvZK/YuzUYj
zs7gsmZoTN7zteezWhqGDO12PTa9W4jaIbp//ofUpD7cNJiD1ZMCz2pbeKY0mIYqdkiIoEABTuiF
FPJU+DiOt4/chDZwgrdpR7y/thlkT7/XH0E2a2WByoTntipv5Q2eCYRhAb7QA0RvEYLNk5p0UNVn
qEGlxvjjCnqQ/A0tiuVNwy2TjVhBQmFL7uWqbLohWSZImGNhTC+N2j8Js+n6E3VXEeoqOy73ZfMK
VDln5dqV5Lh0i2+5++oDHkn4vRGWhvIXmh3ZlfHxblu8l/BblBryf6VjC03ZJT/QzIWoyQQZVvsi
4CPwnrGc1OL8oqquXBWcjwql+0thwFMgubAw7HQWCpgweRnra7D1beb3/uM4bRVDdQ5VM988BghL
Nx7WRuM67WyhmSBe02GkHhSlU7E1Hb4crt/g3WuArWCan0/v9BWfD8qQD6BCq10LjtkqBCnIMC+9
nrxbjSt8QZBgV2HG4uUlg5iTmkV2CGwQDBifEA3AtfKwySvyetpVPsrHOi7BBd7Lano9ogKaBu6z
Qk1fcJ/6Dw7Q+ZRspmLz1+6m1i+xJiin3OOIvX8VfsTLN/mZK1k0wbyk61ybMnSI6XlFCleYl8Ep
ZtIsZj0aUaQLHeWhU/X2uGijroANKDOuYa30BM+O+3QqN6S88fAJ++sP2iosY5oIri/ZW6d3a0gA
gVpy2pUWwmPKglJeYo/zyax9M6qeaBda1Tq0AYU/1gp4HaHteT94Dj4bpEFS36SF3QMUcrHqVyTd
lRks64XTF6RBJUOzU11xB6BRT1xxQcWRghI/gc8ppb1vZCRU4fmHmGKMTvuMK29GQFBeTy2/GEC1
Y4ddcEpJOLNj2qeixfTN+1Duav1ItCoEEutgedBftqcCD5BAAs47uGWQzD+ooqYflAETX9uLaa1J
JF7++OEImipwsZHqxAtDl2vFdKMBKeNAOEPh+aCt8YfHxTEj2GvHJgB8al/xTeYo8SttFN6z9Yvj
02vTCZV9tCNGsWk7r37AhVN5MjKMjCbSsYVBtk15CkFTmegK9cRuyfgfxpcH5Y5Q64ZeX019+GWV
nnpCd84WaXt7WoSMYamReeAjuux8wIhjyDJ1wkOGSDTus8sWsGhLkexgTQMETIsoeEd6Au2Uf+W2
DSfvPgrvcEMGyzjbxOsa8jXUpTCVWXFlsBrF9PqzqB+yyUnrekj3aIO927bnKRNXIHHyrS4kpCwi
YYxdi4oVKAFpuOrBCQwBRyExcVslQdKtkMxDK9EsBFosZhYOX8+fxCoXNGHwx8chIsjlUm7+ZIpO
g4FjyrkpalJzTRvydybYZoJHlXj/UTqbBlmS8JWRlXKB6be9mK4GMXClhFhUeQEGulezEmCTIJyn
EKk2SZtRenm+hpYPwLaFQeVT2Vjt5fJUe9n3lwEnRq3HZNytfskNj9ePu56IZC1XVyimpv6rlKub
JUjytGuWpg1dzsWEueAtm0uceEX0dZOJIX6wgPqCEVUFEYVm03TUkpcJjkTxVcCB5p6mABxF46Sj
GnwdvoWGa0U6D+ez1W71GiGye0tpiEHp4RpFh6+D+mKkE/m6Pt/29ScbAOS136vwSwceGxNc65pu
P8REw3jyeaDyASkTqD4xraNQ7dDeNrh0h0IM0XABEO3UyLx8Pbb816i3RlELh/njc+sxQmSMRxqB
80MUdSOE3mhLo3a73TxF8ThqLmO8kHEzMTF+A6nuEzUe/faf1rFPv4ESdxwYzNN28wn7/FMT08k4
kkodDC6qlQxWNnpqi9jYOniyIyZG/2wM961SOw1vCPaAjc2np1m9/RR2bT41B8KVzIdp+vsrnhfO
1X66HYYj2t8dET/9DuztTn4vERjJ7PV7M3tWDz/iuV++Vq/qHsBpwuMURA2BLfh/3jeTM8ShLLIW
/zFTup9hjxg/lTdpXsTYbBQ+AveJhKxHQlV4RfI/kMxmCf4A6J2mlu60Ae9H/Lan5AOqLTGJCQko
eSOgwwuoJifuJcv0Wy3g5lEMf1JIjx+C0hkPcj3fed4lfB/IBUKmtyUCWTN/7VJIYme9UC3N/eRb
kgCz6Je5rHC9/q4XI/AsSeeoqdEayltdfiSb8w/24wGpdPmaDjLvWLUwCV06uN9IwR7+J8YFh4Vb
85N/zVZl7VmD0kTgJvUWyfNb17Nvr2zbkJzGHIjHcDlu+osjxSqCU6JE2p+hVPGom2IWwagXI9dU
0sm/Cm7qFmizhM0+y8Rt77SXhBrvUGQIiHIaFcA/DIUzvhkrh2b5PtPaMs9Kgv5RXuPb/GP0dvy5
hXDV3AHv6LFcsiGPAMh6H4Km10GAx1E/cEGR0uTZaRzTKJ/IBcyyyYBPLB/IosVCfaDuKCKeV7nu
SKw4VutH25y7Z2IPcBMA5azVlyknzk/JfpH4eVs0vwqcyyCJiYm8krSa78b6mhTqrdYuOHwdZROe
CCCfWnsbzVWeNLmwcNc8qfZN46eZ9UNOgZ9m1E49ZdYitZwhYdQgYRMvMyQfYAwLR4m+YIi5YmlQ
8y2yxFd+3fcLP6PvkqApCamQ+vv4wRX6UZMpYipcGyLUOpVI5tERCtvWijtJcybZZPM8DfI7w9KO
t6BJD43a/mM7a0OAuTPSePgYg53J2+Lf9LH8tnsuPueCmzGP9+oMi+d2YCXXoF5JC9pgkJwibWF1
Tk7cyV1nXZapRHPXnPQEJS4UOVHpjZ6CdyzPbyRqPww3BlYxmyyQuX8LUO8lPxb1AAWnmXL7YYEJ
+2GJ0rR6YeZHGUFPjAzz7/GZ+KI2ZDKEHc5YotDHoHSQ4OIjfsEQHdK60j/nek0u8hwgPiFe+06a
AjEFqB9AJm68auBBxpX7pbLXc7plY2nsOYtZNaTTcEqdhq0AkDlsTIFhxHotNaLDSXcOWP/byd3i
PZD7KPy+YbEv3tWtZnhARUo8AIPv73OfrHB0Udp7YEkHTPiFNB2CO+SaAbQ+mw9A744JreyfwFSE
GLaCOaGigAM2KSRaQtAYZGuNS1L5hW2XgSOHM4Btf9SBE1gYoJfotAMJmanGtpQLsc52vHSFRYLk
QXfQuAkvEQzHRZMnX/0EC7Juza52r8LTeg22iKtOLUYx9j1csbNE5drx3Jfc43yhz0Zo4zspI+TH
8hJfZTXIavPBRuefY+mVRhSuLQni8QKklbSaiTYKnfoQwo2irf3qeumlfsJohGML2qcl6nM3D0gU
8SrdJoWT/rqceKmw0K4SbxS2fymwQ5TSLt8v38op0lyGFnwHYQQtVveqDBC5KHsWQSkpJuHRSkZL
yGi+OqcgW7LD5snC0Hi3aikFWMkSiXKuJgh31ToONNeVFtHeOmH5UskithXRp07VdQBvqKuPKui1
tq3LKQEbsm0Nuxm4RAU65xof27t69bnKWDLgSlW/ciMx9PqR+cK3AqEIbzPInA4Bhz2UKZAf14+Z
KLdPJtfAyloZY53cq8FvzgrN06p93CeXS7JhQR2YSMnkfAnRa6uYZFuGHIAVhNhZ/FWYAhiTwRBe
0+WUbZ5e8Vwtbo7ymu8umHujNMRjpU5QzAqYnigIAS1woltPSRNWO+bX5n3fLz9mGwUWm/msdLL0
qpwC2BP9QoOplYVvXotOz9tHYETifVLZ46jMLfD9lZhkqsxxkOvjoM8G5wD7bVVuP0JFgzq6weTd
csl9Zp+5kRSa3hNDBSUVNu4NqJ4gDDFCoZ+BVbZtK8lffO8/TuTyx4XPh3ZQ/g64rqU6WT7PJVGB
8alqgqeo6OJh8Q/sNB/J4rKU5o+FQe4nHn4RkJZu4ZNMPfT0DDhfqENQlghNVQz1y5udD5rlr+td
7SUQoKzlc68/3HFH5gSaWpYZ0K5/0BXfPdO+ETSHJmKrVcEwINjdvu89nweTN5JgKYbi1cIGL9bP
n9bvuUFZL+rL6S8Ao1NXYY2CmZ2WcBxeV+57LgqE9ooluCuz993Dca0oSYiP07Lt01Cjf4v3zdMF
pJJSETyFv/N79SAiAUAe4OGyVk/chR4ojjNykZvoQO1UkPu/dGcPm4f1fb477Ow/54+ECJTpRXT+
XH9WlfPILDU+Qfd+zerFL/7VtrEQLRDJVs+4geiosTo0pC/qWdBEwpWsaK30PgQRJ9t2YyAVz2TB
MzgC/H5BoDlgpgUKSAqe2jInvbOasl5AwVTGMqA3CS/ZwTCaFyHFx5rAvoF2R1MYUsg6pgIv3kFe
RGHTcZC/s3rlNoMZfw0ou+Ik7iFfjbicDjXTnMwt0Sf0BSVyfMSsYC8dUO7JcBkpANCXMVypsIsr
uXFf7sCX0zu3yB/kYdjuNKgzKeoCEeBeJOycxx2hq/Bdr7AruG+3QKKbdPTWPz8Wa4o6AmvgD383
6Zb09HkE5/XuHVb5UfmVnosd5T0uaYs/uSffQ8GPjIdiwFHd4QrD3Kidl4sOS9CF55UnW3wBCKBp
XcVtGRHPBgzaGQxNYV8fncKvmmY9jzM7FXnv3pxZv6otTuXLc9rfRvvbmUrSWmpPg+/MJcNSn7w5
6d/1/kbdfDWC/uZX5fTgcezqbtxl+doRBfcANnrgcHOQfdjNyFGYtrdL+j7ONq73HtBtOIfTewmA
H8L9OJkdz4nBcAJf7hlm2Va4bZ84x99UcjVDEsaaDzQOhzvWISaALX+VuW4hvLrb+wxPMKrrFDBs
f9PNsb7+btacMIRelAdH51AN7UKOdtawtG/j6SLh1arW7cEnEXf1cm5363I+/+3qBnyNzoHdLLwq
iSJUhcD2bqjCxii87VPdM6LLMXbO7lUZGqd2A2H/21D67sb+rmIfb9GD+FXBmdP6gm/hkL+RdaBb
NNbhZbNdCR6Ncn65FAKnBHQvkBfhAteAquvDuJMPITtryJhbzYuQVnAZU82Xc3ke5T9e4t9EvGp8
MDyLcBAMbc/jqVzVq2S+mDE+KI7x7pzcGdy9D/AMGSoAB0nk2SKw4/y9FBVD9gQdoKAmEBqHs4AF
U1t1DUP696zDUx1Amc/u0LWFNb69Zy/cijX0bgSzrokhinsEqR0XPm3SIu0X13rQYZUs3gfEX0un
7+IB0VPtd/cPkeQ6Wr3jcrtNuNG3bpH9Zy549qbkmt0eYL1n4VKDxSiZvW3ecZwgzhIeaBzOnaKU
xYrOgNAVcLey6jLJFOVSZn9buELGb8WLFnJNabTNqk8gX3A3qTiRg86Fsc4+G22zODTGcdb3j1TN
7rnyyyZb/Fv9E5KUVNLboog0cF6I8VRpwMB9wlgL5YJ8/f3A2alhxpupMFrdlS594P2hUCqx/hZb
1IhabOqHfUudqcboQh9LWFi0pNlBconQsnhpRFBKANlHslm5ZkU5+ig8v+AGqblfpbZjPnCh0oD5
q6V+ukodgfyvukfkEBbmYt+s7Ooj2DMZPHMpvLwraoRxCl4dD9dhnBqNSgWmFs4pOaCkBIkZFjvm
skJcy7YmAlTBbFUwW18j59mnLNxySQ9HCrYJ8vgKuH+om62flccHlp7VqJO/9cvvcHTpKYQ0Uvy5
DHtgm/Lfu/rwecOk2kZI3Jgdj6YeIP3hDtBwivxHi7dCfNWspV39sOAhN5eZ+5zP45S5XJZPRZZa
+93sEbK2Z8fW7AiRGlFLHRUrqHhQE4ddc6oZ0wOOGmieimdkneFsrN1DG2fq6Pp6OmiCbR9qrSWK
hADnm84wiq2ifCHebmJlDGdA42N50mRdUuaZjMFRvCoi6B6ehl+zr/VbWefVPNmOUKmwb9UJg3QH
8hcfc9G+d2iMS/4cbWHcf547+XJ+sMwXECrfT7iJ5YV2zu1bcfhR2w/WGn4uT+IPXarvrnw/ell5
MWOUzvE6lygqi3wdESiwrfHZHsX1+svvfX0mQ2+YhKkLCBqiCuPEvFcQUZTB1gTXkhDVWhkb4mrt
ecyYzWRzcLt2+cfqYarV4d/oO1tOrgNdWvn7bfRZSJmknUoCWFfI5606KH6c3wSxd3jz0uJYxVi8
+q3ssUrwFpOSVFIuybq17wlLZpysNvHqUQlIFhmtqfGSK8kpNJYayhDEvk8JpEzvsuPaJSdTmPX9
Ov6+3PdkU/D0cKCFpPAA8JtxxVsAQnZx62vfWxfSzNeI3v/4rv67AvGgFyvEYbycKtgBtWEixpcT
iOXGmIxkHatrkdZiaJHjgjmSkZ1lknld9WudEUS8l3NSv8vVtRNpYedJo/6oJJdFuheqqapTiGrL
9+xCylxHYnSJT4vGqJIUckkZZPLvAsEmlda97tLr92kbbfDv0QbjcBzAsZ39+8PB9q0m9pNLtjUn
Y3AF0MmxxizBwFP8pPlbCQ9nRan/qp29JLVlXYdYhkyR6hGvh0mp/EJ6bH9sja6J2H12ypiOz+z9
55KSzlqiJluTwK5TWkfFbfR2cm23di49Xkr1bCZdqZ9WXJtUq8qOEjCJwkERFuK0CmAE+XHNjMZ3
lJSXjfUuMSTeBWM3Ovp+WCQb/ms1Wf77WD4UX2qTyEQuvA3NgK0qHCgy0eScLD5nn5Xv9b9tUIbi
HQknLLuql/SFGBXBwFWdf5afNo5DRLNyI82t2gIgKOAHvibFKDtq7wtN43UQ3L4mKzlTVPciJ19r
ejOa4g3VKHN/GimzijM54al2pdCqnuKqxrhBVcTu8/BR1jO2VT0SLf8V6hrGShJxklx3R5K+N2uL
It2PufDUeiEJX+8m52JPOae16Nw9difBBakXlUKw8/ElmwsInH9BI/aP9dPFo9Y3iBGO0Yf77F87
h/4i3HL1vSrdl42i9TTONaafx99TPrj0l7eIjfaLDwSrzJCCuDsUka9FJTV83C0GD4ixaoTPbf1e
Ri4nPA2GBHNlNJxHK7gpKOg+RzjSfou/VRQYz6vH7cO/Ur3aFt7apyrTns+J0sZ41Dx25/9gkVok
+XhsCySLSL1IFLbktCU38y/hF3aCDZPmGLi1PUnlOJuqDk2/7nQ4x4WFA4sOO7YYFU6wfTpWI0H8
FChoelGIEFeahSSc2ERwrmsCpjuF5FBXAtjMRIePon3y6ARu9wBWPTp8iqPWCb5cvdjOkuTpLp22
Ji843vzjLY/jt8CMneyTUrRNwj9MD13CZLVIR7+FaFvfJtP4FCMcjQsRYEElOfFpnuiZbaqDfDAd
iDWR3LvJ67aeqe845Uk1bmZHAqf6duJaUmuZKg7ONPfJwU9Ez9J+fhQiv8zj0ZdmxyJwvLhfiJQ6
RpumpT9sTnhUggqwPTNR9VHp0295KPdF5D2OM81LsTEr9hwpN5KJTZTeOJWIBOJ8C3PPBEF6U0mV
NttOgXrMl0xEk5pUuvXwbKJGpQCRmFcNFA9F4EmSGLBM8nnqXm6EnSyofFMJWUf9Z4P8rr7CYvBP
mKmQBpIJgU0OKt96e2lMT00l6WUeZlWLt8AQJlK96z/yRx/oGQgbbVnrJDjqwkfCjEcdbQn7Rr84
e6go0iYQMW7JvPGrBYz0opr+BCKi8tFvBuVQTg1fvJfJt6wap5OsC/hbvaV4zMcgngrx7JKOt2Jy
8fI7t48zyBpzyaXydCgnw88iw3WYVgoGdfR7Pkuh18uLzrSoG+9+MXvaJx0giZl9XAMRN+lOL+ic
0qXvw7tNBbFzZ/YpgLNYqDBpZKr63AejQju/iSt5al8YnQ8Tb3fJBUnFZ43VleZf8jEo9lhMtqVE
wfSWo4E19hA2DdvTB3QxwlfpVD65IbtiwoMiaR5by4fxw+rzreaJHpBufasCjCrf2HPvz8m2Swxk
noqX+Bgo3b2c2tN2EuTFMQHA/GIO9Q/pMTkm4RO5ivctgkgcEzAJVq6k9EYfRpW3rLvJgwr6zDqT
4Eo9G6s5qX1f6/PnY3J3V5jQsqNlUow399lyZM1nRau6o2a1TXM0ZrV491mLLN/4nIwfcAu+hRuE
LPQbfpu39lbLJR635m9BCbUv8U1t+/ESro2KJrbavum4zvm9mmYfgZjE4X/4Y+BwCj6Fz5k6YowU
W9TQ5rCCtKZie7Jq/n49MD0dtmmWVdLkswqV7I52zGJF+mB/aiocFo4JV7z2dBeC2oyrMjMESFqK
StEJUGM8BkcW7RPaMyzQsNZdvXOI1bbclmwp/GyTBqTEJYbX8DDKdcotXTGDohOg1VqJTkTT5PLD
xRn7OGyN2rM2P7y5bapvr9fi72ECniYV130/RnL20aEuTddhWtTVpqRMt0gPTkOG3+HSa5GcQCzi
IH0TlmdJ8L/QOMdgrLUFRbjSdF5EvM9kNFBl93CMro9yHY9BxHJpnX/jzcUy5zHyvWWc8WHh33If
MUXitXCiuwm3Plen5xkm6bS3upsBtW1P3KV6iNeN/K1b2cu0JAcpeZ8Zdr0xXOXX/IA4p9LI2hSP
WYTF2/+l7jienqJV+9oi5RNvVsUAoV6MZ80gskEXtIppUATgJ2wNYvv4bFssyKIlT7TZlMMub++t
mX9JNzYGLWOh0CCfi4kpl6vrr2c4czBfMu+17+kz5ASr41oPc596SvbdfRc1eLrhp8a13oXlYevF
hF2Y86uXyveOexdlWV22XayZ8BNHXyGGRxw+7+f1bHuf7H6DzGGO5b4vpnTW1D3XZy90AFCopHp3
8IGYOcWHdvWusk3HLfYXN6NXvAsKZZ+IZJg8l6BA2rt0/TYcrNKxKf43S01DEdPvcXeXHlivbzQE
BdooPW2BTkXsakjoRGimPvtkLNxX217JS3kTH4dey/r5EkwH9RMJkNo5i4p4uLDXhZq7y67jv50v
zWBFY9Wbtua+Jrpo2V29XKzSap8CjE+/52TdcnF/KWyT3SY+mX0uNz7GtbcLa2sVESNHvhsrodaw
eYeLqr26n93vk5HswJsL4zyzrt3L7UUGyZA3UNtW3k9W49U7PncNnomy8AeLtepHMCAQKCtijort
IBqG/etb7i28+IADbwK/MNK6lh1A3Y+R1x5eZaY5f4PE+zHtnuv7t+ObB7U7ETjyCJvfbL/syOog
DE0NkrUR0LptXUvZEEHtFZFyaRSiDtem8pTvX79Xs2bJ8I6fC25hg7ckG2bLVQzWCcOzBBl6dLcm
VxWCfZxbRWGOMDLjbZcw7YU7/5Olfz8zvTCjjpNIj5sdzcFoRoIm1T6/w4syX1LzyWxaMTKCuDzF
t+c0Z2DhGjtoDgceFBEU5sqpH27/9gjRam4q2ej/v39BZm3rwbmamjTZxyD1rspY45qAHdsw3r2e
OgdA3OzyjpC3UH3hoQBgAVK4wD47I1jyqKc7V5wCKzms9nRVr3JnD8cADjGudLdDGFTnU5tWri5a
s/D/IfdT7JFGd3OKJJl1TYuk/KQY0vWSFbs+RoSRjonyXjUyc2K2Zjfo0Hj4JjcX8ogsEPHWvshl
G/rfqyLfr0ly8ZPL8ThSq4zU+c6TUBJeRjDDTrdhqDFVFbNH8BEtTpy5396nl7Fpzu2HrdU2izYJ
75kKubuJ7cZwsKM45waj0AsTZp9YXV6wWRVOFDSWTAWBYVTGY4cfDcWym2+E7btfWaOuQIb9uLbb
MNOM4LwbpEK4q2BXBo2yTxgXHwQHmTK829vPihzdzz5L31bYd7m9YZJenHebnHth/P40pXVWNILP
rF8TZ3JvXbsnc65ebZwJpFLRpUEAAIOyznl62Viq0vea/oqoRumk44cKZZ+BoR3Wgieza1C5i3tG
12MwrTOCXa0c4Vtpgu/3b05ok/CDmwJqK1BKcl9Mwmmy7yhgbk5f1Zg2YSlF2CCi0kcxUqtuLNHw
US15o3+NN6AIsvzNWF9AylmS0F11GU5xrZFpBHPR7GqFSXxOiqRX5W3xkm2XTOk9M1ngPIbTnqph
Nh+Cqtvebz9NvJYYPy2lsDmuudisterSRY2gzRB1JROqR0K0maNI5aXdnqbhNpzNONdeBWKS19Ob
3NncoacEbuIJj4a8abRTjWxinuPx56y1kYmbrD6P1naZ5PpzZ6z4t0VYqWGIbraC0eUxvp1YSfti
vHxe5g1QPtYx8SfIxv+CjLu8DIM9uHyotqu/QV+du9n0uOCZaLf8VzkS19jyjAE9B8U3PtwHq9AY
sFleIPrGqza9yH3Z9zZ9nleDNWCQpmwDtnNCT9evt0EL7g+BmZweF+1K1egJziQ6FtJcdPlZfMz6
QAKja5MId5pdPDHWY585Yn7zKZ66XQmBZN3b0PvLOn6/9rpeeQ2zQSdLAtgtOeg2aytRZF1kHpkG
7Vwz/K41Jl59sFydaOOywcAJlmuRFxcuFoJNBubRNkMTZpwXQ8qtPjyNp3DM7aKFZpZ5wr+bROFK
qVpk4d+kBkKM5cH2/CmGv+tICgMdrrvrPy/DLuFqM37dWAmCFzGOoUfYpNhOn5APweAIdkh4R8H8
CD9NlA63syPmZI/gk1Kd75xIdkhwN1Hu+jyO6x5vobLBxqVK2laGlMnYf9L8+3mZ6A2N9q1z0L2z
x73lx3kl3bUKEOnhU9gSBq/QvNxp/oq37i6YL2G/oEPNnPHzKZ0/h90OjWK6b1ns17jyHfRLUCd/
3y+/gjWOI+JuWqdGj4RpuW1tHapFhSAYPwTdeXo5dqcPuTwlmulB1SF1bgZMJcq9XUIMSVzIijMM
h7TcWHZnGVbRTbAkxwM5U2zXK8iJI+qbHGuLGr2O7+akJtTwfrghBm9QNjdjPCiWksUM7DGuZOub
wO7QJJb7hZ5eWTsFs1tElPyubuMVAzpIbPdU72T7L/zk4Pzi4vo3Spj0naWqnOUdnifwMbrCD1+1
1ig5NIdpDaLG0GnOUGlBiZEK2jQuncMruL9oPFAxXfVXSaQvkbdYh4P2hVAnMocDuNtH+CBAOsiq
q+ZxElEav5widWRNFWQnTvlEs8mJdmEu8XuFpFvzm6TCpeYfcK+4ArgDyQx+FgI6OCThQcV+udiq
g6iu6rfbf2VSSKzvntfR57izDbWHIa5P5gWjfRippSIwq0m1JcPTDtbzsn6Njh1BzITH7Q5ndfVA
Tb2CWlG2DQ/z7OmCWgiOxpQjJcpqFVkDjb+5nBEZO7VXnVWnpDir8ClH5kJB0KrOeSNIG5o/wcp6
R14cAgbY/80SUyS+0Q4G4kEJ4ObyURG1zEyUaaB9U42FmjvNqA4pkKWTpBDnXsBoOWsQyje6QtU9
HWnigmBBFjKN1KAT51LhHfuBHVc3uXnCz6D2I9+cIaWibAah0yTUGoSSvlEizqjKEU/Qz6Xp5SNW
S2oPVZr+oNRsjMNvGAOoqeH++Fc+1E2sMOHEFZPFV7aW5NlmZlxRiV6ca4WR4RiKPNzsHuSk7TVj
ul142gnS8EJowAYWEnb6EzUuMh12GUPL2tDSf85ceM/nHuvgWZw8DHOxnEiRsr4cPVTS1zi0Zf/b
wZ4oKuwJZj6dVWsGYyPM81pTvCiaWsTBWkCTu6HUrk+rtNYs2YVpnzAfWCF7gWzjyZjYbW8XN/sY
wFyM8Nd1Ib5+W5RvFDjkaTU/abYdjGBUdywwnszo/hLs5WCLZuNpKd26JOC/q1oas0NnRXv+j1yO
MLffpN66fmgEny063M2ToOVrr4v2tK4qSN46KrwGt+7aGaVzHR/1VeOS78AA+9IWd0d9+FmWjI0X
jXHiX/Abx8q46sFhnD7Z8vfL+fUcnEhYajf/0QwXYZXBCqrqNRypAv2BT2mfoMoWdyONHxyF96DO
Rv2wf9jn+HqxQlvXaUyZL7Dz7JsZFC/JtTmuh6vJRrqhUXrsOJ91tHCLvv8Mk5VAfEevNA7JeTBd
aJjgO187s77A4bIXHPJ5Qnl1cND2g8IqUATrHvwKOjHzGmyIAoe1rCmJX0q4Zyc0tzDN5fPqXfNa
ThKPQh7cLeUpRy86m216y8mwGi/uy+1qIwRdWGMYBmfiH/rFhWlYb9/BpghjlY2xnTDdhv0T0Rz8
rWBaMDzDyt6FUDhTjj00FbhqHxPOEWw3KOnVu8XvJS5ijSvWVxczaUeDf++EL+ddOFrR7HMcdEAr
GLqHWG7sLve2debRy7k3JOdOiWODFbr6HXeDFIacZrdL39Rt5Vqr1Gog28OUvpEOBckcIiVchLCy
QshkDQLFD1P/7m8R5QHIBcGkZZjR8SaYgrXR0tDT2RCCsRYlCkMQJVjqo5dQxGG1HCiC8sDth3V3
CkszqJMVlzH4MGTPQINltwAa23IK1609V+//E3VmS4pySxR+IiMUVOQWNoM4z1o3hKUloCKKguDT
ny/t+ONEd1dXWYoIe+ewcuXK5+Aby/PmOruX7DnBHMol0ycfHqAI8cMwZhwWp8Dq4VDwXPhEHFj8
kJw1uoULec7LbY4lEaQg1h7JB6CcJVdN0kTI/ykn0pz9s/I5u/8f4EOOwLVJ1pyidcEqidR1lwiJ
eMRp8E5s/yECe1iK6/fqdiwgSGJa0ntu6ipcaVfVnkk+H/4wgJI9XTDA2q62nTC4D9M92W5BSox8
zLgVq9rJxu0HqwsQnuiijVC7NaF80Amtm45nr5/WeSvIN/PgiCXK/n2prQsBwKMB69LOSzvFRYKo
t9eCL96wBYQce/BvsJ9vVCIPXI8t8gIJeaql/GuvJQIFvqXWSFQAd3tfENaDo9kGJc/9vd9l7dYO
Iki4SYY4oW1PWFLWACDVAczb4LJKZiZQ+FoS7RTfimyr2Ok7CyIX/42KNJaSVkB6KdD0+0DToT0A
DtWKvgksvb7rjSnYnxHEY2jrvwAgUu9BpBBDpayIhcLFh460gHoEDs7VpsVCgoTu/COJIfe6YO0M
QfsywA38/piqod0etRaSHHInwhHoCL2q7FDCdqAi2ZeyX0ni9nJ9UDEixxcIiZyP3dpg/wIKMb6L
apM8+ePK04nfTiZbBkPBZWJWLfRCQDHsgWBbhHnAqyiAYq/BqK2Pm+25yw+glLfTPVHEKhXXkF9y
Yzgktx3gV3KNHDojB6l5Z2ASMhHgkY77ceubp28F0roysx2D7Uo0CJADxX78XOs6L32Cv7j/oQ/M
HCB3lbPlY/T4BvQiiOa8BG7y8uOGMxAI3jXoylvdh1JjE7xUYj9xX8jDYqQYUo5JkuNc8TJPBouz
zLveKF3LY+bEOFzGEsnmWO89cBjn91ibZLYCDnMdQf6qPpaVgIHFarr/0g7iahNy7kQSEV0xp0n/
hsCCKX6fAGb4JCSGGk1Vp8vVkWRJyknAhE6FRs8PtQI/oYWJ2jbLNvKl/NMaSpicL6UoJTYcIiRD
vInOwaRjpX3sKrWvBMqPMXthTvw/TP33vEfJk/obkfo49btktyoDrBVHKXlK4lBgtw2TSK2FgxGv
cSF2u03kV6BjIKM0Og1IVGgGJ8pXvd1rU0GBRSckwEcGma2TNyFN/ya5OotTC3fU/c+Kb1T0dyfu
wfO1d7eNwLfpKGyQaVHnggdJ+vRe/XLJUpKi9EpS1xmQrm8eJHDixtm8iU3hgNb5uVzwNuGGymNY
5Ra7lNujBZIC3EAqXoqIR7AJsbqMPLRudD3cbcT02bUVFnKabNDvn/YcAdElItcAYNVjE/+hoG1r
wEixZxLetEHTsI8zsc8SvgNVYj4pIevfwtY3Yl5CNToKao8JB16TQXHsSt5cXirfFfxG0DuplDUw
F/KMh4MQkiL0QmWDSr6tLzp8KzU48+E/xdbjNaS6j895E92+VffOJ6L0j439OWd8rq8D3BbiSvE7
T8dYXE6tSKVSqRsAbq3ENfxzDDChOAs87ZCUqAQXbUn+83bSPTDJ2UbEFG1Cu1bMcLb0E8PWP3Yn
IIyw2pOHgu8M7pHY+uzjmRB1YZLaD7K9FV0sTOM41JFDpyK1aUCQrmWOGOMhmInzCVqzkHExs8Ru
rAguAFCgDAZMPJvFa22SbgHqlfET+jIMxarYUzzv03afqmTPgavxbPu8hhLPa027wzw1ABHWtPV0
gUXsx/ahPmOKPJY+1hlEMm2xaMEENg/I0UXlGpy3dmQeu21wiObk5rMHrdum22+e/1UFIGD96hCX
p1QULHOs7dKzMnOb+W0Ij9ja4mqhd0OtArplIBBKJ5DEhobL/nu4r5zP/tHP6Z1PdiKSxLhWUga4
1fR50T8SbmgvuEPqJfUawBNAUw+/LrkbJAbrBrK4Mll3KDmEZIA0TGcKAVkyOHP33jTZTqgqoJmC
TimAhbe4e4sTbX9UIXEGpzPeo7YS5Vd/UIZg1p6OkKrpu0lU5J4uaDhIkw/Svy70ByG8IiFsrU57
pligskIvHa1XBPvW6SSahFB1/cw91dZKsrKFP3v2TWmaCRacr6losF6cCusoi+hBDVESX/ohPf24
/izuJCyDI1PDJre9MX7ioIGuDgjnsRRYNguUfOwmRZ+7f0BKBBiLZgZFDlVx/bAFJTlVAWC0Nk4o
AQjFzoC+yzX+kKdFMHvJDUmvOszry/nHBC7pc4U2Nql9ZIhcOeF6EW7oGEbPQpT7mcNJhirQG6kz
P6FlNYOdQzB2xzddAS7EftenYq0FeZ8CJagUcS/2UbCQcvkfmoPBA38RxEmq+v/V9L95KMiMxNvv
1cM2f4V2QQ4gJgoAiF9gOzFWDyz8xcfHOcaE0ge3HDtgVdN0w+WUWyOLg+mBKBZwm1AjqAfQq18/
ETl/bn2Qb0Y9kI1YsK4gQf77PD33c/X3iAkKoAzJwutarZn8lK/Zt94H7kgf2iDTlva4yals4Kdi
vNj4OYRXprPFAc0ABGUlY1AsdK9Ui+9ogKR8PNeZ3FLHJOe0l2/hClrpMocBRr6ew0OZZkvuC0+D
AaXO42wJ8tkJMpjeTE6XHS8wJeTBIY7HllOLljy67k3kZ04yuDVHtRst0z6tPnhdV9tmMSdxe9jR
NGRaDfffCGjUOM8r50m7ANUu57XX3LZLh6vb4sSHj/4bcoJ04DEPehwe3pqiw0Q5DEHi1bBeaeSg
gI8owXWeLpPjB2SZBDYo13c8gHUdR22ely45JdYn7aLqtSZbEBCAj1i79C3tIXURXLtP02pxhyw0
rvlsIQQ/TEJbHUyix3lzykmMTXBayE8oKvx2VffIKMEdI0cyAOTSMuZGjrWCDrgqfbokwNQH8G/G
l1ErtO+/2u41MKCmKI38HFySVm6W6Cp2e/3IuRMETLOE5MI2mF2iUCMIeRcaXvtoE73ZV9rkttaD
CsSXy7qGLAfI6+vgETmtPxmIjNgpoHfkB/7tAgSVWEOwph1I7uAa5fi5BEasflH+kA3Dr+mzko0H
R2oXwRCNbDqcjrL8smn+QYUcJWhgFSbDWcU022VURjiebM3W6DF9IvL3IjCBHV+toy7zdSBoymnA
MGBJnn26ydiRPsxVCItcedYrXBFWI1R4t3ZfTvtgzkwP5RVse48/2bB56ESjCJ6hdV9rW1m70RIZ
HGwxq9YTeCkdDjcMn1H1lnYEkHmUVl1jpXvyE80e7sfrDjFAP1dLW6Q3Wk4SO/SppVZWMow3LxIY
6wBteAZBbo0EoDJWFU62csXhvKzmom5ZxeEVOlLe0Ucc0RcgvkRxQZ91Fx8Pt4QTfBykov09g4Be
A49V8SLEtm8+JT8bsycezOQp+d3m7jXB9+/OZ1zRSPWmcI1r4rbC6OUQ9Ksoxnba9URcVmJHnL64
IkNM6s2HF2N3cYvNPs3zy3oiT7n7CXVFX55Z8qbwP/GcJf+3OD0GfdKJxX7GZ8KfdHjpojMqAylo
XPBE9nVwATjC1tndYZw6jbWcwxOHx1kMr7xwEz4Yl8D+ltOSyro4ZT63YRfb/PRUn5y7J/u+MwsX
9UFubkHsQ9DQBmpkq0tMgAzGlPmmYgTkxQxwxRWwR2wJLj5c3BbBBkAa2vP0CnLzn30wGLeG/cuj
kD2C5oI+HosZTl+cQ0Jtc/JYZ+tukJO6CKVD0A9kf/j4egAdm7qblGPMn2QI04BL8i2U9MUWVXbx
YgnRQk3ZmP9onhHziYV7DksMyW1fYivA5tUd2wxM15cyGKSUxgHHQfpBfA09lazhRcrUtAtyA7Ib
KmCSJUkWQikNiy7gaitgJW4hQ7MJLkvW7kmmaJVOz0qWzHYZPrGWGCF4m0h9LNNlj8/Qs9oH2QHd
7RsskkasaTG8zkEnKTM12a4v+Exwv2VLI8jiopeWw22ic1u69Td3zpvBOXS4595dvCO+LyEVZeCe
JKQOdWLVUG+/+KV52YF1ayPpYSPf/A0WyeH8ElknMKv6T6ophOY/EERmFygaNMhymcXD5VOhKAhA
HpHh0uTRB3bhIwtAXGMU5H8aSCKuHs3CRNYm17IpVHlxe8wOIgyiBhs0fXp5FwXlJhhP3EDdN90Q
XWI5UVMJFt1E051ghY8YUtDhaKARL6u1i/9MPghzhjvfAJ61vGMAG+/0QbWIwhgEfZ78Hph9Wtcl
m0afgPccJagKIHJBVs1ZIPuFxIs8DNTuZ4NXIcinoM98rFElmSShuVSnpcROdeFAcbFFTF4HUr8D
gj9/T+I2Khh1ztWQhEMykWs/Hz7WVDC3CCm54kwfLL0WlBaxifLTs//Q8V1XH2VizKrG8m+7X8/L
emR0mmDPPvg2zzGDFpcTP9eP7L0YdI0WXrjjA24rrdEaUdF7ItVkSKESIBLyMEb2+z9B30JYcfK7
os+774FAWWDxHPR0y5zWYZOL/90x+ZqOoT5NzYxCY6ligDXihLeSHcKGxIgcmrLVHUKB5S5iTvHp
Sv5tn/cchgbJvRgZqNoVbGv7fjJQa6TbE3OBgd5KwN4xbH0kT3qoYlvF2ALzh1J50icG9A6YDUxx
d4EyOsi+9yG3xjoAcmLF2tZ7K8cRexT1E7bzldyIvf7CkL0sR2wlFm2UDr8e+7amEO9KWVSfwYNL
EfmwbycxPO0Iy3gHBnUKfENx4JGvFddHHcfDJriQRAn3xd4+1HR6Z19zYMQNiD+PKYUvPDA2mxid
g4nB74yo+1ufGZPO+GVz9/KF3kTcqx48Li8uAyaG4nfgpY95fNmgdTMa8biVeOEQK+hDXKKEDbQL
G4oKqKTbIWk18QDKbr+S3lw3yJTSibMxSRWsanBegCKPniNYSyDFBUxrIOUbTT3sIYQrBrCYwaUB
g4k6+EPZMXIqqqLQnWIQYqlEVmShoMGJow86tHY3AY+blfWY0cuf+uh8DYHFgA1kt7u/hi/HlZ+J
ffpNJycCnFNTBCshf434nfxe6upSgiQOnkrQzOUaXAAqukHHfbKzpRZ75ztCHUqmxPxQnIXD0wZX
+CIhQBH8FmBfDuidxaBT10Vzi9opKhWcAY3jIPvQkiXiToKPlQTXiVgmirFfmyWIOdeTCwheLuS0
zJPCE0NKSFqdK36hH40kKrvYHVhnaMcBRuiM9iAVCaJZwyHsxMfKb/HsA+myPW/ebzv/hc9pWNdM
YjHu/nvKvcRrp6w89IvGUrG/DpjCy/eyAuhoJqMMh+KBSZGjIV/e25aHNugQhqdDXUh2VpslFOWs
lKZuy94TX8Cyce778CBb9bW/zelOJuYnLNMsY035SdEZ1uFekg9JeiOpTmTTeqyyafwigK2VlsDw
w9TIrxnO62CIMZsz8lq8J/Eaphl1QLr7ecaVQdw8SItnTaRXIojNw8zTnchxV+MIV1P3EcGQyJH2
+RuJI2IbWB/5n3YwBHlnotbp8wVJN/it9KjjBiDHTjBD9LAT1lITo2mdqUc2eS1TOO2vGp+oHqvY
wVPN6FTlMfG2T+6TquhcottxwpTvUbd0E/f1QJSFzs0Ez6WR94l3lbQ6X1FvQxCBVlt+W2C3iGR1
wCMZuCGyCDgLWjR5tbw9HZnsClqzUZhZ4Q1+xF8luE2mG6n7HwekTMp3dkWvMMfT/A/8TOqo2M9A
4KNQZKC/fkyqnLhb3MVAnLC4YpjEtCDZWYSHptG0tPZSm5QYHFK8la+Z3LZuSYR8m+PgXeP06Le3
9KTaKHcJ17ExkihKrO3ni7yc6QSh1an/6McU9fEYjM590j9gPYdikOkND87E1hFZ3hva+sSclU7a
r7c0i945UHcLW23cY4FxECVWSg7PurP29bbeRiXYMLEZciWy7Fhq8FdK/n3DISeXmfM1YFBKwhUt
maBj70osP3kVUKxtznTwEOKXjDMjiRsSxaTVJqOOAxMEp3249GNmyy46M37CLfDW/zfib+LF5Dx8
OfnXTL+Cp8LITiTAJBJkzw3Bf8CTYAWfxLBn24SZq0TG6Lhszcp6BbeSGSncvditIBVkKjGcpi6c
z/zuZe159gpISgtUXNuUZtCiJivFycIzZcmD/gLwFXxj3bk7JsXv093c6HSkkn0N0Q6xu8cCNAD6
TQnsRxbnlBhSK1oJhbR7vA9SqiahH42Ik2L3tqmo+/8mXkknCHqMAJ0parvKoEPGiSfMOQSv9Bjw
i/Se6qnU06ZojaBuhTnu9jNwwTMkVQO9TweFAZVvGjWmg9uzM503YorQZBtOUQGumvPSr8t+h5mj
TCBiqt0b3iTIMuAbBr/NWtWQOrWbQAjAyhhTu6Bu/kDew+6A5IKujhiXIz7Dej7wA/Itf77O4suy
walA5cVH8L9dDSIckthRZaaAYyGnwgfjVpH6zkP3QBPWHEDnW9vHUvspVi90HwpRjNCnbQtYzqsn
FQsFkpyAFCYsZDJW1hBTtkjR38Q2lN5ZgCT+pzawRzr9V3ePfZlKqylBb3QkSVDCrwfXNauaDSWx
Y4Oqef0NsqmiUF8v2N4yvkZiI9ATx/DaW4kW2FjYvm6GIYDEj8xntZIAKWOCOVVNibRJZ2/eeUXR
RUxM2cUgXER+J1Hoh16AzwCVwGqwH4EcGv4+2+BlGZ5EaBJdJ0gOYEPYmRss8UFMLq0GMpdNotWa
FkMxMUTjnAimVeI4ZXoI98gMTg2LCqypqlWLgEL6NoGG6HvkFTKyXaIpYhQ22Tc94v0llCOEntH+
/u+UKqgGkAJEgehrk4j0+ClV8pWZcEy0f8ExhBDhY3kcRm5M74yj7Lr1kFBSuBzpjktKRwYfTSbx
oUnApGgkUlHlaevcw+dPiPPpXA6YcFH9nGFOuygJE33KtW36hNqvvx6IPzaS7v4vuojJTBesI7qP
NRelcVrdacVEahRBY0gRSGcy+FygSQaxfVXALwqJkxxuqc2FwLJy/mhUXUHtoYcARaD2zxcRh0F9
++pkk1ThcVBTFBBttaDdnhyB8xfvg5g3MCGuSMBBbjcDPMVISxtId4DN5taAEpFfytN08W29AVKd
POXNYenttBugd1NDFltu2QzXvjr6il7P4tht0yRhmfGMKWpR00WK4A2/++VcKEJyY4HqNojDrPHP
jUufXpHk25T56rpwUS5bYCs6xqNtV9Yc2mhoYzJqA6ekofIDQ/SuQqwEOqMU6rhLBfLYkElVhypT
YqeJAzqaAyxs6Wb9OJ/Vc0IDCgwMZsfDZL38VpMOg4gz3e+xX1kHEOXfdLaKXhjKHiVoUddGBx09
BAYwAsewlvFHkEOwlbnTK60WsPmy6xI8ZG1yZKfbXjdO9ODyiia7hzkGmAXoB+AXaHTT3Ud4SF22
5yA4hlCvKOdRHI2D8188Q60LpbkKRUME9Jh0ePGqVQO/isfFRAB9HKp4kVEOI6Tf5UA+Oc0k7rnZ
77TdmG5POkYgoxFoEtRuL0djTfNsgcZYvkohOUWIbdDGaNEIBE/mKTqhUislQHGeFE5orBcNfbPh
xwhGozZHR0xMh6K06CXjhGj8UMHZSewenC5KuLQff2jahA7SpA7VVLXm6sSGlI2abpQ5vaZ//yDb
5lNFZH5920ngo5BTdJA7VDrsjIbbJeJHVeNO/7bfBRK4ocjq0OzJe0vrBrSAs8fIN+aNxJwompIl
tvrODDyYaAjN0OVnRS+043qz9t9t0dhc8dhg74WXdN0MrZYua82puf8YenBbEAgiPZopSbwrdUUq
1/T0nMZd94FUQb3KU/fd9Jn1hJjluhEyssLewrIJnQf1ijvSem55uN+gH7QWtL4uzMWZkpTpG0tj
yLnm28KAYt48B6iBPlQak9Uaiyur++JnNAYPm3CJjOFdmQs6Z7gSRQ4P4jyq5XIzNW1wHRqL2n6x
y4iFJgaFvIl+uC6Nnp+y4sgbDq8hpN90TztaOP1MTP8CgvVb4syOFNam7VFGd7SbZAoWwaE3ao/q
WWdJs9nPG+9UUhq5jc2SG2DHzIgi9Id683tj1TGsZ+UHSHMM/Lsd1NYi8LFKXH2HL9/YNVhIRhxg
nAigV6sVUe4qD1Z7e2zbzrhyxoEz/tjj8Xg3HhNg85qFbS9W/GCPA9ufrWeDgTrOqPUf+Xt8W/5g
NlPKV0ebL76vZirwZz4/2PxIqWbm+4sTyMuMB201ctVorQaFpY7KVrbvum5qjRQtdYW9LmwFCWPA
sQc9h4OebeqOPm8w2P6okVqvoZUUtn+xjuvBcU098shxOBaiDrytkAJnR5OzmB19ebFac6DZ4DiQ
00Iszt8qTnTlq9JV/ppvB0JNPqoZ7m7Gc5Cgk29mA2AVe3DyT+qUKH/BWTb4z/ft04IS0WnFJeHK
Yr3xo6sUqb0Vv73Zx4VP5QkcCvaji3iykyqe+nVvp9g5EaFjdEvv5dmYZUTqFgiEiQuQ186E8oAO
Ec12EtvLP2E1zoQ6NxOe42LB3Vrwvm+Li25zAdbK55hvH9wJ9bpgL/54HNDjZnNcKZf5yp46liWQ
yXi3c3Yt23F2u8qxCT2c4XDoNBVeDwM/5sZaeHXi6rs15oQdiUUkEhnvHMfaPYe83AF4LpS1u+KM
hxQ32tbG8jzPQotvt7tZ/CXcePE0pyDW9tDosJxvVUQw05c1fKqhUzlD1pi9z60Vl3yBrOEp7O3T
nwjuqtdo25POsFxejwwU9TuJM+nuq6X+8m9hv1z2+D4/vrEEki0Txb0GVEYvP5jYIBwa45CAE5j6
HzT98YjBCCMZ/THIVtTeP4aV4Wm7QBebuoUU+rKOTq1fqp6/gkBUUoqoiacB+FLkGKzGTysACaX/
Bvfp38aa+3Ge/Qv0tH251nuIUqZL0pAJPRCTduQ8D/VBYjrIYJnVWxTb1uwypJgkaURzS+M+Oe6V
6R8lSMnhuSUcNFtLfdTs17vzb3OHob8aMzq5PFrUJ8kKs+pSVvI+BM0TEKegd9Dcy/Kpc8yYfDZS
nWQteuYCnbXWIYWGvR6kVJ9ihlJ33d6ALNRPp++hOfsEtUv5gYrSY2g+agpMMPbdaEp8ygTx27ia
JUPyrQkpFJMATskqXMTjTtDUmB/nf4xBk44R8qx3gXyYVZBKnFLEZGP1ie2N+XMmdBowj2fa2OeU
egnxcMeYPADATJlN2o4v3o35LwAId+cJk1ZH2JQGT8U3h4J6FEXbq/zt/LTQG+m5BukMZDHSqpso
PpSpKjCimdXaa5oq9w3K3gdj3whQO6aS0oOoCRE4V5RRiw4yparXdj4ArqZXxCpFF42/S5M7+KQ6
knqFq0VODqJGGY6A5YgECPKKCOoVcBNoLgJMw53DPwF6OxJpnKGTtUQhhoAFmV/ai2FpQRSiVkFG
VcIUOGdeZ094gEAGcVsNiwrKepvSdrzK2wqZTuoxTnP68VoeE6RO7WXDHuWD3vJie8bqZU2nXs5A
KTvvuQnao9AcIjraLfM3pkGevIHIjCAMWh4aZoX1rmzyFqPtGzSZap62WpKhZFQYynGIU607JHF2
pdEt3Teb8yfF3sWH2hyCU6AOo2hljAFvBq8s6MyfbVVk7qdll+RiEiT98Lo2A/mglTdVdXzmdjl5
e2Flp4hMJotX7rQpaqJjQwzUh7d/RpEGnpwCrGoTNZFmkTYSvbftHl3iVONeyBh4nRoaVArpefKh
4k3Rw7Sr5Ytk/g84r8sQwJZTc7Uoep1VSH7dgnGEGiALgEkdtkGNTZSJ0PJVN8oNb1diHnU9vG+q
SpnK7Rqa6oHLdByDaXomgg0wda2axpK14ecvW0+UfKWh2emRCT0mdF90a1SHSYaYvjbNaH+YJQGH
v04A/bkWNbH54jLSptqxuajm102X8yRyWrTmoGChn6PTa6p4UQ0eK4Qd4kUbsqPm5lyW7qgDltFR
bZTw7v1LzRQkL0TWFQz9r0fVC8ZP9Feel63NjSESv9VS2vi28bGZqm5uEVc9OPurxZYb8YR01N2V
BtWxZ2bFBL9gU4bqwM6CEZpZDxp/hje6i95QBpHYttpv6/573lCsI/mEyL4WIBpSIUUXsjCw1hia
r2wTiN6a+yyRVnGwVy1mJdk0ZQEQGLnbbbgfhppHJPFeVLsdat0w0oLs0NUVxdyOiQAEonxEdP7l
7nYKtyKoB/mmhknxO7MaM4OkllrstnA7tGGQfFH3JYMdd5fvXXx6HExooado2Zgl0y4TUPMV1QcN
PJQ0i9D16hCVn2vCZRs96NIYE/4jrnR5KFG3ab1/b02nTZGzcCKyx/17+Zy+J2CCBOoft7WPyXzI
QXANpp0kjuQmbPIS3Qz3RYzI8tCQH+o/qcl23bsePMD3H9OsMSJtMWqrunnXj4PSzOfmVRe/qJk5
cnwUGEkCwotfv7ysHr+3Ve4+qVDTgU7AnrsaSieF18wV7lfCd5Gsb9IKVnPKbjV/0ZoyfG8blFYR
OLkqkO4uKqwR5G73/FEZQvAItBH+liq6Oj1qB8hpYXsRpiECZS5i231wY9puh7bbSHWlq+RDKvKx
rsf7DhD70hmn2EwqG31WzevuPM7cWPV8+0+kbgET38vzZ347L6szIDupAnONyn5Y9t/Iz2L7PurM
pL4b/fsjnXpt5Dc0Pywc3XBfteomqpM5rcx5vQ+9htcsZ6b9yYL7r86EjdVrgF2nsh8hDxLaZ+4h
jPyG32u52XuGykZIGj5qtze82YO9HbvkNBrCIUggTFFLNDPV/uI5d92/9lwz7fMWxt1LwLlMpaMS
Aof9rNg6CQzKzA3hk2oOFq8xfm2uv/G6Pel4xqk5vM1bwWP5mndlZtqo51a0aK6KxfMY4h2pD+f2
B/B4CJ2g24PkLTphiOai4Ur2jJjnOWWkBYFPe1tMHvBVpvfI7XzEwhvBecAmuq8RIQphQ1DteboQ
RcwOib3zqAbJMn/iqRlDPXlsdeDG95AWtkCDctKzanT70MkbImt0X3/sy/KLUuLRWieENRkKePqs
e1vIAlOa12baxIQc8kKnZ83ZIE5UwtfYP1/OY9lakyMC0+VPBIrqlxMeaqBCZMLWqHMmjO5E5B7J
FPpZDYvSNUMkh2WAwmpjBTZ6cK775qG3CH1YAYGGauni5t/85ra3MH7aE3zy3T/DuF92GWYg19xp
IhwRqlt7cobD8rb6PXILpFdX5e/z7xLcF9fFTd8bTrR6vvEqDYc71U5QpkF9CLHq7yJoK42LPYQ9
AMXglTpxc3Sp3ZTOSagEKBUZaNBaOqwESl0ZQRFbBvHRPjAL6TGCrjqOqKOuADCZT1J998w2X2Ru
Q886/z0oHkn/6v0PKYnX7E3Ph/V+qh6VHoA9wLme3br4ALwk8fvnEgkzg8jobuurmKTRQLeBVL/3
cmLT1rhJpSivvo8lGE+lYpoV1t2ra6KUpzFSkKnlzsXwr7n7oXp3dT6o0PUeylwlq8eqVazOQZdo
bFDmjEYr8m0jdVo/aQf3QrciZW0HHDgD6NW9xqj4VuSkooJ5Gj3qjdYiRjrbiWHSaGk0t/c3QdQY
01NfITPXbnkJ+Kqn3tVQ5x4wat8YiaJVBfJlqDaz3ptBhdzy3ev5DQ90K3YRPSYJpwkUUsq+6zSH
4RCmChI+zLShdM5YUAhPVPbK97EYdsJTuX6M7lQOIdksM+qmHBy1QcidcKVJ2xG34tLCoaSM0LHv
aT+Ge08b06A5oRjUWHW3LwZ6hfPPEQonmkIVkUpsw8qn4+YKgybmvso88QKlpLdHTq1DK2gxxFE4
28iVNgbdQBv1KGQfDX4DXkvXB607hJIP+nIMJjchHmsEEpL9gb3kSPLjSUGjIys2x40QBK86w5Fq
ayqfZwvgsfzHX4gEMOkZ1W2Y5lpqGVNj2iDYtInHAE+6kWX01wPUaC2XNpF0lfwJrosSUMNpjBtk
Fq/BZVT5czjAE2qHMTWvvwcKaP6vdCj+Qsx/jqthsX478XE0yqxrv3SFqd2HYUK12hJhjNpJx7d+
pHn3vjCxhXJ67kf7p5PC+rkqjdiJuI7ZEyFieU+3ol64BA9XH28ejWLeE+8K3EzFUrX7y67a0CYJ
S6Tlv92/ED6Y8Byh1cMexPPDwYgmnyklK4fe5Ckzhv2avrezdxSqAw2s6sz6oIgPSeOloKs7Pc+t
oerS3N9H0Y1647V/0q0fIkEPBiHNK1LSvPapIbmpd6blALoDxcm/JxVLGhZoaNj+XF2NdvofTolX
JzQtXTz0GnyWQZ9OMF6tkaxnQJltjzBEQcaHPNK1t7E7Iv59O68h1BkncRmVOngNmYPj0Z4dnJ4g
qPTE0+mGWeJzDkYRmj5PD+FR5zZ5nWcFGqdc6UXOZ2TkTOTcXLphu4ofkH15LXqUVf4qIKECcIXx
RqBdiZdT9MyYEB/kmNam1fp9t7xoZua+kZF4bFsvizYHyCCk340piQATxn8Bs37jxnWYEPmXNEE0
qSjZl/BP9/6cyjogsEyB9Q/SGRAdCS/IjgMzjRKqS8j9LdEaORTxCVfEWpaUi3/oP3aGkXMAe/fG
u6sTO7l9HQ0gKgcn6n9e7hEQ+0IooX9HKnwCaQ9Aw9UpBIynoAlWQBOS21AAN7FzXOFnwC2knfBM
Se/sjGen5oCZqSyDgawPJJ+ssze4YzH06dnjVo0e5N4omYIk3CVPt1chevzOJvYd+rAtSE9Xj4xv
web/NiZKj6GwgjwkQW34TQTyfDopq5FNWvbNI2NmTVGYDLRx2QPcOpPfSjZgXWKMT2tXgb+fBZDp
0H/D/K+f2x+zIpkhwFC2IVDHT8u5WjtiUSZwa0ilZwSI1IDQVqTvE2HHKHXajMft7BgzPElgq8CE
Nb2QxQtBzGsvw+FlFDkNe1e79wFF6yV2LMqYsIUupR0eX/7915gnf9GDYUWWiZdS1O0hDlBndnrT
/Jcu5xUBCY4OUZELbALozpDAVjdqgVxfirEw6msHEqoif/FbA2kY6AzoDlgks+sk+wOTgyRE+3X2
81wVo8esHlWLbLaMty3yhHCKNaEy2rEBE2SIx7cu0PvNf+BKQ26gbbSHkL2n0dgC8wB62MMBbgZf
ZryvGfkFfvjhGfSgw5Kn39Q3SaRh6w/jVYsR7Y0hM3jn7XH6+xgwwm5AabBzbM61eT0H4Yw2sQnI
hTFfndvwmGOA4XefiUGEaw8LB1ovNAqgGNKvJCmSodCPO3viJoM5f+1fasUFBVaIA4yURVAeUgLL
+WM9jq9rHz3KCzXHOUNPfARqIEdYQmvDluLj/v4S57cX/uqdXR489Snzn8r0cKlPbQSve28uGaKb
9yCsWR0U5i9A1lWHXiDMooYUWQCKaYLpAeNJ3TsOYAi3JRoAbhcFZoJnyKZCTJTymcZYhzS2UPlk
/rzXmWavcUlos6o3hAxc5FjbtnqLT/PiZunPDQ/SiK/Ibk3DJ1BJydhwJkkiXaOTrXzKXUE5dtNu
WtUfdYPwt/prwV386X2G3ByDerYhevroJDYJFwE8COsPBThBMjsPWhAPUj+KB5fPIG6CeSgCC8Rh
KZwgAZ/RN60zGtR9pcybdLPYSwF4kW2HzENpNPaqrts53TKvaNvZkxYWF41MZCMBP6h7I0CpkQI4
lApKSEVc6q5V9/yLQQH9iTQ41VCnFc1I9IyWR2RacFW0wEydOhy943kbHhrEBPY3dN7CImaJYvWk
TeRAtvJyzns4jdCS0l7/tj4DPsBHhsiESsZWW+D+tb7GDlg/XfigxHEgbHFrZzS9loAkDB3zI6p7
0DfotCNA+ulhw+DCnAiausP3rrdsjTuj86nzkyQUnEM/Xj8aKMjbL6gFxNNvtPHQ7nPuYDR0CO0v
B3zjGVCPchVld5p0YDxlCvmTJqwyis0d21h2ponOhHL7c3aAzrUa+EHFZ++x0VH1OHtM1LkhrdoF
CrR6WyJvYnqSPmC9CmmIGQa/Q8mg5dFuVeZLWidHLTrGtzSdAJR9tijevOmgIyWn/3Bf7G+0D+sL
6QJcx8veKCkY5OB0cJ9U/BB/QmtwrM2j8Y34mVZPUAJpORGlRco0pGgvNA6D24txQ3aK+KPh4pU+
NEL01k9YTT2XeEjT8ViqBYWQfkyDxieZC8S2TROX9gnk1SNSP5DV1Wf9Guv0OpHrtpiU/fA/01+k
QTatNuVr3vUbEUBjisB0/Pz9l7znRCa9n3SgzRtLKIUuY+oXnDLn2Jwbx4Jetg1SMBpNdfSBDykX
Ya5rnDRpDzJ7r/7zqupQbM/ySouKCm+7EPT0Xk0oWFE1fKDM0Ji1aeBuciuvLdoXH262e8JCB6q8
mH7UMh0jobcsXiQfyJ/vTYV+6HWawEuPNd0/V/kgzIAOWxtz3VxSsHb2e6Ho0JKx+NDULvRpEOkV
DBMFkgHjR3ewOTx09p9H+GlwAKX6nbnvSTlf8XhKffbi4idbtjXcJPbUK20vsT0PqUEbKsGLUGU6
nQ43juOM9xBJ5amr0vt4hnd+wfW6ThpP1bnNu7f/cXReO4pzSxR+IkvONrfgiMmx4QZBBxxxDvD0
83mkX33mdCCY7b2rVq3gY+g9+b3pJ6W+V5h3SgvYSTSQuU22y1u7a8OFxElXRlCmbZPJJh0IaHdk
hPhvryITnqQCGtt9M5nrZVBM5gkxOz/posSxPrW7JX59zDE13LdAuT4ufsBYW497MsodnbSMmV4w
HLSYkmqYdSQ2zQzfxAqdVCwNafFzFsHB0TxwS2a7jNFx1ecXIAIxD6JuVn6VXw0MDZIubisy0D61
AlN0d6wYOIShDSGPgQ/yZHYMpuOM1NBxzt4xIBp/E9UYWzGlB0yjPTOdcRS+f5HbVIzBqFzp3GG3
5NmpnpjXm9MGh1Z2gd+MGrO0wrdHlBC9HcgO41Sy4AlINzEA4zHpyyCSUhh8x6hYK0hCGvcdfs/3
fTi+WPY+bBUcbHhJ8GhwpcPJhsq4tesfsh8lyZ98xlmzzig4AqOneR7uwyq7sH3S6nX4diLG5Ktv
et0uHCeaM9pn/ogqA1r802U3ZdSL7cETohCFGUNrtIdwl2o/AmzCNSZ38QTGwreBi86ou7YAxfnv
+UPjys7MjpyalkpxWAQ6WG/tvKTls8PPdEprTo+erjTgZ1gT9zabRdUSYJvvinjZ7F4fuvxJONO/
qjtId3ZBU5IC96HAfULN9T+in7YLHk9t5pc3fakeVJD0aq/QQEz4/PSzdLw51bm+jFoZwABzFmak
cQAjFSBFhFiR/jEHV1D+kp/JnKvfNE71dHjRkzmAOrcPQAfwdONFvySxuLyAmPTwD8GCeN+uu+vk
VG9IXLixVa7hrTLZ6LkBqVrG1UKmKCcmnkPEhmY+jdz0vcXbADtinCwo2IhemxbL5qjTsaxvu5qc
5v2LHLFmSc5gw+QX1duyhmb7P1FtGEZVVjtOqn2stcHmKTnAathdStzVGF9j9P6LoeXqY5ebOzmh
wAIjD+59Huv1fK2eX3PjFAZALSyckXPBKfLaEswA8e03+p78Doqj/CZfIRMK0S5/0jdn97P1IAKA
E3wgzNzzHxAhUg/IXGhO1aq3MM167YR5t+q2yqld5Bv2XmiR0D5/ICQAWignDm+67vBlKX/QIPJu
ZmDy0WCVPYvLlcopK08HaDjwxEd6JTxPUHf6eFZZfujwE78FkcN+oPiQTqrlyE2kWYdPh+hvOA5M
SD5Ae6uJYRFqntmlr5GNJW4KWAPYrrSLqjyxTnnmimUNnlEx8KLZr3gg7ozWbRcohZgbgR7Q3tbE
NaMXyqxJun/ioHmr7TBcyhwsbw0T3SU/jLTxNyEpDXnQ1x4Q1utlP7E0ebqf/qgZFg8lkQ5FMcAr
ebpEdYqVpZIT/1mxSsWGzM/xHTfAFhkoK5vT+Oxhu+NhQ4b0LW75blZZwnstVMD4h5TvIwTB8/gN
2njkdz5QpL5qw3vje5N49duBUPdfVNEYVoRdCR002q/M1uoFhD9+mAobChoe1Hxaiha83lMJ+S7G
MOGsEN2biFayxJWcUQV0fzYailjKBCwE4KLh4QE2Glu4Ocva7PZadMPCfC1EfsSuBF0Fen7rib07
UVzqXP6vkHntzUMpOfKhkQHAb4VDr8wgblfhDOirhGVX+kPki6WlXOuUn3iwR+y0CorRG47t5mUe
Um0pqlYKcU6bjRNIjMZg0yFNx6aIoSXGUXhEQX32sCHWmIQw2oTX/wJocCOtC7RA9guvtT6fdNmc
JBB6Gr5dxbiKpL5m8eElFUjw1MZRtDkKGB0WScwW3dV/bfjd9jMd63Ia4DcAf9DcAgnXH4opTA9Q
ZibbDO7ZPlwzkgqhza65uh6i5tF7Q8Do47lUC05yFLGcqODAcKljKuJts2FepW6eWwXbpfL3uWRi
jA3N/bMcOU+fozR+gwaLjXEyf/4Udxj5DBcX+ndG0TN6w3HcTGiDMQaC00SQ3oI1ma4G9/ldXAku
Ydg18cAIkDnj6eCHSwNnCuhE579qqQbECzJH4PzjWOVsKeah4r527OLgudhH/lVzyrE6m3YNyVKj
LlVN3VJdG3JQp3sJGSI0u2qnIwB5Tj8Sddk6xL4AlynTHsN0CfkibRP+D53U4PX0iOxabgjNC46d
4hv9/AYzGdUEgxmQsPgbhyOCr+vI4a95mL5zPDKex80PYjBhmeD0zPBgL36wfxmTkXJCp98/AyVa
7CjhnL1LxI7wo69k3SXQFY1ngYEtaD8K0gnOEgG7+hN4hZCSm/sGzMThkw0bNTqO2o0nTnyNQ41N
ycQGiG6DnNjPFcpSZ9okzZIeuSemSdE3N9UfXg+qCUoP6ghDHbmHtHufCUa5YypFhRzmfyAGz3aD
o4muOZ2zycH+wmafM41nwLsepSIHKd9EjNijkwDr5S0wJoYGTCqXixjlxSjgM9qQ1/TDqI0ZESI1
0w/1/GO4sGkGoBSIs1idxF5F88rYBMCCsod2QLlWzvOs7gzQPucNp9z5lH4KXbBxjZoooWkZz3QG
fWQq4Z3MDo1Ct59n+TwriCJgnshOaeXtRr6RKkcEPR0qXFlLo0C/cbr+JJxVTko61G0+OmbWrlCt
qyjgUXk8kTEFjgtYCzHsuBEJiVMOYqHBLR+N4BkxlZtFFayoFOcOsbhiuxHPfLJEqUOVhOYGAhHj
oTuuBNaDWowrqzDtHC9+8tWLOSlZMguhJhF5DlIQa+NkWhoOt+cYGS/ELrHj1TCGhrMMi2XMcBrz
PQDu4cJrYZZdLWWyVn1CpweG7+kqnNgN61Q9ZrrLTcEfcrCzcmnr30jAlt2R/+FWYWVVzKmH/9+9
Unfyaymuo72TUTfAdP/MFWWM1Rn/jQ0Y/5DATJy6X5HTAXDAVw5tvrIiiU4hXwQaISc2y7TjP9EW
9VOnzuFaivkV8SS/UHLmEloTzcZlBXgP/4OiCQkEggXgGn6VjplVx4nMkuM+5kTMxrmOSnn1ma7I
C2HAx1yvkNhpZ7HkMfirM4e1x02Qd64h2Kz9AfYtGmFGfu+gM4KqXVDiMQGtcU7LVC6dNfmsOdU4
OMmFqmufgQ9aYgV8s/ZT8s+0HcQC7ePRE/MP1YTX+oWaV6OixdKiYMWTp2Mj5JdXTIjfrdeC7TKr
44dvRtoYyJ+R/7UMpQ2L4yuUtzHscLwqsQVMHY4sDg6kQPArak6QzO7+P6oZTgd4sxnVJkRD7j3B
5TR49y5HDucQOD1fhWpl1i4sQWbCyhtmtMt9y1XnAivMzboZt1ycrAQxUKKg4YQbFvRvLPaPMH3S
V6LAvbGU7PGeyD0YhHTNWI33D9D3cZ/NnUKG+jcFhQJKIXKRf9QfiwWeow5nfLHG2TvUrEi2U9nh
1iadNmQYgfSQo0i1BKaNbIMsf4kx8wwVGrm5r+zB+US4M78pQA7B6w+7etPmueuzjHFJbrXn94On
hSIKGvuGfA0H84MZ9zT97afjCOg9b377R0EiZO5xZ4yvXABGm/LrbKOlbP+xuRIvhxjOhIJC8LoQ
gOmyqOGHY97ck4s+U8/gcKhhWdIlm9OYfsljwRwlLhb0B2JH4ZAoTaR6/XglqxZxJFRrmB7cq3Dj
L/TksU73Pk6mxuhqKM2VCyEY3JcJVkW6J4cDted7TqY7Cn3C0UzVF2sWPDsPfqhLmKRcPV4qGg/1
Qb/G0cLXlsjdwukKhyo7Ei2FM+QsQziEdGqZD/Wsn7nVTf78OZOw6UGYdf5QUh5pKYkWBQqrWTwg
aiiZE0s67uPBjiosupzP7+0c4e7Im/7SfrlbIQC/Bjv7/sCmnHOvRV+sHqpbtvxqsNs99fEXZfhA
IS1CAW/39Jfs5N1V4ODCogqomZO9wqmPng+HPlJxxh1loo+kW17TyLs6c3X5BjDagEMQjAAyCGSb
9ckDmyVdqpW1++oKV5d9p17zGNWECm/LV7LA+ON+nzLNmpw05Ff/j3dG/z/UcL+QaW9nFa3xbSH9
auWUMn24EghJ75B9l6UlLrpdAmj6E3uQbQHs2L149VwBDjYy1kiQVHuneC/LS0GcwM2F9cx0iS2p
1X/B3xQmtxfgIkJoyoPxB/VHmJseMcBgexJiydnY7y6MaA6cYWJ6w13HEcekC2YOOxbtFXldlB5j
Z6GdSNBh2HjLHFrPDgEEYh3Tan8YYEJwUOwIu/873Aa2QvbBFOJtRrDUFOyQrpcYJLoSHq68tJEF
sDiWcv8B2Bem0pOAzKYe7767iL4bTnE/5lLxKsnRBtGFPnyRdOd5SUFaIRKPT8nmSz+Uj++j/4Hq
JP+PypI+Lq967BNx6drTc2VMLpgC6jYQJwFRXEwCshQaceQTEws+d7drmJ3KYzLfnYnjF8NzLh/k
b91hLEtfBJ869ZoVBS8tMZeAbgkEttqNICeSbdru2nrRocOQq1bwNBh0E1pJl05vBYNFO7H3wx9n
20f6BZ8hg/yhMXqGd8J2iB8KLwbXC3gdu+SHxpbOi7ZcJUIIEtLHHu7PiAIZ9mGx4tBAw8CcGZX/
J+A686A8OkmcGgy/DYP27AfhPi8V20MT+YU6y8Rz/SOr1Arb2vjBE2LDs/KyhDmHFmR4pGc4Kvwg
/xruVYtjQf3NFTBrrwapUC4ZHmHF+jYE9OAf11xgaGCweVg3B6qwbT5wHgFkQoit2TfZuum7tjow
yy+LddcujPwvkpGtayhVCjxgQQNY9C+XQ2w892rPZPAp7OkQC3FNqif+DyF4sb0KqfI+9lvfNVhs
SEuZI005CPp/Oh9CW7+ixmHYE9t90J2gA9G39ZUl0nRQgFdYc9L1sBUg4csvarmEHqN+E2cuLtG2
DwhM5klFzHOAkUB42wzQqjnFoC+8ArnEKnoVPialW8O/ZyyMSKeYGesJJVUxkyWu8NP0sx06Z4st
mBm8MqJ+BC94A+YobVAVO8yo/mvQxn12nyn3WprlQmQn8fq2hhSW+/yrWnBorCZ+lBwS1aP6l3fq
Nu2wzx7ie8+oEGGX6L4gp4eb0lbnw1cB/wwaEYcY6IoL9EvP8raFvbwi5209QU4zS9bCInXJYlx1
dnzqF82y9gj9dSjuUU1i1jS2WsSJGwhetd3479yPj4lDvQBZN3U/S4SO06DacqaBX4jXrpi4rGjj
Oo18k90NTc6oRE9hOFnH/6FfnNB1zRQt3pLtR/cyYSoF/ZDQIGPOuViZC1n1tU2sIYnmJBb8Cady
9uSlUahXxzG+E3/9PTUOW/OnCESPgTk/Ir0jHIt0QAINTy5WFDYxfhcoyKCe/gvhvOHA4aCSNO11
xP2uvw+Q56JhlEBB5pI/e4hWIiZ1KG1rJoJgeN0CBs2yGDz2KPaGec6WDPMBUcBKVQcy70FkIV8Z
kv/UT0W016CYpohHbpjqvizx5pLRWNN6yzn8DVoYba2SqBI7gkIWEEA3E85T9QcR650cIbrkHyeu
Vq24rwF/8AsvF8OvyBhYpcYttmLpTpjaifTKaOx6xRMu8ZOyHxaLlAGZMQ8+xeUyk7dA9gqVsoIj
gyVBLND9rgsMIu7wFPRrAkLIR3xa+MAPDDGwv0MCWW7h+d8M6nAnP33a6ZvpJEOjft+Gs/7jm68N
o4L3FljhvTSRIj0kMtSW23SO1P5IDNdV/ftA3GMu0luaudSgbi2rLkhUR91Cb7hNZvVYJUC/hgVB
vsPBAHAapipkBbzKcqa1+rJ+knNH6JFFIQHKKjmK/xG+P6gCGSiQH9FuWtrKnCzpuUyVrkmBpK5u
CDioM94Qz5RfgLkSXTL9BlI+dFgcHNPq1/ApkSYXpguZQ1QQc+ZRecSYRPrY2YGBD/TcMye59HSk
I5gzKBLnyQbGb/8NJxDODhwe0ZKAMcXJlZ1UHX4F/wN+kfn6NcXeB1cy6wU97hIe+yCm56inDeNL
Pw9ovnq6GLRmFAQHzp5mqVGE8eesqC2JTQcVY0tS6fmi+QzldoB7C7ZOE9n7htLLxsTKbmxhSUnM
DsrGCbsvDUrk9rxy+cYW8F8gTOdqEIBbGGC9v12yEWIcXNTzk0JyHy9rZaSxQ1O/rKiUMRpMnNVi
NkMlzJ14W03gS/TY/o7Wv4JDWdkGDF4FTt1h/d7lf6hojC/1L9+9NsQVzXykEra78xOmJYOFdfUy
R14vn+MrE9vmol2SOhjoqQt8YpWVWeyV7N7TzhkXRQzgpwjjEW2Fbuwy+jFU6/3QkY/JMyqzNl8y
E9a9z2SmnG5fhotsevJHffR8LaX/aZIN3pQRqNkUnFuGhrgCSdPxyYoWTPXkbyLoalQ7EKXxRkgc
CnZSaJe6x5EYHQRAZGaBCDa/+zbowbQTk+W8pn4QQFh/PqCnYPSJdB6U/03fp/2WaJbGQ+9lBgjA
WDXNKtwJOD8scuyrRL+8cdrY4JKyMWKC4NGmAgkpph1SzbleeKh+KI4ygewW1aMjpr1tAxKT9JUo
2dEaXps98iNx97ZTL94BT8OBdEL7dcwfnz0WoETrrdu1YCVnvN6cm63oduzWtApTKNKz/pR+c9cz
GV5AneUM2yV37buEqL7Nzs13SeojMkMEkAuNedU0vdeULP3EleDpOrg5QAKpXMDOy9N3QHWxm/eV
ufAHU938ejuwckDEKs+MLP+qfF+jeX/blAwMEdZ/dhrJPH51l+YAZhFOzCd9+0RHPxLUf8XLU18o
DAkPUPPS6VGcOMkZOCljRI8QyVPm/Z6WGgpuoB4mWwqJJGDqD8q8ar6SlfwnYAKaPojFmuXAKgzf
sKijSoW6tFYNHyVyc4oOqmSVGxDzyVx0pHCm/Y0pgYxPuiUfpX67ZIThIgobph5HBH5p/Swr5nH0
03pwMxiZ0mg9YVhD/wqUi3Hg5MZn5KAyC4ScRcuCDhMm21kA4TDJu8ffM99rv1G2NEybIdUbMagK
d765V6f0Xn5DfRimTdAScWUB0iJ5oM+3RQeS2uj2Rc10Er+EeYpA3QWRUxBw08OmeF98/O5OgVr+
DHf1tu6/mBqXWEHA2NBE/IIi7L0WDEwqNOKBEDrSziRUl/ZXwV1jRP9hOJvI10ly2dNey/5njoTi
C4icMoX5SmcbowY6wVr344S4LmzeiwK03xz3tKlxfW7yBR59HOMB5KyKwnNNLMEi/+IT/KAQtcRL
CrGAtgW+Q7w3KEm28SP+My3gJ4CMhAWMR0QYT+vlxIARoWI5wsS+4g1UOFn98sdO49IawlM50Sb+
QegsHfVcn1PJeTrJutlSZr7sbI1IgaIO154ddiDKDCeRn7H/p6ZyGwYSvZN/YzlmWNDzSoiXCGxp
zszLgBjjyR+AnfjRUWHTtc0FH0T9hVCEGHU053fD5WoXvLveRbiBdHuizztCPZoTjNnXCgLCQV2D
mlwYrrE2LS6hTDLKDG5qHLwQJbNs2QpHDx8C9g74DQJZk46CvvQn/HjM/8ElwMqBtG9RMLkFRumO
8egbdcNre7qobuJ987nZUnzQgZWBBzCMGGbIAqAWhzBDbt3SxL0tU1ycoke9Yg9b1BJefk7pSRZf
n+804C9mnJ9pKFx64Afx64nQ8R2vPhE9EJ1Cbj0wv7dyV+5HTaXwsmQ2EbzPh50pr+rI5Qq8zsnN
w6uRzzOBwFIsq3v62usdTZj7FPdUH7NiVW9EQsxEO1KPoF/lPuk3te5DderxzxI9TAKwomT0kVxR
ohSxzygAykT7NYpnYJuMGX1MCpiMwMTAs0pfS6Kr4bQCmR8VSArHzIZNqsAVRyRfz00KuOcBZOj1
BxL0AUTxMhZpX9uvj6+YK0rt8GZDtBeO0JIetKJlwPUblzBEoxPSXhz43HqnEFl1KLfSvAok940N
wSp2SrcBEDnelsqXsi4HC3pbEi3wb4EhSV29TYmueLuNyEqeputnb78ip/7VZ3C5KTBgxAs7A+op
Yzsx6ODrUVRexYHUqC738Ny2oh0t4RKDDx+VBE+FFwmsn9jKtuVvyFKHq/4uHNQdvT7jCUUGCkJQ
motkq/vD4/2bM6/VIHzMXvKxREAiS4EKvN4f2BdhtYdYs21fyZrtUf0hUpV4ucTKr9oYjlUj8u28
fPne6JTrgL3GIoOhDuF8vJejwTV2kuKLVbeKFOcjWBqThrnBSeXdoNA7OIcDdiEMZD6+DveT1QfC
WIOxh2V+p5yXc2Hbfxkzc2NM2IeyZQbPBJjS7R4RQ3FXPCaBOXqBTuFAiNCjWcTRUvyF0tMTSO7x
aCa7YT/tOkeCCkuxXfE91bTi2npCE9loZM8d8PNmpgKMBdMOhfi+g2cPGb6CgsGGgZtmiC3EMH+3
SyQZYXlm4lNzb5c+pdINIhvnL/VAIbkTDLl49Rp00xkvpd+YsW2swj9YZqT0hikIMeMkJFhM+MZJ
tpEGPdjo/v0IFWIzN+kxMh3wQHNim7vit9V8+QHOnGZPRBcn7a6UO1ALRXFSM0iANp4rCkIqgYEK
l94Zpq9iVS/cCG8BDTr9NS1QdnjraEPgH1FSu+wnInHp6EUQGKLAgg0qbVDhN1dGJJNTe8C2EcTJ
6wHRgRM31MjFMl1qGyZeqqUMbjo3DiEEO2qtZEPoNzRTWkvZBico3NtOfhRX8Qz0SKfwplRGawgp
FBgRJLx+gLoNV6BbvB2os15WhhUkWqTIAQinL6Nwhmy4Y6XBw2DGne8NmJ3rWAnetYuEZcwwBv8A
NA86N1qn29cvOFrOTPw6WSDhHw1mjEWD88YdY61xqjEh6ddKDbviWQpbftRBsgfnhz5+pnUcNiCY
jft2kwcnInMmzLrXMUFRPseSMAc9jbkt4T+gi6LGwHoHnRm2TlOgUv2c0Nti3++NrUm43AO0IqaP
+yU1pgmh9yE42kibAgu97SRo8T5VMaVmPuY/T6EBGh8uJnJ8nmAAuIMDdGWFxPNeJBUV5ppNQxER
fDbOySczia0frQOy+A43jSXHOLQoFh33i60dWQNA+5SZ+WZyYsbNpQVzS5Dk2UqyApRtMKU3p6ow
U2RCsV3cYMF1DZex9/sw+QP6p+ug0NVyN3Ooybbg+8TZJ90oYMwwf4H8BuKEhR1QnwYTyMY9DwCJ
dkWUkIP6MkoAFOtYJ3XTFVS4ERjC9Leb0ayLC4w7ZUybp5QesCS6bbJneTOD0+fx1uQUWyPyD8fr
Ddr59pAgwQz+YoHTcIzHyqm5c5rXC3A88D4+DTiB8bXfMwGHBW+hyY/wTlj02+Eb1hpCHknGhz56
CIbbY5XJgFNy6rm+PcUcC8vhiGxQu2gQiTsq/+1kAY7ejnR2/JX9OhhvUHhGiIQRc+1T7EOt+qRt
GGAA47BJnCU837x6X3oo6UF20yN2EvP6QRQHMLKram7JyvgFfDY4FY4RhCoZp5/v5shiskwUTNB3
SdWwG+Z9x0QcvQTUyIHdgY0vrk/0iNUSpDT60tfMNiAzuJABDM6yiD8EMNehwwO7W7qj3lzhv2oU
vYCbljvaGLq998MTwh9ciSpG2/1DfSgXvEoGWCwj5SnB3oO/vjlP9Ozbeg/+fOMxwZ8xi2AqBeEP
/oNL1Zpy3Lk0r6sULOO54Jrs2TWitcENnawnVsMglFahqtCddRacEQkLrgKnDF9INrSykDe5qE9E
0roPWosyLEXZD/gW2SBpkIpuX2bAp1nupSNz88gBwY9wjMg9WKdpseC6xFfh0Ak7hrqgM/qDukhf
cS8lcEx/nyA8dNVruXRB4HlPVe+9z+/SvkmAV86sKZwS9eT/Ulo5miax6ECNHgh41S9b3NNXCJc2
NF+rwhPm4fL9IDu1XCdrHp2CHGEMp/dPmNjcPu2+VT0FMe0vXMzZbelpDXTxek6Sml0foKVxlxt+
GaDNoHyDjeinmErMhmV8vQUQtObK3HSYZOi7t1d7CAao8Wnrbg9idn6YJ7Aql0D7P6/Z3Qix4lOO
bYC/CXQV2LfKJbHuOr0ag9JdemTNnygvCLyeRhsWTOjiWWix1BccfmtoUy8BsTl1wy+2JAcg6qmw
ednQNfHXEgNeHwvA4c6aMGpLjuCbeEMCQ/jZzSVsnXI++Z+33gwUGsjjrgaUKNlVQIq383HefGJK
CAKc+9VftcNiZ4u3rpNcpAnsNF4TC4dwgeZS0J478ix94MdmwydV8PaiarRlDkvPtKvo2MhWcgr9
Ngs6rCQVNzEucnGWb8EzvEiv3Tgx7ujFT+3NGicahNBwQqXbkEkNekyXQbLAdIbtD4sBvLGeU7aU
RPWfe3x1XnMqRWLIXeHn+eDzmEP54/6dgNHskUF5hQtpjw0pmv1pwM9bLC5gS9k3cr6XEC7ao/Bg
c8iZ5n1/PJO6HtWDtshX2v5PTQ7cynhiManLlrR/yBC5W7Feeru5bLeRk0UXbgLIzjcy1+u9BJMd
+v+vbswH+avU17yKCMlWC9/QUlA1fsXAOtwg2DBhK7z+XCDF6kcg1vtknRJE4U58bMFipKAMKFyc
WiBEv3osGQ1ACT5kzdMA/YHXv6m0Nbc9dFvmy2LIbGwDkD5K3HKIet2uvKEUCdmsD2FQrMoRtMCN
7sj53zOrCTeMC/p23qVeyzLTEOHI13wtP0avcMb1I+GByYQ58SEHlqUn3Qdp+TmB1sOhDrNxqxbN
OQRt0Xuu037L9eaQZeBRbsa7fqHhtA+rGgmJp+2EXcx5hnW5j78x8YN4BUXTBs//Rb9+jerNkTVN
86d4L8x+nBvnLmXcbHTacqiUIxDiEuUdEibIoqsiQMie/tGWvv7Y3I5Pt/19vpftkg9xBISJOsVq
DvycQ3/ajd0cF3sEGIRT3TMvJYBHWRWM8uiqAMnQHHHe40V+RGyAvABBBwvAhcy94jQE/kkWUjCB
jLLm0eaRK3/vssKJIYzMpN1wRp5j65Sr3DKb4QDT7Kte6ffWff5W6114QuqP7SHe4/YbbuI5/mK/
nYKnbfKtMhJ7cs70PwydrhMIjLJLLQV3E256UI16UyYRJJbxOXPk3Yf5ivtNXeDMFgHlMD8TNmXp
MgdVA1qT0QviRoxVw7sO78q9XVcrUqUvcNZNyFgWowyu8rhtUPQVv/W6OmJf/sicwf3ghkDWctA+
9DeetGxD7UZqF0r1XbAWsG8hVI4pp4is1GHA+/ZitEzGl1Zb0Yug4ngh1FAQARX6RcdpfmGGVZPp
U++ZoULrnt92HeWq1/qiExke83plDoxgBhUJTJSmZwrP5MxrO0ZWt60PvdOWuAsotnpmSI355Bxe
mSDAU3oeSEfkGzPZegszM7jHd1ymV6FNXQ4DGM/JXRew1miC8iXdmbKihV9+iI2jpjygLWT83Dq6
X8A4f7yxkUQxt4YfFhdz+vgbACG8FtgqjLtVtC0hvjDwyJW1DFilWYbmfrwXFdtVYXGiTWWdDphs
wkgM8cgoKbjxo0Abb3eal1PGYT4jrBJcHoqxbSmwispm0rdMjUfXSRmt+TlkUO8NQLwQjxOKYrck
hBA5T2GPSISNPVqJWMVgXb9Qx87CtcS5hopzKtALfKt+CSffsCcQOwv5LtHK5AkUSqfBM4czWVtr
GICDEr1d1nj88/HZ7m6YiIHokN6nbka/nG7/tN+o3ZM1Nx8GmIWTM/U7Po3ZO5+9NavZVPv0x2R0
cSW7nbfHa0f9DH8smpU8ALUStJIP1GmMGqBO414JsY7wELE+PtCCvEM/YeyEKRyb1vZFxz5Lwdu+
O57qx3T1batsIyw9QL/kbbm6nYZFj0g4WaiIk/7q2E/+YsaFtv7LOMNuLy/wSIrrBTjH6y/8LFPk
VL2r+ypkP37h2/irSa0onU9uJ/qiUNZiDz73Bz5mrJAoSXD3OWC0JUM0dvvOrotjqM+l1nkF0g6p
Zo+mx7yYyurGokPzHDuNX7oIr5nvhMZagjndOBHepO/JV3FAx5C+g4hS2gzMU3FgNlH/lrtJPlXA
dcqp6FdBSzHtAdchSX0yULCR+NOlRdvqvchlJ11nz7+erpyoOU7U3Nfgiyz5gYmDHjmdNKa9L3F1
UU5pRA5won/mPH0oOnHjR0jz62+R+QI+rYxS4bh2Lnq/b6Td9eC2TDRqZko0qNjBgp3jRvob517+
qzyyt8snrkn20KBywRmC8wK3ju27nDa4cRCgR80KBQ5UEK/EcIFzhnwSmSCjiAPsASrdsbCrTcc+
zwwYrwDoyZojwKi8vCpe0Awfv223q64tSJ793CdrzrLK4/BVKfC4FdWjBDKeAvgtuZ3axJZH7r3b
w+yInPZIgnZ91R7RsXZgUoYRrk2zVh6vXb3Mt0IDLsPoqADzSHefiadGyz7zlGfQr1Iw+CDfhai0
5s2+XbH0qh+NKXfqOQwr081ERo00RcooMtqFaN0+HQOoibdDGhDdOzsyyDiFLx8Z1gHHgV2v95tH
0f2AAz6jQAsdYZW/3YoS1Fxk6aqBfwhXrKKCBCREoTNeTDycuQ05GmF7MhEa3zS/JBI8oK+6iS8R
oQo+ZiOTU5xwzYopdx16g4Dfw25RPnITMeqFiNF78XcELswJTsApCD2GsJOD2EI6muJzwIcd2TrC
oYyeCmJK54xQC9pyEj+Zgtlxu0r1ZftrUqCz0Q2wW0PdFaD/MH8lIKoOjHbz2oMlvdYTakjV083F
uGWU88m55AGJBELDwggeQtscqLAtRzOQbl/SU69Hm1/2VNij5SLDtqLUrfwGpeEqgPndxaW54VH5
qey3L9tgYAK0DFxsgF67OXJGik/yz7EF/vsQycggbSPpuxwKNh3hleuVH3t4dXXQk4zNaC+chuaV
Azk7sobnvJeaGVbIsBoYAKri9HMWmegxbid1tcUq5sK1AFrrCr/B3rRZx4XVPKR02wB3kgQao6X5
iTnfddfHI4V3ywb6ws9R9ShJyOFgsJN/xXv2yLL3ORoEYXZ4Vgt2vYF9ydzIRKaXG+zK+lOLzv3w
WkT69EYa3kLnFsAYAXsFKz+GX0OQHW9UtqbNIT0JOoLvMI2nyuaIVhYFBvNg+Nwqowxixj6T4ikA
uQ74etz+AwkfHkY2E7veVbBdno45YH47q3CZwDaAnapdSdyYnBlmvmjjjaminlpzVNAB4HKTbvl2
FM45eJBdQArD9IHJg8PyMcsFn8BTXvNEAhTXzfOk5eShXf0OklhiwdeRPI0zlWgnxkb+uvnRwAAW
bwy7x5XegGeUiDkfIF5YQFCJrEOkL6QaqvjylV4veTrmuBxzDNRt5tXL/p7U0/jS74hmE9gyd+VK
WlSH4qIttIAPmaQT3+DqYkgH/Pwzqe3k/mrmieQS+8ZMGzk87rGJJwyOQiKNQJWvrceIlIpxpzH8
1CP7NnjOM9OW+DPRf7Wu0ZXTP71O5kZ7kTj7QblATSnAJMosZov4UchTBWH1SUZRAHXiW6bORBFI
2BhOyRpKlpnx1SxivNUZxUQAKFOs5viwM37MhaCmRarQTcuTykyJzURDzcHLefQUXBf5XmEAGryX
6tEAibn393bFu13kuwjnbTgxVJwsAXVMANBv514+dJO7DFKQJft2/sII0NjnAz057Di2588mnNwl
Bi3vqYJ00pJ0j8zDQbi+oqOg7PR8Y2ZuD9sRNYb6XNbRy2nT+fsOYwrAHfeL7z51Rkd2/uMJpwDY
L+eGmBqQav+CRduun0mg9/RaXuaKz9/6qFLHT5z49RWz42y5XzJ2CMplBK9otAfPvD+zjWxsXlDD
PkGFxUzGGrXkexeC5EJQ3HJIxKEb9bSg84TxLCAH0ZRofWosYaYNzBcGEVRK3BOYZ8PMXrxzuztI
2VXTd2LP+3UjeNHNPFVOFc6ELD4Ykt8FjNQdp1+1aHgUbfeeM84srTfqn9Ixur1R+mQL3exbRPHp
vxGJkKwenWUdJwxcsuE8v4gB9kq8C+nAqKEXxfcTuR8gowY7K7W0mwMXIeTTZUcTFglykWIrkP9A
ZfJ6utrTvrFKBhRByfUDEe/T4uqvfRvIUNRm95QPL9OtbiBaBFcA1LJulsQBrcovQ3UYCTEcPRmQ
h36qdbqeHD9/0qnEI4NMvsSbUKm9XeHaTtwcXAxBLtmgMmOgN3uEDEeE9rH4/mB8nl3wiijaQ4aX
0T+SzmtJVW0Lw09EFUHSrQKCObd6Y9naggIiScLT72+uXadrn7V6dSMzjznGH0g61X7T/erNuDi+
O2/akqCDfWTMbH2Ww1Q1tzaYEMKvalM3+7DeJHR4sS70u6pOJJQiLlBXHGsuF16mTLo+SMsZjpcJ
DR++zD1Y8le/Arvx1D0Z5lSMQyfWziRTwGGlhIDSASUbDke9HDPnEXp1ngYYS0IMTpC5tXsdijNX
0dZtFab0KWFSduuWWyjBCPcw+Smuuk5THXKS3S9lNVDmQI8+4CrgX1Xgi8fsDUSXcepbjxLOb++x
aQN331/sY8Y6tKm3UmOn/gniWKijuu/PNGdrfXn161RAMBlGD3VZHcgrtXM4tcatDMi/IzEYwHX/
p5dlRFy2PY5wZRDU8fQrexxgCuPNDQbqfjjmxpa8RynCppEIwGpzoY6sCdsqirVc8LPpO5mxl0dA
JcRmIEsow3co/B9eRzbExNlwBsbOLguxWPwpgFZvanYTN15HOMbtC2Oswbdo9vUf7niFhYaMyaXi
9BWRN9FIsg4nFxKGoJVAXYSCY59hEz8mkHohjClvlO+iAtOJgUA+j2EVgD4MUK5VHfJdLiSQBhyq
85xXyj59zhPU+ZQAY039j/uYlbkIjyazynsFOCq5LXCXWCLKJp1B+DwheRulhCFYB6Jw5Mlg0wE7
IntAIVQCUQjAg4zhWvN1H29m31rZPVAK1JMQ5CNkcxtytpT2qRsCrf84VBkR4iWd+a/Iypz/iJMZ
Mt+QmOv3ghABdkeuistkNVMnyi1n80yw1QnJVaKM5YAAxDLAGjcPLD/Rxr7MKB8uBsghk5Lz0IzZ
IblF5s+evBfmJA6UcU5VHq8i+6E9yNcdzYkLKO2Q4MZVOBGDsOtAL2Slr3MadlP4HhWlWXUcpqC2
x3Hq6dH8yd1ZGQORGuxeS7wgJu9lPLaWpFrG2gSVaJ4CbJBTuwdIQ/Q9gy/yRtRjMBuEU/PzADMP
bUZ7jz/1LJKXebzvP6s0OZM7oX4DzzFSAhOxouf8Ek7LfvttHYoiGqozL0I77m/SfKAiQut2Ty7Q
OxVhojmpY71xeEU9m2K4RcaP2z/iYZDFkNXjC9QHmkak+AE18nrvA4fBptmBHswEOrIHjbEc3LBw
AgCqDiV2JdJ/d1KIMO3kW4qRTHM0sDqAqbxlH8lmCnU7ctZAJ56n8h6CMgGjyQaFiF/qUK4ldwH/
DKIAsFOUjvmghEbD39uk7P14psEmI3BdkXb6wEWy0RYTaFTe0z5TCBkcWb2AgyvJRSyRWh7qXiPy
pqLIgMcKMi69YOeTrKQMAU/Qhq8PfkNmYgLR9Ckgf4vDi4oi91SS6jyxW8pba/m5kkTjG7BP26t1
jFem6bzlANOSDjvDjnwL4AX7AUCZ7Zk2KDjyoB+Hrl3vkQKrZJ+cSv/hauHpOFWvsrn5m86/OHh7
2qOEKqjNIEEAxP00e1JdUBVDIJXfUQ6sRBuFVPDSER8moXvyFR0AELS9ApmIuUdhBk6Oc/Z+5AFV
oPtT9K4Dfe/7AIxC6oxjuz98wFYg4fkccSCUkVBzTPIRCkoR7MGfbhnuko0yv0z7A5UUNosrNy3m
Aapq7SuA4Grj1xOO8SMjH2zOjZm8SvcfJBZ/LicNdb7BiW2ciu3MmnAPKBfpJpxegoij/pdtpN98
DnCREV4ChNc5rHltTbZ9Ge+iTbRg6l97IXQBZptaAHlBUvL4mSEqUc8+E2oyO2bOm3s7WwRIogfd
zRfNhFFCX6FKSeegKgA1EuCVAq0jZ6MXuThaSf6UP8AmQaXrgbcRQ5IzC5jNkUMF/0LK0RqBlSAp
69nnGGtdqmmP/C5Am0+hT0DH8TY5wpYUu4CXkmvn1v90DOoUFxIVI+NytcO5sHDCTjTx6MmUej89
f/r8kolSlxAc30ujgixJslR8elj6VW1iVNWPYe0vQCqAp0VNzLv27iP0JhhFAfQj7pImbwzMkOhG
BADEgwdNeywsD/WAighRGJfLH3vyuepjcjEA6UqnwIGuBsm6jNbfcQ7dlKKXXyDXAvhzCmSMxDao
7temAERRTHpWzQMZBvoJa7qRwqEwR3XJZy1MraCaIu3kPsdC2QN5nHHjmyvcSSkQCpUoPUh/5al+
6K/NP2XQ0qPtk3QMTsMVtgGzoXtanK57FHcbdHvDbfHXsw+RxhlP5V/8ICdCSqQmj0Z6uNzJnCfF
DwdB/ULtbBTZXoqRFNUTuPOR/8VCKnfz2KW6P8fRxMdOZfwE1GWc4L/MBDBNFIA22orPWpHjpDYH
rSM5U1W9/EIyZlWyv7w3+hWFlIWQ4febyXNTrEooBXdjXFP9QMvlsvl8AP/kSwD5ZxB3Eibjghts
Hkz8UzQhUs7EGJAT+LcbkCoZ4DyAWwbZ8d77UoUXjHVR20ReDmLvBWKv1yYUUIYcAjI8UAEQV7jI
gnZqHWTlyHTj05KC72KzU8dtuDbjn+Y7VnWfvHmLy506ZKqpMxgA0A16dImhM5gUywLogzYyE6Yn
E0EvyjsYfhsV5Go2MH+1CXVfAO3QF1S2CD7iiy/EOEJdHBAHiXwgKli890sSKakHJpNaJNDGKyqV
kC2STRwumObttZE9s/WRv5k0KhaFqbJg2yYtaR/xeGmzMeFWt6s1N8Nylgie9UWceZ2ImuwXdl3A
aoQspa1Rj/8A/konPZZKSgDLoge6A0ZZScbVd5YpC04oyE8kc6hWG+2KF6e5X+L5ygsvAQhJwPzm
Y9HJi4TkWEJauE18LXtQnc4jBDzWSTSvYp+EwisFviMI95yJqFBekM1JRxUqKlwncaRbSIgHWoK1
AV/gA2g/dTi9LkBib3A02HZ0cgmkXAt9RxlcRxq4GIVPird781AJrQyAHf6CEIqhh/SgfX+/1/Lp
Av+324DvvUhcVPMmJGsEFBzcUYqPAWQDvOek8dOkfOpqcFepXhJRUOP6hyK3cZDBCaxA0X3SERPa
0Pm8BBogtCJjZCBxQ9RD2pYccgl4dp0kC/4KCgSVPvCAGiCHfVHuP4Cx8CSMobAoG1s6fN+/NjnZ
uQHL1xIFcQBaOsqvexE7a1AD6mn19Bsygzq1sypJRqPo6duo0HIxrwxR5+wxwIHL1BM/feNxnbuf
cye9j5SVbCXIY2t0GW7HVpj6kj37dqdLOFNM2i6zZ0JbaKx5z6VWo+Br5rM+wjTkT8MdWrbOeTVq
n/6g2lVofBgs8c6TIGZgLimdLr+lHkStn9EVDXa6EwkDb/OnNRYhhaGk9Wn2m7rIiwRxA3shWRXx
/YU7Qj+GZmVzL6yy3wYhMuATfJm1E0OsTIDGlz0RqW/9vEXhPEZMtXFjHonzJJUlVAXhOHZzGz2P
L3C6Z+vlXDwNZWFITkauqc2nRbqqc4WrXTl5Suuc3zXp7t6kjJdg1+I86x/WLpjgYh41S4kpAaOU
VI2ufZix01zfd6D18Z+KxKKc5sZVShb8TFpMDCSD0w4iDiEz8KrUcHQEGBmPMGDU5S4aPj9+ZizB
eAqkQ7LS8Q0HsjLwm3RdJQhiu4CUpTCg9gJvTiI3CjCFBm4H30Vx5ufohaqzODj/yW6iDvEC4gBn
qp1DVmPyxPiyc4mnJ23laDZu+4X5rZB9pDiqUpP8iShymdiEsL2SwZh8cOcFOMfhFoNWxvWSi0iz
gvhoFWN4mzDpbKbN4vmeR89HDEKjI4YGI6CF1I8Lrs6wBtm6smOHbKrmlfkklx1QL09r/sFr8Sds
V113eNfnZ9eMoN0p8V3+LuJy3JLjs0i8DPgcg5vyx0uVzcfYxkbQNSuVHszJbNGomEHXyXNKJBrI
MKIZTUJHPanqJnsT+nc+fdGFZ2hXJk0D+CDHJxWfIo75myQrE7MFhYjMblBoXgW4ROV21lPHIIfT
n16mx+5S9wdUqgVHjmdZus/O0pPYVy1Es15wucIvUK59/JInBUCKPrNWHRQ4RT3SDpncVAip7G3P
EvWYTGplo6JJISIuWHsNlXLDAjYYvhxBH8zoamBbul/UsSdLo4xAgEBN+2ykJ6EzPJhk9f4uY4hX
KZa5Y7tpD5JMSaAs/LqVvLw/QCRJejxrDTIhAhPWpgsgYtRn2SdAVybyhHdD5BX+I6zFftxsOfBo
V//HWD1v8Y27d0dpD5VmY8sSptX8FHozHwIEYqaPo8qOKL7rQCS4mZMGzH0gJdUa8Az8la/mAVZU
Whjrq7wki0Sq0QU5FJrjDEdYw1E0D7kdm/VkfRy9BfROogtICDQ+FwSKChYCVBTppcaTjEW55Icb
if1EwI/EK+Ldx59J/SdL1qEwXxE7DR8FeArSNLApzjrUfqDAUF+gnZKOIdJPhwQQW+m/F3yqG0Ag
auM9NTfJvcuP8kdUysNL2eErBdmsB5cfu3GpsmuAwMDZsqiAA+F4mfsMKy8Nbs2i8EXqKIS2SvRM
tof1PIIAin8ZCIBUc/mVni0TbSCW1LnHpDqkPjQXPd6KryJdUBnls3mXiGJzs6Q/eQaEBH4bAiZw
ua5ZgM6iQyKZAvu4OtvcuUOnSqBHcyucviNelbbztzf5Ni744MQQkPv3AlXuted8+Ymp3UUzKKT5
e4fQH71NV/H6pbmEk4rKAV90vmRseTojROOgnH7wuP9HN9VawV69GEvLQA9FvJVEVQg9zcJlS3/e
aFMlaKpwM5kmjE/KthmR8mHwGAR+19amTB3x2H7N+NIlDKeSCOY6hFeOzOrMP7IHqaSw1zH1onrL
CFKbBjHZnukx5qVGOp++5Z94FidY9/IsGCN/eD2cmVlYyoE44J34b1ZMgNHFx+eR4KUiViYa6dQR
WIdmHR8pzHAPIaHPowlBIuiVNB7ePQUZYXcC4MAD18SGzIzmMNDMHyYFE7S1XZYNr9fQQDv8eb53
4tgAQnUBinmOj3w0qknsNqD9MwB4AN75TwUUyIB9eI2PjLrww9kzWbR9O+8Gv0010v+6XbEZzHiO
iSgyE0PIVIsqO08ixIAI2kHU3KF6cyLzdecaZRMW3YF4e+28ojLMfnh6HhF/gvNqePUSuBVwUXlm
wQLgIiXIqsR7ysF+NDsiFfIqRyhJ6Q7DGwzQCU1bh7izP4P04yXSEwxOLuCk0LmfSwvTnJIYhp9L
PhZSBbEx0DTS373LzX7GB0iAATlv0W1ia71jVx+NzUd65wEEufYBoBlZhXt4Q24L1AxI+3z13QBV
gcZcCPCIIOuSyxQAvC6ITyDy4QZO4mO3y+6iI8xRdJnBq4P4WwBhInFAxBXfQEmd23OH3dKbtyM2
Q50KKWlKUYvvRtBXQ6+tPPtPRIa0/gpUkR36jSyyK++49aFzrnIH1xyALJcj8u06SNtizRrvtv0Z
fQQ0rWkROpjxqVwxWtvmDnyHvxNaEtdzdyjvYG3/jVy5UsBf1rN8BV2k22YnwDhcFJHhwr9pHx6b
JWP2PBYbBoKeEsqPltMFGtLK+Un/4zj9U2fpqcN7iFXBNLv8iHP8xkpmnehOtq2XqD/AoprixWWJ
XZMdgi5EGjG90Vq6Jn971UZmNxbwi+RJWP6POQua0UC/BDoy/OjOaYJ6G994Vv/02eE6gBlD868/
Q0fiOKRz6RpuCwwdbevP9bK8IwdfCKscAeVMV1xY+iuj+F3UJH9uBLG8JAud2f/dWNaExUbcUovn
cntYvabNjkkDjZd2sxyYAsBO+7OwMDTFVmL+sY2vQfcOiFfXAzZyGnbx2GX5Rn4CcwT9md4rzsXE
+oFmA5T46xjEWXSU2BzyU4T+w/Z75lxvMT8a6eSkF0yskEUAB+a7oHV0+B8dQveje/edcrJDx4J2
X2143wbS/kWc9owZreamdKzvgGaIIDnah/GR+JEGtAhQ7PMT3cTvEPR2W/NP0NyP/Ka8k3fi1rFD
N3fzmlYbBoS1rF2Fazm9zUxlfxMHpvM9AwXlRQwKn8DBuMrVbkUulmn8ncgItr3EMHC31PfPG8/g
DRBUZ6LXd8jb9gGJN3YR9pMT9GmSiSALZgqhGmzRcgXPTN7x/HKHtd3z37iDG6PWcGM7VWdMvO+V
KXDnY/9R+BsOqiuXX57Mt8iKxIZbTGjcd8O6et6aO+tXx5yQet+ykIX4wP/bEm2SMXdvdqwVks1i
8GkH84LeS2coyTFZuE5BfYOJID1UL181O3ZaZmmNdAkIO8jww4ExLmHSbOCnc5HnV/ITuxdzg7ct
NVcoF1AcJSoYJiBdIekAqxFySwFvVd/ptao60NN0rFyOL2TPCAaZKlhkn+mX70YC24n8fAwGAgF6
0GsOmW4aSnPru2DZq4FN0MI2ztERxh4nOVs4X3wigxNpc/YIVj2aBfDwZVUEkUwjXvTzmmtXdoQX
D0KpjCVDPoHvM094D3qU2WBeWZnaAVVaNBWcVBOkvg6klOxxZa6aDX/mnm9EREfITHj6leCUD+vQ
GMJlx3KaHVs3Q8ZW0wXZqn9v7Xom7rNkc5GqJ/XPPfzpSABLuavGAV8D3RUODLwHUkTUZGHPI67N
dELvkyq1tq4GO4RbstTjGs+mh2KTTSmCfCz1amhVlNsQib8c398Nf+UnkwW5Xw38ZuSCzIbyQNr7
cnye3ovwJDIS6ri4hquQnAAqf8OXdQJMaobHCwn2CJ8TqIvX/sBE5U0uutsbHi9MHpnMB0mHDCY+
aNDKFUYAjQOVjPxwwQtzmHAnxfOLa9m/tBqODzMF6g6Dnw0h4OEIT/6WPF9mBSFqEdRsEI0hcZAx
lBTVTB+SBqhBJPz4NZQ008Qj0/h6k01LfPYNnBaRhZpw5BNMVGvS34uv7L8g+5HqRjE1FSYbCNPz
KQLACGwQP5sAxJmxSmxPPlYxW+JglVQorI0qz9gX0lhb6svsYNuU/wfY7ZBb55L8Rv+JAxPAU0UY
b/r8sxWNLujsraNZljrl5DICOFmgEYTF9i5eaQ+3RzjMIcEbstc+6Iz3gkiGbZMSsL1CrtQG+P0H
7DzcEklb3qCcapmHFvRzEJgA/dgwgJd/nBIRP9x9yTeicfuQdMh7BEcOEjmkfAtr5JLMBiJKYrV9
8P8UCcIKIOvQXLeP78PcW6t8/iRXSY9giDO46XgSfvWr/SR3i8wVKvfSRF8DQcxtkcPNQrf/jHJA
aVylqL+jA0lyHpd1tj1OYPqLDZUa/g88IX3RGTOpp+Y8NlYvvNYp/f/B/ke0gTquE/5zDQWXAH9j
EZEOVIdmQSY+cz6gUt9B954lvx1QP1I5SLkNJgZr9G5gMAHotlrR++UI5AtF9hppgEmGAxDQi3QG
+ofa0SjZCfn4T9B7MpVib74Mdn/tMNgFm/GsH3qIeeJfrQx/l7GPD5+Pabxjk2h31FGOwDr8vVnm
qj3iFMpc7pDo6ADkxyTCEGt5v7cqBVd5cFgMkyGS3v3IQ7fVhWtAWlPBVjub49IxWrGkTPfLvioe
S+px9LprXuh/Z6GveZ1bBJoH4P/6RZ9imG7aWbpJN0VAqOYXQbISf+5cgAoaYOtjLbUbFSWxHQL4
q57fkpbW+s24oIBCjQAwgNMGcGGc9/Q7wR9GFB8TJ95Eq3AK6iHfGIfCcFsMvYWcNzKbI+MvndTt
qP7DRgTgLjIhGLK/4Bj5ZFHsbMs2mrPdQ9QkzOE+fWJbKq7k7aOFUCV8GMv3A9HiS+6ooYu4UnS9
LFmXtn7MZhjZQJrSYDYkYNqAMM5Zt0zHgS1UkxFtiik3K07JTKUoU7ragzLVh5avujvAvcsUP6AB
ELlpfYpn9hzoehN8Jsla/sHNAiIE+klZFSCcBjYB0gD7MFV1qF0wXtgM2R7RMrEf2Y76S0JWlprI
jCIY8So1B7BDKwOtRTY+AmDyitTCHzSLrzfmstQ7yA0S9FNgw1OaHTIaUzUgIVa+NlTkVMShyUYf
iHgA5dJfXQqCd/u9krGNODSIoSMHrH5/pRyEuDr/JZREGg00P1uo/INm6rtYdbsX7ODvCNedb7jD
ZQJbAex0wh0RrKYEBGGRUxyghV7KoCASI1pTDtTLnneKX6TsqalpYr2zY5O15nP6KzsxmzuZTY4N
/svWjXaLVt6ohufUraiachfIxlTYJKqQeCt8yX0FtIe3/T9x3H3HWeVTaKpI0ENbpYb4FDIA1DTZ
35XrW9+xvZffI6ljOtnANXLWYuQFL5caPMDjN+UYh4w03c+Vg0iHp5D45fjiWdWGyDmuaa9XLa65
iKzVphmSg35e0NkWY/YOPc5FBGdJ+eIxRB+To+eTCgUeM3AImCZUGxli9MmI9lshRFOSVr+2V64y
/Kx94LgmA8zrksln0KjeXewxYQr3NT4454dJ3KceWeTaujFtEM2JyTJzqIpMzL/Byi3QBpmb3RWX
e5FOmPv6zmgyn6vkf0YFIxdAjGf/O44tEzAQxqzcmvofSVsb+oMYYQBEgIITCp8UEz5T+llwYyz/
w6Gb/0HtMfMFIOeSIAAkOQDPF7l0ba3WR7P0uGvFsO3lJfVgbhcktihavjbMYCWZFFftwKEdgQiJ
WQ7Ux+IgpU5NShxnN3qHAEoDMOHVxZwJ2lni7mA/0MF3WuuoS1uQEbymDO5Qd1NKZxIg/oeICljN
Hqmn3A7ye5zMChl6Jmqn0r5DYGgHoQIGQY7r9Jus+tNVtAmRX/t5yDK4gyWrRNSh698MGtKlWCv1
bxpOZfvXRPvhskhocTdUbyRhEGJaUi3CZfxeUenPRWXOLrCiPTT2bzYYmbKP6LqGs2c1sdptUc2y
xNMwLQeshQMXcYziU/SSsJKG0ysvn5aQN9r3MJKYakwIA7aeeEomLeV6AuiBn5Z11/4swvx0Kf0c
GGm7F6T2Ev1eJy1RsHFekMWB77Hkn/c03tOWdPVUqEVRH3MUZW5+VigGU4ukOJuLGQlCPaFoEqDx
Gls+D0ccQrq4sLAvBEUUSMYIwr42qOvDWUffGWEnrtAdUdaGii79zSgPTEEPWQ4K8MDnSFlTHe9K
n+hIFGu/e3te1dcElhaMMBupz/wQWccUJPQ/GT+kkcKWdI6okQutV4MEPOn8G0wcWQLXOq1R9bZG
4BmA6avtjzCPf2dTpGLx7VMBGqKXXOdzLWUXjP2q3ROkRc2VEncejmViqThAE9co0FBYlvb+9cbv
kmlNHCpDVZmlK9STgCdABuw3/7MBWeKyi6NqhLaMR0XywEWT5Uyghfgfszdl/NgiKJU6+kOWYIPA
1GBaUNEnOiRezOlIZtBrAz0tL/1Um8WfU4/cCfL7n1XH8WoF8QdBPf5NVGM/AohgQqOuVDBzuIVR
tHDU1GNHBMzRygH7Z4g+NMMLlOcVpM8NStVauFa7qU7QKU0+kKoVEBgFsBLgFRwPZn6gGI1UQF36
lCisG4U+am1AGuIS68ph2+yjBRs9TuMztMdgZiIJLJYh5H34E5Tn6wlqnb08p6LFc4kuKeabsS86
UF4tmnz9uX6vKXVhDprWL6aWmOOp9fshyCdEw9uG85tJCjdLIjRqHTAeNhgW6zctg0r6KePZWzsh
KWxclhw37wXpIiZOjRwDnUiWb6r2i56KW/Jj9mjd0LnAmtyPOY3jfVL/Kiib1GOwH4hSKXLwQiE0
hfpK9156REiszsO5iXLT4/QBQwhq7x+mg+nN8L2vxj8tFGpiV45VUZXn3LR6ZPRHxZWk9T/ASQ0b
ziHQjoj9WY6o8ZMvn3C6mlBbLlvCbr4k+oHsNx9QIh4G0KR4WFuwrKhO4My3Y16A0FnwV5of774H
oBiiVC0ki0GS8ZtIaTfGhtos37aeG7Qo2Vt6Tr3IMY75DPBDSMhdCtxjXgZN6QtIHWZ1zDp6MEba
k1SFULkAgsFdxLLBms14SaJxqo9cSpRsSjgQ75LD5/C+apDcZB9ABpAU9Rju3od0NripR3Yh9UiA
TQch1PIUuBoi7SSZwIdDS/hBTJMhDW7d+CQeJ7zKSMyFkD8mYEM+YI65iwAHvUabQkTyyeZ74JXZ
BehgAAoE7GJFEWdz1bDHNJZm8jLMbYKqpnAK+tVC+pwrAO2JVMwdxeHzPWQ4oJY+S0sMHI4zgNTg
bC94Qb5AoSCDgSHi4BZjFGOx4BGLfiRX3lZtp8xNaq5cBnl6zUlaI+48Dwk2OlRzR9SFeT8aLXjD
hbhN8X0+i5GjVwfHyxJSL26pxGLHF+gjmI9or9cjeprHg7foH3QrGwzcD4S1/v0Kg8AU7rY4wzGI
TDoquxoGHKjil0KChOfQLUxnms80w410A/+Nb/HRHdc1wEK8KB8fbWjpZUl3hCvjyIiDJuLbjD4f
xODywgwFPcTHMHj/ZjV7FE3UqaDwRmxW9Lx2Cu/sTNbROiL9Rs+CQCCeBBoApInTsDrwy7QQcBDX
2Fh3WwjQDBrXSl4TvZ4bH/r/60UK9bCRGP8OxBlq2w5dB+iT3zOOnAmDI0MNSohDhWtouOImbj/Y
U/QH/BbK9aZAI5Ca1WSf73I9ZxIoAg7DIo64hCySTbkrhGQA5Avkyq0brWY9FFcmDPEe6kG0G8wT
nU3H0oH0BKuOLmUmMCh8PA3npVkHYhSoEhpTtiAGmWOFucPIp3TkPxY4uxvLly76Pr66NzDF4DxB
dx3pyYgY5dE/uFwSbsY+Pxe9XXsNERJsuxBgH9kCP8aQ8erPdiof+RHjRu/R6+GK+fYC+nXV16wm
HsE76uzryTC+YxPAlDxwZss1i4l9gW7s1bV1C++MKO1IrmL8jWlG/J0M6V6AUnxm3XlcQdgeL4UP
gg8VN24ppBhII7ysESg35gI8yiM3Z3v9vvKg5z1rxyhzb3As/ndDYV4gb4TsN+i/W3IVy/ZAv4iN
AnIe+S9S5OviYCCYBAKN5AZgNJFZMC9uc6uYbrdcnVVirHjt6qA/eOFo8QZckZL6HQLX462qR/FI
DubaWqpHXkJ5sOo5iQ3RVD7mXXpiyj6QvsUvs4M/eoiz5UVC/WMsGpTAaRkC0XwfMiFjg+cMa5sS
PmcYX91ROlcPfoLu5t1e1/bBM8mpJB59z5rkm58DXKrLUj5ethxakTI2lQmIp+ZW0CWjxgy46vHH
BvdiYMizF53iDbbSGWgokC253cpMJJDlpk8cw3cGNwIb3sNc09Li0RHaLiJE4Lj1oQEcZVO1ZKNg
GNjG2A8Na0ym4csFUlDiZZvFMvo81FtxwHqHtvTd8ttQWiAkxPtt+T5wgSxg+0m8RIO97Oz9A9ND
2Jv1G07FA4/CIBUsE1sHPMV6/O8twCCS2JCEfQ4kO/nGNZUYWL0p65zFWI2FPBsbQTlLOV1Qe2fs
+C7WgQbFjENzZKoYS35UZ0o10w97sA7GboSmTAHtgdTX0BL2Psj28MdBvbZwCHpQegL3M8MViDov
H8dMBF5YPfjH6EASqBCzjlAGNUi6TjrHAzcUG+4YB1kb5zqqp9B8u5Ey/rhaF0BaC3G95sOf5M8k
0l8c4C5C/TyduzgwPcxn+Wt5054BzypvmAu4MYHaxf08FNSWu5F0SH6GBTnSBnqZA9Ef4nU3krfJ
ZaSfeXJlOOod5aELwRWsWqDI5KRDp+FnE3wbUW2RDvkNE2tCHB2QAWgL+lvoqskV0gU4NwDvFwDM
74OlEU/gOWrz3IZNNYwJ9Dgnzm0XkCbKbLh1iLksaStgQ218Ia9EJ3TLSgAg4S0wQ0IVndGF2cFH
HCEZbYrLgL7GaIkkFGactBXFIRCRyVX8cCFEsiKC/tajhgOEzz4bhZ8XpBShBI1bvLYbh04zz/rL
Z1Jf8sBoPWGzxBdISTKSa+n6ZFo0QK9h9Q22DGYzcJlxtJLJwRt/kSbgffnFImWVp2gUZkwpkF0O
6kM8Nb5MEv34vrgCLh17Gl4e+pD1g99eUyPE6qVmUKHSxYqCPsUEJu00y29PYA0whsF2lh1WFaP8
iGbau/D4I4+OS2RZxxp6Hp1oIbRI4NOtObKpXC6wldSB4dFLpNUKj4crVPtxN4AfSd0NdUcWH1tY
4eosWpcF3FPRrYF+0hfAm4Yie6ev0Q0zZrFE4W7EvLDVAGD2J5t8TQJ4rHmpFQ/lk3EHXzgynBhF
VV/iBrbLbk9CV1zNA+n8IizYG9t+/SZD6NNoZV3buLZXoEgRZnr7aE/yduh6jm18fQZn+Q7Duzwx
t5ClZ9LQAGTXkLnNffpF0jz7mjNTsboCQLy2r2/YG4CfmXgdYINRdLDxSSIPCboPea/Ww7yw5dLV
kR+hrC5ajUwZ38cdi5bzChaU5W2mIHyDQr7TYTz7cT86bqrM9mYVM1FJ3bDuDB+RzQtg/RXu2FRi
bRcHjBTx0WcA25wVXQ5cDS7DUt2liDKSnhS2yojwjMha1hIS286AvVJxsYSlQ0N+ZkWnyPcUM9Bo
lZJkYwZZCxSt+oW80ub2WUV/hAWIe+d7QTqMKgwcBTKhkWdPyTOuoUSG80aIEA3uaFNBn/7YU1zg
+dLXvFqfCkFZegMpMy5gOmLow5cW0OIXwMOM9O9YgdVZe7wC/8WV9IkS5rJBVclYo49OGrcG6oYA
GYJsCM6PWLsmernUgMINj7XB944YPpK+NUojGarrAsHPFG43NP2bBs1JfU6t+6CZaMj+UAuBe4DV
8de/fAA+/UBEhQuQ71U0u+E04YwukZ4hABuW8JrI/K8HTsmecPGYinYyTrVNRV0KFi06c7nDsPQy
mRkHSTTAuRU4y0K0VVMDXiPlZ5jJg3EiD/XnMod6QB7G6+GZYc8R0W+QE1oZmh/O2u4bfw4egfKd
7UgZ5GuPCZ3gZ3hXgDdw7IHxd8Lhk/+17L3UevjRyGM0uhVBApYmNeYnA+Tjp13lWHeMT5DLiuGW
A7/UAt7BZv5zx3wHg9f4PQiAZxW/ZufI71kHA0Ih3+Xm+DeDP9N8RKm401pP0iVrGb7aVzhJRyUX
7p3xXPEw7ESaF95CXgfbAW67NpSxEIZce3E+FacBAEFH31RQf1Grw0Aa1UwSZKhxZg6JdSG6hwSV
hGwwYus4FA/DcEIGDlA367vEeljoN9AfPUoMWsC/mMLGjoztewpvdYgU+R8W1QOu3RAjqZ0juHjx
E/LPlsOAh7ijhvcWIj6XydPL8moTdDtBlugufi/LPMUc8raAK5L+d5DtYXdD3WQ+d0wN1sMLTiMh
hGCoM1mYmBdgEadcCmCSZCa+N38DigAnuP4DTGUGq2c7gaQCsAEvs8qRv+un5CcVHEw+As1JwaWC
i1KMvhjNqoC2PRXVLrheSLpQZoUsCYWeGjyGWzi2Uk12GZ3nHyNKE9FHZO2iNafeeRcoyRmHwQvz
uRFYeX6RxzeZpw3GSrdpsBCIvAtcYXRMdeH5+6RxP3ybB+GUQ0cMTslPS+p9x+xLpjiefrfo+7Hp
QS9m28UovPu3ihAx+zJbNxYu2DTMdt4/Bm7xlKiboEU3ko4fvQfjEPv41xEqyg875wyn8U/9p2pD
zOSZQO8tmhZ7e0M/87svafpkhpSIpDkMzmVlLj7K6Kv5hunKA2fAuPIFFPpkrRguXZ90macqnnVS
pQ0qgp+vh38NWgJPqmgSPJSNno8jiF3Y30hTW4GA80U/qUHYx2l/6JmymXNKpFgV/KExpzMf2pmO
4zGdd4LwBSs1Qq70D/4xkwqcB+jOddAMttBUtcx/ZwFkTjPBGNCJBLx6Xv32kKr/dGYemqZ4GE8j
pEVRelKAZY34N0XsROfw6X936r75QzUSMcMadax9+ceLht0EwcQ3qWr7hBBp1HIxFjypF9gs3+Ce
MrtAnR/W0kpXZ/kj5oK3U6/QgfmsFwVPbgLgnFxI69C2APEKFSkuSoLAGW8uiC04l8597ajUFEv5
L0dE79zMY6Ruh58VCgl0CyxssCCm2+yZ3xUqiYMTn2/+QtwHmnFLUZs9fVYJOeu9UlLHwaYGxflN
91f52gaduxJz55kBMvjitBchTsEOSomM7shRtAEwBuXUAMnkK7hjXC3MQCnGTvtZG3y32ic4Vzsd
/DHigKhmbtkIIYo63QIKdbZHs++nMbhojKSf3qGOxGpWMtI1TiouhEN2nolKbWsPuVpi2zAmQHDL
0WDFnq5D/UKoU5ui14BzD4bHWG78vrfZoj4zGT9wLIfdHoWp9feXPZCxDpUp56q+YFqy/Aan1yDI
PvsSZhsOUWgmhj4bVNeKvzKRlF8Klb+YAHOtI3gVjO7s6fc4v4FrnsZ7tCzZFIxJjJoiCySblYNh
Cm4PmOi27qGBuy0YOJBtIJBWnGoqFlP/tiaE45835v63uQuKdzisfqyVkFfUR7HqQYNmzGjGOT9r
zpdr9A5jMJGIEWzggtwCN4qn+9xUUBMByqGrjWmVILrjDCJTgB6SUo0n2ozMPoikU7E1guRQz+qA
HChXBw5KRaTHlqHkl+ggXUbxXm3W0oDbHL/3Wda5IMjyyAjpe4AdANjdwXdOQawxOfcWpuJWE/tM
xRS1IJ+tpgUzBWOPASZesym9zNTA2sGT9z5L3vCzfZ5LRDpYMm+/acfisGHHxCbr347ApsGO+G5n
6IWiL/Kq/94fF4kMaq04WLGZp4on4ZiM7c+JqqyZBizvzwULQifSfLQU2RaLapF8/+r/aLqv5lSS
JQjAv4gIvHkV3gxGCCHxQhwkhPeeX3+/ZuNGbJw9uxJmZrq7qrIys+5VUr/Z1CB0a9OpceU0Ec0a
FvvNUmAqiRYXzDDLpymRA4LHv/PH/WXFkFjJvoNp6Z75QjuOUYgs+zaumilav//eqvl/X6Yx43+Z
lqibVJUsF8+do006XfevppF/7/QvR7vBjodDcBQSE7Ar0V7wuYuub0EFkRjEcr20bV/d7Sv33xAj
wpFookbFCNJKHIbeSP+mfzdRYpKZPAaPkbD4Hv9cs7BclOcayitPtr1q22czdJp/jFLvk1PEdCTV
3A32oNzYugQiVGLm2JmTd8y5Tu4aej91rJi2tUGAqq0W7Tv3YaGyaJx4l0/4/XcWkR/am2aKsCPX
3/893Yqpybn26CY1AzEi5Meh//6eqcU7px9sJuvBuMv2amoQZBVt/CPeIpyZ9wwdqMEmEteSvHf+
KK//aCoudD0NVa/O/WLcUCNJyPMYR9/PPbPfhZlPbxcGx4VmOqGA3ZVu3+NFNYZmQzoqzGYxI8sy
3qWSkOVNsiaY7dMeNxE9j7SwmujFEtva9lBNdiUjYwPld7XsrXYZFIbnzgXbJkp/+yHy60AAMUWk
nIZc1m6BWPq2kYSP9t9nra/380eilQHtJaJrfxUo12+Pz2P9Wmc+UHinNab+vL/Jy5iYrmPFRW8z
5XDS3KQaGAYZg4f0Q+3F55vMfJj93CCydQzKWzXPWiChVlET7sROZrHL5nqirmJv84JLYr0XsJ9T
d4dcWUtNNj2cBy9waHWZFvjdMq3c9J1WjXNOCnu7v/GFFGDcjaHsQQ4g6Y8bpX4uyQQ2EmtMvckz
jv7+5vBfT7bxwUIsbeQGj2u0GCxPZpdUst1n1Rd6sLYrmrc9n8SIRjDFS6cBNCvNRUv7+VJM9BIj
Cfq2aT0n2alfo9OlFBKa0r2W/c7VdlUU2jn3ZF9Mqy1mVPBiqu+gH5L6t26nGrR7Uio17eLxJc0x
r++J7x52zKJcn5XZvGYXpXEdZOV4AXUyzXm0T8VFQ26u13/9i5cynw/+3qfS0/mcbSbacjuOqpdv
aaNMTAVbPTTohtUBzeffN9YQvXDp+J7tLH+Sg8vX7uMBR1yzAj+3D0GLRFvMLi0RxtkYwmH4w7WS
V9mxuaOQuZ/KXFdKz2+G60csc8zWXG/zkfzSLj79Qlr580wyJqOHGUtosWW2f8LuyJiC1xSKWeMU
ax4bq26aKnd0rDKiJGHDPDvzbHubdeLDTXfMKaZ+f82+Y24Xq+vMB44pzlBeM9Li/JetJYfaweVU
PUZHxbkgaB0RI7APN9+4ey8T7uStkpie11UtMosIwBnr5YC2CrAOiVwO58uJafnnKzPMf54x9Oo/
3gcL+fWl0Twv3TFwHFbFG6Toe2bNioqx3ykXeLBIgVg6GnVmRtM9MIJdKHrzIgDos9/xl0lG00R3
+3WDoXS04iPjhInHuRBgdKbAsuGWPBk7IxYO4h8ZLfNbK/NJm5QYoKi7/di5S/McONGv23DT3Vcu
UmMfrSopZy0XxTi1Pj60WS99tAiIJcRq/yd5XdWhtYtiTGoDqt7/EaXaPQp441m6BTwfwPD+PfVv
V1832WcHo5wgZTN6BTkj9XfcNcEraCQfoXwvbb4cM0ZiwmMBsZXrID3ZryqPc+sr23s8ijOJF2Vf
c9PRWD0C+vIQIXuDCffneWDIZmvxyX+BHWehbggc6dSyx+A1SapES/fmGXZnztgR5OF7XiZzeBD5
kTIVQefu1a77sBgwFj2XmFxzSu6PmvC++kYDSEMTq9ueGxlvHhmuxGrG1+XVETfpbpEA54gPOnWn
RxtUlkSUV+hq7Ue51uKP158pq+vyvZytHOq3znWQ6NJ/lOyoqj5gMUkS+mAgCccuz5t3BYkcmvk5
aeiggFL852sUplezMRadbM3UKkb8eJXV/u3lRzgsmLRFntHEBPQMESnzNWPqPK3EIVB1rWZVT7Z4
pV0jOELWl0NdMAWaqUsnO7ELDZhClaPaCEz9yq15G+51Gb7S1VVczh5mIWfPTXx2J2Av3by3SX3M
EaFQYnE7f6k9cI1NkCLD6Ot3jDb9MMaLEmDJjj847T6n+coz4tnQRIlafI+/8EX7ZIebLtgJp5db
2aF86NB83k2TOlZNaC48tC8cdWGOIqaoC7Jtdsli6vA2+zKYSEbAi3EoX/o8/ZqBfPg+JNB+zaMy
C/bQX3Chuk3mo3XvmjM/NihavPvDjViGKWuPjFnDrfQwJVEhSrE9pnEzu5PN5by++c7XdNeRlmkE
2J8WvpcjwXXV53Tr/6dbY9aUrnYUBiYcWXyaCDA9dW+lSytfSb1Z0p18Zd4W4BqaR82cQZzHL75E
1WvVKNWqMWM6Szh+veQwHmYZvi2nixLPFO9EEGhujf2PSRGmvfFkvVbOfEQP3fO/czlRtPt4fzTO
kZsaH5oGhORZZmM00oklQy7w8TC+wHo18NsIND4dw0KIPsJ8Z1ECo/xCmfMdYyfwCX9QuQ01eAQL
Z0sgOcnt2Gvird4+FoCWqYtd+gbO4umRv1fu78kz4hqlBsua+5FN10uxb2rZcibb3LbnzXTrOLIy
1Rj4v0x5vubNcxsbIltcjw6VfCU+a112X0Qw1uuyOfuxyi1JNi/ZsAauUcI4H20r+dVHzvSNILAY
OFcHC5neZDsozDHELyaTY4Lrczdvb/159Ad46IzF9eCgrCcyTCxq695xNPtBRX8OSKNmwL/heXro
z4JCA/M3Hnr3+96mb1rkf7OSffqxkWFJip6GZG7UJvzgd/MTa5xahd7NgXlsJ/70/S5nDJJi9kej
b/x1Zdh6q8T7x7J2rFNQNwfsHfoDHARIuQM5y+Ny2t0P7UAF02z6zTUciNey2BhbNla32qyRaMdG
rTvcMwCoKqTHV/aLHasBMtdNA7NAaOvFdFne5iP2USTUJx7BqIgj4oT+ob6zPJj4lza/cJ5qrKQ3
0Vt8xpqxLtDHqTxuPdsA0XLeWMBHPfGpGZb4l27Oy+wGW/i+lUPH1Dc0/y5PhqEm5EhRueywwy/G
esymt414adnWOSQqUXMaOSBt6CWGFOfjLqZyef2pDUfHkOEQP7AqLd75yCJImh3tGGs6jEuLzqZ/
4tQD/y/ehubDFM3YogdYYULMo0dtZ7Pmj2aGJpsrz37RvXykW7Nb9f7p5DM7O/D0bx+bX+w7g7b/
3NvcH74GpjEmmMCJxqTppnoNbcLM361emGqVtMIdZypTy9eWGktm4N6fBq4VEY2MNfPDXO/0lYmy
nUV99hGviKRU+7qkveW/ay6wE4lEMYMxEA6twkgf4loM3UI3f1Y/GrTwMojXekZ9+BQPF6eaDsFt
HOn2xRPkbgGwvj6KC92zFiSxkZqAUQplXejoriOyq6aaieGJ0hVS6G5miopj1nOzsuQL3LiuHEbu
dXU5lPVqzHwKzL7xd8DSehRuxezHQjJ27zFY/gAads5lBhbF9JB3TuWkubd/SwXWRYF1g/WerSw+
Lv1YNRaRZ1ZMODAaY9Hd/hMBaY5LTJ+rxx/elyUEp3+zc8PD7iJUtDnSOXf0EVm8f53PlVvfXKyh
KVtVLZrxrMSejW8lkCdGo82/kgZBq/JUv1azbcftuXpsx2bRvf1oZfsyzxZaHR1FA1mn9JgoYz+Q
+ANzLTAVVi/X+iJ+UZmrzLhEFYof8is2G93T3PfSFRvuWwY8/vDbmb9sZVnjNPVPbvaBBlhctp3l
f76raQ3FeXFeStYxzv80CvQZT61bS0N88ZHXXhrXYNqFSBtoBHB/vst4BjoeAOX1cHEtr6JZjyHj
TMZiYNxkfq1oehWZA6XenNhRThEKBXDw3zrnXFEuVhXN32KtzEe+mHy7lSwB38ZPOREceyeysChP
zA5BGpHGOfK9dynWEhhKuc6yNR6cS0dOEWOzQI/TbVSoYXMVDUOwuQN5/NS/t4/vL8HZTLr1tQ5C
uHC5cCGE/uN7uL0oB+ETiS+c7QgZ83bI03BlEvxz93/ETsnaLFoOZWvsS5L1WbKyrzFsKUoFinN3
btxBuI5F+P7dQuNezfzbimFhrWrwGVxuLM/il0V9bV8sdBfOc3vlbitng9Io36bSpedoU84vW8/+
WEjbNmhRkgxeaSWLt/qhsjbAihNKiWE1r3T1eeNquoBByL1Yh7OACza740PFg6my+Mjab7FIJ5hp
TpPyAa2id8kXV+0Tmivt+vwddSFfke6E1+W68sBurNQwaMUPL/XMwB0WSEuXusXlvKO1caGbFjOu
6GbO3zHC7d3uRfjXIACByGCLf+wSSvfi4zd8Z3oqmtQmkWgG9jTITe9t2p0LjxXJHekDjm1mVtk2
6DIfdWu4hRWZ+mRIjelujFz95PPyhB+Zwal/6aoXvm8f/6lmbukixuqJAiTQkO/J6jnVSPyZolQq
NDJ/OJ2zX3HwlDQ3o8F2xFmEXYFKcythtXWxm7pm77qsQ1I7HOiQ1cwOVGkFAWaKv+j1b1rnP2CE
pYhEGMs0rYNMHmBVO3wVBudyhry/ZDBc5fSd1M8qgzsBGaNT79LL/ru3EpiZFetHKWkQuCSVh3N9
bQT55UNe0o5NZ+we4S7bWmyqT6li7qbGReCk2vFdoR3w6dw7XXYPxgbcOkUMwUwvcQrOevPKsQlh
H1eqw5+AY6l7E7nKvRaAlhMfknkn0NnJHdp4ENHSnENKHp491Eu9O8fzAKjZR6l/ic9TN1+R1pcy
3XFRr6p0r6r/u3d7I+wMNdJY2Mo1RIt85UBiuenM9vVTX8a5j6S2yyky9VuBtAMNdVYyjHVieb/2
Zyc/Lq4fjeyubszFfnSdmvBwtixudUWAly6UWqa811P1fZScJIfyJCPIotWEvukWnU1pNZwESdPm
4OWre0fLPJcPl5yfbxYN04niLhHEzzsVdrT6EYWpmeiUbr/3RI1kiM4KJXwM2O3a0jFvNCxwZe+s
p7muLUjBVZq5HD7WQHxD6uSSpf00fZKln/rmF9Qpjp6fZI4S6dyulX33K4vOeSpEB1sATewZX9JQ
/Ok5RnTeHCLz+ivo2uRRypdYK9+WaDQvXecvXtVTLZ+SHB2jkE3GuuM2NYpbYcTA2gR4thCjbN63
JIDPFirZ4aKjkM8O88NVLlrQERqUx8Q+XMH97RpGaPOFqhjRruTxFWVqblZuXtvFS4lBkBKGmYVC
BVZAcR/tp2CAdWM1b9Fcb0dmxnsX/yspjaxuFDKcKCKjul6K9f+qkvTbdrSQeGt59qAESWkPoX4H
sa+7+DYsujXuPH5E9VY2uKnUjbdzlcJ+cl5N+qjw/kX3eP626mTVk0MGGs9ffh7zZ1XVpHVDQt/e
ty8fD1Gz0Hg4FIKuyybpOOvTE0vCeGavP+/Iwei1SotChbbHt3vPZIrP73DQLyNTTCymW4VFX33+
jgy2bYfFeuobRC6qhOf6tjTJJTxd4SFo7S16xUV4ygTQjtNxsVDLtrNt0wQaVH/hYWU717+C4zoR
HaPj1Jys5WhVCRHrULm0EMgKvecfTzLKDTtw10IObFzs8Ny1RV8cE53MoLSdLvV0aytz85EcVmZd
r3Tg0DC54ngdq41XC6Yl3hnC+K8Ay7fJwXr4vXUy09nddSTR+t3L0h5zT/LTY792a53GwbmDXYSR
hd4+bEXlnTvF9oOkfbK0fl17jIO5BT0vp5uJKFEo29w0A3Rzn0qtT6nfTCloeNaqq/wJ5y+EZlsz
ZgzN303ZNU/OLtYRtoonLwl99hfvuQ76VclAt5F7G+5cpssUW42SiEwj6DLdqK1H1mey6fKl7LRw
BiN6wPLNpgfvILhO45NQ5ozSk6Pimwr0894+ZRux7nnqEgJgpeY0KtEHJSe26j6ruAwD3RvjrwIw
uZ91Ohgkbe8bhmCcT/k+SgByS8vaQxmppyElkzd3aGDPEUflXMMNyl06i/5M7Znl7B+K+GuUHbpr
8UJPGcsqPXarp4HlmatFHpsHM5OH70HQCnf8yVvA+Yo5MqlPXHko1ku/nWwyinFEQZGqr62bnDi5
rH2LjRdjMduEEUzXDTMmLcMyrA6VY197wukqmVvNYvZVfAdDOi75UE8eHAEvACOU8yp7f3JaqARo
wGeC7yT1VBELeOmpFGOy1yX5uOCWS65P9WUtbrsZtiNlnRD7wB6a7N1as99EcDgzGfdB8Tk7NlID
gVlN8ZqiZtgJeZ3H9JTRGDqImf9LJEnOzGUoX7EWg1B+3xZaU3+yelxwRFLc2dzfo5X6tHOFYjZj
oPPgDbgh7B7F5+1zGPoX1sRYdOldp9uRS0xO3K3nQPGcryx+buIEQBLM5k2UI3GH9smY59Jx5Mtx
YkkNlONE24TOpgKCIixRXvt+YxwLumpeDM8RNBA0eY+Uy6PNj2ceBMNf1LLUrv7KoECasvmhRpVq
XD58GpWK+JAwNIgo//fRimHnggO7hd65PK4d5wh05myVVl2XE0JiXP0ipWmpR2ke3KlDN/MPaIIz
o2v1s3/f/CpYDQiRoLuA28cMsvUSumK1Gw1ROf2uvoGG7qJdMhYXrlzndH1awCs/TkQzq123P7re
y09uVTJWi81kvgP56lakynWXUawbsmZBOm4Yueis6v4tfBJwM1FIBQGP+1MImXB0aagRa6uvcXN3
qW2+78rogjS+5M+gwldt8EcDhAZ7BmewC7Kg0i2yXx4mxWvrWEq90eB0DGNKN53Gix+ydO2OLqNy
W5YY2SMplB9hXsLil8YEh62xlOCsvraNvVoU/nJvh4pi1XrlWLKqpSTMZFL5D4PCmr1YouxuLjqc
TRwkcZ+8NRImpGimwnSkTpEJkuFf2YK4xvE2eMiFRNt73Wmxek5SWKf/4juZr+yIqmR6bsaBRz44
uInzdvsq9LKM7hGHlTCObDkg0iga5s95G/Rt80Rt1fXv+19gvLYWv5ug/0aGjB4/y/bKSv70YEOm
GYRrYLS207clY0t3kXa6VHA1oySKIVXlBWA4uC23jULo8jihAN18O52qHtdFDCEMSrReEjQJU6E2
H8VVcBhvjo92sgllBW4f5d3CJff9VUXgl5pz3KuNmyReOluI/AaLvXjM8zKrRoXFZtWih6X0zTVc
8aJ1bpx+Lj8oj6bp9QEiKJDXMEqEM9g+V3r8+Ovtp4r4uargcyFj48j9Ibobu2Fpt3fT2LJYaMe/
JaGzSIdkNV325aAsW42F7OEmxNqJRDlNXvob/8bsSH8IOW7CAq+kv2hJHWubcNBZ8f1Q6hR0ZtVF
0kMQqTQLO05C4EKnDjdHlMxQHpWaSli4qUDUf1ZfVnOwR4BWRWDEw63iQHQaAvBV15Hzcj/dWxfe
023uOYFZpCaKx2l2suo4XsPnleKTsz5ntB7JAdLj0mFfOkZCodMV3hiRqo81GH75l9kOh+/ND109
v5besSexczadHNG3ss9ddFZ7+zW7gzEKHf4DSuNYg725ALZgRnyFD7o+esxmwDJVODZm4SiYIAge
CA92GVv7mmlsBuEhruLeRUA8r4HkPavHnqzvqZFkDk790IefpSfJCfj9GMkE3cUDwVww6WHuc4xW
IctuQnKPSuNw0xj2UeZT+fvUR3/xA+1NTVmAZOusWSRBXnMdHNdV+XKcmRdkEo435cjSv7Guriix
Fz9+9nw5uMzMBx3NLk34QnM9mi0r+5EBaZyzWKkNYxllt+S1JO3c+heB/Zex1c1EHUAfkW1Y+rwc
+rmu5+J/jLaN64jbUuHTsZJsJj3sQ9+4+e9QoVLnjL80HhDfuJGHhKd1+jh1F+bxKQxqi+igRro2
wplMKeSsyzVSXsZaz5iHKKMFM2eUWeXQE5m4Y9BscJIMu5BE0ci2ROTI20fjba3QNbpsXIy1loJ4
h/g7PrHVLAV/DbHpIQUBMoRy4IEK0g96d6VSCJomqXwf31lcuNhZR7uCpvPlGDHrJOPFWcdCNhZG
6Xhv/j+pU1lxRaRfJQ9hYVrTjzpHl84SBRe+APuv3Fp8ZwaxHreC2uFbh8wJ6HtgXjWtu5mIyPEj
Mr1dnj77uU7VCaqXlpvSXmrRs9MI3z9rrh4biH0tv47sKf/7Auc5JcsyKqY6ll0ei6rkyWWb+eFJ
I7GXy7b3I40AKZiU5jpw8DqsXhh2dniS18YavjKoRYKbx+Guky8vfvq8AvHcGhDQboqqCTioEFTP
LGvMbWJWo7HOX252AeYV8g+rCnEy4V5tG0+AkvZ1KNAKn4IGqGekkFvpyHfYn7jF+2BvcW+HGr/w
MquzZ8TqcP66paDKde1QETCLqQ+HR9dQsCp1jVNXySGGdH1Hvw4YPco1+L64O+G4vPzePsB3jfs/
nYWORb/ro4H2nDty4Yl6dN/jCMj70ByW4VNJ3GHx4wTwPNtBFhYC1CP4PcQam+4DceXrvG48/0wh
s+ZeT8tZAHJhQdQ7v5/bxJjETNQ+4o4DlXPvH4OJ7vOPQiF2rDijS+TYg1XriMbsR1LP4tUc2tlA
iBgBB1rHdw+gmyOwJm58m/WTE4VGPZQaZZAtpI98KwqCBvT2KH0bomOLjouPWYZwkGyK+ITaJKMU
pREn1yKX+HPgI4QDsY6BEJ79ga30dMWhgvN/179xn+RMmA0huvCox/vJD+yJMNyOsTen0Mnjmx8G
EXmAA0wIrjnWnQNyB3TK6SEM4nTE7qeyTKP7po/3XFcc1xpuhtxCHynYRpQDDlVoI8Ubl1wKldnF
L5xAnp3Ln5e1X2hBobZt3Vvj3uPvUr40lHWhMt4LRaEZUlsqPS4BmQv/NL6ZvJeSP9C52Mgo+G3t
wElI2uJrShxq3jE0kW69/dd4Oo/SyvDupnMcSeET+kC6ZziTctVNV5mV/EJsXRaNdNR9KjR0AB2H
hcblg6tDd9c8gxcNxtkX84P1rSEutp6YisMU936Q7dtpOJ8ymdOezm2L/jt2LvnTKuoD1FB8DK1B
aetsG6zUDCLj+0slYt/cOgG6c6r7ARumY2SDdpwSogUl7pSJGbBCfmU/JuHivhqJD01s8uf+N8/Z
20BdP2uF83bcnqWrBx5HOLRb/+W0m85Ii97yxvVOx0jEbR0eII00ucT5QBHUOZeWrev3apiFOoIp
9uqjY3TYN/72mfZp1Tn0E9GlK9lLEUwnKCAJu+A0n7MUJEUaGyx9zlF6EgqnSWLegPwNwoYCYGj6
3/r36DoaD489F3PlyxbNHD5TGU26Ccvgx9mH2eSH2Ynod+xlBuf3xff5H0+stlT70nq0EnA6g2JA
wfW46XdvyfqmRQV6a4EcSpobrvv8vhysp6WNQwvkculLANITkIZD+v1iOAgfVHnwrK80DtFaMRal
m1rMx572/+or92/zk1KTxTiE3s0UzpgKh5nL2a+obmXTKNMIaMm8BqtKTpjS5sPzSLeW0qqf/eg4
b6Qn0pBweEo98JlySqK3xST1lm6nCyVwLmAnNDzXxhjJRmIByFiEpEfyc5yeQ28wY1ImwsK2vf1n
s1JrEHOZ/tAFYAQsJYAusa7GlWeEm7YE+0pj4m81riY4tCLxvHy9KeyzwckxPdH7FJvSzVlnK87p
Iu0rx6mEUmK02tdSj2pyMgsNIpFa+NCvdM+kN9AC+F9fw3R3oPgO32o8PPWzEziNE1JE3DbGw41F
zCzuXYVx6e/6MiPCiMGto5foURii7eJTmmhM1nT6n/smGx8qbfUqxJeH8L20++YxW2A70RII2IwH
APr6b13TzuwWPMh0LTMdXxthaY0C6rTuCV1SmdW48ly3oVJ3KRd+1uZHcRRCqHAvBAQ4HX7Y3DBC
lg59qPduH1t1YtMiCenTpi/mTzzPtIbZyXRX7diBux9qD7VUM3wKxFtANaX3qSE/riy+MgPxoxUE
yvX9O4MGRKB8Z+MkROUYnVoB0gBBm3wEeJLqlBYGHU7h9f1Hq1Ew6Y+P1Kx7E+RKqCxPjvnqEkox
ejd/mf0aMJF04hgQXr7VYXSrPrDl3TIypXPZY6WX+3dLlXKfh+9LZxsl6tn2uA0vVNelPgqtpF7R
t9aQpenxppuuUE/7FdPj7l5PWY/CYmVSEWsxKGrq6dqhhobT3EELAwK0M8ae28ZPbBCvG/JiWHlo
rsbmdZ6m46G1MH+hgwHi5IUGsVkiqhVlqWppSagtdx3ZEpdEyHG8EyBADaIYYSokKBF4a9CeQCVl
/he8jl2jEXe2QBLia5YBprOLfZc4uMUtAOotbOITf7xLfzvNdHfDVd+p2TcFvRJ/vB0rqe5WR2Qf
4YrYRS5e+p9aVu0Ou1BPRw65YT6aMHcgEL7Q0mKfvJPf957rx/2dym8ffOpZN5/bDC74UxyK23/I
WpefG1miCYAPmzH7lfw5fyZb4+ZjmEcrf2clJP5Y8anSMlX1ZB+qj1nzGdwPgouGcaFMEpzQWYb0
KeMgQ4QaD5kVLYsPnmOIlM9SjqThWULkyIup85rEDZ6D36Iu0eR1NMj0NyBb9/VY3T1mZkrUUUbG
MYNzAkUkOTTCWKuJVVuycs+XlzY9JqjDZJQbf+J5AMf989iXWAjHb11plKec+EfIGlw0/rshkdKw
zAG+mi0dWquP5XvyZ/25oLPrzN8lrIU/StHsz/Nv/AO5bcfMy+SYUujtP0GPtYtK4fie+3ev4im8
0iMecHQDoe0lT8ZV6UgELrjgLUpflgqf8hQtXQ5N608JiNtPlAhQbRQGQIgiwm0Um+p18jFHe6yN
O1aprzv+gqBDPFnOJBuhz0u4fqnjaJjocA6i+Vjv/Pf42f6dfjBW+f6HqC2vnv26S3XtLlEVAaqm
kL1CJtiCeSsT4+SP2hPzSHB+HKozu15x2hXsWcHTYrR0yNpPbUwwaOEPOgpNgMIGtAAvIVQbObBg
LTvZNmSyUnijXd5vqA0yPHRhqG553JpPXEeNCc0n+WwGF0/X9wja9u3DWR4A4fs3JEiLhm8TIpfM
sRRrroiBistBoXYr3srnkvZeCx3j1FhNxu/HKEB5pl23QZmKrXD7NQ317huPisEsXLJS5awHeMlq
s+ETLXvy7Vk383f5kMWWFSjjIvGuUCFxlreGr1Hohk5NBYGyIzytOulJfuJVDvcRs+v2ahgKyfoh
o/28a+Y6ib4XRPdVdWHGG2mqQiSee1sOVPL7QTLEwK0m1l2jwCp+1RJQ2ghnShAVAEei63W6uVX8
n7POxMq0S12mePMK1zpWzwObABdmPwWHraow3eO+8ghTxNPD075kOPO65zeE5bhqeDrmWZXU/i05
odThuGmScN+ErYq4FIcWoieV8L7+O76EcmbQ3tQ5prxLiLcDkSs5QR0xj3jVcYJehmaUz85N73XL
NQRYWwt46nV5mMGBUennkVKu4b0St/oY6d5wlWmhS/GAd26mr8pQHgSklb2tbl1/V5bt0U2gPyLW
VH6k+eV0DkPUlcGG0cB0ZtgzzXm+nOXeZYAKba7BuuYWvi5NERPgYwCxmvTFZXpBpsfRsgfsmORM
wuqv+q7R/QZrXKc4T77wxVxzVDh/iRWPGS4Db+tMuBxvcZyGrvF+VQq326UlIAxQOrXPC2j24vDb
7tXrml3DNVpm26AXCYGjWeMJgZJ4Fxiffwvt6sl9VmSqzSN73Vjeees5B7/dhPOIP/kpVgrGl3BE
dE2ugF85BKHRsffgrQmB2I+EZVVx8PE8j6AQgOChGHDupab5yUmfScnKjlA891GXbNXKxo479vLD
lG57f91TWY7yQwmBYH7rwHEuH7zWzOgNLV99JNmB6jGkirrmDqq6xvxJSnk5lqERAUABuRVvxXk3
7LiwM/TIQofm2Rh3ZKA+W4ok65NkJH8Cvhd7f9qL5utKCl+sAZjjgfcRKO+fZLmjLSEPWzbkd69W
+rJ7/ZhrT93Km/auXeg8f7LRqbHLvJ0vEKFavre8N/O91+Q07fhcJ9YZR0ude8mKKHmY4DbAVW49
e/Wov6rd//R1y8tGdphsIfIPLv3cv+MstLz6AC/hZkdCdKuNF5Wz3GxZAR5KW/OTBEzMVrR9TF+f
hjy0bEzEvrLuZTXpYc3yHnd/JezjLx7MFbyHmO8JQVE9VIJytk91N1qVzXzXj0Prrqe1JtMUHNOT
Wawkb7L91QCNkPNbRw4Vv5ae3Af+hy4K22t/rkOCBToLUFi46/khKEpWscMBGwSYE6UuVd4z5vYp
vF9DuzkJnVl1IE2lY0MOItaf72XQmgZCfxtKjBvF1qUZFsTi0pz3Nh0r6DJrnac+CIhiA8wfH8A6
J8CmI5zeMzpKbtL2rm8eGqq7W2XGGRqNxl6CjkyddvpUkdvmNfvRfepu+PE4WVbuwwqsbHdlj4+o
5Wrhxm9KuFwSVKbGzEy5SkPQqEg7ogVX7oC1jPKTAKNh4sl13KKQVCiXFl9SKXm0AknyeH1PDPhC
YwpOs7itILrniC8s/iyRMHrtva0hffhFAdVgjaeLe/PW51UFmtRDL4OpJMLyt5z7inRnaRpQ8iEr
58CVDSZkTKt4Jwmlu18tnhRrs1No9MT+ArQczNgCxY4DzGPxL6Srlrb99Az2WPLVf0f5BOjaIM/g
hgJpwDP2d3QJvIo5jCKP5NRgh1TQz+C38SjvjzBVCtRWfv7+tAk21RXPJBQNXRk5QCv9lQTXpcut
9LLFeFFfIK/wHWEDBmaUnI4nT+ENSAFi2w9iH7fhoxnDYmcIdwqZL2pdjVvOexynZDI7NVfIqSSg
uBBI9fDi9/t+oAwLEVRKLo2UM4auu1NTtiINExkWlV3ntqfIKM5+GGz/93CtVEfj+b9S7WrkVqGM
rh09rxEEGBxvT8WKMqJ4sLNeab8P5I5SrjBgZBVYc4tfWEDpVD6HrctSyxdA/z1Ok1qLXg6mLZ1a
Okvt/NcSrfrZzwvMIcKzif1GPu+c+tfeqvsYR5ozYTCEzobAT3kP7+GaJa1D+Gxsa/eeM2+u1Jlx
EdNN1TyNskCx43toRH0VcqXFL/OTMIQFbYuxxKK1Z9k52n3RdD+ZkOIVYWcCvZe97DCkB1C0Bq7z
PppV4s3tINd114XeAHAr3iv6TqAL6evQwf6KapIhAJ51mAfN631/oxLq4lt+sSdH0zd2cyZn8flc
1Qt/vsj38VGLfdLIGzB9DhKPGwkOQUaseofuwq5ikT5MaNzQw68wDAKzIBWEBEqduZD79hjeQis1
qfjTLbqrjF7d+1F+ACKc4/ZKSxD8L5rvcCqQwaOkupAA5brpdr799xdgSSLVmtoRAhBSr2c/gwNj
jO2LVDb/8GRbC8zLTryqaEJB3gTEisvFu5R+kxnhri9EfE1HdYdOOu2nf34zwN/U20lwKZhU+pYh
8n2UsDhRiaFkje3IuLsorNwAOiq0HSdaPRKO0H495UD73FIj0wwE2sDUyVco6ocw+iXIv2bdLJtj
XeYFBpPyuY11EfT+b8DBpFnowThGWJIGFxOtR3lTYzMkKUbecSw4OJBFU90C0tzMdZqY1uHw5kGH
FXPtmSumWRi6Hal1Le2mOxrVm+zK6sv3GcduSGsU8Jd9+/mPL3SLcaDiFSRW40FplRYahADIZGuR
tdCh8uIe8MtiE8SnuEUGbWY6N2Q33Sf4zTGCPiy+Y6XUunIqo57pfV6rBbmWDkUTB7gT/yTeqAWC
0DhRJa6Jsr1U58qnYGCqZ2qpR3kvUWmVwXUBdSRyMVL2ERQcG1KEvwOLlUZeC2t4OxYPmnXE+Zdy
TpbBLg+S874bxpondWiBoVDxphNLfTcuGWFCwOdXrK9UPfctr3xey79khAH9v17L60GKan1Wuy+r
jyF++ApjZOBHhe/cN6U1qoW+lKEgRkfrNZ0MojSc8Q0iMyc9Jct1W1eBezDvha0l8Ystm+DCZHlu
+bslwgPMWYkcfz/T2d5DI6vJDMjg3ldK7ZXywgPyGiF7XVhPP0uyTZ9xYaMrl5UXx3w3P0b/uBVj
u0pY2H4xrugQ90VhiI/z6VYcU5rky4v+XIMUCITU0c3zzSj/h7rifCMl+GIjX3q9asavpnmXt0nE
kLkMbBntAh6v77Ac7AcO2c48ujvNsG0kGb2kKdSaZRLYjuqma7ANwnwfI2yQxs6Nva0HjhVXGzgm
+XZoHq3OzXHbDyXmuD/NIAzY6YRcq/KVYi60tY+AzUXHTdfvyKWxdTyocbp6CqKEUvjU8jqSWc+j
gGsq3YG0Z/z2PsTgPIX2dNySQsnIpLF1lW+fnKZE5KvifATEW/NFb3mqmVvx7zbZk5hV5O8rBctQ
dTvd9mZ9j38mdkTuFiXLyBPxzmqV9dQC0N3Ue2zGJzpqnfTmaxkVumukI62ZDkwWSdSr3Y55uP/w
ovAgmDiEd8QtKpTWg9upmF99qLICc8yK7iGnudXiEFj3ZrJEaGDWoD39cTswXU/nZpZMcKwAUC4I
ZgFGS04Ut3JspYdsf/gCRf3Hf5fiT0Sv4XaUHKra4J3aRXulXR8+EZ6PDGkeGku7yk5u4hHTXui4
SIRUCCqg+1SHpeXAWpROHRMA9EH8OMn92CzQ0SPAFkEn5slapC7EwvSn1WwdnAdOQSVGwD8HxFSK
rDGG8iR0YRx/odlZ6LI0nQBQN2HzIblXaS8eEmtiOjtiHzJX4q0XhARFmk8drWnmGKbxJSqXQ3U9
2Pnu55ACHNwNOKlWyrL4tDKgqKrtTFGFqHx8UFcpX5fh95+x2sxl8K7pz6dJg6F8r5yUsaGuxDLT
cz+3HeQxbgyK39fL823Hg7UnGYl1/b7vJ+VwA6Hu8UR5O9Cmu6zNUpLbVoxms1qpkGj4l5x5A50t
zx2VRwZtGw3zrJY8NX1OcldyubKb8Pu0oQZHujZcoLYWhqWAaGhJ4utgotnBqFXjUmrXym/rVq8H
uOjXbJKuH+dmtbD31KP7kpcFuY4fh3fAe7pNHDdhrXqVoyacGK8ntr/VXiW7w2N7qyFviPkqi22G
uf7b/gFXAfP0eQifkxXHkieqerY6Zf5snC8lVcBm07MntiOTu4SP/zpaq77bsJSV08jsIQVI2S9I
2it8o+L/WLqv5VSSJQqgX0QE3rzivUcIvRAHGbz3fP1dxdwYhUZHorury6TduXM70Lfp8Ps4NN3t
9suIzi2qYgX2WHrGfUDfH9pi8frupg2UNngFUj23QrajZKecmEs4XovTKgSC9A741o5HqSppr9Ir
KaNz+xfpIfwRefp6FJLw84obgB04rpGuHAHt3mYTy4dMe3ppF+d9/UVoIgbCsrxqrWBVi5vipZvt
pXsvlNO37rN0L6U6t3OJ35bu5apo11q21/LldHIRB0BOoekrX4ZrGdLid+B3lSKZzhmKu3QKwafg
8AI3naUfAAV+hU+W6YqENK+df94TyQOuLmf5p4rZNz9bgUuInEUz10UNAOECWhiEteMc+WFvlBZd
bTLbJxHiq1jh24grxEXrc3VG2aMiJrkdRNmeyrM0nFiobvp4/5YTNztBmLUzxYAiX3TPJUkTZyNd
v3RXu/Jir2RbM9VyrpqjhnZQiHoS5lnLl9CUhv0H0MBlSs7gr/TjgA/EkdRbNSWuJWhDgpvfotZi
sKSvE58nN1df1Z438CO1SIBgichiBAz5SqPdXDXWUcPaOylJkS2Hy46E7n/Zgl5qHekoWVGCMdnw
YGKDc3rrK78ImK2rOoNX7zsDmyfl0EgqMlg3U621fps4sHn28lvlSLS+ZVDi6aUp2/BrkXrm4wGk
Zr22nS1BPrpBHwz2UrQynpjtQ/o3XAvQFWkpbKlySzbVVZvjZF6njVUJGOtLciLWug9UMqRf+kIy
dsCBGtvqtZ+pbvC1X6URpgptwD4fyFIB0Aba6bHzJ9dbIcDQEfP+zSFnAOZKcXhSn8El/oDK3dUX
m4r5vnNER7tKsr+pHFqrSqRJeWUL5/q1BDXIejqMsiX/Kpw/1v1lQxrtI+RRNQTlucitwJllx9HG
q5t1tPrn2X18b0z7i8rHqRi1s+bnfPFZeFYyWIREJa9+TRrXwrZ9lM8f+lVpi5g/tp+leSP7lwIX
xmMF49a6/Ow6F5NMKw5eCu++MH3oWKmQsH1FNAo5N9FsevMd/92UF46bx22KpjcjYvYbrC83TOHa
uJayo1CwoWwIece+ne2xnjuZThZVl4SJwC/ply5GvxaosK6l6W+mswdS+7x8x7AgLaRFUonieiYF
FzY/RCCas5LGIc3zn5v31RcUUsGCUODfkiebc9iFpFp6oxbX/fjHUgJPbqwQGTACzdmpuK2e+/P+
A3VcyMzJneYGuY7W4MV0KYcEOEwSjF10pasjkrLyvBMSvYOA5BBEDYWeSSLQnr+WHsiRXJ8gcR8q
0vO0A4NbmKqr8DGgYUWHW3uWSlH+W2VG9wo+Sb+7l7OSK2d/r62A5o/XcAt045fybZj8EywSfyp5
pxDenfaX9H549IqEebYvxSB3mC6sY9iKYhisIjLDCV6m8+1124/J7lM3zGZSCqMoh5HzscTw4nQG
270Hr0ZPHGjhRD5IrRA01xFs03uoCLEZQQJG83GuQ2LQn0KpzPHTjxx0BTHMPy14LcDqN+C/4LND
X2wkBPt2FFWiurHvbTunEQKewg7kukINBMf9OSObNF5019UMagy9UDXO1HILuUUxMpj28JjYp08U
zVIMSwj74fJVegIfLgvz/ra9GCYUlPF0AIb0+v3bXDBUBXZ/P7yKu6FnpGylhtW4w5pCJVxq0X/X
dDkBF+j5YLU/5/7ibpun/zxoty0cX0pJS6Zj95MLPIv5a3+ZKe+6GVfwg7+vrUxVg/JKriqhrlnA
5Sdit+iMDTLLCdb6IBDTZDHdqWgrRL5vmDIa2X0FI7rirfa5deHZ1x9aFbzKic6xNG/rx/5o6oDZ
i470vTtVAglL76mD972yTuX3beogUEZhvCwuVAk9RBhTnfhfZJDsOTjVx6IxrS+60Sz/af+XFaz5
yakK6027y1/8Jnc1i+24JIUeC9g3dFSsX2FImCblNGs0sGKcf1/pymYw73EWUCHtOscvcaZOZJwE
0WvamptuAhfrqbijcfq77gM+Z2jW9RkHfs1V/HEFr/DhV7Fr5QLTkaKB9Fu14T1TdEjnLUYgbrtr
PjK7dTFedpKjE4RRvLiaRJRoosLuHkmlAQoZJdLavjFhGFvIz5VsFs7tqJq0bvJjFS3H/y34Z0Vk
6VZcwONVOPZn6Y/7v61AbcHsv8poZ9YQ/xpgyQ0ucVuXw5YYLn4O0MZ/ccs0PHW3imckNscIUURR
OvPfR18m+hu+N3Rz6YIIa+/eFqNCXSkqtfnoMlfF7JmUctF3yNoiDofr5Pv8KOM6pV6e3+fPWHvT
SCaKVweI8TibjyzFaBEvrQYZhuC9cBkve0+6AUZbOHBkBNl/liv9ceuuvl+1bV2fj/K8VF7XH6Kc
lU05p+aws71XF4PcsnzXSFPTvd7uSEgwPoZz+TSGwiRxs8tv3eNXjjO6Kt8hSdxemfLvZZARDFUR
hKky28Tr07i2ErNF8VXdf92/zLFdVn+uK4/q3BWsXZCNPaFuhCmPZoX990PHeJK/t25yW4/+W8A4
R3XEah5+9vP8ZnIO8sM+TacbK23OivsXRG7p2CZIM9/7dhydQnPfjynXG1Io7VQjNkuMDS8jXLG0
Uz1pUyTcvo499CPJj2tvj9dnrs39MC6LUtnmmtHfKd9mtMwUME09LoX7122wrS/wWeLIF7Hm+MqP
Vp6QVcBMCHdA7NeVjWzRvPZQhDTlIRf2o01opMLlEUvWxA4GsbgYKFLs2kvD7LGK6TAw9dEKzLM3
aV+TqzVOd3MqJB717EBm9YRgvaeEq5CBL5SW7+f6+NbgeL8zLQgvaLnvSItPp5D131pRh4I54UlB
aY9VVqjAz6AA0ap6PKMZOqba89Ky9URNc8ofa4hlm9p0q7bcFMCcH3/LS0n8HGpM4XCymtBryF6e
oIIh0VY/er/O45XpHcl94S6X2df/tIoKEnQlUd50lnpIj1+CZsKc48i0Mf+6jq6tPd9l+Fg071/R
EQod+0k+XQ67uyOGfh+cIUBfTBS76upD4HY5fEjLvqnYskP5Kp4Jj4zL2h0mqrfarbkapivzfhDi
i4L2eO14TfOVQebrXJw3Mb0WGLLFa33/t40Sm6lu5iemAa8EQD7Zi6QhuapLP7ZXYizdhGYAOOCo
svRMJfV+xbHmi/AnrjFt1YIjdPgFCHiO+XOneY2PGkImnAroVAGXRZ3zvRnlihwt0R1hYhBzbttS
THA85wFwCTOSq9lEZWPRNL9gYMJbcD+DhYWC/HvaSiVLa5zg2Js/YrHiTRbbBfs3vCjY3572htv3
pRA3n9nRJZd/9tKt+b8HdT7f5k8/yY9TjemAlANpNCgl8UHCFW/fz168d5FsHz6QHuSai5GIRmve
J5LOH6vuvn3pxkeZfS35wMaVX2FKiOXTv7nxI5u//z5H5OKpcxFKHCg25zmqvR2/xhRnrnaYxEep
UCuNe22PoEk3cGqE+8VKC1dl1Sp3kRjV5w1KqE9k33FDV+mpOB7noNHLWHHU3H1te6tjMKjRKV3W
rdWxkgXG6t52NSx4h1vZcWEiVff7QtpU3Fg86G/ZhgVdZz3SCDYSHqN769adai/RfRSTH/f+9eEF
EodibrztqbKuT8Xi4agFxUeLwra6W1To6duQkj0N10v3qk3xAywKOwmJcyn6LKVy2GO1SimuhcRT
5dXw84HBNovUt+hPPraVk3QEUHKDnSDBv1QyVw5FZ/mR6ZzU72vVlL//XZ/5DHtvxR445VeLYnxR
yAle6v3kbouiu12Yf9w7DSUWxTMa41R+oZ/Wtni5FuLo2lbN87z1n6uyZrjxCG+jqM9sykD+m2sh
+Szs/5LLcayT3FTs8K2iZg0J/5K9OX4W9UXLEluWFRwNKQwbcyEHlp0p5ncOB9OGov3Uh5btr7K6
fCUImb/9T0IroiLo+LN26s+XpUwCTfMbQSa2v27iXto0FIJ4Hw1iPk+l+PABfpUZJi7dZ6yRVs2p
WnbIailmJUZGGBNxEd2h+PN7oIC7ut2tiv5kpKze9dwMvZSDmxPK/aSP4BdXfzve9na46CMBgC/a
9JdDwgnp9Fr97qYcshFtRf7pzukDbGr7c4QBUySxHCLZBgzafYCeMH7/S6+I/jlq8HPGMBMWOI0i
wnfTPjyaR0tmLCHJNyOxgN2XnIQ2yc8dTqBQXhLqImTi30xHhy9mtXgBVElH+DExYZmawWzI92xG
S5EeZW7/Dp/xFqrCLXf/EOsyAo4fU61NB8zHCxIQ7YQq83h9/aEJX/4LpriZylUeNUKwfXYUkx/J
f9OPY93ERfJ38ZVfVfShOAJrxu+qsyggZihlmvPZRvwmf5vkmjFUAnM5gRsmy/ZiJNpiWeONW+/Z
nEfbufqqpIyzigmkvVQuvqkqgpJf65+kc0KPjHX39S/wMclxKbW74+sFtKhHv2LH6kYViah3XF2x
UGkhQ0za3jpapwonNFJnYqa6wvz0vSTdvraxytWZ6ajnGaY4CCnABWKOKVhNtqK9pOtYlF/JXuak
oESRiriw8MVoN603kj33P9eDK+WtS/v2rbbo7kN4/fJ9+k5+5ZTfXhEz691RWCgR7+3Ix1Gaq5Ip
CW/b1D+RBqgpBF/BEfSg+bOUQzsjSvS9HMfbOXXHAix1/JCVZzHZhHwARQU2uIj+an6FWwGw9ify
E4AnmZJIP1pRnuFqUXqciq1pz4GKBPVRDp04/swJz/LOik51Xp/Zyrwd7/nzRfL9ei/uP/hzL6rz
815iRZPH6b/s3/HM9ERkeVouWkJb8dr+M/eFAoFSlcySNInKP636yx8toOY62jX13zoAHiU7KGNb
289LxjUa6hRz/V0DK/icmGoxDu8TRy/w5fYT/eiBCAXQriIRww/nr8qH8E2nB7s//V96gUVg3VxL
r8R0VJI7DbwDyyFUaLzz6gWqOfy+3//RXaeHIh3GJj+765/6udCgaz3UkmLx7jgCJPuxiVWBgAjT
5vwC74WCyoQpV9KwZNfYf66wEIayKr2EeqIIcvGohpIa5oLhCqyAPUuanBvi7MeXvDJfJ6QXFNnO
k9VItnnsMF3gk30PZRjQF3dzI/yD8EVXyUdV/awStjsA5RLrjnHqB8YCgjmUw5QvljsmoV5oNXYN
JPzZq/qjkxN0ZPsXX6vBA4NXppYZbf7MTkq2BgXFjo9e2XH89t1tM+QHX9XAxd8PNY96L4apUiB2
WddX4kxvFvyMdLNDqJqykmkhKMeKvNF4DX0PjOL6MUBbJ828k4heFEGzP+PiUGoc8+nP08flL9ey
ApHe7Q/jt0VNcep+nlIb7aVI8qqwbB0aOvSh49tW4rXUprRv6j5x4XfBd72CPIQKgFMzFDVssFkU
wq6kT8Qb3Ru3B+N1faHOAWMiFl06BImlwvnyK64qC5JxQkmvgzLVY0mSQcpgumk9Z0CEsPODO/DH
cxiH49Q3kmuTLECR60f9aMFXKHEPyNwcHOO9GdkWH6WTPLP6YQU3mtfcAvBxDWuXyx9vef0Y4ppW
aMyke24o/P+nwK1/MDDRMSG4FxDBuauyp8HsAqBTT/zGZBim8UlonfYylEcAGSdZ9nQYQ9sneJFh
t8m0g5KL1ekMHyOVtvm0HiAqI3jo+oQWpakfmidBhXCPx6BhBLve3ffQgn3dGQgyy5EQV/yMkI9b
j6nK9Cg2uBaivVcnBpoGT5NTKj96TO49MtBR3/5FQZIc8w5IPFG4iDVSy0a8fUBk+QlzemPAIAnD
oqLwlokwjpwrrysiRkaDBop5uv/JZJ6X7qfy7ZPikFF8imao2lPfeG885V8/oxC7qTKJQvhtjsCB
jZfNRcDeG2fMGJyGaQn93rTFXDkFCcnU8O9wB2RKqc+7yFUOy8Gz7YmP7ztvPa1FQEpfYmRgwLLF
BXNEB0D9LYAiQKWSpcupmh3lOvN/PnPc6YqmJKzMotg+vqLJ8v7wvWBmwhmIlopX58B+Cw/gCQxX
mNnVw6aT5dQ13/Avlsnd/kwUzij9+TiwhltWiBhsWZQtmS5uPtd/rxiDqeBr5VZwzOliYjdMYWDA
Lv+5pCa+ngfhpXiLJhIldsPjtpRm+V7mpfMUjV/pusUkF82N0z2hXKbz/OOY+vTI3am6/nusy/Gv
MzGHxP8zBw9zLGqZFrkUrN7V8Xzmj3yNbS16ai5ixf2y5nuE8TYvnuMdIj6jhOiBOzl/Y4Esyomf
m8rUVSH2IxY6PEQg+PI3LOLCI+n2JllcI6hXdji+ws0jt80VHyxu/LRa3E5WeDR2mojkb99ik4k1
r3qwEzjTZqFzmNZT++H+z7DDG05Lq2Rpv4UxLh2+p7nSUXnLvPg4FmPaAkhraVxAHSdKG0OmEDU9
YEyUkl+XR4ikxwZ3GcFcfgu2+eWDx9Lhk/GZHd2+lx/Jr2l0GH1Wb9+Z5VfmWPSgw+eSOW5KMoVE
DAK7HjlW0ZFEymbHll2DybCDbMVnfnepHL7ZAQwCa7NDU/DlXKwFFSeXRDA1Y4niYwJmIkRwLT8m
y/EmYqtXH5PbsbrlICkvNvKmoa3Hr4E/LjPD1A/Iw2Hbv+zMq6nefXrHe0bP0mIuWrzs0L3j180f
T/10ThazHO7Xue3KUw/xl2v5Gi1sMwzLwlY9soCM2h0Q6baed1iAdJ/+uiW60X1pLnlQiveTUSZC
7YDkH1zjnLcm4fu+BA9t2eYH3dP8UEurM2uKXnZzam3n+cZmZaeBrcO8ySOW9iDWcgssnHEGtDxT
zi4Dhu41IDv2qfpBglFyUawG69AhryvtdlEWfN0aLaWsOv/Lr6e/O+4W8MbLbdiPALle4YThWP4a
/TL6pzhiU1s+3MoFxug1V9hL00NCJt6/TfzjKsy6L/23v1Tn8DF3u4LH2HZnyAqTkMgbqevZNAss
UQIE4hJEp7qEtj3tcxAmIKPonATEUmFAa8Q+Z1OwP5Rs5fSx8f4cgMP0X6g9MWeZayn2Y6kgHgww
8bPb6rrz5cfL5DZZzkjSBK+6GgVrBd3ROwDYBX+9gPu15tZMyPVsA0ElvrUoG8MzOvLq8W1tvq9f
NAHMG9RxWgCiuEx+Uvd6bOKoJRIE5FD+P0pWm7nSaxD/eg2gsvzO6OKt3DK4OpbPU6fxTmxX9u6b
T2WpzSQLZHZMVuKt+Wx3AURzcoXyaVMqZdFKdCON8IIurVny/ey0qmSa03+xn4vlvIiVow5FTo0F
RLdYXn5prQnttZVtT+O1xXs3ZH5SPz9P8sRbCN3JrobFZ6e7w1EIdgLKo1Tq4eEs5BCoKS0T1WIi
VViiKrj7cgzFiBUvFK4zWN1El01+kC2YmTK73HuZmYiUgxLZMZCn183oeV7yZWqvi7IlD3Ubm57M
YzHZp8i6sQt61vWz7/1NTSShwbDOB0oqaisE26z5SN4y3/Cq9lM/lKqTIEkSFRAFK0E9l/uRgZbd
NucASadk8S7ZLfgP3rKrxijiPSzN7qZIvMgbiXWNF0Au011P4RfVItNs7K23SETBDwWDaX6b7zlD
ptkq+vdi5KU9IgwVU/+PectEKmHXSrkKGHql+MBfwtgwYr/T4jLwLmLD5Fi7IFPhEdGSSTqPuR5w
GUwJkRmUEAoiJL7lhSI/+5lHGzMOsFVjkQZRLkUmq/ocX0esm/jZAjzMduTSvm7v2W1Hfxe7kU+3
9L5ik7P2xyhQgWGDoQEQpKqWFbZppSbbadGXdtpmE8J6Zvyxn32u6FCEulq36dMSS6hQKz8G4UpA
8FhsU4gvPFLdx9Qrhfn3GwMW6+uusDI+KwHfB6/A6j9W8FfWbxOiwKTkfuAYvDt0C6i1PL+u9SNu
LgRC9NRQGWJnhWWy2dBPCrLJpmzBUfR3Hnmj/tFc3obm1Xq5fP4qJlalBBdC3u3Br+slNYPhaXoP
U0ZCtBYjJYgXXRWIvnT9kezeMyFv2gaKfJjrEC+78qOFzEAA1A6pGBPXqfpmMh/6tsMrdHcCEPMB
TBD8QQYWKFZ78DkzdGnxXF3zFa7l47Fyi5WtVZy8nNcN8bAHmykyAb2A2+0B2WHqyzzxm/MBePAq
pqQrJBgSA2E4R0moQ9xPyE2Znl3xxvNkQSfQv5BIui1gznjN5iAIjzrwEEJ76614cRfuf4+VTkgb
V8XMT6IbkuTptkE89/XTreTPaIG4jG6y+L0kBptRsJxtkL2Qb8mQgLkupy8TYGtkMk2jtjvjpHGA
c727h79uCsa9RPb/u6i4+j3OHHvgDSM9b1rXdD3heM7rPhTuqxhkLkUU6QNzqDa/rNrR+L+5NhRO
ww2TpsD3Yf6bmCP05qRgUjhAOcwHqdNXdKUvyqVzj/+7RaqRey+DyWP/LyPeHCXpL8JeYFf7W3e5
17qzfppXbWLjjkcal3sVkiI3rz+8lSgmVpVDWuiRG5VBdZW7tW6rj+lisk2MNqlx5tbaXkXeEWZ+
rK/d4zjAZZYd3UAPt5ZtkzxWosfKNtXaSTlny+ae/NieG0VhKaWkbWLxNon9JKMlB4c2fVxaH6/O
sx/U0YzYI+uVmZLWS5jIQqK7zCq3B1H4WTImpr/rv3OdzabSJVeFa/8BuYSnpD8AbNrrmWJf/391
3Ts3tIL21nqWaUJwVRNdO/Mk+4lEcld7UcCEH3VLzAnj2s63UlzDlkGkeYgBacpR9iVdg/t0jouE
ME/fUL/cD5xPsr+LlSNDksEJthOAQftiM04hf+V8HDvdfr4ki/adI+EZmYlfzOERQqYnbBLy1GZ2
d3MGWsQ07yf7q1uJ6HTDcyMizhaCzfY3KCFZ5+g6NcZq3A59gEaimELsaY8zUm8fUaQSIkioCCh6
S6ncjGMtP6GDjfJ24veRDOAk9wSCSwcgkukBP4ff9Mjo/SfZdxBFtH3fH0MZjEuJ1aPF1LC0eH0V
7Vp4oVikage/kgS+tr3ETSqYxfXEqhHbWy2eGiILqZeRg+jjOW2ESNJYSag9E9gkAyppCuQhiT3/
Pn2p6VF7kisDEsQsfBrNZW6JR8silGE2egEuEm1cY+B/xHusu5ylfjI/3jLbjwy9kM4YjewsEWou
FCwWYY/F/tTiwPvwJRdVhFvS2um+RQ7yaRLMk1om1HVHhs7drsU7TDZeinrrT+GGyn8WE7WZ6tIA
1u08NquJ7l2Th1ka3SHrloU5bccm7mKNSIhkug6UdQg1skYUoANqhzEl8DlV1wf0F0UVwMWxTFM9
oE5erYC0AtOBPVHwoopXcYEEhMJakcHSorf5So9jv6TMvqIcMvATBGqd2EeAMCP/SnMAJRz/ReNF
1LjogxTaXfr4au7C2cVVW1m6qlHOq3AQr12SPgDG0WZzioaneF1eES3f3/wHhg4fZNKxgbdagTEs
ujlF3VmFULHWU93LqpopMtlp2HIGVjMwZU5bwoGAtXj+Mgxo/y/F25GbTHKic/wDxGgnW0y/bFnt
ckdgLxS+w0fkAoyWWlDuK+g0n5y7D7wRp99b5S5VEiA7WZYIhQ2a3Q30lAykOvdk/y7kTxkVGHwg
ENsfC7oRyAu/QKCkhhaFF8SBIFX9qB5ZbbqHTRhOPHnFcddSeg3nlOqAZMCI3Csrn3h9iyByMTO1
bAt4QAC3uGlIMAUIN6pFqAhlNL2s/5Jq7G7UbnvV5KAmW4/vHASBziyb7raaqnqYiKjAZDFTndbF
Alc/0MrdI7DIVgrCKyjDA6ap30tKK1XsgbOA0zyaxBicRi3VASzubUx4sAagp5jbsdqqeRcmXVev
QFS9XM3cOKXZVpybLSDfvdWyWTnpc/9egUFI/yULue8VnBfKLOBtSBvFF/D6KnZBbgQcnncJ7dod
CgI+exKEDTVKtATJI72J4F5efHTd1x0wvwMWPLSieO2aBKbEWvdcj39xLOZjRuO5vhxzOB4THIb2
QrK/hWqPDEMUPdFlsuwIA4YCVbgNku+yb0psDpezJO85f5yxLrdA2ZEhZfeYCHOPMyLJ4axPS39i
Qsk2m+k4I5qNz2eEf9JYB0AjA0Y2xPT3xet7wI6OEjT4wwBrRmwS1ASJvUUh8yaPyJnTRWv/LMbb
iWH4C4UQBDIqquVsXjzwH/cN2xo+HyFPuvTBXUkMIcasITYELJUgeYQ+0wDaDXRXNdYhBqKd6S56
SqTwRoqmoa5l0tbCzoXHLC9ay00v1WVAbBvrMcVHOP+nYM6ZHiM2V0xMgiin71mVszQlQ3Cz4RW9
v4qUqeGM6AeymvQQN80VYcPH4fVLBC0iiL32McS3eaTK0teybcMknCOdFc2Oyf9l+8TVOtVa6eKs
9DgPvOqMojTmGTLYWA5PEDwgvf6mlb4hiZCI6PNDZEgmFMH+NCCuTet57P+H1Qe6767hEWDZUFee
YSXWII+OAVZqSqk82FkXGhZx6ilJS6ExlhMJD+iCCXdlFKNfDyUfsKwMg6k8xrQUCUo6KDcWMZ2U
nezHaGvf1pLv12SHdWX49ijFYTT2Q46Q6TLZ2HNELzvO8MX2wOi39Cm+fX0U3XkOGBGmLwhiExkB
8HnHn9WuBSPOfd9l8pmAjmahikiDq2tAEGt4WfftnmeLVrZvyKaetjPtnjLXhArtgTBzuL/KxPq0
dEXcYZbpNAPMxcqrERuvu7gPHSSXX2c0CD2fuFVZDv95LM/x6U3lMB+sg1/B2JkWWQs0/nUG5huh
zwMqe+CJXgeY1+qGxBbEBXSh+kNYQurk3HBQGQXTS/s589mz7KwZR3NrMdj7FooN0ceyv9CBrf02
WOwhMULq/iB5UrSIId4qGsAiRQIEEbwKlCekw1a/MjV5YXcagyR20R4QtRr5H9Uvs2YtJswDs6Y2
AXZfZcDs/ORzmeLcD3MMgW6Ad2fI8gAFjc+UaPj5tUI4m38yDs+F667moWZqF5g498gQgGYUvKqQ
vbVyhOer2MvU7IVY1yn6b3lRC2OuIxKCzg0bzLNRF98lOsq2LYUmX3cem3PJshZTHGhYxy/uWawm
YBAQZqZRHTPLMfOzqOxG6XZOeiME9Sj3pULnSHPbuE3oepuiy04Pu9jjY4Lr7yRT9Rnyb4lQtog7
xMe5wxC+4Avt4M6IDa+Kq5GrVPWukipE/nOt1EQE50G8rQJqreBhcAcUgVfp8u4imWawF/7zYbtg
fygxRSxSy0oIj9yDOHVYZMNy3bC4uhKtKjz3IBnN/1YKnaklRN3lFfXUm3RtzJ4qi1QgmFE1kC3Z
HHaJoHtGsc5utGhlfgIRlDlTQhOpXhthaZmxu3/X8QoKW9o9XgqEpa4ePW46FQavMIxQ4dKy7GD6
VHgqj3RfYPFBYZcXv6tfSe+mcPSyvatl60ntn0a6zRzLUcPg5BcTBfB/uG4g8AA1P4Bvk153Fsdb
DgYileVA+fhsOyNxbD6NqrhsP0lbeI7JFNyRp03G21pIBfX5iEwik90vQWzqlwHXC0OvOoEYGyy4
apW5Nn0CA5FhgDcS2euAYOzfg3y2lyRC1FWB2LXBFlR+eOSppU58PrCzzuPg8atpaRI6uQmrjQIy
74PQa+LOAVnwjwJg39KaSc4eca7iJDexSq/VR3Arw1CDkoKgHUM3uPZWOjGEklUA9+AAby1bblXh
HvltrJbsS1U44MSDstSBe5qMQEG+CwpaZEV7ESqAjvW1IQIIrxdnnVf9LHKKurbpJLxxNzMhmths
dkOI12ifoSDMGd2Xg6+Am5hknazWDSMXQ3F6GZ6HgHixd33UxUlUhExtPwhrBVdlte9fph/bTW+V
bRIx7Ppkouo71CpEzXpwSGF4Of2a0rgS3kjDHMZf/bBTZV2JVn4uEWQec/OqGgLQYWAlh08XEOUG
sXLqUQ+yTAGLk+Tmnn8I38k6H3C1tTVcFQuhZMTnuBgcEMpIsIgiSdJ82iaIEcDDAbP9PuxNiux3
rnygaJt5NVcprlBnGPTicVcTOnCGoomqkdnW3j9CeKJRMAp6yQXwSbcqlW0nmLlzCsPmeWaK464R
ghJx5dabp/afNpmkm/hDImgnEphTlL5/nNUASDzvWK7l00LIAh1H+BOnyGv5/t87pFNfy2TNXJuS
EO9h+RHmghja0yiyeBUz+7KgyipetqSz/y42OdS3qJIBuCl7apTgiGXyq2eFYqM6UxgkVpXreH/T
e5PgCLo01L1Rf5tZWq8o/1QTvi+YWMee4F2sS57KnghaBMB/VUnHBVfUHSEwZOgciuZm8+sSF1Ig
FKpfcGgst2mxwRTWminTl5pXg5xY/piCR2Jg+q1VbF49LsMY6dYMbWLWvRn9Sh/CHtc38YYzRdG5
a6g00TQvUt1VrLVyHAtFeXm2nRd9fidW32cFZZhmMCCRcVzVW5kvGWFDjUkShOqte3yUtYfY8Qa3
yv9sKiIF/Vzx3MAMbEhwXkBeq2yJvnjX+NDEbVJ7jWOBTqHV3zUeFiOiImEzIpCYDZaEsNHAxg9h
6gL3XuArtE6ReR3HNCqETCxUGl/uPdNmvbK5N1TFQdhQxeFyyvm+0w/pXN+oTyMNTW6Qz9m+tji7
LAmM4aEti27/GHrQ3xMbxL9M+jRRtYqebZ0WI4bS4TeKCWQAAkPSKJpaX9uWwVsbMR1AfTkGwfb7
3Rx1NAqtrSRgjTkyr26edevg3JldOh6/yd91HGxykX0TZY+NV0oPR94k2OBhaRTZvI9MMHYw1NyC
BubwL+4lC6BaaKHG0WUe4QyaJYG5t2yzs/ZjbyOWpQbXtoFBfNu61nCbrBqkmOEcPbllDeeGYUva
3Vq2Godk4gpi2Ei9MVFChzJVgiB/V9p58zelFl+9/58xJ5C4DHdgWFi2cIJtj4nrjTIU0D0rhkcd
v2sjw1pDoY8ccISMgibD40yY5ji7zoS3ThScfSTNfgi6ndiknxgdAZ9+TdaUC6smRpltIoIZir52
oCjPPAoIe1jHUrin2JKEyltsEb9hU96ZSveZ0e3VYq0UoB1tTK3qsqX7WDXiKJMsErF2lmR56EqG
VQxvmtjFc5bTbymEhucDDncw9Esp9crqzxTPcep7Ab8kFgTh9yDt8tGZcLjKL8VXa4X7DTsqOAbj
wL94GDGanSwPN0Cmv03uPIn73AFL8+xWL4goRPWd1dz8MgUM0im/sB0dAjiqSIONfB2HeebKMw/u
eSefJec3jGbvYdr+C8CSOxbXKN51pBXrFiaSqb2oozPapeAMwja2xU4jP2quRP2m68E2JtjUltEC
Nr5b3nOhOR25nrgFah4625jdVXQnVNkqrWU9NBbD/cexNP33wLu76j/0AFv1LqGlJy6IIdUQzQ3t
XC9mfyl7dZYIIBtDdSMXZ18maflW7PjD6DIK3XVKoAYXJxYD2urDWUbNI1BtQ4l730oRBVJ49Xmr
eq6N3N8M5G61YK6Z3rduTRAT7C/4h0WwffcaBKYLZimAU5lk4YjYGU6sXwTxti7t1NaYRY65L2an
XnKOsBwdMyVe8jHpBKN1CbAHhhzjt9lt+cgPT2SfLYfoZDcNYarr3czI+RnKhUz0vbT6CtA5nFAv
B77genuczHLybWQkGKX5dJI5BO0S7rcqKcFq2WFkliUKOvL/6REC9c6vd4on1EByEYwRzYZG077R
eN9gKChfWVcwcTlo9gB683F0pi6UnobSfXiCnaNldjAD+I5BZtEU++Zu/rdmwOjqhPwHeI6cc/6F
vJSThzJfPdbAkoPpE8mHfRay8wxsKQJJPVNJoYZ2DXaVpbsLKrESZnSeFxIwIKJDuI4eyAlu0Gw0
QAdVlvpWwb31cPEbylhNb7a/CvZm2CccKJYhFxwfaLZJ29l5Umgi08zdtyVj1wav5C0DTbjJMIKI
A19WGOmPptjZsu2e5Hco7K6xp903x/I3tIPoA/2m1kgFJ40ZK22fzd1tQnuaE7GlsccERdI7LKqQ
y0wv/3I7JoUvDyIrHfigfRKhHPM/YRBKgT3cDo0lB2EH/hYdqsWv2wo52DWznWSEKeNbR7r4/zoo
1JL2znrbuoweipQujVUPtZKX8VbnWSrTpMFIkGXge3jDfAjEMNlfIpvXUI8cZtgdU4eRt8ASmZXr
cpoII9xwKAAC0VE4QgrM1RypPI3za4TCGLeD3buqmT3TpZ4iXZ/i3RCGpj68PL9IF7YkX49Y1YyS
M5DJO6ryNqqSTd1UumndPt1xMfc4a/u+ZTuNvLKZNv75sRSmURIKUiqbv2VL+w615WCESfqVNDKF
1CCdQJ+TX+S0l4jcamKYPAq14YZD4uzDwbEGu1R7s64YJklix7AUaTFnnFRi+jjmpmMZijTByoly
ueRkHkSLBUPpg9Ghp3JabP+g2uGiBf2DAYAjvuYzpic+O9yV3HvgXE9NEbTkjP3QMpWXX6fSZgpW
ldwEblFXsnypiHjAgNm23pX0ZUszMeFuPHpf9XHvKh5tuS7G8C75Jccs+X9+2j1Zsx9X6w8mmVd1
hv87Sr4f8CKHFGQIDtg83taw93uUwp+ZW81rbzuRrhfzNzNtysUxUKfMBwYSJphTBsdtnXUh8QhW
gLo+gr5I+12D04zDzA5Pp+usGKsZ3l+579uldQubSrDFgXcoQ0sktE50Wzl5biwYOmHaTCQtaSJd
zOZzBjwQX3gcXUONS8aMEXfhPzoWbGMXOf9mzHLRlJy1Bmjwf1edlAYnQ1PAdec6M0gkXsV3BIZX
HFgnzEKQXiGypC/oW+q/LT0XRYqEqQdbJFIKIb5h/ic7PRrsVTzQQDcjsux9hM0FiXAipNbDYF0r
3d+X14Pn2HVGptJaN8uRNTL5HuhaagPXVH/qzRmq7wknLcNUknfWnVe3F1Nk+JhR7r9Vkdc0ObYz
5yqkVIubXyojtVIfGlb294DD6DBikbzTq7sRwxpJTMcSeORBtajNPrr8YhnLdJW9o3frYijw6WSf
zRUWWMn3YY0wy4ZftK4CV6++7bkKZAlBZ4eUpVZ1Boxmdlfjh5IT9Etw+618Jli6uq0cms4mkzMg
BvH/vg9aKPV8g7S9Out7shsZUK4bXA6kcpc324BmoQzJUNHut7So67GnvE2L3YjaElHpMhLu2Bmg
IhVPG40DPI/2TbG5XUvMwyAqvY2FNh/3ToSYUfOhBkzIOFG+dhcOp0YEzyaNH0c9hY3lFDq9zou4
CgaOY29eFpZWEBG29EqZY/h/ILtVz8yZ7SYb+tRElQc/Kq+v10g98t3hSulWug1FK2o2G4F1wnRS
37Ar6hTpaDWhsqJ6lD3+x9J5LSmOZGH4iYiQF9wiL7yHuiEKKCSBQMgjPf1+2bMRs73TPdUYKZV5
zn9+cxLgNsJsZrs/aMJ7bICbP7zWhgfcMChCDR/vXAHX0lwxDmKSiEEhdSofM17x1mR6ENMnDDEy
gXwBiZ1FZFxpMJvh/TnRuJuXARgEGw1HGy7m4Dnn9dCSLv+ZN4jkJw3YksnWqsMyQMaWqllJH5/x
jqiOjTnnN9IBfJJ0eh2eY2Se/+nNoYTfhCFOxMvj6r2C0c5gQmQI/wtBQcMeE5zz3UkZcEWCyWLy
WJvwyzrQlEB7/cCr/gjSY9BgowoNsbZVmflBFMTJX/Seqd12kITJVXvNkuGskAO8omrBgs6uKUxN
006VMGqsfAASB01hOHkWTtUsaAnVjzsqf6BycwHY8t4Dn1UElNgP1uAHESv7aZ6674WThB3uAe+T
Rckmxk7OiS3+KS0FDIIVSQEkW3x7sVtX2NezeTEs5DkEmiBXcgcgHnY+PyyOH9Z3FIi9rZ1xFGUi
uolzlp0QyGz4X6/K0N6hB2PfpN3gV+4cJ+m/XUAcoP/0yRw0/05ItlL8iChM6GP/2H+oGR9/nGbs
0DzK7+TfMyqqHdw1QPzYlPCFGY4rRoYn9qwK6zKsHM5riij8uMVzRCWOF57/RAS8OK95ij8ib/L9
k0HhJ1iEvey/s44lxJMqdnvNp1Vhx+B55tfP33ktzlzKAn5iplya9bcYQ21mOvHEkoj035anuHpM
OPZE980PU3ehXMxdjNGxdSZzrJrRj/5zAaHeFNUwWwU43FyMUM6cLKnHY0f1QYtEjZZhNvOYlQcG
mGBtY5BoNlgeP74gvxXnAj+66kYuF7v4qQjXHaKYZsejaY5DOfbxGJD4Iv8OeXpG9lLuJZs4j5s4
cr1z4QnDRDxzltz29AmkzxUBSdzxQyQr0QyhKsOMnw76zWzhNYETkR9G08HWvDHjIpuB05o0IoyU
2e8PYr71EuEfrGc2yxdWcPg8+eUQAi6xGC7/Il0wQqFSee/4ZI3iit3rbH8VlyBSlutX+FQ+Wxef
fkpCENEC1Qb1jNfgsY35wpDiA/lEiLVd3YrvjcmLDPPdIZIME85mrhx4k+GlwdOTv4b1X+Ex88KA
bJKGuCAs2BQS8Zxj5Ys/XbbgjfDmTXSfP1X/iLc6Yew/g11vLKLl9453K5KED0PMRR8iebAaGO5Q
46Nb89sFL+q4MDlBxCcKHJ/WX/jO+3ZTYG+AhbWAQ7lVXGnNJ1VhOJaFdZ0IkW1+SGEM2eugAHwx
zxcxSxiPQk7ZYr6q3onyJmZy/1ySaJvc0BCwxrAWcLTFCW3GaAVTHSk5qY3F/rPXV1VYOKTe/jOq
J3GepFkbg7q5joU4coo71rLJlr+XTM+8xyk7fiJGpUR3CZfICn58yZ68+37HeEBbCI6AD8E8aSm4
uTxrmMteWB2stQHJ8uh3WHQw1MTIjoEYfkUwlTKXWQfMIxzsKOe6S2LTXJPqE7OT8yhrh57vOBxr
HxuNxT8jE77rRxhkJ5AVbm+Mv1YVm3ITEnxy+/aYvVhtY6lfOyWlZo4j4IWXoenjsWGeADsPdpUK
1ZNpMZxuxMGIxNkVCQyr1m9oxT/VVfnRC0dbSasayi7WGhTfe0FwDhVMLhQU+qmtfJ30iKkCY/pQ
TtdfVAyNcUFHk5CXA/VSp2WDUOYOTPSzLsxGda6RekM2AoxZJgVDABPk2vUyav6+0iRHq1H4j8BI
ba2fjeD9DC8mp1XstV+ecsRxsVN9tk3lde+lPpxlTjmalDo2JSj+gamjUH/1AvDJ48+YPoTKd9DM
ihjs0XQkktSxi2PeAQNlUCJfqOEnL1QeEX5XQbFQNnwVIs67cj0EstegSlvNa5H5fbFQDecxzK1u
NIHJ3opdq7w/v9MWGpNlxItGWw4oRUhPdBJppRrBUMZ+EBOn0TolcUJGvrn5DplcwrDni0LzhBpr
ShOm5XBzRyZ2YyU35HTOX7b5ptPjoO3IJ4EGPIaTec6+Y6mzTSwtsLFY8e1HEByeMg9X4b5GByi/
HR5QMQwMGj5tpvT0Ag8Z0CjIucbF2e83ZsfecM0x6pwp79tQ5sHq3EfMFm76iAHQon/R8FFMciRj
gSKtPnxEuNmt+mPizc7JzME3+i4HWAHAoTBh97fvfVa7MIZfj6OWOkpq9zUc7Zf/ASeAGc3vi8X3
rI6V3Bzrxk57hC26GhR+Mr57MA5MQbCFBA0/OjpwSK8hhfeJBx+sBKfjIVojD3/jbSdYwxANogu/
NLLAM/QbtxLthgp3bszYjo215RIwch7ZtYnn98N0CDVGlwu5oKzxld+z6qvK5tpzKfmTiGaJUSU8
AXpuFuTzOUsbn59gOgNhqBy6z2bPn0jVUm62kI8i7HuruVn7z9otmk0FRylzGNbx/ea8G+8DFbeh
eW5W/Qle4RK6K0x1dcuHRjVQ8TnXOIR9xjDf5BtvMZrCSuZDDkZr8zaaMt3lk0NA1zrxGaQ3bzfO
67veo/e4ycv6OTPZT6uWzWULi9lQg5j4z3wDyEPl/Y58uQnAlZn+gspSHItJBxxiCmnZha73OjBQ
fFXzGOKfKeiMw/VbnoiJKZ2zYO8C6EZkpwX8OyxqPiVMDyiOlZ2weQK4Uf9QyEH1gDmHzIvyMBIz
IprueMd8rqNIhJP/ELMdeJDfxk8eW9An/kRGg9DDfl3qAUIbplK3RP5HfKOnPhj47XeCt837ttBF
YUQwPFZ9rn2Gx0QkeN4IDtoQSQCUI55BWPJcWNQ4rIEYsJrOqt7CUIH+/T1h4/gQ4owPs3VFsDli
2S3geNb/551yjVkV3H1VsM6dDDT36/HuA/Wf5lAwLXC6Ie1KiAeak+Coq2OZBCIEALxXZ7MwIRQT
MrNs40UGpsfqkywsZKrTqBavxzvw8ujBRzeuKeP4eCzNXxctdiE1XnTJ5cM/D/x3hlG2eoPaHx2a
ZJJcWLviMpiCxSjpYfbB9/LCcbJWFL/UPJYKhHCGTFtt3kFR4t/QQfm8HUfH6OyrgbTm0rDOz2sq
I+52feDFYKb893E+0Y3pIV8lBddccx85dHjNJzgyFwgqYj6RzC3/zx1pYxfGJC/BHkQRmF2onYr3
L4vB6OyKFUbDv2Yt9wkhZ2x1SBu8AenBxpongG8KlcLSm84ZJtu0CUrtR2V7hawW9RCx1wAz5XfK
O4mnCYs2NDUMlARt2YFcwsuyg/CaMINZ24zaWKwspOzAdeF+vOHEgJSiIuCpAzBsfD4T3DO0BJR8
KCN4DJi6b1U8+TWvbwT1rwfXh/hvc9NZHhBX+FFGaMC7dIMsTYiNBbRRXdCHWXXiOCaETPVRCNz5
aq93IN7g4Xy/XpsfUsQz5QUOh9heW1Wwmw2wBB7KUpAPgPuk9Ajk1FM+49DKJoLVKIN0cp0h2ILE
MlXQGzH04x+8594xoC9yvwgjNPhDfg/RNwdIw0P5uf+e9zV1qRlSe1Gd8k//p4Hv41lM2osQTVjV
vrSprAj3eI1vD+dXcvUVgMmm8N6O5uZBEuirnACUbsKNsnYKwrG9gC0Epy8NMG+ycvRXyFeOXYjb
D39Sjr9+vcPX14F3VzvsW2N8mG38zz1z/HLeAZ3P9wpc9Cvxt4mV8EbjI12pK+0b9zPir1QuDb7D
jhLJDlcd9mU6fu7ZCFCPsCFqHlvt922hlEmAkcGhMiBpgXVI4G7/GZCvMH6dA4HPSRum6UewFIw8
hipUIzg52WjTlt0K6pyX3OMg+UUyt39AIoSdmIUMH7Gq6MbPxkI0xrYAeZyiM40DHa4kI4FJRQAi
88W3HbP8Oo8JopDz7JU7DhiaORnkGWq/Od4G6ecjbumIHg16JcL0tZAPmVB/Jom8pvD9ghwh8tpS
4BXXtpkP9QBT9a65f1ovutOGd9PHZ4qYgJ4oU/xPE1CwQxyipEMvP0UMsZfRPcHDZVk9D1I5fcoO
ExRmEUWJgM+cJgr8Txu6VCRxHX46iNKn15ZScZXrLlqlB4wHNdBfCw6aoT7BDLxFVFLrRPCFuDHq
6vwzuD0a/B8/1xIzVWWuyxtaDHWffcKafZfSFtAN9K4kfKFpJvJrXTIFw6Od8ILMx/2U02T4nX5p
ctgDco9T7vPcP0jnWLFFDCRBlqgxQsD+mrS1CNc3mP1HTgil97nNKpzENzZ6QA5v/6M5JU6HA/Y1
jieHXhC5AlHUpEB8DpGwNGPLKjbqHthMF22IJxg5XVB9Nx8cTaijOMef8yGRM0iOSIIs3GREhoiV
YPTGlnjnbfFOKkcHrib6RIRUdb/+JPO2vyjyyzPwdxXVL+Dst7E/QvLL9Fzv8cpYwUJqnhP0RHV7
e3b758EeyrDnITEfz1piqbgv5Nj1xOUPHleJ2xuxm3c8hPJFa8H+sktdBRguy6o7SD2E1WckT2RZ
th7DiJxqfaShV6TjwlsZ+PK9Zhu58r81AQ+cxJR0fPY3lgKpJSlBQTfMB8x2ihGSnNLjG/Gy44m5
zO544EhdAGflLHhWTzpzeMILTd2PsKVxxOSvR5Tkyz+4JdCQn8s/pCgwxYxXUN5rQuY6RK6bqnfR
llJ2qdjlZN00tT4DMWDvmj/wuKycfDhAP11IW1qrGEAk2wqfVmS2V2jNz/6aSvevOR0YU62nVP9B
09F+Bi7vJGk+IDhzBKO6F9lvks7YPPN6buAEoisuEhWKDDZPVVsq+Dm1VKxmeokTzuTvVopdAA10
WJSUbMk9zSyQYcKPiEnY8pP9jpKlljlwVZmKPcT32qp1QGQ4uGcr/w4MJ9d/dLyclZgUuLdQ+OH4
IBzJhwpNHeORLg9JLPokYQXdnPPuSUDGSDjAcE8TSpJQNX/pkagQEb3C/WaqYujhO2JDdjXyaUQV
a6h+DEFUO8QZg1MdeuQLUUDiUY4W2kGeAch21URGDwrDZfCe1iy7LD49MROX9BlqsvJ7faq7Fx09
pINqkDqdzgE3QJKO41Cs4IR5Xjf6fABbh3iW50ptw0+D7JoXUAcxET03VDHNd5vyuYvvigJVwMJw
g0qyISRYEnZ2Pj00Bk0iSC+oiw1wQkY7BWyfi2F/y1yHLY6LpIxW/ERJmzOYa0MuZVjh7VBNjdIp
SA6G7PqawnK8ktXAY3ouCW0QjA5009LlW4V6fUK8DJcSbe2DCByEzPKqwKlB0cIY3GBVckCQnMMe
f40+8yYP2KiYqJAMqEbYwH/Hw7NXfgKVAS/lIns+w5Ib8uEaXi5jIUo9f3QOz6ANDcwYUQ0M2g2y
JV5I6DbnMPKRsBrk8GAhjt01m4QmeTixSBK2Yt5ZDlGDvm7fMtTNRfv0zxhT3jRcCNfF1aD96ggs
GPP0dcR8ILSJwCflCgWqLWGOdHiyCSEVoaMM341V0uq/4XQbXo8Rm+m/N/nsi0Wy7Gr4TQE2F9yb
loSWfv4uUGNQPN+4OtHbeeKQxaWBXo8Lfo7n/ehXTUAbp31+HMmCFcFirbUfnimGnfovkCFIO0fN
+ed8f4YaY26nlna41MQ3TK4R/2GnBjvP0Y8Ixakoi+nzpwjex9cvpRtX4/xnsFMzFLPa+ev3nBO9
G8hbVf17+RHPGSoByRr+1BSA2EtSNVFUO+qcByW7jjikYYyRicy7IU5jsOj0r1OJ6i/FJcFqCPnR
LWM3rPcU4PlEPnH8feKN8vE5/CR1iqMlFDi8KCPHvJY/op+4tzg5TNrJAO8dyIKgH7Q7bHV8eC2U
tzjuKGtgk+8STw48/lDgmEH7WQ42Hy97Wc2MIvJVbL4Lvt6KIzSh8uwsPjoeLO24JVjaS0cBiPt7
T5cAWVoZbtGaUPQ28VUxkBeYjO2VOQUkxsDJYwFfWyMCztXZWz7mFEtf0cI95zCPWnWHZT+/lRdv
ZZrKriBcwNPKOLsnyF9N9PdHLhygas+qHvgjNiDqHPZXE8lCh+WeaGSN85S9Dj0zXUPJ5LtcDDW4
VVdOsIa2v8fzvED6Ogi052rYcMnfvtowQH/7Eb49UfuXsZbhFDKcojRSDi3hwK2nVSHaH6ZEILiL
pnKSfXbJMaoDUicitNeBIZlE5N55B37eEYZQ+hQYFQlOwJRTDk0JC1ARJQ4pGLm/zrhREZOkQeSM
essMKqq1ZocNUsLJb9WPA86OfNDI6U9iKnJWd6M+JCzia79RWl9AtIFE2xtp6LrDROAHKfef+dvv
cbzT86ue3fiqzRoEvkOJz7IfOO/V6IQxE5aYMv4Y04YQHlxRjjxGkSe/bBE4AR2Z671+kPBAxiba
xozHBoG3S6aEnKCiRIqAEQ9E3evrbhL6MDP2kgdpdBb14xaHJA7o/Wf5Fh7Gdt8w5UTJwOma3KPe
4lEfpk6jX9NlsXjc9At9W2H4H1QgWDExj1vm56lBF6nQoUGNk0KGaekg+OwKpLvQh8a6IC12myfZ
WpBFPkLxxKNegPhoNmg4mVx4jEYOrWtHDNkq0V1Nd+Uj53mlgr3RWzmPm4rtWX+VfqNc2O8NpgSR
UGLOeGqMjXHtsUsLsFNgeGE93RbPFhiXImpozEs/uSItgCS9OXMtEq0KRyjaDNLERBgQWCGTi4Ek
po8UW0i1ywNI7YjvNUHrOrRScrx9/obkGSE2fx9svRL0NaUjKrHgfRP4GLoSDHaOdPiqhJm8mIca
P3TPVKipepDp5bc0UQZNydCNPQWocCxv6OYAdPL+kquL0Xeubp6/6RKfAWwp2k4o5PkXHpT3kW1M
oQD3lEusr7HyHyk2O1I89IDIQBMaFLJt2L9gdzB6/n3gEw+0WNGsawt2jpeBxWlzoiONIS1UzanF
Dw12AVCp1CwVthSaQNX0YugJVNk8W0wVgeKYSJeA5v2aIU+Rivl9g0uV6tGr4XRkt4zuSVX5x7rj
IEf2pK0UbNUS/gioXOWoZ/wyjF2xc7ojg94b9wCvR7c5bgfkDNJsfYi/qnbVvR1Yj0m0bHbl9E2A
SKht+102BaCUSp8KsGltiWBnOuvmN2NPJQqzgc9pfXNLx+XkNthlS5DteE4a4mT38ZWRaP5KxExz
LGnOCz6n+vco2RU4SeXViAdrxSoUxJ4580P9RmwFpzRDDw3PFD41ZpqOApDP9IZwiH3ss3IKOE+Y
BS3Qn1Z/dWi42oo0SIRMMJ2Y+/zmgXFhIkMtUfyx6lUwoOxIaIsxZMwn+QzF6ParyG/A/G7d5eOb
3igja1YG7hPzLjOgglTyLzFu4bmdZpqrj8JzistndIb5ACVAd/J+nISj589rF03yWfqyGBEssrVx
0omYYPnOZGZ1PwX1A2lwWECodnrRwte9UuwID8PPornmxrhnJ5mmzN6ORWk1y2xfrrBhS29JbjV+
scVtAsYlyJFqGRSaSJHqC89yvsKnylePqt2zHd4fuGq4UTQWCPCiCwgXAMTrSEEgjZUeGEuP24Cr
gYbHJ+QjbI4YwqA9DKDBw9abyQwn6iAbEJA4bd+THpsusAsMXvBpvXdznN4UaabdXzOC9MJ06GP5
qsd2fKTJht+4NVXrAWMLQ7s5C6/aGp0f+aM5zn8VhxeK3or91P4EmINsO6E3o07FkvJFhCIOV/DV
yIB0uU5yKhwWpEO+zX3c1lzCxo+fJfgHzKODdkyu7x0TnkKQ6yRW3K2b1QxX18BEg1MewJJX2CpN
zg1AHxwCmN9b5+MDSzeQEJBYrGHW0qpcUJtwXr0wucGyGILkT7UHJ2OQGxr6BJBBD/rjwE5p3zE9
RjQmpBKJPRx5oxu9Z7EYQhxQZsrZkSPbcHO/OprEg6ZW1rJH4qIWW92UCSU3tprKvimPEUo2Y+wk
//mieQ+SJyexIL/bmHsm6QLQC1RSEdwXKLMulhTgtElvaXdqmHpV7zGDfaFmBUMvDwhkPOo6c83+
z/fGR/gHw0DTrUU2JAawdViOh8xDS/YrLOesCgoYMcysIhTsqFuBtBlhf0ceTn08dbmDFSJWLwBZ
r8IlsXbdoF/FTrOlRBBuJwQCggYpwcPFRPDzQ9Uz9IbfS4kfVSmHtR/72hyIRD/oR3mT7xUHoN7K
d3gBn4MnH2Imhe1wkp6SvXEC0uIAIXn+l+OvPOK2Wc872Hd7k5rAxUbVY0FBzeMAgE+GKoQSl37u
vHtsAZdYhS/KJpXyc3z2XjyanPyjMYYx4LWhQASp9oDXaNlx1Kmmr7D9B9HKHJTM+x51+OydelXe
U+Ry3YUx2DKCNUDBKtRbaCPwdxM+itDP38e+dWHTIyPf5DAA2tlgrrrUEtGaX1Q3mulXPHcwynf4
7u9NHLzd6hOWa3mZBhKD47DshIUQ9sn9jqVaHUdXnt14IcHO7cdPp7rEtTuYf5mVjWV2kmiGG5Pw
q0lW2bw/ME3/q+/GiSgZmhqPSpDCGUPy7/I8K5hWsSbPS8zumdYcuv1r9ppQbeLms+Bt88kIWgVr
b1Hh3c+wu2Y8Cau6W6flAg/W2DFtPGUdnECYdrk07fqk8aMdTk04U021AANjkC23X0gOxl/ShtVG
oZrnrObzLl4Sp0Iv570XWigKDoKWiDNg4ZounQeQwJ4sheC1eh7U6acOsJPETHau7NsVt2qW7Llj
0g+ure9ZDL90jGOJSO0R0vuxfu3G5rSYdl9U2lbBYzbBjGVKa8sU3tFdNjcekeQ325w5T4Wn8Wge
vywwZfB+nnVl3vnU9lw0elHpjts7gMeagJLMwdHBBsFpMWJHsQV5aIJl9vCnxG+ekaVJjzlpw6cE
nXHMvsAiUjflhSXkZHsoEqObvNcuvZAG/8EXtrM70Wd4vmYzVIkNKqEXVD28wdYNelEfxaiHKxKT
SQs9+0AWBEoDoTHwkRF+0KwNd/APi0CFLB0wu3vcMC/64m/ILA/HM9gZlmbYWNtisqKExciLpWX1
WLMb1zX+XHztJPPyUJ6UbyveqJFHk8aCx1nzyyOSFJtnfqmalVHfcC2J2tuH2oUhYwqZUJ/32TQ3
V3JFOz8eBcnr2OICDLur1Jj7Lwkd5JHA6pzYRjMc6UcpFVZ1z8SpCxvTO/lOnU2UPUWlWbgDz6Qm
uAAyQ5TjTFKHPh6F2F7Juf39gWpC6NHku9RWzA0oenSilV1uJuhYBP3M1aeci8Cg6gZvWSwZwVPB
C87yjsCjajqaYGH9unyvDEWfe2HtcxwsgW63zA4/j+ljEDBFUB7h+ffJek4s3hmXKsYu8FuoI8Ef
1WLFOjA6ZpseOxwu0yPZFoURtZOq7Cua0CqfNUeKTRyysUdNkTQloE84DNtfgxYCk1LgcTFKIAE1
aC7SDxc/62f5oTuQWSf9DJY9ZBBbVwR7TgYi66EXekjenxsUM1yS6BEwckjixWiR5OC7AEl4BowL
+DDbl6NAAVQWimoBYza+GXv5Z9pv2brfC9U1cd4lwkt3jftIc/K1eumvJbnnUJ3GVWF3+BXLk1c4
mqdUxhTsrlj36yjod41h94CKP6lK9qhtMKbiEdeW1TK9jWCv4he5HkJzjO0Rywwtb+93V1OdPc/h
p5wXsaunnnlRse3dVrGNryS/0qU15D4P7XSwaMmFho10aznsrZ7ER+ntgGNiY34O8V/GvdYARRWo
BF61WWKVv8R0UGU6AxEiMALovuZ7dpRUg10gCh3M+oG77saKdJHBpj9+UvcNg+EYzYnkwKGw4aLa
lGrTaE1zNCTUt7cw0X+RSsAYh6A1kjPubF8G5plsMr/8Xi586qe891XSzKLDcEcnY9rKilYz+qWA
x5MuneLZ1r04r+IAG1Bu8XDGUop467hzq2Oyp3gZgL/dH4VfY9Gz4S/JbPjPkIaDfzAgG2GDtpAM
W5bZTFpARKtWFtGdjpOTSvi1DTd2t2JeT1fCz9TvuSLhJ8WEjrVBUcdOrQ8XeTk1ZspPcqCZi/Fn
QZUMKQyaSCFs3/iZWBVup8ZOQXIcMJQucAHUPENyxEv4/8wBiiuLEzJB5nKQ5SK+bWue4lk8O5su
viM3TOcGZKnA6gH8eIHQOuxYQv9rJFs9voIIsLkIizgmnK0ejsTk+F1DPnYLJDbqnFksuPoBjQwb
B3OowVRhrInnGp5OjBlgyq++cA5ij5EbeErkR2iIp8zwmHSB2/FmqD1z2flixkFrCQsR6LqgNeXF
XMbkrwtWIJz6lCRMkFFymIxhdhnljhqUk3RmohbFmfGIenlwM9YD9zHlQDV2uc97qSeUlqowGaGK
Y3bcL3UGOZiWvd2kQjKr34CVwA3zi9D5t9aN0o1pWiCf6P7UBbtRisrr8nkAcQhzIaZbfMgHSw4O
BhYgWN5mfjvBmWkTLWDpc4PQ+ADH/jLJfV7UE1UV3xckIi8Oku6Z/J21vowZmpn/RtYQWLENamai
I2nEq8LpMNZ8BnQGk/YCz5spH8IppHGPGWBH3V0h22CQc8Zi7p+/EcNp0FgAHjjAT4KovvNauJIg
QRWUtqSfNtyGOneGl+iItYiv2K+l6YncdiiqY57O9XAKLuLBOJ/pHnArbCnAFuXQeJrLQJMzNCh+
MeskrbDay2ESEEUNYG4RbG8x0bAHgRmQtuoqwsiZ4wbziRj4nJPtJdxsZvqiC7uwd8+zF/abWFJP
X/MK8T4UJ3d3Z23cC/yU0Ot6tW84lQ1Qfqj4aV0cAdPRRoMSssfnETtyi2AtA+vlKd4fQ3gdOKmu
OMeX+CN/aF5VK9u+f8naLPYJ1CnmOxPSMYPWfmAj4eRLMj3NkK50PKL5NK0Dvbngl39mfOigQLmG
Z98ptXDEXFEXMSLEOGYizXXWGWcHQ4qDuZXWE04AHm8O+XkVgOqOTWrl6gizl+AWOL8BTE/b3ETz
aJ1OJc8HO+WbiStUTDP+kDKtu8dL05UceDQupB9n2I2rYEv0wFhyWIzUX4zCqcUUL+E9NLZwOgcn
mQ9km30M758jpRvbnHo9r5J17+7vWFYFzLGtO1UEhcO2loLBNYpc2EWBxDA0m0DGQCn8cNjiPCxX
NRdHZarEbfXz8drL0GEBHVuLwgEimWK34z0gLdE048p97qO1tiqmDANF5TfR/qBXOPC2HEFaXMae
UY7VDcHEJG98gmc/JtTBHsxxjCU90Yr2uDb2N55n+h1arjWNFWWreoPrhMeKLMoq/OuEQwE4UIG2
CFkFnIPXGDQb7Fya00awHXVe5mN6E+BN9YC5PmHkHj89wfT8YgcO2S9hO/zT8HxqfeI7YZQKFImx
mB1hCU1mEA49bwoAi+RZGHbNGxYSmER/h8c207+LwjGLceX8RWPQcPtrifjII3TmOZNQ2SOSN3xC
xdsbPiKSHcBT4aU+Ceg0YK5ulVvFfq8QlCDuXhq7ATywn880WdMSLAGz/yW7RBM6zRW2zAvFwyiz
X9biuDjvzrNs/xJyG1xxRZcxjvaZGPtCGr111psUAcXqp+06n+sXrDndxk6n+FOWsRXd1ZuEJgxG
Dm8kDA8BroujwoPHpUwtIQ2HuseGCQXz8dMKkR7kStQHXJv0p/Jgq1wwAyRR9IPUytWeM2gFLfAx
Gl9cKLHFoPygv0R5B7r674I1lnxXrg/UZwz++Mq7xwoNOKFXoODsfWjBJ+wwNk8Q0YJY1tgEdDCc
x7hqFvFif+SMEkgIY9Qng9iHSlv8MRhG1feepR7YGx3efejz0QRfFr4q4KyVLiVH2g2xS94/fbly
KiokEx4y0ZE/WTiA2Y3+/mO9RYpJtAaz46Q2QdX7E4SsmTZDgKPY3f01l21zol7kAw680+E9M8bp
trxjxdrxTBWB6ZKwQqVNAUXz1c2/Z7SeJG6Ps9/y94wBbWvzKMyzX/1KIYIR7WDDY1hc2dPq8Lwb
MLF0OI07j7qQHO6DEB54kCc8aKowehkY+WlQHNNAvyrheXX2vtvvFL8wv7mIUDXVNbz3lNv6uX7h
FQEHc9DNcCXyo/lgkU4p1ukJmveUl+cMFu4pIngBuQP6EGQZcOvw4Ni9eGdajMnZIZdhdf5BXnWB
tP1YvVfpigaa2FULWo1Dr8boqXdBh0M9ELY9zD39wYYaCXh5sPleaRUFQwlECyNd1zDtzxZUapiG
1GXDlQ5YugFll8l2Ozs44UrzoRJQaWQTLgKHABj2BrgUvsCV7IrnHRCASdjSjDnIAdngk0Y+C01w
SB6Tp+YT6iuebEhcs8cqwYIYhSixcfR3A1+tF083Dhm0whrWGZ/6UNGlSfOn7zqIfG59+XhFw8lm
4Bbcc1CQBbPgUx1Y2LlfOq/9c0595SrecNU5kFcdZjlONpN95kaQPJI7nqjQVQ6NbvEVOOzRdLRC
i8WT3tS2MVF/M5dpLQLAg+J3FBb8mLYeOjxSuHAwDcDyhy1r9r7S3XOf5AVTJcPLf7vwRavDzqqM
9aNeOoPNaCOu7LiatWxo7QrFMgmZNojAxyVZDGvoU3zD6XdZO631YlIhL2iJMOtkNXVEdYqoLfzd
B7B3BMNMDiTvexwtOkezEkedaA5rg/+KDSmGCRsga18+jbYVNHhukSRoUghZawS0gGUvmwHknkRE
u7j31u/LfTPWhv7XL+JAPoILzd5LOh/4y9YLpqj1RHznl4tqV7Mqfj7reK3qHOPyL1d+/F2pqyzo
ydkdQxNw1OUjZOcntBlEaDCD/Q4YC9FqMwrUU3/iuD+zA4jjL1pDhZ1lfrLvN/kEAR4FlGM46sIg
M4nSHy8jbUXriJMySlrhq8fUg8nU7DGliR5tcNyfR/Zr8/ZyLFmE1S2WW7U/cLsV+Dutb2MPjqqr
EWmxwHEFuqZbOymrPTMZUdSTji0q9sG5FkXIKMSi0tjLASJOC3Bs9nvHTRM1AJgp8DCM/ytQ6UzG
jLXzM7fdYip9oDzg1AFiY3C1V489HQr3YAKD5USfmK6Saz+yoDhhVsJ5EbmVFYf/woqB7ElK252Y
03t4S4zhqyOoACN4s1PyPODGwSIew28iLaRzzl6zkUgT6126RQGtbDRvdM1BUiqXRZhO04DNwn9N
QMVuHbHXmN7s0MOmYw43CfO0HXW3Pm7uWPujopEupC7swEiAg+2d0BT9cV5RmQg/j8/xeUhIRvgu
cyChPamQNHzC7VspRJODqevpQ45ejUihO3ABJyRgEODgJG7NgV4fdJtTzXvf4BHeAE/gVXqQQRxq
Nio/oGdMRU6JPc8C4eUimGPznFnc5PxDw8eJuZFHY3p/bWbgNTac8fi0GN6TqNZMm8ai96f7S3h4
pZdNABfDqF8G3u1MvuThe6nhe78wx5d+AnJuN9fPdBh+7RdAezbntX3Jw0bCylaP0+gIiT1828US
gtCb8CiVHKoRlqIwdqBhfmwTVYqX+PDGjsWUUXoRnO/lHrLWJHI6+HPAioAKu5rZebk3wFgJlik9
CfnNeHRMT4ZFbhgGSUQffn2CYkSMzNcvvZev+t8JDf0p8p/zs5eFmtP9FsHXxbs6EZCHMWOwM4Eb
xTNf2K99cXwEpYgSG21Y0mf0TemMJHdcwF53TtMNI7fnXgplN/Hh4/gjS6VqacYifNq4m4TYFAvG
+/cqeNLSccSRF614mvfevvZa2P42duY0LrUl18A8nL3Y0i/xgo/+/DvbROi4R9yVhQdkjiOcvpDd
hUr155gOpEHrC2Y1bnfZ13lQ5C3ei2Zz3hsiSZCT2gXXqNejo7Qvtn3slPtmqrriexyVexutSGtK
oHY5mNMJwx2dQaanLmj85SO8EO0OtX2mOPI0W/VkPUlBMn0R8dC50uIzeV+gEJyX8kU/aCIyLL6W
BSFy5S5Dp/cj+yM3wuoFtvVE4YEhTkL2Khf6HAbkGJU/QFmESzO2RTTlY5cIChDK9wn3VIg8Pgkn
q+I2/DOZwxvAGtLvd1udvTPARY94bgxeTYlQf7GVdIwh7HFHu2fnOdXcwGmZ/9LWEFdSW8ULz2py
QUDZnA9heXtCjmpPMiYC077+Z6bfP3Ydf1AwSMRzgtG1N1owUwUTzfd96kbz5y+nNXuhSpQJL/yy
eUl4ff+VJa9fkeABGPNZah65Bt7zt5gy6Fblf1GuUpi97LrFMbB9BPo5zGTP8HTGEnsjW8oqiB1a
Q4uChnAIcklq77yCj3WliuJRF+79R3ZgASAzGFkRE1Mc+yuYUts5b77dsSC8hEU4Vq//I+nMllTV
kjD8REQwD7fKLM6zN0ZplSAgooiIT3++tU9E9+7oPZSKkCvzz3+w5zUJCgdjyYb4kwL4DThU75cy
UoWtoLPTN+9ZM08ZsNDCjK7hM+q4974+hgWRGiBLcgkaw97D2uPx0mDxBoVQhwXPrg6TZ/YwNf7b
gpyMr3tNxcc1EfrcGbQQKv6R9TejjyNe0z4m/eJJb/PYgPYoLxhChO4NQSOobjcES5zeggU80kQL
1zFqTtXJVfdlXCe5uIKEzQtpK4Jr8C+UBcmMwfw+6okK2FGmaolhImS9BEDBvAJXq8Rpug1RLTC1
QCiEoAXGQMsG95cTFWtppnCAjBoysSDVxzQaCq2yPCR++/7CERROYT5+w7af0UKyAvjlLGPEJaUU
Rjn4wQlEIoAGtXjDsxUmtP8zosG9wRtonJvQWIEStAKJweoDz2E2mEAyH9CVo+tCifj347UI2idO
ar5ISq3BCbFXFR6iL054ZibsjHnAHyf6T1CDRtic4XFcbN//ywgs4T9gesqU1fmIK0JLAJn8vVcX
aCrQIIBmiY+AYNxx6U20Xy4Rowhbah1SCcFPdB9Mi7jtAcmgPtcnxQW8XA4eeUyz9cIuHEtQFozv
lcol02cV3JE71bhfgJfcpo9VPwLJAQaApdIN3sld0KqJFD61oRqyrFGE85+14tq99pSYPsDcDEoW
1cC/7bGj4bI9oywBOMKeYPsdl5R8eviDFiue9VMfHi3rtoZq/0zI5AuYasLPzIoYdJsVclr/OOcO
nfbBYwY9UfMEjD/iaGvuzJxYFOjTR8SeoY/A6ekzSDK8LfJlsygOpeR+tlf5n2DUXkPWRIUw0euh
UTCFvhKIFQ68lSWXpV/A0PtwTNItDnEFrfbKrjvU5A0eLDT4bKOQQIMlkAumsZ0iv6peKWzwKagj
JfyOnMVz+9oSHDMifpwoH0I7Xx+c3ojZJABlT3oGqV4QYxqT54hk2Fhw+pkbFffr/FzzLZ6hND4s
f8Qdpk8gJD2+42xV+8/QKgaLA/mnOjqkEc/I1+ExMoZQkRksEC0NOrfdiY4F7i5yKrYnQjbPN9Tc
otftJ3fY23YDDiR88E/GrDrkrBX1sXQm3wK/KaZU2vqUYO1iVuEZA4uIVE/WevS0Cfc0Uy5DPnwP
mhBq0fWE2hsWA48ADUsji1GoQXmzYaVsc5MJv/cmtEH5Bwgw4OF3qIE0F2UPRYL98O2i/FILUBdA
uUHPC0j73gsyCJQa3KS4/9kZcKeicxZ+yC3oBPAmKzSXKGRasC7u57o1JOEMkglHWPdx2Vvxn29k
nQxflHFryDr908VUBBz0Yczz8x7mAathJrgbOxZsLs/YGmDKacGVZzKC42T7j85vE1JpyoWceo9I
xfaa0KiBHNLWJi9YcMAH37DAMs5A5nnEADg93TY3rxjjRRSLmgQ4As5DT3r3P9jTBHcAQIJni7mw
TEp4iIkxS3QBazHryIssft8DmDFRTvIXTJowm1u/dWDFsnDUe8Ftwy8H8QHeeGrQBNLi7rhsTtJT
/iet8MaYgS2AfoJ5TrLApWjcTgxQjS6UTRxw77Mc44Z3+UJcB7kbEuLsaok1pS6kPspnlCNMWjuw
HxZ5QKRzu4xgWEjYLJ6om8pZ/g6PEOLuwxbGD7lZZVAy1HOv5F7LmwvLpFOjr3/thy1cg/eYiMzC
s8kv8DvUZuF30QYm+yl28iQPErOHKg319Ag7Aui45ZqN1bT7ySN78enCPtHi99zq9pBQ0Cmgjl5U
iTFrt6qwOAWOhY9ECKKStH/I2irZLVq3mb9m0qlx4IlzfkLzjQvg0OpP5QlP32tJFZs8JZuRryNb
fq1NilzsSLFiE6Awci2ofc8Ru6y0c+l7aUdgF4J0VXnwKOcAMvawmQmwpKMlnfMGmpNAuOrkfiKa
md0kx3FOvGuRqHNcg+nU+fd0idzxOKVON/7xs3i2q1bD3ClMWwGwt1sYOyim0dd+BcYtQ8ePFcfn
gyxpj5D/ATHX0gVrHrWKVLYK6FMojw99LZaB2aRDV/tPrs1ZzeMGHvCBlDAGpiE4EMKGqA9cXJRH
HQb9F8fy9JNaDN/m4LHEIjVgH8QW/3lGOHbkvOOwIm9nlK6a1fcPWwVmtBOEHWWMCNMO0T58NoVP
GuZSi82wx6Xq9PlyPOAwDJMLnCbtXRbob58/AjXEzT7PiWge1Nz9gAqAkqB7wiuJSRGYY4dniLoQ
dwEPIngFp01ONeK2FscqHEOQoLHhOrtmw2f7+LDaRt+k3j1anx93m2bc6lMeNGMPOuDc1yb8o1TQ
JlLcAe4orGb1dVZTLPgcmLIjvOnbWWOMm3x1k09gHlk+Q9T2zAmRDCr0E8Dv2oR8gTtmBPeflknB
1qfUN5IfFJxThPGFixb4Si86zfsBSiTdr+avdXMiGwZ7wRwesFd5RGCRQYhlpBrq59ttyAEzVefU
ll9g8cI1gq/3WClLB/oP9xm9z1cAPgzrseYh7mfDRXe7kqLnGh1WLD0jRooRqThc5csfFHHkd2EK
qwTwJ6EYxXbMUJSQdD61Y+am83t5n3weY7StjeSpGfsKaD5D9vPFF9A8vDN7YszfDxkguXpMnno7
oXJzxTW0TxHfFrbEmEBh34IunoLy/KthqlOCl6xvqJ4Q4jXZp2h3J/T9qhbajy18xePJfEXKulrf
mcKZOFwpTveZJ/ZuFjvXhnZmeJ1VMTqccoisLl93Sxt6Hg8Kq4fjQvf1HRoqEBX3yqHp4YxFzCNE
4VF5SIHus5k9zsf4LbXR8VxCqxMWy4mxL3fgjpPMe/BRQ0DScg4OJ+RZwLeGT0KO8A4X/t84kkfE
aV0vFjbefZDtzYAVIhGjCtAuGhy69aOFs/YnkUg7fvm4nnj5Pv0hC6rEgtTYvjkQYvQb3pXb3QMP
YdmlLO2gnpYIGAFQoL+x26SJSgRB38+X5oovTJ1CtnNLnD1Bewy3rl2Ze3lCSCrFq99fMQb5SeM0
d+vjsKINPF1pHGnaPkMeqwYBHaShylMrl7jM6hhQfAFJ83OZBXW7K0l4fHNceHK6ex7Xek0k9zQ9
TozP0mLSV+cMG5kVPpQYinttDOsdPGSodr3HH1O1KIE8btfp7VcOnaTrXOqT3xFJGRgznrG1Mn10
LkPCmGBieaPsasicI2jzhjqAG1ktYYf/gwkngnuz1Cl2uJ1LZ9jbYHAoJzi/p9kcn4QlNKvX6jlt
sG2NADE76hXxZtMCjcNCgxJOE0lzMPlOtPnRgDIwcE4yDcC4CFlQQxyzN7gUXDqyOkcKyCDClD8m
QPFYUJk3grbLbisp06C9ZCsI/GtjUm2qjflrIAuZHkN9X87KPfPQwoHQCGl7ovEobCU4jPt2X0Hz
nbxwHLmG3x6h/PxpRNdraGbRXY/rdKabJDqun5S4Vw3QZz82he3WmdeWy1vlkcdaAnziLRzYN06o
7Sd8j94wAJTRI5bOr0Sa5tF1o5AsCNL59FlV83x+ntH7M/rqv6m0fdJLZlpSSNv08x08WamltFfp
m3jPBAV7r+ztPFSeuyPIHIFgr91LNllkTxsE+331e8yXX2sN/YLNmOTwjUdHzqPXg3RYz6w2oxwo
XyRkNQskDOktgEJGoe0ofIjGr56tBQjvjWes32b6a119JhsA4680l9I1oVh9HdzaX40ABwkOy6ii
5+xliL3WxpZ2koTsbqqBbiG8wYtXLcYwg1G3F6+LlE36j0eAHUGebNIrRUSbgdErx79On2KXhyr3
Sf31mo7wAjZDMgPb0D47G9grVCIWIUiS7QkELOh66oC6102MKcCBHpf+ldnSosnCCp+qL8wcPZpL
QNYejiejCZmf+CjSMQH9Uu75VuFb05zQbNMzQtvlhAQNRq/OtES7hi0hpI6oAawm7XJmhx8eZVgj
nCrLqvZxoBJC16SdWNtCrE6qbvWMzWPw+snmTwkFYfvFPHBwC+HNQQoS8dd0jIDGa7yhrMUVh+MD
7d6HOfDuM0tD/HM6TgvaNDobxABNTCdLddbcJ5xDYGf3GKwYeK9bu0vQSquYj4F3SWzvXJSusrkC
PwGu9VScp8W+KGQU4Gcj/6V3hvbSFfSSXH5YnN3k8feMBP8ZOoQY12/hlRmL6otU5eZxU8KseVuh
3bk7NpylhNki6nX4RWJEkS9CT/E4FccZeAdwSospxYgG0Y5NvLUxIYM+zZiJEdEW4AIJKHhjNgR0
WGW7YtOAB1Baf6CiIMjoUHeyENwjWMBYv5cDxP/qhf3Gdwhi326sEO2EGh3DNC7uHiyV1BrVRVJ/
Rs8nLuZeSdgRofUc0DSqh/IYirL9A13/vQOiZjEM6wx6GZ29faJdovvuti0zDtViSabg6HE5rsFx
ih/C3LaoViG3T9sQk2vBamaL8Dyn+KaAm723mAv1wk6ApTrBivj4rZ8nLaxm1CMgC2eFwxqOJsh/
QTFu0FGYIFWIl+V7ii37P5DWRRCyvAF8QJCCPZbtny7T0E2PgAPYAfbkdbEPHd1OeSLk+9X8PmWg
wn6LZMJZLqxoEWVo++wAhnH9qcF8mQMY+89lQogVL95iOxg7kRhhsAPAuEhdirCVT0A4EtbUDBrc
+XVdBpiwA+ZIswfAK2ccgz6Trh5w+9E+0oMdix3DNMFFKmIAmNVD9TV7KaMO/mYdMEGCNHAPYg70
6gPe/xP21T8IpOI5gzFQY1fglddRbWHFS5TVJ6kRAHaP4I5XM2zBNO6xoMBtSmf3GqKzg3QCx1Ej
BEd3SS4JcXxFEKoD219PFBoa5+79S4cGUw7OCcrGO24BWLOiKT2xmGOnetvy7NuvGbwZ/jZaJbow
KWEzAQyBaS7WDXfiVib6hYwg/j3DHcKZfzx5/Kl7VjBbYbr4y1jGmvp4xLXBV2u3XxE/CrfBhPb3
9TTPZqkgNPTh63DTXHt3Via4PSgDfINCXi/o/skiSrwuUCDE37194AkVbgG9D90iXShETlfkbQ67
wx1Xod83BxHz6QKN+c93q1GYE6YFCRZSRBBaseVkMNlajrG2naHlwYpUonCwMWKkAT07Dilj9YcH
WGzI4Bpt74rL7mTGof+br6EE8dPSLckra/X8jMFoXni0wz//+lynYoqbGPd3Onn6+hbkfH9fqGsa
I/dXzNVWAEWA2eMRcnlpaD1zhtlt3AjKb82R3yLg5Jx/bItT8XPdGCs2rLQQlBEEh2F3uc8fPJP9
kJRz5Xw/Ag2FRDBTmHFYaW7ERA3r21BmINgLSclWg16SoiK6gtu2pJZMkUfcOpzSye4WyujOu40r
bdr9gdOjSQOc2JfLak8eFKYlIsOknedLDUnPrN5qYTsh3hhI/B4XkyYoT9aYVyrPVzyuFt2mTliJ
YAMKZbIffgv/jfaPl5K8JxKL/aY93fZQTngmrBVYM7dueuK+QNrQjIqfbs4tlJqsQ0KAaVUeXWPp
yyqbC9C56oIBu9gQ58f/Hg/Krjf9mmKzaBelPbh+hiYJg0szoVweKephs9b3J2fyiR8gMUnp9j/l
3sFQ0+//Ctwh4b1MaxgP/ZBjKNGhfOdu5b6T48FGSjwwTvKm3B3nzY/gOqNTkcnALpeNBBcQtYIZ
04fc4toa5EA0ZwiL5fKDAnJgSoHsHyGUu3Bw4GHBkiS5PmTV/ngj/EIdjYk/AxwKiiS7HYqP2xu+
ZIfQaDNcFPk88HsL7+vgZPQxB7Hw0n0sLcnTz3cEXSqngov/vWmDejxhu+8NiKTo01GZsc7CbdxX
tu9i+Nw3k8IZijX2zb0tlAcpo4N2Y29aiPPvgcaOtgHWDetZ+6Fva/2qJnNg+t5yUjqHD5DWOtXd
evMaVT5bqM9r9Fhf/y09jgbHCXOuq3R+fYyQY6prdJUtVf7PwFTpyLnKY9AWUfsjoZeywwLXOgib
xgaMYfs1sQ/hAj7mpr5vrlR9Qfgt32z3WlQe7YLRvm4D4CbOQ3u8KR6MVpAgoKNBVqP8mqdyDdiS
fqMriUXtd8phQOrt9YfmJ092Ziw0FzOJJYy6KX6A++E48keQhMt9jbSLwevBWDf8rBz8cISqcDjs
gDqC6XWe47zzdyON63QflypTkk8u+Jgb6nob9UyfenxltW67jx+I5bsrAg8cJD5UfrcyN83Lh2yr
rA63PwsdTTFmuviCm1iHr7girFtBt/WtHiKwxiDOmOJjBnyFBBuhXJwRCX2g8WKDzsR4n8n3kQEh
O98f9wZQ131j4bQHP32Vnx0S0iCFsx/ZGVbMFUOyL3YcQBEM+MxeGQTTPSUD6oHm01qT2QYX9zGq
ozIq4m8W4BoKkWh5W7z9xzaPFNc4QS39IVGYoFo09atyDDaOFVjl1n/YCHJjejRZd3NE4/Vg6Taj
iaiboNaBlRZp4/f3DSodWM0b1Rb8Hla0H0GNZCgs/tmf9AsyESCSQN+Cd7vvg+4CO5YSd2HpgCZY
tX0oi24+R2/xhuAYwxPEZYdf7kNG1O8fSviuXF0hH0BWER5ZpEAM7jNyNf+koNJ965BPylN/Vvnj
rTR/WgOrGJpk5cFUYrgLOVrakTaldHBiwi2uEii08GFG8IBitj7vM5U47A3vreDHhs8RTyHqVq/4
RsauhQEFmY21BBpdDX93DNRHJmIMbAyGbxXuLeQdAde7bdJ4VAYMt+6H57m9FNCTVszBSFKDrzLJ
Zwgb00CU3X+LpjKbPCZqDJSqcwxixCa+VAyFpoUAxt9kfAvgQvP72es3/yUFmksr9grQu0tG88Q6
+izPaD3ZOlG0Xmhahsop30kw6TXqhJCamBf8Fcrd3RmyN7T3L8Y/muXRS4eXvZZ/Xt+tekEKUHyH
LLkMzFj/eZZrgFX9kPmz8CToXNBM/sw2fCpDfPSWtu1SfI+Nz+jMxbjZOyZiB8MmoZuE8oTpyzQ7
mB44GaRgSD00dQwz+7QLHwvVwuXiQDPJ2k3ynRmQiLWH21b9AadmgZKwV5Y9CYj/Di8fv54/LTTj
64hrAwOKUn/E/F/2KSm6p4HtCvU6vACZCkt4OVIEItyhWJvxHSXYOP8FsH6eC/bk6lBjX5XkK9VT
yUb4PX7HjErfX4cYcTtgsqYjBCVNt6JF10SacEu7tNLHoBafs7FixqrnGORlY3OcLjh3oHIjBOg9
Z8VnyDlu8SuedTHEyuFLJMowNrDuZ8D6pjHujmREXDmozmR+Yj8y6EbMFFl49I4XND1Misq46v33
S5wsQAZgR/0RjwKxScvWOAtM1AN8JaAmTHLGhjYEiamgqpUuijVYqLwS799E4YEJzturAArYwrEy
9CB04C+2es1hWcpRE+d/Mlr/sb2meeMdgxJbbtGLTuKEF+0VFmd6gUievaMb0gmw2DPHtXzgx7Hy
I1ftg5dV+kmAplJ7ACzXjCg01SEL6x/tR1kqupCPUZRZC206SA44HQjrozamux1BWe5P6phDXuKJ
fzG0zXNS1tOYjRV9AxJLTO3YE9bEnFtiowgLOHv88HCpRoytypu19MA8wUaiTODmhJsZmCf/99qz
j/gM7nt5a0+uvrl4xviawxItJuUfW4Gv+H48502ntIEwAiug8um1VWtOgu09j2V4C9cAoA7Xgife
+whmt58ZTRo/A04z3aDG/TSrthjx8mYGXwpKVJBIOnjNaYStBD6M/zwrQrsFiTdLtD3pMDQYM0yD
MPyF/s3tBcWzGBoiYYtvlZSyfz7it9bTtzae22HeRNyuFFnGReBKuP5jW/dBk0r/1Xiw8K1u+6QB
74jyw8QIFJDE4il+luMaqZov+6R54jnoWWNhs4BnhSBoD9kmjU5lBIg50X5ZSeIODB9oVnoyD9vw
dYFLVA2UDiXGFqhv184N+BEugI8NWwA14jAdsZaZvaIvtgD64LutoHpi7cm5vervI1lMdIhvmAsm
WCNgQLhAiiRmJlKwo8qOYMYm2YH5rsQGcKeOMydoqcj4t2Eg8BqiU3bBSBXwOwMKHhzhdKKZYUlg
oBoj9dDpAuFKsIWZ9AdHip3MA6viGstev75XbvNzv/CpshntBIcTTA/4OFugho8jqhqie04dLvQf
hEQse5FQY/oaNX8cdS6oHBffZMbysMB5RRn+caCzbaykAdoNmqcGCuMBJg8cBun8hqkwYrVLgiCh
pty3xwG/xelL6UTa0j2GnNFwJyGUTjTUsFSi1DM/B5ma1HxpUvAUmypNyF7G5DQ8+pyw/XOBkr+K
jsz4rKxvP7Wfn3p2G0tnx+3HiA1uzBoYj6P3zp6LjV2HfzBfP26OTPw9M5ygW8BfuH49LiE4Pvx6
214x+gkEGPHOHg9oaJTMUSuY+Vi5si/Hfk/Q/55bXE4NzHfrED9vXQvBC7Q2pAKpsYz0EKtPLJCw
XEDJ0BEy2a5BFfBuBBJ6X8+qcWCu4z2xz9T7BH/TQuajCWv4N+RtM0blLrPYMYL+6Gq2x3C3xPm0
sf+BK53HhEWDy19iLkQY37Pp0rwnTBRWuQGHpxMbECzp/VWMoYfSQd/ddxzyeBGDPExFGK5OmmUk
C//1US+hW2a8p6jxoxyoTX6jeg2FwUDvBN6OwbBKmsPbfzGLl9+4a0eNNM9G+QTd9JHi8hXKJYZ4
nR7yPYV/CXW6oSIC3kAHSG7R32ewGPjR9Ll6IrBbf7YMF+pS+kbtqnr4xsY4VCjp76P8R/p4dwkj
QLc5M3vOwZ1yaIFlEaZDYyVWqagdZxQlMpw1tCR8BzE3CUQzcLORFBT6uRYPiKtChYesEZWjbILL
q/8ZMr28h/Xku7gKU62ohdyePA/OHmIFlLRZTouWOAcD8B5q0/i4+gw7V7rIfjfr/Y+375YYmfgP
vBHcVwBb75HgAgDmMnx5LJsiTjJShomBQ4kIDw9uTRFnTKMd08sCodZdG/IRq8qzgGymdxACNVRQ
he919Nb05STOeKCL+uw4QzUZ6rRQgQ5+xj5roc2/2cqcYdXCZZO4h8jB+MN3RUvuOIAO0oPM/KIT
Vfh7nKr7I5xZrwe9DjhbuSuBErBpeKCEw2RGbAJ6NrrT50ZfmgiDlw4sA+Rf1/EbMrke1ADxsIgu
xY5FHFf2VgvveoO/IrHTIOiyH/XJCzZT+pNt+lmLbOo94Fd990aigvvpCqLfWBq1oexmEPIQi8O0
ATDZouRrQDNt93306gki2ujlYUFknxWshdcv7PCgizVY8a+fm4cQpxdgUBu4NSeOS8VXWFEkPRbm
HAdcr8RcpVFZhtafhSWBCRwkSAq3Lc9LB8Fu9rrILC0zr4e7ClDL1gUW/Nb5K36x5FddHeILBsWv
eXYAQVaGtxMbUBtOHC0jSj444mUTogwrLpy+ZaKOmTfAed5r0MaYcx15eQFZFfM9QIcfCMhgOND8
tl9oOUO2NlThgpaDsRwLvhUnHwuO6p5wi0z6kbxg4KjWhYIMCWqNgBs51g66f8RwLuI5k0QGSgTK
/MBwl24Ugx//GpUT9qkd41w/UqQAwBDpyR7vle8SHrcY7lgHciJVMITR4acTcUpevcwmrDT+DDGC
SleFHTR2kN0CFbI4PsiYhNmrI1stKdDkwGgG5uz25/x8QL5g8OogtRNbGX3YRL/Dr0DjLbjLDDac
8vCEcKwYWgCkxkBWB9eon7JQvO+a2Tc+TgnV/CHe+yInNVJ4qJhPVzngp1A6kyYNdBwuYtn/CinO
G6HC6qPEKsST5AYF9GzW44dfzMoNsIp4Rph48GYCp0ccu+oQ8iXWIZ21Z36c9fCd+XHafXyT5QnA
eD/7gqmbkDRcnV4cusKytAYyWMbc+QzM30IK+Jt2Qm26JTwn9Jwwxjg2Th2G9shM4ESq4W2XFeMO
Zrg4QD1Ryi7Ny4XeAlrw5G7a5Bd1Bbmg5E6o+fYS8zr5YPGFZ6O2rLDl0oNmb+ljuSMFflzVceFs
akgKTy0M3s3o2gf6O1ROdrWo6PekCld0smIr8msdT7JX1mtiEz9JO9/DRxp+P2cl8+X89EiJBMBG
YdUjzPXvOfLVmXPDYQ5PIPaI6zrz9T0d1guWiE8JMd5HYEp05YGEYo5cDHLsq5/na1JiAMCXSidF
I5QOb7t6W0OaAuZx/Mwaq6AdDckHew28hMqm9YPPr54tU2PgW6qn2fEDk6P8GlzrQGwUIdRj+B1r
mLowU+hDTTw+iaYF/TNsaFZgqcnz3BqYuPVrMwTsjTF0EDHxpq4Rv3bQreFmyaueppE5gBS+jpcY
fsARoL2aoax5DkRyvuI2sppE6kMZwy6LBfVONUMNzvnZfg+t28h+uOprqD69633AHWPNy4uzVj7k
MsRHNjFNrOBFGxjjAqnHNeIH9t3yRdOuxMa/nw/bCnSLO8bEdgLlI/TzswbdaaRNpAOagL8n80k/
yCz3cTafYXm5wWk4l/fRq59a1YT8nWwoCR9gH0IFfw/YnVbYGjoweSFI7trdVRHwrab7LbI4aIr9
4Bs/L/eVEjt/r6+XYm4Zg4YPUEJvODdoM/+VWHsqjPzV2MAUEpnkhs00VmX8Xue/4SMZ+ADTWUIX
o3gNWjqrImQ9LfXDlMVUcARFcVAxB5w+HzaS7fBVeU6NiUo3k+geIW7OjDmOsbNXP8BOry7C/Kfu
p3UVOPMXQrJ+apIm4Iw/l5wh/BuZ0ybjc3h17/VNjIWiCqyQET0/ubL64t2fnbl1UZnLQaEO9yZy
5hW+iCiXCZYFSAMt6T1+CP1d6beZZ0EIMH5tmKzSWDpcb8MqzCbWzUtV1+hZHwfXfiRBa4B9QGgo
jtz0+jhQIPriWPrXj9KgsawQkPScUYRAczYkDmN/iesFzGfcMfCtBO9B9qwmMtgddRotGEICpG5q
4tz2+H7DAVXzkCmsYK98TSyUI9wW8FFZTnGzOtwWPo5D+pvF0JDMhoCpIgMHQp88NAiCQz55Cz/N
lGIMkANyw5nE36yuG0ipOPcQ0asCi4/0RYY7HrM1y/vbFqJYLAvBDCgOiDhLRxAceY6MWHAy5xxj
ZDIz1ENlizRN9KqsvljgvSW3ohFHgZI4dnBDE9YkTj+zoeL/ozDj3kdLjYnTi/68zDcKQiX6ze/C
ySewQZitMORdCuAYWweQH/S/2PO0oYEyCq87xkZz0d9dUwtpUAn0BNxgB/L+Y0+igu8/AnkCFGSz
tYElCljrqZvvDvEytlD/orDJ22HNpMLsH9U/jAyQarGtMyIzaDxWgPJCntytAeYnXFigGZEZuyPA
5BN/9lBEibPvyQEY23KgH3AkfAPZ45d+4AqVa/s9ex9YPVCiT3efVIkFOVyx8ct65TjNYvaaecLC
FgIOV5jFS097oE2rP7yCIWm9cQa46M4IL7Mce+zFoxy3dcx8wBAK3ZQVDXxO+lqMPyGQmqTosthT
8T8C8N1hp2EEzxhuVo8yCQ4TJFywb0TDe1Lj6OmrsbMq59kclQULN+HPwSRCuPDCXhtLk2PscvsO
5Zre3cOSvNnQkQWyg4yHWc2cS6uuwcICEiU038lLoDt5zAqZpDkIWSzQI7qoDLUGwpQC4jFkCMbS
ZsRWyNNj5kHg/L/PXhqxQGbWh8QJdgAmZR/o4JBhVi5mZWxMyJ0JYP/8Y+XdQwhmTEbygduARFJs
LKQ9izku43dGA8SHYs610HPQTzIeZB1cFtxApzg4gHvBlQIMYJa0fnNU6LyX2uNbZ2HB1pe76Fa7
5AHS/uAPh7EZKzkyGUB1EXtBen656uG+vcLwoidCwCNvs/F3183NBSNOOn0GfXKbWnAZ78+gjrGB
INQc2CVqyPiZGyuWys85Fp08Wu+zMmPuoz2r10TZIEQqpgAQhGKM3oG1v/m4G53Zxe14jKLvVMR6
n8pEXzhhp0M01NCYi5CR46kW6wPCtkuvCzENGqtEqN9cHnE8UPoQZk4CGE7iblKK5Pe3x8b7ikZr
0LHG4x8126cPPWrboxIMjd+7kDFqs2dAyv0f/wU+ltmgscMmDqUc41E84gJjrbohHhibTBDcxwh3
4Kc5a7bdKKtR6/XInhig2TAq0UPsCoHfGi2EWWutnNXVBeylTYdbXZwc15phGy7PQfjrHZshbk3C
lICXLK894fsMjRaBK3+dxTi/8onBpNioNSfeMtAQqNS6mltoyGvvTSeKkhfhBYyjYvHEFZ2KkvQB
qHmTh/C5JV6/5R5+nO5bYCiBpIU6i3vPvCCLZnWdreWnWOyX5BQ2xyG4UOpzreTJi9S6f7efgMT8
+/Q65YK9uxUD34L4xrA4gWMRSAN1HyYTMBCAt9OOG26uMbazJDmZCYOJ2NeKTHJHyKDgjzwCDVdr
pvf0F04hzGs+4/01gj0BIM/76E5ElPNEGr9UrbxbddiudrxhPYCbR49rW3t0/Qz7x3tohnm1QEwH
MNDmK5NFIfF7sFUkmMefwMGrCtvNcmznK34gyLdGKhxXVGAJEs1KilOKwy6fTltY5a7558c64BZF
mt9kfg5nA9YjkRhv6AVuu1Rm3dYGaKIZ5MtmauBWVgABxZWYvBFFvNYAv2PF3nABOe3YuLLa4ZmV
nlNOGv7qMw2zPgY7tQqvJtWST1i43erYjoizBIR9rpsp94oZcvK+GJx+bq9huqRC8NXlEATXUOwh
I1yDfuH8grzWawW+2i9D+04CGLyNKLA4pNhw93hp5i39AAhe7wQkMn2O2abzepB7X9AxX38fT57q
ZzEjHglN8+lWmIc/cb1pFbfPIQlH5LJwcxXTT/Bc1wt5Zc24dMBiiL02t4/LAhJlYnmAU8m5wi4F
NOxdhlSJBg+QHXwVXs0OHz5tU8ZizjV3PXh+GdQCmxpwgkODfkW0SxT2qJ6XAfmLKfJT4mUAd6dA
TGRMsUqA15rkAUxKyAIYVE+UJfFQDF0TsNsWGcmyxqB08J5lIkUdDI21Mm65TciCFcoJvq9g5IDg
PGU1AwajmEE6y5WjcPVP6Cn8EU/8Nkac6PZhGjC1L99jCpSvRRj3m2OQsFs16jFc+WcHBrAMEY7W
EbWh4sIIgukBWfHGLIW723Nu3IYdYznVGtiAwTONVAg1dAKz/ke9HOdP30J24ezh02HDpmM4HMDv
cCSIivBn4Fu2Qeelm3pOKgWatZUapL1gtSNf5hP9CGpQnLJ3iykpyOFoUh9uC6KJVjICm+EVwXG5
vTFhFcervACN/uIfzXnBv/G/fhuUS21UTHTvGjZz5sQILaunfsKPi9mHkGmqAU1m1P8TwHKOcg27
EHamzTF9hhnIWLRkfXgSLOslsUKcf8qenc86w6HUWZlsCCDWIhyTtl3QKiQacNKrhJKnU32sz6+b
I237DtcaoWOFyA+AuSsmd4+BPyIHfoJAAGnsgU6NQQTGPr4rrO7QfNdX745XMov6HtNxPeYApglC
pOvrHut1cy8MGo8uq34Qb1zdXpMHQJ1fz47uPcABASieQoDmZFf5FdqOeolsPpTZuhvAvy7gJs6X
V24ILFh92HzKrm18JdEAp37xIrJfC2xzOqwy7hO6uvf5GfAIUo6yPzItjmvn1zwBa5KAS9XjTTM/
fnfshKqk9h1fjnUWHvfFNTb8x6W5dBIibw2tandqdXLhcYBjyYyQM3TG9pTt2WcBnW1Om63TfmIC
twT6k2Z6kEU0y+wQljLqPeBb9pwsy8xLccBjgB0bZxLwiX+fAB1jMf+Lh/SEEmtEnyn3RT7rJvb4
ejID3EtGJBOOkZflKs7e2H7wZtMRrSg8Bnyon4DPk/cT1AaX8yGnHwR457fbEnXmIrHBNx4/JWgQ
IgiUJpEOjYeHVhHC0CPzyYegeaX1oB/wUHZywoLd0j0a6S9YmcuaFLY3/6nhAR3DDiox1PbXv146
DWuodXBwlpzxpkh7RBO/rc6GK7e+MGnw6Sm0FxThbYPNApw9shTA4JbQn/km2BLjHoLog7JJaOu6
Cy2IvFtYfZCIuOco0QaeNRwQOI1vieMMU1EmuaxNgJpufj3RdOG7Tl9qwzHXXdAiXEArUKXWU+es
Z24qoKgnjxQBvhA3NyTxhbPrRQmTWN+cqCY1PDSS7iBuYFTciyUMR0b2x0MjL+w59KRf/M0/oPOn
TPU5Uwjw4QU45emlZRU7xgk9y1VdE2qDpS+KAkG4It+w22Cr/agxwhuQ28ShwD1I15eNjRm/RetP
WCjfwJOpsolZU8xxCHznk8+VmbwZZfrkmU/o+UTmGDagx5F2/OOrzdePfEU/Se4Bu5+LyZ1ybWfo
vOp8hubfxiQ8o329TvHlt+EPfMGX6UUJPvuPpDNbUhWJougXGSEog6/MMyjOL4ZDqeAAIor69b3y
dnR0x+26VaVCknnOPnvo93ePMn02LjVwj2hQnxOFzj0ppsz3k6fPv+iM6ZbiHqJywgESdLiIyxHC
OBJz/9FUd/vbXzgIWXaXLf5NlKV47oLHFRbFQhnJoGWqMRc77KSMussY9f4MKVIP5VJ8SoHbem6R
fReof9j7+K3U4T5d2Q3TkRNWSspBy1ifQnxIY2zgLsGRiDEPsbYgZt/opca0DDQPO9LaoWqWf5Tg
KmQ7HyOekY/ZocukNWeAAP1VvBqve6yO3DPGARA88bqAuodfRbUgn6DKgR4HK0q5es1kT4qrXA37
uzqQl+/4+ldkKA6RhHuoy3lOpkXOcuBQ5TSTHR0a49CsAHbdS9pzIYDBoHDod0jZ/aMif+QUp+y8
HyIgso5sLjBWf7h4hVL+cQZ7mEeECSG120weoXwsqCKYddDWyYjpECL1ISmtPn/c/e94MGX4NN9w
TY9YsTHyASIYX3uT8yuVH4v+DoNZJOUskpzYqAsyi8WJCS98tL/PyaPPeR36ukFUMS6MgBInBCZi
A8DU/YZZZEQQiIK5nwO9Hpn/ql1uktIbMHSg1MvVNf3QoliR6xtAfhjNm+T15FK0R8jAEILIoLS/
eR2LgMceEaO1O8N/xNySr8gGqHrvCQFXTAqQq5gAzp1zm0LGtlCYsoWRu4cz7CtC2mk2KNJ+EHX4
yy5qcVfCbdjE4sBHbzrm4HBW++cK/b6vAMib6pLZDP4Ud5O+pEivQbnmA5nBmykpeALVD8cT2m5q
ObqzjIPSgCmQLKHfJVUoj5EapfqYSjzDdCGsYzz/Q3yPUDTg3etcAzh9DlwS9wgLzMFwUOQApM1M
ywi8G2KXMbL0hUoMZetiLbAt7dLbGEyBac5ZB0yXxw9/9PeZ5du3K8JUwNIxYPEafpGcsHMBCi+w
fjVwJQBb+VqD+emAxxhOMS+PVV+jOH96nP7CJYPWNx/kOB3B9XZ6njhwUyaCqltmRB6NOzga8Ims
Dwz0W/J8UttDuoBHjUMQ66SdapicJ+VShU1o4qUUYbiHYnfOywASjIV/R+me3U8GUTvqRYj7fhkc
GhJt424MJGTwlGzxR6Lbg9S51N3DC1s7eoQO9igmzBgHsDNzrV3JqUKeVlBH6DbcQR8pdrCxnx5G
aMEnJpO0wzaYArtF84Xl/BndR4QfJ3caoB3r4A138Al3Ed0sUjMkMcnZ32CFy7Uyu+k76QuNo8ac
ga+1fyeaw8a6Rz/MEwDqxn2LcAcHSpIPX2Y88s9/A4bHfF5HjsmRpeukctiMe/mJzhEwgSdRQ6OE
3IiQ1DJuHOwNOFexlptI0c0Du+Stw1E+AhHhMiBZsKUMNRhuMd7GBGdgoaMLJA8KPeNqYGgxC8XV
RtBOqLf331gKGUKF0JzbtDJ1a/GyJk1+xx3RpeAkV8s+hVfrEmNSUkBypqS1W+9k3wLqmtpHOUAk
FXOCDD9PPHAR4RLfxvmMuCQCGGBuHFQeMw7ijXRhsbbSRGoUE5FePgyLXFwbyHHE9LD5llOsTqap
FF7Q092nG5fsNZwpNgvc4G3o+QlmTy5dj6UR3vM0WPknh74I5YDdzpoxSBaGAUJRPfLB4J2xHqLm
NEu/zGiucNDJsDI2iLSIn7vWERZcd9YKfPQyW57jQJq/MbYmtJC8n2dAJmwGhwDL1EeInw9WvafV
bZXjSwVBPP7UgjfGMT3Cis7jSD4Zms0swX75rIB5j7sL+AFGJY95OAiuIi4K2o6awJm2FGw/NvtX
WFvjgc1MKKQEsa27OMZJjQ+3vyBAqondhCkFyPqEKKbhD10G19DunHOyeizKWeGwl9g0sHjkl3F/
d7JYWSmmd1ie40E3RirnaHBpe/51jFaZEGi2McziyD7nuJkKS4xeqPLQtkj2KR7nQuDPwwFVwAQX
pRrsc5NfCbHMrAusVrcdltNUTfjD1eHN3WR0GIa0b33ZRtZCk5QguYS8hWmGBweU9dn6Cvw8hO8L
SMfFHz6EXIQXNwRXxu19pUT8XH91p1+GmJAjXRecyDaCd1lM+vMmerANKCNhLPS0O6Rl1+krqfO7
Uzr1j2UOLBvUuKvoLuIEIkLwaiDeAt+D48/he3SoHQkrOHocEd/yaGBe422yd7iJ6P+RiIw419/w
WfAJubk398T4e6HS0unG2/tmDW63lPQplb9zz9iqMJmVD0zSNpbmcrRYI6jpGETU02rMw1MD9C7h
Y0Z9H3ydgFOIPT6wfX9/i+ot+Zvrt1n40ric68ilTJBAJtJ+ecS5ojJWP+BHckIMLRmZ3wMYYFIn
/VS3TvG9mw+sgYMAnElYUDswKX8E45l4nAePrWRVk26iQJESLE1It1+qRW/UwOA0bxOiCnMEZW4R
jMLRAiYvMhWE21jzghFacJ13tzFCWn31WiO1fWDkR3yNc7aKsUz+7/qeV8EdVp7mKJ6yqFOunfei
QWTgrLFR9H3J7dcG0cLBH9zWniHWDUE2C6QKeIU83N0aEuspHFid+88TRDZUU4n68xpXFd7t3Tk7
wsqut9Qc3O4KG6Iot3cUXh0XYw6PxfFabSJmHENrFD+dIvpmp0iZ6BlurGkXF3YPjsS6xlXhDl7g
par5rFy4fPqRQdiF3Wn1ib4wY7fQZzHZiHokZoHo3W2qzoGwMyYWFDhDWgqkQSgXnfKgefCOzWZ6
ovhCgPt1v8h+bFpDukmOtLOLLsbXIpCRGLlOChcw1Y+bAJYrYBTZbBSgSiocMd77lvBrUNWXsWZE
63BBDA0qHInejGbQkj3cksIFv5Q79/BpopJUTVzaz9CQBs4tudnibiZ3FKwGLT9iPIJbaR+5ZXBk
hJs0Qm+oj4LvSq9f6p5ydcAP5GAgwCGdeQXSP/ZWOJlY/Afs+uywv+hli8eD9hmvry0zyhPe2wXU
FmwHHGhCoxCiuE/8AA8jrUW+B4q2zssCysHzr0eTAJTojLh4XsPcfbYZWmVaYbtWuZ+wCrClE0vU
RqHvjUDBF4wv9/WqmPBOFae7sJWZgKY2hmwemFB8CaVIhp+kREIiTyXAGSZZQ7guMc2tsDC4cBYg
aEOpCF+5PHS4nVfhHSIVe0SYskHkJ6ZZyXPCUvtEb7aI27jBtHXVP8qIrYVLukBn9PgagV4w4kfb
wBXjzwA5zFVgHvG/L/xZ4ET+gxWkL7RXloIPHOFK2TP0QFYvW9ItPhEiFwve7T5mSoATYUyPKlH+
Qv+lCi5tpCZyIh1QD4NQd9gUcVAAU9qXhRqzeJSc/C7wh2LyBCjp2/gqp0wPAGce5nouTqcDTuU+
/6b4FrAkFue//vjsFuz9/PPLNHwBOHEH++92+HcKdbeFf4XbDBM5E7l/+JuqH2gizMWcYc2WcRAp
5MiUBNqd9RO807BgKsa7JhrwuFXmxW5WQ04mR2cjwW5s/c7vuQvFNcFn3YYpzl7OxkoD+zFqUAT4
SDuU9O9pD3tMHas6nTPgafGak9FEpzrJiS7c480zOYVnmTv5mmPez+/hZx1oEix8MBKyM4OzwwDb
qdOPpx/Yd1GZ2Of4GcDBmzBPtmjH7CFkfaQzEfvKH0cESWyLz0u4TiSbKVQF3j9qTQ+XcQsBC3wk
p+SL3puCCg1qBi3txOnRj6/WYyI0LpxAA8J/Qtas39gwgqEhx4+/c14AhaYbZktsKGzDP8m+7n7k
K+In37IJls5t1qCK6+wB+iqfiUs+nOEo5L7FwTYlPJiuNoaNbk2f6JrXd0ccFG6VccjaH0/4tnOD
LzwQiBek6Rv2x9DE3e1FIl7Yn0Gc9ro/tD4miBhudYfmgP2LAWOYMvHrKJxMiiiH2N8zHCWQ3dI2
oktwAqd9m1SBSM34IUiHKSfcg8dQFhxZnp2yTtUj7w1oC+c5LX9y/Z821G74kpcEyovCaBqaCtNR
W0vxR38GaAW4RexknfUAk4NHclmLHnBA9ODxt4e5DI95E4hJJc5i2/64x2eDeYb88mUOx589I1BG
gJgWctAXhc98VUrfS8p0IRBpD4/k6mt73iHu1oPlVbE/TBrwcRwDSmKn/dCsYq6B5xXzs89YwhWl
8yjDqJR6jOKdgAd/5L2tU4iklokC5r5+DyWFd01ZYU/ybqnXkM5pPoELXzibOIyD0TC+/no35s9r
QGU1rpDG3jMIo2f/pAt6NfK721Zs3mQNUQtgpS8+FzLrm41BH5ejtx/toUhynXi/EIV+y6dOegCN
GT9KaaE0lFRTrJowJ9HH2COBnxPZt0UhyGxZ8KT5h4NGFzOaEy0QmOAd+x62JTgLbYCZGbWIQF1Z
JFCNYpZCPwGB2kCwAtYuEICjkL8ScEkThGkGtgsMxylfTvaZBgcdCjY9/6bbeJ1osDBTEV/58H7p
L31Ad3hBRhMBi7g2n0nO9ZQN6KTJ+IE1DsK+YozH1gVKAcSF/c8CcIbxCtU7ky4ZchzopWxXwgge
IlUzKcNmfEkpUNXWIIHlltI0OR0FBZoQBa/Pk0ArgL+JLhyt6LSAGbKHJ3SF1Q483PmR2PE/6GHx
G3qWkIvVMZ4i2Lf2sjauY80n1P7t6QnTX2aWvBnA4AkNFcE0elItwAeFPRTEfrBtRbBOP1bhdU9H
wJN4InTILo1urrrnEZ1Ji/MfnCkGrwFjlwn6QFpKmrbow2qHH6+uNjy8k0uiuly3flBOAUr9ZwJ6
YT1ddiIgvNv6vSi87+RE0/30OpuzZmMMZ6+YXSwrl0qoBifPeiJ1kzEYpcXEXO4bh7DKU2ml2uia
e9PDJoZdbP8OtAOLwuql9wgHQBv4sb9+7RBHdONhUILXw+OHhz2tHWHuhxjWTQluZBDB6XzP25x3
vP1g1umPwu6CsIgzbzJYCmmtXzGIOOKy0HMGVPgn57sTnqcCANcyorVSUB00eCtWFQeVyBJG4Fjb
+OEgbOSgAWzPmc53H6SLF+DDUJ2AXX5hK5OSJBwKHjaoJ7zf1pyLqfJiMGUazdARGRsQgLRi3Ar1
DYIuRRLC3ahTLTlmFLD4guWCfj3cMa/O0Ya4YtkFbDk77eliokRLA6FU+J6IUGssyIWN5TBoIBow
+vSKHS/Z7ocuo+074lQo1rhVcuJOwElxMmdxkuy8mWArsxNbzmBKTCORsVhs87l++YiKDT22Omv2
byZ1iw/uA6yh8LFA+3fiY4O/AC0KC3JZPHklg5gBFC2TBYRfkbAOYWT2gsvHjxcL7cCn7UVvwSYF
/sU26MBkeFqFyGnlCTyIBYoA5isoDvgDSC8TehwsMbZBTYjr0wpfdb464sQhtRv7S0KlFHFXeCw1
1f4NjC+/hUlRnzA3+0Qi3L9JP48CCDTvYQWGubn5o+m7H4Kq/lYYpTNf3WzPLiyJc4wgW054OSaQ
zB4VLiBMjIZoKWzCu3+THMzGoGf0xXtDH3B9j7kCTFe5f5ATR4V72THMh1zAdxHbyc4gls9CfGzQ
Zww77yYiAPpknnJMvxA9iKvAj5CcM2E4Cis+Yc2BRHso6s8uLzPYMO4tbQJFmSnzalCXb5LN9gBY
8kMM+omGSkDpVC3oqcm24hkXA4CHi+H8eQbBgMEnsc2oJjoTIycIOtUCiJVPSR4nODa3FPcoNLXh
Z4VjGnsnn4Sf2SDjLKcMUHg3pBvdRSr5LYS+/raHEEZ8cE9QUDFDwDhtwULiCYGUwmodTflZBt58
1t35PuEtwBz59y34HGWYivBmlBVXTZ98PSHaYkTLT+GWDHUHO1cMngYZYPojxM7m/Ac1HA/ldigM
kTDyCZ/sBZvkvMaaNMJyjhFeZ1bebaFPtNUlxw2ksuBUPBGmCutvgQXBi58qPiMGZ8ZdNPhVSDpY
tNR4PUdsjRNwdmr3Ft44XBkYPy8mdALT4JYAJQOVxAIvVO3HAlIDZIfSReZAiT+DoFMtNsl9Bm03
GDC+/OA/35kvCREcQPttpyffHQApHv4HHe7LBg8uTgfc+fl7RgOIaQaZPmFYjhmTO1jBHOI/B4g6
IGfgpsxLEVcT0C3yBBiAcxNZLdxu8tD5WXb44aSmmeiwdMMIN+sGKXfgh+0/15XsCR4hGM8iLBxd
8jcEfGOStENtww3rHQiHhxlLmRByA7SMESWIu/cFoCTnkuc4/dIAUomHuOeDeoNgM/IHAYLKM6Hg
JvtKnHQgjTAjeH4IPJzV1gsv2rc1ZF9XMIilpbYhsYANQlLnCtPZ3d1bfl6zL8DT4CtIBT4ZmxeX
8rFDWKHfPTHNDPl1/NTFoahmUo+77IwlU0a/A/MoNRHnZM/TqCVhDzsFLrKDjA8hBjAk0ICcYsMp
smQdpt/luOefyDDesShWGExEPFbM5hHQwnP6x9vRmc69gkeo+UU+gDgoRnHmdcn7AB6HqATbC+YH
7irIRuFOmQIWRYfO5xZdFZF791g8dAt+J8sMO1EudYoMQLQqsNR4BLAIz/Chqjh+G6bZjKOAp/Br
YWhJS89er0XIZ0ghWF1477WlWC8PJsYm6U0B+QU015ue4TUo2S+HE+MhnkCxutIsif8V9lsuJ6PP
zM1lu8rVBcTeiciQOwckVeCHyRiETXaYKAgha3BydXKNyaLkefRhh3lEYpZjnlL8+xhce4/dKxTY
H5UP3sam+dq17sXBUtJi25QyHs+lwsHLIB8nRjKYRQ2j+I8FLN+Z+D4BHUNTAkyUcSy2CowFP3EL
UYlHn4cuCn8WQ2kTmoTo/ZdgemgVAgGZw70PF9uGFrELOIZgcZ+cOaekvTzPcix4bChDYOp9G2SN
DZwt47Pi8kLoIYzy7TwhFDEdZkEIn/5XyL7P5sFJpyDdejgoQrAJaOO+NVzq6cfu8LGDV/2UjXJy
5gh1cSYuQy0AvPCQOsVApEODGQF+xRe2ZuT5K9wheZ5E+LuYylAc2QOLAS2V52jK4mbCYFyTgV2D
d2IgwIMPi4AV01uJyAqcCTDqhGLrvXTCaxzZO695pKBdYA+8wTttxEbGzwwYiX4CdlTqkpEFaloc
Eda7Go5LTFQh9vEmFv2Q+L2cCh52o7XltbzT7gjPC4Ug7unsi8MA+q+lz/ASATfGPgVeFbMwbC3g
ep2DO0aYl1T3rmvmLDrbArNdds7+rnCGYfkHG8q+WRzlMwJK3efu6/37ZExR4GOhhlb20HxaI/iS
goCNkMvDIDyMmUfdUsSBpgq6TWQDnLSMA4NRb42L7/q+fq9vICbGd1Gu4d6Xa0gnZ2DgYIiJM/vw
c8d7ONvnEMOWWRNz6fHVmgpj6ytRVbA6SI4lm5JkG4GD7T70iV/khMKtvph/0pZAOuY/S3lyC68w
fVPcTrugf9wIwLqDh25g6Mbe6bzJjIDCSfwmHS+1F1angNv/DFzRh2uRnIwOKIkDQCEcgwPqkR6I
lh4T6UnS9sBnRsNEYYUmGt9s6iH7vkdE59dLtjLyKakGgx4M1l6kHV7QkGqXMoVpNTUKxzfhKRy0
hUTT1GdenzEdR1lJeAAWhlC2cNxg9QytDxzAt4/Bx7+TVhiSMr39g4F6DlrI/8VKO+I0tpV3sy4i
WsTvjYvsNycXJ6Xqc5GPOjn+mmZwD5o/BnI8XlfMrnnuJp3HNmPkfZcCyYgpDCOmaszaKutYmuIK
5cxXgRcQ/+G2j6EsZRJZS9yLfhiKCQkFD+O0jKX9R430YUtgG2K1nPbQVjjpLFYXy5sIFIZotQmV
j2fkgNeaudkPnZoI3BB64waSz+7uMiZgQkG5DffHvDFaZM3xqJN9VxmLUcIZMR9aizIZHL979HWM
EoUp+i27JkQjZfKSQeUtkxl2dLxxUgI4dUre9Yb1y04EgBgdSw/JJibZX55F+nBmKSQOGw/nbjeM
NXhp4P/LHOdgX49pV3GHtKHwhv3olrE6rwFkvS14Hy4lHvZ6lni8nNqFxWORDetwdhXIXi451/Vi
BtYW9Sun0oIXCt+z2j1Ux5fxNY4ibocBBW4PFFgzWA02Wz69ndWlA3IUeGrm0r4LDoV1bCyMyoS9
czmdI7LhozRsqrk2R1wXVNnIxcobW84SeYXZ/ombdc4eiY6+esJ2CA2VQUd4cxifchbUQkjiXd05
832TgtdWKVrKNbNpuGEp5zMb9/qVvjlENuYnxUxJt787dB428mz7nQ2YNEZzjiOOLNVTOedgaKkT
yq8l3nXTzp5vkvl5eiOITsyYqvEGI+4ibHLAWGn3XpyB//Dg8iseRpS04M5v8xY8yFRc0AqyFeIw
XoxxZIUMS7AhaWotPmrWY93FZdrp9mN2tUh+fAEmYByKSzZ2ZoDTLTF0lwnGEE9CtAFJCIZnoL3u
5V9I9QKvJOmzfPxjjQHs6oK91f+a1fGA5tE8NGTwAXO28EyVHJSgXsJKQctLKoAH2y0ujps/ThR2
PeANu9gKm+a9vFbR008ovLA8oBtZQcMql5RgFTO7r0iW0pNud6W4xFafWvFp1xE8ISI8Bgeto2+r
T0FhcTdCsqLW5zHODDT3FDoDnzVJlSGQTiipjoLYnmAbeNG9EPwzpwHRmXmBrcIJ/8eyV6bypHcQ
IA+H8keiSod3TPE58Enk6/dtRJlPxpwTtnLgB/bf9dCjTow6pw02BCQZCLknGIV4P8iEQTvpptq8
8pGYLZiCq2wQL0QtAZEsTGYLh2gn8UCcbRorEyhqJ4zu427R7cr19Q8vPqG1asj7hde4e4Td+LN6
hGz8LWdvplqMv2iAkv3bnjV/SBdpkT+IsskAIBGLU84+3W1xlNK4j9h2rlMxuP3thU45VfZYa24x
M6U764UYVEyb/ZiTGHOohAbQauEI004z9xpEP+dAuG38+zsHr/DGI16l/V2POfO/dsEiGAmHCf/H
oALaYDSysPO5+7RMga+Q8TKZrPtHqP6idtSolIg+CIaQxL42PQa7SzBiA6EGxxfTxUzL7UwsY0U8
ubDryqVcfHqy48wGmocc0Kjb62oM0e0XEueUSRjcTmCaM8Ty5uBpXBCOISZ0TBCBHDeZfmgBQQH6
dlIIXgCzkGnJxl2yUllvC7rVQQo3z3+ZORMiOBYYC7N5CjH0iNFAZwsF8TVi4T/nrc/uIRANEZ+E
AWAXMH45siZasnyFQf1zgq4VmzTzlNScVuP38nHE70D/Eqw0NB+YJo8G5g+7fCgIHwvX9e8Gw0PG
B9/kDBbAqZEO/N5hlFU9s40lynnzbRcrZfvI6CG8ypJD2tPsmelLigoxdTGULUZzWzZqmPhI1uHi
xvWk8yHpxVArnO8ZQ82h9/R1j1NodBDmRpjKAv0uxUWw2K+9ajc4sNv+UszpJOKv7+6Ttidv7Y13
N2aSLUbeZQyVxiowkWETZhrsi9vJ/2DWLejCBa+P8xp/B5THpggOAzSTwZCjqFsoKzotiegYCn3k
mcKzi/ysKU3xE7km3H5BspEZHp2YlWHJgSsN26dmvFbIhKw6+frMTxx6ZjznmTmw0UDJnkrH+/wT
oApqA8lFOqogrIOcKrKTyq26JBuF5ZRetyPByYVjYh+GruVc0s0EgztAXUpjmxzySWPiWnXiDUe6
c9nDl8Il4Gre5n0xNSBNCrKxQ11uiod0uJwh/fM1iDG8PVGPUc8jDGZ8u+yM7xQ0colRZMi8Hf+5
OzN4OjocKs6RalNLbi/z6xQfKkyXyCngN/BRvvnLzwsOSSkdX4MmaVmDJW30zxnAW6CGd8ADeN4V
34bpE+IXzVlDt28JbsnbuoToQBeAIYwIO6YWv7SXXyhM4s2M3YK8wdG+49Z9WY3nCEyxB8uhiUjM
PDGJgnoMiYRPyBksxPUp3/oFCvsG3GDSj8m6tc9TSA5s+bxZDOpYpEyu/Ro2LQdYb4/BJPOarJsz
AsATT4qKpPbhjrPfQt1hDlvmF1dYJI27vwGKdsAAM6b0gtFI5QjvAZdvU0ygevtyxTxn8YDY8dnz
8LjYeV7GJxocalyReiCGx7gciCnS4sNF6TlHkB3qEmLEElIc7Q0MAlQjYz3WUjFCZQjgobBgnzmT
gyx8IYkJ+TkCHhWvPHTraf8IgeU0Gez5PpjGrGPOBjBQ7qtBm4MnMvsvQ0gkd8aSYi46gfY90rt7
BoLCeATnmBEcfYz7rLfCo58rKlYTfW+T0CHxg8XkRdrRN+g0wUB9BaMc+1RTrKwh8R81CBMM0Eh3
G4hGXOCH084OYRu1rLCWHz+BHFEJAHWy4PrQVgWWjT2FS6cGjQZtDX/X2a2PLsrtU4dwX4MXiDD0
Ig7LlmAR0dWN8g+sJsEdxCIEdhLFO2yQf+Un01cZUZtfhOAW3HsMhxIxpjWh1MhHac+FiorwRXA3
F4oRwZv1mApY1cGmnLARfHjJoBJclwHtFjTOMxu4CMsjYchgfqLlDHcTVonK1VvqZORdqVpQLWwh
2xrkTZkjJu+Kw8wwQNxbZxhRUBoQ+JAKm/h+rltw4JTJ96Aemh3n/J+SNOFthtYivIwJogbhtOE8
3NxLPMBLDoum2T3FxeuNENn8MfeP/2X1cM3xMrak5ZfDh8eAHE6Rv/FpcdEywc+l6T1rsLPFrF4P
8Km4wDm6jLv4njJw1BmDMQgnqAVjnvznFS7D5duYcVOBe0UTifEelKEUrUdct8Yp7hBQM9MMbjYJ
YUdGK/iwP7DqZFRk9z+mjCXXWJ9jT6tif3HspQVFNf4uMqyiE9UTLS+PI7TfniHLfj/RuJNNdI/m
LxTgIH/Ujw28TdE8gIvbmD+HMmwAYItIYlzxe7N9D/CSMItcB4d+r5QMoPv8p3LUE3sbCYyud+Au
Qjf6+dixLqCEK16VwA5Iy+V3LiZ3DCEe3FpB0XhSu5hQ2FCjakQm27cJtRQ8lukgarOfOBv7lMpR
MX/BwcroDts9uDuALOUfFrzj9uIgV+BLECW35Fiw93SsVYLxTA55ffbD436U3xH3kPf1hBGEjSjc
AZh/dJyI1E87mkXUuQNcPHkdBk1y3J3TW0iSV6qkwPz0oCNk/6ihoCXR/rE42V0RNHm8C2ZYt3Cz
1T9CykEE9bLFvmNZeTSjHjAJEBvVkzr0e9kFWYTqyJEa4rEB9MOhwOO+IHJ0xu/DfTL+rBAAecRZ
Tu8wo+CNumOaKhAqSl70NhOW+dAsrWk9hdOrLB+MAjEuL0HZlvq8mtxsKM4IE4QrJ5FIekylM4AH
9xBFKf8lweOyOJf2rQrAwkHd4ZRfUT4CRnHwHuv9Cykw9JytvCYg9uZDbsspqBIAs/6a3lzHnuTG
QOX2z5ULLKgivDhHuApkWEK6fYWMmxajFeMtptNUX1CBwaMx+AS8HCbPgJoa8A/ApZmcA4ACfmBg
2Pjg5h+z8t9zncxaD1NVu5xwWjLEdOgtg5tDAgaGxjJFyhVeaOE8drC1qUqzZnbDrkBw5Sj6qAYK
CKOKhQTPwszIfBC2x0wH3InxKhjuTLEY0jrEmUXSsphwJIR4ZC5V7tHLWHZezxoKSEWjIteik+IC
zErAZPAVcPUrDOy00Ek8hJwOk246zF2jAhM9gV/u4wYTbgjdxAK4VH0a3TmyhmI3SEm0t3LhXDsK
qsMdaRzACgA1XPUyVic/0fW5xDf0GSjtLotqRzAKhoyct0KzBSAed4FCWCheXyp5TGwfHKIwFT+R
BFtklKg+6QfulaY0kaH9kzNLSIOy+xAYMYP24OMfHckfYptEJhRt3kpLbn8lUjk2umY3gIbFbMa7
75CrtyF1NKwXyXu5n12BQT4oGNS4Kq4XZ+cxe4etJ01gMZvf0kghD4UFZ4YGGaGw3yFnKfy5mD3y
s2AT42OjZjKumbJj43LvjjiSdDroan71u+A0/+wbTgKKbswpN0Gz+tKOneb3pRr3MH5g9kVPP5cD
kB/rJcLt2b976NDhmmIZjO0YteHHGOnGhtW1xs8b3VCp+OS373oJpD0KCEf1X7P3gq2HnvT2pTxD
zEez1tvRWmG0CEdkaP8siCFgugEHwWdHsGKsZjpGoUyOvSGLdTwEMo176AVEsdS/2M+1RneFxQAQ
2a5HwTDwZB4j2uHg3+58Mx+utJN7GDyZ15Dy3CBzxGW/J1BSsusF1058QeZZVTvjEhez7wqvAftl
9dPN9ESVwKLS4JzcYhmsdnVlKIA0sHLulQfVLJWYA9BncK87841aaHF+O6cx7cffZ1HvPt5m1dfs
i1A5CkcUHNAbT85K0FmAW6/2biDoqaRaLyROYy3GLwInz6kM4ezrYATxtL571Xo6akqD7N69l1P5
j2jg1t7GkfOGdOi0x4YXjdxFG0oJiUr/OMLMLkB4rsFnhr9kJtmNCahEuB84owB/yKx29VC2TgeG
RFlxwKzSOK0U3SymLQP+n/fYv4PeGlwo6rnKuDeW9xo5cYjw9xefF4ulxqi+jpqf57W9aU3JrXyo
G/thjvp7jNmFzGtQuSpRte/v8VlBBQgNzJUmP/djvpxvJvuoBp1+beD3LjP8+BnSzTinm0gHysWg
Q0L+4GjxNWzsYc7fnmYlyo/wsj5bEpZgxnW7SXF3EXE57sVXgoFgD/2Me8JTPW3I2OAqVYr9iDT3
MR3oJsQCkP4vFmHaF04bOWHmGWU+TNyzqQLhQEkhlZWpyQOSs81NGd2Fk0N993jdBi5EcM2ZfNNn
W4s33UTc92uI6ZSRNfawt/gT3tZ1enPb3WjbT2/m27vMhtxqLB4ajifwCCyfuT6U5Bp4ucYhdpQw
PDibQ+h8X7Mkq8vZwDIaEkDxWz4qpxm6LyBT++YOFqyxey5ix6rZoDWqWEv6/oV1Dcc1PzsM9pY/
98Q/w/S5ao+4JJpM1aYvSGfBZy4FLwdDwVBjG6bQpW7HHg+SqwyAxDYww69IODMgbbzizMYY61gg
QXj4ukOh5IIzg4yq6SkjMMNieTJcoqzhnSWwrlLY2Ot3yNu27uEl2uToPX/jX/A+Np46xafN7y9H
cRvoZAoX3s3+hDyIakQIvPn0uyV+hRZcfmZTwCTGSs/fuBblWJG8mJFDGUfk+1o9Tl73hiEFgRJR
UdpDj02yys/iK93Hrcx6dQkGDJR3oLrmi+J5EL3GJJmGSO4gNeKjRuzS+GcoCIpmN5drx0E41js0
jbjuX9x68TZ/AezA2SZi8hUgYLKaGcIdZu8ccHai5uA8hoaCBbCPg8bTcbO+WAPYHEMDgerXEjxb
Eu3fAa4aLDF608K/gISjdUPZo5mq6mnwa1efvjAd6cO/Akb5uPXD5XaPNmHxspSaP5iPPyC9h2pi
vQQ/MK9z2a6nZ7YyCkyGvMIZMekZPrsXexl+WnwRMp6vu2CM1nWqQsBTszfjfJpzmKvn+ccmdcSC
ZUa2tnkCwM+UGH1skZWYmcKBHq7eCwkedI/5ozn8a7CUMAUVmeoNM+OP9z17EoR1HsoFV3KEQB87
CtnsYokMis9KwsZ0aJwRoCLr+WCWj9+Ko4RDCg7K85nMSY4pVN/Sdqpqqi9Lf1kISL9/Najqw/n+
NYTIE4koEvOw+b9r6QZ68baLm1R5WmcQ873CWmZedbUqEoxaszoZbf5kgUAfSn9P4QLe30oRRNzi
ZjyAJig23Xc2nEP0esZXxtiJupWffPHm3YHstjccJcb8tILpkqc5GrGg0y8pBiiH/xnXoYGoZYuM
XfhY2gCSihB7YEaKR3L9iOGLQWeDN4UiHxxVmpYrup2hTWUN5e9nfDx0C57+N7ThrNOmPEx8aQmp
PImmFg5qFV8uFmGGNcJViOI4QmJRT+vP/rjQV4WrWmQ+e1TgVYz8s3ohf+BR0FfVrJpdWLqjCZsl
xEhn1JjRiaf8Y2p2C0xZOfoKZiG3vljf3P6qDT9hzy4XPEKyzy0XzPChgRHyjRKcFIv8u8cmChRy
32okq5+9d5JIgZreQ8H0fzk6LMLJaXZBEpeVR209AI0RIjXzy7TGgBIsbcwJ9j5vVJdXXLs9UsXi
ghaD7UYAQ8zkUqwn4G8Z2lhOtZH9WulTjqjd3UGXTkSIanE8V0NjRFY5DgkQD12MDH3JYGqdULTo
hoa5Qozd6JvuwkWXHBAySkD5AIdYItuyIv6FnLwYRREwNuMRoiLhioIU4ki7g7dM/XX6+5ai8uDs
lymaV7h78S2jieo3XosT+oPfPJxJkeAzFgbBPSyVx8h+akQqOkrpvDinQCuoIU5M4JfNgBDAfytt
Ih8BCh4WknYsinCLw47P5GdpqrUU342TV3BR3h7AiiJR3bDbeMezu9mS8AeMz3tmL5yC1VqolQMF
DQIPPegDSJivmsP5D/bzJrqgbuCtMa2lz4BM77C6ZhdTi0ezwsUsdoESWBf7xWV2Gm8yFhMnZbix
+IPsc2p2rcUpxdHT35fz5kiloF6c3oyvtUceZUMUSO7DkoLZ10vU/Ruy6+mPC9V4ij2KR+v+/nPc
7EscbTFRqwgH4ViuIO4sMeS+ztnkt30GL0VNaYFxZq8zNhNmr4D7Qmrzy8GpyP8jivIiXIKpQLqw
d2iG/wfoNsjJkFB+7PvV/f3Gz8b+Xf56p6k8NHVuBf+lwj6jtL9vO6fvNxBswBpQK/raF3kCdnlZ
P/9NpHEf4hopx5A7APVwDWZ9jv4j6cyWVEW2MPxERqCA4C0zKIjzcEOopeCEgkz69P3l7jh9Ojpq
76pShMyV/+jKNn7LkAOJWUZvdi6K3NhkbIaYwydWAyYBpi33ulSmMNhOg5AUlerlBTeqWR9rOKUi
iSiJ8RB0UmbI0MkoljYINVCEAQRcsFGC8iCwwSSMQFQVyTTwq+hJCGijsIkgR5YeqhB7E7QpU0I9
BOyGhcP+jkt3MG437zMdPYIlyDkkwdcK1QVZ8HjM0CrinCmDntWPdZgo7IAcbf2vd59+Nn3EBUcO
aWSjAkyjk0GUgdgELx/nZ+IIg2HYIifxco79CKICuBbOPUw0KPEQtSDwkQwqxMhFZtm2H2HaE3os
fa4iGSJBEoFQbRVHYE7eFSIuCNMPNwqXgsOUQSUcesxmiFNZmaOI6P0RJYlYVoKB5ESJQgo2l7KK
DfoiMCwdyZnR53DGigb5f5R/QY8DoH8vbd55Oatj/v/XyoDBSJ59iTlSt0yFgK1D/+BK1julUNIB
Jr6CPMuW9jNvSKokZzQUfHdFYsIfnF+bGC/kYePyJ8IaWigrQ6xr4G7ypI8cDA3qgQ+XRAgaFklQ
A6acfPicSUn7kXhtPJf0L01Shennh6KfNsrL43CNoSvBwp3RGTc1j2ZQzfJ5OS98IPY8wgqrBWKp
G25T/zXpu8kiR9gyvc2vS31bMuTt7z7Esurml8buMZuWNqZH9xf8ZpKv/JEeRiY6JAO2OQQHyHYZ
InC1z0ZosT3OHPlRn8gkVDFJfLdDpCiLYjKY/t7mZ2R8T/hiw/dYC7VZaedjxbpPeAZSvyDllLuf
yMKMGKId+vLKa+A8NymsluT+IsRpiwI4SDQv/1rSw/jh5eXq65OhP4gf43s7roj0N3SCTdi+2TIJ
CF+Ncq84q5vRpicmcEiezcdnwoPTwFlJqFdrMaahZ7j8/3ut+sSx8As+TA7Z5+58kWqjygVE7q2H
VrVJYrY1RKWv81Wli5JuSpYwAfUxnyYWfznkwNVXXebnuEmNmg1yXHMwQ8EnxEYcaimlJbVyiPYP
Jd/qvqq8Cqs++W9mc1Tn93CEVUwLs4j3j7pkKkfYnoaL64RiBL5J/VpPGDU2hIajCxPt4hkWRIla
Q/+7w4akGwJNBM+b/Y49+3G8hvlxONGwCMkiWPD99QqOgSDRyOZALuP7Sp80nry5keSCXR/jH8W9
JGKF7E3NRm/sz/nJzjsnnBuocvye1vd/89T4G347YDNTWWWw3Ix9+y/b3vh3fBP2SUEdVOoeX4vZ
i9IVpD0ELekzGbSEbhAfJ4xJfaxayp/ujxh62N2QZi5lNgD3dbq6SPRMfdcQ3apYHB8YP/qbktkN
+IlcV+cD5PkinQ0zEkPyzfkBClr5NJti3NrouC17lHtebVJ5ORzN0v3P0wgHMGCauz+wLhAt9q3Z
w6erD1tJ34JwFu6c0lfATV+BBpDTN+LenkTGMz1PvLQdp/fmqHDpoypot4hzotGhCXBZfTkFst3A
A9F4doueqCUIpIMDBDxgGtkNFhhMj1e3IdE0vxT4MGmyQ9vB0otEG8SDxaAii9xKGcqR+PK4MtHy
Xv9Nlo048Oe53x05JPSrsbjSw0guyBXmHvXE+Fra6tBl8GUO5U7QmWPZuQlKQGxPw7Vx6f8RJWqi
sHS/249DxPLlceEOL8Rsk8FIlYaGE4WWkLhDHMjukS574ehhcZaV/tp4ABNJEOe4ja+gae2ksIjM
48mhERjJvDfHD8ca57IZgzMMd7q4C3NEKxYfElqrgEcgZRXBVMvneJT+Xlt2cYJefy7RjO11faUv
o/H1xONspSgWP4Shqd7nMfnHeNCIa5gnRB/HEqmwnPxFlb0SDA7VX5/YRbHiG+/p4My8Kb3MXBdX
lJZXABh+DkrIDXeXEuut296s7pj4zBYqiYs9t94RzTlYKktOwY/j7TgY2lc3Ez5BzghcZV69uinx
PmGad34+EXJyGym51YcF4DngFIshphbDFTeOppglkyEeHABTOWyWdI0xODd+zq186MMW7iBeOnzY
WM8OIyJOJteXLca2dPzj5Hq1VXoW6iAn+BnFJKA5R050dgML0wr/CG6FroufXR+gcX58jdHigsXx
6wDgJUDT1E3jgCYXdFZcoNQyQrdIw6V/hNW9vyROA28GhNkbU3ZlYx+v1zIKRxIEkb6xa2OK8GVh
A0hm6sh4DsdJCGeMPqIPt1N4gn5MT61P/IBD6MiTkalOHFR8dw+9Rlx6fRxF0mEoGCowrK0SlijF
0bdv7rJIOlH/GuiB6A5cBb/Vn76twT9THydMkhuO3yMDFv4NdsyjilR3EBFQj6ugMKEiEOYgRJaU
ENE4eHFXDTY1Qg0YcZ0k1n//QN3yFSw0L8WpKpcww1+7UfQF/nFYfiTBZHwQpgd+4AlcHFEA70dF
iaXtRkTqp0EyPPdjDWwHIRJlCKY0oKJjkqaIRWgwtwGXIDr/rhFhir4GKE1cL49vBEtKXOCkInQg
A50ivWUAy5qNVRCrR1Jj6fGkWXtIK3aRjJBYGmcl7ieSDeZKvtC0E5Osn0bPi4LdCkiHQO4Qtl2b
QnlBBhU29NJIjGzgChzFuF8EF4gVEa7yf3oea8PIkE/DGQnzmIeIfEPgom45V9A1U6NAGy3KLWSG
hqctO4MV0yiGqvWGVaQ4ojKu7QT/tKHywkQL2FTdqkhQwTJniF6E30OHkUyjfMuMZRHAN/tSeMbR
E1wx6mNChVQjygihygT0k9WGj2B9g2MSasWfdYPB7C14YLHuCI9rjv30553vk/MNl0e7ok+WMkbM
uDOO5hkUKwKiA0fjjYp8HvLG0MbDNWeRCJcWWgykytNOLN3dBIEFxw70HVwaYa7nVHEHbeZZxZT0
FDat/raa1IfWnpVEVaEzwI0g01n9QCHCyhn0zG4OIjnFousoF5wvfUemx6fj4KMH2U7DjA3zcXpC
1UpYV2FFYS4J5CFxEud0SHYnTpW+d3xP9NnXxgxqFeeHA/E8+2AVBC3NphkG7zEB9TB/vcR6hvDJ
OFEbFY/uS7jpvNRX/GGcH6nRQDP68YWZebAEhQVpbVuDHUL9UDBcf2zCSEAgYzmsT+Bv4ZteU25i
2rvZb59ElpGxBAR9frfODZqDUZyy+iEhSgJguHKIwFFOhjsn+ZcLkUjb5F3ZvQC/8kUnRV0Zfnv2
6NQ7yTwwlagYYb2514JvbyDXCDq2+w8HYD1Dz4wEk/d6uCG6+jh0ygwgZXXudjy6QVnOxPJEqvPP
HJ1KVuuMFoKwzCycopU8KV5jZD4NyjySpHq26KEwRCEFeiPp5rPw4CbtNO+Bq5k/Fc5XURSDI4aV
a9TiOzb7ZGBqsKw2+e8tD5PZU6jKsAdgaNCE7E8Wz0/Vjtuni/Wr37dy+e/TD/J2Q3PAHgKrQY24
bTjyw8V9Rgs5oejZutUuaVKjvoXHLx0sWUZ1Tv+aeftGD6bShzgnJ2fYOexYuckxwCh8cHeYIEhu
Un/RrYiEF967eIlbhDcZpr2BLcDi1GVfY48bQjPD0j396wqXeKlMa0r+yPQhkJGQSNKF92I/042B
jSkILhZ0QmV+wZH9Xun8/hfbAEjf5qlaTDMAj5VxlhaDpe5n0++AtYfaP6ABjhHRsQhfK+VPtftu
L3RdlqaA+ZCDIQeJzu4F5MMWEzKzeW46P/mZcgKXjTPq6qGe/4MTugifM2d33WwPbGqsiFsxVgzd
ESINuItZN0adhuEbrEKwCujaGXo3lFMKx2WRLT+/FUhDk43xFjJsYeLTEMcu6XXmP5UL+05vwVW+
Ie8gaFOdFjYRS1DxPyedS1i4cSQKJpq/0lvQmk5ybPhcf2fNKCBBa+D1/+4D74YU4bEcTYeBtG4R
AEBuASmxxvMkEOiCqiD6hrwrbQtfj3laA3liMLB/buKDtZS8dPsT4rIGR2vtHPnDE+oqm4JvPV3W
VxYsik9EgVTGEL8bHqrlkMCMjyWtM068V/uj0xj6OfBA8RewlfPvkrbTOdVjb5Il14ilpENV2e3h
zU4ucJeWqIfQ8FWs2a9VuSCVjdBuppwZYpIjOGaCyCjUvB7PagGvYBcduzzf+j2opJbhdQCJiaol
Pu6rbqmZ/YlSURRWQ6GlFNvf8BtNigBzfAP0bzz3bWfCHRG1VuP7bVAkgBgRZvLHYlDMUixRQH4Y
hTmm7F5me9YJKUUkYD8cwhIiZiFM6RosOvIYLHUJ8NVSyK371pHrh/GVe7szQfhREHA2OOYLFlOA
Emc0fwYoB6qp+EyICP1ad5LJ8UrAHAwseqwYcHjniBmuqBSYi8gq4aiLVTMe0inO8qFbZYKdjiRg
oyXMeP7URYpd+/C+B6pAxJdQkX4spivtNy7/6kM1sLDpF3MyF0jiEKZr8SmmNkcg44DW0gV23wxA
idBrwxfbJeYG0Kkeg5aZl6F2+l4K0omQEm5z62eBWGD/FuJ++HBOfQVmwM0fGMIsA/lqwjzEyY1k
iCJLn81hfj/C1J6fi/af0LI596wH0h8oY/78Fn/sIfJDoZLA8gVaMRwG4EwimjPu+wOAZMkEXPng
EEmJ4BL71ID4vaZzcVR50pgoYJu2q0l6kd6Q0OQKP9xUx9lBxo2XEseUz/GC9ZYSKW/YyJDl/V03
BN1NSJxbJiuiPUneYgqe9/ygH3jqH4SyQ3TOVuKBAu8hJsfqo6NeITVzwUfdZFY5I+896Xg4H85N
ZCFWskg1rHCTMsgNFbdHIAOcJKPUndxlfDOw4KTr+SPCp9nqmZs2MGqOtEEIiJdCP4qoX3ponJ8N
eNVxVmLG57aqGF0ow9zWHvYIC4K6alEeNX3SbrtTc8IU418vFH+FhAaQht/DCmdhq8I90zN4AQra
USpoSLvVDNIvBRnDh6Qt6b4kjfBzLG8iM7jmBtyweqs4/0gnmKUkz20pEJx83P7mR8DHzRmusb//
gODwv4+VQz59k60j8+mDnA6Ai61iDYc8VWal73xMLubuSg8KpxLmET1goRiu6Yikf+7D7TPytMy9
A+iz3P0M0Pp6Ts3aQTpAUafjgf2j4a9YA8Y/mLnprwL2jCs7jzSXeGfuyu+aM+qHVURo4ESMLHKS
8GYPLBK6Uk6lxOpQBMzngerLvtqQRf7T5pTM9O7iZh0zaHAKqs/A6d3xoxjnSDKQHRaWDkABW0xq
0pHjfTrLpjG04fK1HGwL60zStkPghAyg/+KExOFNvLITY/SF4y5gDjUGpsQQvmM8Y1NLfBHd+BuD
1GjRG70n9zZ37CKdCWrvSk2oW6yewYfmPvyIbDYJHTpfRB25m6cmqlzSisEZawQYiVVwuo2xrZzy
yX6OlhJb1oS0FpjIwk2DFxlQFh5QZNX9HRGlXI2I4kcnJ3MOWgKsGsAHTV2FuBHTc8zW7JTEdN0n
kfcJUAcvYDw8Dh+1qU0/NmFQxJKi/ED7TtbRzR2O7AyZ4/2CEM864sJyVdQQK+AI3ae30m38l3kN
M4c8dXdg3vfAu642lU+I4Zai+E4XFgpExpxIhCQ5D5robqVoRzqScq4RIl+D2zKQrMufsEogenby
AEnLkdQxN58Ro4GjBIUu3zMY19N6Wc3T1OpguTu35m2yKk/kvv8YmSVkUGIA3KFiZZUKhjDqkvPw
3qSpOYCBjmShJREPGAT6SgKhZWdg8wclIu6nP9bXqeHe4+4wQubGHej1V28ELdPPX72sY2UsDmKB
fPhMG+S8ISh3uYKL93CVzHVOBHFtgUQdKI2J6XpZwTibZA9M8JUBbZ2/xyqsIjDK++4aZ9F1QgLh
8voH8Rnpuvd+2cVSw4kBfDqCtp33gmd83b0P/PiP8fEb0qJjAr6WEXZ66G6yGCK6Ph5Pi3RckMra
IkHsUEZPgH6XcHEbBwBdJIUJQi5RizIcqyKYAM9VXD4CTQohCX/2CBiEGJ21CoqZOp/le979RLKz
jHqHiJwNGXazJiQwkYIf3m5DIBIQC1PMAn9KXlueqlisttj2a2JzoK3f9G2avYzQdjSzg4l61joj
3dY+PENjFxZdLVZnpiwlJ+TQsUokdoomtXI+l5RiJvsjTNGY9ilYqfEZ4sTFYQb1k1gJ5icOD9tu
RZj08+13BIt2PqF+KdAyEzJzTc/sn2vV4zdGlX3AY2YRWW8S/A2G0RHnx98cbFqeadwxU141v+SO
1oJfMhQVRAkRaz2zR7WLZD3Rox8GIDnrellALTqvn8N3sa8Y3fk+oEeMGL+H/cVRyHt/79OTfkzG
RS6CB0fndqlveL3X09f/Ph0NfThpvoo5ZOMFJZ2jzJ60mIk+0++yotMsc+k4LzRXNqEDMLx8OYED
GZ++RLUXkiVB0/v5nCsobjqynYebJ0ifk9CewAg44zaKhXQ6JSNMcVpfNp+Tz0QNWvTXyqkz6c+w
VjfioPCK1oCncjiY3klqmCUO0y131a6yla3s5kiSHkOD8w2vo972sX5B+MOIHpLTSPyw7qIvNJdw
PecAZ8oUumxPX+c1MBTjGZ7SJcjeZ9vYN2MVfZ3H5e4TiS2xnhz0qXSqT+o+FeFvdWu8vXyceO8v
bUkK0uuTNgPblvBcTfrwksgrTHkmh/3ZHdkrWQoWNPEayDn/GuUFcP1JGys26aHVxu7jMgpp+CBh
7AhQzKTGLUXbMrkeRxkGGG6tB1JeWNGK7m1X8kerGttm4w1Uk8NnY4NPqjnWCyQUzMB0BkXXMAEt
gRfG/cyUy75QmSMl+H2tx4Yl70lXsacQ5MZVRAOQRahjSPkRLRt8U0u2nnMHvpsT3saT+DbLr/1E
YFmY0pIPrBwS/2pI2EY7NC36uBegGuQ57M3ovyhU+xXL66FXMhkaPJ+sFT0e4LkGRkAo37rnam4T
UNtqVO5t/7SozwpQ5BkrOprRd6HvoGkWTITNTzcFCPMQ7c9EFuAvLzfXHmuBIPIeM4Iwo2uMnuOD
Uj6j86rk4dvKprwajHGBYpgUVmYK5XY1EbW847M0xqdNggBKulUP/nhXrXq7xyo/Y48SHBeuzADj
gkfmAGtvkK1QWkLEx4xWpDuHGVNaSk3eyGp2lXNfk8J4n/ECEbOiy4Q9LI431j2iCUa+SBsnBNXT
nS9XAe8khkIGwiNRle7d0ufk8EFX2cyahPBy4qSaiRAP5ruqC0Y7Yp57Pk8yfldIHiyark7uRGpF
yhQ5AQ46NBr7Sw8iG1HWouWBhjlCBpoSf/uCpaXkiddbbekFWDCDuT138cezPwHwQyzwtcntoNyW
RQr5zpLRz8q3UMUE1tQB6Rgk7uErFI49aXZbVrwf0vJWGF9EHyKs+aqGAOz5CmH8KdLdy9BjSyFt
epyH9Jfj5s1C3Pu0ncNy4U7T0AWPuCyCBSTylbWx2OAe8vD5e+A1xiq12hkSSCILYCWXL1vfF28T
nK+bWrTPrtHt8Qfo3oE+0XXjWF9C8mLgWQiLPxpxHtDZkCoNcAYReQntja4ZDCiUvsxfv9PvhLWA
jMRkP77I5gznFFibiuheR5svuXztj0TWKXGMkTgeMOUOSVy6uZXTbBHr5pNs8uYgQrw0NaAoQLC+
u3vZStwWofhaJTZLZH7/dlC/BhQ6r9dGeYcS+kJCYdxfMOACmnntuMNli7MYMxM4np0eaCI3L8zG
lL4i45wme0AQEbFSOTPkaRjKeAsBSUHkmwC5isHmPqRe/n7IkpBaFSTJsLZfE2Fir1l0nH8LK6XL
D1xZRN8k+enH1FLaMrcFS01Kc51Vq+MSZQFT+eBNqbHFP+lnTi7R9SJpJkUpg/ulZNIhdSrxevql
x6lG+NDhYAtGe9UE1f0R4oL+imAvDrPgVLRekPWFwJuSQR21gcn2OgCYB7yCwelEFxL9Yhp1uyof
CIKxZTvhiICh1VZOmltPyKZeyuDuxOJjrWdnrlzdI7w2h0t6+Qku7gE6X2fkAsuIjUGDKsyNXe4h
IsNSzFbkc4F5YN6h0EORq7B5rHhl+NfIqaY0gmSBF30ueZjZ960kQm4D4Biqhp4TJi3nxvTcY2TT
Iwom0RDjqeG+FrLgD2GP3CKFHdIMYOnm/mosOQe55Mhz+usE+PZeUrGAtpE13iVrOSReSdHMP9yH
gLPwqMDcs86wHLDiB2KLYcgpY7sHjQekBDox9inVty9E2ponj9sVudrmJ6IwFTgakJaTLLMvsBn3
9JMCRfL13U6xCafvkXpxI71J1KbhYAbG/1IgdoBjF7AYi3pPBJDk23Jbf6G6oZwMPuGuGQMiEySF
k2bSIMcQKR3IIHrjCtCXrFZsvLwcQqqe7uMT0GDT3oLP17zecAAXvJeR3UEgNZzeEH4PUMoUloxD
8TXOeI4xlbuqpYGpXG2SMt0OWNR/3ESQAsCFXUWlvdM9SPng66xqb3FgaDYXrYV5leRcuu5d3V2L
xeyiWSuZzygZ1+MLebmmMo4ojLCVCDoA/QD1vgB8Kepeqq9Awsn3OWYYt5Gt97DMsqaSd8L5oyWv
mVYUdJgPsQEN0Mns0MQ1e32jHEdWFvLKfn/46zgg/3b/jpCYu39g0c9ImGWo/xbBYPnkjpB1Rc44
ThPkCgppDV4BsklSHqsSuUYc475BN4VvdXFT4/jrEbkAJiDgTLCuexQ+YnA/WMc6AqjxIKrpk0OM
RfXgulygYiOgkaSD8eNIqJ/z9DgfknqOFrL3i8BLPussxt4B7niXkOS6RHDJ4G3AM6U/7AeK4kAJ
4WXoU6OEb+GP+BEh07jiQ02Oz0V3LmfFAg8e2jYAWlE6k1rAuh6xJ1Meh7DgRITKdUnB35jryw3V
k21StLinwGe5BPWBswWt5SDBBA64nUNEiv+eEA11yXaIkob4pFk0fZxkQocNhnMdd3+DNeH9hBMV
gFhjtjvcEODA7C6cCiWeS9b8LIQ1OmYr3ACE436D5xpnXdzz8z1tZmNtwlgN2eULaRX700o+EbaE
xYPFvtmy/HNIy3wOKVxiKXgWFPnAWLCvmT75ykt1iwZuO0RwV7i4SWLeDX0MQuj+JdTu7lbYKID2
gUpEIHLOdYfsYjJgzb05jFMROWIm0r6VNld8ba/4cio4x/KIkBbf2WOKDeXtdihCUNxVHlWyhJnx
SIKlMxU9HGgqSwpVtl5emqRZCp6l0426j13ivjiz0ON5379yV+q7TRGm76iiThkfOKtNLapleJRF
xC60mQj+UqKWpRGiCkvgdTHio+5ifb+VAkkKuyLERDvH//XYaSydVmYhTkC1zCEfhnfBT4DSKeNu
8lmPpjfm3RneO2RwGlHYmc0JfcMBT+IsKTnZHKu0qXvCTw6m5GBAxtdG5gRzvUa4Cb5n7nCJh7XG
qMd3EVLYIrG6WmvYO55/HXiIkdHmwGLOxVatTY+fEGcDHUemTx7wmABw6+kSZGYRmTyhjuGMhj56
ootH1QnP42UOkvkUVWzn/xqQQ+8R90nLHLnPwx2lIxHNX6cHcZ+PeedvHFlsnXBx0AXcpw8TOxKw
DQw3XSLsDa2lMgl/TYX/fgoaALSrba2GPZXnEwqSaazL5jzPWKOgC1Q4BOSxid1tdc1kj1WnfFOC
h56r8DUzkD9YEE6uXwfTeanYfc2HkCBWoS2dZ2vxy7UFCbwnflyHJxhDFWmM8HiVi+iib7FZQ2Xw
fP0+Aabz9MfR2Gp/4YhQWlIhWXRY7xEYyOYIC5DGBhsMWSQ/NnwHQ9AI9AMBaMCf14pDTkWrUhAp
2EWIwN9uFIv9q6GU3C480ixs8TKJAG1Jr2APKFSDxSJZVScsOhS5QT0816hiMfJXwDMwlW0eM6Lc
L7d03p9KM0iVDu52aGGbeqf2nUzgck61qWZWtANu5S6Sly08CUa1kYXfqY+hEoBq8oBGG+6rEwgl
x0FCAxeYnlhf7zgZaoeUoyeBGWY2QYg3B1cBK/2XaEf7EvKI8EGdJkP5c9G4F1qiXSzSO+5FQ95e
SxLB7xsp6k8xYAPxCs3xZ9UgUswnLSMsziuhDcMAMmGAH3lUf6BvGInoCOboB0noupuc2eCpNElx
AaFwItGiwNSebnjxdIMV5GANZlSXitAXMoMkg0QllGY6FTg30q/w1nCdBB/Np+SQMtTFAxyUWyDM
K+/VI84JflyESSd7kdY+4PdZ1BlVjljdSAkpR4G0Bw2VlyocHiN8WB/BEHZ0YeA5G0Yt0zSvjexP
BO8+v7kXi4zH10XY7LIVqTjqsrmOacq7rvNTaSlBPskJjmucrcyHwlrM+M9DyDhgC6e3ZmTLHxNL
EhI+L6bTCK8B0xVSRZx5bPxMNOoWvR5nC3KGeM6fY/xpLQMoozWRt8xCmaNF0Lo2SCnK0C/uLHIp
pw/3yUsUpWUgFtmRY5uBMYpktHff6TMEyVOxXvTjX1wkJlNJ13O7XUOO7YS9vHxO+dKbdY22EvLB
/rQlegGZXjICkGyG8RNJFdxYfJxla4wrki0Qsb4sQGS+m7MOHxc9atpVhCbk1zEY8AMLAVEkx/tx
SCoKRhNOMuBowwkHMH4GF1VUq6P/VN4uPU06o4e+puTkvlEkKkzFDfp8WSKppfHvulPfwyGU3r/4
ssxNiYEhsEWH3ChoCO9Y+0X31U9E5rGGCHiPXCUSzoWdhztL7K9qTAjCrPWIbnuN9Yi9l5UW7/n/
e24/ftmdIwL9WN5NiPARjBjkekj0JOAkjgcemB29bigZeQcjn/glvrrBh5eYFBkoR7puaWqHYaXe
QI04hw48lsdQNw5aZ2bUFEM5WrKdEz8pvAC8N9YnXGqYM72Ufik8utwCAXALK/wN99x3+Ypp4CTK
n75mRmtOY86Doy+fM/lHVJJQZswd6jH4Mx+9hfleZKogKhgSp4MDnQyJktVKAACoRJ/H1BlsiGTC
yAjbYVCl4aAr4sxPh8WAGAFlTNQYuihPXoiT93uVUhpiNV1A7BShd7sv43yx+RHWRxSFfQDGIYQX
qfgPhRt2O1qfeY532QWDylRx5ENiSFtKpkv7PR6tVGgF/hPEBnbUBGWKiBt3hY/ioHhfzHkutjxO
D6iL/CGXh2QJWuHZ1XQaQzJi+8j9oWILWCwPNPRHdmdv7u6ERPzjv6Jxzhmcfd4r8I5MJjDmcX6H
j33jEoNDXH4xJoQLHpLTH+/R0r1u/wbqV3EOhO9zAUMFGFdPGclud/c2cNjpCRUjbi7E7ckaEnAG
wocFfjnENJEFyjE/83cQtABkiDAsrluFv4Y4K+LtNiws7xOzqiC0OctsEZIcYOr1EFrbK0+PSTcV
accUzzF8/Wv5gWGZj5Y0RuClx2ifUenDwj/yFFTlXr797TriyN4nnmaXxr+I343EBNkXjnfUvb1l
Drl032A4HIt0BZ4KMQiT57r9HBQ+KIbFbKm4f3koAsvYlE4wzhzFkAuTHcDjRzJAOKCvKF1LM3it
LXeTRR8gkR2tTQUY5m8Y+7f/9oucxCsRO0RSzmchm2qgj9BUAHL3Ah16fjtys4H7asgJUoGfXqAt
05bOdqbK8IsGnbI6blpteQsvX0xjEshlPutWygRBkQ1WOMG01XFEON2X1ZoMMPxmtzlGWD7vD9LX
oSOsQrTnYvlFpmBgrnkE4MdwGxIJkmExvWKZHdekqyjjJvz89cGx22Wzf890QOANtecwP3HceK8C
saXMisQoCdEkbSvi4QkJvJkKvtrjx2m3o8ys1u3kQ/McDNzDg/xfdNyguaF75cgEXCNLQ6dZjYAG
lUQf1gOgoM0AsIwPhxWZwVjIhyBvSPFAHc2aKk7wxE9y7MPbPcM/7nX+d/2OKUJzllcbWwOFtpml
GjPJIEKsnC1E+h/dCCaBw2iSLxwbqZ0g0GRw4Gxno5Mk+b5n1HwryRRoS80soEmJxBfuBNAFZozr
ujmlnPlxSGO2HQhrChPtcw2YQugOc1c6AJN0uGdenG+yP5hFJrvHxx+NjOJQR/DtCdM0fCPfNb/L
pJ3JIgx98HEgz6DNy6eZjt/xIyYZe/8bH7/EHMgUxz2tQgjdeN1XiSPJCyE51lByZkT/Bjsh2U22
IPjoVaClBVfIFv4HP6xVsWQlRtPAmufWbVeBAwqv788v/dsSUcOPqJ8HsgSocuc34UROwJr981/7
BruRW2Nb1diqj5D5JwX7GsHuQ8grMhyIO4iBeJ6AXtpON8X0UiFKSD1OYmz8d6joB9VdL1vwlsSu
jo9UA0/Tw79ZXZx3Wnom3oRERdeUa/GONY/zpN0UkH1sb9/Z13wv+9skvB6yOBXyKD2Al3zvGugA
EjA2CTYdixBkM1nC7GU4Y4KrKwOF+UILIQ2C0Sn7Uy6c2oTcNvErjkJvrL2PxdP9khRJewIHIfdh
qYjC8mka8JdiDK7Y84Rf98ZXfmRsIhD5bbgjHKFgy6bItXj7p8R1WqGMJoBdSKvhCrU5Vo0BR8kl
2lKSlDHdHJPZwJzrIOUM0Af4lRRbMWuI88F49CIVAuWS0KT1UbvQVBe9uSrA71Fvy+fFqatv3RbX
gKILkqz4yo0VYF7gPBGACp8LCRWQsuK60P7gaBuKw4EiSdTBm9YRFdcxspKhnbhw6S6tqHTtPOdI
FlB8SDbnRD4pXGp71SvupFXdcXtZ28R+vDAbyDHhYjhgivBJKlZLShThkRh8py86eIlIgbH/bf/V
3ZacmLk1kd7UhanjEo9G6EYIKdYDgksmImLYvv0Ng/scy5yY26o/dfKZhbQikSkpgA5GmAZuv7Gg
AFgPe2NtQZgSF9mj/8cbMToQqW1jfgRaIEJveh0/pvguREWGj0qF3GasdDYFGlgQM5PcF/YtQihF
DAfJhSMO8n1k7uiXJlevP7nzsqhAaP5G27uH6g6aEpeTNh1c1C16qJaninxbEpukgNaNqJry3Py9
/ZJeQgJb0HBI5pphkIELdBkQC/0HR3DdGhKu4cGDE//QgSs0PFLDkCF5j2YLgnsB4kE4pMA5eG1s
POQXsi3C9wnppI3KKAmQmzwDPeZRNfY4xG3VKdzfHVV4H0KZvGyTgchXDsMzHDadPWGDQopSpDdy
UdCX5xkJfbW5/SySc1Hnn5/nXiQE/x7rcgaLTqIpSwVKjD9l3UyR73Ka9p4BYmRuHVLFA3TKbuvK
Hu5xOOyP+5kDYW66cRu+CanAiNXwVFKuwE5ji4vWUQmPe/1r50696m1QsLA0RP3t6NRMnsgL8W2p
xrGeAScCRSx5eBGNTIUUNEUyP+eEg/oSC9qAOopZS/cbT35i4TOYfE+C+KeLjlSblL35WElGhRn3
xrxGC8V1xjtOkQzSTFNuhvwggFokQ1OuGN5HI8frQOB/sxnG1Uab344Dn58e90JySUxAYXwKKL/o
bwsboA/hLkbCEA5Qf41RCYn7rD+5Bq8zqf5PIbyxuYIv971Amf9YpMHdLZlR6EJGQ6DEzy0KLVfn
jza9HAhAtzYpyKpR6fQlnPksbCLjsJus0phC02T6mKek/UvTq6+5UEmN3QTJx2IxeW9w1k4fJ4Gk
tgG7MvEqJBP8W56yxTCGxJ024NrLDnPwFy0SfB4KtznJB6jzhuQ1IB1n6XuZSm3R0vKZSfZjSVoR
NCRnnOxJjsBo/MKTjHgWW5PRkhDB8/2YZs4JWMYprLsfI7hyEVOY2pzxzKAlZsn52NVsFi0fAM2s
3N/Q+L8WDKwEn5vLUc9+M332wQqsZNEFONnsJC7CLwIKHbyGhZNkWyFHFeq12s12VXzHsCBxuuWm
Pv880SR5+tCWa6TLu481wdb9u0tiiLlERs1xL0VMwbItsESqYzDh8T/SGHoRvkvyHuhAXWgesfis
e2zFnUX/kNl5LceP89ACPQ5u4wlBA1jKe9EpWcQajslZPAprZ4SMHYcb0BJzivM2iAgKpWNKYtTD
RhsJaS9Nv84BOY6Pw+UySablQctCcqTQXkUJSjiyECnFhZfH8MFsxe964Gg0PtsvpnKjJMZt+7hk
Ivl6/HGSpcq4Lijf8tKe3pf3hY9Unqkurjw7Srx5yYrfefjD8WVIVjl7LsqA9CjrsYaZTTyuzvoX
JN6X9qlrrNkYDCFGP8RJdG6yfBM7eWQbwvhRQUz9rB5s9Q4vNxYC3P64jMSDhPSoNX4M2IgvEWER
64gYubZSekS+rkLMMzU0KHNqq6PQtRoXiHlYbtBSs9JhvrpbDaZo2VFouhg5LWdmdlvsxxuZF7L/
ElOPC30vIX6gkaPuwrss6mAqHF/P8Y9of0zNjpr4Sb7BcTxqgj7eOQSMFR2O6DYbs2plMhMPbFS6
NO2GZxSMfR3RmFVcwxsCOnwL1AiTcqZ7ijZOwQdpDvucbr0pijy1DBmtCFdSADaQBpehWKnUE0Fj
jFBrVvjbEjCSoRyYm2Uf0a4OBzOa9tgkrv5DmQ9nnAKc4RxZf/xAg13Nng5psjNCYpszzCq7IDHr
N0jWauBkIo6WDkavwpTHBnGSYw6UIPYm5kIEc30UMoBs8qnZvifl9l/OHbs9zN17m17kGFWuUbh7
MYDh6CGCC9XnDA0U+4nfP35mlc8rJuov0pwfJ2KoNZK62OjvYeLD39G5COLa4YqA0NPij8f5iJnn
RwxjsgcFq1IiXpU5BX/blClurE7zE/Vsx/pY1dRmWDgmJ19COnkPd1HGSfy2rLEZ/cfSfS0nkmRh
AH4iIvDmFluA8AIhbghJCCu85+n3y56NmJ3t6W5hqrIyz/nPb0KSMZSBCoKr86JSMIqp3UKR9w1W
EBPJkJ0Lqvr7I6GdSg3uPRZanThXQe4/S8dEY38qrhnP08JZfH3Z4QbJz5AfadLNAjjWXXWSviZO
UQ8X/GvfXW6LyIGxrmZM+88gaBjr/vXu+HbJmspIRYzZ/g8V2/HaYunUB30e0hU3M3jdmnRwxgHW
lR5VC4CbU/1CKkWoYGfj8DEprMonVaL5eMzoBmTPRG+YkfwTev9T41TDeAlsyYPmT7ZP01RAUaIC
kzozuVbWb/iowgDuJRFWEE/+YsG+6vyVGufUJ3dk3DBQvTIRQme0cLgUN/nc8T/OdP7hcmG8wCut
pgG8nJg6MiYr5ZsDlfw14JxwHoijyfs92gqvhI5XxXGnHyAj86I9UtJhdHJ+1Xb9wG8JloM2qNqT
KWJzV3tRSThjADDTfvL7yakySEZwEXqF323nr7UbulsPJxtGQD3TDR6fz0q2tBvcfz1XxZyeskoR
MsoNcL+kqp662QYS7ao4NteG1UF6VJPZfqyebx+jo3oQOnsvzdPN9Mc9GJCWR72eBJVi5ntyRa1c
mjVPe4J06MnXiDs1QsYiIX4I0TCUuCrj7Ptx46GCXABzWxOKY4u9wth2bRNrcjkY/9rA4sh26sPS
o/HApOuuaoRizXj30vhRmla2zMnOw4vAzlftPnmkyoKCOyqJKxuX3rm1eZTUBBjisfG1zcqvOBcI
BvzIQi9xGL8EWKt/TTDGN15CGT45L+d8oXJElHeAxFkaJD2frVtE8KgQyNV27W33+c4EpZQTXBYb
Zfq5vrohH0y+ou2QJvDWVIGjYgu7YuIV/LxMJrT/gjJplq6c4ZTKhc4Zbe8ZelRJbCvs7qMp6Taa
Nm6Xyo1jkc4wbr7ydWxnG56nTfvxJqG5rTWdJe1acm5ruWry99LdRseJkJDG3/vdp5X9XUuOvONT
aNg52uwqaxw17CXOvOeqX6Tvw9ei9txES+OzLV5zP8mpCAkH4Uf2IrxWZxskV+XAfC/ljr3ttqyJ
vorsYpe9frvJTnqVQludr50z1YT2jKZ3YHM1mMjcm+ZB6/3n8xUVLrXEacy5DU6Qi86C7Jhlvupi
uiD+Ow/AueLfKWMDoe1baFbZv3XUZrvJXfP4ijIvwxY2MrtO7tx4ncZhqmBPN6K4lvjdQu6T62iH
2xivJVDYHm323m6QxCPPNs5l94ZTk2TZtv848+2+k1emmtsByu3KiB0TpX5ixWw+JG700QV8q85L
8ASASaF3rJ/r6+Ye+oX8McRMGDxryfajo9k3PAdSOky6p8YteP8Y/EdScvkRjFiKgZW44H+Y+9RV
wQx+gV3j2aYa0mftHuoCfIYANh2bl/FjvB+dkErMNUD0aUQOqq/YoDCQdlieozOVwe0tC+Bfk/w3
y87Xs2OhFIZgFvTboh8MZk1L1vVXNe5HuD/VdLZyQE11ojC/otGNAsqR6jzK5uGm08GJyHgxOkbU
SdVQvmeqnV1nS9pyGV/GYTgGiSt0A/Hg1IadlRcdbtPR07gz0YUy/zddExuQ6tLiy0gKewqCkEeL
mzZwuw8NVc3EavK1Kq4g56/Ft2EfYC3vydsZvoXfCzwR6ZCVw2eGg2w+FZygGptKobloXs+Ge6sK
Wr7i+1ie1lPRiTvF96kj0YhB12zn0q4cl9RPzVRkBlzJkuhdypnxXt6acqa1KL4nqEOWKBrVjMmX
tu8ykInpYOAMaqb6T+WRnduOs41THUARibD/4NA10dg9xqe3dXfXvVvc4+yIaU9QPpq3jFvUIASI
4iC7p/rV27KAZGb6lJW95wjDXQij2Ylscg0TGuni87XNl8dKo77s3r+IQhuvHyyH1dyWn+Pwnauu
/wkNycl+998M8Hjky14wPzqzKnjqdD7UNW7Je7JWECT0b0zRDTxdi/9Vuo8YoZQkn6KwztMyqYQB
dfaiJYz18/3r9/VDqO6juEMGSbazrWAALDUh0IpP1SMvO6cVB1nW46oWSpxGarAHra4FUfGq6ya6
U+djqjQPVp+HMnGdMNFeWEPBeJshHtYIJ9XQohedExhmVnaitBjsQScS9UDgur51eRJsfXMhgeW8
rd8+8YzRJJRHyclidDOlIfa0Zk9gt7svfRxsOgfdA99vcEYlx/Q9EOEFSOA/D7bISy3E5ZJUMpOo
bA8A1krMsu2MSsmZYmqRKseay3pskOTWmR9u5s/eKN0yX8lW1qjT697LfDiY9/+V5mBMrA0OaKny
Diuxih7mDqYb43iNYCBwYMSHGTZW3a5wh5PgL07Zvj38p82MlDUvq2ms/ncPiHrvzLYzhO7lHXvm
9hjgIRX3ENLtsGNuVYPnt3svyzeT91st3k5x351nqIpeSh2JHlE4nQMhYQ0cMYc2AXuUk7QsYRbh
Yc8qW9QV9UwdVBKiTJL96a8rV0lUL3Xo4vJTwY2JykKvbqPk9lfC2zfQgN/bXP8pGcIXNl6t/NWu
ReG0o+attlY/zI/oKQwyy+ouE0Sj8fIt5DXjjxEpjihf3sN0EqDt8E+6PuAcXrdIEsXJw3MVqP02
mkA6++etHY+A/vGIsV6LKZExnKtfDw62TonqDV0kXB9h6/UHdO1i/GcTPTCqDylqI8wXE4OhbHqN
GK5NTTFjGrUp/5n7xKPrICkuwzSjb88Jrr38RsgoYiaeuX/jffNPC/km+TckaxmEc0L0bASTfizD
EKm9YkdJlWaPP4p7urAuJ4uEsuiUSvAyBJAwbNxMrq1E8Ruv+spu15KUcO2PQmFAad9YFRXV7Jb1
6zYv6DFSUbK3+JIWF4AkaQySdpPqw3NlfsdAuEeBAX1BuZvNkyZRWE/ssVFqkKPCpzNfCmMorDXP
y7Imh2xVfxkLL74cyIt4/e89Pb/a4t8K42N70Yzb6egbESOWPwDF2aV+7V86N4Awq2q19meKziUw
+FjaghoXTWIPsavcrRLRqpFobqFmvooiPR20zhaZY0IEaKwUVi/edjFANicGtrnmQxGHawRtK/QP
lY3xqcl60OqV4p3duoSCe2vQyhV/N7Xb96qVr59rkCnE4Ueo73gjfBzJ1e3p0eY3S0iarweCrwKo
Ne2yS/gb7Hsv5y+8EXR/r+Ci5RsUV38zheh+UTx1yLO+ghL2MGBtZt99VV/jZM90pW/wIiBmaETv
0dz9rlshaW79axdqFmb4P2fJgslWvL/9IGeSUGOzubjOZkaudSEKfdiiAqHWE7UM0WP8B7IhESrV
FatRU7f3n7+x4p/lv/T8p3u8eenL0g0xrcX9sGPeWZsQo9BXUT13SIzfUpDPl7PXBLUT4tqzPcNx
c3Oa4hgODobleLQoYwWw9M3NwtwxXwsuxZTcrIbXJVpnOOG1GUakthgaB7SUg4CmMFWdoJ33No3C
t64KQ0vmkS9RmAVvo4zvarHbZpwakEiHhoCWw9uqfNtXDbHz+As58T/Tobmtgq8aJs+twCDle1ke
m2ENDsP7N85ZA3NV8uJLYJtmOHhFNjLF0b6qE35GnGTDaYErOsRS6S/rgT3WQkghxlH6SLLLVH2Z
txCNEaxQtw4Rf3PzvfsJrYG52PtU7RFuAmpf5doJCz9QSeHA7nYjZ8dyR9tG7P6cF1xmHi+b2rq9
ghyaCE4mGIVO+dyVv4qLdRrzegLCaDo20QVxQpS0cAm0LXj9tKafLHTlrITAAyzC5ESFaGN0DH6o
CDP1C7ZeKkzgEz5r3kg3Vnr9mn1KJkAWGQtP16YuuRR7Hsq8BzwXt7qZznwzP9BYP1vUx236K44Y
1vFyUxJSys1j8o9lyz/fEfiTReEO4K4HrhX+6qH7Km5q38n5kzfgyR7q88eq0jFeg9Rg8T06BCRw
3xaW/U2fUZy4s0yQ8kYq6j07hOLyQTt46G4CWy3+bxrERBwZ9lFd9F3At2RjPyIv6j663Mp/MMxO
9HvJ2kERdDI0Fnwcyk2kXxYi1hGucQK11a5+mhGn2Gvnyb7KGIII0KjFogB5ly1IfCZ/6SXwwD4d
CyztLnpg2OOIVQPHbKW5TATnaF2nQyTOneuKr2bLIsL0NHqwSWXZmjNFnFMbln7fUyD6zNtlxkZu
VVwsioJTc82/ZGmSr8nXHGcGhgkye/yDFNTZjgqDxa4GWFbceYE24eVXQEG0pWpyjoLvbCMMV7X3
USHsHgk1t/i/4CqgQCnckVqV/LIIiHUPAFkPr/5vVd1OoF3X379Ovp42d+AbB8RAAej//QRZaUgi
iUFaUFDL2Y/9YM+Yl5SGZ0sVKTfdMtNouVh1JU3L7/5z929cv3sNnF8yEPaJhIsmu4xmTRvK2cGz
ukbka2cUSHxtYLlVnP/GpRLvgAXJQtL1XZN/nC002120Xu3tG/UGb6U77Bh5EptuvJ2dcV5Zh0dJ
aqZlhD7Fcnc7MPXPfyTL4jB4zxjLgwQWvDDORuVLTLdFO18DXcgDO5WF33bWTopeAEJUjwP+0WCT
8EjZPTlMqf4DG/7+YYT9MzuQxMyTJkTUBPLHSHi8srxLfHBZWlURkDfgMoTiIuU+nNJoE0G0lkLl
ymsjMPFri/bIPuRsj7VeFf3YAEUfHzYGelnZhICfYj0Aj5xWC43t+7G7d/bvaY5IVG2mNfy5qv4S
ZSAUnmEoXHjDD24sqHarWCsGLRRFOzRR1WbX1sKKodAxlDLuW79fbd5hL6bb95SF5ax0yoyXpenI
tKMumeNU7JgLvm/FUrhKDVciN1j0C53MwGi/NB5N+1MVddwnkS4TqyPN4Iilig21hubp2nTlrD3b
uWCqfMX2bPti56XuiBFlyBjohvwiNbzNXo6emfaHyMpyLhjkQbEsczSCLrhzE8W5uZPmh+4cHuB7
swuvog3VhHHUx4mgB0nUV1IQ4r2HMpK813fLQDdu5fGxuW4VZle5FK9Ouh9CohSyRmNaUXHkQ3Gj
qiHvfo3m0/Y5kjCFl5PT0ykeujqRfD9Obyh35F1KzKV9dlEB9HwQ4f6/gkQ/EjNssad6QE4nb2I1
0mIG2XRszbL9C+p9lEVWz5BQbqunWtZT1xJsosIc+lcyeou1N61tC+pS5tLClYfbcHkYvK43g2Pk
LLY/3z/2nWcTp3ld5DlFHo1ns5yQrugtAvhWkEkS/PXDSXETGfOMqHub4eme097oWCbXydOjnGD6
okOz9q/6kiTv0kLnVO55Tuc5t3hXm2U9AZO/2q7xF/SNKLRr0cuOPZQBcTO32qJD81GRPVrupa09
plsGZROYjF4bFUv2IKl9aVva/54+jkQayj/+K5fye8fOKiPTbUhOGDCTnBskVSbmIv2QxnTTiSuC
sVJZBwRGgLq6kvpcPrAfnu9/DWzz4sbZY8B4mGU0+5ZnvC8RQLxClJ0TI/dCQZLxMi5qU4LHv8bs
3D62X4EEFyGuAJkxJ0u7h0BRxoCbKvZPUu5cJ18KJta5AIsnj4gW/2az3YAhjiY8A0r7PsLv+0kX
lERYCKRLKdFMrPeVebYpdS6iTZzCbvfdy0QaUyXbYooQBWPxRDnFzSC6de3m4TIu4L3Hi+dbJeBU
VgDRLz5qOrgCBk5CvzXq+XzLofYCT0+lVWldJkeSn15iNCjMnqJTpsOCOebpDShefBbj76lhEBVO
f3uHnlh1zH4o8ZNchnIB1WJ8H8G9riPD80AR/2vEnc21ezPn5kbLeoghyY4wBJYYIA/x0lmFBTsr
JWBIgkf+z3soLPXGojwdWvvVWy0kdD1rW4Md7091qdfG2naoUbaMsxN+HGhxd9DA2d9Qa5Dle4BY
oeOycrdBnuKh447DS6OQ1IhV75LpQMvNcO13w1F4OB/l5uwihUtBhxFvXg5g0T0+MKn1cICGAuUM
fi/8LWAfWHzkSEqxNhV5nOgOqc3u/DLp6arUeAf+1ZIfMzo9WxAycGkWSq1ASsItjubG0xXYjpT6
IYZXjWRl2YvZqtV3lXs9G0XOM7JhHbH6SEhXOfkN8pE/Fdif4ngr08pIK15D6c8pog84OcBwExFM
ImketRt/TAf6W6a+/t0Z1VYyo6D1StcSY7GTcDN54PmWPc8soyRikOZUz49kIH+jZ2dZD/keQefN
AYekb1ftNmAhV9yY0jjIswLovqeVkICa44mpzcyWDnwQG86Qt9c8Eyw3a1J0Abg5lazEGZnwdWaA
2xl0tLueSO7TCMwwXcu3/k0MZMh7YplBqpruIexuZ7i3wWOT6h+FNl4LpVhoqlbR4806tFBss7fo
+XESDa+9vALjS7ce1hYjxWM3cK6eHZ9iWbpBO9lTIHqUF7VpMDUBQZgGVlNO0XjTvtla/rMKPI/3
mI5BcjV3uB9vpfMMqbu27WwGLgWk4/gd718bYp8MCwwUEKLzNXnIyf7CETRto+ltO9D/Wp6Zw3SY
R0uTI6Mtnb/Kh8/48O/nKCfKIIWsGrhlrKET+cSskhSZqh/BuXhDldz7OfpH2kXs+5McH0I0VoMY
+MF+9za0jwf0ZniuL0QbXYtI1YAFhm0stpNjXr+Wdbr9WeAPCl3w7A6ggWEBNrY6cddbj/76Gdxe
pX9kTVl/veEKHNvCTkO7jdK9pJ2usS0Oj93LuThtkpajUVy83r4aQ8A7eA5G29F5nqCUTLPyDgzO
fdGtZAGsDMIqGaXDc5X5VMnIMRbAtntPbh0b/zAR/qAyFz3mIf1gtgTRo8RL4qYr+SvB9UIvBpGK
MlRc1XjIbUm9ie3uO4tXL/6bXO9uxXu+xIbhogQjKM5UUybiKsDQmIUTFQBTX0RPSYw6hrbAuLhS
2UgAZoNg+cn06onjoyjWTf7r2CTTRKeuXWKtH4ESEU9tRt6QX0BjG7GpiZ85sGRwM3L0CRHzuVWD
3OBVzA03Nf89wIyo5z9Z3UguCK4iN/a/09nfN5N+TXz9VQ+f4GJLitdMxw6mH/eWVkmf+1esU1SF
iURri3SS02Ccvzb9b8z+KPZxHepcC6XnxJxy8vwFE7QXx+K7KUSJO9THVFDBooKEUj22ODxHP9NA
1m6wUSjn6y9yMMVMcxvBfmS8sG2IsJ4ikpFmvlyobN9oWgrf2qYhTlaHfVPYxRJSZsmWgjkW6JTt
8/L9MibqeXuBQsPKe34rnuxrQPkUWc0OUmdfEtiKO9jdch9437ZdtYDbU6GxgOjpjPSQEM63k1mc
/VRLNOWLfqmdWgZ3A9JxQW55QKnJHPw+399+O+w/XSmEn+to5dsyV4IBUUhB5iAU6JyH9+9l9duz
tOseiwxQxAYqvwTC8Ued3b8u3ZQAikAuyoLdH58hIevAkOWp02+mRVxobsKR1Ew5ipNcPLZAguVM
l9T5Lvwomh7FdDTXh8AAdDgD5/X48RY6bMOFx6Yct2di1N5aC+DoqQZsQ6oOMUkh5ygkrl2bL6ZO
QEv/M6IQ4FqYgVBrmtnZbPJXnZZPH5n2e0D00CYMMFiqgJQF5tEpW8TXCr8gsAN/Hqcq9YteF7ss
3AKBvfU0o7lHdbJtm2NXpr7cVMLoJdE0hSb1DD/51+mMzk3NKwHjP1szeE2qQ+ya7Y3WQ5lGaSz/
Ow5HLKDnFNNlyul60ADjHE6w6XVjgcGlkawtGtkydhI+mQhwsZ/BQC4Ou8rKUnjz+drr6rbVaQYA
t2CWb66bcxF8nejUWeEJT/F0hb2fwz9Ma87YcFqsH1Mmj1s4gnJl2ZAqfqrpYKudtElH93mcybhn
1lpam+4E93vRVB3WMi5ZuGtbXCcxnENqu68Lu/8Tq5EUxM2T2zuBiI6+PPeONDlEvn36pXAOBFZf
rbpvSmUubfVAgpnNheejw9tdHXCO5LukuoOUUZUr4q3hy0aDNDqk/g3PBY56Je3z5IEvl7fnl4xW
nwIE3bFBNR9eOw4bfWfhUq+GbD7bJYrThR6JuV31FS162c/Lx43T0qLGv7y6LKdkRshRkLTcT3zc
f3PRviFBBYVjsBYqcJ+kmpfOK6AY3lsbrdGfKtHZw607Ifi9vukDHyscCjHRsp/bFoFs6Uyldq5t
g03r8NFcDV9caYNdWCVdh1xqh8p/3ywQUMCbOMTcsGkuuxk/iPuDpztkPV9MRTuF8+NcZg+3/vw7
cyQrFU7lQiffu/28OkwawdqVoHxetBcjaCmkA5UE9gjo2L0vopjs3Ef1PDKKgYbQI1gyPcYo3E7C
y8DAHOmGw/qTsD/s3lftUz00jBc5L2yCGKFfOvvStIojUSFI+zx1lgM+Lr9sZb5fUfdZ/uUnG2Uq
XDd6S4bpy44cgdZGP8Clq1wI7jLMZSEvxSOop5R/C3sgq5bmHjgypl91TSXTYJzK5uL82wR2qmZJ
3r5DzkFgMYZIklu07hwZ3UTB++tcvIAqUh/3dsp7HCwoj7jJ8lkjJ9fRRAF0L/3LSQ8zDIEWmFkB
cUYsc+++6QabUnFE9fS2tWVnzzzWI9vQWPCoQ+1bTXBD+dvbxBHDTh047FkTlpAPo3yxbWy4at3L
GWaxK8Za2fLu4/oJrUj1C/FSob1ShRnmM6N58R7MykkNIAaCHHXLx+LtwVu3JjjH639ngnM2ft69
nEYGw+Xtv3M2RPANCShhJTjfWKEd5ohV78u+nK/PwjAQqs7VXRTiWvLldH1RN5fv/Wx/VzYoZmjd
XCXTelYDOc2gtfhr6Rf1T5U/jvZItn6L2KAGlGOgE1fcK4/oKgrzWI85nrn/anIa8PsdZ6q+eLT7
XvX+qrjHXd9wwXzx8n3Sldn0kG2iXOnGu0tERLDEF/V8BXngrAeA/m1ZRPTr423+Bic73XItLAfn
NOv3/Cytn9aCJDAjLw3PxUXQ0On71Q8xNG/PjwbK39sCmSzKd5eDkP6RK7HkjpJj2u76YoBcY0rN
QvxQiTFAJ1ehNIsvy4JEvpilvC3PwW3mYez/BTbK/yQDNy1duT1LcRzO2dYkjmH5vXjelRLP8rP7
6p8E6ZKCTwXWFrNhNHs51rb7t5yH6VpN5avAMcmTv5KIFr0Ct53O61bdwPuEzk5Wi1KKhfm5xFb5
cbK5djdIdm+FY4PNY15i2x9phditaJ0Z5rK1xb0zlQ5VFEP14LLeymw+jzLTJydlzwORPUPJvK5y
O7VLUPmEnQivNLHCiK/GkYE6GQP1+rV371976eF6vNA9cSifIJ0tmutx6m0bbSmUaGhaSZujkUV/
uirlR3H+Fv2zFomg+1/pFStz8oRtT7KjWLKYHD7ROYkA0R1X5QVi3/vexOGde27inYIzpYntcdYN
nS2mAl6tYu0mPay4eJYP6PsGosGwLrsK0RmxcW7cSlUTb8bbxZ/fdx92VxaFcat7/QXw8RIVgCnw
j2e5wOI2Vfaj3hcHt8uQ69RNvCfejrhgto7+3+ehW6gmRwd+5gEqVaL14/ny9cIbpXa7jf+W34dz
2e88RY68XwvjxCXKqou5UX15CwVKH0n7nO4tGH6pqflgeFklZb6c4ozjj0wqYRhsdL1+5v2BOnqr
pUeMo2YUDCbwGNSH/14l+bAnXxD3zuX0q5IcecsdPDf1rZiNfdh4FKgSDg/Vk0iCYIqJdpJBAOiT
OBhGrcqrXdkL5lkd8SZjXtBI/Ht5LBjui6qRetBjh+K6vvx81JdkgswZ+y5G+9ze9+OrkgSVEsdH
5D+fbc3EwjZCr+kYyqtKAwSw6UPYuwxAVYcPrU+K+32DB6Jk29EDPqHKAYggMR0+Ea2HLQGuqsep
Eb/rPDZjP/ePfVf+8Kniype97D4RsiONIGbJV/BBPvdT/GQF/OHwl1zDi+HGvqjcH0/GBW+wL042
/UVz03RvTds0ACnDWleRUM8fgh+r45ZaUhuADB7lBcmsyln72pmkKLjUmkzmoYEL3CzflokjBn+h
lkh074r/fL4kTcV1OboavFIpuSWdbkuTFMDaU1SZ/LN0fNjxH2/P0VRAZ0Yr3A2UEJu8smHdJckP
/xHmWTkmyWF24nhIVqpjnoulcWsc9OTpxiThJZ8Mi5LM1xGI5MlvbC+SSr0i8tJ1Z3YX/c3CdV/U
rl++g/9P+ybxtk/kYxaWlZcc8FhFnl8yH4wUn6mef8fGx3jn+qq4j5yi79tBfp5ettKxyu7aUNYp
Co/IrwxdZ8tbjY2ATssjFXsG/7dcrHXJVMwNluRSD0XFfI1PeI1HiWXZfdKz5ef0NZ6fqR4YrVtO
6QrPsPJaBoEMQ8xYSy5nPWkkryfY9IOKoA8A31OrEci5T/fy+cursX58bd7C5xEipUykulZTGkG8
797v/xwOCj/cdRtc96oJCXtqr8O7hdp2r2PjLW+vnyU/7Vz5yAnsPXPlsBEK/XX3Gq9b/Q/aiVWJ
kH7/RR/DSfXMsHRavBM/koCEZNlL/T7yO348dS35YAfRd+/L2bbvShiFnF8lf81XROHiRprvLacd
DJhtOxDyZ4Qaq3iEHGbS7mFMfv6xsdRiAMi2Zd/lqY3NVMOlYYeUqBVQv/Uz9XG+lxhzaP5aPMoG
ML53LBflpq09oukVXpgbxzp8dZyvHHFhqwi4hIce9UNbGbEfTbZfwUMBf5nJgzjdEX7MoVA7XWsE
Iwg4z0QtdWkkg1MC7/X5ceSqZX5W5+p+FIeEoLrbEZeV1F9Vt6YpMVRjjvAUdtHKUZDLDGq7ZApi
NVyufMVJseS0tYuat/8jedSAX2twhJgQHCJ+EICXTQWpfM4c+C+4YHMj93UWfXlj81O+jsuqgCR2
37oe3sMwV9T3pZbOFDlV3AuDzdGPd1aZqr7NnybRqIyenkiO0YnP1v4zvOmpfHF97uXlvnOjZfhH
r/tb1LwUpb+3wJObekGyZsx5/MZ/hsJk/Ml9F+9u+WhmuGnw1yKllXgo07vhfsQooRGaCOifnvaW
Hy2oC3hgU1gzaRWsku6ffG/WgqshZhJ+ua71Xl545MgHrC1EXlYNybdbup9I/sZf9TTF94/38u1A
Jy5U9lXfGDLem/FX6wY6EKPMHGxVL4iAkWVRKC78xJ/dCmu6rmcIAEc73UsMgr3PnxnGyn3wwRmS
kOIaN+Il61W90iRbc2wdRz6hQQopXeDcLL6O+LbaM/Q6NFLWAdNfOne4Zd4MnJlWFAS2x7otu7zm
BozxVvurHYZ/rbTjjNkJ1BkjJSiWXtqbaU2nW+mAxur7uaRLsjTDH95MTDhql1bjWeylJ5xg9gDY
JNMHBktqC24rIYb6blTB6u4nO1y2dMzHSG5sD4FmI711OSC+Lx40yy7CeDUqRMH3OAyTCFIN4/rh
uo51hFYRzJ2IqHdspgbgnDKTVBTpO/T8YUckrN/PXaCw5Rp4F/eslJZXkwnvAnNdvvVwZbVXu/e0
bxW+2XjVMcaqvwYoQ67wN10XNkvSFE0Lpvc+aPhxpLqjB7N1dvBwNJ7t4MxHy+zt89o0hMz30f/e
piV2k+OkzkNB79IojxqBDQQJv4+Q/96yrUl6dCfZeNFbsUAgtNG35ev9KxpqQDEcE5ah04B8rLJt
CUBoH6JY5QLiUuqcTWhYDuCP2G2abKXq6G1Bw2E6fy8eIEnaps6hGgt6Ttvi/ctJYEOyEdhLPa7X
bNODsUnULunKlfQ39mbJn6QHp6uZXH2P6obbkK4ucjx6Pd5SJ+qnlDiB0hlsx1ZhbH2ep93WOjXj
qONXfCsSSrnKDjJoFmx2C0jhVF9fm+VgFBQtQwDhiQn80bf6Tv0svrIwqE90MbBBvkf8xtE19JY2
u2K6vSqbwfDHtvWysZfIgkCkddUEVH2k9Sqg2BYoK93SVn54Xnu+GOERBAHY9WPTKYBg0n2LFkaJ
0gGOLnQRtK2Yuj8CgaRr81naWCnxE9CsAUGwOKQdOgLZmeN6X2QqNF/XXoPtxxXh6R/7wvPDHoO9
PE8m0/Vze0VVc2/tIYabPr43bdaiv2Z6f+AaAxWEiz1Hm/6+XV35C7EOS9Ch+WF1e/lHn4J3YtIx
njheg1/KR26W7Id+eWWghFons/XO7L4b+GdtxJv3IAB94JHDvvMmtIefxAw6G8ZqhYi+obXDUU2N
F4bNb6qGcztVDsjIjdew2x+OpPrRMcmXvLzgHFR5Dm0MwrK5/bdS7+nJ6+cwTnP7P88J83+yk5z8
uY/s/12Ij+Z9Utpka7HHs2e34dnPSRiMOTyIlLZQ9xX+D1pX92baaQRJzbj/8JhWNl+BRqsdf4sB
8kG2HtF9P7AWpJqX4fFybzDlHm0+XLVs/2m2FoiPsx3wjmNriVejmUpwsFuYOuP/UiHEZgt9OKMN
FlMZvtvFxde0x5SYZy+JXYs8WoOuuTZ15hFb+rZtwX2DK4UAAqIxjet3+DVBI+JHwA82jT+SA4zW
gLsgl6QrqCqeQQGhfnU0DAq2an4P1yIZ8AVNKJWM/lNit9RCuITYO4iVeO1H89ZcEUnCEsKPgFJm
d7F5mYqYjUyqdHtWc7vP5VUu4KG0XX9A9PPrRgKn5F5+HHq3ReXIouUYrc8NnlpITdQDRlKvZZ8x
zZpdybNXQITKFQtg5GM1nQsGItmHBCp5gL0VA+YDBv7mIyHzKDiKxCSifu+buRWTGpFzBNRVTKvy
tyUShTz7WrwyRsvt7edmniucbxiSuV/bjXwdy84KJ8vqe7orny7YHhmEwtpmkGUQMtqz2z0YJec/
/ibP5v6bj1r06Gw/CHyY42knytDHPYwfLbCKI5vnZdy5/MY/4h87ZiqBSHYeBC5BbLbBewh0oJBI
HZCghF3Wlo12yqcX0dKTUUFA+Ex+34NxdSAyParZxhhVE1WVrIrgIGMcuhHqlq/HKt9UjR3MT2M3
nz5CkVUTz5WJ1RQw6Dr5hvdrrFbF34OGcfcOUgCFaMmZaQFirmQhmURwp7CInEvvS/ShtJH/vrXj
udre8mGBbSD5NY+1WydXzTdC08DmhW3TMRe+N2js9JbpmLa1UwCm6h990gOTNwzzRsHqa13DJ/t7
v7FjOr01UebNjFdsHcyGEObeQ1hL3pj5UjMLogGJNh8e9ihUCsXHLyM+JATsPOtwgyXnmKtvI+lH
6eGuG7TxCK3y+5aUPJd6Ltr2tBwWKgp45drbffK+6dx/t40NBN32tOrf22mg51ytD56+9K9zW7dR
b75USIymXNkeiAmCbTrHU/ANKxQar2x0z0mpeWMcmP6rbNaNB73mqbMByyAgNXLvBQ/rHbUl7/a8
8JqVALzLpYMizl3GexPNpYkrEA0nPsXmfO1gDioAPtlGZLUlNsxfjycssg2UvI7V2Uk+0Q3LN5Kb
WDfzef2+f6wGrHH5vG0+aE/2g7lJdjkkxfG7soMu35wV5tUJs30bzoUXgVvAXOpQV0xxllCStAJb
YCfp4xV9b9vf/UAt/sZ71zIG3QDyObf+VUQTXHaYBkLLotI6zm9VZXh4jiBQvPspUgJlNF1RvQbf
ADXY1IPFhxFtOKjx1Ur3nv6HGO5H42JN2W7G6adsEk1J3rdjgKEBEjjxQSOKPBZEJY3MT66Tg7NM
R4w/a3ajXPgUmzaOLK4V3diTWig/TM3y5zZKCMuVAVtN0EjnMrzf6KMCJWVZv43V98uud9q9b/q7
Gd+b2gsnjkdCX11vF09vfdWOKZTBiwJIvxZsszK+ENND4/9gp5QdOmNzb9422d6VZsTOJOL4gKO7
ALNHNQYVyzIILt17DIMMxfDrflz7x5gQ2XU8V5Vv523FUd1k7FM5d01RrIr2kY9SykEk0cgYe3JO
V4+PzvSLymSToMjJ2XopQBHuzUKDSw4Zlrn7Cpd/9f03PvxQjRwZYio8DqXXJ42XU9wTT4HAvuT2
6Sa2bV9S5jVJAc6PvWEuN308FWG/oNDjP/HqEmEQKn+g36Vm1xxnoc3H4S4j3fxm3zyMFdIn9dh3
7FpZmWYF0zuavwsTpFl8M75jeLyv/cfVZF3kOjmTZYtP/420xG9+OcSIQ/kJtu2n2l90rT/fhyxb
m6vB8gHAKnOFWfJoOdfWuco6G60DgNJ4vbps3UiIXqe6tkUnpdDKghRyMr0MlakJo9uPliIgDBaL
zYZDwIjIfmShlq6jAiOF1T9q4LoL4OGvcIse5mXTkawLWsfTqppIRat9YNQYNzCHj5WSkO+6NmI/
SlT/uqfOsT3t+bMPdvCbxr735BmZnbw6OU/kpjjbKsxCgA76s4HE1mgBs5NkGMLa1CuY5pZTEbed
n1QvhtKcFnZtKEjB0DiZZcQhi9t/D9bh825QAVo3+bD/JmtiH5gHgDLADFRW2ujCz/Xrb3b8is/1
bImf5B0lcUXAlYzX05CXJBXPOmOCieoJNpgnclEKn4vvwHOuD5c7k7SBzqEOmR/ire2hK8xGO051
pWrCK9+W9efJvcMdR7LQOWaqOnxV35/pme1Qn6eD9wC8usnpR9BtgU+3z0nSXzrV9750e5d8OxRs
qQ75Hx1a4Vh3vv/xXOOIIfVal0IDDumYhiN+NTqVy44G61R7lMDr8yaT9ARlJfDsWmFpDsVElwYH
jEHFfWBP6056Be1Osm9Dq31dRjJGir1zIzN4dOZfYmvq4ayaXVpZBg1oIaGLvDssnzULnmkUjlY1
sFltapVFFiyHOoj37DD0X5xKFGqRCjA1YD9Sxb1rBSZhbEAl2j6YeiHthxHr+u0x5kVXGIT7Owb7
rNrrOgZHEHyMj9oWxXDFuqiHqTt/BYhcoExjdzbTkDko7c8qUj5ioFBmlizi98vAZN9BSNXDbNji
tZ+W0cb5IGGM88ha9rCDAuk28ROWHYXYerhtDtLjr3tRhf6W7tl58u0MxnUQd+Rbq39zqH9JM+k5
1Ck9t3Ouu1xZ6pcfbYRRkSGOeZ8u4gsDpkaBhTMwDoXfJQKNGkRUY6vhw1zA1uvQss1Xetvuvp5q
DKjqTtVn7wppRfdFDBSW9VTuYhxWDq2e+XZD5m392fIoROLcypzbkUhHZw1kgVvcX63wjhSd6PD0
bSGUlnFWEUzjxdlrkKnPp0E0s/1+GEhOkr2EM2DnvlGTYXJ1NqNMoWjxYnCH+S5h32us9FBYpnst
JLJevjRH6ij7kA+WxNvRcfT3vujL19E1z+PzkGv1Qo7YR8j92FQbxFDcEXX3pRTccAWalQPhVkBW
xBK/yi/BAkn2kg0eeU7vICBRFA8dP5VdEpfg9iYRqpqVyZoy5QtU/1w72MGEbk/RGOhxlhqfglao
Vc6VQJjLmEVbHu3Urnit5Zr/I+m+llJZojAAPxFVgMRbGHKSICI3lMoGQZEgCvj051ue8oS9FSf0
9HSv8IdLf92MStzquMoOU6E5S0PKap8aBrTplmweSzgJSsn6wMf6CWpA+2Ejv3T5+MV7KtO2hVRL
+LRUGKmcn5WtoE5uzc/hx3xTl33vAJV5HHa4BNVUL0efk2I9rYYc4JWSMGXbupvdphfEN6Qcynps
1sB2usCUkxQWMFkR6KCYKDSRkHy1XVSeFSxUjLNROLIRIwDpmzSDa/QHtOqsQvZ3+KygUgVv+J3d
DfLsTT50weV/+RjnLiDt2z+cyTZ/Ke+qW9TLfwrod7GyXP8Jb62TKTSUh8qqHUmHpUFXD79eGnpj
q+hncuEA0GVHXzA2Bz3OGvX2xn6CqAooq2iWEbSH9HUWujWIuiHN+TW+TK7zy2RbG2rV10DclCsi
8xVoH8n7Zca5XohSh5+aNVQoeoAhyj+Lx9WMGoHvnA6f32GNVBOV97WlRy6+stQTTm5uOPrl2OIK
KDsSQz/JkKlYR9QAyA/boS4vdp0VA2TS2qEPBysKsrxi0RELtJXMHXaVUsWunNDT7DceBXWNOqVj
Pderabnvf0ymq4K24jIvZ4TSIE4YY51G4lUkq83Xzxep4G/ysv9HjMjVkQ8IkiQdQCFeDIXe3L/P
Wo4C3bIHnbNtTQGnzIiwGSwNt61II7TPUA3oT+i1pCrAi+UO7C/lTAI5P13cYUR2ZCYY/lmK63ea
Ikkz+yzx/Jr6wQAMoEMfZlSGwDxTFoMDjdyTntBw0co0Lz2Nw3s7i6QC1o82Zef/dgmob3Ltblt/
OkJi4zdpERDMR7Jrv40D9+Elxp2MhjJgn92hOM6u3kfXMSCsPrms1j0URiclD0+MiAGkpcp3hzI/
iqrNUCXkBt/2/rjF64nMXvsfe47cPTzUpl6890rQUq/s2ufuCyO72jQIiiCQyB048MtFA+YTZyQI
Yl/EYX/ESHV6wCJbWvG1o2FOt+eIAYXhevQyF6RJqd77wa8lLWmyfSyDO8YetfI+P+J4IIo+saJL
YYLqjngHQnxWvLzFww0qRcTvaoWxRgivgiry92yCVZlr0BYTYB5a+2eLkwMEwSxU179GxeYZTrB6
fzdsne8twwLfPurBWDfyG3ts0Q4FIyzsxqYDV9v8Hh6rSAovMwVSVUM22CpCn8knjHFV3UDo/Bgz
FwiHEIMMHwARButznIG/imTGkznZSG+1aO1s3GwgmUg89TYv2zZCTM9ilDUWx8pc+cNOvw6xhxR2
xVsr3S4P9tNdX7Ml9coVSGlreK5alxvoniGWZrlCi9KsR4lTN9brwqzQIK3oYm3679Ns2wDmMe5T
r6kB/LpyYyw4aKytvSy3e6i/D1OymB3xCzX5/sf94QldxggTeAhV7f0LDkbvWh+2x3uAWWZMr9lG
QJaXonnQFqjwPcqorP7hrfWlLOm9vXTKXZho0B5FNTpmFhDhQ/vFMgrwh/Kp7LN79vx3CSDqZ9e0
7EEq9UT4JPRh0Aaxph7CkEd54s6jy2qi7ULoggAmi0ANIXpT2RAohdXaQ5CpjzZ2v0GZmSruW3bz
ao6d34GwXhCvjiUsji7DZy0/+zYjqOUQ/jj27kuDonIOhQlZjftnGqVdCBCO62Y7S/a93fyrUC3c
A5qMsmPBeUJ0sZ2qFTWPG8WHQjIpURP7HplHlhRADAWjApk+3mLdiX51sxAQoqAW2BjWfbJYeCCi
4LpYNuCH75FLioXK42BxZolYseqVm78o+oZOnuIubyn7ZVRLF40IrbmA1z66L/vG5vo3m466mu+Q
T/Fx73iDvXIbFqC5mOyrH3ULVTr4b5XtsTbvHPl9XtHFmNbF0/ttHh9Ufd7bwaOGAaci182MgVig
ujKx5nsesYjIm4c4hJOywpZayywmQMDZch/JpwVeuSOcvd5rAz0RF06NDTokWXcX9exA/6GKjrlA
pfMWMP2aku2zuacGRcae8OpIGYI+PR8dwMr78CWwXp+gvodWMJ1LVncKWA0163NLY/t+ZyC0mu+1
BhLbKmeJfU0QwUgt16OAdU6AGu0fvBVKDWAi1yXO8Wb2Xo69794XZ863iUr86twSXYZ6/gAJCeAp
K89++QDcsJNaMhr79qeCHaYspUTghYdM52Iya294d0hlBB6ZJHKYdGXDgfIg6JhETCT4C6tdERmn
hR+6NL3iWL9oiZGvBv3MbILeMV7k7VTN0HLJzdlCqPrdvR6gVEFjeygcykH0hn/HZA7VM/GX+bt9
zuKPOKxvtaFku2Yo36d/QiipsTGXBelWY4KFFAK8onXjZ/a1spAOtmU0MzGG4c40foHNNpXVw2n6
LCLMWEoLD3L123DxkLN43ROJu6enrEYHViuCF3CRedhgs81oYy/EhqQp4LQVI3u/A71Y7dqemRtT
k5KWOwbOxxWd78iLvVxW0LtN80YVqDE/K3a+yqyKMyuWFc9+aCL+LcJ39CSzyP5P4rBBCSggoOhk
2RGO9jWEaYQPw6LSreoCfA+wDhquEMk3L79EqK9Da69IaPZ+x4g5wptyF4VxJS68vromomcrNZLg
VGrZTC8NDsShD7HzvgBSedV0SQkIWpdozLVfUtWJXM/6iWc8lSTmKIruno2xhW5oqZXAKBtvepTE
1lZumomo2LOvmwPZFsr1Q2uwIKplpRALHQSBZDR0eAgZxHx8/pmY4vWvIWyUjdiMHEC/YadUf/Tu
xDOEbf8ybn1Ib9KpllNWWk9/3J9YmxOEvbJrL8o2jk7IKEKyxc7P+i6MscmsPlrf02CERly4UO3j
rf2KHoDhDbl46FpPRN7IE7p1tGzse5W7seJ85xfob9PWOArqcPaeyw/nc6MHCGY6V/f8Lh636crH
y0+nsMyNOUc1c63DC3wUCaWsXTU56QSvFnKB1+2tcjCwROHWjRNj7VIr3z/bogSMgxzAvoX0/LIA
GG9suvn+5f52f+gEWFHfk0NWnkdCDcDxdWIfsKtu2ibcpBQ4tYXpdCQz08+PtFwbO3pp+V76Pj8q
Lc+Ph0f4LoEjQelmllb8nXVYrR249Q7OC4S7f62+Flo/WOdWahpw9Iz/3Z5yfO75fO91JO+v11o5
7OMr8GDdci13/wWC+NHJDK/DnHIg4YqOhbXzSeyOq/BDsZaZXy7U6VIjIF3JIl/MasZF3QalLuDa
r4ANnLCU8OF9q/+OwBW9DfnaYlkeZbwpHYek0HdqGnapUrw+oiWwBThu20+Dc3qzjOWpIFd6UkYJ
ZNz2ZfPAAc+jWFNMU0aBuG6l7+mqZYYGnT6eMR5/rk6W+V4hOb1QiOXA+n7lRV6/y9bS+WT/1iJy
lX0ody7H+icdE8EQdBVYxdsTTZu7V+1JkFYF5eHN2lfup4TOZbA50dhrCd/Y5th4RzvfPXzAy7wT
obtTBBPP65Eo+kA39U804zIjd6a71KSAWIAPPEt89PU83W3A0RMIvc9VepAZZluOllyrW9ayq5/V
ZQZ82LkA9bGe/LGZHQ41fvDARN31g9L8dXRBl3kp3G+BIh822fpJNwdve9e7y7Uu30kuWxe17ebF
r2qOn5kp/1HL/ctdgUULKuTIjfhsxIvgIXtZbZtr9RKKa6r6/nhWvCTWTIujVDmhkhHWI5cEqp5r
0nBKJaVL7UjL7lIv/RAlFd5fq6nHK8nU0v3pVLtmqz+M373D4MArUNB+6GqUmATaF2EzKfFZBUiJ
vZxfSlC097mn3FY/hH0bIerraF259Tyb9+Z2GQ4eY23Rdo8SnIN3cpNin3WccShNCvf3jOZqmZfy
qNjP1zZd18ixev1R+xoW3yno9oo/IpA3EVyJo3J7vavQA0UJLqIxA70VzzV07b2t/ND5QJkMtBQs
3vmHqMggn7MYHQDCcEVunfwPIsZ+9KaF/1s7LaHGPu6/n/cjHqHiuhfQ59bH0w/szZHIE/yjRr84
aEWD9EMFX/lcYWBjrYILSvG1WIHA3UKK9vtgq+3jJwtt8rUsXMmC+3QDLGkz+j31yrMbmEg52LEw
LYXV+tABnRLowMIoGUMYFWff6cEX01BBzXexo2a+wJ4lNrqe5bLt4nFyOA0pAufIs9/g3ga+mfsd
/BZeCaj+Ukc8TUR+n5PbR/v81ToAExebEDyXb+Hj6TV/bm9443HYCBDQgYl7rwyN8UltuYv6UhDd
iYK0RcB/Xz9Sbbvj+7mrq0cMT/b4mb5PZydZy+768uAHqVwNVKco1ik9bM8EesXM7kJWmQt5pp9o
Ap7q59xye3lLCjtsbt/xCf9oyIJa88LKNN5S7e1iQCDqcnxNA/Oes9O82nKRHJR0S4FJPuMRLPKz
7OIediWjD+8N/XlYn0fXRdtxfOjqBsDBhKIWFgHxUTEByf1C8E/3/XBq3hEmcUQlNPUg7MErhQJx
N3XV/OBuIB6q2VqtQNWvl48HjtPag4NTCLrp+dvIPC+GLIgAjfBbCgqYxW26tvUDe+W0x79qb727
QSqk0KhWVAqV11FvFhoTd9qPBTs/2IjjiLJe8Iiqusbi5VeMk5kyjF/Tofi2vWUbHR5dM2obyouz
C9dDdYlF9colVEfmawqgg2CUH1xfYV4KQ/0Hwd+rBvi6+TPONzVm971Fku+XkkPt9loJ4bRzk2ld
b23xOdTyw+cgtmN8aJ/WvmEHrXB3hD2/HpB5/xW8WRoQ7539mgjjcXiXqt56hjJ3Tbw26ffWEagA
2O67mj707xaDHd4I/NzrYfsQVeX1s6wEW2qHZjr7IYgAGUnDB9aG21EWxeYbSyGcgl2lMALXQewX
fzM6jwTVUeautVsyTmQ5pCXVh6eegE55dMcESiKYtKqK6kBTq6VBZvt5MGE7k1gY32tUOyvbwfyt
NT/TXoIgGVo+ZQsSWr0uv8sbTfiwfj7jzwElhL5+MKcmiwRyWVeV4O0D/1X2a2SsxuyEokAoG0zu
aK9tVInVqNYU2tfKsHm16sVw0YvmgBWien2cUJlGb1uM2lRhiUJwtO8s1Sq3jecTYJBSbxMNml6M
Xmj3Y/guWP1oRTGOMK4tSNDlDqFWk8YgmvLr2k9nEm7LzqIxjlBU6umAmHGKpOIjMj+AoWiUm/F7
8llDlQNaUB/Koi//FdRguoqzsxIQmyNEpN00A2i1acPRfDVgxQ0JWSEaYZ8PApiG5hGVQxXVVwr1
EDEqZmQs6REAuAQnWBanrFOfhvKTuF4abwyUU85qR2pJ4CC09Ry/Q2G3fnsokMxahPpbNuJr8hp5
LlnzXzuPTi9mGFbqsbUpPxbBqHKzn3o021T8HrisXVjtXPW2qHjf3Zds4I8sjRU0K+63/I04qIJr
2tD36dxALIgRkDssg4jchukc3eoLyExWz2DbylZfTirBgYDSjle5Lia/r1cpGkR6xfpEQsnmr86m
1C+glIfu2JWrTn3KwIrj1DiT7apBsA3wEPlA6GxVO9iaVTDWgNHK8mLmymF0jeRd2/oMfUoxioGW
alK2rZjHWjzoNEr+GNvF2kIopfDezHfJbskUNpUrBEi5f9jON7dB0fbK4O9rlIkqERPpQgIaQVtr
bI3w2PPH1plY5eobKoQWDAOabTO7W2qeHOvcsh/fOFa+snnZk0zfzM/vbLj+pd0A2AGMsCY940L2
uJuWBOrzVVCuEShru1OBYXf4wR62rsdoHUwXqye9vExSQjMQBK4Wm2b2gzYRhTbPof5GOVOKLxNv
nF/T8yCJbfr5wWFWbtJoaMYG8XJKopN21CVv6ye//o5/JV4kZGcb+KGtRuj6kToZo0N1+rlFFhrj
/FG1NBNNVo33EWsw7n8n3VdMdkYcKz+lzNXlQ5PDFJmlINwtpjptzPzUOk0hGLf7LDrtz374WaC/
WD+tk+uTgjqFpu/m7/KGyMfo2KPDblTWccRsfxc8M/EC4+mfVyW41pXaPWcs+Utw3w6N8wMLSh7G
LztMuGxTu/XvmJud+ty50HVbi10z/dX//l5uEPS+W4u7xu9nfbvp/I7LaKgZvRFTWHl3LAeGaf+s
dvyNYhqEVBYriibok90mPcoMDA//GyYhL5u7ecb8EhfWr/dm97XmPn5pSTA39V5SIWq/j3//UQ6m
v0VygKMMg7AjPZ2vznmLwBPeOMfHVIetdv+bH5hadONNGVYOd6hlAE70HkZlS5CCf6tAkEJz1w7g
7nBXUOgMkQXy9fM12z/BF2UGh9ccumluJKce+IBm9b6W866B1ihp9IwiVEuDbFKQbIu4iN3TKxwl
IAEQJ4rHVLfwuMp7rg2QgWWZ4e79AX7RNb1cmwNbYujt7le/dfWLMp6P4ildGevLvveLgcEoqZWv
FWtZCggAZk3xQCdUT7ZaxZXNQ9Gm/5jikWXVgOHXvhgdQaua1+Gf/vGP2uIEnWd5k86x/7s/1L7R
o8TzZ+yopxNtUASo7H3aNl9LTQsJkXBi4Jt/9ACHzoemcmoAzJ/G5Y4+zyo//tPx0uxd9wqTiW0+
BNK5EQ4FbYfKRNtgFRVSm7Jd9fxYwpsjiNwj9FUXWuoa0FXSGviu/q2kCrd/BJBfOCYJdbmj/kae
SwI8jTb3ol3SoVGdWe5pw5o8lo/JafIJsLEhZj0XBwDUmehtRUd+kRJuXtH4ju9NWflKxTXLNUKl
cPpxX2LZKOWe2HoI7jXzT0rqUZ5TCNBTcBsByFUIi1aKyndYAGZVgdaPmm9Dlhgn5QvPv/Sw6MV3
97XNdK023X0JQG+5OprbTgLPuOml+gNcfpnpIsneL5QYyiORCGbUtVi5G+UmIeFFhfo6TJvQimMS
PbPjmKTHuZZ82Sb6z+yQ0SOeNbL/FgS7g2xkc39vp/r4kbpYyc9y3cFiuKOQrCNjxBetYvUfOfmq
B7tvXEnFfdQvo69GsQlC9xDdhU/7qvolEQ1Pj63aZcUOQUNi0crdp9RLpTRAaa43JZn9TS6ynb/6
Ih2lgY1tmsfbDPo+YGqbd+FIZa3/mbzoJRLpfW+nofKVvZH4JtmpqU0w7avByO0CobRWXw2HDh1a
cC7aazRjXWCWDaIfPa6H3/+i7ilvG5Kr9SKcXySbcpCnQ8f4fH+1D6vv1+zkxtCBvq2Is/HFr7Z+
uT9vq9nJXT+D+9P5GGf1aR6z7w253Xn8wfBo39sSCcm2zkvEJDhbVB0ZlEJveop8A/RIreQ0+SCg
KSUiATbZ3r9D4/LIi/z5LRFlfk5+v5qwCJKV4uxwrn1OPn9pANjK1iPQBZluNkw6z2LEQUFpNN3K
rBvK+W+TLHk9w98m/oqbXVj31mRJ1gGrLw0h3YtY86qBkPR2kuPKSnI3+Dz2xPrM4lQjv3+joKWo
/Lr4d/dU4AVdvbJ1pbEOdgAbt3vePxcH55kQ5m2CK7BfCdllLYeuEnoO6HIa8WOymJc2rT0WOvXc
15ASVMxS74UMJFI1hHIQvaK2Y7n11I4zrwDE7+9tUOu7ATijdoW2XWwZYRlXy6yTM33a1kmiMQVU
FKK32QxHSIE93gKaF0adT81M8cE2Lk9ZFOG7S/O1yL3AjjBSC+hHTnAuUP90t7q+/p4bvuUGwi0U
fbxMpsO17S2w7mddI/25XxVh9xSqrQXYD65jZhQ/8BAIHerGCKhPdb50hQd7nC31bzTp335YmZyk
cju8upBTqs4r7yRburW2RG7cy6ugwvFtxOtFLUtbC1rqIb/vCdiKd7VFufaxn7DIOzGwy87Fb++r
u3H2KtTP9RbP+bHo60LH9icp38VB97emPzjk7zqxpwlLhHUu4HvbLL7X3RjU9c+54WEUx8VjQmmb
k6WfePSuqnCsl3IdN6Bc61fvlvkzwc7C3A5I6Pb22V6UpRns1xPxoviA/dfhte7D79/1y+kvhlE7
LI/2t2R75s8XXZUfCo3b0Bbfg/MFSQDg+Hc/PHCr472OUPdWUTF2sFS+u4NEEN4c63uASWi1633h
rnEsJ5kxzW9r7kLmn7yr+zDIJk7FbLFdPtVK8AWZrgDrvAHzU/b6tgbm2zmKZ5+i26v9tsyqtfbG
vyzfzp97N+9q6UQWdPSpVNL4mL2r1Ky/64u78B/MF2rF0ooHX4v0WIQHfSK99n6y8REgN6zdQOXT
ve4njcB9onWeaU1PoIby2G/g8bxCbSocTRoW1f4y8xSqMwG7VCSvTY9CZ40pDf9f+8adyAm28a6V
HinP70UR8GX6oXQA/eQ20hcdRQteGP4mwBKJNachVR+6we+VzhTeJ66u4GBFCduimiJAKosLXJ0+
+60BazMPAPpe3bvgEdWKrSXwBLUMcAeoDEFRcZJhdbcnYeesE1LohAFIBQJVhnmYKEls74bRq7EW
XIgzv8Sl4Fw7XQDH70zwCO8PLoRWfYfB0LqCaRFYtRThhOtTpAEK7HF1S2Xi+6NwvTjJJ7qhdzQD
gZDc6t4I71Xnf57UuQeieWFqh/VdyUBzzqxlR3mIOxmuE8YlurSIexysoDoutegpmES5P4z8yl3K
Q4UaqNwi4HSjkJGlL/temX6HMWQ8jxjNOKNZZEj/spXqdPfXEDJEPhJfKB1OnvFMolEU6Wh81/ZN
bUUjEWrPKGhjubs3kiMCOD7EhVrCqb2zIAFU8vB99/JmXHL9YjKMoVMXintt5vpxbzElAgMDBdxI
1WMCxXdzIYaWHRl31Zw69Rr4YWtYbVFdfjWHl6aw3RcJojg50LoRJePkDMfmMi4p1fG8RsQLjNSR
sBZ5BxCZtc5q/OZQGhBXu+QZWlluq8s42NuDqcOE0Agea9N4or9P8WtLbJUmECM6hcn+9Ca33T2+
P/rzfW4UvwiMQ6EhzhFIfb70lTOIpCPE7xf8UtxoJrQyZMZ/MxbWnGiyqTo1nCbH/lEojB/XIm58
qCzLrSHfr+pwyBfTm5dvDSlXG2sXuq9NBdeehWGE1ckv43Kdas9VjLKR0R16yQr9yD3jRzFm0qrq
pbIaLkFdzYxMy5AFImFRXXm3DD/pGA1ms6AwUj1AokimDnpKYhbkfXR5aQ4ZDHWmy1BHjgfoaxy3
EnenofR3PbN8pXNUe59AurSyvVwvzcUBBqJ9BL4AYd2TRkmPdPN1mmKa8gHjMxfAcz3NRqbVC8V+
03S4rDarmRr5q+Xz+IEJYlN3Nck+3irN4ZBChhZ3ZeqhrZZJBi75Wa+911kNodmilraMfPit9qAi
Uu3zr35ut8dNYIA1kBgQIEgLcYlqs9lRI5vtKhJtX+basFl9eLbeJb+152abITN6kgPpFdLBYwbv
DT7ZYy9VBY7pUhuf31PFokB/eDgekw137NVHwwu4qBnou8q02XcPtf5De7zy+/5ZMVuA7Uh14zpN
G+/vKZlaNL10yc4qkm50Om527GE1h0HviA+Cmfiop5E36l7x6iwGoEAgNJmKuuozfcJ1U3eaugk3
IQ1YHM2E/lVlaUy8f0PlBUABydl0acQryicxD+8qM2/XNA2J8FPvzCgv0HMLBRnPHvt8sFMwc1U9
f+3Mkh4d7pubrYF3SY2UHwLP6JFHccL/pBR4Ya4mmi/ftdk16c16veDegi1AcwX0aNb5STqz+aXW
iw/5yB/dF55bc57vJ4hXb15+fIGuaXyfY9lYLpsPzYQu4TnxPjl90uOtU+mppzDC1puLk/cI5Q1c
VQxgUUL+XsH2cd0BQuj1PKhZx5XMe5P/aczznnpKL4qns1JjNne0XsejGi+HnV+CJ4Alnmw9mfcG
g7eqn8EqJkm9l0x79Uld49voxXln83mvF0Pg81HEZclpWdz/vQof1fHwQhduJviueiM73vvZTVt7
V1EZMlhxqb7lIk0mFMr4ozGDOq53etPeWyUZ+uyPBnlnOE08MpDg+J3k73pDuXxfgQnquIBZMUkG
g0HdpChWpk62dObOtJfMB3W4prpdKvbKBDenF08zW/VgZz4960xh5WzGsWZ40a2s255lXImwumcS
p/BEHTxw12oWk5itqGHasnawZmEkRzPxP6tfj/yLR1sid947WyZfy4viVDH5uTgo0oyy5+9yuv0J
NKClwKZTt/74fmw4qtsQXodQ5Inz00HrrzYOoGFFg21NoCwOV05C6plhQQKv5ph/MUbtVE/3rX9B
oMF70jzvx+YjzGBZnuouackj/OAxhKYbDbe/l4jAXH/zIuIo4VdbxL2FtbeHrw7OJwsQeAIMkhx5
cwPT+LaULI8v/6/A+xBhDnlu90kNLHYRHiQyoWbJkyO7dfcUe2UmfOfpGoeGCWZpIzNWQEumnx55
FtYsEP8yKQjFDELK3x4oJjrX410Ub73kKWF8aFNP3AHHY7X55jLGhbJFb+rhxSTJNXaxFlzv06Pp
8m98raFnt95cijUUR1yMQNFWEbdMF9Mwe2KO1lmrgmfi2cTP7lqfirO27LuWQCMeb/4+PlB8+nz4
fvQst8b9bkvLaDMO51G4esvnevDJM9XdN94e1n52UdiPRfVi5MLMxrn7jtLjWYlQY3p0yqpGVp0h
fatmfpwiU0OJvX1rhMrmXtDIjUspAhZStTjMCeJ9gHHS4wgccSi2qyfDyuaG8T1tHqN1tliRBVIu
L/o3VJxgsmEoiFxXSnOrWyBHwy/9DW8lPhr/jT1LHdkICcwEeQRZqwUKEoRC/V3EnwhV/0IEzEZ8
yRQmXfqFSqr53Cmio14qqadNskqD3nd2ur6dLVbvobGjKt7etm9aDYcHmrWHhxt0JSOd9qkROvv2
HejyLcn2mMtDwWNLDct8NbwU+1Jdhborf5t9U90yNiOQ11G0Zbi0WoYn+44PfG7tP3vIo+FXk2of
7KyGzFOEkhHPuDI1ac0Mvh43p1x9tD2z1TD2DRt7BHfZebr/1Yao6SKCK+y2U/oQRrcOmxT6Xsla
UejQDUSOYdv4nO0hFPNBmAj1GUN4idiCpneD3UrtTXpjnfapQ/I7FnBZ4j5fXXSM6Hu4LEOUTI7N
zFNenS8nqmZr8kKcxZvtrYYy/LZBxeWmnrhsm0bZ5qnBlQpukYeJy491wPeHynomWLgosJYAzQeo
0+KDDjElP+3SXD8gI5NT763tIJ0QDh5s7caryyMGVA8HpeMtaBkH2uIAxpnxFCI1ttAU3elsI4D5
9NJNwl9CuZcQQm7nIzyBM66D5zdi2333fsUE+h2c66n6qU6IaUTqTnk5QDLZfFvwYcEL5XZbfLwP
w3hM1q77m3hgmP97SZqrdCfFrjuWtLStyiyILEo4a8VbJ4Lqr5ei90XHZ9s4xoVb/4jrI3bpcFvJ
lpF62MKr8errRlgCIxCUSscO0ZsR4ETlZIMR8yfizVgip9ayypKesENC/jlDDD1D8w5BRpEGRwXR
a8ylpeECWo+ZtoyIMlacCM5if4hZxhzDekiQsCleJdRGcLF1fIwrLo3o7sYf4rBfL1TcAsb6p/AT
x5NJLVOT/FN56aePPupoj1bO4pO46oks5z92y8DlKt6foUINDuyd4expvlixXN/fhvN38Ef3DU8b
Mrvi1kxehB+JRXhF7B4F8b14M7zI+ABWLChu70UzJpmpAsb9XheNSTYt/3l7iXWSQKdtINYua3ws
nh5hsjYDqRO4TMrQqacDIIP9yBIXjHxXFZ/7PyKPHMhsb/mb+b0gklwaFa0gpVGwa6nFJDcPPb4o
8QaUPN0xyQMW6rJMBj+5fy+hcVIy9a0N7sDHEEBtmMYi+Rr8NM6+doMQyKOyxBA8VFV3SXXljXdH
qaT8FIP3pS3HiMT4BbE45c9xaENaWblt/UHtysEm0RGtu4B/myTXbNeeFN9qjyxdJ/vwXv7qcvCr
F9vppERtVN+E9MChQfhIuNl8FktzDmGE/FM7176AJ77qX/XfxjG5a4St90e/SI7qrV/237u22rNI
OwbVmit4i7WXkK8LJkoJkh4qplv05DVWIfarFqUltLMbUCCthXEAVZG6C9+Y/qjKNUE7nuNH7adx
UXdpg+bLIFSwYmGnJqBTaNVXMfNEl+EQsvj7CSa62Eo73Y4Xb2/KS0Jz6vvxzTSg0YDU8Lzm8hGh
PvHlXvE+Ndnqwx0hZylcchMo1L7+xtQ+JgeyJ24V4bWXd50QabMIFLvvMmmxCXWCU20L7nar/LwW
xypyamCTEr6NXIBYpbbOoZpWvwlQ+vlJNrGUputtRr07O0p15TQiRQFmWXAXTWehabki6mYB0J75
WdzBV+Sh+ApNFO6qHPijOtyrOThFbGBrCK24rKDZ+VFERbE9fBjlFXZfPA7fiMUk0o/UBI/0u17e
NO7uvf0ekLTsr28Zf55OA8xeFWq4KuhBytBKX4KP4liw8qONZSUSC0VqG6Fcqt4Z5isQkt81Ia6i
XmwyscVEj4wPQI2mRhddt2MP+apNO0MT8anRxSn5X8wAtbRHDXm4nHa+ap7TVEgc1YnrPZpIR9ob
5QFRI/BBIxvhSixIsaOmJrl+R4CgGsISSO8cJJITDRxor5eq1FvrSmsy2lVHrdFE/A7d2gMEkmjE
4jY9u2NJUCTO3mPncBsWBTUmIOII2j67Z8lGfT4XN8+lLbNZR0FmGslj5B6F3hleMyL8WMItpqvx
LUa8ulS2cBOSLSmrXdPnf5JkXh+sKy5mz3SgNajTNgwVpcGgNZ/PZlZJOVTv4C+AeTAS+2qrBVpo
xlVelORVLHjQcLXNJPhm1frLZAL10WnxyAMW5eAR8wXgGhWtIhGTTLlcu7igP5APoPF1LsSgn45Y
b7V+KiOGjHMJ2lyfiyIVjki67SDzl8EElLI20Qqri7RmOaj/HohWXboBbe3xUpIAt8Psdnkvg5e4
xnB90AeZ00yRfCX2wdi+h3Yk9YPV8K2hcx4MNiFIy/XgfjdExfKt+tSsiP5r6H/HbIuoMB5OfHU6
SbH9XB2Pk2WU7eRE4utwIwOCxy5a6NMdoCH2uiy9eIp+xSOMD0q8zFgZrSQshGsjqoxk9S8lnRuU
A80IRo0VWVcQrI6VgfEKfamdAYl8dF9xgZ4b1PP8q9Lio91K5rNefTCYz9NViZSfxfvqEmCZ3XoW
/htRtJqjf4W+ErQ7zdgJDFstT5S2/nKe5OvzDfhfnI5VtZOcYjC+Ia9P8MbHihwtBRVBkIwy798M
jbQ9KoPkK2w0pbBIUheLXkShHyiEoPEcOZrb8b2EoQhhHkUdTNRgIyz4ZA+9v5j8/SdSldjeYlkI
xxl73tP/dbtIyCKPjXhYpcdLcH61Ilg7M8wqb6NgTIbwq+RoouwbV2FnVz37tgzR6u+HfEjskYsR
S0yJR2FU9BlvclTE8JMjjAiKAuakxdjhOLxFChQnsLC14ytKWGqnd67jOohyV9TuYk/XZBoJIpJd
WpQRZb83nP5hXH+8dRH7fjYiYFRmGUrP7AHbf3FxEQnFiaOQrAwrFBFO/OWulpE4QaRIgqF7EU+s
jZfmSmgdAxZprfRUbBSslFLV9LTSqvdGITsW4wCD/L8oq/k2xQDhBIGxF6cbLoeruLD/v6LAV+oX
/9IrwUmcpcxb4NP9xF4lxQveb+TG9oC0zChir7+V2IT+P/6yMke9UqQ6ioBeqZylQTHvAeCuCbUS
4aOYk4BHa6nmU7TUrwfl1tFw3YfbiccCJfT/c3e+3WO5i7WnPq047j70MG6Nw+wksnVjWBkvB0tQ
9433+1/oZ9DyT//HjV+CkkeF1MH2Qc4s/VgLZ32zyGC2NIoqaHGJxf3/sOuaDD9nvwpnKlcYs5Gd
/00e+8b675ApUoEkZFoKdGq6dPIFT0//x6exjGae9o8Ra1IbekJmF7ZFSdsQcLu1YZe1n1sxj2MS
DiP+9Dwf5OV36liPkRaJblVSRXt4yDoZh9n1fopn7gbN56iW/7CbiiwsXpglq9CXRW31zTqkLOHK
iXEjiI84iicYH8YxJNnDStohpjwoUaTuL2LoyGSkxEKwZOg41b+aidbC+4ttudzl4AQl8badyg/u
y3QZbn9WtGWQiHh3mliWUUFu5uT30RiIfTxmpq8GtzAM3X+Cyb+9Wzwny/F67f9mFwfZ6hRw0OGZ
yRUhvkSBwmm5eQSpnvq68v0i+DW1k79UKlKo9kHCtR36vzqpCEuoLVWMH4hUW7GnbunJ/j93U8QT
5Qsq+MKmeNuGX1KA4tOluaYV5LALUy7Cuu0Qrh8Gwx22yOOP4ioUVSk667l8vcQ+vVyt5EbGjjxJ
EqStMHW0bzqK3iNnGlGY8LCZ67CEcTVhe7tmhBKzLNaXeHOD4BmPxBftnGQbCYOMnAEv14m/vHt8
6snS4zetgMpJHpnpWr+9bN9rF9ql2Xp2T9al/oP9997Jbuo/qkL5xieT6EvrtK9uWbCSkrrhnzQy
77XSvnnOgatSlXaJg0wVOL+c6jK3RRepH1sPUi+ZUHNMBVO8+pXkzQAU4KfN0/X5MDr8Vr7HRPXv
2cN3T7XCYDs9TNP1VKPceO8+r8an6cdzbvyzutVTvWKDWEo/Izq+q6aGOXS1VbqeyddpF7aBldu3
2cb+2Mq0ubVvibxBknY5d+fKlUuuttDaXR3JL4zLcxpTnXVrMS7yPfttvE2F082n3waJ2tQw397W
bpXn+OXWO2Pp6u/z/qkEF6ysWW4UG7dE/7F+qh4HQJvNNcRmo1yETfmp3urp+lfrY5qd/dKlG/7s
kgyVnFmxnRp+onKTQgFo7n8vKp/9M4LAZ/Nc+0aX7V66393UMKCC9W80jJ9qll96mNPmG+famcpt
96u1vmd2D+Kard8SbP5W5B/ZzgnG/BFQHCC4wsFRNxeL4gCR0j40S4Ov+qGWG28QtrzPnG133d9a
rnKcHRPO7u3SYPt8qV9rl/pXpDb5S/IRLixJoZ6tH7tccZf7ZLgYZsoRmsqs0t3Tc0SiAssuXAqU
YQso+Y1I4nai8BwAyouvVFve0garhCZ7BJmqAA9cX8395aEqlr2r7hKy7FLZEMyK4J56M9kuGmqg
fleYDrVwGijenS5lgH6uXaRt1IWy0aKPd7b20cw/Z7vb5lvnxqkpVq8PINW/nWuct47HaqbnOX4D
Uf1ufj54ERidfndWB6XlgB0yLrVIqIp4zaJ4iGDGMQqlCsopCtxYnEK9WDftbSUEIaIz/Mxn6L7q
VQ5TRgsMtPyiV+Y+RF68vaC78lX5LGHM0ya/Insin4V8dzs3j6B56Q1Vdb2NUkThxGaCLSK5hmEn
mT0ATG57Hw/rQbChtjWGMrU0qhP9eHIiVI3SN4otv7N1v0jQi6Jl+22SaxyQtenKSYO37VxnN/2x
0svmpW3tfV2fvo4QPWbfE2l13eoVhhGxbRoFJay9Ek8RZqaAPMCMM7THPpyagI3CUKxTohzBcmRa
n7RcbsqgiJmNLC/SM1Seizq1coiRJY+KxrkJmfZvNnmfvcGOdLLNn0apWaiXG0QZq3s/lCuzcFIM
rB+Gx0GucxwEtBjQeBjr4kr0Ff0XsU7461hhLfPyjSYPY/f4q1L8IfwDllR7KtVKo/+11R7VTlW1
Fi9W8d+nE8woVEYMEPbfaM3XKYiQyFWAbmJVqDlPdprpXfHARbZhM0qgUbQS2u8sKycfkwUNA1pj
pcYaPosPUP+XMQSoO82yUBWyr7R3jEw/5tmmykPvYxj1KjOuf3c/jaYtVKHq338kndmWotgShp/I
tWSWW2ZQRHH2xqWmgrM4Ik/fX1Svc7q7qjLLRGHvHfHHP7zm1giWCZ5IY1wRexBCxJxziskmJkAJ
v2Y8MYDREMhNRA0dG+Tccn10ghylJ7B1fLhEF46MBn9BVkLvxi0BxuXFWBQ8x2TDtZmXyOIRAOIC
dfrS/UFxwq8P5F9c7ZpAkq5YvySuoJAg3Qvmr/ftCR1ZddgK5vdTrPmf3Vl3XhOikRc/AgSSl9sh
lJDUBGOAbg8HkpEKYn0Cs/shMtVdGjos/kuP1+iQ3IH9QfKbFQzeYStC3wc7hW/+hmYEKVrqWAYi
DH5+EPPRRzL6/6K2xegH8Pb3v5xQ6bVmBLX+MagRql6F3SSzsIwQtDvkfeK95gwxH2NMOLEs2WBB
CNEDZ2/M1G2/0yvi47RXO9DycpGlqwu41OfsNjR6BxTu36m5vo8qFBCOgjIILHfR8Wg4DgiJEHxA
zn65CU73gxZ2bJKQCeU2iLXuxWXf72OXOmxAA5ipeCLrgvRWx9aH7h6vaoiBwqqSf4NosI83bpXL
/ZUA3/Cd4qyDSVP2+BegB82p98Ay36QvfaczAqicDUHEReMcFy88IHi5W97ZG+L/ccJzER05Vkm8
Kdd2ubQJfLMeP2yDlMwv+zHOpKBGY2y32DXZh17eB9/oNvxA2OEZ8o/z+AGE9MQpxeQcI8USeD+o
WbJc7iuWX1jzEgmiGKdUJI/f2cYghEKEvszrJIetOboOcIQYGxt2NdVtbVVfI+TDjFfBriZ3ewAP
DtYD/6jU4FQ/knrwCKA/sXPjzIapY/ewEdrrF1WsRNOXeKMv+fFiYAfvPHz1xKvq5MZzFAr4BKEM
CFBvlUQs4sbCLIx4YvZpPf8lEi9NoFuMndAc7wIfi7PYHNaL08weA1KWnfCy1rYahu6vuDVPIeg4
txq6HZ8eDS0JdCjWoPya74DcRPqJkuKV4hZupChh6IDoprai+zzHyvwlfRJmaO0h4tEOaSAy9zXh
et57r56YF8poWL4RRrK3xOAKj16QcrEyYQrP9PocT/cQtp1W+BwQDcd2Wgyggg1RCf6A8Tgz40vW
YThC6UEWUEHKrQ6dHpxyUIyoNzmU2CjYadDGg7t9aOVTisDJefkVHzryJaz40oUxNQTmHFR/eve0
tff6XA/6neAK9LfC0bAZPLZsepepzg9sUQ8ephD9z71qz0n9je1EmXaiD3MCMsPojAE2QGnWjLAO
dCKnNRnn8Zlek4VPlrrEJdNgc7iafaC1C1Xo352ODNNZYTBBKMMSBS0FylfwgYgh21eh8yoT2p5H
WPuUFNG6duu9aARszxgDQ7HdSVKg64cHtx2opAOK2BuD3fFqCKxcdRziJZA4Yj9So9VAC0xlbgaY
SfMhH9MHH4k1B1lwv+MbxAWCBmnuSWBhYztyqRZbozGHvMY4DZCUUDJEq4yru1xcCxujC7GGZgrF
7Aay77oWA7Gx4X4mdwp7cRHCJI+TlGDFqP2Tlj9+MJPRYhKlIbJBNrSy355F+8bTgVwS9wPndIVc
EQvUWcU5hVRa7DZQcHoXYEp0jKgO4I+kUDogJwk/5mw7Ks6buN0LUMYwnmgszK868EFMhDMXFsQt
1CD5xMZGhwd99yUflgyEu796yT7VI5mAZYNyot+evEP9FnwOARK/MjA2GuYjvw/RAs3mXYfPyUFi
zFEEG/CgHyN198zJ370ipU3sgB/3ow7J1bXGJrKWVXkdjbvMGJjyxoYrKDRksOXoAsLCSUQywjnb
UOKQJEHQINCM+BbB5+2+U5HzURcAThgA0hZTNT49jNoR9Q2QjBP3gkaDigPPAp/VSWH6Hr7TKj1n
X5RDV0S4KovXRqH9VfyagSgxbDUOJgjmMR1WsbYjWiN+ZaskrZiU4qjAxJjdB/7SpavmD7WHS1un
L6vIGnMcDlswxENjLP08le2/t/KPXEOCo6MRJQZ6PlMRw0aMNhgf4iyBgrC1/a3RRQYr0lyxqUB1
zOb4DPEJQBNmItQ5LEsSJC6puRBgEBFqgHQPh1Y8HEc4r3j85S0eu+31K4NzpoN2EUuD/ubEiWDG
EBOjRWjnh/CTbG22PCTOr4jgvlPYMHYok2qH38uvL5FNl+FFDjeqIkRIg2v26a4GVlRLnMQ3PWZa
/oTEXfjsEXi9IoJ/YqtGRcrDQy7FIdkdvY0WUKBPJWZe9O6X/dGNfPYdNpnLXrgGJazrcmyipLFl
lVBzBi2skIv+Hy5oKGok0RfPJoxoOCAyXRwATn5LvGXgA/e+EwszE3WPPEqEx1GVfqImt1KTBfsB
7T+4R+Edv9d31gCyWZzhmkiZSexMg5cxfqb6Hp+0DvZgJwoajYeEXycndHkfMihOu2zOGJKcEZoM
IrP8c4fsq+usdjIxXz1RdnOuGgGBNXHAmDzEmiSqow6QC+RuCdok6KVAgW8wWuVzQZootPVDhFA+
VmYtONduFT4w5ERt3vLH4k7Thqx+mvATjGxTOxueOSyopYnCuRXLDeDmvTDAUaeH/AcnOwzuZlcu
+8PBLFZZ5zmKHMGUGCZlHD7sk3owwkOiMyESFmEEp6TDKKRmk1oteUSRBol7hti0r4bPi9fGGM1H
952JgIONjI+CACf+Ik0t7+4yNCItqnaoMgC62Ne/yRBiFkMdEKSenip4pgl/1B593VEnQKUOV06c
Yx5AueKrs2ugerI76aHtYBJARonsX4Ptx6VD9RDzeZRH/VUPERyi8u2B7SaMxzxH+GxRC1Ue3r7u
2dm14NPjOevucCV0JEb84OrO9uTmJhUDh26fRzxiG08tF2H7w/kGh3i1/Y0vg8Y99Zp+EV7SIu1B
ZJvjSDxVQhM15+wdnLAFb4Xw6h9+s7+MabnRk3wHVt/qU8ZJfgky7la/jbUQ3nIYCbQkbSgwIjAz
v0gB4Em2jCkHCaZBaV4hxqfSYEQZb4pQ5Jeb57Tl7JTcyjPw7JDZQcL7jXmAuyAa5Lc0bMEt18rV
r1M3ns4sTHHr3E7BVJZnnBo0NikI9s/hq9fMeRY2/MMkpb24hGfmD7c+f2AjWWgwYfvnlhCpu6ZH
0bi589q/G+Vm3cHHS4vYLqebHRkHY2wqfbHcvoVtLHF2FbGVrCnkklyjJDDC1+XpkZpp9iFMpuBi
DiQJa31sAyDYoi4wZurunaNYIQmjoyUK9rG9J93Uc/pDLLpnhxrjWec9IyR8LVKTbI5t4HNI9VAZ
CFrvAb4z1MFChencv9IHsiMpCc8+Hyz/rMJygdXljMggUUd4NFLuKUXXQFpvYAEVki3NBAJ3CXZx
AfgZO67Z0SM72yjRke8n/QM3Hnjc0AqFbrEKf1ITM54peLTG0nBusjMsPQpimHo35BgsMb6UMThZ
Im2v3GW62axksNKFLOTj8H/pk1XCphpU4RFv1Ata2xO70C5nLjWund2OxZ3x+nGOaT0lC+RDQW01
RiAymprSfdIg/wGh49ZBT5WhTUazQqNLWd9yNmhR8RvheZenfMBVUqVzRYAqzniMjAILyhPjnps7
HqMIFVUNDgORwrEuXoPLDROtFnV8mOf5xxnI41fia+lut9tfZnMIdnqDniNjDtkRKAQaL1iOYzyF
rYdb9HBrJiSafRzne4pnBi185qEer7x7tz36YMJjcwjz9pCePKISRyb3HrFK7t0XMyR0JIBbY3N8
3BOQg5kCAd9yRthMNh1t+cTyowyWsAf3vAZO97PDziYckWk4WyphDtyIPiINTmQGX9AIyGJ7QYOh
xTvg2iNjGhu+Podag4wahhHoDXsZfisWH8DBWZ5j8Zn4Htw5iDwf2PHEXbX8RS+vnXiDkRD+oCqe
hFRSlEhMrvB6xcUKKZl7mbR8kif3Rp/sMhaj3IUmLNJPF81W0vRv87vfjvFvANZkJNK3cjNu9Tka
EUckKlnVO8oifJhtVz+kzw4ZPMGBcurqH4kZA4RbOVoRipcgZxthDqVPl0yf9JyakJQaSoirZBSS
yo4vwBsyMtAi7pXr27RzjBHwE9fRFoJ/t4ZOY/ici48P8CaiSMzhP6tU/Fx++PrEBo6PxIvzUtyo
Pfap91ZSg6soNR1aoJyWNc3Z1kTo4n4gpbCv8FK/4MM3/oIXZnQSLJGwVNvUmrfMKvhZrrbFc3WP
58zFHl2+XvvWv9proA5yI5DmV1/0PO6pSFfXv3cTPx7xr4mL9fEXaPf0S8wE2m+8NA89ECZupQhv
kKRcwNxeNrpNnDu6fAWLXYrfxzW7XjO+WFqMwCpPZwBTTjBlpgo29X/a1PTQx0pY1AQA9Altx7XI
LSukRekwWxx2loAZaDJ+lluTUPzw+T8yF7P2FfRytbUuLuG9k2ECfrZT1CXXOb6LRifV9e7n09WU
2ccKn7iGPA+xSglGjhjg0NVT7o71RQQz+Jpem1rd9CzV5eC9HMbVNVqtOzZwjIFRxqf7WVwp/YD4
GA09KJnRp4QXnNKoH4+p/qTyu/m8nJpXIJIzLb5snnje4bmi9u0P5PSaI4YDqh3UMJzErBdqE6+o
gImoMq8xaetwmKP25rEDdDuRLqi4X49w+PV1rfgawVPOL2byHU5UkNtrUu9OI+R6k2u6mqG3yR7p
xet0ETMvLx0HYgpECtgcksgrMkThI08w9wYzhKsKoAdX/nT3KchRzwtH6wlmpm8ohKmuaWqoLbi/
nZX/xB4Huhp4oafsW6kCCmd7oq1l9sHmifEDNl84cTEd4OLYvcjJij5EemEGF+5BkYamhTq41ZU0
2hMtsDl5QyOCVoQXI2d/r1sHPMscHwmdUqT3jv4NX8kUwVl2gXLGjGlTCNV1xAeWG65O86qLbdo7
1m1Jc6W3sJm+EGS8OaeQTypsJ/lzIOnxI/lMYXHQW9IYInFShV6xNJM6PklJR0UJ0kf8SZunx/ve
PBBnjjXhvuHXCR9lIDOg2Un9N9QQ4uGq4/Tf3iHujNrsTXHB8cS44pow8JhfxuijGBYJt0XCbsvo
I8D7S9hzcN/qoBNVA/g6i+fsyCyfvhbEzZxAlJvCA00mdLUg2m1H9S60PszLrlh7EOQFBIzEzG/P
biDK5aga3Qv31Pbuy5PHbR+9yHYFfrKS+u1V+rrB1ZFUPbwfS8eC8c/E+c0GzsTh1b/Ex/Wzt5rj
ozMsvqRiOPb0Ov3BXk6Aw/PL+DXV8Tt5+UcOyfGqbBwGLc/SqyAckGNCmkb35HYWeICFxfgwOOco
t6MOBukqRi+v6OmtBZE9Tk6gx6fBk4JkeuwzlDBKlw+M6UzcuvtMOuw+Utwfks9D75NoKU5B5aa1
K/etiZV2evz2Ort2TQmqDcv+MW9IAQMC/jg3RPMYOVTMd71jzlijis8Y4KHV/LjNtMyr3ooNgLpw
cIxwU4mayQpjDyhVgKLEOBcLNbhPj2tGP1dfdeyw2beBPUskLa14dMfhukm19WuoR9zpcsgdes8s
bO0AMc10lf6pXfGjXO0Y2PPg7UEht8WU9tb7dhf4L7NYNcAEeMqOxjLiVzB0oPL8SndS+38QPsVM
vxUk8lh4txj1hbunIAs6IwBYJGjxiHaSa7hkgB6rR7euQwS5wRs26ndTpr9NuYPWR6OKjcIASjeL
+Nu9zRgjPygxhUssjDMeo4UOkuEBLIJTwOEz+9ePzwJisE8nUQQn8GHmBXhmcFJ8E4FomJEjwmQH
p5ObvOYdH/EkS9d7Dmjghv0C45MR9w/M+TSQEFnu8awM20T80URDU2WTRsA2gJFYEj8imdOAxgUl
PhvsqOgvr9kPYguTWsa2rwXQV0At9o/6peN/t1dAvphuwOkWqLhZNFkrQP5vphw4gF/XKREU/nn6
xjGxokCgchiwlZFQfgn0QNuz1HElGLx7ZjBRIVQAYplRmYjlbNlrBugvmRohp15T7CM9+dLGm+A5
zDp9OzmMH+tfz/jHm9N5GNpsQkWAfh7eIGPiPYPiHx3hWKYd04O30JDBUgjZQ67k/Zx/3+4hbnMs
Q92tXGU6Eczis/jCWY2/8DaR4wyRs2JLoYEgEdMCRNGQ3spxjljrTuAoqTbE29zajGrrELkjMB56
HU9sa3moabz+1BDQoJadRSjmf/yGPKQE6j04JTLWx9buWWNB06DO6n6BZlNjxmtNAQY/Oe9n1qSS
EyPguLJtoRxsKJ2HWO1DT2BkkuH0X5iOIf7+BhS2X+/Vf8fahAClDB0CM5WHaGz36gxmZQG4V0q1
oX/BjXH8uYvfDWdN1Imu+ar7Hr1BDbI/ivi5gDH40iVLIdIgbCRJ4IiPEOblhJoz2rWIe5QYtdJg
CqRPwbd7xPE9PeAknVuHi8f2c8soe1q2g6m5jbUFITaEyb+tOaAxxkNfLJkw8r5JDt/jj9rMip6T
aidY/eyJ45qBJ4MoYx3zr+g1wyK0CKaJDZoTdNcDdhoyT5Btv8ZcDu44MJAJbe7RFNMjNQSikFhZ
b3iF76IeknMZ4mZFAUwAC5DO/UWBfApLbwyogCEn7fTklJp/EgCMZyM94XFDn3cDJO5ineUZKX5x
g8PQ7nZ2rxjp/5pajfwbD/vGS4LP6dLAGQ/wn1IWF0uXKEX6JIADCasjAcfCFf/GqHtYQQi7TQqQ
wQybfRIAMfNGh/xHuiR/7TO+j4ECiBCVJBBBm5YUhkyzTO7t2t6K7+9tiZHT4kuCN7KgEANYUlPF
Px/7NKAnFevAkhHylJGpTqrMO226WOoiA2Bw+2/i+RJ08iomGx0QS3OHEej0jjk9BcgF+KJBkQbh
4gGB4/wvBdlmU9wiV6cZPWDTtz1OdSArK4dx320zrn1J1gIPwio8L85sYtP38DEW9MUKbvmlPwaN
GRSJhrCYyfACSw7TeWvD84JQkAE6baDawiBmgu92a0T1RGGAx/nUi1hs+VRJjEVFdY0XFEmoIh3R
AJ9pzjQsemXm9/XLhbovovvimR6GpxQzg0TodpDLfKwGTjWf56l7H7Sn+D7R11Jd2/DqsBI4d2KV
8gr2MHbSiM1uaNXxJGMPLumxMjOypz/WjMj3gELhwrTvbrFX+2yYh402oOiacl8owin0y7EB++IO
EQv+P+pfqqOm5RjoOSYSvoAGGf5/2vqj1qnZFhh4wlzliaWoQwxBfNSTXNH0+YBS+fejVaKOkxVF
1xBAzIdB8pq0ORXEdwq2LoxXUhqITcoehFSdMBMtphqeq9JX9K7U4iradBYd9B1vU4VLTrWBkPs2
IG0D7IFBTvmIoY5gycc0ji2Weh8garWElMtECxNqc9LgQMHT89rUxCoAC+QyB5BaE2ovjiTLZ6JT
TM8gDfVoiBFqQoyCtqsNWlwyLmyQDAkWoEU8+RAFxTGc8wxLc5rLAqFMNVvRadL7K+4RAlq3NXgT
X/2N1ZlbDOxEpgr3k//aNRUP4333SEHndbhQh8azLf+anq6cfaS8oFTCgKoLy5tS+HChDWG3p51B
6bd+xZ8M4GFkWKTkgIdWwwNRZ3cxE9AIk/ssfkMFCUjpIu5nGbLgXmjjOOJumLbSyOCSCuMJWfHw
C3EWKsnDgbf7sel+mffhvsYNqud1Z8KzXbrG5pVBC+NJouaOn3tspyX95PEnGGPLpUkGTiDJCreh
OrLz7Tuw/PbA7P2y3+AbKMkqmzF6O+BahElGF1zrPLvSkIT1jJ2vSA01RpIfG8kMt0c6/COJvEt+
WX38y7GLuQnjM9p3jAucD2f5TAWk6j82JjFaC0wNKdvOpOExQX3qziW9z+TPsCZBojFTY4aTuBV3
H5snzOiNls/0Od4oW0g8W5vDeqDCpYOEGgE49I6bsgpxZWHC8MGnc4S7MxQ72JoDJWz/lRTHm0OI
r6fzpkUX2w7ybbFNMQf6AKOJbpXcQFx/i5IdCkvUIZjFlqWaVWFFEY3rx88H4BEMjn0eo/E6Mgen
ECgIXgXKzUzpON9cX4szSEnk84OnEw8r7CGx+I6osd3WvEWhRYpcbzUBj+0rwrhAvTy8/VgDV+83
+TKpYP4iLaoGDQIguVtum7gmCLhX/xEL8ZDYhgV+IKEcEoJcaUxwviz856B8RVXyGuHXqMJ4G342
ZwZMunOfnRVJWCZ5IbiAYMhfNT0lPOCOYw5M2Du92/YDLoYlb1/F67lKX9kpYuLtEwfSl9BdIsSf
w5t7SNW46asEX2+bzWl3DJiZkg4LPBPpCzt/Af59CsfGHznk7lHX87SG3F5Apw3WLMvD8lk7jHwA
xRSSm4B8TpyChMd9xnLUAt0uvniL/xkB4BsIQW51wTNyGNvZY8530rFbGZbS/VOXeSjWu0OQDwjX
DKUQnbFTHKb00g+2Cf4H9aWF8x1eLawr7kmJ9Qc0Fexfb3KUY1ofM83CTuUYbL6+lD/4iBMmhvO/
MFns7L0vplRYeJUgMXpsT3thGXOngOsTvl0i/cA/kWp2Bq9Zq68egZEYPsxVBrGjZ6og3JST6Z51
1hCF0BNw7nWoapOrdx7dM6YM5G8xXLa6P/juv/0q0Scg6D17TiBxisNffs8UsX8Vud2/yVSZ8TAf
OFMj1h5nEVsExmX7xjMi3grThOjTK3CXOSXWvyMf8V0qZbE+tLcnJoLvifxEo41PTbGTlusNtrAw
B4d0FfMhckphEA0yrhvuo8u7jr4hITzMdrjlvSf8rqvP9TsKO3b48c3Re2s6n7WQzhigrt+Q6j55
Gf2ChTLFsG38hs6NeGT/YnABAADG8Yfh7G/A+matpzxURocE4H/W0uTQY+c6PI8+kZWLLdAZV8Sd
GPEK/azB1vuUfllrp0mxpB4CcqTIcd5c+H2jfwl953zlTmqge8J5LxmYAJUTJwlZ+4kRvO6ydBuC
ntnyGI9VvBgubsxFVELo75t2bKCFMbku4vtwNffwfVpco+vsNv8FB/czO0O9AMaFifEbfGbi2FsD
VbvfybndI7ajeSTl/MaWp4UtJm7k/xJbD5qJ/xSumuzBC9gX1z/wR8Z4uNN/1wqN7Io6Mjj/vW2+
VAEy/vFFqBdf/nqDYy2beMS/SaTFT+f88vlDwnIJ9jWwJ8EGdYpR6OPlk078GFf9qoM/df+DdS60
J4bNA4NYXsRSB5nbkoT8vPrk/eIPCv3ivdYOeUdN7oZvv8P6MbR/AWwM/dblvDgz9G6wn/GUVfa7
dfnzD1YDj9QwMRq0umW7b73duvR/e2DIy9rO8I7hPEdaJ9YBK9SqJfYdneUbTgDcIbqBLm0XnUa1
V6FdeSeyIrltAScgooSSufqhD0TZiMnqO9Sg2xndC47Aj4jNy8q1hs6d553oNgWb7IJUp74A8ACn
OUMVFvJ5wdxqV00+mwdjEBxVHLNnMeZwrb62tCffwCTVHXBXZTce6tjFZMYxsSa2b8vURogl5+mT
FHYmjDj2z3H7ei/4AgfXGQNp9pca3yPvdu8ZqKuBQ/hhxZJVZF5pIhS3Ddmxdg1kLoidJk++4t01
h3B1U0L/PO4LWdmmlhDqa1D4AUS5b9P5spZwoKV5eHhKK+VOFDxnpd/SegRAc6fMr/eCUAry+kps
HgzyoSHQPJr+eZW97wMqKlvxjFWyYjWy/BhM6b4BKfJMlm3MrI58gRv0KkZlq8Sm1ZGwKvXn0y2S
y1uijir9d8eldqCu4nsJ62NHgzRzdps5gDnhOPLSKrsGF0LaE2AuNFnyUi8+uKxO1/f0W3R9aGxP
+Isz4iZxgiKEZ+Fw8bg84Hnch5jk8N34CtK6KyEVDbFdgLQFBky8xgr7wgwHu3cC3AuOTNnLhdqj
BneQY4Lpz7eJNHJd8NkD6mfRl957j48pGU8P/7QHYltB81ISUqVej4jKEus/1XKxbW2jVjK6VyLV
EelC/J+SN6VClyLW7bD8rrAnBIr0nkyuILioLiLZav9L+FN+CtcKsEKU3JjiFynynF77uSeQCkTW
cmChN6NVyvu05EJwPVzdfMw5RpTfakrdexc80T9q/ZI03Z93EQ2E8WK6dTmllKg/xYcwrhjuU4u0
r6O9cLt1boprGIPLaVyWUZvZNuXDrjqPK22ibqA6F8hn07PfHgNqjNvbU2zCyyhdJamhta1v489U
VYXGDDxmq4vPtDB8kIQyB8a65tZUmT769dN59e/JcWjvigUQbrSCVk9aEwNYFK8R5mwMSO4BkyEq
YpCsA7pG/pujxgxQOcbPnuLfvHNyXMo4F/4iVkDHdD85itbA7k3dyRXIDp775EY+CS4XL1755jPa
FbRFFcyh0z9jcJ78NnfmvuBf0BxPzkKdG24HRWUxusOJAgpXMN5pRXBmYvF9BIJFwQ0/Gj8trEPv
URGy8/KC0KTUfQdjtjN6wMxC+XIg+QjcHPXJ4L5tSdwDan0gUkir5zmFMlAZvKeJnUIcRIQj6tiT
M1o50YcKjS2MBiRgfbT3c5Yw7rITPVDSKpDffEf6rA3qjWZuDAaDuoNnAt2Oh/IMUSsyZkFTHaGT
FsyKbjMap6SzZN79j2TRcParUM1ADpiKD99JOzxMV0t+FijidwhARTlKFyUdFF6gRf7zb86oBkDT
Q0p58qYwnMM+FtoeUWCjGt0E14LJorgRX8Yl7wRTmbxvJA/nD4OjZLWu0bBOrYw3ZUPt1YeyYrdP
iUWYIhjnoAGJI5IdxP0V3HsP1g2cSh58OgMizSBBcuUcwjBw8GtrwppIXCLZiVfpeBYTzRt8hiJp
Yfnu/Ab4CbI0sJDbKLzRVkYsfemSEsdkSctK6WrJ9sibwXkVAWytSfPOHltJPgR+P4ysBU3pZ4Hp
DAc5wxc2EH5w8hLLBWhrwCZzgkMJCekMV0tSxnl4MMaFvcRcA+MhoajtVz4Gd3B6R0h+GAI5f4sL
bzx9eioiVGo2EMVWd29GJ6+1MPv8ewgtLn198cHg8YZxgkVuF2B8gOW5W4yglYPpkf8tZ1ku+Yt8
eOySYIWdOdRtJgIwE+GutrIqMbrK+JY3429YgXUBJ8dNj0aN/Dl6hMDeau9Q9mOWIjDjvgHBqi6O
PVbheFwjMhQbTO5bsiE0mHF1aUOZRhAuBMdFCSysvS0AAf99T1aK/zZCIABFR9D83rB5/K5YPHR8
khPVLhOFO44a3KBrfLrFHxidj/CjBqYe60xCDwGgPj3+o4zeqg+iX53cAjPXyQp4hkCjTtI6+ebs
sTzMK0jTo4r0IIKUyA3a3TgRV8EKuSWQzhWnZlfBYvISvP+Uc9ge24VrT1fdMrLDqqeFF/IF/AaY
mCbDcLTwg+37AWmGtxo9eewmBbXjffoM3oX/m4NwajSopM1U7g9oW2X2oUPlKPsCYVceeQq3mADu
lXPMzeB2YYBlgKqNKVAAWhNcy/O6/wrvE94eKDlxYO6vx93rQlbBBwIQY8I54ki1auD60BLnpRFv
y1UmrC52y6ESriITsAyodX+dfm2UCrVfh62QUScHHo0hCN+/ivgwoca3cqapYx1FxGVHI3uNTr1W
Cnx76akQWh7UP2QqLIzkPkWOHUNc2ax6r+SXXeZan64sfiWttThd0hZ9YU9ujPwamXS7C8jYXVhy
1+i3rbxDOFODmuG8FtopwurwTzjVfNhe7SdiWiyuBiKVnY46o49bjI2kJZz2RBDjKQ8JrH/C+1Jt
90kfrhkwobnnTJS63OAJk0AECzf3N0NZIwJETCicouNAf+CKJisfjiXKYxHw7cvum+cxpN3Bgx8o
uX2Fuv/hptfpcfgJf7G9Yzy1UzuBzdi92x7eZs3gO8RpAuYpnyDD5gygvx1MiCMHKuwsm8E/pqh4
YFUwJX4AXUjkZEDb7jNig4ffATC/7lAbEc0B7g0uxnAAoiUaRNYhrih4SngJ5n8TbO7QwZH9i74f
WbsP45ez5huBvZAOHdn7cgcwl4gYUqZdOAtgBYN8UU2bgVjRkhCO0B11uJlDohemEE9KiZR/xe9/
Qz3FtTA7zH7DYWtpD6/ry9hK7MSankjK5EJwngjIRAVaGZCzlt/naNkOwQGzKJKfzZwpGY8qRHs6
NuiSdQSVimObRvPQxV+Jg4DQFaj4DDpfAUOf3pEwKFEWMMDGJFXRfYwt2KUAHz4jdkJDoUYBDzTs
RIWGRnYjFRY7ymXaZPc1t/yHGOKxxRfahfg3xtt1qjAqEIsysRupRtfEhBJposV68ZEjhxrBtIv+
zhPLexBOB87WDv/OUqOIMPU7bG/qwh0BQ3JMEKUrd/GYqE7tMmRqMSeUgcMHMRyMKkzkGMvQVvfM
eYNkz7sFEB5zdicmedoPlQ72CukxPuwLWOmMuOTMfHf4G7hyWy58fowuoXFOWoGavrbsBGtIsuSv
7UjTIgEb00wqUwOyoJQrb05pRhpCqRQRLV4d4gI0OM8Pez7hL4XR9jF/+5S99H4/57Yux9yKD/IH
+R+brTlR88vstZBLHwGbwS3gGzrLf9oW9DOM5L7UDypjUsS8ANWd8JCDzMq0BxjNMZIqfsYXr4IV
gL8h8QVbOyr6+pDSlzsOxPMHnEzEJTzaKqxJfb0hIju4g11M2woCnGvngC7rPjb3GwxouYy+HsM3
hKeRbeZazNQajP6ZPv50+JkVpBsjv6Qsaa8MIBHa+fWfN3BNB/vGE+W6bedHDlvmhky9AdtpwPDj
OKaUU/b4OzugKdWwK9Qyvh+g75qB/oOPUvVDYJUcnKa78iDVJVJbmaEFQ6+GYSmW6Bd4UqclDEow
WypaDAkhZDVwMS9fAcGISy9jHOIG6H/h+9O+2ZvTsJoccdqeHQlKgQkp5P53jukoHsngHUhDIWZB
EpweMkTCLEqxC1Ay2sTXly+0XQs9rr1gZWnxISAuuPWHoYn3B/3giX3VjIFfEbSdoZK12AefiFqL
kTFoxfedRdPWa82PL/dNii3MIJgP2D30TzMAfeqSok8GQcPhjFRirqMowgBHqPCc5ISoVmwWzRk1
C08OGPXXpwLq7ElwHxLpnJ1J3zozGMBEcQR0sIdON+TTZmdiFKKHRR96Q0l6IIEh0NeuMfgirmSf
+bF3Rw8Fu2q8Cms2A8TuqFixMeOLW5XksQLKGgE19ewVOdZEh0j1BtBLTmFrp+VYHuMCTGu0ppTD
5w0aNIkuSFG4b7ji3KYElQMRnAdElkVViA1ipMJ0ZnvzcVWO3vlqT9zSycXIFbmj2IPisvDokZYY
F5G+1kGFoM/C6BT9gFhc1UJwHVS50uusv0QrI+FCH9SaF5Hk/hm9Ntp9HAaJNYdyghekmKKbudgY
tqA6C9ODDgpNf9WtKaIrqmEFC+3kyAhJLgy9Q7gplpWjAW25twmh7PwdbAxAF5JXtApqNkg+qvTU
r3n6sMaFS0tniRO20cOeWgyq+QzwZQ5Xg9aIO/Ujl5MNDWW7/yL8aClGoyRhIm1NOXKCzxIlYk4n
1wxotE6bD8SwrL00RuzA6gPfdTYG8kwOOThJ3QNqvQw1fkw1PLY9Yh+T+6Q943RkDEB9T9gcw7Mj
R2TNdoMkHu3ZkzY5xSCWrgB3oo255NqBkIclb5CdHSkH1yim5wz9ofZFxPUSVCDScTZz0r56JvCU
YMbwosbCTQUyAr2iY5Ai/PBkdVqElLcw2j7Bh4UXyx2SFAgJmWaY4qAnIm8GyjIDx5WkXgtbnqqq
e0souCIrMLpCXTx6N3jXndgOGKyRpXmkKocOPzxBvS59jOrQQFkZG1xCxUni8XV7DHVZadInEsCF
SsXsI+1GyftDuP9oOUNSaj3oBdi3QN9UBlrGmGqMD3x7ySfwg39Q42XNBzaysTQNOPowlvzhxm9j
FiyG86Je0Jcddn1i1s7E86JNxFqBNYvJLrwbglbxvdzP4O8yc6QlqziC0MmL7xuhHH4nZR5njCEF
MN9aINiwEybGNSUAZiMMh0bcXRp6IhswlDjkeLnRpyMJ87RRx0e0ovYxZsV0HO1OABCdfGZkbveY
tuEigOpP7WGFLP431HUuGsk5s092sLbLgA0DvicLnff5mBOEgKfA/se06462WZ4onahJc6hlj+CJ
fV7xT5wPyq+IaB9yxJN85l+XsVxIIDtMIiNmbtfF0ha+NGrMG7SP0XUrfnNWTze9eg7PDsrOng1b
sWX3ekMK3J4xhi+61kxnqRekBitdIpDYma9joo3wo/gMjEATVJoh79lXuoVPh4aBA+LMHc8x5KRn
F9IUtmbHyZeWlfRTFObt2XkCdNutcZ76RY/JmR4fXsieA17uyLWHpQrdJMaPsdiXC2Uesw0fkh0Y
GMuYARcbAGpqca/AjCtWSGk1ZuBk9kw+81zPhRhCUPagjp9oaEYkk+UHBHTI2xBZIRLr0d2PSi4r
uExQZBBPaAT1mHYoq72sA/H1ykDr1Kf+EV909zGq0prVSQoVe+5FJ13ZpMg6By3/EF7/xYzArGqc
TZs/Tp4u4QBLJeJ8ekUa9OENA2zOrXq7uQx36phYqX57QBhAe8rW4uthm7fPXurTu/gGU0JGOaqP
97IC697qX7sSE3D3a1Zk26WSqAMxjOd8TAr28FVgs/KIe04hicKkXgXG0GLu/8OvqU6o3f3TsAHg
LLCeV+EMA3J2Od6JRdgcNxjKd/WBzqwaeLxRfJN+2U+hSIg6IlXmtxwMFaie89uzWWdRmz305bQp
pNMXTTUc/4Ov/pU/jilPhR3MjARsb16jTwosQhHHhq8BhPNDeOkX8zXGC4jpogeznAaZNyWK3xkd
+6+kI92bBSoMxJfA6YIuOOHUBAXpP70iPYOHetW2GT4u9HyPvRXalMo8xsNftoraA77OO7zxnQU1
K8wT0uP/o+m+mhPJliAA/yIi8OYVmsYbAWIYvRBIGjzC219/v6ONuzs7MyshaHO6TlVWZtbbWTnD
qbyziduXejYc4L6d76nBko1CoZL4l6sme2GCXX7oCBsYF/ffGXunZSXtcfhKDs2p244XjeRwOkwC
QY3E6m1x9bsbQKarnHtbE0tS1XPEFqRHy+OfjBaw1uYx8m6uEMrGs58d7tqlN6WgUfCTxPsiUykc
KvAzWnv0m7TetMhj8FQ9N05Hq2+pH8qvCVqWxDLGZyYtaCd7gbmBDRxfv+790ke+d0yX/Vp856HT
8cnFuLH8rhSoZ3GOLvPs16qWBVooWHPw2MoFdwrLpbSM79komQDqmt/SOtzHa6OXbVynQzMbbt+9
U9zPpjftk+ozHWeMG1igrJDab2q5x3di+3ZF1rPrZRvXYvuQrsrDLmFw2xr6bWkZT9Ekwbl30tX8
HOLTKkz/hlkH59oVLTEdmzuweDRKGFX653ClR/m6qBTOIOvKXXv2UX6G/uboNLwe4qWmWaf0+Who
ZgCsjhVwCotjgbNd6NHuacCRR3+t+/fZz8G83VI8OvR0TdXJLeVafEP4FqTbu+b13+PTKn4LQgNT
FSPPbefUypb7RizA3PXrtsPd+6WV6i462egcn6rZxk991biC5rR1y39ufxLV9gPD6NjfgkP2MYF5
n/029VScqk6/8PruGHqOEll9eNlGhffEe3YUrAiKUmozrYjuKittlb0M66dcAnWeK7lBaG1v2rqn
pid4IP/I0BHrz2vFeqn7kxISzKbIk1zpcS97GZX18Ge4lW3RQFaT4/Rc0lZsblDWL0MRg57Y2Nnb
Zwkr/Pbn5M+i4jNadXb/bm4NOO2FRQ5zkH6EwVQ/GvLTKGkGh2b4s5c7W8Qe6nNs/p5G7I3z8Dct
CR+Njrb8k7Va4865RErWKBlF0X32UgNubzaDJ+Dt0fQIt5+TnLBjtXSx/2OEpsqihrPbyPcWjeV8
dy8boasMRl9fPiE0MvVP7ZNUt2CWSqa7ESxEjGKuAsG4qirvjt804Ss6Ba0Bulj9HkhERljnNDCq
+0fluaml/qSQAi7l8+9aSi6bmWl0v5okSPwanTaV86Oyvsfpe/WAiyIrfLPoXvf+dmjNJbBXD7EW
y/nRWJk/SWj1aCT/nRgDGsqxau5fSs/G42SYldXJIuIEyeqd7t30wzyi1hnItj/G/udE6v8wd7mc
KAKdygl3iasFUzuVzTC/MpiuvHpUF+Z5/rvca6U/p3Rl//qbmzZWP+PTtbx7otqVV1Y3BjC7u/7m
GU2JnvRa86TXlSR0YVHZ/sTPj0x0+94fKj4qN0XKrS4x8KjMbK6LeC8mLyqXZevISCnx6btnllWn
7nRVSaUrXp+4VE9QKsMGZ5lLI7d7P2FCGBtChkVAMzITeY3tfWsiph1tLZSfyWrmHB2+F0aHhaEc
CT5l3BL0JXBcbwyt9qd+kS8GV8VkfA0EEQq5vV5IX+QgqdtZIDXzD4vjjKPtPseQaqQHY5tW1fW1
uiqUHarW5db0tFV1ox/3vd/VzVF8XQzgau2Lka8dvp/c3rUWQR1axxvrpH4Ra8FS/QMUaFT6idYa
AuBu0Vca/PeECZqrZNL1y7K3haPl2x6rvWGZz8a9bysofWggLzC2r+X05ECRMM89yxtkzWw7s7Wf
1afL6i1dO+hBg1Z17kq1HLsuHL9V5YkVzA5a8patBqcVtZHZae5cOdkDDKcbCYFnJ5nevb9MzmRP
cq4UEMj3lWQWIyQzsOI1fXvi4KFkuET0+EyxJvwMY0TfHhIEczXNjiUDfBidp8UiEjQPqYrUgHXH
vXwiO8d2AQVKZbede0eT/9+e2gxC0vl3qxRqh9l5tPi2vdhBiz1wYaaWWjen9ULnEJRUlCPJYeoj
v0DUCE/yINsIOzMJ8KddK/m30C3xUmrkEQD3bOWUq7Pl5/FLv/0lqHdyXaSemu1i20r3gZep7suy
Hq1q5mZ/yKyU+sle3sGAX1HcWBsW6890OavPrCPa1wp9rmA5GOg380uq+/6hezO5rp+oLetQucl5
V1nXt10dHyj7tqntdNWrTDacjF8AoLtadY7GWtB1KW+kHF/rk+lJ28/k0MCec1wMYVAcQ4Jr7Bt/
pt5pmDFOpb7S3F+JVaU3HNpq4t+qYAbtyeCmY7Qc3zF1rmSK+vraIax9ousAdMvNS3b0mc+GQGQD
kS7ZGsN2xWUoxsm/9LLqEIT22oEr7vept+6t3o4fD/vbP0P/cn9Kh2i6qa6aJGORGHGVFRDz9CHj
7Y2/z/MwjqkE77v4fvawVSFK2QovDl4BhckUTWuOfYpuYkqorbLjObiMjqbMmKjemlI2MtRQB+qz
meGKx9RZDSXC+QLWGZM1CvB0ddWiObmP9YHzc4Nz4qQhn8XyYRoXYIK494EwyFGgvDw3VmbWU60u
KtkEoKDCHSPbyj2QKVo/bl4mWk2uw+lnzvp8VAubKFks5/YVkzyLn9xG8RTXSG6b4bqJqHb+c0SX
Co6sub+vXCVx+GAkZ1P5sVM0nlsTYHuBm6QbC6kdZ8dT/BNCsy8kkMqr+XMK2eTB0zc+VM+xacSV
bFTqHNtysFQzO3whl9nR1KuntrntteP7/UP7/RLpTkan+WHsed12l11vsmWn9KoZBdtIDDDibBW5
zySCnXopAAXFBJgLya00hGDVGHbmCxUtq5t8qtTZaE2jOyJyxgoj3e3pqrG6R4lC7TqtwgMNJi19
vYS87n6GT6dxG4o24x0dhBKjliCiP/dOA42FF1eitqEqcVobEjs1lI+pKHFqahrMi0EKHju6NZH1
pnasXXqHv8K5X6VbTbe/kC4zz8hNpuxo8E/w25sYD+swoW6cQmA/czN708u+QgdOZf2xWzbAjstt
vJAhPKs4jkVZW2VBF6v1uKheVdLPzupP/hTmPKyz0Xofp5/8rk8LvmN6PmfyVuTGEc+yZwBGz+IO
2kWxvH1Xdi//HdFdPn867neUT0T7IoiYMVghygiIuOvPqiGo00NF8x27UJlLfC5RW1e9yXaDGtrd
HSLCnzTRs1QL5yhRyRgS5e6k48VRJ5eW5bivrzw+YTHraAcWpKGL98qN3Y+G1bR1J5yjcDhVXn8h
ywVadEXMn9dwzbQ683Weq2fpviDAZ6MJsvHPV+abrsA0TcSxHatvbAWkkGK0BopDAW9GFcdndhso
YpRKt8qhVM++jG0yl6+aKwx2u/oa8T9t4HzZRCpUvVkSV2Q9WGwb+nPhHj2ih2qPCJt8WpePWx7H
q9lLXmfM2ra/aaGpZd+ZI7B6XHVW98FpdNq+bwZhXrAAqoUvO93F3sonJW+D8yM6phpbZrq38klJ
eatlaAuwfpY1O6yDe5kHeY6e2b8LVJ8zqZit0RTAaL1tb34i3Lf9AHHncKkXaJ6UG+eYHBBb5Dqj
BrS/ps6N9bet3Iz4zRKlofpI9fcQ3PaRDUiWgYLnI+mhI4vcM+mfKxp84kgMWX47JoMaCPIGzkxf
GagL+4x3iH377vZbq7Kdw95WH9ez+gY6hU0C4hSTnhLUfbAF26GK5+d+NtSZTvrczYCkSpPw4un8
1TbC2JMT8dXUIOaYZcYE6wXznpF9tt/HbhJ5LXyux1jRVw61KgOj6OCdjQQzt/QCxZZ571xnl3I3
COOM6adn4c883gzGcQA0Hq7uKGmMWNLb7wb77hlLZosACZgdMEJrGkTveFMxwjvWmBcKINPfgwks
zL3DTsEmM5NLm+q4iYk0cGV8p9jMcGgJuGLGz4ZDDRfKd8O7LAbn8WogRKv3UPrNKs0FPWz4RMhG
/CQ5MHKrDGZxoOEk8HjDhzrg4FGwGcAdwl9ScXruq25GsrpoZYPhqoEa+9nd+IhuNoGvUdkNNoNM
fB1fxxl3Lxxf+LHVIDfZz3KTcDW4YcDx3EcneBidRpxUukXFfeyYfr8oiBhBzupDgdo9dsNnt9ff
6/7eFO4QR2v72Tbcz3Bgu+6ui1fAJYwDR5uaepZv5hn86NfP98i+CXiwE87Ow8nTS7sAOPl+JIxJ
tUoqOPb4I1N6ALY91otuODuIvluZnV9/qhfCC49a8AAKf4SrbrmOHpoj4UN23Y1/Yc2+EnoNHC2+
/dd/oFxCxr0aJRkyrxFB3Jv+fcUD9nTxduEd07+fH342LDTcyuZ5tndKQdYOsieSMCAyTCe5mGgZ
zKlcKJyGJkSneZxheVY+ztinYSn7N9jGcqSFyacmmy5GVXB+M8q8/eC09aA9kgeEKwERkt6GFWBo
injgM2BHvrHsu/++/YqCmtyF4gOz86knDbPo4HbMwkULh5tb+o3jmx5Xcs7QJcpMFgNChXDK4Sft
U13Gd6E94CtUT7FzsLK6uHyF4CDgStMYejdDGMPG9vv0LOon9Mb/TsRtdqqHBjD4wHBgMUBEp4Tx
YyMvCuSKaY1yv4EoLvL3s8D5MMrOB7pYpkmPMGabvM69+tLY9qe1U6PkuQ3XyZ/j4CucrDj63/+y
XIjY7TUKvtfBNbNj32fhhThpGIL/fbAf4zMczibHoEgckBGw7QrjYK7jcJP+u1FOczXwZCz/Tmsl
p/DTcNMc/jyA3P/dxUAXVAqZK1+shYc93APEbHVDIzxx7uOMB1wzXD6fXvAmv7qw4IrkiWPvw0v6
OGbo48Ikej42ZlmmnaIJGFAM7DQHmoSqE5xFp/b0reBvv0figpa8YTjT/95WR2SEjjw+cMo6UUU8
WXlwHn4hEP//4Qi3NqkXtZktrIWPcBXRBeV4TwqVlG4OXNEzQBHvwr3i8Knhdostbd9rXxof4cDp
pKvmCId1Hb5zrRbfsrXf4RujbHM1CCH346NYY/ok13q0E4yQXRQntehOO8HujzWiJolxalU0aofD
uRlhs8xE+cNDgKhjRRbC3IhxsK/llNDMd3IBOd8aOxFaSYhLzkrDcKyDStcfIn2+Vgr0ouCbQxUC
mw2DhEJEEIstL3zfzi1GwA9C/TAUR1sInTmEc5zx7sdDDyNwojetz4/7OPQ0sqYvWrlcsqwUwfHB
VjvvC0ndrQ+/4TtoBjmW8BEO1+FT7OJwJTAiWpOwEu6eAE7YL/OG7DmLOp2He2j65kfoiGQ0rz7d
hDDzaMKNw+8M7hLD8DHuTpAdd/hDx9YOwE2LzrRIH8bOepxrjCfOgJ12eeTK/XeUV9TyDz82MhD8
UR7pz5dd+PBo31yGnYX0YWFaz//d0/CNnwayd6Ecf5J1xP5BRy+zdwiGxBwg+FKPx84srLCwKp7Y
yPK7MBPp6dAccPBLD5qyclx+lMu1Pz9lHg3hU89Vv318qrtaDTBh+TeuOTsG9EXq0Qk/cIbi4Y1L
rm6+OTHHyOdgIoRn2ZdD36/T6niJ0Zfu/sRD4gozCmp5agLZJBxLttZphZtpBpcDDzf10JhkJp3w
FIeD8OrfqxqGMfnAKPg6j38/ntSm4QOLnt//LshHHHNbGNTaf9t/aoPGZ94jkPVj6/5Hb7BwerXy
rVL7PZngaZGv6FJ6gZuL/heWhH/2wn2IhDlmP0xo/H35HRaWR9IFCK/03IjpcYecSMjonOfMrsL3
k/oGauhNNWNPSpnhflfKKedaH/vxY1L4QsRG4tKCQxhg13WpGbCdpEC4TYpvH9pCaRgiT5382zEX
UzXtZhc1zk1FqW25GaDhhh/tbWa7cbopuJu4O1m1NiYhQPaxBmw/uGMC1OTodR4u1mxv2bfOQnIO
VjUQ/T4XGdrs7kgsDlwvDvHhmwweliciKsboAzWBbvsymq6HcY4THO2RLN9OIuwk/5bgE6TN6Wan
zbpmoz55mvZrh/QgODE+3A/Tq+9IhOx/xsFlj0V//9kFDAf9w5dYbD4t81Ht8F7mS12Fj0vU/3Zn
6HOIspzy6O8silzYn8L2lfCyxUCfcviZ6B0aawhIm4NT8+RmJL4yX6F/FjpF6zZmHLmGpvrwjJx3
C/NOqaHfbAoyBmyL94M3o5kw6+cjo5bayYNuPR4d5eT8ON7PogS3gEAKcQWJG5svQyxHDBlDTmqp
rEcuS5YvvoSLSCV8amiA4qHJ2UBX1tbjLR9Nvxc1mMSzkmc/MMsM8qMXYv9+ssDo0VV4DHDDYn2Q
T9Y9veU8AzCVT2nP3//S6nbW88eg6P96aQsXGlaG6lZSOtzTav4rlMSo96k4eBd2wJ1uOuHnlt3E
plpIVfbNHwmDrGVW+hNaPgDVnQ7QeqhgiEAsGIqq3HZmAEfi5PQHrgSRV5ik7vFzgXKMf5mvFO2p
GRkJzDH9TtCimUawCRn6lyZgO1XSs6lSZRUKkwIZwa22/U48W/DOBvHBzzeZDR46OE/vXVR9VWWx
r1fMpUeK9oqVS7tUg4BXvpV0+9lUzQl+xpLP5bcKRu2SHctZ5OU00/NHOlqHL6eC7uCE0jtRDYd3
5Ls55sm7Jpy38ObWii95jWKBzF6NJg/azX5GHhqlsf48bnjTx8IbTKUAhAa6MQVUAXCmqKvvuy8t
cmpyR4OgOn2To/OXGWDNp2La3SCieI4pGO68Hghktv37mNvSrDQhp0CXoKJKzn8QMmgqWGx0FxtY
R3nNryuAOPtznPkKhpmwmNSEbasM5FXdJar2ujUfKlJD+ceVOy+urE+QgJW+ZDSSrefYmj97gs5I
t2ns3WDbUvrKz3fdxNfF8BLgFL9QXSFMnvDErAbAo9KXPOS/z9/GzkEyhoyRCRIXfiUTkoz1CPfI
US9Pb6fGnbE0hlWyczNQS81KLaUhP5dh5MvJfMvv9029iOdTrDDEhcY9hs/f7sx+nMmpRip3HNTt
q3tDShmBJNKpmkQpeRmkX/VEur2bUUWffu1hTroWSDvmQsxIrK8p88yj1zNOnDieV8WDg8NF21Qw
zfM13151U8VaDoOLmr1Ntwvh8CunX61RqMVfbHjUX1lWZq6cHz5J2GKGsM/wrRycOtl52ZwmBdqp
yQWUOdk2SswX2CqgqcwTQyEkPtivj6gUl/g2MRwrh5M1xQxcdvAISEdD4EjOg/vFd3C6DUNamNLN
yNIzJKoI+XKdQms1uMXBvk3BEmY/s+8155Pe/mnXNwu2rgwf8QtoaauhIAWZr1flhihK0cXuXwjV
S762mQd16qWSxxR8faHPZYlQufw1hPSQy7DZ4eQZhObnqmDmI1Eg1qPEhDitOf3wEPyMGDO9GPMU
hsgzIq2z3heBPhWI0CveKQcP7c0YXrUJk9aDjvwHlIgTnUTwojLGehcjjdHBNGiPMe1r5/mRH9eh
WE/yUJa/M+C7xfNTeWjAFLsU/GjEq/kxpioLKulwjqX2tY7vFX9+5kBftCsMglH1FJLr0ThYVUpP
CSMCP7GeZ+pKNlJHnIohOIhRtxhX0iha3onjdOj97WfFt2N1nmQEeW3jbnr9I/bkEb4cGrJqUZhw
CDsB8lUJ/m7bGOYR/QuV2qrO7o6+59V6dnfNIsy+H+zHCtVNjuanUAkk2mP0L7gxcjhrb5rBHG3J
Upx1OJHY/h2DKFIrUbGhT2n2a7hHvkI1sKp8vTQjLk2Yfj0Hr8xVT3Cp6F77iSgiac5Y6pS/PD5x
tvd4VqZaEFqEeT98qScbq1q6caoXjUz3Zr8uhm/HTvIaLUnkSJ6+ripZpLWJ3tSrnAdhconrH7uX
UUI5LCZekpGOEwTrOUsso8Rk+62KPI3AWCYp0GTBdk7fpXQYir469s8z2M+qChUSH6/jwmShtnxp
VYUoKjRMD93kOVYeU8gLoupLS4Yr+bqf+EpNknPLjoNhkLbTbzFEABtfzvXpz1zNaq2vOWBjvAg6
Iz2qr4u+cKJ6olA5jpM054X6dlHLu/3Qf+s+UxFGTqdIDPzv6+n0iH3P4iWSxkXMQINyGenq7//y
3GDFYoZHdrOLBAocK69MnmL6oCAYYtPApEmtdIr8Hp51s+1OdTv5ArUY2+b3nUsJkGPl9AyvRKos
eMGzLBiATD0jcEEgqWcSEfSUnl83zeOrYf66F6x0iNFxNnHuUpNM+QunqWSquWWTkfl+AFXxRr16
yk40Wy2l2iY8nRMMYgarTfMpFzBg+2MhEHD2yTOqCQKEENCiE/k6V24rnOH7Rmcken2vPrekm6oe
6L7ggHV0/ETkT3fNg/ted1Z6C4bZhMEItcuAfUj5GMD6HfPP6qH56GQ/QbUppCa+Og6KWy1fGU4X
HjkdshnuZn8JkTd0stGiDH6w0lyPdB6Ih8vNvO1U05W5OrNuzgvp6u37Sr+IelrdDw7fRGY3jhDn
umrFtte4n6SC8Wagwud9V8QhmdZaxcHJYJ6ABgS3cy+gMOQVVbWL3NBY0MT4nmXilYwU+1r8zMpL
ld3qxc+QwebKcwbeKheJbxv1uhxytkRP/SeNgwdgJ4Fyx/LO8XepT+fxZI5u4E1mlGucAHHjH62u
ymYIlc71jwpWCkk/sq9O1jH7SgUZuRnSUZ6mhXkB6sG1c31f0YCSVAvmLErUFMKxwl1Npq4LVu2f
2u88APnQJIYQiZgy78w7pCGJeQzvMiPfI2AXT49E2Ofxth/qShQvvvqYTnLQFS4OS/Oyb6lt+y/2
G5m6nQN18KZ4QlcvD/P1pz+WDeVtupKRYT7q6b8B7EvOCgA+6FiUf7tzISGoiV7tbJXsd5j0/3Rv
1TQBlT5BlJUDLuraDPhNm+ZPfOlxix6BGRWeJo7qJnYxs/B6EeWv1Q+sfewm7032z1GmOEAcU41t
g+u+er/YMY3y03yczrKKcI0QX2zuZik1oe4XYwzgJsgtvpvmzflFOuoYg/nvS+1+HK+/Yb31R5T5
yg2ztW8cIebZFzXVCezgQbM1BPDiWg3TWzbDMKsNDoMWumpuqawIERnuGAx3Y02RbC5mm3n6Y5lQ
fhZUraYiph6YgnRcI9ARq/ByM/cs7xKd65J58tz4Rvck7HFJMEKhHIrpXfeOplpsEspz0ZzkvhZd
GiAa0bSWRW8/3o/lUqvubp5iVF9gPbcYyOJKvbfzaNqyDxak5kFQT/wTcZOuGC9gCYf5Krxva2j8
349YKpbh3p+xZjmPz9HKQHjX4JBw7u6bOzd98xOElZIhmd5ucP+37Vle6zitdf657WXqN4p8WOnP
SGzlXSM54C67n+2prx4kKdzz9clmShTh2je9RBAjjRxanFxdcOGkTOrlQiRn0gHCfcQTVNVRbf9m
xBmOTLvqJWQYtBIpHf/yi1EXpdDtX1Cx1X8639KSXs78ugBJBAJa4BVPGeDpdsnuJIfw8pUN4nMd
46IRzWKQCZiLLqWWvlM6mEdQb+7mu1N8nCcNi7zWwxABXl1N8XTdCBUttmmq9SG/uVOjtDTH8m9I
tOtsVT3n191cPx25ZTmFXXPho3nB83LAqbZX2SQY9wmizdz38VBFdLy3wnTA1zq6f067SyxbQxTN
WqVB0JFaMObixcSJjn54OsjhhX+MCf7L813EGPPnPcyVsNqwaDsrPHTC/1rJRLkwBzPMkjuXXxe8
wNVWMgSe7q9YkN9YmvDpiI8EJrZNPH4PsOjKxbjytukRubTHbLfL02YYzEYJJHNZxEbh5Ds/xvxt
GwUFbLL5/fN+OJang93nc8DUlljBWxEczREyhM1obPPoZtRI9TSnGNsOtM2UNyk6mn/7bKuvIlNZ
/1yN4Sjj0A5Otw61XOUd+eZPwkmdjetKmZe1imcJduq/3iqkFMvu7O2RMveegAmL+6Hy6OFVix7i
dIY4Ub5s3w8O0WqQ2arM1ecFxAQZBlrwdXyGqQU/l+lHHqZLWFBJ95fqfkC3sLklqrgjcU47YV55
YI9v6rtQo9ZEIwNKkLqDm3Oil/rSJiGFlKzTzc7Cc1ecGyOXiRVBad3WX3dq3ISf+jX684/Qq6N8
ZBfrWWUFvXhjgtC/a1MUuTTABxvKhNWY5St2PVg9yjjIBOXmwfgLjpWmXih+8s2PNN4liqWocxhB
T0AWnz3BQOtAvOgx5MaTFfhRPN0GZUcEL2iWglnaZjZ9+2lInEKLAuQ7D5huSj/IKEeyF3I/9bD5
mezZbGH2swWL9246Dpsxo3m81gCo8leP3pdh3uPYs8KgpTxLxutugbIM/znL7l90q4Rkmsl0++c7
pOW3UMlc2oZS1vcqxCYLGFsUvDRwjhk26Vg47saKkygZZWGymQXLailpKwgxsk3NoSrsINX6iY+D
XH1lbV4ax0ocrB5cgYiIWOPq9J0sMWzABo3unfPboX/tghn+hJW27LH3doHWdrFMfH47v6OZBdfc
h7dZDhfvGGrEMSFA2p2hhR9h3oflfJjc304yVcgC3kHv9nmjy4faWB94UKTA8pjDv23nSUpMydos
KoLCyFCGS0SQ0Z0m3A3PlOfHxpovRHBuyqHNiw+buQUbak+niN5nmweHncAC9nC6pKRV6Bkqy3fj
Q+U7W8OUV7ztIhQA7TCAc6VYGebMCzCrjSioSFZxi77HGizekTTXZp5jbh9GdtznMFwAZbGpxF90
W81kuZVWm0ELF3VmGVYbvIA5rbrbuns0dgMYw6vhWT3EPAVajWA2ptFCMwfZBN9XeqApO/WrdVei
LGOWUtbxom7NjXZsOJDfdrySJQJSmU8Y6Pgt7GvpwWVyaGuzClYhs7BiY7YQoCOs11rg73swyp8A
nfhN/Kt8w8n0F3M8W2ywQC0zMQXtdphgcW0xBPJcX9rgRwFOBx1JWU+4Ov0QZssGPvQXQY7Voryd
h0/TR2PWdnVbgo0Pfsr53755ob3AJYZptAvU2vgfWJlEcuuqIT0Ns7yaub8oI6PFpBizohiSfnd3
fxLi0rGaZ41Ue00KSvSclQ/kAxc+y9wMefk4hAAMhoz1PAAVta8gh4CT9NSuv3kX3hYf8mCMd/70
TtKndbyG1moJtu7VKdA5jCk0RCYCTloOoXSHNLLW4iR3mqWqnkKPsY40jhs9kn3dkr28Pb3y0VfC
e2qXnSVkPdTMj8lOGcO5yxAjOWhYrD+mSGQJAZJNruShoadZOkjZvRVlJCAIPG1zcZLzJ+wmlCbd
72UzZLcHXbS1fFiXWfSLbhKmVLzo5sA983RdgN17LmbWn6nJWBSJBmfRZuafFH+4Mm8p2OI95+KQ
qw4SY4n/FgYgL992vd3w9FbE45OfoBpl31JfqS0BZZTLClBCBV3P/NC+ugznBGBTCjhxsHxBMhPU
28W1DdECE53Hm1c1Vao5BeSBBCEH/yGmPqCWsAyCdtl8kWfwk7iGUTjzn2qrWHNEnEBcBk1/fbBp
LQ2+wbcJchA/xd9wWl78XfzdR/OATmcLoU4Vmrahwx70QDd9M2hCbKMwlwNnnsV9RudlsrbLt+zI
s9REUVqyYjZd1m2SEo38se3ADBkkgfQ8bTOeh9z02VzNHtpfsJKK+igTxBsR9JY3z9qaYorUfdlS
D1/3hbSx/Der8CBX/USY1sqQlDSAz6KJ/G5Z/baT2MzPbzcP8vUdWRO+lm7eRRD6wmbIH4SIr5C9
5s3cDuOdOBr0gy99GI3Ocbk6TDXCPNIHsQ97tobLUpB7FoBCsHqBM/FVsGNsK+9pIJ2xarTISIg1
BhNmj839Nfhq2C7tjSBE5imWTPmjIGNe2F6RzoJHXUapXR3g9mWj0T709CEhsVLPEkeSEqPglmEr
/BnhKNST1fxMYYQvxxCQj33ASMzFwI1+lHvYPNyEOKYkxS3ZXYcjUJV6CozmOOfvfCvNIgkiYLrj
moYgGKA/baKt6b6XhodGuFQP/imJCgoTe9jKpvFFPMHzJVlVN1f6A4/HzQ/dZ86J3F29kq9NayYG
2U/vZUO8sjAfbi5hw14MLBUqJHKMTRXGhuam7fyqiMcy+3bpz7oHFnWGGFZV89lZDWhK6CqAPbgT
9qA5lWu8q4z0kx/RCCV8U/kncamUvvBSRkhJuvSMoICTVkxtPqsc1h7UhWcCfFYMV2QzO1xrifKI
wJFHxir4alq4f3olDGleJdfgNJjoJL7OCHshafDkT/FfPwtDC91Ddh4DyKuFwUiBujMMmKl8dTlm
178Z3HqPlj2xYWcefEJrVKxhkd5roYrW6wxx+9+pmmkOVG0mk6z1Iax451Torj72qNLxeYDjEGvR
lwsc4m0xu+6Z5XW4CNp+LG7+4RRq0Jw/PuxplUUzVQeK9l6tfimwK31XE7q8ebt8psr/UrV/DztX
4Ijjcf851PONIMK0jXSBOBw2aZSYpFybucYkWGiYxhvSmnBPBC2xrRH29u8gbQ7XQhMMArn8G2ZD
7Lo9UwR3plp9PudL4z5+ZJmlz7xpIkebl220exidK//yvBj7iU8bXWcg5Wg93x8NS/b91M+0tdfW
AjKOCz88XLMFov50cJc9uTHGJWZjvjOH6NWzPQZeR5yi+wrRSVlYOePr7Gs9pKCQKunVe2TQKE1Y
dLqINcGYTev4Sy+PnfSyFtK2E1YD34XU8ApzEWvnnJvL35tA23CFw05Q6n0Pr6OTDYQRBqxHtSn7
GmR+P54kWBQKckYzdnGRa4c+PkCsGLpXvlEny8gQmCXKhG8L+xLVk9G6/j4W6Xbluly4/JbUwrjB
RHk4/c6jQUJFENFX8B6BM/JqvOoSdaeb+bP98Rzx//cv4XHr1fstu0JBCbXfRVedNrmJWisd5qEE
uf47EnU7xy2bTbD6ozQ0wEpttu0/tUKSsv0VFhUugUO0Kaof42lHY0dFKKUyjxnPpGfbVv+s+m9X
zBhTs8Gi3vlvoXmcBt/o0XzlbLkXfSURy5TDlX9yvbdfmbNq21uEZupqWy8sI7+vdJHEQaGjaCUZ
qnLrraqZVjBzW8YIuCN7xiFgnxmll4WCc465JK6u7+XEJ3ba5PFXwwdcbDXpbxxc9WYRxwQjYYLy
Ea6PmeT5QWqo42NecqiAiU4PIvsz3Lv49GfRJBZDucmoVeAmVpH0wnDn6vp7G02bwRsq4d+pTiAh
F74EA7voME+QyNEASkjric/rWwHHZL+sLP4sL5FWsCTJMFnCwE64arR5CelUXBqeRjxmGXK0fhrK
/WzV/nCRmcEbwYZOEuyN0p8TdQbXsfldHxDN3Fexs5LzptGJmtMXvSJRNe+YMGSL1yZ8pAl5VBXB
Pd37TLER9mMFL2TfG6nsn/PFjKkk1/nMtH5jQVg5js7T8tZMyYM5sRm4PfG/WTqtdZUdQbQfmd+3
wmYPBFkun/GuUcI817iUEcu1RJJ0hPBxai+kA89gQfM0cVCZg1eC1rujTpanXpWN+/HVq7WLJziF
MXMtF1jMrG6dkGFRk3zz3j3PMaAGh5gID3+FBs2DGzaDpUGi2yCdiTbNffPYydK1r962f44KwXsx
Yo8F6NYYMcjvUZJ+XBkNHBvaR2oqe5XLQ38Hf3INtabj/NcqunyFFo//Iql+tkZ/3S41QiFbYvly
be3ZxdoQFt3Tvvx9Re7lkTK6VoYpRVthuJmZA+G9V3Eh9LCL72LFSRUYvKuTKGTVZMvF6iho1u3c
6Nra9A5BycVy3lxbxuTRdZLxRhndlZy5C35OhmQqVfOOQueicoiqbmrp/ic0p1dq4RWBF+z7hset
THsB3W7mKpFuTquGxU6TyLDxZJs4WrRPn6/PkB6ZO1rkPEcHJQQWQxZTvaC6LAkxeRKsoLPq695a
1RNww1XXYaNW2cDcO0tUjVA5vsusy796zEW3NNzWNn1TWYlhM182YqYHvMsX/VNl2QmjIrM1hruZ
KIEpAJ+nTwomToUvrEZMVSyH2v0NoNbIt27ji50cZesbosL1tahsge5/pWMYb12GW+jJvV0DTf8x
olet8LUMaVwgEqIi5EGcgfULINx83utJafBHUleUnw8T5zZGxG1iez4CxRqpL/GX6KOs5qulB7ev
cEeMnldhYsqCamxPsgE5V09M0vbgLQzpCSIFMgZLKMOAhLPGLP9W+Bqzl6+4NOH5tGg9X8ECxUw1
9i5qmT3B/eyxbp/H91mmNZ0l2FwshZ/U1EjMRTTLvHFtkh9CzuFgHttnzCPoQw9j29aYWC9qepwc
fy4MJk+my1j3TZpWfiX6c9Oq6KE1qw+LCccvl2clU7N8S2s0MbnBvyDi0dVdCwivFoiHwQtCqwN/
QgqW3tTVBdLCkmGE6fLrOJI4ax3w3wPyZCZOKv1WaD/grtQUSz1jA4N/xsXelUiDsoyZTBoCdm+V
WHKky8kJZKWaC5v+tHxrFiROxOBpA1ttcGGvTNTP8x1AF/qj3CaDGrNLim7OBY8bXJ+HeiDQ1g92
sZetZlU9jUIFrH+/400NZAnkYo8D5ao5uhUwJVhcxYIGuVO8NXAtsU9x681FlUlNe4vWsUvnvO0r
aNL4HXxtSCkHP6PNTF5AIsnxXfXY2zbz8WpaTrZX8bJZ+uf3Nio/WQRnTUlUmLDGTvqdxZ0TjLSn
cpMfbodRQaJQnId0zD6KWmcNG4ksG1d5euCvxvYV6wvtO9VBGGW7j63xW3fVe6g6OcnMr78pwq6D
Q2FwyjD/xhv9GHGBmK3qmT+ewXF2g6dBUO/6hPYxF7yfL7vorpWog+2jxOhZIyq4TOtPPdhu9qdp
WEehvXr0isnmSXowZEVnG3gMSB1+1tFCUgno4JaMXmDP2rUUs6sHx/FpnDo2jMm4L0enBOuuQvVy
ozyoPtb97bO2/7Nsbk1xTPRZIQ024EzxmekLc7/aS0A1CncLsG/pBzScw9dhgscRG7wgXEpn4CSO
Psa0eM6Tbx4xNwS6wkTLVRUJuJcEjt20j8oo7D7L7FLlXnatTfwqSXISX3L65nSs1JFjB4e2AnyI
NN+kYkhiAI8DPkOuWHt8neJxdqCk02ELTQM68j/7aZT5++gfJquZaJLq6auZkaL5sijfxVYe9kXM
NBUfJ4GV7mP1zC6tGCdGu9aB6DzwAtmJrIi1uvvw+us+yowKu95Wnuvs1x+LYWbNvJO7VtD7L6xp
Zgy78eVruai/bW5jmpjSNwN8m0Htxs6/s22uVIwSKbxE6eY4MaRBmXjeuaBMofzZDwv0cokuiTAW
IfHXjIWmsStTmmxrRwRKfwh9dbz6RqL++jt9d/cdZ0P4+ygYJ/x8cyVt0iXVZVI5Q5CFkYm/1cI+
gBcRBRxDK8Gg5VNUPFTOc1l9rpcaMiaxUv9H0p01J3IEQQD+RURwD7xyDDcCJCGhF0IIifu++fX+
eh1hr73aBYaZ7uqqrKzMP5IcJLjTJWyKxLG633fG1y/yhIts7W7eWd/ADPWe5ouFV77oUF3qCdtS
M0p379NtX+yr258z04De6mPD/k3ydTcd5AYf6pezXx5RPAd8/KTMxX4EJ2Dulu3zqHhmc2mBPo29
T1aE1GDXH+7tAqCKLjjKf+WwwUZLiq28uOFs5vL5OhdiGgSJ6eEjNyKFoRUNg7s3SZ+dZ/Vztru8
NfbYVov4+Kil6XYTn4Kdlu9J0mu1TW88MV0zgE2UHq1tddOjEnbWbMLnwGklcL6LabG+FKPyvJ5/
YbSqm7L4RoJ4u3ysTZrSt4vHL7KgeZ2IDDIWXtxwXXYIKH/NDOeaTqN1N93KU4BzxkjHpB3W+EWL
/JVgBXmgmsdNipKC5GlTvWobCPEDy8PBthiuePQylyuUndd5on/z5rUzRteunU9E4HS1V9/yykI/
0wjA2N+u95DaBzeQd2Z/zo/Y0shTVailJYcqmFaQ3tj2H7qUy3YQNP65oV8pTRD31pViMyc8T2/T
8Us6Hreune17dpB5S7wKWW7PXh/lHLsFFn8ghiA6/e3+DjwcgR+LejrwiP/0JFUKgU9Cy6urMCh+
msCSu5HH1/rVrNdbKh9Gs/jSWlclOue2xPSCih1MT4F0zYdvsDXvdvdvnvph5lVm+kqNLU5yEonC
mnVeIS7q8m+F2GR8Rd4QouNdL/We15cVH9N9wl/tPb2yTPUOpDbQ2Z4VGYVooOnziDSSbLtg29au
+E4C7win1u4cHtoOa2k5lThyK20cK9xmQHqq0DjlscoRDLVyHD7bYs3jdCVICWIGMZHoFTNhtq3m
b7RtuB1qGEgj1r3ij5rQCYv/pWZxirWe7XVPMnTQmgxK0/PRxSFH8rAmPKJikcsuS2Lz5q6/DXWo
dNzPjhv/jwSzpZW0TwcUCBLo6POrrEXXffNtbLS5e+vORtQkka0xFoed5bTgXqR5FjhjKcMvlevZ
WnQOlC0CHtVIqDa8AQLEGqpeogp4/F+4ZvVpglOr4OYwR05iiLQu1qKoTmbsTVViNeL4z1XHwR0T
wPEnowJNOVc+FpVEjbdYKQu1NjuHI63B1XGW5QgrUyU3U0/6K35+z3kfpKWDp78Hw/UwtlGgKMNx
qymzHuabixbmgTcpzRC1JXp5VDMVrnmRPLQ0Vq+cy/PBo0ImTPdwXRruAnIWcOSZvEktp/y71C6J
agaUxmI1W/blAM0F3SynNiJgjmbM4c9LAeGwkHxlgmDkbDLNc+rOpynnfciIUBJRrFTc/gydEf1H
ccdWWS62LjaAbuaCAxcd1IWGE7JdjXJ1us6BEdDH3/FNcHhZSNwXpvqVzMNQvVYWwJhZ/9A10AX/
aOZ/169U3z9MfXo4AhcY5lCemCLTsiZ+Xtu/Xj/YhtE+p4F8Yux4b92QCUM3yHFFIf0O/z+yiM31
lr9RhR5Wtv8MVWaw8km21PBR+W8MAb40nX92ScuKsLgSr9k/xGCf+J6qSKK2n5112wrJ9q//fh9w
8m+PIk2OiKRlgxouvL9BOYy+3aF1mZzqoeaX+UMpHl18XQOEzut3OQs5J1/FFpKufd9l9pCDlzP+
HvHQpgSXkJCqV6NrZiTBWDyheTol3SS9j9dsd/yehctEtdAO1nEa6YSMivVD/RwHjaz8eZB7gTg6
Svixc81Jqi9LC07jAcd3YAwTNxrKYUkQjIHTXSHKl1JToy5h0YQyDZyfLp2H1EwB27Y0rPpbcNdy
2cTOi3HYIbqXu/pdxhpyz0Tl/p2kEGXGU9FMA/BP7oOmyWMXvblNK/1l/QYJxae4DPBk+gFzW/zS
fP9hxld+SssApadhBo596MwGeE5p2G5AuNdvG8l5oIZT9qwi8Fn4M7s/THEZleMromlZ3dMturny
Rw3cVqTtScZ8P41eJaYtyEmmMnYC0Un36xKane3bmEJE4Q9bV0DDc2+hUA7Fi79UG0XXvMr34nvZ
8zQl1fzcxJJ1nUy4+dgGmKio5B9sexuTGEhzUyEslVF7zFqb/j5TLRJfkKkbqSxU0oswuXxAgNKF
Epzp2cwbp2J5vi1vZPhXk2QK0vfrxzVZSk2SWdIdUJbL0z0uK5qus0AqOyR69i8OWOHU3lJhBBXc
WgWn5nj5ekWKW3ldYV3NAdRJJTFIvbUlbq1grSdD2pZzm/ZjcNacMfJ8m8eZSyO/bZoXHUmoMw3i
r5zk/c3rKDclllq61+5Dug60Df84V7F7Cp7feQ3AZJNs8LisVdgx7gbjpBNiEDYILjlWNx+pkWww
0ZZYdI9ZvahgM/ygEPUoU4rPdd03WU62k+2afG7+D4aGro+jfDU0LOuYlLYG7N4BQf0tmIZKaUMK
sRgyWtHL/ApIZn9Zly0I6M6Xz8NQEn3/HPoUEUwod1qW1GXr7+UgoDCF8hAlCc3BVqrgS21rfvq5
LAHGr3oqK8ZEgRa5j3NhhPPxJyjNBqhaEvXTkAdP7eIEPzVPeupQgS4+yK1lTzgbTK2TQuP7Jcav
hl4S5tVlwc6g18W3JeKLqLngm1MzATdbXYHqwKrixd5K0fRS37zuGiyn3N1DKzt4Tm/N3IsFvOp6
s0c/93K8vxaiYNfCFghLERvK6n45BDL1rACfC2OdxZfwyaZrgBHK50c58bOcmnGueZqvSw3dJgJf
4Krka8EUOY3KbV4mtLs373qkrp3XDpsxdpk1DdqgpXIiqvRzrP5GrRwL8DspRgpVWju5Srp2/Sw6
/4Of91sHDJhKBere81V51pFl5yDLfRcJQkn9UAWEhIQe5t9pKLkQHJsu6FCXxUejbSfJmp0IzfuM
t+3kPIJKL50yFQPmW1nDd/FEm8vjdtbjDFIYTSD3cHX9VpNhYeroyOeWaJgGFwPteTMkhq52WQGX
9BRlMvZHNoayqp6U8Y7PR2mtHJIIV3Obl7M+lRLswKpUV7RYybCm7y4OtYtxNIRgF2pMQ23N7vAS
Z261WSE+8QnDkQl2RWkZeDjB/4oywVzjoAAYLVJlX838eKErhF4Nfr/xqCwU6Q+DmksZ5/W+CsTp
J3pB9fpkIEwPNf/1oNY4xi3ry+dPzdXH7Vi+erOqN0lMicoWCKwC7eLi26m5l80DdWmBJuuXicJ0
XUOB7CY66KB0Mxcy2kwv26WgPldmhtb6kUuqRoLmvWc9fldoN8yMJ+U8tEEFt/KdtvoldjwiA5MD
u+rXGlN4pXScHwckeEn19do4jBFPSyAQX2MzeWbBhroB8TpRC4UMFkY2XuRa46g7z9dPUexu5s/T
3PZteX0Vea7j+t1uSZb218aOPhBygmNL83fkZ7lr/8lJXKON7hYMYVe51BdZeOPxd/u7/CXrEE1N
rp9gEOLV0lA8ptP1ShfXeHwrx4p7T8WrHEXVVCr+W1PDIgKv31y+84O/VnFT9+9nuEtz3CXTOvLg
lWkggV2qWji8JvfVefYjs/2eJ/68ue9GkY37262cTtezbOMXgKeSgu8xj5ezsHgf3GtU0SSXshUl
/44MRCHeg2tprYzxjPw4pYIQcBa1zcTo/kqXYtfe3X42uaxa5QS7K8yqy3FqtEmbAZhcKURtxtdG
PtE6OU8UJrpJUYWQwBFYYrvJtlTdug/i6axE/d4PQ0SQc1rwpEY0ZULbtY6XXx76wf1lMSm2oeCQ
qajkXqfBCEVYRb5icc2qp5dENh5pV3iExdf09d2MYTWXQ5snYrSJdwfySH+bBxj6ER+Bt9Be4XX/
iJVZ+VVTkNyPO1d6a0e2q/+KQHlgvr45DXaX9+S9yp41lanusvHq2UkVXoSEjBocLY/cxvh9nYgF
DtNe2XwF8DmPbcKCFtvubbGpERI2wWRM7pJrMb/ll9HFK17dzOAQ7519eADWLNs1BjqUOgjSi3yd
ANFp2eg8oDpOx0au12mwkjlL0xIVpIUWyGAWGxxbDY49bVaVotaXHLJlUkd2ARMMNUQKVVUUC9L9
sTxu7zpCGnIYZtRpP0nxBAniRAe16orWp6aStThXrmuTfOYYdMp3FLNCUH+F7o/ph404q87ZBLNW
88yBq9dvMT41+04J5q/pbJyL3ldDqKQOqQzc57D3VYkuz80N8TlyG4n4sm356Dxp3vm7U17LYvOo
rjPl4qGRWsXZRWM3rvqfw5X6QrKfdFf/meRS49gla+tzjTVuJgoaH0kh5rBonJJvj4zg09onatnl
5znZutx+4BQ7DeZS+txLMh3JdrgqaLnvKjZ9UMhAMawtHIaXx0t+XfHp1ECOZnvJ22Ruq3L2DBas
QJpui8Y81c6vq/Ch27oigT3pFxGfPE9X6fqSNHiu77fF+VdatIiGj23TfptH1cMlvhYHmUwl/57K
1xd/Dx45w/zXLSIMFFtLworXiTXnYmf7SZ16/5l/P4x14W7N47hJ9uIUTIegbuqsVVAkwfkMGSjD
Dx42YNFQt0MM/Um2M6/Bgn/y727QZxTV9GkyP+pfQbO6UylfR5g/e1H01JQ2l92huiGq9vXTeYOj
+5oUEFin3Yy5Oovl4ktTtATZfW4UMEUgzD6rYXrrLzGKTtU8qvd4kOhlW0d8ttBAO1NzEF3LxdGj
VF7yZRmp5cfvQUI72lvjwpQc40u1E2iTHvlfAUxWD0Qtmh0Zmf+iogCYt/c/OhfgKpuM/AqZ39X3
1zkAnAfp2o62LveC6ldRwk9tdLBEEWRtpz8leDqWHFGJusjuE/CdpiCY0CodIF4q8YpS7WB/uyKK
IrUy0PaobHw/Jxl17nzVVI3syHFSQ3htEOtEvtBFuVmG5WVhCKdKjKllOy2Zmo4H+S48xykPronn
MMavxR+cgCr0pWXGR7yshKGdQ4tYpsps9vFADTUlW/OqQ4vKDtXiq+0MwHGH+Mc8rKJS0oTpW6bn
bFjIJD7Gvw6/pCi3JXcG3KoaFzjU+85gVyFWz9/v6jJfWFxOVfWXCqBWpk3P0oze4qMycwJ1QSyx
7zzuRr3dZF9ZDOGomTen9XkUtZ1ekgEdzG22t9bH3peOSzIpw8WueSsSjqo4+lNTx4jrScRRolbA
UK9eJoXuPqpeisYWjX0GDM99cipayKL7o5/BLEGPvQyfo+jNofpECm9cR8UL+5VYVp/tnEfzTnEK
6gvbEVuuFyXj3DYu1gtfu+rq4zE4/mQagc2UbG44r6wsFNMsn9sfqcr9RrtmzojUYbK0G6Qa85iZ
ddS2ZUOCgnUXFMOaZygBEsslfsAbDWdRi0UbpZTxB8o31CamYxVgt3IwmMfrRRe+fE/Uitv37b0W
bb4vlzg9DzfvTEN7WfM/PmvxB5fOf0HVPcDryIPBaMflWqzKkVTCKn5P9ZJftnfq2tpKok2lSE4O
FUfFiWy9lMD1eX5pXYRyAZRIe8vE9CrOHOoiBsNvj+S+rG6YBxVi2UK2uw7zKiENetl/+o7nQyX5
tQwW990CuzCkRpLx2BJnq5lIbKLGEJwQN21DLx5g7D4q1ru7sZks36U+bspNktFz0BPUax+tKm7g
OFkTn5nRUPiAxNH46WyJpxJ6aK56qer9vR9VLK0x+j1qNK516vXm15ByysAGC1kVuoWssQ4enlyQ
uEfMF0GCRErUrdGEEtfRjAtu5ZqB2kkZ+LUBhOpdwc6j6t0YwKp/JXX8Ps407O3b5Ia1dK0+5Bzv
GXPxewBaMPBO2otvB9KD7/eRRTTdchnQBNaV0sWblV7Lr31s5WnfdLM+VZAdZ19KMUBEvTADKu1/
uHeyMnbnst3ZB2+eatQbVzfccZnGvmHotv6KBJDzeobd5bVanP7BuOqB16vP/yh/dj5xuvS++6FV
kqinBzzVtZgHxaSzZUu2jsoipKMQb8jHGagD9QLB31DCaSnvYu+7/QGYEQbOv8PHf1gyWze1PeW0
kGwX3yhBI6vTlTrHwQva6p/0XUH/r98fl4ehilmVWpC2Oq1iL4RL3yByCYDnpTS8UTtwpbeySiiM
HkHbbwQDsEXRJQvvboDlOeU273kVocJlYeze27Vu2nR2zDT3RoZpM9H/Gxhf+TkqlKPYIhmf5PSi
xFZZ3nWYpkanFkRw2SkMkjhPDYvIKizW+U/3sxj2PYFyznW18wR59aIG3843Ng2o0bTJg5HwxkkU
YZSYPe8/e8Vbc44vfPxVwU3CKGFSckm6gSg7o55C12xiR5PfKfMm9qUNpAqRDCUYRIJjWqE+z7w+
XyRg4995W91WrJ9/OJqHpB5qTnNj4ERVnxrqLU3vL89tORoVRwl9Mws1201MRdNsx/ryRe2c6A21
v6v50b34dObT7xYgeE0k5sAy3Uv5GzJ9f9/mis4sbHQ4VhPoAxVrpZie3TTsiKoVrv/dLU5XqXfP
2T8CKixjvqy6XxSWVXKRO+UQGPjccbruEV08YrqZDhPaUcbvQ35eim4gylgSwyjcESAQqr3Dfq4s
Js9zRX5sa+eoU17L20/VLJ8fIusEpSeaO84PDqRzECwb5yJx68SbbP6Z843KDhZPKtejUq7b/SoJ
wcHcNNwIb08Pveuik4N5W8LxwQBqV27+Gcup+nqp0aEVqLQZpkNz42Sbj1zvMbi/JPvZfTkbKfWR
THYpgta3S2zGUAXU2E2Ko1yD6Q9l+DQp1XLYLB+2n7GflyXQxdX6estfhc9pMiM4khRVMm+LSWrR
OlH4L3Rz04jA32fh1L1qp1GWFTLVuR+Xbb04NfeEndbxOI9h9c6v9cw0u2mc8WAWvcVkNy7vDjUP
0+sElHGVK1QX9NnK4GKNdpe4I2cYl9cEWKAqqbL7ncJUH+Xx++LZiwC6AZYsmJv5EDWXFZil/mk9
vHlMZ0zJeSw59XF3FCHXeWT8agvQ/vSAqMOj/dqPEhq+2MqRS5a+XmqUg2/I1o7bcB5pcHoW5t6S
2/q8s/sQ8iJ0+FkogBTn+XHZpnLKAeB7My1peFV9PHBpBeGtc7Px3mn2BT15QHFbTMm92cSHjz6j
JehBuYB+Pj0rmFZDKW2qB5Vl+l7T7i3qPssp8u8U1FuFqOS2sn7nNtP4f6WjZYCTFsMktwRaO2b/
hoiM7Uv/+naemmxN848gt3GHAbdzr9Ruyl/byi9p+aiewr1oH7EKhoSgdO+bO4rumz+tCHQKINU/
/nymvqmnhzB7YHy+D78PZGl41ha73eRhPYxOGXPvfu5aiw+pLgWaJtmH7yCPdW9TRkMrIna06BpD
EvKxZiAqhGpsy7arzeJ2o6QPop5i+p9fyXeBWUSY3F4863vDSvjNHVXe0wyFYWQqrk3T3CrGNgm4
BLKopl1U+HamSz+On87l5FeiDeJszSaJeN7Rg/thayhObnjVU3RUiGODBPSkLA/KEx+gHuN2vEk2
N3OKdopcxPuhzCmjiy2vN9Npu36Ew+ASGrLpTgZYU2zku/eRLXdoiTbChfe5tLhgbN+jxpgKyNKo
djTFuwAIFDnDjAfn9wRjOSq18qwvc6sTgX17b8KC7OxHrllc1KJtuT8P2Bk2wA6wcH73u/Hg+L7/
lXpYeIPx76NJJUpppKFzCzwoXivqA+j/iSO8iKVA+AcVOd18A46Z/5qgrPz4r+EwFbHucuhh/U3/
yUCY32zBkaKfxRnzI9XKDy8cjzg2oCUdX41HH3vX6Y14G5H36GPVwn0OYnCXAUyac8/YWPSpe3+9
3KuPb5os28rtN4r3IxPS5iDqMPC1VnudPgTGExjwHgasb51k1YspaAaCPZT2+nlw/EQNmcuXCd/S
+RUe3rv95uoof7zpBxwN/bVneh4wu9S+vzDv/OzBq+d6Jsao+EhrnJv/PdcWoSGtUapJkhJexttw
Ujqd4ADrTxFe4JOVhp9t6PhLbBJvEgRp8P0l34FxzSY7aU1whTiZrtt1UyRbDUazybYk7j9B54X6
3nvyO4t0gR6Zrpi3x+/R9tK7UF8vZno8vpkZLmTNVCAH5tBIAN8u1yBt4T375UQUT7YB8stuECzk
QtDYzOtjoNOeC8H7C3QyOKNXBXSvteW6zgxSyxBFdDmNPk2KQ0K4SuxbqQEFbi4buSsaJqNR7E+T
2LKtQx+FBjQcLdvkIs5R3fCtnEsBcho4UWz0PAI32rI2wz0Knc7rOs6YYKKCZujhTSf1OKuRwhA9
TElCIbSliqe6UQVfWdsUJVsbw6ufBvVntcKqCVNnVD+edaQ3n8R6CIzgy+ad+vXNFhviaMLTxPt5
TAFBHxWSy6U0t3sRhgLa/FrU3jZCiMSI78hrAeH72cuIy+0jdlZDK/rxdwNgfRoHT/24UGDM4w9e
pOV/2w91XzAhr8TDl+3VrLMlhbbSr8v8mFM//EG1oBv2CvArdVLJSN4LX5CTh9pWIN1UiZGyfL4r
qv3Wx0uO5uXNcDVMnGvJXGmBK+8ZwoUz5c2ywdHSBWZPg1Wqfw1xAw+c+iyWGc7lbMzwwvVEL+Nt
d9m+/lisVFBPp3ZhO0wrHfb9Xaq5QgbU2rrUikVVYkODG6juM8BA0lHve2tqQs0qyXXFgdwJMHg2
LqT66HQm6LxlelnPRO9wm63GzaPhgc4bTx5r6utlU0k1E0U1egXHp3dZ1p9AVMXmj0WZgfwtSvoA
KYO1pFwOFUqjIDYDFc+SI3Hzob7S9DDDPMa485BKqfKpEtVS5dw3WdF0HUymJjh9gH2NXfQTrBRD
7EUHNARCIHs+Ii9n4YyNfP9Ts38vNJ44kKboPj3g6CdY/M6qabQend499xibIAyIzVph2Cn7F1q7
y5FFc9pWMgxmkB7KEao09i4QTdB/fi669CeD1o7xsSoH1JDnaOPUDBMFBaR9YFPLFLhtFyeZypwt
RgWtuFKkVLypreOzzAB7DPWuUMqXM0icq34xItp8Gt0d740CxRC8OsGqd++nX9c2PJsKc7/l4uC8
r+4LMZOExvmPXWpv1Z69ZV8g8TqGLY43DXL+mcnu2Uwy3WPIBt5HVv64De7TvdOFPfHXqX/pJ4iC
Ov8xTZPV7LZqFKR66+6RROev0aFWVC7A5CX5tC2eLXbRk9tgabiNWZUb0cN7oF4Zpg1TlcdwQp6f
W0/l/FbUWRa+zG/6TzPHCJ3XBBFsgwqPqu2bcQz4mdb3qkLBd6792tv93glevT7eD83LQJarfGg9
fdNkafGsbRkD3cvLn1zrQjM9E9++6Q45wYNqvuEk1E5tKR35jWX8VCYkqQosBg9u7stGdAqEHbQ9
cjaFxkaXwwVcSNRUT4a+57QJtmnk8co8V81B044NPMIEFgCCdh9WRsSGJAX9ikPxVUxFClGCGbF6
NsCqgZoDPdCNKZ+edeP6NAnOte0j1p3Z0IKHZJewa+kih/CJ8gHyMSQI9SRk62NYLfxzoKU2QSns
Wvy3S3E6MMt/Am/n1YLOlAGl6U1tRVAq1dSlPmcHs0gf4NQEVAlNziN7E5VujhFwqETKqwQ74nY6
NK2un3gB96gBqVgM0zWfq8ElGfeK8aMOXoXwKfpyNCcCX7zQmZGfFsPaghck6sTkT+KRjdfHOnSC
Za5ANpwTzTL/qcFv02Y/U7poZ4Vl+QZ0yjcuAjs2ojkYTnkqswtc/CM61XJE5dW27qBE9i7jUH5t
BLZNQwW0Uw6TYtEQuzWVJ2o0ebN0+BG9yZ73TkgtKxPJj8pzdB2tVgHevWZ6q1wTozHv5Nc/V9cd
W5djS3tCoUMbawIZWC3iMbgQ3LF+Ly6rc95d419gg8P77mmoFdWWUMJDPDb1k2g4G7eXhhNYDPSt
4J7nkLOU9Z3T2+YjXcdIS7RBJOl9zR9unOjk7pb96AYk+APmSfSgGBtS4aUAM+fKajZRNE1RCY4p
lY+mSJwSL8XnJDtIDpj3SSkDpdU/z242qthXbLcwh0w8h8PU7SYFWRA/MmX0X0s8mX4T3wEnamge
QNom8lJwu1pXezBxqFhjVNisAqh2gTHGkSpMfeYUG1NbqUn0r6nfc3oaZ+7aavxGavCps5loyOO1
MlYCXbkCBAjteaudo1pga6iDCPUEkp7iBdAjvUwf4uLsPYHJavLR+YEdnBqlFu1japhClsxLnPqy
oQoJpkxDOeyeQqxgrQm2qe6+dd7TmoSERe1z9L2DHZxq66g6O+tlaKBCFI9xn+C0xCrkzUdYiIo2
N47d6D3GaXBQC7onNzpJwnTauGBFKubFpyZFgTkX55GP88LlsrorVpRUIFIMxDctOqhMoi0rS0yj
qXe3PRuzeMPIahFn0WjAkdAxVP1PaQDmUVQFeT5Hc6TZW4BVM6Pdhze2YFYfK/3IgELJlgK7H0R1
mBSOLbDrdVnbZOoWw/7eXGrdTUG4cv7NxwyPHPxzPEjxAvLtRsNF9QnSyBhd75qZ+vyTCcl/OPMa
eqTUl3trGpqcEOp3zRmc5mr3d0hxH+81z+WqFiQZp45/k4Tqan4Qm4mqVmR06ctB2b7pqOe0DwIU
QA2cGiNLul1lx5LDHbMV7qm2g0zeGVKQTW27728DXlkuZuREgY48s7YevfAIp+lxOzX/Oj3oAIWp
oe2nSibT4yQ4Kyn3U6+ikoaK930eKh7NUmtnaoMsTt0Eop/+dPrj9sDcb+QPrafDYk/Dp6onkGtJ
ebJZPTQ3u2WdI1QOs32JT/Fcs5gFq9N2esrGm2Qt2d9/Xg+NKwn6RcO16cLZ3BYNmnc8/haConlX
H+GybQpZ+YP+HiAmlv74giJaNuzfun6H4CnNPlVPzfm5JgLQ8H80DlrALkLPxUGcdLe29ZnOrHH1
Zy80y5VIs9L1d9sBYzyJlgThAejCvCIhz5BRyNALe9nrb0Rlb7kvNuci6ZcxBWUtlQjpD9nmlhRS
i3/zp/mWfxcl8+/5r7UrIf0OE3n0ZvevwhIiTmQ+JStY9K0WiHs0b9lkqbPxZZ1MCaZgvTQE4mRK
1oB9mAn5O3PCikOIJGfHBg2X9SPvSwPIpaA6FOuYgllduemanAH/eiHAIlveTr8PcvPWNlHLXaqJ
haZZzZa0WHP5anbRX8zjY0JhPAgbU3kcNkP5PMLJUVc8Kjby/yCXHWGDAJrXO/l/2T+aCBafrbya
x/Bzl538Ui8RATuJK1V9CeYsi4o+WO6U1Kwvr3bNPG6jzvU0mLMmWrRqxTSJnDlxumdM3mEZh1MX
Un/YNeFfmVGWXunHFLQTTNcdaqu/NGt0oQHTRqlaURS8nCzaahZBrFNsKDY6BYLk7/M+dkCjOPLf
SQBQShK16qny7dMbuX/PfN7cvWw7R19HAyTRO3ZCtXRqMQOJ3dtzfACf4BD9sprEQwtzk1Ia1D5t
d/oUl+p09wo1qCr2hoiVyqAATQiiZrZL25crBYYwbzlGxXrd/57IsSXizUfEmM+R+oGuZlEg2uYx
fE4czEyepiovVP+/j2zDEmpcbmCE2j4Wv5nWc1KUfMXLnxUNguMHY5xWni3IbfSE51m6qep5QnAI
HG+JXGPKQUQmG8aFCZ5xATTRKU9uKcbPL4VvVXSRCVKmve+de+nhxgyWOSgykMatZzWF4Rg8Mq/i
Eq29C+y3fY49oJcdcJhYRiKQTZVNZ3kmzVfewNVXeksxdeX2qrpclcnzPN0ZX/zU0laIg5iI/lkv
tDCLpcn8VYtVWWMwOnhqVc51zZrKPiYMF2cruBZmiI4GPtWUoH7jf41VdwsAIvMdpCG5FuIuBb1U
imM61ac/9GsnKE2frxUx19Wtwl4Aw6gtjBXb4QjaVTSkzGmZQkU28MyEDBPgX46uTMP5H0BUMxhu
5SjRUuvWxr+7yebDD0L/8WVXm3nyW03RTakPZjJO1FKpNYOUtBRRk18p3k1nSoxjg7zwRJJeejuU
V5315Gd07JbXpUYjVV/G3C4ulRlGxe/stzCaY9/iVF4NqaEeDAvDoA6FuJz7fEhH/256PoFn9hWG
hI8htaAwpEgloch2sVjH2mYHGIqWTZfupkr5YNj482Eg42XxLSzge2t4/lD0qamVFkMvLhabIXdY
lw5/JpF+xjAXhZ/qB9mnpoSWrmb7UAW/l7Vpip4mHIJJA9lIbwGJAmfbX3Mo5TiEBQkQ3AMGuXSm
Iqeoua5Bd0Xfs376Or1TySDAaQrn3pC69lnS1Unp+4pq5LacxljuvbInVw2uJw+b7bQOyIajR01Q
f1py2OmdO8FZvdY3M47Jlv5WggQSQSt9myylWPyUy0o/yDRrJ6K293yztEiBYV0Qp2XbLp+nuFea
PJm9BILZ7s+pmYjz72lulAuDtFtOGrQVJWGItjCi5KN0IRjjgb/syo5x7YhS+v1UW9HUetGB/Scn
MVn1N+/ZpdHu5CtlQ9RGNoLoJjw996iHoNHSWa/oReVDv3VmbuVWyhYqdHCevE3WPIGLxu9N+Qdh
/jH45+fmofDfQ3dGP39aomRuyXn4AZBCvFckpR7xkmfNpZYsamMFoAJBepkbBA6GXQFyMG7jUBhX
E/uOssL/gxJSP9LI6+duiCBg9e87IhRE9KfwtTCYNgS5jr/gHP9IaMhya3uqk//ao8/k6w67E8pG
c/VPv+r5qSJSsUi8011omNPm81ioFaNaIEGKfqdmIlPlXf1YNFQ8TJrkIT8KEDWRSmVgoIYiAbd2
E1xZMnnH94UUSqCowkWDzIw+wNtOGXakqTxu7qcC7j89HjQTKLjioo2GQlKWHwMEtBo0ftWb5BVs
1DjqUb5u0L1gawlvDfyCgmG4xTRTRXFv75EFKZv21m+48cTjgxjbonqX8jXPvWd9EnRg2kE7wXu1
i5VdnQvLR3jPW1OaYgUhARBjCSfA8jUxMNb4ATGL87XUG6aUEwE7pnH4DopiNyYYx2nEN7Cy+7ta
2Iv2GXr5mf3ChlgM3ZAdeprBwICjbH8eYMRbTYGh3Zh71UTe436kO/aa2BXO3kH669afO5RzeGOl
lcRFwQPSpzz5qOSm0mFJjqaUdyRz/K3dAL9E15AxBCASUonI5JWbib6moicEulkFA+WWDGAnds0s
VZYLw46R7nyurG9tpMhpQrjRZL67PzONXPFHezT5KZN0jQTKB7L+Fx3bto/ITJED1VeLv02xki22
Nh8FPPHedeRLpKami/71qJYsg95w4bTGYQPJODO95sqPTEMxpeaT48oodf9Xl3i2a+amw20W67L8
uBinTP1rmXnZArKNggCAD7Prmd4Tu05FEFV3p5aOiSzfd7yOxtlmoHJ9SR11R2Da+j0hQcgP5C06
L5pQS+zGwW0CQo/a6DGeR7Yz+zA1lQzkLn6C1aVxRoFYIvyemCpy5PoyX4XtQz/PRjfC0HV18hFk
Or2coGx4Y4hTcrX8dK0lCdisCU5PaLi674X2LV19HKpPRFW0P0vnNf1sbUkZvK2upWLtG1Jamb3O
+8zG/bWgtuQif20Q/rf95B9y1ZtsafnGj3IA1aT4VNnoj2zpf0j4jdGCEX0DN04V4XH+66je6s7u
m0C9VcddY0eexniPslnt/dEAvbxEPV9hNVGwnExnnT5OHxkjaxexajnNtIkhttDTgxIOAcyA+0mR
HX1EDro0q82En9A0OnKeyZJ41eTCA+0yuL9FQFmJO7ZrwUjCC4FoBe5tyBxDTJhXTljVQ1HMWFH5
THbYRM2+DcQbisJY5cCL2feRBK5Y/q95BO64fopXkJiLQ21nNANOemk++iiGAMsMivmtJfvHUxTk
U8lYJ1WzRh7A99sufpQ6Rs1xeCXs32RpmIeDzfHjty9wERpkvL/NRT5i8xT2pvrh1MYdlCYUF/CF
QJeQLatVE/NWitpBMpZi53oFxQ+c7e3+4t7vGH77O/V150pZaZA669yE1l0JSdPtVT1CFK3AZ6K0
yNQVmNaI1MRUClUjizT17vyLwpNDfcWhmKWqupDGQpNdJJ/jDLoK0E/19Jb/FWS4JgZeR3N0mUSi
f/2H9KZez/l6lthFXX13wfrJBBAAs0OSur+VrvfPY0I0SJstUlvgQ4lqCEyXKjKD/qvrUpni2LmI
nA04QYQ58ct8LfYMaDJqGrkj8CLtjfuPMwUsJaUAmqYQWe7V1bJ5tb9lJqoVTUrfO6piqeoCi2Y6
6tPM2/GHqKrKeIZ93wAbYQ7pKE/W1XV/W9MgrR90qoCvBASx31BOtNHcUkBqrUndselxIXVv9ZYJ
53Vk6xrNjTURWtIYz55uJn4cMlfTmKaa8y9dSVb25W3t3jHFZgqDzKesnCLQlhwTszbeNVEcEWgb
U+V//IWhjUTCcPjqW7EVBMoMSOupQb2+CUEHHRMpTiaOPv/WJqwxFPxw/k6+aOoe8mlHowD+fyDm
1Zccs0MhgpyjzFT3hxDVUHC9RA3BzGjzMGpvJpkRrktQ6Qm6pEXjlljw37SZEgHetxjhLipWsEfh
PU/U5ZijQQQAkI/97lex1e4BFqfzzirTCDWZviAMWamxr64mKbjB2+pDPMgEdkCIu9rU91FCFhkG
Bv+OvLSTcdNVR0haYWpYNPAMct615B2L08A86ory1s1FygxzobxBMMYpO8kIk81Z+dA4YH4vqYVt
QfjNbXM/K1/v5X3ORVTSLPt2JvUNbewmgZ0thoC5HOfBsAPUvI8T6FiaWdU1G2tS8wqZevHz8Rec
HW7rXsL6+4qebVj7Pk4TODrA0NO98wZSfg4ms5lJ8eP2Jce6jktEOLSbgH5pg3bplXOAJAFBQJJE
h9rOgyiUUnUmgYevZxBsvjZShm4gvEj+htSkYFElua1BlMWpoGT5F6YebhX5VG7Z3hcaN1pYY+pr
VM0V/PNlG0q3S3DLkzrK1GacrUl24SwSYPH9ftXW2ZY/OVXPmqj3F/AsyrDzFb4Gp8TUVeCjlSS/
jj/nnzSIJzy9T6+46RbNQ1uFV9ph29UTKtahAzUN/HlHYqswa2irqUT6IAUDOBDUd7iI7AyUtpls
Jvbe7GOM8gqmw+0ApoK8WtdEQ2X+/Nd+Tso3yfIsXlipj0/l/de1f0I4qd62QU4gvSqnFQA0S6zx
q3xHr0COY+Ljg2VuTHc4axqCYcPb8235g5e9HKHqvwDdQ8/SxYJiy/+RdF7LrVtLEP0iVCGHVwYw
R5GiqBeUqICcM77eax/XPfZ12QokuPeEnu4eYOiT/EAORA9mPKk2AAm4B/1afWFawLgb9K/6mL7N
bAdDgOVFeN+wJHIpm7Ph5uEaeGKVAuuIgzeN5brYx/2UuMToKHVcBV/8SkxQaSu4uXSme1ACqiui
Pf4MCHGQgXEZ37zHGpyAP/nbcHfOwzP7zj4QpJ2EtVDxluKsSAfEO6QQ5RWR8nEGg9mYkC3iL9Sf
OFHClKaFJcUpWEB+V999tG51t/lmfTq9APfrB0oACKWGz8GMyVb+mp7+AywTXl+6I34P+QGuM8gt
hCqqEqopeJnNk5pO6ldav7W8tZCth7vC8QVJyFGPPsWPoAJoGyBIQur0BoZXsW37QvLhGvJyKAzp
cVVnUTJbwlbxpVFMwuaScMoDb3cQopcuYBJybrIIxKsMthyxmApS8IquLbBWizARQBVIZ4D20++q
AzT2kX+gkuHNIAjY2Z/WjLOFYdOZqgt+DIU4kpIM3HANrCmdyWXA9PAMpqcY4qHABOpbo9RbCjIb
bKElJxcJ1gj1qMLdz7sADtDExmtrbQiFGvooHY0LjZZEOUJFZojd7w99mN2iZ/JDGYE2Die8E1wV
VN9PBkyAF0iLRtaCQMZxmbaL7lPQg8VwUHrhCvnLwIkzw7ZYiM0UNAhj2aqH+o95tX2xD9gbwMmh
zDPE3MC6BfSMFXLm+ir2a5FdEGxjowIKwWq6DYp4IGkU4L9m7vIqlXV7jxiK/9I6Ew1pFB13wI6F
ceQNtek/xwnWtl2wdmGADQlVDLIanD4Q7uZnxswMoVLGnR8QYu28msfsWgfVi7aR8seMneNHF08W
mr51cyFEOdgkjxtKGvVY/GOrlC4oKbMaaO2k975gm+Q2RleE/rCih1zSHhjOlcJ1gtwxuAgY+HoQ
VgBKYHNrX/PBoq3iVAqOITHeZ193NLPVtamdqAMEe3GLpYD3xcvh9xoYLVBEyFcfbSse7+xTFGQp
zlK+0yiKfsaL+Qm3Hay0MOZ1fKCeJ1JFqwky4jN8cGqRAPITGBtxBUhh1EtWCOKPyqndUsfJxy7c
8fLUI+s696XgaBtn4H5cxC4a5tQU9Ge8iKKFu4k2pHlnbx6pVgprn2PHzZGneCF3YyEADinonjLa
KdDBYp8MPM1Z3Mxb8DXoIgIBrr7Dd8YtBUZ5zYrQoX7uunZtQqKHOcgVFXw0QFTtBnopuMc+lROO
NTi9gLtJDPOXvDTGRDDhfqj2aEWybu2wOxfDWcTcYggQKaL94uuJvslvvIB3yIlBaf4xLvAnMw9Y
aq7IIkQSmAViDZV1szaY8WCGkOgzSdn51jYUc/y5Add8mDdYTMY/7UJla662nZYISCln7GV/ISow
L9hx386wfdEjMXSjq8J6pkdeRQ2644Xa6BqGlXyVdqJxZyyVvmdoBCCbMNGEN5/uenNB34RQiJ4H
kKe1BG9gZVI0uUq+R4zleczZ1mgDQlqYNcWsCFtkYX1hVJ8BAnFI1HDx6N1QVv3GTI2Y4i0wvoHS
tssuQKDxAijNgW6dCzMg0bJhOEMxjGJFcFhUg7mu67Uux6amFBVUaE4olacs6JWEHJ+tknRZ5Sdn
liAIL7T5pvgGP39jhwd2KPmLTOOER7Pfw7rnv2Nr8mGgecF7BnCJIvsmeId7ntGUu84TFbMNsP3G
i+JP/NYcop28xzVmJcoyaIHMy2jTKVtl+moaZ33TRCvw4ecwroZiH8qL8jR8qvviOADVp/NpGSzb
Ha8zotOin2Tu4sY3BVeGq21wRucWoM9PtLMwWt9gZIXjFZJgvrXB4CBH82wvwbw5J0dK5xnJaald
giP77d+N1bBtF8MS3fXJQ25IG4yX0MrCRxp0RjhHSAvzlWOJBNj/rhINL8p8K22cs7EhWX3jcF2j
Uu7v6OjPp1eJp6RBlS384P650AU/tARuCMgVY7htzkMfahBLfGjnyLNgVZgXn0gYmHIHFwpZ+Gzj
lkl4B50C9JK1kLfuxo5UsekGEwGIi0g+am+uPcs1agwSt7IIPpoMBBRHxW2Kzp6dkwzlJ/pbTDbf
mHWAeOJlx0DyRONHjCH4Ypr4sDAZWdWXhA3E1at7hf48/awP0cmGaH2UOYJHey8zAXp24M8LbpmF
jntrzcNDDILHjgYguV9qyC9h8k/GsdZQOALSN7oDZ+6wi7Nrt7jb8W4B60rwuq/yC6JcYCyhFbXk
qhPwWX7Cc4JmkraSBVesSqFCTncBinKaV4vnjeFGu6URj1/QMv8VuxO92zcwFwOCEMsd3hGlZ+KK
aa9YB0Zr7Ifz4CYc25AZ3ATRjYEso4TbtK9+cn/mUM6yGMxH7jLM+gHb6JNNVrkCI0Y3iBHfdD9Q
jzo2X2GohAx12ONHwTKS0wjx9+IAYvEJurFrvvB3epKnmTvmcHTBWUluLDbAMUCIeBD7HLMDBsBX
86pfA0iPzYL4rh8A/icWHvMJO4iIFyHKlCtdO78FDDNhqTzKHj444dDH8A6grF7lGFjm94gXMZHd
h3mP5s2t1uNJHGWC86Gc0IgquOR9Zij2mEDMmldDtW/O8csMMfzEyk5GT8GaIkwxHYz8+IHb4pRS
Ye7Lq/wufbT6pXTmsQ+xTfpW1MUAmGP2XzpHmsKc58kQfdqwnImpCX09QKAY0/f/TFoHJN7lHOoW
9SJzPvwk0SBS9uNfQRrGnZsyUrn4/sEkeH+g+xAQg+B+TSCS9oqk7I9L2nJKbBXY014BrZnVlXXa
tE8+b3VwuZF6xJGawdKnKbF/PbbY1ltsZDoVOjpdtibkM2tSmX3QOCLe3drzvD3jQkAGT4UYzWYi
WjjYF6QTMz0PHHD4Dp+gguGLJg18iL97v+qReWz6eEdvEr7UT76NoSfNcPYxjohM0GPtnJ/ol3Ec
xFMSkvKDk7q/ZM/PUyS2B+PDB/zGHKpYgsargnQfZmty9GTug+5CvoNAzfcRQ7D2AzyAYU3y9+MD
r4tRIWDDWM29L+DJnGXQRA2L3ElYH6x3BoXJB3mfxvr6nq+J+I0LVsm3OzjkIVN8a6SVgK4G/IhB
MyGqQF3ZaTfBxnySirUzEzkA29cfGaefqUQdagks60jU15pU2zzJEGCiySpYNtd+rxKcGvynoqW0
+KG+Q7YA0PwJr+geLxzEfCZOaqB4q7v0mc3egMP/5CvQ3xztIKps0E145A09D4bXNm3PeKGvGChc
qfhJlnxdA5mXMXb4J3gRV5BdSjDz7r9QO1hM79tdsCKPQskZ+GjTHW0P8grsXhsXDgRhB3eEJVAm
GSwFLaCIBgKKMHJAC1nthjMfKxwdaQ8rvd/hFNju6z0w1AwL+6u0/2Gr+1zeHIOtivz73i/u0oZA
hL0U40yXsg/TDfZGLVgVdGw+CBAIdajw5u8kZlaVyO/WjoIR6QUe2seGPhHVHwfjCKuCpyqxtAXR
CkT1H5Fffjj+YBjFCn/3nTdjhweMSDFJgKz4omFgmwMQZjC7REh3MSxCwaKuCwwa2R61FXsW9MtP
NLsIrYhQ63z1qA/9L+HuPrFOldr9my2VKjNwbJnZw4WF1UeD3bjNHOuIRyHi/PAdodiKyc6iQqvz
Fi+S5bSk+vpkjQ7VD25SqfuHbDGcHerVAZKUivE7CQhJ2Z7pJ67vTPDipf7n74ZFLdqFhbx8BQt4
pxvtssLrBVax9O0I52pY0awxMmZv2NWYtIPOfnor2aYCN5QWCj40+lN5/QeGDnEJoy+0ieuffMm+
HNwSYVchxV1130hx+LQpyJy9eoALYb3hRd0vsA8HO8VriOHv8l3GQp+pKDjpfMMI3/70ry9/C3L9
135FP8wXL9PuVTNlZmi0rHmJMSsExF6X9AgeRStubnxGIfEVomy8HjbOrr9H7sQjWUI5Fi60YGxX
8TsmrIrF/9iktS7jWQb+sGZ6OWGBkf4KsjVs/lt8VP9tmAqvTKFg3sGIZCrIuJQpkhMiARDQGrQ0
vF4+4VqAvbprftYHiKdD90zD3GMcxiygRIc5sL5pBhLI90wUZcwb6612054+Asav7hncxTyc8y3d
sgPoA2qFPScPZMA/IZvcNC6o5drbAjlDXUfAc2esSX0PuTk6wEpFXUyVQmfDOgumuCwWJid/2IfP
dEsGPRf73eRSO1QLBQfMrbKsVjA1F2RjEEv4HBs8ybGaZfEcnnY0Ytd3uC5ItLjb8TuUX5agUvry
5G1sdkXrKP/5QO10Iwi7uRJoISKgLExDFsz9cYZHcSnuE9+DmwFzz3d8sy5w2HRko8kypliyCNJL
Il6LzRhVrz0Hzj6En8NjApreAyvYn5Jb7jz8Rg3eEoyIdQMCHrPLZXDpvE4DF6ZecjaYZQcbFa84
D287H+8O/13ozZtbgGI0meFObS6sA261WGej3XBf9h9d/7J6eM9wW0CPt7f/jK0QsSL30PbUGW7J
JYDO/g31hU0bk/sJmfbJBiZGMS6nCyXIG65oREN5mzyZtOE74rggdcZjBBMCgZqFPPpwHZzRH+0P
ikDxGIXtOdysrNcXyQmk5WZjPk4h982qYsqOCWYCzqh4wtKs3bIFfRVSgp3n9k//MKzrg/Vgok08
sD8/b/7do6z4xHNqlb7kK2ANy6lLhgQmNAp68rl5VouZ/lRh6z1q+FtoFe8eEPyb8apOAbsXrLln
ziRjaYpDPsde50NM3O0N3NHyS+CF5uyzfRcG4+hGuLHfRAKxHxWn3KNg+8BeEZEB+5D4C1g2txba
d8jaV4YWFIMoOskQKEoEfQ19/Mfw4aMLZDlw8IQMCaZqou6WXJZDsJ+PES2lAcNRWKTQ+xjKYHcP
40GIfuWrWGgUYw1MmoG3zSQb048FGjLGD/WWEDPgIoeDL0cXVeT2QqoQzlLkpE25pG/DRJJPr5jD
BiMJsB2SOfq3bPPFMB+uOF9iOa1ezBW2LDChbUz92dGxxH5MQ6CITBLhS8NPYy6zZqXWfHcZH5xW
nR0N2qYSaveRZRTMwcgvNbonwuIK6eLyB6MXyFz1VuWvktvovysb9SK/OyIULYAyaBTGi3JCLA8D
yP0pVtnqvfnA3/DaAuMYlD+UpOyoAikEG/eRTX6IzQsDKnB7TkI9aDeqn38jSJVBAWZcCmJNxFbE
8/7IEgWWHiHNEn4L2K1SFZlL7cfaMFMB4oE1tDLvhKjwQQpe8QnGf552YMaIKkzb4JENQIvtCeqZ
Oz6FCwoo4p6wDUKRLmp85SwGtiC1KMCmJxw8VJOglwiyEGMCu1h72kMaYcw6ziR92kWwAWeffUOt
ilb8HgXq0UHa0aIXy+TQIs1FdftgBZAAAfk5Ba8D8aZg067Ll36kksUnn3f50MU4PGWOAYCLcS8i
+1fzAeniINSMxhkojjICG8XfDouRx/TDmjAU9yz4+EUaSfmEYPGBZJVJ0zX47R/JyrpJQhqKFeSK
+RMOCwoSMuMG25WHwctWBMORLiGgOgxFrssgUfLsMvg92JyQ4K/ljlA+PYE+YU7CAiG+AQIKegas
mCsxnLsnxPsnfi2NfLmmCkaRC0BD7YmYnJWbxSL4DU9UYUfsx90C1ybZYt7S3PWACgK+3I5tJPTC
nDIqn8VTWo0bfRdt27XFAiESAMMcrL6gSTLTpuKByMOIB4uAcEafYrOPGEM0FqvSQLIu9A0Fk0sw
/aYzCM7lO9I38sc/vyYIsKwK9u9sR7MvmPskrr89Y+f2NbA7jxUyJzIo1rX5Hex705x9FAFiFRG8
3t/8AqtqbZGbwClaLvwn4BNL64xHex92TJ9X4yGf/wIcz625Mw+3+Yo+B+84axbeJ0DEa/Iyz1Do
65w2Zp6o6AJm9d3jEfezoZ5L7NxizVPEACOEWYIucZ5fs1u1idB0OcKCrP3yrEXMgMYTeinY7+wx
a98pMnDvOGUJ9lG54Qab9AGOQjYot2yvveEGAgEZOQyKlNI5Ao3QvBbWuvxLhQ2884avMaTGTgQx
Ig6JE1I6GQvKJia3ND2NC+OdUENIGddYVRAWQFYq1KgRYDt7vf5XEDPgEFktfyGPRgUIrktZs8sf
lPZPTlLB9kDzAP9bJEZwpaf/HuzlT7i7zh6URj1SleIzas3Yls6ECAYnZNpd+OfBeT58wF8V91gB
vKWhmE7qFc7tG40F9UiK/SgWAfQxYvpCxEsf9Dd0pxaTXpxEhCUAFDFQXqGfhLcLG4GChYNOyN38
ARIxMVgX30ABaxwinhigniqyLpmAGGcuwC/xUsVXIX7Rd1HAc52FCcKVf8O0dHqCl6pXgjayXAs3
Svw8bsykmZAiSzX+2bHSUtUv6xyxoVs7UZUi+YtfJrRMunx5ng0ujFpY2w5rm1GNEx0iSVDW+IPT
AUAqU1tgVm4+YYg/IEDIAxnuQQWZ3mBr0nRwFX/tJft3pI19JTwB8gOwVW5/sSAZYL1sr+C4/tvX
uMIolnUR1feC/4TQFPTQgOyD3p1Sx2YKERywmwdhFH4WwapljeSGTjJ82Uv7Cjp/l25r6OpXC4Kn
hY82ln2EA0AZ5i3Ypq/jGG0xeOkmO4g4wRwBwj9xI7QuyCTHDGfCBVpZ4GbthyBkUtVhu0P/SN9H
cJzO0ho5+484JQzI6fQgnjGIeFIyZt6Vc0ELhWwZ3JveXfDz9X5vH1shckZczezw3wmjYRx30lkS
Zqr4DzFT5XcySrGPNUOTH+K7sYF3cQTgIxYRCXm8lK2wHJnwGbeGicgPE3/pxzt6R7ByAXxuIDtx
/M5gzuGLf8dqOl+8fiw5GPjzOvk0Ibfgx1E+NHCPDTDwoX7RBCqEc+Om8Czql7xjo6KLd7NLH7jT
/pqjN5u2Nlym1HXObAUAP+Ss47t1Uhf9Bmvl3ZsMZRTy5vIenrFN+k22PXWGqAUAd7/sT+cNl3h2
Pcj4hYsJFyKEufKIMekn8hXnXOh94jVVzile6c9w9kHXQr6DL4WlDBgcu+xZrAhqxQo5zLQwWi1O
A9vkzDkYiuYaawQHhLKEYgQ8+Shsjlj9eqSSvIsFYtkmPRZn6joXuy+WZkD21B7RW3aChb6kV1kN
EOKfyrVeaJRTm3RfuyHOms6LYfDQ0P2EOxaWKfAbArGXgQpG/mOwxOthiEKUZlc1f8ct9d+4jwkd
eBpmp8LOQuwHpPv9wgQPA0CgF+OM1J3p3LK4wxFjeMCRY28PKN+ZyS2jnhSoz6OABaCDmLdsf9OD
csznxs5BT7NgezoUS7iUA9OtUDjoUcQU3/R3FBc0zdMZOoBhgmzbdF+uaIupUwlVHL1vthUIZrBg
wAp7PosHk/D7g1kCPCFfWTn3xa4OsUrJID/F1/JdEJDhCbh4gc0y4LWvLxhL4lcyPCPTWRtOrs6m
1NrCPBs3A2NOQQJpAbIEPQrdEwStbG1eiYvkak44vbx+REgEWM+CWEAAiFoVHAIxs2CIk/OQOO7S
nqIFxMeEgwUa0DO/1jQxHIIzwLkmFsMt4uvEOAM32TMcgj1ITXYIPql4n9qTUfEyxTI4uwtbaINi
EmSfmAQpQfvJoVqrMWYRztog0CFyhq8FKQY1/cDxAtCpmAmmZIiTmE6ByT7gYDHuhi8NhynZDqv+
Nu5rqvOZxfZaEuGz+7S+VKoDEiDSrmrvjK7kiA3tolnSr6zrEBuKgmbJwsA37YOjQwpciDTtrdjn
oS7yI9kUzH3CRHbagwUzDF77F+dYUKXNQPnX6SHe0tns5PcJgiUUFX47zbowG2k+aggjYLAswkX0
CWcinJV/CwiUwR6EbBDhmAhIhUUUZ3MjlmHpH1Mugpo6LlAcEdMZ0mPIYYR0hSZWBmc+HPKicfau
rCg4giCR9LDVPup4Bm3UI/WcGDBFO5hz9bDnKfHE+IMWhjJsoEnVHwzECG7KmXaBENxiDIf5Cn56
Vz7aiKd+jpMDRjJ8okB0YHbgjZwBhmaGYOzBXYLQZnNl+GoSAEEWKonEwDlasowFswvsLXZNx5Bq
iXPlvDhkrNZaWyxjQ2zGl8kuo2x0AIO+6O0bzhZS+M4PQZJDAayyazjfUxtyXAyhJMCWh0AY3TEd
Z9J3E+MfGHXE3WvRQk2AmBhBkoGowH8ny2Pl0rr44UCHCVIMELw7t0L9pKb0tBO0KWIwz0F7dhc9
21QUhHQB+fBu9SUVyl62uy01D0qSN06UBc7ptX+xHC+90UPUEnzo2AO29owsLYXZEbA2cK5KgqO1
LNPRJgdTG6CMHYayofAX9K3fFDjFdh6KRpWemF+xNOFWwQWpuqWaYdNnDqCdua2sTJ2ApOnaMknz
s+dQPFcVZrNdsvEsLC3iMTwO8bCJY2dmpMPcseVy1tX6TjfkESYIpCQLC/7OdLsg3UZyfdftaSkl
7alinyVDbW/oNyFHZ6p/A3UXVuE8kiO3nqZDRvejZuO17k2G3Kl0McJ7XX+nps7M/qhY8Uaqs2MH
HBPLNpsWnGXSMcmWo2XN1ojKZNz520o2Oy046VazM4HmuwnRG3LtgQ8iL5C2Nmyp9DsknJXx7RTx
LYA0V0fxd6A2CAt1oDQnvaZxvPKMksLUqC65I+9baaC7VGply50UMiUs6qSjk7LEajppGjWp4v8q
Y/vX+OOuQ3QFN9L3hkei1psopcKKTqFnwYWsnF1hmcBWxsHTyr2cfxZSvq1CAA/8ParCZnKJYGaX
tiyAovEIp0tWizOd4kWJTfjAIlpPg06aKo8yoppWVRhYGDXWJA8d39tRvpj5OWTha8OULbdncthe
zS7dh83enkhPWshNdrhITUbDFcTzUtqZBvQMBZwONk0Qd3Dd6sVoTouB5YcpsBk2uWrmbULio0Ue
DZ9KHu146GoPem8YwqzC69DnAxT00zD3PR9pBYsGYDF49qzLMOnSsEN1FmGYHtrKdMXvjjJW0fRu
JP3mMlV4w3zFc3MPSk+BlPJh5+cA//Pvuhc71APM9PFUhoHkh2AMuX93zGitt8khlZylZEApmNxe
BXB791Cag07gz5DUj0rBidNqP2UZIpuG2s6hBirLWe73h5673CQoVfu7E9sf4s70eAEN4VdVSuus
XjtjtgxDKCHatLAbttRmyTGxxlnzEUzVNZFYhdP7i7wG1umxa64B4EJMyIbxJKnIYuzue2A7XewU
OMtMpQ+I03YMsN+0NNOZRktztVx1pupaOoCPzS7wllYqWPQ969haxoBm4UbcFHEGkm6vjwSqGodk
s1v4ERvOJn0dJu1z8Ey+ve6ObSTtm8ZmiuWsVSVMVnKDtbYVnQIctpRYe2mVgixFGfaBpwMD1j5z
DcWf6wZHx09efYU/RmVWxzBnUUYrlVQKwdpLE+bgZLrAbPuV7fCu9YplE5KzCvvwZmjhb5Va87FQ
L3aDVXZqhtcmYBRY1We7YkzBEoEsSk86S0ucrP+0TMzOVR9CeYwnZrdrhFFm+fJoDqN6WGSUohGW
G/TFerroubZ1wRB09yxUuLTWr647PLOn3DFHn966FMKbfjHsXRy7drGACRSya3rcBPFeMWmWx6NK
rezllBbZ1qmBiiL9G62bj11beGKOZE/4k52xM4NpzQ8IGtfWfyxzF99iZ53BSEuYbOsgmAn7Af4K
4zukwKV4spqPrtnabG2y7xiQRACY1heAsuZdB/+HQy11B0SVOu764c8QbKR0O2lbizURbKbgMPJP
+fhmDuj66H766cEbMGJWTR2L4Z7LR34170rqN17qGqyjJhswBp6Wxl9vsj9KF/pNGBJ5eim1e+CT
0IG1unuabEyIPYz98mjdqebcAQ3B4QKLx0JYaS4tnYVGU0+ZuOownhuPdbwp21fAdJQ0Yi4D7ahV
H1l0J+Sq6gGDflPZjqAZ5V5R3QzDJvvUg245cMGNcjOqN0Pdc9EN5z5aHwE2XiA/+tJQ3ouaXWcT
DS6VqvyCmEDMq7WvVrTT7aKDCkJ4sy99+DTZDpW6dY7Qbw/Rs9np+ZavH4u36ZxbzwAURcatFKjZ
/EjzHx46H1lkM08/JMVdxxbbul1o8KOtHr/xkbcayjUbpzF+yjktXVW/jcmmrr7M9lukD7OhYI4Z
SQu3J52KvWJKhDdLxfCoe1T2n++jLt5R4sQFJqX4z0J93PWiTwwZiA/bLH7XrUOFPQEDK7pre+MU
PxGGUgEVDo5/CZQavoUWKptWnfrXMQllcsiHoBKyRYiGUsePkrtvyf7lFvEz63A5+RfOhMc+L2Wr
5Dt+ftBjQPGWATm15xS7qGhFIRAqGFOoJz4IzkDnv1m8IPXN6yPKXjLwlslqOX5O9TqpNi2o9PDL
KYybVwaB1Ax/Y++9Ns84ASj3rP/VgmdXryL2JI+rwn+Pgn3YP/l7nCNZcPt/45HO18mKJ7N9dxCy
2ZosnpaKi6OxgIFHXudICqoNOhl9J95h7z144KEE6/UYjreuOWTBMYpPYb/OrOeUs62XHw0R5inX
vyV8p6iH5VHSaGLnSvFrT4cakse4Nr29rNJxrzpnmRYbQztW3pWoGQL4Bqc+H4RfSegcbT5qFvt4
Oz4wrs1EWkvUW9FcS+zZS5af4zOKzSnt92Uwz3HF1Fh2eRMcVlV1w2In9wsJKj9Agc7hCNV17j+s
fBOYBye+R8Uz0K5t/q2qlzikMzZimm9dBiVKLhxUtNUoztEl0btq6rmCPuhPW3Kwka8j0+Ynz8x8
P8Rfunbz1GblqNgYBM26srnwqXkTRVaqTLBTYCc31qNs4++G8Kh8jfomaz6d4pqUsJp2Ot4iJcl9
SZybolVYPVTtzmUhAAGgaZPLFSb+MfjmvREAlPwpoqBVXFRzlwERwrKCoV8uiITytELtIB5fdWRx
1Pil/8FXR9tD84WypImOhn5W+0wElipzrZ2EXiD+CuHfOpIzT9UUT2Kmhj5rfeSPTnMlXpP61qh7
LHQRSRMzEp81WDpLyLAX0DeduYeYkJUHumKSuzetqXH06FyBOAJCgKpE7BbetMm5Q6Ra+liO9Ku8
16Cra8zVuTHtJnxv6ayD4mlOdyUyt6PzGxBjBph8cq/v0jLcJUZyH3ofa0yKPNRhIrKp/Y0Uk/Xd
IoK5KP5qFWTWmSU/5Sz9dOzkJ27ZjTJ6074oZOA3jIxD5dBkPSkyqs5ZpeHbVCRHX/KpUYOPwU6I
3DFyi7azDhLxNzSzZRbSRcH/Nr3xpYZoIjvk+9AELED6yvnUqM9MNJVq3+FvYXJ6ECJ7BtrjdlGR
JmPvzwCUGLxF3jYgOREL9yrjo0+AdNga4EwxPaYhzYs6myhNW7x+sDuI49uYlVtZ676a0l6lFddU
hVUH0bwy2MUtDTPJwVJs+FFinN4nZCQB9ivdb9meRdVoqJSvg8LwiOGUZ5LLSBES/dtoz0LjUyNv
c2J8xUMb0yHUUq4dVbLB+0jafpFTSU4YKtic+NYBzLNRlwWAuAAVVbN0pnDvDN3RZnVRg4/suLfi
XymiYjLhupc9uiS6lVJblhYJj65N7/j/YklZPdkHi+dXYt6FMzgPppbgmZuwaKaY8Qa/T86UlaEk
z5xjrfVnPNA0c+ItYjKYpoAsUShhitAgPUewh6qbnZdN+l4zLLbtFGD6mE2whP3fprmboGrFR4sK
Ksmf4j3JO53pHcOvotNnPaPQqD1mIdKnnHyRs6QissQFEY8htL5DgPG+h6vRYT7KXcjB25Twh8Jo
qchYqCsI77zkKC6OFPYnW3p3kJtUZbD14RDHOjbDKb9TQtsMr7F2KEp9ouJbmVz5rGd8fUhOS+Vy
qVjDTJWoVFklwYfXDYDWxUr2CaM/pSFzOKddV95KXrVSAwSEF6eLGIujzoLtkxD5PG3rR6B/PFsp
f3Stv5GskBK63EdIcQqhK2EY2qI5guvEjd+oYMm5w+TPEi4rrDoJ8k3iV0c9YHoh18SpgO1WQbwb
CT+iNAlHhtgdrWSBuWvqHIN4WGfd1gMsEz3NoJCb42htBtO8DQVHiVeDQiktWcyumFSmPGetKeEu
S5c0kT4738MvDz8CQqwxDG+lqv5p1ItWwrzPLxbi95TQiksCZncvMDMaysgl5DXlRypfHC9kg0gN
+4tJryrNA4nmxZTdYATgiHIdJrv06EYKgX4qdqZnbzOtWGNUX+fJ1avVu1EwTXZSgB/1LSbQiivl
Z7Cg0Y3JPGQSehXDrDKZxQ82RUTj3QdnAJlQsbO6aDn80Mxfm019GFnURMmMLQUecIHGGiZ5r7Ul
wB0QtRJiE+egH7bRNcrWs5MC8N+JSOAXs1xPHumkngqY7B53UZe1gx8yOQxVjrWfgoV4GjZ5hvyq
DmPwWah4A6csTkmvcshgzGJCk2OvwkPWApOYkMEQqRy39m2iWjG31MXEPMvkhXhtY3JM9K/OYR9q
3B2tCpaDhoV+wyVjeyO4QeNhQ1hXi0y1VjJvqqFxcZrUmSGVCvPmiCS/K0aYlmCmqmfiOYnSJupv
MsWL4XWnro58OI0ZllQ6u4r86OVEJaShoFqq0viuDfRLmiG9OTIXtw9wJsJVRShcprtkFGuZK5Cx
l4OeKITRWwAEJDq2SQaYkoNMGisH8Am4GGW8yP25gyCBBoAVAtxW1JExLjoVHvj2cJ8yhg2xquzU
oThUBPDOZG1aNc0/kyA4Bbxb+1d0j73NPc5rN2OC1DQfGQeJzKlP/krx3/Pcpkpnho6+rKMyjq0P
Rx/cBkTbE4x4741XShhBMUDpkWA72GR/AzrN0CpXfcFQ1h62Y53EGMt0t7RFSsVHq3KflNGmTqwB
rATI0loxfWFd/xTmiI5ggABEMlkBblaej71abt8dld691VSangYJzphikWC/Jsfe+PAuzAr1Q39J
JFCbFBk9AEQWsDEtVH9sFWfqVd+/6+VK70ickXIIcufL0qDhpDJ1K7VDl+Ajoe4MA4x6sB5DQNc6
YvbO6gNANK9n6Riig85jJAfYoniY1egaZ2fZ5/hf9PKLbm1Ei6SX2aMq5y0Ls038vzZ2pO2UoL54
/OK+Ti8x8QYA5uqkOgsiMDjrPxS2UXu8bCnCQ1aiSXJIi+xNK/l3/fSdxHDwMugYkIJS8EFzfIUh
9IiiXRKJeZ8St1YJOTYVx1ep7xXAAlV8a6Vub0zbYLCxtcPIhwGxPmkfoUUbVRw15yiNpzg/hfnJ
G4+FfFCjfdtsJUanhiurZw+yoIXajGzZqsOhSzAjLPq1Z8JAK2C7/tkJnLmGqomNGu303Vosj0aQ
EhQLy2IlOuGdlDjWbzF6AgpVgY2FBlGWdOSj3WNloppuvfodI8HB3qRdRR8x4Rtvu4p00QJp2TaU
EdNFISuRBJRQ2aoGSnpkr6RrYpPmVbdK896iwlvVnQM1MvpoG9psDsnQplwONto2NQKETc96w4Je
awqlpSWxXewvq7f00kbHzo+d1278i4LdxnRCeJP8gQLh+LSWhmNW+/M+IVnq4UqhR4hy1lpZXGHP
AENm7x4zYZMiyElb1NvnQHkHkgymaRMaGDzFbMZiRwa6Qjb1FfalUbx5qWZuy7P0lHGVAPWE1Apq
hABNu7Rqvx8p/RXjZ/RY6cKChib+lJv7pIs4tBuY29Uj04wuOVhk2y7Ur2aubAxSRtsdlfASD1B8
1d3gMTQx6GiGT1lbFcQOUqmn3hqsW6Uog1JGotKhlpOoZFt1qUf1EUK4Qhtebiq+09wSHTpuedXD
nDhHHnsXQLVEnjbZsZVGZy5HH1hoFhitWNY+k+tVH2A3UkvXSoXuhrwmKdW34GkDdTdluILEuw8n
UVDSCDlxDZ5kHkYut/gYQrQyJgKca0VnJn5mEbcLgx2OHZqpFtskrZEPuN3FOkN8KhWpTdc5gFmq
SWxqSLX67CgQswGYSmqMLub9qcWqHuOFRoMGNTZXMJKgA6jj6Dsy4AtfGm8xUMVSzWoRa3Sz6tQ0
6IHetbq/RTkD4tpj/4OPSqXKbpkiI0Pu1Z3jS8tBr7ag7Jr0H03ntdS4soXhJ1KVsrpvcbYx2Jh8
owIGFFq5lZ/+fNpV52ZPzewZwFKHtf71h/jXEvNT5ctt2YlXpdvjPParyfB/86B9ThObpA8slOzq
GlR67zreMY4XvK61i5WlH3U7wyjDAyCewfqnwv1ADq9b2Zydrv1ts9fIXuU9atpsb9TJnZy6NUWj
TaLM4N7nEkjVe4ubT7P7y1qoUBTeA+rBFFr18lPaJNnMrnFeYDs9BE8JELvNhyYNKXSnLXrjcOCo
Z1culX1r+CfPbDaCm8TsGGupsxjsO+zozJowrBavHXp5iWdfN0+4ar9N6m3OKRn1rwqgg0tugOmx
zcxjb/brbDr5LCjLfBBJsuaXzoehHvgUfcdmHDf/3YhJj2x4JXr4VLbmaP35r2yGSr6888YlSH6s
VqntrZfWrB7wTRrR4ztH1YX3o8PRneLEMRbY8sfoYppu35TWD+otx0CK2BfwmLOHkDkMJI5ecTci
tcP6oyfIFL3Tf3AJP6Jj1Ftn4lOZ6VEs0xxGzqKmrPbK41Jl2JRBhRtvrH5P7bE02DyS5TRpQljN
6Ktia9ynCGhzYrqBYNqgARjZxHiTpON3bNtfc5odcvNTRoRIarGnF9jEXvZv6VdUELEOmqO/FEjm
ZL5Xrp1gNQsCFcYHp6PF9UGS3fLHasajXbJfQFOiAUQ6YgZucAOzx7aO/FahewdYZXTpU9UjoU2s
XS92oX6aEDROpvWIvg0i6KMbIO8Ee7SD6qXKvPul4vEx6OusEMBH4j+IRC4Np4vl15fetWirnf9u
e7P/NoNXg8TYxun3ZS/v3Ry2fQaJlXdag/ELTL+6gdmNGz3ZCTwXCrMZ/25Xc5Xx9kq336XBn+Bm
M4LmUQ3hOnpy6WC0Vtdv9zf7aHL1qY0AjnLffTu98Zb5asSIzMC1Ia3vasBVqQpG1VX8PFnIQSNj
hgyYTEg5a+/apkO5oVMO76qKodCIcSs7QQ8WECgnVVp+ZNp7KG35nY+49gQhxAzT8JBRet0hDot6
TU2bRwtd4JrUKBcjsXG0sQpasKYIeRYkFE7gsoLdCfA5I3eqSuQmXEYuzUvKxHL+sYOXmjKONnct
Bn1KfPspHVC/+waWOtjquu65qfnpdIh+mDeVziV59mP9rE3GkbFx6twvb3xmkS3PynszzIyZyPQ+
dNNems1VJ/N3WTWrxqdNKDKqPeA1QUZou2lCFNgEr09YweufOv1zVb6bWKoFbXEc9GS6E30ZZrvl
qIythxQuxgJKZdxrVlHspO+uMhVcvVj/ltq9ObThAmGQndh/jcsMfk72ZW3CRe/ifdNEcL1GA6UI
MgylWPm2OumcEYQTFBtveM8VhChPzq+2Pf8Ujo45ks2TYdjqrnRiBOUQga3kpSV1VD8kkgJGNMSo
FG/RrNTKSH1YMAlpyx4x0fY6GUj+SPt7xTQnseNnHVuHzirx7olIcEduYvj/lJmmi0yqmGzsjjN+
UlOLrZySne1kz3M8vHhhmW67PL05vn8L4+jeKqeHuNdIqxqouqWVEp2EGYFuPv0grddVhoGaDS7o
JvlaD8PWiwkOH7z0o0zOcx/g292bt9py6lUbVIsvtpMH26ono6gYOD88zSy8wQNqvMw95h8grU6i
95FBhgtzwr4Dv1dxfayH2F81Y0VwxST2Tf5pmaLa+xB0NIFXY4VJNMO4ldPMzRF5fQTqb0XGIexQ
s1TxyYvim2lU9200Q4yIuUHrbNpOiQNzgJCjNi26LfOFQyP9Zlcl/aUvHHE39fLaFyStZRr1QI2+
RI8FtRsgztgXp8iazZt020/tTadEtk+RI4YtRdSjW7T3YWrMa2Jjo8L4tQ3jeX5PxUEwI+OXoj1a
jMaQ6Bu3SR35E/P//+W3Jf0Jf1S1x0wclt/gEiCLFG68yy71IvjgEk9f+2jlnnf0rN6+BWEGgF91
D2W6DEl72vWm/RlzOi+zgCpsJMRxpnkX4lpb3pveSaXMi6OKssppPCpn4A+38p+o4txVjt7On3dR
X+5mXfvECHnj3Ygyy3a/QhtKb5e+IxFKsGrLihcDHmwMBCj2hUVwLWl25Wiuh4pvlQ+HgbmjB/2k
NKFDCrwdEhr7cdqKLDt7IY4Wk7dVwzTd9V7orpoKmtogLx30vTrHYthnUxTDW5wqLHVCJJIxMFJC
OVmYxjly7OchxKnAqYs/DvZt4NDJyxqyl6YxKdUXbU6n/Ccjkg+VnfHNvee8mp7FWI5rSyCpqG0M
CRL6zvJ3aIAMzdjdC1+eB411SBVqlx4VmSiURQ7px4BQQr6GDYRMC5ub1bGacWMezOxQeeFlss2D
VVEPVWP9ULqzxlo3horqr9yEXrRkhLgcJE7/WmU24ycX72naFa3M3z4zNzKnmuwUJ3dFZTjVH4Mx
fmSy/jEczLtmfKYL6vJS8/V1+emX+pzUU4ncrvw3tMmmnDGukJA2DfTNHjdsmnEIzYynQs9e+0Jc
3Dr/zDJogvrdkNbDnOJeOMIMq5jLd1V7L83iOXYVfpx6LTHOqvigHbzWPD8YNnx5B7c2H/5uUkkG
a4QOZMHeVYm39tPqoqv+5Pv+vTFaqwIqR2tt3USfpp4rpkkF3owNE4z43S7NX3P6nCrkHQNzZ6Pf
1wkbNxypP5ytO9Iz8QOs2qE85kJDHDBeZBGesoDBfIhlR4GsKrcPplNtO13uGtFdy0GBnPe3oGrU
Ab9jh1c7NtRv3kg428Az9pjd+pX6aufkLTe4o7oYn7Cous5OdBuWY6BP9JdbcB8Z/n1YvaazA/AY
nUN/adGBIFga5UcRfHtFenEHHJR5Kr20vsMZ7HykfjblUnwGG91nT5XuxZ1tTswmswedILcR4Oy9
fPSNMbobmu7ZYiSYqOkp8bHk6M6i8Xd5aG7dHmWunyFWTSxaHcu9sLyDivDfSeGYl4IBpdd49r9N
QWygtQvSz7RpKeQKhgZmiBLGqY1HA9fKOm6vrHO4unG+A80+sCpcDfrnOrTFZfrUlznQYkSSJz1x
vlgmBsb3qOytNwzPBuey9MQmF6iG2IyRJX98PnVoli+dLA99UpsraQHAJyZmWFNx6QY2dTR9dJn7
szwfbqWHHPKBSgfqsPqnLTuA6BwerZh3dVRdmF3fZwX+O1bxFE+4+MXmDv9DoPcguZpIqHR+3zrh
yZf1rknwiqvCEBEasb4tHWCU2cAYPAFR5fcmVrJakiepqquDLWSRl0c1M78I9DWt3L8QFpqt8CvX
mXfNTag+tpc4lFXhvetMzx5urxb4FIS0KjSfRTKqXaU+7Sakc8ssmBYE8kwBHIzOeBRBdxAqoQht
0KaxbfOGFb7827QZDsKxHnF+HL3yva2b73lAYCNTRgltPJ4US1PIHh8/8a6F3DeVDQkicd51aDxr
BZGLM6ZIscoU0WMDxqHMal3FchPW8hqVw6cj5XPg4isRueJizzjTGBanXvoShfPDspLdhvmgZdyF
o4/ZN6dEli4Im8TQdtz3eWvdjaP4VV0FR6XyWICcz96mE8mjWwUPZRa9xAYlfzctD7eA7VmUH2MW
fGf1eEx4uaLjhVbDn/BPjkD8n5n+pnDzswH7MPJihLt0Y8Ldeu63jOlavG9DlGgvY8RktrilwXKY
gc8ZfruKeBpl49mrWk0fMoN1m0MpBxx8wlSGOcEyKko/uNOOloUFv6TXhaVUkmk9n5NGPnZhie3a
RtjldWih/3kDfUpV3ZK+fQlGG+Ov3jm2ksQCErATA6AyrOtx1fcOGCFgvI9LSdB/ErTR1wimcc8X
f4GD/w6ofSBp+2GdaAtgxKiZhoiGNADTeUj8ZQEqknYLIGhbk03l3luUkn0isdnL5IsL9ZqCdjMX
3ATGDPmTDZeZ9QevvF+ViXoFLvnsHPPQuLDkLXdrewt5oH9UEaBTNJ6MoH/NJwoFziDfru7BMj24
YqadPAqp3qaoh+lF0ltgnMeWKy5y+31cRPi/TPZFcVclqbWZQknYwYBfSWPhvQqJ3nZdUjoUDjP1
Z+7Vb0NSX5oJ3k9k1JhfYoHHVVXcVX6xG4JhW8gQZqS/oe/FWYlGs8lK+plNpHBGKeEwW+zZMeZC
Gv9qDtAi/qltefPq6Uu2FqQN65msbaiCzi4X9SKEBfyfjBFTpDx4cyQAYaGS334yH+3OItcQy6J+
E9qa/RbRX3Nxc0LDne6n8rligBB2Nir6diL6dTxoaGqiwFFOu94FnqLNjGXu1KPCT1opulgy+mzm
YGbHbJcoA4ZCT8qC+dvie9gnZ7f212NvhBRF4qkeZyTSaqVGlC26cMH95G/VMPCbIZzgV6yF9zXH
LVRHD7VBRAs68FJj+FSDjD8HrJ+qCUfFMmCqkDB6J91HtN0rOFrBfPimIgZsMrK/XO3CiUQiV8cP
NuPKuyK3bZzyN4Ezdbse/p9iRNpP8yWKYJT/94Ob1YMsa2A6eIWkLqU5wuOJZG3f3/fmL7yTSTHQ
NGyYGTXiF0snhHlQdSXsr76u10ZpvTVa3M/a3Bk5NM3GXVuJ3rWO2hlVSl6IN+4n315Vtv3e6+Dm
zQ3Nl0cVSdsWFe+OYUEYZaKnZ2fXSvvgyKchZqJvr6MxufmpvIYhPNKWH2DAz0AqfMwzrLFc+69o
PwasDpjt7FOMoriQKKiHQxOnf96cfySmi4M7unXv32xY29yZvmUjnsqh+6ELWFkoOrKIbRT7gEu1
uI1Wd5kUDOcw735LXmFuZDtH2v+ilFlJiQQUkuJPKcfXWOLyWIX7LAXFXaSdM5W3SjLcVPpjPZnr
zPJpVK2DrONN04FV0vlAskq/ZxNPTH2fNcGxtH3sP+YfphovYU0ZkWnofmYM+QpCd9ugxSA6lN5u
ZSuGV3kl/sYWExiWH430mnbxvu+8D6nYEqGD+Pzk25Q7JfYQFJ6zSV1MV02Osr0x1IIeh+V+hCvX
LVhKeotC0JU2YeW4IHC0oe2HcM59nK1t31vlPtFBZI5x1+M0UnMCJmAPM4XOwg0Vvx09dErohsWE
sYsfBqM8yDLEJw4mmtV/wOeBTdMJRlvGMbxGKS9bIEq0Sz4U8/MKL0ZngXOjVYuzIy57yxcMgOE6
DkYnw2cIbn7b1wRffMFjiop/TLd2aQuqy/8oS9xZ7QKEGCgl/61FtFI1WTD4pKWQ0SlmQwtvWmxw
jWtqzWsr1euZ98R0EL9acuShHziBi4MsWd2ztZqbdzfdV529O7Gz8CZIEOHjb5ii7QNUtSYFetZt
hi49SPsPU3iHOWzXvvANo4G/z0eRHNhiwCvbap+oSh78SJ+iYrk5Osyd4E9SJUw5Bft7ZaKIL3+0
eFNWs4LO9jhBVjUQUTbM0VPYmJp5q5F/ZOJRjhda9zvFP6REBVd076I3B3jfwNA+tZdR+bjN8+Su
rJmI3PsRkCGfXuu/OeV2/I2a71YiGUC0qVubpDVEAKSsW/w17lK//G1idJKQDBNKxJo7OQR/Wx67
DUcLPGfNdTsAyyVLXjJfaHkrHbV5ARe+7OHFoVsq+fY1l0+F+NOAQzjPxhnoPJrPg/ceC+YuBSMF
zCA6XLYru92IdGCQba4cZR+WN0PRgJondtFOtb8RP6ZChlzkel1ZGhASkTct35TrG4VgqCgyZdPd
4nzcDwmRXFwsIMaiczbpsxPJDVbPIA5S68fMm7elJqZjWblpgj0M7B1mEqHHcGKai33yyptZj9WE
JWA3YlKB+GjZsXXX3OxlXOHlIS/QpxBtBzxzESt2xEP5EMoqg+lpr95aWjQMM0p0r+QvFYWDxtEm
LN3Oi1uumfpg4iXjFwDhg+EGu5q/VAbGc1On59Hiw7avTtIdoxkTuip8rwrz5CHgCFxMP5wJNSed
URDAr6pa87WJn7IoOzJZfwixfPdlvwuj4bMWam/wYn0tv0evf/KsbpfO1HEq7zeW/ijwdGrj5uDS
MTSl+wekucuLXThER+rRqAaLM0yXHaest8L2Dp1n3qKlKxujm6BJHLDemAKAGDZ/Hc/bWlG/lSO4
JvwpqCfXBmkAeU0crcMo3iy1cOO6L3vJ+8O807XKV9dQw91ypFuMpFub6Cmyws3dLN37trDRDc4m
fjlosTsKJVyuqvQyNmTbOTb6xRDFgyOPmVInuySgJgBEkHn2Qx4DVGfO8ak4Jz2rOkecv4Q5Fc9D
4T8tX2R2eI4FhTaeOgM/z3LlmZTt0iGMreiYIgCakDKL+lzheTqZ8YOq26M/zhRqWKMYprOqsIXy
7Ow77JJ9BjZQlgWhQ6Y8dBqmSVzBc0JJ0EAqDcIk+e+jTDyxhbLg+pd6rI4dGVCVq6N9/y5jhtLL
k6La+amL5jaESLH5CSYXdX2RfuC/FgdMokLIMRGedbmFXjkybzqYb211FTM+7nLGH0dztCgj34p+
OnHUhgvXEHByP1r9i2tzQvEayi45OXW9rQRs6bgxoONwPRqddT9n5WNue9sQW8UciEJIjY6jgYTu
1RvMwMqgtXcLTlqZ/cXgCQhfw5Ya6PKSYadj7sPAZUKHR2kwP9TtwCvy8H+jss2D8iHLsxsut3aT
fus62VjIC8OkeW+x9bZa/MJzJ3wwgNTnmJheFShzV7reiiqyEQWh5RVNo5c2ryMjvSrajeV8AEIj
RW+uP4BlzpbmFBrsR4uOZSnpi4B5Gas8rswPTnyTWA0HCk0xz3fac95qq7xOgAiy+IhGUpJCbM2T
7isO7Us5IvPKGGiFIr9HKKbVa1Se0owk3CR7sGNAbqShoLTPcJBeK+c3GLqjM/TWKlZQuUGVs3x6
KKEa25wnugPxikT7nPPdQhsda86aqTv8+mSH022KcWPr/SZzfs+0CXwr93ZBT/efTdbqPZX526Bx
N7Xa4LGPQ5RSt6bNPuw4xpDT4nztXxp0q8PUvnRdT49ETPyyHxZtisTuimQflVWnINdfyYB3hWk+
6wEZowWuJ2iD6qjuYcr3a15wJptnr6fy63KBIRn9vmvjERU3Fz9lk7SzWaxy4IMA70eD8f+qcyKM
d6werA4+ZaV4cVPPMoiH+pzRfc8JfczgbRLAfL+vvppimQL1QIRlUr0sRjtQ4oEJ3HPC6H2evf2A
9bNsOwaQM+qc3s++pyy+pHGAvQkEfM5U83fhYbjHzOjhFUbcMzpi5EKf17gMtOxserWhzrfBS2yX
hOwoLAOxJLV7+eMp6IV6rt7kxMFezwe74uLIPfujyFqU5DOIZmhMeAtREuB7KdpHk5umTGPGmOgD
QCcjKzpWC1e8xYouda6yQIhYYMfS5Y+mET60Jj5iqJNwkYy5o/MBP8AkO4ZNfsr6yr8TxAeOTbFR
AVs7hzxEE5CtBAFunckozE0Yib/LnrnHnKAiHwtkTg28c5kNB6X7Q+r8s6sZfHhG1uz1CIesdjMo
wbUU2SBGvj5ruPSCYz8ZCyoJzAQzjwatE+KjrCCLsY2YCu0bg0JhUlWPxlf+ZRKb/rbirXkkNU34
Q4341nLPKIFdV2vuayG/pPb2HmRHUEPSxOULM1iclCbnwrL/G+pqSYjhakxq3H4cC32aP/IOEKUV
+WM2QZOTKAyFJAzKelpqyKIQ+9YREIPsnee5lFYuHiBh8NA2kASVyG+mM7jLNPFPRTAIAiSMFGJJ
lsCXUi/9ttdhCX9/gQWbfdtWxHoDSdxNEmYbfqle/SlhX/pMEScjei+t+Nx39UdvvqZ276wCX/4F
84gqCJaJGDcixpIujiemFe6lMXahFZ4bp8bwmAq6Wl6muiLOi0r9QGvHCsD6M+yQVunyOws/O3dJ
vujtV8h0T00V8D3LJWVMf8R2fU2TYofxi1N177G1qMkEhaYF/7UwwTRadmvBNZdIaK0ldk3cTmMm
nhofLaFwnqN+2hGyLVv3PPn932gDXM+Yhi1HutVfGy7lPItwCDN3HVX1GEjSeyOoa3AIgm6d0LqH
QfpqT9ju2LTDXaxPssIeetaHydyM5E/ErKW46P7cTJOAhooid48R91SLKrikh1JjfHaVxWFCle0n
/3qamRmerO78Q0w1HTTpUw2+BuJEzJhVrCW1ZHro7fBSxOM+c2dmWfKvZZbVwvi1qDZ9s0M9AcoR
1/WHa6Rr1QCBBzUFf67OroaEaNZNiYm8+wiqwu4wNObJYFBzNa16z3sTrftvgmwxOVhCehAHuLOR
hOy5a68l1BcnwkYrEA+5Ya+LqXjR0nrqxPxTauPFx1sUDYZ2ss8knM91wfrFUtqg21eCtNtKrJdn
sfzaG9O9KHuoe6TfBl9DjkcPWzZHIxhk/i3G9iIMwl9v8nH8zy7LuBR21Guv8LEzkq1f/HCbbfK4
XRsFUsqftGyOoYNJPShr0Ua3cX6PsfbtRjJuUBZFOK/VxbOCaOiHjAWdHLciPWxGrtwKXqXRRjvA
bqxVavKQYA5CyC267LGnbZ0aPBgSZ+en3rtlaRCtbD30GGWKsDkFmLH0U7FKuAAsHX1HFK4FoeLa
/7DtAG+/6qRqTO7Ue2pgZBMFO8vtN8xUGSqNe9d3SRfFGyWJAWPFvjT0KZ+av5y9mQixngpnkxvq
PCn/Ck/4yfHmXYaSz4AzLqiGRqTfmva26k0g1JGQGuFyjfh4c5rdpe4lQ8L8sWBLF02+hb+Jo1Fg
PEzBzY8zer5coDFAe12Ee7SOvnSXkB7gHub5W2uynv0XV6pfoWD4F+w20yRpkA/I0zRn2PMiKG5D
Sx3XoX623lTlvIyZglJtWZephzhjPzLcOFjCvQ9cZ4aCNG5ctzzHxjErGfq7rg1PlhPb5MKE8Lyp
ICUm5ovKwvdeQEJVinhhLAdUXm0ZxdzVjvHAuHprmSgzw+JLjuXzaBAiNIfPUKEPfYhQUsVvOhek
klUfEJkvQiBoQVWFUDJog5Pr4CaDrDnsqmPvMPvtvO6x7gmgDvHm7vvFYwRebhmQgQfDyiCrirsp
RU/fWd1PS2AXjtq6BhKzwPMx62bp/lZDd1Oq2sY+zM8Ee3AzbLq1YPSiYjKRJOJJOuBBISew58s4
+humbxFsx2Dt5QwvA/McDv1t4KO1stvaVfkvzJ2NCajKjSTwik9GGxsRfCJrptclt/Oy4+vK/Y4h
hygcMUw3uQ21++3V8NnCYUkpnUY6xYbmMtBgXYZO3gKBVxgF1ci2armSIopMxJTnkhPTzPXZQm05
zu0K0lhU7Ep4g01yn3GQyzp9ciN59ePq16rcO1uWl8Wcbm4/I5+CZZjo+kkvUwZqVRmBtveZ3jHM
fTPHEUUCch/I72RfsguOhu4kPHFx4jcrWS+abC1fqpKyim41TBSIDISeiOKHwUS4nRxnJ5pqO9bh
rs3sgy3GQ6nxLKTZ89r2MBURzOiiZOJt381UpbO0950RbiPLOAaClGcn5VIncvovDIb1LNlcfFlr
xGxz8Bn8+DQEfeUdJnkT1zK7LVU59w6+Xal9KFznsQlsAj0AVRz3Jxok1Kea06i9H6W6byYU0xBv
8+bP4GSZgeeDTsAfHA8BgpqFb1aG+8n8+ndOyvjJcSaKEx39aXzjagQyLUpz4ymkvmW8igpJqUs1
e39Z2BwbhIBAykzBB2q1mMDWGoEde380iRgUFUkXaXt2LXmZhlcn0E8lA4MSTbaWA1d/jodRQr1R
jCPShM7ZLchsH3wmjXhoOHdl5uwtyJorFHZJEKzG2sEgMv2aCvhHHLI9HPVSKzx1TblrbNxzunkD
CXUzA61BFwMnXdDFzCqfA4VvfhBcWGn3MJ/v5zpbiobTGIw7l8Mrj/HLFtZ5HCB4Nbri8vmLgAsw
V15OaR8GeQv2Gqpi1dLaK4MaeKZsoCgw4n9oyjqoHKQVWJwP+LTHtfeEeRPqsy5H/gborag0Epkf
AKvh1bOiEngUwauooOhl5Fv0zzp1ty6zXhkclDtjjRk+G7bz5TYIb4xyHWZ66+LE5Rfxqiiid9N6
caL01ZXdjxVh1hX8890C1wl/btazCF8jTQiVJYtd7QgaEKYdmYfuvTABa8HVDmUFANKlpyEDHEn8
E2fvaqJF2fblrNce+uIuKXC8EOWxFHyFssB51DQhpQJb1e3MQRXY9I3xGgV+OLNRIuOkLfBtXyC8
08O/rpklyX/m29Tkf7FPjthsvLdJATQ+56wzkpB0M64dOD2cSYmBstL/0tEH+YFJvDgA3wnLf6/J
xfZMrKY6r8VkOYbd41SHIE5fSbIJW4S4rQ80BVjSDOTjKYQl5ejCnGBQkszJeTD1LXTTaN3jmCKI
8qnQ+QXWDC6b+CwODwvmAJ1R0mII5HV4AZZAyU5o3BjtbnyN/3BA3phugI/GcZEcfPnCukTKujOi
/nMO1apKmhU6qanzSVrwr4OEdCW4IQ2kt+uilpsJHWjRq2fDMT64KjezGvI1FBaGtH57zZVvo2o9
BkFzLWPs0hIcBX3ny+LyHKU73IXJ44gUZZn3bWOFT40WO89iAl6axGVBgzbigbF9j3lAlmOYWbZ4
Gjh3blN81lF4kU6AlvqbLo67KrosFWLViu+m/6i8Dht4MmNyF5rTwq3DhQB1aUneHEbQRbsaw5GJ
NiFDP7bCybKER9Bv2QA4TdIVyZD4Gxnje5NQjTvto2dtlfc50ehqzCTo8e/a8ksiUnEl+hWJcRpK
hW/2HCj4JLbuxACsbFdNycDWfetRtPKCSvlc6xGF8sPkRVswE/6RX7abDDOuwn3jqekYHznA9Krf
4+M9BFjD93j1n6z04o/3AJx3YuAWMr+ZPBNkFebzVkN+zoNjm+w71IUD15aLZsG9Q7noLt5El87Z
JyPXAkMu42eyvipcBxjQcq+bT5kCLYKjhXjPOychySRvcbSnSp44dnEIgeJK/8cpFeDANdBjhR+U
tkQ5mQiZ2dLjM49sWMx49tZvGW2GW6so11aM24yPxXJbXgNYFOKkH3O6OnHvcyf6cJe/in4jEqSI
H1bxFRCPFzynL0a8L9QJXL4ldwVa+hp7pPATt12sVT28ZQHthy2qFczGCMBwka4gOlLb7q3HfQxr
HhYuATcxIcPb6t30dnNGT35npkBOwSYwf2E72d3FXqzY0Cz8s3q+U/lUAsiIArOLtXepgnvelcmH
j8MnzCxo4aJmZ/gXY9yNFhMRjO3wdRk+qAHkPygWNsWYGRy1d8YX3dMT2MW9M1dEWOUrDwN58KWr
HeDRvHJIFEiRIdylz22LSouT39hk7RF7jgDxOmhhfF+SwGGs+5d0ONT5faOiDSukwmB+oKH97TAD
Eu/0cJwvxnOCkz8nD2RQ78aR200kQD7g4RBn3daiQvzGQUmbyJzQjsD0BKo6Zt6l+Q3SkyBgtr4f
XeiPaFK/6Foz55Z2LHxMy/fNS2nvi5Bvv8GtyMAKbBtjxIhrCUnWKdZ0sPpw4a/gqvSbdgEEBekq
t6PD38c1UH7gNiuS68BThz79nd/KR/lroGt7CXO4S9vpm4UWCXrCjd29wvjAFZQ0g87d56TTZCC+
Jw8nnmkLOaC4dm8QhSEWq/fu2a0eF5eJ6h+vM29umdgwO1++GImX3dVXZ7Pa4bqL5Klp7onJwKWf
7wNKZdsUCm96foqHx3p87bqL0z36Cn4h1uUGFDjk4tfRe8ttpgflfRMfJ94yIxcXyu8Wuov+RuyW
evXdHP+W0yuaUtN+Et+5/RIoBP+bRPxk/tp/IOl5uuJUNRWHfjyzALr6mD9O3213DpCQuPDGKBMo
ve7qC8gsAhQuoAj7a4wB/6ECpmwEFJj0lnN1wFVDk3qwsoK9uPZWBIeMgRdgHYaAWLOEAbkTgMkv
Ci9eKBnhCe42+vQ0WGkD/5AVOw+sJ26P+Nb44cUor3iaDwh0kYME+VMk0F49xMQuJMDe7iErntgG
c43egJ1ueo8hp9xYvVj+xR5/G4bXA5clNS4iF/NOQY7FufsciA3FSwfGe6o+oSIym9ixWuESAop0
6FS+7GljfqYD09YTLBGv2DJBKf7NB6yeyFlDG1Gse0SA5CLB1ZmdDe5ARD144ZOD2OzIsYW8wVIn
VLtV8rCOFUyJQ5EyMbN5lG9Wfg+lzitf8L0M19hyueOG/IbUs7fIvFgomkmhtLnrYN0ChqXryaB/
vI5Iv1M6tj1jVx45iSVclETnsb7bZFfTGzdnjCVgSqfxrma414I4LOFjEO7ca9Ud5LgzS0YIu3hA
xg7Ed8UOp1cbcliw4P+X79tLy0L8H0nn1RureoXhX4REHeB2aNP7eGzfIG8Xeu/8+jycSFGiJPts
jxn4WOut//qGe5nAwdyqDBsbq3CnpoUMQCYW82vBnW/gIQQqIMxLT6D/frmDE+O04IMl+jErNgW3
CLHJFZWy31NNGQQQNOLh7Ae9vzWUVkqg3ZTMGxIqaX0kwEBGMNv+iuGZ/5+sHJ/EFFrZW08EKGc0
nflchL/NNfo5Yrt4+pM1GHZ71QjPqo70jBevQfN4P0Vg13yvET4HBx8YSoylzr5aNhyEIripp5uK
aqTzijcac9TLZNL0ZJvYilbsyLFJWl9ZPosYi/lLQiyxC9p7QIk3sXnoySijKH4lNMBkOfE2Hi98
7Qbh8Pawj8nWkRxTJW1kP/8SgxeVO15ElGQCSdKZSfzfSj0L4bfPYV4SviCLDnwhWWx8i9ggsSlj
GdCQquJVX1NFOfY2bhh6NT1hOydL4iQJWCThk8CNamTlhY/Z38XCrqLmtEK78ddMN34VLn3En1IU
GyHlnJJz9cOOOT6wfuKOGr5k6i/SXase0pbZvyfkl5Y+d7j1mkO88pJgaUovekewOzYTQ8yOebZ6
45vlbYEDGsttjQmycTH2aG/B8AQeQHqAAmYcdnmOhRIXEp1hdrgFTCLOUUF+q3AK8GWGxCEbLboe
ig3FJ3Uu3Cn6x/2PQq6G7CJeLS6HHXwgF7FzleCWrjZQn7R2RMUOOLqt1uy8J/VdZICRn2jTvFHb
lj8Rzyy8KX3vsFY6F25NOhEJGEZ4JnJPD1tqfLz5TPS8dgZ47CUbkQvfHK8YRLAojWY8+X1HGUwH
eLO0gNGEzRtnKjc8XeSpG9c5dEziTXynICnVmfKTiD3OjnHDbCnE4M9mNO4t/WY2UVeUu+3iaBNg
xWUAdmbXfI8jBy01nV/ftN2AlrUUj5DGl9jTiyMkMS+Uks/zCYIwciiBEL9WXjAgJPZUUsW15U3c
BPx2gE/3ub6uKA+nsWUj/BgWb24S1cwtR/HKQ4QkopC9LklZE2Q7KgJkwXx+WsRautv65SYDV51h
/AKPQ5RXzlKzpX+qktPsmw3POP1ykld/COSj9Ja8ixn5wz1Xi0cuI+XKaYONeVBTr1vtwOvIdcwN
1H3Q5zyShMo+UW2XR47sGlzTNtkiCedaGzdqfCRuCwIPmRUj9Eb4+3iV0xNIVCXBkCTViztM21Q2
UDGDicUmM1s5wA2lB9AcGRLnhraBnmjTzYIt3V6Ogur1PmFxP1w5jbJDdr5zOigIlsTNguDbyndL
YKXr/0ntpmKbIgg7ITVsayMOXLF5UXl0Kkk1/IloiAKoYGqVnSzdC/9yOu3lI38UDD0WX0Z348dV
V0FdraF4+GrC8kqMBJl7BYnVdCIsSJ3fGsxyZDVDyqfY0yT8CFr0bxK9Krn3XHLhOxD4MdqODnLQ
aNiQdvXUjd8YdR6yntWngOSa9ijeB81Zi53gtfoMxYtB+dlf8Kah5Srv/ZIpTqLnRebhAe3HR7bN
fJt5OHwAW6OsIayDSGdSCs0fkjrFk74moxW8qsWkRV+uJ4UOyAmAjE9vvI26CRlAEV+hO4p/prRX
/Y9YIybL7WrScBH8ncdTeyTyjrQvzh91w96NhEndj3RjpSeVMCRiJA+yeXkP8ZjJdGebO/1OUV3d
W0GwjhuuPWneERlz0KNHn9NGuKlE7TqKgS0FMxWF4SeQuAGxVndAyD8T+QnCPt2zaRtfFNba9pAA
MJnCcRK3yUoDB60QeP21gJBGA15VbQPtXWghb+Ru0aw+Uu1fawz7VP7h/h/YAKr2K5RZQ+F2G+ww
RB8BwyfeFD2q9jSab6uYuhiVKIXN2GOAllERox5l92k4ubUPnCYywzX96aYdPuP+iLtnRc0JMcwg
+xVJViJvoZLdtUPJ4s6f6abJPuXQxnQq7nEYZ990blyoxMCC6BD0Bt1QevqHr7vkxxUTUQEHRiY+
XGYLHeTH1jcs6bvbxQvcijt8mxD/vvTtaRd5P9yT9IkQA7ZumWrottz44y2EUVeCbw0N1PEP8dPK
f/gnPfIY1lmfwHHQTXDA/3GelvaEvZCW9/AboLHAxDFs53DLM45YcyQPQd37kkNTUbeRJyywYEK0
K+bM5raPl8hjwBR03navMgGyA8ZdGBSQo9oRN0ShAmbJ3gok7joSSdThztigv8+V31j+xbhYklNN
sN64a4ejz71LLRKa52qLz9FAC6V5Q7Et2X9Y24tbXByS4BDd29bu9vxRg09i/lJGJxyYFIT8Vtyj
714iGeYlkfjsM49eiSjInN57EmSoXwgE2KiNVwfUHzC/kX6Dhn0dZL+tSdgTakeKSXOZSirtEe7S
3/I33mFOl+6ip/HyltFHmv8KpquEIMzhMyPurLM5oPTmMbtvWXMggbO/ZNzpJuGi/bH41V6V4qJ0
j40rv9zola+V4fT/+gnNkyU/oCs1R2r2xZV2lcUscUj9R5DY/R7jSTB6SXkwdOwA/0yAfyQ9UMBU
s5BCpXpmepTle+bBQObzIeLEpZ3T3EdHmt/8LWQcgzpjx8qquDTaylvrkStUL4yzTXFDGoRCmuKe
DLKAxGfT627DsSBldZDcjsE/cWqyDwmcwVSsOP7BJJlJQ5SDI5KyC25/lfFyHuHJb4Tt/RsZ8w7S
Bhp9HWg2E9oEqqo7bXzNpDsS/tSOgDp74sLeI7pWqDvpbJOWz6DcsReTqvfUvfSt1vZ1ee+W4CrE
xrx0Wc+F8a1MQtDns7Qf2QxnttuKSvrhQy1vZV+vM6x9LXBBgEFR6takBtS/RkVTZ68ePvMePY6f
2RWbl0DOaM8jSdipSD1NHJC4eDFhN9t4sUZt+/Lcs5WPokaW/QCPgbyYJiWzG3ejcgijnAbTbJeg
NBdmVFcMtUKC8YhFn/wzBlfm63pbk1YoyQfS4DISFYHYzbs8nWVk8IhAigEqAs3VtlzexoI7qljU
D0TKrFuTWQhec5XiGSSdZyKAgJZ0Uzgo0WG1wtiPu7jyUel7DfsSuwpjHtqX1K2bLZOVhq65gide
3AjxQTO+eAKMeCnhg4YLU5c4rzQktZ83yvidtV9GL2PSO1UBZeeCtp6QKBkQkYZBDCUjWcVbllC+
YCbfigQKIl4JFVib+pn9imYZBBFjvdZpkxhoUoRJW8ukJUImW5C+xF3TBil+rj776sgbIPB7ryAf
ymTuGER1jeZbhWnpTdK0JwUhz6rYRHAoMdqUXGCKEN6Z9I14N/rfJHZc/ICKRDMHKsOcM9dWIH3x
KpOZ5jT1wsCWA8IOMFfJKweCgpgmDdQgSnSfNMAkHGLRhdY7TdwnAfQJ9pEkJ5v5BMzFwAc2pAzR
doXQrwZelfJDxeRugMXM+OVjSqEtE+9igb1SGHY9zJG4z1GsvLBKm48m3yw1fPkXObs6eoXsYoYb
/igOVKDYCy2ChNHQokpNVSc5MXJdW/rSJmfaGrUFT83e2yp3/C9kCtGPW+8JvwWpThmDUKpboIjF
W/TXVrYhb9WCcKBTQWWdanOOF6vdTHUOUysU8q7bqYoXyRz5wp8RfkTtckIyEhGOP5zKZ/ik9MSf
nPiiUQccvNS3JiN1el+VnvkADwl56w4bcT5UxjFhYi3pndtEyrMOtr0HvC5gNnvLr7QZVACmstuJ
WEvRxGK1dTOAcs6e9tB+6x+p7vZHTT/Uv3WJ6ALRp9W88aAN+Y4Ug9LfhpS8rB7VPiRiOiHWysXl
SMTlAEv6F/xxg8/P2rhQFMoo12i6M8OMACOyFesHwnaruykd69uwDd7nxUjp9PjmSeC6UlM2oAt6
EJ66jOyEcYwnIt5T5WUYD8KSqpcA81cekBMS5m6GtyI8yuKxqt+UwMNgb8iPxiCqzdWAcgDHlDvy
H15NbKQDx8VMFPAaDowVKmUQTnap/qSWo+E4MBiPwNk3vkI8Ag4VL86+dGHLy2X+EMizAjEI2EOF
/Xw3yD0319HkkADv/9KerdDtLlkCCx31HIhtPqLp2+yObXtmzlCo6gUASd5kAAda6pYLstSxzRkD
8TdTAtthgQKgVy+tfhgEWHdGTfkdzBBgMYu2JiqsZXyf9kvVGEuC+on4u3kNC+BH4eq1gr1Qjs2S
6lv8G3BXjatD/i5sSOVvNzQOAzDCOzCEUIPEOCm3X434kMI30n0LMumI2SW3pXPZYmjbCZKXfi7V
W4yUQSmJOrQlutGGCCf/D0lYpuGY9RPxCf28VIeilBwtbunyG9Sf/wFApESmLdjpO6/X4iurTqNB
7NqnJt0Un412E7MJ9got10170M95dV0M9AI6axVhvt9/toz7EY9xI335Ec8VAMlgNSJmc1yRD3Lc
tXivTjcFl6IWQc9k+IE1AD4N0QUZ2SKMRxOdJ91gh0EZl1DNpF6ibGX1eugQSLw4JEqwafKKJLEh
xQ+1L5P0IFGigkKrerWLUx7ARqfAT553LQREmvxb+AjGSVvkz5AVTDekTFTgapeJrd1UvbOQGdF8
u2KEj6tkU4LaN7V+zLmi+Jk8uRtpp9HXQ+Ul2nGCf04ClAd9ZiWmbuV8ERR1INDk/UY81g1KIFDP
aI25dWIXgBOQy5Rcg3yk4adFbbogTPOtAHgvOGO6OrRqnCOmRqbOBq02myvC6ZGICuUudB9g//xU
edFW5KOVEs2wauAwrTjbrDYKGrwA9IqXNTlERMPgMt+gbli4MoNQbosrKo08BYh08PEXoceqPslf
XfSYDLJgrG7eiCX0EP0qzYEHIynvTMDg1JrJG0j4MIUbUyu0AOs+2y1crcyOxRlc1eM6Bc3LYsS8
fJ1wdPKzksl42mrZd6uSr39Y6R91/kXYGaISi3jm0njrZSo8dIGvBVhx3NblsytA0XRWCY9gaty9
vPNu4EYEa8I9EGsXYvSKxH9FPzpUh+IfWheUIdImlh1BPRugMTKP8s0P4DNGWZFSHGL8A2RDdF5g
CwNXS858QP2nKWgSSUJWPGuYtjNfpM3HxNUAHRDkV6AlgW9mRCa7rqd3MAE6FKbSmz+GV53YYPj0
n2nApj49Lx4qorA945yE2jaDez84SxgZwBuBcOA8pNmS38O/QTPc2AopfhX1U90dy/4aqidk8lTY
suDhrdH6Y3usgIg4hBYCFY0cBycREND34EVWQkLGaiOnToXK7kr/AVj3JANVIHaRLDE6r+p7P78v
qZnYvI7gufyCBBXFoJxRaHcT2f+kICjaxSSrDQMzt0HZuDrxSbB26+DOS7ysti3xFKvDqj1xbsIT
RfouKN5LEdGMi3q5B+eOCLp0qepIgiNNFSSu/4XVEfBA+6mP7fzAJN1MIAP2tCFV7HfxwQQ3nld6
KQBT8bnxKsymTSrvc6oilHeV3y3DPIsnpfd32AUwMrc6bT2O0r8iweIIbYeNqtNbCjswzzpPCxQ+
ZaY8IoReKGlgE69Gm5qd0TSwPFVF5GrlE+IqJ/zyFkQu3bEyNapL3o6pszWGvgtcqwm3ViGcKsyd
JUSvKndhrrnQOgZdkEYn8yAzP6r3TH3GnwL5wT7l0uKOJpTemtniK3eEIiNyBvfKAhr9zSChuDrZ
UqNtrRzmM1SXcEnrT6DIVbtp1C9l5qZS9/wXP2AQoy1A56F/YMkvxSdjnISblcIsGc7/NpXXAf47
c1ThOd1R3lRuGyCm5lXAwbb0OxV0ehyT5iaSfgqrsJ1/p4oY7puILrJa579ltEfMOLOvHtNoZ0Cu
Ew5BQ+1yazcfDSKrK6LUVvocu2+idg+5/mgCT6abcritzHWF8hlQ0CUqViTTBL3WWuFSSccMea7J
hXovFCefHmyhMudfu9QhGFclcIj+zcULYrksexXVm16cSzBTfLm3FESfHg1ig5vTiuJsbgueD2HH
FzcRK3tDyJa9GPoA8hta2AJHkA/N+AS9uabpWVV3fXJo4+d4J9VB7B8GEnaDypT43OvHStzp0774
0iSUA0vjMMkOOEvbQ7g4TuTfjqoV1REFCLONX5KjdOs0NzAt5b0qLqV6yOvtBD5L8WzgmYlbdh7D
HhYCJgXSdUmgnrI9zx6uZdHWP0Sao7/QMOPZoY2WONV188bfR1ErCE5KzguLBNEtMBCrltR4hCeE
8xChGmC/o+2Tk68DMW0S1pm7IRGFS2z/kh/XGuOmI+MvkZ+NFllKsKuFv6niryUWYb51TKcBrK5f
zRtestBPDZPmqJw07vuIvyfO6qOvSh4P19ReiMHhOU5JsDOpnqE4poAlHtcy31Q6vY+D5VPnYaDT
6H6hZ9p+I3HcSyoNLdBREQpHWoYXR1ZI6qNgLIoM4oL7PwhrGbJroP1g+MX4+hJAX3w4kRnUM4jP
wXRIj4r6CtVXDl6QV51TLauiokAr0wby36ui9WOnzUCuAejgzwzkEYEdaVRfaqhvYpQNmCwJDxtR
oiDcUhnrgWTbSNw2CUtPHCGiuOYBfG5AJj9sM9mH3EciYD/LN7Se8hXMh8n8qEsi2DTbp8BQfqrR
WcKfcBP60grGH42agCGDFb0mPMETcB4QdmbutKDwpEIA3ryPzSc8VT6a3Dg3xvGBj6iXz4E/z/ts
XdBeyoEXFvNaTK96TI09i3c7DM4GSlAiiA00iyBIJSgArklzV9acooZguDplmEpiR6wmrdG7EVLq
lghV8dT/ifl5zLyCM0JBQ3MQ9Z/ya2Z+QlreXhuKTELW0+JjhiOkKUKyhc8YEbjf7BKaQH4DlOb5
O6E7oTuJ7ozsHRPdGwlP5dfCEWJtCrYibeLaEdQ/ZCTDlI+ndN0JDK1sCXw+WbWGltbQ8Y+ZHYCe
4KP4QaVT8EcVCFAUpeEVRePCmxb95GBYnHulsg9GN+kJTj7Wq31lF/m519yuOvt4L/1z1bwnFUm+
KH9E4iTcBkg/z+9J6IV648zNt8Q32l1Y2ZbFeYFcBKcG+G/5uLzKE5f+vOI3SZCHntOLUG+4DA0r
xhtQDY29hnxtU1eLSqvV/lZcjYSU/tZAm+SG4ykTN9hgYUvx0HUE0fAEulAxcnKE2KLSB1Zp5KsP
EOGlOcKETyl+KhwkYfve5XY7v+niqcKwAOjCx/tEk5H/KIgeV/K1ym0p4Qyypp+WGjJCiiDb8+BD
yzP+wX/iRKIypysnv0qRu+INNDIItIhonFdYdiKdkODQSvj9izP6PRpAuLzN+6Ck+wl2lLxqUFQf
Hkf6i7g/OiACPeqAC1DU9+Jm4JCOYNbUS5POHu/hNnaoch/iysoY0xgU9OhksNPjix8BHJkOjNJj
EFGQxVLPkedfsKLyiEJZX4cKEdDNgKsRDdp004tnzhMfM2+05/AYmcJa8P9U3uaJ+I/ziwqDPQ9F
NbP5wIRQfI+xFtEZjXP0CMaIwI2BVrZ/JfrIvnjyyebotMzcPltdhaRvg+6Oyg7Svxj7yQ7h3XYV
+I9RvbAMn0rhV9IRxMdvEqYHTjiGY1bkgTle4XkbBHJgRO68I0k78L2KZUiEKjFRCpsB4L2kBYpZ
iMxHhH+AKYyN7Tr+nZSvaEV4rcoMkx9hQgyAtJDOsi2KG6W4AakKpEer3qhcKMIh6HDexb8pOVOs
+qjIZTu80NU1AE+ZRzAHAt1H6IvEkQhaCrbJe4ZoA92sXVTH5nulHV5YcTVsgvm1R7XEyJENv+BI
wT8tsst39Y+wxNlFLbf6ZLE0EHUA1gV2R1r05Er6G3IJn0TChf8ineuc7si1OiwV90Sc2CT5KEiJ
UJJzNkI0aQ8+r+mVFRwMcuglqw9mUH8OKcvZqYNAWaL+VgBiFSo2MC6uDH8dtUjDDnb9WNGi897D
RJgnYmyOC7E5ym78HLizgGV3LdwtCZrZRmVUYbJYHduzgWQI+uVIp/gh0dZ9ue3bLYkOgr7RzPOS
lvPAWhZ/GFRUVu40b4O/kiP7tNgytyvz1FQWbVPU7VQfyvvskoI3BMdWQuZ84i6i4i7rDiEo56/K
jEf2iPrqVIKfA8IE12Nk972HJZrHWnzrPqNdwMe9s6r12KQ7aseprWoP7JLrlqi22T8Gxcn4NOhX
p3cFVfAKy3gOxt8+MRWw6gv5w/ShRwXfqdL2VIBajWCoEcJRNm7/l1ch9NSIlgYwT+TYYTFHjzqd
qLYDfEMuR7MMwm0u4Yu5if2GWdkfbBhj4DlG2ZQ2yv4bwCMPQBVw4oLdDbt39Rri0Qj1f5VwYVVO
qyPhPzJx2t1vnX1x7DAh7Etu+p8FoxotBDWQFRQ00W72jkkJLwtqWZyGgn97y/7wEVYQj3R6fSpb
VfXkkPqwyLBTlD2FgprsQ8QnG/u7cbXBW4fy6EOKLiAlxQY9fjsQdrmeqtfEQcBiFWhHvfrEn5FV
7IXC2ugY7gg+lbpjMsS4jBBKeGN3zGvkC2zkvPQb5HbYQhqVogQwVWGLOZgrSfBAH/J68WRzj4OV
ogn6LNmAzPywsARTYOWwFhgYPHYi1puA8UZs/8wHon4OnRFNnfG24gMr/FUDniQQItgfnF7JlfOm
1w8yIoaN8kVLJPI+7VnFJWPLjqem3/LUsxlROA8PkVu1RWDABpJzwyBDwL/p9MkpH4/p70wIAthi
h86CqIltM5N6eKoJT85sg8IugccTBPOYoC/TAts8D/Ju+ltSt+bN6igpdF2ZvINTfDY+ehrqka+D
GlmZv5/Az0bhx1RYFDzOnOGlvuTISbRgTa2lqF8z/ZF07lS8Ze0/ADsj30fiJrtF+a4l/TN4Y041
MUgUZ4MIAV6BkaepToVmwUJiB7RBOMuKVZ6KEIRAXqBEFmch/xcZDOTKS7zUkTrC+rJDxUBKHDaT
eV0ApHnnx1b+7UuEPQNp6fUOTAwdxV+aHAhlH9SPtHvPGpegoUDcpkAEjbpDoj5UHe9mKxrZgAG3
D+gqUO6SZR3QQ9i7pCBmwymgLMZmCdNscWnazoZ/um/Xdw1oDNTmEN5WH4gejGAHf4LTel3edAc8
prD8YBM3r5HJUpsOpv8QFSB3pjLkbj63hkd9Dck0EPg0n1dsnnOHrZUMDyno3Vj+Ga58zcE/6he1
9ANwdmpOg9bstWGXjQd9QGm3qj98ifjhQ2SQumcKtpZTtrVNWTUjwzXAHVa8T9C0zdGlejWbcH5H
hO42ysbgJZTwreJGRtRLNBWhEr7qUfqHeBv+4FQzPwOqQpmFsluFH/7q0wAN9y0Vuyuqaf8PyCiJ
XJGU1voiVh9IeQY4crApeT9+kJco5j9Adw3lH8SBc7qfMkQI1cm8kjfrQ2fqG3JVzOkzFO5YDZPk
HNwZ+wcSZOz+VybWdtEfbBCtMaohDl5dKVCv7ZE+xmV8jKwau1t19dtbnSASF1K70Ylj9aZ5Nxug
VtK5l62Q/CNwpOSkMz3x8Sle//BFm7yvREVfdYHHjZ1EvkcwiepaTx79v7OCcsZV5ItOgG6B0n+P
rZZv1rgMA8AMieteien7ouK4uer9KbXpMg0Fhh7i37129TBTD5fpbJzwpmdWU1/k+K9K9wNS66i4
lRCutf9BfgapfgHn3WwX0WZ8yVR2e9mh8zdmiEK35gFHZGaNG0yLAy0aBKjjwiPaGkc9f/Gsns16
n3C3U3mQeDx0j6jbQ0mRqdldQ81TaD2jMOGfCgVWECRE9+9eKTFjndr4tmCyLw/feen08QO11l/I
zvYzoXehOoqqpoEScHikoHu05UsbD0G4m6V/5IJXwVbH/AI4FB1KmoB0klANwkW5PhkEZOaAR4mB
A3o6oCTGamn4G66boXvQYOlGRf9FroQAQb+TlGdFTJBlbG/ajSm+Rq4J60Liik2DgEGbn7ITOWw4
Jux2q+Z3coGtg5w8R8nLLmJGiDd2SvZGxovMVXYITdG8N7ZsbnrDjm+rb7k8TsNem7q1n585xnN+
dph7gblNeWxzB3km5q2vCgCouAkK72H0xsSgbNIfKbNanEHaZShdJYZm3KTn8JwhEVhrhMP8+hua
mxZfKoyqPTZEQk/HwfeUjuCVa4ZUG6lMYknmv9rfdllkcU15+tP5QNQmyk+DiEeSEOdPQduob2wA
9xoe+DYWrrL9Pzyf1a65+leyuK4LL52Y0v13v7iSRaDj1U7fJPPU+5c+/cWLGkDs3Q0OEqW+BZCj
EThFtz5QoIFYB2nJdFZD28fqmTloFLJ5P8Y/J2jMVL4S2xJ2uK/3dXvhIcATabzFj1R+GxrXvInN
RykRcUie5IV2Tfp2m9uw2gPod3DQq26jAwI7Zx+m72ZQzsva4nT0no/rGnswyu/ybSTTerXWWnSZ
Ir+qoFqrlTV9ANA0ySERlkDsKXFrkMBhpz/z9oK9qjyYGNVY7wmoqL0h3mvkaN98XjMkfN3G3Xdi
9cWWd5Spr/noevwwmXPSymOKFFNvfjFW9nxRR6n6By2efzUApRAWrH31rX4rDsCeLywZ+upRSBQS
MX3A3ULeVwfsaWXskrQGosMGQtbH+wBZA5IdkuzjzYGtXrVhj8wJ9iZ8H56hQXcBZ9Y60A8asEPh
KBB9jjiw1R2wStAbJzaYcG2eXnmLTHsdtCDrlAE+e9UTuWn7bTu5vfEF+BAbDqptqB4WwIplrnEC
Har/PJw6D5AhyA8hNkzlxlW3jJ2Y2UFkMbz2/PN2sSxSjnkQ/T1VvbA7qCw5/pruLBJ4+c9UPLJ2
iVfqN7Q7GNgf1rNdPqb620CvhbWq8OJ+H0uvaiRS94AF39/m+0F5m2/CF8u/SIlVuGnJF9+NAk8n
ZhC4EqdD5T44JsBXtpP4XTttbYhbtIlGz3LOr5xSCk3E35oGiYpXrm6XWzrl8z0CYW5uFH/Jcjet
8Bc9Cd8PoxtMdpaoFlh7HB8Yyzt5g24iH46QORpj/vKC9EWuDA0PqvGKqruROqPbNtu23zXKLs4/
V9jODYQ9FcihsfWnjQbfJaM7JtINh3YDBvg1UA4keVQiLh0TViftcn1LgnTCRerUzxSsBqi/QjBa
2Pig1nl5qzEW6AxRi2iFbyk8GJ+r/Bd4W17ODYS7BT4TfqeC3hWYLqRlHT1ABU1+Bv3Sx4bvdC6v
BHnKWFDKRyFc3LnbY6dSNUS1cGL32Zm/fPhiQtDpuiUXAtIOWyB9FfSVyjE9jxsxPYbhHxD7Sn+w
qdIzQRrdSD1MfkNhBQFTCwTMWx0SK1Lx5caaUUdEAbg+6Cbw6mLXeE603gjvUfFNZpk+7BnnkcHl
DtHQgkCDHt13WyLRMlp2HMbUwHC6wal46WKFhlWPuOOq+ilFmHqdLITb7tAWw+2LW7oZo+idLrlq
OKIgdxeHIcUjQfPb8RGZeUZ4ZWxHRyJoWSH09JmL96QviI+0pXeiB9TraBP5Xmqemblq7pTIHkCJ
/oKKuqDun1Gd2m34I6k/mCA5VREAN/UBkSOqk15HtQ3zUXwEJUjnbqy343vRHYrygvBaUn6FyU1O
ScYMc9EfIH7XQqJkE+Jvo/7xc8LQUb6N5/DyEV9SiY0ZYY+a7Rwpnyuv7jxdsbgKK84FTFfuceWp
VAedfPioSLzWyKliuyZFXZFfNCKu6S0is15mZ8UWMw4PyC3RfNBVsGI0i2yFw4X+VGoD2e4oHdPP
OHo76k1ATjdzd4QXFf4b+Nt+f/WLHRBSdp8D2nNIT3D7ZAv1L4nH9sv8W/mekHvlCHRCTpt2X3TS
qx1ybIbkAD1Es9cHb4aLa0iBasgqx+kN4AF2bXoS96Qo2+NnQio3dM8O7o6Yd8QPOTDPzeAp67wA
t1l9aJi7aQpBrVzbVK+rPzlzNe/MSbpX3D8bHa0JSLXuhcpuCPYhKgh1n867FE6ptUNiu3pn7K9p
d4RGhZpFMzEdiMRS0cPJ4g3UpLakp0lwZ3Mt5lcXYTpzKpdqc66Y+C6SeF1Bc9r4K6vMjRI3uK+I
KBVxXMKnmLasu7C0FbIfDDql08AvFSiUA8m0OD5igm/uqN6CDTINelKneEN9X6Fc/SsHAU9zBdik
C7Dr8wYr5Ig2JjrLp/ninwBlRuMACCtB2fvVjq8A9Uey+mnIIHroBrUy45dOD73/jBR6OtQDJhQT
+xqTDvLatWlLxwHmliAOwVmJF1JJao8nrfjpq7d6CZuv3Q+n4ZpO8HvpK0qeOnglAknf7dAYEI1j
6Tv18NWJ3y1mH/7ez9V/vhGiV7jdD/HkxTtsKpRtpomXPgcyjhagfdG/LfGSE5gvrRE3/YNiXlZN
7aMnj4CCN7KW9UUDAtmWMbZzWB+DL866DlR7a4SW6mnfEqEUGwQX8zf2O/E23QjQIBacYLdXBGn+
EZy5cWKK27M9Jv+DTsHxx/hB+vk1+pu/gWgK5o9l2Lfad4SIboNS3jjxDWDWBTT+4wNh0sKH7VHM
4l/bg3Yw96pFNiuPGvhPilqzcZV30DHQ1KG8BPuR9GiCGAkqUA8K0+YXpWQo/TAcrQfSe9cwu21t
K+/6Wbr7nwwt0AVIQphnxEv+08tr/gVxMryhq5ut+JJfDAJ9iPZ6RLhXF74yatwgcEklViJwLCu7
loLVspKBf1N0qtrjK4FnQt+9hcEOF/5MQ9C5/Ls1/CgsXGBkHwbIMBAuCWjIYx31faRV1GLoKh4x
dlMEk8VaP5YOFYxn4jDakKAwazrFkU0LjZXckhXwxnpxbq4rYFKDLhqIjfiHgRe96Yo45sDS6B7k
XfMcCmv+Z3yIHzRSsmefwFm6y1Jntg6uOc3SvLOTR/QorfCYHvOrdEXUx0TjdT/pafpu4DgBTj4J
heEOxINMwjMpidrBICdcRZNE7CbV5+YNDqN5wLv+gBA2P3TyrPXTwDNxIJ4HosOZ39qltFDLLZE+
to9qSw1whW0EcmRBjkq0iJ8omLhpEUlA8bPYLNG/6zK1K3OdHfQJjHmd/YDsSseJnMYl69AS/ujU
wEPGg8r7g0+2SBenaYeGZgVo+Ypzkn/shhMM6jyh0WaTjOvsqSDtQTyP5gHNBYPGu0T+AtAw2YLf
7BjlmRiHcOUYRFRjJLolBQJ+TgG61mypJqzP0e6A7HhIFmKN1GZ2Vp0qXTB2KzCJn4fYQBlDrN2a
XE3rnXuMzKXhJryCpaHaBt2XTbR2Lq8FVKjlamMgo+EnfdFYL3+Q0i3Eh0mE/3QrmNbUHSLSWSyp
crjYZG3mMsQpPImVS7x9CY62KUEQyY1cHtCihs3ckcjFFbkjXEVo28MM4GGzus7VSfFwU6sqHX48
gqrVkZlHrzezgRaX9X5bdbdA2obTfhEsCUcQFzJlEZX38ymbz1BzFCyM4Y1JBZG1RGjPATRT/2AU
rF29uMyEiPNnZLtu3JGKScEZENhzeVcSxqhtz0iXuRKBOOkmYoBgn8MDAi0MwNK6mr7XcqcJ9hkn
BaeZv7DCuO9QcSFdMAdHbLdYTnsGCUwOiRXQcIuzZYEvsOqmkFjb2j8CMgq8wGSvDr1UscFKS9Mz
UX98Lf1uk0tM0RqBdpEvN5SeLYcmsvJF0gJ+DLjdODrf+2DHuTMZW0nyYMIilo2Ixnuu45qbXLI6
4wOZGj/JJq1Enm9Iev5H0nktuapdUfSLqCKHVwmQUM6hX6hunW5yBgH6eg+uH+yyy77ndEuw9wpz
jrk0fpXvsOS4qTaltOdxT21CF/lR+VMzpkHJIWYUtgGcQM0mRo5IcTLnsRN5e+vtHTaAU/jsSdwG
zvVsodMfDE+E3SmOhcSjlsDEjqr8Q+4DG9eiulPvRZxNLP0K/esPMb/2ZQLoSLGbZnMFT4oqXxE9
cNcr2an6iZFH2RR+gykh/SfX6spQR2j3FtnitLd2mm9iklmUKyGXUBk6DREqSnhcdHjnF9n7pktX
7Z/wL/DxgBY/IZ4PDVCu8JBxQuIz4M5cwy2OiyvuDbiFENwC8Vpo5F8yzo3myVdquZXpCM283zb+
QzA9Sz9FwaP93AWySjc+GXB4viaR48kS9kW2pNkAyJtGDmP7T/L15qtrpWpn6ChFs39o1qjOwe6i
KwygBkEC9YKKX6Rles/cp8UIPNBckTQLhojsphrm5Nic2BlItVdxvbom+0CG6sCqQ5sQQ8vkgLhG
3xbCaDw2ydnYNzF/SvZrYbDg+WLhz25PLEAY/LGeCesFGTL0nhwRCfyO2cMnb8KpOCUjrKufx5u5
eR1wQE9zPouYGeFEMNOFYlmE+2Td0YbFrF4YX9Khk3ukPZpJuMIZmtsCDaGdnit1p7f4S2EwqwwX
VAy215jAB4yTaxljDD4An9NAsD/dwNDoLNP6EhuVst5hUbgWxnv+D3lBkXKzKM9AZOBRUFhI0HXK
g1GxYOJaJDj0s0QipWinng6In50bxH+26bbcN7gnTAdDM3+T2Xvk4+F3/zbZ/8DMCbcUA3if3rZm
zaQHpu0dChegiBNOAD0LpFvbgP3/wUJNIOA0nmdAKB9Kc2mAUfP3aXVR8qePIJk1BHezZAjQ6zes
u6OCo7ihP3MQPDf5Ifd0DbUgZ7DyBxqDg0tGOEyrDERfPFB5hOpJAcTbLXmFre+SOUWMBqLY4kM0
2m3EqyQo0han+xvLSsUgV4vWbLsIy5WKK4qBf1imhZggWduS1/ALZ5/hIrOQ73yZVKldbx5pE7Mf
5o1kMdMg1uiqlc1WnFOLTPammkJ5EVYX/BaCYivsIfuZ5hl8alQApP9wgeyF7MwqmjpR/2xM7eZz
o6o2S0PG3Cl3ActLbFGYudX2hF5RCpbLUj/EBP7qaL9QkR7J9HzLK0O6WNRhFSG27gCuE9nyafLg
MVpVGkiBR62Gq4W8eoxRnB7VyVUxeICCgk1oLPRf0CX+MaY4ifM9odpVscZIJWK9ktk5zQzKE3EX
LBuk3lOXzV1oME1QAB5FtzQ+iCwwpqbhx1c84qcb0Gpl+FsLN0M9j7S61x6pOO6lL5XMtDm0H4/Q
h/eSDUvNrmtSUe3TDSnZUDcwg+f80b2ODQJBEjlKVnSbpvoi0egea7R3t0g9ZDWIIKvgSNS0juyz
JQFahvJ4AvYPeu6ST+IMWA3seilVESmiVpO0i8l66kUAWrkzebCseUHEx+eV5Q+Ds5j8csv78FAi
Syjkk4+XJkY5S6cCQ28Eeg4E1xu1JdLmRqM59szyCBZtRJRH4jFE2G79yV6B7pXDE3Oz1dsWjs72
/E5+i7KfvKK9YgvVn4QIychtLUWv4rwb5DYYTd06WwUpsRbozrCZwyVlQFe8agJP440gQssTUSQL
/MeV+D62Om0VkJDvzRDfibIEYEdwTubQ75QMeWdtsuoEVyLRst98AvJ15gRfvA2uOXZS2Hi0Q4Yi
PRbWFSE3j4SXrggwpHvF4A7NTpC92ikq8LMIHGfFZhSoGBgseIwOmh9J3TGAwGgzYEAYqT9wsWFy
GGefZNmC0/QEGw5LlVz4gvHhyT9pvkKEVxD74odunyLZYWFqv0mX+LbIZc14OomlxPOn4lPMNx/k
gFiRzrp8KbIVi+B8o7i+4FTJSsEBwAmfUxXt2Gt8a7AF2+pRKkQhLPLkqmNXFL0SQBcWZIkemlH/
YAMMwPuaQ9p/MroQQItF0xo2vyBk8hn14JC6iEfzr2SKu8m+5RNhxxhtBcBZaIvAY8VfH3JxxN9B
maylAM+M4IVMG6EdH4/EG6IJv+hVK/EHWBPqpq5ZJynqozf/Z0TpeShvM3Qyk4qGxFWnHxhQ4nIK
c5DYOM2EdJdVJox8m6Vk6kbSwTj28j8ZQdcGlknrI3Rk7LlhXi7+y1kmZevx9dG5JVGf/fXnTLlN
wjcYA4WTlqzervV7U+8YYYcfj6dJBcehLQV+JRHlWPhjye4bhV/53lvWhpEEL4ptYkn947FDqooa
EolfMaNQ7wce6jnT76ah2cRtxFR+hr6vcQrDowjBToOxDT0K5RURIJ9s1aETYUr5CV1CisMlfAvs
dnc0Ce/0VR1CUprUm3Irg33WLOr68M2V+waHJR5HV7Vm/iP8PCuf74gh35Xz1EERoa3U1mNUwFMo
IUqR+a2w+Qh2xZnEssssmZw5g8XReA/Tl9mtdXK/95bNb1GZbrWEPIQ3Q8btiUrHBnOHzg0hdrwE
eTUXWCJgBWC3CACwubyrLb6XN3iJFUA66CL9XGYQosn/MBUQB81N1T1xhWv/pp0qPKr+yjVTTYoO
hmW6xvdMd3wQUlfvWM6yd4TxcIxuWKJvjbxC0m8yHaI+cDoUyG2erxOcN6nA6tQWS16Q5FfyPgfi
y6qMKp9Xhpwb0oXHbse0Fs0OQ1zCJ75ufrU23scaQa0EH4OBzswoT0wb9c794+1JhANCP208YN1l
5MEr1VXn6d/Ls9JxRZyMf2hpWdxBEvGV6xQ2B85CDTblkaeDw/xTLS2UHei9exFS1OKDv8RhYVQR
ssbBILBNpE2ZFDs7HpUVcYlYCxwVue8yZUmbOVWPOeaB2wFdImPVNib209ZeqrwaqmPk7yTtt+1W
CoZ0cpsypxNX2a06pSUU4Hkv0wwvQnMfiBiV/00nxzthhuPbxj+5WJXsxZMfE9FLgohQe3sqeY9s
Xd5b4IhM5tlO+o4v/YzBJlbXSnqHb9wgUzvK6YWYKTbTlAceaG0EoywSxzOrJrm9MH4aeUNVbfn5
xcqMUvxu6C60lXYHA9D4fbN0kfX9OFWxkIF9ck7Ha8rFmp9NGkT9H4nT3Cp9D+6iWPf+N16HV0X6
HSIZVM/78RF/i1hm/mXVqtnTMt/k0UUNm67EcimhdYa2u/6gkws3mZExWViG46X+Qg3MqtFp0SGz
Z9DSH2AJqCHRIOim+x441fZK9E8dX+GRDuaT/EsrMHNcZcSYOQL2A9lNh6PU2ROp5fIZtgUXsPCj
syuqXcJaoZeIy4K5NQNW6tp5vWo2GvZVOqtzrqFbmpvVsXKzM5y2UD9k+5iJejfHasnqmZRVBCuz
YM/l368tfsVfKhmmeHxXtGFMJX0T8wfoWRBLi/KEDAMqQdzsA+h2MIMY5IXZzWebvIuvXNlvpu5M
AhBb10hi2IPAEb5RrTpoQTpsg3PrQ4ry2QgW3HexRgoeiqhqHzDipFmVV8JZe6FZ6tALLHRGPSh7
1BQp7MnYB7dA3Vr1siM/YwUAhIQhnLjfhrWy2GI2Px3m99BBsTtUWwFE/kf4ynh1NJ6R/lUiGLI4
0PlLVVtBOYKi7onyfUpLcEVH8bfKx2VWuGn6jV5v3g/c8Q1y2uMkJ3UlmUHFe6M3G4FO+6a9chsz
AKYEnCWUYOGBlog3gTNKmLpC5qkuQx5irAgk+twbbN8ZPFQ75iNiNcHmFKk1F5obrOj6TTt7L3le
+HYnfCspTbYBx4TPp8JpObDcFdVH8NfSyVWMTm5IoOig4Cth0yzsOvdk1W5TlsDbWPV0+ay/PVqA
cpET6GPtWx/SjosBnrxUBSsv0UnfBuFus3EXBHNGH/GMRZqtfzNSQy6C1AXrmOQ2s+708TR+begT
7Dz+vljXCC/KYv9o7P1tBJP6T14hJeFfyis/jDt+4/Qcn7Mru5FJD0KAzTz7ja7GDv3yJv7RN/1L
OpLHOBz5vR39r7qVG+Xlf/FnEdayzykkd/KpWld34dJNIoVwi+foPmBGcT/CzPAMTzt8npP5FrwA
/wTHMvkfM4Yy/jb507+m6QfH5Vz7R1XPDeXquE3+zGO8oa7g48PUKBYEMHs9IUSsmLl3lsmjtOsQ
kMMeHydqV1a+1NdMPPVdy1YoYRbI1qScjenWrtik8pbQTZRfyHcISSpcvLQIoQgsw/Q2aWZX/A/4
OwwvGDaZuZJzKl52ejKEiE2Xwh0rXZH4MmspraLQ0bJ/Zsuu1PBYmSvx1mLTngWc03OMpLNy3MMj
GM4xqefdopNt2J0WaxB9v772a6pbPcWMN02eIEyYoydvsRGYfAjSislsNhFQQLTZQANQkbf8xiv/
i7xi4hZKnhEm2R6Jdalmp8OzAmv7bcBZZUJns7avoVCmTs14D33n5+Hrx3AE4UA6TnmKrGXjuz1p
GhEKrTkfo/e+JvfyceObzI3lg26JuvmIhj1SPctWdxjX9kF1iv8hN4/NgLUWEvoF5qOefvB9JFip
SB4Qb/DCT8JOLJLh7+RrCVXRKd67FsZEJ/9w9ozqXuqf/RroT6d6HJElR5On6QTkcXuhn+TTl99u
qpPWNU+pGCZHCQg0sf8HitD0n3yN2cjz7K9rrC86iDBUcP6zDhWHnpFZSeSGX3W5KbIjv9wx4Vck
yoz6JWy+cQOSv5boi1HzKrSY/cSkKDj27yN+T4RrhaPtY+Vm0jlnp/9oUTZDKM1rXyxzeZcZIUUL
ljTsJQwRN6D489Gw0FJZVoyj5OE2JAgtA4ph6FL1qnjSgZgPZZ473MyTdBO/nV/fQ5SZ6DtKroUn
HiBtvEACyHh9ZOgMnwqaFhsYEc83TmSWrTX+Un3fKg8r8cr3iUzRO/CciA5qywshPQMMZv0dtDMS
PYOP8JO8fOTymwSk5Kw60Pcsw03+EtkfxzZFBv84PDFsdsVsnFtLoZtwTBPKY2b/M55dBHOCUCWv
AHtiy7SsKIdtkSVFpG0VorsAyuufH1z5kwz1wLPbDjv0SJM+7hYkBAR/o3pDk/RMqBXjFX8IvBRk
6z2afDi5Pad4elz+IdeCjcMoscFp69+xNrGjFH67iFjk5wcbEVXI8NvHboIlZsFTTBAmfhryDeqV
dYiR3fIZ976d8z42Z3FNicIvHqX7bvgzvEnXrU6khmfdfvXj75DUdkvynOiKn1e6QBWcQltNQIBL
9FBAb4kOhgUX/vpOuKLppTnQBH7+hoDtfufrW5xY+imPDryU6SLbq+NtbNYqmyHsWczteep6T/3J
bNYJZmnLa2hH2h7PXP1ZGT1MrWVtKbz7q/B4BOkRKmsaMxWPPLe0f5NQ7Psny2COMn3Mqyr30M3x
7knFNz+MAtarcj41bPluEcrqKnNFZBoj11SMwgr4o/xCdAHQvmBbwkNqvVmFkJVDdeFiH+ecwkXB
KJPVTUB3YnMYW9GB4SMvIEA4ecMvny8kmqJfJGE8q/mvLl5U/yBJgI+59uG7407moByinc5EZzku
IJuigpyle4BY84A2j2pWPvusNLQFswk3PKSPbt0BGETDfn4zcXKaG467pb+DE+tYM67gpXJuCsxJ
7BwwG+6l1TW/qjtwDXo2mdSKVwlpw1b/kS3DOObZ9TPDeZbfKk6GJb5RcYnBGT4E5ECbp5tHsQSD
URxQxWI9Iz4Tds2mcs9VNpsizdwYmdJXtsYb1zthvFJZVK55IlG6oRAHfzDXfzpz1REEmqwTl+KV
h4IxoOVV4Trn9ciZnml7s1rxsCbaXkbPFi8ErmLWmwbxL8MukC0EXt9KiTtz04BaShlEeZ21MBao
rCyqmTizCy5xOmhWeTMCg/mEkNiK4fSVQfp/Va3Xh9NAkE51b+jrkf/Sq/8EDs90/CKRIHsYc0pd
adI54afZMgs0JTeaA4kFK/OZB4anvprLKM+tfilzd9ULJfT6fwHJFz5Mq5Opw9c5dUiuzNqLGNOh
7Sm3pN7LrmiHzOwITOLQnNdXPlS+nOJpgGqYRa0dW4eJDsvemXc5PiscOIxNigX7BWOVsWwq94M5
T/QX4bAMbRbWCKBiTqfLtra9kAz1mesAuSiM5sKOCEBl8awqpiDKMaElvb3zQwUKwIhp/Uh0ZQpI
f+nI8an8OBjkuuQ03ORHeI9WFCfo66CtdLMa1fA8u5osu7Bo45C5IMqionYRf1XEG9AODuvYPCND
aVObzaonrwMySO1IX3XIK74Y7H/+LI2WAksgTvUnKnPfk5/WXPgVX4gQWITgljchb81l3Ym5J6Id
+SCEqvUUGEA6LCT80/auCohCJVjgTrRKsmb0wZNBqgCmYDpmDG4dCvhL/CMLpzLbmpNQTJXXwM62
bOF1UpdW4iO+ieMhE952F6Fb2VLcj3wIxCI1jg/0B4jkDCPgrpNm3Tnf+a8m+BZGD5pNi0LWVu75
k1kh12+zpvMeagfIU+q247pCK1+uLcvT05V8TTF2n+qLwYPQ+GfFRGgTUVzNNLZC/qF5+nvVNcOf
cDkOZ5pRGnZUcRekeOJIWExx/Djlmrz0gubaR5302bbkGYg0c1J+aHlys23NtN1/xMFXRBnJfi/f
p5R8rBEox5GNzmoAgt/dgkUyHtUAAx/mGqekqWp3+qG806hCyZK/UwQHiVOcgMijt9y3DXW4tYb8
Y97QkTiENNjsuYmzCL34673tcEq6EzQH1sMd3vAUHMKUh1rm7SLHt1JmazZ2nARNBj0kE5tN8DeS
VG79QsinLwlJRGFQhjeVD8LFIrbgy0yP5Tl+5BNgLKJhQwCNcd2cWZYdiyfq/2irmUwVyGcD5MMt
byHnd/txiYfXJCbGwzDJjwcCI/GSJe+5YXzXw4riAb+itR5exKz5XBdY4QqvWPyySULW6fpUKmv2
eEhUXpBmLW0jDk7E56yTK0Q9EVSOXTnd1E2wAi+c4p5eLfYXtZOnbsCPj9oiXvjiAtcG0qN4VSh2
gkjTf0TPTp5PVFPSVxXGhIDUjWVs/EKQIbFnJv/DEAKUdKtsmfbAbynY7E0JDygRQYO67wtyQXEB
ssRwtFNzovVX3eqULfqDxggHkBTVLubzrXCrFSpCNgjr+o47jBRgi68XF8Mzi5lm00GDKRCO9cCU
YCtgxuArYnq3k/cL9OljgauUvhfZZub1+DwRCRcuEttJBIE4bsbsbkF5oyz96KIHT7X/h/SZLRkM
NPWIE5SnhWZy4qYF6OIdDKXYH+imRwxmzY/WnFp2BIVj7KCyYXKB/Co5ebcelprT85Gsq01MtNKp
+e13MZ/dugRWOxO2vJkZxZ7vkSOyiVl2oytOsaNozJO3DWqtAUXYBvbrsNLuARF7nFXP/u9zhpvM
QbjoJytlOjmgiQCB6LNLGECi6rr8KLuUgSWxwdyeaEwpr8dTJn2zNqMHZt56yr4IeyokhSbECc/p
8K/PTinAQzbJshuw8Gr1fS3Nf8vl+A8ZkLRYoBXmKgX2vUXlxe6btXezqBw45d4wG41b9qVMeD75
K2Bl5FMN4uPo/vzfgu19/qixCUJtNa9APsoN1JJXuMCdiDAAFx1zAyQFw5bF9SfdcWazU5CeNOi4
cVp4+3auA42hyqHHahB6/BOiPQOjbXFNXZwUquVMA3ZzW7b2BJz3lOTwDnFQD3uaVJ42S4Ib5hES
KxUbiIaQnkmvk5fUMtvKWCC/x5m7D71btuvUVYe8dz7Y6cto5hfsST60TIynDuQjn1HMNeRVz4VJ
KjKX+w2CGkBZsGBZBRpLsHLshgiHgcZps7nnAcyv/r+Yhbyyi67xz7s5fBYErU4KE2lVSUA7EOk6
gN0nsFdJYBwbH4fzglxlp2jpvTnpxGj+klaHhElAh1iF6GshWkLSqX6gCzFIZmUy6lek1ZyuM5TJ
Cd7adaXsAnTtp2Sbl456+Jhu0jsAySUeHQvrXZ0VaLg9BYRFdRvEpezWJi3KnuSlIHFbA6/ioPLF
wDrkLACk9+jlV4MKLLaIUeS0J5L9WdiaktqZ8VfnNCu3BA1+09ih9pTkhc8ARjok9YUwtkngFH+u
ceAqTGxe2ejGtwa154ZiADlvfZQ3Y/kIcSWbrvBZlFPyCogny3o0kS05QNkqr76JE+Zo/hZgxvPA
6AFAT5O3S5tb72+ktUnwUxKFTLZNBZJ1h+RZiAimPvYUjtwb0D1xDsA3zBZq45TRtmo8cOXwqvPj
aOvqP1VzwnLHXhzf1zX+xaKEoYawlX7RfqFDD5GwTuhI/07bMpSwTugQZ5xrEMSHFYr4boMIUaYM
PmtMsnLaVVqqaqdTV/JeGDim0cq3hs0dHgX28IsXBXR2daqqFYKtBDk8ewOd+x12gjcwXaFhYFv6
Zoc7iYYhOUJQrDX3g/4NeYOxLGeoWiL0m3NdtOtV6GCN1TGf8VOyNUFetcaZ0YbLd3Dvu4O4RhA/
HDGwxVtZWHfZsSq9VLu34zFK9lkF8pqMqM8EO74wDB2CR0gvOVQ3WC0KgtgXFRJGUg2D01RDJJcd
YIcFEmq58xj3s9wQ2DwHEPvSHWpqLHgEGukUGezFcW3z1VvzPAQensyzBkxrdhTGBR0oV4dDUA87
o+biKxgTfhlGsqgr68NwQyNI1Xl5U6L151S5cJmCbptH7+V7LZ4p8FZ0yyGGh/cGydWwJbAqXKEI
/67Fr6D1Jtf41DUwbP3IrjVg1Lb9ucAe4Rpx3N4DN4Md5mG6YQgKs6BCN26zzZx3FtwqO0aPRD+P
Y20yeFJjh38R993gSu2L1+AsUdHUk1rpHLP6yZU3kBBsKgzM6HAIPLLmWn5nro2u7iygfc8gIfSn
zl+E758UhTBjVDmC3EhsEMLffFczHTZAQCwEFKaCGwkrGA3x6PFj8DbkAuSptahAlwIvY7+bay57
hgGYak8/+xbOsorsnNr+K3F7YNuXVoeGGvN6UNW5GggQ+2MsPvqG0MfGS/JFY22ylXV/w/6zew4+
opyPfr2xjGVNpqnNLr6vbxoqnaT6/YhcddW+a5CmU9DKmwSBVq6cYn1JIyfGyM1Vr/zFUqpXi4y7
XyUdExYqlBU+f5gPWrz44GlyCXx10dMszBJIGiRRLIjRocMzjkXtr47sONnQvJbDWoRMizW6si0v
6Q9IyCDItI9KXhXNq2McKD+DN0yZyOYTNDtYXxDXrVksPsxhs2SKhEKZFKNDzyVbBlDdqNk9+GM1
aJLEzf+PkiULikGNJ0y4C/gs47p8oKjHTFl/HuQDzq0n73NwRivMTAA9FywQoyQNFG0z3rHJFTVs
pBxOkZvrG+yGGNjwctFv6TaZDCPgSZnT+ZEnJwybqL269vQ2vfzjplz7jE8EZILNfPjJOGaYESRW
6uERiWr2bgLL3HTZoYnQOGPk8p+/4HKS5UWE1YitjbNti2c5TsvPD7JQdGHj3DAX0oTgIB/thDU9
QxDL5hQN9Bsi4OxjLA2It2pxayfdIscQWEsAxXBMmh36OkQuW394iIjzqBvknzZ6Zj2YKXUuaV5/
wrNatl4aYWhmoZN0P3hD5WQporbKqluBfq3RsM3F7AC/E3S10SmVAOgxM7x8qIcDZYX4hdxkZhVw
qhB8J0vWSRVmT2Ak1ZbBayc/x+xPYmYWM+CFymY28jyvPFJ6iTd6qlP9i2MXBP0ZE7CREwuIxpCq
3aS0iNuc12OL7qCP7ppkK+wcihdREnO8A6ira5dvrUCP8AKAiXWgupvityCbXjUpN9i2VOpiYjyx
AfFLTDS4i3hYKI1rH05oQg3CfwdbgTmh3b8nhxM1DkwWkTpraNHHcPxMEXztDju5QjcXItM0AmXx
T97Vw6J+H4enSdJQDzIrPoZmPh+UO/CstgAQVt6JnCrfZzyXuA44otE5aBCP6aUMeCxo1AfkbD7K
Opxh/NULQL49K2AGiZl1Zq2OyVL9xXCcbAkQsVxJI3a+csLs0Qm/KTsLOhuqr6fCZh8LNH9Ez/jV
RHL9XSFwuUY6b9zfABtd4hNHkKXerD50Mr5ba3QNGp5eye2I71iaRtwd6nhIIdQ7j2gyLzKfzoDS
m56hkaqH6rRPyYteCubPkGyaWwx/CV2jlyt/SXkzA1SpU/gkjGOeyj5IlzoikIS/IMarZJQbmWCG
wQ1Nb/BXPcdyHlg7YpzmsXyDL6BmCCWRAC32xbiVb8w4gu2H3qZHGSAemp7fbXJjQC9k5TTC7A8F
hheRTorBGrH+dB5E2OpAiTELEkhjhoFOVQFNAfwn1mqyjePfBn8yl0e7E/7V0Qtx0eLDNybzVDTq
F17FAOhVlD6GfOOLgDMmAajM0ISshpBjew3okL/uzhoZX1cZ70yeLf7ZzxOUKk7n3D+xzzPQ16o8
OujXq+QPUMIHwBBQ03+l/pvLBz30su4rJNvsl9gGXJAHwkiIZ7JWzIFMFPw8Db09oK6g/O4XxfvI
1VwoZxUFD5T+6rdKbthQxRy6Ip/J8z0D/Q0qQFhUHRrbvfzeBtW1Gwkb+IucyIl1RmoITgdmUCzB
5rjtZsRTDtE+v/v/AmFZgG4yLyZIUqfVjwA6DJzyAzx4bt9XusZyuFafUrod7ry56i7CQH42yDFZ
1KLdTqMBCc7PDhM01xyXoboygh1aBJOyA6xN7IOJRP3h6OEZxVH+uWmlra0VbT8sDW1bPKLPjqKI
PfyHporFhDO5RXjGm3OHyQL0VjAvKZC0BcWBnDPmR/igzJK/pqCY/B4pCgCfDZOp+DS+aXHmk1Ce
6qNRl8QeiPJPzvhPNgoebdwCH3AxtP6SpzCZfB9RIsT1N2rmkr4YCf1O7V+acjDfX5qxL9Zadwx+
eBiymPYRCiOgEa7Btr9wBTHkJ7WFfukmCRN9Gx0Yll2tP7cP9qIERg3EDq6i+D6ieY+ufrPpi92o
27UbLqyINW+4CdfvHYRbHItsSLH1sxgEaDERtxj2U/kpN8GcV5tIfyWbABrSDC3AUwsZ8VwT8PiH
yMOlKJDstBSZ6O3DW1Yes2lth8oKgfA3w+VSJj+MS7zhuT3LTB++UVkOoEZODAAKJyfAHPb2pe6P
eXHKWB5ypNC/hVf5pOgea8wBDS6v0UHsoPjZAowiuzBcOVnwNUbxtko8kCRAmDNpiYCn4ML/Q/mP
I0WEBvEUlE2Zux1biJnm0FUHl6m0tbtDkbmHAGrFqn+vpRw9JMkj7jDrf4t0/eFuZoPqGJijsDBA
zpmjzyfmI/Car/2Pas3DJyEXOagacHJYereEJXTpuf9jnv09br5p4jOTFtOhXqM+Iui159cKv/QT
Zf63cs4fzFiwQGQnyNMfXOfQHRlWv8gaY/nMhtBFNPNm+ce2MI0O4ggHnZ2uRHzCFd2+DGY720Wa
PQFKM8/3AM+VCFEZTS0VbUdDgU5rWesbghiaFUFneFVoZLGlGK/QRMZwQn5e3KzgVIdESOByf6M6
RLx/R5KbzaRbxXIfxujdP2uL6sJZvdL/g7B1xqx95sIWRhXJuglC0DP7UN+Jv1A/YddC+cEQ67c7
IqJG217d4uHMirxpTwx51CN76dr9630XeUmwj2zaABjt6PmrGp0BNQXsatISu4UGuRaNUH6qzIaz
YjP8NdVFKm8on2nD5NGtuJyD6tKOGB4Q5CPv+1dDUdAFemABb+QymzPzWFAq7Wt9GlRnoOOW7EQk
R9M3Iw1e55QvK9Q8VSbHwSHwdDfwcsniSsKkrKouiEMgIDhW4KFxm6hkbSDwq/xnhK78nQIg4MT/
935KknDQCaILcboaR4583nALXhwWXmgynLzahUpfi29jckQ12manmFOzUxfIohU+bD8jo4iqWmux
1mIwZfqVbCeySx4fWC6ue/n6jndt4cb0k8IrRYcPhbFXvDh+TZgZEIuoXQY4bVoEXNqVngq9BcRZ
E3XIttO/MNSrA3k7uICW5ldPCPSsWVb9LdOmGaB0jq9MzBNylBmBW5cqPcLdUym7i0JwLSSAFrSg
N5sqdB3jvCw2f/A4Ma403DEkmkAeYak1rCoUlaM/Nw4t42GEVfmpRa1H5TpMZUWju5IC9XWvIP4o
Thqsxvj9rIT1UH6zlEr0L1315PyBpe2NOuddXTP9K0L4LPLbJy/AWXW/7etzB9AID1we/UvorD4/
UKpCmGjvgAoMpKdx+AyLsocXiQRFcgJbJbxGYpe+EAYukwlIpW3rZMFCJ3zjM6qKKWkk0bz3Z6UO
G5ZKydHY4BnYo/gTa/ZFk0SFX8saVlazJ0BOVLzOPMrvQ84m3lVlj085vwoeMiDxpyHVBrgwgVrL
vgFWAIeDOfAeDo7KHsAvJxgFfh92qmSicQfEvxo/eBv+6TyGGq4XnDRbGRO0wMSF/0PPPwVuKxT+
WLkT2IJIQaWQFH65WYLo2eLoZL+H8YJQ0ZkmPlIRTg3Ts+LbtKSFCABwT8JIxs9L7xMxuE0vdK00
x2w02V7KPx2QYOYLUszfPW6IpBMoLzU9v+UAhe0h+EPWJXckjwCuBupEo//T+M837SgMoPQ31COv
YwFS1MKmSsEX3JMGfhbh03bLkrno346VRucBCi3IRFF8me0Hpwqzi29Nv4soMI8WThfZCVMo2kzX
8wfsQnJMcFuNx+pDS8/8QrI2b1RwMhpqNGt1S9PXwG0Hgy3YUo/NCXYE6TS1gY8x/otL1vHZWsYS
+RhQGcmok8ox+Cqp0xj+s16MjZ2gXaLPLesX/rgeoqPcOhLNjhNdGtglI2MDhJYBRKX8hx/ODGTn
nSWOhV6a8dQHqonREop+yNsbyqR8XEgARTtnAE6CBxqL5ZvrewGYKWEmTIt/tkYkC9OyeAqcinbB
uYifoeH6qmP9xlsSJT7iL97A2sIfsyQfAuNudYc2nH/5rGn5BuYmGkm/3wPgYAOf7QpGxi79S5Ut
hPhWa4dQZbCpZ6WD9la9p9a0cGwpRTmu0aNH7x30ZALC8s8xVqXlmKQe6z89TpEhXZiBheYDaSjv
JI/dflcVIvgmxqYGuj66g0AD/pucuTBr3Or4ruu3rYhLnWIRn2uAxOdQNMcSh/B4839qNq0SJGh8
CHvDtlqARtDLpoYCzAAIwC72im/YWszujs2y5jEPuBoDlspyL/CizaUequK3YI6uj1NNnYsK74ix
9rVfpX2pOki4b4wagCCraC0j1j/k8HlmGcvLJWmBVYwsfslESWcosRpGjJYw/mHzbrX0wFcoSVBN
RkxWjFVg6nqmeDCVX4alIkgWzOVWvpKydYxI96LjXmH6i97tTQwG4yZSe2ZsQDKWQHOK+ZHPhoBu
/gP10w7NUeZNg7P0dENLEWzYZZr+f6pIyyGE1CfPhTVBXKuM14xGW0ETBx/Pha+QyfujZHcmMVH7
YMzQAp+YW2AOHJVMRQsenUB21+pDp+9FOOdF1alpoBIGBDHzXKknJkD5qzhv6g9SL0ijvswAFNUz
BtSMLcy2lY8Sy3O+BG340PJuoggh1R86sp5lbYp4+Y7LIVsk7QLZriEelZrEVGfIF4g7LFp4P9lc
455xNB30vVQe6AHjmqPvjQMBThp7F0TrzH6jI8Id3foR2QbQ57Gbe+udI1OGItVMz+KLN/3PEhcy
2iyciZMsfTEGDlmBzqDbHeZ/ZfY/ks5rS1UsiqJfxBhI5lVJ5qxlvTDKCuQgSeDre3L7sbvv7bIU
z9lhrbnKv+AwkerMhTSj6vsogoOhepLqlSXUboe8DxlL1YBtRSC/gOOF7+SZ+ZjiT+PY3JZvSG/D
LQJ+LQR+Arx4kUPzokW1NMPTNJ5swX6E46cJLB/HMx+yCdoKDdvMivqzD1eje2/eOKadctoDJbbK
+BVzY2oxrfsLdyKOk3T1uuDR6n6TPU04ypK03zJ2HfFNMr9NC5cHhHOZUNQ9U92K+y/aCuTIa17g
r9AzB+CmxoOqffi6x3eNtyc2UHYddd/ODvBySXeRbQbGqbSK+BNtCP7TqrBpxOcaIiwhaCx9mZce
uCMinGAyE1/ggnNgHvypUlolFfvs2XEWbP3aMjOk/FiFo52afIgkVzAXCktP5vZit8KqM3SF+XPY
MjbqCNQmxRxWaO3f5Gc0oON8RtERqoiY3uTazVZpEC/AK0Q78lK7pcHiUGZw63SbMXR75L+jcfKb
T+BWQ+qFvAPdfhQW7VXFUDZdbkzwjt8Byp5XhNJNO8y4Iifnxz1iPYnZWqJ3F+0Q07PkmdWWzeqN
wOgZj+qCgS3rYdRpsiP18/1wI/iHiFxESU8uGUpbvb+PjsJQoAtcX7oMdg0VfCF8+G6KzjB+ZF6O
JEWDBtLRk6I6c9IfMSStUgL9vymgUdxJgpUeuXlRAiLkrOxEbZ7Gk4t35OskA1REEucfjNlFDa/I
jsgR16f8ISEELvUQsc0/VI5dJMr3epv80krU3X5mrGoOIJgwyAB+IWbQOm1IWoFPvKr0xZjbY+BU
qz8/5bqhsOULPAc4gxRO+RZ0Hsl7JO9KLEEtTCTgPrsy2peFl3dOuCfL4j1jlX4DgKA8/G5ZzZ5T
ThY11GekL3i1n+iIZsEycPp985MBpYzO7xoZql4wMA2PyCi6q7SmjqvpMg2HPnJ0RHdQlrDFCDOA
bbgO031O0XEMjkq81kcf7uA2c7Mr7B6td4FRnO76Fs6ED+gRgt0ZgzmZXfgeFt0wN8456ihbuAmh
TxItMSXCh6AdXxS5MrNXJnv1lCj7VOKb3u64qOt47p/D3HrxrdOcgCHVKvQX7/IavahEFgBn+lNX
LzRUsZQbZ5O+YvwexAU7M+RjOLSGPyQG5SPBC2uwid3W3bFGDwexPP3S2qN8ysgF7xEKIzJj+TvV
rghAGcQM6oIl/9ARXsLytkA6Pb045nP+7XV9MxapuG+MeVWuZG2bwrsiU52x5UKBJwu2CXh/t2IE
z7a4cyDJlKxDeMg74VFK3/qTJJTQXAU2rewbGm3CjMojcLY/akvooUfWl8hmvhiYE83gTsbVe0AU
zQmYHGDB4GkZu+hMjYHABi+OF3LXM5S340W9lgEOEHo1gdKO+CH+yCgYH7mIym9E8/E030tpx+xY
1B4shqA3XerknLy+0wzmC31G7gC/YMcJKMaShuVrYImM2YGsVpne4GjkHlUki432SZLBWfyoLYRt
inhD18HhxcKDE8vOfMx6u3/Viy293P6RVyjcRAcRN2BycItd4xqpmzP2ZCjJDiPRiGy8i+YBJPw8
CPC0z351wgB2wJ1+GXvGikt9xXs6YsPchYi3SJx7s5RDyYTO4iA0AMw+ksbOd9IHMn74/LMDcQlS
8TMOd56BFvDUxPEPZ+qc+hoMIc6D4S86sb0N/qVySeMnznz4noRPLUPaA+JcnTcIRhxuVvjHYlqk
+uKA2QSOCPQfR94ztJsFq0foEZMBIoztaUQPf09AKk4CxYxzm5Eca326+TdgE4Z31etzovOJ72+W
MkuCcgNuV/+duT400Nfsq0Z5CZrzwlbDlhD+xUbCDM7FZp0cFXGdESsKB+dXO4TdjcsopuIoX66M
n7eHQzjdTnYyoPWFH1vfU/84w09qJehg2DlE9JcyWfA2WTdB3jiDCsS/GWwdJRaDyug6DEiRqKUe
pc6ezML/lAKbfqgVi32n90y7kLcRwM/+V6PS7JxqwF7iFAIWw5XYWJ0H1uU3hzTIwp/qFUeRb/wJ
eAhNNlLfivw94m3lUkqM6yz/GdUPDV1GN+zfMysevdlR7XNvhP7NDlATjglk+aaFScC3h1SfhBTg
H+TR6mrW/bxFrrJ8ZWqXHIE2yaEP6ayLK40pkTCCvrff5AZyffsoL2R/MxYsIHInlLC0iX/tzEqL
g/k5OwbsoYa5NhwKcy8nf5L2HHhSxT3ScTe4+IFVksAFl2Gx5NEHkPIHT+eXiBr9MzhOh9VvbiEZ
gWEM+QgTccmKH82NQo9NikXJsbDKUX++ziljNI0NTnxP+I0Ja8s9LVgNSFfumMhwApH5sKRKIYxv
Yyz59UPgeacxW2bRp8ThtZ/BBrDFyCUNlqx6FxwUViOiHcJ8myVWcWUcSpexQAcRR3th8YIYkywu
hDu9wxVm49Y1yRIdXaN4Qo1qiFILsIqvjHCuLINtoEBBvZSdU/QPfXaV6Lv1gqbqL78XyiENnQaV
Rg/Kc1XdWSiQcuPk7KqiJcHMxgZpDs75fN8IG0Oe3vdXsxd8zL4L7awjTD0Vwh82wt4L71kMNqyX
nQHSIyTwXXfSPGYo2p12TGG9eO+aUzk7VoozaF4+SQYq8RpU7NQsgp7oHZlkx26i3BluFVbGNPwY
gQ7lIl4z/qREVqQFesYp+BXejm4LzTZAYC1fmRaBJi0MF/iyyq7mLL8cpkGlugbX5fTs1elsYpzW
pdt+MMj8Ei3oMJItWWgAlWcNb8vmST2/x0X6jf96BkYMRl1jo7rR18KNx0s40lRC9Z8E+i9POolE
yaiWeUPY9tVuXht21Kp+5tduEi9ANT7t9HHMXmb9BVZNy4SY/C32X/P8xteVGK2WLR2EPwamy+am
GK4R2WynGptVplU1TnoKd0xeDR3NvaNjqFzmnwpERLZCx/zKFVjWBAujq+TYH1Bw4m0hvwKjfsQt
AT3L/SqgBOwR+6vBEWdeKC4GjMf0Zn9HJKjvwc4/OuVlgUIpQ5fA59jTl8IfYgDy1ESmdIgemQLN
0dzS+xY6C1jqCspWPJDp8l1dKggNH1TTXn/oPwizUVzWi4zWSUB62eqlIpwMHVML+DLfyl9meSgw
RsJ4c/jI5sJ6GmDvgWSyNcek+qEvpcjBSqB3bOiWoQ02XaXYgCC+IrlB/6s3AUOq/JfXV7Bes9nI
Ne4bpz0fJH63xuJikUQLwT55Xc3xvaGR5o8NIa0pVuHhRP+ykra6xkbqQZ5n48pulcKzP8QQ12hN
nfzK3FBG1mvx5tvtstqRdaAbtkoT1y5Zv1Cv/fEGShxIpNBChiEjZN53nhy7jCoCYIXIyBacIvfS
jRcv0IyeX9yhkjY93yfkeQiGN12+MC9I2rUnggthhdWyUH6bE1GeF9W69Qe2nur5fSdD7DTJ8QG1
8NJYQPI+y6haOAsiJ8VM0HpAFc1VuhhhjzCQ7L412zRPLzAkexQnFLrtGpocwx2g5eGMSECy5tpy
pRLaFsYHYTmBlruthpK+7OhXPgKmgi1SMJ4ktGsagsd2Dx9Vyj6UCYUHxyXZKTxw2RZEp/T+rd54
uY4V2n+Fkmg6UtgY6fBk1b1CjhyfQ+FRXFA5t4c4NnDFTBpS69XuqoSlGmWPMV2o1XWI9yYV7Oxp
ElkCZbtaEPDN+i0KNgM4FkYGjFaa/m0zK2OM1yhn/tAki5+jREvWgEtuJBb8EunQqfc0XDFlw1fR
JYc0WHTNxM96hMkPCp7ZSBPIC0TJ9zIdVSUnkF+3BIr3mp2KGjR6fc+ZC/EbrVvmwfCQ+JGTstv8
LNTlGP1m2CP4LYse0DFDx9kCJ/NFo/2Dodls1dLpzA2IPZxW8KOwLclQHY8S7uj0OHtvQfUSsY0K
AGGNJiOyJo94gaNjaNaBsXrzJANBjQC67bETZ866LM5oohooAuhiSVPkfX91B/yY9ewnY6POBhXV
B5YXav6D3tnpEZi3upLzdXWKj5V2oNFQJ1NJtRXn/afM3v8QC7Z4Gea0hXdQGa9hPuNRqEy77XaY
Gdgc8fWYS/tJg890KbDDX/UNRXWVDT/8d6ZsOlaHAWvdUyF9mMvJ8psjXycIe0wSGYhXv70b4vul
YCZPprO6HbldRf4ZiLeyAqvMU8pIsn+wBGvPJYLk73iGKZkhgOQO5V5tJqS/j/bF/EER1A+e9g1e
Yw0S3MNqF/+SUQWrLHDIxy5h8CjI+W0+gXYZkYX0lVakqT/hp7AQRP0U7OL6xmXBoSm9yD5Bhwoj
ODyFCWJ5MHnXgGAR/dHN5hNLBdbXgHx4YcOZ47rhmqcLkN1X5YXCnRoJa34xKQqoLpJ7YLry+5r3
XwmhXQgFxMGREPRj3maUybCIg7YDEeCmO7nYtSkOfwuJ0RcziyuSE8UZ7epLoKLWwX12gz0KB1P9
6CZWUnKukR4cGRtQX2WUE+ORzv8FWO1Qt/useRjxoXmWd26Rl4weV10j+GtmF3Eyvn/KIcZpalIk
Dq5pB/MlhQG7z9evhH56qypLDONBu3i0wBzmO2wIqOJZZ8/cRvJaPAKxx+suLGU93NkumK1N2xZY
qsU54rU/1fRbND0kdqUER4a9w0GdL25SLBTHjGnWJTuUxxvWNUVfSa8VFKXNeAoQyoKgxM6JnAE1
c/idXtHJbKPaHfjNWluGY+TP2w0GpUJC0JidS0xjb/JPJBJGBAddLBtJBfwT4Dda2as+szvm3dtQ
347P0AoDAAtzGTq6nZJMunhfOjvq7mp+oFv/RANl1Cs49MIRbUFn3uWeqMtTc+Nq0+Ql7t94FSxJ
AvHP/oiz4A3OlJQx5mZYJWQ2adcSsHtE+y+4h2ZlvJZqvdG3KOwEdd2hFaFZrxgpuvi69N5LfGdM
1oiJuZHAeku7ZDj17L68CbAuOMY10x+Z6ham06hn+b1ET1NXcPgf0xmb3jLnrS0F7nvLuE4J77q/
RK2oEtgUO3m/9PUVGv7ZVuj5TWy8OLXHjqNBMQ72ihEKWJ61ma2K4PnuVjEePOE4u+aLW+P6d2qN
KDn9e6dRV711RpEuYWvGjmwNQH4xtcuWPbjTyjZZ1Vu0ytPOA5xRYCHJbABgJ17v25HpGmu+UizJ
jjBj6iU2AA7KrLVJbQQYCH39KHySukoHzwMNwHzbl8DATh1Sn2/jG2YAiVOa4hleCaZUhknp+FCP
2B+uU7Y2EUVBPWdcLFX7VHHK0q1e50TeSRD6cF1SnzYMBHUyixeiCAjQGTFN606TrhkbmoVD/ljc
w9YiJdTCEXPwruuSqT3WPR6+8MqoYzLs/Mr4PWeooaldc/ZpwKOVrdL8GuNzYDOWrNuaf7NY1Qck
erVsxSs2DYY3wn2d0xhjy5SXgX5ByaOSQCof8hnjC6cFxQbaMsKJRe4xAQwojv/FVPescNlp94vm
JKQeJygYqHzyUhTveygyLpp3tji5IGs0K6MNBG5MDx3j9xY9y5wTVufki36K3FOVXdxeiN2NQR4B
u+rXGVMwUBLuDKaMYlXSHU8Xnhle4pS/t2c/8Q84z/1OWntEMPLk6vQRB+Ba/oChU+sLkduU2s1R
i6O6J5QIQVXgfdbFWWM+C70H4AwRvWLhQWStFprbogDSiGCcF7wOnBMjo38H+xdNFHMT893T0pPr
dMDcD3SHxfNt/KaAJGRPVU+E6qmEMzNQB9tzS3Ydr5k8Ak4hvkqduQeeYPDpJ/il+Qv1H635i01n
9iMnToysm9b1jdW8vLMubSHb3Mn56ZCcTRFOE0GWIpibSNMf0/ZvywXYThBYjFnvI39jEeOsS9YF
Rj+YGtec4ArhRslkyDwxFEFSuRopO/nuuZakuKQ9RpbYLJSn/sgZHe07ApqHbxxXQvTDtwDlWelo
woUFpMjAMYn4GFadC6B5/Mp+wDOqDNWlbBODa2MS6QKT4nqEZK042vyZP2dTHwiLGODLnA1WfpuM
b+lzZHZFZEj6xFCLrAwxl6R4LN+3Bdz0ZcB6SJ0+ZvnCkDLCjeWbdk9bwV5bsvsdkehmuat2yUdg
IVmB5p8vE+Uy/IEmgrhDjarP2cKjYg0s4kMmGyHgkxLTqsyPk66Gg0pWtrnEFG8sN8GC8DWHLZ1g
Rc/UrQEaCh6H5ke4C32sgLy2hQh87tcnthpqd4PFKLHZFVCyhG+v8NdqtWf7ayoH7aq/z/3LEpRT
VXBs7BEzKvJx9sHqCIiqIaJXdIKbBLtmp/11P+02RjfT7Zgxt41Dp46bZ60vGMJkGMN9c9Vg7fG4
NBgSVPV69C2fCk1LQMAekd0wss7QCpk9zwXztIq1TnyKmSOLLerrXYCcn0uOmIzWtzKArNG9YwBf
BbDSkj+ZuYH9Yg8kgLsiUiwn3AmV4HBION1lhS85gz3eQKRiMtcxgnb8hk9R+MBIVw0femzHiMAj
xQNwCXdotpZgoigH4mISDrTuVxe+tWrNwl8+vPnwASxT/Rbo/w46FkJMayQN51+EGOotQZYEKhXT
P4RHwC7YEVEtS2/0S+VXFa5MBgwUlpT4xrHpL8JDDB8Ndbq2alhqwAQR2IpMq8X0o8FvG0rrEsNy
0t9CO3f1sdzn/SU3N/hd+QnT0mUsTr7/8Kl0KViV7gA0tAxXJMtV1xE3tca6Clcqu3p4TikiEnVX
QxAIKKt6+rwGhI0lQVN8+7AqQYU11JISApJC3HQsmnx9W+jU3s21xqLjY4MB5JoT4R1DQW9uXerK
0JeaSxnpywFWPgtYZaOEz2r4MnL0O8b6bXppfs/56gTEGHwIsPiGtVk7LeIpUTvN+i+Jy14xnkV0
GgVbHT0WXTUTex7YgjoHnX1e/En9WYBShEaYpRsEOnhQBnOYyutxHiWfte6tGpuHTC3s90OkxMbe
QyQXxJ8czxqzkIScwSvjE1oLFv5o5bItbZ4qfOT9iZEDzwhjJCP6Nh6JYaMcQK83hvs0Rc2B/Epe
mqcZX35zEdEG2+9D7K9nJKFj8rifsOIBcDzzMVH71I52BpONIvwC6vKIyJAEMf+hoSduWT2vqYMF
f9E9i4V/YSmRuAiVyBYyyGOlfcezgDuTA/8LGhTFdU1TIV2kygouvY1du3G7Nx/X/I00cN7zyFsU
vaxCWSgrFskHvbzs0WI8+Zc0uLonOigfEW/52/grl1YvaaNnxIiKPbf2MdEJBZz9NtUzMPeSjOnl
IvB21oQ0vY+xZDNNo2hFs7eITyKGG0rKxDGTOUx6VOm8OkayWsTRa0lL6bzRFJtPUaD/Bzk5kmG3
hQ6Mxkzz1yTB0GHwhFHI8Qvy++GxDQiZGZ4/RAPzfJobXh2PwRZDkckgLyMtkfR1ML6aLWL+IzT9
pyPRfam8HfULCS3qEhxwq+jHEHeATZCfS7IHSRJ6tJ39MakIyKCovEZlqrKC7MRvOoX5/ANbraV1
BYTtR4C8BFpadDC6HAtv0odwXm2ZjiSecpSYrbCc/lUGh5Io3KmZpQJXW+orrXb5e1g/yJzwaPqR
1MIVt7M1+h2kDQvYzBUAxCVch9yRYBtgnflJXc6YdZp6qbGOqLnuJnGXhDcQTPPRd5TYizdVCZ4Q
A5pzgfnXYQ6gP14KRHSmFn32oMWFGgZjxhrPA83UvM2245Uu/A8T0IFNPe+jgXUOonf9Kb6dQnNN
VGaZeRzueJ4XXlC7kD62gmK/GRFWCXzVRXarYe4wOgKmjOIpXAn6lJtcIPxBHoARQWXARaJi1i3w
dFAcaU91AnOYrCZMhziWjqm5sQoY1wTWgoUH2dorVrtCy95+qqwZJdB1v6YaZ5FRppbXFFy6sgyv
CkYYYldwtDB5GShLXV1xMD7gY6Q92xikTDGRWYhkNWzKXU9Ve6oDOj6a3HDDhc4QZOrLk5W4MKBZ
vS2V1o6vQrYz2GhcYctQPJSgGTWgwN+koZXELLXyigKI5WDIaAgdPDEpGXKCflnLjlk8InLNgtZ5
PSFBm0vxpH8ghUdZZQV4jz35ojMWXBxbCqCd+OQK0ErERwTpkVDd4Y6/MINKgz8jdLTwjqhbmyZQ
Bq+Qwi2jl1mxYg3h7cyskSLMixub/5hAIhVsqd2gG6iOikCI8L0I5rOnckXllSKs6Ryf8KKGstnO
Ja9rnTDeS8ntPboNHXFmzb4xVYwfRvU9FvtXv5eJWJr3JERKi2gHLJdyC9QxFLeleGPzThbwl4XP
IYBM88RjAdO/olXyADgqhDJRb/T0nNzzFYKN3BmR9b/ZYmBhOGR/LIRpKfliDiexZARm1g+xuSJx
JrIGLU2/KEk1xjowf6kEfdizak+rw/9CLjZEHpbagSw7vD3WK/YYACKIpBLme8sUDqEElhKuWC5f
8wTHZV9hGnJzAltdvt/+iTFU73gGyyhSMxXbvzKbSCDt/KQ56QeWcKnXuGPJ2QT3Ls/fZEgKEeNL
1GCIgCmMuZxfa/hi79V7VfXnKgDTPll/INPfIkQMUP9Jf7BQnGvpSgGqyGjBCb7a4k4oHALYGOld
/1NT60hfzCsRi8AlMbrbjF5MP6a/UwrdUarXwAj5nCEwJHwLtHrNbyVEt0G6hqpVcv9Su5LEq7+P
dJsCUFbkYSgHPI42mZEEp2bQrl7dSlOuAzoZePDv9mzU1kD+j0cyY7mdsZy0jfrAmzas+RrUdzAK
EjZU1s04F7Mt06lIWSD2RTO7DrdoODe4R9lHIj+Ee6MTimzrN8PzpKd2wrAz0Q340U1KDs08P5bb
l2P+aqOD5iL80uaQ/pfpbAmPcPIOUs44yGg3XPXyorypRxlkmIV0Z9ggAQMJQD4LrdSi2sLd3DLz
YY6CBg1NBmgPkyRGVK7IBSya0CCwKuY/cvdMFAL2+CLhqYXktUJ9yfwUliT/yFHzWouq6y/adb0W
aN8QLisOpmRqLPrC0hl/2xcoJaLb58wzm8ZK7kgFCVIfcWyeBOiiVv76yrTlKH5KrcsPyjSX/39M
94OgDHFDsacYxX1kXBnqWSh5IqK0EKssXvb7GLDvmJP0bmzkawkxdRPop45SwJ9GRxmbFEYS2DuV
eFN3a5AAjKNhMvviFCT4kjxqv9T3IBQJl3wLXYZlA+bZFbBgg8Ri74VZ43MoVuxI1HNVHhH0vu40
wNT6Dd58YZ5vy89xm32XnLqzLaMukSTKv9mVZwi40PmPvgGtOFXmOHqACpijs3R/qW5217ZwdyKy
91CEQ6bisCZlcTzyhpaxTSbZm0M/+xCWr2bN/AbzowZiuWLzCK3PNh8puhDXpOFlwsGglPJZFXjk
Ud9brE1yVNWNRP3kNbvSWIMCsvjYX0xHYzos1BKzUZ+rGW6sA+PDkJxM2/Q3JUk0nNF1tlA2OLOF
C3xP/DJxgk920jfRCKGlmUZWKCpHcwENwFyITDkjwDiTVriiFIB8Tl9fkeUStiyXyGWWeUCAsQpW
1lwC1vMk4IBW2TMtzDCVqUjYZFdlA15KH3525Z/fQcdArILtAQil03aTFu6cAb+IVipWwz/YEQbX
BZcKVcFA9iqFvLCyBReC0OSrwuYKL4mzZGu2Fg1XgQSh/MphkxATZYdb6R4zKtqrbyYyH4XMu6FO
Qy0kPFwX2kGUFolsaa9jGrIsXqCvK6YB2lryikcG9a7eytlZ7/lbB549jsP3CxI/Cm0uTX5ZTj1Y
z0V6zMmmpRbQHwtGGP1D9NTyGm9xpQylxTFNFW8yL3nvpHVKn/e6jvpm9n6MChKtG0EQnMhMR6Lk
Iu3KD21FcrDW25RNkryFlml8moxWG3fQHiHGQBp1bso19tDKZetO7Fz/gbMvGrevYR8b+wZ3vkaI
MWuedliyYkdbDW2TQdNBTp+tvBTB20jPf3d/3y7RhuEA3MJRAIbTaSh96HzYHZIJ/Qo3g0wUrwgt
ChF+L89XNF+s9iDbLJi6/SOfzHe7UgMfwXIGYz3FUuCw+CmzvUyA6BYn5N9IpMAKIYkq84nNoEjg
pQCGjCD7yjFq3GdczyzoSEzB20Cc8DXYyemmRCuGylKnSNny1JevzzcD9knXoRK68kkmHuaz3jrA
KyiYhVKMe1gSE3JFyePJloaNbjIQsLwxYLEpYShf5fYyoNdAgsCMg1uSgojY5HZfva5ctknGUIiz
A1A77X1C+z6pTareEfoAhz6Cq89eBnWnrfi92yfvCjHLGsMTFMgBYZ4rETQPehQcCmwRUDQzfi8d
fph56CcXrG+uK25Rnn6WP+Enx1gUOwwvzIPPlD7g7yBVWlYAWXHiMOBYTHTDuX6DHDmwerLCtXrk
eEtfBz40r2QbXToz5AhYp4k5YojGcB5l0XomrhXtQi3ff5Q9dAeXLjrFof6hNQcOwOh9leleHbBc
r2Fj/tB1v1TinXgXkcSdc2BLa4795pMt4lL4waBBl87YF3pjNnzSwWhMTusVOT+IOBTRHZnCJZTt
zCg65SQOy6JYNxtEMzrj6IKXWFxmMysodySNzrJPA8OihQdFjyFO0okMTh0tqBjD6JoJdwEb6LSA
wZuoPQXKnv7Oj0iwyX2lqh3QyCwISW6zb7nci0gQv6jpGFliXeCumq19sAgmdXfDzOf8Ds8jcNFY
d4X2rEhUHmsFaScFDtJwtiN4+A7Zr/Ge12j7anZCIFPUnqk5d7SN1QlZtTyeVJAPqWvkZAyecr/y
XmXNnPXH53ESYWjo2zxndcPwmnlazGqKj2GOgCHU3EB0kQEJQDEJ//kVgRDeoq8qR5aHEzpeyrAJ
hl2kM2+i0jAsnTsMTGPwWcWYP+c0w2bulXQn2MP0RdCsmKzvQGJOmj4ySoal6vZ/YUtK3zyeP2DF
zLGAZ6EtDjua1v6v2GjfZYg75tYP64CUhrSanCm8DrUC+r9QP/LAbV7bUeBgQ2vr892eK0zG5Hij
zKC9HOPQzRtb5ZCbIdclL0iNrlSjHQoPQfrV9acZfuXonbzxwkR0DD6ZYvYMXtvdO3FH89gmawxp
mMXGys0QyqEXlqnv+E5wGepgESZp03kwhkXAv7tW5mNgAhR7zZ+auTWm2CvQAPA0KQOumdUoZJO5
ZuMk8U5naqzptkYoMyVbS6zJ+9st8is5dyhvpADRJWbOZi0Yx37tM8OD3ix0gIXmSD1K6crQC1QD
e3Ej+0rzpYKCwdc2TZJD5F6zDTI6hG60AegQEruf1Pm0Ggio5+KZHDcWTJgZdSY9voegf2Q7Oa39
lQlAUQ0bsfhSBlda8tNmFHszNphMJJfsna/jDuVgvV6GuKOc5qfskMGu2t63xPIHl12CluVc/1Hh
K5QYt6hYd1P9j/gD3I20LznjkjndEjpAgv6SwIMRUGwjzovc4xc2IpesQQ1JiK3xPc8WorbqxI8A
vECOocgO1fVAldrIXwRkVqASAWTKV59ds2yccsF6DS7XMD3zNpRskNcSSQDlRfM/NVavvngbYP2+
jS+td8aMQc53Axkju5iv71l7HQw3MvHEghOrP8gZV3W85oxEJ4wnk4aB2EdWddGyaX4181YnLvPJ
wW7/xE+jnpfv47jvrKd+n63roN/HVDR3Dbsk2M30mAWrmvZcFr/qeJc6WrFJz+QGIXLGktLuZv2t
aPeTRidm7ac8+Nx4TsRgVVxDZ6bwMWzqo8BlEhzw2tDqURNfhluDGrckA6rlPmKlR4SYwV/je9Hd
h/Aq9FPISrRk1x0xzBRgAO31aUkdIwUNCXP4qgklplF6a44sPjvVZbgqkKOlLtE2BlDvm13zIrR0
l6KuU8OH0h8rwnyLBWdVf3/pJgsyHHheqi4zBTSZm7lSsIq0uxL8acnBeKBMr2z5jmqJmRVkUbzB
iLeuhUyZyvmvQQvbD3QS8lTxZqswvcrhOu3wpqUXdFAv1ie8FsAg+WdV7csp9hju5r4J6V6RJieN
I4L67DYFtzrRAf7KT6zk91f2ZuWHUSMrnmNQ7DFAl07MnLz2ZPzjOnuQtruWKONoJgR9aWaPxtjL
xWfyRHqiG2jrF3p4qPqdOCxqYvV2Esk61b7Rf8gTZvT+en3D/+C2jkmFXE8Q6Wz9Vj5e5TdBQgVs
iO677snMZjiSqiDkD8EO4fxv7Z/GeBWjkG5MElDX8FWISqyeFZQZ5RxXbpKQRsolaonBH2dvcqxd
MhN001PpHuVVRDWNsIfyDukLW3JLv6Lm58ks+VArZvnBZBJ1jddhEMnkWs2QNtZPSPlco/Ny3CXE
pwFj+GZIkxW7V8iKXXSr+DpIbi9uyJ7UmFdEhxCKo+SEyV5VgX+x1twaSyBvrzkikkw5GMVnX22Q
fv0h3YwZ7KTaB5O9SFh+96sIywEJWT4ZNguoHUhYik2DPjfeETCpc6OFyxTjXbVq8FKqO6ybKTmc
CGji1zZuvLy/x/UWokOIO0Sd829KrbdKosIqm5Z6/MEsS/iUwvnLVIYe9F6R+TY76slkY7BKMg4g
OnPJJ2LD3JuBegY7Vd3nLgVwZ7OLQ1+Cdyagyj1IrEk5eGnRVEDfyDksgnuFZBJboWYoXKSjb+fF
IOAf1TIAXoNBHOZGvnhXjNIWJvti2GdJa85ZhnBIRBfGLtWWAjKk/1VEPJlOazhNe6HCDWbERb8s
A3pWZCyqj6jeKPWv333LuMmYahJ1hnVKyJjcElxNlkrspsnawM0XsWOJf1iRsMnY1vSak5AGj+HK
Bw6+bM8hQmIIkILXstyqs+3013omBM+U31TiOqtnu7pdVcGRCT8ODOAZvr/CQdgoDiPlvATjMV3F
8G06EgPahT4uh3FHHiATlQ/Sd4RibRDMMO7lP6IC3xelvhCNh5qZGooJ2BXNh058KO0iEMtSWr+N
lcrglLUhZDvmB6XH7ig70xsxfpATO02wJEF66T5nuP/7GdhZLlBCYhe5SOSBq6P6xGdpXHyc1vTq
CIxZI4XHoFxSeEsnzKxtMkEOF1iz1W1XnPR2/2KjNULvavkck2zLLgSLttL+zZQ7+QDJ+WUeFWDF
5S/hFCnWxUDd9t3//z/EDn39IAGGZJc+B0p/Mmc/AdO3DGOpFh+NzOsiNyY8afkZCBu1+GTl1zOE
IZyJ4vxFDgjJIGHCmYmAaNLZrwVhOaISpLSmPsBUWDQHJFI6M5+Uh+GnM2yfc14VbsB+S/Xcdoci
ze2cXCDpVABQesyKZ8Kg7FV+sK2mfzU+JSALL3gtUGHYcvM0S+G+Zwnmryn+RouCF52rupSJ3wqX
8C/EHtkZEZBoiBrthYN//aJuuZNQrvse7jNTBSf9FX+Gn+HgMkvlTxYyZA3K7BCvb/Zi5Y+8gqcu
Q2vKSy/aw7v7bpTDu9mNqDJgi/UQkSD4QhZa0nq/mUUVIJiRooFFHP86QItJ+BlBCZvTwK47kTiM
U9I7DZimIGSLQbahdNIgUTf6LjF+Q3VOT6anS+YGpYw+zdXk54j+qGXKorLl0JC94dfogiXvAh+6
BFb0/bLBTm0H+uZK4gKnhuibn2LW2Ql0RAWo+qGmxWpgM/zUwpf8VefbiVlq6H+Y86upcb++vT/d
ShQnoxMC0EKs4c4ULQ51/aEH13zita0apvf9p8BXbfZS57r4h1/Ekv7j6Mx6W8XWLfqLkOibV4MB
931s7xeUxA6YHtP719egpKtzj+rs2nESWOtr5hwTnclaExbTw98TsuziZkz0jUJWBaYCXC/9Txou
+HMHkdsNmqyvRja/mHYuWC77vASZ//uQVxtOL6PZBJ9FwdrdgHUzT7RT2hPjZa3fzE9glo4eM1zU
E+k6b72eGa25EJVlmV2YRg8Q50GY7RPDeWu/AF0IMsquxKQOzoBwI2LJ6ILAwJWeURzHcDfa+Bq/
jgmcPOtEsfySPGrjpL3U0jIdtzqGoOCfoeH5oyGaE3yaORlMg/chy/+q4DrZ9KZoA8H0OXmHlZWs
3yDs6DwKYi6EUwT5Q9SIgDD8INoM64KhzbiKNIYI8+j+2irB8l1LVOpeLO5JlGd8KiPOBvyYOkb2
3eUX/AOfF9KrQ1ce3sCmla2YMb4Dq8ucrLeJXKUDT9dFvxZFAh3Uo1nsMwJklCPDaHbklbILs2Q5
mRrYuyUNWIJCJSORmCzGgYACHDaiMbVfZGfapiWRaE650OnHIvcGHT+EXVGlc/iFcxzzO1QWb1ZJ
kDgIQ0dFSBwDeo+2c/VtZSaoXnj6sGOgDmyRyeM+WEfdJtDPOjgfxpTdwXh94TJ+OX/1m/BNNC0q
OYGctiBUaeG3zOhabcG5jx4Whl6BkgnBh2Mweqavi291g2LXbn3m2uAVCTqh+IrOH/mpiF8t+mbW
Wnj6F8QiJuWvDl4vZOjQuTlfqYBbNyHIutbBp5GjC0GXw3Bj46MxhBIYwL45As7m18uLlK4Abu0/
D/lfkX8JqxC7SoM2tl0RqWCIiHRmDCKyCcJLrvvHoYNkL8P3FHtxu2moydqtsI9K98RoQ75yI+nw
SU5QUoyABsjWZo50EkTniyPGrPC0O9CyReSeYnlLZFsnCQ/rPLmx5cPqTyPzT4tWANTPgtF2oS0/
uMkb+0MyW7OVjDljFeQeMTAWFYtFDhlB3UTP9rOuCIDH5EyIVuDA6ZExia2ZeZnbj25XypwLF5wE
anknA747HOEqYwtiuP8xtlp4AsabdF+fF2o/jCwuw5HXLzrj8SRCHRQ9UDvEVQn1UpLo8m+Cz48z
4p794OAJ5pBZlB4V0S4mgyH+QrSSgH7BGos0GTERigGWXeEutwO8eshlU+buArpa5O5wMlmFHQaE
OFSSWbAdPxvzkrLBl3fmcRSP6bjJPdxTEK4WcD7Za6o+8ySdthLWEQrjBm8w4iTqVZaa8i/kOvi9
dAlQsvn5YIwIPV7iwfChXAErp6mDu925WBuFJdku3nBoqL7t9xfutX3/4AfdripkCiAotF9BW3MW
YnlpO0e0k207/5jTzI3MUzbJB/nfsIOSGE0ZTiCzVukFxW3G7ZA4Ku0btByTTDXzf5z6uvvGX89v
G87JifDRPWbg8IZhTj2xsKtRY+B13LAPbNITU/1l9FqxIgkA94AbEKdYLgZtdGOQHmg5iWbYfNBx
AxP8JbFb36YoovCInE35HHj6YdDQ+d86KsTX1wB2a/A6zWnepAgix+nImOcORc9NZVoxMicp3KWi
5vUsXIxAZeKVxlyBBU5UPbIJYM1KY5P2BdVm8TnxXljhJdLXHCawK+kTM/rs+5stlXKSUWbnYCT9
xGWb+mkcXfEGlxAe4mwjd8CgvWRpZwXfL2gmsBxdop+nNyIm8Msb1KcaXEnXKty3wKc7ILhCClTN
UYVUCDTEQyqThz7HNs+wM9MW0uvx4vFiSa3+j7Q2I3RLwCxQj+Q5dzk+Zo1Unn9E+v0THMsn0Y81
r/CZeCIMXFFoRy+fPN0eGEjpqj/NhbeM6WqkTePNgVyALfvIEfJ21qziy9vZcFXi6bczJGaTxvkt
2kPDhMI2wmWcrvKnAV4HBvEFbmHocjIOApM1lv31jPWEYr++4dGb1hYBGTmZ5YCv0KtWfn8FnHOT
lgQSA54BzAfjHKIDwg57Fe3lHF8/8SJ8RrwejmWu0CWzjUr9pnIJ3W5/3onHO8xo0HDYwxPFw9mD
2p+0W5KeH5MzAo3cK11zH8AxFTc6+7vlX8fSo5jR76W3wM4V1/QVY5Uv+SrVe0XBRG11UnmL7dL5
7F87HrZs9+mu6gbDgYTNAtOKWc2H75pkus/sj4hdohYnun1/AiS54GfMcqEo50zdW1/aywewZuo4
74npYNw8RGC4vWTHLGPGPfI/IxIFFSNg8UoqJONPGgpUzQbRvFR4ToHh5Zn9qCtsJ7PsPLrWcq99
T4R/IhEZI5cOlMIE6ftcriFF2a/pN+QVKMLTe8YsdMtLALIAmGA8Ww+bRzwHScRInbg4sh8gIjKA
7d0w27ELAHUVzsfii5KNhavgQJEU0ZChZyVgg1RRfnPOZOOnLzvjdICJc+ZZS4K9jEiMhRIjhkmd
PmeXCpiS55EmgM0ubOBKRwBhc0bow6PVltDbmMn7dbaiATAW2c+0zGUsyOLeEe7IpsjTS71IXaJ/
Nt5uvajNTYiS0yDXcvlmPwcXBw14DyWJ7A3mxVux4yR3TWxBxj7ZS6YjeNHgaN8DAjVOJnb4kUue
O2+W4BJtLMc7doJ6/8QCIuhbDmoDTOJh0nTSHlbc303CkOucPjtwWKZLj8nHtRhUpy+8wiv4QISy
R5mvlPuUceg3lI6aUftscnRQHaLkkHbL6ZBeFAZUYjg1s7RepOfe2iLrhvqTW35ED1/u48fQ+MZn
+1KWjfpIw5XJUfXeTSSZmWS6bOIMV1rpX5z7ENKIWKQCwaTXu59rNGECu3X798q8fGHcWlLlmMea
fhfDinGQ2TUG8c5O81m2fvCMGPqpNiuYz3ueMuJDpqjPVTs8Ri23Dz/APwsTEFLmahOwEGpcWVyo
3+jAdoJwKalMS44orGoE+OHs9nTPQYiPCSk9Y74aECjVWwZPiDa86FcCOEqrNYs6T2THBu4x8V8g
4CzkF1sQv1b4nSu4Xgn1memoX/6YnpTI4SngOBvYpbJdpspoXlshyx2JclFlhb5iWQ3iz7hzvLCe
4EkMNoC3JywQweZcfzfCazFWs3/llwyNawSn60KUqr/LjvWsQoxT5CSDk31Xwjpojmk9J2ASoq9K
GHPOK7uQkEcdPy9YPozStxVGbvUkxqvqYo3rpFpL40Y6MjhnuXZjkxPj0e++SjY4BWdSDaPZA7cj
xRvcfop5b6GcoQDbpbcXs7JZjQ4D2B7bFRKSKNH/davuWuLUJgqPNDeRVbM9Dh7j0LNgQO9ytA9P
jc0V2QebkppvboF+yAQAsOTS1HQnJV6jmmCtkwxVGOgLsEgZhYSCuh//e4419KP45Yr+wsL1ekAN
LSV38FfD22OmCrVt07qs5hvUycJXVvHLvSpvPvlM+xGVU/2MT2jgskuB4rr0E2ve6Sw+GQQv83Mo
L3lS+R1WpWv2pK1eSg4uxbcoND5Lqi4iJXx5WBjBGT/iJ7mZ8byplom5/6gQvliqvD3GeJ22Diu3
7jfAnLEU4IB/UX8Py7px8HKLuG4YCR07Ydd/EYUsI+OTmOvRoRXJMsL7GDTu1Ahw2ZPjpxLRRY+5
xj0uuAkXL94EJFzdQ6KOkOZKwcrnNwHGl95MUjZiww+RKRCsx00eEhZNm6SZC3MTtR6gc+FN04Ow
IySn2JMPVuDK2qGmTqUi3uKhggVKHC/yu9n7J042YrRnwKKjPdtboFyPRrBCFpgKJN++22wv1R5D
q5k5LqthgVSHLsQkQ+Md/oPmt1fTq8Z2YoBbeGaExpg8hoynXE3lhNQvKNbmnbcjolyD36JInoFr
v0FyFfyGIfs6nu6eN5ENRoUegZbhW0LvvxSYQvW/zV+l++ROloghv1rmWxhTj2/g/NWZHgud2uRc
HGztyfE+2MEOq2t/kboLBqQIwVdEIHgNhoxJ30i47mwwXYNovJ+umhODq+9bSj1TWnXNqlBPn2Kh
UWb62TORhHkzdA51d+yM5b+B5+U1Z8wuWuhCMBs7I3qfdM3USTUIuEJu1LOm+BTPAZtKsuZ40gIE
BzsRITsIITKC028tuI3DTYWuDRsW1hV79v1isuJcZHUvvr5A++EiGBlDEmhDg6GvP4AYU/a57/ZP
6L4GZFDiTwHulYBxvvfcbjNaKkYbxvHdbFWwpzg/eUC0rTneQgs1EGVMRYh6s9Lw1011QfhntHu2
RCreR9Cl+l8hnIzq3KHScMvspvBZ8CxCQZhnz4A1bO6r90kvNqBtY3kXwKGqNkAeBOPA7xUJgCjd
LEb/OuExiJvURV1dgvKb/DMx2be6HfNm8+O6wYkLDyN8vWbVwiXXrvlpwXPO8G7Dv1QmO0meF1NB
ES4BY4zs1er3VrsV0oCgS2dyqT5GzlXJS6RDUX5NKZN+9c3YGIOTaomuxt0lMc5gIEsqGkHfI8F+
4ob0xOK3Sq46G6XxLzx+3JG/YvhXmgvAcSHc5mjEyYinZFyxGYLjByGXl/Nzg5EO1T4hIUEU5kn1
0IIEEfw8oYl4679QhNPkEiBks9iqpFhQwGsr2OIBoRRfAz3OR1pTincDfxuyhi3lEyYAhjAB4I2I
mhE6PFsN5EpcsgTa0XY12+Cofo5ZWJGadReQ9E7Q3OGBTJrJopX8JP3XS90NLNkAIeAj4Y+MnJUi
AQZrkbZF4yBDQwpSGy5xRY1d0KmmbNwiHhNFpiKTWXA0O9SOnCTMTWgEpcuA1DJe5SDjw3tMQiHJ
QzpezLsqf1d0vjEY+uVnKTrJomEKQcyS0xxpFChDyF5NXMjwfQzlC73LEh0p6olZ6w2L0RYPNYcW
AF7A9J2P2GKcy9573FNp8KBQ5WffY4/tLaC5/1Dguio/mS5kucbf+6J6Zhm/LUh7yN8E106qzqso
VJyzNyYAQkX0+F7Xp7gy5y2dVC6LHLAvBqagPDUK2F+sbqS7Db8xv0tUViEQQWAlXiEeG+GvR1pb
wOpDwHDsf8qXRnqKXU1yhY1GRBK3NHtD1k43/BslU4P8ONH7cZef+Q1XKFnT8Gn0MEHirT5PO3JJ
Z6AtRxFol+6or7NMQTLu6G+GuXKKOGQZUugrQ7bH8YfqFBXeq3vK1l1inQmi6b0OnhPXzVePera3
HlFcOjpaRuqEITbQcCymOK/grNfcYLhVpYrNEIZ7JFwVdV6DModm00CeGxsuKezIl6GtrtvQMXeM
BHCtFy4zJHYtaQPO0Y7R3FMtMqzDcQy0kY3LJ/m1YqaS/YKx20qI9k5pobOYZwgUKHxEYsJeqJze
U2S4/SJyQbXNW7IPMzvafoCOiIuG33ewYh8lHjEWfNQtxeyVkZgRIH/z+XyQvSDt+8GOJWu7EOjY
6x1bFdTxrc4i2iF08pdLCOI6rvoosq/N/P0V4+84Wm+6eZvXodfI/bKVcIPVEUs61253TBDE4INz
RzzxCD0zO3sfXns6Jmb1+ied1w9muiTT4xo8qtQcrJSsUwYW0FcxmRl0BZ5y1ueoM0zDHUe/AAPA
d1kiLtih72LHUZT++6DZmEQDligAcaL00Upzy+T9nqA5IMiqYVUx2UJEUHDEYJNBpXcaWMzOzRtq
J+5pBohok3kwPsUGzTDxDMQf+HyeflrRoEsG3Tb8A/KN1Tx40uFZ1GKpTSGgmncMpsWVKFIWMK3D
NskPFM4sTo13OAVUzsBHgp16yY6o++2NutlJ9jFpj5VtgVOhC9u1xBCAV/FQUHnoV8qQwVNRz+Ys
T0lcXuZ89R2GtVo9gnFKlYX0Dwd+xkEW/XCx9TEpaE76w45dMq+sX8b3oUDigGwH9H+O5svJr/XE
H0q2HDTvYtceuW0/53eNXdQLV7IdrJvhV35t4a5vISiyiUJpdx2kr+hMXTQJhG/RAiSsXl7BlgT5
0+LBNGeyzrZkFWNnqzwVE0O/MO/hiwDPAqvId91uSoYtFsakhptzphkEwmesr6GQOfCPNHFtWG7X
2kUNxd7GrFYELnJs8MeMmgguYEWbr2kQBZek4G3/r0YSwzGhblhrC/o/ka+OAhxzSbLBYYqI1Boc
POARUHZv+NLMW0tLOZYb3reu+zEacs/xpxGNzEOZ+HgHsC90/YWv0h4t62QR2tFsZKAtHdRN/sYY
2FyFPjr5K0CWp9oKO4GOv1M1FmKP0W8uoCv5NdIpL4ZCDz9GD/JY4vWYCfpmaLFwnhV8h/XsFzsD
nD7GTUbmU3tPiaivtWkAcbFW+NK0uUKgB2Y86o6RUvtl4A6+JioCXVfAc/pX73n2R4dzd16yTrLJ
3hgRhwlrEC3ysvtqsiXqKh5YJhw9tB3a9tnrR4/QA84msT/WE2jVPNPIIOhFpRPNWsT7kgX7UaUy
3mFken88I1nUe2ZQmF1ED+pAvGUcxzCUA0NjciX4UyjHeOS5Z7rN1n5Pv8xQBPziNJ/GQAvcBN0G
A++x5DHkz+ggS99sIp8HAg777ms0DqhAdHZXWNgjmB4HcsMgDdoTBJPiTyUrAHm1tYdsT3usRL9a
wYB+msymFz7WiGaF8sDBJE+v/5r3ys6iLC+xIDKY+lLRWytLFL2B3V/rboucO2gfaRSDHN/AikRd
3K/C+N5FUCRXydsTk13X4UXc4SH8IBE0IZz2f1Y/81nx2IRs9qQTU/Tkmza9T5Nm5u2c5hEzF5RJ
8+I+DJsXKe2o7PqvHCg1VsuAao90AGhCxuJlnRldr2D+MEji3TlNzKHWleQthzyPdgsthYk8GK05
DeuIwrX2qvZLQ/WAjDdzKmEiVTMGiRZIZCkkpiFTazesrfJ9IC+js0KyggsTJw6XH3lr3LU7zONm
K285S2GqHIxhWVyLFS8R8aMswpFeq5AKJDteKl+kXch+brPgLHSW/dEORZiNrpWt3JS73m8c6Y5h
hM2F9aCWiTcAnpKtEi7JpajrkyhfsIYQnAzhkmUD2vraOFXaP1FeWPFcgALDhJZdESsKHaXNzxD/
VFemeKwxAToMHlGy5fNN8M7lg8n422CXO9PuAduB3kfNPhA6zMwwPjMiubKOxKIzk4FvOCgC+/cu
n9gOA1qMH36w1TUBzIKJAxWfG+GuieMV+5IBwz9VEXE46QaKaLQ8kdsZ28qd1XpnlGyOGYaTiUi7
KxHSTfPJt8rTzjp2KkswVfTFQpV/oumjOCXjEdtSJaZQTHr5OU4bDJY1dGeMDFo3fWIR4ZWpVyzJ
kAvptT/FWfEajUvqN+3O7J0sHIZpASwUj3WlxuAVQKnY/THkBs5ZMVM9AbJ9b04IWdJT9MEbig/A
lX/lhrjoPTI5MbGZO9GCykxAQpj/KLIm/wmIBCa9VukqIOdRQEzLB8ZgQQBW1pNijwmhJa4Ic2a+
PGqEwLlwaWWfcTzbtXD0Wxgesif+iceIeBXuxy37Nsy6rLnWgUXmwBzdscJS3Zn+f2/T6pM3DYaZ
2GkTHqFBFp3debwl2Ojo/JbZSWJ82+6VllR7Ngg2QEK8TqL279OduWcFEuNhGqAcRKPUo1gDoedo
6HZ6+qoOwTdOjeza3BsHHumEorT7xNcxO1Hsvlelti/HWxoiTsEOdM/Bwr3nKocP1koH48Dzw8KA
i8R65rgLgKii5OVb30779ZO1NLyEUGoybHYs/t+Rny/JZVpJc6Lhm6/XTeRVw45z1YRnTlMkrGIB
R+BzzBc86OlwDqjh2Z7k/SKUL4x4VX2Dvt9o7lT6COCnk0Nd8KU0MmCYTiIR4LVqOp+VHssc6He/
DNFbvBBQsceH1fmpsBgQglQbasgI1xNp2gRDr8Qrmq7EbdmijF8lI8HmYo6PhCdyHiLgj+/q9UNY
WIrHg3QM/ED6T0qtmH68kIKYLf6qQYaYthj25yRF0meqPND9xw+sg1EhdGF5huXqWYRrU5tosaBa
svEPBQFPo8mkUEVsrbVuhlotVui4SCMV1VWOLjSFivoxIdqzfZNef2KizmvhbtT/+gz2BEmvHk8k
6aYZrF12y4tc+FKZhbXp+T2cX6WvF9ZMHvZmtQwigBo6G16/RhCdKapNtExXvN0mgdQLzFbfp5vu
qfBZPkTHkJIFFeVtVKzlmKYMRCUfWEpLt0R0GikmNJjSKFqUFpDIVbYTg3tldYu2vLWnxKlOMnhC
xL4V/tEE4b3Z8E8e+psqZ8RlcUUrnai4ENktQfbnMhLCJQKEfDyXSP0TLo/kUY08oNgHeeJEhpF4
2cqonukMsaJgrTcrKd4DqnAia12kO+vrhQgcttGwwQAbyQvjWTRXYUAOhHJh1C46koaClbIEo7Kb
ThCu6CF5ZPr3K/ynWSQpndKp/zaX+qroeMfG+4AREjOlK680dOMKcmc+Og/Fq55dRJRcb8zbpWwx
JSenGmyf3jYMTRiGwI7LMdQW6lxKVzrTsiSqaacJHwg4gm+4F3n3lJ5MYV4+I+7XAquj6V8JJsNe
jXkQ/5/I914Vm9KyAUWhAtpC4DhNG2Bz/tlYAtf1uCnMjcwfkz9/aWnLYEs7fAXGwGvId1oCpEiI
DwiU09he2RhFoYWWgXtbZHWgCjQT3CWL8hgQDBLChZ/TYARYID4AoQha7ONLQprkZ9/Z4f51wzOl
mPgQ4MWxa+9+pOESHTMGoQtAE6YHBzIuluH730it9x2Eqyrcq9N1qzhTOFe1RbevYV3vMHpnARfA
UkNOLG76yPvMoY7BemOj+Y8rbKifbcLFzJnVADI0eVWZbcgerU4a4LYeeEf552MjQ03D7W0rYIy1
o74D6hrlcG5x2jfzmhGUmP4DoFLAm4XcKjuhcFFGzojkQroGuYFnLFZI40TBUV5vJ1iFLSlyvzQH
rxKMAbF6zbCh4pOznsmBiO4EjB2/wKI4lMQeDDhSc+3whg9HAWZrAhocTmBdxrv/kJAEmgBn4HCG
+EQxGGOVKsBEuCKnJpHLSz4Rou1ki7PJj1xMy8Ro6aZv7ip6DjAoBu/NMnx2/aNt7xVAUQoZxHpg
CiyvY3Ps81SAEZad4WuSyTINcrBfK8yZA4IO6usHKQJUaCe303GZ/8u0af8NkEwzpkIqancc26AG
Ps9f7Y85YcZCeXRVGlnzR/43OWjzXVFN6S8oFKE0COxemdWEm3qhfIP3wlAuHS3y6GUScDkHGOti
KUSgwuqLRQWXAi3xXP5BaiNvNTwInFviQWyMGaIT7CLNZMyQrV/R5RmL0dicYoa+I/DlWXQAizEN
dRy5+eNO0XDcOFRyFu2HrT34x9U8nr+Ub/WqPRGSpf9e7ltavdCScKrQuzPxNM6Yg/kvw7PX/N7H
mlJZ+2ZdaC66CkJdOb2bkJh5ud6yIjvpKsgjijhym+k7XhiJJvkE3ql4k1iHLvxjraFS/sUr4hhR
WPjGNzc1vT12LIyHVFSvaMNWZZy/Fc5elgbWydAXNxRUWIt4jhuLgTQdHqcdAQ0xjQwlu4Gk1lPP
NQfXinbjKgWutla/X+TZIICfcfLaA+9hQi/ChE6AE6O6Elg4xmog0C0E9vjzFyqbd7QJsdusiWzM
G9EXQwh90AvkK+CCvCMDaZUlZ/V9LdkRpBs9nKSLo/xdiKRTMm7g7YLVFPpSf0hOXX9/jV/yCFje
yX7VdUUZVDwiXzRZDkzCdJI41AfNFQDm2BzY8EMme+81cdeKg9uRXOQEn4EPxt5nNdIuG/dU9uWb
7geal5rr6sR5Hu4g7vyg8o0dSCfENEyPzy//Ufjmj6Yu0X9QBs/My3ucYOtMcdFRUHhzIbhTHcWi
cEYzLS7JJbk5GXSMYYnIjx7G+IKjZRY8qdD35uoPuwPAVsaf9GeSCMnwdjjifq7mHOV4wTcJryNK
BZw44xKbTsZP2zhjfQIcMo5TX/ynQfWrfe2EVpnz2OexQB0IgDXHBhwCiz7xpJL68yikX67kVmP/
wtQy3omrKP+Khqlo5TvAUxVx8VOU8wM/EgzrwV6n48CttxCChYkbHTPqVnD4FhDT9D9Nv+CXckjY
DPZ2NNA/xEiJF6LInj5VViiF5M89ArgE922V5RvpEvvwqyds12uyF+qscbFTyNtaWKeczpv/l2o8
zNRTFc/FFJqFq4aHysy8VlsNbGHBNpGYfRtwYHlYJLvQNb5wsKNusMVjbyMrpLUJv4gvyJQdsxea
AX3L/4LxkrigM2ItGtzBzkIY00BnI1gudMO4ygyMTd6UEmfucmC77HVU9ifjL6RlDjv9s6YVoDMm
yiW+kFvqGwzYmZCyQjTTm75l+TYw6aFs7T167rCk2ll2MTM4kA4Bz9wcynl4S5kU9q87XQR4lo4l
1Hisajy/p0C+dIC5ep6g4LuAe0RNDK5PPPedZzynvHYG0jLZenxwJo490sPwKWB9yYyDXm9rHW/u
PgkOIiKjf0jrUVizL6UjMJGUbjsqYGaj3I7MCn0aEjpchEchGzo6YgP8FM3gljWXWTVLke0kujoA
HitJ247mEnNjoqJmZfbRkL+HSmWRq1fg4MZD2WWvBTBfwnrMMypMPAPTinXfz/6UPZYz5uJQ73LS
CzigGZJKJODSPWrNDtJw7xNYBCDFSFy4hTLsudO7nnOUo/it36sTnINuF+obEuQzDBLmlnesBv5L
p4cw+Sj939K8xHWeeDUczdeWE3U8MvyY9rzoy4T923RGNsgb4Mzye/2GoEhyxYz7lCVW/8B2bKDS
uaOHYGqQXBHjEH7iitKWMke486K1uR8Wv8TuZT9suQFhICQ607zI71WR3cYRjXd8JrFXzW543XjL
uDNa9PZIwQVa4FnT+slnAVITKvNpFNcBP7xujhnBYI6JcYkL8ia8/wWIGerkIJZeie9tWKKRZYR9
4CMgCoY8SFwv95D73vBPcUYuaSKKn5fDHakfw88axSe0i3A2OczTI0oI5tZ41gJun3avogRh3pdu
+I3ymkKjsuiXBF/VzwiYGL6AauHI47eJPrT1QXWoHKb9F64/qfcGdr93JDeMwOn7nMu9X4DyR3X8
cjllakg9cXeeXA6jB1aRKUY9ee7iZz75nbkOwwUDWPp4/o8PyLT6xerCLhltLv5eOyBl9Qr8JKpl
bU82IxKP9DLZddnQYMMsBIRymLcRac1QYTLIAdIouRwzHo/tq74CBOpXus9zltrWvl4RrjvoPHvp
cxoaSK7WHeBUokPvfdpi5Jo1lNFje6WjKZMvYI99K898dMuaU6N1wZ1sMLOLD3VJhy+StEiFCyzc
DQ4o9Dq8SjusBDM8sU06R5S/7OkuHkj8+Nnd37xSTOVCBgN567Q/U3dIiNuNTn/JMJPY1vHKmT7x
HRPmBpQDz27DEXRS2ECjkxHjM6BXToXAxNQDtfWBEDpa8rn58TLTwcRKpA+iCU+MvCLbIOhEwJ4z
8ZmDw/Mbvty/gD8sPHgGOVA+7KZYirDEpTKqSThfI9LEIk0pzIvvxhDsS9LCSGHi6mQjgev2wXtn
RL7SL835BWkOpyf3bpidixj7KkXiMvusH0LKWpb2kW8KyQu7rXbZ+xX1J3H3iNxtzMEa01ccRwhP
+zvKl4+ywkZbDQ8LvM82OcHX1JItknyUfLyO5SZxK+Y938xbpHZnJStkPBXMJhN9AekQvsMVXDAG
4byv3ABzWnViPYaaN0UV7qmgvy+IMbjEVrEnETRcXlok8m+cE5UnJHuz/+pp04z2HyGklEfBli4f
jY8+x8eWFHsNWsWG8igIJQqYs8X7xLD9baCT4QUzkfYvBXNl1gs2OcKCU4HPX1/pRq0APgeytBVP
Y4JqnB85XzH1mKIJ4R/PcSJdyE3NHtySBc3tVjG8fPCMjFwpf/R4i7HGIsF7T+hxWd7h5cHFxQZy
2jdwACn6nvkbynPIsmNzyBBValhLnvzzNt8MOMUsm4DgcjqmlLt2eoUba8p6oemjW0Op6yJJYDIr
8W8hWmOd+oscYCMabs1knhRclkwzQN9MBzhLwYMU3SN9PaofPk7/owl/HGg0sEj0WP3SCDrmDabv
cDCWHWIiEGQzMfc762kwKnYYOywwYRAmY/yO83j9IcEewir0fZnIPk5GrA6ashTPb+/Te0i2Far5
YRNdQG8ri45i/syjKqu7Irib/LrG4Mwpm8RLrV/WbAw4cz7lEZt2roBT7A+U6II+V5C6JBS2trWu
1Y2G7hpuckHaVZAcuGSAwpTRc+TBzO3kxGteQs36G6btXHGkWdSZvaFxD2+KsAXMN7ng0Wgmv1M0
MixhvD3Zj86QlE5gIP31Od2cWFmLTY6Cw+FzU1shtUGTN2IQmhE5gRPpwvdRsee/876yf0VujJhL
XBlIAYBLsfAhTFG0CTQtlgWEPXJyAev3+FilD81IHd8/vY/QkbNiVSKQfF8TYZXgFiWUkxP/nbAo
6Z9puZ4G7sj4ONzV75z2UxgwjWO/VQX4Hj4d4j2XNinyPJi8THN52MPMU41/03g7D8/Gt1Qea/NQ
1dtikgJ1c+UvRfLgMsKV1hpa1p+uXOcX8rskRk/tj4xTMvkqwAGwS7VrIJkMTbrvpr5QQzEyTG4S
2wCYyvjKpm9q3lMnEXLo8ToPbD1riEZ6sQzkhaZMTk/z7Yp9O9N+Q3qVfrRljzl3TTIB4ctuwKPy
x58glgx110GxoFVcVFASu3gNd7ZBd0wjRpeEk8uQHyas4JTshtiCmrEshRR8w+YVGU66Ed8nor0C
dddjgnKFYq0kkEkZWelEBf5Ywx1iLkmG6o5Ti7+lKbKZpiNBM5YwCQKc3P0myc4l4FPikrQS2Qh0
CRNl1FpHoYJz+1GxThKHvzG/vaCUgnvgxziuuzebNKAk1MTRx5agJpiOaPwBDoKuoKpz4EJsb/Dr
j28PYC1oFnvJfEjEmwlEqVoWSMQ6p7YW1/gD9WGW67ORkgn1AN8ILwbrWSKeeOiNOdrcZlhUELlf
XoXhvnISjoLeMS2S4LZixJp9qzwfTIY5ILlAu0MvL15syAkkIXp+iYedKoxBzAGgdIYwvyMVbaZG
nracCEvfvyWqAGteo38cj5xuxofSBlHiH+8D3YibbkppXZTLkNCzVUm/VS6Lz+8E047utJHtooO0
8P/9huklOhT6pn7z1cNTV9KqwIbZSsqVNs/Alh5M9xMhJOAXiTBTTuHw/LCBf8AYiNUtbBDAA03v
d89PdKKcIpksfl+mPOR4iWYgqv4N6jZXToy+LZy8nFo7CAIxHG4snPoSw0SmLvp2W5XLPJm/qKT9
aa3j08OzP6p9CU4+ogIYIeba+goIu08cfsKt5XDlBMIq1xxV90CD5gooJVRFaHQuuvjDGYspoRbP
3AvyCv0wFkHO1SkNUdtSEBCcl264GoLJicEdQnnNG0vH8JyytmfWB2ewIz3QVgHIAfehkPwhEe1g
t/UeS3+3yGFVo02cQQFlnsTKAysNQ69bND9EhA/M4M/a5rworlxB8SbLb82zGJ9JtSxZNDA5RoN+
RUwA2hFurN657LMMJKwY/bnWcDhAQmqnn+ImnY/X1AQaeFdM+E+rAvGVeejkVfs5AvtdyeqieV/w
NlHjMrhJvOYyKdPpFmu8wnf8LGXItnmKJcrtmlrBPED5kBMN0N/06dWteH2dxFXyYQKl++V4BqWQ
4x3eROyHw8+DvzrBmEiFQhLVyBKUPr0ZPOsswMeiZ+u577un2FwZrH0QKUXP5LdAW02rqnyTuUZ+
G8cqto3nRPZ3qfY5S5XXL4Z6FjH4ApnKv78Bf7ZLVnvax8NX6PODxQ7nIS1B+tXjMyKQhudGmxUW
ZhpvNP0K+RUzIJ3N/LLklzc2dmneBERUsxQD2zLBqbUazf+tGTWohmkI2r5ca2+1dzamprHB96l/
ftTkwHcRk2U3seeAC3ZHLV8jPjbRiMF7LQjdxRVjjyRCfnNxGgYQQDu/YEeoGXcgcnb1gDdqXhse
HxEHav4bXSiWTthlyKbhI/6jS5VLpy4WenpmryruGUrXMFah81kxuAMnwmIYu3/UH8Xoa7zxhtuq
WHi3Ac490PD/gKz9R9J5LbeKZWH4iagih1uBhIRysmzfUJZ8TM5RPP189NRczanu07YEe6/1R1ZI
OmgxR8CAAMps4aoAmPNsze8mCl/8u4jyuT7L3BFMO/YPOegOEVXUT5H031+kJU+qSnmf2ynrGmQi
nT86QGB0e3UAC+dNwu6x48YosbQCTavLXjzykSftAyYt1GEobkJlwC/Mq/6EmGeNHqPtduRqGzQL
HqgQE1zjvQgPczY4Z7dAjdTBjxlceZS3RPdX23LgG3cqZc1pM260ewWOlVJfctdpHkm/WYurBxgK
CwpYbX3Xhg0OcBezF6ZqzqNsZbfuBJoerXpMmk50zREK5pPbI4okVRZsEyEdkAJx9pQ67KXkH4Te
sG1rbkHkeMzJ4jGl7yX94QFC/DYLjCFV/7XvPe9XK2+gOPkqoF0qhmq/fWTto0+2IkxMti+0I/NA
Hc0SE8IXju/xpFMYB9MAw9EZgIlfpeJ2N+lnOKr8JaiRVv1BrvcVlRFLpk15o79QHBxofkCAgo1v
+ggtQA7/2ql2M23B/mOFIBBy8Jb+ccQLSHIwOYPdJ/bnTjiG/Q4pp//ioBeqOyBfnXHyecVI+5ab
jqyA4bIW19EvLzv7HSVa1+zYqYwWmHnn3OEWk5EKk0Ywe7PxSUJktINnqxChUOmB2jSxXJYwLd6I
mc2Py0wP88LympE0uiGRlOYLkoxJkFCpvlwjmjNFAgDOMwIOmMFqw5KY798SmPL0S4xnOxdtZNY3
tRfDb2qc4BOYjUDbGv62hVVcwAwFnrmQHp5hj/eCXQAYurJR14SXjgxu7vSQnE6mQ45Iim2gfmcd
gsPQJnIqcPFChJpuxezgwVPyiv4p5Q+PH/c4W5YpoY5zVHVcBL/9sjdtaULwjo5hj3yKl1oeV8yo
5mdxY0wNc7dleaP/kZpGJF9X/SU26xj4MHJ6A/n7qerWluRhO6og25mVAcAJaXPiZmfIt0mbs1sy
9gRWhlMBPfs+BbCZgSN2C4LLNepGnHC4m+OKbFI+8XzOKl2T5EYuWS/jk9wwqI7Lunl2ljc4vHao
B00+Mss2ihNr0MRj8JkDIp27fuFTnsxzYuKWlpz3+GjL7SxdSpf9ubyQTuLrz/KDlKii3XfZihjW
viO4GPX7XHCY/kjfaQ2Gu/B/KzxN5CSOhOmQWYLsaLqU73VW0zb5a7jFjsFJO4hAkcZqRJ1X89gt
RQhBLDwVuaLLlj7LlJWJKr85o69jeTPX0bSa3sviNVKvqMEmc3nYqKBw0wgZki8Hy5oDd4/K2kJi
Re8vRVNolAkZqj8K8aD9wdEweoUo0q6NtbD+lBEBJKIe5je8iTO8iyS4WALUj9q80CMK6CXSRsis
taVZdbSsCHHkC38vKXkMn2hTGesTwyWICO6CVKuaHiCc0DPAwfPSAEViQOVhABQkVsZYYrGcOIWG
ZWzY1i/KTv7AwEItcQkuVWQIZJQg5edGH/G/z/6UnJiMv751cSj5WAU4YuajfxvRPM0llK5gtxj8
C35Y6GiCMz+neHHu54ifbUugEAwcmei41MIrWWtt7KTRgYJbinBhUtKe+1iz36JjaAcuHin9wTGP
QIYbuj+HjCyhcw9OxHsJLvet+BzOTYY0B0/GjIXxqWTFnoHD+APfAtYiQphLHb1EOy6ZeaLWdtgS
3oQnIZ9YpHcreyZ4tYjbGnmP4bNmOQv5o+WI3m49X49kr2vrNvD4qHqSJUB3yeJ0kPegMCGGgLql
EIshr/vjTUKyzR9AGpJGSmPJsPAICms6l4sxJVw9ojxudTa+UMKp4rqYlhClfL2ihBrpA+qoqqEt
ycZw+eZpVMwhs8iQgBp24ai1fsNaztUUcU9Prlx/5MMhqm3pk8oueNH2F00sSfTo2XvRRjQPIaxo
y3qAhDEdWqIzGJpPnCCm/hlMiKCPhHlaMYnpLGAkPA0vhahfo3FT4cXzFQpc4gPKOeDBCRhnUg66
9MO8aUo/anisMBuYt4moCxBlRQaVGskTljEqoMlMMu7u6TKnmYX/igLIT/uOY0IE9iZxA73KaZXh
beBdC4J5CKTMVzHQc+Hh5j6C9S6r+x8rUnQlKnq+eRTp02AHZZEMYvg8lslaJmILqCBVEMr2HOzU
HwzqzSdLOH0ZIv3f/G3DyP1QXsb4t2Bt1EmKrkZeQabC93muPafE/EhLcxbsysnj3yMsTHqf2+QU
VesoPyfR11CspyhyaiIxNP8jplXqvR1454GDfYdnu8MnypSHGEtmaiZLbon4xtJPFmFq6Cp4QiX9
mms0S6B9w4dD9Jy5K5Mtti6j/EFeVhluFqOKSW9ZwhfSoWs8Vg0mtLeXCF8WzLMU/GmAVzpdXt+E
JIx/5FqDGtX9MYV9SeH6QxSVgXZvyBMoRiQzAAwznGjSPJM4fj6z4YB+AEYsKHX48I0zN7bbZDYB
g7nHQYeirNq9t7kbHcnhiQgkSL3gNzjh18GMO3PyFefQAxFJ6raEoS0HdM4r3lamkWolzuoy6OJy
EwcbupLa2XUMVwRxkOGjcom/YQi/vgeOsEdPshFz6Qzk1IeIs+LEL4cEQSb/4qYNR3L31kbnYL4E
Ui9s7H/g4sRo8F8a02WZoLsDWsAxbopeQXk22MTcNpDMbDiVHKsSzKWCS9rSYdwcmcKwpN8bcrbn
NPV7uP5Ptj3xl3WkiDOP78rcnRSv/xOiuerUmL4pB0d8p8NJ2wQU/KAZIiACSLR5Ng+VagIQqB0R
1NN/amPayhDe2DB3J3+L/Vxwqi3QO6UZNbkSNneDglQajwGr3ua9CZoN/bgGmlqGf+AtoSTvuXYE
Mu3cej/9sNTH2yw7mzBL1SohyHicG/raOw0d8XkMPY8qmWL3RsVsA8Qh7W31ryHYyT6Zypi4IR7a
yKtAzDnT/gqeb1qLN2xqxUrAtktrsp1/MLfyPv8HpldPPJrJftDP8Kh//L6qdRyu6RlZhHUhqgUB
mexvVOk1w2CrdM5b+KEjksA+PcIAPReUmxc4h/DMpsoGCNEOtNg52Gd5DwRss6xmvM+UEQTE4fDl
Nh6SfcVrduwhfr0p53eCRyuokGhQxkpkstLhL6zfHiMK0R60thn26CoR3WwVtamv7r1NTtXM9ks/
SrimddLwiLIdDRcEcVa+Edhy1NvEboYTV56a3XhZC8Sga0AS01xLqlefG/FFwxtxPrQlypRf6g/4
Mqzu7ZprPSs32oSTnOn8AobZ3fqJFg2WNUI10L8Ma6jsm6/9qr2HGi5BxuIbHGP/5ZC8tXUw8B8l
XX0V1Oful/htLFn/2JiwUI/L2KTDGz+ly7nJzb/VHQtWU381VGY3q3kEqey6+qtuxrlsVtkNbe1g
bcBhV4Db5iEX3EjZGCesmGaJCwUFUqA+dUwQm6LaDMTKULKYgRtzRz9iPkPN5RXhVFKf8pYjao5u
1Lkc6fzuEBfI5kVGXG++5HTWAy1IIvAVCuTyxZf/YspWX6Kxxt1BFFKyFy4ZEFSD6OfA8Yu4xw4/
AsjUYNkNyErJKlijekHMOFBisVJvLDm7HHeX5cDegMWD/Q66m++NX/KQhBCYG8InWoFykFs1CDjU
5+xEFK8yYbVz744WrGjCBL33BSf59LWjFG4kEgVZx6k1x8MxSwb6XWm+orWYefVvQw2uU6ALUy5R
uCK9QW0PhfQDk1APX7IPngshhgXVmUXj7PTiQlRRIHqIQEmQzUonWV3Z3eOVxW6ZNF/GR9J7Ved9
iemqZdaqLqK+L6C2FiBc6vTRXyy6qVZ8SuU+ALWxk5tpLlg2QvCMWXcmr5EE5m8yzOyowuB+zr3O
9LjL1c4LSBzhh7dJcnbJjUn5udWtLjphcVXFXZluGh+IDiZ8077ZSBc86osM8TihZCTRAVqTy7cU
IttHNKqqT5al5goBDnSEOZmnmhjYIwVAyQvMIPnKD+rnu94bEXFrXnnopEeB1Gwa0kWMmx098lIp
/+XT7GSjq1RaNphb05AIi/vdfEo9koaBWiXHQGP2vmPkxnnfo3lUNwS0M4seTXr0NilxpD8RU08o
fVjhFjEFajQ+ilV1G4cj/wqXqL5J937pvbOzXHxab68Jd3mKKnNdf3vhLNxWN3NhVe5EfwhIxEvt
9A6FBVs6kvHNLrThCjk+4oo8ys9rpd7V9EZEyxwjuFRxIm2oeAl/ebwFyQHEBaoX/c9M/cwxfzN2
0CbHt54zkJP6yw0NEZQcoiMMUDQcYsA9QBsOcZ1NdQdywbtBmMrclQ1XVKE9sJUNfxPacJ8wUkJ7
8y2aNvHCT+zbZ4RI4KzTKYfLwuwdn7jDwfusG/U95iVy6KGQALaLaQeTjoxu2rM1lio/ERIb+ON9
ET5bCkui0THBlTiu3u+Pt79C4q0KP3pm9wcOpBXlrvd5yBD+0NOXhh1rXwCzocEGuKztrlpaTEqE
WDO7oSPlbrSEj4jlSF7yS6TDJZseDNjQdrH2gMkJ11jp/C3iRVuT3ak6jajGDCQK61R2Y9zmTATi
4V0Q58LvCpLQzeg0Cn+R7csmulZgGgu/OWz4gq1TTfUMd3/ZfxF0b52u6/TsVTp9bTt+SJw12pIj
KvmkikFLTgPBLLhWOmLN/iFFA49GpTMEW1rbiTmuNmIF1kTDKGI6nBsWcuAk23H71J78kAsPaD2C
4yMWXZ1XGwtHlhP5X22wJiGBMYb/gYZQ6XKKwQ4diTiBQjiH5mlA8AMgXzADZF5zI52moBxkcCaL
5c1ryqPiX0vjMzaaJe0g8ZxH9xDVP224C8U8Z8wlp3+J3zstJsqkOmu83xDbWqWAkh66YVuN14iV
mozqpUwtaNKDqyneFJ6n4NjxCrDvI/PMXjEzkpQhjSRXrfcwUPGbSPSc0e/JJJR/822SU6Dw1IDl
EiSZ4PNCohYWdsApg+JfOkEIpsZGx87aD15VzWFYpCfXWDNZFS1Yp+yYEQitGfOn3dc/JqgXemE+
J5CSUfjQy3WpULURrankjLj68BGRl0cmJrONjk/wnzCvLhj5MDwBk1cPrdsDRZKOgpJF5pirvbq8
WPqhbT90CLao28jcvoIdZ8/6XihPLqhLpLoTKliVeIANE5WPCLGxXoa0t4o/WF8m2Y+2IjB7YPZs
Uy5u1Fissd2Dery232GttWgSsf4slbh30AIszOJ3Ee4YpQh8YcWf8DVgIFzkh144dZktEUflkM0L
OEiB+YBhHTlMiWNT3qXRP+gPQMJ4LRY0xwlP3cB6G7O3qLYszlOvGNCF9BGRAdN/5hySerthhkQH
8iPti+w2kvtKfxD8XCoskXXiKET5MW50sNBwGwRbVKGM8hjANE9Uj0l/Ir+f6PVwPMeQQNb0Cd/f
2mGxfD/FwsFWgaui3JMrCxsV32LkjpQ/8MMsy1tS2Ugm9+R7wXzn8SErKH9C4UF6Nbf9ekBdMC4a
6viQS6DOPM9z56/1PqHlYeLvq83bcti/Q2J9C76blQWe47GYx8bGP8Aq+0ua381b8iRg+ksguxpL
R070FUCmathIGTKZZOg77keN+7AGUP+MgMUgEuCy9Xseu+qF8IVrkbkcuGR0RcUyWWNhTe5z7XLw
RYro24L3NRaUqZCKmvHwLjtSqQFolbU+eBifhn499PtIOwUEHWTaScm9vCfw7CWzpbRINFq6TMmv
z6AB0NAx/+zlyY22064ZHRBGjZTwVdku8cpNn4TdoIwHsjgWgL4v3Q1tXAxfQnX1b+GcE2dX1tGU
d6bgTextSFi8Jr2XH2A42Jpr4mRpc40eSXhpODcwXq3n09glitV/1BzZ5PROt0GF9OPXOFg+VV92
XTvHsjpnmdNLp4Dchzkon489a664w4DvvOwD6aI/eT0LGkhSewvCLwjA0maC51QFbkfNgIFsIRyJ
wbTGaxnDlNqk7cjqPhfWegXNdsjjj1kMsPuN/WNJOH3mptRy5gdKNEbexyUKQHInFQIpsGedif/q
d0gCDOTY94HF7TrhECJELNkK4wcnKgt0sx3Z37C3ael54iRHtLron1LhRGdzP1m/yq5xh7tlroZ/
yVJAjklkGsToJ6ySKK9JSiFgRbQ/ierFUUClKhUmgfxpMPlsu4r0i0VzDiWie7v5A7vQ06ygOyJQ
9I35yJaac7QuV+FLqF0pJ+x5NQTntlyQDSmt2md+LWkzRwCw4tKvlupZjfgqgWNPBYDNDTMb4Z7O
9ABTTuzjs87srr1MVJZRybQiHYM6g8pGaYrfoXMJtkZXINLETHDpAnTdV87Dj06MhqvGrim8QlDB
9qGom0p9JP8CuLRvbUu4L56XpQRyCfR0zfDv4rBS7/L79lZc3GnOm7uMSG0UncSO3nOagiy3Ivtq
OSc7GI48OHLzfE/riR64qf5sP9FLKNH3HMtQqCtV9LB+5i8CzwJtxqGYepisUOAC+sHaaQtEiIRe
KitlR/jetfjH09kobvg5/Ov6NWoR/n8vMvNuAh2AE7YsiNiu1wZFckz7HAGsntkmNiFcur1M9Qz7
F03K6G+rD5Enm2HyfVQhuMz5HMW1aG7ajGXhqogkez9VsMyRXuN4QK9OD8TiXwQxj1ncX1XAhlhh
fEdVPJlbhdg/GjJsQrFquIdDLxFrstIgHmBvY/vt/2rSTyrhqF6ic+/QsSluiwgp2dbSM7xGLRgU
xkAOX8e8Viu8wtyOw/HFK7GnTwpPbnwkxHpakyNBEA9O49mASdRLyivsIqRTCSDYKTeLnwEdsO6p
AkDBz+QTE2LQGDBgNeFYWeUpQpCSWqZF+mr9ReuvEL9rITa4g9Z9xtamng6lhXjENsF7UneUr7G9
tajSYbMjBAyd8ycOLmPArUYHArtOfK6GX4KsRM+CqnTy9pr906OX+qVvCKjG+ZsiOZr7tjgGHxay
x3ZVXZDoFggQCHtYHsMrG6RBpaoT0PbrtgTKO9o2v6bxcXxGXLPqYcw/i3HRw9UQQqju6o1f/Bvk
s49OlqabZkUNHekuROy2O8P30k3Gd9FzdwJsomneTtgQFKcYLn201AvXx9z7u40OsPS2dG9lVkNt
xyE4Zxw9wl2kbfAWIqP3t3StqB9Zc+tuNWpmtEKO/ozvFT0q/PSFcCqIu5t+xI+aRyMQubKS4EgO
chjuzNAriBZRtkQ/Z8FKUMF6vzK+04YEzYasyvc9J42+DDBfbDCjYGVZdxXaNIoY5wJspEV168J5
Q/omBx3Vl4zZhyyr7v95VODqPXT6KsTij/UUTSNqWn16melNDUjnaPAMrdKU2omH7Ji9iygFrKnU
T9k1stAf4FXCq6p4dIfS7ImrbiY3aSDK7BiWg0Gvhi9Qj42DfwTowfiz/iR9FYRuDZQ8bHrGr+nN
6kSm0apB/GtgX897xOavVLtJkysMa/EBiAIUiIWrUo8TaajIhmg1QNSsJ94seh9BUKjVoy8OOzkk
GQ3cgcSSRqpr/uXzrBOgZFykyBl4m/XwH2dpi+WCFQH1C6XxNHNdavHUa69uyXr80j7TGwkqntod
Bxf5JoWDxKd+KBwhKj1grJCu8hnEG/ONKf2XhAIDbRucw3ybdCxYnO0NPVYgyTKVJ4NnAB6VxT3S
SF/eUpkMhEhy7sjEzMyUaP/EG7LCeR6tr9WWaQE0aa5UrpypPEPzmmxfWFUIR1ePIesrlENWeMmi
RR2DeHRYzwvSb2Ie+Cl+TFQr/Ilug7MTZxfnR3pDI1tfsybtOUlLV8lX6mUOe6OjBVLAbk6JwJiH
SqXHLLD8oRQ9oxrdpqzRLgjxstV+K98KQMcCp8ZuMFyJWvlDEi7hd0dP+JBQgWwoD6MtiZw6sDVc
cEBK5VH6q8utjrmaeZj6TBEF1kjrF53oIF6mMS04VeMnAZKxQDAAdO8JAajvIJ7tOZ3kVRXc8aDJ
/ioZThBRAb17KmAlIYWd5YYSn9max6aE070z5BcoFRKdjJsV9WTfXYm4HStHLAPR+K72k7Nxs68w
7GbsKXc5PUIW9Aqtlo4xHGfqWvylTKdHnt5yiN/9raGtTAuR9DEaKe8EIt8oEsnvr4RijwnB1FKL
rnxsUE2ob6CaigxHffodDKgEcL8fVKxPNqkJOZIs/iGSmlnbMloL4ZyAQogtrCn0gb9c9WeeJO1c
iP/6AyBtEboGYI84tyDJGiPTXBIL9w9+TJ0xgkY0B6AJls1OwkirfhQ3ymEYoy1Yl4XYnIE60Dfk
6o3S36hdz+A7UZEfb0cLbqG4xAAEvY3jqVnhmYXxMh1TuJGbFvt/HZ3lmAys+JSw+plfDYRPN1/E
t4G5Fyly9CGgDWS8Lbo5z5SWTtdEP3pX4UuAzDBuA7wWeJUs3aVcNPbgwbo1BIhg/kPi9Q5vMfEg
RALW35O/bsSnhDVVJN0zcoJntX7DzYDN035BJh4Es2/c2I39cTedhumr7K+S8A+3JELVmkJIYO/k
6Ddr7Q4WjemOVRq3MML+JLo16T5pD2TIyRBNoKrhdApxJLjttCWpLKXimiqrfbP3RT6qZ6YcCu1k
QRXPBqaTrByaYC12X3K/lIybX6xKso01E1QA5PSuIInhOobaDdEG0sQh4ERwSPZCogqZ6RDvdqFe
zWeAjftfNX627d/U/xJcRvfBU2ZSDHhzesKHWngSdEjbKPg3Cp+hsFXJzyPrkwuQfCVKb/mCVhGa
WHBD9V6HaBgAvahyVZtX1WGbpr2XOuDoQFB9/bQ6jPZwdOzkNtlyUUpkgB3pHT8JlSA6iS7tc2Sh
l4pjjyYg/pkZsHZd0cPzISPy/awkskfR8RgL5OhS+AHPJ4s/kU6NCnG2+jLfo7WMNFcb1/I6el9A
EAzOx647NT5uxDsIK1oLkjI8+msIKYzIl2dGAHE3sQsXq1Z48fUKjOjhnexRqzvDFvrRGe5tUh6R
s9YlcgbXGn5XKXkJXyTqjKfs0KNNYVL3gRKIsCXc3W2I2vpWBjIu/r2DPcfvsiZzx98Wz1hiH9Mc
7L4KUqdQORDvAjPLYsdTyV4TQ0TsZTefhRX6RvrNxzMQL04Dq+bcfha0yajO6P8BAhCVDUAqF4eG
HYGBHd4TAxo4OHoiImlxUSPyEQQc5PyQbEg0BYQ2PByu3YOfj7gWVLYTHvc35Ta2iK+JaPnwZnrM
4CrwMyRyvzbxj83Ag9OFlyhAHUR5xRBsSM7bjGsdnQgZk46174CEUB9xHz77y8S+Ysu/ZE71iwRX
wFY3jm1xEs0Nrgefpl/YPlu8yx6tK+CXhCxz8iSe4HuadWfXw8kn8Vpu8feydzIiU5+3ZG+mJpxA
EajnR6265TrECQlvoHtKsVH6EyRixnPGsvI+S5ELWstvPNgqAX0cIq2LYJAwnxmrZnLad4D4A5Kc
3xDt0hL3MoJvMyQREbgM0HCIb7RkvzFWKZtwj7LKgvSs2a8qgpN5gJDorhneJ2WJzSo5YpfEjYc2
w7qVfLk4hNJxif++XOxIB2FiB+R0+y/UdDBqHDbiWrewt0Mc23awqT79xk3EbfnIcGnwkm8YPEbE
Ee9NtUVgsRi2E58wdBVBDeRkIXmSOTQDu9gywvrFUvaUEOLlgowAp8TYHRv0ZDumEIADdL1PRjMk
co3zZ+p7U85XHXcnARvSBpaQv50Z8KdjgptYCLT5/DUZ6LcNJfCnOP8ofcIa2X+J+UkXxUbE6x3s
25jAvUUiHKtdwqe2PwXIHxH4MIye+HKEgVwnbNxrcD92QcZoHjrzL2Gng2veEp65DE1kMzTTYpSr
mD5wh+wb7kBrhwu7OfsAZb9ldYzetlQR0IO+8lDQ7hVRs0UFAfFFgDJvJBqrd8844hFaF0mIZjYx
XJV17/wXGTad9FHhDyGAkhBaEpSWFlk7n1WwllG6r8Ro19OF/UbWASKuZb8BMDZ5iu/3ajp30i9i
MALr0jmxfIViU7lLyQlRytB5XG+ok9rKRmzCZLnV7soEjAYUMSE53yt4l0y6dNE4xCeLmmyEPejG
OexI/TyZN+2cFHZE4UpEAc9wKudDtV5Wm8ljO3pzLBDDlq8JiifIFH31qsKVcMzxkq4IuoeWYUo8
6Ty7RIrMQOOlE5GUOYEB/0vm54c0HxYXUmtoAq4cihOUudbOesTUzRYtxdzFLY/PmuaF2Wf2b+5z
KVmd3PLD8rIVa0FZwzxR1wUauWFyp+rbZDTiIYmoKp6pYhN7x/EvwqrtVLNSFxyM0WPQN01x9nkA
nnR2rzE3ol8TYVinWa7Cx5gR/5Mv5HUCEfUYv/vqX1wdUjSFIXvauyIKCKX8HAKYoDBCzEB+leTo
hHGfO0a+Ep3bu7yFCKxEMhVy/C7qUs9vtQTl/3yzZRaoNcf8wxrQ7DtRYY+0DEnL+WZBjUrw7cM4
UBJE0h6fu3kr30thz+KL6AnvmtYxZPie2nBJI+zNJjwApbKUEbwbhALyR6F0q8ZDShXOsGsftI1M
k0OW4R6sahZnU8xMEwrQk7FMlEuJAF0CsVyqdP+KkPIrTg8jIhMAwTwJFYM34SMaBJf4kWNnbZrW
wwvM91VTUhgseZJkjiUTqpV8mUWAMuotPA1PHx91vlVwUkj/wurFc9aTc7+0zskpexUV5ngTARkP
J1NT+cYIebUiIjgOGB5GLx2+ufq7FpLiUpN7K//54T1Pr0X0rRz8FQd5+9RIaRHKq0Hnll19phIS
y4Um2i2x0Yvsbhyy8KrB4FHEpm1i1EVcmCfGCY5nUkcBNtp/k4bN7DzGVwGa4+20zxiIzI8PTXvU
cZWLT15H6JWRYN9v6b2lrTZNvn2UP+STCRssRFek42W0ru+J5kqCi42rJF3f/Bnqiz4+xy8kocW8
D4JrIgU0UBln/UrhGl0g7n1zwxEMMn2zClHbCY+mKsv3J17Hr4oFJQOfctguuj24Fo7as3LtUfbr
2w7IKydPdNlep/dHx3yKMSJP5ijbio1c2+Syna6Sc0T9Ia673/QhsVRTM2/rPIDkbqBg9/TqokiH
SLu98ZRPQHkXNvJeQpHNmO2x0on5Mozv1N/y9QdLEWyxWzm0tvJr6rkXxeuat9PgyUMXQVpLslgS
WBDv9JW4sAmKPbJmRep3KKwt6x+OBNJsZ19u4aXa3DPYRzvVvOKQqTZ9Z1fNc6oRGBJnC47hBI8m
c6y1QWdTufa3qknW96oyLopyRo0HPtR7TYAJyI72fHFAqOJr5v2H5oCFR0HMUqwVoqxHl74CGF0o
p4GlDFiHNYw8v1kGQJIwDpq/FsDjFdgZyUUY6oC4aJMJoB0TWrLbi0FOFAKIftGCaSwSIHjSA6uz
DK2bXIp6J3NthEvpk2a/dObzHOHt4sYYGNsqijHPRk9dztq3Mwba9K8BWuWzBJ207OI7WvLAERsb
8RE56KRRDGAhVtZYA4d9/9D9SwSzjWDJBBvCpe8eQbAR0dv0RyiLEEIBI5i44XaAmCa/7wQnpZ6C
d+yIpxo34FnjEcI5IPwzA9o6b295pdKsUP9U5GJCbXG36UtJ/YyjjQFXNVbIzSJqCZakMgT30ces
0QI8LztKJiOObBFQg+pgAVGkv1LY/8xpWChisHortJTGkHxU9dxVleqVp8okVSOAUtarCv7tYGpb
2TOJeCNcWnQiIr0LdERCs028kYMZHiJyFKfiEjXPOhQ+sFhteIpyF+jZQn7ggtLnD6H76wHbM5WK
B97O1KEz9EgnMI992dEjzWAYSlCJX1r2Xhr+XSFtHp0vpe7ZnVBm+a9s0A4QeljP5GxFdcRKY57b
YtPBhtEhp/5uwy8ye/Nr5xLwLt3y0xs+nYsT9GpyOze9lkiZuMhqF2Q50hZava+t9UBFULmS63t6
7dciSL/mjPJdaSDFCc0Z9irxl+RB4ZsGUQbB4TgA27lzL3HVSOSTniSQZ3+ZcLaQwBIvC6jxjQCK
m8IwQDxSy3yJuz+jeojSdqL1q+DlajhSXF7sXHKVkXYpkufvI0dSYIdktePFt5tyr6Vu2p4qoj4M
/RzIzJwWYw1/AdDXUY22BLSZElHwczAU8lF7ek0oZ92WdOdLankApT7ACLUX2klGkfor6gwPfIlf
b9YgfVkbq2E8VGj7mewJkWYwH9t7S+IZ7c7OEPy+4yfq2vYaoB4ho/QSG19DdJBbCq8o5SPw+V+J
giFY149+IVsftfyTCeBIyCExpYs7k5j7bzLqsL1FihPwmUMKWavKlinYFHj5djRFgnAPdLPDqtT0
ycEV1NWjfV9S/OL8hDVN65Qs3IIl8kNmj4bJOW0375orGVNpVP6laHD03ykhSkh3DHF2KyeEJeLX
jbHy1bdQOsyFWLQ6XguFEK8PyNeCzjiek75bBtI3DS0KNHrnaLu3C32mLT45ZY5v6rxRYEPRIzh6
Lz7wJBH56JXHkMzW+JZ/w1XCUs7e0Wr6UsstkG9Q/BUx9CtQyfCTCL2nrCS0NfKfbO/JfJK/eu78
hmZAQsjGcSv0i1P16jqXsGgcoN2KfMMNz0d1lebp1VRIDoGeSM7sQLz9UDIVPLSdAjms6A8kkTQ3
ngHpYP0qje4jJJ0AK/1ou03nM1rrDPAyBiOO1QWisPBFtiiRbpNAfili2jhw/gSeg4HJKpVwEwuL
uPqOFPbTHBkLmWtgg+a/jt2JnmITzh5K459heex7srym1alUnRBotUIic0LFjnjkbyTkhTi2a4NO
aOpXnFPcYcJS9dcnUwDCEF6x+q2CVwQIwtDeotucEM6OpYpqxV+/GEXnu9HcF/lOR3Jh08Z2y2Jn
jG6nhiMrTj7D9p/IOWlGT23uW2Do+hQb8zfo9gbF0HBOGVBDN7q56uo3a6n+trjpxl3H+REGtCSA
H55mPgoNKqU91dsrdLruD83kje22G+13I6JSALpMajJGcqcTeI5odhn7Vch2NSFBq4hOJS9zYhwy
rqL0VzWaI037iByj4bub43G2AY9Dbm01BQw7DBxFvwnAszp0E8dwE+3GS0U6YPjdN6emP6v9rZER
GgIBI5nJ6FZgfokZNwhMYCUd6Lq9WDBgEHHyjuI0aBcO5CDeTupxPlW7+JBToGP8pESRa6zb8imH
lB3kA5LVjD2mbv9KFnIf/hOtLBDkXkOkMZzNL5NFlJ7JjJE+LTz4EtMHP97o4BRiimg88HRhTfIq
S0c5kZSJHPvbQnn93tXWzYBQMwUUAvhGLpkKtLuRAcQnmkdhgLDLDhRADyP9ll8Rcgs5fyT51Wft
6ebgzCjmxnM1nFu5YHe4+rtDiQMECmt0cmPca9M2Mh4BexTgjvwtjkhoPgOslboL62FZwWqc8xng
Ff1zVhK0uzN6wgkOWrmpmnsQ/eX9lgZC/1yJ6/f7W/M9i9Sg0I3U8yiSXrFLYSMpemFdn0XkXkuh
TbuvFMok5dzJaQ4qiLR6cJ7B4nGYithQV2G3sdRdTrZMWpGMzneEKCJnU76n6l2MWHQXevIS9ce7
/KmS33g46fohMA5jtqvSzQifhziOhGdTcuk5GJNdJ3so9JoLDQHN+j04/Iw9WcpgX9a9qWyS7Ixp
JdAZ+pfJe/1DefqcewE3NlvLsI0yBC2EEMsWZzFVJ7vuHmUHnSGDX2HkIuh2ZrrpsTzEbLafRXQa
AMh5UInt7Pi6EWPvkl3QfprVuiXOWl2GtHi+on1LQQJZrdCN4kmhCCjE5rKpwp9yuGf/4+i8dhvH
ti36RQQYRfJVYlTOtvxC2FZZDGLO/PoebODcg75dOGVbJvdeYc4xr+ovrWzJzpv0IKRMVL8IXyok
U4fxArT0zSKSfPfALb7mRfSzPep8ofs0/+tdjgrmb8EsV9gxd2oo5nR3nIFlDBu34BHQ6DbsDvHl
oNPTfF0iO2jbo82YCCI5Dbk9fOlkFzaX8dKXh45ASu7w9rNB5Vcr3Bh/aP3Vay8dpT6CFBtidLGK
dP1+fb5anCLFv1i5FumlytxQJpiFNRF4x+ChEUmTef3gZPc2f7RQtG5N4VAYw6l7UU/LlowJqBNR
pXpSsgt/xEvGBPoiXgQUyIwDESQ0a1lHnL80v8O316Vu/4kcblG7AlrMbWCs0yPWFD1lwukixtfF
nZRtxNpbHKLaZh2gn0aiv9iP0hM86NkAw5HiIG9gKQh4NBdOYPgIz8Gv9bxLw0b/m0pu7pcbL5yB
Geg1fYL5AlcYZxxRNya0+kirMzI2QIn5CzJQ/GwIXxg2IcIGhHAMyjjnEOXiVQ8trd1K3Xsp3RAH
satrGcuhUskEYp3xzqK9FD+DQwyi9c0J9ZcMZH92sBuFWT6b6cSRYET0aNPyY040BkarFl/7O708
enAwhqelGDpwE2TffastlcWmV1Z9g1Q5ccajGR1yoMN4yoGK6vV+Ouf5QSj2BU4WwVE05KyQN/9q
/YyeeN0Xcw7WJMyon46M5MzD+W8AkQqQut3kyMFQGZHTTjTuDSt32InbBgpPHZCBjotQxf/iysMF
jRh0la4tVoAX8A2wgVDCXYIbCZfmXmOPjlCDecNfqj+hpuGDCompze+avqLYNJEZHsPUrSS3wcz0
kTQH5kRoqU/970Q/jjiIMQztdTPaFOsivugDih5Cn00Q9RT5GSTuVfW62iQv8SjyAI0P5lo547tT
d4uTPYQRCS0+iUMC+0f+wJWbTU08RIxk9dZh6q7cV/ORI2KrDqOxq0NkUJcKVF71dku0MyVFdVH9
JbNGLr3J6ReIayQHkNITP2JRcw4qsoUCVXUWTEJCaN5M8KVTPe37F0n0FxTWuL0on+rWH7Bzkykx
q9sioq9qJ9G9Kv3HBAC7Grjfryih7V+WD2TdPPXFP9q4NPmMgJYwubpA+0KHT2RjiXaKM4OyYLHV
wVH9FaQtcydrroximnsAhOGHqX2wjjMzt1YsYbFpJhdsHutOYGiCsqEzUBafkelL9UyARGHLwcNR
VXnqduZz3A1sA0zONuVP1a8ZOqNvxBhhNDRtqBZcxk2MN8fLjEMad++IKxIx754Vi3ggzSAwSRdz
Fomjmjs00ICncWlhIjUSFhCUIhqIEjw16rkFXWR6hmrzD8iygh3bwLLiGGX1aw9n2Vzmv2r2XdX7
sV2Gk58wHwz4iIlaerfbgaRZeTdEp+TZbhPpiGjvBbK2JCDjVmJ//212All1rFoejH3B5A0Pczhm
jVXRAWT5tut2/MsWbYS4mzOQZFeDkhufVXh/DPG6A900LxNNr16dQI6mm3Iic3dOkok/G36G0O6y
5asEhdZ/a4eB2S3m4ltNvR1Tnh4VLgmmHgoTNMMerihckgQd/xphfVt9AI1ifAdHexKcGPO3gZh3
3X/wZr9wzoobSbLkAfWXLchguYDcSAhEZpp70yD8t5PeER6s1aovbJQoHyPhmDIUJHuVkJ3ojMo/
8d90fS1YlJW+lY7GbDYHJESYIF4vEstCgvt0lBpkd+KrZ+mpJH6Plp3SWrqM0pqBNEo7RbCis5gS
moBll7CkGYeXYfbTtxyyiMJbivjGAs6j7gF1T5fmNzL3MEh72kOZDv8ofxUAgurTMF7iln6Xz/ac
w0Vr1ma7WmQ2FQeQQjE/G9hvlvBkE/PI58jP0E82kz3mDS8/YOFJyhOQBmo1VBuvfhsTp3siDLn/
VulQoa4lbpux2/epC1TGusJOlOSVcad4Ygb7Ji66tFvDBvGfv59Dz1VgpSVM89zQSEFFK7EXMFjC
QH+z+78ohlOeO3nb0/cvKicgTCK+EWFBnRP9MYhCvAMgbl8d3ofXlwltRYGNxu4ZbcKy/y6uGYT3
CnoSf2Uv2MF66D7j93a8vzkZzEsH4/iXNVOk9pbAXmmWQ0zzPkmHMoA3WsJVv5R3WK/n3SirHmJW
Xm5VX8ME/rWnm4fc2JjoVUomzqipsLewcDGkkyg/Bt4RDa4xe1e8I7qVs5+JZxYWC3yWnStMkPL5
xVCm2A+Mp0FhwC6Ir5QZHJig1zU+bY6c6QwXPHUBwCOYqifOBocYclH5ShgdkoBGsCLc3gWqLfiO
aLB5pjDwv992fpkh3Q06PKcpdiy7aIrrv/FPHlmXjRdx5GsudcS2KKmonMoFzUq34kXzlaeM7wXe
UtV5Y24V3W5kOK7r25Ee2fiqf8xnvU7kax0csTam5Ddgn5o9VVfpZ2BwrYInApZUQhlrraDnwz8w
OioVh0C2fJdTxJks+zGL9rcoB2EcnpXfqWbkVYN9ZUlquLr0V09+0X8opZ+9KRTkp6DYAxOwSITl
O7eDSN61wU1aR5U4s9liKNEct5yWA/KpgxyfKmwp77ClPaQ8ot9ymSO1DPHS0CdYUQ4QqYc+NAnM
FdhHp+wbLuECTiJr7Fz+TmDzKx/emp+/Xax53VDFx2zH0nozZRO7tSvQYVkEdwPK2W1O3AzySu5I
P5sBNe2c3iAnu1nrbv5DI8JMroGpYNcExzJIKdYXoAzF+/6yLhVbK77Hdp6UnaHYMLt961vsmTCL
+Lr9xwLDKr8yG2Y+e3RoQP9zBsfuCUYBhUWG5K8Dk0imX0+IM3MUECT7JudO2rBLJ0AwYixHuh0o
T4tYxxZ5wIQ1bM7hA16FDrHDFjFTmH+bG5NCKJyAGUbzAeiI18hPeaP2ZFViKqlcYLDie1ejnMVA
kPjFVmNIjbfrSrOHEJ7Yw9V0kz2uqYxa0aW24R+7L0Fg6bB8f+F8wHeNWIrLDlcg/RILkv3wiLDv
2dC7z9OXAZ2Zfg+2sbBBusvAGmk4ohTKReirrZ+8XN7lhO728Dp2DHe40y31kL5X+GvMfw3oD0t/
gFLruzvrat3YmcdiwWjhc5xXvMLmrZE4SAQe9dZO3HP0sYPa6cwb8fgN/9L4UC522YnpTPI+z08k
RWNs1R+YDjxcg+bxHtgidpUPXCXmhphiCaqUgFyKqtoJfYTAwoazHGxUhsvIjoYNj4vO3NWGoMcS
PnBT6gcOs+6IkA8vSqMjILdUun38M0OIHA+Ou1PtzT8yXVtuKCuqvN48wKeJ1FXsGZt3OD8bTOIn
yFwWcUTL7BNkYm0e393MDi8SJ2ZIE/Ocfwo4QHRrTNc66OHK6pUvWHBTfsPGxjE3jrsZfCVdUhZU
bSxxiWJsMCiveeGDM4h+KOToh1WMZPE/5EWYvQKO1nMrfwdgvnoCu6HFphWxV8qthQDzU1NW6fEG
PlIZMu3rHyLBPRNas02nsH3D1xon97umQlSMf8Pu0DO0qBbSUkbBH8dPSe6Qj6+iEC8IojD29TE6
CTEHn/AiP5Hv5SvIMS13VqhdW6zmpgPBWv+X+hVRyU4EfSHG5wZZiFOAzGY8nwr2FTaRJTHTrcZ5
dUD+MGDdhGSdHiDMKRsNJkoCajqlCV9I56R2KwqKHmdq+jtiDmlqmD7hJ6EOdbuZ1dHRDuTxYnHo
RcTnbxcFjsHRpICTQXYQrurwWycbo2XpsmEJFx3V5jMFLxIcNQhBLFqbBTJv1TEiS0I9c4AVwGEf
IVJeyb1f/1N5ka3xUylR33ga1Rnl3NxF6FRbtzSnadqnsZ24mvjDGm1SyXSypfl1sqJ/jMXe1gOx
MetWrdiU12z8Elqca8E2d9UjwSGrFiwF8P9s8Fs/ugrsoZ4F3w5LGuB5t9Fvy1Mz+kR9uID35vEj
NJAVvgUNt8//OXVwGvbm2jxHSwxDLER5u4garW4qO4JbCJl4cqJ5KLtpYE9ssnyjMB4HEt9tkoX3
/gEIqykujVLauNofL0XTMQhoPrTwWbHwMlB/QbHjLmPiwW+ETnpgCjxrjnBLENjOykt6YPEhZkOD
wjybXxBwwKZTQ0cgx07boYYRPdb1tdcDmIDAdRJzbBg0LuUcSnXOdfmeBMSkpdzHMQU7FF5tauBV
M0Rp2eE+pmiDVT/4Av49imgiKf9vWto4OOdU5etV2BEPtHpU++0CDKAZQrl18o3M5NMDTcMDKtFN
73VEQgybCZRZRequiCHf7INe9zJBsdBlEV2MIgfuHUPLjq3xc05m4LQZ87UwsDRW/AbuftNzVaOp
TSFuJhqBhe0fBCUWsiUqYdFWwbCMw1adfkzBXxThiuEoJkD2Tf/f3QQssfDzm3gjNaDXeQc73J9g
aaS5QSDKHsGS8X81bcLqXnXILTSX4CYEJCGpv360qT4iN7K740adhZiJ4ukDclpYl79gFduYObCE
zZoFp/pFja8PJ7xHHNms7iYCz+I7YKKIl5zwh8FFVLVlGAAXS4q5Jt/wxJHmMPrqaFCuZXXRTDRx
3DXpT788gVqoUPzkzgv6AiglIf5lgZZlZ1BUsnQL0Qwre3Vko9fQ8YBrIA9OXA4z16bFQLbnaG+0
I7dtK+lgP8h85Ckhm7c5GtMPqAruJjy5/Qd1ffuQKJy7O3fPq93zGDYov0fkTwrmHNMdWWjSWmuL
cdUJf+OCeUzwV45bbJ7sQ+c2JSc7Fw4EB6bsSSgW9mG4rlC4pu8Tdqwsn0Cg7xaQMjsnNfRVwG+N
m1rQjg2PrlxvXof4xbCUvkFyWg4JFbMxdStivIIY2mAVDydUcm275/qHowtFyYw3ONVG8veEWWHZ
zxIBjVGdsBHDPXKbxesLxsvMr6i5MFG8/H8ZMwOGJSv0bvonrqXK1i0eLUReL30XqyV377KmYtDc
BscVwFiA4PNxjPY0N5bVF7NJxE78i+GZob5G5I8D3TmZPuHiPLcgZZAt4RI5PVA9v++isx/2xU6m
VGKG/YX3Kt4KaEEtdYt7EGjjceAxc/GhUeFAN8RzGu+YtfTCR5GtcCQOO2WlAxEAPE2f15N1BYeq
/eE7EJldARGzo6ccnkMWsvombyhlESm/uCut5sz3za82901LZrRpw1Cfk29tSqZoDtO68XOy4lHm
CJ65YS+ZlSMLeO9VgW3+TQUhGc4DJDFwAb6blslkjHLsaaazWXkWGyS3aYckvwY0TjeEAA8TeWGj
APZJB3WHBx9sTAmIBBI8J0btRehwDhxVZW75xtkiklI2khXODkKaI0BAAAvPim3HmIJRWBlnMBpg
HKjORNcoST9mV0SsWY627xQxw4aPCMQIFPRMAUEGC0uqC5/wOHR2ZBgDfnjVWCkasxpF0T5CPn9V
P0XciiVjnc5O3iey2mYaBZxziZ1Wx9S1wefFswW89BzT4sKXpg+sV2GClvoYALdkEyy9f2qy6o6S
diQ4hlbcLPibkaCvEk4hFssn0B0TAIArnwE1tvnCsJBKxAl7M3IKlmiZMR523ulRWJPZYRySF0UK
wFmgeUhNX3/E0LUWKUhVeyiDDd3Re0fsBDnLfCBCdkPsHrqL1It+wIgKjyy6v5FSrCa8T1jjym1d
rKVpPfoLThfi4jloAb4VjpnYRr0J+e0ajhAdK5G6JmLKiu4eRU1KOErq81azqF/op5pJHrUvBiv6
deLoWfnqRJau+suLHvxGMd5j9L9KAysHencmrB6z3HhDRarH69c1xctMKgFKH+Q+I/ErJGnw9pDf
pJ7D7oNZH1rugD07ufMzTWPTfmQYvtzFcq/pBF95b3iR23Y9uzsXDrspGtVe/hbhE3l8nnDYyg32
zFdyq5ExrFoSeGjZyq8OMl96mgtr5IvclqifbnzbfEA/CzyTLMkK7AQ2/GGU9fP6iycAFU6/pMfl
sy/+Qdc6V3vqTVpJzV+c+RBgiDKNQRv5Qq4AU4ufin4i3OFeQdvGU5bd5MW6Sjb6d3TV9uaqdG7e
4ofsNSZpSbSKn2wdnxOPISueI2xqzsC5zgd7M5uEcMevwn63SFYjmv5/eXZC7h3RaHuNxjf+JjHo
VDAAhVLxji7zJJ4702YiNzZ7CeMg+pcNk/Bph7pPLGw6Dy286aKDGLEVnUrfymcOUzSK+F+hMnMv
TDdsPQMbmI4kNqakr/dhdLQYrgVLM+Ms741V8K0c1NQOSLgaJM7nv/TCLjBC3BseAP1SF6JTCiiA
GeKNNk5tJrJRulL+ije9zMRsYnb+vJpt+watQ46sVQOAOxGlTnP4yvZl7FPDl6y04EkxtJjUE/P7
5Kd78Ns33Cm4YTuo14a4Wrw/C5bIbncCir3tA4YAMwXa2DQz7ZPnu19ZUD+wSLZrROop+j2P3xUP
MI9ujDKRoCM028oHc0LCHuhHQTRTgT5EPKjNLT+EABjMDSMkLp1DcX91S5KzLqNjVBZ+/d5Lf4Cx
o9pkWMg8gOYiQAe9F55jtpGbm0k8kAcBOLHA4gmIX/GUUurrdmALV44Owr3mq1Yj6FaEYoIeMtvP
SzkPRFxlHFNwW2xJ/Vezny4iEkVUwhbuZLx9yUe8q0J4tfKNhmwiqYA5X8O78okQtECuTNKwp53M
yplFqNmFMJXZOhi76Qe6dR7mCmSrzSfOT8FLHSJcnqEaTNNRPM2x7up60TtAwl89mAdXeYTY9Zfp
tyB9MUJH4YpGA3AAd/Oc+omx+4vL+XvBJ7rUwdJbxXEeNsbo4wVa1dyBXvMO1vFia1Zeyj1ReTWv
C78GVpLxntapRYZKt5jBLUEsz9DVj9CAZafuayFiMzJROHh5tjF2IwGydiACh1ZThzx0RMKqj7ha
OlTvFeQTXtwu/oXo+hrQcZ2Uf1yJzYmMw7zxAGkoM0XtDEUKj9g6mZz0VyscEhmGGQYCOQwIMgJi
xDUFShBH6byWUELS4Jk2wYU6MS4QVT+8yZw63NAU48wuhb3pRibtlN92TJVsOKW9h4X/jWgE01zO
HwOu6/9P5+Ark9OnJKxTHPiYYuwUKP2YJt5QQq34Re/ep7j45gqnuLGkP5VOCFwIXcqxBdwMThUp
WU3QqS3tcCLE/2DWQirMiONgtdhc+/c2OqJZZP2tMse4mThFHPaSjIj1PVXl4jh4LGEhf+HnA0D7
0uwSfT20hZGUNZuMOvMo7Ui2j5b618hogRcLkh0bm3LFPIYZVm0xNF0rH2zZqadXbAbVeSGIbdXP
YNKw6XUJvYtRAmhOmm8YmbK0DRj+hbvFN4a0XLRFA+gT9monAcG6OGCBasCrEYU619XYiuJrm+Px
+kbqIq4Z7AT7yFqlF2AgKSWlaNProrph2AV7ovbpaOm+lpnkFyKix7nSmdK18Pb6caMiOPeDBe5Z
TIKE23JXEf/FygGyFpysl2Ahq7s3fzrZ69A4OnAHxMCwymrb3XioEERrNiguwmzAe0kMM0/hGmSN
H/rBDvMojxw1gHwGh5vtYTrBfLu1HxTQySEFzj52yw5bufjk14/NRiH/6L0mgu4tHXhfQYVR+NJA
XttnAkPjrLvMaSce7XQll5Zkf+A7PqpImTSGWBwWi8zDGkyxEK/BA5R3NcS+6DGKaBxA4ZCGmelm
+OTbkBOMCgUOzpTsMcnL9aVVrOKMjCxhnkL252v6oVeSjnLpjEDc0Mmq4Ew2KI3YIzPDfSlrTQIO
U3OXS2zTnVzdUW5JCJYaS+GENZEiWgSIoK+pnLjcvT4We85UiqIcoRiMVUTmFJS0bS9jrwvO+xOp
EWWMCj1eWobP5toJPp55JmakCOImJdgekVvjq7xF/LX77JChVV0MXnxAlZU1K93DhOmU8mlhcLJ4
EqVG6Wv9R8cwhQwM3XmJJxx/rAHktfqlfuGh1n1WHVH/a5i2UHwOvcuID9RyYXfd9cVF/RARv6U+
un7TdN/XPP/HVWLpl/d2Mg7Sk8aJaXS25nhK9K8MIQDLEsISVIwmnbTk787iX+EKjBe7B2YcSAOM
RPF8ivK1Mc+91/zTEhwTywUrUQItTi+NORu4eyZftooqgMmlJuAjxIloMxTHXAMgr9WpWW2RaRJJ
fj4cSGCu5ePVbahFxmvp883uqDjY7Xu6Gx1ztpfIrSAKEGPKZ0J+KC5YRA0bdA/JMAOIytgRN/1J
V23T9HVsU1TwyXfaH5piiYZ7H4meSgPKTdQGdkhRegkqp79rnxNmyk+lvbJm4tuGGczQQTDvub5T
Xh64YPhRBRZiyvbRecUeZTzZdmrFI+UsToi0pWX/D3unYOcoZ/lPDX2CT42+l8iOoP99YWBKoU/M
U1dLXSsGuV2n5Lu+D9VJKnccHcW0F4TZAd/qG/KGBLLcWQ2WIVRS1tIbncBWRzhgZOdzCW2M3Epk
xyAQkVLnW3PAsX9S9qy3m4CxgoUb2Fa2RmDXd3Yo9AgWI/RUR7+6CshMwKzs4oYMcVvBrXcxE6oU
DpuWidJOEX+FYZtht1OXP5jas2NjeK/a6b8xyfb9Qc7PL8YZlvYLDL7+awzir7n7rCK4Zi0dERN3
V17PwXYW+EMd13XOkUcOJ/uMCS7cEZmPpl+NB13+b1HvogmDyb5q98Qbvf6xUaw8o3ezalPVcKcp
QrwueEyZT7MjMKhPicsztug0ahgKoBj1z0YFFwFxAt8Pq0swzPI15mendr2HMutT5ju482jebRaX
t2qxaig1duVPKroBg/L4iC6iKI/mnf6XpofmnriC/9mIa3MO6UZ5nKyKXcGYNee97GdSf79B6UuY
EsDYVXsGEkDMFEKeTTOzAdDfwKyFq4YhaOJ9tHoCW+DD/B/JNLPcQQJV17QkY8IP69OUfA1bybrq
LNHQSjMYo5NUrIOJnYJHHlS+6PFyhFzi1uIW7FS+KiUUrn3tGdROsZ1BuMjWEJBGaKpYB9A2zXo+
DOKU2YG+a/5xvWtPQsKzaBPc8KO/+N9vNNSKqsMKnSNixWJFRmefeGSTfiMKVeqNNPzq6ADPKMt6
eJAvcmcdtKLYwoRlbdgFwnQnAPE6s5Fe234vWXW56v8wM0OeaCo7IOmSspo1/Ogo1VrCaVA8DZSd
yCjN1etOkYiPydeyz7DdsDMMPxOOPehJB4FnvvECrsZAPMjRZeJUVdclFiMk+isFodCanWHxpgba
RZFXrtRb0XoIfCXNbgcvYtbIjKLblMWZKfWu+c0eMAqS0Bc0rw5fQKgQPw3hVyOsEU7PB3F3wHXN
672w51YFycQKcW1P9CGT591ihaCsMP2wpeF5tjWFqc+DAfopB6uY2lPtU/3bMc0T1stpo6R8hvL8
cyZnMg0lTH8e35+u2UDzB0zS1+iMOKqlZt0pfAFQ6emhzO90zDUhcQ8Cm4htQKH0F2B5+12Ip6my
KQxzR+R6PTc7ToU5ZS2VXVG3AItyAAaTjVvl/cmRMH1xL78/AVgA+uU3ma50vFTKn8wIFN2UxenE
DObAr05h5VOfx8op5qxbhOVYjQk3mw7lnWkViA1W2Xq0reO18lTP+jYkDbtbTr8QNCbdZyqKLq/4
Zc9F38EvI3Ul8s+/MGR2Mz49w9zbKLOvrE/RPEzbjHYtWGBjO0t89ubZmB6LU5YduDWBkvF2Ch5a
597tjMN73L85IJ713oQw5OY8tmw5cCatdKwl4apXdz2AAjPcp6MXMlatYdjKKZJ/lrpIqP9opgcD
4aTgasxM898FgmP9QSf1QiY49/EW/w0TIYoPhBVx+wc2NBgCE8Qb80GmL+/AE6NrBpji0OPyha9x
iFrc/ptFcyfXbXrSupu6G3wz3yhutBaU+rnypQTz7s5kHCws7hqAPPMfIx6WfzTe+qMmGZbW731j
xM3YpCs9Is7zP64zDqj4VrFYv4FhMy2IWZpPu5WYH+K4k9kwZdE2w16nHqB3NzyPJpHnIqYu/ijl
Pk3nYSgOZbx9lcrxSAusz051DK1XhX+qM/hvL6QGuHyHBv0/6eQpEuWQqRsT5pRPrOQVA0b/qhm5
PArS8TDsRqEV89fmQerXAAdLA41R8M9o/0wQ6sO9VQ9N9zAfr8LTqAEjXLZSSDyLnbcea7yIrQ/a
g/o8SVvQXzKbCSIzibQRP6kFKBuZv+n/F48jxhlpstRHgyk6RNcU2sW9k9ZEZkAmEpUt4ONS/mEi
+ToAyWcrx+SxYi9kJntaK7O79sN5YGosXIEJQkBrTqzOBS5v7ahSGFPYvOfQHBC0ANEjiS7RBBVM
3rY3IFycTYaYyRsg2u81wD412QJIGhJ3YSyLcywQygkQb4Wvb/oma6jws68LnmHsMIB07fyZM9Af
rGofgDqal5u5A5oz7ncaBf8++URall6wygdwQCdXjez6epRr3whcgkdVeulldcc0xpD47bZ49x7K
X1tcc/HYSpwpGB6Fmaj+naFbQYINbKqjhigQ7c4NmIaI7oMnQRQ2hKkRV0Tzi8sl/9tBM1DWwgGZ
c0a/975lGpfUIoaZiq3NvVMM9+UfNWh9Z8zQQelKM3o7uwVELZOrTQvvSsbP6wyQFZTVHDDwLD2F
T27FNsQsESNgJNdawnYswQLl9VDFy2zof69G8MMU51W20pevbmu+HQLwQivBhJY1awp45LTUWjwT
fejQQLLmqVyDQT6cQWHhUKwCEwZHSAWNDkMs15JqzWMcptNsJfdAtNAzqu8CZyCXpNUvL0m7Zzsk
w3LqQrw7n3q8nb+xaWXirQMnCKX5QS2npFsARHCMc7t7cKUbu4qaChbJ2ei3fCNJ9xfnN2rTeQlT
wol0QabR3vPRCVfikGmFiUTRn1iiWNGQNTVBFw7+gc0LkDgb0Ddsxq5ddBxA+bOSSIZ5+rgMZG9i
HiJtcLjHtwj90FNOIO9tXvPY+LV+IhyqsPsRXJXLDBr+hbuXw0AkANe0YsvDZHUkiHoeHFLno2B/
5D8aXozwl2IYSCBBJT3Gh4R685+6CQCYMm5w54YBzc4u/+nwy83SeXDSdXMU3WnYEy3LLEuEZgN1
ZsXc0Dxi96ZJOY8b/r9s5QHgj/C/7il/iOALMYOon4XOx3rjciUNDXNflRzBANMNmw+52QNY3lI+
Cw/8vmQad+ym91n0Vzr1MzkqqUXWVXCrGprI2yDuKFDQJ/TP7xsy/G4GbPK6m3tWqui7ZAulIn0+
cS0IkfBT44eGWz4J+wA3Vu8hTUG7VH4UNzgRPTJp4HsI8RoH7xW9X+xU0IyghFJzXIDNtke6RJDr
jOtYZ7A7M5ch/k97OOrvY0b6MwZErCj4xoO74YwSkalzHix0wfTEJtGAoBb6qskzSNqtY3r0Tgza
neyXdddIHcM+DekVsC6GUzSEnkkwD5YGbdUcMguyL98t3YDVenSU41nhviM/CI6O4fDKhl+s07j2
Xvoa1nRmKb8Rl6ST/gT7Yh7b1szfr9VnjK74Keh+8QkXnIlISk4s+b48QD3IDBKRmbHb/3+ZuAfM
75JO8dI2xLAqrFm043tdVnYCsw2kJPig9yml1IDeQanFhK23+TGBK7EbL04yshmuf3k28Gp9slTw
uBp4G+HgmKtkJ6xkXzw8kiP8Q8xEM5h12bz34hWHs/Av/5UFuPEMMLYZ9kcXFwT2MM6WhpmLD050
zctYU6+z6dZ88MbBB1DhBTXPYEt4I/MDQm8q06UUsGjYGRA4LwlLLODu++DwS04iobUW6d/UHKw9
Laj+yID5WBWbsIutUn/x8+gASkSr5+dkvYiQ77t+TveCusHAznLFE9KdXqKDJBSMOLyrlf7Gmclx
tsu+mFZ2N4iSbOuLt9ecawOuD4nEt7kFeAExowD6xIuQ3Ckp4F8MGATY2PP5zXoM1kThGsUBuB2g
5Ly2uW2qP9nwqaWsEjyKCnTQc0ph6alfpmqX+WZxm6eMLAjeJ36xE/tlWlLhUGN0c5L4MkLuaG38
GsNGw2pOsJVnfoLwlIyD5r9pbXfgE8Jj+P9oAcSnAKg38sDOGw1+JdFAnO9AikB4N4R7YRanWuKu
XKeFa75YxlsgxkQrsHDs0JG03E5wgODlzU4mp8dMFJOKXZDyuYl7eoCNZn5L5ee4IhoBbf29m46I
yhBOhNTLc86jXn6CZ17cMIpm6l64VmiOFCpKKIBxdOvnOb/H6xAK5zr/CAma7ZBvrSaDkUc8Z9vQ
mpFhg3hN2DaRyzYdeBWtJj/XeCy2CPgE82AwY2Po9W2si3RVtueYSfBWMkkWug4JEpttK7JSYZxe
zekCyO/iiNcUsnQ8exYaufWQI6acUYY93q7lGpeOZPxO23ZBRIYPQ95ADsD4biekj/dWpE4ZV/2K
lCSkr+/GreHOpTZfL4wY4tpBw8zI5Vcnazue2t5nhSB/AmcsDBt4EUNWzmHlqb/wM9HOsacVPZDM
vVeaJ86qsXQ75YM1BW8RcahL7likHJgKbwvVT1Q37Z4EIoHzoJfHxaVMmxCk9rJEoubUykZh2H2g
w3iC2dPq9cjcLLlptY2WsbGKayw6r6+GpuemMhi8ybBmlR+FoIP3Lr6kAM0Yi2ib6LtAL+UI/C5e
ayG84quP1W8JDHy5kQHwIki3cG5lv/8rdJhzdxud1+KkeVqNIdmrx3y5uCPkM6LLq9gmJxhNY+Yy
NRPvXQhJtttU74PRP7QXcAW3E24gTmj8ZR/EAKzueE0w0EcFp1VCiYN4YmWQaJISMlM8RZNlAfsd
cc99oK8a8B177P0iNJtW8NKTuLioZOAFPnJSZJ6UufLwae6zCxs9WE/25I8sQsbEk0X/AAtZfX8E
zA5aO2diDVn5/oI2kfvgwiEo/sAOYHGWehJQK2wJ0H+6s3zidySex7+JZGPkdx/TRNddIYuo/cGg
s6EwuJrCakzc1HvB4pxJevUqv0mhE/g8ejK5bzz+ADwYFL11ZsvEpYxOrvvsmxOfKSgHHrZ3hiAT
+srVTIEMD+0jok5bL9C8AJgOGWcSE5EAbVgK/LlIk39T6Iczp3jQ1e5DoAh7MfpUWTTnXrIe/1UX
gukZvyRez2RbsRQqhEViVZcaHMen2p4znxYV6U7jIZLE+TMIDigRKjaOetxkS4WRynZUoK5zB1Nb
ob6yh3ndJDmsZ6xe8wOUhDsD2mTIWEpeRXPwmiW7NStS3uclJoNjwdOKgha7VUPEY+ASS7LmWGHO
2brQYmVu+4Rrk1hrSVyCM/F03WOE0PNhEk/AdoO3fvejmJ7GGlXbM6nqFM+ILde0tXJ9bThr5WVF
m8Iq5I4kBpsdoweGFGzDiw9w24AFeAxeADHxz8bHwGWYIaMeUJzppxI2GPdg+2HeVjuvK9b4T43R
xaA5BH42R1KuM2G9gxo3HE3ODhzNhiulBGT67I6YFjrBOolOw2UwQfWfwoU7tBsV1tcxPGBbPWXv
0xuf7REV0GjFkdMvvIT+29RXg4wsLPAgDAn7d0PiA5MS6iB74fedLSChM1/btLe7Gq3+ZmCIG7c+
z6Wll4dc4/MKgb8wROf/FuDum+lelfaLR37XgIkWGVwjy5yNR4FXIuDfTOnuWodrCXoSI79V8GC4
kX9BJERiEGw77E3HFo35QFI8UwPCoBm8MNhYQdyj2pNtsHHMZJblLiSbV6PEwjbuX012dsJZDu9c
MmKPxpVHu3P8yav/CShtSgoDBtzdPgYix8VJQw5X80rlyYTKVgbELF8T1gLhI0hsHVpPuuv/ccIt
4OD8mPKPeJt8plRhvVsYlH9LGfXVDVYgo6ijuaQHalYD1vEfWVtVySpm8o2szUNYBd95DknH44G1
HX7eOJ70Cech20v4Y4mbn9rSGVirMU7WWCS8Msv4nhjLe2h+qk26I2TGiY31a1yrNyXw8/5AuDrP
ZkKIMQoRdrWvkfGVAe/nU+YkETgHiIrDN8Q4NyUIV9dxbnc6xKHdfxyd127j2BZEv4gAc3iVSCpn
WZb1Qjgy58yv78UG5mLm9mC6ZYk6Z4eqVVGUHUWJU4vB3X6omR2rP7W8DYRtiJShsk5+8Yh4KOr8
7Mcz4193YBtJIJVOsXSlU7K0fQtCVubGAFkEPjUmuMwpxzehKhZC6uJkV+WVlzCREejBqZ/CYa5v
xZEeTl0a4rkXboGHgGbDKgdheks8tC3+MppU9gaFXaT/JtVJYrlX0yLY1Yh6ie+oDoFEfNXFrwW5
29v21FvSCfBD2L+RaRgZD/0iA8vCb7WO8emAv+AccNriGhM0lnxY5l3p9wXqFhZ/XFptuZtG/s3w
lsQjAjWUHDa/uWB9itEavCUM3gEdCdYGrqpjDKyDqCdtqxnskFAzQX/FNijcRPKw/gaQ3/Te0mJz
73b81Nl4bT/wa8lb7EqAdLOr8JjgnlfwH9E4LXt4HLRRLSqTJd/TmWSLbHB6Fsqa1cMfOapFzACR
7O757Eh47gVMTXCiYKBf8CqEwU1lcNj/1ozeE4ZtXrAFb1ske952Sdur2j0KHSn7kAlx4Pf6HPBL
qSQ/LdnpTNRZRCzvUxKOglVf/QQ46sexpAzhoWLkr+CY5QFl0QvAMdylEdATnkpxWdUHq3tOe+of
fYsyvdOuZvklMqsaFyBc8c0O0juITtZZOaiNcFaVYZTAHHxlGSG3+/KqszbPOKz79YiYuhA+kozH
vNtZRw4mf4WntxPfBnYTMFq1FcerzE+Ld+AixEsJqNtKQIVQnAY4STzgC4aewY+wSD4KAU0og2EH
KzlTLQn/2ccmcfUP/cOa7OHG3MFFHUqQBw4hBV3ysiN3qnH1np0FSwnYqCZ0dWZPBYtRmg+yCss9
Hv8YvxdCeZtBFdNLXVhI+wqsIrUv3Cxz34drLCL48P2DNHFu7wtU3e2ljewKcgepkRjbkCguh3Kp
rPoz9UCFKvedPxZGoeiwewvxQLmYZmv9yEJ9lU5HruHKmS7S4MBFarEjjRA6PeDTdoqIiLf9Nr66
GEQ/oX260/snsoWYHf3Hvam/+TgbTnoUHSvpalkU3A8t2yHZjj5hS3jiMVK2Em0Sr8skf43V/LgZ
eJmBy2upTzEBJKzZtEPQuSIndlHdZMUetrq5GscbwTWmeRKmixi+BUe12tThp1V/Fxlm1WM9pzdV
q/VI9uTC/2BPs5x+sxdBVrK6ptCsa346djkOiTwBPTTlKGOGed2PcRmjS7oIuNliDJfAKRep/gI1
TIZTtQpvfQYVe5WeuvHCMoFkm/omDfgvscSvt/xWOmFf+0i71B27Kn6OwNHgsMTQuQ81I3rZpVVm
sNHTr9C+MniS8NDuqs7J+jWTi2gbaOTBAKTTsImmczjV8EZZj8XJ2ioDUtAX/4w1IcHeaSm0K9we
IyXicwBt8deV37XMwmbjh8d0+Gi+CEPbK69yvHUk39Tf04O+lgET8oaNwfz3z0JXkNkU6bN0giXS
ZeAR8KC0nlhcel8Fx1e21VqCyDu7InjxwVgEuwvxIAMDGhFXA5px7Y35Mu3VvPcusj1zyIkNQbpL
FSYy32b1MXrct7gbtrkA3p6pZZZ5kJvXjVkwTWfa8pTA0uYzD71X95D2MV4QVYmyEKXpLC/rURHT
mhCV9YnnUmlB7o27ZUJ+RL4bnyEjDhPkiy7XSCqOCtBhPLgCECBpXHsYCCUMt6W1Na12rWdvFRea
Jb5V+Za9jWtc1fBhgpdjyHXA7VnO05/OaeOVP9OoMS9wDyhfZrEbUY1tOLlqiUrjYlSHpNtWjJRR
iOmw55c8/OO0rE2UBAkaLWTTf3lukBkmLoyv9jeHlwEmrcAHdR6yQ4rRnPNAPjGg939VAasRJyLq
+xaCYDmsh58pdMr6JzOxsrCgsjHIDz/W9COGt/rABWwBxDSWIWdJPp+m1CereqN8TjGwu2SD4iqu
DzFDflyIIoBh42niJgKDVUXvnY46eQEagAM9Qv9DVVSRBXciGRO5AyZkabZAnzT6hqkxFgrEIY0f
M1BZhlVOhr4xg86Gpn+NYJ0EL9fcWMuK/aV+mcz3XoIC42aGvYeULjX7iaKb3V2dv7rwoPr+Sow/
+47ZAnZUFOvnlFqtFKCXLTSsMYQuTWQB1PfuOuonqz8p7d7vVo4Ug2jIHDnn11oGqbyk0SkZRlAI
1dHe0vAKxixno4WSrgewlCxF/RnAMp5Lm8tE5aEoyQcnR47wPNqs+tApFwteFf+OhkEYXyMnf/Bo
6TYZjzV2x3KLyeZSwhZPuSmPu1GnAmuJ1/mqdCzD5EhHzRf/OpK2hYNHGNT+5DJfsTNJBwv0pFrV
9Ws/vhcy5kIn+oz1L9zOxCkM4qWcGwdlmcE34mpPIXKvMGpg1wq7S0nF2o1OkP5V+CG0WuHCuAYI
rQqqvdqjWw5XIDL5Fra/mcXc9lAVj5ZpoZae1fCV4VFFg5WxwfWH1TTyN106VP87SIVYODr7nbJ8
jDbaS6IEDcS+6DGx2TeYAkYmXjn4Rsk1jmxNSoBIyB1UDCH46PtxoEi/FYz82juWhdIeLmJDR7sQ
A6ru8gfJaggNMgRAygBfP6X11t+MyTJkEHGURTcsDzJ3nogdfhtLexMFh7KizGj4plJzvqw3IXc8
6wdDrYnilmA8quMCTcmRBjHiDa8W37ULhKdk5zjsE0R/c+oXfRzwyLi/aKVrdLCTiLTmzsBZjbMC
SxHwQojMdv2d7dRsbxBGCu3OS4ny2ujgWmFsLhNx9e3tUQ3AKzFtLrG431hQAH8x+/NnF0A4w10p
rAf9IrS/SXkzRJ6+6haXG9SSXX7W8P2RN1mjCKYkKZGkkKQgug0WumoH/rcsiMFZ6R3nxtn7IHwY
+qn3oMGhyQIfWJg34TDH+aJzX6nfVCPtZ/TIxlPB20/UmJ654FF7fw2sSEgOAYIU715jASbpA5/6
J+toyc2PFBysPUX/UHFWwYyhTdrQxWjXsvhzo8DRxRUZ7r0tdc8SNsI8YEdP5owz9kqiuOqErWW+
lcMrwvKp3FNxg/cTuKpBZgPaKslcsdm14BEIb/B+MttbSS5GWJzNGQ9OE3buoP5Yyt6HMfNowz9o
K5J+6A/NHf1XShEeJu9N8Bkr21Y4atpv/alGCMPlVXw1tJ+SL03ZLQHaLvvimMuVO5TKUijvHgfa
yNYpgQTqUeiMIZ1gwSnSoaZq8TEShsjXjFL5NS616m5yXFTcYvVW9M4GMZke6R4vD5UrbmqdIRQ+
WduCNnZKh7fwmE1nX1/Ewq3NWNT/xkyNEriaWuLW4sbifqGX0UhjGOlMxLnO4jUr3mecvEOfbdJo
OYzvrDUGMBJrCNklgSImTkGdJGBHmdioCtR5lbYYK7qPU4Wp/G8WiwbWtWxdwLKpcclW2W/iEC+x
xzHof+dfgCK5CdKd9mMgDt5W/i+78jPi5v6S4eKQwnPIMTQwSn5DPRe77B0wD/YjmYN2+p3kQGPf
UANaEXzH5M7gc+YCXgbW9AxwW76uGldF1J0MEE7Vqk7vGaTQ8DNZGxiewocMp5+AmoUyv1wYslqy
VL4RddZk5ELu721NpXRxzIaZVnOFduKtiCHyfHYhSNr9kzHu0JFhWsnlS+xf1IlLzFwI4kOBu+Tn
9sDUr9pk1bOazsp3OJ2EdkU8btQ9O90pZqDGpk4tGNpIzr2jKG54rDvzrW8/54eTUan3QOrn+CQC
bBSXtVxSPZvwTRjcPMLhXAHXemczjvYXatawL340jYhK8wAQXs/eSXSNpTXwMJMlki0v/aN/tXY5
qRi0EP6n+SrXlT0gKhUv6dXcNptpDz5hbbjxtlnkewSDB29t7jkiT6Y9vAP92pVY0xl9K2vmnbYo
HhU+QBzcG11fT8WuJleYltYH9nNN9bWC3DUdOxcTFrt87SKB2AlAUKuUBEisFv2DE0inDZ6Xy3uG
EtX4E2JnvPUqM042gw6lq81k0abIXMq3mKzYa13b5hxn82hYRcLPiO9jSMBht+JpxRrqAQnySTt9
jr7dfqRPOtnRrR6mhc6HIL0FLkvdNRdO4R+sZL4E4UPPmDnuexYy/WXEA7jXtAO1gzYtzi20druR
XGI6Mwwq7GTmRS2dl82zTwtnzGIslOAfLHV6p3wYjYPoSDLQLC70D+EXIIovIJu320NjLiLZqZkx
IBccXdVcocAEBzGlG+9sDvYQgbPYa9VGYtr/JCUjQuKpLVn8a9/zUGf8Kx9Rz3jxnKA4Zm23sNbJ
QXHUE7xYsLIIou7cTP4SEfyiYKWysIkm6xd/LFiRa8tXSaLCvDQw+FH4QHpbppemgZONr9BuNuZF
1cAmeA4J31+GzoP7xwbmmjMIDCqkH8uRgdSX+cG30qfVitzhPfR+smIb+xtmeeXLA0pwpmEq+K1Q
VUKz0nYBxwQu3Vj5gDigM3MGJb8gDuL/PPxhq6+cpePRuKc7IvAg6YFK4C+4ay9ISEfrBggLabtl
66v+qzIhKTh4ibIbkyF8lpl/boRTZX5rro+8qXFKfae4AeA9l5QVUbu1iBmbL9BMrc9c1Pa6jf+a
dsMXAibeYswL1q/W/ag2Azsoq0tuq1NRrP3qit2rzpluLC19i4KNPjV889yzvEGxiii5rJ/wsSY8
ywwvmzVj4zflwONH5xmNjHApmEF9h47qnMXymkZfrXijHC1QpiJ2n7XZO+4zzsodXWydtsAEzxKz
qn21torV2B7AGGSmG30Nl81i2MGs6/EHKmQBgTg8Sjj6unoH/BffZ0S2HoR+ABSeLX1RhTMJZ8zB
8G3aTc0OPhVBADULUipxaFJb5OYrCVG3kx6nu0Vf+mSxRGVo7Mi1IRnjZOx60H1IhrD1cxdT9j+U
9A1hUz59ADoDwnUYqgOOYqBvyBAr6VsMaQTp5IHSiDAxpCMZgncBRVzBlepUAp5gt9tE6ZsnUHqa
GMPSU8/74//PSB60P+I9JO1NAw7SIRlj5k6pgAp1C1TAt5xym3yr0jpGomXMQi0r5PWpaEY8NOxb
rHgaPwbvuBzwCGyYhyi2FZ/ii/Le/rLk4Xs4vyVbxDAZkYCYnGPON+/Z3HiEJ3wGbbrm+eFm96kE
8bTxhMIMQmnC216oexV1NEyB/soUkt98qGi22YnS7LV7NghXXjy/J2KUQLylV5lul9coIqOOXBJJ
2opxFh7uad+UaEkhjxpuVB/S6tfDsAZeXjxNJXHBTsDUTespTOzKOKXpbiz/esYVwvjOdTGQkD0R
5cNYMWZVXZDks4ivXAAdUkc+IpwmqJZYUG+smcqi7ypichAeXLJWWxjfmsqYCYCq0DtDec8/FeJl
Nd4TANjPsPuMODXrKVsQdcGxSytkoXD0Pq0bkIwRcVRrctVK1tqnCVEgLOV/VBexoi2L8dg7FJ0p
8yCXrArRwK5+rerq2IByN5kd67gAynXR2F490HvRp0lOHvYLQ5jnyu5suPSwZ4UfcXxvzJn9TT+X
IyTBl6l0VCHdagLiGjp9j0mTloZ5415CX2eTJPAk/9m/EWcWYGNj1kyiEXS0RTRiNWdYVTwDhFiR
9YdhVrhrZwOtjL9FO6D6Hxl8QM4DgjP4Rb7/He3vwdD42jKtZK0PvqY7hcE5Z9KpPKN+b5qvrnlp
eEShQYS/vYLI8JLDlMQKGB06SKrdrtVPk+ngf2sarJB/+BgjcYc5ivkLrliMs8AMSmVdgA4k5Dt7
M5VTFD4wuYIfrCQinVYMiau7x3GJ3gDXDZGVyqelrvimB+y/lVtxi4F9Its/VtWp0z+T9jaRFxGh
QaVXZmRtNevh7kOOJP70oqjLgNwafCYmiL7wJRt7sYPUtamwpQKp46xgfs7LlH0mIueI0HU4qXxW
WmZXJY+57+rF0YRLz4Uvgjz6CMC3A8ZIl2NwYBvLTkSew4NsRnGPBvWosLeYuvegNhiUY5jdhsXV
YLVqnhmjD/cYMGaGEraogEhSUpoWSNZF3xApiWYS/Z4Hilh0PPk5FAip9kDqGwWhFL8Oermgu2wW
ibLRZGYqOO43QCUrhjHdUYdvmi2VFwSjch+GRGPv2nqt8Hy3oSNbJ5ygT/hOk3Sn/xjQZkiMnrrv
GPt6++NRccS/jBpT2B1E+knqBpCtVr9bCcgbOj1SGwfcurgrA8vVFZx13SYu9gP6kqKYz9ZyNViX
2i/XnkZU4msMbw19fx//IiA1WA0e71lyl2cvEUx4+JUswVT1IjOgTzT83RZFvnCKos++YK/DIVw0
62QEZV3Lm5r6oig+jLhYclQAKmPw0uPxatFEWcZ3lohAi5k1C/pfZ+h8rDMi7jW1W4U0GiGgIjH6
vQAXC32oD/+NWmpe9HQ9iTwmj/5jvq8HjjD4ot6C1AUEm6X1roVfqrxOCF2cNXeCa2PXklYM0zAE
ZXdks9UZvgRnB20mG1hH+baCVeEfU8YDKes7HvWFAN7xgM4SYZNBsx1tSAOiqnSU2mGFVbcM35Yq
Nl0fn7aTMJak0nO1PUxgHBgkwYkrH+5uD3E//VVyxwc/XgPWYI0JcBmIqHZKWQ3rbPJ7RyRlEcxd
64ys19Jl3MzrXUZ97f5RaH8QeiIWJUiCkvjN9y/mvMdhekC3RRAMp0oOiKk86AzCO4a5mgnnCO1i
7aQxyCQE9wj8QCMOu5Bh5/hHJXNoHROZiJefYzw1fTn76Ui1SWfiUeeS78OG+TEigm8cXBJIxev8
qA6zCoKCcdf/AdwU85+Bb4H5xbvVMB4UaJxMrsQO9aPO8NnwKafmWAaVESqgi3EgfJtReEVGD9Vn
TneCNhQCVOaSwhISD5HSkKtSsiwzrgHwVfSMPcUoUPFXoqzK6h5lNxXlOEYFzWFsORm7yjjmtxbh
Ji4NgkHVbM1rFyVSkii3WQCAR2E4+l8Myxq8XzBuGqIZKyPz8MvrWZV3mHNcFL4jgJ1nrgohB8dW
XPbIdJMb/ig/20V4vfFg9Oeuxwu1lMRjd4+871pc07BGCqRObhnVPDajWwy7KGwXY7IlZ0lP5rWH
z/xUIN/HGrFh6b1Tpz+a56LAFncl+Qtj/61JVAu4dUnQ1V5Cf/eOCIZ64xWmd4uTVKaQBx/2f0w1
DcuBQAKCj7Qz6el4pb103UQYhldhcpBH20Dp5vh/ycZHLlxU62rvDiTGLw1c8uCLh9RC5fJu9Q8P
dsO77J8oPjifGd2wNKKVSFtbRo9CF9EPpFp8dtlFiq8jeRCnWDyN+a4jpgXHCDZ2GH4ng6oNlXTq
9oydDkSQDauEP4lEA8MpSnLjliCMgUWjwyC8VGPbtOI/gZg71LbYfaUt+6Bjo+y78k5r33Fhx+9l
uw+h2smXlmmcCqMUNWtXcCV6h4l6QJqgoGOIkp5eCJy1vgXtLUGqsG7AdvDI1hvjGfF50YmODAEY
4PH97PMfWmNRji86vKcWASXkvbwET62SIObPcyBJ2yaIXIQCJRsf3sBygzvgivBQlTEYRWBkGf6q
afIImO7rlrYtEenyqFgbPz6JNS6TEPQbzruJPZMsoXFxOn9u6+mYekdFlVAMH+quiX+GQ+IgZUNu
KlnPht2BTCinU5LlpZPk3fPfIiyIhL3XrEKDmo/vaFAeQxYXFkoMzGbM6Ffyf6asQETtbGWi9rCR
ZErW3zhc1eCUcLdknxGypF0IIkNuCWK5RJE8C3CFM6Iv4taJcsWbZ4LxeZf40TqKGjU5QIIgel2M
7hjtLX5JgDrbHfCOV78146xDxTTbis9+CfcWgIGX802qtg3UNlO2JfGVsog03zKgH041rg08PuXG
R6rhfUINLVEkHRK++zUbhhl+lBtXxrFCfoykFXGQxNdD7gjZeBRI9IS/SZ7LEsLeYMGwXPDbW4sc
zLQZCRP2Afy9f0uQ9VH4cHmuwEfRMQp2A1LHehDdVhHfgfmkLG8UMcq4JW4sWJC8SraM/xiMtWbB
1tjSVxi2gLqFmoFj9WW4DQUtYjvO9XHHWjkWHcIf0Rm31tGyDgK1Eh9mRo96Nj/L8hOBCdt0gchK
hjCTg2GLsWR7yOz+xSGRMYdTOWBr98UzoHFPXo30QMJT4U7aqfydiPFht1GSPEXIwUke7vp08Wvy
uyc3Z10+qAGbHQRW5dGsXINmR0NIPBe6JgMrL5CJNgMvpM54GR5H8Q/NALRGYBOTw5M4An5CNX6V
rA3f2jre6rwu2iddQ9ccAovx+JUHWhtPXEX8PPmhxGYR2U3gsubsvYfIYDUr1yl2fek1icfqrLi6
9Co4BlUsriNfW5cSS4g+pOHc+7Nl6Y0lc4JipwD+hRiDHzv4McwN5ZiQvJB55fHWU1yGl0x95BZ2
VOYwwlNqTH4Mm5xwK7DQkN5YLV4DRHSLzjhkrqI/2CeToMudryBgT3/5zxSmSNj7g49G+NAlopoA
Rn32/WbC4gwSOvtIqyezYgFRudE/JvQhkgI1Jvyr0KcYfFKzEEVkw1525F67MZReebwnlbnMzLeI
Hg1gXgweYpoVusYXhqWnjgnNNchDAsTljOr7gJ8/PPuU8hhHpWWg7TrmC1CzxMkxNeZ97WgPKTzf
J4PeyD9HJGgn2g8beGP6S6KPXHgoBhMf5ZDLtGEySvKPxuCmDez5ozcx4uO2laazJ5NNyjgt/mH5
zL4p9p+qxa16ULGj88QhcanRk78RpJO+jyZLR13cJNraZz40kIAoCDviu5SvhdbsCgUN9t6sH3r7
xROlxmjkkM9BXWeiKOPBvobijiVSHZwtUuH8aqOprIXhoBK4PXub6ruC6J/pE+Ie5Bax/h2z0SXI
Df8cO4jW/+7Hc92wSNXEZfshIA0mmwFJoN7ZJQYLPDYVFJ6XEt9bsnyQbOIYpnopVbSoJybYmHt0
LLJc+NE1ghNB/4MM0odnLNZu5G3UZKuxYs7nlTZxiYQSfdKoi+KBPOTJ2mIsBYaWzFGq3PuQlZ7w
q8vwZ9DWHVlh7RL6GPARgibnvGyiNRHhE0t4kAsslORukf8KPzNjE4vmAFcBoqmBf5qQG1I4UXpl
vLpA+OzLetc64p8F0HJQ+KbyoAh658CDpubkgAso0Wa1zXvVXfimM5vFFamDcC0QKZQAwlCDtA6J
CuXCjndK6fBZ79KOEkR+H4arj7WwRYm5JIqtgujAWim9KuAOC/FLxE5TmZegsDstvRZgI8WmhrmP
BawvVqcgO7QgahPvI4PyyeqhuFnq2qNbe7eIUliKzZM8JQlnxwWGNTmlpIbb36pNxgnceDTwGwrY
5ouHAuOLiJNkySyp5rvFGIjvnEVCGhBzPgADi4i3z9r3QU0cOn+VIYRM99+KuPvWAlAUjULf47tZ
8mXvO4bUhBHYLTZ+hdreJ01loqSv4CHIOrDT7mJg89BGd/5rig4UmglFB38zGcE18atIyeumPfK7
S0okhveOGMlpwLtZs3KCTjf4T1Lm1C3X3GBMDWfD8UWw8MMdytB3hYKQJE/dIKLMCDg2lv57URoc
SgA6EU23+dFMFxe95E7hy1tA1WVKIOAOt37El66sAF+a6CXpxgXpx0B1jomTRQIVNMUGWZvTmC0T
w3sfYehZKBMNxG040A0z+YhUZut/geY0ms6NMip7SviKSEcR6JEgP2T+74DqqmfumEW4aaP20E/+
RhTONUOQuNj9P/9WhcKek29i3/FmGs+8OM7U1jk4jMm/KR5qWBEhySOEZeOloTDSmGVtW+KVzQ0Z
xToTE33F3YY04RW2oP3qR3DG+yjjdBzR0jWOhJQx8U5j8k6COWY4nuaRFRLGSdKotQ3iqSr8LJOb
wD6XPzs9smTyGXOwGLCrdvmVZjvOeoDKEKjrb2q6MP8JKxfaaPAzPyJJ4yjG2lM+GEjVHmtGsngG
XuVGQtiJvgEVEwF5GCvuXrFrhffiXk3v3GvWrXnWOF4wd//fG8T57jAPtHnAf3BH1myBRFu0Hhvm
nj5Maeax4bWrLvIfCexJdeGeZy2SDO/FRtxqWO4KG8vFI5in7+mZ6JrJ3IAvCZVL9MNZsidnW4W8
leyUtbr1sqOJxBIu7lbzzwIxH2DjTVt/3LtTTDNdA7zwppPifUGXgiFs7Ar9l+xvZlLmps131UdS
bOfodWaa4potysikC0Q884AQ/Q4moR3/Q9d+nON1L+LBJN2FEeewG6q1P20UQhYIB3t6K7rzBB0n
UX+hm/g4YVO2khSuLgr7Pd0fORDI8X31Lsi2gHdxIbXHKNuwcsKfT6e4ZCSeX/xVsUaCGIIucgsu
ahOmof5O71ScWOzJFa8SjN3ZCKBlbwaul3cDahBryHhWbI3JT13+FRDGctwfN+ycesW8zumqDRou
NVkn+QefGPJJyVt1pYOGmB4UNpA9t7kXZe2tXFyZPAliSioSZd8G9xDiIvic0YatHw174XO/2ziw
WFQwWg1n1+0CezIbfMboc3eriPaAQ4OzOj6pDn2r+kdi+/TU4BuuS/kucdaJJw5fn4JhH18IeWpO
PV8JgOwxqx83vRr5CdJw/1aujMJh7VwERwOlxnfWrjCda9kJu2Q2YE8jxv4UvOXvomXP4eU6q2rQ
osEBvRpsgnhdyH/VnqqEvpt3U0d2VNjhNmD4iYpjyQDlWAK+BZ7rz67wHJyVTfBVbcdsoQBRVxv1
or6Kb7HaddiasEkNkGJW4zWmV+c2Z/WluRM81TN7DW4nbc83JiM1eqV5q3kYsuHplkgGYuzIUI3O
A0EGfA5UUl52rso7txfDZz4TRjb+yr8ij16Jn4ZLx5QU65xYqA1nGXbkeo43SlbNni+/Ac6iIpua
gRs9YuRmGNmogqqnbOChLRnSPvkdUzZz5hpXr8LHiWCpdLJ6ZUGNqZZMzu4M95k02UTDKttiH2zq
kW8y+1VrXc1pwN28wK5+xmPwQTMpouhn4AVVizgYvT2Z4TI94A1N8LmSpL7L6EfIQIqHxcF6ytmq
iPd0fgq+u6bFHNlhzYlvkfJIwn0FtGFARGGuUZ9hVblod20jym/1cOq3u3Eb8PwFK6ZZ4OTmO10m
bNMZ4Ql/4vyPD41o+x04ZOdeiw77JsFaEdyRk5S05uFUfPyW2zp/yIf6i7YdGhnF1of3qyyGbwYn
uByZMRpQ9JC2MwNw5aW38iFSh6zhAXTc9CZcStUaZodgfuoEOFPRlZueeVnqQOCaTsN4BIbonwA6
82YRKoQKJGGvx9GObLGhymdiQt7tXELUjzpfYX8hPJURTPyLYIIt50/8Wx4SzxWuY/4mSI62i8dN
7t+7n4RC3+EHhPpcmNfmTtEhOEN96N8k0SaK69ptk8VXs5YkBDboj9hKg1oG2s4WjJQxFn3FE/eT
ASmfN/1j+kL9vwMdA+CPYOA/5HGDqxYAOJzpFF8x1HO964zPl5p3rmhqmYi80EUoGhOHXZyuubmE
J4LhfracK4B98P04FUgqshkYvnHJdK5nAS1HdXuQV2a6egouMFn9VTrpJ/PcySfk1GHX4m1BTjNN
C24dE5vx1EtQxmkJeHTmiMX5amDOqK7DwuUMZrGBPb+ufpi4ca1pKn73k0Wqu8ornbG2dnAm7JWV
Kd+NyHqLpvdqn34OyDCMzajfiQjg2cmuzH1RhvbbjI3ugPUS9dI+H5iFrQx5X6Ae4lAHcYX5iykV
mozO7pXLvDKfznwEVc39YvAJV2vFfAtheutrz3u38vswuD/EbBEfvbA2arYFskH3Ktbn/FrMEV71
AYVYKVw7kSkMvRp+LoJK8mN6VP9LHbiQ+VPmaZttAuFbb8ZjRCPBE8RI5h6XZ9Ybyjr/RVOH2QO8
+EfPYKBgSwq150JNDWjChogZKytkdFHszkwZzbV62GtLpGVsGf9Qrt9mo1axLq/waDidjSvjcfM1
fRNUybgVK9e08v584DqOOG1Ak3fpFZa4Tvrcll6QEzDGwDxBVTtau8BlbPSpfyqWW/2gmC746lwy
XjfCxMbxxTlSjtYX7VwNm5BzWdiThzSckBXH5n+0BY/asK5OiAHKX0KMpf/CVaIa+SGxY2QnpAn6
xySTwKE7DBhA6NoafBpA9yuiLqzuUyDKCSyWXVgfhHo90PSq5n7Wi9LUhU6+dC3IJriCpOAYjnZN
PcjSPaPEOffF30DAVfnRKOAa85VOfAyAB2NL8AsxMuKen49pKvE2JcDZhWYsuA2R+Hc3w1oWX/mw
TK09hb9hKJxKW9G0I1Q/+TwqZ4Ddzwr1myWejfglER4QrDr27s2GVjylU+QTTohLkPVdhz1kQ7tl
9XZg4Bf8aQeH9yfhVebIKF2Ga9J8YLoE7L58B2a9sg5ckBIQ0dtXsw9xrz+0YA8up17j6osBjg+2
OANe9D9PB7lQb+jcUqAnztRskFeSloj7ZIeGnqk2u5BAONHPDcSG16Qff+b4Dpj2WSDgUtbknCdK
dReVS7EB5qzcM+9E5W0hdMp3UkWeWH4quH06lt3fU8gzz9wjYG2PRaGmAwskBEk9IgvD1hFYmfI9
snhsK76/cDuYQ/q6yLuBqB8Q3VxHrKJ2FU7cKxwNoyP32PZ7qAIJkWP8MbPpq0XX3jDDJKJSCT71
3jbY9uvFsnrygJYEo/LgBeXBs27k+UzFB8fBpF0b40vDnchPlmCGgnU9oYG3VtSnDsxKY9FwFTNo
+TZI+dyEyrjq56eh+mD6wfR8LHbIzJlotPGmmlVSuGdIa9gDB2L+zKvmUi1aaBnMkettWbvMOT8t
5ceU7vJ4gtjDvpdV2ZI3Or3OGg6BqUf6pxcPzTpo0T6YXCxG3CQB0ChqSs3lqyOgiBwIXgrmSoHW
gqpCpDejF6gd9qLy+BqwzFuHcWT0HL2lc1am/oO8teugGQL4gOj54FBj2QIiAas7xRHM9z91JXJQ
p9kv5dt8YrbtUuat3r6YkCuXtHb14a2qn3gohmcwHWm+KVhJoy4e4bTpahQcB3UlsdPv4xu6sLr8
mmImqs3BVF60aVVxmMzDABDYWjTMrKTAhOSogzxi70PBy4onUomFsz7j4ltQv3N9J+YPNfuZGmkh
xjex3kfFfRQ/omhfSL+K/lX/AZ8ZMEa2n5In7OWiedNh5CFaFTEHBBTkcvoHRyRH+o5eZrIQKj9y
wNg1gGLU9XxyfIOrfjfggin5jHiyJJ69wV+1DO9Ytw/qL4eawlf0OQy7Rr8mDPNgPvXesaZi/864
XmL8HsWmaRmPIL/Svs3sV7j1WGt4GSll1HNkgCkxy44jpKDq9+Rtw9RmS6U3+5z0cR+5h4+KJf70
WBGgpusyUBMlK3Q6wSZHlpDcRmZt0Ya6jZeeMeDiHupSRlEA0oDSB9ee51z5bvgMRgafTbueG1Hb
xLFClcL6xojg6sfr3L/w27B9TNkzeMMrjN69bNcRyyETO0oVpgFGXhiwIcZLTnErnZgUVjSCk/81
iMeJ2XgzP3ea8dXwCmPaVHrLMv3LlB+qCM55KfuIykvTF46Jokw2bjTnNnXSIkCXW0hA1ipMwtkf
vCTTEJcv9GWzEaW/gomgdFT2DLzxEP3j6LyWVMfaJPpEipA3t8ghPBS2bhRV1EEOgbzh6XupI2am
55/pPl0F0t6fyVwJXEwJ6DlSwNjGto1R1dVg+uiXkLxjvF/Xfry9UxLUTLizdUmKUfbomHoiW2Dr
DfKZ8g9NA5mVEVlxUuXDp4r+JTosQafBbv9CUweIUFlbwHF2CmCHMb+wn6/vFqvHsD28P67U1H6S
dk6ETYZnJRbJlx31qZLLR7Q3I3UhmNXTOPIjGzB9O1Lj5ig2MRLmhK+RFEpowzxZYjmk4yLbl0GQ
uU4KH19ZPG1MN3p7ENnN6hzyCDJGy/5Yd/7dNXmNCcX6m91RhL6bAVcOsBl5/hDmm8ZaUwdXrtCW
NupLZV3UxLAU6xwIW4yDeF/HdoKSPMZOPYgMNV/blKUbER0B47U+uYSfIJV26Y6v+gNMJqoVz8Rx
mkJKkIgJjMLdOqKBASc5yOBIoIFLKjaZk4YkoWXapAMr7FmzoJ/SkVGDMENVyFAOGbhw7eVACNF2
Nwt2le1nCzXqJesu7J7xmxQA4B1URtL7aFSg0qG5LSnBFWllMch8sWUL32cjjOYFG0lLxSDw2ukN
I8wfIDyCJ+LNRjqY/xuxUtZpgHlqRaSAdhdYMUnJSa5XMiGgLYbSznniyei4GNzPyvCY0okwobnO
OBc6O5Eqwoh9cRF+1l0177ycBSnTCovtV8hvE/JggwFqSopAymrS32ggrznaVLCjCYqn+LPTsOWU
7HM3rQDrJnJV2mgaR8XaSv2Xdm8YepXVmUHEh/YMbiApNWwTDMhHkD/FLb+vPvqSatMZS4ykrGh0
pyw7rudmJTCINAE1nV+fzasA53t60S98vOGafQJQ8BSI/FlS6YgxU54f1dpIiG8GplUpDkqVlpp9
lPF6e+35nGBOIA+HhDw9rtEaT6h5n+7nEx8qWi0e29mHkBuYJ8zXW8Rosc2v1pNA1RL6YJnb96Ou
kWBa69qtin3BwKhEMNaUvIw4tWUNG3rPBqciLxBADM0bURvK+/lniFQSMqJMzGyZrevHJ9OCVOaF
NYm1Cd7S1PhRXj5NPvBzkv92xfxFwZTDvBNXYf/bI/CgS7sCj3tvkGSAjnovQUpZCTSlxB7a0lGu
WfHo3jdZPqKCTYaTrKLqpEzGeglgi46kJi/Q8uPotxAYxfGddQbqBc4tvAgap39Hf6Rq1+Z9GxCQ
KNVeFL6Y+ijRBphk7TGl6llIS/cK6I62NMVb8t6AkWF8DHtz91Lv0MsUcP7JRXNkiouLUgPURLcH
pC9kgIjKwuo5XWSokbkfZV8JMOheq4IO3VidhtsSrdIgU0CqxLK0x0Hsz4wldci2xXcMg7k84+VR
nzt2HVSHGbRs7ZcS/CP+q6C+w4VBSEPOKTJ+u0YrsEvXVgIhmCy++0DqmMyT3fA7VrCjQjLftLFc
atGPaH0pwFhbrkYZBVNGafyKf3oD4gPvALdoq2G5hAH2GlkwEHj8PmcoBEyk8k/mEkOv4Jej1efX
GvjPdR55Hf+259PriqMUoVrGTkRgVgxp+dNYzsTkItkHXBmCBVG75gYGBiBIzZRhO25CdtyvOCRE
z6bbkDOVfe+xiCaWDeAbsVhYnHEc5C9e9EGxEx2zVY+HJHN7LBwVfBfWzQJ3BbNatnm8T4YsrWBB
Qu5kfFeRt4LitqKAL941kplZrRjum6IDBtmAvafj9kIMjRmdgBO0GDRIPQVogdocdtzARLtaCZQP
DrxVKlCBGj3D8d2iKSemnv/EA/LZMLji0cCoMGnwGJEM2oEamSbZ0rehRLFmdRXiWxwKYcoI9ioN
lxwHVk9NBwETlJ/KyVq8Tj0wY31fMPsYuaNlffWRZUL3DNy2mh02JB18qTaBU4DIyYmqq99X+EZF
PPswvBnzfxU14FquN0/4NWzm8SOUkJ8MFveeNqslv25+1UJjGvoQcKYryaGmcBnUB3A81l7pTsQY
QE1TPhd1iAoPK8/zSwbPcCApie+AXaNSBgqZ2ixTXzzFkNhyrAjiHrqaYC16zCPowjO6RlaqLt6A
htPIlPcF4H05+fCVuX0BCS/m0ue0YKLxMzWJDHQTihHDb7lbeCYL5K7zzsLxL99ROFfhoiNFBnAD
i/D+3PrWtbDCeZ8EugnCkpE0/81hI1FYeKz/y8s4L8rZ+JsOAQzsSQ44pbLNdKAvOeG+4Pe2WusK
/NGdvgIyXbEBbm45nlIlpekhTygRITDArICi6EamhbzE0f6aG6egYTB/at+7yvqZzkuuRJQT9K7P
Ky8flmBriZ0a6JEK2hoorhD+IUWqQA31Nffc+wja9VNfQeGLUmJ/jPMrRrGXbozBJxOuT7EDz/r2
JDEyraizxhi30JHmQuewtsbdUF6NN96yhZFCUrMWb5ZeA7DeGMUUHxQKn0w6Dq/t0F2o8AyZ0aIm
eEbYrBPZmkst3u+1nF4g4DECweP8KdYNrIS8zpDnXE2+5kGG3yw9SEVGALSKw3XL69NwmXagyRVa
X7YMKP+/FASk/3dS7LWQjZn65Oqhh2DKqX8SD4Gtmn8Y0TCFl/zKmMupZSccCwItkOiPOUa2q1as
O7b0MQs4QTrnAk4Z7kSDjRBD7FqixwT/WtgZKz/2eu4Uk1byQHcZvg52BZTtZUtzRpP8GZZhXJFa
Ar0L92c51RfRQqO4m9o/qVl0TjhiG9zUpJomgHpq5ViwiiA6nd78iQJ3OOl0PkxUMmP33iOMzZXU
12iGq+C5K2XQNT7m9II9r2nigfRzyIZP/S8Ot5Gy5zQwDTpdjrr6YXyRaQDap3FRwTiAQJeZV/4+
6XgxfzJ2TiAA6Eh5FfSkyaFIDi0DGMZ/evmIoEwW55wrrfwbWv8tXFQ6BdYoIkjPtMJFRK0SORVd
iUW94n/oEIFHspXCC8LPJT9MXuhQDLQY4x/jvojfCYs3py6Cykm0y0F9oxAmPE8lYpoQ1maeiEH2
Wj6JbQRWnnKucCnNUm5BCf43bjuGlCmYHMITmJPj81txJnYrzo6f+Mg+hRXOYhC2IkJ0GMVQOz3m
NG12TwCXEt/K+X0lta6uzqVpq+1pasWVzDafi0j3+OWGUxMcIQY0RP6AGWnmL3ESkc9gRUBICjR4
Kxqz2a+MrnuRriqsGC4m4iODEKZYNGq6gHyVC6oEpQx8kqBYlowEiTMJgxATq6tqQp3c80frIqu1
P4SzSTupnvOcsjakskddQL7LnxwdDUaFIkNxILFOqgesBWmFbUHYCcxHpOc8ZeJzCvQfFNtsdkKx
pQmBADecNP5BuvXp9vt89zj9MprIEa0Hfb4erXEw6W+mQJjC6nn7bLd6ziAGwS1hCGCYsMsTN1Ki
5/bFJegtgWzoGS5jli08EJ9j6OjxTrwNCEbZoXw8g3CT2G4L4nCXFeMjEUa5MM6supiFiHZNZnBI
pFjS5fqSDcuTm51kh5WJ49ckZsKtsWrwPUkb64q2mxLyeXySAMGj8qo53/5iQmfGcAMzoiEHvQlK
tkTz/pusgca2PNWF2kk9R/I828si94b8mzYtmUus+9P1WJ+1et3k3pNMeKpVbLGvgN0Ffy+gP/yJ
LfBshgfIzrg/hgdzq56lcjrgQfPkSYXDsUfpxJmiozDnuXYYxrmS89ypJFLbxgTwtuPxMjxX5Sb0
0aPnP2xPiKaBFs7qGNXLRjk30hyV1pOn94JmYVBdfY8q6vMHLD8czgObvq1wV8iO5w2CZVIRpbBB
yYnoXmNQ8Ay08sa73g82rtbXMmvt3iufTCyN9XuKswY5UvpAB9JxxUqQPwHNJY9y/XGnwT6lWY3z
NxvX0aJx75pf/Gjhhn98ooSUSwXmb1b/a1LSoe3RvArqA0Fx+pOUm+qGqBt3H/YJwsB0NO2sOa4d
mRkXNsT+Kzs02ap+fz3/uEDfh0/wdLb5XgqdN+hkIDETUEW2n0c0SExoSs0jtZJKSKZ8m73CoN0D
7qjUuYwKRj1W+bdUbjvxEvFP5ZBeNJe6u+IMp8bFBO0b5i9zBiHFJLUUpT15Rh+sjy8aIG52+jRa
/l4+sn0BFsGosIGnITbfonIFdiMzQwPlzOO+UvB1Tc6L7E8pghHZyQviGRrB6c2rlEmHDW0BAG+y
ryCVgMmmi+1c2AoB/7byzgHNSpKVUimtUVDE1LrGb0R98hC2bXvoeS8bPAfX1xSK09rmJ2CZMGkR
iVkhbHl8T0jqHZKTUKSch3ELUpN9Ih1BLKxDbGoYRYD/vW/WNWPziuw8WFciovQ/4Q5sBmVOtC7d
mnnHA0AXl7eIt9NR7t04TfrA1D/ta3kp4y0HXFF1ds/ZHlVn1lg6zaruA7zSuaIbl33yPQ1PZ/wd
9KMJU31SCbgxqjO6IUYECLeeHjdPNDeu4b6xkEwjiOAWTjFaj3O5/44LXiFg+7DffhQyQsTgpeFs
sU7sYXUZ4fS1g9nPMYOzs1U565V/wrDkEKKFpjlmfvOqg1S/U+cVUGGMcIsuunUrnsOMGljmCgUO
g64ujdH9rZhsSdAPJucqjnK6cW6wTApGFPTMikAOux36ER90NAUkV7BFfLkZIHeLxHVM7e0l9G1z
4YinQpiPHYD67yLg/LLmnyWOpfFf4rLRea8l9kBvm0mi9pPsR1TWjS1ahMs6ovytZxMTKIfN9G0x
xF9CkE138hBkA/K0dg6QSeo28sADBqqDF90uP99VtOxWiKUREjgRNaOzDPffOFr6c82JGPpbyesX
pkuiDW2GNde9dgtjMUZAx/JkTiefIfiRF5UVZKR/cHO62bI8NcYeUU04cO6tEVHM38lGv/EyhZ7h
4wocJCzGKeHXy9GpmPKNpLY4RBY9iTxlbweRZNLCjxL7ryWnxwNoy4jeTiKaAa+sscB+zsvOlIBC
N2vvlXq2lvkpZ8q6wGm0k9UbDj9mpItawvTosOudwmCVRxwtJfTpn0Ds2dbiPfljekxjRA/AH+3G
b5e51w2jyvjo1SOAukpcifU9fz/nZdN7A+pdCoOXtOtYUSbi92D+dkK7GuWbMaEetlV2yqVAFRVU
/fT8X+k1vZXVOGMlDZQM9aTHBliW9kK4prp4SxP1bAhZIB7eLR3kuM/eF7NcQXAnRuinahfv8cSI
DTmGb/rt80sRFvlzwdZLvukjiR/aIRK3WrhmfoKniFUcFo1UhgbkG0o1G2iGBYx1Fu4BaB2FV1hH
8wae0YpuCtZJ4xV0BFM+z+O/9zdj6jy+NMO/2PBr+VtN5hDmQ7Kz0+c2GW4F32PpJf0Kl5YfY5Ow
2H0Jrka8vPCDI1nzxk2tOfRrjwEXb79V3kTLW/OcRts8DMZfs0MMGhP3FjSqBBYB9VC8THCNJTa2
XHSbqFCpTDoMcNB/OVtbxvK5h19Gzb/gxz2p2YtjMp+2lZz/qfmHfqfdFIgUW4nEO+r/zQvoDcwM
bRcbC+N5VLOdaOyqr7JhDomtD5EWtzU0uGweEb47Wo5h3ltUXAkmP47VqSrs+V74+ENKDY2blJ3Z
nL8BW1oDDWJwt+wHtcn0tuSnHAtPK1lRK98fOzne1NqHgSredbgipM8wH36VW9nGT5yxSHqlh2ls
3855QX3dAbMb7RjpiFfyD0A7fjYqxq8ehTDiiVFzaPYTO3yA8GAu1j59BJnRP31abLV816Z9BhX1
zFT0MceUsfC1VvYUo69gWUd7ffz+6IeK0c0g475diGdAYvPXXCz3PSZnksWIH3h+FSAfdnhnUA/C
BkTQry7yzStjaU3qbGH/Qi/ChnSKAGV2R6XGLuVlsduwhKZ1SQ/Ia0QLdRvaGSQHFQYwBBVvdKFP
rwA4eZTuaXyCo46mjZbgfwLA5vVGjzYHp7PMCq/67Yip1RdVswQPlqmMrDqi3u1wT0INQVnCIRPZ
JDCFddR9zNCd+aLcDGQlgP/M9oVA5AM1gkKwqH2a1hIXzY7J5pJcpkKIoJlwOMj2txAzorsW2eQH
dad2CfWYgxwlbJOfPvhlsr/pdWOO93KfwlrQDjKvuCYsinTF/I8PPP5KAZDMoBzAiU2c15kaOfQi
94NbGC5H/BNlq/SM6o9lxC3E9nYC06TlqGJhhPpR48iB/tdg56Uz+zewB+Tv8zN2UqqXaAtl3Jn1
Dy09BrP8QqTS5+/x9jYV3/5k01YesmP+onJHtj5f1ItOdVWGPeJEkpXOYb2i0KD1dEIPskcBoBmi
E+QH1CvoCCcoQBDNKXRzFTb5Mt93H0cTFx865fQwsBul9/PUYUO98nZZ0PpZvNC7Y75OSWodbcO4
96gtVJvtrlUepeoo3OXPvGecJRjbaBrWIVYxZtUaYuJL9vW7Onox+zR6aetfZSMY/lexiUQ4RVIE
eCkyXW0yydQZqLsJh5AjAFRtlfcRUgodZnHWXbgnmR378jdFc0joW/8tLeWb5vrRAgE+wirPerop
0laPR11U/HCwj89tfY3l9ZsbbWUSL7yGbZIHJAuBZHJfbLon/RJSS50ap9uCgAMG7QQRaRogAOBo
WZSAIBJC2KAoU1hdT/pBLi8MHAxtAYdH+9fRuCKolbi+pikXvUWEChAEHVMawjSiCQ/glpv+7dJ4
Nu10s6evVXh6cjgakw/t2L83iKtr7qylUUItYcxBWtIZcdd3izGAOadXDWesKsjH2JquPpLPQExx
qzndDFp6PlY6KN7797kCx99FQdctyUyK9wrx7XvgBc+Fpdg6pyi6p5S+NyMSwGXaNSTOL/oj27oQ
9csY/qT4Qu5jliFlqYOsyHqi2rY/DPwwroZwrTAovH0Tm7lx7WHqijuWWy8KnVmBXXKWOrjqcmZC
yBsIfP+ZrlS2NNJCFNfRvDL8OPSt+n8xm77Uizv4TVLXIr9W8NM7RJKwoO0YO7IxZqZAsfmGFIAt
sdgR//JiQQiHNeyo2BAJvFwEiFPHvtH9pp7nJu4jdF4T48HkHpp1HtzbdVys8KHsnfW2+Uqey7Dw
0Ggq6QGbJU1SRawk9sT/1Wr9T54FUONgfcBoPb+I+3jWru5/jnq/ZlFRnEcOw2T4YXepYzBCOSJ2
h0QKQhBwyoO5HE2a1KBuQoWHZsJVllNcBXO4I9pt5FDI0IQGhvCDnpIOrrpxGVgT3xYSDwTCrcBz
gQxWKs8K6m44e77vkVAV1Xd1QUUusJxmKBONp66GHm3no2b33+rAGtYFdDJpCllUD8pDn9bWZlCF
26Jd6JzFFI5S8lPwXTz1A2N962oRSmNowVh6OPbrbB6eIash4FKRsCxYnnHlAxrMzTdnLfYevlf6
Rd4WToLU43AtUkzmWACVRbhgVBVY4gHCbNWxZ1uqp5B4419LDUCcal4yH6V5Ud9a3Ythbf2M9Ym9
JLbuN1YjSjIGtlsen9QJ6sJLXCrW7O3z6psMiiEibZjZ51wrJf5odPjoYtjE+S29W7VQI8Xl8683
XbkdFLf+bvVLTJByzRza1CcEQKnONHLjM6wSXn3Q0InQXtMG1fkCR9dUqNesDxESmXMgWVSrNpyy
iTvc4gSUCi9S1mVh2D1CCgTruo7ZysME9dKZcWKn+wV2Z4sxck1gnhgzbCbfALK6vx7eJQwHrfOp
hCgVcoYc6RV2Q/mv/7f+eEq+ZReNlI49alr5/XgqUQkOpAB4LCyDKfG5Tf8EfStkE8tEoXEIBbhV
6z5lyIcJHrkEfLxdvfkNWqf4YakIFo+k6LS8Ny3U+JvJVzwZ3yQ4XUXMBnAJvgPHTPglNwmOmA49
rssmYFpGTAIXagn5/Zd+adpiADpg6w+Lp5T0AQr/ZUID37nAI9VpeTBFiqFfp1U59suCP/bITFB/
PIkkgqIFN5+xGFMFlvwuW1y0uypIGWCA70Xrf9hAQHLnNvYpHkX+yl2U27XBTsMx9R2TgXyPxxkJ
ZBogKmCsTzaERrIxaj/w6JDnJngG5h3yLPTzgE9lNwTIpCZnPahppy1PphAMl5EQhZYZfL3TbiJa
2bcXfRmcBKGxkFeq+jdZwD8XAquI++rQW1KwnbQTRYJhm0cU/s/6Ur3nkTpjHTviBMRHSO+2KL14
8TBuSbXMmNKrxqan5uRnhqPcwP47VrFPlIzRXPsODPOCLznlMQSnMc6rBFAHUVYbplCcL2jYGM9e
0XOzBsHjS9guvJIlOaxauy7FE3KfnAm6TA7RjK3dXzYcmmSlkA+Ft5AFcbUMgamQqQKLE+wWake4
Q/vkIcPWrFHOP8FZLNmnxuWNAo5nmmGXpBzU7mfkyGOdu6ABLax1PsMPVE4dW2fiK6UtNjFGGfpk
DyhkVjfsVh7scqH28dLLLttQ0CHqjXrAxC8JshExkIw4GUw/XoPPFmFTR+amBxIHOOVl2BXXKMc/
6PTlGVGVMXjsfnfCLXOssxiD3mSy/CCZwHRVTAprgbD4BI4NW7ROv1vtFY08ww7zuSkXv9b/ghkw
o4gRhYPVBuLgDv1FZ5NG9cdiFYnmAgZwC29IPz89DvL8FxC2/u9ZucxDZsRrMPrjbQU1lv/oJ4yR
0G7hTrDY67xEXvZMP2cgbeCpMqqWGAEprMaf3zUhsU+b6DGi6Qhh5uQyHz2VAC0wvszkh6aTfX1O
q7aHnjHTyIyjLSFMbGkF4WlkqM7/F6z2D1pYJE5gBp5+ShIfGosWYSY/Bjk3cBTLaZ7KgKAlTlg8
hN9cecxhUDavKFwJCv1MKlDKV4CPrnmVvTag5FlYN+KD+MLCnxybPRvTM4N9z1rfIETQifdLwxHm
jC4y/mxWt/jEYAgS8AI8CT8rWW3g8Bq8JK4CpEVmHjvdrcAkWuYAILFdfjK4Ec29rvhVGdeIj2lk
zFSWx8pAAOGhUkANgS2SJol1K+NUflL+JAwFsYofyMeOy+Swct69gyQAp07CzcZu2PCYl5+xGLHh
mn4yAlOZHLE2wTiB7z18dMcm6FYsVv4hsaNiQd45nvuz4lXcEaVd/X1WbDvGh4LCHaURe6E7hBq4
/eCaprkQyjakszH2mpo9LzrKJ7AJweU3GUrywT3A8y8UDFDtWA92DmpTGTaMbOOMRz62UojyiT1c
PKmtrsUNy2A2nU9a9d7BcsDPGRbTZ8SsnydA2HJsbbnSmLByVcHqEIBr0IpJLsLBLV64Fs3RjmKZ
sB+TeFK73hOI444/bBeoW6jJUOT0jkILMf0WZAypOrGJ7oucISoDbI0LAnmOOc4rm4EeZdF5Ujzj
hfc48OZmQD8Cay7qbVY4E0Vki3+t5e8IJzThhzKj8rD5lDx0B3OPhErm+6GLBETLJmXVfmsX6Ref
/STMLC6RPMMpJRGGyr8NaeytueBl3de+B/uROMLGTZGjU962CD7YfNkRIXI3RsmMZ/jA+UCqL+wE
JAuzx0b0A6tBn6GB4pMuGdozDeZ1eUTzEfazNO/X2ATv1a7Z9d8tP5stY6ynoMHVgcONtC0uTByq
QPxIuWrwyS15a3DXIxvUqYfR8OVftL8MC4otw282aQwhhREuFJGTM85swUZGkTPchkyrEqDCbSBu
9Onfzx2NBZl8bBTu7DaOT9xeDSoHqOp2syM2gGEGj4YHqcUmedErZ5A0gCmwzE0e5qle5luo/R5C
q7O+mN4DXhoFpMn0BlgZczzkjU7/771XPDQgXs+J107fae3yBhLlTnF3pXqP+T4e8W1yMhxrOppp
MWO/bgi0R7ZMUxPMl460DAeDx9lDNN2bT4OJwkHm20HDSheqUZfOmi9KeU6ofxR0fL1VeZQlvzdm
YEnrP/a3YAmmUNSDudbxBXKjoLOqvcl0wmMIYgA61ou2DtY3QJw5NTGmWs3lym0al2kz+YkvDhX3
m0eWdThHAT07P2KKkBsh1cwE7ccPN90N7F85DQjOgo2ISBSeKBgJKkWZcSufKhLd8MF6aVc+OBjw
ERc7fIbhGakmMybSAhTst8TMcrKDrcUyS1DgyA9Ke0pjcsRaTB2Po6WF1TVTz7hYmJnne+UXaZwG
eWmKKmGRYIMiQH0vJB7CkmkUpE6fnFHZAurWNNArt2ZFSjjeOGNxzIxCATvGOrByCNntU9vckP2l
4q4GTYAjIgNW7LavoLS8F5SGwsVYzYsN74uWNiKDiJomcukTUU2zgWaLw9R0OjYwDvxL0GImXo30
+M1mgU/FnXRDSDLQPqC4IaE1AW6Haqdz1mwSg/fc2olss4J9S5C14ZCy7Atf5v7jXfMzuW5c62/G
yjz4AMZLgEqchZw9iNTzb3mbr7IcCqtjoiuGMTatFm0ipHjh+ZxxaXJxWgy9OXbpPrmMEUj/UG03
O7wb05yfRvfBQn88S86W7w1cJcO38Q+5jcZY40BUA5sdPtRItxl78dqJ0A6gVWOe1mz2QvdknHHj
JMx04aH2iAsY/HEk8S5Te4c8YZ58yAnImqUnsujTZPbX/+FjJ4nVpMD+F/7Qd1JehHv+StvN3cJF
im2UFYZ1N65oVNz2qiCIwPvJfIroUYxsGLh5QZGs81MJIARYSE9Pyadw+xQOP0TJ6SbkbScdCkWD
1bqx5Jiiy+CUP5ozsf3RLs2vsWnmARiHkHQm5DUUxQS2EoI82NYvi8jixjblwyAFltNU3djGPJ1i
U2IkjtPTBS7PNkiYYlY645rPvlTElbd6yd74C56n061rllNzao6LvBYXtWvNh5vOUczGlXrmhXge
EySYKa5ZW/nTtqOb+ykuB1BTZD18438Uz+HZujA8Vf8pK1DXcB/n7dmYrVlW8Igk7KZnzz/1W7tb
Hm+eeCI0KUCGjutPX2f/PzZ8Gy+Gw9P0ALkfBw99HwgioDl7xIGkZcyyc7QRF6xr6mBNayz+f/MB
iYvONaIDm6Oco4zPU0DUwoQF/Uk6R6rFf6G7mBIEQxQrfqW6eMmmGMEI2iGOmdpFCG0Rjgewc5xz
FiSfOXczygid7Nx+icqlI0odv2yNBJ/XYrpqrwaiQJbIlAmOAi6VhTUhYYDdIPuAecyORfgjPQU3
stBuDn8m6y7/A1LFpqTBDIoHjkoYdibecj6i+PhacQH6zrK5jaPzfjvIWN5on476+s1RDqdXolaB
G2HTPKONjf5Vtc0wG6YHrshWI5nPLrgsNCflUCCbPBjPGMFW0ULfkYO5Qr80l0AhfpbNksimHVv5
qOSAwc8l0GjOyo14Cnk0uKvWxsbvb/HPpEGdjXhrNzKP0k/yPUlW4O+dScbEpSFpnnkPJ2arduGk
n/xgZFNh2bLFf5x4lcRfOXvVM/Ahhvx4IsGjwU9YYH3O5GW3af7FNCSPsLFz7HEL8arttXr5PpEs
5E5apG27odM8pff+wPK1SmnH7WIbLeUzVAaRuovqi1Xio1WW1XbckCy1BC8AGxD/FIusN7xJLB0c
CUR9mEQC0tpvJaIdisDDwDk1x+nV8MoDLxDPG58BY35mPfzPeLfmnGb+EudoE+3oh4IbMkXHLPHR
3Me9/F15IvjfxXClfbpGZxIWyIZAm2Qco4vUz/a0iuMva2GitxK25ufq8t4xMiwLJ/3H6QwFlYlx
NLILFglS5PZl9QZg4P7q3Dy0mUqscKx+JfP4jyoFOzGnOKUDEj8me6R+hSfpS8PQJKLJbHzxFG34
blDCxJzYOEEY9TE0BVzLz86ZxkVJGcwaKr4xAuSj1VunzhwQGzzmSDtm2oUzFF7gttmyrPOaC9AI
yxW99KBhS5+ZjZOsrc2HOJt+CjUtePOJ97nEzGQpWOsJG3yYoSYVzuRhIQ1LmACRessemeUnOIuI
1gGFLwL7l4u+ZRpvYO9FLcvtcqwvOVqN6ZpBK/Y1UcXWBHX/cTKWP4onOc2uOcrTdo2hFlUu8vjw
RA3Hx8V1T8Fd+sfoMDjlmX9iuI6HKpDmpV8ueFQZ+kOk2hW77sgch5IBxOpUrgD14LpCc206BVMn
ZAAd0nuHnb/kTWUXnUPwPGponMkmwL2DXgTYzeRbU3j/oDysA94L9UYhAXRZOqAf2ITz9k75mVJw
QSScNYdmn9+HTYlwg8EYZEtkF7NhwbRtnLUoVHQs47MFqq8R+TWcK1wD3HosaRChUKl+nX7SQ8mQ
i4LnYXASgddFcxfo8FTLZLbKAgsSNCfIEyqVtNEgL/lYMgj/RV/z+97jS/vHMZDy1MKy2VTB4GTA
+JDvDcx0z/p5fIRraYXrkLtMX7BPX5Rrdik4kd5IMb8nGC2KqwzQQ9rhFYSIM9I1MyIgAwJAANcY
9zZzY7TMlNflyBXNJ9VeWVrIsKgSF4wiJkXuyLFdDRP5xKuENYMW4CL5AbhjuR9WpJH6fIUSAiQH
BQf6jSkbAoGU/gM2BfoOHnGS/gTyN5wk2iuYlsxf/nfGPNVabPBy0PRVGuV/1mJ295tmamIdesdK
/atS0PiY8aE3Zd0PP3wJIYRXAQEac8YIsyFfdXFUoYQx2sOUhKJdx3ZBYccnInnrJvSpYFfcf/uJ
lboXwPwx0MwOkrgqklWHPQ3fCdEGRBj9TxOjqqHq4epZXlMGBLceImw6G0WXoyRFd8PUbHDk9wON
ZHXkhPmQ3Cq7+Yv8Xkjnd354JbCcffovjqceVf/ubQMJ7/craBWW3NO0Ggk52znGuU21RstIn0tS
8nfB18OFCLb0QySJCywYOT7EYZ0qXX5takgl9UULlD+2wGR4i7Iv8VsJ7bwJv1sLwFNFULuDJASF
Lc+HuiBXN7oYo/f6KzesmOM7jPNhZgaJG38B2HWqu1nvjNADZOdQTBClqT/XBQFKBKFq0QSjwJYB
nwTZ6qxNMeqh+amJIP8RYubm2RUWrt6DDw8i/kZpN2BNpaJxntQqRcc2dY540za1vcjzozQ3vUOl
qPP0K1vT/UjabK5zi4TNrjQNOydBFmVbfzak5WvYN3xWWrV7z98/DCqqDLoN020Vm44nSngpl/Wl
YOtNtfFRlrTiwhd8YWH19PXQJj8P+gN+ONOZSAHTuT62j7Z7VOJ1eHl0R8mv2Y9AZbxMQlW/JaG9
/1S+hkBo2WprcH+pK9zs16mIF+m3TqJTM7de7hBeE8Pv1ulC6vdaj/mb7U6V/MXDMWbQvI9YLurY
i4cHQ73IE4bFu2eOaLoTgqzC7XmpRr9g4w3S4cXshrhBUupZCb7mucEwZTwYlA8fg0cAUDarCUv6
G4rZIyM8JD4+4RoRSW+HmOUzoKuzJbUhnCsedGKHPFXbf6Svd7Mz1TV5VJ8b2hKNBSxRHxE5oJC1
WVzyBfJxx37Jl1niKhCRx2+lab3Cln9NpJ06BnK6MEuP1Mp4NexKDsvA4W/cxAFT/6nZ+1BI/v5J
X+g0LZJ3VtEFBBusEvmbH0nhZMGzhBYmtCMGX4hsMJSRKqj5kOTfJD+ojhqYR7qxzpwRR8MxBPvv
rXjaUv2nIXKt/Uln0jqJxlliP7/o9VlDcNlAYYgQ24eLlKnPQ5upOA6RmkoooXzE41FBOMK0KuPm
xcUM7lAHOUY+FgsARr17VtRcliV2yDnR1wS2NiTJfmCL21Ncow73uMFli8jFYekprIxjPS/n4rw/
jmRMhPwqv9W3Oq8wos3Uw4BU7Hc80MlE3+yULx+mnOy29+O65+ayvjpo5LP8zKChYr4NVv3IG8Qg
Rj6HEwu0hCaLvxMWzseRGmdEAY2Z9HuN5IkvUvVow7COcChqaO3goP7SLn5Ao9MT9tMIjD6aE+q1
oh6mYE6Ag6WIQT10uQ3SxQQvylxWAolAA4w/wryAHoj0a0LtE6tgp3TZqo2gmF+Fp49nIn87XelI
SEwZEnfes0Rz4eaar3SuAX0Hdi/+C754Z2BJ1hwGUg+Onb5TTQQs8/S1/QgegiNNvzOZyPneWg++
NZ0qhWNxFFDyP5SgJ60VSv8s2piTeWnqn2MRbowjJR6nQCJ7SulHpgs6A9gBR9376TIQRk4CFLCj
YS1cFBUUtvwgdBz/l88xKjtricN5jtnlINxxbiC3KhobfEWskY69ko3ds98NxhpVRp4shsb+LTwO
e1ZKg45/ddrpZhr3OD53F5UMe533MKfpHJnJQGTnSnBby7WWOGbL55JSvRwXhr6Qud961E42YWtP
fgpQQ4Q6tWzROoenmgs7U7An+iApm5SXidgPp9B9xjYyo40oAPnS8TQxqkOVTPBu5uA2mXIWycR+
z8FpUagE/NmksnzGlU6Qs7bN+nVPc0dIg+XRKEdkffRrWd+x3uL/wH+Sp55s+I+k89ptHVu26BcR
YA6vEpOyLclyeCFke5s5Z379GewDXOB0993bVlhcVTVrhu943JXzXmLxNh8xI7WYlUWGG/aH/Vtl
bnZ8jNOWWgCWUvFit/iTYX6Btcb6TQzAk/sFKxTVJwEvgdFEkf+Gg3qD/gJiKpNpu9hGifTW5WVm
ODLz1mUXK4RC9fvRX97pLYMddQbEnWmZIQLAnG4fQBkTAN7x+gEw3W816JU1uXa4g2EMuoIrvJj6
i15qXfFvB7RMTEPwJkWbiC9MDntrm/2AtTAt8RUi4cOSkDek/+NtM0fp7GfpkiBYU7JUVpabDPiP
gnwD5MK1EZwGxIFb7M7kwbyvTxzpDdsN/sZejNHxx7Ss05+sA3uCsDnrPhXSdOTrkkuLlf6j0yYU
6ZOIR47lwtO4SX6KmogWMCIkwDu6Urg4ZoXDqj+9h5lDgt/yigzi5HVsP4oPjqbQHQIAw/XZyGIn
pPfDEA37PpBelGACYxjLK06R9L3EqPa2Nd1zYLuwI+By8nyVPGLcNjUWeQ6ZO+wmA6hw8QrtMf/Q
jqOjK9VXcjyZayGLYuoSeAVH74QZzdnFRJ30TIW0IhcDDcaldRXZ+ni+YaYFcRG33M7l9WgVQnRk
k+u4JLbfQYRuhfjMXHDcNt7ZOKjoXxV27ek3IkVmD8SnvKfVNGvTAJlNj9y8nXo/+0pkNzmlN0rQ
osEIuoQSO+QbkC3yGSQpzGRkiv/1Bk0cICr8eC6ld4LbpdGRiQewrdJb0vMUMtH/TsMuG18LCTGH
35EOgstu5uWBEwfImNwQILriU2ZwdvtkbxwP0rOpnixks+SRIJdDKhtsWJ1t8wYqCn5+22bcmVh9
sqBWfJ2HvOdn2uF7+t0MO0M9t9ORlFoZzaPBqmDLsEiq7bfO1joOPwo7w+xwK6BG4UnaoX4B4Qt2
uKwnP5g212898ZHkvx8BIYC3bmz1jxpbUWRj6ulQ1HdR8qArkZSIIxpMAKwfsuW4UwUHRQNf8Uqd
hJ1B8xoAC2Gs+R8lMVRcOhVm/PqqAPs96v88KTC6QFyxKjeJeGXjCBMvwDpwmw7HgZL1NbxYH/yW
2cTfaDUdLvDSjhy1gC7jIARZlw9koqCQE0/QVwJmfVN3K2kdnieSATnsd/zOg3FnkKoKJ5Rel04L
cC93ZZD/aDclcDV36Rflu2vW+6g9qW8pLociIsotkqUQTc6TGS0i1TB0FW7mcM+VU1cuXPr0IkCy
7bYVdO7qCE7BQxyNED6wSV+DC6HLY4LYiw4ruQT/NpZ0WP/Qm9V7Izyy7Y/DXRjuIHVlN971LHst
2XHTK159ODT9k1OnnT1mzC2Y0PquTcOOWRMKqBml+kSfTQO5rpAepoOuF5hsSRxCvst3WfZL2cej
jNZILw5M6poC0duJD+Xk6JodwJa+8ALh2zUKHuIuDHTLdDsGbsMhD7cY8F1xd3DugQvpDgv3O70y
qsG9oK9B+s2cn7LfVR2j8eMOB3cSj11qP6QtUHOIr4ypj+JnCp15a35pKDzQBsykQiMmBCaxLqPy
CV91Bj0EXNH8hU7SPq28RVSXvjlfls6vXpQPFsc6qxqOyV/1g6N8dDGa+4RhQQeWzAWwoptU2Nx0
JLQ1N3i/IfvEyuauz9ODxSPKwv2byYVyyJWFiOGB/nzlLcKqJstv8SD6AdR4pXxvrG/sZ5LWC3q7
/+rXWESfnwafVs4OwFxL4sYpPO3v47K6EAJekEds2JVxJcISz53ZOFiLy7EhijJurlV2HcKvuH5q
+Yc43iuK1MsFFWkufczJD9xf3D/5uiOFXEmoofWeOxWKCCzkTjrPEpSHTwtQopiOMtbgzG5o8c8S
bB7UwecqwirnjNUVMlh3uOQsxyPzujpQ01y9TtqRf0QBgfH/pD+F6W/GdX6Y/mrcpuUePsxBMoCI
XQ2DU+0e52g/eBWr0VvX3Fu8KFC6irdG790KkqqOMSyUUUO99OG/QXnK4z0rPqL+YBRESrNp4YuJ
X7XhI0EbMuzF+jjFNuwzxa3CgzJ89OZhMSinYAYDjLihGDeS+BPLF8KdVeuFggKRzRy+4Yz2zR9R
DKH1EnLUEvMUJntR8s36BUbjmBF9dMFfd8ZOnu2SKMAIPUNdEvsjXJYx/jDHKzlugbSDEqlDTsdU
ZqdLJ9ApnGxFLoEXpKKQ6faZ5XGNc2Rpy3XvgWF8pdojGmMIA8RdXdETCaNrUOXZlKX+qpT+gbYs
Ba+NeYLYRFnOVsc62iTNBzzL3Sp7Uu95tAhMKPKPFoddB0827NlTDzZJtVeIufSi4pV0uXL2AiR9
L+hTlqNQ7Tvr3uANfOtlF5IEzQPcman4mGloDtyK9bUvPXH4HN/CKx+G2n2xERQBhFAJ0DdMe55W
0XhkxmHxWTQuhyxxISWV+AqkTg0u7Xcy9mBeOJ6IC5bjB+M4wSD6FutGWln+20LEaXeR5quEBtlD
J5qONxM/0VC9zYlX12+IjG90UPWwLntph2j90uEkxBeSIMv2lxR2WljalxLTgsV1uZ9EdqzzQeHJ
Bj9nRFewufsKBwdmkBG5pWoDj9DA0RWjXi97KNpsTTe4aHk4yvHBrxL76KjpF84btqZAs/XgN1Bb
upekctrBTwJYHYjDnAqgb6COfmBraseELHXnsPkI1GshnRDJzMY1xKfRNeEopURjEPd+66Vbkuwi
zlCK3ozc0HYbYx6U2aH+k/d7VlsdvTQ2va9w0bRsn8p2FX5kD+FJ0gPU9RmqrVUrbJZ5Ni1bDuCl
IccJnDIk2xOGLhkOL9ZsS6YLohWjIsozWmJ7vIJGxcbaxa+NIlsXY5Y2qvwVhJgdbAn5KxH3yYeZ
/RIZ513/rv6XXN+nB84w9QcsRzohpsv12zAdKbAknfol+pT4FGdn6hJpOMxgbAdF/IwPqeWcIix0
Qg/RFV8PppRD5poz0CM1C9jMR4o+NKfkV1z9vMTqBUYjIB10GXZpDGyoxNfoSL+h6+IOpd5fkbhw
13E9G8YelB1uJs0sj3u8LTBDm1CnXUc+mW38lWJxCOKLj0tCOON/DkBru3ytX0/gdaGPWAoVJfwz
xpnqBd7TgKOPXRGVQMYNu9ui8qd16IV47SmJG62bcBbmPlVJMzFecdU1x6cefRpy6iS9BWvv+TTT
4LOxUS9BcY2/mIeg2eHwM/4D64LN0tL+bKg7GgohFMnNNkpdYfUAOypcvBt4c80tPYu4JOf7enK4
t75pe4HnJ7tnNQlVTjJ3iBK4p2kqoDH8TOY+mD1T5V9WvBhX0eKCUzdv5ZM/AH83zznkyMIR1ezj
5gxURiuj4VaCSSVbZLaSk20I+6n8KBk12fB4c/JoZB+sbb1fmhfuP9oD6NfQIOmgwYXF/AGSzg1h
UKz5AlTMzsQ/6K1DB4sX04PNhdvdRf4O0IRok895QQrWwNxCjKG7i0AeXGb5QXrGT++Fog5SMcRP
BE0kWALihfBYY7+p9/NJ+BFVlZ35CatjdHkYCLERP0/W6n6sbzWXXWSLfSJ2soVNQy8Wzsp8wTzZ
2s0VSxi/w0EO7zFfy7/wtoDmhvkK4wHkj5RYb4xAEzxZuh18uwuRO2T38qHXr2yma/UVjqdc/82d
y1cNZz6GnuSFxrrz56MDIycDTuZEir7AIYd7VVAdPbY9GCcXoNq6DP2ITD/b+E5J0dgmF/MZYBq3
Bqq19JUkYW8we2vrs1H5mbEnDI9BBZdgphs8BXlz6moRgYaNj1CW94itNM2PLmVzptWFUyANnlsv
nmTLT2khGHt9b2yV4wMxQNMuL/b3E/pOK3jjxzLwYJtGd8F4xHIAXg7VipghBrLWXzQwC4/BhU5T
qHb5Agi3I/acO9HgRiefEthqg6wKXh2QM/pZMF04vMx+dCXNi6qD3BP+R9DeVpDxiAX0WAWc5oNX
ifvnWpu7LQCGFJOUsRY2JIElYbFsVD4LZZMc4zf2ZVu+yjlz0slXyWBxtPfpxoRfAyyU246kMs2+
45lKcnN2mAmjJZrWkUYX+zHkUrl14CZY6j0TNcthSLlcA9VWld1rCYQA/8KZlYOFWo8tAxtzh49Q
1leGLexgi9TvkCE1m/7gO/OYUzp2E3gPVEpUtzGMCadUgB0P6iePDyV5RtkEjwZvDPXIN4ZAT+wv
KlEDzBfEiKskyDti6LehbxoOq/TYRxelko7S6F9ZuqWCQrR5idO1V0Dzx5IKny1Z/qyzd0N8iVir
CxhN7QP0pNR05miAkmiXK67a21x6auWa7DJTsl5cgAoIFzUPDB3C6DJtE7nKfL7yb2DzLvtWO3MH
EfOCZrYBl80czdyX1hGj9xFpSgeZYETJ2K877GF58AW1tGoBCk+FLVZD4qbKqLosv1n/noJK9/At
1TcGHBmZIVM35af7gOwffiyA8SlVdmDHOqHhrYaPFn11APCA0EmVvgSOfMsaSEA4UQN78xjKDElq
+IFwipyWoG8POu1iAvSX0rcqu7k8mjT/Ef9BrJ6d8YW+p7Be4/KINiasryEtyG8e/0sJHpLWpIME
UE5FAPomNmdxOOJaEUP5OjPqw4Pmp3KI90wQgWf+Ifl76R8SVKLuqP/NfCGIqU3sfiG0oJ5lf8Nu
fINvdQ5ZkeipwY4PMhI6BAasuwQX3SXObkRwgGqv4X82GxMEIAwzyWy5A5i7BOaD5StBpwvdVUXc
9fSaJdemcxrrLcuOg76uRrg4VFJm5ZcZ99/8vJLaoWJhcl+5+O9knmY+e8ArcXhdMCFRd2S/NNZ9
TH4yrdly/U/WnWov6MRRKj62ufVbE3ym06uhGxvafQCStj6mKUwkeuH9wPRXw5l4izGYiBhTo0Mo
7wgk4zpM+yu1Q96TfEEDFB2i+SCRnsPiD3pXYu3WQzraqfFBSE7VfDbie5DvW/mEeyaCa115JQSM
qmP9mMmuyEAUdozGsBrqnBd5qeV7jp13DxJ4EvmWmQTNBwW9rDwARxwvjfQ+9OcCo8wR5iU931v6
ldjliZIrWLZQYBSF5d97t1I8/kW0yutaWKFT25myb6SufJppcAp/Hv9V+bmp30bhMCpvWn6BOFTM
uyakxeZqz07FcLHkL23ZK70dIePG5yS/NdlOJRIw3WGJWixO+1vhYEw0NauqjTK+GfsFAf+554In
kAb6l+H3GpbalJx3ybSVPwtmLeoIhAfKttw1D4mmiUsKP/bRtjSX/x/hwhEHyXqTEfLjAnLmtxqm
HSw3DCStBgucxksrv8t/gsarMfBYPGv25BqvbnsaKYy+reR2VF/N7kUCKjx0QK608vIBwnJ4qXCJ
lp1g9S3bdKbDBg28nM27JLutQZ4vbj+7ZEX54MNv+9Et8xMgtwAvGx9W10p+9AB7Yc8YdrLiJ1Dv
QddSx8JrnQYBqaEDf6/5qoltKzGwdfTKNhjmvSVcFywwZfGgunRt7sWaX/9qJsjlyYI3HLSoCu9G
+W/Lp1ggIgBHmLnyAlDPgoVk6mawCgSovxDN8b7cR9WjluxgTM7x6Au4K6NDZ2LA8nt0u962PpnR
CugkPJmwigYSfa0Y60upH84CIRY/Rs9WH155KRDQUp9Vt9HduGL6Q08TUJmT0NX6o45uA023UD/S
7BJyYcBkKVZpvXJOgMSOsnoYIB3khIrVuIW6GPSn3d+i/rSAenho/baAeHqCWRcbgQK9VNLDfgKJ
kfpP1pgtGPdwKOWfYn5N0kdJAWwfEucqBpwvQ2z2WMo0kFhQD6UYTmTjrsAfaLilLY5JDhIzLfVF
GQrBaeFbNpt9LBKj3uu+JjCDOlJ1KMAJMOT5Mmq3Z3miz9i1CX7Q4njlzN0ttEhcOS/xjz79pPmp
HTDs9Cq8hJEqy+opFw5ic1PEw9Lv2JXBemclEnlT+r1Y/yTzWQtH0QsSyKlu3516ZLoQyUDjiPhZ
OK0DHfLrqp+asi85h0i00rhyNrRg1iSrMEJWaDVf5ea7XL7I7EPIoJ+y/lStkcvqi1jse1KZO/k9
jwgzfkwEX3d/EbFcrMnYrgkGmT+sTb6m4JpM+6i4jph7yghbXmNWVQhgJs/65Y7gKALv3gzuwfE0
4/bM1HOpUpv/ILPvdZTymKXnTGVw2YfFTgn8RXSNVY0w92cjOYjpPUSzrPoF7Pdqz88LVX8WcZiA
K7GfqJloKAgmQ50Aji/4PEZx41URF44XWVhNbWPMJEZnhoNEN7ytvkhpWgBFgmE/5rRy6L9aS2FA
yLYLAYElrK2BPmq+F+2LDD9ISV4HeEBN9jp9r0lpQchuUb1Iy7EUcf7XIStG/2rmfSDsARu3/aL9
k4E+WqgZ3V5uYYt/DtXnyJhWitB2YtyG2MclLHQS/FgE9T5HB7nBWw86anigP17ecxlNZ/RUpbOA
TsX0rewdOT1/eoBchnupxD/OlK25uNCuGljJifXdaq/dzjL+5mAl93xzord67hqcaDw7eqJrO09A
qq9JH6If7qSOQXIdc9t7gz89PbFyt8J7ld5MSnc/Hrk24tCORH8JCTwhqxvkQYAolVzq4DMLb/N7
lu9HtHzC8jG3vC9QHAC/3ahdhuk1SjHG65+z6poL8JhThDvsSPAlA6JWQjJmD6ww0+lliP7F5Ad6
CGhNStVbrvqVdm7lZ6OcFYhA8XkiNjmhTvg8jAl2gGgIquJaspyBz1Kar/Pw76DDb21vi3SY1V0U
/wbZh8Au27dSqrWnsxEwvkL+Xhl9ivV7wX6MgB0QGLfBenz0S7TQy0+V75sVmx0xz3jJCBOsPQ3w
QF0f+xInenE7Qa2BKAnQjS+PL6pAqDbuSyEm4MVRUGyc1EknGiS3VT285cX+n2KRh7R5DQfwU/wi
CAN0jFUVHv3Noxs1j6qCaBHC+YTmGqlwm7nSR1bA7JJX6jxkpobmArVqcZ2LHeYurDrTh8DrYEhj
TUTxj3mqGxLJWb9epnMSnnJEe3oDSan3quRfU/zg61wTC01oN2Th50InVuF/9S4qb1zIandrFG9K
fofx3sAbsx5ddSy+WulFXq9PfNRFY6j2kU6jshoc1edJ2RvDsSJarXhNxk9t+SilZzLchvojaM+h
smMpLUR+It4V7ZbniCe4aaKUneNdxBikurRoGHdl55lIk2niY5snuIvPuEbEZ9BpvDHNGjjsO4Iq
HXbvc3dvhu8s/bPM6p/JZVai68Rk80+dAy9Qu+0EfCExKZE1ArUV5hNcGiLX5/FGTicbQAZ04jYs
hc+U/rbAvLMDCgjfFPrMSf4QSoQPUbkVKybW1bMrk2y9PbfkZmUsaY0It0hWdC4TCT7GaYRG81Vd
ky8d1nkD11H6aJODZa0ODaaGRsJtM3QB+6669wiNJ+lPy54t7IQWMgRuY6FCU414sH8YteWobBEG
PAYGilPATCONJlt9IEjw/qOQ7vJm32Li0J3r2Y5NVwEBsu7rz1jm7FhiN1B+FybclJpOwnrR9QOQ
fcKiGgi3PPXDv5KdsWfp3OePabzpBZ8wkWQV4W943ccqNBdPtAi6OsbFKUxfe+GIX+C4OIxMXGVl
9TIDEwjptxZASzKOQvzTBwES1mITGUzvmxD329EPqOatrH2npIWr+Uc3zDAdaNoEWMQmEx1SslSK
YEHBoKWLmiGqk+kSvxBQVwHq6TqUrZHyU0G6nsn2gecQhViZRq/cZfkEMwINthgdO+VDV1lu4eIq
IlTL2S3mAOdMbA0zMJ9KPCHSAJPr5WdOOEWFEkk9jWshG3eq5swj9ZG1WkuAmUJjhLSAK21ORuYI
mCVGcevLzwrajQVyEuiAAvGtjL4I7yF78oVsMSU7FDhXMA0xGzJgKNmfGvxkKymj/VPx7KrYeee/
s/Inqr/qnG4FDX97jp6JBLq5SVK3GZhY+vUOipiuWAQMjNaQMSwdTw5xHVk+JtTNM62hYFVbjV/d
58Sjwa6HKiAzKFnR6r303lQoLEEJ5M5PtefEXJur3+NtZMVbLE+t4e8pHAzIl7WgQsoHrpYmLHeK
bVVh5QTpvWYn1fG7ZP1fgs6w+VNWfRidFtRbDUH5xMyWfNfLtygB+XGlaNkjIM1duhKLyCDQqq5G
37bHcG8ba6qXIhGaYUAuLMYzOLG4myjrDHpJkblLsLM8AWUzBpqV35sn6BeQvAF6AKpjFx8TMs+T
4iFnJAniUY0mLfGXf1lzTXGoden7kkNKfwCTRfykVd+VpGC9ZIorsoaohAc3gU3+SIMFcXWKL1nk
x9CdrTVDU4OMuyyeDPUP6RmrrYr4hIIV3GOZ5j0tfb2XK0f5hcpReY03UdZV0425tgzk6f1yHNC9
sRBP8Sl6hfqvLJtyNyGxt4NvVXb6IcI+Cwy5X1fF0Z4NbAh7MbWRJNI7VqBywzniCzc3TYT/IEji
eFLgtHTaexkSA6ttqgU63HuOy2/cH6wKEh9SfwTORpqyKmAUy5neVFLDRjtRFX/W8UXodFhQX38Q
spkrcGjAlhR/QZ4bV8jtibB4TFOtVy41WbsohWrPmbKfUqxuxHij5Qjq4n3Xo3CghDUIITUwZtTV
zVHE6x0+oe4GCUk+F53XKxgvHQYxbkugF/g6Rapo4HtCtZQs+G2My/kq4/7Dd7kx4dQhnhMiL+9R
jEm/KRwf46k4OAw1MpN2ujqRcdhDongiVgEAGdiFjJ/T2bhiLOkcoefgR4CrlV3F+wCeorkEO5G+
TPQTAtV8TtKWuVATjIMZxjRNjPsqyb1vmOJ11Nlm2oXCfRxeBF6Lqj1p8GOZRV/ijdldfJ/o4qur
wsHAqnQpn8F1kA/ohkqWiTtCmjd7kr3C5b0iQe1ztFjJKJAY2DFpTI5c1KbDBQspzAxPgbSHZMRe
FnMKVvzJa/GF94IH6qCfyJTxolN8m+/aQ3rgabOzPNGd+F+FUd6WxB0prrpwGlDkkVm32sCixd4i
NQk/sWKQ2/W+CmFDdH6JmpcFCv8MfgdhE8YRQwJUPexCNuJdRUSGfOoXBAt65XzTPwT0h7xavrY+
ccXA1SZ7KL0G70fEj7tJu5O0utAbQ9qhG6ApE+hpcwP/zV+12NHCK9m3hg/+QNTNVSldE/bnQLYb
zxLM/5Bs9JPKTmLYKQjeMZiAVA8LUHhkEEgk62Fij9NGF4ZGXNGSfWZ8L90eW8P8AZdTqz9EZDIg
OSneTVS9dPiLe+gGiuZFa3JK/4Lh6EpuH/ExWq2LdsS1lbMtnk2ZrhVdVkVX5mk7lP4DS08MgVng
iBX2N8g1Oll0DAgLhoQ6nQJ0qZM9fksThd2kSFnxT/TPMJyAh5sLJeP2VxBDFxEpXW+cy/inVAgq
2DDAIMWhrVS5GLQXpg5lLRTWJ8MRqhGFGESkDStdYavRUvxNJGOU7sGKbX3kXXpQ23RQrY7URWhj
+K5wA0YQ+AsZJtxfBXUHUvjCldhCkow/8/RSspCM+LY3f/h8eXz6fDuxOx56VgtSuCNKs0sexb+W
k9zbNbHLJQ5TUH9axp4eZpYR/YWcTu5Cxn3NsxoQDfmgC6bbcNNOgHSF1LOjq7Hn4c7cNaeZ3j2G
hie0s43LC0wDniV8Mu1iD4TR89yLMAsT7ogAJwlZwyhrYUuyeEr6wkelTd4DVYhxHL/VnN0lv2D5
fO4VRP3M+o+U50zRXbDFrRojf2b8sDPxe8RYK/ibZhvvU6avEB2qxzqxgSBE9R5RuG6laVdMK05j
Klu5sTveP7rswMGbRMCNgZqG+ohdleq0IasrPD/tiIeocSPBqRb8OrYtuByifJUXkqFsg7cVu4yc
FY+EylrAHhAcwRLE6pLykxK8hPUqix9a7/VbN0tb/+4/AEDBV5PcK2N8ibEVdVC6gEkAn1tMASRE
fWLBw6oPT3ixv089G1r2aRRx7AdeiXCivuPf28HZDh3tlYcnzBneWOxexujaJiZpdWsDCpFtlZY1
Ty3dZQSMmDDufnSfC1iieriJ4E8Ksgaq7/QB4b0RfkPtq1Yu3WcQXlqShQqyzX+y5E36Mco7ALDR
HBgp8s5W3PrMUkuSsYUlew7eG8zqlXmClgmzb2REqBblvx6jDjSxNBKrRK+hTf6W2GuhlWdNCZUz
csGyInVjEANGWJW0fe1Liit6CrcpXeYouji1tK3Yy5CR5xv+NIRxjTxG0zVZoATbFiIrc9gV7K83
3QFwy3Rx8A5JKCZ8Dz3RgosZa4Dtytie4PRvwh9ezaoDhESDFQIAOqw1HmEA1nD9PGRtn1dOqXqY
WBPSWLKxcxkjiojLe0v3iCkAP6XzVgZX4sKsqUHYCSTaGsSDkSScgfpu4XZRMBXU0izDBo8xWNg/
i2XTq1tuZf6Bo2Qi0AYpB1xhTIWnT90ivg8UABkOfQku5vDtsLnkIXmnVePPQiiNkPrEm44/jg6c
OXgnPXln8nt5owjmv3h6o0JEwA4PDckqoqIC2pStELmGIeLq2sCB3eSfEb6CsZ1/4kar/WPOox+z
Hvp7hvaM1uRP/u9XRC1CTWwMt5rmjirfELUJTe+mekp/YKMdAWaybUXblti3PZ6HAYZn+ZaHx2C5
iDoY51M4O6iMQ4cOr0MJrLkUbosHsiUNxp4ZiWkyQ1shKo+qx//h8LYjFfiocvPfYer9zp09Qp3G
0PEn/6Um9b+8DNyC+C28zQUtMzLv3Mlnt1W2+CzRfzbPSnB61o/oao+S9tFhr4B4Coq4YWMjrRkE
aTnji3Rucp41yGI2vQIXQg+KArvmHn/KCHmgleeHGP98pHFsbCIXLrY5bGsUrfDTptXTaf4d0Nph
y8kycx2p7eWP+UBgpBixh2At78lI3yKWXR5TQIcZd+SNC7y1DSBwTcCgvC2FLdcknWeA5hCrc9qb
aVPCJUa0y46HvSCuJThPyq6GUlqCjw3AZnPMiamjHDF/K5CvVA8YBHvnkt3arXrjkGLdah4AW0Py
D5o42ODGC6+OoBesQmXYEn5getPiY7EYN3Zl4AjookkLKfc5RkBbHdAVOGhVE21B3umEyiMdv4EZ
Citlfgb6VMxgMM5jBMDPVNlz2tNfLhbOEtbA3Iggl8V29OVz6Rhs5iuA+u20pS7q70AtCW+LN4pu
bnRKGBgnznVV2IAmIUZPsY25O5c2cCLpnfTTi4mkFnzvFCDkyVl9ulNhW9QefjhepYurpkfS2Tmq
KV0Slp0sT0mQRJ18BrQ9gkLjSWSbKmsMGNwbUzzGQBlKygfwCFubX6Wlh7m5gcpo4JC/MZt63zjk
GPiydZNgJNhRv1JnZWykz1wVNCuQ4s0ABbRdwX1NnSnxcol5aBs5BKZY0P65J6CauHyboA19+6KK
r9yLYvKeKY9VxhVyGNDsHOeYRhmLO6E5aZixIPrCZ6FhD7DaE4bWugnGsAjGIso/QhRJINsDjFg3
E2E05WigBICIVT8GkTg2Qk02j2z+bZ1FPp0BnGLmzX8W4KwEAepRzFwXN6HhbTJMfhRPnnK47pj2
WFsoAwwbWrRdSKdQ4a7ZhUXXtZXxsZLtgqWptYlYtONHoTxSy+PEM8dh9s2chZxr8Yc/gOjBAhRi
v8oR2UzPyJ8jWwicGQo+0iiIsVxvRAIgiUYICl6jHENhj/ofH7wd3yVxsS5tp9ZhO0rJqyc3Uj+K
8iWqbunAGuCufI0G4iYHOfBwSBJcm4C03xGJZkrkgW+L7Rcbt6F9/499RkgXPAGo/+pwFbt2Nwf/
vlUKHm7k7HI5DfCA9lCLRxT4bMErGyQQPfnP6tzAmwU5UsAboGJs4XgGq1Eg2nMbHt8aLIKd7Qjx
61TkR5NF+AbeCT5DEI+psytVwEnoFr7Q3cdvS3PCMqIzNwoam038r5mO2TfqZgjd0U3AZJnuQXI4
ZzCkcVpY+dL17EF5hzZOhCN/DBsghP5sEBj0kU9AwlJ3ybv8k0nPDjwRF6reOK/BHLyJED1HyZTl
dNlJo3727v/VpLnkkqxMyBceWUhNeATbN35TAxZ1ldYtQGaDyeNEPA5HfXHIosIAEtLxai7Dyq6m
Am2ke08LxcSFwQ0Xy2qOFSG+wVOAQAYS+ihK0XZAy8p9yZHqXUTECUmR5JbwmWAbwoKVYz7tWKwS
NBrxcK0LVpgK82TPX/i68WvQrQJwbMUdHFjKM5sL6zW6QW4KE1usd5XwYrTPnqzKi0bSe3s04C13
aAQlXBS0X5N0KNKCJUjBlqF4FbxZQX5lxIkgYWh/WQVHyWsRYEipJxd3LftntngS4u2IQGfw28m1
rANrF4oVdabGgaXb9QIDQwQ/POdJwkZWjt/0pcYsV+IP/OdDRSVS1I+hu+bNrkNrXfspQhSs5EK2
CPTig68RfiCoe6HyVOk3EY5q+OwbX5HNTdU/63vf4HEHdATre1NwkYacvZn+eAn/xulfr5HRdZll
p2kRDbLv0z5A9Qii9HFuT3YWKLCrkzJLGJdqPYu0s4PoOo0XTTjPeP3BTzZpRGSP4lbKjwUHRIXb
dw9vHoeWbDyEpR0/Nf2aiO8wYSJ0ut2x0j4KPjjJrmF14qF216xnTYAeVijpToLEMr0OHMcWc5fF
M11RPdbNyexqFE60J9OzGjDvxvmNAmA64mf9Go9osNV3FbLRcKoq64AWSC1PSUJw4EXT7eXKPkQu
uJ5H5DwQPhAjYV5Xk8Q5EHrCQHkwyaPLg/pQlBQZrsRo4a+p+FVwi9BN1KcufK0bHoYfaTBo0QC7
HrTJYvplMhXpbMsK1USO+isSB0OgScu/4ZgEKpCvesrbiJdbMrDVj9C5108rO83EKxZ7gxxvLqSq
/pHFl0rHV0Z+1SJ6OPGQItaK3lpwXAdqX54esUTo7YUsCXjiieioeLljCYfHvrBv6Pww6AeDG8uL
oLpUUJ1og3zY5TWCAkdbjWNY3IPXKeV7j9EF5OttiYEFcvTRuBjwVGluoqliFXaYq8htk7d6jeCp
WfVStJFChQdKbMAYzSJUUvaKcqLKrwuavDjyxRe5F9QBUOhVJth3ZisDegxZhSsMLLQf9sN/Qw8D
c0Iu++fMFs4R8PhqFj9EN8HvGY8ipkKJg0I3LS58V7VbCddFuviTGuMvW2NLcu6j91SQyOO6mckh
hlsWsGq5Fs1VgVH1biCYxF2gYlMdOqCRugVguAYNQpb4DMoL2BW+JUy4wbeRvzcyXRvfa3RQZ2Sn
HNjr4Bzln27BuZzvazNBnqMUYo1/yfAOql/iwcNeo4Nb+59tOcMVtmSm17Ara/TDp5Ttu/nNdKuT
zpxvsuY5isvRX1B5xbAfEM80A3Bc9KFPcPMqPIZK4FlfhjnZmwQABkCqX5HiFaG0LV+gNUdQFhlK
oBlRUq2/bsK7JN8UOA9K4043iPrmRUPo4tvtXvXhg1Yn2FTXufXVBR8n5a/XfoX5Usdv3Gi5V9h4
duEDjGDWNpEYrgYYdGgNHf3w1iJumdrvbHwL6tPschyKZ47PHZ3bAsOd08ErLL1x1w77MNnEzFki
/U6Pn814XYCetZwciXtOfzlTpCUJ3ny/U9NtgD5DBvMaNLuB8EuG4cQ8AuFyGllvoCXS6FkCHJU+
RPzvE9ajOZgdTj6HAHdX5ts52KTYlSX86nIXpd7ffGA1mq7rbQ17kk0CABrzbxAUonlf/Mv4yyas
j2biyqnfYBlYDILhJZ2PM4qATGXSx2GAk0a8H2xfZfSanwNtDZwbjA6sEgsB91vBn9Kbfk3syxAg
seE/yevWAG8MIJ9mJTGY3UHV4GbSO3OxLhE9iI08MYDxyU6NFfzRereCbU8C8vSi3arfgUHK6faN
8z+SzmvHUWwLw0+ERA63DuCcY90g21UmGjAZnn4+eqTR0Zme7qpqG++91h8dBFG0Kg8VmjSkBHv5
rF/UCyLSyDZmPiWMyz8UtJqNXHAxs+Rr/l3n6QmcLv8lnOVLtgFgT7nmnOPK3WmEmzl9P2l22iI5
8MjCNvNijMwN5/fn6M78ZwIrOipnnnKUvpRb08qGPo7+qNsQGOVkKwEGexu5S3ltQGyMBOamM87q
bWwPKRclpkTSMoDMiZESh5gDApgXKBWWMIpaQxDF+qutW6EddYjTupaezAvFByAmPAds3ma8d6d4
koRsWX92LgEW1B8Iqw+m7wWXG8+heoK4VfQlyFiRc6T4G/aMQrxqMgHJHA/iVOAVz1YQ6aAifD5Z
vpM1pUv+r3jFgKo1Ax4i+IjAyu1HnVvlNuTJ6l4FmpSh+o7RHQ3UI3BPKFn8H89gNVBHhQoO3NRO
NVNlywG6jcTRpMgcuT4T9ypLCo/wr4nVN6bvZqTfq4JCbtORXZKiP2dWzgZcchJMMb35pD2EgNvD
Nx6yHgTUqJbdjV3FASGpS89xhRQBGLDKFX+8VuDaHCNdzI5o3it1p7oHwz81ghOq7MvqyMomHIdU
DgtbROZAEN7EZEhgrycObFOA7oyw2ZwpJ8Bj37yJfNLcn+Dtx3aPqYxMTY5MygLiiS3VfICnH38b
lX/koTSENi6PZYc2FIC/QRiLtuVCZOTam8yKq4ia27wFt3RSnsuK2Z2wpii+VRkRsAiJ57G1tYZb
f5K8vlOVnDrM+1vF5ruV2dFX5jF/5ROF3vyY8djz1tW7fbGhkGi+PmHNQqqNkd866JiQrJYdnGzG
Ap5XP7XYSM6oJ6ldn4zMnatPmQ4L4UB62RSDBopWAQvqlQvU8B2L+YAPYwolT7EfN/iCnNq7r06b
q3Z3B1RH/OBTWpUSvP1oz+kjkndktg4PyVOeWiM7HiJcvxsPMwlRbsHTj4bJ/C9MZjoCA3wFqPbk
uzv5y686gUO2gfyOKKoRppgyPKAlD/kZBNSBr2iDIxHXRztjUlUYSSNzMzGnxTPAkbCvD6xBwAtg
hf1fQzk9HyhcmuVoRkY/zPeUWKewGbLNQOkYaFg+EpvOY4gzZO9utKimvJDiT9g6bXAJm31jka9s
jvwfcgfCEZqt5sQubJ3qEBwFNzY4lUDu1g8hfox0NDWOtB9dZ1++Bda7MXjKOQZG4drETmH3IqSP
ifmV8TjkvMWUOBuX2NeuSNpK9ch974Nckdcl4ennUdHV+VG4I4BI0SLyiJCfFbkOqLAFTNyMkxfn
B9naRLIGHBDqpuIIRzVVTzHd5Zzl6Ko4OUiXk+ZA48bBLbbCd9ncZX4kULUXh2hjUaztTIAEEV4T
pAUmD0g53cVHR9xyVTYc3PoYea4wbarRmc3SPFrjbYt3CtGUsOoxyEdrWZ0o4ki51qIdaxcf/Bv6
8YV0vEE7bzfKAuR5Tu+DteWDAP9XjU6JjQR2Lh4VmdiGjWDZqMOjKQ6OkswHc08ZA65MX5+KAAdo
hFKqJ8cxgJDn/fqswfgBpWhlbcmX0Yxzz1xIwmNrGzlOB77nUgA5duJ1zCOXwErMOqKLp9VTZSBP
651PWi2sRouThDQfMVvo0lOSbvE+ECYmjKAWb0KVvqNfhcCD8QKr+Z9a5fyVf8yIV+XQM6wC0awB
zYEiGZhrOznzoJnDL0e2iVJXGoVp6MAKAw9idrn7S43CGLB+Dl1UuzybMw1bAi7Y37yjd5v+pXnu
z4180wsbokNiJCxTVvAjCANLePSrNmMuFRk4elqRNcNSfCa/4lWdVOPQmrDuY34KqUWgaesHhjDh
DoQkAEGJB3DN6mSOptnFT2agdVAwbmIT1jUAVQRyxriNriQBBDyMlnfOhbmbYuc7p8lcGgCQ2GHO
aFxU+nYHVxiS0Lbo2Zq83wyBvn6O/TFIYCs6xY26PvmJGIuOYuQMnPGoW7q9pF9FEt3NpfLlR5jQ
9IqX+QgJqVzuZncEtTL2yejsFbNoFVBPNZbvpjIy7zwiLbYZLi6RvkbE4dwMMzqJ8WrQByNO1+YO
mQUdRp3dj9kt+q2IERhYZhLN+ZpjfQ5pzYYxPHVTBLG9uNKKvbLKEOCzknOVDSD9GNqaztYD+r76
u9Msc0TsEcKS+OXhuYi2GWZTngNyi89V7oTdQpgwKaFVGhRqfEqZqY8W3k2ORuCweA0W/u9y+7Qr
DVE+nz9Hf0sTuzqE0oFnX313DCOoKHCxdxhRGDXHPBMtPjoGTKYJ1SGsNnYi2kSHzb5TjyrNJe5f
o+1EXFnHWPpFvyMMeAN1ValsS09C+pBpS9oD+zsW9k+1/SjHb7UOzEfhzoBLv5MVPmVkZ+pv5y6+
/Wal3yAJEW1+NXQWA+DG7tFeBCxGzudUbpE7NZ/F/wn1pOiMh26Afkw4Uz3nq6GJ8/BbrLQ9qwPW
IWOSglIlmw1mxIksEU43jz/XHrMvccwC7dK4G1Co7WXy2OxM2noVdAhoNXHmxL/FxNhOwIsaBuvh
gONdd/LFoxGvjPiq1o5Kde9xI+cENfodrEo8T3VCu/Vpg+/30aEL7Ujc8fed9UrNXzF6iKmKyp//
wtlFv4s2N0BEFf9t0VjRfThZSCCI9xbDa/fsPjcZWSKp70OWVraoow1nfgHi7XGXpMBnR8iLDipS
opS3XSj16Wue6vRRaduvOquBEcgZ/RGaO/AtuwIyj+xcMfSgM6jiPaRnpJzBDVEIjq0Wj6tMkNqg
Y0rJI2zvBHltwdXwDyOYbiFbsABwdWKMCC4K7Q9LzHT34eeGx4csjGhmOGn+TA238U8AN6gS/IDC
vlz6azxEX3LFGJWFt8kvftpp89BeWCIdvqk8FC2MY+9tTZpnhmdsnErQPEB/+M3qebAt3YvWrI3v
aAFUzJFOw5k95wmrkQoYC2LSvPUrn0YveRlqbKMQ6O5dXOoFaRGTZJAjV3iGBoCW2xChpyg9vkuB
VknuWrqhOHZh/5A7/wsiUdHCt4y50Saj5+im1PfCvVsnQQcLpVZg3K+IZ6AggkkSsIpdm7GGMjim
dGWG+zCkpI00GqX9S+pdGN6NJa0K7lpRNwGO+A5XIGs3Ax8jVwOhR0GWCXaF7q+bNcWRsVahLhV1
tTUWJ0DSgolGcFI6xFMOCZXJOjZXXBLYAKLtWF7mP3rtWDjTu1Vgh1N5VhylKQbWnXrnEKm6BVe6
MA4ceDBY2ilmL6Gh9wy53Rj09DXY8rqhmISIvEE7Dh4GLn8hhiDaoJzgp2m0Ryqu4nraheRVgp4m
D5nUr1WD4yZeZj/5IO2yKSO7Ki0c/fAXGKb/flLFpzz8Mxqy2+iyXYr+3RRfmcfb+urIVJNYyXdu
fizbUyfQHsv6duorTtG94h+TH+Ee/1Uhh+Z3bB4+6aIQ8Q2T/oyVb+EPn5p384zQjZ+PJZn0wl8P
3wt+pTRc8N04bu8BT3n+5zM9rq0dvgZrUl21FOAXyfqZp0MvgW+VM8kGMNGAYl5yLtrV51nkQ6Qm
K3sb/X0M4hf0keo72mdhMEoKstOysf3FvcnoYqA63lgfY9yJL8gW3z/Wa/EZ/9TCBT8/y6e2rfKe
yFHHRHiRcwID20OFAvgDT2J855uOlPynEA+CdVGbX5dTacjHHOPBFubgG9EB34zyr7k7lKffc8Uo
PCQVo8IJjAWjWpDgW3ln9VqpZzrc7WLwCQB97Etx/K1mYB/myHAeDbL0cb4vZfzhk1acSo7AfbqO
iEqjPoOmcYOXbdtAGHULSM6ioq5sylQLsp+86nJihZv0CJYFCBeOWWmNrUsF6oXlyYLfnHoPEhH+
Fhi0HJRzvwpZBU5ko0uiz5JmTBDtGvsP8nKikJ0CiTRkLYSrNsV9q40K68Tepgq0i43e1lyBAGUe
32h08DXar2+QObMA9qyEn6Zcw8GZA0yyrZql1EzMEQ40b1+353yDeE92GpmeleQnROykS5iJvgQ4
dhAW4A/lXPY2LXR8Ue57dY+TKIWa/7xKM3SAtVJyqePyZb4CTNQIUyS20BGM96/ProFCygX70LOF
uEyECwhbYaBUI1huy3LL+gQv0404s4NJZO599ZpD+37VH2ZrStXP1YK67h5FY7I14zcxtCT2YeR8
ZgYoGv5L8o0OtTv7+HZYnYppzds00hKEPYoFRfBLj7E7YwtNCC6K1B9ql0cp5gCYwB9l2y2+kkNs
AsW5FF7TyU4QfYkHgqQA9G1URWEbia9hPfakrXrZBpg6rsQHYL8Udd4yVDAJYpq/0ImuSNHAFub8
eTgISECfIlfuhCEPxTOJS3Qp2wkPYrpkdKbOCpsXqxjt2e1yZjiyj8pp3MzzeiWuIiAhVTwG5mJw
x/ARn+na2uW/W3eFLELvXnQr1Cl0w0rBC+lsN4vhqD+29ofkCJLDW6rKpVAh/AlycXRoAHIVMNy2
juTv8M/mSxDCCNCGxKvWJ0fLP5dMvrN8NLXeEgD5ZxVozw5DbnAizHyWhEsWfAYSkMhda63a7s4B
GwjnYMeUVQOFpC/MHUSRqHbTbWKqrYxZnryld5yQxl7MA+M3DPYqUd+0Af0U1z5YGgImBSJnbnk6
VclCXKCLyISraMxookE6QNjcNH56/IOX8tURuS2cO5cCnjWyZo+Mwer5MV6QuWqIl5JR+k1G/hRR
O9Ea4lPS1mq0ce+J/DBYpnxqXuYNnhY6hKwtabjJrDRG2ezT3WhSw8j98504Kr6A1kJ2vegPMjHh
VCCSjEh64CW7mOkWOp02A3LT+hkcAmDCTg82/ZfaGLo/4uKIn9uyZgaEtlGeRFAfQoAwUudnrf/7
aCyi+hEvGSkVOmMvWRbVwuAzRRdcM9TUxbqDThlTl4yJr3HfQncwjRU5Ut4eweZ3jXqKwdDkVnRy
aAJ/fAndWTRoZ4pd86YriiQMCM8tHfJC/StcQsCaYus5cMS9b7cek5G4VxCU5DoRNcZd6e/KvoCr
2cJMjrtrSIyVt0CjxPFTeY86eyvynYQtHlx3VO1acqwA8uLfChsmN4l+QVsZQ1jiNPqucmVpsiDp
14G7OxYalQlASWhSzWUQk2rrrlwGiKqgy2/NEKiqK4MDkPBJwNy2pYjwYdqfCuf4LckQ1GJcRUL9
Nt5AuZSWavPywNmErNiqzy2RYcgVWKD4JYSL7Y+Qs46uKnETbwC9W3zriIdoe7GBnFG9tyNfWdLn
rT6Tvw/yG8v2AgfPV0DXDcFEijPodbHg8vtw1sQI5JJJL83AqQX9iBQvQAHwsQMGp+67/nZLMzo3
3ZFbYiguppiynQblElYd5KyW+dcxatJ4IxprgbfN/A08VNeE3DXSpmznfBfUzHKP/B49zfZDsrFw
7CZttutRqFvfXwTuFuNJdNYLAnjhNYl1SX+Lnk/dRjY4I9OM0OZNqh7k9CcIgO3Zgym5lRdRPvNz
2+JNVrns43dIi1Cy8T/wy9eg23TB06kap0wnmvSsNSdvkWPoPx/cSyQblL5dEaEAgyUs4VowcoPF
9BKhA7+gsHgRSI0cApSGxGe8dqWxZuNyTVKwoyk7VyY8ajCYHIiBw9GOAOstGAukl6Ng9gWwL6ce
khFutO8d973c77t2TbsEOent7SPPLN4YZr+Puocopa2N3pcUV2+yl4tfoXJoYQB2s807Bg7g6vSn
+C7lKWxub6KYYVOlRAqSCzKeY5P6t/xEJDPho5tbIy8Kqp0T5aIgrpGrR0Re01QbMv/anGVk1Hij
S8iMF74C1CxDBD6Da0/BVX42dlxIjT+KCZQbp81UFMAxoThHhy9zBLsZCn3QM30M7IpP5Ypvg+2p
pIcGTJcYXYiZEbbosRzbIcWt+V7E24+fOrvTllYrd3T+EFAF3pnGVl3ajB12pU/j8FGrdh7leXD7
Vb9UChrYIuy5+ZqJrihm1M+N9tHzl3MLzaC0a3K23Te3f+Jo4BIjwScXClXWysCGt4iSx8Di6hAh
ROlPEdP0waJTt98OVJ/00Sm6XoRDxIHAMnP0sy6yGBCsEP0pl4ZPGVEAKXARTotZHU9wry1NYy1J
szhbVdWC1wwfqVXv/R8ETtoiPqSN7X2dzxaRk5o5Yrvq62MC2AQD89nFAdXSCyOY+MpfbwNLk0Bq
uGj1JxVlG4wEGDlSvueM6h1qYj6yEygLj3CpdzOQKfHEiBZt4gjaEoGK1oONEy0gl4c6PFTCTkR9
JEJq1J+fuL9aNm3P2IwFp0KvIq94DgS+sbvuhUeMYKwJ1qaB2IMYZXwz9xC6R3IqUqvkRatNReUU
MX6dW89RSCiibNztfxL0zWgqCAApCXWaKJGtvVRx5iqLoaUWTYVORdgQ90RNzxcafRU5wG49QGp/
Jc3ko2+IhcpFd5R7tD3km0C+9cVRcU8RtkYUQsaKwaupyM0jcc7RA8f0NynMAzMllyEdoj36nlls
Dfqsgi4B3m5i+WbQk23mRAIisGkDf8s4XhMPNTyO3Uuw8EGOGgXzxLgltbpBrzJulxQ9/Q2kqPxn
pmuh/ileX1SK1rEwZvXCIPNbessn019+Eu52QfkQHTsLVCiqK/JGcf7y1sLfZ94V82pV5Ou+fobI
Pm9CNw2sp6odVHcRV+f8TTsS2I81Z+aSOTJpUx/Fj2CHblfZpyt+NcsvTIkVDkfSQ/YNw7I+KUcO
rzqY8kz9zs1mGVcHiNAVHFqbXlRYIWI1ypXE1oNSSBsZnyU+FwZu5jpM7mOu8UshHSTFKfceZRQ5
b5n5krJdLjmAg7po62Su8YdAKFGb5MHaJfxpSHHh8eICPxJtjB5Mb+GrlLtooKp3q2lR7Ftvnwvi
IHnCslLRHGUsW8DigPiCth9TJJJGq1K/1dkOXS+tXug4MdKZGZYi6G7LaUsebwMUhQWdxOeS1tBR
saIZjUgHf6zRPtQgGsLfFlJpQuYMCRiMqecwfevuIiGlxW5utbLXtyJYfz2JqnEpzXWbyUyTFqrl
JP2WG9v3biaJJAaK/UVlrV3vwbifntr63GTrhrns82YP7AQOzJ1Idat0zpY+vLNge2gXquwkvoRu
bEWzQl5pCxdJ++ensJ7fajDVIrEmEqEdBcWMQT8sHylxMsUhUFfk9pbiPDwMrUA004vXJDlqui0g
0hW3VUR83d30Nvwr62tDuP2YH0JoD9BdrrUmwifjbt5VwaqCh8V6jA+icLdIneJ+HniOkTjlw6QT
lkhF5l3E4PkxhDDhUf5shIhtcEC5eBspWREIatKJ410nqs0KN42RwJ8Vcg3NTWeTVkVX00iZKqLD
nFoqTsEuz1pcMDEeUt+OvWm8zsfNtk8dov2hWWieHCOoKxhMoBaT8GrhDBaIRpmY1bogrZRXY5C8
4U9DMD9IWZHGyE6V7SWCZmbo+5FHIOlIZjENi+hTbEZZtKkx1HzqfCjCa0GxOOCH994oNiSV19po
0U2AG+RrwIT+izYD62uO3os11AzZJ2bpPG4fIY+f3/9oVAC211bZu0S5VxHlSAeNgQDca16Xq+41
RD9Ec6SjCXwPQp9K3H735v2rdTiplxkEb4vWjZQHRI0boXhW5aJGf5pP5ezUqQehIXSKmL3v2tQ/
E9h6A8c92jHPe6g1j2LnESBXOTJgotT26FDHKz7Rwcns7LSYF8qb5CWBpf2LZBXPF8FUlbiLofe+
pKp8ECQFpPw1Mau7+fRSAttPVeWEqOlbkUjW3Xc4pCGih3JF0CGRiLIDfYHcZhnCFe+hZJf68uEZ
AdfLT512+EarBn1Y5mJbPCEXU6isYNrhk2M94+8mLW+FPNHZGb4V1XTtmefVNMDPGb7t/tLqGGKo
BFtY2V/B1KC8Y3QnDTJIj7WsZAyw0mXGVSM9IorjbkjmDHMcbpQ36ChaVmAB/sGWyGYhvvxB9Dvo
Y9x26b6EvWvBS6KREAa1z6D8JfuCeR58YSh1G6y+fOwgoZKLigiIHw+wzxq1F1LYPzsjmg9kYgEC
MkH/C0YK8HXNDuYVZTK3eHBnv+Q0WHg7JCV80Fj6+IP1oZpbfzhIkF3wGeJv8j21F29XkH2Fzzuh
BBpitv9x4zNAB7qCCnGP3H1mgYH/clwKyDNmUBHK9y0jNla+FJEdPuQTB+6z//LQoFhBQaawbC5A
fU2mK0XZf3YZveqTO1cEz58e8FeOmG3TFenZyUXHNYauhKrMaWUgqNoxhTKcZKzGvIrU5vL1KOd0
QmUhvRFJB7Vlo2LGJ7lQiGH8WOesH1ayhvq5xhpUvi2GaEwCERr3VVQ5Fp3R5Dv231e4QXONa+DD
9xmkKcZTcNpsU63qhruGLZU/qAyK20tHPCmQiJfPwwtvoLAurY2R/LlgTVQJhPIeBdDXP+gkmlyl
nNvVxkRsPDlb0MigqOahYDlpKmHCZ0UAQW+ncnh+yQAhVb5387mC7pNYMXRBhoPOt9bp1v3rif9Y
M1laoytfjvEUyi9clT5lJeserifc6HQdy5fP3GOC3K5W8BiecxXymDoJ6FsU1+Pgd2T0axDIG2cv
z1M5NXm5gOtmw+NIEghnibnNmdC/5ixT9rKwjjcBEc583JgeqD6U+UtG2OTkSf1grB5Y8oy0Lx7C
9ISCXMZT7pB/8ODTzQ+YPTgRwcWM2Rct9SvEOclvpT8APd4dQkzot1L5lMbIc8rL8KUT2hHVbC+c
R9xF30llRycEy1aBSPTWCgwEdkutmUo4qbsI5qXkJNybmPZlcnrgoKfxw+PtUyvmgjWCaYQGqgjq
HM/4x3x9NVwsvMqckfGVUDnlznXEgz+dIpOW1UMprjW0EMiLVIv0nF2LxGgkf0+e5Uy9Ex05Jtzr
j6SssylzMCVoEyFokdjz3A7wSibMAgHdN7ZJYR9015wDg/Pm7R+6zkapxc4cmehqRpy2lgHQp1wY
hWHyaodJgcY4qmCGQDiC2XZUsbCk/PTgc3pBKgrNBryLXnZXCNLI+CHr+Ahh1XVLtP0+EzQ7NapZ
ZRFFK0nYMDtuWDl/PyeLx9ZvDM4nFFMSP1rGAMRhpDmqf2ayqjwHH0ConobUiuxtFnuasGun9bp5
li5DDup2miAqGPAMTgu3uXYkFDXZKWqXg4ybD3ZJ6BeJie7aF3YNSuaUeOr0rjK/BNqve0xobZxj
OeJR+KZbkd9ATXZ9YRDMHLxU+FvxKtbtDJ867xIjt3uQMYxyGeXT+A9NBP4Tbsy62fdCPJ15cA0J
pSq8XAuSLBDUZy2J6Kv0qRDBLoNTrN2pUAMyHbuOWxNcmKUnVCepMIF3xb2JtttkaIOH0NdkQODv
5lbnN1AbZAYzvFMGKqRxxfn3lMRbs8SWbHkLzC2JMCfbUhMOQy3u0VIZsycE9Xw++xl/EY9ohYJP
y4QWnE69YXsxQHcn/KS+sTO6wX2Sdm/RsiuSLKstkBcjTLbEGRI7zYjGamk3hBmMIBcxq4bQPXW3
T0w84Jh14m0qTpYEvyRI1b9DTjIfW/FXABaDRzVnskU7o7ksEeUJApkBb1yeAhuQ3RoTGkIGhxAe
MnEqln8B1ylGLGxERBUJ9td0pH0CxD7JUKivhkfr8L1zvH9MR6U1GmmLPvEppbZVnAaDWpzQDBJt
VOBZ+tm6qWJdcUIVPrq34TOfCuhVaAXr+SHdxUd/9tIi40+wufXSRJsDDMDPsP3WU8uqF4hrsXF8
EDaVREhyuwWHDx/TPt0F5ryU95K0YM5z3TnVNeEk/4JN0Dx0JXeTgpmYEnQ+90iNRqou4PNiDht9
tcNUYeET22omt0ft+0J5pJeO4oBVOAEhaN0xJbQnDJH1aL9sHta7wtfH7UVCD9mPwU7GEyGaT5Ok
G7iRwVC2HQ5IcdczYSj1Q+0MFA9zxrcYHXyfkvO6/gqLwTj9MQ6BTpHNMKh2MLHYLDpxIxYzIcV9
sOAGqeXhi+mDADl1rXFTOquWK6hOlpiFNSAB8VSVDhikmZ1Q3KvKX5Y4/f7bLBNmLex7LopErhlM
mPFMz1H0adMCWLSbaG8l2w2zPTiuOZGQ2AJFclebIu6Hn9zxMYKHn6XgzWUCR20pPUYl6aTheDPt
qkWB8ptznjS7YpJdWjINequZ+LSn0rOGT4ezM0DmiW+nsFuUq8XNBGZit/TLTa+fvjf1SK86SmDA
mebEZZ5ViDyGSt8tLh0tm0bLbB5Q8DNhn/PhFjEcjPhl4ZBzv+2MfGUCEjHX6D5I2bqxmXl1WEPS
70m8cz68PwISurw9+yYfrR2gLqPDBwvoBqgB2x1aLJYjW66XsXwvJk1+47z2L1PthwUf5TZrFcDm
KMMKRpwAtibtd/A0AaLOsot0NilzWzUYjmyUPP2mODZLnG2qb1snIKBq0f8K2otyrQDgWZhNpB2l
EQhdNGsbYSjgcF62rG/0HjD2sUQRjWjL8wTz8Qop8GdPthymXveq01dMWckQJn9HcrRWnZAbbV3W
MyAa2ks8MiQJnWLPnzBmpywrN0wpFtFJBGXoT33JASo2jjqDLyr3yM1FR9sLzkCfs8Ab94De3dcj
2YBooKQoAzTJo5JbrplkQwSJUdwlILZqbJ084u9SrOYABCQo2iTpJXa3xJZYUfOqO9Qw+gC5SGX+
hN/shSlAxF1AncN6TnHPqF7FyV0Udj6RGFNyS84Cwu+lvMRRqmI63nKQlIC/Q6sUQpgxvou0nQwN
KpMP/KI2bsVl3QxWbdh/4c+tL1ropPpaFLmuSI46KuT5aXQPpStFmFUASJj1GvxrHTWExdEDBjKh
ob+MgjI8W2VJf3J7KSHtpKSza2oAW5jfHu+czFGY4Iz383Dhek+vX6aIkLw7UVKWsRTAbBrrKdFx
g09Ot4tTt+KxIiGlW7GrC3zMMsAqjEpAmYhXFO5TxsgYXc7F+KBg104yHp2S47CjC6SxZrq31MqV
IDr6L5AKvbDbHLR1ocnrmKLq3hYcBM9Ihn1/nOOUXLXECILIkqXHuVRMuknhIZQZsy2YFkA27A+b
Hm8gq1z6hzq8BK9lHt/Ezz+CHusdkrkSrcE4mLPGyuovJTQ++G0yn7MSfFbuy/+gAiO2fIJ5XdSn
FSFgWslbgL/V5jjoFafinIeGbYmBSjlESyrByUmS5v0l33jsYjrnQiWzPGd/IYXlfhvO8wgCUlrn
Fzf4EVi+d5/gEDENe+0xLg64kEAlsK5qe6/bCOmOVp4I5trGscFfC9fIoU8bp+4eSBr+zYO01bE9
DkcXKSrdOhCevUAy8qAIpw+1Qn6X+ycxbmDnbb+8KOqezLeY6UO1K9gnAy9PTI9g2Rx8HOY9lnkM
OEQl5aApCplKprXFppTCdjE5ZRFHCX5lfpVYFUZsPiOFxaT1tRv51213EVTXKL5qB9y9fIHwuC3+
yE607C2qh4U4rpEhj2jyYU8OUfoDXMFeY/1Xf0REIJk4IvAlLDe48vKB5l2WtDpBkA7pbFfX/eXQ
lIACfM5YFueCY5TTnUP/iy0HAfmXZOFCfX36XRqc/Wc4+DiW3I9ZTxQXQfSTLoGeOAtceymMujZG
1mpsKPYSVAK4RyUrcs2tBfU203RyolmmYffcEjYSDinpXmq4LBEZki6IZEFi+t2KJipP6+ATQIKT
qWhOH3TnvJ0G73RuywpqjqHzACxYn4u8zLzwincLhEde4w0xZhqcUVQsmFO/5Sxmm1a5klki2Vfl
ZoNoICCz+yRFG6shq3MOki81a69j4krm7ZB4Qta05+GK4Fv670E6bHGU6lgX9W1nrP34t/aufsJ7
+X0UxtrlU5EdSr3BNLTiS2qkZEZLzOJpdEal4Sa3VHwhz5PMaco+wxBNxbdAoIH8lEh0pcOju5jF
VUEDSpavau5bUsZ7eZmiJiDlCYILIU/cguLBS/u1OmrUmcuo9yUbwGUTTwhiEticvdBWv05VAwDF
N9c8KeTNKuUW4rVjgufPakgNOlwR4PTKQ6Q2gHkigGimj0aXnmF7HygExD2e9Iq7kw9H338fvTcX
qTCDgydPhRQRC02O399NPKZqcWrbe0Z9RoUT+ihItsrXbYBrea1k3MEptIOXzTIix6SONCbCxtSz
wt+gA9BV0HS3SME77eGTskicKHIi/p/uYc6RbxpK4kZcidlcRLaF2IojINFOzPfsgoAEggJvwKAu
vcxyXpa/sbVsqFM2/wKZ+bHlet1BAgzpoT9+hgrH7o6+tG1cPrDGFGTHTamd2Ld/6CetzomNYRVc
BB1SB3PXBVOgB3EFlAJ4AfAZ92vU9Uy1F+8FgSk4eAsB4clZPwW+wwTkF4fkDQsE86CuRJvDQy8W
JKuBaRHPagv0kyWk2ppVybhPEWgMb566cxUgq/uAx97Moe/0z3iojTDzFYcANnRAoThvgH3YcsmO
bvcJAc/fc09AgHd1uXM6GMqYrgCPWFgWlqL4Irzn4vhr4KMD8RLD1ZxwcZHt5h5dLtKVeuuzpwIC
l96TKR4KBSO8vmbFnPmYETiL0aCZxL3Rs42Ka+zK0eAbLwfEr9ohHZW+ExeaDdeDJDuae4w8hoK5
SAgzOpEZbm9Qn1OUjRILwUe98D/DJm9MQmlNQIL5PUWoVdqHeANYzxEXGhhU8W7N6LnWkgm4k+id
G+1imd7CV0OnfaTkyavQx+aEh3jSX2qd6ZHAJaY+0lwabn3L4Rp2kVvXn/mX2OR3uqtOZSrZuAeQ
yxFS927TZ0bk6TTyiHSlGZ1Bbpze9ehh6ITS+8tlPB0OeSTqVaAuVWQNMgeRyKd9LkwQ0Iu/sbsK
MQIr+U5ViDqTzUlEKF9xCuqWcgKaIMBCYyRcOeKw7ktq0An8ccRrCCjyAU5EPZKGZ88kN2HS95AS
A/JbNDf+t/RufvPASe3mM0O9ScQfNpwQpT91zK3Mr1f++WvhV5n7PmnZbJXIXtsnRrg6ndX1b4KG
HH9GEu8Lzo9bA8c+km4kDOw0lGkT26YwZ1uFoNEThYVGGqIpUBMq/TpAwqVcvgppShOXOurwWVXz
JLc9ZVW6G/dlYCSubry65MEAwypOFEwRyDblWENE5lnYfVy8M+1BjFG5zjUNnS7Vr1x3ycYj36Mh
YqvYp8qOFyC2sfLsJGb1/px/Np9dn23k5tYnRxAzF/kNH8hQOUELj3FeA6SJrCwtbjbruyuqW/Cx
vfhHSVHQM36QCsjvAP5sZceyboJwFGsyHchaQI2zC/jQSrhHgTBDHcsMoXiEmANz4bkyuh9ibYDV
h8yAVoWimmXR9YNymeMFDRv+sm7bkAGT/paQbDnBRl96CNZRQXjXk7h++WY4QEWfmug77NTepvbX
H3/ayG8XgocZle1EHR2xvLjNRiynuNubFcENsJL5mbI0C7kiuffoLYBj+MxRGUR0r3iBQ3W1S0nW
7LsRj/1/HJ3HcuNIEES/CBGEB64kDAl6I5LSBaERJXgPwn39PuxtYmJXQ4Ho7uqqzJe4VnF5PhZg
79A8rX2E3cFMfBV6tpb6MWefX++JM65j9TqNJR1FdsitjBqYfUZCB6cC2SJvroGiO+Mpx2yPx9zA
q4GnhbRu7RxlHmsb/ky2oHfxHUlgotf0JRlFnGKTgcOtokUtHAtuiWCTuDeaT3jkOJvSFZJUhsMk
pNUb4dpKO8U4+GABWRhH/w7OZilyAfTFs4F2DsUInT4uM1TyrOMJarvHaHsh3eriM5ZQuIOKWy5q
vmWGjbkHjvr9K46v4iuYQR9zQkpibEXlPtVn5FoVywCaEFEo0N5a4WjgEyh0+CnSKQ8PKV6nlHLa
qMhQ7IldQeU+t8vh8vcmChwdzSGX6fd9xNOOKb0DmcvNIG82E44kakUTCTTXJRlTR8N7T8uH0jgB
4UXq2MU0fisf1wWOoiP95wT7AeOPI84uzIW6dDQPLUngQFPp7BPJUnkVGKIvuduGeKzoG9WWbrqm
gvT1FBEOU0HDeYpM9eo5aHbhYtXhVTQcFKqC/yJGcIyORsuvNwx26r2RWD2a9wY3lnESQaAnH1xW
IZe3/HkUlpCSLvBf8PfjIXdC9PR4L+lAiR+pGTpSw/4UrOtZtNPt418BOy/ucnLhOkiBzHoNIi0I
EqK6P7ws7YJFLiALHXAqrpJuXzUoTQbGVgAIjd19Pr/bbYPqkqhZlNSRGJC2c0ycnjMpgL5VrgXg
WdBg2e3r5f1RfPrI9pJD59LU7IN/QBnQXvMiaNvgFsOIoEjdP7ruu9iwngIEQtpep1grEXrGBz/+
vAZgpglqYQxtpj/VketCqH3WwRGgMpXg+DsgR3Z9OG69bMWEn4KNAq8yt2GpKXr1g+No4OswFoe5
nwzlgcbeNjO8UH4iep162//XTZ9+SuqAY1KtyFFgK5pL3EGDs3lZG1suQ616QxH7t0Cxw3tiLiEX
xIsvn1Y+rd28+kVW2Z5poTz0cFPH4ioYDkAjheIqkJIw3b/ZDHZ0oUYSgRjGNY55xkIqViuwWeGa
WEAv1iwF7/8r4Q6XfC4i612tqWv/nyvM/0NjrkVjq39X3dbf6oxA8dKkXtasazgy1k+1iRqbAhx3
Sl84OPX5Q8Q3Ka/Cbzr9PSmkJEtxq1w8OMDHG/8AmBcT+Y/GQ+RhoKesf0cJzRjTCTqR8TmcIHAS
JX+QzRXTZhBPjfBZkO72IQ/uAo93vp67lwJtY5xgdk4n7rHIzvgRxseI4K95+BUzK1h1M2P+H+NG
6SHxLcev6g1nY83WRf8xkAZ7MZN+t5X/L0/X8miXjBl6Czo7GTg6dKH8i9Lj7ZVQdymsS5IZK2z9
1TXgOy+5pnf5T27u3jQEK71l7vlPmQC64X92hm4PeXjc9tOPL/4rhldNrS9IKyXX3d68GSQqKDOb
XvoXCzSa+Mcsv8HJX/DA2hXhQv9P/PTeK4gU8fGrlsxDgcG5frutyo1MZ983vAyVUimbdrRAf7aV
QkA5Ob2EJuAqwOFpyv9qr+y1XSALu/ZcQj+vgWBMiKk3InxEQ7v3gKUTOlQJkixVXLc0cRtjnqOY
jEyUZQ4CyuQ1nqtFc/Z7qOhSIefpL7/rZ+za26egXGbxRdCeTOX63SzTIcveymkD0y5dMyNR18i5
U3ht3fuH57ycqATfxhrmbvBSAehX4qms7lq5h0SDMYlbENdmq8mchVOo/8Z6rS725CmXVGFsSjj1
NwjYAnewKdmZqKIsbBxaVmBThPzKNBZlb6F/mWSAsU30EsHOB3xdPB/e7GN1qiUaqFv0EjhIsoe4
+pZYDaJwFbuveFu9aCejB5rIvgDg51ckOOy7miOS4B1MZQnM8Dgl/Kv6YzEQzdbemZW9WZkwrWfr
79hsGy4p44CfHuEZSnzmj3757IZvAmUFwh3WIfzYJXTg0Z+X13A3oE1cgPWk4T7XkWmqGM5emvbr
K3eD+HSuH3MDogxoy9DH8ak3CpayP9dxAT88ZkLTV58tKZsRw0Vuv+TpICulp9ChlVH0I3eHBpHy
UP0m/ibeepXuyu+vRU0889zjphzgaCrHjclLU7yvTOV05cx/NHES+pB+SX/nq9D+orrhYoX4kmtK
wg9sGDiniD4D5sAnjebhpH5CHmI6rpq+8+YvOk7JTv2sUDhqTlggOSPABiE56YUJpL/i9kY7Z/gf
qqGuglfSAXpK0BsxHgFZ/VcvoOp5wgQieeaU0DitFbzy2h81LszUiOec5nBsgLFj0RMQBvII2+/5
5W3i1C0vU8M+vCkv9P6b+zgQbMmlnf0sCk8ZPZJOxg1MU8VD4Q8ku6isVjx6yLfI4AQXr/+9oZpA
IHvzpS8AOs3vG8oDcMwsCQNYUX7IL6v5B0Urz98K6jVNrYoxhDCwhfPanGRpHxFFpa6p/zP2V/O3
NE68khKggkyoUdK4erhOPS5bqnrjPtBzJnLocQYpW1Qh197wWmWrLR49Rk9SmgIK6vxhyl6b3cNS
JJxJWNLTwdnJyL2KLy1mQVTz7ZqmgDpsIpVwvUPc7Xx+GXTS2VEwnjTy2vi3fz8k6SImLY2Xk8jr
baCxxCOmWRXy293ks0jbNVgw5JklYrdU7Pg99zFFKxWMIe/i3Ep+Co1cUF7rNZdvDE4mHX/02VYC
NNenkY68j7ain5JlEl0W1NO0XrH1oY38V/tzKbstOjcJmM+qO96xRbdsKJ2kt2vwEs0DwgC9WMc4
md68vDNCWgtK4OnAntSLymue9wEzJLCZce7E/iE46bSjK5EC4JuhrzRsSYzAAazIf2N1q3ruQTrz
CbG0o7JbaQR4vDVc/KiBOJvHh7iAEOQXQFAjZCh/HogBLYlXdBRo6jC4LobtAmEMyrZE/RmIdqnQ
UHPLEM1rR0/OfFMAvQmQCOmnSqgKvxrprqGBL3s2d49RzTz91cufiBmomv0qjdfxcCf/YXAi0s0a
MXGK8JlG+ZXDJQKBplw6wGA+yGgAIXSXY73YtvU/KWPOyRsa/kz6LRbJjru36PZLg3auY9Cochoi
nApHKoEQ0cmTmN5jhnajGBU1Yd7VNfW3NV47Wo9EmJFkM210OpKf0kfw23bILpptqZJM2POVKwh3
MLshSJOkr4ghA6tfWNCAt6dwV3CIk4Qh+k5kPKSIPJ4zNrmqQl6Mi5bZEcYwK8q+1fxH3su6061D
JzpP4685vkKidwlo+A424w9fKUKt4DfqjviJhAsWgOBDyNbI0BY8nDe2bwKT2Vh4Gmj4dx2m0rC3
Gn04TDwAUb8q9fHtvzYD8TKow9diicnEHl+IZdqS2UWjWmNxjoCSvamb+7sMpYkufBAwIgf1pEnX
LPnXZ+C98AnbKTipYdfis1rqzGEA9nRkRmAxqK86GchbQ7jIHL24QYvvpCAzi+hDloZEPxjlTrvM
gpuY71HqysaZCDvyf4mDHCFUkhYJLc5TJIdMQgpjXiC1Rrd3ULhGsdYlpktMMflsiC2/kt85pPch
dIfFQKeXZfVkdjq6qrIeYgfntjlwzI/3xegRFsq9iiljBGOINk5A8AoAK3sRciOtvAYMGMaFjgHo
nbaZXtp+wbB/yd6ey98lviGNp9AgnzKDT7O/A3wSbN9SVDhqCC1nf7MyMtAxHhFdEprrZnQLp4up
eSEXP/9zRM8FOGBwNGBXI33jOdANtBh5DxqsWg0+Wn9NzEuqfDGSoX06sLFQ5DIZqX6iDSQ9vzwb
dGBDtIszsM0SNU+DnMNM9kDfhYlPpl5GlcflPhiVLfqrUtx68RXpNt1/nOy+yO7CdlNYGUqeNNgR
3TkuaewPTobGHtQHmrLFxyjiy7H0jiatV21QwYmeiwL4KxE8ebE+FSTh/E3gehCQ0LjxhOp0Qg4m
r1BhmNdquObEq+jYnVjWIrc1FgvzC0QZaHmsBe4IZE27JISENgXnMWncRUnRGJ7MgMp7FXFkFxld
cOw2Dcegfisa3EDdy9/17OOraD/5w0qDupXNLmMKNE58CQ0PeQcNYVcz/+1frXHbo/TCLxB379VE
3o0T8mV/VJYR2H4e40IqnDD/62C79Qh9dJUioSYoetpkJTIVuEfU+nZJVaahExFz5BR/cnGP7xHQ
lFAjhWE103h4xjkqYiRZ3EdrYmKQ27SpnbJnjdzbxBvrMdgZtT3h4C9uviAvE4Ek8BrDCPXvwGVE
XLDt+oSW4fAadIdnkeLArQY49vlJYNfNI1pClEN1BL2tZogVTZsA7bMGfkflgoSvauggCtL6iKuE
oDRaICio5UdUPYfF5+ykQYwmn+QCWtiXmuYQTqjeBqRt0xJGFgktdFJi41avy/aAJ8xM9sa7gf95
zPTUG+VHS3XU+tvgI4pP7351ESJkdv25kz7oX0UfDP/R10TxjwqyOuz+GgOaGHZC36KvUdG2J7BS
iWjKo2yf6P+oe5O4QYBBCTGR/DVdFzwahrjjilxJ13YOeI9OoGKGR+JyrY4YC7uxRmKeK8qlEzIl
aRmtNNtU/uYfTh8sGrqU2VOZjZDUs9oHn64w7qw13+dG3TCGp4YfT73KyculLuxRPTFr+5CLJ1QB
s36MNHOK7xSDKmAK2RkTq6F5P6j7VlqHgpUQprJMfkmU7LRbHO5Bk25HBu3IE4Yz2u5Hc0pDQFBE
CBB4bU2/zVH97qk17ukdezMWTWt8huqW+LCC7ZeliLYzWXboU/bmtM92n1ynl/GFqQ2dbCh0jo3k
veHLpCxdvfWzwQZOrMJAovrHm6G8KQKec95hbEdS7imYUtAlz87Gh4QC3Z9epkGjr2N30J13/zRN
St46JDNAXlEzIxEUM7vA8kYHWiDOcYd6YrjL5ZYoB+XIO0i8Wetxt0Rfkl4YiHfTJm4vY/KFGKj0
bczZpHgf2ORwpT0leSXoFiUFN8Zrf+VyPl4hTBJySnmr7rXei2tX3rf34s0hMGdYsBxHOyaQYF5f
NmqKiqzSlXhm5+CMQ4kB14gTFxYZIZSAtHYtOwIfdo98V+NSpGIsevoIb+3+H1k1RCSZUHhob08o
uNkBbEQS8teCh4TkLXIqa2BiiKIrlDzMVsYxXDOpWc39rbWk/AWzHLzidwOqJT7QV4vg98hlt6Cp
RYDhN9n73M5eIqaP7NafvulMCBtvK/iZdxSIxsRcEx6Erfhr+kzIFsrKW3yiaBls4nXZvqaVX1nx
N1e7eB7LDp6pOIHA0JyL0YEIA9rNgGT0NbN8vDe66DWNV5AelK4ZkRRXDVs4t4S9aMteNW/wB47A
kApz1sBHfH07Hr5KMYbQgdCk0bER1tNVFnApOPwn0C1tJtIoQerBJiYlTLdmbIv3sd4zvCEKhNdI
WE0fSFmrxVXIXJZkPzN8p+aIBwJUt7IN+13IxZkszMWyOLLheWXs1cwm2T6N4I2kQqQnyoyV1tC6
FrAYWAxduecexzVqA9QJmroRho3vn9PIC+sLowuiCiSmIBE9J7c8iDDSB+JyEx3JYLo+xQW3iJXM
iAJRh1gA+XGgPdfZvZT3sbgpyW3MbKz9UMiOGK1wcxFEpTwXzZPxcqSCBYPuyP6L2rV/EYil4ERY
V/ka/Enulnu8kOFXyr4E5hvvi+Qki5lM2sTkXC2bqxm//EdANy6CHxzTChLB6OfUSbUODhmWVuCT
Az33m8VDRUvjU118TeI+OE3UpWgXLifkrotdjWSJ5bJRuSz4FO2gWGk2JuRVYhOD54O8lAwiSIn1
LT18ctjSY0GxGCZr0T81T6iEEi+uedSj8dKoBNH8yLplnotn/8lcRCKSlloQBtEPMpmCBl3jhn9N
9ilmNWkfRLMuKyxW3xgJMBr8f6VU+I6q6MJADDIsGvT4T/xSpePss+1XsbAtGAcfwLo4SAOTz2nf
YkJhdyb0j1s8U/WZb2gFDAESN/mhM6VB2aPoVK4Zt8ArNTUXdnligoHg3BHtJoFm7RbdirbbzdzD
iSQrQEbIzRDWabS1T4QWb7x/kuhpvPUNHZ8QnvNi23xSJLX5CxzCubPbg/GvSm8rZQ1/g9sPTOJV
lQLPRIajNU+Sn6Vdfqb7WZ+b19ys6AnWxst0Yt2ZZ5GQnov/HKQzgmCIyLQruYayIuo9yelX8pAY
33SQnmgeIYQGW63fpK971Ow4WOmDtcg7cMFQ8SeHuWGGN1/fj7UrGfBwafamlLLSHrIV2TqDtPVh
R4iV6qSMbMux4mcGS9ze1fDXE86ezRhNByMhwWduh+ZLYflzt1bp1GruwNmACzux3wNfXG/3nDn0
dv3SiyqvA7GYMvBlBEZAdnlJVMy8GwDDb+1ojEgSuDsxuDVyk7kz8QlEkv2GDJ1oGHAsvh8sUy3n
mHRlRDqFf34bxSrPDkF2rNXzAqaB+lGQo7fvj8EpljyeKpM+LFwVLTD9D3NlNHCEQT11eFH1s8pM
Cg2p5E5zFNxtFtY5Pa36GIjeXWkgS2H6pbCCp86wdp7tZdyMtcOIwBdpd/ZV0CBINUdjMlRF37p0
BhabHkb/G1lLNCtZzQ3SHMwudPIx2yi/sv5UJW9hbJTqzHvM74ogYzya5KMu038SYsH6MfdiDLvF
I/bKSdWxpePiR/up7+ZfWK/oOgMS4QOopAWrGxUVEP0Ochxi+NDjBnhSHHnRT7/hrEGsYzLrLptv
Gl746czIK73gVd+7vwFZDF8P9oGfHqH5NyUjl/Hmix/0JswzsOIt9fCJMRe93YtERjhDYdnGjqdg
3m3X9N+7DAc8uUFQAr1mwvdBSgkm0qRdzwLaI9UAo2zU+uSq+FvmUeW9UW26rsT24HL/16BnRIqt
b9kpdWaavnyPNSBx9b4r/tp7/o3wrS5+a27i6ggLusDGhPXHQboOl713GT4UvxjMKmA+y3aL/wt9
BP1CPm/jzHKpp34WPSrk7IUIDqQTqUnc7LmnS9GXfgb+Qszye93DywkcQrsaOMF0itjz8gTXkbkh
ZjEe9NVcPWOmMV3/mWCk5E2nBzUINo5gZtDUy924QtiFLGHT4EJyDfNbA0hBS4NkLSxmxTeKFYbR
umlP1B0F19+lPJcKxNPIiDJeyic1pI+guvLew/JX/sfvM57yP2wHlP+gjN8o4XbdL1FezTV6au3c
PeyYkzEO+yvLl8EKxxH5sSjJAXGll/ol/UTmRwFHYpbohFbywXsFW67w2MKH8yNdlheOWyouzowJ
z/+1+hQmMExrlXxIQhN6yKzz65HskJ1q1/AeE+RB4qCNYbmxK/0j2THstLVt/pXyxDYwRXVCG1wy
XzD8cHVgAAvdMuyPQ+WY4C7Gb8IbVDINUxnkHnZbNIrUzOWqzn6S2sOZjCMR9P3aeHer1qRP+UF8
FoG9PPjQ0r0eC0+1qguXSEH0bNEruuWC3f0pzRMBaf8Eiaue/WN6QZW5kU98q1uSm05os2gziQmW
WhuXQeR/c5zwzbRehJ0Gcs3/hGKShIsPoydl0st+oQx3W97qi3REFqTQw53WdOVV2pgDffkZyC+j
hvtGifC+4YvDvUqMpNhT8dc0np6c2DgOoMQnoF21f+G0Ia2h5ZvONuV6fIHw0c/VDjU6ipDNYmPc
SlBqr9YzruE328/Uf7TfzY1G83Rn4M/8iO1liw2iFy26HVwOZ1YvwQ1c9TH/1m6Or/5Np2zlvyq4
htzev2hi6X8ASXB2gUzeDx+5rXv8pYwec7yKf9kNI97MpXeRrzGy5qwXvt5Pumwp1brGFQSCXmQV
yimJGSCSDYWp1OrW7YPwdi/3z+o/+V9MKYpG12RUSz/o5OeGK18K3f5Jl5+m29msPLZUr8ssfZ8z
FNqmZBVQXUcoMy/DWTr1savtfvAgsj3Cu19pn8om2tAWxvNii+tO5SCBFNlibmMIIdraS1jlJOmt
uBWdE+I5QB1gHbEy/wL+krEvSu+eTr7zwFqwIDvc5p23yl/BlQ9cWnRbOZJX7rElSlsyQH9xwHt0
QnnKdob+RNlyqE4WiROZZRNfwOSISd5gN1b9MPcASakXgUriT9qyDt9H3pld86PaRbfOl/x2JNhv
kB5CZhCLrc2BhAbW40r0ZBCNnkpl4dB9cct+D3GGSAKLWns3Zk5/RA4HGcWddV18oBq/7Z1W3n58
6D2q/vFfeaboPcCuYJ6c6id5oEJfTnf9DzMQF4YSeQOl9K8GhPWrQvVdoo86MMZsxi1d5fcNgRsG
/J9U2qs0rHi1v/PLpAOS/SiCLfQq+tpxuqkXNoqdgczIoUHU+RSH8yRhACKzzT+XXMXica+FUO19
pwa+tlMwQyGj1Ju7yghvcZSEb1pA+k8JiWVgWFCol9i8Fjrwj5ECqL7QuqOez2XsBtXXOKNbuPG3
1mU2RNjxEUv5QBX/A2uS5adTIg1cTWbv2xyOcGbd+CGhzM7kJhsE0GBhV1gRQXK5k024gORkOLcb
RL4bwcPqA56J6B55o9IKhUDBLdAKJbpw6yD1LjJ2pLUAlWO5XodYefp1Ga25y7EHcnIxSdsnHm0/
Wkh0HGq2C64B4C/mIVi4phGLBBkEzGWxrVocTm4LdjrDHsC1cEcgOmQAcg7I6EIKpWzIs21HF56I
rB4ouYZw1rZBbLBSFK8kASLOJhUZWL2h/+ty2zybC5d7vqbhsaEjig187X/S9pJ4XHLlCjQxirnO
ZeU1yimNz1DuOA/fjpY4RWhXN2nXRNyxd1wk46+J1iucT/3KpQRhAQSs6n1oDZuIGWYdhm/1CCHH
CXQU1lMP338wvEq+cnUTBDtxpHupTHYcklHBlUmyS4wgBhN7o/uTWQL1Q04QLy+eVfGslOPI7AI4
n9JgRloOXzuKwnGTHMFA0y+4MQnvUf1eUTkEwg4B4Nv/BEamqW75If1rxrugnrQH5ohdxzAB1igy
U8khdEKCtT2BMUGGGDFU4YVC8zGtYXfiz53BB7OjIYgsEesrj0wEQ7+Mz/TRh+6GC2Ys8GXP+chx
tAluzMEW/3zC3Z3hd4GDfA2YQHGo4JCk1eC9TyoSYZa6wYk0wh9e1eJ2ljFiJeccwK3o0EkSgz3t
wjF020vyRN7zUyQPCXmXvuqHLzn4ADSYQfMOVk3rYYrszoQ2COKWWxiTFg0J4p13mAb1iv3dhAXg
Tb/8FtxvUgzzK82mxzbXv8c63UUXX3F038FvJU07ELT8eaRURZaCpWmJzgrxYG19x8tPGDY6H/xY
0TYM5Uv9Q08XsDBiI/QqNPhzmk+bHoAvupfwKKXW1DKXwNV6iZMD2NBBBwF81zu7IUdmH4a/ffiZ
hr8iliMsJx94TEfwnNolZHEWOxhYfExSqUkyHYD/Wq2+4bhpUCVY0GYNzWLDWzwYzV17UrtDuzxo
azmdo/QUzUOJUhXwCLz6tylp/h21aRu1a1V9sj5yUJKQascdt3YSKczjCKaNQPf2VMD9GeBqcu7A
S7I0VwRM820yggZZuNLxC34jHmo87ULDi+jnz+lkfHBeUTGh18kc1ujomcit0RYAitX5FrBrraYT
E/DqM2fw1VmoD8R2VTBqXhKhsGYPXoHBYbbFh/nHPm5iAzBcrC8S7sqc89epysOgsvtAVKjt0pIO
GtEFNEF3EINiLAmgHZJlBICTnAQUNQdgplyt9B1Oq+DBHaWZP8Mivi564ooQCyK0JjoPQ4y+YsAS
QXBLbJVj67vDEF8wUq1uI6oP32v19TPdqD9GCKR6m90l9Sx9DXj3dIAX2MpIrZtt9LwiZv4hdtxR
1yPjbcKUA5EslKv6GYzok1fRH9ZHINS5yiXAyck0++wYW/D9AsE41cSaXFE8URr6bnX5Cg7DeAjo
9tAnXoYtrGDAnhgeaFxhf8I8+DUdKYbZduMDSSYa7uFrlzrdeI3Cs2psegbsBiYpqxPW+q62YnYF
bDfJurYyKlPA3hpNRe2jzj8m4VIh+mCftFESLag0HEj1cufyzHgpwH6ZXosr8jxSU8hwBriapFb3
Sd+HXERsESTMEwo6WC1q2xVaklrf9Gv0KNWDEn/8a779DzI6KpupKGeu4eo0WTEq/kns+8rP8CRQ
B21KzsvoKvzMDsUQcaVribPa0Zk+kNmmQPBbwur809NVSdPfNo9SBEMCRSUknkPvYjKveRfhtVIO
9NzUaCpaBX5b/7hY7BXcWe/yxVSNYEViGpIVIIGf6ab9SaS+qI4oQ82gN4fjkvu944sFXB+7WNxE
AZT9ZLfztCG6sV50TAc0EQovjtGtW8ZZY8Wu9pDrnOAfRN4D4cHps6KR04CX7n+L32yffHHhBtAl
IyZEl4fGYHHOvsVbBu/zhdafFFBaRtzJ6VhUwTICTO3Sp6PrbiP7Mlbja0RL66M6sNWtEpDF5Sr6
0yAA/k2wWf1KsX3cxHQn5a5oLmNM3/hssGT8MrpiO5ucDvUV78PFCPY5efW8rQLJb/TmrbGCVBPt
hHXABEYNPzqafB3DHpaZCBrMDbxmbjGgZp9TP4bdFy+ovGs+QlRjH0h/PxvTYyZENtq63vpzhRzY
sQUSdiPYBUq6U+aV19RSYBKTYoGYBjBacKou1eXNYD9EFgvwxYo/pYoT+x4QwXTQ/Q+i2rHz0sJN
vXjchp3bfKvPREM7sQ78Q/YtoX/9YW8mXgA/zVIWaPjt5SPLEc0HzYHl+6+4IwnMN5qXHfpkg66B
GB3zZ6GQ7roCcm3SZvQWPMGT5pbFcXBSOkT2nC6DGWbJfkt+PSc0XLeW79jfD+i9VwpLRnEB1ePs
V1wWjC2PjvkT02Eocd/DkP6ZnsE3UxQVztiqo7HEj3pGNKGJ5bCDg35ssQILX3MtMPAfq/8IvSCM
g6O039ZC4mUK7tQytRfYZDFyRfGq6n9KUqkqcC95hajasCPlOcQR/Lj8HskA5NC5M9Zw6B1JXLGb
N/Sic8E+kxr5SmX79N+vYJhbcc22wkQcCzRqC09NgNTLm4zlk7t424+Gw0QbIf1iK9OQmZlqRxMh
zieDwGQC3LlvdKfl0UboLsOH+MwOYuOWHVYCGDyXELBIiGT7Rb6yKQM83DTvE2qCalwHVwWEDG2W
CwnrCBN1GWLpgd2/0a9g3cJXI68nSjB8of2a4l0WlvTc2V/jfxMgUeUb9gTsPIEAawbQLG3TEV7q
RhvX7XRqcOPXqzS2pXydpWfhBm07IhOTmRKhGcWag9gieaVEZ7aWKAEnteRS5sqEz5GxqIkfo46b
7EMLgA6qp2T8qYQt2e4BH3gpCOjacblt1Rinq/2+gk202MspcQE3wsTmz360ITcyDG2dL/bFCLqI
dpBsMK58BB1n/yr9JO1GeK/SYg+UqnnvRKLFigMJiNo55NDlBiF6fPuCPFdiL39EjgxRhfkHt9Kb
NC1HHP0/r5iPQD+ExFK8jkvseoOVcmpyN0AwVf60gVeRVX+OO5vPxROkH037leOhr2G/o0vhPCVw
8e9KEfuoGDWzS4/U5G4IwHNWRC0BWeYeXb1z3XFwuhmZuFDrYlc8Ls54ftCRmi9h3e6iaK+diXCk
aOvWUr1TiOQCAPLXQjG8xMh6iCNFvaHeDFt5O/EHuZYG+lA3c/AlHFg5cNM2ElU5FkrAMAj88Zbs
azJQGTsdIgYDS6vcSbAzNvqNhfGh6yeK/Mq0ppi2uNsvt3yc8MVG2UsOzxRNDR671VQ4Eyzsv/Y2
wrUFLnxFVokwhNRpZ3DBa8mn0mITqH+mHip7uEN5vEBL2uIkcIOLirWvvxB4gcpUchfc0z4Vui4i
zx0ZUU3e5bo38Ah/9YgHUa48dZHTxkLrNjqMjlPF9qP1GJ9b5qJWgJZAjcCIOv35XdkYP/Onrm+k
MyBOxlDIzmTSCM7vxS3QrVxAUrBsVYyD11Q4AzzFtDkENsbtYwO7s7526sM8SUwYYnYYydiy2RDo
MC63g+i0AJuYbmSk9bQoDwoveYyZLTDV4I0szQ1bZeIztWGXX2LnxvHc4ymC/GH7X2iWrx0a6Kh8
cFMI8XbZ04kdowssAOKEyJkLp6N9ydB2qfsAO3CYMzNk1rSvnz0dwSPPMKV8XWZ7yC2QUdktlfcH
/2YNZ2ml9P9G2hwbDcvdlyyiHlnyF2yHSbRRh20MSwwPN3mvLfkirk6aMuoyOBk0dCkckvdOGWmU
UCFOa2o+/orpkbEky+ZDEz1qpf0UufKGoXGwrCbL/JT2GLHf23dkQy08DEey0ExO3PmCgcEuBUD1
PY6ofpFCoA1x5J/3edzX0Gw2iMMZZ+BHp8jYUeECeBO3FZRZT+tvXbYXKZ8jqzxheuvLE1w5f58V
B1T1NfiUq39i4es5FGX67Za6uATmlrAs2BItsvZgq/1KyaGmpX2Luydy+kX8Msm3lPamRFuBmWJG
9SI/30CfsLsFFtpz7E9QP/9APA7/4uTGWSRvNXKrZnzkBgqdz4VTmvXhCCV4qXPVrvFojoxUgWBU
sSVPB3UeprTPN3rAZAb9gVw2IShgsQd8TywU32yOcy6k3JVa/bD4y7vG7XnthVPnG8RO6GsTFGzq
gy3kkym/bPaVYGe8xSpQ/lm4vutiAap7x0is4t1izgJalbTdojyEQMgqEfRB3lpxfYsOjHfqdcJ/
E70RwODpX2RuHNHV8fe1ZV65Kend471wW3wDdfRl7KPFXjKS9bxCECn2U2V34l/CyzaVbDnp7wga
khdC/uKVmaRrMF2mEHWSSHfBQ0qSkhcLq/SUC0wJF9uCilMfTqaOfwnUTRu8/IQIGtwWAqqq+hoJ
sr0AEUYhfc+6YNdopQXfVe/OXU8U2W76DDtaO+S8Bt6bvbLvXpm8WSy+xcUdKS+DGZTLQN94XDSq
fc/IXHQyEtrE/JS2bgt9J+gOqSZtyC62UAtuzNzB39FJfAo5vjZyZKXcnLKF4Swqp0A1szCuEQC5
ENqQ+JfzxSpoiCKjxfUsWSqLp6KC8rKv+cvNDRJKZqTrkvja9jfQzzFQXu44KxGlC0g1NBLTqW4v
unlibKxIK8DwEJ+MiuQAGAx2PVg0RDOHCqGjBQYPoVCFE0EO/j6Fq9YhmKR/aLhRdi0Q2LyhrJzC
em0wnZXsItwMysdU4Ubs3pt0pJpFF9E6U37rzeek8DbTWtKQE0jv/Dr1wA81lH8+Sqy62A2s3wYf
SUmmA8YTufWKvttGDE3m6zd6uJAyX0xERG/AyssJPyFFq2nYeeO772DPLr4J0uvQjitFTf4yrj5F
wpaC7kYSEydAhaOdFxiVG3FOzG556QIUh8JV8MO/vDrr7eAY1WxNhaYi4aWjzRwrqFuJ5cg/TQB0
OI1yfd28I8dY5LwtPrl86lLUqrsgSZuo7qz0GaehkyV/XXGu9W8zCE4C+KvMiOlnFcjtepYzAUFI
QOGzCObBkBm8KihvNXgWx+n/xvFT9ZlIvve+KsHDdiNsqTfz/WnSVU3OgHfpqMiPVESRVGC2I3I0
FalmdMMaVG7qGdEaREdnZOUUG4W3thBnOcGD2EmJ5nI6eM0/mg2+woWzsMi0SPd/tNf0c4LeJt9J
YACN3KN/BXpTCF4pZwthp1jdhPoZcXpwuzQFTziOf4n2nF3UIzp+gFYtUUPU4Q2PPfuPpPNaTlzb
ougXqUo5vIKQBCJHmxeVUyuDcvr6O3RudZ9jlxsMKOy91lwz4BFoCtuCYLShwDsu+zOqgwTdIj72
4We0S0QUlLIXqk4cYmhEU6XL2HJjk6L2TgeLUrsqa+PlTMn3mx3bFJhkkYIsEegV3zXq2QHXMR1w
syPF9ZWOm2L60NjABLwduG0IQ2PjjXZMoCG7MHMdhL8yTd1C0RaaGONPt4iJ90ruvWjxyhFDpE98
11Q8VohMsQUSQkWN9Bn5ou+L95emLYX+pOfr4QDpDtNs9oweLoN6bIefXuNl7konIi/6iCDoSOq+
xpi+vkTMkjrgSRPkSAk3QktmkIB7fLIXU/zr85mAhvSIhGJpVczGu3TOfYQ+1FxR775wVO9e57q/
6yXsgBKakRq5ZEEQhZya0MPBAlEz6ZSz2alMezZvOyRtPj8ZEHXha9GPA8m+bgZ9v7YncoP44tlh
/72NWGm6P9zsnZjJ7ghVyoa5g483/WTA1i3wnd+Qw/7a6vppUB7JzdQQ7aFmjD6Vfp2/du/xF7cK
tCKivMbO2TC28E1kfVPtSjZm4yim+D2w9xK7xcUDQ47GB37Hae6UYXU72UcKK0Ffdyj4gWSZuWCb
Syr1iQIOF1j8gx/GGkRk6nbcbHDt/dDBd0XZSceOfX4/HUEaJtJgJOp36vDGZCSveDn+Q8A8+UmV
VnHuRjSC3bhXRoom7KtBCVHWQ9GZSFCwm9CzrrBxQwCbiJZn4gCwfGONhylviU8R9EvYd1j+Ip/X
4m0C7kwKRXcXnASyDVwDeSvymUx0hfexc+Dz7kSgg2hd/LTprjLuRrwypL/XjC8qeDFjva6Oh4gS
gdW0olUCqCv2oeEbMx7UntPyKOIn9XbbyQ1e3yKOFyRCrSm1kN31bIDRbjYZtUaAJp4BLxwP3CF3
2MIb0UaxxmYF4Wa6hJgST7VX4OOggDrDk6GI7hbpPoMHDfEb35eRugygoQ0HstMYGmZYwwPRWcR/
+hR+woGwTwpgoXG1idHlx9AitNA9aPDDU4rJDGISIv9ToduEsGxMiRkFgI8T5CNDMdykoQaTEigC
qKVh5FYfFbk6deVM8I7r917sblmzyQ1GGGDXhOCJHHmVZTatcRugFCSlx4JlXGvo0mSITIzNAGAs
HZH4JqqhBO2L32AjRd865n4UkFAw0GbqqDwNfGoGv8LFsqqZuTNfl1Tyml6/nXmLAmhs8AtEaz9M
1GGbNxcVnOX6UVzG1AcuKT8a3COdjIwtqhZMiXF7CL2p/xVetZNxHwZt6YYEN0SMkFnEATS4gHaM
6/t7NrvCtscM7rePlLC1tl347Mj9EQfYSUvNnKOcwX3Dvbl5n43ZUki4IM9iVN5i0xFzN0KdErkt
8B88GqDIqno1BzuEjnVW4RW8ZCwv2JA9cCy5+VFv3aGSvy00I+pJ0F0QEGgKkq+IXCx+AgG1Ifeq
WjBKUYBEEwLocbtgS27Ec5McOoPVU8USEjs2XGvHHzjV3EDWVvpWxO/4L8ffc6Vep9zns6Ysla8v
ONTkdRUy4mGmAaBnkHoy/EvvcrRWsxb49Dpp69wQEfgsBcwjcAoR1QtcNeZaYU2Nlv7K/Qo6sVFD
37kWiZeqKyt5vGFF4npJjRJMiwiNA4QpfTU7YoS09cVsoZ/oXsuquxkIUW3Bg9nvHQ3mxORqmvuG
hNlhZFKt9HIvtZuoQHB5LoRNotzl+SbuUBGwuWstHZ101bGQKJu324xHFids6CdoJgFDa/X8lm5B
8WCUYWQDpR2sfYEVt0aobf1F0U1/7RMZO+Dny/x+l/caHlYwn7T3nyLbEa6m7XY2qBp2IFwK9L0U
2UbqkhjN6NuAwm5t4fpNwqeWLiVIfy/s0unbTy8nBihCv1JxBhvjKTR+Njh1xjgLiEF2DWU7AGDO
EVcQzYvOMRW4uzTSdz36V2auNf0FqZ9ZOPbvueVIE6zqT9M4Jh1AYo9ihcLgoA8nza/ldQi9rrPl
9mDItwF/DPMPqGFFY8ElM63V1Sh5ypYlz1T896mHXaMky/5WdPuX+WywuNBtDku51yH6bIHQpOco
XPTuXGOTMqToM1HgIIl/GswcsGrNPFlyCa9+2VCWGWjDYTUXCPbgAeYM9t41Nt+3XHHDCPkGgQWu
uhknIl+leYCQv1xr9MvhZmF4vQHBRHPgvMQ93RdYLXCeyU2CZiI46MpVAbxlazuouDkp0+VVXeWl
0+CeLu245xijSQ8D35Qlnek/BMd1vFOjnT7e2vqnsBg2bWS6ziE1yIHahLBa/xnGN8nQsXAcfgwY
JniMYnEIzRUGuAo2elNDFNnneI+LtLVg6hY3Z9LIuoYJHgDb3ZCOcntGpsGxjORtD7Q1L8QF2gMT
XrMfwCI3cb6FoMNExbHqjcE6i+3Ea5VDgGI0Wk4roV6nuk3pUwS2YmfBojkQLaDOG/j5GZyItvRq
rzsA/a2wQMLu088OZ0TPxuptbTXcygxfybYhTfQqIcWD/Yu9YWx+EISL2QbpdYEwtTwLuTOokp2h
2sX/H06330R2Xv5G1zSgYaOBDYULMx8FL7MdhcecROJc2XBG7RJEp4gIsXtEZ+ABT6rTc4DL0WO+
SJPsvk8D07gVfeuWhU2AqBQty7sKcPuxo2JDej6QlQVn900HeGghwSn/ArpHqf5QGaYNyHW7ZoMJ
0iqGQlK0hITS/C/p35tpTwcrsLwGlSOiUsOfESrVfHYUlDuILAgATdvPXrlAyDGhLzDNgrP/7q+V
dkhIfQEQ8uU3IvvqYrEoMtu7adsMgJbdqLCWirWuRxFnllVVrV7qdxGcoNx5grwQPtqzIS4keDXt
vNSGiJ+gIJ/yFfW4tDiwGaLrEwHt2w23SnjtMI66QLtbofghIrkBo/RQERVL4dG74x3bB9lOjuo/
4O6ySjEZ+8cJLsiC43rgT66dhAVJSmuOfdw4QvxV7lPtmkcfUvAtw9WmQgg4yZQPZL2anj+Un6H5
oc2mKaNlF2sURcka//eVyNRsDVoz1B7TP3U50PwDaJQeg4sB1CbXYYGjTzyqL1emFTvq1J+oqO3p
yuKpIlWG3iS3i6Y6ZApSa8CbrSmy/KazP7JfrVHts0vxlmGj0R2PC3YoJ7WWhuGhYuohgeUbBhtT
tROaNYEvC+7zCNLRB3G2wv7JVflWXOw8XultuKJWK5/tGfDoo+GXnjELPqB7DHHoM9dv02ZsS8eR
WR6Rl1t8DT6y6IuLsRNu+XAzx9vrWt8zAUkCYCbXTYCfL765dHXpkzIC27Tw7VOZlD3OahEEOuQu
yI79dlrRz5c4NSdnwQAM3FXWHOeY/GrVCcj91fpkqIrKJvfIHYK+g+LngmQr9YErk6OAaZu86g6R
sTO/cFRkiFYodgN9YIGQUXOCf4PNHSxcCu2vrGL87X+0nMaBfn/k2v7IMcWbpKPRlTbgOvdAtGId
U+TjEJCZa2ctEQf+WDpkNE5cixRH2rQ35U/yt19c0IxvqU6D+rsI3ZTdCYLEiKc4VYjlUtbV2J7W
7w2sJSiSWboFlu7vBRAbaUXu01fTRwVgFGhOpfyLQoqECQ/beVY6wHVRNBhrXottnt3vQbBf67rZ
pntF/8GKbKHOgAGviMWDAhuzxA9SYxz7WukuXgj1R5DmLKI+ezOLQIihdwDhLUoJqSYL1EuCr4pY
7hmSkoML0eIY3+3Hu5Y+NdZyxnOnyKmJQBDuLTNSb0D1CNNPcizZI7BkqNw39751r7IT0+3n+D7/
N99DFpaeikuXA7DTvMUbI1ir8m5ExtrEc75RAEsPBaP4rCcwVlSTCMg+sIoQc//dNy4rUge5iX41
XvbZURGxrPvX95+VddXBvRO7X5WAO925Wnfa3RAvgYgM+PiekXTtHmkUThdSJXTsTxrWNkASkgO0
76lBGeqYG21e5sGsF9gkUgAn+BVB+6ERPsM6ADqtQr+48jXFT8S0Fb8kJjxyxaUZbTp2eutJupoK
B9UVRu5cNE+u+ddgPGK/90hcgaptFjOmjhV2y1tKBmZSS+sj2OhfBLUSzyqBin4idZdwifIEk/Vx
xz484a/d4M6qUNEuQ1hYKcJt4fvVbczuO2zuNarmOXb5uzEX4cZ8O0CklGJAUtP0YLZbKgNVkJ0A
n6qM3NGM8cKTI+nnOnSQ9OTqp9xti6OKc2yKX0Zl/GL0InEl67qJQRiztteqgIlkPee9x1MRIF8b
Yimidk1p0+WOZPy0nMLR8HdP5nKcNJfbuU4fHPF509P/WLNVJh5kfr5EW9PWsxmm+Nuq/gvGSUao
kuFEcERCS2F+s1YgMxuXAdIeKzAx9gA7q/BZQMVAm2D3kMOQJgtL04YAm/WO5OHCmckAfKc2Y2sO
1pTp9YTTCTTTqtqQFlG16FRYb985fEok5k5ASObHe3rKBSEfh0C+SoaB28QhjHcDlCksoAQcjXBM
hKokVFcdl5vi0KHxCa+Tup0vKBkEiPp3nM9sCFbG+Pd+ACY1SnQbWIfJdPf07owiTfYQfJL88T5f
1YD+OV3Bv0EiMCTql8S75FHha1DXbmbyqNKnxTwGXCfHuYcpECPamHgpVDbvfS9QqiMKLz8LyI3p
U53wsl0kv/q/nLii6aLDZ9fTv4BAnM9GOFGWi18Tt0uYVXb4vgBk6QZFLk8JcV5vca++NeY6T0ia
BVqTDOy38WpmCvaVnkCoS1Baax/8Jt9IMxOYXLhCERT9Iv/wpwKTNPK1/ts33UJSdtx8VYF40hu6
3zQ4o79V0o9RwJYO73y/V+YoQZgy2k4qL3pM7uYyCM4jMTIx7QmYjL6ZyPNr7fe4QTTbsaSD4ijs
21kG6/wZPqWMHLd+Rc09IXou7PREeQHwLJe3jnsqHT5JFZ6fQs2P4Y5x1KHLkCUd13Y7W4Zpd35A
8rGOzlsmlRLlA/SM/CbO17bWXHTiu1J513bn2JPZlBk5O0G8FFOXCe/ycFWwSUdpvmSfphLN0wfu
+dHF/GLhjkK/kW2QUmzJb6+P6NiSDWXnO1qE+GU/FVxDFjkkoH+m7ivOB/MsERk3y3eKJ8HkUHWx
mtPDMQQhHgKiKN4XzAcwPCdOfKkTrYPfBr0YoN+pcGYGgFBsShFxP3Sm9UxO4EZizDa5Rcu4a9ew
ExnQnys8/Uy7Q4iMnSddjWQ5pctK8IkJq5V+huKqnT7nBMkbfJko+bLSbTYiqDglny0pwuc0IpIE
4TT4Rovb3jN/2eZ07dY0C1zxDX4U5iaQd1LvxNG6owgBEiTuQdqzwwbTtZKIUXhMxA0sO/r48J5j
TqwPSwUepX4oXdbMEmq9rPjJRzhTaW3SiXaxftEBLPJmIZJuHEIQ5f4DrFbDtYkfpfGTcuHmAo17
xMtdyhOeS8PJIrRP8V7tUUBxR/tNIYpNHeuVzqa/blEbhahJltz8lbXWFIkGdyt/UUmkNISYVE+I
uXAvIZfk04poKFbax4vwgHRdMuHaxV5V7XQCaLtN2G4ba73bIQu2c2kX7FLQ4Q9WVWZzDk1CsY5+
i4l8MSdp1jol1guwSfw3YMUuHF8KvFd7aknDAQeFK73J9LNp2JRdyVxQtO/V+KeRtJh/WIJPcQVj
5lWiI4C5wUxvEC0ELW4HdzVFA0SD/c/csB9F4sUUvbrcKoEb4l7SzptLO34FKIGE/UTMRu0wE5Zc
FJTS6L+lnWrYKfrncZUq14iCmCnMI2gwV6Oru9OJsNgVMTzEjV7d8mwF0UQsff11yeqTYX6nwkWe
pyr44775nUyylc2QnkMItuW1JUZQhrBOOQvKYuLFmLLuQinvDwnmRs6rWAvt5Q0ZWY8/rMnnzFe4
6uSEXXCFNwZav/IgwN6Yf3HNfhxj/2ZFtDlm+62rVyg7gErRL7WtRXbt8r2R9SPRay2EytQ2Gi/E
S0NXOPzLxNzE6V8U2qawqu8GoszsMYnEZ2FmDnOP9BRto9OhYma5Skko+ahpHyNW9cnG87C/jdkl
3VOoCepKlACkWTs1ZH50g8B2AUXc3DkFX5bhZSmpvQxEqlJZZhav3926CSNMmKpg49mlwkabjou0
NwltouQU6bZrZIL+cHgkCY8sPuk4rqLfKG4p2OAPGR/UIAFCbOP9Wfe3ktpMmMcww0W16mVG6LJB
0EYSn2kS38Kqpdij+AvFNR8nn+FdMYVGwILOEFJAzUKlomzTEnYem6uBW0eBB558ZfyqRiDaHfmo
uLXIsP/efyXOWx2CyYqU1KHc6a9mO9Uq4nRmGxCJyU1KayKc55Ew170xASxjs10un8IHtB/zuwBU
oqYsOryxoSrXK0uuVk3Ip0eLAjtZkgGdCDEaiPZ+4eFqsZHNWCOfmyG6EH0l9GJVxnITYNLzL8Y7
CX8zC5lxOq91TLxVdAZheJ1LJXMRu/FfRTWQrrBnhnKqA9CtVepLgClN54aP3Cn87oNiOd/WfU8y
AIVtdzYxpgctpyJjoA19GJr4Kqk+Q2ldApAEjzRhjGNDGSLQLQUBxBMKFSsgSfE+lbIrQ5wspD1g
Xz6cehV4dhH9yN0ZBNRglOqQ/JT9JpGd9WvWX26sN40093yIOyK8CmNpPIy9upbgC4fPAU1FvTTS
c9b5ZUa+HcnnCkPRQ3HDL7nwZeDo8dbhoVg6XLvzgAIPUBibBZMEnJFh1bjaa9dGH2L3FAlGnk02
SbizsnWY0KmvtPiT6OCAewQz1drGOxn8mUqnhzmRGRgA6P8SAxHDEn+P15u0A+ESxxdTvY6I0i0k
GGujPqWlHyB7NP7qEaeqYyMdFVBHyJPY9cEvK1cFo/Me+gZvqCADoCYlaUQH1uFZ4YOxTZMfDfvG
8phpm6hp5aUWOZVFhkkbVcswAYOWJNFAP4nQ+juuj+OEwySrulfCqdHGS0fjKBzK8tiOt1Dy4gGr
rBXdpEpT96kBwK9ZRBsaJmmdQ08JJhd2n6Ck0FgxjhAhgftiiZ4D1P7J0szy0X6b0q76ZStJgIOh
BzPB8QpqP03YtV9QhMo9DXsNCf5BEpmKS8sJRC0cbFH/CPLV5CTCDkQt+wyEPcZ48r/KcusCVw4m
MBC0QDjkDezIyTFw10N/qK0a9T4TGri/CnwSCTYFaHIGBzCUYiZi3GEpf+EXCDPNNFiKNeGqD0AH
m0n5KJvvuUZfGtGZ0q+z2ztlVeZx5N+7QfHwkwDYew+LkGpyoMV+uWp+6dRty32lM0fpebsn8689
6eMX21xJt1Vw8qtrTt7BfPSuluZhbjLeDJiVKC3e0m8UOvpP/Zm6mR1bK4H9Tdu+jF96SRq13NMn
tBSHDsZv/GWSVDItWT7BuiTGOrxz01fzR17fDxJsGPylF+0Qe4rpga0U4d7iSvs2YZ5KJcQeCsV1
cgR+B2JD/M40BRbRWsbKslOIZYV6w7kfv4rc0cWdSfYLcxDO/DAQqFB7YnjC0fYYbAb9XyDA+l/x
twRGZN21+siJhB3l85iHj173J8S56G8ov41DjRM+tBNuJrs8saStDgGMvTPig5lbqWGSKNIjiFjl
r2u0wmhGyIZrZ/BEXA8y/hCLBh9h1jr0uKOFX598mnd7EEXld4DYM0GZZMLNfjUON6n23uVRgtP+
rn9pvgTru6MlkNgqSxkzAh9sucG2zbdYSwOCfNI12/ETQECApp+tuVEgL/hsDioatqpeA8sDeoK9
8nlGxMHdjcXc4KAgd7310ALNi1ydRRknqxBv7v7ZDQ5T1wz1u7oyKm8Qj7NtGlrMERyeDcarlsmG
VPKpv8iYx+N1QVTeH6EbVcSnQq5G5tY4y3OVtxMztjY+Y5wcGKuGDe6bIiP+HtPkQ0y8JnJgs7oU
f6iQVR3vLy5WH1C95m4RHzIlzKE0DkLSb2tCzpkBu/WIdN9hZi0gHJg+iPrCg4h0EFRDbEPIz0Y3
1Q7D62xoyxMNSWOLBcDNEh04f0f8vDfiokYJ/oR++HyL5/yQnEKosBGzVvTVIglW0KNF9VCF3F3n
KPLIhfdS0rOX+mN4dvEJI/i08fXyYeNj8Fd/D6QG/qPFowLJto1Nau2SEN6aTcwR1imj3uLvn+j/
jv4N2UiJhPlPYVZ8YxdmwLPEVX71OYsvoxWaCPa+Bri497Dy2yZv/NKd18+b4MX/67J2G7Sns9lt
iv23Z3xCRMEG0IAYp+eMQ+n1cblnNAy5XABRJHaBVwJpNJhro1DGlZzDVNL+gACGVyQi3Xu1hDzj
hJg5cb2QhuBGGHHcpeR30kgqgZ5gS/VmUhHIrN6tr8a0isQDNDga80sY9hNunyM1GAh2JL2N9JPv
utv/F3Da48n2GBn8WoEH5anVZgiPagYXF1weyVz5V2j7UYRkP5zwMHxPZ4Z4bPJvfOyQX/oBrZ1X
oyWCpUZYiCh8isYmSY+J8A9Cx/DL0yx1D0P80pMTquJ/bjPlBx8ek8PoI5dq0AkW2+aPBZtxSeom
m6WFcYt0ROdyY7TZzInVrvo93Bia0jRLiKUUtxHIRK22k84YO7um9APknEBmyPbB9CcyZHtS9mvO
wUSM0RshWqOZWZptuSyFzofeN7w5735+4a2X6Wf8w3Rsjx5zXx7fOC+ScqkdW3zI4zl5KT0OK3Te
8hkqL+YF4zn/5qZpbnG5Nghku/c/2ikjowvoD0k7Rv5W7sNihPM9EEnf8WGZ/VM14Cg53nOUFMQj
UW380ybGAOHSnJwcVUCyhdtAoEf8A6sxPgw1JtFgTCRq2ERWd676oxZX+BKr4KABRcLw8FtlVunU
6sFaw8hZ1x55NkCXdFssSBuqO86oMcwBfaEGP80RKqxzlvgMYBYGjQ1jgGH2qFf/kwALK0T5gNsN
039pRY6GSUQsVnDIDdrJjulUqdGIqfiCAWFgisQAf1iaiTPiCr8iG45+3kZ5HP5M+Bq+vYJLUT73
zEYJv2FSCsi0T2eeKgy1AVG8ZGzObP3PeKWYTkxOkzEujdNIypq1HPHVU2j2JZzKZa4RdSNb63d2
e/+K24gt7QogpNqzsNQCZxQeDITfn3xQXoZqi2wMo3Cgg3wxk6xn53ycUaABAj9hq77A66QmQPu9
qSDbInj5N+GU3WzzhkTGOSweu6EWfphFZJjQOhwvbkViXaTmqDYMx84vBguqJ7CM4brHmhRLNh7R
b9PNZ1sXSG1rHUeUg4DbJ9wutHb9Nt1FFCn1wumOqbQxoGB8NL/swiDQhYebSjWcBy4EjBZLlNhd
sqK5ZBgRQXfE6A4yxkJMt2a5mt2UpBX4JBuoAn23IixnIZ+VdCts6GG/3/gUpBq0blLH7RDyPVFK
05YIpvK1llgacRiZo0lQoQzqMUwZlKO2FWRQXEC5AteUCdE05DwMg2jZX/8m85aPhA/Z/IVMncVk
5AmLmb9bQQfL5/0t21HWsyZB435BTRfvL+uvRWMBS43i1SAgHftsOuKIFVZ56Dd+Dc2EmMGIgGqD
c+UmUn56CTuXVYZPbZ0wEgNTwf9XvLHbW+26qwlcLm5NaHB4d0lPcC2CxpiSHJoVxs4ddIGh2Jbs
EjPUbM5/Q2lEyYmEheUR7arIBRIKdgxgCeARY39T434Ls8eA/Ms4X51+xpZTFFzH+lFl2PjUj5Zh
azELAvAp52pmCdI3wfRNAEoPgoXNxKz6AgeftnJ37BDvKf217f6qxGBSyDRE/DCl2Ulrk+Khyrps
FfiPrVr8KmAXlpaDcjFCKldkdzG4JsAkVfpbhY9cvOOsboXrUn8vZWbW4Goh8Ex2NSeGQr+miMeH
I6bnNPiRaze3ngP1PRdDVW6T8DHynYLjc4yW49RqXyUeD23y+SrOQeWa6cHihQRra4Hy663fuYm4
EfUVC1lCZoZsnqVuO5ADID7y6tNgVArUAssWT5gXM5WR6mYMvgXZTQlihXfRavep23ZgOwE7U0Cv
gBluyhdM0B9db5L1cRCGU04KREOMVXfMCtQu6Q97l4k2TvvPuyMPUVljhTam13fGhLSe8b7EDQX8
xJx3KZFN9Tk+TL5JgPrJm4jxFTJJBuAcK/FflPxhDFlw68fZoR3uCclAnLpR/jaKLbbIE7YNCi4m
ar7LuQyM13dLIV9iKCKH8MjCDr+iU5AdTJRQGHR05XZsHobi5/Dzpn8BpnXs0JWBdXl2xDbD6LFr
5VAIOAK9nrmDd8tK9V7Pgu8rt3ErF0cVlm2X/F74/oX7tmcr8tEjq56F/xPnAFf0xMfM2SdY25H5
B/lbfECW0h+ih7KaH4pe8VftZB9VokhOz2yQzyRtk2xkTybihG/mx0Defj1lL9m8nqKfOtUf72UD
h5t/oY93Cvf1ZKvl1ZLV8Kc/ENq7+A97+jcPcPML78ITfTSk/ETlv/mx/3+8zL+AZM0LPrVDxqsW
7v//XfTIDeIVRQ+Vq6+pCz4qUT08n6+rZn5+SiACadUbXB29iKe+nWyD+/Q3j5xlLLgSg0OB+K6k
v87NeA66TJfd1MXl6sUjoY1Q1986jqfqZZse1aBX8u3bqZ5oKBx+H37U5oNz1ZwaV+LZIHjO/B6y
1fwe3g6TDH764vvhj4M+ekDCIqdAWFdUbQ9SZaUNhmh4Qs8mQRh5IZPvzuhjEbKjafeSYhl8Szdd
4LN3A+ey+ks2vW+tjbVloxAtFoDmCNGXGE54t26XIN+W/nIHQSXHBX+R1ybbzO/4tYk/GhdRP4iB
y//in9emv8Q/ptNeOAZvR/c613x0HN35eHccuyW0smXlAg/wceS5zM42IAPs6dXmdXpTGdJ/YaZk
mw/UJG59YFbNI7EJX+Zcb7lN50lv/6RI784cy/l4cLAuECCcGzWlQ4e8wL8W2UZ/UL4StKBO6ZhO
5CmryAtAGxy2Ietfv53uiRfxx9hEXrnWNtQzPHTNF+KUBXf+cfzZfZVr5MoehP8vkwLLe2EHRjjd
mjnEa/XiQsl2BffCyFem4+SaYBKyEyB/0tbve0+wcfck55gInvNEkYldAU2nrdw1Dm75yw/nj+ZK
f+2lwJOfE0J4lAdMvhn+ZJ/DIvocjfAn27w2HMIVaBO3YYqXlurJHk4X84ORP0A4Ymh7CH9Uf75w
dvyg2dUHxhmcYNXjSi4v7wMP5a6bv3JLb0ZMiX38jJhxsSRxaVY7BFcOWg0/Xfy7yIvHfthQuhOl
yR+b+f8fVx035Ya31Oy6HZ5wXsfSR1ugFjZ+Xadqx/0ZMDYy+dV8xWA+OSFqTC/xJToVt/xAB8Ub
JY/xghWTXe3SS35JQiRk7wM31y47pTyk2c3vtNiJvugvoYqc0ktyyqGKc+5HNz7EB2Tk1pFoxTdg
DoDaJTwUPL71hfVrF1+Eo4UmzL+8bsUuvGjdiog2YxHDMj0Ka0SnaGqyXe8HZ+tYF5v/JELa0Tia
+xBp9Bu2BwojPzzAdj9aDPF2PJAG8qjvzb12tI7JzjqejLVx1AQIwxq0KheiP3xTfm9wNs+tj4gq
uiU3WDGPd70MeBb0YXyizlBqg9X7m47Nh33K4819DZsRmTbfnkNaei6bZIeEexfwasIWDZrCO9B4
c7OW6L+f1n5K+6h40a72lU+sAnhGTYTZ3FxCXOYNVf1C2Ea7+V2vsTeCG71ufd7qsfST3fwhcPsn
Cm1RPvBoP8PHW5E6+N9LKbBe9uyTGHrs2EvT2El2HA4+rd0u/EuyNND22A3uIdi+P+gyONItUMUm
ONMBIum9BeearexmnmG5Gq+lfkZErX0KV9Tqj/a/1+u/Xze2O+ET54zZK55ZzK2VluN3+6AVmg+T
hYu7b3un7Mb1uDfWGad2PqUMOWE58k61Y7az1thn/BWgiEiwD8IxPMw/81qfM8wv2b92ZeyE86Ui
HOdrhkQFDCcvUvE1e2aNNKtNj55YfeC21YA8y1Q/a5wi8GEg+wabD5fb55VrDq1cC48zwk9eoNOt
MwhloW6/wl/BBG9IAKsPA2PAusWwL+GepNMLx8aOYiwmVPCK71Z/WnJtSwwR8ogYzEFcaAyL45GA
ysFktBSslL7HhlB1NHifxW20UOk3B/jSom6/iXYN1c9eumahj96I4Z5J3p+DdXyqbONfSXeQ03XY
MmgsNnjCukS+lfYjyf4ailgojdzsCwwCN3KxQmQN8cVJTuXk9ygAtF1RffVwudWGgXLvSfW4aRhK
j8E1kxMk7ipCzcNLtFYceNSZfXWNSPgzBVvA0y2/aHfyknIsRjn7xKAaW2q/FMsvZcpQzOEAS+n2
0hytOykZ8XAJbIY3rhMg4VnXOKNmLGrNpcZehmzzdgmRAdDFJERCcrL4OPVulcwKvRJwW1l01Q82
beU++8jT9YQMLrOFz5p6EZ8iknv7Q5ztButXawtk8ow5EneUsCXB/bjDyo6xJZgNNAMuy57kNNOt
4Y82CLkqv7WcV3MbvuT8GRFf4UQ6xF0mgkoOJ1Rn7cAho8RiWtmbNDOBx+oVEB8KZILAGKBa2Sjy
8g45r3xhvtHcwIiNrz69EfX+BnQidQtJS3JDilkwH0lhqQX4O5GN2VTkcR3eCLRvDEeUxCNRJv8R
Im2lqgxY4QjmHCMFQq0RvxcEQMb7fvjhEueUkeohIVUU+UTlOphukPcla4XRU1YfBIOI8c+aEQba
R6ILGNh2Dh8q+sVj3u12KBhYoEW/0ak0V1iLZLvIhT6AZmD53ltwAicbpmDvMe73hX9kJSIPqm0u
+8W4lnU3egL1UO5a7y/cStDMMkBCpTe6OrDq0B5kuvMXRTPaun6Nq16fHgiyH7t9iSKj1A+vG5fT
da6vfNHhADPNv4gH4W86ydefLCHHDqkkRlUEllfBns2bBUlblwV8G0d96i/77YeXxp0G+7Wi+nz0
w4o7MQHfxITIJUGFrumo/cSMQ2gXFvWmJ2Bhmf0hlcXWkVETBne4EkMc3ykUwB2mZXhQEEYJnwTf
z/6ow+nbqUfsZSsP1zAMNilmcLU5IUfAXe+G63UHsunUIA4LCjJ5LbCtpCuWO6lbIcgoKMZoGBgs
cJjJiqS0hcLBewCxoMq94aiA5yFWzJz1BeYQTrXH4bTczuHL1CKXlz/2yy7AF9KOyQ5bQCH6gIkJ
NW3x+kPfw3Fs3sjyKf2JMP9u4CiMZ7n+UwYnv1s/8T84QTglnPMzEBrsGAT7y+D5wggxtFOCbDU/
vAPXCwfG/rTKW/A9IBVR8biJJ8kPzRPXE8oJIE+kbgh2hiOqyQ9MT67Zp3oDyv4uD022JkICkIZe
Rt8Vml2LZ9YCL4UnmR7HDAkMxrs25D0d708WcN1YrMeL+ABLe7bRwT8VC8LLMFDcRef9sC8P78IW
jBXorapxzriv3yvc3dsFBQ1pLVgOduGlzOl9P9lefdGdHSnMdfhaURzOelUYSKfIvwT79JET3oPG
5kLbszq6SIDka7zFRv4qXoEvympDmRSSwyc7XKYNvmIFsRvSMsWrk1Rfj4Aaxl2/m+70PvyPpPNc
bpTNtvAVqYoowV+RUY6W/YeS3TYIRM5c/Tx8c2rqTE/bbtvwhr3XXiFTEaF8pge8gXFPRLGYU6bc
WFGIR+cCh1o4+FZ7MrU92kXqnuW4zfUT+mE9eq0lIOYqoteY/KHfSbpNlmA3X1w70Kh+gcm5Rxn4
S8GMzBiugdrvWOgur3S+cAuHTBkm8Z8i+JvGBjCRDBE7jo8erEoG0sQzpg9SS65nfkQ6UAZXxmsX
7mImGxTO876rjcwowOrM1KHjbvGPRF38u/hub3VrLs6qNfwF9tLEsbrDFsSQULWxIKDsOrViYXWE
LN36px7QC33Lx8ZZOElxArrBSTCcPlY+gFYAtAUZLIRyfP8k3IW0iF9h29zJQVw+Fgm+z8g3J1v/
G9/baKKFhuUzxzgHj7naCvD2ETbnq+ZVrl6vSUfpnvjMOiKWEf5sno1Qa5wrZ4toIfwAClN9uTXy
vtLGozjClH4yWV0EamcKU9vFWgMZWQtf6icuOHOVp3LBu8VOUw41BsTr8ptuZCQlixUJBCabyqb8
bhAbvfb5338DBTTB0S9KfqRItHcpuR1UwcCjND4gvYFJ8XErQo+NiNBdEJwu8tXYnO8pRsY4kWDq
BL6zpf7D0yni2lqsiY9DKjarTFF/avYUukC5KVSw3qBIRafFqYEkq+rdtOAHYlsVX326G+XDyIgD
psn3iNOCgQmaCO8GhBggu18LxZww9vqRZ3iwrbYMCYBvKbCookjwzlpiRMzXpTgBpnVfmBtBUyZW
b2hsSXdD7AhZxKQNqR4Qc85v97L5dzF8QBRfKl5Ae9NZfWvznxbIiAXSG5SxOOhw9AB8I2PicKuS
uTrvWnPkycCBgLsZzz4IrwsdAlqXTXdeMZESYUavkdQEhRsRU4fHWu9SRDJpx/CHOQmadU0HaSOg
B4fTOdoUTqe0XEfXOMdOz6LqbWInFa1YtJFKkXtMNKsGJRqQLrV4b+XKhD+MB4CPf0Hr8ihzDVaS
FUT//7lnyJfilkIo/6Yh4COsmqqwiTGYbXltgQm9yPMzgg+W26z5ACLbhp0fQ1WMZ/tepkS96nBA
KvBxdKBvpkDG64NpP4HvsMuw+mDEuZrNuPQYPySGQ7YEx/Wbk4KZgvSyOVY5UGuXLkH64JFNGjkV
kCxcVbPAc5OG8GUH+9aBI6gDIqJPrsmrLn2GQOTMd7Q9OG3TxlBlEYfDRRpr1hKFNmp4QPplfCCn
uBfR2ljZjp+17+y2s8uVP9vGjtt05UuZJ3zMSZJzUpb6jAdLTO7vxqRSUTEbxrywszmE9WPY7jEO
QuX4xprMjVtOxaR0MrgXzhh+MpRB5ZAfxG5XYX/dr5mhor5CB4LXO48CRQH2GxDeOw87B450/szj
FptDkPmyjHrPZCoWczfphFGh3GRqYhTiBo0iXh8DLj50TUzs820V+qECq/LMjdp5tBsdzkXNMSM9
svMmrlemgbhSUKDjciFZyFZZdOmPQh86/jT5U6B+T3X2E0YDQfv3ij4zKtGKbrWeVQH8bZRAU8fJ
cW5B3gXGUH6MRqJ0xdlqdx5XMRhr+z+l8ME4KZB5btp2JYiwQVUvg1mLF4ZkFZOvE9tOqZKdl9XH
S76p/NtN9yl3n00Cp2CrvE/tcpeDiWbfKl2HQr++6D8FgXD0bt+MVxmTMSzbIj/CjwqvDPq7xUZL
rmiWJ3jTspXnXt3Z4nsD0AliR5pxXVM1MqqCVYNp36kj7PoNq2fHuIiDinESquUq/X7hyUEawrV4
1gx/tgq2o1THHK41pAJGaER6RYL1yrDV2/QLM9WIDaGAg3UIywqfkV3/nbTrVQJJ5SRgx8Xds8ag
WK2OdJg5c58AIUxs65+ApZwftNzYVcnKR9LtqwVpIW6g8ylu/T5EtwwPJEd4wcw3M2zdubJSFxNr
zlyKlNJv2nMjuMMbDeq6f9kcvXODiBoqPmCNfiYmfZixO454zabEAhnDKxvuioQ9kwnWiM8w4W1C
cngp1IK44Zl4AnC+U4s4Mf5paHopP3tTx8qSRFsVJSfaYdx6zyX4Gugsyo/PaoOjKhOQeOT+tPCN
ZcTEBAgciFzQzuiv45V5NfzY5EgYVlnvVv7rHx9NUxizliauUXbG9xe+8oZG9Ya3IrOQnEoPBsiT
PFW7vQrMrfDMWFjl4hlrZspR8y+tGMK6IbLrpIkYPEpum4YHuV/u+xF7MHzihI6OAungyIqe8NKL
JECOywu8WMCJDq/z2XslwLxOxIn+t1hvMdrkoDCvBE2a2Zl6fEuQR3hQnWpDCPZat75gk/c73fig
8mQaTuVoJG7tfJFgA2i3wXKeOgqbTkKeI8V5EXqHqd49eFB+qz6fi9ueAVkaqqsGstBgjmcG2/f7
scww8DUB/J8UC62NVzzhUAVWXkh7uoOQcCK66U6Isah0CjjZeJpJiI25/UJ3Gf/EwWfzstPQC5j0
7ESgcyG8xBJ80DmFw0a0hhptJPqUeuyELVs0M0dMSiAdM0QVKgBaJcxJd7D8pQLFTQTWBZPGFrDw
OX5ATjCH4YwcvFUsnN0zaA2EgXAJ3SKRANYKF/03DPktmtnk34x3tbQ2GIp124VmKm7zy77KsKZs
yTLBT8pUkMbT494wWQ0dzazlvRMXVo9lRCZgaFUp2C5udMGQzyuCDRgfIaSlHYBGZWqNK6hA824t
7skwqsRDvAkfNEHv89hYEzxAjakKew0hsLdskR+tozNpqdS7MlXeY2UIx+z7mgUOEhcsYTqmU6gm
qILORCPvWqDsc32HyQbFY0TvAz/nPC1uKA8nJiJ76e2gpCE+8ZHCSHXF78KqNK/jRTZYZnysl8fa
oZdgPO0ys8G+4hHfSRsx5W+sffjAysKacDvNeQIf034xp4G5IbFYzNsUT8BSyMQAIHL6XeBdM3er
Ouqpf633L9lksav0uOhmc/PcYlKH48daenC7mQRbWfEsrFVljz4QHw8HGhIaLgNFGCf2d3BFZSmt
LDn8XIGmHfh/NUULKRqDjxhXPA9LUzu80c6fYS5L6Knqp9Ih7bEwOiYPT/WzO+Cgc2mNRwmL342W
LAJjDVxNibJ4ku3mcM496q3CmLixyK7Xp69iMBk0c3qSFazONFujJlVssiW8+cxSbYwb5QMtHLbp
lvyEHiUHFxoJsrvIsCCJXVrX29dWM48FPsT+Unfa1KCbehtmDEw/jaT1zj8FTeGQb3EnaG7Zjr5v
nrxxstxmmG1cbyH65qb0/UaR4NL/78N5/rl+H1Cq/MN2lyEzjwp3Bfb5aSisYfh5bRGC92Yhgoz/
HDFn4RCJNoWYrl94JS5em/w7qQOX8m94OhG/kPC6A1s4Op7mR61TvXH9BuW3Z0ASC0zhvklHDof6
bSbL3whrArlTjFD+cGQnAmkr8n+EZvVsvWq03neCrqxxNmzm/yAmis1GdypfiraM3tYYz295QowZ
bsNO95EVqn/Kd2At7FVpAv+d6n7PVcWhy7XOXaxOQM8Rzhn67A8lFucB0IVIzyfKQXfptdjyMAg/
yu7LHZCYbku/xzl3LXirffIFCLgbPNbKNy6Xux7WxrqmZHZp3dcCPhjosHdpuq/fln1dzyRtejgb
XdEt95t+354G/Ec5ydlJVlBslMEkLgabCQMqk/AvcLijec6Mdrh3dNV03WT2c8PDZoVPs3xVwc+X
G/izFRPh9B559csXsI2e/OVuUfrJ38hw6y9PPmHMn0Cr+uMbp2q0pDZj2YVbRd5pUM6ZfU3xMGq/
vtR1c3k8UBYsv0jNDC2zeKDMfeK5ITiDuGZa6AYlCImJhyKeTQeBOT2/pFcwdXgkVGoQdg+rQz+t
M0+u4R9DRk9CyEU2YndYu5j5FQzNC0hdFHPV8PLbpWIuDdR5ez5k62DOd/jR6EyR0V9r/9Q0u1/J
8qKPWZ8G0LmpXlZEfifu+XbMgMwRZz/GcQdFtZHN7JgdZMVAs7WBsgp1wKzorLZLRpmhQ8weR9hC
NjjR6ueE6ncwlQSbBaxdHOht+HQKmYPU4SViZrcunzC6V/o30gnRLpmZjPhyo9SmVzJmNd11/AWR
VLtZSVxrkESN5mWuXHHLwpl8RHnpedhC7OvaTX2G+ochSLFFpy3iuGK/NmR7xfCJiu88t9DqEVCA
DHQrL0wihiFzwykQr5kJgVQnwDlb2+WXw6kPCyTHLGPDXL/EScIQsWBlHof/neompAAps/lV1K6l
m/itoycRP0KmY9a9vYBOEEvUn+rN0soRekC8fBfeTkuLf8sJ/pdR35hq92dppkeZiEwhxefn6N/7
X618oldLztg0hRAuGFzFa6a60JLJK1saVWrgdiRYEJehkCpvb2g8CLV9Y0OvXNVeEUK3fpSaifEj
VhMMeIiIdZPqF/nOP+Vj01rzTVB7PfzZxYEv4DKnMTrG9Y5XOW2Rn8Bm4DvPdlmfcmtAcRxQcBH/
gYkukgqo4TTORugiTSNvmReBR+nnsH4NMAqMyIgfHCo7TxmMx+iAi29EdwpM0c0QLxrNRS98qp/3
ATeKxUfih4kTxOSzffdn8pCj2XsX5UhzCH3tM6eV/RzFDWcjLFLsWg3tMGl4qyDSMXQr9OG6iBv0
PSN11JROJiboeDc7E7/5OT0tn0Rt+k7PpDHn85luQ/wov3M2aStuj2x03YqQ4FWkLptKLKxDSgz1
5REaQ2ITAIQJkk7ZOmPyqVPybUO4kOVJHr8GCo23LfM76JC4o+c4UT1UWJyjh81Q9JrYyOKgNLR7
OakJFfShiKJ0hn9wSHWvwjG+jDGhM4lnx6mpniUT+HxYc+ia8X7gI0dtMtBaGO0GYtzqUyVejYzn
xZpOMS62LQLg3NO7XRoQxb2RqeYLkH8SK3JPoMl5fab1JQgM3NA29RVGFmhnqP7WPNvJysmghEXZ
PADdIR1EQKPUFXNgyoDL8doS1prFfcbCBX3ZhuWFRq77aVp++710zlrkKkyLc1MU7LkHnK1t1wz1
EWAzRVlCm1jL4kMt7Bf6c8zbeNPMNexiOs25n2n0lcI8vDRvZ0Cbo5fnLAA0xQ/bJBZNZPz+uki8
lNVTwS1UOxeE18vrMfuKNhKGn9DRpqcybsCS8FJZKxjBIAqcrxZoNn8LmFmlMefXEBuQSc6IugaA
pHti4qgvGBo8g/WzWnB16x4MPoCB+fKvr7XuwUQJ1pBKt1N5ZIrcIef/K/Z+sS+DG8bieJTCbCv2
DaVM40Mm55qV2kca7o3xyi3WGEuNpJo5tSQ7N2y70ohr6t1vXaZj/KUVW/yR8dOXh6nY1I0XERrb
kNOh6K4vTjfWzICQnNSB4etG30sbIs8MNvidXDYhXNZsdyPntBmsst1A9msDO9OtUiKHk2fyLxt2
mnieblFEe036h/QYV8Tvndvs1POYFvMchw4Dmg2w1PtN9CKDAKgjbbhNJR6k1y1wb6TXLaERwuAm
v2qIvFhACy/+MGBWwu0bRj+H8mkR+W1sl5dm6hi1moQgSXRZIhjv8P6pewRQflTfqpTiIka3xClp
tePvBO0nh3OYfcu/pAbUxHSi84WSov4uC09l9LqcB3bRgttqYZKiOL3vLxVNI+5Qk9+oSLHxGpjT
yU2oZmU/Y4jQXCBlrWgQTIAfCJj4+nCY3oBtb6GwXfS7DvFvAs+ihpwQ21I6A8dkUuv397h78gfQ
P6ejdIHXUOBOt1Y+FpQDsg3q9T3IqO5/c8bZWX0DOdILG37YG770L3HV8eBJKNKy05vDGddxUgsk
vqxcehghqUuDTRAoHrA5PF9+G/7tmQdyXvxSrlBTWmWJYRT0RtDx+G1qS1Q2LjcGmTM5EmGoV9nr
T8D/AunRagfXA7D5Ldthu5kiP0RmwH0AaSmoP0q0OqfoK7Kw0mA0lJgV8WfAcKeZCZ2zGzH84Jf/
bN6YPHCFcffjCsMYP9K3ZUzeg9k5+bGd/ZuC4XeRzKN7LrjIFyNfAVkQQNjxMgFgBDrTsgfVcber
sVSHykwUjm4FCwhrKEJLP1WfDeldqkdGDstB/s37PbyZ10+t7XipBnNCqviwOpS4b6+c7g5DDmYE
wb0bKlmIMg1hLtCo02MrbDPtmEKD42Rfp5iHEP9StySyKGtopfif1mZI/E58Xr2JdR+Uk1VHmHBh
GHQZWTs0jPh7uwAK8C6bE2RtHgYPudR2/lynvq3i1LHUZbsENy8tKBfstcKrJQM+iwYZDQvAXxLm
6wP8mH/6QM62MycbG4XgL+FihXigYhnxPpQQ97Jd8LFiScyn96I1U5OwClZPTsVH5DEJpvjWw0y4
yAMqHE6nMzlYzeRc3jKDDrwNESDg/gxiBvsM9yVIJOpTSYywsghdbwCuyChHcMHdNTmMq9l8B7Yk
h65Y2CLu1dRwkkVUESeD8h2RJ6f6bzcVtklgDzc1/bllg9ftoF6zYviqaH3Lr2xKDu10P8PHSyw5
8YI5KGwfDAh6R7WmHTkqv+QxQQKCs/fLGVQd8iOAAd10uISXylFJggomYtUO+AkdRO4wkx60R68Y
EV12u+X++0x0R+fEMFZ+Lh7Bt+S/8QH8gahpYem75WDDTGUw2zLX/iu3wg93GjTYv6FhEH0Thk2o
sFAWAW/XPA4wxOah2K6eMAW0aPJkQ8wsMXzwb0945nBpkCcOC5vb9kn4UIQsVTjIXHJMIHDmQP1w
fQUOweNSuBeWntK4S7i0oCkkWVqos0Zlm3XY3NJleWS24nF/JBocSTylEK7NPkA7DMb0s/5HnBGZ
BgyMDjR1fMd9tlyDGkHNXf0JCLHdaMPAmr/ZAptDwCGIAudGEmwYmsDZHpfndjuiu+V78tfJ7a2Z
kW7oKLf5hYlHuFcvMtGK9wdPls9IalMVdzxZSLUzgQCw+1+UmaMCbm4sccHHE5i+dmXS3UIlJhR6
9cR5ckcVAZA+m6TCdoRoC9zLJHI0+lloTzfmM4BAMYC5gILz5mPORsTHf0ndwYzxtKRyT+nWjOlO
HzzXLJMhL2dYkWuJAYx+5/FNFh8jz+6vwt8XK7fRIEDyJZlkZYRkxQtH/tBCHFzsxsgUIlORjckY
/rATIMOnJfRSNnoS7GqrLa9QMxaEPg5mh2VNZGo/yoPgDmyaSO2a3Z7NOQaNSi3Y8QcSxfppL6Ix
lcyOex/WN8lTqEeAHmZLFKxe5w/xzNFFkKfNLIAn34rH4L+/4dEjruV7aZhQLazmPr+I4KkWR4jY
zZ0mnQyz+jpgRcGIFvraaXXFyWDX/lOJFwhYHxLMeOhgyDWnQwFq4mjTvhSOOGou80OEqsDMsXjZ
LwcmmUZ2jlj2svNuSAix0NwyyNj3WxcWD2ZLrsCNX/6TdIcBskMG5uq22nfaNSxuXk8JDSkXy1on
XK/2IJGwPdEkcYs8F15oMrgYwn8kF/IATODpg3xnQbNEhn23A9dWoKr+Nyv4UjVTMgmLmL5I2gkO
4JtoeGFGksOInIRDc3Z6g41u1ujwbMjo1FFkrEz2q7UYPEkcC3/CT3WXEy+ZbFQ0YFUgERxVySeE
INGJz3lDQCUqbDRA6+nW7Bh/RO8jIiJ5vPYk2xVnDlJ52LGNQsLt32i6LPCz9kjm09IGBzDgXoKp
53awgUdBdgqhF04h25ydzCYol8Ft1tnyk0ElUPvocRYZqBBb5GczxjPT8y/d6U1UJraK8HPEx6h6
BdNn5ozNTvugSuA4ZnSymk1SyRpZZFY8kcXI5lra2kP5CaX1Md7XgIQkPK21N/cqrImOsT1KT8Ld
KKdqbzSJU144wQVzLkSd6TXYlAd1pi+Y9PF7hp1QA3/SfEdJHD54H73Ho0V/xrFeeFlhT2Sr4OHg
Ma0OAL8ZHEc+5HhukBKvRWFO6ywIBegv3CLLyFFayPouNQ1K05P+PpIlNxV2q8DP9RcQHLV1skCe
/l0IyIbxfKW6iDbgDviqLlz5WLEaqg2zASDByRt8CMPL1mA0pjzoDRYqNn2n0OuPhEG9P0Dw2J25
t2f0UB/zyg+p43/m4JHMag9DuidLpOvM1WD27+30rP/F2N5SVqrlUy63lVyslz0TuT62lU24uJbJ
oVgdubB4i1T484CkI+8O1SzMRYBbM4KrTBlEZA51JU9Hxn2JZcuQbPIDTA6dPjthYL6UrLRwc2jR
zNfgkS7SHxaFquJa5UIqHwUzXs3Tt1EDkTH18QR7fBF5LG6ufwbNRFPfub+BnWQutWCBFqRcOWFp
Vs1Ng1+3MhrBLwQrBbpbybZwJTdGoJUBWyXLyeDupYaAkRrR3CIYQayuoI+BqUqpw/ScUKnIJMHu
Sq4kGiPUph7dSMUIhh4dyyWCxZh4cifg5FAd5yHqo3hyAsnYDO5l+fPV+RjxhnAJM7OnnYGAk54E
xMJWcwLRZ3v7qs/34fj8Ch8drnwn6JYo2UyRuDPtCyWK1lwkVMy3ty5TfxJm7ueU1tqRYqYtgXKj
7VtlhmZoH4iHBkfsDzQZ/Oqx9hFg0S9cxMgTuPMRvYjunAXM9af+ccypiffC2VKDAYEX95WDWLI5
xyscTgjX+qEXR6KmXUEaWKxmDkLvSYfq41e4LMGLZ6IbdCCOUVMADxWAr/3CRXU9j/zRALHCJaxZ
jfDKhrxIG/13ab+u3CXhEQw8dy/kJbbbHK7XvZlxRFhH6nJPs0LhXB+gsW4rQ73VR87m4wpaO10N
ooHHTDQoVpeJa5KalLg3ybQqxo7IrxliODqw67wQuAfLT6qD/15ysGmI/gptH4eYz/dZo8wYljbB
nVQTEKtXfzSN77fLniHyGBlMviG5Uns0JMwQNYQM52824iT+YZ09rXTYNH8YnAEbW9heCA4nC5dJ
7pEKx2fABUFBnd0lcjv2tOQvLnMu3G0IsrwfbWyBiX9JpDXsRpebGIsspu8OuLv2EDWyuSwLwhb5
sbW1/JnwsWNScVMdxIAyc3QTvdUnj7b1JqchbBdY5W2mFSFc9CLEwCEm4ueCAzBzzPmhhvmkl31O
OZiJYWpQebdoD84sOJgQsKfgRkKlrr02cChEsM5BuLguTmyDTJqjdW+hwdmE1Nu7ocDYp0fdAR1w
qCUEmxdHBeTJ1F3z7EwyiZ5SbzR3QAckGmI/EHow8ylFaYleQMZgCToY2xrPgDWVibjjpqHsWbzd
hIv3Pl74jM5B40naTwRXueKGXM6lPl0pqt7WfC0pfohFPlBewyynTSatm8F2Q3eTHt4qqgdD+kDi
+50fljRM5dyCIEbz6A+VjV/1EJqHHSUO/3tirgx+ujLEX2xAN+SGlS6tH26KdBmar9MEMcBknEIl
v2N4SwQyE1QdiJnqv4Pgkv7o4cfrB8QWbHhu9eqDsJpn0hlSQo3cnh3qKgxlhPVYljxCnkMMnwXT
anSF8HAmagP+m1jKJKIkdBXOHSBLxnL9ikzJs4JUGtqaoiCggmEnClS+NVbfbkODxqNmB8RrnjoA
A2y92ow2Oiyqz0SAWK/eK94dM0mFJ0pjmvxDJoYZ7wJAKFjvY7EkCHvc1pjkgZRIWy7OQttE0EyY
RNb/LMrVBQwFZ48T5uKwcBaUtdu9zBbx93whFn6dU0gIoZwEs4HUIrsTyTeCtj6AJOAKNkTSxUPp
oJTjPyi2Cer+a0ovml718SBOu2IAW33d4PEbHc4OQuMX9xS6p2h8FmRprMy3SD0xrUtvFqetCA4D
pSvuxQjv7O2rPVc3HiAYkYHsVeGuqmW7n44l1qUlVk3C79IMslsYmXAjdSSTpzZovLDHaafA0O+9
PjO2Gh5ENooISQ6fwxLDFl9JYb0xf8ny44J1GywphRFlIKTWJIxhRruK8VJ6yA5kgpRpecgUjlEw
rHLW64h0HMMtxiUPiYmPfp3WmESQOnhI4TXGUH754Sq59lPt1hOhdyM2t4qh16XDZcIEYPBj0Vmp
m2E8vDwMzbDG9etix9NqGht00sszDN5789XyHW0EjRyIl+SfgEqzdRpGQRgk5xMBmvYCvTETBSp/
A8sJWvKJsUMjVbbKPLQk7u1PkLbLFhXMSmASew/I+kGHyCvoqAb14FL8RffxMGK2QK5mQS+KEFUl
P2g3WcxDEOGlyZk3P7wvTD15LPU2Sb4oqBK2dHSi0p+AT0NcM7Acyf6OxINnGw2nI6rqHKhvCB9V
/yxlPucYTdBicycPAWJ/29rV54UIwJxgu9CLRyG91kur1BdY2OIuMX2I1gqi1oKgrIIJBuVog94M
LGVJbkesfHBVa4/PGu85AesbltXsfpY5eSofUzavLHxl6ftP0b8FhjBTcME7Bn8EcO/iV2ud6DxY
jXyVCCAdY3Zgzy+qGpEyupVGBNkEBq6OriY1EHoeEf/8+7wi8GpFKrnTBccQzmmrWny5tkBvjPvP
+ytWQ1+HGkt7Fc+OB9QHuARn0D+leXBrhbAw0zp1mxqvHvDkVXGHSJiW2Ernm4B3W3sNLgTZkG5r
pmAsXdqfizLOsXEgJZZoJfD3qeqIW5ZEs23Fdan8VlyiLCVNvBeSXw8fRXJheQWXZUTYRKtjt52v
J9b7ISMWaTVfa1xfV2mt4C6FkPh1TVrMydfiaEg/4Nfca9iB4YLFffJXPVdYb+9TSAqvrf4HuJF9
iXftByJyUpnZM7+Wwfp1lfJD3/mJeNTx6sdyoD2OrdW/zEC0hOuoIBLyFbs22RPto0geuXweX5uU
sVW12I4PAiNJTKw0xJZfQQmHgNCx4WOJgurd3QYtNEoIXqp47R8ZS3ao9itVW3d/ReIzSk36C4Xa
22wP7Tak1VBw+8Us49lYC+AYMFiElOQVYhW03IyYa8N7L3Zi9gtiPnkLQgwooNfJidjC6pxjp6/f
g/fmRdzZdWy8YnlEPzDhmICxe2VrPysNsBHMFZll6Y2rWZY89KbQfajiaWDDJSKdd7NtLA28AbKv
iWq1vVX4S2xpvLT1j0ZZ9pW9Lxq4SVGTpek293bA9OeKG6kGpe3URkd2fTZyYbTOyDnYMrDtcG/D
AftVeRXcu4QI25nptqKFdBNc75Pdu97k78FTRHsAqdB2TcySRxs7SE/dYtRUfrxBt45qvBPeGR7H
hF6fVfVUZW4lsRAlt67cwFbLDaxniNUZtXgv/rX0LiExrm2wa6p/r/Q2cth31AEWA33VikMykZxY
24wML5V7xnxUtWXBfdXYHrjCT5cfSYcuuY/NHo8U7VaOF628TrEXzFPNXZZ6r3j/xhvF5wyrUqfZ
j8sD6cqL4BjUjvhVWXPRvH2fgWTe5ButGbQM7WIdd9/UNhk/QjHnTlCoQXgbxBNkwdxe3YnBNYve
7FaMtabM0LF7TjglAKMkZlAEJjP+N9PRpr7v54hmP8I9KYlSAi9/9aWpFDv1K/tLdCxjbfmern54
j4L3U0AwpSzFcYZeVUwtlWNS3IU6OuD2MdXfJQZ/ys9YP2jFuPzeEr0aXXu57dV/0uqbOyz1R4a9
cbmX1DO5a7WDIaZR7CsyNyVTfE7asVzOENQzWf7Lg58ZaaKkJPh6OyCXROSE1MWhLaTl084dWM1I
ptwRDE1jtDFQZvINX9UBAEzeCVSjkfvkmGYksvCxn8qs5F9iw7yStwF7j6MpaaxOtpFWy/lzGjwI
XIvVAyEcbjvapghgyCBYyv6i8m+ov4GDGIpM7PkRK3cqTT35wE/DwB5xtasSNyLTB6Y/KCSp26vy
DJiXhPEpLv7pJMWkMK+GS2uvWtI9Xs8ouHDAABjFZPpy84cC+re7xCUcRs8KbBwvmW76qtGYNt90
rdRoxeIXVlncnzX8OnpnWB0b2sAXZyQzjED/QrxP7z1XSwhvZ+RtgdRhXWKgRbrEBOPLVyeHjlW+
AhUMIQYQl7E7UgVr6iGkPmmuivq70kD2GmjDOr035lrvUwAkIkNuemEmkZIMsXDLYZtP80BWxtiO
eTx2X+3+RbJjCYaAxJIQGG2PC1G22tb1MS0dsvoYfVJqSDaqXHUv9HCvKiw9c5eBwVvbSgWdGmO0
f3JDg+lh1DwS3Yyx0NLo5YN2KvYFc+gE125yyihJmcNBy3Fkq4OhrH0W7eH9BRUTIlKz2AcbhblP
vEmJ1X0xg4WI8trIniQdMGfpK6N4bGLaPpKroTNsX/FpRW82B/1sRmbd9Tc9VRmCMltyvlU+lpH9
kq704lK90U3IxKUHcbdtjh3EyQVH/Fdff2eD3xFEE20qcx4ClSfQtdyGoUxOg5KQa4mjHZZtVu1i
kyG4WkA6BNGR8LqhSE/ZFq+E9YCp6eioSLbQZ2jtvkrPy/5HavfwascdZOsB91OOVsor6AL2yvxH
G8yxPIvFIn+BDyAUi5rRLeCiJ2M/jlMzp8VPion1rMApZ0q1EnhLyLix3YvW2wH3E+DMm1KBnASn
IqMt4LmT6bYLmGCOztSQuTnHjs5jUjCil8Mct7F77ZNsZPhxeyAxMopAdng95bciU+g6Muoqan9H
lHFAdKPXrbI7QvmQA4YL6uJ/uslNoGJyrZOjCp0Wz9F1BBXGSL9ZPIIjhlYdML3D6Y37FAcK3oPD
1LhGxDjxFvYdwR4YhUEGNprE1vbsA5QS6NQ3IaM5M7R547FPkGk7fOOrnC0O+XqnktF5LUv8+PnR
hs5dnvGXlsUtwYMKZJvNyoP5nfJrqozMUKqo/GjJT5QdNkn9LWuA/GcdBxPhtEghvbCI4u1bJnr2
KPk8J4xM3B5+FZ79+Kmdgvw3ulIK1zOvOMOMqEhsNf4a6p7hnglgRj4Lsxe1uy5YBsUJS0UjSfyl
ardP6CTSCTBNcEmsI7CMgc4HGT/C25Qv7V8QWAXlBNsA+AsMcYLOEriD5nSVu9zVTD9FBy/lMbVC
ZGbLobTQADnIFolG46u6M/JktNpweEiUIkUBfnwGBfaj9YliEyYvre1X/xzjDyhLkXKPybz9W+gH
0lVK9Lp9PstsBLqpXTPu3wIQ23SYJcd2B1Gs8e8yereBQW2xW0j3vt5+kbOzq8+cBX1KVY2bOhLY
yRuL+xwX2BOv1T87OyJ3j7ajKk/wAQO3zvDXBT1kvAJJPjImvo+icmgaI4UodmOjTTzVPl7dIP8z
+crZQkdtp2NhVkyXhGrAwnztaxFviVJZxkxLN+3b+yr7p0KYpgSnNGL3o+vO/TrdxDqUlB1rsC/2
kvi5pN7kUdN9MObT92yAiuPcnsxptjucs0dwUhtJBJn29VN/dPIW/0fy1Ch3Iyz6cc4blr/6dMQZ
Hif5zFn86+i1P4p2NNSLmoMQWVgyagziQZNft0dns63jkrwf2PSmgMSCVhEW/AvinIL+E9jPWVyS
Z3hf9uZjFxGtQGbbQXBiHHNBK484VfHE83yDCXhpaD6pESNBeaQWVt1m9emuQIxFO88hZoSYye8K
9MjsRTZ1nH/mLp11vXlJfu/3Ixtz0+CPk/ic8e5sLzOfWdOn7uEwEmIQjf4YI4ksdE/K65QC27aI
hdjLlsoS/yGpdskCpPNSvuO3Db7vICRpR1M5L7Z4peAMJ845aqkHd4zbgNwVZa+c65G+YKMh5rHG
0CakA2cTli+2owTtDQ0unXQmmCeRthfK2noJ3BDGV/la1b6G/+8zCUKzk/aww3q/VB4SYP5P3jGp
1lGePDRLjo73Ud8ksKGWxUUUyU38KJUvzpqpuxZLt1k4erObCMmN9ZWn9NseSYlX4iIW2CvG6nF6
5lX9j6Pz2m0d2YLoFxFgDq8SJVHBytEvhGX5MOfMr5/FAS5wZuYeyxJFdvfeu2oVPk7AtMaVECwi
BqGzuHRMlDNJuR2EgvRuYXtPPgOKz6Si38/BcyQ8SH029J4kEaUPvz7uNpqdyw/B/avwy2HIiIUV
rIPB58RKE3Kpygt13+6Umj4D2zPdLIuDhU20MkIwbmduyYaMLmRLixL5c+KMnO4685F1dlGSOsH0
nuKOQWby6RsOzA/L/S7YkyTdSddozSHAswrLV/6XP0P3jO8yVh6aD0x1rxWgtqrDMLK925TQg6Dh
6rnQmCaEFi2OcUJgvJVhnrfz8RDREGVgd+yPBfGYtGuYvOBYHhZSMZEgpfwkNGs5xHB1qBM85ZYj
ToXHXMdoxB0abYK9OzCsu0v6zjt75V5r/18OfBaR/qCKZFgC3kZ6umscS9+RySRzFJwzAZCO0USn
smHJeIfMI2mcPNbkIUJCQCWJbjxeeT/ooFEs8qREuFoclAu+QKE9E9gCobMuzbk8rCch4VzYGUpD
atG2rDcWwvv4HzB9gv0iZJodmhRLWcnC0S+ImKUgLTjWNKusXMaUrNzRNjsNUlqfIIhmHtGaHJ3y
OpCNFDkdO/WyEnasX3X4HaHvdOmdQwFDvxqTF8N3H9xyzhKYXf0dJ4VRWPrHaQ+CLt8v2HA1exhg
xVzn4bBvtia5OOmO/CMgYSgmhF3Y8agrzZWIDjynFXAI9Whd9MSBU4oEU6oOBHhK5QG8mJusJQNQ
/kwmoGBtKLNsWPTtmoeCEK/+BVW7tgsahOytXMAq/80hS2i/lU7qkpNNmMeNSl0rM1igBeXuVJUQ
UY4WsI0jJmR6TFBC9Ew5rFnJT5aTuDwXwn+qk7wLjfnjwngqJFPHs+Bfi6XBoJGFK4oc+pf2j5km
Bd67eJRAeL/1b87P27A5+D0jjXttfY2/vcXeti7BEOe4zXUnVPZF8Cgxsikw77BR1SJh0SyBEu6f
9tpsRv/mapvKYV7s3yz37OU0P5dV92l4OEcLIUa57AQUIIA7PPbi6E3AHeZmmlIDLeUxZ2HCq6uq
jvVpvBegp15+xpEtopyvzo1uJ/8KfaHvBSZ65RqKGWFTuC8lhZM1grwNpk+00zxtvNYs/Q3aH43i
hNRRTidiu+zooZ00Wm8cjIIfZJI1jjg0nkQvNN4ioUk1MLVLrwTUSXhkg7k+kqenzvCVJcQRw5++
djT9l1HwVZtrUVxBaszSbV9rs6fgYiWz+jW5nh1dwqlX+2hh0UBWN1dWftJQoEu/ZNFX9ds19624
H9K/RDdnCVMsCjMVUgvYRo/aaeuzgpsOKIK2cmprM8aIEONLoVzbKViCOVaGRekwhOu+2Qjmqh+2
pMoWLmgDlEgT1ldhm9ZmXWvMK5IrPMLopvNj9tcHN55dy99BcUDu+DHqJ1HOZrJVuQsUCpMVy/AQ
byzrq2fhzCf1ePV2E8cY9lKxnuz/yK25hdjjRfZjEnWIgiDOI8pXHgAo6610T6s8hT0POotE/jHI
lc1/fYHZqMD6t582yyfPTa2/iS8RqIzDY245444EJq5CQxqK9o7ofg7SyWBGqfNH+xCk2fDPFRl7
fpXBkdjHoUQnnDheZnvnQUILTexArNPJl0gEWfgIYnrtX6U8degKCXnZ5hWVuWA9GLXDDUqI1d4L
41uhCLZhiuU6PYBTox6lfKGE1/ZtuIR5fVqB4/4qbJz2qmEQlybxoMmI5eX1P1nPDHgXG2DRi3be
NyvOKeM+R3JC4W+CGzYYzsPfrImN5vlxp2FTdrCmNGt9yV7bjkCn6T6a23GAapU6aJezI6cImb6Y
AumIr5FDmUw8b78YGWhmtMUsidDNeX/MDBvKt1wvPUBQCNtG77sIHIl5e8TOT7qq8afsSsIhMFjC
c2rg0MGFFsLc4cZQfr9881Zz/FRg2GpYgkuYXMWdaEbQ4nLU7dHKLXwMQr51VuN/Lo1s0qOIch/0
eimpLVlNb1On68U8ymWiMGfJQom9CQrdHi8WUe8W2gmBnt70nouEopgDT7illy3gA2WXfjBRzTn8
HFBpCND5oIwaRLpVVK3O8GaepuL7Y7EY3urJj3Yyyl03vIw7nwSEfQxORLkJ6sGnIMTDtPTY8dPi
S6WfLoqbJuKP8Y1JteSUT/J8C6sS7vA2xx6Hd746R8oqjw4V6AXj1kIlXMWmo1g/Ss9IGwcs2rRg
xVggqmjjz4Vs0yB9bGWoxKBz09WwyIbcrgpakx5qkZpDtXKNsXSZdC6a7MOGlPEWBDo6ekRz54wj
1aRnmJZ2CCdA/kxV8O+IEZac6+mGgtYi74Ls3mFDigFbj/A/0mI1dDujY81LZpGP/Huwq6Zdk3ZC
ZGB/CDSWf+GZ4LrSA3aAGSFgjLqqQ434LZVuAll4jWO4v3R7OUcaS/4DOee9IG4lE/ZxCp/QB95q
RtvAVIC/9PsmZATZ/fZELSYob6MRnpYOUE7DVaeIewJR99zInJtbJ6m4uAL43bg89Lm+b/l7FkCQ
ONUJczJQmocieRD0HeQEhIfLZ2iNhV6S+zQoN7VOgKNTiGTxcsyMh4lySm1pI0kl8yya8f54kxr5
kYr4QSGpjMbOZLFiIkLjoVjo7lZrX6ay7gUo8nJxDv36EZffWR58h9lu2tN7Si5/QsGbyFtxlFmC
QVYeoXxdVmKN/Qx8k67p/pYSgtRWya6uCvxc5MTmoaNASGxBjNdQ9MeReuopshNizfVUOatuiHpQ
rZHRm9JLaKKzFvyOgF0S6xVko93w9xI0E7nZPxr80jzmCqteg4XJgA8TNUc5yuxCPciGfyIdXJrO
HgNKBfPVNy5BPOahrXA+MRrNDYvP8UesyaIa6o037Ibu48esk6J5Dczyn4B+1ArrRxD3exGjHQCE
qB+3outi2dBvjlCrW9/q6YfnuD7/pNQ8ZeI7lmNCHDG1JMIuI7XYgpQyDMVfw7um/dGpyLrdBcZi
MdYYoyDtJH3UVZgNJNnRpMpuTHFXjMnVu8SyeiDDs6fRpG+yQLNT11xLGLi4d7Gq8H2RsoAiiJOK
ILeMwN1N1H/w2CJJlwXA92F1jNLkOF0ZXS3OImmqIotH0/5zfZpUY+TnvAOWUlaM4Ze0kb+0pfnt
egsFJ4hZPPw4ubjhVY2Yf1OkUrgPabkoPFZzYqME5ZJMMK+BUTEZ7u4/qFy5gMuYhoGIoo/LH9cH
rYKZU2Y/iSvPS3OhSdkZH7uIwq2JLYxRoDV4+UIpMWSzhpcM2CWa4Gqx88IDx1pD0NYOXlKjjW0t
J9yCqWzvKkfDp8Z+DBo6O0peD3gbDnQajBRtpNZ5DugBJWP3JPCUN9MoP1nNSJX3O1J9GrTW8qjd
yB1i7f5TkwwY9J/mPSCm5uNUuA81cPufSjPoVRDxmZLRwttlocqFKSYWPA7lu+KMVKAqyHtVpF0r
kiyLAwMYjjgwUfJKgJBzHeFtz7lrmD4hjcJqG9Hv9vDqi/RHvMtgEfJDShPAcj732Llz95zz93UX
GxkdvtRDDgrBRJLuabRI+1Oc/1h6uwMcxR044wVExG9PmZ8vZY4N7b+JiEuFXAyQccxTFeAzYl4P
DNqjJfDkVDiYzf8vG432wPMPe5JmxGvgToC7m2Y//DcBw4bLLVdAIeAVQnFYyP5rCs4t+fxuwTQR
TK/WQG+wlvw/fo6kEssILzCl/BJ/iYR0bA6hjH37UIRwB8W3aTLN9mClwajVv/1vkfuv5eNJ6ZlP
4MP0sJSL2P7Tm/30TXeMSdOQ7mH1baCNJdzMI1BDUfeaJRIxoi1OPc9xLcIuF5D4NpMm8qTnyXFo
/8HL9T0cauJASAnCJCb+BaWvnOJkqUihwU3Kdx4xMJpuCUHd9525yhGLevFCsGt5GYccDBRHxC80
fdrQu2Q05wWEvmiWzRN3ssqLlBFiHrwppFiT82TXfOVc3xZiigrTRbVY4aebvsz6edXfvQrgmH1z
lVsx/kbDr6z8xBnwLNuj9VwLvj2RTLjaKYjVsLx5wyeOaHhNOcc1H7eSF5qFMiDc9rxR7sxa557o
rw2C1TB562OzLPNd+Zf/ZU2KsviKBSSHS2JS94w9vXFvM3rhhk4q0APenyulnG9INeQz81GRVEW5
ncqUXII8/bLcwp00vBmKxaT0yNpBja541PMs4qf/VGQuCv8Ikpv7h1sm7ab+MYz2Zf6na5guqWP5
LQLrrBWu+NkhhQ9jBnbJVSppzWBo9IhBpR3pbXTAfWF/Nnn43Al/EQ0rKcztkdWgj34bKlAgVloH
8eoPa34m0xXuZwaC7arC3QtLW+lE6rR5nLw9g8l9jl4OTwpmnFgo4P+KjpvlK3P4xdtfRvfIExCq
Zsep/W/wFeT+X42uT8vOMEIqbmAQOHcRjqFIq7qPgShoPMA3MBwRdVDvEyXNbSPlhMqN/Q4SzTRL
xEtudEy0HvzWbhv8T6Ye1LUS3l0+dcPHigwyGeK5yZ0I7kbCgQ2tm1DmiLKRkcNW4qqU/bWMjhpN
3/c9B6Il4qVEzNES4z1rOycVnxkDAEqBlJ9SIm3hFuw2DMxcKMg+6bEXsfur9aOWV4usgtrE06hi
X/sGpdIRqBlH263E61YlHZhu0bKteJf8WzdP0xphNWSGNCqLnmU7Eemt0VYgosL31qG/qRAimMGS
O9mFgKHQu+PmBeSmdh3RdMwrmxLMPJMSAFVthCmLdLZee0SpvuV6psnb6AHlaQ+dK0Uz3uD3RPgq
76DEoT4k2VoCYk6zPTLph/Fy/UwOi9PYM5XVbKDjYkbi44oAYQRIYfhxh1/dfXm8l8qH8czw4Rj/
jaAKL0rnQOWYlj06oWQvISvSOiBtMk3wNZSINPA2cfVdcKf4POc5Hy35KkkOA35YtiyqmJ9bxksh
PndmHh1dWWuRh+pRr7fUFXPyu/tiVWAj5NtTq0sNhktQviT/z4B9FyMc8IgrTZ9196V0LxheNRGr
Tc3sjD9lrpo4WYLSDEjzTW1GB5vv5k6XaQL5joBLctwunb7Ue1LFq/FmGv6q4icUk/TiiX409H8S
V4W6XfH/BpKU26Nf3qaabmswWwU9xAHKx6WG7jH9IgtMDJYat6aALjys8VfPjSBC17nQ0YWWN/Gh
+NZa0vYagBouRlj8SMMmldB5L8iyAq6bbe+8Us/g0KIVgQmb7W57qmjKl+BKJwZZhD3mlHOrVGAq
MtoJLt9sFNJhrLEsoapJAxz9ZbOqUKKEBZZoSAKkwMPNCdKZUn1DGM4G6C2Q829qiQ5Y/YnwJfSE
ADaUiQW6d74/eNPzQak3QlAS8IIiqP9zeS+h/igQHJm0EdAvevoa1tdwCrJnoN4C91X2jpCdWd5N
uCbystLxwQVL0yxtA5WEwN0gFnTwtvS3eajgYxm8/BC8RtbjuvpWWIHEKaM96v86aBF5SjOg8ygs
EUdO3xXjP5k+62BnxtQfQl6M0PwzSs86HS8lzuWMzrjKBw+wVnYITIcdQe/pV0X6O7wCMq2zQF24
mdOViJNSadYmxlxGb5YRozGyGgN05Dn9Kv88ODwWkg5g7aXvgOWJ9mKB25hYZKoUqokKLSUheUhw
R0zbXPtOuGLCGrydmRFv4IJo5ebAdJBx20xWJulNQOU80dlWg7+IoBO5R1Lt4wkKly6lOw8a0lVR
eJX+Bgq11BwSDdUX0KXhLnIhe+KUUi4X57SVyAMFV6UDY2WhUGCoNmd0370nai7XKWaUK3GEyprx
JpJtkAOQiCZOMx0mTyF9EQxKx9OH5JzlAgF0+Qe2B3MTX1KaSAcU8D1y2LAd7FKGy0KTVUooRB2I
FEa5Auk4j1kWpLOKEUcnfacEU8OwUau/2z92YtCFOgpFls3+he2qZSfsaBgmMIoC0fiK0GWW0dLy
PAT1nKbQ/NGhiUMA41v9LRjM8Zfc75WnbGWMEUFqzTqmyXWkHg32XVD91QNqIXJycdsxRWMEOmok
xdUHuSgXHuP9Ou8PLSMTT0OkKzETK7A67RWeSnA1kQWAG0dKhhxEKEa0FMPJdUfy2ltmCAy9zRaV
P+XkpsFZZiQqrfN806fYoBCY5ANNNdgCNVNEJ7mY/GlwfXL90YEmpDGiDMwnucODhL4Vz2gCnZst
T0cf0KvVr2CBZSklfClQTulUoIDn2wrqR2ntkuwJT1wvdRSP4XbkK6ATsogSwzbKm8lt3RnDuhTF
pSdmDo44Lb4LwwbWkk5k4+RBTON7hbclFNxNQFKUxptq/XVAGGR/C4g5yfmuWdaSpTFcQ0bn+GLU
6MukE1krcLS4KAofU4A7MbGjdQsGCxznSTHqTmySYIJGF7nDOc8KvjTa4tO3GjB2VAgf47WFXncU
KiUEn3jiRs22ymoh+EzY8zNusKDhI2jEYpizvtghYseTOP6FizGGBMmhkbTmO9UpqulwptYPt6AC
ICM9wsXZM7jJ5Wck7vpbaHQzNzqYXG9skkj+J7ppDwxaXIcLAQqNwpYy+v+C6MUGBDP+I+TnMvxr
xm7L7c9VG4D+mQSNf8v46BlGVvSP0cxY8V0igQ+lw+Ch/U5PBvQ7rod2EWhqdceQ4UEtdnaVXCEc
cS14NY8fldUbPlIB1mgJoFEUri4LbPs1CFelQSYUHy1gSGTvdvvC3HAdkOW38tM3j0DL+SYCfxeM
jO4FDnA0usPkN+PGUPqF6OFOLn+wQMjRq/PRH+MSNhmjoZ5NE2Sn8AT08V8m3vuUPl+5iZVn3H7L
1rcHY8Y8DvnT60fMIUed18dMnIErABHk+w8juBQoCOMB1UpCw5a5EqE1oEAazMeadu3qUzjeEvES
+tfEQgHt3cPs4elOhVmx/pj505jswgRaRcxgJYHOgfhHzocOL7v+NOKfhvTWFd6q+hbpONH/qMtV
Z/y5uUkVddOCp9Rx4n0U5sfU7mZx6Ghsl9Wnrj5i+5SNTwBPcrzl3VmFb9/u6DkjWZNlwxahc6UZ
0o/h5pnnoj7lDMNlGyA2opUcz0t1ogScFQIZiwecesWUhHjth1tFVTjeq/CcCznn9J+k+kKUqdS/
aBALFwrY0ejowVwl7yobZ7nrZrGJD7l/Z6RhyBpTYvWtV6sbCm8D7VFBlpqFP6HA1dIQCQG7l/Ul
P3f+Ssr+JZl/8LS7ZZizY07jvW4QH3m4xhacLheyjCljlsH97WjV5QfB/5IjNBLF1cqPk+Cqnxxk
JZ859VeMPpEzydGtQAgJt6m7cVh3kbNZEl/FLpx89Fi06NTU2lLvyPR+BXSp63BdI30cZCAjJSct
dlC28eGSk684uLeidnxmheVXVWQb1QWJpItER7A4mA5CVQYZiK0kesN7LIuPGKxKfa7ljar88e+t
R8oNasCGI0X7r4Y9UXbkZtYbjSCmrsYcmn0SDC7jpuoeXfgd0mGXqneef0o9Wrq+uGpyjcS0M69V
kMo5Plpj23nYFh8GnXYRBz9aJARXSNExDbqHEngi/UWJ3mDErRDRHczRQoXYApTqrDKry6SFjp8k
z++x9BqnAQuy3kRiIQovKIeT8Ntbg/7rijm9Yk9YltWOWsNPmLaXMDvBxrubXLoiKKbJNavrc+a5
3Nv/ZPJoRi7SqdSemeEoIqoVliLphGUMcm/8T9QAF2lbWb5nPJZlgrh+0dOklTfI+DBzhqwTSE0T
wgpDeUUNMRhO0NKg3SK1HmAfmuZPA4dSoWsqlth3TKDjN8XC9MJst1D+oRLlXDfHTVHwA0wO+ZKQ
bJrl2tBoOHlTRsaDIjEuf6Xx23f3caewC1Jl5Uf8+V7AaFxlryLDUZ/tXn0gs51CuAM/EvL+kupp
Ml80PRGrIkeGflkZ76bsyJy9hX50GEnG9aNNCE1GCBCYZswXd1a2zSyn4dHiXVOO8tBeSnchm97W
GtYBnSjjms2BhaQ9HWYixWQEyArR7z8SZYtI6CBD9LwnWWtOMiztzq0aozI1fk0YrC2iz0N7RgiJ
RwJ1fZ3axPug7WH5cUFdubON65MCRMIFt8TdaujjLPSn/Bz/oa4TnyHolGGB0RW6Jh5IQlKg6Ih4
ImYDijgc5qItoX/j6JpeDGHRVksf1vh9nvziNCo1G55j5L6iZfPm+GYwDGuXNCSo5YtigYu97ucg
B5f53LPntHN0bSVE96Z+aPqxo9HQfQ3xlSM8p1yqzIGaf8xvKsWGRHdstC0adypojgJnX96fIkhr
EKQnhp8cNYw6qGvpmzhV5tQhqaOcZtuFJjiGRaCB0BOsgldpriBN5vxGTVSskK8gW6JBM0QngZZ2
thbo6cT+xw7RI7M7RS4651vavgyA5sif/BdUDI1ivFLxpmdO9e7xCYnaF+/OwIYE23kzNa8ovIim
H2jK0HTxaKsG9P9kbrQIO0ojbCv6/n1+k/xPxyGV4B41PIj0FZy4QPIYop+7uum6pH7ilEk9ZXb9
jvzhWcjuDKhc40Q5bAAUKpDaOPPW3SlEop2BKwm3SD7C7iXTNuoeZvc3MA3CgQyeEaM5hbaB/2qC
+qE6/mmyNVcb4zegNOgcXwq1mF5J9lj9YMsrmJn5CpVRvNaCLwtqz8j2DqS/XPFVNh5pNUsalXOJ
OJRMnEnqq0drVJ4G/60VbCbRbq+Vy+IKWNLgyFyKzQSa4Fdk8JG8a2LAoU2XmFIkjEHKUuaQlrlL
yaJ4xn8yBhs3fWKBx2rZTVgGk0Ez12O4WsEfDVpmD7BqAKC5O9jjaLdDySGmcQqSlN8+sjjqHofp
tOb++rU9flQEk02fLjPUFNg2OSUxD2CO0JgYKoQ1Z7mmwqp4QbTYp/PKWCoXyOSIB1jRMMstPTJT
V+F12KirsFps6+C7k9ceUsdmyU3nMv2jFifpD2clEdF0FrRwZV0pF6xgWIK8p4veradOIhrMMFqU
NKRU/Bv6eQyPJh28FKut6IKM5XbOe3FZob95uOM5a4/TKT6mX+ef0qkMia2BLMh94e0Ebl19xJ4a
gRcJbD2hx9RfW3MhIntsY1L/wqURoYY4MKqDBDtsyPzhmDyNdjj29v1cnUgUHHsJbwCuM+lGN0K/
zuN9wjHZJOR+OhpXWkOUvW3mKUKbLxUILgxwseSMr028xabElD6XNJ03AMqCikpgZc6pKMetXJ1c
hCNMiQC6uvo6xGxRkMbY32SWYvApscU6jNafEBTQ4hSE/yxUkbSKaBiiBGrowLyxoiM9r4WFWJ5a
1HlsDMYTdiVrOjPGAJlIQbYstv1V5B5i5dUNRPhhVmYjJTMcwQbX2Scm1z0qKce5cjazjGV1w9b6
CGC9CaBY7DH6UquX27MqAuo1lzrUSsbB+AQy3DM74HMVNwRs4XnEUSTDgIh/E2l+vHXr+c6/IxY4
1wGzkFNDSy901HrDKcL/KdTfpPkqzHuFsOgBD9BdilTmTx7m1KF53EIbbxXHjfZUh6EeUCihWtqX
b81/VV9rrg4CQ6jNKR3XGUjEKJ9b3dGkC7/Pt6Ps6CjJ+hUfEBdQ0zryB8IKywScZBRxCwyTjI80
e03b26NIYX2ZwxiGL/8qyouwEfFAb7nMtKIIRrqI+hX2ScpUlqOD9kMax4pJM2sC+r9V36ypT6Vb
uS/TFUcgjsC4I2ns7yb7i0ikfejEwQOK8gC/wsQwhy+P5Dbv0jAMCtbSGkExdfaNPrekbjoMgtkB
bClL0gYBvd+eJfqlog3HyLRWMAZU+q3ysrNOrkYiD80fwWGkr8IxIWKvMQ6jBx9l2LpTkq7NNuR5
x16fbiaU2wqk8kl0g0qpme32nv7rm/PmV6djfzDbKYQmnNTFYEVQ7GvjmiMl6T2UV6jpjvzNTQUd
kMcIXyMWIIflF7ytfmaMxyrCOg6OVPM/7Bn+NxsdUSPwaPMNHeZw2AA/pjXae2t0kWzwPMi0kC+Z
voaHB0+3rycUs3iF4a4je9mgHeROWurGidMOhmgtRuK/xdVt0gsYMBFeGeisfOGMigiNKCqvKv5K
lYcq0Y2xK/UQY06PTz09Qb1HT8AmQBO9sUkwyHLHOqJvCwnrdGg1UmlHdG/q+tsDaSLch3zdXbtd
TuLVZcC+xVzH3fqY12xZgpC5oCk7qrBlZ+abSZGdhABnyfiCgUZX9ygDpgHxQm+bAQKVa76stAN6
bG3V5+cWJwEEdbCMRz7cgJZxRS89OVA+chAdGINvakLp7PJOh6ucB3eZbtIXeQXCGnslmzeLNNUR
8XzhJMlOT9JPKp+keXZMNxLT8mTOYA6H4Fw6pM+049qRy8R7AQSwhx3IDOgHaif6CjD0hXZTECxs
USwjGNJHKLQzMLfMX+h96PIZG4SEzA69PHVXiU6bcfkGiipdn9Dged9yhALQwikG2iJfjHU01qjj
pE+LPx4PQbEMCLYMVgOkhfBgCA5SG7dYtX/0rsqckdK3TzgW2paRMvmCjmpP+2U6HjlVvR+/9Hbl
sSHXtiLvTRGvESHKiyQ+ddvQdz6dRVeRO5W6vdkn+cbUVhUmqagHtDeLDgW9kao7FqzjNUsafeCI
PB5oq+hEFaEnk/VAckfcHWJgiAKYR+Q0LO2pufDqbcOs4NB+Be6p+wzQ1n9yJn7LXfsPnQyLK7by
2Cm/T8KaN2QJJwFcR0tu85TJx8ymgbtta3N1a7mM+dCJc/qGutwRwUCoF4o4uOLz5t1+jTh6SdrR
1tIHHjgqJ9iEna2jh19BLYcBjsBiidIoXSk0G4iL3JiMCiwEg1hp6D3a+kLBzUR16TCecRccRadT
6/bUOMJr/CIqoSIC1oegNRLgPvX4J/JTPW7gTHDEi7fZrsKEBfY0smHrXhmSL5E3McaZ96/oR2N7
z9eToJCz3xe8bTJr9O9yXaGBXInnaturmDj6ZPGD+0yJmL1V2y1mz6XxSQlDwkSLHsOClLZSyYwe
yQkwjjDJx9axtAdu8iluCh3FF6o75FDZArKBtm4xzrcLFpWy4BiIQoZnC/qA/MsEeDbwQM/9H/MZ
k7QxpROQ6MJMBywKZwPI9qTNIpmxb3qIlr7YyhDJGkKb6JyYA5eM+bKy8mzY7uWJS8zfYa/tIaZH
G5j4k48GO/qxe0+IUaisvEgE4N/5aFMvEToBddcNc0vPHZMuSL9b8J76f21ie3OAMB6wcRUCCe2j
aDv1Fkbyz0n0tYclE2GwCu1NYqoDzxjtNedR2sCWBAOfB3wsQMTNHPCGaAKikHtyU/uXqR0OygjS
UNrRh/Ppg5OLpT5rrI7GuqINj4UJZ0h8IqMQ5jhdIJEOgvUPAp4VORqC2Qlkyr3e7DtAGNXwNpqv
2xi/pwsbhC8atdHKesU3pKvseOFxKC7kAGtHMh9ETDUsy8XNIpXTCMDPL3HuTHAXOdxJ+mRGtP6C
ZX9ooDAsEbE00o+swo58kUTLViHOqTBElx71XNQ3Nfme/jful0I+Q5Bnw/NxB+/UnSY60XTMsfYS
U7+5it+d8fasgz4nLlE/7jsLJKix5uCrAUk6mxhuYOUskXTSs7Je+RdV4xvRxKBgzvGPCBah3biL
uF6jzUExBYdUD9ZauVGkS+//dvmCBIJK5GS09L9RzMjJV33i6GNuyxA7/YO5a+MSFYABFkKJ9q/O
/4ZhCTAvC1C2O7VrF0Rsb63xFpBLMEWp3YZ3QERUwrOA37Q8lTw/X62dOUKLiJbkhnBRGOgDIBAd
5SdEXYYfrKU4VrnxjSN5BcwPRXLN2VfyHWUAKhNBt1k5kb4wzEMY+K9/EunAPraHa3LB6jor1wh8
JHoPVCNOJhJNutXkT5ThuWLBiJPzMNBftYlgpkxElZ5FJ685JmAEOYcOwpYvhwFIynbo5hv2N9Ks
auXCYholz3pYKd6G8ClGcaPZPJlGNwRh0p6vgLlT7gDTksCyVSXbLD1WJkhDD8RrhWtqUhj0HMkF
4EUkGU2jwJr9gTlfGv1mxreHfStITlSUBTMmFiQ1fPlcUNKDWcbxTpGLQl6Ftwwu6kMaN9yb64gl
lQWTmkx8SuIzCBi6w7MxsCcSlVOOYCS0R+w7HOOpMdGvSwGDcRQRbouXFoztw1MOU7HJd1TxKKhr
7zLNh0uEsmQzlZSaXKQ8vEvhNvT+XF6BBlyDCYNjp4jVTyu/W4Q8oNmmYgQdFIYvn1lfTIYLaQ4x
8azlJWY86BPw03+ICxLsklGo6gQCZHwcP9RoKBo6mJHquiYWg7QDYS2p/BCrF/HEnvoj4ZdLjO+E
+UAHnoHKXy0fPaFVMiVSIOl4FGaCeADPTCWH4J1hd9Tssyn/BuN0uG/kG+sW+RQEhK0LtOzNdhrz
Z+3fIN0K/ikhNLWmRoZ0iVLdbsPfkl2xZy8U1sycJbd3ROuq5HSlqQO1vVR/8+RyWorIZ+qDvwHu
69Sbb9CPWAsZXdpvVq/MC2wc/VxdtBeE6I3pBFfmkogtidbFrbaQqEQByDNAmKe/qOcVWkvasvzl
TlMWfLM0X1ogDByUGF2sZKhhDcAQkPk6qg/uEA4/PgXQD0FAPsZqjtVwXn+4z9UdjWO+X5hReBS6
k+BYl4xYa3Qd8+FnfOL88LFuMkQgTapeGgfORff+eMEfz+277p+RfxA38MAx8bEZqnuXoKN86S6Q
GuouEQOIBtaVo7nnSQHEokbnPTymTN9VWgj0mSpOW4uGB/oFVmxdfNg9231STw+R4t9HOirtgvF8
qyPiQ8e8mQrXrZWee3OHAZXJOM/ltC8JEPqsV+tRGnFCnZuDLU0h8ViEw//lPNy4DVHGDAVZTM6I
Ur/5/ZyFTWNjHYeVe4L43i26s3XQ6pfg+KYzXqQjwjwCH3BqhZubdW9xi29CfBNbFiU1L7kie39L
SoO7sFb77MUtrxkr5vPMDPNpv4SkutavqmrnCx0+QLeOJ91bGaxQ38MZWd3Dm4JkUCQAsYiWuKoP
rNqI2c2Hca0OoUBKp4Ek5n9nHUwszg9sXvqCrA0isvfeQ1VJI3dQfrXf1MGQ54RsZnuZg4yqqi5M
Z+bgAG9gsLoLuYDtwqgOxbvPvwsCtxWHboFBfEu/auWtDlZU/bEoILlp8a2u8I5kDw7lexfyPGvo
XPwH2Z1pgsXKcuUzMkex07Wx9YEZLaq7NlMu06o1hTDQ1yseFocqWm6TfIh4mG78ZSqIDqk6kEnC
YEZaSNwQbr7wNbsfn0UOzn3WFIjebdY2aN5z/EfHZk2hg8h2kTH3tKEbpRmawjllJG5fanga7fyM
Rzrlap478cM8RvvsLNEuOmN/dpQ//clh+Szv/Rus64V/i3eQJm8YsIwjnSwIkS20A2jP0mpcHfMp
KM6Gofs7YvfFsfYIgg10+s5YxXd8Cl80fJJHTmEKTrf9qc9UzmwVK83apdGD0Ya1CbecnFJj0drB
mclomM8Ch7dkXBs6WEd0uel6tJMN3oV8o6ZzmqVHvHe40ePnnfZh+ZTBQc0ibgLvICdrnzUPWYfH
cTvrcGrOBuiWrHN0tYCfOxXwykOG/DrjnLAldAlQ/cD5b1Vd/yPpzJoU1bYg/IuIkEngVZkUZy0t
64UoW4tRRJn59ffb58bp2/dEn+oqhM3ea2XmysRGGE7XWPqi7FL7OckP4VEdZ9pVoh+aG1+YPiG6
Tu1+Lfx18f7BsQU6QukDwNHQmfzw3o+V3ynXYhE+VPCKdiElHhgdDkvzkHdwTkhpTPQcAgt9p56i
mnIkEzPfk58XPqKNi/3aenjouCA64H3kR48+fbUdBdX6Af6PjLfG/P2kYF28BXBs5gEDZpTJL22N
sLcHnLvm30wSYY+I/ReDGGsdJv7K7C9VRuPTARIjhuhMKEqT/ETWEU0jLWBC8mufni2kFy+3A3t6
ml4aIKAxXOUnx41t9qFCWPXv9RScnp04SxH32JPXTsbKbBpA82hU/LOOZFJG6KJl2+4iYfMOFbHq
NjmVDaFoACFs/PcJkWH06EdN9ofCbtSlbPzrztV5uoThlLF7SXlvojaBkrVj8/aR3PerdEulgsL9
aVOG7rAj0egG9Dyayx/cceRHgbMtBDMzR3gI/kQIG5emuk3qnVyvpQn+4PLvdOK8+fkVyjaw/8nb
y6wTwx7IKiwbZdEbic7LVQ4WS5Y2MAPOlwGq2+6EPl6K71pHu6Cj1Qs7t0YnE3a8zQ0MWIxGJU4d
olxQrg3Bi3w9wDzGuX8kNu0SCcurMdHEqM1WtxCsb7IZEch0DgpiS7qI6XgbIgQi3ckI3/NECmhq
M7TVIUOqb7C2eVNvGrrjAtFXTfIamzJi2tcllH9Rr0YJceVXUnnA0YvokQlRIdi2sePE/Bw1VMW6
2hJOLQTYeJODaYtd5IWUViNtlT3e0DY5/Rn6UprK961E9CeL3MEuLkHeH9P8uwY8feNAWAV19JeA
g2C5LgkFJeZJPc3aB88b0nByA3c/ffvf24M0DmyJGi1HxVPijlFo2aYZsIKdYHY24D9JuZ2stfHR
s9dLjFuH36CKujF4z+YbC5+yw6s5PFYNbXZ/rGhrPu2vyvDjkxEJWksFGA8g+OOCIMFjldZFqs8J
o703CzFOP0PE8o6X0qX2wWMu0mZEYRMtm3V/gebV4cGPqdsG3aPyDIYbb/hbBOXl/TV9VA9pUwfp
pQydj2/uXvvnkq0dy61HFjz9NlB2k6P+Y/xYe+Jd1lNI3nm4AnfNA83GUuQ4nU93/bIOpqQaaAz2
7dsgD9Q9mKi1xkDzX7fQbtGRG8HNJ0fCRqSRf9X7+DfC31PIgMp13675o34G9slQAwW8Li2QCiWO
LpDyLgCIUCYXuTiGc+ZorW3EKDsx78SCEmy8nWLVQB3MQLNb27b2x+Z+RzpDe4/pL+0XdisOtlKl
SNUlD8eNcldYV8TjXD5PfP3O01HbY3NDaIMPn+JKr43G1MnXO4huNQG/9p7Qr1I4SuIxXTn57Jeg
U4yivxQFYYgzIfp04kIi4JyD1hxZAxDGE9ZBx8ERlVnp9WhbOqb1OwZ6FbetbTCaZq7i1YS11R3Z
jD6vt2yH7wHMFaZ/lUpiojm6Nc9gsjcP3JBy/acEGFuQKdzEHqhO7gWoir6p/KsY+GTOKzR+YcwO
q94cocgNKrpBCO8AlXC9pE9Fj5adGlptiBAvlY4F9RV38MJBia0f/gBJsQMCYkyyG9CO//ukmDOS
Ui1udb5nk9SdYgrKuQS0t/KAl778x1C1Qd5ezEA7qo8xJe6eudgIdzN8nqFIXX5ewpX0fnZD/wuW
g2gUxWU83waaN5RkMvDSokSI0bivxQzOcmKLlJLRAdl+vxYwbIMODTBnnNMomUAfJnNKCFD+es+C
AemSr09wEH0uL6JEpAPzPvsM9+NkoPzQLsPoMCOjUsvnzkfyKn1Jof+RxUB0bay41Ge7G4T/GrbL
9BsxOvwk3qaApPAX7dp6Cd2qajAnUwV0Gg2CqAQkseW0WfQeNw4XIEYqMA4iOwo1F4Gf5sy4Klag
M6iYOQqyzGERL1/sKIHkkoeExjHzQw/E5gNhIyP8FXOInFIaE0d1u8/ANXouRTuIqWcq1WvU7kKE
tKjNwL9MPMKV3zo7W6TJTX/qR4jWtHHMQxIxjYqq5beALKM8AEtmFvilA2W6neYRoRbRO2BZ0jgI
VZl/AgMek41ZLDRtEbNFNmQG6ozuOGTeovKiSgciemo/cfqPXGDyYFpOr29wXKiyie5RaIhgICpc
TE5h37LUHzHwwFhgJMFtPHB7K8ovKXokeB2W/QnokMDMD30fbY9Mc4TCePxn6bs3xj3aIkuuOSaE
OepWk13aNGSnSM9o06gLX9WRk3zsTjCe6fsLiT8Eo0YNQ+9ZYjUXnjWVHqXmKR3FpszJFWc7Fg/Q
OJ9j2p3VlqHa9k/iuycXCdpU5d+mnIwdPCqnnGepWBRz0LodEuQYqV414lJMptfaojYfW9KmiA66
66QJGQChOzH98ELGS0cDKUh93VlXoS31fQNEawM/TuA2aWYKBxCKcQn0vHTO+XQ37fCrfuSvQwpQ
iHJ4iky71ol37efkQqZz1vgFxNyw0UZDIgqbcoJ0ptUId4w9DwJVpWmdCc1UtNASUR+TZkl/OVzg
9V6KNUekrMDDAb3QgzdcIsL94jldSfpE5Pqh3i3WBJIT4iVktE+kxB19J3hsK2Fz08/B+wyWAy7p
6KIQIqNVH02EFPyvpLdu6PSYJirERSWGnU7Bogt0YxDQKAxtuOUYA/cx7/YJQ54EOIzl70jZoKID
l/j/nANcQ8gXEnJLUmXJjvHkql/I77nr2tTgiTLCSZx6AW6LiTTm3ybvn3DmxKkK877K521Iy/m7
xZt4Tqzmy4ckECxIt49Q2D7PiCpHYjJRvUuwnNyrbCTMDcmIhZiPnMP4fYgs1ICecsGUn3gHatJP
f9Ux2u/Xgp/WboLY/o/iV2HuaBaAi1SO9skUy19Hu7XiTsCcZ6cEp31NHhZj/AiN5edBvVBkuymo
1NVI7sU7sj+UDbjXS6hywQNxahH6w/C5f43nEpZMhVge3xXYFX7OKna7XLbGK/OmVCo5Pcsl64qR
AgvdcNMpoFYXU4IGg4fr922+y76NmqzrewZR1PkgzEa3l0GGyF1seN7xEAkjfWiY6TrXN80TuDqx
E+x2UAwaVrLQTICmZmmRM/s+waMRvLMAvrfWpFIXGEqDd1eKn39BylEuNxcmUCptoU1/aMiwZhmm
jolHBaTX0yMqlb4W36Rxm5zwbTKw7X7tnmemEbGIGJhv2xgpzeEByzRNVAjMGa/0r/yH1+odu5Kv
qUuFXnMDbGoy6WVhf4E0ODDKr2Zy6Ps9gBP+3bePUNay9vENNj+XjLIrQ2SANlsmEuDzBXtNpM4D
gV4kH0z+K4oFK7t3sBZ9knqSuUIxdBl4txMEtz2ZI8Sntfomjn0RL0irMOEFYlepcMQsweiGGfgS
jYOMyWTOVEFMjZt7OHxdTB6WDFrMz43LQ4xuV8GHU0Hiy5x9QoiG1J8Gy8Wp1dwl6I1fw9nCLu0j
xvDVdhuRjI3gxyyIJUdmF13w6affgdFiJBLSsScGmlA599m7I7kl1vTSDGdBpAjIKsbW4OMImbQh
uP4wSf2C6hSGLybAsu7ZljAgy9ip64zyHc2q1sZMkCQosLHthGGxsExC7IRrf8D5bU73kXDhZkpz
Gp8Gig8GQd9V73BYVMM/qfyJ4FFVvIvYEL/f9OAo2glQhpJKXCg7sbk+Qaph/pYmq5akwHGVoQX+
OOQx4utbPVHDex2oR1df+vxuyb4kbYZMcqJ4lVWXSrCj3W8ae5J2gKjgCjvCQvAGQj4JSdOm2Ixs
maywKIbASSCqywVTt9Wmz1FibZ+SCNMlvx6NxwZbwoG0r72B1keYLPjI2qU/wE1OW5QvKYx5cgib
Axp/NXHMfVTjXOvmA7uem/ye8RloUkz8gYaZv4Jm09Z9sUrJWy0WabbJpmtKDRypKORfvkW8T+wI
ywTyDVtfhds0HD2lmYe3ZqTvKQWFCnWLmIeFBYGHrl/OHPoPPlKnsVMdAMOYvSSBFnoVTyMu4sVO
SJVSLS2Mi/Dye+MY7ir5uh6/U746A3bEUok37HMtlEUFIMvJ3xE4i8nfQYyApwtVOZtY6ahrcOqE
8+B9rNpznfxjDnZSHnkf85b5FTotH18aQUswq9cTCuPVBTr5wBBzkHDpLdGRqrTnWQOwSc1+OtjT
jSYMqXD5OXUs6lUNoal5IHLWQlroV2n1HA/UjhQBjMlXBYe34aTZbdzx10cV0WVmv/03xbj+wyrK
PTzFJj4gUBXo2jEePfyvX/I/wNGGA5BqKNyQ3YMBEaM+pF5h/D+Xj4AflCpgsDd+estAvszcm828
YVIuYvmbvTPKTmzIJMtSgpnkOOBGfuJ440CsX6uxRSI8txaglF+8dKND2BGql3b2GR3CGwZGZLRu
hQkh9vifA5ZQhDNIrCLGkF62ueE4056L94ViptFRn8h4UJQYmNUmaUwPwdeDYUmsXPRX1RGFP4yC
4sd5oFg+NSJvQ4Rm1gnD74E9gNdlDdOX+tkfC51HCOzYniHHrHtsndV0AznxOSLC67Aqxl0GFP+1
jOA7/eTlq928IaL1K2PgFb/PWaiviU4DreQshpCOjox0vaGcE/mA8GrCNIpuA7XBt9dQanwdXX6h
X+hP6KKkmpSI6oc9ZWRShFYXZL9cUw1wQtPf0OvLra1h0tQgwWf6iIklXUMEw3xqjWjDuoPLVLgx
cur3J+WmVIEJk4zoEcZ5QcfBD+YsOnwIYbO1HxuS6NP4eoIOL7JR0jKuXCzgt/DuaEB/MNdgCv91
qRn6jspl9zlGQBraYdmbZ3X3Mk+8yrW+C4291aytAm+9q9qsGwzPbhoebRcIMIsURgF//1HIUj2j
vKbiGe33pWEWo5rHk+/ck2s6MmIF/eoS7xUFRkZCJo3vE65H8BLx58e4T+vdFNYL9YSPk3xQUkUW
DFWENN/TjX7H6k5kQqenEIaJJz89hzpWOXnsYpeTXPCIuN9juOWkvbNooENSD9Nfr5QhbUglK9WJ
r4H85MOSIxqoipMCcbvYKz8OrtWkGeTyOrkDAP0qCadyzAqB4erWeAIR/5tgplj7Ye6SEdvg3Umd
sKkahtQXYR1MbvjMR9vxLaKsqSpWBYS/GOdSRLNwRqkG+pIicfPUhL7bjvGUjucSzsRkX+A4tMP5
ocKt+emoX1DQ1N9dIKUb9Mhn0Ga4cjSy+BZQ0pnBG31KjvbDHrAkPki0iZ6xoBXEmgMgVNxkqmH8
n6YvPHzOGGbwZNne5TbQ8bBl/AEvCY4bpxTwH84Ey/auZHhP9FSfMGrFJkf5/l4b0a8ZxXM9+oWE
nLSIds6iuU3YJwiwJahVTXZS1s9HdaOFKxNJcXduqEekbmnGrtosckCFHs90kouyXcd0sg4lLGkY
qoCQw882LXYxqJeQ3wGJGS+GwkQIwsfDqX8gteuBlFXOMHNwmsSmFOrgkHz8lSaqj5Zj5BGukOcP
SFHbBwAYadqL58fzKEUCqiYc3J5eNdgUaTTk75sesb8QZnLs5v2/7846RvISEJITioDAP71yikVd
venO3XilTPcwTYNCloZGXgxueAi/vBebw1V4B5j1n9E4xlu3Q0wqrHbP9iClpIBvOpqGAUt/Htfs
TBmXHP8+3h/+juYPtqO6g7cSm9TnYeJAs+jPZCD89ht8nFTE8rNiNSH3zH6CAb1BIISqVi1u2NrX
3Z7zhLLX6DH54yHT+kgAcPjyaZ8As7KuPcfshc/PZXjumZDMqEolVKvp6wBtOukQ04P+WQaW/F75
0GAst8ijSuqOkT2KpoJN4+nFq2OzYLZxsK1xoagrA+EpBh6oijCzA7RtLonIM3gi5hG5SdRj44zJ
seaGKFi+azoRwgADcz14jsv3kpVF3FP2B4dMv0Zv11P/oH6CwvozR0f6jg7VX4obDx1S66r3nqQe
mb0AG0tQrnVzoVNLa1vbj99D5gMLT2Xi3Txht4giSL6UktuQiYlhcb0E2hlxC0Dl+qohQ2VeiVhM
B80ador9tHewmzOstdXR2kMWhE3h6mh9c2yO0OFiQYN19jFRflNjNSb/0hYDHMKFcV5J0DWxPz9/
IvlUQ2qyYKzoMLFQZq4xBKRRHZWjWWxKrJ5jh4tJqGVe1rFQzrmCeSFuithzIjmyGCnBhMw8ygWG
n50Nd6gmK0N+vPRvc8C2ZfmanKiYLIim/vmbcLN67nHJq1vHvO9T5rIYWPGm/8Wro31uql01rvHq
wQpF/2w/WEbH5/BXIeyx3Q/GtUIwryb/kOdI1+n7MhKA2O9RLDFAh/FAg5qwlO7WXUb3lzP3DKps
HZSJh0/VE1N47KsIPty8219LworyCDFgesjgk9+QOwlb2XyNxrnmKG8aV2/WwNxQY8hYpO8U/zOU
wzPmSWsLg0qQZdJh/A8u3a/TaK5TqZ4Hr5ct3VGHED1I1WSc6EfReRXXHp7nYFQ+ZtfzEDgCtJLB
yBMFsLCZyFLULvhdV3hd2iFIFdL1OdPCOlY25uHJKF4DW+9N6PAmjmH8JExLE/J5kpVZiU9EzGHx
UkgX3IQdMYUr2dX+KrwYEb/ohzFDBPrBXJlcmDDkAGx+08hrgSmvpGma3otcIqpCfDyZCRoVyprE
eX6m/GzwjgR5KiQahGjY40tHIQHizvV+XGiH/F9t7T/HG0tiUTkYYt6NRbqfgKjy+cJuhdWfWe+k
wp3E2+mUZbyowKU06RtjMHw6DetrhBYxmbfE7RsxSqNcn2f0ypMQI5MlajdTHWxTxiW9n+nb0OiI
lQfhhi1YClVAhP1C92Ooh1CdzAtWXzdhZKk+xdGL6J0f8QyVkjnZkE9YMcP4/CXDml7IzqFXB5vx
lwzBxQBu6VVdiOA+ROWPbEHbvjsSqCKqEdwEIhcbOKNCdOh0NzgiFUvshpCmGqnzh+BW/Cxs0woK
kqpeClZHDGr1P0qO+RklrrWeYHOroI3FpPsZYQn01XRYtkluPeyAq3s30SnEEYDBpEsBbbJMgfqm
5OTjxJieteF0DjfzRkhQK0crNW+vGud+cDF0DhUVATxQl5G6zgiiZb8BiMfC7Sa/Cqs8ZsgmAoFq
MfkQvjaTfSuvpF7xNQJyP/JD29Ou5057et+aZmMtKBJHopBDZaFGX8aElL3dG6OYfACXBT6JOixh
Gz+W/tH4Tl5TV6MKRd/BiJGQS3X9QcsiX36t0fxMnQbFeuwpzZkJFEzXIBhpyXp8IrPv7hMUz0NY
2G1z+tRX0UTgHICOqJp8aXyQJPs2J19h8qbJZMcl0nrYJFJkN3j+RLw1aXuKFQGxnsbpqqLIU3xM
cMdrAhP4Ys5iQU8iK8e4ucbRkn3OLD0GN2VyhvDLeh7ASYfs+xkG9ACYeMbphqMwbhccgohUOYUj
aDHCvHvUNS4WOJ/arggWlgV7pKgLo1hF/crgA2QkopwlabHPW7y8ffilkK4SGhoVUYQg3S/pW8Ce
a9RYnEKLY9av3mFAtxG3DscedkYpNSK2XGjp9HnFIWye4a8iFEslAObG/OCxsWzUBQ0QhrSm5vHz
8acJ4T4RXHKqskVhWQ4ICIlIF695KrntDKgWfgxHb3IyYc0w67HhRO+gC+GJUHtNl1xuwZVdOd7T
zkfgKoQqbycsfCBeuoMJHdp09dI8JE8U/yn7HvtD4VeI47AYCf/gRfDMSbhSdcFtAhIH4o0VF7Ur
A1lsQkCI9JdU4vpuuDGCsppSFlG88os+rVnL6qbjEcTuC5SUJVghGvaQByr4iDKZqm5DMTQS8IZS
TI3vH+4oYA53e4DgqwK6TYtUoF74fqacAJGPFAinC8gaDKWx/9SvzUUjJ3qw4S/pLYFyM0rVix76
QizcIANbMCDzLghHWjSYdaHxIaoEx1bNy/T1S18b7QkGaZJsteGQaVvuO9fwuk1eS9rSPNvgR4b4
hB8A6At8rH1w4aLWPH64FhSnBNYi7UB1a8yYWZN8jDA/II0vv++XpKIPeCU3tjBx1r1IW7zZQISz
YWS6WNTxVuOw2MuB2nscrugLCSuibgLxgbHAoZWTRmvhvO0XB4EFILjI6HxYFhCN7PDocGmMcVDp
V9xJkJdJGPDsEYe8pz+ZdaVdb9NNC+N+58PxHnDWsWy4SrQofBXa9zJaMnjBQNJkA+2+lZB/kBfy
vWcFwrLSp9SaTZ9Ha6Yc5H9TSFSG6tkzJE8vVgaimbA9g9rzvhmh37Z+ngJjHNUX1BiPlddNvvaY
WgwHfjdQdNysOygKdDItGw0Od4XnhhCT3627/bpFW/AD6/66qTvp/oSSxuIydWh/gT2YiknVY1Ms
xOK+0UNOD8a9ReGI/ES68wCobKUT0AHQlvhxvJAGJB3N5yleN4SWqY8hSOfGSfRed+RT3EnW1fPW
BRPRBTKOp2zqf68A32eAqUC5zTO04uhgmdABculEAylL4AhnHrFw56yZwJoYDYYvlFhC5pV/R1Jp
s4mwcIE4EIwxFf6A36rwlzSc6lKmuKMGrUzeqlcQ2WdcsQCmqd5NkJCGthnWe10CqGKz8Fl20HSx
hGjMkcwPQ4tbVMt5WsPRgXZDhSuT2k7XCqctznO2FOOqy/enNEfbQ2dxFVVK4+BtSdOjGbzQPqXh
BHTikJdfKl1hhGq2pPWV4cF1liZ5IZPCn/BR3pQzTxIJJbAw3n+rO1XY2JpXQzQ7fHWeaAhsMJpG
oJOyGQsDpFHB6RSNwFAyzd9SFsEUlQrdD9IDC2t1Rp+8CdMDg57MO7H7XiU4vIi/0WMmllinCuJD
sa6wV6AAMqvLgNgvpL/IApBDWNU+m4WQryawN4gVihYRfALpqL1nqP5EhdUkCJ4O9PqqdGBKalqA
6jB45cCvVKgIKMlebhn57KJ3SiEtvoZAJbV24YAfGpr3h6weARDZNXoeceRLcgCSPTWRWwjJNeMd
KiYTOrNhS7o40c2zcAGVWtIW5/THQk3S+kxeAFQxIGBiV5y4I5ofjdG3FSQklyDcm1rsG/+lgwcx
wQYnNuzxoBYHtggugH1DghqDtaPxpyyjtwUh41XvFoOOJaDD5YHmYEYCkIvMku8mMUWYOhMkekDP
b6KZiUnB9HdPOYOUiBvANoEfOtfJsZW/RLcXdwyY7l5SwGeMPh7ThnyrfPAY6SCRBN7TipZ8Ilbn
J8cdFD2L32uc4U7GRGSMFv+r0GjN9Z2GWxzcmu4hx+IDc9eoRvheqemY0x+SuanhOfsaWbhpsRnj
wYOEj7vDRQNBPU2h4aQ5RJ0JxcSnHaZLphN54/97f5sbl8DXJXXwRGqpkEQptiT+Mo8FVo0fxgcC
ZaVFQ6PPQOcQ2tw5fionpZFyxGL/KDYQ8fX0oC8XIJa5D9ZT59CjpoTIpEDamOZ6E9N9heILuRHF
A+KQm5yh8QztgpvWzbHxgrJlpsWqsan0hMkUfhgI0jBTal2+NR+UNrX5b6kAgjCKSV3JoxnTDUwx
q4gPwEdnroe1hNZITJHwcZsdz5QHxHnCKzyMB2Z00N/hRcQFhNpW6k4mE1gg15MD34ePbSBeYu21
a24qn5lPAFaMtR9vDmN0QoPPiNeZo42dAFKYgxEInj0rXwP4ITzm73DRKO75DHnn47nAKAs3EvyL
p0BumPhzAILSUSWIIIpocY+RkUmc9LQQvFewW6g1mHd6Ej1G9Caed+lc5VZyz5mwe/DS8R1AMvmP
zASiqWS+B1+Xya25GVekXzpmi1XAGuWWIbqUX27Lq5jZrEXuNUg5a5flJD42U2XMrHKSg2I+eNdi
9Dmi5nOQctJHmaEoyZobViRxT7nsdXAiOo8w97CFhjiVH+UDhh1vclucMFhVwRDjBfMFZQ+Syv6u
79jC8i/c2F8uUmJ+wehkLCLm1tgCoDAg6OnY8PziqEG1gGYK3w9qBz40kr4bJRgVIJcBfALuKkl0
75DMDo+pTXf4gvBWUqJw71jQ3GZUCnxQhcVqwtjhVsSMpI1pDmpv6fpkRLRcsqRB7VnJLcuEgg97
Uw4J/gXXf+4pAzIfj574rTHqLVYocdbcJp4LfxHsEpMuvk9MmDXbDJx153OvUXWDaH140Zl7Zqyt
Q2vJ0vND6kVcZPBygaoB0MA5S57jBsTiYIG/tkA+MIeqhop2h30Lm+0brxhj+VYclniOXJcXtlyO
WLiYDgNW8B9cI/oLRjl4QgSBsmpRJxYeCQEj5Hbso/HFIo5LxExoZMOMFnxCVM6Yz0KZINrE+6TP
2FdEocMgCY/iv33VJpJkNFdluXprvtZsxNRqubIo1lin40qbro1hCZTGJ+RnIYNQU6/G5L3ZGtrR
fOLAelI78MEjwd8MZSG7V2Cckd1/NZKtmALCrh8MawwXKmeuis890XzstQyyTeNlr5KgVxq7D6xv
oy8ahcU7RymfqgK3g8eFxe1EhAY+P2wxTA6gJe4mK+KsWYyjbueEbOsLAsXjnjAMBh5FtomBNUns
Pyn5IBJL38y20LUIKfidBM/WcjBc+BgM9+ASiXx+ztFdj/ManLadDx8ajFmJzLuY/UL6EXDISz5B
voSmAW4TOmFBlKXuPT97Bg4J0irPY7QmdK4l1czwJ7lLBM7r6ZoKFBffpJ8jqLagdRetV3NowiUx
oSDGMF4nknSwm9BQpTB5LC97zY2xdNcQJNkh886IuleNmyAPhcmfTWcO5n0oQLir88m2gT4kVihV
AARtpXIqw89nPLlZ5QJTyQTmTQHEui9FjC/Och8rAXO2Ytewy7/E2mZ4PsQOgKpMUte4JKFtW/q6
M1l4Fzaff8iB5wiBHAYabdkjd5sAHibtiF4S4cQz9p+ABAa7n/2rnc/v+5TtJOTbjFhjBPWHqpuJ
HVjqFFAEhUlD9zvrkeOiQScUASnxv3wjLyFEZZpl6r25httljtfO/EmmN6Ndbo/WxARhFnh3yi5z
pp55og4I8CXZve/mrfhi+n7/dpfhbJUspIfxhUUAzDcVfu6iP8lh0z5+9d24lZst2jk3+fPrw+r6
g8fs1Ix9nPtxkclOxnBz9zvAq+LVb3eNB1sQIGrOtkywPKm07zxHRBC4uLBWpKW0xO4FpwmWCJ/j
N2NymcF1UKKZsX4i7GK4JbM3vzwufa/uB1t18h+xsxOQTHrjT7Em2mEee5Z9Py7TmbNhXW1fpy9m
gUEuAsZtbH033cT7mpx7aWnwj3yON8Ya94ntc6e4RIvum5hZrc+SJMSf4Z++J8dwpwTECLFhQGuS
I8pTtx7Po/rFkpaZ59oQS73FpvTX+BOh0i6QE7Sb6QqqAkeb/ZdCMg8U2YyxJc7OJeMHs19zds1n
zmXV2V9H/Lxme+E7im5rPd28L5/1cWPORDBoeY52EVinm7nSLkF9SPT4t7R8XfGnkM/EX8HHSff8
u/x+/sFIzOZ0usRgUYrTkTDmxnACw4DUTTbHxuuGyIeb+MHtiAriVBzMW3WsvwbeJK/9IqVkcrOu
HbfY9J9bLObWT2HEQFslegMohwX6qYV1YuSfXyW3i5BpSDKKeEamR6HaBz9hfJOCcwLXxUnGr/98
BVEZNruXa535iQE1ATzN25k6ynrqDHvM/+Ek6SPud8IkSTgg7Bnnsm90acHnIS3EJMcXJSNSNiSE
rxvJZo/mxgeJ90cQMU4TRrBq4TIB3kuUYnQG3o1+EZeHD+b36EARwauA0YmXkB/LsqOvX3/j/ucy
+uWhecOa5k03NhMiI8Mz1/1W8l8BBJ5g7y5gBCgw0WYUPogrWSaWP/Emm5EX6xfkMfmLzjIxJsYx
Odff2o9+50roiYBc34Tm0TLRkPN9+ENI7h/m9lAX88cvvxU6Yetq3YHuuxsoRXPjzDeu4ug+9MD5
F3X3vFEmUa7QJZEl9LrIO7SV+I0xzQcEatiUBcxiwO+BKFAzcEpyJITwO/tm8VnWX9KOPknUDqd+
B7FU0Saf1AXvP2tDFc2ZeJac+fAACg8LN4+LlcIuzYovVgYNF7qQLyzObgh/cXaTrjh1XD+gauBt
CI1EUUG3SYke1O50nfyBMcP8o8KAJNdROiDonfNznzI28g6/c5l0goArkwG/HqY152Y1U1nCBrMA
fwlbFi4b2GwwfIqbCP5/T4/MKXNtHHGtf/+lKxgSw00urDDxwCix///TWLwbZY14wGN+a17NOM5/
KY6IZ5uFe+Km5nAldr3Ab/zX3HdOulNXmLAsYNUWtU9ND3FOmHsfkHxa3seT6uM27mZroszcdhsu
VfDb3+ehOci36ssKxhVIipOdyY4w9wO+R3/hn+GXGAxdYmkOxn/VdpPrlJnOG4MLnkRVMrF7rmlY
vr2OYu7RPOg9UdeTjpJhBnBD99yttTPE9zE96kE4zl/LJ4rPW7Z3i20FpYPhDu4dvIasEwbJzx3j
NUwtz/gqoqGtS7cur+/D+8C87Ryn2/17+T4Yl9dSDrIvRs1SN9kXLjY/h/zendOd4d4SvzrnJ9mV
7fcPdjuHJDBuzzXj9TtQr115fPpPLOtn772Klh2a5PjcA36hgz1a0Szccc+qR8XOCqZUz6K9fKm+
hkd/i350Hosxe0TrEtcFZoOQUx47HIh6ylDbQMfky365be/TM7zCiIC9n70fwKjSIdu/1uivlpqT
39tTepdt3MLCZTXXL899Ie5RtTbIN9C/w736j8nOqfc6F8x7ef0qP2UHrKmC6W9v4rHI/Oe8YLqd
1r+iRUblA8+IOo0anRSwgN9hvGAkXyPS999aORvg/PGhINnV2vTjbqJ/v4ct7Kfm1LYJCai5JQFH
ZGUSQmAxishL/DBqPKv8qbmppFX1cfHUe8rXktMRFemwGyb71MCJCEDNbcwNGVxpuYeFGg34UyLb
7Gig6vSS0U/wB/ysGDtDHQXG3UCXMTj4C1vAHCWssjxjwzAE2WZ+pSuoRpJqegu1LyYmM3Q64N7v
AiEXrvIzZa0RaRZ7IEhvA5hRClBG8Vqx8+Fv1vCKUv/M9G9IPkQWstiM+b58tbl5+wzgRx+X9xAN
F10DxpuoYA1Uj0DJ7IUpGFVAFJKD/RJIEpKZGXJhuAKoNLFFTgB0OGoihHoor8SL3bEL85OBAhka
Rin6LTZgv7mUX9k23pub5634Hg6ff9lf8Q1LiWqEnfLtywxmY4BB1wLggwoUx1xG7g/hQ1knt47x
jtShWRYdEVp94nCq4IxJxgxp5AypxIwdds72zOsGtG03uPAXi2e+Bq0CgSxk7KXI3fQmw6GUA7Bc
wFuUMHLwBpkpDrAxnekya8g0H9LhELR/oYUBYHEtM3rkA76/6WeMfVxvgeBHogDQ+qN+p73tV0DA
g+wAiqcom58L8RFwPe7ERGBOVw9S9vYSsC8f4BsMG2AQIh+J8gDQx5ZQ75jr5afJ/CVAeY1sClIf
ZjwDHiZLoBSNgtDgc+TRzGHbcSBnKhZjS5+eJmvLx8wIwkLTNjLNyDexAQsAb4E2ICDA+ExMaFqf
hvB14by2VuhQBTY3hwboEgJC5xzkU8vuU2LnXbBfATeAm5juE4datiHhQY8iCaJngeqlaf6K4iDU
3gnYGX6RSMJZa5hDkSJgGfOhfaBi06WDku1jVKwgtpCS9KQHbTPepwdpMTJ7oAT//UMs5RtHgXTJ
mP8hxf6xCsQ/0kpi6LzhFbj1GoMUKHXXT3cg8Lb67r7Lc7JrjukP6y/8RUIleuELTQUOnrwEc9kB
n7yAazIuTkg5IXfNINRp1YXihXFAsJV+VvkcutwqPLhp9gBQmGHIzjVdqEmUNQej1/q4nTjKahJU
ft8Ikt2g57iGh9fR0GYWPaACgbaoSh9Bf0q2naiaAAg6JgyK+I++LDPQvnolcDVzgnsADiKkCBdV
C5spgKwmGWg/TtgtnDCfG2ttVwaqh4R1RXQFpTRlP54Az3vu90ToviG7RReimRgOOLieab1r1h59
zZutaaMvjb15LDZEI/qWp9nZvOUUSFbJqqX6f9rZHQ6OEzv77f4mG4B1yv/PMjq1CHKqhRlMggKf
CaLCN1BhnP4LzcUWSF2G82rZelArovDTNvEKI5xN4zZufhk3ySr/jREk04Fz+kMV2+i60LkucZkg
fDzEkhX0moC7H3MtL3CD2BJhsYlcDB028do8ULwfGgLL4pPlhxua3iVWAO64FMMU/c9wI3vP/Ep+
2bPeXLC1LDb47uBaI3ARSB/mXFwecBpECHFQnu4mfrOg82Bu8l+0I0fkqDK6xy4WHUmZ2uGCmBPF
h/z/ovg0EoC1GNj8j6QzW05V28LwE1klncit9L29JjdW1ETBBqQR8On3N9euk1pnryRLESaTMf7x
N790I81PuaBONIlqcD5u599WBcfKcPIHZTzay8oDZDQNfnKgAF6Dyd12mBxt+dN94IvRkEV7mJnv
pVdBT6VfP+woYt06+PCkfSSTmJgXR7awVikswofte0RnYWXzIkUnRAnDTefpyRSmCHPQVXGU5kZ0
d3u3CsrFdUGtXYTSmXuU12bJw61kpoZTOqTuqKSkZ0DivLYNPfIP4men9Wn1aOudIr0HwLx2vcoD
IFkKODmWg0OgUZ5ShU8rEclGXCA3wjSB9X7Uz1wufk36ggBAKviRIRH1+pKtfFhmmLHDu0A8w2Sr
2Olzmb6hiYfdYUmtiFG87F0sSLXehbM4paS4OhMLejy+f9yXg2usRhhtXG2ZVuO+maIT4EHFVgS2
v7varQ2PMjEsnq422UfLl2dgq9qYWCaJlccLk7OZkpwoUhYE2hKPua9pfkImqw63/BXz27vZmtmy
jD6nTzos76wNEH8biuBp4h7cu69+F7mp4R6NSa35ooeEuoqTycB10tNrlPvY4vq5T7ALx9J5AS1w
oPGJShf3BruG6Yg9XygxL4M9t4RDndzdEY7/s/yn2xP4c7NKV/PvUYYNEguWWNA5jlv35d2jJbMm
7h3735/cx6zSYzQxo8mdDeYU7sdsMsyYYBgefMzcQB6lrWpvarNJQ0zmNkwnrhw0FvsgBI4hmLi1
fSbv3lzIJodsocGPz+SgughhQoSiAZAHf7tHVzILNSfzDosCcybkGccyaJKxh3baGwdjd8v54qTK
CfWS1YbZTl2KdLPCugelOcV86WYhA7bGS83CtclXVurixfzvLH/3+8Z/LYGYHITzkeqiDfOqc36+
Erpp7C8hifPQJnaNjwla5d/nLWToEy6s0rGLm+jC3xCwMsCK+qj7Q0r0SJ5O7vTYEIPGmgath8ZI
jCsCkEDJ4qN3M+FmcEB4ahFiRf2HmsFmbAimU3ovi/pyPXW7oHfGNvaev7eAg+DjN2wT5S/gpe6P
k9tf93edX33jNPIQZbPmKj/zlPASvOK7lac4mZnviGEmJm4CJmUnv7tGhI2/qyXIsyw5yFkiQPEW
hmyOYr1+GmTiT05x6bfu7fsWyCbTEVd3eqcNQIeXdMl2YbcmwPwMJqhNQPZMibKwdN5eSWw3UTr0
feEhqKJsq48ciFzSxS1+Rph4aOxDtT2Yo1N1ru+2ij8QWAV2kFgmelmI3M9+bSDEaOH7XKbZAizT
e6/u6cPF4AxtJMJZO0uKpBdnxj64nSvxYfFxckuOfeA7wMDulQIUmBZbdDD6HQOqoFo/z0PMHmHK
CdIv5hAzfdXaGL6lj2/h5T4r16y5OZMNqpIl5rHY54A+HK9cDijmD0s5Tf7azKwm9v3ruTbSuyu8
6+sQGtUcIgWabrqkQHJYonNi/9jh4t6czF6uOKxPJK3fK4aJTXp/mzf2EBpGHBzJxQRF2Ci7V0Kx
n6951uNu9gASkF1iZyhebezmWPiNT7+kTAl8IDENT8YZ3et86tOVjCksF0Vy3edfEicaIlnQuu95
tUaT7P1bVMllKUXZgmpveVs2rctkWXZBtNMCgGAa47ELwSh97AhAC4fgskSx+3fHwfTnlRC9x6q+
46vNfQXtKn553eJBdCEK3kWWYnmD6Jn9puMfkpzh6H670+jMVfe17SMaPT1tCWJhCxn5dNmfL/kb
L2Gkn/BeXKj3W+mE9cdzLe1V7iGYMFyHr36dfx3c0mcSSxLe5A9SlthmyKxBMQFW4d1TCTuDs7pB
+d3SDHIK2u9XIuSP81uIjCs4LERWLzl3SyyvVbv3Jv7Lzed3X7IwYTUPLsWwffDzFaiiAw9X/nv7
0x9lL6V/CGlY6a/kkSCBx0pxSWDxls3KJt4saWB5PcypCyXfJlXdHLv9fLq4r9k15lBVmzVNCewe
JgEz8hO3Y4LFZ/n5E3Xx1aJR5uu5qt3JFhDixDy3nSAOte7nelv8tYHKI6J3OhtWy4eig57UunIH
JtgTup8Qeo9VRkNQbHHDdSHEBZcEFgQXcLqYwtLF2vvULfo5lB14D81XdRqWfwmPg4AGi2LF0YAC
CrcU6dauKiJ22XLIdNUYLcrbaj8sRpE0b3lyZ954e0nALeig3ieQAZos2lOhILtbE7D0xn2h8IGc
JmK1LzxwQMOCbqGfMaiLJnDvuaVHuDfiMVHtpRW9EMJwA22heYO6ghsWzR4eTsbBB9TKxj8wZjEA
oT0DcjG8OgilOVzQ8aIl6alxJyVpBKTJjhNiOFH2wnFRcORhOgNobG+VVgRUs7ioI6QviHtPcsOg
4KHysXHi5M2rxkXrQMfGHoNnJlFgX8BgwFmEWb2OdFG8EiAff4PFBl+KcGB2a/o7niDdDhZYmB3z
zcV5rZ7foFyMROlTAIboPvJfFPUUCibPRsKvQ4un1xzHFiQwJCXvyRSQVnxYPk3NgodCsCCmxITF
Cez7tEEmZ3/X2QLTHp6ugHU75ucAiR+8vTy8Fi3J/6woCszGh+hlqkmxy5z+N1CjLKX83pC75UAm
toqtNSwsJS1Frm/SBhO+V2JQ1TjMUd2xOYnPwveCUQrBCdfZuTJ3kvmINHt38ftgPGODMdUYVoX5
3l/9bqedsNc96Wm5Lv183nyxWv6onlIONF+AmPkVqt9bCu1hl2/ao6f4kKznw1L/YmUFDL7wrEJC
LOy92A3Zv5Q1D73R6vLH/x2+IYa29md/+bkkqYKZKZR1mtwPdTS4Nbz6fX6ZFXMbqDlfUiP/a8oh
UjA6zefClad0ZCyK2KbxMnT/0nZnzJ8LcoYppUeuRonzBjqzpuE1bP3PljZoNQHNnHqjiHheD3nX
zQZwf2/obRgLIgdgSGgyg41vFkl/aSMmbnTCE/iMK2avs+svgg+qhYFaGOQPsd/FYi33+fxPsxDf
my+PhWoZPvPHlzdJcvOv85kAmH8006OIbm03OrM6W5XSqg3F5PMakRRqWuNdiTaM1ENWJ5VYCnpZ
kvxwONJSPWNAT/yGtfWWrAGcE7FH9dlynnPZhkJj14B3W069p6KbsDMHjBJScTLwTMMzhcryun6w
ibG/TDEITLA9sHWOFrWJywaPhyEniX4BkdxG8Uq2wWnwTCEZPleZLZ669c9or/Hs5TGyV/ZF0ib1
QvfUYLzVPEy0035V1VYrx+2i22Tf8GCxB99ABcdE5PZdMo/Enpf5GkfT42GKPmI2RjUWFpuaJziT
s4s/9KZeW93FIZr7JrLqLEyhAJAwFdlPvrmtt6p7XU8WLGgYKKDzUDZnLXdIgZVR69WeGNYc4s/+
Jrs9rUJySbCE40zpc2Z+UcVmCb3GK2xKqH0eETcMey+3M5BcIAjRAOQRjhBuFfHo8jJ6FO4RV7x8
71zXsK3dx1bHIyZSv+ugchBwJz2VlB5ddoDp0hweZNHC2hTgVnXSVpAPB0pyygj/dhxFYl1cfVCd
YDSfkHwChjIjC8/k49sS4M4HAzl8Wy5/2hriPrcqjDnen2fNYIPLsia5XtzHvVOErN9xwiPUzBCW
r/KIncfNLKLCvmi6qB8VSMqTAHhoFvLYY7mMVmzwZChUjpp0gbqgRLev0YH9WjwWqYKCO1W94d12
xFkzRbBuP6KwfH8BeI1pJQ1L8Us2ExiQLPCBvihzxMlFDNqfMl5SWcPrIi2OTqZx1WjkTtiKcOzH
2bX1fqrlHcOIfj4sKMAZGqxJKw3vwqyOT0iRYJfR9VxS104wd8fBbuKSUsoZqo9E8dFBPOfG8WaT
F29dHR4XUbMiM+bOnPt7iBXrEx6+bpsu1vDEnIHcAs9ifL/L4UpIpoqhT2lBVBo2fNPDrD0tmDIf
L5v8iMtG3KwBuVcK7m+q8NWAmbfCTLcfi0qs4GFWmNeVymgINNidzBXoB+oMj4gEGxx36mMpKfQ5
VMOY4yyLTbHIQmwu+R4oCSWBEQ4EUOXmDdAdtQTtJHdnjTUY4Vo4GjCimHGP6dAuru4YAesJAj3R
LcZe4flcJ+rm5jU+HdWa4gNcMts+tg/+JllK2MY1Ho8CJ6euurChUWENWwiWtE/6DI0b9hGMtBG9
zKpjA7UcSgdtHsY7uj1VmIzPNOYdm+IEN9HVlpdf3Mfa/cEjCB5j1srsF+OvwiXKZUlh5LxieQtb
OObRnEJdc5TDrI6zDSxoWC7b1pHnxvK1yIIJjlmGKRGBgqCyxBHFUjTiMhFTOjcP1J+zSttU4xcB
/O+XazmA5mqjI/QPfkEL0dJKMP4xKctW6vxi5w71tl24uNYytjj4mg3zxGn+uaHcgk/YeJ8Qd0xP
RA2D0fbm1XC0D6yB2RPpNvMjcmfweQPsh79fWkNhgtjfvrNvfruUqKnMKy0biAZhJb+P31tchtBC
KRo/kbyVt8MPtX2Yp0XMBDu+rm4MFTrkTqnk+R+qyIoDQD/lPFwJ4NGUeEPwQILfHgsjlLzazVc9
4tWFZNEF/BAd027rn3J9+VFjfQ2swBQWjkO+WJB15YqC+DaDPWkCgTvS7rPLgtvixXba1yteuv69
fT/T+6rYUDgiVmWRws1jkUq12cCv4mmR6t5kq/50Ce8eMsQMmNyWCXIdG/8p6xI8ltVqvJF2vBr0
/lrGj8EzmETw6ETvMXWU6aLl7oA5BK0Z89iYngMS4WHbrxUYgajlKnM6QY4MGdPKD/5VscZbuoJ+
Ja11jFbYj4j2qK0GVFIhXYB1iNFddFvqdA4KEv0ZvyV/zHJ9Y/rPSJlnH4ZL1Eck2PzJdFwX77UU
p452Zq6iIM6TfvtOnnaTEGjRj73PPahbYl5ctYFvw7DYlRFpIMei3VKZlQ6Z+YBS/pDj4dkHUyMg
Y3HbjA/xHey/BdyZ2J1Cyf2cv/2LRytEWz/1sUNkG1ZNWhyDOUTyji4eoyS3ZX6lXS36/eTpZ2GN
UceMp840uG1zAqlzH9ay+Ykq/5YcgoeHLT3zz98Pj2OW7c0lwodRFR3h4UVx71TrxxJjqmZeJ/UP
ruTgKWA50v7jlP7Dfnhwh9wH1CKTTm2DkzKeoMuHW/wObDlkGWjuh4p391qUld23Idf7c2QHuG0k
73q67hm/7XTUObsqNBKWx3U1WlZHRnbrLB4tR8k1NRJ5folE33yL2a3oFAtsC/yCrEIezlaV8gm8
9lc/MhxjgtfssgU3BRyRX4ZjRIzfd7ixGgd2lRm5OG9Y4IxcmaxCsfe04Sx3dk2c9BXCps1s7WHY
rzG8ObMiJhSAAMdlqr59sRy+r3taNSx2uFjNw6HVvXyw6vBYYgVgGJll0Fpnyr7+QVH/9fy6eVNs
NDOrR0nyhOkKrdx+Gi6tF60IN9UdU/iRXf2zO3sUv53k8n3aOLXDPNuUrtb74pJ+y9js3ewlZavs
+WHBzBt3XksN7tbDOwRiAEc7STp7z1kvfjE5yH5eGBOToeEygFzgnbM0TjRWOc3w1ISTPT0w/nXR
K91bd6I6kKRUW11QwNLkisG5vJjE2spYYaXCTkbL93DbziJ8jbqXSvfwjbYJY8cPhbbMyCXq5eg1
CDX5RcI9wqSOAB3j67puk37VzG+IyEYOgrvuYWuS1Z9GKw7neUU0gLcXuTUIdhhC22Pi7HMf6A2V
LCAx7TwMYlMn8Yk0bfDAwfzUWMnM3qpNfPiDiTuxJ/zH05UGrOQtZnEiIS73s5z0UQj9Tv2wjWKd
Vc6ElmJLI4gyvgI0NmbABVtOG1gDGNcw2D3cosEuB+depIUcIN5kNqc3QT8KLh8bl1Ytj8p8Qyj9
rXYKCEXIkCrnw+cHi5y6mYzSInpwY6GcuiH+So3Xovokxmf+PsRMOnsQIX7fiC/PsOZM4OdIQ6Ta
HbhChQubWT/DceVMP95UxpPmdywvejKKgyui8cdKOqTvQypzXIdEbZb9v5cfVT5HTwbN4HBRgUw4
NTxsdcyMWwwfHKK36z5tJp4BJCZZSAI5/1Jtl+TnKBHj1iH3ByP5lOtXs5y8N4f35j3dFPdVdYdc
5Xwq/9HQw6eykP75LM0+E7eCti/JaxkxgY1l9xnVdgUyUXlX42210lele8YzbbBsfqZyTRsdokPE
pHlMaI4WGlJ0MdiMjof25yGv2yHVlPPlEj8HhJ3HEjhrPF2p0xXnCXiH3v32x3SVEa/eOzoxQrWt
sOFtu+DZmodv2n7uDfXvflYi7r7uB0IBGmPkoujBdJMgzpvOxu7i5Ns8hTuXUjmkBwyU53+TE27E
yctR6YnleJxQZAIIEW7Sv6x7HUjA3BMMhPyb6hwwBGY4cGCF+5gJsn7o5ZFfsqbkiSWjYX1wX4zZ
UKc/SBSfCm8B3+B2W8nA+1nEryKALBtUYRgnu1h/vEGrWYgjR2OfZxB0c66V9+zCZxlXZaxQKmPO
N7FusNbygOsmpXkH7AYycGFPsBFBZmTC18Vpyk2b0Zvxj15ertpYonBi7q5+DaevsK0ivcfoyT0o
WAwlXbPJ8hXSZQ1jNaINFIaKYppMngn0FYTh9MNddJ94OmYuDz9DN0LodAnRlPjy2WfV4AhODC5C
ZSLIC3tEPpTsw+rpW1vGOmPkI/diAq1+f/DcQPc7RiiJMZdDaS4sznsBpeiPiMEpXxdqrztjH/PT
QriG5m3yTdTLmmKh18bGUYMhQTcnp1eMgpjmQh1Czqt/YdcFTeWahW9S9wTHyZJ4f/ZpPLuuMHLm
RicEmeSdoNX4ZNhAuAgaUHHd0Szz2B+bV5QIQJwZg2hyhsU3i6fXf5VKgjsZ9lhMf3kB5IE5IFJD
r74fGQx2w6FhimicRyDp+aJrD4TvdtanXR+UWCU2Be0Qaahsf4zXgUEMS+fd3sL6hCHn01iOqAIB
3Oj3k1u21gFgEWghRbnQu5Yu+ryL0KclzXOjyUmL8lVQkT0uhJ7xuXmS+uqDR030bP0SP3TV4Xow
lZB79E7OvXGR/pJP9ml9pfUmst90gcRbT1Cv2kDF5FoJZR2SOKzNIl6Sv74ePi82RRGCxZy0qtq1
3EUZMrx/l3JqQLIT13+quBwgLWefuSXnvfXwZG6Yk5QM3pFk2ErnCo1P69G8QyTKdu+vniaxZEY4
cthawS/gl+f2ZTVa33aMz0GnrkpyqOcHHvK8VhZCI2CuAMr1PLHWaGw5JOAyetHRGDYy1GtyLy2o
FRyV0J0gvrt0TGHF2oGCxWCeg8iETg23c3HmOQCODAUhnAMa5joXBCj+Pb+GbwJqdrE2sbyoKEGt
Kb5vUJLwkcxjPkbexrk6v2chy/Yqrz4PVLbkyeHNIAkpEzfPrhiWjTofsvVoBK0+fEoh2ifEkdnT
7xuLmX7Lo7qWNngFPKaOjjsqriwFG/qM8SgT72vhjDpXw04+mugOOB5LfAQcNDbhAdzR4Gcu52MU
6iuNESo+y1E1r11lRyoW5W7WWg7VBsQSvDFgbh0HHPPBhIJnoIJk5p5AeWhsYSegakLAxuhQCLlA
DfAEppMclgd4Js0z4mARunGjKY+f4RY/isDIQiVDNWTBNsHC76F46Bgv/DndfuqUuwaKBB8MjFHG
wimHOWbCntDkFTQQfDLCHMlLneIl33N9KOke+LuMmB6JawlzjhPOi0mv75w4gxr9WR81whpPMDNQ
WMLC6FDPXR2h2GP8AvcdMoC8UttfxHmawo0heHy8O+SIog5hWEjvNf/Nu8Fke0INGEFRRCXJ9/Qz
axA2TPP29DZGoXdQ0qL9eyMUetz3Qiw6vLcvAa2OzngH84/4HUweEPy0xF6gsaAg/1hXdcbBNfg/
vBd1voaYwY+qt/+m+B+18dAwS4SJlQudIvpKTjTuzdUl6J7C/pyrnh/+iiYZPTBD9qZ9VGuxxI6H
qf8UY3Abkc+B3UmECsBDCThZxctFTjlRXQ6EE8LKgoIDhxF64CXF9hZVDUbplLTTrYppF4rUSyDn
a/lzfMMHwZ6BCChSVXQZfGDJ+wAXI3mHQQKzZChtTkdDD5vjlkgynYPSFI3qB4mQgpuBjcSOj42E
68NaRX81XXeYA148frnDBwf1BItiEqDLeb/tEpJIHRKGwosbl3OD+evnCGMGRAXBBcgmejw4idBc
5D7KxscDV2NEPCcaJsx04eMgLETthGErhEmMiDR+lzuVpBmAOBgQOunPGMva2PowC5eEhCziKPgO
yOYDs5VJgOtak29vGBHf1u/R8oMxch+glQHfxoAencUYF180/k6lJq2a6hK+VHPMfAlA6+CE56GC
7zbjKoleP8SVHcUBrhNvKeTyjV8uiTQouyaKByOFtYBLDtJ/Tg0KnHaHTECIGeEw3OM3uDY6hXzO
CyCrQUpUwLzFUBCBJd5x6K0ZAXaLkjFiofyMmvSKI874yMVEDMXX9CXEXfmFRCR4fDA0cHrkHIPU
4GS50ud5rKDOJKtVDkl1jcrFM2Y9sLE2cD5bsTcjxwX2QncOLwnfFaF9lH90OAkj+Jkmpw172xc1
HEovCXUR91sKKg2lFx4QRKdO/ADpDP+ieP/BKiKnbvraXclm74RaCybO+O2grUC3w1HqjCrQs6Ju
+yfL5L/RHHM7tqi7nj7SnP+pTiwz3LOzanVVVvf3F0I6NkdIUVxjyFeKFJbdYsQNaWgmS1aMMphf
gMdBE0bR/MRMEwZcxDUSJkzdWW2dx47KBiE0Y+0cIrqfQ4tq5uWbUsQvEPKxbY5cFIZsIrCxHi/B
tmKxcQewqJ/vmGWb1eFFw5gvQMDLPTbFrAr2qZLqQIKQI9h9WPIHXPNFZSQYdVRzXEwQL54tTwxe
kKQE3ArcW0Q+IDvCBnTqcCMKcx9EVlnIn8881NH0Vt/dcGKFwpdmN4CUNnpGKkURAj9keF9t+Nix
U3eMtP/pxPi8vANLiouiMtpXZyqVKZRXTEiYcv0Ox9H6sn1tVXoZugowU2Y1TOSBdTEGg/8BOW33
SPtNu2I6gIj63AY0BfICjWuqnN4Or8/bsXR5TlPH9l1InYxjyANnJgh/PMtwbM8SyGnQ/Qh/f6Pl
YCKPnh+QCD5zTYAgO4ojF4F8vEMEadw7muAiJSxj0XnExS2J9YCW3TuHmI7k43xDs8JGlA4w7hjq
IPZZsu54JFHus742fHZuGCg0QKz1kck+iifjCzkUq0yw0/C4BYbU/ld5sXXgEGfBeIHQBfEcslvn
gZMzurv7CtVGxRHNb97TL7YEMC1QLrH8QTdClTmjfsavGqIiOPphg8mMeHaKd50xw3Ip/ZiFwUri
NsMqhIi6GdYNWHy1txSemLDY2TEYsas9zoqDcBg6/ObCZsL5wBVmamuICzCBEtb6WDKN4V4wPmTb
ePpvWNltcsctDMDltkamhgEwUrkBNeXbRwSqvH3BZnT4XCpcSnxkC9QLyBfykOi7Bswrd+pU2zyw
MYVsiHwI32u0UXH+DTNcjdpzwYB+RdANK2Z42Vwy2Fjc0Gx/L09LJ8R2hAZmSg9mB4zvSagB6Qgy
hszjgPle9iDyGXZwNBBHWYU8frAYuKFKpAii7OYKHZkZslfgYT0V1yNbsXIRuGnB80RDVs3qP6UV
k+By3q8GMvsE7seE32FicyWofFbtmedF/BMeOe8iEmYFqBwhsZzwr4U/q52m0Iih+5O+C+mR+K4L
F+e+qcnSo2zDNQNSytNp4MNhk9YvKfM/aeUUfzR72OEcCBR5mbSFIAsALB/VvmwL77rB/sUd1l36
SrMVZ8Q4i5Hy7YcDAnzgsFXgcoAU1DgDHKqYF8BkB1IwnZYgC7GeyKoD+yN67ubQHtL1UItWFwQ4
ghfMQY7W7HFsDB3IOMHYkFBKGwnbdUFlVh+pohj2konBvOVOW0QQO377RnSNEVZuHuGBND0HFy3a
3edJXYDWJc/5nSQ62B6XxQhhLfrKj+UgmnNg3bGYYamybelrZAeQdMmKoeCVDvhXrPXWXyCuUMmp
gu/LnsUYgWMpA0izbCc8LridSD7L9ghZ6vV7W2LCjxokm9/OvQ1HijwNiXnJ1MaC3fukk2W2GzNk
X1/TQzkzln1I2+AyRdvCFnGI8EneMGyaqEjYfBktYRikYXrGNNmGB7HnnIHuMB2AP0QrZI4D6BkQ
pQpm4x1zoy5o4TsRGTAbBSVQKYja6vZFX2M35HwxrbnsDhtaVPidN5BlNjl4dQvuWwyCN0o6CpXz
J4U3sLlGXOlf6ig0/dy07fFFFllpswdTBEKm60q3pegl3jcSY7iBhcOgn1eJL9vDZvI90TBSnzVI
d/q5Bp/0uwf4ssYEiVQ2eyeKkuV00xLqsxqlTEfAPbvgxhCN0nCNWfvquWcf7k9aKp3eX2oyhF1I
gFVcMyZiCoSiBwkaUyGBleB4xrmAdYXSavuOmnW1Hv6u/sHEImStEayOobj7EvMsrjXNIoTGH5Fh
sDXW0yRL5eMrleIOlwHdnyzx6XL0CzeuSYcwSh8J6AxJ4dvPXtpf113wmffYBcDeZLI6wFqrHOWk
7FHF/dGjMvuDJSc23+uvhJSkdHFLhGn6jDEbhSE3nbEdpkgF4UeCin9fVhpWgWJZQU+Xv5uTcsrX
2orQBH+SDNB9iHaL1eQG+s50gfs6n2krtJ0+09fpbIg19mYyWzwxA7wIoQzWITRgGb2LngqSDvYt
e0ZCk5/719iufByRoh6PwdmLQBgqbcCeaq04gCtYKjHrG4MYmdgu7G4pPYDffxUhs75THcj4SD4j
LteVf1//tdv8/I4Ep0yDq0ZGQNCmUOuWXCdXSqk0LMCYVfn9/K2Pj92wKMJrjLd5BCOGmayyfyy7
BKOh+6mPcAZNLzA1EL/ozB91YVLE2pnEw7LYycnhR3yw5TSZLrlODuovRzEh+IPFvrzPmTXCc2Ky
gT+Y3E1o+XRgn69yrzIsAA6GAPvxJFiWRGX99bo7QVF21M50OtA/3riSZA6PPpTRWPiRkQHxodrK
zsuvfmCv3hPklCjTDHyJVJgSS8TJvzxJDwmUJYfnWRtyU3uDSDCWl2P348A0wxBf/e4W4wUZGIOL
dBs6UxU3sepdaSaLsGKYq7qCyIeaBnLSkytY+tqq3x/iIkEj+k3JYImpLVS8OcnKNjvTkpygBnoj
N9Q4kAMRsTGN2WSZuKLs2GM+Dz906iIl+URZAikJFhzJ1am8uGxhCAbAjJfMLLb36A6fD0CHNvoC
q0CwWLHUlBtc5MaOsegB6yiMRGh3gXRPD5otcUUaYolzv910zI/x5LniD8UlWxZbI4Js4z7Sa4hy
GB4rGZnW1fvYmkkJA6EXLAxyZeagGYQTe3cpkQKqPiDmGapxW5o/T8hw/SHogprbJCfPaznCjaPY
4dm0z/36r9jqq9KYvfcU+NmPKgiPKZR8m/i1iDGxz/+iGqrov+NZMvgcUdRtW7Kj2IcmcY08QvDj
cu6vbZa8/oal9iX5iMfjilFLTogcwZqc7BN2Zdzp6WUHnCbHUFZSHixA2cMfCh7oqsDykJ3qLYIh
aN+dZcAp7SwAdfhxYxzKkaRMExCIAMI1BpzVL0me9piJf+X3cC7fbOd99PA0JpSN93Ar4hpkH/zX
Y1ThZW7tXKKLy2Q07He377GtBuISYhbiXRZ9WHofV6hvpWB6uqwnq345ibQECrX/cGfw8W2egZbh
FlaDCrT2exv2mCXUq2MfD4Od21CAcbkZwiLGoopAn3vkfQLIMoLSlXwGh71OS+HkDn/K/sVMJPup
YTpMgndECWAyjEVFbHfWy3+iGunM+AhdcUb0uEsIYbnVimRE2iJILHewyH3wCvi4w6zYTyMGzPND
VAIm0DuCPEjO+8g8WAzsKcBQy0MISyvEoIyPWyJ3PIZiUzzWS6iW6u9r8ZRmnWF3d/uBz8jT1N/m
xDDvbIVf+dcDTndm1kRIs7qXaMq6wp2wEvHLkjG5izrW4tXGeP02tUom6ZgJnlgauhLJT5fCjWkQ
zJJmFBt3R8E+dM4yoAsw8wPsGreoARyElZE/ei003euKUK+xO7e7h4UCB4SXgeXDVP9xeGsmTyJD
3vroHiZ+j4elgeDzFnsGGWxsVRN0uW9NKmcsLTLNybn4TC9uAbONkndXbaZBpRzdQD958cFGv3VJ
Jgue98QwUErBliPDecEAZ9DCD+Zvtf1h31bHXyRR1MbuVi8f0+QGkWniUU8BzyPgnI5dQHBt1Y4X
yK+0g4CH84Ym2h2zyPK9rszH7xPIaj3ejOB8P4UVFy0fbT0F10MWJe9oLiGaNfxi1SPp2BHPGuK9
E1dLgxtiPfLpXKtAxuN6lgcDfmDAKYZFhbNQ9mpAkp1wLbeK3mR2qIWd2ybMP6d/PFUB855Rs9fT
2Eiznzs39P18nx8W0Lh/Jt9UOcxw4AXTb4hNkKkg9/BS378STYZpYIuUOCpjyAFT/9qjZnWZOMkf
XKKIDCOZEj0pKiV3MrGkOmAI8LLxcCImFsR78vDHBlMuD6VqdgUExVzcIuCCWhBkbLwkgXXNsKqm
AobMSJnRhcwgpr3NswaK0Fg3cUov/qiKuz+N+p9Ct7OYet1R7TOHJLCNyZ3uMhqj8oHJwwRMLre3
m/f6KxVzyhTlQsi0d4E8xwMw2z6bVNIjIh6ACejTaQdHZ/AV3C96WH+39EH5iBfPPzQOWy3a5ZmK
rz7vyQhhcPJRwASQN6meafHxGYpgUfrGIfaNZQUBY9aUdhnrivjJnKqGxK7AesTmFA7pZ36rIwpv
sF8QSQzGEK++GUmsgY7Yj6+QUUOaN8YPyG507x8HCKJCLO8Iz0h0vABmn9P4+7Gj9qCpQLNFuSia
CuT5xSx/LaALr8s1A/aoEITX+1kPy1UfTuY4i0NqgGODIhV9ZEE80BQv2pnC07LlrsCDGGxezA+v
bCe6xcgKluk0rrrQ4JmWA3f6yPfQ070QE/aUQfpJhuBwQEnKXAgLCq96sY9DCENj8fC1Jgb257FH
2gZNpXiMXcTsTmW5fDdMr4wZ80POCUUOmkEKCFVYCzL/QRH9eNjTt8XPmZ69Bu8he1isMkvQoEij
Yn6HLC1FwZ0Mq0qbAc8VaxMaCtcYOxl2R2fqDv7le+JVuo/xaGPA+9J8GPAXfJjgnlg6LhOaUDnC
LiVRNCGzi7wdCa2NQ2gJX8ZzzdyjoUsCMsWpTBWe2ti7A5hQygDr/Q/vM8V5Ee2D814by2o8Aq4G
maHsVGeom0EIIKtSxw/YKo/OlPVgFjAJEfPr/2MHNsvu/O6E3uj+T8MMZgi6DDD44USX9mgS3Xv3
mc0Z/DAN4kdowAGIb/ka7Eg0B4pXKWhnQgE/Kj69PwAN2CvAE154QM9162A/CcSW1TSUwspIfCE3
Zt3rDj6qYM28DtgZNwN42ockD4YUTx88CMhhLNnIE7FrA6+45mGT23heUvdh+oKG8rAE1NK7BZY0
eA6xcIWgfsekgIoPuBeESwDtPIto1+mWgLqwQQL7+Fj0zSBMIFDY4XDcHFx9xMgPnBUcGWcczgs4
LqRNoK0Lft3YQSHO+dcdjdacHkBuECx+LtBWZiGAI/+wF9BWbA5vigeMCwCJEVV/S0QkCvBujoWM
ydFAFiTthoDCx5FPJenCHmpKAsPsSS0O4GmUM/7kw+OLhwPVClUiEG+2urzs+th6CzYGFO4gfZw0
KM7oA0ediN7EU+l1BKKkuUVCBoTOD/kQfAEN8btideDRipTtuWGN3DdAPhsE+aySb7yD8l/0UY/j
FXqz4Xt4UYFjYrREKLQI6OaxDXmK3E/C2CioJCGvxw64+R2TepnTiHNICOOvMc3LQfbA2+FhC+Af
mAMMCGYx90iMTC/N49qj5sL/Ac0rcE07a5A4oFq2jC8cHbDAcKdsObhf0G8cYi1VF8ZaF+gZFJAA
syq3RljwEDKmZWuOl5P4n2hBOd+OnJ6jEMMg94cQJsyDOOMMHTgmvlgzYtsCYkAugqvVglgIfu/5
Kw7t97ooVhKoMcwpOLWYHf1yvv75MshHGrxWSIHx45trc+OLiV1EQ7LT5oBMc1LHNlBGmST6+GWy
6Ebn7ogxjzhVVMPUOqubVfVwOoRREVBZseu/8rh0GVmH7fxOCgWt3zvu0Sc2+JKSVkka9Wm8zr1m
W0TymlCQ3SXCuEsIGmeZe4gmaBFf/5F0X8uJZcsWQL+ICLx5xRvhBQheCCFUeO/5+h5LHXFM33uq
BNp7mcyZ08gqKOZIpg4lrL+2S5oo/FHUbN/VcyrYbPf8NR0Y/Sb6r26GuTiyed/FXnp2YtQqD9rf
mnWg0RfkPQqPfnAYvTvwgA2K6alhlP2x+Vz3XsXAC2eOVtfRjTczvSswy2LJfC79tJh/Z3RIB2YF
QOuvxE+kCsdBFO0DVzvPH1UM7mKsffCRr9Ghfessfljvt+U0BFc0k8j6tuuFV26Nw0hICitSSFqs
GNmU09HKBR0UKI/kuMsH5RxvMHFSlkrPT2ss62kBot8yU0SUv/B3Kn2NdzmmUVBhaG5QapeDW4MP
Mm54kPqMFz76/aocWXFgB3ceo4z/Rlito5Phrd+qic7FpEJRT8lZNfkeL+axYYyMTWfHK0kkXSNL
54sFWz6rjhJzjr01w0W074svlA2iCuIKjUnrVE81FEKByblonOpMC2Cr+ekYfW/fp22691ce+xyl
GV9JUbEYbnTpXDFYMZKoJ4sM4ID5vNrUW8fJrcYb6DsDtr7UdtP8e3hGNqUmyHw4ovRPoUDC4VgW
MIj4eOCtGZQWDcy7l8qilCvsKjxMmPHge5PWLefLufK3LrZhWYgeNbyjRW7T35GoHLr7/p3dLnct
jvHP/BV9/yeiTPZtxwdmxyhal2L8KUUxxas6ryCP70tJZiWXvCqbVueN24TydS4emejHi6dI6Z6t
vSQ0cijI9TF5zkg+7youkTtY6eobb3YlVW7qaUzlA0rLv6DJipCw46oiXjERLRu5Y1TsadFxN+UW
IZcRHMWrht873WKipqIhiOflGWagEM/5Q6gt3w4tqukFpziJZI+8c9Gpm+a5mv00Y1qyCnxWQMbu
vL+bpJE28GDyJYuo+RiRkJhanFL+0Rm9KsO7q5B9dxV/2xOpFDgnxvhWPwZRMfDCvmb8x3stiEKM
vO7NSM1pv/99D5bL+qkB7zVidyc9Il/PtpFDqk8bS2YiYlYIcHAKCTbAFWULc5RqckuemftQ/EDG
AzSjp15tmicwDEdY4UKVBJhK7BzTo3j/icSzWrXJbMGTxz6ugd/WxCeHyjC+QZrGwdxk6fJYd92j
bmu/VEgFNy8IvbrJjsdgPHwwtHsElwJutVHCmJZ/5Aa6GwG1TdHY9pmTSY0NZi2Rz+Cb+elad/ee
rsAbsyeettawkwLGo2RZV/yA9QD4epM/dsqNDw81mWpwd7iWdljfHQM2P4ZkV6aCyc7feIPSoXKZ
sarHAAg3wKKa4bNuGl1zwc6zPf9XR0jhI9i7uc/ONLFdOtyKUJB2tuQ3Z5LEQ1RW6qKfbsVqirEu
/4V4ywYzMHMBkgVr8mmSIkUzE+MwW385MFnJjR02LjksDE5B1D/jZXPdtBSYjJZNZqtBWQ6UNkKI
T1at3M+5nPtMM3t2aHSzXysQcHaQc0JvvUs9QoMmCiqJG8/uorAYxU15TtApKSuD9yAx5ptQwGYS
2XoUNTJyiZ3rz8m1met4Q2oMOs/mtJXrLNhdfhr7Cvm1C7DX+umSW7BFvfKts/onYR5iJY0PUHMi
k1aY7ILWyufno8VFZ3dkgB8Os0o2ml+1QWvhR2bmf+8vvG/+Ar/xnvI+NTbI9kZdhNuKCgH2vyjj
76lMTNHJqk68/dwbKptYR+kXb/EdQsljdByY/vPMOO2HDMId21QhQpVlaYSAZ8Pc/a9H7Qd60Bc6
mP8LBC/xDz41jTdBRl1oJ6v3gCsN3KK36pRtf8H8wOsFw5dfI6OykjO5em12t00sx4+DX8ZWs+7U
zXQXzUNbVQQt5GOtzPndVzhCzI7MHcrx0bG+/84NmUdVPxRo5XOhvyuvu3G6HEw1y3bMeWRyvfEa
cmyo3IMP0b4wVLjCatVDpV2x7zAoDdeokNVb4zxQjBnr5SWZNrvu1BnYPJRcjOLoKUP5nV/M1LsZ
S/bcSzaWXUPzR2PB7KubnR368r79njaAwoUiSQXL8alJAvYsa1FeJI8alSYw/jlmzhKlsFDtM14x
uC6kNdgD+nNVtsc9SYbYPD8M4vzIZ+ZkKlxEVt9AUmV8rvoe2zh6wIG9xPI53VveS9lCrBNKnga7
tBA3EapUJK+aDVRddr10AQKZor7DeTel0PcSWUp2HC/rgdgu7VfeHBSxuC8M7wqbqZu6M4ZUvvoo
blvr9rKkKKsm5qIynBVxv6WBuajo1PA18z3dfdomA1VNkmnWImWbFcJy7A4uDaJbvAweNMF3MleL
dHgJ7PODpMLpWBE7ZVbW59RgrMf/4pnMtzyExpTzaTuJdWZ2mas66qHIIGzYN5aao6+m5seuW64+
oKNo1tblQBNszSPnLay3jsm8AvuhgM6/PaPS7tpSwm9mGw1L7TZKU2HZrUooN+QvzNsrbq+7QtvK
WA7E0A86c9d3pJNtdR1wt11ohEyI+Q7oItRQtfDnb3O1NB1brpPr+K+3ON/f6AjjfRL9BK4a/I7j
GSfSgCiWvV+HSoO3GKsw6TWhJo6Yecxfyg4sXzxWcxllrn5B45nKn1urMXLN/Vc95an/TQ0ccrn5
Gs9RhDL9MYD4VIg5SyOdU3tfepv/oflP7E9OFjhxpWv5+PEFHTHXaWeC34ndlL/3niSSn1cA/bHy
yjeY9lSZzzZzGMYfvBtr5nfIEYNV+zR3qIbJWSh639/XFrdSPq+9eDfeBelCmoMW6QCryPXPUOsD
KYj7xXc1oTEGo2oFHE0HlFZ/sVPGtxJYnWyJsbfhemRYlxztfznHLAqvBpfrUxXfyHGphTwW4w0T
mjrX5zxf2mUT0VEJm78Tf6PaZebmCnhWrcO6vV1WXyMUmYXBcH7Tf57yclhfKsQXt8CM26HB//fT
LMBGaPgjwTh3WowTnchTmWG03or2Trh6N13UBI9OAxcXT2LceisfZuKuUrEGPx1HuoYy0HpUC4x1
2Gl+xs6T7LRhJC99HMXx/0OrEkOkq7B/v4uI0egg+CAbRaa9YJfquwmUaP9b2V5+YoLo0lkkLOiZ
+cgxjEvtv5negpMu175MJUtof2m7jKelLFhES+jinEpjM4ZEjiK9P/RWrGoeVS1xLDjY687sK5/H
oRlMRBKMBKP3u2ACPDE0QMv3avI0UvzEpaZJYo2LDuat6jX4QxCXc38dL9v10+LLWJ63NylZUQNt
nyzGHp/GEuOzK/zuVLfcYrSN8Ybnfl0UUkVY2vC+4H8aXFj9zeWm89dI581+DyCEgJpKvXKf/ksy
v+xd4vXDP1CNXytSDs4dsUHklc9VJCFuJVbn8cNasYGv90CZQAazb31mvJGcxYParA7TY7hnXpbh
xoCBobDVj93AF2EaLLYm27s2N3MFeLx4PBcGqd9L7f0NGH19SnG4fi8+M4POszdlVbPPFtffty8G
XFn0Zl334l+CD87Ppgc1XHbCrJSCE2SDopsuvrPi+MysXg29f23NU4Pz7KO/ukjFErfUug4fKOR5
uDDtwH1ZeqQbkW35WjNBpltPlGmyX/XpM6xrJXBgj6jn/kYsMcwwLtayY1N6biiI5AOz9oB1aF94
rqULSdBKF6z76k8Thecg0zEU0S7+8jJ9Nl2EmD6opcvfa2WzKr0n127gtt1+/2oXnPswJC4g2iUW
IfnsxDa16SLjqs9jlokQBk1qwWhmGeVx/pGrbMYRbqS4fqX9L3YMxsTh+o31C6dy/MbUVb5kaFrb
l38Oks27lDm2qQ958ueK8Z56YYM71T+cK7r1c30qrDcYwSPwOPXLWD7TY/swl1qWoPAIya34Cx/7
awVKiRjCCtVNQ2dSSY057DJ0znK53hRUMc9LW4kRlsNUxZTNq/s9pUu6CKRaCIdtpgaSXnPDczJ/
nbzMkkTAbGsMhXJMVfTq2XIUIJAwbjINiJBXLAvQ32emlh1A2A4jZ69LD11Vcb/9QpRPLTSDdb3X
nnl0uiQoIBRaB37XIcH9uDRVyTPIZQdsE3L/f3FE/6M9JnLkTNhby41R6VNoYPzbl80SimRLkqsY
We1uHYXqZTkO6ek+lbmDAQGk7xMggkQZsC00T4wfLNcRetKefBkkvaF+mMLei0ip8C3cvai83ZeV
e0pIt5a8PO0tJFNxeewwQH495tt10BMycDyBvbnOjt7Bm7vBOubOcLicPfWzdBEXJLv+NdJb3Dvh
HOMjPUssf8LkYVFP8SlRkV/6BgmAt7mkxqi54yFTSqaaicipUN0gHLmCjkQ2xrHXXdErOKMj5I/1
w6kIN/u1KnYj1olo8obA0X/rz9crn/gEjyrtUYMyflhMoF5FSeJkcRRdsRv50eEinjcyumnlDrlK
+p7XZytr9YZxZZZNksC41g6GZC3nDyifEMMvaGwtAikghfC0bQWBfGNQIHvTbGBbNBdKT5xQ3LIx
FnERt9/3nr+ntMMnuRJe3wvvgYNUQ6uVSaw7bwy+WCM5kY5JCZsLNtDhyIsVCCQ0sFMi3MMHd+fd
urxM8DyXUcGepGjbIXYf79Uzz6RmbiGTu8TrzQx1HcQQeQ4QdO3KohjKWaKYeRbu6qPfNVzT1ClT
CCRv9ONbm8pcJtx2Wzw+aw77O1COkc+jeCUqpNZL5eOmPwafg+3XhWSYhpV6GRpI2XDIJzWsDyZ8
km/z+bsi4cuRGCZDUN9I0QniKudnsfC0O8Y4pEnbL8KOQ/79LpzJ8sCIukLyWtw+1Cm3Y7KjTE5v
uoT37pVXj/YjE7oFpH5C8gh+V/5xD22M02VvUn5oETnFxjrugK/qjRwR0eIj3eR3dpeRiP+jUZWg
uChcBeEwDw7dbrAhJGuaaKg12ncQ1q4Ers/NWZhPsiNGTIz0PevHHaSNoKgiEmXmDZ64eLKwRVhZ
Qm/Wc0d6gPnVOJpv48psTXEXnD8lmNLf7AIop0wMbTRfgM5jKTGO3qOcPRtWCauIbKvbrjh1oEFC
QYJibpCtZMEQL+BsIJwdMDdM9fEif2Xf/obqDrKdKwK84/7sDDiWGls3Ftn80nCArzu3wXNm5npr
RX4W34n5+nfxZ7CFTBUWzh+nONFenQqJL5fcelfeTeRkwqSu2hHFrKNOvN2Trpr2omRgRoTxVlJ1
KdGey+LrH5qXXsyN6K8AfsxbsbYK8WocfyLTtw0lUO05iqilla4U4hQkJk+TVwM6fQg+f6GKszRo
FAzIch9ef1ACHEvxGf85RA0gPSpnUktzK7qqYevihw6YvixbMPwfUEtxrcRlyQLMISiW8AaOPz5R
G6QOCz2LpuQzhn/0raxeZeoJMJ7bIB9XIVSW7pLx/W9Uov9UNAcJ2fd56vQnds3Djsx4498rHlS/
qTjafciQOCof0ft3hTWVjWF1K07fCdP99x7DZzQsFmDLWR9u+PD/SVYdFQ442cvfVJ+mwBaQYyhD
GrhFgOAcdJ7oHhgi1ZaN5zPUfqqxUNYq1jnf/h740Gy4bDPVXuUTg3essibs6Kd+sVhSHSo+A6Uz
d04Y7x0NQ5RuOTvZDM9xfMHzZK2GHpE4PX98t0tVxZ7whVlRt0Oeoy0fNALZkR/9+tl31V/o/qW1
aej48pP82p8KmW60YXzmRTmUbJzXx8nETReR4q6Sf+jQJotEIf0Fi3Qh6a0UmEzoo8XVOM6PIRBv
M5CNTGHlddDg9DTC4f63Aq6L4uKfMIGrLpGBsjw5OR6Ocgxb5bn+8lhXWdq3UTk6GRnnHArPP4mY
iRmnXdWQUZYaG+88HNtw1n/MTCN0b6eaKTmHU9qww7pqNpuLDg+Rr6l5YDLZpHk4SxbNfkIEswY5
FP2ZOt7hkt2Eb6Iyy/kxVPtlmJoCNdhiD/dsMMMGJaqJTkBRxCxpfa4CVJLZkX4zSFHRNx1EzE50
2S8dyr7umMISGS8DaSE//YrOrHIdrsTB90fuzv5S3op+XptpCwe4KZlPfftVQCGZ4UW7gwFwG5JV
r7NVJInHkw2ottGeiXDOQccjVqXjCUxP+hBTG1TfVLaY3ZbPp0JOQYn891Kt+9/N88VqRBFbx/eu
xki4L5CPJOQ91vM+TuJWizeUAO8gIbK6OP3DErACUtQt6bor8LysXw1gEuWkJR3qxXNx/W+5LMQX
paMzxBWRkyyefw+0uTlkn9w4Nj/8U1BOtpOrvJCvx+ertm1NTYtnW5FEb/4B02shVSHQKKHp/Tv+
BN7kvfKWN5lP/+zrqsI/HP/84xdtpWeJ4XhfzfZPNTXLQ2tyrrwHR1bHXGuwDZmlxvPJOIWBF3Yd
uLbWcRE9YZHrd27IWSTW2Lt/2PThO9rNdFDZaisWTZ+vhhWmXSVdLa4+It+PziPnpyx+DAY+Nv/O
Pw67QxUs85ptf0+Z/Lb2Lme+NoYkw/i//aepR586dpSo4R0mgu1jJT47NjPj69iEGe4S431t2ayS
7Sd/lcmlRwZ+yWd+kLMelfQ3ghKSWPJ7Wrmh4NZuSshF0UA6c7OLY30nOhWZ5YjtG1aQj/1jOVO0
h9KHniYRRFPBxjID7juMQDO/6977X/JL1537gEplbaCOQehk3T12HdoPfsdmEIX7ZNdBkXVGDv8y
YPddz371mZtQZB5b7ufVOFIMLcUf1pidZPoLHj25v+m7626mFZ2df6mQ2OT/hEWXyt9FhPu1sMVe
DZa4jUBCQ/9IIguuZqfZ9Hc6CFdHxjnkbGBz+u6L3UILJFtrXEbRohTCDreI7x3AMJ/s3o2UVKSO
l0CZfnXRl6buF42ZPN0affBbzgI+4LsaX41SvEF17WoS7J8HL4JWKtlxJu2FnUaTAK6RVQOnAdxD
JLBI8rtpB+kg8WoleAJIU4jWT1FpXM3zSTZsQzuiaNbaYGwrjvHBHYXh5E233mTqMXZZhmCd4P0E
5q5RE9ZJ/kqRGtVf4esxROaLdi91rXRNPJ3RS3lpkLbsYCbxEHOrR/rZSXqymqUHyoc338zFz658
+Xj/e7l9RK0+8OVz/V2klGNLyFeElR67tlEGV1kQajsyP7OKWzfpSipvtEKGhWCbyX2ybthuU+EG
4igGfV1/Yb7LAzFWeU1VXMytOwdU+buuX3u3jyuy8IlbUOwHiWjwmuEwfggXXlkxlUCBfPXe3HT8
6lFsx2xLneKmiDRYVRnAGVuK5YrjWcCTfu6kgDG/7rWHR/Ab8s027UFfbA9/UzJv6WjKE3DOJLor
TTBomHKHmYaa7Us8Y94z6qsosKh4n0B17YD8jkWBGWlKNwc0UVFfgYEiUuPsPv6iMmZZYVph1ksX
kPvc1paEgH7GTa3qbtb8AT9eNZWcAvKiyzGtbxpWaY+yLCkENnRd4mEU3kj88oa3kR6zaAtJDi+p
manho5GAsqArv/os/+N5X5tM9lLljtY9jLjYTqJ7rQXDazQH6olHL+uEdHScRupW4HNOC/mVMkJm
RFRKY49m66xlPxzP6e56fInWVEzTpzu2tJithp5PlQKAO0zqHkhvDyAdup4u5Z+trBiCrD/5UeRK
oQNSqExewl+kgzis88lsQeGSHWx/V0/SNL2CI1mLBD4GIiNAojDAXyLsaPKRwRurXLQZtlk8n8OJ
1U+V0tUov8853+r2yqt1XzHQM9qbBl0Ayw4PdcGpKTgz5K8/OFIOJJtEvwNmiv3ePm8zMwe1KS8t
zAL0gPTsYuZoVgDZ0vc8mKU47511Nni0+1S3JQtptuXqpEwn9pv5vg4cxu6RG4ffD9f62VCXCJVL
tpNvLpxLVBYQADIr0SYHOSi9ZXIqN9SrJi5+1U7CnXjMO8Zcva8Pp4fF0058si4UB7HqZ3EL0j5d
KHp4smmudR5LurH2QHai2/MCA8erfwq5CL7uu9/djRb/VsM3t7PXSEBEmF9XXt3oP8/EZAlDt7AZ
Rz+2XSk4FikQ8t2efqt807Mjcxo2Tpegyl3+0jmZg4CZzuwbLuVpBrRRkEZ6PDJwZ8WRmaXVGYvC
+1ikxq+/PyOjRBJV+DF8BM0S3vs7XAg5ye+vQE1bGAhn/vg5Ld0ccsej/P9cX0eix8nUhL52cp/x
iaBe5SIDdft5UT7W9YM6CXta+5OZby2jJiyHpt7MwXPfmtvuSG9K+0s1Fmny5roynX3rQOVekkO2
7svK9tM7XC9LjvEzw/3gRB1mN7caVJPISXg4Ye6JdjHORB7AXgz8d150ZoG/Ujd12J1H3SDTeQIq
PlkrtxmMD0RTtfKISNAhU5d65IO+VnG6aiR7JGU5FDG3cbKlyg+1tGecIY2KGL01HvXUqXo/FVXw
PncXAhHtF1Kr1eg0uweWhotSpqMy3AeJmdJwslCPfFDFP91PFgipPNqSY4FT7qvisH0qCul8/lez
/yY+fRrp/LU8XXUNLR44h7u2aW+qACp6tuNpNOfAtbcVlUVOO9KCr7NhaGt9rZt0szQTnqkvzjho
SoovKMWzrdPSWGGrHu/MTYp81swLaZsX4Mq7hTmBlCt51Hcsg9+d4MvJ9F/Vsk86NF93qbUytYf3
yrnpOhq9U7yPg+FuONjG6+6S9SGDhc0/Y0w83N9323Vzqm4rWvGeb0IF46Eyudirk4NaxP2sf8M7
p3kOSudHYe4P7Jk+GyROS3GukGHm52l6uG+iGqfzurV+SJcgZ4ByXdb13Ll0f/S9Q/H1QrTjqGAy
fjk8trFTfUP/qDFeElKtpXf0tL7eFYyMdGN57KKvmutn0J9v3dW2iYcGRTe7JpH0DxCDQ0KhWV2k
u/+fDHrGnEij9bN56Uc4UP094WjrnGAo0L/+EK2v1x3PPcTD0nQm+vPr9N/F1RMCiJXgKqusbZoJ
Kj7tTKKuonx5XeAvaGb+3OPvfS6fH/3Hhv5mP3i+K+R35cdqwkAr0lp87AEaveXv9FvROe3mcrY4
o2bWRLC/dz74YMiTYn2d/ljdh+nBS6xCtrnPtnMfFJBIVahH2Xv+4AKZOB+VdqhfbGAET8Md6HRF
d2bFTBXu71LuVICrrntO7XfoBN8uXW1rtnoPV6dJ+5ONxDuIncKThdn0oj3H2222YFsBb0M8XAQD
KqX8urpDnfwFj5KMUcI8r/Up5c1xydGlduNx8G0aB/Mg/bl1ngnV+X2NRaWfWO0qr+tHxsACwikf
bfExnVmd3vr11k2WLo8i4doteHBL4ZnlOtPvabSEM3DGgV+WGUrkTEvSeUFXb9AH39xsOI1iRpXv
gn8db/z5itSt+0NPzNoLIrb4eO4JRWubXcF5dWxq8M3deQ9LvPlIftN4IFNCvGmC948a83t/L1rN
wuHj42cWFkMoXoj//WsZvIfKSaTwQqKpSzX1OtaXYSm9uukJgKPjLW6cW+QpPPtcfIq9JTsvKeed
JEoYlTX0mqxK7xdpKuQxZXBbYQNRbXPC2CAsp22FtvlOJp/XqJygTmm3cBjoayLcEXYW2OR9QItw
uTrZxMKlPrHYVth9HVD0pq2AAGzq8h3QuXb8VVrnKs+f/dej++o5Dow/S8fh8Z90ghMjncnlE9SO
wDZ4dgR1pE41ZVQ6//jnKbm6z3djGWRArJ9zdasxZ7HXOs2AeyroQ6y+zLbhfvFu6lU+8JRn8vCT
Hbw7EGVFXvxWoHfzEC/Lor940Cbj6SbEzBYSKovSaWRQveBXquGCwFP4aQ6tPchhspz7ebXgWNr2
cDShC4pDyqGi7fq7uZ+6pyW81pfasxZG81jvc6juJ/fhoiNovXr2u38L1rJ5cFiuPy4mpG0LHhrs
MbNH14uqvWJ5uBR6tFFZrL/ED0SV+wtyIqRPVlPv0n2ov1PNIA73BufKqbO3mkXqBiWiAZdt92av
hkzWMMbj4HQrRPoPfRgDEchUJj+FbW/UJEE+q8bhLJH885FU5U+8NVCG1jQ+i6aq2Vsl9XtdNXe7
wmZ+2HzEiyYyFW63f1Cc8paTQrbw2hdv36ZO/JD8VjpWXWdnmskj57gYpowFQhxi+Vkx8R4hMGOJ
pAT43HycO/PdaQTQE7VgJvsumyu/SWfT5ZhrETqLvXkqa2ESrAA1QOsO/CzhjIEdqqwkuCz+VNI5
R350XTvjhJjFQ89cZSGVHVP+43aCxhYR4tLBJoTiVEJm6j6GCjidkOmMVLZdIfbvGP5vdcor5M3g
qzo1d9EuOVYiveWm4jDdURF339nCWTEvysmE/hUtBg5Etrn7XmCB9BLxvIdyWXcdJhBgBhD7SA9m
v31C3VWXdOoJyd/bGYAPMMz+Q5qHWylEa9+rlx3rZ7ZkJq376n3hAwyY4fzxRnbEL47CFx0CXr9O
tkw27Mupm4nlqwH3O78TZNsQ4Ly4t24jieav2GBphKpUT9eVm5tD9Zj9WPQDceBYT3LFO/k1sunJ
9inttXDOlTZ9H4nti3WBm7Iu+KBgE2CMFJFd6D1Q1NyKczzrJHKWrmNDi8MQ9ViHViuGcgmFUWFN
JaW7kRIaJNzvTWX9qlzNPTFxb49/6eVYlud528Jx2A6S0LM6FD43t2oPockwO3OxA84zKNVRfKEV
80JPxWA6FZABm9MwyOjo3ROaug6MLxNeVeTjXpYUuQz4HXr19z5SDVkri3oSQ0PTi3wcizXeqFe6
RbBQvAQ1iDzr3VQEwhsnlnvlGbUXBrIWY/Gv3HZ4/GWtYyEBXdDcV6wUX4PcsrN54BHcsfBqx1hj
QctNmI0ruu2mX1wfOaxc+qd7Bx6I0CaPNrdWHoGpfnOLbDEltC+G3mF+cMVHMYOzKsk0eKfIjXcL
YpIitaUqz0dVvGbsILgry0D2x7pbvefr0u3auCQIkp7zhfLYpRJC+7a/RNHTXdUrx20PZgJIdLc2
LDC2rOKyHB7l9bOkZ1ma9kY/rSDZzmpsTL/MmA3Ds3zLBfcWSTRWvNknrHegC8TMfW4qDmEYLk+X
pchgYbX+ULQgptYMX++A5DEdXeapPb/UQJvBbsOLW9fFJxFOnxV8i/zxx722/4n35PQyGAHaPTc/
2Uz9cC1kcl/TLKJyL91IVuPJj1S2syJX+TlGhKTsB6e4KXbNFSPBzRneUfuoiZWCjGY2x7rf0yEW
XY+o8TKFS0Mv7yaBbu2ixe1EEO9TJbIZJ76n03ZW454Mxi8hP87e2+AlJ3AzalhVD8ajEBQThQdD
gVMdJQePhokHgiW+77G0fXxy375jXzwL++kws8rYu0WH0yNSsPgljjA7WgV3n9i+DJhN4ae+6sdj
+RERX1R24ESwXve19C2ej9A/RHvve9gG9AbGiEJLj4yVXAHl9bZBflpV9ZxidUWqghNcpvjHdebn
zLfVJv51PHvtQfivWDUC45a/LFLtGLNFu9yfuupNXbirMruuHiNA1KAWWPVBGKyDnlLUXcqkQw6q
q0FH6/zzlmHlWGg8B6l3gbJihNjpSlfxGu8qZHYVdnxgKBIG5q/3WubetFScpcbQ581wvfpNPMx7
qptoMSoRJAREFxeaoTQu/aoVDTpOJTiDDlKLzKIaeYaQZgeRcfFpWY6xBjImUYOH4vZP1gJUCSXC
PUwxTi6LSEiFwVRfwt90RsYcpDQMF3IsrHKB+nh/thZBY0QXtVhXF/7JklWnSS9/JNqcP97JwN9g
tn2nY8jHPwwZ0ROw/lyWz05wOMCPyBWzrdicMf1Sce9QyT2/vFQ6CifZ89dlsBxEJwxZTOyS90ai
HggzDOJAWG/oYroHH5n+oh2g6vo7CQqYQriytcqr8rFp26UniWx+cv7YNC7T3r4KP77OVunCgtvl
iDsvjeGp9LkfZ76YUUNtduAsgq0KbmLoxoYI5bYYyAw6Gya23fuXqvZP7+WRyDW4fzxrZZZQ977W
cmjUit1qLKPyZ4lvVsoXTqwf2y+FpUu/w3Ih2838LHIsW4/jxMeruefhuW0fXYkVXwybunGZAB3P
yk//2Ul9Wftn3pbRZuJS20T6GnmasucXmXamqi6QAbfEF+TxvpqwdrW1/uB/9AAUBKnPl4Y5kTdn
WDU11cm4/dHUUnNdNYCJ5cm0F+ugSnA47F+66TX9c4FBcp1i9XA2wsy/d/lP7ojRjCEJdas1IlWA
zMk5fQoXYUBbihptBOqU2e0fQYZU6D42/60vOVWXlvPDN8K2loLNUjZVSV6McTKBrH4JAYmJeVLm
wa2pgule22fX76myRJRvrr+wmjffi6GoHZQabRW39NqFt2wk1WQwvLIj8omI0qZ47cSKD5B+PJ8q
n76TdYHqYmVe9e2HBy4ccFWZ0/EtZvufWM2ELRqoOdmBIWjTMHP37Ynm2tOuaOK+Tbjpgc1230ks
OCr+2rX8mFov6nReEeaFsB2L5PhBRBgkfo13ri7xpQ+H3ny/y7rldc3KOH+Qyj5K9vy7fOed3r5+
nb+a4PD9D98+AICT5FGn4+o+nqUvCzlXpTMJuFa8ojK9f+2Ziy/5HYMjSeGbu0eTp7FpZzT/It+m
/rQSbuGX5KfQZa7Xedi6w1zf4HXa1Roo2wNkWwAlr94lzqGcOXPc6JMl8E6yGe0uayDkiuknoqnc
GG4REAdW1rQik9Mr+DEmPlP05I1DsqJkc7McRg6GuQBOlHaNU+QrgMmBhCmTzP4jRYINpku7xonv
F5f2gmXCD+ElbdSefwHHgR2opNifgRMdJpaNMNh8CwHsoeAuKypkPkC54LOVmh+qD4t/XzslKyZR
Ybrrg2CQQaQUJIsOHURZWhoA7tyxIjCUXFx1zewkUwuyJ+yOzFwj6ZqKfD55VYeI9WJao9bfP03C
KkBNJh4PYy0+NI53eMallPux44DrUW+7gNinaN1+MPKBJ27LWFTAZR+iPAKru2XDPWRQ8YbQPooO
0uP8GilkswWChthcJJIBvnk1hGJsioGrwvQw1on34CW7mcaVfQaGqs5OjIAj7c87tnKfnZ75+BC3
jMsmvXqK6dxmGNp6MYaijjXPH9qWeY5aMHjLLbvT9qPz7D4+5VFxVNkMo4XdtXwY2jWHf7QT5fuX
uckaHNxdNk9lTO/OsZW21yYsI9i7uG3Abpf69BeshwTTAvR1UpaZanc62NXXJhhp2TDPsrnhu2+F
nj90q1oKj4Lk0CUKZmuBYJwLro0c1a/3RYlKWNZRAMAgj4HuWCGxOAyXX8eaWzdeWX/yc6OPiRUO
X48HT2OobiR0SK/efXxpnGZeoTOCkAj4hSfTfYp/MTCUD9mQzM5+tYmJlRl7hyGXi6zqWYJYsgjO
/tOKHo0AUVeQx+T2jZa1GBfctifvExmSc7F5Adid8rt/6e6mupQUtGh4+WfpV7uwNPlruGIEGHkq
jk2DIl9HHBQ6LvgqZNGz0gjv1gzN9g2EcTJCL72X6/yj4AgU4NsocNfBjVpG/3vQjWqjrH+NvCNZ
fWboN/BHqI6D+aiPsxD5PmnmmkwRsXWCx40r0c/g9omreGowqrI+sczn6QFAgfui65cRtCOdsq/C
zdNH+QzEvoAWmP5uZrjhyEQO6VM120t11hUncK6meZi2LhgFVqdD0T0GLZ+lLcXLaNpCaLdE57o7
lhi7/BC9H76xCvGAqC4MgvRErVgHA211HgUCKi+w5Vgt0/JLZHuQpEVRnWLLritPn7mdoRBm8bGv
rSE1ltrwE1mTkyeixq2KcwQTMpQiDUxNkNj2OtgcT411R1ybrcsST+uq8gZ9yaJM0kzlhqG21tXS
aAanvsKpMbw1lASgY04OHQSvshOqpLuK3Eu6lfmtMfSr+Goy5x1eliSFxbJ+rAAE6mCW5Mw4ze5G
uTNG46iHvXEYodMOc8VDkpAc4yUEF/RzzwpFyYNMU8Sicj0b/LQgzZHxCvQ5XC/KQPbaEw7cfB4K
GqchyHQ7kIxYVwg/hTFevl7l3fzW+eeLe6p6hQFZU/PRh228fsTNhyWO1NO9GYGeQnHC7mJKFgre
NQ245WO/JHkj3h6HjvsGtfAp2IY9tGTkonIEp9uY32zuMTKZ9+PD+kW+Y7PRwBV7/uI2Jqsq4luQ
Ku6bVBGYVF0leJ75Xy3zL93YNjOhBYj0U324eH1JBolKycOLQoGNEcvZF2piqsP9z9fy/hAS4Muq
OYrpVe85z32Jz2ByX3u36b0RoFYSiKt3LnPGxN4RcCqvgioe52bb9+JzWz4xpdiWGRtUKCmSPcnX
x1JMszkZ5GrOeaRiPjG7HKeEgquEGFfxzX3Mgs8/8r5N4Vp+rWrOR+eOm6fyLgyAaeZUpzEyUUno
zM55qrYwH7pWOHSYzXFewKvQaTjXFC1dm9WZ4uQgaIi4SjtmnZb3xnp2aKiOlvEwZ2e5e89U8P5k
fvtPSjPzA1gZCdLQ9hp6JOwSoQ2X6urWGuiaz1nyq2pKrIvMcfJ54YCqJcZc3PKS+Vxxg+s8jeFN
FkHRSdKwWEFbCBQgSDB7WFwbzo/hovgeLxK19xg1C2ldldMb4pPbYuiSKLJiwWabmT2RqWmyBq/R
tXkchEWWf134hzVgDk4H7K7TyA+935u2Of5ZQBXWwRlz+OdSeX3W/16rXgP3VfHosLq+6rH3F25l
jmXDseZKfY51F4v+tYmAs2UX/HvH8i6/QObei+v+c2tnUWqeSlGDSnezzobiXKWI/k2XbLxFd47C
nuz7xZdd078Fc6hkxc/2z69bC0SxZsqmZwpR7NJoM5053AM9xOPLdDLz8GK2lWm2HDTYAH0PhKAW
0bwUnTk7B8vuWQqD+b5o746H5yss/BmOusop13uBNndOiS/tKyEFpSX527GMl4Fck+o4vobZ1tCg
wRd5Pj4RyYZpqvVrA7p8a8gx8PqOJYStOk69KGsuLTiGhQGidPZYTLwryJ+asEjx8igzEoyVX3BA
Epkrld+2dMjUyS6iqmKGSoJLOTQyhpztm/XdLjxobHdDq1uRIoYyMPjwAQwiNSASKdDQajgDLjb3
zuL1cbDtMmczvkx9sH+FmyO9/kyTwXkMEePFTJ1PmhaZbMGqg3q8Kr714Bn9mvI+TTf3SKLxQcCA
Us0hqq/5BmjZl0pi0N1ah23X2GMAIlsJhtKHP+sOZX/v9QgWHh0gyv1WfMozXs0peRf/Bnt5ZCTm
fXDI5lFxuKY0rq9hfPoJUlylS9mD4oxjjISwSjDiSjfQ8M4Tkq3aenh/URO//6HheyBKNKCEO8wR
luv0H42EZVIcuLAy7CxsFjztcDI4lor6XKov1U7mA6vjOz7y3q4Z+TUumHVpCMgAIJTRGf9pQh2K
4+dY9eNG8IizNA+nUt9vNx1x8yjE+9ehxAgGoJaefsdYwt9wVQPF/DN1PvLqIN6Mt1TINvG1EkUy
XpShOoiGq/9YOrPtRLUtDD8RY9Ajt7TSKHYxxhtGYkpQFAUB0ac/38o+4+xTu3YqFWnXmvOff8OT
iRUU5wqlEQIUmA2OHQh0p9Bsae5za2n64xdzR6pZyNSINpukAO2DGeVaJnNeaiix3EsJe7gYuaYo
2fW59QsfV/S+N9y/ulBNRSInWO9SXoFgdDD6MMLkYWWQbrllTH0izxU4cSEU4OlkRi2YI3U7ATC6
zZFCaIJF5AAFEGjH2DVUtOPkQyeFnGQIBbT1jF0QPF/vRHkKOIfME18E0iHJfSSvAd7aiPOcLtqb
dsf0BtMBX8u6gNuyV6F+UDyn4muYpkR93IqSQFm8qiV2lhJ0gT6WRfQz8T5R46t8HIcHxR3nG8Zq
2IcMh84TdlZsH8WW72kpJVV6hQkiV6olNvLlJW2luEHUTvEA9afxATe2hfirCCiPxbb3iy3HF+F3
zKaZcdoSRnvCdawSviS6njU/tx95hVo9I2Kwcc2XY16mE0EE4cOX4pgNysZe5BSSlCkvgdl+eGLO
YYWvjitDrYAMiF3Rp9C241xkBOxkt/aA6QyGhgw0Wo8ycj3hEeSEVVSWiRTw0PjVJxaYSIJrgxxO
Yz0ctAzLqeuR2c07Y7SDhxodLBdfiUDt/zS6zI7xPhLzX4AJiuVx0QBguuypFHUoz5lVNHBfbwEP
qbJA5Pk5ZkRLKA6hAQ8fX6HLew7VJMdoEWYPpTDMXQZKeqgzXKTfHCm0cKegm8PibgOwZeKlUmci
MOLBhOftvLudYYc1flOUYULyTQ9+xqSFbrJhE/scN5AjpLX+SFGZqASeANSCPjDL4jk5p+zTSwC7
dlrxpD0qzFojWd0YDUhFG0h44eGovz6DEjpKS2g9tTVJISJ3vvi+tBFK0RkEkiNCGN6HNU/K057n
IZ18bR4KNZQyO6NPh6s0vIIXbfKrOYiYD8SYdyrktL1lL4g3DwXe7CO6VZExieAdi86fiSWcZVxd
wXCC85cs+QURylXUGUgtVvjo4B8EY65cKVVqWkl+cttLdsMUArOBKdwSJA0MB6eakZH6A+TP6IrZ
S9Ols+YRTI4M6W09zcMbWw4iLCKKjCOUiMIk9nwKyHI+rWxsirYsByXLHaXobMzES/GKDYopprvt
XB4xniQGw8N8E8seORTRG0p4VWNprcbM2LkObSq9Aq6bNpnWBJehAoIJN+KYCAePfDoSXHyuGnmY
shK+agpzcIrgujU0V4bHQ3ZDvr7g8/cmPMBTDe82Sa/7LgIngd8BZWuJ4oCLzmp6hXnTzCbYexHa
9vqs6Auv8lQZE8zPxMV+JlhWKe85NlgPTA2xvuI06hCSyLnFeQb/qVAlCJN5HBNSso4LCh06FNfu
YjFINMTjyicSpgjNQl52O6aCdbtEgdgRFHPOs9NctfEm/71XRC4kXarn62beppMwX+akQrovZYlT
40XUdC+aVx6Ie8QAjREj1jyAQHSg6Bhx4tr9+Wa1FM0EvqEqfMbm/pwC9Opxf3z3oXSwJtgquObH
OaQqvIHEpO8FOkMxfWXRUOfExaYnkQd5AXHPnihmedBfPKCTej4cLuMnNlNktSD+RP4zJfyZbWJY
t8gt+Q3OfGsOxxxXDCTxdYAQe4CBClaAgqkLDLQpEYkiN5gAYoLul3ZGIocwxDq/IQji2RSXhQ/2
WEDLNFxGUO8ihjMEqkK3BKaDWsqy8AYGBarzOEehhIphCSzE7gWYt8YAi9oQLYWr10nXeiwP587/
uSozXQl/YKX8YM0zZ+Yn9tkK025KazefzIsj94dnHM+786Jmk+TuoMElZDoCRcPOicqGi80WDtRr
x1hNMOKChD36z+07EHklXL0Agi1XCXay9BeHoa0xlxMkSMuOBiLJSX++MQLleSGT4pnw8JkTvG29
wUNJARWDofgK+JbcnDXUj8aDmIcMhc8hH8kSITfYKWKD1U61NjpXMENIVXAwuNBJiHVJN8IR3amp
wj+xV668KytYH9w/gWGbsP5imkuQVWce2xMinUTWQo28IQmd1ck17EhDx3EN+I77gLXjX4zs8ODf
T9Th0aB6JKdK8VmaNbQK4yt4dCvoVMQocFBQrFDc4AECLNeHYBPc0nFHPtBd+3f6lgofUxY15n0+
gxE3uGICfjC4HneQVs9kxYyfBNNIC34USYOEE8MiV51ypyTX0CC5GJruw4VD/lVZkQZJA2kAltqJ
8am7+pY1+ufx1fo2n+a/vkrvYC4un+0tlutUhfm4Xd2ZnvIgIZ3DpQuyRDwk0jdpvdltYSZkQoLe
bfIMp23Def0a4wpOpld6DEq8Q/d5MPECwvl7aQO8xB2bP9h0EyuTfU+2cT5GvRqVz/CCIVaT9Zeo
Aux+zHRIcx75lKvKDNrq4zVOvP7ta/qx5Z0Z9X9vBuIqtpmxydr9ZnNTLa/DjBf4jRlf2dPMCy4Z
F6H039BAbzd4eIBauX/Wjo/8E8MvyUL5edtOsD3hmvcwgn8lQjNPYTEnc+y2RcB9J+EPaKudFlvm
MS/sw5izS4eH+iW2FDiWHegSPnVMaXTmr+C0VCQixakNCmVzfWEih23n1ryKkCHkQU95eS0zqwCo
WSHOsZFdQDMjAD13nqv7+lH5zxkXpTY45iVFDxUPBIwnsYTFKWLQ/H4Kxh2UtQvV0PqR1Ds8wfQ9
JcVb9+sD1SwoD0YttNG8Rm/VG+2MEKFcD3AK7KzoVMyAoQHwazb6IYSUYpFiBhtTKNzZZKiISs6C
2pAAHJmn29XMKej3g41ggi886JFLRJ1KGiKA0mfbMWHxLmWIXyg61yemMs8qJkmI8EsKXRvg/pT+
cbZorkspVusEV7bW+iDdnfab1xeE+uoDa96umJSFhhXC2YEXWordKv84YxzXsjlOea41JUVO1Yny
qvzH6F3XE0RqHC16jv4vtsvQf/U3zm1hp257mEWURiehBwIvREapTUKAx0k+Z6MHeRBEWgY33B9j
F7AOsUSQy0RmaFzi7akJtUsxB03Hg8iaIn8lNbkYXTDBYgUvp9/ajIjmter9DF4G2yJhL3TZifej
l8F0lY9MDKDCpQAfRuPlM1Fb/W6GBYnoRBR2eBeqfBe7M2EsP/FzCuRrRBA8DeeIrJ213RZ02+FL
yRTbSeo0waGJ5cs5p09CYwU+LOHgAM7T6b8YHbBuU6wh2clG73FP7IPwUUbK1ETU6iCxhUcXjy1H
u/69uBBlBDdMhmaIHFuwDTzgrOQJUktHnaDI0RDg577gDYFWgvWC+WxuwIHO6xzXWA6QWOkwEvO2
g8d9lAGzYt605jsrF1yM7OXbGe/BbZsR8Fo7AORYkOPwCCC5NcMtMddIrfA0POBc98NmMQW9979K
LEUQS/pHFn6+ERWs6M1eCcPRGNicMvey0/cWuwgMIeJJe59SPjl9i1/ZnNm5mXPw8T/K5iTulP9w
cR4qOeo2I1Z7Q82kBdFYJOVvscoum8HjkWWO9OfpOtizB/697P8hVMbzlOuv72kGZnze1Wf2cPHG
XUIkF77sbkJ4WuneHPnuGlUweFvKEn+y3JrLRFwXy0kGLzHDhxFgO5EU82TciYMU38XBeOIUKHtZ
Ky8oq8X+/pt/5P8kGq8XRQdevS8nu0cZk5t8uRV/tdvRTv3KHFrjc9p8Ih/FbwTTCiQcYGsMwEji
LblT0CR5fylyqB5AaQc6Biuz1jdHHAJ1s/gXx8MRXiJ+z9FeUv3uWsiWOM0ZZxWyWTPNcn4n+xPq
Bocu8TV7niKmWti2ugNBuIl82oj5Ljv4/P4koxsddDTWwf3Q7jSqAQ6JhTIbHtPdac4AlHMuaVlw
HyHjMbVo2nh0bY15D5cfQ+9sxlJEjhw+T5ns8gUTG1lnA0bIn/Mv/pnEgIM8OBge7Sg1uRKQyjk+
oCpKLGwR021/ZB1Sr94GfJxJ5ZHMdb89sEJUnBrexjtRgtbvOeXf7hmTPIfdDRxHHn/xFgAV0UBj
ZgIoJN6Hv3/+/xsBbgOXIp6hFqIpcEZOFIMlc9nhKD4RgC6OQANvE9x5CizABxz1qfzqiBf+p3AY
EWA7jNE9AzD395zCnvjvjnD/blAwlhwn1JQDtGkN3WQRWnmcXLfUuV/W7/H+T50ePySPOABwJS9+
Oh+8FBTP/95fXP0DhA9QbI+fyD3Nr6Ecm2FCNZEAuQTPmCFM7hveb1J+2F/V2kdN6n8z6QqBnEgp
5py4jjyZDFP2QLbH/5+0FSUMhbkmE/eINw+MXlLYHJ6VNhA2VvfdbktWEkgzz784szJqd1zXdyCG
3g6lkjuFg4UdU0ccCqAvYAaNOvwtHJGONoZnlghTW+r7X3Yg3oFVo7rHD8CihRbBVoJqj6CZKcqM
jn11hirJ5R4YTPFkvuLtEuD2AKQN7MKFN7gACC4ZfXQB4IIRnL55CZ8xqyXTXiaJ7Ix9BMwMT5ry
QIiJWEK0g/r0MjXOxgKjMJeK9B0gydgyNRO35xKJl0ycGL8jfmjHq/Pf68cf6uHfH1KY8m7xjvH+
8NXrdsv2wGLIlsJq+MP1ojsithSvYZ5JknDhgYaNs3k4p2RDNgUF8N5KRmgD8OHQ1iVg9qy0dNLf
Ysx7CtN/6WHypU3hhs5KNhc4CfBIHNbmiTM6BuHG/DrdF/ygG+/MzZ1AmIiogrCN491e6HH2gAq7
IInbD25u1syeoaS7wwatQIUmDGzqM8sX2QVUwVE8XJPQ3pkwWHlEwROLkEJyTFmKQpFOTOamBtU1
dzYFdHcPBRr1NmvV3fDFq6oF5RdJqT36NL54RtZGfUNlxZ+Qt71VDmRk0vplevzDVnFaZVKWYePP
Nta73C+KA1Z+1k+G4Ix9ARLD9+XrynRd57PFqnnG3aULYGHwJIp7VHB7piK1mKWMgWgPe4CviiXs
V45/WYv4Cl+4PEQVwe2z1yxN9/f8vxvL89sFxGgCM4lV9Ves0DxECk+mOIq/m58wCSNCnP8QPwig
GDyiJ+pOdDGmvIFYzhzcqXesu4b3dI1rag7eEg6LGUEjsjIdPtaBfeEZEyAITZdjFEvwdcuezbC9
KGfYjtAH8PnGeseovWdswUmROfjoPyBpFP8/dfNv72NgCL8cTsojBhrjGd5xrOw97GXikUPNSuY6
ocaw7NwTU9TKJ8S47ZwFvtqb0QmRgLu5F15Dck0dmx2Sp6nl4bLdwllQFPD/OrmF4T33gsIh21ie
tXxN/b4SYzdQxLTX4Ef6fPCQfRrzd/i1YNQ1Oy2vD6J+KZsphyiBqERI6sxx481FScKCDsJR3fwK
BoleLhu0EXw8wpmMDG0mrfs7s4MEc28ydHhjBo9IC9KrIWywfEqoe6Ks3+J2sdWxqqe8Bpw/wvnb
iJ9t7JDNmi+fYNItyr7EzhKCSImg3AM8sfA/BT1Uo22L+GZld+FZtoeE2zZqCPrDa/WJGJAFij45
zbfES4vrVkERqzgV5/nRZVZA9pbP58JOHg/X7enk8sEBdAyxdf2dHrZ5m9ET73oGfpRRGAb6e9/0
K1Twp/muY2mAgmS5MqZSHy93Cs0po+9gkxCzr6ejY3FBneRMR1Yq0PnViHZHyQZPBMB6Gg73HoUF
okTo+uBg23sXQlQGvkHNXSKvoCP+V0iouVx0gTKZxnhT+BKZMzQu0DCO1LkgsNc5z4wQpXdkK6MJ
/5HQwRNH8I8U4hWHTot3GgUssSl/DfHK15vzQqAylgceRbH38HNWWVrVF4EjO969S8rWgVk4ZkiR
lF0WKlpnD8ztxDuFFrKwP+llcdJfahtr0zLupMKk4EQGi9LvSnZUaGRU4x20LCKyQ6UMJIiQH887
Mh3ALaLHiQN32x86Ca9xu7URIPo1/H2JfVRWBxc4wB+qjZDTzXEFmWFmMz3FhXOKH7MG7hYGCxph
mVOsU9FDRTW9EqGsc7M+ktSrAi3zNu5Q1W5BFQSw+ue3TCXlizgBNneu9MDOAjQUQVuCF84B3/uQ
xFf1luAk6fOgD11MAwNCkQHVorOD1A6Hhtgon8J8S0PPpsDqkRgsHewiXDSxngh5EvwfLHbhSfwV
3+nx+sNYVUP0GVdmkoB0XqBy0NrIC7qThxKCkljOLnnvtuI/YKC8zbPzorEVgAd+PirDnuQ58liS
cowosY0ui25TTFUXVtMFZxkoG9vRGz0rdyD+XeeIjNgKSaE9BjO8Nuk50soiYmLyEsUZMAlbmmCy
wCdwXm+3/36eXCtggR9+b/0BUBC/fNA7rDmV0odBNHqYkqMYMoLN7MpLzmJNqUQI1W4Mxh0MIwK9
qetBJ65VdKGXIpKZBvntZLV3W1p2AJJR0oe5z3/nrOb+lu5A0gRU6UQ1d9fVkEpQRdrOB2IC42Mn
yZeAjhjwE9Z83zy+qxXrkndblQUBCmCZk+MLQUwJLfyjmRDTjYE4NqStgGJyJeQt1aQYNPfFyzKk
Npwnv3RndL4MMthJh+kJFwjSr5uZzp578mUEZgForlPBAsu0nNPwNmPt5BUZp+LvdPireD2epwCu
YE6L04ociS0v+lP9ovKh5Az2eUifUlymezO+AJLhj+RM1JjKt+t24GzQ74AY2K8kHiJdq6cIWXih
uJRYmFVV3DM84akMGLeTxsz7x1QFvN70SLG9HckpZCj/UIDhuVCe4VCwX1IEx7SroovP3xHIXvxE
tXh1Aykj7EANr29X6YU4D5QVHaVKaHbMFq+ICGyDeoD17jUB5Duyvf/CW4WwI4o3tm1pTbOeCNs1
erLWg2N3ZNObfFC2ofqcMGUZ8JI5cSQDZnkH5QA2Yi6fFKARVnMvaVFHAn1eUgCjklmybOjhOAn7
48vd5XuzWyFxzhm2E68wl3aZfBThy8erGmrWdAQ5XgwpIB5DimpuhuqxEaFSFA6CHqhlCRy6yV5I
TAP4QkCqhHryGwyWyM+mY8VjKbyA6lgguQPsR4zqZPf2g7khSmx9xRDWx+geOXPpUbYoQbHq2uUM
TtBusiS7+jy1pxAwcPAVPGl2BgSIeCD+ktGzwKdRjNmkZDiorHBmeEkny4pC2zqA9uxQMQuFLQJn
hUjeZsOpKIavdDFxEaxDG1zQYgPbqikP0eUXVCCAeie7zxWzEzfjlHxGDG+nQGF29fb2jn1X3u5E
15PfcSlM6dj2vO0KKLrP7CgfM3s9a/wdhMD+Nlc0qmZr14+kYkaijHsHp5UOj7ya3jkQ63BZTC7r
B5DOn8N+oPtDZuoONLQb1pNwuqZ3+M2sKAto0xt5wsHyFrMEFyBaiXL9Q2SBEY0VYSVstjOMGvSo
YyLP7l8t7R/FyYZFHj/mqvs63tPim+6wpUtgW2DbmppJ93DaD3MuiKOasy1TMlc6YVhhMv0STcr1
2Is9BAptcVT3hCwzoFrxCtB8rsmc97f8CTVUhZfy4Mye5Gdg6vDCQYWIc15BiNv4CbPPnaFiMNna
Nfpy38zfmD+IApQCvmLNZmhB4Qp1jKbPHYr04W70mj1p+sbm6e2T2uY2mKl55hGMJyABEXJPBni0
fH/CZmG27ecRoODVlWwvhxfISUJ05H74Vbga2KcaZxWN0+GTX5SpDl+PmVftkvSRdBh2TalXP/qP
YjkgCxnj/Esfw3xxmonlx8rd4bUCnG4+TvEL/hMQNhnjmOcgtJCdDVzbqN/ncE7N8PryDJY8zWtW
hR6fv2yWGIpEUsA5/5Pf8+YFdyJzUgnT2ze0bq7r/UH7YEAyNnHNFZX2nFIqlz4ZkN2BAeoNLvvh
/nWfn9/BGw4s7CV0yGhNvjWIJXwFiNYOT1rMCgvASKSdGr944tvr/tayt/z3A6+QV9k5UaOpxY41
XMjSPONA5AteJREfDHOyeX7b1nSg1oR5czUTZqnvHTeRvo3JBJnwrKVKH9p27gB7Ew0PT/IesX8x
dnggXfwmfYe1hoE8/MBm88O2xiCuYNn4gpDB2IKYmOfayIYJTTN7NVt8f6QJ3836TiVK9VWubCmg
mGROpSlwsJHcFyt+PputxShd6l2LOC+FecpObVxNdWZL1JGQRrWY52l5WdybTYMbxR3rgor4HhKX
lIP1iEHziJxTEe1LBSyR+LqlnltulnstA6msN+wWSXRJ68NrxXA791v6fCjc03OByUI1v6A54BlE
dSfwN3YDO6J4e+9UyFPUw/QxLMpIZd0NT7A8HYlHc1nB4A1Q9KYSCmcWtFkvmhA4ytT+ZbRlkCvQ
xhIl8CWwMVtVYzzAU4Y9RaC6Wh5i53APkSeaoshD4ZuHfI08JS4KFyg807vL01fSfSHtZs6yh/Y6
67webKUIcCPcFcIh9VQ6XrUGMpkCFXgFQMHKTrSEwXGFyr3HUguSc7GqfxFMuy31WzISIg2b/SoL
gnNLmhlorE5EJYZj61uom+7JGX+keQ7wBDMGZkJCNV4o08dWK71mbu9YOGAMHW/YZOUO7wDq/CsO
bO7usTV2VHSgQlQtTA6aLUNn2gJ0cjKhjNIaWpcusrnMkPuFKjGDYlX4YOvMm9TYcGCcTvsa8/Tr
ViSBwAWDL/CKJcpWA1odGhAwqqdn1vNR/ccM0K9uYm1Cw81G+LbxciduhZAdFv2D2C1JC+HmGVlN
iBoienpAQzickMfN5xP0NWZgrygVJQKIfDFw9bqDPc4vaXOKAP3vu+uRPxOqacR4UkANCZXc5J04
T8BeJDKif6vTZ4+UACDdAqVhfzt2KUui4AVTGQPlf6K+OXvcs8z42hafsBQ4gt7i2RbcDqCa1vo+
QZ0CkiyOd69WUmNDShDEP+LLtPUIdUEOyegTsEkKR4VgdXU+wTdtbwjjdXzY1T0/cbBjlSWwDUip
0+DA/NlkY+zGY9VtIZBrBlCYiJJZqEt27S2dcRnxpzAh5BV7gdG5D2R/GP7OQLEh8DlQzqt6wcAA
3Q2d/6kPPIISEMSlTDMmKBlZnFsBq7MWMIdBeYWKySKYgpcjwgphzHQgIzsZF/Y1hUmt9PQs+sr0
MZ/DIcA3NqgGdn/kCbCRyQeFQ9H9QwnOJVID4LkLsYGYaWMTjMNYXC/eqUKK14toRpoyg2XCyB5Y
AsDQ+5AvdHbUQaM3o7ZWAM/Z5UVlRXlaf8kfrMxiTzmfPJYUnlqcZljJJjVxHJDNgnbDCguRcmGG
zLYmMwZM7GLfyFEgjnoaK/aU9fNNICtgzQ6fx5BBeOt4ezWeEZ3oz5IAY6gG+RLK4qtfKeGpr3yS
chjWG6RG8heMNY8ojCrWco6TXVG43Tk8z3emXDyFNDP0HPSEu2LKlhDdcOJ7eG8DzvxtTrMQnJVP
KAR0REw6KI3556qFoYpDk/HFB//StU/CJx0nc0mEIQXjPrjlHsqg1LjTioE3ATW9CHu0Sm8SAxg8
nHs7YyK+Q//hzspNI7orlCLAR95tq6mpTRbl88iQd6dkRFv6120xby4gkqT2LHdDwCP7iHHFwB4Y
+wLKZVEL6gTUqgCmSiBv70PyDh5HNiHVu64sNBkTYRLEOptJAGdVVMH7VcWIkuOUJj8W9VKTNZep
BD6NBzJLC/40fShK4zPUuNp/UasOzId6ofOR/Rsyf41ACwuaFtdRrpnt3LhZdYJ/yBqV86vlPSwj
u2KAGKovrEufAp70QanE/ciYGjYMl9AnB/T+DMtNZn8WYVn87xzleC6wAWJFNM4z+lrELKM464kt
3uP7oYereCcSiUGhGgKuMRwEaufm0p/BYM1eqy54Ea/Ha3Hzs+5LaaaYrBmqSziUJHtcKMomE8di
p60CFORumXYiene4LZt7aLGEKSlmfEKkrFKTiiQuFPCXHdaedLrCFxYwrzjy+sJsKkRA1mt5L2Sf
TzAvPsuAfaeDkYPXktAky/SpmOH98p7CNUBLx6qV3BBAQH43p1a94e3HbQIAC8MPjp+3UqfBY3wE
LY+fCIP+jIaf9uO1YFnlOpwMUqeTn6u/ohZNy7c3QKi3V48v8sqb4D0v27U5+PYkyKN0EtkFZZiT
PyP13zPkpzS+kVyqr6w4Y/jqTrajTAKRG7xTEscHzITC8uu20gLptZ5hyNP9KnZgf5r/sEM0Blpr
nnXgMDDZDcY/gu7CUHXVS751GGkatzzYFNxHsznwNjO05RYD6pkhJor2mlK2obNhK2KEMxm+5VeW
Y9k0K4HP8OV7pLYVUrlx7a/VjNQinG5Xx9ydLpHVkCftivCZB75R4oLCrtsmEqbU0H1O/hMZEe8u
tI5B87soDx9VdJ1Tz7Fe9BqJchyFgz0ZDKa5ZDssN/QNk4ipK2sF5QKcBNoKjhwLtdnjssa0aJPv
LxFwB30U8iVQCDjVpbvcs6NBoau/mOYWsL3g5LU8uU/5q/UytkSoXokJOySuxHuNaax8DR/nz7OQ
V6GlZOSmZdklj0/6DuzDcmbwMHAVB+ul7yhQIHy2QrcPnMQMmA8MmNFD/iIAm2lYMNvmM5WcU3Zc
9jbe+jNerKwu5lRbg/jyXoFTZ1d69d8NQpAdcyZhVHJ3M0Q0y/2ZtQq1DTNZEaCJDB8+IbWLL6P6
Zyfn3lwVolCCQfEgMeGjnclSWlof9DXIipO/jCJ84W5L/inJu4GZssdYkJMyYbBV2yfKMWbO7FEW
RnAghYbxo7Dkiv2Kkath0nP7+KOQrcf0Fqf3Bwa0Yhdfiszb/PiOZk+/3bxZtkirJAwN9xPEUTSh
54gdzC+OSgk7IhBTKxb31t9QBNpTXNo+s14O7Sno+Zl1FQydxD5c0x4Y1PqEh5Taqjqv+Yq8Zy+V
YJlKf1abeHny8r13jC89e2fTQIzeJBy8Fj9VK4OY8i3H3A16cT71Gashi2l489U90dK5T8ArbLQL
BGubPesaiz5osiiW4K7l3eufm/svXQUvB3jkHa8OXWTGdFmBlHXi1Os7MaRftLEPfd1UoVO8Nu0k
rh9hBYqA4vyGbyrg9Q0V24tORUae3E1+bGNl3q+ReFQlxm7NA/o18kkASr3+zbEx253yxXXMrucl
w+6nTCs4ZRfz8uf+3kZQbjS3hf11CV4w4wgbPKUlgsuZUq4uhGouOkRO93tGF62Ma3aRBsm8+sXa
ikDzDjSJ3PasOgo2sUeet4JFTaLus9boxKgb+zcEUmI16U94od4ujQVC1PGJ19gDlBjenD2HqnZX
0mEHHQgEsr5nBkWRrGFY9KXoOLbHJsA43CVe5SLJr7FN+Sv5dRfPWq6eBTnwTV17/d6NuDMDiHjG
3/tsCuiFIGYu8A7IBLUhpq553H9fMK4VbJrBoyF4xXooQw8Dpb64gHhcRt4BD8jGckBjjPHzuSVR
8btFSTQQKIMtMJghIK8jMUCCbqK70gGYHaqf8GwTYY1XuuwRshIWKK+AFY70vmHHM6PGUE7ES88s
IGyOhFazgPisULDE0pPkV+buthoWPZMT+B1zPl1+R43y9YZsAO0Q8s0tX5jdN1NhFCmM6IvbXOyU
ZEXiAcHPaPZP1EgfvCXhfYeLnRlrv+91Dq9Gw9bw2pzci4JZ0gZbDxN2ap2ioEKvfCYg4MZLw5QZ
s4jtO9W8PznchFtJGKsWPL+Z3p37SP5XgOssGDUQy8nqRzd0jtBpivO5bjUQOiO75/EFKtbkvC7V
lDnomRdABkgBB5mpwkqeozCgpqJqUHCdyGzAIsDW8H73zKd/uTOAHWJYUpffZhSV3gTjqRpXGSsZ
dOjc3oXiucKo6sc6Z2f0AT2cgsbjXtS/yjvoyTwH22cD1P9Rt0zUTdc1nqKfxNyGeksFZEgQfjB1
m+J4SuV8fNADWFjZlasBJ9Her093kET6MdW4upQtqrKhQlEAGS8p3IPGSGwFu+xDPmPkzr4MQ5q9
/AlXWe2+5dPn5AlmhosJA7sbLoE4bMAhVPRDAW7bveYn6l1I/++obJbaSZrqWOYU3xOWQ8Fb5H7d
4YYHOa9R/8paPk/dnNobhI4JIQcdHggEBnlgAnAWCzmq1OWsmUPQA/fen3/7LRNWvQCcQWmd3ZHP
TQL8EezNiev/Skf84w7dOe1UtETaP5mzw8qvonqsyFCyP993kKUbtlAdJiGcRgfUZgESiMwpGQ4Y
ECfFXn+iFu7vCVQTZqoZaO35LPZpdU81hU8JvdJBPT65zr+nCVwl4mZP3D0KPW2rFmzU0ui/7icP
DwBtfaPi4PJJJ08gAbaT3xa5smT20D+CofMHeOQItSJtpOuMjIJq1jrI6CIYW7yegAqTpWgvDGRV
uq9N6ETAPvOsrrOumQm3JmUtBVhOX08ROGgDdX4vYILZm3HXe9eSIQ7h6flc2Tt6Feoomdny4O3o
DErcni7esGMHLiyqD+p9CgZpLJNainRLmeKzZi5H+xnB4LkzXoahZgUltdWLv90ZLlqEZthiWFxT
bD/GczZ+vVler/KHjWcp/pv903YfYASnH0G90RZVgZ6c7XnEhrbc5v3WFPqvpDslGIvrwCCTdvRH
rCTg83WQqfNqDqOKOF4DPfMz7WA+8K0W24zgQmu/Wiu7L/NBEhv0/+6J1E8YM1H3UuZCDyFei/JM
nkFHVukjPqg/U2t335Tr/Df/bXAZeN99A8d8iuZSDOBA+VCUQBjBkOJjVH1gG9Ot20/UOiP0FHRE
xHTqdDVMjR/nda+n3bL9wLwCHchWSBKaY1360JeZHtBjvnrNAXqeTK+XqQxdfGRI0ccdHlHtmOhQ
DB3igG/VJ/Nj3kuKstZ7W1OLGV3972TPNdi8t1+Y4WPAdtftIArpeEIIvTwTAjRh8cNIqIvvgKtE
u6dapmJ5WKrbR/OjtmlfLyollpTf1wuA0QXJ4MQIvBfylceisRMsCbt+o3SzRshyAx01Q0v+S8pD
wGN+Z8G5S+EAL5kutKrTq8K6VDwCeveeBIPbHQspagrz9UN1+sh1r32X04mdyFagMohEu3F+BNyR
Co+K0rKRi5w57qpaSvYKeSr0OQfzh3QsGKzrIXdUmo4TUNQaG3L3+p/I7BQOZ6ZtJQw9pLH1lOQd
9ZsCFM0odwM+ifZlGvg4/15zYS6OqrwCzL+VmjDIJ8HTpJ94nbIOtO74MJ4BKp4OFGwOAaAMnpw/
D+Kvdpobb2JLbM+WcZDAo3DFL/hM1xyv8JobUxJRlRqoJrtddhj7o+DCOYUjYgOFolcirXDxeXkb
Lo8oTgoUfNKDJNiwatYXJckrCMpWanQZOm2yeXtGkZDHi5BFnBhhOXhi7jzB+n/WP7bqdU2vgi9P
lKsJcozXef6WV3CWB9NXMVgHlUYYqnHSKS90j38Cnffz6Ty+qRHqR6S61bzf8vuiXsvynoeRhoV1
9HIJSDh+HpnuQXV7w3cmsxpreiO5ddDHmpOXUNEwYkLSWLJgKmgWzjxj9OUxkxh7zSAEnKtOIa3u
Me8RdobDoaZBlJfK2hLdA38oxwadvI1JHtOVTMKVEXX7hc4gB0XK/7UHEfvTBkK1Q07bh7JWl/rs
FRJ21QK/SCCQ5CFMX0tjc/o8/ehzbaPOxLeCCcRvIIMPCq/J7J6KUpsN5b5jQUU2WkYFjKt2R3sK
fZEY5NiclSn8I8wj7Kk07WMmPswnEYSrzHYwjEzQLK1VvpEz3A+H8YBB6JrQydgyoxdap2L74nCA
OvlwfrUCMKbZe/2IMdOMWyRESBlAuGQCMPhPLXris5HYqfarYnt8TRRsc5/UHIm8wjmE2Sz0TAZL
6uo2NVc8xYmNvHoFnELkY/XDMQX425ydR1LOypk5F3mjpDKljOxFC26nHdFzjZA5rbSFERmRReBc
MQk0CFcC6RIyBimhqGfcqEXSFF1ZGf5ieEW24ZexGfk2+nBEJHtlDY8qrQFczguRzvmKIRlvT9N6
Y8bVHBgGKcGs+BbwsZh/3Qm2v//iTEmq5nsH+3XTRhNC60c6CaakUkZo02KMnmHN/N7+IfYSJygc
zvtVNR3TDrfjy0ZQEeAXvN1iiqQfFJfZ3wA4LagLeOdVDIdLbEOaLZYCm8eRBo1qBKnY0spoo6W1
HDMl71L62XsK6tWmwLRrmkzwXY4KXhG+yKRCU5TaWQVZA6r3kWeCOHHmjzEsh3rHIxUTcM2dpD8Q
riKQNUfsCSbCebmMrPU9VRa4SyFrYgSafxk17Zi9qoavzpeHqaTjvB88KM9N5NcYxV59eznJqkjO
rpESF9EpfYdFamZS/OC/gYayx6zMkGgl0gxkKL3PG+zPy7k0E98pfbwyEw8ed1zhcOnfKAumDKfC
cXnBHCLSI2t++7jOrrNiZsysmYTaLBz4FLJJIuzRkjzVIzMton534z2NjViLJXS2vhFX/yPpzJZU
xbYo+kVEoPSvSG+HbaovhKkpoIJII+DX1+BU3FNZ51ZmKtLsvdZcswkfYXnubpmPiGobh+lWgyK4
ffnNMAs2H35y7rG1XKrLbCatuuDh13TKl/aQ+h3zVYrFWRfc98996isrxWUAyD/qJtnHs3hm7O43
cVkdpHk+fU5Hp8qp6TcWrcThP6nW7ecUH9sFXeeu8yK/nBrz10zgn9fsc0sZvQF7nt8zzte2vvGy
/85dgRqeH/gGMh3NrJv0h/GlvlVIWlYPRK5mf3juyxuCoFm8TSmB99GGmbyTLCR8ZPZdYMyFUzaT
lw3TxaW8Gbmj1ddNOdrRStyIyy/enC8ArHV/bcPmyKlOyOleS4toJuElNBwvu8piHI59/d81/K5G
nBdtXl1ehlk5sT9efnlFzkNns+PlU/iG62g2DvVr4SFxX4v+m7IEM6Y1hrJ+Me0RVUL/ExbaQrFT
kI50mnrSgYE9xRhKny1rL0XsovTTdT0TcKwZLGJKcmz9AoMMphy1D2fOUWayHenIkbpQng9BvvTw
0hYOpYc0aeR3GHugDca5YQ7ffi4CWht04yNINO/5C1Vt8Pn9TKnVRD5a5ERX3Y+O2TzyhbWw4M5G
/cQdyj2K3+pGWHfTzsv+3XOvnbB44KnGpHme/QnrKHzsmGp+fjTd+UyhbvwAwHUew8qUeWl8ioPR
9PWXrjq0tv4XicNr8tjpuLcBTs15FX5/nu7q35rD+f523hvKGZUi78Y3ddLfzchXj0Bf8NyEtbHG
4ZM7/wNvSFio//4++kHXFnR4BE0lKGePubb4YE/QUsCbGigwrxAifCZxN7UZ83oY9vnSXPZjlD93
B3cyK972AOvhMzZVJsWHbvIz8rANxjua2UDmREF7jiDLwAD+RwfSg95O+YEyfC/0Fa3/h/5hP2xs
2cBTS9d5+D5nC1piY5OzK2qbao+ugOk7kph5ykWQvCgwHFzRAsUbPu5wroXFZ1r+EEEiHt+WvGkO
mGNIoJ0YrU7aY5j/ijBmw8jhrrRVixHsc8jlxuiBEEcAUHnV3NJ1se389+SBFVQ8iVf/2HfglaYK
8PW22fqerCWtKW3AHc8auk+4Crv0RkYJG+8TdkF6YwdbvH4q1rrBXgdnlmghHOOl+Fu642m10Qlh
eC8/c8ysN+Np641/c2Tq4lSeCiwyCqEJL+exQXLij+cqGzGgXsDdziBNWsZAqLVfsTnEXh6qAQ0R
nJhzvEYssWC0kS2e0NOe2/cZ8lXH0gUIFS94jZWIwPDA7PW9H0AofmlBH9Hj7IoZ8jD1gGDKUJmV
nHIJ4H72nX4HOAmnUMxmpYGKFAW5P4glmR8yjzkUtR25HM1ADoSGUs6wsrXee2DQOd1p4Vun+7bw
qcRRGwYAngh52K1gQUVmsYWKyQu68q3aQwjDnQkCQrtDEBm58Gp4TeAZh1nxBEkCu9GdTIrhXfsb
wtr+BvoKc542G0M56KwA+ZuG9uyW7u/+vsWtgs8MdQPZSW+ePkzwwEgAGFgQ8Jujy5sNIOD38oHv
2NzYGF0V+b6ZeQhNSVYypd9+To8PM6Denkq248iFwQYBzIIszGQmXkPS+jr8jVNJ17wYAIkhLY8R
ESPiMJpzSEz8Z1DdTWGpLdlJUbLdOOGMUNMzBcDT5wucMHiScMB4aca0TE3k22BYzlY0MGGbvSIu
sPyCF2tDiapnzX7kMDXRLmzvFpcOQjM250PkBogstKmF/J7Av6D/XaE0TL3XWjDnwJIEjlPgDz8H
TZPPMoGE0Oy70iIkb1D9YoqFUxaz2T3IH2gBTx3NTDAYZd3o6mjbAF/AsrBJspgez6XMIXg64qUG
Hh0zuWu/R8tYwZHrh8MFlfS5igB16BJ4Ie1CdZH7Fdb8oCffw6A+r2fZ4jEQWIFIkeo5oHyDqAX5
QGUf5sLyteDTnSEqDKvBWVvmM+kysBfGE0c8DyTu74wktev8jlQY77R6oAXtK8Z7M8kRWVrmiI0Y
4atBQ4SI7uoun3kgZpBbARlDOMiTPIR2zn9HX9VZvwzR7twITBMZiA1AIcrJD2/BASfyUDxx2kDp
5IAYAJ1LO8+htEZMJxHKqm57o+Wwv0yXl4OzMycWdGYPigW4/kVggTJ8+H1mXV4B6RxlwOIAUsOO
DgFgBhtndLCofjLYIOWgra0tIrzx5YhtWDYZtTu3GuTIgdP8ucgMEOhWAaqhN+McYyVhsX0tHouC
2BTwKmyfmWkzc3E5Weqt2SdXgHhAQiaiARNBbktuZ8h9jDoV3u2G++gw0eOZ7Hk9uHU8O70TL5TK
5uWsgjgupzEPmPTgsYI/PY4F4xVFnuhzP0npjvp+BY0SRGm49R74ynFfwAneAr4NJ8mJbmy5QPX4
mcEShj8xNaaM+7F1J7egwkKw5flgmXqZFg0QZ/wDletDN9VgPgVDQh2M7ejSmWWWvCJuzrysqx0A
jQg+p6AjBCHvTCvaDSQ5yCNsJlzDJWBsx/Rh3yFvI3pzijqF0/hxHhrSLDL+GKqieYQYduKBaweG
zGEMZYOPoXxZQIbXGMRNU7p/HHiyH4K2kz9DnanrLzZM04pgKy/Bp8ZSqBcEj+RcK1FIZeeTsrR7
KfNPYO6J7vHgG24zS0MVbtbtKLDy8lTPeqsJd0S0CT6bhArl6J+lSQmkOIjLnn8vth20Kdm0tCw0
rdwn+QzwDJgZiFhbco8NrlX2HZxIMqeYWlGxM35jZcSO6PYklX0gleCIhS+n/IvicxLhAbjDoXWS
EtxKfJpTrOAvgO5ieWWdyV3CTVEL8IIWnbsnTc7ajaL3WKrM8L/2fR2ZIybqZq46soNIedFb760W
iGCSKIViJz58GbaCufwl3PbDH+OvLCcQU8xmC28Nk27OhMnQMTJt3uRI2FZnazcF2qvVzxTuyl3M
oMAsoNLii2p+cF6wZIJGgNrd+Di2mgrYYdKEGEdhg8IdyQAe/iSjqlVlRX2YTgTib+YNXGfXAGnx
4u0I04xLy//P93lmRUustrPtooXy8zUv8rK235ihZBaMCyyTBcJ+MXuJsavRrNE1trCR4dKslSv+
NDiT/EQMpFDAQPDDQ7H0eVqn/E0yzMNBnx/a31vmDB9R63Gkn4CMMKRcqm+/BM0DFWCRnry3oqNe
sNKnHMfv24+vtcrpZmcB1ZzcA6JraTR56Jg5qHh/s3ccaLPkAVDuA1TPuMi3+6UaUtwZ0+WvPHms
RwmOekyYclqAPXsJOy27tOgpl9wnXqPbVJ/zh6ya+aDU0qfdjSeoP8VhjE9pe8aYmvVUhYVgfyp6
rw62+G95UTBqZOKnjqEi9bUzIhqc1RvouADGfA9aMjaKrKHAHpFSbScjQJFSgS7w0qbPMPUSWAk0
YPH0rU0z5MnwpBScCny29ZujBjgxssUhKLShshGOSyFmtQsRDzqX8C4oH5g22IM8EtMLCMzwKUGB
ydLDdOPcvGwtceUccXwlbyFeq2947V6S2m9Ko/GI1bl6BsDY8DiBdqGJ0Bbfj8qYPStbf8dh1u9i
aZ56CgskUoWP4b4XDVr7BNu4X/3vowcK2S77gSuFDwC7ZckXlOMD6XO819ifkiEdYwVKlMch2voi
8ucdsyUA6tr7zKhuAJ6BsfC1RecP4WWLrGCMLwjKHeu51e5rKKEjr3ic+3Op7Av885vPuvAz3cK2
QnL+vS2iBCsdz/P7mjFfhDKq3b9wvGP1JiAP6C14NWvgcyjIussEiOE0h4dlQFe5dRximrrsFNSO
kyyGZPFeF8dvZDW43YzWDesrzcyqxT/87nxY+LXH8hEgIMD42sJ/ZEIlRA0MWbLqPMILpcJ61hOG
K3DR3tg283x8AqxEHaPwW+hDgzSd1Ezi+2qYQstmF71nn9TuX5s8d77bJqE0qbaPdVnzJXIHtwLi
WK79mcH/Qw4qKfg8ZhBeY5ebCskGCzJztWhOEDFcLBHpEJXqF6hgLtVQFmZld+k1XIuYVmM+EiAc
A0Fu/e/b/f6mPPYIrBd/+U9GBurLil5O/Ajv41+hu475popXpYNRaXQ3FQau8FOwSxrZabzBNIJm
qxQmbYeTz56AwoHd2duO+kDzwpECzG/fife+X3K6Qzb25jGt658kPSI509/sbktNXBeYF5l+ZAmF
LWVmLzBPueYdOsKc5usDCC7Y/cgZaatxu9KlTYIRphKORiwHCXkR/Ebrqdhge5XLZXjNdRlbfUat
XJyOlCzSGna8RikyJJ2QIrkZxr46fuoTsHR8Ze74St4ntYKgFF6JrUnL+0/HAnvUr+IRr/Z5zdyL
cRVkWWORffz3Z9XlXpbus8/2Fa0L/GdooFDT84fyUQlUvCM6V7HFzdDDR46BGQT6k6Hdyub1D/T3
FDrWL7YJ0HRpFotfvpQ/2sJYpPPxUYHIYfbHmrtwphBx0dnGWXhCHZ+UMG5ellZOyyn4qrKI55Jh
aWuE+GttwT9rOax/jXUvmLJkFtNiyksNP6ct5DDeqeHnh9t1U/09l5UrQRTmEmFTMa+nH0/1OfPp
nJf2ymmDIqa3iumXUYdgVlz2xRtrqmM5Vf3SG6PB/K29dD68QwQgIbnZrHHgufmVo9ggQcAOtcer
TuGEB4955MAo5Lv8jwXCf10K7/mrwk0uvS98Zof4FRdjvSD1G9numBqzTQcDLDMKIpg4s+oS+wOE
kh0Kb0BIyuGfqbS4/6SCCYSCJAP6CG6u+M1YdxZIyW4uSenk8AYRCLH8Mj6Bl8imi7++HPLxvjgY
0bBhN4NIjo/QOjynFmGcvrSO/wzDEsjcxYvtY2eDT7+rilM1nzXtpMfh777V5HmunJIaSwgYC42T
0NdTO9/dMaFMWHB//LFmt52r1SGTZrA63ZEjz6gWeosHFsbGkpVqtp5iNmul+K+R2Uuxcnv2dswt
BY0Ov5sFtUM15tFzBYrD3B2BJFE6wR3FvpLn+gvXIqzeutfr0UbuB0M1kcsrptPRZxez1bCv2WvW
uNgW8UhAlg2vC35eD4nr7zWLX0eDsA/F/MNGZJbsJTcV2EHBvvSHE/wFpGQW9JFJZz7NzXeSgHJV
rfmlhrD0C3klRnkxFDMUnVloYO0N1+QVCi2lXagvpZsUdDZHZXFB2gNzkfz2U0DfKEyzhr09yfcV
lC52KlRfZkd+xnh1P9ftziWkgElkhfWlxf6+419iuSLkY/MeWz9PWCGlr5ozvqVvJnXmrtGdwnck
IBZBzNj63o4fGOikmsTuT7bNjU01QE/X8gtDfj7kimnea1uKvgIpxbybpgv6t5qEhmZ9BLwgw7Je
90+nAQPuxtsHL/j1dCYRK6WkBmHP4XgYfkzc721b5K540M3HxwwVjObibYtryWQHGGtGF4GyQ5FN
13DDjn6+J2W2hzYwfPsSXY5hHJohEVa2fDFkHg7Odd6bEyaTZn17+Ea/ZPGj+tIoaITRVsJhDkGM
+Q0W932M4CqoS2cyKUszQKxkMghcFvYEeUR1+QTdZCt2TiOFxU85lVGZ/+kWlL8fBf7EJPkhJWKo
sQwaUkshEu2nDcnPui2AdAOm0BRgCd5vZ2E+phPA7cnn8tnFayEX8yo7Ig8IeWDgW7kyAO8dN/3l
qJw8OHwrJqAJyhjQ6QOhr/0NmkMGo33eEdvKEobc35n17Y/iSi4TtBdKkEmEBzxbwIcnMXON3Vhz
25BHWpBOuTzXbABM6vnTh9YTker+8V7V9sNvSLjCS9Kk5aJOKf1LAHXHbg4TvFtWLSU9Ay63uHHz
K/MYiwvz/ptxu/8pa+Csl3GT1G2Mza0rVX88fYUXux0+m1A7zKx2GweYNqYO7Dm32txQrQ+U8JKe
UnOlE+EK5mi0/bp4pHpt6uLY75isNoFrwN/1CypSM9DxpNZ8VV9+sNoDLtcprLORFdT4aqxY0sfI
J/LJe7TfEjSTXcMPYiRIDuTwNH788R53W9gr2uSBM4coLarGF07CX+k1zZBrmOHjhcruorHJ30/c
fFpkU4m2loE9NqQyHtkO8mY1e8PQgf/QuGmxMlDZAdvvYjgUSvcrkh6bjDRCVNDWw3wgFEKH9I87
D4P5VSdQUj7pPAj9HFzaxyFrZahnZ6mcskPZsBxHvTGRm8c6/RIdzWyjPLX9QYmmNR3MG8pjrLCo
LR+oxl4MKPSRI78c7Qus9Lk906OWe3CJ7nQ+5AofScikwBX445Wy//EM/ZjTHr8cEbK102v2qJsh
ORbWcqL++60Rvp3EnyNe148pqDLTee8O99LTx5rzRkVjbMWXAw1DFf5G7V/+CfmjwV6raW+f6nIs
TYtl/p2liAeM9Ki/dxJe4XRfOAoxWkeBDEkGTO9hqmmALCbHlY+PtXtuEtVXZph9yLAEofPXLsS7
1i6v8M1wH8jDgRDBoYhg891flnj9Z/m661Yz6HTw3D+1byK7TAX/pDc9qF9L3n1PiHfUXbU0EJuh
7QxqXPDGY2ucYCxsJapDwkp3/sjbbIw3MDGJox5vODZkHfFB7b115q3vpQS1hjxhUpk7nJF6worb
UOndEfOZFSkxJB8tIEKZT31KCk6hWmHGNPq5y42JuNU/QcliUE5C5s3MyWzGtPGCUK9IsQNd9+hU
JWOi/LXcA6NFX3t/+DQlZDaZd7J90AUjFjQBlaLZHWpFexw3K0E9qqa7lJNQz81f6YSi6Jk4o0XR
7OVmlQHWICPCrONyRq3MatJOFcJVR5arf6bsBvafwDQnsnWsFFFFTv64OA39HzX43Xl0JolPO2pe
6G2eCrDMbnsHnqCIKtNl8Wtozp+GWXltdY2D+daL2C6bGTqzcO76yZYI+oIjToPEeSvWc4nllTCh
Cp6ic7deAOXMEzyGCUwtEoc5mx0z84rdOoB3tIVhSqwYNUg6S/l3HVQOxCo7cniYmISN/S/fIrO4
ZVEwCwo6SgiYha8ECZm+qtr5KLLawuEINJUmjPhVwfqQOdHM1RDy0GuXoBFB+d/tEIIOMvbJWt4I
siMxCXtd0qcjnCqLff3+ujSxzV+YtvE9nmMdY9KCRUsdXyV29eAxY5kYraRVeyhv93VpWBVbbT3L
KXbQfqAOu0KAoBDSekqzXLMe9G7ytia3kmJSLtDxU9ul1nfG4GXN04zmuf2jTm9kC/nYDhaDvq/r
cGiDPeOnobrK7UgOtYRmDOrYI3oF6lbSWtjPYk0bwJlIJEIw7qaT2hTMiHe6CUC9TakzN9YU4OmK
MU4FpV+FzuWp+xi1yQC7uzmWGf39KnwClcEoQHJ5pNGrhUDssQFK3FJY0sgXHLyNrORpzqdvc24N
rAPF+SUHg46NLgwu4RsFy9rKFtCeK/hnTn8e/A6p9XCxZ21AVweB8D19pVPDwZ+Atro5FRt6d0ig
ygFudD2awfE06Evsmq31OSatEd6ypbeT3MnaIRMIk6KTmKOGpKwHLqfd5y0oT1Ncp7tNhEboe0JZ
fR8PLgt35Sow2dataN9+3TKjPcrXYw3mSxAFCmB2L78pN1kRwBKYK/VwGkeZPG1lBekETlz59v0O
kZ7peezoPfw0SH5oYDBh1T5TGbVMiinYbCS42Wcn4HAFGJv/fVk2HwSiJco1YybOwsBPPRunk2ff
AtyuP8PVAtdiItku1GLKyf7IZIbzGbwvBVcwZrxYh39MurrNw0NM+hktWK3FzSvz7sdBLw1kBRD4
3utB4VSnLPv9ir/NWXKeXIVcDHHHGkUBlgLcEDyEUJNFO3uHoOtZTdf4DDDUkyFmUf3cmUoTblJh
bLhEJ8rz//m9L6WpfM7WCuMCYxnH86JC0KNcUpXM4XF+hYmk3gMNSVT82UHbH+dsbIOJb36nDaRU
/OZ0SGxWlYRJ+br9STeleCAHiaTxVvbey+R+HYkcKYAcEVYSnp/rh3LqPnYse7Xg1RDiwlK4Qp+J
aQFE6vuXk9xtYH8RjaSJYpmElpcxHUHbv7UKN44cvstpcTEiH61pVwUVBSg5CWo2Zfw/HlaJQPIb
pizYMvwLwMl8Zau0rqDunzpsRmrau7Z/wLeq/57GA/IO6DBbb0Gz4+Y1eUAOG5KGbBsyLEUTjSAC
rPtUx6gR7AKHmG2+aB6zPPPKeb9tmYPRyOnnBEmjapLJtm1UxIJD6NTrB+Y/r10SV1MvyV+JCMqA
1eozexl83o4K1AwdLRyJq1eyo2PsqmCxtsPIhekeIRqiy7QGF1iYugqNl6dhVmwJP/kVR1KsMqHq
Ae3XfgG/sPzlPzBj6uOtTB4fyB5LXTGHF4SOaCTdRHwBsCJAfrkFNKyZTPSe2Pu9e6fO4Kmj5vsb
J64WTsd4c3agRmN3D7GUpOr7SrC8xCUSFEDVF34xrfGg6riYpmHKgLMClBhohCNfn6MZGpaDORYl
jyCOJ59f5r0/WjVNT/nmYTPZ6rZokZE85sqsQdDKDj1BAki4zWsckIFXKYe4ZWkno4LH7md0hREm
wuQj0pmJJCgXd/oDKIxxPTwk3Nw9hYay+AF+1rRZkQTN28bod4yWFqN2SKDI5ymlMBuyX70TLaV9
B8EUJQq3iTIwChGvceOggiG4Fkhduof9r5o6ItNu2UsYeHPv3xgQwK3SH2TpBXoRos3GWuHDIAr2
oXbI0kkGco52nxlmdf6KIdiYoFzu9x1P5nsiLFEz4fc4o6wcD143gEzg61I+S9u9EJL+acCzaIP8
7kqwtkQTy+vCmNA3z43wiWrqCwCjm1LvppFD/OqFbGTWnz1sRlCa99/YVvBIIWuY+2IBRU26lp0D
kyAae9Eiwi5o3mx2L2X2Wau/eDYRas6IYcE1eKwxQ1i8cRMAJ29niHjIbcWtnigGr2BpG/1W0fHT
zjG615JAaueVFmgMcciN+njwMBFXQsYZhQMvTzRxXYVBk5Njp9sdm9vILrrJB306cWs+Tu8tSCkP
kQQAP4lfnkQpG3v43D8T+HJeM6hL/oUTEDKL8T9Kwo84rYkfEh0O74NYAOIBprtXxMyQ+uEIctaM
q7omaqLP/eb3/R3eUzi2WMYToPnHZik1VouocdHtn+lEwqcwdzHNtCjQmCq8t+0PKdb4VMuk7dSH
8RzbbrhChicy+HrCSc9sCU5DM787hUM47ALblT0mMBk+TbVfbjFjeS3UnkmrQTGrBnpgHCB+oGpn
oyPMYP/cRivIIRfmJ+pc22pbTgFulSXi59KHY4UmaoH8gSLUf88TJyf5Y8H9zZX5bN/remvwBut8
y9Sa5f080FtBorn03GY01v/8Bfo9+SzpECbEkFe+IW60cM3cVTtlWq1KctPW3aZgZrEG55iN2Tge
Xu3X2+L4POZHfnLVrIWfbjPeQRSbNosifK0z7xOmZhb0Owzm/vi6GxOzM9MZ7231PXA5qO53m5Ax
hFkQx049cyqO3abeMvc9lGxwi2jfnyq8h8CL+QEo0Kl1P9ZbEOp+r984cGX2RYSJf8I6Qmp1YL/i
ZILCUoWR7PFwkP4FcDbe52r1PkFEWXXT16nZ1SEvWVw5QTg1j0C9t+UWVwxH4x3gIwCYYxaSX7tt
e/6wsg4J63U4wsZGgfIRr9+wplEyIE1M16U/8HCSi8jozqq38r7eiufnMRqO7jHyxqpZLepQmT1E
O35PDUgN+IQpDoTrx5ovrKUcin7T//453MLm+Vw5ifimnKsz3khoo7c0i6xyVEMi15oCi6vGEnGk
HMPHY3gb7MKuwo9BovEOl6V8UzMPs5VfCtuMeQkejb9U7PxbD7OZPiWtgQcK9jiPGHGH7O/x5R2W
pNuy+NR/r01LYMVCR+t5I1sUN39QqIQ6AvYipQTVwoQB0bQM+s0dKs0iodpYqXSVHCp2C0G3lw+j
3vzekjXIzrmdCW4y7YkZ7zfR9M7f4mMWptdm9twP/BYRntbXjWbKvLTBfSlYQQJqTCgmo5/2NYkD
rFjW+lU9YpOq/TRw3sdDz4H141CRJ2b1xiDHfl5wb+lPD9J0BjsrbhX2KSbjIiJ1bAhh5jFPGlUQ
PBnZcJ9/DMaP1f7hST/6y8GEgVdnHPX+S5bNnE4TBTrq9Cf/h+7p9xX0f81pPGj9hsX6xpyE8TSm
BgUDcboJJoTyBHoWQwH4Jd31HSTHQaiDwJefZzOtseT5mid2TQbLX8ZtlV+pg70Eoxt2IVgDKXs+
uzm+AyCDFKcQeNgTsDUwTBWuL1NXQstb68FSMhCOPaoKzD9ZNRskMYwDmEKSNQphtEORg1n5BP8B
/gtfvzFGIRa6dL5WTzyOQt2wUX+xgPLr33TGUBmebpbZCGKy75xfZ1RLFjX6MySYWPKkP8JVCvu1
AgUyn32gwaKXwGMqddWNMB+tIY+BwCR72de30VZZZKh3B3dDdTD4w9vjDj0EFekFikQizOkHWGUg
76EKAsXEL3Vs8ukZecNwYGLNOWCPLOGE/FP3MakcPIEvGMasYLbZiV0u1PEMsqIGFyg1x3izmd2N
OSoYZMmd+iYQz/zcgGb4meJcV85jG19f20W9L8A11+qhCo23qbDZ8t5no0enYqoXwFwQ0KrBD9UC
JUu+fnUxdslPNNNn0jzmjZCq3qpDcpZW/WV8odd7s9Rc2ktxk56kAdHctZdEnPcHoN62sl8UmVhW
AlUh2DK72GSGsTZ270N1KG4PBpFs4rAqOeSU0qeYgCASfdJeaHxEpJR8HrS/ign6/rw9b2/DlGlF
od2fqgP/SmfKIvKlYf5HHjdS30FNCEvPLr3IA4Lk9x9jTs4b2qQypxfewohjEiGG38V3JZ30GBiY
1Jd5NNMWGgTMxKvIokCw+UMcFH5lVwSnsHfetJHc4NzKgzwVMZeqDNTbdz9o3diP6AgqQqJhwMCd
gc5QEloy6DXR/rwj+1O7qOEaBrH/dl5k+FUywV1PJ2OimWC2Gr1p0Z5oOW3SeUYQqZI1lnjIWqDt
8JtVZJNSyRvEKG4A9KD3IjDDywr8FMd2akRaP6yowNYpVGlWqHrRaPDc79lXWF5f6zt+sHIw7K5c
WmhdArYlw3wOwQ6xRpDK+L/4p/HMoQCEmMDr8pmAeVFbt1jHtRseKX1XQ+5GURY81s+rzmz8nO3V
E66AHJLa2eUhgXLEsngnqhEdu8/hM1pjG0KQSUYXHpaUOcUh3TevKbQuDBFxkOAhv3OzAyNj9/2c
8OSPuZW3fJovPJR7oGJiS7YR6CRT9HoCQZwyRi/xNBmiOBBQqMSpCMMfikuxcSJcMkmDAEfnpM6r
KTkl9Ur2IC2g1HeMEFdUBCVs7yc4MEwMYF2l537/9ckPpfVi2lq5bKdfUz1nDGl3AuE1cOeKLYy5
YcZMK3HJFsOZviF15iGGpoOfEJ0Da+uBPgGheT6r9nC3hE16Ky5IAL374XUS/6gSwsd5OB9UtBBp
xohetAPX6HMlpRWh5rUy7GiPrdto1p9KEjPLcOCEQwUQ97DpJqymLVEggGzkYp7pBulnufG5NhDQ
t+mCa8lJHaIIaErgVNzSc/R2GE7OZftx+v6+dxihQ+rY9rCbh1uFTwMJjoIrlHeUJOVRPivoF+Fp
wNL6ALYGL+4nEH88E56IoOEbOTWp9dng3gzO+MQ5HMhrRB0FY2S4xwtjED0Xh++Gv7HeYtSLxpcb
JL3puybo6XEejA2BNv17qOH/8ApeD4ttxpgW4ZedlhNPkc+KgSPE16S9YVcZHBZEj/l/dZZvHDPn
luPnjHATUuKBFfB3KF18IjYSuj4dyBs2Ko8oxtFYn1wIpKjO9azdn5q9eHtuieA+UPhR5jE0Fy7J
Fcc81BkJ8SM6DNn2L/YQuyx5sqrb6MCbJVeuNngOV5lbHKucMQ7RJCnhNf0vW6LR4YX8C5mgjOfj
4b7SD+5lnDYeauh4wCGQQEalR585eLHf+M4dktQ/Rh9m/WzGOPPw0KMKRYUDzkDn/L1QinFosd/R
iSX7ko2eHp68U8bL9D0Yq0SQaqHx4FlFQW5A1PVEHpSRycj93Vr8wellcIX/x0HhOOCcsUrxbOGk
geKcgQ4Zmei7WU15dDEaQPE2pNOj1MZs4P8rOjzinFo+N5sKG7Txr9GDq8nnGyRe8Q3fjPzC8stF
5wfoOF/4uqSDOpsf5uYQ2Z1lR5DsT2yXqJE1NKQTvF0S+ggwLjjpjBaAqyWLVgtiLvcMh1FDde+H
24uDQZ7AK9O5kANEY3Rg2X08NojJG+wiWHONoRRgjajZIMh2cKGAY7iC+0KJEhe01ZRfNi/sjYBg
Iw+9B71djg2PdtQawCKoVQskTF/iKVryRbelU+lwmnFSwg0nOqf1jYh4AG1AlgpoBG1XP/bH3Ro7
6rt+yxRyyhBGAfzq8xeqIvs9RsuJtC6rFrhfKihysmmXLwd27teXeuceTzViacT5WEFW6gLHQbkF
0oLAOQikW2q4Inz2mx7ZrTTbgyD06jSDZ7+Ovyf5TcDekiV0YPmJc9kFb8KU9w9XhVERM/HfJZWH
aSYxKXqNrws0zP2HzmhoaPHNnLI2KKY/urz31Y1ig3uMUp73Vg9dRlAZeoXUVIYryYa2VJDcYCN5
93NjV+Gz5LTPAA28hPFI/jjJA5sxv+8wBVoiM2ftl18hbnufyqMgn4lkmqzUnKmWPc6wxAx4TWOI
1pHRkEO6RNVLPsWodyT4n/qEuc4NF4O7P3ASsTk5lzADW6iFHAfxKvhXtbDoXnuerfdzY0RBgRtV
l567kPjnIfFxCLpTjuSVjKMJaqo7bqRz0BRNsqpAwUgV0927Bwipl8izlhrO/8WEkJ1lKY7wmEEz
FaUeTgVDrAxx5GPCsi3sIBJjIJ7qgfOASA3k9XQ6yIT4Q0CwhNIMa5hQnIGshWZ9z6rLx6elRJif
hHXl0U5jQ1F5K8L2iuOqOQuPHYjwa7oaP34E0xrvQaR42RxMvgAF55G15+IjIB+BGTx9ByY0FZT7
7dNnp5qwVgDHJRhKlONZLPx8dX8s+ix98LP54UczO3DjQ/zcn9hqdDcDg314PQI4ZPj4dQuYHha3
MU6q+0Ej7LSsj+y7UITgjL1XPWxYq97ENuCY/MBpV82hxJ5h725KbiHqeLBuLhUc2vuMygxGNzQj
bHNnSDIB2LrKbsm63iy1hid/k4+SyXLYyU/YxH4K2I7PcL+ltlVwzhsHZQHxwGHf4j4S4RAIQal7
15YRJGJQbHxJksNUCA/j0oKktzJ0YLThU9sq1RPpRoinh+WE0oLaDIm5ehqAzIczOEtNaBQtDWLK
4A665zpxJ30cvkiH74XFVTR+aGBYl5NqWA2X4JU8+o+bOu80F5kdS8pHCjVlRjPopc50tKXGWD99
h+qBbFQ//eG0bT+wDzC3Bb9JlqzL+qm641ZAQDkqd47M7e0KcSmiPSKIR5spaySFFra3OEMUFwW9
HiUINyGuFPqcZy5KfU1wohMrBs07rOEMsyXZhpHeUeuxt0hwMHx6JaFhIY8QvG950KN++a0OuMvj
v4ZBSdf9IJvmrD5En+ebR5ta49mRsAClmKkRp4IgFM3rLvE6gZ914hLiobTn2lGXIHfmFBwoc6nK
Bj03Kyr2m3BY+HYfFgdys1jMqQu5aahPWftpcmq3Q2YIxRhqBTqBDtENqsm+H2LS+AzgYljrv8Xt
C9lDjrWnjat5IlvZz+M+Ia6Hb+IVgqEHcjMCxF+N04pBhcsWkQU4H7DXwPbloq6YF7CIQuLuETsu
GHkMdEaf2wj+YeRCYQcQoidlbYXgqVlGFUhoJ9lJXrcmDyglcSoglCBkJiHjJI4JcgdcNlNKl1nS
+K8rrC/+V8SHMgfCrQ3yJ1uuiJQCRzbYZDA/4aox8C8pZuEzJodasGLR/RbWBw1N55dQ2NEMUQ6r
Nu0I9j0G+a2TRrTVLFC50YXBgHQw+s6XKkMr4Ak02Cy5M43/5A/dMZlfrIwDBhP/x9OZLanKLFH4
iYwAUZFbRnFWHFpvCO1WBJFBEMSnP1/Jf3YEm01jURQ1ZmWuXAkIsRzdzpZm9bCHL2T9p4/fCEys
j1GBE8ndQlRdw3ILIFF/DbEU4vR8husG6kz1txgLesnSRXETmd0DsaAYqfB4dBbA+2VgJGh4fuBg
AHCpAMiUdpifXnNQmZ/Chab1nljKk8HSABFdPgALC4GYSDBOZ61a+G9ZxUhevH+RTr9zxuuEylOI
9eIb6jmmLyveqVdtjp7mRVbojIlM8ieEWYsBTux2ycUJHGogl+IDfOxJM+E3Cf+IpoONV88+hWcZ
gDvqiNdItsk+Nqp6IsdAMJqC6YuJR6BXhQlxD9JGx4S3T8ZWXIzoA4zsFzFjV69t8zIVuLlcCElG
6P+vzc7/sKZacDKBWQGGh+m7OCIWP8/SRoZxb0WALuy5vwPA0/5+aL/+DuCt9WQcsvEcqyd06SwG
0OQOTEIWjmSgJP1x+qOMn94rtmBOehJ+dGANTmrHpMaKk0rV3d8IuQ5A1obG8N3XQMeUN4sK7PJC
dUkEo3dhyGeb0QNYgD0gBJ0Qz6LKb66sKv5XaxAWdq/Bwj7NPwuA+rcNk9qT4WU9Vj570dh+fomy
qTfajoB87E5gFoHdH1egXwKfoxDpYRZBpld+faIU0ua4EmgeS0BJABcEEJwaEgLeC14KQoMjtcCc
gMzAgTHSQhjjiimiPbhGfhQSGqYBEwJkHuCvf0d3rC7YQ0LP2OgcbO2YMDBEcUbi5IyAyXyIR8mR
PSdiHmIrEmgKIuW7ZWDUozLh4A73Gbv4LUCs4ygujsO1uN3+iOSYWtIRUYcDigc8mBmOvKX+xtRl
OLAjRO0PCUboAL0Nz8zakEygKuJNXCNccsEERum4YNMiJGGyq4WjGJN7y5PABQcZ+xcKzGzMhoCh
xEGzsOdAtOd8y8QWgWvu07O5A+tNW2PcrOwJ4TNBirH1QH3F7IRQko8xXH0rjwrlggNhl4mVd8BT
Re/nIC9WeZbahrZGmQ0RN3Jcqh93NARDkMzZz/AusZZeZTzMNqz1JcSHryvlO/au5EBHglceaxwu
K9+cuKBtaDPOfD3fxcu5oC04uKCKkZtpHfYCtAg1wVEITxAqO6vFAdSUyE3kAbBbiALfIlAWLlhC
0H9Rer6Xb2urgYvHCZDrjK0NCDk60PTmNBN0WdVceGp+q4bW4KPY2P1XNvifXlssVV5xYk1D1YBU
Sg0SsFvHAWTWMFN81V+A6FB7IWxCj0FrUXw+ov9LLTMSHrqIkkEMHL38ZZmiA+JHIroiPYC/2wp4
s4p9q2RCC/AbxeWg+1LxGFNg8uFn6JF3uJ2AHIv0FZ0xynXML29qaqOajzO+81aJuIRFBsprWI6E
jQXhGp4mLpAY8Ap5De38G5mYgFcYe6RJfxvnOn+QEWfScSGu0fHiH4pbB12XSM1AmZm/UZjvq22Z
6xl+YQClv28gNdecyZ68MO2AlOSOtK9H0jkg+sCeaiFeLy9+irkOqxBBJmAysKTRc/x2hiOJHaFw
wkcgnxN/ZaWNAf/hQaHLB2SrevSZhWjIIwvSgB0apWSJosC/+jsN4KtCEAHIqC7NHP+kHzqdtGKK
+ixTwc2H4gBPO3gfdrTG0yLMNrVSA0GdRZv7qYYCU9emz2KBJSr0+jsmWW0XKqaMNwieDBJQjCvR
j5eCMK47LysL0xt8qG5odqYh9CvDK9wcBJAE7kx7XaOp0A1ZjdOzHvj8wksQ0uyAfGz4ZO+hi3Bf
jKHAxGp5IyQp1CTxrJc7WOreF0LEowzbaIcInvN9hLsn0cmeDnXWmxPO6LOMAmJPGu/DDfoADGZQ
OBGyC+vC5Q6aZ1wsyOXWIzEOQTly6kFzq1no8bx8wMzakSZJNYKVoIZnEIwlcVAh64QEerh6WZpH
pIA5E0t6GoJwcDs/bA16MCd4SFPOAA9PPOZYZdkyH7UN+1w3RJE8QcS+ucj7ncUDT7BKeO4x3Q98
ITkqqkukT2Zj4Ir44bHT6BLxiPpgkxUtkcXh4b/fR3iXGlm+ggwYJSBjEEX/ALZYgYyA8QjFEpu4
InIJz4epaqhvGgOgNhuOt9GDo/h0d3BZ8A0n3T7xncPVEVCFMrrPQIftH/goA/x3SzqXXhJAFoW/
ccex5eY1Fbp7puLMOvnTe+RY8X313ikogUEubN44pNnV6YMuHJYv/T3OrA3CEtjl7hLcZGf2q4N1
pti44Eg2Y+iQz++VG96ccFbC7d8DK2tFZxVLOskxaGrgOgg5KVZb1NNDWj4QAWLQsT4Ixos3QTcw
Megwb9b2W0AWnRtej4eKrJ8Lafu+Gy+n9EAsQnmJHynVA4fHDtalJ/j/TUhMWw2fBEN6Y7gdizCA
0+civGCwH+qf/dPr94EGDg551y5e5v2O2RsRAeV+tMhf5iByfLcajDHzgDEFLfgNaxISDpyHkUgD
tyI40CXxcgfxE4ZFYvrEMOCzrEMPJRgbPkBgmS8gJFP0OLOVu3W7O93RENECyxAhawsDCuMzzCRj
UNyT292K6xVRM/0TapEnMe3x24IeBmzJG8o67LV47YGjBZmAgwVhVD43wpraQLRyefIi1HwG9GQ+
wIAbbTqK24cidWDgBgHRqqKO02pBTdwZfvJE0GTxEZnJHc4D8WK7gnvksRLARzi49oQuRtWajqT+
jNiqHTDVTjS+adaj3KeTJxCayPncHak3kl8Lon2/682bhu6hdbAVgMx4NROvD9uU+WGqnBTVSJW3
8n0V9R2Yi+TKrvDbJoh7PE/U2f09IwrKqOhMalxromVQeATC0CsChXfWcrwqMNyucNiXWAONZ3/B
B4HuDKIJFlhUeWsI8G35PKxc7LXxQqNyAOEHVuSzQKDl6BiNly7x5MsuvX2yimvCXRnBXQSovsH0
cCgA/Af3xQdeZ2J8DVGZanbYwY7vEv49vs/DcpKk63iwjGv3OVjW0KOPSpNBmtnV4+embNmfaNiN
WU4m+UnMsPlqOEaIyDEge/j5vG4ovKfItvcjp4gYhyXANh0AWMdQ8Xdkax94ncLrEN+ZWM5uOFd+
YKeVh05Rbdn4sdNTPfhm0JBXxNNeDN+7xq0VbDgCChEYmE537FHplOm+Ebs9sO3l5G+HfvH2Zq/Y
V9CrgkhkinmvIGgHTkSIFFZQdD8oGnMRebWG42xJ73gbNZ2mmjddcKB6577Jnk76NrBb4Ly8w0fr
yr6PnFz+oXJBgQQZFOfXVYNjATC5W+4xoDRHMBxvQuw0/Xn5WEmXeocedrgS5GYRjBEfNq+BCD6q
6tK66u6UbPWu9/D4vH/Kt931p4IXDM6VejzAv5Wxfk6HdoJTbTV5gBG77cKz9u6fFGkyTLTlo55K
WOfUxOowsuDY6kEK3lsO8kP6Gc4SQz4AdqtqeHQTXB039wHazpg4hXbDqgd9jSqsFRXU1NiNYX4C
FhyIMOtJb44YdILSAJeDQWaxDCS4p1MMYma/pywkf52NwNFAoVESVZPlGOqDIrPo+wCjtI3yF+Mr
9Sf3jUAZBbIxqHZC9DgjwX06ejxrzl10bPBCV24A6FO2VJjk1x9lLw1t8F6goV+JUKTx+zMYax0X
olVfM6vK6mJaURYdYD6RQ9wCegGQ+UPwWj7UVS4bfbyHYLr4mMBOoJSCxWnIrhR/LuMe2gDalMji
Iu7TpVf9ZdZfRr05Ibtf0PzLk6AzKXyT71IRJ7uTpGvT9zvwg+RWmAGVWeUpXLhESewcYoioJzVI
TkmInIjofRS/1yvIPlagKfZyvPXfaExE8ciwGT0xMhm3S4apCDnUlQ1JX63AhlgpfMipkXs9EY1h
lTz0aDSPJjcM/L47xASZIEcGpswSbTeTR2h3M+s2VvFPa6bgo4DlMGgZnz1CEPewxRHeZHLHuehF
FMtxX8zpM4Lk9SQ9Hnf3WJC3YGfeThKbHeeJLM9EZZUoghzIYwiD9VODsEN43+FTPEkxXRTsIjHD
4WL2ssF9r0H/TXBsCczqt6MyeVp1OkKZuWgmN8sLf8g8/FUuw3N1lDYEq63WQOeWtdd4w/1nK+nZ
SuZHBEnQDTk2fWQVHAu+1+9LtKoug31yrGbZ1sRmBlvyG3dmnH6RLFwV5MJW2b4WzxUhWcOf4Nc/
197bgYSjY75n+FDAdiHjdHoMIeHqnspdtZPmWJUOiJt9NOJIfHvEWf6neRFNOXP7BQwKPf/3prgT
OUiwXHSQCUEj1XrDPEUVvEXK9g43uRAJvqAkfhLJvne4yLpY94LFc/bQbH4iGeAv9Ppc8CcXESZM
oEws8UjV3xy4wzC62+WWTb+NqTk5tj+QgtdTVml/Gw/lNTKIA5eoQejyn+IPdHwPkMb30C6K8I9W
L6+/Dyz3qO2RSqCZoGnZq6GBBH0P0AUr/abp6nPJjNfBoTx9kG8E/yU8PUwhh/iYL3GMRuUTkvCx
UKD+uf8hBEVsnJjeaVT8fS8PM/gFOB8rk1GncdBYONrucwQxql7UE698/dG1KB2bBPy0KUaAdvW7
NWirndqj6qgr6pmDpar26OUu9cNPAqXn3e2nMzz75/5WEth4K18gh6xeHmvONp6X1sDzRxDvr+pF
g4wOpkUX/uedxNOO5Sn4YScB3G90t1OPBW743rdv4gXsNoSRhVkPrApTJuiV78UHf1igNkzguKde
7r/5gT+1y+OXT6faGo/iclA+ni0zmzPH8xJhzc2OT2z1zILfDPjw/EBl0CSn/K/YxGuy4MjBTLOP
2w6wiP4oR4ZG27++ReH1j1/lRDLa44N75eL+9wnsB7GA3IjoTTYVGX+3Xa+/ZKYtMPwEZzHTSToy
P/2YsnFB/x5CQUa08HjGagXU8IphyYVPavIaUQckuW3VHuqe+oKpIUVGwruqvKt6MjAk9HIfPBmz
Puu3D+sGrgBDa4CT4RN5o8nH0sBVU6cBiPKR85NqQJlnYjNHw9j4ABupWdnoYPpQp021e7A/wDPk
wdAwaYmlZEoTuGtYb1bZcTh/qTYbRorPZpTRd7sAiPl+CJ/ABZ/DdrHxGAHakk0kBf/3nXxHm6gd
JPQpUnNwnzs8xlBrm4citZXS/hp37d5envWmPMJ4pf5JyfTJdegFSEv0S3GPiksu7a+hJlqaLsJv
bfdsxzFlb0czf5I5v/IuxirlpYdx5vH2TDJ+bV9E7v/lMyGY9OS1ZLf/LX2biHP7TDO6L6Cg4A+S
01Epgrhm15wHUzgBZtGx3HL/xcyJERJNISRAdrEEEfbeCW4IVu7dYBN5921/1Rkjb0xRZ8yh7QbO
fTuKydcb+nol6CKex+QoGophfAx/wx/67lE9NRuWBhlRzMrmKkC+a6bX02QNKAa2JvYX5gMDwM+Q
SAMw9pyHgd6MOiatcqMWnNVtW59pRHbSw322FbtWxhL7nku5fl60DWv/HaUIfBSoIC6gTOm/NB7n
tuWZHETj/7+R2rYs8Qf5Dl9qglHbDl9+ot7Jpq2kz4UkbeMypzKm2oFBW/Bndx8dm6fj5b1Tfsdg
PH540Sgg2OSunCnpiSIOJsqW2Yq5MrkMjtIqxXMDsxd7ESMwsKMu/lgd0PBDS8W0Zr+XdF8EAM58
Ay1MiSlNW4S2+8Ao6fE3jQyZIP2EjkS7MsU0Xm96P/MYyxG6J+nI/1RfWxckbPPhgg/j4EJYd76q
G8pTbTnRBak07vHaJ5vfM39RE3f74fGCLsixo5jLYBt56dLosSAPXoJI3I44qpoycpPHOFMyViWq
rEuHYuMGEgqt2QIMNU/Qqi+BkEGRsgeHParQ1dhdSDOonnwTEL4A5RhKqlwVys22SrjA4oyyjigB
aOoinNjwalKxZf1XYW1KWqh7zK16RdmyC4o/CI+hzLdSL4bw6uYg0w3XnyVMombklDZqxEVn0//5
oEcXWuK3m87hMcAqqHrVTzjqWZC32SJ4FwRMG9QnmheelE24BjYDOrD/0/cG2w6Rt9E9QuH9U5zQ
+KNPQ4mHIkIVekx0E6gkUa11r5ViYs0gzoQZniSiXGTTASQzOfG0pF2yfMyHM8Te5NITQcfJAS57
NhaTM/lxoN1QJ8Mjiju2JiAA0E4qmX63fLADOKGsHmju2A+Y0Na6IHFaBR9vRtimTAIPgu1twW2g
Eim+2l1RLCIagd5nPQK9wc4fjaJg5/lPjUrJUcNHNAwKSwHY6I1RUh8wkoKBhpgO2C6b0q8amsrn
CHOYRkVzoHvm4oMeGvD8twXZe9MZ6SrI7VxzU1H0VScTqdsO33ZeUrQHEy0XTOXcz8rFv+v2gjP3
aWzl4Fsk4ooHxNF2ekj2b9vXCIrN7yTQnunytwvkmwTvmSsHdfmnuWg5lQiAgh4LWH2MqdzgFl2Y
7hMxIBhl9Nhv/gyn9qLt44xB3kUyzewfWCR55nX25/zXDoD2gif+XfAcr2YhnQWeHDncZ4zHRwZD
+wQ5ckESzlemN55NSAwU/Tvh3T00n4M9+rholr2gNCe4e3akBklH2ZjhKI94wVdRSh783nyTXyge
g56FhFeQAnVJ6FFyHkEPGon/OcijzYBEJGU64Mx9zswIbX0wwtv7DG/Sawd2L9+1BLH76WROhspK
vIEsuOBon+flSFDMQThVkF2EU973DrlwwWqhWLnNykM6tkmX5NKuVO3zo9v4rU4+VoPC8VX8dhYE
AzdWmnkdexHrk3JQXAWG22TSz92+SVDec7aNjuDlOKhbzjQkB8USy0YKS5l4K2ePb6e2uKKY/MaZ
a9KRmmvWFP7kTBr+5Mwnc4eP4GvEfT76+0iboM2E+uCnNrd/mXAT3F77re1XtX+SFRckawvEg+RM
tu2D/Cq2M98640X8ytu56Hwna/5sS8IjbXn4k4PH2zO1yTX5ixXue7PNti0z5zZ9WVu0Awm4Q2Ju
UhjOdLSncxtzi5/5m6LwGs40VCso8AwLPqkpSltQUpJL+zy/8iePi1+/OZBYiBffM1lxLcoNiupM
QyBxf3dv19zjAQ78oxCDeTHpyIszf7L2t5/Fni9aAQUi6SJz2k9qiyHMCt+C8WdbEv7kUcpMedr3
ks2/kpAF2XOfTG5WvJKHFn9wUFDy4mi/jezaEnvIO9xqH+IWGYinvy/hVRge+JULVjX2r21xeJiX
80j7PSTgwc9QlJ8LEnO+8T2i9r4ZkR2Fp/b4XO60NznzJBm1F/+K2V6Qe5uMV5IdEhgpufCSI3fI
MFo1o4fXvq/NlrJy8BQJepPuiET8LSG74aKNt/W32bjmEDl+D0rA/WaUzf7dIgOK4PlnfiPjtnZ5
JvXIqq2G9q3ce32LQkIObvKceCMTG0/5yBBTIUSS6N+5/Zr2C5hCeOzDDutbvRqQHDojEwcUud87
kthkiRvfL2++7+ItpKq/qTjzKC/lpijp90/Sc/PfOQTO982Mm2zguN8+S960Z3vdQEz2vU8O7Vd0
z6mpOEApNoePhfMpgW6qgEmPOIzOI9tVT0Ja+JjRBXIFg0YomRzPu49a1QbzHRCrsGe/8hl4857e
2aKkrzHzm+zeH4BkDCRl5EjcaDZMetQ/WbeFxIT2+TYh5WlL+6/Y9HhuUkLqjJobdmEeF41D/fGs
ENDb9uCT+IHPoM5R+7U1z02y40waDr9rcc1PgWLxPmobRYEc40H3bYtvRyEH3k3WACPEMzzPz12B
XNKpPPoCDcKZO73vRZt7+xqyaxuBZ6lmcUasZfyUuLiRhJdyJknb0PzJE+yNkS/Jkpv8ysEFR/60
eAkXpOedEdHvsH+IezxEBaLNoJg8918e32YlrRf8tplxP2RhDESC16ItvCFEWeQz0P7CS018Bne0
Cy/gTS9UlOJ/7YJFk59iTdQ2xdQuPEEraRce4+CvtmwUnk8kxeuPF/Bo/Ue5SEGG30u2X21B+6hh
SIoGYNdla0bl1X9k8xLpeStHm7V2IRfyUi/cooSFSKVdtAs5wV9Xi0x4X/1HcUjBuRal5iee/34L
f5GgLQbXfAq/cPH9sPb7/yvVvGtyn/y/ReF3/qLUdND3Cb3Nrr9NDw82N1hnkIhvTh/VNwFrQfLq
vYehwMBZjbWBHfhu/+JPKjAb5ShFvw6Ml0BGdjIfPIxb1y1Q9bxNFDG9h9BZRKlVwHc/JISVcH98
hKYkTGF3gsTPO7mB121oyeGsACUH17cZHKDJufJXEhrFUgVEjUjKLhTjmQbD2Tx5jCUQQYWJNqqG
bA/G0NSJurMXLPvADm5mlUAA59aD3zo83Yh5rUx7UOzfp/H65eslfj04ZYCc1DAt6OEywkUBKf16
/9hRvoROqAs3S2I9gUexkYB+E8YeZPdVZwU5wId4vitlXNsINjCi3N0O5Pu/n7FkS4FZwh3/C3/2
04VuoANh/hilZYTbU+wp+FOwO0oXD3UkyyscYerpozL64MR6l/44GpWn/OX4ntrAGGdWxLGpcJSd
pZC0LfKpCmiV+NQP8w5f91xG+9dd9dOlOstAWv5ma0gN05cDMU1EWGvwFPg3QdDQh1mls5VANfMF
xAAlBpYX0s3RBJw6Rmce9jAD3leDTejAHs1KYycLfPGcl/C5Sm24nC1l3TMpzkRe4aV5wjX5Yb7K
MURBL00XBCzs5w6Dv25izGtPcZb9lSC80Dngy9Bvcx93lIdxZ6/zAyHSKD6+PBrpOQ5/3gNiwBii
Equrv8DPh6Qf6ymN5F2vGKUP+wZL7F9/fFsnmIR/3qge7UCBCcIKl6LyWHRPcCDBsljAlDJVHDyJ
cOHBxacLdoYx4ACV6zqFo+Kwt+5WLpAMKKo3d1seD39lELXr9GmlGxRtw0XzkwCWwZsNxhh8O6Y3
GPOu8opv11ZQQfAyzSEgJP3dSMYsd71RBUm28T7BthTHY38RQ/EwV07wM8KwlB56AGcpi+uhLh9L
YM2IiQ4M92nDjOFisrSwR28ZsfdDMX25gFJTG/POaQjY55dOkboU4QRjFErDdWPGq+FQL7HBYuO1
b4/v1H7sb+WT/8sckKkGUTfQ55oMPeJB3ACiQHmDS52R4WvN6BrYTxhWGM4P2EvwnzYZydWce4ky
ZuxoKHIrCFPsjmpiGao3DEt4SyLiUqROvJZBA+J1zorXxeEKBohJfrMYJDL4GMzxI9WhNgo0TqTS
HFAznaERolUa6LI/p557tkrs7nVeoH/s4D1H0N4rSZVrt2fF13opaQT21WvMadfiYTCiQeY78mnw
ozhDrOiNKxRP0PhywOkFXpY/BY8nVc7L6h8onXK34+DBQVTkl/HB52U8WERnKrxPBDsxcCv2yqYP
whezTDxP3TeQjJcDdxQ2jxIj6XQAdvYGQa0ereW+Tbaih8X2YOjSMcsdH8zYxDKqrtQV/8GFw07f
hVMNIcHKTQsG/GXE1DpYNPbDlUwmW7oAQ77gK3CS2hToxxSaOgMFuyFPDj7hDYMl8/vNfPbhEs3d
l1sz3HHQYJCJpihxk+W9xDq6GT3YgAm3FzhhuL4lTsWIbggn5DDBSLALyDqihoyXN24TvWVzSK4o
3jNqJhi/ZnhwavYTFcrLYsSw24Oh61Tg8wiuZEx4g8Zg8PDyKW61ivFCp4fnl4+RTcfbTT32ugZT
ht8lvIspFYd4/6jBfRPPoLssttmity3mH6gUf/LZFGc0QxklCCuPmWIS/fyaYuVGCXGkXYlqY4L2
jRdIrWaQbzR2kKsAB2oPWCNaZvR66/6pO61isYV4H+nJMpLZAjf/1EPsQ2fmzzE2AbXBSJI43TNa
rt/mY8O1I9EgQAv7tnysLKIudFFaG91pNEYoqdZPp/iTr/VCo9FkoQkL4J0cKZfnDNUcim1cMpbF
slyny+FeC4xkVa1YrVmpqCFIz8odRKsl4ZBpEnRJspPjr3aFQzbozHBxpCbjETS24CUUhwrEjfDh
Ridp0V0MPb8UkmASGXChaPLW30BxaaYLLPVPeAoNxSV2io67jlviWbuQhImiO6HLYwQcE23QHuLY
KL5IHUNYG63Dw+Apulc8fzslCuCCmWGVzEMg/GcVvAWBA63kSE1Je2THTo4jm1F4CZl1WU5Th2kA
irW2+2n4qmC10GSbzRgbcBVBEIcKducYZy8oEcNfaUofxdhzRGdu90+V85rczcGkycY9nMTq2RBu
gJHvg7of3X+ydVg5xTKMp48/sQ5jBZ0rFoXNCT8lxu1zxaw/nNSutuvZuVk6cJN1ALxMs9p6EEVy
AH+xghbOfBAcS9kUE399O9IeTGys9yyFCgTPfCpiC3PZe9fF/Q0UvpHNB3a+YD5tPPU0QCx4zpK5
72+HuEeawtqFKZa1yMMDU8Td8CfDCZhapKpXz+jjgAJeALFgVfxZ1fyxYSYMccYauh2IqCDogB0C
RyU4v/YMyccS4aAXg3hwiqkfOEWf+B0+XvawUMHoh8cgwaMKlzshQJL0khCVkBKkYsqEja0uRtLL
OUjUjcISb2yBG02uq3jeWd3QvMFgY/gyrgSuHHs80Blgfh77t7WkXDOixOx66eEDfuCziHE6KGAP
xJd50+2v/WGjq8VUPX4ko4ZREGg0VNusw/gdQ6Fg54BTupMhNJvwGzauopqnpVcD8IfIb/kkclMi
kGLEI13HYp3xuyxx1+RSgAK1O9cuvqQWoGmony3wFCJck+2fo1Fyekzr6aH7+9QP2gr7vo2pZsQU
iDuD4FRGVKadvb4J5MtGCKAH01p54Ey79kC/KOPpeg5pXxGumYKGAD2XGoh6gFG9377TmJgJ9JfZ
xWvaOSW7rr308ptJzusro70PPzOM3cAgYyQkmZgosJlCfgwz5GfWP0WIF2MiJNisUkA7/L1EAMd4
lK2q9ct9bDDHj7qVA0vkQD/ga7yg0yxq4j9aNH1lKOObinnBJJgl4oHwKi5ghWFxZv3XmcuXy9s5
NykFC98BrwbBz/lbw+8JvAzSPWoPii5t9avtBJt16OLD8ANAgYfxL2Y7YhCgpjwx4QElY1dg4gSL
Y8Sf5ohL1k7kksLsjz/GwGOZg+nCRPZkPQMsZ1EAMzmFuKSZTPCYWA+Z1cWXb4wVz86nYi6F5Npi
aDjb3CaGsIugMsfkuJLJsG+wuBqQiNq1nTHSOi5cKgZB2vRYZxvcmBhYUTPWHlor+jgBW2YaRIXv
3WAfjxEkQNi5MHTYzf49Z83GMATsbBGdmONYcPNfUHq6NmNC+PtY2bjYl842WN4mqGIp4XONRq3x
6km0MqSRZkYr30qMF+4s5d25Cq2fFXjqBvfaBvVsAtKSmUjbvCbpuRmhGS3mNdjq0ajH9siVDwKl
QnyyP2EKwU/P0CDzNclFphBznKy6hDReilAZRmCjNt02kwRcb3eCVmc7mOQ2zsWYGuKLD749wsyA
I4f1uXxqw8Nxbwt4eFZuPwfG/jQ5qpBJOehHk5kPv9c5RIvqxmMNfpEAJvunUYu5alxctal0Vg98
oROYKnb/u1V7jIJpH6E3/btNmA1Rnh+YZ34/GiicEVwoBehp83OSd+ky+INVUDGCQzKHZe5tVvM+
MXTHmpPNwyXiUe425gc/hseSHZLzFM3KjziKb+pphe803CeIX4ohdWYS7sEd69GbBkOoXAnTSzMy
9Zc75MrkQ3RnI4INosG8Q7itAZLC8/nLuiDZVTYvcK4rx8muH3uIbDjjkwBK0wIfPoDfLgD97O8D
Jz5LrK0FMyAhOROm8yDuQN/mbkzrSrPEnzf346C7S7JdEDhJNjf6wEuesRd1lnWDk3hnqfSI1Nws
FKCcjOWi6o8UOEiGCcE/AXiWdwZBiSDbLLI+YrdUslO7FuSIH22IY8Inh4KweeLNM/4QdkkeMylC
f+6PhuD/0/kjOUTyIWRGymf5T24qA7NEkOaBRjtFEoqGgOUb/sdyjJCS4qiB32HppLc1EhcXeXBi
N4WI+LyPH/4sk51ntpO1ebeZv6E7/nxmijzuYv1pirF2h5HLfuNrCumqKS177HVv6bws1kR/xAiX
buCb0hWnfNoF8WCgJglu/iRjeVO0ZdfLHpjFtp/nHRjosYPHZS9bqb3JEydKf5nJqwF+GUwSJaKy
AlDjDhBEL/C5lw98ak0czI+2f6JNTwGaMTz4lg9wnzecnezSutOB9x73fM2AH6+3UNkmwHDwgiNg
yCSU4LBWFSE+TGBYADE92cDdva6XQl+kzuSVNqt/kuur9tjX3gE8D0aIiFRKgEhqV+OuhyGYWZil
ZQDDiwpsUu8cEbbhY+gcudWT9T24WhHO89D8sGlA5M8L2KoFqwMSJpSq7L3gZYh2qmDjw5/4F6m+
+IF7t3Nk0WZzVuFdwTKKCIS8u4BQeYpUKq+i3esXCVKZFYdAzGFXigUNYvHDqhFFhi55iK0+Dhjs
CnBjRvBr7F4gtsifzOCNiMvykbmrg88UKjvFuOPLVoHLBGeJtwDkCfCf6Z3T40f6Vje3mpdeM4Sn
5MEX0QpkzAW3YUdtFjEFwB53vFE/taFuC7vC08yEdOxHPkLvq267Ht/gI7BfU02HMrXO3SIwG/K3
49CNVL3GpaM0GiaQJzGRYhza0KfBwwRL18C6gSIgzkVpEh8LGljeqW3VLU/BaJEC8XIfP7nMhkKQ
UzehA1ddpuoaLuselUaDoCYCy4ieDBKpKfGbMsFf+jpw5wlH+KEkcGLPlNdZbEp/vmSXKnUDZhP9
lMFveQjUmc4WnaUDbl+zN/EUjaEbOvjx6RWMioXpBK60HJp3J9z6/N8z+5YCI8XvOzbfCCfQYe07
p8G0A7+kbEKJy6YEjmdoqNM+8VqJWCDIqB89s6M4fcl4QC5VrWTNTKBfbQSHpU/U6nD82sZ2f/JC
144mf6uoenJu0FAgawKggtDGQfpR4fabkwc19WxgGySYpp1H1jMlhrOe+HRhE7LwvESjYWY3G17Z
sGemxA2BrynFb894RNabN+954glo2H5hsgPQD0EWGq+/3uZF5a2pDWpIXZf74CIdSHKpiYpBh+se
nkQI8eGIgyTaaGBq6gAjx6PWGG5oP/htk8ngjz/l1KSCKbsC1ydkQqg6Nr2/tqRPNAgADfqG3zfu
DqqvyZpWJrPMxzHfKCkkod+iTYzRFd9yN8aEd44+ZjD7rCucNc+3MzB4CphDunoIZto8uPh/8pz+
9JkzxRMSbvDnA7LG8ObeTJzIpr+Eq2M7cYj2vb8BMgK066V+eU7gbW+WPkqlnn4ZusSKM++zC1iE
n8zKrJ55gR0ddgukwANkmFt/2oBQO3QsyHzKc3DJO/pz0rAMw4n/doq3A7re90cqFJg4ssLtCaHQ
XzfTwdV3UeESlgxDqxESEOwFw8amz7qZjcsz/yeFkcmGlpqor8DohvhHYxs4ynt5Ao4+8t77EmMs
WkT0P51RMA5WH/IMXNzqMDuNICOBtzSC1DR17uPEhldvVi4a9ih8KGFM/iBpgFKzueJJosLBKBxH
4HQg0mf8Bwy4XIg4nyk9/5MSvkCv+S6cQSKzD/h3MJWRGzGqbwc0N0RJdyMciuL5ZjhihtV++nbt
VF5/FIO/3oOr5BsyrIxe7xDOYFV31C0zpSwZUqbHKch/i6Z3CEnQ1MT1sYcb6dBdDv4a1NjgnyNB
py+H0PUK/vRY3vJqWPL7c4FD5praO6hrmEbLPVloUOf7S5/Ybebg4BPzrtwTuQ1qoPsWjwjUSlj8
t5qqP2bV5DYUkeCGsNQX1D589pDzi/SwWU4ChOC78dmHgZHO3M+EpXoBanaVbsNVvIi8z+Q1609o
jN+4Y95CZiE8U6tNF43FougeQg0WsZRwd0NzcFuHyzdOm7eDv6yINDdYlnuqbahCnbSVR/n2cw5W
dATizl38w30WHItZAWtbukoWUNbNlIkCJy1ssC8HLoq0bw777E1G+FD2tvfYxdukIkIG9HJmZsOQ
JhG1gRUQ1nQz/hUTR2c0XFb7wVLQkMkTqKpUAAgI1YfmGCF+0rlHiR2s1DkUPjZK1f5cnvs24ziB
UxICf0HcA/eni1vpWgIwNinH0pJ06noAZucMYe6kPyFkOTQyF1D0I+h2byah/rYyvP93N7tOBbU2
mHGCBATEwNIDgjSS6VoTfOEM/J7LuKEvQGPc0Uk7U4ivdWjHyHCTEFkg/RHxCrsHZd3JHOaFZA+c
n9gBe2XeI5jjc8L0TkjsvXhNAKlXRkCBZPKGdUgwQxGHYElXEeVe1AdmISZ/dY4jx0Ryb+gsXEJL
TOCRfusE/5sIwAotFTLUqYPmT4RUlGqd6H+ww9NI7324kkefD0IWvWgQ/Y+kM1tOnFmC8BMpQgKt
tyC0bwgwxjfEYGwhsYkd8fTzFY45/5wZD0i9VFdXV2dluvvUYj3kjx9IbMcCj7/GP20geos0JoW8
FY1DE+1KJTWQ4Ox5TXYBV2bmhw8n3WSGr0VHOMle0T5ZTpqPi+d8LeFSUj5wvdSS/R7ePXmhstlP
N/N+2sIvLIKOzaqNGRuc6G3Rz15wtBbqRAQXyDQEfDAzst2c0YUZq+xngsQmL7P0IM3yZHgQHlgm
jBRTs5nLUGolC84MD3NZpeQFsnrmlJQ8XOeUw6DLmIn24RXm74rfRRFxGe7Rg6wDUVC1ISi6ZXvE
BcWgjz/LgiXqZPJx+KKmKFpmlLEDmfJfPh4gpTkHlkLNKryuEBMdb2d927vO29V5xfZXcbQMKnNo
lChLyAyxx2PB8Hyb6HbcSSODk1lXswfBR4aCREE2EOABvVBxHPSW+C5+strFn/cWPYKKop0vp+e/
9qzVBbTQ2OqcjRNcfyG2gzVexQO0I/zNcu2UfHg/sIveA4NlBcW06x5fdLfRhvgilEdco8RTI9dR
WiWKIYf5NYamXCduSulHcJ9vZyhO1l/iZ+ZKdl3xzLkZ1jNiZLp9Z3ng4zGjCp9vL3DikQQbqFL+
sIOxi7Ur3PuVuhLuJpSM7YKv8YsWtSs2WQYBw1TZNpnIZcCMl2yAMlBG+bRk/zwEVaJCewSvABe1
YwgzCKEzdnT0LrSx5vdyUyi9VCRf0e3KIXoOnNkuvkeiVkrGOO+P9ckhUHNlRux0jzT0PV58a4uC
B6lYQnXkWCk9zUkLXodGeo16ORTHl08uTkipVu5r73ff5JERENhj5Ai3GlDxEgQSOdsT7opsLlR4
kp4PNqR2x8rP5hczwekvk3NgoQeqlDZsrSlExAGikmiIEPUQ3iEySwKU2xTUVZB//Seh1TcB9kne
9vJpbQ+GaCZHL/Ds/I4IAtImhDnIleAQpnD/p9dAw3+I44PyFOe+HbfEW+K2znFfnEfSCxEaiQlf
mGEmToRblsWTyXQyO3xx6wLVt4iQVCxLim9wMUuPWjmfhMI/PTQyNtCgH79iizrEmO1wnzYT2Y3s
0Cmpcvl5xXSN4p5J61E8lEHQOjmxGpBCpWEU8pVKWUVkyRBpeUH4uA+sz2NmSAPxAniGYF+NepN7
9CLDfcigy0mUqM/Fy8njQvQc7UakAHI7bsd6DGGxrypDwc20aZ0vM7vcspNmGx+YXC+jctIzM4pE
UtCS5GhJX5xTEJ1RO1PnXQDmNaxyuzTLXdoPXwuVk9zcmUKFiuTzYjPTSHaTX1WDawrWA2ZhEgjx
OX3EBxSIJxWvswpKuIoNUvD62ERX2wl66ElrhVneYhITINtC8g4llDNBE0n7YLMlr6EUu1QJD7PH
/CFp4+1liAh1qeNxU4cWkYSoUFkc9ALomrlHOYyaCGLg4E6+wBlzSuIiLDsF9C1Fd/RjORZCbYrm
YNJEyW75ZU2U+BTY2SM+xZeYnMsNWqGBWZ5WZkYJ6WPowO6d9tmXgBJR+kHhBsUpQGB5t0NlmjZk
uC7xxhw6Iai+mDsW0HvGg4ynVTSzXQoafb4spalNyhe6eQ2mB64DzwzksoiMIpOnpBaT0qCOjSp3
bHI31ATPn2oizzSBQ4SqX3Ee53ZBjYCEhsusys2M10Jz59kZ+S1qavoQZ3YxZas5hL0RpahdpI97
6THQEOU2QjsDr8cU9eYywFUuUne3uAvQ+w4fKzXeTtSg9x45PT56jGNwC+u1GAvfCdoIFJwHsXR4
ibXiQjvgQS+20L263XIER0igZsufZ6GFlz01xdb0udijCA6sVQbPLi9M30ODjDngfiu8zQ+kolDZ
u83tEnDjZnbFcT2GqIVPgU/algAEl6S0QPKKEt+Ga9uKjB1/A/VF+EN6MVUKupb3UsWDjJf3mFj0
bcWMHLDbLfejqfGjMpxOaGYvSOi2R5dSMIuMu1XYpRN0PnXjYEWruVZYay3cz/fz04qqL5aEmdUT
gIy8Gutb8Od0F3G/Mmm5Y+DXqP+zizbRIxaR89PcWGDeISO5lH4Gkvq7+/1Rf3QLda/lEuMMN5bN
ZrnPlIlCETTk8Al8Ciy2ZWkVGx2zUOM2hf6K56D0jd10sUzWedamV1+PG1mzE6VgWMCEakXnP5CP
b1EXR9r2V4l7nDCyDSviEoMivqzIGsoCt/mZEVKH0KQsWIVqtuPqRDsv8S0GeFlR/h3S2tkyUxIj
pK40W2YUBKSPOYuZRmC4hVMIKnpmhKdYLx9HVy+xgMbdzWgLVjTf8LnYLMEIJVr4wgCU5BLbZZWz
alO7PDI68J8mzvTv8Xwvw7Ap2aFY47aSZUHR2na1Sa01BD+XIWvwEl/mT0KuNd2wFvzALi1oKFhi
pDqnNsbfMcxmdotZpuSB1sqar6D7yw/mvUwLoSgvHvFj/tdXFp4grWU4TisgtJsfvnSZk6/nv81M
vruS1Q9EVxaDOJUbbmYGIWVplziiWZP2ebEzPc03TJKJWZtlk+IqecCFryiLw0waRxI3hnF/SuW8
DHHlGo9Bw78s8XE3Uqb4QZobusyIklAagJ+Z9wtpO6Uqix3uspqg7jmmxCxSeQDaZgXBOvMqvlNJ
TiKVGTbpMe7nm4S/xwwqrTmBGRd/yJ+oisGG8JDZayF/kkUug8yrmcxqQkNip+CKkfUD+nxxoPS3
A8eqhJuBvFRsTpxb558+OthEeuM2AXhtssIPSQU/G4InuRJgvSG0HzLfbB8OB8H4wdMUt/ZkF9jm
KjiIyxZZRj3e5/J4ehmcYpgpjkzUk3JAxgpbCsSwsEVZz5ieD//hVNwfoirwsT+iPdU80s5HcMAR
1TwKH5fawSPsjyhHiqj1Y8dg18BUihu7ABfUsMgcqBw8e3gl3D90/zycyma+2jJK/A0PukkVXEE/
dIJHpATA1FwNR3HjNXdfY+XipeIuapOOhdYkDXOzm1FeFIPdiXW8qsLPKF0ZG9zZjuoCsaOEKChH
ekUcur8b7VKKeS4sXdLhh9Rg+2OscbjvCWQwZSdaRvfQ8TRIbSGlL4Vo/ew5eLNLVH38qadffuEB
OQa4ukKnCBorxR426ZJekV9mV4dG+B9SLUUd3iOa4YFHCLtIBNwNts6a2oI6c3J2XDgpD2hO9qIq
65CUtnl1VRrMJZehVJJjE1gKZ3mylFLS5/ViM2Aos11WT4+J5SNIFlZEO0dkxEk3RJv4ADT66rdp
F1QTkDQU63TIct9irieqidgwtaAAJx7JJVFSufk3imNsIwh/DJwCbx66suzwTQH8dmMJA0jyh/uw
jeRewmGMlEkFJyRujDg74oAwluc8qLC84lN5ZbJPLqFJ+ds9VXmUk7DNBzh3PCtrH+10JYe2PtLT
5b9b0nPFJy5L7oNuyTnDp8+kWETltkT2iWZ8DM7o25P8gL/7kOw/DomWG9NjcMLXSDst1oUTdmyc
1JniZDOt0BZ91qj43l55ilnSstQfQvshboQFB3xvjt9mJRqFFbJ5L3g7F0TxZkxZjhW5kN4qHrc7
+HUqgyEvYgAPBGnMrEu5qSvlgcQMOBr+QUIbsnYj8DcemkBsMaDuI31FXemZEbE9bbSBq06ohe9c
4gO3UNiImEu+54Rv5wHqkb+wZALxmOgnUIpeI4GsR7sQ3qDgQhQAeibgoM0nOp8a8C7ahPIPANgD
uihWeCMi5LLozF0TrilUvD3nJn4qJQRKKC6gF5gr7kl5LV+5iJEZ4R25SJwUvcQ7B28vF9C3LvjD
wxtr9nHU+/ANeGwnpIxPNnOCkf6IleNv2BvFpPojnccS1cF0rzA70ArEmC0wVyzh+sOlFbue/FK8
hwSoN5zM3/bwYPVJ5ykso+UKI/IHsu+C+8/Z32PDjCiDqAMDcuEni4/B7pOmQ+XCN9legrO3CQ/s
vL0IKti+q48OiytU+x23Ftwr4UmoX+kgNmNSj3g8+i6jvonuR0LvBgdrr3bRlptlGRkEdP1H3mc6
628ZDZlDh4TAKyJ7TkaA2UNPJDLCN2eduAaZBjEDsf6/9qnwkdA5jtshUHYZVyWU//iEK1/FedJl
rhaZqPb7LBwMMRUaJ+If1a+5aPApa6anZ1/h12HUBWLoDW1hr2c8pVUyLEeXlHKwGcPUwkojVqbM
G0lBZDMw61Cg8myEMie4l2iTvr02DaF+5RGje+4dUW6EE9rvRy+Ib4hKuK3zrJC5n0t5hsJjiMxC
fOYD5y+WM+5WEtDgaj1iNabTJLstj5Nd2pFPblKdsIZn9HCDXGl5FlBiQilGgd4qnhaeRnH1i5Cx
f8E0ZfVId9jn+BvlKV1wIkKj0NhzGCeDuIFtJOZSlr2MDAXjgIeFwOjdT/JC8jLK6poR4B1f+osl
y/jKTwGBBILQOkE8L3PDmDMXxAjBdaF+nT31SwJVSEJZH9IA/pXuSrQo35d9UH4OSRoXqwSVGPX7
dbSZqZHpE6M+e/VvR2/omjE8sVHgsr4b8ffwNyZqdOZWincAtFmwv/G8Lebzt9IZRna64y/yah4f
kdE4cm/ej/pcrup4E6YF9GCo+aJgdUGLExVPhlZ6QAQVSkR7pSG4N1KIIYAa6bPiiyuS+OTtxkc7
fL7C34iDvPZbo30Enn/dcbgt1zD1DuMR61MCWeniVBjI98J827WOc6TP7U/LlquEPVAoGIHiyRLG
+QZ3cyjrVp7xt3vIcqerMMAEgMnFuTHsJmzcI7EMnKyn8zP8B01/b6CMJPLj0flrNxKrkaniXYwI
i4j1eoshGtqkdwj86Ch0Byyt4j0XDVu9yRmGcBBjyGTuZNW+x3kzCM4/0I5jS7It0oyYM62YFCif
sJrLMLpYPXhaTK2PFBmzz/mXqqqYqFriSlYd49wRzpgrEMVfwB9U2URlRcj2w5EyNCHXBN41lPYU
tIcFhHeVrY8vSlSNs8PBvteoRZQDvCh7G6lEgbJuOMrTaBlueaCMpOz7+ztzyKAR/YJZDygaZeK5
Zx5y8uK5IctOniZNF29irm6cFt9eJRiymz2QhqKvMuUKzkTGXGWUqxVRJGYuvle2mpMYg0Gv5dTx
gAuHV7WpnKOkddImaeEmYkv4PR+lXovhZv0BleWXOC6ZOTUAnCqnfMJUcCKE0qyc9kfWFOdC1q0l
Ow7xPs2VcZEnBo8LXBaPmEduot1z2P6cxYw6TqQ8k3GUj7EViMVJt4iNsRCxEqpgtsCIaTDnmR+O
sPxGc8WYpLFWKGV25K4RvpETFlHtO6I1iNvlPEA83qScg7QR3yK2JJnoyiYv/4BhiRHISQmbogQH
f8M48j9a0vFhsVkZZmaCQzsNZzKwOXs5xAI4nWUPqod/2PtkC1UKiWwfhGLSLgyUz3D8gJVX/AwL
RtAcDBgRCR8TW+GVzJ30nGGSE5IcHihJYwuXzlUe+RbeIMOLDSphnROgcxelDDfte2P4syMZGV4Y
UnPZ5//ePlnWnYy37LEMPQ+SQyfHHuiCIekRg2VBxDSO2eF+U5be+/CCU5aDDPWI79yOTBK5Ffzj
X0MlvJAhYM3wC4PdRNJ+Jl3exVxKYT60n7yBx+4vHMNYKYSDPKOgL3Veta40mDCVm/SU7tJ7yvcZ
EcaEnj4CBwe849AGpUAoYBjmgn/ZMYuM84ZTxHubPbzHaDkibOXVwdUUrhSawpKTuWSg/xwDAYlP
TQ8N5d3YuHb05PPUafFTNj5cl6xrsSR+iu+QjeXvtITl03ia8LbC+w+L5evKDi22LwP8FxjRXa+b
yoJjFN/7xgkHJctbnOyRc9ruE5UpDLjjQo5XSiQDskgGXLyXLEDpzN9uInu/A5nXgCmzOVJJ48Q0
GFKsg79gErKyc8xIOsh7KBKxBxQYcWay/Av7BLYoEg1sNqx7noBD0kkwyQIlAMI7SzMdfvqOWJiC
d84Dc7CIk8UrqcQacnSS2Sa9xpmZEZVZE9PDriR+E1crYYKsDxohnpB/F+fFGn+b6y3AmMRt9Nek
lugAzo+vEt3iAplocVtydJaO49aMIQk7cQTEGbgPTij8hxHwdo7lOBaaK/0lJn0fa/4cv7RLnmsv
IfNiByKCY1tZru5sK+hvUXrCIsPasceUQpO/lYanXJPFcCHNhuXmbfeyZuVJb6OLexxAxddJM8VN
/jkCbOavv7U3ke2K7UyW0g2lvvfUvM/6Yu4YMQd4sRDyZOJk6TUbqrT+vdxwWXLYwvGzBtjQYlJt
4hP4+HXDxsUbDxQCi03i8x9yWHlHTRieLCcxCv5PAljZdyU1ekCtkbcwxe/di2orus8mJvNOpR/r
4wdJPTgz+MTblYDzkTPO6vyeRnulB4RUjBw5aoxEVgUtZcRgz2B98R1ZeOLyZSAlaHiP2uHnz4Lv
P7Lrch50dwQ1Es9JBNZEcizi8iqECQIer03YXXwg1mNgpAUb7x4RIR2yF4jnyFFjW+f0zG27Eazr
Cfls4hTmR+qshe9Aie/bD1KZ8A8e57IBk4H+AdP3c6gjfQ62Y+ZM8Te4VUQ1kGRk7QBOhxvdJYO3
dSmr+IB2i7NUoj6/x+Pb0j1Ee7hLIuYQyNLDolw8uuoScxjFZvCh3OECA1zXc/sf/wrUv52Q8Kx1
PrfcOfmvD0px3B1VUpOq/bwOP6ms2lbF8uY3/8y8BX+aOD+qFV3saInEBAV5R3gmNz/wEsC0OdjM
2tmZDAX05hOuh3xz/phQREHdyxHtKtGcPkdb9zbvh7BSwfI7awmY0cAJNLRuzt71XzOYsXfiJpbE
M64+3nzD9cXSh4Z3CE1TdvVA0gB1HzYxJgimKTwtANV2awiCFHc5Yng494oOQt5yUdD15TBUbOAY
p6iDaisA3hTDnBIY1AUacSPR89zGPU7SxwmVJj2wEAtIZoB5pmjqdABx2SBr73NZzmx15DrriOym
C3HPYxhxtoZMwfap/90AZx0ewNcRVvzb/7PT60LjntuXgI+qzED96o13xW0GVudn6XInX48v91H3
xeUbWM1yB6JRHeboZMAF+0GlJBrL3usbHvQXIOwTUKURT2MO6pHyDXNwC/YKSODa1oFkAAf7OITt
xr38KoM1z/gaL/0TcrwULkJ4AI49Vz6boj279+uo2wbcQnxBKYF83E4JGKzOR9UCjUVUPZyhA1jq
lZozY21MbYij8HuE2WuLwsjPXtbboEM/OIFyQPLmKaJTF4iJaiGCULmiDhELMKEEH5qQ01JusBsZ
Ww/+AeCrz9HuMJqBLmoG24G7CeFkhxrccCvIuMAHQZTwQCInfxixOgQ7Nnj4MIgBP4fdH4gisAMR
INny4jkHqaCX3QasQcQMRAPD4KbuNbIGaVohJjpsPzdPIsIDh2lSN2Y03v2QCg0aX1+iCTG4QRqH
4DL5GRCraC8s+G0JJb0etabX/5hxD4AU92A3g4DxAiXk9OybrVCWkXq+C8lrH74vBDt1r+KMO3am
rFaKMqmAtwb1bkzRACBUcNinRHWfmTm/f0GeWxr+4aNKOmD7KEGScxrSa9urJ2xSu96EDHUrBLed
OqyOrnnyDACYYIj7oVvPDzZq5sPGGjWad4TR4vs6YTpMH51NQrAZvAIkChCHAgP9gIHSRwTr8ltn
sLAzr+jywHWhRX3WJjylbjN+PLzJzv/lAufaFxUkWDUuwANP7gEhVHQTkv3vQRjL9zvf/K1L+wvS
TKjdKji+eGt2Aii92nKVkrFrcDg//0gckTaN++FMxf+TriEkhpAOWq4VCGRMaE8NkLBHPz+dyldT
DTrRqHcXZvapBrgkcTzK54BHcLXPvTTX2193skaPCGVQa/3MD9+n+DBblr1sN+M0Zix4DccnFepK
gtovC7Xfgwc7HZn9lzGs5/wIBjYWUXpWRIoIoKaTv27BnoIdoIaoRdOj1jv6j5u7MwK9h4Csj+Gl
FxHdO2Ztz0UIZtsW2nfdfcGxuhxT2Cy3N3IulBMHK5+DLhsAYHLwq3nj5AB0Lv9yOOJPZW+ITwDo
CjUHnJ6BorqIUaDngUYZW6oyva1anwz2fgvmunJdYHEWbQVvyolq1muHTCO03p/4gLz9Piheb3xN
GFIFjQDS5U496oYP0dcA9d8O7y4qOC+oZM+gLhXhCj6utFBPTUooJ5D1N2EMd2JLbZi/7UbMeAiH
vn+G1evASUOdo5khBCDt1VVYp6IXxINN1/7SWXVZ+wkdJwSHmZI/UXHiChBV1I0tOkDXOqP79J46
HDRGi/uCFrTNyJg0WCPFSgZanhYDjYoIVoyCjJneEZKKEBrq+fXq0c/7dQEF+Fdt+eYJ8UuYSEfb
yQY6cHbbVuguIL+wvNuorga3EevfqTNG3qCqluqGpqFUrCNCUlyJ8UH8DcnLx8SHmic8wbDpPPMe
92Zd/AvRSaGtXRr+mrygPI+vYAZHy3EHuy2exn8ONry9VKMYDZNieXSfgCDs3FZ9sGRDw7s9ByuQ
yCpQtxoCMTQTb9UYBuKtgwT0NqsyNL7whz2KkhwkFOGThUamhWKXy2z0bMIU0nOk+bw7iC6hmjHP
/BHNL1RWNJR/ZowlwfAl3rP1eZyYYGYuXhOIZu4idQsTp/570sLNug3PSQMz/md8ZTOYYiVy5V3P
Ky/azcDyPwu0J26RkkjkDzh/jDNxgjo31ifU1hkY4bsxvA6O7Z7fJO+jL0GzHMo4ihGMNVGPiEqi
2E1EIP4OMPmA5FlQew+5L47kqlguNiRbWcEVdA+XkfrP/oXoGGrOau/iqw/J8feQXBNJ/h6S7a9o
3iUoyPCXLuqRZuJHFLult2iTSL5G8miScb2hbqyQTtqQl9wlO8T54A0SIuQagkmSoF2Ez5UvSK6p
i8RbQR+EBATglrElIrmxrU3rQ/xoJsaEzl73cIvqZ88c4w9QIfJAczQR2SMEfJBLc3+1BdcXr+Ap
or2AMc6jBwMIep2aTarJmeuyKp+fzFp+R1rZs3d+p45uoFIHlTaCK/TCjWA7UKbc7b8aV2lvcEed
LpMzxK/uA0WIGSyTY/dCXixAqh12/fBJ18zAQrDWSc2R445Rdjh03smIH07h1Zth3jXRkwzNydNb
n6iNdMMZlsghryK+GcoK14ZtFZglwG4OU517kcSS05+0EMncR0sAlTl6rvHyW/Ft4DDfQDY4ho0u
H8QWi920gvfIH68vcqAxg963TkkhIHKPunKQtiRNtceol1mD8xQ+pmZxmEoUgZhBJEPkNeaIYiAi
FXuIXAv6E8kVoEK6cz10lafUd0+ne98qVQ456rB7RgcAehAXdREYw1t6MSbaaj/beMchkh0nHd83
On7fzyUoYqBZ1FBuh1XP2+sUj3lQKe/tUQOWL1BZZ930oLhW67a9cvPM9KFDqpiLZhvJdT26Kjnl
epTYZSig1qVDJPWVqr9nY7TPLgcQkYPN9+HkHskro9uOLBQgZKQ52tAex4j06NGeLB/3TL9XKkJQ
IzVG+sON9WtyhLFpYBAhnced5YbGKdU+oYomUEOXFbmxc2q8snY5q44jLVFT1RxWbQJmkYBOGYzZ
R6mue431q9cBl7mkxnlsI23CxhWhl9uulxypjqU2n+bn/MyBWOSHm0uqIYTR0vYBQu1n/OnWBIWP
5kp65vogvHr3T7hfo0pLES9NzCrVX0EzNSQQjTfT6jCSiZpyvRobTri13c/7VNmWfTv4is026/0S
LvSn7WmqKqP0jMs3B5vOM/0cVYFrxRju/Y37pLryOnjCkPRz8S9WYVL0V1q3z9OpuCcvaGgoQ7ZX
lUquGmWojUfFie3fe9h41BSIFlBZpk2fN7wVwPqRdfIv6Xa3rs9DpJY5wO0GHnWEVC11g2v/Y7P5
Bz9Ipg5Rnbp/1sEBW1tsJs23+WRvgbnpSURG2NGCeoeF7J/Ble3FQzBuGXn6sI53rm+tzmDOtv6D
OgwlWvpfIogIn7HbOrNltGo+9Q/73xfv1SM2UFj/X4GHY7K/locsJ5RtXerVvl8ake9J/3IjdlOz
F2znrIRaQ4pHXtwmyPVg/F6sqwTSMK6L6oHpLy8rNI1AERul7uPtVe5qov0vF4SHAu3mJiQCEJXJ
UQ518mGx/Wirf7vEmTzY+ol8nw7NUKAuBr1MZe0E2TcNrv5+ydQ0n07tEouisbN0YmW6IxDkEKpR
OgQL3KqXHQ5whudHoHg24Hv32YMBMNghGEFZGzVHVfpR/zMmK+6cUaOLTuYA4d1YIYeFBcdb1C8h
5qJ2YLLXR0sPUH2BIpmqD+qTZ92H5tE/HVydcjQnBNKNwhlU7OjTPtjKSMuxnXBQ6v/aESJg+NCd
t+oHdypj/etmVCHXLtdXnJVMKurawcjh/Ddcc/UHKYJ7pPbNjJXd14HtEoYAJdeAjBaMp3P5vB5z
yIBHNfwkyjm8EYQ9j4PP/Suo7//uO+8AKfcrh/T5xRke2BWV/Zzzvqn4gEJjlFpyKEGlhpu0y2tE
5PIwBzHJhOvIsFYvFDPDzvys66GJAjynHMv2H92oObuoWB0SK2eixXoh9fSgjtOenirY93ru7Tum
kG2P5Xt85kd7soWSsAf3c/3RG+vEZDD+fYi+lQO9OpR0nJReuUpZ5NxW/ynHL7Am+yw/fHJsvETn
c4gsnst+XJW2b15XDwxr2cHaghfweqPnBJbwnU/VxVD/wbvkMNopKEcdFYp/fF2Aju0wF5k26xRy
RjpTSXd21RF3x+H5E5lRDnmn/aijtsq7jA6f9QHA1voWnOuCKGoNizMG1sHIx4gvf/Ve+ryECNii
Ng/C65L0NWyyCa1c+xZLJUeRb0J97Eyc/JAsxya3urcRMA7fypGC+3x+6uPLr8WtOMnFdP9h8NNd
IgLiTXL+5MCHLoLFsZ7E1acS6F/2jOOENuFSPVX9S2TPBE5G7i5xgge6uOyD9wXkkKteeV9w/10e
QXUcwdIBqAKvcIxv5A25p1HLVhFpF4nK2V8BGyJUrhX7ldwGVKgT4GhLM+tzRd5fCM7G4rrcKByC
Gn6fAi+aKgnwLNY5OLN/cqOP9myOCmH1i1wWF1scQyKVa3hjyq3iFGhh8pqcPWjQ41exn98XDqHI
4bue63zitVDej9wC5zHWNWmOI7fLTgIJZkRBoQM6KIoJdiJ1TLS9Rb8l7XiBdPsScWkliJdEemi4
ayV5guzQM3Kd079xkTtsrejRRWfKDCoJv+mAA/RSK04Bvd/OdWDHdJa4jVuA0AHJswe491rwZ0BQ
cO8rZKjACxQn7o0o8+QdvLi0Eq568bgypgxKRgjKeL215AFJHVdEDyuzBNSy6Ie9EoQRZzElZgzI
cDqJXnJ7LrBNk0qecA98gawCJ7H93Bb/uZ3LzcV2BUYThCf5KNjCyXuVOsWHoIk45xpTtdTQ//CJ
4RkFlT4rXgwOiTivAWUhgSBYGWyR0/4VcTOo3rtI7NFO4Rj1tVzLVVQpoybBopIbM6aQB1YBrJBZ
eIyxlc63LwO3D6IAqEBNi2rwXGpWrQRSuMebk72B4VV6sBYgmrK2SFLeFc7/cqsEkohh1QrOMVNj
ffbohbZgLsr96lX0Gf0TV6tcwqLWF3JFz6wFpAnkgrlXMmQZRno3QCESN3I7WT4LteScSpZli+nR
dRkhlcF4YZPH2JoSbgNrABimZxiyL5c+zAozY023K9pG/iE2s2Z2WpHb5SYxFAiPQDFPqB1z2QPe
j0QNGE+CiZlAwaQKeL8SWJfibfjJcQXkNmN1sOhYAUrCPDtrtWQiQmPNYZ9UtdgVEzevOckDOwB9
11+/UEGJ6xWivRifazEYfTBh9FWwoFqBPEyAAa5Jh4jlbtLngiMvV8pcGsi7170S0N+JGyv1QJdp
x1zQfQZWwyhKBhZs52kOn71MAJjC+ZMSuPC0AvwmF0D0khQO16RE7yCfGfInLPRDscN6/lywRsFd
Cs6J8F4vnanRkjGi8Rhl6ayFxB6PvBDICOweDMtrwcyDKGU1PxdOIlZMXC13TXLo2WMjrdy18uwC
+hnEKyTz07lvgzrdmNwrqa1C8dSsP+2HnN4z1hsJYA7EB69jLN9OcGxNXt+9Blu+RWwywAZE3XVy
i4B0XBdWIoiOHdEGcOnXgAQQViJWSnUaa+xAgeqYXBkssr2MDQUXOGUp4y1ZzDXDp5fYGHghFiWJ
JRIuoPkwTuH9PAUcyEl4tSRMptXqvbr4ECk0fjdB+DHzU0ECXshLJO91z5g85ANHXJhegp4lq6Jw
3uNfBcsNTI350lq+TT/xOtCaLoesWIB7Imxj4x8flEizEVdlXaLqWWiJTun0ALrv0SniFOzCJ/WR
t2s05K/TfbAPOIGTDQeHfsk09JD51BW8PQUL/MInemoO8o3KyQNIeCoI8iPQig4VnjsI1h1g4uUn
F1WJDT3B0W0j7Z8TWf7So0ININrDfwVKegltD8RSauZ6fgdJT5RDrVysru3kCkIwuEYtLC6BHfbj
1mNbhmyDwyoaO+x63wJS6siMYKXvdR3KhJN5Ql0iomIrv8fwOXExly4pB6JIbFqn1JtR5lOYxfEN
yKfEJ7yvainBaCgBewUUpkQUeh2Hr0BDNSY9pvvngHfnp3FF9jPglHIPe/+Qsc4OICCzV6L/czzE
90zoxEIOGT+E3BPyzV1qcQR/+I02aHOkGOcEbjdiN56+nW0mu5yYO9LeBQ6UFpQm5fyIZqEEszCL
mtI1al5WUj7Yo7qJoocrkqTcDwdVaIx6lK851MLdAyeTuh3yzYy+lHZYqYK++ha6lldUhQDlPIN0
k/soXmMpa1CL2jdD6vLucZPXDFE300d990W2YF/CiJ4BnRyLM6+yZspJitgRwR6iUIhsuSXh4gRr
zaiciV9Uw/YQdYv6X1QWYQ6cvQKN31/BMqREKtwC46KYo5m0k31EyocKh0OwTSref42lJGKXH2fb
yPJ2RUMpUes90IrZBoSqETlzDLk3rrKWJIMEjr2IHN42cz7vGOIja76VuYOPCS4pXFhUICV1wPWA
fJ9qCWCVW4repBjSCCRPEG/xMoHjWYHBLwrmyLtTxzU+TPbjywx5NKak+qL4KDqmh0k/2EdSgnvO
SeE/UgBfwcXnYeNajsklvQz4NkV1X4zKLq/HUhhImcqYY95kvx1VXycIAtxn0OSn9PiFaiCzjAAT
HNRMnzG6Rjuq2/qlQbUH1P8BM0LtWrfQSoq4KB+7zq3sGlB2R/3a6TFYBmpolHVaz+rZNqW0ig1T
g8PKpaSwHZ3nVfqg5idmhUxflFmq6yqlzLhK+VxLKrigqtgebSYaBaS5FuxRmqV7LI0r9TFW+dRG
VJ1aGaW5FqZ0nl9XSnmfH5kf6h8nlEWaBWWWtFXqxJyMONWnELym9KjyFRgdMgqSsIjA5Cd2YoY9
Hnq1KEBjidGU3Xy53q2k6M5INx/azm2pY+lTzYUTec2X4TKkxG+tFqx6avoqqqTOqw0aTKmUslHI
VtHjM3V1/ZLKzuKS7qNHug8MCnJ+KCjDUQTPqMW5SXX9N+X5ddLMrfOQpSHeqUdd3MunYC5RAaKZ
/JuRSakUJYrUaM0o8amo4aFcKn+O75GdV+ESGNRu1ZFCSp8bjw6eqCXDYGsZ1HeRcNbh7Itz0C9x
gHqoTw9Bs3qVVAzeRhToFEbWKyhlomL4TDltFS/RCUN+kKsQSjTqcksNNGfDqGEEyI+QOqhdneje
WWw6l/13qY7YaJyB862OyO4UF9QyYGV3x10vePTDD7B8+B/q4N1GkmQBd17BEMDjJo3Y/yhd0Qa9
p+usOmdk/5iU2GuxdYouBzdfbT5tXuk1fRfOKo1MZ9RxdEsqZ2h8wrJjWxyyOQSG7fRkDUmagckg
hT6/fhIHo+ztkp2FRYmaC/oNnUEzql2CnduKHQ9ISkVSbcBVKqnJipspMBTATIEemBMNtxhUVOE0
Xn0KX1vEgj1qe7j4RuBF6icI5wgwBJIktQgCmjYJJgjwNj6RhMRfBPJUQIAmIuyk5gBgXfYYd+Pe
12OsxFZCNEmKlttxoMwC0ALE8JgjKwcCXLKtcnUsFOHyXPJTRLpkVzmtEKwXAn6X+hggwUHztYmA
EB1d7rjRFnpGYMwEYPMUklJKc3og24EyEG+2KBGVEpz2MpQhpJyEOIOdvte5OjsxZ59m2LOI5wnV
gDwUUjGxSV8F8UQAscovwu8cEPs5G/OnwcYsm/NbAZQcrfZN1qcFBW3lIgvKge2dtCVlDn0E88kR
iFyENZFykBt3NeTuj/Ljzu+NOWqSF+TWBkuzozp2WOxsMvHF3+PJHe9UvhLzw/K6tM0vvvjCV9Ku
xWP2Yy0+ir+MUcIDQe1M7DH3AdNnYnkWO++2Ie065rriTO3jJWbRk+s3lb5rcIPQUWdT3tXyAaNV
m+y8Zjs9cqHNGrzuxr3H4ooewXKxa0NFKx/kaGFj+VLOi9uOo/Lnk8vO/xyd1XLkSBBFv0gRYnht
YTMaXzpsjy1m1tfv0UbMw+6M3SCVqjJvXjBX9TLkJGv3FE4LVg6szCikIcKBqxJP6vii67MT6pu0
9fr6n4GxXP4Sxtdn4eZZMDz3fKpyPGIvMXJ8k0mHohyxZ0ZxhmcTyzEKDFwdgJwWlwM8hB+hkdG7
AV3BIiCEQE/08Aw/YaY43IWqI9IUoNH81LfSXj9EWP8wPSrshK9EzFkNu5OwSfFbqNxZvyxwDcFl
fs1lV+SHBBYWB0j8ghYXyx+EIcSYFkHEZGN85VKFeIZajBbz45ieknqXf3KscCSZcArcJnbTZWNQ
8dehh8B7OD8/EFsnNqLVDLpAde8hyJ+W2o+1t1bDq9C3ZLc04Aa+qS9UGQvWI6Cfv0y2zL/yilw7
CDN/Ali2ucCklMm7b84C2TisdhNjaQ+io/5yiUhhJjCVMV73u7xYv921PJMgUTBIo1mCe8cdustv
z7dFxb7WZjbKXwL6kf+0hDuA8z4JWB0MxEspYDBshD6xqYSmDxFzVW/FIRm7MJ7FFQpkeQKGqo8C
0kUOvJD0CVKxjZ2ZXh5Az4x0YrwFueKG3Yae0mEDhYmHTZjBtv66WhvwVRvA47Yz8XNkxfv/jOkB
Q05QOY4cwHtBA/bcjtLx2fK5G1scb08Z1PBB/dIURzbf8CiQFeN9S6cdDizpgQTDEy41mIgdY//p
VB8tsJFlgAcce0ogVg4EYaSILC/gAZH85wWjIUV7El/NqttG0HxwRb53up9EB928kGHfX/vfAUzL
nhIipLOf4aK+Rh/632q2QKK19FbckzsHBZwDDhrMrBjHXssjZRYwe4oDjE/KIsfOX71mFAtEyRLK
xhr/JOLd2iAN7JeNtoe/+6lP/pbxbKf6MbXNjRTE4c2anXwgucFrMNk9mHb6zbWqF/QQ+g1YjD9s
UnEF1ueQ98nWSGdJ0wm0QA/5GZ5wdQCjA9zmvRlzWbUzhFjV+Z2FrRinUuMIpMNhrDg56XgbC2ci
DkWFuBVU39hVrIUZ8a8PYhG/4SOtg2eKhyEgHpEHDaPcugsawx7/4fCME3TJX0s2zSWpaPE3DRU8
BZ4CEUiC1qjFmIGsy0flm7Wv4RpI59mdk96p4RItuyHbT5mPg/LIfP2S43tIIO2yeaJSZkLlYwGM
9GmFA3m0OpshvK7jl6QwBQZb6QmgtKPBNS3HwiKVU793ZW0Xx+e63LGh16WjRRvdhQPAAEo8gZTR
VtGp0q5qTH4ClV/s3bG+dwJWSwYYyXKHewHCT262YgWMM6bBfsJI+CKYHDLKk9g9cnW5eXiUdtsB
u8NmJySeZUEpfBmc6Yf4C+I1aoKpOaGRJfxF/5p/8msaJEyk8XTczTj8TqcZoGjEemJbXPqv5gEz
YEWYyWf66qmjC6Stx1DyK14AP9PCy2Xovlvztf6luuRD3ZbBEcA7m4P8byQ0cD5OpIBwEnKYfkgn
BbTw/6k/uwa57eZwLqetnvwaRHJH23x2ouePhaVe4TNrZYgDds1N58mtTy2HxbLRdfpmNzS8sPJp
JopHp9phY6/jbzhRQLw5Vxxwx1UYgf/GhWNFa6C4+sfvctGYXJLMLmB1IW8YrdSri5DTMjP4R2Jr
Al8o3U5twBoFQWavYaDQHik/AUcIwAXA06li8J8M/blEPu8AuEMVSDL6Qxfm/BNruuZKyqqcvEHQ
4ULzoYHR/49txkeLJ6w2qH8cwdzWcPwQsnUHfk+ojga6ebaEn/YP+YeqeQkTty9modG2+cn/5pmn
xCkWr+ncRjxlEAN4c1xZpz0jgN4VwyOfZua749+BZTAeruI5lo7j874ACI1f0vwWNq8qB66g2Fkb
qMlW1t9LcSsS0V7uGdDM2a7EMrpzmZ4xQaoGX4Zm314jtCmLW+e7Mgs0lnko00GT0est2xg4WaeY
cJ5X1kP+1RzaV+477R51aSW7RolBABaBbXsDVE9mugZbKD5GSDVPk/Pm+mTy2h2sH/NrVPYmuTQq
xXfFEhE9/aP4Fz1iqBGn8NPqPBoOSnHxMpHRQyohXrvmhgbmgI+e9FZ1e1aoOAS55NWqi81Df46W
77g8WOYjsZje29HkTTKODJvsT7qVq7mqWNuw+PJxgzWLKe0JDW3syAwyqrS32h9vnF/SgZYfXI05
j91MZCoCIlGeCvkBgSDmAaxF2xqpZXo0bvVvathDasu84mQriSeZXstI1DyQZt8chvk9e+//skus
eHV6mR7T7JWYfWPPJZu+gNEcN3cjwSXC+qm9oNvBHFVut1mBN9RQOdTZI6IQutvFGW86Kr2Livsn
2/RhDRRuIAEZz000eum+ZW3gIKtvyso38NLEYAH/MqgGEDz34DtwCy1Ol5fcM6g4agT3vQQvsii9
KXlVnsBIonGt3lmqEnc5uxMLdIj/z+0mu3aaD/lnf7KU9XV7ZUcNZBRbFZIGowj4H5/02ZeMjEGc
3VJvGB8ZBEBzU3ym4Ut4Zvg1osJqfSvG3oJClgxe4WJ8IIhFtX0VTQ5qHlmmaY2GSWtEYpdTAS1P
B5QFarWzqCVXPA9OpNruw/YtTa+wXuTuK69OMKeYPzK1zVDFp8HYbP5hKLUTqr84wx6RqX2CKk8a
fHK8cmSL4ruQvkYYRSn3cb5p69BtrbqCHM7wfJjCe04+FwU6tuctNr8tTiJJkGUDDKMCwts+mo1N
BwfmGCfeiuH9gLKp2PDfVRzs8U79UwHaHpN2oa8xlQBc9Vn8MnbK39jzsQg+YEMdgzfiGEntL7xL
9acyBGntR1inanRxxKrv1pkSK6cOP15JAi3oPKhh/q+U1DyAlJCEbta62bsp2lbjhuzBcv9a/Awq
wB7aN3FP6GdE24F7GgF4/JQur5gXM/5ZZoOTH3xiHAQ3XbPmmjiSCAO6KR/hfRrtQb7z9rMI0cKr
FKcR9uzZNcHL68TIfR7aF+bXnCZY4UV6pW8ok85Z5Fa8fOtOjZPWf0LrkgxOBBSuoaJTVk7MgBka
T85N4FmCgOjohkN1lvUuJkP4XEnyOWHXx1wV9q1om/CKTQKU16qh0SlRPfGXNdgxsjhTQM54c16Z
YMW6x0NI0BRoLT8+YrXjyq9hRPA2hYa2/Tf8FLoTCnZpfrS7aDjqxp1PyOu2Po8h5keMffDiSdzx
rHG+qRsBajJEkOLRk3PFmLt2SMIKrHeKFugileh0WFN8Dj9coay3xRA9n/GPx2QhiwEeO6mE0JYa
p8ChPN5t8xtqfdRdTWjPuMbRyq2xghljXVh2AKhY0+ZOhLP4Nk6D7FJ/8smY7nP+kQvk5RAzEliP
wZJ+djKapPTAw85E/P/NQFLh4BHHTn4XBtLFhZp5vBFgzeVlWfJ//RcJzg12G9vkoewpOau/AbdY
4Jf0VXrkiHHJZVedysQW+pBZHg729U7S3UL0jOd32rGBXjGtrpcNd6P54LsZ0x2xcX7QfmTDnv+i
yIe5SqWHacDg1a86neZPCsXT1gLzH76C8b7tj3ALOIqf5CmIS6Dp3x0acYB72XqLlNsCLVK2SeSm
I+Eox0ej2GYxFqA7rTymJq7sLuRRPbuqsrKxCLaVwp0+TG6XQHAtd73y1ZofvUrKo0Ya92N9oK0b
jMJRi11qsMZ8teYLee/7Z+nCEIonzrEuszMLzohdAA19MECHeDuM+yn+1M4K7ozwOhxzgacdM6Su
HSY9z1uVOs/K1dpzr/oAK9CDop4u/PnLEPh55byfcYvp3N4vXyacZifJBg+N7fWaBenoKow43iq6
wg+TcxJLLcsZjWuibsSYFFO/UJCM9N9IR3jEX7t2W+LjJB+S0F/bdAZ5kJZxP9WSQD9nAGGaSxAu
WjD6hyhDsi3vc6f6qmevSlcreHSsvYcba25u6LGM1JmXffNJ6LCIlbeBkzY8QMmC6FHhHmd6Ik2/
FQY8vM/2i33GoitjsKEoJ8Ymc/8vwvzH+qvyr/J7AaCKfrrhUQzXod8yWuaCVTWOxNtQuKTUyGYS
YC/aHhog0p5e0pERZQhfonDR+Zyybw3v8MV0D4qJ0fsM+aG76ux1Ck7n/Ci1gQJTIH/e5+w+GN+K
ehPNUzdfams/EZGO42b4oVf35QLHWK49C6dJ/DvP02E4K3vopi0R7SYB2dY7VgJ+cq0rpyVCWD2a
hcOnH3jEu5UbOP0kB9oRisnnH+IbCM4nGUcPPL2/q8/EcnJw/oGwYfEtAiZbn5lN6epsmkc4NKHm
CU2QWS8C0+KUzO6ZLan8ohseP6nOeSjiL4PC+zasgZGovsyezAy3NgnuY+DpMYXSD03ik6FbaQ5N
DD8Vl1e4oriZzJGny+d6ZIhIC5+7+rKlghoMX4l9yXARPTG7eWIKKdKPbp7afjknyFwECTvn0OGF
XtNHs5G96jYhJBxOJlMk9a3BiGe5YYNSGXb223fAArVvDC4tb1hTrAnkkwft80PuL0v8iqSP4dzk
y/DzVYcZkFQ7i+TQTCypR0vF20vJ/im9MPBl1IPWhbg1skBgIZbfg7QJIePVe0m9QCGXsi8tPrTJ
+i0U6WAuLzEiC+jTOccYTiDv4mf496z37Om9QdUFy61J9tJwjICugJKAUHOiOLWBr3Hh3YT6XYaW
nf/BGh0pg6L/5TxtcrZbKhKG99gS/S+PYidHGkkLClVI5qLtx5otEoYP07NHGR7ADxOCIbB2xn8e
4dhiW7BUA7IyiBhIDK/I3Dk6WOFqKKD7fXKGaj+YLsc9U2ap3uav0N8jvPsZxqauqLtrpgx+xIZD
7Er+w0+bOsS4U3I1PeWvPSObiH0G+NFueelZ48yIIG7Uxw5RPtGjykY1cTN/48MLhV/Ob/mFFRgW
L2gIBcwsPw3TjgDY0rV0sFI3ZbWgfdMcPMfT2pGHTfo+MPr4FBhN6rtq8mFx4xXUh4focxF+i3SP
AY6CU3YHVwnOSxB/FLIvgraqtpraQ0/z6SQTEopM9gn5EQRov2GQgL4q+7bcpu+rmzee/hsNZPCG
ao4zDZcUwSlNhC17dTku8Xv7hIK/uinrvs58RTX90mIyl/dX9EHL0ZSB0Dbj4tTLjQT2z/ysohnU
baKoM9cEWQNWHq85rD1sQDHqtNhonTF5FJLDkWskLoreXgH+8wYiQn4brsbH8wsEseAwGZHf+Jlx
WDRoiy8WJow82jT9E3xlnJj6oBsC8Fg2gHE/tJsq8aklWABM7c0TdvfRvAM4R3j8Q9Gf1rtRfuGq
mCsV9B2ytZshzQ5tTO3vzWuDpsmijuP14rd2jx6JWI/kMqRu9cInrXzpiDF6TaUIopzSS6YjXefu
iasf9VZ60pgFvsjllvrI+u0HW4q2aXqTcTY/thUbCQEwuluPvtHfRvXQMhg9QfP1c0xwq+qv5P9x
fu22oaKdxlGj5WRZCl9TfyMQ/QkNpd3og2f2pwiLB8tVFh+sYrDXpHGg/JDZbw2uR6X79Jvm0IsO
qT9kHwyUdygYEHnikFjCB3PH7EM2/hn6XSkJ/IYgDqEz2vfG2cp25CxLJg0o2SztNytbaT95IpGf
URDRpnTbp4DGI3rPTYeKsNG/52LfxAcaYjQI1njvodBAZDZ9aNyU/Pmr0QXUCiOwEFbaJMB/lj0k
HPLu8UtH30E5q33okFIKMnNCOEaU1dQEVMjP4zi5yCJyxHU0nX6oAc29lpFXAbVC6zTcmc96T7/U
o/Ex/IJEijfetAzwaFqhqt6FgvDkeIT7NSBUuHb9ka1CKryB2lzZUoSYwNfCvznftpK7qM5UerNx
1YDEniJnA6CdsAr4XqrfFkIHwwZIwu8o0l5Y2diOwVsvbDCo7Eix9OyWQJbmjUzP3HxCrSewQRUe
UfdZmztJ9oT2RYUBa7lFZevaV83IB0dQdj6SZ0jYfSd+q/NDeltiTYU/U3YM+G8xu8OmtHaxhO3o
JdW3grnaq+uVkwvf5T/CVgiX6tvt8rparaeXZoMFyyqxKqlbukCN3EXkxA793PpOwXR+SbCOoi1L
PCGOiiwp6B9xsITb8F1/Hnk5k2KzvlcLNPhb0R/WLKhp34snrT9U+Y4cLKM+RUHRvprJTc0JzMbh
wiks2yReiVlI8Za3R9PyRXxG5r3U3+ifhF3SnL76cG/2KFy+M/VBf8G+lyCKLz+I2yH5Jyko6M9C
dyOAJhK3am8XFTwH8zud9wNdJmTCPrkJmK0K30bhEtEz8QtfKqdhVNGt/1RfMkNm5EQyvt7AaJFr
6Hyi1ducvVtcTgOYfdzvKkK+G0+SPsKH+iMk2yXb5ZpLjpJwYaPG9RoroefdSnetkG0+nuQUyGRh
wUVvrplly+/Dq8arm3S4vR3hWUhrPltnqb1N2r6W6Xbjz3yN4gkBYj3stLP2tPRefMBiu0jeogXb
iFvWv2ANLv5TmRMojngHWRPmLedGE3kizbjg4b2NEzP5FX3igrRhecw6U5zcgl1AkEYwTSTM4Un7
nbR2VvuDtpu601AEWbLrxC813msKc2EA/BG1kqdewpQMraMJbw5InV3rM7uH4V0jGkpiylw5NUhN
ca7k0wgsi4Xmpkl2ZvcxrYNQmNu55sjJPvXVR/dHGdl9KSaXiMZoZxGLHW9/NHTG+VYIocFuzMHu
3zGcD1lMdLGoU0DeaGVp8x+m/v20dq34msTIt331Pote6i9A88UWzrksv+KPjif/D3kgcXzARJp/
M27Wy7TDBV2a3XT2+syT21216nLxqiSch6ACIrMOOJyTBsYtFogvfFVw3U3xSXjnP4ynS9BQHd34
d+VvLM4RCi48IMvk1BBigqbR2ueGa1kO/5BjzWY+gKG4x5F6FqH4177JXqiddGHDvECQXJHDGKkc
RuU8wRPHSzD/2ywIYr41WvzKHfjQ6EsYR/B0vEvXqDrV1YNuGGyl3aS/6csM9ASXSN4RA9IB4idp
0I9vJXUDZGBjK0qvsDniZ6CdjOEzxXjIOMjVSyF9i8IfVJAMNt7g5nb2HYerVbf6AZImdzbvwpqT
bviCGiBzsDHwszDcGnVH6krLdw+pKnLC0a7lA57s/Pqj9oiqZ4BZuBgEKZisJqvk5051nAhBzLaG
NoQcUGOnM81B+kTdLdlK6vcBJWFEiQy3hzQMzZlCADTkY1R5oBABo1lk95z2UsohgQUiKttWI3DZ
wQamwitulN1F9vpAQsoVbsnzocQZ8TWic51+GSxFw5lJcaz7cNhoaQjuwrJbskv9PEzXBVG/sF8Q
1U6v5XCh4J2mTdgDof5K41ZBhp6dogZB6w87Byk7GllLsst/33tQJKpL6K+6XxleQ4Kd6FC/tE4E
F6C9kDVi1Te122rYVgMEquTthOmhfx8vE/s9LGrpSFYPP0YwXWPaxejoP0nnmdVHOXtYu5tnS3D7
hpISAblXhv6YMtX01G/KG1R3Qv1FbZXYcOJHxIJHycLUAqo1E/dVHdvYMyqx8EWA0WgFFVBEcytj
Ij1o2lonxsR0hGowipHzbK7su9w0uXmw0cb0xhyHKVlnyutE00Y4eXQiE5CAmJQ24dT95e3WQDk4
Rren9gNNI8q3yd8AZTrF7QWZUe9l7+2yhSgwAaMJa8O+Ngr4JBQM2qh3WBnN4NYQMGoXswALE6x4
q3KBqcDMV1oZ8CQRIpsPbgaNkAkG6SfCrwjTilkMtCLTZS2pmHY1dkbS11qAdoAbCc180JW3BWnJ
SAmnvskJ+aIOYBQLgfDpkcr6JzOcsN0JnyaOwQzEttavLBOfBKF9gzB4Ihvwy3w3EU4ud446+ZtR
lXJH/pG9U0Miro5TLAgYlk+uNPtL5ofJh6oFrKRMcxrRLc1rRfvc2VzC7ja98L1pdLHp50iNzzQ1
Y7BGsZ0SBPcHal1OpT9OFwXdRWKDXavqKm+OmgtHd5SRmRXQmZT9Vv4n6FcuP7ejomGxV6SLGRHV
9UtO8fuxKF5xo08hjRGxdbisx2Rn2YKIV1zAzkYIm0B5hhVV4QlUMhcx8kkTyn/E2qUUIMFJUB8G
5jTVPp9AlhEW9ZbfjC9E10n6+2ide/k1kT8qC9f1/n2itTagLwEJ4LsLttEESeR13UmP3ex5KRAq
wSQuHGyDMdavSB8gjAKdluax0kPyURh+lNx7ZTtVfvyggIibKzkOVuMRywFcIRBAn3yK0hrUMCWM
STrEdmv+hDtBtAuBJf0GOzIGHc4IPD36row7jeTQFg8bSH2u+4QJMX0SYtG6h1KNNwdJ9Tg/MSiu
/nQJGfFNkB4zNOfaK583lbCC1i6JPIhWCVIHzlicw4al6cowDKdLGb+qsZ9N56fhdxoJGRCmmfDj
RAwZtEkC6YbDnc9Ttdw4p6RP2ugnqRVNvlnwkBL8GPErljUSl3VzMOJtkZOZEbT1NkLXgQ6HttGH
f3hUruSkVa/Pu/ZZE4yprcNi4bWPfc70EQcArBFXzHlD4srwp+EH2H3Brt1YrwrMekSFlffEhwo2
jLmhJFfXHGwEYdkah44zBA2waDOVpQ15Mvu0HD09doDByT4emD7sl4k4roNW3PBWaH7VNyI/H+2/
XnGmV/HQnvX9tPZV6KexcWOzT0l9stOz/Ka+kbs7Y+u0/MG7sJCDy2ttiPCMsWqK69+4ZedusDz9
4nHYt/z9//m7JqQennyfY0Facd01cK0ReXIk3B8++VcCsdnfgd0SNgAbWjHk5f1yX2WPxTvoFBAc
pOsyIPb+lH7TfU8XC4IxirQ39psIxXni5ufqisvqkYlp8palB9BhdNS0eis8z1WLV1qSoPtMC0ty
8Qxbnul6GcYHCxZ3JME5aOxAlPLSSf9EEWyd4hq9CZrqCq8N6aW1HNNyZdHP3yAkAe6LJzQ7g+ln
77xFX+2U7fBDL4Edw2KBC7gNQhdKkTC5M/PWDzPTS3XlIiEMtJb3KXHbHfI6wGaNEQzF0BWAWXl/
HkPi4nKEm9KWV4tBx0eP81WqmO3HL0VmA4nhwxO7tC5TB36CD8jcHLKB10tPBkkGW1njoXNaxH7p
EVW3VR4rhF88zL1df6VfEHvoc2hGaIvUpzNA06gXD9wB9ImBNLNp88oH4goCzQDO5R7GAWDKTIUh
FIWqx4aOvchDp/TGuAP1w3V9SQa0i42/ABxzhEel01eIYifJmZqAlaivn+H5S7ffl8GKoVApwItB
cALmZ2FlQaGEDQyjRgRORoDibmL6ivV0B2PHifA7Br5gmOsJ5JTKrhmttRqzDFYfvWpxNW/SeSwo
niCwldSgB4KDXlBZDHsk8cpdAS1HAJ8cxD/xq5Ntcc2X2T1fWFpd99EiZeqP8eLwyTXFw1cYShXy
cBZIAUEArtIPpxXYCO9GvOoXGX3LL7szPR+8cUYUVFJMR/7mZeXG1CJ6VPnasxUi6KzepOGK2aME
38gf4G1NO8Hh+Op5Kn7oTRmNrJheeQO7CN+fsLQGMHV8sey1ZPrfdXh4HpEocQTQsubJFRekyLop
NHHf4jU+8c6R5ID3KPB1JOb7WJAPx1I/UmaJw3oAwmOgLkI72rd7vk+q+Sg//4W5z0B20AOueDrb
HAbQFCzNHsmrhvKw51lm/NYuNwEPBz3gFi/TXv4qztKDiR1jCdwpGFGskIvk8Txg5qGvC3MFmGDt
4Xf6QOrC1Ao0IK54mOhA77w+4EdWrY/TjCZoDszxHwYCi3oC9Kk/ynNLDNI3qqZs9hqeDVT8t6zl
UHGfyDzAopMwmNWzqnxBLET7Y/zDScF8KebTKH0wq59vXInKek3MQzF8GPFpZKyaOKjOzfRaopdV
/QhfQRUHJ8JYzkBoMaUBtfiPMr+9q5HNXPUJnYzBmuCrCno4jst+I3Xmj8oNKo7Z7wzVURA2ISxB
R0hAFt7HCf4DoSELhiUqzylEOymv3U6IHGFk+BkhZWnYlS4gsUt4B/Xvwj8pvVTaKSGZWL1TknY9
kW4sL8PiOcRKQN8p00M3r8/nPsds4EkleM6JboDtZW6oXwIWP1ve59OFPxUdIPSsnteJxjQ4iNiQ
W4NkaLypMLIz3I6uraN2KW+hfqYimRF0WOuHl2NPSH3GGwPzRtbLcutMV9HtDjQYXCMcCLXWjrL5
iNKT+uxJBd0LYZCumDLW3U4LvF7tgJgBK5jVlIiW+Vsl+u3ZLKLpkYE8q3cl2cvNmoXL7zM4pssA
r06ckOUhoOaVxke7xt3yHEdLYnPwRJmzaPgzVNAxDpHROh3Lqu4ozL9S6aaJ7zW/apS3jNW1RP+6
ELcXggOl787u23utBksClhVup95Ry2CeX/XhsgAHGpc8v6Z4CaSvw0RrAn8WRjYpDRBkatqiN5X0
YeJ0cM9XAk0INO1kZtchCswoBBKmeyRVljCVIxXfXBM847N4LOwh82OleGbsPaugSk9MkA3tzRjO
k7zvBRuDmf4f+gVsjY5rlzMyxcb9lA0XlDXt/z80qUz6gFm00qPm8C2cBYEIE9z66r0W7rg/VurT
q+Ba0HXnKflhTgZlciEtQfPwXyn6R/hmgCFTRWHJUMBNAY6EAcOcAGnS8KveFOvVgHFstPjsILUA
weIO8FzYInV0gkESD0y65/6q3OLpqI0B8FRiMkgYj8UYVMOHTJbDjUeiWd7LUrez8G7yPUaqEI9n
RcGRbC/0ZPisdKcRYTfsYqIe67UivmTqPZK9CYbGZ+xlL038z7g0YHGA26ysjmLCJHuEhxQXgvRq
Gle2SV7arN+y6LcbH8mnrJ5hCbINo3YRHkPisvGAzXw/mflsR82TnmdtpbiCIsyXobyisWUQjKAU
sLB1xd1Srida+Crf4PfF3+jjmb/Ve+SL2OSgGUS9elXFIzpSaznVhIWfxBdmqf2XCMfm6a6acbwm
rACN3SM6lEyL30lhZJbRS67BnWtesDl3iOrk2WcOxmjUF7OdADFl2Y7Nd0v2HGMQKr2Gi/OW9cc5
PvewQBvD5VDXlyNnQUkJUqwesGKxZWDEAUBnpF4x9ojgTyHRLZGKHMpqf631XYcg+h0bETzh6OZo
ieVTStsRuete2R4meFiQQYvypZh2M1s+tWMnewrKqs5B6oKNTzk5BWf4GgTsA5TOAJsps8qNFtHI
o8hix5aPuXmlSIrUE4wMZYaiYr8WkO/Y9Uumy5tJCKjrnoKdpHvatchwAeY5N2vOBwMni+FiRB8V
fAoE+1A6Z9t6TMlJrMkJxqWLHOitcZeagBOFcbKse4C/6hXmDQVbfFLoYXGVyrcQP59kKVWHajjF
xmpgEr1bxRaGTMJcO/+/aHB4V0RdVC58dfhVs4tlCrc8ega0qnHt86WhOkKlA0WhQ137tPGVMohh
J1gvTh+teIZHgsJa/DTbU7nAefTZcp/ja5lem/KwDkdr52k48CulMugq+Hz+PHFIeSnDkohh8ZcE
/VIm8qX5ps4bcx82F9ysCjI9rocL5gV2S1rusoXYMC5B/3yTuYhaRVogBiDkLuHMlTm14ELOmDWc
fjZ6fwhlf8Jilsjf5w42KrQzrpL06MetClUz9ybKphIrcxO9G7nVLWowOLuFvCqJBgIBRUaE4T7T
wS4Yww86gA0hekE/neF+QHJVzXujyhvpBzbmQORzi20T0mCaG4HMlxujelV8UPxSCCPN52xW1Yqk
VbxaymMfoiQz0Da0X+P0Ga5jfviq6d0ipB7Ht/S+GIH8h4ZfjRg5F0L2m6K2zl6r5FdtuOGfMzuV
aD0pv2/8mSWKwrCCBgOEXrl67Svs7NkTIo+MMoWZOmdHh4O8ypRBRMgcwfRLXuF35CsuGLKqAo3h
UOnRGUzGIXphwYMnTJPPUGyMzwoGHobbqKemuFGTVSufgH4O4KCJbKakdEaZwrOE2ZoCgwknPG11
EVQ4Rh2VkemHmB0ng2UMZICvOVVdIMew/oY/a/sXATCsv2nQMc39ZSoUvzFkr0H61kcfIs2tNXAo
tYdWtOxSoS7CHDSk6LqUzdtKReJ4mKOPZeCWeBFpxNpxYZwtFLcwIw3RdJ/yy8iBxgHOzts7zEdn
88oYV9U/k/SS1m4FOc/0MoqQuHYbnOm8Ah596iOmACvBh47D38TTAGamlfjT+nNIczX2CY5KhGjj
lo13bu5puS2NXRIFE9KLevoX4pPzPYcQVIfjH0d8juE9IWrjsYYIPK2vDl8+tU0keMMfVAnO+Q6/
p2nclkR9rg6b+mfXfpb/u6Zk+XesHxsGi9U6oirGY6mdmdXxGgrdX6Xb7eAxCazzY6+88LULeY8F
X0VZZDZvnFVGsh97HMyhB5KrUTlAhfK3kfhcD3qYVt2OylcybvlYwngdzENTHRZIEsZu1KiS8N+R
bgxHEULMvjofnj3g7ls2XY3xGuoGshfor+EfRq+ATiTQ6MuPERIx/bGWU8RwI7iBB5Q69fNDBLlY
plW0sp2tRzKB3O5LTFjQQLJ1PR2+44SIArkJttRV6inVxLSRq81YReLj1VgzCNyL+VlQKR8VTqU2
wsgO3S2x3xGjQ3G4TDUDS3CrAi+RXpAJWIfNrpGFPkLsDP/a9p4vPzmvNI+/6vRakFvDb8XWteLY
XiugHYseTjQ9QM6GG8E6Nz7F54dGSYdGda2o0r3EYKfr6ViDKA6sKGBEPOtHrtr/Rjfu8PL8Xr4s
XP585ZfRQeo+rUc3BlOM+UkVgMlW5LVP9rMMUi9cDtr4Ma2e5eVZtohrshXZkyoPIxdMqvmVrqh2
+veYX6coKKsAWEDGUo+MA1tenDspwTAqLU//vjOkv9si08GvnDYdqtQAjZc5dSndsuuVVwUH2bSk
WFNvzsYuRAYsB06FIeXqF/VhMnFyc8jUBKDiVDnQpPn5fvmj0JhcBpXStFpyseDgA2vnVkGzwGoo
Kk9n+qOmAODFO2HerJOgZEKS8ATmW3rmhN62uYhYZPybt+Lo5cWRdCTqcM69XxVbB51jCYzdAS0H
5MDJxwbJjoUHtWjiUnuyK+ReD+9dzq9SFMyb3dAKm10ELPI3p18SZjbIhk1naV6U5kVC5hXe2Y7A
VAb1NCIYk8aA0aRCUZvvZKZzzEqgYxV7pmUgRBA9iP4mwxa2fEeAY4XxG+P9LU2GiI8tOVRwK8cf
vWCHPifNV8OgFxkPT3/idDqdCOiYxmN76egdkhNUkDmBoEfzHUyc8LChTMpiaPp8Eky7sdDTWMU0
jsYp4dxpUoc/AJfAOsPvcATw6Uuseg8pe09J9yzKbnZVRmIIX6fqBrC6UKiVxVXIGC+SP+pXVyAd
DzvJoLwvNPSZ+x9JZ7adqBZF0R+6jiGNgK+0gn0TNb4wNBpRpLEBxK+/c6dGbuWmUokNHA7n7L3W
XNS6HuA9S9CoZXDboTL9ei7lR+XvEnPwD559gxHeTDOXD1/+yMMIzFN+j8Io38nnNy9zKazevOeS
Qq+H/MPvOYjzHZU/hUtIJL909f59vAIBtqvUd2lpPlcfDeR5MbqE51ByzORzyt/k60v4iR6Sm2AG
vSgDZ1vIn5H2h63PwjsfCsjzXqSCs+8HtEn3tDehriwUXoO8x9SHNkqZS5xm4lb7B8CltCfw1Qep
INzrKZWfXlj6vCoOPjgr1hRv5SklCPAMf/2MQTHbnkNz/AkUAvN6pD3Dz+eApAy5koNFSjePjUTS
BxjAxQYtJOg59b5PmVFe+vu3F/ByR8kkC2nVwfUH7i4Ck9dEoP7IdobP6d2/z1gQ8g8T1cX54yvc
mmfc/9LvO8BRypUeQo87beYqpKbAIQLDwjunGB8VId0cMkGIOx/AK+SofDzdV6HIAzGBE3aZ3EKW
0U0k6P5bGAcZ2LHHKA+vKDI5QBBww3L+CID2+v0pCobwFl7hlknOBHa8kCKTgB2A8XLfAYAnONiG
z/9GD8I4AgXugOUyn+obkQyn9h7F3C5lKHBGqOpXNMwGzfQ5Kyk2evJ6KQb47/V9pvv0nYuQm3yX
syh/0vBKDiMnn4RfLNGDypfsBUrHMzZrDpuDiCYSdmXap4EW3EM5XJrHCpfT/eBUtBHLkJA3Jyte
dnO+4iJAZ5kAY2crXGL8hGQeyHlrmVwZBgzmFgoxhiymA0aFgPTpsYOGThBcMHo+uCD5PzcR3iMF
Tb/l17ndEhEGYSGSq+eBjpEr4M44R4HC+S5C4+ZkRDrW+K4763NQk2d4JpKgCAkD6THCMg5D1y0X
+qgCRf3wbyGdKCPC5c05AcsX6hvS44OcQAusO4LyCGXE4tef19RoM6jfLEfIdjCBVctnMC0h1pxm
QDYE8zQbw1EcGDjx0Sq+lCEoT4otwKrB9uP0WpIRyOHkKmUIcvKg32bEDlwpDv8NOKwczAbgWAfg
chdc39gbOEpgUiCMdD3EzAwXtntRydgX7jebBUiFLQpdY9thauj/5Sjw3QCCw6j6PR8SbKc7Rtqu
ftv3pT5ibvAwVHFZS+iBzBE0Tf/mDQo/zBHo1rgwwaH+XV+CvOuSAdSP92rU/CYhmTzc+lxUIOEZ
g7zKvwktD3ckCD1Ug5jToRbJULcCnWJuGZpbsVbId9tfHSpfjrMeh7pHw8nDUI8BcVDzA3Jt8Ez8
YRqlRdhErDhYmXJamBohd8O3F1R1O0AoxWuWGUDcqySc8Nw5R0EeOA5eqzjoikeuDNVfHtYHvsdL
e4TdNc4cA96Wzos5T/Sg/DuOefiC+CfZL/Ie8Ab9UQP9fijzL3MWhKqcy9f4pcZbjujPRrw4eX88
JikocghuvOgc/IsAYLr87RbCvdWj5x6YLeA2I5JDYf78Pb4cCEaIjBEN1FRNtjOsJbebQk3MO2M8
N8VEjpEcP9Y2rDTYh8urjgOBFL74XTmImABGXbBwlFCmf0fevyzu+5JhK9+TB7jyf3kr9J/+zg6p
GMzBfo8fl/MjL0aCgeAwSqyMRKlZwYs3BXTsl1c94l0KUALWIft7clfiPREklyBhx0yqlAUPSOCH
3Z0EE8R7jZEoH7jPmcA6/ATXFgxFoIq0gEjJ5KDIAOKp+S61RWaKFgzOH1JRrpaI7oXkekiSjjwQ
wHZxMfMBg0UuMzZApBlAScZz9TfI5cqTfAP5AflAvsRKnxYLgpejEHmS0ZkupCTHhAJ5uo4S0ozg
G4Ex6hBJ8hcp9fdsfZgg8qIp6k+EvMO/8HeGGiUJXmHF9fX3muOxPJpYjXkE1uUD2JDymiVUhqIK
B0Jc2RlMIEhKcHbuPJ6Anu7goCReTqhIzPv8nVtXJqItIcmIKVvCVySRjPkS5bNM/Xgu/n2bvRmX
LAJShUhz+TfEyAx/IPN/Zm55uxxELkNzSvoJp7pEK8/e+m/QMm6qfT2iOpU5F7iecVDYb9cCCCKD
ymJoPBjbj9DglKN84IbAsIBAybs7/6o7SoXQYfCZyzigdyWZPvEeasvxTv0JPwQHSvgz8K4k3kik
3xy4f6ePU9E7/pnVCS4Rqj1n6yhHWY4Yjw/X8yItrd70+jc25PqXly+ziryZvyMuZ+0PQ4XkvAvP
Uz6uzEEMLHy90d9pRXIfCUXpbygFbX9GKer8S0ETpBCVE8Hwo/Du0/YL/k5bK8RVuWCJMMKH9zdp
UHx9jYyWOYPJIDwPmEZqKKRyHQnKVLgbatSfyiHOYTz9e5W8Tm69XPHc518jsMZy4ZFpFqC+WTRB
hpS+By3j5q/iEKJKeIn6vunLFSpPo0Yx7K7MNSl1ckkwVOXdCDq0C/WUN0h7svqbjHir8qQyCAsu
BUYQ56OVJ5c5z+CUyiPKaYQIc2eKM5hkdHG+kzPGq2Ivz+suOb5y3yhxvyXMS/JSEcpMoNP+vSeZ
z8sRzbEL31KjWnl41/dQmQrXqhvAR/u7OOWikaEgnx8/CbSrG8eHiTDEuhn2fES7f2eR7WcxeYT1
CEci3+GLEuwdEMJI3v95ItwdxtqI0oekvAk4S96fJPioEQhVCIuMxHz02cprlJ9F3M6R4XUjGGcq
VCNCu5hGZDpiBSQFUrQhHDneLueXbzG8mqj80Thg8b4bxCekmN6RSsKI6efvh8uQ60Re23nQ49Jg
svUF+9P3NVfeS9eTS6brNRO6eDM6OwvNherI6kaAgXSAwPVBk5WDanAw5baCg0eOtBzLv5lP5ovO
QN09I1NgR4z/CnBbn7lF4o40ZosbA0FO3pmnErwMHF3QLxkcGsKfeXK5ZmXwvUaf8AE55zX4d+Pu
QQ5KCY8WnMEzuETI6Wa3KbSewcWYvYfa4B7kxKHf508pX7gmPcJlirYBG3rifi7IHvB+Q8x3yPHu
ddyWBYzTMJUluK+Tl5O7UEixi3lGIbfpu031L19W76BDUs/S7Ay1vq+g3Zh+kEcNqATF3QHUzjuq
/wxjs6N7n1BJKJiF90hzq8K7aQIaPeAJwmXk3yh6LlERsLqEClB4KezF7zgHlzh6UsNIHQPBu//o
uN33qtjh7703i77ufEbvi4spsTm11L2/itIPkXGAtPYSEPkPSIp2GtWxHyugcwrukOwtRvBu2om1
bqhCO2CbLlRSbTNzdCqYXneN1RVLx+tIA+FCaAqsVTSy0CJJgUfQGDb7FzxJirM9Vm/t3vjt4eCv
8VbFgcUPSG8vf46fE6XaKviM8Jbrt0ivAEy/h908yN7utlhriIVBNO1NK7xpiMog0lA6m2ATeygT
0AY5jSG7OTOwypiWkI2VY6xHyrZHXase9bbQn6mnvL/i4Nm3xEtcUrL9OONd65ksDLf8xnnOLxlR
sXgq8AA6NDKZFoAkxhiGlDHtXStlCmW+w7IF1kF4+zReXBOAILVqg30+bOG+Da9O+WnTDW6tgtBl
eZCW4gIXGtdMf1lD3nyOFHWkx967XDXOx4htLL5Qy7c9c9C3XV4R0+DHvRBA5WHLNYLGGKb76lf7
IRPB5VJmggpoo7+39Rn3BzTLgqA+cVXwGUKyghzUwAhcBabulaNkFRczGh9XwkKp5dJTg1vNLuzs
6UENXvG54NceW6OltBx01GPNVhfOVIQ4oO6TCaJv64yCqt+HlmruTbZzxf2Q/3SwXVOnSs7Ik0m4
baLe6sGbhF52R2rCNHULOi9ydd9YFi4uUWKiRei7xOVCoezNH9wCFtWb+jyVY9QemEEAVhU4+ZCk
6Tv49ybuUajfj2H8+kUpwM3bjAcQUbmFltW4qvzesTRGEIqruRaKewlE85ULyoNeox37yYwlCUA6
oSY26VYBC0NPAHlMDSTXR/5Cozudd7Ez8ITn73dNExltloVkHYZziRgDyS5d649bXn4oxPVmn2oM
TesxrOh22MUBYVvsvBTwMVYvUvJRrfhq5SfkLPSIFbhvevWKcrP5nJo6mRp+1hzpiV1goyMCSnDb
ImZa0qRHdCC0HbouMFxworUlDZ89+7Ni9HmyPXTUy3SOPBJxGttXDa4/6xscEB/sHzwUbcT0gmzT
bey69owFscSvSeyUNbnTUP0AVtPmq1ks5LzBO1E4oIVw9lIxLlF9UCe1WRvhIyZ/GeATJWQ2YWwz
tMGzbzopjSmq49ZC/RxcnonX8M5l+ZScT5Rw7oeqmnEYNz2iqjfUmODcmB7VV2Kl0GLfA/Jw4gVJ
R1Rj+QcsHBRnWW3SbNRkWwoZB5mIQi52J3WYzWe/87kS/6JGIACw/du0D2glo/i8uvGiV4dUZQt9
egt637fgeh0eaXk39+A3+UJPMJ9b5CBQjXXPNIx5dXO8Qv2r13+RDcKj8Kz8VMkb1nT2eMCC8Lzd
xseBUZ9IDL8aw2un477Op5bM1fyOSqZ0zrz/vJlfabslKaLYl9eXJRtsfu1Cx6zmJzAjvKAg1rVt
gtK4EaSqcEOv6eTgB0KpksB6eFxf+Dmjzv3rkVIVy/V52o5+b0H/UXlVSpIQ3p3iQcaGYcFywMxE
pbemnKyC+31kYB+1a0xjc33x2YmqzelpogEuWfrGaILOJDpbn0UX0UA3XaEsSOZUnGMe7kJRNHVp
TccPUhOLt/NiBoJPlLpHCrpdNIqxlnG7ipJ5nh3KdEgXdn+kYvdqrOD5GnY3JOXoWZAuLUTG6oDK
fy8glKEjew+LHlHqqQfpbU7OUMceLKgGaGOIWEGgmy4V3kTJhh0NiLwXZLf35drIxsOnvufHmDPy
YvE4nbvcT0wEstE9sUkE4t9ze80BOUrl90XYFhpLasjcXO883bkMh8WUrrki1cV8vHyzTLm8lmh4
E/v3+glae0iJNf9ScCS8WCdTUa+Lj331CCbrOPz6PPeGqJfJCLIp/l+w41B5ZZ1rTDBbrO9ThMk9
OuyAQ8hUbdx6UW0+V9fCWgj3b2scKGIaA5pXsAEsD/UEkgCTiKxC+h5dSv2oABOoNGybPnOaqAa7
9M3wDMvktsN8Z0bthkZC/0z4Ep6d6s6ocufKe1VTl6EBYu4qdgHtpkJkgQEzLvEffL14fWUT5jfu
xcmARhjxhY/u9vN5OlFlRlSVM32v0hXvVyCUQJ7Tr2iYlkcUeRE9513CILjVX6dN6WkXSTkuv0gM
CLIlOKSUCfu6z1Rbw9ao2B+Ehqgwgi7mWe85ulgob3DybenqolBzhvpG10P6MvSlu6WnVOGZiu44
FQwMCt7sM8JrerXlJNbt/DNW8HxG6Jmt56DGsTErRD8qJdQWQ7RdTgy8JnF0XhnMVvVE+0psxzRo
IiNOmF/p1SS2Mu4x3Bbn2L7Ze/x5dlEjNBxwLMwoOz7OfkNMlh0/xhxybg40jUCabKnb55mLPT26
k8EZu2g7CZkZZBeHXiqV8JRiflj59Np91Mnc8exyb+5KjBdfFY/SsfPeOB7185+GtAc0YBi+ncca
AawWMD9fHStE8IqhwdGPn0jdnmc5tfuCTrfOkXEVrpZqWbgPTFtOZw68JIQ1ocBvj4er2yFhrmcO
nFEo/NGIpF8xzVxb5iBbXfZ3ygfmzO3tIcTDs8E5QDRVUb7p4OXqjZrZFY0AkD62LnKsH7thOWca
x7vsram0+kMsZbRfH84vaXM/lCU+cEpRFEDqhLCruORxoCdtoh3kErKT3qy+uLM8XApg3bWhBRed
eAZzydboDoiFHvODZmqQtFvlm/EeO4hWFGdScxv2niuua4gF5ujKKpxUrtJlfBTUQp8BwzGmQ/9y
ib9gpgdL8s3V0acd5MNW9bSHrJU0KxxviU0psL9jIemKuiECxvUavdzpmA3Gx79MUCW8s2+azsck
KIu9ivrUHKUQVtllfgZ1Pzo2Bab++RxrPZI/bdwgzoydN726z+j1NaSJxKQlKYFHbcb0Dei9RH7J
moWyZDJCAa281vXuhYwrIbTegoe7YDly7wwHEnvDmyDVxENjdrxit1xW7fqdgE4RIdA7ierSf33R
zmPurHsTaXaxY0hkxuLhdMjrIEuGn2+e/ZsyLeKYdEksmttyrUxTDA06CAQ74saKkO+BVAa3cHdb
XVzLT13jSdQ0acfiVKWGLWQlaru4N0EqsWbQkc32GtQo5jKBeUPcHLr4HGhUkPcmzEYJ9SiWQvQy
IA7YDzt6hnfVfjvfzY/5ldwDw6Vuy9W/pSs/zWhFkAGOOASFuBldWlpLDgVkbKysrACaGdH5/Zu+
cPemmleq4JkrMCOL+OfteZH+k938rGMvThZJZOwFWTgFyuRcrOBQWJxo9GB2M7pOzGv0dCv381yc
V6PX7w21BZaiX9UKP46ZONpnwOqcjg/YFToqM9xkzaqpnffu9hjRVehuY1gWfvadsSCgnJXUYbG5
D8WIj3Rq1qVpcEUyD1hXXCIsNrD7ofcnPpEJ4dJI8ydSD2gHaBCi0C2UqERIA4Jydd3m+fhzULFc
fCVObwQ735qbOI4Ii/A+5Iy4xV6j0vPwAeyYglJrQKQotn7Hxw26SRKCmKdKBzV173uO4lro8dac
dIF+yEqazdZm62yj+3Nhvhxt5X5xn2jCkow1yd8jHwWbg5PdocSjBMFrjaYS9qLVeq9tzwZeb/2C
KgJVQYlDBKncJdTM/kbbTRUcC4XkWzKxWyCKqdPkvP5hsSZPDdEyPqgjFCwynli6eTTqb6dfnrQd
5qcuCn8BYyREwCDaJDjtmxvznsIaXsWey+fusLXTqaUcEBLIBdyRG/qHypKbrb5H3ynlG6+DomZE
Y+7m0Vr0koniDL4NCy0IE+BrwgxnqHALKBRF3Pgx2spjVgdTRn5/Vk07zEwwDewCzRK7pNEH1RV7
9Chd0b6kbzvDTt0xyMGr5wwBMR2tl+0BMWuYrtKwzD08D731la00LR1gGfNy12JzFe+DGdxnz+k1
QkOHTvq1e1Z2NasRCpPLIkhK6NRYyY7odmeiFnodklnfHMBFgl9RU5CjmAC4/7oy4mWahjWdonSE
I7WDgvGDQAUZ3fbtlqt3f4CYCElFVKtsl7UfY779gPovX4OPb+3YI3D9uTSficS+fenDKhWHDJVk
KXqRzbDPO/5LtXMcns36GSTfL2sQp5vsvu7HHLNh+pnSTslYRGObCQCtfIDZoatSd+Aa++9JzwxK
lyLJAu0mrnKJi70csC7i9PhpyG3MXHg4OgFq37RzqwPQhIblXCDhY4wmwhlMnDahMkVTr5WIXQrW
0Qf2RZ9vcoloJlFKdN5+sbaItktGmE4C/ceCitaGyabVWI5E703PhMlE9OCUpISPXzI+lDUu5Wvp
WSyDVeeyyw+9eba6fH8+DqfqTiNxjwZgEmo77nxn77o0D80JVZI27nldFPvAiYiqMcK2nZiGiy6n
MkOFmx85HsiPgGHlHqZ5HHMY/LrmoPhMsJTo6IX39+/7lKUDk2weL5QrSAo4Y85NGUYawo8+JZGR
NoOcwST62Fn4ntATsjG4vp/MrSjW6QV1vvOgSlesnhn10upPBiKByebqYbR+sHht2Ge6yFFQ4XR1
0nfBEeHX3qBxyUo7t62lRrNjjelTvF/oGp9eIzJgt/x4gv6Z9fLgDiPKN/T1GTCK4k4iNp5HDi6y
b631Lu2kN08T76KPNHV8nglVg5js56C5Ll7YfjTH2fDGW8oLr8D66QftzUc/mZB2t4q3ZoQNhuvS
RApNfXDbXZF3M0TpW5EnhGMAGSebbpjn7ImTUYJXhliSZPqe4ukWDRqMLIhKVC8eP4XXGRYSu7aF
oQ/WFdkHqL7MGVZ7Cwcjd5Rk0QUJAVCHDuFVg6yOjdq7MUrv4ZDvbhAf49loXQ6xqAjIvEICr08s
KJSoM9AedReQmBB+J9HrhAjktmOfg9SqP4PPgJkJwqvh1MRXUNQ6IKQg2DEH9/FxqtHlG4E8lRmR
uGP3v+NObNkU8k20smECeh11xAzkH0GwX7jxZfJhwwN4ekFrgTLQKF3ED7px/SUg96wX1QarPuon
gNXu10jvzS11ymOUzOXE3hz/plht2ueGouG+wqY2QPjJ20h2NX1H35hnFPICKtkfCZx5+Wg/Tufl
L7MrPoQVPgpyHUGMxv0lwsmMEwQYlCWExtoO/klXCZjiIQ5dZ+/QlA7sADA7hgPV5YqzQmY66wcH
J9dO1MGhzGWjDRLsP0QK2sa0IohlhlUqY+b92AWKTkd3Kz8fGGHO2pBd10ZfLT7QNBEfXmxZ/NvJ
b6PZ1DbjI8Y0/tPBcwL+b7A0fYico1y00BZsxlmcpdDIHjf3HLI9VrAsxgdBj1puNxl2rNn2mewa
ZWNVS3TuTYO1ZQxlBLXRo41e/RHqGsRQ6gCbGMUcBwMgLqUVaygyuNzHmunAYO1g0Kvb9gBhpsj4
BrIkqZRZAbULHR5riKD7nsEo9JYESzdD3X3+3A46oNqrl1d+d1l67/m9Ej9eM4o1592w1EhMN767
Gvux+2+yIH8HMKOd7C1lpGAxoLzSODe2yIbXDYtt9zFo3Duc++ob7yYNnxNlmsotB4UxuqcexuQz
mU+IKYzl9QGQ2dKAcF83Cr6yd9CdmQ6r4nIQaxO1iRTLh2VdZFMmrHhUD2YmzfP0qMf2x0EHg6Wr
5G6NMILlkTZ+YzOhyuuDlZmhtq/C7Ic37LM3sFyV5YYPgNil1uvlBs3+i3vZIocdfOyL8931qyMb
ZiYig7JKCIIWCd2f4gGDwY5CgMVGnmUpuzlUkh4FNv41bPxea3v3aTN8BRrlo+l7nMxbpFrM64bP
FSWTlu7UqHVnL2fwXMoGiFu/Zw0tEUd7qs6i2sfuhawS9QVAo6Mhu+nXCdxIc/da++y39pwSoW4r
xF5siAv23uN3oHjPkFwaLBRi3bVT/N5RPS6j5eMdKmzDN2/A5UG+y+5Rn/gaVuXMHSQN085zf8GO
zNixWR5hwYyjDaQYZFO4yuC2vYa/dMtWLkkKTUQOD3Hp9yUJtV4eNDzphnhIeBMDZj6QH6db0CDF
Z606u/TQ/7lXKvTjC1uzNLAkTsIFt3Kdo4feXFg1IJ11COH9en09nPTnCtUv+M2D6xgeBI/3HCRf
WCEwvxLw7rAYQ+IAPU5Fex3cVxfjWMy4K6BjOuTBEyQR6onheZtVA7Z4PJ7qaaDhBQNabS7plE3B
2cfaQGrDBvsrM1nhX5sBolFdn8aLX5SNyBZ0F7PTdw8ckkNlHZrfPEN/sikQpZIzuIO5Q2wRuQj9
qO+y2yn0r+iJ95I3xWWt+vgvet/sUeb5jqUyAoGl+f0rplefGhVxwUATgJLkNOl7v0COyykytDKK
qJrporrADITnbtcQm4MwN4+YWdWbb2ZRIlqIPipA53ngkLaoU3zqrcuijB5v776k4kdZNZ5cfCy0
rb2Ee4EdHZ8NLZUIWfABxQI/AhQAGTtJUyVWt4S9AROT8/pBEs79mzNPVzXdoG0/tuwz/WKDp4Nr
/PZFmQ/Bg11wKIc4ddIlm9KL/3sNuPN3FwWJ3H38QwHmdezLTgFRslnBfutRKAxZ7NCZxsN2Rr8X
+CzuPRqClBsohWE0UBx8vxefWwB9UaEZXlhsUjRmKXc78YS8M0L5nHvquGQM0RWDMzlJ4CGkAUOJ
tRU1xJbrMvHUQR8yOZ4bFDPPAQx2bcWm5YrXf4CjiOLSFbvlmMfL2oGCvzghbHiljq+sfwgR8Kuo
SzOYAlQe3MRKl3xRLt4hb8PchBKsdREmuc9ZteygDXafQ5JDBp8f6DDRLfl5uO7TgzMKXMzIhmU7
a5kTpxw2nNLGgOw/qWkhzMpIL6QgL1yqMzxQv54wCDGb38fWFo2R5lncP4zW/3z9d+42/b71SGqm
c8PtO6Zj8dlygdw7CIC5Nf37c3FgtP79Cx0c5zVkQQtZ/zIuNx1uGE7HS4MUvZH+dmHKDwFQT5Dh
HySGRpQFXNV9IW+yPaKuhziH7LmRfFzWlKO8t/8mPrTyahL+XiPKdeF5eB6q6GOqOdeXK4KqM40d
jxUdHy0fii+fP3Qk//2RruS/j/cI6Ork30/IT8XBBS9cIF8qdBMV/+0Wk3r0drNJMXmDurOityv5
oSRm8hmWnS3/93EV8IVps9B3H64yhXAxbtjisSflMdu1SL7+WqhlWPEXeXzpnTf784AnJL1zXSw0
/7XqeoCPPd0x1uzz6L/pDsUguopQoH3Q4Hy+8nFDckCZiwq4fep4J+VAJIZDF9fFf+dwy+Z2QYGP
Dt3T3k2tiLKCrbhsVNEzcBj8hmP4GLEPYS9TgzByknzecEJYdUEs+kTvEMckGSXPW3CBDB8he6XQ
S1OvWFxLN5M0C22gHT69gEROyuQOSxDO85u7PTpSxsAGN6nzQvHG5gCNn77pDoyDOkxditIOnB+b
dQ9/HtBKbwHlcWTrKEgd7qz8Xhu+HKZKZEwI3pbQMAFKmN8ik5RiPqUq/58AUhSXxG1zIy3X1/27
tVsf6rZfuZvZqQaGgjTR6fMxO8Gz4VjhqHOkQUvyImc0jsgqdeQP7aBhM+6RNph65pBmLg1dg+8f
ev7TPrAK8s5zSmBftHS/ymUxz4He10vCQCSl2Z+m3mE1BdLkV/OLPeWraeIcpjXqIpHFSU/8vpBx
KM3pOJDvflz8j67Ok0uGIkZVzjG1NhsBxN9p+9in0+ln8yNXEwnUDoQD5wR0yTlzmLmeOdwZ70j+
IeUSPN3sGTUMPgybty7n4c3Jlx+j58JQkPNDHrR90L0DiwObOgwfFdD7fx+Uv8Giy1CWod14mMnd
fyqOmkS/ckQ0wN9QR2DMz9G5HrK3xH4IJsuV0U7cnQczn7H+7xqQ60BC8F7u56f25ZK9e9SyyAhH
LLjFB0zAn3DgAaY5gMAdNkzOLbT+VFtx0HDh/bteXyHStz1z/qKcYZdd5LMH18dtNhZBVw21tx7J
V48wm7wQbBBsjCJC5DDx2Br3phafrbGGKEObvn70nb7Lt8ga1AFr/u6c6jm2aQzCGkE/a+b+R9j5
EbFE13muRYwnx0KmgH9zA/Vk7T0EXUi5iHDLmFnACvKVHKpt6wwLe3x4Ogc4JvZ52POn08OBDJ9T
wpmlGcpxXmmD1erpTEOaP3+n9WZvMMu7I7bInDl8eqwZLbaTJZMt5jJ7z20W7qxBRevfh8g+VddA
ytoJYkSqt0nrmlH/txOYUe1xj1q9vcdalr3yoaKU1P0bItHWZQXnK4S1v/mptwye6D5/LM3hY5r8
iHhCc3P36suQgkwDt+B2AJEQsgdgkrZC/fvfZM3nMUB6O5SBxXKUjwMTYEB1kIy2kFZRG6nIn/oD
0Q51A6zqCFWMeeVZc7YJhLGiamGORGPkJbO3Kx9g+piR4YfSzpf5+jLMFoSQ9JAOQpzfJ1+x13MT
HPgtkT7XUW9J+vVaJV7ivEesQ+W61px0zVOzDSvRCqP5d8xpMqvW2YJiR3953tOvmFe/uOdGfIv7
LHx3JtguvGfnui23VbSmwGZMzmCjh9RT9MmAoOyhSkSMU1/AA7tr+KHkEQcym9P2/iwf1aAtAxK7
S1IN+p6J/NNygF8iVUDTA/IeGMuNVRs6COqmQttpWBcPPjhFBfmvIr2GFrOh4U4FZNGF/2K3xwvi
nzDrE1ZAACS/4BbBdXr/6iJIcYiRyqhI3IaqRSmEZrYLfWXyHlxuvv5wy1vENoj8iy3VhQsT3/q5
aoG513bCYDyCqUq/H4atrK1tvph0OW8rg/oBHFKPmsEFmXvjJh2vqzmAzHHpETdPc4lmyJm34fOF
Yjp3yjMUaegjMF4YRpTkZv/Cbk6wmcxJQlVloa+0RVKttRKomGv99AL5yodxwjLFMbji3UM2uHMT
qlkXOemQF0YgcGb3FooAqhoW4McOiJqZMeouScUh6ag/vhQ2P+9YbCiPt1/KDuT6EFiUOncYvoCZ
wDa+R52us6jxVoFOAFgD5JjFL/WdiK1fF/osu+DxC7V8zR3GcNn2NuejgqyDNWKXtYgaKgvOUWN3
vASqEK8QaMUd2wL3U20TswubYmcDyi/KECoI9EvWyN+0LTpBcM7EoKB12XcOnOV7AKPF7S3Uo8V5
+im2z22x1ZfPn2QDBo9xdlSP+aH9jlevTUKK1fuwSufmppw+luqXccJmiHQI2ZG6v25TlI2D5wQh
FU2cyWOFjgrdmOpwhH1ZkJQrhjb3k8uAOJ6LIzeYbMIE/XsLe4gxpkqYofZaEV+L/q24OwmqDZsY
8y0RL0jLij2ORBbeXZ1Nyjil9guqhmRE60SNvfPwTEYA1V7mN+XwoautOA3XTjLNdipavXzGNbrW
VBpjY70AcU0wDK1NUsH6PrKoyy49cYQrVuJYnHfVT8wiAP0IKKvzXn0FdxQ+7M0TJ8VW3wEmCcvT
iZ9uawavbvB8oypyU05h6cBi6ayTJ9LEgdrhihnGuHIEv86Isq8x3XHIkU6OFEf3uz/dPsg16AyA
DPBVYanxm34Q97/6GCPywOzM7too33cyFAqYD/03qYysNikiINP+bbfEZ6zoj8JgO3H5UoXHxJqw
YAeV13Tcizk855JD8JNRY7lkp4YMjBRUe1+modt3xZWa2mSYOeWwlI5qyDTqQncNVXLW0tHLu2Aa
oyHhdU7m14OaGKEUmr0CiI2aEwoJoui5SihpQi2unTO7pYsHYFuAzM9JeSxnCNu2aAwJHWYjqEjD
CkEyiA0opi6mZn5B+aFg3WKtXX22aR70tk2gkUx3oZVpzmGMeZCmq75TLV6rhjSJNOxsyyNLEtb3
EixRI/+OSSu70T/34lBFEMFSjDJBg0yz2vFV+0VrlXWOjhpM31cLc9g/PEHqYiweAT8H6UJlj43Q
OwRxqx7Kkqr30pQsR5NITkhfY5BaOFfxYL3pm9XU/R11CBwPchG89jdqM/q+swRYKSV4LLOsLFBo
0I3FvPdLiQLVPcvIzqpE2mZn65LVA3MyKc14K/edqE/JGLIoe4+eS5eaTj6QVmvYPTRLkyFOD4Ni
jnchAnl7WWGbHlG0pmSqnYpl/44CDwIWfHQ6dsn8c2Ijz5T6BGWIwoBHApXCf/P0oI5fW6gpBAdj
4+awA8WGouEYY6qmGYsjdQwpFgopjJPzbxpL5sqLsF5KThSI2OYjzuihE/GYRUjtJvKBibXh97qJ
U6zNGX7HF27sW/A5PhOnxhKQUOIl6rk7x+uPrguPMdsglms/aIKx53Z3b0U6SVXif+jC7eg74YMG
d/wGiv6DnI4rXyfqcmIA1BO3AI6I3y7YZru3vQwfyxY+D924Nz5farw2xPQndwGGEdW7xEPLT2wc
j7BrwUfSKwTuxrKNE8L3cpbTOjM5UFf26LSn7t6NfWRE1jtQ7ALsSeVqMZLJb73cF3jEehNzSHTR
4rloJoCods8T4/+9wVi6vyxYiE0zthuAkMfKojtVousaMtTsEmkmHkTnNWICZj4kPKQlDm3dkgPI
tYhltpXJs52ge3t8lzjCj2e27N+EhDzIrGBQIEGgozQiGSRzWew99z1fB8zNgUVK+pVFV1/nMn1+
V989mj3CTySI8TVDdpctiA5E3jk1UF94cYT4jtSUD+u67hfETAcD3ZL2Mw6DzpR5asa9gonymjup
Vy0ImmLttUkjsgJPF4+uPkuzh6OO9R1wMZzKdywdj9mru3zmUdJMEImGXcqcQaY1vld7HvebNTio
tb6Nt9Dr5LF9FV93bD8mBdEOGHCo0Ykr0OaLYnVdUOJ5+s0WqBiwHpf1w4zCfZBefFY3v2DPubP5
lQFOePHg/P9+8YNUY9thyaZ10j9ZG6rUOf49mKPOx3Ro580JKgtNmFmDev6YvNePL2ND5/vOhmOj
smw8VrQruEpYzat2cTxvyzmV7PrUceODRc3wq7r6eGCrpbmmp3dZ5euYErLNjA9HKXpv6SkwjkGW
cd5OtdQxcT5CPI9pqdOz/9K+7vwjbgU2SdylS8EjUzJBGtd7B8YDoYL9/k5OzagX3fYVznpme5ST
NFf+OMNqb0e1qz5pyCWAl1oux6pf0ExQLaQwoOEAlaFOKT9sg+Fjhzkr/q4EZ5pvjzdEP5t5wTz1
TtxU6PKAEKVZTSm703oV4d2UPRkMN5EQffjadBG0vimHb9sfar80rVLV9mjZMInR0m7NAc8l+h4W
ilR/yepRiQ7yKOH3iiFSJqgh2GrbA5K5z1/WkhRqmBZR37EXzG0dWtdtJ20SqTcB6YQxZi9NBAiI
LzLH3MdsABl/vCbJuKLbhSlZXoaxNHfargMhlkP/y//bmemZX32EniBY7J/Y73u40ac0Ghbd72RD
SMl7gZ+9Zxdbjd5hYaOZIdR9ws3y/M1l6I0U7/zdZ+q8sEanoEWa7OUgNEAuNoYUtD6kHrSfaS/S
eMD0zHZUg40orRAKwg3G/lM9747ySV8nXodQJJt40ElyYN3QsEVmKUzB7ZBvDJoeqw8nFwPvF4SZ
L+QahP7R1pMYAft/os6rS1Vo2cJ/6DqGAQOvZEFQMKC+OKRVMKKY0F9/vsKz79m0dm8jYa1aVbNm
zbon7/gK3otI1RW/fglRi7zda9uJqfPE3Qxb055HOfM2x8hRPQxWTymyqIS9ISnQ02d23CG9QBca
E2Gn1gLZkceiQ9vfp+z4gxI75IJIirQcKH5CtvQxgRhCOAen+Wr6uPUVG0btihZ2ekkja6wuTHf0
SilDxkAo9nu3xO1Zwl6Euh2T8iIvj6g3tdr53mJIA3wxgAdtuljSRZuODhoFcVDNkvaG1i3Dxjg3
kUsGHJyR5YeETA+h8m7SC6iZkYIidzxUGcw68yhDgwxq9VodfnYKQ3GGNEl9lgE1nJev5LjtcPKj
boTbQfc9aWX5NmmMc4K97X3g+6ENGrMM3LZFQqTCIqypSbFo0Skss+CVkxC62ze3G5dIOfO5eUTA
DIdhARrk5Mvb9BjSQc9pnbV0iytd4HqgHkXLXhwPS8o7KPPwEZMdR8fwAP9+7/ItJT1dj2Erxukg
QGolUJBrEV0R5umaLLRNY7L448BF/oxJcSDBlUDwIdEAxTNrG6TBYRqgIwPTI2X0RreEFN0nYYT9
9Mox8Cx+6rz51eGhh2Be2YhqBOjxX2J7VMFw59MaNf5686rjV33JjPIeTjKnkq5LtzWvpWYBIAuO
GUTwr3XDAq2IFfTUKWj/bdP3aEIhHeFhEyTPeFgdeBtSeNEt+izDRL0AIJTHEUO9SfmiN0mfCOqw
GouVuU8uXZM21TSdh0hXQohz63cHqJavsJRNFyYdNHKgIfvvMmvZhD/HAdO5BqZdmPnfc4E2YW9S
uJLLoUlyCimjZ5xHjXX5NfGFSrukPrG2O25ed2s1PwWU9ab2fqUd1gfpNNVvg1eyOmbGZ5LfjQsg
x465ePJ642/wRnsL7crhu+vcMgMmIjqiZBSQMiNPi5PUyQ0qlesJrhH5XsB20uLMjsfiRT93nIGV
daUdmd49wYJGmEjLNofNB596wQp57FjNWUJ5QcR/Vop29N4zKlkY3t2n1gnxbkltIHR2jL54ODsq
Vmr4iLTjo2oKwsr26WEKkcBpS0tsDMwxyWMIDbSMwDXBPeJd6lgJOjDzxd06YLcmbSQNSer45VZx
0EqYnSdN4zmgMcGTgBh7ScqV3GS9iZCesxfxa10BoRkhvpcj9kUnBBo06E3yJ4QfCOF3hZnTpoCY
lDD1IcTyk+8oTfDE9rsnOD4cc+rHJsXokhr4RrSPCghH/VpSjlf2cabS4rs1yhN1I+p60nj94DMi
OESgd+7rNqSg5w6vJacMPUi9o9MlfvOU6WP09j84JAY+28fvbHGdQhpvD2hgMs7hEpMywUZxTuLT
VN08EQJbpLDkYL1AqKEyZU9xBmeHE3qLQdytjpN5avhy1WljWbo1H0llMiMMdfDJJWYf9vuwjhe1
eIWQiZ0jPkbm0MrWwJb3Ge1Oc3AfPUR3Nx/j/wefwWX2gj7wFDgBIuVjrczrc1Y6RaYx8/QP1iJU
TySmJbWKMDNnfdxZvOcQGFhOgSgKn5UQtfne1YD5iBwwxv1NKz9YvkKou2yfaLj9tbYMREY+xFpy
zjxO3nFK0gap94JqI2Lec9SxycQD2zF7r3CTMjrl6hiBzw5ZCeQLzzOqyInsOeDdd674KQkk9yUR
4muWQ+M33nURMwEdIsHGoMbFQ6jT/oARk9cwSoS4dNL7OPU15zW/7xgMqOs1aZnZ1LBfKOYMCAgm
dLY/0qJl0Jrgq5zX9J0Zf4fKshOCUCXoQDXmV5bdBslrfc78wdWhP+x3vJq+NWfnhR5VK/PCOGue
62baUwu9zSwHawZvFkh4Mqxp/D3hlBl7s+VNUi3CrdQmqIKB1d30CXRG0+IVE15MKy3ApDZgdwLd
1wTFm5RalOsRb5PtbPP2ST/V+vIgEQBcvz7YiKD7UWRH22ibGVG03e7tyB6NMEm2fTO0KIpGo8j+
sxdbXvQNgODtmo7FiqI+ezPZa1HNjPhY2YfJhP1NEukt3NCiUgNABwUcLuU4k+EyGU6WSxqoacul
KGuRgtHmc8WeL/25IIhNMESeAF8wfcm7fK0lz/CJS1/VpGZTQEaITsYHaJlXoDQB6qTKexj0e/Ig
rrwOzBby6ZBHBZS6acO7NmwZ1yHfhGqXNveMmQeJKCD9dpqedOIzb4woJKTvzRN9/6PmHdktgbHn
LW321r23HqZGuJshHUstzrW/nPsdG07f/K23NS5YV/P8szxrzP35y5BUUXfcQeyA12CyCoN1fNiw
KHc0iQ7kispuyhEWpLyQIebY+W13fNYE9pF4LuSsnLX5DHoJL5WMmBwXyBH3pbGs60v/bcqxS8ZB
fufcmu5ymSgUYKm/o+baAB2AT3PBZSgliTzAcDhYkyTBDWRUCJfj6zFQOv2IS9vnh9HBYzzHGyNb
0g5ko3jXZMhdv9T+5IGXk9ul15cRI/CZnNi7OeNMzLvaoc+Bt9j7GTGxNn/qnMdw0zVCZA19qnpj
mn1oHBpn2pt5e0iTEL+rw6NUUJ9z+mdeYc3D0GHSXvVxxsU5aNOWPs2NdYAAdrA5aIU2DYKr5gZT
lnBjSvLJ4YW7i77LzA9UQyfT+P/Y8zbhW6OyRD7N3ZFYDj1SvnwgdSwtSq7f1KpuOsDRV6NjeqC9
7FbTplCPI3iyI6HHW5yZ5yHW2W+Msz5Z7PJvtWwianF3wA2c0IAJaFDWc9J3fJcThqTrdUSVIwIt
EwmsCv0nJTCANgt314B1Gd+NRbyg860B69js8IosumgBiBGbLdmCRWzejbc1GP2NkP+w7b1uj+Kt
5Ia2I5U0LAGX/tJ50ianBJ3F2FdJMdt+aExOfjow7Uf8i1K/A/+Fsn+DN/5Fqm7H8YACgQFMai1e
0HNM44EFjpQ24HH2YMaeLdiFlnvgFNPhcnlYD17mAFKSKY/zqsWg1M041jgUOcJFj/ddtcBdo2On
LwIq4owq2wHhn4+Y0sjImGae27Xvkx7r0nFClsTklXxSsOCD43gbm9PFYjAwTS70VRuQSBkUWoCZ
2Sp8Ly0T9bwfN9jLRanbCs+CQNiDwcJcaWbALw43CNin7XYQABLIl64ZJYTPH+RhSF3QXSsz61q4
I6UogwNJIrwXU8aLaux2ewOuyI4nQ/hlGii5tRuP8UJYxUMvpBhgmuE7v7XNZhPyaguQxzuQxaYA
kjHDWA8NaCY6HH7dcTfhmRStxSSW38vSkvkxnz11Tx6ZAaAGuXnQw03IPjDId854dzB39Phi7KbD
YBDoGXpDoorkebspI3s3dnfjnbMLDRnKF308hgIM6cAJaVx+PjhgP6aK4eImloLqHst7mh/dxx6K
2Zkk3Hd5wdzHBou1XS6xHuQyadJjYbzvPh4EBgI7kXDDYGCoWfw1PoHjeBjManSXmSGykS+WR6sn
3jrWz+vpMw7uo89mJF9uJkd50Jl9ECreeAeSGy6Yy8Q/xEmw+TYrjr8L0WLDqoehhWgoKUM+ghP1
JPHYlS9esrs8ZHBYkuV+DSTRKuZOkpFiRJfE3mQWq1Xgn43kKOEJYEm71T1RJzvS0zczuEcGWtHU
/fT46p7uZUvwENdlMBBlsp9y9jnRYAjG+uSsGbQExPo6WEOWWAwyR7FAbuoGMYrXdb/IlJTQvscA
P5pcHd5LPKNBcQq9bJoChuYa3/nU4CeHY3ccbmYeeVLZNjMqsuF5be5cUZ4NWYbCzQbSXrAJAUE6
sBtbD3rHh5xaflhtuAAvycmuV64iK+XKxuSTaFueI1nmAJ3AvJaUq1RLwt6paX6Nc8MLhCFAI2ON
a5pAaWHhWD761cWFkC7LJ6lOLqWcTrlhwvlOzKTHOsmFlcssC2JL81jtlrLwzEvLh/Ejj8uzS0jU
LEup85mRQQUyA4SUpDfJ8K/B0sPCM+mzmkSjqHJBGpo1UckMyg4JiSFlZxvsilzvj84qCq+caTNc
EhbIoc9YJ2RZ8Jd8lYzuWQieq62Z5GMcKapsPR6xYQjrm3DWMVv9GaRXy9tw6jmlJmYZe6zXJlKh
udm9NWZ5ZnKx6JyMtNd0Om1qQQpDoWXykTeK98hmj4EVXlOXeAF8uss4cPdtE7/32KdzLPcYQGzU
6I+k/mLR0L/6AEM6CIJAbBKCbwa2zzXb7gKbWJrBOsAqBWsAPrFN41Bfr4Mx2gzMDXaEwlIYWZih
zQZtvlEb3Y8uWtsdczOrWcysDnQ51itW0Z55sEEztPHU5aAZqq7L6JNxN97V0FzTnPGab5GQUNOp
uTKLEGIgdhAdHfeFPSEIwfQdXAC2hHnpIENUPXJEbg0gmDMw1qeLOEAND7YGrxRLeqNhVmtGES20
/PV0zaEtICyznhVIyUHtR8NlDeszH8ozpclqAg5C/tagAyDUDfr80qCHpaEzjCkEU0NgIoOmIeS7
r7NeTnnYhX17UN4B8R05WzkR4N7ahrkLYf1DfzfIXMsCVgLdfdgufSYD3Z4YiELFAc4lsX+FbEA/
YhvBTPL4pUFfTAQURC3jbt5NWltCWEDN2crNHAMQig2QjRMOXQ8+KhEIgjr8gT697INaPUlnF34f
OOUAoSSiZUsDqA3IotBtovIT5BUrM7VqhtgR2YTESZUZN5YEcY9QatVQQ5T59YUl9COMsJcDSQH+
fLYO3CNxhIWYAeXCFfMtuhCgS3wnFfqWGC/5ZLmXTyZU44P9l+HPK2eLOTKX4/1RN+jVxamSUneZ
T3U9jZRd16slqJaaDwBc0B9cux/XCCe+1LbANs7Z3kKycaIanh+P5Xrp8MphhznUpzOX36RZGlFD
JOSTPa78sK5jC34O3Hwu5xmLoBAKixkRy0UOYUBBis2crCyZYsujpP1ZIfrgbBa0k3EvNzMqjHgt
hxfOZuGMWY9twTjJAsZqhSViAoSsBgl6vSxTQ7IFnAnZ1IHcY0dxyGjzKUOHarJNt+/h0oXika1g
sJ+mO4e57o7HztiRpsKl/U6akRLsmDZiUHBA4kWwxhqsXaaxvXbdg+ZSeBWsF3lfXJ91vFistMUX
fQP/TYbxnhsHcDcoG7XxfVMQTNYCapooSzTweTQRa5PtakNdJTGWUsos68xebTqNMjWpYdNiyPD4
YZXTRztZLW6HoJyuTB4TavBKw7eKoENrDSYR5Qd4WcFUAkbc2+n6q9/gmogPxsy74kw+2Ap8xxX8
DetuvPTCRD0OjG9A2VPFBBF6kbBCapCn4BMbBJISI01oA6QNl21OqsQtCWQXIsbo6tg4mV8uNOWz
WjTqaetgJPEeFEp5WxVTTOJFHGUG0QEcQKDCow2y5FG3YJSECvJlcs/fGpKjfDEdDYUnI4aUw1e0
vztsCdif2h71vYdZ6k8YLRQdGGq4n1xnsMEeZE3eFtZk/rYe5KgA4sa98e9QCw64JZQCGA0GKVHc
428AumI9rrrywE2WjXLTisN2hP69t+kAsUin6bRm0k9LeIsr4zilV6Yp+1arTg6UmIzz01uQsZCB
X+0+MdJJ+7uaclqpdbob9KzFOyXDPIC/r5H2vMDaMv6In+P4j5c+tLY5Uvp/eKz8YCZhCQm1Eo3V
6kxk3GcQKWSiwf3z6fsCI+xG+qli/DHH3vhleGb22ZX5JjcoX/xk+tMmZQcGDDGV+0yfExjitJHw
JAhkgzYgSzCTp1kRvX7xs3hJyyGgguVfDWaYbJV7BYZMbN61yj4rs3yL0MjkG8V34AtlpRZOzx3p
MvwI/IkmzgbuQ89eLhkOYk0o0mNXLQowqndDT9PfU3p1AktcKkKSUOKEFHcXBMP+HQ/sYAuKgsWR
cBTAYzwuxyNsPaF2ise37OKSiDlIOHZaQemrUGJeOULZKkf1hc/4xbWlTzJu7d55Rm0rG66MGJGY
uLN4uK2lMi4QsNdb4W3eGX6GWdKw6/0ilbqJ2ro36Ux4qX4cgJmFaALCng9KnG/5EYCA3xI2ZMxr
Jh/YVbXtxtPpeLrbhbuQXDQrJjwYR/iQsqTvjasv8aGsavzNo79tfJa1mqaTPC73/IcwlkSrLus1
JayOYBIstVUUw2LOOkx+kOfFk5aAGIyt+i2P9jywJUuW5+ZAWJYwMI3jUL4Jbma14k8deY+8EwRL
f/efffFmKT5qo4NJRr4WohYK51Jm2oOZ1ggL7ts2wpYMafJ2RF/i5LypyBBDhBIHqSIyQvDaqFKz
f8bpROkgPWV5XcxakjH7tydsUmnWrbfRY92vhTjSBIQisZppa8LH+ILSIoXc9ttquW33RtHobaJA
h5NjFrKcxA2FPn3o0+6253GEuN9QqllpySJhS3douMrJiFo6LpwB26BixMm3CnP0OhMiaTETHl31
GM6YsOi4uF/0KutIFopY6INvgrSNrc4qwVA633BB2vorOngH7zmiAQzelGxAyHrdIgwl0pR5i5VI
zWiLOZMzFePlRlHcq2a7RqMY7RCr+sVbORKgd4yO0ZuoWJlLwv/6GCIdEyFE1lKzLOFq3taVUh7a
eeTvmF9wSXWV6XSnBacQ2vGU+VsmTjGm6UE1HxpG3NEGo9F2hF1mVjJZU5Z36KVi68X6YajYPWiO
xO5fSnaoK8IQcY1+AOCPyi02SaiCQvMWwjdIOXNF1pBSz2b7yu8lt8V6g/LrH+X6YqVx8YZPBsWT
0pay+h7ghx8YIXZOCORnnXOUM+Ebjhi2Vp19E/hJmK+CY95ZXpB+sQCjzNT8WUMxvcLuldVCiLIc
RmU5u5UpvxkkQfTShcQlK8nD5OzLBktCExD7PZClEneTg5W9lQOW42j2LwwHRdV6UG3sNmMOAY4Z
RS8zlsuWna3lgYZ7RC+1AVjRtZFxt1TuUcy0XrPV340uDzp1am33PpBiJPFif5xf4f1ikL2je3Sv
mDNir5kEW7I10NikkB8pzSfXDwPGBRKTLJDmC8IpvUwghUK+gMBNU4bZiu4fE+HDk4XCh6PTN7Gx
RMRQdfFzSyMbiU2Xr5RNzHLlMeI5IuSi40/xW8wjHhLecQGtTDxLoHFH7sUXlJvgiuJMf3SKXCF0
CsoonyOvIP3KwEtUTVC8JxGreHPi5An2KNFm9eGEjQXQxpudE67wjRa7T/0XdTExJSjBTkIAlKhY
cADZ6GhffaAQh/HwU7qs/VxmZELx/Qx8fnFvBSXAhWFrj35v6XJYv1MBfAJEJ/CrQIlZnzVI6MVC
U5b9F29ZPOOnJjZ5g9N56ONshhu6pQSgElxq3kiIx3bqUziIY/6yyj8KhfuCYIi/LIeK4wnyLOdC
JiHXrPqR1XjPuBXa/h7+uEClMlqpvMGdED46/xv+b/wefRnDv+03I4TdLXNMZgkFWA4kmn4rKEFV
uRglCx7Yy0SW3moxHyaTCS6akNxhKnOPa7AtEyYMZQHkbVlxZTql1XQaDFSb4CuIAQ7tqMYhCILD
gcw7tlzYHvdvSgXmDWLsn88uT8s2xMeWF7+BkQRMknP5T1xPLraciWVlV276cDIUDJ/oPwQLC0F5
zzjpS5xBSQrwgx36ghgPEzlzSzmBgk/IqPlQsVFWA0/CGiAft8e9QEEgNL9L/rvsJ11GjKydDCDI
YU1qDEjcMJRO9k6qtGRUSfh8Mlk7rd9gEwD4YlNbzUtpIcUrDjwrEfJY4tmPVuvvhzKoQIIBCwBi
NuG6oeNNM0xlO6GBRLGVhH/heMyqPHYYPw/mSFtGK+/ZQKMinPwSeP4GXHP3m1wf6K8l1w4WhLjF
6HhxecSHumtHR7Ix29SE8eE0MHm/Uo4Wf2cMLPHW5PTKJZGAUkb2B5qzpMl/sSOKklUkBa7lfqtL
lwbyavlmWnNzVn/zEYIZ7xRHj7HDjyomA/VLuZxowWE0mvp7Jvsp1gdAzYCKyKuED/+ZyX7I2iJE
cEJBtu1fB1eVJUo2mgqxnMhGYx3uO6xu7ejhPCoPX+w1Ft1N3cNY7DhJKz6KfBBno2FwQhqMUIk3
JJ8ljp6UaZCDGQlgpehHamJu0W+cWHkgfyDTFohGbkcXKjt9b/nEWgLJfdj27lMGN7R+Kr5plTHu
jQhoQZ18UgmplLoSHfTVCPe3Xx9dHegEydHumkr/6qn0/qU5o0NXCusbTK4OdcAm7CGHlFe/OUJo
X5i+i5RB4KZT1VSjJq4Te/3irBAmVFEU+Q8dH39P7FAz2z5yAOIlGfZqcKa4NKUWNfXpnmt0+kr/
Vi38b6um/8kX7fXF175bV4KWE40Obfq5sTpJDEFBqMmX2+fBy/2wEEmpFYpXxHF/FydA5ENbv0cK
D0rcRMm59UD6MCXeUc2Xy7f2G/bFE2dt378Z+36JfPXhFqB3NE3fWs959YyPdluA6Jjio6IsRVy6
px4HNWdwjzdaQ8gLvfqkL2zgMtTJamwy6cSJrGtTE1cM8Y6VBr4kXhA0NJAdCnMkdvtjkIiRU6if
F83p+GwLloD6lA0D9f9X8N9Iwvkg63FEM0TyHxLbPY27Ic+dYkKzkXhKCscrq/tRB6L4MnYkfBR/
RjYJmsRROBgSXIhQ5NH85z4cLAmdivHFYJgwaI6YaTHWhCAEJmcEJsWLanvFU3sA9C8bQdYjkKdd
jg4VY42Aki3VG09D6pCkhkMK5cQDFl8CNllwWqN0Ii+hr2jl7spT4hg9jToep/gMkKkaNJ9zYZX1
/vK+aF7gZ+Nu3wdvZitmeXDuZ0E+ICGfBV1ckTbehnyhvPtjBMBvRBsf4g7KXyGt1cfH5dfryzjE
ejCDZCN1zo24SeKkH9qK1gm1YD/XAolku777WjTYMb4orL+M2lCwMpn4X7B0iOaueBGI6RBtSgHa
PtyH4odlVjaW3wC1LHooYzCPWWD8m41tH8EBxTP8AwMirdwZEfdB+sV09Cj5orQUX1wVUsKjaZw2
r9GdqnU6Alq0BDsMeyP1Snd6mD66+nden0YotjNZjYuXIrV+Wl/i47Q3ILLGR2shoBLCcNsTsUxe
dKgj94kGCW2cVOGUHaV5vFFS334yqLC4AlrQoPPrt/xDw/yMnovTrjM+7T5og9ho6nCJuw5ZJGSx
cQPpRvpEQUGr05JIywf1uRqKl5gFD6CT00yc2XQisRBNgmHWWuLnyjV+mXKlmn90nmbIUtxdXS+k
p2zIEHLlrBsw8MPMBzQ8C7JABoxMkp87SuV4FXDkm/og1YuoqfUsgZzRohn26DUrwR0lcvxmvjlV
oDk8hMy/aqJmS8VRnKYDsdq5oiJ/WErDBFEkspBuQhWhulGdytz+r6S5tCNQZ6V9H4nqIxLuslbC
SIWzwcCSBZKbOSZ9+fbeyTtJwT5Rz0Nhxl9RZe6J2n4W7sfSFVTxCmF1s7MSGYkg+cFMdVJ2EvgM
4lKPAZiWzGwmaVkNUBmeeyropGbxn78vgY5s8hvbatZHPaMd0NWwquSDfmUxnCBwP1Dpapg5aJ6V
QeH/4uqLIy8Y0X/NCXCNBAuAJrYMXZnhavxg6aFDV00/wtjCniTnqbJoLrqKrSIbhvwSihRmfXh+
eykmoIQyLnFztJoT+TahgtMPEnEoxoXWJtuc01VC4tSTK9dDfA0dHIArV4WBYgLl2IHuGOy0Z5Cd
wxDKwnikWOClCQAkZrsyjRzynkorQd3ERZTwh2mFQli1yaTea7hTZJEvdhiCepLaGi7xtIBWwM84
7FGET0W5GVOtphUTWcWlykpqX5F15SbxY0EtiSirS8WfTPkEz1EAuO0ecOxNnx6GeTfE2Jrt6l7G
NDEMayCVPURABEVzGeMSK0N1jyCcwXwhYP6VntUN1X32D86bm8Th+eI+YnVlRNDga8iYCkHxKW9T
HKpyKLWnOccQiX9OYycu9F7CyCF3I3kHBjhJjwK8n073iQznai0aUhlSIe+SpEPKD6df8aHxkrgr
LAkLyBl6EpCgFoYEM2myvsQR5NmqiKPpiVMoNxcXeA+1JbLXuHGguOvAnQqMILAJ6RABieVz4HCJ
oieb5O1RU6doCFdRPMgKvkFwRHxJuf5QuPhgYJXtv+dkCklShe4LzEmK/vWNAN4g/gVgvYQgskl8
kxpMZDzQ3/yUHgcyyQUJ+S8w47ASeK4gEbI1wR/ofCRnmLP3HLc4l4LctAE50JUwKImrYlyZErL0
ygr7QxIFPRTf82S0nbYnvxlhsSwbUO7wR+9HwDcCF15E4aJAuOKQHozjEgkfonBZVs++oDf/UEh5
743BKkEG47mNqRSwU7gC6zUTgl0ToEn8hAP9+fRTCJnXJv1Z2Re5wj8UqoMFuY+bzuOovXw5ATJo
zhywHLS8XKAqeaRHqr7DjZ6dvvz/NkSToLJeDf+COgFcvhE8NVbgOIYPDwthsCC/hltCR3r34KB9
2BcL+4hI4a4rsIkLhN3KrWlbprD8j5CUZOFmRkZfAoKx666DhSn4CLam4faY2YDqLDgY6LZeN+Rj
6ZTCX3L7VBtrESafiiP8BBo1UsAJFdQqZpLxq/MoEBQoBMA8RZ1XOo1Qlo/P1AMwOQEjuCghUqQX
iZdRzOCJmrgNJXNRvl2Qfmr6+4L770cCr7UAoOSyr7QmH9TSL5G4JecJpVjVM3IPBRRjJpmAj3Hh
Sz+kIZAPA6hDfZdiMae2+1JPU+MkUVVDChsxI+RJmOQVyCGdbj6gfgKDtGzBfgqg7pshm2J09f/7
5M17tsqLO0oBzTfCYG20cuybSo3XTYP1i+PnooSC/PRFbxTxDSFraNkn74yIlPmAclnS3Uq/tfV2
F9U+DUVsGMdn6iHpGqxTndc6UrQVvtHaB0toeY0JPNLP7gsKDEzacVoEiLvTXwpMfQ6UPLx3poTN
zzdt3HQIxvuv++1nNHC6Tr+Qe6hNaDrvq/7ZIU9bOw2/g2dq9fBeTpNcQSUnZSEatFBZGj31vWqg
Y02nxIwiu4edt61varewu6ybt5pWIknaxGvpU6dGBf2bOL093J/+uuc5e1o+vfQ+7TyWxwwKJBUn
nZFCYTsNy5rTdmN96S1W1+Xj/XdOybo1WVgRD4aHGX8fe4Su1/Ub9V54NCof9e2gU7vC6aEw6Umz
Kq2z+Ay/9A43vyld51RUFw7JKXl0acqts2PdgmqD/ej1CHpnQrF9a5xDhIT+Q6ZWFM9JdjS8PS3V
crORkeKEz6wdEjXqUgsT5pSRQBNXrULpFzXv/oB/HdGCD3hhtVgtumg6J4/4kRRxulUWXZbpCo0W
gyVdWsQDQLiH5jMtk5Fl33F6an5nWPN7QzUkyTtU/Zf7tR9us6qVS+msI9FixnLdiA9WujxYJUSy
VX/V71XbL/TcC5RhSvQgmRlpfnS3mkRuqZ/6e7/Xl/SkvKf0Sk/iza/39aiq9RseI+jotpynjfY6
VZT0M7YEJIOWjlORuqSmvB51JpVORQ3voxacfWSYvGxYi2TLhnf/Yknx/hE5/Fe/B4ma/gK0W0ca
StLGUvVOjZb1MlKna53hznxMidDfOs9TKtELeih7oHVDI4uLX9jIVVXmgiXSlG4/FxrbnHj+7h1o
enEQV4u+ENPuoru4x0oEO3RUD55uh/oC+DjhN96H9+2N7Zvk2wycY6um2ucwEtI/tZjRt2chWu41
4rb3CVpNQ/1DtWt+pHnY0eo2yVHT/d1uUlxaEvfDA4BVi4tPOD18d3TqP1f9HMF2qHDkqhdH4ncV
LTrtmtSi/SVi2K0aFDtv0oZ3yY2st2gotoINVI1tnbLrF+3FKTgilDovH8mJKgG9XHmdfmv3oIF2
aaRNI5tdCu2LrAZR7MPooQfeZbGImaNnWtFqbSDJHf5vpA4oblMH6kZBnMVsTWAznyZd2JMCka9f
TUdBcxAhWAfHKSppzdQFU2/k5iVeUe0Cj/GhIa7FEnVxH7S4Ng9fWvuhEU8i8NII88Ebth5SGRdr
D49PsS/nfr3//SBzvt72jG2EQ2ZFkqIUet2ANY4CwhGZIYlIv+Tt6n0o4ozhjCbfGFePw+FPOmvW
F1ukueJrfDzQNKqVosK12tCmcXtN6jV2KbMu3s24zFhL8F3oK08zObSIipeBruHeaPgp/sG1f5yv
4p7TcVZe0Q32czzPBmVK2rG06H+0LyBIgEp2tAeNGHLsBKFxhk4zJTCNaa8+3j/N1qznwFSpud/U
KmiM1vDv7SnrbJcgYtB8G+1xfVlcrQ/lYgmk69uvAy/TKLNo376KSJw/lLiz8pSqkOGYIHN+pRiY
GgGk1vpZc01Rif9AK9ZqNcxOjYQZYePNFl2E5u6NQt4wR7MJYI/CCGV7GV9qxi28jCgRWPlNHy41
vXQQIrepk3FVlsHuyXHyI2DVRwpMHzkcrythX3f/R2dDROXU2bOe0K7XkXbxIg+yQnF4cd3mD++L
lk3mIAv0anknF5Ll0TiPz8McBI9EUHcEiHcaUUlFo9GTUyxRQGq88XmkzwOUlEt73KUSRIGXpiIZ
QE/CpneuR+ciVsrLEEk7tEtgnTs7RFL1+iCn6dpx0p4iD3sH56UoT4W+Xw7rFJtd9F496aGSbqAk
qMAvAqw8aPzRKpZ7HO1vK+5RMN5T7BV1j4srzn79MTqXF4tl7+KgcXsWcdpmhH7GIak3HQqGTvPj
684YpwCkhDDOwEMEnVZzaOZQe/WQGfis9ZxLXcuBuVvxu4ffoRrM32ty+tKXYUusU1IVTJFaq4sI
Y4t0MH4UollGs45LdNeZwdf37JO6vRFt0rWyp2OgR994tUhZO5JWQinRcmVR1/4EsNU7mz2poG13
hdgfYX7etB74IuRvAVRhrU+bi5dXkMunfiTeb2uz1QYPM6cAqaTVhPGo6T26c76dOs3I0eafUa7j
Ukr+RZtFWX8njYlKRZDSFg5xcbKQFT5QM302nh8TK9aIm4A0J6Jk52iqXpN1P7519DpYWannR++D
3ADOg9M80p+Tom0BdApKwdDCoGDdaDdAOigVKSbq3+qjXUd0kkC8GhFOVBF2r1gZtm2VLyJkjtLR
x0D9VJQUehifgHbndhml9nMKqWOUomhlPoPTiGyJ2aQJi0pPLHhAUcdtDFF3dBpRb5BZJ8R+B934
hc+z/azb8WVY9w/jV5xOV6O2hyit3hx1Fq/kMsyX7bjEQsX76wCnaLinhOowInC9jrqQC0ilCNUp
pYrGV28AIVbLS6X2/pqUKzow03FDX9U0sBOuAZdNUQweZMG+0ncC/336jRWkGSbHl9/MrYLJ2l4W
DR1QM7fV50i5RPnHjfaAZu2hZKxqAJNAOLf9on11L4V9ztwGVWMvi5PLH7e20eKio9dbN+5bal/p
DD59IiPUMe7RM+jirkYNxMYoGgOyO2gvoGAyMZlx3VyuWjF6AQPkWvG38tPZcU3Ry/K4vFKmWUdT
m1Mla0jSpuJIWrjUSBAah4v1nSgsIT0gvOtGWZ/OOjVvxQTbcFngtLRRiKI2HdWCDkpM9InpaQ+6
xrPOzs8uUkbU/ra8u5+H30G6Ps6QiDyMz+Xk/EQGw+BLDwUNYzgXLHkPp0iS1M3QKblpjySfts8E
TC2yRpzjTQuQXYEF0l55B3XRM0qnFYE64ml8UD/VbzS5+sPKqR+ryahtW4955tcmGHKUt5oa0gSJ
EhxERo2iqvzkd1Svq2bjW80FE8Tdx94+WrNmc1qr+yqz1KXU50Twh3YfyfUBWmoACGY++1CL3zY6
qZRXPhPKvy6qTkH5qP2GirtaKoESrYK61x0hIJdcfF6YD29jik3NzFcpNLyCwAHAQ2P5el2KwNoW
tYwpnkiz7Ss3YM8GBejUdR+CFlq8bX1P2XVM12pK4j8RS0Qn4JtSGOtxg/zG+I08VJ3qSWlM2mX0
t0epUaROnYYQT+tBU3rU0ufPHVYyT1At8y8uGJZ/TkTdkNLeZ12nHrvlkZUq4Jh66gsNBq94eyuS
r1+HBtrPj/7ASh70DzVZVZ+w9uQdIiV+6Kd7hJD1Hjgd/7mMcqgbwxpADKskgwMO1EAJW3+HVURL
9k4AmXJPew6qOEn5MX9oHzEpF41RgWsd0cekBpnsTEYf3hnF25wwMoeji/LR6T7mZL4SPGHjssDx
RrqiIZVhQw9FvCuqWVTHktxrDelkf0we5GeRaqPXDARYMmsrPYXfgnk9SJEpYoCb71uqZRFyJgLA
zVE3FBx2ovSup6QO61IATVjAKeXa8Y7dE/YttonQVIhqaGW1KZJUu+Zp+4zVBUOKzts9xBR0/hSc
Dvlhv04RLY0lU1o72DRP6DC/WLcBIJYUPE3T51hRnOw1VOE0HO23lxf2i17sirQQaR0MClTZz5QB
SCEeVapUknkdwIwsHaNwSGMRythY9Aq1oLfygPccEDPDnX71H/mgTbLjMWqi1su77uTz+hzE92B2
67Dk3+Q2H0Zt8PlAaf7UEQKGskevlxu43MqhAQxdYCZcCV73baE8q9VQkUa0/hw9OwA7pakiNAKl
tzM4wBYmoXJGsOZMCNdD1JGCtvcVVUTO4RGm6sHNylJ7vManMXbiMsTW4km5Tx+rQCxA/1zv21dQ
JWqjsULPK3dFJ8Gf4JRouUkTuNLqkHjHy8fbf1kPiKOi/HalVovqYPx/SQdK+vx3E70j2epmQvUk
uaoOuGfLOFcJBwpjxzjG4W0qUUoKQnLUv3vrvE1ZJLcHkCN+xvn0MD4N29AjqnwhKcELoB4Lndkw
aCqGJhaK+jQn7Nhy+9/9t5LUEoYUbBa6YyGi7JL0IBK6+XDJ/G/8io/0lpJr2pZaQfXuKh3v23vr
5XWRURpaS2rzWoOM3t0i2r08idDRDYTf0W37Bdq37WFWivHu30hO/4evM1tOnVu29Kuc2NdbURLq
T9SpC9QiRN/7hjBggxAIIQl1T1/f9H/qoqIiKryWlxemUTObzJEjx3j6V+Xr3Q2c7omy6+MRmWSQ
OQtGl60fJoxfc/OoVVf7Sh8J/EYYRM+x0S7zEgwls6CQyiT71OhevpIaYVGzd0mwBVDgKPJYl2o/
s+y4vOR9/mOIKonkfRhBTUPVWIOox2Yo5GDM3v0c5EtPZUpzXuvbwvh6/sLEpZ7Vfluz6yif3sfm
lsQYuQMgdnXbQ1oboHeeILw4Q/l18Tw0aqz/3uTZ4Ay122pXSeXRqPO+5LR70iuapVpY3pY2hmMd
XjSn9o7kCuEoIhV9ukJjqQXoIkzAV6oE4jin17Gt0Gktj+5w3VI6pasFnbfaI1axyuiBytILjhs5
ApLonIY1Ox4iozCW+FC8qIfWVNPDIw7V6VwHJpHDK1BkFxW6eyXOBVRnx6Pl/eq8VysJWVH1dHuD
2hyRi+yDGrrbm3TKLWE+W8M7CCRZE4RHroDq3tA7A95tXY1LQKK2TeZI0CYXZIZR6o2Os+6cxrSh
B+oOQ4x6hlTXLzpA4XNTnUpiTNbUccdVAyo3FMR0iTqdnuaXM8UYLoG6UBfK4riCEcM2H+Zv/9/q
wGjSqnxW66c0Mm3nQQr68dI7xllubvnXZpSixYL7geIU8COPToocN7EQq9UVqYDj61tioWZNprOS
gvi0pKV888D7knUTPgE1gcrNcZahI+QkQeIgFJwgMEKTur58TsiS3+S0qH2jl0PwS4nhPkO8pPwp
f4jAn8FtlXpNQCz5WBFzreig52wxU3sumDyEbNVslo7LJdtIVKwpkPs2uC3mypQVkXZnASkDeYua
0/G3QICZHWFv09p6eC9bqpPLbivcTC2HX0ya7Q3Ub5vx+NZme/oMnx6ydAt5a0XHRekZHhLdkzS6
JcSp+NK/HWklRAZUYvfCNW7OQOjEoD8zri8V6gW7bMW+sZN2T+aU+4bmKtJka1sjXwSMYrqDLFBU
hw5j5L81rAjW2QqpKeQ0B91Qw8Rg1vzYu/yC/7pcxSo4cuEX6DE9HOyP3kTNX1kmYLl6ViOIaP0Q
n7GENj86WhlYor6m5VZo8+Gp1vxW1IGomC+TKQF8mEzLJYJG/RoHDJK4oc4yiU4NC/mYJOT6TQqr
+NVIED9y4loTVghUA++vJ6XcwnoCdL759LNi3teGNSJi7GtILO2mO8Fkq8bSEim7H+kqxkXyxb8W
+wy3eXe1vH4HiKGGJmKhtPxTDUrBekhHvKugij/o/SyDzC+RdflTJlB2rL3HgzSVljZya/34FbwZ
B+/NbdWCjB0P+ckEF2p3BWoNMysuAW3fgJ831/YQhkYx4odxCjR3/dJP5UQCgey+m8Ae56z0PLa8
74DsIBXZQUFLMmHeVKXSe0fw8BjZu2sEoroGpwDj10hsxLCr1oqQhfpMkcvFmpy80C2k6AiFTYPX
lOH5InpcXh0TxCsoxRpDc59OaSyewVVRZqxKwFArNuz6DHLy2Rq/CEmotJNO5Og55iEOhLFkwvo6
evXVGxy9CjkTOCWgOSjVfb2RPSj8HmtTinLZ0LyYZN0XEjC2W0ojBd1kYhu0a+cjYe/nWfVX1voq
sRsYNQINNISd099ij+DLoB/qQNKXa+5h9lbzPms2bfQQ2Okt2clNrxQWZWH28rNXTFT8SF2VmtS2
crx7WH9pyA1QfUCLN3XoKO9QgCtdzNENdJ1qISFzW+Q/Qgvk57jr1ukhObM+EvIYJ5L3+0/eRmNB
9z96rKCH2wabtAxFBw1TLJpI/KflP+7kLZGKm7nQmlEofAHAY6xmr/HCMfTgjUMK9tmT90y7+9Uy
XzautBBdKyCRfdh3QjOvhHX7opseuxqn+4g/NWWL0kN9rHg7HXId6DR+AmtPc4sK7RLQCE4uK9de
/S3XH/ID/NkB1m2UHBT0GwXdtIsh1U6Ty2OJwBnyDdgskCCQRDymZYz4D0o2CWEOJBS4CvAKbh4r
Okt7Zvg2PfG9/+r92hzLHA4QxpBr19RgHEL+oaw887v9fmoONtuDmNyhw/UarmftPIkOn5E+CGTe
rx6iqaI5ne51sbKtCEPgq6iufA14aSaHWelb+cQqRvfjtMLYif4NIiluD1VFfAs+kfL0CMfKWIaO
dPNyLBKugQkHUcMwyEeDkD3jCbw72Jqm88im/9Y/n1dqqG21fuxMeOwnE3o+FBsm2tmmKAwvZ5yP
qTXANuZiDPQ5ypX0gxKjhfYyTb1CHuZ0Gexuq/rEqvCpQ9MEXCiObj+WEA9d3GaUgl8peiTsuWhS
ERgF7z9GyR3olG1ClMeGgK18V06oaJImRBST+a/4ex0ug58gOM930JanVJvK89s9V7RnIE0JgUc0
2lIBh8gs+AOCQkS+5kINOlCeo5gkSmVUh3luK0T4GcyBOSWxRFKaBQWsPQCFcV8TwR8kqRnRhN/y
oWI1FAyXo+hB8BFdEVXxlF8KZpWg/on26+cPOjQrUUjm/w5OhBsCKmw/vxC3hW3138EkyNtUox62
sac9El0VIEjmAtuwB74W1coG9IybpUAqyuUzbNfZ4YM6IWs4uxoLi7y9hrnm8H/rt9s2W/us71/T
/LEppA36YZem+Rb+C9hayCG5tjL6UDZc2/cYuRxpdp/T6rG67ZHOUnWvHwzZ2nhC+a0Rffy+vzV0
+uRQfw3zNTsq1WxP+jgDClXgaNtiffytR2BLeM7GJbcmYoeHj6XSpnZSv5BiQmpii+PCl6g6POMn
CT0ldoRwSsi65sKeKAv7u+FKqEMNWnyH1itVJaEXp97Ef6+1V0JimCjT5wZo5Kg7b4D83HtqrvLx
oamk9ei4TiZ98BxJAZpy8fHSnm6zZHnE7vboPqZJkFEyoeIEIuoefdo/wsfNZ0fQ0QMZ2FjHNnFq
7ZQBOtnHPkCxcXjcNuWwUCgEIUSm1sCapAz8fpawDibMSv8Jb490FDAwQZveTT+uDqD0xcj8sGgp
/nXg33DjCxTlJCCvPn4gWKHiu/qEDgTRInG7VzDoHQJ6mAJ2gGtsuaipBqypZilv8hILGASpzSmu
jSjeYxpLQfmGkpgL+H/MQS6x1O6xoBBoPZGZbrtVqCD6HmtcyTthFwiwRqAlTx5N0K70uI+zOdEZ
ex3OJpwebTIX/if/ophTVd79koxLCF+Jg+2O9osG0jZBKu65wClHBE1HWFnh+6ubYoOHvqsdfAhd
kW4hUniJH0CSesyoWQCoQ5N6oNgFnMz8ZFTSmVl6bJU1Gl4q+CnS7Sfy7gRSFtOiGOog7IWvwjMG
UiAaRCUYzvCf46qiDAcLRSCMItu/nqyNtqAk0TISVwW4By0U0RvN2+QXUX6A9x7BP359GGCx94IR
cF9YgOe0ep1RhuFdW9ZqQitK1D1QlWagwo0UvX0cIvBJbLdHcujyth3QaDsPSVlvFEmPQ1N2C2yL
TSYs0Jn8Iwr1xeFxQPOqcpp+eGI3wGPxOjSPQz1GUdc5Edtl9yWzZtTGTPYxaqb2PlniS/KWw9cg
eEGuEALjRKR6/ESTglLVHQL8/Ihk68/TQ6F8m7M5wIajUXeTyA6Bar2+XwjpjkG/zO5O/ZuiF1s5
rMo1tR8KNixk1lBUVeuTdflQAtz/M7WeD+d97peffUIH1qbJh4NVD0MmbPw+eA0gJIMVueKpWSx9
H32UXsX6liV+Qu2OcwbzLAUc1E9F0dgcPo7OKXXaHUNf9yipYN6ikVc483xXnLTos22+qfj2y0Rh
xr0gA7KQS87rFnFcIrM4zkl/UayZpY1HtVdo0grDT0oQkmeaI2uRlr4C6fXq4ukddAtdCrj7aHEc
MOjwAGOuGCQy9AVIAiwFiBHIzVbWZupB+YT96n3fJyKcLydwigr5JCmsSc9mgXVcWN3xLQoBvZms
Fqn4bZAOianrdCb/PMNn6tYVScQJHcmEFQhmR3qoJimIEp0uGDNSEsHaYVzQgSh4IVXQWl72chDC
UqrZFasPfI6wPVL24Eb+e0daDx6TAY276lwWggIVHj8fCP/awgKTZEbUHMYVjPERF3b4LOfZocfS
vSN1I/BisTszpmWEHnFDJF5gsjK7k6kCWIOgFg0h49oHMZ8BrGS6A36mFUgJ4xA3pCCSbd4ZZnKj
gs05B3hxqgNQHVKV97v73CkHoCAklErgyCeMM8RmOcnnIm8wLcmjTfadfxeopychcyT5RZODdy0B
KgwHp9BunNxQrfVWj5yDIM2mTydHyIKWGA4xQ98NuKuZPefURmR8AqpkjRMLBUdgxfyrxxuGWNmx
6VlUh55JYYnmZexrpIMJjW+urK6cUrRRHuM3eDOVNctlrj2dHPgz3T8T90HWTGl7+Kojo8a+Bz4G
AmQx8xMxsy0tRK6Q7U725Zqg6emTdhPAQc7D3Si7hY3tmyy9rhYrG0NzeAo2aMSAufP6eFp83Cng
OyVRK4yUcobzI+6heP+9dindFka0FasbQR68oRH/sjMy+z90AGnR9eVVo0z3WBGTpU3hAhFP3be+
1XqfQYD7RI0HZaKed0Q8GH4izjbYyg+cyNsVZIs7xcdlQaXVV+N8LiMD9psMgr6YyCzbBCvkpAny
DcbyE11DA7Ulh9XxQ/kB1TcoGr/5XnRcix6JBP2KQZjMQDS5H+gjJSfcZ9q43KF8NQIwZiSAK+PY
NidMp1baOvp3v1mh1sd9PXyjZB0P4CIu3rN6WU2f83KkbKHJxJ+1MrHGeVRvuF1kIfcfjNNHx8l7
e7u8piouhcLXZPQufVbqCg5Qhxukj8mIpCDBhN5S2qHEUyHHYqO9EzK8c5GV0FxcbsstcnoZTMvl
e/t6hJScQO6R+G6JwFBZdB+937pIwmuWc5Ux5naLFXni8KrTcZF4uGzf2qG5BuLdGs+gWZh4bvZ7
IW7GIFIAtOCsUnH1zSSmcDOYPHdJhmjzJZVPJjL6w6KNktyzpeBdDdXrTD4G9FDdqVEjvxC/kfOc
VhMhZJNhRAAfGioMMSENh/gyc33dZPaaQahjzKwxYoTETr2hWANfGXszjQpUazEXpI0CkgVSkShd
WWdzIryPwKWcUhpZVIpG5bmZK0voMMzx0XWkL+5bnYzGCiTN/2hwyI0Y/s4dtjkgd/Vt7BWQA9xZ
w4ozot3O76xAYZnAOqdkhcIdxR6lfplNyjIoHoHs1lMpqqeG/4ZL6RBpzQFwsZ7onJLACwp+Quib
BHfBLNEDlsZ2B8oQ68t2UfoJLYa1V9DUDH/J/5ASW6GGqSAMqYE/lYLmKFTEbst0bmNrOaPpA6vA
EghtIh1uCyFtyvbtkWZ163yagZFQBJHxZVv13/kUcctvazg9oFWDYkwx9KBSOcgkTA8o1AhCC/Ik
K7sbnqn5fvjNRwg4QB4jSR8MD8jU8EJBtRIdj0g5XB2NcA/AEMYWeDj6COXajqZmhPCD4njxhz4y
5PyGB6AxyitcfopnIzjM2vm5fpcLFNogaznH6XtnE0ezT1EsZXd+B2EmnGOUW4R2Q6SNcdFY5cHD
GwyrJRV9VCm08ZMNdYazEIswJSDchm5kxbS2MFhM/JzdW+swcFhMcSIyqUqTp8tCza9jVyFbwDqR
pXb3CEJ5YYclMijKz2fVQp7Zt1/mN1ePvWCWyU461/zXiMLD6DjrPTVCf7X/bRW2dbTXP5IPDmhc
3SpSaldz5X7OCGRR/4bm8CCZW3axeFlTuDtG9zuWFk1MBrB9w8WfNy4ug8k8mUsAiOnoFb9HMhfx
Q7jC0mCcEZCD+21/mV/mRNpoqw5lbHr/iDuuhMdHJ3uLCjOYDAhhTpM3pRCQoQ2wkLQkli1159kG
HTcM7EIQ0AtjAeVX+sbHt4aIippQ46R390jsDTeFkXx05IvhFkQ+KD6gwvekQ0FCEqMPzYkJmXKS
hXCHOSZm2mOc/Xatf9tCK6/uo9pyDBz4pmiTd7dvdiG2DHPbs4un/htyNrvGuAL6x3Y2lHePH24X
WTKNDwFyWO594ONMOLjP0B0ncH3z2cdQuXusqyWkgotRrOz5/auY1D8EpEEXP7nHLsPlCu8ZJnXu
4kr1cYlUcMc6yGGze7CeC1lWzGs/uAtJqOCha9W4+9c3QbMpChgfWpWNMSLX5gyUDqi+zAO0gDsb
T1R/UZ5UoBKqWdKQpZyOwtVrLMWfXY4QfRgZoXRgAIH+MLA44h6Zy6R33zsUL2c6WE/A0o28WvGT
rgYn+XTHy2o4IFHf8Prih0FbBOiOLGo6XTBfHqczbQr3XHJoVaFYheKtDjn8x6ipRA5gX9B5O3sI
I6mo3YJaYzHHhl4w0WBMbAhSOIoKpoKLu9AXIYx0fhyK2WvZ7hPke7nUZ+q/X/mexoRkd4UNBrSy
t8/3NVVV2kssB3CyQOs7yj8OotpmsddX9Fi9Juq6ifbtrG0gn+Tulh1On1NkLVZ3BN7DW+N1BvRU
oCh0atP5a6U7+Eu1Oqs+mwkKY9C9GqdblqEqrIPzTQL3G3n4UXtQ8eBBW9nD6XUwqTl8ioexNsUm
DcN7QxhC9XNtqszrA9naEMqHQ4KRwny2p5Rp7SQeLIpO/Ni8prSL0nnqoYRIK9X+uSwOiafs4AEY
h6z2m3piaNP0CxMgMwc3sEEnqUCR7wm6SUje2u4Mdll2pOXrSr+KK/hkBGSUzmi00dmGKG6Mnnms
6DPzPnvhE00i/prACjC01a1a1ZKDyQ4Iq1uqvoTuXYSIo0ew0Sz7OlDW5CBUkEASBo/QAMIKP70z
0RzQ56r3b/O68yeJkAvVvmVa0FQ7IIWFe4cTLOHY6DEHXTDuI6uDB3r95ppT/TuzcycInZbEPPR2
pt9FMSoJaSnLpD7KjVVQs6BRBPVN1XuBRslBx4bdea7JwRfob4FJQwWCQ0tnTaCsGBJs48rK+kKW
5HCHDvr9iUgcr1ueTeGYIjVp5Y5SMIZ1L9INEXeTXrJOc7e6MQEOxs4LmPvyOF1hn/ecaaG+GQB1
/ZmdV44UpESYirro9o+lcRJOirs2kALjTF2l5XpBodLH8jFiK4cZALLBGguaVm3fcx1eF8vzpIBW
+B7DejcpIVmkBG7mKVG/vOPsZXkS/iRvHAaZQWo6zClDObmn0dhB/GDs0pU+b8bwnHb6CDuNzwEG
kUCMlLE2Yj561vm9vlMygrGoWo7Zz8Adj+h/uzkYEyfUPsLnnGxQnr0IdSA0v+Z4PFtpnH+WNDm9
QcwSejUS+F8f/74bqK4JWg5LD38UGjd8NFnnV2P0IjRhDdhI1x/95XfaCC1Tlxry6zS44TPuGkLX
Bk4Exwz7CRJjwcmPNRNFT7UKLIMEjTmDB5G8ffzNGVodp9m864YvQUcY/y09dQvg6WgD78EwIUnd
FbQcLm9cEVb63meTAp1t9uqUdojX8EA3lv30utcBsW441Gl8pdJFrDRXDp+hK3RcUwutWPXH3NbL
4jEiGajT0Q1GIAjn0JCiDtrdA7RnWEV0Jw1W1W+JKTsIbO944MNtVB4USsVg5CHfMClAiqYanjX2
TNHOLrT7SBhpiBH0DGtUjHmWNkpgu1bwEcyh0FOp4LxCUIQre0cc4u0+wUUG8VNlJ2dpmVL0XrwJ
VY7Dd801dx6Q9xT6DO0FPVLShAYyxLZJs580Xa5K9PpbsM01lgNECRTfZuZnqrNAvz09bFezel2v
s5i5xTxrFRcPUzT1UdQ2TAcSnJZFdhJcezdlazj11qyxd8/f5BcIIX37+SEXTTawEqKe85XdF9r9
CcQ05y2aTh9ryNdD++ZSU5JAt6clkrenY2ytc/Y6/FxN4YUK+81EkhL0yUyH8R0D86OnsgebjmR7
V+TevD4FTUl+Sh/i6Wf6RDKaEvWXXjoi90aNpB2+6d6hanECbH1DwaEr0oP8NjA98KzpDWLGbd3Q
NReYdP1BgDNCi2VDh3wDuxJeWN0NafNSnQRdiG+TnecN6R5EXIc09PsefdaUMwnPffSrWxdIivYZ
4m04O1NGRkrOxygBlR8RE9TfMv0NdUCvzIo5iNgXQdhnbI5spKLhD7IYIPmeOVXuq5ieR5Q5Fotu
GNIXQ3PzZvOPZgeBD5phhKTfrHQko1Cx7Yifr474izwhf6YbeNiw+qlA8lWOvmX0MHgN2HW1FT1o
Qr5D/GWA5tsd7WnIUSbEYvSM7/76uOzPL54s4OOikXsEoUHBOO2E2FIiWo9gZaMQdR0KXZ+fn+vk
58fmkR8eHIuupna4FPj0c/KHm6+TaJ14sMqc9X9D7PQEQ9l00T6oXZFETlLUDS+XzFnQobPqxsgz
ItOYTz67+6YZL4QeI10a4eWCniAbMPEuX0KrDojfl52vvegRpkv4TyHnlAxnZMM8kvn6WMU6cvH5
4zizU1VvzyCkwFgKjgO0hAMuNKUav+hYo6+0xb0ZYX8VQsF7mPcxeuXt6L0ERHuUYZKO7mT/jXuc
YALx/cD7HQZ97l5/SIdeN1cGuBj00/b3OINEGbZQhtdl71zJ3WS2mDU8a+PlE5jiOdhD6MN+Z5rS
WzxEqbvqv1TT9HgXY0Z7JLVrv2cWXhAzcBE3zm9ecXW7ANM2V0LzzYcdttSYoh9Mu8bPbbIDcsEe
IB0mW2vR769jWfLqObWPxqTfInoqfmH5rBcQvE0jYvNC3azxtGvExIATCNyGxdKdJRehRDx8UTsm
HEAD4IKjNhSro5gkodrR3+GzysBNKDaqtoIvRDx3i/hmIeUBtw0nI1hHPW4U7otm3m09Zffe3DfE
uZiMwveigJjKmHCV1fyOLfQxlOSxDNLnlKdydlvm95HdgfkTAA5b2zcwamqAUeOXRG5rN54KVcKg
lYxKYf5FVw00ynMaGO2ipSMBPSj4gldXO3SoUMBtBRma6nROq2O2gKOOezyiX3/9Cu4bo4UdmwrN
izgtY/VO0ypb9+m9aw8UKTtIXUKNQHB9mgi8d4aYLwGF+BKNaGUEYRcW2NiCq84T2f3R5aPPdy6a
0srQJTB0jGkLMdghOIbmK/Qp9nuhuiDYQshVvpwR80rUlkT7nxBKgPLgrikIAYX+CT9RehL46D8d
z6Ia9GR3EC33xzVQOT/B+YDaNgQMGwtWOg4P/fS+SxxkYIUQ7ACu+nn+87O8DkUT/ZdN5V0IZApR
AGqEqCsLkUfRpXYf/R81PGEQLg5WkJuMRQvt6YHFm5hpFQWLCeUFqspYbjvNeDDOFldoe0S9b+9u
x/jDop2HSMMGO1lmbLYRgkZCvIFeHQRyy53QZONOhyBJQ7jRMAAvpnvhUnk9G+xgqo5yV1yrMZGu
CR5ymYp1SqG7S3RXH1LjTGF1UCJ8L5IyQaimJ4c0bEun/IgK/jgby5fbqaJWzFQEv+SKjo/++1yC
2M30iRJQaw2OY6CCWUMjXTt9HZJD9lUsyzlE7b2yaX+yaHDqTtVPg5ZSMWBNsyHEmih0UNZjYSy8
Z3wM+6n08++iMFXDziG3PD7+gPxnA0TNXgMVt9+9v7BLoOddWG489zFGVg9rhAI09bSw3TETVVpj
CBDY0vGKBtz2oKIP2HQU9x5fabmnmhQ+Yqy6EmiT+uraDVWMiz0TWsbILkj5/cKOGiRfztZvu4Jo
BtnlBQUO/9t10S+1GhLMnV2PPY9+rIiqxDYbdeglNgi0brBLXLClA4XTkSHIGzc0DebAggH4Aya6
+S1cPCBOXO7OYCnEVtjtG3lRHTJoB3SnUNlFUIMiJK4Dkai9RBJ9rxAfUFFCmQSzja9ywa5uQZzJ
1ixZVwl/wGRKTU+ledGCyeTAyxfCIoLNCyzXLfULETSJao4wEFVCzNjf1KC+pQGVh0hBG482g1Ce
0o+AoDrETmoe9JKfuQZYmSXMmX6Y1U7z/QCBpqY8wL4XihAq1nTJNNefu+Tg+1W5IAZclLo/EQcZ
bLWCL0+YxcK97Ohte7sFFHSuPj6hJ3QgFWfA2nMN09QtxUgfgmjTuvbTbW57AqayGQLagW599tnv
7ZdwxSZJ6IYyskIPtPJjWtTLK9Yv3pN0uMeNjZlLRGiUIzvAw3ltrKStNHtuIa3W9H2Wbnmb4AMX
U1YAQ13q8QMmXlTlLmyco0udoWkgHDgaTdGCMg3BXCLS9+6zAlss+JyOcqLoPatpiL2FKa3g6kqD
qRkWFttvGzYEI95xSyFphakuJZUEk63b2tigcN8t0hMRt3qRv+AbD+GAPDbHqdIM4XWw6pPaJDMA
hg25zk24R7dI88taIKEXVMRX5EkHcgBSDVsJGDWDp0GHKB9HYzUR8LxZwvnDQG5q4vnZMSb5QG2o
76A9WnPIW+mPxBpB6IsPjAE/50ZVlM1llc/UHSOJXJD4kWqwDAlmS68ge/OVLoYTdUtrzugvN80k
W7+30uo95WQYUgxR9czAFkl/sn3syfhhZPs99njHqCC8eh0KoPQ1xfjFfZxgCUY6AqaRb46z6mcg
tgPpAJIGJoPZWf2Vf9FfMhvQ5UetCewa1j/A+gE69A3W0ZxyB/WPF/kYyR8FgM8MK59A80Ex1J8m
p6mH2o7AP0I2n/sXNs+TwVij3/npfneJq4P9Y94JruJWE4woVIsG61tB+Qd+UKhJ49stvM64P5m9
hRh8XeVWbB6OywRQWKU06pKegJ7A1KZhZDZmf5LJMzT3A+1cPVDXUg52ziQ34+rwiEUMo+w1mGAr
mQg5ItJnNFFdpmniTr0JPiVyD9P+bJlOda5VdiwgdpVKvjDL7CKWJsdYWLCTQCNht5uhjGnqBDL0
wZxDEadJ+0MGEVlngqqBMJ4e46/RTktjZLfh0RrW/SLLg5efs4u/vHL1UTjTjg5g34ThqEaosr0S
Vyr9FCDvpkzulGaiY1hsb0uwOIvB9nDkWUnBV/Oadqw3uJ3gRRZkvaejA92HDzLANDbek571YUJg
VpC2a14iSKpoPYSDyrlRUavp79zW37BnJJ0GUJJtl1g/Jc4yHaC5LAtUlhZQCuejxWB++qIlVkaE
C9e9ayCbYXePC5Yg8jeKCMiL0+xNiTjeqYt+qogi+lC4A/YL7aIBFiw/fjVVfnUdmz7slwrvX//x
P/7X/zy3/3n9ec1fj+76yv4j+zznrySryv/6l6Jo//qP/J/HR5f/+pehG7pm24amKbJpKYZtGvz+
/E2T3lU8/d9JXthaWdPQhNfNuHbvMJFSGrtnJXYl79BcobUE4Pcai4KJmPJW5uZiRfHSXZEEhDq5
FLRYu5YRhK3p/rKiHytSwTjm/XOWg2MOpQ+E3CDlpjnwE6qQTlQGystt4Mt/5k09ovWuJFJ9uIMZ
cPDyfDcXotmunZHBAjM1yRQANRm+5yiriaCzhHXoSRMtcT/7LvVpUK2P4znLneY9qxD20BHhgM/6
Fj5oxOK5hyvSivtu19J7ZzgfMZUvlTuWqln3mUOOn+6v/vP0mKi5z8yA2/b/v8YDWdX/34tsmQTk
hqUMFFu3rf/7IltJYbW3T9euiQnxxH3gMysHTdQFWNAEt9GAn60J6hFIDmPPiTUXOlSxMOociD1w
RaPP9joFbHzwlC7KkIM7ToSVrhZcpxkex8cJamRcZgR8k6k5e+A/lcU572AthIyx+IvvCXbISBzT
gkRVbJFM5Yg7I0fW37uIF8j8Cly3i8QRyYGY9JjsjoiDR08Ed8UXqlKzPG5+TdZEa5HTSCNeJI5b
/K1RqxPvbq/Ed/GzOdNotSB64CwfCBLfULNrz/e/QwY6GwTF/v0r3lK8dTIFmjNnXYSNYyzTd8Pp
5/E/b5TF4lCOfyuJHKXb96+Nq7M4rX8OoGGF4QqIz8QWkZfZqyzuIj5DnMZ9lMeDgAvPd3Eag0Bc
HA7Mv3NQH15yEz/zmwxXGhi2x4mI37WFeAneEhGG0b540iM2eV/xNmB84p8u4ml/J8dDHLo4j0Eg
joxPATaedtxRsfxRC/3nAt55E2UmhZh70gFmTWQu9WAh0+k3FGAJSD9vQGsYD+srcXgyHsriGMRH
NZE4JnEVxZhR/57Fzwva3kPjixEUWxPxpuKZlQ/0QsHNF0Prw39lPAfkADad3wU8cSO+5+eXZ6Ck
LH9B3OEZ1fkT3W2yE8MjXfHsUOJByVdGxgaK57cUPsdSSCX5IIVMpLPxBUwOzzm8xx3vXvlPVkTv
FtDRzOvE661NwcdhPBvwHvRCA6hCSaXn2XvS8gI1hsQJMUkEOTBE4PFPVEbHb3HO+FP+mrHh6aNb
IF3eoT4SjTOSD5A5lvzQXEs0TlOE+ud4n7QYnl5hxxNo9+AQedd3KE4apjJPhAbr1QfxSjoLOLuS
2Wd4UixOOztLPmZ1HJE4psIXnyNos6j+IQbPGXMG4hwkfjeYsG+LTzE54+eYSHP0Cm+Y+lT+AwoF
T5LcF8wf8VwuMFzZDzqD4iYLuJhsZS2ORbzvjRrOHZs8ayoQHa43BSgOR/zizQP07Yx0/O2lURkK
N71PWIbPUzl+c8Di1naBygWReL44sJf35iczzs7iQsP49aji0FnsvULxGezkJeU6HuOf//5SR8rf
FRVnyQeQhZZjnZ/1kcpHQnyaixy1pXnU65bilMTnGH+fI26FOEYpNkfpThyftRQ3CK8lDoknFT4p
e6hR6n+HDS51XHJxnOJioygQw4gPbQa24dkjc/TYi9/deH+uK+fF53Au4h4yHhmZDASEqngDcki0
shqqvR9fUPG4vMM2kja5l3sS5MdRThlaFl8r3XsUaGFDFg4hECGYsEwC40L6G5roNwEUNodrMBhp
rrQV/2Y8LF/YdgN5JfTVdER5kLYYqZdboF8oZ1Fp4f6KESeGxhv1GIjBJafcH8QZixMbMIXUtc1P
4vAN5OL/xrcd5nsxmBuGtxit1x068vxfDm6xGJ5i3ojhLgaImObiu1gpaHtm+RspkG7S6XUpfqri
fCQcnlXf5O8APoeO5rLqgv7FQpus2Tz8P1mDP5GD44h6JxpqIf88A3OJuNr4iR81gUgkyOui3SF4
B6/gjzgPUiyun40InTVCny+0IMrCtxKV9xyIUuymDyHaMEGri0HZoEggVKTo+HT7DRioXyIB0kYf
BEBI8vxjiD4eTd5cXLJLxOyag+59EK+7jo6+uNy8b0syCepgeuImVCHM9wQaJgxJJB3gDYTiZpne
NdBGxroINfHomMOEBVCEugevmft0DfJQnwrar+4VGBvrHjxZz6D7/xoUSApQn0KiAvv6aozEyN9X
EqjPoQ0Ds/6Dx/kV/4rv2lw43EMzE3J/oRDYxLKOT4I/7vMYjGJIaJDcxFEhK8HRic/v6fXlAy45
n44K4F3UhPOx7qHjJNB4cRIyT74GWXjfIVcWZ2Hpa24v5P7+qKHireAuk+8hLQhBx7M9cahpoINk
02lPksB9QoEg1JCUSKZCEraJxCogpm6yE8uJGFF4VHqfSGX6MonXYswJnSOx8NEqzqZyI3YQI67y
xS7I1ii2K7FRiTfkCYv6zEBkIWPJEq8Vc9AOB5NkJ5buVyi+DzCj/me1EaIW4FgFe4N4stgv3kxZ
lhg+j9n8z4rEOsGvusDaDPhcdscvEfaIMIgNayNepn2x8P8d62Bqh9cdM4Xd8LEX5/e3MzEvCrYe
YYIrzq/y6/Nt9Pr9Z/cW52bzBacIb8jCp+lGnAuo00Ps+YQCBT1wJpPliY545moeHb9+G2NeGFkM
Emi4XHvoLH8DKRDrQTKiiI6iVXn+MIqh5no3btvfCsGN6pePsTL9ExUR6wYjgloMdy0bsx7wfM19
n6+sTypvCmmGtaqNUjgdf+sVtZc6UhAmEcvU+2wT5cNUlEdi/BdMmCK87Ui9wwrFEggvQcUAFoNe
jCExMMQ8Er8XU0AMczFAQe14bRL88zwxwsU7sdrRkNgRGV5Nl3sMHZt7ThZGGNFFLTdaDmrGgRgV
4kriLhiylbOzc9PF34IVTFx4MXxk1haokrS7HPl4sTyIj6mZVFSiRtra3Ih5IWaqmCk507wPPn4i
gC8GuBDpFl/2RFyXj/9EujKN20j934Sd13LjSNNtnwgR8OaWMPSkKMpRNwhZEADhPZ7+rFL/J2K6
v4memZ7uaYkiYQpVWZm5115aJ0EOE9dDfN04icmh5B246jwJ4l/qgtwgcZHoxKaxekPHCm9rgK0U
3+6YangDsMvzBurlUVuW3+LiigWiwxqguVi+OAS08xw0U8K+fe+ZB8J135DcmFdituQLWx5ZZjxK
d5wB8Id3Kki+wgxBMY2L23L5W84WjAx/q99N8XbMFeL7fO9gclWYpRgHlnAQ38L7KGhF8JVXcUYc
xkvPvOjsqRQsi90USHuN887WgjKubGrSHvxF2dDnQsoxhiCiLLMXcUHzLYfyydB6iJZiIOpeuNJA
rFm8HsoSV6Ngk7109iLNSE3yKPjT4q3AVVCLZNM0b7KdsYzXKf+SWqLVfccn898PNv3n/wxmbfEe
bEPFsIV0yF/jtfMqbkvE30quYb/hNLj+/Yb2HW7WLIb3Tpxc8i1eJW6cuOni2CmHaPRkiXssviC+
XfpiM/7raogTaYIIdZR4a3GzNH6QWwjvZROvASsstY38AU6bO0cJlJd1AQ1wO53TQ0mzgd597De0
FuzSHXf6Q0e5qZyuUMU5/HFjnMTFSdd9TTlOvN4GyJDtpg8GHmDT6EGwhnDhYdTQYSYuDb1pHzyf
i3QnNIkjHxCvhTwAfeISmwbumnhqxR0URyrGb8YHU74MxMFoSwq44pjEh0p7aT/zJUFi5VpxDTku
cVHEatX93HnOl8OoxMFwH8RMQ1vUTowN8YPVjrqhRhqHLrBq7WAmIG52AfTTpraYri1antLdgJkF
t4hbEXPprxwrkgXGkngUUlDl4qaLQVXtkKny7trp1y1isiM4EnOWiIzEaBfPlvE6cwzxrnkJuei/
bvmvYwbdjifk/32QuDvWyTyOlA1/ZjiuCykzDmrg9ln8KU7s10GIME3QwFIaBWkL/PVkc+anmBfP
HGf+JB5VMdDEw8oLmSNRR3Gz+RB0E+pZZuiJkEEcmUpAVzJRikHx80QFIsSbjrqn7YeLmCV+rfmC
w5PDRc9Z08wlAA+2Xz//yj5K3pMgQNViaSa8Y4L3eBqUjbhS0l78PgXJAYTr96+nUxybeNnA+BVH
Ia5LF1ivTZCtx6cbFUfioU3+et0goSewJngmDj4gSOfPhpXtylp53duszmILIdZNhbVZRM6mL5AM
voi5ifzpz1+LoEpsA4B/rYiJ7xp+oiN0F+G4+DmED6vw7e+JCUP+j7SE83taQun6KVIqY3wwAqE6
b5b4gxIU6RSMRfS0yt9FPNSuwFqI9QXtIl6gXxQvAoVYMGf/QhWO3QQtJGKdYBEWO4lfOzZO9ydK
HDhDQa8y/ytzJRJTfySubNu0Nc1QVMsybJHY+kfiquLF4bWU8CmmIHAN9zrihCjoaz+8ohBc13RH
Fs9qjOzy1UFN1q4TbXutJ+/v11D5t2toW4YqWwjbdY7m98Ooh7nVs1mbHpor3a9XWiwkwv982JoG
BSWV2pcU7rX4Wxqi5X989L9llf750X+k7lS5U7XMMKcHPbuT1O84fR5EZVVZTtNGosBkd5Ts40ey
mXSN6jY9mI9J/h9jSFH/5TY4mmYqtqnJpmErv5//YKTWTe2G6SGyqIwgZZFoije1U67ngdSkm7yw
faN5D9XwZOtvk7H5j4ug/8sBOLIuK5pmi9Sao/1+AL08GLe67cYHNDhLUeLBgpx6iL4xN1SqrJeY
tJdOOkrfqBvM53QgCCL3JdJKOSGiiH7LHc6/KpGi2GyBSf/5XXxb/Fy+Fokz8XY0tgOLRiLMUk8c
wpQTrqnX4UKisTqXTKUiWKCoV64KZnOiHOYNi8XaWQpc4s0fiKxEmksI3H62iGKPP4Hv5WHiBXQs
ohVd0r2sbcZvZUO7kQhu5A/40Kw6Gh8rVoiSBVesq73L1JTxLX5n1VQ2aoBW4P8jfzf517AS2zQx
o7DnDv5+3dV/mzx+u+5/PH96lo5jpHDdE1Jpe+q+XKn0UJKz41otgc+I8BtGyE+GUGSvRGJsIvsp
tgdirhDpJxGyi0zXry0v9+EnnUkSUuQ0xY+KTJq6MedVVrnlzoSeQUjP1tg5mmQso4PIW4qcm8iL
/qT7ejYZObsakT8V91bcXZH1RNmCvbzY8cWs4Uz+LE2UBMQELxYgMeUbxBsAm7HvMI8AmLnUgmU5
ElkSVHAzxRJhLUWQJeIIEbrJOM/gCvIxUBhntWXlFcjnlNCGhMQT2zmCZTGBZhDNx5XYbVPjZZ7N
mW3FjAsbhf2IWJtkv2boiv/KNcWxVQbFEDm7iFT5U+xdxTulS/tTJhWxEjGJuO0KBxkTR/omy7zE
QKPl3FOD4sHhbyoTNZ3Rn+JP8X/atxpUUMmcZcirhWOOCmkUmCipDr6PToaeR8ZiBjRaUHVlwLSM
oC3qGol01G3JSiWSViIVI/aCIkH491Gl/8uU5simbOmOaaqmqv0xpV31vO/1uhKJ8l95WrCBDJtf
yUyxtIh/q9XEwDI3KVey4srCOTvc3qOfEKvE73UInFOzE+fPwxQUOyJuFVh94j79/WgNsT7+sQT9
drTW71OPMTsRM2INDI5JJVxKL9V9tDJQ1UDbO8ho5Zq3GrmnsOXJMXAR+XumH7CiTCUjWzTpUQw7
EWmJrJOIMWiZ39Bud6AH3csClKcHRJjL8QnoBmpvYWyE8CuQCBea1d9PRpH/ZSX77Wz+KFK0atbb
et3iUP+TlRLpSpk8OS0cP3lucR9Eul+k1UX+3PjQSU+JhFS4lH0N3yzIPrQfITNkXMv8ZwXK/41x
ldHO7psoQ4z8grCzg33LtPgkQglBkZ19MXqLdf6m8fwpm5auqP47fcjgrre+mN8Mwlgxy4kZT1wy
55Xwk4mAuZUe/SW0F3BBYmiKHWvD9Pr366Oq/1Yp++fY/DNaatLSaYxGjE2y9eQzoFf93EaxHUaL
zQY53gievr0Ri1D4s9D8mgLFFePKiU24urSOotig/eSERUpQpP/EvvsG0pRRwSyFWwtJuXmlvDO8
AZV2BdK/PGiPyKLY3YvUlvkgtt8FswmZIaw4xLqVk/gQnyTSOr9YP6g1sVwTZkI190l+Ekcl5mf4
JFi1kXET213uhZj/cHBgMIqdtFhR5p+w+GcLQY/Wz/TIHo2tqbgRTHflm2ASF+vwQwxPiZug4rwl
Bmv0KYyPqrWF0VHB1DR+C2ODaj36FjPN7SA2Z78WR/FnTx9ys2OLsp48Com8i3gfZMqr0Rc/I+Yk
xad1jlkpAeooEtQiC0S+ZylSPXhcklm9rrXzsDF/aikisyG+Q+/KfBHpWmlHCP3ZrKqtdtEPIjH1
X2ND/59Hx7Is1ZQdwkBCIcf4Iwgq47GslavSPcivznHbQdQYvq/0s63rh7rxUvh9On0cG9GfheWA
EJrettcDXmCH4nN+QpYwv83+G1VvN3ug6ZzkFUFB+J6jV7n7+zDWxFP825z1c6i6ZtsyASsh2+9z
Vizd+pFJtnvYpk/mXp3oGqleBXUfPB2KY7dUwJ+Q+tjpwF9fNHpZi8UjE9JT4X0PgMUAIb4gc8bB
lM4AijXP09bZ0dLw98NUFFXEbb8dqGMZlm7ahmqauqKY4pr/I76X0sQO9WGcUBd5kv2ejNcgV++k
mT5INKUOuED7tiiU1wx1Xdx8Kga75eZU0aZuo49kB61neTA4CL511D465eyIZpf0MkZPWqEvjoZd
bWq0tQ0G34AulORipTSjzeiNNmb8rXFpDIt++RuoPgOc9RwuJhQFMxjlYzVcKtpy84FYbwppWcF9
oUqXqok76XRdDBbdgbZFbd/BcgJpeWv6Y2luyvCkAZOVI01Z9FK9lDXHb2gdcGgqNW+xSE4a1XIA
kTkqHyGiM8rV6rgy6XCQi3PWtl5Cr2HfIHSAp2Z9ztZ3ln5NDeRVq1mlo6/TN2/Tl9E6V1dX2ArT
ROn0SCXr71sGQ4M5SYWGQK81aqUk9kK6ZK4h+kH6a0bSXx0tIGGNmuSt0U905ETQQVuglpa806tv
mfbvDvRHCZprhR6+RnktjfsEDXnY0Oi35IZcw9c5fJ96gKU0NAAISJoHVT+1Mvj49kPFSQjRJi1K
WnMKp0fMCOiu7Zw6uNUXvTin2UZq9h19MLddbkHJmM8TDccO4rfEfIpHzFDUBAOlO4muppoVFYE/
nC7QJCj/Vewc5PM4b5GLhKN3g7dXbQ1Bj6RLlnAvf1YkCOLxi2Gvhmpr574ON6E+Oda9mp1tun9k
Gk9q6z6mpbF9SGj6LWP6p9rAmc41A0ojE38l81PRoz28J+l9FZ9yvNmuWweYDjra66WK95r53ZbH
keNSy60G/cC6n9gIKKYXjjTFpPdSvR94i86ifX5YXkkjFuckspdxtZWzg0rPiI74PEMGaRhfcs1u
YKL7o79v6NhN431GPQi2gQIgDK1BR8xZvFrKna7uc3bqt8fkMhqIAFv6SGC51LYK9dft4Vv2HX5F
t102ParQzPWaOwkmoIQdZogfoOHa3qbY2rI8GMGgrEvju8i95BLb3pB7pvxqRYeYGk0SLyftkqn7
QT5agGNsTvk+Cdfy+CYr61mnBzr2BcqgCeT6brwiSoppufEsunP76tJk6qJwXmxra49w130NJ/nx
8cq1zcA/PPAAz7fHxgoDZw5K5Y7fTQ1G3KdTXm60yzW3Zx7RFJMKlM6kPaVt3Rxl+o1RV4IMrtwO
czoU1JD7AMrcR0iH1ghMii87Bq0HGA4igt7h2YrREi3M/dKmq905TyokG2+kjdikntW43AEbHSG7
mE+0SyF4vutL7bw3yiqpjioUHOPsjLtMd37UNm/1F08Oj9V8bCdfVZ5vKK+N3BvaJbyQAqSkF417
E0TqOeftD+A5kBTaEfhZnpONBQ9oWV8k+ihxVIJkis0xqoPXW3dXdatRP3LsGY0ZdyMZ8cSjuc8g
I7rKKRi3vhPdz7o7AD4fHlRlYYApIykOnP2+m55toJEz26mkvAsbY6HwtgbX/KpP3lWA6SRIkwZN
F73uZfVLTua2TzaD7tAh3BZcTslY1eO7kn22arKbLTnoypNUAms1thXAzMob4+cbjLhDeh4JuLGP
ouFAAe9hZ6gqAxhPinnXQ0HBHWJY9VDfy11XeJm0k8J1Ph0SaZ+BmIAVNLk0rbc2xtgxtxREFqQq
updRUvZCpicr7mh4OcyqO8NaaoqX0t2nnYFvArHsWVHlncLuPLhBiK6W1Itj250bv5mPWej3pltl
i8Z2E51mrqCcArCeKtxAf/xWrbUMlXU7k6lFSuTlxOh0fV0fm5BWdtDK0kwfnCvpWzOifTO6txnp
8W6w0JMDOiKmswb0D8hdaKVoK69VLynCka6yEQQFZvTYXe+1MvbM+LGoH2ZUPg6Dqn2TaqHc3DnG
VnX2rbltNLeAfAl8qqJn0caqgcwNibNm12sP1tWldBSr32N5kDVoVJuc1t9OaNM6VPFtfrxhmwyG
87t9CdGIt6Iz/jFqUbCWD01z31YnFsAhXeaXeoeAEEYcnFIgKRL7uRcjP3K15coNJ7d65qOHZ9qH
ETSqljsxfEGq4apRBskUxDD5ag/SCs8aYBQj8cajgiMT6DbqM9BIn5PeVY5sFHV6xvdIN7PWpREX
gWTUodWjMRVH8KbgWRfQdUDETYOCAAqOb+KdceRdajrYv+jKqiPfMfxkJ32CUAG7HKOoDb0yCzR8
i8qneiewE9cvHqIOMuu0bpJXpX2z6bS/BQP6jNR4CtvNBMaTgs3M2IjR6Uobq0Xm992bG0koot8b
6M4hooZK2tfkYcpD2ex0XHgaH2ijoj7QmntRduq3Wn6aCVPpMNJH/WiOwGiGx4JygfZ97RF2dJsY
eHVcfNcVEy9dlUXJ4Dgm1SlEUVQ7R2gDTrtkPJX50WwfZ1Gcr+St4dxd621Fpby1Udvpc1DdjPXQ
wVmAwTpVqMZr1CJogmKEs2GCFKC7d/D+gpqVVAqqYRkV6p06HWYCNQaJfn3UVNxBFM+pkWZSgk5j
6DgFHmfjszGvDOegltwE7eKoDzKJqA5BAFXCcUuqUJooQpfk9MM7rYv9RtoU1aVTeLo+BnSk7ZWG
dRuOR/vaGW9dquyuNATScJ11wCvUl9KCe7RRoOtWNAK93YDS5BLNRHQpX9Ep9dPerDbX23LAYgUh
egGeCuFgAdsnfi9ggbe4apqRG6VBXB+HSgHsiGZdgTJAc35lPqnEbSai5CF6KqyvVD0MDKcWdBNd
sMW0LbLHmP49A125chzm57qdFhHq75AYYOBPLXtuDICNDQ54rEq9HQZ2/GbycFn0IlrAuM0VSkOl
2vXMwCkYhQnlhPk80OXv7EbMlcevzMJqlLDQnL5msIUFvaC3J7Pbdt2hOdL2GX8k0AQclOGWjZR1
298+6u7Vzk4DDIB4NWCmOV666NVMLgmZLbSkIz326uSP5qEcCUE/NQlBi0lbgbbN4LVSxmuE/CcP
xvwc6rSUjRgrNAQeq5uymgykodm5iu7mqKQjcqHPOEb3NLZQIwLbc1tp9MHMPDIlcVQnwSqIEWE8
TmTPTE/CDGbYF9FOUl40mrsn8+bCmgf6+tHHIESS9DTfDrZEz2YhLeXbQ5hIXhR515SQu1olyGfq
V8N6Fjdtjs8FD2oSoRqZEEQeDGrOJag7JUbXFUE4p03YRvAj5QWGMkwJN9PTn8OY3Ikloiy0acbs
t6l9V48XyUJcjbeuSeIQXV4L2bQe/LYDcjqid+RY6Sgfv4zq0dKtoC7fkhygZ+zK2ekGBj5jbokq
xavUlMcgBQ4PSmJcK+2rTUhucSRa8V7k+6uGyAnNJsswN7SwUTOFJ11IOI1dDXwrep5p0Le2Fs1F
tFeC9hHQ4uOITW/60SJHhcqK1LBH3wRtUKNfb9XsumOTBPJ7bvvNyNxMY/ywH4AHqEYBWJVlmtjO
y/J9Wm2ybH9jZer5rx3RHyGLzF+aED1+/l7Hq6T+6kGlF+useu6HtZLDCEy3puSqgHtHN7ydbiDb
DaXzNJBLxbyzyl1oE8KDA8DhR7QoIcA12+cuveB6YJKOnDJPCXdFdy6l3BuhDUcn5pQx9UzFH8mw
1M/FWrUo4+ToF44o1K+3M0AFkB05IuuaLnsodKq0r8Llddxb+dmE9XSHajFpvvgImp0c/0ZfWeSO
tzslPai6aEGf6OXOr5tZf55RasxnYjBT38+kJ4gFcQCY7+lMdiOTQgV47gUoHHLf/aHVDzJzPz4t
cFfXMznTJwelwXhBTPD3/ab1P1UEx6GCoRim4xi2RTHh993mfLuGaezo09k42m9puo2rAMEBHMZ+
TUcSnfKkJCDB7rM9ao6MR+RRQRr8lOR+jXHTeQC25qePbKOKG9lcBZoJnanUxVxIIuhiDia8Agb/
PHqNKAlhKbhJHtVnR1qkrRvRLABLH1DivcnidjaRgrO01phVoz4iih+Ow3v6Tm9lXuM5v4wpD8OE
p+9UWkHF7J517fj36/FTNfl99+3oKt3g1LRkR2Yj+vv1KOR4rG6OOp4HuIzsTVIoYGsLtCwbvWiL
X0x+h9YXCGS/i6b1jdZ9E3Ac8kBa5XwsVAbZT+BxJ4ETQq9Y5PaiSP129q5xAGMjS+BVeFW1NjCx
xuQrwVTduyHcwuijXEQ7vXWZNWKaXhibtavXZCRupIFIARBooV9DtfDZoLlWVyCQr+RWziZgD3wV
Kz8qN8kXGz3yEjh/keJ41wGGqa5GIn50nWgtpYeZX+WOB2uelqa+nocVz5CQMT3aMRYhmw6eVrQb
jYMzckrrsPmv9Mb/Vq0cR9dkhX80W7U144/UMdkZS5qUcTyDEuiyZYkM4EoeKNFhLj0b9Un/LuuH
DJrKLO2n6KXVn27U8LTTlX0oM2B8PaX0+WJVQIGANpx4k2YHg4ncOUn0ua9u+mM2+Bk1EWCv5APC
B5Oc1LyReWa7LT8hxxsL6nu84UdlKJYYv3RbKnbVxkL5fTvk191tOGD8Y48PlnMxkdTXzzbi0HUS
B7OChOSopPso3tkRjavrWrpDrN+rp9Z2R+mZvKxW3tkSVE9MM176t2t1F8mHAg+B4nvWHg5wQSu6
QPQn7buTD+l8JmRhyeK15fhoyEc7fazCR74u60+NTqR+KGg9Ar4gJ/dDeDQxUjPXqr2p5J3cbRsa
BoaLcnu3Bncw9tfko0seTH2p8Gz0X6b90Fs7lSETXVIyyNFGb7AL8GVjb+OXQzruWj0yYJLiPgKa
kT7I0N6rx9J0Le3M2JKbw98fLsWW/6dywDSjkm23FFu3bP2nDvKP5FYfpbdhHtL+HLaPk7o2s1Ua
r6/2m9EucxBrOf1W6NfLmR7m5l4pT1cdHi7EzUvOylu/W5WgjEzZZzijwcsfB3kDMN0x11OJEtaz
5U2sbDpjG8qnKNozaQwmJLujBg3iuid/MycI/u5D/TKQXuARtrJAL7/VNxMeAE6v2LFNxV2O/057
H5ZPdrpp6BFTd+X1vmY4drtQXZLpsOn8M32CSZuUtXXMyvcqe5osokzQKep92SyL6l4j4uvOmnMq
SIp1t0OdBM28KYivbksk0VcAA9WrhmkJsM4txP1TfkSHh6UlKNXUV1YSBg0ZWGkW0MRYd0vjPZG9
CM1QepeOl5bvztPniMp73tnTshl8a9rV+irvD0n40ERnI/Qm+QXPNUh6XfoUDfub9SrHn0nz3M4f
BanBaAcLUy7u5/DSyveG9jiHD6F5N6PNYDkNn7rxJF+/WvlDHfZ9f1DGp74557eHMT3OWJWNp5Ri
1HVTRruajiht26F8tja6uh2G/az6s7Xh18hKHz4k5nLW8bw4SreTXdybxgH1GrHNTfKMbG+0Wwtj
5qZeqNG6xjk1PUa37TACWsaEaMl76ddVNT04lEmSC3DWdDpd870y89y8htcNl8Qo1tHtiUMRKHjl
paQSfTvI5S6dN0jlDH0VjyslZX+2vg130e0QRmu+FabbucYPfp7FiYzG2mJ1GrBgWhnzziAyy8xD
5+yAQDJLlgHHMqp+PgQ1Ny/VtiHXnby+s+N9rHpJzCV33gRPoKBlZJcS2JZQGNn6rUJMYrttTRyC
roPwK9+3xjqjanLdcCTdvLGiXXmskPpLD/GVsCfgLaPrujIPUXXP58QjLyfTyWndTVBr9FVFWE6M
ertLuq3dH2/WMceSwTwO2rZE8cj+QXgNeuSeYD1BL+WLFp27IINwnIaZAPh+8MnO59Q/B78YV7zG
IFZKPYiXGrfPXJZkwgEQpp5F/zjkJM238cbAXBliGC1A9CviUMRKVy/5QVg5reQh/ZxRISNbQ7MK
NKMHIh3wWVcarCAAOKjLPQSZBNADOVU+1/H5FD4io69odBniseMbaNQxZoVG8vMR/DW0aT/gJ3gJ
3+epmeFuSG6MmAyXcH3FwdplIHbKWLmiK0yCsoQj5645x2xcqYNfzZuICwgGYwiKeMPBkASF8zmx
PcOJnM+lF0F1+aVzWYAgUkWBk1n707jQIPKy14MJyF6G13Ts+fDQAr7h5S2QjgXKwFr28CLklaAl
UUQPfkOfrchi/7wfKnyJSPNFfAVuGRIA0pKQlV9VaI/YqCx4Z5WYemQa97hrfJxK0Cy5XElluItv
y+mRbbYJoxP9N97RlsvhJ4TmBll1cScnAk8CSsY3U0jvofvEokIzyXQBBHFJYoygKWGIKguZO0D6
8+fAGR1Gjn5swdXjbU0I/yw10KOIriWXw+F3voWvZAZFZPRbtk+Ad0HSgMkYfPXLhMsgChM+44AI
8FoJWTOHyS1nkuPqgBlgEGB1xf/bhifGJZ/GCzB14YQggEIbBVG04DImH6zInDrHfLWWjBQQTIwI
zpTBa6Qu59X+fFf/agkecRTsxanwcQwEkdNOCJNWHMzPr+WEJDXXfB1aTTUvpdIjf8dJMvZutc/4
5AHh0mgSowokrSsx3qi5cTn4YJX0g48ONzXID+0Yt1xQc3Sn27JWSPG476RaZ9UNHFwuIdJPj/bX
O2JqtltgnKh6cCKWjbjZlyhG4EqDKQ3iWAbOJaNPHIXKCwBK1Mg5OWMv3hbg6sgAWUvssGJsvagT
gPJq0GCDpHOVZskLO54Qx59IrlK7GNA0i2eVs6aewmXkHHB2gZXKlSG/zI0osMgc3c7xqaRwt5kY
kw8VYQLqS+4uUAT5ZzVCt4SanEQfkSqUN/wFGCMZ5ZRR/LJ6l84ytnOcASOrvtQ1/jRgQDyuJNen
g1QRu1zYCvPiz/LCB/BT7DMRl5OdhdVbtUH7acMN80n0YkkVezUZa2UdUyIB1zYLFW2iiddXUUDZ
gR/5SdMsVJNUoDvqGH26pNoscju8GA0xl4ifhXAN7aonZeDrOHERLxMXk/Bv13q5LU1/H3Rvc+ZO
QubeNVxPCn5aACoOsm3brvnqVVuYb6ThrMzlV/sZPjkQnL7Np5HiC3szv71r7oF/4qWVXNpPeN4B
ZK4OysiZI6RK4nyA1sK1Iov33CgeE6ZGEkVc48nVH6kOSXy1OSUYH+QXrhcTn06+8frCddB58mi/
ZI0s1zMY0lYEAjwLCmv99axhDjggE1lU9HyzSDuL+pAp0EzdEpsgrDJXol+Flk0SCEF5wDw6X0jf
pJrMY7stdiobrqdIWXQP9EP3h/4xcXl2V9ATN2QZc+QH02re03TFDP2c7O3n22PBRhtfRWG2UnyC
YyLyBtULU/oSXUjcGm9EMfb7/GVScVCDphSwTfwUKfqp+Fh6remGtABunafsUuFcvQ3jhfIWv0Qv
VNGGh/Bd+eLVFUALm73gYqRKYW9IkeJECMuXd8lvnkTmO3btjAxoYOLTk/umyjzhdRklET9R2FCT
EFv0mANUx6R2CReo1LEHzXDBQfHvZY2nZiLPQCoXrlNeuyQJQW9pyjrslyAWs7vuofqMQTay86R4
BhSPDX6LYvqE02e8qcJg0HxJWUrzsZz9bqeD01Y3fI09v1xu8n0HswhOHABB1bOMoKTpwLNGjx3u
OPmhhqHhkpsFz4g3lTEi5lhBiWM0xd44Xan9MkbyQsQ3LKSH8QhBLekF+hsUAGCG8cN6cGCyCHoW
DY2AI06jgL+SxJX1VUtzzYyX5JLDtUhh4cN3IrdTXQwQPJHrVvaCtEWHw3rnVVcEF9V9SgdyXgU9
/IC6WOq07IOhje61E3XXmtoccEhYxyUeOn5Fh/xdey+DzWCm198bSk7kgOwksL4j/sfV9AVJHL7J
viPMgqojWxZwFySmcNOLPvGbsO0FRltK0GVbdiOFvZjezxIbfVZNEhvv475Ij2O7M8lm0AI2BZn2
JAlM5ITsZvL1GhvSNQ6o2CvqU0Bih9QlOcGxErd01lizt9ywWt5cczaqLllAaV7T6k8Xuvj9w/ie
9I+iWovImhbUyQV+lfHk6IGSLVNYYxmjexNO4MyWA9xJdcExl8V2EsYx9/NtZRVLHJ8ddgFN81JZ
IBo00o+tOa4Lk963tvq+jWS4+wziRpw8kKEc7PCc53jiGiOsIpfDu1RYVHyRWtIFxI/GUFftWcTQ
6PuGudWqu0E+twMMsG3fBoqJubIAGKDg79ABRsGEM0REVouR4xblqgF9yN10gh7LvhlTBneCH0Q7
5bRUpmVJVJlupZ6EwcZI2Fiy2uP+AUd0DxsuReKGU522aoqVXm5E1q+6L7Vtez1T70+UkjnXnSqS
3bg/e2C0ZhZ0STzUjph5/Y5jykBaIocnEUECxGeIWyXlqIVPJ7xu4ImysL7AMa+yp/4CN5WcGzyU
2JtRT4oc4YKnzFVBclsBUjiWMggMd3P+NuAOrLipIkpYsUwF5ZzKD9m0Ksh0DHhm+nwrLx+vKs8X
QZ2YXHQnAD7UsbYBKCKA5VnuiQBc0n0FfWNWEFUYXrsdmsf+STVMpoBNB194eizpDaX6xUw2LNqY
iM5NQajKOwPTkcwVjrIE7FjnTJ7ceExZD4lNXnM1xPczRZErJifL2noZc3+yV9ThdYYlkjz4BWCF
K/tRusENazd2MFH/QXLhnLBAKcLgiikYqzWkR7YxcPRwTFZXWbuX4Snq0rsBkYUJJrl3Jmtxa54y
jOQq/2YLeODgvNf6JXXWt/uhXZFwnMLFDS+Z2GN6pFKfwF+DFkeUwqSbHIfSq4vGH4Bv6weUm/1+
Nu9atmzsIKSLlj7lw2rCVCjxKxIi3f7Wn7p6q2ZrnGztYiOHW4cAhBbifn0blzrdnM1WZZVLmxtj
/0DarmKXqgaQOiGSqxhjJlvyByWlelknEsBzSdr2bDBGUl3M3e5EKu+jupCodaJnymEyDxrSYRgl
xoLaBj5dUxJUBHKPYNusJ6CN/CTxdetOGFzSkEH03bp8llgluoUFF8OmiEk3xFl5422sL5voBbjt
S3Wx3pxqYUTYyi6oRt4cHzoZbyQR8B95H1oNeCErIcnGnoCcPrL2mEhf1lc9wu6AWMK1g29NhPN5
szsMphVkdYnvJAfIwljkSJjxYL2Oa/jg0uvA09ed5z2Uk5ANMy0jbkGtiWIgaf0BrwTPNqi8QWAO
VJrJQsFlLD/mO9AwAzIGuDA2lWvhGgiGRE2E/a1pLZxWEGRhY2JmWOBtaMNrpTSM8+0CLqoKEYkd
2Nq4kI0jEXTDg4ckn+JeeVD5zAF2jPCevLINgShHtofeHcB1gPsUCps0YK317oAtms1TJ7kmjxaR
Mo6e03LU4b9jMRIwkFqy9mzQmMExMeVsoAFRfEnhaHtye3BQo2Hhh/xpAB/uDSxYAc9pZ24MqAD9
SetWRk0QA2/ajwv2kQsArhKetwGJbgXHAgTyGuay69wKhtsRxCQLlFrSlvAAcYxbmGQfZnsW0w97
YQjZ101dPxZg6b7MLfTIqRRPd1JNQc8O7tv4Im6gFhA5gUEJAeHisTzYK7teTkwxzIfNc2YsI9lj
8tQBZLPrioOm3Y54o5cBU4hEV3YcmGJipOmBkomPa16PjI1Oo8G/RivMlzhCJnvKGKnid2TNqKKW
fgMGrvNYYXvQNlgkUGPCMA2jV+qAjohmDMOb3sm0NvpKf57eeUqT68bgf/uAC5rT+82ojHmOQncq
hMOSjvnwuLzhvcyWMUg6tm57upcGmgWegRlX5uZTYgPRuDfbZ23VUZSxFYZgBj2s3N8eu5WQvQJR
sOWlje0jhKtv84yXsc2y2C+oykKnn0SQATmJUiqHwhYn2zOLAs9hLhlAzpHDZ6VJtwXpoj3lEiIO
KhfKI1c0mZdEdvgKaIPPYy12AjhRbFqqSmS/5jdKjiWVC8Bp1KlGgptToXyUG0pFhZePq+sNsz6X
elOf+kUSaFyPcQ0ySAGUD5SUYKG7y/DQTMlHvNfzcuyoyS8pM0sjdKR12m1n6Wm+rhoiW1wpyl1b
7pps30w75q7RfmrNXSY/mtpyGv1bdkm0g3pvyNuqdM37v2cvNZGa/qM0YBi2aqkODdqO+WfqWhlS
KbpOfXe+0t6L6MbynIi4ydPBEoJuZ9ZjH89snriQsepsSVMKvuogsmKY0Cw+N0CzcBNxrKKtdxJ3
BmKLr94nLuGgQuGfpgAKcfg1xF7zX3od43+6eMm8GlR6TMNwLFv+6fL9R+ZV1vtI18yyO/cfJFqB
PjtXgXxpHM84p/fRtqOrlXmYccxhw4uCGgW6HzdZjG+YPAySSa7Zek3iVbQdvOpe/01W/I42XeR7
zTr6qAJpiRfuRnkjhGDxJyaFt856wJTzayZNHh0sTpfcekMJ4sb9+/1RlP9poucUTRpRdUM3zf9H
2HluJ85tXfqKNIYSQvqLAtGAAVPgPwxsbAUUUA5X38/GX3dXV9eo95w6PjYobG3tsMJcc1qm9gca
tVbVUpf0S7UnOFqxxAjinvwbIib0kx5sNXDTUgIcCh6mbLAh2wIQh0oy0J3HZ/MJawkEbdIJx46A
ML4ITgRraonIBiuPc49FdIdIEqENgEgB9f/43g93YiHxXkwv5wYydSbfYxGyuD7cDAZGsRh5dTu7
U29wIXvLLjCRocWATxW3A7LAmps7DQZu6VRUwgxChQDDqjAdBXnDEgfuTQ+mPh4vLG6FnXyiURks
KTRiQ21vA4EA4smfWc0PDIOavRGJNNDzqF6yc0Bdz/qXTEgBRGyRY0FwrkMJ2kNRBXJR7BTjdpJ9
wBjcVERPyOliZ0/a13+/mGcp2J8Tx1DHmjUm42Pq2h8VM4lulK1cjCtYXViJwJJm19EmPOakfCaA
NfGguz3qLy3byi2ED1A9jHaEfkPc2Ru1u+gowI2v/6rehcsGZJcQ8qxMRQIVyvTy179ba/0lIzoy
DAUQrqyK//wBFI61aEwNV17t834Cyul+DFGISKaaNUFkvdHdPgGLNht01yTAcnF9vMDe489YRfWJ
4p+h9+T7YgQ/oYo0MpKB9gBVeutUaOFCvqWCQHLV1unRY8iFvuAY8cLS4xio1ZWZSV5nIr0Re+af
jARQTbQWXRNBXyy9B8QbKG+eg18BXxehaYRtDsmfsM2hkbNrktJ7HZYxtLrQy3Hw/0BoqYoDQxds
XS0FIYKf1ylRh4KRExnggLwBthmAKJuaVrLPeEOKKexqoLleu/x356p/y//83rl/pP+MrhkPepNV
+yQigzuHbAtK9piNiTFZowUISo+NzDNW1h1dkEn8bSpEPSeq0Cqb+9vqiMqtch2hD4cnuI5fMJn+
3cK/rvK/t/CPahBNu9wTH32E/QCBGwAtW4HDDFm5HipyuyldVovwm900W1xWCtmHSUD/1cxOzIAJ
wDXmNA5o+h3TRjBkcEIix0zXA2OkGnQgo05Y4gIXPk7Vf6yA6l8XwN+G7h/J67SrO5BUtP0CSo6F
jXUCSPhe2vUIWSAAnH/WZ+mLqnw2gBMsbRgo4zMMoiVOpTQJf0HL9+/e1P+26/zWm9qfYPZEakf9
OK32QW0PFnFzXrOdMY8o+giIZAJQFyC7ESg+Ym/oyyF2Dx8a2APzACYVjIlUTmQIA5GpZgJAaAfF
PApN0Auxg7KUmzYwTAas9g0ISCJQBTXgmwiEAb6IhPzSvx9I+/vqMFIsFfY4eST/MYDNNPfzIJVZ
Hb5LZLWGg/w1+lV/IcsyQMQGmyo0vO0Eaoh3hm126K71rd0bYG6E8gMknOSUEFOAi3qabKp3gBCH
fzfQ+HuP/98G/jF+dVBerX9Xqn0WO5QNUuDphzbCAMAcCYeOEtsyRbxVRCeFXTbxHniXB6Yd+W4C
GqASEcjTXJBTEb404XoAPLeqWNWfF0Z5PwHFfLHgTCfeiMA5ARrB287qwYQEEsOfyhXO7+ycn++n
do+7hgOGjYyEBVDWRy7UWLQvdiocOtwLOcOp/Y8pbP19kTEN1bQwA0z9jxU8yIII/fme/QYqXkhK
xw7gm4ZyhcpNCRyYNhSyWAVUo3aF8/AFEpoxiA2X3sC+pkQ8KlJAdgsw8xliLi6Cjz26Ee3NAGI/
I8Zg4OhLidQKmBggTLhVMEvCzdF9wktN8IyNC60XcGBgB/1PGQwBKz04ByjjRX8QOBGc0fQjKAKW
c0z1EaIUcNRTWB5A8Ac5b4YFD0cuOBB8J2IICKfS6u9HDpiXoCBVCvhNExyrDPPkE4+WPo07u8xd
ujqE5hRnovEkNHcUF6VX7DC8StyyC+KEo/9ae/5mHRtjVTZ0AB5j9cm3+Jt9SYVY3poanS7lDoJz
u2IDK2mNh8krfy/JwX4oHxZlIzioIBMBJbLDXYtd81a9N3QK+DCTaKOtYQdX/zEgjD8n7ViWLQXQ
AZu5PjJ+KgB/axuFIkVoPvxkD3mnc4HyKzjA52qwphzZ4bFJeK0dwaQEkJvImxX0I5zR+OKkVOCO
xf8BXHbuPgo0D9+sqzJl3QeKe0Vx4nFk3wxZbImuF7bx0TKoZSHMFsOVmm+C9/gNAueX9Kv6qpF7
CVbW7OIWb71YEoJ3fzP+j0InnusPP+X5tNrY0CkfkhX9+f1vTxvII6MKHlW81+DEa5ZWs9SBCTVv
A9qNpVfGU9I1Q+DkrJv1VET9KcBBMoogAyhzNL4gPFKQAXFwqprxLLhsLAAqkH8jrwBCc1iBIFCs
16Hc33VQBkvUO5tuJWfIl25LYLR446iLoaVbIkkEm/Gw1oyTpJ7lFRWgIREBzB/Yy62NNGwLeZtQ
vyctgGqMKR+DhiJaXiBasJZg8YeMMIajQilQg01fS9XaQBSqESHFx32hK4h5CYEK64sYjkmwBZb5
IzvGqNpaIhMD29VUGeYXIk2QhBFXRuuR3cacp4bXdQ4ks3jgKmLXEBhpCNARi8ex5u39R3Gv8v/t
y+KNmLKuqiOcE51CJN7Yb2+kVIzYz+LkvocXdhjPHqDIol0XTO/FVpMRZXFAlZNaImNar7VPhFzq
eK6Vcw3P3XSGfhlXcz+ZXVIhUWp+keNkpSb1hdxaC06CtY3k/Km7zEPKiID5l44PO2yAZOMugh3J
mlflvJM2ebNT69VdIcb+YjXTTWg4kbnowPa286IrqTR66UjpGTo1Nb8a7T0LtpfqJai21fgQfQCo
hj0OiGj+WVFZGBMudhR53r23VBlSn01eB2z4eIOifQMFVuhqbDsoOEsOYbxH7IbyyiRHbgC1mowA
XGM32Ylq9/qs9Fejr7KgqOloRV+Q0BcWtUZozc1VCdzcnvAdgUIyXIoBhHsmojbEu4nRtC7wZJXX
3nxpb5DuF0BBdhWb0+U/Fjdd+8uUMhWd16fiPltPo/G3F/jQzUsb1Fa0RxNJedFNu2UTGYPrjeYl
O4aKQis7KEKlyAh+SWuy5hkpCpQvqBSwYdivekShqSBAHUBEALDUAd2H2+Tgn4NichkvsFgID6q/
2BhJqFhfAWDzV4s8rfkfg9ESTvDvzthzLP72KH/YB8m9sJKH7N/3CP0kyutFeY37NerpY3V1sfbJ
sGnkbVy5gp18XffozYFMeNx4aktb4S+HGt28HiG/zsxEdS89Qfxk4CnbKlG2ylFvCk7QrSHGJi2j
cq9TnJNRevEh1+dQJwvuqhRMZ45+g/I2+oALjHw0lBKSe4HD7zJJtsFr18yR70PiUPHUrYy+1AgL
G8jBvC0OArervtTDklGRFNNyLwh1V3LkKZQQWwsoqKnWQJZHCATtdMAP6qkYXqvhNTdfgMs9opvU
AiNsto3yH1Ba80+z49mzI0sVmw2RFuOP8EMihXTspYn2QbRqs+0I0S/lGMGQE8fIvpEz/SRSZIy8
FFpN4j7VGA2Td/0+ywzv0rul4iJdH2PbUvMiuWkxU2FuE4FAoGkL5r5Cgmg19t+AZ1craJgJo5Qo
YJhEORbBjbQ/EJOcannfHZ8QsUAtZqwixxh/h8Uc6CidKKsOohHVRkUP8uuCrColdoTbDW+AKWxP
uAEydiTbq3hxoUza2iDV5pO6VF5VnM7ivq9gXjbf6tEuLF6NAjDL7HGf9Xdw6dFcYQRlX4/8+Oic
+8e/bVrlz9rdZ88SdxNrpyAS/sPoljI/SPUqi/YmwAzf0p1HGziJDKR26IAfUYdikVw0HxtrBM+0
pM7vpJ+tQXUMPd1Fdx4yeoSbAJwdyOz/aJvx17Xht8b9MaG6row0PS2iPRHwRlnV8nQke+gvqcNc
7e3iE4dHVBWBqzGWcncLhznyBAj7Isv4GarzUTeFwr69+vk2YPiDXUgR8xLoAnLPxm6wpjLQRWpK
G7QFBD7JJGeBVkNJ3ESQjCMMhBosUS1kh2DqPd1fMe1R1AVsQ4CKeF6+A1weQOGUrwFZa75HdtHS
KSuZEvA3QNBMCwtcwnJMwWjlhsqLT8Z7RFYCwaJJ0GAmTxNLwC+IcIJa6KiTvoBiImw1bRD4ppQV
h0J2xuuG6Ab/Erc+taiiHmLMqZxwjxMAhl237QHrlmBDkx+xcTORFgRAOSV2kZmzioAvlQ9ow0Gs
TYHSmVAPwxzUff1OrQvRABnBnMvGP5M4vWKZsZaSF2BEU9TSEXlHI5paD0zgByEEm6sU72Q4kJTB
16JYU+0nD82moy8jL7wSfhmiVVVDkYmcmQWyqgZXRWlWiIdQaxNL2o6rVeW/purLv4fL33eS30bL
Hy660qvG0Gl5tI9vYFEahHJ36PFZBwQf1G8jofSKMBP9CfxhAv4KDDPBQEsCUU4h1AKQUP6G5ZwQ
RMQ624Wk7Omu8Fb70+gjedN2uMUImaUUFL1SmQm64pS+aud/P4QiANv/3zaCGa3zDRRQlkpU+f81
aZpM0zpNMeM9ViVi4A8FunT7iNwYHm4OdB6p6DHOvVv5rgwzSUQe063GmCFena6lbh3proITsG98
J/2sKR9ne2SlZ3pfXGk8lTqv0l0mja57+sW9gOwzp9l9BuUVkTKNdMlUpb7RkxEmL5zLGGAC2Vgs
eAc59ZAliIUwcNvQxlsDQmSi2ztAUz+NQ1dNFpEBxGEBZsjIyBK542Y6agBRYcQ4dYp0PMIDIIpc
g+uYS9l0JOLWsJLAse57ckLVAfza85zrwGuLuJU5G9eLlIrCeqGnLod1lTsG5W06BgljVOUH7w7x
BWOrAok1Kw6I+om6YAYv5pA1jaoZpdsYb3W9GsxZ1jkaMt7mLID4RXLb1K07h6lZpy6f+EJPcJpk
058Ta8MDHKWHdkNlteGFyqwW2DP4gg2PhzU7jGR7DB5Tdu5jAfsyv/gv9dEoaAO/YdcgavX8Oh5P
IwoAlyC9jK980VUgHh3TWiWPKWg/6THrrVX7NvrIkR1AAUEGxmaPK+BxkzHi03cnhi8O9bongBKk
IcHyy90FWJlKAs4IRHGsUv/kjkDzPjxFslvsb+ICi2J0xT1k89JHyAK7wAlVCl45jxZDZA81AfQv
5J5HjoUm1RPpGCgsB7afe2A1gaGC6uRE8KIcCbrx5yJg4rCGkTyFOMZC20lATcELgvLjF4Cl/NJF
AvTYDlSgk371ABGC9cviKbcNO9f4AiYY5bMOLGY3aS03CfctIWhknwWAEMgc3aWNZiQJ8s6lDMH4
akHFft4fdmmRQ3TSfFbaA3JuwBaBbjfONoQ4y/8yHGizSMah9Rg3i00CooSQvTEfAXUEetnNTbQt
8h0Av3Js92uuJwqLh2nZweW6QSH9ZLFiQLwDGrgTgMVxu06zFwCLNDXj6qZ4owDuJKC3LfkoAQWO
PvneR8mm3qvhDGBicTZjUYmuEcE8dbJnfnF9SAkMOHZlt05mIwrjiVnIjleqczmZGeHM/KrwIUFk
wVGSImeDVt+01l6ox04DpOh/VRf4P19kiuwRhcF0QTIBBhDfsyARpYA8WDfU68HFkE3BzycFSCWq
TSeGueypW+QAOAao4MumMonJ5I0ab5V+namdg/Kyiic0LLV41dx3jbL2x17T2Fb8lsCmoqxraGRq
t7QA3Oz9bE+5eqPCmeGldHjCfJwpzSnE2aY6G54EZW4y8SC8UGZwHkj6qsnxjlZJvhyYvOXLRmum
TTXrrxqSXjDYKHPg1T5IL7WjsiYnVG60n2qmeC2SZFL81vlop95HthxANye9R1qHwUaBes8YeMxy
dlaTfHAVIE6PPI9SHLXy1ddfqR6i0R2F4V+9HhNniAidOQbpILTld0P5mgUNZdHBB4JBhk/JLcPw
0Z6gV6CNofZqleY8Uai/7+wCzGLyi6ZNk12iU5N95tmYZFRrP2LyEd0Ebw/PO46umO+gQ4PitVBT
4IaKnaP6FHYAOclbocJYU6m5tPQVUFtUZJIYm9q7DECnVrm0N/VDV07JjlXj2Uhe1zwaEObR0gAk
tgkuc6yUePR1aT7AQlrh7pJNG0Q2C5IPB5Wh5DfA1wbfxdkdeeNqYRnfBqUfvgQYqV+C341vl+/+
CokAtT6E3egLGU2cc74WelysNBMhxCR+Kh4cMRO8jMnHRzcnmzanqO5oTUDLuGDH+Q4uhAkro6vb
6CHxdzHHGJkiGMQVhK6ibFsnYMeTwZEmMtcZcUXSSet3gI4LlZN+ThM3wkbgr+x//r9ck+/efryT
K+FWsEQEtzFIT10/Y4mqvBac28K4Rek7qzdxGtwsWIkg/bDeFBaL5LJmW5Cp4KnwkmScR8lf4j1W
AEyRh1FU8JHF6GgAf1RIHA+aew9fe/+1h8rAfw2oHSuR3vTJ6v1Km6WfLXViKuiI967JxpcBndnA
BYJfoQAhNufyeKk1iwtKC2jsmXe8bdwNimxXBfUvPeEeKAHEFqZ27Vot1i2lTOVcSESRcbxRJK5+
S4ELoeAoYHmZUCq0ZMUwj4PYaAvwmSJkWr+yaTSw4JmU6C707zoEve9ANh1PQpJ7zGOSm/A4By5x
pOgGRUjiez74N4ZByG38ZbXilXxzmDq41NozADCEiMpxKKewq/apy4cVmpg4mwyRbHdB62Sd70jF
JLvgge8iUh5wkxB6NbAZ1owdJuFl0R6J20YAhUOXAPAINSneVerCAuMX9uOMTcioJ/QHYMshJEh6
skrsDEEpQuAMcjorP2qfyfpxSEOmZXdI2GZBRpqQNCAOR4yWsUEcpZn4s2FVze/8zNfUZWzv63CX
7OQj1SVEjvn1ghphtnscrJOG1b7rjz0phP5I+29c0To9Du21vt533crhgMcBVpCdyiGwKR3oxfqa
bst1un2gemPTx1Dh24PTC84xhiulsZDjyy7aWS6qjo6Chp0QDlsefxr5nBOws7E0c1YqbdA6nFNJ
tqaOeJ6tk3W36laD08zxvr1hle3CmT8bw7ifbunqx+FxYIAGZ+yS/gqq+hafq618DalIPpsSpCcT
TCR+MlT6Kzozz1er4cZg9JPfI+kBEv6GX8Mbhy+Hl0luKqLoEf94W81/hgIvne84EvuGr4nAM4S4
aHCW6avgXM03G6R05tXB/Cb5ckE7ly7jLrUhrqvhERw5j78YEVyGSBeftfGMHDMfluiMwrUCZhAo
lTrxRoM3gmBgAK0hIvv8I1HAE9E4PuERuIQ4FP4qECqUVj+vwof8zjHS6fJNPOHUH4WKdLztVsXh
visO2dqfZWvx++MANeuwkk48RrcSKBFSLDTuTD9wgfhGM7k939IcNX52yc34jm9iWgD/582RS/SX
dN89mzJO6SD+1fGMa3EK/3gA8Q//bwDxzoHmNw8Y3eSjFIgLEJplePizfC2WSESAaXC6tSYM3Pgm
M3aKObcnmrblUVhdj/QQV5OPj8PlWzq1V67Bbdorz9wb4gGwdOMbz8WBfMex8WdzwCaNBZzYmlv6
UaEEm2xfz7KeSWs53XercCZmRHC778yFKc/I0VAmFQFqgrlOy+fhrpgnOy4KEyTbnDb6UgpoKdkB
vvWE16fMYKgDEeHgqva+q1IgqvrshADHVWeE70aZLB7wVpM2MF/FOOBXaVN/J8yY4gb5x61et1dm
IdsKiSDR5oP5Ws3baQXrpLRXTjTgkJ77K31Rs5vAZYFTyBQId0KYJ52nh3pN5zIayFUyF0fPXNkY
rCc5jRsV+GBM8lxkjMsj8UEh1M0Cg9gLKmyDnSZovm3oO9JKUUla3hlwEejlgdy/mBwsogzOFlcv
AIMjEqM8e0OyrpznIphFaY7NufzEtGf1Yrpgm0A2xLrIysMyyRzleEl6SbcYTL0Jx5UHORQeJt3O
wxrf6rG/wiyC8yFWZFakUFySJpDlEq/b+kyu8YGPaAkOEHUZ2Y61H+e/XT8Qj4XidmlMezo1uNGi
ivIOVUBmGB0ieE3wwnSYKuWOkiKJtcwvJ4Kh+Ib3wtAQR1UuD/AAug1LiWVrDKWQAK8bMXa2XEs6
DfKa1T+DFseyaSFrfafC3+HwwhjN4vkCJ5zhHTFJ9ePjFm/F8m94xnd+bdEtYUrp5CdgIiToz1iC
jZXrcl/5SqWJfiQq65bf0oZmJru8c/hHc3hBXIPfyw4ApWgsA42MII3gQyY974LD+JPzRsQQerYg
8/txwz6iZYpXHvmCySMSjFv1OsyLvfTLJLfk4Obdd8rJgBkxF7yda24RnFkg2GvGTkmjRfo7PWB8
7iIHslOoJsAnOSYbL9lB2Hkp4IAJA2OAHLc1pQAddza6FSvtE6Un1u0PZUUj2Q04jPiiEuBUTmgq
O57//JlyfGOzp9WDy4OY8py9hfbS2IpacTaibEqPil5jgMHHlLwzJrJ8zSMzujiAq9EhdH1pOia9
7BUbTH54PtnbWXG/07S04cT66S5aKLOH44MCLYEy5xkY3/mAftaELRF2vUzxePK1vrDAvnAmN/tp
KK3MtYXwl3llh8cDQnPh1F7DkAEzCQ4ond6qbbvO10PhZGtjkRAAOw3wDKYOJHIMCaY+Az8jWsVC
hskSUs4T3NSELI9Y/vNjs2rm+pWBx1Pl+ZY3za1pgHzkTgzobF0iwXV5F6ymdOljSyymZAeHfWAF
C06xYrjTn8wRxi/3hGFok73HjOhV9Qnf7iJ1qLMaL0mj8/u8Iwy2Tg+MZG7DrKJHeUj6iZEc3XDa
H6xLYtEdbAtoIJYH+AgmPQUMHAOQnvWvYzCzVHn6u/5qTFuWa3g45vQvgAlwexZWLE/XH+srGwtP
Rn1ZvZaP4gE7atPIQsTOu+a16JOiSj41px4j7czilN4ozWJy0xwWPWgNuNn1ucjB3HcxEUyF7lCM
S5gcWaSYGKzdPZs1HU3HcQN6gvE7qJPyyAsih/U43GfJjIriZkJnsihQYV3bmMfeaMW+nq3v62x3
34G861ng/vc6QANYVjEFMMloF9eObuWVawz+MsUJXTLOLq1YBgrSrfNuRe2WcrgsaAHtqeUZrVOP
ZG5ZRGNiN0xZy6a5bJEsPfp4GcQrbiY6ORCL8c8r5/f22hz0YmKKRZKzsOTxEthsEUsmXpQ/HZDB
znf6lfpar1s+PB8wHSptbDhQaB8w9+V69TPdeLuEmtBVxSChp9YsfphIcAVTkMRaeiPhCpeTdWLJ
bvol1yeyyk+WiH7d7BuuJm3u12hLoxk8wZkdcw3W2EOl2hufKGZY06HwMTELLwuW5nxBlcCWkSII
do33+js/RlueiQWWDB+jiYAinYzVLvqzFMscv+jxggWCw3i/CU9s2fQQxj6ERqfiUF5lF3IpLOhh
xcvjZR0RM7b2xSre0uePAyD5Gw/NFOVMLmfiAlCSRtVdv2RC8Dw/n/+fn2wT/P5CX77TsRzI++Uo
bD5h+aFKg3/GVgFrq47jCh/0EguWBQCzkQD/LhUz9GfhZ45xFS7GoGNC0372Yf7kmjSBX/jHwWPe
8PMwnp3PmW2czom8JI7HGNhWG+p7GMRr2OGMBVyPWN4cwGGYTRzG4o5jy58P8IhFIpi/TAwyA3Bc
MaGHjrwesYWSSc5t3hYvntksXr+oXXOYhtfiRqvoeYYwdl5/zLGWqT1eZgtthYMLgCx1w11QzTmR
p8Ww8jiZy/EAfHSJF8b3A6wOjg9QD9jhfpaEK+sZ74bjMAQxTpOdIm04hSHFEbhJbHXcGBP2J9zJ
K2QcMENZ+n5aHNQwEmHa4ThAMA4ac8oEgv5PYaYezGt3wM/HIuUm0gngO3uUzVq2w94/su3RpUwU
7s0bZKpFN7YkGsjJ5KK5AXdVKhezhDXt13OJGoEh7MV5vAex8CULpiWPKl4aHf9cE3kARglLflHN
+J2vuOY9EXxqP92Rr6MbazGj1Dg2m9ymagUWeuAZmLYJS97JXxMevq9Z8zmBk/nJpXk1DAC2NOI8
ujDr+Jg5x/di2j0Nb/zMZ//QRSwxfEMrCBkz9MRIztjLaTojTXxTwxYiRhSssZMHHhijidOEjYKx
9DSkhF1PJh/1sisPRPN19EGMSUMdz3OqczKPzkvh1bJi0zI+V+oFjaqH5wBiND+PZD3DbCQUxGCQ
PrGh6CyO5aq0i884g1vyk99/PmfdMb990X/cgvsyRkb14sdypPXdsw10IscxsukaTERsRmYLI4dO
YOByLua9RIowcPicHjzQHrf3fFLTi3TL2bSEpCB88j/2EIsPIQW2rMbBCsNQo4doII+EAcddf7qF
tvMhaxIWwqOZQgLKYX2Co/c0NMU+GolCXXZtTuM7WhSxUJQOA1N4JkuA2L6wU+i38gprH7v6c23G
4hSzjfA3E43ejbconwD8RrZgjplFC7gxjRDOOvsWNhAGzZURmN6MI1FR0mY4YFs2FckSCt/MIN4n
/8QchEHtuefxRlitwuV41sxZlu6AGi4ThrxxDE7N3PhO1uyWDHLWJwYLQQGMK/q3J5xxbdcc2M3l
F6hvF9Jnry1C2IHg3wP9UUqoIZykx1kBem9QZucpn8UKb4PXJlxpQusudo25wAJngcASEEsnZiD7
mjUP/DUvuk8WUFtTC1qIScWXeBS8Qzqom4+WyozKdBEDgMAVVcDEY70VZoi2AHDSXquRW//Pr/gT
2BPsBwRHeKl0E/3ew3p+EQ5ejIbn88Wwi7AechXhAdUL2kgGhYeyTowXLdrV19EJpzj2oi1D9Q7M
VeTiqNp2I3+pSi7ZTHqQO4m2oOxypbeYXT9eLRYLhnW8GHnMkGhrfHO3uKAYq8CDdxJG3Li3hElD
PCsChcI4qqRNSgSAhl6+FQR9GBTP9VCT17yBUJmr9znPkibvQJcYP0wK8xtPAbrcUASTejDSzM57
QzWKvDaVF1ImGUuJRDE23Syjg3YVf7dE3fxl0uKei//BP0c/01v8wVi4COtBQVogvxnBS0hDi2hn
tjDeClfzje4OYllstuMReLh6pTw2xYFVTpKunMgYblZ4atJjI0pM4fvlSQixMH7l7o1Hgmf3XbHE
eH5anG6SwGPxMr7AZCcAiCz2vMVWgqxOhGDYnC28m6f5lWXTrgEA5enqVPM/ACwW1ZxPeDrSDqyK
KiXKPEwI1mM6xsCGQpD0kuCvEiYIWbCRx0tklgQgoY/NrXc3IjWpQfA60VbVrTrk62wNVSzGX+Ow
OIw/AcCnxJS6OfVDk/ylc6DlfCFPHQVuEXsxYn+E0UTs8k1+699qgqHvMIq8CDW54ltBRVB3qBr8
jtbdt/zZwWYuvFRILu07PEDkVc6+7vRnqJAtCKZTO3AC8KUQibyQBYmorPms9sSCoHNAAOYr3jeP
RUzp4H1KSDyiWmAjw4ZiisSVVFLxRr3ihAxWXJGNg0TYFummSrBxgDLQv3rxERQLZJoa8jNQ0sCk
ILgTSJ0FJ5ESegfhCFUIvA/cXrVcvjC/hOK6Spmp22pYvfR6MpPJtr/WhIzKmfBoyUsKCl+HLRyH
jU3Mzd9INVN3lznDBwQgiQyOyJ9sAXGeywPsYHCUo+LOE5QvxYbnrN9J8Iwij9SQfu1uI57kYVdb
hkR/xKsK2QAW+pV45wwUzyJyjG24+ILu1wltttolU4H9M/KSKTFx/AuCS9T6z1HgCA41WXg4o5xk
ffgkfjbRHOYjggaTAap/3sY7d0WZDkYUJz4nbuRQ4frCRWeWd2fBCReSy4a4Yp7YoBzEowA1G7Fv
HkhiaRev3rXDGyQWsEbcDWfEHqY5BXw1BxC25Y6AOqkfUmzgD+T9uJoBcRvBnAJ89DGnFOehOebx
ARkIyXEfiMsUM7K96kijhEdlrpzHjImXyhF+seYok8xGVZyqmxfB4uao7oao4tRyJfIDd4wbNr0b
kdLZU0fArl9TT1l2H+EXqRhznk+VZYSoA2FBsgf2aAq6YwKmTsGcsnllEwq3l/cFfEkTBW+UADaa
ytoGIevF41CuYy+EfOPudqDCW/tyLmaf68zD/d7kqxoTyvPP+oq61n4G77BkN2/UOa7Cc3dEnT08
hIWTs+1/Bz1aX6qYmJ58Q0IRKYJDGUD8AB6++K56SD9FQdHj4oLNG71osUPRc3kOVwlUBJQEkuc5
jl6ko6UvspP1BrtnAOQR2HDmaBmUCq4fOfU5YocoJw31RZVDHujR28g8RnYL6vIQZixaE+nrQuf0
joVbz5IA21hqjyltpzR2fW8nsFpScd+fRwBGfmm9w7+wm5aVo0MbiYhbM08aqrCdMabpIQo3LTh5
Y0WyOZpa1AIC7yHjgaed7hLNJCs4LB+Do0cOKJOKtJhiV0zXEpPMrp6/S7CzAwGp13Qt1Hl+TSGh
bUIQTVVszqh/KHah2ADN1Mi5pOJ3zqBWS2BXIhxraFvcBJgdsGgqe02P+1gXcdj9i6tImWM2bmB5
sPR2sPNQltTa4vvQM9FlbhBZldb3GmZ8J/zqfkWS7UOpAwdkhG3KSsOV+SuHzlcRNXQZ1DIUc2YU
j4BxJhMNU4n4nU9ovvj2QrRlEplioHAWp3BAmdlcmM9DtBEMWBuo9xX1ZTwCTeGYSBToET99IpUZ
lM8TKTpjgOLgJLDJ8o9qMPG5+Am3N+1Jx4s7FNnQd+iTOeAS/+4ApikhIyltTRGJ/fv7A1Kxu/iM
Iylhu4NCobXgyjMCcuJG/D6qJhAcBiK7L1ZUPsxHDpRjkERyJU7hYM7teUb4wCilzuHhwtm0rYFj
YFee1ZTFKjbM+vzrDbthUvIUMIlIds5P6nJzt35jq4DbBhwwFcqQH0CK8G6a7kCXE9IgEwBWG+op
eFKeWASWdAir9PsUFADUYnwIgxDHcIExjaEwikX2A0ACrEGQ+LAJFAHodM7hiKiCZQPydEAJJFQt
ngJ6kzs1zjZ9xbDgJYcv1XJTMNPRYV1UmjNeQukTkHx5PoimzygGuCgnbt08HK7ORWg+v/z8BL/F
wRAx3VkgSd08aaVUKEhbgVIIChdcA3/SUSZwePhdPto3GsZT8ZOrwJPWwYbwoBDb4YrZa/tuEpoi
ffkCaEz5Regwh8HJ0VbkeLzLnA956+ECYib967GP98pFDMvszXcrcARsh2/tW+R9oZCEXhCstNtm
ln8lrxH0Q+gkDx/pBtaiaF9/8eIMssOS4PQKhylIsIQFv5ziG8R7sB/1e7Mff0Dxxl4K1AIGK+Aa
gMWkD9DON+jMRr+Ck/YLQkwi9jxcDskXNZq3ZEeYxKu/hl9QCyMXAph8Aofsy/gXZFbUby4EH16Z
T1IPuEW4xOH+ZY1hABK7EQwT8Ibcijl+9L4jlRHYmJ6b5AW0hxNswndGJK8IGzhzR2THKC93DfsQ
OyDnJp03zHmK1AtgJJmYmB3LgLCmwrbqpbd2CiSsyd3US21ilZNq85AcbIrQ7dwtSe5JejiYRGuB
LCgQPrns9pBGgYGFnY0ewmKAogwQyD12sAz4iucFj2ctw1n9yiCD+gu8CZaV/JYs5jwf3azCXvFS
T6lPWJSvvMFzvgAktiGtUSNyz9ZzKqeEblAY07yqnHaS0wZzAB+Qnvn9XO1mkJn5+vIeUvwFE7Lg
csOSoXZVDRewMnHYA/IAcCvQpcPiBXq2cRgYgFkYePwEINS1lNMLqAxMX3wLR+e52PbhDPgP3G/Q
ePEhVg03hQKNZwaG2L6HvWgFPFlVsCJnkoE/oXKePfpCal1z6ikvms0eUBLAxTGcbfEUZIGORXN+
xDsIuIg4qcl2UO0xFMTDFMQKBkDQeff+pc/cx3gagsw/8TFyDtTbUIMgj14BofBoAhqDrTWeBiOB
cVKDOa2FBgtzpt2Vhd3mXmXM+VL3N0n2C4BNBtsuWycJI8Mp2ilUVN2NcHRxBurSv3PXpnZ1dNza
TTdadQVExeASRWkiXqZxReoD8v8M+YRU2C06GexgVTOWMU6YKHxYuKXsWoLmyq3Jm+yg8XqkXpG9
+urmQ+cTfdHcsLSZt2euY4Z4v5Po1AxLzisz4C4TE5Xz2Sx/lYiuguSTvdb3iL5RrTU0sE07PDGZ
fTqFDuBkmIOgnjJ9dAamMIaRnFcR7sC0dEEAg67hFoTS4fjCAOXhACowvTjOwbaHOKunTczBaLKh
1rHysK7yGcAa0AdMrJsFgXk49aALt9UrqR1e4pcxTIW5uLWW3Q38GFe2lpQ+eRvgdNfRMnutYSWc
DLA2C5eCkBONIcI5AjwHYttOfce4Crxa7RLkHq0YKYQzATYCOJAJxqMGy2MCcz0W2/xpPUJLxivs
bh+tGBwEsBgCkbaFnZuXxlONYbOpXQRKyLxwHpE0y8bupG0s0bwvCNXMo36FAN3lLxBJnQH6iTHJ
e6p35pdpLqHvMgwsOv6/rzyuCW4Ol1u1iNeI0RRiAVMehjEJ7JSA4DWCdiFkw5ukOWUz4rwMKavQ
MQ1yWjAj2fQPgRoRpy2n7RpPjavQqGfyId9xPZ5Yf8Ow7Z6X+SDJ9JiUcKUdgnqO6wH6AvkfkdEg
HTkarYwvJlOuzvmAB8OapnWofm5YnLZchd8BhYEpznejFbRvKb5/NSecu+O0EMCL8qt/p+v0Kwxz
+H68C+ZlWiMBhACGaH9JdGAsspmMmW7ev49WsKF1t+ZG7hSXnQEIzBf+8BXzutzRKE67HMkDPUjg
MYZJCF2r/0XTfS2nri1RAP0iqsjhVYGcDDY2fqHYDuSc+fo75FO3DuXDBrEkLa3QPXv27E0basU1
ugwY5gZwZVPlkupqHYCWzII3Tyxm6c78qziCpidjeAxcUlS9+XE0pcSizo2TelzijSAvsVKAYDkS
jzSfTBASRt/JrFUND51LSyd7fyBWcp+3zFGK//HBZuS2ktbBOYbDSEseqPUjYXdCSNeRp/H4tFwV
wUNKQDUSh/dE6YRGa/KA/X10LXLCDKPTC6aim7Z0yMbxDC8D9DZ9YoExjistDMjKu+UHndCCZPMs
/7gqPqSTZNpG5/qLt2shfsu8EpFErnyxmfMdVy/MGsbOEc1t3jyROyKbrper696ug4kX5TqVt0on
+/VISgrn1H0KU50zikouvg+2THgaaMzZPbHu8FyJkPznTNBf+3O3gATBUZe9bBVUvKrEPgs3FqhN
I231iRI9CmlWt9puS8Im2pZAIOG6lfLopK1+LE7xxPAQXfkwlV8q02uzggx6iB5fpc/CSz4ryx0g
E56OBE+C7IdM8hwnQkbQA8IshCgapyoSibskW3diyq/D0wWpL9r/SoGRzC0NXcHu1SupumU3fcLW
DUuq/eTjyp5mIakxp8p+LQBtvaXYeCaaE2Mvs0KCBLX5S2vPOB5r+it9rC+A/LO4fZy8KxezmUdp
gN6x6nTOnlQaubUIVz0MDejWLbp9FMu1tdSFSrD/ldUqOX65rW3UJ/8sD6WVbcu0c6KZ4PaxeidY
wBxSQuZITNugTz7XF7c8zSBjR42k5OB0We2VeDJj/knY6sEtSpuaXGWVNifKVx8k6G9iF6YUkRoW
mU18/i1NrNBxadKXxq/BR1lJkyS7VuKaPAxnOcn31E3CFqMDEn0q9ksnUZ9jf6OmHlby9P2rfpSt
gILgDeF8W5ORSBMgc4t28+ihbgnW1o3HR+MIEIZAUdXLUm72m2ipCkwJosdMIH0THZJH6oPSsbqZ
xxfBXuG1E12YWHu7bLQoxA8QDu+0EFdo3Z3i6yZ6JKipazXZ+A6d3TzeIiyrQ5CQxV4oE6z//nkV
rSHwpixNAjgnaXteDruDS2/R+tkjSeCK/PMmVeYW+TB1JPgVGV+k4pLhBAMkA6SEyba2AibheWtE
jBOTQnqv2AdK/yPWGY7UWxIQ9ESxEmTzDBdDlcyB5N8o5UGWVYMK+rtZbX2qamVCj2oXkDdLbezc
8W3X05xGXYSSM/kvZTL0w38X7BckuF2nA1OP+DarnfWiOkI3fNf4BgZ15WTmjtESpvfy/HXoflv7
71NdJtFXas0E/JDcT/IqCwp6QMfIb07W5UI8pws2j31YKCUvDrETzES9RO3IO1xCN3AUI3MbUH75
78QGhQVAhbmxI2mN+9Y/vXfwRCyX+sA8EXVwls2G7TZwJVr2eE7tW6q5Xzd3p8axXLA3f1yVV6GE
Vw7TBts3oYWHiEC6QbfuldaI2bpTcku/2zrR3n9z62aOAg5uhli8Cphi0pXG8U9yTUKs/PBs1cU9
fJ+uL77Lrt8Y9wWbZdWYUS2SbLR9xlvwqMm9ru6ApIdT41apnafPXatytHTx7ubxDl+VDPvs0izd
LuFRWEf3p5qz4iAZp5MOtaNrgalUO6cbEJL9pJu7va0n3cwTaJkkpxfMdzLgi8EtrSQUnmHXWPba
C1QcX677/iXV9DALpUd0zilGuHu86yMfyu09zWqeqnkyp4z3scu1Sb0fciOP/JCNPE2ijN4ft8mI
mtD1yV6SWZJZvW9P1TSgb9eard40+Mj/vI/HYSygEda6bwQ/gz7xmSDu7oPwGr/tGs3uPZ7Xj1P6
hXFt3L1FY9VlgoNKrlRCrkGhOa0oFplOgCRtmDvdUxsBqjnujk/tg7qR711tbYPxmDp5sHpN1dbd
8fsjCsGgbehHbfq+pdGzeyWS1ZeyGReDWxR22/GyC5mMJ71MmP8Q0Aim9ADDMUAxardd4FJr22mh
+QzbZZd7ahealdrild+r1XXX3hRMYXJ+c2jsg/dn/E6CDNjfP6h8SScySFfHY+M8Sr2QKw2aE+l9
vO6orAv2QbdZ647DIKz5f3v67mbem2RWAy5n+D5ul79IuIeqRwUGdtysOdc9NlnifdCsNffB2A/H
3W7QnaqZ6qs3QgNB7Rgsg0v7KCgXxFokeRFNgvdLu+QXEOnBpZ0L355xd3rzZh+8td9MlaDSNCGb
8/ojSm45HU3fCZXoJ63G0I7A15mwuQzaTpKOus2ue3cdTKho2KX/FDZrmTB89zzb0ziYdkMNN7vL
oN/cRM347X0S+ME9PgbjZRCcw/a1VssG07A5fut28/opE3Y1qv2we/Tzrr8e6Fs5OLzivyHhy5oX
uPstV/ElgrZGkvzHW8Pir3zuftAE4riwnWPTr2FNabYA7hqyPoLx5qv71j6Hcbepr8kXKlZIOPUu
jyVTX6tvQuxQVT+5tivVE7nNqWhXqCtiliWABqAJdpdqpRiX7v37uZYvdzeT92O2XUx3nsu3sj0v
164c64XSG3WFzKFBCe65e52jaeQGhcw7na71qlouvEzOo1O+c82+nwrN5e5tk5nmVv/m52h96Rwy
b0s6IXukgxLX4XT5fVYs7sbR/iraQ/78q5CaEZR4Oy9beUUN0KzO0tQb2cw52O6muS3NMC7ioQII
ZgPfhAW5J4s8Q+14p+VcCpLSXV8UfqDnVPleyxDJAghfzR6rwDvBhIrvJutObin4kE9J43hYqUrq
JpEHFwfJVxgge8zTI1YrtFP5jOy+qF4SjZ4VzKrYz0pmWZ9KFqdWjkT+/WdGPfm26qWv1QvVI1Ib
+2kh/bFf9R+T8aq327zM5803eat+nv5HXHZ5Z6gFxQzLMCQ0SFMxr5oYLDBB+clVhOlK1VfJP9mK
4C6YXc/3x3mdouGeLCSAQZD6TeP7yAFaWKRCgrJ3KB0zFQJkOAEO2d6QEDV2zW26X/fgWQzzAFZw
1yRKBNyIj4NWqQJQHP0R46SYPqRHq2+dIw/FzKtClYhKUMPbzoB5yTUfwY3gw3IiAEZhsIzhVam6
EiKzq2Jttq9vVoTBouIzmtArPIV0EJLjYeASpssMqHD5SUnUeXymP86zhotKTgXPKcdOpWEylO5A
q0c5jis51eGip2jQLhEBWFhWTnR/k+shIeC82XSQomOYCR/sbmXzVnFRZQEyou8X1z5TcyA+UG4f
+oHf67LNoSmtLqfU0Pv68yxoJEplNVCmSGiAJpouT4VufQfm2TUk8LlCyhtIe+lEgUOfuiJtr6pn
5n1n3bm8U8HVUB5oClaU6u2VCT1l3etHuto59P/kWnV7K0k55NPIiYGNi6Eh4f4P9BINCShTgkgQ
ZHXPp7rCLTPFBiy+2gIWkl+fJKKW7nN/i3WET1wg9c6lTj1Itkyen/ovPteFDn5eknZ9bhBpN48c
DrGi8mdA6BgxirOiiOEd+Cp97BQ6sff6OulfEiOApklESLJMABoRcE/BEFUg6XrD0IMyUJKJOWv4
p27xojo7zCl9ALQHkSutJb5mMK67Jc9KCpgEDjpaN4r/YQE0LV3MqHbRq2j+p0ZIN6BE+/zZlgRe
IUtI3JPOPugK/94893OFLidEHtRbYFgHlX11L+xDK3+ifli8ANed30kd0xQgcLzlHJU791uvdK/f
TjWJfps61dMHjHgR0zZunrONiae/iGWZXpedh5ZBiucqUbYtr4m477x7LhkD3eykloFMbapP0Xkg
y/R8rhJtvVHYkEYglsbNBPkAJzL1FdVGhHpBFflNeEfIBWMCRpdvC3CpHC1AO8qLl6M99hvKPElv
WXscT0EvXuxaObdomcApFg4BA0TcRCRus4jL6KKnJC12JrOH+EJyFAXvIm7kprpeNyz85UJMSHvB
UAGpMSLttZWkGFNFygQfB1FGq+MVOhUulbZwK9Aq+xNBdkABZxpNUSjxGkoIBzI94wMn/VndD1zN
o11ay7gN1YRz2HVXK9JGGZ/2wUbuqs0IxjXefVPoTlJ+4e3zdqnYvYOtPyXdNlLt9OBSEvIJUot5
l1vJAlzQApcwgID1USh+zKdPPEl0+sQeYHWe2mt2yX1awCwuVpe72rlYzW6oVvvNHBCUEAfI99Ds
ay3wbUb7c3UCSpM2WUS3/9MXF7Ivt3Kj/Dl+Tq/3SLJMkFo19Bwho8VEEnFyP7liUPl9pnsi/knq
QkSSTi/lOaj1dAue28w0WRpLv/CdDC1Bd77S6aUiT+Qw9gOPpvJ7EnyHWOBfs9pO1XsxULi2xSth
0Z5H91E+G6wF6tf1OXzBsWWge6xA1h0FCRdm/ByVuYfY3tyAdF3bx1yzyFENaUlsB27w1o7LH5Vm
lrQvq4Xxfi1atNgcxN6RsGbBVnBHuguJNWSk5nbEDcwczRlGpuJEfLoZErOq5nwZDgSBFcCnOPsz
EZ9Xp45HkLu/tX2xUYKVBCZyLQ+BUgDuE5eMjYoUKI9HkJmvDJH5cxb2rqKgCEeVq+Arx2tU0160
Zzyn/173UiuV4oVFR+FZjhxYDm8SVxE1VwkAjHZeD04Wc4QpSHAboIDc9iEPWmfnE0VoRySX7J44
I0YnUUXnJC7h/L5TeNH59cuyHB2xx5BGgtX37ZVrGOWCzIhgE8GbdbScbqcHHH9AaiHWjNxzd+Um
y39dopknVi92SeL2JS9lnSaVtxMyHakGDqveSny/5Kt8rs1bc9G6LCV5+5Wvo+v20wUGEy0Y/k+p
5bs0v9s1n+Mbv5AMnycjc/7PvdINutMpjQjO0tKSwYPHrEHacQB/U4fpfiSseTSe/32tCXfOo3So
LnHbhX0/I4tsXU3hnktQziY/SN3ginjdXcnvV3o9fkUVS1oBMrle4Y2r3MvFRe3FEpdX/fdPf92C
U7oytQbCdTjcRboSn2VU+HX37tvEywEWgHQQGXxOKQ9AnHTPY6Curzv1intOqhVg4Ouwv27TqQ72
lZPqGj6j9xo8/j1hv/XQ3Y7Z8TQ17sv4jPj0W/4of9Coxv21PB2Ta77HO9w2QMgmcX/36foBu+mW
eMBacl2Tr6352rq/LRjIUMKv7Yhmn8j77BUcwgvifv8d7ia3AyUAhI3Kn/v2Hq4Af8FpA2iGk3CI
nIeAn+o4zptHcaDXV9hb8kwyWOQeccBiZErSZpe1oWCLEoJC6b3yumqMuNnlZaC3uYzP3KIFINm7
MSqg6cZk0iE4bhmER0A4LHswjzNpMgQ9Wg3nxAsi5Pife2/uJq2kOtxVrr4jzW0eqQ+v29p93+fe
OmbPH/+DG5wlYxy4OgRSi+UhkR/D5/7dvZ74lwRUE5gG+rN0IcIJgB71NDATaJR8gS6cWBoPuC0G
tEFbjud2+sMJgEU3qUmWK6gsTwuVCVnSdSNQptTQCUEobvKMWMkxESu5kQNElwJZJQCO9ubdA+y5
UE3roIxCzTHvPqvuMELgKbkjn9+w5mUBAAaQ0bj2CjJlI6/tH9qCRMEtL+djzROAsXiWIujV+Rc8
uET1K/EOaXI3WVTvm0Qs+FCn00I8O9XI1+8jFKzaZJirpRvFXJAbPGuzxnYEQPIsUk9qruDjBKkC
a9mFVHszK8wZs4ircis3xulqtppqrmOhrPARFioJQ4q4B5EOXKiHwVWibSWbLE6XPNNqiUxCSpgz
TNvjXjaj7ymJYPf65cLnA4/GtPQQN5Wa3teFCSyHXAZjhLlykOTR4LYfAx0Pb/JPf3WRC9ZvadDB
MZGiqzzr/rYToELnGxMSXsE5SQ/GQLO1oTO3PFWBVcUvDyEvYbBzTXgmfrZ7tf8q6PxINgtAHlzP
o/AC3YLkjmpZ4ykaSpC+YxVst973T5s/NK6w65ZnU4+jtGqWU1XaH14u+z9sBGjiXirNQyP/8aga
JdsB8zeq9J2zAfd+qXTUMCkOl7rs7zbUJoGowKUu0oZplSSQ2xIXToJAIUHp3DiU0wWBAwG24Mzk
aoztY8MU/boRYmpf1tViPs6e/hDBY9X9QGTLCGVnWcm3qLRJgMo5xMrIc3/SYvTFUQ3S+rpQ1QdO
kEyIR/Jy37c/KA25rVIzT+GXhraPXZLG9JSfQhv9878L808T0yMDPXkazgAi1JJLkh7t2XkggEKf
m54KbXqshpal64lbDOn8hZM95aWeYoME3qprAbJOCL11T/ojmQeGSanucnTV7PW/zzxl2Knr8/fg
cv/6zoEmYDKa18P83y9ys46L9qFxoh+8cYwWdAsQ+qA2aE+X3DO162+yUMLS/nBmQPBRytKlBpSH
2xsY7lITbt0pDZJsqZ4u1cHUhGJgeKsLBZjIHDXQElB6AjZtOIFSKUYRyBp8rYUE957VoOMQ8eyX
CzsvG/TcoLZL1mZyCuYm+8mQ/0jkbzO2zrrmNQNvNwK45odSfSstF9fr2dDqDD4IN6XdVaorQCIS
cMzUXMXk1FwifOXCJb6YNeVYvyZOb10h5vV54O/WZCvVRRCEM+6G3UgY4/KhGIbmJsNV4xofYw5z
vP6dT492x2f/hP5I3BE6U5GQbH0me0AELVpXhjnQ2VxBLtGSBNBXuPo6UVijKtyhdsA5+dgH81K0
EGR5hAda0X+vHYQE0i1RUlUTysKn5ilVnTjxmpNYvZxrK2uh2MqmYRiqSDFUHXOaEmgMc02m6UhJ
lSWWtZ1YEgorHokU+xoujNrMEQD5IcxnE0t29SpSkAxhCiTcgj5jwaEMOqC1mSbUoaC5hynQo+7d
Liifm1ZIL/o2SQ0cy5dx7GWhpBBqnkNUHbTlyMBbuAAjY9A+ZUuyqf33StY80eHEmg9A28kJtewM
/hoTwkpfziowwlKzLopFJAY++9hrc2nadd2LlzcaTGyUe0s7TDh3B7ZOL9jxFfbGIrpyxeh5Xhn5
gfM450lnYFpna4t03j0jsCDgVS3yatEmluGD2tRfhXefSIQDAlkPsk3Ie+bXInQeWcAcvc29WppL
y4ZL98Zf22KpVuC44NTC1/hiHpJQrlUOZM5oZjqRVC0kfwU6DGvvoc3CT3Nm7jzpvz3xRlYVs+jB
YjJDzezv3K93LCgvoHrht0B4GNkxYP5f1W8G0AfPdD21Vw21cZM3qZyWONcxsdKZ8mosXad+qu+Y
p7pm211f2oXfvfLkv4tv3/j9+Rn762y+twsw8Q2PA1k3hjfJPrkwOkeMvxgsFQaPnNmjdQkOZD57
4y/PUmPb1XcFFbArejPkI29bzzrxFHIo59GfXYzsuq6TNk9UzccKWSLo1wthU1HhweU7zwQ8ttX6
mBXCE20KhQXOwfXtKIawSgo9wJr2eTVGQHjBXA24fVLvZJmSLRo+aEmOj6ngOqYX2H32LvFO1nuh
dQSgKXqBRpdSyj6Rsnm2rq0cQgqZEqJ9FbZ2Nftyk8on+6xgO+s+msXOWcxUIZD3Sn9TXca3Fj3P
G8384ITQM3gM5jXy9vmSKveBojiZpR0quF9VmEAACPKD8vV7tW2UvjNJWbjOAVFcLHbLXgkX/579
B82MeL20bYjzj4tkKrAmyO1gIOqXt0MmvJfiUynI0rkUGPi3vQoI1h/7Wj5pqiB9zqXgW2X0ijqV
wB3OXm13DKgtUQhb/B5+qeKuGUdUwObB5GcxUg3UEnqulfBqe8oy9E4PleY7N39/L/YZFkyv/En8
XGJboVxbjWSEyZ0SfX3W569b7PcI3ywqt0thKt7UXF4075Zqq0bqpfRCqxxHQf7F8ltahfTJFQe0
Ib3iLAOEe/+o7iQxc4aMfuFFrmGv+CmhpJEOI8/+8voIEseMFvu1Stou87Wblr5SveVr9veMn3y3
2ifmeMFvxWV7uuDjMlr20WyqT/LlWWhu9zSBBkWr0TK8VyX70WjIyQ9oVQ9Sd2V5v1PJiijkxAqj
VPr5Zbjs4GD/Pj9If4SbnzU9hXwzW3uBgZGcA7fOestOLrjonzghH+dftu1b2LRspmrIsT0av+ta
EecMUeLnwGuo1DPDNMHMdZj5yltOX6Xzyksp/q66l/S/a5yvkko7d00TlnfjWsvF2+6iLykEUTce
zl/WnXlt/3HYBL9CB6Nbm6P1uWzSvj8QMENvflnW1rVtU1mGb46gAHBj22hVonKs4PwXUQxVYqqz
0bZ9Fp5l2Nee1UdtV5//jBTHHJy/JYsorNbMNpfcky9Vr1IzN/yMCq3TC3osG9bQ3b2XUTsFt+18
yth1M8ugNN6/JRchPvd+Celyj3KBTIH3bVge3Frp+lQuUJgOsv+22IzDWZR5To84SC9pnynu45do
Gu778hconNez8yATQz/28sbBKLfg2km/ixwpKRnc2iAsEMbrrH9qqFKENY053Skzr4ueQ3ipz4a3
f+Ds2dexlorKg0o/W583U30zv7+r03Tq3VrzWqplcoWP1mY4XPWELlUaCtPVc7NQm/S4mlXkxAGs
rrV9eQQyDAaziNhC+y/scu2Cdt8q0UaPFOh+pKqQQJdU/nJ5peatsY4h2WQ7u/da7o1IRhtqd+rt
m7MPKCVYeVVdNg/5usvoVBqPlipw2XfArM7J/5tFx6oqTdQ3OqkGNjQoLOIn1a4f++jXIhXIr+wt
honiaPyoFXrZ2jXp6+UL2k+7IrkzmEjPzzYLwcv9TaSiO7Hd1bY1Vk57NlhjJnSKRkOSMX6L1YhS
FsO8Kb/ggwfTVX9ZT2OedLadpSFcCOWMdtixPWF0NRDnhJOkAn5sRct+DtV7DXau0Gtz7dne1NPW
QZNhtiqGFs6qgI1oHoAKjeWqdow9hVjNgd9rB18ogHr31EeoMieqiyjVEBKq3zvL5qKaIUR8NrXy
Hjkab2K3To81kQ9cU4qIqSDXePbXVNP3nduZn5YiawXcRpox3TBE8zIxq4sbW/IYXsZ7sWpCUGA5
KTWLtqDOWa7EkAnICmM1rX8T52QezfrLAWfcns1jRof/uPSz1fyXGSk89llYReV/RyB2Ej8I7CtC
Jklklv8aboaVqNIuf76A1owdVBwY5j1Iv896kzjTs+6+HKrkpvSBteIYWJ7q99r9LfcX2lg3IamH
6gLw/ZbqH1pIQvHldfG9HZyZPXU2cpzq8Le4Qrf3vTGKtucJ2Wmqy4Yn2kjVR2/ZKjNztOofXgF+
H4fG6RXu1lJEqEM9N54N1af4Uuw09viRZo3VeZeNoJJznK2eolJn1QaBB/hZPVkW4ab6aC2bswRt
KDRx55KKQoFF//UhsCyPMby0L43Mm3JBu6EYhtqd4qbmRO1ifyCnffldTVfdSVPySnXbPrZlN1nx
aQGsX+XZfisb+5Ovr6qyObqFF6H3waWx+FKYOZqEt+bLwzDItrY14/h1W1soHmQZUCY7tsYVO2m6
DS+L6NzBAo3SqDpKVoSZj3Nbu7+Ik+GzvuxNGunxz8ft14LbL/QrjUW0qaagg/JP3sz0+48Iy/IQ
5FR0knPQOsXkwa7BuhGSGHQPmzjdS/IrjIXNt/rovez7MWwLEkUSF+N5dT1EAi+8H2qLzuYnPy69
FaOCUPapDQ9+vF47iYQvY+Dcmeaa+LNV8ZsAwPgCK2rcR7tvuUjN7U9pXPrOfT8GlXo9k5ekFmzM
a5XFIKn1g3UqTDdKncpLEmDPMXwkRkhdMpIew+3gOMiEtSfhhdsn66V+OQQo7aS97taNltSMQoc+
/LO57M7rllSJL9e6kkTnf6KysUSb38zvM2yk/glO9cko90u8leKwFKcGm1rx27Ed8pEvuVqpVrv+
W3REOULKCMn4SYJhhbB9rqObbevZHnck+5WQC+Bm24Eow2G86+cIHga3+qm+TSCxUif3CQOz5Y8E
NUSrm8gBv9LfRhzJl0mPvbfr81WGq0swaakcNGVP5qsiBJm4wht2AhNgdNZxCvwV6+tPAAj2wPOF
D9NluqYlHcXnz8WHcn44mmNRh2Pz+FkIy192iu9SnGtea0pdSdH62ILfVl9u4vZtfDvXPS6NitXy
h8kGBFx3JXPUhS0biBeDZes0vJNXCzK/11H5y3DIV6+DHcZz69DPRueaWX79Wci6kWALrkCyyVef
n/eVEjW74Y0SqiiemWNp75zeL/VLP/ebr5YEQ2vX6bVz//FE9VRRMgY8MmC5vd/ahdD6KHAcbwfE
UJm0bxfKTvWCCB6VGBiZ7zaK94TL1q13660+np0ivr0NpnAB4UlawFAOVukog3CTJGkIL33erlVR
xxWhw9Rvanyjp/OiBHr92N1Ot93naBct4+WnIgy3OolwizxY5P4XbZgLMJEbGj0P/cWkUcabHGo9
VcnVtq3lb36YuOslQCG16lPrKGNmm0Txjp8peR8uAVdyKOrK7MqVsKlrBbF8aXauD6fwrx6U2GDl
VnfgUuIgvqKibqIilNLGdMBvi/jSW82i/T4s0EGXVn+tlcW/cd3Xvf26dX283n9YEJZ/Acmj0OJb
4Y5WFyrjKNx+DheSLO7BMClsJi5tX0bSf8n/hVqTaLQiePvIzMv85PTUsrr/tEEXXB2+589uZroq
ISkOU1e8YjcUpbXD3P7NcQNUbWW040r2Z+80nmmjxBdFXdZ2/4pozJqZwpvkqgmrYCS0blXGHRQ1
Cb2FnuJVPOqbqzRb4NeH96lhlQmM0WLrQBRcBFwagGjlIbj0Ziq2qMJxD/Kp0OBtLF7jR7SuF3F2
pOzcLY1jaFNsNH76T0C8fg7NMABMo1hl0A7PHbV3k/h4wCwB0xZb1xfb2w1VvD37en7uqoeeSPOm
Wm4ZWRtcmURoXY3bQemXf7eumwXaUcfbEhyW/4lT2/jvP4UQE+n1PsL8qJ872nb335tvEcDjQEXH
VHhScBH/VQBZsLuiIOk52P+w9kjSj65TQTEhNqHHvFR3xeSMCEnKb5f+pZ+v2wCkVyYTZJYlxU/J
rQ8NQa+8fUAAkDrLPT5xwoOyWEv2uEe8dUSP+l4P7acU823NlZfjCPEM8ouDx0UHECTBJZv8SJTT
YrT4yE3dJdSme++qEPzs5N/zdXSSr+3AMj0gwPNjz5iaeTxN7ISqrSjdVqQg3vRFXZrH2r2Tqs3r
FfeTjp4/m54KrRzBRjrYs3LKFus183T+ghIxPDXm9WTfO78JFLbd4z+RfR55X4h83yl30/VTL1+l
ixmf+qivrT1LnqkYH9kZePv7ZuE0KjYm9UVHzt2exyQh+WPVyD1YnqAA3J/XGcD5PErT83nhOe+I
jozWA0Q7NDSbuQDQpXHHthIkkcBv0Igu1nevq+90ctrEu6aROxUfTsak7E1YTnR5Pb6s66mmjrS9
GbLF6t56lXYrVGOTMMKmf6iehtskIHgdwe/zX+upzXMkxPOHUFrgJx8ilefpo30b5kZn8kob6XHh
dQp7mPUNBSjqLhBj1b3z4EVcbfrBPgENSR9ktp3mFeqmMYqSoJcoIexT4PSJW16OHkLR87j7pFYO
nILgvEKJD+189YEJpRFQFzzDxbNA+XZiUVG+9s11G+8az2ZlKt4eiICrXYuJUq/8PNoCM7oHlHRr
M+vD/OcsGqaj41RHp5oqNXYmg1K0/pjgWQm4X3lrYW7koou1UUKwOk/xmiKpckwiNl8Ne3J8HQj/
nePHeNY+fSAb58s1wCjk2J4CWobBQ6hSywbQKImW/dE6PdLih3sSTxBaTHBfCJZITjlCUTKaRc2S
uGdN/GPxGIo3FL8gmgDdfQGsUxXkSAFSAecJczISCQKvlQ8dEYoEPqLmVZDunRT5QjNFq0yojn8f
gtIcA+aCxcHnfCta5JMk1AqM4o6Yb1wkFM0/wLCcFJe0W8y+rXgwu8OpDoQWUbT6qU6Tl8mkQwmB
10WXTNTy+cPNiC2fJ1035jI0i5nqK8UDmbkFvkf0zp6oT4mav0pnfQH4u8HztqbUCtCLjukD0NmA
kP/XFHAOPJ4A6ZKOSRwIghBD5LXM46u+Y/0RHcDDFUQlZIO+V1T9pO3pPVjTwmfq0D+rBn9Szz4J
566+T/3K6NJfJZV5LBvALZDh94T9rMVutj1zVUmdqWPXHtqVtAQjHW+VlO9mphfR9XgWlfrndUNi
dQtiFm67gi0dTmWQ7+H7/S6idL1batqT25dqCVFQTPDEvjYvokc7W8Ay3GI2/DKH6qna+6y2aQMA
mfZYpiBXoRoBcbo+VAJ+kwjjN+/rPC3VfG8OiK/BAnMJ5Oce0UYujWfHWnqTGhbmiaiHRnfCHdhR
Wgoxs3Aquwj7lglBK+2uuwluPrWJGGjbbmGamwLaLh70ETzZAIafg00DzpF4aPjE+6mvih9GWBLd
bRiyqBqwXmP42oWs6q5sVVXxhMVlg1YnAGwqsUYlKnR7mAMkEnpLkxTjRd6d1Jlk7OE4br5n35Vf
98Q3DSZfrljQ1yqURO/d8WLsgSRoZXDXwQOcNlwGKhNSsCK8lT5gdzXOcjLFMAast+60QIBUgk8V
cppv597S6ivVqUhsXr+WoJbV12asv3K/esetF79Ok563ywEv0CjBPuuyGnWJbTwBkpvbF2rzp97y
s1idfZsQ7nitSEUuOr9wpSoYB4KPIWOWFruFVfFvf/FkmAgIMC4U68YO+43no4pxY3dJZj+zToe1
LZyP14ciQcW3hTUUGALY/ENr0XrcRKWZcXtJ12YEogIdBnmu1IjgQYUTqpE9AGRwTMxZO6gMnGdQ
ESKfzipUGd2Mn28HiTUprQyabyW8dna5pE6Xk0MS/o2Pcurk4trpGV2szJVcWqLSUKTGsqv+6y1f
n9+tXMEbKzdbx9daFGvHn+6mWNvfwzG7IbFI/uWQxhCxhjhmqF77hOSY5iKYdZE0tp9y1a+hqMvo
1Juc468EC7qLUvDnV9G2ecjKis/EPDftPN5pM/zkW75/1DG6nspgJL7jsrZsiHolYYtUszRaHKLJ
v7lU0Uxg5J5n4bT8zvRIiHS1a83/5MfI3O8WwQPdzuoXlFUYAvKyihbMw3Rz9X7/yhKjvzUS1n/9
+eOhO17yHLsxgTuy1WKVx3AdCbLs2oiGMq7GDE3D4Twof5XrlSgzTLUU5JymsRb0NOLGm55KjRlE
x2uUXtlhSzU2YKLiRZ2aF74f7Udm7qyv0uOtv2qv3+XhfirXgLXUo3BxlJv66Eo2Q0i9Gv8WoGg2
eDbmvfk/PxHUMP7EvkToN6/H8PqZrfNRJi20q0ZCh6gfXtWzJqcmt6RhBj87FLcbpXu4+LquDQz+
FWPtH4xq0mXNz5KJU71dLDUJ8zzKtk/D3fAwfgzbJ2BOyNA7Du7TxM5j2H+npEzLBoDtDDw6lQkO
8mUo/gbl90Xv6QkWRugPvNJcnC8H5fq2C0prWw1KTdQwbPtBYYoZuPpi8oL/C6Nb73kI0q3TSRwu
QP+oAEKSWXlSJQIFSTZ6sBmnK42bIA+FxdfD97W7+/ZUPIzc6N49v+wZ5Fg2zcxb9l0dcMRq2Opx
MPmX+WHkq1CkVnO2rSbBd2E6eff4TsPcT+Hn+HnpLb72L5N/z7fJe+5NfLE0yo3MxuHl1d63MFWW
L5fWpJsaHz/3g1XfwrX4NmHn9efUjFJVvnmclj+SCW5fe7ViWcPW3dkYo9tiujXTjAUIhCE1z6sc
LkgUYBunEJMhuf5d7N7qy8/b8NTeJqaHFQuyeWgvOsvetnfulZvESIEriVRaUu5hzdp4v/6TEZ0f
T8gSrP+V+O/lxpVCx71B5qy+eJFTfa9z3YhLnmrPxqIuzvxv/Z5vPHonzmWync1bpbftL8Pa1jLp
3X+PLNvZWJfeR3MPS6jlQ2ZrO8V4vMfMpMX3fVRp3tr3+NKelqtnNisVhTYYqn2ozoaeSn32BycZ
jbVH49h9xvgQdVCu8bRp3JsoFbXe5GXZeH6sXI8q5FGGFMojzlUr8jBnzU0t3yAQUZsQ4rjVVvUc
5cZcNUXxeytSzafHEFn+TurpXnFogEzzvd3X4as8xLdhwWxW7SRw6IFVkgQlE2Mv2zDUofwHjJHF
q+Bn9sMqL6QFCP1istjLWEZ+zzBBcbEL4h0l2MHk6/J67z6nm/71V+hRn4EqrLyz/n4kKin+vJ7a
DZ3QHmotzrHYKgmdhkwOK/5BRS7aU5X6C+zj7IhGzr652MkP2NZQYgOZ+hYvnxAZGh1Rv8FWkrnU
Vtk4YDfEIETMK3cYaMI5M9OmpZHNyQi9DmZfeKxopdpAscoIeiZB9xbDZrZNaIv2A4uW9jxOuBs6
qkwqhsMo11z0d6826uMPvisPbvcqWrd7TTJ3FkkEkfGX0IOcW9/9uuUVTis76VqzrOBsrQdy2cRz
nkgwpIhaRkcxwPoU7QPHiAba3k1g8VxGYMI5yybkPwaEjvKGFXIcZT8yTRwjkVBd78yn4eXf7pxM
hQ2wuE7FZCGfQPb6r8t275nOQqXjnkewGJ8H1oxJZLQ002+r5pNc9Yna9q6GwPOyrB77mfamXmrN
WifCtoJcYlaVr8PLtZ5tFIepz+Mvk6aybYmIM8rZx+spR3O4H61OCXNCbPp0bmb+T8lgZPERzOfc
rz1XN7uP/3F2ZkuKa0mXfpWyum6sNQ+/9d8XgAYQ8xhwg0FAaAIkJIEknr6/HWVtdU5UdqZZV6XF
iRzRsLdv9+VrLafnyWNm5+t8Q/OTIZecLEC5FGmEF3rFe5OjCJOW7fNDWx5wKYIdciOve3vGSJ+U
lN1Yl0+1czlOhyEt34/XzNokO5nAQk9oChFuL33QEc5JvvgBgfG7qQ7rAjoGDB8qsdpekxrSlueZ
sHDhz5HniSSORwoQBxUKZI1fx6wWvQ+8YCQMYU+G307EKy7SiWdNu1Kg7xxk2zrgnASdklKo8106
NG9MHvai9kcsQF1/SmG/n1II+FW3lboci7TMzDPdR4O8oe7x1SazvpFRumKQ/QGDOSe++y1PaWVi
9I+Xxb1HC1M+6zVWiALe5+AIP1mnAsTbREfjk3XI9dYdz0amh8XkGWEyJglM6XleGpOl0cd+Bh4d
faSwq0+Sk7x47q5bpmxLd5RvkOG7yF5tuy+8anjC/NQWY3o7l2hrr0mycc2JePmobLvqpMHeJwSu
pvDDIwEYBwMDiGuUwqgwRcJ5W0mjsurpDX+jH18hgmCO0m9Rv9Nhha9bfLV0XkG+8Qi/Q8CnbulD
DVfQhyNEJi3EaFOY9jkM8aY1w3ELhR19DZx18Lva6tIIINUi5SFtAePhlBKAI8D/XcBBnJscUiYp
u9Q1B+og8639E8pJKwxHNeofCNoETQ419lrfphFJmnu0A8wjkCNjgJL0Tbj2llMJBTv2LP1/Qd/E
+69sYy6zE/0Vmig5HwW4cTHA3E8kXm9GtERirl/68dpny+sexHJ0jbsmYjv4flC/KXOhtNvd7Ov6
oZ5ZSCwhcMwG8JuRE9PQTQBk8JfgmerMTe6QNUM/B6qmCBPd8id2o88u2yDkAopuZ6OcpbzL7NPo
647d5mdOV+sMlnY95dvDLnTSubrFYVfd2tD1lnAUvoOi+dUcQYmT4X2vbaPR+zPcMJlnW42LPWlm
cBOTp+yxvSeSFF+QmbRP28l32O9/PaHjUnF9SKIbVm7iAE3v+D15L9SFsrtdHnvmkiOOwpHM9uCs
k3YXYETZ7LooJtRZGkdjtKf09RuSuWklLvnpytt6jRI8pjAkyyEp4TSBf0tkwltGxm2O+yFin577
lj4n97pTjrwqPEceQNSXW9NVhcyka3KP7vMTuJrSBTAz7L0ZV0NzjJwd/cr3wHe+57pu2BmIusmE
/0GYLgw4zW+nxhlRHOGJn81gX6BndWuirfSp6sDP3buvTQU4hqYRihJ5qtojlSSyQ7gmynMevUlA
SXZxwD/aF1RX42T/msPPkMm2vzpfxECiO8GQc5UQdT2SQHCuCqE3DuhRD5l2CcPzMEYp/q+wRWDi
pCX60zWl1d92IZpyMnHUwHuRYJNA+0phz67qaTYt1hAyWVLKRBnjVzqUR42YTdBt1vm4DayFPDt4
KcEde4ex5jUuTi0IdE6sY6oPm6z0GxymeqqApVGxPBzt9MAe42Tv6JDhJAK8UzuKMUYzJWQtUCs0
0W4JecKV+IaGf9TA7XKQ1pCnPbcWed1K3d1O7fxJrPA6wm7ovrRPnVO1xLEGY5PONhvyHS/y2YjN
Z2EOwG5nxs/KhDDzhWgMSwJ8LLS1xD4BAaXiYoYa0BSSKt75pDmV69fgcSKkflvEb3BxOL5c+4tO
nAUPHXdM+C19AHBWAJny4USEsC8oVJAZEHhZbKnYuYwReQuY/Fz3ktVh3nzQgbyu8gWlkhJ6h89i
w5YBhOTpQKS54ZZG3r7mzFtW81eDVACGVp9+Gc+ipPSRaJeK3c0z8MvgdoIvy+altqGE+mSd32cZ
dOodzqbwZBpQBk4fTlzOLI4yVhCEXopn6nT4CEIRQ82Cj4lwm4jwG2Tp79kpNnjgrFqaWwOqcC+Z
vgN5G+4PpLblWC97HQbx8maA5dNuyeMlVtJI2GKnw2Mu97TCKmD3rbmwpS6DqN5c7ea5Mbz3Up5K
E22izuyR5KXdPYwOzL21TTWGawFwKzqi1EWevLDO5gTGppOjiGXD0P0CKHerPYqsJ1SIsSSWULNu
LhYxUnQw8j2v4UH+vaVgJgFot9IJRDe4X2ouGAthmjRI3eCejB9TjjqeYqH3KDIftKl0nh12+uR/
Rxv6HsDcl/kZo5U4Gl948W06H3h/8lyJ5y+chcSt39ZMrD1PpbGEh6K9xVBCuqSqywAWXH60NStK
W1/PJUAJxCt6UpRS3wautJvJUYDOyTcXMv33Y4M+F3SBEE4uaoPgdaPPcq98uxGxhHGSoSR2bpMD
63fZnnj3nTNWEiQZcMrIlDf4b66gEeRsXX6F1TWASsQLx45AxlKQsdS9K7AU+5klV3Srz/RL2Yfb
mNYNKQUheRkuNJQ9HwAC6azavL+ISs9dxWZhox1vHxzFh+lzgP2Q/4Bc2ZljWLqBFYpoQyTTIs0W
AQOON6vriEbF1rsUBySKLHKKL0RKyIIMWMDpgJ++jq1QDth7yjYi+b/aHjQl9gTR6/y5NDfyUYbk
QIflOsw9rBsmr1WzeiziAItpF7LGc8vBxQ5LeWiIrT7z/WHbrpi2JxpyKAmW9iY+sw1pXl3o21/K
kb1Wltfj43wfmhfaOxynlK8EWPuLrGwdiwoymqRg0rJHZ6snAOTEIUi5hIWB7TRY/oEZazZ95oI2
MK2D3XvxgvfdYuYtpP30NlJMWMLue88ZQEjljkvDAZ62aEWhmTgMFJ7E4nX1RH+HeNaIjIvGYHvo
027pZG7MMB82Oa8FsexWvJjosxojKp3WfqePn2W/4wYMsXYSp9PHZwSS2MG5e+E0GrMnzFEQkV/0
lYVK250qNhpztGf+e2aOGFBqrOVzfOipq2fSe5yiPVyKimYQeY0jn+QTO/mwq05eHhzAPd6TB/ST
0zUgA2jmypmmtrSjxiUnAN9AnuRb/crHCK6vcinJPtrbOw4JsGMIdvyA7tUhqxQh0ky85wFHF+xs
ReuRapt6Qsod8xP8hFUnHZXjc4Hv5FLeJlPNSXb2R2daD/HED7KTyWWBVMjjgqMmH4IHBLedvqHZ
fY4CJpaPkdNyJ/xIcrewHGnbbqN9upROUoAHDF04UqeVvM52yqhYgCFyiD52SN4OQXYGxCtnhGp+
meILAib6bQRJEHOgQtA+J2tyrsMJpCSXnHxAPc8fylbGR8a5KK0AElbhuflSaaczbbXjsZL4pyL/
ykRyqjLOVFASajAACxBAk/EpO9rZpkAonjNpRTuPbBJYjGVA3kdABxPL3vjTgz500ER333XXnLEY
Xkyfx+jxnJ46I3lmg37DgpnxhSDWmd2W/MdchdtofV0z7m7dwTWSuYlwxcDXyPSTdQZxZgCCFval
IFzyFy3gDeRyw+uc+HiCCzVHk0h7ha4Y3K2lPYNkU2/1AS+1uHR2JicsctTLdd3ZseDcsE/uPRDj
QLLJ+8MeCZZdZ1yPbucnfZ9ypgTUMxxWsau+HP4ynL/RI4DR5mGtuZa20RwTBvblfV0HtR9P6U3y
IhOYAgUdT/B7pbcksHMkvvQ+qCehHaGpLsC0bEoJBOssIojCWaYAFGn8E9M+QNralVYgrjxtWg7E
IV7Hbfc6ku7Q3km+PVDoxJEeCQ2HO7xusL6Z8ecOH3S0rA8gCBi39wmNMHOYb9A42aVLBQfxGsQb
BraOFYbCsGNEzfzRTUanMOlJEPm0YemEW5ORFYe12HAkM0AKk9cO+eEU3lvvutf7NWH8sBGzoKig
xuau9Vn+U9Hmw4ax/1C7nR4QPoYRK0CEgTnXpiGEH4Xf053LSXHK7orEClInBHTtU9h3kPUtbrNs
YHs0y0VchkCKS8/5AQsEUoeLWkp0Nq6OFeiX9xpNr75RncdUCfS1gpctv43G2iHfeq2TOW+hDWTo
imRQ64J2a+OjnW6X9IcPwXOJNwyAyHOFV/FQCV77iCmTTjlYxwSdeIOHQa/wNJ+/DEekRvXiPcmL
qD4+6nO1f3AtEk0+MIqs31xeF5Cqsscqe25ZcRAiJ4kTu28CxJA0kMbrfHPrbmKX909alc+v8/D+
gQT7iS0l49v7yJuhZD2cak3tC60qA5Cit4GvneKQLAJ1q6mDbBppOvJo9MyvGie4+Q3PydgvWT2s
JwgirzVX8SLdxBTz3q2XHc58kgYJIlhD/cMQS/qykKV22ZIJpNxicNuUX/CeQJ56ykVzMK3Cnpav
ZyyGsZDmFfS+BPULa1RXGhpe1ceQs58MYPD3SeEIfomTe9TPHNCjdAJkjw1UOD/029kFEAyGn/qh
Rb3DHs/tURngAseMPFAr0GeaBvyTbzdevPpz/GEFE9JLeq++3a3X6hkGFzGPuXfjxslGABVaH/5N
T59HnNW7O2B8T5/h2QOX6Dm6blg84Sj37cUNJb5PbUePbZAvXt5zSjGAHaSyLsfUISNjpe1ib4tK
3gdeZ/dJJ+Mk+j3PEeRAYD2EiwPASSx97J5sdNtBvAs5pw8OPWpzSP0icnjvMWtftPqTQACWNIO8
xsPURJvqaGURCVi+fDwEFFbp53JBIjl9OaF4J7uby/x1kr0DZJEPLoAVEQ1NBpAchhibW15+AWYf
cpraQ7hiwN+9bJlNX2sb+0WKq6GyJR6GQ+Jf06VbYmeuZrmYB+iJ89gyvDt8uVWN3CAwR8XHYR9v
LWhuqI2PJMnp4nbkmCodC4IJPLaZaGGDavQeR8Pr+DrFII6WrwFsZreZGQuAFGURbxGbd8vuh+KQ
JefYBNKcccwu6wfiEKGDCxn6xGD3MYgm+Zcnzaog5lz0QF3YHe0IGhTdCYkqxAkH4QyDrZzX00dE
0gWqp3dOK2sUjnTSea9yogXANwSgyLFoKuQn3qMiZB/huSMNwjOQO80++SsCZqe/SnwAAuEYpJEq
emfNBUuJLSsz+t7UHAhjOESUZQwz66VueYpdsurXGHfYoLrQKUqGzyl1SbUmVzGhzONv8XigPxP0
nCeLI2C/kXHxm7spP7/ht4EN8JrGFb8hw/EfwvE5bE2xqxG69fOe2UBKoQq8Dr+PsrBDwpfAPbwO
KQGlh6P49q6vBBCJIcTafe0UL2lU3KaEkKBac3XJHAKSvSvWtykX4wvqxn3I97kweRB/DtZXTvXA
qKQeuAzFwLjy8uFrLQ4YerycxDJ2AqI9B2ZE14Aml9f6gkheD9RLW/kQSz26G66lOK+Lsc3n8pjM
NXFaH3hGvtDheo3hANNXThyivcA339Pv9CuEqMJwJrYI7GH/uU3Gdy/ymGC4ZNO5thN7CLPHIscE
lXKNDRa/XkHIFxqmaIIcTXD1gPwInPYQ0JhycUVPNCTGR4sjT0W4UVWg6TOscTBjcK+L11H+EjxS
Bso7DCCGXegmC1wUAhi+cPnp/UV+tCCuLSuPhimaYcGdspj72s05TqICpa8gO9QDRG/nxBa2BU3T
R81/APqFZaG6QGIAl/qlXr2PDbPLqYWGuuB2coyzaWl9URzOODqryXv/VIC6e/ecDlg5tU5KkKKK
8GBbf3ZQGO1NNir8WwbrLjn32xxzk0AgAGAwxIFTjuoPyZ/4OduH+9mpaxU0aAzarqb9V9gr5hBI
gkgcKBwL0hYGcEyHK3axNwF76lrdNUsC2OQOEZ3kh0QHQ1lUsw7bjUZaMoQpPCBYALZtNF/ynwEV
vgxRoVnfh+USUQgv2tiCpt3XVGHw0ylLxAtXB3eSTJlzCm9Qp2H9JcNU5OyUoEsodi+i0uY+bNmd
LOc5cCJMtQCFA3llSjWFonB694hPvXpVTHgInhTwLFQHSsoaY0EnH1e9I3jXkqiN3gAaSr8MeBCe
er6zQ22MGugye3OEiwNo0PDxpmTXLKbbOCac3Aa79cExuUotAOlzCzJAVr+AM80LvHsn62Mu7sbA
w0sJqQDnYuKXg5urcUKxugfs06z31PwCmiMeNLQzUb7gYdJMcqSVAPke1uEDinGrWxAIEGW88Wza
Fs9+uCRxbX3BEwcJkvxqT1KoQd7uw5FhOXMTAV+IyMQegXmmTnFhDhpFA/9iMU6XTFuAPg3+wWYH
xABpC9jQnjmI5tJ3pUTbuVsOoiCFupxzyN6W196GaD6qKJashQlj+ET+GS8jz/YPAifPL+BYB1Ki
oPXSL8iZcu8G+4NgQi6ysiYsaUaifZAuDuwVNA9XHP9KELqPbcfVIYJe14iIiHoGPZ8xcAxJbp67
Cex3luF3WUn9qaL+68kXUhXOKhEbC5whXaiFyRy/F9Lwcht5ENPbIeU7nD+XuR+754yISOcAggIn
HesvpPFL1A8soiajvomZIJYX3hCfwxNBc7BM1g9AEXoe5LzUNBQXDxJeOjZ8RbPSisAGg0ChB9lg
xdrPuJlOz9TwNsBSpJsABXMrwZs3xz/e4pFLz0D2icdgzWDoByhGcZ+ylUIHFhWpvAcvd01vus76
PLtD7lwjP8Gh/OEkTPZmyjd1KrIPXJAWIJZsT3HRvNz9jSeSeimWqbjcWKLRAM6XcIzAggZMPyZz
UumxfD5w/lFsWd0hG1UlJa4E9gV+Q5onXJiWUIJJ+jU6m/bM+i457+s3hHBc6jlmSDRSaE49wMIa
4u6hn7MSO8JvyIcFiQkOZwK8XGpR7XSHOTh4BiWVBMuFwpuzjePCBWFwIx9A26H73re9ekTROVX8
h0sR6vP/bTSkD89Wv02/uDJJQDKUtvYOdgTF12GSLrlaqpZTu639w0KccRJhBbbh4Lout4dF4lkL
vsI8xJaowVK+TyLO40toYNNdqLoWICjaCxZmjgvQhJsiqY1tN4YgkA+5KayS2IYsKyRBlHxYMmFb
Sy8ILi7m4pgeHZiz4mW8YsMU4C2iDPvlvzNXkpE04vzjdUymQHo236u+lvX5qfbweJIKP4Wh8HJ5
AQw+NlFj1z0aSJSlaEP4p0Acs+2L3+mrsxY//zPzHvjwQBf/oR8FBN/J0UCZZ/2cBfJOWdwCY9Gw
aLY8qJRBAhlOzO67042QxS9eqPJQu31/EmuqodTESpceDoNz+dSDH3mdzuedXj02PAAqmPe2OJLQ
VV4VFWP+uLB+0xkkpnOtMP1wr4lj1p4tuU9cIZh8fu89cZZTxe+i7bvVo3/+43/+7//12fxXeME2
59qG2f0f9ydVVHyvyv/+p6r+8x/5v355cP7vfxq6KcmSpMuGrGu6ZKqKzu9/HhfxPeRPy/8jS8P6
qYQKOcnSPGkWQDa85pFkcBaNnhpMmxHWsjljCWI3wqJppyc9hczOq/bveqARk8KBzvSK1HtitF94
8nPKKgbDgIaFeAQ/+cH/1wVbmmWqtqVJhvz3C46fadao7zZets+RUR87J8neyBjvxsB8t6fey3A3
spLzo11dAWOwTVJBKGlaPcfFc2Ixgear1Nc6g76EuIctWJPZQVkvqFz1ZNPwL7yghDT1PMLKl8yo
9H9/A7L5qyduyLaiqqaiaJL29xsw7w89sWpugOGQi/s0bb3r8tb4EtrT7cz4IDF7TMkBwvZMDLB6
f/h08a//fN+qKfPCJdnUddn6+6dnr+JxKxU1XWJ/2T9BTekt0L10Re5eoNGLnD98nm7/4gNtyzZU
Q5Us2TR+3G6UteG9rK1kqUE1QlN77+H2rDGrIBpE1Dz2SGM+bIGsn9GR7pviLtx2kHjDBXpg4jpp
8MWXXNsc4019yANb2urVQAzCJbmbFPoGWFpB64QYE5OgTheJFmwI4iftz47lgmO/SMLpDZGvkBRh
8LZVcQFW+mbUZ5SMBFygTcz3Qj/FaZDT28kWhY0/rUMjF6oozsxl6d5X8igbmn42zKe2Po2Wb4o5
IFAgHk6L2Ssb3HNf1Y4SumBUqh1866uuAEQMYaBFeY/oBuXyc6jS8Yf+0LjIER4HL5L95rWol4DA
MCVAP/LMiZuaJGSuwPW776/14n4fQumPCWaz6D6MGgeFmPAas2z3juF0PQvzATXEVQ3i+ziHIGX2
6sKDSa6GvpUNXmn/rW/jcKTWPVBC4tvN7LYULQBy6USOhmQ00omEirPjilAdYx4dK98enynp40fh
gUpm6VRpcWf7sMN+vA3LPy1JW/rVErFVie1gKZKs/liT7f2a1aGkJssKU4IITyz/CTOfzvSjK9XC
Fpw3jOS0wGaM1uAHbTB+QS19tfJlw8lp/OzrtaH2DTiAiPF1rCRgwIzQoN7z6SPyEglfFiejNZLj
gycwRf2jiIa3+wdVgAG1uhzDbADorqsBbdCr2YvmJuM/gidTOhnk6kHs0yb4f8zaPKAp8RrRJM+2
gGr0u55beVC+fYk2D74OUJTD+cPuJZ+d2s0RCUrQKIJQHT7yyTvf6fCLz1dpGSO0kJjnPpLU4BWO
pGjJ/IfKnFoNSR2JJxQ16TXCUl5vITdwBB5cpgO00aC8BsV1CqWPGYlRGLSUo4hIITHBF0gdUxtU
OPGhUiY1OWmwwVrS/nmOhsD2M22kv6f4tURYX2huRFuVxJncI+tLoS8lQfGcZeboVTDbYFC3gmRP
6ahf/be0pweMczUrO0uDNnWV0qnlGaRrs5jpt4l8m9WwnMkW4fM0VDbjJhqk4fp6mzwOrvr2ctN9
hVML1a3kvg6jMhqhp2ksx7fZL1LkHeSZYp6lapBdp209s1svLLws76vvD6COwzbN/bjA2JqH84f4
ZP167Rm6ZCm6bhmKwdr8y/lXlo9GlQ9ysnyt1FEHQQUcTWP+3WOP15re60z0UzPInM75sLAh5kCw
SY/NJ03JHCtrrNvGfEtEK/x0Zu/lO4zMVsxcofUV+qSDylASvSMXdslWZ8g3vUdcVSNCVBeEpGPC
fudVddYZ7YRlsqUDediJxtKUgu7wGe/MIzQSSs1ZPm+tMewOfAz1etBuU4EiXFNPRjW0S3q594fA
rfxyU/77wYhj7C8PRj402qtWjGTZejQTfXy75mLuFdYPQDHTZ/D7j9N+dSra9r8/7kcMqIxS181Y
4eMm1bJe36fSxX6Jfh+Sch5nm3IFjzmzb6rgrg5zxEiNGLsT0TdGqr1FYLyE39YKQrmMlKZcQlKu
9giSQXwXAA8sb0z0oFTBi6QrkfciaKiOvPv9bcjf+dLP8/Wv9yGOw788tlBu0ii+28kyQXcbgy54
uuVHtq/YYATuG3HHSkftU/VOLxI/1YHSwSiffJdCslbdOyq7ZclG8ki8tA4zNNy7NojzkWLMstSp
gQYoQwBaXgMsJ5g8dUtmBfwLkjKkpDWdeNkpES8O1JChj3erm58KiMhHtAwwzvUHA1gDFBW0L2nv
tCAIC2lFF8LAPPPRZz0BPBi5o6Fmmpd0JgflVKI0BWZKqXoxo8XdVDrlY9rY1ZrCp4F7MBEYJX1A
ZZtNzeNDuCVgAmB4JSJ5RAa92AffRWMOvvYNo/kI7lqftqZ3HfPP1rcxKH2qM/pEwKRUVh0Ouxu8
jwccn9+/HV0ks795OaoIBn95OW9NKxT7yiIr91fsbPedST59fXRG5VB2n54xyG08TKFcwBmIpqDa
sxqEeNZx331+7bHOxunY7KljXu70QW9wgWKUdiK1kwdwBShCmYuYDaztUiD0YRWSfvAys8H1klye
DNyK/nR2fudrv7ulH+lw1L6vSfYkfkUY+xFQXFxnFsrmnndNxMzaLvXC4X1VD29BtEINt9E/jXkx
kP0IDoHfDgEqN9WoHodMOzoMmK5yhOsRMsoCfdTOIA2hduqmwzsvnD6J5lWrcGnu0gUUOqgVchCD
bA2SHs41nzw5vB4WT6+8QFAB7Den0hyKSrmPhy+QleDmg3gbG+nCJK9ERtrq4ZIuz60pLkAoxN5M
rixdXPewuIQuDetIqMLgEl2PBn5VG/VYrK8LtCUyolIxjnig6YidMVkYFHvoX9QdwLhUh4cJQ3eT
P8TD77riPx+0bWuaotiGrfzIY9+3+Kqk1StZygCWMFrxKEeDvLx1w2OECuxYXyQWAtP7bovs1m1g
VF+7go+mmt0YHpdLHxF6JI1/OjMM5u4zqAFO76682HJvEep9clP0eJM8SHui5RrSHPi4K5799dBG
SN7wI5Vgm9z7Gc0l0CHwsGGyAgl4BPL599tE/lWNYPO//3urP2rC2Naap2Rxq8BMjOMBoJlGUleH
1dIs4DJSHmNxTQs0dv/wwZaI8r97yD9OY0XOi87zwAYNj68weB/cEli6QnkEduc21riqxiRNRTRh
zkyO9dI5RdwFNxkEA4caOKogjwVD+bw2n9RmYEEdAUzCi0jpZtpQZWkTDTveXRCMqg/wq+izRZ3k
Xi33UY0KtRs+BBPyGbpiwPGsA2eB11K5DwaGgm81XeZyMo0u5RvQD18D+WAIFPGYHtl9TGc2rZ0H
JsK4Gmc95YyWTDSYMEGH1f/2VGlRvoewmiEvFB4jyJLrHLYFNsAwT0SzpRi+T5E2rU2nrZ3i1J7T
6IhU736lw8FwXbdxWnVUmDgO9bHgTWG0o0O4aJMMYwo8cRpE08KBL1sdbLpCvmz1433d9KxdjYBm
XZmCkgoH/EaJqTovyUEbXeu4G/tAdfoqh8mD5ZcKP9jRDMa7TnNT7alvrJCmSTi61rMX0xcAB9vD
ABxZq1bgbNd7BcG2/4TY9YZN1b/j4ygPJDqoloM2BBKZlLiIOyxKptynhZvSwUXkj2EyLRusuRME
uA7eS7XhgfcJFIHusz2i4Xmw5q/IN1HmG16TMqrYbWXMAv9wKHwH/d+tuR+Jjtp0lE5YtQT1FSQz
+xOfnKExkeYPXsZ9GgYZs60m1sZ0tXVGPMP7LFzhZsdQVSoBAd/L63yeDPP+HzbDLw4rWVIk3ZAo
jExFFwnaXw4rtbEkvVPV34VzEk6S29zUgVvh9HBYdfx37ryGL/aiKftatIvgtkaff7gE4xfF+9+u
Qf37NcjXTq0XTZMsDQql9yCMqcl6atx9zjsf1ql69dWV7UMra40emRik4Aj+yae0iWIYyT3CvYpD
CAo7iiqGO8HuCPuG7MeIY99zHe8AaoHb5xOm4m3EINqGji5I/ErwPj7zCtu1LjNz09avHv5TzJnz
yKK0RxCxeGuXaXjaddM8HEJD54BJoktWqE8kPPQPDMH1aQyHsOagwWYAa34oB9dX3L22gtgdxpPU
8A0m/rVCUS8txVCXwsWQEGnGwYX8iogD18IXTW5ErhM8SJn0FoSmj4Eiyg7kCjrGjmi8bz71ONsQ
XJy/xYK+81BoE3KCGiLD2dBcMjEXj0ZU7Kjw2QG3U3OkdwAQLK2AqVFDsYyo7MF3+QpkqqvB/TBK
8Hpif5mzqz0CNM9yv/MQEnwyNTjf2LADLuPQTsOQGYaMnG2GVehjKwBwqN5719VtwqQFRWf27qsZ
yq8BCDIot0HOaAwTTPIzV06c5lPwC/U/piUi7fixqf62cH6clmWTSgdZq0hLkM4s8RuFzdm6Rus0
qwPyq8/w1DrFGQ62hS6w7bOEIiyhSIxrV7uUWIBtGZQII5P84jB7TduJeehX2IsqfZRP1hfpAy/Z
EKhjN0KTdgGop8uICxIkmM4Q/RET+nY2pkj03DgnFrgbzIWhA64Ha4TYPYZlKa1XIhjrMWlVmPEV
yB97qk83ACkGvmDaRvUf6zyoQIgEhRleNMcy9nEESHOdjZBRNtidf3TESFtEvtUCFwJGV4ph2gSN
STyRaBeM6brBF28ciAnLqujRHmu3Wv6HKlb/0+P+cWJHpvouSpUTW/Js+Ld4fjKTGd7qJOJgKRkp
172fy30RIJ0tB+nwdS7X95k5bRcwjBny+mQ0rERlZbDMV9eT6SgfnTmTin30L4tygCroscP3npZl
EpCn2/hMQdsL2CPSEup684eQLP8p7PxIA67XV+euR0WyLD51xN07VfheOAIdIvxHtzHM8+Ikqz6q
duTHh3QdYm1kdRuPbsTvQ6Dypyf743Ro60pSby2Xou3tED3iVxqNk6f3YlSYPWkhV1ETjUtyu92V
WYodFzLpq/jEgTy/bfXNbfv7y/kVePy3ffWjTD68NPuhyewrfdp+Qc8ZCXhKWlr9FySiT5w28OOg
Y+v/Kf39FYzLB5uaqnAmqfZ3/f6X08jQI7nJ2wcrbB76r9FjAnvueZTRyR268eKGy9Kg5MsMmIoq
lVBvYcgRO3dQuTxQtRFDKInlzO19QIDRfOjuzNs4W8v3UcHsHE8EzAqUroVaYIxERg1dk/5/07e/
OtI4OZpZcLV7Da5u0E7pBMIMo7+e+fprTDsTPh0zg19u5w+JsCaOt/+MYv++6R9P29ASuYye3HTz
aTaBOo0xZQf6gnlilvOr/Rlmy0La1sTwccuQ7I/cvTHiGrVO8IS9XPSavHeVPGMKjRYiiBEz9NTV
UycMccaoMo9RAVD8HipG1z1lYV7gIxXDSBNOKor0h3Ti/xEi/n0vP4CJOo7yjtwpk6UJhxvnotpl
/muHMRnvYXRwHw+XkY4HdNFN/0Y7toR40TNAW86HTfT57vQBqyD5vE6III182uQB+EomuciTEIIX
2jDEZIDnoPTyPe1NzblDkphZeExAq4H5DeDVdOXXtM4FxU7t+Pd6gOTlDyiS8gs076+rVP9R4N/e
aZZYMdtD8iTHgr09LvdqoFzM7Xt7ozU5lfpA7y2AKzx3cVUgGWgyfr9JtV9UMX+7ih81eVupcdw8
edTpUdlY3xqF68r8tD+fXjLN0ReO4SLg+j1kMqMTzZpB47+EJdZ1SAELU1kUBrDZlJEGydRkPMiA
87EZocEaF3OibX16ghF7MgrPVWdl4HkWLn9/C79CSmSJho1hUgYqivljtRyuUWqaCYkfvYqPN64p
MGzabqoOW4SDOMSnI45JQkDoPw2s4V3aMPH8FaB72KN5x3M7Zv1joodKYYxe3n17+gRmELSqnurh
G4dBXwGlRR5jX3QsFkag0lKVpjgwEMfb2Hnt0w8YOZVHwfz7WzN/+Xb+fWvfiPBfI1kdhWH4lBiL
/PFAgQStRHjGPBFBwoTf29NsU9Q9/BBHxlz1kSQc9oWrL415HPXUZRi51v62CNdU6icNV1J1jOAI
xSWLmgWFoIRp5ycioBzcp8m0CbQBbSgTkqUcJPBXD/1yfS08I/GMDtODe1rdpSkBY7fEPqJ9jxhd
RDpXYiTLnBw4TtitTmJcFcq+AARsoZjFCWwDTxG44/cPxvjl5vnLg/mxbJvHwVCkG4UQvYzmMC0x
6GGIxJ6IALkbdkPR53lJSHCvzD7p32NoHo42xlmW334gBsRMh3xB7TIP+sZ8Z+Ig3ZELE8iLZTl+
+beRMX2iH4NmjuSvFbpok7gPNPv9A0ksla0Bs/nba4IT4IrzIRn9AOTS+iSR4zkYpQfPg4k2aBx/
f/e0P38V7P9y+8rfa506r0laRR1Y0xnpTKRwLqXDCtY3NMIQcl03p+g62P0QY1QaJxjXonrDZiGf
PjEPwvIm8hjArKdri5mEiCjxIGb+DSM5m/FbGkWMdPVvlVtcR3npt188TdZWxQgXRO3Pj9uVJhKG
VPACetIGPSZzZ6WxPgrX9KVjahG7y8FixgNEp4oNw2Sg5XM7XXbw3oBOTZL9rU9nFALG8lWOimqQ
UpkiPUdBZWIF9wBO2RxIxBe16tggnHvQQngRsGacu88qdjmSGIgNPYhRna6G4D4MVCQybPPUt9ol
k28S2Qcj/v1zV0UC9R9nrKqpJBUGFa0pzuC/bMe4slMpfvPY46PZReiDuS9Kphv6c0zNCjdXR3cU
X8AyeBtym4/xEzsemOPnjMwQw0aEvvCOKMhI4JEHIpSXs0kY9fkGIinzSdJZs0Ea2K40//eXLv8y
PVBNiAi2JtuS+mPFtFftmt4VgmS9ME8P+MbxHJI+XhLIR+fSFq7V7z/QElXTfz6rf3/gj2cVxc9O
FQoMsvrMB9nkQKWybofKpkL3D2UZ+JlpKAIEfn/eJiHrCY9mlEH9dvfo12Mm1ROmqblQc5mw1lCB
ZeAvXQNS2QjBc7XVdtJMWqq4VMrwN3FtwOe26LWD50px39tima1h/EKKHRoz7f9wdqbLjWrZun0i
IuibvwjU95Il238Iy7JAIBCiEc3Tn4HPjVsupcOKOJW5d0VWZaYAsdaazTfH9+3BWG2Nr+vi3DdX
zRV8ozlB/4MWKOxlx8soYMwt3mQvbA8qWI21B0sIBj7IGm33rPHyfSD99WgeEs7gorWNrHLm1otz
BblXn9XsMtOb4VQATDXbm8UR+smb2y7lmVD0mE/KdxFT31S+MJFn8B/WzIs1Mfb07pMho1nZ3Ifw
jcP59LpqZvRpe0AsukI0OzGt37x/fqcjzTrlQdMLJATOjjn1PBdc9VsNXAxK1UfzmrKZqiNpRXAH
nafc3hYmHN327sZb6JdAikbJOphk7/khOvz9uki/VpB+vJ8PWeFFiW+3sCEaKl4Z2SM8L2tbJrkb
LVkcQKnyBWWI28GRnp2x0m8lZOKH/7ypDxlcad5bobB4UzOFEcJ+6w3O6cBTxtSTaQkIjKv4fbF2
CsnOGQW4YfaGd1AvI0MwYWlhT8LAVS9onRbTJZOCSC97xT8xwgwF9YNGkXIS01ZWh209Tcu+d55c
1EEsOYqEi4qNS6xojhBxJOq28NyrZZ/rIVAIzXLhGIRNZ/1nrlG3UrBF83mR++LdvlVDjNlI3PL4
ne+PXtid1hqw5EmMJQVdBdGW3sSVhb83asQ1JoSNAI1IUSCo2YgqCPBTbL6XnT9y1pNm14l4olcb
k+vcZ1XYi+CiQSwGoMdLI4/iyE029FY8eVB7ByqogTyCuXer+o3sxtawKpindfXLlNkgZJpP3gyp
25r+WS6qhATIkjSKiw87SRqraRBGLBcIuBwEKp5zbrcBGzkjjtNE2+nyrFEGmr8sSCjFfhDjleOq
9zX6nfOqgpcBIYqJonDIrruk9Mt5mODCtRKw9mT2jEH6r8wa+VihX12GqoGtGZNGHjQ4uVXEt/dX
87bE476zbG+2gT66sSkFcCMl9/Z91GHVkWMFytQdTXO9szgISnhsJ4YHgJ9E549cRzaEdJxEBMF3
T1ZPqjAWvI2kbON04WUreCiMVCrsQkQWMrj9Te7v7tVClw9+sTH8YW3tInWk0di6D430pet6Wv08
XibEXe1YSYeZ7po3V0inNNyRgQbeNMMLkFkDpY+nIFaE2XlMNsMr9PfXI+u/xqiapJqKiUhM+e6T
/DgU5SxOS7VNKJ9JyF5XN2/pkSqbLw1K+euXfH8pK0fR1rmw9MVZgb1TOPRIJWAQNvP8/iKbm4ah
4I3ULCMyCdJR7VXMIcC8GsmbxdYXQ3HRaZ1EI1keZNJc6WTEdDyI7F4kpriIIcCkvZpzDtuLMEa2
ojLbq6mOkvQT7z1BF6GjbjhK3keRzQgIS3ksmaMm2YiYGIOAQaklLRVhLHMKg0SLpmi6onCWMsHB
aY5Ol7kYXMVqR4dYha6bpgTvh7pVFQLpdGFks4wgWqZU28irXHD52YrLihZF0EyYu7SUHbVAyKmt
8KFlW+LRlCVb3AdUm+mv6zCwqyVdGQN0EGJ6sKrq9MrgKyd19GFIaz0Y02KxtJEZTSqYLnIwFIz3
CoxX9uLXo5zRJvhe4eB6/aAh41k0PJO+jn3hxdXRP2CMB/E42GoWeg1OXLOeX8x5K74V0tjPX61w
rxsHXsMa40ePQrO0k7pkk0NI/7SSEzQeOvK8tWazLzCiwqpac/VsZZaDyhpJ6RemGekikpYRt9OI
c97pnPqjzyEdCTNBm1zP6xACIsBCipnXhYrHDNFisSayvkQjM4QDAGWmRWbbomEp2pkgbQWou+ky
ShctFJSSteofpOYF5KA0r68bahLMmwF71NRxFb2l986LWxQQnfazl/PiYiAm9peRPqpnmeVq7VZS
+tT/zwiyKWEUblxCThxIwYj5FMrhOuJjaa1CtDcZpm2pbHepLVlhVm9lkIYX59YZdm5E6gqptomz
vVFQXxwGWWdHGBqOf8VbMD7eA0aRv5MdAxtnOmsYv/pTBNE3ETHvQY/hacyFtH+LZ5gzWJf13ytR
/TUn0lRLskxJEg3rISdKQ0v29EA4b2TsOBwJfCyrhgQXn6VVdSLXkcctfkP4rb8Jn/GalWB83k76
uN6bIyOeNK9V/wptyP/uDY6wQLtcOU84+4VVvdM/UzzR7GQgP7ns7+37n+39x2V32/+P/aOK5HNx
NbzzpriNCvWo6o6k9GhEAwD0ZmW6vJho/k5lcTDlcdDuverFk8eXO1j7I/PM+N9eYYDauJhyDjdM
yEWXvg9P24QXiP9ZZ3OfH4vdRVm1dOybvgFi8G4yIWMM8ZpLWnLHvue7BvLtz2hJdgRA6M2jRICB
yLNqi6R2scS/N2sqCIRM1VLEh5sNrVgSUrkrtyQT35p77cwjb8iHxs0hLsu1/lnr62pfyscaFlOI
qMNZcAhR2owEprtQ2H9BFtFZeqAcWT35ZWRiIAnhtJzKAbNZPLsRAga9pcWAGcrgdhlKObY/Lt2s
Wh9YGQChnl/3UABEeGz1bzX0qv65w4W4IKf4W3NxeAWEgViLSDB1aVqcGcEPneiOmaITafur6Qoe
XYZRwqAvxRBpAAgNvRgVBQSZth9NzyBQoyGgGoaHGC+ik4PaGqJPlo5zJgKKCSAnSHshClK01wZN
YH3dFlN8eGRxCVsSu8YYaWA1InOOq5keonbd1d1+Gm+i1+og443kT3L8ZVGfK31mVCNpTXWM1vL/
CleE66LshqtgQ8kYWnzW2FfvcmGC+D7QmS4GodtXFMegt1u+ZPmCconHfB80bP5mWjTFADmz3jh6
PLo9U7Fbv5+X/3kFHsIZ2Sj9pBKuXaQrqK7IUBJueebwjvPaZaxfxpnxKXfNtOvV1kB432bnF013
EnxOgBEonbFMxQkCARc7dyCtizMZktEXmFxXwlUMz+c8MhV67hBCHDyzcNyikkHhkJGCGFgUN/lt
a4gOUDjob/SDoH7hjXb5SOcZ7JM3YyVomAfTZcGvyCmhPIWzK1SDk4zlKXqDZWDif5mjQvgUkZeM
hY7S7fPgJjxA77OD6wBtoUOOQpTxPkSqnTcz/gEZhK0RJttFzZBj8K4zWMBMDzBr1FbhkxKy9GuF
RPvPU37IsQzBF+5GSj4hWeN0SmbEgDncK2ntMd+6QOD19+b722yCJP74vIf8JTLu/v2m0ntJXlvf
zbP+7eSt9A+57ikTHknh+mO+miOIETS0An423Drh/B2DeILanvipnYydvyguE5U6twg4ziVK5/s/
b/6+Ur17v/7agh7SHSuXtUTpngx6lMQcNCvlWFNNRL14ojN5wyjrgiuYkzD+fofoRNFXJrA60vwU
v1IoCOtkT8k33dFCthiHxQwrhiJgEw/1sMNkYJeuOyEHCmSVtG1QD+WtNGa5o4YirzQRG3fetMkH
JrMgVXAxkgaE5j6gYwwGkGh1plXhfUj3jEmUv+9d/vXedYmz0dBMQ/8u8Pw4a9pAaBOxuNCSKm3x
1Ox8rX/5Sp07xZeP+/Y+LF+lFRaRzSjmukCOjGsqC/LQGD15PX9tGv64jm6P+HEdYnSLr4ISh5vr
uGWM7lCc6BE1eybk4mdthl8Xwo+PeqiOJ6lcm6nKR/k7w8IvKlxCeIl797JXT+/bCwo2JpA4OW1g
8zgYEje9yYf06/Z/6gb+5zq+o5cft1yFmkq7juugMnb7aHGmJcBaFPt2FTGbDYabgfR0XezUfjrT
Rk++91+P3R8f/hAamY0vefmFHOVijiQ0nuPzHCwVsCBvJK3R23O4dZYhFXCZORPyyovOe7zBzesE
ShVXJQOXsr8vSes2oH+W4Y9LeogEsqDQ4kjgkgqw/dtzCH9dwy4RamGyAVLE0DL/WlijyxSu3WuI
/9yufmVFCgwu0tfY1VtpqzBuuGkn5pv6BsEt61xilXd9I5e2/Jmc6hXHOdudidwMavW3nQDmY045
oVRNQaDRF2empXGEFXp/39zvKbuu0YxhTEsX1Yfd12e0xreC7qWDTHpitv/9vtE/KGw4jDiA3axn
f3+g/Gtl9scHPmy/adYIRaik4YaYt7YGZ4rDNHuQTGDrpbtqi8moLQO4qHd0BqtXmIZMoJedO/yw
sgawtS+iW9zWFFssf8iMylVC+/7kqfym3pLEHxf5sPNWfpkFZcbuAwzKKG1McLVykI5SWOABow3w
paKPQulVlJvY/JbNHGtP7QK69Y6ZHEPU8vh/GY0FcCoHChIaB2b4LtWT6/y9VvzjOruH/WOpZpVY
+4HJt9du9NPlzbi5V/zM0AmGTkaJlRyVukLlPg+Pld/3xf+8Nw/7Yirkui9GfI2ZRJ9LeA2QqZ6n
NFWSF6VEfDgzaP9WDpFIiV7Q6BHhEOO3I8E4hNk2XRTXkdROa22YMUOSTsrLnpqVGawi4BH6Qro4
OS00Gg1HKehfP0ocCyHFnipY78PKt4FSgBPAyJlQ9a1coYxUN9IQdaXvAw0D32a3Bm1/FxVnFezj
ldDTwANcnEAYlNXCvzukEclYhF50nalSR3HFUUUdyW9m4YhL3FTbU/QWIkxheu2kvUOzog7AYiW6
LmCx9O8vNFAxWCUFi6hh6Z+oDG6bjhZudF7UqAqIqdtgFh9xBzqRhufh4IZYKXa8RXCd4GhrWXO8
K1tc0g1GIHuVMbvpCw9ggGCTWJDrmsiFamYQmez89Ar8ID5Dy2ayKLhCIZ+3yYeEH7Qy+Ht1as9W
58MZpHmC35gxL9RFcjLVzStHx0uWdo7Ueel14aIbnci5/N15HiybccetQkZ7oZHSY6GI+P9CDWZQ
Cf5dVW9LuV8iJk56HCX3mxuITvwCeZGsApENYLsJOrFG6xECy6+08HATBqWVl4QZIzVYI3yRX+87
hRq61U/l/rWwz8+qYpL15JYfu/s3o7r7ssAtq6vWHNQhtVG7amAipgsRZ8y+3AKSiiHxAaAdm5lt
wehHEau2w+uQ2fxTxzF2RUAS+pCj+jaPhx5FWZygBs0U+lkxgMOB0ks6JesWD5ibw8aBdWV2DEEk
UXcsXaHqUe3xD/fbyPLGJlztju9M94kppp7c1cnQPBpXZsl4XzkherfjZRyMMlowoCpM2sljlpCX
zrGczLZn2hKx822uiB45fPVBDGBrPqZCDJGwWGZxT/0WE2eM/eA3hIyQiAY3vUkY9IpTlvXPYGVh
cTP/9YEyi5PJH2RzPOFQMSK4YQcUdyZJ5Gt3YunDRNrKmBNTPMNGkL17yUAS9RexmsCrm1AqY4ER
dV68ZZ7TDYexYm69Pt7GuArrPvY56Oo6i5FDRFOJDDMbFZktk/9MivEZbNoCOhW3be4hZ95XzOUT
2V7H8nI9Nd67ogcRKiiOyrmiSJvBMWC267xh+aekvl2ISMAiaf06Gl074xxYASjostm5mRbSRFVp
VqBa6d0O9GHvhfNMb/utp/03ePj/+6T2EM+kYXMJ64CTRNlcbq8N1pje8JK7N32Sd0XmuQhqQEDn
4hAtVLVN2YvJr66IiWzQn4iX0VXp37NBerBgIktIkmYqtJGy2fs44qXzuz/zw6ncLC/MigAXw01H
HYSAnrweQv8XA4OCD/+Vnn/GNIbQQ9yZfs+r02tmgvTvzUP6taylmzrRuqij73gIlGIlkP0mCYiV
T7THZFJhKmqCLRmgB3AYy+NnH/hrgs68saLpmipa2uMhVJkXSZIpSEmLy/Y8ua1jsLaJLcz9mfZe
jIM1RT6cEl70/eVdOf59t8Zv4TpdDiYaRFmXzG+N34+zt75pFy3XKyauMR9V3Mach5d+ilNJ2TN8
twCcl0wCGNm4ZfO/mAN9dZPHBbpfbJ6okifCuHZC7OXNkU/XbybkQ1HdatruUmzrYC5BBB4nw/pU
shgTl29bZA217gtOJggT5zGAdnOUUw2gLqbBZsOk0xwU4GvyddTMLXEAOLcALQkRvhxf/D5RyFmh
nt2Rbat8hFQCt+tmCC7A2haCDbbpyfP5LZKXdCbqRctQTO1bGfHj+TRVraiedz9vlMy9gsJDJ2vZ
KSH9dc7JfIUF2BHknMRDtDIXd8h+KpxASmpK9m3AXEHYK/sp/q5XlP0031aMkIpJ30TcS89U4xS2
FWWQNLRM7yKjRL2yHOreZ1ivUV/T7bFiF7Y9QHwek9nR6jIYNtaLIOzVfgeJwY5YoTEIBYFdZ21s
A29Iv02Nh1HQBwdJkeaOpWTpRvqqw0LDj1XmHAWqPLpBrpj//bB+G7iSJIu3SeVZdT/+O5BrA6VV
zmVIa8YfSL7jw0WTx3cocuC3h8rBaEYa08cYiuGjgyhm12w4BvzF/+kqYAiIhsTyfZyqry2/TEvJ
Om+EYekWn/kJWkNOY758sebkJhC5YIMmnc0Cc+z7vz9c/i2ilKz/fPhDYqBSaRPNisWcOgzItVNQ
Kyeahq93akJXvCFKfMCJcYNlNAk2ZyQoY7351tRnwALDCcYhnfUqoM2/r+vXXe3ndT3kAnGdtmJ7
46FAoAGnvmj3EtSX9l3cC8+qHt/ajsfTgtxa5z+mjmzlIRtrIFBkqfn9BWgWUa445rTlKOsrwIdp
Atyn+QdNmiOKC20quMiUFajaVAbx9SVLojdjBzuaiL32Iz82TwoUv3b+ZZZ0Vz6TVNHoIqkfK/oW
GUlzrljROXxpAoSV4XrDGtrDgE76rJooywJq1bN95LdKkEynRNU1TZNV+WFpZLLkyUrNp7Z9cRdh
sbfTJNT/5irdMDzZi11vnC2tSXK89Gk8aq41EE5Ux2blwL+66bE4anvkKAkVVNICCdBr6JpbASof
zprsgBZ+HZL7wTrr0aLvSQNCFMxvGQzfMA1B+ZGcO3sHr0n582Yf6wWW2hbzTg7/vrxWQ6D5n51f
JaTBJ2/er0JhWVE0S1Q1UbO+U+kfzzsoxNBIgpIdlI/aMrVMjp5OY/DJ8NNhctL2LFyVjBPjOjpv
mHosYWFYe8YOTAqG3VhZglHSXP2kKWjNKC7ftljd0ZWFs08ReoclVQ1TthhZPg5PMnSMsxv1NefJ
CjJ+Cwx+3sjDVxhdC0OP5IIbQUnOrBOmGUi5Lw6hbquuqfC1vnN/9QBbAB87iSd/Ei6788DNx3QB
OMfehCHTyphPcWplzDPbJuz9lQl8pWfOWguyny1yrO3YEwbiKprXo/Co49Y1zomAR9Fcx4Q3Ymyn
l44s5kbQme/DV/PDfxfgXtWD8o771EF8kyEfjj2NkRE7Gpj4KDOkHg/pvFjAf2z9zdww0TpuZvwp
PGgX5gjA5kJn/HRaTyrVbvcCCEWXwWjaj1SKFaD2wSScM8D3Za05sCRA01Q9TjRfqPMgMFPEgfCO
zs60bJdZfZJDPgbzbVKhpbDSZhLWNUQ3H12ra1CP/W3uxF/RAEYiaZcN+IPJHVonxrf5HXEtULp0
ZbQDeYKAXXSwbnpXJzC/8GaoiDMBuo/omjApojk418GGgbxjq60dDp6ORSu/xUcykSDHiKyqyqMY
RAyt9FakvL0JOkRMvWkTqnxr2N28thuNoTxXpD3lBBsmqWoGbaSeTwPJ1lyJjpSHkQBvSI+t7Yzh
MdAnv8NBWcsnr+bvb+Z/LvJhww3CSyLfRd7M0mXmK2Ry0Ckdhj+68UToaU8+7dkjeTjihEt+bcVu
Qbef4IPgyjiWi1lXcfpIX6wnDKZfz9Ofz//h3MrDsPKtO7emv6cjOgAHON2q7b+nee8CMpc204rG
gNhnoqCzKD0v2fX65aRNbcS31lF3FUL3UVLZ1erJY+iW+z+nHIgiXQa2JOuP+1osxaoUNDwG+eLc
mRxveod6cjlhhHpoLYfWMMzOftgDgFcvimdyx++M659P70rYumwpuvSdsf3YVZXKU6UqzglyJue5
eiK+wcX3o9jQaCyoLkVzcdD0jNfbusYbHAgKglqV7H9N6xWXss4iHjhywMwkHHmsUBw4A1NWtTVj
ITLLRd6OWSZdmbl5SGbWsvNaHvv91CndZkB15+9n+fsZ8eNuutPzx9341U0zipy7oQaDrJh1JeJ1
D+iUgPXz+hWtGFU8g/WlgUsJwVHWtQFMRB5VfX+Jj/kLg9dMWbr1gJIAbRX1COuIPqXq4C01AQYc
L+hkokiA0wre7hmlR+7e+L++jIf1pzY3yYj123kTa3Z+qrcA0d5RQWBQWU+kLcIhp7440hiQEb6+
Ad7FnM4IMfttZ9gHJ+/ZRNKvEZjSRV6cuvCs1IcC2LW+KGF6rdkQPtA44800PV73uOW45keEbIhK
w/E6hyES3frBxgxsZjU7zADKVsaWiMbkaXIeSrPOz2rQTKInQTJR+C8P7Mf1PVar6ioz1LPB9YVT
akVaNvJpWeZDHfCciCxrWDd7D6kLOyzAqgLO+BiwOuYK9OoNB72mDHrdm3diqrnaukbXpyCaaO+9
fJ0Vo0yykVF1TY11smRKh8mduQYg4N67fCJHSCc8ftXJ1+FSUIi8/PfkLd+xgE93hDrH5Cj1MzK6
I5N11dxnK53zt12KHpIpRImWwJJ2zlRop53maRz0MVqlqY0RHcOSBLLyymcoMp0LxUHDxJczTx5T
8yH7FRa4deWk8jvaAD62Kjz0tn8CyZopg/bW13YNw1C509wH1nWAo1EtDW/3CT5ISTMygTkotDMm
wWVEChyKSBoopNjl0nr7ezX+2rVUJMoBaEZMWtrdcfNjNarnzM+lojvz6r5RdCWQOGOrHeaDiwcD
sCcv0+v4ig8V9sYhpMKeZvQIBpRTtb+i4MCOqhqY7bM94pcxO9XgmhBmqiJx9Hcb4cdlXcq7J3oa
l0UoxUT/MB1dStdHg4HDOZEIRvSUCc4Vm+2ytVY68khMEnkJRAYHhtQIK2iVsovOt4WNbYzj2zS9
LBjB8OsZU15nDDoR24bX9+A1ZP9BiUxYDDL54qD0LNG2dZ6bDssn1plbsBV/Wn2VwRiyhZH3Ekq7
VCHf6ngUkMCZb1bKydMZQjEe4hgH4qqCZmu1MlJEky7qlzIaINMt8JR5OaOzKTGwQ3QbDhrDZYId
iM2dCJfLLR3od6K/kSbWnuFfbjO9bPPo8waqkvKlPj+fhz6l95es3l3LhRYumnQK78o/f8kYHWqQ
sYY5BN1qlWb7YGGCqgdVVa1u/jC49z2D0uMh4wYuEuFozzxydmH8dTvvrPtRvo+43u43390AxED2
Hpsug8EsIlXFZWd46yw2ye7LGQXy6iVGgBH1gBBC6aDfC6nHx0q1n6NzyhnHcM96L6WOXONnSMky
GbVm3yPCwzULpWjklF80KwrQVjLP3jX4jdsIrEPk+M3wih9W7/qOGOj2wlfbDn1IhBIVZb0eV+Gy
0Ab0jMpmEKubC1Zj7atcomdhoJtk6JByJFpfafSq54sM+1jqLrFtvaM+H4QrRHkBZDpOSX9c6z1F
2EEjLeuddyjzAdYDkFM1ZQz3rTUdhj4ChWi23kHaZkRR7mNmjqVH0i+tYbbipBH3NAMAzSNG+pAo
M9PVx7txUE6SeKGGr0k5E5mF7ey3gcAbUj9kAgwji2JSf/GxUDTr4IgDESDxmI6pOjLlFxI4WA8x
RWneoAWQ0NsCfa2+34jJrOXVMRnAWeMohwdw+k6tlF4MlQ22GnixFPQ1pkzpgthAfgmns1dScoHi
vs04fJWM0nos3pl2d2B/IoJigpxmrZS9qCmSQrsuduCLV8E4mQlglcZQKNJ3yKZtbUe0Q3BvIoU/
ZSK5ZfGllAtwpx7DOQDlEXVLENR6BnmIhsAZusiYlpekkBY4UglEFdQLX9fBGlHL5acB0Z1hyhGi
KorLjYGV60TMl3HTuxJNdeRJ2LbdN2WcwcKNeVJAMmCttO0rE67MHmXhpMTGxclgi7FHHTBZu3fW
S0i+EAoxAsut+rwIQFWTnnZk8sI/v0nyJIycON8gkgxZkX2pHfsSPU526w4gzBjtG9V4wmgrf2f0
jDZ2Xk7kac159RF2VsHlsiM1HchAUvaHoRW6PE8VW5UkRY0/R4nGhBFPSB2Cfc21AS3fWFrzosnY
bnTtdw0n3LEEz9rYX4aYwAnIwGYmsOoGhz52q3TFWRzWw1z8xM7ATJngHwUXHAC0QakteDkabWAy
GRDSvhsaz1KLf+tZHAGipYqM8Fim8iijiFIpjURLDjZyDUkbBZu1wDbxZjpV3udg7MkjD5Y1fkex
S7qDsFaXscO+J/2/z6RfOvyaYiiKBIxOMSxDfIgQZSPy8rrR1HVupNP2lszUXHaqKB/LZ7ovRNv3
izq8+fgrK3H/FmZDHabD39fwyxAgAjiNEoClq9S19IfKkSoldebHukdpGgGkN1WEle4tI7y2bj3t
3q/SF6GjaKRgFtR3T94IxVeRKicLgX57HcoIL4RrzUhRa7eeitMjpEqsmxrmoZmMD9hqmpxpSYCT
rTfPc4xGkS/J3UIrIQ6njqyPrx5UqVUZbtJIW2d6D8fHpB4k0SG4voTxm44OM8KionzzitMd12Rm
ih3MenTLEYSBJu9L2Ir6VD8/y4V+iYA1TdQtQ1V15Bem8pCm6Re5iUyhNdeAQkbpKF6rrmXHbryS
vwB5snNDKOxHBOKr642hIpxahqRxjeq0Q6sfYf+EGvvAIJtLibD6kLBHALFgk6EQtdkhY35uPUxd
7013/BFy930EaGimO+Yo2SMEWxLCOekmSx3QY9UssnA5sMUX7d7LRsYwWSZO0A/2FMFGwkmdGuNg
Yu30PSki1YVwjg6Mbq6OYQX61SmtwBeShUJ1/I3REapx0+yYbghXc1oRBMTiEGcBWEkuvgMzAtU1
UOVqwjBV53eCUBzwINs3KlQLDnIwvFr9Uht0kJEn5fZf9B2U0yRFky3k1xRbH9ZEZPi+lma5tE6E
vikOFHOQeAuwntZ5rbBpW0NYTecJwasJT9p0YwzF4UCrAyP/OoPIye+QQhKsVvt5uw/lUSQD1uwn
yVoVX1R5IQhP1s+/WwnlYJlkQFMNYKaPmISUgF86Myu4bsSRrqwqgUah1bu1SOxd4fbSmru/1+uv
n8eOobBgVQqQD3WKS5ifPVMzxfU1DQHWjK7+2c477vhaCEYNFChh9PcHSt1b/t95IHf44xMfVsFZ
Otd10HKHmjESimSSyuQurGmvMnBrZGBr4BF1AfMT1nR9Qqui6FWSmN7mavikC/LbzRs8bVFk65aU
737Aj2DZC85ZxsC/uJbPe0096v6oEZns8kai1bFHfWZ2n9x8t/s93rxhyoakyyrP4DvH//GJFyWV
E/lyBvt936dUdRWacbHUDIWFt4MX6A/5sgF2ydBZi/RYi3TJ6LVXr5X39uRK/i1Q0a2jBcU5oYt8
8Q+FWis2MyWqTIod4iDTjvX5oFDf98JBUR+MzlwJiF7RYA27+fuD1X/rAIbEvZuaTOtJ+QdLFZyv
tSQo2X0tsYP5roX6BKGV0Kewe+8zb/UJLZRiFdRgWxLt29d1IBAt3WnZz68U6uThWepf0d7QwVMd
ur5GDmQeD8kbHdYWDZLnSDJDNZAWhUEauhl2Wng2zC73UZy6cTJMkmki74PiycL9pXlkdD1iDVa1
Cqr6uzL+46uVhTQpb1erXMceWEeR3BSq2XmpByjhTaHvCaggelWw/ftx/vqxsLg72YFExic+nLeS
GGmB7t8hgZPRBxDmkvNAkhHQL4PmPUKgwRdp3J8s4l80YeyllkWzDDC3pFgP2W8WCJqmo9rdEmeM
rImORWTznq+uwDqIrbFJGt0ckrEDxqhDax5whiS9dt25MTVTDGZCxJJW5wRerOQDMTD2AaD9k3cF
4zZkRmGPf+vJs2/o38Vn6KYkIzIWLcvQvtv8P74h1SqYDTlb+VZ5NTY5Jkf5zB/rb0y++1P5reoz
0jAz1xZEsr+/o29l5X+v+v/+4K7S8+ODTaEU/CDz8u3VZaLCicYKduB0+oYURYfeMHND+4LlHnNh
TujE7m0gINEBnO/cpgykjZqBPMAmblmPYyz61AlQx403a1bivBmqE6/399X+wmzjaiFpW5rIQaQ/
6kTlwBBM/t98G2BnSdhFa7bzJGlWeHZc4l5wZCjGm6HKS/sYDlsoJMuh8Kbj6iDgnwIokdb5R/OR
vDFmd/swX6gxSyM4lvv7Xh01yy4YyT/VrT6NpuJG3cZf2Dz14hGaltQ1h51EaEsBB69hLD63mApi
0ZviA5w5mAdTj0WTf0OUfH3a8uwigX++JaXjE0EsMQzzYSWlZWYFZ63Ot+KqeG0G53k6FTbJiP4n
fTKvxwk1qMaNDTABOQfGRL1ybL7fdl39TBwr/XigzL1+RIQE6xEnyBDJIOSFHuPgcIbp0fnvjMcv
1EUxiSag01+rHd0P6rPtSlq182TvYS4MRNa5rJtRMbuOPARCs+bDPCVv1YzdkK6WikFa1+LU9u1I
OTCATzN0aywUXopoc9sj/iRDldfJNJ+3W/PaM+bS3ZG38kZZ5dN8Gm2TtTmEGTm5rMyJt09ekhcQ
s+q+nqWz7CVwo00w1pba0l8kX96iHgMLX1/wDjN7nQcYPjJTecB8LkXjg9yXXHUqD6tD8VK8ZLPb
RnYYHSle/E0+lJ5kWAgSfvlyKNNasgwpQYOO899LiIpIddGFe75VZyGt8EsvWDJES19ph9u7/QKv
rkfDEGdBxUaC4yAjwcQnQ+RlOLeJ7l7dZmVgmeeh5Vdn0oJuO9UUGgIZduDeSzBVB0FvJg/utOCv
btVDeOEAULGZSu2r7m1cEAdDLwJqz26OEw6wOV2eMBFMjg/43tFE23zj/Iwwe6R+AIznVCNbvTvt
xblSBGjtdUMVkL+YKhK45m+B5CUdwsVtqHqRFRcdAJFfWlY/XinUMVLw766lDDPRLiteHnYG1EeH
Fju/CZnRjcSI9jCCYx0QE7yVrnsBWbzsaa9XvI9wSMSHleeR9hBl3mP7ih2oUy3TiwNVlEFKbA5Y
XHcUnDj0ojz6MD89qaNeIP9AoBlexjdgBTB4VuWn+dmZRqJwQrJr9ho8ejrnMZhML7JERdlFbNYN
h91dGJvwz6lZ+LBqBJsTrzmk6GnpKRy+XV7ID1Byd2g5jFC+7rj8itDqbTrbAC8ICBmAwliMP7Fv
DudDQUy651cxXVr8GJgaD5loA47Y42/QIS98Ze8qBQ9OvQ53Yws0VNfCNnmRJ5cvf5Hv830NJmd/
44+FT/ZJyfzlnSSXI0gnWrc0XXmInetMrapWvpfbyH59fb/Z7wuJOibKZFeyD5hh2zd7ce3hbQsZ
LxrQiRNcavMOWyiTT19fy+Xyc7m/2HsqMG6BpKN0lnebF2qAfQjQDaFH9cUe8HMw2mNEyy+6fxgT
sdefy5vDn77bA+Zn59S+hl/Lt7ePwD55vZ3pHo+ncx+U4Op4VOwjs/PDI1ZSg9Wp83XFeXHAa2cf
V0fPPZ7S3nw+P61Wu9fY3k02J3za7MnrlVs6db8rsI+avVodVzA1bTx57YNgH672bofl5e71/fX1
dYebo11xguHM8f9+eL0Tn1raxydH03f687BHGyqTQiTQMjLAb93Kz5P0IkjqWQvLLSkwBAbUXWv1
OhGchivFPayzz+QSfOd45MM7OysN7nQD3KT+TKaXqcYdQFpgYXf3YuA+pfEP8FsHM1X37rCh9NSx
iEVpjOth507V3bE36H43TOZ+99/ccdPj593pft390HBElD5LVx+Y/0PamTanikV7/xNRhaCAbxlF
BRVn31gxUcQBGUSQT//8dvqput1JV5+qeyudnHTOiTLttdZe6z944rUDzOKsvccTQRfR3AXwfseS
OUGWyZwsJge+ThapvZicrQkXs+dOdhIm6j5nU+KjYGkemAATDJ1N7nO6VrDjlQ4H293ZQeAuJq54
1twgCJTVboJztjm588AtoC0GkwPvZbfMgA9nC+anmX8/Qzw4I8poh/lg0JjHs9uYTNvMs4vnrhs9
+DcLNCfNxFzwHwHKhoJ0SMyJZvEV6UdXfM3cQ4c3I/fO0znSlhaqTFYVMFXgvA6c1f9/5PsmB3Wg
WQ0GBXfPlq8ovbEM2F1MocAOxGNM55bHOPFwwzanURRp9ufRW6fmNPGm0zA1x2NCmKeZjbXGMOvq
0FtHuEGAHz/qGSosb+dW+1h1Qy3OzNbZ8hvr6ed4PG4t7CPX0/Xn55V1J96Ibg96nTEnD72AgxCH
Ir6XnGJdrFHD9xLvyLFYiTVdsxZpgVB8jvGSicTR0dLw0RDhQ6zIl3lE8SHixYmwHB1KHuPaBSNm
daxlhrvi2ZExmFNMnOdNdFkGXfcD3S1TfLYWNivfH6X75JV1B3wG79V6hOl29tcLAhg118UJQAu/
gf3nthw3DhbwHSblW+Fhx5fhKwPCYJW5B0jfHEJ3sJ7WEn6wK95XvD+KYNbVpurmezyvsAE9s5Av
5sfy26XH/NhyjbdhyC8NO04YbtVhuP1QrfCDN2udvflBKBGrH50qE3c/+3San03xn1jh9SjGC+49
khDjYcqgWpItfni6IeyJUxkuuqfZqRoAJxCf5pcWfp2+alYpnRacAmO3HnxVoy49bFZqjKcfK3W0
Wt3F0kI2gI9vXzgEyrEoSM3NwxFz6bv5NSpHfd9wbt6eT6ITbWQzsU8yzphvcy7ZIg6c5jiVEvmq
wWx2mp9qc/YlToP+53eMooQlLoliAfkxajlROFwsw6Ll4WoOoezrC4tNYNoPTBvNLqBU7suf4NN/
IWJ/xjEN/yZmh11N7/Z/lDPdNEv1y119LgIRfjjDuznajf4KOJvRSjU3I6IxP+S6fNXEZb6/m0Hl
EKQ3q424XvwD4oMViIhkF/bG3oigHWyCXOSdnYghXMcNf/8wdxsR0dHutgk+rNPDIbV3O/4NGF1n
dyCeTHa7DUha058QChbosVkEAvLZZNKafuT7d2txjKJF5D8slm30vTQ8f2p6uvXJmj0ej55PaPE9
HmnP8xozio4S3Ul692bkeSwvj9/xj+bxCLXDOk41P5rerSO/jxqE89m3NHt6FOvV71vR1DtOo6v1
iaVCJF6lMaciiQrX9YUfc0Bsm+zjkTR4taKIN/a8KR/8x0seefejSJ2EtQexhz+iv1Lnw+Ln0fff
LWKHvSZ/d7c43LHnjMPxVqxOjyASjs2x+bLC9ViswO32eykCCmQZO5ZIlyErJBw61nC5XM7n4jk6
nUih9EJJv4Ovnl2ZzFm+9jyGpj79fvKwuQS2xuqYiwdviaiduQxZesvh8mwOht9/nM3hMCxYw8uh
M2RVOsuhePXUO13tIatvJp7nLxYXv0GoMU+zvfU1W5292cyan+az04y0p9sn3rU2v/8p2B6Etx0A
1uZg9nXD1nK24shG4gerFYuD78ntM7L7aoPLhoW7pkjsaGBj5iWyqPgfa3axZqv/zuWMo3+X9Lqu
APXUQJgyNPlRPtXv6nw+P5LnonA3aH37EIG8m695zNv817gZd8bxqDNGNt1pF7rbsXEADxWHcm7Q
tegb8ziLz13f5DkWqbx0xEoyCyxBmYfxg+8n//uvNyJJi38he/n3EhKrSST/FS4uwCZEpdD1kDLm
O2mgBCv+JndyZ/R0pdHq6aKe7bACK3F5wCFaOR2pcP+xaiZYVxCXwHBTAxlcaxHFgs1OlBK4VbM/
6dj08Xy0qPigMv7+Ks6AHHk4UBOA1HN2jY3vtStqB3pbHDe65TanIn6AHK5TrmRrJ7K+YlFlqi6T
FUes8mQgqgT+j1fLLVF6StFz9BwVowzdSJyf4iAbZQP4WiS33NZJV6Cp5137ZVE8fh6PyIqQC6NF
h6UwvX0vDbEExWrxxo01hsIj8uHnerw1TEd2w/FYFKxINgnZMXIUWw4/AWFUOKWNdYDJq35+kiIh
Lw9AzlhHzT4aCxEGkOSz0HDkK/Z/x7vHWj9O+w6bf9Y5vW572reOMOnI+0w1LPQxrO4kt2U+C5hB
4i0w2nJ1T3YfPmKDYEZtYU+ZkQKz7wyIJpujLiExaaPGe5ISEdWwenzKoMbZ6kiehHKo5LXOHbPg
t92SUoFwDQEZ4UIPZZ5cDvCLkoJdC78CzX8qXlukzL8SK8Y37mV3xRVugL3UPMOkmaRGtoG7t8ci
+4IdrPjobEtsG/Wvco9gg6mFTC8xcz1jfCy5/72KOt/s+J+ZRIcS01X7NLBV40cmqWW9OreVVi5y
oGyYoqRhSQvhZinvoBqWw5IcPe7Mu4nfnUE1uDI+mmnX4UaFfYEyzoYvT/9cU+MVW+UjiV0N4iJ9
G/MdylafB47SlEpOVJDn+d5vhdv7pB2BAhi1LFXsa1gbnhTmT/sMpqUYG8yxPunlVF1b2yKAJBNV
DvhwuMCvKRgyCZAE5KSI7FrRvd3frNwHGoTUy37Q65myat1WSt98d2wJ22Ec5sX/dSf6rDt5b6p6
VN5gVFvKRJDBei5yJBQ97A4BZSfkf3E7dL/nq3w8BmLfj3rYpDPPSLHSQN7hP7tR5/ulOs3s7OVo
0VuZ5Ci2oY85PXdtZNr+yI7p6OIW/PMWsUdEW4Y5VAcYoiZa8Z//Y5GpadeiLV40loA/N5AcjCHc
ujxUkSVVR8BoKppHwzPw4zs+N3b/ad5Z8r2wS5+p8IpvtMfjNr0v1TUTu9v8LC26y3Q/ww7gIyfE
HHUUFbENQTgGRbHcKWHGVvUgxlWkRhnWIg6kg/f2TFn5GgIpwVwB+Sy7HO+Zq77MDq4Dg+Qzd9/j
epx/YU8/ue1yJ7NXGtjh/gJnEtoqIhHcLEqR09cJgXgfiCGtFfA/jqj5qK9ocdGFAf0oklVhMeMe
3PkThTWqYUzp7SdrkUniUBsoa+wX1+i+DxXQ+xM28PcJPsvPXfEONLcmP84vAybW30TM7z9v99Gl
nbU5g1zz+qQIrPGuFZ+pdR6K0o4dnzDyppJzNEdyny63G3bYQCKCa8u4tAwmevFRQqTyj/pB8u8+
APdXA3fVxU2Uzmj3n/e3vLbF2diXJYlMGmDvCHtrXNjVsLaeduoXfjJ4+k//Ns3DnH6cUD1++vsh
vlYuDGev9iqvM4DR4PBEux1TbKsQunCrZe7Vx5T6K3XFFgrAJJXMkQKHLdMn4rjm7UNEwz58SF9x
+8S11pGh2vIM8yHCH8Nu9zJQV1lULVqn5FOxoTmDZMVMw9RcShBxdwhrNvfKU7DoPQ/rQcnHY/DH
UPVr2sazL7hGgi7Y03X5x8wgfddZN3spLapA1qtUhyX8PTkLE5m9ihTd30NNV71XzAS6Wd0Z8HfS
mfT61DUUcDEtqfVBt22OKOb9dwT9VYVwVKDWNbS5FIoQ48fNM3pF2l7qyzvqVtFTY/5UfxrABhKU
Jg9/nNb82yWA1kKwNvo6MeFHsC5bud+0ktRExR6nGwR2qofhdtVQ7tZWlXUCVQkM+fDfJ/hr6iFO
EJ4ZVq0dQ8g1/vPplKqLoZdPvYniKtpTSZw/z6nTKZf7Nvq/vdGPkyuqc1OnD05uX08KfO5vq+IJ
tEe1Xvs/1I7Kr+El56SLLjATVKEb82N4ecvzqtaVtolKOtYYzqXVe6y1SyPdH5tidN3jOdrkTHHP
OMyh8/+mactgX0fwPNOQ4VQ9HrGzdB3lbTnvJZKXJ3+6GL+1jn4congU/hb0O1pzbsqb/NfVaC4M
0qE475gKW7EMwq8T1PqRBiuC1P99F/7tef7bpfmlTl4pNbYDShPxhmA7sCYy382mlIJr92NPFfTf
76aI5fGP3PbP0zR+PF2F/uq+b1qNr9fz8EboVG1O71TBxcnsM+moj5cbTFRm+gmkqltK0da2toTk
0NvY6fXCqKY3bsylSfxLJ/YutWHWaAs8ELcu6v/FQv/7hfnxeGZFpec19LJIQc4SKpcsOT1DMnNM
QWjc3OU/qZ+I1/t1ZRikyT0xDDZ+BpZLJ9GeSufRROr+o4fEryTmn1mKpFORHl83kD+dOTKMSnvk
YZTakYJCwNU44xIynO0ZNYTyw89Qlvj87zv2byHIEKuGaNrp9n8+H2l2qXP9fmuilxQU0kfTW6ba
8KquNA4RQbJe/09r9Vd2VDVyIsbNBB9qI+VH2L9eAYqd+2euQ3kJXklqvrooaDDcqgt0L1Hae98w
eSefgR/KMEDvgiuKEUG4bB6AhURtIy0vuoHlc474IBIGuoTfzNPsLJP8CjhM9xNd/0Nv/zeMWrhN
w8/VeyqWovpP/dTz+/4qr+dXHa2MQGef1X+7OIhqjxB7MjxLHpBs1nhu97JBBQpydsbLj8klbb27
dzs8cHOZv0DQzJRxPG1pCgyUzWVwAtI+uLoVc076Za+ZsSH1KtZ51gKBYgRsfKIZTYlDzwLoAyIr
lBCI6kL7Ymbyh2nnv63bf5zgj/AU6/eHcdbKOtpXY6x7epp3HeYPkpDZyqaXrtXgSndtMwbAbWt7
G1sB6YHt5itI3ByQc77+76fyN4Xpnxf8J6Cg7nevxuvJBe9sVEZhldUisAE43YSQ0LLRbwdFPWW7
gcohrbkE4NkiC9dM0g7sZp0XsrqFd2HjQ4s7843oD0f3W0nu+/BYMR2V1N351tv9WzRvjLp/F2Zq
UWeSgbWDjgktOnhoODXVyz7yQCEju66VfBhetnjoCAR2nWpl7N4fxSRfMq67D/SuJS9hd37WmYsY
Tv2ILl1AuKOaUh131FHsULTL1O4PjKugsQNgpei+4untPw9xbKUYBcVmfVQTTFPs6wzjoMRwYPmM
6IrPG7uaXXfP3uT+RoXEPE8o/O9j3DBsrDprIdrOXgzVSjgh8PAO5xc0UxWq622mNB52hH06JM7+
wsRZ7try9uL2XSDs4lUgROqP4evQnaqH7PCkhcgIaXP3pi88zq3uGPuzu830Fy43duEeQO0GFMg9
WN59qAW5kxLfTQp9FaMuw1RfTqa4qfNGv62eIy4q0NGIiJvSJJ4XyL90IEZY4N8rgJ7WK5TsZiL5
eG7ZXx1CBo2zCAENiPyeNE0QWoc4dpR8Jepvq2GS2SWLawYeaCaN4jl7f79jgQVGN5TduGQDD7/h
l2Abo5OE3MiAX7jcRglamu/Ca+pBl3kIze+aajh2ddp0rx3lmYl/n51ZD4O6edr3sKAfAiQ/w2Lq
TXpvL8O3eYo7vGbdQOdjwmjxLVhx3C2lP8y/ev8SS1m1//MY/li1haxmt3vCqs3fYtbZpFYBQOPm
5KsK3DFyikw7ZIdZcjrvHDQrj61i+wCsPdwv9ohSjR7+FKtLgxHJdL99poOn7ipIl9GdWcCSYSQb
T3RiEyfrd81jOshB4+I/+TLr+WVI6OaqtfC26lWMm8bhT4tMZIIfGfPvZ/cTQdWT0mtcv4s6QhMV
zdOwrEDhoqrG6kjsHH4WlOeEurky8x1Uiqr15NYkGrdYEYcYsjVMc/IjCOKMPkiOEYSdDPeDR0DT
cPJyLwu0kA/9dXd1Z30iqumxhhmYjxnAP5Dy6a/lVRwa3mXTEEFgJ8dmSgcpem1a97U4M6lgQbhy
w7N6BshzWVaWgqVEhQISQIx89mJm11qva1Tt9on1SO8OauAvzbsfa4S63l4VKPzuEvRGexcsknZU
DOhlZaZ0G0D67YEWR0OnZ9cHfcUyOqIxhIEaPTsnSzXztQI21Rtqd+gyg2e0X+MCR2V3CKGFg5i3
yDJFmG8bRw3ADggbEBOT7xFgeaTN3acHb6Lx+t5rvV5fQlxwJ8kEFxEzQyd2+jQvITY6UcXyABJB
w+24xKCAH9BLo9P39Zw9JunSmG3oGAukAI+F4eo01sZ3JjozzUFCoxR27peI9dw40hQWGBrODmuB
IVneZ0lBMWQAin0nNqelhyNnGmp0j9ySxkFsxWJxnQG+ZEcobeituzWIZhenYIItwx84+qOX/Ick
2PnNViesA1ZH1gXdSTCJP/YRan7tdozbvY5k6zZlhCtwgpv73X6dHXbxBeX5LE5ptTIbHjcFiJDz
HL5BhJQIq8Zq3YaerWpj7WDLwMluCAOg0+3iWWbQgHVkw+4kMKGhV/RHGZzGt75Glwk4o/oECrhs
5jnTyF48fuXOa55pnlYsq9tKzjB7AYN8tYp5Xixf2bcDZX4ZJUMcgCTnjUpvWMbOOR29BrfRqxxj
S9UP+kaIyjLmVMUgXly/0FeSN+/K255ZMb3U7nwA4Uip8e58m63U1d1lnMhtSxZYz3wIzLci22As
KXDQ5DBGlewiBGVA0BReq1cTrWD58NwR38XNWyoAjdwlTxh0nkN14OgE1Ka0Yi0AxfdaplevxFQz
GZXZ8HGpkW1CLmcCWSe1OpBkYnTafE1ZZgzJxxBWapBH6MmZl6XxOjUXj7EgWau2yjVt1Nbeb+60
WlXzv0OO+m8Rp9Pr62AKOmACv6ukv6X1tHvJACPf6ugMhqMPWMdKInBrR4WQo+8gl93uQUEfkXL0
jXOBKRCy5psStmUlzgpsIHu23Hy9taE+Zubg9PEG+e9D7Pw+RB0uH8xpkGnCauHHlKTRClhnN62K
YtlnH9WrwlKZXwDzXDT3dl0xBL5fNn94z997SN4T21hRrqNH8Y3C+Ntl6d/0977uqUBZk3xy65Ze
1QfWD2++/rpiiZycC6pYcJ71qtpXbosGAs9WL8OSKR+9jD70Ib+su3+oyTu/k5+uyALjykrt0sf4
sdWsgSrmZZw+EYS0labvy2yYKk22dMmltSHluEqnG4V95hN7ejWlp9xHSbW+Oe+z90fo+G+DEnwV
lD7AH7WDmbf8Ey3YubV53u9cnlFcqGSKJv5sVRKx/hq3WI0WSuX3W2OqZvD/+i9+njl5kVuP137Q
Uas/PSS/95oM0roqPPeeDOfmu7r++w0rjH1cXsUNY4DU/ch80FCwjljm1hN27h+WjSKrvzK1qEFk
FYX4rsL+7set0Ip7qbT35zMCHgnK0M1XyHMADy3YGjlxRJycAOAGgYL4ovPw1EESdVfP+W2bIWtu
vrKhilMHADybo1yCrmBOSx9c8PGJfEua2jS6BaHMOrAvMa/rag2gT5i8vga9MA/AoPhl1I4wU7hN
Hq3Xjsowo/4+oaF7VuCRo82HXUqFVPvVltb47Mx1eH9bnFXFhWHqNSuPPSSdG7N7fCxb9LiZMda7
LnYrPVvSTWVL1Xtdvo/Pgeo163jQGZ1LC/Jk34E8075RivbeV/fIxrN3NV+OunsAA2lm2c2UZhyj
Y0zgN/nQGk1tqwMatNJRb3gZ9E5Z7L684ghN6Twj2V+YVWL79RqLoHJ1LqihD5D7H3YP8gLaexq+
R01A4SWP8YG9TqXpY9qnf0uWjTBVyKep10wU8wVoCzbePlKRwLMQnVxL3ZD27yKZAIpr9ugLoYjy
NA2upQEvzdQRQkER0LxStIOa84vZPiKwU9vJYHqKtYIq1va/g4ryuw/JM6Owoe7ihIC+z49ca2h1
Vj6bxzNC8i5GzCSrR7luPxf5DNc79AraCOJxP/NbUKzsRNHfBkGJTKTUBNRGe8VOiuCqHnOkJyWr
gRfD0ZbxHx7tb8zeP2vQfx7ljwr73U/oFjf5M0JZ3+18NmfRyoI6vGeMZbiP8zABBqqb57APt4pB
VlD71VqLwSAhhNjHYWiSHO7GTAeDiOPQBGscII3oNWGX9SeXW0y8xdH8Olqjz9SP1rUmGz+Sw/XW
bzS5uj8joxg/3jvjMlDOkx7W6+ilwnqv7Hf4BkUju8ny5iLEaKmT1Kd5kZyDXUHNmTj9dqzUg0y2
43t4m/T3JqarZqtYLhI8zAjlDxddaD+4pp687FDv9Pz6lOGvVGFYYD9Ryp3ygm+WVTPoDl84MwEf
nGex0w2vLmLyPM56NyyH+eoSNL3wHPvqxbuu8ahu0Gd6VZPnxd4f+1dXdSsLGxWatV3vlZlXlg7U
ZHRyYqvcvZnK9xx0VB6I6fn4PKFJ+W7g3FvMy7hFFPLasrNAUqb0rmHhYkEagJnVXVVn9HJtEZMB
Vo4IaWnpU8h3iskpVfgsWR1gdamQeaOgmaFgq2JfoQzRHXL2vM5lIY0ukOV8yT+j3VJb99VbAEmz
o7asEjdj8BWkw26Yhg/7PXocWJeUPVLt1ILLhoS3HfjvUwrVD2NzTKLbidY44qURflRrj+sj16dE
GqXvobG3c8qvOni+JjIg2r2NnVC8uiwYFTIL0mhrWEXtyr2QuvBdfnTZtICaL5c1eqsl45HzULUr
zXIT3FTdmv4U/YRVAWuNXoTmx0NEQqaq3TlgtaQd3f7ng4jn0vC7MRPFbBGsWBAwjSnZQKruOXXP
W/UT5vhj2cNfx3qpVuLc1slIdeOwYfM3QptMDP0K9/WVYkkesiUuXG4EOysen1boq0iFbaxgA3QW
xPrkKnRJ2nV32g7BvTnJCDDD8ur03dvcmGIdbRtjdfAY0oOoj+QANgvLG3JRxEV2CHMw0WEei++l
p+CY9DsWXhgoCaErUEMkzEz3SmnORqkSB9tjDExzw93TQd2gKx7RUHbjSEFRXbdL5LNQPKXJCkoP
hOuW8rRi57R3c6B7GlNxAwZAuqlGXJ/6QINijyDuATKksKLTonj92rxPxrCMysDYki4yQuv0dbjP
gONPC7RNKRJP+2E66eNtkOLsd929l+z+SuAYl4/0g81cKG96wXn9PCTL/RZkv+BkLp+TZiH03y6Y
+4pcmm2wuYITIEWl13fd8/TmNyBztt0RBMwg8yrfSXyuCzyR1ukNOzOMHvdzeZOGWUgoGHHkGn2d
LRFVXdzGxqyFXHEqT/1xjrFePcfScPReU8nrCyruSRFA8Z7eF0DeDPqVTVCvyRHlgfxz212G5SSN
2Bpc/ffmNnpP4TgUh/bQA4UNhhEBZdRjeZ/YRDhiV6yumVnSTMQzDgErKmdwJUGvETuQlvStmYhd
0lrQMfnos/1geaI3YnzKmzsoWCFuV/Pj0wuyRZ/0ln6kIT6mm3pElqpfLk1RJsHdAzT85up117fg
uUO2OYbCPo836Q7NGHalt/F1lZwe7OrPAZcCxkIord4TZXOfss2MTXXL7oOXYInTpKJMAqbe/9LH
xSeXXyVpnm0RSD9TYoefr3BYztisJCtpXB5q6GdA97Y3Px8icT1+fcq7ZorsBnub6tCIfAxA+QYi
GNuPsRzdlh2APLp7AbuKPPW359sJXbn8ZOzaTcq/uMwYVZ+M0/uUh8rKOJZ0xehuHd5bZdo5dEax
rw/R9hnqI3mbjppZP6KVUxyY7qutqWCadMyDeKltk4G+UMUt70yRqAjUw3WQD/L5daKFHNN5CT7K
ySZB4ff9V5BP7vN9+PaetdnpuL3teVkdzrM00AKMmdIZ275sd56hyZUYiLqYEPgvNInXLPzq0O9Z
zEtb4mxm3g/3dT2oLGkuMdgAzb94+W6Be4wtryE98Sj7aJ9s4qhkydv8zX61w/nID2rHWAUdNJNq
w1rtQTKlU2UpW5BrBgKO1Tex/R5BMRtnS92WUdbnMbuHpImRCnDqwNktS/caTGIolNoOGY15uuz5
YieZfwAcAyBF0zi4LYyZrNn6pPVzD3dK19WGKlh5J4liHW6FMQVg9kmdrmKTnIhGbvgIsQ8dXqPM
NbxbZgb1xyYgRSGlYYKT4bAey8Y8yFYAdwPKNkAWE1FW+70GWwoc6xHcndRnaY2etA06bkXg8ICS
rzC7M/UN7brusgQ/7EP4Nu/gzmbKh5GbxaA7RzDCClzkfGh3PWBvELDBbXE1HPUQz8oAdWU8TM2L
212gpn15mvUU8kBHGPtgE0SvBFBrx+nMsg9tHDt34pkrRL7N7urRs+8fREnnNmrwjjbQ+VyVC2m2
JIyuptX4QsvpYQkjg94IkeJkVL2J1Ox+08HDX9J36Lzt1zD+WkNwuS4WtUtjqgNDJGhG5FHZksCk
lqsWjCjmNzoq7jZfuounsqQnMbwPHsd49FrfYxPmjhsoVn+UxJNDIFurUwe9y4x21NNzgGBRSk2J
0JXd0x3Vf3ccHjjDYrMBsoVOMWBdX6cHd/Pb+XvI84tZwyoF9d5wAff2wX3TCcVKSBcM0s54v+WG
P8csFyj1URKyha283Du4mleFIiuU5hsHIprx9pl/D0bZ5JjoXhihMaMntHzBC5+jPrF/mQ5+SOYb
YRXww4poyKFCg+WtqR14CmIbFJSHsSN6yFbhdVLrslR20lwFAQpQrx72baoHLejZCRJAI4UM7z4e
9orzSEwV+I7pZj7NI6RQwqxrXbbA+pYFsCt9Ge9ahCQOXGSKhmHXQk+aTA5rn5pHeLBeDvVmP1Cj
M3AXIbxXg2dMHg4GwDOkmdNDOtA9Wnrrm03yvAfaotXZCYlrXyEkumD970OarvVICUmciyRMuKCU
EcYKO8xBSwExlYIEFCDM7Gy9n0ybAa5R4/RrP5O56diXZf5EBdCSTeIZdCeaXMyEQZvEfowAzKFG
xiQ3I4BdK3Wyel681eOAmxc2vRpNKFBNwc7omtkkOaY2W8QJj9PwBtw3cWxfBn+E4z3NGOsCRwpV
2L39KR6SNJzi3Rh2t2RPRdA3hsiVc3r8c2oMVLHNzwsjB5uzfH1KE921XRUsWyQ0b/cE5nYk3ONe
LlMWnPDMbJ0Eypc6lJko7Qf46+CuSfuYvItWJsvC9pVZx+3D24gd1XYrhzbIQInOPpng7GMaZian
dNx1mgPb0Dmkha55ILYd2pGEmuwB+lYeTYr5NUwGyUx+uLTJzNdBD0vE9ZFHYQLIDadnZulADmm7
uZeQIctnCQ9SdF17HW/ucGgX07p9PCMr3HpbFtcJbXaEkQZSD6aCbnUlU/E7O6wJyHWgf/aTZevF
w/7oEVFm4AGtCSOS6zheUEEhl/2woS60s5LeLS9cu4lTEqyv8YQjR6B/XaG9CzYeG+Cup2bswleP
Fc+wd0LC4rM7o3JyHqMLEzCzuwNb9TAnFxeZhHrWjO7DeBcfO1AQPMLDy95/kDV1fXzBK1JQujAU
6mzeQN8vUxzg3X3qPdnLjiWqspNsZTaLLLVWDAJBK+ONal5DYq3XFvY+qoakaCTwqZVodDvNuDeA
iGplFFIHtiBPLwtzV/J7IENBOUneMLFlMMK2OdDQSi8H9TCOMgHMmhBY9xAFdVPkJZ3X+BJTOLOw
HzDjFB6r1C58jMhttzssEN7bdDZ6x2R3xL4fkLFmnqcUn7vLohxKiyybLHDzs9iT1B+6+z24VCx1
TMThrBBnQvkJ4SqJGDy8Du7wGeQhWj59m/YqZWQgh/WJ+vENZ4VTp2zqrWgaqaeUzhIkksqeZzMU
dfBRR04G3pyjYDZmWLIrcTxEzGT+sJ18PDWmsdOGjOfSk1YMKqR2zIs8UGxHxTL8ZlZ+c3WkLeYE
G0hpkFpq++m916IfLNtE9nR5dx1e8j6naZAdK7LbslyzA56KyiXszNkF0GieXZz32NIDNo8u2TS2
LO3mKozQOAjD/NQ9zbUYEno8zumuv726YGln1KkcJ/CQaQ5idlWvLj7c/y27BjN4O+dxbKNqv9As
1mzh9u2VuM8Tdp+zakQXhV/liKd3GINwTc88O/o40QD6PW2E4za8Rus+F2x6roMAy5k9LCUEZYtJ
/VEh1QitqURfYX4FGx69aSRphIBqRlA9e/Ag6mPPDaCf6GPEMB8EWkZ+NezCgN5w13luVkxLMCiy
vnoTtsaHoLdpVEvLpuwnIEWTfvYeAiZ4jX7oOkIOJlNshpfo3tpPUI10w7CPyXGboByKGbkD9B7m
Xm98D8sdIetxpJpYkUoY1ew7ztkM+8t4WgzlNR2i69deWGNfrxYaTbeevUxAul6tR4txENJRAFhz
5+vpcqdYhYAOu053OenZBaDNoVMxsYZK5WSz206oboF6TrwuEoYiF1yDy955crFRBl1+xiCnBEmq
oF1muPlnY3m9kIYWHZqLj0BfaVo99q7MFmwLtwWFZzZ3G4e/HwOttlumWT6der+w6wHDs4kS1iM0
1EmH/UVqlRN6+L4E+lDQpRTGtzdPe1kZHHfHfrvt7B57+AdoMHvYOauf1F9h1ytX1S7YVTtwxxf3
AmBCcTQfjQFFNbWptGT+byJ2unwNLx/ScL/mZV9Bf1isapLxpLduBuQ95zwCxwA77DNeQB8eAor3
lgyPuwP2KEtkLuB3FTHl0DAfL8nsAWoUqz6ivpwtjUWhwOPgPZFGQFKGDrDz4oA3B9fVtPKxY9C7
CiqB3Ogs5/3p00I+UYUZsH6B3Fgmlk7A/HpPMfE7GSYmmb73Zp2gXSbq6Rmq0vIaq1b+6ojsGXuk
IAPrOckQJmO707FADxxpiD4wNAZwzwDdY5at4lZrmdYbGPXEKlb9JcpSTPc5+RMh4xbJY23khOer
s7RAzQveMZcb+T9LpDOzWPQ2CGZRmtIsUQmSyAXCj8wppd6z/mQiqiMK05Kw93T3XkO7bv46lHR5
emEyO08oy/Z2OpDUAT5p36rgiY3c3jyea1HKeoltFsvS6mGyYqGHiLXwBFDe64CY3wqM/bpPrWZ5
yoZEDml4/pgrpgkcf5pxhJOuf7sjUwsY6cUX7lZO5eX0o3RwCxvPmZZjQs0t1FcghXEChlt3EM/X
AwU3K/04fV8w73bAYbcTUnRko3yMYx55kxr5+Fo9oelJ43oN9JW7ILs8+AvgRFaPkfJaxmvTzJYs
wVnXIjBcT9Uofpu4FZL4qa2HH0+HB+ji4cVic8DnORDm8dWrjqBSeM4ug050AVMvsdqQHUMU1r15
0FAHoj7G8wspWji4w3ptDrqbyyGxyO6GOXyyBXUc7z5GJtA/m1aYz9OrnVJ3ctfYUY3OzofV0mdD
SPPtNmt5gnJfZ2mF141smBcMhR3oSB2vcV4z5xY+g3Pmov3czkl/1t6kW9pd0DajuEFAyxRAJM6J
2JAu2a6sLyLSNUtz8HY/y+Prae7dW8glM0UL+RNVp9hypqwfNw2pjWD493xpi0bsmMJJty5hxt6+
Wmij865GQXIglvjy/f8IO7MmVZVua/8iIhDpvJVOwL6tqhujtEpA6QRB4Nd/T671XZx3nzfOjh2x
dpWlAkmSOeeYY4zpNi7fRFdCUxAM3qCoNCI5eexA9S4Rhb6C3bhxibFYjlaKHfAJczGhXLwGjGLL
WaqLif1t0ZF7efbRsUyDyTp1LEKi7zTFEkI8fBAcXfKGavPYjR3jWC3okIjown2v8HJHnAhpiQbb
uTes5cvjI96Aq433yiak1od8aN4gz8lQ3zIdKogTMcpVc6EG9LwhpG393iF5bG3Tin81ogyCuDW7
PV3pCvHYtNeVC5B3+RPdAKxYuVffek++JeDDn+5qeE0XXw+nC9UfIm0bIFX2ztZ4Kgemw9IzWk3s
EFJCPdOwgsA4b0kX4oWrE65QFe5Rjj+csx2Rri6AKM9fZ3hG9p1z6lZomZauy4TSf5PNpCVLVtAM
D/5jg48zGxb6ZdavGhkH4NHo8rBik4TV9gdILYNbT6lkJkSoacg227PN09XeNk5QmR5TlxgI0SPF
hh3Y12mAgLXojmJ/L27Ix2Zhh0UZMYDquNlSXtS043qySLQ2aIDsDXMMLax2/Ty8iHA0HmIBPLrJ
suIB/bxjov70qlWyOfv8HVdf3FIn2+SLvljgehbNQ6yK9OHCB2hRbQ0kL4vX3PDLRXwYXTFCAqsh
RyTw9471N8sWka8AIdODvIxW3MzZhTzvvci66dtjh0gcmFdSTTruFkfYZG5GiWnV8i7dY/inRvhC
nmO50gpmKsnb130jdZ4AiF3jJ/YBnCFt1YdnwOrLGS64C+M1I4FECQCj3Yv0OCBVMa5/TBHmO9Pt
ScfxngBLYcKM3dxWj6vs+whzCzDTdQcGkkU/YimhbbzL/ivjTAQgQdxyxKhOGENu6Aq80B1WYu+O
JUUHuF3xkFi0YXDIEH2Rs4FoS5V/X/eAttaZVdFKfsaQLCg5QLZCeT0fWzLpqdh7C7+4/upTXghl
VFA+Gal9QPTE4GGo4iAfXo3Xw8+L4F9pIDvFOxTJHgha58i+tHium1N/0T4ZAgLzTb6n6ZKtutn+
PSsck/Iche8w3pLQghjAN8tnivtw819zyaWyc9IZHJT4tUVZUFujNV7wWwgCyciCNOCwRBYue+oC
od2qAScRDQM4yR24rAmYS1x2S9AccZ/SnRHGkNISp11HW/rXFwAVX5DEoivAAY4wpfVJpkL75ekx
tw6Ai3hjQBgCYQaQp+ZBzpZ8pSHdYrogP1ZI0E3ATXl2Xo5+0kVJO9grKT9kDKtb3JdYfaAuSgha
9kXt8xd8653amF215SfAOxsiB8WOglRGudynj9V7F9GcYSkWul0WsoIwYGKN0tDgr/Mb0UryK9PI
N90OgKkZDQruOPOPHEwtWViW2M6WicMJlyOnI3llfaEQ8zH4UMeJja8jgCRigBPxcdgu0t/Q3BJt
dW5zrD0sAtvWfQtxyTbdP7fK73C6nH2wWBbouHKSGfBPvCMnJGTkaXge6UD+nF5je7Skp45j3OKA
JgZsNY5Ccz3FYbLjeQLxxjaxkUJ1/qK6a5+nyscBhdiWAt2cWbnGwhZ63ItLmetgbGObeMeYPbA/
gBOLrh74qYa5Ke9YC0Lkf9NmTjX+9IZI9skASRuMYxARGhYIBxsvYAdvW8BbWzRL8/bc3lcv4o3H
omEmsajNGOZ9NLZoIEfFckJPEvrTinyDugKJIJru1gOs3NyDyeebXZSOdC6AFXw4Lt4AViKYK2w5
vJPesPYyK7BrODvqqbkI87uZWlt6SIddNxP+vRNHn/fX/rNyRoAJBCq9+95LBCTShlZsXhZGLpHh
rjoSL7JcErNMBTkQeq/s5jMt6Dxw82dIsgihkVoXXjQVRMIhYEAhH4rY/H7QbJiCDSbGjvZbihsi
L54QDrfMFhXTX/BmYOqF7NJkreZRNmCEEeE5hC7X6LP41AIOfoiR94j0cHrtLldDcHogem0z3+Qh
PcC66sNDK1hDOKgErACcGBH4I7PePoXmgpvex7xA9n2lXQHWHirpNo9QWVjIhw6mp6BjEmDyRUWQ
n1sqiVjpN4ydiQcUQ3GfFdSsncL0jIPhWWuXqbecbNdJO/0MHjtau7MsqHai2Gs2NRb2NcLLD4nb
fLaRom0677xCBXd67t6XbD3aAsSDaBA74JtBMjK/LynSGCEV1elJfNF9qSEZgImD9303vYrlbq2c
BfdTmgfgPUuNioYDXY8yRUG7RyBrFuaTeXn6NG/ZqXNhKG9pgdeGk9AEu5uf11XIdm1Y+vS+Zaq1
y2v5TX2D9Ams7gOEMXxZ9ACCVadeUph/0o70/+4k0JkWio2MkYWGCQYfinndki8iQMUgIcyx7GR1
zZkYUNu9hHV/zI+ErDz8FEYOF43W1Db2g+vE1RHPVTAWiYcIUA+0n5wKzlPuSF5mv465BxCKkVEI
K9aHZgGc6RlsX8OJLpt+TpDwmJrLCLuHwo/cZ2qjdqP9PEJHUU0nq7hjY2Vg8ihyaMp1rQoCY5N2
KPJlooTDV04uB1wU7USMwsLxS5RSn6JXSOXj871Jf4293N6O5TzaHqV12TGIE0HygiheTONQv7B7
wZr7TljJCGJ0Dx38RT+MUfIhRuMuaDuJe+qnKM2o9pArGNMx4Ee0iucmTTwvEGfZz+0nFqWfUCn4
uvv8+U0edvgDbpCkpH7PTklpp7DaBWPpvmxqDPk3OBVYKu5htW9yjz6YzMWUBCa6GFfAeE8Gk74Q
Ssw6mHrGLrk1lK32qYcvLNZWzZErJo5fxw51jtevQvvn39SC0xUyYWJO8rF7n4z9JnHTTY9mXlqn
G7EQwkyjzC0S8s45PCoHKHXKdKc0zVO6gbsRWerEVbBNptM7rrJk2fOXZpe07d4qR7GkEziERxpd
iU0YDNpO9yXYDrLj2sY+aVm39uvxGeFfc8J8KiKRObvQuRucqcUaz9aakeO5ZlBsCDGods+GUJvh
x08xE0UlIsEXKGwUqLr13nbzqhGNQWJquZfx6UUE9Pg2v+jQ5k0O9COzqh+2XYO+SvTNOWbVta2d
C2EydJrBSlurAaxltr29Z2aHtEvDHUv7eNKQZoDtEy3vc/TOLZWbr+y3Rrgimv9E2xdxh27ff5mE
0pzCBLmnSK19ni28VHFyohjpgHxAKybsmL5TYmdIkuPTCgr1QWFTUCGhWskmdSXo2vm0KoN7MXs/
PHkyx4pLJtw6USjLyGa5HuGSzi4ESLTkFszKs+2pq2yxIhibm16N5Bk7oGQGpApwSRiFytWjMHE4
/6S85wHz0S3X7YrBpGBiPTca8QUkJaCxjxIo4e2dvdKOCcuUW/wBHWTiCqI12+xZIIEU2E9Qflbj
JVsrz7wnlrHJ8nnoYqowCi0vj5CQoVRyqGnqHdVAI3TGXynCW8LWvVp4XQ4+c1dyiT4xbg44k25m
nArr2lxj7tyvOPHJDAcWT93It2KWErDiQrcZZvQsufO0U0NoWVGSJZphUgMDnFQ9ZAtQSRt2LyUN
vPl83dED1aE1M3StnrGj0j6bSPCl6K4U5LtnDAhqYUWmQ62OnIQsRB8sKg7KTa2mKRUkTF+USxOo
ATqNE9RVbqDuE7iMXGP+vhybY0tEx0ALmN01FESso9OFap8FOOTR3x2DFs2OaHD2xOvGQoHwFGyw
cYjSwSNJW8Z4I7yd8kOmgRV30wYVw//rvSF6bo7VxIUcRmCFCLqDxoF6QYxoftWmF4ixq4Qx6taN
AYiaBulCuTWkpcf7+lIs/jDKjD2kkHFHYBjDw1bZ8gm3Ptj7+iWgv4aAd8X7oIL5LW01pyiNZ9Ku
8i+IORb9T4S1DnwqUdPcNxfJxRjiKB8wN3LhI8kbblzCPKKi6k7CIRwvkoOHMuKoIp2HOeGxvKtW
Dg7aBoaHcYJg6YxcZUMFjBIPcUpP65kqhKFG/wt6hVvGqqdNsXvW3HKOV93m6aiBNDUuk6vCYsiT
mH+Yi5FPJX+bb0obgJY5Bv0NvK3xG3xx2O7sn4rzxJQiI618E5eusSMwHfKyDkMe1vImoNP1F6C+
h4MeSGV7pdbqItyn8cD8Mpolyyx8DDYgOBkQzvXsSnbh5JG36k7ElTq2IcB2gn8W75MKbBFSHjOP
Zo0O2DBL5psILc7EUsIMqil8YGpo4RQRxj9HqgotdeyPYd3f2Dw/C4o5ijUiphnsNKTSKXj4rvwF
Nl7cRtSB6TExHX385JRp1qK0RoeFYZr+sDQtXrs2rF12cyqyb8+4Qv4M6Mr+MfZTobpeslHo7G/y
rZ6ij9dCFAUcct3v+9kxgdwKNcG0JysNrG0Rf5XIHiwMwtMDCS7kfPz4gBTc1/J8arlxoh6GpqQS
gX4fgk7bUH8gSiwUgBw24pDORkR90xEItXvsPmPDVwoHF8Jp+1l+/KhZSN8I0MHtZK39vMbcbVev
Q8rGUihrDJ950EkkN3ei6/cGXgG4Kk1bvnWH9tnAzTmLGVAKNWh9c4zs6koPY6pSGgUByTM+kaCo
rcsmdAdzejvIXR47TmhYN6VV015hOZkZV6oXY+juVrZUj/XmgRW3YPd8vQ/sH7MxRg5LHc8VB7bl
F22Ku3AyHZAFHMV++wD8+Kp/489HZKWFPe4pb9Llyh30QAf0LmZolp6dBT3myVML3kSfe4N+0JCB
bJ1B+XpBhS/sTKPaSa0myBVHISKuPJQNUKLahQzzctgqoxBP7gmAE0FJjlmh+yDpeh6gpUPCVmfS
Y3+/uxlZWUDDkNobA1QmQf+r95TQoUztdIyoDkKSeqoPMOGN4FKilSH1/yORySGpyFE9lU4yLS5w
ok2Czli8zptzBazuVU3YdwsZA4XOzYZ9ooaDGXS1h7EZ/U7AcYxFi0g/rSAvzppkhkUnRbbsmMO6
Ypd5rer776i05YME9XLiGHcEjx7q0CmuMBEEAGH8njpf9ZcJkx64t6k4g5lCKRuoW3STcfGHeBHx
UyNiXxU7olh6eJBfRJ4JuG1L1QXSCHaQtTeiGoytCvcOVztoq9R+yUJQFfIF39T0ETqUU000516D
hHN9uqVdqDeNQE2diWLff3LK3yZx92vFCYNDbwyEJ637PIxDskhK4wgFD6aP2CbUPsZzeUFrvd+E
evpoTzPqiZvvEgblRDwKZeRCHxj2lkeAqlCbU2tDVVN/lWvWteB9lKYTgBlxQEr1RXB335+vC0zL
fTe7Zl5CfvagQvdWpxrua6wHl3dkjf/o4jLYcBBBOlGtLzbwM4GY4HQ0G9Zn/FfYdC8SJ8cqQhmz
Wr+/QFpoT/OVKlb923gDxWumdra8YJ+zbIjld6xZNV4hMA6DZnGesyOATB5f+4KSSmdpZ15PtlgS
cUtx8N3UsLm+3oSedvqpzSCQdTIr0IviJzJmGow9wte6+dIwMRpmyYKwBZHeBxw84gF9BUtuYR7p
kzQOY3tNdAIxfJgy7RDbQMaBWmSVDAqLnQB9viC2jecGBnJ2vh/BCEJfeBb32MMyAg/ty5ubxSPm
pStIkayE/QJJUxIO6SqBKUBBnL4+6AUHey1tWdLt5MA25FdwuM6fBmsfp0WQQMQDDWVRLB5fjLiI
qPiS6UsW1qQvfHJCSLk8uvpa3ZdHZQ98BM7dr6bx7cWE2csve53L07PPJ7kjgTnHqgNaypKCNDLr
dLUazURwg+/SYXLSx+4e95EVJG74fFI566gp6l76Qy7H+L47MkYT+KDR16UEH4Ylh+dXJxRkKoNJ
rkoK3iCWdHuAJqCsk402YzY0qLeiGQhQvdWuRJdgNBS0yWPp2li6yne6vrSnCAZN4jy/mMfec/Me
pjXgk2I3ED+LW7LtfDrpxMzZUGL1+lIOirOPAvDSJa57s3vlNQp9kCwe+cvj69nQX0N038HSd1O6
9aI79QBw0hTom0WupMb/2t2vzB3WmEX9RWT1mxy07XAiTmU2P4i1WLiGS777qgmhhAQXp9fzmjHN
kOQy69HHt7PiKm3zECTdxZVvP0eY+06tEogwsscLdf+gAOahj478+3EUPK+SdV+xWAJ9Gpe0XRLz
M0H0Pa5OmaXRwCysKBJ0Xqp85KVlEIB90INRNSiOc0o/1AtrOsYh/Uod+XQ/0Ldz/ySX8MxT+4Wu
IqVM/vFSApjwkIQ3Grp9W+tZ+77eo2lDcz0FPkTptK91WTqx3XZzY5lFATBMJepF1zdiIQ9WihLN
cLRt3tYDEs8IFoaoR4o1Ql+bd3KuGK92nhtETxpz5KRabFZrAHuHRx/a51nd5Xit0oFKUXdkCT2t
MMHOsKbUodvDLJxsBfDTsWHifNLv5MuZvo80ELXOroJZNVwzKWRlY2mMwYPPttJtzub8nQRRMnuk
67FsV2hbIbO9bKrH5181GL/dB2VAjQT1eGeiQtu1snD8wdKH1c7lXc55aIo5Cr1DujyfZw+CGvD8
W9sLQoe6k6Hcv/0IXJjmWZSSf8e1IJGQC/PosbmBRcQ8wbQLs3UINCuQZnS4wi7CebAIuXfK/ft0
1Wag6zhAf7BCG2dknn/AdoDLh3U3AnNXcBvmyt2WjvGSjocsTmfGMWHKAWcfQR+IwMqfKCjYq1gJ
1SALi2/kaQhvmSkla/t5hx608HEN+z0b3h12TAt8O6MLiNbb+fuoC+79Dd3jQBAMDIYQmbiZOjVt
2mK7421vqwdEhDeruUTD/bI4vKFzIOs8olfN/fG8fi/e+K8ndKIFO/mzHqsOSrj7CsHER/rcURlA
AJAG7955hHQ2md2vFYFONCvw5fLPa4i3UKDZPsfAWkI0WAfNxdywVKcrGnGhwZxPMRaj0evg9cmm
2BbbvPHeFsJZSOSEiLgQYX38C4lYf9m/j7s91gMymNdjNdKPI5RnyLzT+dDSytx7pW4Ni12lTy24
7QCQDzsvXW1LYDk2pdqqhFjMGu3jHZtBso1Bbty74QlKLLsrjjsSmqRppyFzbFrHrHARw8Va4bbq
7cQZYUfda4kvMW0fME/a95naA3WGOJslCUAIF6CQL0s1iZn5cBUlmcU8uHVN8qcn/uOR2Q2m1HXL
nvkgCKiKOHFeKr2ozDHPVq8pqNtonV7SmIhuAQxs58RMg4rKqtp+jSbvhSoR6J3J53XAWLwypkgh
UG1fJKLEQnfO0qyXpHVnkCoCJkqPxp1gx9DFuaVwKKDwO8ArkXCVb/v6RVMrhORDDXKZpDv9ka/H
dTY/JYmTjEduXUDnBbvt6ZxbACV3woSMzA1EMepo7heTq4xUd/IYU+uqB1/HSrvXQPP6qFkMavjE
FqtN3t64Uawy2sgsPEOthDKQ9/ACxtM+BxVz4GeQIamJ5dm4YAtuumERD/n+ZdLyl8y2Gwlajgpr
4pjCZdKqbXeGQZoiPMgZFB75GBqNEWTK10RSLWX88c6gekK5SzIyOOlwlup1/gz0erK9F7QHxpDs
QV+uiOf4iR4HWx6I6GjVEfl2bxiJEW3my9x5kNCO4M0Rjr1jNjgAGkY61w/ijkctZYVzgorgFimR
qxgS+YhiPdSVPOT2HYpz/IhXA83jefjVZ5hVMvNWnb3z7eMtfVZDGRZtFjltOprdW3Tp6uJ5plLQ
V9lBz7g0aZ1zBWdwIspJmT2oRL4duRA3fTJsG6kJpLfuS4ehYwVqqd0U9CWB1a0TSmRLLrd+rZ5a
gXd9ByRQEq2PUJ9NYy4hnenKOuJJaKX4J27hyFZv+/5go08YyGqYpUq5GQYTNXWyAboVL+dGZb8m
p7voyfv+TrLR9GXaj1hxzXuxHmW6UyXNpitSt1Xl5csEbVCvJTnKeYwAwNwoBQzZF/S/8pBkvT2e
jILBaANU0T8Z7U5fVbjOaqj6ihcBLakc1Eitoqcd14SCfVsfIoDG+v1YiLj7JWEV0BpWRrB15u2T
Ro+mHYuYfswjWhlJCLbws9GfbSCdH87jNd61ou3GZJTtpf4ZmPVkLumgiul5KoM2relNeW+hs4yB
sLXH5slqUMs4Q1Dlrl8b8cyUtENTTFjZrTGbvIlER7TDGOnUQcxXbpnFQnsdNJqJtON9vnkpOH3h
VhBTF9MqJcj7b0urKDFlO73bDUjeNCqFMIOU3tfiwZI2o8fEy7TSeyhEy7m0io3id2Si7MV6KJPg
UEp0ZoRv2aLIaaIBPtv5NEkpKDz7j7HiGQP+EU8gzqhfp0a7zlTfEFR5JnhBybRgk3jxIE3Oz50e
NRsm3rKrISDS/HOInkHyYp8x1kX1ckrQQzgjeMgPZxmcbRyiCMgq4hDpThdDmn6o1ivad2W9lvQ3
/Li3fKZPFLvDcJ0UEJUNT3uOpmd2ZnWmIMuBElajsJ/30KrLray+4K6x2k1yMOhR9C296ivGu8vJ
6OUCFk/o7zWcZ4kuhyqkrWxIAuEypnZOIREPjA+6oCsrOosplDLWFXbbHLKiBl+LNnLak/7vSedW
+v3bBLWu7rfK1JfRc9bqrRtLvwoiIkDJGST68BZu7PpEvVa1u9a3i8vYv71j9z21ZbogXjY9c6qE
QRjGNL38Mbf68s1TRkH4TtRov0bYLYcim5fmoxd2hkdKpZN9ytLckwHyPYUdamvj540ADnPZMf0o
e3octMKaYflUDpPWr094tBjtAkTmQcNNKRzBONhAjadAMQ1u+qXGLAGmQusWlCtx0obarxd2cQbQ
cFP6Brauifcw5UuNm0MCFQXjtTZyBS8C5McKJ+Pp8YcCWImy9aKY7qTz4l8kB4/pJivs9xSVGPB6
hjUgJe1fZTMZTVPascN/+JXm6UJacwvm5B2jjbb5PBifNGx4T+sQUvy2Y1D2aCec2znZMxgTG4u0
iT2m4+2iHjnmtrhAy3bM5d3CMx2xvIO131C4nLwCiRNxUAi7o8QUIaxnSonRSEFZz4lsivPVpsW0
gEh2UeLVSkLVUPeiHUF5aE53j0WSsslOolcio+BBzmxpReDLt3zdHNmPIM6Mj8Un5hiMETCm8fmn
Tw3mg/hmwKG928c/Np8HTqJ7PbbijM5Yg6ISYaiKsN9oqO9653zDguIbBxb9IM0FmZ32aGjHzQWA
jOlp7BPT23cQMf2dZpXYAT6klvnpoTDqbYUGpFPvRAnwsUZhQ98Oj3uXHt6MDDAkBCegUpMVUZgG
URmhTo0H+KLidHFZuDuQYR62cjqMqDWA5RNuu+aFeizMolA95QHFIXowHsaE4uSiWGoupdKlnmFS
f3fY6Kev36AAFuBzcYcWBNXWR7p9rjsPGMZ0AEr3OpKf4NETvY59OCSU+uB0Hb2XU/iEHKEetvDZ
nk5nCmsjCSOfyZ4xGvsm7BstoLnlBE/DZpagOXj9ZkQowoNcR+Y9zSlzJTNBjpWt/QTDLAGRkBqw
anb7iUtW8Nw8WVWcwljuwarAhFBVPZBdkWPS6Q5msc1771eNZG0Q2Si5wqE5APmSHoYR9TAZRhdy
wa9OdTXPWGgw8Sxel5Cntq6YxRtqh3DlI/ydaQ1LOS4GfgHj7Alcnpj+s3Jh4U8LEUdqpxfEdAtR
A8fU9xmCD86YfnsQ3PJLpleBOe8HmxZ4sROgw5odEuFgS6ywu4cxs2yXrBpYUEfkyMgs5ghPCDnZ
idFPtKvnFjvhZbvWZgKXgIMi5BrGjCvD7F4gJxye/HU8V4DFcDqm5eJecRaPLU0KLMS+wjjGmLrt
agFlG4Qbi3jKme55OS6nGxkyHuERpvQUPmhSBmfM7g4Hxe1M65N+zKE+2K3XLTsxseyaybYaTSzZ
Vj6KT1h82U9QLgpKFADoK3UBMdiRFinW8hjxUri/Wc5yo0xv0JFH1pa/bDUKqNTu3z8jx6FcS4of
PEClu3W0u8Nf/OTL80AJzRCXnsXwe9NDyEZ0N/m9O1A1xi50JRIjUft/2MXqwcCxistb8/BCkOq+
reybTUrZSPipJTYyPu8Aatuc6lmYNPT2UbcTPwHonNiKl89FFaCfZsf2WpASWTj7LqCcm4YNREjx
GgHKBgtTm56FhPtHIwh4DL/HtycvhXmQe+lisjcwdglp/KV90naMfRyOd3TTF5QHsLmlhwoyouAC
SWiw3fdx5bJxJwh1LbrAeYOfbdiQ0aJQ4aDyMl1QkX9Xu2Qnz0rIwDywWxDvj2puTMPcgvUXU+pn
91Pw4d9ke2i4NwLr5me0qFfF6h4IgNrTt+qy3+qHyaw43dgy1C0Eo+0oQnxLx6tPg5WBmjA1+gv9
DiUoudfsJu30kmJt6dLORc4pKR+l5GoA5E4xp8H/pfVNOljVXxMf6eD7M2bZ451E/VXk98UHt7Hd
EBQ+6byKvzYrAUNMHg+VXlmcl3dpWkbBXfKHQ3Rk0leCm9fqFttxrtljsbhYaep00aoXGi4vQflB
Wxreif6Pk31B1EB1gKJmyf6yjqxmLu/fYe5P3PG1uYxXEwpR1JoetkmzyueKcjleGUSKuAlcNMsS
32WXlPY1SKvjIwzLr9G6LSIcIzxNX7b6UpmIU6o2ljkRdmzZZ/ayztmBWFlYGOPEM3YieftcxZQU
z5Z+4UIhW9CXWCHBPLSTuUk6nk132uiD69LgfAyUXaQQ0T28bTTGLE4buCGVy5bEr3jm/MLpRr3m
TdI1PTJzfVmCwCjrSXayXt+ke7yRzuHFY6HVqyf2sTAHiOM7H+bmhAa638a3TMGd9rr1sd+iXVQW
xoqZjn2VcEbrqNccauf+QdVcjPtde08nK2NeLmoMg1D7WDk3zx1Hjs5O0JOGoOii0QPLNFv77bzU
CYspePqSNI2uRTTXju3XO+zWuTMxLe27u6mvU2FCL+P9sMCZcnfrzc6RrlWW2MhXBNdgWrEQXIzG
bnyCk5Fq59jfRdYTNxOn1GzukD7Z9AhVGHOzXTr2G7tAPCFlW77wj6jFlO6AOHIH03QdlbagQTcw
fJuL6ilIKSSgGiZacRmtmCpi57h7458c+ee35KcfFV/H+vGHvm7+wSl2ki9vVFoUkeXgQssyWO9i
Cnw7Gh9Xm4oFGh8p2nk1q6c8HydAlOODiXqeTA4dUX9LVRCVmGdkMfTek6rdTongnTznsbEeRcF7
r+oLwiTZeq9g9iou4Swn2S6KC+Vv4i6oRFJIB1RhsjO+5A4c+6AioDIgj+DmZgt5efqs4A0A3TRU
paEgH2OwbU1IyGmLTY9V7XRG3snqqmWyP1ojd/zKIOA1EBRoGMYcg2dUkpuTqFoZrWLFPKtwPQfv
K/DLTgOI7P7Dle5es8Z4h+ZzF6GvYqNnA+cWQsTH1FuPAb8w2SheNIjM4f4ZK2XBk6WD6ERh5Srt
uia8+sokzmmAIHiajMLRgrsxhneGbyDhBaQSYnqTFp92sxdxkSqijjekovu6ZEK+bAprI5JD6rYz
lo00Dh4nzZh3IGt4h5KVjoyRSFePd0Pz71Ri0qfy2Yxvcj/PSprNUvc3eKx6npfuXH0OyuhY9Ybh
3MvvIXULEgf61Vc2qB58EwSfBFx3J/2SlYOufOc9q9WKPYIyGewDy6xC2BpS/PtMYAhGv/+3Kcbo
v7j7jLEd0k3ZUIWPzD9MMZ5j4/XIe6PaStlKun+/s8BE9NB0rk7fAHyR5Usf/0vT0//mw/E/D/kP
h4tG0WpDe3BIfFCzaAJkFGqT06tfJKS2//flKf/bHdYwRc9drhAMQjfEufwPXxojz+SkfuYV+Zkb
jeJZnA0oYTvIApRoTJkEpkWOVvYT5O7dPajUe6BA62ochkPNuEFl7WltD3ZVmt5Z6qyxZqwrvd+p
41Xb+gNR9r+c8f92Fqbxn2KODIUkW+Pr/vOMY13qk2JSPLflQOT4bEt74Al4PtFMEwbFVDnK/O5r
k3ipJCya46tWJnjGI4rX0Bk9aatEWeaZf9zREGDBINLQf7Vw/S9GSKZB39bRCCtAnGX/cY6Mkvks
5Ndzq/UPaN8qiWQgPdh6J+9/mSv/xQjqP470j+mZD3EeSVL93HZq6naF4sipk0S40kVvCuW/2fNf
PHpBwP45PXU8hWQd2zUaqukqv/znDWgUtSmezbPbo5kKYv+8iH3F64M+uPutW9/gkNMkBAWsJwf5
vKRvnxKMr+VcDkp+QzPqg+1ulD+/wceARLaJlsmSN/vRcrLSaaWp/HmTeKt4W+ony8fTmqz4vI/K
sZrDtoYpwHcAsMx1joNeK96LA1VzoPpkSZjGX3F2n6vwCf7+P16rcGFQvO9zzkC8iggrINCr5hRK
ghwQmd+hQ82R+oofz16yzZZnT7qaXrZMtqUvXcWHqjn/QulfKYHpQTPfQOtb9reSpih8Hn2Ch7sT
3yjfxCHFi5BBVgWUHjWIoU+Ik+B4fBMFfb5CvAedrg9Te2kSCPAD7Dw5iBgTJF1LRqFC2qnwSw5D
AobJQowq7+Ef6sWBGFlG9c9I3GnSIj4SLalMiD8kSzH44oMcZy7OXaY+xEWIwdU9eMF8c2sbiLbF
b3BJeVV01oS8TZTN2xll8a0yI9mJfotQkyiAc+r8pvJmmSt6MJzgBytjxR+4/WIC5L60gkk2voqb
K77z7/F6bqu4Z38v0FiJb84ZxTd61dQ3VuJfGgAj4OcU1RhC4d+TF8MnhkqMuThLcSOUoOFT4gzP
CzHjxDiIKxLDi2TAZzJwkiaCb17ne8XnIGJye5Sgv4lvrOZ47vACbxE3PxeSAnFLYGF5X7ge0FyU
fuR/Pvjiron//t4x8arK14hL+Tu5J/SsFDP3/w8S0L34u7j0u69vxKhEDKt4hxhqcZnir8lS9NPB
pCJlaMX5iysQM1uMEk+HeI+4NG6+uOHir+I6xUFxL/jzx7tP/ebl3n3IceIpFCOc+vH6xfNSfHMw
ML4/80tcB0fNHPGVnCynLo5TzsUzK8ZMPHLNjbPgGH8Pe94wz9Cac+Z/T07iBonvGWCzSium6twQ
ZFJxmWIAUmZKPhdnIO7vXVykp2/E6pBybaKBkDiqeJY5Eq3UOB8qCuIvEEdhkPNBcWgYbgmSmZS5
Li4s5Qxj5gZn6cX8JtYbhZ9o5cD3m1/ifDs0KXg8Lv5+1903oQBWbncVP4njMjjiks1FH2Bi5r+Q
zb1cOqj/OTGZicD+RXlbPMbiea/8Md2BkpmMKEFeNFsliL7FlUOcD9Bm2qWDnsIF7YGbdknQbxde
5rWzh2c4io/HgavaDez2sde4Dx+Cvz8EY0/8piDeqJG00bmef/PZsK1m+k81MxygW+fP/22NAnDi
aVizgWzyzsETB/v7KXl35nNnWAwa30p27Gnew409cTkSDW4qD20Mr/GqP/YM/n27mS9eGXuJP/JG
nHzjJrwyBJrXfDTuyMPyDixFvK9A3QHpbeKZ14Z+tNDGxWewEPS6gObcc2mhrzj6rOZszq7pa5wb
57AZkBQruPKmDlzjWYa+JHO7A829OZ/8q9ip9Bq5gwCU9Enu8dimyEY3ZYnuGONgjLCMSiYGhd6I
H2HxUwRBgDni/J7zbM5ZzVHwwYU3VwX/f/gGJe2esX3dNE9a9IzwEIjXxSfebrx84kMHQsDZjrlK
nPXno0DcC/Hb6xYvxecffrzsXf0aLzP/Ob9/Z37ma17K/w2OajByiFD/H2HnuZxG22zRK6KKGRjC
XwkGhqBgCaU/lJXIOXP1Z60Zu45ffS6rsCxEmNhP9+7difkdJ66KV/P4uWdv5QZXaNNxxJHXyN8k
uzc44oAj4DtsN3sUWoeY1hucltOQ3Gpw4uks2dfTc/Dzh9jrnR5WIb1ldNl/OLeOrfFVuTFjD5sO
ZX5XuQazkB7Ijeex/Bm1qhZsn7jLPOHHjfr/uV5tOWJkeuUrs052DT0Tz43z6OziQ3x6UwpHyQDZ
CRqzJ+/fsp576FO4GCFv61ON5hh0yCvWqLnl97rJi4hpPz6ABJHDSafQqL5sYlqFcejE/6ovPhkl
BGqGXD/OioiRfYjcr7fUIwjjVbJJYO0uCbUiCRRqOG6p49ClKBk2SvUgIUOoTjEZqfllVovHM330
MEaJsq8cBqyd8svubVmffg4YbOUaC7h0DGRkApXnNeJubahI6F/7M+TmFBCrA3K2SnJcrVK84XfI
HfHhDSzGwNc6Bd3NEsOnVhyp759qV1U+7pl52RBBis24lg5y4afld3b3eWouiw5ajvmrU20UnxSL
CTcKyofLgXDNESJaVrBQFSZE9EDVcp6rsUoO1GSHfN+RV2e2MXrPk4fLfr3XiiWR/asjNTHc3ykv
4wh68zksGsZRQ7JhbSiMiMlPz3TCuSN1SFYmXa4MjqWz/8xWU4GlnWePmdTkbhWoBZIx5jCVIQ+0
9MZJs5dNJ2rtOotk1znFUYvAbpmTK/OySzZPGYIbU5oLrYhni6TwyWWr4QyjAub1aZ0iiymjbkIq
0ekNBbns2lqwEr0Qrqg8K3Xj1rk/G14vcOxH3uV+IUyZfKJ5aOOd3uT8napL5anS6cf5hKSkH2de
6zeXiArd0ZsqymqPdgroZxqq1KkiR5VOGsxca46YVbgl/37GX0fSFcgtakxjsuKa52ahSTOQW/Lr
4nK8R8dH6P6Q0tMJpVaF2qS+4bMV1PqosSMZszFgRhq3kEg/03z82f5wgBLZ47VZTPL0S/GVDKXW
iOfUhKDwVHtVyioo0KS6eNrYNMcfdGPiWZVE71xMfyeUt+JfSKJ32i2wHDYS2Mwq27QNWqzaq/aC
er58g3qN+1mER/9vxyoA2oPc/2xWmCH7cgnPiskt1bK+8B/OYPU4GkW7/Fxkz7ztW63sGMs7+AGC
alUAxLTk4G8tcqk1vR80aWJQn1Ex6uWZ1XcN073I78BO+91tTIpoz/8L13kms2/j0kvIiWq/px1f
72OMq3djLHuGREAqtBABDW+xxqBo4JoYWNwqVi7Ew/eIRoSDJkn5nTX4i0mEncUn3R7YZZ6dVrrR
tSYfhA2qyn+CP6maT0g1A9wBsbTgwVP/lnleFGqtaAHFwd+W420yfhcf08EcQCHcFSYypIohSxvu
ywHkILTIfBLaSHXovYI8oZpIVQxqokGh5bYzQZZ8kAqe4nsCImBjvyegEojQgIaLI1gCPXNOMI/x
+Z7eUbVCLYo3DShb/odcrO0apCm2NlzaRSt6ndUPP8oOoKIslVKFuleB71DlS0t04FGlB315akAF
Nxb0Lho3VqABJoS9I2zd6jsFca/lZPeaSwiZrz+KTY2zEroGPiwbjpeiEr6u4R7Xd0lEh6oTbRQW
GK4NagrVTS/xSXyCb6yiupXdIgEtfuUY9KWI57Hrc4bv8Qwh37ySnU0GVsOWUOlXEGUEekHUr9o8
pYCr+uZQyTyAT7cBtDu6wpXD4WNuIeDOFdEmRMGssEXzSJHS05o7wkpg/JWrhlIrsTUOAcmlndmZ
HHS9A5Ho0tsBSq7gXOrrpE5e6h/oYwgxlx3kAS+Mj6dPaScXtnJ3YnYPRgdDtLzu6Icph8oOMkH7
p2Nz36wkFbTJui0MCwFuS6wkMJBRxSUSN9UzZLosm6qMOZlRorjZ0xLEpjITO2lvB3wY4rzrx7fN
fsKQjGT0sW8OY15evm5pH75tVt4H3XW6vxkQs0/BNv3Wmg4kC5CzWWteI5M3Xr3gIsfhB6OgeV8d
t24u29Wf+xa6Ev3oQ1M/SASewD1KRsq06di3+jGZvBzESADbriT75p5Z1CvkUA0Z8H/A3lzkm965
yeiKBUlhZE8yJ7o1a/g/jYS6VPOk360k/edKQuSuwikUyUtvHJlFSGF3/fg+qRceg+amUSaw0m/0
P+fPWwpy1LbFOpLOeOwZCoX0xNr2nYFs+uWsaVekKye7A/pbIaLtxEaEDwZS+Q2bu7tlCi7RlEgN
3f9ZEalw4a8NTCZmdRXITJzHS7Yfouk9JtZWi7aX5plylqMWJTo8RhzvNHaGIoFHTo8aGfJCuCbk
3noutHm/nn2c0+szYXZD8NhPJh99JILbjTnVvAJzoMRBB2eKA11GGvT9p2BikPSZKxBQWQJq7Rxb
IqoFltwBceQ6JSGE+e5uUYuIX8zrmxu62mJaVrQ8Ja5dF2NvG/Ch/DWLF4TMj4085d6iFsHoLBnd
LMAW2tjqi5Z0/CBOAgVzBCc+Sft/2lAIbSYgQk0pprOTTxTjIiptgIkNeA9UVT9+VsHQ+ht6NNtm
9Yo0DEQViQJUswmCJhyYmkPLR7KCx+cf21ttv8clwinxKOAjzGKMJD9M+eD3sjduLTGQy8awlW9P
2IBl2/xxaubRM8tG6TV8xZ6m2/fU9yAMrawnPyJNKN4S1s68DD9EkKyGpxEvb7cIRbY3hiVSjbsA
461uop+RzSvwVDwikQk1EWAUjff+ir87+ZrYLwLghNw5qlbBhyGYTmwkrj6B27K/uL4tUO2biCV8
Ct/EuYf43BKputColXtx7J8+wYF7vm+l1/RlD7x3EeI6eplVB36BVG0Xpt9zC/p3g8Yaf1JV02dR
oghSAKJGKSYu3gHQh091J6laWLDQFjTaPrdXDX3RM0pq39ajVLeUFE58ShUUr6BY0DSNbbN4Hybh
PXAJj+4m97CBr0FiNnF47/32eDxqPUOid9y9PKo3M7W52IcDPLcxISkQPE0sgTSnZi5p0nqXu5jZ
ljz3Uatyahp63TVJUSkTkBQG7djazkd7ihVhrsFE0C0WPz+IrAfP3m6yQLEsGp99b03/QTe7xtpQ
i9sgekoom3gc4KoswOqmW+4SBaW6N2GfH4QTXoetXJKjeHSMmIXNLZZuAWrjpmP3pvRBoj9zLI6L
XHhx2J7Fahfyfb7BWMWvfPtXiPWlL3t/Rc/242l5pNnrEppE9mGYwOKp4lRXsjuwYd0ZYRw6J44+
t3EGmQZyO8s1GSj2xQu41dbhbwFig6Z6LagRmW4eudXocsyKQjNCtxXrpLjHtvooJRIHOp2D+wEt
zN4yfwEfeEpx/PCKRhKA8fmDDoOuYxmx1fXVheB/VAUjLFAouzfa1aEmVAn9GMuHDRw1xo/aKPcM
7dByjNaEa6hzp1j4iO7nTznGVk4eV8CA+dsa8Tk/E+mjz+kIwXL5U5wUU4rNt0Re31z8wtdm3F8v
fvhffLvMLefL/nx9vJcAOmFc/JFs0szIm1HBxl8hgECaT1rOVw8tMdWudb4TgAs5tjEcXBLQ93nz
sWG1pWuN1SYY2L3t8LRdNbkey/spj1bV0ue5ZFFdH1adLwJwBQMfG7kePYLREvqyS25ftb7lRpKL
iamiXqiJgadOQXPFiuYxQh/LmCwZl6wQq2/XGD8fwzpFM6yYTCe6cryoS9wQhx/7s2HNUV6+4vrS
JAhPw2cnqLJ/X+2CF/NfzoTOxh/OxHSeK58nIy62LBudQDvjzqK+qjPzWCAtmKd0DEM8geXCC4cT
qXbPrfmn2oeeREgk2Xrl5N9HVfnOxXF9/nFU1fG6eljNWH+nxuRTRUbcNVnR6A882Zw+GdJQOCAL
Z58pOQhpC8lL6249HUA5UGsJVDl8AL/aRDa5Lzvmw07qAXAA0ACKK6FTo3r+Oo/VlfshqaopnM7D
GFDm0BmSx8qfGPnk+FNH2Ft/xCxoKHCROXPRuOvg32fPBIi/3JSgwDiVss3oS+Uv7ejL++G4X60s
WAEvTuAd44XhiwFyJT+jeA3klQxX7gVcpUbumjLMT+lnowDLJxd0mW7rmVuL7k1Rf6racW4FX4rT
GoHSB8zj5wnfVGG6PSJy1xo1sinN6yt6kfR9cQRWsm1PutV6CkGxfCNcboaUp3ZsDceq5aMwJrVm
KjnBd/iudRNwp+93980BlrEfjx8jrGlEwRdfF8AFYEAFTv+RHD5u4xEmIGMENITZBoqJRhXADpdA
ry6g2ZKuyC8Zy4Qi7IzgJY6thQQlvIc3FYOHGcMnUauNuTg7gIyXxYuz/DjoCvE+BaE4Y9uYsRS4
whpNn6/fSi+5ZnDnBSvcV+pVLu0ELFWQDoLvBzml1rBego9SRyzrcpiZFgka+hXzZv6dUglQg7gh
44SrPYp7wJaZjyGKoBwjER8cee5fFCTW88xMymMeGEN9mbmfAa6ETBH5fY1yy3Hs5VbAvgv1/Q/x
qLhTTaOdJR3zWec4F/fPpJP6GPISPiiV65wss3Zw0qQ06BLJp/4typWvcXl1+Z+SbAj2j4U83SyP
4aKAJCtpSuuptUJOXdDuM3MCDq31U4ZPvPRKoe6EUUtlUmdcixvUYC94bLk2VNsgc8tXmfx+MsRw
6uzJ6lNojX4+XQeN6cGB929SuhJ5/i8hJwcmzQl8BPjqSXMnv1nBDKv+ZgV/CS1Hw2hcXFUmAAgc
0SnH589Z+qpBBS33D3CAVi2kYl6AhNCJ1WXSHUINo+L6PZ1mPGWCWxSupiEu3V7iTlyhA/k12ohx
97Z/Of7YcRO9VPjj9MrCe+up9CR8zjxfpQKF0YvX9Qg2ULioFnPBbACQRYRW4l084fs0CQRK01oG
kO2s65RIjeUVS/zoN+mYVJ50aJyRPaX3j1dSbShMpEoaJm34zVUt/o8wlcuVgPSHwFlj5XKaBPKH
MK3Xq8Mu2sx295OH3dXcOvfTT/qBRuQoUQQLGUOV8AXNG+D9Tk+L91OHJNWI1jST2+L9/Efx7ljf
3e1/7O6LMCy4QMPb3PVqdDm7Gz3djj/Oz9+J/t9MK+xdGBTyhWI5X/iixU+MwMzvc1Nlv4z9kTdw
PaPesKmQUITOWpIcQBmsmeE4Qc3mc1CurZ9AL29hY0fmZIvOvEbUDA6mzjYfswoe5o72BBiCQ4vu
DoiEhjBsaBBTEo+lRIYZ7dzhSBCZYbJ+UnDO74x0j9WDq7bLP4/UyHll4d5zLH8CI4cJUPn3e1JV
65g5IjNAbhVOaPrkui2/jx4pZOKLuvqVrgcgDN7GpEyxQ3+yiKAKFDpUHdNbpFpmw2AQuSRmOxBw
JS2XSxDBPUquqmSlj/RZkG5gz6LOSWJ/Bs0+0U8joYOfeTBgv9tPI4bELg28G7UFp5PoII8nr2jo
WLaPw2MZGSyWHjVSGGBrCAAiuzlkXucLlpEmACFsskzynJVDjdAbY4xA7EUGypO1gRIfgcpZA9dk
qeBCnglXTJLNUw7DU0CxA4foI++7hjJ8EM7ATdMMDOgdJ7w8PJfr9FSShBI9zrpHiJZJndpBiER3
YzHtggeFv0kOG6t9HT8ef4ywiXwt5dFxOl21ZQDoDL5nnrLgESoioMWywXPvnbh9mLLaJ/CZKpVY
KRw57dwxJGtYz3UnumbcC5+kdLIV3u6QQklJOoxH3BPHiZJOh40YPWYmM/dehs6hqUKF1AY43STP
QcM4fSw+6F0GudLVYw2f0c3t07McRbl+ptto5gWXQNjQWRBYnvuoqy5fsyIgxW5n9QiSTIx2QG1B
qEICTUBypGhvk4pKL2X11jDMxTQsPe5UmxX6Hus7MlETr9VD06Rt4xpVFy9IYHojo8dNg1ptHK1B
/ceRS04TdnYlTMz3hIjshJgCrFl62XXMxSGLxqhJF3akwRhDFO9+6L8ZYRiniCTj1MrcIB35DZ9W
xiq0oXE7c7ALpZko+dWtMYsjcNNbafQjRS1xCWUw+dj+CicrEMV33Pt2Gh9hANbZwOfPLCBmmMoI
lZp3id9XgNDYdFYh8ab5FV2gMWsGogx1UAIa8G6hQXFthdCPISCmkPAykah7TV+OmKrPjOYGfNdP
zIi00YEf9xbapMwLG2C+0SLDgsa32GMWHzUOJ+7wwITEirphHuONa5xW2ZUpgbQsDuy7ZHkq98V7
V5lBds/CL7oqyjhahriJurWOdUDMp88NglLlyyQwot5uMzM550/PkDCbJ5yFxPSE0xPHDlG4Afmg
GzWGeBObBfVNMngGnI1Iuw9kslJKqkilDqjeT6ZUFj7tGM4q1yhCNRVh0AfPEnzUQmH3tH+Z8yaJ
hcvGJlZpcNSN7YIL2TKmFfH/uC7HJYdVJUkeGCZxFbJjPzI2oZ1HOam+R8SJpFOE6JpwWXL9u2FD
iS7T91lXUSLMfXnYO54ZkHXjvjtv0PzMxPN/m6zob573nxbrC1rbrM/j2XoLask1+z3jRxoHjYZh
izXqJKD0KN8wdDNOFhgaNbdZLKhfFs0GdadcnPCtRblBI+Dv+ech3vKc6HVPvUd7orc1ytTwn0JA
XJPT/g4sVP5ufUslsuCY51UMfP8PsDCtnKa5MEytL5bphELDjNQmKV03gEydXN5E6KMjDTcXT8jw
D0j25uiDftQoiTmKVSyuIpBoHhOA3HTntW2aTKNXPCWrAm2GhJcRHG8yBRcp67tskAKtK0+zlGbw
rLNVJhIjUyX1tXiNEmk4dFUvF6tavwPdlGf+DX0W///cvzj1+6Ba2h37RAj1H1H9L4bF5rStpUQF
dYaBg6nQBzZEoa0JmktgY1jf0NsswJBQm3mpFl7RLUyPj4Bqem9XBJxClO6ElSj9RDJBfcXVGzTo
3I1yk/GUCx20qIsiBKbVpv2mFI3wFjeS0YQgih8EvLgmK0hKMvDQr6NmOT6+zzCEenwm1ZA4QirA
meT9i/HPTK48BqErsWZ1ImqGVIVzGtktwgsWYQuzx7h+7h6ul5OaHm9atyH1KPlY5S4Y0R12ZVUy
5wiG5Zt83VL1ryuJGZKVYpWZcpX8l4TP/nhRPYwXw+M90Avqj7Y/SBXVp016qmkN+AMDSCZTmlix
ajIpwagbLYvo1ZeSP5JAIrRMVhhw8OsTfEphiqBD0ACNCphKb2r0GdzB8L6JtqjRTXO6Fg+k9mGk
yYjnfmu4DIZg/rivi9t5Tegga0W4pbagw/IMoEPgEjsMTACXYIV5fuhR3wwa2b/O8PQJ0uOE99/l
qGXGsgAVbWxYMVMCnkgXAx4ydsKbrummTUMcPRKN4ptl/H2lRgi1/hQYSVHm7wQ3kJPt4nORmgcW
n6QCxDeUt5ajTOROK8n/KBHDdNLwknO5hzPS8ivsAbyYsWQHZBx3cXw4okNv15C5qD6ZJLjmeASH
tC+GCZoDhMK6kl/muJnblyaVkXwJclWz0dICXgTMCWbHRyM+aR6tmPf0s1DLp1F1qpcBBWA4SFyD
TIOX4FWcD5Dw/6bBYa9ygf4lGQFMT6IHusU1Tw+lVkCAPMtyFS/rwIls9QOJyZMZR0QVrD3EqdoQ
RFN8N4hEiTvuzwnNvGsxVhdAH9EsjOIXY7EZYt/whp6FrrMK2pQAEhORt0ov1ySxGlJp/QZpmu6M
5FzU/Ql/RNWeOhsQQVNSZs2tNc7oHfEe5B6EddnNXzZL92vaGINQ+Xn1RqkBiglzWvjkz35MzwYl
RQ6Ifi6SQfQUlStKN9YjN2kDPvgtSAZTismgm/3ug4OyqItmYlmvdncxmU4vhFMgbgUdGhjZHxOK
CsRPBwn4mA4G6Zvef6WxRADftJAibq/OraDmEC8/tUigGYzpELaEtk4pjU5WGirFsIPGX2uGtjG4
JtwRg5loJnQKWhChSJ5HFmDyBtKINIXFLSg0Fh0z3SJiTj6TLDQVp/RGfo6Aq9DyBVCZm6T4hJwo
onycgilMZkaJeDYcm/BhX4JgMsbvI8tno1Xkk9rOOscwNTsm6h1BKiIHov+oPQNrG9xeOQ71oUE3
DBQICS6MqJ0hIGqETqjDKvXP6EYKX1GNpLMgZa/jHuCkTe0Zw/tA1nL9QxLAxt1BfMAA8LW2Fm7+
Qb9weDM+yrsbWtbrtO2a4BPN3a5duSqnY30Q3jFkFGinTXmQ+oufm03TPINhY0ndNIJO62CzEIhd
UZTMFtF5eoGm1AzJi3AHGYA6oiNeRVFqdRMbKElMA5RrqXXiWvnX+cepTQZE1+Ohbgl1uWpCgXka
/0ZNJbmcrxR68Ieu1xb8gTQK1fxuWtqPjFfA0gK1gUg6swYoJGzNUV2TkeCzNFOVaUX3MtXAETSr
nKlCdLykVIoY77Ku+xjB6xmTFn5Glz2G0HLnPE/jrCRxplyWUr8jPYswaC0L8/371Ap/BRL/f2pf
GZf9MhivpxFmTCpKWKAy00joNekZR1AZKjOfrxl7YHg8BA6JoAcU52OQDQgbF2SdAYK/I8vLfwvV
/XH1Uy79z6s/D3aH7ZJDhFNQa4J1hkmBmXPcgVPLkVpZdkJOrPFSbXpn5EdSoo1+yGh6QgkkIKH/
5h3ymgB2GwwS4X9uijG0jBtT11RfdHTKL+gaYIiA9o2apt6ynidb+Hgb8bYEgR5LdEl//W8kLcj/
NTDwx/34AmrDWbinIU3uQLRGWEEWCcDCpGZNOz9Qx4suBD0gtpLQZEyrzACVyk0R3gHaHibdmCN5
da/UjJIhIcQ1Hqjq7nfUz0YL00SY5u6ZABZ5gro3xvtyaTiYSrIClfLiWcLBBBk6pat0tZsIx+pM
KleCLN+SVJ8ChI1DHCxBY9kaMjTxI41Jt1UXqpV/iy0I/29LssQ4X4p6yswXd8n+IRSD5bFcpVWN
QsH02c467n+cGoPPA3FcSSbNq1ZuR7k+FQ9UElevD59ZDtuyU70mxWltZQVZa2kyGgbUXP/BlXRd
5VZ0kP2ME7qdZMFJgzEZ6eW6d6AWL0jImu1OA0WEK/OX8KVIf6MXKYcg6ZdFM6t3stxikyyJJoTz
0iDDj5F5t0oPbgoyodwi5dY8AohBv5IdlgFpH3A/TMylXMFvpyEyd+e7HrzAkHPKYkUBfpyogyh2
SLRjyvBNAaQhAen4IdvmTFga6T8vmrn89NG89LzctXUDv6NSE4iOCZ4E+PKRrnsgpj2VDaWUgJMj
LF8boyu2rHeQ8R40Nz+jOKKPcaLLMQPrrchaHV+ZmJsSDKhCH3PeGeBWzBrLtuQ+LeIvStID8Tbl
C0z+IEWYhGlSaSA2zHhNY+FpRNy4nbHyUTI9YcjhKT7Nbc1MuSuVEbIYZEmVFdmtBtSJINH4FlVM
ePCOvd+bNTZPQ1aCG8PBWYIG7Y8SusuRbSTFZH6SjLs0XoFGmWYr4Th2yVlq8/otnJL4piZSODyR
8POT+XHJEfc4wHU2EKYikSQ7//C558NBQexMr1bDmnrFCoWZsCHkbAUMpM3fagvSIBBnb1K1OIHf
qQuegQr6WqWwx01MaEmky6tWm/G6n9WpEmN5zmqC/LMwf9/O1U1pYeYkR+3x5V7OrZAIwCyBWgnf
5JLYAddMRK8NE92v5pdMn8LBD4Fc+yaN9/WkdXlE//qKRgj1JPawhUZtzGoRm0GhEmiV2tGQmMig
3yfJ6smaGy6DJQd15MYbnR/TWiY9YlNnjua44Vv1b0zB8aglGid4BOyM9BtxpfdvyzsSE8ZAzi1D
2mZwT9ihV9zdKQa/mVuvSErB0nOApzCXhiPbRRTpvskQVe7q7aA1aukkjRp5aM8sWumpQYdyit71
ElLj10W62emaDm/KWZbc7h7FlL/lluAhJwur/CZ/bG6HqDO7zEj0J4E/JF0mzXUg5Dy3RAPhnVsP
78s9A2HpPXtIPSUkWMwcpSUEvrfBIoT3+TsLBLz7FqwwaOZwEeKLeaiepYSpcyxkDbb3Ia0y8fQV
F3atoQ/j9Q+z6rXxJVxwKThSym+zwNqyEabOtiANSEr+DyXOVbjoIXEJ2WZCHJjrUve4o4dLqafj
YoTBIH8uDfhH99VmgYalqbMrgsvFhXdZXjMLZRBIkQBD8jJUwlWuU+4Y6cQ3JtArvaBnrEfsLgto
XJ/Tlyv1nAVp2H4dHwzEgi7afi9IMFKr5vZZOOHD6IdcegF2WX9cNMlv+AM3LXu+4JBXEQAi31i+
LfTC6E9xgtbJ3w47aaQGm5cRfG4ACOwx3u/IWBkms0+od46PynZOL/X1Lso1dyEBwLfak0cwa7f4
A2jsWWsy+RhY2mMA2d4EN142qLkX9tyaUSPYXtXX8YrGtTSA9nLqIHoGRgSCG5LB2iPA9KJd7Zyf
SZbBDP/bAJOI/jcDXM6XYUDCiEyGLwlUs9l+Wi6cCwIV7N2Ldo0shbslfXoqWCZGuxJcJ7LDcS7q
5rBn92SR5hEb8/FQvQWwjtgxjDZpSiIM8EIitDO2RCSI3Froix2l6Nu7ReNCWl5HlYa8JuKNPrbk
vBJ2ZXwTI1joc96swN0JWs0S2RB58WGKtuGMNcFTNyczRrl600zgzVMK/HoymirIQiP/RomJK9UV
a7xUZ63PQNaYWQwqKJeGCYiVpzIEuw+55bMqkyVSZSzqsHmuk5QgtjeAWmIsjMSyGaXnrqUZumqr
u/GLqTXf+SuE37+5OV9Q5L6Sy8/p0XUAHQ2TXWtVzw0ZtVQh24OCOzBBjnXDM+Cz2JiqRQU1KwcQ
kGQ8wuwzy90VOYQNAPf0SQcuTfmGZIjuS3W6eKa5UDKC2zZzYKj8Ry/PXzPaSOJH3SSSPt6KtTUP
OEBN6valdNBB96qw0Fq6MomX2CZSJUnG+kEsjk+PH9GmIAStpcmYUpBYTwxJpst1rsto2SK5rwzO
wJ2W8TeLzWwPMyFoV8ISk0pTp5x+CE5Hj8E366FQ+FtCE1XmUZm4dSFfDr8ystvhZL3cF73kyDbR
W3LTXiBjDO16uSl/fNm+Cf6q14LC38k4gi4dGrUl9wA4dcamZEaIM2Ua1uPpuZSMX2mdYYCtiOUj
nb19YOrp+EJbRzPiLRmlKW/X9plugDkUtnikoQV3ZvDhUpH3Ng3c9aPZ0vT7vyBnj2mlk3OTeUb6
GtjZlDgW7Il3xkS9XEzT2n30mHGIQh+z7gil3p5JOTeOOURT0oN3CMUo2Ui3fmhJOivVqcAn07zA
z/CGjq3EzrJ6YMJpQQ2+rM66BDGa6i9uNBtN3lo8IfmC6PxY1Uh77Bavf0Ug4uNnlhw5Y2hfaqhC
YIPWVgZHyzkDRJgdItQgn9ZFDKE8rM3Tp4KMM1ZWuMF8ztKTOWHbn2k6RHx8oO4qdXSrjauA+VYi
rspb5W3/ELCkZWVIbk5jr7pE8CFwGaqvCjK2Zo655ut+yOjxy/DFoDgaGSNmaV0hCd73NBa/V7W7
mrLAwamp27+6pksZvhVm6aqwpwQPHwwO5PfjF3cy7hpGcse+7U9EjkaSZ5geWzSRU+6Y0DBNy/ml
A7ZqFq8WbVUuhpTfK3gcj+ffViGM/uarYwvCSlgOqwWe/NctC3ObQqF6LOCW0R78fDmnWxglWjTH
vS3kGKhFQ+qQibNAvc/zE/1FVqfLykvpdltjkhytLi7Ld8uk3L8IhvVdfQV7CdUyrY3atOvu7WmP
zKSgTTwPa7T2KjAli9b08+s1U7Zp4nyM4/uYLrun+nZd210dy63RbTFZTpgue0nPmevB9HJ2s0oo
BKXJ2qJYWzOKq6gDHdKlsXF8vNoWk8rNvEn7yc6MplCr5LRtHMlOJ1Y6JtfthmahbycaRzEwr9Sp
DuNKp3hxdbxc0JiD4AflCbT4P5NicOwMeqOLyeXHrMeo6jOZK5ebIB4dmsXnc/tm/9q/KZ9+HFhs
UYPW6cwWo8HyfNVYPo7xBxb1gGGot4UHkrsg5ujjlOSgG8uXzHrsBD0E41S76xZuWk+VabfUb9O0
Ztx6uj0eL9tMaWPIJ3+/jMLL9eRqQZnoa+8pf2QCavOy9zDv5RmnzkyuWoUWk0z2omEjxQzX6x4t
7JaX57D9NP1gDFIrt61djRu3tEBNG0tN2qtX+jCuazMYQ6Yr08xuzhyTq9kFM3hSoq/Ybz+1ileT
C3LrSl0as9IjmZtNUPOCwqT6UyvXKSzicu5z3liHbboWzopNWtXNHvKtiOEcyeS1ejO8/fm0e7Xn
1HWlEgfv38jl3wi8aiWI6JcR0Qak+EUsS+V5vlTZnwnWPJVeDtTsNbrHeHJFUIA5L5UakZE9vQO7
TMql68CUesLn4awWXLYoRdjf0mzo34cTRH8zFn8ezxdjMZqXt4dwzjIpo0ogzltrmnivL2jDdDn4
ScMCxJzm+vl65XNfm4/rdOZoFpl+t6fhO3IzvKNDPYUwSyYR3HzkCjSbi/dtBjiiMC+CS7IDrjbd
fVg/4rzta8yxj2qFzuFzSQ+00+2Cnhp0z9/vb87hJY3TciEJmSycQX2A8aX3+e56eLeiXqzCznbE
C5gQENmDnP5+hdtqK8dcXQzOBX4cjfBLtcLtIV7t6bdFm+54ckOtLZJ6uqxPGWjamh2pU2Pi6rSH
fmsVbmdxRPfOl02TkeWfjBSij9+EUYenxqgaUycelz/Cjl0PmfqqI/E+7DKWlFnStKtEUCwcyF9s
e4trerm/064sTzOkiJ5btVb7cIjH1cteKd5/MAk4l9AIukjH8UKCTNERtTj7xuD/tUaziiiVwqha
iaLil0j6tHBenE8rRIrs3YrjkqbDWkh39yf7zHQqBPB3LfRQQldBeioOWlRiHYv0ZquV+s0Snfbv
ub6tYlOfarhjBjEFMYybX91WGTr7An/xWSq9jHvvWIf32TCmde03MvjXJVENKhw8YKX6NXdtvVos
V+Nh/ng/rF4MShfOxGqjjfqQNvTUi0tM5Kbwcej05H692gneq51vjuBv1HP1jyP4cgUX++22PB9z
BNH0Ev+Q7rA3xUsooPwFAyeiU21K0f7q4pHZ7jQOWjM9tUFzwH8fw1+iuFE+DLkI+XKpTBrfFy9m
fDwsdufChizO6eWwWF/QhBmivdjJPZ0Qz8WEgTZ1PFC643Zo9wcGLg9qm3kbj6dfH9Cj/XiKh/eM
dK3Srb3cZm4RHSznN9G6diICuPlRjRfdMa2xajRCrxFpY6IPkbY141eG+RrJrt2oEu9IUkdAXkoH
0NygAbmy2dRDGrxTg0uJG0j6dh40uB8FEjXX9xSmT2nYfh8xLdIu5neb2ltwC2U02iT9QaNOlg36
g8nyyYbzCS/wUEiWZMwLHeXgg+Nl8arAvZycLoeM/1h+c0GLqd/331hJlC8USAqOqlEpXw5ECH8Q
s/1Jab4ejomV4KgyKbhBC0Lg8AnFlWxoFwRF+qvk+AX6krg0UNjkxGIjJWJBx3eLiBRFu6HQ2AXu
luwC5+jtmSttqM+mLLawCU1VeaGWAXQT3ac0c9dGtiAcfhYElbKE5BPP9eBT1wU/YNj9DZroqVX5
YbqGOKzwLHLS/c5SdSQALGztfyCatBykYsZkeVMcDc3SMLEtmUFwFh5VmmG+MMDA6eXJ5EShk98r
rJflte/JGBZWX0uGNfOX9W7lV+2YYxmyyY12DJKFzrhXXoG+PtF5xy5KaZMXC19hV4skPFodoLNG
H0faIeFEkHO5qJ+fMx5CUGqRu+gS840fRHaTsUQ0Jmdh5HffQfGD1EX65yb5fQYXRN2SmXMms7D+
e4WswLWNRTBNhOy6VwZFULE9alnDOcEz3zVODDBJEwX71FuMf47Thg24wmn9nh0FsqRjHepJkmd0
Hb8k/IimygpauSfBNYCgs+mGRKW9BwpM+baPhPjf/30d6o7XIcxGtBWxnG+UzD+zj+sobJn7Rv0K
iZrZBgzXnElimX5uaFUhE6Y3OoAhPbbcqD9Hhqb84otxJeli4qH5Y7WmR7Ws+7XMBdUtlXjQ49VN
M4mBmaxQqjqo5V72rj4VyXBvGZltjFlHVfrPZzk6vBBFxl+CoOOKUUfUHNHFtOfHixf2+jATQiI1
YhgOvk9WAbhcQ1DK4aVecE9/+JG5A2yxRAOUPs4J7oxpfJmrk/2vm1Ru7OtrXJvsISmxZXBn0LUx
5JzwjX6ylNUJyZYJ01e21HvR/Le6zcIy/6MdopCCF1ijkMZl/9UOk92mdFj09weA2InU40Nr/2ZH
AnPRZILk8XasHVeRFGLGD21a/Y88BNjUsjXaCOf3+Avydn7FDAfYi8Ilq480QFQO+coW9MsDmZ9k
LtScwuY8qZ453MBfNftGawFYLaekBAg9jjHOsXXXsrnZ9c89kI/wq0BsTsTNz/ipQWtLSNebLp+R
FSRIHR1ThlaWNnuY/KIISaj6W6HKaCbSzw7iqEPALZUYOQX0n5EZ8f5mbLz3t3jxKD9yTLMxTYY0
fbKMu7v8OaGhiZXMuZcTNa9sgxU06wAckcQ9z81TGP7MdS2FILUw1q80QH9+zohV1aAJU6B+fE6d
V4lPI/CKArpPLzRNFiYPHJHY7i7IAe//9LmXvlQvdhWY75zIvzCLWJA/ZOSLBans1r9kRAVegjQw
KG0ocyfCNelmTodbAtTFBwbc1W3FsHAl3VV7LmgvM7kVxlDkAQw1yAZQMpCyccxVHjESkfjm5lX1
mOVfrZqjR+1EHv+YkXpQLd+4xlH4P5ScZ1UKaEVYrearoe//YReHkyisjve7w7024fxWmjER3O4V
Ji2RJRYTRSAAoqLMIkY0VWqZTFlJqH4xp8tgk7xlmTiM6QCmwVqsSXETRMQv5l37p/X797oNyv+L
1Tz6alQ02FoNq186kkwn5+hcnHD0BtbNNTQEygxArbF5+fk1AdZRDkJQY24mkj/Vu6CKyTdKatWZ
9m73ab5c9txgqiURWTuOKamDfpJuEERnZYJKsEM2fynwsC6KrrfIglVSYX13u70m4+ranHoyjer2
FCJBsGNKrWm5WWZNVo9/qkVYIG2PWThqc00BoZIX18puh4r9zS2aZcYaBOrxuSwwuaSRzbmxqhUa
q6c10rUisGakqvIWtYpP+XSr9lpym2a4ZWpB9X2me4+pxTjzJtKQNOP/lmQvqZhekqYzicf075ay
9DXvo+1pxgjhdymj5dJfSGHuYSmsVgplGoyWUqf0DwncLA7H/nmYksJWiqtADQWj8JveVWGZiGXy
qe4153BPqLiU1n2oo9dvAiDZfutuRTPgGopJ1RLSx9ugZt7FOO3dwoBsSeUKPSmn4J88KjqLfWf4
x6hMFr2OiNkA5aZUwRguNzGOGLekqbKQRcw3hxqtEUmam9NfBNBDqDxK2xUSXDF6r8ilcfP0mbKV
VaesPo1HV9IuJLSeSHdwIkFu3hGQATFT0DlOCm9Z8qoNRvy2FShizzClai2bycoT/C3mErVl+6Bp
3q1IlbZ1TPAVlbbS5jZGw/mx3x+DqPLZi34JejPtc5KtELNmPSN7D8oL/26ZqPC7E64GB114M92S
qU0WIJRsTgnmG8/olihZ2k9/FhTMECllf3RuGTL19BxHnFXaJHOIprFHop8mXM8cef5cMxbNriue
KFs3ndMjsfeOf9vBs8QpDG+8gP5ti8Z5uresUiPrCuRxs1ptpunX7PkiOg2Ys0ymaKuPkuYc3Lfd
dzx4L+/kip0P300LHjQtaLGlo6djYdKZ7FI6EroXoL+FSm7XxpZuyEsGBgb9pV0As3oRtykchlPW
axhdMdyTFwrgYt/ytQGtEymk+pxwqbMjTZXM736fvxuRrjurB47NA+UKI1YcVNq2scK0qSuYGXqo
FrjyXrWwdeDg7E+DdFIjmn6YL3c9j+zGZo1rpiQGslNbXeZIkTBbM88NUl4KbwMOyyvDfDObKHmu
bjI7JR2drG0RR2vfSqQgeuPsM71LKqmDvt2XomLmK81MEYVMPge0z9G7UNiVbcYu0CESSfUI3IId
d/yoD5Wyu/Y1N2eCCXkmaQpN1qqHEi1e99gVeJeYeSlsMWtJma0aj8Ir7g7sYemmK6fL0q0GgHMF
gLF0/bLHZsoKS5gUmOv+S9ak1sVc4pMuMNNqVA9GTdysl8V+TZqRrCyNkums86oHlra/9DBoTkkG
HvLnXti+ykHd4p+pqjCtxqAW+IYglyva7B1r1FRCw2Sv2VIZHoGnfkDjpGaywaVFaQYnMwVla8ws
7cd3uXYQX2wpyy+u7oCjaVcJtCZl9+JaNSd6DayanpnqiC3TbanDB6edI62YiihmD8Nt21GLvS0u
BjaewLclUqQS7vcMcxOfZgwUsSY8Vdra8/o23r+pws0AFkCTvvNmxrCxbONQnrTP+j0NQBaaphj1
2fetEssgnY1EcnEFoKc/ANjrCfSyR44iwQVc74IYgmDQEt/jM8OdXw1vm3VvCEIYuUl/Czf9y4BH
mqnJaKc0dmFDNX1vfvC2gS645jRY5y+iG0CzXXsGw0m+aPp3jv5Zeuni1GxHgp3SFXBHt57XbNpW
YDoumaNZBUaOM9JLLxEjz87LCIgxEI989Kq3Q3SG40/NIJ/ePp8aQWKZtL+9KnvOzAcjhw21g4K9
jTT4XPMhv0oUFcBFXiiXGzIyQLCgEDpC5DQD+ynfCK5N9V7RH81khCwIOyFXzbuVpga84P7wV77B
DEU9IOsu3Zu32gPX0Vm0B48BN5+NgyAVA4TxxeCisuwOit3U6PLhN8jk9ZPfVmA8Ris7OaU7bz9V
p9Zn8jvbkmbblLnsLw7qDaLLF34dK29b/ml5aCa+fsGPeyVMcChcr99cqe5GC16hWWwIfEBqs/Cm
+3PriOu1G/WDQ/DGqVGmz9ATLl268yyNw23uWEBuo9SVSKlyEoCLLNPi1NiwI2+d8WurqLM78H+E
nddyI8eyRb8IEfBAv8IbAvT2BUFyCO89+PV3rarhka6kkAIxQwe0qa7Kyty5c6ckDnpPhXHL3APz
B80779dJrD+jpITeDnPkId3nSfpBWgo45jwk4CS8HCe3vIU3B4A15WmP4UQ+GA8V407WGQ3mMA3e
j/+nm7Qu5hxqkiBb4QPxl06NQi48M35okQ/2uXvwuLJ/BJMxXpHRh5F7UF9ZZp2bO5afIwTWvhYn
UgrHDzKPj2HbHN+wf3TYePJgRCGtmrpWpc+NeIYEt18nd27Q2tBomLXxHEE15KsNfTuVNHajKN3j
R9xrnsu32mysJvOWfc+3azo14tIMl1fgde4HfMlzGKv+PUARnbfUPZ7PH9bWdw2oxFZrrNyZQMUo
d7bt5EW9vD31nvoD7qH6CL0BO+/4xmr447WVKucy0FJ0/6mC/ToQKamCZhEt/U+twTh8HWa1wjP8
LMrvJ2+BsGWYPoC4N6KqJdazWHBAUE+RYh59rX2g+q27FDe0sr8M4SUAkmOvqcNUonaFokPiCHKy
WKGNiS34Kj582erEyhg62SuwmMJs0UhqCAUj4UeMoNmfujLW/TdpwFQPckxoH/FSYin16jsmkKlo
HYXwNSVOWaI6Na0kmOTQ4TRtnYG8BtEE9c85HMZzffdwurIcyiLGVFPd3nErC/kkVDSgN5ZqTm4k
p2yuUqRlMp0DyQggJwsOqE9GLrZwO2tbv5zcZjoKsy6fFOFVyFfIKwNsULhNQaE8UcygWO+sXb5G
1HQotmbwpDQM4rxgSobZCHAgl2Z8PeK0nhiezHWUAc41tyHQMqI6w3YUPhPZkCEXa3wyb0hzPYaI
i1BLWE/8S0pgqbkfCmdE2Ew8a/m+3NBXWCjLkjDZM/vmvre4zra2zVVjd31pL+tcAuF+Hl1kkr40
l35GR4vzTq5kZFoyIjhi4CfSErlzUlCI/fgt0OJV8ghLjnIlQz/eyxX/1KAIQYrc+L5BY985Qk20
dmXQALzrnu8GCk2DHCkJRFULKk++U64LrT3vs+0xPJZse/qcJfSM5xcc9Ojr+o1a1KmnYycLF8ZL
k3qeaR4pe/EgVlHm3gQHY13VoTEfqhwtyiOt0wuXwg7FBuxUqp+fKfUsmxH6jPQbbzF53IOtCkZF
ENQ4+NhZvXg0MabI8PQso3aJhyNkFeoWuFm/etx4fIdH+qQ/HTvnWxmFxtLJu3/xUTtE36gaeybI
9ijt/XngvSc/G8+IApuXIt3TU/xcoOE04/jqgPhb/yqqK13IkfOZeip/fwR581YFgPK10qMczO+7
6XOxPScgR3NrX009nW+Tx2UrmwPz3bz4aQN81GthTMrdJGF+s3s93+47pUef0u41//A1qao4ot0Y
NZcUb0uw1Jao1qYtGTSodP2u0EUZGJc+3L1SH1JToEF1S3eBlQMnR7rq5DF7I3E0FEhNesV20s9j
nIo3227xf4zS/E3Sj+zSLPW/sHKAGe8mPdhuSV95SgvsyhwEXk+ooivD7o/QUK6V7smxIZogasIa
60bGPVf0VBLU8VX3LPpONFi0YgajhfOkVzR6Bg6ATagjbBCnViOsjZohGtaZygr8wcfim2z7ANNu
Q2OAyA03GNS1mTzpGIfdkL2gfDugpERFFPFwiUsSvYMR6FtPeERDQKlgF4rGQVMwAVePfCTuHFPh
Qko9uWxcllK/fGw+Bx59q0z/LZjOknaTfqovc0nuksIDsxVEpFhkOIGcC6VsUdlCjrKADWKIxCJ4
VGFTqJ0sXPOlqtG2tS/xoyf3oU9ZudvW+ONAvj3+Xh3uVYpknVIPgsUezAN7aFQRfkVisl894ppH
JinZ46syGvejGQpJpF26dNdsSisvPJtvCbpWQSVCaZfc82/UDzqdhGbNIWrWGF8zCjumcDRU5hyC
5YAwrGW0NDniSTOQ3w2fgVUeGGGeX07ViCNIDI/F79YgmRpQc9HKuEUt3Voj1mdVhxuUx9Cou+I1
+tHC+J3QtuoPguLkQVj5y2GmyfNuZofbNphtWLSpR0z6W1yo0eQBazuqKCTUdXGWCAMTxlVFM3LM
N5KfN4L2UchripqHtS9knz4GZ8bPUbXIRdYaDd85+3fL+u15Y3tvRah1rxLQYOOQoMq0dhDXEsZ3
ClKsKs/hjtQViKL10FBAngYgjaFEwWoGgmCDTYNyo/EYEB8buGcgO8FJM9Q04CrWbxOYnAgJVNYV
d25VwRe1C9HKuNndgllZ9aCvE+/R6FWUInbm0BsTkVn1TVRMuOdTs/jlBECIDYjT8opdkWpuK6xL
yGFvwp37nN16NXruFdEKObvKta/lhzPcmX15dZBkpR9/Jq3itWGOt+bPxYdLmLuXHNhnXB5lDhHI
g0zjyGePTHqXjr/x6+V1/OHsd1+TMe93eQQqNzV3y9IjS5vdc/OJiklf4S8MZI3yTxN15v4mD8s+
VJHJzeQGVhUDpsaQwhTUSUrPj3JFmnhkcd8w5y8qXo7vIMF3LANPOhae7R6cpRLyFJIA54+YuXw/
k2ym70yzWbwe/BlAWCY3gLAiXmmcpbipmXgUa58+OZDu/NZ4WjPApX4mb3o7yuv7vy+TgW6TEegN
W+wj7iIj4HgXHxxrR8oskfVa39RuyYHM1Y73mdqZCpgjHjvAltlcIZRSaNIiSuJsE8hyguQ+93Rz
CSiFMEpeZEkhlzWFujamUepm0icmsNI+wCwgBwHaENwIKE8ftRxAHo/pG5x0KvZEZDMGAJ5LkWxT
DzbYcTLqhCuoIxoaQxd7AMQsUaTSukk48S8CRVSSK4QSJd2UdbM0RjUFf3PGCFuqQUXIBxYHxqnD
oi/uIFn2fUkhTBx3OgxuC+owbnc0wtlX3+DLjcCvg18ueqQcgPFNfn0j5Ld7oOk1lE3rEC2j1AX2
6wAiZ5YnbTrgxzXevltjEwVUXKjwOcfVaEd9rLMrJ3BMAWifgkvIpHZHKqgfERKyqre5AWt1vEfW
I3ZbLqzV5wraXd4jl3XUctkbw/i10DhDXcjAh0RCwz+5pAfN6U1+6NeYhzwjZnO4O99H8SiDPx/4
Grp6wizaMLwMZlCzjpcQM5EOsBn5s4o2PXomUo7OlgEfXnP43Z1RJc9k9OMz9MmCVDW/ROQPe/qh
fnLmw0+smvAS2ZC9tX0QXjvyAGEs+dzwWNgxnOr6gHQbxJtiaEyKaAd0Kx2m72aKVuMIF7mlurFa
0qVJoGCbTw5acfcIpVAvMd/vEjvhslnc7d7PsW0ooZ4x3fMOn8UM9ADLuWyYESX38BFf3EiKVAAV
X+PF+TfUcAgY8P4TIqIMtSo/8hzoI4YyZjMti8YRgZcs+9sU+SOCqFcjKadP0lnTbVDFW21Krpl6
+10hZk7Xy+MueyRdYVAkXHIkAagArnDGpJ1/sSpWir+aMDDhagWm0TSo++BY35HRC3NTnvqx73s4
+1WZogC/KxLYJQQ2NoJRaSrGWlqnWGcgv33cogUnyVlUe38rycxJFnkzDqXcev1ihTriNA6OwYvS
siaoPLo50KiSZ0ZUVgBxHDkaokRDukwgTrBJx/PHh6Xd0zr6il9x1fO1fQGmPjrJJrd9xT86TPF7
E5kFPurlZ9F3/q5P0d3M1s50Z5wSrybNPBfmeXm0Ch3ryMQDaYNnePI6GnF6FJrTdyugnCge9CZP
Bb4UDj0NH49lUb4sKNTg+7HI34jdNmCccMiCN8B9miNnKimeZHUHrEGIjNReHdEguSQcOt5xTP85
qiOCHDkm51CaNyVehuKYT9AncUTZvdAZurSSX2KdAIIfErMhujZP1yvVgbhZnuwY7YF8zXh+X48E
9Rhu69FJRF+/O2KxeE9Pi9HhSl05PtYfz+n0idaScZL/4ghBAYuP1+1uhZ6thWSE3kNVCdJhlPXT
3Fs96gJ9cx+8ZYGKAHpOA3imB+xTRsOP89hu/ZUXGqk7yEFtmSlxS9Vu+vlcZ6GIFIMXtlEekhux
L3XNNdNFdmtWGx5k9CitEU6oGQbhDax3a6UiximKIlg2f8nSDvkS9pnLnfA0yB0Yqw0HDh2wwj1f
BPOELymTBWkEhzzA/aBCjGAm4b2xe41vkacgojyB4bVmeSKuhCesgxBjYufvLkS03vakTQ+g2L5I
7MHxjQng7+aYuD1GA8YDB+JCAmScaAJeKAcHDuH89Tun13eo8sOzeDctLPJi9KqtRBksBBg0msJu
hN2NMgz2uUfoQiFIjNUvmtwYKqhm5mY6pvr0iK1GAD9UoVoJnoo6G4auQiUu7iwmhZbFGBQqXrk8
KtY5rZeqSxfikRj4BAttgO0cGz9rfbMP/ixk4ucmYAremPPQW1PjiRtjde1emIUx9NBWOJTe9+HT
r8shg+hCXQRBM1ECXbIF5ZfOn6h+z3BgVBPcJ+EXmVQSH8UEiOyYTy4ZLQTPCYOmHIyx1eLL9+KU
svloLLwuiyKdf05WmS72kVLezC3enP/qqm7K3qvED0WshG/V2bfY173KPSp/477OPs9Dl1vj1KfO
y4Mo85HpsMYJ/QeN8XP+VS9ZIGD34r4waisurEODf/yLYUaS1icODsEmqHaczo8VxEdOkIQHEUNg
m40dXkegTYqq6fxaperU9HYKDJZmwO+dTy7puHBdj5oRB/jHYJwvUF38cHR6BdASvGcZZky7vm48
YNeMJhijdpFq0Dge9BnLciCYMqCL0pIsXi7RWaxE7yqqX3DoHRcwUm5w/kyIbDO1IOn7UYaSsoP3
R9eeHh/7Mvzw/rNtgB7mRBQ5WfHQDT1nkPg01Bq0QYuvnEC1C5V5DTTV56V5c82d1RZooiIxrNOT
nhjHz76iqwMEQm1TFDgPC5DZTBEy5dvTodsILKoBvxI4YXd+E3bwYfvQ49YUkSKXfYSgnEiCvmEq
sIqdro5rqSmlDmVhjCfP4rP0lmmWK+v3Ta66bqW21TH9DeD09jN02zh3j8/j2p4+wR+HU31xm6+u
ZPoS6D1Nq4cW8gGN7+GBBm6fdC5eXF/Sle+UUiwHuoA3J++pl8XdYVPdPB2InnXmETRvbBc0o5H9
kgvcF1xABAytuDK0CEXQtVmVirtFJXUHh3j1xdXMetD3c4NqoURz5Epp0f4GAJqgvTi5y/bJr+Et
72vnU+U7U0ngO5VuR7sqtUqZezIldQuCzKtdmqYeI/OCFMUD5aQwYk3FCPrIjUWnCDtOhwjkZ1LN
beVdh8oWD5QhwSNMNUi42iGQvMudibZMqOaMilXmD+BbkANaXjEAdZIZJNiNTZQxMvEjik6+a1Gx
WsmmReqmhrzHVaadfivW6ZBeRLfcJKwpBtK/5onNTwl2FaFjZI2sb/dXJXgTSjN4M+odmeZFcGlo
/sadw/adg55Fq0JlAldp8iwbCEoWr/o5JRxsaPiitkEkPBhheUEkT3pUUpJOR8jVvJ5Bk7vSiSZL
qmd6zeaN/RuNsj/UYSqS8CY7SLhlDGDY53lN04fzm8v2Jsrcjhub7BrTPcZqgdHYdEbEOZGlJWIh
kMckV8xgPCicqTToBBaVA+DozK8SKnLNUHk8U9b8lpsz4bY3f3ab6pr2NUtHq0fUtGnkiHTFPc+w
fEujVWp5V33BiTxByPS6VCIkUKfBMAjr1qPEkACtm78xTEP9uzsK6p+5uxkAp2t20lHCxMhw0TPg
i3EgkgEew1cQ2QNCm7Xzn0JQesQDnEIcZpQth/qQ5ycDOf8UMh8P9k6JvVfQ1+/I55vSqAQ1lqDO
Zx84JQ80ou5eQhIFAEI3VIMcsCpaxKhVYFwDvZNTs6OdGjHWj+gymyA4hzY8XyuyOU0AT9wsYjWq
dt7Novxp9aAOnJcZtw5tuBtT8drfFSAd5sPGXOK35w76PwDXbApJvXwzY0QKi4pmtthmJA2HxbVo
5NArccXGnSYQvH6QfHZPzZe9FD3FAqWp2/XQ7A75GGJnsR8tp4E2EuN5Yj9fUSZ6hbEWYwRHujs+
pJlF2Xq6ro1xKipgNGhmpNfz3ZlUJDMUCi0z1TWEMhCOZ6ye5t1+Oka8wsOSaHNUV0ciUaSSyJcq
N3PMz9PTt9QYphF9d7PD/Kk2X3CqQZOTcFY71/pWW0NFlpLvNSougImVO0cgCi9NjDACJAInghWh
ZbE8+Uv1Uo32KhCmnN38VtJE/EddOkZBq+Ycn0LpkIEhg1ElIdPYZ5LX/qaI7ovf+bt9gxy4HyBl
/OJpZJVoDWC9vGc+I7BidzOWFR/SdMXcuJbARKgretxWgMVMtod1GZqs1jS6zC0UiEKbLkk/p2ER
rrFpVmyWJeVMzFCuTYR5oPvDJhI5PF6B9yNddyC8V4/keB/F+YqQnxm12pr4fgEKsLJPSS1C9DKN
UtciUZKF5ACJTq7IFgvke1dqS586cUjigJHsjelhRlGyjfQxDSBfYwa5fRSy8pZVbt7VSQJgX8kU
uAFQndE+VObVFMl5Ss0VT3AXcR+hBDUQRGR2IE/WC9EBAljzHrzknvJjKXQlkldZymolqCg2JkZQ
B9Eh9HxxgJLP5DP1qQjX8erylCFxyzRmZqPix/9O5uSFfQawWYnoRf9IGzvnuhCLQykC7M977CxJ
9aGp6UETIpcfVdDGpxD/OUV41p0Mrew8i3hOCVh50t3Rt/DSSz0fOJEnLanFWWYBYb1JlnCpAVRm
Jjur/ax4kJIELqFJ+N5L8YICwa/IZ3fvPqCwJMAAcQza5aG7gUvGf/HBJZ8ihC4g4EL3P7DqsCUx
qcCs3Y3cZE3hO5dH/SPbhYdxIZ+YH4JD9DLrThtaDxG5mHoxCtKrV6VE86MXZUi6QwA2xuxE5ijV
RJxkBTYjgKaR869aSX1bw1FdVLtqGGNSAuIPqt1on5UIjgCGmZ2bGTCSgW+atCCEPsxlppl98Ij5
h2AQH0yUyss3t2r4E136NY3dBiSLPIi5WUp15wnGU2RWS24QERMge5xa3ciIP+r2HihErce+vzrz
VLJTtRWwR/+POGSCSd63ps+GINJ83RtEW1LvBE/3K/R+hA7Nz5nP87rUEROO2CUAWWY73Y/Y1XB2
F42xHZOIS22yRbEjXxDTOqFod2EJpKYVqFJKgMCGKtZHzzhtsfvhEe6NrJLoKFnec6LRFikaVYMJ
txOurgwytWKTO7aWH94OP+t532b42zd3q4csjhgkAtzStjwsUJsXBlrl3mf7MBxBKuRBGHAobOHL
ChN16wog8VnYCtkXYzr3oxS3atDMXsqTRfOXCaNgU3zOx6FbpBvlhc1QR993I2XDo4qjEqLE9hhd
ZXwAVA7FtuBMMCLxBWhwYnw0AyeqvKBYzGGLTb8klI35X06Gv6SUIfU6faPSKSBGFs74OAehPck+
jIdP0T3XDIVzyF5KCbgbJUVktHmzML6ZRsclB/xkVCjb281eRKv8oh63QYJjpO62kkzCQQgEDCVN
eH8RBbMjMuDgFPjzBJJpfGE0N+5HlIDIksNzFMEX49wJnpJFVbvm4XFRP38YrkVJbeEYGzQY+Bkb
O3Z2NCzVzeUYDRkLRezVG4tj61KkU2/4qxnYeG/Fh8WeVGvpG3UJJeYjnq3gHypAaqRgZ/YP+n3E
Hy19CIEHg9kj8Zcq8HH6KC73jdLKqHWmDWgOUEK3LuD9fBc4OD2KSlWsM0lnn8T9dWJggwGT3EqH
UGg1VudF/caYi06nq5ZlyOfjF5NaBqaZYYh8PmlfUrSWL0YHltWt6vjUvQRGlZvC+sWvcQv/obRH
EpoeuC7w6H0zvHTwcPUPdL01iVEpze/Z5WqXqtxht0fzLXg++OC4QNhQ7KdekXu0vwwsaXZbd1yN
tK+Cvr39E9mBt5bREbTtSPLKW9p9zX73NmTYmnCVjOXsG3LuIvTXtcKDN3Z5U3f3BW5PfjgSnnaP
7Ob+YPMAvzqa/r/rWXpXINuk0C99KOsmP809jVFsIedpcVMs8RNMEmvRNLv+BBlQ2WJNCzaYTcRI
Bu0Q14BbAIbiIV+bs1AU1OY7KtBQZ40W3hg6Hkg773cyfmywbomEcfO5gFKr61toyA1kduWK8mVr
BaAiL0IEW+iCH90spv0xtU2XRhYEyHkeLacmd4R7y0T6OH+Y1aBmffFFWIEz6i6q6JBBzbGxgYg2
Rwo7PiW3THOpPiP3VXyrMD9083yfnhXcTMJOKV26JbqKksxJ2pAkXgTF6mXDchMFkwnh+Z0vWWmZ
hyVC2rrRJnty+KxprsaczvhXsZOuy3W7QOwuUvLjLNT7O3J8ut9yHAWKtkvSNjFfnatt7tiUuRFB
AJwIVmOaOI8DsVD8uC6lH2bicTLV9/C0nZd+xOk8eo/1BRLPdY7iX5zku6Fz1jvaXjuHQC2wg5oP
crTBWPkENVyiI5qN82144FogZ0z23i2/hDVRnKfA2/54nRqpee3SAFZ3V5+BLMfAqExIZ7ZWkf6Y
lhMbRjaJvSCLyko2S+LcrJ3biQq4/DTU3EZILxa8OSkyAVPVekZE2vKucdWIi+/A+rCK7iwIudjV
wGYJcsY0zuXrw7FSBA20K6cdJNUDHN8p0ps01++e0iR08SXVJA3txIuTUGxfEJE/3h7ou7unCahJ
DFuF2z9h0Z48QK+zu/v6yVOWUHQ1/5RFPoJ7I9FLm8pxP072OOEdNL2nuF4cb5MXs/b6aXCvX2R+
0/DO8lCewgsQ3bVQpSZeooWkF1+yz3QnpLoV72kQWt+TE0AdmWGgsvDlcvO5wfFJzpU8yxeY722A
Ypx6fb/5LKDQQqlxmbsX8gpScIuvI+iem4j+kt4WzLYWqJzIXysLzidUK9tJY2GAOv6Q9gFy1lu2
knfpZUcbhS8Sln6hJw2t1LPRno7emZQBYWsR+tZsxWarmA/PC+6h5kG41vw5ub0bDVX0XlA5BWMz
rpUyg6kM17nr5bBx+2uJEaNW8nK8Slns8WCFSjKvGizNnso9TX62eX4J0lasHKo6Hoxw6a9Vo+SZ
tuUOHCKQbbldTPlOgeEPKZ7CcAGd0nlpEsM0oQwCfjrVxu9j8jW2h9k+OY9CreH4bhNmxqat/6KL
RON2UABzlzF/GflpEuZi4Vnht58MwkAbOh6tNDTdVRDN2hzAmVpqdmdxCmSg9GGFB2Ri+BUPE6hF
p9XfzKlHtd9x+Zd4876r35f0VUpULo22SQKiRShvTjnEJZnCp6sEVsWxv7SzQZjaQi9O8dnr9K6A
NH8WPQ8WDwuEVXCCEEtqobW7XgH85RiTVW3fz/HhMt6nHy2jwZWln4VtZW0SuoWGdOla5IY3S1fR
ThZHFUYtoC/9c2EqLWDPFJBeYmxz1CTHrhsb2sRmyaIhHYMK7Q7yrYX5Onj0sWS9f0NxdG7mKZxm
3uFuuWIsMp/e0W73IWnO71zQ2caSMnSVNUO+XwcOO+Ijw50FjIWCIsv2UCuSHdT7GvNGfasY8qhf
76SNbBR3MF8F7KCnzT7obW2Iv9xaaB30gTwyEaRbveB39AF19Hz4bol6gZnOse58wXNkQLWHh/Ye
bbgltz6vZx7Nk5mlXr/F6sDprJJWw7uZp/fu8lyxVjDNGPo/ouCM45YO37HJXfY53TWa8AMrkGrU
wdMtdbKnnS3ZSP+f1rPdaWfaQTbF57Dv7XtTGuvY8VfsbN9bN+3vame5LI1aiU56AVU7o8DiN/7K
kIX/6d8qxSzdNXjxtCh0h37ks8aSD02uL11CGr+BQ9aTBM0HH9e9MR/zEKEGsjc9V9P7Srk8qU1S
1fnmcYlAVL5yIpW3uloWq5N1bbJEbGgBGWz2lMr3T4f++guZmE39dtzZHmp8eDjuzEfD5Vcy7XLS
+e0Rt248bs1RK1j0BgDU01rqWBdamKPjvH5cfqVq6eca7IBDDaGN+W061WV2XlLdUbkyPvVmy0oa
7Bg9IHRbJrXZrDo+tTZIRypt/OkZN/CNy5VJY0af60vmY1xfVueF2j7bXS1623xl+3ihiKiVTVd4
175YbV0qk8HDdvHBWban1qTGjc029TFHv14seuNZl3tcU9lK6z/2TIqW1p3UzeR6/jVqnLio20L5
aXlsZW6ys95m2SpXj6gz30zW9fFuUZ0cfx0qo/PV4rlYR3SJQFGtxzwymUIsOM8hJ526SiHXp3+j
DmRuTdYh1z7SXK2d70Ns7yMIEupzUlcnJH74NnUlT9S2FIhH8hE/6u8Ce7SbubGc50emEm58n8ir
76nGTUTGWKwoe94kCHOscNitebjAPZ0861oRoYVDwTnVvU+urMHJ8EF/JlUA5xU1eY4GJdU8gG1q
yzvTJM9ejumEFfdZRioM6RIFzAKFNQQPqINSIyMH30Nz3Q++PXupeffeFLfQtVjID/k765IO0+qp
VLnQ4SDNWTbcrBKhqNJDi+VFHoKBUoaTu8cQkZS44ncer/SLbqUfm27+zgEw+180ycLbMjcWDKBo
ysVQjCS29WteLcHd8JyWDtBgKzwaLmjX4mTePyJZfkJrx+CWfErjXhzV1BXUgqvcDZfeH6Sr51Ld
E/GWXavcp/9MF1tpRv3Ayc13T7k8/iHZL3/LaioRNDoxJ/xYupkCrx26puHnvTEL5dqcfBKkv08f
6Cbx11bpBtX/Lkmq0k1E42xtNP1CrdKjeOABqr996ugPXT6yFLtDVXUVgnVLHIQyFLOn4plJjk4T
bwDM4919GRIb4BW+sQ019VzgHOqtMEQc+HdrgWnQaRn3/JWj+lNNtmtl9jXrvnY8LO+yxLNxYH8e
K08KITlmUwqpWCcSbwYtcbLk2udXxzoGlhem6/HVlRIr2WzE4btSjdFzeM/DhU+uyN3Aik6YuFv+
4KGo9CIMHT3/V412LrR9/Zs8RlE9qWKSz/+tpdF2k5Tnq8LphKiUeLI07uXVgTJm8LxY/ih/zzRW
xKnFQWNtU/lxQxhsMkpocY+Sr5G8AUihociAeSHTWiLbP5VRgtYR7o14KoGPVYkeIktMuSPIkt+k
t+E/KdtTDhXxaEORCzixgYlVmSKXYpmmBw67CrjB1QWp/f31ATfTlmiiQgUqU8RT5FgZc54agYKk
x6s3zNYJZIQTFrZdN1+3YIMPaQq0HNFVHZBOn31J8h516OYEoqEz6sfFkCI+Y5Qh2hTy+NLCIBsB
QSWFShrgsngfd3UcaFI8gp2RbHEEs0D/0pBZ2nCeyHJ35xAa020JuYza9DCtW0oDw5p0kyIM/i28
GmDyzKcxV0hp8vwCFz9mHmL3FwNLYztbDo46e7i4NqzSm/BqCvTDA3gy6ZOheML0lO4GHjfZJx1V
I+/kUcEPobk8+accrsTFGAhsDZj+ZdlPIV1pTGXIlRuWgOoMcgrB8QAdxI893tlhoggrNt+Ytmzw
rm9nXxF3+oA/sgxZqUDwe8prVjgqsdzI1FsGZ9GO7foV61H1Qq2mSzSoDEG/AZx3ejrRzHkYlVq4
Z+GiqKV2vBTaBXimcV2XYP4lwH/AOhcw2v+uXZH/uySlsgd/rKm/SM6kC6P9LLVGcsZ4X5FicvM+
tu8GWLkPA/Cc+jmfsqTWM5GPhEUnKI4a0+hH8dd8XtKcDSoSl/GOcXlREoH09e8XnPxdWfn/X/Bf
9E/QKduexicuGKZtZ/AmmOUwigv4MrB3ikULIIwhipUlwJebOwbs2BAsid0U0OY907UcoRtu/Hdi
vJn6LFad1Js7WzvGdxrACeewLlh8gUki9YQ4PgbiqmeUkRML0fE3OUcbBJYTCBHfCI7lCQAQhuyw
MbDn//tolAv/pJuCOFu2VMxnM5nyXxs9ZCebyzm9P2GMjxgXWftpZCLBTsh7xVvrHIbjRTVPh1hs
HZHdTkwyas8DcjgG4fWR+ZgFsCgk358EzHzYhK6dPKCzQc3pPktMIln8xBISu4icUCnHYAihGY9e
8hb3Oovjq1tNc0E88YDnvy1Bov9TzfnvYs7Mhz+NgNosf9LtyA+K68WsgPaKKShZ4Nub7T3QDc/G
Ve/yzqAFM6MH9H81j8/8s5zbn07uxf3p5OPUbJlLZTm5dIHty5aJaHsIp504mQQF6pzZAxRtiite
lMuJGnWjfZ916LkHt8zBY9IaPfkXtxw6Gr8FGgKZSHFT9IVZf0Hee4Stl2rlP1FIEfm4EUlSnnwl
/JR+9bfTjwtfJRJEIEOooAjcL8QBI6FVzFUSU+PLD4Nl1bRmpyqxMm9wiWTJJp1vYx7pDLCVr4nE
yCD3gdsmKur9Gk+pLL2l/5BWMrhUtFHSgbEVCk2QdORwIH/pjUTPZFA/4X2dmCkGYn5YwpNpjaE6
rDoT/75cMsV/1Bn644H9Vaknv1iNkumM9RLKjHN1Rx9HHCdcTQCfUiz1HrePn9plw1Z3dM0LBVzP
sFkQdEbUGdCfcpnWmvBWCkHuWXb5pgmKTXrI9nHW5bqIzDS7HiUo/XDKNzTBJoi6jlI9FttgdHoi
4BLnpTCZHijTADfWk1CwyCRe1BzdQNhmTO1y5cDFDu7iCUoeiS6sWK4y/E1HyZ3WoYhNJSCu0WHE
PdFl4SvPEjF99Y3J9jOb9hbQz7/bkTQPogP4B6IRs2cr9MPVDtep/C9TRg/Gf7dlwfL/aTEdT/PS
ZTHYoBHOY4gCFnp1WazzbqhD5WIxSeECid4ZyvphqcnSMaLaI0dwfjVEMCYxSvL/fBM0+GYGN+yH
8+GjsDOe9QmC1SE9ABcs1woVUjwwH7GlBdpKsV0BuGlffGL1sGkXX8xniYtYW3o5hCZI5mDFBM/T
VsSC4aawMs0R6EeZUP1hmc4/8jiNOo8jGnNkRpXlx+nVrsZgNWRu9Wkmzc2J9O6GpDFcHVIGkGd5
jCYAYbSBhcDuqTsFUjAADoFYLUC/ao0+NCZpxkoj4sjYTULHIgRSdocgIiBg4CVwlC9Zjx1elrSB
SkFhU2aJYXz49/X3zzJf5XSmmCsiN0xvyP9vL/O77GA7Lq9PDzrmXqCZqCjDYro++ZSEEMk32d+P
xY7DJgBk95qVdhhyw+/6msYbI3AHJrm5kJgqcT9agQB5b/9tPrKFv8vCstmUkfpKCuWkVA7ibH+a
oqX1dFlKxltl7HVVZd+c+kwtpguIK5srEyms9tglTNvg9VttYipL9oAZ8JhmxHh/RZqVaQNNtc/f
hCYNFpA3171a/U+vUOSeXyQI4R2YdWQXXtet9LqCJmqK/9bWrYVwxJ3BfR0w+IP8IwSXWEWpWYEU
PWCDkHNbglrVS1tnFLHu9OukCe0qJEG9ng1pCPBB2gNq1/V9p6Er76VBbti7DZZPawXBDe97ElBq
I5VTSGbJgZa8YM5EP1Eron0STJVCSxUILFesGLGvUiVIBOxI4q8wuhcmR/ZtBPjhy8BT3MW1bKir
igBEoYNYCRN88uynhVcK7XOKPSbooRBEy6AxuBWh2b8WslVt1vd9sV4roEBvUrVY39KHZNU6v4bm
JhwO+ITNWMWSHP0bfMcJxQxVRMRLvAZRHy9Wb4LV9p9b1D/0cyuk8/lCHu3YDALKf92hyttJdnq5
MMVi7LqXnfgG+5DpRo7VzHCk5NjGI3rlJdw6AyY0H97cNVwlBn6+FnT/CY1u8Rt05gwyqaRRUCGA
2cQ2mLXj0HSPu8HgZUv0c7h2I5ZPEPfucZOmMIb+/24O6AP7jwsqnyCxXC5k8pnyXxSGk/n3bHVO
0xdCW2UIIjcuR4bd9KGLp8RNlkNqMsvfImsHYg7jIa/TQrAsktuk+tLDyI2zjsx1acQt/EyiEAdX
tyjBCBu9UI/ILE+/Grc79x0rg0uAo2d57GhPTp9l+x9YBE7r7ZCwHF4Oe6UbgARKBSesYjLm1PWa
0QOeBQYKfQ1seU32FZIINWvmQ8NWQntUn9CZHPcYNUPFUa3r0x7Q5RXUclo9YiOsmnLZWiAI26i3
IqvjijU5baetWY/+oTS461oiH5gEH8blkk2pmGatx+Cc5u748iZ0HbVy08rFqCwYo6GYLzXxKQ9W
hRx/s8aBdbdwn03DTzaq2rZnXJT2RC4DLMkuEUZI2cpGjmt0BeajKgwyQD5FaMi6VMVHsRexoOJj
xISCe0yJVJMCzVXlSHiyqK8bacRyUfzm6O6255bE9AnG0uGaM3w8f5hbBM3sWe5b096pMqph4UVS
AbK0B7LhIL98AZ2xit3X3MKMu2cf4+YS3RsFnYSvUPlBvYcL1V3IPYye/aVbI4emP4Us7dDNT83I
wOLGcNnha/finm6fXqQRcIRLFLe42Zdo83qi5GVJObFMeyEJs1RGmKQVKSgwD2y9RsxqOH10rMwA
r9rkVPNgOk4yMqLQoLSYzFDsr4ch9YaR1ylft043U2an8hZxDUMBwDezVY5IQ/rZPIOemS0INx/g
gAD4wIJyAoFVu2DLYAgfOtvjt+PjEm9yib9Ivup+RpLDT5uzmDS4bxe+Yz0/hUWfptBo31jj7jNU
WgHtZvyq05x9mwzlxY+eCw/Rplpd5L8cMfosmOfIYaRhqf7+RyLA8Rv/hJ7FBQhwGCxEClPcvaVx
GcU7PzdD+opeOpl7XZu8+0QIjGDg67gXHwePxPlqB1kiTCY/KiSa31SV8YcTQCWvTkWIgSUm2FdF
ekQWp0PjIX1Fkqd4ANpk8llFaoQQvAx/0gFV00mYkO4E7hYbRkwFgAmaF5Z7m3xWB/PAg3XzA4rC
a8eDjwVgVq0IxA0+U/j0VkW6tzroBEUMOp3BKSvQMRuD++iXRUtMj5LmHvjiLDuVm2b2tnMoUkQf
Sm6si8/pH/fCyNcIHV8P4Nd2okxBnps0AkZtkZnb2GaBCLmBzhFhtYjEBRsbGMDeuqqjeTihxeEE
CibGtLF9mN3Fdq5ojjJ2apBKWkrXkcwOT8vL29SZPS5+DAnyWRmqCCYXnps+uTdq1ss0nKGFrgEv
XAMzb+umni0ZNxyOBdtUtvZNkOlg4QLdbocCoceQl5bYaMV/9h448ARFUSJOdLblJJoTlmcjGmi6
MkKsVlBuhzIZEoreUnigFtm55UefFJcgW422KyEsdMLF+Yy8R4Do1Pst1FwBznYNh/6Dvkk0I0a5
61Nl8OiiyD2UH9ef5jv8gAsofMUP0X2w5ZsmVxOGqi5cruK85ughexd6W+Id68A73YNT1Byc4WU5
CQURlIt3YkLCrU/YLrRNZlV9gdsEoFTqO4GEOx+6MKRZL0SDmqTY5m6GybX5V4C/wsMTLIuz3kN7
KrcMZ3+Z+gxU/NhSfH/yqdR6GcRQeUrZstBr4RFFVrw+ii+9el0XwRmYmbyo72A9uaiPL7FZrYtc
MRYDux88xMn4o5TmvI4bllfiPLeYUbNme58508Vim1jtrk10l9ZXFtOVFmhqOSaxp31T2Kb4pZna
pG90rd0Xc/XxsSewoH3gXgksuKGbIY9CyS9lzhQE9BJddPDfCtYjMSK/S14Q91LHzlBVqNGjyBgH
52Yc0hgbuU+nvu3WVPtyXLwvIUtLfNzmMsQVQQXBX8ZfOWiWKlVCUzuUmE21bF8cMRj09weW9OR6
gh8t6uI2aBaNNrT1UHHLRuyiu7DWXYvI9a/JgmBK+MEo+tL5pu2W8+nUQUPReMyXzoCsQeUMvBdZ
77qi3jzmFGb7ob7g7h2OFMcvsnocK5+rFULKhOhWOAo83zdPt/z0OmSTza8WQ3TT+B5pW+1t6Vq6
opfIyGKF814bJ+Yx89fCNV1EANK8EEsEPNge6Um/CxNBAgUNdolZfY6+3OERTw/Oz7a9obpij90s
hkN7lX8sIueiC05RQbD468g/t9wjOJbuC7G4Ql+KZ87qZFkw9V0Eh+EZFWCFKJzq+Fr883lpSopv
GeT+EK++yXPgEm3NFHrzGHpLO+IKvBH+krYmibYV1D5pYjQqqxZShS4+9jRnu+P7001Bi6DepE/U
J806IKO6asECxYwraEjTxYb5borTQjLasF8DxT/eR5ATtudoOrxYb6rcU1DRv2gLHVinOtvqrZfo
y2qF+Qv2J6DoQYCUbdapE9YmD8cN32I4r2GdYOvLj/r0nshqErXh3IemvRiTeUlaTPOcluvrcQkb
TlmG0eTR84T5KdtPR96AZ904EBFEeVmpgnJQMTjBKFzCFHU56Wpvr093WaR9pfrF4gJLdST5a7KC
Eu+VIrm27pbP67PySfC8aSwtEdAFivFiMpPUo5hBpW2qtXDk+Tuf4DrwTo1TpDiaJLEkKE4z5aFK
oUTHI+8RC/6hv0YSrAGK9ySbWP9jQzgsKSekqpbvJehF8HCujoDv56FsvfLnhsJ89jKY6smjSJHB
iaJhMuAi1dmSXYuApzg1egpwLoNKsRV42t5odRmQh3Jn1c/Wj/cJl820JnKSMDloXri1yNYdtU6k
J9UYMnaSYTZCg7eyeFGqjcrkqwLqXaE4m43W16AdCq6LQBBS5mW6pt5UJpBXpA1WTyDC8YI0m9Bz
Vnq8MVTkacm4J7TJVM1hEvCgi8KPZjSJbcocODC4H4XZuIaAZxvomh/M15L3oPEEXmZykMxpf3WD
P4FzVWxBzsLc5+oqXORDWq/4uclWYM9Q1R9EcrzAwEt/K5kV6kL0IxL5Rjxk3/V8qZ6QxezG/+f9
eX/a3/xm9nurvsN4MRY2T0D18uFqddej2yEdUX6uIxab4hrb5Ly3r3J7fP3dLVaZXTwwvS+yWjws
q0FP42po/OIWoyCyzD3tjv8fG2gfX2VwJFzSLtkdDjIWo3CoLIZupy7bEuVQ8cH7KXUq4+etjXFm
B2JwZ1t7WV4BL7gluSm5br9RuiGx7v6dYemRv+YjIOK3cR/Iv6VZ2nozKZgeuPa8knY6LGbN9Zac
hcvviDg1XkDwBGZI9ZzKCEQrLI3N1H54OneC/O2aXhUk3ppiS2dmHDV/KuIYpBcRJcvD//dZO/kD
9RJGYJ5QSVKl5MFMkzYm/IVG1VZ0Q8g0b6enaFmHiySNQxh1yZZdGv16wEOjsuEYvqgJgMIJSAIm
uw8Zk+KrM9uydp5ZXAbUJDovpQ9GGM2fizdCLUR8j5yZRen/PnGvyRS9XasN8sSKXcbF68GBonSI
b7zJzsP21j4pNkV3YbqZRIoxkQPLx5Igtc3QFWml+sbHq+b4Wlc3D4fVOyw98i6OGquEmKtnDlSk
TJI2sKMKtaTiPlEYzguYMXG9rNg1mWL4S1Xi3/TJhTpj2crjyz8I47kqbBOpMyVZOBbf60D5zt2h
KgVdbrppUSnr5oZi0LMcqkSjE6oFELhOQ/y11atqMHIOtGrmjNON5btkhxWSCjJBjYV18VUZLD3a
+jQWnXjLagasyLtEHnks9tr0c40dhWz7tvnp+fWILtSA9ph+5hVVyrFAWF+02CxYCIa/Rmv7ZRsQ
IrOqQDRH2UkHV69Dn8vy47JsxVDhENW7LzAS1pBprSuW7LDERRr0FIxmj2aduQPhslI3HLsAuBrd
sAW36dGEIIBCmM5DeazEiK8+OV6tdJjXRTIDZgRKQEl5ZhNFXW+gCTxjIxyJyeF5t8n0UZwVqogp
ud1CRmZuYgPJJfTWH6m+WTzXRvqeWZD5rtjkmmmOVFHDBaDyo0gzcwwlvhoqjZzdnESeYwqKCYbB
uuC4oV/t7zTgqLkinuFCYFe8Z9sXtAx8KlEfMLIwmGOXKvaP+aI0AFTTq+8hLG+QRn7Ywf0182TW
CT0zyoFKzcPLuDWg/6jFyLAIthQ7TCn7QZeFebdr5wMbVtdeKw6rkDiQ1of1VEcJIem1mfoB4aDA
W2eV5DDkSCeA1DhXp+/QjZloJey9+6pwpzXRaYJpOKBdYuBTS/pkiIkNsi8tzxF7EsuGl8Pg5P6p
J3JNCs3E8dWax9FSQUJ7kSfcpOPspDfpBT0ufnWmWOVA9SDZv444uUl3+cdlOm4y7j6O1UtA8gNK
cEafVGyfGfLoEs1xNs+o3YgSbMtLNfPmihBc4qTYSKcASP6iidYBaXwAQJDDt28qFYXQTDHJfNYC
eKIJxiSdY9m6103fd0D4wpQKsa1BXOkry+zet5e//M6AJVu/PI3+j7DzXE6ra7rtFVHFBjaw/4IQ
QYCClf9QtmyRc+bqvzHW8lPHx6/LLpUSQrDDCt1zzp5NobGxinGwc8TcwchNMaAsi6ltrmUqZ/l+
TOWYD0IwhGgZXvI2pjDBEVAxgVx1s1uriiy4jDMvlPWaZgnBGPLFOj7ReoNF32T4bYVlt7lJJQGz
EKXfvRn/x/RDq+rky5B9T7jGoLb44aQftg6ovQoNmkliFlZoHPtzqFkdIw6P9j+yflSC171S+Yvn
OO2z2bXH9kaybGiEkbIUyomydG80W5DqagAe6xCUxRvDrMI0NSCJtpfaqXAbqWBwCDk44zJqxFH9
sByj2Fl3U8oiip+KyVdfLZNzjkQs3lljJYUzRt7WV1l2R3013q6W3kKHhuusG54bTvZu3OWGeNwD
JrrauCtcUqoJtKeJnrrWSCClehU+8SmOJ9fY/3o5DZvZ4qpyYKh7Xm4zBjIO2KN0Ew88+nS9Ff1H
n2DIV6k3sSiL69qWk+eC8AzXOHUF6Xtlizeaq49Px8eEbTcsbo+jF48mVISC0E/wUPQqW5epZIEK
B6762HpNgG5xdmFiSS1haQ1DDQtc9DaN3JN+p8Ifx+vDZwjo+FmAyHdC3k+/sLoRhL4G7tcC/5Z2
TBnreYLflGjc7hwiXf6+fCg1AiN89R+hb6y/ezRjiJF85CIcPzFRkqkWOtDowq4xjsfB0+a1vKoP
EeYysHMtB3KxYFdHsqNxTUN7wrhXHAvbc/YwTUzgAX44dyOPE9ZbbiQVY64RVgQLZuES9O5KoVsQ
AQTtF5+2H4YfhB7A1aHW7Iq6kvsB1rKn+9yT/2rEwUj4GHfdgBZ0d3MIcAktkWHLENa+NCll44kM
7zl2c3FdKlKaYfBgNaxjy6CC8t4nC2e9saOXigMEN9iXGAwLR/HPuK+tuL/xJ/IWNh7HX+7pUuG9
F/RxDKCV9Z/abomSMnM4fseeYYh/N8DBgEz0T/jGMCM+MVjb4fPlWr35xHJ7SZGVoKvxjf+bNgm1
/EG+/vBZYsuZreta+zh/vHy0w/N6Wp3kXiHeqDeXIgqzsgxACUNE327ZhZn13Q13yrf6qfGAlTmi
anG7yJrDA35ma/Ymcg2mtX8YEWtwwSo9V2FTDUzLRzC8BUhWfVG50hhZglOltNjz+DdnTgPHc1JA
1AZU17pgVJBkhDKbgIjG0pu0TgEO26p01LjNqRhLbuCIuHwadDHZXzez2uA2dPN+tPjq0sAinNXF
95u3B7fKTgfhZMbdQcsq9bG55qvXx+jNZxnjeQHdnI3lpiMqQPJMsj02Rm7nKErZY0etEYLJJKjB
RHTLLTUKZvkmChH6FAfYthaopUedI7vunCbCW16Lw2Ekup54fb0XFAt51rw6Z2B06d1S92mwrbd4
rO1xS3aFcqB6c4gfKV3JOvsgQjzR2Y9wItitXRrHttU4KjoP/d3DCbfBXb1KiLG/O9yrnKHEpKGS
Rk5FKZIgtT+NgjzpSAGIfLVo/UWuWX5LqMkP8zAToUVv9r7hX401JFb4vg7FHqL54pXSMhd06eKX
QdkJlYX6fU1NeyWIxyv8QT+HCTj5jPptmSyTK57ME021ZnSlW1E5glbqJv9t1bNvlkSBMJiKU3SX
7UlPRmUCtuKbxs+M1xk88Goqyfn0q4mbQKrvAhXP6aHKQmDE+5XgjHLtqoXjfDFo4q8I2sEYDaAs
Np9QxGT8VEFJMEQtfzS2iufFczz+HKUA3nGKliqo43nZHsp5nsePGXdjUs/asFMBtwOz8seihxSu
84JTUyQf69u9BBScbPGN2rfurRgA2+J/KKoINRyFiwqCf4jGCvk/tXcrpWklhZm3z9tvktPc+lwY
j9fT42NsECIdL1ik2ZEo5vrTBT9S0xHr1oFEPHyJPYXgkchjRMQz2ClQGf7aO9Dy1t3DvNygx35i
8UM2NtZdK8AV+XK/0Q4j/kQ6beYshinIFskwcdkQYPEP80CnqhQ8wTEHfYgV+0YDxpUSiLOvVVbC
ydeYrvmYH+ap7uCGCCZbp9bD4aW6qA++VxpsCUY7mhkwF1mf/ddxcGjbkqgW75f7+n9wTiyOVPWE
tmmDNIUNF/tSVmEDHMXXAe/qGserFbV2a8NMWbxjdgYiGKUH3vpVs9Ay3qcPNEuXZbC55pkJrEdE
KOJ6GXWKx7o4KJjowz8Vg9n/NiPnrqdZkiV5BApZkAT9IvlZ7+b7+XiwOD4+7+uZpDbIuwiy6p9y
XTmt8llTNyWVMYmaNn9k9cku2KYbbhDzEDIZ95jDGq8c37gwJmMuZUQhhDsKASD4+R7UO+taQN0A
ooY/jIK0FuAP0P1CU8RGmL5Nf8x/CAko9uc34iJVAvrXKnRLviUvqg4T9DpBAvROcXh4cWXNbuQu
3ZEHccVTual0Vx44LC2sc4smlSxDdNyuKyK0/PGHfwSxhXP3sdwbZWlwECO+8DvTdtZ02roWUebm
r6rJZvUB07aKabKMS7qoT5oU+lTa9BmefkMdH5BsCGSoMynQ8qVmOYkLrHfWD+rMHmev/xTxhi7W
v5eVlKrFQqlQLSb5tPibBH4x3Z+Gh0mG7xO5Tb5exQ9p3B8+iFBtQkC25p4gxkBPIZ2Rb+Yx7wFz
A6V2CoJt9/SeWSAANcUzowqKQnIrXSGmSHAUbigMS4MsJQVOO4QiYTexQwvk1Ke6j+1Jy4z/sQgl
0S02qq3K1xTTyvR50kh6UbOj0Hp5XfxhlQL8P7tXIE7fqWBsobn/p8K6UvjjAkgT9DRfsS1t+tsC
OD3kxsfqougVyrVKkDlnSkXo0LOAyOCha1gBWiq9JnDmhLiaReW+QOucsa9akE3JjPjTGPjPdn30
vwFrxCrinp5eLnY5WuYYMns5ubzginwNvRJ9bNRe0yQw+3IAo0QI1T1AEZmEuuYCIYJRmkrqSXf4
cG0WdDEJDNgPa+2wb1c0jiuAqjrb6V6n5ZscLQqyGXip9IskkPd03/EQfGPJDA9BxSn0WaXuwyqD
SW8HvdijzXxRZFam3CZ0jB0+cMbo5YZXJrhSPtqWs9Zv7FktlCsfaiI87mtaPuWfCpBKOby7slsK
soFtfXLUMF1wsnLxF5vXSWHTdQfRG//8PN3WFo86Ngm0ljuTO83AitejO/kp+xwGDwTA19zthjdz
ezo3yvAce/IUR7oH6MHAW32WO6FRn08rdEYI6gf3Uifm5MUPU3i3pXg+omheaUU1EnN0U0OyZzIO
i9RKv09rkzqTGJZWbtXl3GCjPCcQoqCFdd0PV/wVNW57QqEKaML8BQ6PlUH9rvSucYOFg+tQ/ucC
EYoGA28Uo8mM++VcBCTgzVT+RJ2gb5sFLRDFkd8QSmg+TDOPUU/Rg7tsGfQu6slCD6mqjmtj8v4i
4GLR+QkzYx5Y+rTJ47yvaYUqJE6pe0Z0OGpWw8lKdjngbWamnaKMVQ5Bh3iVStT9zZaBzcryXnh3
PKmoqL5D0UHYzV7Pmzoiqs8djb/os+W5xKXOJc8rYNUiiycrbv7mTEMk2yYFmre36DHTqaxAOjKt
zTq0+rmZUaI8hQnO3bn0HltEWYSaKn/4ibBzx1rskr1qlm6UWLi1zul5b6hILEWMtdxRteitmjQH
fR8kfiQspXzRwHRAUWHlzpJC/+Sh+J/+NXywHRgeumnr0mSdlNuFxZODvvXqbwS8IebMfTf0hfmr
VdBxeVfFkortOU7Ee2hsa+BXFDHHF1vxEoSh3D9bMFp+N8OygpsRIy7T7pRFZQhr4F6o17tIGMV1
3MLsRcGPCvwSnFiJHpNAvBtac9neS5zIF3EOgGzZ+rMARQsYFTxrDLn02nPmQVZANfo0aRVZC7kN
52iegSBnW25MAlkYZwxzvlAb4BGJUqYL/XyobedXost7mlzCBTP1LeqQFQRNBmWS9pBLVEKcb8At
IulMcMbX4USjP13yhy0IlHENRsiTPnaSW4jrV6RsqFRTAsLK7b4hsjZr23ozyh/HqBAgKZOry4iu
0OPati5rufoSTE5CMIBf7F2AizD9hQ+JSCEit47e3+TiIae6dKq3JrLaFGuTbYadZ69SV6E3ZQp+
24G9FM/VlnLSH2T41fgvdujSfXhFPmriDyZE+EG7DLXHp5vyJLj8nHZ80wlp2SzSS9xISojVr6sb
nHNDzyBT2wAOzXbRsmHCNwKfU+1hcjXvpDfBqI2uZwgxL9A0QxqcSd3EuOzhjOTTpFHUijZVPBxD
pymDZ9BJWTXXz2L7xtkFEFECNY5aDBbvWTrV7N80G9EwTQdKqmbA4Gd5LD5DYxwEgGLiok0XgIbp
oxzHqpbUrS8sfxzoV81ZEOk9Ifc81OYY91YeuPgLfuAwgWp3xAS+/qqB7/uajNuwXKTd6NIxbRCh
HRLORjcJalEVonRCMjysAJJB+RCne4UE0LzOWl76W8SqPWpub/NMbTSv6qeqc49aDDDPtfbtlQz5
EwACLeDEaxZ0TCGGpS/QEsU96kf++S0Cn1JKJRBAsQaRPmHCHd7K02BrbEu02N1ALqtCWzXhjVxP
iOfS2eGqDhbFKOOweNcwRNQoix8JBqxMOiQubBx2oeuJA9RK1iXAhANT1F+UHyC12Zd0k37LY5ym
wVeooQB/r4QESlOgPGC2wVeeAG1J4AW5x63dv4L/BF8LXgCQhncj3EaHmqChFyHMWxELmHTELieF
ruMWAwDHUF7uBP8R8IjvhxsLqRwFXj0ZF4ExUVV/j3UdIJDCa8KpQ17DQcFpAoYK4cr+if77dyYi
zqv56x2Z/QJdq1uoX4m6g3hbTRxVINejhjkShhOh1UeFa+IUdp751vn25MVDEkgkNYF+cJzRLEux
MtMNUBuenfjTXKPK/Z8yFsrAttxI7vaJOWRI6wi50L8rckDkgO/eJVsMaB+r/w2H/TV5X3H+CpN9
S4cgxCyDeto7H+sbjKDV9VooXG0aXRvkuJQab4l8qO3N4XxMf+QrXHWRUrFbshCnMBOWvZm0ONEc
zzIuzkNkCR3SIl55i7ZzHRYN39xZG2kSD8BFQDBZykR43k97aTnsHCj/0aNed0fYsD16lpfzRBjZ
YGjR3NtxH6YHEJM5tHCdk9QRKODIY1x1q+pMrxzaJMurun75Dno1hzbpE0lUDSpOPerr2JS/pkLZ
FdLLhvHZi1oGZ0jl3ieJ91rsnfBReA3gIQuKpKpOg6XXAjnx7qtoo909ShQt79tlsuykMb3TqUbw
C6kw1UsV5o7wYwJAtmwvELFbDF3kf0YtXINRSrAak21Xr6sUNRcb6bNQ2aTlB9jeELPuMk+dPVA9
/Uxh6yf02rk2vduCAupkVZGqaO+7InfLx4z3PEP9nTgOnsyx8hwcSPoU6cB4rEEgrZktfTiBI2S6
bR+7goj6Au8fE5DKhG42J05O1DJ2s0F/35nzgkCznXO3BBSwBdUbvs3fRq1zNwKkEy6E4IKFq56C
7jnl61XIqUY3ax4RMD3hlqMdv4sJdeJd8i3sZhCJtE54E/Ms4EtBvEATYiVjUJfWzc2cmh6/Tj96
+pg5F4D8DGYJV4MHX0bqsENHpUpC3dW6hYOHUJYxsDjemqdTGR7CJ5G5GAdbX2JAQfTb8d/QYrwr
m5MWswm0PboNRegmSvKVEmpF5xjDLF/T/8haCkzzoK6L19KFXM3Ovf/CRgp/KqaspEmhVK1k+WIh
/S1xHlZ2l/worR4e57i4n95zydX+a/KIMUJtgB+BE2FYW+6agPbC51mzNGrM4F8WtcvbuvX3UpIk
+VMlSSUtlaslSqGTcmJ14S84zWG03eWHp9zhkdIsQjS6eRvkGWptwehWr2YjyloQf7VXeBjo1jDt
bEnWi1f7/qZd+qRMAm92ADrifBjC5CV0MWqcp/QmUsd6hpvx2RSMB9nX5Npt2y077l9ZpQ5B47bg
ZlzuHlg43HD9/fSQPVVg5+AKiJDsszU/1JOeibullQ7f4ZvQ9Kk3v86/YApFCO+gsip2/aV6c/yi
AUHpJU9Y7VgRGz5hz/H3y/jHevJqlTqctJKVk0Lxt3ry3exyqg7z1f2jEFf6oS5ezle4a4/IIrnS
+mJBdCRnKmur4WOsKK+I9Ln9x4XTQCvwVz+m7H5eEasZDrUdV2hYaRduj9e7TxcAFhBIfHD3OciT
RfITsob9rTVKLGXMvynQ9hmgeflt+oLTiL2Lyd8aYZ6EzODv1yDJ/jCuxYHKScmRXS7691+GUjXd
ZdlxMDg9wtA5gQ8zUA1aKYMYGHg79ZQZniG0I+2tkImRgfZg25ikjWVtMKrnPs6NPGWLp3M9h4Rn
dFW5aX5DENEsYPG2h7XZPGyoFi/TcKCX6wxq9TUSus6u309X5xr9Zir3q2f5MC30XPgNmdwU9CN0
gzdKcuMyJJYDFf8zGNZS3qKpIgUOjlspcBXapp5ODDEUP3B2eDUWQpncIakwN1FdJhLAk7sGSta/
+rJIk+RXfLfZp61z7DkUu3HMGdEU2BOGGZb53V1Ohbm0ZMwlIr8XN0s5JygzYUf2KwCuUnd5vb8r
fXMVVAcKK0S0w+iGJDFrdyU8PyhupVRBP5q/3+xCyr38DfxL8uV8qVouFVPKUn+71+vtaXeejiun
R/M5cjf8KDW6Vv+rDHTKuJWxq37IwSdscPBGdTy+mn8/jlDo9r/HUcwKhVI+K1VKvx1HVpou08WZ
41BHK+wknq+oSMmqaWSKyF+jWW6JSDBcOPeaEMbCZGxKG8mnyipcEaOtRbC1UVvHHWeKpkg91IHk
nvVPYR3CG3GFRWRvT98lAccTG9mu7rojeyTq4N6UfQdV6V647FZJgk48/asGEKOKP9wBKgPZQPL5
Qul/Fu5LflMuX5bH0+MCD1DBlCBkDEBrGVnjsK8Y12rTYYtUXYiWHVV8LwJXNuTzgzloLi/eKES1
2yMsH9GsPVr+iGgpCsEXniA0CAoJvKMCb8B1NHJHM/dSbuf6QWJF1kmlHQsXbWiNpF3kpaPDYh/E
CyuyKiJ//89aE+Lcp8KKVrelx/LIlZDgEUGQcee4l9V/GGGbqE1pOuO+waqIdMjUDKKlq/OkdLq7
hYHjHOJX7UcgPsdMJwMOQ0dDSfsDqfkLVCdLgh+2ftO5kHiwW8aOc9bYiMDfjH6IngQAB24PZyyq
5kQMRLEozUGM7wCRphLqiKihKh3qAQKWL4MpoMNouFHh4wrhcBy2Jt9lo06PliSJjaklHfaFcUeY
KIjh0QBUkGolzNcUcXJFN4Ky6MdqYgqoiNBMZATL5kPyGZlTyVdY444mO7m7YMRlDxZQQhnX84M1
f3+ffgHB/n36/ToIf9v3LoXlvLKeJicQbuWt0fbGRNFlFB0Qe57gksrPMbfHOJ/G3fdiCUolQhSA
9gQfIMqU6HkmNjaEDpFLEXHTgCtU/AAagnFSnfGvlSwt/cEJJSlWy4RiWZpPiiFc+2Xb2uT26XqQ
35+IgDyLU1JTmnXmR7X9fhW+d11x/oQClp/7mTua9GOuNUN0HGVaPuYGLzKdx2g/Uo/iz8VgjnNg
5CrCCMR/MJBV6RdlCCtSLNcoV5yYJlueag2/Dhi6R+nNrI7HDUbnDB0vxH5AbEAYWsNhPXnxmUVE
9wYdg+aaGM2yC2F0V8U5Xr7Rflpu1TRxdS2spfOzKODhZ/JuBGaylr8OBrYmXqpajmR5TrYZVqAo
a+E6zTBJdjlI77OHFPt12lfIQ583harYbxVxW6mbgckIFJhEwwCSYpp6mus7Hjx3ZTWCOr6Frvo+
m2r5N2WbvpnrgeuHaZ+VyF4r/zcm7FJDyp8PDDmy8ZtK38Q2XNEt4mXdT934IQSBuKIYKrwB/+Ab
JvPAP7pMieDYukxtiLm8UMPoc9NARdZFGRygjaynxiZ+0OW1K17hh5CXH8YZR3x28wAVRh7jtkbU
VtcZzTqHJ4Dw0u8m8lhwMqczYgCbV644nA0X2vuwJIsTuNhNa0x7HlDt4cAZ07DUpQGclFAQQhF5
JpaYkWZ0/UjrVq1Own/zFWjEskEkonzdfuEVkZJsb2Uyz99YvEJaNUOmSC0ss0/qzmCOahrqlLQG
CIaLE6YqZVOsi0zKvqtMrE+Ue1gDe/tdJJ6Vh4gknNqwJjWh7gAyIRg/KoOcvjivR8gQDVlo1RcW
EsHl2I8kVu0Pmtmr0QVEi11XZtQTHOmrh4RHitsTd81AwvFNHF06w7es9j2EagPCVK9Dd2MBZ3/W
O9JegJFq0U1SZpJywgnyFLlTqRVeg/iZ12lY65Y9FlnOlXD6m1fnTKI4+GFFqScd6BLfhDMxndRT
kiX3X5FXkv8DtZ7kK5VyuVwkACvkf3NPWu43p2plkDs9WoGZaymoNgKwUMqNPN3XndpEo4UaSS/Q
UTKmK868n5KH7AjVVEWQlN3tupbTqfbcQY3ZStgnF3lMAF++K/61TGTLLkcwLJzPz/ckfP6bEZLV
DZKUsnC+aeWDOpnwoieaaNnbpQK0bjnFnmL6fIcqPZed0XeUohQksyGWCZvJDfmrR+tr6eIfX1US
dPjg1gkRx7rKa0oebLo0XqFdcIff4R+i3Q30BsPD9iu8zqaW3U4eoS6Dv9UZXN+CDGs3ptCaAzun
sB13J3g750ITLksrys3T1bKWu9XlfcJZLHy/Mc/noHO36UfhXAspAayhb5MW62MANyNgJSmbLm8f
6Y3AgXNhfPHhgzynF4tXsSwu3A2+2BjJ32PLFY0UwxPhKCePlrxZcjLEyJgnhA4sKQ2FiGYhHL02
sclMme+cFK/iCq8X/UBGjkKlMge+fpYrpQJ1hG7fCCRqiE/GePadcbT4B2mV4UMVtU0B/0GT1/iK
VvV5f7Nbbnyb6+uN8QFzHc9R4nV1oNal0Elfw9FSKcPLWV2mGiDcrlX3Z99oJTxedu4Yt0C+iJi0
fC8rFIr8qJOdAdRIK03a+0/6yzyaUnk0sVk1d4p34rgPNdlFyFxeb9P1Z4eevaYXj8n16LvUk62M
3PrgIBmavAjPdoK4Pbs5e+N4DaIQTsQgzCK0UNQQRjNX0SHuhwfhE5wnCTegeM0Z+KuEsWxz9uFd
8MpFDtian5necf7v6G7Z3z7z/sNeeE2LyBzw/uPwofjqcwb3xwZ9gYYPG2Eq/i3vBFMqU+I4Hd5j
ckyPocQ0iVprzDG5NB6Tw4FhxJwe3c0ed/DVDqp4Cz2t8pmjPX/m68dGjrm46UL9W97huPLZHgmD
fsbZOAf8NJ11uNgVSu9/vo/q2a3QkFWn+c7yefToIHJK8//Et2UgIqQLPpuL6kv4DJl92cLYQEDB
AZKDM/ffVcH770ovLCdH6BP9Tu7ykduTl+RmdW+xp+Ogs3sVlOC+wV0s1Er3VBin5+sxcfuomYwa
r9c5KpO23+aLRvnHsvdBg9X11bHwvKjWT5/Z5nryjD988oA5KP5AijDl6Qp2ZwclEDNwSw2oJr/Z
H1q2LtcrZNRY+KfJVyXkUfM1A8SXeInJuqreAW03iEQG5IuiW5ubtK/zhOSORIVshr75EkyhXCr0
bC0Qw4j2zF583JgmAu3pmbolwYlSu/BmUmRgtCMcCPBQbzfBa+5sWGUq5IcRjbj+gXAqC4nSvDmv
Y+ZMMHRAqY2NCzkXPvxzpVIEPpqnmhgtg+DW/ELeTcREJEKc+RTQZuBHRL2qX91pL8+QlfwCAkVb
hgrRIYkTfxPf/k9SK1xevVVpb1FLBcy+SmlLBNQtBBQzBlCnY6fkkFfcDxM0r72pmprbTRm0I+MN
6N1BwCRnZQMDxc6SqoIlQVhLc0O6ISD15RaZ/3n88R386rtFKWylSfGY/xt5MDlWM/gCp7r66kEW
wdkVvM5Q4q4erJAp3U4R9kaF35TB4OlOwP4Pn0lH+S9dTWkIZd/ZhDzywmccDY4QOZHtq7GyoJNE
T7R6ogl5f/Lg+wk/xLFEiSeXhVsQWAUvtAYXBG3clMszgDlHiq8VrwNFat3tlTUW0ZMtJsflR1ga
3kt4iw5IvDL1lg0ls2LihizUiKM0xpPyKvdUCDyMpFR3iy8h168jYuhBeFDefftnWNSzvzVKnP10
41fcDTVNCrcjej/3A/FOafGChjC699monuTvmQIRLkXEs4a8WYVDuuA8VuInXAa4NJJFNE3+oD8L
HkFeWHlLSSGLmLSdjArf/ItsxIWRyiWldDamGAs6iw07RtdBfB9oK6Xqx2tE5dLG2oPs7pd3vC3l
IYjGgd0k4h0x6Nj7DnHvFXzioxTqEPJZXsz5FeeYgGxELy4eGG8RQUMC+l6GawR1P0RRorzi5tF6
0ko2xVU6IosDC3bi1UNio/MGMGSg/3wt75KHTv0lhQc8Ak2YPQF7v6f8zWeYBCkaoIFkYH2dIB6/
ovP43XPYfTphXKQ8fdkup5EXVMsGIfO95WPcwCmAgsm1WmjrjzTL3YMYIIEhdD4qrY4e3MS6iINm
r6V3FBDBm+BMvC4EMgL4CFJ0Ytv4XfkJ7Mx3sTdZAjPhPPo2oYxJd4u2ogcq0NUGx0/hU0Rjmw/D
cNVORslAlfiTK25XziKVuWzZjPWIHGjw1XfCaoyg3QB993FuDj9FBGSGllQ3Ec4/jV+qJ/Dm6tNP
lSGHmW8mYKD7IW70PqcYjhD5EuYHfky6WeCYzOutjNqB8ZrbZ+YNwKhcGB7xUR9jCnF8UbIuLuAt
djO2zCu5EgsuNPKoZJQ/EO4B5VhEHIxIgg+BmFsspzfiEx31uf6XHHuhkYHQ5Rvp9Ykg3PAk9Gsk
Eoo+EPgxvCFXAXU2eAI4Qi0Ti64iKm2Zsho9wwJ37Bg9Tdq0LLCKRkWeEIaIMFz4jTqoCCqhrj8C
H08Q3VvqLfWYo4xbiQcCDny05qCmWX/ePbMzOPAiSk0/JXE017o9kgHXtQEKhmFIwh3pm89hOwsj
fQfYqo2f7ccvoD88n81CilEDJlkbSUdTURHtIo9IYKbMUN8sFtr+V25LfYqbr9tAXLbdsfJQrFSD
sVe5xlv0ML1OuQPGo8YKKJagsr7oolU1CQwv7MQLIMacqTF8W321a5oVN3EpV3jhJuE2gX0kdWiV
JzloN/tlBgnjesE6Qros/BaXyfXdf4BcWi9+PdHzg0PlQMft9SsmsKT+KhfYyRCOkW6zVfq/Ra4h
rXZQi6v7HvKWnuDqec1qD5TQPj3P0G7P+u4TVmiu4Yc3D67u1L3wimx4XD/rWaghgV6WSS5wSltu
ZtqxUVCmvGh5YFWcW1ka6BDXQqmFyj1ELiFQgJ4OlOfM2908nfeENTx5T9mVyMZA6iwojrFDkMuV
HzLA5VvLtGGCuWb03aFrBA+KqVqS7DHji07E1aF2MruvUioTqnYgBCYcmzYNGeuUZwWewfHaM0mD
uBV/9Qysz9HyIO3YHmlPCxyFu5ShtIqNE3RCAgO4BP2QqJbBl2IP1yJsWcKks8b5SxHgw0+/uq9O
6BNjRez2u49NAFwoUOA6jlprYEg2OLj/YxcGHtEXByY5X+FQ3rgLsP805GkHtwnd7Hy8dL2Bl3co
i9x4INbJ/FfOc2yPWv9PYsBGfqdG2T4+Op/vQo2N9H7l07Y5igliNQ3TFN68cCOku7n3VD18OPOg
GzNetbzKCMdaR4wVHvZdZ4aDhDFLGxoPd428IEEfGaBx1GTcVfp3M40kx8q3dnOv0ObGuczdYgJM
Pief+S/LDxF79ddWzdv2bc1XSgeZ49m90KUnqpx6RzXNjAgjVrTGgoqMJVzuHesqVn4Y9aQ26bpi
+2FVqnZndAp/UXbqTlD8fv4HK1Sq/BEiqZbSYrWQFkpZcIv8BdMdptNzcVgunB614HHBVy6NfJhk
E8Go2oJ9Z9uZs67vJsC9u7dSbwuU4hmw0bQGT66Ylomcm9pQiQy57QhRiSOlwDoCPhofwfZwxugO
bpYp25B7BslenUl9M3n5D5EEBEUgj9S1WepVn4o0MjdoYHsYtTOuD0XxMjSypBr1TilnpBM4T4BP
mHV1jinwRzWyqqpJjjf8jz/6C1uqrcp9QY2maAjOdmFfAF/Ox/2Mmk03LprBuAuT34EjnBtiDvgS
PZWfqj1fXpI44kkiB+Ze7lOKiA5YGA5RdKJsZlPxgrqpzz91mRr0Nq/nzlRJuTC4JJMnO2q7KwtN
ST/BjgaFN5gBi/Ome1GQzgeUMFnt5Zol/jpXrAsP5Z+NLdOgG4jVGReKTdcEZ7USTc1K4JyxYmLU
qOfxR0ga/SL2qG4CsarP6VEhFjKS0iFg9m1zc3lQXqabQJ51tsIEVLMrAlht4AR8Y9HanIkc10Qj
LqO0U8d4LYK3LnvG+jGAlQjzkS2ls8phhGnjzoVNC9up62ygDVkubcgWtBwE15QhYzA6RERhwarc
iM3Pd2R56g2JRQXEQ4weXDBYo+dBt2fW8J8pzPQxZkeSXWsiWk27LHwuLUmbXBmM5CtNWteZ6fjp
WUU63PXZBfv4EYo4f6rRqDd1Xdf6w71QDtrQV9ZzjwrT9IIU1/PBM5cdXQHbBnM0IgCsdcbdIUYU
lMW6YbhF0uGNPxTfh+0hFbOHjn3mKk+Da1uQlbsFDP8MGRT1JRTIeiFdhNiSyDpoFka6sv0HWfVH
p+wk/8uqIKn9y6qwzeXmxe2sLFvlXLIOoXRPYyVmFrBD91h/3jOn0lvWKQJXdMlLxvPiZ9V9gCaY
XXhnh5koWOHcZYrquuYEK92X73NfiMIUWlduxWxo4iEP5JQwJcgTApfvq/dTbCQF3gJyYjDpb2Ir
agmE42Jz5agVqTaRLhvb8U2kJ/ZiEGRYtcwrKo15k+oZhIhLUAA0cIwFN6HoylB63XfNAjKSMNPw
bddxMp4H+xKSxdVjgU3DwaLRkOmgo9js2ITcmMTATxsiu/HqtuB8GFN/zRBCR0FwYwhokLCnDcq0
i76xk/UunSWbjJWwSWfUV/kc8z7jq+h8YlaYvzr+4y4XLKr5nZL89Sb/JmiajKvr4mWRnh6J95Fj
RLZM1ergKumbM9oseX5FkQA9xWQLEAqxgP+dGC0U/0TPl6j7SbJKVkzSYOn9y1ibL7fF4b64Pj1G
s0JWw3dlVH7ojkhS1U5upRV99MxK718cKDu0nNV3nDtB5gzupetdLwXJxDwZaDwTUhS22GRmFFb0
5MrWm4BH9RJt+yTVTq0RNtqL6+zGCipT5kgkaqE7lGzjUmyZciJaTj/VmiqGJdkPrEPgRTBsaFdN
hVeYEmgGpDTaT/TXKFztv/vzA1W1CmvBpmkTZEq6zQleQuHs0qEa2WVB8y0XmiF9nF0qXE38Pn+1
9D5Gta5yQhHxUxFJGiLH+LujM8TJ5L4CRsaULhlE1JYZc0vzP1UYEDKI185o/d2fTeHS9uFtltbN
aN3OLX0xh5Xt8atkldsBEppDI9ZzJG+muD54uVNWgVkbu360pfz7kKnIlf8+cH8dMb/JAqvDc1YZ
J4wYPYENlqJ7n1uy8LgpnjwMaSasOgK8d+sdVzjiR0MZ1mPQA0lL72K5Pf4hIhhJ0TyqXHYn7oDX
rMIVDKTzT+pMJEDlCgUq6IkrXAgMwYUI7J0TrIJ/5r9/P+HCH8U7paRUzJJKKV8tVH5zsV4My7NJ
Ul3KvJMwg5XAL+Askm9sUBLS2AHJoB+hkIQEu0hVlizVkOfIUBkoVDtzhDtqtA+goBLCylCwcwOl
Uajupx+iOlO6dWx4FgKVapsvwqDmqMEDhmD3ZjcAuDowpIfL+uBuhHxasTeZcIcm1PDjYyoHFPHZ
wHp7r7rGOtHAyAcHGcPkdTP9pj3Mkl58Hb7ETNqa4vxbLC6IhQBOEEXmDP9wmzaoxQ0BPAHV4P68
wv+2wE5Ij8pQis4dIYX3JilMsUJMP1puGfpYFjKTeS1x7faYHuF8pYRX9xs61oP/LHmhDY2XpIDN
Qv1Y3+7ufXnaadIvMJTdjygp5s91dSbW9SuzNPOwmpJ2ktRSLnjkwEsJKWkKpDmu7dw4kjvZUjlP
mc+IoQiF5WARZNaq4ScXsQUZgSG2+QCBM+VNEMZ8ta+n77nk/Wxb6elUeL0tfZ60fwTIbBdeNpyE
Rrdnxuffx2Typ5rNJGU8VvJZmmbF/G/bx3RZ3GyyY2KrArfr6nuMnJ2BI8ry2aaxL1XWGGNrItx3
A3FjbddquSV4Pjd0qZkLokV27IvE4AEOw0dljhT+WHJktaDtPtV1qGQYEgWpft3l60tWSlF/R6xx
oTMZQey9s9gVVHmda6Ez2Zi3ChJO/mgA7EZvMu3DcbILCCsWcCPXtd7tXnhQ9N8cNwGdzSNkS7zr
jJsNVc3O/n9c3Xz2J7HNr7uzi+Av2+Jic8hNctP86bHUc3wgGSI1ASalqCz9yKATo12f6YK5jRc6
qtZEF2eWvbpPQmmu0JaWibcMz7yS8okb7EDZJ3lJXa/NZMDqeDpGoW3wOEK7hBcwIfGVi9cKuPLM
4iXL5eIGmxZCncVnhtvIoIX5lzGua6n7oXIVC6NOdAkPrdxYCpTZHLGlFZHXJWlrrkwbbAvJ3Wvd
d/O9FJ9KXXGACMmC8LlgpqIvQxzvT+X+iNQvApGqhSHDPfbVKwEqiCe5FuynUiqRwjJPOG44BR3c
jx0FBlvKfcE6EQAYxepTOO0n12qOh60KnwPYSqWsMvnWWQIMfg6e1ugdgE2fZmRkXgpj4Jg9kiES
e5Ih8rhRqFVdJRa8CtGDEcawo3t+toFYgloKZTFzMsQxdGvgDlGO6+Q7fhZ85JCCtRWiY2Jq8/49
0nyr2TNXr6t7N1+E/98UaVQolQwFkla/m9yVXlZs5aOO1ZZn1gUl3FZHovJA6LpnTzJ8Mr1X2mz+
aQbtRDTajkSv5KNj6z/MVCIyBtp+P6JwV9WVb3IxSbIBkd/FvNVzeWFwcLw6EkIVnuxGNNRuv4eH
EtV20dZ/3KkEf0cNbaVBXTBCpW94VRFkVzijC9ftRW/QN86wRIG443HxyhITRicULUSuFDbmehHC
VUt47gyfjTgcyAza7uI1I+Kzfl7dChpEXtS+HZXvMY/V7osa2lcxgzhp1p/OF2IfuphGfMPIkVek
wCC07DAsAnFPtfZ/y7jIhRZ9NdlCerolG3QwuFt7YFy0/1cZyn9SV2LpIJhin1Kd5apVJLK2/skl
KiWcw8KfLtzT9vhQy/VYq37GetKgPInNzRcYrmtTfN+mTQr72O7usF3kFSHSxBilX1z0itT6WUZ0
6FT3od5s2D7wlJg2xuDUjXPF9glsHVJK8yKFoQNexizVFzP+zD3vgbhPoAAHtmnABDda/mbD8ehQ
V+mVHnNfSVQbxzuqyoDC9QS0vujQGVxjjhVyH/Wjo37p1jbrrsO7jgi475ZvJ4hTK0RhbufFvoeu
yLWk0DVI3eTrBt9z/fJdu3qV9SnIDKsKQfO4d8B+rshWQFMcpHvJVZVBQayD2mT77MYh746N25fD
9eZKAKmEybD32mXOZQ0j5N4ajwCqaPadMbjMCfqb+vty78wAJ1OAVAg8DJgWv98nt2BzMQEBzaG1
rrqnct+eiswpglDk4wwzORhNh8/2gyUW7juR46CmSpoNnOl9Z9CsdXJ0tsvTsdfHlUQph3Kplw1D
MHFrx3AZa68TSDpXP9TYUT5XoM28d5S/0JwdyMxiOpCG89tKezN+8r4aMikNlArc7GqqCL3tRbiL
XavQLmOyW7Ze1Ls6EHTgbqAuvioQAysSjvnIEKHe7MZxpJkbQ40EFQwDYzj31jmQxZhxZoKri1fp
dguW42OipEnzblfbfhR7DEIKzcx+TWjETNL37bUbtwNFCzAlk9N2aEeq8thfsl4xJXe2v7gfoh/7
D6TKH7rQwTF8SBYPQ/JtddeisQWe1k5Lqvr0KUYS6+Hc+IWk2eE7MvALdcGBSpFIyXgeZW8g0SLS
UTu8vbXkjSbtpFpCS/KtCYZcRgIAVqQDJ1ovlgB46ckOyAYLzJ44+3r4lA82xTo0LXorCQyQkgkl
aFkpCs67dE/9NaCDILvx2xIIwQRN+AkeHpJCgiKDa7aHkXTP4f4I5s0rQ3LQTYfvearCDoBwRp/z
6+OtFjaie0eojgvEyOjB+GZFrzWVBFsQBmkW0S5pjeHjtrt4yDqjVqhdA2gbPwq76UDmkfiV5aiT
dhZ98PbHoKG+vlA65A4TIcVY0Q9RZiNkfxn13Gf/HgiFeqDfc71fw6Dq/x8GTffby6qYlhDvd11g
teUL0QMxxKWlc54xhOl0ifxZb88LF3WEmVa0IjgGoaZtR3SO2ZOf/v346CP0J/win2Hdk6e+ICmX
fxMZ5gfZbDkeFc3NBLXpSMKCAqTCFgmfCPnqPvQs1B+3nfg04zY/jZOn/fMndq8NldxZO8FWUmmh
fGmveJUb08xXQ8kqlJFejxXGJXEpdzPtVGtV9DlyG2iPHaTa2jpHRRCGbVu+SOK5cjPV3UqkGSnP
v/t2ou9Ovhd7kabXGg0NMbWdNryaCQ2CLCTY3Sy+lR/9b3EJMeG4KjiV/RTXFWGo3oro+rPFImJh
R/4SCotYFdQDmFMPm7MXYaXYBkl81MddWTxWSr9fB23QOdzOi5z6kECJxEDLaPF1IwbLeUX2WCFd
z80hiGKbdG4huYCwQEv+tdSByxRT3J/RU5bvi2wFRs9GPBqqEGmhjLX6wHW+7f6vM8sIeTpYP9zC
vUx3NN1w65h+7kf1q+j/QsRkCxiD4uItP87al48YC5n6UB9i+ETQ5A9G6xx81NopnDx/qk8LGszz
pzI8T09pmfyrplQr9g8iDKKr4m0xQK2mTsb2HrnxmQFoWRoAxWXl1f9c0nfg+OnJCLdKH3iN/My+
lO5H7fI7LAnKT2KkGMD5Eh6sx4l7i5nmDuOH2R2qUWiG9TNKxtjbBoyN6+xgZSeFhtH9AdNtz806
NYx14Fa8hN6M5aeG4LuPMvYkHDHnbjgVXGz8wXhawZ9RsvAslAofnAwJh7d2wtFJqpxm+N8oDSmT
8+j6EsE7z88umt4ycWd/N44VUaZQj2nGPRWGjn8KBxBehIsC3+NXUWttcfDkwDaj57zzc4XXT/iJ
yyF4+Hp59Q45gozpAzUetJsKPA1crZGNuHP86lU9cwEAwB2Sye2ka0ZinGz6oNzF0bvnjnvaQVjL
y0jm+OKOzfGnoUbkw9SNjDgrzza5PYOwG9zaF4XhbLjOoRHsBqecePwekLlf9d0xa4Mty27Ucoja
aVJjGOvVNMxYoRpXrStbFYx7iMSN6x3Fa1IjvddNjXYIQotY1FhMb7tsZFSIeJCJcgOZYZzH8AHJ
qtdIMXOUnpJUkpU+mBIFcJ7znnF9DcTOmJWOSJ48Bda9ew1t1B9wOsM+ZJhDRLsUdLsMNcMzJiNi
FuIxDy754gUZvmR0yVP6QlTu0iqsWyCQYkp2B1/z91uuJjoU3tMR4rsEktLrAIqye0swTM0R8XE9
XvdY2VcZrUZ1ymEwUxqxjDiAvXlULvGp27ZDzaOYsFLouOrtIFPgcofBB/1RJi/1hRdd6cpCk/OJ
DCHtThyTpfuJllK+Bkh2ODUmBVf6lNVC/u3ZV5jxY4ubqgg5HXlIT1nrXveNcb9y68oF5fHVxcrl
T0gF8Bvtj1mcB+oheJc9EA9lVG2VSF8Wd3tofDRe3cWgNsQKdX53KgIwjXa9ca1S6W0RSw2vB2cs
ETtLVObjq+O2tifVP9RLs9qQyLs2r9xMxyhiUcd3TdDnlxoFn492sC5o/UK6nW8MOubPkAgPletp
a9za3R379HHDTiR9se1siNavRNlF19235ziosNWICtqaTTxcTM9gV0eQKBqNQi35LsF3xRiaIEhW
XgRu+bQmFQieTcXaFT/cqORS5nfj/+PszJoT15o1/VdOnHuiNSAkdXT3xVoS8ySMAXNDGNsgCQQI
IaZf30/i/Z2vyq4oxzmbbVcVxlpTrpzzTUAhNvotcTQJgSim6K1HopSVeXi+BBWHjA+KEyXno0hU
N1TmTV/K8O3hz2AaSU43CjunRiBv0sjBpgkd/sLZG+VY7hxRAYo6OCdVVTvp0Va1TFcBCgPWWhgH
mY4Hez3KGq2YbDmvpGfG0Ey1ioNFgCZO1V4jXSan4GYrp79pVEg/DeJAOan2go91b5RObwllG0N6
9l0qH2f14SWdq8LReq6f43pqvPrntz0wwtlrbj7xtOoQP6yRNo7T1AxLq9/1uilYNbQ/roKiOgQk
wn+aSmpLd6teTqE3OC2GjTfSUBCm6oaC9ybYiXet3Fhbpb6vLgGQtVrdBq6hdoOxifcc27F9aifj
0I38iEwZVNWjclZF1wavIBuqSrvdL9/9CWYVkKeWuj2RM6KqZ9BP86ERvOpL9zVuLvYqb9k5/2DP
iwA4YG9HxfapzVWhZgAlxb3s1HYfE525e/UzqQGVDs1sx9d7j5gZ6OSSVfmynRq2OnQ2abBLdQna
jfFaXOvnbZDPtkqRsKFTwR0mj3cxvE63wTpcqzQnME+FFTGXy8uBOvqNulRAybmm2s4UxUzmaFjY
ej08k84rsDqUTJsarcnW2/6Lzd9viA6la5SYn4NtG4bccMZmq3OsZ8q39EZV3MHd6DiUtAbZ0jN0
zQ+8UXBTEaV6QbMSVIYLbQ+LJuBlfkDzshMxvYNGMVWpekZx36ruy+XN15BVxQgvqRrdhsma5E+q
yVKlHD+4X8Oa2rkBudhBeQxqqH9kBR2DMzbUVLBwGlN0KnJfojjRHBLqsJa7AAiy8RIHH+Oi4XTv
gSC6wb4JuZJGP6rnahdQqgvmT/7hXdRVjdehbSj6fS1TSw8qyyRcVp+rITHr+mBsB+lOnad1u18T
4H+s0Cu/Xy9HcaqWp1N4Cy19GN8DQg8J1RRWu3PuXhqxdsQE3URJtA63h2CvUd97g8uz3cw1P/TU
Mp1leOLOw5ouR6mt1gQf2vmIssAT8uaEFHK6vr4Ma1tdBsbb4glAUPCg9mp7C0+qnC0sHVfraVxf
n4LjLbitg9ubsSaH4RK8UTCLublXV02aleA7v6Sv8ah67VyCtdf0wAc44A2dkPmlw5dqHHizhbrm
GjI9k7wdheTFTs/31m2rN11VBhaIDgRlT3pRBCUwuUUM7Dcmd09V313QlkCpnl41YYvXuF8Gu9cX
v6FMLhVIBNiOXcAYNCnGekhmX/08ufHX/bvJNUI9DESZ1+W2XnKoklq/7yoSyEEGoqNHBGqzHV21
36v0aoMiWDS9GCgAOBjAgXedvnq09b238z0JfGQnbbWHHkx2Z5gH6ev2Ndy9hpsFWekqZCahp17M
XJct4hWWOkdGAErKGU7nYnhuhv37BH83k7u+muHr+qUGIKE6gS7EPMnYQPvFE54PxTrNSS0z+VOs
2fOz5GVhkwbuxz649k1iIgLcLK0PJMwuOV1GffG2H0pnyZMusFzpEfn4hAFmMulmgz051tIac8sz
t0RQSFKWJxJrOUZVrE805ZYUkhPz6MVzcQ5vgSoWR7HEQsonATD6TPgTSzpuXvslIwj+g0X9nqBZ
Wk2+sOLN8BZUsZNBcsailirDM7azZFbITOUZ8hnBhZEoAT2GyZ7PcU08cuhJEsRBISJKcvgkb1HA
iihpbFYfKOqStCG+NilUEEtK7KkrmF4EgvHZPITfB47S+bZ+GhAmw3G4aUvEkgv2qAWWDqV0iRLf
zlSi1BL6EDFJphlfguImXfmkGDUJr1JMLghL4qiTtANxzogbRkwxwsEUlxHI+KzsvkaSZenMJYYs
daoCEARkAj9Gif0nViJOF3F9mA2SFMhPlDwHSZmT7Mg9cWbJQ5RsRNkg63F4kjvtTWWTpRCbbOlA
4mZCCMeG1ZSMIXkZJNLyvfkZS8PsmWfktW4A5pCAVq2ZBcYD1/pE3uti+l/9MiCDz1EoytRAdYRi
0Ut2rvzWkTie+GMF6fvIc6zHE+S9A4G6ChyfMAKP7Vw6AnhiPMCATz1+dSChhRupvhIIP0iWwzN0
RGjw+CG/LJ+WJFR5NNROsFAAVT5pMwuqNHeCOCUfVy6AhJSkV4js8h6fmVjEosTwd8CDpLD0CHmW
LQkbyUWo1i9dKVTlPS6RBAsFB4mr82jSsCNzUBz5slLj4XCRrHSJP4OITS2pVMuLb1EaeYr3xR1K
Db5E4FPek1wtcag/vJA4J2ufoLj8/IH2+EjTFs+4ONjFO/Hp3LZbZP5KxmFGmEGi/PL2ZwVn3iQC
sUfSHXGZii4uLzEoxKNSeTQE3UwfH3/4O2UOYobIGDKPz+8VTBN6E1yU/Eic7fLnp/c0xu658SUa
rFjBEsGUzHVRscUAEBBCbE6+i5abi3Mf22bbk1ZuuFkJiAig+GdYXvLy5flo1ajc1bl8Xkr8/dax
ce4Rr4NPCPiNQIFIWa5sItuIWSd+FinOlqrrK82QTrhBdqirn620tnV5XxK1JbVEZiItvx1ANf+1
zJRAgzTr/HT1ii0niRCSuSk5NFJp6z2TQllfr2SdkiqZSx49fxNcaTYJ20T+lIRJifFKsAJgSo5d
cOHlCgjhSIqacCApmxEHivhGRSt2nwU17RDGS5eWwbQrfTh7H9khwGg+kE0/kzb8sTzSlyoGKXQA
HJ2Rt+BMymkQKoGE/Hc5kR3WosxTvN2kb7Zvo7wTSIWMUI18gMPCaBRbie9zcXGJuclyA34sxPi5
tz6JmZIaInULYr4JZTkt+gdXBZ2UvFL5oBCeDC9/k94vEhz/u6/O/1PeyK8YDF+y2vZlnrnnEgyG
w0wMJQEkEKtM3DyfQbjP70I64uIQ215M0oeHgr+dTVV7FvqsgUYr4QRKW6EXD6vlMwuwGki7DJIu
qfohaNPefIDYJ2kUj+QeKX3jxHDSyWkJexWmel1J8qMkorkkCYrPWs5TzvGz+EXSdlKumdRTy8g/
ZQCb37CIXACtwLWyap7JXx6b9kucuTilt3JxS/fj3bjsrZ9NtY7u/TSMo3WdAvnyB3/udzgcGc4H
D8eqOTLaF29pxd16aXlY7/GWklH4lK/WhUpG1fndVyQD5oU6D9bzda862HaOk4WvYt7ZKvC9qGI/
tvGC/0AU5rc4++8T8ozfHcyHcuGe1hkTItMiUZW3dFx5isfHd6cZPyX6jOBHZcK7uu1nw8vY+CEJ
7xtJurSlBxQI3P+aWyMJ+/fR9/5lU66NIh8fxgT5rMGpsX5yu3+n+z+P4deqhkEOket8WWHV2WxN
29/nY2N+HpKsRpBlF/18sHJ7fvPUu5BRzbZN17VN265+yVHKT/GlcMqsHE/2as7/fJ2DMjy3ir7X
rupNpnK1bwMPG2z/eaVBEqZ1socMBTprWr9iIO/1XhfKp337bILGG7y/28P3i5rIby8H42Wuc72t
byL8BopDCS69XZA+XvKbmR6+DYfDWvAxYPiOo+gDoTM1owm1PgeG9tVy/PGyU9OtGmJWj8bjFsi0
3RdTv8i7ZR3r6vHiXy/9biNsdK+6pl74z9Ttfp/2RLyGU356VM+WilUWPD91erLeTschTq86ndnM
VTOrfQrm52A2m3U67/2uPO4WULLBXzw1fdnzzikMd3OjswkOKAaXQaYkuWA2e7cB67pLmrapn63g
9bXbnXbLJ8tT901A0hFG4+odkaCiUrZF1kjbCxa4Z9PeO1HRjGimpj1SiwT/GOtW/UBP3yIej5Ou
uY7tGo7pfc38WRjX6j0rtuXYZkT3MXquCl5bDiLXgOUuArw7CvhPLc4Q7+W8jIMKPwB4AIv7zWt9
NMLuy+vLa//56aZWqxXdaLCJm6td78KmrmIllY3EmtSqM2GREYpQM5ocg0mqK92fFvQHHiCk++8F
fcm1Ma9OUcQZpItHUbfS4K5Ga6jjY0j1gGo+rYMo/mkPH4UV36/Lv8f8Ethy79fTOqnsy/GGIzy9
XfRM4BTmc1NJSh0Oi3Cvx4kazLk1qgcFZ6oz4SZs9bp+UatkcNBRM4pSHUWrpwQaek/1Mei01rLx
jTgYjweDQUUNbiH2fcHdcYVghDp5HHdpKWDNu4A7JLl5WugaF1OwVqPReLTEgnycrFCX1YCEb+rp
oOMwZjtWl8dhga7cWNSUqEd3lQbmUs4+l6uPfzFj0h3W1DN4azmOB+IQG3Nj7c7j1vPRORP5JN/5
YLlvk3DUy9rS7iLXgBPrOy0L5CRkgngcyTE6ty2s2bX4RM8B3ehwxcqdmUEfPAp0dVXf6MooHcQ6
WauKDUI83yIBGGfPaB2ggskh6Mx8NRiYcsL4ftTHx8daDZYVNujOzqX1PdmIxBh720FZlWV1tgPB
gsar2HtRcuMxt9Vz+xXifQGNS700eNIalwkfLnrCiuSxV4FfVo1pFRebmoLB19/o7gHr/4AVfQvO
GN8evzzd6MZoLOUcl1DKOvCOqfmo22gMF8GoMX15fT2obnfYkCkS4GO2w2njpfvSf6kJD4OLfTD6
aDC76dl83mMJw4/hcNrdTiq9Kb05H3xBWN9NO2q2UZ16rAV1Tw9aY5nkx8de2Y9TmMxi1X+aTIB1
c87iAhpXFNToqjLa1Rsfo9ZSaIVfEhKRIxRGPJKZdBtdVvoxGo0etNfaBlizfmdpciCmbGkwfuzQ
B47Ms3pjq6BGIWrmQ/1q+L7Q75ma9wp28crB8wHuhDt8lzzbe/2Kwu/yfPnFZayXhR7nutBCbCnS
ImdvyIYBcHy86zi9M1675zac2WpaHQve2rjy41YK2aDZ8MX1gtTu6qMxxIWUwNy9h6tPHH73x6uG
l6jG1pL2wN/ORzUtgmm3yAiwZ8P9++t+eATwFKsuH8ZN4BV1r/MevdrtLk4UEqefPRjdPDEVZinm
3UKv3juTjSrC9l33r+FCGcpa0pykVYRFeIKOi3DWmUSr6DkEBUAdJh7+d7XG8X4NepzprCfnFkWd
Nhi1rzgKU3hSLLSzU9fGTgeO6qye2n1PPaVhJcDx2qxiYlc7x95BHxowiPdop2GwsXp6In2o0Rbc
e6uz0wftr5s38iINFaza+ihNVnBHdtYDGEWJ4IRX5NwVV/U63KN3mM+q+cRjVk2Ez3uEeJ10eFN4
9w2+JDXTlcDntQ7c1kJH75P//I//9f/+z9v1f68/9sNP5vgfu5JdTHan4v/+p/OT4PmiPNru1t1V
Uvh03CWwAjw9EVbIazyYzwfJM8lP3YqeDrka00aDgx9B4I3GFFEb7lQbsQKrRI48RU8Xxbwvqp0E
cpv/PksbJM8/qkL/xdvNLxqXT6b2+ibz7MBpIXQ5wffeoAbdwnlQYLhDgwSWM4geB8OeMrsNopD9
IyQ8mC/H3Pdcj3GTqvX8yuflOm1CqH85MPHWmsJxPkaNRjj92OhhF6UCl+PwwVN7wkjw5YQXkELn
3NrHJ4fwjTsKrfgId3CVRuMDhWtAv3WuHFwvFP6HwBmwm6LPzAtVL9jDZmswng9yRfrAYmiqT2Eh
LOIDHjUSzpTDtWSd8kL3mUw6oLg9MIas1WVybS1Rs5KwIfwBiUZvPDVgHej9/3qFzBA2lgkrHT8+
kuCwhwllLJ8LHI751Qq7gUxCuYEU3yeTUk9mqJrwPYj0gDBjoYiOkKCQr7mDcOBMC7/sTl9ehvAI
lscyRFOaHYNZEaLfq+FWNUaFqjD/6x2/W1W9oW01TrzbGC+tsFA1pqvSJwRS01QtOMm+94kMEvMe
mY7tLSIjI4YTIxp0oxKO7rCplBXeEa/V5yVj8j8T3atTUAciRfznCRmx4yU75zPyjO2ezSKW1emI
0Cw1326600EDXoRbDa3yDRrqELIgznDhJiNjCc2FcoTBSFRfiH30OL8YiVv3XbWuEljZ5BBOXF+8
08dJ4SxUY/kMDHhpB94kxte+6du0U7MFEarWHtPI6UFpS0whZiZ6OKkLuoRT4VWn8MtVVi1ImXWT
jhvwi1wdn4/6yDRIRT3oFWGD6LbMKrpqqEPPUJVWMkg8dXg+aMtQ8VpHW42+x39uC0Xi9s8LHOIg
jQJ6PC3CaB0kRE2kIQnsSPE1vU2tZWUo6i9hk+CdliBCB5VglQRREmxQHJs8N5pAFg91AJYFBQ+I
caLMCC20BkvhaWXzfR3Aud7Z5jLs1a+t+H0R9fDjKFachKJviUJ70+d6pxMJq00Vfjn1/Cx8bxWt
OAa6n7ODvlp3KmrMtrOz4wG0Kcc1iaywJVvM7f68EJnIufdJJCtdYR70ZoOqlgM/cYS9azDvRM0V
zOmVEny4uvB2PhhFrO+dB5b6/YiQgBH/c78g3ftDixZpelJvZ8S/yHmorAUJfMAM/zXwxAl4AqRT
KqZ9QQUQR42oAi6XwNLkdGMRgfCD6SCrPnPG2YQ4GkL3oglPti8YD+bAQUZdee+mVxgxHCYv+X5D
m3l9flo9eVHnGmT9HpffQaZv1OSpudNICTakRPuKIGsVITfE30STPnDv1NxnRChb7BXkI6Pp+0wU
FYOgkcF3sdXYXbgAe2nxxk2TIVIXRXgSva+iDpd/058ZmqOuD5YD1KfeDOSsAI4wXgrPk/1hewoO
tTfHEhug6lXCBZbIRwPFayxsTlYuPaVuIH0Zj8dz9sE1SIfXQPaEd/WdW+sDpiSfnrESqC4JKmyR
bOOp5avNaJDWxaotsF2ruqLuPMGViXp6Iv8RIFSWlp+Mp7umP7I7ZYO1CedtVXgqCUvKwY1/VlPw
SYjSoty98b2RKy/KyPx4kGRAYc6690bc9NwmPg9ID+zqs9EHnA6jSpb38dGY1hQy7000o3CUwQs3
vDJ4BCM2YFbaa1U0JWnsrfBbGL5YGb4ciWxHrSELnV/C+Sypqm5DjrvLA4dTqAt+zyJEIc8Yfc9U
t4SO5YtPkW34Qn7ZsNsNMaCJE6i73imQ2fjQYH6vu+pC23SG4brdg3Vj/+YBD3nmp2Sz8h2VxhuA
dtDFBuA+jskerfKCyj/GABsKjXPXhJVz3kuRoLnqcfyzGbBszK/70h2yCQVXf1QSHZ2O5J8PtriE
55k0qOE3uOEQqqjaTMMKl6JVzuEBkMg54EZeA4uDMnBNoC52TJXdGop2e6Np2H9F3e2+NKY4D94y
YSvowK0hOQBoilWF2t5oIcKY14A7yR7WFwdFbfu4MXoTv4KY/9PGh4ThL+yZN1gkZAs4mdz7/iVY
qEvX1DnBZ8wKQpH8/8JFqyl2G0Tllz31A2Z9GYMmQuruBdpeNB3EeIyBlF5U6yFQlnKf6QzJ3fi8
Qw8JqoYNNqfbAuqqMZ0+eq12pyc1xSZ5lSA3Az6vZ4cPewXgH1K0NSVht1f5ILqrdyQLWy0uU0bI
XWBMTXHX+CkGwL15aRwQoxmFCnrMRo85IHIy2QI2gf8eNwzKopcpyk/BrxBbhujMxzUpOOI1ExMK
e4YHnnrCJZ/6fVweov0k6G8caj9Fac7QTQ3C5YbSsGMxjIQJecqaSdFsSp1qY+o4ipDwJ3bVtS3Z
78eblqTzXdMgZdoiSVq+qizm0CnPrU2voo2LTnr43pLeHVwnDq+mEaoiURPISOgEBZ3IcTAfN9AL
INFzKEQv64NEPzWXKW9Pp4/fEy0K4oTMPlm2CV+61++kVXG3wuUldJqLi9roj0MHSl8MCOQH01PY
+Idrs1dQJUrbpxAZQJSXRhHd8UbeXVIU7m1a95T8jtB3lf2ZQ8si7PbcMOaDCIAISbJ/KaLD4Iip
08xIZMmx26C6agBvEB/Xw8AJuNMfaFaiwwkry+DCs9l8CfSZB0oe28/qWkOoWrw5Y9H3kC6fy3L5
bGcdJh30hmS0pR1c0rwGRqKvLRcAgiLi3iEahxyg8JBa0Ji+XdnSHh4BZDSaTJMvfBpcOWaPAj+A
T+d6APHcO/DSncpzNcS+ZVe5U3caSw3Kl1qwpas8LT1UGPa7oy7PfuqqBsxGqvxdEpq9+q1Vax5R
HGDU3WnxhLjHONpFB8KQNYyvThxG0QS/HOK9nap+G90bzUsULgyaDOmFFgHwldgN/b6F50Hkfdh5
xysFI8Rp3y0DaatiBKSak9JtdZPhWh/6+bDSOPdTvXp5uQThuY9K32aA9jNmF5HrkryW6Ng7NZDK
q2eM1DYUXwmenl5t3b9hIOzDTqn3YbPZ595zA6pqOhx286c4FKGYqfcIQ+5ppZ+e8UyioXa7KqMn
5uBi6nIaUSQU8djtM2klj3VAs5Ceo/JQXDlY2A/xNZtgL8obeJSEU8xnXLdL8JIMr+SJH5TT5ma9
tgVz6KjEquxL7suCP5i/wzVJQdVF28L+Q89nz9qvwzyApWxaOu6Uw3IgOt9BA7PfICjJtIv2JJdo
IRuLJlCqaKeYPX4KhN0Bp06OVqerJeouIhotimdOMFLupMWfw4fDlPSJ7svLNbygbxh1D38tKTzB
WvetTN/Ig1/PTr1aJ39yAhv5LFJbOF+1XU5E2Tf0enQOpDBEBJBsgpjWmNsuPkjB/0r70kIrHr0s
4Lqm5l/9vkbfY0sDT7+7QRP9ZDKBjtYBUVbclWJMo7lEBMtY0wYXCq5JpH3nvdZHf72x6t5DyBUw
Engzfoqx3RkjNgdzUY8e5vXjOdBUEjwdGqsooA61TyKej/JASm4gsg4ngMwXxYdXNYqH91ITpgjk
YEUP+lS2QOvDUZ6CzWG/FJ3Tvl50zAud+QiPfkgR2A1rH7r7wNgN43Cn5XVjWFGtN5SOGqraNNT5
2X9BM5wUkEvnXZRQYvSo1pvgSFLFNnw+QhbeRrMr76ud5i7oZ3wRa31U/W41QEEIm8ee/B5mLMFu
skGObfwwvGj4Q9qI1DLcycwgNSe4htfwTCrTlVwzKlHGVYAj36zZq9RNMLsLu/pw39UPBAAi2XAu
KUci3mLRKtFpsf9m7+8rMSG4X+JUgxRayVDUUpLjhx5/mpp8LsTFhnQtAxnyjH7QnT7EySYwWMFO
rwM60PapouvcprIx+EzYFEMdmfPz8+uzrV/bL31yRai25VJ+7HUbAKEJ+CHBHi2lqkA64iTXwSoS
tZdd4q4cVB8vf/dF3VrECdL+bSgW6ZAO9BOyihbsPYIsarfbryLq4GFXHVK58RB+Sf3pFY9T99bK
B+tBdc1qczUWEroqYgRQGdavOMkNJRuFbu+SfaSEXkRdRrYOlrO08T6b9ZajWao7mFPRbJYG52kr
Q9+cwNHwzNTCCb70oHdqjQdp8FFBKIOD2UBh5AmthDHnODOXJzV6aFkI8MMDgY1hEEklLEmc0ev6
SnzCnEL0jvrNRP9RKSN+6AbYrcQpcEzbasDzGZ38xkwzBFKHYM5sBsHBWPF+IRPYD+wePo8pR2he
Yyiy1Pf3LVd408djMCZcFIi4igkViUi4q/lE7mYTekBw1dGJyCVc8mysd+JJlEa8wXcmHY9t8GGQ
nQkxkbwZRI4KZqgqpMQRBJJdpchMghbMi0wYYk+EbTqdXm9cHwxQY+pIPVEMJaAlL/HdSXEZycHY
6vA0dgBGvsCjhHultwJ6nP2FVTwIl7TO0VGie8Au6hdcBWSLFVBUu4Nuj3UIJQuTfieXkIElOR/A
Fc6WsBesWrh0b84H35/gFuLDQ6hMnI89d4w7eGoASY7ZSKE5ulGM41OIt3iSpBWcoHw/aBEh3JMV
0gYnBa/nxy1lfus6+4IHdhHitav7QQXLJg43A0l+IS2RJEdciM33TvNVwld91MU+QmkaHnRlGEcX
5CwlkLgd0VmQ36LhLX3sSFzsSPMCRWYGA3l+spggLvN90G5zg1cd4WsT7sDTYz7RD0FmW0KNv8RW
PAusb88wPZ9yHNtzq18C/X5tZ56O+2zfLQ8ntT1Vgj0IPJtDc7c/g5u0C0EhCZLk6XACof5yqvtZ
VL1UI3sDCrV512567xV7K3Rrli6cj8zJ67v7PnT9dXA4FCo1W0kZXozdMDvg5d1BcYnh6WRzHHvn
4gdn4pfY7beViEf0l+h8udnsK/Fhi521v6jkHplOz6XbB8npm5v+z796VyXg9H3THJsGKrbrmo9N
/WWoymV/3JeLlE2jGg/2d4MV7lD2iEw4bWeTDP4+3Je4+z8r+/dw1u8r8290Rtou4n0336zytOnB
T4EO2L5W32hcVbk0/j7aw+X6t9V9wQypmItb7DgMt9mFx0tj4ZHsUvm428SR1pGFGyuu3LTvWj+k
F3zxWH9b5ZfG1tm2jO+ny2bfrRShUXx410at9pFUn39Y3R/IxHQ8z7X8mms5hvVldUm5N/Z2mdM6
tViH13WpKnhXSI6se9vltcCwOt/VycWpSiFBVoauRav5bftyaCdVpMfifAr+PqE/0NJv8/my7DTO
jWyx3++7B7+93ekrOE4LMj16jJim/b+P9ce1+06N2jvLMN3ql7HsIllcKiVXJD3rBNTW3V0tysal
IDv90v77UNYfGIu0T/Itt2r6VdJYfifaQ3E4brKzAZ5x+noprrpSI0Vkf9L+8TgoL42atXLuZDK4
t4HnbrRpRQlpnXCYonrUlQqo505vc3We7Iw+1bWXQyWt/32Cf9h3v+a50unIcDygYn6fX3w0KtXE
jKn/q4WW383ANvWrvdgfZu48L9c/MCfzS5xDqPu34b7EY6zN5Zxdd0nS9eKFWlyeD96Hf4xu+zCp
fOzM6Gj2bjSKqO4C+9oznN7f12r+4TB+Hf1rlOV0rJmnTcnolbKxPzRyymXW2XJvdNy8fiPV1UmD
8jpJrz+xku+rpnObB4M0HMcFkufLZbPya75Z1Jysu3PvQXVx0NULCng6yJ9pXpuNjaJ59i7KOK11
WUGfT4d/X/d3xvn78F/o/XyzTm55rmbdNW08T+0a4uwycanKWvRs1C0v+vtw30mK9CTHrtZqhvGH
XnV0NDPOd8OC5K/945b0HT+iSmaTGNrZhdvbDzfsT4uzSMYwXY+uj0jx3wnYTJPbOd5fGW09Mm2i
XudGRpKdEWZVrIV9Awby31+eZxqGb7s137FqXwRsxbz5i9MiJYN70WOw2pXKxmniPxuXSWU7+vtY
5pcUKe6LTZbdvwcTVvaLiN3lpVPL1pusWzUah3McbHaFutcaa3OSX3qVA8DrDY6wdmrbSCeqHqjJ
/4l6/3Sc7GsVbumbhl37MoWz74Mv5SdZ91TpIeWzW/t81Hkc1opG1f0fkM6vY305zJq9jY3Nhr0t
thTsVXo3kDi2oyPlx2av/IlO/yDh2dya5xCOtSTL7cu9WLu2Wznu2Nxd2aj5E3/H5Yw7tovShj4R
7au099vvfmCB34UPQGSuY4Ffh87k2180zcypHu6W72bdezxiO/fQajFKktD5Scr9gdf+PtIXQjUO
RtXe1BjJOmz1FVDWXZvvPu3BjayNWripNGpcSutghGYmov3vtPuHhVbtmg98n2VKM8MvTC87nvKF
e4TpnUBROLVzsEeo6N22k91/n61XfxvpyzkaebbIszsjWVa03Sz0phpBpUcgyo0GA14Wz7vjR5b9
QKvfGU8VFmdavu17/PnAIfjlaq6RFudzCldlfZ8KMHwntl4Z8Zi0jbzx9+20RFP4XR/9fbwvd+N8
jjdYLrYwOlyOGzzBWy+wzt08a5Zlpb8zr70STNKLE/fFarnQiMcqKcG62d21faTlx2HRvhbKSzy9
r+46LpL+7zP8w4awEVXLsB2jVvWcr4zieHUrtVMt7q7L16oVLTZhdomudu+8aUNft/Pq78P94fpC
Vb+M92VDrJ1XqxSWTdvAK0WBVJ778+NlRY2Vs2vUbAzqW67u6Q/HYFrfj8GruTSJcqpOlZ60X0a9
Jlvf2LlGLNItsXpWEq23k3NZqEU+rgAgte/lG21fI+88+ft65cFfzt9zDdNHlzRpqfdVY0/j4lIp
Eivu5ge92PdLLxBl7ZJH96z9I2/8abAvV+qUX9PiVt5Y5Xp0Sl45SxjGOSuUUWv9TzjFbyv7yhKv
dm4msqW7Y5QWtCeJ3Mrwso2K6g+HJxT4ty38whFPV9sr9g5beD014nR0rPWw0i/Z/Eel5I/bV7Ut
2/ANELQfRPQLbyhq1cP+lN0pzK/0rtWNOtfmCE3bGTNdZWx/YIB/uHi+ARY3oswhY/srJ6rtqqmz
8RaVjntqCz1il4KdqtEtUabt+NL9cX3mHxaI6CIJHGhJ26t+7Q1rJldUl6tV6SyOI9O8B251eb4C
dhEiz/xyleS7wFusbKDPk5oyLFUDvKj24RbzID+Ef78Xf9CRPEw5Nts3TUzZrxpgNYtvp3hRSbrp
fbjZtA+3fnmdO2dcTPeGd9Ynv9DJERDd7eGot4fV1gkMU/8wh+8aPnOwbY8WmA6AtOYXyrrEtuvf
Yx8zKhm5JjUA7euhXVj9y3YdIGfLbG5XKoGdrNz9Kxb0D5z3G11DZT7sSEa3KcuQ0/qF3E4YGMXx
vMauMc/PzIBLhFqKPbXZOT9woe/8D1IzbCoyDE7esB4Zd7+MtThmi+J2gusm+WS/QH2I26f1VpHL
tCZjhLQfZJANTOMtnpf26w/b/E0d9pEsKGqmWUX9hvv/vtBduS32Bmy/U5B5GYeGt+5T8A0gGRI/
b1+m6X4dbAF2qqrFodFxKz/wj29Uz/AeF8ysub7nu+4XY/5m709FvnAqnWQXorttvFxtnUZ+7K3X
z7v1j8byH4bDP+MbvmvYlGE8kPh/2epNWiR4D04LudfV2yLAWN7s8tBLKo1LbdHer998t9CZPSnO
fiAq3CLYGL4ujk/J4f5cGOeWl87+fgK1b+KPS1bj4MGVtRzXsuXnv8zJcHfnbfV4X3TOzvJyPKm7
fQydSx6cKlvllJ5CKha1Tb3IT4ENZOSW3FQcGXcaAxz19U6xaisvKej0QfGvrGLgt/e4+Gv1871j
2bew8PPAPnhhdqAsFHj89aisUhLvUuVhrU7pNLuaekhZNY6MceI9x0X/Sj/chIE8fbTJPLPycHu1
9PriqHuCS/Jy04tKcEuoj702T+eFzpxjYOez5N7LKcYDXK2CyXiLFkvMt79vlSky8jdpw1b5DgzS
ddAU3AdE7y9btc5td489v+isL0QRwW9f7F83dh8hpApvcgb6bFGvndG/2yn5wzvq4J2fGMN33ugD
w4pUoFTBcpjLFzl+vVV3a8fOF51rFtcr1dVmG+vrhiyIxKvb8asNqJrVP8Zpd4NSSWGXsuLXdUat
7k9W5HdtDbcHHNrg1lar5jfCOaT7W7KOD37HBTJi4651vD+Emyv4BtarWCKAE1bizuK+f/rhGL7z
jIfe7Lk1eCOE8UW7KJPUcFPD8zvW/a6sBd1WFuv64RrrPeqadWlfb3PcBLv9Ri0WfDn38FKDZLdg
EP94pb+7A7nLvoucwso1LdP9wsDK88k5l67/cB5wIxJnTb44PSCsDRrsfOfOK+VqG5tqkb1c7Hvd
gZFaJwBCXAJj+zvOjULfvZ5p/n/Szqy3cSzJwr+IAPflVRQlW7Zsy5l2VvqFcHXZ3Pedv36+qwKq
ZFqQpmcKaPRMdnde8a4RJ8458UuXw20yPl+eq+/vCIEt6wQsfNw0yuJwt9M05XmT3XO/GZEH9jz5
rdtBsvGD9eWhji/i19MhxqKHCJEsCrClijB1sriN7Ty7N99m5UNO19r0kRz6/I+4zN0uj1ypVl3b
UFcC34hBxgJnLTdU8oZrb/f3DWKRxeHGRi8ThW2yeD15OqXaTJr0vlIwEdqKqHo2IreLHh4c2mQY
t9SDu+Ap/iiMbR+q1ybiW17HftBAB01qSORvSzQ6arKp6ecqvVdaN2iOiECUPQ/o2ZW9/x/ptxRf
KXZ9CxcZ0DBth0/VbVvVFt9r+36jBkqbCgRiKLy/v3c3VfuICC1+kMxrF6HYNsulPh1Q/KCTi7DW
BlVRogGtbAgaGLyDQhAmEhxa876syn1WH+b4tZ/VzeU9dm47n4yrL57rLJ9lJbI7DJDkbSC/ldWO
NRWH/Crk+R1ZFnNqmzyNQt4G3PH1E+1Jnk1gVmziVAA6zc2Tt1Ja2xFg8ps646KUu+5VZE5cFt/m
1aamoOmOQu+NxWVSF3YX1WXJoNE7o/VYIBsf5jVM7ux2ORlFzPLJ6sl+r0aS9vf+pCbFvdDW2+e6
e6Ie1HFvXV4z5dpwi5l0bMMuJInT2JrTSp+nn3r12g7bVntRjdBTUsWLhl0T40yIR50GoXh+44YA
rgOGkfH41XO8hFr92iVx7pQaJ7Ow2MNj0yqhYdfovglBiMeq8NOWoDPSwZusmEKVk3h9eg1SOSb1
yyUWiQVJpG0p9jKyD9UyL5OaYc3qVda2NnnVjIJIDWEstW8mTaax8OzQDRSzm+GUYgaeTZRj53jO
z2/8SUl5Wm4O3YyXbt1kLvaYK4emYVdW7dwRNxEk2xqlBlm1F1txqsa6kHtWrQ49oBjxnk2D78a5
4ibAMBy4oHmo7GBztbhyzG6/T9G/Qy/2Z1QlRU01jSma83XW3Ydj7tpNTIz1kE6IJ3KqD7IbK/Bs
Es9K5H2oJKtQyXdhdxjNt7L4NNC8zi+V9LOwV22geXMCbQSDD7xhm6dYcWv6n1W3VUKR1KD5i3Fj
1/VqpMemuZuDm7Q2rsym2OKXvmhxBLo8LeQ84DJhjL7dx4HtKv0ni0mm0XfRFbH3uQNnksuBKwHy
k9h9Pd95MGdm2eb0wsJaL8o3LSUoRiUQGRwRldAbvr1yyNVzT+7JmEsJfdAETjE6aXpv9W5n/k71
cWXKj1Mwuxz6tHqcm0NRYZnV9ZuAFJ60FlM5HBs1y1VJ7vr2L2vQVxU9iMvppVcAN7Of1vQ+9a/Z
9ZrluaNPO3gbvMOybHuZ8iSjldZJH6f3FO5AzuemgTa0y7qt3Lpa9DFRN5bVl8sH6pjJftsDmk7j
DoVh1WNgf3Lr+hllEFlihmIwHcu8pVw5ap958d7170ViblJJdzGmrCwUQ/K2wfdwhvnPviyKXymV
r15DncEpFBGFReNMea/N9R1ve6l/dtreKnBU4+5SjJvAv7fjhzS6lQtpzeFZZVm7mcttG6wGLjRM
/dS4XhEYjfWvTC5XSTm+GIWxVuTspsY2Px82Q2r8toYXM9F2+YivnGyt7UFZSUq+qgm6tZH+y2pX
ikjSZOCpql3Qorn5kIp3e7bWfpleefrPbuqT6VvcR36i67QqYs0IqpxuK2UHP812BLQcoVSh5o9H
6+UVOxvQmibAGo8x9c9jiHCyYvFUy04yc470tt0mv7RAg0CxZcOoBO168xjNgavI6E+tcaXadJt0
0HCXuzy5HlqfvY0t29Fsm+3jLIEDOEBE8WOBl2arb0qVDhnkGqWDFRhWjENTrnuN5mUD7nDhg8jN
JcAx/r8uckvrObHiD2WKN2bZPYa55KWV8WIRgItrE0gpjeX7rJDhaZDTB2iwzbfQeQlV0kuS7br1
BusPgAC2Vbip/R+hNKybBFP4jpbjGvronLvYfptNe0P2boMwyw2dXUc6EX8SB0Zqykl/i7qDPvG3
5Y4b8e9O/lqG2n6KnqW6eqwUmq/l1vFh6eFu1JXuiVmUxp1dbet8JzeeM9/61a7pN2b9QwoP0owL
VVDSymKqMUUwVp1pblXqBEqfrSeECWnj36Rl4Tpx6Uny5IZltq/4uq5T4EPs4KKE8oSIoV6FKvz+
kI/gdUv2Q0cnXv9NjS0vrdG0hJjOx5Gbjs++9jHkz82UrpP4Yc5mL88+KxhlYQrRgJluCvNG/2Hh
6Qh89zxO/qbu3hz+t6bjr02TDrGl4hYGSqtocmfJegpGeyfSj6La6cnASd1HRuGqmfKedOPKkue1
WEMllddEgdX0oXKpuuWwF6XUoMVizI82YT14oSk9NSS3sNp4X4x6WucR1lEZdEvoa2WouikZUN3K
vJe1V9tPfX4lzTyDBVgKebDNMbFEBW0RmM9yUM2AWxjs2rHIe/Uh+zGmByDyot5TVw5Tcx2GxhX+
mPYdkGFYgV7pBlkPT93Xl65Py7mLeymB62KSRyJHKTHWAQay1M8idnv5LtdKT9Wn1znG/jp7iPJ5
0+JiBG8n7cxVRPqiGvBG4j+HWF9bOZ0FsueQHJ2CX2PDiY6cdTi/iD+ZdGdXdfGm1Q4aX6P26u1o
2lfuHHGLLR+J0w9aBArDkNq6kvjJvaTVK0nfM3tsf79/vXy1HV+4b+MAL4P3Qt6AKPl14pRZifq2
6JJ7JXyXradJ60Q9eczTjzQyD3WY/MgMGwgLbnv3OZLT90yq3MJPxrtV+Vlb+FFLa9nG2LMIbiQn
XVUO+FOOa2m2Mkv/puojN+iz7TR+FD5li7RYh0LT3lxhfp3B5NgCpqLL1NAEs2KxBaoyYU/KZXLf
NVig1Icg3EXJn22J/K57lUnUynkr7qDEvyWlgHlWX6N0HEsjy8kkltcMonpTN1X162Syt9POSI1E
1I2DBgvTjoq1smvbcOMEb3E/rvPGZEsySemzXR+qxOI++DCzZ5WYp59T8Z4r8icrkESQdJvmRimD
uwSphUpwKPFfkLviJ0+Mme/H4HOOFVqQBzXaY5iMjfYSS/lLJ/0u+4Ty6GuovGp+s+209ubyrjkX
xZ5+p/b1O2W9neVG4TsL5cAvVscDiRu8EYKA6/m3+MsuTeoC55QavWpUX0/u5eJVkivukc+UYKhU
CiipbbSSp2ITqdZ26hEmTcm+UFLtfwElnQsVweupTkCmoza9OCh6W9nTlCbHqI2IqehlN1WitWy9
cA/AZ0vh+FlGdQ1COhdOO5BGTMZVYPMtvj6SJcvnGU3uDf+tdt7LGn9SDhk44/pvXCAtUVjAp8TH
HGOsnFelc27z4fDfr/jpzxA/8yQC6sbIliWN66ivDkbvhpU3VfaKVzafdkpwLYn4XoMEc3E0wVy0
Qdi/1dwsqSxrp2W4WP1MFd5qaIOiFAW2FDrDhmgiy9/Yc5OJYZQuu0r+ybEmXhH/ZUcaV4p15aK0
zy6EBoXctClQwfX7OgOSUxh1H4ufVKfebBZ4Rt+WvONhmNz7T3q8lnDNxd1ZtTLCgmYXqHQclONX
YASnf++NjWP4blC+8xi2GVXEEFUaCKwsGZs0gVZADGJgKetMnTvNvygxkqhpxr4y69WTSvflzAzv
wsLaiFitcPb19GKroeuEmkh2B2Il005WChTmKhwO+DF5UivtctykiAJaYpdABUboX3M6iWoH4OXa
0h/VKPo52dOKG1znAkk1BMsm1qyik3KEX4DixXiMOqknDbu0fauGfk2tdN2W7aNNYNLHyk6xq01s
0AXLf51k54fF1e6ET7Hr0Kri8hbUzp5AelPzzCtUY4+b5mQP9mE7llOlcBScF4soajIOuUImmbZ3
sXVQ/eipUUy3TH4FbMgulA8wPNZl9cPuXFt0LqzeKKSJWdIM1Gs85LrxFsrFJlGb2yF/qLmMJxoR
UJ9S+3UxO/mVs3yEe5c3Gc5rCuV87NfI/b5uoaRImyQ1uckIC12aOK6MUvX4GN7CenLWVf3SKp/J
8N7YT9ST0rTbKhk3qpU/pFq9bhrnXk/fyCvMlFA8PZgDAa8swoKm2TmWvZEk/GY+iFucCE+QhNhw
/nBSxxW5tVivjKAPjFYHahdJUlwVd7ntBWPye4osAKZrR+bsglkQuCglA0svs2t1jnNT0tqEztww
BdiaThSLNHuYkhu1l+5mY/TknlgXe+7C8+3JzdFMhCB8sfo+axHeBmR3k7WWaHGhvxQfaaDc18N8
B7ajq3vZ0SM3YgHFO8mb6DRvTIeaNh48LbNuNsb8kvKXIgBxCZr1Fn9e+O5Js1VzaeMML/xfXN9R
ykH0KSTWJMCEgrX8GuTY0NIGSKtdxlFQV5BXS02MpJXMJ7N+T8jhdPvVjH9p81NshV6NEXxA00hz
Xk3yk3dj9KTEjroGdG/kWuQ9BjTviFaZ0ojSrHi/fDb0c0kxVWtBeaQBjrzEFNTeblRF7ZN7s3Xc
tPCfct18xN/cV/tNRPW1NoL7SXGeu4S2x3a3V83gYRX5zrqNSQQUwsvobS42gbSKnScbWksi868Q
IwRtFNT5FHSykV/NvF+FmfPuq3xMYXqxpK3SLnuosoQCx0NoK6+2fhvKb0aIzWzyKq7iJnvTO+s2
m2j/pT+po7YqIMrD6nvUocdfnofvTDrxcJzMgwirT+4I0ymteNQJZyeRCku/o/mlzIq1w+6vRBRF
vq7Y1ElT/SebBPaLy6MxgIeMcOoa4rSUd91EXiNFljc7/7WsRvw82OIyTAdBn1xE9XNYJ1EWNgRO
7TvIdx9iKyC/AzEnYCdih1yejjO7gidUAf3TDJVynAATTmajnOo5N2M1wbDKi/Ef7w7tkRdFFhnk
L0SIl4c7Kh4WF9yX8Rbxb1DMUgZukdwD7BsRdusxDwGZa2UYKwFB2W2/LZTiuZTbXbfn3tEGen5b
liu2l0RoMybdrQPE1bUEz9GD+OM5+pNweO7NlcG9hdLKdCvpr6hJt4AMc42e8ynzVw58SUyX9fVz
UriKcejWOrKydDMUm2L+g1NOiMStwTVjNKhwKQMCVHEFEEfXSeWVZf47rLqV06dbo7/pBuXWyqsf
sTHfXp6iYyK6nCKF82lqtEmF2LUII4jfFEVBBHTfFa9zkK/84EdkGq6plKswbV7aKnD1PnnoHeM/
syPfj7p612vDJjSjde0EbpTRfho9rxl6UUDTNrOFPN17WoOzZRavlAob9RrB7QR9o0DxCktreivm
X3r4uwTgm0xe9eR3ARrQB53rJ+hnM7KHvvf6iL4eHISUO1osg6SHniYsweRk28xXnsLjU/dtGlSq
5A70XkO3F2Gt3ydlXmscBBBOpzdWxDtdOr1HZO5lXN9QzIvzbcsSgZqMUb9TpOGWrB2ctKanXXSN
THHu3uB+/Pf3LOJb+kzUYx7UtGGnr4plinoCsZt4jkp7Y5v173aq7iW7vVfSeQNjnVdY5JKEmdEc
PWhtttHn2bVDIzg+dJc3zbkSpAoLTqeGbNgITRazNWuSnA19BrpRHgIuczoomPsMzMHvXcgmFMn8
7BAQQV4eV1yWy0WicAAP14Z5pcmLvRobkSR1DiFvGjzn0ks2bkVBDED6/zfM4uusoWhbGMzJPUk7
MRDfRHB79XI6O4lCCWrZQk4C3fbrZQiPXM2M1EnuSYsFdI7AA6FFzCqy2yrjQ8o+dYpD8bW9de4S
Ph13cSkOoRX7vFhEfdK+1+ttQZ+SX0SikbMpKsVNr4kDRBT5fdX+/c7FqgGZ+kkYMJ0RxQPtgPJv
iD0RY7FnLy/ctZEWCwcm3nWGz5cRKzGb0IinDnnOXr7KBxdz9O2bKD1y96vcFuZiJDUJFb0P5+R+
rjDkDvy1pdJ8INQPA6gpWjt46BYlWwH4FU18l3XDFcTj7CLqXNfQUigXaYu4QklsWzd7fkBABxjA
X1E/0wgP1fDBkJ56CXTW8reXp/f8jrUEIVFQaWRzsWMj3479eC6Se1vZVdg5OTQ2JWQzKBbXB1az
KCUeDodb4L9WGiNupfT0z8iLPSslSRaFUkrgoB3UFhB3R3wNXjzmVwLXq9+42K3V4EyZlObgnCSm
R4aMLY0bw8JorvMgb4mIPDeC62DdGbbr129c7ClszlvLNJldzqXhBCIQ64zyRhqwAvKtda9UHgni
4Bh3VTGEK+06yiHW79uuBqu0ZBYXoGMxy7JThoM5gh9k6larPGW+F1C0SRgoNKtm4bo+UfjVvOzI
DPw+LhwtlIsyBKkFlNU5s1/GMY8dZIfh2WrWAoyQFVofAjKK4aWMHDLdWdANDJPmU6kNAnAQe74V
Ox2FY73r2od2fiBKif7scf81Ovfy7j+DMargXpiUQzrgn8XyjArljlljclQSWXSNfrDzgdiEUtlf
t/aV0FU999ZpqLdUFSDcAr9dvA6+Nnez49OtMEo/kq7dlFRHg/g1rai71sWvLpc/u7F+yC0JuC33
pkacQDgrOyuixyaFnSGsvTkmpN0BXfzMhtGrg+KhmczH1PkYC5ojmZF3eY7OXcCEBSCDNuAcmcXX
Hy0HLZwlkWBD2Ba1KSJii+Yi2bHWdnmos8fldCxxQ57kEl1XqIFqErGxWQssB+igNYWV0D6Iwhsq
N78rbgZK02Fp3thpcmU7nI0Y/x2fNOPr+GoRDYEhsWkV+1bQJoLyIaeXekb6ahlPceQcIR3fzh9E
7Q84fVRpYqWnu6qyVqiktmDzVy7os9OPKIpagxDCHakQJ1OSm6Fa+TI3CBo4GGhUBtOjjt6+Rt48
xy1VKXn/M9Li+Qny0WrDmslPhhduyZZipT6/TMHnlKDZtPT14Ng3CjTf8U+wUV96Gafjzdl3v1Na
GeZdQ6yvrGc92ok68ZWtIe7o5X2i6TYCBcGA/eawEQ/6UNYTlZeeG4K680AXtTpT3Aww1hrfZP2D
oq9gUDlmhXhtDY/hyi84gzSpmiBBG6YB4LRMdP0ksPwmigmQ6z0YcWzNK15JVV1rHOIfSvzUwY26
Mqa4nb99tamaYPNgeTgBfN2Qia+NfhdyY8CoBYpvhsZN0OzBKErf2mRt0suuyjAvmnYzFYrLg5/N
V1Bf/jP4IjSYcimPrCoC78m9IPX4CWn72/iZ+OWa9wIYE3DUILSdZFykTUSFOJNRyB5kZiJ0iWUE
b6vK2iunVD13a5/+rsWTVkxWm5UztzYOnfNjPj4JTkpEE7KXuMPdCvB1SLtVSYzmDB9a2e3YzVAp
BeZXa+aNb9wW7FOQPLZxV2UuIA1/1rY2YG100+vTB60lrqzkUZf7fSVxjUDgo1oIv7+upF01ZmmK
3ROIei9nK2jp6tPgIphb+9K213k7fs5Z65na06T8mMICwKGmcUYfbYJSv6P8P+rVqsfTwR6TzRHp
qzxBjoMEI6rtqSF5gt8NAcDeWfnGGhvXgPyboqoYRlq7UZlvk+RKzHpGIYCKA0EHGSNadqopX79L
srteaksWI8HDRjuY0Ars+gEo0wfct3Pj1uGats0XcJAIzjnXhjMcAmoClzfr+aeDWJKrwdJxyF7c
Xr5smWEp2fG9E7wH6p79ahQ7KqCirGEA4gTdhvw1Ud8dMIcrY5+LsTQCdgX2NT1tNHF3ndzR1qj1
xlBzSh27XSkjjCutoscIbHA3qryue6WuRjRREGhdHvlcxnA68CKgkMMg7pvEodurtJOpjJv+urJf
eJ6pFSadvk7LK2S/s6+RCAUMDWkKopSvX6rWUz83kx7fF8UDxC/f/wQa4PCwBy9/2fn1PBlpEQrE
bTmqjWXE92NFMWkflIAe1lNRPLeORhiAdwAUe7h8ZkxjzWu2K+cYJugBhfQcCTrY0WJFxyTAUr3j
O4UkMtz1JD8dG6mzX618a0f0vLLQbl3Th52f3X9HXSznpOZZExlaLFhnhbKXkwewxFAVQNDl2T13
g4rmPJQ/FbxbzMXkFnnXtgmyFkztIZup8y6gwQLdhGEKcJ9fHuscI1slvsYeC9aMzXb9umfaLk66
3pBpZ+y8tMMnPJM6LVGhvUKMgpQKb1LwwkTcnUO+REeQ6v1GpAQQURICZKWCGWhfO7PnYvHTX7WY
a10ZstFvlfjez19hHKv5p6rui+K94Srl30SUK/SeD7r/KPU0e5wbeWWX0pU39uxGQ9wFqQhRNqS/
xUpIstw49TzFQkwhMEpIlXgXmdm7bJKVqUDT8evY9dsra3Jup50Mu7y1I1MP0JYN8X2mmff4HcT6
C+YHqk5MJf0cqVTl6buoe0daco+gbkNantvBShSrwM0yKh2Xf9DZdFFHxgH5QegRrMXzaElDS92L
H2QHP9P+1QxuA96yUvs5qBgJRrhlRegBrRi/EvWQEWilfkLNcUNhEgCZ4FRIjCwLn8zkTy1s6GtK
kmBGO6NK15d/6lk0AZQGPhP3PbqJxYsXBnYTdAkveSTYNzRqJJ/WirVNo1cQN4eiHOEYwehV36lz
7CPQIZJViyAdsHRxkswmluS8kOL7ylc3qPkpWOIGlewEgM2VqIQ7rBOc3h2LdyX6q6vHVdT89+Kf
Lz9hcWzCrJPjBiuJ+9p+yYaUBsp7cSHz4TCDKHQI7t/l+T67VU8+eoGaB5Dt9EniowFvKNKYaeWZ
NP6VLbr7UnW7PNi5B/V0hhdRxBTkcjaL0FLgqDNtksy9SD5lyhcg31AY5v4KMH3+BmBJhfQczG9J
jptruc+0iEsfpnaOq2IL54Feof0+Lj8Fz4Nw6XoMffxbl+EowYrhEI9ir6KKWT8JWbomy/Va4VJO
zBiZa7SJ9ddYeTIpohda8mJbFNFaig2gM5Wzn2IqzaNOjpetKfcgCKEI4Zrl3ho+Up+W69Rd+XNR
6wrpYSMftPJDYEtsiwCux5EHgeNdSXUUpQTRIJF3oKVeTdosz6Wns4/V3t8Yg/MiHnWlsXfDY9Td
xW9hu5Xuzccc0W7qqs7K7A63QnJG6gVBbA1+6Eq8zirIWdXCU1PBh1+xl0urlfZbaW1ihYauTNrK
SXDELw+60701Dhgn/tFy9yLlz1Ik3WnO8Kgrze04l2+Xd9TZ7Queq6kOtRUewa8TPZhVpc4OcWmW
ivy9oRDIM6u3JEj87P/fWMtLNG2ayagIByl4Acn7uoyaR1C1zOm/tsIAvNVxEVHIZXTZPOZoJ/sn
DwtDSo2ZqyjzQkyE80CgNAmMsSa7ckKOQudve/VkrMUbOdbJPE3hSKyiddvJ00LHs3xpRb0DhrjE
okbrQPqjdyjBZ+m2zMafRmC+KtMDtWheta42PCW21p2CClSu10GveeXQ/xRpa5SWO4eTHeA/kOjl
o6IPG2t+xIJiDA51NbpZI//KBZ8ZcrVEK1g2bGzhU8nfIxAIv8eRV1VXZRzCbpdplaZQMTWsn7HQ
cxEn6tmzhaKsDxT8ZAQ99I3SlqT1T9pT0z6MPt2m9cALw8eyxzpbij3BppI+JFv14jG6tcCpxZUq
QbbMA7xhSByLArHraG9n2otXLUZ7ELqC/5S8dRamyuGHg/L98r46W1DmTUbvKfB69BdfN3GYykau
1EQpGfwybaJhgK2t5nZEtr/vYho9tztDOFr24W1U0cHGt+4Gm1ZmyoQEFzM+C5j3qSKyarO9Xile
Sa1+oPIqsliznFamfpg0ZxWN+3KgM7f8Jg/hTdLmHrJunCs2oUMHM1z+uA7n7k+EH3VobiKMbMZC
pofwa29Htz6Vi7H6TBEMlMnr5Qk4//KeTMAi72lQFdqywxakrmc35hYDQCI1OD+6n7IhIg6zgBHs
/I0KHzgljMXLv0A/l2MirhLGXwh9EVh/XQIzBPJoa54Ju6EqNGBKgIdFatD99xeszM5yhe4qSAsP
bZGj/SxnGHazG1JzEHTf8N3Wd4XVr/TJXA/s2R91Y7lTOKyHfHpI9Jc23PN692DzSoT7VekZoJnU
LFkA9Ujq4y2kIo6myBVawGR8o33hlevr/FOIGRydEW0E1cfI6+RSUVHwK7POpQL8C3OFxEsoiP4W
rrXRDhbNdfrKWQAD479/Bl1cmtlcRGVWEXm21otebcJxmw5u8Rk/BnQllv6AB4JGSuEdFou8sR33
8sKeRdmoNmrOET7BR+7rwna+3M5lz/gDz2brcWeV0KFiy9r66tZyfkIb2Dht5E7aq9LeByjHgN4x
yiEmoZQMwiYHv2Wru7IWR6rpt0sXkTcFURBXe6lIzuK8qxJxwUOz4S0h3BOUBQvGG6Cw5cDhijay
Hm0Nc5c6wWsHWSTQyxsSvJy7wabCXSTyOm0kt/GxF4mdTeaj0Z5fgWVGU1/h0kRRMwWEy6B+9rFr
aOlt12Y4J7tDXL0AzxFDt5rsafTIEMo0HcYUWwBBRVQk7F2C/2qCthesYumD0EPQ78JVjak4OiAH
2ZjWr/LP1l4rSeTGernidVjloD+FU7rIkDOwewveo6F+6pLhJcHbEI93UtzvhNhzjI7U01kLriz4
2SIDQPY/M7t4ziJ/jvpq7Nhw0r6wbFfXdzaBU0THxowO5/phrPzbUsbz+WBa45qHhC6+Xj0lP1uO
shDZXN6B5y83BxgA3i35l7OI6VsKP341tccI9O/yaDTuJDI9TdAxnJb2nlx3QoKbrXPnr8y4stfO
Yj1Ev2AtwOuEpIuMSo/IRrOwOuIejvaR9zuEgYn6SRsxyzPkLThaG9O5UbkCApyDQU7HXcRmvh5m
cxXU3Kn5K4ECnHPDOuh02ig/pmtukefwhtOxFtdMEci1nkIlE8c8T59T9FJqv3X0KwnM2cXEYIkX
ArsSgNDFYmaB31qDlB3RFl5MqkbcpBp8bkFPRK4ChIWGMcdOZpDhNdOpxfl5ZT+J5VpeHSKp4B/i
XdlYbPCqUKZQNor4PvB/SHRsG4xohd35SlFfqF3pcrKLzOxnHP91edxzkfbJsMtdlFpGBPWFXQRT
JIw8BCNQ20ErimvOjeeUAwg0//nAJWcCBX2PcqDnbox35DRIROivMyu7JpPuJPUFaGn2qiT1HICs
2YImmyvoyDs3GR4kx1kXer8mZ/Eq7eXyDJwt4UH5xmCKjI5/Fulr5UtKMQ85rSpB8kDiKcNlyYRx
T3oj9+1G8JAQNGBoyWn2a3NFzh7KW8ErxqbEcmp4AQ9O1LlyurdM6crWPCcDU0X8AiMRmQnC0q8v
nRUGZm4mJZAbWeY0FIdY8ldyr+wCn1ixCx7RPEGKK9djYj5JVHpt/7ZQkjXuWEZOBYEQxdkCH1J7
lZLCs+lAZavwMen74dirMLZ/tLru6dRtfR0F8Rjeyjnq0XpbOddcWM9GDSffstxsnMDC1wyOGQds
NnRXh1tp+6/1g/8LfUBCxL/1CwRVbvWzUAYohteg/7N3F47QoGUqBoHGAgvCHWqqmio84peKv0cs
A+NagjINcfB/UX49e6YNAEoQccfBLOTr2lFY6lp94HChBOdCASXkNI+yW5evLM9ECdTWr+R9Z8NB
3PD+GXOxm8OqKPpCa3goq0MvjTz1GjSdrWVOa9KxBqlOVZPnXnkOz1bqsH2xMXgXIrul4dNoZG0Y
KnxqU3wiLm364gniGSq0rHk19QwFBA0yNpJJx6B505teKv2OQT1IXmryPWHkbKxsq9zaCk2DrA9t
stcOPgVmLXsA+ZOxA3HOZX1vTx8TzTbnpxzPQyTyVwn7Z7fIyYcs5q91hrFB1s+HZF5jTGu+wg/s
NWHXoObQSF4v3z7nr0XILdDIBIy7dIIo2ahTD0P4HoL2bW0lK+A6pA3UyslJhKi1SZ9DkuGuEsqq
ufprRr4J58feB+ORH3/l94in7ts79O/vOWJgJ+nEVDqqOs78nrxWQdVJ1LpwkznZY3RMO8ONkFtH
jY2cp6BXwkGYoOionsvw8/IvObsQ+DWDldhUSpeOSYOpRIbV8UOE7FL7NNgtkGGBqw9SMvxxtbpz
NsI0LJaAIh1KsiWNxZDHkBoV42lkp2Vp3FYtIw7vkrrKtbWBmR1tD4fbePaM5DbFcJG/6jYh6J3S
l+uZq4hsvi2DYBc6jobFy1LUFqhQB2tV3FSTZ2mfVvgiLGhgr6+s5HcszIiVNyUtRWxfttJKODyk
6g/bDnCm0HdNn/0wpychcAmAGGDZCzGiQ6G/jt99/ddc8pZYz2FkrnMbTw8TfWKM8qk1b6IQ1CD+
iJ0jYim8htqeFu8sup42G2xX6F1wJZQ9kkS/f6y4OfDUNBR9ceaywXZieYwIQuIwWP3wo9jrnY9O
QQHe0PFpeM7RfiQ5b5tIcXHiUSvEK78qlLgG5Z9ZbW+c/i8FPq35FtX6tmgkKvm0yqk01AZ05hq1
VRMl61F7NvBaSTyhKSlJn9ha/RTfjC0oE4U1qXgKee2VERZBIe87SX6ei7+imSzIPDTKABxK93D9
HV8FxK3Gus9wDjDz2zosNylyLq38q41xSwP77V4U+SYp5BX7e6cZqTdw29cj9I+mvjJ9x1fr0vQt
gCbJiqc+mdgrnbyjeQo26gVF7Ec20GoYMOiOfkkajCtKLUn9bMFLwddJhp0EJzft1FXbrkbrNyfR
1Waa5jgVK30XyZpnG5DWai+pgUQyWkrzl1KbnyQ8DyzXDx6s6Xcjctr2vgnCOzmmw5k5bCLqkWRh
ejvRsFKBkIH2uOrGtRGoKDEf9DB029DDlyvLBlJd4zrsI0Kib/MB7Q5COQpVPFP5z0+usMIaDGsU
J5n5iP2NMlCHFkGmvoe2GkzmRoAxly+r88/uyZiLyMLUcmnUKHCJOJrEVKIMhwlUlL1zb4PCiFDm
OgxzFt+CgPzPl4rL/ORLOQf+6AcpFXcRkTKtUlms42m4ccbnrHmz9YOtp7QvhREoVFSODmdV2WRE
1U3beKk17AxqxaJQUUcV9ovRnRPsK4qHmokM8lD2jzJNAfkQxKn8JSrhuVV/8AjOku7hvxOaxipD
OC/AggmnAUhgK1X+y9b8K3v8bJrimBo0b9WEz7eIpOROHQEMuSGo9zT0W6BT5hTdpXDuoBleWcpz
oCH59D9jLW4jP+iHGk8viCn1AVodXcPBPQihuCCqfifRcBtxgJb8X0p2ONrjkkF1CULhIp/3Wzx+
o9GMRBoCR2wad0Hr1ebP7loVAgOJMweELjzioUNBgivm123TqnOJDwTYhRHTnq7WDrSBN6ffw4j6
L/yURyGFtjBjUGuvCR1MLj4bypXUR8oEbT3QE4+wAOeF4jmg0C2KuVnQ3IagHLRrgii2kxIA7nC+
CULptUMslmDriRYRz5j0Vq9sonw8imoDfLJLb2o7uZtUqALpdpIMwK9cuU1RVUOt/E8FbDVgTaH+
D2fntdxGkoXpJ6qI8uYWnqADSJGSeFNBdYvlva+n3++wY2dICEPsdsREzLQZZaEqM4/7jYO/9YR1
mTkATaLGKbfD4K5sT1nFsG67TF05DGx6GNyiOS1ZioeuTDAOK3VAmUHbEFIPhYLaVYb3ApDy0vg7
BaMfFxA+ngIXb7CpQunqmOo/QzjXwnSbfXPnzNc2XB7+wumWenzX4rw9h4gLoVcKNkq1v40o/GvI
cwh4b04CpJaepq5cI1uIvxH9ZudW4DiFsrF6FH4GdPPbca1FB89+Csy9DIPbYTkBJonebCf/XcFD
peEg8z+pP0MUsNycoZ3fo47jXzkW7X+8ihZK8OrMP7xDG6xb7zZATaPKFyPkf4EfAJnjLPoQ0QWX
Ea1HCGQZlNuum5bt6K7R8HkXF3oHlcf4zCa/AzryCRjVWhXSF6wpZC5+52j6l6gVtSn/X9IJK8Mp
kRZk9G34KSzVzEdwhBGv2Cq173NLBC0huC+6GW0cGpCB8zwGiB4Va9oY0J5lLsS/D2R20U5HL3o2
NLwOb7xwN1cIa3BNhd1rqv5lpt0SWHZhvrnZD92De58+lTyoIvo4/J8t/dZO9B0MTYLAGpZQzjzf
Y2wpNyGidOC5nNyg/+lsJDkymzt4liLBNJMYwA6rCkYvIi6mP9U2loHK0YTaQDt0BjjCHWaoL7KH
aOJxfUf8EElDQQ9kaEihphkaC9u4D0BHyrSJ63EuqyXmNKjsHGZEY3v7YLTq0rCVdW53P+yaRZXh
RjCHtvmkUd6oWrcpjfgq4TxF7DcjurX7raRrDsIAyeRdp/5bM7w1bb40554MNFqaTI96/Tv87YVe
7+WFDTm2iOjjOQpAoBvXqJbvLwdCJuDejrG4TzhujEMJzB28GzpYSwPM0jvYtEiQzQQeZj8X7t9h
PfJTfs/m7xQtIKYX1fTUckyTPfe6rVW/y7TfZN1dQZ+9si8Mas5d7x8vpJOe4jwp5oTWBHdf90rV
90/xQ1V4saF4dnCACJ7O4UMuBPjl56uPD5aYXcZKIliSY75b3qaiwmzVC8P/qRvbgA6YsWXkSNpC
Osl8hy45f5MNPOt7DIpEv+VCxDnXJ4DFh+I4FzIIupPolpdhDLtZj24se3frmpjJFg5aCC9+WaB/
xND2yrtUsJ9teX5c8yTKZUoR5nnFmpW2pbnYZeYSjPCi1un/17fGdFNIFhletUgCWsHOAhd5Cbl3
NmkiztIcQTxCJxJ9/hiOTstziAwJeVT63jJAmXrSn6PA2obEC+iH75ZAkXYhmzhXWjKgsVAwgWOD
j8zndXXTHxsLmVqBDHJmCSWateekY+qh9BfSifM7DtAc8vm06VX9pIEH1QT2tdVHwixHpmQ5M6U1
M27fei+zHye3t337FliPbY5wJrkq2485uj8My50Mc7IGUZNxWQ8XOkVnEeEMLtCAMGxmh6ciEF0Q
el48w5zzuVYFLcNoRa9YnFARVPWVeOQBkFLCN1C5JM9EyZCp/5Sj5MmcM8ubJ9IH6Z7VBRMjZRd5
3yBUXreevjbbZtFzzeeonYVTuPv6wJz7fuBM8ZCCW4AxzMkhrmMvYOYO6xZt2MVQDxtLcVeixEuA
crN0RXvk6wXf88vTkgJCtDhuAq38w7EPV6oyRFYpuRntX83EHerfAp4nQQJO91T2YJfz1RD/zpyD
m6KinV8ZqbcIOoqjsgffL63i7436o8WMbcpfq4TJHZIyEcnLBFlYxClsHb9rDTFVhQoSnE6XTXcD
rvd95gCWgCxBnoVNI9JjC/GtkzAqSoAAI+oCwcMlHVsrLFfAtRmpY44GmIhGdV6Om8BqroKJVidD
MFEz+PrVgN3jtPz5btD1MnDmwZ/t5PZSUZg33R6FC9FvyENvhRlGhkjwaFg7skpRedCCZ58HNhpq
9zlaZjE9SeU6RGSlJhlLlX2W/JZk0kYjI8I2yTYf9Rz1RCTjSN6uUdS/ipGEIdoKbGkGw2LnD3Bp
F02crP3QWbjuczZBs0qqjZN8Y+NKXgPvhNYNgHom8ww2ANqryhuJioRqT3ka6o2S9MCTD42m35g2
IhQBCrbFRuR7JG9UNBxIORuMh1Ym2VhM6UxmlCMu5ZAQFJOMS2lGkv265a1PT668CV2HfkQMoQIr
cMR40cTSefc5AtgAspVhfhqTV/nD+Cu0cYS5p0a/TDLPItmalFFCtJcylZNG4kFfGmgBH1WEhSWZ
Y3BCK7LWXvsgW6Hax2cf00yECRMew68xx0bJvolejfJGDcdNmGSrIYWkB9BD5GWk8xGSww2hu7Tw
JaBth+CETdcg5Z+kTHd1pbppKHsg04KE4g9NDaRD9hy5lUg7eU+iuSh9Lx/rNhFqQdzKgZbXay+g
mFQ4gTEzEakMyQRd5sPpEWUAaXvYIE252TidImUQ+2/1GK9EdhCx5UU/XjnD2kytZZztDBIzOrui
qYrYRFOWcMTaNbzsPkGf/qHMlfe5tJz3yKgeEFyL+U0J2XyV0PppioWIuUSQjb7e7OfyFLxbTSpu
OpJoKX4OHEXWe+ZMJ0lMz/zmeRglarTaC5Ohrxc6142E1o8SLQhHUHDv8K4PlX3KWC7uOkWwMxQx
BWVIcEdahCYmvC1Setk47B9wrP8wjn2ECJ0XYFwynvr6Wc60UwxAxmDQNapFBguffzS90m705LYF
jAdiraaXA9Bbdma4L+Gn/j8MTiQAn1wpLEn7EzEWsbE7KVDr3MF1RgCztibN8CTDI4LDjJk4w1nl
0I40MoLfSnAhrpz5vLTbMegljTOILiefN4lm0MsVy3oxELPu0PuPg3Nb9KLXdGkUdW4tmelZNtKI
dBtOfmLSGW5l1UQUi2KSw6H7sAEDCGvarZy+//9P+HGxk4Qn1bvEdFCofafsojFdIu36kzYPJPm4
BSR3CXilnfuAHxc82TNu4/lDbgH3Fkk82idQ1VHTFvGTAglbLi1OPxv1Ilv43DiF+RMSPvIRkXI5
+aWDmUEXNjg37Bxx5rOslxHgu234e0T7NwXAF4jSeawBjMjX7vDb8d+K6cHLm5sSW+nIfLooPnlu
7PnpmU5eRmdaoNBSnknGKaGhfiPRcsAE1Zl755E+xb27cvEvAE6GzqyEaKnGKcEuX2D/4/2YBrAV
F8bAKdKBMYCW9gHPInrQBDMPu3QL4T4QeFBULSvHmSevdlmkruY7+mvIZLXdwp2fJCCJzq0z6f8C
P877cbBwgCMqVO+TC6ZQ7a7sXN6PisBQvbxKlN++iOnjxcH4/5Jc3bnShxwOYg3UO7Ly0xoQRrvm
hyo8JTpaNAUKQjzEV+ZuqPuLBCh04SZV1yEZQU7qNheXZcHOfwdLs0xTKID81+ffrCdVZdST845w
btWVdT0F9pWDtT09j8bNIMIdLZjTtvdEFh2QGumxcjMFJJVs0v7QkaN/fUWcyanh6ZoeKjZgmgAq
f36g0Xeaxhp5IKBi5Dlo7MCnQW8dWCiUoq/Xknv09Hr/uNZJs3woyqJS4M3IsJgJMD9ZDEL+jTTm
p5908o6D1miCTLNjZLPFY4afJLRK9DIKZSVk1q9/1DlA1qflTvLgekwSw3eFfMcEF+QOsCjipJRM
BGryNwHnsbs8ZlmqdSkzOaeE/mn1k9gVaE4Sez5QV9AowA2oSbhwK2Zcbjw/DoG58kR8Dx9YhOHC
yJRCQY60iUjS1+/hbGBz6Na895edU5pcO1qeX8dAMy3vCT0kFAna4k1gsvGFyvrsLqKE55oXPoZx
ctVbut+USspCAHULP0f8vL2mfYvI/dc/6JzZBZNJsEE2yQFE4JN9BKEJUQ4PSIVFyDDM5ioq0dzj
R2V3UqG0vrec+mqHfiKa/gZ1i1b0a6/cdqW3EYcALL/T4GZu2mWW19d9EwkdbEa6Qz6P5PHyITpT
nKmapQCKMi7BESLZ4JZX5L9MlnYxASyM/uq9SySy86H6w6872baozbdJI8hK2Kns3KlYotjPrAOZ
L2GEs2lokZqUXl+/1bPb5MOyJ/sVgxvFLkuWheAo4wQUlIHY0VsDVPlvrjYPWioyYtLsOPl+ecc4
EFWMd9gR5yIF08eKrNZEwfJiunz+Hviw3MkL1WpnHuMcxFYZYn1XuxtcGGiFH7HEpK43M0qmmW+M
+l7j/m1lD1+/1z8dqLEe4Ez859eevFgsLHwn1YCzIXUNH3acbii5ujenuvY3SECZzbL+rSGhqA8X
XvO7e9jptc4EC1C2yGFAzvocQvKiCFsrAOHnQDlRGo/RBdTC9luYBVu5kgZYb6h/jHvpuHYAxL1w
PTTtwomYrJc1Tdh4gbvlRkWpf2ivvVHdUHJQL6uViSTgW1QwjETdhOLLIT3I8bRDOXCiYG651x0F
PVX6a5ghr4FfZ10Ky89j1mAuR9I8BtVNUmzjLlsUOuYh/a24VqfBS9iMi9DZSwfYz9qFMQWrqhsA
YgfyuZqMeBy85TigmVSqZEwMNAgh84w0IFK3cb7ux19+8OrVv2GRS4brGr+N5kkaNPKUCXwHwVBT
ZTvzT9u/B+6DeuwevDXRIQHybTgl4G4ZP2GBEO4b2pHOVNA5mlHVs5EazkEkPNVhsRUVwK93y7lT
+PGTnUTi3Ex6P0Zz6AaZXQ4iXCsISQKcv0jZ0+WP+mN3oOGDwi723fhkfN4dXlAbbjezL0uNO1O5
NTzwAmGEZdBBN+/8n9IEkzNZb70M9ZRGXMSd+mW4BrVJdwyGHOY/gDLUfWVCTDt8/SLOnlroUiZI
bsdDC/jk2HS5w/jTj9/h1KI2wRVM1x8OxJp+bN8/QbwJqvXQPdeReyFzOPsRPiwt//xDrR93dYDl
BdgBnL7oKub9M5kvLYWLDP1zOR5lEaAiMS+Dl/R5oUGde62dMe3lnqeZoKENK6pNVAHR8+Xu/rkP
/nE1eZoPPyscCzsxW1ZLuleMWhYALoX95Rn3o38tEiIicF2WTHePBmeYV3vhk8onO91xyFrwe0Ws
HPXZzw9QdrmXVxM7riqfmeVbKQKy1bKyN4MKKWpRfzeybdRcFVeZVr2fPvbexezh7H388SlOXkMR
12rWtQLsrqTDzr6C/kxb0G9eEFKjgdMMqAE+UZNdniyd/eAf3sDJ7GHyIF3XGmsDm7DndMWtN2ee
KOtKj+4isuBsEvrf3/qHFFSdJo2NGRHImx65m+xoMQbgTpELvelenGIvmDkKGqesdtLBAmWumPE6
oHsuEK8L31/i+p/fH5MtrFgFWHHaYlGz0kFDO76pmz0OTl1RI2P9vvHJ0aRBLN2AVCUOcQjSo4ql
m/hCXHgKiXp/PIWFbzFdPHhBp3JpFsK4Tjb7kahiiO1K9NsDG6G9a1TIENqCm603cu9dPoJn34At
vTugHjZmY59PwJyMZRTX/6xNwzmYyuWkhLDgfdHoBb3J2RcBV2k2iPwQeqXVJatw/VwvCJcE5J+A
MpJ+nXwGVWVi1KfYdIP6xk4vRPocGy8sIzz02u7wundLyIyg7if9dwHEogTsT5NISm/0e5i+Sl93
DvQlMqEXwp979uNgoIfLnw4b8f3ZP9xRxgzUtUP8/AYM5rXIiaP/o9LpFmzyWJs3Ntg3y4wOVo57
154iDoVJK34VKXOLopwZORvLh+wjwZPevLxhH037Lozf3UQYxGDuszW98VqNmLS7uCgfCChp/ZuB
HmL/fADgzqRGYqaUQ30gt5B7mfbvRrYo/XYIhUr93ZloadHu1vItpjCP/i/fAVoyT6t4gEMxtets
sI8su2lmVJPB6TjQoOR/ozpVAOCg5ND7t6wHZt0ky8rHrZvplZxM5MH5CDLbgHxOwlXJNKoNdil8
s5SyXAR3L3m3nwt5LnQGui+YArE7P2/MbMxUNEMgTuoQPjrhXVN0SCuSedaF83dpqZPAHnqhlfg1
SwmgG4xGtwSeEQYHskikc7mL/ew1L9dyF+BKLGiLNBRzaFHM+/pRzjXSXQsLJDIWzsPpj271SRnD
MYrkNg7qg+tXK4thf1jcIVUF9uKi+tq5APhxwZOfbhSuo8zIRt0EnroQJjczUuGtWCiiff3Tzr7k
Dz/tJNS2SYsAfs5KIeBp388QD/hhAxJnIpRdWutd0vX0RnXpFIqPD+CB94r2w6H1Cq/Q6hzoAuKK
Kd3Suj2W2XHke6nowjui+AiSLYuLpcXwhElfaI43jupL1WdpE2J7t8TFZYmhh2+FcDBgoiAEZeA4
lcTmph6hXEf7hOFSAjISwhnkCWBiGZn6s1iui2lHIhizf2Pfg47tf3/ZyX3de3U5NsPML1O3apes
21DfASA10PUMVnr9+PVH08/dfkj2MmmhXENw9OSreZZiNZ0HNIG8WlA/AG5Q0gGoPJpXAv+XmkjI
xHgGYAuFv412HKnTdco6yYJpnXtUOOOtE0fv8zhpb114RLkI/vjWHx7xJHtipBzWkT5FMnwSQzxi
iAC3YyZCaLb0ermuTEwRiuFoxACwvfZmmtwleQWuM+IBLBoAejGvhLHA4JG7jlxLuo0u4EBoJV8/
7tlk7+MbPU24nMKIU2+MaDmO7DOyn/qW4XdtbZPfOeGrcK6wZhFoX5FbKBO+XVhfYukXr+sUROpw
pzdDwfoycNY5DQzMEIeiZsWIp6yfVEILurBfr3r2XkNcEmSuaGOdSjArlj0D3x8oK+p1GswLNM4q
pYVNsBfoMLUuIeTrFc8mmgg7M8JQqWP+wAPHePINhldzUOgoBLmzbotd3ztX79T3pd05+5irbrzt
x285XDgjXdZWjtLhfY4B0IVnOZdkfXyWk1u2Cv0Z2Td+Ptm9pBChTvsgL8xvU9jvBARaGoT37lcZ
lzeoLB2H3nkJZ50JFDfV189yLt+HEi9zFAya7NMBZhBPKo65fniDjwwwClUdFqaC/TAF97DH4v3r
1c58d2p5lkJ3AIbbqbqCqfhxPjvcw+B9qSj/MammpiFlg2R/caj4Tqk+2dzSO9BERpQO17sR1Id7
f9B9FQdWbsfUXPoY6ch4jAPdV/U+TvARGvplE6u3Ocg+brOECoeuPzKXqp+8yeiNhrTYMbkoMNGV
LtvX0h1WaKO75ZsJKYJmIF8wo/khqhA5JmolzlGgHQC54jvZbO28Ws8VqlHutk3wXzg603VgxetS
LaWy6jOkdqbVoG0n3b7KOkx1ux/lN4ZMorBqavA/vF3Z1/eTtquzb0DYLW1eY0n57Ot/O9mV6+b4
TqJT0T9weZmYYZKP0LlLgE0M8wQg83cPtKoQhjtqrkMAM4MpVSEey8FdiYNSBkSGenb4EQ+v+Wsx
at+DUl1n3d43f4sZYkzW16PBJw1dY/v1ZjiX5ptAFSzSOXj66mnfv/fN1IlUgkmiXeVTt4fqKKqi
+pzfzqh2es6jmvCB8LKZLd5h8NpgAIjlMoZD83KCfiAZsLz9ZPpl6q+V9/PrBzzX4ZFxO3KbDpg/
+4/RcD42yuiX5Cjxg6S65Wgjr/AGzpxenBGNKzgpYuTrv2WXJevO+QAh+cOIk0RIhdN+EtoZRAWx
mnMzt1hMlZmybidz7c634p1MKmo7w2K2ppvBKNZJ3givMfaKrRbjPKgiNpXeFx3eUODrm62ODlLK
9qJFlGa68DBsilhJ2+Fbku50RrcKunnppzF+v8cwjZdR+VYNqMzm/q0MGxx6EWTaVvYK4NalRV2A
2NYAF7ssPbn11Y8shP1Mthz5gJ+na00BdpaKIBTNc9V5Eq0pkG+y39HeePdAzY+Rj7pbePBH6JL9
0gGx0wp0gmHJlAPk0tKrLHjtMxv11i3gUwSPk5Wq7IMoW4K1h2upH+hKUV5RC3Qp6Qfz++IKI7Bt
GplbhT9WjGLCO7vPrnT+RL8RyOgxC6ybXrf2nHkBVpWtt+qzeDmPv+3C7FDmepiSfmOQBFSFt+YR
htblpeYryjkDNTq0wuyJ29n96x147V+RcU04m2DXJf9LMZ4aXu1UjHd+6eHkUm5sq8LYMNyId4MF
lFPB5KCqCfbFd5kfC1ByftKC4Ca1i63tvnhJvFCAb3cmgDDgcJC0VqHhPUTB06yiWm7Z6yAsLxzI
c7QwUzDFaOWrOpICJ/MxrdCbDrdawnJpP7pFsm/9Wz1bIxCDmg0MYDw26K0LwM3rvvcDtrzbqgK4
H+6G/DXSx5XwXgVJ6KzAoFlMw3lhvjmifjND+prAOPYA2+IrjxxcyievYZCbccYZiHkAAKOyX6YT
vfqffWXAjpBO43tVj1dgMuPsdtCcg1gkIJC3flcXHuodG1LUSUyMwL4+/2diowmaiCYIM3cuqpM2
RJRojTlPLThchiLJqxR+/RK5OFQa7eJCTiCJ8x+RCmM3QXPLbXPy6gPd7dXYad6z1jA/VvEvFFDp
8FxOkN+Vbk6X0gBluqjjUzmcamGaJJn/3Goy+3hH27Apgz0jDyKxwSxBWAwpvVfSZoBG3crq7iKl
WREBs7nBj6h/N260GPCJWBSOrC2WjkiYRIjVcd6YBJamugrKn2EQwkLOljU2QDK6oBvh6gcVp/hV
1gTXIR2aJDBWjsEHZbPQ1ojtO6W8EfRC0NswN7fSWJdIzHTBz18m4gCJQqPm7wJeIPjI0G10mktn
vpIZkV+/Tc2vBgdrI3jFu4RgFrd/kzX7avSIPUsCO63k2Iv3QQRxInKOX++Zc8NRJJX+83ZPN02h
Kro7zEl042tHrSh3GJcpeHuUbFpNPz666bBojWwj5M4LK58pfD6tfLKFki7M/UzNqd077MFqHHNr
yCE286RmIakNB5N21o1SP6FMYVXZVT0xZOJuFzu/C89ypqr49CwnsSucZmXCDOi9cYG766rMnU0z
3CLfZQfOxirfhPBD9Px62XOH6OO7NzhkH9K9YJhcT0VN/cYcIpEeQihgjLj1rat/xcAAEIRDn1gU
U1Oc9KPKINFJL/nORFDYUoQhweEiosUQigWJxiSaX/+8c8SAT2ue1A11MNVVYqT0wHRsIdRNTtYh
EGdwG5KLdiiHsceIJM6Awzrhke6soANcyVCjO2EKCYI6Qq2Mv/z64WTtP24VMHR4wsHAB+n6+d1n
WRMqdsgFRquqVLIVzU8lx079ElDwf7yE/y50UjC3VpdPTs+tTEN4GAyGg8+58iJweqjBV85YIehb
hjunjnbDyK6vp4Veja9zib0cE3SBFaNmOwcG2J79RY7Eu8jA/34Pf4gCqI0x5o5LndlKC7b5Eavx
Q1c2twOYa4bMeXxdJVdZn95NjbvxAaHgPb8gwvINGR5TAVu5ehOExg348ylr76Wly8hYaBJmD/iA
XNDontC+X2hs7f5tHLKrSlU2w1AB1W72bl/vatu+hYxEt+VffGNDDFzooSEwc3LDaLVfOmAi6f7o
GKkfaI61xlFDsPvrZc7FXYrD/yxzcnmUXpFr1cwxZv4hDSWSO94L43BGvExUv17svcL944NBo7JJ
eCgTT/GNlRNzUmq5NAg1iv53m5rPHOjQG/ehpS/GJjsYQOhmy0Mn2UfZbF47cb/pGO/2rnOPx6vg
CPR62s0p8a/e+8a0VEjtUmtRDij7YbNZ3PXjXxNpr10uOuX3mGhLPSqXmdWRkhuLrAW314AgSNPV
YJibJqKNz3Cl6jz8BvRVqeabOvHXlUeDkkAZ0W1j+FdE/UKHzdxqwbpsNqnp7wc73wzuvLhYrJ1j
XvHVyYZsSPKI/598lCFRmASr9GsrdZKNDDFCB9xJsB/aLdPnMIWDVF/oF7xjmv/4OCbXrA7I0IJI
8/lWGapgMN2WONKzCG9FyCIiG+fMwxK1rVXJtAL8qdY9yRwFaGaAMwYsAmnktbH5SJ2WIaY7jtO6
M3bg6fQmhAly+46P1PVr3aqvpNmBatuiz61NX15S+Du7mRHPVLkKgDKcioSgoV37lcJ7Y6PgYIpW
VhKpwtdQgv3FS/jdpubP9/Xf1U5O6DBx546ymkiRZD4y4+9GtU4Wit45HOZq2Fl1eJVOv0BOkHHS
htg6CgxNL38WURZwMQsZ/qR1tlRLZS+sCEGXg3G+3HuUp/nqaU/21GxYQd3KtKHuaMwulHSDEXf/
HfFTMlGejz11OXCfTZMsGJ2W4DbQdPq8pfA00bwcGMnNe+dgePW669DPFilaIJB1dahB7Ga1eJky
axXUmKJvMxjNTHu/vnfO7gvQxKYjk1Z0+z8/hgJDoxpKGm9F98u3UEgUwKd9bYxXF+ep58/uh7VO
QmYNzXxsZ34yXXul31d0deNnUhU6vIwt5NheBI6cTcX+u+T7I31IxcpsDirfYcncfEP4nm475Fwl
PLLrv36P53gvJhI8//dFns52Ci9nVJHGkagLShWP6yeasZreLtTgtzCPxLGWMRZjUlRqIGnL8Sfr
pWvz9ZNc+sknGws7WJP8h58Mm43kU+W1ErYoFiUF+3qpc1MDEzsD18N1FXjOaZXRz7SPq8IMbxRQ
bYg+aAcdifr77AirO/AXtrVukFKBG+Y8fL3yuW2LoxrmjRZRgFns520Lrb3o1LQNb5JqJq+aVgV4
Vjyy0bfJcb75ejHUYc/cEPQIab6pmK27p4d1yMouSVuYRGbsRsBi86XrIc2QDMWyA9eX8XmZluPi
cQQnME0vvQB1THcX628NgIn2h90FVzlu4UXyvXGMK1FE7pVyqc3utT6MG3+wNylDDzA3O1A1IiHB
B6NwbKPuCiYDYgG0c54VlGoC1NtpeGCVcW8PlbrAsQvTsk5dJ+VbACC9C5OrGjogBqu6tu2wT6jm
decVt1pBqWPeUZVpCU9gvpWzu4RT/o4esCZrUQ/jqoqnHX7TYBGPkuuQqSugGQrD2RBhaQ9Z8Plt
XrJl/9aScu2kzqbvYLdNWFh6/pLS1yygHtIxgulkAwUQjqFC6PPskTahveCNTNkoVWkfIq6Ro92j
9d/l95KlZ+htZJW6SQVnAtIczsVSpFLaWz1AkgBmY2IDT0C3QHy0+dtGB6e3h+itRRkaPYBEA+JG
DjCKaYmQNie/XcYoyAlYJoZdCQnul0jEy4EsamLwN8e7nvklSXkrfd9G2dIdBLggenOxUm3lV05a
99alZFRgELiRpX9AVizSre6RXlufaetk+JklkDe1b2O987u3UHtWM3P3T0swMMed+CPB+lmoHTLi
w1GeRUY+WqTeJp6x6oP+PsIEpUy0tVdlq7JFJmbrtirYmu+x8p1xNJgLgWZm5i0yDsn8S9PdJWqx
ZgfqhEgpXtdEKUh1MY098TXBYnNELygGx5kV2TN6CpiaJsuYmajYqEmIsf0X/KkfXGenaXhrty+h
/tgVNEphczeasVDdO8QrTGftw/IRDC5NQnFxBkayKM3oeciGTdPnmyLJDv5UkYMh1sEImw28jMgQ
0VXZBvy7PJgDVwha5Aq4gOAiR2Q8GGgqRfOcj9pSZFoE0hEiPWHN5j7Qy3cHxKo90u7Nc3/xE+yX
DG0D7+ekrbUQ5lH3JuTvKu7vRROBLEbGFXU4LQQsEgX1axQY99GI+BwvnQlJyHbGMWDsj2qKpla6
aZkqWHfKvHOzfuGpwzrHaKO7QzBDtW4bhEMyZClhJ06J9e5BaPtXBtIhnR3thLJsw/4UJLZ4inPZ
plm3Ay2tp8ovdFHWDLp2jvVv3KfMj1fRyc2XO5gzjiFXEUtx2SgyqJT8CY4I8mnRazsNK5GJyroL
ceXc6NLktqcXCTDR+ueS/BBLh6SZIifwsJ8qrDv/GPuo2O/D+nugb4RL7/pCUU7QC8EbZcXtYYxU
m0fLUq6+vo7P3f0fn0NaAB+eI9DRDa9bCD/I0NCup+WhKNqBja9wq1Kwb75e7hzjyTQBawD4wSgY
PdOT9ayisMcUNg4tBaaFAF1t5vHBm2CjPK42CyweDcEJzgHuTXBLo8zbG+kv7vvlYHpbhhUXnkhW
PE1YCbbISvM5/nRh8xKzntRiepfnBJZJ2V6hLJ2MW0md5yZd2MGWlgIogRSfpQuLn5kaMzF3DDBQ
ug4u7uT19zQK+nGA/zBM0zVtWkoJjNdUR1nBBw/K9+uH1JWo5SiaKLNcRAedzbUsw9SR6wQb6Jzi
Y7N87tpZB63J5xCTEhKtwb72mh+oEsXmu9hDA6TdZpqd0iw2QE8WW3PhuPOL3D1fvxDJWv/4GGwM
+RrIPZ4mfmYTGnMv2rBsD1JM2vMg0eE6o0DB2AB689fLof5/bkGmgIg9GgwETvHoVpCiV9qhneb6
a2LA/AMNnjFbogOlrpHnsYNlwX8eJFbcadkyICPLlt68sQwkCpaKf/8+RgaQdxU9OI/2XXRfJffx
gHjyPi+W9p1+qx+75Kr91h7qb94hy+7R3ilf1HYRPhn2Wn/wrCUDtYBQgueicaih4wJsCZbEnem5
eYBcdCj1JblR/Whoy4kG0ArX5d/BS/7LPKQbbZFcB7+0vw1GUjQb2kXzPXr074IV+obd9Nzrm+i5
UZd6QA69sh69X7mxju2tdmM+dU8u7TPgRS5Kx9dp+s3Q18lL8KDdg+hxF36xJHg1ycGZVtquQSZy
NW+0Vb2yn5SVra77YTnmS9XdZCjAfZsP/oN7nA/aT+VgaddGu5q05ajsam9h3g3HHw70Ueyj71DN
4LfY8dY/jCY2Nav8PnPXnfJgfdf81azf24fwEf8LNbrLbnN7Hz5ad6m3Mn8W+mbG/QLLmjvjgeRP
eU5uq6e42LXhT/Nna24d4fRC1rhCEVn/OcSL8dg/uI9mR/K4VZ6n9KH9FSON8ff8kB2yb0239MJl
f1frG8O58b758y/l1ouO6PJ3I8Ymy/C7ep+By7M2gbctXzG7AXf0ED+a01YFIhbuFfMeIX8EWoZD
9oQL9VN/UO1N02wqhOnvgvthulLu059GvOmeZpQAvY0Z38XfbX/TsJHmzYT3ymG+86y99lC1KzXY
A2nqgn10TN2jdzch4XX07+vXylgckOXU79V8qdwO3Vq9D76JTuNROca7cp8ekxBxoPFgmtvoMYkW
9k3za1xa7OOts9X/cm69csnfVrBG+F5+n6/jx7zaB+sqWAZrZV7VaKcpW4AD8aqz7txyUw6bcQgW
hoZC5nXkrlV3bZp36s/5zv/WTysHp7Pq+xQvDExEHtICoiibd6kdy+bgPFQ6PzcOyc8Wyl3zpDwU
T6imdt0qGXbt9zHadOPS/2k9zA/qPTMqEyBZsOr6a0LudM8LqIHO3uT9xrnT/y6/1yoKW4/lXXUo
hdLXfS/Chd8usHQflupN/Bxoq+ymOkyPxYEBZQaaEi+a5XiHdhE24doiu9d+qn+xExpsTFfpLyte
TodxWqrG0ri1v9XfO5yZtEX7bVPM6/4bQrb3cQLxepl/j9NbrPOc6N7XCUebylt4x5Cr+SqtN6m2
rUnKWphAW1Tpap4Irh609mKJlU6wD7y1nazwDNefSohE6zhaZeoyW294d722jpTd0K+LYOeXC3hH
07wNf/RY2SBDAtQOPxJah4zBfphPCL05m0TbtMi+aIgRbGbjtiupGFY5UnQUvDQ5fmCtFSyHX5q1
dO+4XxBFLGmibag+anVZbfQM4+mFWu9Q+2Y66GFI/8u/Zv8Xj9G9eu/s4YKi7qs9eo/zY/XLiSlc
fnAnmfYLqCk8JRwbq+y9Gm6AabTRtaFuqhat8zWWd7wddR3Nq1lhw5jpj8Q3rW3mhEd9GlABia+g
miPqRCMTZCWcrmPd7cyjj+LItPHqXQsLtVu1T4O6aB7zB74e4rQjMsLJtlceGlyJ6jXp5kzHK/w3
mQgIKTQCSO6R2j9pq2lupCHZZwNIDxeVdlsfZk5jmwozgBAsnbQcN5dqUc8v0bBvIKmV+xlo27jE
VfHrMHQuCKE/BSeR+bxHRvo5KYIw3IRpZb03x0kCECQHsKcMTy0p+NcrnUv3Pq508qO9ITeDvDP/
gUG7B1Yi0XGUA4mWEz1/vZZ3bmBoO6hZw/eS4HqyWF9qQ9WaLCav18oOejCuAkCsKhHFUN+MntKy
D1YxlRxGr6Fe7yjCt2nrY2P0NqvNlcIO70v/4BrHEuiJmag3UbGfc+Swc2cV/IVQTutrd+JA32i3
eXZsBNYclzsvf2mcDkXFbEEuH0THGipBXEIaQ6e6Ih5SbMZMXgrd33f4ILXmuJ7GVzBLTYSkPlXJ
TJ1H5Q0z0Mcj2Hwh97GaaTtrSHV1G+wH0ra6478o1BD0NRem+Cu19pLlLKKwrVQgLCmZveigTOkq
1waUzKfd5KBFbBv7sX6qLIF/ctvZ+i6iVd3FQKSYu/Qmu916cQYUL8t9o85Urs3m4lz17FAbYpYp
stIostonbXilD9OgzRnu1epzhPVb/Oxz6Ywk3/jLRM2tj+UuVeF0kaR+LsdD0cYDk8LynL/Pu73S
+yEKA6D4oX8raBMzWAK/q8L1/yHtvJobR9J0/YsQAW9uQU+KciWpqnSDUFdJ8N7j1++TnIhtCeKS
Z/fMREzPdE93EkDml595jTE95OP7dZio2GfzpJIUG/dowKn0uWYLdqrWt0GvnU66Frzhblfv1PrZ
vDd/a5TJY7DJrsmWn31GIaumMFOzGPB+fcZWpU+apOnpnIEZREnVi1HOUJ+JI3pnkqZcc4I5F0PQ
Lf/vFWelrMSsMI0tRl7MketsD6xHVgcmUBtOzOVzffrx8/dpE6egy0CDR7nv68M5YzyVpecLePNR
N7Nt3liuEwyidCJu2cm4MpqXChEiT8E3xb8SLM8CQMWylmwpVM6nEvNTydq1Xq6VMmxVXyvcqNoB
snHVZFcqvy2/cxUyg3zCZi5I/nFiJKaxfBv6etlqPkNyyERU1+qQ7GR6UkhXd0hzSiMtpGAjFS8C
Cir6Zj59IAOdrBJ1+4Y+oI1OFq18gZq8teIeqzo4KokvWDGNZi1qMMdq88s3u4fgrlfkTayobllV
K78s3UYRlP6F4odrNfnQ/ARWrbzwA6Yzr5ryp1bRkgzfyg7GRHqfpC8T+U0mHWXS5YAA14c/p7ol
uX+cvL9leRD9EQ9G89T+mqzA7YRfK35LFrwe/gbGhEXbuUa5i5D1EiIyZd4SmNI1gZ+XdVR6bTnV
q44U25xQ+XiUp5+egeGr83h5l4jK9dsmAWGl482lwqSdHbpBLusq9qnkmCv7KPoikiU9Z9cmBeeM
UWgj0C6H4WJgYT7bi0oXWEprwG3zEI3TQ5TyJAvlBUUQDus0XiPnSYyBz5X5zhLsER1eNHY7Bbnh
4SMxE95vRvL2bEgB7bDmEME034z6+0hnOoNJhQqz3O+76QnJModddvklnbuOP//6WZjIQtUey5hf
Dyi5ERvSeGV+M9XvoMSGdnV5sbO1LibvNs5GEPDQsvh6bqU4kSdfshhbQlvJ43euZRsxZtWk+lJe
AjrR0MM0MgE6g2KQRl96zBDcgjULMdy0HpTm1Q5hpHm7OoNqT1GJ+jDwLDNs1wkYhQ6l2QzAhhYC
BysoZsZnycoXepwifG8cQ2DvoqFiY9QoUTcjaunmfrfubH+Fptq6jv5pPXUb4HKoRdyhlBhmFb6l
RbooQmWBc5vuvUoWbkgyELVa+6EBIDP9K6/pzDcxcVwQbl6wFI1v11M5MeXx2kAEUr94M43+kQ6M
R2vQ1DmO+CVf/iznJnkm4j8ImGDxjSat6BF9imdGHMZqKTN+4aQkw72lvunBiFtA5rbh26ADENcl
rHquDWLOXBhCApf5O8RH/RvYKaFBZ3SDzbip/6EGxClymupHk+6tPL/ySs8/4qe1Zm2uBBCzHklO
cNM7P+vizdBvepy19Ds7f0indyl/u3pJnf2KSLUIRhP6oHPndGOAv5UHZiDUnRIQ9QRq5Q1JJ+Am
Qh76yic8i2mwgUmxEBAafO9n37CPHCesSTHSaTxo+Wum/MCtBDwN33SqEb6OhEtaPz1JRXsvTe3v
ZuwoHtubmislBWOZ6g7dXaCV3VtZoj+RSnfDVC7oOtpe/yOFpiTwsH31QiD8E9EfItG0u/yJr8b0
t8v7Q+9vIfgEQJmFFqMOwKYyFOr7P4IDIlDdAnWkchTlXHPL4jZKFyEyGCVD6mHv8aeVjVApMs0G
owtEjpMpOVSG6xvxnTC1lNIfhYvZ8o2XM47LfWrAB6YITSGv4VmFdGTatn/JSqQ7cZFKmVBpU7KJ
DrkBxnh8F9NZW8icf9DZk+J6NUjraVSWzAaEy0/Rx1uVFF9QVwWrq0GLU8gj8fpEDzAtnyGHjjly
ss0xspV1WbwIQxIm3YJATpYjq8+NrS1h1PujRo6OUUG/lsNqyytjNk6owzxOwJpUqdu1svkmdM7N
UMH+1mOMQox7tzYxbouyghQuDS7j9coeOZeFAgsAkQQMivxlFn0r2Q9KVYG3gtwwpOf4lkZr/Dp6
xoZ0gHy7cG50QHyXVz2ZUc+vYSSuoTYDeNYI+183pgMmzotV+QThY8IhTBOHuDlCifytMQOKgh2a
9kl+YIA+HjIU4T1iDQPS8ugJ/LX9wcjQQIlcz/d+ND0LJ3sNAC4kdQdt0zhpN5d/sPg9338vg4ET
HxHZx6+/V22qyg/14VQzgukFYyDXYp9dXuVM7AMW5mC+DPzJ4vV8XaXkAKWJYAMzyGKvoNHF9f7/
gky5ttDscUJdGix1YCGmO2Ij60xEBd3+OudQbJ9vL+7TIxlfH8kKzKLTPCCUCP6gSiUOOdqZMCWJ
KeGtOjiuDaqAijZMV0lpbi+/0DPh9ssLnW2zNO58PWt4Tsh/ugrPjWoYP11/Yxr5gunF5dXOTs+Q
rIZfhFg6o5tZw0S1SrX3VGrXYdc0pCVw3FPnV8Pcs2KIKSbsPRIOwsUHPKjNZFFv7804hsoetdTr
0bUr/Ozja2jC4lLFnXr6vZ+u8DEpdHMaAIiSx8WVviw7YBo4MptQnAxw7+DYoMsgpQdgBnFJm+iI
9QKgJFgX/UMBJ+e64oh69iiB6dCFeZRGufZ1RzRepRtxzTeBmEcOLDiINJdsZ7pVrXsCohBSkOiL
oMrpIRYdjPSl0aXG2RtBRDJmaEma8QG/VoDphL8LSiF5+iFw2J6dE8FCj6piwoUeyWCG0d6IlOaA
q+17pMdLBTAjokuCMqSCsmCYg9SJar0UQBOE94aYnrOyQHuwXRNahLWFvZOI/Sh0CPVxGzlhwZ8T
GHMkgEPlXaqrJaBIeChNiXR6fWsESAbrGyKpH5tuL1t4pVV7nlIQghjL963hGvFH4D9n2gSq8E3E
rzK3161tb9TsA2gaCe4aBQABrVB7hBfldIXTthBfyKO/yYCPU30bWv0iyA/w7paCNSSK6t57MHFs
N6Znu+YyBkFBz0pDNBbdHp3LcMCavMvzDO30D4ehmWA5KIl06BvKCw27AXjpZtkfYl/9NfbTi1VL
TG/QqAKa1zyUZeGWN8Gm1PSfQdY8XT4+55oTNF4cIUTP3G8ONJK4hhoFtrbIjTrvWc5F/wWgMkM2
caFeQ8Wdy/50sltLZbpIoabObj410utUH0Zg9fQ2yQP06Zm0xZM2yI0KGZiwuI6aPGH1v8XDT4vO
QrzS1aqnN/Bx4fkVoA60nvL3Z01YyAxAXP2eFEf31nJibSISoyIM3UH9geKFe/lln+2zfX762RVQ
pa0RKIJejz0IJtUD8AeqLpcdSsGOjPGIxNhQPg/Z25WFz7VfoWAKeK+JEL4hgtanoFQmZd/BQTzF
5K5zS4JkvPSmaFF2K6v4EKeXseblRU9d82+v/dOiYu99WlTOpci0R751EayEjSqpgxK/FtqbpN3o
1XOc1+BxkSBKkgO6bIugMHEVw75e7tYy43XUiZd9jHh60N60bUKPojoIolnfIFgnzGLQ1Qc0Xif1
Qv0lnB+THl3xA7k26Ogk108iisCijPQxx6QjMpejh2w7rd6e+h8MEiY6LwZUyMH7Mzb3Y3OLvRvy
xOR98pX3f/bqF30qA+ECE72Pr28C+APeSkLcpLKfm3bl96u4PebKPdXO5Xd+/nx9Wmn2oaMCllBm
ssN8iMT2PbrgAl9m1q7j74nZUJEdAFNXFhXb9vuH/vfxZh8aLJgfwI9kZgH0+T+ikYO3ZEsLfXcz
fQTgBK228x9U2J99+3LVovPK+zVmOUAGpKhthN4A2J0g1ldZ/Q8yYvCfluCkrjzs+aNE6wSxGlPg
dr5+S5CvjREl5BuIjJLeYIPB493a0xpW0FVo7+lgfn+1/642+56MiSYZrkZ4o3GRjCWUyuyXntBR
TLF4hNDA/eEG+i7un/IuXGpZeowS/VkyHCRKfkuVtMenb8M5xMkAGCUGLsPQLENlLWIvAlxYT3Q0
IgEzkoYIEQzY5Z7MvALwJd4nCi1xNTA24ortKMdEH7Tihi3TKcTz52HCTE+AUerG2elTvHwASLmf
MDkIKwsXzHzZZh18du3IAMaX0y2VmR5/QJJkdniNOPQ/bP1/X9VsF/pRMXh9yCETnirA0ZRyU1MG
Mr3jGqPezKWnqzZFZ5M90Uf7z2aYX599NfXSkLPmFDyCmeFg0yEWbF9kBq75xpzN4T6tNcvhmFrY
fVyS1ZNXF6201IVBmPl+lYF1NiVwcCgGQS8Do59d0VoScXAGOBnYY2T2u7DsMtItkr1RCMMcP81r
Q4SzQgHOpxVn97NkREZroqNwM4zgEvCe3svTK/kY92Jkr0Ptp8jIkrLYkFCB2BXW1LQNAQ8vaOEQ
Q3Wk+6wbk815+ayffeMCCs1QDLrjacd9usD8kTpddgqoaEJKYXLxKwO0GFwVaD27i7ieaQloFm2B
2RvHyNyqnIB5zaC+CI95geeVcDalryOmgSqIBdDtxoAkzyv9xwzT4wqA7CiEEnWe2s+uCbBf+0Wz
L5L5TcGYlF/k2BvEW7hG6AIQUnn8q73oszMkMtD/fvxZVuQEZlzlGgOyRP3oaOEI45UOKYgAzp8y
WIsFovwojotW9OXvi+zd95sL5QVGRwb+2HTDZ0v3Vo0QneAfkYtQp/Kdy+IGLxi3rv+UzIHSHusZ
x9gY8bRMrdxtrGoZGHfxuDTxnUgeffl1QkHSBnTRbOXxl6e2SNWtyvxnpL2MyqYzjzbjndqJSTOD
tQE7OFQVyM/h2jfrpQ1OS/ZRPa0RWNMZDEnKRm+SxdDe6xFGRiTHirTOLedH7Sm005+UXt+0I9Jd
8r7LHvNuj+IDrcNVLSxnM7fpeqyXsls1QmbXx5BTUl0LNIaFL4uJnIZ5yJ13A6EU4WzWvMTQh6Az
Y9D6W/OQeigRtNKwsukbV2D8kJpHa/t+lH9MqnqLL4wd/5aCdNklG8W+F6094bHCDbQRRgq9PhzE
39mWMYRwkNhGdQin9H5IA3QF0ZsBJxY6fxloiFSzlIClITo2xdk2CvOVDm4bbyuSX+eaqdiZeMbs
CS0/vjKfes4x88rKDGWVEqfDgJA4recOKd8St9CxL3cik7waQs/vq09rznogUSb3fhWxJvBl2boX
8atA1sNBdghQkB0/C86RRvyWDsDPh65fXt7ZZ58ZyKUBp8DCIHUWUQCySmmpMpaFYoktZZi89NUr
9DAimBgaXlcdOFdjCWsWnFkYIdCxm0WMqrPDLvbhS7Nijx0Vf6B3gDUowhB7pX7wmkG4S6QaqWj7
oWXG3jSxtCiuoDjPBK4vP2N2oNMeppA1/KeejUImss85Dk7BitqSVtvll3yu9UQOiEudTlWFFPws
41BVK+nHklSwpXyxBVLMf6O1T2ObkTszYsCqGALBPMtQB+B/CHtGCEqFUV4JZGee+vMP+QYaMkYz
iBUuULabB2y72KQjWkdILsWrq+Je5xcT6GiKGR266NcEeIBbU3omMTOejvRMG6CTzCoTg2AdXm/P
Mjb5HqN5uH/XE3/90y0cl1nL9Ia7qNWy7QCQQevSJQ2bMerX+bjqFLRv4MdMUH2i6MnObvryYwp/
aw1SUHSojEWlicYxg11Q5BQlMOxvhARG6P+ylUIYVy3rsXO7NhQ+HwVu4l74qoMxTIC+PCuYg6Il
aJvSErPjZV2D5X2Qo3HD8GcxpsWyxBPTzhHkyddDcJvI3bIuok1vGzsJtXc96HZR5u1ssKOY4sFy
KUef/lC28H1nrenSvfDfYtYKPULqn7Ah5Y6v+moRGbrrDHdA+5DcgBFeDNqNmQEQJpRazPJpqQbg
FAt2n1UY28Eg8tNpBJ5kMdEN+Ls57hUsUfLfzvxd3gHLWnSttqyCSVwfOgVARHnGqSClMgxAzuDM
aAES5xnq0owY5AehlSer9U6LVng+uQykmJmrnU4YLVxLfgyTXau8VnKx0vzGLWtvOXi7xvoYdZkS
4qWqX9pOXWYM2aJXI/1HTISwi103zFZE6hKDsPBfJ+03qjXLIR8Wl8/n2Y0jBFDECPe7Glnnj17S
oLJzE6dcgdWDjmeZfuTJMjQENPAUl5c7V6uZjBg5Fifvmm/D276G4gzfVSTONbed6C0IHIwMYgMN
IZBhDeAQ1F8aBWdkZk6h520mL/qR2lz2NpDNqT2Mw/A3Ru2BZBPPV3Lv2H8lxa3TXcs4HMF5Un7x
WStkwQmufMmhZiRDYxOGj+BHBsgyQl8S5Czh4IpwGMpaxbPsZW6pgwPRn/um3wqbih7fCbt/k1DZ
6rwUVMzeHCK3lBGxfRekUUdObhC4vPyWzpTquFtZTKAQvxKy419P86QUCTMQKUBIl7OjHAvMbOB0
cwKuU0fPZHdf1prNQXIrk1S1hX+sae9DC9hcWnAZEZvpSajx5G78/NnRfpPXUphefkzlnKfQl8Vn
KYCC4XOR29BFEdyKcKNMuPFH3PRyJ9wJ0h58cfpMeVbCJ8u3/NewD3/J2QfVcz0g3EJYgPJW5UfN
rJaQhtwpS5eU7FQKixDlTwtqaC2ZCyEGJ9h4hZCoA00LNXXqu+XoDCvVP4Tt3rYiN4qKXcQIJMeD
gfGW8GzmeCdDulT83yP6C+W2zn6oyXQTLJ28c6UAVQL7j51127Tl56aLmHrMYcQ31QGziiNkcbz/
Oq1bk78IbFGtvKFZDGEv+AeNLCukRg2dBXIlsAnFwLfrnr04Xk/Dc6/0R8k5phHQ6x53+O7DJ/kT
mbQdL8Sgm4Ei/yhEbFpOj6FYayKtmpYLMVwAXK4RiTDGsnxjNdnYZgh0Sn+iVApVAGH6XDXqismq
CHFlg2cgCHIHqxW5XbNuQCF3+VufizOQhhRYygaZwPz21afI50hB9c5aIZlF64Q5BNc/ofVqMnum
JGVQiY4UMosULvPuU2yGfjcIpIZQurWOoJEZIv5f+mko6YLL5D81oXX09ZASNRUrCIzTKmbxYVkP
tvphZ2h9XUnXzs2kWUO3MPdzLJOlvq40OK3UW5N2wmaQvLloUyt8RS174NqTmaJpnf2UE+hQN/K2
ZV3iB8I5QqRc/gCi5ec7T7hbpkcbfCH3lgrBEmGe0vbXNGJPM5TLH9s8+7VBiWNvKjCH8iyoSH3n
WHnF10aVo42Se7qstvSeJGx2QAp49BTynV2IvmBAWS5U/Aom+pOurJrYWiLne6tMziKXgKLA3xQi
BF55YlZp6p1e+IhifXgvWMwLFisgDhucolzLpCnMCdvWlZhZ5h919I9oFIhxWNAhg8sxImZQ1YQ6
5kGAlmuYY3BPSv6i9G4w1LAqHXB+/LtP0BeB2KSS9uBquXG0cBOmxaqOqEsWZTFBkJaWeKofqhbv
jUh/0kZUGXk0IzBWl9/luaIB+XsYZzbyGaiizcoU07b7IU/kQGj9GEhDQgGcRtxpSr9YjiVcJICK
mfWLzio6YNGw8SvO+lXW39kvCnLQBvmkY7w224Oj0ZitMfagvMoFCACaHVGW4PkKXYk7NaJ2M9Rn
Ma6Ud4q0TfoO1NpRzGz7CEoCnFXpOopIPPms78ub+fc3zUoLqiU7cxp+EwNbMSlKHgIw2K3zgsnO
wqbEor/eP1lesIrVKzOEE+LhwtrzbnrlB1xF9sj74AQl/m0ZfIjGSPCekiyo423dd8cmcLaMWaSE
ZAO/ROUBHwV2bi+0jEvUHqGz8x5b+q9NY7qBtIkLRCYhZZmSfiDc6x7qvKEbs8n7DrGboxH8jFVB
dG0Z6yCriAHcdmi0bZo+yJUFUyhbBfUH9WsadSeMfBoCHKRB6RMagC6N/cmwQyuuvI1znEgwgGDi
hYUSUWrWdjVbtejJromFlLOgHwc41sW+yn/iDWi3x14w9MNqT38stFCDIHbRstM1xMDV6jSCunxm
zuVPn3/O7Mj08liqiQYkURL6Li9ECO5zkunwavfz6pPPSno7HjSpKAEjmvKmfKukN2HE5VHmmka9
QGoEIB0vw4l/hUUCE4pSg/Ihp90kT1faGYYIqt+25CcI3yxrTP16UtsRPQwkBbYVHHxkFoRyd1KT
zjBz8owDBwU/l2Vl2TeBBOEtwPAgfc1VxB/kdqlJ/0hIdTZpg1kUgww/WGIlQdZpO9tw8FyENPLk
oMftqolA4wnZf9nl1GkNbMkKGDlJVJDeaVC9/BC+EqTA0mzXI0WnGFuzuQW0REjxAcHL7G05UHyj
XZgdhYlIEr6QktOGWoTxNdO7s9FLwDYpOEHAzxsvTuu0URFPwU2qbgTeDZaVq5ULJY5P0hlgNi5v
wJNs77dv8WnB2beI21o1o1glPGQflurhXINrhPzGZAAY4CR9xPlemFGqhrIlrAN2kmG6SSk8YhwW
k/al9ZvN1NwOSKhK+d+elqUpOK7ae1hnsOZ0KP/6gkJq68s+cMF9NZV7a0LY5sWGlw7KY8QiK/fs
XRnRjH4bQ8BM406AKMr0VyD/EormoBkG7xkgTYK/iqmskuJmKIG553sP8Ao/1ULVoR6gd0EyIYT0
xe+4yjYFGiFZXW/TKgKU4ywZ8UUspiPiYSXFlU199iR/eo+zRMLvCwYfA2E2lp8kDlb4jmR0Xh1j
+e/lL3auwQ7unukz/CvAwXMtoilQM5jUQ3DTKiJBhcuxFsUA4iB0xtBDoVRXrHuyyOt+KuceEsQR
oyTxb3yrv+Z3VoMIdNOx9H8MRejHCVpIhfX68+WHPKF459uSRIKmJ+GRYcLsdTaoWGlqERMiDJOT
27oaL7Xok5Uch4/l5K2F/hu1WIP8BN8VDRhNWHJ6rwlwc7JJDQ8D0D7077xoH6nSQniNK529CKzy
Nq3XQV+gCYJlfbgShgg2FYVZPjgQu3Qb517zgTbzwuuQckYYTuBrARv5yWsDDc1WIpe2Q2kgU8IY
Fp1xIXUith6t+BzIZyngjfyRlk1qeUB7t5Oprc1TRnRLOUUlkXj9nWes7KJzUXZy+ncQPa6i7cRI
diApTCkDSzY1GM1k9NdaYp38SnpkrYmMdWPvaRXw1oVzhBB8Sa6Jc57reVMA2TDIFGhk34BvzBuq
Up+C4KRNJrfwSDg2OVimrFlQQahG7Q490DAsVmiF4NB+/Secy5ogd8k6fs8A6OeIUSceB8NnvnFT
2Hc+aDZkNJGtG/7m5kKnQZUpAtspAnVKQ/by/juz0UH8CZtc1BOF0uDXjZ7lth3hb+Yc+nhPCc7d
iEzM2OA/8PD/tdA8O1OiIreoJBzyc5DiD1V6rMDHxc9XT5R+5tL9/EhzVqxZF4OttbZzCKUbAzdT
i/nfAIsSn2iP5s2EGkmGQmKklOsE0ZckQ9nQAN4YVu0qkSnDs/7eRB28mUYu3Vvbf9TAFnrou+Bs
rhUvCV2QsYNpUnlPtifTfb3FFm2r1jcOjYlA9dw0zTdZoSziSVniYnnQ0Pnv86NeMImuNO/G6vLn
vAd6J2XHBLjc//pNU+YxPMFfAKjHXNrP7BNaxbRrhE+Q5d+mVKEIRIMiVa72Ds/lWjbxWQULjkL0
N9U6QwFGaQjwQsZkVz0KaAejKrVRFwxS2E9QMu1Kdj3GJzU1Ip/BTF6V+jm1Xo1rJ/kEwpuFUn4M
bFCHVgN+vfNQmqoDBFeK71wwc1Cvgqm8Nepj0EPMCbFW8I5OKyTI7K0afuSEtdKhAIem3r62KSoC
0bBl8qDq73ysaXiQkmstl//hff37E2fdtcDUnDCrAUMoZrIuPAWBI3Wl9s/WcONXmRummHhD9Koe
g7xfa8RIbrqx+0CJCZAtyJXLO+XcDWsbmiyUvQGr886+nv5cwdVwSplRQCBHf1tMvyLr2OuokXFY
0Li3iXvQCfesfmXpMx0hQh1kVhOfVVv5FngQ4w1yHz6NZB/N8ejl0C1RLt1G2FYpCw14GyJG9a8g
WFt6weE98hPQurr8K84koTY9KfYvUi1iG399/inVI6aCtHEa0u5Qf4BMDohU6IaH9eYqKurcVfNl
udkGNZKqT7yG/tTkr8zxNREwp0feObk3bnpZ/dHfw51rk144OFx+UvVMVITdI2MiKGx1v51UOZBL
4K0UYBMk9dTvlmqXLPR63YyH0P85Bj+sehvXrj3tvQTng0XW/myjlaX9tlou96013knhj8mvcZSy
VwkJQITMWXY1eJ3dktiw4IiDv4RoJHz9JHWBR1VAt/bGVmV30j7aCg8UcgKEUOU9IF/yMJAXjCU3
jWReuQzPNb+R4kZ/U+gXwmWbtVSsSAujSCtObT2p3UBCThogNLc5nic0n/gtsdCyC14iMZ1OdRK1
Kzvy7PODtVVl5AwR4NRnz8+fbfSpT6HSgYdQH9R0Tze5NxjLIBtg6i6SDrYlosFVG/JzT+/IQkZX
kWUg93PaYGsUaREMPq+ezAtBFsYcHeatxitvXth7yi/4ZumB2xZiRu6Til/eo2dyEfHWSUcwmZTV
eUO6iBQF/beEloX6UJWdG48NPjjoi5iouGwvr/U9/DhCZxXlNNTSvzvIwiKt5FjtpQPvOB2FWXDr
7GByXV7l+xN9XWW2n6ZcifvKn0BLjAsdInN/JLuiGUgld3mhM1g0cOlI+Sq2Q4cXZ5avx8ZQyyi2
tFYS6RXbtEmyHaJgyyBpjp6PKLeuwvgetml9J7dPvbR2wp/M2UHXRmUfunKR3UxM9fxu3IzI7tOm
u/z7Tt/u690sfh/KoJBSDfsb/FSmE9WHKPcemGyMme925msC71VngBui8FgU0rMPiFxZUB6ozq3v
8CsyS0I1Jr8p9GA3cikMQ7aLG2shsgxw+PwjRIc5TNbEJ2LCIz4DPzZaF94pjPhNZOgStd0Fuv8M
IiiEfljxz4l1C6geghSrKPDLK085/9xUD5Sq0GcMTYOsNmcJ2LU3WWMr2Qc6jugT6cGhRFJr5Phe
gXDM763TQo6howYhY8JozO7tpMlsTMNk+5CnhwmHohR9w+iWqVWZklhewxOKkPP524nVLA1HJEEo
5rqehaTSG8hZytE+dEAXOxlw4zUgyLUVZhejl9hVNKasIOsH1XlBzuLy9puf9vkTzN6XUxYChIq4
KkWzK0l3oIrCoEDkUruSe3/D1pxWoiEPP9JEjnQewxypHwola+2DH/1AInYp78d8o0npRi7eZOWn
EyHtFAcYae3UG4Qpp5tMoAbt4MpOPLmlfPtmgFwIp4KtOR8OxJNlh4lc24e+0tYSDk0hCLkk6gQd
tQ3MtWXTUcSD3pWyVzV91J0JtPSLjlXkENc7Rw0GNzezR3iUzXBl834r0E7vCOqORlNHpfk3+xpT
pntR7pT2wQ638qRSV9ULq25vLTo5+a1H+CpUZelgwBOmUIz44X3+p8TltAfgyLAo6vN95zuvemLs
a2VbKtRe1RIIw1rXpY05PReYZfap2yZCDfKFYsRYYY8dhv2jE46PldmugmkV2+nSDt7UQke0KVlH
k7FKouLFTNW/vI27yPKv7I0z0UFFSAW2H9Y9uHPMLgMJcVrbK1rrkCHIrxa3k3EcnBwh9H1o/S/v
Hd7wl6VmVb3OAMix08Y68LUr86jUt8y+k3EvX/P+OHOwPi803+4DI6ihqmqeSXrOB3mRBfh2QWm5
hpL/lr6KJwKvxhXCpiG+ipf7CU1Va049jHpmHwx1MSDYBmJAp6oOdEcwyh0VQSP7pUJbrwVAMHKL
lR9F/0EElicap7/s/M2iqArVAz+tTcOnLPozyn9Gqb3ykb+pg55+KPEfVK6gplmzrzxpUh+iEGUf
hnJrSek9EM/1QJ4dxSGfAjylEiEPsQqiH2J7dvgtuHKzUUZQETbcpjFG9kVZU3JdiYBnrgxCkhi/
czeR4M1+1zglsa/nlX3Iotyd1OEoCeGmpN71GE8GlombINNWJ15mGZLKJk357jUzkeChIwbzUfH0
tbM28MANu9ckSG4SYzPiU5h3AWX2z07Wt9qUbgZ0WJw8WaWSIbJnA/1RAp9O867DMiv8yZdRaJKg
J6QZqVvL9bIxQcEH5W5XSNqqHaTVoCN43QQAiETPpl1KgNiqbWEkRykJNqYo1zNvNZT9PtHSVTep
TzpCdUogvQ3FhBjkm29Gd7Ed14tBrZe0P7emX/8CanJz+Y1+y9TFl8Yv0lI0QizWSrOUyyu0Co5I
SBgD7ZaaLUA7pmjTuzH+Y/mqm9TRzmuHDS8eF+oQVelq/X/6BRQJ5HzcOXPd07BL+eSdbx+keuW3
qJQUSAuqa/S8pJcg3Rn4RCPajQpmObxcXvrEEJndLzy80KxBgM6mffr1PMah3jvJgPvLZMS73vbG
pQ1IZQxUQIU/zdrbybG5FB6qUXvbDJnLQMH1UVksjDB3ozoEwmWZBzrqvoUm6t3lX/eNsMinEQaO
tlCE1b5rWXR63aN3JFuHfmBQ0BwHu1wyREASckGyz34N7P5hIA2VrtZvYq46ezFCx4d/0VAWhdzX
F8Mbq1smu6ZYOgg23CpjsU6aHzgVioOiekdaC7lRXtuNZ1Io1rXho4gnp4D7um48ZEWaWUDlJWef
qc2CgcmEn/CILqYxPKoQvYDUEfzIS0SGGEWIpLxdfu1nQozNM6vCmQ78ojy7dQLL6QatsY0DJm3o
FEnwW3L9Q1q20V3wv+bP84nJIHhcgZvWtFOn7dOFMKVSHkWjYRxE3LKVzk20FyhehWkBN4Alj0q4
SoMjOGRVSCPpAVd5Yd6Gj99eHx4vP/iZmx2lGSScOBCOAbrm67v3bbO1PccyDnr0A2gxqf9g7IPy
pRqvdc3OfWVcgonfiIYBp5qtFHt9D3o7NA4eVaQSBIewK3bVJP20/Fej4BvjngGN3MFmsvQ0t7Ll
lQZlltTn+fIjnwrK2T5Hq4ryVqelZeLQ9vWZcapztB7RrMPQKEwZowVNz5VS5r/E/YLlHoMn7BbX
lcK8tH4TKZ5qSAfDe9OGYJ37uONkXCpkQBxCjx4LKZmzdFQ6ngiA4WawrLzxVga0UBfoniIDGi+c
EpFNO0KX13B2bLAiz4m5/xhGtdCdx7aOnqRR2wWOuRmQM+UTtLm/HP0UdWI8GbJXcaMMbIA7sTOl
TP9RddqqABYc5r3lWuqIYzq+FWp+NMv2tizym9J5AzUCyXip4NPVo2KvKcnSr6W1isTR8NhL/gPy
hm7I4/l1t+wi1It9iMp3gJkTXvwUNg+p83T53Z8Lvrx4XrtO91RX5mqAVVVKsj/0ukjvpKbeWEhJ
1gVuhWq+HPMFYBbBLo5aYbC3UUFg4b7lRjku8dOfArS/sDuMjso1Gah5i5Ej6TgmfSNcOknT5iGo
gdlHmO/0A2eA5tp6SKqNnNiry0+viz3+deeppC9wzog0sqXOJ6ZT4nRRPkS6CDPRYP50vPDBzGGO
AvMLG33bF+nB5jNZabaSDeCl4dSslfxVwJtLpOvCftkU7YajMmg2niTGjcjE/FBe1uHGU1HNLPet
1+PvtTI8LM7YdLo+LYr+0UtuAmNcFQkauVq8SqbyrsnKjO5KczdUpE/1cJe0BaJJ1wYHpxp7/tCq
ivKOUKKDEaR9PW5KGpl67nXaAeoAvY+UsX6Uowwh+E9J6FIzeW1876QMnFDtNZC+DbtjUDdHpdpr
Jog9c5Mpb5VN1LBuSxT0zEZ/rAof4YhgHcO7NZJu6697XEXG1FzJOCY0g+YqyS3mAns9vTp6OGl3
fHsinQm7LtvojcyTF851Z2ZSqolE2YsqN5CznWZLWyNG+RhZTTVAL52WPITUJvLXhWE/yemwGHE1
bhz8x1FGzhUB/V7atQl0otT+9v0T2j5j7dKheJpAqtu65+pq8FcaQ+iX5i4yip0fS4eBQiGSwBxn
i0HzP+wq2di98qwPCDS1uymTblLkng2t3xhc26QMlYr8MctNRrCJdGyhECDoe5DrgUmP529Y0DPV
Fjri3KUS7gKMn8vWjZZcP1P/0hnPfTgAEH0Xi8RydVta1bqMi6WiFovE6zZt621gqgbOfYe4gdrT
EiCSyPbriFbHgJhWGDt7CCzuEDUbo8e4gyH0yAOOsblqNl1Gh68F0uabMIiZMQbWb/RC0TvuXUXa
hVW+9RR+eH6DjOQ/zCvzAByRUy5LvTiIxoBhlcvYefD5/yftMbCjh+KdKuxPyBAzUBWZIrzfx1mw
G3pySec+hBQm/lTdNbeGQv8QA3M2/gqplmNhJyANaN6NiKtjF+4M94ov39v5UkmG/+LsPJbbxqI0
/ESoQg5bJCaJpCiJChuWgoWcM55+PngW46ZVVtWsurrdJtK9557wB0JUuJ7j9FmLAbKomVNopW/1
ghcG0SJ+slYxXv13vFCWrXG90DRkNPDrWSLTdVMfS1E5muGl7pLm3ejazSghphZmDIG3VgYO7M4K
38X8XRbuNf1wiWq7y96Z4MJ+/KgCdB7wKxMYXCbaSUpQ9EdSqn4wNRB+t2rn98aq6o6jspuCXaJ4
VuOXP0nz/DXXRGxL1PDZoLkoAt69nmtiOZj20QVbuMbch6lzKU7wpfTxcdS+SgkMGC2URCk5hH4Z
i/xN3Lnx6SKxwoG50eZGjVq05WJroJ0tfwqtaf/7BX9Tm//3/q76OUMqFAyHVXmHtWSY1l4+f1lj
fiObaICbh1k3kevElFx8MzuKgO4OwYwgt+zcFA89iXnZeLFylIYnQ7kr+t3YA1SN1hYsy8xIfjg8
/hrB/e+7BE4Ex5Ac3bgq2gwLgnClSvJONPa9emLIk/Voh0ftKiVoAvQswn2LVjNqgirMh0r/oTPz
TWNueVn/dwNXeVOuKOEoC9wAiquAzR7yer2gvvBjsJoYBi7I4QUh2mOS+tSjTYCblmPqsy90H3On
uinA7La6aabuh2IS6anv9slieE9KYbLeltzzj4xaLEepU8VY2Snx5Onz6DQTvZbcdJr0XldXyjGZ
A7dgKodahy2O2LyP69A4ZvHLZO0xMRajytEwGsEi+xLLWzwf0blHo98oabm6bROjdZTD78Vgcoca
BSJGs5O2g21NT6ZET2LkENYREE2BybGCNMFjPuhc5ANTFFuxQCVBGZdFV86kOziit0IluLkSobQO
QylvYCoDlWlecrb32I5+kHpWfd/mBMubeoEVNoLmGD1we45ZR71ozEk+pRzRB+WkcQbFyVPQlU44
qm5jfpT5TlfOi4BcGtxO0UkwnhIV/ailQUp9f9m3+bbtbxrJjc+hte8F8q1oRLxPs+NFXWp4aqBy
lMMZDmuku/H40U0g8vQnjNRT/VYpq7XFC6qaX7ryommnxNR8dVGTFivobrHbSOImqOKVXusb0Qw2
lqjdIGVFUyY0UjdpTGfIHdSS/QiudC8fE3ry7ZSgNp84fXqrt83mIhhekGUrQb9g1TrbWQ79Lnsq
hAI0vuBqGiGwvcutg9jcNKQ4KCAS5YjRdfncp2j9CxkO6Hg16CNJk+bkSF5O2WHCAVvIRS+ve18w
HwDne9SY6cc0XxxZgIxYw0QUn2ceQr0Yni7G2zq9bOvxw5x0b7Iq3OeHgy6OdhoOa1zkby7IFT6X
85tWnUXJrcLSUfNTP7xl4THv8MWKHq18J/VuCRlITZxWcnJJdFMrdatoVagcP8VLHo62PLtFcrrQ
MyrwNgk5NhPCeK+aT3n5qRQbJXm0MLHlJ/Xihva4C0ugEdZS7QMF1c0HJV13aKsFCWuiXTfqOplu
GOA5WlIgj7Vtqo3YbaMGRu6LGlpe1rgCPWdReZxaD8ixUxcRoKDjjJGGfNNBRyrDu4JoXE/xSgUU
Z8KzoUUk4l0Sji6jX1sV96I4OU2IB4KMvNm2yx8oWOywniFI8S6nt8l4n9XFXiK4rXRpH6S5XWdP
euWmX3V237TrcHjUu1VRHXq1wHkBedAX8Klh+Eur3+ouoFNmYWfO/lpMFUC0puupXF2sXdifBuNd
N1YRLbwkgapiUUSLnb1YEmuqH9QHXUF250ZSevgFXznMTfMoYKymCetEvNWgVFrvWu/OvQFkg0Lq
cZQfDBOBj/s8/xC622Ze1xdbg4xQIoTf3uqzg0tt0tyY6mqOPhHBtEUghm2//veBRPftm1CGXpFF
oot0819EoFKhPWhWgrzL6mqdx8IxrGMnqXguvi1UBHuwhJ0udggKmB78kDiiyISuZcWWN5BLD0y+
Y9lThsbOddzYpvuh6yhgo13NCKUH4qVn7TFX0LIewcr0imNWeF1l+8yjVUGR2K2btLrRjPh2GKtD
SHo01Sh953tYXVBTBUdqGl626Ep5e6zE1pETEc/d+hRLJ01eNihq+olgh9HDICWHQGYQrjsX8QRP
HOPwyrmEq0ASd1lOqGgKLCyAawZ7UbjTrGknNRJ636Enhi8Bc3QNnbq0QtkGULi8GPSOoy9arwPe
pmGON8iDFfzqzFee3cTLVjUFR9eTzZizW9vKz8Mct6DRsYK7MvpKs4+5EV2mqo4RJo6oP8zt5PCy
XC3K0InFntD80ediSSCuMzidtgooM4RkGB//92RCqD2oa0QhdnKoYrDwPieAA0yZTAjJCG2ph8bE
tNHD71L62FH+1qiCs7jJm3wc+Sfr3P81Qf3rfuj80uMCoIIL8NX9BNIEL5WER6yGm1ae/ZAKy2TP
huIRkaNlrMUXXzKMvnL7ToNTgogCbVkrb1xZmLxkurhVQ4bf7NsOg7qSxGgZDqjSoTnVDL/qyXJT
mucdKVxYVHbqwuQE2524YbtY8YUIvz7S4hv0EWGC+14Q/ArSc2q8dspdrBKzSsyG0F5iHsm2n70o
1o6okjlhCg9S2JXTDcUOUCDsiI2PSStWVrW9xHRAMEW54AJe95izJDK+0jgoCRcUnCsuRKstV+6M
eN6meoIZdGCu1VrYLKKGcpmvhnmwZXS6RuD1AseMmqNMj6dwLT9z6NJyeQrhs7bJU5ptgtbtsnOf
P9RZfYjmB6NQ/NxoPAVxj04M7Ym/36WUbyNpd8z2ATYMcrJRUztS5NWcyfyxQncbE1zrUQczJfyo
T6B/G0f++NBXVffQzXM6QF7YFaqIwC+uLnm5HgdEjJANuKwMDHt6okkQlbswwBRr0NxwlleVEd6W
mqPn2yj9KuV8szgnyO3gS5e7IftlqdgzijOHamkXyKrIEq7qT8V8NEh0xHsRCVBSlvJspLg97nss
N5RfdeYFmCK1Fd3NZBXlh0G2TnmyHYJjWxaemPYrJW4dM65WiXnKOANn9KtEjsshXBUTy8tCtcRM
fLOih4by1jRt/h11/+JELqk1JhyqAZpYMZEs+e+usMSsFCdhkneIrY/ao04apDU5Xq97KXpsYWrX
LRPdGHAKOPRQeAgL8hR9MWFy1FGBt/saRFsYnKgcoPW/DzP6tpPkxyRlMdVMnccE5Z9UVr7Nx/+8
66viJbKKi27Mg7wL6UtKEpE1GJyypTYewlMqg+ct3IxBE4mLXfaNrxiMLHIaiYm8u2ifEHM0DlBb
5Axo1NW/X+lfRENeKRZyjO/p+KoAL64Cn1bLk15CXNlpADObVR6pXiA+ywCTh8toVxHcyZLcmJ2v
TjmOsaEblILTX05y9xM27u/q4HevEVQtvocgbK8Kp3hqKj0SRGkXm6uY75gDkG73FUELJkY2n/79
5Muo4L8RdrmaJoG+lEAyX3vayVlYXzShk3bQPxeoj5pvS327NHCtpPPHaVUn2g8F0G9ZrL+uCaAG
wwc0ecVrzkfB8ROVbS3tjHFPBxPjQBUT9yL4aATQf8Geq8r0eP/9oN9fFVIm/A8SFeVa3TqqdIZF
QyEtvVwA02CksJbbK9k6n1DXpVvLOD0wfhpTf/d+wbwyMbJMPAKu24kXjVgvVKa49FCnwstDbb0M
ZDuEGMxgcqfhHA/GTy94Wa3XLxgaDw9qLd0Y82o+FNAO6qJLJS0jKl6wEp+YJYvjXYNKk9mvLR6Y
epu5WZM8TaJ3oUv/75f9d4Ma4UGwvhrWjDQd9auh5UWPZzj2jbSjf8JyYhan/TiX+nsW9N9rLPvo
jyo6acQpb4pW2jUCu4S5QDYGXo4ae7wfol1gnTQJUClzWoxnNPLAebaBWAe4WDGuisr7fz/xN/0O
boeJkSFC8SdRvjrBmLso0dRq4rK8yBdSCxdlWpogn+z0fWB0wxKrasSG6SONw7qPdj/cwBIXrj86
Y1CMsk0CGT4G/30fndXqqdzk0gJVS0boTZc34fd8bO5K98ZUzp159+9L/oaOX13SWIQNZA4iROOv
G36DMM1xVozSTqRtVy89Pm0jhjruG9TU4+2YFX5fq4+oPHdCuR3IZkqhf5T1pVnqiJhMxik1opkK
dqz0mwK0Tg2SK5S7JyX7BecMQWVEV6vE74d0G/NGk/5+GSY3qvYQha+dONJMzU46Xxmd5QszLbVZ
1en4mLXVO3h7XBO4J0PeWELoBZcIwQs8vix7ohz896v47vMb8iKFoC4YBWAC/337WRFliTWw5cS+
c/KNUDwA9lc1l8Kc+Ritako7MXDV/Ja64N/X/ubAWChtDKk0wwIOefXho7xIR+QvCOEMIvnqS5Y+
nUASupS6PwKEfrra1UlZ95cUzR7CKFAITIAZwebYM4ZvmXUnlk//frK/FHMUGag8GBjo/wRt8Vor
vQ2zoTE71nTVnuQgvSvEab2k/5Kpb3GiBylNSz3/0PRnIxrvzGk7CtjO4k56ERgxmut2vnyJIi7k
Svxcq9ltNhj7Tp1vL2P8klogu3Nn1lIX/glywcnlZll+1gJtYzilgRQKcCTU4mgtZ9HSld+BK4iY
UuWafpol40u43LdTfT+ICnMsevaxul7QbJ2JIwYcp6bJ9n2Oeh/ml7nZe/EEAI1jPD8x9vTDy7j+
cUD+DSBDgVvHgByGI9DIa06SVY6RMFuxtMuzQ66dkDlFyl3ixAkqdSvovtk4hR6uVOYK//5W3zSn
ubLGsByEDsjo3yieP+Jx3k2ZEg0hfq6RiMqL+UJZh70jPSatp+lFdRPS6xLDTVytk+Jkyh8tGsSh
ZtqCUiDvcoSmvIa4dJO2xnqMp0OmP5KP6TiAt62bJj+pEn+3kNkt6GliqIz11NVCrnIaF0mniDsx
XlPf5kjQl57ZOyCJ8/mH/PKbs4pMHQU4TkRe0fW76cSktmqda3E4sD27aIeFXVd70084+G9GGHyF
P650FQyEAD2joOdKAyZhi/xw7UYmej0AVQK8WrX5aNJ2aRlTCxS0unJ/canfxQxTzShc5/QzBqou
Jf+Ip7WVnBXr/O9l8v1bR2WcoQCiW/pV7YJGXi7GsyzuDHPFKwemRhVGdVfOq5+z+r+rSl4GU1xl
QcRD+1w+yx9LspHUYmiMQdwV51HBL8Dtlcn2AcjF5VdV3C314g/p9O9Vc30kApYBg8IO1ORrjS+h
SGYls2Zxl1jHJN4KbPs5o7M/kfMJzfuFYTiUxk2G5AC803weXWUU3Eu5j+Jty+Su8xFRehf05DEa
+tOS9XOj2pzsQdH+UEd+lxEbpCwqEAHuFOn3/76eOkrCQukI5RUNyaAzfYCEwHnIniQLQy4FeWad
Fl2ZO/9eA98GKUoOBe4kYzbG0v+9cIUrnwjOka7aknrTZOOqTHDLtxHL3gJ7anC6DerMP6VIMr97
/XEWIVdcrBa6+/Xis+qoN+Yio/BQznmijTzjLWPjUfTaQWY8UTnQkb2LBLhjkjeF/gM09NsX/uf1
r154tczDTDORdl37nsmvjLvJyPs5p9/zqNCDmLZp0/8Ul7+LPRpAtYV9aPyNXTTVerZqIeIrjzTP
aWrT7YoTDQHByNakkDMO93B4nAtpPUeRqt/q6kuqXBBM/AyN16D5NORDPAu2WJS0PgMnBkM0Zwi2
Yl4yCfF6EHBHGqYf7vvb27aIB1BtlkL4au+modoB+iSQUZEjiY/3nFbtMImZaBX/sByX1369LPCe
hStDpQbt4mo5muk4SPjaiyB2GRR1gy9ccLdotJvqDcnb17Cq76QhfjFHGr3MnYdp9OcLEjeZtVpi
Z5P6/76hb++HPUlmSlLNcfHf7dHV2nDRVcJWf6lXM4S06ozCkRL/P2CtCkuCIelvoSrxGlqm9Pj0
VE1OsFLKQylWkP2QeCpSeBJ3uKRXZr0e1czLJHXTgFVR0Tn595N+95EBtlo6hCryletAkBupCZPY
4gbwRCn3AMk5gIXw7ses9duQgw4r42g4hxzBS2j44yhQtD5Th1b8fQLrNIWJyxSmFtpM0p2A5XD8
xTW1n5pe3512f1716jRGBiEXqpjxQVL8ElNPUgIb+VVgU8A1pfzj3y/zG0oMYPg/nvEqoylyDIcC
DLwQ9TsZdHAuVIHjJXG75CmEbLz4SoSUxz3QZSolhbppS0W8gFSL8qfx/3dHL46vyCGhfGtiLPTf
992pl6gZhUbcBQxZatmeyUPmuxzQ6Dh6JD9txHzxNAbrf7+DbxfUH5e9Si9atAaamO+8LCgKFMjo
PDayrulP+IafLnQVygtBUIvU4EKz4okkdegRImoQ3f7sSPzdGmLJgn2nxqO5cNXMudRxM4USV1Lz
Xd3eDXXu9vnkXBbID73JoRoYvTzANKrBOSTxW5oZeM3us+mm7u/MpPYoT36ImN89vLUATWBfAA38
zTv6YzPBgAzq6pKRV2W7Hm61cQvLAgbT5cdl9E37DO4o0MPluAaZcxWahUjIkGrhSiCsrQsY8xkT
lt4BgtwbzW/8MWIIcnSnKns2chO9dZUIwLVketPaAOJo3Z765Idi/9svQr299IsXmNPVIhMZ6isD
IW25qeXx88csXgiIYr39GcaybJTrw2mJj4AwJWxYrxuIQjLrU9/14q5Va2+haolN5GvF6JPGd/kp
i9+bMNlNIfkknZElYVyEBH5KXb6BReI8APeBfp4C1+a6vdVGqqDM2ijuwuq5bqOVmLTA9iR3Fkav
IIu7VKABe4bUzD2B+o12xiSmzuX1bNOBZAQW0OJd4k7LYCoxwfjWzUM8K7aBJNYSlzJgFuRiSnwP
iTRBKj/tYnvhizGl3SxsQgX40r+DxV88bNoL2A+pNBfAerG5rlrtlVmksTqFv4uRpYVlqnfK+KUX
b+xl1pISPy3RozrTuhtkcDRq7f77DtRvjnq+K+xBVGno2YlXYaQR8jS3ZKBAzNjXBg2wtqMrMOuu
KgVujl2ISOIVts9qAT8vQx0vtVbJ8BHnBTq82yJHm16O9/ireYx0yuxLSe/NzPIzTaC/kIJpavw5
BK0u4QiD6lhHH9LMtc1Y3vfgN0m++ZGx3RCQZTxP48RV8Yk25Nskt2XQY6P0yaiR9scPpcd3ZRLP
jWoKlSCiQNftslQVEqTRImWn49OZx+NuxNfBVB5i4aBorT11mV/VKrAmw11UkaA7M3XGjotZZQMO
hf6TnYuoFRgdsKG1xpA8FbCYzCQOPErbS/JDovLdUuGGDUx+EXphtVzlZPQk5lFLA2Whm04kfmm5
jnBVOCkd2A8UmehVkmY5wcBsEaIZ4+ZwWv17sXyDRl+CwP/dw1UOY6VyL+gFi2WSc1thkj0Ig1vG
FWc6FCDAyWENPBX3AmlKvAYFc40Y0QQ52qD7chmiobtY3xYhPS0TtA9w1B9ukBHOf6OVxiAWthJE
BZJplBV+N4n+OBkGM6BdBxv8RKHRIhV84K6AUKH/CxYn8Iq1tXnUtlQZm3Bjvs7W1niYJVt6mRqn
c7SP1o8f8W7pbf0u0m3GJY/KBhVIYNLvyfk1e6RjsUoTX8Bl/TbBu163p69k12mFLcOC8Qw/m70p
c7N1cQuU91d6OOSfyHZlyabVPkGwjaBxEeprNL9rT6ikGi4oD3wqJuGmfaliJwptYDKF0723Tn/u
b5GOs7AlWGCUtukVszshv7qbcEF9sA7j85kf1p3YRZztpbgb3yMHsPL9tMbexw64m+ncrJJbXJJ7
3xLgAHJe7oVn4TAfhIPma2tj3Fl+YEuvEoeVPdpgXZ1Id8RHUAxS62H6MUd0yLBx4do2D0LDu0ns
4g6nQwMXbXtGY2811HYBh5hXAPQpfjxbIf7MNrhPmGDA/bLMdYszXBETDfzPFntBIG2gKCqMFzzc
But6fUHREIjKYE9Qdxb9PLv4gGMqyOtkoJW9bqybCsjNOs0O+C320t4w7RmRRNkL/W7eKpZfONEd
jdCWsDEgI3s3WQSkdaO5WfjVFhutR/7kV2B5ksgUWnASLjifC9QBNHcejtG4Ed75t1xbz/NNN3gh
o/Mb9QO5yGgZpTjNTeZkzH/ti+mY5V72zFX6IsW4VEW2mnyKClsuPab6BmzeIYnW4319oJyR3uc1
FIO7OMGFykn1AzcXdzZTZIa34mMsOxaoj9JVRLtIXExQytLtRsdMeK4F1Sg5gPwqcHqhnTN5Hhzh
LLyxx+p3Or1wLkrLp2eIE40q2Fbp6aobwyqF6uCEfn8vPb0awguyQ/V9Wnn6UX9QbrOb+ave66rT
yS69qGPoan5xBs/Y3OWlrT3nYAyfS/eCQ/IJ+F+F2ulZD+/hsttx3zqheQv0sJlX0hOnbemWrTP8
Ar7xmNF17t1aBGn3XlDA5aZdvYqPwrsYbNrYL+stgsfBLrW2wAHj9BCDUwsFN9Y2APQb06PXIwLH
xBTA9IECTDkYOzeN/IiyG3aodsyTBw7w9IJAIwax22Cba6ssPhaqndwqsyuPdypCcokdIm/3gOxw
Zd6cWDyaegCSww/fo95vNA4GyrXltzgbyF5Ju1f2qsRtgTd1bl95g8r8Am3YhVtTaS4vX2E8JNha
7Ej7AYHNHAyq07+Xu+mQnkvDBQvYQ02dPHA68j2gu6l1zSODonEXcCRCQov8UALI6AXxCpzkLHmA
J8PZjYHbS07wC5c0KfRlcOqxy6LroZbcjW/zY3S/jiu7erpA4XmqPuk7fCg3gGTQBsfrgQYVYzbM
q1HKOBv2GcnkRjxVjeN2Tgj4wxbfSl9qnAZtZkvyLOulbO6badUPXyKGhUNyTED+mB6Cd/2xsXnO
aN4m+r6q2LNO9BokJHH22IJjYw3zDlhTJZ0buhP0rB7LAy6J99XtpXM5kAqntWXFMR5NZhf7aKV5
mqesjvb77I4+EnMr3VM23RqHw3Pgaq7ykZzqYxU4wZ2YrPgqoJzAuqBiGvLxuBb1PlXFSoh8/uSX
6jWPpukZ61B0zRLNbOhn+7rb0baf17LVMH65HYUHyy7TQ31Pa4mPR4tIsqPyPXbRdaS72R4Tyxtl
B7IFmjaWF5Eagkovn5MaPM76tah8lN7k6aXRX+TABzylJrVb9Kw11Jvs6dayw49pW51gEYVuyBID
+beP2N/kZK/NXSjZ6mOUemqyIhoVgMmRiV4PK/UtRXH3nT4jK7ZG+7r0W20FYy03fQRI4zf8MGJ5
IxhEKdcc/WncVzelh8nqjWzj8e0O7yY+uIdIYXTjyn6QQVpL3WHw4zsRgyZ1bY0PL5abv+ar7pAc
cLY7Gc0ZYwQFRxvQ2+/puN4Dil0F5hbXIx1FBTt+je0stGVbfEqnl+JFBr2q+6LfOsmDbFurR1bm
bknmKZGdGWi2eNScD+0rtiWnO6Szo9+wt1WnrZzVxV31nnhjrKDS2YkjiCvr1PjVjeGxpdkX6+AV
eNyQOmLt5jMaq56k2RknzUSXx35Sn5sLYk9rvE9trI/BjaWb4Nihhhm+GRdPrze1vjPw3EWsa8QD
VXEsCPOR38r+eDuUbt8DT9zO/eniAxIjym9pIY5vxhnstI1+ZWhvsaLCwIBnR75PZpkET9lm8GWX
3A7viQC/BTt7qHxJJcWze69wkwNOJHa2Md32PUTge+BIJe55iqd+rDg4VvmasdxyBgb2R778Lekc
HC4Age3WEYkWH60zPbVO9KA5ySGRnf4ucAF7MXt32of4GDojVEZ7SRIj+zU8ioMrr+Rb5h/Cy7h6
SzbCY24/1r/Y0qGHK/OqOZSqHXsyQIJ+D4V+sTf4pTFUgX/t4sia23NqZy/FRk8dA8uUXXOoA0eA
6g9uyM8eTB/QUE7ybhf3kWQXnV0aaBI79Jxyd3LhDMrksSEcqw046I8B/NWv7lBs4p32Zj7HawmV
WjsI3KF2xy/Irrt0Kxy73UKs3GSQIBmVER9tUpLbMthaL4Ppk3kq+IiFy4k/KG/k8egtMVtw+Bgr
MgNeum7ZnR/vM/9yKkTenP5gTW6xmj6JtsdsMyaocPGfJeeRtfp4OQw3sc26Tu3H4+AiJVTvCx9t
AB+BIDzDKwePWjfp7MB/xorEHt0D+nq78EHxZ0C7nGukcl7ObtvxisTn5Kb3at3XtphIQFbyO2fh
LNmP+Wr05SU/KV3hfoSA40XuuP+qn9PQfQeNDmAR919bvoWyMhzi7H4w1zXMdxBSjvQFE9xWbOtD
yzhd7NZdnlRnd22FdZG76pb0zp04ednEt/I+/NX6wgaFykflM3cuvM3UyZ3H+kxwv4fjw1+P9pr7
BejwiEmaO3ylK3KXr/y23CcHhoUb415wwxPeKLfxbYDVrFs6Fv9LhZeaDRD6Qcc9d908hdtYdKbd
pfWHHXYWAyvICb6Qfy1eMnnb+ubFKy7etOpYIbb2obm5J9wB9VVO8uhf7kPU0TP3CMYZC2rDOV5c
3SXl0t363HyiESYi6UrQa1bDfZE4GTPFp2rThUxc+dwylj6ryK3vBHf+pfvCXdmwKKe1ykFqK9v+
NojtxEUf2csdoKTSV+g9Ri8V55zscjJs4jf5XlsB5zY41ggED5eD9at809jcbrEJDtH5E1jTKl+h
uiyHbgSufT9ul98Tn5L5VP9qSWqJaESHaQfO1ZM/pHNuZ07rcSqv6FT68snaXGAuP83Hkj23eoeB
cxP4ZKFuuq8prJzaHWweSPf192GNZMZ5ch/j12pjeLm97FA5YadTVSAATzFoo++x4bGsVxoTx05G
B9MBBQKVARjoqiFVeQf8WRxbZ1Z2Jd8r9LawB3wsTES/wIhpjSaXwv1gSb9qmJv7RFX3PHyFvMhh
Qxb1NNhcrXYm+5zftB/j0coRQ7GTh6Zxu/vL/mxQx2BHokHecXSndaWNyCk7r6mn3cq73M0lv3qe
/ekO5Ium2AUAEcWlNnLHo5muhEN7QCaeIcN9hRB+44QJV9pYtrWTYMh6tFIP6pbR7sb6RPlipa5Y
bw+tLzrqWXoavgQWbkdGa1AsqYXXshzfcWmswWqsy4NwIqEbQQjRMxh3pEwEU7J1kLIiUHZn/KAB
ENyruwudWpyQW4epT7oPPpAM5vfiZ8lX3Ax+wetlDwx6E6JTZR+mN+PDfJW98Rm6xZKmNTw6e9HF
gtITVwtf6GbyQqe65fMWu84b9r177t5NRzhEr8NJBx7tWy7WFEfZFTa1T1XDd58o8+JH0rxD8Qvu
93r2DVuE770R7GBLVDPc+VnfSs/g6+XVsJNvD6P7GrwGb5Y739c3gcfVgncZzjaiBVxK9Ay7xUAa
uCmayL7+SPUIH/bXubyJ1vFNtG8/lI3BmeEHa6VyqSoGLjN4ih2qyzlmHRq7cMxb3gRk+mM8OBbA
YsufP865U/kRX3e8yW9oatG0uctvyJQKh0+trzr+gew6RxUy50SO9FYmZHeO5e5ilIBVyPRudgjq
lb4jL1hLhOjfS8R4iNzHhMUa33FK8l+x8YrcfoWZxzbyz6h7ZGvJNx5qNzkJO+v4CKLxd+g/pxsa
K7xJnLScdJUdrA3nWPAhbM7lprOzymtwvFtXg29AnleXc0l9h8xgD8fpPjwRFx1rzeFWHZdWwSZ/
M/1E5dBKHmIS1hNWmJhOOBfXcIzVo0HR7LDdXOlIyvmuzu7lJK4V1gBwYmpCiSN7295nnAKXldaw
EahlK6gat0bmxPfDfizsy746BAovpczWpuwCTDfUJVEimkAvttN1ODrtyJGMbOk69Iwj913eqmsZ
0VumGaTQRGNKzsO4z+9e2lWnIvfuKEhVcf7k7PMoc3Q/3yZu0MORXZtP07tcui36cagI5FDQ8dsq
IQ/QXOI8Fx+SZ/Vd1lbp3UIs0p0s9kXAhf7lSdjq6/wUZD4D82bFX9Gd4ji/RQpJHcEkI0tBTNzk
BIXrZEPWjJzmofcu62xFS2aL8FBFslfyyob3+lQvgDBWzEtoV5DF1yPsofvgsHxtshi/OpuvZ9ID
bQsveleC5VxSj9Rr95zNIrfQe9x1Lq/KPfHvdLGn9dIt+cRmLhe2yqFdtsb8/E7hIvlNbasku3vN
R1JSnQ8hjQA/fChbrztjBgOyWr4dP6zGS06pznzMy13mwF2xkqEkQL64oDHkzLkDjJIgfnGFF+ul
25FNObtKZMHGHk9lUyfWfJQHq0IpADKQLc12/TUiNkeD1Zl1H2KFBQyIfjBFKOmYsRbZlA8Jyoh7
1HrhI0K4nl8JP3DkCj9ldR5q2hUcCapNRmwXrvXCOUkODD7I1tI1NiczCRW9RFl253JX5jDTbmhu
GrPDpZJDz3cab8XeScgBnrDEwXRh8t6bNzhbaLfLq+wlVLZ5tWtUR+CY4sQ3XGM1NV6xGS6w8+3i
U/uSb7SvkITTJHliaB84l125z2BdrpJnWtjKKt4Xn8jAGKDKIKE5xWdzDF/VXTe7luERUcPE1aEK
j+dqBxisoIlwl27lJzLlrNwowwGvvfkGEWWyZaOydZGOnp3/2hpb/WCtMKx6iu03iQXyXImu+FA3
nwgnhyeh9s0P6JrTuWKW1wiO8qs5yr6OfYr7QuI6vGOVEyerhXHIqS6wb/I7frk8JZ+Vz4qq3gvJ
i+/UHZDotYFCgSftV/yy05DMPbB8U3/emuT0tS2t5I9isxyf4hpXGyN3CJ/kn7BUW/xpD0noTNau
wmDbPRuKbWLtysnLccRzo/0RPY0v6l6UKEnHQ/hILf5YPGGmkL03TwwH4tv/oey8dhvXlm79RALE
TN6KWTnL9g3h1AwiJYpR5NOfj/4vdi+5YeMAu4G1O5h5zqpRIxzZTFmqDpdNs+ljU9It/NRemGhU
TApMoTVJwHu77tCEGiYK9nR7Xd9dKPJjtFRs5znx7myG7Nu/QJtfCoC/5jD/h2wq+NVCriPGy3gA
gOMQZ5+gSettMRcs1SVkZ8NaOjZDL5siwOlscnCW0er20qwGoP2l2K9GJ91tt7dDk3vRSrZGAiBQ
7tz9cMtlHIPWbvZgtkBmrxoRgE7j31zJArELPeF92DwLpzMJV6Fkp7a0DNo4l2/TeK81EmIn3TTf
0+Olznhb2zO2Wld5EnyCRMiAei/WI/aqZKdvgnXolZvEMpx0hVyKb2qlfkLGA6KZpO9XE0ENWzYM
vNu08M/omAyQAyDjJW3RFMi0nGK5oJlvCoYPvBIVk1wTViRiL4macIuQaTLaXLzWEuziqO7eiaqt
FEejfht6IRwaTArgiZTtomWJAyHrlbYYGj1Um+qqnMf+fYLWo7MpL8MPbVPRBY6AEOmUydtkoAZx
NttDyPFuq3JNxzCJHdqXjJeKRfMdvM6LT9QYm3Y2+tBYSEO6CbbfzsN4zUJVXK/u6kT1zmvdO6/o
FZ969nGq3kl3yqwu4PO5rYtXuqv31npNXvJJ5pBi6d3prFXvdewc6lnhJp7hdv5tHkyKBQ2H9nxU
N/T8vwwZlH+i53+9Yw8A/7lRu1oos3ob7VmqaewoMJzm6p/t6tSfyk9RsUCNIjrQwMLbapEH5vgj
WQI/r67nuVcdG3bKmBXbL9zWO58GKVfhN+/anoiu8J09njXaHG9UO3bUU3Lo3tQZ7cIvM3gmEt+n
ALCNZFxTyUQabAT/O/zHxagU77VUbTPaUhRRFLTqJ/v9bXm92vex1ZZs/WrlVLFVju3R01WfgTxr
TzHl2T55El/VPzLNIkt16uuSQ5FQ3VbGk9I7l714LHuz3GLqbyAnXbfbVrcBplr2KnYailg1Whhk
il6cXsYqaJKvRUCpzEn3qSNFk7hdne8mORgM1Ax2p9YO2UmiwZDgEiCNmpyxI8E1d1a96c9YgyBn
HScuv5koLm6XFxb+zjYYwaeWvNcWMmXlNP0UfDVedaKXHDD/AHW8m6N1TOcXrkEeh9FBgVTa6Xip
IRkdDpcl/YlPMTetP7hDbu/cll99uS28ik889hP5a1f+Lsbfr3QoG965AdS47nXM/4YqcEojh2M9
YEQN+rfkvb0593h3Tpy4IsfbqkuyQV3jeG/tazjX7mbCeA04tSfhFHYd4TeEmZFWtEQVccV8Jd4l
pH/s2Ct1Ah3JDfll/ZSHV/dh+Rwc4pgdE6AmfHNSkpv+LlxvfbVlGGmnex7WIj9pdrQKhrXxtTzw
SmMUM+KBnarTOJ8E3thRgTVNgx6idlH47frKAoteCs94gchwdemqQyb86cTw+KIzWvPf7Gz/fdo6
MjvslKEgPLq7ZlcIPFEM+7wsgDjUWX1jDtsC8x8WzGAkL0IJfqz71W2hx260u+Q29Y4evZe1pzHj
SP8IASCxbsof1TEl7fcpeknOPo4sOzqI8B3IWProBLts/hRQyC3GmurFT59+3rwwLfvH3ed3MVwf
Q1iAmvrfD1JLhXGZCU21ZdPwL84IeDMDqQZLkazuDxT+D2OVbcvP6KnZ41Frn6fCvF2IRzTPW52E
YX9AXdwj8LR1NUHpb5/pqVvLPkYNWWqHn4mzB+dNd8wAhNNNNQcgO2YTMI1DPileFTuctkti78mm
Ka0MtJOaKnNiyWpn/ZoOp7FLhy/kufqkbCC3bE9gDUVvgMKVasevXiiIcPEZtbSmfE/yiSQoyB29
agpXlNbD200xIn2Kb7/cuS9V2ON7ixcUJnBoOnAafOAxqYWkBNqVO4dtiIMD0uttwlhFwRrfyp1m
ImxAptQplTEU4zmu2RPs3NmAV6U9aAat8yxxZPvuxeadWRb9UuNrT7Q/Q+198UFOTGYNq+KdkQ2Z
AEjwjllnxsdqbszub3g+vlUj5gF4pzDZe+rsizMeyHkYOkza7Yi92MOXgoHVmtncTpmjE39L9kXg
4Pc9mhC9J67Dj9S+LOt+CZxi3+3z/LYnq3kiLYB1nM6hF7GKm1k746doG39MhxazBZ7F0Gx1Y7ut
fdHwrisWGar3PEThbinUws/NC8Lv80oC3gAdnXSzm+JHdCUgOCGyOlMBHPr5UUgDV+6nJ/HAulF0
ZPBSzNwWzLHTZnmwKkmTs2mBpXkgzSI60Dep3ya4pFDk1L7AtaTUE8b2vBcWgWhX27NzLqknO0YZ
92M5/ojq9zpgFIyN3y+j8EdB6VAuIlr/33vzQOw4N614P+OOtx13PnBJMp7fZU8gvCaZ9RfPeGUy
lKXbTnq9DP1lrf2y3j7yFYbjQwXUZVz3ZWh/0sMWXPZxjEW6nG/b4EREYwcprL2D/zJoMfCdZcA2
isVJgKjbyOnhW14J7GZ/Y8mJ/6gE4PDCvR+kpTCIHhg2SRcHTdSldBq3Fo75trt+VgH4PZ1n8XEt
nLh+xfP2jGgGv2nC7yxVqGdVL6bWRS15zw2W2sDPlG0XvVR5jLmeqtNe639GwE4R/ON7+5ucSvrH
YomvJgo+UVTxS/sSJf3FYRDiWi+u2Tnf5oiIjEl/Ff000iAdxP5IEcy+mxm6ZzD5LGiucUeUkfc0
1UIuUcZX9WetNMy+w/coOJGzsJIbZmGx3dTniXbGB0OYif3FgaZqjnIw6eBmRln+y7fyyAQdnj5N
yniso2tBjPBIdJciKZN6YqNp49+apgBKYRQ2Ijz5KHZ8nIyKiUS3QnrDBgzmusUOy8kZWBID597i
X85G/Mfebwx7PqFbaD7QhP5395ELQpKM0rhsk3amDIiQ5htxMtwzfPNsEdteQQi8AkuMUbuKmcTq
Um5HxWs9WpyTESqzzoECjWfbjWKyxi4lg0T78+ryQOn7umGDdRbyJbSM3/lI9ypNovEgS6IWJJLw
ok7xFPFzNJtESDbMin4+3qMU4NsBH+5JiL1rE+Gvve3oLfggZahwl+495fAq1F2yDLI7Wd3/n4Tk
/zushvBaJIsDn++HRTRXc366gutPwNcP3e2WSW4skTgMAo8NyUg8/XKd/7yx8AZhBCEw+eYeSyp4
VeLdd9l25ElAR6o0RjpjPOLvYwe3kYmYhRZz+rw3SA+fihrwmDCYBQs5gOT5SbndXPV6+c3D91+f
OCRwmWhHZDrj8cPqeL+F9y5Umss2Ll51tKGykHvZ6DKVAyQoCEnzJZUUeUiK+/PtGH7uwx4Gdex/
x32ow+pxGGdJBm2zyXVziLOGGDm88IMi2/jVyn2oTf57NHSTuLlgziMMLMdhR/1rIYuFUJBHgn7d
3ukLM4w+bEqCMieSYBPT2ijNZ9w832U/Tt+aizeS3QjDxnKZ9vb9U2faRjoVy1UgjbZi+iT8Klge
3rWfTu+htBJSDBEvcpgTwQWC2WKeOhiSlbUd6I1T8KknUYHHaPdylo4MuuSa2hTNWkAuq1R0v9nF
aQ9UYz4NHNng8w6LFE4I2sM7wQZWq1gTXbbUZ4lzdcMXKBeZhzZ5n+4VJ/2Q5liidGS8beCzt3/i
o7KrGC9I63IKILNtZ/Wsf2aio24hLdrlH0WYVM/KR/CZzYJXOiqvnXykJiQsp2Uo9JassJRy7t4E
9HqC4aQJlk9NXjIdg78zeRbc3KancDI3dmVom6tRY0GSzNpJ4anPga85hb+4Ozk4/16oIEYo9tiv
ZldX8DI7ebpOb4vrRrLiyXUqWRcfjjpRynYMQHv2jQ0jxOnNEvfFLHQVcEs840CoawsfmDn9yLx1
aGVcFV6TzahBfcPZCJz6vLpavQ13xTJf47XijhbVn8trbak7HHBiYzLFd3xRfI6xfJog5ZI9sCL3
vBqwGtW9/ul3pXdxmwOY+svlUHu/CVr+/Qyx69UQRLPCfXmQ/PXGZ6GRV7XAdz1jsr9Irdw3djPm
mnN9OrY7W5rrR/EVvjEUmXKR7CJTm4w8nDahozSWavZOucydbOq7r77kxdObSSFtBT7+YSvg+AlA
wiw2n5uJG66bY+KBWclOMb1CaLi/lut6Vfq359ov1wxoPquFxpw+cQVfWRte5aS/rCXfV1bC3JCy
EJ46BjN6pMZniVSmd+lyHXbVHmEJS5lqNFaG+Tikrd82jn9s4hxucI9FcUuKp/CwmGR1BtoTcLiy
kCZ50h7DsQvzPTgf24Bn2kZmRMfWynerVUemeGfqABxfdSO3GL9c7q+Ul0De4ehOQOMARFQ2K+Fv
xPzv66suYFuFzG3wLTYe70kkGEWENdVlSzS7CZiJG8Autslqv00upJ/gdLHZMUK0CQSnB+7shhGj
YLVLRp+vqRVvQuDSu1LBn3y9RhZw56rx5DV+UDYU31U+qa1UNzEo66Ahz5mWwIlIpwVdXOgYiR1s
R1ZxGK2h02QMo+x4h58R8BeQkKWYMnDmZGAW6V74lDLOia2ILneA5MVZB8SbTHFO3RnklOfWx8/7
Dpf/j9UWoA4jTmAYDV3qw2rbxOdrLWNes73Z9R/V1d0btkcMpIdv4GZD5nFSX54W+wKfR3/VERlg
dlNxqkPJYKrpVExHe80dXujkPm03IPeQ9daNpQBUtyfF52YP1Mfyiy2JNyNREQUWrqOuyqwrdNVI
99ODLkPuUSAW0JstRQcQK9lGNojZCPKjlfrQJF0DCkhp81+2uMW78UNOzNa7KEAFQmIxA4CDFB3A
SjRfeh5Z4imy4buUJxwcuYrArmcjp7TlabRWzY7hN5Jzu7V7i1+O7IIzW+AyTzh0cxDdXYnY+kTu
6KP0lH3paQR525FPChu8Us0q5s28n9/93NlrEzlFPwzPdMsRfCj00IixuOMTv3y23jCrFg8FhNI3
wUtZSsBLuCqRGXVgQvnwSu+amJI/5sZHH8xlrYj/quYpcED9+vSE6S+vAg7XcDPcYh64sEaf9Q4T
dRczJrydTsKz4YH/exSGS7GE/GsWfu5Dlli1DO3zJ3xDn0hZ9/EXxDfoQ562/WK8kRcpo9W7XeWL
MacV+4II6j1DVNDvhhkNpc+prMHqy6lub8670LqxKmM7CIghQUVNsN00NT/45CpmARztESegbnBR
NLXnxI2Z4Ef+x2h4lzfwpcjpW4hv4xnIO6ZluVW+Ue1h58T/TFhRZ6dwY2fAonOIXvkhtkRGVDlM
iuG43BHoVTPMWTitgo8r9a4WiK0FQcQUfPoVK95BwYMs1u3OTivaZ+u+aLZYtdnnFayN+sREacus
986QINrEsHavZgkriDh45kb5Il9whmcnXuUmEOlKGk7rvAsCJk6BjSOaD51mYP5A9GX8MKlZGxgy
cHyYHK6+UNbU6D6egROVbTqeNNDNLhevRoUBn0xhyaE6+FPDdWjZ8FrzMi+nkd88GcxWJGAgOI8+
PAPsXflWpBlUHIAi0ZRNLPvvZr1gw140XvGRniOr7ogEzA7wfYHCYGyZo1nEVs4rXtqYzq3J7Fyq
tsY0cg07j419bCd+adf8TcMKsBd1bquR/yExemH+w73FGgRO1NvNfOO5PuOxuOFhzuXFZR7tW/ZG
pDz+xRozFHJi4Doo9eFdciMR9K+YpW1m59KQaRWt+vIP7PRJuxQmLJAWfFyzBelkbdTM0mrsTIXM
kezx5ly8MRk3aTvhzApsscAOA/vODqZnShRw0mXLJ0q20F42Y3tkq1bMj1LMAhCq4UfvCVqZoDOe
yOvhj0oL3z4LwgKJNy1Y2YUZyM29uhFT4d4Edpq84w9LIYUyDtbQJL1aIXSzwJKfSRqeZFK6KuOd
wfJfYQXH8E2ZQMm1gg3Y2gLCNWdysdrDjZpLJHO+nbwTIjSJuB2f8sTVoSgX5a4IoSxLZy+NKgeD
EZnZ5fjyaTxfGcKYV15eiH5g04lbThl66khaBzA9bmDLRS60QUBXPp3hFUuhuHQ2BRZvznmiPCcs
SMHmRs67Wa1wtLlNOwMWNh9gz8IT3ayRyNRgIljNB7dy3pk1/xjGz+SGwuBqAq2awIJwBSGPy8ZR
FywXxgOrLV8Mf66z+6AR4C9AmyznkffM4vLamxI0g/uhMMfzzEo3sZPDywoHGqIeuWP9TYCfTmb5
2R5oxucF/pZUor15kAYeqhquUt3a6pDSohUQJ0+vt9UnNAUEIUyKZT5pju082zPuNcf7aMZwyuw5
HseBXy3viYcwk4ZorguCBwa37yeQOQ+KqxXtPon/xAB2Ypi6pWW8BDqXEtmj/e1E1cGAkMVSYhj2
0sKbqgZveiza+EBEt5sKsBundLNO9nZ903weCRQRw7+oEDI+MEfsrtEs6U1tUdnJcD34z5UT5Xh1
Khcu76Zuk0Xw0SOTcRFyIKB07nZr1f4zYceT8Zo+1hKWMBEW4tNQtfcmtHvWImgvF8ZJTrpgGB5A
+GJP4/usJ7D+Ys16EoGqYEloq6FAqnqvXIb9pH5NPkDY+afr9Lnal3CSqUswp+WD1DzplPEJ6Ctt
4Pk6wVMqeO1eOJ4/ZEf6A0/i5qtY5B/JgkHXYvX3bCKVHXKOxAtlS+isjO8lntFgKls5n+Qspxdf
WZY6fUSp+2eXSIJohT2V0DiRcX3uottbghUF/0AOXT207tAP6ldZ87Hc4SqrJXxLHgLVjhXDmP1g
gxcwc81p4yfjbHKbdTB4LwCe1u2kVkt8oBnLYjydYPpH82CxesMrheAw9mT5EPROUhCmqNhZtTjP
sdM1g2fDVufsbTYzKhtu1kz1ruurVX1iJU0RcFlQf5nD8qpZ6QF2sdbCqBZPuXtbsRu4Y+bDz6OM
h6U65w/BFha8eY7oXGzZk5EgwfwbFv8JIPsWX0wTBMQO/+Cardu3ExkNdAIWXydsNDEYMkVoku3O
o4KzL662ZkeDecqYiTaMrXqGjtxILHY3LqqbtZAZybSAN8uyd5ngrzwPbqIvPzGxUNycRanjG1L9
wFGhKAIk2rCovOjFsHSYril2koxn9V9myv/qEjC5oa9FsEoK9APikFZKd48VNdtekAuhC8d95gwM
KVYaUr9Fjjbj50pT/A6t4FgAsMKwScLr4rEEryXiZK7R7bLNea2zoxov4jGm1FVj39E5YLoUJHez
Yf5zv55dLQHsyY9Kyn0hRjzUcv+M8EQCCw5hq/dB7f18esJ3LJLTw3Vk8MNAS/04CZPDK55RVQIW
qRPbdLzcRafI71Y9+pNFyVrQUIG4UcsnhgMkuv2fj64ORfYD5MEgyVDQ8KGLB5j9LyKjd/VNFxIp
g3QNC/msm1qfzM6RtOCxBJfzGjO1Y8RLirnkpMgJYWRsJJt6SsJINV7cZIB8g9oaHCJUrnYqf/nY
W/yen9csmgDR6Vj/UvRjTjPvbnYfRUt8lDJhl9+PuANMMJ7xLvEQVjgzOjisguiXit2rKr7RVkRS
RVikTsOkoERjTmUWPwt6Nw8b0DjsN87K5qYvi/RNrRiKC5WXj8fuleu4QhBOGCLESmHNdAZ/RQZq
Ac788w38Yg785wbi5aMRVz1EX9Hgf719fzX4BGoiVx1f68NQbfE2T+ut+jrGlp6ewTQq2Jln81T6
MsC8OoFOumNCfhtasMFffoFBurv55Yy+wUbDGeG0qIJr46SpP/TFNzG6ZtWVM6LHjO2BpUGhgJzE
ym0++olmvl6mzQE8JLQsZU5lzBptyeZTwyCZ4fXs8huQ9f0L/Doj4smwTGaM8Zj3IlfCVcrlS32g
AvUbP3q6viBUi1bVW38inOel96kVG+a5F7NZjKGBUP/brcsfbYQ5bItZvWgPicNod4PI0Opn/Qwm
kHVZ1Qhy15m5JT5gf4fALeOCyjBnL7gy1+mO7IopHPicqSyLWXEaaJuVSz1hH4ZFlSwdy5bXvBYM
DKtFuFPW0WL03CGPocV4lmHEt5PchWJmZhbqGlbFY3oIKcnfIPTb2UqE6XBijZ2kk2Vit1S1I09b
ZceBW1uS0vMS/LJ2qsOze3zbDJUJGlQWRipf7IC/3rZGaQ091avqgGnk2ZNxcZPM25+YfVenDbVY
UaXQDTq7PntoVvkqI+hDHkPw5CnAcXkSTzOXonhu3IYSmbIm/AwPmt2byJmBznCo32VPyTGgAIG1
Iz7lf7TN2MnW/UJCDwdjw2FopjbsFjJ/LUMzBGHSa1fNJ7Ydv0xA1AfHDlI68K3662IfXmTk/cGV
+VV1gJgXWff3aD6aX20Jm3rnsi4pw33JASQ7nOGihzN9miLJ3GqOMmNkgVpNX6MhjBd3KoIX7WBA
6zn2rrIpIPQetQ1lFtIj1icZpicFxDqPIc2KVs21iqdBP3fKTuMXXOmYTxle8254Bbv8/ueP9ftc
7OEah/X5rwcaqXFXhGpZHSjeLYyeYcg1M1QBz1QctEz1DEb0SVj/fFTxX3sO0Xlj8Eg8yL45zZU3
4YLMX8y2YbwZo7EfX2a3+kWWTjgN6+PRl+0QruDMnLRY3KqQGWhgr8AjOfxp0czjKUkGUfmGx+UZ
yuzPZ/cF3P3nJSel9O+zexgJ3foR40KDsyPQXOslq8gOxKZmpV3RPeOroV1PccoYDGoKb3jZv/1y
/O8j4i+XGPzgkI0zsRwKir+eyTgJqqxub1QohQcCP8l4KuGxPS9T4zJJB6i9PQ0ViwrvvH27w2AD
8oSqfxv/9rk/fu3DjWBSNcYTCRG7/DAAiBgABHcxzbYimWQR+jqi3Ya7TvrXz5f8zyv+60APNVkn
KE1yq67ZlnoMhxohQY+avXXpbz5r8rdPGn9DZu8iOTMKe9Oj0XLb3IRbrYXplhyCrjfFjIgRkiAI
qNxW4YG3LyaOA6XRaMFkzpC9C2qs3O6Zc4+o0u8k+7nN6TKa9eMDxvNXRE/3Oe7mJULU9OZJ5B2z
WYzeNOG2k64Ovq0W+acNFFdkjiYotHypfnlG+j/uHaZYGGOB74rYuD28rUXRBxio4Wg8IF70eRLG
uqj/e69CGLMjk/YNSpj6cj2iMFDQU74jK5IZGsNys67hIvgkCCyUHQV3DcESi0k/CKC7JUTBHnhj
WX4C6qT3OTFpl/tc2GT0HYgya4fWWgUTgrp0c5rPu92wXU3J4KEBnhhLVJbn+eWo/Rk3bnOUaa+Q
SI2gCAoQMJ2b1btijY0AxT9HawEZgQTfeanBkeM1NFlsB2orb/ciOM/ol5pJ+AcojoEOwZEk6Gr4
jDws7FnfQcPAvnybX5/L867iOsZVQcDRVotsnrIGGRe6V31z5ADXN9RedWZ2t+mNPMbfDL/+0Y5I
Y6wGMQodGDL6w8eehINT3b3Ltjj4UPOy0Nxqb3Abx5f5ejv9/J0p/7hyPIrUMZ8BfAYc3v+7tFRy
FTajSETvA1a/Kd6Dw+WJ2IVzYoJIG+/tUpmV8CiXmB/Its7rDV2Y4nt2WWcvg5sx3M/P9kABVJo8
ZizowrPl68+QFPGmGZ0nbG5E1OmFpRZWsR3rCGWu6AX3oGFj2C6k+sFjV3srO8PJtCNAlLfrCSjq
58uU//FNMM9XMdnC+5mF62FXa8dtEovxJd524MPEgbm4ZxyT+cjLZhjarOopaJE7yNn0TQuk/0WV
dbOFviZlBvCmeGsR2Gl2clLn9+k5mARPhPodkU4v633kXWnWA/u3UZ34j7UJYrCEETuexeQ7D3/+
17J/FutzljfjeAulncDIEeFvvUKvc92Ommk67DSsMiUiCMImCsQ3aPgSWLHjj7BkFDk4eDDFNgCd
gsT93anx32fHnITcW9ycFfG/ZydXeWO0OnFUiu6yRHfnJZ7eYXrEGA+3SC1e6JyhRpv686OUhp/7
sBlDyxgz0cNWihC9h+Oe+TwCEpbi7d2J1s3+Mk8/ZcVR/3TL5hSP4F2e8T+eKHMyc9RnvDTuW6op
dULn+ByXC+OTcllGlgcMuQ1XtT7Jf1tMhk/m8QTJCxjM7AkFG3/11389Np2BfRmoQYR/r4zypjTR
/1/bTcVEIb8x4QL/kz1mKj/fl++FG9bakowTGDlD/HpcN8bpJQPECPmSle0NrPBmixlsvnqln4+a
UVi3YhnEyWQ/zZrGvGZwaIe3BzXsz+fxrdkbToN9Rx3MS2kIHnbuuLtF1TXi6sUMWWczvBq4CAYG
eZ/YGN/mmOn/fMB/XjghEHzchADD5xu+/b/udz6Wx4F6l8JtwiJZ9Mm60S8z46a5wl23L/LrddyY
d+iDRDyYQsIAdhek91MIizRJDD/EKuSXE/r2AshjCcdIHJMN8ni0R3wHt6oKQ/lLuL0BYeBnkS+p
HcioL+SLNa8oI5rfbsG3mz4cEbyC2Gd2MOHxFkjKLb4TrwZ5EGf9y6ZLjiP9hMv/GVIswIaKSKC/
ImecSuVhCJ+WaCECgCW5/AR/7cGJ22j/y134tj48nNOw8/z1WMZnuc/vCuckY182ltwxMwcC2Avh
dXuRSOtcVgEA/W+G+98W+oejPrx+YdBd8M3i3lejaT6CR2VTb5x/Iyn96yjgU8BkFMIEgwzP469r
u8RZIDYV1ybVlXlj77sTdVPbBg7zv9zFb6sd1/PXkR7RHJEbWLRaHG7zflmSKHUdQw7YSkJH+PSy
z4mzoX9kjgfnWf6lNvhO0CU2WRoy3Pk1sCce7mUsAY1eojTY8G2x4xjY2mBnn8tUyfg53GYh4DIb
joJj0xW5LbG/Sm/X+W+WwEPx9Z/19OE0Hm72XdHuRRHFAYGcA0l0mqev1BnXxq5HMCqqNwO1D+h+
E/7RLvavL5T4y+Ef+blpLyd10XIXihyk+hIz6c9SwRlFjdkMkyzM/mJs+nAKVkq/65bAIRi3sBPW
67w74BHb6X54OVzR2Vf0/Z0wpZD7+S35DpoqiInEsajoOKQjYXioFPSW1OE8TttDfJTeOzv2mjkK
yQ2StYFBT56R38xRlNuZKVjVLJ+N12g6EY5Aw52q85DJAlAcI8XB0mAEmaqZKq6+NzaECEquugrh
WQ3yvNI5+8VCnMlLpkYc4+IKlEUMm+QluGm3MT40/+cr+87JeLiyh90+K5LgWpTn9iAvMBy0NfxM
Fv1KNS87ddo8dVvZHVO/yYvmGY/P94GxIKwkf8S8Nl40iClR6llv40Fe4Leu6DfeeTE6XmYB5nhI
AES7d89zycIvbl3YjP6heQncleLr/99N8MnaQ+7sG2bg9La+xANqhdWz13mjveyMjto22Bn432Qn
wvykvbJWtz/fADqQx9f/4Q489CaVlNSG1pKsqK0G8oKcePHxzF1o3kWGy3P9Rds1c+VdWgWHq92v
Z5gQLwscGWrTsSrnaheWtuqmOF855E/OGb+fX7OjsMomM3kxCDUFB0tJh0xq34DtcV4CzALRoVU3
BqM1eS0tSfzcVlNpqUCA66C0xXPF1JfpogDNlJbSMjkpS3E/cuWd5EqwVozncCe4+gdO1Ot+U6SY
I1wWsTNeUQ4BIimLfIqtxVzayCsGnTM260U6k6bM8KbaxnBVR192W33bzSBDLFRb+OWd0r590Q93
9KEZCO9YSoZZ0h46d1a8K6vwmM4dBqCLfA51ZMJdqd3ck2Y63QDlpRW62jI+9OHk7I5XqjX2haXy
Ei5EXhc8Tdyxv2cmBrMwXBfeZVY6F0+fZ/Ox063T5egg7xgRov/cIGcaZoA0UOhE98wF1e1o3q/E
RfhHwIXg/txDk/z57XnM0R0QSxYGShFqAyqSLzbgXxtVKt4ulAshI3s7PsbH+3vgoiebB3vJvXu9
J39wMS42uE6Pu5IxnRKqO4jGLEa0rvZLYfx9JR1ORpLHrFMUqOiE/7trkg+eoL7Wm0O/ipeaI3nZ
Ait5K58VtrJVFtFSnSsLwcbbwR4v72tu031VPf98R76cyv+zmzycxMOmJseBXAuBRkDo02iX/Qnc
PJ70q/w9n38B5dCizkvtHc2Qu1bgdd43EZyMlb7C3WotLI3N6GW0KeeXhWI2U/lpPIfV+puSWha+
VZAPJ/mw5WVlWDOg4Juvvphl5aKykkXuj7baEqoLrarqWk93h491Tj9oaXbmXiBinRfKMnMhajrW
eKsuVFNZ3Jj1aw66KVfeqNNk12/jRQ9zs0UpLS/GL/oBe0ck0AeoWLBbjWW0U7aYnO3khbDDknCe
2Rg4zFPnvLku0jm5JMu7pXjqWnHiaTy9ujI7g4adwczYRM55RnTWsprFa7yWlwgszXAhQy7Bxu6Q
raAnYH2DA+R8VcxEq4EfAdfITY75cbQwpslSdVq/80cYdgRTndPGjAsuTAvP+Dy9rKpZOM1nsh/6
6dJA9aw60Tabs244WPbBP7i6SCaX0XO2vc+rPeZ5iILvm3COvNs2mNDo647jjtftmi1vnrPshxtm
ehvRqf2zL4NB6St8srao9WAUyOtgDrt3XS/SXf+WfRYCzlrVjADBDWmKXgYSPtpDnLAKT3yWNu0c
JsRytOg8bZoye5yLq/FTyRJQP5FO6p79zGI142rZgRCQYoi0UdYwDOFDhjuiSGbJHCvyburd0aIl
0xx3LpFvMNyJLBLyMmaJ0nYo1716yqrebfB5WalLcVs9VU/6QvOLw3wZ+4HXOTIEI7amRYzp2QCr
1fPQYnNY3AbC2HI0F9bihq171Z8UWNb0AaZ5JPJkeX1LFqNZyW1DUw/hanGfBdObPfLhe+2MtbbS
XXGT2o3LaL9+U55H++sbMjbMLs2715wKb7w++91K2XAn/RtOTnf+LczDqbwI2LKrp3Quw1aYtjO8
GEx1afh3E9DPH+TxgysInqSOZkpW4hSeYa5LCw8NppYTxYZDTVbksuOmtzN1iX54sFNR1lQei8sC
+oSH6um+/m0U8qX0eFgqjCH9g/gNHLaN8UPtUYXSLR31dX3ozGxZ9E5cYhQ3AW6/oAAdioZk1VgV
xOk7FkO503sB7y7ZxVj/OMFMnPGqs0dgH+QO3CsYfMjyDX7AFDLRtNwT3Bim5p/fdMRfkN2301YU
9CTEWQgwGh6W2S49X1WlrA+Abm5rV+sCJWX/lL0W/mq4vWcX+1t2W2Ha/7lmJpQhiKXSilBiyD2S
jaPP5Oc196sd+nZG/xtJP7ZL5V0Vz11T1AcLXp8A/DcrN+gyt4PEUjF7tIh2Rm0yy6f3Zbn7+eCS
8r1+YmhH3hJsC6bhj7iIGNXn201jaKdNNA+k2uxn2aF50634IFufg1vR+PlTsWvnVaas05dMXB1e
N3hIkZvNStg8NeTU2+y3PLTv0OswaRss65Ee6igRH3CLpBRyA11HdWig895MFtHw5e4VJxlmHa6n
52npJs5oiW2ysFT3NVwctMbhlOGEDHVy/f8IO7Pm1JEui/4iIhBCErxqHhDzYHhR4AmhAQESAvHr
e6WrO/oaO8zD1xFdVfda1pB58py9127eIrdlzCVbwnBcue13ACbCMWxjLLWRTztgIQeEsI+VdVH4
2iXspWHPoghBSHymud6YbLDR2cifHFm/PDOPT/vf3+thm79UO45sdyaINS7fytAqgfnSRqct/cBN
ZynNL5vDaLdR18rBVXaABwgF1st1+dYe9ekUeKXZ2G0wP6i0pn0x74ZX83kd1BNoaCsEaky8ze4U
9djfL4r264vyz/N4qAw6V8xMp/uJnUo/Dk5LKFja6OjBSArr12JxGMHQvDqHMfKN2yAN0IAiz1SM
y1XXhjddCZRgt4lMwuEn0BthY5ImNe68ZcudJ02bKyG7xsEVFu6OiebKV1nsUzs37hOVfRGM0eyC
x/ZITZg40bB8va+F0pep18eNnmaFhrWw8k9FiIajxrzDvnoW9vXLV0ppxvkDK5raZRTwsG7cJcw/
qRZXi93nTgQnwIzA7jEqjHNwASTUF9Ot2r8b+bqaHMO+qT45xf6cxdGdb9O+Im6s08Z19vAAzod9
ts/S5LKA7DI6mp0hRBd9dPIpPgojglbI+zp4U81khOMbzUQJvWcM1ke/uAU+BVSy4vg30+Zg30yU
yk7mECE2zhFK/P2qKD/rM1QjKrlZuJfpcT5OTeRTP+qclVZJWa2MCDCnTgEawLi8i27DYjprfzDJ
0j84p5q31/Sjb1AImBAtS92CBNAPqEgMZLocPltIW88YG5pA4agOw4zfpWQwN8pANY5FiPUTB8hX
B/b799mlDIfmz2Chh/ftobi8S8ntHrWiclFaQhIkuanbRqJOouzZOCGRBnHXWCdfCvYbDehOkJ90
lqS7m04iL3pX1zsOgG1PdjSnr/E23xZXF2VK+QoeD0jIGIHgNRBylKsHUgThyt/3vvfzPPzt8n/c
+1bV3Z0T7n1lM33zGovC5IL4nc/yReZVyAxwbpJd7FH/azasBV3uo95Bm2Fm9ksbkkjunmekvFBd
KE53HpmpdfeEOvhD+4IudgdXoYkCSmGwWeiXScF3DS/WRp6CAgVXMtHWltMet5ad2ckUhrADdjCU
Yqt2z97NhISqsNPR/gAUFa4rlAfvyRr7yx7PTRDGZfY0IZl4aAqQuNzDJknK/NXnu2B6huy5jUAb
IwI+FTMZ74N8I7TNuOYsct/pabBUeYBi/a4AUA6Pi/e/n4siTs0/Xqt/Lkn8+3+Omu1uXB/kWqHB
jPofy3asv1bC5GdVa7ZRC8l1bTfM31Af5xaQUnsZTfItMlijdqNB9koWqHki40KXh7C1U178uTRp
XgpOBNFoNxZS19SGjX/ycMyFEJOcKyPrZzdWvPw/f4s+BjnGoQQvPCyCdblvnS+XWvwWHUMCz3fS
EaRRCd89JOTOnoWIzRepvLOz0HoDNFkdhggCDMmqHBS82hiZIr2Ro/OJ3r0M4rAIymcX+esnALPg
/y7y4en3K0YMtxsXeYW82NLnGh6C/ursVR5yoz0sEjrS6BEWSvBxN1YCXjHI182sAM6JdVgQQnMd
RwoEc/OKn6U9/ftV+HUnYe4hSuc2elr1obIhkqLOjvK5pOTi0zPOg8QIOsjjT+ZbHiJz8kkaRA8O
U/bJ4qB+aQl/PL9/fvRD8REf8PRne24N5+FCvxHr+NZb3uYVCjFOKiPCDWBxgnQoVeFUwqnlIJP0
4YFayBO3bQOE6Gt8QZZWE15xCaVBs9hb42iEjjISaYyA86HD9JYxNP/UEUL0riW7J96Eo0XYgJmY
+QQATu7TqtZbG6fUJcIZMElG42x2mJ0+bnpN9T1t6R2YlxIQkxTuNZgcTtWjfabLs9s4X6F1XtBC
plnW6AJzFkFQF96UQledA94r8dQxQPlM9YKLEd5thBhYTeCHjjOTQgQMaAeSSjXCIzWArPdWouEP
b3iotAH6XbBJBZ6iyKKP6Cv6mZKxhaPp4G1eb968Ze0nWLKmycmqcN5Ga7vj74dnYhwyChbV5NXX
LzhAUAkEpwUKAOj+d36DO8cNgFX23Wz7N7Pwa6EaaZYgXb0u7pmU1kVqsYXgXGiw9awuYW7hN8FW
irR+8E5/YFriqrpaaN8XGIuhk9z1Cu8NHUwAsX3ziAzzpWOcZzK2EVbk1ADDY226DkYca3MzMxPu
STZQ9GyhmHQ/jqju1syDMa8gcV0UnM2QudPbPKy6Oov0gsiEvX9bYRvQIbv7OSm3+joNz/De+uQb
xOYYo8WbaGPkC7TDJkIarMQ9Crq1j4g90VdZ0OVPmOeP1E4CwhohSBPnWvttj9bxkDA89A44fvTb
697fWR+Do5/5EHU/aJAai73dRiHT93Fsw+wkHcWvHW0LIpkvUzFyG8+Ad2ZpwSy0Eat3M0AHM6vR
4WwTzsLxphNcZz2XfsGGH2wVEDRzsjq84qVvgMWftpF9jimWcZKhMFwki6Nx1K3S7PKrQKbk6V7N
WWFvhZfgjeXMQaCpD1OMCX5F6wt6oNMf9o0VvY0J18KPjHQZxbP40UNSCtzIvQeqWbwcPpkLoN71
d15C14dyB/26RX8GGwTC1QNGMZ/b9Vmjgb2YMuLVkxe7aI95sN1wMmQtt5rRiZtOdafqEu7Hz9lp
4GeGe6KP2p73EN0sEn830jyaRG+HJfrQUQSned3DK1BBgXDuVuJqeKFI4NBJJbEZSBSBxDsVYQhD
p+11sBlTdDsnuKoZfk4Qv6bwN8hvSx8wu3EhIeSFWYenOIfPnr7eGevUcc7W4VNNbSD+gH7um9R+
B31qJYn+MqkmBBxOmJ1mYToTbkCk1G4z5RMwNb7OZH0m1MPoWLjrum61E7ZvrmvbhmILqxlGH67H
CLcXXklBDkaH8kaS79Hb4DXj24ROZ15eccdwN4DD8mjYzV8aLzULU/RLllFYLo/zeBy853YKqDY9
4hTEaetEPR0ONH+3+It71MSqz6RVYNkbqiMoNxjFhtjP+M8vI2TCutjrsreWjjfrcBNQ+sxRvEww
nf/eGNRfN65/VueHCl+Rb0ywdlVJR0Xh5kcsJsv+7Pp5QBaBrppy2b4F5SIaizdxKmDQMJrsPsTq
AESMcwxI5rDpufP5Z/pqzzzraFUWErEEDOEOP+SnMj6S6VCZE3jadsuv0WDDXnJx4kygqk7Oi5wN
72a7z5rbP4elHF7+3fMeqmpNyuPDvmTPowpbyh19TrYEvSuE7tt0foap22cN+/t2fp3Ifm52REp3
2wpjYunhdp7xzvQTJSkX5NpMMppSVQ03yzlNismeRTx3xusVbOETyCl7BZl2cL9BNG3mLDgHVqlF
+lZtYJS6zy6s8/MoLW7G/1/Yw804ZEp07RepqKJqgOeg6vw+su90B4dLLAIlGHf/ND7ZJKhw8kE9
tdMhei39+xOpvybqtT9u0eP8PEn3F/lUcItkIBVXdtNRulRebl49QqomTpZ+Hmo25ar9ylQGu2Qd
HOx5x3hVgrv7cbHTWj8N6Mb0TIcuXmEb+Xsxz4Z0nt/ZMigfCECZmm19CO69NG8WPrcgsQRR+sq8
tTaPmA4pMw5GCerCmfz9AiA4ePLrPQx+s/J+bHXLXLx16ZCND8ukQI7LF3GweymXZB61P/sj+eX+
wm9t31/qATUZbmB2GH3JEsh46/7aogTfLVp3fbdo1my3kqfNZe9qbJC6tsfYd02xtMwOqxj9emXW
qDp73sms3ErTKXuMxmYva3SI+ewO7BQM8sSh/OCokHFVfdsOmI4JF2AHwtqOJIOevr3R08X1lfg9
94ir/4qA7mr0rJar4PnFQOxq+o590RZGdBBXPmhHm5XpElz0v2/iLw1CNBYdBf+CSusDeC33+J+D
i1RE1zRRWZSiDQWYSts6ONL15jwHtfbA4KNjya8di/6NubMwR4IfIQqAjeKI2bw274JjrDfMzzie
jHtTDd4zVnb376v8xWjBVZLG1/lCBHWVh5q6laXaqaPySZWoc2MD9XGH1Vwy9xRRx8luW72RI0aj
DfusTH/M6XImQEv/cZrsLIlOMxPNxK6CGxIpllM6JWsQtSWnxtHqLc+IuNKTZQcvCvv+JAJv7SHe
bJh43XyseOQnCTyDuwOwzbwAWm2GU58Oxd+/pNT+IRpiKYODhXwKfTkGpodnsVPUMjtqe3G4Jxht
fkczUVksIXxGl2XlQc7wwR/ooR05lafhu8Cr37Z2AWxeTppUZ0RBwKK5btE2R58qMBrZz6d3YOh2
/4Xq8AUYpXiS9sGsPBqnbXGXjL3XvHResm3V6IPeqOSHcmbuImo+TNtgrpGq2gQMWdGMwHhCYgim
6tn78Xm5e78t93DEiZ/Qr4Qj0ANY3D8p406oKGLXsBZJUJNe8lp93BbtOV2dJ40o6RdLirhhXVhm
5F8Kz9f3lzfSrpdukWvnRcfKICeGaK71BOZBtI6NiCNLMj7OORYC3ZehM15DSDeBHIgxVBFy2vFi
5kJiSsCnBmqnDxhBMUUxQQgElAdeI5gRmROFmGKplWoxQYjHkXF2MugTrdHOvTj78Gh19VeOdw7I
nWE034W7UJ7iqzU1P/cSU3ITkxgXxkQFA9+2fWRKFulVELGGkJuBi/Xgkwdj5eF+Irmt6d6589ef
mKFkfjaBgcBYrnIAvVqafxpgM6bhXeORptah8mq7tYO8zipo85VMkQjWoLolnczS8FRzhmKOBAGZ
2UYSatAvWEC6w5b5BvDVym0yr56czn/pf/NIcN6BSWLM3X0UqHaiJLsoHbacxOu7p6/GpGAYgJ9h
xtHSXylqxJHwUuD65+WA3iz7yZb6kEXkSpOwME8D2YE2yD+50jCO3UUTSOv+AELB/O8PDjD3LxvI
vxf70EpI1VjtZRnLijRT9OYzG2tgthsLs7iXjEijWmsDaBuc/fJQfn0hDJCGXigPeI3c2Mx46Ei3
9RaDxKBPpXb2ULsO4vFtENOhtnJXtlnBTUV/b1YVR0WKoBb/y5lhQ3zQpXl/BfnAgTVgkIlhYyqp
UZTAMXdqQ+M9ELBm1ZasAYMOGhpG3wJrkJipc34FIDO/IWK6u9MLUIqrS2IIjaIpCQyMdEAl+xjD
cI6aDYdYm43lvU+Rn/jZgiCjS7BYoec4gLF5hWIgI2TnyFIMJI6IB32WGFCqOObIRjluaJ51PfFi
H60deVF7hxXSOQ+xXxs3H8P/ZKqaHJH4fUelm4VdOzex3XG26cF/z4yXXaDhuRdOvsb5HHRmwix/
GhDbwo53MbKBWI/eOeIHZ0x6nFo+mZSXLkkJX0KR1iBd/f3Mf1FAfH8/Hxp1d/nWHJUe72e+JACE
ZNTboBxK7ohWtVdMacdxrOUW3nRnP+5Dvmo5jC05kpY0OoeZO8m8yaXW2ywTgMSf7ACy+OGP9ZoI
M5aF91fCNfp9Pauj9nF/UaIzJ4Trpzin6WmgvdznBDqGO19Ua8Q9Gpfhyb/pKw1tWuVfMN2f+KgH
3UE5J+gAUeJE9M6fCbt/LRTQNmNLYljXIw33+7X1UqWO4qp3XpAZsde1twKcPWurIw3J2VneYGGR
OePnRgoajJgD1rYeeT4MVA0xS+RU55PchtBgP0qcv5/pV8/+x23759Ie2l7JLZL3WkdsA2Ebbpd4
UblTi3TR89rrys+WEfIGDrEiZQmIS0G9lTmnAAshWTNEMD1ZA788839dz8PJ5F4ekiaNuVWXz8bv
TNQNOiqPfWCdzONa78+Iz13FA+ktm+9dBe5LQQhoSUwovtGQpruzcyjNnbtPv8COWM4PAUIAp0ve
BHGtrjYmYRRpA85S4p8kv2Q3Vvx8sJsTE+RHoxYs7HjTQ+xAQ8Vrec/ON1/ehr9+vYddNyky6bLb
fb0JoNXD/TZCGxNt0Ml4x4EQ3dGaG9SA5/qGgM4BSWF8sDe6ZuptaXHwhTGD3ztQ6v6XCFOBPxYB
dx0KDVkUyHZmdZgEPS0Yfjsw/PMOqw8FVnm8yfJZXLk0arE202iHwlPThMcT7+QUiepAC68ePeIn
r+h/WIMfN40qW1IptJGrP9y0+BBpeb/alYhUzwPGZWvgLZc2/dOj3QOmLZsjZYCCv/+SD+sB7JpZ
MlK92GSc5N9QMBWTavah0otL/ZtLhuhr6pSb62KHgZgllV2S3eBFntZ+UVC/HYbdN8m6DRGsWFth
mSak5K2yWKfJYdixMkNASvTDFhCL00L9EjH6as1gTLG6j3Ycpfrm2ZCtji35sE1owd3D7urivoPn
nEgAt92jsY7s7RfPOcNSr4gX7clX1P05ZkQHBo+MUwnGDsCr3xecS1TFrdOtbM1FTwMztXkf9LaX
O5298BKe1xyniXv1Sd0hA4EQzdLUlgcqLtgeqyjYXfREAYwP2YjK6Togi4uz/kCjeI8Xfy8/v4zO
uVAcazI6C0lFifz9Qk89BBYkbbfmZshibYYmB1HDDEOMqiMoTkR81TROtWAUmuYlWAZhWAzDgoNq
odub3VkfeXRowZ8YOOs+dH1wwL6uzzqrmW8NFEVfn5eWZA3PW7+Z+zF5QaA3G51py8R90qHq/qyH
vv8mDwfqzq3f3nVTfpNlSFAXk8/lSd+YYRB8HtHJqMGnO5m82LHxqr3O5YpY2cJwxo5Bf8dfDNv2
us3LdX2fzRqu7e+bLD+7tIet8SJVPU0SNxlPx3+3Dh20d9c9XOahd3GUlbyaxqPptOIODheJ7meb
08jdEbp12DQ6iUnusxf0524NNxXBeZuDc7/D3P77c2+6RZwfopi7xWhic9JHDA9EnZv7iFn0PMyN
j52jDkrTyumBW0O/o7uCBPgebKpBwWhoN1yakyb4ZAyzflZL/HI2+n51D59PXGpZLUc78Vb29U3q
0rr3N+rHyDt93HV7tGmscGTTJnaY6MznH4h5Hfjv1la2aEhklu9OVMvlZKFtFx17sZ25kHAmNK99
KKV/P9tf9u/vl/qwX+IF7RWF1IrmS0BIW+6k+HI8Hib5XI3ZNxxDZFcxT6bL4oCkXqTmZ9+cPCUc
/KLRpThEnotzTcIV+nVP/2mGXE+tek8Y/XnByJbteFh8XPAPKK5Ar+0mxUfJypNOMJ2MUl8JjrOj
zX0ddmGHUufamp2M6ab56GSgHpT8SSlQ7Hpwxo6gMCUrQvFP0KQCnqo5xZXwtxgMThGasrZpnMpJ
KGeKljFqkZgWMbdw2vpnoYclkyC2QzbIIYc6s8dfEe6nB48oOXp4JT+P86v4XqmzOPUCq4Mm5lOQ
818cOMeeB+I6Il81uF7+XTSsaTffXcUVUQ63YM+fOg4Sp+1knhqChDOIjjbBW4M9qsgxOCLxU/2d
u3MhQCI7OCO8zdHLH+DDHRGTnpbgqFx4exa8NVBtgqwoov/YquApqp9Hj1xY8GmRdw5aQ1LfbHSO
qGV34RVjAdwz8oehxI1XKjXQLcgdiGGcOZgVIibcGblXWdA2TfCrtHKEhq+2enDbWrqMRKwSKJGF
6gENHR6Cu2hC8r+ckwixdgGbGmcusA0Uei22AZJzSYxreRezGfUXDUdiCISIGvYMZcEd8req4751
tmRUtSCtCOPrr1ue2EZK2qCMxoSUkZZnzSGBpofIa+GEULktboCEqJzpHGG2PLm1UHd70xhCyp5d
ipkq+v+jsx9lhOuIMUbiQ8BtzP2mxYGNdd1tuwC5nNS/06FIKf1uVm90pocuorTEbCPifK+ZzTTG
qyueDGYBzmvs/3efbFabDbsO8xEKlP4YvzJ1Y0QTfgc3T+MHACGDd6OhCyL9yt2SCocEh4wUJk4g
fel/cAMcKJVGAadFFQFyIEmECPjmArGytCGBuwiSxOTsYO6tY9DnpmnTPgV+h5vKLTVzUGoZb+xZ
X+fM/aCzcQgQTDaZaQwAOV3lIyYfwlMt8u4H5Cvy6BOvsmOiCvtujL6aZ8Q5qyEojkGdx3hrENky
TZVj0PGUsLQrN6KS1CyE1E7JQZLS50YkItHONhhB6nvRATGAkDnd4GDlXkElXfgMUqG0pV77RVQA
GmcmDZV/wnyO/4ZrLMCVJUZC16FLijMB29SwXBlMV6afjIplPqYjjoA9je3NhnBbxkyid686EfRT
vJUsplcnJ2tDNJB4jTCuB5joTZVJswqPhWEiL4Poj+MaIRZREq/AaJKFNKx5l2KfqFxAq5VHIznI
R/noivvjqk8qQp159/Z0Rs6YS8SvKVo9vDtAx/pwJ9UpY1SEw3f0Fxc3Ghar7rA3vLjIOKFNt/j3
zxRI/ynhflSy/yySDztxeq8vSVUrFNEv8VisIDXie+0l8supsBFoL61Rsyy28Tj3j7N0ornZLHLV
EbMqt8cqw38bHGb1SHntB9rrYXRaZEy7V/lEpJYTdiYjVk9DWsvKJGXW0JhbNPP6Bz4FhD2ybeM1
y4c5HZhikodnHmwAVWgEg9mjGY8CPPHRHZnFgL04xKCk18PYZcqMVho+FZL5m68tmvFuUC8z/mmH
D1lGWo87M7h6nWA/OpE5K3lRmAxK926R5es1Ji8AdVfGi8y+wHdHS0U/uh98PGPRskHaT0MusRKk
HUgL0AEo3oGPidRel2eAh0cSA0WG+OowwfQSM68VZ6Iz60xpHoaRBd5UaMZZJFliGZ1kIH+zUJ02
IiSUs+HFYZtxWjzzxEErRzuQsL+ALoTdQnoR2Qov1X155eu58zfi1ONFg7HIhx3jNeh7PetLxOsS
LzqVQdKqwyuD284055a46J+9p94bUV789ZY8tNbadyU9X3vd84KuABxbCVdRsWhZqYv6ocbjwtts
F2E5yMhhq0IxVmfhMBo3JX34GeMOVeLPqwFu3IOBoCL9w0D/vVQjOuKSH5vmtGg7LV1CD0Fu5M6I
Z8D2BmR3ZXbraFLQ3pWRyLJ/YVrFOMG90+Aa9u2dXwV56vSu+h7JdjLlABXEYJ+hHY/VGXwWLI9M
jYfNrPtSb9R5Q77RzTgdbTKXh8hj+IU9Bbn8Leh5+wEJd1N0yEji386MoAy6uzL9e3CFLsvuihbv
oB30SJFnxhCFGJmDYhyTh9d224MWqd+XEf1Q9OoHDrGsyPNmwAQYzoFMfXAgGTwdla+J1wyLTdvv
DklVmhFDq43JdiQAWqg/BGqzlVjqa89FT9sONK8mNxvE7EZ+j326ezpsRt7BYnV/Rvf4CXVQurS1
lK5M3IOMzPXhFHwomzrOittpcaPzpy7jty7xrhklTyA5V76B+4mjqtD9KMgnYUVegmfrl/Szav92
CY+ntTjNWdv2XELHyJEmIY8xYbeUE1an0WkGbHs3UjT2179rXOXnaVb8WApLzojkazyOKnbnOi8r
qTwtgL0G0itcLAHEZAiliwQn965j/CF6EeFgbCLMEd6PlsULqNIh39bDcWIjsDIid4FuWoyNX2uO
lR/N67vKzPMIAVt7L2hoLE/u9ck556s18fAp/3PpqJS/fzx5p+rE91vFQj3HHeaSYsYHhG2qHrdv
5OLZ+8lxJh/0mLbvpklM+VXqOkDMfNxPZKPTKgaHYndfcBWhdDeRUL/1HYCOCMLPyGFIZqXRwL5N
h5iGOYvm7o0vhLG4yv3xaRLDObPOeHEBlJoSXWk8MNdXmQkULQ5YcUg6sYFZcZDPOiRE78lybaEM
Y3oCtFci97jjqxu+3Q6rizT++7F2xBnv4d6A9pNlUJGsKmAYvt+b6zFO4D3cT4seMrau1dmFVeUr
hHulXjaPzki2W5Pry5lgrA1z0t0Ozo8OAqbcOTU1BNGkMV1z9YnIufPLO47vUQb40hMUBu3hiZ1z
qXvLr9fT4mpdtqOuxWRiuN/cV3sQhCf9PoxGfGi3EDrNanYQp6oQkb3GiOvJ3fmCPTzeHvCHsCAA
myHYFBf6z4FKa/LTob3XjouY882Ft8VOBtRImAV6fu6CsHbl4Z3C/VUKDi5Z9ljYYO1c7wbw+UGy
AOVL+dPysIB9pssTSmd1ePD4A4DRiT+k1TMlC9LRUCsmrNVepe8nFJ4U8LcAchuzGeJuTd5DE3gP
Jt+3PbOcGLEg/dRhz6sZo/iily7haTtMS4pouPytCfK7irokndwoSw4kou8n/Hltehj2gmxz9M/T
O6aTj/YK/ppDmT1jlHJ17pTQedig+6qdaMQojxFcx6wcogcjWvLVhveAA0I86qyzJYeUZcUxppqg
vFJHZ6ecA7Dtdyn2r6jDKDjQHdxXAG/twpOWNZwb9Ood+j7eZ2NC2g2puJEe3MnscFuoemq0TpgU
lj3j6MtOPk6NN+QKBz2yTid0CScbSmIgZUY5k4GhI4McMDEn/Zw5TPpSIOGXCB5gZFOMIurnnCBT
n2zI0yyepCVL4t8vhvzLpBurhUK6DnE3nc6jCj9XO6e8ulbFoj/bD19qs1z0OHwmIRfwAQp7Qox8
gF1/mK2UTRZkr8fVbkCmcIhvOPVUdMXR9Flb+zcDxr/X9Cit16LTSarbZbG4D6ovMPs1lG3WFLdn
RcwVzvhzjHQil0bFEW9RhJ2rfgsARE8IaBqDFKHj7tCBpx7Lvc/kxJitCTQ8fyLBe/2sV/HbNsaC
o8Kswp3XQQj//cuSL/Csdue4WBw9clOQ7hQfO0jQa3Xe98+L/wDEyvrvx/a1Nz5+zv/+0IfSvxcd
q5Ys80MZpn/0g5xSYUvUVkuDOHTZ5h+9+fGzItRwrfWsjEcFYgf/5OvfVyGLn/JwFTSG21CE+yTH
ESH7/VdXkrqW0uh0WPQWtwudkT5A0iaH6M3o1W7IWKbRECZmNO55+QBtFQpCtzsDFa5h5q+XRw4I
TdBxE1d90qT8pcr898Iexwva9dacgRIeFi0mqx0vnrTQfv/9y3/xk3788lB18AppfWYJD229XXFO
2rWcko7jXAC2j2+vbYImOI8cFol7WCjvT37eL1sJr9j//7yH3pwmXW7t+Cx+HrTmzx2+RXVOn/pE
NGtptDa9N6WlK2SxPoMt/mIQ7Gpi0tjudqUvot/3p1yUpVYnUpwv2pOGGc1uyLzG22HWKZYtZvOX
KfWtJlFBdf0cMbSVDw6a3iM1xcDCPVPXXCQqoRd5eeb/Xta7eQnXfshKCUIPG3DrXb2j46GBQwNg
ZxLDZLjEiKAU/fsGdn6qAZW2Kqo+BqdtRfr6Pf/ZAqVILtqXuJUsskG6bU9liLvqAs0uok/Es0cz
I9N9AV9DAYyrA8MfVNR+Yesg6p4b1Z6sPHmFej8f6fcrenik0jWSrs2eKzote5+pj3Osa5zf9m6M
h5LQzhvyDPiEVxTE/Xc6TYPLEDNB1zky8SbdI/NuLgO7QZfzPf28WWQ24zaHKiedp4jdZbe9KJyG
e+rkXo3WpTLksMPXaDd9dNiShbkbUntIQm+F4UhFVZV8IEkZH3l3+4PUlsYoXvC/NDT+VCvasJJ2
UbzbR1W/zNuvylNMhPLbE0JXRqdD7bGmPkK7ijQ7HVvX857DIce+81uLGnyh4d7ZD2MaN5jezRLw
PHjRQTO9sA0fzIZBPEZ/PAcK8sk9J/Rs1BruMH3aO3QeRl6QDJEEZAJ3Xnd2HHaZWYT0g/SkQdXC
x2qdRsmG5I2++ffrpolz9ff1QWn3Rb5RFxiO+IK+fzZndX+s4mu+XySD/qyvz6PxXX/5QsckOEIw
M1xJoSAVFZf+FlyWfUTN5l2tGgPfHR4gMVQeZet1Kw9OiCD4iIQGX4NkIA4ijV1jnRbg6puFChud
4wChXD+MmF8JsZGzPSy7dmW13+njGBUaELNwI2PRmixAMD9ZbdVfRkKMX8gMFXGFDFUf3uM+oxcN
4hlwEnRt0PaIQlDM3SLeFvPjUn3f39h9aLIT5+HtMq9VeneP9j0OC3ovYyC65NuCObjM5TuxB+RJ
53PVbhNku1aY4jj9RQljHcyn23AUD9td40aMC+duRDXIfgq3CSivMjATRusjHkofV3JIiDgYH8No
m7D0A1cfkb+SHhxlXDX0uP9+0r+M4VFZdXC6tztfLK6HzbjVOks7IrniRTpM1q1Zf91Dzc8IOX7v
3MzjvBXsTDCug8bC/pK8t9GTv57kmTLU/Ipvtvbqtn7T9LrNU5VBfThVqPjZFh39YRJv6FAQ3KAw
CkCs7jecPTdn/F1LWtaib1QjX2egdHuyWMo/j1OUg/gyJfiGgj7w8EjjHjj7fqTGi9qUbe8LOhOP
etuWXvApJrRIKTZQKaEiQU87lvQ3NI54AmhpDM7O6R2lI+02xJC+/P40tf4XWQcXBym3qwLLVahe
v39aSSc+H68HJV5I9IdeQO3zhSDlJrAph+pxWuFQYl+yJDS7CrkwmKcB6KJxM3ZTrA21Lc2k9WmY
0gkn42Qu02EC8q6DyW77hwMeVGQUqiHrzYdAqmHBDABXZXYlG90zR+dhDtnqBG9XpO+w2bl9p+tp
GxEH2JUIIJPo2vetnXcnaQSIzCfOfU/+ZL4ylVbdu5iV2zlWpK5H23/Yht95hUD6zqkJFxDpOYV+
nhJDS1rP+wmWGTMR2VdHX8Jm97CCXArp0zmhfZZglb+fQ8H1aND0+crwxKClsVW35PCClnaIPZY0
lYDhwhtv0x4Bwf0znSfWnrGEsuDEjtNRosF5dYWfhnessC9zIgCvCAsu761JtuwQOk2H8Gj0ELqs
m+nfX84vWC0FJhBgUTG3ZWj/UEBWcf+mnfa9eKGi8iUjWkWnb5Rbpa8Xn/1Zvr1Ew/5I0w90cIk1
Iroby8XVur3jL3yj7cE+lhnkxyBT1Oz7O/lNssGRlbcgd++vbH37Pky2o3HouIfP/Vyyuph15nFp
0367mpQkSBlIAW8BF9OWMmRg9heCo0jPujDkgOSuH+kgts0u0JKPsgqgn7OwdMmlW3XoO3+0bCqf
Gf5POsaFQaEQ9t/b095Geb++nlaXZ1uK+ku9AAIPaQNcTY7wXwjKfyoY+RiRhnq5xIvuieS0atD1
S6t9szTYxMsTZcsGiT1N6zObC2GYZszED4gDHpV4eJsSL3NcEfcEse6I5weP/x7pPOpISxWxT62p
VJgNblZeCkbla3VEdpIyqZbN/B4W6CCXvdfmFY1J7CPpSDsWNqOAYl/Rlqm0kC5e9hENn5nEtd+W
IbWPDo+iDYzpj47XLlOO8b7eLSp89aiDxqQbMPtDxIF6trQQhA+vNJIr8/Potzyx5tTMbJXXcrls
oX+MnNQFacEwlIyY6c531lcP7ATigANf24ZtdYdmBZ0ms0ih5rmhfirWtJaZRZ43NMfc9KLfGPmF
ogijdcDMMUGiIwbCKHPsvz+HX5R9wJb7XcHaFd9F/2HRle+pciDvpTVPBqiPOPTyZEhkebdtsP0Y
flnCkC04Au7FDPTN6NkzRBXYanBdjWg3HPxGx0fz/kwB9EvXnsk/kaoEA3ch0HQfFtx2WZ0vEqSB
+VHQKEBSdyKrYrd663zmB7Nv12gCZlzgBZ5K0tbl8LA8+9W0P8kH58a8oQUfputift4ZpzHpipd5
7RwsRiaeOmw/WVN+OZRyrRjSYQogfAaM+X1zkI/9bny5XIU+ZdmdvKB6RWQxSmwUkg41xYhWk4HF
fnxY5gPHGhru+4FWqf6Mq9L5TY3EhWgi51JVEceLAvGfr7XO8iTu1cim2pOlhmPW3mh0ly8LAgct
9lHVLobCSBtNcNVil5i48eTz/QIQrzZx03Kebumue5zsWdSzxSd6cRazMBSClZf6JQjcS/D+LuMl
/ExnEzdIdeJcsKBiEbfPg3KZ81HAvb5gZFHDI2mvJlnV3AuSCE0NV9pwc8C5cMox+bElEonlRlcz
LEp9hI11jwEZmPNac2vZjJjNYvYkfFNoV3gllZ4+v71OpzHeC9EcT8NpZwwX1F71M1Ob3IzVW9vD
X4VqpHrdMddTzf5CzA4xgMCP6Y5vrocfLBvd3P6UCs/C9zS6iaY0H+SH9xHNiS7JFx/JaxV0xh+l
rYQ1pZ1jMPwzWutPbKdtJstb+IDj3ft2O1QW265N4OPLGnq46a9Pg6HvfzLKW111PzcXbXcxZIQP
XOeEPJzTKOkcR73lrwexmI8PquUWuAvipOpmVBv0VcQQ8v91JeMKvliIvP6HtPNcchTptvYVKUIg
EPA38fKu5P4Q5QTyEshy9edJvfGdVlF6i4jzzcRMdE/3dCZpdm6z9lrX4CtrGjWxnfSdpPG2cxt1
y++sQHuf6NXlhxSD0c/wFxssxcr/Ksn8vyjXIDOuUrOAzrhqodn08yyZRqxXT1tAV/AVKN7cIwHm
Dm6BxKq5M/seqs4bIO+vv+2R+juN8nPUQmor3u6je2aswFVdnHbeqo+7IwtYszPySfC26FC6i07W
G6rN4eIqFivYL/6ewCuD+AN5WLA7m1ueGMucK9QFzQqJKBIbZ5F8Jr0EvpBTC/FOKDU/UZmERmMj
JAzSfa9TZI4mVXDs99beg60BGECZpX4QFhaCO54kOKaxMzWYdwsuf9U6b05nE6BUTcZ006tLi/7o
6I+09+7BG2390dIdcVEGNwH4hl8I47bva8JtHcMZmMJrt2H72HH+oa9PTPT2pPPWCL72H+Snd37f
cJrLRX/lL/pBg87sYRCcSTtH738v7wuUlXxYkWiAtrlODqsYoprXU+1q6hGmEuCcl4fdjRd+A4y2
XeF2dJuDDziiX3KsXllo6EKg2KFcQ9BkFJ65w+Wwi6q1CJSZNp9OAWWJ9s5h1YAWrN2RIM0s1kvR
ym1avLh6oGgWi3036P/99Y9H69cePk2j4Hxu7mler2zr0UjK1OHW+e35bTjidGeCnqR6KoDrgYAL
ugLhLZuyDEggv6UsZi5GJhHSJwi+tEEQrNx8HgQlq6TJI/TH9IqV8uuqlijGlc1JWlsxrdoQLdjI
+4hL1whG3D8BBisffbBjWNiJS9wsZqdOh1DAbdz889fbCeqtnf11LkMJ6vLa/zWzglnQ99YG3vda
NJq2b057Tgl13sZANOv02bbXnTnMNt3QxM6DCr01gQkP6ZKmgb5TdXQsxjtX9I0E3xIQrvi6BjTz
/b2zL+hGOdf/dtYs3E71eDfz1cXkgLXpBUKXE/SOGK0bowFUhBN55Tq7QWfrDJdeBbVimWss5cGX
h/j3IhGkUhjQUKuXua6n138VmafLSmORKsG0DZwEnl8RismMfI3zNiyDwNZfZJv45H/DFSxl9bZc
K5dIfRgkCQKkqhh2OcY0BCxxM5KTO8/qMOLQ8AVvRmWw9kPw2mRs8eemXS8EqMImwQKlfl7l43hU
gX/lYxKh1EgTF+hOww6AIkIAeQI3i5Zyu+wbXl/ImgY8hE5CapSFjPpllahRPbtFo/q8ffPa82Xz
4zqGmcNLvBCM8Whv79u5+AZY3AJhtsdEvQE0+zo4gdMAR9eJ7SBtp42GE/x9nl4f+KeJFQzW8Zrs
DiukDjlPGs24H+ugW9/bo1gI8yAA8eZ0BYw0mhfj4INGw5DGQY6by2/4brXeIaD6hPPCJMIHcmgQ
QYE+9ulc7UkeiL+n+iJEJB1COQZRCqLE6iMr+XTs8uhY264sbGvq4SuOKhIOfRjF8LpkneNAHUPS
5G771H8fAGlgom2qQ+0orCPc2zJFA2Ck02jYUeK8UQAVpEXvQmnPluFMcVMw+zouh2MHC+frbI/h
Dh2XpunlSf15cX5+QeFRymvqOYnk09oEE2PPL6GaiWisud1Y+H4L9n6jv4b7ckMjju5v3nXKlgiJ
10pcj4dH9dc0Cve3Xr3U8/1GQqGvDSSlCUBzbz2g89dd9cwG2idCfU/xQ4zg0L1zLCU1LefADkXo
Cls0Dji+HdmKKwGcqrM8iM7NxVPcvFt9+PNDsn+p4GVfNMvu0aOz86+pF2xB7XJKr9U1U0enXf+c
e0d4sCBkEQjKfj9YZmD+I2sszV4p0OB3Cv/n7hXu8LK6MraGHPukEHBo8C3cbWg1lp1225MkfgMA
tVWLHsmb3XLJRtEw9fcNwM6XHKDCbV0fk0Ou3JnClgYFyUBUfYdThZS7BfYTrP/7Cv7yuo9878VB
DDDyNz1LeHqLWYraJCEdsIdsaSkS9OhrXnUMkRAsCnGHjrELP6RX3fU8TxpzWtIda74khEC9GSYL
m+I4Xdq0MtqTni9CryYhq2mnUXOHiVj0F+agH7g90oU0YfEQ1oEX1FwUC+o7eVjEWaqa751KA4C5
eMNMlPk8ysvLBa9hnQKYSmxaiEmXx9ppf71Y0jzsQtiosA7kVRooxjlK4/Y+M6dbAK5/78gDevPr
PD4NWrjR1fiqRqeMQcdcaRmFkkCzjempdSQlW3WnXX4m5m06XAhfYZE6jCRhV+50u5n9wQxlQwd8
VQCxJifg4DQoO/vQFJO7p/vHFmxDvds4C9/fSNrBsoLfL+6i2Xf+/ooX9V5pUv8tXcEg7FNjH51S
LGttCNBlD4vrLbjDXiA2wb4L/KtkOHlRiotm8AYacBAollLcqbUZb5TjcR2NQDx0B3V7gCoCieX3
umjwDJey9f72H0yIJ/4NV9ijO+z++1Wd4QgExijMc9ANMW2P8JvQLRcjIYDW2sAInHeVoKqxFlBh
NEoe2sdH/fXRhTU29/ezdUiZxXgq3aU2oMMxpAocDW/Ubk/JsectWIQ/upBi8avNtjfyvPbUmUsv
IRzEri9c135zZ5NJB4YPVM1dUgK5+87te6NtGOCZ3bEXnTenzOV8UQNjAU3qlgbpJxqGC0Z3s9XO
p2OSRCMoV2xlCPMJ2ckbMP6EHt2uMZx+DHbE6zpt5ZtmxXbrzies3asJORLouHsTyUejk/UPu960
G4pv//OzNzgFFmE+zmsYwgGFW/bemQmenphETPjphx/h9y7YCN9tRQKAPdUP4X/CFzbxv0dLnkt3
1gtVN/QB1opwREN9OIGZTXR8tvSjArdYr9c6emxr6zsczSN/ToBvf+Kq58QTJ9Gj++dKE+mczUAI
HdgjxUqkjr8lGmrSOdmTnTMw3LkumLLlbiYwOjktGjvsdUhaPdzAH2U5mzZZfKDPQQVMPeyikB7J
3PEQzb9Qn8We4fD/M4Ln4VIgEYbSxckVHckyCzOERJr1p+1w5c2ntbCfNBY7u3klZzWuu5Ivrgpb
G1wtLj+NFzXRNKVmeH8PszwkVk7fFssWfH8adHet1rDkjlqvXjvKnuAOYapFLK8QQmY3LQYEElmk
AaRlm87nSzEf0yPS/39mbo7qxxFzR4CE48htCn0ovSJRFy2w9Bfhfci3Sf5udkR2+uHmyH4Wv0XZ
WnQmvZgetu7NuZH//ojFfEoeEBpj7CPvGUxBkm9vRdNR1CMVgm88Ocg/uOUOkU5g9e+i0fqUNBTy
zzTcb+RiOSEt7sMS9h3ZQENzw4JkxLd/EP5ow70a+DMa73cCUzrc2YtGZycm39/8b6030gHOsNHw
wyM0ErI1/7s3a/CbNvYQFLvdX7yRHaKDZucvPfoU4bWQZauNbc1o/BFj9uwrLrt5L7IJqM0A6FUk
EAnlqcIe7Cur+u52rFkj+qQQH21MEZxDOgBSCzsdQ6QTklS0gcZ8xk2olVALqaP7p5iIEsR0Gg0D
A09uUJYgesGI9DwrquOY9yc/PNuf94Ye69YogQUl66Q053zfpADlp7ucJbnIejVCtA4QAKvEiL56
qJ4W5D/kNk9DnzZnS7lQRxo1qxR3rAHsfXTsDWnUO5ZZvReu1o+hCoH2ak+RqgIubGTSXaD1YbaB
6nJ+7sPb0UO8cu+brcvCpO8Btk0YAI1R2QX8/Uj+GL/gzlir3co8VFQL+T28TWIcf9mgZAu9CRT4
a9ASu3HWA/sBA3OJU/MCTfRzgwsPZhrtlpc7qMqR7Ds6oktPsoXm0nApQlTvQD8ond3YFNmUBPEm
EyvUGfddwOG0Z5fswiun7scqFF7NuhJt49OhbkGZVfeBM9WcKwPSh6VGokGfYn1qeotxydL/TgL9
/P7Ce5ftoixVtmz91VYhyJRp/skEvAod6yUjvTCydTKtELjChFtDffjnVVLTY3KOK4o1gqEzJKy+
NHu4q5KYJoVIhW63kvXUZYBQ8EJAciJbi4PMm14rnKrLUT+ZuZFWRspZ0AcLuzS5wPl1MI8aH8oI
DpoGNkWbmRUfKvxLsMuwrckQrtJPSiD31Lks6niq4mR4LZJy9zAYVpCF6uf8s2svKl8ZR5TqLNlr
0ohBXhHaIPn+yktep8c0//qMwgk9XPLbYa8fyd5Pz+P5uvkhrTZtg/YohF4Vl+Nm2i3gJmTBYicA
i0kprDooPSfyIPw1jcL27SNDO16jQ0WmyuvkWHUPNz8etC9k9I3PCuWmm9OFe+No8/idWnOZC/6+
rexzTVC1zcCvtb8Hg9HHKMyb3K7EZu4DwxazWcfWWhRAr4E9WYc9JOFwhSa5TXJIw9C7Pukhmiup
QvXwhEz857fLPCA6oFBSqbv7QGuP9x+WM7wTM9gSKBxUxZCMRzC+lcCsH4iUvxahcFvUXEuzusKR
0tqrI42WEBLiYevoISOFdqQpgbcp6ZKUcQfRzku3kN6QAYe8/bPVova+gQdVE7gErk1XJZTJ7a9+
xesH/KxBLolG8Mvsq796Y6//vny1F2HIj7sgf/3pMTlkt+yu7zhE8eIwxcOR+V3CeHhdvyuD0ejs
j8IB6il4B1UPuqiOfe4a7xBgLkz7qzRI+X2U0P+j4kKlwqSNwSgknuPdMavnlmGQsZ9OqRpk4uDJ
qH0POJA6IjfT1jsC8bRWp6OKBh39W8+mNNVP2lmQTZoli6P9toE/51N4/tA6XcabS8WQ7fJkBo+i
vflsp3jcdKVTBMLBq4aVtx1+M9OxrV7QcEV9SMRK6ocEeKW3uNDwJUrX6XfpgHnVDUuBjk2HD6Nw
2vJDuqsf1Isxas41uzva9le41wPKPH7vNpjQ8Qaatf6xaI4pvrSb2+Z459/L6hcvkvA/J1E4OUp6
STfGlknUMKIQ3m2gs+yaY+KSxPtOm/mAy+q6nXw+vLTpLKHaVWLHa9LA/bx0P2dQSAQtTxmy5tXc
GO029pgYsov/nUMHoR9oxUZe8Nrr0dttI1Dkyirx8I7+0fAs+louviK3X3KTfr8qRPG8KZzcKsLa
xQBRjyuGZmxq+micOnDjLzvVxXyeb238/3VIUEuKg9bZXo8QKyRBCErCuSGvCXTivWO8D6GBoZmf
lFDJ8/rihnNO5DOHdjIP7C8Qf6Kp20o9kZfqRHaT3hb6yleeZMiGOny8BYKWDL8/T8J9f6c/uDFr
oCLSksnrA9ob4GR4xgjvaBf7e8FeeFg/JlaseasW/K06BWDyeN1cdGWUyKXP8ObzR+H7SNYNihZV
DK8TSWT89ff42ovjoypqHV0DlXIEkcVP02eayf5y3Oo6gcVybIhKd6443mA38SXZyTQioUmz88D8
WhKs8eqQsmu4d69FGcIeJvPEJTDql1JjWC9s4POsHtnPJ4O8qi93yT5hVvlwOj2SYySmuInRhze9
L9q8rQbU4zK/Ns9b86oNVcA4o/uqRXHu4Jw+Jd90kji1I6tJs6rg3RWDS0zbapBt7OOnSUw/gWzW
N2xfgTrFHkD3QG57ANBgsln03HeX5zJ2+rHp4eqFAU8sAX8raxHV3sPraCXgSCizJS9cGevHRxcM
/+0MB1F656ObZz5gvu4gqzHvEk0PBlfkrJuHAIFQeF9xuBWb7Cm1qorzZa3cfrOswlK6AQWjf9+t
9Xuuavro6E7b+0G7TcqhSeNRZCOLNiUFIGkOct7zAe10mfC3dugRqvN4qv3mfNQln9Mz3E+E2lqa
kBzlAr5B6T7nHVrIpjvKWkFA5UXLRB+y2QYepNNyPy/4BG5jmJydL92Bugio9bQdDI/DhaSsLa1f
vpD2YMmpzz+EcGparfCG3GrL1WZ7vspzJqvjFcnY7bUBNwwGg9j/1iD3oRRuDikauQ0qRVSaS57X
VwbgxxSKL4huXE1lyxSm9De1aU6TviFFtUrnewlNyGSWL2b2my2BUH9f/Rc5hZ8fX3g5zJW+u8fZ
TR/t3Xbz7nqVj9EGr+c78nDG1hSzTQFcox9UB19kqySfBwANvWwWL686cQ+ZDasKCrKQQ0j2p9sh
3h50XtDmtF1FANZWF0cBex30B5x9bieX2e613ANYqFQo43f6gTgxVQFTBX5Paa7ld7zPujzNqHAP
lye6BSuXvT5yxu128pXSO+5Mt4smtVpBWfbTmLcylQZ8l+SRHZSl4F8Utn4OX7h6B+O8vt5VhtdZ
EHJqXeJ8L/Q3QpCu7NDjEJSVftWXj8DTFxdiwfsxgmastsPyTNtoOQAPGfjVsEfG1LaJFpyF4fTH
pVW03173zw+Vs3oy8tXldXW1qht8hQf0w6Pp1P7YNjj7A/m1nU7DGjdsCfv7++C/ctp+bHAhWKtr
+3p0yFnhZvORuYYHD5ZjRWYlw4HewX+0SQ2e5SM3tBfNEh9Jl6tZ8Nh+DF8wOlE1z+O6ymrXBMRn
2fjmTM8NZz6fE/ZDfgpsd/Kdd3pAOCj3N2y7OZawxnuDJBoJxuFwhfHEKYAomvylS/eQAAP59xI9
mBH+mmPBKm3357xyvW/Zm+mcVQl7MdGlGNrDr3JP/uEU/jVYwRBdj1Y1O1cfC3JypqZvYAMqXH6J
OQh5YHpiBoN9KOnegmGzX2KBS7+14AJVtIq2zeW3HhyOv+eRsO59+0RXVCbLFva1uf931YoK57vl
2sgMebup50DQBRmaNxhQFQGLZneOXkCgG5D9/ns7X5541YLIXLGo7hlK4aod1LOyWd24aufGGHFK
cEwetpUUQ2U8kRwJM1MAzbN5Ze1+yW17vKHF3a0pYL4NE5lMVLR+XnOaPbObqlY0ib/D9SZEaVP+
NH05g5DT3mOHM6/lz2ZHYOuSi5A8OxM5C+fvVXgVKqnPMync+/tyt9vFWSLv/dRrV5HEYXi820Hd
8akmsAJDmFqHDejonOFXv/Spf/XUPY9fuPjLeBfXlDvj14RDrDifk1NrhCFeKB6+6yIJD1biKgBJ
lxzxlwb+eeTCdU42bMwyXsojTj1xj9AfHhnIHsN10aUBgUg3qijb+RfIS5QNn3a+cK+rKRhfXY3k
zrfb3R3UZJntgQrw8SxsACNDe+cvSldZnqe/zlvhOqsrg/dzvdIfo7a7H96NpFPIw90jtcRzxqBX
Mrhn8f+1yAbx78+DfsxPinmP+FwraM4paH+Al9rbYrC0hZi13mvv9pDyUdmo8tD+189l1IK3oupb
3dxFMd7Ko/pWoYiMwQZ2K1xKqRgxIjScFL3kMr002v+7uYxbcFNO0SY1DhqH+WFLPkZLmQwahL3P
lg3shvDZgpRq0f8qMScvA9aaYtZhXTKhfK8Xxo2sw+ZGRl6TR5kvli0k7asNC5hqe0bzSNtertiX
ySMzBRRfVp51dwK0i3Pe2Xr0zDonlFn8gMQUfVWwpft/m5mXJv55hgVvKlV2m+Ry17WRfMvmUKGQ
0XUHn74/O0N6IehcBVNwDcqjthcAennh/q1NwdQuVS0+6DkjN6e7kFv+4cGM0yOEsDsdDEvfKUvC
/Zcr/m/EgklVo3O8XGHzpUm72+15QiaOR9une9d3707nbVhxnBIH6r8cvX+DFuzoQV2vNsCGNXIm
YHEVGS3RUUvIBtygBacoMCQSEwh6e1F5flaTB+z3hfs3esGWbtNaZN4VPtmiJE/AS8RG1brWVIJY
fCSfH4Nbk6YPrGvvDgiqW390TsR2DtHlEM7FicQrb97IZsOtXRa7aK9il+cTUDC5RsyF0TJ5Ak5M
LfdwqmEvCEerYSgNERgKJZVPne0EtGJTEJHJWtGaAXv9+xY84ra/lqlghiHe2tHTIGcybkd9Ovqj
zjwdXVBNPApE69pd+E5aH6iGzD+69BRsIcXWnCVEYa1W6rokAb72za9gEbjupNaf1cVyRDOLT+y3
nzUaLXdCTyo5AzqbyGgGwzdrvJ1BV7ygO2Xln67gI/7+nhdkJD/uVrHjSjWT20bbmvIxY2XbbcIF
zpvmtGzYfyEqLh1QnqNfC0iBToXAC5Xgh0/3FB5V7qf9wTpUMSMSItqe73qXHcSZ8ka32MHrCHxD
Y+0Nh3DT9g8l2/eiK4bPfRq9sH1GolfiKMrZPt6yNkQL9C7QXCYGokUe0CX9lMADNsSMldzuhwH/
47uLxDgpEBT1flLl/SKb5MsL1s2dA3kwD7TOIAy9Sy/0JhOioHTQmC1HstBgU9b7klzNOh1hsm+s
T9KuM2mpXepLRJKlWPSXLvXTAtUK7+7KQhJWWbNA4ykILQ3sKUVxKo8+fgaBm+3acmeIHksewLKd
eaR1ns6Fed4l2vIud4bnz/MgvCRdBVLMH+huD3YzGkoidwElT1CWMSr95sLLZtTjnUG7kjaq+hCO
42pI7ukElKjh+iBOSE/IeBX6677ZKQubHwv617koPG5Jdrob2YHBp+3uudOljYYU5H/8dwhPceAp
tIDdJlWV9JddWh5wab/+bw/ev3vxaOZ6Wv3jMjZOSq6w+rIppEsAMajYvsXKC0g5JeI9gJqtzPjI
b/vr2wsv3hWljrVxxhaQkTp1KRSIsGfZwpdpSdjQCRrJkpRGjfJP/WvUwku3T2rVTYTIK7Eq8ETy
6BRwdp6MyU/A7jqKZO/GDAydZpk8+Wsf6mmZC+9YtqpvFX3NMh9kRUTGq9QbH5mhoyNa+9as897A
fSv1pl/lZp5vdcHsrZdatWJe7hr9SNNptzsaDUQ+EAL/iceFA1UGa9FK1vjxoD+dpzw/LW/VnJ3l
WYGq32yQf1N3zscqAyZXpQ4kdEReR0TKfgtEXScV7+7mfUaZqurkcMSIC1ycNjh8MME+dENfZQ+B
XOk/DsGjPPw0wd1R3eQbE3PcJnifkyXDEF9I/KMTFoiWDDGwdMHiAf4olal//er+OwcPZ+xp9Nv1
iD7MSpOjex6GDu3wge8LUJncczCSZdytL7OvTwfgVz/zTlfqtzOfO25LTL2sV9JQLd32zg3m7eGi
7L177c0+fWLBrp3o8l5er4yYApiYSif6SO6Lkj+tIJ8u/mwq3PUIB63sISk561rBd8/UDDQSXUrE
KeSirv5Imcg086PW8dZYOuuu0y+1ZGXnvWDJtMsxOVX38vXClNGTxWnaQtQb+hPa1AFfg9PZ2FfY
IUu+9oWiww+HRisYs7iWa8vKpva4aNN1J/cIGOdn1FEUIPhgK264FpR/W617C4bl1pq2efpXDuK8
xbfoxydYQctcvNI5FaxcnplqZmVYm707xcTl4egwJNUv7c3esV28LRDBoSCkpuxoUzALFl/Ie//t
2b4sgj0f+YLNu171bBmD8sPWtp225m4oi0NFaVuDATQH8vSTmuTon9pL+qSuzX7fdG+6HZRMo+SN
0wvpk93RwM7AMIBfQ9kFf+owRGgDm79/4yaQRJGNRZ33VLwFfWP0FagTUFE4OSXTeBlB/buOesGv
25ub5XoLo6k0yGSDAS6JOTrYo3kYu6HQ2+5kL9OU5AgPAO3BKpSFtw8T84fFfTAxPdm8Cgxu2i3j
SWg608jnFQB3CSWBDbAjpa0TFRQYQ0fdZEiI+U3eOOUVqO0caCI9SvLD1K+a9IbILOal8xb833KJ
TwtUdAJPtSzSFQ4tHhAv5OAy+Yb+syWLU40GB7TSkqCJkl0peYX0gpGEfjHbxDuiSW4KbBfzLnXx
lYc6nSbCb340qNdET3M+H15YA/AYYI1wEcv6INBngC7/N+cIFjcaSshs0+DNu/m0SxtlG2FPWIbx
1W4jp0S7MvLsVCtJ59rCBkBwn6Rt+BlK3fDXnvDT0AWzscpjdEPWcmgEpRpTGvOrNrkeqkeoPtrf
vUPQIzhG+1F0TO8NZer+qjwefrkjT5MoWI3tfbuv5PL7HedAO4cnwWm1ZggkebCl3RJshSvzgNXm
0qmgCi0QxPj7TLyORv7NoAgSOeZ6dL4e5DI4U4sKHkLCkFZRM1o5pLZ9wJG4S513FblAnNTYGZcc
ytfJr6cJFEyFmt2V69a4aaM74RAeMg3QIdEQJ0D6RaQqGn1yryUG6nX89zRqIQGa6Dc12eqMSjvI
FK+8zVXA/UPMe/D5SZFOsTvUCNG46C/Khn6Za65ZEOjWVZ2/CkNHy4MRVa2LzPbt7+AlZCnBo2n5
Ay8pRHfN37bOEttxA7BZstsPWsRfVvFp7ILZMXdJpGin6+OV8igijQZrFBFGbW/chEmCxotjQEzq
herFJSDj/LcmuU+c4FLVwUovFNTNkbMry0f/l1P4b00KlmlpVO7W9XiW5tCQ7LC0LSH+isiDGFh2
rzcDJ4Ak2Ln3qGo1ywzj68rO07IUnLiDnp532xpb8p9Xkyb3ZDiggPlJHuDNphfbBwFZcvHkJ/21
FQUf7prmirJbshWMueyQ++gCGAA75bdacY/nSDbK9EtD75d4FVjU/vf0FSzu2kruWuXIsKnXpOl/
2sVz05sb59hOhgn5Tf8TkMhsBdj77by2F1wAMNBlV+Cl0/w0iYLtXa7UbLPX2e7xdHoIyXdbHl+P
k0RxqaM6HTMYBmUe2usQAZIn6h00AcEI+POtWR8P5m2338kzBjDMopt19CGb5Xo8ui546cZbg8te
8qmWvM2Fba7pINJgdkCxu/rgtXt64bJ7vUKH7VaDjsehp5XIBG/9UY+/fw0GqHrVPERVuvMLk7p8
juFfGCFjsgVAtW7uG9S1T5CNwbLS2jPVwWDdJ02UTKrhROlLKGEU9AQESGEvhfyxrx7aG2qgx55t
x1IVtr+oOH1utbXzxscD8pk6/JDICUXvX3+f5lewO8Q8FVN+p6mpRT6yZTW3zpU41sDbYNHAFGYd
1QatP8f1lKLB3/UWbFp7UZsLINcEngn6KSBnDQeytLgs0yPfjF+LDtUy6tNQX9eKfSBXVd3vsr1V
GzkexNIeFDtS241ODMKCc/g27ENgWO+UbPWrdAuOzL9RCwdMudVW9TRh1EqAgu4Zfrk5rY6Gq/N3
j74D0HrDPsFg3S0LuF/Zddgt65BvwrsMU07Bfq5NNdbOqVobURGXRSvOj4NqHGB3Tet812dr/1xh
F7b2TYbhjh8Fnz2fLo6kYd4/YVIOV7B+pd5XEGB4DvYiQs0msssk4V/ZWbDDgBjg8+FKFFmE6ruD
pVfX19oDBX+ELKwuVMh4kQTrygQBHaGG1YGBsC6xaYEETJUc0xdGt0ZvkIbtAfBtFjkvNnp9fVld
4hpFL7jT5vNu6O3fwo8buEscjiXtsq1bf8K713kPhucJR9S+0RAI/3RedmNeuAEakvFQKhl6DUeg
cFoi/QZx4zFVRyqSF5JTSHZ3zvWtPd+MICrtehIYSnfnLoAoQDqisyUeoHMGQEserV5qH1/VhDVa
AEkFAVODVLngl2gJeent5aCOlosDomEGGO9ktBpZ8MDxOB1tghR6N8wYlZDjVIUImkbfyKkicdtB
E4/IYXtyekKmMne2tRJ5JVCuyBtsbJ2aQinP4IsnhNmyclWOE1j0QqC7VNWLUk2PKvE2UX9FdMGd
aVfb3Ht0L3yfZ5PjdH1t9q7e3ZsBQmsgU2baUPveL86KNqqsUxbLvMpD6PCeWwpqKyxjsZZ/ux3M
WhKp1dE2waubxnWwKcoo43DPD2H7IwPEEEbe54R2nfvRwRqe7ZYsZmMNH1Wg2OtbX18wcuZl5lC+
6T/MIbqImgo81wC5ZPHjny9fHudJ9ZzqCi721T55ROQf5GQHp6ZMCEi2JQnCDICgO39fN+XVwPCW
K5qmoxmhP7zwp8dPN5fbbbzKFXwcWd/t7n3p4KBVMQzKks6/AWh85PNYBZ8irm+S+/Z6U0BnTdtz
KhtQ6hhofYhWA8RbUF7c+/XIFAYsxG7WcX/e5TkDVgIw/0CeZXpBvuw+Wa91rwHcuGQ9f2Ov5JBK
XcpdKshiPaRbntbzkJ+PZzNmyLVIajZAX1sD2nrsZ/YAZDi0VWR2aYWj3DtLBeaiY1HLSQkjzgAl
/t7b33FbXYHC2rR48mn7MpRCKHE7Xu7LzS3FlpNKkFxHQNIgG6RrHfI6rpxFESsoc6d+O3GFUQtH
mRzv2UzP59ro3gcYIi+aSQGP9q7Q60UeeVft0+zWu4/+t6A0apRb+vMi/fzmQpxwibRoc80vtdG1
bwXjaU5foif5JLywl83oKnRpKJy1GjKX/1UKyfr1YBQ+vfBgHKNqdjrtjzVcLOm5z9uq64UbwI/U
kuisc0VjCbC1lNLqt1tTGLcQMSxlh52+ZtzmdCqR9bzVxKnfNBnOUFsEhROUVSmV31fr5zoX7rJa
XV3VWprVuMtXV/EuoeXF/Wi4jFD0S9p/H+TfiaDC9xXusbJS1nFFfwy25QmGzY/Fnd/C7VZ84L0O
QpIgcOYDmkfYtLEJrPGQ6iytnyXz+BUp/JzHo4rzdLk36/i6UY8cbadJN/FWOO2rSyXj9sn9an+g
AkVlnKTURI3diRv3ZpIGsmQOvx20whzkxjzNQU3qCO7dT+x1k/T+3FiK+tGWnG8QRfidGWWyI289
ra9lF7vI52KSiyEopRGRHkSJ1SiMnCaH4/K23taaVb/aQG/y6sXItq7atL3dKgTIybp1MYOz6ax2
dO0vOyaNromTqngndRQPbkuhVN6jvHvNXeAwla6Wevyi2dh9aTvnHNvoylS8dTuZgI+BQKWRHhES
XXWqh/Y6NJDq3ARHVRzP9uEOqTleVrId3nIbQoK9cxksL7Ya+1nNXt3FMtzy596bK172sVZpR1mQ
IFeQC2UNRTiCfSfvpIqq6kdv5+b+4ByrTqVum+hBllhgpYiB/8+a1XE4dNrODP79c7dW9yitHRDJ
aJ6NlZ1FmX1CtHA53Br9lQKVxfUrOvTy091O06V/0DOhqJOd9n1Pwiw1OsigkfAOlbgZoauQrKHf
uvsmEh77I8mfy0X017tws5vF60k1/6jF/FsVy1vPXK/tldLMDFMckFM6bpKNyKvjrdWJ6hexBI2L
bGFFSUW2Geb6eBPZh2S2Wb2dlflmNbhe23Hev1U721sYmW+VUyc5d47ZUqxqra3mq3cHTQ/tivSG
UbH1/Fu5NaPqLDq18qx/vCOxeWielLW9HUS3tzijk0anZ/SeeNUbOnStmv59q7bUJQJaJhRcm9H1
vhGnbXi9XEUVtbFtrb2ca/uBddddTUWdYNc8EH3erFyoyt414mS4vZ3tNSTG6dXopr1MUYJVuvMr
60Fa2TiVy9qtr6GA1GNxSJfOjOfvELnqzTtfkAhe67Z5Q/JGXzWUPfp2OWpT8cozKlcnvy3b+Kyt
WA3u20laC9YxyLI6By9Wm9tKmghL3/vJLXV2B9QArpdehanf9u6qYoWrSPfinHOvwediHhraptZI
YRVYGl6VvjE0w8XtBgv0deluqzffWH8a2/e/rZNaMMn/OWtWTUGnBPb9ahEwc0kzvXZeWmrTUlSx
QoyOq2IAHDEVkayGVytxrivUgytgoiuqvT/NthtqKTX4VJZ+XEV6Ldva64i0cuUzjeFTs9ISL1e+
CU9v82OCNdkva1VRJ4MZ8udluB2ymkYPsdrc1T92UmjJPtQbly0ef+Jv1u7fy1FwBP4zmAJxuCo1
8hAf/zlYXVsml5qpq81bpNn7pK/s53ektqOTiFSooPdtTTmVfB+aFa++UDFUonwKylBO/Bz0aF2O
EMFHahOG53CHqu3+3VhdRKaljrb7rOqiklUbmwux2xkkFZHk8U4jJ5Tl1xNiufz3/V7vp5V0gPzX
fpP4FTPUeFRvxwDqh661MW1ze+1k62pmm4naOCun8ZlDb2m78JwugyUGRq0j+KjXGrl6a2dpMje3
t14GB7aa58IwIncfrfra6tI+bg13sw+NZOOaTLGmvmdqR7nWXMtwlIPpxPVMrCt+3XozjNg+6+7V
uk4qOXO6pN7FnF5ZydVyA+NFK6mi0aIqQkuaW9jGqW8G1evRrht3YbytDrGLaIRzznVnq9ec9FQP
kmSU12Lnhj1PzyRATPokjEF1dRYZSbH0Fjlna+Pd64l9TwaHLbLTq06ammG2SYVl7hpXa905b85f
l1MbyIad7lP3kF9cfXX7z7RJ2h+UtpFue8lxXCVXcTb719pivx7fjkvHHB2jrwTe8/3JFPyGXfpd
W2ftLII6Yh+51Xp4/h/SznM5biTb1k+ECHjzF6ZQrKIrUjTiHwQpkfDe4+nPB+rGHapUwbp3Tsx0
q1tSK4FE5rZrr6UVXqbXN/EUbfS5udTVzO7FdwU5uhCnIguKQzL1I0nfAyP9PSSFO2WvjBn69ajZ
bKNg0iGTdXtsRntAKybbiO1hxPUpCOUK/UU4mE4tJdt0nh2hHTfl+AHF7U5FRfL7S7AGnP/cOGh7
ZNGkmqJ8FhS+BAtihpCmGuB+Rr5+mHtD03mVLLpKqfjfr0RKf2otA9VBlTqqqZpHkXc8FTCeq4O8
l4XydqimXVa9jB2mGm//K5ZgoNfem7HypNnYRzN2EdnEMmj3wyhSm4D2O0pX+owWBfUCYYbQy6zF
6VfrIGqeEdCtn7qfejy5YvtezB0yNuk2aq8m5IJyI7tObpOi2gp1tG+MzhPEyotq2QtSCKKawB6R
/q1LhJoj+VIGPp9cUWnGLdUOrmCjKR+FDkmhUjhDYsL1Au2O0nnLXHmEuI4oD3Ykh/Yy3gvyhDgR
ZOnYySlLNlWZIpj50yp3soxwmyldRrr1CI2Roy7vCUJqsfxLiy9Lgot5uRBkyiwJBV4LlsjabSW3
l2EAM90y7Jy4TTebKtBRTJ4uI6u8quX4aY6hV4mS2K5L5NTb4KoImJTvEncSpJ24AIuaX7qo/73A
lIaX1Eu3jeftlCdeaqau2WZuJNzGfe7W3eCkaess1YdOgCjBbFPIL2pQOInspJa4VZZhjwhN0o+b
rl6uBuRb4HQTURuHC6czJD+Wko0sXut941H02RnF7ai9zQrwJLSb1FlxGC+zl/K9ZtZZ0KChyaEW
yGAmjZ6EaSvIKHo2zU6SHjQKUk31CIGCZ+Z3irJNxsTvUeNEJs1KEcDqlU0rGv7QhZtGMZwqn+wm
7F3VGLZqnl1LKltgYJ2S5TZUBWcUBq+oI+SLuLrJQhgXS7aiNWe4SI8j70+PgkzLilTGe8Gz/rdx
nxthqGVtlPcLOU9BHOn1uepY+eAUIWP1RAtVtVyEo75lsvWm43ytNrSP+/3648BDRf3lT938FVE1
NG6swk5D2c6b4YznO27V/XlQWTF0FYlBVZSO0tBMHKsiC2oSsXS+rqsUae7XXH7RBTS6fua1tpeG
J9M64HJ163rRUEea0UtWMoS9Wjctc1sXVF9n1KAnDl8q05ONlAMEZj2vH3u9ccJytKv6jiNzRmL3
s5d9bLAoVchECaqKZNVR8UBLVT00GoxIQLSkITQxvGBPA/ZYm9+C3h+CR82ozxRtTrptVWG3oIeg
Ovj55b+YyUQYxbEvOswkWhJTauLN/N7AJI2hp1nTPb7b6PNNUF7LteHUCaykcubmBDAzLsfKm4OZ
znaA7KClMvylSE4kcMsVwTY5FaH0mIbW1WJB+d6Roza7IpxdrbhSSzS1it5lZNye4EBWhpd0LHy5
xXrIs11JyiYOl9tcvBWHpwrRpgRPnOuGPeI4XbMCptQi967+GmOgEbJHN3CItDOn6Zj87s9p+rI5
R3ZdTRdZLPWcmCa5b7u7jLPelIc1nOjR60uuFR4Xxgmx+Km1l8GAPEyy68jCzFG3xeIiPldXVo+Q
S38eCO4ViE4obOFT/r6HFkW3Lu74WiZhjaJF9hgx5kYsXgwCknMWUf7A7hRbfQx9ES1rgi2vgrw3
Rk+4vKqiQ63rfOLbbHwtUcU2D7NV22PySLij5aGdxfMNtBAvDaakXl5y/TBHoHDEwlu33Ox/N8kv
K/qIsx+LmTt9iXPoh3Pu9FQkuSr0QEZJJ0b+5w6DP1fCrpD3rXkdWrM758bDpKIBE8hOlEWfQWyP
iU9xjN18ZUyDz7sV4blGnXTyQVDegTNFQxLwsyrw5W4UwyxmMe2iPUJtcN9ll8OsuAhk2w2baOUH
Nq0UK7+XH6kHeUn1ERPN4Wi+Dy9OJjfal8c4+ujy2KRSFPIYWRo42aC5onFtovtElcqupatq/BiI
J6IFheX4592A/phWEmvQ48R2NfND3ff+ZNx2KqQ4xuH7h5NOZV7URGjKiNgs4zjLt5ZKL2Wu/b6S
Yr+vr/Oo2Myll1uw77S6WyRwf+nvYa57Sp6fcUt0VE4EXl9XPyrzxooytYGgS/s69/sR7Zv6kKny
Vs6jH0IhDnajjE4c/zGplvIoV7kfq9ntEEabbvSNXvYmxLVII55DbXaRXHJlA8LYVWadbkwZ7Yme
EwnwdXzXDy9Z9JI1cLUrjyL6Qnq52Bo2MeRuBcm8mSPoxKLQb/KHTvXjPLvnfJhZ6HZkW0IjOJFF
fKfP3iIKN20Zcl8f5il2ioDuOkUh48IqEqcsM5vUMDP2M1nD2NVcZ8Wpzces35vSsxYXjqh2nqem
SBTNhQ1yzU+k8kos5vtkZAEJmR+58JQ026rdcgH+1A9rpFDU2bdGNxzFRx1bsf4ZXahutZAjovde
aN0Zau8INeQcaIaLBdpiPLZGSBjOb6M6+gMWezWD5HNVFjqy/BqRSsFQrqHa+P79qfqjcn/sDHWK
RqTLOvqpxpHlnaNsyNSELyennWtKEFIWpEdie51UgOIzLxLu1MQRe8MO5XYHwtbRhN7XZoCSJSqv
KHll12uq0eWPRvka1c9Fl9xlydtU0oUzXrTkemwMR06eCuFhTUhLgXRlo80W9zfdIdVoZ9RUl17E
OGbXWvAaCkGzMTXVzvPSH6v6Uk7QTK8zJ5bLZwQyLsXpYImUmfCMUfBaqqPLfxUr+uNIySRoJW+J
7jQptq0h8pjotWd5p0+O0DELEEauOOEs5zcpkD19eCQtSPtNP17SR+mxeGbpyuqNWe9SNfLDanru
iskZhsJZl8gJYqN5P8WJ25hXlRE5xDX2ZxABO2NjJt6Q41k1xV8CdHClXU7gbiq5N0WzZ5i7JZWc
OOgPoxpt2GV7UNGhGxSvGhi2wuLkhP+zRYQdCq7W+iZ5csEiYtjaFlZoUeY7aNHtrvCY5rgNzfKz
eiTphRsoMF2OsqP2PGk1ePDZb9JCv2xEKGODhyUX7XpQ3WhA6U6lLDe/63O7VQPTKdQPjL8qvhhK
7A4iq6ea4CSB6gY8TTKnNiJc8kFqH0LkYjV4ZMKKIPkq4x7yQ4+gU0qtay1jxRxhapFuCa/oVJEK
tlci1caM56pQBuwynbAn8slSEQpFLeenyGM14fKW5tOuj7SNnQ/tm5RKthUGT7h/Ue8eF522KIqc
3OgqpXNrND6XdswTJ6m73RrzSliGIggcoZS2EzXbqOK/QHZzTK8L+UeYapdhZ9kxoJMl1m2zJV3q
Zk/hd70tiht2VBhaPzPB1wh+owYbORS3pUgIBeuuidEo0cWMZRKorVX4/L22tlFMIoDlV3JkZWfc
OjyuS60d+na+LGTxImu7hzZ+zfWHxVS4GfKO9H8SHi15U3fZZukKtymRYxz6fdQmXh2PO4NdX1NA
OdpUqiu34TaOw5t0mTxTyC8EkQJ3Huz11e4QPmbFyPmWfw0UMzl1Tehmvbgxy6e1cJsFEC2X865s
Bvd7a3HcePyMigzFAjBBzIATOio9xWUW6IssSPt0UDZl8kH2bLd66Gj56OWctzR97/nM6mvbADXH
wFLxWTAdFG3qAYpb606YebvnqUEcaWl3QZxelXl9UU4o0pZPa5qD5Ym7cKsIirvGG6Y+XllSuRnS
ypWsu+/f51St0FitHnAT8pjjZKss06ATdZyaYO30PiGGU7axBq2ofiWnB574TKXkuBH+uX8USaiU
WIiAqZ9R55c4Z6hiMZ9yAgwtRiFiib2F+yyZJHVsQEtpNKi3gXJfykhQxjk6Jj8YDai1m8osd2rV
n4v/jsATfx5HpXWrmrDWof7yd5A76pOaq+Mg7WfOVB7TuNBofig/2vkQ9pSt1Ieq7eyKJEUqKav0
TjafCSyOZ5J4BFVUGI3RdFyPJn+mmV92RGwtZFMqU9qr9WOUiLsm6i6qoLcHA5L7InTbgbBB0nE2
v5uOYkONhG2luFqUeqn6GlANIG+SEsNesJIRtbPvT4j0b9zD85GNG7S2cTrHWVvWBWMRFSkVXiV3
YyFYPRk6IN2UYELu1Y4xggSKwar31qg+J65YpkNRogEqjmdu34m8VaUhpnNiCdqJAY8/V6rrvUVN
Zl93d5X6kaqHfN5xtVbnWIzIKY+PZ6/IvwW3v9c8Com1pozMrmHNZnzKUDquPXNw9G4Xt2cO43FL
//MkqODmqHyQcxnmUf+1MZWglSfiW94O+zkV4MIm2dFbkt7ubc5wo0HuG0HsRGFpA192SyPaylHg
ULuzm0rGhv6sWtps8iaoUl+kWFtjwLMc+JZmbONSs/k235+PE/UaVSQuJqsHhgRc6mh/JLkShGEN
nywabB1dlz6cLgdd3AutJ9f1M460VOOLGX+YgYMag8fU9IeBXln8Uavxc5de41vF2rzohcoXx+ZW
jNS9rlhOMp7L907UbHhYEx0XZa0tcaz/vu+LNUaTEFnSnqnMvZRDRa3pXq8Pm3lQ/NQq6WdSg27Q
sRRnAr/EFupd1hsXRoEAcvhrLWdb2W6oG7cZDKQ0jZGpITDimqHZxvST8uuSpoe07i+pBHrf7/S/
tprSyYp74WRQZj7u6+TIEgK7GqU9BZIwC72okVxpgGgz9gRTvibO/H69E7Yaj6AClCIxlnU83t+b
ZYWJVUxSJu3lTPHEV/CejloqF4WlOw3HShwdY3jMrNqnfaCIL5F1q42ogArJR9ox3iYVm//mgeAq
tkDWQm9+LLCu6nEeUDcS9yOx42J1nj4WRKBXfQG3YUpsuhbVDM2VytTpLdWbQ8IJddllTeajQrKf
Ye0cz4on/etDVPDMmCNRtbgCxyFBpJG8w+Yg7Q3Tj0U0HIRwQwe5afsNomJOJF8J45WuNS5Bt0kf
xWLe6vuN+bcJxxNQgcQ6g339p5xXonIXCksv7cP+TlA/YxJCuVR5nKOXKb0+/8rrnf47ZVJxVVhh
hdhB047rh1kVa61Ui+JeUuDhjr2ABCZUiID4kWtSV4W/iDUNqcajXJISI5lq4EpdcM55njDONLZ1
RQdTp4v6sUOoGz2t5lwW92py3wlXbWq6etxHNsd5Y1WUqslt9OaRw2BTQ39vzfapmxqTRjeIsdWJ
uVLhNVVrx2nmK5O5E0tq+hqJNQPTM6To5MDy3C6OLsTn0IifxaXjXcTt6zLAwPVaH3mzaU6QThJH
cS+PblLfFMteznfWRCKTVNSAnDKx296RpgcptcsKjauONDxwzlZ9ThSfcDtARw3aTSizqkdWMauL
yexb7lVTIvxIcWe9SIuguvD50rp+pCLcYOCy3iV1jbqfggHH2pifg3H820bjMeB+4goha8/D/G1v
FmrjZcdI0Or/mvjVNMs7kwcJuC9Npe311rfmhfKt7MSZE9beOHkD3K5NMjkJraHv79SpuAdLK0JK
pWNuzOPSoBylSiCkmrhf8+UuZPJsnB5LAfksWjmT6Mld5E1knlxHO81lXzAEr1a7XVYM2ySIz1zx
P+b96LTwdVCxV9Ft4VwcddpHVV7yWLemPeJOMMbMjqv19hWCU7BWPcOlvqKmQdun0PQg8W4bNoNc
APMs2Cg/NcOQCgBWDfXC+r+bqxvLvkEZZ1USQFtg/T9/1kpw/PKGptGqF3Xx4+YFxNO777/ftq5/
68PgedshI6FCco1um/rjFhx05L7zk7UbO790t9qabuowvbJish4eRHSlfyKD+drYyPp1Ts0MIamS
A2nvq7wCpKFaaWzYsVdpnQ/+HtmHw+EDclDv+RG1REby793YPdzfnwkkT9gv2APxoiIcgqZ0rKar
YrpipZSnPTajIovNzoRyx0O3ayj31wJHNyrOyCxIuaY9pZf1vGR6b6vT1UDTI5o+1hJHN07uJ2Ko
vGnEW0L4Vks9QzG22nQ3iVfzZGzUwnhCXmyjqQ9Bm17R0AH1w2HTIqcuJNdUPpr5sAz5ppctJ6uH
67KR8W8G0G71kneKxsbJms6VhNwumgdhEp1FVhwtKUkwpzPRyYk04esbH2eSWRRp2VKzpdxKygmD
6EjZmSWOAZjHu2quBeIvqdJkJWY6GCChLCoz6I3YokJVnB4oJYy2u7bawmX1ZtJI3AaXQip7bSmV
lxSA0yZfI5Au4qeW3LLPhC1lmLXwBmOCvRb0pfTtewtybkfkv5+2SvRaz2d2ZAgeqNgAlaDC+/0S
J9yfSeRhrL5PJHs96pXmwDVLI2CJxPR1soV5R/WW9mxX3H2/0InY86+FjnZ+bKNB7GQWwlVRlOyn
3dh71Eaz2ZfOkTqccAN/rXW0b70alkbaKp93B4COYix23R3WOub373QiavprnSP3G3WaVkoS70S/
x5ydvvCEytPrixrBr/K8lz39rSgy0L9Q6dwc2W+xrVOxbpbPb1XOsaNPfrG6s8yfznEGntpBeMhR
KMCRIoW4/vqXe1IWZp8beTetKVijX5GvBgJFyTMe8tQLfV1l/fUvqyxzn+ZqMk57Mdly11iIHrJq
PXTZ2/cf6tzrHO2cUMeZ2DLRsNe6XTDv6HgMEhjU7Mx5OBUGmV9f6MhoZ7XWgrgZpr10v9wnP7Qb
2SO8BZcxGM6QbuMf/Z42qBGfcUbHAwSfZu3Lusd45xx0RaUU/bTPSezUXZg9qvR5hmJ2SuySKD1x
r7UZab74jjKdQQNnbu/C9qMZAGJNkdsSrGrURcPioc6TjTroTpIr999/hDNf+7Nz+OVr53mjCgPc
u3s6DtLgUwbBAtCHPFsQ+5yXOAp0vn6GT06dLysVhggVaMB2lPl+6nfDQIdBpqEEiOPQF3cSYDj4
+4qrQXppm+XMxzhlFL5+iyOjoAS9VFQDiwviitmZbeC2YvVKhltE9aefsJKP73f23JJrsPLlfQXm
CpKu57by+Rdk7nhtwpIiYQ6f4r6qv9NE+n7FU54JwlPFUoCAMAR8dNDNWBqhdmZFLpQAfmCWG5vW
1f9qkeNKb05HcKpbFqkX/48FmsUzAcHpM/l/3+MYKm9KaW7VAmey6Z2A8h/3hJWM6qNIH/93L3Pk
k8S2GcS4Wncsph2B0JRHvPH9Eqet3H9e5ujkURAcVPThuGBAgub0mjjw/yVkOLfM0Wmr8lGa6o49
o9wMJoPOFoVMOjnfv8ypeAFB+tX3MERJAfnvM11YWRfnaTbt+3Jv/Grj1WgLy0uAOT1Xpjp5CL4s
dfRCaqdYYqeyFDkYLzTNd1TocKnqfMYNnbw1XxZaf/3LPe0zsVk0qfhMGrrueip9CgXfb9vJj6OR
BTPDTAL8Odr3ZYm4kisz7eppnzLu0u9YhULzWQt7ZpVjfyMyIhAOWvX5IuGYrhgAdJbs3DoTnZ5e
xxRFS1tHz4+R8v2kJ3KD0Og+Su5WT8bdBCJCeeyM4z552LT/rHN02CohliRlWHdtfC2sQ0UWlBQr
FEkkdDSEM9/o5Hn7strReQu60RRnmuLA+3wMDoU2rAHf6GyV7dz2HZ23LmF0fKj4THJ1DQCMIkwB
gYC0+f7InXud9Sm+HLlxkoupMMpPb9tLfh+vbwRcuz0naX7ar3+OwGr4HvPYIUyx2UhVmWMTlnRj
Fu9NtgHkMWej//nRBgAjtWOCRqbYbkt9YUfh0/fvenJHP7kBNAJ7yv9/v2s/QtrWDXw6Jdi1xW7S
dmZzyMq771c56c+/rHLkXTV8+ZxE7Ghuj9mHAS5gFt6l5m0c73vhCkdy5vifeavjfW3kQB6V9UAu
8zWZN2+F3zjbDTi9Cj1bphzpFR8TVBlmWQdCyNfDLunJNU03tbhSzvWjT+/df1Y5/kKpHBphn3Lm
29il7tECEsBsYGs1OptSCqihOpPGnHuxo8+VpYUm1hL+wyyvCVXIYVhNPQdeO/lilDQ1RdWYFT5G
U+rqqOixnLB9nZ81W3BdtAiEBqFos/x5tpV4qlGKqrpKagGyiYrq0T6mOtTtVSGOqyNpsYX9Lmwf
JkpDRvkUgF2j4wXG6vtzf8qSKECoIJXQwRV/pjlfLElYDdY8TPL42Z0B8kZhLTEpOZUrouH7pY5n
3D9TJlp4FqV/qsWM8/99kzU10zrB0Mb9ik9shgv2szWfTGByIkgnQsGYmUbjSs7vTFlyzF9rTGhO
PMjBpLFYSQBm0ury+4c65j3481AKpT+VJ6O/uJ60LxuQymlRhqoy7nMY9FRKCbdR9JB2l8WwLwSn
Dnex/Fy1bpntlcYfQS33dPNve3XXMzKXbRmK0YyrSHK6xQ2zjRk8tNNtI20X8YqeVmvRafydN1dm
72hD4yTXprBL9sqjCTjo+xc5AbTk5ABwgboBrCW+++8XkbQFSHY8//mSRvI6jIKLZSHhkwNhEzyP
yR3o47PRz7EK9//ZwP+se7SBQxv2UkVyss+zndo+5CC9k/ChKktXofozNhS+FQY709Kfa8k5G7Se
rC8CwZZgyzGYnjtmZcnCZBwnkfVpI7XX7WFIbqgs9pkvSjdh2bm9wcxvY9do7I75K8N7fXQXxn7B
WIkZ3Bj6PbgvmqOMfSqJq1x8/1VOAUXMr0939FV6vR8tGQj9fpy3hvoeNfcdc+6K8QJrF4VhaN3j
30NzXw10/ZVfsfECr7djKlT1c9k1GMpSkA2YfKkS/qvzQstmJd0heD2++ZFYVhJHie9GAYOAUi8b
Rmzc9Cq/CMTSpVszRqqXKucYT0+aObguAKUw76dKnz2cLzeuqpJCK8uJLZk8ctnEgDVcup/FK1Ic
Jy8c+H4vzhvXNZ48LlBg4oyVcmUVujzyGIOy5LkRjON+arzWgLQHnIBlMnsCJi9lMkGPh11ayt6K
+6IDGy3dRknOUbV99lj/fYoVEGDR0wYz8vclLbWhzcyqHxmtVux+eC20C6b09o1gblIwpeWwOJkW
+COwX1ySHVeDq+UthSxUwJW7nEY0VQajHG44Jpwiiqxl7SMb7tStSNHrWTFjLwFLPQA6GkBI9pKy
bfrrvBTdUevdoqs3DLzI0W6AjWB1LZLS7TTjF6NTlzHNeGo8DqNdl0KqXAb5cohJa9fqYC3t2ppN
a3In5LloitPFIM2pVP4l+kVCKqSPwtAys51tpGQfxMmmLQ/h9JHSQ6+ymDDgLQAK1iridRuEfALj
Ug4fPvE/BrCEpsY0GIwtpG453DZReGjb2pmBlI68ZcB8dxzlZ7gTtH+nJTCZIBM+mUAAYhxdTmFA
gS0Im3HfBbpnJHCWUhEFRtwzQ64ZpS1GvtwAGLyIGTp9iqRrkdZNu7fU9mJF0K9HCGStPUxQ1RJd
TVdj8zi1mTebtNZAbKZF7cnxAe/rmwxSUhiyhkcVdLVZqnY9AyZf3kuKf3GVuStSEGSQI9M3XmdZ
RiY8e+WVInpElbAvXkb51mwKZuPOdHDlU1HO1104MuCWkReT0nTjXuo6mllM6I1OC7637l9MlEUl
9BjnqtmoTLVkwM2XPYdgfTEJLcwJHO0APNRKNusQKaqM6a8KViA5uhaXp3iQbYFg0NJ7V64Xd5rm
M+EL5fFT9/rLN1wDnC/WhP5VH0ktbq8EjiwpHDtwwfWjVByaZnBa3a7G3J2Md1BLQKAtl6m9iEJt
mqhrhLNUr9Hw0lcWrusqsIRNqMMr4FT9yxTP+0iTN/rysPazdW1m6HKbdpt21Y8l2QGdn68xizVs
ia4pN67ofEDeBNlkYpkGTZP1oAZAcLl8PABOwF0hMEJR2aIvm9Jt27+2Na3yjFZ1BS3BNDFhtthq
fdnR6FUtbTMt8DlwbAYJXYGEHnAJPlWWnVbpbXFIfoIlp0YTZokzduZWroWL7rViH5bR3Ivz2rkV
wpvyskq67QrroCCaW509QUJh9FR1aFyq8hUJuDrdDRFDiPFTKWoMSo1eQr9thIVi7YOaQuKstgL8
tSZ295S6BYZ4h+KaaHjFaBNlWPxxTG21oYCByhiTB+m0vIOa9YgpTaaUK/Od+RCHweucUrhk2InF
aGf6yOwdVtKxSg3MROvoFG9rQKUisPII7gEmvFaoCshgyQGTNqQ/GEaA5eK9UiA60XpvDCxMeeOI
c2XXrWqrzImxwPq7GkK1MSbYvO2b5MJMngdV843hh0pRw+xvZhAnaz9CAQKzdC8Nk5TzRHbLtQ1D
N55at0eIOpMVPy5at11qZ+gAsqOCCqJc6eW9buVuWotbrdDdWelcJf5tpO/kcKVaeuLs693sikHi
J9AIrAmlMCu7uVYvovQNI752QmPdDbqeGR0QyIJtWYewwE4Hj5bwkK2jHszHJMN9zO6l1ykl36Dy
ZDC+kT2Ur116ywDxKFgMlD6m4oWZ4xCGTdA8qCDhoFxQmBYVUMV4BJhB1aPMg03S6Z4lOGajeOXo
ps211PWXixb5WkKHX8ycOXiMQKmG+64PfAmQr2W8rKOrs/mKNQ9qoKN4o7K1GPRddrTJ047eSvmK
G48z/bISZycjVNfrwEuLblvq2NJPGwY0eR3ATzOgBtdREqzfC+C44sTr7nOGQtq80xh+blS9lBcR
/y6lup8E1Q7D7fLPdtc9ZNmuHFsnNv0+exOGW6MCS9Y+m+Xt1Dyl9QP3zKpBQW8LDpQCsj/oJkxq
eZc7yc/OrC9aIDE6c75A4Ocm8qWEMfvMNgVmgpbhYHbtJgINFrTFvhXfQ73z1gn4IfRmQ3HLC5Un
r3rJK8TaVxn0DKQDo6bAfha8VmqvX7mWNWctF3SxdRGGhbuemFZ+ShlLmQdQ8v3LEhcbrmWBM18z
5T5eLtnm9fcBuxojfc/o7GZupq3cN5zFBRzL4sTMP6Thi8H01LoVK5YGFpjgpgz7jTFdV4zrZymg
bIowynMMf0nFZ6sqxYv6+DIdArvKzUchOlTRfNMYk7P202MuWyYW93KSvowpJDPGSzPmGy0Ybgv+
rEH/Waaik7QAPdqEAe7ZzVcsaJJ4TfarI8JImf4gp1iHB78Pm48JOf8kFWAtLJJvkOeG/LdVL+vE
WCrah3tzSr0kc0TlZqIY2U0+z02TZaDPt/gW7Z7KgkbiVV8HsSemNKrXuDc3jLwZBK7xaNgDMIu8
f65gVaHCUioJM1mPQrOepPX915wkWR5aPuySCc73r2GdDDotmDQAAckSWe/fr1GNkSEXVjTuw+vl
uYthRLGlZ8Cq2ra9Su/C1+FXel1BFFzuwm11kVxmPahgr64gnbmYsv06nnw71D+lyIc2xh62RQez
y0ZuHsOraTeh+mPeolsZXECCvtOuF74Zb+Eq7xZaf6CebX3bvLQ30qPlTzv1pnYnh4nag3YwDuqm
3MzbdJNt8Rtud4hvo2sMhucp/vCqb5Z3c9veSo/SY/da/ohglvqdbIuzDOLaWnf9Jx7+skFHJQ8p
F2JVGBOSkIk7NlUu9CdqBhCG0cXRUC76/F7uYy9mkG1FdEFUsl7qdPb65s1oAYpWEDorh3W4RDQq
pxezC2KwNUQVWs3Fc1D10mLLkTXYBXLJ1RUkZcfAHTpuJdQYefGStoK7wBgK2KeOTVvPhKd+qO9X
U4WhkC3s8OfJk90cVEqjo4OlhU6KmesEyZ7Ln9qg+6GhO+N/AxRBr9WCWorRFXhT/j49bR1HKB1S
vaNQsr4KcYIAK9Hws1X9/7+DCqsiwFzGGEzm6YBW/YPiMwdBoKas+vsa4NnbSof3BmlXbcPIurJ8
P68ye2g0p/bv9Z+eDfsxAuiFyeLfoGbhL8lGs1zwoNqCd/t2gvQTBiCbfMGW7y9BoT091e4qaJxB
0oxdhh0dTBlKDiKAMmcHNbthv63M7UwI8WeO9kPqou7z+/Fw//H9yx7Tzf7zskf7mqiQWdQ1L5sD
uHtZkXTwLbafOLq30A7tXzwlL7Cqed1W3jviiTwmunIPDw8ohoLRQ5H+wAM+PPDU3z+bJK7R9pcb
8c/DHeWpmmqlFcNuqv8MGyICVx7yM6XT2m/wa5sXg/0Ouf7tbcY2vt/dvb+julDYPvGR/f5JVPz+
fkdw69xG7t0EVa6AlLu7/sJkvz6giuVBp3z4DRH+B4px/PPvxA8c/Bh//V7F00wHCan978fG5cf1
Jx4Tx3RCF3wf/7V9YBtm+3COfBRg/d9vjb3XqNxoWHpoY6klHWVigTEOjTJYw54watN6+VPPoUPH
7aLYxF7tk+c6zEF6y2W4j7fhVkOTA8lsJvs4YEhoB9D9jhzOVSUv3C4uPDTedFG4rV/7rV9ser/a
ABfeyp7qKW57pzvapvgZb0m3+H3aRvQmd6WwHndk0l7paa7paReM8Dg6/8xIhK/68w6xxxtm4i6U
Z411uvUJIgfVQuQnEM3Zp07zljsDu255Aj/GzgCqstsL3vodDE91dbdBnOHHD9lrr6d7YvmUN1lc
CcZ4hmSd3ul+Tht5N3vThgrw51dbbxDKbq39HP2oLqoLwCPb2SsuIKHwa089KHbiGBe9/ZHA8RFt
E1u04w01lPWyvkmrhNDby0rQi4o81PSuxYmnurtZtVXg3HBeZudZ91Wktt84+uvlu/nxFttw699A
4mJD1H39E8XF14drBNHfV87c3IeGzl21g9dzmWwCF/ADl/z9F7PGXHqK40+3sGUvDsPNMP6+vj6t
Pw2RmT05mf2LaUqn5syObmATnyM8LTnSzjgMDumR26CypLJzKzR1JcSE4dW+BbG6bgOmxCNo+aQ1
XH8GbnHY9WwO+I+71r2OkL+675xX+X8IO68mR5Gmbf8iReAE6BS5tvJCSCcEsnghPPz676p+v4N9
ejZ2Ymd7emSgyKrKzMq8884Z5KE7Yh1cqBAI18PhMhqLix6MMZyq7Ah2VjKmR6lmHcCMTVOIPyH6
mMT8RzHU2GWbQRdhXWoGXfPV2HJn5RQ3kbuKfnPP8fwQW/RDlCf9ZGCJPuXPuZjyS8w1v/aXOfuP
usHpA3Uoho5Npi0tbsu24GfMrLSM/cUcS1PixoLqdSUekIY7Cx0wrv4ezQfTwVR8lwellcYNnWRa
9MCs3ollzvbPSbqmoHacW5Ra8k43aaew8UyMD2k2mCuz0Uf3lVyND2ravyRE/Rjv5fGHB27eit+a
926rTmGi+lK+tC/zTX8bPcbZ2j1k6/5b/4Qca1ks++/0I/3QP9N1+a195vNwmkzwF+GZnwb09aAP
fDofglnOZ0PaMzZTfd7PZEcbspSLacNibsb5BLzhrLHND5UOAdTmfHEqm3Rzyv8tJZ7qTFS/CZv3
RnszoyHsmNm8o8HRCN5qcwpt3aR7c6cFmsi+xuMYNubh5L/Vrfln+uN/9c6v2AcFIEkv1279OYDz
x4R3aZ6VbwP0w4imiuU7eNiLexps3bX+EV5HF04LgA6VoTXyQWxrY38sv0VTaeq/+1+jr+j8PA+u
uMiVy+w07+23e35O4Beavd7baTcbKfPhcfD6DuJ3f/g1Gi07gGLsk5xexM2i16b1udC/KOhUKs7l
i4H7yfEgaAHQWxpMQPWUSrmASU0/ky9lZkzi+fCD4t85tE525cS1Dh2AM6QMeLDuXh/wif23sH4a
rf3DNP2hpH95s1ARyRSBBs2n2jIocGzlg/VemVaiGeMkmlYcGjnYUDxrGuYYeppao3D2FuXxONGk
yUPtZgIfwcH35wjTQTkrf+ftOdFbS0cJGmNV+a4Hd0Ix1KJO4Gt4jzhZNbADPaikUKXw48W5vqkq
ESsRx55RpEzq/hi37l88d3i5/mKRfjkJMd01hw/p0XwCMp1yUluMrGjRfdQTboyH0vMTh6W3sMEU
nqMQiQiNIUXhVbH8G+xIzmfT9246stpZO2v4G46SiQy6P7J4hLHQywasy5xniXD4E3eSzJObPyuw
Weqneo7pdhdMo6k/ed64MpoKD57ONtEH8VO0znc5wXyQ2UBx0Vj9rHD3Ecz9YsQtar2fFeHbKJq3
mvUwLSkauwujIUwDiXbzPRg/11iq51uyeOQWbFX4tNzDRW/BRDEhjDx5zi8bzpMTHZ5mQmWTeCWs
lTbmPgvCA+g+aVp/jS41bZ+NLSfZaTmReO4KUyPPIH9lJ0xhuljw1jiwC8waaYZ5/C4EKpQm9CQ/
dujFDf3Z/1nJYC6qEUbjAYovQKQD/pexf0J/1OiTeibRZ5eu2uJp44m40I7h/v9rQeJlFUwFxLfT
+UZYpttlQw3+VJ7H1grQ3My05KmEldw/30ORyLX6KZGjd/Uj2BnsJ2GEXl8QMliey1vpdFpNdOtC
YHSeYwHqaTkV9gBF//g6XF6TbCrqKISRIOE97maYN/SxMlO5Uot/++EdU2uwlmbNREVZ+xZlFSpN
HNsp507r/pzxdmbRPjgXPYTzcTQRP9MxLJ1W/F7ilfSzalrw2CZmWrb6iSj4oIgPD+UxG0zyeTJJ
ZgSi0DPKZPSRMcRulnriZzUZftQ8HeN/373TSuL/ZCg8gHbSwUwMj8P7ebeZHjBzVjDnL81S58Zc
pp1kiDmFepyoBQMvx5Llf8SlgfmAMG4ymPeMv0Y2w3kzObgIkBqyyfhY8eF9PC0ZlXbwra9qcmjH
LdKk/9IUt+SAZv/LVjX/tlN/ecxB0taDqEOHt+i9cTemFGsi2UI5U7b3c3oR9TJ9DpctdHhi7/Gi
/UKkzYc0D7+UdfwVfw3e1GXzUc/0uVid55s+ecyHi1JaGHXwmU05WH+EtrscrDXclnoqnirlkUNm
r5mkH5xWcItFqwX1XTQtttll42TiTznLM6kZfSPpI4i4JDyJZvbfmvknUfGnZuaQSHW1TmD4l2ZW
At+tIh9l9XpxjoFFgyTEiwwohd+vYDilogJUmgCu10NOuYLVDu6FTJ9DnqGY4yw+EckFQaRD7Od3
5yHVlwCYdfeeo9hjvXHCNJj1UNpEw56Oo5v8pRLohzWQjPjwo6gTK2ykuSzbUqSNXW4zgDVBnNkH
4VmUAChJ/qZiJypBQ6RuRsSgS5c4TkilTTrL27UImOU9mm1YvP+3aHSRUfsf0dCqY0ilngCzcbz4
jeFoZJf6wbSWPh+Bv3pV0bSDpMPfuCntMgziR+7DX1eyss+79BPKxYWby+uMYjqDEJ5PCYqfOI0f
v5XPdf/8hk6FzhfwWhnTYKqWg6+03+SV5ypfT1CSWr2VTCqpkqlCqDcdPKc1CAHdPcfyk3zuYxZL
VP02j9mwjKajFHIueZU9S0uZpC4nYsV6EMT3+2wCSDp6Qlsaeo8amiRFeVmAtv1+HRswcw6SdQil
X/1agTAwjedf9tOfQAIhMepSVMGKidx+LaagCbPOCHzp08wYZuil9dV/ndvk078r+pUSvlCbyKv/
nib5j1Tcz02h5mCu4OSXfhXFKN2wrUqFm4YDWswUZxIFz4E/NZWLwFNTRRiMsHTl3yApf/h/3JbC
PEgkBDcnADNWzz+yR0od9ZGWqv1nWkzjxyKk2D6G0FSKzh0uXtiTL7HbdkomB6ClSUhVjRYBZdRl
8CmKg/8ihH9bq/8cza+oZ6gMspSjf/9JDEvpCL3yzCOinYCplHrewyvhkhvRtH34N/jbn0x2QhBA
WCkclymJ/h0AKsxYUlwiI4IwQaVYoFin+l7N3txslscyjNheHDqBms1fwaYFkyOohsidNJIlmMYC
gmf/LQv1j8ggNa1gBAh+aSMI1n5HBFp5IIVBq3efEMuPdXIHfpCMTenx7oauJRgWDIorDOM0ysqp
HAXwCftdbunNh+CAh2ev3L9MGL2L0vzSU/Obp5OsjqIhRAcbz0f/Uj9o5P1pp23+VhekueHunSZh
dDUrd6bmw0mpmtPXKLPBj/wlafknEIpno2cOshbsIVRk/++qez4NrZYUo/usqm6W6y5Mu06fDcfg
n8hbds/67YU6kfIEOcOUOdpUigLlkte4+2G/FpQhVfZ36Oq/bXyoICjVN8AKqvBD/O+wQJ49KE4z
4Sx/LmCPJdgKVBYGX0GcQZhfMP2S62Hp//dU//t9h0AiVKqYAb+JpfCPTVi5aaglhtH+8PmB3RHU
VMbjpGcFtGM2e09phhYtmcfqyP7LrYUX/8s60PYLJhe0gAxrwi+1U0GC0WEK+k+W9ljct1VtuFrC
OreU4EMtACwR/B2S3WQWgvg5K3U4cNU13CWk7TqrDEsrILvyl2H9izakMFQVsVihF3/SI/+QyAAz
naWF1H0+oHgPIBO9JSRkUIZkLURFtRgTW+8vd/03YQhcCvc0qTL5XakZJrD8+AHL0gzeoueiTZ6z
QKosPe/HGfHzYWfX8VpT4VzcmO2igUQG6JzlD7VJpsbYe7sZ/g2hITTe7/mBpwTiEBYHdAm/d0r4
jHrTHLTMz3OhGRQvsesHtG/K/YgyhedbVe9DX+DcskOQ4O9Ho+/crzcqcE2VM6P/0j9GOWzS+etL
e9YfqZJ8ZsNgUpakQTk85oU+GyX9TBqQ5ErA+XW6AYVYKdJaiSTPBBOLEYCKKvPpSyGMIhRMGIdW
7YZTF9XcRgGFH9CXZo3yJYdDVIjhaINdODI+whiS7gL2LmobSICOHpf/nrA/gBtwMVHtbsojMH/G
n6S7Ro7Xp1Fcbih3d7QdtdD6RxQV45/rq0cza4q/7NR/sZYakwFvw5DNov5els8ul+JKh0sOyAC1
ZCmYfU7wgulP/Zth/hf1D1W2DkEHLoimqWJh/GMHlJLfya8RGAyWP9nreDgPRweSfFK2p4yfUkLw
vqN62mjBWF0BX/hvyf6bOaQIc4hYoQmWsYv/e/sR3sYoChDt47kiOE1DjOjtlSZwhYPxqKvJM+eg
1Y+W4cs8Uh5BmWYRszpSeUw8aTaAkldZ5Kb/Fz//3+RP8zn4QgxBMvHbbrR5O2rS15BSatWO6AMR
vCF+VtZfVfK/3UjAAmnSpAi07q8j1Sh56nIXVj+aQJQoR1M5eaM8I/wbkZYwKb/3tykLFscRvrn+
O88r0f68eiYl7IQRFJTQ9oAn4Jn+Wgr247/8utFIw6GQNZhvoRD45egBfwzlQdZR2GbSoI/Wb8kP
Dcozm+evA04IoBfib6gS3JwGtA1a1kzWyrNaF6iKv6JWf2zp/44HrLEgpKMHAz3rfjvZZaJlodqz
wELcGvdJzOssqwsIjaa+NKvdb/0185tumqvI47WWO+p1FWhbgVBkt7p2ND/+TKpvjZSgTE84Wt9Z
o5Y8sFTvRr5+7hLdfo6ik+m+RcZ7mh7U2NZxHYl1jiUirVUJuGxQAReAzg9wXloAFijJuABFhPA0
er6P8t6KlIsRd7MA1JlSAo/tnpzkZmU2bzg3ScZd6zej7POvzCa/83OgmMlEAuiVhjLcPCPplz+g
ZLovJzI13oIKk6LyWQPXdDuM5jHc0DGIm2ebnMzSJT1QytMBDDKqe60EacyzXLfDfawD7CAvkQ8P
dQ/WYvj60jvHJ9Cup/hYxjSrL50sT0Q3A5/eTJTeapG8qNJw+qiyeQr9ZROaY6zzNHl9aJpBywUs
TrcXuFAzn8GFMhnGEhQ9rWXo0V4gI+Si/NKq63+rIfzuP/YHDEWCoMugR+CfniIMQQPahWk/hT56
8jgAYxj7T2MmgGBqKn20ZXOVYuyXQfY/nAqBCRJq86GPywLYUS5Nu0D5aA3CDyZRSUKnakyojVT4
s84nUZCPgW112WKQb4MeR6v4RuHqg3heltk0BVjqjo5GsqRfxaevKG/Dol6F+a4ZPgUzRpq+DaB/
LlVPe0IpzffBpTVBNB6AG4kldZ28AAE18Sqla0Dl0iFCe3yEL/B1Q9JioCcFdX0aq2MgyCqcsX5F
Gh+SDJ6GvPg3TKtW4tVmO5EqOjer/Z7Pk0HQv7FDMHeBhlLWZpb9EG5HhBnyVd7a0By44Vm4bYLg
SKMCpXPJpmkG9JP6lwLKiabhUDvSbLaNP3oj3VQ0wQlgAEUHrVqJGGp4pnuGDzokqz9eHLVlYnAy
u6XMLDTvkMMC0aSYlk6D7oeuNVcOFO0LxiGAXSZtQU0AnADz8vxM3CUwSY7LkC8/1yJgLmgE/H4E
35s8Fg1QBM6XMogiIeVTTIEnUi3fmxvT/FQAxD3S51S/DV7RWArdmS71BA2ysRnosyIiMPoMxwIp
FoYePqLgsAQLk7Jm/c8IMRvu1zB/jDlTtAq5O9mDMXToNf046lUoTfyZXI/2gjA9oEhNkZ7veu5/
C2Wo1tq4fQG5GwlK8KDPqNJtppluWDlObzt8D+LPckhrA3DjKnC4EkEQGxEdKUwgjm3YjX2j+FAV
aIsHhFzq4iuC9hxYTiOVs4GaTjH8S3rCzaV7GtJsopj30HwJtPGQiUpHhNuidS4VApE7jEdfOHjh
A5JHGrNUA+XnjC7G/Bg+obHqPkByZkS1kPJdp0GGG09E/CbiVEoVow59fErkSUAen/PgVVmU9Lyz
Uoi0qNGSM46IiLVASMJm4MSpE3euNfBfFjtHUOtXNQSxfFdgOd3Ra9zXV8JlTK/AhT7abwGNzOFE
HjDqXNm33VupFVM4SwC5v+Wvx6yt2QFExTTlOYlU1iRtBZ7a/TUSbWW6wYzomiCrhXq1SU4t8ste
2TtYLcFSm4pwU0BUuvWnhWzQqGOtIHDwSh+QUDT9lqZmPXx2GVA7RQ5PMiE/QRkocIuxZE76Cqgl
fmhNxrdNxzHcZtqgmMnB3dBG7y54Xj3A4NBfhFYgAysFUQpKtIMguIHYL85vfdV/d24yIVP21Qff
NVi4VgHYvS2biWBKa4Gq12U+duHMFUx78nP4Keh+KxlWYH9j+O7UKLOJkSfTIRTxgp738Ry8hwrR
sWRiaLD30WqJZ6+715so15c47JH9kQsS0NKyks84FJb+OInHhn7Wqpt4XHLVjPZA4oqcD6PQM5N4
0rPE/AIoBxgx8S5MvvqQfgHMm6AuFKPq7wga0M+Aa9YRkLo2eaue5vgFKDTzNI1tUL0mVBxl8A4L
eFsthx/QLwoJuIQtxbuCERhge2mQthj90AwnsrqsuymhMRaiFMMUzYwIbuEXWFgjOeNM1APCwKi4
MIOWLKtniaHME6KSpa/PFF39HPavpZItFT9e1nm2eL2GczPQlvDRbVwlnMLdtgyBkQdyP5fh4QUp
KAousWDgzMey2b4NA8jm0zdaw2aaMhP83LThqDgChZUq2B1nQ1Zr0D/fhiCZXy64AUVY+AplKVuS
nHzUQ1b64JYb/cTNjHEXjGjilcKv5s/YIsOGjnQ5ZOngPyXXf9cfw5/yYJcZU4f3wWM4loYzoRrT
xNzQhgwO3cGyM0FLDeIxLVXeiuHLEfZn6KZfoa8TWWrvcf3Wa2UwCctw78eLfGjMgND2BvFUgHrP
oqOsj6YvRb3IXikkZyqa9RTUj/Ff2Veobv996KYtkarD4klLIAVv9DctXTl4lBQrKPKbBGe7x550
T+1SO9XHx1nelhfXK+7a6eFpJ+mU2NKaxjPSol0ZV2kx2klQr61aR9nwme/Aru68a2yH2yIbp5fW
6ZeDXX2pneH2mYM7BXI67jbRoXdqZ3BJ7MBuDqOrseuX0r3wAs/YPjxp3S5jEN/nxO6PRBvyiTJP
HWnT3ftt4slbXioddWvudbLRu9YJDo+DtNFOyqa6N4Kn02ovfL86iGcYXqR75SmesSR7zS3aXePF
V/2u2YbjgxnZF+vAi8zPdgdKdtt5cMJqHsbw2u7qHZbUtDV7AChsE14hK3T0e3cjV31S9tLtta4i
a3QYnovb8FBhPA+iM182ce3iJB+42ImrkC3fFSc+WNyave/Ek27/oEPz1jgPzvXSP2rwfW99x7+Y
nmIXPOOQHms7Rla/azYFssf0WG3qFR/eFptYnbS7RJ/0O2U05eVlvZPsgRMQMbNHtHy0zVsPK5kT
oJCusIMWGzWgDMFKr7Crm3ax5m6k3w/trluU114bV4vgLTyanmb3u3rFLV4ANSh+sE1IWxbP0+BQ
rMstKYJjeFF4WIdAmHn3j7o+o4wvuwaJ5R/NuzmY+lfY9IvkIz4qyDdDWOFxAKhtl+9kMrlYRu5Z
L3PxNFvFe0FgtaPiJQKciKjqXbFpvG6PVISIya3b1ZoJ2fHFeokzhFSqu3gvPOZbAzjsMmeZOZGd
YbuOjMvmCZW7dA+vYCuSg7SG8zcLrLwGX22F1/gq15ZEQN/C78CF46skYQOL50E+/J5di015rdY+
BoWX78IBu5GooM3LXdwZ8dIlK/KMC99iNNq9s2WHShm+Ll9GYlFGB2XtnsCrL2Lu9/QiT+eL+VaD
pnnn2nS3TNKpdItOFfIenqObvG6h6rdy36rWki15jc5IXx5reLSrcPFt+NM7sLLunbsz0jCZqU/L
Jw3pdXeeL/EqT7rL2rhc0fhQvuAaJl58KW41WaazT+EUrU2AMp6MM+jRwwulf0pInBzdnR5a6lkk
o5bVyThI+3zLKJpbc0tOKQilfbcfZRPgoPSx2jd7ePYl2N4OI5ZDs1H2zOFOt5u9eq7P7a7AcC7Y
KikiZGXuy2WxUWxWXnodfnULac/J9rVmkbKlVsUpvMBR327z1GJfbKq1Zpt2lI05erCTTj5TWV4x
IKzAgmz2A9loe22PDX2rbt2enZbjpFnlznCGF+afplxPi4vXSxYyOVoch+vAUYQmeHnqBcEMnJSU
KBMyuBTewEE/jJyRo1POwCLHK8V1vPAiDe3pD4LcacjGhfmFYwIw5bOG0iPeowE4QjPy82mhz3bF
PfBYSc2GnVB4PXkuXmdHF+vBudqPzi1Cf60ZzCVm6WGEbU4uDI9aR491w8P5R4REKUs6rTGmDguV
5SrmNZ1ypwHtaYgMUDUpBsV9GSteJQm1GmZ8J/F6sQcGVLuMRX0MkNMLDRyldWC3aMd+NbiqR/fU
ryIPddB45U5sD65LU0+UiuKlx3pXByxN88Y2LleIulzVS+w6dJ6a7V/rL3Xm3js4R5nKZCbmBSek
8ArEJi6kiTVYeOGV6CMy4BEZKkIQf/LJ4KLR6M8JoAh1RhedqiKcU7rNoRK0e0lmFr2RXt07xRpI
wXAKb3Rh/lIgYzU+3OTZTxG620wK6T1hL7FveXQZu8GVHoAAoHC1kRt89fiQjrEbHGleT+r9ZT28
l+cfpXtyaA7aJkBQgQ2nHdpoVTqpY2yZAtv4ai8P+3l/2P3yYVOri3vm0hfR6javg/LdbQY798Rr
4vx4e9ijXXMvd/4x8pIz1ufYL+ULxugSIdj02CzYnoHNx9Pbc2sctc1wx31rVLJuM5GDz9ch5CnF
E6rglfDKLMOfDi7MrEQ5zxr10TsGKL9z7mTOiMXVXpCuQbvs/qJtpPXjYJ5eOITW8xDZ1HbVS3Yn
29Rw1Ivx7oLWYqUjT3q/XVKHOqBmLWbj8kTXxEcmEyE92TUdfS8O/ZndpmK5tJ0P+ewuTjFwLCZp
0W9J+x+756Q51xc8Q2QL/4l+dI+vG4qhPDz44vmBDaRoqD5zgHns0TLmV4AzdF49vrOzfoxu6sE8
BrcRu5JtMAJDfzNAYSZW5Tz2+VmWeKE902GWq/Eul3qcsATmsYQ6laYClnxubigIdFK3im6PE4pY
Frcu1sUGq4Khsw06OAgDnXjttjjF526pLEO73b7WCUGMeTUPCypQJpHXM2ujreHUu/xITEn6zo7t
dXRoNq6Nsa9QZ9It3xY3l7rR7fPUIlbjnJyw5d1NbAhpzwWrNZ8tTtGp3moeR3rOFyX9Rh7ILb36
1+peirXJDyaSVjTQu7Pa8G96872509iGNctmZkGoYuMeWye/Frf4yErwryUn4b3pNR4WW7MpSBF2
p0a/hUdtP3Aqz7TLbbt18WPKFermqNyFpQpDTDrad93+KA0MHxpzU+4Gh9GZjh0LeGd5R/Lc3fOW
bUmkV+t8W27R5Yj1SX9Aq7o11cRA1M2NfyUnBBydhufhmfsHp/7M2jBpI0wrP4pFLCxic2r2vPcc
9wcWUIF7gGgCvsU5eFuBEC3FZ3lNPUTxosEtetH++vS6yUCLsfTUCv1crX1NuWG3L07dgnbB8cW1
0eDNRsgYi6DbfjTDqih73my30j69Kp5MfR2tpo6anZxe/IeSpSqO1dafFc7Z+0qsIC7PWs74SnzE
4JcrbNa5YhzUfWl7BeshPJoWj+Z5MgHAnkbnziOFcC9X+k3G45PuvbANbGbKFZ3GM++Y5j3kvvdU
ZWz+pd1WQsYOvgRx8J3OlLAK/KsiHLfGy7mOsKea/dowDbcA67ozDsq+TrF5JX5cJWYXP+t5i/aP
ZhrdkLL6PWSTMZ+E4fYmKMgt/25W8cHdReFE2oZednC37Xp46pYvwPk32iHfCmewH530LVX0NuUq
67aZSI7+1d8f4H2IJq0qBrTSt42jXZ6oklPJ0lz7nnTpF/1a2/X3flOI1zv2jbKMKR8aq5viErJi
1O/sAL7D7hfRzdzKG7oT2tKl3dAh513aJpTLeKPTYC852rZzpG1uT81tv6lwTg7c8CI5/WZwUi7t
XXla7s731O/GMbf60aBDjbcxd7Gt7LQtbIW4PxSAbZVVhonb6dvhJjyop/Acn+UFYUseZ00/mfT8
vOlHil1Wj6/OUTdIhz/ZgR+88dUc07Ox4dT9uKFj+vNQqBBS5u/m1djL2LbD88ayrw/aUdtxU77W
7duDtNIvKvp3pR9hnEXNlc9JbKd2t/I9eVM58qJzTKf3uu3ITo65BX8FbeC8zHscn+gWdrStO+6n
6PO6KE8je8hbr2NrNxB1bx7X6BiFVrMrVtkmqKYB/y52ryOkOsvU6+3aHu6rXYdbfnEdTXxDPxAW
1DmJjtMNn9qWrGXcL4763vCec20mMcDqIvHCae+1lxybZbHVz1k2rj0qHb+b1HLPHPWVQ7snfLFv
lilgfc90JKb5Tgw74yrMiMmfS4MLIl5R7+alB5euXLSLCATZpa1sQzv0umW/Ycnl4x5xrZSVSshn
n5H05YwA1D6iQbDVHoYbpIdYwBOG6Ojo9FJmpjzTMkJNlroObno4LRxlK10yLz+om9Ye0Txqoa4V
FkSDpKMrtft2u2+p+PIKh6KrlP7s0XW477bmOT5BrPQ4mjy6Uy2rJQfget/fgmO5iS71qW2m9T5h
x9PS50yPHyKWHXptRzdrZsxjjlS7ufb7Ic4zOQA7JnZ8K2/NtmMaHkeDHfGdb56EBEH1YYJxUK7u
Jd+UN/9UrGJb/ZbX2Z0JNS+5xyy1XnFtltpXteopD2P2FCeMLd8uwEY68R3qEZtZSj0Wz1pyWqJv
XuypC9/OvPbOoZ+DzYV4DG+Unus8jpqjX2LP3CoXNmtAgwCHWWIsDKS/m7zJbFU+ZaIT91Kh5u3H
VbRPpvDelu98hREQRkqovUD3Y3HokKtbfDoAWOUpTgqSnva+OAN8zmkcruZ7qAHzoq5rPCvsjZPf
TVGJyRUHJwa9VdfdRV4/cTHptmYHx2yDFFObT6BimDVUh8MzVlwu52wOzech9Hq2SvFFlShu1KW/
Uwavo0ekCyG/FCWS2rHXiG8pTruRHO7LG4VitcilWVUOYUppFdrdEl3gqN+SY14yO2RA/YLft9xb
WtV3SoPv3TLBfadWYhvlEx1S6Yv6rTlk0EpuUHvmRXceV5a5nQ+mpYeufFGVcqGtrUGPaBytS4dS
0rePr5W+HAKa2b4clYsyIh7GvFQO90IVsQ67sbsd7Nt1eeedkkDAtjqmXnqG7RQ9NbDRdCie0ck/
kCtCDY9O3YVvlnf53q9TT9+q3+KhcUt2mRcexF0rB80pr1F3V/3SHTvngXdlM+Zd7PEpnldxmsto
j3AYOfibiTF/IYuSK7KFpaXphCzJ0ENUuBsbxUFV3f17eU8PTNnFPzdOeta3CFpHB4sVoO1Ya9KW
jS2vI3YDCpPZPBQobn3L60cFk1E4+ra2WaQsUWkpbc0rqhs86ZLoKZp17zPG7igUY795gDDiF9wy
dkM8GdjoEbLv2kVhN8vr0GPlBGKlDk6SIy21S3h2t+ZO2ynbNmfV5DwLyQllKa9ZNMvB3txq3LxD
F6eHfoGxOjKcr+FGFQrdvZaH7IAm4Y92RG8rjfjDL1hLtNEZg0LbuhR3090F/Ds8++dUICon7dmf
+ctuxWfFn0230o6Mx3Gv0S2h7wmIX+JsHBb27o5LPr7Q/pgBdcMlYwg7LPPaL9yruyvPwkIoYnLz
Q2xLqwfmV/8yr8JOxAfzKm3Tc34W1kveMKwnPq62RW/mTAWr46oalv4lrXJc4detPGeH5igd9S9W
HRZcWqbsH3OXsM7Vb3XTOf0CGbNEwwmXvjz2zPKSaDC/6ZnFr6vhpkHVrtMDnvQa/2fdZuOXPFF2
aAD1uzvign899o89T3F1MSkMtTz/eBe8jYl88Bz6EbQRAqgPOL47VDcUA/oxQVsLPZ7XM+RDwaXQ
64E5Lc8RYSoh7Fo4hdXgLafLFO5NvwjJ0h7ca3fE2Td32eFFY9Wdpk3wCulZgfv4QpCwQeweN2ll
7hQOB0X97nKg0PBLhRAJVsSf7nEAmgV/BVti7PuDhEsgDMoC/+aW3qWje+UGyPjYrdgOiydkLTD6
8128gE2BE8BRhPWJx9SfMfniNLHLz1o9xRXAhRU9GQ6RZpnMNAWa+MAHcTvNelIWfHaFl4vD3zIU
LkPF1Amf+TVtzxSX60fhwQ5pd7hncOohpgpXnA7wdEdU759yPlJNyi2RtxYnw6fdn/CGOfkrhPQM
NK/dXo3Da80Bo9qrIkiYs17bc7BHqtGNH8mtxDTyvKz2cykhZcT3sxJ5aGklb+qzuWtZOe6RlR3d
IABYUDQBBwvt7JDSRjp2sAHw8EJm0hijLGwzEuB/rp9yYmMq9uom2DdHnLFVuxZrRL+C57pjENh8
wuK4TmvzL+WS24UyQZkHVxlTnHtRMcGTuQaoVnygnILC6/Be7AJMWHR9HFPi6U6zzTYjPNHe9jnr
2dV2aLtUel2bnWFLOxVvJyK25gVHV3g7UHmUG8NuNLif34Ij9ngXHfONtOOtHyOenviSXa3yjXsu
tg+n2ZHxr9f9KTvVGwlBrw27POHvnCNHP+fr9iaTqN+/ttmp4nhxC5ziWp7qeT42zyYi3WuHfJ/e
0pt0UKhVeoBxPeX7J0cciibBs3O2iIT/UN503Kf+WO/NhzU6dofsZuyac/jC0k741ujIKb85tKuM
mDcf0Sh9Sm/1MbwR//seHbMbjccHO2OnU5K5CW+vQ3pzgYm39GIkksB98pt2Vg7cipyhTmIGjXrK
xiUlUzXDjy7l3j24Zyrgoea4uQft5+HaG46Qentt85N6a5YmaSa8PUYqfovG7Z5/yrcSYeEA5Rt1
n8BIc1T3/b5vx+6hWbpOfqqW2hnuj27b4oEinnW2Lla9l1xJt0VHFZ8CH2BR312cNX2b37VL6uGj
qPfXDruoo67Q9hlODh5kvYmhu2AA7sV0Rvd+NAZAiuPoPnA98B1cJ7gm1xICH+H5rlovx5GOUB7b
5Pj/CDuz5dSRZgs/ERECAUK3Ghlt5umGAMyMmEFCT3++Jf8neoe7Y7tpbxssq0pVWTmsrFq5e5Bk
cdiYQLVYsvPerXtvvzrm4I6nXd45hy9cjt1ksywv0sFriJc+z7d2yNm1vVk+P3EG+X3cLy6sfnJ1
bnNjjMPxWm2JRcfJvLDYodeAYwGM8Jt3k+IoN2GQjcWzl7aebXNYgTXDuaxfQ1wqdOYFxwOp3w+L
YyzTZnLjqOD81pUXceLr/Q6IqMxOvmNOkw6mbFKcyOCgoAu4D8ayMJ6Nt7hzZKVunc0Yh3TyYgIu
3efee8wTggSMLG5JKeJtfm7jdHL73fgyTVavDo+y+ZKLBpS4vOFCFsbyCNHZo9somhZZrixr+UAz
7jPrPRYlAqjz0phYgxkqbHlcx+MDCWKmhAnDqcmcNX6GI2F57ctl1RSxtsAZNIvZBI4fw2RNRpvh
JT9Qwb9kRsz15gtG7zLOLj1K/F3b5hMcY6PkU1yTwzPDdG2Mb3MuOhHicDva285PzNGDsEiuV7ou
ra8l/zQvLn27Q8V7RuA2f0DHMnnJiyFcXTPr5bFNoVT558hs0SVu+niSfvCTj3s/P78yS3HPnD97
BDdPGNI8UnrG6MDJ1hFnBuHzuq3eiz1MJgsYe7arqjkxY+e6AKyzJ7l8UAYXGrFvtEB+YnBnXZ4X
eX5P2LIwPl6Tw0iLd0fWqNx9jHeLG4Fa57AoTdJ2TPLpNY5GZh/8b1AkD2Z9JZ9xp9Q7janunizT
5RXE4NU3lwBy82T8Xlt570AuIBlHgAdb5JokglMZXNelXn55tbz72lxe19EQ3NRcJoJMQdV4c0GO
W5UpfNPzO2DUeQ44CFSbjq9zcGCDDRYizlDSCog6p7+0CNxy/nlujZMCpDtOWgBVToFOub6ytpYm
jjX/o1/x1oWKChqlPETJr6wNxI7Zz+Dr9zpP9o1P7vPtw7/OAQdtkEwgc36inZg20/F5vgEyPwwB
LpMlPII6EGr2kgnXlKfp8snzAdvWh8CkrdP4Ooo72lc1vrG2gMcrg0I3mRS6aNJJpgqFiPUKrTyj
jyY8cCZ7cl+kvSLJ7k+7fx3NBkwHxnqo+SpPi1NrEi/S9mxa7HL6IN8uffFnhe5sYH0xvdxtN7SX
z3lyBu+dTZWKBKwf8gw8ANhr2+gYH2QJp3Hn3b0v0NSzxqPzXjwXEGeAbB5XBiVNJ6Xecy0Q1vLe
sWf1zusZf2D2tgx8tzyI1ttB+lngMCw5gUIrmj/Gaa/UT9tp701PYvIFALW7EdYhnRC+G53HWF1P
gZat3mF4XKUTzEb6CTz/7mRY/mF4GF0XD05oL6LRY7wZ5ZetUp8nLHYj1TB38iDLmyF51+5rkOuD
aaftYhdcmCRTykAln+8uG6Dzk9yX9XUjKujmJ4DNC3PCqOS+SAHw/BXLY+76aEQi43vv2Y63nEjC
8ojRBt6iL/Mr0pBgz+4je3KnnHWfaZncVnzCKrPYnMSBAf58BZ5+XJ3YErLYAO2Bny7sCUZ0sZ9y
z/ycT240sTiunkAD5HRGrEH+n1nOBXcLGzh6KjLfrpSPsPpnlp6eOxpdR7SVp2YYa+22jDtPDOnm
4Zh9o7tbp6wu5Rk6s3mhBSSOchszTRYJ4M18MyyReo47hS6rC8AViTuvORuZLal8jwQIyxgrXQBC
JNdcmJ7XZiZ51te7W+w0yALGa6SZqX13t4mzX21Gz/VrTOI919eSTD4382hU6NI7LFZpAk3mVxnx
3A3fkGx6HFyyLnrIYjchvY3YDpBR8s/2F5O4jjs8dvQATbcn+YnRNXvsWuSe11Gufxs/ljYKpcKa
yffU2rvsFVpJO8InSfd+zGyU+lI+ypIb080QxbQutGZzRHaLNJEJQNrzvbhDFoi1OT2umEer/5rM
6DKMjgwVkHj7uCqMUIqT3ajU36/iEUtt7ydaQIXuebRdIXDcv8sQHTQ9j9VxdVtZkyvTolVpfJzX
l3F+sh1sFhyLmXzZ/fPMPcnG4sykbAqw+pEURm5ZXluYatCS6ZZsE9sCWLaFRRF+pFWyNDpxxyJV
vxk+F3lgYCc3YUSLC8Qacd1OSaPhwuu22ymuER+AGkkmnhLP5y4oTZKit59iA1gQuDaXVbxAFLdk
0rwc6uVpOBR5ey9eq/MIWXwNLp1nLxk8IG5Er5AxyZw6XDuatZrc/YH39fwErVvlKaEuG8KBk8uK
yx+r6PPgGSPk+TFAuI1+MsW/eK1eg914t8RVY6CKBhsLTtM7dU5Hr1Wy2ixvGLkyxIaj6+SK98oz
vlgQ/ASkt0iH7INhKbGEprfOrZuruPd+Ua4RBs8avnmsyigv8EuuCT5Y6sJbwKpkaQxyOE+9uPea
FkdGzn33Yt1+/sB1SFaXKZ7uijMy+JE7OcDTN/259gqLymg2uveAAS8rBoStYpcp/TYWwtUOfrLi
yXZj/OXE0S5PnEgw2elt+uhcJxD+La4F1xzctLjL+KO36ezi4XKNeH/grw6mA+j4cJOUs3slXItn
G4ftiNVqFUfH6WOaBzmUC/Dsc7iHDV3PTyiD8q0HVQ6cYvNAneBVfhD34s/LNB08Ojgf+SGmv/3o
pAm3RunRl3OPzlYWMQDgBa4NXHNNBDN4XB2nlUV+8JjyBgHhV5XRs/fq5AdPsNBkUB4pEmBMyiOT
tPvAhmiDni/fXFNenDYugKKe5U1swXCu9qsXM2Ohvuc3LkhZBOlq+/JmNDJbxBfvuKKlAkNrDa8T
hKnIuE7vC7kfLITCYjs96YrzCN13BDXk52Lq3YrgkUj0Il7QxfsnzbM6UAtJm7+y+4x5Mnh1ssc4
L7bh3p1NrT4KtjrrvrEL2+luhH6fGB+VKeuERQ8MLLNnf5HIPLn2F2usG3EkHcSCXG/aSz6NrjWR
Wok7O+Ui7T6mjehiQlv5yd935+Z/HE75F1XPj8MpReO2S9MHVD3H5gXqLuezxM7bmgXBXOMrl3OM
XwrAmD/ORPyrvR/ns27H7cuKkxhqIMthcTm4EmShrqoDmP3AUXhstNNl50R4czi+XfD8Oc6xyIsu
GVfTL8enynrCP3ax/+xR4cfxqeP7vi1vNu9iOAvJ5dAldWqxyNMtzCqEUJ+LuwPRymoltpMVRCcr
spzOynZHnMD/+JjX19eqyKMipyM2qZ23dXqHABVINcKZMzi5Q4g/fK59O+tfNlf/Nn2FH0cCXuU7
Ba81nHeoWbwd/Hft/egCH+cSEc2V0Nzb8BeJyc6T/W3AfhxrMe+X6H2+0aaYHxa4aLw0Ul24XzIW
J8hgIUUQ85YYiSynEmLWnUdTg0QWKYxhWdAn9vdQl5wvqkhSDVJ/gdPjIRqWI/ogG1kgmPIh/jFc
fj0VpxbECaShGW2xARXrFj/pfZHCkQefaMZp6jR7s3n1ombi2mFUm6TuBOJJp1mBBMEZTcSYoK/J
6Onx7wWen4t+2Tw5E/a1ufPE58MP9iS6kw/ux35ArjaCUr0YsJ0hIGnm1KkbuX46vaNb+ejAVMQu
XV7q3d+H++dBgv+JZxlydxifOS7zY4aPxdx+c7EY7TcjCncC238jv/+5WMEZlEIs1D95WkMJFENl
eBMyaoab08M0BOs1/dw6Xxvv6A5hmBp+fXV+Ixn5eTb9X/37IQ2laHdLDgcUyNAQqYaz6JOxcWEz
cllFbGTwWDrsPkBGIiifpjaSkTF9tScVB4ZHZ67KnPUZP2kAjy4MBJDlrA0IglDuDixfPZ7pY8Dn
fx9ZTs3858r/Z2h/HJDKP+yZkc4YWpGhbLqSNQtSFIhAkKfxWO8shwO6vJOsBVMDieQBnGkpKGQX
j/W3ekmYE4g8zAD/1qP6aRKg0XQtouuPSZc7p5rYuWxHcqzbaC3sumKpAyRmsDRM3fbRmeSRxosk
MfvnNUz9yQfyOLHDipN3kdMYFk99MnMmzkfZGSGm0Dc4I4by5kz492OS+Imf3SV1+cWIhUA2iR91
m/oEfqlcOPg4/XLqPjs792/N8M+A/jj08tzfru+NeN+27GTjfILtb9DhHHO+u9DvGol7ezoVnrYM
DOFByYcOvVzdGwWjnRMk4QM7fFfYneBu6S5/AoMRex0g9qoXghOVRPfe3yXA/nFE7F+y+8P43d/G
81WI6G8OhpgpoTxSeg2/NZokFtTc2wf9PD9+M15BzMLPeuWdvsgFD05n/TWMnPFicfTOsGdZH2Ld
ClcrqDzIXK+6czJ5PpxQzjoTZhz0kC/YUzbuAAUSSdQHLNdDMMD7lfXosGzXVPN2egPIN1SKdv33
584bP7YJ/+/BOZNu2GWKaJd+SH4Ots/b9qnTHd7ZF8vVM3u9ghhuqxdkLe+M9yofIMiQ2RXcWx/q
OiwMZG/NsnvyTpAFPVvXcBts/FktB+3OLNhBHrP9oHQ1ZC1Qg3tFmNZmXiWjEIOK53MHldj204aG
JHFTkXi6bAxjGDYwtdz4Nwn1M0AIw5OE8LZQd88Tm4y+9GIUG5tg40EhAANLBfahsv87F4v12+D8
kOLbNdk+zOsTHklxzSEHfp+5ZZFnBgoIxemib72FKPq6ITZjlDqlYCEdjGewWsETOR9kq9dw5vgu
Gd9i5PQu7mC+Gs1v4foLaRgYznq9jn91CcpSuP9ehP/M7Y9zj6dr+rreSy9qVdJ7MhLZSzoNYCIz
2d9aDSN6dfr0d9k+uKG4GKF+I1/ijiAZ6r6c7lLmsN47uVhn3WS47mAlRxXZlr2PWP/iiGVC96+O
m2YeSgGd4C7+sHTba5rbG1vGna5RgVK0ndKO+jdyppbTsFGtKE990EKP2s5iS3XoZtnBoku5HZ0R
HHojujj5kHbEbmzlf+GB/X0B/bfPSJ0SswC/SAl+X+bgj5O9cfG0m0GXrfE08FhxFgmBPXYoSwK+
/UbMHvlZj1rYZhVGQi5hb6WLlHRzPhJSwbftscqRChB7r44SiLzBoHf2HmGvt4P5ttP5+oJtyPlC
fv7e/YJV/i8Z+aP/+v0f/T+etoa1y0HBGruQMvnQXfF19dNPkXy9vIeHQwlh08M71U612M99FusV
5KkSzoaGjz7wH/haFB/rHTpHL189U5dkKxZF2Hzz1Wu4Z82fw4Sa3DOIuHZu2XuQ0it7V89CU5Sh
mgII9w4haQc2BsVtKGn9R91yk87OtX2RBwJj+ZuWrhCPFjS1DrBz61a1fRsmygPtvaq7AVRj7gGu
rQjuLRtGPxFYQWNFayKz4tS7uwmt7Cd9YmX9uHpP7+hvoR1MfNJAGTGmNCDHMvwcNb9P4SaIq8fw
2BKtKMeTqqXJjN+KKrMIxSJ6kBF4NKGyYoyuPkG1c6/u4QMsoZZm/ru69881sFjv7lmtu3fj2aTx
zjWxWj6hKb2gyHYBe0Zpq+Q93Tv8gq+A1nz4jHi9oM9MAlGQ2d7erzhWywzl2pl1wyu5J/qOmQji
xlfs2N7XejBJnJy/cRAqTIbsRfbtjWWyvXv1CK2o7VX44hBT1sO4anll2npWn6Ip9HlBTGh5ouPa
uzdsAORnvPu70P13qPKHzMkY/yFzu+R5fiUv1swV0xFG2AA42oJ4bNW31asd3D+Pq7+3+LMoxLeV
+6PFH/R3l+I7V0oKSPnDdN+W86y4M8oeb/zHrWqxiW/rFSBwK7sGrlvevcdOkTUKNQ27Wfbu9ezm
2EYAFzyseBC5Ql+LyT64xbv7wNcv/+I65WVU/q38/tEoP7T21pzNXhzuKsJxD7of7GJ/10phgnMv
ZHH8x4Yz+ZzW9NZJ/Isb/Jsu+1k//bQ72IfKAbX77ck2oIB3xnnsPtGWYnRcImjs5Nso7EWtkQtz
lliMpjNZjqD8lPBFeDyRix6Wbdh5byKhDvIF6SUaGHcGWcX/kSvEt1+mOQuB/jJ2Pzk/3rdXIV+Q
ZMUQ2pY8jh9AKIvB+hq+3SyQJ/SJ3eHFgwu4MTzQG7K4Lj9UWPdDvDeilh1PiDVMnc9rZnHk46VO
X8x9aG1OqeIKAr9oBDZ+H9BHun4bdEGucHI4eu/K53OW7eYIpcXuA2dUdlBP0Oy1c2571V7i2mNZ
28tlsz3iv3Z7RBaP1+jFRe1ZcKoSwOnVvqHKSh+2S7BKzZnw3LwT0lYUsCoSxYXnL3U7LB8kz0us
9mq5lMOxxHY3Rz2WPnqgh+ngeSk+g0pYwzdICJgxxzE0b5enhoQkaAw7UFV9AJ26X197BV9UEnJ0
4c0bopxggyt5skBinOO7ZvTuE+1+dYZfV1+X8qvhI4BUm//JGLudr7/Pr/WTauh7HVNMrgy/t2WW
flYNjouPV7KLb5pf0rfM2lNWq6XZFmFjaUkJDf+CnUqD61zMjPACeiavLYS4epWZvjJK5+hFfpn5
LPpHaJXF+5tUN/y88VO+y1Zt6hCxBLJdIq4U9TJbRrBnBx/WAiweJJfhtrcNOCblycrBtdATveU+
2Af5xjnc8NNuqjtQ0ih7bSHEzPmsEl7s7oNJWW1tuZ4yLytdc+a15S/46/o+ONRlQUWaKUpNlE8Y
0e8dBL/HAKZJn+PPMGWeAs5Phnc8cTZ24Y0foYfe0/PEmdErkXBiIRtJVc9HGdSAO2Od1attkFaz
1qHG/Lbb361vPzkjSVs8m5v7OIRQaPrwy8D3XPaKCLisONYV7shv0kSCOf/i3z3Dg1jRO/RF2UvU
6cKP6stOpVD5FgJ05lcCyWMC9aNYCeVVoI89EYtKtIouZQTciPnaQjAcwa559TXDZf8YsocX7sqH
+/hIueMJOynPg8iyBoEf+gm0B0+FKh2eAgWTKGLXNrwCxI43dxfk2rsAFM4Htb3AwrsLZtz4QsMI
Ebyz2/oMA5zyOIm/p7FHQLpFvXvBnihJUx+wv3y/Yjf3/qkLQYL78EVK+eb5ogBewoaNnYTA0t1j
923IbC8hJTvwLCDf8XO1Sncfbv2I5maMmkg4bz6pNORszyjj77gGo8XWQEbR9mKPOweF4Ei7isLk
X1QIHR90knEObkRGIskkHOLJkkC+yJavTbUSJlydD0qMinwSto1jyTkfhm0n8eKKk/oWVhiAY7ih
x/JaODwb8lyh7UGOgH9w8fTMb/wVmGFqFv7LaQhpCIyhYnssZxKgwbq5Oe7AfbBN70BQRNRP+BsO
YTuU8QgP/Zc/8AEcRuhCNFrRaUNg2l41RZ1vu+HLwWRw7oBIWkyvwHvuMHP4p2kwxqc/K8zaCHRD
TS5xGtGkQBj8/xbP6BzPfu9Az1mHBsNbcxrcXUOxDwSHs9wbwPI9II6WLqKT/CoGUro3OlJhwIqE
DIJZOItA8331ANVvQ0Mr7MfAGkQQxg/tKqy3MMNKZJGX6ubziHPGVDBwwEOokHL4CkoMwxYXEa/C
JdFXg8OcT/Q6IoCQCXuHQO7VW3s/a1YYw+MNS4S3CcSpi6FH2GIGU8MJKzU87fvMUdv7qQ8fKrIp
F5Ihz4QkRVjeAeQM1MEouRB8kGl4uh8F5F0yyTYK5DLxbWTpkQk0PkRQYXTOKOl9iD+LXyvf9sSs
QwaCR6u5B770y77SFtYvRSkL/4mr/6O1iz9w9VIuijZ2fPnW2g90U4UBeLnLHaqkQsEP9IvtSn+o
R3qYQqvk2b/1ovhbN35GlaXHLN2e6YYgDrgpgDy0zOGdRx3pRRkePxpmgU/wYOEBPNe1hGRc6DYs
9Qls/uKwNcfFeuzPwpsUELzpYvAvo7xkGPY8zqtqdQ/hqzpDZUpxKrzZuZQV4rFfLH8rfMJEC1MB
0/X0clPx7Ob4LKo9meknNPKiVoUNRvgGsgFnYLhX+NXjYGDzBetyzKcXZEj4tWBr7P3dY23M8bEG
c8P7EI564Zf4Ac2EiD7XZfHB0R+2u1lYxEd8cg0TIeFJvUyVC/kiTEq2zAC730Fzws+4MbwpZwBG
T0S+Q8GZaSC3geNDzlCOlHB3gzXTEGH6W97Dl8aWsDbyeoLHAca0pkoZ9nx093XU4gER1Aq5AxC9
AzOEdIKRozzAgPAwzCP7F1YV6431dPwteZHXdP/LV/xDKoWe/BGFbF7F3GFH6ToWsJbfHcr3F5Ne
Dm1iX9EUQwAfzMICE63flPCEN1UD+wQJDVM/Cw04nIvYXDQ4dnap8gjMNGEp7BO1Z2B2yr04YC55
DpgieIonpSeO4clnwzhmLEWFShpuBHYAZajNHSUBDtR0kFGTXnkBuCXVMqGyZOZce7G8ZVIL1Q3m
7BDcwkcI6dvHG/mqMIapW/AMjE8FDaWFXfF/8b/+EyX9Y8h+gIUF43qI7IQhi10ZmcS74GI9/VPT
/BQV/gPDQbCKadnB4VzCOB0xJpq9FKZtk5ViYpgw1g05XN+QYETQvgt3BPc73KJDWKjFASF/Sxqv
6DwYmxh+4lJYCrVWFD5XHIJ1sjlbnvHM6uVJ0Zh3QtnfMi6ln4RFP/3N4g8AsHypULMyUdwY6AHZ
g4qsSAXIJksZSDHIj3n6FDeVJQ5JcX0gJRThKPGwkIoPpRwgu27Ks7m1Nw2L95Dx++zp2lThH0ek
VLmjtXUPDdPrR/5zcEAOTp84kL6o0OXoybHj07pcVz7F2WQ/cnjrHb1nC/cUl1TOoKqL7Oopzp4A
mD3uqZjY2TQvFYtcfkMoaCJAEL7qN2wKGxICKsIhf4JqOS7yKS0lqAUIhkIfojAXoFLEqLNlMDzg
GmqmBLPYrtGmPAjOr1rGjcV1y9xTfj6EmtMy86wSLt/wzaZZxPF5+cXgQSKU1c2qENTwDUgg1fU8
PeJEQQaV3JlvoOSO5T6qs5rc42Nvg6mgZyF1DejDHet4rG+oAEMFMWzsfsBeFNbclRXxwsYe5HBx
931YcbGTSNB7LMgZ+0lsWvIMVpkczQv2m/1OaJuLV+gA/9RO3C+uVvxzQwZSX7lqGbdJ7tgDu/2t
MuTGPshfJKgLiYOUySsQZC6lAsE7a57V8Pmm2lQOe4/ZxeQKsYZzC1NXRn4VOVFaIlvT5v9c6geu
FqsaT+EdcMCoRGespsmFFToiqnQK62FACs4Jp4IXE/jITEmCMmXjOmoiRUHYYEgmgZsanOFLyvJz
QBdlJJTnCNdgNMJl4ahxhEPBVPmaXOFu3yJCxcnM8XgHMlX4jpgcG8ToG3Qvg0thras5PFY2CDVy
NTxcPPUbdzvWqdHH5Bj4m99mzgrl017xTooZAicRvIFkaXnPeniHiKn9QZagpkzBli/FSoqGhCeS
O2gJt6P0SbvimR8gffgNdndWi8D+9O+sBr0hsY3EUNfnwA8VAelFlISJVmEcjh+yVGY8H5T1fplx
rGB6cP5dA+QO3I0p2mfKWeNJewj3zo/8Cz72kV5xeB9xxksPTL9QFXp34usbK7yPKkw8jORMqhy4
HUJeBAPcBRIshBD3UDNR7G7xc77N2nUEKsd4Eh1wjdWX6majeSa0vM/cSnabNip+oasI5NvVLLNs
ogZX49P9puTzUuI/7SJMvvAYWuUCIPwPdC4qFQ5X2zwp5kCwPaiKcbw1W5QWQHZ+S76asAT+R4ti
6v3/HJQctz8s8WVrlg8lk+xrkf1zij4U3ePyENe/sqVWbuU/YUbw9k0tO8YYa72nTBxkJ7z7lu9v
XWwhi5oFLdAnrhvVenV1XevgzHucJxao1WNxjjcf0uKbOYfxWbZqDxOG4xe74xKNFfAPqbk9lNpX
o2qW7o2vfv6TwzJ8mkG+9dnq4uVrFwrB6Ao6NC501AgUWBgFwOLg2MRAELMRTUpJgKU3E2hOKIcQ
bGsqxzSbQiJUM+rHJhjGp66QWtL44/ShXHjW2hH389sF1e828OqUuZsqUhxrNMHX07d7Cf3/tkcy
0fd1OSx3Hl5kYZv1klbSKx2faIqm61YPNqRPo64/uvv55bEmbaYb3teXpnTbiXIC6pKeJAVs2dau
lL4R5KIvWX8NtfTfmwIZs6lGTqDM/xtH/U5MPequBlqwjP5CqQW939fKFL4I7bzzrsdQHQSz6ZHR
UFfTpUYnC8e3NSaPIdLdjDqBef1IFl1AQgpILn8JwztMuXsZl+1N2QQ9+svbfKiPGsBC/daMJdL0
QgOlp1HZCPZvM2hYgWGe7yrKkVLn5MR91ILai9muIEiJGjl1ioR+lMNtX/fCR2vqN2/UisVdlBpJ
cRnL9WJdI/cibqywxyXhrpfaLIw+Wnl8SpppyrdMcOMN95LlVTKH3oceoP0c6lLot6qcpulTaj7Y
VXNiDqLexdGzA5vtUbigZmDijm6qJs7EEeUEayafXoett1+h5BahaX0Wyr04d+9zw99Vdae0CWsk
PuyhGvlEutlVkMKpaBdrST6J/uLWl6bU+6LLY3NbFSFLvX0bzgO+3ygCk3jnjwffdb9KPaX+RsHl
LtzpXnbMYN++UdsroblbfxamPP2mmngRNDr63AyiDzNQ/S9rzONzhTxJ/TtjRG2nNNa85AMO8Yff
jX4Picp86JlvtRtdfXF3/q5/6D7n+qS8huoLt5wUda24zgevZsL4y1WPfY5MM19XaOgp5aJfaYTo
5ldl/aiZBfywgntsH9uPGkR0DHgpmNVLwbUr38zwreD+oSE5tWd1vS8weHFYGeq3iv0KfJIHsnqG
szpXAUcJkst7l2C7PPF55G+JDSN/0yi78OQIdUxrcWjiEZpcVGI2VNLtXH+3znVy6oHVOHn2SEW2
StVz5+DHA6GDyqSlOHbghZT2Ujm4pLrHSbTwrzrmQt5ivmo28Ahhyrh2zh15heqLfDKzeg8PdYBD
bpSvbupK1n1fKXjzGKQN+ZdqRCCnmhA0qWhs4+f5HZxv5K9b0fRQl/spR+/uxmFwEQDJ60G6KSjS
HM9FUyduRpUD3sNlzYbWAfek0k8KMEr+BB911znUVc3u3MFPpX21CywJzCSwUR5tEdhTfWcTESYd
I8xBPQbz4JtVOiRnlxvsvdPnoc54cQsTtFR4ZtoAe6XbuoYmGE9hp2pMA0Q9HfpOeSc2TwkvZRxB
zqLs6nxD4XupoWFTO3K8ZfufoakraUMDSa0MAph89dbjztxfiLBVZeNOnVJs+E9CYC2K8R34jOtH
XDu6t9KGhpgrM+xWd6Mf9FYPDlmSTwm1rK+MGSIOLs29Aah0C4DfDOxVl9QxHjobc7MhqcJAs4Tl
oAgm3tRzxObXMGrtOlHrVbU/dhS4U9G+S0NJUxy76q16wJU61+Rf3z279Qxs0pN3L+8/cdAeuI73
ptKVFsnGQw1CKVy42IuDJEMlwByCa9MISm6JonhgWe1zrQBYWSDms7GAmcGl6qBCptjd1gyQMzgt
sTD7GjEpTs2GFKe8daUjgfE/b2GRGkMGL9jyFQVTbCYlKpGDS5+oBfcmWibuBfTcE+9dswQrpr7G
DpDehUgQcBdkTtDRNuRuRACKhfPgZmZ4xzlWfZtSSITNcyU8+5Nn4c5ViBAAOoFc3bSqdolYccOe
VeEtFXadlIhOYAant7gl1dsANIg72YL+GaccGM2b3kEcEcS0ksU2xB1Fr4jrqHQzKxN5fuH7y927
0285gYLdokYOh14exIXPStgfECeiep7QUSL2iLuNI0+RHSJ+ZsUI2FjDupQ7u8e95XggTuupblS3
OPa65xkHM4ukakeiZFz1kIRP1XQMMKwXy3EfTFUO8o4XlGWeafiWhT5RQ++Nj++Jk+dV0TAylXvQ
87y7FKgbsW0MhldA4BexmX6+ktrGQf4eA57V4Pkpc8g2njxRmzDPG64YMV34BnETYoplDks0+5a7
hXyoWfACagxtw84REDeitbvHqNnsduIQAH/P4QdGh+iO3ZZ5nHTokon+zzW2DNGbmJFhz8oyYbZV
HdEOD7Wrp00ECfNwAQg1XYUhz0+NR5Sl2p+46dJ4T39bLzP+nFDJZoC85CZQ/p5gjZpGlIdGgI+I
XpbroIYj4SSgBgVfy8iF3miTAA86/9i4HRAeNyYgIIPgV4IXKI9WQ64GExa9ylznIGkd+IyAgS8D
eSMGDq+NU8jhGySMpIaTo6TgIYgCdjjxXemMhyLh1qNDEoHGY7qncIseI4kPWuEAFKkIiz0vYIgE
VEKUXm65eWxQZy1syYJjSxhVDci5lrofpA+RGe2d2n3maruAOHd0bBGd8qogHvJ1lZBRam0XnHlG
pJ/eUJmvTvjozz7g0A20ZUFRO9cRYG7DilIkPIV6fQ422eYEBZuwJDPqN1alfnP0i5Rn3FezdV0j
MeSzt4u1bYPuFAgvaQ+HTzDKsZZmXhmbBGhRlUsVwgp9V08pdMSq1JrKdAh335Nk4l4BNcbZF0Y0
T+XFXE2Yutp/0ArhMMg8LE4hO8jQVUooqR6YZLrIHnMmmrvcWvyGLb3vBmMsWJwvvSh3FL5HquFo
VKPAoNa0ZrYI0A7Cz2zYoVl/B1GNOmkE3wrKtYVNG9r2VVJArI5yUAzAOj+PSMaRzNOWO8eNfcjx
IFrS+J3YAEndM64toZXehNzvoPwJrkcof0Fi9sD5Gluj+Roe2ro3uxloyWQLy5WWS6H2OUv+D0x4
ir5A/zPtpGbATtBHvH80pJuER7NHqVVsC7Os8OLfdon7REGBZ5NGVa4jgwx45gMhLiMw0Bzu/bpu
mWWxsihcuWnUHCr0zI1JTJAgx8VAUZHeQVFmhUC7G8r8lbqbKVE+RkgZwqIUAAbEZkFpGds+1VMF
kZOVjFDWD7+ttUCvQT+FBL0YR3DPJv0mC07brwYYANMYMXnK8UF/zyLX4szXi6iojRLyiFYZ5XBh
mk4ML/VfiL47e7RxASdwF7BDgfGlwlj1jGw9eDQ2I7rvEXQr9X39gs5Bdkm2RcGtxUx1JFU7mttR
re6Q/ZRjTPah6WDZ+OmIFUIy0IPA3Fg4OMw1j8xb7B1qZW/WK3rlGmgc+BgJ1ixFq/qqAi3Y7gQq
pu2SejjcvOD4SXXXUEMGAurumpbP+WbyBCBrtQr2ITeIaiU0iWZI6FLcKFaVGvyeQ21tSvxCkGed
sZ8MZfWu3j/ZNsTuSelUDRpapqrk0bELRw3XCxDRpOT5WTYerng3QmrZcPTB2bksrStM+xIWvG01
BzJr1iuOMhfnGluUwOQ2/SKybngmkyCYSrY2z9q8N2MmtZhph3L1+lUCHpEmyQEplTE4CncFLlE2
viGrVnFhVv5O/NLqN953YIupNpIJIYOViM1QReAbk15qN75WGZ4K1lLr710b8MSRV25o7iS50pqH
QNsgNqzpdxVNglbTWGX9oDXtLDXYnFJERxWrR+YOHRya0iCsRzQtBQX1THrSErY9ZVafWB5t3RA6
X+DJcy2eHRmQJYRlBYArqoFhOhb7ONgRpj/J1e+4X9/pwDx5a9PF4vASyH0ZAsryW2nsO4s6xolB
QXEDlQC++YeazJucN6Byftq59wkQLqYwqjFMnWvNppBqdkCBSWKCAz0MWdrMpTi3i5mhUPb5gi/K
aZHMqbTwRx89ymAGNs7CoZPg+n9n5ijjizNjjGeOpjuPA6AsNEoTL5p9wIQJB1Y97ghKUI4aLgsO
SA6HA+Jq7nUKIv/dKvJd6THtjLgS7ZSCCC9XOzJU25DqdfjeAnSfTF7CnRhKHDPdSwtSKlETkNUb
RPeQWee5tTcBl7iustrSNznUGsge6uLOUpI3riQDOV7E58XUsVRQ9jgKCGIcUNaEd3HAYR78e5Au
xVh1oY0H4GUtzwfLzsJ11j0Zb3pVRtcREBEVCFYXBslOCZIvul64YIwTm7pnjpxUsgBrnyGZNhja
FacjrbJXETUMvknYbiiOomXB/9KTuPVeqan4hbGnF+zhINZQEGRWU8ZuS940rd5bexS4iWdi8pxy
bBPmVSV5DfY7IAM8BekgJ0dSRc4tGfxQvdezHFAlR3IPszqRI9Jm0y6KSHs7kAppdWSOcT8Ee57z
AVS/qZUwjhALoWqu3hnHVc4qcDmqcOY/WaZg0zipGe6LphVqKulQMotMIvHNjLlQXWx2+jMH2mIh
MFyAvDxRi0W49WVOM5cKNJV0N0HARNnBIv4HBSfZSiGbje6iAqigbekxvB/WFyfmgWHlFemVU4HK
luyzNLO2Ypy5Let3GNMJeMOzGIZBW7OBA/gXnYEXwBW8k56T7yb7ywvNprqmJTTXvpFvnRG/7zUt
AdfKftMfbQZ94bm/+X4KFS0wGGNK+zIV2hgiL+jop0O0Kzkr6s0Qv8CZXkUrzw3PWr+IT0oM1sy5
s3Df+Le4aAOWE1sjVIV109/VNHVabCgNBHbmmEz2m/iG2I9pI88sXUieeRtA0gP+oTzbMSAjg760
CHQVEltMrI2onuuHqoDwBBFIOJRBiG2yyin66l9wFGIUKUoP1SlVboKqk0JREoeomSyUrJGieAX3
lx5h8aegdL2OLHDlsdgOi6jqCoXUQiEU/n/D+Wf6omj1om3BiN0dfKQCmrLBPVWaVdC8EqpCsoAA
s2yJ6bwV7Qba3nLyZtg7YlKEWNkdvBtUmnwj6XRFiVRl5WgdRcCxL9SdqSpCKHMSQykNZaKewYUl
oKQDylTWw9M23Bs+9DtQ1EDWkWrlhbZiQyu0O7JTEfZU8Y5mQQp4R9whzb7t2mzGkQsUo8RfzA7t
f+Kvec8mW4+wfQbqQkqROa7NnOjr5sQ1U7YMB4UMVYPMT/UBSqwg6zsernTtmt3eBNqhpE3Be7YL
3XV4Gfsj+UGuaDluXjEgYGxYn8xEYP8sVA8bMS238LlpajVLd0izwLRtNgu+nY0gmUOygTOiNoEk
pwxEooAEMwRo07owhwQKXJmhWn32OaKWADFQ1gI4Xm0pLKC/oQH6ZQYGdcIFJQL3eHmKFEs+dnxG
gU8UH38DK5Wy0ux7JPmifCSKkkxillBBTcXenm1UYAd9ldqFI1PBCTPJFqoQvxw1eiMXqA1U3+aG
5I/yjBlgkqBsleCp8JgyQWawbccAkCYgpqBIYa4FcBBBfUJvEw8sKTy3lIPcIT1S5TIRBdYcyomV
o1XE6pkI/9LYAGaCJAtj/T/CzqO5cWVLwv9l1sMIerOYDbwhQIKg3zBIid578+vnS+hNzH39Orqv
rtQSSQCFQtWpYzKzKqHmC6Eyo1LFBqFC6tS+lfAsOQ0UXILilG0B6LoTk4SkmoMuNp2mQixl0R5Z
O3UOAScpBm6AFFevyCP8MFg+3ByWmSAPR8lhTzYGeMk9MmBWhBlLHnPRUTWqnDlwT4wH1hGnAqEs
e9cpU4MqsBlxDaNI0kaF8W4e0wCfJiAgbuFfmGSVeIRydAs0+23Ws4kmBL/SsDdSsOztQXKW5CSr
51pdquQS3xvWxQadsmZKknJn3QbyjG2XT6LpoDXnjVHL05EFHlxJlp1wBiJXuI7E7cnSH5wRc8ZK
+uA3VG4yV+lGdEC2kN2Ny+7BX5G4YpXAD1G9Tl6D0o9UyUnRv8gvF5X5xsfIVjbKvxhITA4ITdY1
3SEb9/Hg3/1lh0fVlCE5ketW3u+uTcOzWnyZwXGwiiTzl86NAfaaKsjmd637GXZO+es85kl4Dohb
DNgPSQoNrhqfUQmd4dsU+vKTFQVI9cPyU8ofg4hxKMDeSBDOMCb+0uiCtFnafhGD5vAnjj69e5YZ
o6ygoUTRwqwGbKdOAMs6ylBChyaLnzQYz6yfGhVyNZV6+/l+YUoKAaaJSurPIiCf5koqrmAiBnn2
K7DjPqxkHxv+/orxk2EmszQWbqy1HFYJRUlgEeLizjYfMYirjjbFXrJwEfoRBLyA42gBlDut5XNj
PzBY7DwoetZNDzkskqHSmvkk7jjYVQbhLTsY4CXLh1ZJmLF8af0tErMSw6VawxUzvT20FhRc5rOC
OKR3a9kS24GvlpJkqoWuop8UmVCJVw8RmZ8KKZ+ttMVPUAVb1esGLvy/qtr8Vo+VWpyAYGNZbis1
oL/5SVrs7KnOffUQWHFyTbCQbCtN5kLOTK4ptJ4uSK3fE3FDf69cOTnKLdz4V/ZY5Vve8Qujmo90
S6i/yvGGRFnFh1qBhwJfjxvR/e4CciBknPS1Y1o86HBiKPCx7inZE9Ki3kLSU0kIBdyEtByqmvnF
PXEAXcqCxtPAK/qpMLMw0BgYk8AR/rrh+O/qvf+svv7CACp+9o/9OgdmnlEI7nXTXMeq+ogISaUi
886LFDCWoRYAzdU7VQotCUo3y+IBd8bNzSyzpglZB5xHrYhP1mTlQpgaRJeQWQGl/ayfE0PRpvIj
FfqIvY3oLYZkBmtd8zApM3O7rI3sGb8kPhQaQ0Pjz3im37N+/7/u/Eulu3o/Lj+vzx3uFipfdePj
TRrA5Z7M/s1fmAm/BxL9o8T9CwGlUT6yqfCFS72hqYvFRlFWPMK3KR40XPfZ7P/4pOBSZ0ezM/8i
2DgZHdELxJpuzajTGd0fShmdj280zkFN4KN7sn+A9eqQ3aYvyL5x72b2ehsxvn9+boAE9qYSUZAz
sbYSUQGeRq0NxPXPXVqsiZ7yJ/jAL3e6rb9Wh+UFjNiJucPqSzQv5JvWTg0vVZnf5lCWT8uzYJR1
irl190RhUDW5T1ZQW1FbkkNRYT1VIWpJ5KhKzYEVgkgIa15z5KLoFbm4cgdUJPqp7ShNLldVToey
SaqT1a0iWGYlu+QEPnALlUJns0DcbeGvSyQ8FASAnFEcxMqMlc0iFsWiil3wkkn918yVtwl3hAcE
CJg+xV/C5whnAz4sg2aiv0B7kSzLUplve+fL2AAsx31gx1ZKHiobv6wn7wg+TJKbAV/h3Trm44G7
x9y3NgG2mJjuiXxBxRYCQ+WZp0M5LUv5YE0IjpTEQWMIz0FfPzHehpVPRccHLnqJ/qQwTBK6kCUz
KiTRtGrjwGKg96wkV/DarDEkTvcpsRn2c5MFXE9P1kbISBX/8+aOErygUCgmUfjfY+JJt7Kuk4Fj
wguaJz8E9D/r242K/hFsigyprPKInD6NU+ZR1YOXDaD0RSpGuJc/j8DGb1m7jUa5yvbr8J3zv5JE
8oVc5bbaA2CxhoA3KoY4zIIMqIQvZpMVPs3wak8i0L4G01CEXtFaeQR9/uxXjHA4fFjRMOPtO2fD
ibCGjuWMW9BNX1bkODOnFbUYgONWhN+C+1s1Z7w4bvFWF1gfsxKilOsrQfASzpYxqFeJqcTBYFLr
Sz6CfGVh4BVbiVNUCH3ooiqUml25QfLPyQLyHlIapbCFkqLtg1jnUyhctEQtXRuO/pvxL3+IktTt
un63cjP8rt/FDeFUS8OnHmB2uHLH78xz5rwjSw0R1YG9tDQ6c8JDnF8aFYCjov38lZ17B9MIKc0f
HX50b7Y2+qW1eD2vs6MI6peS1a2hZoBJ4xmjN4LgFr2J+o7hw0Fp05oOqCxmp783DWdetzqixv4w
pGHAduaQ5N25axjzDi44jVNac96w5zTKN1wDwDKhWQfH0u102u2zxTj6MuakdlzD4SMcbpCDkSHk
LtX55MpevFi3DL/jc1q6nDhEhBgBuDKDuTc73U670+mAgqYzXFG2WQB2PBriRgof6E6Su2LIzK69
Q3ppFcJlUG6ju6pnw0YKg727nJ9wWEHjbe09mbk5W++wpcKuletcwrxPVA2PFZ8VrQ4Kv++jeWop
1wMDiUowsbVXgn5QM9YVHEuSSmTo8J5a5fZuVh8h+XqMtkvz/DLLRGRH8xm/HuZhYtzZTgi4N/u7
23OOPywG+yYS/ReCqPbF/cCXQK6Pvh/XpkuTLVIveDr9U3CL8mgcUWPl59aSjlSCPFV5ax7YFryH
pNMlfjZRfFW1aeJ9THDebBXk1XuHL7QWUAl7Jk+UWtFnBulCBp0H/LE2VRPROvbHvJHDwxAj9j4v
AkKeIqvLdKLaS32t3tn12O7xujKeB2ODwgErEBaIRPLbQB3qtsGPPLIFXodKi7CW1HPNwgs3+mC7
9SeVbAIuZGy5n8p8Z0CV76U9E3Bh7+UiCW2y0hWNOIgv0EEqZhD0AsoyNvfew7uYkiOIm/HIME2P
+qL1HfbvZkjoDeASmpoX9bHYSIxYXHdjQg3xmP6hFVqe9W0BagfWzjv9bzlGISwJM7Ss6MdaWEML
uLGXJFhfeIxoNEDF5frpxTRtOzaD1AqTMEysvmUNh8NoPI5mGIeO3+22nGjcGo+xI1FGYS+aE3f8
tiMp21QDuC+CUcFQEX5qlcGg6lFfyHnh4jBOfQuQveBnFWOoX25On7aq5QLiC6smDP7KX/l87uc4
3Uo/HIKgAoIvsH4/O1P484c+RdU30GH9CDEws0+dltPxubcA3aII9jGlolOqAfyfvUpnlgzru9+n
ZyZmUu7IG4d/E34vkm+VsxaLJB+eTBJyIrIHlk33nMzqbGVQUTix/KQeFMWUR84/+xb96KaLlP5c
W5C12P4wyFle0qCPE+9p8D8np6hqJYcI9QcWGl5aPPlxDxe8tXiG6C4lSY2DFt/IFbwpIfM6Ly6W
luWZPJuPzU/Gw7cGRBiGQx61l4Tf/b9sLs4+4r9zhBr1AltO10v1cvEXusn+XNkVj4cVCMM4v6h8
NVpPSFUUtFkiwVOWzUe3Pt19LS9GsVdE3ASOxkE/rygeh6cUGWpc0uXHPZPNmjFL8bvJdSCG09vP
l8mNrbnhe5Hd6m0jyMu3cN3LP41SjQ0nDQw0gA/gwtlfL6SSyNjwcyNV9zv2eVpsU4O6G5e30Ziy
3+cjRHKc/RSbO6Vy/RrBXvfYrDC6eBRFRH0LQZ6odYrS3f67Ni3R3O8KYFTy9lEluaGYOSSb0jCW
7fPeLMKaRud4TsWSyNp9LnbtivOcrjvbs1lmd7+z9Q5yBeQojUILuCXqfSSbF8tFbYXApJVDrmix
OhrLBUKJi9PXBRnXpSwP9qcar6ISO7QgeglAo1PI8dy3YCgB8+SNXW/S2ZXRZDbzs2VavJpYnX1r
k1zRa/LQBCRnAZcAR5mBBbgg+7n9Yr9heMrRn12Q7NH+hw/8j0f/C7WkvN8Vi8XHWj5wlaTL075S
Et2w9qjOqsS4XEw2CGa6KPT9W0hX+01I1ygUK8VKuVao1PPFXwKb/Kf4ud130BYA0OK6PEDLqbxT
Cc9s1ZPy1SqQixL3TdmcnTHfghECFwah+96DfQOUCZEmrwSASYo39D9xUdlQxlECWS+36nyiI+Er
MQYy3JTWVGb7KarVsQIEw0j3JCf3gS5O63I2mGy55tm7/yWAYxr95yRDdwNSdxXCfLnW+IUsf7jf
6tfjB05XHtL6BUTp26yANX05q27Vza/YxxU7umoew2uAcMMQiK/DNoJf+0WFzWHNnPeGgXrDd+/n
nO8zisOCPRSACZw9mdJPCqTIwAB9f98RBj0Kx2RGTndF9iljxFLOVV4KjDgpWCURVSdp4k/hPVFJ
akusQZnGszW/hKu8Ue5SourOj9HEqiAP1J5Y8K9I1NtfYDaMKewI2BKeixa8zWp3oGTyVeUa+jp5
h/CKso689QIOwxeeEL539KXDKwQmxoFiwJeg2lUl6MBS5UngU7jzy9bSJXRhJ6AG2yosKflUScXV
YnnkBTfvDzaLW3B3BrjwwU8qmU3OrCZSUhnXHGoZ/LJMCeZsDQrBEaiB4CYQxkQ6g2CGPEzRmfaA
lozQugx2ZDdJ4aocbAdpkrBgiBZ+svpa0642TDDo6N+vtnjnSqmCNWIdNr9Zdx4Oi5iyHfyjhalK
kUgx88MZslJHRFKEzkJr36yhMMbCgr1aq2b4DoRYAqAFpvoZPIbnxRsivEil72ADnvhOBp4FlAAm
IOvjvNpicWya76AE4FpLnyrPyjFw4RKLZMn4jkcVd9KqG1MPAlufTVLXFpLvecMAXsBOhNx5Rnse
2qMt9RvVf4/+SBVZ6l3B06lFLow2GK5kAFF6OpjkvLRW/SW3UPrzHKjnf6FX7o+l/KZ0ZQ5UkMoT
dLrfjyJqn2jNEK2Q8YwJZuDMIhYdnKgL2kfKnxfCW9u0kj9bvtJvUir/mI9se//vUP7b7Xy+vS5Z
W/T8JlGt9bDIU0CwNccUl62GETm+b9jT6btpkuxm2LHngruJR4GZJn9ZhMu/WYP/rTm/GOLKZlv4
PNU1OG4NY3xynm6EmAVjhzy8P19ZlNnhmLWapiLCkuGlaVwikf62vPAtdy/Fn7T+3EdFXfSX1aFR
qFQLtXq5ni+V6r/YrPfmfM3nLxtIZdbrqwEaL9l1T9Qa2Z0Bla+1tQO5hrGqGRuvugcw3HvuzQfb
OVnnifEm+3r8ixX9nR7LPxvU+GUA3av3xmO73pbdNSuTl8epMCdeuWwVFlS6cBdJBj7/cs3KXzoh
S5h9TTvrw/L6P/9V+O/6vrYtrl9cU+5qo5UnA/6g+Ihqt7ntvMCYX7pbyks1p2w73e6XAIcFs4E6
oHitABGDE3qMGQEcmjwCjdv2yRhg+jCaeFSGJ598aX3/+dH9jjP6bz31y3iqrZbVRmVPq8lwTIxq
0Bh08znj5TXYMmlnv/7WS38bKg0t9P/opcptea4cjwyVWtHYdvJXYwW2My3b+/h6oG6PLMzBmwBx
nBjn9OFeWxsyHWUT6dtJ7+795d5/a2b+f9g29P4/2nJ/rHabz5N7HyLC2WoRlKNFEqTpX+ZsUff0
H9OjWi3Xq+V8oV6u/nrP9cL+sNtzzyVE5/01uU+yGp1y/9JaJ+fehQ2Tql7dKw5PMdtptQ7zckjR
Ilr9xZL91pD9oxW/3O2ZBFK+mMOFe55JRR4pnH5RA9lEu79MhMwX+9Pt/kp+um6r68ua2z1TLjZW
TyMPQXFiPFHXOZgI/WMNlsDgQXfdjTmDjS3IgKOc2weSHEgUofV8iNinjMSLzYbsFevPT71aqf32
uVeRHC2WapVqPf9LAw/ve+19uJ/LrqJIwkJW84ph9fv9UKGygsRyxI4BRIdPrZ2KQ62Iv4bEoxY/
oj6EqJ+YlVVfibYKiysfuxAaE4HxXy47T0S+jpeVfqsYxNmZulsEoSWKnLHKc87YUaDsWGMycyjH
i4ceYdclFRGNh06kD5cgaxBcbzsTuDcHH84HTKFlDL6a5N86PvcpKlIVRveG1lxhLSkleGuynxPJ
2gOpFGvlb8XVSiA44Rwozt6Q+QSWIC4lDRfgg05IAKaOgbbjy4iPdrYJite8TrrUQUiI4jnEKVTC
m4Tow02z6BZa+C1wvKSzWHRvznDlN7wNDs2ujBjBabhrNlJc2GhC9AQIu9KqRxsfopayrxdrxxny
wcqXNzMZK8BfTnew2eQybfucGfkXlAEeDs2Co1UGa53noygYLGBjjYm4Vj6uMcQkNpItutt+qaWn
8KTGsmuSbsibq+7JrxPStQr4wHT+lBcXq/Y+3nW3cWVYcp59FYaK5qtJGsxjPd16L5/qK3WJfYDP
C+UA9gSsCdWGpK9TaooFAdsFTEXVztV3ZrXWfvcohW/NJ6jEq1lar6wD+JHoCN6RIql9G/hruJwV
NouGtTA22nPShZ0OGUNyeT4ZRdT1+JU/Dd8naYgov1+9hJMcDIoIECe1SmFYqs5FNQ8Ka4ZJ1Yko
ZW8FqTYP7IGtkG6IUjYHBEKW6UogT/JHo/bavIR1XHITp7o8+qkcuK6UG1dj6WZQcSwxzzbuAmHO
imlWh8KlCW55iTZAsaW8lKcQQ7ax2t6blwGBAWVw42tvssPixuqWkc5U0YYyDluW2yibcCcQXGz2
jFZy0mMPixStULK+huRwNuRoQfmAZM/12FYWprwwFdB0zXazGbwNEjpHXFZgjMpwLMw4Hh1A8lSp
/F8t20Z2S9JWKjAcSdWsXESdIvY4eGpHZQRRCN9GX1KSClLxpxFfz/naz2cBwtvajangGqyy+I0E
fkCTvkjwxheq+3nSd269DcajBwAuet3Y7YoKzYs096Q9YYSBZsvhRcCWtds3G9io971y4bZmcG02
7WGPLeL8FNGWU9QjEFq7HYFDdNwNkspX00YGNc21wcfP3qzlgaA2Cj2nqFCKoCHAtGCcRM8hkG5z
Er8NLx4B6SMUIzFat+btptBT88NAWl6zSLn/aPzinQ4OTkK0G4rMdNmaXaSThgzZ6Dgme35FlhqJ
xjWZ37s+KPiKFqKG0TWIgAdLgqoTAZSgJKAM/efXwx4VzKkXks17WASSd6QIVJ+uEgkv03z4Nqqe
kl094VwQjkaYJp3Gb8fYN9ttPdGDlx+V/cOgiFSlI1RDc4okJMXxdqON/7VKduPNWNQH1YpXRvz0
3z7bCZJO4NmopkW8iJ7U2v06UY5h5y+j+bGnR4dB31olGt69Sv9KNLbrEwaM2NvMIHisAUpYWWgx
WK4xElpA5XsgdUbdoYQv0TCCdvCxFGmCvXNIYN+AkpY0q1wwIQ1IuuYtiTZLYlMwWdAFvDHa0+8f
gIQNtxFodFG6QgAX4hpDvA1gRaiBU7BBb7vvluIiEy1nkwMHKoO2AcWUst0IayGkqxBBSfMTZqHq
JZSMigJTaRHtGV3FgjE4+scmcsiCo0/ptLwysUYwjSmGMrsGgsWMuBI9AZLwQulTo0l6QWsnxU6E
GuJAxbhz6tTxgKpU80YxDe2TSiAO/ajC0HtbNqwPIX6F6SoBt5m0bjYnvw9H7cHH/Rq4KLV9dQSl
pELBbjXmQMH51h9UeUJfg0HFlY/64t5LShKDOxYvwcONtY3Ow+tS0XF8t8nliR8Jo5XA3luWNYsi
MrdQyklHaNkNv5/YHw13MUbAU7A7FQNrOkUX+2mZvZ3Ns0AZ+mWPbLtj9BCD8aax7dJfTSo7WUXH
7q4sWskzobUvr9OpW23SBkocCIXfbr4WAtcBXaYqGNM1Fh1CwSEaaNzMXVf6sAN7hJZ0KRiUJR/T
ZuBVjUF7jsAT2z3jHYqhuDag5xNjUaCR3B0FHrIbPkUal25pUqGau21qNrSKtDhTlG8lTmgde01S
/KFExOR8UM2SNRHzfkCVBkIiH+t0hE+iNCEMAgCECoMLQmH0wZrqi38jsMYmhhY4T0CzKAivVIvT
J5AYeACMmvMmeyFCaNwm/IolozbEAzVdX/XJJml8rApUAXIBCUlqgnetFKn0vUzSzaDGWV/Yl2Bi
UHV/Owhcqc6nwt6Of/3WTI4Klp1SmMt9L+05K8GWRzF6aNeAJosFg/RFTw/aIMcl6l0IUsylMBGa
VnpN8ldttHkPBg+MDO3NoHQn80V3oXJ/jKiwtQDjwRktGFtYFmT3QvQiJenrO2MJN5btGeRHI5tV
yZ6s3h7A195rUMGseC05UFAgFmz6SXjeAGnQZbZSJwNUzRlK1lWau9Eqgt6U81k2dmaaYqBI6aeo
+xzEkGDWHeyAXLvUAZM3n6Q2zcqYIX+EYSRy8wJZ7FTchJ4Zj5R/6Hnf1GNcnD1QiuHLrzlFu9WV
piLwLilMckd260WNlNUQ4qxU5At8Fsfhp5RmAJemG3jQrWdndjZrM/q6AyKiQ3Xf6FD8vJr4jEVQ
jbO7K6Q51doI/mfAp5pGTCGA2lAQxKxzSsEtfRZNL7sBwBMxtpJub5Okk4S3Sq7bsUbpweE0UmLh
dxWABZm74/boVX+ZMP5CcVP1QdZFLfgvLf8Pj4m+c5yuKqOUdrWfRBWlfOnFzJRW3Fi80+nO9qz9
LddvfsyvZnPWNTpvh18mhuHPWoLmzDhf9wffIIS1qs3yI6iFSn1YF5x1aYvhVzwhR0iGIyv/pMEz
4T6lu4/6MDVS2wa1RpLTE3hJztIh6FVMWU63e3UlK4hysQN0PaVLXUonK6VyE8ItGxoJLpBtM027
MG+pl/KormPBLmRmeHZ+V9h+f97tivqc404JXG0VuX335N2MAZNcJW41CFqt4HqVUKLaLwY6T//K
08dr5aELGkMSmjkOWwGmgAbD7AAitYgMPyXxs9nl1sWPcLNHhQTufG/6ZzDIV+Pk4EsJyQlmkzK+
w6opkehMDp+58Wo6vtFICmaHBwT4z+q6XxSimcR2lw3DgDQ7VdYuUSBQqQXudJK7G+13tpLkXRCj
RsGj87Np6Gf7XeBF8A5pi1aXvqN9XQZxwZjxpr4jvlsHq+vQMH7rOi2HsrW+nC7nXhvU9pf83iVv
yLEGbF7BSWTUqPd3dW7NTD3DArd+NocSnOcdjqSaz3NnNsy0GcRVnZjBAmY6OfOjdUk5/ApaoUuL
HFqixqinW10aykiZdXmle9BbfotyJf/QBFJ2BuX3Oc/G9ztdIAUycA5Wmhb7Pg3H2FXNsUOVczZz
HJ/e5L7AeDaMLhaVdYJm+VhVAy1AWUjgDl4HWzbHyKsoL4PDd4JKtvWS6dS0EJu/ZM26bbbfTKy9
122D1cY+zIVUFaYAfpSIGLIQWwUcYMtfOJ0qbQg3wUJBliTkCCr140qewVwAL1rzSsiH0zuCWnS3
eoThj+6nz7TZYa8BETCPeuLcAj9q0cEuJlTdPeOWHCU0Z+AzcN5QMmSscSJwSTKy0sMXXqs0u6So
CDPht97ZaN05uBaKgn4FF38Q9SaAzg7lvwE8Bw2BLDLIT3/QYGywG8yEJxanXegRHkmBkawJAZXc
kArUv+g0tFDdCcWd0T7TpBerRBZOpmp+C1lqPpjTDmxw46tsDExQz6DcnDWYd02DeHrCHwISVo8m
UelLkm44mgKPLnHnGsHZmV6CFwlsKpLs5lSECHczz98iQUzC6YSs94QpJd6h8m+Wn8tGP+b1ZON1
2Dwk1ZKHS2/GYwDZMccqs4y3/KJl2vg8djOmYl4xWfamQWz7RquF8m6r1Z23O679Phlz5gEDjgGe
jfFOV7aFYUmf+Jo5/Cj8/NX1te+LLEyXEdxt6dUWfzC0OpwEzyIXP7y5L2fEtu0gQwzgjcesY7Ed
BBcSv2Yc4E0JPgccg0UY75EcsDktYOtEYjsYMZ8KbPmLNNye8h33TLB2pmAIdhzYcrsWeXx+KmCp
GXOgwb0wSuZzV6Dopm1wZICTjTcfpIAFbBagaVwAiwTB4OyDfH/603gqjJmwEvLJSQYDtf306alz
t0eCyFrFgwrFBomJQqCEEYiXDajt5p2oErPg1TCopVDm9BaePMpJ/Rt+LPEcwpn4lxe3vXWrSP5D
e2iDnsP9EcWinRGwTKpZuErdi3803v0hPDJrzOADu8Sjg16Ssy/eJaRuBQcukSBxmRPH8ZVSEKUp
2ZY1ppzJ6GEYce47P1P+HSGybW9GrybCeW3h9QXe1pytM4o/nqzridmF3Iiz9J52mR0qwYA/rCLC
GiImFO1tSOm8DcTFLzTHVyT1GwhocDnmRI2EcZXlgsWRIMpuM/K7z+gdS0NCE3MdFqdS7KAaDqx7
LI2TvA0EsQjy4sOmQ6zEUT1Ye28b3Jwci5yxGW05KAdA89RFbqR56gq1yG5EfSEVj51t520jGt5c
e2uIAnI0qotzLArC0UC9pclGMQDMs8MxOLxxZkE7tBtZQHkDID7eDIu8uESfRXjbvV0bYGyQdMNI
NzjhE+j+4Vt6JDXnDEpJmixT9gijELn2zjF5sSpdw5ZT5LtUZi/a4xV39bLgJfDzbZcRNJng+QhF
X8DqYaVogpIws/yWO0Sm5Dvfj8bRuGS16v0zDw7EklMPVpjuGf5Ic9eWf8JNX/x6sEQbhacDd+f9
QSn1YyGz0sxp06VTl9sOogpCkPYk2H1ffAnKVFhU8MlKNy1PpD68V/PY+Vgzdg1koh6DVtGWiu8k
YDg0WYegJmlzh0lSNKMxXrSP5SwB9szbkVYdgdiU/ujI4mm9ogXsoKoeYEuhHAv97NAtoHapKP7h
ayS9gC4eAJeS3KIMhEMqF2fJF9Uv8o3K5ym7F207kAjIb0mphgFn4gZHrWeELYqe9qbNPDCHEdYE
ABgbGG2sd3Q1gBD2J/apR3bWbPiJcpeUu4D27I3o6oV4zejzIPeTa0kZSCkIULsK4zAOPYHlb2Zs
l3F33A/AfqgdOwMrhN+8wY4s22zYO9q3p0WjiO+38whFn2AuzwT/osbs229rFd79inlsiwhedfbt
Z7OMpcgtUP5kMrKTkvfqX7tBunSCEXG56zbrrSqQOhGM/XEp84bO/oktloj4V3bi9fOUEcXLqCEj
gkiDJanco8EeppOkkd5tUpI1bqYstyYPKoTPgmR1akhIsW0dISr7yCCty0BDLB0PY94cNd0OTw4P
Y/xo0q2QHTs+VgJPLXNwsPXv/ovrHOCi9C+Oiq9sTrVzaQ/1yhRkE7NSKyQFAe27lLevJCKVHR63
Wi9mfoPRJ1hWPxHgx0uGqEdx1DAhBGFrxzZc27Jz9e/+/ruYWVNyFfHdrwWyr1OoFBapg4sZ91b2
uUWekKjaFfOXahzfsJHoHvKFa2j/gbZvA7ckKZKfT8Ih/NjA0PIGJFtw1wHZn/5QwlSTZNUGyZWB
r5InegIH9v4hX6UcudBc7CcFVGFIeO+xVUTwc6VdcHMnA5n8W8LyJJj8rnPqkPCJa9Cs4fyYAT77
ArxV9DZxL+nX6NYEWCRtqmVMAh3o1SqqxzWLEDXlLsgD9Vi+rvCrcm4ukN5JrNX85l5Y3KYaTiWk
tY8jkjds21132OeRuRpUnXsbpHDz7ccv4lsRRYhyM+5z0YkB0qGqROJdksnruGbkyMMh2pBr7adD
NEDNJE2nYEWIaytBLhmd2erY/VzIM4g/BJaaGnCvRA7p6o+W7cxDpBKsHB+PA0wfWAIGjua66ARb
8A7iI5VZ6lw48OT56k3GJABkEg8jLqTQJN24HpFpwN3mHbJPC6kikIkCoJQRvZp2ai7qsDYScsFV
JMkLrPuW+Y3jowFzczbmt+h4wqRRqzdjlrUBrSPr04Zgt4oFuMDLKRtm8k0uFdRg3SSJuUqKA7ry
FLBia8u5uoEkSJEhdYFGE0zttpIJF0aHQNbpQjoWmRK5deklG5czSVh02GhpVMCvNYZvRArepHaV
vw3JdoJrONrDSzPCx3ai5DvvhS+n1H1Stq5QKrC+GenexO4TnO14MD8ge2H3AFBEDDgwcAvsCs8+
JutFCgzB7JTEkVg9ZSDgOfeE6+FW7GZzRPev2zVesE0vF57tHTUEqZkhm0CqAIunQnnDewYbMPwC
VGTgHhLp5J+LICcTHjzzgFxtPMK0+U1wv/hhYj8RbbhEkUVDXH3pZ1QdsTDZXR1OpKChFZ7iwqNI
xI4/jWGLpZ1lB0Ewfsqif9DtOnYKrDgX/xyfjWPnGD+gKpaQAmuwaIEwkGMgI0EVFMSTgs5TG/BB
5+WLrSpG493NDe7ue1wJGyGb2ADgPuKJs53VA7fgkRI4ZZkGjoV6Zu/a15jVbPSx1ngXknJlMcRv
ebB2P7rjmULcChFigUir4s04HXHOfSxpLYXOeaBy7hnhE+d0wi0/IoUwu7MIj0H0kaRhsW/tg+61
Bzk2OaQUOM1771lm67Fr2QD2Z+9fALbu1APO5KqJZqM92apX3agMyAB5LyllKVzZB6VBbSBaDicJ
KgO8qhSxMKM0kFzXtXeNajPxbkXYkabWleTYGiqbAgWKD1L4onWKFTd58hLoVHEpgc6v5qUlnapL
eo0UYlTCY8ByrgBH1+3eMWY4FDUkBB5pY4Aol6Kc8TE5J+9IEcuOgtDePqI3diFfQBNykAX4C0T0
fB9c3dmRG0OMZ/4kSjlG8hbPUYncltS9CNhqbIsdZsJl9M2LveKR2tIZnx0p3mY0JPCSlfCaSGbg
kT7dU+ucHKwaIl5orwX3aHeDsfTu3XnQ7x73k1a8WwtdrvA+vkd0KRGnTiV34u4W52UGyYxnw2BQ
TymmvKKlpms1uLMzq/850f3iimV0E4WsHHxiYO0TtM54QoQkaHWFZ44tDSROgD4afrYHPJzYj4tX
KxZp7t47utFYUnFkRV4p4yap4fyKgvvpvvwZrlH7ScqL3QpGQDzbB2xL/PA/ZXMS3LoVB9fk5uOs
Wfe4VWoeungqsBSKJpNgTPgsV62l0YkjdGMStGZOIZjtg9qgGAxZJ6z6yUV4/+QaHdKKxybxlLIK
gu0rOWQ4BTaWN85n4f95FjOUzMg7sstFsBzDEjCq7Pe8MdZRLZbKws2T3FjOLubIlC1RE5jVlLKp
ywtvk45GWGT4trbtKxHOroPp7W+JISG+N/NIWCOQhE9zwSPKWxDz4wZrHUoSrNtVVm5JfFx9jPzS
vPvX7mT4TC/YirJzMu4+rtxIaiOwGUsweDgzfJwd9Yy8tfFUl6jDnr2jiSFjo5X01NGnKhifPD7T
xlt50x81AFqRoUsWpyk4EqKldiUqkLt+Ou198+ls+gpyRrRSy9q9WQkE7qsgKyBObg6Rp6uvOori
xqNzIAy8RSpHtHEuaAZt57ee8O+k6bXNl0ctQIEj3gM/ikYP/DrxHoszCOVAybbgnJ5baeBlYaL8
QhKpZF51DDVJg/Vkx5LGKSkZA7CDf2qy9QGWnqoGbkq2BCVc6mJW2P8NrxL2J7FqauIXsAUyH1H4
uTLAZeO/oHpD06WTIm0b7bVH8Al/8ZAcIcvKQovVCYDbw0uJitJZoOQQnEkbJg8KoHvnzHlpE81+
uLsALiSfr4bige4d8xSUEadhN+es2VvroVPwgevKqM8e0S4oekdqs4/omB6CY6vKrte3aA+5Sfnj
oveKdGaKTBBS6zO182KeWcRwY7TWgmxN1DTxK5Fxoa8e7PbMVSTJlXUB3SzM6i1StnpbMB7jI1yr
Q3DjKJ2WW8jy+xu6BjRrImQrkE1Pl31g5ziWh9arhuXw6NQ55OGqR15R2XtwOMWvBD02HEzWfd45
4StKi+cU6DL4oa0CgYccL04OtVYroNzRqvfobLKHcwpE2L2Y9bDOs1C1TQpg0LWC3i1zSLkMfXdK
9GioJoq0e3ZAw9CyOhkb/U1N7kdg/touMQ+IDazdkuugKOVXnSksYLPu6NUNAcWpw1jtKpYgz4Ez
UDEVazBAY6ro1pnPMSovfOnc05LNYZwhwAdlAMbcDRgoCu2MXJF+JxxYJEdRMnvSyFDiQkeKmpJz
OXF2lWwvPtsclUwztqChCY7PoMVfkkaRVDPkAMYUN6dTCaudOMd05QXTD6mWExmXoD5s2oPR3Rrs
YdGTWpTYTNOw201ifggsA/Y9gijHrkokeZp8G00yNAdgAHEcMN8YSjwCjQrFgEw5bss2MR6mzR7N
sU3OnVk+uFukMpTYIO+jMoCuTHrqYkCcnqpLgqlpkiTqMXw47YWbBZTEcGBG8x9OaPZMeTmgJxQW
yKeHltnrMchROuIdQlBOYPZSPqRxw5zXy/qFVwN6uEfirer1gpTfeqaHJehpMlxkPqzAA32l6b6x
s2HFNNbMPpl4rpmBSBlFaV6SWRYzm3G84OYpR6cpr0K9SCEZctKUz6cplULY6xEvyhFLCVBXtj63
4HyQMjSlZBlkYWC6eDIaXC41rWKoMe2ZHE77uLI+xOm4sFGdQf3IG4zplcELPZPfzJ7ukI6nozBn
R6uHqeMduJfqPT5J/5GUy56V3thT2DQxU7IVsmzcvWwWXJ/MXFqcglPxLGQHsK9mwNwkiKOpRGrc
Lve3MD1aaC2s8GCG1PH4zRMcN6EU60Hj4RcvMS28Z37nbSpZCd/8aSXACBPYSYRpYp/wI/u3Hu9c
mMoNSwWRia1zhAkbEXwr7vrW6azVHFZ5B2l34ZkX2oIl1y2NEs+yTKLU4+w7I7SwNw0X9HhNV+ai
CytZ6OIJrjSX5sxc4jsrOnpives9K6E53FOS8hL3QLOXvKFPqtX8TitCTgypyeNiCd/8z11bacgr
S95ecNOcipPwIg2uqVn6ghHDp4G9czhn8hZWyise7fH0kjorB50mh9Ck3P5sRxmLW9+Z2cUX6Gey
o+mEbALo+QV78mg7WzIka6reatuCww8uP7QVbriAQQVhAPbPAdppulhod7jFigd4YKTxzSNbANKh
3OotCF14H0O/4LWDy4HwhUi0wjRKE97JWVQlPY+dcz3xiH5e4SY4Rfb7ghQBF2EnUJc2Lg8G0Rs1
TYVD2n6TrK0O1KBhXnAq0bo0QxYUx2gRRCWakikYrAlZJD3qcV59ZTywrbNYpHola0fKEzoR83tM
RP2z0kKu/YxX40nFXRWXpjfelFOunzIWaQSffnLlt86woBNpJxfmJrMuSRc58rD6Vd0XsNirS1Pu
6KdfiERpD0fSlEV+pt5Dn1KbniKgVKaBmy1UGBb2aJ3JS75gy6B9lgkRtC69EyXOVnVilVnzSORD
lrR3L/oJAsdcXI7/JezMmhTVonz/VTr6nbggyNDRcR8AEZxnU1+INFXAARQEgU9/fzurb3RFnopT
cepkZTkw77XXXus/pON0HO/fhfM4RVwgn5sgBOcYRGdO2uUM5jxvHDmX7TwXGnm8RDlGvM7afM6V
FteZu0e3keP+vjvcbl5hG6IywjUXZy5ujjgrtiZOLe5xQsu5w43h119L1yWviLvBqpdv8nPATRKJ
wFJgIAgQOrFSxAvw3KICIqKvxsUnwBDeRGzi4vDNJVGB46J0x9B4+zzDcx57MZLCCYOGO8DDx+Pj
+qLg8isqYG0jhgGj/ggYwznzEyTVWMQGcQHECOGzjCZEIvpsaciYNPj7KIZsPHb5fMk3+M0Zii8x
tsWGGcb+UQxvNmwujnPGj/A14Z3jrY/FHpAn/8iv4vNiWHOp3f8Z8XxDxIpCfJx9HIdHIZ0B//DI
zl2O1z3yFuP3PKc4cCx8aYWs7ZAyBPsc+myRDTHOh0cC3ZxNgH4fHmH3dYGgDIGe/Od//J//+99f
9X9Fp2z2C9v6H2l5n2VJ+gLNjSvuHyC+qiIblqHKHcv8ydrBcLYusquuou35LdTvCCkwoQePojr6
OkK7XaA0BVekQTe4RL5fSIGYcD1gaHDY8VpYKTzQ8LjAsSodKB+4bQhVni4LKLEuE5pRwCrH9178
IfoM70kbdHq8QtFfVLDvE9FY0NCT//82ghX7vX1vR1SBVVqXYvXKQphVc3dYskQXxnRdH0UgGtBC
91qsna+915IOMzIEYr0pfgpd7Qd2uJTm4BOzNkWZW2hri9WkYHkLLU7Rs0SkYJDBtULABhEuIZiZ
YF+BwBurffFN0ewW8DME7vawjwV+JRV0bVSFhMHLL0BLTAWQDRzEqkwogyvbBLUEPij+gdgQmKp4
eYegJAQ6ge1FYyCJa6q/9BQlNBCEIJNBL7VDG5NBH2Dv8q32J3TvBKs/GgnSPrg/KnAGn0yHKQp2
TzfElqiF3iIH0IuWKOoFotQjlkpqX+AoBF7w1VPnKkmZUFvIe+r+l+4CiLXvV6JRBVQN66k5+nIu
dMQR7CXQkm5nKoQOxJfavtiYEOx7f4lNClSZ2kd9t/+CvdJ4r153TkVu/+hZmINgKFZxZPwQB4ig
AzsX+k5opQ2EhIOQ0RH/Cb3G5oN3Rs+RUG9Gd2ojlplCpQ34KFn3d+3Xe40zGAaoAQupT4yqQB0i
6NnvBjj3grkUMryECk9MWghRe+I/Ifgr9BgENVXERuE8yG/ON10VuWrhkcIkyKfjPWIx35+ypO+A
x5cDEWHLg9jIZY+wAzq2ViCM++Al8bQjD+EJoLFqa/Nfo0PoZda4GRTISAiRBlFAFwU5WIeMFKze
4DOJQ2N2RXnnPXwTeMVBc1Az4SwmDkZg/N4EObRuAnT0xkZwWZOukNxYwW0sYtBlbO3EVjiOyXsI
sHGNDx4/vz17etSdF1B9gcYCQxWf6YXAHgX0UbwS8i4ccM6As1phNIOzToLIhKiFR1M0+zirjDP6
9wCjmP/k/ViKYXUxClVNoOv6D4pNllR12Vgq2GiGQrcadlJfiodGPLuEfnZ3pdy9p8tbylpKi2xN
9uuXr6tDva3stulQEhmk9LjQ4kG0kMAEiw9pADBH+uB56WvYSUi9VHYK1KuLZUODXutLoZ8zxA3W
2aN752IriLBF/acR5NwUfdQ2wTvuhWh8UFFiAVsPO0gJleDN/aRZ1WFpv6x5K49COYixk4T83NVO
Ok5EN182h11p/ejM5GR8jT8kpFtRGT5RSlLenoW9hbzUrn4n96rcl56BJvdDuV9p7g0QMOKG4Krf
47T2osjr4muRu8oODtuTWonqXeqeWjshqkOc64N0oGxOTeKalh2qdoziOdTqy7C8fOlXWOGXfvIY
FzSaLl73HZSWl6GXVO7u1blhMX1/x5glz96N+2I3rVfSgez01XCe3lnQdT4keWFUg2qWFbO62bQ8
EKbXdg51eyqMWfIel+Emuk5e5o4/Hb1X5V43HT6icZasLc27GcOsGMvNMLmPtNs6toZayPn0cmWc
vAJpoBrDTtW3otUrnyTmolXFK3choPW8pnZRjGO5r6XjCjc1uo1Zv0Oac3Fedb+rDGVpKGmT5j5P
Lrs4HtzDvxBaTO0HowUfHVkzu5almB1Th/T1g0HRCcvEemetvBrGqiNDI3gGl4QWUJVjhfJKbFMe
W18PYlovPKslbhr6Jr0IkYdr70oDnRZPBDPcUV9U57IncBtB/eY1sNdOjuDdZSgcEnJzXiP8B/Ty
ThHcti4gJsRFtuPlZdl5BwmYMx2AZiwJKAWiZJljwhwVsAgD1y27eTs5kp8mHf7kZDEXv+02cyPg
BbMcMQs10BB+QIbcUUtPugeKYd8U5pFLGuTczV5MEzdIJL99TZTYS3W651igWm6FyIDTvNyTXAGT
SigMUtwOTzchUs1L3YuYlmq6jfWoGra3caX6bLeRjh0qdDuNoQS2NNCR3Kng7C2CPBP4BoWa/YVP
LfTKv9JrbBcJLcZiCExNowqJP9Qq0KOBkga3O4e9ky/9GvnHJ8DSlg4PxTBayScrcwGnMQe/gNnP
EETZ0ahYRChSOCXg0FfBZTZpUlqhOFRpgtIHX8VVd/ZQHIROFlR6rUdvxdVscOuutvWzL4Fe9B9c
DFeX/BPfVXo4iF9ci4MjkUBsj2oxG0SbJRfbL/hMeJkoYE3oFNJ+t2MTMFFF2hE5LwTRHWVb+8Hq
yj3v3ZZt4vHDJqxxjOD+DgJ+hjE4MNredd895AAnBdawplh7P3VpboiHoTwFIf2MntW6xUl6sB2c
JbKRwFwFagZGAwBliHwAkAazl4J6qsYCT8iDBEoel8gH2YilODF1swEbRDNU4DPv9KJPqJS8MsFb
YPwPaW0UeJwgWc16CfSVKh/ENeJoiZLrlSlsOSL7zUP45O+c/pQ4uoz+iFtyHTJNwN6qLbzMO6or
NeX/bp+rJ9BVq3AWrLyKy8Q9NMm4v3dwH4uLz7XpZN7i2vR1xTPEtSXkXzjIIfGrqPw3hdq300md
FgFvDM/eoxj1NgqaT4xox2DF80+IG65JQrFetwDP0GdgVVE+KWYq4p/tGPLXjc5PLwJ4SgZS0pBX
esYNJYKbHSXu1QqyFSXn0fuI9t2yYwMLSgLmnoHgKF4u488yaKpf+6AfMWtP0Qen4hRHeWRsfCxs
z6wRhIOaszZD+/qwr4X7qUQeJbGd0Y8ndFAHPenqDiJnUlTgkdZLKBSXOaj9/O6zKYVljRV5nylp
xc1WeZagrFNZ9dXH8BMRqaBZLu/Lpe5PejtzmdKl3H0ulxmkgCfLrIplZgduD7hhIJH9tekV5FuJ
8yAv6sA65BLaIZ12SOqcLUlduQNT/gJdRCDbeqdHr99DjPsTShpQ9FvtQqO92EwmQNw1KA26PUgg
jShL5BYonFKzg29Ahn5gJY+un0aS9H7Z8Txj8bjsDFPqO0bkVEQlVGPsevJymMxyW9Ltdb5nE1gO
DESeVb7sa+iqPJ1voURjXClTvU7EfPKXi00yo4kV6e0kH1i4suDrZp7IP0R6dpYC1oCCAmSSMa9v
/bhhcS1yJD+TqJLxgh0KkQn0JVrJfqAlSn1gy3qspfDZi3WnO2PpR7EBQP5ZW9BmzTGJKHtG6Fvg
fvWB6UTIB79cs12rMnR0JADXz4vTyYeFX9Sj0i7vdptPDdV9sSFAAW6JQMuTShN3zxAwiOJQsda7
nFhoUic/ZEjrA6w+d1HNsWVhZsBRHI2A0SB6vNH0jNYCRQ2Wn2+7GB4t8bmb0wFXBlBHoxIVPnp8
9Mwp3fqGOonEUVhHgxK506Yj9m0F3R3L3nmhUBn0b2sjCBeRy1WoICeJq0we/E5gTeUcVITuO4oa
NrmFJgov5xtBSR906FdfVnOIRscnCX6F7mLoKNbZvI4z0EqYn8K2AzSA3jHpFBV0jcNkvYxvh1gb
d2nDpiS89fT11bUVBhxAocdSCoNbvDYSt8i22mV5v/ja3b+9B+X97m4aDfEiqX9V903fMqZh+xk1
9gvPwftQvY+e3cFNH4VZr1WWuNpXiFtAZ6QrZMdS8O+5p/GDOCom+y6iG4Lbrch6V/lBEQ6fdWa2
L71dDbvL2nsgmaY65YM9FuB/LBXVO4BIZ9V7vXp7zbmotv509g9qx7h301KeCZWvlXfv9x/D0rNH
KA3TQrCLUQPofxR/SvvKid/uNv4kTdvB/c3Tfi+mA21fQa8gcXmGzXWbRKgAUrP1iRExylMYh1AP
1R3GwntIzt8QfL1/P3Hlx6L+14nr0KO7JNaKrv6g/iuaVVwu3bZdoQMFTk9hIqPZupplUNYnQqle
BaIAXmv27/v93u5vBNp/7PfHBTdKSS2yWG5XKFhuWkC5LW17nYV9C1PWfn4qgAjoDbPUNZw7wjJo
wNPl26t06yyUPn1rIw+toFn8+2EpHbHffxwXl0I2DM2SO99SCV//y3DvSIZeyGrerjYSSs8fzBOC
rwq/AWQu+qARcIQEsILAFrLYoD/oT1+zS2nXL+ex0zYR/XpbT/soA/B6YtM3T9H2FvWN5wRKdD2a
PgdTWrMraXJ6M9y9fkqXInfaU2xro94uY/oBfZHFBGYpt3eD+G6vrYRWhTXoJWhSB6MXiPhximzP
zqC5UfWXNwb1kZXtjvrrbUwbjkHtr9dghCYDc/gOqjlqQLaCXTOxjhkydYy3raFkudr8++Xr/HEY
/Xb1fqzgpKzN6uxWtCv3Qz6/Kvuxql3voPVoTp8EUQkJCwZAe+7RqhLt03RM3epvz3RHZOb/cg+1
H8oIStwYkV48xTP9McxH+8OB3GaFjMqiN7quKDTqTL2Un0uYln8hoHd+rGF/Pdf/ewW0H+OplIxu
t/Ni37Ch8Z4ec/IgFMjLvqXwRsVoR583pdBNf+L4l6v/t33/GFPNtW0Ms360K9UGZZaPZMcc5Kt4
Nz1k84BKzOhe2RM46At8WHwq5/O/0M7Vv134HyIAbZhcZd3i5F2B/uuPzfNeW69a3+7bkPDeRERa
aQj/CyLSgGdh8klJ1/3LLVB+UN//5xagAqAanY7Z7Yr3fxvCivFoS6XNxGVoPe6BgKySHIMBRymf
lOUvl1390/46ssr8oRtyV5XFoPhtf1JX0xstv7WrHOnQzhkHxAEADTsMgQHrsB6vfXUhz8pLD7Eu
ZRKNrLH+1R3E/oNciFxnnFKZp6AzvI3fFEv//ZlQxbP+cyz8fnA/RuQ9fCnVxby0q6xnLOuPtLI7
plNd1/dFNUMBcaxRwA1Cr/xIlX5IOnEmxlxw+jGdkkXXZnB7Y29FrHj6+t5a/eXg/rDE7v52cMqP
gSq9yya+XK4tkLhwflnJdGhHr0BZ3bx4KpZsAyTGN6yHUUNKRnJEefCzseu3TbLjV7xfAjBIe8Lf
BI7IXyQe/jgzdjTN0Ay1i8CC8mP9r2ivrtaROs0KAK3z8vYZ1WKWNGMNFR5hz0FVkrTnrzPQH5+m
33YrBvlvT5OeK0psmuw2Rjqg841dO9UDy/nakpHMLn85y+949I/nQ++qzPyW1bU6P4asqT2bNG3T
dlU6QCmBDI82NbqJH3tmPtYUwZQ1HMB8bXZCmmgfuqfU74+i2UQaXGeT98r82NH0pU/xl5lE+1Mo
6fx2XOIy/XYZNP36usYVgxiRROSgng7cLRFQi0/vCXANxBrLae8EwlTtb3faVw/B0Wi/WLzgiOw+
kx1i3p1nb0mwmf+tE8K1+dOgIrgw5jWDo/xxj4q6bTXyUbLFBBgY2hGdkJIMilevbPV6jNFwIPhT
tXs7CeT5xmlihK+G6ONRQBILhvBE22cjgynv9IfQzzN7WgUejDEudcXqbEXPwV1J9jTM7fE0uLnB
KRovRPFo6u1bgaFmKxEiFin+uMywJBf2oetTBQlEueYxnKWN+0Vz4LSA8uVN98YXBshDaxR+Ctxy
fDpSUMaXzmYhJsRRRJkanS/UupozCrmgEdnSzACdcU3sWZ+SFaKppGHOin7EgsVjQCUGDvDKWHRY
T3ArYOwwHhfTb3JcsLiuF6u77wku02qxMHInPPLFmmPzpiFshUa39y1VG7xF+TpG4IiqYSrkGhAv
ECm4O5SWhAP9bdgX6/FwOgHmLNVu8gDF1Uq97qC3VRtoyTCX+quY0srqMDUSUtg9UEYkdKkuPCEt
pYeX3f9KgmqwzRvokbPOESJPBSC5heNeZlPKjAiCNV5/VCcYNF02otGhTLIQs81wFF8/khdLAfoZ
zw8aKwpmqp4yxzkKXMw8SewKGC7NCv65LT0T3PJXSvEDtDOMndyrB1sZ+4bSAZ3yq1oR+0BzsJTp
gUySgdsuLwPWfKLZm/bn5kSjsOTfXxNJ6FXkdf8m+e96VKuTWqQqkelZq47sdCb3YT27CgmT18Xe
qCrF+O5xeC09eZFaiwcrdlueIytW9o7aBFB36P973NbEpPGPoGFZjABLNSz952op11/XtlCUZqXx
CH+0Xsbzh0zXAZAlrLx7P6VXsRBjs6+O+5CrKLuBznmORiODWD4tEbmgAjJY0g2lLeO8yrE2aWcc
ePa36e9Py5vOb0f6I7zRT4gq2ZSbVQJLRxzqRzvas5Ks3f2qe6AI9UIFw1lQzJw9fCGJFyfObrJs
x+mc0jjomvmcmdD+9+v3xzT596P6EdyMi5no94br1/QFh8e7DkGXigpk0EEdZYQaN3wxwQDwae/Y
x7+UtrU/5Yk0cmVSla6lGd99mN9ia9ktzJd0ezerSzgoALh/PD661JyuWHnHq/vkOVFdmMGvZYJ4
AS1U3HWXYepcT5elSiXw2g9HVJmjcXy4nem1RHeqH6vUVs7fpaRJ3LW1bU7Ne/roGzsVVOf7L9fv
Oy/4+fz9fgI/lDIjLbSU9l43q2hzn9TBY1XQcb0eiQ6X4i/70hBL+sPT/vvefuR3WfZqr3mhN+ST
MS7qkI9QCkGx1X0xI1NBn2Sbe0oTnPSlyD2KQ1An3zkhmvK46lSU1ALt4j8bG0XgJ11muuLJQ7hZ
qPyXgYOvEJc3n8ONNAJ7gKOqzJiYC5vcOxHQidBhDr/RN+fv+qZ+4LmYL1HNjdeb7lEJ6ml2H24y
W7DX9s+JZZebZPKhCVrC8LUTJSYB8jFWoYOe5uaWQP4pe88751D0qFcVHg5OTnG+Q+XJbKmElNOc
DRt/BRhdKbD8WPB0ysU0l9xDG0z3YPYTWxuM4bFB37+5b6Qfh6/l1PzsauDv5W8Wm1Podt5xgfQT
XntIxELOoraTUSJjx+PnBnJASJ6cNM7huQCtDNTDCQGaw0uJFh/hGKwz6i/7PSw1+HZXiJkjBcEj
gqtGy7/CmwBqRQh9SR40jkGRS/LGiSC30SW0eeRg6HA/zsI8R78Eb6XPBWmbydu5U01xIpm0oCpQ
n+wIhY67/YDC+y0E1aXO4nQarIRadhd9Ijj6RA/8ToXn6af1xEq5a0nsyYByYQpkvSsjgGv1+iKJ
pfyO+jOsehqp/tWw74JqInmXzHvbNUVunALQLx0Oq69NPd1ogEapSRozwf+IwMbaXdnjxRp7Rved
+kcDmoYhBfftnFrdrK5Wz4PZux+OZ437Jsrs4r4ig8psIJhJS274A2XkYjunGhsPluFwSdn07Ksz
6oX+cFyiFoE8orM0hwKw+JkuQESis3yMxxTY7KZyh9SYjt3A2KFYZ/TItKn9f8v9m7A6OdoYD3UH
lSz5QceapljezEx5xZW520mxsJrZhlukuB/1d5KycceodGU8R9yqzzZGemESMRAii3rvSBtY6lkF
6T2oRjr1De5z4r8bLq+AldT8/4tQI30VuAG8IJceIDPwKUwB+F+YIQnrehXKagcu6C1IRzxen08T
/uR1cg8nPIL1KKqFY9koRpbDkb44/N6D/l2G3IsbV3YupEbfKPO9e8YHxLmRyqN9JsV60iQYNVRa
4NEREWmbBQJm8t40wB8gmVNkx2PvZocNVdpe9gnn9f5Z4WiN+7tlx5h7wCN9CCE4+wLTGgu5BV1f
r4P4qaBpkl0bU30cnbV5OE6D1yibUC4pNijf6nOyRCu2n2drWn5yITsQDbAQM1nRJ5Mc0XPexuRB
nyiBMg3H1pQvcVRtYuuY0TDT4oJFBkVAIARgpkE0gOWlInZBVL/zkKH/1QGSsMlrwATWrCROLdMP
ItG96T1wGML3mTJg7j60HlKsOppgUE95jrlDOTCG5Px+iDHRZe5+OFbU0xqR55r4tXbtJ79vFIZ9
7l0QZWO5CfnnJp6JixncGs9QqIk5En2PevgYvVCR5Q+HSjaDMCtXDlKq7j7TiUQ3ANqvgihi7oXr
KyITxI9dx/Cyi5OrdpmPUsbN1esgecz9TweN7Lwf/RKuWzHTs57W8R/g4CXaD6RHT0DwgIdVv+IR
IEZL/c6Cj5p0PlJHfYDoQg9MRcVbOAH12x2uhIMjInNeh09guGXOi95z8/zUUdmh8xhop8MbiFPh
n9N9Cm4rOjT9p69BxtkaAgpCraGCmrx6T2u6/r1yevHfpIHC+DX8yGF5vllrTV4DDdHZLHigDoVl
05T6naMuC3xeO36OCDAKTfzfuzCFGNOHS5UcOnIx0QfhPMSDBdrlMfcM+wF1dnr7aJGqY0wIM4d2
y+FxRXlWnuf3IATbfhkzAwFeQRgHyWgAJNr2cbJmc5PNaGMMl4TbQDZFgMq9TTTBXY2HUNozD3xj
MYxBfYXjegoqBL2xUXIg/rydbFMOJJ+lj1Lad9T53xilqDtzgUNy5CRPEl3TewLESdBNcfFG8uJF
5p4veFRLy+fG+LoF2vgtdMUThttXdKhF9we4M5SXGtu9jl2gQwW1Pp2QDA+AQEg7fXI9PF6uMrvQ
5cDSErm++6cxVT+KTwgz8LJAaUg2EC3EZ2pYZpcljCiabNgxzvQBwxR9aeZAvtnXMKiGSExTZqEs
XxKDs53V4B7m13N3ylADShm8brBqO3CwwWMgGk2JGsLf1FybY2o9znPQYE6WexKsSjq1orf+oqsH
JnNeTaNhUbvMp4kOl/gB97TwKjHBksg7BMGsF48NN2eKVb1oWI2yDakCE48JKQ12VuzUIIHKNdf0
9UWkjc70Rpi7zIfTKu4N7F3UM8BGYgO8zz/qLwZZJAdvuOe5EMmOE9bNxKTY6YxvybCwhnfm9DEj
rJ6m9IWQe1OYSlqYDBSfj1bRr7oiulelXX0Zo/ZI4yv9Mh0VQPyh2sWjpOmlI/kMvm+gzijAhA5d
Iul4P3AJjYedwG6fdMQiXfmSacMF6tLiSZxXoP1o8lFtHOiM6EGyRBitN4Ex2jOXl0kH0ULoBrN2
Y6KVSg4wzNegXlmXvuBfQGmhaswtmspcF8famZPnsLQH1jya5Z86GAyIKfIwhSIIoB/D9tiJJ91B
tEtxBC7p14GvIQUh8BH2o89ognGefd+jxUN7TQA0euYLvN4eHGiI1l7jTGmFQ20bojvzQQIkzsPs
J2ghwq7L++ANrqfHVt9lfRxB+uCCVqjam4toqtGd6Ene9UyiJy0fQeTrThk5b/zKACBtIU/b0rKy
bPGkb+7cIMnTe8qOB8cHOPn9UFybKUv66ydRNu646pcBUxWMx/FtP0ENUCpfx+v3IWF8al52p8Vr
m6XwlZxhaDS9MSnhYefJST/0E+6+6chf4TSj/TuNP7t7fC5t47Ou3OJ4D7Gi06fFR+qXXrcv5Hkh
WPW5Q2tKanSWo2kG1+uUlZNu5WtKL2H9PVFnkJPJq+jUjrtvX97Sp9VV35hx69O3reyyzCV1IP7l
X1nudVp7eKF9JW9leIiIJR1M2WF12xgi+D6+9B4hAzkig2z4EihewvVK9sjb+9YHYgMICbQWuVey
SZMRCRcNxvrlkouUdntsp6/cZ4aRB49A3sibF2SXEVMId+vXA08sMffJub7CtQUXAQfnPkO6ztnk
bvthiS/q+6INHqPu13WylrDfe5lOlsAdu65w3nVNv1aCR+LQsFcRZK9duujySB49PoucEmQYuQUG
kpadcHXpBn/pI3ViHpM1jwfCZPeTGdhaIIOHLD7CpdS1y9jVv95ogUJXeXr3KQy5j9I9x/0MfDJi
YndRkAhqTN4LT1sqEMyFxh/EwsiAPUscCtRRd3iZ6jvEBhHpw40XVGphXyYpom7n9tyFrDN6nLtj
eZb6t6FOqhPobDAWAQrSK6f9EpdTjASQNkJFnLTHq+f30ZXqCv+4r+QO3HGMbyGEmb40MECxIiyF
dr5zbTAOoZ1gDdTSNsh+j3S1jVU7Jcm+0shnHgDKecz8dqpOKXplhsip048SyMcbmJAw6yO9PTPt
yxOQZtGBNCG5+Mn5fiZcdL+Madb07uf0i9f5krW6Iuv4pAlsq6tmrk5vgX71uW+32C3OBM5nbrdT
ZRY/bRLV0Q15gZsLGsxjqXnfxgAqPxCENVBynBNEid+v75Z92NpssdrVKdQ1782z2JeWqkZYYAls
5D2SjabxQ7xjOIrcVm+sap1xtJC+romjv1m0EPDn9TSUe2S7sMknRMh2R26BY05GZ81lQfEh98l7
RDYPjQT1+aaPfCvzJJrq8+wzs5OF7JQbmWyVzkxQTrRNteqOXqgyNCdrWzBplPNqWXfwN8OLlJnD
yQ8RCkCS8xX1b0PMHNCdSFBPbAd4YH9gRLx/2dGa3oI2Awn2jHz5MlFJcmQ4oPrFlSrYQRCqQWzm
S/Ntt9oU1I2WeUxR9UsAcjBOIl0AItQN3fThKkCXxtd1N7LbA/W+yrcoSwCKYr1/tWsEIkqX7zXm
6AnTuXDqxOsm3pME+up2K+8GZgwpF5w96G50gAP2K8uzIEyDULs6ZTO470sAGMLOyAH09OwpGAse
UhMghFO8/ZAzMHt15RWley/d59N+XntZOY3iwQW+A94OVBWI9QSk4PFwWwRySA9MWNPX/Stc5Zwr
j6fi0KVVt+pWKpz3FSihzfEpL/uNOsxSPVDGZx66OtdaYOoYsEIlelYdOHm5dN/ApF5OMS9YUFmk
Ok7DMh0/BmRcd0WBs4t9W6GVkkw6/UuHv3gsK+/xZY3Q/FzrE8oor4/3ACjDOJqY87ZERyYl7VhJ
NhkFVsUPX5lH/WRUIcHxQRipz+8PfRn6l63JkL2uZWzGWZrRA+YchhfUMwA4weIEjgeNCjSpI33k
K6UIdAgUIxXrOcL+PA7QLwUS2FcCkRNJYJDxu6QKuLj031sL+8tsiI+HHy7UWebfRkTP4oZ+O3k9
v7KJxyicI96OZoMOfJCEF/1qocBTD82jusj9x1AL6F51e8r+oXk5Zk93v3N8Iqcys9bxpvNVx+Qt
XDIbswLc+T71j3xDdKoHOeMVETsWZiDO03ONSMk0gsv3QVQ0SGgC5axbYNIQc+s9oeui1Vp6VJ0B
EH3qy/soXD4+CVULc2SusMIBBrgIPWudBLHUs1jRk+JQ9h3kn5+Ibjj3UUx5Ac7byGSFg+M167Yt
LjtPG8TYdXTleZ+XqCQ0dqigWnElTBeknIt02yI345c0o3PGF7P5MgkuBtA6G6wswKGVsmjgng4k
A3C9QjMzG1WDzpRTQweSxmK/nuujcqdOUr/4Kj8EBj4JXrT337vLtgEXc0xDMLi2HPqd1JOQzMFt
TPzuSBinv/tvMi9DACov+P2l/oOfPLFdUQfPM1ebKaDyLLcBMABRG1m13LEa9w4AC/g/OJOLy09J
du6XfhU6MXMuRPWXm29vVAmweZtc6KTR9o/s6JQfdN4ZWtkgHBkLlRLogeHe5QkbA97UUGwAi05s
AMy27rK2gEaQDRIkoF5+N5mC2EtOzFXbhIYQJifk2hjHWZMIiSxsxfDBNT1wlK/tfU3oqA68ScCo
tkYahJf+yZyFu5ocmr2tpcnrILCrFNbBTOCe1gMi2iDzZNhV5nIUMsKtoXMKR+RcR5kyFkx6SXyC
kwXxGtJr6b0vnEtn16Z+k3kcaGdHrJJhk4AfZWHHZSPS133CXTJ9oMRzmRSZ9zqERzVzDcCO4CG4
WpgPy7Ze9+W6z6EZqNpwvYCAGSJBJI7KWPpBGDfxD3CtcIiDE+9yvvH9I5rfHb5AiH0hvgp8s3St
hWXYGTT/LdGVN4DBxnmf38GIAuOMOz1ElwH2PjugscWLAgVbeZep+JVwBcQkYvZhHeFksFkQ5+Kz
a+JrgRz1s/ewvJuEcZtTEiwPBboTD4/QzIfIXgmaRF4+KP6Y4pcI0gsz+TgDmwncU6VryX6xvuPP
CZELwvXt4T6yIF4S0VsS7nW7bZ5ro3WJlGXTL06E3lq2iZ2n4tonlOaoYkSBQHk68nVCeE0xZCdm
XUGDefzy0scCHbrkNNmLCP1IPpQu0ZqT6B7EUVDZxJYwc6zMJ/IzH3DiHD6vv569esjJiINiZDFD
4IlznaRZUPDgNdAY9s8TFJ/M6WrBvRZbiJfZiQtzPVHtQCKJRzbndlJKhNSKpF4zjoblwoSxwg4s
TznE02SfmL1qyMOIdq3Uaxf6rMLvTx7rm7DwrhCFkkGxBi8rodPJhV0XuCVBDirGmKLTbMYmlad9
cIoGlfmt1/HinA7fk5KI3smeGY05lvsINDdeMgoYe9bieuKh5NHMt/VWE0hpng4OVQsw90qd26GZ
dQsotypTkZ2e8af5wMlmWo4uC/VmJ7sQAYT1k8i1L6fdxL/XnjQw4c53a/u9rPZ32tHbG+hLNDO2
cuje1onklCRTh2h6GxfcT/S7ZjoNtwWUtRkfAws0Bre5Fmsot+C5XF5ZAGDtEiQYKYe8C+Nyi8L4
5STNTPyWWfmV2xt8ExUCDOu0LR9qiBBvh20D2NzCvmEZUZhQMPrgOq9LMKqdoQZ7UhAVeTfea9u4
1xk+5o9xNtVgd23lh3u72gUPKUjl5W0QD+js69v79D6VhxAcqsXjarfrDj739CvnUAIH4URYUyPT
zQJFYcLs39bUN0LnAtt5n1AyiO02QmjAAtQ8TelunjogsWokoogygiJ0vzrsLd4/SAPQAcqjANrP
1XnstYNEtVRINT9N+yq5NXf/qPmJRKhzsiVIS7Cl8+rb6v3j4XQO8jDfp+h1y9tmaE7gClPnL50r
a6i+7Fdr/dCtHf0QDstjObsl9L0+tRFJ1zSdKJ+XRZfFCsoHoGsn2QrMHfUWUCoAo7LDmQWkayEQ
gastboqUhqlFYAGVHqYsd0hkXv6z6xToFkHXn4jUB5GCcUIxW1nGo9pj6M8VCtD44/ovexcP36Ms
6BGkvOZD6KBzyjwr03iCfwzA8qAkapIKeg8UbYiLDMh3nyU8+BBpU4NoRqeffiXrXH6LMfN4bXDX
BZyB/vuU+QKpztr+CkehUILGBHmj01ddI+4Q2cvPBNSxcEcHiTPIxuwmnT73yDxrM9VnbwO6tQBO
FxZSjyBpF/FOGT3n1awdyZ/57N5TR9gR0Fhsh2jnkAYLExnZxVgXCZTQM5HeA54HRB0DqC2i9qKQ
bt992AY+CH3yTaKafkE2EeWTfEvkZ2oii2RI3k/6rLOzkI93SbajMaaj4IeDyyEZdQKFOuFQn0Xr
3K8Hr0EnoFn4OPw/0s50uVUkW9tXpAhGAX+ZQfNgDf6jsGUbIdAsJNDVnyfd8UXZlNp8cU5XdHXv
XbWdkGSuzLXWO7BfV0t9rHv57OTuKYUPE9y4tOjK+Lj0eVynV8M9ebVXDaWh2U2C5IX3wpyHPrSg
44kbtdP+KJbGS3tQ+O0NNw4hyMm9hd7yAoreO9/j3CFGo2MaKFPuQCEHH3ZhL2XlqpQwunnnsmh9
Xiy7Ip9dJFOrx92snwZalH9xb2m9XHwk9Mcn2HOsnGg7e4z0vduawbugfSctS3HsH1Dxfc/nypJf
b530Ux+bUUaOcXC5ht7AlUMeine9xzuq7UCIO0rEReEYKktzWsbHDi8iRSVEBoRvwCscKbRt15dg
F1hjziztc+sjtscvkxduIbc5IXoC+4PPHBaoNt5s7jRoHBoIAJUdVCkdqjbXYGt/au4Y7Ha3nCCL
PTq/HztZkI6M9/QVTaP7Cx67wJWDopexMXsy4EryJEI4IkYjuB6IKQGapjwr9WQq3QonYpyDRe+q
fjm54WlIgd9YkFJunOStjb+wkKzUfWO96xdeTkUFPY0JxbFUCDZOd2NcH8/TdHzqX96uUy1u2edJ
Gd1nGu0zX0KXUu1Y/q1rBitKQntU8pSYldpJO2Z8GCN7GVvoCB1euHuRkuUTkWhw7sFIWd08euU6
hAjYIvkAdtbB5fbEPK+WJ6zmmFxsZvkaV1xnReqj2SWJFPSg9y3JGmyYEpILCYz4TGQ44hd9snFo
r/BL5uRj2SgdtTW2xu6VE6yCFAIJyPILDa0jndOJzsyQmdkvUSQaI9v5lnBCLbLw9qHNgNj4BiK2
5B+LrH/rZuGVmvHRTigKUglNOysE4QgVKs1QhG2FkrtOV0MIX8psVbkjvui5AzWIf5J2zpEWU7N0
i5fr4P4JcN5t09tjHQPsYuONqhftRZuVO6cFrGfKLr4ON6l7Q/9kTR5/w8Sk6u+8YnaLqlembsjS
7gg3AcO5UylOp9nH481c6KZTQWR9YHZxfN/CDepKA5KDit4JFTaKBvGVagbKZLRU7WuoRAnn6z4U
d/XKf/QpEFMAwrS7t5lf6WKNV9MD04O/CVcxbiQvel/3bnHhGjFO3oE2uLsQUG2rZwWHKTdVUUWw
dczxRtt+ewA4RBu0Pos1dTlNts87bMiTwMRbmpVFKejkc0FNiPN3YhlXxaAYkODZyccRKWDIRtNj
v5hS5GvFRxAfnAkpYqAKvSBfhgiXuhI5KjU92i4Lc6FQj0KxnyB7CLYGFDunRRvtS/3eT22bLx5w
cM7KCn1JDpydFUIDH9JHfYPd8nij7rrp8LfDUijkaOg6D6GyIF74KpeIWOJStOUGYCH4dPLRVvQV
t70wUSA4cP3YhgWSwKeJGR77m07ePwyv/d3wtMzHVnB8uwI3zfuALi/2dUYREh1inhoTpCM1Pvw5
+qQyr6f1gUYPmdbePyyK5QG9/lAkIO5jLE2I7kfcMtLujmWFkir6UMnw6uxfTb+9oMeAcwwpzpCa
EyAZm8L+zbe625dLfFxAvMXgtgqwl4xbHTnKAxgmXEheig3XJXQkaU/coa+gWrRC1WKKofID0ii6
vNDMDqLIViDYi36h6exNlwsYNbfV4jYzduxU5xBdZ3eKZncXvU8Krfu3Q9Si002hDbCJR02ucCm9
Yjl4/joCbPSoc1uv+9C0rxwwQhOx6FKIGwjjj0pgU+ly+foY+xquJRMujjfI2mqfFg7wmZ1vxbCZ
4n2wc624FHe2gMp8i3riPaLgjYI8Fq4u0kuOHmfRhaDfzxB8Pr8pC4SDx3tYsXQn4EgXCENW7pH/
z7UnfPTu0Xf5k9M9fMxYR4comSZTsuCzF1/e9wHT6+dvZE30qKhtB3osLRT+YiKgdX8lKJy+ZSCn
OKdQplZH5uRAp4NWJk3ZwaGrBkkkx8wDVhpMzaYvFY4xUpkc/9hJu9XHCUFkljkJ2pUgmAXXDnYh
cNFAUHX7SsgXipIP/v324BqXo32nIPWjkeGqlMPwNfWO43y8G7LnWF6XdT7L365Yf2HT04bplfc3
YxAhMKuu400odu0qlESxXB5lEH7tUlRhcsoXj7gaUK7YzKRJsYYU7KHi6tAUnCFr5adD3TFmOYI1
UH0757HULWfwjffs/RG1hNThJ60Gq0mSvR4Khzigjw7d7RtIotbGuX1l1I76aRJYFFto4yHQWzkr
+kkEiLW0uELNlnrc7PYzStASVHB+xN0lYrFethyTX3hpZ0lAueSyce8IDGDSeY5uX+cZ/1oF2AE9
6tJwtztXzCrtvsIxB9v+Wez2whW/0QWeliTQhcPLIv86ya7xogzaxCSPf6VNzoA2bR7i1bMwB+ZF
tC3T6f7kbPZecaBO4t6JqlSY+QkSa55Pkw6tkYKKMKAOWC4zmcL7xrsyyW/Z1aM3sZvuwHIU3HF1
NplQ3JI9WGbEKUr14sucprdx1SXiSC4UX4lbUWmrLxqI6JyspoXAZjrQlxSX9eX2BeZT3qtEo2dO
d2JDFjfW8E0DCAD1sHOokLR5lcRVtkQJbWhuuPxwpUqiMmb6CPuHYTlrjRRfU8Az36eXYStAegsr
mxvX74t4WmpNY9PXQqXTQi9NPAt98nZwDtr82n187inkwa7IEDUlyXm9fR5fTu/aWB9a4vFEq83q
wp0XXDj64fwlB5sxnCFPzH6UDFdrxc2Wxz5zxnhS1/pKlyoSrft+Mt2M2U9su2W7I1FYRXfl2mtF
p8kxXs0Rch2zym59jTsLh1u0vSEBA+rjpfSs0bYjhZvOqmPOqcPTqDq7J9RGiGZova4GD0yhu/SK
2MJS50bCRv7CnXigKJ4yP7Ktk6GEyBm1fZrL3kYEwvxVei+ROL3Mj86bBlPAPyEwc4EzCmUxzkfa
uxLKvYqGgeIYn2UP/TVy9szR5qbQSSN8aqnHx2zzW11+JZIiY7nxjsgiIJQlMgZ8rToJ+I6HcJG/
Bferk+khJ2B6jESLSyivbezqnY+c96RQEAK56zMTJ6Yn3E2OJmAZEujuhmBGCWnNH9XetyjCP2a0
iMloRGcwGyrdaoeY4ImaWLzv72cWC1ChTryzW9Bjh/LXCbk0rHXTF9OlKghFF1gE9NiwWOeIM5xt
ZX2epR8r2sTciai4u2DzBVSWM9tPtySEpRroL+VLgcMNMYsaB/mRMiDSjfdvFAWpLnLzaK08FWc5
trJzmcobh+UAxJ6Nz3Yy123auxaETvWLlSnPDh8IvN9a3nbcRmdkz0c8THG7wAlp8zY3crcbGM5l
2XLSmFxiHNyHBkIc6cVjwY8D8IursLsUKoeXj7c3+eTEqECirLPHAQeXxX2wGtP30AbQaCN1SC9E
qEyMYOBQ1nl5u0+rbn/bBqmJ1M6EqyNEyw1eAhzTTmVXkGWCL4oAWKzkLwkYJvSyzBeBm2qPjmvc
7iQ5wNaXrs58dgTQAL3EsTBprnJ88R7D2e59dO8U7+mEs5fleaPx14LnG5ypUEPiEhIW2Luhdybk
8yanCVq7fTb3JcwDGHCdcPP6xdJlYUCPt79YFcgrIb93dVBCC7+SiT58DJXxaf510PkDE+Fig68a
3Q5mhUbjVhP6XIg1ADeFJEnhHC7q8UUKebX3LyWMy36f0z2uopjfur+zBV/QLPC/yPS3ALY6/MQr
LGHEy7TuWRJKaocBT5mDsHBxr6fX82K07I/bFmTfPUSiQHCxuC7Rwea3N5+P/fiCJBvkVQsjLn9S
3IZfLfdSdcPR6SqEeOk+f4DH1iNapFtEOU4UD5yS7Myx7vGlczlgIusc71QYfSJib5uEiA2tAA4i
3ME1wD2RGUSXjjz82FkujVe9FRluVr1b3RQtmuydJ6Otf4VxtBdKcy/G2+RrpKMlGIwQfctj5kvI
paAtGTI9LXqTLB5U/s4QerkzQhT6MLoNGFjlGTT3J6yyxkw5SWWa7jZAc+XBXQCCiF+076PFote7
4HEy3gWHJFy5kb/QXjuA2OUQg4LpFEH6Q29M4qFTGraI+Cm6M3vA3evIV+izZ2895FMv9mHE1f9i
46qCx1ThUuFGzH6P6RRTjDdRFmBNFgkqtLCymuJPgJ4rSFcEfjZ4VFG6DSOGEur+Qkro0NuQvAHQ
zzzf8vGmymJg59d3ypRzcoRHML/D80d6pxoCKObD28N952rP52qACRfNEQoW+3Efo20Omxk4YwQK
ZW9izpHXE3KKgTfO4m5AmWIaIADvIeIXstiJvAB28MESzW8U56A5A6zBhUzwdxHCQgGGkr57CYFK
rKAHunQe1fAOMzrQ1X4Fbx4JOtTLPC9Y+V3QRB6cIwpkLhzgyUSbo2KWTNjZd0EHRN3K7I5GOs2k
v7/1UzLHj09dtyrelifjutXA6wqYYqcnOVhA5Ph2upnhwI7DQ4Kyjnt5OWWBtsHjPiGkeYIV6Uyk
d67DqG1uqTEOaDVLBKfc6kqdCW+OUNbfT9p+xuz4+aQ1+p6i5puyJfDimVDUB14MjyPq0fKlnCTk
ooz3KBmNx+bHmIUD6wEc27rXU86I2n+j38ek5LRr37igvtIgynxcxqdHm4wMzu/bPotg+OoO2n8+
wWgT7ItolgmZoL9fQxVMvz8A0pb45z8Q3uo1eahJxYTPtOC1t18+UuokGwhUk6o39YOxFyzVr/4e
qWnwSgCtKsJANkBWbHR0Gx7lGZ/p54zWEPhtyZKO8g6se2fRW2Cs9m7O8rW/dW17nNvcPbtlLDzr
Y+9A/Pn2XUwGI4N49fdzQGVumJMa6D5bPaqsveXT7hezY8uHEEBAFe1b2k1uj7rCeCUcShE9gawZ
RUIU+yR53O3mxAFDRgyE5vfWpaFBGmqbZbxDP/meDofkI1z8jt6BHp4oatGg2qYDWAX0Fpx8cEEi
m8IzYYHeAa2x89x0c9P/LOcsc2GCM01jClf22vAEAUFG8vSlDFDQAwsIwX4KrAZrMzssg9gh9UTM
9G23JvGksu1uVf/lBDVGfggFPeT0WkhPgmZkK3/esQXdAEV2VwY7KPFvQuyO8/PjA+xEkBxciqUg
LLZOYUsge9DicPWhvKQhse9+XDp58HER3CmWJ/gJgyO9cWk0rdIawy630qI6VHyRTmfg38fvqReZ
Q7RpJuOANojhiEDohOCPdgOuBOOPUBl/zJrYwvKzp4AEoVqqDucbbbvfe0WpZMtI9X05ZR10ZRTg
AbSSBl/7iEusGjamLOJHfWNqpmwqlq7LqizXmGM7JTnspPsG5ofzvsMZjWTXo5HLtaH4vw5VI0lk
+Vk9HCuGUtHYV3EVomEgtHHRuP5q2FvPttbPt6oxJFQJ2S7pjCaWFaIC6KSouFucs4DL7mCfw4Yg
LbefkQMRZIJ5pytQ8OrnySM7nduWYpXTdrDish4gJ4GJDWiACYVdwOGIC3p7IcL+Whyg4CLvY0sB
eO8Un5rH9BLgUM9BZAYWAn+Q0sJX2twLeX2ZYXXDHjboGhpwec9RFqbxq+DxySB7IG5MzEAn6KPe
pvsVFSvv40vpZkhPCqChgmB8NqKJAkxUBb9D65HTfjfchHv7E4vleRqTK/DRhbY8rkI91AbpOYws
hO8OcCrvi81cw03LHLyh7AERpBXs+48YifK3bJGsqUX2VQzVNH9NJgCgD1TBOHOPPIZL4ZjPenyh
MRVsOhfMQE+8Rixy3Q1G6whMBxX/e71gBfZ4ufUpkIAevHxUUea3uLVe4r9XhPJ8nf/zhernaHE4
ti9ZUk2FZ/cptEILtgdgK48p6Vzn2LuJt4PohBYJ2nZN8hLys8vlzxVSOwA3rau00lPGP3io7rn6
4GBjOXfd2fG90wfjEiwRsGl4538HElmWTdMyFcnSFMhxtUByUi5Sfi9UNhz1iVf4Kweb0xYC5cVP
I/SK+n3HbaDiff/Q3wHl96Bia/446W+5ulEv8kmd7mzXxbqPlpYTBcNg3ncQz+3Mms7RJ9y13wPW
jtHtPt3lpRiwg0PT6zVl0HH0Ob74ICMH/RMGaLfAEewk9E1njUfGv3f+79FrR0ZLbSuSUR7V6dFl
fnnbrCccDbHXHICvgv7KbGPUihQ3MH5PiEUL/txHw5f+9+r+/RS1KH7a3q2rbPKlIbgIc8opsW6c
OR4y43aMskOnYWmZ/yXimYZEtBMrrJYsPcys2p+kczW9SwFgQ4m89tqFmYFMDdhEGCaq9VJ90S4R
bBMw56c96P/wdPEPbduA0vXwHkhXPjAhiXJwayfnSMtDlPYcmCZ5LkCeErhiaMyTXEVhzmljAaT5
xoW2aq+9C6Cx3LD0gqixjYB3q+uCJJgS05e6OL3txtrbdaIcQN3dSwH2U6lk3elaAdGzz/rg0X7l
6kTl5QUwRJZ1dlAlAPZRAS8GtGFPVZDpLkCPB/jqbLhXqDsChI/3J09N/T0QBiAuLycdwTsHRAYg
C4CFaKKdcfY8xdbN39MvUGjpmCCpQi3z7prdgoFKb4DrHAoMIBCoWVQxuEDl3rsgfZY5gAVP9OUz
j765hpfevZdAxKDdgeTqbVhCvO8caBIvKi3GtqOb89bOVsEA7sbNEE2HHmBXCbXa3egRbnwMYPo4
vHSuIWpInjkFvAUcE60+ID7AGwG20JDOaamJLCKJtwNQiQnu4uukg1LM/oNW12F8/oBd9GYid7UA
Er4TfJ/SBWOJG8frCjezd3QDw8Ge6tD0iEtbap9DLTo472hagreFToVMD110y1kYg8J75SQL0crE
eY37rfnShnkEGNFNY5DvnGELdB5L//CFB5jzDpYOR0IhL5tjjGXzmSHeeavu9ORBCFjsHHmc9g6s
9X33glWdmwWDcjF4dF4Lb5C85viiloCMFdD+whq3dJMZjjDXzoE8HFc4/twutgQNTBudPCWm9edV
aAWDNAR+z1OhO0SmnwStcdJtIcBb9LZk0AhRdBR/uFmnHukhIL+bXeK8Ay+cH5wPVu4RSIFOfo1P
09FT+9rwCozPPlLG0GxJ/IgO/mYlJnTYvOAxhBDHJwq3djo6DpPOIJ+AFAgOC9+AE+GmoOsA2q4P
3UyoDVEXfDn0gKHBp3/Pv92DLpgLlqgEv1Jz6y0QSnQ23OBLN3uDBhcdxuX0vLxNUuoJ/BgKtDE/
iqQBLT9afsYreBO64cVIxvKlAFTqVn1MenqbQUsI9Nr3SADBU7ov6Qf9EIXuVnu96z6CioYHFOnw
+K7cHU1zW2OwZADFADZAcaG9iqzwnDXGmjazzh1nKFqpu4dtzu49hcWPA2Hxth1modR7uNth0d/F
JzSWL0EyOgSApbt3LBrxyXmR7csY7DHt2x06D+aHPt7QsE1GyWeFJhxw/yEr3U0dmjle+ml2V+Hd
ByxJaZTymFN1q9ROp5u3DXgDik0eL5FOW9AERwir8QcsXhKw5oBbCJ2ggPbACWPL/nE2txw6xVh/
Ka7WecOFni4o/Sw8YPxbX5qmQ011smm2cfc0+ZhYxP0iKvfJknI6wBeE0SV3N6UJh64hpvetIdUw
Wgii/YZko06Ki1+CRdVSUMG6yUCaUyvp0AxClO/Ww5Bveu7vcE5JHPCoNOGB+GwDmRomUr+bV0Nz
uVZtomRRAOiPtIU1EhcXBbn3IqRIuXnZ9669baeKKKP19nhimWgxz1KVbuluaIbJetWROkeaG8Zb
60vrSpfA5HmX5auC6Wefbu+DLYOa0/o6puNo0kihP7Jz0mXez+iWAtZHArl7n2phPqISmxKu4yso
JeqhVy52j9nVueEqQiNXnpW9EjhqaMzAiJ1fle4udcuARDEPtw96HNeHc0rfLMDtwYW1RRvPRyWQ
aq7RvXTu842gvF9HSnfPdn7jMXTmB+MRC/s5DD6gYJ3j8/iCCUd4HFF+1/bQIoyLf277ltw7Q5jA
qZs2K9ZXeMy0+pdNcIZ8CbRXjRO9u0cL72hrx+i08q+Wd36g5cZ62IPgo+aJAvJ1YHANzgBtxqfz
xFABnZnaAJi/tUc0081QWB1XwYPD6iuZX+7rLFvAWUpp/y4vqa8cQlTtbp85lWGECLFwEVS3k/eA
gu2vPrUAlmTav8cJMovT9L0ECgy3dVK9Z5DD7g4F2hJasHsBqbaJj1Tajm5ZxQDX2ghJAqU6e2kx
vz0CGVQW3DnTRgsRQd77btrixDmGt+O4/FQ3oWDHhAXNhpjPMGTSPfgdnu5sY6Xqtm4e1TZe7XYX
pJZ7Q2ZkisvX79ugpGuWIqsksgq6tbXb4OpsmYlaGOX0lfo7BEE2WQcGp7N7vZOxyNMDLmNbt3fA
8vLhKyRpx0mCKyx9CTrS5Cqu2VldbZo/axRsAQsCbkqD122Evya/MJxH/IiBrKz58rS6lkdP6Iq3
nKEEsa9tD4vgZoNtw+jGv08emYc2pUHRAZKP7I8yhB/1D57IsxpqybIiLlx/vXftUpob2X63L0gI
uXrPtrA/BqfZFTmM46KKy+HNz/q6fxtob9Bpxm3ODngLmLmNqk+hp77Ci52q7/pTJMeF+0n/k7Ca
Ya7GyemzKKCnr+gDgMSjvY786lqOgXpICxCpNEMh69AacXUU3HEwt0b66Hr2T+vdohoSNVXMEEVR
h572cPXxwArs4KxFfxl+Y4coPnvM1Jkccz+D0AN9dqhxMUEDEMw5texlSonm89HLv/lspqdO6QUg
0itP2r2i8uAsPgb8sv1Knecr3TolvO1WXFAX/vvGKz/TQPi5sGr37uzwOF1uMhMsmNfY03qf61M3
Q7/dtIW2HLh5l95J3jCs0bSeaxft21EzVvrZLKdZXxkBb8cBXPNKu3uBTcaDrIIsLDDPBfNhZ52i
l8SfagyCOJx7UuisV5FG2V0Lu5bHGeytJf/QVXzOU69ktb6p1CeY6PiMFU/lClzkKVJQJAFIcQ9z
ZHEO3h6JV7TOQ4My+dW/+acGKQ5VbMi/Fm6tSFMU7bzcqatyKjkArCjSYCPM1uTChLy/hRU3lukD
CF/jvc01SFQKHg6EBffyXjgwypwR1NVh2/v7a3+XvP56qlo9Z3cor/vTnmkH1stNU5BhBeV4G527
WoBjKWA7yKeeMkijXSQIE4ACHrT6iy5HKo0jKtt/P9HzutmPwFbLf9JCK/P9gcCm2++RQW1pjthI
0Lzi5IYVVy8taSafZKfy6jotdQlx77bzud64QxTSx/Tw/n4t5Zk6m64ZsqwStxX5u4zxI3s/6pfz
aZ9SexQ0yBZZbI7ASnt57Rjgg2gNO+xksMcEoa3XlMnL/86lJcTx/hm89pXNu15p19WOoDkBYsYV
/BoaHsBOWslnr38PBWuo4X2fDqmLM0pSTOlfmuqneyatHsZBLPe9TyaEqIfkADXxzx1AyADjhJPf
ERflD1QnKFamHPmHhpLJ09qQ/uMhakHlWq5a+5vMQ0CDwb57izF60st67ejIey9putGxU7kqNmmt
yc9kk9AI5GQ20U5S69qi+eqeJkeqJ1NwIKhj6wRNINPQamCx8NZdyN1gAFZjdIb/N/W4n0PX9s/x
fLjt5D1DzxR8QYGhIj5Pa4MKJiRqV++BRPNpOnvVfyi9+vTvD6/9u2LCWvvn1bVakX2j7imxa2k5
FQg9jF1OVF9l8Onorj/sRbtfOPA73dscF24kwl3DmbdpqlxDbVI6ZA0omdx6JzARL3hr0C7L8aGw
3EYHimfRWDe0tiSZGktUrV0jku25MAx1dSfuoeLoHf0VBaW7i+bsFbaB4f49KeqTW0sbsWFL02Xk
Iw2tdqgmF/kub258FGOPnTnMw8mFfLKg1XLyMGTuKIEJAldkmtyYbW1JVYakGFhYiAjaqIIIfoGA
h62LPbmESIH9/XjPGiO/Hq+2T4p2oiTH/aacVgB738UFcFzGJCM22MOmsZ6E3V9j1c7Bx9FUK0Nh
fXA7RDZ+5Z7DddJTYCf3Ex+KceOV8UmB+NeAteBX7UvjlMkMeEb+CG3HNXoEqP8TDKBDlM5L4u8u
FK4bplT81NrB+mvU2jZU9qZ02VlJSbWW0g78CkkwUOkH4hhPaxgFe+8t9U9zq2H/fdcH/xhYr+0/
9bI12yeNb0nahrEugAYhCtVr+ScP/LYZlZDT3E8WF5SgF7RpxuxL+sLAL9+LUG9Y+M9O85/ToNe6
A3J6k3UzY+FTB3LeTbb7qksbBUmJhgPnScT9NVCtJH+X25vD6cRrC7EO3tOdK+Bcmq6p8pNj/Ncw
Iq78OMa3+6R92J44xs/UxAeP8AbbFbwHvkMN66dpILGNfgxUPu7pMbcykeegk0NlCdzxt0ZMUzPj
v7ySpZoYfhmaZNVi0/54UPRd2bpPb6gpiQKcRhKDitH/R2P+6Z74Z6RamLFyenmtEyOV/nYqvtI1
hBPV1SZc0Un8Kaej+dGQWPyX2PbPoLV4k7X3G2mVM+iZ10PrgInEsATPUu/S3Il9cqywPP4ZrBZr
0tVGP5diMBY7dXRKsiCM5v3UF6qODSukaaxahDF296raWBxhFtilA2vwhvgJ389DMIWqedNOfr4g
/9+roSn4e0Fqx12mSjtebQewI8qCLgADI2pSXJX/fitZqgWMTUmbS28TN6/o8L+jpwHzeIWAND3R
YNP732QbPz6YLNXCxmZrtlq5mMQZbOQQ1bHPB7cQBVmmv7/Ws/Akc9MwFF2SQQXUNpl1aZ3vlqKL
2ePUe9Hc5cSIGt9GPG099v8cpbbB8v3qmKW6cSfJuC1MnPEozYdojPQQNSGV/PuVngaOn6PVdpac
3ncPS22Lxd5DasYbCu0ZQmHDDtaeLYmf49Q2lWwV8io/8lZoiMDCD7Me8EuuTphkIAsCMCuNDUpP
4vRC3fDhoNpwGE+DZONu36iuU+hBWkYwzm+doVBBofHExdJA/2WHRnhT47JxWmr78miskkN151OL
yB1lPcML4parRw2z3zAr9fS1db0XF6lgGJRXEDc84DPgCGoGoU0KG791w8qyatuy9Tjf9EJ8Ayol
6NTF/rWjjmEbQWeEotPwxZumsA5quyeX/c46iS+OLA4yILRySupkFSDfhll8+l66TBLA5tTM77LU
j2P2kVn5ZmPK96kU5BFcuL7loORAgoS/TSNWQn4aBX6MVosC8nV/yVVDuoOOLL5Kek34VdlQ1Htq
XxlcXJhYQDzzcI+ilbz8+03bYu//KzYYCimPQqCRjFqky653lFSL6j5FazxWgbwhGxOdHNHy3E5b
E5EscniQsp1RR0RSg7tjC6FRqCxh2cmgQ0ooW1O59C0PK8he5b9V9qlT0YtRfDqeqHIZ/BeCQQfN
O+hBtLem4mJ5m00OHci4VJF1N6WY9fd7Pcvx23gJqqqiaIRWrRaFWnmpyu3VlTn92naV+NA/YsmV
vAjOEcD/oKs6l0nqN+Eun37JH6PWYpL1SPN2pTPq7NYlr46ohSNk0bQ6/73HQR+0NQsXVrJRw6id
ufojU4zSeKhT5N/avayfL6tPq3eJYHsg0DRq+41lm3/vBzGiqbbbwK0U5Xtn/tgPW1XVN8rpDt5h
gSmRDbN2GozXKWnpPMdVnPIoZrRNWcKT4tjvUWvRRTrvWmf1zKiqvViQHsu2nznAO4AGb/G//hj9
vWaeQ2l+vGVtL5SWXFSbK+O59EyEpPXJ9v8DKOl6FF1Rqw4bDsvGIcWn/jGxHGG6UVQ3hnR3QIin
UZQ5TjD37HgScjdsyIae1HV/z2gtfZAv2a6qskrldMAaxbUYsuoPQJDbdvRpiLldSr7zhqUCX3W0
6TXN8L/3x+/xa5EuzY9n7XETMwzKf6B3B+CBzcB/fbd9O6DBvxSs/v6jF381zrT40b8D3e+ha5eg
ctU2D21dDM2h+Fp5A4QS4J8HsM0Db8ntbmOHkDI+Gqb8SXD/PW4tEJWmetXkFeN2fEDvsBEwUwgC
L3FiAjqA67/XsN60U2sRSNlfrTwpxXAq9UXUd19xHFLdiFYn3gG9xdVd8NWh0tpRNGbOvX7lest5
Gs092EOxg8c4VXVaIZSej07D0ylPI9c/CDmp9hGs7S43JOusctL1ev5rFCX25zgIunMPpP9X2GmK
x6oIEf/66j8GrM1+Km/PlqIAVnsMOsD0vUE77vltJ4oi0rBPze7SrPO8rvMCycATx+yoacmLLfXX
E9Q+yFlSrtb2IHa4j5ODGu5GgIx47/GQTY6eCxu9oyHT1ZQyPUFgsvB+vLrYiz9Ci55tTOOqMNfg
7k/2INoAa4/mS2YamP0oHDV8W73h2/7rjNgdtOvBZLxZ51VnkZnAkdD4ILpc36NAeEnsbeVg96EU
pW7sAMJEu8Oj1E9cHYVH1+2tRj03dE7QEDA1n/29MZ4UwH5Nx3dJ6sd0cHG8bdIrj1c4s14H0Qyg
Vr2IvdiVY3ASmIYABxHsp6/RyG0YvGkZflcjfgx+VQ5QD+4sw9ldt2edCzzEUIiO33hr9iEVAThK
zn24RjXA65ZeX8EMcNTIxXjSxf01Cd+UrB/PcT/erKytXtTpAmjqq4HvgB2lTuB4pyXhrwmn/f3j
/lj731DSH8M98nbrUqrM+WMgiDSdHkLur8DnoihYw2vHI4NuD1YQX9ugaTk+qa3/ftX68i+k7eGu
XVn+2y467m085m1rUqFY3HuVAYuOpyidfYLM7bZB9lDbWj6+1HhFuZn7zL7RlKpp/dVZBqfWtlA1
iSWQwSWxUXVDq3wQ+RGUjy/wYWjVDb35cmXDDRqNClsnEDdcNp4fRf9EhO9V+uNznJN7lecXPgdC
lT6S4U4PVl0A+Wps2t4LpgJNp5HSEPy+aUo/RgTHAa+i4iO4d2cmFDVtVMlfexCQ5qDsCr+7TKdL
MLNhw2Z/etj/eNPatequtLfyXWOykQUNUa+IFgzry64/bs1We3vY9RQfsgxm62FT3H3SVf218Oo9
pMPucUulG3sMVwiQXP3bUHYvPaMPbz8Z7j0TzCOSWruG8Ns41bWr1T1d3TatFR8Xnx82txm/vk+P
g+m45RDaFPxEXjhp3KbT7emF7sdE1w70TWLk6eUodllPX5duD5XADQVwKpxlJxqvuyToKJEQzmKY
SV9YqTRE1qYQo9YOeOmMb6dm8NoCc49zxMPrDW7DaMDlRooCr4s/ibcCJnh1kM/g/t6wp5puNPWW
rvUorFwWmP+dPVugaYMPjjhsI84VcMWLPsdt2NQsazra1Vps03a7xKoKXpqkwUUVp6s4xFQOs66X
TZf9PHSavvPTa+U/31mrpZwbPMIKac9rdvDPIHJcRYI0gKZL5mA5QxHJkUeG2Rg6/7et/N1Y/hFC
DpvWSS3ubKfO1e/g39NLx4ozKMXrZk7XA3QKtbbff3MaM4aG4KXV0sG7vE0u14SbG6mSPiCC9NCf
iux9ODx7fFz4qWFsuU0HV9NB8V33/PHCJz3PzorEx+2UYGyALC4GverVVzuQLLgpM9GHSCucPoEk
9kKXRK5hxsWN9I9TWxPz8uMB1JV0Vooze7oKWF4PcVUAvu6zqFnVuBNZo+PMxJiUc7LpovQ85f+x
zmpRzCpW1+R0F7dlQQMfQBNlgdk45hJAJk12lU+MfX6Faq0WvS43Q9+et2KqhRtMZ7HdIOaPNDP8
Bp/b0eD9OJmay/Hh5qGSJMTO1ruDPSdj6l8P3svDi+PMj2Nv2Sd9DJ3wyx3NcNUobDcPUKvgB+Kn
sgjRL+BobfhI/+67yKoOZkBXKHAZplKbqP2qddoVZq7SEOmIxOJzvOrO12IbhHTomjiST/CVv4er
zVSaJIm0sxgOj7jKIXcnn/CjoMTGvo9fVTbts/M7xtR0miCtz0okv960FuG3x3Oem9pBpVNHCtcj
aR8Hn4hfUJPhxtrM7RGvUlv+v8arJWzqdV9td8nuP8ufgOO++hjxiQrJGRXF4a6Li4fHlSVs95vO
8CfZ6q+ha3G9OLePK1NjlkV5ptdLbJEaBME8WIpXHTWdnQ1vWr+SFntVyiXAbmSIfq/qT3lJXP+O
3tBbok4AincDGFIsp6bqbNM3rd9EL4dVWrXavOjZv64XPZ+61xBZR/cBd6vvTEajj6Z3bZja+k20
ZZ53h5XOiAv4atE4DT5pwGh24MAPy8F5FI3Wc89O6Z9f8xv6+SOOmmqp7i4VQ25QeXF0u0MKvkNi
8oaS4nrucefmRtZUb2octRa9T3mSbC8qo6KByZVoh+EiHxUFZqcLNY3//B8XrVqLRNf2rVBbO7GK
ej51DYyHyG4fLFuPchLJ9AUJinzREP7Epv9jk35nfz/mNiuuxvZ/SDuv3daRZgs/kQBSoiTyllk5
Ot4IjqJE5Sw9/fmKgxnTPdzqH3NgGPCVi91dXV1h1arUQagTY5EeSXPBGdIbLz2GDjpezSe8fLFA
EJJI1N6bojjq18EqFum0/dsitZ6vwWujB3agj00IRHP1zl6BG/JLmmKPltdSabVZrioAUmWWQN0N
n0PCxq+Ppx3AcnjeOFataZBDu7e/iiWaX2elyeGvQ/VfEy8cQ7kSXT8nMUEqigsTjv/d+kzmgeZc
NddU9TPPS4rklw3nirGX/k5oYPqMvmVm51Pbi2GqgotAI7Jwf61yrWyZ1MGqjnKaxq103M43c65p
2++E7zxsPXc4teCnCLymN5oMB3SYaL08nVTlVHfWbsojk8g1ZZWrcLyMhsOPVYvHtPvQxCi1aFDR
GcECL74CzPifpSqnWjpvLDPdp3JVOxvONBJvluds5YJ3kycmdWsPmu0tfGT+kQmy8rc3eVrMzXnF
RCa+5BnU2SzubcIGwEqXrAerFbqLHX1GiSuTNjXC7y+4psJGDrPj9GIeEA6fmyvp38aQYQa8qZ67
DnEovx91gVKhAueWK1+UM0zX7Xl7nTuc60YUWAYqUkTaemEEQxBMfPBzxSPtbS20hjmhSrqjsrGX
x7Kc6zO1jUlEBEpkJq6zEPQLnRCcIVC4gcLYcMo6zpyiGDynVjVDeXJK1Uutcj1yg2SX6+4zs+jw
neWRhRn5ySQqXY5NT9I88eejTsEyX+Ffpiq3eOX92RyPp2R6mP2VAZCc1pbSBs2kOIo3t+EON7HE
xXO3G+/I79YbA7rCNGp2/zKDHPp96Km1Ma2byaHjSEmZctyAwmQ4RMHbb1WvGzN3g8tc9TViddqt
WK7SdbVMaikr5zqb2bKd4AsPCgsSJ4SGWqNVGHTktloxWtvUOlzWG9ZJ3qHudmiPgt1g+BG5kN/h
y2juUmbs752sYq4WJ/NadmboFZkVen9IO8DagQmR+V1uY0zvrdtnXm50Dtv4GvEnrK5uTEvpG3OV
W9rFaw5ZrW+cVrf1orL/a7fJm9J4jZMzdOn5x4/LSNI0nlWWu7qzfrVkcT6tdzSjsH7qN4f+zB1D
yQ1xouswogGOh01MfotYtPowgnMAX51umAG9InHr1v8E96Q5jmLP8uf01SKGOfvbkuPo9eiRI8kH
CID0vTSAiSerzURo3o4MFZgzpqtjaVbbrdgAma0kKncOOgRjpi/l4kqH8h2TpCnbeN401Fo1jSU3
FatWXd3ss50pe+sYkHcCShVSMX3KKJpA3GtOuyiTmLeiWV45t1h7Oi/VK2uMuP/KePsGMe4qZnN3
HmlboWCyddXYIjTAL4mK2arDYFGeGlznR3EtKZJIgitsbFrQMJDoWrh9+FkCWn9jDzf6878lFUAe
8S5bNSaJK+bkYK8rC8eplYkCn/3n2TA8NRokFKVYCNklKI96Ew8+pjyo2es/WJYfyYplqZ6Xpdmh
4pTxqRnH2OmNIQFyJ59EL1G9jlmZEaRFlMW8kTfYv8cUJeFxC94M18t4TZzxp25Q+R9u1z+fpHq+
dv12mCTlUhljfg5CXG7JttH6HVRQbx/PTPN4FJuzH3mi/jl1mya01NWNKQ2lTZ6PdzKbEJbVxiTN
22y914RYEzIBV5e7/oPS/chVHKR0cb5USPOxznLU6tjRM6feO0dkAMxhvy1E2N0XZpoIwKfEC6Z1
90Wp/m1Uf+QrvtIhnRrV0419FipCSTK+N5A963DfMOUb6JcohH0P9Mas+PH8EazYkxrF58WqhmC/
Q6EENJqw9Hhtj3o4nrdGw4sSqdztH2mKV+TYy9l0deZ4W8+9NCazI+lyzrVG3UtulO5xKPZFfuQp
tuR2mZ9rB1kdQzQ7AF0aY5g7+32XNAfzKQVN1LpG91U4y9ncO0rF/1kuptvTxcB+tKDv650YP1Fp
QbUXR4SM2Gk4KKABoiv53PqeD85ZO8b/e58VG7aYVs52GWjluPU6Jm5skJjse28CTtOaSzFK95ar
GK2VWVovkpSb89gB0s9E025lBvTSZY4ZuKlrW5J2zSpIFsrX8Sjztu9vuE6p1CaiQ6VsJbOlLDb0
39/xrtde33U9AtbvbyLW+9IKAN7knH9UWG0SWtbXm+0EmjdBbEBO2iSCe62c3C2ciUyJAL/D6BH4
n7zyJ6mmJGakrNe80u0Nayh8x/Ho4OEXUUqf6IqORSXeX1+m2DDndt1ZxkxsGGBY6eTEdDJz0xd5
WkMtBunOsWe4m7yhvhzNev3GNkiFE7SINIzaDapu5CdG3vfC+yZBy8/93S8X+17/XOiqYq6cc3JY
WzMMCHE79op1EtbwRhDUHJo8jc0mrMEC3RmYDY3oIkWvVUyHxkjAWZaaUawdJoutMTOwlM+V5/qH
wzjC8B2+mr9eZ3J808iNum9lv2S5IwY9SRz/qfmGIu8v/w2KPataq2ONqFa+QXJCQ+q5EUgxDNn/
YsmK3oa8NMWSXarzUzW9mmWyBv5r573E6L+LO8YTQmzb/uCRgAN7tMy4meOBr7lphb5HXrxixErz
8wQIeLbhr0SvC99tfAguB+8rCShqafa26K3Ii1MM2dY2tml1zWqTxpl4HYq84YW5Sbg7LrW1Bx4o
7SWS5069RDmRqnd1uVRmK8tEJGC41/fEG4OzxcUL3OCtSZJvFC+8lm5XNctUK9fO7mZcrR0y/QyA
546HiT8k48XGxqNpqH2CiwxFfo2KVaon09rEqFyQB7ytA7Nl6DYocjDOJMtkkndiBsr9o8yu4r19
Vbyp02y3tKwjmtPqVD46SaN18l8l/dR9D4F5kYACXBRBf/My/YTjl4ErpL+gEx9oUzBF5iq/eMVc
TWvn6nZe5r7izFbDZXcS9eD95gOGlt8PgsNbcxvGkMIP9AZad86Kq1W5OdNydSG61SI5D+3aeyOM
Gk84W+BeCCD8+3teGCjml6qYptt6t0rKG5Z69Do+WLaZVCdJbH6QsWZEC0UXlFkjU7e9ioEy7LSW
bmWNPi77lAHd3CGKEAxBiwLMonAS7zym03zGGmOh1TDFNu1q5elye2G1jwJX7zwaRA2dEEQzNErD
WuOLEnTqSQ4mHjkv0CSnve9vrYHUHbFisYxaqW4kN1k+xXaaZATg5EYfgYdCk/cakJ7QbLjo652L
pbpaxnl2nRzrYpJbnR42mXBhOCS1RwIZ4MXIp2Cpk+noZCohYTmdVuxp6Vamc6+3YMJUjR71rREz
RNylA6iPA8CcMn/Czg/7RgNtA6g69UaJK4MbRs3ui0vOtRrvO2Ys8QZqseJz39p7H4SEhDmDqb9+
+h40eUfbX1EJhhtSxH3oOrtBc0WbUJnuUYZgvZpfMK2UPhcd7d3RPLQZfD7nTK1Wy932tGBbnfj5
FQYhQYJH/aC9e6R4p88ZarwI1XebzwBc1mkvxTSExPRj0nb4rbw60sDC06q7LUXkrJWcbVC9ttKt
TudqHUU9egzkILrtrPzeeNocMjR5gdPE9EDvLQOA67MqhVX9vHDFEG7X68V2spdb4vc6dJm608DN
dFYOf0QE9qkzS5p7WVVM4eU6uZYXSba/azpoe7jHTJ8U6F33AfpbLsn/0/hWFUNY39+s2/kqEnEM
HeocKBAdHYH78ibeuFZhdRqkmL/q1F5c6nP2VGJc0JW9sfsRRc0ANOfoW7c4jZdUVczcfrPfGcmc
xV2j505dnrIQzEIj2sVymSGfxvSQaY01tk6zxppc2tylnNRJdJdv2Z523se3DOHjeEGEVcjQGQNt
5URjBmqKpbuejPSQWiKxTlAVvgokhOYnkKLANbWJc41jVhMtzq3vZteseUUuJUe4dxPvfdpiSkS/
/9RuBqPm1D9ESTAa3N/Uwjxb7jJm0xByQqcUTnbTMsbc7/hZgdk03OGQyKnd7Y688xPkg278MGK1
/qfuJckwznder5q8NDnhiQnX/qbOoy0x6/MzszHGw1qfsQrzEb9PH1FQadL58bDrfAtBc/xodLUQ
EY3LkjEq575hua4601kiG/B89UICWDH3M2qDLk0Hb2X3LUPgkJjSqbNOuRSjtD1skrQq0dTGf26B
kW3QKwmcoE3ITMlZ4x8V5mTy56wYJGu2nDtQbZWJ0zunEW1dyWhMeBzQeBqXmS6zwijdVy1duJjB
KnM7W5tVSrcSfaKZwwssVvz8xgegevJtAIx02qR7V2qKWdral/PicmKJPGqCMJcCa+NLbO7GfcAB
o4Pq/gqL+mTyz6jaYVs51GfpJHN3eyeSTUTiX21Afz7Lm4Y6q6sxf3XFGC2q8/pun8UPSYNDBBxx
iYdrb/jVZ/RbEMTnJ23WUvNuql3fldX1UC1JBN7yX+2o07uNG+MsP1yKHg4UO7yRr1EanUmoK5Hi
xTbLt7QiIgWn3wnRVHoThhcyto3IveCf0A6WxapB88GLPxlY1z66FkTJGte6EL6VuzFqc3+5XjUO
8FnK4td8CoWWL2scBQglb6rNUutuS13xio6nzdyuilf06Ie9JVOsBcDaj17atDyWfBIPOjaiAk5J
85f2KgZofqzv9ysDib60vYyXQT0GwWqGr0445nkdR3RRc1lLUfcC9AYT8QpaQOuKauxvXTFMu8nM
uNUMtpk7+3ruvkuz5xC2VHEl9g38M67SwtMl7rSnqzhM52pyKS8O8rR3fBoFxuO/GtwOXvNbm+HR
+Et1xTBdTlXrUpqRcXlkZJnXazBdHHepX/P7btdwR99O4zv+tIaaq6Szh7biL9m1o1GriJsmkbCM
Q8PVJqxgY8XR5j0d4Pjet4i6pIOtGKmabSyrmxM6BV7N7x0aoC0FE815AkJ8g4VDavBah1QO644f
YSue02nrLMnrIPUQkrer+DKSKQJ5PkSF62gSXRjSzlpuUX5wGtqMmk68YrPmp9W2WltlGy39Y4m4
D3NyO9Vu9ES/NJH4PIhLjcHnHKpYzYZrdCtjes49ssvljLamtSS0fHHEjxE3d9LnCn247WYZOFca
jlYd+nh19vEPHkW14lB8qRk4porzdjSWy2Rx4OLC2sy8LkIcd+s/SVVYerS1qbviXf6Rpxzy7jCx
S6s98h5t4lWpHUKa/wAGM4ounLEZNNcND0b3wSSItQNF/qDYtl0xrQqTNTJ7ktvn8qZ6rR2vR/b5
OewRoA93hot5Zq3MzOqtII7/1KcMi13Ef4RmR5ATWtvsKX5Mz+VxB1aVENPIPTqRxXqjf2PAQFaN
Lokd+vc1+hGnnOgprcEYfmOHfR/4DO15UB80L1St0mi4ejogHCIAOnENpuO423cHDlJvrfXjCjhZ
5F36+QzloA+7qrk7rk8oFkm0Idx1TxYpo+4MuqWpX+8nD/eX/Yd38Eeecn0PyeI221VYNk8BlvLd
jHl/x1gt2x+SDBF/1XtgKucoCQR9Ovi8L/8PdvpHvhIFlcrJrnS5oFpnjxIADk9j+AWSGTsdgzHQ
zi78w9P3I09MSk6rTINeTGvG/j5mjs0kAtvAOm8Q65KgJb+lWV/xxf2Rp/gZJ+tyTgwTeUSYvc0o
I+FKXer+0SZAoYJufD24sEgwoZUOb20uRrtexcOwa5N0szmI4aDgwQAgLAd4vBrhXfeBd1D37BZb
5J/lynbkttdeVUvV1TmzFEC2x/LUg6BuYCukGCpjU+NHHYJZu0bFxTBvNXtvHbAUVy97B1BfrIW0
H76RUGXS0P0zzZoa75gKtSeofjxU4L9GnszpxH3cjWsL950Rak1sxuDyRK37QVjuvX5gRlkvYnfX
bZoMuafJNvZWkZ9C++QxclAG8GoDF43hzMDAuTOgiJdY9RWfJ9M5O1C4UIRoHOgkR93kyGNNcJY1
ktzbD8VmTTflRX2xRcdpAu1YXgPczhDwI/XDrzX0m6SNxIhcsjAUrIHtDZik+605lcJifM5yZpYu
t+xjNTXrpSOqR5eieCIy6uqCApJDJ+5uw1/jQVjPvEadYLlC95avmLC0tJzVymt5OZgp1HHc/dsr
7kD/a9G6DD5ofKxmqV3GNDO2+P9pPlUYgDErWZOFk22939v1xklvGInZ7na5bAwLZyR1oFOwP6TN
/rnkamNRfbdLj3YFBXvszGK6MpoL//3WDsHREzIlQ7AusfG+DGPxsnWbrVNuxZ6Z04l9MW5iYIBi
hvi6klgZMsmN7PnU16n2HwLTn6Uq9gw6uMO+vmCpqBQtRcKPFgxd9wll8s6xnoFJvIx7uqSYMnuS
HqubPfKkK036Il5XcH030N8TrVN40qPP+L4101lPtew/nR5rRA+o0DXyyULOSfNO2hAvMjn8f6gS
Fp6fVS7X6hYDWODe+f1ALPaT+mUujiyBZye8xQ14FyPa00lj03fx6LS1mbHCGDsnUdlS4zSbTg5y
PVP3USZpsUx6w4ZfHwzFrgYfkLMFks/WO7CFZ/kjWKWZXCwgg7tu5ekFNkzBn37gISW/tvfyNncf
NMdY/CjlpCn+a32TmtvSEmkVgs9wLHNWeuCxj1C60Lkt+SSykLS8gAovvZ37ZxPcQffa3rl+vA0G
/qrznTzQhXhfuYrvT+6rlKfhcL6u9kbmfuBuhVRG1yCTyLwG3sPMZ16vLoWmFaj4s7Xb5boyZBuq
7p42CE4a56PfD+g9BPKmzSzL9//rvubWp9j+3c7ZX7dHxFFHxLsKQ4JuJtf0oZACwhGvdXWS4tua
E6j4r2vj78emBS7X9PFzYI2S7RyBWNWcXkYAeW91ivMKgWJaOU5Z3TrYBrAy2Q8735/PYMUjIRqC
LIAXh4l9gqyQfN3FY2q78DIFwccq8ejItsKuEKYNHrUBeOGjm9sH5R3YOjOyk6JY16iDbe69jqGN
E1/THjON4IUtOfvdDbloxqxVdeBGrZYpVgyWj/XxskE6wSIwi8Zw9e7SKS1NRYN44i2fdFasONsO
/N8AzwAlkGpMKkZyNtNDzZQSBvTpr2KlQ8IzDyj2d9XXXFu5Jf86+Jw0xZjMrni36dw2AbFuGr3X
Hgd8YtQEh7vDck19+t3vSyzEKQv799/rUwxFWibwTbZ1JLK8tdvaB9BZvgK5HzO6z/1yq8GCZgth
UHFJZq1eaeTR85/Jbb23bMV4nOZG5bbYs8lSkjsHz1vUe0Yxcnjtk3h3BTsMJoFqUauuNVyiMvdk
K5bEMe3dbVpGNu4rA0eZxTuNeyHsROAqP/rBuvESTJ6paLP7WqdKd9yKUUmuhzqNW2w+vEjyZHRe
ywHlo8jygTgmMd1DIz3Zl26zFeNibNbnRbnKgksthJ6y94GqFdk7/Mgo2LZfAtDJ+rbtQsuR0zTF
cpQXO+sADBBNk8z/vN/pLWPqnZjRBTOz2hTUl/7DYOa3PnWXuKxbsmI2GA2WmiU5Y3hPOhBMvo9L
dECWgQGhW1xkb9qTkrMdfN6/XcWQFxjUrbLjVE0GqaB8udho60xgkmDUuihXpxYBEoO5hVv9YTQq
nayb+uoyxWsA/uT4nzqqaznhimZfr/OreT7fZNXgpENMV9ivwaFBax5Znvg2171bRfRAlbxERZ9P
06R+msxYbuuZ2atb9zikEzJoSLbUfaogVgJxorLBiHyplm+ruIyXW7Ci2ZvE2l/MkmWOO62k33lN
48Tbuwzy4aeBKflauJdmG0W7gYyDxDD1R45PZt5vXYf3zz0L9f9tVH7OXdH148E8G5U5XyKNgaGf
eNvBZkR1C4h63cP/w6KRBTJa6xAg0Eh0j/hcF7IV5oRy26Fo/Tw5Hay6nD+DoKErGo+Hw/KLZIRg
JRegK0hMxlVqHpTixGJOquL2n+owFixWVXRAuO06RDa9kKtmuU/t9ou807qBcNkkojubrTa/TqrX
OuPXDBMmR9AUB+ZW0QPaIwMxpBZyiamRY8rNbr+/99v033ojpx/TwyV8iuBuve9PLTCq2N78c/xq
c+yeWVPzw5V7AFNExmbZA0YuPbFZxvOlSSvGVlvT1By32gK7uRmL+ezEceMrdnhCCXzEQ3Q/DsGF
BH4EzLHJE6aDWesuvdoIe0kZWGak6Pou5C3ZQR35Vz/GkPyu+1QdXLxqB2Yw0AK8ZfupS9ucRtOL
k+k/Omcqlm5xOJYZb18WJ+aZ+r0kW6fMDjs+8IjzqgmU3gjN4GE0C0mPjGhK+dQ1fP3BUfw5c8X2
Xe3dseIYbIOwIxHw0bR4gC8V7goAC5oFF/vBuQUrlq58TM9r+8Alg33cp//3HXdl6tZoje0HjDoc
zfz/pNN1s25XScrYZkUtC52n2421dlAv4agOw3egEUO69qh0ZnhGSmA+BCjefUOaYULVu52XqjjE
dnI+lLYpd5uL9NorB9NtODaZsAhqlJFfNLRFM8ZjtOfdbqnZnQfNwefn89nbtK9eC5IL6TRrYmy7
DwtqZqU+ldi9tnRUqH35b1Rc6LKZ2kZlyjfCajRi2PmM5/bklxbkWVaEwQ13EwOncxgvsHKdDq0G
L28CsdV7dkUeVv5DFG+jXqvdStsdH9KSDPTzqgH52soPqXpcXHdoAPsnGn9bMpgmPmpb0ot82bxw
5Q5O9tNyeWPLa/P8/N4LBTkzfHoixxNQrMyI3+6rRmHkkheoXDirZM1uiwWrfXxmsZMIrbw0evUW
nuycKX2inBggWqO76ce8RQMA2Sbd21NIL5L/COUiTiaOsy8bsuX0HnDrL+PxvgMennRL9AF7TXfX
fLh0eG1hGNX3C8tbeu92KG7GqjqxpxdbpPtQmzCekAL1/Lk3C8aw5xwk3UPc9LDduE2aIB81+6/T
NsW9KM1Oh9VhaopBsKPV0pMxnb2FT/2Bzf+qMZyAMAZGOsmgUhBqBezCvvU9DVcPtDBrvqawVJ4/
CMXtuJ0Xi/Q0EW2gf1n8vnHji0ybBOqg8DwcbP/++gvrHjmJajVqcVpva4lIbFnoXqcDdnbZ5MHB
xwO132yeIjDJgi3XGP+MQfXOqat1puR6qS0PV1lqKYZdbNOG8tAKGrPUHY97ldB4pAQTsP1MD+if
oP4K3iozzxg/gPq5xt+fms/RXYHsnuZiHPMynRzXFfmczolS8nK4da9duf9DgBnCqr5xeXrJk2F9
tST6haFd/hQUm2deKqUpU744hVbHaj6/l9+kHYW0xVOA3i1hAiVu17JVFaYD82IVa7dZbWx7n4n1
JS0E9h2itagStZtvTcRpE0NFOW27Vq0Z1TrhYjkLfXKbvDaPxwP7zCafQlI0IXgjKcAcXBA3tuuV
afDV1mCKLnhepmJgp/UTw5rqyJwm1Fv9rKA5/KjC8bKmH3IGg7EwMSQd4vW5x3zv+/erkGEmL14x
raX0elmuDhfxcfBy8KnesezJCiU/Amjjb/fQGjKGVVpWMgtHQR+qm9fR9yTQN5kVpYnyX6OY2tO+
XgEpydcI2YvfuULlLJHlfDT3K13oQLw47Y28ZdgcMfdaY2oKC3954YqpnV9La9u57Tn9Zya/jmcB
Ym0Q8/CFcQhz4BNS4T+aHtgNuHb+h/KfbvmKeS0tnc2tWtkRWvuvNwB2t8R9X5NXwMsmvJdnNv00
Ce/t8GHyPpqnfI5uFzJQvGr3crtgSYkrdwdW5cpkfjpyBDz3z7x0IXi3kAlYFOs6z63TC1Xw53BF
VvhrAaUk0PZ5uBL2FAofRIGNueFCNRkE9ehGY+3BwxyOBpUzxdKra+89EptTn8hg8Ph5X5ELI+L8
dys+bKl8KTuMVpWHkpJixSdR3ghI/tDcCwHEQG8Ti2p9eYGKQzpbXuzVaXoQp0Sy5OvOF+E3gETq
bRwL/a2aJ6DQFcsLVIzwYb5ZrKwdK6y6ZQoUjO3ZP5Dawz4Abe1SZHTb0zYW+YHiuB+3pk+aHdZY
R0uxxgc68g/byjnTjA6UkORQXUh4cf0ItScAp+/LK7T++fUqlnFfOa9v0xu3gakRAchPChF0Ch4b
zfjb8eP7wgrf17wwxQ7OlpN5DRSgxNeEt5NImvUYIOimTWJ7rv+10e060RuZFZ1PJf/53oVTbd40
me5sKB6webXO0q26B953aj6gLD6+9qEFJP7opw2irriluzRyZPdkKybPnB2XMzpVMHnCFOszj11Y
naOll7E8tI1QQNqfy3fN0WYA+3tyFUM3PZslAIknjvYUQpENhyompQe3xJSH533zufLP8hCCRvgi
TU/lqd6EYmQkFGejE9QTgYXm9aOh3Yf1OoR9TgAS5VbsBUyuNweR7ULNTsavNbico0vvvq5kCJA7
X6925s7NelLZOJhIaZIjy04mZJwO8BRK3YYTgKrsDF0ngIC2zZPZhT1LUu5UNsx6oDvBQoqUnN6q
FCnWPnEM+4b2rAMjShi7+rxpV11rwJgTKtJCW5F6WdEWIMALY++Cdr8erKCx5jWl4TWWLI1/f38K
ffb8NymW0XHOp511ziwjzPU9gwSRcA+Bk4LEHQcZ1hDCxMHgvlidvVBbbU+rnZGeYPsEqRSiUdQ9
+u4LwSFuG2S1ukxgYVt6fpWKOdwkyXW5PsvdAYQPMCwcbyPsBaWlNUSukKIzxM0DdJmGO7r7GCw2
2NNpp8sEFyIj8p+hWMmzBUvdbcaqaUeVkg+5iHGYhHTaXebeRZLy43orJE5HG7eQtMN6+j3tfSad
CQlqEhSDlha4XhQw5z9JsaWV7XU6rcx5qGRawyvjx8oEbXHIxGPYAvq8Un3gxfzY4QjsfOtTB5nU
KqBiUu2FVZ6cV/IB0i9bfdr0AJQ3hnV82LJPSWAxuMKSCG+ONj+j8eCqikG11gdrB98sknd+p3fu
gAmpGC6GDdgvKTwyUqNRcnFHaciYKR18IqP8/7dhkvxnza45QJB++27G8lrZO6utPCVMuIIPlO52
mgao/rnRjsU7Ee15A6urq28XxodI/EewchduE/NQmZjrv/x2KyJNAh2X+8XEhI+Tx0DBJp3KRAul
8P6VL8yK5+Uqyp9sy6v6ubwxx+XX1vOmIb3u76CunE1Ae+1XNWhTdPSaVmsHVFLCFsJUX/N+FyYm
89+gaPtmX6nPV2m29n02eKfTe4cfImZuxNeulXq3bh96UkmeziHgBRj07X+eXiru4qwpChXHcvWq
Ixh76BTV2sQFwMipxjAaLBL7T6qE/MC2M94B9xd+na8hqYonsEJdAjmzIwlDGnaSh0c9UVmhq5j7
EkUR59vrrlw6reRLSJtLejZyPA7Dk1FvOktcbPhz0hTtm2CLDukVaYdQYIWCYxy6fYx/uztq6q54
8XnnpCk6t90Yl/1ytxRPkRCJnFSvg8nvNKwgbJQCYmWuWoQ7/mDBVw4i/NMOtHk40al/XfTcNyg6
t3Buy8muxjcw2oxRyAPsPkOXtpH4HpBn0jPT3Y/fpItzps1YFOKm7JxwxbrO1iXLqi7Ybh/nzfAm
O/ieqXDePgXpADJ5HJlLN5J68NrbRrsVcHWBQb7YLiNcDg/Nc6MZLCckrM4NgoaSxrdkfotmcxQb
vLhtLRC8XIMKQ85geASeCDdgD0M4HeDdgh0Mbq2FP57F74wuPsEaUSm7vc1Lz9l759RPm9X4MBns
U3cxgnCss/TgVBYnVNL6ZR+K4ZSXs+l8eReuUhWG+AHpvtvnp0+cGT+U3Yf1C0x09sd06b2UdmA/
yY2CTKfN/Yku/7cEfhN37XtCcOIDa6tWvc/JEscWbpTJcOHtAXXp0jzFL0PuzBSH2zgDzJgfOTNA
/a/M4HPChiRWhh/ENnTvNS/RiNC8pcP9FLunP3LVelZa2S6qtVJ2FtAAABbo1JpM3wyXXxSMb8KW
iGPC+E0oi2a9uPnw1j48AmUcfUuIp2fg1NybrOKXS26sN4xXWRpsg5Qwv4F+hVt4R08CjwEcY7sM
9BEW/GMc6yqXWe7wzpXN8hc50dcp9J+1y9wcWwR50EC8j7df4/MU+hlirRSsrkzHrIMqDCYtQAuA
FUr90dGtvPw32Kpt15jiXAWBVMmUJfcps8X8bG3tKbsAWZeECeOh7AD4M3xlwMKPj5pnWizCv9ae
E6iYqzRd2fNkmSBQhl7KCK8SeaUe00iRe3CfKNbRPSL9diNdfrXYTc/JVqzVxV6sKsvqxBg/yjAr
lJASErO0/HH1Cd8Y/vBJiGPGi2jQRDoKPCfqcl9RPs0eFKpe7jsUq7TfGJXrZVUyyN74vc0GKmkw
O+6N2T4Eq8KgvfThc3Fwk0ht3pddHLDmZCu332I0IGxSyEbtQUeVg/eVv8I5SPyMj2goL9bKfZEZ
W2sMHNEZ5HQxvaXaMoaEfnc0QS3n2CuYUKp726Cz9ARehsBwGkm+sA3BIQkOXzsUUbPtahnHnB7W
i8MGgcIcIR5ij96dbORp9ILekUzFfkui4P6WF3vEP1uu1mv2+/PmejuiduugZXhwtIlTUmvjf9G4
JUBHAQZpccOF4UdOquJ3rbaH02G7F2V/ZtQGb3EIMky8oZrfBp/CkDzG4UzQsImnC/rF7bl3sooT
ZpV4dddzdKzT4XJRnWQOD2f7xA7DVrbyaE16TCLdrdItWHHGqNBd5+mEBUtaGmeMWvwY3mEY4WiM
wqwy0prGLFJBEDrrytIZO/m9JStmbXbgTbUX6FYJJmth7oCcvnNqlBjAQZH6xmjXqJa4AObbHDrY
4u6JtHgQzFtgIQUQpT1+2WPlgyzTNutmtQKlumMpHwRWP5mu93Xuuczz6kH7NRjaMsZG2MYecEZl
0tXjfU3P/uk9oYqBraabHT2Y7IIMu3tuJW2yIYyFuLmplbmAREKuu35+Gg6TEez51Ipxn75LjW/g
IqPRDEyoPXW1474yApN7n6XY20Od6ddGwl5wFLDW0S9idBrMTmjN/RIROcm6OkREdKoOQcx5D7um
R0XZIWPiCgr7oUvfAZSrzZm/+Frhu41apTbJMsg6at0BlE2EMv4AEAyQU21nQlGZ/dc5KvY6YSBR
bSFWsvX4SIDBAy0MY+A7X7pNaYPXJZGcApc5L1DNaJb2m00KRBqBdIEx8pCHIQx9P31qjYCRtmj1
aFH5JZkHM+z4AjKINuotydoJ/SfXOW7chRodoWYI8BZoAnNXnmhNbJCjbVtumzEGqCCRuFAlfs87
gxVD5kfm12gO9PryMBotOgsv4Vc74KCo4fzXwmThOVcHfo5JqbxmJx8lpU4ZjWx+1jobx1WNBSwK
v3/JUtKeK3ti21UxB+QDGTUs6PpBNpFVsoDuNaS1biWUGe1mc+fSvwEXFLcxrWvSAEWwtV/foTwC
5mRhH1awao8Bo1LJTUK7RBMh926UwHjvzr+oXKLM981AUYTxS6pi/3eW7VzLmRmgbXEe0quSDkLe
HRh9m3g3RD7cHh5anRUuemkRXDWhm6o7DiDw30ec1hNjUq3dZNuzjFe4j0BkCsGOB/L0IaPY0aZd
CzeZwZvYWGTiQyumtjy97Gb7kiEPD1UA6TzHiXYyShJoFIhgBv/Bo6Aj6EeiYmdv9ePc3ByQuIcH
/dmOehA1C5VQwyW4lokNQYXSIzgMjV5bBW/sL8GKJaXzeF+ZVa+GQASOjOBZL9znx/R7CWCgJdPo
7CgULKrpbkZCWuWuWk9S+oC0OjAWXpvACiMQUQoBCkwmng4TX7M3RTmZX5+oGMx1Wi3RVsreyGSF
13C3oXKX8aUsOymZCOkbZn9kOPEh9Zu7AWmoFtPrNE+hTilU7/ZW2q3PE5vPOHq+pL2WHV4UAXBI
wQNmSJ28ghI0y6YtvOzUGFvnKDc9XV8TxzG2qD75PqnJR8cQwhRqX96nfj6JTppyw6dOJT1XHaSB
Uqn4ew86AACPUfDWXQD6jbXAu6Kw5dfyFOeuYu8vUJQhMKXbEZ2HhP7dBPomZnzpNY4vls/j0wef
A5eWANBokf52Pr8lcLn179u3InTIr49RLnx9mqz219mOvYae/TJyyCBJimsI7vSJBu3ZuM1gDaAh
TwMwIvTCPzo6C1v0SOdPWzUAlf30sgV5ipJT4zGfaEvsCycdgDOogMirtnTA4EKjnhepXH3nmlyv
u7osmmqG5Y3NGNfApeTqYnBwgaggvfuDo7a/wcyGAqruW16yeqNPtn25XTh7OgJtWnp61TZYlA3P
pzMLb4JNltqWqKC9JrT6YpxrrR2107bE818pmVBn0bm4mwMcN19CkNAlDmgeOql/sNzv/ZqJPqCY
d3P38fO7Gay6hL5lXwjJAKpMGf9Cx/DUP7a+R3PhmALaSb/452XlWfiqR7cUfu5bE08PKimIonJa
hqn4/ZiZaXl22IO0kHCVCA4jMm5Es2jSpsYtc5A8XAeY8TQmviiD/kus4ibtSsllvqmKaj2/Ou67
EA9EbdNj8BDbpInZinAsv4SpD3btuJ0mJYSxRqE5cPCVZjTaQpL5wZDPL84uolbAYV0pFX8vOv7n
/btcVDP99QWK3Syl89m6WmeXz8yUu3xI+xCs9bvGa2nmlk7uuzT9kic+uVRMoj2pXzKDW2ZkGmGt
t3Jhim6+jVJgTO9H3ttqQ/Oa/eEZ+dus24ZiaFebUzJfX9ggHtjOK6kyCSRxpMCYciB6jK1s+J/v
mm0odnZ2XGx3S4h/hWlciCCyPkXIzcH2vP3X4Vu/9l+xpbeFU11MKdfDj7rFsE9eaWQ7MWOE3FTN
W/gNGYVqvJykLbZlj/tM8nnpAr2cNy+MhoD1o46F1Xfy3X/f6NX9ffcAdEwmG3lNoWmU4ajENh8Y
Dh6WeDDxNDpYGOP9GDjbUExrzZql68NRNr3zatcY5bOT8AR/gebu0yNCzYtXjskT6bIExfevUqNc
a9t1y7aVy74+Lq+r0mktSSLGxg9nnSGGdACWDyA32c9o68vt8zKAozPTmJqMQfpfypaTrtz+W3V2
qm9PG3HXxVUD5XSJbzEMq5bXObV7uDHheJUQtQyHjK4IwCA16ZQVvheYkmtxt0sdyWy+BDj2TDlY
MBYP3q65VyXRdt9KFAYW5dyXKlZidVqWAArzpTJTVTj/CR5LgGkm7TaFXDx8JolqR3pm+Mp7+6Nc
/v3udrutTE4n63Cq+DU448FCbQcivxQw+aZvjCKqZ13Q3hsyE9LY6vlJR8ZbnWHb0vthhY5HbiMU
+7DdONbJ4GoI0oXGL1DRpI3H660LyMQClEf/iUwJpJ8ZgKy0WS6i1i7UnIbs9r19UWzGbr++OUlt
IVr7Sn8vvi5lTnHqpWbBW67LiRT7PrlVK+agUi4lqcMYIpJphkd/Ke1u48v7cMjb1JWxBphitl5L
hlgTz+beQhXDYG+3m7VzZKEpARYokhVJ60mzR+5qiO/F/AC0cc3oBwFsV3i54LXLaCnxhF7sivs1
IRlDVwjAcdt9kbbrlXeNF1uSoG8wqls9F8AmFC2Je8DFwd1Josf7R5URi99bgeK7HdbOpL6cZ0dl
RacPHvnJoNUBtfpKgfhZJg2G4wyeUfeeFo811wJe7kZknF7pMerA4E9L0cfTyXvauElNKJ6PjS5c
KvN2C9CYzh0pNsQ/56xyT2xuq+QwN+RrIV16lkCemHoIqQpT1UhcMOZc28xW1LFu5UxLlo/LpaUO
ZtW4JifRLd/nRk2aNW8Zj/+PtPNsUhxpuvYvIkICZPgqg6AxjWn/hWhDY4RHSMCvf67UvPe2pkZD
vbG7sxFrOqJL5bIyT548GW0+4KwMMHCkYWC5tibhsLLUq0yJCbmxPw3FBGfVq5UmjQ0zhmdOUcuG
TtGj0eAz7Fo5zVJoMsPtvwpfCuusmNPThv6fFRfDVu29kPr5YJFrfWkiQnvkMTPVnMK8kcetWSqG
1LKSnbVfMB6QNOdKWuUAAZrBvdV6SITXT1gg79xckm93hHFo48feKPWeERgDwXE/YCrignJH6JjN
M3P7lpQlJuvVOiLMcLWoNrEU+1Kv2ZPa9Tw38krio/dBEe0OkNxstUeNEPFE71EkT8kJbh6HJIuG
T//OwhW+QLE082y+NncIOOZwBRzr5rI5e5Nc0YCaOiINcHqMRwbmrXW28tZXf+xOYWzFRuxW6+sZ
AysuIDYO3ggis+eWFBa2aThBVx/7AV0QbCxX3vkCMb6retUuLX5WWqJ5+UP/8y1q94n55DDbmJOl
gUAIZW01iMgAGzwvIQrduBl3w0B3OEsBK9raNRyn5hiGqbb6Xew2h9XlfOIKPkkx9d4z3uMWpgdA
L4Q0R0ucLgjxzjNAFeSZRxQGxuyTlrhX5vMWv0N5VePLZW3GdS4J1ewzWhVARyDMoKuPRMv65ilW
WXzrmka9AWBLV0y1J8XiEJ83dm11eZh3CTVNRAQu34Z/eqKPymFAX+c5QOKbES4HVJ4gMP3QBuJA
FP6+mwIprkYk0c60PjFdSdOHZ7JaPn3USCdxKrRonu5bFQOyPsPYcHbLCx66S+3hPf0jQkITP++7
DaCwp8xdWIUi/nzbNpTxGutu1XANG0li1OjVm5nOY/ewqpzJx/Rq3be3hnSVTwYfsIsnQQTgBb76
uD6Fc+8xbrZa2hChzNkqjq/czszZupTCzS/4PuQy5n4bfy/uNGmtM4UsI5AmD9QiqASzYNyqkuAd
6gQvSzM3hU9Q9SZW5vYUY5wu8GU6wYOXdjzCQXIJRESal6I0ICoOpQREm/Rkbkx3chYhCRzchtQ6
rWHzTSrS1nNkBzMpcZVeVijlD79pWPK112sk5VQE1SQWP0N5lvf20UrW1q8Z96p3EnOIY5cLmoyQ
lH8+0RrZYu1Z/DFqn5EewNbsu0ogXm8MMkdmg5VoijPU5FFwWvcRfnZlGPbRStIbX7Ewt2at3LLL
jHpiV4bsvc06SZvOeZR1I0KJBCUCKlzwBgUUdzoIqKzep3jDVAN8PS62p3pjdsHLluYwb1S+UHsy
aUfoSRCBo+u2DlrIQrc6VqC53HJ5b81YsbnuwTrbyYkZo2W4Jp9y8TftoEmdS+SJgqA3JaqRXrLv
wZ2AuprRxa24NbridmTXNJk0dhx2qKMdXHP7DoQp1/LwAJkG3XVbeEA7j5gbaXnN4Lrzpdi1U5LM
VkaFVe/gAsJPzgsVqOklO3zgjZMGlf91SMWUzYxd9eie5XxJzgwLCifee913QRqRORWSk64mpzRV
ULjIVQXEbUxOSNOkYj3XXvUC50wY8XaEr00Mee20gXNhPL2Gwh9F214vtFqK5xa/QLFozqay2l4M
vgC2HRXzVM5BhYlgLTwGqAJoNrUMPiwOptitLX2msuWETa2RppFwhvF4JBDUI9PuPxKcB5ohS0ES
l1QvfyC7m4Yyv8vRrdQmCza1kzQ71xfkGwFypfrl422x8Hsvx7BHPvYZTb24/bqmDnQXzgk0z9/c
axrajnVXutRVKHyPsgSNhrtZuVX7DFQkAbm0a4ysEZVW0lLsIAmaVm0AmRPUUrP4Yh7/vM4/KyE3
rhBJOlnNuO4T94wdMyj6WrYvfhqkC69+gdf8C7Qa7MLuov38uowRcXF1H6CbumK/F/X0FLsJW4FM
wmT4Qp8vCk68frd2141SwiohlOpe7L+c759Zy0cVZr2wqqZzXFrsf4+sILkhigUlT3Pqvm9COKSa
81ZWXMxr8TOeYrLTSSXZnOvsL3kwgKAmrKoBGl9EadIOCs0R/z9uq2Kl95P52mjsfw3YQOqp2X6Y
DKRz5HP0CjgwpowiAwPSOZ7ahVUM9Coxd/X11ZGF7QA8ERAA0EaR99oQEofONusOr2Kb7c25Ypw2
HF68TCOkBR+GCgmzA0XMZLukTvxL9/rS0+P2jVEdy2O8r6/PqdiOrbck5mgGJB+kd2Rt69VIRBy/
Fw6ldJWGN9ugsds7vZsL7x5ik9lBgtyjInXjnUnGjBo+ceIWxzgULHSJ9DBPeCgk2pzSBKEspPXy
cRZ2I0otDe/LD9Bt/URIqR+6zTA8BnQd9WqEmVkTTG7m90NjCwl7MZj58xaFang9J5pSXz9fzJP/
du2+gcp8tAK/v9kEQJBeGre6Tk+Ys9/DefSlqzIpJTQVTr2pWNlZzbAa8xW3DNsaSCXnB/rZGw4E
Kdaoa3tdKF3A4K3OthWQT10itoQ6leYmyCA3DJxa1JSk1dPleKzL1WvSuwPGXjt3GOgd6LfgkulM
ebl/9M9VV13gQ5xe48aE8Z46b7s2YV+y87Yzr4a2gbDdwm5l+HpXNwII283xsEEm6vaEdVfQVAxq
Zb2au4cL51MSAJOIaBg1XCrf+6eHO52mwF/c4J/ZKoZ0Nd8dK+eY+078LzzDrT8ZTClI6ILpg7iI
Cy4iw8Nq7/YsSzGX4tlSLKqxvcZXwxQLvqY8xwwEFAZ3Jf+Fa3QJ3vH5ya98aUYtgzuKoypmdTVJ
l5vDgum+PTxse4jBQ70ntf8NHVXf+les162Tq9hSJHPM46WCdTtSIZXiGG2vfjIP3xhbEsuDuP1M
iRDGxAfr2Xnn99WI+Ep3nsX1uPUVio2dnczYrF/lJZGXC4u1fqQ4vTvxHhkMPef1s+6xlAN6Y0TV
/Z0s1/HSkfjmEMTkJ+YPMP2hlUZG+zMB66dp4yPlT3pxdI1hz9PqBadgEi8r0PK4uQGWHekY4osH
L0KTMXwFN7iTWjzNVMtEMYt+gVrUk8R7O3Ov8pagkF7rQhy4t7dNlLmiWt86+NPpQ/w2xQ9+rXYp
blnBFQTHO1L5hSaoOVg8dzpjd02M19IlL3WvXJ71KCyGkThZam446bwgL3EfOwachkRLh+dq+wZv
6ewtHi3YNGHegDtcATaSYG1lnU2UdbKPbxqzZl595n3psx8ak57bhsK3VSb19YkkESYW4PcD5dIH
GqmTrQJsBWnXOBm2xkFVq532yfk0SekgSsy5WxCGIdj3ZqXeG6Z1y39K0PDRhNP0YEBkRgpb+kCC
+geD0474AfoywfidH6yioZ9ylJZ9/ue9MCP8oT2a+EO6vy39o+NpztZfMMB/THNVsZCN6naVmeJY
/7q4297V26CD5J2Qf0ds0ZcOFkNjhg+IziCuksZwlELUBVuZPx2FXUppu5c6K4CCgJohKivOXyaO
7+e1z42q3z9LTymyJ2THlv6OJFWwJEevjfRKs7DFr1CM6M6O55m9YPcO1PZ2rPGLNF6SRpKxPyVD
WIVkShQf6CQE/gLG/ay+YjbNpZMutg2MyUtHaIdw37g9PFBr9N9Iew8i7+Al/fdJh96zrS9a3/zX
EEAlk64rdnI4rdj/RksEJnCOk84CKE4yQ3JR9MVZmtcxX5PCjp8bs2t1kojzj8HmofDrrxViHPw8
0kBfzo7tvf0e63wdtUrqujfgV8scsZ/cxjPgH8UyWYADAKB/e7BSOmnhKOUHvjC9xX5tG/tNHqQj
YodwNqQTZhm5g7VQSisj0dIkdH2Pqf8AtRiunyFy9jrarMtfsO1/DldNXtDCl1wbC/OQrXF+7u2p
9N2l6AQjg1o1rYUMjT+pi13VJkppbWuvDhLSiTr6pn0Oju9X4Mazj1zw9TuUnsb47bfXOn/jb/gA
+V4UZmhvSapV1nKUej1pIQno1u6iFYiRv0NDSTOa5kHJA5nCaNvNpDqbuaznlr4KwC/t6RRWrlQ8
sItavEvzoORlYYXRrAlW2ZpwaCsEyaJISVHMZoyrcVwClPskqMa7HtQQ19fNU4zdrVVVjFLjku0O
aZpv5SEgKANpGx06I1TXiIqQ4sKzcps0gqGDQ/f2EuvsYY7IFSZ9jW3L2i2ZdEC6kqtKW4H7kbdM
vA14+aoTzdpEtWPkX/EaLGgpQZ1yOO9JZxXLpIqLHleeVy58x7ES1w5WxhJIkwFLND86q+7Ly2IE
gj/iFrsBz/jg9NrtnqiweWzRJfX+zr8LX5+pBhykHXRYgNfvDlKUeEw8Unezj9tLRe7+9jbl9NPC
N1bntdPlMJPYpte5rDwYtdbCI5jsvWzQ7X5Z2zynyLaj0/Ry6EpT2SMvyyI0KaFowzuU5rafUXh6
qIIXhIt2t7ttd2Hag444QpRDzeM0pbDICy/BHXJzfTCD5240kpJ+KQL49IQz895/F40P7kA/rF2g
LN2NZW+cYEg6GVpQmKJr1n29NHH80M/NyUwEs8e1pyOu68xd7qsW1mN13l9OdszZ2RFk0pG5zU7w
9SAeOhuvcxfqimXdbp3sfLRxF+R41L+3/SaIAcSOKIIcHi5HUoAyno114/7lbXFsB9lup26ouj97
vJSrOWtcAdzlZiJ6Qh+AM/XmfjSiHPUOtVS0Dj6nZDqErxbfz8MN5MX1x8nTyZPljuEfVqKGLgYU
ErNKdv/312V7MCf24lS/4l5jDSEPr32nP4VSG9kPOeMl8yZQ3Iem5oEtZVLRRfefgRWP1b0aznrv
Wlf8B5ilXMb4cRRH3DgoPoRfbcEsj3pRh9K4r1a3LKNWI1VuyM8Lx4tePvUZtXcybLO3HkIebg8O
LYi7nOk97FAtMaA0sC8MqByy06pSt/cWA9ZQ7BPKdPMDh3R+b0Embzn8WxCN6OULjNGXQHcWXNOQ
rrq6AKH0HbJMp2ZUjXrVUfd5naXZelnbXOEnAN2AUQp15EE6F7++tx5lsSV9qNvkUnysMKqyyRQW
xoaRHjldZIjxSvHGR5T1EiY9SzwAoqBtsi6/8o8DXRhSQW1s82om7mR9xYMRxjL5YZj5Eag05lF6
6IgS69NtI17uwBTGVOKO42VrL68Zi9uh2smU0BkYfB+88nBQvqYlx+n2UnnZ97CTEmu9v8J2YJIU
I8xoPdnOO2Av2q+R6b8i1gcLSneGSl3+n2mqz/qikZwqbipnCPr9GxznBYK/UjAOAd0fjzvB7WXN
f9+NrVSf73l93kg25q8zK1rDm4DaD44tyET+R6wF6XeSouNvZAL5mzer9UQtDn3Hb39L7mXf+hZB
zgp242Bt4hnqIMwdn7EKBwso4J6ieTnQnOduiEdDuwMwG0NYPlpkrtSMFNZesVuT68WZWQv2XN4q
NHnIK0HyJc8DxyYCiECPhigImvkrDXSIcHVIc2mdCTys/xkQ9bGsHmk3ekU/EDvGJzTRyiPdQxQU
MXI/3DbvdEteynstjqg8TaKo7s5OuyuegDjqMe4MDs2IVAqDSueaBBYAlEcgZ81ulz9OhckqdstO
4kNttcduUSsp2qrTSn80pcAATWn8IjiOOgihPPByqkixGXWn2lAhOHO1TWuzTW62WFzGnHkp3d4w
XCHZoFYGfVwzyVJOqVsYUnmZrOywskyxlHCmeBPa5842mgdrfx6ghtGG7yoWk3u9EM7cENCo0tX2
mi+/44WPUDZ5Pa+m86Sx+vUeS06PhMJ09DAi2M5vVhTeYbb5iy8IqGV70uoNlVrTwhcoez1zLpsZ
HZN5o16awQe54XOLsVNvQOtEulUM53uvgRbGEg9MswPlzldhaOWtymqNurW0ZPJIcDRBUSiJpk34
dIoDKom6nFv9paPylvXFqRc3XnmuZofFKj3LmpM0gioIYw8zHoEThhDF9FLpco7+MJ2FWSrPleNK
icolHw7LgZPJhUJ7zneDhj8VlD/YByRyQ2FxyfsskpNfT/bjbQtenkT6+QwVIjPWjptcfu0zn8CD
SXee9vSZeOi1Dyw35Gxpb7XmbKkg2fFUtdKrIxvcRFnkg9D7TOuX1FtEaKnhAW16vFVufxjoSJm5
CMeNRVfBsvp6udhMjox8utuHoncjrhcCyFOI00CSa9/G02f9U2gC1C9gULloY3qSCHjXdtq/qqVO
0AZ0L0kpVtyAhlM30XoTKYbfn9Jt5qSN2JpcaA5GUco9tDIRwMhhWqpXU2/SXHWe4aBg4cX8fA2X
0dJ3mcTtA1HK5Cx+h/KkW6eq4TgVLr7l5d4ptAmsTvrB8vCm8sbAK/B3/BHmqvjHHa1/XOasFj9B
edWNdVpd0kXimpNJm/SwvYc12x6kHi96CIFUAm2R4ZlHOh3M0ve8OLRi/R3LOeyT2QLrH2AD2iRz
R0sDKzBDdnPWbA2tQFcVX+omF4dUbP2lntr76mrJbKUt2VuTt5wWSOjUkL5FuE7jPpZa1+JwimFf
1deus14wQ+nRi6ojGoZSERcBZeIz4jsg64vDqC2BK3VcigMrZp2QN83MLfMU4mIPYRVxEqf0vnkl
E4O67ZCicM1TUgqOF8dUbPquNmm4ZsphpgT+V/0Z9X9SFMtc6Yf8/J+PrmLV4818vcu2+erCe3EA
FlFREQYbREkOrtgRvfZQabVYYZp/VF9UK8nFXrK0Nc/iz69e3nlDcVZZ4oKKL/HBNFr4ACgDnjXU
HpwoCw6kYB5bY5SJSFC9AIeiejxsjX1kzkI4Z7w4WvtSFvwWv1Wxc7XsPD9tU+xco7Wnt7igK0Cv
01GUHnzYs7EPPX8KN8xeBJ/7oPLYhQZHLPP1NZwv+tnBv23udLfPVszd6lTfW/OEE0K77DfcnLxr
MszSX4+uLqessy9q8UYyr1Qb2YHZI/uyRcMSE98cUS2MVWeSgR7Z0S23YtBst7JKNgeOBndOiIWt
JS6tN6UAAQwXhnYTvDmjKPDkaXUDyzyc4k4rhm1Vt2dzM8aMOxuOJDXa4GipB6JXf8ilZMjADb/m
ke6Rz7Oq6iNfHFexcAemPNvBjQF3oNUZMite26vJ+V8/jkYLKl7v0rfHVuv4QQnCk8biaM+TYuW2
zsI+bmtMGjaDcEXCaETvo+gVjRHJhxn92+fXKUMfipNVLFx6vZJSuIhVxcBJ417yCiJbhx8nF59/
oH4xYsfX6LKNBpJdAe/ZcLzh1gGJ84XXDsAMKdH+HRWTVEk97qLv7+GqNwk7umxlaUBX/FzFPlrz
xiWuJNhH+CUgX8j8g9NL/xXs/9eXbjPk8t44CfniFeGJzSZxNnG+OIB7ora2jhA2EScGLH+YQSHZ
a6E2zbF3FAMHr9aubIzcouBQox7pTWun5pRKPKghIlY8qC3p4B3dPgi6NyAX8yvMNZvTaLNeY1iU
y1/kqrHpozZK7r9QobSFBDPh28CMnqeR0xdZdd4laBlDvomkRefYckMrmEeub4GUiIfbws9kmYZf
w6fbH1saaxWOgaN4eNdL9ZA6jnwsul/kGrkjUVfoIFqDqzsCiv27JNvaxdxzH+vSD4tTR7OlXHKo
Y/ZxZYUCiRqg5uCVUoeK81NMnxVPGofthWOOEw2bX1oo0OvQzahEMjsPH0fvkNKE8IqA88OvSrTX
w3v/rgqMR5cchK5FhqlDiP1F9lz34unOp2IeN/HGmpvGXCwG54QnDzvRoUUbFZMCbaB23njVyiPq
vD9HsYuTOL7G2YQVOd8L3P9Gs49TBFI2rSM0Fj1nQkKhCeEScdWTN0uIsG4fOd3L6yiGMjOknEM+
AMkOyejMA6r92w1/11r4tvcIS3P94QSHpmZY3flTDN4xW+3jVVVMkCSSEJ2Cn434BE/v3ZCW3lLQ
oBlR8yK48vOCIbimDVRk6+xvEFDOQWHSA4CwqDdRR9LSb2xZME+7BMuhDreGiJ+ysVnturCOR+sC
S46A+q3HrpK+aY7wMAjWfFpLgjy3gi/NLOXX/mnaf4ZVtjNxT7N4lTAs0EndB6AyWyZQ6PoRqyet
fqW88jGhVQTqo4//HzLosm9/ju8YJsXHjmnnSfbCKl+si3uJ6+5FkGf85kWfsg1uUjStvLuU24p6
nxRato4dp/2k5Sb+xYD+DK8YmPXaslbzGsMjtNNsN/rTgYjkj2mVoDvBpan4hvkzlGIvjPWK8qQJ
Q9GBzkcEIGy+YbcWOBcjFCgGV8OXRyUiX84XoCx08syd95S8aja8/Fj/fIZyztaJUbVTm8/Yh1Jz
9yZYcBtuYV7pR7v2QDNe6cUlK1hv2FRbm7knU9jgxbwaV61ZVUqyRBX5Pm+dSVv0EFEviVfHWsKP
LOQfR6owovIorsz6YXdyTTnS0jkThTpJZoC6rDrgAc+vrzRHgEI5tNraJjC6oZVXEikvexEnjpRy
QpUkOF8FS6AxqWa83OMyokvTCgxkprQydaX830Zh1spJXhyz5X57/rXOxEOkvHmPWtLGrAbiPBoY
g89KaO+86fMzr3VIbu3uOaRgQ+Qnl9HKzxwIGWZ76RNlaI5AGQml+GnKyT9tdrWDmdoX6rJ6AfsP
YjE12oNFd4BWov91lvIhzZClp7ywGsopt5PjbL88MCT4Uxzm/jGlZ2Fe12kxyaFmPDlTt86cakZP
8SRBm5UCfWTSaFbaXgM1TgfV9rP3Kk0fv+pr70v7ROnulvIo1lL0CyyzzknPRL9OUC/ow2hVdT1Y
9eH4u9P6b/NUYe5d3Zhcjg0ZUQThRFh05MKhof9x95Hq0W+9DKFmjirIfbCT7Xkfc65pY8XDaFCM
LlCmlC08g7W5lPX5xISaeZa+xj/nRwW4J9VjcpwbXGTLw88JIEbBbGtGo5XjfYZwuVpfC6qodOB1
KWeocFNycLtgLN3t5oSwKcfo6UKPAHF3281o+knVVhhawkkPdOyC0jxdcUjFZEnJANdT1jdtOt6s
j1Mnk32IFj0SdajOXaB+0RyCpn141dJGKAc1M80N0tkvlUKyslf1xMw4WWxyj3YocSueeebD/QNA
S7v6ypes6RsAz2wOn2awfon6pv9+HDxSwbCgx+mhCaa19M3Xp/94EhTjtV0Zy0Yc810HMLbayx5m
XHOaLVE6xoaJmLa3GMf3wjXRtxQot2I1tLpxjNx6LodcOA7W1d055sVgb+Qh+8DljdCCgThF2qCl
6+9eDrlUf0ZTrEk2327n1kHeTUTzcQtAOfdU4UtxXdh6Mtu6Lf/L0ftnQFXqHZO5oY+rTA/j1dt7
u8HHOmwj/TMakR3t5nTg4axJN6O7O7RnYH639Em08sfp5yPk58U13h7RmTD4iKdD8CQ0Io5be3Qd
cdyxaA2dPnRpopAE/P/2NNeKKox3JkMxTzPGE3wZLFG6NdJ+hfC1GzkUfCBzGdTaOje//H36GVXx
ifbL+Wq5rzEq8OVbhVwhqfCIJcZ4YrZhLekGLDfbPwMqZmUd77aXzJS9FcASX2RE3X9OtYQUvPTB
xG7f0/IURWFdFf/Hna23tfVOBiR4Yg9RQP+E7AenoqXTedeOpdiEUzxbnGc7bsoT7y4ooRCy6qKK
CmNEG6FpjICluDKbtbmfT/ZMrELxxb1IPSMQ1n1+FbCPOEXrOpUfFacGvlZ1bcdWLkRlZW/rlZjx
MuRA9sLxXd0LaQM5uCOtW+SxHQ9xZ3gGNIemtMq3AX3wf0PLoSrcjbS22NfPVYamU83Lpi0ejf30
Qag/rQ+IRj+7zvAYPDdilJjoMe1T8gr2+I3uoTk40w389okqpekUv0a5MyvzYK6ulatELtCjca7o
ree3o8EV98p/p1LzS7vX5bfmZwGUW1PZJ3ajtpRDjB3KHrk27cjsIwInUvVZax4Ov3QxiymH9U/X
9WdM5eKcskOyO8uYTwa6IB/taPksXQOgz2u2twy0tpApdWn4VavXHZVxlzj7tXkyDmKEgqZwYdqj
TUe4ATAkUOL/Ot5pdrDk6vw2oHKeDNc5J1e00sFym9Qckied9eCkwgSh16QWky+5OL+NppyX7NhY
2nHMaEgZIiFAkb6UZwGS90WV3r/k2aHbM6yVbN5vYyoHZulsltZ2wpKScHwBOvk49ZaBu0QLoL27
3/q0vhjB30cjloTEqrcV7bZNdHe8z6mq/8IEW4Z0cYNmBvk6d/EK19em+84sOyeXh5ceNc1clQj6
i98nDNFbqZJn+7exFBPsuOZub9UYK3ghGuAFHUVu1+xTm94fD80NDMVdcHuty+zBb0MqhrheSQ72
cX7Kj+8H6QC7nbSmwjYmE7SKvr+etJhRmUv225BKWHnazZZnR2ZJqr9NDyWOk4M3HpJrHg51lqCM
svLbaIoDuFzOG6fJJV9T+q8DTQHutmeP4AgElX2JK8m/QeMZzkx4I/RlgzGnsxGafVV9wus5qTeM
RYoFJLFF5g8QdAR/zPGf8cd88cd0r7luX1XG0K6xW+w3V6ad0SoDdgNUDlrzDKJTYHuR30dPwg51
0yy1TD9XRfUCFzNjNr+umeYukOIpxE2a7GyESpHE0cN/w8dhaxEvozbKRuVRMfKr2np+capbsYT4
nCRUkc2wQuBGabxO5ZE2X1RqDAsDKvdz5eyvDWO1+xXO0WKyLSyVT7rRhhPyYYi6/jvj8zND5XZm
Z7tK6Jw/LmhUC+MLuD7y8P8ymkbpRpPfpjyav62ncjEn7ozG3ntGY++ayznEEOkn5rfmMRZWm38t
vxQ/c1MuJmfTQaGU3XvBL8grALgVNgov0DgXtEfUee/5S3xjerldKljyeB4nq1N1I+QSjucbQIRY
WMhzrahda9GusT2tvsZRo7/2LwMhwRhN9DCls6xUG16dcOKf/MWHFvCS5+zWdym+6WlmuPu6xXc9
7UPwEQBWOiiODq1JM3p99d8BJzp6+1D6xv4cZRXBvpppWqu5HGVCGbgfUlRDgkKae4g5vEOVWRg+
OkZCubdUGFZxJ2oVZ59NZgxLZoSgjTt7TzHAJ+8NMl533KB/Z5P+OWWqFkJ1nWYnY43/8iK1gKCY
tKmnZ5Jw/6vBONCq/5cRTIqXKEfDCqfMTmuTg1VnNzsYQTaTHpwelfRCLZgKs8xHdXpCf0ht6rbc
+v7MVDFOydJOFhMSy0IuyZsxw/H4jH1hl40zr9HWkvbK8ky/TVWxTrV5bTebycEVR/RhVAkx9uR5
/Eabm+I93fZUyuLT30ZTrNNq4jZqp92ea9JsfjwQL3agpYj83ZcQEjSD6a6HYpwOR5qo1LcsptTt
LMItxa20+BQB/k3Ec62xvGVptOLcVAQ6bRziy9YUE5AXFAoVhSjp6KOF0BpNZ73dNpD4jKOzmRFV
rKYt3Sf8xSv75/iokLQBXhSfDGbccR+ferw2VBZQkDU4oNWJM6iZcVnG/bcZK1HMxE3S02ojp5Xe
brRW98n2P5M/81s7KGf6t01Oxw0jq4LQ181+canuOT2bFyuvlqdyFPlA0fCX/ODw9vnRrqbY/IIV
uDpzx7mAFgHcBGbzF1kbhEMaNU54UrKWo5XUKMPZf1tSxR2ytpelk1RkTElhXGmtLvwuHrjBgnT7
+wGIw+477b2uOFd3M/N4rjDZSoI0Y5bkdgBt72l1QIab8uNxAENZF/6WD4Zks+1Sj2pbKjvovDma
tWsDJ5PUK+wZ7OvDrykSlNHWhELQf7OVhQGVraxd3bmZ7oiQGDAJeg9A5W1Ysijq9N+RWtCYufKL
URhO2cXZBDd6tWW4XdB5MZtESDlCHj6f5VluBbdnV1Y7bhkOawl24VhVQ3E+rNjdpY05DzJiuQFS
aHnr5u4rol26mZUBYb8NpVz5ZNOYbCqOnM8FYX0177JIw0z/ijowbPqpPfjkRj6742djFqR+HzSM
4Agcl2KG6Esb+cpwf1iEwswVV+S6WO5qtUl+RXG62FUwSJT3Vl6Kf9Ciqkdk+XVxWfmbWRhVOU0T
1964tYn4XZQvEYyi2kU8Rl2v5Iv/8xyVw9RA5tzIqoz2ZNMU4u2+SeQZtS+DgXe9eyUH1hpex7cP
VLkVKkxQcUOy1dJcxguGjIXB3Lyn/5EU8MyAN+klc/drYcX90b3Zf7k5P0dZcUe2WS3breQFO91R
qd4UVw+KwmcXvAaFCqqktJ57qctVmKviktSqWUZkKsv79HJFhUWCbKm1RGGn35dSFM2zor1Ciluy
TNf1vdFgiqR1Xnbdi/9Uuxd2PnD9IiT9Aa76efqM0jB6tsLIJ+2CfKr1Omzd3mTdKVY1Ph2btr/J
RZba73CqckgQ/Zn+O56mzkKVvtw/i6yqZMaJlU4m6/xAvZBP40VrQ+zJj5LOCdJZQ1UMM1tk9Nh1
GIuQVPjo3JYFHjTG8OTpuFNlrMeiPVSVMC/mbA+rhsGOdxbKztL6CQXO9gPkg+n08ioxUTJq3VHM
FOmfmdJYv7Cqih067arJ6SqBWE48RKjRMfzzkj6PZGIRERK65ZhJmwMH9/oKZ+s/niDFMtnr2toy
5vhj+7B35ur0HqbsagLJVAgBtwfT2SRTtUl2/Vifi9EFceSmiCzVXLaX5B1NebKA6dLh4rzUFu5V
5TffeGTyA1dwjY7b2fW0Txh59pR+ovj/Jq1FEXCm/ePr5L5fieGMPfrE2pop/8VN+scY5je4MHBm
rasx6qOcZDBHIXzbgQOlP2wBcpKq1JlC7XiKZTos9rXT/MB4SZPoofnhtQXKER4L6lca81PuXf8c
3vznhcltEiND5EBCQdE4EOsDR1zaykuC53upC1Z0k8tfnsJ4cTVpZMu6LCbHh8NDI828VIKmvI5m
48pS6UWroAIzS/OcpsZJxnp5uxe5ofbnFGZhBIMy13p3w3+Zdyisp+IK2Vb1sr8I8Neh6g9X6GM0
ssIF6LQMOm5Q2arTeNG9IH/gMufKrFGXYMXuBUEPpLjt7UIeLkLNlu4ylKNOhfkpxiZ1quZqvuK8
dHDgRaZViPWQf37RcPXiJhrjmluFwnlZWbXF1aWAm+cRX4QRBbmdRZTZoCYGk/4VAHeMrqUVfN22
dOXZjsJMFR9ocqWi5ZzDemsPkxNY3qaNmhj8j31EeQtapAmoCSQjI7gLG2idQ5XUVhFoN1fxi8yk
Ot+YO84wKWZuDBlfmE6vCHajFnd7wtqtVezOtY4a1V6WWgaSvqY0cvF+LfCwNY/onawZUOPzqVBN
PLH/nzuSNFGuwbK6gR18hs9kzKRQztLYA53t+QOXWcTXfUMuSu8F2AuIHJkJChCpzMOM/8e5KRFa
3dqmM2Av7GoQvLVp+yy1gIJZkjbXW53SWwLgVDfqFkx5NUXlzI3dhTZ5EinAL72HjwFeQSOkkQis
UW9GW7gxTWK0VGqxZn+8yYVxlVk6Nbty3C6YZR6hoJxILrAzlaaOOD/d16z77gMMV6/e7dXNYZBb
4ypWdr9zj1Y9y+cracA84pSawxE6FvUI8kAz2rWQ+kMykmLgCRJitLUIvnRPdblPUph//Xds6rw1
VtmhInBN8rn93noIZ3v3UGw3rStqzs/dPQ83AjWkY8c61K/Uly8MrRjixWq5TGLx5aX6hAvbbO86
Dsrvn3DYRcxiuH9G9Z3IW3+2Bci4tfqKD1jfu6c69bx56NSbD95+9T6LXrftUMKk23tdfmsLE1Xs
cIKSJFUgkrhLmkxV5MMeRhPQPxOCE7G+ZmFz+PLW7BSL25gfjclBcltPvWU7qNP612rei4wu2V4b
ntMgct5o+mnjjgWtShfNNHi+2ghctu/WVyjGeGVntm0KjB103uBtjOYBaNkDHZ9IKxHNQMpzMk+b
SCwFcn7WWi1wP1UoMkrFjuBIkMvKO3rlBcyPUjiqscdWqUdfGE0BzCbHStVJjpwjcXTfBCfv9TqL
OXCG5S3bx7BTaV2T3nlARwcBJ8kqrjMKFFYfDT9eUsF+7dNuG0lI9L9A8qlc55YP3R24pU6Zu/xt
LHyqYuigHtNfIs8q9AQj2Pu1oEm5cfbyjG4N5V4S37VvH/zyTEZhTMXIGYfYqlQFhIk9Ow3cx9ib
rVCwSYM6bRbWCMst/PWLVMqcv7t1D9YbZGz8dn3Mp7HytmLlbDKcvxIMJ5+oj05YPi3nRp/PSZiQ
Ycb/oiWq5haWxyWFySvmzUVSumKixsnkcfpA96TTGhxYWkkTBAVaeE9z32zFps3q83O1smSxgaY7
NHdft6QmyDPpoXz1QS3GG/qrtr50xIty/64wT8W6zZ3JcQnPWWIUg+Zql7DJJKFUu55gijpegnZZ
FeO2ttzMbGwY7uQbkUjSAgER70UbkL0DNRr69I3msbAVQ7a5Vp31wWFEpAlEZoqu0JI35mn2oXlQ
sqhxY8uBvZ8VVYvRNwvjus7ycJ1X8Z5NrIRts7sn1YCDMDjTxYI0XH8M75c0bou6xeHpWYfq6eyF
WpxuzBontyaOES3A6dvzAB1sFNU9UIP3d3rPIMdw21iUI7aFWSsGalWLk5klJKWnp87FF4Ebkh0S
7dLHJwjReNKMp7EJau7IWjeOti0ZiKdKK4CLi9fZhjFEKodI9441RntSM6TmJDmKGTL2lX/oAL37
DOYi8LCHw7GRWmrNKSonfRXWU7E/JhpRzg6v+qEjdcyi2ezBSG2TvH4OX4/tOTX7qD3enqEpM7jx
6DuKEVpu68axfmATj+GuXePRu4/owxIuHrr9hWY1dYZHLRRfG/t6bB9wqzIfUtvqYe95p+YgdAhk
4b/qsrh5LHdraorhWVmVhWkJzpQLUqwwBHktBfm/VAbGpXknJfctdZdPt1e1nEZS2ErFAu2P1tzd
LRmaSoNzl9sIT2ZaG43wkqVm+ptqeJSWx19ft8fVrbBaIH6Z2HXkCbB8BGUkUUiKVfoClkDhG7oj
zSzL8fafWbpyewpACXSO3fII9gQ7B3+83naxNUQBrfhDM69yCLgwkmJqqmalnlEAJycHWs7bBlW5
ehpOK36tj17iOEOCtPW9hKX4pJN2191KV3GJLgcaOG4v+dAf1fB+Tkci8Dwo27SnxDHgQTk+g7Bp
nJG6xi125d4W1tZwl67jyOHt4Rq8EBa8iIQf6h4z0homog50WnauHoGv1Mw8Ip34+N3aBY0uOgDj
XURTbs3RkiN74za5inWC3LyaHBBaABWS6BfmesXnGSePjtwBGV7NcHI5bw2n2KVdGptGajJ/clSO
d4U0tL777CbS2yV8hMgT3B5P93q6ilO0nlyrmZlDb+BCp+hB+DOfUnlveGNURHTLqR1PMU7LWdVI
zBk3teYhRC5vJ7HGCN8PWgJSYuh2aSaoeT1d1SRVbWvrVPLXhU7m3kNTZEcXaGR0I/xpXJKhOdCM
aerAiobAcYVTvDgsNpeLxBMUCklrhPu918YQv3WuJD7tqPdCX7HhOMa7pnb3ZbOg3+9T/I0wPDtO
yRT+BDXLKUlvZAk8EfBGwFzUSqdZQlicwiKjU4ft2bb0s3itUTgGdZh+k0+9XXftVWCKSklb0oxF
ud8Oh19II72/ujRLl1pzuvQ8b18giob9NPK9fg0GU5/G3Tl/1WrrVkNzgxqKuTy71v8YPgJjIx/n
ktThAo2ZvXbpdYMpFnN1NGGkyQskmgrimI3ovzGgLOD72Jro/KQ8BXfjtjYUI7mpL47zudAm4avn
xAgqza2wiwzKl84OaQxDQzGM58RqbI42Q10i0SpG84eE3IwXjv5T42+dWZBrf2tiitVbGefYrZ05
wDnaCNVtAee4Y2MbaMQnkLhFemXM46OLRnVPeUMxgGc3XS7PKSN3enTg7q2CB/h8Qu2hdkX3kOsO
i2L85s6suqvGOGYSbYslmpLmAENkfppLoHtOG4rdq6d0997R+Q+71/Dut0Pg29EII4RX7cN2ABfP
qF/WInq6U6NYv3iyzjZHYfRJFYnQaKbSSlFKysbAlVooTQ7h34+Nayh277Iz143TOffD6BgypmqE
snmh0TRyDEUyq3TbeKRiRtdORBOVuSolbHJZ0e4hlWxgNeKhRmgkjnIn4eq/i9M51JKm/wKXWjXH
rlct01UhvOupjhjbUp6WXkAZ7/QT7jtry1CBlkAox/7Plf0ZSzGii4aZzC4nVhZxsU1TuCQEf48t
rbUuz+S6PwP9H2nftRs5smz7RQTozWsmPcs7qfRCqGTovefXn0Vt3N2aao0K9xzMoIHpHnUyXWTE
ihUr7gzoMP4/2ALqToCAlwYSBB07LGmz2wHihjoJYRb1+0dh7sPVvLOl6Vgk2dxjhuD2g1m3CHPD
wwP+qkM+6yEItazXb+t5Z07nSRsq6FVPp1hDyLB061hkrCzf5o8oJQC0/sii/ox6/VnXvyxqzwaM
kmF6XxrEoASBAeAAWFyoOktVqf3p+Q+1jx9u5505reU6U5a277A7SOmuzd5xOPuAArInwrkoFIHx
OQJUf2TufjYEf2Z7Z1l5NZ55yV9mi6VdRMKipQ4SiRoAQjDlEH9BUvWBOVceLfGdjVVaP0ynJVVV
62OAJDLQGeGtAFezXDorLR2qlnaXTjJCN5E46HO0rPu0mF30ZCaFBe2nljxdFXdlkAT1X5Np7JbO
pK90/67p+tGlm9XTYK56XPLH0O+jE3lnqgtWEufqC8dCpAEMxHQgMPHG4SvxHun78jEQ+2NS+M9V
v4fvmJxBr4sC9gsVq8sNeDmZMNToBwBG3GM6w88uxX+PhHJnwaS+yprhP8meRccXOZab7yKDh+z+
kvre9AfkmADuP1Ry+fkN/DPwnUUbVRYu4ULax4nAaUD3biiamCdcA1DMdyrpDYRW/2ncbKM924P4
48G23qN3zTAHqbr4M7iAGaroUYCHrCVoHPDCUZILntHDV/jRvt7ZNtCwxbovFkv6vHCxF4W+NxBK
RxxbFgWN/8cJ3hk21p9DtagwGiaCF6NfrVnIoCJ/h8jEcLXLw34h/5I2/LOhdzYtzGohDBZTquOG
L1UDSNGcTrjaS95qUcdRiWKtGh3Yswvfau81Afl90uKjJb6zb5o6tS2/ZO+8pYgTrr9xmp2Qdgke
LiDupDXii0xQCLcBPvMBgoUDiukRmmPLxXp0wqWfY9w/C3Jn+ERkLweNxdekz8+j+TyAv4O9QL+g
RdFkESi2EUdqN/ic4kDaG0H8u2hQP+16Gg5QaoaQYmCCS0iPhW6zcOrV0OxAsHlgoP8l+P/znXcm
rpSnPvf95aisCxdljBDhxwO4Ml4DpAg67x3Uot/36V+guv+OeA8Mtn3OBkmCEZGCAZIEA3dAOGEs
EfODJ+9fApc/Q93Zt1EMxF5b0lqIPNdrBzmtgCx1xHSBbR5lSf/FW1JVjhc0DVp+d7eulBhRKZp0
eWDhLS0yUWS5cQClIv1hoPQvuaw/o93dOAFFSGW7jLakCP/TQhtkQpCH4FrDO3uwlF+9Mv92zv4M
d3+7wBjnZylZmK+9DrGxyxft4jZDsnDWobuyRRhKrnKBcIIY2E4gY58LPeEhtehn4/3nQ+4vlhar
c9pi3oumL8gQzuErz0Nfl3v8sEfOv8Qwf4a7ux9JJjEzx2HeAEpuqARYoLEFakTbrcVNedh461+8
w/8OeE8LE+I8HAZU8X3VmS55JRNiWm875GGRiAX+p9uXR8bq0cm9p4ZNSpZqWosxFwH1LeKmg5Xb
SyEtnBzGfP/dADxa0nv1uEToRWbqMdpSMQynCkvqoJDEcNH+AlH+//Lt/bOid1HMJI3x0C83Zf2l
rwi42AFmjg5WCy3qIarws8f7Z7S7l36Q4ioVJYyGOijksBZlXKh9LO3SrKelkWZkfj7WqX1wKe7l
4bQx5cu0xJIuvBVwff97SlnUCC6n9IGH8S9G/M8s76yPFPR52qgYEFso0i1EJEHEgDODgvtHJO0f
kme8yCoQyxI0leeFewKGUHZJWKnDcuMLeGuzLlMZXDu3b5H/+EChMHq9I4mVu8iE1hbezKVl1MN9
/dtX/udX3Fn3oQ37rupHnFpkRLGrgj0TecAX9ISXFilgIBohKUEbT9FYSIqN9wcP58N1uFvzSZDz
WZWwDojcutmqqIIFuCH3EZqqLh2+BO7Z21G9Jc/H2MBKaE5O2fIhO4VjF6P3z8dgWQtF4DQNehmK
fOe+N01QaG2MtdBsPbggDfbMbOOdQpLN8zPq8ZmWqhIeBZjnVC9NfiRSCf559LKi0PqpadRSloi2
7LWHiuao2o2ItGqIZKfbpiLJC0dSRkeDvfGG8orjssLye0+Uw8cbSKRWCT89JX5LR7o4dIgIwwNH
0eJ9tAq9VOg5MRO9tNA3rZn1z3RcRH0KOhH+Np6PID3wLJUN28stFAjjhVLg+xXG7ybuSwXstwW6
MznZIKf5MGGBJDRZapf6/eqiwA8viGQKphxRdiYaf0DFqbNTjLeVsH+6+gK9PkmxbaloZOHbKdk9
XZm9wZs+DjdTkRqLViFbi360yTYyY5m+iz5yfnMMWf0pI5WdkFh6ECt9ZQJ+m8mdOYM67YwW2qiS
LQwmJ9FEBjeZjIw0nwphthppe4LIcVi3DD21UFHaygycLK2mQrhNqLgbATKgZ/LLTMSCAjlOQ2gN
49Aa0QcK0xl0dSbY85EEbrCGjVxYq0sPWrR++kj3LOFSz7/hrw0Aj55rMq0kitpcVOceh6ejnehu
OxqpUW2Xm3fMPzooYb9Ht4TMrPn7lv4gx/jPM393/6tiKAMlXW6fcpQIU9thZ01UIcIz5KyW/guh
+fEhntC2Tnt5KlKz00siuNHOJ6/d+9LL6hF89VVD9tvW3NmDiKtk1CIAXi0MdS/ZHcojlxZe6WY4
hsbDoHnxq/4aTcVdV5DtldT7JyYKB9HvZkR4ZbRiQtIGBi+aPrJZjTltwmOAdPjkxhxVB1LiWHJm
X+iB1Spmo5evkzPEZimBbpQEq1LEgc2eft8fNMP84QPhdIu8IKmaot4r83VjMapChiep5941IEWp
npVvVWbI6yqkk29UtclOMFFAnto3vzLjyRzcXMM9pL1GfNYqmpUM6mVgzR0tZkN1E8VLLphilVtc
QSJVr8oNzxhxTwSd86pDzZNmIiM0tjoa7lTeCkZ9duJjQ5rXEFWiNl6o6dJvlVuzHmQalroZJOgb
2hu4DYGNw4/FCioiX8unjDOj0e2XrsRpb7ayy8dG6w0SlTSv5Iwg9tSTYsA0lJ8DSM4a5V1+LxwZ
O3VUqzQlbySx7AoofQEtoKiImJtSQgoVJM24XWn7iteZxqwvOS6R0X2yVHsWDW4TQ0Q+N7TqsuKP
IkfqiUiZJUfnTkTNYKb3jFFORH0TUsLsY0VPeL1OXQX3y+XcmQqfjEj45zmks6LDfnEpYcVLoII5
O1MmokxuzC/9S1+RNDHgivAmq5oVfy4ZW4qtUdRlwcavJee1DJmVS9U8aFzzA4uUR6s7WZPxVqFz
gHZ3awNOKBoIqSwd3jlzq/mkvkoevBU48aKOdmTXpifwylLb5W2WJDmB4PfeNy6/H07+pwfz+2fc
XdVM8Nm46Jnxi65ujhArG59GIhzelmozw5W+WKR2aR0DNJC1H7Zt+dF14DQWTQRYjZfVexdKG9U2
S5V56bbevMan3sQNrlfttn9q7UTU4cCEkekXJrvzbSN23Qldy2y8LqpoyRkp1yXNy0Ue5fdlkX+y
KWj0B8VDTebQjv3umRRGdGgsEwnLsniRL70uW/K0AHKj08B1OEFIyVpIJolxYg7AS77qg3fNANbL
NYV4VbOtEPW9F0979CC2z8amiQgQphaoCUC1hCB2wQt//P8PYHjx+2ffvYnSV9lghs+G4BQKiQPv
1oClgfTPxhCW6PshHW85pfe29/uAd6e4zv0yYUtxPF0guL0gluCDL3i5YoDiCOLq5qvsf/9QCeSH
wPCfM707t3USR1ORYqYJScFi2L5AgigtXFk3huMRBCf28P5I9/iH8PCfY94hDUWvcFWtYrIev4eq
9DOIGkuQD02X/hNU5EfhxcPx7gCFrC8nUV4WF3l1EEEWrtoiBGLBn24c6GQ8cON/CPAxPw46kLyG
xiLsPZ1Kydp41lCdiQw3EMGvotrtiSDIX1lPBjU2gN0eoTc/pLr/OebdAZqasoU4B8a8rL0R/Us2
cEThdIPHBbZC4fhvk174EDd4uLriT2HT99nenaCuzLipqzEyYm/1civciAhAjXr7MJLdtEMVGgSt
P8DTZRb2HDLu6mERy/BsXO6jPXmfiYmYCsTIByb5J4u86CFzrMLLInvPgKkzNVeHoBzB3Yhec/1D
MUABv5QPLNyXfsFfN/fbMHeRUjIkQt34xYj8F7MN7JOCBEN2isn+d0v6aDZ3hpQrUA/V1cts9tUl
pAgNqWKpb8f/2yh3dq9v+TGJIYeLipVgg0pU346cgCoPLsiXXMFva3Z3WKusbAI5wzC8BUtXrSMr
sAR3M5HO9ooHQMajhbs7nkoEcXll2R9+zXREwVvDHvntlX80p78BGlzAb+fgzqiJQhGwfvW1dA2N
TX+n6qVtFEd4lrvfN+lne/ZtqDt71oxFz6YqptRJRA2pNpm32Z4QlyTvI0pmGnhamxX3KdvTCmpu
IeJG7cEnPFrU5c+/Ue3GueaDWsIXVDVg8Iw2ZrmQJfNHl2s5b/9+ULh7agsf+jE6MGJRpZCooHHn
JgNfATnj3E5OqTF5kLx4sLg/5EuwkaIkQ4lKAQby5dJ8m1s6JnwvDMkIkjrrlg57UUzlKbKDQ790
wSpNONZb2W0I95Trgc2mhHeD1xHdISW7OqgqhfVNURIvk/CUXGqzsKVj9Rk7hVF43BZlXxfe7c3C
mFwtpeK+MnTGVN4baKy2emeMOm/UW8n0Q5r7pDzBXdp3hoi4ujhLdhnpWY52u51R6tKu1Ptn7u2S
twYsve9qZvUSm2+7io7H8hgZicUd5J2/S7d9SGZHdXueMAiDLNEY1sNZMSvccOjtmL6+8Iy91kPH
AyTwOFqAtFjpI/qJvuJKeueWqKcI8ITdmJ2JaEHaZygQyJweZ28kgznTgMo3RAvqMTnxyEa+1odJ
b3TJyL3ZFULKm5rbXsS3fFNuAtVGEIFIwpgRS4S65JYXPjDiV/F5WrWboSeDXqxYXTCid7+jmjXw
en4o3Ww7eBJDmGuV0NjonHqjuAKgpsCcr6CqWON6OMUebyP2TN1mJ5rpZv7kDMHgvcFjTupBO0Gb
5MFhWazuX+dT1DjwkEQF3cvurHIm9rkQqsxwkl3/szrwtN1xIQFtj+wMK5dJa4VEtmdjWNVuux7s
RwW6wo8X8dsH3BlsKIZEYlNHcFSZt8CugFE8z06vEvV1XMkp4Wq93s3oU8y+yafKCml4RWJaA6k7
hMs92qLOufVG0qjUb/nKGIHjjaTeqGb6EpiPBK2+qrR/W607s9/KcqbFy8cWBmfiLE8RFWq9lAyF
ZDMFjvAR0sirRaqZw3pSjdgMt+op9TpAYD4oO9VqPI+JkVeEJYXO1Kjp4rd4Bb3p6ViZagEULVNJ
YZ4zqCe4/bpgaKJ7Pqo/rAf7vjzqf81E4iVJlHn0Wf+q/PxmI6qiyAHTYt8nCtxAe+ZWwzrZa2ax
GaHJQ8qGFDtxFXvnnIrQ8DfRAOnBF/y48d++4O65Kdgk4YsSX4AuBUZFniXn0hmKKdihrlEUj7o9
0uEBHc9oTug7GhJ2OI10tJiduuHXv3/MV+3Fb8tx9yBFSd2rg+QPJwZ6bbIBfpxGONKs+yNr5I7/
EqLTWG5lOdmDGO0ufW3MxqgMAU3gik26w67vgalYsFNlh6gwIE8NT6pdeMhOwqV8DV+bwGBBLczO
gSuVOLfKJtQrMA13MwxH5SgpOQc6t9NWUL20EjNeZ7fYKoEWw464EY+U5UTkDSCIxh63v0/+h+IJ
vBffduLuLew0Vm76Gjuh7v09+5mvhhpthC4xee2Nc4JnK+VJcJj1EeEtnLYXODsGFCW5T+CapMUV
7HSB1lZAOXcyWbNbZY5EPx+JUfxQe/WPz7znTfLQGemZGHvkDYawqtxuE5pAdh2eJHq9L90HnuTP
fvGfZbkH6+q66MehwbIAQF0N1kwszVLtzEwf+Ag/AkDf1v8+VSHWRd2pFSY2QJyg2/NGrk8Ge8lq
+jHTeoO7uFNBx3jFLhxrslLo9RyZA3IGmZ7oR//B5yxH/a+rIMu8pkqcAoflzsaN/JyIbI2v4V3f
0ry3a3cq/leu5rcx7l3agOfFscfS1mbngm7io8as0hW3pQ+szM+H5ttId1aGE5qYyQXMhjNbH1f6
MKGzQE6vPixw3OkQnmhQB/T7hVr+zt9W8M6YFEogalW3rKBVbUSjQgMu1fx9CH5Zod/GuLuzfqZp
fboczrXmVZbvAHwNCiSqhnOOXFFAizU82lcfMTQtVBLCSyoN9PdtWsIHhJ+Q/HtIjv3RoP9Z6q/7
9O1JEao8kcoW05ZIf2KQU4G6pFG6yYOpcz/GKTKgUnSkZDXh3g5IU9OVUhqMJ24b7rpNt869J1iB
nmhIk/2+zD/bgG9jLd/ybU59oVRqP2Gs0uFQ1R/rKSlOLS2tRwyAnxfvz6SW9/rbQGnEyFXJYqCE
9ADoA6OnFayo4jyY0KPFu/P3ZkbtZjGBBwPJpEOAwjjJEEmbkgBZukcC6NxiKv46pEjBKqwI71L5
gpm+TWroJ4YbYmlxMiZjdDor2fs6HgzCWIU5nkPXf5gD+jHjhAZE/x3zznxJQSqh2Zu4jBnYzaFw
QWyYaXcq3draP1jMH52ob2PdmzFZy8uMx1gSdGVaSFgHxluH9na8/vkIh/75wiuyzMqigJqBe3g8
9oUpTeGknNqIIMsZRwSZIp7OJ81sLA56hiRxEQkdISc7aSRzWso46m0i/mY6lJS5Pvqgnw4sOsSI
LM9JLPhkdzejLZQQak3peBLekERCfdhkIgVkPmpp8p+/6P4QfR/o7mZEpSrz/ICBaj3HJVQ8Tu8s
9SJPhgDRJtaIt9O6WTebaDPtez0xAvc2o8X9QXrm6bAZjMQLt9qNIYlMeoddI7jtDgVNVuFWePLh
b7+oDFBGEW0BdYVUINtiK0/1NjZZo7JEyCYKekE1EBga6u8jOzIywNlKCPhKqEkCingPXQZ+N+jS
ZXwt9NDQrtXRzwhi1X1tsKjRyZYm3lpJ2GKxv6We03adXKsV6wU5fBduPfkk34hvwXUisT1/+kR8
gkMT0HaPWDS5xh/JMbjKHnv7/fz+GM7gpqgC9k+UIYv8T6Mjzk01x0I8ngZDMpHuL0jwKr2xhmYm
dtCQ+CoVCMszmL36NiPHAqGCc0mDbYig1CcjDZzeEM3KFBEg8s+aK4IBVumllxN/6SPO6MouMhHc
IMkxADH+/et/tM3fv/7upk+jPOWaiq+XSIlcTAxpMgEJeNAofh/oR//s+0B317ytJbYKRAxUm+qL
bAmmeJF4PbLrHWALBH0WYwQ4E4JbbvrX/FA4iTMhs86bhY51Ickx9kLjkdf48/QRuKFzhQB98C8U
6JtxZdKxidmgG4DyzHoIjoJGG4yHHNkDh1AUf8zNCTL/1ahKlPj7qm701xaZqFxWQC+d0ZSOrJV5
0rawuWO45q4F0Bz5wJj8nnXlPRKnwGjYkEodqT47tKD7rIAotBwNgSyQ1BEXN5egibK2kohGBI8B
qlmbWk/ll8JWSiJu6pQ2Lruf3FqXHP7AWr1ZXYQFvqpotNZIuBs7Chs4H0P8x0qlTEl6zmRfhB03
EGkgtT58zjjGCuGtNDGDzx6wV0Mit73lDQ3R5gDJ7p12VNf+OX8WN5+iWdP5nLqBiQbKjmoMlKVi
SkaHMwF3vckWFlnnNgkMwexVrmQ2r3VoNHg5X+UXf6mZFY5yQqY9ILNV6CBpL77Ejn9u3+Y3hdOl
bbwqjBZ5TJ+GayC5IdErQ9MnpHQnXTTf45XwFq7YSa/QMGPS2YAMMEUQL33Pc1rHRD6ra4BZAvFx
BAP7hvI4nLuIiJ/qoAuNDcSuPGV2uWs50h67wcgZWm4VW6QzGGkVFV3WQDLViQ74b+5N6yCZyK+D
p+QG87RXMxK6SUiUHexU8sTtBKdxAfrRFmEpftWzDQJBOprt6jR7Lyn6cmsEGIElZEuPasvSjPQW
wjBzq2JTr6LX5LMFbaGDMyNb1asKbE8zGbxXspWkyJ1IO0kXth3i/sYyEVJDtpEjqs6CaRTh/+qM
6DJvcUImi7dGndN5lORwqAcqqJzTAia5dGY9cBdWQu717iEiCbArGHKco8KYzYbMhDF8JwLyOFxk
q9b7qwQWUP/0IhsgIkmw9bmpEdWIbpM14tMqylPV4t56vcK0Gkuk0jP66a4qD6cptCBbrE+kBsNJ
01XDP6PT9tUHkgkehayzVvDKWvxetLKI8mBOQPkSewOMiHcHqm7kzWQBLoAQwWkdWsy7atS6fx7f
Zo0wR5zqAbG9q5jYKlO1EOIfEvj0iZu5il070QbLKB3FtXjgFaJOOpOvmBXjYR3bjkpbnHQ0rp3f
s1uIWzLqKc4puttqG9kp7cDg4OdFKAZvfSo65U1C12UeXcEwXSiYaEfR8l2Whk4BZG2F2Wg2bwkE
rZE79I7kKSA2j0NzqSUfoE9UO86m7Mq0e2GeePosHoa9f8aPrDGXLXvgUUSeU8lpzdQZfAqDYEk4
UoKD712J68U8iG6+gwOzuQET3oPmAs8J/4AuRmI8pV6FqYxXn7o1ulMqehuT0NFgPBrCAsseAcKs
0pOyFTgALw2pkNnu9d4UQJ5vjMHg9AZaCyEdjAXP9mEnbgUd8DDsUpygfAWDIVovnA1y2CtvJfBK
9/VzXZA6Iu1KdTMEg6/MtpsgUC3uuS27Ga+4gctu4VS8+vsBCYpXbFr/5pd02dCCmuJetiZseesV
lMMj1HonwRxN7hg7LEDv4OPU660+7Fmr7GiWEhUO/nN4wnhWR+VNaL0A61preCq8W3QYzY6q6MHU
oQ03a2nHjmBz1wVmV6JOJN1msPUSjuPCJRuewg+cJhSzLOZVO8RbhYDD1j8xoPEhut02ILZZPAov
N9Hed3L0YAvwuxWF7bpIS3GdG+1nFQeYAmzbtg7g9W44A7gPZpqGBvdcqBRLEwGPx0YtFXHLvS8Q
0kaGdJiRSWidDNjrcsKwACCZftah3hYk7SjSKnyvZ/h1L++FZ/GzeOWe8UfsZKgT7Z+Di2aLh+6m
4nA1XqNe+2vZLjxBBVmB0VTegg30CLzsply1wkzwlKrPrN5aPIl8Ml8EA81p1uoGPzDAXp+Cm3ZS
NzGuaYcXKHbGnQbWkQgzrbrKV2CoAF84Cs+T23yOOrpIovsfHfUcsvIT8JYG54l3mbcQTxOHdUQC
iggb1PZBWWE0M6/EHvL0ltECpXXV6g1xk9e9sGeZIlp75y3ssZPZnRXtge4hY2H2u+EiYIXbW4Bz
sujli7CYwYYFkbSwai+CatAAjyXDnQejS8NZ5mCfJnc00129q9zhHO2Lc67D23CzS7wKV7LlBQCf
AAbvhg1P96q75EEQVu0lLzYT2GA3tTe72dYayrGkvKURflcxWnuGSh/JORqcB3RC5Z0E/OM13Ld1
+gQ4ZD5I69lVzsmKfRtdhTJGEbpsYnXjwnGd0l17lEfaI+oVCJ9a/XtR07YzksmeKjPCBUZ/2ZiM
gj5BaIY1y2tdAr2vBKssSRiBqUXxU6Vs5AIJBcK+lu/TqMupnbbO1OHew04GXu0T1WJrEp8Cu3Dj
kgQ4UfW6bRyB3cnsWp7tDHBXYreIwvHub+fruA2d7DLVRF6nz3gs0e/lqm4kR1uJL42ri5sZVr3x
YjQ0uw5mb7A6PhcLeFlitVFPyDuySsb5vdWbyz6lElhySC4ZEmkzPEBgrQF7rz+Ua+h2sEuBaCJZ
KQIJbj5l+MS1g0Cs+RQ6FKz3z9IW0bSt2Jyt3JZrMersC4io+Sq5SEfegg1PTRwCAynALYwiBpet
bNPrvDXtB5c5Lq/ztJ71GnQ9/Plz7cgIJlV0BjnUoJZyJMtI/Mx+SC3BViYiiXuT7098qwuLdW42
bGPuRQCVsYHWjvOO8QaXr0llVHZ2Y2ta2ak1eXjg8W+07VoiI4usgFFIpZPkdLfwDNvd0QG1aK7g
aLtyHb4g6bSCE2ZNbjBvg0zvPufnvFgMGBBhp19FoBdmBl4WG8+NECBlq640o38SGSJe5V0mEhXg
E4wT6mqvrVkNer3yLcXGlayP4NhmHwoCLhjNdiVaY0laTp8yK39mbG2B0BM9headrrq58/VzZm6C
VO8uO+O/9hIVD+wmagnj9Xq4mxGB7uACuBNdTGdvJpti0x2UhEq2gGcI/AnEw8ypsIe9CFL8Yd7V
pnKMeexe6LQoH3X9dY03QAAq70N0RTH7HixEUKCNMSCwnTCi1mxlNDIGuF8IOAz2gIo5Y8ILm8H9
mXZIVxIho8IKH28E6/kwuuqxBFIOLUqzRgZrNvrTYBUUF9LyOwIYxCjOvTdhN4/9E7Kc3hhTHnUC
evjGlXrkpQsXk6HjfrbYAa37ahAjzcLhXMjlzascySXlgMgTjez43eh7NdKcOPJncUlK5Q6DvqoL
MX1ANX4R0cSW7GhdYmZLuLLUJSAXbYjLjyN5WlNuI9XeiBccO5YRBeS7t97sdQYc0cJSDslLb6OT
KOKcEVkZ2WOseDNShITX9MkvCXNACrY8Kl7rlA6eucE4fTmHCBsziFCJePVMHu+hI5gT7k58jXUl
pukxh3ZrdECXqhdYlEO663W8vetW1wRannhE4LE+ADaqKiQacnQJjCFBU3upB5hDDYl2XtpWwMUz
Ogx5SQ7Km4A4PXrpvWAdWOGl/pQRSXT0Ccbt2MKhvmbxJkYuVqZ5QqsRx0P9SIzoBemEw21OaHlM
r/Dun3JTPL/X55jWSJHzr9USMqy7K/MKb69EInm0E7Sw2RY4G+/pLndSp37Wju2Kp8W+2o/H9t3H
NcZTasj6uP+A64tzvJyV2QupaAj28uq+jBBWgxXZ8AgjYD2mjx6LeJ1XYMPiB3CBxzdFz24NggFU
KehIAcc6MsGIk+BhmBHMfnhE5PsOKwpEkgNrs4fb064UcgnMDDmCWlf3shsin6aiR4G8am3QDwrk
bxiqrlQn2iduiWIczQzfRifdKXbiohem4KkyZVpQ4ovE6NZNRW6QVO2McBU8ZaWRP2uDq+JoXcVD
GRN+XXjyJl7Nb/Cr7MzldHWj+jS3cnd6ap6ym3ZlVvI6R1SwmDkEcGd/h1ve4O4s31Xa8FMQ1sA/
tiMX2Y9duZuhAifsJIKNHAnyuEt44Ovlk7qKFnOH1Vr8e6RFNCNZjZ/yc2iHtorVZBAII76MaH/q
rNHOESUYiTvbBdw+X889/iQexW1gBWdgPznO6+jAs8mdgUp4CVHE4PGpURiIUEB71uVNgwgUDoCM
sJU15pUOAXl3Kcfg3RmetkZYt9gwz6Mjf6qXZl8cEKJUuFgsvWjvoDfAsZC8+XZLNg1IJsFa1GEU
AA0lJhxcHfuQ4+7ZOXjH2wYFkhxiIXGzhJ5gZ3jYMifcVvj9JZ2M+gOLubBXUU8cZR85YDpg7bfJ
SjK0TXuLzjA6XrZRrdpJbMHDSwSPNKE9ZZ+T0y6DcRpmrMpgCTZiJFLsuRvSBoiIYWNmVCyxRmak
x2KdwcOr3HHVOjGqfo9wET3uCS7/hdNzEz4mEDDGaFFKgLKB80eqCwgyEtgTaZ/0sGkazdacpyGP
O0MyIlaRpWdgJFpvvEXjssMGTiAHewqab28UiDFEZE8PcAsciUg7NBEweJq5g0gmGDJ1H2Ek5hDj
89pVYzBADCYDF9aQoZ+nnEHcR1DWmOMhsHq7AhyoWq1+2TNLDy15n2xknDiksUzfbahm8Oh5FeoK
cAEBd2f0lgTvaOPER+clrIfpQ+oW2RNVj59kRzJGNzrlkBgYAcf7q+kaWZ2ZraoI+FZNE3BCeisz
G6d2S1SFSFazSg+8nrqZORucK1jNWwzvxKkRq2OiA5kRTJxKY8JpJ5nOe/hb2V14gUFRT9qMDJi6
lNE46qaM9eNCDcie5W0NVz+13GsJCb0JDkGNmseArjSaP4l6bcQbEaOhqLU+yF7qjhse1QzBqgML
BnVMa5YFmSR56zfI4qsCjaA7v0sjKiJgPrGoKeCw+PCpQ71AbARb2qFzwgIkVY6M8yYeh10Px8jf
BVAPS0mjRxAd28Jp9bRN+TShEnwEEljT1UgQbSy+AI+DGW4qp9Cjnfgm7f2QSA0R3xUQXdbaZrab
s49EOP4aiEgjzF18XJTLWS94d3fBGRJruB4Bat4rqNWIqMnQ/dN4YM6SJaC4CLU9mHNzDRS8sPx7
HlIUWaEigHdadwQWh1jKEhfS3ypxutVIRR2HDAcS4SOw4Yu0HWGlVeDEvDu+gd50aGi1/h/S3mRJ
dWTt2ryXGpfM1DeDmqinbwKCICZYtEIIgRqEEFdfj+9T358cktqU/TXZtvOcTFxyub/tWutN3ok0
6pG4L9Mr6zMld7E/ucr4PDh/Jj+S4296zRIP9GZjBM1+EXJp4AvI7mZYflFWDurQxJqWJA/pa8v5
Zf4ENyHQImqB0/O46v+B8Pjj4lcOT1AA61j6/i34z5Ghn1kjbWQO057MSfotV+OVNrIiK8JtR46D
B8/nZBYjcgJPiRG3ElUXc7p4K2E4W+7ndlKtBK6pCPSFOdTG3doKrmNtRG2WQKIeGwNt1c51Lx/v
ieb+kysm7qc5TdmVq6+AdfV37BsMk1CKlbVMNeS9JblWYur6MSPSc1eJlH7Zaxb54tpPela0nFWh
5gbJglpRaIipGvmAspa7LqktND6hQVBEh2Abn1+3HKMz52YTJnzffGmffGt8xLBYrjnF/IXnhUWl
/Owa6A2wg+lSifchonVLDXj9oA0FkEtdaBFGzzsMnPcqELM98JdY2cvisnXrJaZEiTPMV0JaKvpZ
1lhnsF1ydOu9l3NZX4ytZxNwEd67KYrGfY3Q/BVQ02Qf1MTEoeoeexzv9uuKyw3MgQIW0BpZXgv6
ZWGrnvLefMmT+u04vMzk6VHAE42E0VH82CThhrb+lzmtOEtL27eH4vapoTEr4TYaU5UWLI3XwVUU
1oA0pr7lm4POv3it4v5MLvN2qgInBm3ylQ5Pg+ynWDU7nF1JWQF+UKRP4ZeFXYGVM6Iz8F+n118b
QTLUov/xJA01s7fVVHzGLNoAcXOi3fy850Kz9dyKK12MIqDbzf3ZBPvZPijmaqj0Vf5VI8i47gcY
Um/7j5ZCyOvldcsG2G9deOkDrxqXIFAUr/LOrxu2k0NXeJsYpN3I5qTZIbufvqf9a68en4emtw/T
EcnA9uUwUQb7STMCnHfiIts9YlP+LwZ+ZUuL6bnyjj+uMxOS1nfZej/JyIYTDAQx83eTfEbQQR4L
rGaSjVRiTHTlMSFS5anfRec7y7TnzBR4P28mFlnzriMtSKZaYPxsY8VLeyJO3kJQTD1zCsXJ2o8u
ipcxdrHkAgm3rA3OcRVbXh5RBiEUT1xJA2dUfCrzU98a5T2NjMf/EtGEaARlEWep1tzrbA9e8utM
DHwabd6OU6OfcdNy7mYz2r2kmEywgOYExlE/mUpRwyV738+K5YmvBbAPE3Zh6/iwsTLIR2wCNvdj
71+IThayl70eyKwuvvTyn7p4ExgTLRQGR/nkDAPazGebdb00p9b4EhcvVOcsd/cpU/mcJ3jFLNAG
one1mRaEb+5bSR8q2kRkNZmbx1RpyM0T/OzgyJjz8NorJhSMX5plsXXPg9qzaDfF9LkoTGx6Yig3
7+XvwN9lXkPhQ59C8PLIA/qbRb0uKnz+V7rU/b370Q0OjGkBmYyDcD7AXC+yofRaUtkf29NkJMZt
YCCpWNvDXe3tVxUb21PX2vgEeWa0cNxdSB5FtLJJ/NaHPdnvm7jAwtvSgqOvo0KX3dNToq7h2hPh
26Revbrw+99Uy6mLBE4fOOZmovKcAj8mdldHqafFqXYTZwQo1M/5exOe+unoONJixc/npGPvu4kz
rlbUfKkVUqqJDdqKZH0n15k7WHb5C0d+CLMWM1i/cQrmCiEIldaJiTf4vMT2dze9zNKhECWpBIoZ
G9Lf0ilgjLIrLg4V43k/+VYpc1r+9WWz1NxYDvevzZtwk5m/TtnrYnAd13z0SKVjyDQYemgL9eVE
Dk/paJ1gjPRJw/mLpFE9FL8qTROug3sd2cCDpvhqPx9uX4UrcUa8NC25PTSpE/jTxtd9zJUD+XlJ
CVCfqr3Sv4Jp1d1DbL5Io2ao+kfoiCtrXRyx7HL/+zDajkwegqFtSuddI31yDj527/XLaaR509I/
OrD8rt6OjwM1jZxQZIX6YIMhLXvFawdzI+omhx1hE9c6rkeXuPo0d1G6PFEgG27iEiNpIRcrTGMO
U7ZcOQvp2yCcM8iBPWud+sHFG1Ldoz8h+cuGGMolmMg5KsBC+5uvCvNrjrNV3W9n5rIKkxMROxV6
7HmxtKb5Z7qyhvb4MMpf6szDoM9sV5vpJAFX03fem7craOE27GB8JmHrO7MmVF+yHiOLg32UfR4i
OIFGz/CViTqTBtaCYonj7wZV5PQoS0qRNezmylShNTPWK+8gkYN18TFUfeP3HLQhWfUffwKES2D7
NoEUFjQciOWK0a7v9E4Rfd7vKzDiU0SNdqi82EsKmRCoV8lL9nJ4r96zt+vrJWjCOtyzkYewWR93
NJux7jFgO+HSDh9K/+ydLZiCLe9w9PX4owroSpuYdAKuIlC/Ku5cSi7UjLYv6i5yxrbUg0THv554
+QR00KHxU9L9qOC/ykZZ6Vp4UQcrQA2yn2OYUxghLBy1n07r7Qz/EIlCRCWyAP8aS0Azu7AYm6EK
Os79z3XPhpsXbZZw6TfE/g3JFGDYCovrjJN+8XL9zJenGNgOzSCfk+JLfXEjZP+4lnD1fHGyBnH7
urAdKhyEs9fB+7t6Gw5cHsIFHMtfp72vT6QRjE0XOFPqf9TDA/1PrRW9xezTho6hkP2ooTilzWoz
fuHgjJuQQDLeL7cjDY/86YhIuwG0+flFdxvfU7rNCgg23HVjWn4qxJ9z5xywwDHzmOhiz81xs0pf
utXW9KgwJkZknXvSt7OAFRgWUTMw1Jcr5WfzXeNktLHMyyhhogb02DYcoMia6mMyen1uH2KVrikf
f7odMZDx+vJG+ujuhk5sNAEJNkUxdcRyEAQlEk+UKXW3nJw8o29Pql9g6YJYTiciTj/NudPjELo6
5bStJ385kRLI8WFEnY+996ycC18FRc7xyYmMnX7Vbw7uNnOrNiYRdk2y/kjmMlRR5hOciF5XMTst
K2rSqyWfQuGJiVmIKpw+JMyBA/d92z9E2lQm41J857OYXvzW20apf+Bnl/bn+b2ZHr8NnPC3hIOp
5fGVesmWnFtbaO2yqWZtEllZfD5u3U0H/Hlt7wG9n0ovOQX6Piy3QVUD2xsz/9CtpOAs95INzV3f
UCJ1RxJi+fJx0jTRUerrm5F+nGz3fek4Pmdx6kSX46CU+loyAqYhUdbN+qoebJyJcxxvcGo1/FKv
olSSi3xMfSNEpCZXv23iZi3TnZ5UTdIrTYQN+JWkl9ZBrbxmh4mahaW13FjRmTIf1Tbh4TZrg3Yi
Z01yTVqlo5QaBr2AfhbZC+n1WlBrcQioc7clY6te1OOQnFv7rGfd6BhhmaWxKAkSAjZfO4BS84jI
f5zM8nfK41m/Z+58Y9WMi+/t+tzrRgTmA1jfAdVT9UK2I/egPMB1PnvKvAmTRfvFn4y/G1GlmlHO
pxEo94z3vMGM2z5dheg0sMBunH73rwXlqeSH2vr77m1P8QR4ym9LNLV3y1Dx8qEa5sI2bAOTO2e8
niLox+h46gQXVN/WaXh6tz+L2e7d2bklNYCpsXCG9hzEihPuqDDOkrdmcZ7t+hJdZGlQw+PhzBXv
zcuW6gnJHqEF4cnVu2S97Bp2FGbqnv6ltIDqwxNU+Mar33TEq+sf0NKrSxFUAytYy276gnUjMzvF
oAaAolywDPlEOCGAyKHtOeBNXjYgyBWd1Gj+ngqCC0EaGQh5fda7zGqfsJnEvm9OHEbS+iZDC/EL
YzYn0Eb71580pm4Wngbc0t41EpUG4RjaQUEMkUFQ7DkRTThADMfffY96iY+j+s3DUyR/JhMaEf7p
i8RIddXGq37xozREONnwOqo+FohUcQqydzcoJ1wiodSkuoTfdW8N/Z0qlfuREjZIPsE23k44EW7b
6DASmBLG+rgUezHO+NMizphFQwUp0KZbtxFw6JACvif1ceq2e1nWk0TzL6RF1/mepyZXBUe/FGNW
KDaQjOTud0MPdec7vWJUTvB61fslkodgzwfOGnGWzVzGGpjc/yvM/4HaS5YcLRyQHlcjuAzWGs/n
OS5lWvdVW++XnAR1jok7rzcBhyVloUOEuTzKrjNtYpvoaQ8+r6JHQwRn5u5h2a6QMaWbKWxHNqHp
ErXtMFs1MWVEYU2wf2CntqP080RRWu071Kxy8PMHCkNHk/KouwOSgzd5J+QtuY3kvkf/pAw6O6xX
xrox3lsEC+xFTa2jO/SO59AxphIZSNJXD71dF+nN9FdqvUyPuzNn17Pp/rex0vinxKshZezCjnxL
8hzD35m+or1drrOzE+iU2GAeg38gj1C9hF59hm34as7j/buWAflwz20gV1Etebo5kmuvoLNhvMAl
MNr4rLuXpFfp9HdmtRPqtXdqR7U5Sg+utfN3P20R0OMAFbLjpgPya/tVSzso3POgNNjVcZO4p7Z/
2cQFiNsmrNJBvvGIiUUtcz9KQ8I6Z22ty9V53c72w8yV5xbW/j13r1/67Kq4ihziZuj8591cVeMK
SYfjcn+G/tU3CyAkje1ez0FmRDaFK7QiTqhPeFkZyCsGf0XZN9VSf48ibEF0gLMhgNuNdiOtV1Kz
hXsWGQugLGfxuP753Nv/JBP1s+QC87by52EkLQ7ediDCQLwlXLKd1w744IcfY1o7vjrKf43JmX7f
m/XixPmKt9p4RevxhWtLdLDSjY9fpRUenGdEZq2r4m6nRu/63fYpGHIsetRyyVndyzHcj/A025kz
rePD2/WF/rMS6PaiXXUrVGvkYR6qg9/0heK1sS5jmhBuGyl+C9PtMlEa7td5F5S7RWuHyYscdz0u
Gnz26+QIkEdaU9PFM3N5Y6m3HRl4coOjSrd+5EylaTUqUcnRJyJmpqvKRajjZCWFkn/KfPFMOojc
UEfzh5B1WQ+UnjoG/rC5unzi9FMf76MSi0zz75Oa+xOE2yPE+i2+6w4IWB3k3WZnVO3iGgIKmYha
b43jkMYZJvE6k7x5Gqt93Wui6yB5P61Ic5nudgl2sR6r4lIDk5B6IHpnUq9E2ugZil99ACS+fb47
qB+jli+mvT+34Dw675Pe4THKRsRrnETiitXfd+OhooBmqTZzOmVTZt3/hkUmlXy4bDeXVojWLM33
OkYQGETRhWLYZU6HTCAApia95HrwjA6nPMJnowyu6o5pObb1B4n39TFPD0n9f/0fyv/ZdsXGPpl8
iY4mACAvhITXlQsQ68k7PmJ5aLbjCH4/2ME/z3Gzjl6ct+p5k7TUHKi/ma/6RzJQ3K/VYXz8Pk5z
TD81sWnnvj5Z9+GXvFn3bm8Paro7pTbrUv/zDtTevCEpvQdSwZefLiaO7T10WJdlTVbEdmrK/WJb
RXIk5MjQADuB18QODZxgNfwSleRtsAn+/m7Gv9VdVR3RDQfdH82xUB3773Oj6ZuTtK9V8e020bln
xcfxdSHTAQpB1ui0Ak+rhBKCNTKiLa4Yygv4EWR2emeKziSOg+RFmn6I6oczPY1IOIYiF914x+Aw
LIYt2WcWNi+neeE9xdI+3KmbR79Dc6vX/dm0dyDZB1VP0z14we5X1lupIXnmctfvnkh1KoJm8K8v
c7Pe3ZdJGGSsNzXrUZ+iKYUikT8nC1R9IEiTpwoHwjz8bbU70kN6ro7ba86HAW5B+S/p0/M5uKeT
y0k4zHKkqAjAnsFmNf3RWb89D3dW9VS2tSZpvGQLSmj7rYKlALmf/O6A+Im63FsaO2EaX0LzHZTR
8Fz7Wed3OzK2cRcQWp1HNHEFkj0sQPkrZWCSjI2y/lQH+qgNIPrIXkH/jOgh0Hzpba+57TuFvqsa
5P00BswwpJw6Oq+cYJr1TQLSaVvT0gNRUoM1ofHubqa1qwKRBy+JxrsRO59JQHFdgTBx/pPeUyc8
gm6gbbW6DPa+vDxMUij6AOJ1n4Ku7VexwBdpgzR39+ssOMdOsAnPSDs0vXztXDxQN8NsmAB7ACb0
Vb7/iP6lQtWjIzGXCGzPHm23H1jYBNjQeOc0XBjHzrBMc3il77Bxz2NIyH1riurGJ+hzwn36HDRI
mt51tJ+ljG8q8cb0aw9LqqleTeuHPlVEqdWicHDlCQhev0pfVDEIqjUmZqxqwMg0rrKFU/3pnNhk
bUxuJczdgd83N1QIUqBlL6q/netvSnAIDn2ZOEejWCP7CX2Qy6yINYGAcPnffvYRBZoRHZQQTKSI
iuF3y7RW+tJIp8KxmfLj8c8FJMWXPbGp7aeB6Ip01CJyv4BX7SwOEaGi6n4UlPZbki9SAvJ+e15E
yo9EpCz18klHgUXqU3bGEhy8LmpnnCV5rK3rTwV1OtLoAKTSRB50QMW2kfZ9JKrezLcR8VITixKU
E1vgRVltpMZCpk8ISkAARgqNZzfn1rT7lAdmXMwuP+IX1LE+T/wDk4TCpzbnmQ24c+rHQ5lnxYFb
SSDHgd37dC/I4zCFvF368oxh9cfa/9sK6JqhaYpmOH/YSjcur+02spRmuHUBbD2/0C6PgGO6e6Sr
4SE9cQYPdJ2FM/hntTvSQIL0cdu1VyiOvpBWkAKNphxKViPb//rYAwo+eEqPgPkpYeaxF/pn4TvG
Y+aYukHA9B8Pm4OCoXbiwgoA0/B3f6eIV/jbht7xHInIHJVp9O0CQ5YHVHhyhi9evWU3SMNlS2H7
ANLtyZoPTbmmmyYK1oYiK3c+9ry5bo7puW4XGRAjJbTB+ILjpP/L8HYp6nq74BnJ6xHRSb9Z8c41
poeqLQ82EVkD/L1+3dJYHMjLEhtoAh9se2p4Cspe/W2Gy2dLi5/+1wbfLH3nJdNO2xylhqVfpUmx
UIZUS3XqoU6kPtvWh3dRs2XHUmUbTuWdh8yOSpHaWdmiCMz4OMCsVjg5uwFagqEWxE++4UO/eLPY
nV+Uj/LxspNzwVxpA+kNjDksRIiVPTChQf1ktT88mH9tomFbiiYbClqwd5todenpsDVT4YV1ISwI
zDaizEpfcqoE00ucQlsnaaWiVIbVaE+09ffXVR9+RVQWYKuqhuUYd69rSHvlqmhbcSEFhaFcnggC
+jY9H0B4dGFg4lLXATMVkAtGLbjTJw/wcL9vHkDcqRvDV5WmdmqLTBg+s5/EuzcHUhtgB7CkqApe
aEzmdD3QvMXLAO2dP6e4K+Id//URbh7hzhpeWmWfFzl7AASPrnYPmxRPxzWe+XcbPZvL/Ti6NA3D
1klwTGLx/37hcluoTWs7Z4zEH6kawGNZVKxWG7eePN3e/5d3+2e1OzOoqUfTsKvNeWFH2/WVkGi1
TlF79u0oVp8NoFUfb+Q/iwlrdfMt7e3OkqSUxcTdAQqCGXp3aBFb4Z5QbDNcr8qhRk/AoZqneQaJ
1dPU8fFx+p9HIL/670c4VfuiMwsegRj2Fc5ELwJ9BCjfs0MS8yfX96H1/V+fUpfvrK9W7M52kbAY
kDhQLBIjCCkeff/9hvzxGv8+nv+80p2NYNjK5XTesgoIasBhe/+ncFt6s8+ohM/e5s7MasdjI8Y9
iIMJEWBwjVECis/RU9Wph17yZtfuTI5+sM/1RaxDL9ezoHDwStTQaX/rDAVdww32n6U7DysXkEj/
n0uny3dWRtKb626bsYcXv/kAvU433HaxJpX3zC3+/Q7o8p0xMYy9laI3eYb42Qb03kD/FAPqVFSk
z2Pq5UH+LF19VB+7fbc7gyI3ZpZfWum8QNrd/ZPOfTokKVfggH1iOYrcm+CZ3smDKb5EkDcbemdX
TAYfdQedjyjUNDeokIc/q3oYAYoJRF0IyFrv6+J9kBKF2pTGIpSYZ1GsKtb418WwHE21bUd3LOvu
rlvF2c5P4mKc/fZjABMCwtbFz4O0344ayFcuLiyw6VyQyuggzelSQO08+ZmbTPZomD+5pw/DFFtl
cp5t2jbR9X+bnq68Nnnyn+qRFco/SRC1fr+c7klk9t6zD/A4YbhZ7e4WHRnXbm1qalUwRjC1I3rj
HOml7LaxMf37m+kPY+mbte5vz/V4UXSJjVYmGa2qknbKoUceH/28V0OqsfTvdz4QfKZp+gALelq/
9RdAdYVF1F4JtT0Q4Gx/M6R65FeCdU7P5xqtf8/rvz/qQxt286R3t68wGI2z27ErLXDliQneT8DK
nnqZh5f8Zpm7K5c4XZ6kKcscIfRB0CJiQRTD/YInEp2WxehpOvowTLtZ8O666U3JwPWOBWt4hKCU
IfhXULRoXcGR+fsWPr7aN2uJPb7x4uqxO23bE/ZE9q5DOH0xNoxvDqRwSlqxjj62DBrpaMxL0eYT
sCSspUP0+veHeGyw/3mIP+XMm4eg2qfn6okjR7myjzLOl+2OlQD1/ifxp/Inwv2XFblZ6c6JO7vC
MsqEra3CHQSQ4ptsMURPKuz66ruVRh1luStJ8nEpjc9gL3eeM89+4MWI4Xp6D9AYjVTTy382Uyzf
LpDGG+gwAF0Flr8A/i7EGYAfiLqW0IQCxJuELrUu/QMuGRBa3ZXD9HsN+F2coRLEiUkXNpmqvj5Q
B05vS/lmSyNrDJKKWX70jb39u+rXPSXIF0Q3SvCLVrp7RImcyOq8xsj53RvtwGEZti8CG7EZFoFN
op2Fe/gJsQIRQ5A42o+zD4vZrWiRI4HgWZPyFcqk+4v+2/r6vutvA/HDct+e0Q2dQzwALLBEKm5L
M8gMYJaDavarn6fe+mGEcPNJ7iIe1T5X5Unmk5SwW8vgRBtViNU5IOCZ91zQ8bX8v5837YmJM+6M
97HdtXansaQgeAp5ta1v+9Jo3qCJZoINFOwBwUfIuHeAkbwrYexs3/tFwZEt+j1S6Nt5HeyLZwnS
E4t2n6Dpud3tjS0PhhYemdlU1N4O0HD//v7KwyACsRJZtnXGh9t3t+BKrcRMN7YIW1Rv62XgewbO
59Xl3qHxCKqpiBzKb8/e7nFwe7Pu3aduNmqalBdLxBHaHwr9FHXFME6efN+HbTP88v96v7vva7ab
vKF7dV7oERdFISXBi5HzYrepfobkX6YKrKSKpF638Z5aGfHz/zYy/ywvHMqNOStlp7iedV5TRCj7
tRGLBBfpq7hja3dPZVYfV/dvXvfOY2umiUmrWY/GcKjEh/UBlC4FTIi+EMCI7M+IymY9Y9bSROkE
NNFnPol/jH+rmRqDgZwiAi/qciJGRzGDknMC+/vJoRMB2t925c5b781ycyklPkod0EpwFw6XS+Fx
njUu1UfbLwTjEJKRLcXR7053J51le0sUw2hDRtGD5L64DMOpw8D1ljFG0/9+lhpajxLR2yXvDrYt
KUYnFTnS/HL0Spgw7Sj2C/Vay+085lp1r45b02DAkIMDRqW/p9NUo3UdOEtnJuYxlRMbHkGw3gHB
iZhsL+TFf3/twI/7l2jpDdW3dZBNUwYKu1G+FyMHPcab/Yppo8dnB/hhan/7Onf353RMdplpHtjB
kfyz6J3iH1hVTN1GQqZicGzr/n6b8ydBwMPq2O2id7cmSfNM2yjiszEdXnEXWcL4oqnp1keGnTFe
UfK/Z+WzV31oCm9Xvbs71mZ/ksuSL8dslv4pNNy3DDjX1xeMH/KaABTI/1b1/3bJu4vAYJj91q54
0cwdyH3IQGMAS45nf+0uNJ7y3t/vnfro3t0udxe+2nZ1sQ57lmvmk2rjiumtLgryReqtvUPAHCBS
8CdLPnLpt0veBbBGe7SPh1Z8yobTn43fFSa4LvT1PHKn4/VHM2X21+z72cY+VEe6XfYulmVQXt2U
J5Z9ZTJfyKAl6CYTY7iAF4jaxEJhWrXjRePCfelfSlfT3RcvfvYQD2PZm4e4j2VPZaVVTP4RktdX
dFT+kF3R1UEG5WmhQ30Ux9yudWfpLKNARl28sM9AkF4vGy3QtulBOBKDoWXfQ74jnu2872e9D+1R
AHG78J29UxnOUrdnYe9GIdN0mLEO7NZtD0EYuiJs1WZq4waoTY7jXf/3wO21By/x72w7en16gx+a
e1UG5EAgI6t/TsWNtzU2e0NqKYos9gzv3b9sJwf0ZZpg2l81nzuAgsYzR/Zw128WvHv5Itt3p/KE
DFzXucXQnOmeFf/QhaYHsw/owzTex+zpsXpU/jBuFr0zyfVZzWt1y1tSABifp8XEKZAgYkziBXJb
rntmWHg+cLHt+9OlH97mm6XvDPPWzGzFzHnfI+EiLBAyIVC8s8PgJMD+QLlBdXcDJIj+bkUeRosU
8TQaJZR9tHtgkFYc2ibJHIRFrXgbgv6PTvN2BSFj+GQhcU3uI5Pbhe4+qJkpO0O9boV8m4ygUw7X
LF0AjnVn7ezvSz12cjfvdPcZN8UhrfQOZdLqLX1FMGjr7wSrC0b01BptQnOtT/8QKw4f53Eq+5Iv
Tb+f9mWfve/dB905upYdzrzvG+N4YHUSh4DOpd9Tx/KTkVIPK1e3e3vnX3MpPx4coSYqMfYyg5S4
XwERFo1/X3uqBPmw3XK72p1rZXhKXRWbP8KvBso/YyO0VIQYp/uPrRlqr1X/WX37T6r4t7Nz5123
x6OVdVtWROUE9TMHRQ7rrRsXjBXLouxH0aOz7KqCjKgQ7O5er8qH/n0iAKZuus99A0ZONcp9J+Jv
DJLKQfS6++DlN9VcKA+ZL8Fpe4dnqbVeW3v6iCxcHquoYgC+9WSjr9ivl2cq3A9tjalYjsrYBtm4
b1pVssWty2zxTs0vnUoFDY88VBZ1BJjnXcV1Du3fy7c1oBaIPJfhnaphJQ1PlXvqYuf9eOqf+wqH
egYt6GoDqq0iLJM+v1jRPqWYiE5er/ArK4Av13GfD56JYKcRXc8jy+/mf79yj8+EpaIfrdi2Yel3
wchVOsi5dZYFvjAfF0IT/ec6zoBeg9kEpXtdP6vRq5a4QP86FDdL3gUiO2erq20G3Eo/fB0r97VD
F3Lr71U/bILkV40KVWhUGW+ahcCMFRtvLeWajwN6hrUV2mcfEb+95tVKhNx76iarVB9lnYtaXvtR
5j6iY1/UZecHaABmUCMMc3S738lrzVQ5NAnUtQq16/u6KBgs+pH3ERNAG4PiVX2aoAgBkhqJL86n
Mlc0gFC02E/jy2r/pUHrLD+01G+UcLufXQ69fJn3u4+yny2j5mc7gdtlzbfofU22cA2guLnK+3UM
PXrwk0b2FuUWNxGUS2aywwhA8QFafVihSTqdMwFjJqFISr04jU6naf4D+fUd6knNtYjMiRLtwDtN
PgU/lPfxIAODFOmpk3oN2YbWFISQlqoXs/tyRGhWkPq0WQpZBimo3Wz3WZ4DTmIV7yx3zyzDUJuV
b84HxNRVg25/7OCwSrjVjasYbtbTONIevJzqYz9XXsvpGB6s31GGKCoKfajAWe53DkQ6PbtHdN7s
PySgC+MF0ZBOV9c9+nTmdtJW3qV8yy/zGg3rb+BKAKInApGOuNMlMJbGlTIeoGA7FNhFim4rTYI5
sYHICm9ibq7Gp4tb/LRX/9q6yg/dZ21R0xdfHtKpiVgU4kZhBWMJTAcSBSgR5J4db2TXji+HwB7k
Ez2GgwRKcRem/snw84m07ynLkoBedny0l+CHoflDh3+irZFxaIoofVa8e1SvMv456PfBrnmUSzk5
cbcAwXOx4DB4UNCpLj65ww/jzZt17gLdbnfYd2mp0f+AAQ8qpAGNin13P1Pal8ukt1ZG14xU+Mmy
T+6xcRcYlCd1v6k7Xo9BLz+oIkIk6Pr7EBbQ7NDX4+wrexbzPN5Qw9BMBeS1It85sKpRDlezbhm/
gkQPGpa8K/VJIj1wiO/KrCMo2QX00n1mtyZPXvdxOsEEjv9Z/M6XlfvSPipXFi/8zhOy6VuKdDZa
PSIZppoEfQ/ZGMVjBkS0hy+hoFWzG0mUip6dq8dJ682j3Bnt5iTn3dbgUcqAGh788W3oEO0KYQ8x
xo82Hx3GgwfC6/9Dk+Ch9f5nG+6st6S1cpYX4OWS36KHQJLs9uCLUjgEqBuMi5/jBO7H30/aw/e1
VJqbmqxZmqPerWkax32lluCrzqgpJQMo4cBlhaIoQl+gJ17gNu2iDXQN/hw/vV6PAsKb1e+h/pad
7gptx+pQRKafc+wvE4cEj/VZsvawi8sIOcpysgJu7r41v+laJ2HCHUC9FqVe2RtpFMhEKxscb3h4
UYRXQVFnvWF4EsgVlaHFSonVTCan0bPJM8ajy3b7MHeXrbD1bLNJeBgZOVDVM5i0okanrwYBvxGU
hy0isCb1GKEZUTDS6TJI+sCCoewNnY8L+q6imIyWFQw8NDHowQM7gUoNTF7IqjRe8sHFGCefDBaj
q9TiHQSA3nLfXncjJ/77AXoocH/7Lnd3lyKA5lSb/X9gc8owpYdSoKkPxBP1HgjTDSICT42VyFbu
45zbRe9uaa1Ix/qUHQWWCg3R2ea3oF/VQ0jtUy7ddn6F8YVYzyIbZxSV0V/FSaCkceyXM930Wtpo
CJSdX5BiLFDue3XYsjijNQCsGQjRpPw5jip4CklPekdXDtEvgcuFja1/byDyn92V+ma+XKFeL9AA
UGbJIpniKhGFaV0h8XoYJr/oIF8U/qmMm4Ecv9QTFbXwDxUal6d0AXpDDf9lQUjBF5R3+FJol8hD
RXWoRdsxue2AQq0VCNmZ7VyLIEQeEH1CmHID6fyP/tIVtafjKJ21RwIN5LP0Hj2j3GdO5PZ1x7xj
SJOCn3rEHwdW77K+TK1eCSH+pSQYIuPqInmGRNmo+imIfrdIM5v8exCsIPcN69+KG++sCStKiG5w
RTI/K3xiBjk2P1VU4z2CihauLJfk4toogS3Rny75VfhJkR6dhtvvLUal4x0Fx/xiBfWfAOfZpJGH
KGMLmpJqkqyLv3BWbsow5yKvk1TiAFZfGTLHoPfB+8b08PzAGikzoRjFtDO/zJ+YzocFN/Aghi5A
uNQJ7jJM/brJpM6h+wEJ2TuOkaVD0FRF/EBoXDy5ZY9KP7dr3VmMra1pjbajhzFI0QbNYG9sGIKz
d9eqC5FfcAN65f8O4ud2zbubDYLKulxS0d3xyAEDpGtQUyIKdg+r6A/oH3PD8JhnbZSHmfvtuneX
+7TTtGKj8K7vJ9RJhfySK9pEf9RPttHfN/YP9PXektwuduf/DlKdqxvdPC8g8OPj0dVGnwI0E3QV
dDSRQEexNdKE00e4jH9ABdmDrl6ttmwFM8gHOXwNa+wQJzFiw/+S5s5YXUsoRySBCB3QCog2b1Do
6YBv32m17Gn7CWyiDe/AHKHaPtw8K308so4376Tf3YhKlioHhpY4mJ87H6kyZoWDmBHRm7R46lkf
VeluV7sLkc9Sp1ROCkZLSAoh6iNUBVGxQR5Jg1CBIRvq8Um40gZaRkcCpMLqQFWQDtWTj/mwcHf7
KHdhc3uRrH0mQBaQ2T+YMcnua6BIBMXj78fmYaPqdqW7ctql7U7GQTSUxSFRgUYRKPrAMRKYLibC
IArWV8QxSWhBL4fPzd9Fm/Pvj/Hsqugij7ixfZtjI+26jqvCZgqlLI8a15+Bj7vo6VrPTtWduTtI
V7nNhTnYLpCpJCOvBmLMYwf2CdDJwFr8/3y3O5Nn/9+EndmO4lq3Zp/IEuCWW/c9poe4QUAEnQ3G
NsaGp6+x8i+Vqk6V6mhvKVOZkeBmrblmO76qHn9uwuQxBgrUiVqg2E2grlzD+e/qqP/P0u2Y3n8h
NKwOccH/zwf52PXaa6CqsCFhvn/dzqmgTtyI+YFiXaDJv5mUwgLBUQbtQW+EYOz8t26NeFv/ly36
3y7iv7xNY9Q+tPzJRVwCQcsmd2fvbHW2HrgKcCes/H+zX/TBv0bl/99X/peXWu/o0rjs0NBqKRvr
MH0H6KAqHtzxNfPqe8aiupW0ITGUvDdf98G7UCn2wzsfk2IBUne4O6N9o5nGB2UZoU8KJvQDhPM6
I333PZanM/oR7g5ZgN1PEcgCM6oW1rtxNNjDY7P/plIdGLkvQd74poP7nNI16PVyL8PNuQXvTf/y
vsfvRgnhcu0aF85BW1nt3W4Ksy7c2+IKtjxFaHL5ygrUV3deMT5WzBpdbMQpRuZwM+JnK+tD6Dbw
b2+PjzF0e3R6I6RBkLsZnO6zM9znfTcIhq23KyMV5ZzSu+FYDyyJvuGviTxsBYo7BgGv4SktZBot
T7fapiahH5XTh2saCzL4nT5UgNKhduIa7+mD+sxRGXrtCr5LNiZDNfYUNJ+RzDBslbjj4kjHYpG/
Z82MLFjUCfRtPmUss1tWYUOOZkvW8NOYOeC5BQ4GrVp3AUPfDxL90Ae3jFxe8dumSC42OT0XBi0n
cfdzjj4rFDgnzbLpgnu4W+nrqjeZuGj+1DUYmdHfc14Bo8Jn/Ebdxa8Nc2c47WfRgb0BzAA9unPu
o42cA8rHl4+bsYVjNXCYyQQZ/57ACMaNbr7hS7KrKi4eXA6/HSGgdfV3ql0/gw6f8DI/yLSASHbb
B+fKbb9eDkTr4vdP+y6DCHJUNRj01hjCwnfVdZOq5jPNwaqAEfChgbYCj0vy/uEAPxhuPp09bK3y
S//Y7uee++O5NLnSX31qDVsx7G513wNIR06h3OezUvS9aX/lFFWkpWE4PWSvn8vDetxMQ0Ff0GBv
HXPe7+Ea5YgopHdfjWX68arwG/exwEHyRhnKEWID6FwS/+cer86nqWYEDfnujA/XULLeEOSAsf/2
QfmjRqyWESTlQfL+fWRsiv7iIMN0Z4U+mPEhykDMlRnRQdIywUozRqScaqaMZBisdHfOup9BkhNr
4PiLbCd0ZMFnfrr1bqEYznNgX+m0O1vfNrodcypGkKnyP2g8wEpoJDvb997hsatrQgm4a1ytK23Y
cfqxSQvZHt9mF2kpsYRPrGfI3vwVu2KApOfVqlbtafcj+ZUP5GlHyCgBaodUJvAnAfktZ4cQYiQF
hAM35DsuAeIdVhOh9RJeyFEZnDbcHTh3oXyyIuTiOTv1Bm0OW8Ny9JPaVTxj2gLGaLEHGp+ARwAe
4k2H3y4ZIBHSIk5R04CYPjLNOz08QaMH+m8BjgjAogTlSj/qUnhPFRA2Z1LD0AsnclRhqNGxGfL5
IzrlisVtq7uA84n/zj63+ApA9cMeByZfhUgRoilBNDAGHi9aGc8DMPUsROQ0y9X4ePll3tS6QESf
wLZngylQ9Hr/a18b9woy5uKo2ClTj8hdx3X2jq+pNBfEZ0xjbbc4juhopw06XG+wwt/U+3lvPqd2
hUkZxoJXTn8OvoiU3RLNOa9aeKM1YjG5aYsBCBnNjWoFudm6etoCD3PymKMyArORyeCf8qclF0Y2
QHCL1KnCOGUPU+41h2Wo/OUICEHhXsiUopu96uZh6e0gkVYJIGuIfldnZNgfYPrxGPlqfTI4qRsF
SRj22EFcxiDk22maaE4CNU/uK3luBtPnhgVhq6Y0UTzqAXRoOS3k8hFn5Ni/BNf0uRC2dqO6qn9z
4Zz9yjP5DmIA4fT4wpjXDrh1xnDb1R7v2GWP4MVJkqcVUEAUdycIrHgv95oW4mP6uSjwjuYSz1yN
0Da+AGMLsdFHINTefd+hVVGFQi5FgLVzwP6C1MFGnhxaB8QJxg+fG8qbmdQ2c6VJc8LH5t7EywS8
Y0E+DkBpOl0Daovjq1zV6NUNI6i2try4ri9Bx2jchmqHeBp0w4IBUTespVzIsNgFj0udjJDKiJGI
RTvmYV9chB0mM+pSG4UNh6QtCrdqYsx3zFKPrXcIS8s1SKJCgkKzGQ0K85E95piptbKVD7e50NbY
JdSmhLaScFjhRzEP+wV8+E17U1oL2bUX8rgypVI51bKXILvfOvf2ssT/uGFqsMtBs7kyFgNaKxT+
3pd5HaQQZJNhekomOsPP7IhmWqUYO3C3oIKuKSrm4WjG8HRrFeKp1p1ZkvMcIRjy3Daz5wKzK2Dl
d6fx5PV92sOGHgHRrjBSyNegFz9TTs3+HT9Iin5MRYrlOUIyLQ7Er5A6q1ATyVPZLcC2TinYrXXy
F6VXsKaNFQM5t8yYfo+1O0r7rIJJwH3751Sr0adp/dK/0ZEswq2Ro0cV9DY0xoZUyVGwoYwHn5PZ
QYouVH8ep9wi5MiXApH6TXXHCGjjpZmau5T5TQnx6+E3x3dYHK7JZYJfZx+pgaLsYd3GLqcfWABO
XuUPNQH3sR6n1I/a3kJxgjN22y9um+YMFP+TDpmWnz1HNgcx6LXRib51H0mBi2NQVEKdpviFG6FR
nWxMnBokXq5CVueKng7HgNhvl3jHOe2NTZqMJesAoh1iQMAZN9thO6nAhcJSoMsKmpPiUbpj/3bL
Mmxm9aJY4EUhKHbE6yj3mC8BXxc8chyFc0gKqY++a8jzMa1WxQJXpcVDYnzi4aqH/jCeKaw1Xwbq
368B5AbDSKVJSfA6DzUizqQ/iesncNH43R+DPcg0V3/qgcNFd9vV1y5DPap/FTq38/S8fxPFBrdF
H/QomQ2RYYBHg25FBByrByZpfTY0mKe1fw5uJ1h8NfSBWAYNJK6CIRLUWkZOY15oRQwl8nJW5bGw
C/QeMGuWmpyBNaKklYhpeGCyc2WhwhLdBVw6E39/MFPUgwqdeuzqlbNDZfU41JxattW310GTGwdn
9ias56+DO2pMXy6UIf+9keYFXGvSc5e4E8wXa9hyxFwC0n8TGKsNzNeUaf8kX/GpP+pErF7FaZLd
tv2rfppZtV8p6QB/VAYUgZri6uviOVBTRtZgxV8/7HZ1ZeMYCEpRI63O9OL3AYxZnnNHCIE7EQ6j
p3vZ9JAnkGBzqXxe5ld0ryorp23/oLJ9xvjiOgMfF/d20LbnaRkSleAiqrHCGhN9e30gxqHwv7F3
D1qLb252SbMxvWZ2m/bELExKY+MoaOqbHEUeCFcufvU9xUF5B7uCpdMzmim2dh8/3c57QiTDfQXQ
IuRbFljn6I+0ocnRCjTeu23JnFrtTOMgWTSJ8Qc7Fw2f7FhsC4zb8ctprKe0Tcp+m+Icfk2Yfg97
tNI3GhCOqncYTIiFiVfYJ2L4VUGPgSHkVbf/rAZ74o557qM8ZquctQbcmHYqANiaDbUYe05GdvZ6
+VNcHBPNj5Zgm8+O5Mj7uLPKmz3Aj2dXpyLpolncXi58OuW0Czn5nhOwKvUeFRN4gVNSq/gFiMp8
EV3bBR3se+XpyofztP0baNZtsgsQ8qBGLa0HCe/vHEEiZpETIVQzIQN5nvHipnfntSAuOpJ1Rvyc
KVTuLuTB//NCwAULlrHYtTw43L2/O/6qUDfACXiJ9in4JJ3HPCJNCpz+g70cK6t3Bsl7Xm8VegM4
f3Ye7sXi8lvHHbWgR6azpkWqbeetzrbQa8ojiurW8Q2mFzIFsMVv0CaVl9Dv++BUODS4mOczDiqi
Qu7D/MuXxUQgN65+VjvXxdeaFciZ0aB4s5ophJOatm3IDGc0AoaLwbJdfoMqZYyRc7B3CaQ+jnK1
Bgnx1aKP2bqMukFoD3k7IO+ojt8G7g5cNWMU5OwCNI+knadGn71seyC7TU0S6jGc5vXArbNyZjCa
dbeK7fu3npS9KT95ZvqhCkUB8Is6Qbcf2vJa978xKTJ0zDjc+d7oPxJFIxw+rgzZKfSIn3NQ2d6B
vm4S9uhxCS3YNxtOM+v98c6prBl2vj/7g72QpqrCH5XHyLGywtWe80JBd0dnH3t5hrmyQmDEaX3J
zVfGDyHmh/aIdHT6oA8nqrBauDFwSw/N0kZCj0plTmFWFBcwVVvt7w4InQ++6xYnMWuPvRbqhqmz
itkYt4yTcIUAIpz5u48rShJQ+DTwPm0aKRRKNQfOpiuKGTQcgGotDwKghnc6uadCMwTYdSQk+iAt
upiyuBN+r/9ak4552ojVCDU2CV8X9j45TJVDxkEBxsFjMN83k15J9LWiIcTrycU6fEkEjnnY5Uxk
rwiB2LVjDmh4kO4L8/DlFR/feCQkPBmPEbwQjiZ8dqCC/LBg43/R+MPikCPVMEpMR5ImRvea28v9
znuAkEbFxxYjLTuI1QjY8QlCeQ1zRIKQyXtA3qx1DIHwe6544fV8vEaMgcc1Wr4nBzG/gNikTYBE
vkGaCB2enAUqNjoLW2xinJePhe/18+E8Ef9wyJGCxUOEpnWq2YGAlzYQrpZvu7gjZqgsfSamcvsV
US9WGa1i8vbHF72rR4bH7deEE5XLvHH5Z+cw4r6FuwOa24cbNKmmrafzgGQGLJCxceU14frNJmnB
RNaV/NRYmHJ+7XHbIEJjHPl3ZAOSN3EkQ6MYdpxAnqGONi+3xg0wABcceKRi41uXxXVWi0MVJY9+
y/A+wDn4RLwGJKUYmTl0HrILGcNy/+u/QSKZLwy+GIUkXEF4BbgSfws8kVsDT8z3iyF5PEnWDx/j
dZxMWC1CMNrDoOew5WDvc040ZLlp4UA/FdU9Mv7tDJk1h3N6sD8gss6jaKbqml8RicIFZhlw3UuQ
neYu6blC0s3AgslDAoTFO75PSXogJIdGMdENVo+edpFZZ7GtYYKRUeIp/ltPIn2aJ2KWlnOYNY/r
+e81SyxJ4I/u19I2gPmDclbgmwKFO34mR6HYsJuyIDG5SE8ToIM25WsN+wzJCDQJ09DGprN3E+jO
mEIy8pgZDilPOBYXW4Ml/2/iaqHw9d2SR7r4JHf/kwhJLv7j1TWAOmUm2cQe4SSPbhMA/Zzdr0k9
b5P7H3N4OFYsxruVL3c2mqC+2C1iWlbi69SUih3HNMtSLFp6dSXI5EIihr912Zxk+SSsliitjNNi
LWo6DT1LY25AWuHkcVZ3SKYRXRLJoMvG1mRkco/BJcpH4AI/kmWK5CBreWhBsWRVC/D6jVWMp0Am
U7EOSNiINci3d3YXP5AtZH1iDvGjr5yM7PzZNREXKhZMa5eLT0A+z1NJYgMcdauknAqD/3bEN7wT
Om3A0cvMpl1dPaD11xuTFF2StjFHi8c/LCrdIswBXifA3rcG0xsX8xPB14ZrBMoV9BycpgLCI0R3
8zi0lhrdmQyu8GNP1GQKjz5DLX3z5sUTE7UmoQCDrDRzbwy3u+IZiY4U5pCJLPnummFEgdESg7j8
8Y1RIzLggejWEWP+rLrw6oIKT8YB7FWiQkAoHjHgCswTn4j7RytxDmj2wV3sxtzINdan7N8Vkhjj
RHwb59sx/33SUS/eX2VVM7HVL+4gqwmMRGWWnI2YmX0ecrYaZEYyxZ6aiUctagFiU1F+p692TEXg
P3dS76GMkWtqUganWEMGe8ewGfyEU9DyPdzzH+J69tVFZ4Vq+hPklsbL474pvQ7W1IIFini05iZn
FHdQnYIXDeFjYL6nQ0BSYk0Iz5NtxeLT+Aqh0EmlwiYqyuq1zpITOwCOLUZYbFmJPwHXhXIz0GCK
xWx9Hptgt6PJi3mnoZDmDGNW+R1BcnkY/3MRoK7hJnRE5DXJ8QEPVfNr/iU3YCrzcUJSWAz3oWxA
Uxj1yqu95FmTSwew5QieMg/kjBoa720H5fNGd80OoKpYzGTaLXCi/AA/jb0UR+aLS1AzFFNtpDFt
NduJo4yvgKnGUjizkAbmEioZjyI+W6NILA+ZtzDgRoHoZ03cr85c2pOfrM19zQIEZ67ziTX/fnTl
i7u4jfHYQ5Ygz6tMpBkiHzf7ezA6IS9qGdQA1uN/zGXZ2p+x9Huu3uqTAkQxb3mhc7X13wOE2G2p
W8Rn7En2l2go5Kz4JxclMwDDm6Od6AKzvT0IEvGL/zhGbbGnsMKRRN5BmE7ab5Av4HNh2zHdgadO
xqezrodhJi2AJvIk4R94O+zshdc1zmgn5GHCBIDKZt2WYhFd2LdAnnnf6rTBpFb0uuwWOVoRkO7Z
KmdXLFJ4xYmg2wO9pahJpoCbrCDY4biZe6ai2H1Mhy7BMrOql2V85aoFo1k84KHTBLChbUGaE0eP
MN7fUEFHVLAiRnxCaS8RTGJRtsG+ZZH3/3Opi18FjDCVCNh3dh/dEdzbxbVPNE+a78tlYNCdPq3A
xQqacb7mCbtLhpqD7xR9FqtD9EnAzBT/H/+eJRjt1/0UYXpYatgfZHTADHk7HUT3I1GzD7W6lJDC
fc4Q9SHbO8ayJ4hLQcrvort9t2swQPRNWvzkMFDE5C3k3yRff2YlbDlA9LtI8TWkp6QfHtTpzY9B
GmsDYXSGKADLR1BKZEJIqdKz81jteUidJS00IdC+vZB+DMpY8kRP2Wns0aVK/4VIrsomsjSI/zHc
UKEpwt7HUmcKy/jttJvd/LF/rljbZYz1d1iIpIy+O+vVRFqmOtqcs2XGHxn8NYgEdzB5YRNeyeAA
0hQzTBpEp1atuJXduilXSk7O+Yh3Slo4HHqDDSKN2H7ASMIj/COHJ82O6UjoZspnfzm0jnjK6LBp
C+oisA9YHOiD0MMSGWCG52iXc3SJ6YzdjDeNH25tQb8zMC5mQJuoPEhBO7/5GL79tUBzBz2dgcxM
powugZhFUJ1X+HElr5vUPyzD4PrPrN9tNBagt/++ra1mCyUwkjIYKKeI0D6zsBaqh+jD2/mA0GRH
IU/dOKsSG2xwb2iAsPR1+JroBuWx/iM8AnAwCfpvUzoN7X+dG2bhnUauxl89zGX4ZWPoDml8p/x9
Wfc5VsQVDiOaGR4mM5Q8efVkewFLIA8wdElJ+ru0yjCYPI18IWOffl+2egTubVWTflnQcW9EnwCl
EhpUjgD+3Sdwx859mQuJvdaHH3Tq8uxRBKOv+0WvkoCXypd5oc2JvtvO139P4pQd8j44Ezj9e6dZ
yOhGyCHSRKW5DUq0dKYkT/FNwsdcQnlGbLZ828W1YdNz/Dvmpf22TPVfWeXfrCMFpUWirbMCbzwk
WUqK61ey6xAhteXLO9tV9EuSbSW6AV/WZcocTlyhLQQ98l8vQz4wxfvxB8L3uLDs3vQ5Ib0Wamw4
D3g86PjhdAg68u3lEymQM6GKOIgGPNduw3YjqsHbOelWzk/XD9N44msL0/E0Y3Ecri+CQ7mbVGCV
y8njz3kiytNbfwL9njkVXRS5dSeT5E51Wr4Mb3USghA8cXxZf2dqEzSqXBS4t/8JvZDBToaU1ULl
7p6RySDfLjD9GIKdhbXXqdXHZdzE9D27tyQdzWUWzSfovSrrAsQ3qF/QB0qW+zgiuXg21/nTfKR5
JhtWEzwcdM5iLTLc6vfCSHOoEZOEX9iZ5Zw+qpJxl5r2JBpDZqRV/87TfPlsLI0ljt1YAM633tDB
068lT1FPOd4DPUHyBYK/s4X08qAr1oulsHLfiSDwI2pDaA9olDfMYnOBGIsutAHbnAoloBoA9Yw5
w+1HuDd78Ad0C0Vg8N3S/fgtwM2p4I7fEqSQm7F5IUxA4QwYuoNQnX1JLr0nxXScm/eHaFRD6+9F
h8cM5DlkrQ9FU39dHoUAnmxV7gtW62u2H3qYwXh5Jq07+ukz3zAb0jpPlGfoc+MA+8pm44ete1vl
I64VFRPoQbvlx0MfIOGe+TMqBXgFIPnpqc+o1Fifw80La0ccx9sTXpy1OqebEG0A7OWXJvrwMwFD
BKoCXCn9gIB3mLAQvsQ47rMX1SaS2/YXSWIW8ih+WfRd4p3UJyGVgKVImNqjOb93RvHTI5GFVx3Q
S+EJ0RfVK3i3hZNzNOqMrxNb8Tov6TWTQqSRrVdacNydLQsiC/byYcpWv6R+HTNPK9xJQqyf20+x
LFCPRJRXaM993Y/1+0pzAbozzGUmallKNsZ/Rri58O426/FnnqEQuCSl19G+yeLIyN2ExDUOBQzu
bS45R7RNnuklQnxo/qE5n8DDwKFi1/lMOaGXU9mQiOgaaDFRwD0E7FSF9HlBh5lfBEL5bJ+k0EBZ
fEUy0PIxONSfSTOoB0GjWF9mbSB5ICg485HXQH8KPLNVzHiRnP0j1JBufk1T1CUI24m6+vCmOgtI
MwoLb2s0MsGGbNRTTTI81EOFIxhYr6d8rOuKjkqyHzFSBowm+S9a6aORD++/WRfLc24hPnDF2+NJ
DvhaEeKUsH8EcP2Fdb8D9qkiemUfOBzYYLC0svYPmFqtB2a+jXdcbe+8LIjhvYt1Ay+StlzxR6g0
mOuKT0EKmQSOd2bxL4l4txpdHuFWSj624cJWIdgyfgzcdXJ7oUrbx80BLwSf8DovpvTbQbYf+2cK
ZxWMes19eJojRZJLBQWtm6hfCuEQ+LWcExf36bfIzG1R0l5rae1SRvvtAhxXG22WaMArx5D71RCv
fje/dEQxoeHslpeYr+WMZmNz1iyGBPGQHBD94nABmjr4idLREfEr8lCocTuivah0DbxFDdTKgaWW
jrOrq0WD6ApLxKp+G6KvJadgOKK3eYC5UPyHUM2xm0zzL1Hh4B2lxQyv2KFJjdX8gz2f16tqwaQL
E3oaSkJAjkBsdTRThlvdg0L8JZqZaod6ioFucEsNXyUMkkNl017NYtWjzmPVnVDLq2CUVsHxg+HN
1BmikmuNdjRP/tegOUJxZxyiR8ixiSO26hEye+4HwCIW45AEDX4INU4i6Hw69N9rjgTE0HC7nqQx
fr9LfcXBYD8RImWX4mVPH4CT1+XkbldXR0eGrNncVi9cD9QYiDQaopMRZxXaQcqGYfQ6xYaa41Sx
10SZySWqSB/uKa79DCJiGbIOJJNjUM7Qij8u85mbHO2wP8IBw9at2+qS9g6LEFtSBow+F6GyfmqI
d2mzYfCdS/EtGUTG+ropf+/Zcy/VLnYOKMTLvycVMtOJjl9jmEL8iSTYklEDIokwx//7sI4poSTa
Aikm1qdqvR0CU+95uOIs7yafsSkUEHGUYqE1xjfvMEDCXe9Xgio9+5JDwP9CtYbYPf2S9n1hrUY4
joWJ4jBfIMLqYjlCwqBG6Atu9HNVpCga4GyoAhrt1cu7u6d1MHmhncjesxVEfF3A//gnun2/2MTH
R8HM+fA+7ltKT+KpkAkTaDbZIRgiqsbT4+UorjRlrOgeGJtH+kLIfoFy1Y824T03NvDTdW9tUU9A
Lz0QoqUgrkGWXF1Gjja7o0x4RwYCpLUJgFozq+M5+OIll1sFWXska70X4vZ3yCoyZphcnrDnQ+eJ
5B8+xxmsk87iMoiJOce3u029sgzRfuSjjXlZPfzHmpZ65h9fCa960UG94KDvjjTbP2hFCdsbn7n7
x6jZNvg1GJwivS4+ijMwPJ5CWU5UYmPy/qytf8NeqpHKqtD9fO/QP3G/jH8Vboma+cUeU8GPi1v4
JYNGuZrWvZfNiMttPiun5wiRU0ouSMWxEqjvq1QYZaEhjLQKKdblcGdTMSPVTl0weR0QOwTUlXtq
2j0R9lKRZbggwKYiA8hwA+yucSJ0dnkOI/RsB5sBpJ0BvaBfWsx3c5IcDt+ss0iWBQrUbKNGSPtK
qD1M7xudzCHI/RQF7MdEJfUFKIRQeMQ0mZDGqJiZgyNPExGEKrvbzMgCnvrFaPkgJf9iZpQRhZcj
IOVtJhIMIyxKnCdC9UzM/eIi26MDS4wezdIu5+PVxR/RlXWSmEqllaI0L7Pzr1Az/CJCxFAS5yWV
DWDsl+xFhYDEM2LMRLjr8zJnaaBAc3PbpR7BgJcfJOsEW6myUR9SzJnuNvt/EuCstIahVwR5xGbS
octV3ogME+YaAtmVRLt0UMmnESJ5oruHjIijACJ5c6YfZ9+YqekdE4L+0yU/y9G/9SjskD8tsNFX
ZHZF3hG9OsCZd/ILuBV3fMk2OJMAz+5EqshXt8GT+fWMB3//Qy4Tcg4566FkD3ipZOhJF3oVeTik
Gn51f2DYAwSdspv9JiM8RgT7iW68SDxUsR5mndfOrlQ0IrqR6D14TETDINdMwxT1hi2E/AsZxrFQ
nvdEgrZwKY09A1DouEoqdcHxhn4YfYNfN5dtqvLvmJI1AwokOVrKOupaW6nojzNVnGE5Zp90QEUa
r7dAtAGrKcjacH4euO/Iax8IR8lwPOY9QxL6tF4990IZtDBIuyNmzTwiPgSppYZF+va0g+Hes3P2
okf4ScP+JVXD7+qdvn8uvhxiKkqqOBOh2TVtGfUfuuiwwnogqXdQ0zNdGzt77Dz8IVsfHHRsRF2M
rDNG+CjRvE0DAgJJA4/tuBtylGnIRVNoJs0pmgGMOSpQOLtvR56eA0wBuRyy43axUo59+PTffj6K
pFShdfgm2GbDlNAAcThidqajXnfzycIexJxOJM48/DSx1AxhhH9y1OkeaUfGdWS+QVaSzi6WOQ04
ce3BOkqxoW7zxuBrvrI2XHTGhlZObKEhg47e5JcuOitfEB/Piz64vqwvyWl85H7b+RKVhnk+GZHl
zHqCfo9NDFi/jrKBzdxniO5ibqdIZryEYtQHL2CU0q81ZSkOEXH6IYyh5QARzvQxG7iDzX3R78EN
VDjw4a/iVatIFdfbTMaahVeG8SXpQS/1SjXHgUGkKLuUylzaa7JxQGsYdSaGWwpLBIhOM+c7r5Oz
S4KQPqwa16RaX9dKQkIL602n+0Q0uiR0e0RS9vTkipZMs07Y1iJjErz+5CWfMaW91pL81XXSHe4T
7dChk4SbhlKWKE6gWYhUUAjjXxQqyEWUI/O2RzY6u4Hwoz7YWQ+2LXXZFet4PP+AX3+gSalnBeWH
CKG/nxcDIXkw/iDths6xSwBJwMTZVMy4dUwl5ZUl93QquVPRM3GQCaooqNEM57/QAvm7RHtgeoFQ
zS3WKokI5m1d5VD4Jc5IOcftQi3pRiSqMN3Fp0fjrId3YP++bbqAaKc7u+Wc20LtwGtItD8w0SLl
MgCDTSRacFaW2VYNnys90WwDocpxig4rRyo5mMlgjQ/7nQl5BHTQlpp/psKF04DMBLoITW0X7LmP
3fwiw4XPzo5T/C4irnBZnLOe6J+KUDiaiNjmgx/IqUBepF3Ip8edf1sgfqOHN/QBSQahBtexvx8+
RyzSk1uelvv6u/kppe4BexqH6c2RXfw9CKAttpAQvn5ZMvJ2s36l6vaO9onazkkxU1sbUubl5ENv
L2Y/96TBU/SiVYRsSRKzGPBA6EhFS5Pw2tqtP7gAogbHjBEf/k5gHO7FjmIpsew+8Tn7bMbIhNc8
MbyXS1hNpFAHYvX1vtb2QwhskFV9mmook+u4LdHHsIarCxnzUA37E36G+yCGUw7tnGVOV+OzMzWq
UmhlUdMgmhb6EYmUyYTa1C7wDkBDvrzCK6PrAYEvmjTo4kB2hC7k877iC0nZbfqsoyDxdkY3a/TB
52ScKiNUVq+evsA3xyuf313ZQWbSHdKTxx47Mwoihm5FdyC14WRIXjX5rPPJeYODWxIKE7/FD2iP
1DvLkFBFYVMG/UQlW7At1wzCBu8lChwpOSLi+vLwwIIIAfKclL6lL1rUHR7M7r5ArJNE/hzGgpN6
Q7zrg1pxxB8ppI1F1KkdmgmnNY8Wv5klgZtI5dXTxsJrVMjJ4AXK8fCEvdQm3RHHvCXIHP69k4GA
p5OEpwcluc7rPzwucqxWF4i8FSWK+g/igWG9NqpNnhuZznr2CImrcIDxdHfEknxTGdyoq6BbotPF
1dikS5lb60gZdv7Ir9xiJk3LeDjlBBgn/AN817F9p/YhhBVf9GUr3pNU5sWh1zgog86FlFnMM/pB
st75uGgSd8RTS/LVWB+UYCgIISjmnzn/SBgSvtPKw6lI3ogWd75RBDrPluJR6xOkJrx8fP2KOgpv
l2jrSTGp8SunoSOytzlRrWrNMLz9q9LNV8TfuR6rgcgv52eCWdH31Tl0nzPX6yuMGMjz70SKqREQ
wwo5NP4p/VqIT3M153mdKNHXyRcDu6URMhqHyOlu3qQkc+7s4jd0GrT+PaKbJiRWRWr+vHkvEXAj
lZeJKKal9sLOwDvv7JeogMwU/7Ta5DaAoGRVx0hsI3V/3dPSuBj85Ad52xGReXA/3ng1Ex0zRALd
1UO5jAaMOZGc0eaDAHJG8BogW08r3RLpSifH4elDtDqdNxoCMkZSRxYMc54NO2TmCGMILDXziAXo
zD9QvQBEzrhdR/yXYBxKZIfDeyZKEXpYxV1M9jB3uwNH1KxytTXP2KYlJLzuv8ywCtOcAO24cCJ6
d4R+mT1x7tzfmSLUGYOtBsSul5DeEgrTk3o53jYE3f3kFp/391WP5Gl8j+jwXzB+tJZQjzncwsLZ
KxujJpdzI35SGNW6E2bnwfLppZeVCl35nd6ckrpeaMcYWio9avJxW2bTO3KrI7tPVMNGYnJO3ocS
xan6Nfya9uUXKSeapt8UEX5JG7XWhZUhmMQdXVDZ/FfdP8ITyyK0xaoTp2y36ijRISWrJINUJxeU
zysa4HzDbYLlCLC8W7zcKns4HIAzheyYgC8hCT7wyYsmDfkEtGut7kDBKRBXStmV7jgAE5AxqGpM
zlamzxB/Npc90ebNf3mwHrblpuf8p3Y5MWaXM+OqN8cikf5yyoAMzywPNMS+XeCR2EcyKdQhSVKM
OGlJe72TbvHCqxEtMxy0lO1E5lcBO2FQzVIz/Rcx1CCfC1XsIY4+qQiQvsnTHnnnlOY7e5g0k878
1bxpOxenvDFdMcnqc1fsu2f8DOhQiST6SS9TtHpF9slwjTWDd42NN01CldPVrmnX0RwqXThAna1N
ctRbQ1FQqf+kbeOzi0vzHp3XHbD0aUX6plvToD6WMVE35xYVGKIHTeQvE3ssVYAvrHIiFiIA/MVw
+Upf+8usjFuXGqri0TGOA/EMjTWNdk7tQ9/C3KIx2YkJO8oIE4peEbo6+M7y4f539yih78XP3H5G
6y/Hl19Ft79H0tNv9vNFYpkk/sft3I+tWs8fcb5FODwM1b6XD+e7ujZ2GeyooYoEvBJzzwFR/HUx
vFjSjzoVbmw9qwL9QrZZiDSxfxG0QHz74cuesFRP675GnXD9Ysc1+PaYqBfs33PGsdwEhjtMbj6f
6Tw/JqFfvTpvW1QwogKhc1LNAVkTUbe7OI+EIhGYsSE/d7cGMaU42i+iV3rm6Jx1VBRa2uBnGg/u
d0RigIzI2/s27t3wh7jBz6iTkisFNSab8Unoxhi4QxrJdPou3QGdrwSIFNSg16flQvcwDKeuta5Z
E4hyDm5N/LyaEauQusC3ph5QZjVNffsOAb0JLQbeLcDimOU3Eoq0398Twn0jrN2J4+VIVJuNPTEL
KBR5+qUUUPHAsIa7lMK5u0TiHlXK/fWfaiy0hRORG5Xowd28IyvNzI+5JC5wPsGI3GrQxDKmghOR
ytwaH3aM2Cb98DH5T5boyOXVUJFxFBYtEONbogcUDhHFDloSVpyQCtgWbfml7+lA0zRxMILnxI2p
vqhRy2SiiYkTIAXKrCODOXRlanFDqsg7anykkR88pTut8T5r6Tb9RJJszkm2kvx+MkTA1BWhFs3j
1vI84Wgnqzo6IOoZo+tCvlblIJES4jHesLrSQ2mK8B6luI7pKtFPLVoBLua8447zyfIl9MHID1NU
/LJOWQMWCwtZ+iJJh95WHKWBvvj+PjZMEEDQruMPx5GSqtkN67jG31HOprpoaIL8uWOfkQ4+7KxR
Wlgf06IipLmcSlfaRAonXT+dWOSqiqlIz41sXzjIajaCK03ylahwz4Ofjw44NY9pHZaZHoKw5kpF
q8mzotA8k4nTZm+au9jc9nB7xhmSMcnagsVtvtDxedLAwsa+UqJkVQMnoA1Fx4W6HtSA6CrANA0z
vDGPKIv3jC7ehKIfpaD7nJR32iBJeJ3wtwjwFiRocciK5D55LwVppwxIJT1XfPAtZZuNk/9B2pn2
KK4l3fqvtO53dG3Axr56dT94xGYekukLymQGY8zgiV//Pjtb6qJcKN2qo271OeqqzPCeYseOWLEW
0dF99uDAVMVVTFjMvvVFqlBEXZa2Aq8CtgZnwes19nKvzubW2+tPgnGy3keDFgQ6LODJti49sB00
L7n1pj6pa0YwYNMJxTTNlglBTpTFKh73ASE5LOm03LhclCZa7SPk4GXCIfY1AUhsh+MJd6jeV7sS
UjdOxcOL+2Ik96+aVxuTj6cChe/As/NW7RFqXltnUq9QrRw7GrzoFCdGBJFDBZllER7d/XyYsI95
mIFimt0Cs04Y1wTM0VMQndW6sIVpMFHoKJq1wtW59ZyzKVS29cW5amP+bzlzyXd/Avh50mtNFPLY
IFB76AmhtodzBi+pU6jUqUbxg0/QHnufg3vq3dT+/YsP1IYa8eHd5GGEY28opk73sWZEikU0hG7j
ANVk/i0UkCKAEr1woZgNjSzBCO1gB535dmUddj6u4xvJ9CM0GWI6OI2nJ/1sRkiqqxNzeKlIEFsO
95vG+vK1RKZ2b0hfF+s4VAg+FCJQ3pAgLEDIeDroAt6ndtQGgZ/7lZa+vk9rQoJ3dCRErHDyboPL
6CYkM7hXeICkTUxAi8wi0I4h969fAUebBavaUitmMFSO72W8HaIX+qfOz0J77TGX1etTpdn0AXQz
s0CJnalZ6C5vrFL6bdGx/5OtApMApH/yPYELbZybi6qtA+f8N4RTYLsgLyFW42GIlGypYfGLfzJc
oBJI78foGAR099dAIZLeA8FTsYGXCKAhzyzh5Ic7QEX/51//9///zyr7f7vNpf/v3/+vMD73L4fw
gSZt2XALnAJPrXI6KhlWQToiZyB8ao57/9lI9Q29riIp6PipCppaVaXQsqzvG6fLMqM/mv4sI0cv
GjihABaIzpiH8UmN1gIw4BFMA4j5G1WU36wXepWl4H6T7zWsz/Y1q0d7UYK+5r4HAmUYIdfLclZA
EXRvZMXdq5d0VfhY02nQ2fUQZfJKpuINBcFvH1PoYq5oUn5oaHxMh5QLPRQKrpPkn5BUo/NkHG7t
u7NzaWCiUjD9CHgHp607PUY/f8YbVp/fvqJwompRLYIrjK/gue+krkftDp7j9c9GoBF/c3KVOprM
0M4qDQl9QTb96vM/+sh5VX820kCJx2DWyePijGhPTSzPWzQYM2IJXCspwK/OsdejZ2I9O9gtWm4N
0edGnsTRu21Sp511ayYbvRbpteaiYroOqeNZc7ZzOJ2DlHDlaI6H48tHb71t9YZoclBlAHDmxMas
4Y33lrMWTlkHdTxsc08IKCkFi4q9QeHxYm6Gkotoxaw3Wde8MWkMo/ewGusIXBsfYu8/1iIFTSW/
5W2+NlzpVs9TjCGvN1zwkgoniVeygCmNfbkLmbG7QODraUXeqfl1Mb2dMST5zAVKe49F4cIVJ21A
ltKKfckHn71D7Wk4NOJ5T6DNVnJzQrPqA2DuMGz1ZWNCJDaZ3SykWKl8P2cwIoKAzqzc/hJ49E5n
5m2szuLrbo4Vh6yg0ZzpTAzQ7czCTy5IEJA8MOxBa2FJRotMUWxMKkan2Vya7cHVnkXW+kQYBzgF
jPGQtkIg4o/mAqAQaOucHhjVnBEl2jtbgpZ9zIuQfP/ZGMyGXzn/RsWbxwXhLZnWsH0xJplVa0u2
ZnbI35DOX8ic+fFUYKsXB2OlutRNjHGLrAIQw73Fq1m3Fnt7LRDj7e5Q9Ba26SqGgZLJAkB5tHr8
kgHNC1ars9WIFxgX5RtLvG76msGLvG4PxKSCwGF/uc6UdsRNp2Ew41PKE3dekTKPMNLidLiRGe61
28PhdAOtVqtDq5EbGwvXXZyM9cUYup3BYkFcZAwWnYuxZhR0ATOoTg9ctX1s10E4qn7ra2n3nInA
/x9dtdOSxVvW1KhrUNS0d02HsYuqCI9Eui6as9aX67U6Mn9WN5ls8Nn87GJMRcLt8snMdJP9bc7o
ADFmO/7Szt+MSSgarV6P3R+YPXCYJtVCf7ihJdLotDqZYU1E6CTg7zRJpBDh2X6tuensrRkQQYog
JqVi1bpwyp6Oxz8h+W+w+U3V7HmzndFxEsMjj481oVCF7EGfDCGl4WF3bA+6vNc/7G1/5Jqb1BrS
SLKhx8oy2l87w5iLGn+bze2CwCE1a3+RCgBgbG0sd+gY4MtbA8dqeZnBVO7NJjgCVnUt2XPH9uYw
XqtG2xt2+Hl/mDQjgwY1QPTAx+9Gz1qwdZvrCfWEVs0aRgavQJu2tO8dLbDum/6Qpq9OE0Cnly48
FtB0h22iZgR/3dSgzN8GnmgdR4lBcZruBqNzHQiM1gIMoD8nWKauM5aFBrLdDuyP1CBv8iSInY/8
CYEvii5gMch2sCgB5zoypp9bUoQiX2QFxqe4qLp9ASvsP5lk9+PJTX0CzbtddZGE2PvDi+uOtuxB
nvkk8o0uE00MOvUHvGWcLq0k9nEkD+vG15QXF5OVtOYggW1agobDvshSMhtdHtI8EYUjqFhtgVcB
9GTOhArC0QWQYa9VmxdjaHabzdkAQDqnpquABhSY65yf27I3XCCW/DLvkyZE8LUPw1sJOCWYBWqG
89TgqhEoeoEF2pk4vJoRtD8mpok6AzU8PMK8BcSWvmrvNAFLcTOa88h0VyxY52lMm90hjfvDFexl
rTvrewfgJXpVR/fmiM7IYWBsSX4ZW+prZ7q/7E/DG189XgwjWhbJSMu4QLJMxudkkpoQzoMzFWWD
7cfa2YqQeqvZ/mo+vJubOe5ZNXxgkXZ3hOexSV8N+2PkAIzPJQO6GtPEZjuuPm64bPMzdLkathdA
TGwJjLf97lYwYYp7ZTQ/GhubWofVAYhsdecVdkh/nhjsgCkshu1oo873OOoPXqdfiTEGftEEUKIA
WJ9va3QqeYuWyV8kYT+9fjy7bXf6OezujQkEvt0FECjcRUs31hVjJtLIV3/MmRBQZQgoWj1nPOFt
0orx24smbSK45GureWuS3j0Z9jZk/paG0d3gVSm3GN2BPyAdToHOAJTguTxEZ63559ZnVF2+uD3v
sVbgo28GsDO2ZxdkBZv4zK0KuTykW9vuCPiZ4D8Y49+srm0CRaZfxkqZcJZ0wOdswLviLNwzP/lB
9aY7GLbn40/DXn8CTzGAXZOs+2DElk1d3bd7105b7GazhTAKmbKR9+mIn6VNYd1mbZmugcANC7ov
97M13hszlLxDM202/b312d5uMJo0xXW48SvmnDUd9SvW1BlTRuFTpou9Nc0M+mrbocnyGCZYL99w
cFcfRtsZbkau/dkmFzfzRNLVaAMhZKcNaua4DwMXBCJsRNFemJguyfmaO4qNLbg5A4BzaA6moltj
1uKRZc7nZnsOj8KnZj979OCn5kjgsk/EJJy0aXMC/ISnK4Ans8lxg6RqsFaMAXh9ozVfAT4y6F8J
+EUqyeu+ZPOzn+PxZuGkM3M17bFq4eRhtJu0/DpdaKC/QIOxO6zBza131wiTmFT2fd8eAatVjPEZ
H3pgQ1Nn6VKeFh31B7YkRefAcKc3uxd54FfczJhusXmzASJFDJ08P/hgsP+COostRG1rtHe5kgzg
9SdzSEKYwrfkrbgPPkebD5u8RWBy9i1iqOZmxOEI3BEy0GAjgAv1RxOa+PH64BgN3MQM9Jr9CeGg
NVraKGGR/2FndMlaaWASRU9AzVjo9oY7JR82VcMZ+oDtjNG2Dyq5LU4ZPSdzrycbU7Ie5pb+h/WI
hqOdXZ33aZriav5sHMmy4He23QHQQzzDZ3Ngtvv+gOPesGb00rDjQTEIb8Uv5nKjj41mK+HZ2u3t
yvdEr8jBtck8wSVpdkSCTWVTI9iUG81+xn01dNuj0KQ+plnRl41byvgbgSFS8iYYJJ92L3SsAPNN
x18re+MPJr74DfseTXcfWZOarAUomu8hw4g/7w5m5NqGY9dhl9pCQPOL3C0r2AY/Tsy4tU2X7PDZ
2H6KD+YjcZpzKsYzziPYbL89qBlWU9zJJ+NLgUsUlAU3ZYPOSwLOwJysx1lzseCm0+dCg54/bUlm
B8AnK0eajhoV4kw3i13gUqitDtcUmM2I9MnPcXzjDfXpb1G8iPJfoviDUt/FcVqLx7PFbEQ8o9qd
luVNvpqLr/n4ig8zF4E1B53MW3mRGS2w9LQncs8yK0QKJ7MrgDtbA6wzGMi8FXTYWOD5ziaeJwUP
uLRwSBuUYjfoIQ5+/vq3j8/XN0jh8Xnay/vT+VmPEeoBYvV9CYzt4YIbTuCzhq5kjH62KL97Xb1a
LDw4b/VnjqQ9Fmeh5Q1DY9qjA33jTmkmMClODCY/26u9ecT/tj6FN2X+3DXSm4q9xbHHYT/2BK3E
lcZZo0+09plygR0MZtYioMEtDMgkeuZqbxkftSMts82S7xGPx0Im47fPKTwuD9d6kkkxnwOsyW9t
fx5stey3FxI0SymTgrzOb7+JmLIFaZTliVTJtDka2qE70A1xINqjnTX3fzZdK1vXQopGidSgcqpi
ugV+auYMcWcbvGjd68wIhbT+wWyGBq58vrNabO+9O8cxjBrAUY4e79SSr3mXSXjdZeJrX05lHJ72
lWfCqdzRczuG6YQwtLPpad2O1OkNQSMMN1erO+wOzOgj5pZc+w9eC6Er2iB//pR/U27/sOS1Ao1j
dJfTQ75kZmgc4HEXmIt6t3Wz1r1xD559JMNn7DNezCMR6e+d3r6H0+DF4OiE0GDtvORLPkMUDCL0
+2Ib3y0cYGTT9DRnEmN7kJkorlt9bn1CLYJDXrQjlQJn2GwvTSI9m4tGNUY18sQB91EiZL+arrjp
zzyGBm324s71d46d8+7tbkucjDjRP42/kOeoJtKB5WD8M68sd1b2qwvOd3m8XCr3gF+dm70eQDPj
i45IGAQIHFKriYDyjILlYDshpP15VWslbr9WcJyBtIz1o3Ccs0nCkllj4TIjbsyvYYVYfm7xbKwR
hM4isz0a5OZoFJekqeSSw14reFKY3ivKaUf+6GzgzegMJ0bdGdEXgS41vmYHmFfpuSqb8II33es1
pXYXw+aQdwKLbZsYPrHNGHd6NKBSWslczYqNswE1ZM5Um02GW59Mfp7/dzzgr360Jibn5YCHah4c
KjcOuGiqjCFiCKytbDg9kR4ZBobDRlixHM0J8ba4W8vufblsAxRcbbC7y7fGgZkQrdyCweVkThWf
hl4wDSVjFbv4pwNUcK1oVt+fB7HQmvvFo6vHewWGCAPUrnFuQ+RrAmeqGV0/JAr/2bT8p2kIkTVF
keqwMteVRsH0MkyTqHGvX2D0V8hB0GFur1LL/MCP/Gzpz+vjd0MFhy0Fj9ozDzAESzWv0esHdcEz
0fHPVr6P5e9T+ZsZreCLb8otjCshZnjEeFeYE87NENS9GY0Fd8/Ol5HCMlbt3eDWFG8d2c5oYxJF
4McisA89kic06tw2ZeS78p/n6vfvKvrIei2StRPfJQRVYaY5DSisI4NmZzDO8CQume03u/d3e2Ld
X45PI7zt8quEvTNsa2L3knnmrqkacAOWbV+xR36a84KrvKq3enK8YktwfICkyY3RZDnYNUMMN5yz
v3eWvCTdzbQB7E90MgCoHATkVH5ee1mcyD+/A/F3SVUbVV0trP052am7W12+IMsAGwRM6VD0P7lR
oV7qPEk3AvX9+C+0cv+s74ip/mW2sLR5Q0UPfV8VWw4Ooz0Jr6moUZbGGe+30C87hSXN0qgmX1WG
B0UWhBpx9w5586MZAUoR9fm9X7qw78/sL4uFhQ3u1YOWJFgE4+AePgMYB6HQhCRmfR0+x7ee3Dz2
Dh87Ie1zp0kDkDUtLB9VMq+6dwEvqVgZdd6obJ3LJkL8+cve3lcqcRIEYsLt6iSmLwChbTCJNOkO
6JXaOWVlwjdPmt9XuHAp6vvdXk5q0gXYhzoIvTrpkf6TRD8xJ/gX2U+AJ+/Wj0mV1tmyQKRaNtrC
RXi/xEJrlUU4k/unXyIZ3aFfDJvPBsBoAceL/CqFfEridLahYkAP4YME2NIuOV1isYuni5Mlo/NX
U+uaVLgpTrssz85Bjc0AJairmjeyz6KJ4jI+Amssu/7fHapXa4Xr4rhs1CvqHmuxqUP6KRDe3omH
MzVKQcpyp0lGc8iWxGZp2CXO0Q8DlQtuJIhq+j0+YfpqN8hUCj4lanUmVUJ7WzKnZaYKruOmPjRp
J0ZJ9tKTHQl0NpkU0cClTwJSSyXmSib1Oxh4OTipdIt3mZ5fxh34CK3NwxD9cOUaCH++zWrVl7WT
C26jkRLKnJacz5rIGYK5fZLghyfOaGvgfATGo2Rc7y6guqQriorCQ02uF6ZROzXywzHkfMLSuNYp
P8Kt9XElWn6iK/ZB0aMphWSF5Y+yoOa7hPvnXvllueCT46oUN07X52VcHVR9GL/6KoRLsNTST4p1
aO9O/W7QPMxvXQF1KtVpfOcbXgdemOmgFuyOjWsmTklsa5B7UQI1VTKikODwFncHJRMtfM1Pwy14
3iAJztoxYaLJjPu7JpzMUFnt3KWjm/NqM2/FJB7KHOCbZxDbSVbrVY34VNeUwnnc6/XKI2iIQdpL
9zKk/EuC+9KWem0Uu2moHqpDxSoZ6LuT0pBkVcaqWq9/h3OvJ6WRRtnxzkmh5Znq7x5OpgwPEFLV
+oeWCnfLU7nsz8cYSzSHOaKNTQjBcywB1pZYEqeguHgNSROy97W6XFUKF0k1zoUSwuOCLkB9yzuj
BuHffij6lEuX7P30/TIlIrWX6dNT5fbcaZiCLhY2HeD9NM4AG6bMUzKoMkuFW0nZH7SHXMXSzaqy
/3HVLfCfdO6VzV6ZocKFtHwsH8hn3EWUd6auan1RUOf6pdW6bEjvLoWXdSqGsTspPjUqT4ZEL6j/
nIXeeHXwKOSASSy1VbIn1ILnPEW1LGqo2Eqcr87XRrFji5b7suP0NoZ5HVLBTerVXHood8zIvQSR
AhmRJiTrKP4ppHQEhQOl257WvsxoGI8W7RsI1tIXWMkCqgVfeVVqz8NhF1/GvE1CUsMJEHhil9L1
q767/l4HW3CSl6yap8c6g00pqtxtdW+eaDfgLb+iZlaHRY7EKa2MtD31aj6VptziLdQqC97fvgBf
P6PgWA6pXrnv0P5mw36XKKgQi/L6yVmXHMGy/VrwK8nuggTig4kVyNUHpON3RlgH6HylfajsgV86
rIJrkSoN/blTbqycJ1swq9J3AYxDFFxLd4zYET84TLXgW7K4fgiO4nBQTFXJvI0FEytsQB/otA1/
nsTSE1JwL4m6PD2fEraq7tMJxvmnBEgGcYMzBaQrbY/KVqb/FB86CdtwM0BedcRxl6EFv2PbH4bc
EIfoxXFflpVTIh9YS9q0EmMxfhgpvIw3428C30a1ir6fXNXrjXphc4ZHaRc+rqzizemkNrAr4paI
ajUgESAfP8/t+0G9GCts0EawuwXpnkGh+bEVAC8yXHl72ZqU2Km/dTEvhgp781S97g+N6PvI3Sda
xZarsBFDGXvo5nQGCjA9sSDkbyJPkkAL29CNBj1PCUoD7ftUdAXQI2NBJUwdAeCaf6Y82gw30PGB
VQhsEVuB2yeJk3zSOOekAPRucOBBGoY6BTohJCqXA7QBmokTVNESoFVJdi5+FV4OmNCBF24qJEJq
XSisR/L04CfNDHYWuBl5UtExMr1/CBmNBUoXTbr0kdgAcSyoYkWjHF4MYOHOfUBkGzUrHyFYjdEd
EoeGVV9V3BwWVdDCXrKVQOxDYHWnO3V/MPcwTrRDP4UTCj4f6zERCPrgYtOzE/k044jLplQQ7a1H
elmHwsE9JbVMU27c1fBHsrUyo+oNT+BlPmi6bJYsepmtwsENtaT21AI2V2SFrAK8Cy4uovHdwVL6
Bhc79Y/j+WtgxVBYv9f0SN2zwSJWRrAaQ+/QA8LGEBOYPUIVPArUQiVVmLcR+MtpVQpRwuWWaPtU
xD4T8cp4tqtoCSGL8n2F7ofJ4jBXm6XZvJKJVcSfv7gi6VA916UzEwsJe/UTaQ/Dm1bcin/zByVL
KI7lT7NaiAwaR6WSnx/MKkxZwTff76GpQ7gQf1LBhjagjoy6HQ4fZpnhEn+hFCKFyvMU7dILQ4Sk
hXoLmnOGYG/CuxslQyyzVPC3D+URVOT8KoKBbNYA1ITmBbSlpcGP2O0/TWXB1d4jiUS3uDJxtf7B
v1pz0Rdd+pQRE/OTmYKjlZTrXg9FiJWgy5Lxn07crQH2AcyXWRFvmtLdWDaBBZeSxEr1mp+5sBI6
MMidCC41wTxXpuVYdsIL7iRaInB2XjIyunn8kB1ZhcXW/8rgsYCAEUl4P5sAE/yr7aHLUlVqNESj
wu9n7a6HenJUostYgrDUI1lDpfMCSK70ufZ+4X4ZKu6PfaTcswf7EMWolTwD0UMbEoyKkAFsw2HV
WJcM7L0T+WWvsFH0NFZuQSUUsSkq0Z/pJ3wpxKY5MGyX9tyyYyYc4Z/78pe5wi4JwvS4P8jMI8wb
OBDRPgNC+7CmJa/M1NuR1egm0SRF0ht18ecv7vEQyk85eJ5EwCg7M9RbrH4GHUnGoErz328D4Rdb
BQf5OEnXy+FwEMPa96s+ogbN7Ju/6jTeAYotW7S3s/hiTmyil6GpyvV5TY+YExp/MKq3ZaMPvwwR
b1p2e5eZKmx8LTnH96t0FMftiaDwwV/xAlWbh94/HVNh40uN01lLMsYkcnSxu1v0xQm7IQj7V88W
0vPfgTXb4xsS9jJ9Uno4VdJUD8ct1UXhuCuDNL1bjYFAadLJVrYR392er+bEFL+Yk/fLKKvkWsjm
mFX95UDzRZOaDGQzgp2/W3dAlv/FqX41Wdj7Yd6o1ZchI7zaAhhOkU8Fuimqm9C8un9jTNbqQnVd
1aVqYfPXtUeen5QGLZmUFM0Oj1vAJyLQgsTOKrEldkHRf2gvtgo7PwB8od/OzKVgfNJIKNPcaI8p
N31Su5SMNTrY5rbE5rub7dVm8Qg0OG5SRQ25sh+ekK9wNTikjmWuuPbOYb3aKZyAZy28PLLLt51o
fBzvgUxCIyvBMXFoi079qvEw4dteQSzrJJOb2Tp6FZqVdy2BB43cR+c4KI0j3h3/128qXA+n8yU9
X+6sLaT9lkJWj3Yd8CzIGJSn2srmuXA3NORLWL8njJ+UkLvkPbWpG9pK4F5/XtA3kM9a9XVQhRAi
DdN7tbZjUFV33xfkE4feJHNQ38ghDRPqavfVAz6gHHcAKLtZhmZ5+9x+sV+Ew+1DWQql9HugOjgW
UdFKnY//Iqgt2VHfEK4Xz6NeFUWOqxgC84z+GW6Ah+4gI0nyX1T5xdH74Wh+b+8XY2EjSO6qxKyq
g9qqgVpGICo8A0HQATMXeS7N/Hkdv8tkP1ksOB619nxEVzG8STY7dcHm4H5IIsKNUyX9MyixVja+
guvZP5UorV5wPUTuiMJXUZgS9d3UUaAJ4UYsr+uUHIhawfHcUzmvVO6MD6bZoeqTa5L9u1f+yio5
5EUkWZomajV9fq/cosZd2E8dwTEpqH5K5vCt+yYkk4BS1RW9WF+VlofGhbspJHsGRSCtcCc07lSv
bsGZTtdM3hLsxKpdYvXtMXixWtgnephUH8clVkXzzcEXFMVP4s0lXYgCDvoPrRX2CbCba6V+rIqn
ya5JTyNKPCA/yK0s7dK8w9uVexlZYYfc7qfgdAYGKTLpnk7DEPVx77HNLdrB/+m4CteTnJ0P90xl
Fq92B2oZlBBE/5gvPMm1JOr8Dhn+ONkv4ypcO9d49zjHB3a+BQkwQIoIuU1Eh2hiAQFMQrvX6Bjq
iKYPC/qCEbwx5Wn0t1HbyycUbqMwf8iXY6aE42M7JogSQlGar/mh18toUzUO64zgrTQP8TbNrb2Y
LdxNWlV+5EmlLi7cqK3Pesf1eKrQSWp6Qf/A0Hd0OcHJRLcQAGgOKJR4ZYdUHIcfJr8YHsv3oJE8
dBb6ZlVGFaSLMyJyIuRVvQezr1lqr2SmvyEELxdHnN2PaSScAvxj7V1TNGCfRL3LgD8akYA9rMZ7
sAElx/StO/810VXhNF6tRkHSACEXgsEgk4BDF62idasv6H/pe/ur2+PFXMEHPW7qU46XrKsIovAK
iSH1oReAV4+OuLy5Lhnd26vjxVzBCdFwf492Mrt319UNkiMwwTMq0YpVYqjEt37X+l6m8aqSFEkT
Fg9OEydrPy3QJcYKSuE59GAlxt7lzl7Oxnfvx4ut+FK78IzCs04edJKLzszMjNunsp1Rtv8LzieL
wqR+uzKkxBFKjqjBo+zkNgBWCcRRWen3fTT4slQFR6MsYzWppd/3hYaY5HgIZzT8maVFnpK7t1rw
LIdECq/KhWHVBw9rXO17EIxPrxaV1bWomQg69JK9UbIJi3HuOblFrBYWeRgi0C3quvDIOEv6lEss
lRzmPwLdY0YT1/77dO2aCINDUIibRjUQ6gqqxzR2lBgsG5o4Fi9b8Zger3n9gEEoApZ9QebtR/Bj
loYuZXYKbkN6nOo3NRMXvImaswAvXS0FJQNRzi0ZUkksUWym2NVzFXA4ph5OEiMAKow1OuFkPzyW
pVPfP3V/7fliZJumtTw73dnzohXn2D/O5TGKhIAWD2Yvayd07osEiT4VnKkxJNeRn9M62aqjUiT0
xY908l8fFHJKpqDkJioGwvo+e9T1PZ8lhMIrAGZsBRQQhYclH5YT6F/hu0QgCY7ffxpe1QpeRw3o
HIsfwutYCqwM0Cp/HxfdrSDw0YWI2SwZbIk/+G4bfNnC0T1vHO47roiMJIJwpxdXR6fqCWD34+Bc
p7TJlz4A3vQi8vR+WfiCE1oekkp80pnhK4hV6q/5J+DHNkz8XL3UWMEDPngRP6FXr0GIK4AfCNEA
v0Juwz11MwdaZ57k09Gn1PscrUtmpOQE1MVhfJkRNU7i40lmCVBZaX8djGEdeYSIdt5dr8RSyRVT
xGOG8f5aTVPOGr0NRAL+6ZPO+dW5LcNB6+elF+f7jMevaS/mwk/7fW1/lpl2GfKaDB1GKOa5y3Ka
ZhKgRihNi2B+tBwJfqfSe+D9vGqAGGqk7qpSwYndLg2ldnrk38WagO4OxdlA3txGGuOvKpVa9Zcp
cVG8LOHzDr9UeiKqy0mynpGF3juqh6STl/du8FtH5n16b2ZhaUb+vZ/+ZbfwEEtqSz3P9yyoAuX8
92Eyp4fyHOFbcM/r+AqPMPWk3I419SleJan9XRmCwkaIgv0X2aOyMRU80lLVD3tZT8VjvWouQCzB
gxIRQ5bm48Vl+eeD49fkFSKgXD2d67q4ebLV3lsiErt5DuSBUNEURAR/dfR+GSt4oENarUf5jc2o
DY7th6ULikqDVtjgDBe9oEYpsSdW/ofBfYd/LzuSdMBhGcTinTGiVuMKYit0ETrSWobcG+2zGOGd
f2hSnMdXk+Ez03YVFq7eOXoQWt4Y5VjzwpYckfg48nKslwEgSo54MbGT7K4C9pwQ6j2dQxP+HCg6
oK4flaJMxV74aToLvgS4XnzQb2Js3AgpvNrG+OAqiBDTunaAuPlGTgLWRefe1Nsl01pyHoqQZ+VJ
ATiuM0aSV6QhBMHUx/ZcCpIqm8qCK8nCpFJJjpwGAYESj+G+igQfMVjpuXt/C/3nKHyjWl72SXoG
xH3TGJBgvkkh1AK8BGUm1MOgqmCccEsmsGxkBYfyjBoXZR+wdjVoIsboBEJwn8LRAY/S38Xnv4ZW
cCl6nsmN5ZVTdybNCE4QMglByfrXj5xflgr+BNrC7JDKYlCQnpMpAUSKwi4JqbIhvX/j/MdQMS2j
qY9DnJ8w9OzJvcOn6n7tYJk6tNtwCAsEYmmAWLI9inmZmnq5PeUrBk/g52jFRxtnjajaUKZQyr5v
jEu2h6qrZWMsPKv0+vmhX2VwVFVXB6NXI++2zSgHcRRWgt8udY+rbH2cRb0MwaC0G6wzeLVDKBKR
QJ3vHdmgPtfdoTsOqA38OcUV+0lGqe4m0AJD0+Tkk4YTedqA9L2zpFC/RJAaWl4j8Gq9p3MZai6P
YfCWNYL/meIdaRtRfSCRiLXnUPiFM5EOOyamPsvaoQMVJ2jtdPBYgdH8RCbRqHmC5R0IQGirZ0vz
U0TWo7HKDgzu5m269M6DpdWwJVTxElOxNS7Up5VN7xdTmVah0K6Yyeg424dmsI4QOud16WqDmxUh
w5r6FKlspfnwcr8haA5oDkYSz5sccnDwoq8GwFlr/GijIO9eOsFIbqYL/eviL30+WJ5dkdI8Nc80
ujYgg9hIvfOMtk+6X1U4+lZUGC88zldPb4yALIi5f7dXQzzZql1QR0KvgdZVdbDrMtTJGYUBlCqH
hPBLF20fMnd1n/E78QBlEOv6cWLeN09faGHC1ZeYEHLTXtvS2igf3Voq4ibTGo0j62X70NEjm71l
6ZDjxJtnS4P3thONsi9QlxeUjVAT+Eq+HktTgmWtwywKOlrRcc492t6g7tHU2tLoBrP3VP+s9hE7
tVFRCkKjAfhPMqofR77U15fI3GueIpnaOGllyCvjgOzaNKHttdY68aZTmsqzVb24NEPviIidxsG4
cLEkxnJy9h+9h3euuilK7CiUUfiB7DhraWjBwMoNzTC41ZO3Q8lN/4iossfuhRA34K/50q6TaiZP
6medpLneC5Arh7R6j1iIFeROTMifjp4ridrO2ZaWtvJwFRQyb1Yyi6XOgzzwzUtvhh4N8psj3Rx+
+KCZp6cX0h9wtvODd6k7AYhZ9wFb+OjMLu/JECEianb0bpRVEO9C8+VT2p4zS92iHrWWJuqkDg/W
zZfHtXvnfnEPoaXrrg409mmmoR3VzRryeX4M22jVVVZqal3QZELzKDeup2a4t5/ISZAA9yLdyPAN
EjtL84OxBDU+RIjoiKVWJTYeEEknxuVTB4WgItcUu8tw87gOlk/v9vAZWwwTe93ex26w7ORU79SW
0vDip6ddJpVDWz02rydfPzkyaiWxyTDq9HTeaVf3amiwqB8RtiUnhn9MMU+Qb5MYuFiPzFUA7jUg
qj3fTSiaA0hENke4CxMo56FRdR6DkLoFr8oBbGjmbs6ATa2rzGE2N47jSRVi+RSXl0KWduMv6B7c
yu0ATukG+DlkOdC3nK8RN/CFDVQreJxDnA8skc6Ju73OASPXtlTqIBQaPSBARhIGvcnYQtIXcZEL
PWBoGvlhm5QOm6DSO4h+5U5jFGFWMdkm1zEcYoMHHGnOjaAUysHV44L051ZrQr0MNKwnDbPeBVki
1E6iD8gPbORqriYSHKDDkYdD+vWMcicE8s2n4AQ8jMLFY3CaPz4r+28pHQQxEf/qT4NWBEnb2Xki
eioo6Eh6mAqIArhnW4Ll9DxJt5L7HKldpQIBdmTFtoQmCAz2nIOoHx6NhhNPCFYW/Jwg5u6fu3VX
7uWuTo5EFDGWHXmkdUJ0YW4Qo15QOt13qrkldW+zbCZt61tiOZq5xoeryZl57uw9PuXgnbZLzmRi
PvsXZvluJAABUFWG0t6J2kn7Od5BmS20F3A9kl23lfZ1GA/zjyvure4dMgMag6XsLFOI6s2oF1jX
DgePp66KnsUVTB1SWtslSHMNDWxSXiAb8DjG4jSRYOpD88kP5lEvtG6UnhJLotP14VRoG5bMaC3A
CRcUleWuVxkxFZWejOq90EdAdYu02Z3w8Oxe4DJ9ODR4IoJnXK067rkKeuTUuXzsuJjcnScTsqrz
cJr3l+PHVJ5KqhlVITq9N8zlhDbyx9lcIs8EgO1mactRDNf0s3lXnFvs3m5W516dy3f7DLk8/4vK
JBh1a4+WQy9Y9kJ86Vbh/kSIHdI8qDFXZBo4sjrcyl2+mZP3nO26ocdhrYxwVYnmnqEiiomro0YT
L3SELf7UXCot/upBH4Vh77K0D9xAOyvRjTsbU2klOzvNm5qeGtyMe7PWI1bYk0o6mjvJ2CHhNm9E
Bv9VYTxFL5fcDeXQnX9HZs4WdGToQ/vIi3tnatuowMNkPl9ChlfrVRx9nLvRKpmpCA5Ojuht0WnY
VaGCbsGpjrfbt/F3jb4G1T/3HjRAaAOx4bifndYNjv+RoF2P2vlWHeh0T0wij0YDfbUcoJ+yevau
tjYI2rl7/qqtEUxGGcGrQtbKLCKVChuxr6yes+P4OaOZrU4EULeDcd2kSZekZIyKvYNunnu4mM9W
9nX9qG+kzrN9G5+6DV6UsLEQbZLFs7gpgvH50or5illWMxV84iz2mT+UPJTVqXsaHpq5TTMC2Mtt
0D4igYpbPExuM21Azrw2q7uZjkd/QINvN6zc2PX27t0/pdZ1yxIIj3F2zo7evjJNW40Dvz2O820d
oRmtk8lGVTH4UYWe4lV1COGDr5HzOTgnDrjU2kF7r/QQIYLTfRJ/xYjrae5dNXZk2rIeRPr/y9KZ
LSmONEv4iTDTLnSrXUKIvaC4kUF1lXYEWkDw9P+nOcdmbKynmmJJMjM8PDzCv7HSjrFX/qfKhJZx
rcRKLP6bPKUEbpppIGIay2ZCGvsyMSEJ8q3ifVZtZKzeoeHrURYYK+OnwYusMeVVSnBbqcxf+snW
9HKHktfS0MEARa6KmCcLNexoua4mX1P8n67atSM44xt3xg92XWJuRfUxwKXFzg69+2YDvkF2WaBH
D+YWdwwrGc3bZhbgTlswhLBCO6j5c79w/o18rvdXsca+gQw8W98jyctZe9HusOouF8OB6YgAMkxr
TO9+Mx/Lpy8usl19wPGvutvjVZr5xi24MWAQiC8sx6iJmXLQklb8GYM3fKWXNgIMpejeJmEBGZWf
HtOjKlnTMsp3E0OM4EYHBM5Ztrz7avBDmB5ZrojTcGJN2B3yTQfEqvbGigi+muFiXsba3ydzaI8r
oZ1BgAxswQUqrtbCEqdjT+FuZe8GBbPrJiJ9uIyYRDeX1H8G3SWN58vX5oNxdBrPfiosFjPc351n
JE8Hv8XMzmFzs0OePwPvhpt3MvY0tXPG1l2pexEx5AanhiDzOHxiYPxrHMVL2bFTC7kWvpeiP5+Z
xUq/SpTlBeuJo5Ri9XvtT+aCebAXG3zG6dcCCmTrejsGTdiwtEkkx9LMVILhuy6Y1FzR8Fh8K07u
a6OZ/dS+opkS/jC5VXxccfBGZLXy11Dt5kAEcEj0YnfdIgMbmdYc/ugdyuykslsKyK0/3jeghDGP
XoLXCV76NhNloZ2lTYeSNLHGAheIDEVB8pf6AlavqSvgAlTb7xpcj72bCw4hBNBgjOFwtiGgug1b
jSbnO9mkjN0U4BVeas70XqYjVwiL3wjW+h9toy2J4jhzs7eamO8urP0RNy/No2MpVOIeor1nEzS/
jJhkMEl9MLYStMwc1eLivkhDfhCn4Wwr4W40YwTu8ckwUvCTRQLikMw8GYIG7pUj3LfAj6Q7DLww
daA6goxt8S37mSsF1VUj1mzq0dwT+pTUUvElICFNzZZxrCl2hXudvh8hGPAV5mhKpmGsAKa3x7J6
bCRxbwzmxzAXmrpQKnso/Lp1MRz6zNz04w+K+8qD9+NqJABke07+8L2ZPIgKey77g2ilhts8nJcv
B5MDhchscBUv669EPXIT/VfCCsUHCdbwu14XOAu9l+WiQd1U+oTHoCZRegZ1LJ5YMO++f3yVl8+P
XroEmu4NnLcBe/q/7AG0MZjNCCRbKzXe10QgXh+XcgwnJHxjZ16yqmL9Il9EYix+L3JYG8GsSU35
YQ20CQzbrne6p/mWzDxBxSUQI05qLOzuLDLDEKLZBtuEtbgsV/ILA+35zZbxH4sTuseyqPzCBlL+
EQDiD+v9N5DtdS4350DiCt1WuTlm2h831SbRilFGJGD8QW9tBQDAkuGd7OuMUf6QsHKCsP98r6jt
WSCq4O7iDUqu92K4+gP/3HSpxzXpHPvDU15msk+JO0wpnXxi7T4oFzeXADTz59/NIaeCzMETmDrA
XOVI+RFxWtNsYzt/Wfmm2RDYI87TYtpExHCGAE0DOGvSPbJQO/0q+fUQsCTh1ZhQGVC+Blw0aXXb
tIOpXD5sRmxgMNB8WEoZ9rIlM7afE0Yn9nlO3kUwxmI+ARRYAPaqtUcSk7+qtsrR7hWgU+0bD+fz
CIM7Ft70+k4JgiUIZw1Lytq9JiBANikj8TnRQjD7STKLW358LIUyHJq1Iu6bG7d+8yVV9vycv1c6
pt9zT2Nq9c2cMdechMIwJUbPf/zstcjw7gFb1wtp8wrF1skL672Z0yyiMrv7DfSYvMYIcan5AVIP
dJPPJ6t0JmFiqlc74kqL8cCkSU6gP1FaKtthgbekj/f2Aqcw+86k3pQbnIju0ty2mi6ENuM0Eu9A
TSW2goQ8IfysegzBVWuOiOhjZuIiP3KjjitskfT9I7HYwo8Oo2Cb/+L8MlsXlKx1e4rBxe8bz8Pk
lPlvAobESP7KE3zxl1TzC8/vyeV98gol4Mfc3TlTihOaw4X/UpjBUleEdCfRTSbo3unI0U5PBuK7
76Cepg8FTMUJU1s6g6RaN1mSrgHIlh3H87U12EDb5lJFr7/uYdUx0ivkejcg8XOvhb3dMvD8dkis
14bQSGm65A5i/HwSXoHGlrFM95IrV1T8f1GfX15fLToKtk+kW89j4zHJJVsT3JjsDnOLvgixk2aN
zHHnTyYk1+mjOLBO9mEq/ynLhLLDtMYMMAF9/A2W5kmcl3TTULuUWcq3VcbvBxt5MkumV9ZtrN7H
Tvr/nae7iwqG5huFR+pQwQ5mfnkROZnXj9YYJwO007U7udDf7TyeRMF0dZ5etIdS/YgbzG6wWCNb
yOOO+eizNd59eBq1Qc0EtZ6B6yLo6OG//J6+D7fCIlOK9QgbSfK5+anYYgNIyHi64onrdrh5r9lx
Esh27KwnX7SIvaLkt3zK1hZCmlIbyhKi2eBagGHCjXd5O2TnG9At26dbzI8ZYW8cniZWEmCDe4Az
w8v9IF/+a6F3oOp2Hzdb37A7JK3BwPiMezTsSoaRKhNJVBcrLlDbFMBuruBAjL3RtXxNsX1mtvgF
aOjcurfZi/b7bok7cU2QXEgmIvTRgkqiFC8epnHEffS1G73JwGnqtzROoovLk+KPuNBNHl6/us0w
u/BVTbo9v+KaKhkpQM9K43+ezI3HRGOfeKWTciXybCVWNjZp9ZSaQdlQCGrt+trynNeHlx606I7T
PHcl5h3pZb5hy5vJt8wT4g7KcPCwB0j0TO0YHfEP+3fTcAvmrKfOFVCLWMhAZc0k+iBnQaCldMw9
VCeHf2MJMGvlg81XI5uG7tTRma+eYYu7E2Y0+qLz0nBK2eDVMrufJpFilrC4rWYgQoZLzZCAlI7u
vpdKQ+4nAo6o5v5e9dPEI5bhOo/4qiQ6dSobZmoUTJFrOKHvafEmGWsjFn3PGBC3X+RegfKc1QD3
YIrooWaJJ8n94ye7cuNPduCSpeBnoRP6df/Dcj1w7qyCJtascsNCjnQeSRaRdvy5MffMa1mUzKWN
eeZ0TOW6MQtXjDNXXqguZBAfD2YSBrDnGWdmd9EZp/GyHguZS6yzHstpMkk1uUx5MxI/hoeQYXv9
Qvmef8OwdbCbinNnYvBCjIaLeBrd/pvBguuPqy25590HefBkOiwtsb6M384zaPj28FGmjfq1BGhh
iEI+i1sESisRdPMjrX7I9ULco1iH1CtJtMknPxazXxhsfcf33hfYwguMy/efSPeHQ7GaEZTT3Rum
ZTCvon0WnD6jfa6e2yX4RHXu9BvTUoQN6aXXfXI+7E1HV3axeOeq07x7RNNu0MUEcOTdbdD9zc+f
nwkNqi78FefNnTEj2QAdmm3qvf643ifGtfqeh49LijMgqSxkDf6CF7hrFAOQlV4VkELCk5B+X1Js
HdWgZR59i5lm9u+5pwrPQLLJzQYw98TBQwkYYBrSVsvFOG1XFaNXgvErJKnTuQs+gZg69/zA/456
8IDwPxXkL05t2tDZ/GPs6svw1T8thld9bDBhiOMLRy9oT+oKBE6nd24CdDlqTh+pDK2fjNleTr6Y
kQ3O4xkiIy4Eu+ZeOPR0OrKzjobK9Tt1396YoG5x02D40DEkfUCHDgSL/jRqHX8vturg7B77FGjc
OK03g5keXV5vAsjPI08Jwcir4HRAyLMlFmdSlVbuhzn/fVjQFF5SDQK38xsDcbcK0sv05lRXJROb
KHPZG9wthPqyDWjbYrbFRHKLV9iSy7Vbcs4/3LBViFfMh+8DQiKc+o/wXfGIKG7lGltw9F664PA0
eDeWuSbRJAkCf3UbUKev2SITgWdWAj9c7dTFGGTfMsYyP7CXfaRYj/NzbTBawDb8wZmq7ynwTEJj
4CqHhqFSBkPr7+wq1ayPvT33qu/mPONVGl6FxploDB7bzusgiA7Jvzdn3k+j4QezSmnHH7nqX2aB
uBfTFQEVZTt9AZck/DBUgymGZvGX/c0u6jYJEkI58/qJb7vqJyObBzxslEMdNh4c+s0tHWMHT4ZF
eZ/Z4gka5waj6GiHAs9IHHyvmQebSbQTfJ3983K0iU5/e5o3doEavbnABKd0xgVy8qj0RZ/6QAxz
tZUcXpdebzgWmBurXeLO6wseHGwF0jXrOAELL3M/8SQSVfyR+SZJMZ3ZdkpUOHvEyYJrYcAhmlH2
PANB40rMnnx2ti9HhgknbyY3mSKlC1HpsP7ZN96p4dt74YcEfeMhFgpZ5B8+V3kRQgCoNhEI4IOJ
kcVZaadhSvyycJ/jaDNRmpGm2l8e85XA1U5fTLufv836Mg8b89zuAT1T48jwOyyBbrMjlOZwHmEa
wOaMpQlA1zjOZ8SjOhyPotnv9dM9Gn8Mn3iFgR6ksS149dctGOb2bd1oZhcLN0c+9XZO7sTcGtjy
5XsBuHNzHgmBWtv1Vrhwh23WdTTdcLVfbm4kwdkapmJa2sPNm6MWuAfEavYLvW1WEX0o/zxCfSFR
8SqCz8rYYxxxogwg/3C3Qd63+KDGtU8hA/INqypoK+I4tBI8LN6datCDoCQcJgPoECpJuttHZOWJ
CTP2hJWogvt0B2BK3k8qOyAQyWuoOM2mw9LcF7luy/B9ENlc7m01ZSbqtr1+mKsxMbHTbf8hqVfj
+oDX+0oK5v8oetW/oq/Q6lF/vblcMnvc3Bb3a/nbHMqNbLvMLsBzqGNTsA1509jXEkOfi+mhd39c
9ORifhtgjKGvS6iPLk5o+yPqT8rLsHTuK+Km+XRGCy8YcWG46n+DPdoI6hUL5xkctg46feBABIbn
6rgH7drg7ZeOZMGDTqDhc/0Ai1J/okzAJAfAPYvPEbduWC/aT45PLEfP/SOe8GoI707ERTcSzwjV
pM+u8PugN4Ddd9IZVeI3C+zDhbiItE2FQ0Tv5PF4atjPG5ICCh/kkx6VBuo/OMLuq3/C5RHPmHUe
t/srDIgy2sJhBBXkTvlL5kPhbkMZKsudljiQ8h0jDywSU2tNCJHhL93C+fCeMC2djJEMC1ojNf6j
GjL7hw5TBEl/r3+v6GfOnFsuf3oJstfEsMiRxjDfZtm8g+HAOJNIjLSv/GMWGl8VsXcvfbHhrrI9
++Ge9eRFc3j6D7v9G605nhMULjritn6q45GoBxdquCCWCxsctybu8pzr9Dz8UXy9BYxgOanQ5E+z
ddoveYI5e+hRYAuVyzlTQ6emksnQsEX0CdRaDgC7zd2t2ciTD126SCt7hp/lJscUfpsup2tjtij/
HuSH0LNlmATbiXWfIC1zln4GvuDceR4z97qRyPvBNQwKSDcC1U8de5Qp1LD/Y5IbS46vDzIUw80h
YRJ72CTcNTfm4wJGfZjezWzVbSTKBt4HrEy89GEJO04lbzscDpQbdP++Iz/HMzX1yJx85CjLJ+nM
q3LeI+qK6V1R70l9fQHV1bmvL5hezk2zZeTOHnRDasN2ZdtOg0vaOW8uj5NzGvece6aC2VfxOB7n
69ux4GZk4WY/eVx/YXNgf9bCeQiT5XT7URSxn6EWpR66zvtJXnX42E4w9H2YXTGWMp8Bs/pYpTWL
vDEYmeo35379/NeuqxXWbRjV9W5ymNbuscFWDLDY0+cGS7HjJUmT9zXYl8rjZdrZ+4nMJs/HH/6N
c10PqpkUhc810oSlRg1toVu/12lS0wmWALqAgkyocx3AfAScd06rnzo/Ohdcg/XVzGmWyb//gBaO
bgxRoemG4bX/+DntBeb9uNTOUztQvoWmV8JiTXgNlQm0BC/vvsqQksDFUUW1ksPnJ/snfeWp+XrS
t44PRNBx0ZaeEiAxoygQQjVQrMLEeqqiDw44GyAsQRyj7jHgiUd3evEnlZuHnR5eeHrxDv5NWoPp
jZaH3qcc5egEfXa6PZ5gexjBnppJtCIZ4i5k6O43QXz4oygA/mDZ4wSEgVsv5sJZcH5Y7v2nCJ52
ExK0mTpElcgEsIk2NCEdlLpkvj/Ij/E9YM9RMYB1QO8Eo4BZ78S2rx7UobB/lNcUBkBgt2CEgUY8
y4wWKJ1tJeNwCOCchnNNW/5JRH8G+mL+e5oTDhFNhBOs/XBMDUs5iJTHDQfmniPBD+XlnJe+qifa
r751dh2DjGmEIoBYBf04brWeb6ZGdgMQOVXUstUy/7oT9YjZzBzePng9KiYPOKbOzM8l+V08B98K
vNOeNGD6C/JFv/bfE9nizHFHFH3xCKYpuNmrxKx6B/43WwtUYDAsVBkwXzA7tKzshXa9L/9lweAA
4oO5uHpotvKrGFDCV7ZKxxadbvbXFydufq6CDE7JrZ3uANXvNb+l/1wNB66W7SeSwbJed+h4gGgP
y36tjZYwWtnDNnoO9fvQwG2hQqDpWbW5f6vOe5f24/wyLNW/7fp/7S79hB10Bgh7eV/VXsE5Er5u
7lMN5GtljzMyb0Sodiq77U4Go4Ci8d+A0P9TnRcGN0tT1JE8zJzi2i4+4sT0zlqs1/NDxvzgwe9A
qEhGuLEnkhXTYdOI4d0TxYbjlZ9u8n0TrYrsg3H/glmnoZq5hWghn5B18/EMVN18AiCBbznNOY9l
6Qnf+kYG86/K6JGjf6Ct7L1KPZl7VjcbvNYRSgEECps3Vir22NgqZsec5yMHZD4shbXhzL/zjUBs
T4L+4ZWHsrQbBpUchGL6NArd+ZiD4wn8zeEdvfaYMZhZMNtrdW0H1+hMnl+F0pm46nK0EjuJcLQ6
gI7lK9tLW9+P7+8a984U6K+sZ3G1euFqaBw+DLPuGWrKaqxZIlrEA8qnwTzAjT3Q1jBIZPh8G9Pa
GAwLKheiHhaCXbwxFSutdjeqgX5NS/pbZfeFBzmSm9Jw+hoPZ06ilO1y3eohgjgz1UqrSL/HYTGM
gQYeaK5FAgsO4rotK5EEOWudSinNtKC1haUR3t+fZNNwAzaUup/n23ypa5fm9iPqK73fS+XvO4na
O5GjpiD9Xsq2UK8LrM8eLIn92WftqpftJ8NpSV1r9BLOhx8bvnZRLkkdqr0v9K5SUz81NW065Kr6
JT89EV/R++ITqeI6l70GD8GP2er/esyW53bFdSd5j+d1jpSe5Gq8wEGj7rg9vVF14Fn5c3KPa33R
Ylu/AU5SrysoAljvC3V2u4uHWPoFlE0oESBHM4T2ZezkH4Qb5MNpNpoUo9+YXaTLe+fPKgvFVlcE
Atk+P0cGE38yTwYmgTbua3nwDKKXijVIbUl/bQM46QLecyl7t3/ax3L73EH/VNzNVAnJt9Dg3Kkh
kR3fnR4LPNGbs2qO/JNQ/twLX2Jt8bHEIZTn/qd3qqfVPdYpfELmKEIgMuuN2VTMhyMoI2VplxKL
gRCmtvt2CVh/Rka+zXOr5C8zR1d/eacqxmCsTuaJQGMlqjSn60wl20yZ1nxBiYvXrAG9kvfGHThd
5PB/PXVut5GwkMud+hlVsm3U1gDl8vLa9SjG9+/BsHQkZql5u0/1GIr8AxnvlW2oZb708suzgTn3
BoosY5/mrgaoFUyNWsbdGZ9unXzl+HPfnRIvn273ASqVfEvrtPQegFfnkfmf6y9Fga5ccwDk3vws
bnf7jucOE+TuLjlBfpavt3IqyMyaCcBA9zKY/qC8fO31/ShR94TSYIO7ZNHivy3TQ0SrUAP1KpaT
lKqnVPAJ54i47lE/s6QszBnh3Fgv1X6/HLKn2456KcK7dLTGI2+lV3yy1UZyu9eywjke+3Y4NVb1
FT8zc9w914XsKIOt3d2q370IIr3VgDLlxah5YhrpejggTPsl/RIZsQ9kJ0uEM+Eh1XrCSIwIxEas
8lBxSVzaP08O7n2rZaHE7W44sMwDSt3U4i9f9ETD0mH+x9PwStXqfqOqYPMvmpFCsobzXbA1krnq
C1T8wlpei+d3t6fmVP8870GzuZNrKhCkH34EZSnYymiRDOWVBztClYTbIL1bz9tm3lhF+Z3SRzLs
hN+xoGYW3hL3NlAgtnnyXtqOJDGlletx8bDnWYCg7iNZBhEu5RZ6Vwu1cNMinFRavZWdXrLbIHFm
zuADKh8BiHlrnTmfwjgbjLVm1er1Tbk+s/PQ4WD32irMOtw17+U8D7X5WhyODTm9gLJNWnVUMklq
mTkoL3NjUcnrlBz4+Vmoc7KbOvyUW7ncPlpy/tfNLgXn1QHJ0jhVN2XtP6jOtmuuJZ3co8lPQxvP
RqrHXOlFfZCldTn8vJSbmQi1ST34pv9W2aIjm6sjGe5gbC1d4v1wB77RFDwas5TOnKtPEoydLaRu
DvdeRxoyPHV/l+2av4WdF1dJMjeTB8UoIs5I5f12FjPvnq41kbIC+sLXlf8ZUpdjqmlupv8OVVDi
KSW4KpnH05MzCJmi32jwpt3+bZx0xRobaiLPkE8rGJacmLfBL6qtnKHrW7f6qvxs0oerqHY/N3vD
7QbejTsox2e3ILB+CI1NND6ORWfJfSyRPhYLIpOaWPPeVhWvUpet6AzDd1fEQ+HpUISNW6keB1wV
nQr1JRufKJhYyEgS1ZJe5ouYefON7WPmzxCpPLyBesnjqOFgtlUfHvWA+z3Myr2shQbWN4VsCq+9
/PDEB5I3R787UzykRPiyWtFSCrv9UNN2PyRfolXDLBHCK67vmXnvrM74SopYK+Ik/xnvjjR6KYbK
w1pKfwv0Y9wjGEw2tp5yD8clJmF0aImuhApMdMtf/l7r7QTvoaffQf9hS3/ztdTPdoaymoFhXv77
tUGAJaS+hpiiWiZj2DN4vlt8lJXKtB6l8PrG71kPfLGVuJ47lLz5Tchcfqi8NlJz6etTo4G5Pj/c
KDWp4twByagURLqF+NnqVM5AhMa3rFBKY3O/Pb16mAg1HtSSlEAEhqvxq3S424YsTMcGSmdCd/CR
UOXM1iFluO34v0pD4jDpetQIDnle2qLPJ/j0JnLHBdJRiH0VPfFZBWjtjKN+LVZs9tSUhs041dWt
vEA96fIFZ6vPUT9WrlBQshByr+ttwFuahoYaym/7AaRBK3NnP7qPZhpfO1/zPNoa1ObDS64lh9Kt
L63lLV9HfjBgVGTT2Ja/MxLLiiLAx0/W2j8tmG0hV4Td75SkzS4AqG8Y1NYaeQ10UEiuwDvU95rw
qXjJzGvGUG3Cmq3YuF0aVvcwf/P4Y/LNRgaFzmSv1J0H1ATc0VJUvHfh9KJTVMtPYwswcszWhQin
GJsj3y/i/jbhSmH0OkiXm99zn+tNOKCpeDof2df5hu+UZIfmUtzDrokyHsCp6ZI/AbEce/1TcEdu
AE3vl9W9NpwEtgD79P6EqmVd/q9SNW9NqPsx4polBjN9lTSA3MbpcZJBRYFhI9UijOrJ5n8UUzhx
pGzlTuLJxkCDHOXULD+LmSMExZuyzzxIvrvfFBu57aPw+EC8YeA2Sy3AQR9EpAocAoA/FSqO8sDm
WfNEn7A8z45QwrvUR9dFg6oH3Fd9ZK8oCvltti5vmfz6Kkju6/f1K4L6qTEC/yno/TdaqNinC2RD
F0hZFF7ppb6Ar9Bo31Z0w81w38uceNyQue/JNlI+5pPpkArll8Z9cu6ZqGVcOpcmjY3hND9zu3BF
v108rfK73OfR77hQ1vBFIawGPYTz1fsnjbT9A81pYUpHpOim7uXIKdnrmxyOOZ4FrwBOMjMzvwlG
ZG8BhOoqX3UrIWpz67blOgXoZtYDSd3fk8KYCCI9Phet//HyYHTGOF+r4Sckq6dgRntsZd/ZmvSj
3a1ZaRqj06ODvcUJW5nHVLZ6ftermR5LsiO+l8MYJ4x+aZaP0uXhUpCLixGp55o7TFkL/9p2sVW0
6Cb7o+gk/yi7vdZVYQnfyT7/lUWHZtViKklp3yz+UwnqM4KYbNoiPhfceHyXAKD7Ckrn/AK+9lG6
TX3ZV68Asn/qbfJFPpLf+8K6paz4YJIYWWnYsEVmpKq/3DPbztVW6Xp+6pjU7d3dAZsO6tl6i8mK
JUZ9grYcrhltDr9R/7a4KOUWGbhPSnhO/nEoWJWcRC7d3HbphqtTCehGAJmaud//eyE6Sz22s6de
0RX6ZF+TVRHgn2IkVAtGfktjS4lyShbD8fo58mlRNVhJOGweYb6pD7r/ONTM4+LtIP3pzWmurobI
xpbWD/sTCrv0oARkT5f7EfjMPKY+TEOqrI4Ypkz5qUgx+ZyzbR5SJGTzdnzKh9dSjfr5WP1XEf+k
Bx2r4c42NgrewogyqOhh661P5QF+CQgfkJgW/NZn0S213xcqWwINUrbUSsgSE7f3VRI3KKv/Cnjp
LwfWJ0ZxXO7XgspjgnseklmXtpkATGMnNFU44nb6ZnHsJUfUcICMaDs55+T0f+k+t6R1etbQjZEJ
605Ls7ZTLhWEVD3tX594NtWad/S7XUs6mm9XugemxSzPZThzHiRp6zR6ufeLjuD4++PgLI9n4OK2
0L5T57kir5IOt13y3V95km9tDfVNUKNUzPPAGpaW9q+A5pnhXpIfYPzsm/86peT347FfCIEcz+Jk
PVK0mgpbyk5jHlXivjmEL1Pby9RgljlXvUTGBuukwHVTcfLzoPoqo882cwcP8AZfB61EtVoKSpwN
aKEoufVKJORF3JA8eSCgRwAXusydd4xawr7O4DBnsJ0NSnRY0xzZvGUcMxvSx9EX6kJHX8YnXA7f
k8hx+tgCzzwwHfv0iDpcSuf/Rr5/zapzS7lAbbgyY4xF83F4LBGQ3VdyZ6kUa7Cnd2u2yOjrzs9g
z95IOtQNwSbZVwsOKbuBppb+Oiss8XijjPbOQpYzSA/ZRNB1vzU76CBymbKnfSMmS3j6BmMN5ivp
1NndN3/a6RYxjbiKd1fLqFVqo6jkGIKn/+l4SbEs7hDoXk/uz86zjOk7tFoqqjxk3OixeKZCEQMn
d/PdfDXD37Sg1nh5nRrZep8epKKtSdzBa+fDomr2e9U70pvlfq8ousbDvjxpvuRyAUZ1AKL6hh4z
48ZNRfO7tMoD/vVO6zCWZxomSnHcGRDnpKhH82jSDjDIyp+7EDCBbmWrFg50tKp4fkpOZHShfqAs
f0KhzdTCbbmugxYpX0xh+bdf3lFbOOm/OkrcefBDCG2iwU5phMVMEgHsPJa2B2DwTscDO4RQmWTI
GWQ5Wb7Jo5lFZj1cUPzcR9fnZRQhMvwM3v7he/0RUYRNg/K7NYPyKQmA7ynHIlPB/WeqndFutRd3
lVfTAEh8CDvcY97rPFC9y1/mJTwXazpjzMUcN5kdlTFkipO52otP2thlIHpRb7XePU7ps6ijaU3R
j6Jjgul3mO/qIBIO6vX4x2WC0KfgcKWb/noUbOih7dTpKwcD7RHGn3Z6cW3qluoVWzIyCFrNGay/
FhuDmslkLxe2yhWdh0sXAcH40jBAeeYMEWB7JzuSi2aSaQ1dcED/uxCOA2U6St2QF5Syb560oFva
zuLiItETtsq2LQ0fii9cWQ4cuv9lH/PzR8ZTSybt+LBkyk4QTVVAPmZVciD0E2inRDLpF04oDSIG
v28MF7YaVltBuTkPUOqdIYV97sltf01VDqGIRt3naktZHV/6B+BSsCBbc+yi2YH9ShtGd6pPwre4
FYIEAiwqjmQCSGBgsJkGY+kH3cvibo1NjKuY9PJ6HErLWKP9xlzYL9fJT/Ul/hEBrHbRXuf7com2
11UiyZc660BsQGOBoNxKgV4kdmYbzk2PRiOoZ3HbL4gXUxPLrtgIfP2k+3RkMfuA7hMB2m5peFS+
f/vDmpLyEeg2eUqIjGbALfFgKLYQPVapu1En/lo1N62nLW5nFGZw3bdIZiytsKh3SUxTAOboPGoP
UN5Mey3/LpxiY9jyPyRGPCf6HR3ZB7myKSC0o1fHK1cDnuD1ajxIfv4zBB37M27+0ZIUtfSuZOZ9
OS4l2npaj5x2d+NQyWEZTR5P0om+IFvwFVoDVAQQc6DYzeK9ecXhtbhwlZbB3aQfJwt1NPCT2fgX
RKcH4qYx7zx6c8LxfCXYqO8QaKX2+DLFFx0CkzjKFYCzx9m62tCdtKFgC7PjKYsnX4zo1QCkz1L9
Bdhd6LSRwyZo9oYnOgq8xyE5FpvZy0Ii5YhWh+fkRmYyTqR7+hLy1axC1crd7CCwBkPmQBH6cjjb
vO1icfdeix5/jdzlOlrRVkEFugYuQEvwWVrnEclWe9ZK672nq4wrqA/fbprQUcS8MkapgKSmYdL8
xpY6lf+kK49XtJuVsMB/fJfR2cC/oBz0UAJ5BwkMG2MW0vrl1vb4W4qmtiiwAgVPopT4eEOkLdhN
47I4H9CO29/UvN1ik7rg+TjfJpSFYAHN5/nuGfaHtqbvZKvb9+WlQ6tVej+XlktjXAoLhLwUX+fI
+oYv2V3kdrHpJfexo3K9rkFMK9qo6uPMr5bSVXYmPPy0WDl77txPHIRfUuqYXRrl69vNGf8UwiSg
Oj9ldEkVVL8Hunxu0Yx6vMEW2KJZpusImAp68eTv8iqjweNmAL8xWGa+7anb/1a/fE8aPF0k8IYo
z9kUEl++cmxs+BaH2OdXHmpNb0Zpvz0LbCyDtggkHaV12xTn21L+laJXVMQ63x7J2UFmk016BbQI
PoNFTs8Yqs2Wt715oRON2YcqBT3Vqveaz10aCnbvJD6qj4jKgDda94sY9l+9M13k5GmuHk3yg+5Y
/c5pLAhm/2ZBSlz4BeW4d7Q/8czboQg9KDF/r3S0sinb8srGVVAoHYlntyeeXSpFJ+T9oTytmkEo
3Zb/tFOmMVZX26UR+8rsPel/LJ3ZkqJcFoWfyAhHhlvm2QFxyBvC1BRFREAR8en7O/V3dHR3RVUO
CIc9rL3W2sbr0GxUr1nNMEq+Gh21uzYOagtWLtdSIR8bMLgMh86VlIT6EsVd/IZHzxgYn15QFHRY
H/2hsArTelOQ/w23EmrOP4lXQAGR1LuOjmB+l+dDzgBTYFmHPv3Shy99tKmf2DN8Nu/NwBuyXxHN
ysjtIWz22hR+C8IK4NiUMfdEsiaSVqCyWzTRreSjPBfvt1HIereWv3qf2tOAXXf1/OK/wZjWuYod
/qVPLszLVzNC9mbKXPOrQQ4fX+HjGM+Xk6p2OjOnVOqZz92pQMIRYUAXhKWJS8XFVO+GOlm3xCLq
QuwQp4Gi/vakm7X0XI4ODR/japRf5JD6tdIGZFjFSbU0sylBW0pocFjG1gyEnkwjTJGbJRRTdna3
+MvLU3uJMPH66sokuJ5mEEOu2vVpdPDjsHQmU7H1mrf0q9csMy/Nlku/GCVklKs+5Hn2YBgJ6Mi0
1R/VvBsbl1UZjc7K8c4dNSX+di3tgGiD7ERdVNNwnPj+fKVM9JaalAYUVv5qaJURf91OgkvLNnZj
ikQund9uSfO07n2c9tZ0shlDvhiwBW7ozG6O9PIu+GyuZjYSTaiL1enSrhTGhWlMrfKhEp/mSZvO
r/12XCDnMYqvTm/14bxeU12FbVZFRbWoap1/Vr/OjRUt8Ownell4V8jy6Mf4w1u7Xle3ZlnSPWDh
AcmsAUn1yO3yzRnXa/SsqFHTefqJB1AfEEA/5uOJ/pF8Wtsxqiq6W/6AYmmK+taboXUoLH7Jd3Ov
qC1G50zwBwP4CtniekmY5a+/zHlVFGJl0I/A5HQJhSYchvvy6zfbyarw+3c8kYxPuXgOrP7plVRu
/WIypf0aedLgZyDrj8aZDG31bdxfzBAAtPXL3VbvvvJYlrTiU1OeWvxrvXtOzRFqFGhHpd8+zcnd
LJB5VovhJ24f8wfQyMjuC6sZmDyuCcTip8u5UAemzHj7Gn6/JieqKZDoMQXSxhcmGczr9ALWMEf3
MR/MwHOC2WPx4UP00UOdp5huIcbaZZSRrNOp3dlTG8/zqSVawUGSYaHKPlPY0T/ZxeiOF0rR8P40
OSYs6/m5kW1cjlACagW8ApAxzLlqRsxfGCR0uY2TOqQL8/BwAX8z98jrBpIzicAvsZ/IXGhDbm48
f4QC/G7TfSKOYtgZiF+5nE704fEWDNgPRnm5mnh1AK4Dh661JqvSAXpM+nmxbbaUEM600J87rlcJ
0hNw6eMPiO9iLCRWG7Rz3Ekw9ZLhkbxUI3VAvwgYU+vmqj+3wqqgEbjk5IwMlwYoSRGWFbyE02O5
GdmANGEe/1WmNJ+wHZt8h573d0CYZKcXiDaVuEF9umgOX4jIVBmfmzeiyj/wfn1NIJjnIt1lL5MH
IfKCsu1dqPyA+HEFOzBufrJjPb8NhFIYIxOlQJKG8hPZCLqX0v5ONdJ0xxCnRClA7eHwrGH8UPpL
VDqKU1LSCrvw/vdutC4v4JKJTa7NwopG4cKE+rjP9FdYemihKTQZG6fWh1ZIWP6KNDLRkM6x9/tB
Hn/ZaJ8sPhG+mP+89EyQYGbhL+0Rc1H6Z57rce4/wULAtUwQE9jGAzAL8eN6X4k++1T3Lk4R8V63
AXNYswhpkCjApfjNHkK44vwYoc0CNcJ1GL5WdkBRYIhUKuwXnmb2MB4vBAp5kKvwA5/U9Ddj33Be
xhZ1x3I8JOONf0tvYj5OMwLbIHx7MmcQwIrW/xt1xxeoCb3FDLpGb5fcZGtIBn1TAhfmC7HozSj+
7hb9i9YF34PKqPXM3YhvVoqW9Lktk7v1hEBFWWao8D9TROCIDYfBc34zVOj5H0vyBHnvglZulBv0
KpQe8yye7NGbSSZG42v4OWGbaUgtashsVG5ZfKNNXSq/XfxckBqI+3XwQXpBWtG7t15AWDeUEXsN
y2imp/jp9GA2D1emrDlDA+C0bb4suwpRF04zDPG0GcMvfRqWxwzpNfuO0YP9DZB/e2WI+nbgXrzK
bvQaoI+C6vOXzZ/Y621J1/nP549WcYBhwUpUr4wD9mO3Pj7BU3mMmrRSVk8HH0VqOaGbxOgf8r7Q
fRbsqB+zAY3crlMKBdNQCQcOFc6iCItyxRGVUr1Icnr3m9n8qWK/Aj+R3vp2KhSDFHrlQ12irweO
k58zl1uwGe9UT3HY4Oak27Gx/y4B0hC0iD05FXAqBNvf2aLzix+KBh7+2Kk8Ll09K7uBzcv4QyNg
TjaPdXnII6ai4Qjmb/LBYrr0XsvWLaI7nmDSmsKK052bFO60t6O93GmXqTaDkDAvPXkjXbXmUG2a
M9apOq0HkKE35apa8INl5oLTzqll5nTu1O40MizZ4w8XY3qkebZKBy4G4BAdF978QMwWcsrZnvHE
8Dc3iQJmwSFCGUxBm//wPqUUsDdjui1+PuFtl25HOPCgba1pF65Wuuop2DJK1Zif+JPS4KJVeLoX
v2z0K0YkdnU3HmxsDLJdMFw8jikyAciCjZFvVGwI0EXvZhBxds2ZMYQ3ArYiKMs6dT5FrDsI+aI9
ppKIcfOQftup+ZGyjXCtAU2kEIhZZEZ4ZBTgEyIU1RiraDNKu7LlD0zg9pezXDMmS0Tp3z99tdP/
+5vHXPpFs/zznH9/Go/mYHFZ1QGZBdQAuEIioD7pWdp4PAD7kD0RTmtW+img1iX173Ut4IXKbn+h
XHiFo3o1Ie350AhHEoBRuf0wholny95SWX5VeaAotXYzKKwTSs+OT5SdxzCSIbfi9PJv2xLnVIq4
9hAalHBH6FA68Cbkev3bOY8YLahVrHjM3E22bWa6jIf9C/3IFObNv9KbGqxePxeS/xCNCbyYfWFn
eCTkYR42CUFcRiPKuDD+JsTG9ez8DGjFAdqKw9NVz3e328HfNx8Gm1iNDphf24+51Cy+LL8Jp5dx
hD/5A8ihIiwZewDRpLt6gud29peupXVlfll2OhvOP6aI4gWYCxPr7fN3EPgXCvFmebVyW1qNR+aM
Mnw+dEBK4c+XWlLqr04fr265Tivz2Y9S58GKicVji8FCdVRMLDMev6PTw0eS3zkO4SObz4jKugx4
oWjtb79lHHGnMqDPiN6rbwJeYA4dlGsko/BNHn2si8PXI+31aNwJHqSlezxY8JoNGPtuEXPa7L/y
ahZfEZbk3OidDy/I7orSnAS3fCXtFhrtuvVT/QyvZPVIDR4RLxExJP0avd9xpMhC/cO5WfWc3i+h
AYeppb8TLmuSZJg6b7jGlLMzZ2DbufLUaP1+SwNSkas5XIAayXj7YmpnjG52uSz7ZQsWiEvMxXtD
CRjQrGj3kdbNayAzlTWkgNNxqikWxYZO/69COYjUUxZz3AinjN0zmPB/8t8s+TSL4fqK5hmA/KjL
V72JkKCyNAMwCbrmkmDNiqwLGJ+sj+yRnlyNifvcTlxmaBu2AkaDMAugpNjFHJsgjW8IVGAj5l56
fviYgyUUtbmgRd3sN90jnb+Vcp6nzog4KWmjZWtVRNkaRaRQxw72TSj5F5/FxpFsZ7hgqTh9kIEm
i/eeg8DvFluiEYRxX357WE3o5r+HiVl4/322wpuwJLz301U2s4sEvIFgyCkvEtnNfklnJEiOByUQ
/wOOwNFLbtuBCzJCLM7/btaXZLlW4Ah/NVGZexQnPn+P4cA1Qph3i3hDo9kCMCOWI/D4FIyrNVIg
09rtrIYxfThaDsJ0/ga7tCbJ1GoDwp1ynNmTJY0u7Q3LxmL24vokSp/BlI2R5g4QEvijdeuhNdnQ
14KS7gDPzeu+C7Zj10bqlRIrOhRtfMSxP91+omLVHMqv/lb06lww7VmOrTG95yIYLbvdnbjjUadS
KCjHKYiIiqah3D34MJX9wbD0640IWgrN+wmJZPCxhJRcXlxMWOlYwiiceRCmD8iYgmd9Q1Ui20BD
xtWY+oX+jdFmGLj0URQpaApHroLcE4r28maJDJwxRjEGfDm/CqvCXt/xHvpjXwL/G4gsaalLevkI
bx0MYVDiWs/tVSgL+S2AhpwJttm7Tx8qjD+imR7usnVPlWxN1+Vv/QZn7xYM7YjOdECD8AEQ2xuz
hJJSe8OKA3L+l4Vt/FukFfL4xiY9BAeQCEjIqVkCzUi/QER3aHGrwsnwcnBNaff1xGKlsf+cK3SR
yvzqQoHQP3/PORllfV/fXH7pm0Rq5meBa9LRc5k1KMWK2tf+Avxl1ILNLqcnCW/A0YTrPETWOgZD
ikmepNWeWCD9Um35A2O6emIery5uoIz41vAOPCpPKcIenOIvr1ZAEbmsy38KL9fHqKeiyeYI0aXS
hoLr31pYCRbUyJquFETTrJxrAmbLcINhrwrSTwdtptvDzH7shCtmQ03G3NtslgB0lKoF827tc5TQ
FsxRqHQU0SgKRm6Ne4+jLiBOAXUjmxwLPWsaqS5lYm6XNoDINSbg7qFJHYe2wOfL3cW+JMBfVE5T
yG2LB8imQeefmwPjBPNXFmE1h65FlaPAYYC3aL6X1x2uB1+AbSRZaCKnR4LxjaJL9rZgM5FYYIcF
y7bTentmFMSEiUneAymHpuIgnL5psoGTWUtxTr1cCQqZ0UCecKgTG4qYmU0ALsOSx9w9KRhumTEC
GPnagC5FNr9NjBlEO3aIXM2iWXjq5iHbn6uTqZryNO6zoLuaKPNbUJTdlML7waBatcWYAImYnlxW
GQhUcdVrRC8w9952Vu9BRZTWHuLKc9XvU/3uznq92ryYeiGqX4wUA/RqmtmvwhtejBuYJ9a6Hx/Y
YNQZYCSXKCPs7KT5OBYWfb1VmfBvF1IM4G5hekwPoJfsDh7s7xZKaUaLgHhaUti9f7coBstouGOz
xl7ZATEIEI45tVYdCCozMSSQQKoErn/TXy+NWS/yBOY+X1OiCqxJuZSbL0rQf8Yp0RfXlfjL+9qY
6mEEQDIyX3ZmXQLZGBgjwluzuZMcmm0D646OWQ6JhvSs9zlxhNa02FTmhM6EjP6knB866YrJBmWo
ssuAH+UF52m2zs5EHyxAhDCZj0HLYbxDBiKOuqZG0LuAwRLPuyU8zNV4uJTMzzzbciapg2BCxFyI
L04zSgKkeEK1wnsnRT0eef6AvUgEqwUtRC7pJZUr47itQkU8MV5PHJwYPhCC+WAQGI08IfsPf4EF
218k9Q3TT4fi9Ntr4EsvAVTC4AGu5wk+GO48reFCCoTgF0sFl62tI2LnBwiyjCYMAMfUof1AvxuM
E/x+bPC406N4eVEn9ta754XQgUy6o3k5VGAZSFTFed/zhAC/PmdMzTe0NjzkY+1e9403oyOcZ7Rb
Ytom+aqBzQ1GRBfzTVKFaUxzipIK90Dkuq/jrhUOISPiaBFKkB3jGe3Z6jqXtvozvhY66OD1VH7N
dD5ViWmtldnIORE6IIdgAKhoRKGEh2YNwis6Xf1w8V7JN7nt7vs2YEgI19T6nMfWMGARQHQ5gKJJ
8+8SxQqjxfF2jLkY4CuPfgZfCckBgyqmshuFOwhI8jIPYvin7hsqixdGclq9I4a1AAI3a8Loen63
RD8+sG8WbRLBq6UfZHyHc8jE1UD0rZZ9YqZgcWwU5Pqt4dE6Lrnlhmx/8ZN4EDRO4zk0LkjMqvZG
MUH8p9+/WZ3PMBFKFBnsTeROo85/J1NI6ZT6z6ABrqdMo/cmPS+B1Gr+qkP0PcRzkdkcHQHq/l8G
EGHvsFGJUu16TP2nC1xFIflhAIFJPIYdOLQF5K2W1GUM7GGgEOX4eAsevjcL62Aa55t2x+tiUL8O
t+UPDeK5DcqNYMOAr69ld+ByRizVA9wUo4yXAw2KkfPAhDcLqjTxCqbL8Bdp5EVMelmnBxj/dFUe
sQ1GWibSzYyYzxAi5nR1xnNd6Y8tZ8/g7cK7B19JvQwp6anHc6/iZUZ4CkR9N96bqczs+RXi6h4x
31F5tIIIMp2DKEEbmYWD8GOaSUaHXTvCkEKhuoPTanxNMd9jsG2RycEkSpNmKBKDAQV0o0A1KGab
E47Yg2Am6osmyleApWN2ufBvfA9PsTg0JvP0dek8ibrT3YgH4Up+Cr4mtoTcgF5khIoFQpkUqaXw
XRcL5iT8oqh8zfpQBdeN6jBIQdF8m9PTT3MmC3gF+cz2XlRQg+XNvQbT9QSL6t2Q2iPm1sOs+WuN
4Zv0Ts9pIkpFDOnJpxltN89OzGOQk65UaqEE6NX76gcOFL5DmTFJOhffCk1yb+FgBZmiYsIsMal5
hR24BuUrDby8qBAWt+CeAfhR8AX8Jw8rVBKVTaXhT1AL/T98IetS7DR8wg9lgGypc0SZNj5g29mC
KZiifUNgWb4NaGeBX505SpoV8OmNYThGvLQkiSI2kVNtvjb0sBaFrXczcud1ELSal1cx80d7QIFM
PUI9DgWEQXO9zlcjD5cp4719OXLSbFXzeWTou6gQfvQsQhU2NgQc5xICE2W9drHLsP8dwyb4boqI
Xw+lmgfGkdcuyBsQ7c6Mh2i8ADEYCAJWYUfS+Tmz9tQcWFgUCb89pp0/0+31+KXZrI3+xEPQLj/D
hwHQh8NpnpRJ9zt4WNygbtuA0l20GQYXHcF6nnsgEATz55qESqAugZsbJjww017wBhcj+8b72OoD
wGGYd/EVEgusvH4xM+GUVfDuJitVz4L8LAWFD4448pg2kcDLw2VFcvS57jV5dddytETwl47QLlym
KGD9VGLPYAbc/tX3vGPq8s38CVDAoQv1h6A+3fofSMN0lbXeRLGneaFsp2iHIgRdVRMjch4p5Tuz
cLeFoh+mDgdRq8lL1LDGl/HmxGPSJYf/xz9lvgUOytOo3RZcSrZpwUGVXGioeFkxB/MESokZiLYd
2SKYExYsLFdsbFAwqLwyRSe7KzwBZqQ0lGIAw9iO1Y3gLgHtNyjZWqwdU41zjc9MS4bdKGifNyjb
MAykM7hpm1znr/G6007UrstzTOnn91hAh+BevD0eqWpP2Z2bHusCIlEaLpettqGT0vwz40dmsIRv
F7xqCADF3Bk8VqDusqfaBbOcN5mxJWaPzgNK+DZOKhCu3Ms13jx1eVm1jCyfAYRhbc9rmFy0s+Ns
Ngri7ZvmFAkkVv5Toz3LGFdCESDSemeAXPNc08ZkFDG8xGNYMVBRSaC836if4Y70DnxDLYqKKIpE
udlpXLZzvtJcXrzl6UTZO6+dq2Bs8LOoNPUEYjQR426lW/KWYCga/L8XR51hemdsuMwlXiwkRhp6
PfcRb+jPdeseiqjSuDExcNRpqCUdbpig7w+XqtGW5sVmQqN01WeRZGy1wLtoWH31Gh90TAXQaPvy
ADVsD72fXpskSqW3OP59kMU9yOV3/U8Uh0zzgo/HnnDL7IMouK65pEhxCrgCN1ArMEzm/uA7FJdT
7WnRGtpw7xg48qZUvvh+vDcdQRXQ6e+HMI0kLTIHXhTxYPSoXRTmJwFjMrp1pifUp7l2YBnW3eVz
1RyJZBiMDckCkyD9SBQStVHi0xUhcdCOrREoWhQXEEYBdkG+lpSEIGD6DK08z0S4F1EB3OhhhVvi
QeGXtxz71vraC1qEfQr5YBrMNgmTkuBwgA1sc3f+XcHT4G4exKnzIgV2T+SdlxUPgXTj8Uch0Rya
qrbzl6hsdACii8MdXi7F/j2GRJpBO1t6nz+M/HhsydeMHu4+4QEKaz+NJ07tpO17i8HLNSi0YG/m
ztCAa+XQVCPW5I3AjMb3yUsmWDqvCQmFGXRskjS29uovN9zFdh9N9AMOEOJ9euF4eOLL/DjZRzYz
p7dzPAZBEnf44OBhJE6zw8llJwZHrefngRZp3qGi2m40/aDvKWwJKIu/G2TGBTMk2TZpqVX9GGhm
1PMlip84MVfD+1rYp40UpqGxzAzP3G6DyEzOZ7xVc3emkUXhU0SevsQ8DN+QXB8EQALYR2kVkzsW
dBCXb9oZooyW8AB0E9IEr68ZOQke8C8MApjhw7IpsKKjvtdPuM+yv0nr3fSfDp6CWpuuF+Ba3iPg
EIz0g1fSXEW8xZlV+9wHZAC243EmF8G+0eLE2UzD3e6hzeeu9dA2p2XvxFFw5Bh4d1Jwi8MSCkWU
vZ25EwLlfwsAf35/MRFAwI/w1wBMhnvrzzC/e1lhiO5T2xHTTsuTupgtlqeXdd1MAM6ALywQJySy
OMzAO5MNkGB3RtSTtZ+ZFfLTgo9xXY09SL383KmdB9h6AbbNYHpcQskcwAwheA44KSI+gD1wXBDV
AhUu8IE0sphXQ9CBOFDi5GekwkI/3bXd3Frn8y9OJLJDXcIvnCFCxRUKOLTVd7ImeY07gRK0KtZv
/GHkOA8qY2Zc7Bs0hSmWXwwKdWqNzumYYIHoM+KwfUZxuoSwn0EV/gSaf3J0OHEvEFqxMSjAmKAX
uOsnnAjTugqzM2gC+sAAbMug8Fxj8SLe51QdDxBFWs2SkQq5w4JAy7MDed4ABNPZ0TDcXXhbvO5f
zgO1GxTUI0Q8qlDPcehB8S/lvzbzEZyIOcnnoQbyAmQW6c5EM4i98WnGjT/xj7BP6ML8RkuYbNMX
9WLNEgw4Yr5bpnoNNHi1FNUfaEb/jA5cCmd4mdtODG7LQTKWMS+qYJIW0AmoHT1BnVmIFmqypPlC
15eOGMsyhiXOSgwlrvYdEPPjYHKCH7838Str/Get4dtrC2hfS6FCfjt/9sIMeP31gOVkT2tmpgHc
Nbg+IjyVYFjbxQIj21AyGkgCsGJReiZv4LnIAQOBlsLhhu63+OxFmIgjtr5gDMP3z0zeQ+JeqcO9
qLmR+0IbznlNkAzg1vShMkeLwY8WCxciHUSQ2VUkcnBymOgBbThfK+72wn7oa9feinXhpu6doX/q
ctzqm7MXvUxqCzcIRP3zhJS5JwkBDFvc+kaDSKNounPKzpwZjdxVO1yhB72Zj4bHiDmcb2/66mJQ
JL2wqt7nIqvrS6KISKRxyxkQyanRpz57vHki8cXrf3stJp+mAtpXjdiLRNpSfw4NORnWCUDhBXtr
ugMIk2NGOQ+XOuvqvvkVFdz/ZrXnTIFlSDiRyNFNP3KzGbe/KZm2ZuI400h0ZsTNl2bb9UCzIz40
B0s/RIeDR04/nwjsGx63/eP7lC2tFsdjy/OcMxiX5TsJ9BneRI4j7RqQfg5w/G/k6ziV5vV+iyuw
T53iLMNQRYY91IGsnY4wLywbwOPmmIlxaiGU4bTc65hzoM5g7txqjy218rIKX2G6lbZ4tAArKtZh
pNN0B/ohJgNfoq395kz/sW5RDLk9+jPQdp+jgT82Nx4VobZlvRdnkILX2G6PC7zJiD7acatoHhX8
0EiYdXfb5elCu7F0dE8kWxFmj3R1suA2RN+VyLpUttr+cEgA5iYLgk6J7wp33z6fnk6HVYxu7OaC
7b62ZG2HdcOBG3c6MVF2KZ5ELuTNOm0Kd+MvQTfAPGGLES1FBuvxUxp6xFTGCiGu44itOEScC++6
S6Ka2N8anLaxoZ8NbLiAG9lwgERN22DjhEcUrsjilv57lpCW0X5TYiyXb4t1gCJSiw9GsDh4hAr3
dOo0w9zuTU/wIe+a73CAEyoBVqC53snwh7jwfy1MUI5CxD8iJVQBrkBQPQEMTQxwV7JozC4ebAb7
Bc9zQgqHOFX9i2iQgIKEkrPkP6l+98URk/m4y5INCG+XIQyylCcg5w4GKPyN4/s8+JEylKIaY0xB
EsCIdllNdJlFGFewDeF9XGBsPbUwOQ4Z4gJA0iwP7Ddt84Uq+OJ8oDS0TrmTjSvVOebmBgMfLF0v
i8lxNv/Ox6sR7zsC+CkO0zeG1ETgfEWNs0Sx6I2DwsysyT4DagbBzaGjtltBGZVC2qyIVpPySQwq
6URxEGSbBPad9RnndJrSkUByMZVMV7AVqQnNZ5DDWuet6LWNPJd6muoT0y2gc2u2qLfM6/wJi8/4
an3gD9EV2VfIrYVHIc0dz1ZDpk98+GMOiNQAxWodIR8Qj5cMdxgSvEOAoJnGcRJBtstwh4JfQPDM
JrkNDbTWiSltC5vmApe51WyBb3QgDhw4JdaOVBMeGFiIJM/4RJeMxWxi4igReSpQyt4uSC6CtTCD
Z1sBkYbQ/+HKYEpNiAGlAp4Y8Mayk3g+pUKpf8nZ2JG+TTp6XngH8IBXm3nm1AC7HrFWo1uO4reB
F6T/cr+7KVyfuGQxO3qflYycAKUcPxLdYqY/oS4wOIqgkpvQWxngHwb2lX+1gbjmkyW0rgnzpZxr
2lJ082QEAx7ODake1TNOGSNEWfDdcRmkU2EKD7zFpqRgELPXQMa+e/cVFlQw40/yP/rCBwTzYw8+
Xg4ezsgRzeAHCy6/xA6TJn3GAPMXJilTxfcfQ+/8tnm8fHzOgMu/GE7AMVl2vwzEq6n4CNRDIysj
MAnUsZT1IYl95nZcGA3aH5XclDD00ifmjKmzfczcBvQ6gFIVqkBxX6glDKy0SSyLuY6Otu70wW4V
7LReF6vv+d/OPFlH0A81xBE2Uh0g/mxBe41NSuFySEbz74KD0vqXDx4MWo+Z18B5s++DcJPqo33F
OQs7hmFDP40KORgNtNsIT8DXGxo4FfEGSmEXYBCf0czO9qUtbECFNXSDJSgck5B3S2da7Lw4A6pR
/DAdoEWuzQo7AeFqq2qb22+NUfsYLyroNNCbBv4YQGZm1VR92NIKxAmycKcar/3FVlbZ1Srt4bbG
7ILdC7x+8RA7izCbl39iYlFRDHLWA2biesww9j5nBgBKNo0pfyH4EIkSMgWl/BCm4+eQQwp5xG+h
hbv8KDJYGgwuvi+Ln7+fDo9ou8b44OEww4eG9br50tVqsYcomQ8hTT3PsnNZWQqSilD9k9gYnGrV
D6cEds2QYVu2IJL/UJmCjDniKotwuoXK5V9ENnaeMVmK7HELwQcIxcyuQwir8FuI6gQ2HC9hK9NT
c8LHVqGlp45BmqVQ4zMSZ/MKxAGxoYIzvSFuX4+5LwYGT/e9egIZM0pLUv8T9hpOeAwIx847vFsq
0MAAY/HGqmEFzaDbN9TNwKYO3HdQL6ZFjGGuwAZfM+m3BR/pTWkiem0epyZhN2VlJ5R+G8GFkMC1
aBb5oy4oEPGbNDfDhlwQglKfbs3qd0wVtQOvBw9QWIpdqcTxlLC5kDmzIpdpGm019QKx69A2wkwo
wE8zaID73BuWbFABQmaMlNm0lrV1h2b8MKTfV6i6vJYrojS0kqlz27XrDFCAaJrZkgpzXy/Pavja
MGgGhEfPzUi2Pg5+4IwIcj3PmiJuHE9flNDoFt1qVZhXw38ZxaInQwI7M3ebsKAD5zDjClnh8/Oh
83/o9fwd1Wv4GMPA46Z73S+kB9WtQnjadMuQ296C6VPYEk79vOnpin+EcsVs+K/bluFrSgP6ZLPW
FcnfWhjd1/ZQsQa4qzL6D0gmq5kgqfxMf4bY7Euhuqcu0SpQa9Wb0Ubn0eBneASuBYhrVfvTGejA
YHAOp9B4xQlxYRFCD7ihy1l9sKLfUBeo6IVeHsR/o6BxQFrIIQbZIUeiHqLKOwxClqYBSEzCAlsF
HZ1wAxkdcLpBjAdBXWTB3iHwI3caH8uzGHCLXCGg2i6+QiWAQHJoXZUA/LULXzlNVj3OMgKEzn+y
GPyVfpNGbeIl6h4VMMIe2Qbdlt3z4W1OQN7GBoRJalSgXOdBOnRav0mmzms5Re9z2cAwQhMBQ8ZA
NDVCiUgiycSCiN/KfhgKB0E2cplaCV8i4Cyx4W4COW6MKxpVF/4G838g4G/liVEjVQcFyb/tjI3x
sh4A2bd5tcxla3B+2YzEzO9G8pkawpkSSf3FSH7m4kvosZhikaMqYkOP/tm07vtHpeZD4jTBWQ+7
cvzFtQ8gJjC8gUuFT34hE2LuQaXGwH/J4ha8gSkJaWpHcyKzD92K022TBGtfDYY/06hzmoSK+AUF
lqQfcp7k/RjykQAvKu/9pc3PXjqSKRyLNiPChw9l/cqU7ClyxpTwNoR7mi0wXzYJqwEvIIhuRamB
TTTECj2BSudOY8ZEsA/0FyYMe64CBBhAdalYfB841TiGpizRyT2CVLuihUGk8998DNru+qV7sBaB
1Ov9FGYRuYFuOoQq9l0imBVclS2eANSnUWfXtuIKGpx6Dv7IzMbftgvY0QOkBlwHilq7FVjcME6D
MacdwI0VDzQr+A+yuwHYe2Iqfs8THnH+Hy4MXF98nkegLpkc8uo6N8OHF02PlfLWVX8tdyldXX5e
toDlb3Flk1dfK9m7u/nma0suO6+Yl0wgTIFN0klAYQEdA4rl0TeHHOccNM1UqLQDQMWAww6/lFnQ
jYpfzMxvxokVvdSrkCQQCrUajwjCzJ25EicNMO2xeAaXA5YURJfi0FrI/3DWwhL757sUAxc0QMRy
OewQ2oHpJT2kXZLUBpDnjyqKXmk1QST3jST3TobYwu06du7nh9IAW+W33YItCn0OXTWtyfX4wqQY
2tyb1lPh5jRR6YlEFeNtxK0Qw2kpHvwhlVK1McvpcBbSb2CNC+TWfEge7/EVwin55dqhsIA1vCQI
ms3mgNqFuVPp1af7YuSpP0p8WyMeNTgSo7D66RxBSEF1AsWHxi6bYwjqPRYMC+6cCWoboEbIK1bh
8FfpbiJI+wQuNRwTO2jullNkym3ONVTax35/ONlC6/dg2tZt77T6Hw2dFDyVnPUXi5v4IhZAAwbg
khbfds+YLG+DIQEaPgAvBhDKmgwi4YzIcRqd/pt+Nd4YLnHG6E5yPj8dTc8gnLLtqCBd42YtBHEA
5Yuh7+HTt67dAbcArQqkhuBzfuNLdaShP5EYjc3bAsCDrHGpLIn87hXwsM0LgeJmsSHKZcqJHod6
sqQlgzxM/8OGz+ZcY2bCQLcnR4rU00SgpDfyCpXXZTn2b0eFJS7zSwOBGmdwCKR8cbViVEGNIGps
xS+8Oj5IFHBgoeX2a6v61+nhhWpbyWpP8DHoliqvBhkXlp24m9o36FyXcAaf7OEmOTd0BuWI/hOi
AOMHg1mzdQMKsNO1TDrgvlHRd0uBdAhGQVQJoi/1ARUEHmtgVcovJIW3mdznPGvedzEtEbDGaPHw
G0so9/b4ErlgRz7FDK9VS9Fd0EM8fmG1oGYLJqvKFPN3YZvv4EtIqFZAsr9Az/9pnEYg8RxYIIzs
F+ar+9g01IBlwjXbIhEL1jiSMXOond/Ww8yYAlCQLI5o8mG1sxSEsA9BmJB/rpDNooLjXOBQj6ix
RGZQAlTJH2b7Q/9i5lT8eBHbsgbQyYUwNegJ1PAmUMGiNM2IpFcGqNMfoeVK7ms2upGUPnPuEv3U
08fgkzvGSNT5QMZgeez2sxSsaVQKfuowMRG/+kLXhsQsGVIxv1jkpD24e5BKd+JSmUsrYuZIn3TP
gjvVDcwq9JdW+YNvB5819esTUqTheqpoA+LLU7QPgkLJFx6+S2UOLbzyx4zZSlOhIrxb79KMapRl
Aw8SciPvUkQZbCtDBPSApoLol/MDUUaFXuqnii2zdgghiGxIeALjFym5SLHZw42K+DkGHngaDfFP
LCAb+3g4EXqBMMEy767ZBUgaBfeOdCx/3c4QEOBsic08DoGS0bEO4CEG9m99lSXC08HF0gudvBxd
jCuemILIiFNXVDGJYu/uLSBB/M5MuEMuYd3DSMa9hpktNuT2MNV6gmZtcOzH1JElMmYF02MEsTRk
G1XvQS3XEumR0anLUhMY8v8j7cyaU8eyPf9VbtRzE6156OjbD5KQmGcw9guBwSAmCSRAwKfv33LG
vWVz3FZ15UNlVGSe421Je6+9hv+Qt2AAMNKPu+INWPmg20XMPfQc7DD2KzqThDeOAnYeobFwLiCD
4Afs6hXWvoRX7Hjq/NrI6LKz6k5vhg4GsmlIG7uISkSHagHYEKojF5xbRbairjP2G92gWdUZWU4g
2kwPdaqPVhFkK/vN0viNL23z/fHuDlBPQzVBfZfjK3ZADnq3iJkQiTfI0a/HqY/4vn97T7pO/ZNH
gSwkCj6IkiDYgljLyEU2BvrNi/YKOqa6Hp1XAtaDvNu/3aqnTWSNEE94vzaTd7l05UgQouM3zjLN
VLWDjN+Mn8Y/LiCUm/w/RrLaIuVnqYPjO9gHf87MSSo/SmCU7JmbSP7z6Lm0NqR5qBnAUGwERmLB
xa3b27P3AVCv/5epGsgnlQhPlue2+lDcuATExgIzJvqVtAcooWjEwkslmZ95iw19R2Wxn1tcApvG
DEIOSLb+lkElA3I6vGQJc+qEAScSaCwdm3s/1pnWSAyaAatbiDoCuvjkDfAGwOuQYpkL3YO2cicx
oZUJ2LBHRJ+DSw4uL4R6zixJaRcaBC1XPE5QVaXVR+edQVjMdVztMBx6QSeUVwGyub/FfYOSg0AC
dZoRRELFlHbvNVSeIKcg8PIgEdBeADBrvDNrfGm43WP92rr2RJiURgL1F8Ee76YsNDprBm5zhcbG
lSeQtDALHwtSBxQzgs+BLDPdTy1fjG+4YiZHOmpUi7TWb4QzkbPco1n/RpXSTWlwzbpiLbEJwEC+
Vwg56CkFiG1WVVQ1FaZLgETJvKjCHWR6Nb4oZNno/BZDuBY69APz1E8YKrf0rJrTGv9rykUxQ3Df
vANI80SPQfZRH9BfhgVbDd0bNEiNBv9kZSs0mCTqrxccAwxGP3wtsqjDEr8hulczXKruc7S/2Qdn
MD1wRDpzjCWr59czqDIxL8DxK7witCugH/OVya/S2U/vA1rH7J6YpPUe3bh49/6YHJbSrLNmKggA
DNWBsQBmGQ4tierSfutgyQw67CyBWcDNFT4IK9ZyEGU7F28+iA5Mwhd251YD+BndmUXiIjo8TQE1
COSPAaCtIBpPfs3GBMZwk/3inY9kWq+KR4+Ob02TlGMNzF2qZVqNxqDAIms/NZmqrF4NPcjXVMbg
mshM53b/DKJ1489ee/QG0Y1wWxuSBDks91sNwbsi0uQ7NQMYsSCvSXuWfML5Ee+BVcHmOUdFKxm4
jbXfN+mCU/QHjwnzGvrlPFQdiIU/OczpN7KXEi4tuoV6j6Jn204g49KVZe5J0SmpoFT76RDhd26+
O4M4gVsl/mqiNATrSV7TcJq6z7QIfgz/ETBNf7PCQhRFeNpwXtq7zkmpm7foxF+7+A67kIkyOFg2
5r1BuxO05hwXMhJ3YY9AaQTTBWPrGKw6xuLIB7X78kHXwZj+ef8K2oWa945UBT5+dW6WY3X7otL+
YRY1Yw4GuYypLApKqJRjhtUT2KHV18QGB8oGf42eAIh2iFP+hzGEwMdYQ7Rviha1kRWeWgjgwBPu
d2Z0U5GBAz+1C/oMFVv4BfVJMwdk79UHqCquu2g5vtdVqo2MZgUoB1H6Xp/BPU72VXfyYNYz+kyS
kJZ3p5UFk2wQJLGHGC3HYC0MCCY8/FXOxBx1J2gyQFb9WZcGiNae0XZ4dcc5JaW0+O9ADGAWGCDl
qciAVtE6pf8B4IvaNG9Iu0NjdmRWEQbDz4yGzO3tBAn6Y5nRbKfA3OXAiZsTq1FMCn/loLwkjOF7
fRdURpXwuCM/4tXhHUGNRfF2m5DME9qEd0cjGOYJvaHLqOjmvX3tNGRWitjvHmGv0boHgr0tSVha
u5GbNG+vebNofoYnptCRCl/Ym8tzrocwwpubmNYsf1rtnd7jNgCDMw9AuLOa3BHg7Mmp2ahuJJFK
72suXYcDt5s4h0Ca8NdIeaIM0z5MH8D1D8jQSKdBMtPE61E48W1BfYUqUCfkSIj1iAQ1sLuEW0a4
amxpbhoR3Drw0fuo08tfuU269lh/Oy20kdlXhUkBFawgUkpvgckJmTgegwxfOaBkg+xJgeIAh2ee
/wpGhZMsdxUfjQwBbGwkMAChtxfvzuD+HoOXBPyDBIr+Sj/L3wJmv3KsEIjZ5r7BfoLd34IU3Erm
LbwBsSg+M8ybrWEUZd7KHRr9HXHNb7xsWnCy4vluBLzoMjr1XI7EDVr6ZXkfQmRHokJkZRriCIlN
1WJPzhL1ybG2UD0bsIhAUGYrmiY0xiSgzD4Yg5wXZ+ypmRbx+yrg/egQccuBlJza0WcbnJycg1sg
vIwbGD0NZ4xJRB/4aFVfaQwL6YfWjZX8177T3NKxc1ugMxvYeXABeK8GoT/ad5LJhr7JivIbAByJ
OKYOdSU6cdd4S6fmeHfOOmNBvhK3OfCqtkN+JxoSnMhJBqyF8afdxagUWymLD9DC1/bagdVIZdQX
Xz+sOenlwEenUZTh9rQO5syADaBvBXYnHGsiMBUGtq0LG0kO18P4yuwaWLcmdb7wxRuC9NFpYNK6
hSOOJDsAlhO8SXIEKAyA9fjEald605JqmLDS6OSy58aQUhiKgvxks78xOKYmF0i8Ei1RNw5ekhf0
XIQnV6AogRkzkK+iscbWBr5PFcobMxsqCerNcyhx8wo+j7udYZnRN11vPZBJDn2NsABzdg+SxrwI
AcJyR3FPMTNyFxmtT9Qp8qZQRmU2o4LsQ7yEee2FpBLtF9yl0FhiRkN6c5ukxOnH60Nmo5wtXxtr
RPd1oGm4FxIA0DsRV40lXd0GbDjBOJjgNajQ0u6VI4RHC3AOp2qRx3w62GxrcmI/OS14RsDwo0yU
tjG9eRIwgYLIlULqIMErWJIGQPsWjCGbh2EDN5nRmKQQ4sTGymlM6SYCekCchbyRRqo06ByUt9YA
ARg/3wn0B6S4kBFYSuNJmhqn9odIFBUtxOw+UFnogdNjpshIdBMutxzhLf0T1e/ROUdeywVjP1p7
vYz4Tp21/Gt4BUg6oNxBIIsVZQp1mAPtaFHacVtazSEtL9o74YpCHOriKoWfRiKDPWNcn6CLLHOu
SeukBbaJToUHM7vSuEVL2Vlw7dRGtnLhBMEbppWNiP8JLu5wvAf5yURTPqSAW9IXtz6W8hYvCeaP
XED3oBeHcPxhZxDuTQjGsHgR5/cgo945sEscU7oxHWjZlnDxQyM0V0A7PNGgxzp9T7UsuxEz60r4
OZNkyjWVxP3DRQCuvRBJEA1oqLSHiqk0X5eCb2G40yYgtMwGXbPgyimKDst9dUWjgNxgy5OtHL9P
G59P3T94GUfWP9QeYeGz52lkAjeCdArOmdJIuuXESiY5kgDSl+CUmt4dF23utnNG4o8EERuFvAwR
zTZ+L9xTgBJn6PavhIF4I1/xHoigbLqM/RryZ+MoiF1868gYgaBQRRO3o48iAs9LjbiuW116cTJQ
XG3ZkoggVfbBHsrorlfUVST+3qgxcHr3YLSCOfa7gOd71nK2ZIOMQJRE4xWWnVQVEfmjc+ZHUod4
lZDhksHYdvxgqEfFq4UFN+OlLrsNxj3IDK7Q0Jxe5sg9YnegM1BfItASyCjzFd4lGeKVy+VCy0pj
cvrJ0JVRDqwRinN+YsFIaunWgNiyy3YBoemK6Q0oEX0qB5s2eJWrmYdmLHUcXIZCxLiJmxvySaD6
XNDaMkFPA/QYuZVyftIZntyh46zMEP9vyTsoOcPd8oQsXeOvks3aEa24vIBo4mGCiwvksBoX0YIX
nkSTawBuhC++HXD3HT1zoNVp2E/AvIzXdC+uhBcMy/2XyiAeYksz3XiiXH9ekyAQ7QGfePf56AYi
kl4ABbCHp4eB7QpoR1h0tNhMMjnow+HqGNBJ5g2zcYl1K6iHBAi9p3SUCL+l6W7A4ArNH+7Ew+eV
JLg4ZuhMxAXffofI0Nl1x3x8GE9sWDQPyPWZjEaniTt1UDsMJ/zxxpVmVDaBDwMaH4gL6Shw8WFe
fYf6T8PLZSzwib4nQyVw1HHtAUjFASNr8ZkX8YbxTii44XHPkQH+JeriOxaQYHEd7FqvW5BYl9Yr
wvTTcxWKWG/NC+lJGse8nL7UsgG5lh+dowImRg5OA/8M6X5hCwLl7LMPX4G1An0RLIv2Jp9dpU2L
hjxIIGG5nUN1QfiwoDlKjwnjwGAvnSVStaTWw00FQoDZ1qMr6hETO0rQiSu8KaVXNV1Rc8N3otcH
JG2+nQsuTDClN6Z2s8GFe3XC3fE+7qFsSOl9GNkrG7QvfGGuVYXKDoows2HHZB6MunhHOP05J5pc
hyMd1+lq++8GRk5SWsCKCRVwrVYXW1XvQ1o4J1KQV4gqVXJ7WjdymmfvF8pDhmgSb4PljZp7qfgu
77MzGUIywDoQTSGic0VuORjtdo/2Ob5HeEJk3oTCfz844c3KialdgKHk7xeUFZiT+MpqMmaOwr1P
it3YUG+cqksmftPdSKaC95oNhoZQhKMNOtdcEvchkAFqkZqP7hjd/dkAZCxX5zIB1iVIRumGiqEi
YgutYoDnG38NFCn9W0AZ+zrBj16Cwe1+47ejC0qti7iET+4yQ6X3THErQ3B5WTRSrlwzxGTZDTu+
TU7HdU2ldaGPSvfPd0hWuLzTkL9tYQ68Zw7PWadjsOdfLjHzTgUSIbNEetf3AFpMNUYCjwNJF3bJ
tpemZiyyVkXAlaHhZeffV3dywc/SWCMVMBvOFBRGtVJb0kDkl/aWV9ruGZ+Dn5xjQQT84eVUFWIK
m+zDBHQJobL1aVZtBko/b6pdufP5hGTVKCcDHuAGOXTWnW2dXofQEljHbdDNtxtZR6HLQjlCnXQN
+thy8z4gXDOgCKzGhRkpFkknkEBcqLwHxn8geElBnGq2SJtKtGM6V2lxB8qwDiWcoQNsEUkn+Grx
yB2KrQ10mtfzPO3p40T+PjM1sVzabgnGXD8YOmckvnF17q4q7GnBm5yDAiuzlkF6tMXfzA3ymsz3
8CsPuAEG+0FHhNmAm9FRFXPWY0vgCHOxmqKV5fG+Pu09a3xKAjPgh8pIlaqBWM20F8KQpI0Yqkb4
GGHMKNNiSee0AKs5Ckul+iY9lj4SJzBv5VfeTTLcTDHdSN63eIwp4ueHEE3M/TKrMtsm5FmgjfkV
51KV7KOLL6EQTE5nH43TOgBAt+a8AXCA6IEld7B7pyZDa8TmJoEh29TezAsEFgubx8scN/n57I3X
5IITenRz21u/cyNkiwoS2rhvToyVgVrl5LbgN1i/HCm24NcyOm1lixNWhCdMfg6TwkQ2wpt9mAwV
0B1gDD/rgGVBmQ2XJ5J964HbqglbEPGAXhyRfKrUPeCY+UkkFXVYfUO9rqshQN/Wem4P80beNIu+
jEvefOPl/HYcENV3C3BFGixM2qQHkO5MRRlhzYaQMynX9uwWjVyaDBQUahXUAOnnxHmzxgmzZPoF
6L9lvCW7FzOIuSBF5cfwtDfh2ameGL0qASxk1EFcIKHTbF+/UDAxOoZouIHuiMZseF+YbW1Eu345
69GetmvKRERXkVoLbw3mmVZXIUkE1Tvdr7QFcyuJ0Ktk00pNr9KyX+0ehyZSpxbGwpLXxgPQZkiH
5i2Uq1LEr1dIahS9E0TQscM19WKiT1RgCFm3ALvR3dZtz1b8hPp+02M6yceHpFlVAruP5wLXaULT
8UqCReuDxSr169h5OdEqkJ4L/UCpZY41Sk6ndVo4w4wSiDpGRiIQQkmld9HZe7lTBS7MjqhAF8h7
FVAP1Ig/CgEEyD385uPEhrHWONCYHQKlgIRMF/lzoAQ8ede1avocPYI83E7MNz0yG0JT1dDigd0H
ezdpIAVhvNwB64Fd+oRmzd5nL3wx8OwQqGT4tg7lPcUQ2ZnYs2P5lMCCG7t3t4aGTAuv3SGafrAv
tlGOH7MMyY32Y5mDJgrzqhWL/bO5EExa1ibbLkhi6AjC4iPLrY1NOgDhpXv7kCYG1AWSgJWAZxhd
ch2qfZGOuVUvMWFaAnOlu+vM2gfU5EKxStPBLZ7DQ3P3vnk3IGELj2pf00LS0M8yf0vCt5MWJz1y
LgdxTSScUyzTYiLVR0R+fkJzLDrUJD+EbbVBgKN4MV8PTSi3zTPi4KQab8wFTowdtxOGLPR1EPyr
g1kILy8QiwlMzIrpyVTAUWT0+8DfG1iiIb8bajTm9tMzaeDoGIjV0bGukDFRqrX0ul3fcDcIam9C
3OZbzapZiPEj9yBYw/4JRQKq9qyN+g2oAF26qYjLIprOXaDSQyeWCRlT8V6Q+WFUAJSwRr4QyoMS
iacbZLK6E3iVwnDTmpDWtyQmDMDogBGhKNAvPtjP1GvvMWYCayyTwY0UNhKsiJ+oqeC3KsnWgVYp
czhetQ66DjxnEbCpgaOR8ohHw7UVj2KE44Z2V+lvgVaIaFL6rhMO0A6SAYSIvlzBt0y3NRi5MnLt
XauLrHauCctadKDokcNMloY1LaqhA48JyUdgYfU7pB/2DUkEv7TIrMs1lSIitRkWL0f0Ig8LDcNi
I8zpCniLnN/G8Ecf+C6gcwm4Q4ygMQcAdcce4gmXMiekkY6JcXWVUvVy6fvMC6RBAQUZrjKHE3Iu
/1ZtbMnX2FJjQRMRPwfSeKUgQ9AnG0NAjRhEUiYcEQCqLKEoQX9nGRyYpAo41R4VD42WHJoxEHqB
oUGXUxEqoLiHQtaG/twCc0ZjOq6ZVPQb2spWdGZmCHLJXV6A7FyjfMRA3xGVJTGmhdzipXOHgaoc
xsP7CR0V0OQIHdETKTz4G/WkzZ7N+qfefoBI22xhIjfXgYLEM687O7LELd9yB0yM+fWdKhfuBGhB
tw6q+16zyKWtwfYDqSM+N72OM2NOqCF0kbTQIUa/HYgpgshTXmKOQCU4Y8KNHAJyZ0MSwzBtrXv7
TlG/SLC9cE2u+HykaKDXpXWlNBissIWv4Zn7jN8YBi7gamgiWF0yG6lj7o7CCGn6GGwjnND9x7Gd
vKX093Sw4BCCjv7yH//xP//P/17c/tf6I+2l+/s6Tf4juRx66SY55//5D1X5x38c//rX9eV//sMy
bUvXHM2xDVNXHUPTdP77Yj7YJGv50/+j8siSyvpYJKM7nBc6ldUFgyjPrdVK1jFL1jG+r2Na7n7m
HK7JSO0mJBUuGjKHj00bdAlDij1QUETbopI15Xf/7dnkd/rybLERn+yj+khGMfkqYhJMJ5lUUkTP
0MTd8SFK1vvhXRqW4Tqqapiqq7hP6+23inbaP6x0dMbH7+SPpA4jc+MQliyk/vlg3xayvj9Yej27
dqywkE3iWQFCgAp+W2/MmfJ5JUtpJUvZ35fa5UVu6bIULIb6tU4iKMNFLaR7TC+7ZDHZBE8f7Ntz
Od8XU8z/ei6rTR4O3Epc+IDMQP+ay0z0UvZ0P+zKbwu63xc87y+b00nj6T5N2vNIZLBjf9Q7wplB
uhkc/d/7dKoie+jLnjSM9e1yubGiTh1ERzP3FklNRJCKsmf78WWaluXouuuaji6b6MtKs8Q9X52K
SeCMcpTdqngdYoMooiC0IAV0B2CnbM0fT8CXNWU3fVkzyzQjTq6sKb148VpM/d6se2n1SzaK/Jw/
NsqXdeTkf1kn3uyStSvr5NX7CsPtcPRRkPfEg/m/ER8N68tKT3HrrDnFeZ/zvRAB9Q7tgeDouIPR
YS55pB/P9JeFnoLHwdCT2LJ4pDOZkx4Cvqcdp00fdPzK3l7ZzngKH8fLdZ8cj59n2u5qd689i9B+
ryuvCztCX5XEMCh5OPkef3wvS1FVV7d1Q7Wf9oV+U1UtvujpyIhU7GhFNFVgfKbP0JdCtzRq/bgP
v6z3tD+c8yXd5hnrYfIUgdqEKUDzW2Y8JQ9WttDT9iiu8VXXziwkjCXB1FDBM7phpvz7Qn9dxM+v
0DFN13IdR1NV/emjnQq1yArbSEbSkJYh8KxNS/au0YTDPxYwKt0PT2m/0eqB2Qk8+0hCpWqeHV5H
Fy4JMnDm5IDs6NpkY4gSEKkVhh4VIIhIk7YM+ETckeMb5OeJWy8YYQsiD02Cul7PADsIKHgNsM4d
FlAg1AAtlmrqUXhngbZSqtSDXXylVFqFDBAABp2pSzdkgruXglS7IqzJyBzQpKjR/RWrX0Q82HWD
a3ChIWCG2MaGiqSqlc77BaX7oqrCMWCWFQeH6rrxDpVuRF5Im1lAH0eSRXuqgMWpbbwegPAN3bcE
0xs/6Z0eZBfnWlITJVc1siG6IzjYcOdgIgwsTs7MSHKkOo8MjVsUn+DHrd7sddvNhg+Eg2gZ9FSV
KobWH78C/iZZTf4C2tTLtEf2DnRz1gRFfhBkS7oUWXGGfY1kgpLDSMtI70/o+qUa6MAKUPrIFCz7
eglt9gZk90ob6s4wQwafv28S9YcYYnK4FNs1bFNV3KfdqGqWe01Pp2RER5J0jtGS1GvUJvT1/uZS
T+Hq6NjrtW3lyWgKNLN2H28aAGGBN28W97+71NPOz4/7fbq+81RA23yuLS6Vq4eGvQzyS57qh+P8
7QU+ZTvX9c7abGZZMnK7bdUbSOdBbuZlyTI/hMNvyzzlOVf9sU52JstI7ysJYHW77FQ0soT0Sl+7
ZLmyp3rKcoz75qhtc15gE13oWhENQN4eUXz5W8v8kdpcH7aeGTpPhUtF0I3p1jBrhifxd9eRU/Dl
8le122x9WJ+T0dupgT0a5GmMel/+3jdSFe37KrP0WDntjzyNtI/poWPeLOUKTSkm8LQ2fn958gme
ovuXHaEqTxfWITk+7ELjOIE1q1eYmp5rL+Kh8PsqP1V735Yxvj+UY2b2bG+zzCNMeu+SYYAop/1c
lmH8vuNU5Sk6OMb6rJs2L+8NgS8sAYGjER24o0peW+kDPcWGxM10SzF4IHU4RWk2cqsy3pNJWsmb
kyP55wcyTdU0DMc17aczZJ/T/OruOEOn6iNkcxv1m5f3K9UZs/y9N49v1Hka+g3Hst3+c6z474Ud
edVfdvtRyx9KZrHbod8Mj8hs3GGZEtlPe5pdoApKnvPnL/fP5Z4O17XIzJ2l8JxTMZQHwYXZ2hjh
4bJ+wM9X1T/XeTpextmwtmrOh8uQppvKXWWBaNWYlJdkTuoPNR57/p8rPR0tbefO1H1y4VIU3Nzc
IdnIvdEHeDuYZaCAGIKY9ZK3WPZ0T+cs0a34tNuy5t2/k1VZ/kC61qQMQdn3kp/0y750nk5alhiO
4+hHCRyKz2CzjUNBKDqAICuFwBqPSx6tbIM8n7jbrnLI5DamK1jlkvxAdIcuoBuUrFP2Cp+uYnN/
ftjxlQ1ybN0brtdF0RiywqM6LHuDstN+e4NPl7F2sOPzRudbqUPGT9Nz8CDnq3wcV/dwPCx5qLK9
+BRFNtpana3lUkF0BWVdRoDgVS74WG18pyuaBjKkK1mz5IO5TwEkj3MjO5gEEBkwizcihJJ/oZEo
3+OX1+g+BY5boqvJ3eI1XnyiVBzcYlDCsW8T+29zFAbBA9kNuyG92JIHLNkp7lMoUdX1RrXuHIEs
oLEYvq096r2iJYKoJSuVfD73KZQY+6zI0xNNTKMNzZOK5jzcMHkVpTanJlJkMicoWbNkez7n9PvH
xnpUKp8H/BY86vlb6i8ezGAAoAB1K1nMKPmIT9HkqD12rpvzgHk17SCTtAaRuvGL8JWpCtPUsqNX
9uWeYsnGSrbqVSeWgGd4OzSg3/gv47hfKXussnf4FEsSfWPZ+ZVjdw107rQc011BJs8Pw6LZL3mF
Zc/0FE5ml72+vzw4btTL4IuoeukC4+gGIKD0c5Wt9RRO1OM2s68x788GKpd6h4bgWipth9aeOyp5
rt/DiPXcuEyMRLUyi30oZLxQSjDxjQCNUHbIfs+0aOKwR78kPA/VcCo7lRd4RYTkgQp5ukqw2mH6
BGPJ9XMgS9TUlRNNFlGJ/P0xtd9fqfWc9l/XD+OQSRGDkR7OiNrHrnrqxyFKH3gKvsyTBiIbSPAk
b8yZ0QIpi2W/71TruQ64HFzjdpbrXMYxGzJn7FU/58JQ8oCX/P6w/4/s+b9SIxLl76/6WDx2qqpw
xzoob8n4B9tm/4SAZulo5MfX6mi6Y+uuZdGI+L5SWlHPm9MlJa28V689EJrexyvQk8RblTxS2UJP
R312ctNZskuS0UTxH/VuHn28MDpubBu/r6P9eBy+PNDTMd/axTa7Xnkgps2hC/ZOr0Fcq/U6cDA4
Ga8GEPgT4CGlVnrfyVf546b9svQfp159ZJl5SEY3oA6R2dwHIA/zLgMSv/lol7Yef94l/1xPf04g
DmmqVyo8Kv7z0P1O/svrEUHEf6sEdkwW0m3FYFN+3yJ6lj0OyWxPAtHg03lZc+PDafj37tMvy8gJ
/BJetsYlqWgOywjW6xEH73uONjhwhH1D2AhlV4+kBH9+rH8+1XPKcElnxtnekjIgbWeDeEP53Sdn
3nbuELX6v+/KnxuAXx7u6UBfZ2k+k+1PKrSvd4/hNliIuRZesyWBSv95E/7zuZ4yhd02zfPKJZbZ
Ksh0iHsg9Oj24uIW0jOl5wqI6IRhZ6XzSTk4R+SAIFHH0pItFlgliAmX0RF2plsreQs/BtEvb+Ep
2MSXU1zJz/xuf/EKcASBY4kiKEjL8oGe/LDfPvBTwLGvu0dxv7OfRN4tq8evOnpt/jYE/g85A8Hv
0QzYcmkQKNtXT/HHyCXSndfJyGrfIEUAY6zNoDxTRyD/jGR32a1c9k6fgs75NlMsLeUx732lcSLu
gOho6GimjHFdq/69D2g9RRztrln5dr2h9wa1MvfqMuDGMyrMuPNLr6afI/l/72TrKe6kVyaWF5PF
jnD1sLwR5JkDtL00W/vpyDDXsYAGOJplKk875Xw27Mt1yye7MuGreLdmEsISEfiPA3sXGZaSM6rK
D3zempplOCxlOZZrPn0zXY+Px9ktPYwmttcORwPR7oNU1UIJs1+2QT6BIr8s9vzNHsp9l7mqLAbD
x++emN6P6nU0MyBHW17Lw7RP8YYAcTj1JdvlxxdrgWKxbEMz9eeM8XK5Hoz7cQNG3KugcDziOcEo
FEA80A6PJmVBtmw5OSpfbpBbpjjZRj8cCC/gbydvh+qjxgQKu0TghfCKSp7up5OnMc4x+YSKxin7
vpx+dGZ3dcNysm3uwBMAhYJhwfmblmrpnvnpNHxd7em+ys437Zrl+wPli8GwBXY5JEaBXpXm+XKu
/tgwX55LXvOX15jY8f1wvrCSdEEQlmMtRJDQlvkXeiA/RcuvT/V8W+21+FE58A5PVXRQ6nYIopGd
+cC10mZ2Vxqdfzx5X57t+Qa6p7OZm/Jszfa2x0xU9Ty6BNWORX9zuAp+3yHGT09Hm091XMVyFMd4
ugvU5BLrxTresyGzVjFhvHqF2/JgmgrYEVxZbz2wuZWtHnIbDWgpwTbE6/UdZC3yaygN0Q86AWzL
6/od6SxsL7AbQ4SocaQS372c4cOFv//GqkSe529vWbqhAQfQbSLi92+fVR4387bWUAOIkpaFHuQi
7dzqn/JetSv7upoH6QhTREQNEOMsDfk/neAvy38m91+23n5zO2qpq+5HNOEaj5YeYDVJiiDGTmL4
YgjG/v/ziR2NSKzopq6bhs34/mm3X45x4RpUYANMoGoK0Ne5OjU+io/z+/F9Fs4Y4KMhcfEfToDU
4k4BFY9FzO+/wx+1raO5qqmbDv9zbcPVn/bJ7m5e9Ie5TwcPY5FP9q+z18OVFOXFVbyuwoCe4DLR
ulbeNVGue9PsNuqJRjK59x/O5Pdf5Y9E9fNXMS3Dcg1DMVXj6dJV77f12Vrv0oH56GSjWB8rmJO6
8z1yZEVoHLwdhJBDSV6oP++6vxZ1XcU0VEM3n8vds3q9JOt1JRmo6et6PzzdD16xUpToVolyiMrO
UL01XcjBEH2aitpMH9G6v9MndwjL20AF1Xsxhsfu1mxUXLzDtUNgm941bqe3lzUjGfcNw7y7+fDU
bc/cNG8bTE4Ptf2tIXDq31+f9nwnyJMIvEW3GbPq7vMGZkJ9cy+bdTq4n1unSutB91Fr3Y8fe0T+
DuPj7eOEZfpyQ8tgh17lbXzB+eXYzGz/hAYgXsD4MGLNmIx//7U4uX+ea0tx2MYO95XF4OH7uU7s
3ezwuKk7IpHRwMAatPW2tW+p4EXCWcNFPggxCZPZ44xepoFxenC7RvvXIwZKt2C/tFBFwIHCCSz4
gZ372HzPzc7NqD0gZ22bOyhHyHODYYchZ4Fm4Z4f77tr09Pfc9yr0VqobUO9dumA86y5A6hjSPZs
OEjekVoDAqub+9vupm30bqDUjarahMhR18FgcxLG2+DUgGlCNajCc1VwOkeo6pD6u+oBne4XFTUX
11cBzpCttY9oqjfhymPVgZDL9ACFKrrR4Rs/kGXMoMse0GKZEfNdcJk5eurAWDync0SLX8fEQgPP
nmrQy0Vs7oyRjUAqwVUDODZflcE2gqzpH0aw1VF3OVG/GF5Guw3nI/UDz1JQOPZwj5MSQLRdgIsq
FEE8gUZAnxleTEVO+xSuUhTfWWih44sDnypvLO+QBh9VflZN6KbKAqWUmvtaGaFcAk3dXiK78QGy
HzbULrR7OlB8QMif5kccCRj6oM8VBpBwyCF1d/Zj0c3EEGIB4b2J8BdSKmYd+niEl1vxAgXDBoWE
WNcnn5lh5ZD/QfNG/QRVH9FJwF9i+uhj61K/8ivjAIzdMfpDSjdbpWgQXbor0aK0RM4FXzd4k+Rb
yLQ6kQ6IP46yCEpG7d7fvCACOKCZy8PsIILgRQbqwGqrMHnWpNanERqqTGaFBwdNqRE3QdV1VJBG
ffgj+OfdgPyLzAPaK0KLQCbkCDkKEe069nqCwDenoJSQhr6S3xVrYWqhQtAUzqMdfDIBcqFjZSF8
zbAQdRJ3id1tAStkWNSxcYJ4dHi3oShtYEJCfSpNpn640b4dvKfrRcvSi2rcH/AJ21wwWxDWxWCA
AFw37iQrIWsufz/qhOifjrpr6QRxopD7PAtx1/f9bFsUu9GlymndDFCGsqrwMPEyqB+qaTRDILSd
da+jeztvb1EHBy/WyNEmQzgNqSz04ebJcgNSy7MRdTj52162jhItsI2qnk/Vi5+ha1S3jn6+KlYp
agZY77Vv+mCDHgYYt0OkDjXFx/ENQvqcVnEfrRW1/lgWEKzRZNCHOQ5ZEIzxmIAVAd8DqUQR52Oj
QDghZiwAkkFoxE9hdI9mb4eJPQSgD7gDWBe1e14/DC6Dw62avxWwaC7Bcbjeee7WVxGu+nB6eXRq
Y7fVMNBGvALBJqR4hxFC9EEK5T1D8uuO+Ftv3RbrFB17shz6ne3HqMsujV4SxkPq9RcLLgbSh6it
wgpD/KBxwKLeRzkl5oQwF7yAzNxEZMY1NMjCK5zKm4/bpeqv7VY8ZO3xhU5Kr9LZRBYKmtEFHZqJ
yJTM8Fe4Vjd13Lj8fYxyalYrBMy2a2hj+ui0CdQxtAtEHtctdNBQexTtSiH4uu0GZNF3EQWP8Qxk
bIemzuA6ITlEAkVFHwcKNqyQcaWBRu1tZffxTWJeND0zCTt61ybIfv+MVAFEbkSPwvTTXqm9gXeJ
WvUL1tXeeE2D4o5/s8iWQZRf7ed6ZKMWuUXfUalnSGzhPo3CK7yHC1SBKdotPkKlaEMwajsF8YtS
x6KiCm+rQDxJaV16opccT3b13egqUsIQE3PsSBoXeCVYVlIKQtuNbMSFUcQpcEWvoAMkDO4VagDe
8cPFKuuTsbj3tXb/0i2WyCv6h8hC6w6Xm8vUZvwMDa3eunmLHUI2cF1cImZt3DORQAlfC9T8hxam
qijpiFz0HWPsxh5NEO4fYp2YhRz91w2aCuJaiDazv+8zwmtVcF3FmgbFERVktosuhDSqQkjMDZjV
Di5R+/6GA4xJ6iZEhp+jDF5heRbu5tzmtQi6T8hT18CeJihiobsCdQaVwGg2L9CGxj90BxsHxcGg
qOMbu+NyI82l8sFGF+paY4c2nig6imTANSW28WlQyIQFL4YyMGX48XEDnWpI4pUulNxZf9Z+dBXF
N0eV1uZFxctg5dRQYOBc2UhC2SLbHMMhhcFaPdZPA6Nxb1SGWYsDVZ2Nj7DY+9YbWhVpz13NpqZ/
Gt7QC/gX0Lk/lGGW8iVGPUVFI52l+6t2I0ZhX3pEhonX06EdGKING+Uh1JxzFdkLtbT++0wlvxU4
tqm4tgAubU1z9eeSrLLNYjXfzIoRAk259sossCV6EipkPD+GAo0nov8Gk6wSB+50ZgcaWQHiPL1b
HRiTNjbN+m7f2c/CI+zbgmFbJdgQFpC1BlQqjUVMmZuH6q5tV3swpD71+Le1ontsUOIuCsS/u7tt
8OIYaOzx332kCA+omSD6gLaqI4a4duR21mgfUmQhbXr1SHFDswJJsO+EV26qHnUgEtupb+J005zN
UUOJXCMwFN/m9qsdU3953TWhRgFwxYfiXUQuy8rEPwvbp7f4VCbur5uHqx0qxeiEfwQqKY0CT+OW
pr5d+rHmF+jX7IKz0TWOYXKqEp1PhY9EYMX1geZ+NAp8Ok4jcL+uP2OHwarPfTOunTg6epgUteut
sSc7uZF7dVLaVB+u6W+hYmzLaj/jOV23aQUoCtW5Sdmh6s5T4bV/nPL7/eEUI+XtsR1fEK4zEVXc
4lTTfoTqwa+85FGGwE8yUCyxaedTI7yECBzKZfBEcP67+RqTZH5Ty68Ydddp3Kxof+5nXbVmoffa
LaLIQi6JGwNbdJQjH9uQq0VB7Ukhf9RrOjqBtm8N7b61gE+KglVwQBWCFChSljBoh8YVN599WzUC
9STUY73aqdIfcatOa9bNyE7viAVgxZtG91acixlMciCpvbZvZ/QQEDaxEV7qnmYBM71sjG1ZBypg
Ol8d0d20QujM6/D+Tl6YvqJYgghspLYRmg0rBWz/6Dg+vkGDdsLKhIvJaV5Qo4q9BlrlaGn1p9sP
nT4UVDtiho4QS/B7LkMF/pzLyPdRNVNRDcWhNH5qDxWbynl7/b+Endlys9jStK+ICIQYT5klNI+W
ThSWbDMJIUYBV/8/9NnX+4+9ox1vONq2hBaLVVVZWZkT5QMcIf7FwZP2dubFTr+CWZ95wr6Xthpw
CqpEhiVM7Db0MoBiJ2LSnaYbRKgzwkKzvvoNK3MogZFxwmUm1Zvy/eLFz8lGKXUmG0NYU93oE0+o
nWLXL1/2hzbUYCsTS0e5vHHVixa7nR/ip3OuZFsVHr86aUKTeLJgRqhahvPu7VGsY/bZ3g0kps0a
ZpRgh8zPTczXPu89Vdg1oKyxXSJB+jwbiDWlqGOhk4qTZmjzOBgsI049boTX7Vn/kGgRSEOrZNDV
7ojCurmoEVwHxH1KViKe0PusKV8Sh6b/+fOyNjxlEWdIoESLZ7IL/bV717DE7fziF1FQXXdatp74
XuipM80O+menaXOmIwbL1U9kIOG8RrsbLZGZfBHlFS8Vo3Er401gsXUhaNif2ETdc9FI1AYigwQc
ihu0s5wbakLkbjhYf9fOqI35ZAp1Qui4hLPf8p4h7ozi3QaP9/p3MiocN3eEBn5k2WqRx9JDMvZq
YyBETIZF4rGsJVfkYWJ1cUxqP7MnAsOEfB6BzYuLARpMXLy2lQ9qs2YS+f25On98fUpcHr0snJ6p
+2vFRz6nyhGSDAPtLlbVkZ+0NoP7JUfuMlTJNd4rpEdHNfA0tbbPo4JePxnjuRIsjffZcvSKu/IL
eYCwNvOJk7S+9qPMtAZlfQnFfM5Z6kyEnnJK4RfD1sw/pL4esW1g5jwtJjaeS50KijFUCCerYmJW
m467udwfyeqMjd78fNAE98JRmnKKwleMYKMjLbAqQEJhudfyRYQbp+oNxULS5lPD6e84w4xWFUF9
NH6JIhICb3/ZSIB2ecmSafUX1fjs9rVHR9LfZijsVOQ9Atw2NJZnWJ4gwSYghI3CiG1sDL/6C7pw
ru/U6n+csJL0H2AyT7AKHGIw7ibKk+m/gAdDF6HT38rPgWRnuq9DBMiGiS3nm8kTVSD0ykL3k/o8
nk1prRGurJV1npn1LF+JBLvXb6vs3pHDkNwpnmeqZaxeQfKio2asZBQa7Nh59Q9S9NSJvjLREpBm
f9lZ7klTN9tKSDkFdeFUx5u2UDeqcbrNpsXce7FIKLNpY9FwQ9uvXtSH1B8CVGdLU87dgfwIC1/E
ukX7g1SM8z5FKPIVRH2v3zGGPpcLX1h+t1disYA0Qr17OUe8bnFAMDrrva24d5vPOVJMB5FkCK0K
rTnbuGaRzXOuIib72jChgs2ZJFgoL5QojCJqQ9AeXkdtg9xdh4qYVFrWV35ugub+Z30xcExRn7oo
lTMxbwBHTFIn/KMKfiMycUVPI5ojbOOPU+QkCMLitiOsqoaTN26F5Cr2g/S63RAoEz9LDF3tZOKC
A0hoTKCuN8ruUcsJTh97ExxzDvX57aN8yMfPsIAA7rA0JGB72gApZnnepz+Pkv5nABzwUTL63EIs
owi2J+XlMqfdI0T3FQnmxzQuva+MhkxUFbc7Zd1/DxLGf0Bb4w6TdWAtgC0NAO7/QlvtTetDpl7a
A5KtbK3mL5W2obhEl0n/RqGkKt30T0AKLFo2qR/h9CNl3rA28kOre6Lsvrkb6xLlvbGqZVDryQFt
KdRKcWgBZKXIhtzljfwheofoLceIsV3K4FfIzyVZPdUFQ1RZ8O4djKReyVk25YlpMbk0WejFV4zn
JNl8tpNjLw2dZHAIzX3olIWl3zwPt3kBOU/Z1wRfH+uHVYNy/oBV/HS0jY2C4zBKHnwUpwAKR6HU
wti+7GYpFnaIvnJN/7PN9B8tC0B/jXlzDRSaicB/j51relu8a+z6Dsp+VOTjOuEKyAg0rhb7/zn1
8G/cV+PNdDBJQ5Gm4lT9N/koDTMhrCZwgtBkRxRp/bIri1WydXtDBhQBnmFNOtI3//uW+U+I5J/3
Zf52InEmGf+mbkqlnDxvkFpgU8JosZ8EdjxOPATXqUwxV/bU3X9/R7LJ/9/CGlNJlPiYEqP9/zoI
E+Vze09jKIEldu/VqV1IjPxMEKnCE/KhoCvmNn/hSthPJ3b6nSOM9FePIjBWigII6s/DOj6JW1kJ
CDcGaNl+um/m7UXexX+jGiSuV7PoiGUUOtL3grDnDGv+dlWCZX4bXxJ4xZOsIkPxKvl5b+jGzpXg
ZeuyOV0oTB5Ng3SbOcWIqEipU/0ybndDoTxah9vXGgF3pGb0jf7DIXrpbvYM9NWAIf07PedX6sqg
PExvZoew8o/mApBkcy0IV0sFzTscn+YtHfT3gjNe/hvgzt3s7kw2EfDdNvodbW3ACudji6xiAIAz
fV6Nkgdka18nHSFpaTd6oOA/8K34BjQdA36QsmbC3uFlkfSP/Q7ywSnihYRm9tm+Fulq4kbWyzUw
JkF854ASk3UdbPdwcA8AWi6CIPNiBdBzkDbSJmdpMkDxwWbS0UYmYxxDQI2I571jsK0nZCnIVyVH
40dDbyYH6kxwDj7dtvI8Wz1tfWOsyJ+tNRR1xIlmtCDApgG1R2dypinHEcuDyDwkDCNn6lc04O+M
+ESu4KQeY5c7bdEZvN5r9o9PaP8XIg35lfnv9dNNHY07ynzdCierpbx8zoR9uqsPn2W0Ln3U9QKO
a5Ngeao3H2+Y4SaN/U4X1Od0mXkRW1vh5gyLbtZuNJwxx5/nHgI/s/Z8G0eLN5tsGe+mbrR5HiDF
umgHTcm/egvh3uQPs3tylG8yP/CW9p79pr+ZFy5H0035YqwAyoLptUO68vOQ1ri0LBCFW4T8Nyom
P4TfbqdzVRjWI/KODhnyZZ1Z4HiE7jxoDBA+8j34kFzpIBTMSfwqqSUXCwGp/c6cnGmYnMXLBNdp
mhSfeQYIB1Ip+H07e8auNHFVwawxCdIPdbNqFS9nSoVyk4kfZIMgptRm2Fk5bwdhFMqVYGXFuIs3
7GKsZwb7ha5563LO0xq6T+9iY2voUXtcWkZoTZ0SUzakIM/p9bnucBi9CWb1WTadFeG7gEMP3dqP
K6KEhZYEEmSoCqLBOpiKtjMkmwlYuibhYGqxKSJ6E5sf1YxoLKBhivZJNet0X50sc9Vtsnlyoe5E
AT9xZfjIktUcjbOykN7BZHDj5+yNIiF1IXGpCyQU4kBWKzOczilpihO5ZqMDwXOqrDS3nSlu6AMG
FRzd0pYWrva4UREZXp7ZMnIz32FhcbwgNDNh0xH+EQ8ffxmvWbSLR1maPGPHl8Yyr3a3ZF7Kzg2R
NNkZQoeUV9w28fkpuK0xj3ntRb+tmN8uzSqdTzAfD+0WHbZqXvLaZCK91SJVh4TZdXqI/2rUjCR2
P+NLW8TkUcx+Lz7Voix9rgbVHibepb92Uc+0IEZ95O0IU59vbkhbbItjdn0BEJAsHfKdOu9svOBQ
t2vdN20HCUIu5g5szYwHMeJd0E5E52kcVq5xjpLIzRjaRy64d0lXrB5Rt95uUOx5KI7mMMs83emz
26ZYVl66fYHuKC7pIZPTMS1hEcceag/zuY9Vq70DB6ceeWFv7FqggMqMzhh1bh/yzwQFwJtV3rsg
vD7303vjTRbtQkWjp1wI6+mX9IeB8a7Z5vPXnn3PTr3NsPBxjKM0K31lxwsOdgcOppvdWZ+Vgbj5
bPqJKSL0THkQ1D6CQNg9xMeaZPUZhJ5CPiztVeTNtGVlI3x9iOkpIb9ZuSiCrRXshDd4DZG96utR
NajcjTZENzc5T29WnAbC55TjYKBa+qWQTepLnhuu4h+J48e5QheM+1dbIT4Lb6ulWkAlaoc+gNe4
z+CzSXA4pT8+emQouLyq9OrHt9bXb6RUER46lfNyq55R0aJD9j6RPe4RS43O8tSsOo+nsHv5/D1n
Q1l6FeMaHwvo3n/7H8RQc7CM0dYovTx9jEFgQ3iag9vv0cBRFzHKn+T8CjI8OWKcoEaZFVDkG2q6
wHWcrUYgouOzUzfDfTjTESAnKx2um7qVncDa1r5Medn6suAT4D5Hnn2JY3xL3cYNXoZzmpucevW9
ZklWhlMGoCPH0W0ytXgwd1x9cn/eIzdxS2ykg3ierIUd4N01vFK2v/bUoq6KXJMPUuHkSxze/dsi
XuqzzKN23U/8yA1ZLOFKgZAuNBQgF1GEnROZ+B+ST8N71Z4mf8/ioQquQv8L7xO0Xs5MJHutj14O
iC7NUmLKy0WKVV2rX8gK46WBwmUTxOgiC3M64lshC6Kz+UlMA1k43ACpYTHucYD9+y99jQrdnm8N
dg9J6dg0wPxkWT3auYdFiU0eMPFHb3oOZqixyLMynW/Wf2i8MaIXHwxP2caL6Az0CVd3BU6B5q9o
I7mLImL/hRcsaSzsq9wFHpqrX/JjQmD+AwGsDFP4vvl1kGKJEXDjCRN1UID/akslGBcN5ZDR0S1b
qLi+Dd7NbYPmSGC1FM662D8QHT1dWtwaPG1zRv+pZzO0y46jnQh2LCyqYb4QNvsaVmwnVLbA2BgV
lmeEP1vRLHEmb6TE0VbswLf/Ctp+VmDgs6NXQs1TBrcDGjeBgMRB7Cj+eKwqi6ed7I1VF5rhoins
gm3M5+MBgIJAEQoAu5muAObcm0sZMMWloX8Y1+ZhHLUjN7i69JfPxesvzcvtWB8sAVrQTrrVY4c1
8zQOISGnzWaKP9WlnrMSW3XsxcQL43vCp6gUS/3hzYAitdXzPOC5QCQjV7vkPL1YLjGbQC8Mi7lr
Ps86c1TE/0Uv4dwsjbuYkxK16wyNOWQhVA7JZouWD2xHCuIp/jnTD1flCupOxPn89EYBcl9e9O+p
XR+yHSHKlazQsGo2Dt6BiEaDV2BmhAT2kyPZcD+r5Es+GsFk0Xe2Fnrp7oau9CFCdp7GhLRl/mzs
EGr7AbUKJAE/iOUGUEpuKykE357OJpuUPtAFAUhsqrCuu0dHUEVUSGbTNe/HawDq9XN5C+hzeF0S
2pqDE6Wai7v6QBMj9ptrT05anwn0nV+TrygoE6IccX0XDgmGAZwLGi1gK0ob1CYBuc0mwDqYVqA1
+Du9a/eEbAqcCyP3ygQAVr9vnBa6hZdDSpaAavDP+4f/FZEOHeRTchkJJ2x+4MRyoeDt4OPjA2MK
z8cTuSFCu4bTjGmDFS576sZiCU2QrVw7ylYAEWGzP7jLRNwHSIGEVsbLKckTcFx9F1a4ifwoBFXo
Tm1hfQZXp8cONvgtf3GYjw8hzkZXXNGBfFVu11xH9Y2dLM3etFTW0Slb1KNyB6ifJ0J2W/FD/5/U
7AMHI6o3EcLvy3RJRXsOj9JGp/tZm93bUdvZ9O3EqMuFfqrYBQ/3Opt/juIx+hKXwyEMkp/oR3gg
eJjukB218qXOtAXQJ5SAOQ/vdXqWjvq3oZuQdnrdniwyv571TrEygnbTrsVlHMgnWtMXBXVrLHN/
2w31Q/Vy8nSmYm0yWCmff0Le43wm83zwb2+roCXyUL5Ibt6H90+2wxax+W5eHkkOeo8IuTk1hUF8
SmnAoFtJdKeYxx7kAdcu3jXolHJT++8WIRV1rs6jw4BGhugUiCH4MhQM9nF1mvKc8/dOPG+DaE0x
U10TYf2Md1XSER0d40uT8amyJ+/1FCFxEnLOrmhTfI5hZisQxKrJHGZW+fh0a3b7q99I4lwIIE3J
4qF8pLKboXh+KUubp6SULPG3h4yCuw1Z53Xql5dyXV1TxazXlWFFkZc3ux5lavImQhgPBZY283gb
z2kpbCt69ERPdvCxPMdHERy4tz8QZL71g76oHiJi/SEKpY4QulUx67YEEM15g68ZtvBNg5r7fzug
0n3V3g4Y75M55dZRSU1dY0VtstQRLpUP4v6FyOzsFSikFpPd6y69LHlT+zqAO/1w65n4xWNYJUi/
WjnXwOfziYLbdFsth6DAq3Ecl6K7icnXuKX7me7uUSnEbza8aBjAEQD7Bw5PnKvTVauN7fiMZurT
4cxEpnoZLzQKR9mOj8YuWj/XIlQVTtPl2Ho3VvCnaP7vSkhF2bHwBshDobMjJdAsGtsxlowL4zqm
EhU67GD0vnh/eeUymfczvGlPEopif5B48Lj9IoR+IyetusVGmL9X9UmLrOFjtwjno4WJrilqndfX
t7Ft/yaKKXVuVXsT5uMfPFQdVpyRKdDOQWQGnLOwP49/PtWA8jywDSgKiQSDcwYWSSpdz3XspL8c
3uoGVzJaS4Ccy5o4iFEDy7qgyp8gsWuz67V1PbUMY47k4R65oC9GOmYCZqb5HeTJhldCiUAb87n4
vOmndvi0g2ahBH3C30MktcaYa5l+U63uKEY+382pOhWn9mCkltRZ7Xuspgwwz4nbJCuiRv871kQ0
iKDN1XQq7OpLu0566x2RlMNUM5VTxwgq6qckYjSlN/K+WtSr1w6bxMQjqhHMKvQy9ogIctzFZjUq
SQN1vq/Nvt0mQbbH1wkVzO3k9P4eECpG4BLF3DEGgmmxjpQRBTfPzNHjPZervvJv6wpKmXEvf9of
PLAuWDCHdviPHRwXNEAs4504nl+YPNslgsJ8TzkxU1agw1QNA6kJvRS4L/TtMIFGtptsGEbz/vmg
PMvoD8HN+FPIO6ITf0kCFhkWR7Gh2fh20lSSSX1/kku/SrdPV8O1mmLlRbzGTOivHNfZpG7n3xLC
NEaxoxMJbALBVPHpUCmLesmHocQdkZhME1wNNeXWaghpv8TKGkCB3haMXhgkcBPS2TAZOwucXHpj
x5FPVSCdYDqOTuyVhQuwfrPfNCU+dt+PFBz4S0ViNU8bRePJz/A1IE1JzNvGqEht35h+8dWZ+Z7+
s2ss7BSPTy5m0c6Kt1sdP3PtJ9W2KNu7k4d+7djNuBwfbsRsubJqBED9eA2C38FWoFWvmDH11KW6
kmTPh6nZIYpc2JRv5dfwaDVfQaICgWKuJ8Ka05JFZ3rzb+AhVMOda2izNPU7FpFfm02+8o8dg7sD
eIsOJkNSNsP9sbZp84Rw+ygtNPPd2EaC+eBCROEVSBk9xc1rET2MiaOhh39vZ+m5bWdt4gA5s0Rj
+xsz7NKiP9PRk0NwAYRsk6BAjvg9jmPYZ9DOwzuL44r21sgztUsqIgTHJ1bc2NRh5BDcq12Fdnti
G7g43D8+mBXnNPBFDDMJL+BmyQnTiU74WihGMGiuIs0kY5ege8MRWePB6L8w8a03guZ2vV2B5ejL
FB7e036/TvXbw9criaxb5U2TeZ66WbwyOlPF2q8EPvZJMXtkufE5L/2ku6bGUqSNkAUJbtxZICMB
kvktWT2r0LgNDh8gepw0mBhxtP9N3p5AI4he7WD2rV+/nTckNLg/OH4Q9VjYz1gIRx9by/xI9irI
EL1Ne5J2ZoHNH82R1uIDCVOYKXXkfvjddNlKfs1OfrkU0Ep+1jB+K4OnxoY5i9FGnG6m1QbY+/Xe
TzWa+YsKpwLcKgL+KCM8Z7MqP2qSr8crar/Px3wWc06buANb1yHXsJM0qxLcWzFLgbuBBkqnHktP
lzQ8/eU0y+edaCrxTMAhiQFZwhyJ1IMTYNqPv8+h3KcuH5mPAHpT7cLf5ksYk79hmSJnDsconVfG
uqGs7d6PV76qlUB4ejqVZHtNMWrFjiRxYrL9IpCnuzy76Nr6Vh8GRoxfflkGkhgYZBDwXFfPpjIL
ac8KRM1xkgVVG2hENxxk/8oIkGc3gYbT+xV6Ve89FBFsMavkqCPdzSWqtgKJjW6RQLGwSBr3kzic
nxKlberya5V+p8YiPCnDLHy6KkHyeaw5ebQvVfNzZddQAYVeS9sqPU+Sc0MGIO+qfpVrM9WYv2Bc
1p6eXPthIw0bYXLIjbWIFYO8EzLvVmxzoF9p2zfeS7M/pV8h2l/NC91L4FdCUM3djCMq9RNp3upW
118FkOjigMUndknd38tYqQQHRFQ5yrH5GgNGfXNSACUhnvF6rPQTf1puH54DiQfSVqLgrTnixyLO
KxA9PzM0gUXk8EAg9p9DEmAUfdZOabgyUr9/utDuZfh7HL2MJWLpKvpyZT/xaMJ9UGqsmLYIEh2A
LbAPUJ5XnI+40Xu3AnYhv8SyW5wlK2XwIa+/FHaULTKvhmIzA5D7G/6KhqtREpWUIZ6Q2TAoJGzp
azclAEP8LZcCFWLoFZSytCKertFbaoSbqpsSKTDC+NhK77wH6zlATTSJOU/VnaIdAmcsmkuqlxnz
SWe/avdpWAM+F9gbv8bLvz0BDBwN/wbFyUkoFVdJ5yXD6y1JpZXps6LyFWmOneqgj8LM1cQsaI/g
8Ww4EXTXghX1bzcb3sfHTQynoBv0E8Mo4fCPrRB6xOBGCFirzmBYU1Ic1VWahVrzErNUWBdTeCJu
KNkoX78q9y3OdEaWoJBN5p+JzT3PPhYdwPZpK4UrPB3yG5iVOkT7wZzSC8V1joKjN9vUz3lBkAR8
5dA4JCu3JkvArzcHqPdk2XuHOh/r9x65c9nhnHn/qesBrh5ZHNRtw1RjpOgRtnc5dG80dxNLEIH7
nCk6LxgO5vY0dmXZnKRAmW7acTSYI8OSeorBbhg14NsrOC/EerYHW6WaoWb1h6s0PsxtClg1m2By
R4gtlwbERPJz1ML+cBht//ouIPEIW7qnY1ZQNH6uz5ocSiNnp/A9oilMAj+Kw3AFBWtaM4Mj/TP5
rcGSR4tiBM5JLrZYD0InRmkqdd6/ypEenRBZVe/2U2tSWDLUZKgo+Baht/K2hu3wF5OdY0j1h2u2
Jrs8bdKj+4t/nlgZAvBE35SAiY9s4dcttYrLezfgSiXGEFhVjHfCvxqi58+kpn62RdEUMGWDafC0
pRVRUbkoM2FBy8WZol2u7wUMf4RFd2kvpAXSn+anS5CwVQNfHFV2IGNcITCieB4pv6OF/Nd8a48s
+JzHmhtzlgBLqlPuRsf8jwHi16Y5Pi/JzzJbaYsEgtDzNwvCXXLQaafbLzBushogD0ywKIdU6w+C
OsBvvLtqX3h56MhN0lwDGyLHq02aGny9HtEB5PnNY/4c3ZpICvafKwFWPk1iCAFgASQ6b2BBX31k
m3BiclIUZ+S4Twm2jW9vW20SE7KIeEYeSDJl3YoWpKW3AE484d9t7tPHbSlg5E6d5VTfHQiwMA+h
SGHvqrh0XZrRage8qAY6ZA/zMJP2UvUwbUXHh5r+Da8FGOAv+8Y75FFAAd1AGg+KkwF+RSeKd305
7/c4KOXD2WeWOibxspgvbvGyDpLt059rmG1iEz2LcJ/WIzQ3X7MYWvrj/WgfOix2rCZx+EUmBD8k
KtBoZhy0SwQTkD4IswSoavKcHFnQYU1F24Vjddx/7IQUD9GLLuB7EZzrrycF/thh74SlK6HsKZBF
2/k/QP8bCFYxExi/9ZiU6dDo4UcBdAE+K1atkUAcktAXRsF35ZtKVxHMVANdsj6V2e0puWPhrJK1
jMmXm2M1yXlcOQk068wx6J/lBNA5HyN5AHlqw0I06Oy4dCC07vySTuq2E67v2qtoJdDgfG3E6NxX
oBXva9t9VeJ3F52e8WYaPUIsylC/Z6pE32pooqbeDZNo5go6X+gs/S5iHDM8VETriqV2m0cFXbHe
jy/J72dbfwkw+ZpTcQXPKRr7+aBQnwbTO4gujhk9TleqJXbcZzfC4qai6ne0ap5P5lU8i1SfylxO
tu/Wf6pWI4/0jyZ2BNyDuzF5Rvr9s6/RzHf5ZwAyTy0+AVwPEe191XqSxfyk++cC7vxACYolEVMs
VA+ho49mk65BO1tzWOtXYlcKiDmuIfQ8bAksHZu9f9L4SHB5xIHYtNCOABkKWBo2hGxjSsJo6di8
USByw6iFYQrAAw39nNFJZk3Yt6t6F1/K32R0AGJAbIlWvtWdhFkBRvCDtYrNXISXnt/sNN160oe6
OWrmNd9sKli4RxWxckyMBjxOrAb8SNqyPDfcvRlvwXobh2jdDQe7xuGeOjrxFDYLp7Fuxo/MwFfk
D24FgeigAu8B/Dnvo/ZjvM1szfnFAQg9lr2HjQg6r/fbOttrE1fkNrYmkxmQo2je4vpJPmApzOT8
FvcX0/rgk5vyC6saT9vkjr7F+mLJ+tjytvhO6ZA3DoUKH0XOvColcLqZuKS4qklVvTpxaobvs5kg
Bs/E6eCgQrxnCoXMirPCHTBlpG2GW9XEku+3K9YiQR9MMcuA1wmOwy/lvpAE5P4irH106StrSDcd
hgwKMdCWp5b+NRwzyjHFwsuU9csWyT231TuEzCgID3CHZy9vBB2UDZyYhunBwhx+uwuFM1VK+bJY
2CcAL1bnmt9CccfTjah0qs6UesUsP5QMQnCQImpDIeX23xIGv5gNwdS8QMO/MZiAa0ps1pUDQPqB
D44VwReHMOZ8KT63ADQWLZH0S7mgGBzQ/pt1dETNSB2nkZrRH+qr7xD9Ney/aNv9cgeN3C16k04z
vVIKIqDkfKwp48xp4biT53OTmVegHQUrgFY+uAUDPMroFJu2KDkwx7N8Pfpdse9nxKOge9CdpNxM
x57YWv6GTS2TCfzAyexG6IoBCnhFNEihQUumwlwU2BdHMTYge6ZT2vPkrnvU0sLEIihU5HEwwGow
cj/HyxIiJHVkbDOfpZ85tvSdTPcaxZXSzeDVk6VQW2MJujRWFQ8bEe+79ZUvKvUPhP9jPk9mw16/
RoeMoYYN0y4cxtQYtFfZVzgP0+ntDvpWWfdMFC1Y7/QMdF1+cd4+Ny0tgtsPoNdtk121FTNm22id
BiKERJspFNUcv2Jrckix5iPfevA0NOfpZbKPz7ejegIjoe6h3QxndCQYBZ2ffvPg84ByejC5hMsS
l1SBPuGA2ZtE2Te9WvCoxY1pK83uHfqLs2IObhABvV1LuCHnqQuRAo4CdXlMS6s2OZhQnQ7v/GMs
JMtwiyUlMGnOa12cmj8F62Rom8zEHatf8M7PsTq2GEHJ9thAwLcxplnv5ILTwRSJt00xklKlSxsk
G2IgTjr6VdqJHDHk9dDTiGeArE4WZIHIIF+8ImTUM6VmcnRsbZYiBTl5h8TjSQptkYdwz6Ov8FfC
fR0GV+aqulWEy3EdGEuEzIjzE2MLjEsoJiFHGma8bdzZjeAANRTi8vOx5ZvDfcd5CkuTm+6qObOi
jkxJq0E6HB7hqWSOncWHrEadj90OYNbTahVLYZHAdTigQB9xoQHMZC5gIG0z1dxCbJr+ynSwgfv1
wpIqt6nclucwI8eeTWnLVfOpvq5dpbAntcXHaSduhk+Z7r4VKAKuAXyHcjCbFhg+CwTVUUUCSvBK
PLFbPPNFrnLzTu0LZA+3DdnuZFuaOEPL9J6ezyet824vEwh9AKMf83aH3qm8l6QK7M4B3UrscEgE
GzcCuz1IH7uGLsb25NiJZuocBF2CKtpAWsdH1xEn81fjsY/E7zYlDJr002tS619hdOUZHkSj9M9g
joEMiqSaPnnua4lT8vYDBo4AQXBnDQYfcDnOrQRMd2pi/ElwLLewwkuONtqlF3WFqRQdEvrilK5A
WIVdP6RlCvzQ+gXtXNGM6BEwsjL5InWdpu5ouaW5feSmhWckgf52GjBgohdVMcATlmYgS822V7cF
ppv66VNvdHn5KfafehXhiawtYuDi3LjEww6KrozRqcZIlP2u7VB2BxBTyqf4cHv5qeTckPCV3BhT
SAZ/mLgE/grS3M7wXeLkFp2ExPHaQg2nx4eUNYQgPMebpazMIdRrN3DfDciJ7j4F/9X6PuGjwS43
8aYYDHVem7stIRkR2tyN44vGtkscRXNyxoXIR/QFvFveckBJmMYX0AyWXIqXSY6MxOSKZXuqYwaZ
/GZnJumI9xmfBNs4DmUYq8wAaI5Cfi2bL4WRD5zPmIuocr/hBAfygVLAqJKyUZLHrdlEvTeRz63g
kyQQSAW7omIgU72E6zjCvMfWd9G2hOJ05hYwiQBNacsPPqDUHyo9L33PwdFYJj6tmlhEzvBtK61P
gv+5J7wXBBoYxU6OdzA0mps9lc+ydIyr/YfRr8oigkyTcWSgZ4Iqt2pCV2XdVrfIVdER4KFq1mSI
42jDSmBoTmX+xtYzFgwOL5NfzTiEMCZWXA1XzieDmK2e5UCEvdoUXhcyMbIyhJ1Ynut0lbzd93vx
ZBMn7+/X+7sHFczuLeXAEP9M05UK3Ykl/AULZeF4B8b5+SGXV/4SJTsa6hAtUouwlq+T6/tXJOAU
ZvMaYx2dm9XwXe60E5G9Z0TvF9hmXW8ZVcMxFvvMk7alDfc8jUKoiV/OWSswbtbVnX4z6vLXG/Q7
eTxNlXNmfvOfw0w3lsV7KcNkbgN9s3l9T+fdd7caPTYZ712OolTQc2wRRM4kg8LXhaFgDR+8xok2
yUFb4wVtK5fQcDva61Mn3MQz2m1MB1ZMyBH68ZEdluVSXlVzaQuss+kWsU/5upI9ZtGCl0fdF6je
BMVKfH5IN7KNjhvjJ/gwBNcH5dGY4UNwqq3iLGD7BIvLEk06UIsePXRqYHsca8Tiq3O0y3O8BN56
dCaIvMb0YfO4yG466T4vPLBd5ZDeQXmFYPIT3+Nzt1GhFZ8riPEjIdasMnPYl1+kdJSrIkswnUGl
W5InTTfyLryX8OJJ+7BYwAeRuUK6pEtOqIyM1MVvjAuzJNvYZrNm0Yw/ZIrumJiq+bupMbtMNzez
9MZd5eXr+c1sbHIev/AqL1+GW3gGCDNu8/V7KVyMTXUWVzqzek1QkEWLXsWKPK/smfYo2dnstsYg
z2HQ5IjvMk0tkSnBZhb+1N+j0Tl5kI2TI+zjLRbMEyxRO9r3l+3nHjmXyl50+Jdzkgu4GL5tNLiv
KpTD7sGgNB8Tc7f5qAUL1A9vKVxp5tc1sddQBOH/AajjWuZpPwR18hDxnFyTa7jnHv0P1Z7pf1L2
0f1AhQO5AFFUmZH7v4TqSBsmWVzU2WGKIdz0JydZhAhM8tHDNw3ncrusCP2l1w4LXV/oMYy4mfA8
vl/XCQ6w9Kaki6T+TLNV/LTqcCu+L133XQnfjItlBLBJR2NE3/53gu10+p808PGqDSw4xjkhSf/X
qJB+U4Z3JGnM5s+Abn3Dubnxsr4Lq3Cb/dK9vsowHijRVBQ8ROhyEgwIgCUioZTa1IQNPGzGD/Yg
j067KGiRDV/6tv+jbTz/f6Sd13LbyLaGnwhVRAZuSYIEwBxEhRuUIjKRiPj054P2xbFpl1W79nhG
I0uykRrdvf60ulGTZkO1El+017fidrK7uTcX5Gydo9HyzsiRtGdpn+Nidogf3+DQKabiMIegRWi7
phmdR+4AiOT6tuarPNABLxjyciIQkJtorB0UX7S2yyDZpv1Dv0HLsPX9KVtegI1RoGkuNGKk40P3
GMdWB6VKwr6BjCjdEK+AVladTmYLkLEZJqml4bBAz1EwojISVz4aF3kLjB8hr/4UjhXZhMUB49B1
l22IUkDOBMr/6a29jw7+azRX0KRjJbElfQth8mO3PtTbYos57wMc6Z2SDZ6L2tBtHDEEcECDdESC
RPV8IsdmnREgsLxeDIgw4GMckaCgXDP7rw/8YhFGwKUMUFLOrUlgKYB4sGyAvABhgz433oUDCQwF
DTmCOZhMm846lkG0vTgr2g3rSl1vWX2uxDS39DFBlUHPk25O82K0wsQc5FMpwrsz4kaRJa1o+z4v
LeuhteknjgB1jo2CuX7OelKjTi5hB6lrUP4+XyOLaSikmAdk25mncFtbtAMuVmE1q2xxL9gN3cVp
Zizus7fhuVj5MVjk/OrPjMehG7EAiabsOHlw4wkjxJU3Vn+s3fQLlGmWbJLNZEVtrjxGB+wQx5bF
8FjZTH6GZTq9XW6CF/6oQO2AFGAuoZ8ToKhZgArEc5WT2FdLBIJ4JK3/TXhmNgOI5GPyCcUfzXV4
TfYKNOL7IdNk9ED+7pjlxTL0yYQ2dAQKKHfpaNgjjUxr8/RcfdVb0Z6wGiOneKca/PcrrP6RcKVr
0kRVdUlEJk+jtvEN/yX8py/EW6PeyGaqUKJ/mdgVwaLH/AHh7YbrBPAHfTVee2BMnD63i8amm0gH
el+SPQH5oCwqsBKaSZYLkWmbMAoCPdJFvknfwE540GI+bcEhmWDLhezPC/BqFOQA22S+ZYucfZU4
Z//bT2YlLyTtCPvZvy9RlO7u5Xc8DFenkcWimNgAfr9EfSJlQ6Ga1yN8vqB8Cf5aTDdo1MzBSXOo
tSUFeKa8qt4P/gPpLwceWwri65DIpzEmd/e2boJ0IgfJ9Uht38BmDMBGs6rYp1R6t2BptBj4rAnq
MhlDlRXxhlx5pfpl6i+96sAWH7hJQCyT/eDekcZp+dfRxR357cTuRlddik1G9NH1KABaN8s63+do
AMFQmZseE1oBXK1eXeTPoygbj0Y41/Iz8wUUBBB7QUZNO0eUKCLTVk+IdP/9vKR7/+l4dtpEJ5II
o5omTu6eVyZOUrMto+sxpU1AZgHNoQC6ISxiNSQGQ3qQiUNobM1EvwHIRJlCpyY6bOaIrpxCcwwd
ENCmDS2BCJn302gy7m30WOpYnyWWO5ppiKZ6t1Kbnp4mt3QIj1oxppsAII3/wjRZUbKo2jmlX+db
VH++ujAVi1qburH9uqazJB3hW/ldf+oAbS7mDuw5SBcitk76gxMVUjlKtrrx8brMlVmCiOu12d3e
6NL0Ih+wrCuaVfYjd91/KGf8AdcbmID2bCjz21v4GX5mm3qTvVx3gDzH5jYFE6GeHuzwRV2noFZg
0YCBL4jnNQV6fqxDS2NU7Odvfb2ZPPeYSlkv1skxdBDR1FDtuNqsBjxaxJAgIbDYFO95iV9rNuB3
ptV5ewJ4ZGqCpqto8clqAF9gd4d85FoQ05UtONZMAVAfZoIx0wULdTSet4prHhbQZua35KR5rc4j
fUCqD7wG5T5K8NSq6IsGzaVYOWj8zTWJNKmOOlr5wBrFLVu8qcCyzBxs04Rm5r+BzoH4DbioER5A
iuRTIAg+KUygPoubB763Yh/8TM08POMODT71Z/nsIwTDmYkl/kBDbMpgRBfJptsrzEmtK5S7UH+O
Jbusf5rk7ydfg+StCeNIlzRTk/TJnYuurAu/MhVhOBgPgQPCHk5FxPAgdwSwTRBv7Dva8QabAi2q
uAuha8LR6FN/VuQaJW7nkHccwdBSL733D7K2uT7jCErg8cSHq/ZSvAsPeAcV5TO+UWoMhCClmGef
2OeOMv6a1Itl/+5P9shuIBUTqsQnfya/at5KiJbdSOAJsXOjYSztqkG6FqpodzhZ2n1JrrL+jHG1
BNyeUxhTuEIwdc+Vufr3ZPCH0XDswjqhSR5dG0Xy2rQ7B5cotkJv5OLtoJYuJEbi7RRv2yNSui7N
fltVx+JyzXfGAfUWCE1E+56bBQipIzro8AChKfU6t0GirC19BGtjq+u5Ii26NyNcClhUHc9Gn+cl
Rz/A9rAs3xo2cxECt2+BqECbdDfKVvqlXIr6Whec5LOnDbS+wkCOixDx46Wu3TxDeD3Msn5REJfD
wdnQrOGpI20aMq0GtJhvIMh8oOwH3oum2WW5JZXHdocCyUGDilwOWFg5mo4+p5820sPvqrx6BLfp
nsFp/n1XpfvtxXhXJZL3WPtMfSLf79tjv8gHQ8sr0muFeB1hqGTYWUPmyIgRP1vq42pfKY8TEY2W
lZtbTPHVR5Mv2HzlD4JuBZsQWGxXwl8oG+CX4ePfJ0gQ319sipI44c2YmJJBTXRXWphxp3tlVKTn
vnn1iv1VeYiVQ04Fpn76yopQ+mkIfFryEg/sMkwyx/SgRhn3UWKjjB/EetkWlwToP6ROEEG0ce0F
5VQFMSsI8rihRMsR5mW9VcOpZhdc0k2AQ9sJ/edWfOiuR+m2FYRj2R3iZmsIGxD3uFkGJd55wDg1
WxuTY9p+5OYxY/BxL/N6FWiOU4r7JngN1adbcgzyl+i2vGmYfMDp28QJTLdLn0TDzdRzJx2l8jUc
cNoDACkrVfkM/NcE5KGRP/v04xo+pP1LE8GKALJOmqPin9XavWLi02E/dkh1ymo5aZFpgAItEVYn
yoM4SvuvzSJWH+OEz1eDuTARaSRufD0NQL2kftgo5+rXztESh7+PVSetFigYYSul5wl7E+DloZgD
tcEBdCv5STnE8NdsDvrbMfvKXodhz+85VWYApT7eMM3QZuGAVcrf8iF+rRKX7Jwrck9zKU8z+Vkg
9+48+eqB/43Z1V8qB2EXmluxO3WlPRl2CZ5oBUtVSH6PsYtrvJUoWrJnITgKMHlICWWUXwLST38j
JZZhAUs2o/7NhstJlaXqP0wmB9NbSN0xRR4EYdcIU9X8qh7r27a+2nL+opnzrl2yVmfkDrWPXnkU
b8uotAdueJx9yODb+SVBp0OwFhJINeOBHm7XxTBZtd2xN55FAdoiYyuXMdSA1e22Hzcn1eQwyIh9
kbiH25jC0WRj0oc7NkY1iYjI2WD6qMekuXc7TrJV151Kcc50BoUUGvNWXcBXesmyoDcjYAneCIwt
gFjqAYtqZQ2BxQ0TxXlrbGGWCx6PaVXefhWBBBfBDp0gd6KRHjXJBnwHDgdqj3E5GqMCMtXPUXOS
qbPMI4CyiHtFm7fRo59ta2EdYYr2wO6Mi4aYqlvKBOJxIPrTsNnDD4HZZCDCPKd7jfZVOtkwfokr
gvPnCOzFCjzdoO1fDJOOec1YDiDcSods96ZPg/wsvnvKU46g2GxPSGq9pbaRx7fMPyJJFKXPqnvp
ySX0XPHmjjwQugS0moL/qkcvTXHwq7fEhBc7QHCgp23WCSpcIUQhAOKIU3qnwnoyPjCj0tp0xDuH
Ty2eqQCD9bp8yXK+iALqHEaw5PMb/GAwTbw5Yp/ebZSd56PxeBhEK43nsbkWhBVmwx5NTUjDo9wt
cKkHhVulb6q2iQM3Q2ZMbiILsG+XzaKAXqz36jAX3ippoaPYhGLJnF5aJKgYr0RZ0O86nYWTWf0q
ngNhzDFrayv5MgoRgdmoG8TRVsw9QjNSJ3lTzEv6wlRcfNYURVdbaQ6czg3fTGO3IIjKNIaA1ki4
WTdoD5HJ0zaecd6tUehkrZVlr6Vim7KdUjY0bPIM9nw1+kyg5YV8JlgDh+COvMYcAvBGx0OMPOxD
r+pOydaJNtJTsaUIn6IBFhq9D/yU1tqKjOTxgY/pSye/NflTk8JIpbZH/07DBZDiZ/SOnYA4k9Ul
i+ckJAFafGsHVlu+Hk3e6RhCBEf+2o3RD/jN8maRepdJCzeQoiE6NtJDfdvx/shDTA7QfBT5WTdY
hjEToPpKcF89yKndXS+o+m7lW9vvRc/qerigtVAdCUTpoV3xhMjXS8hOsCJaH6FlE9BRYzagNNIv
5AEgGE3RbPPNXQvADgS09whtUaECFy2TSI1zj0gphJAZOY2Po16fzdJkdNqV3ZtIKZQ1jzE2wHP+
0jpYjazucTiaSOQFaI8A3gZpy9wLV3l50vonDe8p6aeN6k6ua6l2THwTBdB2A6a/lMUHzfzqkMy0
71F08CQE4k9XO1un/jHYdseWtWji1roj69u6ckmk8+nQI7CW+a/YEq+DXZubYBs+3y7sw71FshfJ
tlrhDV6gFb+WiwS/qmaL7Vw8sHUnJ8HseWLkaqFznle645Nh/aFgCxLdQDpkLKJo6dm2aPxAd5Lb
ebtOBUSL7wM6xwuJfQcPwKd6EyKXuDe1ZJ1FQv8eo4WkPIStZFOw1fINp+wHD3W+MVHIcUoCtpKp
Akl3tRGy5ZwNAh9mldadAPO0KwPdHJRTuVK9J4Hj4KUTDwqu0+ZR2gvlVp8FDSvsvonsOH29RlCf
0mNQL27eKrs+yLTi1Q58bvo75aOFrileIvUF28KYxoS9ESl9fhi0eXf7MiYLFL6ojXEzo7UUXiTN
ChBkCDhyppRW+PRwOPbtRjUWAWMZ5RLAmoT96QNIDh0bscxQrEBJBSYzo9nkmhu29qRbht6lr5FU
xOmmUWk9NHkSQN10RnGnvnbDpxHvB++5aq1rs021Pa+ybMAjImheg+qKmcaCuL5STJOtEqA/R59u
WHKxjJKnQSbEww7wkDVRgfMhmrfKPjHO+F2l2yYUFzco4Im4wFOdhR8F6hBtk8TnCqgDs2fYbDBh
e8oWYoz6ySrWsfzBHNbXdnPbqzXls2558jZXlwPoXnIYunVVPxuQ260TwCylmCZxbIOYQhMH1ar+
1irz0bwtkBKXxjaBhdGnlb4mXy3mNZu48gv1YYrMF/Fh3r4gbuyw+qBr7IWlGYOezaV8E4C3FvWy
lq2a7tCI9XCq4z0HkfwMhikQ5qh6lWdaNb+FNl9pZWtgA/PkLwY2N+xzOqejb/N1npkg4zOTKytc
j/3ZTtrC+w47Ujq+JCZ6IlmQO2WEcCYB2dqZhYg9OTSHFCh9MfTjNCtfbSDl+AX9NUUsSlYvsFLl
ghBUwnMROGVqT/ytuDFlhFXTxJij40QVPBZC5vgVGYH+JcYFOoZ0MX6FzlbSRRLj7JihfsGCLY7y
n2iFuU7asJFTEuu2VgnUQYVR5PsWIGovEXKYVo7/Lr962D44l5SMCvoWIyoJptEOBxDIL/sCvEor
faM8hd1WvCCVzUU4ezhwJ9aWxCuNG9NonqGEr7aw4tpL+Y6uBswNRMLUnIaObAXpMfPyPaqXnbdr
ENHlfBav2+uyE+eTfidtOujnCHu2JRBBQhEVsbtF041rjVdvFj/Wj2JGbhQwsfogIhdaBUdmBNmV
zkwryPAKmliqTGiMEsVERpgz63Uz9jva9PZyexQD0tEWFGbISvTawnGTiHN0ROa3juH2UZLuh+Rq
Vz6Lx45NejTzfUePFkFtNarTixjVqYOL6yzqd/pgm8NuiCndHgcECw1TmDhlgvCFD0T3+nWrtMuK
a78d6wweLWFKf62DbVqdC3UtJPaEfai/MrpVIG1afy9MduS+eATaKBZDIZ489pMtwzAl9/+iPD3f
CC/2F3qzzvzVhKTcxIo6u4UeZ+xM65PwnL2JRLhILoHz3iI99l+VKzwr4jbLHdFbZ94yC98oITQO
cn0xlHXj7/JybUpjBy+iqhheqrSZDKv+xg5UOfjxUTRnV4IyJsCrO3TMEyw2SB8AZ+h3MjODw41d
HX9c2vjVpq82erWQTaS5zRtJvrH3lgdPgU8uJp4qPf/0MK1olEm39FFIHov+xGkT/jUMU4k+marj
CaPOiLyUvIQerJam7xTPgd0CGRCVMEY0zLIP7f0WzKz6TNUCnx2FpwS67bppq5MJ4d2dVf+r0JYB
CTbCufLXsrku9b2pzvX8lb9fpqF4jlT+IMrLobx0CLFFx6zX/YlxAgCkragnS22WYllnv/mUrBSd
oH5Nsqq36FJlC+0kipsGwryI17l3wqPf6DMU8BT/uIHX7QJXGQTper1+Xm/X26213bpbd7a13Zk9
s/nnMD/Yq2gmExi9Gj+wMbLKeQrfxnbEAdzms9UKzJpfyBXm9XT1sbIP9uHry3hDOz99kKYzt3BY
JkG9JzuahM2X9HWcLfnvZj1ep9bMnbknDnVqp8StflQayZLH3NwI+q6LLjorStduDH8Ng2GGX1dX
GDdfqJaN7ClSzkn/qvSPk0/SMNLJY+49KYyGIWROvQpWMiEfjnSxFi0pccY1j06E36te0+uOxxMV
zo3mBSRIVewCRoKi6R8FLPnpPsN1q2NW81My43pMtEsToooFnJ6l6jtOnowlQQEM8tSnvsHYuPGD
g3GRq3lQPKf+wWteW3xdUQpcLsHzVAf1ht/5oLGexiniP3QVag+iHXlwSNBECAvVBjAKzotpuJRV
ohShnOVteDsmjIMrX2kjO8dvPxHnQmhM5XIyk5hdsoZxCTQosqFUmDcEoGe/voTtyyQ8Z1e60Hfw
hwV1LxljNfFqOqDrmAR7xaStdOC+Sg1+igqiIK2Rn6/jgxi/hzfUbxASQs9pRftbjA/xAQd7OPBY
iWhWjafUOJj0ZerOVfmmYz2/PrfgSrQWmia4Mtv3BiYpfq/LpU6gCfuWaBV1Zyli+2rXybZC/J6d
e/FAQTkxTj6AgxQdmnR3G56Q5KQw0y17nY9RfVEQVwDNQjoNWRhXZEePUf2chc8KNF3rPQdkQcU4
K+yoPWTl6UZZovq41j5J3DKbVSN++f0x5on9G3mR7+Ft4qFkIDeYINggIlvvALco8wRaBJfJGfkb
GtXRCAmSCyaBPJYbIU0brP9HzPlbTAjr7pC8NWDP0l76EFFO7NHTo7en+H+Tt2k2RUypkRJA/vmj
gTsIU9lPDJb0F+b8txO+w+MjrU5CMa2Sc/6UPAXn4KP+6oAsIJymyeL27bwmjxk9pjkd3M7SbAI0
f4Cr9L/w4DL/mBP6Seg09bujLG66HmutqsRnEUGotjDfCdRDu7AgjGb+ws3wpmawTG09Xm+qy/zJ
Ud83wokg9V1k7hpeotdVo3x6/RRB5M747JTXsDs7ff5qyNPjleoOL6AjhLYsupLKArnvZi4r6sUa
l4NKw2AyUyhIv6XRRM4Z0/BpcvYJKdjCcSGPjwtrYqOa3mmqXZcWalK2k7cfn8Q4NH6llcaho5mi
RE9wTdP593eirY7KrGt7hdylpYLVO3Faoo59eqzUi2GZWqVTLRWnWI9RESLpj6QeEFj/7+H7B3l0
fw4j8vkLn3n11SbNbpxDuK3KWcEu41iS8/3gnZPHZoZz3sEnQ2zK6wnZHFsd8lORTCUbyOPmp1y3
v0CY3A9DFDVDVBTlm5j85VxKPxGuqiJF54jWp+H0jDr/jOXJ+fcl/+2F/fUody8sXcjotWJylOFd
cYsNGul03u3/fQzxp4PcvWRpKmWN2nKQBgPntN2iLHB7HJqWeCjWxpM7Q8W2A2xLf5iOvvnn+zFl
yAbov66IhA6Ob/8v99AQI70pei06I0ogdwUxq3CkScT0ORo17kSAYiK0os2/L1e6J0jHUfTrUe/e
Z/Na9Vlz46iBI7nIVtBv6TvoyLEF65WGQbkdErleP8VOgILMXI4q/5LuWj82YP3pRO4ebhEOemKI
nAg86BrxCVMa1QwxTNQOs27VouPaK8QMjacwsSNIK+jbD5aWH7s933NV97fkbgTEfi1KpiFHZ/Ly
mmkwR4S0E62H7sE8//vmi389kkKDL1kzTAWa4vdH3mampns5Y61fEvp2Tl3eG9R4C43d2v94qLvZ
QtXTIr02HArfvj1MvcWYRohN0NGs//FId1SfoUy6pLpxpMAptuzLLHlJ8n9iVT+0YhXH5/DHC/P/
d+9b8PHLCxO1WegN493DE5qvX5r9nlwppFPkA8cfMU0hfriweypJJ/0TGmnsuDVR+fzuBZVy3U9z
rQzPhTXwokiEJgMWbnT6ZDd44nhN5/ECJeOPPaT+HCYc2DTo5CfrbADUuzsaxh0Lf64FZ8V9A5Qd
O6coC2MboK384RJ/OJI2fv+XWyrInRkmjRKcicFBluY5mpM5RIrMg58e3jiv/P7wfrsm7e5mVpDF
NClUg+8VVJ4PK+nZW2QkZhAzu/pJY/S9/vzraHeznKHfhrgb5ICGxyRZrEuiEMnqXXo7f6+65Q9z
6p8ryO+XdjeTCYnQX69XHpfkviUn7T1bmD+s/X9ZK34/xN0UJegVbU4V7l6/FGw6nWwMN3TLFfoG
mlbQut1JHcn+eYn66aHdMZVDk5hDP3w/NP/YsNQXBNM9+3uCEVGx/nss/u0uGqIpszMXSTQV747V
0MWylHuJba5DNpYrLgPb/Gm4/+WNRpFgGooiIcVhZvp9uKu3a37TJIleCddtjUvPwLZwiMxnkwSC
Z1VeyvIyRBOMFwvqqJ7HOcbYfcoup/npgd5v7U3d0CWZq0WtxO76e7P3y4unSUUV5NfcO2TpMiGA
LYd+xkjel40dic9qTOzDixKQ+SJVP92E+4c6Hlo20PeI6mRCB+a74Rp2hph1/dU75P48aZqZJNiO
IO0kWK52XupgoYdcesyG9//u+f7nsKTy6gqCWuX++cZy1gmxHHoHX9h6CXKVYet5bxGtYpofVqT7
kXR/pDtxWteYdR5cI+9AyzcBi3ZZ7vxRyQF41Ao/jNpvTdSvM81/DqZPaHKoGOgZ75b0wcsToRbG
u3nd5Xq0Ka6kceHKEDRsSAb4YsMJ+AgMaxzifjqTr/EiUo6KTLcX+L1yXaYPXl47senZBeZvghmE
Q65OfZxx0lKj/jGzx3x4N2cq4glDf2hrsp9lbymFt0WnwXnLhwEaJZX9hdk8y2AfPaRPWAjzG7x+
kRHwTspzhN88ux7qbtcQdAEtihBtEef6McJQ4uO3+/fDphC4H+GsnqxeMgoHiSBtSRvfxV9GeHwN
EIEOsn9u1v7BfyD1EHGxW22TPU6ibXaJ1sPO2AROsu7dwDEOkltd8rNv09LyVC0rmkmlB3IzV/nu
uhMfo53xrB/pg7QFGbb7PbMecXuGM5oA5UcyBQ/yvN1krvJZuCYRdKpNJKbrOcAJK88WDqpLxrgz
bBR65pQYvAM33mEr6TFZpwtCJ+zApm3QUncrArjGWPgdvesdSEWb/oGkTpV2sUbTuSGJwU6wY0Sr
bhmsRIuE1rVGP3GDZmQ0I8KqQes2lwhbXNRcMDqnlXksbY0TV4+k3I4pH5qjOHR7uHFq4aGijc5A
qmewv60pk9Wn/Bw864vQFpD+eBsECkQRuNE+5z5mW88tHVQPK2BhfqnQ7La/ilfNLlyNrUDzs+E2
a1AdD3uGx9/sEfUXbINjdCT5zfaeKhZ30RLcwWouOiVrelBtkv0QdqduvqN8XKmr9CDb1UuNm0Fc
mW+hm/Irc2V7QqvdJanDtMK97qsj95uU/aVM5OLYRaNZVeQsDgDE1/WlsKQNaPa6WKmYNr3Pflku
oKA30iZYR2vRKfBCpKt+qbzUbuWaa0wMe2FdgLLgvpZPykbcfX+DkORymQMG0j5qk67jdeFI89xV
VoIb7oNttDUvRPrwf2GjsAg23PjqST2oB/oM7jQSP0WX9J+FuteOqjOekLLRNsZLDDwxDrgrgbGk
1QIBaYf0kvJVDOr8zttQCZzMHaKH7QRx3sx/jV/TV77wqu/yteJmF/8VQfdrvo5oVNXPzFPwbaCR
eGJkvF5Ikj2R2ESKVuAoy1V4wcXND6vv5ZoaU30PX9NLvvY27Vf46m8DZ4BvpBHUQLqAuiOuhAZl
0feLoW161zxphF6PRiSHHqobYyPvJodg3bqtK+6yMVVgoZ4wtKzxZ+2ufH38Sya8UxohiYSwfAqL
yXYM0ZW2BPBtkvX4DMZzHFPAEZ+S/EOmAR24D+JujMAVT5WbP4Vf4inA9ifztZ4IrQ12RgLAnImb
YvIU3yfwF+sa2b5LotBBOGnkZI9nXn+ll+qLeO4tENt3ZWnwHfStsEF8NDbeS+8WXxG45vTKLeie
kD8YG36HcVI9eS+cISaFp+KLn26eCPImD9jlS+FFPkVr7QAh3ScA++QIE32euOEWVYc0K3IeVgON
Jc3bizLLrvP6Qk8q+Rxvi9ce0vhLcZFT+ktJn5MNTFNFCZ1HSEOFWTIfHsdw64xZp9DALafhITiF
CmlYB5Soj9DuJIsYxRzSN0qX9DPJZSfz7aDHXmrViO0X5kNBJ1saJxAYFkHrLPkzKb5FWt+AzR2q
RZHMYA91IOHY8fNdfuynNO2kuUw0AzoF8o9P5Wd7AtF6hg+hFdmufC2HMwtCvjWmzyj/6xnpIqxm
RHmRZFGOZEG6BKFAxYaDF6NpyVmAneOidvx1dAHCX1m0A8JAhf9emfsRUTlTFADVuwj9ptu1Q9Md
Y3bDwYIqHs+Z+FWvdTd/FYn01Tdk3K199szFOqLnV7YwFpVz3eolCcDoDJ6Mk0KMasMPGjt9lbpX
GnLqEGlu9RAehrfsoVuRUbu5ntSVvyqJ2EBZgpNGhkdTLSSws51AMsBn5NCRb7pJKFNRNS3Kj/Fj
teV5bkPaivavo/m36sawaiLuSd2AtKW7Ft8l+wsBEsYmPC0y8eAWNMeTMntJXw1XmuXnEdqw+dME
ypOAjT6CK99OkPbMEPugi0KePvZHPmOpfGcOcG7SXHKzq1VMWT05dCFsR09PbNWbt8knAe4iPw1B
YZnNlnytx4gwzkQhQRnDnY1cOXnL9TFRFy4eOW+WLIrKeTQRbpMLvazXyHqN93ZBuFwFqtRZnfUq
06iLlmzp7PmZbA9tmq23E89lH2YACWC4u1RgA+SiguwhrcRsaEFGIlDAIUffK2Oq0k5sIS22utvj
oaOf9hSF5u3VG1Pr8i3ch4JiaykzIo8EjUCTadNlM5uUDgGRGjERU5nZjhQFS3m6XRJ9lZ35G7xp
vH8erMyJ95yrziRJ36KZ/jXMMC+/Zw4BcYuEIUKayxexrVwAXpyaVjSvrRPu6baHdIqYJPMgu9GW
sbNNz+k+Oo7S68IhAGZNryLX3ODqeSJrygVpcf8zlDxbIsqBXF47ZqLP1hPShIVDdMy3Mh7WRbbv
8a8Iy/gsk6R4tRTsKx1LOhQekGvryMCu9em2lOxsNy7RHUs9P3Pg8wNWGDffhDvPOtQrcz1OeJld
2PLedKIHbUyMrVZjEapsVWdyhMiu3Mm2P9Tu5CCwSiGGXI1rVr4hZ2whEG3hWQJdSEICUVifri60
97KhzVW6QJS46fisWxY7lFeLDCBPeySgbTmeWX6gJdd4UixqLzdIiEWx4z+KqcqpKIXzLfr0D5zO
PgE+VuEoT8FRe1Ld6BgCfs3adb7FwrOWOdxtCS35qO+ThxVWyq28Dx4O0YP+HGwg44NP+CrtGDwQ
38W3uUKalazUvU7+1FQ4K6MLkut9RCH+XI1mzFWy0Z3isVp5W+PY2j/CDH+Bbn7fDN4hGq3q9ZNr
JFJ4HTLmaXJrWNikQ/lEUuCpB0uPLz3r1thIIV+bO/LYncGJbdKFbYlsZglicWqgsmP/qC90W7bj
l+7Rc+JNvtIfQsckrft2Cff+Pn9l5J699/icUROPY9Dfm0t/T7s8JzqqrszAVXYE39FeIFnltroN
N7R1dvHZTaYGW8urXZG2HDJMzY23Y7w7zYO/M/dIyI/Vo3Zk0NiZrTrGtsB16pESg1DQFhbalp6w
zkAW4LL+ocb4dkj+WmN8b6VVoGIUw1St38TWL1vpQEnkXE06/6xtaBJhkRRLoHV4EIn/LTYkjs/l
jUwoqLeABFh3boZp+LYZB7x/Gh+pdlQIWZK2tfvf4yz4jhRNpA20qkoKxd3vm/xgiCSPVuj6yXvQ
38mGhHSwBLjthR8xYRF7F/xUWPzBR3HE7/pVgnUwVOnuiIVeK4NxVbTT9T29JMxQIazossJFtiBz
dlqj/2Vy/0iDsZkNq+sPdc1YHP/2KAwNtN40VJOyxpTuQfu4agdZqWAw/a23VBfynNz8V5ITFlvi
o34qLqW/XCxHUnBQTHTIFvkONMM3ZU4UzUOttcGIx8KE7J8eOgt/eoxnrIjTfochGCMjcz+ZPVMC
POlA/BPwKv2BEhrab6dxd8/T+CaHfWqOp0HnXJSl22at82IKx+XUs9un1NFoiApsuKM72fLfd/xP
EvTu4HdwxXWoZU8vuQf97KmfFdwGiuTd+dN51KZrZP3W6eGCVWT+78P+OWPdHfYOccvyrE+LTlBO
9Wxs7hIeVGxGVr4a2+eOLeaSh+q/xYT0u0PeIWBRYKQGZbN6otf7tGdqY195wG+KdfxHQHGccO/G
8W+P9A4jMXNmGz3Sib19EbHD6Xa1yR+NDzLqp+GaHcdH6TbL8IQxlcSlH+azb6jn/uAYzAxZ4SXS
DfXu4EF6bcsG4P0k2HE1fUGi0NNxFH7CZF0jh+6re8iXP9I8f9AH3N5fj3qH1LSqaER6JCsn5WVc
Z8gQQrQ9Cy2iDWeDS85eRjujHy71ezr616XeoSCd2nHEWFVOK4bvhGDwl7HTKwUzry/jd7g8lNPT
19eH8dNE9Qf8cne1dytuUeZpwryinG7fAQ/mgjTkcD18Efn7pq9/eFl+ONg9jeAFnVF3AbcWvT4t
1J1ofrNp5nygS8xc+AG//JMH//3K7pkE3UuHyo+4pdKLuqMFOI2H20188F9kKgB/uucyQ7p4EPGL
3bk4RYf+sRhTln645r+9Qb8Mp/ulD2eX4MWCqJxaCi+8j4bDzNi+hiuw66NxYlXwl1vpPabQBI/B
lb75cY762/KgQZxoJv9oWJ5+X33zohE9PeIUCEWOCGekt4JuRwqpJd+B1KDb1JVoIEnzjxeCsUW8
a+g/3Ie/Pw5JNQwV65Umf9vcftmcaGqfJJFQKyfxSd+BnF/yPSlapFlev+jlgVR86/8faWe246iW
ptEnQmIebjHgeQ47HHGDYjKjMTOYp+9F9k1m5FGG1C3VRdU5pcDAZu9/+tZ3Ys62AYqh4ayBy+Ja
BnWBM9KPh/N/LsPffsq3L/x+G9Si6Hr1eEnemNCKd2Rozwysf7RvyfO/X7/6n6//t2t9+7Dl6h40
mTSMu0kHoNWJwR4QowLEz+yYZB/t6KLC3G8c1GZa0c1obY+cMmED5J7nQV8P/bn+KW6bC+OBIDhg
qi0k97GK3zDNsg4G/l1Lm5Jh4FDPDTMQqPDcZjUT8kiJFi2h/b9v6b/3KkU2NMNg3Ef6dST+9iab
xrh3D9pMx/4ig1ZBITtVLjlGjcz3b/oZXQqbGSiqEKgNAJS8gl4fbHV1c8wfkCH/617357aJh586
xjySIjKv9e3ptj2UgDhPumP0IO6HCmeXPF/fNq/oTjBEhZt1wyqWjvYOxWQmOyr0sivlKJCUsO1A
TSILeUJwY7Yjy1Jl+PJKcVmnZlXD57+IewBa4DNINEoseyeibusPpMyM7N6vyo6RrldURvLDLcwJ
zADolPDFTWo2PIrDMG/24klbiUwabZszpDmsqlSqisVZWmWfMQauX8ks28lv7AgUmvqGrR9LDmaV
AdFJjkGtghH80bTXg10XIDwissOokLKROQ3wCk2hljuohnBq8K9EuOZ9dItOGd43IItNYmn0VWAw
vWHC+FpeIxQb+LL5LnPfVIIouV/zN1R5U2MSv2Mkg8Ewogb0biNLTlkKB5QfGWIaBqWcCn5e4rWP
iQgKjsd8VY/3i8lMo2GbrGRMIvFIsWDR25Q3mHlnLZqS3VyU1xI/PgAJW+C/kC5eWBoqxEEVwBcd
NJuJ2Et+9gOXSgiX4a8YNM4DF7+elD4GFwPKATmZyo1llw+6HTYVLTiiVFvxD4IQg33c4BajsxCT
uHxQiK5tHAre5UN6Kt7NE3VZVge63+CZWcH7O5BZcFTRttmV0QTdSfIxjlv+Ylq0iKFhnoX75jh8
1cUvYtPx9lLumZokD5efYdoBb0J2Jgcoz8gbbPkif5RvgJIoySlXxDT5tbik1/Q5fQ4P/rO5ZEZY
fEZyKT4r8573wBQxDwuIQOeMUIQPdd3A8nr231VYdm+oZINPxs3hKlPTY9C1Ry3EZ4+e7qc5x792
JkvUFF1RpF9jC5xDf54KrVKWg1bJ6ZGv5k6+D6v0g+phuaDKqP7kyCv9lRBxNZVuItkYPSAQP39e
La2q25BUIV5mIFim6UcORexZfeIFtpvAi7+0z27/733qv+7v9yuOp8Bv21RaFI0lRAH3h5prX+9E
JD6wxs5xP9EP/79LfUt8stLw407hUiXfIOWHXdp4CDmHNaqc/IdE58cn+S3RGWrVLOLxYiGtHiwr
J8YhYaTzjGMr9FzwhiAB/317v7LVP7bZby/v21KRyuZhRSEvT/lorAmU3gNjV8PD5sN52PpmePn3
9cZd+1+X+5bg+JZ403yLO6THQqngdoLInm743n6Ev/w9MPHtzr6lGL2v+EE1cKnWwdTm+cEkNIPs
1r53hX2FUNaBXfeJI0r301scY4zf79FkwNiwjLFOw/klS99OLq2gmWqYSXKU0ayon+YCqx0BtvwE
bQtVoi0lXFYQujXqm4w6j7DCfz/kv2ZfuKjGp08wJosm+dW3L9LIE7N5ZFF4HGjisAfgfamjpMV2
xck2Ep4q1Kov/6drjqMVkqZZYET+/CZ5Ipkv+WF47CaQft3uFbwOh5NmHqVTvL6r+IB6P1zye/DL
bRoSxrhMcWhQS77DSmosdw1yuuAoToNl1Dr+HKeFG9EIoLz4NdmOBU7d/THm/r7fjZe1xiESVYQr
9FfFq0pjuRc6xT8QQgC5e4NUfPRfshlnZOLb/nO6HnY/3Om4y/y5pLikapBsAE8zVPP7VxrdjUJQ
e/8wHH81zW5v/jk+DnCv4Id5wUew/eGC3+PoX/f42wW/fadmKJdiLXX+ITpHZ3rRLuSsWbvQXBWr
nR+uNa7Gf93ct5WT1Y2UhCLXUjn7AeiK6OZpchCzzfofth/j+/7DfbFaGEiQmf8x+Ur/XKVpGxn3
W4PSlT7iYvCAI2wrAzzyaPIl7tN5O482GuOuL/1TvItek8P9K98Kl4RpAKhl+3SX7B8UeHfKTH/x
P/0dLb+5fFG3/UHe0cZYhsvMbeao9rDrtkvaAA2dDG1aXCCl2tFTReuixlMQQvgSQ3djZYEWzE5I
KBAZb9opY+1UmsHk/ZSi/cea/eO+v+1JkRyV7SO8WQdU4/i6I86pJ3lmz6X3UGLkuC8n/bAWsVQU
nX4Nk0FwgDLDa1W3KopT7YfX8Fc58ftrGA/43w5wQeniuMlTCwpdtEiYHIBBt4/2+bPvZRvU21tz
k1Bxj87hKvKM+b8X3H9fnYq1RR1dp2r9bXsMjGEw+4JFkDZThP+IoXGAsQms03LB+35OBDu8Yatr
54t8Co2872aNsfDpOkY/nRV/f9iyojIAZmiWpOt82n8+CCuS6q6TR4PESVpPTAZGnm9Qf7DapG7O
wSD7E/GH1OqvI9+UORfYTyzR0izmzr5ds9LzvC+iQjuQqt7emr2wAT+0TjcP5wY+9d/PWvt7I+Fi
INhG0QQYNvFbqNa3SUNlGz4JBgFg8YA++3tWoFh5GMT5u9EndQpFpnjDHwQ6jJw6SeoIrgdqIWX2
DkbYAdcjXEJuc1S5Naoppn9i22fuMR1L/TTF7h/RgFfRLFtoqpde4VaXulcaLqAjpJ7E3+k6pIca
Qzb+YcxMGtfpn1sX8gN0MQqHj0Gi+i06FFPjkSWNyN29chTAX15VV1rIhtNGoykU4wHQpEjW5VmS
Tm4f+lInLf389yNW/+sR//4jxm//t4+piMxS7CMesTaC0Ud/WK8tnR6u/nv/LveT7An2pOBivwhb
NMNRGYACqp1JSZYcjnYzd8yN7w4ZFC7wToyICGXXTR3Xnjafpa/ySr47iWP8NKSnK+Mp8sfjU0QD
QpSqMOksSvKvf//bL6/1rKi7oIsO/il8egKKgu5uDiiKpDmgy2EbD68c7TCmGJ7t+ec6vl5M4ZAT
w9lAeLu7tJcWJ0gIY0YzrR/LBPCHuyaHJUJn2o1pktuG2jJqW9GRMIOE7Qi40qvpqr/hFd1M9YV3
AwmbkVIH4BP6En+sGwBn+JrwSKRyW9LPz6kM5+KyzU8PkFLS+1BtC7zuq70FWFlI3jR9KqIZUTzj
vUo/FJCvxqJId6qx02iCZ5dcgPvLcnSifm3JrnbbN6cOH/ZmcweMayI8pdYflZMn4ZDNGqYoGn7J
vJgMg8Pru4PKCyYdsN2Z3750FcpaJx+4Hcc3cHhY4mgTjKH065NKxPVV+o6Hgj9yTYzl+wmKc8mL
NSTiJLazDN7nZMDlqdAcZOpD64XMtNNIWosU+cG0S8gUnxVEeuiKoFm0S/WJD9FJXx7r8hgtAHB0
L8VKRjuP2zTmHUxY7PXg+hBgJ+J32q2lln/cvivP8C3GRlUOCJcZ1q/yqGDyDQZxXhYu9pzWJt1G
DAdsMW+KPTTAr9VrMeEKmOEpOW4WzoCiSnws9BdM3V3Pn3ZTfmtqgj8tpjozIlDpvgB13Pcw/amm
8bAyzAOeI3d4ZtLQqPHPfeHhGhJ5lBnObot2y8CGPRWPrQvagemzcelIywbrDfu2KKHYPxbGcIhR
mH3dVDukRc9sxkSaZof4KM/V7Rdr6klZFWAWANxzYjpKsxlGJhFk6Fn5nMJpxyECcypQWleczl6D
u52j4i69fNj2KJcE17SbEQZXrdq9ceZThR8roK+xKJRThsgdQB8f6OKBsYCUzp3gyDThsWOGx0EB
h2IVihYUHPTh7i/6JJUQfCykHRUN//DpDF7P85444fyTwQbIqOtqRy9f3N+X5gH3ixwv+MX9yYQJ
Cn/dPMjIegietxTK1lesN5R4msG7vzCQgKkNUF0b3br99YHy/BlINvBqqHpfzTFDPNw44nu6p7RR
3OccViDBwzVaRDvzIgzTva5xgkVlX8I1cjyzBthiCzPFhujvYifE3vgaKt4dmejidLRm8jtzETeH
HubuDScghm7wXYZLABwC491p+QaxdKST3rePZ1Nc1Zi5gmqR5hoZVODBK4BWhv9VeXfbCB2VzdxL
la5Yx7q0uzPQAhfNmlp4wfr2W/WpN4sApnQ7tcI1dXl1wAsGRbhTnk2G4Z7SvfgU4+YZPXXM1Bsw
q7XFHX/3U8qTPeXM3Sj7fClM38yZ6JhLkKBOsyJUiDzAFyv+zoOS1Udc2aeQERRKUeUeh6b+9PDe
2tPp/jl8BROd4jTlqAxqrFdnDk5bunDq6/Pdq8sN0aBisWds7sPSwun7E6StAG+QSAzTXmDAB0ua
Ry+d4hiL9spL+iCD7l+DT3LMxjG+iqdqF6BB7Dw80Lea4vnLCGMnXLRnGAAEECTm6aLLwMXDbENP
dYU/f/B7msfi8s48EdzEKyP+diNMoM8EH9rtGer2kTGayeOJtWlaXroQEaVTL2CUz3eyZFw39RqR
urpS2hn09ewUED6dxKWJATgZkURtzpPaGbGtbI5sd/BFV5QzM+uHVtSvdsNfp4oKXNMiRyMR/ZZP
lOLQGl0aRwdMUCKCuMDVts1VWGoft6txYY5QvH9K2geHgN67SJvvb6hYFQdHosfpPhUm/gjYkQL4
OHbQjwVU/sayukBIoVgRzhAFsMXRJaXEaZ1wrj/0NBCN6VTegQa/f9SzhoFbKpiUXxH3u7wsZp2k
6+Jhn1yQg+OygpDJTB3F1WfkosTerslM7DXbwFnYBs5wxI7FPPS7zg7vo3eN5YBwrH8Iwv+C0I3z
OIzic+zKIpIL81sYbKmPTA01fIhvWKdRn5UcvJUogc5uz5Tsxqh4PIUrcBWg2ZlphhLeQT+Z3A8P
0Ef0wBfavnjCZQC8Bd0N34WN4X/oGTxuG3IupOThtdgN51r4IZv5K+rih2uiJIqkxGP6/+2HG2oc
EDWUyYHuylg2t33FLuG4rB4z2Jf/jq7+6lSPT+n3i30LYB9V1qZSPF6s3yqXbnP78itHVBwQ5qRy
THpNH7bzU4qi/h0Z/XnVb4Flnt509SEUyaG1FvWHkO+1CPgiHYtzh9kE6u/RcfpqEaPQj8h3I5e0
cNrSXgDQfxqkqYx1QOP1xTN+mSrjiAmv8tI8sAy1Bfyx4SeFm2qLU2LBKdetY5CpMDmyiRBNC/WH
JEf+K/kcH+Eo6dEUCd3Jd91HqPqobpI04bgxVDdRFpB5RazN1EmJVaPxqo2uwXPcav2XHR9VDYbm
4Qzl1UxPqWZbiYvbqtn/8GJ/KS3/3Cb+/FXftom+oI6XK/yq4Uj6gCE7in58c0W8097azmswoC+m
/i+UUA46umJ6FWgYc413PDP220FftMzRT/A9L+1QXIe3hZmu4PT0nduuBUB025CxNgnCvpZ5DdsP
XmG4pSZnWA6musRyTxEOGk2Sn5KSv+op3x73txqH8IjrUBfuyUF/1fECFjbl8rZKN/hKvf/72/g1
fPSvR/itqiDd5FJuH1wpXRlMzDaINR6r9l17bh7YhDqZ+K6rmGbTIuwm+vxgfgpfbKHt1aJhxFkD
rw7QWqNNgG72OGQ9SNjuHl5toT/79y/9a5bn11f82xIct5TfMg3fUFtN02/JAUOFrV9MmISdSEt8
Q7pJveh1vDAKFb31/++q3wsNQx9kkp/HLDEIH/JUwVyVkV07WfNIrB7TiNjuzEV6Mn668F9lrl9L
wFQ5AXVN1L4XYwNVagO1F+KDDroYYE81v2/0YpJw3rnJCSQ3NLtxMjKuD0Dze2Aw2lT76fa1//zu
FdOEt2HqGrDrPx+6VA7FUN+s+ACTxcjX4l7R5w3/FYC0AhZoheNRMczvs05bmAfMtlyCLLrmLc0+
J8TpAaAnzgdm9xT7T5o6O0OdkzxNd/MXMUe5NDGEbcgyYg0dlPXYxfxISMYAdb6EOB8MgovgqkrN
OWkSs9Xdii+z/CmJ/a9TVKU9LdGsRif8V/er4FzVqWZFh653k7doo17vG8Fncc/uJzlYkKn1eH3F
S38Edk/N+0rPVgDksAwdFquRTzMrWRnndm+pdnE8WqPDMAEGsCHEHQRRmPLhruI7AYZx8Q/9fklR
xP84TFUahYYB2gIEwa/qwm9fxqPu5EILtPgQXJ2a9AO/kVUGWSSd0zJPcOpCMkdTHfdwRxF3Mk7H
JAMdqcrjYoVnDe7WB9oKfwoI7aYdjXxWp6vb4KpB6xhH8YZP3imTVph5A/osmkOufir02zWAj8MW
2iUeVgph7NOI3jl05UGQz1ow7VWaCOarYquAhWmuCnSfvcjyWtVpMy+/hCFWxba6QO0xAMCYfpiN
a2KzpO7yZhfEn77m4AoXyg4KEuwkpUttfPT3F4NCF7wR0m2mxyfB8obu40YRJJyAKU+rNS5wmHNM
4bKriDIwqou3wgqG0l6/uWkNZ9YeIMAkrxQb7vJCrFYPbHaFNe3/IJxEPoZR/BUXcupD3mrkPFa5
TRsm7HXBEfppPCx4j5rvifeP4dJQLzKnukEZZieBpgfFwN+mTuXK1CK3AeiOOZ5hBQQr6IrTJ/7p
SIG01saMCg687FabWu+CfBC/+EpUp1nzOTUwmdPZMsH2rEOScZanjTg1nkxAdthUeQaejhUFNw07
7kk39U+5Y/RTGeD2facmi+5gPjElYO6ipXnCUEpSXHnfVm6dnAIRKOfhTuPobjo55skAS73mag54
Qc8Ehi+6E15mkOWkieGPrrqR5eh7zvuWuat8InwUmzxy23mDg4riVDenhFc4R3WE2Zg8o7RagaWe
qdoSBO2DXYoIZiFAkcvhctXqOaIYgtXCovTXOc5x7Ne42OJnDXHL7nsP/lDpmNlRnDwm8K5BkQJw
RFVKEj2TKpfnxk80rxJQXXyYotfqjJtneNQ8M1syQGDtGMCI53mGfSF6qIDQl02jnPmv4IA6mSHf
e0eteA4ptm3sanbLbJXGgdWgZhM7ZzCmrdchRiTduELGGY6ZOcekbTBnjTv0mCM9Jt1ZRsqJrQm3
pyJA0NA44P84ErBv20ZbF9RSVizppjzjnlfi3JZO0CiNbqLmXDPeicWbx1y+srTQVBmzFIlHM8k/
RERX2UHlDSYLzO5bNAjBnMqGMW+WOqIfu4FUQyXwE8PxV1qSOubyio0javGMpViBu9OlMZ2er8Il
ge/2hebhDXqf4T0GW7hEINR7qLhurMLscWziuSZ6gv9VQWQWpw/r+Y4e6CjIKxxgWUYV64p7tPXb
xn/NNQFPjc4Who1obSoaIAYVDLwzzoZ24Olml+ZdFA++5WgICUkYrrH/Bi3PIu+SNBzmoJ901Yb2
DH52t7tzx858PzpY8TGGqBha7LYG/YNAsjKQ9obs9vDtEbxW+aYCdWcs/SmFxBY1GChooIZONCJX
3V7l+PmImEPz19Z4Li+4D8JLrFrZZzo4YmVIuIxHHCrPnM/TqXyXuSEMe1BfrQomSvgNxaRp2YFo
JGe31wRsP2dosBieLXD7BUaS66jyOuyz5U9F/qq1w0j/tebm4N7wXqvgCKauoc0KdJV08TL90LeC
87BylgOSJu3hgIDHStnDtCkFuehKtxXL2adDhdbJ7B3m64KV3O/JxMRzcHM8FZYWBoHIujJHxrDL
jt7EGy5y9h219Sx2DmwjycQIVxWoWO3YP843JXJvD0cpn1ITXNBKi085HzD7TBVcFMtW4CeTi4Ic
24z+ffvRAwnekeGSGuvSkqLlbUFJksoKdn7hl9qT8K4g83Ynftqjp+v9ZrJvkwgzf5INH+RpMIR5
vNGXFmZuDR9KWCaYxbVPA5oQFJw3u5/x7eZYWpVM5dzWNXLIDC2Bf5ayS4/YFv2VDQpqQwHbInE2
ba5wk5cJgGAOTCZp7mMm0deDEw1TU2LElklxSroBGTWjt9n7bV9MG5WqYThaNhx6yqSPE24UzJXh
wIjBoIwzAXWyGpZi/VSQXFmmLeesDIqQRWBb0iZsXFZTyMObtYxm400g7ayEBVsJc+GGJ3dx93xA
igNyiHxpdm+WOY+Ng4kmN0nwrw73Vvw2aFgITqnKx8QxlXq3dX0pkHxIiPeUxyyg7itAfcdUQ86m
ev0+qF81TLyU4mIp15OOFRICtLZayINbuFzp/UV/CHajoH9oTaeREfA7Sr2IsSPn75QKpdd4xc/E
5C5Fxfh8eYjrtLpQUSX+TV5j4z3GkUhicNQxyKkrdASdQzUgZ/BLnCX5deBTrq0t3/GdQyGAlY6m
6KkS2V3yuRrDLKAGG0OBdFWcr/MvUKUPlt8D1GDJgdvjPnx/saRVrBP0Si/Y0QnAYLEk8ESs3/Ny
lmAG3VYGvR6skvHbSBBMysKqKxlc+jhZWBivOPbFhcrolbBKg3wico6FVg1m7xmBCm6eWMnBmQTD
HfWzwt8lMaVB8dx/VPFcOWoJVS98hqyNxRVK8VothlJ11fpaGUBm7e6+GXLwnPFEPBS0Q6xdx0Rd
v0wIBapJL8w5ydkysEcvZoWCUt8L9VVfOCacTMPF4Sk4q9mnVLqV6fkdikRtkt+2sTkV0Ybnz2Ix
LfBApZYeUbgc5bCGCYrvqPmowIYtQVHApBqkwPSJ8ikwDyTgbMvtKcp3obrqOQirwT13Zwt3EbvX
3eqxRwPjo+PWMBpB/wF6PN9SsckdcY9zZlVN9GjO3tH7a38KOSBNTi07GHDngXGUpQz8POUFrht5
mr7UpP94lykrZJa8UdTdTBwKHEzUC/tFaj3dJA/bUgK/ZNnP8xfCAPxuw5J/OyswLURpGw3uIG7i
0DU53ucE8JTLW/XTYtCPjl0v166Axw6gow4sMVR3wQvNN5l4k6GYk/+FAWPkYY+ceqUytiZRsWEA
i+frRHFuB9w5KTNiusRBeL5LU0UBruqK+J4zO4Sv6mjmBz4XSBUDbo99sGHlG5TDa/dhOBgY7+4a
LYtVi63ZhUZNR89kDvzDXAjVrOhdSIBW6VrbgNuaUH9D2aLwWx0mJ7udILOmBsvuhm1pztTpcFSe
8ugchwu1nHZ7JjbxZi2W7JZ1NQuqd3Tt9SZXNsygxrA3h62hzwQRkIiTfbA3313FFjlCOAg8hNhQ
8I/4ggaOdDTjRQ1H0dZzUIp80+NTecxwQgevSCWQABIA7gN4ANY4vautMih4O0Cs8O+EBbbF6ROW
zk1CfQWsPpOMGFFnDJGNh7ZcTDNtQoiSICqZiHsivxWGpiUTHskTKxaj3Qay6ehFS06WZFMc2bUd
wuSiXuKcGb4o9Mb1hdAeWzxYfS+vt9IuItFnMtahcBSjkoUHTBE5Vj7JGYLyzNKqadt0Dv06QslE
mWH7KWE9caf0qzV7LD4N84zrK3kZ1mUiVk1ngpyCZbUr6fwR31SzmBcHRPUL87xVMcpwakafeR8u
A3FxusNLtDGfm5aE64CRqClN6DNAuKI/gZN7/6xIK616CfAkZ7SCZ1b3noy3F8X8hgYy1qCfqvmU
Dhfhvn6I4+A2x7Z85v1sOpSU7ViW4BOHf8zxQYcCI9SG49gGOnt3BcEBQEoyU9mJOheFiblR+dTF
t35rSlOW4f0Z11xzJfS0hSYZA/prFf8VJsOjKdEsBm4TOipsLyYC1krfJ+GW2NCnsWPNKBiUj03f
gR4mJngplVVzHe+l3jLtOm7Qy/t9pm/IUUZzzfHp3ea4mgr4gLbHply2sCkMLH9MTPwwA/JnVR3Y
kjAVIJNLrlhODNxPYAZbX33zVEY7NZsNIK47iMQ7qdqGqFnrrZ5cJkVG+4o9Fa92yWVq7nk0l23P
CEpJSKs4m+j9KrsdDPkYS151x2NBrDC1PTxAltCjajZ0A+7LB82bYVWe6CETuVF2p7slHvrCSxw1
xZ3F9pECQMxO1LdgS9hEtJRkzDJ7IAryuSy79/eS3A71LRzZ5iOdnayXdIONzJKGVDdG3xP+AxQs
IUjElN1upfPjgM2GmlLXH3fp5A2TSO0DyY+5qNzoTS09SM6crnSXatwExUn+pcgT/znwQuoxgCvy
iS65bApCjenzC3rgEIkZvQ5xT2ITLxiyBhQYmx4RX+9PLaIMt2CGpaT3k0+KHPAGXgZgpEuXj1Mc
XAMZuTzhcNQn4glzI6LzA/lHkbnYPtTjv7gXn+EToecxm1RImWkzlTts++zhBKnkaFy1U+Rlp7qf
WqJXuBqpCB3MHJcXB6iFOvVF93GOlvh1MMKcLoqn27zGo5f0ul6pE2WbaAuqqaGDFx5jAuamr9c4
oxM4A+0WHy7Trcr9ddRT5ltUduKbyCz8NPCPUYFvKCu7tNYDRrYVyCAbI6JwldAP6Myj3pzSZiLg
dWJNKuaa2eUhRWC/oezAoloz52xIcCJQhe6wMIoDhOvoRIU59syjD7Cw1OtlHM6K51v0RM6j3FaS
6qbFPJftWrEjY9FrTkL6L544zHBFURlduDMHPw2zVSRN8G9UFcpZv5wKQ84MbHddIX9tGYvLn/eU
lxDe57dDk8016VOOLyr8L8Rmkls8M3lt8tlIZC04YzU3eqaLzMJjio+OohKtMS2eqvcF7KDQOvfx
lJmomIT5nf1nB2YaxmdX2VdMnsPm5WE8MWSSkr6gbjEkXK0BIH8+QK/vgqOqTU2APgKG9M26QEMe
7R6VzhYGvd7yBGHa47l7d2TDFviab7A7M0TmyBsexTGwXvhdHAC6eCLG4SvlbePofcP408i9Qiaj
U7ekguzjMbaUR6SveFVac2HXKbO8X1jtLKmXPrUUGnqMC5h2uqcbOObWwROT9XgHgySo5+GJbqPM
cM6ziEcz36yTvt5bz79h3ea0Abayjz0t5F5aKZ5QEfbMGdOBf5FPW6euKV2EpKzDzGwOIMpeb43t
dMsg9Khh3RqXEy3pPLy2WgbPmM2JwYR/ES0uZYJ5hw0FvQY1PBLJKfTwpeXEJ45FQ17yMtiwo554
c365PWY1rffcw1QHWLni0AJBYUPx0tIrHEcwLvWv7X1VmE+W4cr3RaQGXgQDMd6oGxM/Uby+iqkU
Y6GwjHK2V2Qs3V7zv9jXhtrhCXaU7IHOr9vkvfGduluX4kKnI7pO3XxPT9PoiHPdggEkcXJT505K
z9OwdTKvYiq+d9mMgRaUTVvuN4ud9Cu6oF7QdryQIsGls9qZZCKOjgRouBgcWfdFo659FwcurX4J
2Ka1ABwTEyado5+wruZRQagJrpBceQsaFAIOD6x76CVYjDk4nEhkAkk8pwApxe/+sIcvZc1SdRfF
xyIvqYoBzH5cwm5vOWo2D5pd0+xuyxtUqm4pEoj6COLZOrMpXcCKd/EY0wYxc0kCK0oX96V06W5X
jJOKc9CfqEm0F0n0GJa4aOZM6Sm7CHjo5N7d3+D5M1yCUS6zDqH/qm6Xn3VIL1v2jKY6SMUais3t
enu4mnm6FWesf0JxEwAAHVm/SzWdteok34n3Y/ZLdUQtUJbWOtPibFyaP43iNTlZd2CypaJk4bSq
TvFqqtRTP1tSizHJrPVlB+pah8DtSMW+tKa0nrntAV8Kx4hccr1RkaOdEZ72XrZTB7bSaUUA+JR+
ddmcT7BI1lDNh4+YvhMZSEEP9olMUnSRRbHWYPxSElLBXJjAR+otDhXdtCdxeTarVSItqP3U7QRL
DxQ74bx9eJU4zielw7FqX7urb0wurfTpu2DdgyOVuTylbrXOc8hfdCTmcsdHDwadyJEYxbsJm4Hq
FqMMmv1ezkVkFU+4GTSGE39SjlgUnFbYKN23KmIaU3iWjBmxarhK6cnjDq9gMEvpFgO7o8LeDyF9
hvqol3YU23pQSgTXpAaf3YDTzbLUP4mts6c6dEiNiJzDxwa7qezuJR4F+VMiT6QTBihOozsUMOVT
fny/rQHcyN1E1ie48STDgreJGpKEou6XmBSzCLARs3g11Okoyd5LeCjhmsl40Js2sgoa8ewOrLWS
n0rZ0eAwhLGDAe0FwDOzSeyHb1Dqckfx15HgZiG2w0TF1+TNfKUsTawYQj++ahHwcJprKtlUdWmV
T6Q4vsl8zXPVHFhuxTCrb8DSZ22ywncNuRXZQRVlXk9Ofe2kp27RC3urv1DzGNBLaU7UQWV/4IKL
izz11gNzZo/bjHFF0Toaj01K/TaD947B0OqmevJ9F9JMx5Sd8JK+hLrNA+IuJoCmfXTsiLgHdlqm
XOKvIT0I6qG7qmdSWFn2iJD1PeVljHsooMRga4q9fDCkZfRuVVOKVsYNFJWCmd3O8JYNG6c5Gq4L
M+NRMueEbYdTM2LCWAaQKyenUHqRp9ZWZl+m6NUa10TZ1zcPc2W72GOOiT1ScsrZB5d0XQGkcVww
DuMWhmuZLzrRSBJt8npnIRE73cmu7EybdcpSNna96Ns3gnxtGwovNe7cPWE7NU1X28syyAypYNZp
WUSL2vowsXQb/SdmsuI7yYLPpCiwQPN8ZlliBbGdjrDQiY8P5QKJpxu1UITYOIHc0nOQTsccl7Kz
tOtujngV6gvrt7RsrZzH6aoOXZGKKpexYac9EXPIg/tIZvJjog+TjJSKqDxzdVSMH90b42LY09ph
bL8HM9ZbSMBmy/TCjwlti/Od/y8SG/mAQ62/IHx8lwCCoCnYIP3ncEA62H72stsE2zRyBNXNIqdk
7TIsBBctsCaBQWWXw4OtizUCb6qYZPo89RhvFdw6cntMXZOpnB2su1tglcWEiq2J82bOTOKTMsG+
4Jf58tJvSf4YX0xmJUWTl6RiBpGxRKRz2P1U/voRnsKhcvVQdDpxKR0si1DoORVf+mxRtQaDfq8P
ZVMWz2Ym2HegZ5xagxOGnq9NarwbRwcok7E6fSamh06wo+S9uDdsRBQDCIWoMpv+l8T5laXGVDcL
x6KgVz5W9TuFff9xuUtLkT8cLxWfgdqp1qLbF644POOdy1RES6E9dyvUlNZwUPlfRYLSxHgtpkyD
mUw4NuhiIzSIdD6T217Fd9xM8GB4DuRL5jGjaZ7pEmTU7a0jxQORIhptgmMyxXPd1p4VoHck4IKK
RJCtaprJLifcKYhm+TF4paCV0xAEFk0Bg+3SqOfEJLk+7T+9etfPOSayclsN04IK+eJxw778nA9H
KOqS8aVDmNGcENOoZeqR5m45ZeRoltxdGTr246MfX7jX0icILy1zO5iOPT6I9G58G8kkizxpkxL+
wP36YpRzxtDMXd7qDAYu8Toiq8xPwcKosOSZ0Hlgm/TbSStNLMtJ4vdgjifnaBmfuPdogUVTQ6R4
w5KN2UAXwxjGS/G87QLQVKv4sRI5lHDfUx3xZSipqGIvhB8Olux8yeq8gpnKNF+0jSOvY1ZkaUn4
2CxSIHktZSg7WPOiw9tFWddUH94htZg7+cV8sUZLpHUVn7Gkyd3wZXAo+2WfZFAwqGa3/+HoPHYc
t7Y1/EQExExOGZWzKvSEUCXmnPn0/mTgDg6u2+4qidx7rT9KByIGBerc2DkOyuD2oqfEzuKbE7Zm
a/Hnc7Ve3nUGb+LDUFwOLjpRjVozzOgHPfNN4SPwzvn/FV0NZ2Ju8hvSl278Dssmeis/9EM3+HpA
2aItuMNu2QXnZd0qloSAAJEl7X8WupcENYFFScxuZEluLZ/M1MSZdglAgpfyKbkATI+ydyL1YNz1
g1yjhLb17tkap/qDsjBCuiDAD5jPeWFZ0T6J/wlqwApHLo8cXYPohxjY77HfH1g/qA5EylR6Reuk
0iaYty1z3Lr2M+E+L7hpUQ+04VYimu1T6l35gAE2JphJdA2H/kpafHSGf0AYkR9OJ8+i3aze6ivI
2JRSLr4R3ynOE67m9VVqF3HLxeey+dfJJxD1VKaA7VuHViB4riWF7jeO960Tu5AMgHg8gsZWrJzs
xAfSYm1zU47W+kZ1W3mYLmrmjB8CekmNuhnyGb8WrB5riuten5ZxJwKOkrlsR4FykR7yyMHhSAnl
vi0fVU4XCBLHEyFmnMQD1lFtndIpt2+UTQEYcI01EP9N6bP88X/1bxN7C4jOT0vL8Or1fLg0OlQq
sTDRsUJgiK586JHOrrWBuYBGpr+2o+t4N8inarmqFAXqGHghYIzPcOCw9JRz85WDeIndsWV6mV/e
Tl6got3lvBgrcR8eBPtKoRmAu6ndwZ2h/LFs6E5n7pTVW6tvUtT/4HcFIvxDQw5f6s3gunPx2RlH
ndEdRYBu3gIQeepTn/xRxMrpl3Ze8CRsZtCjirxOgGpFcdp+Iy6fHL8UwivDjq9YVC+54CfsNcNd
ya4DS3Q42hXLG3q0LNjVNL+oX6PkLQxdzFiPRDuNV0qOo3sXP2TFBeFKnyv7VJ01GwJjNH7L7kRx
jO2X36WAAJTR9V/VPeNg3ej3iRwYhBLlyYBA/1y9Zz5wtNH/mIkTf3TI0JgAcKaHTrhZVq7UO/Ao
dAPiNwwCapLFVeGsWrdP9/KrWnvFtoL+6D6bW3Ih6v4yyZvQn0HOObyoti7WjJ9N6cShu1xkymYE
LvQBak8m086V7itCVMN1sroE2bPv4Lb5E5xWGVoBAp8y9dCtO90bcWg4mPEaRq7KRnCGRtrgS8Bb
f2Xog8DGyV5/l/sCUEX1o5MOLS3b7TcmnIKiMrADyvsAlBv6Pl+hiopkpa+e9CtV273226u/XJNR
82NehEt4H+n40275HjN6rj+05VwTekdX1ALSwOkOuxK5neDaJmXJW1SzWja6qmmn6adA/IvAguAX
VFQtzi12AJuWCeeygXjgqqYNUwQvwkeV/HUHPT3/FUyQ9A++6c2D9dhF7lh13lC6+XmsDwQ31y2u
QM7SW6BeU9qTziVJfjXnkswvY/fEsrK8OZhB9PGQ3xQosBNxBNc0D1ggt4ieZRAIW0d1j2SLVN8A
1YN6lOP1cEV7u07WjZVcu3QjguHU91r7NurQDuRiowOyq8F7B4OyhZrUYDfLMw33M6uXKhMoOO6U
bwXtzCt1eUvUtjWLZ6F6EyiLW1y+TUz4bnwfMKSJLwlr9baS9k22XV6y7D7cZeolVNGzBg2yJRPi
5djBYqmI4sx5o1WH7I16xkGBHj53cMOiIxY/lbjJg2dRc1mgqD1oTAMCsQ12uXI6hsjK78aYgiKa
KWGd5eUUsc2BO+jtV6l9Q6TZK3I6la1IFDioOWkIDTaF71Lze9GKXvIPXxdI62ytLrPcXv9WecIE
jacS9YkCrxEl7yUJc8OtdlrCCtIQ/kvxmqJeV+puxTlLK8JsHpLGCzg207853gNkQjIDWn7Lsxv/
VFthulDlKVLrvhfLc0aUy4r1OKpudeesfuiC9SRQnQpdsaYmvI4RSn9r9amDR772gNTJqW+VHeSY
OS+LUXjJtNdnp27BI2dHi3eFesje9f4tMe45R2Gkbc0eUuzZkwjbikzLG1NCYVLuCUi3Io/MUhIl
jZ6fAfQXJT3Cl0DiEgM3ohQqDX9b+vhACsLPgaCRlmG7Uxt7IQdwQEPKy/v/4GHcf+PpA/RUf4YY
Ho9PZdd+RSRB5wdOsYdVd1tF2aOLx9KbUpE4Y7JXiktcXABz5SBxJGANMhvQ6zmr5RZoP3HuscK+
+qzuFNoHgESli+FkVJzgk/3wdUZawl9musOl3fSfqx+NKESmIf665wh9H1izR38mmRNS9gypIeU8
8bRqLxxZMQ8UMprPXvjesx4AHfraB9GQMegfehmvypwCrIjkvng3rfXrrLvMxwi34RBJT9EFCsut
qHtM9Vk2XRXIdbXvz4qHEHv6R4xDVO8jsi2IEko3bU/uX51/islaf2n9+TeF8k/N3XY56/Rrkx0Y
EJybTTfROEnBPmZJkp7QS3Xzjmsiv8vjOiveZHIIxZe/Q+JG42eL/fad/q1ZOWXRWlDBYI5YNDDN
7MaKwNhz2doFdewwXgz7ocKRxSLzL8OghYAl/vfSvnHDQPhIbu0zwErUyR47yh3XrJHMh5HwwLVq
eogU5jcjcM389cON+j0u1xLODmRl4XEanLSjI9ob5PeY6rGebqDoWGvbliloRgbVbGh0HHS/VrfU
F64QYdGUGO0E/U0s0Q0efrRkO0maJSs/YUrvD+Wt2e/EhauQqnucFa8zXhm3Z9gPYA4IXD/sONIg
MmkelbwUrYjX9lbdo51WP4PHBBQBWJWEdkU7sS2lG0CHzrx2wz0qPWgWyNNa/SevKsQlzio+acyy
xNhWbvit4AUCLrZRyScObFHrzn47AIe646lo7OilCOcL0/g4CGk1PUr4XiEmrzK9w4qhRLqht+jn
b7ww/U1tvPYuORryHeQdCeEj+2KNVrNExkUcZz/v2pNienl6BzxrMVM5Zbo3iavNIFjObgkDVmwy
zV9WX0aKANAWdY/pJ08csT/i60yDX1m/zDJgmyNUR8T+RP1khKK4qz0SF8DtCMmsrWdndfzMkfyT
2RofiuWUkvU7mg8ZQb4MMIaIanIaFZ+j5jC97IeVRZQL1Di2Q2h4TjM/vCvBoYXHg0OP2d7Wibwx
Ble6VUeFHfac935Mrty2W3g5yUr/NYxNVO7677glC8fuqnfZuEvnov2TKZpj3+PHXymOdp5wNk1+
FWpuSvVZvjPlf8V71h/F9xlxBKsu01kT+mwZUzJa6nhUwU8pQ9UcfhhqK65TuzMIfMPQ5tfybWCg
+2XZVtfYucqUluldUP9TZHobE4sz2tL0PU17vAvRl8pWse4jJ2LFbr5aGFdO1S7GBsV7E73u9I6r
hr5LNAXAM/pJV5y/4XrkBW/hxkWQ4XXzJ7Gib7XmPlA8bk9XkeGqPSc8S/700sHmNb+V+2parKd3
E5UDAZ+8w+ENv5UIjPIXeOztSbmO/jBOxhs6fHHr/Y0xzPKW300RrmArwRmQnVWjIiYwy24llkuu
zBATkgMQ2UtfUn6YCLzPXLalV3Ts7KN4Aw1fQTHWvr5Zyv04vk3DphC9euWT30CyVCK/CbsGgSa/
roVB7AGeBJeaSzaawriytOWYh7tesuEqQa7UpxnZbcP+Dv1vj2ftNrI6fAbNelauffpQy6Oe3qgn
Zt2JGg7nie2EVXtOQaZvGlIPakZxWApYXSivTuXBjuPfrw2LR92c6xTpCjIltMXeeNAx9CmPBJ9l
+S8I/+QdX+gzaLGw5A6xSULiQRPWzwXltzeA06PNU47tyFaxNmOvSaB3jy9Wmop44p2Vg4GQdrHN
D/Rz6PHnbI0KlazvbD8CffITK/9CpsTbZnlnpa3Uf9ML0CFbrdhMRBGDEgI4YOH8ro01aVlJ6y2V
nY+W1N81qovpJzIwwbI9kPR91Pmpo+yEqyUUbmAdAK/8irnhFJ8rCQp6tySnIr8IuY2KB2vAzBs3
IyqrXr9GiqAbb0y1+lX1q9DcDeM8a++syRLeyAQi3CrFda59CjJz1KOZIHtJdkIBF9uRauMgVTeg
RpG57v8/9sTZW83/kOnINK3o62Lw4eaEwVcB15EWZlugWUXYw0OCBLdkR72UNOk64oqQfjEwRN1a
CXmCbclGQ7iMtwDOGRBGVN+MFVpS4qWtf0Rk6U76BheHvks9jTM3Q8EUhZjlOwPFY+06yZ8vjqp0
oG4RNqyeqXyCcgjfBcCffcqYKcznEC0EQaPiTy5DPzjLDwj7jr9asJbuDLex69/adL2izL45tL+B
sdfl9bIrkHSzrWOONVjXM1dZLkBnLUIUglhWDjq6iKbv6CqFB/zU3JaoYJGKzwwZ2yZd2Q1GFrW3
C7DOnFi9pduKPCZ+EWwT4znOB92qbu1F92aXEHg0v1W71uS7sDpHZ21mQHRyxt6+39fFH7WFAclr
L6s2zYQfqXhY5LeX/BEuzLgRRGwh1VjBvw3714NoWjC8NYLL4m/+QxMriRfCusjYD33kgfpeZibQ
HD7tFzrckkpPp+kLsc/GneQrxhEewUjWYYoh55bp6xKsohbcuTqGLDIz/tedxLtSYoPZ5vNlXlBm
spvyOo7jpnvP0Zm+0PX6YH71fATSy92LADjCndc8VsnuZaRh/Kv9rv/VVDtuT81XwPoY2F12WA0X
xOPvgJFSiY+sdkXNV7BwBukOPQ9vFo/agBtDQUz2jrc16E46ZBvnCttcqSAPdTjCO+y884egbtV2
x8UYiDv6anUQL+rOHc7tfkYu/jdqyENUYt/jcJPa3Ps9j4vA3/U2/bSPcVznB7zDhqt3OKk6495B
zoIt5oe7F0herx/bQyGtVwkHk6cq7IELIfzs1Qp8fIqMoqt8cSZgg6mujh8je0WVvKusjNXhs/9Y
2ANGryJpjaVHK+/xhr11avcTK3qMSHQbb/Y0JtfSb0XiNi9AvOEPK4Do3P/CQfaFeY1O6C4u6+BW
7qt0OwBBNH8L00EwOLkJ/U0QGda9wB1eo2czWhwXe4UbODRPY0AEb7pdjFuNyKrDVt9sNPR2C3tN
SErlBzkGrPOihDy451brkU+Q982MX/1LFQiklIh5O9Zs3Nrxv1c7+UOaPW3Px5HtBrfSnPaelLss
3dYENlDhnc3c74gS2VA4fY0HsKJo7pby2M0WkmZJJQ36vSf2p4KtKsoGVHJv3Ih9m8gvR2qjflXG
jag3FWMsA+aSWRnwXxdYXJfA+kbj6sm2dXAz5fFDp3OhdjR49+TWQM1KWvTINTpG+sDTuF0gL6rQ
D0o+60UDnxXXxQ4cNJQcJJwcJFG5lWS8azqh0OWjXI2PGWF8A+OZjEDsTHiEyGW0NqShY2bU4I7l
fRl+OsIHbJ0QdyRsZnuWV3asu2HBwTnj+vgELhAv7ww6Jc5KmmzVZRPoX1X9reG/LNDvMMRH4WFG
cSbysSYsO610FKJ7xdRFhXfWHrXhVq3uGjruqE+2VL2rYMJtyARreoH5E4hAa+O+kDdB9BYVDK7H
YaFd+7wsX830rYoPLPame9qMrFoxjbuIXCHa5i13kQjO1gFSeigi0iMC2Y4KAwR7knsKL6D3/aE7
R87qreShsvmJRIeEDM3ukG5s+icZy5ZAF8Hk0ISMMWTC80+Nw7ahdNhr/XybeQDT4dr8Rpihzjdp
q2JJpGDGir4hG3AVXKdTNvkD7Mhr+7UYT+iyx6C2U1xYJEzVpW3YTlV/cDWTFXfMeFQ8XTlB1MTu
6Ets5uFTubRbTV6X7hoydXzrTmyZ/DA7XtId0ZY6bzDpCx1SdatBdLgpP2TABdNXiV9f3cHaVk7k
z7uSaIBsK4DkBs3GiCjBWSH1Qu+M4H7BiRieAMMYsCYUQhmmRrw9yG4jDzCLv26lXpYZAUNic9jT
GLJRv7LwrZW3GcWZzmo7TieE6qIn3vvUZW7pfvBkhK/fuTwAiSzI3xzJ3LE5jO9EbRqCy/1E+JZf
6jsKWGwDnFGz5j+YpDB3kR9SjgMaDI7Jg8l8+tsjmThwrRPo6CUfA+ZyXu89krTFTl43t5V85OGW
Qg6rooaJ75PUZHGj+RmjE6zf5KB5F4ddpDiG3eOTz5inWfA58bHU5ugIkZBChyfnL93LQicGebVC
1Ru+exfjADRkXttKudOW9fJRY5Pokn85ekeL/zZ0WsDN2VvsH94q3a7Io721TORysM2Wo6j8ypT1
LvyBanUUc/yfz/ltwEuujXhAPfJNmNZ/QjemhHOtXEr+C7SPMhZERBYklryfm6PWHGPGoOz/eURE
e89f3gkeq13Bt0w5NDelM892sed/Dpi0OsRGhG1GvNpQfcER5gblU/k3eMniDd3HuPyruOR7buSK
53JizwlxQATG7PTj4xCKRF+QI9nueTBbXBGEMTXGlzxQdtDuFV5VuyGjP0ZIxtERoqQWz7DLFQF2
f0hhl4oZbDmibuhCd/jEs9D1G5M/HRa/B9Ugc+YaQd4Ez5zrEropm3ZR7sXGLua6Xm3Qk/1lm9Kw
FRXU41hzZJof0c8oHoh4DIkjISpP20s/4DM8kX20zkhMyjehhCgL8J/t8pStnJ5WVfldV0ldfBTG
tQRN7B85xffHwfTQzvbRu4B2sh8bu2JjcKpTfJHqB7hXBz2FNk51NZSw83Lu5V853yXEzf/Lh/fx
bLCix77ce6nAXcQat1ZuS3EsVr4EXNTcYBO4oEnOmdjB8gQph2PO10kjxcjVpi1bY5HBpfPYJ1+A
3nH8I34p8GLRugqcPvEbxReXEvn8OvlSNGCcfcNMVX8nBdU3fKi54g7F27RaOSC/C09a2bpDeyVk
OJ+Phkw7NcNOdQGQLTt4/+mfmf2J/sthi94200a319YjKgY12AP95hCPYVo4dZR68XDvscb2v/W0
RT/Rl/sFXZnGUp6/BAa7qtpQfYYlSptzgl2EwQvpNIrBHDnbeuL1Fu0jg/jWPOljCMB6HO6ESHUg
bFQPJrn4kKnu3CBPg+DpYcCT/s8MdhhVl8Yvo814GGtr08AJNBTNoiaQfCn0xvQMQgKiiKYhpAmk
dJPon4rZrd5Cesmlgz7yIRF+B7FUEkQK0EY4gmQgWfCj5gSPGO7GyWmnZxcEZHJiypD9Ji0OMZkU
HPgGKSFyBB5DS4uOzOJiUgqzatGKYqZfQmZlrMTMudpOVX9qib4nhv+gf0jZes62ItC+woHDopa+
B82XARVJhcqz4zYXezwf0raiJPwfWoD573WNAs+gpYuQnIh07rYeXqKOWNYQ6FQOn5OJ5mE+1Zjb
ANaTQd61DRIaqPbVZQTrxbqiwYVzaFsGUj6NSLqQ3WkaDtKA+BrJcTUpOx10tTtE2bnAh0bi4lpB
6yG9TRGjZcUrXbgr0dcqRHrH+U3CkoV7mkD25pGY/6RpbYyvTy0WVrYhb9N81zTbWl6sUYAepHso
e31/RzRAvczq4OjUz4Cgh4Xzqv6Z041GxxNbArluJWVU5Ldt0J82pyJ5Gnj/Cme4qaMHRIEgBg3b
DNGIMGl6Z+ZK1IPSnWDx8ad6lbbLih8wXkw0Aer5RV5n/TnoIc2Y1bDy5mwMCDL1T/gWfs6E3+sQ
f8KiVTP5DtEOErFyojVNZB9t9sxhBTPPZIQT3Lr4pEXHnkjETs9V/detTtnitvtF9IXhgc5VgiPd
NNpueCtG1ms7ROskSX8RzzBSDyYbcdnEdH/BZ0WgQwk6oOJcwMktpPhgFAG0hWgZC7tMv1a922eA
mdKJMU29Vl80ZoRw8oqT/5Y1YqpfY7ooSexKzO/Z4HHj9dmVmXQcNs2XJlxnDro3AV2oAqceHYon
wFcOEz+tDqDzTc43QLARgl87Vb8J+V1CRivCCaMdP4DJ561aM1MEBkRm1tX3CGs3AJF34namO0Pw
I87xyY8Pc4mYx2t2gAvNtNfMH41IuD/hkDw1bpP+KzkWRwAsEF1D5LqePI1A41m6oWrQ/WC3Ir/n
X/tjvLKFR9N69s06yv3JCjSXkqv2F80SKW82+OSmCm4toAo6YEaNIzldpCm3n+bgFPjlpy2uB2lj
WOOtqvb4y0w849WxB7fUHUXYiiO5IMjaxYtG83tL8OSzkS9RHXpqJWIOtRQZJfRB+a7K0GvhiWcE
K+/bEbV3BWOSc+aK6kejxbeGcOuAsaslhUbDE2SUd73OUTB1vj63F3nJbM7Iiv//7EjCtwgqycYa
AZG1+dfU+PH0lbW+mXyGaM9/TS+hPIyMp7W4Dqkwi27asMkP/4ySI8yf2L6+pneBPVtKfGCQyPhU
r+LKhbfFlO7CSs8OIrKf4gtAqA4JX+IZ5AW0gntXudC8i+hSZ9ifO0wDj2D8nH/jzE8vLZapajus
g5/0pRD5zosr3Lpox4/W/BVX5B+acIhQ0xndZZhxKI/qH4bmMu1pZ7FyX6zzNbT1X8EheLaAUre1
AVTtK5jeqxe3VgenEUXG7FnKgBiy20onsq3qF6fGwJjcZEiN/KNrK0cTU5/XLLhpt5gmwO45n5Ji
XSY+9GUFPSRPqHYQe0otursXyzHkfzGPSiEr6CyPEcZSe9Xb2gkpH2EVTDEJ4Ev04H+04MOIwzY6
VXHzafYQnTWv5x4CCWqVKafVFMYiO1s9jNFPMa1s0jm0l+jEbTLBL+AmYZq6Cqhnu4d5DF+fO2/a
6wt9XYHM/7wsBY8iGRoQALrVIe+VknmbC4SYDT8BshmA5uGNPk8LeA7rHIPuqz8Of0j3h7hIX6Sd
uBLR13s1XnQTCBLGm+i98FAk64HTjENyYP08CXgRipK/KjPWsbgfKkwmNCkJDyN6aKy1cvIO2FIU
RxDCrHxLxwEo4TcT70II6uVyEasH6hbMkq89yT46ZNx4U5KvGM/7VxIgvUQ47WXyQ80OZfalXxfd
0tUtaQ8FRov4vsD3hPgaLcOhrtRq+4PSnOSYktPiGGhrlXGDgxrgtF0X4lYSLjEzzUQaGEG2ij9Y
m3D+UGmCSj709gxTrr32BtNVMDrHfNFOXF+03hrs5aLAvgblPSVsKkQ1g274YAibCakwkjeAwCK7
RMkdpirvT698sV+JxeZhonnnsTTr92T56vU9KDuOYNmZME9Q/rfEp4nmNxwm6X0u9pmygT9f8Rih
L1aPHMLIYsqNIVmaZTeutg+c2XD5D5f1RphOfe3IxyR5iXTi6A3ZQ3yo+jO2hYCk4OuMBQkYQHH4
amvq3+Rusfpkp5yV+5yfwIvI5zexvFnhq1MU+cM+ezOfeKExM6w9JD1svqA1Y33JacCi549P5jf/
IA1qdwpdHOd/xxrlmfDGrWBIR37kRX9ls/fRgxtWP/byK/WdskMZT6WXkpSxIPP6F2kfTy5o/ZEc
Wwni5a87Jui3TmXrMPfpqleRcWLRWJBndvTkhO0QpVwMXO0ueV0+0H12fFS+5FjJUcYLthHeuJ8o
GLTzWwWc5Qfvb2zP2Le5Mjmkp8kJoV1idiQPvF7q/HjznuP3o8SkdNOPet9jmsLDdZyQO5BQmNms
JdSf8RzeZFvjlqiOXbOfTxb3GGFNmV9kfxXYkE0iPXdSCJIIfe+eI/FSo32/wNa1u58YQsBrtlWO
ad+dx20Ip4APVOeuwza4YbIM9tPuW9W82aN5YM3+xn/c/e6/uSZeZXo29TlcDp1rXqrwksY7HX3c
SdedTwPifHUOPkNoXgetDnlpnf2ez94sOamwDaiUhwRvrwGNinQoEi+kcu8SHANCT0thjvQOYfZJ
tY8kjRHVhMWQNOfaHSXCMFwGL2LrTdx3zOT2Xog3UEAFcu3iBx40STZmso7eAJ8T2zz0tEyY80EF
1BnM4/5zhrjhiZ0KHxiS80/d89NFOEc+TK51gz0aeJWMZYLGbD6XEGrWUr75dvSXOMXSDF+ZgGnf
DMED/9IpC3XmH4RDBDOlJfJYmOuq8VFNgtPfYzwdJ2TDcuBqKF/w1X8liPaAfS7o31Q8Al8D5W7D
+ipNvrbhfNARM0EC8hGEe6PZiFhsgi1bmfRtPycie7oNw3JublIYA1zLQDtYqfmMXNgovk+bV+IT
2EVBfrzuqbLcL0fI+gCw/VI11l5Aw/GCNekT8MbSmwHQXD3F8HpEWLM6Edbya76jNtOv0ehQpNy8
geMZG+wtyqb76mnFBfb1YOdoOfZq3se+X6so31auTBwpN7z1OflEn829zcW6Dtz8s2O8vi5YLk8w
3uEPgRiH5QpZxKHyPL/ySl3xX4AIcmO6fvgo3hExqe+lzYMMglutQ2zstIBqXg4aKh8QVxnEidSF
t/o/K44xU7orgqUBcrZW85X6/WfrkUGSe5xAeI754S8A2EifehvVQbqn+XEkpIMIOPH4yldk5ELI
pvqZCzOI42dx+TbjyVYcNFDCIbDsY6HbkdsYtAmjjaR+1FrdAIA6HlPC/w7Ns71nl+BqELv5srtN
0dr4zn+QftgtCd0NhC9/gZsxaq62GeLHm+S4zOy6DwHzLNLtnjYJwcc3RFfpJr7zbjFh4gdnttPJ
y0M9L3kZhyiumHxD1jigJyYOqlpZpDranX6mI7AVLj/VB8HkUU2Ok44YB1x9LyVk7E7Hjvbm2Jk3
+Zkglui1QiHlUEHrnAhBt+GT9QUTZrBdWhPuOjueLNbNQNsP/D4cUfNLW1bhsSSgwk7lq14TB0n1
kdCdE/E5dA/eF92eezfv7/lESLmlvdooRzIQ1WiL0MhUGPIpcAM3AlDs9yI2E1taz2QguDMOg84N
uq3x0myWv+aDXzi4M6VFp+rP6K3kedRmj8pI9dFcECfVn7xpcG0oBsTtCuqTELrXCulygBfE4O/5
alj9Af0nclFYnY5c+8oI1IpQiV6QGUrEYXqMyXDnTwJmWlw9LIYcHwsbhnS32g/9ivBsbRgkjqhH
II/U49oDL9ASv+caeAmbreSLeIDXY48OQ/D73mkKahWX3jH/WPdjNCucqeixeXmSj0Y5dWqFw2zD
fdQKv+jh09+a6ADKVZbZkg/pXjdIDrVEsGoYAaQFn1yCkAoqAymJJyXZigi9+DIYr4CSeZy1jrfD
i7Enq26LsARRBlsvMvZzY9pd6/XS24gv9hXasFn9lPuyh7zwWkRpt5ri1XizEm+5cuZ4RxhJ453N
j80QY3foFjCtDUc0vSKYiENTyve8sRPrtlqzfCC6vTN9srr1Xg8Ose7eRJdjKiI5kUaUNwTdi+4I
yUEzDmhneYxL8woLMXPWrqdDxcm0To5S6CB2ymsHmW22uvNvyhzOS+fNs8cmwy/K+KlwrkXRoXpj
2dOdoLML5YNpzZ7EdX1Hc4MezaIlHW5uhLnxqTM2XBPBiWBLCCggrK/hZg7dAofWGgmRmnyI8Z0v
jJ3CRMSdvK5Mn8kEbhkMDZzcO0p7MqpRVlhUNhg+Gy+bIhkUXoZd80OndpYc3tLp6C5idKWQhQXD
tM+sKiyjJMush5KDzRi2rwf7G0R2PcOgknAYOFyH0+yE/xg2IFGhO+ot/yA0UseQaTEhk2B31TYd
7Ppd+qS5EzXOZ2772AoQb3HrIsggSVSJTj0PH/gxUCrVqUcwkucPUQZ2Yc1OcDIxnNI5sxlP9Vc7
o8Kxzc/Yg1mwsnUYurjnrJvhFgecq5m9sjqf6vDY+vZXNTaKfQaK4sJ8oSpu9zrBYQ8wbo5d0t5J
/6HswBH/Ne5+zLzl2H8jlKDPrrGRrbT6FviO544JiLWdtaR4ozIeYgwP/eEDbMri4GEgu5ga7gLc
8XuIIqKDtwL2Bb9BFdgxOC0iX5UVDY60A/31xYOIcedJVABWb3WrAKHdVYJb300ivqaXKdVBnbPP
GQHeDISWnkZEkL5Pee5ACC5j6qFRrmDOTsj53eaaf5Ue5dKll3BEoVB2TE564uz4QLbdP6ghmhU+
sOIpn+GZBDGwOXnHGSRfIMfMkdD4cYNxgPTVXVp50OIJlkHDkyg1gs53KDPCaZvw4TP76n5l49yE
UNkBech0ZO3Mz67jc9B2UPivurQOL6mxMdhP6jVlhJ27GA5igdr6ka51uxO2suCmJsItO9upV0FC
+2rrj8pldQPJI85TdVHZkbFiTbAsm2U7XRLPcK5kJ7+RDg40/sO+TQaTR0CSI3img3N1QCWAg9zW
jjHebE+7rNDovVVbUmqY4AiauCEDUU7SHXrjPUdLjgIX1iVyk+6LEMwcanJNPLmLmsRpi+f8k+DF
fyJRZr3dwUhZRL4JBKDlTouTACYqSz6mba25uUeCKprPofiVC8p+dZgMpIQ+5Cmc7mbCLovAeEOu
CYJsruQnIk0/RutI8EzkSz9GApXMP+BTGxm+yY5hpsdoUz51HJU7DfTO4KWgTcqKToxGZnoYP3le
kai0t8qHuWXbOSYHJmSg3FPAReeI7rLNniBaikhiqgXxSm/0i4m3lqfSvwAOxHvFr/bOsboWWvYG
tpA/UoE3YYhOxCl05wm9hDVtGzK//TH68IV1X4DX8v51d+KB5t9KGbRRl+NUeD1RygaBJBgqgc4s
zMNWQQAI7eQv/9TLQHW6wdNRXDmFWIUtRdiw52p7Nh6ZkCXhijwOm8DfyqkFZ5nWwi9So2RlXUV8
8PsiXasvD+DX/AN6BXFvr7m9PSRO/YlZmhwCcAdvgnKY+FFQf5V2M2+QaHJREdiGiwPbBVCpau3F
bfUPExeBvsaN2wd4cPoDWlXRpoAB2FLjLv0TqIuLBP4Bqlh3etXl46p47jSUkFa0RhA0nnFSvZTR
o3823sB6joRWO8hMESS98DHiQKioJ0MCYaQ70hTZbfkHzv0rpzyy/KYfu7lq/AWvRvLSmc+cRaS3
zA7du4WN4AuqEMDdFxQ+ZWKPz8Q59w6Q8OjBFr1ilSPrneyV13X50Rd7zu16Jv139AY38PgB0A6H
az5kgYGLGSfTCERnLeQ8L2YkSrd6OHCDjoHfT+YxpgD2Y0IN5xnfTFCcXr7wT4ct7ww4AWI2doAg
5orn7IbJmIEGGEwE1jL+/uPovJYUBbco/ERUEUVulYw5tXpD2XY3QQWRzNPPx1Sdi3POzHQr/GHv
tVcoqQCpVfGsQIQKaQLeIbsPUjm+RdJNr+1hgSipQkKJWIOBHTox8/OVAQIAomCiAUlT/FVW7+Yk
5F8vgYKBsa7Yjgz9EFbDGyJUjWW3AzHs8unWPcMfSIw4jOn/U9TDEMxs2SL9cbjARuSBU5XighBU
LsCiOPc/ral+rOewxtpZ3+Z4LEznC+CQqQ1i0w3jzY5+YPr7msLkGpFMAZEgLJ3yTPkISPyGnI3n
t9wsC3X1zP120/zFwOc9EQdUkRRaBSo2HaHPrBRNotaHmQwCbdAtOOiEAoEy2RWnM+YWE/MDAd6m
2hca8/M3wTC8pjUl530eK17jt0w9yBjENy+ZCb+VFf28VJMDt5srXFF8Fqq00GWV0v/DawaKtdPP
HBOnOCgP6gEmBoKXmTFePLqDr76jmpwc3Bgh/iC609s1LChU67OvfhNTf+CIyvCN7PXXbJPTpGYL
zoUHopPGHlDUaXyIDlzk3ICVvkbqeJaMyW9sBi5H+i06PrO+Y4+M0oCDCiSEMJJg6uWNRbe2L81F
Ny8WeAzPYsUFVwA8pjjR+RWUzTj/sbRVH6wYy3FK9DA6Sk8M5jzK/LhbUPXy5gcnmYMhxwROOA8m
W5IFlBlLFjZKXIBcEB9II5M24B3wPVOe0YeApo8J3KtglcCUVwzagiEaMzPVjsaBY2FWw3JYNXPx
pwAKA+lqPDq3yQIqBd2nsWz89LnnMw7byWJcD7dXZIWwJXSPuRh1E6dKIrhDfEGD2QTTjTjZIAHL
sedFZg9TbYYGJImcRRJbOmopWmzhxIZ8HEtmwoQuTzzFSW/xMPuwZ5FR8ZkC/QYZZno3lqz/CuZI
fdaccN2s+tAerMkeRKffSGCp2II0kBwhC/EUZj2CaurjJZSJL05cBDospVHk4kt//cu2OClYjR9T
QlsdmcBo6cPtaAjuDTem4PFYx1KePu1qaGdIOWCG4g8DvIe+UGE3MpOz033bQrmxJ+QPsCwgVnks
nQGViLKDjY+OTDDmwi9bLuOpctWANAzDMo2WDBVzUH+8uLDVgpABYQK2OPVCNM4R8sQNKZRhclKk
v/+EU4EKhN5OCsALtN0Q25m6LLN5C9MBL4OF1K9LwQ4J6mPMzE0CjSbKSifKKYMaKEN8a6i80dSj
G5hj6UlxNJOphWIcwG2IQQ3IMUpMDnwmoigZ6lOHigycv76h/XtiDUL3lIN4hOgcsXNnr1kfd3A4
B7vJGTBSo5XmZEPXL5kcqd1Jfc3bA/GkVFAdNJsWv8f6TufAhZJjboaISpROMGNj7Cf/QKvlO26D
6DD5CwGnB9VXcRZuUMff85HGigAUKAEH5RGM2QN80B/R8QnXVv2h5Wd6+5d9vRu74ulwM/C9newP
X2hu5tdgk1LQJR4wV0atfkIcsUHtx/ku38eqgnO5cmhrhr836+GcnrSrdG2fN/lnhHChuDYHiDoF
ZpnJ4kFGOXB25k4RSBg38ijp4RycUIeGnHoZ/EuHyyr9D7RM56WBZ8SGB7OJv/XVw/cyJGsWZnXG
SBQ1kaxRIKBLHJBfQXKAq40AoXU1Dw4Eleflffw4cLr5WJqPHOhKkdFwo4U+Qwd0vWjvkChfxsaW
moKGeh3+7OKvxu2vDMhp+/3xNd+p9MoFB4XZA5MwfNMcVl5/LrFDcdD3HovYVYE/wh/aT2gbrNJs
F92n3++jPPEnu56KNDlQ/vHDWGFhYXYZ4d2RJWMDxG0NUtvjkkcwYueHa31EV6lff7Og8uEUgaSt
J4fowb2vW8Xis9LAeRbgke95ey4OaSDKVu+tSFL+i6dQ3XejvmlMgV1U5S6iMwYsCWlngXZhLcUB
S1STfHZ8ZgQwgKtwDrWKrNkQM5MNi4tNCrYR/5XUu3iHhDsADRS90XUoLMzqvjnDXtociGNYVUyW
TeDsT/A77KTkS8b5M6UH2qGhXBbLfId3/Dx3xA08uf4yEqFEMByayNmXeB7BWUZhwfMqUXcfDTz6
zGL0FlWt2GMauAPUqyLIuD7s6B/xzDManzoLlwIakuAuJxFr0aEXchihtS1qOW94OwIE8gWaTRIm
uz8wP65Eo58LwqI0buxr6Hk9PwWOOHUtCp94xUXQTbgE13mPrioos90QzSgDywXbQNqp6oZCmzJL
g8Fphetig1JLoQTfMiwQhZ+UNEv9Orkj5xr+mL3yj2LYsXwpO/3jvKa8jmnPS2ZgJgAlhKFUvWZB
bdOdJPoOEO+9hVuyfzqqKy/QH2FKcAlftp641IRxoPjItLidsVOEjgBEx4LZPeabsbiauDTS083L
Vwtsg/JrE/zC64RNP5ZPQP/tHN627PUbbNTzFUhD+bALEPUa8vCYPARsVw34oOA2zOXUYp7LmfBV
veGa1FjPXNN19f1m6gBqBjW7m4n3hQDseGKJMNKw0RLCPvaQxpZ3kQoNwdLHgvzRJV+QAwfVBu7t
mWFYsIslWlD1Lq3wKka1ygl44DdKznPVvmxpDnozf0AF9CGSgEslh9ehWeH//fbbReJNN881bqLL
Anrab2RY08vzuZ1sRqxiPE8fXJ/szmF6gIV9qS/TPWYDxR1wSxacpkevSV0JAsL6IV/35SjX+ANX
DHwXRTulEWt7if3Am4blorAiLbgd8VrgxqYEirx26ozPOrqjE7Crl5ngcWB47OO69EE1WRwv6rov
tjejEXGT4As2HqCTReVS+KDN3iReBoPjyPXz/H9q8UboLByichQL1gudv8r0Piwt4W94oIhwsqPh
qbsE+eNBu9QjBAEjlOEeE+m/ZPPKL6DTVPPk1rwgTgb1Atb5Wz2UsfXgseKCbIbTn+TCKYBz0r5i
EsskYzecAFNWk5f9fOFXZT1XOQKnES/iuxSwJLacoiX+KZLZlbvshW/dbPLzkgJtNWxTkCQYZBLg
LRAiANaikpdA3d10FckLENG89riHGeSn7HWQTMGZuDi8r5LcLL+za+a/d91gUWVHBwYC8WlErpkD
TkF/9F09Ilqaw+NGrFr9AR8hoRhPV8ztYNRmZic7j/e6G9Zi5bfaPXvB7x2XU7iKuLo50O96+kWh
zgHB+QMlmWaP007iyoGmN3VaJPBcUh9XOEbNF/8V7hFnAKOKBDyumsstrqjGT8ZgBrtI7HMkHKWI
du7Pr4ficAziHyOvNCYm6R/6Ju6s1Iu4cG4JfdZF8yfn5mXmiwUIZIW1o5Qum3Q7COfsW8JdoFzV
nd8hR/guI5OPxZAhNY30YMTtTFC8xzEM0W2arQD14gP+yadleMUW+krQxtgUYWby/dTm7WwvbNIt
uTfE4XiAVWm+QpRuCIvJdN3gbvwZH8tlhRddgkt4R05OMR0DNwAsdFyf1R5fH3pAV3xcmd9AhtXS
peQ4QHgzJt6M8Zah7j42ui9ptArli5KT4g1kfZ5UntBbLLsnNTlc4oT5nfT6nao7ypWJsRYGTiYG
5RP+dpP/dn9QUjrcDFK0qMZK5vrhL4yPj2OXC3haoMKmi2KbZIcWSbWabx+t/8yxC1h1Wzy3J3vN
gSxox5odSnyfBpWN8ZV4LMHShEX73LcjASwbOzYgseoPhJ2f2FU3HQZa8+rpoNZicUbs/pzu4Tf1
0S7+2OCeFKI7Fqx21fVVKM+dfh2BWTNvAGL5QB5MTJHJI6V7tCCJNU+PBrRv+hXxktoxJpRiADcc
JICmLSrNKdXJ52yEi0HDoxvVPRs+8pGuqAfGJ437arc1pJvebDf9+k0j02HKGIvMQB8fD05eMc8X
xP+8GYwEk49/Z+jearsaL7LO5lm9AQdg4N7l9TSxnpof65fa8LNqwc4voHhjggG+AXZDhy/tft/j
hF3bqRtoALAFxIuaCjMhO0XKL5u1GZafbEObSN3b8HFhs4xnmoa1DlWCC6rORYqzDhLQFPKXCw48
VIyrHfnwBJ26V1b32ANxoPqDuk2QT7Uq0qAaRmilTBytW2NpIHx2CEDwROwht471PxNtBDYFpmp4
jd1omar3qeIvSX/04J30mRsJ/et4ofa2kq1yVkNElDYwSoxUPMCNc/SEYwIKXZ1JzfD4enRnbldw
bU2zad1D8S9iLfSPRTRldcEbwsOmpdQ34ZP0FlBTM+/XQgYLYsZ7Bil6TVy6ESULnhQr+PiBrcED
51Gf6wRPeu6NK609eGey6c10YiOsxDMaxzlWdK/+Cg0xVXqDJnwl9TPkO6t6n6HDPHODCSvur8Za
QI4PFzxzmSkLThtX42EWlZvAZRAXSWfLaFRLL+c/Hv3HDmjlFd24lzkERzTlg/QD5SwWXpS1z1tn
lfAieoNvJzufpwMilTxxpcM9sAi0zJF8EFjMvDq0WRhihZQbs3fkpVw/T1+/5fI3mFe9V/HewRY4
8uTgYe91HRtJCQ8GILoQG9apr7T4bKyn34YBVYEBikZtt0qjNT95It5f3SY03Nfn0h5knJ7Sn6ca
+A97ioeRgRiC18/0MmGb3gxx6Si0uV/jzWZXq26530+/hfbCF+d6ekDyS3SH2bI6Pln6T9TcjMGY
MH7+GOdos1a/G9CMcWQYrdhTr9ICGsCai3gcH0lLZWo28Z84/LYiMiwakHCchcXNdyLzI15U4YI+
f+NUgf7hjXMvxZtDmyyS74RSzVLbVaETR3Vhxw+IUJ8cLQu0bXgMIpSaqep3guCbRQH3r/qSefHD
rz7cRBDg8iBhsTbM//feWDKhuNfN6HkFx0sHr4Uz+ZYdCVOt5qaLS8MBKgnjeuavUpy1Q1sOvWqL
NYq2koeF/tmg00OUOjDIqQkaIyyMQ1356/EHQ6mGmZ82f6zhZJpEdw2eciP21Awk3vFrN9lJyllU
523lIQFdx8M2fNzA59Vq3xD4V7CQWkuNFtrT68oThI+Swef0MZ++tr4RQWLai2/v1QTvaUCGEpr2
mcyIjcsQrgFB0JSU/D/j2PqVk7u2EGHjDEu9ouWKrPpMt5+/D0a2qnu7KD3t96/S5kF6xIYYDT7s
Onz8X/qpki99v3p9yE7T/rTf6sg5ACUXe40NmpDsSwgJ2NtoeWJV2Y8q/1XplxzvovD4zH/9kJFn
S8iDzvgmhGJp1iHOaV71tIyN5HVMp+dP2I28YvArHCqJKvlsnqJVr8XZ02L9Zo47wQN6izee5pXu
w55Ae9oxyk0FS4OKwaq+C1ueeG1zZlvIgFD2KPqZcRyQiQvmC7GBlNWFwJzxiMi+nBtuheEZnqxd
d8zL7RtvKDweUHDjR/oqZ3cO5nJR6y6l9vMWIqUNHdDWhKQdhM7RnMkCin+0gZMthqmxMXI0yG3G
DnLydhD65m//2frk+knWBaoBszPWq2wKkOnpKt9LpTXzA6+qhkhOv8lYHke7qdvcaBwyCsTZ0OLp
L6KpuKKa4PFBnt+jzsZSJbdfeyWnQYYgQTAcHhlVuBqdVwGQXpcGz+mPq6CQwSJL5wCZvoAgSVux
5ZH1MPvoKjvemZabxzfrsoRc3e1r1WaB4hz4FoMk/eoN5s3znskemBb6rxLeAIij5uqaWVJbf+bP
3Uf4euabBvFFA7czwaN4BR1FvFe+ht0DxFUMReHRMa7DzNnEmfV5pqJ5Y17OH/bwgrEh/+VXfMw3
fCjgu3Xzcv8Ur9G4RseGCkoERxl/Eepe5jBDdVaicBswW+pW6VGBuMYscM4KBdN7jez5s75V4haf
YIZsU/f1AxM56BG7gkCKQXiszCud8XR+whqSGY8ySs+s5PvN8HJRgsBkmwbG4Y3+wM8h7JECZeo4
u/LXJtsW0AzWaGJX70UbUGMHGsbayfqJf6wRjKmbrGy0ciAPTBNYV8f229DMdHkS6m0ZUBKXmxvR
qhOL0YLX/PFY4qNgmw+yRHLz9bGyX8wzpwjaPxkBHP+Rrhie8Mt9Wi+UPTNaygl5szND2yQqYOyw
e753ExQJgbx6MqDftDMDjfTH0cxJj6MCIh5EIDg8pHjUbJCj4CC8BS9lvr9GpGe9cfp12oCcPgM7
Fdf4rc2MuW7jQGgD4Fw2pn5pXaTNy/oQhfC8Z4ybAoaNGRgotZo7lXEbODKwPTFGyUQrRkCT2Aa0
JPJ717FCHMiqd5O7DpeZpTgyYfAWg7oVIxN4w/0FzVedKWYo6BDUdYo1Oy82XT2wuZqxLb+oMddN
ZQoXaFER/rIahlccWRUoua0LM4zn8XNoSRht0pNcc7cRMFhzhrzh9cBcMRF0p/yO6UztRvsKVAgJ
NmXaLDm/oLAIVvcypzAazKmb4VuMfpR0gCeBLuRit64c28yMB68ZIEO6I9mL1hSPUvtJVirRjSAU
o/luNndhXX/pzHmYuERdoDutCXk1pZA76beXcfkIjro7tp54F65JvKBDazWLpVzEePcv4N2RlmFj
bq29SMiBLmy+7Hzq0XGJSKoDCI1lvWeCNYHgB8n0/lbsybdEZCTzmXN5T0/AtY8DJXFc2aqw5lKI
UKNMnDck9w8+bMSDAJlCgmxciUEJsW9BG6+fgN4KBZiFoJcN875ju5mSsuLXbvlNvMfHrmAtIviY
lEGKbxV2uBFYR3eICbNNsX0IpmCBRMRAXlHHDBbtiAvPA2Co9GIXUIIXE7T8Ykiuit8yzcIr+fKI
F5GEHOGsLgvrYwqLplnEE6gj1GHMaHzhooNwk0hrsmGy+bDJzmTD0Pnr2MYL9Ry7POyau8rklILE
zSJ+2PIij+Aho+2lXNnUopMjRQdM4jBhaOppm3hRZ2PWzDldYOjPv8RUDaQUOi7nJ0fDHaRSOonh
Jmsxv2ADhP6EvZH/EBU4x9+zjbZq/lWI21f41Va3CdKX1y86CNV5L9LHoqQ3mS5lzlDq640hzyvq
Elbk9fXcd6FfdV+ihvBkHoxj4I+NtrVig2kbPkBkP4+4TBTqMpn4cirNoGyAC6hTVxBWsol9CZkP
FUfhVoAgoZjqSl1qDL0Gpw6i6RxHw5m84pTvG1totjGRLGXvvaW/BPWngQ/9xDKU+wevu8jNcW43
dtPhOLGkTa8tqG0hUcJqCDJHLiBB6rhyxZH/xE2rw7C3QGB/iv7q8UH4eGr0Xxjhxgyusc2Yv2l0
82tZ/YYDLaH1jBA7E7Ox+jywq9jkNWYjPdGgXoKQUIRnhoKXIJORP3WoHhtUZrgdVLnd4FFjFNca
zooKy3bwTQH7FgfH3DKigIu3KmPREu9FOvwoPGQwJCl1pBXaWG7fiLlkkJKBQdEe4768gdEDrydn
vf4+3rxCq9QcOGFNvYaXkdQbTgZDXb1xTMMXkgd911rT+BuVvRDW8jXfVIVbD9z8bl1+YIG3S68c
dQ4VwCksVK/5ZPlB0Fiv2MVa4/UkyVOhQZTIbylODBC9sKptlVv/9YT1QiVB8KwOhZARD5IipCTF
XvCq31Y9ynzlIWLIIbjC+1iUe+35rVWEE8OQ/xwjyplJy00HL5hpCbK/3s/hlqHTNNyMoAI8XN5m
vUnQz/M9bAlfMfBbPrq2ZMHM5eiagbQgnPBC7EzmJumiqc+cJLLlDtAYRIrwZsgp3+wxqEwHCm6x
dh5nKuTymzJDzDFzTvZyyQ38Pa1WGfmI0U+y55Aqg/xbZqzMvfDuPMhtr2bzxgQyH36m3emhuemW
9A91/xLvGdxIHTam2T8O8fMuPe/xiyLmUA4/6ZX0IOoK5lNf7ueXwoIwxYaMYInLA30CTtbK9jNc
ohqRc/PdSUuaSckpa38iwCDe1rlL2o2wHqmACBu/xCcZDzdIXyyAAWLSb+kqo3F2wW1pcquy4bgH
2B4kXbfYWNNemrEIC9r4rmRSzlz5hVzIk67QkTSsUctZVjLblic/sFI6ePW0HzO4qeWFMWJVLab5
FljgUZtdMMohRqc4wA0ZX49xRgvbMbQGhHYmI164y//nrt21qyG9YNP7JF+6RO7p5OzmFhGWByGy
YhZjJamdp1sO0a2iW8ZCZBodxJN5/DtZjaFePNr2h61TkjOHRTvIUnvSNlyr0GkaDJRC9HAnNl/s
cZpykCLOLGBdQJILqjpQYxQKt3Tz9hBXxtYE50NjzvBIC6aYqJKJ9qMhQXRIvDFm6LbntP/dOSnn
KYiFOWDTXM6I06DrnHXw6zZG5Ia5r23SdJUX+x8szbmRa5lPeehFKx2tELpzK7oyhGonh4xRj5Un
1hVKjbjLUaB9R/TalHeyLeUwra0I4yfFapeP5fSCcCuqUXaTC3IuM6chCOIJCxhDZ/Bwk7ZJA8SX
bHmlQkvdNF74cAg5AMKAg7h/j5kQn9B94V3so9S/kYuiug0G+QRjvbKgw9+utErKZ/JWWkxkYSRW
7Re3xKPccQ/ALqoQ147RMRk9g1S70o/OkB3RK7SG5LvQSO4pxJ8KVhcIq5EdRQVpwQvlE07wAOK8
D+rBuayNcQePc/1coG943+p1thQhi+a3ycqV4nueeQ1ESuws4eD8Zecs3k2VgwLoWcKh8KN0TwhP
LFzrwcUkRUtunf6DY8k3Sunqp+2vz+RYiKAfQZjuI+Sh6frN8dSeoF9Rf2LTpMA/hlnDQJt5Q0bj
7xGlQp8JQqRYIWcEo5MXKv4xdIZlQlWQunBz3ja2gQyOE3BlF2ahxDuEcb7gLeAfIiGF0TdielKU
Y7vKQLxxJSFHhNcRH/OvCjJnDH/Denzz70A0TVBBJq4fxgcWys7mMe9o4Rh9ZLb8S3jfXVbH6IrS
+CLNgSDAqL+q6T5bEIDVB4wgbLH41o1Z2B1jDlXDQv723JYPWJ70pTOzD8a2GucChmDpMaXX/uC/
u2UFiO1YbNNj8pCf2qYRZgGtS4SY+qgriBlm73seKMxtWc1yOFfEX7hr3EM0A05dTOiJbEJaouGK
OYjsCPEifdrtlnYFm/8HsWkHvJofGUfrvP7WTAl9yabG0tykTMHsKZ1tUXPlGGtTPs7hGUY42o25
AK04D7WA8DMtt8kZ/ijSbCrdBMVUpstQxkL8TF2tqkuqYBVNCs7gZsehIjTecznF0J9KhywKHIue
vnGiFm5nLj0n73uP9X8NwLWUV0lzjPkFh8o0VfSRy0y30uVP7eu2CtEWU3SC0yDBUL2m89jEcjfn
6NxqVEWDeXi5ITyXZBnjaarO+85EYfqyeWqoTx8re7rVsU2F2VY6JEKFKuwhinsaqgS+I1/GaL4I
mmOdRCtNpuV7zxpPPRmQlwoqu+GzfNyEbHYSbCJUePSusE7vj2KW4zvuTq/TKxwtquA3SwpF2KyG
oE0FzFDngS+IE/8GBIxflBlnkrpUnY/X/IjvXYgR6W852WjkCj2xf/HfKUMSs1IXRCRiD5Kf8mpX
nmqC4A5YzyvvrYI7EmOUF206Lu5ErgEgoil2hrWUms0FxQJZXMtXE9rQ5SbpOaIoSsID769qffwN
6k27NVwaZPAuJyBTQmUs8LYmRdC9r/i5lTfSdTB0Qi3uaJtpYQut05MYgdc5deZMurew0U/ZSLZw
WN3EKGhk0n94aov3Jb2EvuqzV1SmeVS5ui2QiCjBFWeuymhxchzCpehk0LUw/95SuYXp8hEG4zpp
q2P5/WYkn4Z/co0d2vXR3nUCSWhRSO5ZZdFfdwy52e2eJKEOmppF1Vmn64RY2NFNhowG7kkcNCjT
8IPZEDWI7BbRvY4WB3L7FzgtHas7rfb1xE+mB6VaEzXzEA+FcE6o2MCoqSuKFPUS15oFlbUwLh0K
05x6atlrS6YZ1JfcK8/SL78p28gHgQizMklGgMWNjk08sy72w2ATmDOYxojmc3XYhHLk9OuFhQOP
scnoROgoZuHqPV1oMR/3+f2QMYV5nPEVSJHUh/b+s+TbtWNXulE5It9sD7rt/rP7LLvYo6elX1fH
Us38gTY+wVb79/1YnTJ0spTMz4Zrwt1yumD1N1kp5BehgGBqh+WiGa3yPOiqcwrFkTkbFEB0iYRc
MFffyb2HIROy4Lk2NZ9LFYovLb4PjXPsdRqzQ5yigeue0erSLndKQHR9rJk/HJOEMeAtfFNqd/gg
uZ/H8BzRaJw/nn7vdzT/QNwLbmOwHG7sNAZqtGDic4A0Djp3mSNfsnPdZJdiNC1BgCWghfkY9itW
F7GqOLJL5B/oTnoomLC/lFUPo0Q6R81G9CtPO0s53b/CRKzGk4uoGIJa8MHgx7UooQ9Syv0ncIIS
0ZQnS1IX8SlXYM/I2GkwObXfUyfAdYqAp9J/5cEb6ssHHNHtIIEm9FWj+4Zwx6XpOWxaY5+ssnLZ
PjwNOHWwVdokxol4K5/JhubaJ9ERQtuuCv03lcnENBZRYwPqqC6N87xjs+o3Lh8eLJV2+wMCWw8L
gmM0waN3UZhKRcUYWptb09HuMOKlgcTHq/Bj64Wp+om+Ev/IGij+uLjo6A1w7xPC9+GHBNieuBl8
BPAxze6PUw3fbsH5/UvfwTInFEScEzUzy1+cAlfbxkwM4XvJqNw/TODfegGvBXfvYQHaJHDVgP+U
VN9b5cCVJ/3AzMzOTb7OeTzNx8EYTqucB17TnpLNFJuL9bWL3EPFrnDJs4P7Q5tOHID49yF+HLXH
wqB27d3i9JRIbjQbGigsAGc6FjkrmbHqKbkR4PEh/qYIgHCcbrzY6aVFX4dPNppXyD7hIEoNHXRO
kBTnCPoCCJ34Q3Q2nKCNoFkI3M+kqEzhn7WLAqC/Za4DL4xxAJj8lJG6KfbM/Nev1Ncjq89WigCN
HcAY1iVhlbIWVFgYEIRQyK6Y+z1QrezwTTA9VUkCBOF8VLv34izUtDMEasinASLUIawXNg5A1PMt
7byZHVUJUR62cfORaMIp+qD1hpoKRvPmcJ5zwyf7muJoXpz1j/24xL5ySAEXKYigCBOXE0jqqt+m
XlbPQaUZj5uY1KeVn2ONplv4T1YM+1ydkHiucDYt2uHs+rlHWBt/cBsgRGQvM7UBZ73C53AS5rwO
aW8jT8YTCfnQVx+6XrTQTDxhjxGsg0z9BZ21MgNXEcBQUN3gpDl28YBTxTdOli4HAXsxvOKIRwqd
jv4ZNBG0qpEwlLar2A/bNchyHc7H8zhy627X9wAkFEJjXgwu+/B2MBNMmY3Rw3oFUfYVViXm5/fD
oMolf7NAnz9DLblAYQ4K3G+5YlV9LNRSP5tQ/8B1h5zT1VbP4ejwR7nitSJwkAGtSR/dVTB82ZIt
QzdyZeXHU0cvvOLUJ5inGHdiGHH+YlPNcElnbWKD4CNpwYYnMmA9ezHuZdRTY82AmYNR+lRf/dxU
scibGWtlT3Kkgfz36318ME+YKmCOgAC6Ta4hIA7WMOMLw7zAicQLJ1sJvaRlegAKMVM8ulVCW3Pm
BRY2bRLlFEf6CrMK3ey/MYMGpU9tcnxxTxrLPxUNyYJTvz6pY2lDcRclKJv2OAtS96RR8AaIrkEN
4QV66SVd94A75JO0LclD9FRW9oPZ1+AmtNawFckXnHHivpg7Zzgq2Mkt6+y6XAiBwVgWaLJYKmuw
JjZRO1eRStpdbJFPuxOxLJY2D3GMmubmwRFmKs3+wv8qkkKldZrBg+5ZYKVsdYUrvvfZFA9+R9qT
VdmSIDdKGoYKHvj883FfQLKdsuDLUWsMqC3jKzlNpvpyxZdJsYZ1DCeL5Pwn//dQfzv2NmYvmFE5
FL+FMNd+cPShbC5envnTwlk3uaeYFjICrJwsNjnXy1M+CzOz/KsANZF40f4gRB3r6+T9FRr4HPE6
TTXADqUNtkZm1zhB4GYyj/7AZhkqGpcTf94uKNyj1xY2nW6CWZCXlZIVtGBrSGsJZJ3BLkQFGBIi
USnqlTHVi8pRsXrFlWoE3zS3Nsc8EKB2wbaq9hMkeQlJ2twsULSyIN4IM3t05ikt5jgc/5otETwD
rslC0j1xh+0T1z1A3MNWFVfs1rx95YWNg1ml9ueAXZTxDV0KPkvtPrYFXkkHSbjVPe+fiA3reY6H
M3US54pEDM7c2EuMr6YOPwWLR4HDjlAg3gIQA6dBPLVCIjVIKSi8gdAxavV4jp0gdFIQvZ2+ifsx
A1KM16CpPF/aUd4uM8P6S6w3rGxU9Viv29Ilyl1AHSomqrbJ4wwVp0eIt6T4jlsL7WUKvpWMyV8g
r/U3G762pHb+ObI327GIqBqXEUUEh3xU5lmyYZZff6DveoYnL7fliJUMxZXm+u/tJPuEgvvBpTJL
bPEgtDeASSNa6rKfWSb/qukPiD0Ui/geMHENJdAEXTrBw7MxvwpO7dsWDgX+1nQymp8LAbv+A/7v
cO21mc+XNcPdE+ehvQSlmT2A319lMujkh2ANER+ZzSpWY5PAdI7rM2mjZI6+FNTl5BR6Rc+AbU8g
J5euxmgW8eN9hHZ7JrNjBjeYDZZqD1SkHi1pUFiCKa4ATH31iO9RvmPexEOwPKQT9VbEaQZ5Ca5b
tD4GVZ4LKEJZvBXQo5SmCmPvEmKiFiRnY4M3Jj3m3/X/HZasADdwi8lxdH3OvpeNJ/8mzGVO7PAr
udtNd+A1jvJk+7EWHlb5FfFR7JRRgzFb4joDm6GfD3aibvFBnqNMCYESbcpZ0e+3Cc5+kIXlSzxG
g3titATXLdN9ry4liOFMQp/HUvME7CoZ27xMqK1F5sWdN2xC8HkU/p7I+AsvWnD1gL0KgLNsYRjx
gei5H/5YZ0ngVIeQqQU0p/vwCAyyszEQNZ+4+5Uu5MVXHzDDeXaYR8w/1wnmDgj5NrHzJ3GxSJDF
yTnFJ/2j7MCRyEFXf3q/x2ONjDACt+7F65f43Ki0OZvpdeLC5XnxPz/qnPzl6nsHcxpv3NwdFO9N
XRf7XkuIE5Swz6r7LInhkRW7pSG/wCumrbgRDqSRNKXiH4FBe1AvvdBv2ZvR7PHNCTjB0u/crZV+
UzFZ/WYTEJXK7pw+Hb45UBRTbqibr1m/U0orhDWGjJ5hzaz3sawfu7ErbcQHn2GkGEeFtuW31jev
9/xbtAqoDVgRM94xmzVFI7WNjHf84NXyujVM5uHCa0HbDWuJtkyDpXNgTsDknQgJk1m1BJTGn4XH
COtvxspeeEz+DIwy7tTErIinV8BMRqhgwEcP6NYhkGEXCM/rCx7AlFxWSCQ7RZl/PMw8vzIT29zw
JCAfy22QGcVVprYSZBftsSAep75OsHrTbFIwB+IYyOvDOpqiaT1wRaHCRWSKQRPHuM9TwCMtGevY
M1lk9WjGCsHAZZhCxMRWKkzxilEeshieLf6K6eEp/2WwUnuqR67Ffka4ZZOQVDwbmJXFMSNTrnuz
q+fybVB3vf9iQ93iBf7dADNaQyM0p6CcTW5PzJhHNwzIK28w4dPT+NK0YKiPBjdKpR941CEGPQAt
ppwvPKgzsKIgj7Yq6efMyZnICXOqnhmhOk99GeGz0zoSPq7uGmmi93HbzfOGtpPxg8WJPijmlCwB
G2g9lHBus8WPQbg29+Yci8MbDHV0rzz2DY54nwVmJ7Do6NJRmYbrJ0tr4GTecKlSE3UI5FT8m16O
3Nw6wZcHJhRYahFPDIJMrNf7hBcjLr+Yy4XLmqKQuov0vgL7rTygMiaXjNJHKDzutwkWgtjOcuMX
yzccOX3iFtj38gdHwWWzvs/cJogXF5zRzPRmuWvIq+mKqh6PTRqXx566rKm3sWqF0330SWBCHotq
w7ymp0vuNp/R4Gz9zERb0DHf8KX4H2Hntdy2tqXrV9m1rw/qIIeu031BgACYg0iJ1A1KEYkAQUQC
T38+eFd1Lcsu6cZr2aZFxDnHGH96FGJyYMExm1HxyIZY4pu3uTuuBIB1smLqqiyBu+WC/eBdR5Ql
PwyGw4WoaLiI7gXBlEaA4BOhcQOsgRr6z8lwZNPt28fgiof7qL7UPpTHbDYE0+glX5sQoNIJ6EHr
DazQEzKWW5d6AeAlRuC/gMBANGsEos8EGGJHyIQX2kDo4Gtj2PNo2lHbXacUY/39CK9pJj+XxiPb
TxY6KiG3pQ11oiUSO93ibkEnpLPVkD4B80alYZJRd40JkyrKWi+Sne6RibSxuWFHwRWfFYgivQIh
O/7zkaugLmVKhm4UMpfh1CeWLYnxC9xYhFm1j7bReIQ+v9A2qegz9GE2Tmjk0PiOvMNzDTRSNrEU
modgQtVWexfT1TjYD1wWRuehBUfmlaZg8RXbzt4bfxfYw4jzQ5efqyRS7YPLnAB7tlEKEVt4Y5LV
mser+aA8UMhbAwL3iRiclGZXNn7STt8hL21S2DXjlL5rjgOpdMScmGsGyuy57Uf7Edj4NCsEnBMR
MbHObT+XMLI0zhhT5/PAXlyO1/sjgHvCfTujoIrfQLpovkIU8xU6fq95rS+vVDT0tNyz66IUH5mw
SBd6+Bf1JEd7RGEK3AKQJaZ7odNR6mA6JRIQwDga8nLUOPLaWEaYmGe4Tq7FPcpRGmPKkzbw+x35
Gzzlss2iaAqgwKixXOhWbGtYJ7JMa9UMw2e12RfRiwYrmWUpOlaU20ANVjNupgJGDqRHtTbQDtb6
22JYKxdXJdth0yqYcNj0jdX1KafXo8SilQ/2ogZ/xQUggmvsZZ8sX/ELhKtP403YiPMFS7hxvFgb
vVxycMHFk6E+05lwijvf1J0i2tPFZemJzsk6975dHHFUhCBVOD4W4QZS1A9xJ9Z7MZlpDPcjotcP
VEvjY/2ZusBSAS6CaAcGPFif4PFAyGpZlSiBgMmT2uuQch+u5pkCT4BJfcdZn/SCckMINFeVSvJC
Gpgt3Rdt512n2jvYV6Xga1etE5YSakpwVexQmVvxUAPIWhT4Lm08ckz0PC+YfNPLUnTSUy7MqUp1
oL4I7RL4osLsm6QkiwMbTWRpVpqB2wCatpQyqsYVMGZ/IctpUp4uRElRcigOsW4wjooNeuaMIGU+
wSBz3e2092ZBBysuYPw6n0O9oi16vZWYU616cm8cdhcNEfGs79mW6csok+Ac8M6XgP0t7G+olsTe
OL0t7xiXy2jAiahWNqkJFkYewpmFSpnl5sZawtvO8K+mHyWMMZlaeDkwx27nVk4zROVj908a6DJW
qemSWrFeUsCQtMuv144ryAxhhApYmemQM+ZK3bK0PhVlLcu+xPSsuNaUbrPSgFV8HIePIqXJDiV9
6uY75RgCDV0/s7eL7Obc5Y6HZMWNUtnmGY5sKGLLgwGipbmkIIN4XGFjsxmelE0EXNKvQlZL81Nj
H6NuRykQbXvjXEIzf+/KMVQyX/E2msQa47QUgPrithryWLRAr3NLPbB55dObapcvPcC2Bi3wISAS
ArgW7DCxHVI4sJThrPzb5n5jbrbVC/+6GdkSUC8+E6wIEf1TLJifZjzvSelV383VDYtty+lBCQ5w
5GJUM9gtPBgAIFo4932WjGTehMu42eGnAgUkwdMPrQ8+qj6vAv4iNjNv471BnhWDXcCKJM/CVf1k
1aB1bVeD9I7jhDFjAlV4V40RReTW6gNFJxSTjG5sSi1LonwbzmIXdVC86Ou1waKc9B57j3XZS+ca
Tldc4ObErZ/EUeJfPsR0dymWVQLM5iBnf0NAFtKi4CWFoTnUwAgZxFOAdfqrnkKG470i4FR5hkJU
dDMw5U739HartSspTsd9ChK+RrYr5EueT2EfKyhgCgQBMw6evWscK2I+2S2ulqNBrpk22jIhF9Nh
LMYk9Ul0kTByALxmCiGLdr0yXghxelcAU96qyJHfoBt21VR9uwtbE6AWQxIaSF6n20kqVhZ2DJFd
3w4mEsgkXLcREmq/hGgKXf95HI/WTvyQOrgEGCtLe2rvPmMz03ANQkGYFaV+yEK4jWP4NsxsHO02
KaOV8kGo0/VwizYDMB4p8zCGH7leBtqPsZze3g06aUbRI+gG3AaYZ4O2SS7NDOsmor0VE7YmOquQ
ABiDGzuehlAGEoMO0IJPIdek0Mzatc7bzQ869vc947dMeWko+7Qt4GUcb9T2U2tGKrwrkPG85eJj
BYEu9hy+UjRWc5YDOT43OJH0J51Vxccy6xITZsDoaW4ak0hymVc08PFJm2ZRyDbsTZYjHJhdprIP
ZBhQPT4M1l7X56yxxjyZ13iy5r5xCPbEVEjwmOaQkudc7+CFXjJ+AkJkAH80UeQ55ivx6QhZHnNG
4Qt4EI02x1u3cADjAfGD9YigvEozcqIB3xMs8U23W+DTlyTz5FnYEqCQK+syu2PBEgKAIwtm5aC8
Rw2XZidLfTIogITEG/AGIBu9WDQWd/buaEd4SLRw/aNyAd1z2SlVYlwJ1gttxgHdxPL//a//+z//
7+3+X+HHdXu99OE1/1fekDYa53X13/+WlH//q/jPH8/e//vfumYqhqnKpmRplqYrsqHy928v+zgP
x0//n1y4GbcgT8L94rnbqUeCAAZcK6YZ7GB25mo0kvj+G2XxL9+o65ps4Hgoibqu//6Nt2ubXm8F
sbxkuSpvxs2ngckhK9QPMgtf896WoxBwXTybr81lZzgDb9C6dL8/Ck368ygsQxUNxbB0yTJ1+fej
UIp8UORbJOzQrx/QnRBTYTe7pF0HhBzs0J4L6/z+pnTv6u0ZFSfGAHW/R2WCAUPvzrsZ8yj4p8iW
TzKPxQoCSwy/OXSY+GqwwlHk7UZG4SMKpUUXH5gekvpmnRWEywohlngV0u3Ovj8p1frbSXFRVc00
FdX6elKxbuqmlQnBrpnLDDrIcW8fWhjUO7ZtKCIbAQTPGzDI0Cf6o5sdg2ZKLtN1hkWiiffGlkTH
u2/mKLfVCcxdmM6PA9GYPAxwFKZr3UXBgIKuXvQMFup0IXSUth7JV0SpZvuuWnx/PpL2x/mYoqJI
hqyp3CRJ/fKoNF1vlFnYWjs69hmEzqwbPVHwDny5blrZZdg8VuWz4OOH7/3zpeB7LUUzZMsSLcMw
fn840rq6inUfWkAIkmqPaYsMQlZdPc1fQlD1dXzi/Mub8/3XKuPp/P4umqIqiYYmm7oo6dKXr5XM
fEjKwDB3t6lTvin1/BbguDfafB475vLkkr/iPWjvYVK6hV+NQ1wneaw7p+sRnyDV7DVMf6xH3OBF
w21PRenoeCIAQAloHEXmYt8fsDq+JF8OWLJkjtVQZHn8v9+vU5tc01jMVWPHZCXv5t0wDansai/S
pvnBqqcJzBDPJBYOIQfDSPJDxS3MWbg2nYOIh84+hEN1X8OSZi7rYaGAwMBCwENZ1RF5/gjF6j5G
pvh+61a47rH2vnx/DtJfLvpv5/DlomtV3JlZQ5CXgc6+p2Al/52g+vsSaA7bCkc+FzolODybZbsT
frjl6l+eNFmUNV0XWX1VzRoXy38sv5YchEJmteyjB0hR+mi/L+FxDloiAV4+SDxt0Pwd0qKYeKsv
GJZDl58To4f5H1EtmJKwy9MGM4g73EG2/PYTs0hUrTEyZMFjjDkqDlaKMAEZmcfATpTiP1zBP1cd
87dzGJfaf5xDLilaIqWdsRsMn1CpPvEIRbQk/NUeQFWO5MxQCcHgh1KYKIuSRgJOIFtn+sOByOJf
7uVvR/JlUS+IlxSF+8DzONqEuFRLEQxt2gCmMyBX5QZwmUgesII4n+NFYFx5i2xSpzD8r5ev4nOL
Ah16/5wkIYZaWv94xeX91drimqdXJEX58iuEg18jdFpdlAQ2EpbQzbdj7NIk2KEgxVGjh4+/1NMZ
MRTcRSuYAQKcLxEpSE7KuknSj+QH6DwtepW50X5gXtLTnpmr1JihR9KqJTG3MhdIxxhiDj4f3Jld
D5Cv1Y0AzsDf3LY66bqoFghqDqN5YfySWpQHRFMBPHWqIRLnbQTLHSYQrJuQk1YhvnHgRsJcQO+b
Ods6m17FLVZ5z+bsAxVmB3XvXTvm4DftEamxMMfcEwrlpN0LGkHTeDyvyGdr13evTSfma/QswNta
MoV/IkES6epHz2QU+q9kD0w52BfpPUsbc+XJgrxr3Pa2TNwoS0O6sKW+YMcpfZyyqH+rQ+ld5IUF
qXHa1WsLxzLO4BRjiH7d9gcBXcn8lz+OemqPodMsdHeUQxFxDpz9GMGSNO1kAZE1fBXSxcUzLaJZ
MmhVFEzdor+NrW6bu98/+Mq4NHxZ/mTRUhVTFFVRsn4tj/948LOoM9JC641dNIMZot8JVLKvR3LR
mw/jNbrNLMFR25mhroKzJtjDor3is+JqLC08gIfLwFAVVyDs/7eI9gZML5A8Je/RgvDUYiTuWu/K
tqN6r35adcai7uuBy4qps7mpkqKKX1ad0Gw6NdQ7fRctLQju2ZQKODQW2ToaU5h2Rb9IF2AGtjUV
H5B0XpX9wPADzQ8h72tmAhPThbt8Xdo5iQMvmI96SFngme/YkRl3SPf5ABZTT8RnCDLZgt1HWH5/
7fU/q0hTllVZknWLMtLQvyw6kia2HFCj74brLj/1TDVA/xiWJz6MzmomynMyEQDOHYLJpBvCMmIx
JvV9GVC1pYtYx9rLJn1Ckdih6leStd6bbkICI7rkJ3MIYQWNqTqT7nTZi1jQnoePoVs13bYKXBA1
PVySb1ktYKoMm+zmQaYm0ZYIAGhR2DEiJNI2tPSU/GAz35+5Zv7t5mmyqqimolPRjUXTP566Rsiz
+DqU+k70TuleIspson/EGf54mNl2Kxnc7dStKg9aAc0y5q8wHs754uZ0NKyogKszloLyjPh4Yyof
GjdbcgMzh5je5fkYvw3HcpXR9TH6g+AQINkiCpDxHi26AyLxjoJoC9IXrGGQ/VBPyH8W5SYvkqRr
iqpKkmyOp/6PUxPF/HbJ5UjdjSypX9hFOSPCbQgXSjDJOze87mFuyx1x2VNcUglV1oOdcfevW9yw
ksLVox9e8R+PaNz7/nlEfaa1xGirKP+Arqe1tBUETGv8LpxBaFawAeCp6ZmpOxrJ1GhymMpi+0TM
5PkqI9ucAe5/f/9/VYFfXl6DiyRrFImirqlf7n89ENhybQttBy0BbtVA2iakLTxbQJB6J/fTJerq
blkgUNNtMHYEi98fwd8uiiFaikHJZ9Axfl0++lDRxSAX1F22tjBBgTjoWBhOHStGqXg7b8Ml5Z1/
G5YEQpfzLHdRX/ll5Pfe9wfyt4L5twP5sgiorSEquhJqFMy6l2KPDk2jsaWD2mxSRvwPuoEXqthv
scwoJlcV7cRMp/XqnQz7MGMlOy3u8gCaa5TX4UbF46Z3SybhuzucYMvOk0X4+v0hS9IfCxcrLs2M
qqDHlk3l1zn944mKouLa3Uuj33UYikFEmkqGj4gPGI07GTLhoLMwXfMQneAa9NIMVp1Olofk5DO9
dcCezY9oWEq3eYzA4YikX7p5IKDwZMKJsObVGG0977PbMXItA7RrJMIUt1V+uA4g5S0G5RPTkw7D
a1+TvwATZFo/9fG6Ytys8ck1KFmYu1COH8gcCEgedtBeRPsk9wgaFDfFIzZXogOkwxwxZNpig+pQ
IhFntpSOumujtrnT9QaLWsNmwU0w/Qy9dY97mNc2ziOkGPBFPAuYHqkzSABIiFjFLTwz8RxRPU2f
fn/F9T92aS64oeiknEiiIpvqlwJfTJM4uNyDfidioYE+Bl7bpNuRBQR+x9CdcTdGzUglL75yIvEs
g6IrrNhQMvgBoVfcCV6atjKkYuzE5p1HoedRmIHeHmhw0HZJK0HD2Ov2lhEDetth8o69F167Gubf
N48YazzOlXH27Wd4G8hLhGD3Bcpz7FACFChd8sJk0cKZ4j6Brr6GRA757SLMmPyHG0n5Ye9Xxhr4
t+VjvByqrhmSKKuGpX25HPnF0IpeF/tdmvhULeHFZ2R/5yrsDO4WnCfw6Ez2rHjSeJSSgwjT9bTE
YP+GT7M1JtIGlQ/mQP2Fe9gTCipjtmt8Zfv9bfuztxyPU9NNw7RUXRG/bvCGKumNGDf9rjY83gSi
8Bp5nmgflxa3dKWcXNCqQ2uE2UygHHyem29h5NE7JHHUKrJNuCoulSVeLHJ+EG8nnBxLoteU3SUn
ZOu1wFK5WlXShLm4+Ap5GwYz0/xmtKU9A3+G+ah5/P6cjD/6k/GcOCNR5uozeRu7wX+8+5agNpXa
df2OJDrL8EzCdKDmIoUnMpu5yuKI9sqa1sDIvfmkP/cVVlperjhhu5dRluCRbuLYSlUDZOH0j2zu
cjrlYeyrjQ6RbLjOrT26FEKW8cCWamZPeL3A7/LrwFFgTdj9mfodO7JGICqaL8K8ZJWLswhOwhWO
77IjloH4WVLkhq3s9rP07tbQMacysiKieGQfivWAw6k27MRXPItfR0HaD3de+aMnHq+SJY0Fqqnq
vLq/X6VEFwSlF+p+J0HQbFqHJaqgAHu11jlaygtGENOmcfT7rPsgmiYhd6HDFeSTTIcWF4dHGl8Z
I7oATw2kayr6ufajItIBizyainMl/zBC1Yy/VGQGC70lSqbKLEH6UiREN8FQlbLWdiTOwYOrTLxm
TkIwT3KcXJ7Ao8Ce4JATpqmoLMcuLSj8qFY/ltIj9qeBzF5JT6Pu6c1vnyBDdQci7jOXv6AvP3Xz
8k1MnnKe5B7+PdyyRbjX+iddmNaHjeTUm/ZJwp4gnl/HEIfZdXU1pjfxlD1fUPTEuyY6hcUC4pzp
NfIuN97uvELaiT9o6ynUyizcMLUB2Ayr91LHoxgwXcVzuLhthh4cXlgLPHnh1ohFFyKiKoznI8t3
O4q8C5+1yPG7ZxOUSnGPOzhZbqtB/sRvfsaj+iabR/zVdMwB6J9ttXwVTexDxq+hqQb6h7VXj013
pq6g+obrkSwyiiG2ljQtYRMk8lTsVmRIZeSlIqYjtwvIwUvQxXrVe6tDKcWdf5T3oFWGmOoCSvkY
ATCKZZMSZ+bD2E2JxiR9AoNXoo8X09emsId9WEYSVm8iYIceKtOhwEBpY4FTwSGEXFn7REKDacL7
IsG4VLaSm5BgtWTaYmzyaE1/wUlbuCFM6hPj45OooiDx4hZ4g+C8xfUjz05ENWHsmnaz5DYn1SrB
aY2ZcbevVXLhl9ZbsouIUnrPvcf0837KO9I04BwRbhPuZLSg7RL5nZe2r5JwTLbRe4nFq06eXYAn
9zIMN5p/nVcf+v2wofsZFvVGeeqg7j5w7QxxAiyQNIuAQ2Cepj63NUDnPF3tCT6jTpONKValo0Op
eLy8UioFwie/Ru2HnO0xXx6Vj0GJkhHz0DGWytawHQKvuj4P9PhMoKxdZCB+m14xH4kdplAl/oTE
1sKwdAaJFowuiKCMabmrOO3Mbhqvrl7V/ECAOHft6uFehX9idsJ7zJpa1ljBwN+ZY2DNlByecD4u
PtAV8A2+zXW6TpjvFcsb4NmwUC4L3ZdGYvQkByWGBN+7+LkxJWtnombLh2Ed8eB66hI5JjRWgDzE
NW52Iton+sxm0MsJBUHK6AMFZjgBoWFlZ5PkeX9bdRZ32L7vcDLRZwUTVNMNdbs7lyo0IgeXzRK9
G2hJ6uHU89HPugPVJdJ3IgBMyD2NjQMU+tFrsVGwT4tIGZ5XZMdYZDcTjVecB2FrQNBqgjneYm3j
qqzS5yCcQ48yO47JJcle9LD6qosF8TEJU1Ro6SbmBnO9dQ39KYQ3FjP7YY1H8zcdsU6AV1h2Rx3/
IGHeO1MoKWt5M6xjj0ykKx4Hq3P7mJ4CFYkkFFEymNlRp9BCmKQXK+b6Zr7jPrK1RqRzTDCFC9HB
wPCo99xtWWbdJRaDVEi81NPXC1YNTzgOGLNrtko0MMdxbKEu+fa+Hv10NkDUKHNiVF3y9AqUl7vw
CiBH8/83Yw4noNehMnsyRMhKem+fR7MiMq/kVc0UDbSCvbnvPyQLQdJoE/pr9C6RJpZ7/QJZU4Xc
eg3BOXOsj756EtoVyrWH+2e9bz9Y69tnDbHRsliNpclI15gd8VLiR12XPfZHt1kZroTBHyeTCXLd
PVlmdw/0M3xSqnl+gmSrzQZ8luUXlY6+E06VjsIv2dbiQjvfQT2Bph2zwiMauyZPlh2av2gOBHsr
5umwVPDiZohwaI1FMwuIcyCCchrse8Ag44ceVf3L9mOJGjNkBbBE0+QvDaGSVmlV6zeFdkx/YXPO
VhiC3dqpBK7LerGMK9SEUxwOYO7f5hmwzW0DOXZTQgLGcVrY1pD55udobwwQ8uviNaCimqhPwK64
YK7Ch8TvYMNxIzdQwd9hCwfVhP3KgL/c/9Td/lEiKeZvJ/Nl81dVfWikjJMRPV3yCBDKt9JJ/wi2
DenaRIZ8UjZbcPYPph/+UBpLfxk//PbdX0rjbuhipa2RpCMFUpyL7t0nGLsp82KObQuEmvr8fT34
FxByPFmmcJYIEmmaXwqHaxRfb0N7UXajJFhzsZWW42UiHfE07s55wtzTT/KZpPiqBon9HT5zF+xR
dJJdprOY6UcMaa/LGu1f6JvNGaf18KTjXhBOsSsSwnkiQrWc8XDyVvLImvdfrVb+wmM64CyPOig/
h9K8a3g7j71xyC6noVklvAg/jXZ+1UC/tR2/7uv/nupXoKNs6lsSNbmyoxwSiLH5gAdc1FjM2xoH
Obzdkm2Y7XHmexoJ5OomwmZHSxxVOqbp6fvL/hcEmstu6CDQpjE2Ql9emDzQuiQUuOzV1MHDI8Pk
EAkeEs9hiaHxASvUSfRYo7euiat9Vuib7czp998fhTl+yx9X5B9H8eVJ725WagYYVe7QpSCSOdX3
h+BZu/kdmljMfHqMyYVlFC9+zcyhQumZD6fNLJcWoimIk1hds4A2dEbr4PaGtAkRv+nRDMhwkyeE
SzCkC1whfcA0Ep/L7ZiuwcbwZqyKT4JySgh7BNLjV93nm5SP6E7DtmASTriVSKRgGIItOLZ8C32r
k7ux6bJN58bBRlbH7Lcw3stO4el7YaHdofvYAwHpiY1EKpR3KTDD9B1BI4u0iab77ftLJ//Rw/Iw
KRicyaahSNIf781Q6NTcas4IbEoDGMOYNsRXYQ1QspRnIBkpVq3p4SUmXIwBMBEJsatBytgM9eb2
E/z1a3n9/T4ygTYNy9AMTaKxG4ft/2jqSk2LRSXQtV1xuqFiJ9J5FniQyuHPzO/QUFaEoeEq/KST
drYhHa0kPghlHEIthCoOegjzhzVU+wsOZil0IlAATFGXTW3ssP5xSH2ZDkjzmKNmGPMKU0LP0cPA
4EdhBZI40BrxciHQZyJGLQUNg9gS1YaCMhyCOUFp5fQ/HxArV6e3Uqc0nQbwMjrtj44AHjjCd8bo
k2zPJ8DM+EQMgQdHDwic++buoJUhvjxbd/wLr1phQl5uhpG9D4QACU+xH/v9iApgKr/IdrcjBoFG
PtsnMLpgamGyQtxpZQsKkcGTkB0NvSCpYhv4ylca2EOIxhMmDkrqkZI+1aW5mi82KMFxHMTFHW83
rIwCJ68xineIjyR9USkXSTaLtAVZNQTfhuRWjfQsv8fcQ6JxPF5Y5SnQH7IXbAwS0QEuYBRH/TNm
hRLlRM4m5j21U9NnmwdaLzzCiZQlB6t1xyk7ppPGkrhEpnHGUrxjXnsYoO5cj0NBiFo+ZhlwGAm+
WuFZUNBQrnVk3Al9QosVRlocL90jpXqAkTWSG+jFPQmUflxgADKiFy1S7nRRYUQHgmjM+ROFLIzm
QCRP1C9RLhWw1NA/X+cGIZ76fJTId7NaX5HEJCC50D3CAZrRh7muvITEUX2DY2itbUx817WVydxW
dax+yZ3g5K/dLMItCGXMmdiirqRa3hrlAp4ItekNsIpWguXlfMN9fIaZ8xVuumaH5Qzx/5i/gKQk
wioj2d4xbXgt8/0FGzpM+SJ4nXaHd6Ju8xHeT2I9MH3kHwnkMgxrgR3eIhdoCpyYXzzUa7zAMSwr
mbzCiUoKjGrzmVvk3cjSRm88ODAdb7dpRqcLkhjbCj9hmJFTlkATAxW9k3+L469U8pzizOhW4laN
yFLzwgwHawXAEReC+5pFA3NIRXewxBCxAsI/K1gIQMjKTIPud59iSYrbYHfzcXQlHKQlY7jap5iX
Hiy8bnGroeyv7Uiapaj58CbTGR7aYgEtYgaxIH6MH8a01RvmhFMdh8FkojAexUq5WJY56IrTk85D
kw5zchjj6xSI0h9YaeN+pGI3gDeBhHEcHQB84yvN64fBo5uSoOZAHUfCd1n1YzjrHJFkjN0IjHYU
hFD84Au8ogoT8xmuEUjg+mF/u+w4QOZ2VvQ+VgG0HDGw8gKBKFx/tKHj5oL5Na4XsDrq+b3Y1XcX
c1F5BUPZiKeJstajDZ4bne7kKfT5KeosHfkhfp4Ml7F+ASPqxz+Xyhk2DGXp3M+0HJjLYVgDcRPW
JpI04ItR3Zm7aT67JGvYfAGiSwm0cN1fyWReXlCxqb50d67CHLMcRUAViHQJ05NJNcec447HBW57
hEtECLQxwHWRTIfRRtYdHjQJmzsGBZqHjJKDRr9WhHwbdtik1tEEBFx+Gw4jC3H9MXovv8O4tUKG
5nCygd6n6Dr1HQznEjvhnvnYhP2Vs1De9efshZV0vHCvCGpvG8iGgH2d6WJIAmW7qhYWvTNuGc3a
grl0p0OGMepygdXeqdm92Z0AjHDHRdwpjn6VPCUcCrTt7zdK6S+lDruATKXD1EqUZPlLhdmEdWC2
7aDsEHK3J+4E8hfEWqjAKs3lJETtlCOuTQEioBwlS8RM4gVr1Mn9Da1K+1acoBYBQZAFPzamwoQl
oB/w02BqZGfQoAu3hcWJwNpyoYBnEXLRtdLQcS0ZQmHprY5j2ikvUIk7D9teMfml8OEFY8HKesgL
PuBr5/HqJYvLPnvjPSfhp2YE1btWMDXwW6imRBZUjc94B9SSVZUJUootseUoENb2uI8QsB7x6CG4
ykCfx2i+EBEzLAgN7frU5M6Q5DEG80KltelbEsgCK3SojBZwalKvs4hW+oN3C5Yq2sQbYdqGzeN9
GSWPaxGtFZNwYpsg9wmzqJ3WUDCelOgH/FP6hUX8VkuooiLphgwHzAT/1L/cLkPvOrkUVaZ00lIu
7P7RfEnepCfWWja16xPvNU+Z8Y7EB3bXCfvGG34s4CYoD9hhUEWOOANatOYjfQ5Dm3VeI+4smMhH
puRs270ArXnapGvhsmJWVfXeNV0PxmhzrqJMjb2qmkLM1UnOwPqRmT92h8D4qsODmjjJ8BbUG02f
d8WR3SBXZpngKQUVqA2hWUp9nIMTabw7DPA6ROFovBMvCpzsyj+fXnV7SMcDKp4AotFUMbHFQE1E
wIGG3B+e5NDOSUBuHJjRhoo2C+rspMGoC2p0aMcI8OUFd0eiGeJBhCwKV0ufZC/cjSAadbg3dZQr
YQ3AQ4RRrMk+eZliR5/cXKljf8F7jEpxEWNfhfUZxGLTRoFDpjCix1E9zrZEajHenwwCEvSijLJy
W95npTsKBWDuQ0HDaZsd4Kcqkpv8tR3g1iuSammqqtGaiF/KyKpvYgWaibzTV3hxUCghW9JCJ1lC
mMEXB2sX3PXE3ZgrTv4IZqq1PdJNkGSIDonk/FYv3D71ZLxIWyLAJ8YTdwGy0eXMStupLg5F6i43
Z/xO6RYhhoulD1GPEmroF4VqI0hssO0/ZIRHfeJ9QCX2n2JA/2QpVCnHRtyseowzlMWICietYKfp
tHyl+iEZ/oEfVJyAMQZMyN9SIomp756q+4xMCh5ekUI8JOpnfv0gfgGTbrLCyd4iQwR1hk4o9aTO
JrDQgycWTt7T4j4GH5MJcizYtUhrMCAuSD1TLAG+4ztLO+MoNaZRoxTlUKtVoEyKMY012l8oJBfd
MkMfJHsyBE7WLxRDiKg28il+YEXI7xMkW5hKd5ZnIg+LHAUS0oX5ls2hEZtzqz2yKDhEUpiR0aBT
sVCZT5SPkO0dMCVlc3F65agLi4vm4H7I8wq8qQGukOR7hNmOmyyP6PfruTW+/1/XB8XQWcotqnpI
l78X9pEl5GVZaNJOoE7lgisPPLujoI8xOznT7mhoQDatSLE3Yge3wLYUh3irANMgoC7K55QrdX8v
TvKKIRlTcf4xKm42nzyZ3oBtLySGuDwiwy8DAyFyun33fE0dilLKoa52LgHyIrhiE5HZKKkZA6T4
KYFiUKaZM2a8laDUbJnUdj5mWOJ4P28HZU+VzTZBkUkt3BH7RvyICpbgsnJwyS/E+mzvL/jHInmn
wOErBIZ2kNiOBPOSlveGDfHLNWB1mMil1z4nuxsVxoTt/Ae8GOLqnxdZ1TSJyYwIAsl/f7/IVhHJ
96zhImOookXE0D7F6sySJt0zoxeap+iCHzop9eP6AIJqwHrEA4qoUybRFimzviY6VukFcEepG0KH
qCy4K9fbMm8WZA4x6WAXCyH/E6qs21y9PsIuBScKPFI9kVltxAh6fMX5LoS7CaYt3JXAhe/bGj7L
AvMdVA4mhbnqIgeBRsCI74a67lXdKM8s88mD+GmRhw5p9gxQ0pIIKk1Yy2kWKkQvHdqnGU4HpHzF
tggE3U1pLAzcec1plhICC4FtvN+c0jEdlxZu7kTrx6QrXkMB3yhMR+hZ+JWwbwqHDById21OhmtB
tY3MWkMR6hu5R7EeaZO2m1IRIZKi58Pj/NJ7jKIo0Go0Eg6l9+WJ1utCOZ4wbSbEwSEORppEDC1b
mwcpfqNTSg9M/vjR1Hsk2lOJlKzfPNDEyD3qKDu9XsUaYVpAqqR5M/2L4vUzpCnjG/zc312mvKbk
sD6wPeiLaC8DnCG2xFUDwfLAyOQBW/qhm7EuaUcj8bC0QnqR0uUpfnYFR3SD2GcbKCGQUZ9cGDuM
r80vHdI4sNGQJdY2zXBKeDq/JUhU8uJPSu1QJuhzXMD5kVIzKd/ZtMbPSVOkZz2YBx5nLH8QR8NJ
JdgsIFTx3y8cyrh7fFk42FYs0VQtUTdE+ctEIGwbkJOm4pnGJRAH/IcOcJjoAMLmnQoe0QpF03WN
ELxfqVuW2ws67f0b4brkAjIDLUo3Qf9pi+y4b6zf+ubuKefx2A1Ift8fq/R1umMBkWvyKA1BmAIP
/ssip2mKhdd4BZvW9BhLxMoqJzeLqkNAJsdaDfaH+cvVkZTJD9/MW/7HdaLskjRKZgkKoSx9uU5V
JxhZXt2lnbxDyN407hXPrW7FMCCBXIpIzLCJdUGJMy/MCTtO7Pf6gYjryXVeQmne0KfCNT4EMEE8
4RxuIF4XAHerO5CIU2uI+amWfQyGJiZ0+NqBpudEM9Wjq4eKGDibrebTGGQvqeXE89S7rqwOGoM9
+KPPn7RRHHKZ5wpSQIwx6HcnBMSkcw5P8mvyHmVXfjSaibRJzpk/YLK3QrsCiZwFnDJ+OzD68Nol
Ex+u7NuNHIUZAuMinmJlry8E7U0jQk5k+nJmoEDko4nTIF4mip88UMFbxHZ6cr8VMD9j64lmberH
0b7BbVrdZB5zJnbxAlog8CJcoX6EzxbxVHnNWdXNyRXT7tyYJMMS8lx9xQOB+NWthvMo9ZiRHctt
pR2MZK/pnyavx93haMUZeT5DPc/Uc3JiKJS/MttxxNKve2fIZ3dUoSnZyjwjJyHdmxnmQH7/iUU5
Akkcm+z66e4rT9WYaoYpBCO3wbEqm62NaloHsplJErRkplRcfF3dCtNkQzFyvaPmdtWrbY1yadgX
hKy7YOBWjwGHkfv6rXOVhxRXiAtArd10mxRSO6toeMGefporPpMhDUuJ9GBZZxHdcxUsW2Q33TF6
729uKM0U1dZ1+8NQ/fT2/wk7r93G1TWJPhEB5nArMSlny/aN4EgxiTk+/SzugwE6oRsYHMzB7NmW
LfIP9VWtWkWMwxQILvsc9O4saT/1c7HWm2uf+FxFae7q4kv9tB3cbM3gFOPUOb07ZKQi/htd40q1
TcIFEgylcBGaV6QvqYFPWLUHw83ltxYs34wOTiJMfruSKMvUX8PgywClRJVj3bq3BXc7BCOpWsXe
g4eKSx4OdXklXONhUXDdQ6J3uUxY6BnurT80IPn417xzhQsvRcCjbzfGgpdTeEXQAVPnSP2HgQAD
KH2S8OhO4lIgB5w3d4p5yFrSiw5gBk4jjKZNHmq6uVkZiTbTrKgdUKLm46FeUROXzmltLObClt3S
ExkJfugstNWslRfsPw965DZIYwqC97Hl08eeedb3tKGteCfuIAL8G7Ng/nPRvteAoy8gLSAqbMMl
JTXmHrWNCnXeERLVK9HiXiCt5AejwIx91jEFqh7wX4O8ZA9dZ9CQq1M19S0L2zvXBy4MOGzxK4A4
O4SHZNfwV7pDbONC/N9R58si3kupHpu6ktnTGbdmPO1QoDNTks2YwRy6t9uov3PLsdMDanHTH0LF
jXqX5uEW+e81Tw7aO10kEp0jnUPTo5ZBErMbftXpKBe5A0hPUAshZJ4tvXHmntxX22yNkSt3GYPD
m/e42qxsIeQcZ4QXBeAjPQ8E6L1Ev7B88D5Q5zggOJ10LCThM4IHiU4uBNSWcwEJVhFtEKCjuf8C
sMVlarkZAhOAR8NJg0+5dShgHYTP0TiX75oGjoHbH+PlJf5qWqwZ3XHD4p/8qjELzXEsnkvuq1QY
dygfMWGC8pTo5TyDnAo6GR4JT0nSuREC5Jgt9B4JJtc5FcHMAVnTMo+RmOJrJKI/s6mSTuJA0kwV
rC3pywEfvqurjiVce+S3HC9lM8Xz6GKIim1rpvNHgzz31HJYo+BA+ezU4yBipHpcSvVVqrd56QWw
I2q/WGocMp9L4ZRghomw7Mv28CzJu+y2bHCaU5ZNhwKTEaohcf7A0v+O0FR45vG6zFTyzPDjFvpz
QD9MO6s16A4nCps7+js8eXQ58RoyTPjPnMskLknj0DApIfnjdfejgA+SBcXNefFoEK4WlUztzmCv
hzXON87ru/S9uDYiiDPEpjU7YfOO1dfEkDLjT0EfwhfQeY9gMScq+rW+iOC+9Pwr1yNspstjTkSM
OzTcERwz3AOARHAWeay13WMRvsHsMQ/h9n6WxY3yDMPmm+2riHwz2uhUVoCfckjBapGnqZD3lX34
LssLzqgKCpxyKeKjXC8JJedzekZB4FonrvHInfdtRZvo/CVdGN/9BptWx2QcxtcnXwos8/LNpEFu
dIfkktPBzu6Qq6sbZ4zw5jKw5Ih0b15K7nZfiHMiZVH8vpj+DRrTTHhPFkcaIMhUF9vmivKaBPJB
wiRToo3Llxn1aRDqXCCAhrWzgI+s4XtZEZPTTd950l6K9hpixqx9ASwsgbdVUHf9bNgprDkyf27U
lVYgRhkfcnVby7hdVBu2aT94XIhE704wAlGXotNha+0ATo7Vq5gtOK0MiqM9PYS9vO6DE0ACZrGY
FuoDDR5duyy3ph9ykwR8MbsTaO52fe6iVHB+kFliSsHVzmlml5FHKEbI3zDggRELS0JK7KUwfegf
Xt825fN9AoZdArfIbR386apbpITHjtDUUJMvLWOyHYKbsCKNDWgAzuAqtiA1wTtn61r5VHLkX9NH
SjaEtODFCYuOWh0ne+e7N4+G6BbFqcwYy8yqU5BDoOJRC2yxvs+Aktw3D5wwxQslpt1Je4GnIEwX
k+wSedyDiYQk5aUb1gIDudDRFo2wmp5RjpAQi2V2EgDW0G6wr/BFwrb8CsCt2SKuYnPeOGrtFk/o
IDDlgHKEu3Zj8jsiiWXo/wz7MtCWOwI+EFsm6JbRZbMcgrBhPuWvj60TrVpdgp8yB4qNCgpqzIDQ
xM+z9iO94/XMoWFjgdYAEsLGeVdfqHTvk5V4Babn0VEDLFNaDMVVtYAS1xvrW3/GwebkABUxFDYL
LXcVAksby7ZCr7jyO/Df0lX1eaPbYYoHLIHy2Hng1dyYlYUFgAyPNzIN2S8/oH0cvIXst8Kn1S1D
y42ZjECZoMOgU3y+LbiKbfWqdRBGvqf2L/oaOuK6Lg+4eKXpCcIYTFAqIbY9cShe8Qdf0SdKdrtp
LDcwlhWeeHRNs9mKyoWZi5A9kbF8sK6w8WpOE1zY1bDwA4Rk3+dKYOwV5cTFheuBsL8fhtu5QJYL
MSoRWk9PUTj/etjUrfKHVqWZkLP6aETEVlMuCFMMvLz3++qaKIv7w+HmNWIvcfIl4+DAbc70KzCM
w4XKZZ67nHkyg6OV7s0un/VMGTngv+j486mMUOdYW6P7Lh321N1BrkS0nkIus8ehPJCeQnGZQ4ih
1IEBiF/iWels/fN2ZvAdLI3J/EfPyAt9KI0TbPuPh8fGXmETfsEN1ocricXBAg+4AX4o+Bm8hXeD
b+42dZqIuS9EM6giVL1EMywIE4RD4eldl1+Pg37MGgZJ3rf6fFEin8EXlyecP0w8+TvtbtIFFMLd
z/FnjcbJrOnc3e7HGftUQ6vNHAWdB4GDMYGxeKYgmpCd8yd0/ARDvIvO+HgP8GXSJsoUuwOM7vdz
j34qOtWBWeFk3ANBn4jGjK8kInKf4lxd0lbgIQiLy+yb3roFMB7coiT6mIv4/GsLVoslyVzICrgw
N9zbIae/BsKykW1cVNEiVim+Zifg2Yxd9ln6S/KV0M9Lj70ZDNaWpAtRINExlponbXqcrIfxZNnd
bFiVPZwSj5fuwo5ewsGecUG2lSVVFiMRjMs4v2PGsutLymHTya7cm29HxlJmvgxOgA8JN/OtLmAB
aJ0T2nX7kjjxItwzQiuFj6JaBTsRKoKdlKvGFvElc4ahQAjNW1MARx1yA3L9HMJDPqMZnb0OQviF
rhGeZ8ovzXd6QipEPyo+P6GNjhJLhdD6mZsuhLfKrbFTM7OU3ris9RdqANCTo3iFfP4mwvV/BwVN
pLKcsZWQ0EPCQKXixwlolxx9UDe9UPUKXjC4VFz3vJpCjFcGn0hyA4k4O3jnvWFjiosPkHnoc7Xh
o1i3s3HDSwYxE0syvQ8lS7TllsJTmtHh+ALQJFuIPK2F4reIn0CWDbu0JvQzWXjeFOIam6Te6Aew
F1vSlZLb0pvxJsefCa8r9hlxH0QrKBvMXbG9gVCm/CHbTZu8FNjBdx15N8seqmPwBCVK1c/43fPL
oHuImKH5EjP8DLz7AopdEM1plsvnUEEPabwQmXm9Rh9db3cM/VLsu40BGnNFwEQGAhMvCUwkAfCt
422wi/fgJTr2icOQLKTRibWyXzYqfSjEG1uytNGWdpluNl40dZksJYZA2pUnikpke1RJtCPeT6TQ
Inrp9zwnbxQo8mPmFj5cJGj3qYnP2a7as+2hGouURFU77Iu8cw5lSvwPLVlMosfZku1K96xFrs2T
TeJolcugiII1hcIDnKLJ7QrQGqPXKa6/A8tVN3A5nfI5yv7hzviDFCPJFtKtqsmyppJj+FlelDs9
zWty8wdMz+QF42vN3K1cAEnFy42QfkVv4/ISLJFhyO5FV/ksf1KhCrxNdcZlcGYifoKQcoezy583
/a6GaXD7dylE/s1UqEoTeMHQFcVSUUJ/8Uh1YnQ3FU0YD4GKe/zpXi1MZs0NlSNUT2ALXUx+g3Hd
mu49JzvaE0pwa8NmCkewoDmH8h7vDztFo9jjVygezdtqiA5pfvr75/xdEP/5Y/5iooriMtbF6i4e
gJcsy7PlPrC2PZbyh9S8/P0nES79XRtSZLKmeMcsJqm/gkuasLiJRsMXB90RofY7YNrdVi9B8skM
I5LmornuqOmCGkGbgAM6mkhGjZgHCAtZsaQD6SUw5qnggBQWpV35eROwlRx7e3CUEsgVIExper3B
PdQV/RfewEgGZY6cEnk13VWNZ1aqCLnldLORo8wnidxIOxemxhOFMVm86CkUi4ByVd8WRSbS40wc
XQe6m7ga9YasERw1BUfcFJ4GBFZZydIqHPxY+M6x8jKzraJVv1I7v6CzTWv3I8qKCd0I9DFPG3gH
7PCSvmPrWvWYS7fi4yjLror1tt0OlIiFm75cdfJ2DN34q+P2nDJChIblxJfouy7XAzRC5oYkoQQ/
h3Gfn2TnFfQ0Lo65cBQV+4a2YiP3W+pKE72GlLFDPhqjDsECV/zsqmVdcp/zNXXVs47SMno1LOcR
IjpAAcai7sXU83b65yM4BEWy7KZRRFS5Cr+7fncyg0OLcSTcctfRoqknXVQW/FTNp1SNW9aj5uAG
PXdDMRV/qWvK5GROLQnjy/GD+87U/KBtrMe6YSBgrjk7PpY9Z8LMk4x1ofoWBjqsmVxDuJwk2NJk
1eMCM0ilDWbKklZwyybGYm3rOrhJfjBJCRdQlr6KPx5Kw1lxMinHXg8LgynYKt4X7iPZGvdTKHjD
mglU64kwm+wb4tfd10gGDmvy9rhDsGEH5PU/8FcyxFcj6iLWZP0oLPsXlkX5U4TxxxfhF59s2aRh
Bz5nPBTW1YLZnwCZWVsA5JcoJvEmvzLiudf7eNOQiNjzHGTeSIevi1k9vttmzYE7CN4z2r1dPCHc
LypqNet/SN5Qb/70vgK8MVCSGbX/6q7tlTJWNGXkYw4kH7O3mwILc5VzdhBTY16CPsu2lX6QcbT1
tEqAQ82paqF0S91Yn9I9nD/aF1iv6jTdIlAxvpfTAPki4eQneKmQnjyaAywOG32z8sby1DU7FXid
MSv6Zdk8tezuUnTC/KZ2ngk3CBfFKteA6ZxrRLb6XePp+ECUuq+YTfLN47vC5vIm3hjDzXu0Awxu
zFI4PVPgcZu96XdKvQOG8ghEPi0TCqyoM9YZLhnjibkQdyGVowO6tI/JpcS2AxnrwZWQOfHNjmFU
+eAziTto5MUgiIV2w69XuGG/hvPw9+Xyz0FXNpFJTid8CePk532uGrUxyJIKHW9ybnsmlrDKB4NH
jA/vKn9t2vu6KXZBe926FjAl0u/HqT5f34M1zIwXYBW84emmqndxvC3fH7mj8TqiD8XgLMAROyr7
jnboEveB7EMSFVVrx3xSbBZVtr5VrHXHGheF+YUAEw6uCQzvNSSlAcs4eauvTfKGgDgAUsP/4dyQ
JGFG7tPaue2CYB+oVAa4MleUnUqspCgXsFZ7Din5vFuV7TnahBGjYrB6IuRMKlqWqryApQDhPJ+u
vU+MZqtsmU20QUfmZtQcBtPVYUBZ8CHPFH7U3PUhjdbPFt/e7PHxnYMpr7ba/l+YmT+MNME8qKos
aiC+JLhGP38XwxBqaiIH4wHCPOvtDWBJtK7ZLxl2ccLaBdz+qUoli5JtSbbfIUG96PDWP6hCIf7X
h/9wuhh/mLP89IF+mbNIWqXLhRKPB/k+9SbWFbIiD0MoLWVqLoWtNQ09BgQB7IWWez9F7wFSXM3N
tt+O5nb4NJwjXwpAh6r3eDuy2ms+aDDH64ks02NPom4M05IG++o9H9ZIwelZpAwmWoTxa0Zehieo
erjdR7nNXoT7p4QJtZsjpJWyy/VkGMjzjFSuzMiegs8r07eC6njjBQuOfkSx46DaS6fAhAnuV35Y
/+P1+eMaq2qqxgukmjqWoJ+/sZDov3KrpP9iunnijiVf2ioaaO3ZCLX/MD8ieR5Y1J7TYzyPm3kA
vF9fDhipblfGoNq0aowAJ2tHt95DunXrOV5IJfDD6NCp3t9fdkX53b3CA2ZqqgKaQAEL8MtxUcx0
qSh1bThYxKq7Zdt4YrQhYHDL51ybgI3Myo/2uWlUThOonwQaZhJaEfseBmLYq4lvKGvFhhA+RwjI
Be4jbOsuaS/50ukvzFaSwhn1JdMbCyMoAPcLMUDlKjd2MTOf/uu6Ep6Qq+RZwSl6lyUuUTJjs2bU
xGNCdYR9oyKHUS7IRGK+3Bwzn+tkzvgpgjRIeIo1N31cGUDdb1SvEXFDyAmhK3N6uO0q9F2xWhfm
NmYgsE66zTTKLrySq6K6f1g4KrQdPO/iaILzQUs5MuRi4tJEtkkpE9pc62OWYSamTOo43VvKkiIX
xnHIy6XPqY+mnUpe9gzn7P40gqOnzrDFD+kQU7QeS+PuDtEKa/SQ7G/hMuIkI1ORFFCosamK/dS7
pd+2BrzV2qLsL8NE1zs521fLNfAGDhjCrgJvpw8vJFOD7JN2gKTB1kOEuJgruCuULbXCMHx8FdMB
zEK0TIPGeEyTvDx6e+n7VXPfjLRxwIBtCIvisOuf7ieFb6g7DxKZ9lUtXgIuK+UiTxcyVh111bkN
A3x+eZbYheQ1+qW4eVBDO5fsUUbvkF2UThbvYPmU4q4sCC4hcdXHmHLp5q2gv+9ZJAk2RkuJ0QNz
LNFOH+9avmz6hUQKbaVVK8qPdO6NlttkfJu7ql1ktAwwvny4o7JBPqtn8kkJNqA3Q2Utak7ctnN0
HahbZDveUhOKlnNLXHbMbtF3DvjGRJ/LVy6IaehhKSx7qps8DP2391J7AZNfU1oaJJ6E/JxxqlYO
vbwp6HXBrvzUmuvycsddU8Qv/f3a8h1ROm4GPCtvEQ/0GC9MP7b5JxMGhw3VlpBkUGw9nC+oUeku
aFYEKyE+junWFOzghscNwB5++xsptHCSNDrlC6Od1b9KEMFvb+NjO40eFNoQFo7ABy3lBdFHCZEe
hdojKHvqsle6J/V3jMlh7hfkMupF8koQDymYYsc+50Rz1eOzHLplCLn3wVW5is4IXX9fKrRp4frZ
icBKYVmSSV6aBePXY0HUj30Q5GTgiSQ03/boPs7C3TM0pKWtZXpFuJE4I75puNWZHUUrY5tKq5j5
4D7AfqMcgcLjFGFj93HRAIl/ZKw2T1mxCE2vRqeSlxyncYC8N6U3CCusWRUs4PruV9Y5Ho/EVGh1
LlFBWLcfPozNQl2AR/77byn/6eypw2jBqsUaDqjl5+X7YUbmAACA9ZCfzcvNl3Hm5WXGB2WOdh+g
bDagex5STsGkE1LqqPfdKRmX8WkSm6CWTI2A//hU5h+2XVXCWkFI3VDYQn7xl0qdGlVpwK2+dsvU
NVwYNu2iddObXbsQRmTKFuhkwPYyGz/ValW63RKY9r47AvfYoVfggo4pSTKgueCBY73kImzKu6oG
fAMncU/TmXbSqWtAydbcUYBWsqQKQbRD+OYy+iJI1F5g432fVmzL61M48wsTnbAHcnqfsbwbzHzx
wQTPEnIykuOVCSzx2MxrvjT5aFwnENFi7J4QuJjTErq8b2MmTVBkozmBDRXUEYnYVzqdmZMxVVyA
CsAC5EWrOnZwGjAowM4ornqv/u57p8lm/VOUz5MDTM/CbgbXMO2H5RT7Yp193M5J6CKRYxy3KeXF
tP3Kj1FhZt25rDu6ry1NyPALQshkEswb1pR9b7HgRczkNgUd57lrFcuxgPzdHRrGBXNk8sFrcxuT
gWa6BRdcqLTaq/kpx9iukvisJV5pUhU1u+NHtS2HyS6jelxS4BhcTbUvyZLYfuojJuvZTHol8/9S
GOTOt0x2VjBfpKM5S3w0T+7t39pXRmnE7KPT5tE18cHfERCYDe9348RAiPH/paLC17hqBW1PK+aQ
iHiL0OMvz8lW9etszhwtdCl/ddIPbJx71ClG7TPjQm15R8WrLQsQS0A2uham6AphgEW6IbnOt9hs
u+ut5WiLp+JKGyQZRJtCwkNHLccx6udVsRRc8Sk4qpvmHRGdaaXqN4LHjuCiUucOjmwg7IgO5Wvx
3uFl5Wr8lcVzEP5TFB+HIKTBf728DLl+X6NUdJ7J/yebsiL/cnW5DzcR/QRV6RZs5MyR6D7VnPuZ
etWHeUHcJAmgMiXgfIO2M9DgcrshkQB23kTlc8YrPjwYQc6SUuOT0ukD7OU5HOeMXiM7c+RvRBsK
HxB2yrsHy/4xVRYtZdIKzJlyTieaG+Rb9uiWInTKqG6YAGP3pl7Z9iI4+js1fkL1mhOe5GJUcAOZ
d9ZTW29VCcm5dCxqKgFUr3WUWdouyS5+mvxRhWdpqWtOdSZMMTCGWBU8qC8xLIVoMWjHSnNaZDqb
x5rDMd8bU1I0KW14JTfeFnstJVwBnXNzl/FgPuvWDkvgIK81w1ZEPLi0dzmXAkr0zZZDW5DhdrZ7
Th7ZP6iwyp8WMVkk6ayxfbCL/HLWDEKzg6KkjwcOxW1wZMclHfks7GIoiW9DskCcHNPDncGvudQ4
0AHbcNJsrTI1O4+U/l7I8vTFPJW2CfpUgvO/21C4RZP2P5bbPz1GP37QXx6jJujNVFXQScCKoyg7
VObgVzVcA/kDaNdjh9tHpyCRvxbLgGP1fnoS7OZ6/7LCvTXZSzPn7x9J+m/j+WX7hZo3gW1VVVQJ
Uf68Mel5X/T9MIyHigEP1jNO5sndSVf3CwZEjX0zf5LMjxQ4JnODKTnQL8jVPfY6enkyb+/27bt8
uOo31yIKmVRmXsazOb6WxVn+TlqP/4+R6uwdR0YaChcaGwE8ipC2HTsXDpq51UXoaItbu8uoKbNj
EmKyzztc0OsYz2YvObYMCCeUiak9NiRboKCooV/Htb5KYxWFh5uw6cddkvihsIxkPzLPkmccQ4fb
vrqjQPxRP5mrDCOEYjnxhxBv6TDSc5/BWag7zQm743AM0w1YRZybCb1LCYU6PW2Ry7//pf90I8JF
yDIiEeyW/ieP/JDBbEylE0UxHw8pwgeudAoi9ykxjR3FsCGtMuvy5Rndk0LB73bBKbyfDdgMbYAY
NY0m86SnjYqLAp6rp5dHvuJkPM5pcvyoEJvIga/YZf7+iWGQ/WHZk2GT6QbPjSL9d3T74SNXYxS1
ppCNBxI2kGiXanyljyrDbb4zmfezQHW9L5DAK88P9ak/B3AoQJsyAQy5liwlul7C2UP7jPYBoMuZ
hD3XHD1TnUnqLr8CQTHEWbmLnnEn7fr7UbNmvArCcJLwc5X6U+pIIm0fqzRxeLnvCcLYsqJxOXtF
VfRHY9MDiGl1z3hHb+/TDbIbG6XCzAy7hrkwXPnSM2A/TRXDzQYHotidW8riqMx6uBrfwlNJ3uND
pwUXYxhSO2zxefwZ1ocAqchOBMc6BHc7eQoX8PzAqJWE+5bV+bGq7Oitjk85aKStPssfTnouUjcL
yGYvzI/RnCcG149p1tHVJyrugw9SjCVg7K0MpMJaMurWPOIFwzMMzXJL5rra4dLCKMBvc6deBTui
W5xHxyGSaW15BZdkFxPoRYRO7QytmE0XY/483OXNrs/W5har5GeMeLXCX676KI1htIviD7whsYYZ
Q1TX1sgq5040JNG+veuyQxWfmGxiwQYWUnl1fxDyi3rshg0ZtPtX0NHxvkcg4JtW/kUdk/+gD6gy
sEJREZl4af/l1H54tNpHertHYzgejI8Hz/To6tqVSq3QjwTPCNYqzb6Fl1IjAWlIRNp+DqF1vsLX
gJA/WAejsfmwlJOivbErzaTF35/936GaKnRxcnIqS6IigRb9eVlsU9XspVoZDrro3ei7xdEjPjzD
13b3+NgrTtgfZAh44UbNPKznXFHBqNjE6PTRq1KmEpODXm/pOGTMs7K0VTGsqtrHr4A/rOFoaDD/
ZkZhMbWAGBra8vuSQED1RK4k/hRTlxtfG3sqpFrZZ2zaj3ssDSpiBvmomUT+osU38/df+ndu1S+/
9K8iXJGL41CqwwEIHmNpitABDec8qzABQj91kgWCpGB4txFImXN/gVCQYLAgHMi8C7CQafP4e53g
CBVnG4Q7DC7UzXPIIQiPBBSujB1e40ihq9kuthah7mHNYYZX9oEbGj2ayiUqxwm9Ji5/EzX3Dbrt
PjgBh7hlEl//aDBXDC5rYAePuMU/QAwVP1210Z4k2TUx5edYhwD3EL2llNCrWq8wNtlLydeCbfkf
O/ofjx4/PibTCvrDY/x4hF1aRchcWrvSBFwLq+w7Ql0/xgZd8XMVp0vuB9k7yiVu0SxwQBz16VJ+
FuiTw3JHrVju0lzF2RqQbABf6l1+p5s++BijfxyTpOnb+3WnZ3orMmaG92f+lyX64bMOql7cmlwe
DtTX5RR64zdM3YY7aIadzm616S+u6Yg+BHj+cdGU/jAhAtr3/z8busnPfyczi9PoFkw/e1ujgm+m
6wSZymfa2sht+n9/jv80Uf8f0FAVQTGov2qlvYJS2gbVcFA3BdmGwumhGNJfEC3kOd5KFCw89LDV
Iwx0Syy09A+OR5hk0/+Bgir2AFbJgTMDwNSgc/lf5H6NkwWDWYkVxz4xRPv7R/5vPfnty7FUvhWa
BgxN+eUMK94a7d7mGfIu3I5tXjvgDGsiRhvZdNp6pSj+mE9hTO2t2pWKO5wfeHxWdNY/CLRj1tT+
8WT/zr6Z1oIfPtAvZ9X+EZpaMH2gurDp4Vbuk3v6znQOMKVDydAJG8bf/wa/g2z5kfRUwENUdNUw
9F8ekpuYdJKpxiw/i1ZaQzLhAD9sM9waO+Y8WB/I+cjckYwVJrjnolg2879/gj+ZHKaWDK4Q+BwI
xfwih4yN+biLajAchu977ZeTO9FVzKPYTaEFYaUT3bc1jEzj7Fa9yCfaW4Z6efuInyUQCNiCmAhL
jqBgHgVndsmJ6n7+4xP+6QrxwydUf/kbPRJgNaN5Hw7g+UihU3RLsnOoIIfTXBtvSmGeHSCTgaYA
0xZVyTyg/A7ywyygORDi4ZmKZvL5gn2r/jHCUf+0pxORUXl6ZUuecJY/v+Rpo0dS2Gr9AeK2/hTd
V/06owFi3AWonIpAEeJBwiFJhpBbQft4lfuE5rO73bLsm/wjj2QdqGchWYfFE02NyAM83jJJlCXd
caCTjZyRzJK6Z7UEn7i1fMbxOTNXYhwsr7CW03M4Pt2YX6XvN1Rghbuu4GvRNjcg7EPUtPFt0X3N
9F0BeQsAs3lQo8vU3O+yD/rZqFTmyiIT2OOvZJufNe1B+SFszg0OX4YPwYmBLVWumzBxIg2Yxs7I
kXrOowClbcG2FoWOmO4N4snwv94kzbfGD4tBv2Unog2Eg6kWcev7KWhesChYGFTZT1Mvh0ggLVts
ng8cuE6s7x8PWAbpoYXApp7VfBuJJ0CHwt2BJZm/gHE01dPAmBeSB20kQfvOibvsQSRu456hqN37
NRXaUJCZD7zecXcSH59rz7zIkLSq27bBLFreZ+1waouN2lygSLqgW8w3tOf0DqYGAi2UPVLxL6Q0
unAVxk5kgqNbcNyPqDOgtL48EfckM2S+FcU2MrzYhJVEfOeG8UN+HIMaiITDYZt8uMDllSnBY3Ay
c5q/GNtmI6UXudvpplMmHJ5JNpA/l7UrV2CadjCjhGs1sPvw2pGxHDedWynf1BAMtoJ9POVvNHCf
IDCEWWSpNgul/5DJ6OXLAhduo88eULnF5wzSZLJjWNQQ2yGvIjdr4gTMy1JfBTQVg6ZB9596d8nf
hIMtnhAvKk6a4GcIFH/oNRWbDgSOHiQ+hMYle8M52gb7MTgoEgXaM5Pp78Wp581J9A2O9HNyBApC
GSrh5abMH1vuv5diwMAsYTihSektHzEPLLoTsgjmYnZbUTwKEY7VTGKbuc9jKIchDp2FQgImbLy+
nPcz8DLgB50Mpw2ZJtTJtxZFb9yWxVZlsOVoS6gmpOuv6jU1XZAjgY2vOdjRgYtHm9briQuA+XZZ
RwCG549KnciXFcltzSXph2vSwrR75dOo8Rnz8mTjbKZVI9w91K2Eb4vJAGBnsX8yMCrn3sOctEE5
fU2Jf+fqUntrD/d8Xp0IQtevos9pxpgQlLT6HgXDFs0FF1ga0UTdU5srmUq4wQJh0+ErH4iLbWsi
OVsB8RVveJuvMT5yqcXMxn2w8PlPTAp480Q/UU86ObBTjTOgsBZhaHfJS4dxjnsOVm9YIg88NxAu
RU6lNTcgZl4Z7zmFs5HbBbANiLHOsugCayB/UoadQdWz2/M5VWyYnIUKgrY2Ru0uf5HHE6YKY4Ml
EYHy7wv579VM3HoA20Njgg+rWL9C+qSbFrWxXPaT7mIelMYrgHdRkg11GzE1ndP50iMfcxpe4xAD
bbSpIN9SGP7Z8o/Ia2kdpr5xLfozqRocK6TlwfpBdZKXdXzVyo9gvKZEg7NvotwyuZTsnO7BJkJf
xy8ymEuWTezpKP2P6P3vv5uk/0E4wBcnayJpTdw2/100fjhqsj81WdtwR7pRx6Qem9RupEVBTRE5
B+jmaC9vnECp8yyl7ZRoLmEBuMbuptA6R2hsxgVjMCbGv/oqwofElW4zQxits3pBOukwxZE9Bn3r
J7U/4KtxOVfM+udhSeHxlgey8HRhihzBlGt9bAFMXN1wH71lETmxy6M6CSE3DhL8wZNGVwLiVrbV
lxmju+KpJo2D35/EDmZsMkgTTaxidUdqLU5i5MXEM5NFQo9eArOT5mfGFU5J5IyUXbwNe48cIhhv
BtyOXBxGtAP0AtXRoJyrMLHe6/Bc505D6qXDilbO82GjCeWsvSjayUq2pQL7CZTVTCwOME8ZkXBd
L2DYLGU1mWfNt9IdRC7G4NV7qBZp98WE7qZ6nE2RQWkIJbwA1JV9kIjMHfljTfaZ9yoQ9yCSTIqY
mo+K3i91Rhh7zfCD7IRG+vsBQ/XU0DUSuPqVpj3zvfrsBohSZCrcobKBYGi8ezTVdv84aup/sJZq
vAb/eRssU/2PZ/nD09KryiC1otwfYvh2pf9I27muEeMu0AcHwA+rNnkV8kNn8BRthsepJgC2tipn
KF3m5QlMaGKXRLeZPzXrGLv6/YR7SBkI8M0fuT9YE/u2Bxqxl4BA6P4NtzPvkI7x8MtS6dTbxyl4
gcGRvgF0Jr70uMbcbbnAutKmnME/SfIvsuvNGnmHELrRXgJuvk+FDHIDzbP2u9IRV227oLLz768S
r8zvtzY6WWSVAanJy/QrfCCU5a6Iha4/1M/0z8bQYkWfl+nOWaXg3eDh7I5J5aO9PpiuQfDR6gXz
CSb5+AwZdq1oO6WiWP/SgFDPiw2MZjAL2oyQL56zuMQ5xUilWVmoC4Qr7GybTnlunnDjM+uO9NUD
CYp0h4ORWRM2JN3i6281HKdZXbIFgdmakqBmtCIxqNxckUQfUHIW1AdHILnYVqnPaFHcAFVUVkDE
jGEy96dfOQW5tc3Ia4FSAo9czfGk0uQInA1WzOT6KDF5Iny+pc8SuWuuYqWPqhsTO7SIwsz7OSs7
vk0KhTnw7sRgWVCFyZACvQibTjVrkJ97CIZQ+UUOH70tPcWu+F69SwxnKCvB5CfQ3ZQscf9QeAKY
OJ8arwXOccwfOyfy38DWXY/yovqQ8J5Ji6ZekvtTdJcN34TXN7x3/oC5VzrW40yQFkB/ldDHaRu+
UEdS3hdEZ24rtfLHVzaV7V2Zk+LuZuKzmM2SBPgAJLEZm1Z0IHFDRGyg4xNaMP72k6j4nb4JMKiE
brd7GxnhPCvzJcMYDA/EnO1+Cz7hS0/fplaXzDYX3EowJC0HMC/z3kvFPesW7oU5eTLKo2UgwPGu
hO6c7qR+S2j0RAAZA4sPFc6TwYXny5ZVB2Mqr4ZdfsvhlL8ZOKl7RF/GCxWGmV9AnNEWBrSd578/
6JL8p+ec1jOLDP7/kXZeu3EkW7p+ogTSm1uWdySrKBrxJkFRYnrv8+nnCx4cbDJZqMLs6YuWGi0x
XcSKZX4Dod+c9J4ACwVFFYz90Qy3MU4DyUJ6iRDzhxlqoul2Wz8Nv6Dd/B+vOunfMLHvwqTmqhwG
GeKGb7EBGGVhP7QfHqNHx7i3rrVCRA05qfQd/cuDTip9xfOSrmnl/sgOlmBt/bbNG5dZKwwQQCqM
vI+0yWva5EsGhoCw9wbqd89ZeOXRPxUeLt3HpMBvaidpC4VH14ZlXAIPgWAlGiWgEuy3fuOGK1Jg
JDYahtu/jQUeoAVsx2WNEvq4kH/19v6qD9XnHPX7PVE34mCkivaNSXbEu/tyEnROl+Jw4zVHdYXW
XMlY28ar9neLoxGKP5zgz02/NG4rBst7K553+KIfSJ9FFxubcBJYBKxhtjkgjq7ka2eaE1h7KfSD
cUclY7MmxW2rhJ5hll19RB7Fe8idX9yR0GaR1lRyWDcs61cJbJm/5iDW7mEi1cAjrqzWn2fB93uY
zOr0QnEVReMeBuuh3OBL4uyCGfhWNDnyY6pfWanWz5XKg5KkoomrW+gRT75G0UemPTpWfcQDMd7j
EQdv23hP65dBPggMGAygvl5p8rJZe5KQHizphs+tOar4jY+QyEoLTjJqnJVGAvU4HNV8Ra9tWMJP
sY86lT6658zgjDlZFSaj6Eb0ySpRkRYXUi+WTtVekwEv/HKXhPeMr2+KebZndoJHlTFLgZLBnGMg
/RYuqmzdoA1t38j7/MldUzM2zj/rEcAAUmaPDLN7fm5Uv1TNdgCpEc7a31e+zZmDWlU1Wpymg0wJ
NiqTANZ2YVcntVQdOXDpjicYGnCs/OLN5P5cUuZC6QaEwMxEKdJbFfRgB/yrbodwzdwf1zWzX5i5
aHmVv324YSOypq4qjkTvtQpmCcyPfIaGj/w2/klePWfG30J9JjBvvBIpqwX1EBBqKH6hfJ+ZL772
FPhojD+p8UPA1D53Vn6NsBDKE7RCF2m1bqs1Il9th/4LOMFqnQXbftiTvIrpuDIv1L0jb4NwhXQp
6Dm7XKCRzjTW+ShIKBDuw1oqm/n9prQFXbeJMVq5wbs+eoGZV0g06GwEHIAxNb+kRwCoDMWCkiHc
1hrREMHl4GAEG6cmdyPHWIHVMso/cbRVzXWe3Voa6ekNCL0oQfR41sDgQ5u8oyEx645wpIpnHy0/
wO/9HDmvotoUJTqKa3Bx8dL1FgWTtWgfDc9W+6ah04ohI8UngraaECNL4Pzi8ADDhJ4ZlGHlykxd
F/tiEsVU7JwMG0M2hY6uOOq+RDHHytS46ZXqGHw09HSMG5BtSTd33p0XWJzV0YOgjpkfdA8NR9GB
ScCTtje3+S8AloD1sY9wZ/hQgKrgFRb+3Hxv8cQYZwAyDCSPILKNN1Cw033+Lrjaf+Dso2KIksOv
9hpk4Qw6TxDTNFD7cL9AHk8OSG2wpFg2+wrOxAKlXs2bQzAtYHihJNbOOndRI61AEytatvymotu3
KOmYpKsAL7YU+/JZBRVK6FrJ5GHSPLxjeQYryd1HyhJg5kDscjLkq+jYLFxrjSeEWCDSFrL6re6t
BCqzJ3db2M4SnTVx8Raf33lByWZdi68ihv/4cF8ednI0F1WRRG44VuCRFmYIFGJZ/gbe5T0yyl1q
BtD4G0tZKQOaHXA1G7CGxpVT+czoQrxvQi4RV0GdaXLMQDTLc2fsKiwkG4yybqS1fQA+vU9OJeP1
JWvkr/kEyLuY8aJu1Xt9A0pnS8dt/ED1dx/cl2/sC1uF8Q0Vvn+srsxWPsPYz3f0nxucnEFNXJW1
F3CDbMOR74NGLcc0dgDFsvCR/gXethgZt1B61WsTub0nl/YPdOZwSWKv06iQZpXMeONGfwJ7TRMy
6Bbl79ReFz3D00VJtZszrxdikWik+B/UXEQNJ1oXDATLVcC4esBLC3kxxoBoD1DwAtV1pEXj4Fu0
hLjVtCgNrBDrs9AKKmbZ35zBZD/HB9esVj5qpszH9Q3iFJ6089THAA1KTC+ufcozZS2f0pRVYJWW
KN8mw4TCkCNFdevqaNbwgoQYmDlsYghwMFCEnvsyCzc1/7YBzsxoRCDolqyzBduKgwOYNccrJ4c1
LE0Ejnt450Lc0UQXhn7IJ5RuuLFiWMcLIohUrRk5+5yPPfoes65fRciLUWkVc5MuImCccA9AxhG0
lCXSI+w0FfughtNoLhNhiiO+ALF3TMyTDP0E7HBCA440VPh714/m6fJpqYkQOFlFxBJd5HgK6YUz
WeZkgGZVFVrBPLDi48xDctwTuFhjaUlzpVjU9QPK1HScy3EvJxH9z/amlyGkz6pN0BAhpVuKNneX
oVUmIdIpreP4Nn98GE7XZkKOWNDfbpURIh/RgvVqATCbRsA0ZMkPWq4cLW+exTdw0/ON/WYh44Yo
zI3SVIynpGLr31XZMv6LnqYFLTrfo4LTu7sVEpLkz0/hA5aaFKQH2vsIEOGHvCEejjfGjooRptM8
nUsYjewK+rI7DWUFdxVov0LgaQ/xPfMPBDy3dvcIOIKVFCMcMndf679wAOz6APISIjp9CmtjgW8V
kqWzbk6atXfc22B47lH3cle504JIRE9qST+ZxN5Z0KZWzSeNnQRdBiMcUCDjXxPtZX+rFPTZ9TmG
U4IrPSD4gcxy3Wwur4JPZ8ofr5ahH34Xig00epJgSkmhdHaUKEf3UXUX6gGqmrSHw7xGKro6hcsi
fI/RFEVzAHUXaen9U+/tTb9D9+eOZg/6vk+lNk8frBk6oIlDkc0gBx4+ctCQ+9GM2lj3LI50G4Go
oQ4X/bwrQ3VDnH/fH8HRhCWZpQCg5tfJPC4vgrzzzKg7BtTOj+jVF+HO1R4caScf0CkZ9N/BW+Ni
yPBkojcR7/9UtCbcjVPNx25pejNCeYVlI6DjdqsjFiATETHwih9Au6FT1sFMk/dOcauOf5Vgm8pb
KKku8aEl9qXWjoDHgw8P2A/5xV7nRHoMu9/egy+tfWV5+XP9ABCgw2cqYi5LDWbRr5tsWqtRtdAx
MXrgnAeElfvSvE06Wo4zmyGtkmA5shqSYzDo+4p1U9VXJow/egTTG5icPXIvOUk/2P6pH27lHBnm
BbA5pagX9HV7dduOv1MQYjIc5Lcrjz6FmH5e2cYv0sQ10sRpgmXwJaXTpSGQhs7yTxB+qui5yxal
eVDidBbBpVCf9GAhOcXcklaXrzuNPZ+XdQRVD5FDBfe775fN/VYZPUcDGldv0TxsYrR172J1VVMR
+9rz//5iqmlipEF1i9z0JPtxwDc7Xa/6p7LdEXAgqCfMi7CejLd+f7h8rbOf8uvFJlu/bnI5CyOU
rcSYqjnJY46M80fkouCanly9ZOg2zKzujTdbmNcuLhbq100rXqtqgbMQ5S2IzEmpliTG2PhdjeYn
OoZKNENqPgSLJVIYKVykWnmTwcK0R36hH4O8+chIS02EvJUDYLjon668DXHBnzdEfo2PCZY4yiRV
KCtMw5uRG4poQZb1seyfWFio5XTZATqP7u9c5y3HKK5Y2JAGLl9d/PALF59C8Yo6qWrHqvwTpail
PfHdkYIzil2kPblAmrprD3tuL2myaGazmQS69Pui1tIo7VW38E9u8JyUH632hkhAnaND77215ZNG
Z5UcfIZM0uXnFOt3+pwUMvQ0dEg49nTi1iSJ6vqW5p3i8i5HBL5Z+d3vy5f4gXMSK+vrNSbPlvtD
V4aa7uHndwIwK7GUaHmziWQkpVP/yFoe5Cv15rnVLPasTIXGKaRMrlmpse27LcB3HUIY9T9QToTs
GRxfs1f+XIbTN2gagDWxiqXRNEWQkRxJoytV3im0KxAw9U2DJF1vPMZVfVBDG8zuoWb0VSGe41CU
ykiYIaA6l7PXvoUCOHgrO0P5MX3NzCvf9lyg/M+d/XCgthPfy72qBvxPoo1k/f+PXX22wirw8kc+
975Nk4wQyQ9mMrLIbb+cBZ1Ul0rpRd6JuBXEK+g6nD3slKsPdfZ9W4rFYjVECjoV6bVL3Rt7PeZK
waaFpWPAUkQ0MnCLuWO9KmQ9krkd9VXT4T/4JrcrLX6qI4DCRyvR59xS7pdXCtRzweLrLU1OJDt3
nUGWE+8kOW9yspXzt8q+r9Nb0yMDaO9CBI8uv+3PLuN00Vk4czmmkFmxlMmhb7hlrrm1IcgCIIPH
mzQ4RW0zcwcYn9uhoWQp5jkE73BkaIPmxIDNKi2+blg4djmLAXYMmOHCDIAzGBjrFAiXRW6UtdsO
JJRTo0pijbQgEfcAThK+lC3i9gMHLUB2tIy8YIce2+VnOreCvj7SJNwbjj70XmRLx3yk/EGbaqfX
2xzeSXq6fCGx9S+8u2lot1LL9AA4S8dO3YblM0EBBLXRry5f5TNyXrqMiPhfdkSURgoKRrp0/Pww
UGUJfVm+EutUMsZFkHCgtkjrRxsX4x6lBqVg/Q5rBnA5PcxH27nrjLtgOPXhTnKRfYlZzowUDYEA
fL98r2cjtIMtooLwtUJDf7J7C73vVN+NuVe9m2c1ueyMdSSXdzLSdZhbd9a/q4HzR2+YY4GFK6hJ
ssLB50wSjmLwjC41HPc4jvfZMLf0e8U9CKkyQEbuA+Rjq7v1gerglYSUmA7/APx3RKFwCP37UpgA
Fa9Oay6HUoyuIZHhViF3N0q+4KbpzhaAoVFolHHKKLa5gMr3B0TVjfBfT4ulfh8Z43gnv3zKrVsD
hJKF7AYeRViu8m8bVl96Ige6/KY18VCTVQEUUMFcHH4vh8YkVOip15PxpO5RHwvkYxmmbSXrVdVO
WrvsaFhr28zG81WG3s+sOihneniv23cNjOxliPaN0qmzDgwmMyi0BgVvAewu7dSPFixI6/rLtJsF
QMBhg65GSIaXb/9MoLMQSCf6yhQ96nTeE8Y1jKNKdY5p+Fq1gKPcl677rSvPWXAKcxyFrgWFH0eY
LXO0Ao02mCEAmZnEudztu9gf2USkDlpaYYck8u8WfhrRyomuhKAf8yxwxgZDCoQkEK7id5PLOWmq
B2nFPkBUfRgAh6LO58I2ZI7dorkBPSE4kgfa7czPPwymcXokHJY+kuSYXeuY/4iH3AvDPkUjd7JN
aGjf40dSF0bsVZZ75JlRYI79uwA1FE467ZqZw+dp8W1RcilLJekHaAI03JwkS0pX4eTgu+7Rlbu5
jGlUyyiKs0JNvTlLs5IOHJuI2XbDaSzvDOdJ9hFDgR9ZKXOLKrdUHy6vs3PP/vWGxP//Eju9yPey
NpPcY9eL/rkLRb/Y1agDFVe++A/NF/HFv15p8sXLLshGzeDRic4B9rrMekvJXsYKqqrZmwaY0nPB
f0SLGN8ORxgkSWLnoQQkO8f2H+jFSsckAE64MQ+YBV5+DyDfpvHi8/5ErkPtSS9lEiTTHtZobpfS
USFEQJLjoPc6uDUtDnTak1QUiJkvFemPjbNZHAToVx8H48UD/Bzl710LHiXYeU6xItfcdWgvFvmA
n+lBH197Bsa1dPCqj9p99L3mJlUeLDTUhp7gMT4yp+CVAFUzhegZnN52q7lvEdY1qn6ojVt/fOzw
P6gBlJUwcEOK1DR6Uqs/VbpFy2xQtynw+Ca7bVFeM6w/g3FkVSnp0UGxKEj+1f1WB0TjQvNq3XeF
rFhNdygAeMfUuMvQagn6g2aT0pDMtIjBtvG8pylodm+KooJ6o1uH7ZjXvcsOmGi6X8kdbAaXOO40
yJcDNxkk0DwooHY1pqk3VrtyWvmQPyQovJgJJHHnzubgD9AYSOQ/ZoMJIxO8buQB/JnGPoNymWYA
pAsOGpSoR30pDmCvi28d6bHsEEwBj+EGYNE8pq8cI+MtH4n8t6AjagSLxoJ3160iPErE7RQR6qWz
lh6Q0X/40FkzeAy1tMuXHpIXsrPEmQyh5NtIlrAtLf6MsOmj9JCZkDCreB45ZHlQ8nqvWWRQ/Vsb
ZwF8FRVU0PlisfmnGN5YskWczkFSLB3jIJF0lFm5GNE1TrgLPmbo3SqGv+qZFnRIQqf2v5ifW/Y+
FpMk0siVU7bgKPPiCNvLAnFjLT4qKBsVdr9UDO49A5lEFji4KyOi6s/MG02P5kp4V2MNZTuUP7Rr
lfCZH5WgZhWbPa7qyU2LdtPI/M5PoHIQQUsUH7oQ1hOYauMkZwApsnRPsd3b9VzW8HpJEF2FgqI4
uPcCVcS2j6I4dfX+5q7HbyXN87UbAbPCPsZAu9dLQbWS8SKXZ0vKr0i2WDObirUdBfWKLwbLFCPF
J1uHIwiwGC978RFUj7Zd+OwmjAUcGuZoH6fWq6cetBzF+seEDEA20vu2NO9KAFSjawJJCVCJSe4z
I190SrlX3WZPSTUiOy0ZWw2JGrv28BBE1tUZUB+g88pHT/gYnlJtSwujUEwXFGkr00TJbW/X1ME6
KJ+daA6/LfnLYHFVAjcja2nsIwdMaCgYVBZz19jY5UFutp1nrGvgi4Xy14SSnlXoxmuLMDEXEXPB
gaKo/cCKymEUlcASThGiVTfWrErMeU7DLNhJXn+vJNucfgrKZMsoYIoNh7B5zokNNgphWW6jmTPO
a+yJgOqDGx766i+lhfpBpRp2b95Ae4j3F7QARil4R61YlOmWneTK6pxQ0lb5XQhVyFFfiQscG7px
QDNVilbMMVPDWtZY9gTRnRKXS7YN7SNaOYUEhbM7pDZwKnCEcoxutlgpoOgDo5zr7ptJhqf7ziZm
PQcCokaqOuQZHFOI69IrfQXRqdIiyK5wmvFwn5k9ddgwp4NWwusSTVnxdzr7TWeeICU7QpKhyFs5
OFramw3d1sluZYbiKawVM1F/SaBepfwJFmJuopSCkJALNhzAncna7QAHYl2Nyd9t6TwbIOqS5I9S
1qSQj8NoHiPr1bcciv+HgoAhKaCK2BQope09hHpUA6wqAt5asKqYNCg9AU2zF5mDQTlwQx9MOjI2
A31wGQeht6ETPISElhDcK+BnUluxY5aRdjJAJFr+r8Y5WYCyu77cSp311AcvNiPhsSjurOxNzx94
yXH0T8natcWwRdXKZdz20DzqfY7KQYwtcWIhEizrzGXItexjp1lzJc73jv6MgESs5AzIkOJY8oMi
B5Jc6IAwoNHcnmiUrsNOMARChpB/OSocvgObOBKq7UCYwxRBGQCp+gjAeXwstWMOZSvBYMgsj3I9
U62jgxxuyE3YRHQalZgvk6eb7rKyiSoSZpcC3rBV0AQBt1KbL5p1HBsEC8EJMzQIeaEps54A2D4b
i/bZiBKD4uvr2P+AtzPX/HgNNkn8ERfrGcyk9MjYtkD6rOrOBsgVEmVi1Kk/4uaWMEKrT5Ff4+QP
knFoUCCqzfdvY3WXO/GORpyiB6sahgFfxrPxu/HfIyzlZRw7dA3pLTrwpfcRI2ZaGgrPY64d0aKo
hrmNQiE9L5cBhy1fVXT8zNZ+ZHOGqukMXmgPyJOUxojLGgS6TEpD20nDkibCwzELnFViMyPkcc0I
qGySbRnQGW1w0uS/qig0epQo61UEfJVDBAsJhmhChdJkzkLmKw6Z2jH/hC246AwSrPxHicxNRHx3
3GHWBrtSiA7gV6uAi0sPYXObj6ci3Tq0xXwANYH6qwEZFRFhO+CaeWYfcsncFRL9G9AFnM/otgbq
Elmzhi/tx/JM4gFIRTQFCbrKvsnjetGZ/l/ulLbHMPRAyuVVSM7S0vq3upeyW3n4ddlDhQGt8Ita
E95RPwm2xH/Nqdea+1L68QLXWiso1537LvrZCEInfAo4q5ssYvCHIjOxusnexx5/e/3Dh1UGjUi8
BHHqZ81BNTAyat9yAfACWNvY7V1O/hMkLTEWgZ36zejVp97AqT6pZn3fb2I6f0Vm7ZL3Ou8+nJwf
Pgq+nLQwht+Zj5+h74KCiZ5T9Z7zikDIYxBISbpr5TUN8p0uLIeGuYt7yWh3C7oWjGSEPram3A3+
W5HKUF5OI/QBN0E+DaQofz0kXSuY/Eecy9qIcLhRLfQcinakHLoaRm0Z7awY0H0J+XUe+gHyBfqB
CmHOeaT5zcbOkXEDfqUDGe9KDZ23w0A2gWjH8nKm+7MFIRJdA8klg6kOiMJJuTMkZtK2XYl2Nhkh
mSfiRZExM4r65qZrtgW8F+VKLS72wY99QqVHZ4m2hzNtEQ+S7I1dh4MWfSAKPYoMLsjRRs/panPr
R+HM09myzHAf/iRlrPG9oGktJR9KI3aPNFc4cMzwNsVdkQ/GocdgLgLoevl9nqugAI1qYEZxtUVD
7PsFi1ZWBsM1kFluMWNbaaRulHGB/li7p8tX+jm1Es+GgCzDA4DKkEq+X6o3OsP21NERz0YOyRHs
hSiJshHbP5ylEu4r8cE+5dY11PDZl/rlwpOOoWbaUmUPunPsuldVf6gcQCMUahkttIMDAqaPrs1a
f3RveFSaEfSsdHrcUDq/P6reB0nRFUgtMB26oUnp4KuNzqrrrQ3AXc2RHJC6iL5E+uhc+6Lnnpap
p01cBwiFQMT3a7eFH+YVSj9HGmJKjYsWGnrHEmIH/K3+SFF++bP+6JKKR/1yuckCGkszl/VOFLme
TEKOHoj7mIbkN+HL/+1Ck+ZDbEdGVtGVPPaeSN8IbIw362uPc+btiRE9EHOGuY5jTh6nbkc5GHw2
IAW0CgQxPeGGxP5z/I+ogcd6DQLxY55nc/bSszLgL5k2CeT3r2XXrtLYYUj3xoSfDix1tMhn1UOu
GbdZCsej8o5tKK9KFwMPdn8lg5LomU9w9BQ0IFS8jFIZR42ciG0JZGYM0AarpjzADpLDpIaCe2uA
Amo1LCvCbTtAsbBgfWJgwtFZwHtJiaSiNOqgjcRwYYltpedySFdbM4XgSQvNSLm5W80d11HTPYhe
jsQWsiC2ui1K1Mbif/2teStAW4hLMnOiyRoenVAaE8a9x6B7g9rkyTup/mPn13DpZ4KfSR9LM7AO
0AlMk8AgKUmSK7qLIor2xPitqO740gkcAv/u8vP8AOvQPqIRSmdGBbGDCePkSoAUYCmFxL6CxpEv
yLL+nW+jSNqGS6sEk9QBsMm2SoqCp0n3BUBypFuzAqNSPe+AET/WZnPqvezBa4/GSJ0Mxi0ArDgm
tfDr1tIno3nySNoGfswQqnSmZhFab40nLzznUSiVWRgsgmFWKVjTKoVXrS5avMush6F4iLOTWinc
2b/LD34mOphwryzM0m3mBvJk045SQJuiFIEQKHu6YDtRZLKRLl/lXFLw7TKTPmBdJrYrmS0RvgdT
e+KgTuziRvRjqVxlF2wUioMQ/P6by5KKiHk4I4opZ9+wxzyI7BI/TXdLO8vBXwqlXc7PGI96PDUH
bdOb+ysXPZOOmCpLiOPFQgHo0/r6S88z1dGRs9TMOUbhQ4BFd6k/aOmh9ctfhY1OseJjRLI1sC2S
dAh3ibKS/bcMsXhNVX41lbmkLS9MmC7f1bmw+fWmJme7RQ8gG7r689AREL5VIp3CdFF+uqVda/b/
xFKxmz7H9TS+DUqyyapqu6Zs3aBxjmYb4PfgxjVTIWPt9jjqYZ/eZluvpDmdCn8FcvIAHzr9qsbH
ueBB6cQIm1m+8eOkUHsxoUmIFn37LMb5vNq+lBd1iY45EsmigcBy1+RVh9KCbEvwvRHw191VxVTG
oz64Nsb/QQASQcbQheyIobFE5EmQqfjH7uvRPiYqwaEy572VLuBKUeLqKN2LtpqO+q9odkg57rs4
gKbRPqdxiEaBWaf3TdnN++KPG6lz5hYyDUCVrlmGIIeJ03GU+Phs8pvLS+eHesvnbTO8IS1EKQ3Y
//cjcMyTXI+Qtz1KzpaNRIqdZbTRUSzHjFzp0BE3vSU1Ihg5RzlyEpVAJNhkMmx4SHfOsPVA8Bf0
9PoA0X5w35dv8BO7NSkAWGcCbsPNcRhNcgJHipSyKEr7aCarLP1A4Zkyj/NrZsQHgKkIKsj+QkzI
1127TP917dPlG/icNP+8AcdyWMWYkk05EYnrGM3Q9/axLdais27Tt6B0DujblWgzvVfxySbWGyG9
B3yFwQExhS2QiSKsBxrVO12oZCc6xJdvTBHn8KUbm3w60+/j1Ei4sbB9IGEiwgsYlLTq6OLS2qEm
T2I4iPLCEKarqKtey7TPLh7YFToiexYY2GkoGKJQVos2so81SkxRnSwMHe4/EsQWL0TDJ4oOgGjR
qhS8RljPRY5TU8LVeUSAgCtjbhBMNDD2Y5fSv3/Er2J015ff05mQzSRUkzVbtgVub7Ix06aTFMVO
rKNu7oYed9AFx4Q73qbexr+GJ/h/WoiTj/Llavz2+36ycAB2C4OrqXKCBrg8G9Rji4Q9uRRjkNR5
C3Isl2nTNOltGTe0mp4VTEidl7LvUMp9Cn8p5ntEcm3BX82zZ6d7ZUpR069SYQli19XXDr23lzxR
UNHjr0CTNUvGzUmFsOI8RYk9jvbt2GNE+1A60IRIbsw30VQiWe2jU0bDQ/bhY+2ZwdOHRpOhsJ4L
p1qFNJsQyjBRIqwZUCtjMDPSXYplZN3eWvlq6JAUR+Khiu11j8ZFIylzJGDkUejXvOWSNfOxu+/a
6D7oNil97gwXShTCxvS5Hxpad+a9jT0rWjieHdP1MGcaBRnjHMkLblDjpwWGTmdoLPKqXDkoYATx
TVvwhw+xHCzLoeW5Ge1Fs0A6ZgMU0/gd98UBn6w224fD1tBAiFiAqat/pIFXdtuZA+fbd50ARdS4
zJGY47vm6V1h7YDR6jS2O/n2v5mm42oOTA3VXrDln8JtX1IMs2m1oR9S6+ilW4Cl4fAEiJLETeMU
sYuHy5vjh5gH8Z8uLcpqhm3hhTA9tkqrGuRWss1jqEazbGBKN0AxlDYuwpSttLMj5NoZImd6fpei
fY1Or1SWMOGAPaZ7WUGqR77VGIq09WbkELCh0hnOL7ukj46xV66hS1Gkr656F5d4U6AekUVLrZDe
yv6xbdHxcF6wCOyz4s3B0kIPzK1h4zOZZysbF49Qum9zvNl6DshfaQ6gHymehjQz8JeX38OZFOrr
a5hWgiVXDBLawBQjLEdvLtcHuPIp+9SINg1Sh+U1h/azC+o/L16ZLKjOH8cBwpR5tEvEE48qukfB
Jq7ewbRcfrSz8e/LhdTvEUlrpLEzOkl84X2YHaTx5BnvbUYIPCXXksNz14JzYtnAZuh/TEvHqkEX
xqhj65hi1mE+YF2TNyAP5NkojE2uLd5zHw0HGPAXwJO0H5pn8lDbSjvy0cpqU1vwCaOFitWotBmx
vFeBEiGoc/ldfn6VaXhXaKIBqyEd0T9l2L5szsjyKHdavprJVqnkGdczsz9huVLsW4nOmvkQkIbX
VyrYn3BKdqnm2IrFu6XyntJNPNfTBq30Hahrycw3/0VK/WtMAvS08/ouqV4rBvw+mEEH7b0BPNXg
J2uhBF/dO3q0aNzilIATS4Db3rihc+WliIR/+k74BA4sEtFJmaLvM61IPLW2rSNBkWYBYxUa4mpy
ZRlfu4r4/1/evFPGIZc28JjVAByeaDdLzImuLeCzb5qMhh437VLhF/j9MrnsBalRk1RFTOtMpgla
K8YM+rxEBVSpxpWmphiimeodxN+kxHajXUflNgw/hLIdVXw6RL/iyP3XFdmVN3B28dGUUWxetgDc
i9335RUkrpXIfVxYwEyw6DOOTCluOvcpxLoMx2LFuZEqJudvkv10edWf22coudBA5n0gMT/JoMw4
t0rF7i2Ah9VWqA5pz2qELo8p8n+Y2xaQySs9qM++/nRRfbnmlJ1kdggWSAnXbIt6I2vHGqomEmPY
1CQKMdlBhQsWW/Eso0+qSO7Md+477Fc0aEjxNf3RH+KK4pB0TGD/WK8BC5xW/bTKDCPyA8KajyVf
389aJOY8cRP5+9A/Rnk719C/kBd5ZM9yWLZVgEjVn6rdNY65bGzEgYZo6SOMlZsytB8mqDkE6xH2
uwdZEXdJo7xNrHwHyObypztXJHy79cmaSVs3SWw9tECN/W5I1gQKxUOfOH2CiUlvOkdqz0bEblBL
/EdQHisb9OKuaYadq465DYN8WUATralIqKnSUjRTQrXXg2aIKClBRYbhm6/6G62y/oVl+eajbmcB
JnLaD98OHwonW/dI78ilN+sbDFhBeMWnOC+eC9x8QLgkR88t9pZa3OBewvTMqK4Etk+U+o9F+OWu
JzHHM1x90EyOTim5s1pjrvfRopeNtYTxB+cSPl8vCdATb6009Sr+GMF8KSkKyxhTZuji9vLBAwHA
liwT9bcCsFUN57SG/5tPbBkiLnDwErS+hwXHw/ZhNCPm7MNtVz5ZBGBfiXaNK5BhWHMUOzuTFyCd
l9EA2zBDBkUO9gY4gCs3IgrOH6/rPzcyjZ1N22aFnZMjp2BdtF9uuOELl3Jx0zkIjaB99+ldN2Cw
kuFZhSXANTTm+Q8mJndM1HhqedKKVGorT8KObLZtrHlnekg7KPMcx4RKTIGBRRRj/KJBSSsE1Fjc
j0cbHlVSlA0b+TYE7+OODm69/UymnRSOSC4WWG3bFrRT7Jau7YvzIf3LDU+2pyO5Fa12VliEdY7Y
DPK4ZVf21UlGLDDF4JqzNAxBWV2zZVPOJaCcI4bD24LPNJ3lVnDMEq3STVQ/0Gxn8gBs1snQxy1Q
Jc2Ke6mkiU0DoWaQ0aA8aGcQVIAcDC12jkAweM8cjvHm8iLSz8xkLEY/DCAMervkPN9Xc1QZ/dBK
BCygPcwn1XnSCIAZkmDqMNe3Bb1VP0pmCnGCHKChV9+BPsm1EpXFfNb2zSHBwzrpmKyo4UKB7VwX
a7+v0atCvq5+6EGu19pbCKJQ0bCp9JR01kn93DaTf5IE3BIQJpgZ1Mc0Zev4xh0G6ph3I9FIiVnn
b5cfF9rez03DzJkZsIpgu/xjBuwmZVErpUuMKYybvgL3WW6LJtwo2CgYg/du58NTOFSQajPloCbP
STs8GtoQEvC6G2n8aC1npTQ8PcaNqqRtilvPqm69CCFJq9pLQbwxMQ3D3IkzB+UW1Dyy0twoToyU
puC/tvEuGoJF6Dc7U4EM6mGai+Ubky5LSEnHw+MIgrQt8LDFOKcGJKfCFTZ886/MAKqMAafiiC7X
+IwiIRQSfOq2xKi2WWkchnXzPKJ7iPHhiDdRDCRw0CBUpIl2tzTV6rHy0CVFcCY0w1dl/JcBfC2r
YuZI6jqv3Y9OXRkqzmTea4mkUuxjJ+GA62oiuqvKqkZxsSmdR7CqSY0TkoYWmxEZR71tbtsqeRn0
dFYVJlrTf9vKP+iaP1cZfVfCEw6mjPQoKVgSZOV9y34Xe82gh914EG4A6uWEzwCAlPRix8G+89ql
qc2aCkGDrDwODxYyoY3vLNUAyJWj3GV+/mKZDaIuBjKf+QHMcYb8cjVXEaK3eSufN8OzaDXpo5Ls
xW2AmZwrCNMX9MMkDl/2eo6egIkWUadDlWdWBIIuwUEUqXlHOADn/Gc1booeo+xlrdb7VsLM3FqN
cbJP0qNdYyduWFtXpuWD0lDupus8V9kaPSAr7yYix0DbAfwl9ijPWmbfdzlsjQyLSGfTVbe1lc5o
W1qib1i7S0ResGprOzT1NSQ6neYoZd3to5E+NPgWtrn2K8lAFqeI343RrZ5GK0eRFz56IzH+hFRP
+F5FPbo1+BbrgXGld3FuEkFiRq3J8BD7l2kEkyTPH9vaoBirLGB7N7p6AP/dA4VO+ngvt89Y1g7+
CfRGJSerWvWvzI/PFQs0FRVIORy9eNGo32OVErnW6AIaO9KoT/d1djcWh//h7Dx3G9fSNX1FBJjJ
9VdZsmVbKsvpD+FUzDnz6uehG3PGZgnWnAY2NtC9C7WoFb/wBqmwt2H4VxBD+QCK7XrZVFygGPdW
zWuC+I+F0W7j7WLXWKB+fumTxiEnb/BI7KMTQVF2tEn9+UmxVGZVYQbmIZE4JMUipWqNbdfYDCFG
GUzUGsJthvlyv77YAzmToo3cWHqNqqJxoU2u7qJt6EPm5Cfo9YIx6d1NBiY2uBDvnB2FojA9FpkW
3PSBKPMiaNPAIzOody57Ggqjbb1gIPL7zXwm6WFl7a9wFQ7UNOnpahUyaMi9zHtBS3Osrvfripel
XocJmg2H34c78xp/H26a74icjhYQdQIBNoq0Y6wOQzaosJeK9ue64fZYXhSAquAITfsZIouGxNAY
qffjdYNSfwKs2gG81qBe1kmrsoYusoi5mncCmZIG9d69j/01HCI/P1og9tqT65ogKret9JFLKkhq
AdKl3EkZ2o4NOkfl1hoQOA+UbVXaO59iNs8xZpmpvMqTld+tqmiN5LL5pELL4D7DGCdeaT5Q4+zC
HTHGT9PjQKrM42pqSANM63qNZ+lpIafUJmBwrSlQBObO3ErK/iJJ5T/8u3/GGukfI8SK8sFk+wee
HYuWRglZonbILbKFGO/LEh0oKaNdNEr9tneijlFgered7H7MxTIJUKSet+sCOT7NJ9sp/Q3ECuRZ
B/NPnGlLYfGALyI8cVGUw3s6QGjKffQ7HKmehAPdRez6wlxpClesmy4ybOroyOYgHaGeZNVG9ZEj
BMQflw9mOsDpzqifd5vBUA5V210HqIlp1ryTW2rn/mPFJ/RpvJCEA7hEegUSHijBJgvrnd0tNSod
kvvuWhZdnnrluicQTWZ+5ajo5uGcQvpKs3sBC8VWwz3soA2Y6CHX/+RyM6dM0bdipRNVUL0/KrW+
5vhd+4hmJbmzgWihD6+lVi46G330B4GifKzzduCdOQI03eC6rHKiIDpLxKouSu3Oq+fdamWzBE2c
5/siNW6Ruo3zmRQ+QCkO3RddqWYZBvZp/xmB6GB1FlJjzTIj2GWBd9Ksg0TROm21dUREm8TdTc0h
aHzjLjEMgh66INKw70SxDRTjtgFSbAt1ZG/Mcj88Sna/KAHDG4Gy9ENlR4blUJVwMoqraGqM6UWS
I5FCmGlEWHkr10nuI1QAojhtVn10yhKxLgG+dsCtR7yo2EeJ/j64CDO7EsiiGFHYGLG6cGYjEqnV
J7/R76NYvysTDaHkD0+WV1qqLsx4HxbVXBHH3y+lc5wzm+1s24Sognrn5DURmdbHrVZ9JcB+fZQS
nlLtkNmfY3JQgkRVmlVtvAEH09hmESQ4uTx0MKulbIVimnbh6j+XLvG6oLxgCG3UFplAk/xCuG3u
xuZhkJNt2WNzgitDmb+q4hirxTEEcw/Jw0XY73Jrb/yt0+ONoxIWJ0wGwf8kzS4duzSzRjUPVvVo
QS4JxMrQ8Hqgd2WuXDOdZxZC+f2lJTj3oH8bdvqgZ3WbNqaApQBfIWjWCHiL4lkOHhLEgnxxyo1r
0eFJejt4lzLEcy+ghrYRygwQYU17kkxbnRTqIurNQzws1ehKDzMUVVPwsKc0far9ft4Rc1/YcOey
oe9jTvJhK4KCDBPKPAiajC5QK9GgFRwaC80VMzd/ph+oUbiiwK8V7aa3scCGquEX7TzIlAtqCedS
Ufxc+OWapUIC/qo2fKu3KiQ0mtWx+w3r1k+qOwlzM6WFXnOIk52KUXpAiztq8ZNYpye/GIHeW9/D
CIxwn0IIHA2y5fyjnyuych2KK0WuKFvClvG7UTI0hs4nmtcuNdHOx3QJBVjNCDe2QHy5/BA4aQ0B
HmYLI262mnqltfJSuOJCvn0umvr+GycnKgKKrzZSYR6i/NZLoW/gKbxsLuKmzg3DuaE3RAPDgsz5
MyxlRXvLG3dxJ+HyYSO8ab+Zar8ac7/a584cNYgCsnvIM4O2cBwMRvtTn9tbr3mJuaN/32fnwoKR
OgwekAqD+SWA921lC9kIbXNwjINUQZWRPykIWMVRp6CthAWRzsPvw507SaAjNFjLOliDKU4ijpIy
7WHvHvB+AeoNaQP1izbfRJh9hQCp0sffx/sKa6Z3FYrrFpkJU65aE9BMHPMxsZuSChO8hn8M5xVR
gwp3Md5jC6OAhKzuUmB59rHgrKiAiXgwEKD+ucZ9F4V52ibmoQ7/wCz1zWgN/tlAxY8kjCdCFJ9j
Qu3euhGGysHGrHZatJbH97vKdxowmd9n4VxITZfOUFQLMjxYsZ/fo0mdm5gY1x4c0axTF4IrGAfN
5WqhyHf8fawvaPJ0xnkZiKwtBZfdKenebkw18AMGU1t9odEzirN86RHednrzHFnBMm/fU7OGSxk8
IYQnD0AzRLHo2idtMVB7N8Cn5Qjap9m79lSnVz4zp0ZzE4T8SJiUNfQSkIaTD7F3KlodzsWV6uz6
0J45LhCkt47oLLtRyhOaV63xpuCUi9VIz0S/9NUmrLYxJbw2NLZN7sOm2eQgJIpUWahWs/C3xGhv
ow5KSenG0Yw/5Lsj0QVBPjeb8z9WJUL5pdvc9pfMRc9uVQu1AnXkQZDMT6JmkRZB2DRUbYCOEtuJ
xp2PFFageyR2nchngXrl1He/L9fZQOL7qJO9KmU0KpwqMQ5Wd7PK+5PabiBT1gPcIGdEO/yNiBrH
ssXv436BN/7ZJggyaiOmTaXB9XNPUl9EMCuS9AMHRB9Ah8PCRDm0D65KU10p+jBHS37mgb9LiYTd
5iXE5akbFtBBCwXjoU2GC1PY/PFssfECYkBnYyrlH49ivtm9mX06V8HBCrZ4BX4PSa6uti48i2dX
jA44DpjKSLP4YsN/uzzjNEljO86Mgx3fZcW+D286inJsQGdEwe+FvvBwdv194s7BABEYg9eBzgTv
yFQCS1hZpduszSGDCwfDLGo3cduujQzmtHOAdNzWy645AjZZ+mlzHWJaEmqApkDW/1dfMtZ8kFCy
9enbkQYA+rzA1Q+Zrm5Yw0CqT2B21g0s0xBKfhBdkY+4UjgzpPoqN5pFard7KaVeCNXx94/5gq5P
9hNrMOJNbdJ5QAk/91PYaF0iR5Z2aMYStqBHGsxtf1PpNIgHf5H3+VLO8VfSsp0C1xkBKBxqnJOG
9AD6GKlxHOuHGkrBsibNiUQIZHkD452OzXueHsYipR43a/g784ATcfGlOvMy/vj+yUMVqZISpJHQ
Dlg5Bc6r1igIGV1Z+r5UsbQ2KXJfqLNcGnAMVL5t3qrqlLwsDO0AQQfUuGfBgeQBfuWyiXVuSMu/
tF80/sZ/lwhpdWrsoPCnoU9b+1qvD4rGYT8qBqQBC71zMvHYxgBUgQId7SCR59zFNZLpWYDaebv4
fZuc6wLDhkJcDIgyTgBf/nfffjV6gmqUxRXgCXEDVBQuM9zW+zY/+W6xGnRMc9VDmz2V0aGjlSrA
4xWXDEfPRPY/PmES2ct+27W5xScE9TZrXwhohXfpVh9v7X+m+tvPHBf/+89sNKutHKo9RvAiyi0I
JKuHSPSmtDQBUaZFxHwVfXbi8/fpPRNNfv9p2iTQSPF2N7s0Y1ifangMA+u2CSmxOk96faM0F878
ufv3x3CTN0TNBr0qVMqssrzWQad521i94oAOPJsDBj/1IUvlSzvoTDD1Y9DJg5lx40kYY9HAl24C
87WTrnTcSMchSYIV5dlxtrn6WLvIL+IBAt1csVf89M70Vr38+vt8nz3DhmyP3W4MyKY4GD+M7CFv
QJlxW+TpWn7g91flHWm4dVdfFFD9wiZMdxVGYXg+m6qJgOBkvm0aKKaMMcoBcuhT0SsLJZG2gVOh
QxXMs6Ld6oApgEuaDtocGjK6aPWPht7tS4UZgNVe20BXGydZBSAUFOUG410cW/oHNV7kmAYpOLz1
eMQ07VL13WUvG3NT3BgJ5oHBda6Dey9nrofGZB4d0+LB8GigoyEd0L80gMCgS54gsifSpzFdJmpy
4zkZZVc/+pF0Y+p4Q/ngYsJrSbgb3QnmHXIBgyHmct8vS/tWt0Hwk6IGfwsZ7Ax/IGuvDTy1Qh4G
yuspAZlXXXcod0TUu8zG2Ljbos92Gl2EFoZaw8yLexkF0EGZabb60OnPGYyxpqrWclguROEvuhj9
DxghXfeWPVsj8a3eJGqOp6TUHDCfmCdvjYyBlZjHaklKfTLK99Gcquv/mggBQp7T42gR0U8KlOek
eIjSN189tcFAcGpsU7nfNo5+K9AfCy1vLZnBwezeWybW8/TFCBh1S/sGQw8OZ+WGs4h96jvPIZEz
TWYPmw3oSc2QHnXkTf73exXuGVpio2QVLMOfV1JG85Vab00NQVpp7jV4wSZe8o94iA3USE6/j3bu
JsKHhuBERQQDrNbP0WIFvuPgkIIx91h1jChlJQfuvQRQblziFJ/J6Uez1P8ZbHIl2LnX1oGb0/0q
r4tob6HSgcqstP39J5njN0+P3/dhxvf126UOptxqc4/fhNXPYFyjdYNY4sYxRiYG9fIIhLqYd0W0
SgLED0xEuLsT5RwyiefUshcZfJogeW7VbGFKnMP4unGTbYoRsf/XyctlGVWvCdwNKTqEcbeMhbG2
qlNXXifcYlqDIVYaLBSqT62Q5i6vY5eyIdEBQE5i1hc06QMcloMQpuamqBcpsGW7xULcM2aV5cyo
Q/r2jlbAmioAOk/pXClAitGn7/86mAGLetbZl7wvzqXiMOMACSrkozpo8p9zRijiVoDmzUMrP4My
XkmJsQ5x7pLBb6jqdem8BRKwqeSj6AAfU1EP9sWA+y43F1U1hNUT80IYdO7O1sF9yRrcMUrKk80S
lm2uhAZ1Jt++QdkCE8JCGeay/6LlV1+F02z9+745F2+AN1MFcNmxfjr+92/bJumUpiADJMMzEYFS
DpmFJfx/cbi/jzEJJjsVCRtfYgzsEcZqdEW5qiW4O0qFs7CKG026xHo8/6sAAsPOhdY5BTjVQJ+C
uKBwBRsKyLjvHS/WcS4NMbmxbLlOWjP5z48C51/q70Caf1+bc8EE3Ib/+RWTOC2s82qQG4bwxRWR
BLXQ0l3rHGyIB7+PdO5C/DbStAbkOG4vg94yxlBBAefED3K8O6LdMjiK5sJg5y7E74NNbl8IfHme
NSxOV6+T+grhH+PU2hfmTvnS+J5eiGNICWNDxZvji9LxbWeHchtkwP2MkYpi6MPCNNxF3lJA9qRr
5MxWHpgMK+3WZn+A+biwiUeIhAEWk9zZC+I44DjPHEC9dpdVJE4G4mQDomqtOZPbduMg6NMjr9k8
O9Zd4JQrPxa4ci+hrONJbDrdY185n1KEK5Z16goN1jr6r4jA+Gl3q6FbMkLxiSXnjmbPS6rkVvoY
658l1e6MZklp4imFyWIQ3Ealsyl1XJz8Yyc/B743jxMZ2SAsSMHXBiNctqCS2Kyitt25sYwdiUxp
GOSgipBeYuAAOYAuGTycD+uRhf86xPuGigBkJRX9BcxZzfjedLRd76OvDyAzL1aagzkJBCMfJqgp
vZh2hMJ1MMsQaYlxTI5ouslI2KFLlfYELJq/VHprNrK5xz8aFCemdm7c48BoIAKGetDavwnKLX7c
Wr3GvM10r/Nyr9TXLvFLtMLrDXlpVkQO1w0O6582kSFGp8ONqtyMAU0v9C3oHfqSz5ZAP6nKthJo
/ljEGL4YSM4OaIZhK0bQqMcYLRYvlvwQiTfUu8oU1S9n6wHMU0OUmLCl5nmLsTjDnkxU+yF+TTLc
WFxl4cJMDgtE/8OW4BST2ew9SYutWxYztaJdyXSeFDzrZYCt4Tvacxg5jaGUWT3+fiDPHn364yaI
Q/qJU4aIFTSVVcklpfB4HUXH3Lvj6HvFqXYuPDjnrjEcD5BkxMQGivjkCVTiTmsHlYG8+sAowrpr
tUu0jHO3y/cxJgfeKhtGjin6ylINdwcmnW/BO7+N6WjbswizizCP5o5+SNjwCpsY59YRGTHuptzt
/9jDlUqE8fsMn6ttYkL5/3755KkVuuuHqeCrFHubecuK6nLgvls1BZWlXy6Bsfkiw6znwu33Rbif
3kuwU2jwqKMN1Bdc69u91CJKUQDs1A+NjYmT59/0Xk2DhwiK8FfX1mmNGGlBj1zJ4A3kO8lUQfZl
20wTWwnvUes2gzSoJdpVAspQVx51pil13j2jmSmav2qSaFNTX/Q+cjrqGtZDEpx7HifhglqR2135
iED0SBOznI8LczrO2T+/TaeXIlT0QlDm+hlNdK3kok6k6YdCA102LJv0tovvXQ8PqKV4McW+wYMW
QD/CY7+PfO5NGTk1/3fg8Tx9m9TGrOPYcxiYg8xGgtwEdfXio/KPGQwMB4FHkEpfG0TwP7ymQI+8
Xs0NHXkgDGsweRrEydPeDLid/nCy25dch7QAYqK0t37lo78Frl2l0ksSKRJwntJ7Kz31ZnnIepT0
tJVbvDRRfdci7RmJg9Jv5RLRPlLBoXUWHW6zSYyFHyLs8aBD/Nxjo7EJA28v2nYP0niROqizBSW3
0Vbn8AykeQ6w1NBbyKA6/d7hZhSgQY5Nd2gcKK2tgswZWIxLWc7ZcgvsZvhNgKZGleOfKwA1uVfK
oCO1TJCRU5/dTB1DvNh+0FzuMBuUpbWK3Ut6v+fuFh548EIq/VlhTmKk1gJRGiURKxKv3XQt4pNS
HMnkjO6eZO73TXauug7W5n8Gsya/MZADP2n7kP1FmuTWxwBrd79BfLs/jPp+ruCcRe4241wScqIA
Pyej3+hhf9D1S3yGr3LZz7NGuixG+iBAjzG7/Dnhwgl00XeudpBQl8zJ82hf+qq5oGeamm++eBgy
lBW04qbhwEmFvgroglApsNsDDRIJjZ3HCuBTCF1I6eUVjhrbPIH72PLedShcyluAKYBUcppdvXFB
i+PM7asonB/qvBqIVORzfn69bvQGLwIAhdBa0MZyXmWKKB56cP1Xf1kv16ax7rMLz+oZvhTDCoTS
YIGQ9E0D3XxwbLULG/XAcTVA1JnGcyZaUGSrPHUXNGcMUM9lOnfxKKnaY5by+OA26lPtLS/5x51d
QbCFQrZwgMC2ZLKCqleRSjutekjB/akIJYTJg4unmxP2s0DS937419GUGaLhSzs1QNvbd30S/RkA
GyMsmvabIRQbI3/wgj8V1C+EZg3fWbRIaKTxFfLyawUh1fTY1TCxkJmhyrT6/UCo/1678NwQNvgi
LRFjT1ZRVfrOctycVYw/pEw/huGmcD4kG/NCok4gH76+9IvXzBJXSDluetQe0MCtcbBA/yFtrbUS
34WmtigBartI3NJLiRHrV6oj2EOLTsrv33t2+UcneoUaJYWmL7LHt2dCNrO6svySvKZ57ZHVD2DJ
ydYDshl+kyxa1MIHfdjJ0Wmcr1L+9MGXBynORbC9Ze8SWf7MfcL0keyTWQF5YBv8PARZ4tpFIwfq
ISs2IGc9mhsS4XqM6FIVE6nn6V2UwK8uPgFBLjqAZAhWilBc98Nwf2Fq/o04+RZU05G9G9tk07AE
akVsSMQah6LQlx5A+lpHFhaEv5YNV+EwCt+9KdYNmpU84IDX6MzQPHRRINXozrQohLqgCC981HgC
pnccRDikBvlLLCKmnxPE4eh8YYEkEtqDHC2jfKdTNOrY4VUFxV3aAzjHRhV0bPcglxdgdF9B9j+j
AwGhQjTqKk6Lkobr1YNqVCq6Zy2BlLrygajH0R/H9G4aZ1gjtr4pOoTGLYwmq40hUHiwEKjERcpX
diN1i5Jq3PqI4CKKBtxUqO+tac/84ZXW9VNrzCtDvdWrelmKfl7HG5/6WUdnMY12OINd6wUy2Zm3
RXBWxejEw6QUh+XYOFq4DJfGZ4M5XCkIIo1PG7hsLd8VwdbzzVlHuNi0KiIr84JEqm0xcpX+lihv
BTkS39xtqr2tzb+KnC5hJKgdsLhdAIkoGFCnGA4N7EYAgmUS7UpapG2x40+FWjYnF0ZxeCfnqHkJ
dVOIUf08hZZhS+mtDhCD8tWFBOXsS2HAJwX7AGjkH5cJDc36TLEy9aDnD10bLDSBU3K3HsGUzQvI
ebNcZ3h2XTQ9OVMdVBTkdL4eDDSYvmRdvl0WWppFIIclZQQhqB0NUGne9H8RcsGZrQWIA5HYvQWd
YwevSvNSJyZcfswV3GDdWXejoN0ls7izDwaiWhDbcRAbK4Q/j8MgZUCDA02hR1qBEkfcHJXWDnpz
7q8s9EJUlF+1fZ5q662SJPO+1HcjNa2280UDMoWu99pDxtvNnwwUqLFTTQtlLg0vhrEI8iMeIaAG
unxTeSxkpVxIfMZIbHKaVEBPXDLgnnR9esGUjWEVWd/w8TLlBHoO+RJs1yDv2WkGX8mM/X57fIVj
/4wIoh00GTRTAo2f06UVdSLrTaqAQ1xjZd8Oy6F9qrRrX97nxo4fOUhYImTrzEQHfi38lcHFYpUQ
VrO9XK306lbxSLb2jsfGewiC+7AHrnVjw1FOgFQsW+mzjJb1sEvBfPIn2gQNdAdZ3w+1/aPa3qK1
UffyH/Vin6tLs0X4ToFBhAi4afg4LWMY7vwpwlWshAjPo89COUf4HwLsoynD3t9ZxgJD0eZZpTQe
XQNcqptd2v3FN1Zr1mQ6JXDn9JJPw5lInpLpt2mbhNQi1htrKAOFcu3cEqfUkGZNdMiRmCyoD6In
31MIv7BW555CVROySVxJwY667c+1UmE1O1ESyiMqLgJiJafI3/sY3i4TEwmJhAZq8m5SmoQmIRe7
Ej2cxHFnZf3w+6b5qvlPNw2yvaNWHiAaTZ88OYEbtiINYOfmXYLLgDOLcKlA49511Ae5eyVu7BXn
VHgjMO82dQsQ9+g1GzKqTclNmUaLJnO3YbEOwisFgvPvX3fuTuItAtsNSQOHo6k1WYNy9WBa0D59
+4+twFqT/cego5lDl3E8VBrSLMNJ6aEtNs6qU9GuhZBd6hAlZBvfXWuuYuLsUjP8/cP0MfWZThui
pKyhbiKzP32pB3qFlRHD0EV1U19i39Wp1zRmPUpyxSKnkbdBDN08KO/RXXMXv2CxcJVwgrQbRZ7X
+aIycPldmDOxLv6GW/+eQHweLHlw2lWbzLBzrogPl6fN71995kpCV5wsYGTHaSStPzed43RlBN2T
FKpc4qqHJNVC+BtP3UP7wsyDBP319wG/QvrJNP0YcXKDG3lWBw0VkkMp7wJiJ7v4dKSjol/Bl1Ja
umy4nZ0Cz11eNMY5F6v/GHqysXUpqPUsZ2hiqZIHsx2ofw/Dlso/fsHPmUvBzUXjXlJvOmPviG73
aHUvvkU4wZ+IqcY6mJBErrZKTAQ1gBGM3GsfsCjNY8GrN9T/BYYOGQkIetzf6D4jTPpzgfqCcpKd
+vohqHaB+HAk+bZJ37HN9HA4gJwZ24hv0Re/sErav5tZG0UsDH107CQA+Dms3+W5EVeqNuKCy/yh
uHaTK5w92vCGzLkFgOkffXOJnt8l49LxRZpuj+8Dj9XabyFH4lW+yEmZkUA+ja4rydHLH+KRxHyI
LgFkLo015nbfxyrjPAi4ag4Y5zTmX94vUM89BKYR/HZJ9/FMdkFrf6wLmSDJ6bf+HEzqukIKWtBd
RMQgyQoqJASXWrdPL1mtnjvT1KF0C3XkscQ6GanwWyPwG6ZQDjAkOwJmDlMcHTbEi2SXFz1Hv9ia
/ywZeodfmLFR8vTnL1PLIm8stdMOHe4skb+it7VV/WRVpAeE6vseDwIUAMZ9k8ispk/cQxygdSgg
nYLh0BYyVgV4j8TtynKDnXaJDHRuPmzqopoGBujfTkLXBMJC7EE/IMg/mkKRlYzPAnErhN8Wd3jv
kjz116mcTgmVnS8pdY7tdEpyR4ZEPFRjKRBPNx9jC3cz5LTZqvautJ2dZ3d/8yi6Gu1DY6AxoQfR
Q1UoPb2W6WHUcDBbTEWybiYn6FJIAg+/4FXqq1XRyquQNOP3834urtYEgQe6lWMbxJgchVSYkRaZ
hfYfuLE/lwMq8tRkKsW4UQmqU2wgwrz0kX3xTx7kjwprlTFKySV/N8AXqKmm55a16uvRv+E1BH/h
ODvFviKDnFO8yxe2UfL1/ioMAS8X/k5rrVUn4XDz+085F7xRSOCuBISl0z6aPjABuCXclbUD6Hmc
fyzkhgN0X5sr0KoifOBFiy+d7TM7jCHHC5oSFvzRyYlr+wZx/jjhIrHWhf1GYhyyyfr+hqJUMqzL
S63dL5+wyf7S6Z1ooyAIpZx/TEHMKJBTx1YOLvDLnvIYZPwEhcFoVrfuUyOqm1H+wPNpiKi+j1SB
uQD27CVXBo1HAU3fknc2+jMeC9avOt2Yl1WGFI30F0S7VL9w/4M9QUuiTpSZgxZAPIjnUidsaued
keyLPF9fWLZxjiY/iXeOVaMUhIPk1OKgtdu2dkBKH2IrXCVSuTXKcJe74QH4cQciTBjFlWu2O4uG
QsWma40LcPVz4YGJPDSdJ5CvhhCTjYPNlohVndLYl/bR8Bd3vqWJ5z16f7OidoDi1ejZw1inymNS
ZqwVuh/kSwm1DZK43FpDwFwpfj+reqgBpX+f2A8pulfo0VeZc6NTefj/eKrPxJ0/Pnuy+USnafh2
UR0omqu2QZhD/ztecTDQVaCHUfta4T51cQueK0qYaFTQxUMPcVTi/3nrU2NOmRRTOYT1McKRacBP
hAKVxDZy30cxhbBetfZ+NMv6L3aKyiM61ulkkoDJe4NrC0r8FKMONYIzYKUT3Pso6OB3DZ+Ff8t0
3v5z6oryvwmMoGdRfECzEL7UFFOhhiq1JCtXDnb7avpPnnoz3noqBnO6Vs1DZ1uFNziaDzT8Uu65
9lLb4ItMOT0n6OeN0RlYUpTWfs57mESF7xqSfEDYpmhvYuca0ZOqWTveRnQfVMdnTbnwzGPavOrJ
Xdkvm/5oVZ9p/FoUQGeuqmRv6n/40115cPM7u3tR22FGB1iRFnH0FvLfHnABioN9Gz7o5vWAC2G6
o4cZykjv9vasi9uZli2pwSCnE/TXhrGLg+su/iN5GK4dFSyoyn1iXlXmVRDvXOND1q81clm8XdOK
KtxicK4NZR16a93ZlsleaI8wNL3wr1LdVuWtr7zZvT9rjW0NM6K29319Q6kwrT8VZOnLU0BTuOCx
aVFzFLvEf2gvSQGcq5GThUNboQzM7jbG4PhbXJgPYelIlgaFChVnZH8otVKfXhO1+W5EDektUHa5
fxwFn3jnPPml4jXr1nry/l/sdMQecD+ggqPTIfn5IWqoB9TCOtbae42zK3AbNU+Z1bzjMl7A8z05
4j6W5vXw9vvAZ69CNJB1Wn0jUU1MyvIyK+DqfisfqsC4tvV0neEY5DVzvXmRwzetjmalwtkrDLgf
5TJqpZlRPDI/VvPg0IvT5Xhhono7IEzj1B5N38/Bxyehx2xzfPyx5jOCZPH7R5+rDIxVQVjoWA8R
+U6WTc6QONaQuD8UarewiE38YKdGdKlJJgU2d/WN3d0UuFT2zr70X328B3PxglgTZoQE5ebFqOrc
FyHqAk1ZIJwFfXSSRTmF0FO39WUIUFcNsCYjuK6yfSK2rrxWsTMMrht9pVb7vD504S4hQq1ogSzT
dJs3Hxdm54u6Mbk4uDHwFwfwCfhsSokf5BAHE3Lcg4nYPeRG/xjZH5r31lDg8m99DGndZwUweSuv
E+2zKlDM3+XlKWtusjsk5Wle0acL0tsmuia3wCAwbZ6NBp+75Mmou1ljVDM/v0qKe2u4Q44Jol5I
p6JN8d7LNra6EtYf238v2waVFLLn6tlXPmW6/gE6DCUFP9F8tAMKfgruhDY2k8Or5d0W/n3g3Alz
4bUvtvdewheL+ofY/xPY73pGytbOMos+SHHqM2y6rjUAj2iHe+VNrj6Qpw4R9UcX0StvH8V3onio
8mDW6M8G8U1rvRf2n7bYYNqCcR4mWNFwkMJ3wevZ8IldcDeYN6FxCtUl+X+NdQQSG/G6h1AfhW99
ded9NsDW0u4DDN7MMIOFiPBlBGxlmi8FEk1FN5fgZYrspJc3nfQB7YdCHkzFbq/ou6a+7dpn6AnA
9Ou56WezngLp78t+JsWF2QrKh7oU/T4xievrRlIt1y2Hg6pyOCEyHWv1YYiWqJpcdMk5V9oBHQJl
kSSQ0sF0u8cUmfJMjQdEtzeej1uN84qMhfQ4aoHRoSXh8gV8UnpEl4x/zwTgNngUuuk0XSiiTo6+
LehL2Qp9m6C9IiIASCIrj0V1xGQYjX1NHH+f1X/d4CH0jS7OCugDHoKpgJEc9CFpL5433ISdM5OK
RaV+/QOxw55Bh5UBSOMF5tI3nbv3lT+vBMJec83EmG7e3ruvTTQvoUSgyT7875fcHsGeGOZohLNT
5eFBt9DbysuO4/c6VKOHFgJBrfa3N9d+c6FWLM7sL5S6eCCYdISkpuWpujfDelCq9mAhKY/u5iZ9
iymejA6CqK8spTe0XF7wG9VfqnZWSLPsvVFn/YnLGfH4BPIqcicpjb1Z8BQoMxQ6TYkK7qx6pPUq
HWsYJSMcd9YhR4wPLQo4KZr4GKPM1Of63YpmoT+TTlCQu1fAE/YT54f7RScyInV9iD8w29T2+DNK
SD/E84CC+ivNK/dJRmnOpGY9c58F4fpDjOr9S/CSfOLSbn2UMqCy+XDK/2QnRZt5exMrw0d6rNZ9
eKs9N8/8AfjU+R95Vr9p97/vLfp5vOqTi5oyBZ5KqCSLkZz/89UvPRdhcSduDwkC/nQjC6z8Fgvr
1n7JixmvKelIdGc9Nffhztj4szdtI83zG/GOM8hDfIyP7VG7ch7sByZZe6rum9v0NNyXr+or/0fw
3D/0ry/pcbjPyWyUrbN2j/mhfRiQHnvxD/ZHdgX9oCPDkRDwQL1n1j/5GDVrpOxzgNcyuKqxS0o9
ZwEqo1241bL3yCQXWY84A26umMjia7oIHfToZvwbO2XPnwPiIhivCBwQwyVcwGt64K9ZIHRqtnO6
GrRQ2Qa4UQJpleYKBdVqoekLq9v54ZzZbvQZqhrQNRRpVuOKkCH6DmQEM1ZWLJTR8J7/vhDntjay
aKZuca+MWJmfy4CKhpMnmtEcTApYCGs4c7fYZK/Oo0MP/PehvgK5n0uugnJXEXUcW+2WPrmme4lO
htNwTdPh1Xt9VqFA6hTRnHa53QZXevZH4Nne0MUu6ANp2pGi8RLsdRhmxSyMnVWFwmBqNiv0ngfk
vbMgWGUZmqRquXS1eBGLY6X4FLpwvbEeIXBaBVWZ8MHvm8ce/SQfEVoZEXbcTAndsPmz811v5UeX
btOlO+OMGB6ME9ME8UMZlKbDJHP0rDwDp932h1BwvuWbJmhuTeUJZ181x7rCQ9lx6Led/OZm9tzV
4wUgqX3ldxhmI93exvdNOGxpaqAZiL7j7yvx76IjySArhGvwlQi4J9lVlaPDa0SigzK5JYqiMRMh
3ntS83SVKE/DJQCUPW6iycKTyWrqCK+A6j9NJ1FvKqO+VdqDZAxIexnrnGQs78GeQFnqGliU2jYD
vFo05amOnoaivLbqfG7oR8Ai+04J176mj7YpoOCfXDCzkQC+rR579Pu0oJ79H87OrKdxbWvXv8iS
++bWXRICgQChgBuroGq573v/+u8xR/pOERDRORd77aWt2mXH9pxzjHe8Td6F7hqU3tK4RUq4xe6T
kPM/QaP+LZX4KgkqtxPvW0v2TTcVsgc84fGeWkgbuRdlB/cLjkB7NQMcouelOlRXmREyCCRLeZie
J0xmdJG9HjqWLCl72CI30YDdV1vuG/F9gUJuac/FortDK23FlLijcIs23zfV1ZJo2Y3QBa11ZB8o
r/QM20hMoOUCYjX1naTUeF2Ibphb+2Yxripyv/NA3teicT8u+QX46RsAVAbHoNmR4LaKX5guQYAI
QSrT8dgNuIoO2B+Hi6uJbLh8AaYeOOMs3hW56MtivVGmP1BOiYpiH2otTnUdqtQV7YYwLdtM3AiY
CKsxWkvhlyEmu1ZtPEto7+J4dLsiuB+L0V4pI5UyX9izvhki8zMwyFhxEexjzkOQeiEWMsUsp6Mx
7gfMb4ujxNYcrEVofIsbm0QJvyDz0DZhuzc9gqRzzt2f19A3hsHEHmgqS5xboPE5O8DEYrRiI+EA
m9trJSKt2GS/Mcn2oOz2qCFg7EU7SdwQgenr0+RiMEwAyH4RBK/WAy+7RDj/Bqv6fEPrqv+noTeq
ViEthRuqEUOxkeftiealKndBcTsWORt7STFSOyy2nx+Fse5ln9Y3gRPs6CZQGYZUaNo+XzmRxKJZ
4rk+Cj2lohXkv/p69PmyaT4Tsd4zfd/AtGStEpVD3wEIsKutl5qyIxMWd8hKuwrRSQvxhh2pMxlV
GVhD7VqJpqnHgFER7vEYvLJqNoWm+WtCV4uJ0RjaGHIGspSAYirw8dKRgkNeMd4K0Oz1ld+VT4JB
jQV2hUwlNcheahe7VBInm6jQyLVujWVnTsOdxdR8huwryl6dvCr9IYDlpbSx25YyIfF4xc54MRSq
Hfac3xrey9UGRxhvCGNfwqsW8+ibuYA+lr4Lovmmmd6Q4VOXKE5NLfjz8/7acfO8ObN1uu4PCsfZ
m671FotXcsCORqOhnXlN8sizZLLm1WVj1LJTc3yqM5Z/GI8bf8f+uQCiwKR6G/ZIrsdiF87voTb6
P9+Wsp7fnz4DbFDUNRZMxFCT3f7sWMHNb5Exsh+OBpUOBOtdI1gOkgsTfYKpPerjUc0PY//b4NFy
17XuKvJ7K4u3xGbhv/FSjYKTQ0YJoxKvq8JOl9YVdXLICxJrK50Yj3hbl9d6c5QWzCKtTL5ZQo0o
d/m5yDzOnZ0aMVtnoP/zD5M+QJWzX2ZycqF6Z63zlZ9BHHNhLkOsIM4OMB8UypcixzWefS4uJC/p
BLdu3zU+KKOgu9VjqkIfVLKJsUwHw2MkZZvZrb460rduq4TEBM5F4HVC+NJZ2+Bp7rONFIcHrS73
YvLSC49QtAKIj+lkOFngrwk8WjXg0wh+kN+b6X8NxahhMiLQPKjhvjmesuTaaK9WX/cue7EY4mdh
Ru/vRvhL5mVgy3hHrjhGHXT0x6d40pzCWrw8+pMYI8SNypUFcWOGM3LxlySqXQkqIishIIQ+4+DN
ce4fhtkepncBdXjdFwipYlfqZKrftfUo3FKsffNWIaNgMrIN5x8nuhruiuVdiLUrRGjJsNgaxVnc
R9u5x8ZZRoB1Uopfo+SUwb6ttYf0sRIAXwvsm6AoBuXLiDeHKfiT8tISYlljGALIb/A3K7O8lWd6
LWNXx5kXm51TVP8p+gCC9zZxpww5QFtgxRmCE0x3tYTdxVNeYhvdP+ex4MnpqQoamLbpjVVEF3jv
H7axX74YmlOJPE4KrPOSp2/VdEE6MzC7emei+TDkwZUixnexdd0MEVty4WaKdVcLFV5g1bXQNreW
VLuKlPg9hUaPJexMkx1fm/qpoaFQpRRmMnSRZFNaeOnQItQJ6ofJbdhFGX2r+IQqJU2EBn50LAxG
BfmmEHo31PA7yE2PzcFPJvakWXGMKHotFPOlFjtXjZpNBwgdkBemNuy7muRjbR6Zm3h67ahd6sRw
Lbz7umH0ixqV3rCBvyrPvV8Wi1ceKivxZXW+skqMr0PZ5QWlxSM2IAx7VWeGZlBljR+OmEIvNQZv
lVPEm7n5rxLfzSJ2jNmvW16r9zCJaBD1wJXEzkl260uWiZ8fWQ5x9ip11YUyQllP6PN3RPMJUUGi
EkZ++/nY6jNicMdKA/AuNzlVuqr7FUrvOToqcnrb6KrDhv/QNtcocdycukeT7WrY19Rr6xpoBd3p
qvzQI+Rq69NSBLVdCvNRoe1jXVniRiufCrVg7zMPen43YCZruXGQ77rxpaLKD0xchhllyP0lGPQL
UrQeEKshNFG31Pjn02HOK+wmgpwDmTl2BH5tFm4g0Y3WrYNBEoNv+XFpJpIHoyuxqQAPhx2oqc18
1FY5s5KiocZG7JTOxLh2l8ykv84ePu5vNTijJVixrM9PfqznIu1q7i/qN4a5FUEqFNr+aWxd4UnS
Z7fBAXIOD4Hp67Hl8Dk2FKhT8t5emsh+jDnOPwIoDDJzEFIWcAX6fCtBEU9NJFX9MSzvOqvarEVC
Z7YCegHTIU3BN3kEwQJDk/FMlvqjjq2LM+JAMjfZR53fIW3RlewadjL7ozV7qb5VsRuvAu1v1vpF
mx0C5XqxFCfIgcAD0cWZIeivMlWnLamcZjrq2ews0+MyG75U0fxE/8myV+IpaloOVBR2395d7Rha
wIawYktUjWxrlJpv8VIHvBQuBrevP/vrY8GpY1XV4yh/9lhaSSuZDxb9cYx1X+vF/WLO5GBEfpaE
m4QRRz6+6bW+maQ99v22HgFxJQ+449qJOrgUwUuofqTnYM0MU/BO7g+CqG/rYV8MuF1TMaXig2j5
mYzIIb9eK0RTDA41jPfa8C1OK/akbcinpy311TjctpsRJMuIVFr9HlqLQl98XQ0QD1t1dlQsfhis
y3askcVe544wY6fgS6O+0YLlGssRt8cgvfa13KMqQgCEyj6U9lr/x7IOfGm9dJoAzzrzVhCONQZJ
pT2Ls2sYO7l+y+Zoy+mzJCD9klOL7watnWHctngNwegfzBuR01JCo9fEVIfgc0CiVbkvV7ezDhuQ
0DAPRXQBlvxSdZtUI+b/fUVnCEOODlqqBfS8UfzWRbdKfhDiC5f4BihYvY5BuSVQ+y8kq4Uykx3A
6I7t8mpVz3g4KsOpM2HK1B6o1IUy65v60WR0owFOUGjRpn5einFtTnmajP0RIbgX5T6OQK0Sb9Ml
94KnvG8dbDxsvTpRWVrRsplGGDxh4gTsxcWlkKsPmvrZAsDOhR5TQt4K0+aMJxHiTTKEUtYdU4Q5
wVENFIeYTqO5msx7UzsYQuUiRN2uNzDk2muT3//8NL559Kgcmczy3JnOnk/AzW7QrC7ou2NYPWUz
UKcsRDhpnmLp13oo/79fzFhLFeoVBXfQs15WkxYpFa2kOzbCK/tx0BAKrzlqdI+nucrG/PPVPhqB
82dL70ydvbLpAE0+v2iYzUVBPnx3FNZwPnQw2lHTSspNdOAtoyYm6I3xmxFHHnVen0aMWgWnKhZn
WBanjmM/o8nviT4dW2BXehoFy4FukDYhqGzWLtedHDileLLEJyOfdqr1+PMP+CY0QGYYQOw5JB4F
ncZZ5aAvSSYXmtUe2QTGdHSarvEio6Uej12RyFad3q9RiXLlPM1IPBFrvhaLIPhnWSoR9C4bne50
wRliCZdTWfe7rizxgDD+0rEG2Xww1O7PiM5TeNO7ZQtH1Skyw1vUQyj6icTA7dhlO01re7COvcVz
k4qUXfeuBtUKJHWXVa8MszHliS5ASN/UTJwGoHniKpXC7ejzqxuZyRSZ2bTHrt1BhNFp14L2JY/2
BPxeuNSX7eBzkfBBRf8Hz7CqPq0VhSJB1/cYSwrj7RyeOG9+fpffgUn8GoAL8DCFnefsF6H3ZLQ9
Ku0Rs217mWtHxyEyGe2hL3zAk7AN3Vw7hAnxrQHEJx4+jtSyVXrFRXHEuqecr4t/b+Xs0J20sWkZ
ebVHjVPRmjecbH6mvlHI1xVWteXi6BVwl7yX+pefn4LxpWLEMBPCLpAgFmHMzc92gCDXQ9hGUguZ
VXyKpOsBbGQKf6+gn6ibd13YXuPNpJOVYdO7oksdHcGQnIB6CDWC+pZU64dH94d7W/1ei49arnkJ
8bFKlGzS5T3Ju1uwl602/hq0DC5Trbq1kDBajGkHeq+fFa9dHjOMUqw69IZo8RdZoeUst3pDBZ7W
bpgSVg+gBEFNZmBidsXGqGInHH6FOplzTGDHzAFSD5jS4AaH1CgMM68KF38QCW9vEMkBCk5D6c7d
LhkwbwnFW0PsvVE9ZOVoB1irlDQkSp2SskfUAt7cfe81UcuxP0dOYJneRKWqzhe2+u8/wX8e/hme
U6CtLXUJqlJnnGLhIFHGyMzLSWGz3iZ89c0XAfKJMZ5Khcw24+YhQJT28wfwZbGt73+VheoSvs2G
eXbcdRY5CkpZt0dJZ1tNPSPfqBH5fZc+NOnr3G+9EM7QTIIURgHy5w2kUpS+qJWhZe9/1RrSDh+r
fnJ7kHucj92waT/Oc/w6LnR73w1kML9iy17NHVZtzecLN4YZRdlsNMe0u25pVcXmJLL3NsNOhJex
WBTVk+QYwyEYj9SEncAGm70TeQio/CBiF2LBU64vqbC+HvOknMGTX/0Uef7nlGS5U0RzUKUGV+5D
bIkudHJJ21sLwhqywq2LtqNf3/N6PTpeFfQQ6+CzolFrpQDLa7E5rm1FZ07uhBNjMKReyFLSa7Rm
DO+xC5in1yn8IxMzFuq3Td6TqqX5U3ISx/pBgnco5fUpDf90NT6IsL8zlEgpFG/6IA+rnkw+rfBL
W0CDqVvXdCHrkOY22XD6vFYjtjKzr6MQE1LWua6sMhOYuIyfxha/eX18SESJ8R7QrNY7cFQC2W/L
v+TI+xy4FuhmksVeyl6hXwT7vm6EPCDmCitNfG1Nzx6Qrg7ZmBZNcxzn3Kv5CKxyR//e5zh7YKyS
6c7Fwvfrmbpe0qRZx7KYY/Wsmmit1pgNs2iOZnuPFdg1uganbFqP0uOhCC654X37xcGlhUDGCJDP
6/M6sEK8kbWYrN48fVimfU+kPNv9sgu7m+6SKOGbSo+fBk9tFYzhAn8Og2V9XFSzWjUrMyfgpcOT
d3VTW22piJfstyPzgtA4GMZRRTc2BICUlWFjMVhX5gaZhWdqNZUUDaY+2xKaaiDlWwlJ5NpFsmFT
kI9eHv/SkuoqH7DO79vnnzfGb/aNtQegyoOvDbx9Tv4oqcH1KYsaCNMUnul1xqyHbjEansGxQc3o
IQ99O3odbl6i39US4G7oVOnOalpS3wkHnECNdj/f1TdylPWuUCtDQ1pL0LNtNNP7TjRyoz6a1qHt
E+hZq9j7rjQOgKE6fmIUMNDZ5j2p9eK0n4nmC3yKx0aoQHkIcGRkkmmH5NL+/t2NsZnBmF4/Lyid
ZwdJlAfgm3NaH7PO8iMkMaUChRajMVCxdSKmgv8Byl2DmFnYBEbYoC2srOJK4YBWugQ3NtmvOA4W
aS9WXjhcGn5/c9oiMKPUAx2jA8F86/MCkJu8yKVmqI9iC2vP0B9wHnhO8eOop2OgLncZTiA9gamJ
FV61d6nU0l5m1VWJFY8aae7PL/L7u1nXPlsAfOePwuzfKleKe9lKQ15kvqnKxDEK5lrxiwCqm+RH
RQQ88Vc0W/tvxKm2gHEddK2d9peEud9sC4yEcZpZQ1CxCTvbFnJDi+osESrso1hUkFtAkFeXtDn0
+YqkHufZ3qmyDv+uvyphnEYW2JO0nRmcLbhmLIbAtPwSZeSbnXGdU+NYieEQc5L1NPvn4fRB1FlL
EFTrwxlNAifHl8iErtA69cUK6NtrgQSvIlH+cW4KPqiClMHEr47QDjK8B3gJSbJT28cJx5ifX/q3
z/qfS50961hVQlyO9Ap9/31ExcMabawD5AODTi5SL7zabzixQDfwOMhIh0jNsf/5KY5SKRt5yasd
qz8JqpkymP1ECTb11G3pz297vd2KnXQfiTcyvvdLgtK9qiFGzU6bKg71FKAejrnVKRuohBTEXF7f
VG4TMjRVBKwscq+QqlNMtfDzg/qGbLneOlRncCFGi/pZ0VYko5hlHAtr0RbP4FD1f934KrFwW7F2
oHjmubGpsvempHq5aEuy/u2f+7HPVz/rxyx1HEtB4urdWDhLeMrIJ0dL7uSy4mGyPbDj93p6Kxaz
t36TZSXtLqMl0rdbKnwNFQ8hkvv+z3Tyn1VA7KI2ZrJVHdXmvaEoF3FgtJJXeLRw1VbLD8Vb4BKn
ExqoQXMwuN4bJUGGirnNRsvultytxsDuqK/jpfb1/JaBsTtBYS+YZlQEYzB4bTUcgWcvmyLXqJFC
AIbGHUGP4BRaFO/yQnolXN4tYm+dMmW1yDgRLkse4FEQOnIXHbPlPYu7tWfOGTXpNHVdeFQSsj2D
U3GIpldzgBLOhGqKaGLEq0izPAU3TkvZr09RdUtl8GYoyUU5A/hB8HBEDEqitncGeEJlTRJwuKmX
xI1hzcRSgqv3YsdG+ayTmC7vdSbywKBdjf3lm8xDWAkqHf28/t5BzGvGcpNx+KhxfRM11ZNRvUUU
/iuCM+nQidbgOtiA7GErOacWLbfTqyvO8TxobaMHDkt0Tyxg+D1lcn5KiTIV0YYMnTdRvIbWMVKw
jYzCJ916S8nVrfA2ZJ6l3o4AVD8vi2+KeJn4BFBJKNc4Gp+dYEEsZklZ9tURu9J1gpyQubWK/y4S
Db4AErDDoIhZQIMS/MBzZ5wAOyqFAOruSJ4DbMW3pH6JCpKDkGwGPby7myb+08m9HRcX6psvOyQX
hmEN8gKxG/ezsyqc4LNlioWlJf+THBNmko+W9RKaJyyJiuHl56e5Pq1Pq/zsWmeHTKI3ojUOYnss
l9qrYeAZ1psgvvepFwH2DFm2BfD5+ZJfu+D1moheQEF5uDAvP2/JUizLnb52wUmLa1DvKXxI5hGi
DkjaOrSWMjxMLnw1X8+Bs4uuD+KffSTTsfUBW22PZrprRWAXL4h21nAwk/dpG83vK6WGLc6JdcHX
PGpW0jdM8SS1t5QbcuVN6iGtPEZwAaZVanCt3E2GR0P087P58nF/vstzs4ZYkkupDnp0W6bDjeaZ
COf8uasuZejIX3b3swudVaoCeoJeWaHMWrge+mmDqNStsI8BkFqnWYLIuM3wqkJwdYprCz5GHuPI
0vgjwrAxfeVVaS3MDZgq6JfxfBHcqaNLiYwLT+RLZXJ2o2e1vqRIcSAKvLdChc+DYcbzCgexyV1k
an7HLOK7XH170BiI/PfnTwTMJh1UvWop2ZnyN8p1kpOqwTaGmCFmOin3L6agbRLZ2ojQZvPoAGE0
ThLPCEgOyPdzUG1EkO6fP4nvdgOk/mQMySA47Amf7wqVf8O5UICLBiUsD3P9WFfoTyFHYUF+cLFv
1b575P9e8Wx9KnmTWmWbt8dBbv52pJ2bgew2iYAL0GPJqVH2nT9BcNRB5aNE9YXgBXrEvuzFXZDA
a1LfAi3lKDy2TAp1sfPyVPNC+Esl2wvZqkTa24b+nmabZXoVDPMhnX2heUvJtpXBmWLSbzllZ/lP
HL4FAybqDOVLOgOOmV4bfwuLeZza2sNv/b41HiRYI0nZMmv8zUcZy91DNrtjgw3oNFK3/In4JMnV
2Pz8Vj742ucbJx722PigvQFMOnstqRglZV7LzTEL12lg+lTtwquhs5ua6SpzG1cBwerscZU7OdCM
Y5NsZJdEABGiC/kVZLky4ZPt4ME4WsfQgZdwZXpHhtlRjbszRmc2E9fkBCNeu1tMr9ikD6O60w2I
wl6cXFhlH6fmTz/n7J0XcZGOdcbPmT3lPT5YW9kLbhJXxbvBFkEgHPhEVFW7+j9l29+L/8HIwnHi
bfxrOsYfIO32r/zYvgdkf8G+omMjzry0F7LsoNfGtvwePIwMTh8h/Wa28d8hdgfJbyuPsM6f38t3
GyiQC0436FV0ZmyfV0sQimSjjH0Dtr7D8d0WuYfQ8mMIOD9f6CvjlI3p3yud7aCVkBlD0UzN0chv
J/gBjY6ZupRvhOa6bTzMf6vyWoYhJo4Xkga+TmfPrny2Jcp6yEfZ8xtj09GMD1Bhrn1rD7RpD45B
9AxKgvFXFbDcLtUL3+1GwHRIDA1Cd5kQf36+UK/CYloWvpPplr6UKVgU36bAnVwyuRSY8u3FSORk
CK3jA6ufbchLVEjEZfFDAzyDcUbkaSbIKgOfbuwykZc7P18BjJxXSc7HEXD+VOVK0pU4aldaThof
C+UELhirb8Yl+OojiO3LldTVdwd8kBr27GdFoxCNc5ZS/5Tivove4rbzM02/XbRXNQabr68J1qmT
8lQxZ8fN34fhFgNF1Hi/a8v7YryEKSwsKt7E0tklTisJa2SWVM7GVZ29lzBQU8OyIfxg5YAdaZgc
IJN4Jvxn5lKK6Zd/y1Rm1lQ70UOuO/QmUgA3JEMqAKyY9YcIqQ/41rsQyL+WEH2Zif6ZIWtReAYD
+Bzev9rkB2mUroqxIv33vkq8VCHMqNf9aHoRzDuUgnYLO6Fb4cFpdMnyRfdFzE+aXjcE+Qx4zZYS
fyCsgcaV5sJG8O1pjnr+f5/yWRVdt1GRSr0F2J/u5uZUMryKU4VcJcRekOVhjPsRbtLwHA4rWZP5
sZ6Y9+IK+ofprdCr+6xOb6rSv7BvKN99ZwyPcRIxVPWLkLGbRE0FEWsAffHU243q3ow0byU4JOkW
PVY57KOQCGN/7e5hhv58+e/OdowN/vfqZ99eEC1W3xSwiAuMbCEiEbKQwpJlTf3/XIpvWwMHXS1X
Kfc/bxU5jMGwMED2u24zl55g+oqJ0wzn4YXfxLzk6zPlOgpQGTg12VxnlwoFEPJuypqj0sqemQ0Y
EPih1v1Kot8FBq4KG3LQYbuPCRvULUYpm3F5jMXAtWb9nZFtFDFV4Xgmoh1H96M61Q9DTQCEddKX
YyqVa6P88WeADta/MO/6FQafpnQ7/lr1WiC1dkR5wrkXPNVK8nsgjKPQEkyl9zoLeqKX1yika79Z
Bl/QxxMsry1/f9sQM08az2AysTVnLzFh3g8ADCvzQ4jJilAfjTHaReHgCKOxKy3RG6XmsBJf81n5
oyfzPkcRIJO+HgJFmowEAqyHe9Prhme92vOXugUMPiNq7w0cmmRI2avT6mCSqAi3OQpPDVjXqscO
O8nWUFMPsmqPk+EPpbkTK/K2YrQlUe6YhDDSqFmasE8MmCWMx0HSnAbCTDevyVztLpd1r7beIvFx
olwojQaiEnh8e1p69WqdhivDQ7fyXuLbJXmC1ZRBvI5i6BQJIUv1f+sQREyteylpD62ZbWOwSG35
bRmTU0m93UvzjUmKElqJSMKVEFGgKf4R9IcVGl7CYT90zUaqDgtqUEvxx19mL+MbKiBxa8h0HFzo
awxVPlC9ThhdrfAkxuXdRDc4TP6iP+eljnMVD2MU3ksEBjNFSqcP5IDcB77Ittt1g5cM1N44JixY
1wOZGADDtXzHRCE3KjTYx6Hsd3F4XYXPCksMm0k7A+qJ11Cb0GDK+hKEDHgGeQO5IZXjjawFXlFe
93VxzfVvOg31efUq1QMUr1vNvDc6r2vKKysIt31m2aIMhbJDJkvQS2HspB6HAXhKppCtu1jGJTU5
3lp3GiacQ2p6Wnb/8ybyoWk5O8E+rbezarGOFWIIGqwyc+klarOrTCcCJbia/HZbm48Dr36gR4ha
ye4q1J/iCIHUbacHrX1b4RMsnpWCTrK15WRTMwFlDkfXsMBYAHKEuI4BL7puOZn/0+r7OglWpuXP
P+G742G1JSeCG7IwaQdnG2FXhdYk53J9nFV9Jw/1Vu+IAE/o6a2TQhWum+lJwq96yMMtONBtOadO
BF1bgghu9qj2mJmnuWVThl7Cfb85IT4pis4qSwwKRykfxfoYJiRiIFSrAKR1IXfq0SQZXcEsidtd
Jr8HfFyHweEYeUS1XHhCH0Tp87fM3IHhrAnfCy7e5w1cr4J+6YIRIjV+H/godihwV6l2VaGJ4y3Z
1luIFajqqKgXIboSXwaB1FUtVyO3UPJM069CoolxnXULwU8yvya9IWeIQvq03dPNJmi27bpwUddn
/VWy+JjIrH+AnoMeIue1u0rrGZnTyC7RhzqJab/4oOfEFaV9JxHuA9/YYeOuBwYw2wirRtNbMHLk
9By9YXG7NxUk55cs4DW/X+i0Il8evCr2w9Bphxv+vZG8rsTXFB8sR1qdJFirDok3Axhvgu23F91O
SNEJCnhK7tsd7ViTui1/gWuUflB585ra6NRUPogSVFRHuMdsBmLikDcPXtnZzAgSbllycIXgz3eM
TTub0yGnYB5IiPHCfhsqiOVd9O0QLevH3NoMhlsJq+q6QrGlezRNQI4VIQbNtRpvgtjFp5qzKIXr
i3bRtA3Z76vtQh8Kh51m/dhKDn41QFQEIomNsxQOlUxs+fTEeXXpg/0OXMNLhzkV8eoq/Jmz2jnr
CLFNJb4Uo9sMeFZnfgKVKUJRhu6b3dY2SQNMmRHAEXb5fGL0y/je8sRXha87atgZbabBV3l0FWIN
txEcTUA57JLCHcs3PY4pFsRCGIDOWLj835XI5UJVhCmntyiOOgLpw5+00WuqNfI5XGucAlg4IabD
sQrgCwddbKizaXrVamTsK91+lH0Q95AX9JRJNykeIYStd15gbC3gN/Kad0vqYnLD/KCAks8PqK+a
aSdorgD1Kvb0zlPQcDwF6XUhb2qquMibFkzZHIXy2ZlOzEWiU8GQaLSB1GNC2/n3l7B1FJtdryId
XiEIy9Fe+s423wQw+tlVFk+ZXAxhS3yUejca3PShkXfzYxj4uuSQ3IkoL8jtbNr8vOA/RmHn6x25
zuoCL9HrnOOyLHchauSSaezsTOZOmakA7OS6Ea5cU7qqVG8JXcGym7t8W/O03NpYV08l2lA5yTWQ
pX2Og3pIsgazyq1ZXauDNyY2n+oKCmRbGS/uACNqOyk2kG3CxKVvkR+Dx/C68wA7UmgvQCQdKnhH
rTeW5Ifqrps2neERv0VNzqf+S53/hPqN8fjzb/86awNaA+fH8gvlOpL1s72uI+Mh0oO6PlbWGyzE
VZFXGwN81obQjOuVnSWI23iadyUGPkQ9XlhC35TlXB5CGGJrzEaMMxh+jIJMa7SsXlHOCauKSMH0
+lYWH1TzAuD/Vfizgoiqrkriio/A7v68q4v5rI5SmlfH4V15AAlP582sM99wGHiXa7Hg5o/lrZF6
2JhAauJ/alM3Gv18uuryXTruEXMFrZsRV2UrxYblYRQOHzgHfVPcC8HOjH4ZxkYQNl1611+UI35X
6v97+2elR5T2YjcVBUPRJ+3Zes4nOJA3mAyrvZ09USTjgxY4Yu83iStcaN2UtSY4XyCYwZAiuSbe
ax+DjX9mCIuUa+IijNXRpeyaISRUNmQAIvFgOvMAZ83FiiUrObPs9mVqD43lskyyepMKW0N0mv8Q
wqvmLkQ/UTpGf9vfdhCh002pYnS/MYnFUraJeKHS+Q7q53ZXnEG1uOcvyoJFkeespzJFMOKrPZsO
c9EYKowCDUbg1F4atBsMCJW5wEvnvYPPbZFVBsfclobSifFiQdS5ehQE5Oio7eSpHYUlJlaXCCHf
fZyrsRc+GeDdkmycvd0iyMlysGTebu6p4k0l3oXBYZ7c2PLm7KBGO500iJCqGzorHvUPssROwhza
aUc8yl29oAGCTuvXyF0o0MzOk3OmkZQcThtt+sWX43vJUdNrautYdjBYN9wLO8k3Hwk+/IDCMMVX
y9yzn9BUGe3VwvpqlD8i4lfjqIBh92h2gznwi+g6qcdrYKw5WgDNbhblWbo07PpK21q1EyZSZFmH
64Pj5uc1XmSaUg6GWB7NNYEbmdl80CF+Un7p8+sYHwX1djEfjOm3UPytySpMRreJb4T0rit+z/Of
Mbyw6XwgdWcrB3YPaADGBVgknxN9knkUNaEyS3IRdioEgopkgVx5VK/KonT6iZh0ZJYlZeR8j9Do
eoDElfeiO1MS1UO0wXEKh9k3uY82BoYN8DNLij+eWxlh4NFK3mqRMeryQcHMmlE8+Tt19LQO0NcP
eW0qU8xPeyH0Z9xrphTdbv+ytsvQTUvVwgEwxYlI8FaedNZ3V0qFMUtoPjY4k/YmxAvD1nrLnWm8
5FK9zmIKReq6XBs3DDNfUwRBa6Ma6ruyXG67rD0MF2Uq2jfzaDzn2XcgFLJApLOXKmtLPElCyjNE
SLowJtjhXCoWbj7dyKmH1MOU92xBo8VO7pZAe8QnjBs9u+u6B8N4reS3WHo20sco9qvck6SNtSJh
V0GDZ4IvzJvupq83prrRRqSPDslKOPhS9gjGvjH3E9zraqvP12W5ZRoRxVeAZLK6m5J9IWx/XkLI
D79utPxUZvuEfmniF7fdRlWWqJKE4pg/tR4K38PioozfGtvIYWu1VY/G2xVkL4d/a0tvtcMW+yrt
gRn2xW17ql/To7J/hMjxiA2Su7iCXR8aoir+E2676/KQ3OkbZOgOTBJbsBc7tN8sm8GH39zRjDR3
MbE3oh2/Zm5rU81ujT1Fwd/CD6/iK2kvbXVncWFhOYmPNNYjs24b79MtG1FwhUL9KtgIzD5g/z61
v7PH7FF7ju7K3zi0PGV38X2106+oArF8Qo6K1SM+WW949+BKVWxRPEe2QMNn67ZHbIcju8aT6cu2
4pzEa9bDzvR7/hPtx8f5Ornvr60NKMZVjdmVZxylzeyXbrI1fYqmA/R/B+erm+4EV8LLrvAh2AMU
4QJ1O2wKjwgm19xKJ7mwl1NzJW/VbXSVPsS3EE3NLWpFn3/6sgvm7BCx6CFb4N+hzXilGz9rTmQf
ThAWHcANT/Eyrztqp2hv/E7XEPpVqyBvt7NdbeZtTjqPvQ1dTBFvs1PggeNsURx4Fip6u/0V3lKD
u8mNdZddqGg/9rmzbYeaDoIotngMdj9MMP85sGdlGOL4fwg7r+XG0SUJPxEi4M0tHL0oQ4qibhAU
JcF7QwBPvx96b87OmZ2JmOhx3RIF/KYqMytzSsoXIn91ksnrU9RuCKyQsn3d+Qy31aUnA6SUVNY+
fDcJrXjDcHnMJu2LU4GLtchqnbxziXCoaqclHJyp8tQRBvTRjqQAmiHZIQbMSzuHaK1/3gl/BKP/
9AP8pVjjgJFCzYrKF9wPmHztUr+R3LxeHNJGDDssRwXsyn3L8tHBSJMb0wonFN0ejiI4mGLgqS7b
tcNSQNmGKmgBZh3udCKqZcBby7D/+fP+t6so991/PvC/XH5z0zHD3vJ5oxJPZDsJMPhheM1XLUav
8bOAkAWNtQ3mCra1zEy8M+DQhnb4TTsUrxLFRuKP1FCpB4QA5f7PH2/RePz1aRLkpqoKWQt8zr9o
QJogyAU1a4uXhgggquxNOTHREr0m5BfKdxF87p+/H55Xf/MtcfLlhCMBUGLQeiln/2MFBmkc1HJW
Vy915UjtVgoOVeabNO+Cl85OMLj6a3UYehdVW4qXv7FScISbgB2xy3Hjh4c5SEaAL4kwjsWdtGag
2DK8DmbWcvvMleNNYHk5GAad858+kxndSnPL3XgnnyR5Vvb1lqNIeEtzDhyGOnxmySF05VfDbbdN
bGtQR3jkP/Boc9kZrbi20N76YuHNsosvWgbiHXp84qYjZ2mbdJ51JzhtEcASHvuLyqsVbeV7zpzK
WJfCM2+9YGBiApn05nFLSIyKSm5cPYq1nB6y0h87t9RgRV2VfCFrQ90c136lr6ihB5xtLCcH4c42
eJlBIKWlM0f4nOE4jakVoMqKaYyI7GT1MKjHSlmr7XESVlWD9ygzEw52c6AHEU5Yf7rScKuwPZla
Lh0TgzquaPhYphOZQg9dctmtD0g0Q7b1H6l1J6KtQ+ZaQSNXau8XGsN9C3ozC7aZ8tRXgDzmK1Bc
Lzm8gIZP1ADQ2u2Wxa69ZT3iuA4n5aOo0EGfp2zTj166izgyCRvn5SEfRkKT+am0fgR7s74Z2nFk
XFFwlhcNRoRPQe4qjTsTVh14Y+bHlLeTB//A3rc+sCeU0J/VLkHXU2dLz/KLdG/f8R19ky5tbQOm
MDEizptE9aYVDi0Y4Za80m20YlZSwS7s4WmqG074I3KpKGtBsKeLEOLWi1MchQMyeawe/LTf1enR
AoUp/Q68CCymdxPNJsGplx0qrRSXPioinFBqslsdHiAF0XR76Fi92M3ps9V9wnfaxilxbHwu4fzg
hycv/y19DBphGHBNZbVWkvuY1kroCSxD9DT6Yn1YGZ5V+tBERujPFfk5SA9f4wCPmO0jdgNrM3Lz
Pzaqsc3M/WTGPuP22YCtGdYrdXQNzJYGVPWttFstXN4ySzXOxLuBm6cNN1fTM1nIlW+cAugURrzS
6ZjXuzEyACQi22zNLTM26yqp/Tiu/IQWWEiF56liCeUrSSZH8wPLmTie3THGIoEfUUr2YnTpGMmt
UoE0qY9CHhlZLZ0AAbGcWLw1hbGyh2N0wrowCRRXv4Roj8BIFi7M+mrlLQl/q772Fgk0ntgMvyB0
Td7Q4ABIYk67W9Sn7VD5wYzMtb8HubQapgj9yIwOXXc0dGJEbTEVtEqTZG+W3BaG5I4qMVqA7c3b
YziIyuwjwkEKscRVZt5jnGUyr5apE1k/VniaWtJ7VptAZ6aAm3IYQDgRpsyD7KlTNCtnKkFdIQuf
tMwrpk2grR86r7BXPqyZHHSAr+HLgKWxsK805pcW18e4B6w817hEqXvwBSMcv/uOy1R2ErPwU85/
cdsWbvXcHHNqvfocMWRm5fAfOPi0JuGBLdT0C3y4Go3Ls2C0oxGf05qqpYqzFW9CqqglmJcw59UD
TBkXWg7jY1Y5WQ62ao0Qz/WxbtftMK5UUQK45h6Mq+RZFLvPxUomSwbHNAanDrJTm3TrvH7SyxZn
c3n1EAwvbx9+FK/M4tKmozcx8dkrT2nQQURF7jRVntRi9LrPmN5Qy2iXajrk8sClUug4NXjZDDTh
lJ2HzlwziBJap8TRn9jTSeQ9Ci8eXZYQXXlI59J701NTDrZZfelZQFeDjSYIQ5tLmwLjjfkkZA9P
muJtb+zSuueZ35ViMyyZ06xvA08jgZTPulvPFCqqXqyh/51Ob+1Rjbcl1XKz5h/Amo4zSGpb4Mak
xut+OnVAAHOEkGp8LbF0ikWUTEk0OY88cWXAaK0N3NKCY2sar8iLVwY1oAKhAyuBUM+3XDrKGZFy
anGKa/qPxnSC8MQkJX2uPj31AH6TAkCDj0/ATFOFWBkSMFqaFHRkFvu1Ywqgzl90NfYfKSYkGC0b
N13DeTz7zMrezbmE2vk2GB38Gcgw0Snk0aVIEGu00DNMnJiZX4Xy8CVKtmKaduHQrwWU8ZmuoBzD
nQfgWOGcqoPZY6DZH6Bs9dxpEmOfTH9IzEgn5YHZ06VfjJUZGDvfLvSKEL6MZfQpYVg7zWCvvNWl
ORTgPCfyEjluMMreLaqLOWRqoH1ZvoiMLlBSsqe0G/y6e5nF2W76x3aRqGXESMTdWgpRhZV8gkh7
biqUY3m6mpjfRa4ROaEpOGG4K9PJXei0ZRZxDgyKz4uBsdWy0MNWXYeT7NZs9uzaoY+z4AsQ6+8W
u6yuJskzs5PqJNISMztvpOO6L2gdphdGBtipWE8t2v2p6EGz9E0HebDo+HH1gvjAmw6iNhWxTIcH
CfAFWmnYqAWGvIojOFOOcLnxCZqxFS9aL46xH+IzrtyhbEuTraIWvedX+U38TpdWxwEChrxQT9i/
8JsUAyoDO2A9XKigeJv5ZHGV4SvoubhPlFViuiqOfZBGkDEQK9ipIB1gwt+tRld7aSjf3XDwWJp9
ynjzKsMKRty00+5hbRLLadJ1kHEt2MMBY5Ri5DzDN8alMOqxXsOaWrLxWErhKM/4UNKMgBAY7sAS
xeNZ8AxWO22T6RQ33IdRDSSFl9Qg+p4cgo6CmHlIGqvZkTHFEPxI843cwy6nhfHgzNoEA7NldvM0
38oYQMqecie/mjK0DFw+FYZ9HrknOYJGv8JKPPammeIFBssecpht3wJ1RruDa/rDxWAaDhoHeXC3
QPWw5YUCwVXhYu302+Lne4hSh2OWlal/F0/pR70vvjpKHxR7QJKfEZvJJgNyxLkDI2HqLF8gXVH0
mtyP5RWjLEAFg+Y1S/oq886rMXaFyJ+H8zTUdtEQcq7q5L2y6bjYOc9494vPi0MTsVDs0dIfhZk/
VA6qiIZAHNIUGJzWlueHXc+s2/EHY3CgiJruJJ9GuIHCkL/Sq/Gry7b8YbwINyiCZ4mk3cQlrJjr
tokcQ7P1j8dJJpgQ303ZxlRGSDeMIkm4xsOupPZARcFrtWwNp50BhQOsuJsOCJIdtKAsFX4D4xYZ
EZyrB3Z5LOjPCagal4PfpPXT1n0Cf8tPJuVq4VWG29/DQ2GyMhjL9Q3Lk1SQ2Te8uyyKOH09fcjH
kp6GQdh8xQpjpmIsVh3uceaqf6yKRclAeQfDuerP5af1BffOIsdWDH2VcDHfF7ssm2H6XEWXxXQJ
R6pdEkwFJFfajHbEJ7VbjdzfEeWrG/NODLfMHHABAm6Z/sLg+4jYGocw+k7tJwXpXDz3PDaILrpp
7wk067RbMfZMn8iswh5RD6sfnshWfvR1MO0K+RBiNqC4xpbfeH58zW/FiRnUEQdKeku0INS+2bqN
Heq6EHL+4ZZYBYfe9HADjfvABYYbmF8BnNNt/stS1uDBODl15pqlF38VP925/hYo+JCEU9Elywow
BfatTc8MsIRxvsYSMRfLa44n/dwRmINKRnTGjKk7fm6/zd05csm7E3FfiJ2RERPkD/zrLyuW9kOY
fIVhOFJPYrvBVgpwN3O5XOLbYlMwOd0912hIEMrmbHqoPo4YdsqX+BlRp0IiN/xW5QTjhqFl+cbp
aWCva3JiGe8cXHNjl/eRmT7AQdZi4jywJ5+ckpWPXpdrhiaa8QFq28FZyFbSCrA6oSNXHWNG1+Ly
BoR5OQ3w1EZjVghep/k5X3jxElw4XGG2B8Nm1atv4Xcde8kISU1V4sDrIVWNFjTBtti+jVcRuEOj
BMQjYU9OoSN+iisDTd1dPijfuMvzDIXIHq5cJeLT/JbejNaTmTTuli3NCBQ2w9Mfcn7svfBdWI8g
n7jmDXb9SxNRSksZLnxHnwoelCAG0+IGnvc2NppTh303G8/Lpg2IUCu47GA6AB1JYoFqiOEiWzwN
N9wWmSsKALw+2YrS4Y+0zgFdxJJzLjy6bFNdZ+Gmv9AnaokLF97HvvglEgnjxdUaJGKaXSh05Z58
84YQrUaw/lc0R5XGE/bm5xjuvHfrRcXrV/Fa1jYR/diVH9gv39PdFDsU4up78yb+pFBViE4oegB8
3lETTMjNW6p91MrjdxJ7tcgEwfRjoyD4yXq7+BZv3JZY8FGLwG1G3+0NKQ3LiYWNefZNO7WXaFpJ
4TrXVhKdt+Qb5Eb3KJ+caEEU8SVZzlBOz8blgjZZw/KqDz8eT0nF6DNJaU5vwU1guuqnIhkQzpK0
EfM6s48lISB3EWEVH+VvBoZHZN20tP99688l8ize93y1NAcxePQDB9pjic5pHnqduWKs2Hy4LSgk
eyLzKRBi06XFZTeXXrSnTxWpbUNnbUDffBlvwS9fuPk2yLHG3xk6nC18Ti9TvjTyeBUwaQRw+ZGC
dWZ3DXqEzhbXWkAA/MffaevFG6oPQ3UiBa29X10NEeSS58x6a/gRvodT/arqtkohafN3TDLHt+zI
JooYq+ywpCRSwyk/ZR15sg1uS8HbfgoXyYdYUsgpRgTHZUJHYOLEzDpzWizgeNEcDK39eOXz0rB0
38E73+h9gkVm+s8jthLL6g603uFuSDCnQ2Ffup26XA9YXw+jQwVDdlQ2eiaiWc0VWdKl14DsLocg
0RwyZBJ2n+iOdDJC3ZA5e/oPmV53awKSKySA2ayxgFKSWwTT3dkDABFflE3sN5/c8M2PmtvGcTlY
LCcovPZm9djQevwg1J8Page0nbPfkK9HziiZ1PyMoDGzj01bh/F+bY/ycjuoDtlKxIR8RlS/MmpF
D0OI7CSi0rziAQb97PF7eXXwjh2lXr8SlOU1Yvwv4tT2jX0PGygZOMdXGib9FEvCAX8RlRajgiax
8XP5EU/xm05/FnksS/M2/fQ3jBp59ySI8dJGl8ijnEHcOx71LWMHCChip3rjZdefAAdjB0fvIOeo
NTeM1jHlBdDCn2afz2ZuKiYH8+WSA0AXEQwvDt9OhWdOj6BCuTG9ki84AmPlvCsrsR/Q0OWt+2i3
4hdDH3HnRJnLGYPYAn5OML2gpgNblQ8/sPzunH3OZytxuUkGY8+5UF6Ke3vDr0br1ixV1WQzskyc
FrPV3Cl53B/BJ7tGID6cq5gTCKuNP1eZ5FkssrtH8sTh2r2rx/IDNY2KktHu1uN6+pme5Gv3q8xO
AXYJA5ksF1n9be6s5/bXfMrfqBLzb05uyr8kfxMzX8lwB3elHCzmGhfsMX5Mb1K9x+SjLWnw2ext
E3jOay6oK3tcTlqfUjIDibbWneiBQbbW2oCDH7w+cCNuYAEB3UrFeQOvUXU/4Kmr+FOzUsp1HlH9
cxf4deKaQFHBwUoJGl+X88XKNkOMM/eFz0QZQ5VG41k90G4QE+iR5kShXTanEcPG8jkpfnR534iY
0q4UcaMYuy7fdhja1oiRlzN/1p3Szb8JMkawTS3c6hS/KyHFx56ewJf5ua2nQNobSEQgpkBWp2PA
RVplb/lGC+lMkcuSmbaZzJVsbMi1zdtDre4jQmaXWrxbSto1D5nPz2OaP7lhJbZNC0+Hbph8Uyei
kUxXOLSjBJEUrzdcOfcGt7POOFOM064XvbpcyTzNdDNGq25+M6xNd8pmHzKMNUH9qlteEmxT1c/6
VaPYnIkWMiGKOHFD/dVSPuAZMa/ElsvXQf7JxQkKhzN+WzkDiGLvTEjdJx8ZLLUP44mZ7CPCkVjB
AdIqcG0nCUHO7Llw59uyeqklXwsveMtnX9IxzAcHXUXKKgxWhbkrpI2Z+xTS2nYEQ3vF0VIKX5p0
s+iJNJeD60F2tOwTf8eiYZ+tTLoWWpqQHIgNDQTAS9k75InSoMCKglGQpIG/SJfi7evgjCvixJxe
BWvf66sg3JM5tbh8P7jOyRNApcnMFDUOWNiKe1lHbROuxUWZvNQy5XMvHKz5GHX4GK/V3Of2H2rA
gU2W/os6QV+kYX/B5DGxlw0JG1pZU8y/sJppTeoMibrM549eFmzLxucunQ7VCaOtljqRgxxfCDSy
aEPbfS4BY6zqwCP1Tq6dGN8KqmOkoty5GCnJq4mdCrqMAmnaijSI3C6Km8q0uvsajIghzuinsvwU
IzPED2cqHgqW+b0nzBStHm6V4qV/FoFy74Noq5vmNnVrMcDy7N62p1ABZXO63tW6f1EN/B1TxeAJ
Hk0IryRD/vOY/oMnSBMBJC6FJxA/YwpgcI/Ia4HogXwrID57vnOvQx+Cs57BZhTeWU/lQBNiaxcE
GsXX9E3p2uODDoKAlnDEc99lAHziOgg50V2qcvGSnP+Z4ZD/ZA391/vDIRKiVlNkRfrLQJAaWbFq
WAPvr1kqgSrYzGBdhaP3AIHcDYP6q5nEXq2laW9V66bdpdG2bc4YiuBtOuXvg7YJK7+qV0ngWNiT
/QRYiwPTTKvReokhSLjyxnWZItNcp/RlHErzXn4cOfGTeCXURzV7xohmCFZ9dpnTfaejsnNl6VBW
P5FwzKJ9qRNYc9fEfXUF4jLE16rCW+kpFt5jNCX1mZsuSY9jteYOVsJdIB/y7j2ID+ItN3eP6IPM
M0tfWeUasxsVb3tWhOk20UpizGZ0EH+3r91zN+9MUG1pYSdUxevgZkJ3ztwCl23GQtsjLZ8lr0vg
bQ9RkJg8PdpPSPui9nB41xWkn0ueVBp5oPEqNQ8qTmRyM9kpG5A+uv/gomufZf+cKueiP5rNCkP1
MGcO9A/KMPidSdHvCpP3MDdz64MwBblf65sq25koTr/k0kuQyLRIHHd/st/XCYU7lVu2kYNVrr03
jLTjWd/6mEk+JFdXvQLRXr8NupfucUT7nrdOFb5h54hjwULURduSxCJtjZ9R0KH9d/TEp+YvlJMm
bTr9jYIqIceIR6Y9Ddk7V0qQ7TV6wcxJdF9vN+m9BMNbGl76hAGRMzcNrPgPUxwBVZ3xzEAT0Wxj
uHn0T8UBZa3+lZ2xY3ClGj2szjfEjWN+bQqogDe0c0WyaqZVI+/K5k1LnqT0vdHeSmNrJf8i2JOk
Pyao/7Ty/yLTBjwTLEEcq5f2lyKMAkd8b76Ta/tuWOANdIwHPFybU3HNruZ7RLdF7/k+1Xb50j3r
2+6D3i06NRtjJwHXyXbDtLebfAAGY3f6g9Ja/KneurfupG+Rk1RrJkkTiYqZaCIqZxitxLRZzIhh
bDbY+B1xFd267+gq3OMbZyjfTrxl1+GbNmfxdTgWl/GrQo4g/kp7PPO/xw8qVnUbvpMGSAzUyJX7
TJSJ2O0HEOh34dLrcA1uWmFz6JRPVK20CCbCWBjbekn/AiKAuUkhE1V7YDKU4rOF8aeCZW6C3nGr
H8zP4d7cc3zNEHB2Njcmg9Mg+TTlI3kUl+xQ7tRD/B6+dpvx1ALOQ6XRKwfEWEn3YNUdK/Qcyi7+
wdd+yeFbIJTs3r72L8OlPCcf5i8wAQ8XsZd1DA5dafdb9bPYMwQxHsNfg+r8jo5NfC0v4x33Zv2X
p13OizwDLrC6TjcOLRo4xdzUOVpfZ0Q8tFDXYg2Thikcd48dLs2GLf/yyYS7dE/fITjCX3IB47cq
BeEyfvI79SEFH0ctoACRh+i2wZqMn/Se7OIrUBPnMLllIr+elHPwxa0+YjYAtvDTvZTfD3m5hyaZ
8sFT3ruX4SzSIEn249h+8zX1wK6v4ulxyr+H1wiNML0btyS9Q7ijAUHgNvNYNPuB2z05jaVn3No3
ZOZ0JvuHPW37X+lOjd9PtnHVv7pz8hN/oQRXP/vf+hZdEffrPzkzL6/0wvEN78WqsoULazW7A8Fg
CoArpLWjQ4OV+fM8u4w20Cnu2pW3uswpv0ALcso0nz2wzzF5ma/1JfnptyOLETQJXlIDD4Bp5Uon
PhzIa129UOzEVxmg4h2ogaen3Jbnw0OgZOTaopelowFs5F+v4yFbR5/WiYWEoSZO4IsnP4g1bdIy
L1C+Jnf5x0QTqh8EKibNm+/9ZfjRL5wYP48tkb1cTjEtb3gBTAE0UZ8gq1fFZ3aGLPeTvbCBmz4X
B2WT7ftbc5wv8VnI7fSlfGWJ0IKmO/NGeKaIKudcv4Svkyd4wfNQLF0sr2+Rdi7dWHVieVXfylf1
FZ67y/RwxO/uSxNhAe3HOQyXbYMiiFX4BImefU/vrF3Y2+ij2LAP5zf907hLLGfwGJBPAB5mqX/p
81V2K2v1NPLZsR2FbbxyYXEcZNfs+XGmxWZ70HtDGMFxkwRXx05KD0Gz96Zc+914XCCDyFFoPJ7L
S3qRPqJ78d2win4hYWsiCsjWC23tmzE92r2vZp+/8h15usu2+gUpTD7En/7zwUr5bAj0qSC6llY/
Rc4PzsMb2cg35SO8kUp8kFV3+MKZZf7iI1pfyZsBlElGzIJw9vfkUn1pl3zfrGF7GnE50mKwysg+
cvLxTFP0UB/p6+OJnzalyQT5vKI0V7+xnVM+64/x9aG6+net2OI1Oyo74dX8HtYAgYi0qrWylX7F
O3it+i1/V3x+Fgg/G/5FsFZ4mS6JdQoiBh0uwqVJGwHxGzt50i17pF2ggKSxpgADGH1tXqLX8XcE
o/gUfnBKRVkA0P1IbMlgVgWqzo5/mBqRT8KZfyZe+af5kp76Oz464H0EovCd5Y9wWIIMA97ON7Mm
DPqeAOhn+GiDj2AHJ2ZQJg0hkl3czD1/q3aRtErqC2BLsCFIN+AQ63ucJ+0EHgP5h0JWARIKcEdX
pbLgs2ClFbhE7gXX8YuM7mrwreYtkr304ZmqG9A1z+DE+3F4Wjbye4g6TWSpnBm/7TmO3x7v0h34
iU3KIu0/ay6Ec7wrviGDODM5BBrU1eoiPeQSYDFYENt742tsHeMLhUMSEdq85YpiIbJvGgI1mALi
9BHWcbmg4ClEE6a50OBI8tCYleD4oCO2JDmouGMUTZfgyoQGNRR/sXIgNqiL+NHy3jWZ4Ru5HSiN
cVCgIgToAXldYh9RclI5gILyiiZIMIe3jCNnMTH1x/NHerG8a1wIHidA8eBreiNZyaDRueJlMb2m
nLvwNbwUfk5AWYJMGcKd7HAisxYiklftABbD7HOg0uBptwo+lehFKH57eG9ek5sIYsogBx02WCu+
7DzB7/6UeNUnEHPzgwxrBG2XX4VTfWyeGCxfNbf/ZTUsID50C+jJHnbCYd28xteuZvoCD39mCllp
8DFQmHZ8BbGCDwvvxUv4YXKTdI7w2yiftJcqkJLgSsOBW1WHvgtFsrrZJtNVI8pNpnshkHQk2hsQ
xMJ9w6HryeEd+aQwFMWwTZ8tMu8tj7EGo3fbxC95ThAjlkMHyN01gIA8zZYzv1eU0hyWMKm3MloJ
ky3dhtf5Vt34ktYnGnw2DturAvVHd/CplpR03OaeBtWHZvynSiioOecN1ce9vKTeZvExFgsxR6f7
Jj6ZGdOV3DHLUXSbbsZRPQBIsfJYf+qNU8aiBrk1V6oeBB9L3A7YPrFEX7QaFrRY8GvQzt8qkMKS
L6PDCzHFhRHIw2Y0CylPQtv/G7+m2/HSfiKreUAa3OJLfjH2+iH66b+STfluhdY6Ocy6DQg9k1MM
UmNH9Dec9VgQgmzZHVXXz3JlvfORVsU7m7z+mI7l3vRzbB9Nu9c2gOrDJ706TyH46N+mSwXktfyh
Hkjb7s7zQf4Qbixb7XNK7JE66pq9zRfaJx+T0It+NRbwBJjKLJe/xA/hHB3bH3NvvYCvqD5MIPAT
hfAAXsHyZN9g20TIDSXkOX9ntVVrvlHeOXPNxN0fxB5IGJQe/5U9AEVbLczMcnN/wZVZ/I8fzEp3
xVnYRwf1MqySbb1O7XKdvUgHXqhyq6ElloAeR0NUakBTnP65n6Ss/js8YFERavh34H/4l6p6UKph
1oe4wsDDpRMm5gMFmpy51GP5mvcO9Uc7+WRpN0N6DUc88BhM3AjkgJSeOnsmkKq20EXYr9CZZbKn
qJupd/HOoamM6LFat8CuxjHYv8gfwHUp+6g0KFuIqmNoBJk3ywUXORhYJgE5l9HiFA7XWcBRi9Ca
WIucCtFD7xtzn3vDpfgqLtY5uzVPJemBuOCfqtpPG48o6yZdWfpzIpC+uu6irV6uGw3PqWNaEoSD
dYcPnSkVyDWB2PrWRd4TguYQZAuIShEs0Vs5UudPYO4cPahM8dofIWEJmGZAzEHlwgYiZBeUVHJC
8V8EjMSd/M3rYPgTqxPRJNRMW6Yd/gOX6ORKTmJJKjGIB5Z1YAgbyjfZRYXfPmk78eEwAY5NtwXE
u09+QOqICYYg7LGATfeBuH60JKhwdSCYdzhPK3Up/xkMliuigVZgKWa8TpAYIQueyUcidm5VZxvE
jyWzruB2uccOtR5M8vkK/Wa5mZYIVBvlDLVY8PDwBeFXpVpDVBftSlBRmDBl4WnBsQ5fcAhcZH0E
KQhM5vlmiPT9/EgO0dTRpnqQMyCF8rsOfJRvS2U7t5ua/neZ63PpeprYJ45YTlmGLsY+UeAnlp8w
aCmgFHB0JkkrjxGBeXIejatF0HE+g22F5UraVkN+zu8Zt0Ozk6OnYLgwlAENQe3QhA4mrJTtv0n4
Mb7L/Upv1iQTDZrPTVVQsyGq+2kqtAAekjipZeLVQbkHfTaHW1FbwYQDySnji0HWwmx5o8S8+U4U
tn26j1mZiBkhhUjmSfbq/LSIj0JQR4fqRYl9otNa0GnGJYnlbNywXQvQHwUtOYoIU3YV8hlNB6lF
K7zID7/BuEhep6ZvSh6DDjCqnIQj+wasVoFIX6FiGAakaA40YU+j+VOKqLpNBldh1eFMYR9iR/6D
2Roy8zl8I9Rw3JKe2aKA9VVql+vDcmfxX+S+f2eUY4AqWqxdVcc+6y/i28J4PPQiEsqX2Tyb8FEx
EqBWowOvzpp01c11b5zR/kSEVixyPY0n9s/HGTlKf7N/OMcIZldkS+HX/7t/0mHocn3MyxdsWqxR
fP3joagZkEhwAVxHobnLDFo5UgJ6woYYVnfLYT4U4ALGJtBxWMOzAt3b4hOOVcC2o3qWhekg8HAD
cTo0VF7LH9DND3WYtjXLD5AO4SzQjoEMJKWunaTdQ6MQQ9+yhBmV9BQpImvSvKr5DvyKthKRr6yu
el5UhPxMMX6z7GZmdwGxBCZWIVVswCBxLZ4r5T1G/WOJ8iZ4J/VzeoCa4oM5hk+qlSzeHllFaPHC
khvyU9fgT8Y2z6arXH4U1VlAC/U4IJjM1K+Sye2wWxlWycJEx2hpa/mh+NhIEJr+lGrZXi1Nxn2x
nxPPA94A5oNYaIUIiLOadBSMBnIj8A/MFiIzwLNuYKj43KG5DMpvdeEiJLbxLmP6Sh2691ThsaKy
7djgAJavLWmGS5QA+qntYtUs6RscHvOQP5RSKJFzlqb3uFRdmTGidhEQih/zcn1+EcYRKaNjKCed
wyh9WLYqAPKL696iQu+tjaJn60Jh6lqjNkbjKI3mVQYWzThVAhVDsxn8JJpPXYuHhfmVm1Ci5Igg
OQgWVLd/qlAl9LVGsQ8PyWo1yembmRmc0uiAJc92GaEKYlAIAT3aGKEu0NMAiR2Ci7pDAMYASoMw
DIkTUjbVRFaDe4CWds8pgcFNjLo+5aAOgq1mwGpnhQvfjZ1owKR4g3tKZSn7gOvJSDYWEjyteTaj
awpDYsUkNwMZaeVHa+buNURk3OGRIMOEjrmnsP016PMmOkptuZ6K16meN0Za+PNSrEWpO3dPRQmF
JT49JOmQG4CISNm0HJMiii3Elz2Hkl7Vzwo9DZVV1nqi+pViioJHCjYuqK5PNdLcWVKgzoRNUxp2
1CqrIqc7mBCAN9zQBKvblSjTkc6/TG8BZ2AQvhUZ7tClAUZYJHD1DZPJfLJ+cXYslrssnrhzdHR9
pBAgRkgMWBZsN4QuF+xH3iDguMRAUgzf0GmbZ6u8ltrJRI9H7o35UhqDkzA+gDpVZxdgaGn0TwPS
RuwnvAqdaEG5jpFmqf9ajMV3luDxRIX5KQogcQ2SPx9fOmQfLFYs1+skZW7WQPPwKBGVdchCqNGW
ybVyIZiktVb9qrRPA8V6geICH8tY2KI7XJSJS0pGbDGNzrR0IzS+DkYQV3ZCHa4240q8ZypePI/5
srjqdfMNW/Qx4o4JQPoW+ap0WWbplmdCEIrcjrYZnBZJcku/BRHTlM9F8K2QVcsm6QKRNc3Djl8f
9Qy6jE5mfMnANjqVB6M3iByTiYM92SFYVQcwL0Vxl6hHDD/kethMWb3NGa5RSWK2fDGvnrKkPalz
vWaAY5UIm9pyRWQ9iBaFqPIXpW0+XRLWisx/1cPaH1nMAUMlkXqKpqMcvtbWFxulQO5K+a7h3sNB
oETjZtnqy9dIwgpZIBJdNk2+WCIU4Eh0QjkzGVqNwFpzNRWNC07yuSA7PK2bWW3jBoENq/ufrwfp
/7keLElmRMkQGe77v9fDMMpdO5hMMz+S9UN6iYAidCDE5kke9qmBcnjTKRvJvAbfJoIpYd1BeZPG
1230zi+6S58/VdnRtPZZflSwtOCxzt1brF/GcmOo+C2uWZENrsOYYTSrGLsYmXCTA5UuTfpAFHm4
zR+0gw4XPj4jBa3mZZ7cKXtN4k1b+HgVAjT0qNbRtwHiRp6seeKAMhahpZe+CTDi01rMd4awSaSd
ZewNRi7GLRh87CfTqgXer1wBndXzo982LDxlVxiXTnsrcNER1s14moIeqed1Gb4xqn0JglRd0/ZQ
6E+ivpViKsRNzGCc6RfpTpVRsFBEV/8yJ8ap9t/XNJbCoqjhiUYOifyXrqOoFAwv5ZRBufw6yz8Z
IoRmfDOqg1EeGnGnB/uH9TZ0W9zNMvU8yF+m8Tw03oxZU7557h8vnfRlpUdmPoTAFr2q44mtm/Ia
qJRNq2qfgo0hmVbBOZLfJvBjbDJJIq72Gm+JsB5reJ6bldE/l/9D2Xkut6psa/uKqBIZ/kpkZWf7
D+UwTRBICBDp6s/Tdp3vW/Z0TdfZ3vZy0JQQ3T169BhvGHBK5fj6jBYbVRdN2h16wTavWvx2g8Ry
ejWKmaJnPGWxel/m9j5JBR//fPC0PmphZPbvnIkburvmvCDBAmujgFX1WugBJxfALXMAsxEQ5wWJ
5MG1ZaCLTmkuyHebP8UpnF0chFZU9KRs9/QE/BkBUOBXlQe4in6DCqMHaMgUaQef9oDMMVL1wITk
oCB3dr8z48eO+r2Q1k5L4B/Ti0T62IsMk69UhtASOPaeXDmEiHICpUbREbs13pBD9UiHgsKGnKM9
wb3EgXphglUiCc8dZF9wRaIedGi3LPtGgFnB+S4NHm/4kDwwTKTmhDsT7UZcCzuUrQ0H+CuiMtyg
eoEZKC8lDJgs58gJg5UWkHzV0zVgkeGN04GBoYblUl0iSe7uTUvgnbRpYcUbA0gaHtIn95B4AxBf
8CbJUqAlcfc+hBIyGaAoZIeGw2jOs5fsefjQIwFuQBc7xrzxIp5Ipd0mir7qCgZfDQiGlAbhizGU
66i2gy5z68w1AyYR0kOG5eh2MCI0bvqYAk5aeKz9fiQuOuYZRhQQJ0c5+RMi2ByyUgonEVYSUhse
0B0AcU0ZHAkRkI2GM6OzMpvbuNIene5G94Bec3OF3h/CI4BpkCgtuTI8hhc1rFEC9ejShLQgElEs
xWa6CdRq16fERnBMyzYjvHgyvikNFsduYwXS0dfwN8/WKBJq0KsKX+GrjVBKdEpXNAIpmKgket2u
vGwy3beMKE5x8FxKQ6TpvspY6igIe5Z0m19eKXTJhX+ggQrZtw2AZ4EtJMl9oLRH8FeJVhaZytwC
sYf2vSp+FIqqAqYNxGdxegWrQupDbRkbCRBodCbYgu6YgCA642twJqA1QLkMT5fr6Q+EOdqZGHom
7WL2koPQ7RecZPlqq07HWatfseNBgWhZv5JDrcRAAAjck6gCQg81BxcwxnGETj6neAwytD1wXpwj
I3VsafUKCBpQR8otWuVKuXuEpW1FwNFaoCRuKnF2d/DbktmtRzg6PvdNMSNFgns+V2H3XDjq4UHk
x0DGAK3NtqfpGvK2JkUgiGAQACKagJjAvuUrvmGq1+lOc1iUZ2d2WcpZ0NkrufJ4Qhm9gaVcLOEr
UDpCGRfZYnkIhNrHKezNSCJ8wwsFblhwXvaP1ARPC0bJ7sG/Be3WfKB7Q6cfVEyMdAL6QrYEQNuV
RWWLaiKVqOMB8i/HxznVTOpeVLAKm0WIwNEif6ZkKmrstM+ARa4AjwOipzw2PUtRD0mCOswTV8cE
4lnIgQfLpe5KjwbFHerG8C/OYK7np5dJdYFyzOZofVzAKeaL8/1xNYCitG7jffaicEJ5HAWgjIzo
ciPpngX7ZlwYN5YFQF+e59maUZrZnGsjZH4UvGAc/YR0E76pxkMyejXo6wtw9ii7ELw2NYAFqpZn
NPIPW+GpmheA83xrulKM9eWwL6hrXLqSwLLJmtVYcNByH+mwLdjk0BC6GK6mk0fTIDSo8wdKuU8E
eoimYE5XUMXyR2lRUFmm0p9Z91bP7v6daKg/lHEsBEt0WzEg1f+lxQgiZ8jkAX8tWrONQf1sWsYn
D5kkUI2cXQTXtCUXgsu0kANSIaC+T8WdxQjcE66Nk1dfvBRRLDHyMFO9Ygi76srod626VCCOox6A
ztSGUvn0m5iF/sMRmmvXZ0jwiwrUd+2IcRwR2LNOXLtvRFR3JVqxi2la6skmb/wY4iJgPyvMoapT
DCF141BleHnmQAqioWQcnGOAznugbWNPRuGAfYhM257j5gc4g/gGeJmiNEkfSAX0q0eqTh0yJ04L
ORyImurWqkf8kdJ3ZmV2X79SdPnNWhJFzJ9SkP//Nr/bag7QyYxCo1IAKp/G2kn0V4QrBb3Bxflu
ImeeLaZHzvEGImL01hAdG9lSBD6WKvdxVb+xhzcmR0jW123ROPDLaFzPQA5aTo7+Se/Q6mhQll5K
OiJgYEIdpiae38gwgjDS0CKEGJGux3bVH3FPjzqHY3UfuylyXg2ou8UAGVacJSk5icaktc+jCdq+
dM2Q8OL0/GF+goFFwUON10daXuCYKYn1JPECx5S99O+AZkTr0HAVMeEc5Vmhl+2riV9fIoO4fvFp
FNv8CJ4eICALJAPt5wA3IKlg+5ydIes5KB9bdGGO4mLKd3NL4ZA9U+8isJ8ofKH8JiGke20+Xai9
U/rYUA4GqDBb0yIF7kNBWL5JEMFsXdqXyu34FN81EPWsxewQzXoosnOLPjq0a+DVwMOhO1HvPi3l
V1pncFxB7RavXFvMLqQ4beFJODQCypsFwkEk8SlBD6B5yXXaxYmZQ72YwtiFDPcBrAY7fr8mEYMS
Bj1Pp3QbmC+0z+iB0i8DO0WXz94YNz0bOJ0a0PCUeYt51kZsyTSFFDo478N7fUd/68KPwNCBYRQe
j2lWhxsAQcgXWAWVZOdMtWh7vKMXSa/mFGoPdnwfW7dJfkvZj/4oG9axdGmiKQUNmkVVODZtHhb6
y6yaw1F+nD2e6cLB4ziGlAxocA7QQgGzk1XAR4S5zHZC3wGKB7tZOKy0aEA+ZkF19PLEW+pzaKsB
JQ/6dwcURYBMAMimSyEtAIOPf2hkW/R/r+X7cq3u1XfMqwvoVncUQ8+vPdf3Xj3TIzsTI9nYafcB
l6eGq/hseTZVRUCW4IUWdPO0g+BcWCkHawd8UWG7vcopDvYiGLFdVq6yM6Uolz2K/swRcNlwI508
OXdRkmElJI+zFAk9p3kb/MFXHg4gDBDXoxk8LaTGQ/QLN1kQ40j2kZxQATu2K06QIAXpEwMc7lD6
YeoB0Dl51skD0qWvyK2G+/ENYee7bDe+5ncwQi5MazhMB7TUuNsuvZmTAkEtsnuXJAl1QYr69AJx
QG+HsPpDEsHv4mZxsOYdKSklGH2RSEBS5z0aJGeX3IDmDjBdHobOBjeCwvHGuJAOzYdnwlcOSZFO
266yHI6Q8rSoDU4AYGRduyfgCfgYlx/XAfkTmzJHYfmOCNgyKlQRSYB3/96KZAHo/Aab+m84t74d
tYyqPgwTRcJ91l4p1Z8zGXoVDhNuy1F6fM/l8IJ/zLLZUqdF+67Ut4fD+t+X8BNm0cLkSqEsbCsy
B76vp26ZsspxKFGpGN/LK4ASFv1VYimwhslvDSTNAtX2ajD5ZH+UEwXTtKzDM3WLU/WQD+sYkdnD
HQi1UQsAQg99AEiN9mL8/MuF/rgn/OdCv4Fj04vW2adZTMvXWkzAHyY1CbrqIesxTC5zeXsy8718
qmEmEl8nyBuF/ZyxLhEewE5F16KZcnZyk3Y3pWIlliHGEira0+ypGI2gx9EpJXnW6snpEKtVOAVJ
yBP/+03IokX014BTAzdm+C0CE/1e40gtO81tNjY6PgShuU1JE+EEttL9BQgBGgsDQW+ezuXbf7/y
T3ePfMdQ1Jli2PZ3PcPjFHejhFbc/gQyqvgj5K51VCeVW2xxcbYN8bb+pd6v/zS5FQTrdbxWZ+hu
fXuvet/hJHQ6HfeoEsAjH2z0ICjAorJ0yNamAvutojXZlbs8BTlWaZlT9KWrXB47EHvIZi0kJMky
+IjAQlQqL4dmJWwBjwTTmt2V4r+s0YLVbuzZeNVQfshH9iHgbHKzlHl/BQZQMiSgM2hoecTwl3lC
VjRrXhJ0ico/U+8BTTwSp0qQzEL/GZkByYQldrpHiBKnlauRtEnvtkoVpHz+e0R+SkP/e3u+rf2k
xdmykPPjXkUbzXyIqREMA8hbKhVJ+O+X+kkTnIYLrimGqapi/L8u8rKYzqfLuTrum0h/raXnwbzi
KC2xSoV7M0oh5L5Xlf5I5OUyUNz+5fV/mAp49uHnCbQdx9nvnVNbtaayPLflXk51XyN7MnRzMSlU
/7N7mkFDv7HTx7NS7xt4HKPyNuneVKK+NeEw9ctC+KkRRuI8owMlQp6lf+tCNfmYTIeGa5HkFMYG
kk7HfX/wy8MfdGYqX4a0PgRn0okKf5vG+i0C/DDsmA6jSIdNis7q+DYURjNOBgz6co8H36jfFAJv
Y0PRKaA4F2CzLseUcFt7yDpuppn+UJSboS0Qv7+51BdHaRzTbm7+PTyqWInfopIN4N5QLI3mNliD
r9OjKOJ00Muk3DM1in52e6GzwjqwyuQZnW1gXQjKWn5rbTvztaY+UnkDTgEX5aHKW6+b0W1h1qqJ
5qqzanWEYnyqFFQMDpQ9cT0FsGC1+U6SqZM/o9ke0U359xtQfihZYjyjzgxNNZlkhgi7/+nMI3kw
TMg+FoRVnGNwxHEPZCuNi2ZPYwj04HB9Xkub+CZb2Wvd19+BJZ3JkOj4kpraforc178vSf5pnA2i
noXwIGdNU5zk/nNJ+BhUetwqhVjeTPFOq/wKOskh3aTJ2wgeXu6ttXqBpw8kr5h8ogGbq/mKtxmt
gwKl6H9f0Ecu8X2QxfLjimTOjh+5yH8uSB1kbbSHoRByknVC/nZd6C5nDVOB2hNklPyrRQIN9QDX
mU00kCpfh4iA6RU8Umsu0e7LyRehdwoAW4IEjrKoj2R3K/0UKJyeqczgLjQ5FfCFJugLr5qtU85A
GgTU0ALab0MX8C7JEsLTCNhAdwwcOChE6OGZfJRHtgHO64DTMrzt2cTfN+cXDV7vy7g/vI+R+VpU
HkQ+zk8SaJYHWZ1LqjODFaF5sGBovGLKmkJVRUBa+iWCKX9v3PJsBvQDxUHmF8Xxr8OZFpOsnKeM
4bykQGNaxyBnlxPTE1I3/RR2yUa297pJMde6wUqtb6901Eyz2Y0Csq6rT8EpvTPieGfpB+7rHwQM
gxrRjJ5a478H+gf6DPh8VTU/BKgVdCe+XiqWjg3tpe6wH7ZZoCLDOj/T9J/TvmIMQTdqbwXo2x3g
Cwq76kvpU/Z86K6qTQ52rdkJ+bvZS3Ofkym9nV5oadV/TGGwsKh/K2fIYhF8nZO0gVAfm6mGrWN0
KhbRf+bkbNCLtC3qYn8ylmd1WdDIQk4fIQXsUMxwUB+yIZnn5n1/4vhW17/cqY9OxveXR95ZtYUG
GsL137Zg267SUR60A/zAVTN0SxAaGSeCCjwygCahVCSBOhlnFFmM0FZuiv6lkda9akBwRjGPNlWD
qFEbniC1/mp/J/94dwyNK0NBFT3x76eD6aAi69OOh73WoPtoLNOufUphZ804TF5olCRFeXV8k818
Xeig7NIzzmsAj8+EGemEN7VBuxpAQTYiJICkbSZtWjrKx4tQDODhmIuXVL1N+sB1pkFGgM7MUyTI
rsjpJn/weikopSCRgq7mPF89kZqdAMCWmuL+kUt6ru0amsZgIeLGS7LpQm69GZQUCRPZm7DWxC0W
lqyuPI12GmhH3bvk/oAsTCejLKTEuzh7Ml6lJF1cqLuJTa+jKG0dni941GTmQNsyWaZwMLLuuook
9L8hHQuP4ZG5zOJKD9ZOm2iHapArVIoB1QwlrmR7zNB5G/fjEfIfx5WLBZ5SGTVfs5NVMcIMVeow
58IlKOhJImxYaEcjCzNBIoKyW9frLlbcU6oEIwJ1SgFJFeHneiWa4PTbxrTcGVb/iznvD2dBFLdN
y4Lwxkb8l+J43ZaqRObAIUYQ3tCitsowMZZNYSNITekO1VcyYcU+Owdc9gQtgRuQv1kqePOXf4eQ
H4CHXAv8O5J33PY4GH5dl/1wMW05VvL9GbFvPKAEzGWyPa0GVIvkzgzObLe0fvPj+WHPlHVNhzyn
4G7LGelbkDXLQrOyw5Bj9nCdJdBBT1sDIntGTyPdKi2VOhA85/wpThCsKKe1Ni4bPJrQBVdAnuHC
/pvk5A9RX+d/Jtc0w/RU/5asTU08NkXa5HtS1hS5MxKQHah6Ww0TvffGxWG2TtJhVQPLo4Ovlu45
HnfD4KpyuzNxiT0edKdCDUbXlCC/jAvVvhWmf4pScbaubtLycndOE/9wI4SJTHQLj4iXpdUZmwKm
2W8IrB98PohzmswRcEZAMT/SqP+E2yyfyvSoxemeJmo625B9iM1JM6bd8RTq9k1rvldcnt1c5Qx4
dbb9bNgcKczLKTI58t1Fq36hvFo/3GEEuWViHHRXFbexrzNNNsfGOpqmtIMY09k+Td1DtRTkkSMc
x/nx1T6tLeIf7O9ltafY09L92IHZRY7wQoMJIVXZodqdXK7Gakd9ldbiZOOsMx/vqtgHIxsh8bG1
QWFQU4zODzgkrFj6AR2ISEOwNnWMa+WmDqQr+iHYCt226PiYvgJcyK32r+n2ddhTG2ypA9dhY/nF
c0mpE9V3FLyOflKC5hHSJ8jx9ekS4l4BWWFwiivU836ZjD8UxblL2FUBnhO3TPu2W8X1sbCQ2dMZ
LKiL7eqs3lClcGW9Jp1CYA/p56QMUeivLjgmqBABzqBDqatKrmJc9W3qFYb3K/lPEWvg6yZqmjrl
AaSJyYsIXl9HMOn1oulnR3WHPsXkTWEZDQHjlHmwHtqgWCLgBRkgAgMxX10eTf9Wcmj/mrANbHxl
ncQrX8xfXAHNvw80XJPGssWBQ1GA7H69psN0TqzBytXdcZVcqUsku+46Rw4T7ySUcmw8SxGwcCjb
s26hDzkMs9LPX5HD5mgaxjuw4itC3RabmT90VJD7S+8vr+m7sjUe0EJa51F6caQbySmeuqfj5lVd
9w5EB9pWi1OI+ducIzTktQgZJgfjJUggzkiZ9DVfAwX9d6xW/15BvFcchOlnyVi6z77lULphj9kp
L9WduP35I/oSqJeiYdq+Tp7AnxkB3QFWTI0LKcwlOikgZu6ojIGInGaupbq64RxgmzcupfHxBFNk
QT9U6EqtRc3zt7Pab9f7bcU3Em5Bin5SRatkiTvobQKe+AXVrrh1phJW/7xbUPr1xiW6wug59ksO
Rnfq/A4ov/n275v3Q4r19eZ9C/BpVqedrjJ5EfCaow0fEE2811MYL69n//dNVQBwVSGDz2EVBdyv
k5KobEo6SLNduzIWhZe4u+QN0x/vN2sG6OZ/LUlL5ZwHQNYwbEU1vpU4ZGlWj4ehnHboshrVaz16
DaQunFzA2T7NnpQrNHSAyCsAmeDlisYxqrm0z07wsyW/h2DQrGAFJi/a6Aw76TinpTNDGBdonD1X
9mDX1Js+sld5NpfDGXwvwK6QNh7xKqH4Sge66twOjRCoMg90y9o4yiEFIrUJ+AR+H4JDBciWP9m4
Vp8AXIGonTYKHaEFzZE6uNAZdpRblMcEDBucNoQQyPIITjuzsLg3m/mfcn28RoAc+RX0yhMLnTo6
zusLuXq3pq9yQW4wB0e4By8rd/NpBW0mRRcFNgy8FfcM0qAOixtkyfoNYMxiNh/CARaJW0sLFBI2
1GTaVU6jB2SMEOoBjUMjTXYsv6JdTmPsMYkKB76fevFOC44K1mPmJ0/wJo4S2hjOBcaoOy3r2XzD
NgqDTugXLdBhgMOoILC0KI9e89biQzAHnvxIMk7HwpCWtFSrNGgA79DGoOOQCKWVdnNBsxhLs3h9
Hu+t8/r4fJKiqtq0h6CGhASbz8UnB7XU2ApADfQ30zNLGAVpIP9oQdVOt8Fu6d8LB0ze33MMH2Z8
SPEywBf+e4gtEqto2zJjjsnODOGzPBivpO3JhikMAy9sH2qTkQxV2amhE+fsnYsqNCXv8Az/QUcu
+XkCM/ZqmQvml1bDp3azaWW9dE8tKA8k0w7R+d1M5yfAeeq1zsyFak1BjiMsS2YFNxOhNfUGBMQF
ywPUjn0MpdLb2eik4dkSEmqof4J6PM3Rxmg/pI4nVKJBWQnKBlWhE4J/hXeCMX1DN9VC2AndZ7/e
JVe97s2i6kF+Q+/8+XT0KcwjtIzIUOrUHhWTIQRghJoPsNNBBfSxgKN5vE6BQIBh92lNDC84cvW+
oMNusDp56N0UE0vnBH/OgdGgIm9zPSb+lNK+dQcbbWLU3eatK9tLbfSRaS6jG7hrJ+HAvijkxQHZ
NpAkWw40HNgQaTelBUcgaDvjOi8dqiX3BYg2xHSfFUcCNjvnuL9D05N2oe2D47mPlzrGdAiNDwLw
6lRXMTwZpwiYPu3RN+T5IZyOfrmCH+ShAEKKs03fTX+iy3iYjys9jyzTB5UDoIcICf+2jaiQtndA
o47BMV7ccE6XrzAJi48r9cp8QjcKLlnixP2SR9t7wAUCY7pGUxHVHfzRcIV2KX2MNMKhWS9OpFKb
qb6OnfylJk9+atH6xMhmrly3zQrBB0sAULgqnF0vdA2eQXfzzp66W5bKOHNEEzINDw8of8puc1kg
VXTY3eNcBWOwbTwZR4KBs8L8lje5zC+4YM1h5rIVsiz1BVDNORri2Bumf9Lz3GazRFJgD0yrQisq
7MDmwdFEa0qUxmn8U2qaftmJPtbL1zTK0nG648BlmvRKvvMzuqI5qFQWxl0aRwpkkFaGQ2rBrkcP
mhN2gWJdiTzihPp5i71mv1Oo5aOgmdmaTzd8VN9N2EY5+LRZ88vR9IcUQ1TuNaE+Y9FA0r6fy4ZY
SZWLNeyyDq2hB3OgPXzw5RtyapII3TWFKGNZLugbO5TvsA2AoNnAkYMyCGsBUCvQBUgvN7uGHDz3
kZDSYtRCMawU5gh6gpT73b8DFKjhvwOUYVJ3ZaPV2HHNb3nplJb1ZVCmYacI1HtvN5uTIrhxKKDg
lgHqoYs9wOn5wWtzsI4B2AOQm93bWAhdFcRMztq8OrFowTQKFOTBWJTgRD+YtFO+t03POHp6hWa5
7J6FZLGvqoGRozyHNumyw1GNf4YoW+zEHSBGXs4BTixXLrQGUh377MeDD83hAguBthdUqRi23RyZ
Oerl6l0XXzdNkNAJy0MjcSiwx4SjBu9nr4LBC3sJBLqO0uDwROCTAZ7nbqkGWe0f+2Do4WsHdRLK
SQjMrgZ4le0Ouj9bIhJ+6D006EsqklyjBqJ6pcWIKi71HA+5SMoxhCMfWFgnAKeRPD7UtHQBFDRy
OBQvVudNFlqFTo1AHLuLjJ498HyAqa6MgWC+7Pr9uVm2HRXRALvVf4+q8ndVnWM4WZRBWcKWte8Y
8byRaClM9bA7Nu5J8ZVsn1Q098llUAe7R0xU3mBz1+9ylBhv+9dylT9bsnCXB/yBksLp2ny8vFQo
MAJfODTpb0e0j8POf1axwT4I70kmwQNaZoHQ+prjVWddb7LSysAubznv44s1PdQSCvBPyhN6TbG1
YT9BdOD8DMHubDkIGXH+Z596EAdXCNpoIErICNsixrQoKzbE3Cu2S4QS5NlOzeJF016de2w5PUA6
HUinHgjN5fSell5vLtFRhbbUrDH1AAdraqsYJagsSGsX5DuI4q5YIepI0wu2bwMK9jh5PA7zGHKt
R7l1cT04hqqnEZGfytvzGtoKWdUFwnkSmUoIuYDVs7FhhDYbVFkebRJEKMBwl+2dRsvouIGE+6oY
L9x12u2S4XCsOLZXpon0tqM2O5bA8aW8Hd9033jowMfGa/bC+NksXcCbZoTOWsPmj2z/XhIoXWlT
odTarLNmX2Zu+0xrQCISN/0SlCkncJNuE/ULCdkVGg1SdJy3SkSVqAC8AlvZvD8Obq+HrXTXWqtJ
8TTQb83Cmhw4oxImK+QTue4o90KqAz4l/CppLvg2UtDP5pK8BLAquPCA0NTf5rL2NUD9NVe+BahS
K2BSWGa2ewDbRPkFtQw4ooN9aycbYDOTieCYf6DkSPlhQ0ZHQv3QQnyvF5SB97E5P+a/XNL33qi4
JB3TaIPuEDQ9pvLX6Vv3VpFfGjnbydeXO/setBgY8pZU+mH2Wu4ocVN8LWTv34v6w2rk26LRFfY+
zLAUvORUkWr+pyxVGkf9go0UuKD9AQQaSjN3UJura7uK+tv0od5pJBzPtDDAiWdRupgCZVjIMAgQ
Lm2dwxo9ERW5+ieUHeDLwU3ecptkG7WaoEUKpnfHII4R855Dumoxm4YA5EBAf4Ld1d3Wt0V8dzF+
g9V8230MWaWmB6oGAzdbNf+6k80l7o1JUtLdUb2qjMDGjrkOutkOmN8JbjXJbvynJ2DGiyJeVpov
3XHmToaoGK6ox1vpVWmH2jE0igcpRlPc058PL7N8D97x3zf/7yFXdQAaFFxFGg9S41v5oKWEIqUz
i9T9HTeU8c7E2RbR7AQnlHmHkIGOKQw8A/cw/hYsvwdzcY++vPS3SsCxyYpTlunSdrA5Ii3Psq9b
/ji6M6i/cLja1WD509sFD8EjWMh5saK2AUlCMx2ODCqZI+lFNrcighbyuMCgFYQLUFlCEQtJaWy+
EWzEoAgU7HIWIQ96hKptoooitJLBmdCy8ZlU0CChEhwOS/gcM8VDK562J+T3xhvJcJ/Bqz0gK3BS
EQLmLIdUOHpqIg2gRGg+jW2Enj9oajacfISiiNOHwwkwA57NgXOat1HLDjSfyUgS+Xrq4dPhNA1a
fBRm5hCPeqd7z4jDd8muCaFvb/AT0RCcSedXnIMP3mt0u6wXy3bBVwepgTnCEHMA9XPD44R+7N0z
pEZEvn8bHLFRfVmTKuAEm80WDhCE3Y/CyX/WZHNUumrWHextZa/l9LkmldOmWwnrNPAiJ9Ccmb5T
6SDC19f1x4mIVAlpAPn/HJFUQyC1WUlAVyiafNtQU6PNDnqd2tvLLCrhVVswH853uvGnV1FhuDvM
areDi69Wfy7IeRtP/14dYgZ+vQtfX/1biD40dT5MWmZvayRikblGUJIJeK7XBke2Ovslz/6o4H5/
ORor+syEdyUD1fkaCNVR049Te7K2GVrmYs5jt76WYEhI6M42QtOi2JfK0qyiyYxUM0qmqD1HhyEE
Laukka3gySG9Z8hAtGXl14a+jDuEeMdzlOsjzJQqPNq20yEWzIqqJhgy+zEH22o+oRLH/7shMiVs
daWrYvZgd7/MqW+5G8tdaFvy9gBEYC7yPSFvz8NwbvKDuc0uz9zMGLlbaEgCfvcL9gJck7hT/7mT
FH4t9i9gPrbJFvpXZ1dTYwYubeXd2Y1v8xCMbHRcKdEYSdvP7/IQdbcIEfUw2dSretXxke7qVbYR
H+VG/JS+2dvhpl9XHnKwAVoM6yRqA9r3LiKoyCnvBBxhjs0eVgLi87w+rLvACg/rbD8t8XLYwizY
ndblOtkPy2FphV0Akpr/WmHJY4clEuDXh0imDLQ0XxB+9MAfg0xBs3Ou4KVnkpl9fmrY+4Fg6fz+
3eCa61VxQ6mlDRt/Wl78og17PO0soBQCIn5862+tqA3rsA2LtyxIAvHZhllA+OI7QAth/ih+BlnL
I9pQ5ze4oK2ywIqUO/HT5+/E48VjqR7yO9MTfxHPkj9mPKd4riTQeA7x6M+fswA5v4+fTU+87udr
wjnht5/XgOS+Jz6tqA7FZ8YziL9wBXfi2cXr8awf34tX/LwG8VgjSq4oHn0+peJ+/OXzmsS/tyLx
VTyuWyVchRWVG1519fkb8bO4MhTAMI2ev8dXVVdta5ZKjKzzAU7RMb41kTszt52Xh8cVOv/njerJ
KLV51MSXjc/bvVJcqH+RHFz8dFwq4hUomYblLRaQDDkm3Lxpi0kW41pylVzxHy44uWpXh434jPcg
pTcHZpcVUWR67nZY0zDQSQDNARBYS7si3YnHlRvYDjUS8PuMx+c30jbbJFcVf7e30vawEd99/pRc
iceLVxO/F38RP2XMamkLXj/e80XMafEMFb8b2boihMKZ6tWKp+APNh+z6AExo481IdYFirGRWCMt
v+Ocxc+tp/nGk/i+pY3SeuIDK3IX2w//Eti7WaBgtqhHhld6ydZw81Xqwh1B6+V8DSkRQbP1EYIE
pUglaP3Sy6P86TgE6jWSOotxmW2LNXI8xVprlvYbI7E2w8sSm6QQK2b3cI/KOjewxrFSDGUbVmG6
EyL1OzFzEbGNtNsqRK1jXa0vSzETjuE5QPnYg4fI2j1EF79kpqIl4dn3aoC5MKszt+bDMtmf1vLy
vJYDeXmI0CbmYQlDJNZc6Yoxvfj4M0UiBCT7ODRCzTHdiyc+4AOFdVC9iIVfgjAblulW2pxZ2uf1
xDPHIQVBV/UvHiJkfJgu6sXhsJSZK6z1mGUu5r9YGydmiBjTatU6/eLkNqguXYJi3SxpWnn2ljKA
+3k7Ut9w9RvDpaPjKP5xJUYNVN3q6FlhG7RBF0y8kYsvggda/Yx9tTq7I+MpHpdtjiuthiTzv4N9
cvv9eCUGFhgwQy8GXnx2K+Z8lG/jXboV7ydhjqfb8zq9nniX3DruHz/Gu6FZSBvxrnDO4eVbQqC4
EPHVCk/rjDuHZiLOhzNXv0aPn/E0mEC8InVPpuLgjbwjpH54t6k/PRrMqtarwwu3UXM/L4t3AZYp
491I2+lBgUYs1sVnDEmCzwlMhsDk+HwcQjqPIpr0zyKiiEgkYtfslsW7lINim+zFkhWDzie/mZZq
UHjjn4ZhEQMuBr/yuh1NC16XOUb1mnjK6u34FPPrM7oNNxm1Q2YJeqtEb7GYmVyOdH/01OAQia8X
n+3DEcORBVRxfKIDi1qLOOtIW7ErHZnYYhaIWZrsk33JLZvhJMckGKOKjYhQ8LGWxSrVGPCKS/gM
ZyK4iVc/r8Xzi1cX+8VwI8J1wnVUvL4aiOui6cfQp7uE68n2baA5/Y5alJNFZgBS5zPmG9zBVux8
fIhoIi6V8CEmpdg20dX1ai9nTTZLM7R3uJSKNZtsL8vPjyYwmLcK3LTPl5YDcSM0N9113uxj2Pu9
GH7ggcs8KtwaVa3jumDF8pRBE4iZLWJNyQ6s8+/O7J3l+rRW2am6lREhuZQwnb8GIQjnXJXBLBZP
LeYXvhBnZlAaJncf6qfifXcrsUmJ7ariiVHq8RoxLjSQonQLHGkt9uR0yyfTWyx1MQsYD3Z8sWhN
V9pkWN7GYfax/9tu4hf3YrKLv4rbefEmHwQg8U/ym5XmNI/m08lHj3kvYj/3lZcXO5+YIDLZgcgL
xALJ/DowF6ZbB5lvuwZXwVlxKb6KZ4XTujqt0G+iXuNlfhfEOxGlxJjObsWoiokt5gK9NTH7mSzs
kmL8xC4jMgArEvupWAUWyp+fQf9jiXOz6Lx64rYd7g2WpLj74hYiR+q0jJeI/2KdiX+j+HrIiSrU
GadLgB4+95eYw21Hjyrbiikglq39VqyzbbXulxBJfTGtxRsW06pbiSRJxFlxk0tUcj/epQiF4u1M
y+7/3UsRkj9ji9hqGftb8SQmGYZYj921yMY+122+Pa1JysnCIItZu3JNCsYCzyKiFctIpFpiAmFI
5p8WOHgQN0P6MG68F/svYr5X9eP5mb2T92ixt0FyJAyiegetjSGzt2KzM1zeWuqLuyPeIgsgRP7q
Y1dU/JpYJEKZuUqW4NsIAyKngsAgQoS4bDHbxBIQq1TsJmIvEatSRIZhmfmZf1rnW/Ezv2W9ir9x
xQGTwu09Mfz2Pt8g3xw1Xr9Ddc3hX6Cvi5fYlXZTvODS8BFxxeQV75wsxFN7R44QHUPZT7yIFaJP
wW0Q0Vrc/tPHHG98kXPhUsFWJvtsaYuGDW3mmR+bVRzCQifPpbTso42xkvZmBCXab0IZST4Ex1ya
aGHrK07nX67rp9bnyJpHtY+MLBbIepRvaEPFgNVCfDtZHDJPe/HEMmEp3WrOdGW6OvrfAJBZQGJX
REeFNurnB/bD/LYm2RbL8UwAELFUXL7YV//3vwTuZaY7YohTbqEIcyK7RdiE98j2O2Co9rF745/6
Md66W2zEexBfxSXir7Y5h5KvcsmXncq70jzVHa8nV464jX7jITjljzvdNW5EDBCf8Vvma9TiRLgA
Va4GCEExvpD5GWvxHcDeGxEpmUZuHuKyTYIixl68B7ET0Mz6SHvFyjU/QkJ/1e1EuBO5htgEzoS8
/FoEgZQkZfp472L6i4T9Mxv5fJyYKyciP/FKrAgRV0QSw3dMBJndORfxbCsu9XNDbokxIlq1S5sQ
eKbAKxaHiDTxW8sKFAmMFUob02U1Mjkr9xCeV3qEp6McJTsxAVRuTP3CUYYcQF6qDiNAIMwupETq
R6oDnI1XqAODiWkwv0iJuE3/Q9iZLjWOdO32ihShefhry7Jk44mpCv4ogAJN1mTNuvqz0n77fN10
R1XQUDQY20pl7ty5h/Vwxhl5GeE71W4SIO6wobOMQSdfsVJxHVX/sksezp/Rg/yKa+2XLmfgVcsG
IW+lY7GTt7KfbsT/yX7F/1U7xGmSg+yLmdiuK5DIWfoW6s8Wqr20r3oZM7t2ERFeiWkp85Qxf5xu
pKODDRPrueNJVD9nNpduf9JWtITxVmi53MQb9id2pYFHVLtpmx0Arh+jB34KIHKFkglOLMo6vHcT
lfHSGw48CY4vIrFrFFv9y5rf829+/RQ/HQ79KfZVN/ZvC6j0EHHg8dTZFOqLAdx/8kSSYlPfaWsx
6lnQcQ3zRltTU85PtLX4ubgj4t8kkF7FkhLfs/NsBhbXvJk+hKv5fx9i9Qon9fZIsfiEIyofnN1f
SxIBQR4hPYkFesESNCzRwTNwVW+LVTituqs+6K7zVLMbCYvwf58dj6xd4/pY1KnuhYM7HC0ecftk
3fDb//+zAuuF7SJjI9a3WFK3DzFZxAZoPxorQJb/W2jC0okPkm4/orV4hJg9wmKITfdmNW6PEC8m
prZ4juz6NWESTi/icZSg/aDZFm/UWglDSNIZgFCgihUszKIdUP20I765NrFA18XxP89V7B7is3jv
fXYrTv67kB+YuLRijYR8oj6B578V3+b8kgJrnG8WEh9i0fFH1NZfvxE/uu3qPWqli5ZRwl0UIYS/
fM3mlSrnqwsp/E7NF78Ra1qYDWQ+Fvkqw/8Qu+Xt35stF1/FiheWnsetpk/xlwXGQjyvOF8Ko9Qf
hS8j/BxhBzjGMCxiYMSgiXcFAXYr1q9YwcYqX1fv7MEbrm97GxbTNRk+8df5OmIhs6ahcWwpTgio
icEKYWx5ImGj8T634qaj2MtvDA+d4E0SROxLCFRjdMQGKS6t3olzUQOiWtiFy0pagwda9JvhKO6B
8BGEc3S709fvGL6Qs1brcw+vZ6k8UN38IRLnRs6K0QEpIJZwGYgJhD8lHgTU5y461kETIAjoiqVq
PItaav4n9nUPRkr83L1UmDPha2lr5zUJDEZhZve8rThW42b6Oa9t6NxMkqC5E8/WsGcgIL4hG0W+
+7YqyzvtZgwwXDbL/kwP0gKhQUyMsFbxJoPt3HvCzRVOsvhId+1S/ciC8KBtzntjI55SPPHtBTpe
KvYNtt0m6O5KlgY66Ue6wcWGOnlcjWdgmBsedHs/umdhVPlsQPYtlU28N1jbYn2LeytcB7F2sQfs
Z/MekA3o29UPscsPR7HaxVrHyfDEYrnea3YH8SH+7+bnijEStined3fitUrGFP1jdk/zJ2kb9EMx
L2ISCaN0G04xkOJ7nBkF2xbvyyDe13c1Gwox5ZrbQ6sPO/EGhc+lsHolv8mxezf7J96xtbquSxjn
rFDhIhNiY7X+31dWp3Agbl9v7/a6Q7MamdZsQffod6/EriP2HfHijCe36MsJhm24h2gtNgLhzJRe
f9IZ2oSaZ2p96Tj937iRRKfODdEw5okwN8KBEQYHMgFj1/3E27++U/E+8l3rY+PYfHivwq1tWUbJ
erwXxjljggmzzuDfPP4Le6+Y8n/5F8K0iUVg4G2Y7nXWrUkR81o3/0O8o1tIQVzQ4F03U34mbLQ4
L4j7k+7FpDE93RPbTeyLjxFBRrjUUaA+ysDI/zd84s7awf9GS3x7G76/7Bc3H7TdtuSKxK+unpY7
LmpOqMKZEV+FhUpWj8IpF76t+Fccn4QfDtqX6ZPQvE4AwQykJ3EF1SothQLX1Y39v0FjdR/TQ3ww
1oCyhHtDuHP5Key5cCHw50e0yKiyW8/7myN8m5G3DUKMiNiJdNzNeDNtYbQwWiJIAx/kOpvFd8am
9GQKVbDLwtu87S/i1+KmCQOQBSkTu+bwdjONLIefHQPc0QSyTCCLM4/FPRSDDHrsIFziOhBfO5wk
awPIm8Ev+b67I/u+Uh9um/Z47zA5ppcwKA40KQjrHvKk4kMUzwi3yFry4pSr8ZfCYYlpwlJW4nsR
KhO+BfXw9zcjZuKiCpdVzNPYx25CsAcVAS4Ywbp+3QgxGCyBtLY2Nx9XuOAXlqSYKWINirkhrS+v
4kmY9DgppMNcbBarWTypyWVczQ7LxNjshQERk16MkxjU8f625eccBaQ1GAiIQJ4e8QgOJcJvEAOk
8Yp/eRG3NQyyd3XzMCZM3s26YgOwtfXdeR8eqM5C/ex43vON8HqEb67hmQn3T7h+woxe1uiLcsIW
Fy7eqZjbOZo59xcB/VrizPOGJQ7ht6OKOKyIZaDUomhMGEqAppgr06u5QDEU6b68a65bRHenuumm
XYunrIObKadpY4OfyXlWOIF/fS12wO1CV/xYHHVl3tfNOTXfheMnXFTx4OggbIuIaYlApohwEMvz
u63zchZFa8LS1Mfaq4/6Hbes5eCEL8tfNb6IhWQ/YJKwTYgzp+TRKnmNs1auwaFC+K7iN+JfES+r
fevRCNAvu/6V5ElHbWke7IPpY9lCmfJEUUqSqz4y9tSop4C/SJuT5H3M3+37IrzXxzsp+aAOIhX6
Nq/y+URNoPNYnD/6+i3ptjZOeu8mNfURGyNzVfQ7Ij+//BgOFu7w/EFfRl9QVEdR5QvZWkaY2kJR
kZouxA4hHOR0Ff2suELhwkuB3i48cADSwgm6d6K01CNLQfwZebeh6nxqvR0xXq345xMBggOON2n8
fMF48u3gV/Ximb1/zVvtKfqdAJlyCIi5X8UaERZOo7dJo76r7xd+0/JHmHni0Ly8glKKYFo5z5W8
DH+0EBrhkyO3RLdz9SogvC5Cb4eHlPOAcOEzb36C98ghZWIOovn6Je57SlND/Su9Dw/gu1wDaQWW
kVirZ/Fnrvl+kv3s8JV4zJw1eV3vvC6eOiYHRL73gWs6c7vTNbp2hiu+FeHu8xMKJ8yS/J14wz1l
+9zwd3ulvaAT6YvgC8XObvl+dSOEC2EF9rJ+p3bxOmssZoF1lB7F/xmB5cZPlpuu0x2ywunrdQ5a
gSVm0CfEMr4TH+maEb2G9LgPvkVLKK/p8AvCPWRGeNnm+peNH947vM9uy6ffvdP8sIN6LwXcFBoL
+KmYt+fPk5js550UND9Az1wfLgXSi3gZAvMHhOiP/LnYdre87It4MvECiNf/gGzOEFwvakUd5k55
cX4xxT818Sb4AAGVL7YGF1vzf7RWUZqkXxdBfR0XUGeHQQSn3olPusBDxViKeJXkMaFuz2ERRpde
xNIyuFx0G35RBLTlwskzNO+8M5+3wzT0rRfeX7MV78ZcWS9iqYnHcFt4D+IWiQMkXebpAv+ToePA
KAXGi8S0TbmZzET7jro5mX4gZq5MoJF5wL1H821BPR8mhXRIgCj38jYRpMCkuIZBPO8oRpSuI8pQ
+ojdkhURP+apP63j9dHZUowxo0kFwQ/JZSUx3u3iadgmeMSdX32+Xk+sBwlwDgff2/kZWR+KYE5o
4XmEt67BKHV1oC3kp3SgunGvHLRjeupPCHYCnOs/xWFYe56fOdkehGkTp1pxrr0mb66WUbyx26hY
gbgnKWFC6+pU8XZpbjhIhIiF7RMDJ07dt3kqvjJ4e07iYhIEEvPZcOkkiLxw5bjWMd3k15M0p2lX
WOGJpxgEAi9ePDguBbridG6vzH28BslOoJzJQNakJn6HxOP68ihCLCLzIR1ElkwEIEVkm/whn9dM
WtBkvohr3xK+Dkk18b3oLT9c7joO3IRVJ7iRUCK3KKDIJxFaFtbYXIklLO5fdEj4+GuDUIgZcT4I
hPUfttc5dF0I3RazLh0n5r64aJEFu64DvqOGK4ayx5OBKxLzQTqG9xorEMnAlca00x7/UM+g/0fZ
Pi0hYBKQNwAC/72neFKbWe/BJRxpOMzfEoRsFGknTcVjfbY9qYAAQgwNEgXcp53WrKTRu4BHgOdT
FwDwajd3AJSjvNSvR/uTwpXoR0Vrx7xPB+qm0aXvKK/MadgYn4eZAllq8z4ciHjnNcgW0V6LLCAK
Jcjbw/B6z+hplV1TFvwyPYXJkgeIH8v1tOirQI1+5KMFQxJm27ZSCWdGa52zEiJ3F0rJW8r/qAGt
glrdh5D7GjwfAT33kS226aBAAaH3HfPOLDa2CSk2KB2QO8sG2ac0AFRaqWRYUG91Z5SA2C9myEeu
Ea0EBob612njQJ3sVwO5FkQT6PCjEfZnBkuvpRgYIcZl8UB5FH9MeVyZebSpICYj0y6CJgAtK6AE
c2APbGS+FHt0W+WEwftThCNH1kXeFnnpRskpnRyvsmiAPvNSES80eiZY3N102Y9GcM53lbmWwG+c
T+n4K0w+EudZ7X1FO1TtUas9I/cVpCYkwSQ1pFVPcpRKmfSpyhF49szQ06WTaT0pVoXGBAzw8Ycc
HobmlJ/vxjeNzHq7obilLF507dMBwlNUH2V4uBvSp7n6NTt7TUIahTr5o9xsbKAaVMGEm95+6MeD
jVh7dspKj+aBCkRe6erpiva53NlV0Y6yTsqYFdON6JoZ1uDAIKoZdA8Am0iDuX+C55anbisv9Whl
A8yFSwq8tFnRXdPFbngRh4T6Q3sF9D0Y7NYeT9RXS+eVphuhsLVKZxd8qU7xNNKnKiXA8AldDb+j
96i0UqMNiLZo8JPBp5bNLu9q/aFjj2/TAtldXCHpOUUZFlQCwhJYll+zbrh241XJqodDV3IT1za6
ACYM4Z/tHANs/dlMj2f75Mz3+XhqJSQug8Z4sOWfTfY8UDLqCImMhuRV9KVBHbbjDS1LGWXVXn8t
N4OGdqbcuqIKeEUvsVZtavmnYp+s+KWyNrRJtjRaEMOl/kBIdD/3zgmZT64B9G7Yr/SC/ncxpWZK
Z419VN/H8/NlvsvolR+CLN0iQT1D7opWSGI5iTcMq6SGiexL9kk2jmftMFuP1N93+PDamtqpIbnr
cdxHz5jcnGMqUZzuOPSrNttRHa8pb0r/bCsejO2xFaJ3orZd4WTst92+o1JRRl7yoNq7ebw7I8VC
sWjfc6n+oO0zxZMLUb4MpFo/a96gUUimAldGy40mMyGY9Y7EwF45GXuaCPTP8QecP+lZ2xcuakfn
h/O22UGnQCNL2zUvciDjaHCihr+KfuuT/evCo59g4PVf0pt+SH7OhPppCsbvhahKrxSTE/EbYLJH
yuyg6uTlYQZ0G2aZPyFbmg3T7lyvmC4Af+lFEwDjhQIO7DLAF2H1UJx0IdOKT0h7yZHmHMvokMCl
5h5yNVX60y/llVZJgj/mgVZgU18ZXznd6MNwSGCP0zVfosg5ajqQGes1FlI2S6tEtplC6ZU1cOwK
6T+SEA/T2206IKfcXwJ51sFJP40AsuXLBjXPBFhXrT11FIwP0V0WiWJxD05uQVNv89yUCC60yBbA
T92NAlgx+7XzXEZvlbKr4pOKBEBLyWSTWyyJZqVXjdtYsNtlWu58mP/SBvzejCoUlj3359zXEn9S
FwBp9Dvrk/ANlPODKbuRsYSCh6p89mE8j+vhUXmz3rTnieO29WTeqXf4pIHq0xaLqvn8hhojtayA
9qRihTbK0C+hE2p0lm+WjAIyBdQw+8yfffiRHc2fjCEDH9Lc0hIuExUP0UNacewIZHCRslf4IJqI
ZZV3HHXJGzfbAlfSXNVb41hjCOYnDFd4309sIwdUS5rZA+XHLVNgDOdKEdAhVbcoZaFqBmaWTkH6
C+VF+DIdnT3x2YsspMWhOXJnU6SEMZWakAeTltFJ2apBQu7L9Jtjc2xpbnuMPhLaHz8jCjg/zzt7
3z7pW2QVAVfjxh/1dWnPm3SslgZozcz8VNGffa8Y5hNEyumg7cy7C9Gg+EHaUaRcv9DBg5hU/kLO
6dn5bJ9Q/0p+SqBX3hjD7Ff4UT9m1aI7mPX6QttKROMSPfxgczrRpnEh96rG63CgCrB5QCQnTLAx
iJws8Qght0zoIDZLtumQ3Zd2X2I51EzDTqXhaxLYUnSg6ILkrRrt4kzdPRJEtD3SdTfSbrAw3qX3
UBDUL8iS8bTlksWKeRyETt4AGpo20nHR6ALZ7nBWKRBb1b8aB1m6WVrTRYlqaDEbj/mE4gURsQIQ
ozISOUHTJ6vPntH7GkdDcMEFAug7VfrZpZfVxOqNtfs8+1GqJ1l6oCjekRW3Ai0UahdXpYJIa151
+wQPxWNW0rcSnU8XhIQ5vXEYiRiDfjWyxBDxMYtVnN53Z2Ud40vS4Zc+SE68qAdaCw39vUBaKlnE
4OQOdAzW8bLp9rX1EjHSNeR3n9rLVvGUHhkKN/EcOpQrIPb4Ky6w36HYhSVuia+NjylFN0TfTDDI
bqIfNCkYMbV60Jb3M/8NSMkuYxRFwIHy+OGRPh3NJqi7rtutWa/MZmtnJ8O6a2Y37tlz1n0DR/ZP
9DHjP+oiIe0okCwEbYEW+W8VpmrdqUOSj0flA55J+JTZNeWfNFiPEKA8JVwOGp4CcHSPNppSRSzX
O39lfaB37Ak7CsNh0HPjZbjYLU7VYv4SRNIY1w623kotfXq2axoWRe+QqxD/rFZg91QydVRKhe5Q
bbpmy8jUmg9fiD9BMZ5ibXAAMK3VH+bT7/1dxfmPC7ZkGRCXoeu6o1+5Tn+rY86aJpRmWxmOkhmo
BV/9jk7PCu1h3hXlZqrhF9X8apTp0rnsbD3etaa1dpzc1cedIrmq4dJ3SKVzMi5ZBbRD5NEqpNS4
dbFOhQH6OaiG4xA9NJEfKwt5WrcUleidvsgRrTD4fsLvkbOPC51i+puZHtW+XEzaQ6P/QPOAbrhe
P7DJd1EQDY86dQTlfd6/6JLPhmdMd5bzWE0AHoIzSe3h0W4ObbU20RcokEQCfgziYaODXc/8uglI
/KuWP0oID/xowt0FXuvgdmjyCQ8xMJj+lh9afqLBJN4b5w16PNSPI2NlRcCzaMZxLaKg4dKuvah/
minA0YG27Yz8rdX29HdFlZ8lXo6twI+PllGxS8qg0f0uwTnzJudUt8sBaOsIMWZDB9qcbdGoAAua
zpsudFFWFJBXsIz0y3HvU08mUZ6B73c1QAl6EOFz5/QXbmoq8mVxrB3qVRR6MuXOkW8MASp+kGJH
KrjG1Uz1ChSQYDJoeQS7jQalG+vbxvFLiA7noGxwYtYKQwK7GPwjlZvkdvodvHpaehxpXVIcQfjP
9s6ZaBdQSC2EbvLRaS59iZPK1ryCQV/3CK8tNQhAiRf3K6vzfz9H/wNWYYMjtHS6X2yLxrFv7S+q
MpmFrkiUYyU0ycOI4fa6EKU4bISZr4rIJn0twAF9NCuyGgdgbRL2TIhSoYJEFt1YK8Y6Ln1rcuvI
T0NXTVctad5+FSqepazoIG5/xO/40Q4+ueVCvqtn7iKiHOsCvSCNPjo3q10bObZGEHU1HF/6I8cl
rViCwch5b1zEn8QqrBbaisc650456VrH4a02luLl/FG57Ej8cKAaYdf8oUdI+a+K7n+Mkljof1vI
SVleLolajMc2El1zIRIKhNCwXPBqcS8gRmR4bp6sL8B+0jata+xXHh6jVK8RV0B3S11JEFIG34x8
vNxM9RDWKJHLQ5KgpV/chYHeDKKvGgXWvnLlF04BnO+g4UXWEgXYZhLtIjGCSIWwBmhsWKwFSmNC
t6g2cnln9kGSghZZOyGHT69DFgsdQgABhL6hkj9PQrBXLRfAvFFOpaP4Jw1L9zPQMXQKRnCLqGO6
eNF0axIUGdepuh04DBDaIOndbdFRQPclnO7QcDdUjz0FoQZJRfhj5aRolnkyy3daW58m3Znz2lRX
qDSEoSula47YtOnDSCdcFlbrFOT3ZwXLGhfOojmR/dWzKQOVl7+f2vZ/Wt+/TW3RAve3mxb1mh52
cjIe85z2gyX0hBbdB44/NHJRpaP7LewtiVZTZKLcsXKbTwgMKRlIBHrm9cBey9CFS36I3krCVE+8
uV4D5ucsAuRBNUQ/fJ25MCkREa5dPF5HFh3zrbLQkAfazTJnP+/MsbBagXlAxDj8mb1cNsUJBbfQ
lWkLq1c0uGJm5tjvaA7svXj0bfRWooDNnT3agH/G6S70LxxqoMO/0iSIoYyFMdpowynsjrW0vaRr
KBh5va70P7TAqP8B/sFA2KpO16sJxvU7MrSvJdphz/JwPKMBbikcT+1x95pP7tmib7JAlgRx1ZRL
kY6EVSJcuhc52RTI4mTntZM97eI4clMioAOur9b6A+5o5feDQnsUUHqLIBBHgjo7Y1UdNI85LrEf
hA0HTv6oAMSi3XWlDl+e9lL0s0c2R+HwcghTzo8GzVjN+aNLfw3Ztkt+9aQZTZy9SnnXCARZ/ZcC
fSA5gMQaSBLpXg95B49iWCfDtlBeCuLfYOl0wB8z58oHu9mYMmmIu7B7nOf3WhfNkDFrGvVQY+30
ngkynV7A1EVtBO1q2SAuQeZin+QegHKb+gfipwPUpmCaPi7pB63NTv8o67sufbTVN3amMw8gtltq
24xadXN1zmHVBzh1wMUvnKJJSZ0PyWVlm2tZD+T85Aw7ibWK0qi5xOyBpKn5je/EGxqsLQJOKj7B
fpDvwSsM4RoQeTm7VrLuek8lQqRttWTfo/urhsC/BofWrdNQUkQS/RyqeGt3cQ5ccxnbS4gFEDGT
yDVVgUfH7HIkKOg/9bQ34aV2C/ZEa0BvbzF/ip0TPSKAwXAS8NkJrzERoENAvbbdPHFz4t+QIqSt
zqIhZd5uedNnFQfsU2uhSaxzWJ7UvlEg0rk4t1KxFEYoeVSVJ6UPVM7y5YavtbSE+ce+eSaDhtgQ
AgntqkNqhxH/5NgGmBZtj1HZYoSMlojYH5sUBdvqWz+PZQJHwIPT0K/8TiDIoHgXeX4ejjVtSTNN
d/boqpzTO+3kjNpBt4hK9OCzpYGW+PStKbTAGVXP0Z2n8ZKc7B67PD7p5CvquQyUFgHd/rW+KgpU
HocNBwlRJ0JjEB/j4pyfRiOGONlQUwtdxelpu7PPW0096pwySyKYQ41Caf5q9OixJu28rJCpyWNl
FTqsmBGWuKbqQZMjEZqXu4j4YjTSn41kIAJiiEWMHM2a7pip1ANwxp96e5dcLs+ReuzMEOiR5SF2
uEw8q8xXidBcmmkG0c+ba+gV0nUoVC4iAiXs3XYFSzh/LdUvujvdYpxwaugf4A1FdvHzrG+G6Di1
9rLNUaHLejYkakaSt3D6bM1wU8HEN2KZIzFxTJ2Agb4vYGwUobSacOQRG1kr9NrrseMmHOP7edNI
j/NQLmOCOBKOQgO3mPbdRYjbVMerC6DtlAY9dhSoBgPbGginQmPD6V9TQcxJCSFBCCFgJCknNXqq
B/3OSB441VEahlZTw1yqq/1Iz/mEZfr9hvQfbFTwGrJlQcGTwQQ73xr6rDxPQ6mc+6PVbmpOJnZM
ZKye9g3nWMAC1GWZx3hEmAO+w6tW7OLLZia02XFOjOIeqVxyFQoXbjWs5c6/IMk3UzbcRvtG/1Kx
nkM5IS45bSfN/DGZGoqv9KQM9Toam4Vx7oLa1LzIOl3M+A/bxPdGXtHyBr7ZUC06jk1Dlb/1bk9j
1ESjVbdHxX6b0GWo7SOam4HVP2fq1wW8UoUYCXld/SmHI1Nwlvv92H7rleT1HUiujo0fK7NLXQEn
f9vr0yHKygu8xKMur1tp14PtI5wCQKUdCYisf/9iyr8NAq9mC5eZpnUVeuA/PYtEr0L73ETXV+Mc
q5SvTkXnYvc1ahzOENBjftt0Tc6N/Yfr/NYZe71OGqYFPdxWSKR8w/ApQzWeAW9diIl/9jJB26c/
w0v+6+r+/hrfjgRFIVWF3tsXMU2rfqPW9ZqI1AXvXm1ObRTYynuTKu5kJn+ytN/61v91dd/GFXKe
bTUgBXGzCzxRMu8dVXX2a4fEnvAWDHzOGItE1LHVMw/Doxmk3+kiSXEjDOkFROdywqHTrdPvb/m/
2kehauAbWSqQAoC4+rdu8cG2Qq2eL+2xubwLwgWpOq17q/MnZE1//0pX4MDfdhuQwP98KTFIf5vK
2Tk2BqMuBcNT9YaRMkMiGLDAnq1JqFsrq0tlbc85vVQY9LoA9lRtYosIX/t0uQi5nGEhBxHSAzHt
hlMJ0UENPYkW8UlHpSeql8P5jNo8Xm9B5rIuAEDh8ZCXslr5D6dL5d8Xo5kGfE1HVzRbMAm+XUxR
naX0XCv6IS2W5yMnjI6Y11eO5km7QjWXwzwqCNmE+h34NdgKQHBi4rGmcKCJ8BBTdwi8IUobg5/x
xgeZKiV6HHqviiHILc7dynlUJq/f5J/qJ3RBSOK4Z824pL2+JqdCur5z0cqNr2ch2V7Vr/qxeJ8o
gj2WtO1fvBDf5ScJ0LNvUwAx7cL8ZMSbkQJK8J6OiI+iMift7B/UhpcLwjK0/h/Ob8VeGOxD+44T
WJBgo9blhDPi3IFOK7fh6/SWocS2Rcya6Gf5Q60Xw/30pTl4pxBhhDwMkVwk44WQ3RFpnU/rRJyH
kN1DidLRgeySQUoKcUF4SyQ3SUruzp/jKxG6lmXxMqLXQOCZAzPhzvoP9u1qLf8xBblrqqJZsCNA
F6nf8fGyVkVT3c4iNOTKpgsmjd5l+M4wTtB2AsvIwSZ1RTxqZr19kCyQopNTLw0Ulv4EP7e+HeNE
57aBZjcoSUU3sfDftpaqMatqKMkgnQMiTcHFgxqzpiv90ViAW0fpkJW4TO6lO5kMP1ny5/iueKTH
0Dkk9+i5L/FQg/QY3w1ryxueKAV8wa05Ea7gPLgFZUSsUX0of0r3lP0Gpg8GZyIH+EEKbNMdww+N
KlfTv2ykDbUEoj6XxoBhSz3ONnrQjuel9gcL/20nu10u6gw68FCbTPk3S+PETa9YF0M91NRcd2+T
vGspgIIDatP0lv3B4n4zuLwYLwRlAVUOrBu72T9tTSoiP4V1kQ/5eYNykXqwpU8AZlP8WpTLKP8D
l+Tfl2bBM3ZQ4ACK+m8wapomKleWy4eCtCv9WzQFzQTelIVMzwmCSL83pMKb+ucktpg3yM1DkjAc
PK5/XpsmF5WiZmg0YvIKsCYhmkpo74DY/f3r6H96oW93bBi0tG1jXmhA7Adg3XnBnLyQ+oJ6QLkf
Vg5VlzfJ9hCaTbu9TjoYTG7ha4Wv2N4ECNhYpraIlUVUrXISe8t6TPi5InoEl3ShQ4qsXAAM2ApM
DVmBxPEQnSKbYinbUWBb1i00F1Fo5//+2oxv/sZ1gvx9EL/Z7zyRUQyyTPkggYMkjyj7k4mls/dW
68vPZYKC8VL/yiKgAS4JGZlA6nkdAUR8qKOl8pjrD80QlP0KKBWKf+roywBx4LND+URTjECZKgJl
qb6Jflov2mfzg0biRwskEs3bnfwwhIGdHVrzR35Zj8aD6tvdfuqPWFVOtr+/VFP71/Rk49VMixmD
j84K/DZhHFnStVaT2iOHubvhPLzOQ71rZ2V/1u/zWkMorHkzIIHIfe33cB07WGfD5csC3QgDbtGQ
s7pYgjmadgv1cqTkoSiQIIfdpKuvuvxaMhHtuXpKzc9hQAmY7flMVB8gRlw8FQ76UeRqx12UIBtH
GMRK37KRLP8yjZFaLCrECeoVSSIdwdRUpZiiuUcsYumE/UvbwpTD9YwaOaincjcNoEbRygvBvtXU
nHevZvh1VqCrIrU3dQTeIir9na+RWGELOLSF+pUqU0CbInA1aTAXWfhFZE1gMjRNpvx5F5OU6ui5
ryzyfl8dLgOO/K5F3V4mI00ph96dpC70SwI3IereWZlvu7pZyGZK5otTJ+mAcZruOhKiNsWvlcRO
bnGYxDlxFEToLj8NEpYJiGACPAP83zT1Ql6tXEtQeTWl4pAD83zZNUA2Q95pD26fMGhj/CTx3+5M
k8qobLhrJePY9yG6UlRSOv2zpWwk8+FcIe0M/VJC0s2qPvLycaChaOTIWZNjT59TDOyUUo55OXWE
8mZlo+RrkNxDupLqTZywBqF8QUh/M536UKHsbDzBSdFV5APDx6riZDaTSHwTl6+FdHlmz7Xo49Qj
H9rKQpkIkI6nMPzMST0uYqW+mwiW8qJCdv6yNzpz0VnGIubfQgMeVVA6WcCWmn1toldc3eWIjFR2
vJQnqmSlCpH72jMtiXJZakq7dYnq+xxNn3NvI6XSgl2dLWpFm/QjyhukXgdOz8PoxeVBLqDtTtqd
qIiw65YQGdE2uut1t4+qtd28StzPajaAtK2Y5Xc5xEBHbtDrmzl00G4nk0HR6L+3OwrpXxPnSdUI
m6byLla0fU2kp46blSbVh2Y2VxVJ4Kak4rY3lFVPCtyWKIkCDys7xBHU/WBy762I8qRkQtIkr1YR
4ey4zZaRAj1cCgf/kp0DDrUPLI8snrxsPuUjzhdiuOPSuFiLS385UPHT9sN6cJS7UpvXKTVHSwQa
VlJMJawnwyfpyZnVhsAOVwtTxUnT+tdz+daQNYsIwiVtDoFz9pSRPJw9eIPxhDc3p79i6iHi7Jkd
UbWFvz9CcEwN3R3nXTnt7ewpsXZnuMM9cDLz0q0HNVzFRrjJqAjPi9eCGdxfCtTGiGnlCENaTLPp
VGV0LhYwV2E+6tX9bAGBvYzvA516xpNDqjacPqr682Kj3hy/FZXp5jVuIfnSTnUoQFrmcr0xo/k+
RqlzMNYVEj7a0zBnD618dpup9DW9hxYVrysH0xCvVe1MrQZYhYSaDtpVZ/vR6lmddrQXgSgphreV
StSsksUuIvWU5JFbp1u0Bsr0fcyaRdQQ9yy3msU0p0UkL1zcCaoAUoBdOQiNZPJCk7QDetYRscYc
dcqGGKRBvTojU8n13UwYKbXnRQZGlPCwIU4C3VqmKHQs2v05p/UXbZPS2RWXe7Fu9Y1ybik8kiEa
K+gkZz4Y2r6ketrY6cpzokC14hIyYK3zGWlONGIQlTM50IjDTyoRbKS90UzIgabPGlD6tkZCndhJ
TQzqMt3HQNqEjbB41NRTfa1Me8ykNpJHBnYUR5ShXjDyFPu0bxcKLHhdDp4mVXQcBBeN3btNpMMg
3avnbh/GoQf+iFVdw2RIhuyQ18W2S61TZtz3MNEjoI+cVuEWBmU2B5KaeQD4jjMozl7egSmVz09y
bvygBkdjPsk5GsVRSsItQl6WwgdyJa02veVy9wxEj1DsufjQx694Qt4+/myoc5NMndV9aoinUSXQ
4bA7kuLGHRjqtNmcI6RQi7u4fxSRrSp7LiU35VZYg/Ujy3RPVt5tyg5S6hK11FpUOVxb5s5cvOly
9BUjdd8nxzTVP3PuuTxru5AAxxk0dJGYdxaFWRZPVnWvGel0wh89OOleVD10+osZEX2L8R9WDhCt
rrinwCiZngH+EUQcSOFSWUZFIitpVGCHxnWQclON5LlDyTskeULXHO4rE/3JESxqNE0JGZ8dKWC6
Ejk1l5pGKm3c5excdUivlxlvOeDKcx/gQjziIHphvWnZOSKWRHG5BHEPMJvjsfOYUtfWxySASDUv
yw5pDALY7WuntGg2ssVYDrAeSjT7+EmXhk1zpuC5ntyEeijDif2hU35JCIiHs+Uu1XPyLLN1G86q
7rdOGn0ZgK7qqT9N8hw49eRfohaxUJU6ABZbmal+L0kvM2rNxqwtiWeAMxPxo5QoNwva+ZzQdB0g
xOBVidVTozw4PjgsNGMm8smIi7fr5BlCaAOS99OjWbQ759ECydpZOYXJJUWmsp19xqb0UjQdabYM
TS2FYH34pNUh6soLm0Yt09mYZPHnOH1DqMOf++hFIZhskf2tJ+WoKerRhH9REn4kAqI3yEayB5SX
/IsIfcbaHc/J5+8dsu8CSddAiGbpmo6wA9Ui1+qKvwVCenlCJC90mmNcqeiRk7lrlJPVpKv/R9h5
NbeNZlv0F6EKObwCIMEoJlHpBaWIHEhk/Pq74Km61aZc0vTY3e3xGCSAL52z99oTiHTSTlwV2k9+
7E4zSimX92bRLU2KGKX0qqSV7acG/fPrW9MPTl2fW//K53/9+UNq305Q06aRku4U90CS4O1Rucz0
sm46v9pn8gAyE22ZqTtlN6XjoqAgyXTaMXV59CHl/kkX06+R8hSil/U0UyZmuE6i6HTFFUbpXdHZ
i0Vi6ol6csyvlzNZnW5VrRRTmE3PXYrjtTkaKeEjeDb8JzmCDdgBxk/BZZdkTCDjpLkDIc4kNm0a
m6MluGG/rfs/oFFGZ4ftEQv4k08bOQEnYvp7FjWtbT2foMrpDdVAB/pkrPVoSdTqreiiX06B36sL
3DLkMOReTT/zmP8+mAlpXF2TjOcqNbARMy9DdFkWkVchEmtRPdd4MqsANR5af0aG0m90kQm5vtLl
Dw/0q+Z8EURYXf8Qxr9Q8G4zGf68dKoGWt6g2QPB+ebA05EIU2SsEvur9Vrn2jlJu6fMH7YaYUyN
inBB0k8K+jLt8jBm5mnI0W7//Er9871XdT6BpvBJUMr/fX/ii5RdURPx3tdEotcGY16hTVNFiJu2
PkYBOaAT+SDlV9eoqlMfJSfeeIM9mm6dU2Hwghx7DAteWOSLJmkOfRr8clj6cxb663DNM9REoNyG
qEgKGP6/P6N6qZMqj/iMEYl8frqiE7xsyKCb3na/Ci3b4g0sEKwbyM8QhDJSg0nxFLDQi6teZXve
P7CXda5qdhy1rXQN1rL23NYHA2H0VF69TAtQBtJCmVQQjGAqn1UeuKGbW8rsEhHxwok57ymHVUl1
mHYzWZCuWHqyJoXwzxk5VKpNGRoZ/cEG/Eq9zvtnwdhXYwpbk5Jyx8uWRrUXojUdCuOojtGxg3w0
1OovNYJbAQmvFQ0SSh7T2ZJX63Yui6rqGqh1Xe1Li4KejOwxpQHsM0SvxA9IaKhyFps60WjgYc1A
QkN6StOT8v2qUNat72HAc/wPqGPUXXAfavGjUkkEO/a/nPi/83D5pJbOc+XJQma91azVoylfFPV6
3XNKay7iqdRYQAT/7lJNm6l8Xst4WUttE4nDvEFbPhSoO5qZHJuuNHYEucDqKDdm3G1UthF6wjPO
2EdN015frtpxvOtS8aHRfNsPXgMA/5nxIvCsraTnZS9IVseSH11Te1rRislGdS+Gyr4IhUUjkAkD
Y40WYSz0H0qz1VJjVql4fIFvRvqU390cfx6N/5gQpvtBNQCKOz/0m/KjlWphfVGz//UkBOo7nQKY
jy2USjtdGUxXZTWiMCfQ02L39Xs/4Fv9k4gVUSdaVJeZDrDN/D3Uumqsm0FUL3uhWpn1URrXergy
y9cMmUNNnxBH2DWEqJGfL8Wxite1vhryeUFKmnHUxRPFbBGZf/mq4c0jcqpDsDAv4zWKjquISH/W
VV/yBdz7Wtbvf7l30yzw9yzx90e/aXhWsqy3kSVd9sW4U/TXHMvAdaXV61R8rbrVVfQSarkEhPQH
mcubh/FyboplHf+S83UbPTaNPm4hYUwy20RJ/9Ol+M9OQjVLXW9bPkevHhUf7dgr/FJB5QDiH6ed
fQ0vXUOznUy4YZ5gyl3sVzXkJn3VDL+8UX/m79u7MsU+EsijW3Blb96oVg0udRUPl31E6UL9sGD2
BvNKhRgEQMMQ4BhcUXzZGk4LgqdJ9bIeO2WP6lJu7yH4N8PBxJSgP/W5a3h1vLTQ2cQLC1xi6nI4
8TWnSdZ1gH7TxiB6x+/wcS8yBL/iN+0gE+lwDl+G1h2FRRLfa7FLhqGLBonslFpg8zTXz5myCNAF
S2Q+uHHsIiUOMcvHC+g4KOLx/eQop2xJsTPtl9Xvj5ji291RZXMCtipTAffv173oxyJJ/eqyH1G+
xhtNnI+Bq1FxJ0uFtI93KvsGcSWii3SuYU6RHd1wpfuUtyrcpOE+4UgjuD5Wp2GD6MqISNguzymB
IAlmm3NJRVZDgue0ul36d2mxzkI6aOuWOaRAnHSUm8ruGFM+x6NfgL76bSzEnxcRJCy9W0Vkcb9t
HCdmIGliml32WCv46237kNin1ZfvPBjYWB/Y7Ngom2fsxKZwMPuFtX82OLhK3N4dXdV56WbaXNpI
LuFJLgp+W3X6JdVX1HaO7siOMid5c2actN1lZmASsCgc2gPsMNNBCeB0NqpFN3ciF1fnDEyY49tn
fE2uYh+clbd/LG38CIt4+sWHpzViCmey1x6mn+bzpTvfuqAI3IigytzpcBaeiauYtUcUhw7pQvZH
7qw/Mvtp/cG0flfPOdfZa4p2/DlEcc5briPAMx2XaOzn6fwF2JSTu9iwZuKntIbC9si2VFtA11yO
77h1grX+YO2AYTLTusob2t5Zds7nxtG/p6Jk30sEVmCt9aJZ5fUwY4JDfoLTAIkGJgNCiS2oEZz2
4V22qWet896CHAEf4Kmu5OH2W5UPSG6hTaG9da9rjBgJ6LcJ3jV5b/hTKOH6D3hbmpcsnTXbfNd5
4ybfX5cyj0EDbQN1ekZw97yyLR4FJ2dXm4uz6fFgMnSwVgBynP438iE+VCBy079Fs8zh5Gx/Jg57
X6/wLh5dfNPOXQ7rTmB/IrNbR2usbpBkVWdH94/bH953MyIJl9J8mGV3JX+/TH8qf4davpJ2/ou/
DSfI8IGst47S71nEhMofwR9V74zHkokNfZbA2dbODsM5fLcAfdNNgOONA8f27A78WnNPG3SNLSSh
+PDcTOA1EAmgFNbi0p8TzWY/ykBFWXQhWhQW9Wu7xLCzoyDZECGg0d1EejfpIin1+Z1DBJYFiEPd
oa97yvZY4JDrV+R58Bs+Lx8XuomcZuDEvkchGkiHch3n2uwDmRIHuOvFIaAr2NQr+CnOBJlKliaZ
iCvtZSxm5aJ6ZgmU7gp+pZ8Zq2rTuV/xDD71OVyniwGmgs/Lhsr8HoUy/64+tQ8X3gHOgff5ynq2
9ni2cbzqx+hxOBib8CzcN4/hAbv05ZTPWi/fZjuVHFfMAqfoZOyVpXrHb57L8LwEN4c8q94x0Hb1
k7otFuGSNNh5sW6xT9uGOznRrXv4stthgS98PeDK1xx5gZCN4XKGJXFPc7dYiF6KpI4owukHoZhr
YXmSbWLhMW5/nJxPKkY2zXPnYfey/npIHYKIGM6a+4Fs2sUmw8hjuGIQZUgT6bwGhcBbSV3UNR0E
A7xx2ydpaW0S+zBdGHG5DaXZA5g3O82eRfvj4euwGBbO+evLqZ1TZx8WH0/uInD52PyewT7lzlfq
+AzhM7Ydvhl6TmdxoEZFsmDzy/xvTPP7t/nfYuqn5StBf7/Z7pg99sWgii97ttK0I1ZBJDuBIc4C
LHONQQFEzU8SqigZzLVhHq8YIHq6DESeIfeajo7+2Nc0otqVz7ZTwop7SR4kXDWatjSRzCgRr+2I
2j8AaZcWM5WMwkYqX9pO96RspUdo7KJzoeDHAe4eONNuM00+BxO/bSe76gC0DKmaatWOcqUVISTr
Hp9jIY+zFC/LVP6SeC1FLiwDBhkKn8ojz6VyDOwmQ4+nsYO7YlQ7dEkFq5MQTEV40RGu5wGtY8rW
viZoIiC0x7rO847DHgrrqSpkae3+lx3av+62LEkceBG2KKJ1u9pGl04YC7/cX6UvDeenwoa8JMAY
m2tjPmgTc0jhY0Gu2Irs4PWSiDl0Cj9/iu81FAvIvmQii1MlVFzy30t+XnH6ixSNCNXiMKo+tbYA
OtaKMW5lX02aOTXp0D9f8lvPlh2hiX6L7bQqsR7f9GyF6mJal2Lke9eHJL5Lo2119dCn/3yVW6HY
n/Xe1FGkyYhgvitH26zMW0vWi70RHIvyIyfMVa7O7O/ydKVcHDJYMDcgiftlo/H9uijwRGl6sCLK
bfPWaTVEedSR017sE/9Uhp40zuGMa8N7SFgJbgVDIdAB3MrP3/b77ubmqjc3NRgGsdAEsdiHVzeO
ZtrVTWnNZEfc6yyilraz1LWCNbYFJ5Qt5W7bYtOaesfBq0UWGt26LQepNp6Nw74289moTsXJbfWW
cl7Wr7+8At/avdOn5XyLKImYc96Gv9+6qr5Yeppciv1YHcaKCkAbELb1dsV50iHOr4flz7dH+jbW
bi5485rXoyb4TVMVexPWRt+s/Fqwc7Y2mvYS0gmk0dNEd1PnY9yawcs0JVRo7n7+EL996emw+Z+T
UHYVR18a+dKK9jW2GYp4JH4J6UWTjvD39//b2fXmK99ML1qsBr1UFNM9JryCUCanJEw+cSntUfTH
EERPAB3VRSfT4pfHeytJRZnJ89VRMJFLq3H4uzlmjYNOapicFHv6tBXS9rEtFhW9rro3iA2degrK
qK405tkrv6rSX2j7X7Ig/sgC/1rM0LkYliZrionkBR3K37e7M65Sh4wv2ydXu9KQqyGtIavObVAP
0KroXRzSzG30yQOSGUPXgDI4PBN0xRyLfYG+NAZHBZmnTRYbMmqL//dGI4bDDgBjswLTpZv8fPQY
CXNBWvBi7ZtHrAIV+3hajYYdoILF7n//82sk/+PBEsVHmejPzI309u8vFkttQZsvT/eX8SVGqGAS
UUc3n7d3TtZXRAlbJuga2oD+QE/FumKtqby6AaeCH6Hu3swrHoRtVHlSILs/f7ZvRQcWMp0C7lRe
Nif7z98fDfOjKlyaNN33Ei2WEgU5TqrLYOucEYSvn6/1r5fsr4vdVDj0JlFrIRGSPU4XmWlDBpJJ
g0jd8mLH4hLG46iipY8QTwCuy66zn6//bRm7+a43Zdgy8C9dWQbp3jIVO0R3QPlzepsH8Zc+x/ei
/XQlJM+GJGqaiTjw77saynFVN+oFzzxTVZ/KXmO19pshheD8q61I7jZ6xfCKRGioXyW8NqEPNhVp
DN4DV1KN00WvloG6CBIo8ihffr4Pf3TPfw00hGyTR0OlA0POyx8v2H/mtXIsulZtanEnPgRrc8tW
jnKOF2y0NX5yao0UWUq2xYv0C4NQwwHsHdoZ7XuARMVM2ZDlUDE37TgQ6cvk3nLGZQ2KxXQJaEwo
udYkpjqcn8I361yckbOLBB9BJYDis1X21Z4aUvROlxYrPQlKpi0Cpiux4aGpYJ3F0siZ2djjpXPS
icF8KLfXu+63bdStv+B/Yq3/3ISb2dYfheJqCRcIu7zq0kbO1tG4IPKPFBACkeHdKJt+TcqUSVBi
QK197zfLCuuMulW6TZPMJzNFSTTPIi7WU2jpDrEMppuQbJ4EJ/Vc21MV0zCoKluh+mXUqtN0fPsE
zakdRM2HILA/Krv/PMFWiC0lp9i/aw0vIa4k8xJ/dmGjjaUOkzw6ow7AH4RlJjzFZ81oMFvGkh1h
RbtUO+Q3QXNfhNQsKN6YGOJbtzPPjVy4Q/oiQz60JRDPTb7MzdwZfdJUVfJYLJuaL8wdkrw4sA4T
1OvnN1P7tuLyZtLuQsup8PU07WaGkLuqr/JRHHdaaJfL+Lnp3JCDKeK+BhDALPj0TVZ8N0KT3c3B
NxQv5CmpGMQgyCR3l4FqJZHPNfyCN+mInyPjoPwlaHQ3iVq0K8ouc+CgfIkOBcakywUTs8EIm3a2
9IzLME1m4PwGoCzrDHhCuTA6BqEjobrzjHvOP97l7eev/G1SuvnGN5MS3iLfN7Vx3PmQRUBuChtw
H/lv0tV/3FddVKcW1CQPNtWbl70bu9AcKqSr1wYIQ+AowTYJEXBwQu3r3c/fSJL+8Xb+dbWbRaUN
JL+/xI24Y6cScgxy0g3wrwCFEOpju/hqLRg9dq9AwrR7IBYf9DR5wMlrs9ITG1yUQhpCOJtSN6gG
pXP0WD0HHVLY7on6Rq6HdbgjehohQOEKBeKaOfgZXmryXVsIoLVjoFYZnOypP5j3MKKw9QKQUZ/D
N9SjDfUBzuf4y54QTemn4F5n1sOe3jlD7vBbovWIWchfxPVdQB+lX+FfRVtjPUNai05ofpD9pS+Q
ro7CKnmCYBi8xy8pgAa7SRzEJPpCeJ58duHCCljTV2K6/RDRc148PNljMXnbB9+Bq6BC60SW3/0y
v+vT07yZHUwZaATPWqYpq9zc/6C+MO7rjDYCvHViAoJ1AI/UdKsE5YVTw9c8IBYyHgtpqfmu9NZi
rEXTQdEL52G3GO02R0k677MZwvmJxpKBOBiOaE+DhE3WUywvrGyNhiOCVwCCQF/U7IoFV5SntL3+
LAsOc3qkbiIJixozy6qV55xUammtx/dWu5QICBjwpVFUo4eVLcrYlaVZF+1qUgHrX7rU/wgvZImj
jzFFC0ui/se0+5/Jsmz10OjFYdhhQLcIVt0Z++xL2yt26ZZ7bdOesBt8JqBZV3RUYk84F4SM76al
74NVCnNNxJ35Zdhz3X88JEXX9Yl1oSKqudkU+nllpkE1DhSfL+oc0We2QrA0uOIZgzVAWsnuF4iN
gPBKX0zQC0G0Ed8Mh36jkWE+L7bXt8unbIH2em400rsxAk4/H4V8EVEWJ+cXU/BIaXGfY2WE5W1R
s7eB6kLCTuoFCxt46hmUE4BMDeAfr/9S59oFwYP53kHoLj+DeJ4DWoZXPBcXTI5luVEEO/aGY98u
gUkmznA0PfEYLyOQ76jZ7OaoETTFLjoh9/VNmOsEbvig2x8NxSaQgyYtuENrqUVe6E/g0LqgWgTf
8ecJ6B8mCB44LBFTJNmXpsjNbKcbhaImXTvsyncZEehr8apnXk2oJ8Z6fxZg3qGKJTrii5rYBagT
JGhXQsYZGGhj2Np0FJXJe4oAfHnoEEv8jgm9kXnWumhOkNpGHMqw/tMKMOdYbjLw2t2SnXPQOL61
w3loVp5PFhEtXfplsAnhIJHkNayhfg07SsGTYlRatV9lMAcILHiNdES2GLau0eykZC0mu0LbdZAJ
ew+lOim6xnL8Va6ufzuX0CdVRdTbuk41Cz3O39vU4FrHRiYxMKyFMkfMtaO8wEaBeZV3KW7vNCiS
5CgSzLnNv8o16cWh7AjESuM3s5hQNiVoHGFNz7tKvC5ZqCJ8rVxeWXYubHMLg72DFLa2NWBGiq0G
9pV04i9QNpWj7ZGWLfUvMUMDb4MvZNsSn0MYtfQ6Ckdjx7E27rsHCyAfi7WtZ+zWbfUVLvNJZK6+
E7ciNf0jo6K+T5pN1ruQLh4VuH8sMA2E8ysYMqflIUDPbz0FqGOw89OlQsWf0HC0ETJb/z7eCTX6
2COMiZZtgAB2gYc9kwNiuOch9dtqSxCzmMLw5RPyh1uha0bOpFpM3BFGDhAdxpE5Jy1ZJEzqs/Yd
aHmsQrwgOK/4UzJUk76jQS7nrNfNRpwLOkqOJQQnzP4XghWvs7byjNKNDpWnrCuWQOrOn3Qakk80
2zTsw8TR7+WTdeyeS3pXmqNCEaUhew62kQc84Nht8Xk9Fl78RhcPMh2hPSbBtSyTZDhAyurs8S1s
IKVMMYg1UWqbemd+tCBJizk3IK0cYA2sqkrl4MRSzzL/qLyy9e3fNH0F29GicXMixRcnk6R6DdyQ
3su1LV81fIM1AFitrGzjcyTbGWo2n/gQvKcIzeBfCbPOWGCYF0/BCztJyHtRAtEGaJw7ye140rmD
QVp+ZxX3iLtGEWFXpxK4e74qj8Uy2vev4Z16nYz2gWXLdIJk/Fysoa4E8nFyzTsxJ+oTs8kVlTMf
nX7wSt8ZWxQj6hMW9FdmdLo1Ns2YlQ75FIzBrniOnlCGmXgKNFs691Q0Dpc59jURf9unshze6mN+
EN8wU7De63faHjKuPNfpVvWOoFGTQiy2CKSjWq7o/YYv8SdcLfXtyvaN3Gf1mVO7UG+08UWOzzLw
t3rTwSVniczcgagCdSkcIY6EVw+w3YC2Brk1LeLOad6Fg/9UUtb4jD2kJHOFVggk4cAbSJ0Rl1Xj
oU5N9XUFBuu9YOt01j+mJ8wLUdjp0VoVOyCl1vNlp736KEfY9W7GL/a/3X21l0PqSXbmmPvA6w/N
PF2LT+ai3ubH5J4uoPoHML+RDlTQx21+KGg/mfCRHIam1kFUmLgKPlsu6DKfAvhYGJqgtaYU7mzY
CAA4oCr2X3G/yEePQG9feWtfkDhfKi+/bKp43nXzoZuTej+GK5/KnuawVoRnZH0gG859Z+fvVgDd
062fewuh+ByaHwrf7C0/9yA7C9t8Cb7axqnBE4Lk8wl5Apk8PAIJI8JRA6nUnzJtfn26LFLgc+Jd
QOSifMg7G3VM/BIvytfhJL6BE2FNUg3kwnbe2tXd8ArV1zGGu/HJHHZjd9Kil7GBn5e81rFXJjMU
7s2+PepP9Wt7AOTO/oDXi8eUvIMNZitjrvPXy5x18SV4sIBKnvun7CivxGN64LZVq+KhJIPi4lxk
7IGuRlsYpPRGPIL3hrCU6duQib/Zp+iHOaC08hodH+PsqZ9JW5WeHF5ifXUNVpzxOv5UGiEZ9Nru
l8XzX5v3iV0iTgIaC+HFzRFMrDtDabN42AkKzJLimWK0mePp6RPnIjyHJMuHizjf/LJkf6tDsRQR
Ycx2lS4WaqobJaHY90Ni5Um/60ZHZliowbZvt7l0SpLSU/M7rT81mefTSlfhfzJ9ojDXj0axw/2a
c18rUuER18VkX2fdsygcFfnck9982V7hPoTzPl+I2B5yzvKSPRafBgSnQntIlSclQ6olbFOIp/go
LqvW2tQqZ2jm/nxpURV8GrEuiOBDjpCUughxx1uLEzITvY4nq55SxRNMF+8tyP70pOVulswyfyuB
nh3mRbyJOd1cmdN0fc+kaYnQDB4zHLsRqM4h+aUyQF/i+74ScS3bHjqCeFKNm+enBJfLmJeXforq
Dh7SZXvymZ/PcrFnoe1eq2P4XqoLMLVoqhHI9Ew7JGQspMtpbPbo69Vn0Kc+rLPFeFBCBwmNNnWT
EcKwB/LKyEG+fABboVOS9tR3jtNJ5sD+Qf8M85XNokDxFsPRooYrXa2lGFuQXe2BOc2ahRK7bAMo
uV69UacF22su3kmcHygjFPafwPwf/ZZ1YAJsM50TJEIvhJ9jWvFuqznBCHV0L4jz+POyTgAvR4fk
LYon3zATA5BDynlH8jY/fxMiSd/36yYlco2DraprE7zh781SnCVSKNe8oVTH2IGz4UADrNWziyfc
jZBq2WjKmwiQ9gUbxraF0P8bXuhPAfzvc93fH2E65f/nIDMKY5BqSd7vVAofgEeec0JTtdjr9xrr
4kPxoj4M3bJfSEd/KTZuRmZP4hWfZku0CSFuhp19YlcK8XCzxkPJgrilLHm8PUFsKSfFQyutOCZU
PlJ/TO42jJ76C0qNOaufrKU5bC5vxSxdhs/W8pq4nAXSz27nP2Hxhel+NWZEkyLVmTUHjZi9kOi1
iWfZLESKZiDdUbggBdE9DWo9nEpjJoqz7vDzPPJdkKlMt4jSpqgqJmbWm6NvpCcZje6s3/nekJLU
N/IDOPczS40yS3xbhfiPEMErw5n60J6qT/8Zy0TyqbqC4RA+c1Lvc7JuAGRSZQJYaSCCIVToJf2E
fcQ3FtptBTCp9xjgjW163VGdUgGYVIbfJuLvU+LfX+VmIIcccFIBJfsuyN1IuperI5g5BYNP8i6Y
z9jBenRvQ1Hagr6PVYqP0anSvKjZowz/+a5+N3tOd5Vwd1hvpq7pf8bGf168orT6prfifsd71pN1
ZU3jbHoZqDQSQnFkxC6jRcVK9Uay7RfQEutuKvoK3ElXPFkv0jQJO9JX/Ro9X++aDO2M9gDKDj7i
DCfi8efP+48TvynSzuU/OuVt+VZAHITBpWwiudtZ78opfIYw9aKTNzicq7uRPS97Ac6jLtPh1b3I
HJHdZp/NrWfRC76AEfI6G/e/fKJpaN4OXUR6dARUAxzJLc0mxFgeXIWx2wUP4320kj35qC0ZBuoD
4ceo1voFlRg2cQaevk8pX3WpEx/FZmVi+AN5i7yHJQmdm6cavzxc7fsp0JwWe7pTGM6RW98UIhSa
VsMoBJRF5Ae1OZb1TIyYT2EyH/zu+VKeTeF4FYnRg3MUd2Seb6V0e2WhSI+9fM7KntMIirYA/RpF
lex01dZCd9YhrkJvJB5GXsNoa0gfxRoJeg0JVHB9VIpX0zgUyhnv3tB9Ui4D0pCOK79Y+CPpLmX7
3Cygs/okudV7qG7lr6Qq/V8DTLd0eSLgcAPMm55nbBpdfpH8Znc1vQS0nwkoyBmujlF7ppcjQWOp
0t61x96tn9C83tdu/66dMraKUBFe+l30iuL0VfhACjocutfuC9u3MjwKCK+xtUdImF5A48El5IQ1
Fa2BBbgcY4J60TBxjHfha38AK/5APT199d/V9+5JPeXsLsuX7k16Fo/doX9mlD2Oz9mb9jwV56Fg
gwt6yx55jd77XfLYvFGrOeav8cOw1++J9XuUn/s3C0lbbLdvpF1/Mt1f3+Tn8jF/1O/N+2Gv8mPY
d9NfT+Gr8DLe8ddBPlEueewPfKyH6il+MF66vXrq9uOBOZG/0nWw8f2ldQZ+OQsfhveGehK/jzwt
06u/8CGzITZKLDcuoNEIn95zUtv5S/pCpk2esitzm2bu5zin5nK8TfUFO28r8uLfEBjSH9fJ7Vib
nBaigVRn0sr8vUzCykoRsShUUk7Cuvm6sqKtEtNRUA+tOSM98HwveCkI1nkDq1g8Eku6JodYvhM9
CqGufAjxFx47yg3seEAsuwT2BhG5RK6fuuZW9XQvvU+EGeZRIAYID1Kb5QQnG4OEbSXMWHSG/GM7
nSyGL8veavNxI8ku7K3epQSQrSioLPJmDqqS4KZwnKl8NjSsZOaZ83aRrlmSCmoPHOKxjtkFWEiX
grW/MF6CjXma0l8j7vb54hItCVNg1zz5Er/NVrbKi8BCu7bOCbyRY9f8iT2T7gSWip3k6SeGH1s2
+RQxNz8NH7W90SW3vtqgOW29xlQ84e3kvY8i2JUBxL3h3j32V8yLG9SI+Ut0CubTnqxzhOeFiFsL
N9a2f+YIRD5EQ9KcbRF603GW/7w8po37Je05Fhsfa8ui7rLp9X3rjZTZL/YCVPpBu7d+WzdvIYx0
9vCN0OhQkWlNVrOb59/FptXlqtzs4hY2SS+6RjKvpl4dHoRA9rRsE6RbCXfiOKu0eWvtJA7oxFUk
66p9k3gFwucQ1HTQvOCibqjdwBhDdlJ3Xsz+JjVhCQX2fayei65zJ5FEAVBJvE6tN0I5OI9czHM5
WNSBsP/iSpLNnSzjbVM+ObWwtUDLVCXAtrJZ2lOCah7y1qQD9dmmMLiBrsQm/vnwqyFyJX0Fl4zp
A0lDdUYh0BS7ol8LcH6lgjatI8ST6NMU5mk1ZwgWkO8F5woTdqr026ZMt6d7DvNjCQkRi7PglJyT
0O5Z+TFQWaoR8TZOn63adHYxDmP9LKROJTKZL4RacrNyY/Vzy9xlDSz/IocWHDtX1BIqbPOuV/Gi
gxwog0Uy1CuSRdLhE6+THeFbLgNr0YYkyI7jTCyXRFv9vKCq33scPGQTTh5oODg3t4P8MmqaHF8u
za7u5730QFE3eIRhzqPsvmQEJE15h/lD85cJwkF9M/rrXHtpitdUOVv9Zqi3ZnmQrZ0Zc+Z5HKpV
q+yMYRsTdjg+teTKWYsu3JigC7AB5k9ds8/5deGAqfBq7HxlfpWWNbBk45cOqPKvRQkRjEllVjXA
f98cM7JOxDvUt83OHwA4rzr6juXiwvmoW1k+PK+vLHy8+s+yerFlZg1JI9wAmOZbpD4O0bqH7T+C
n/DS1kUn1AG7TDelMb/2ixBOU3G8xDtD+CqTdzPaDZz+WpjrHhbbn5/Or99i2g79Z8NoCuoglVXf
7MolK+RTDo7STn07/QBdFVcehxNKfyYLKhxj+jBvElTYYCUdScb9ak601CLRhe/K2ZB2m/LcvOHo
guiqJPZ4phtjUPEZKJ38/Kn/PXH8597fFCGkHP9bcOmaXXcgTn05bRhVyOFTiZ9VlKMtHDeKwB/C
6ISr+JPjpvzrez0dUG4XLxMdlCYqE/39duvqJ9egU4eCGAHKEgz9R0Vx4qfpzVYc9aV4zL7MIxj+
Ys0u3yAAgaGLGw51FKgbPC/bsZ2rDDvGO3syyLm1Gz5IELP8t4a2TGlTBrQ83Lcl2i7S9fy7a/Kn
bYkM4DeE/Xe9DxOxqfFfdcLAibfioqaPglHL/XrHwOmQQRTERY5ojgMTCMFXSbOpuxzqfIV7JJTF
Wcqv//xE/zWYTBCkNEERumjazWAK0vSaTVbCXZXNIMcEXMTIvQqhEWjlny/1TZY7fdf/XOrmjUdw
YzVJzKVkj8wOR+J8oZCIFc1/vsy/qhD/vczNKzoUVW8JGZdRkcYYx2YTn3++gPLLF9FvdsXyMHSU
pYDOSqcr+mXdoZEgvrOhxPakUbFa6cJHgZ2JrWg708kRkWY9KJSOkrwjf8J4KJ5kskDhKcB+o8uB
jnDKEbWTel3lyz5BmR2gr4HyTYOitqnjXtB2VL+sD/988hy2YKAZaKT/tL7+MwHB8uyx50v1rqwI
oSII69B0HstvS7bHzzfsn4dNLvL/l5pWqv9cqtcrsRSUAd8I4IV+d0kWYvOmRGQxgfsQXPKpCHgK
x0WXMpEsoyuNz+PwLgDbgzURLi1piZVORm2JEM1O3tqObdEvH/EfRzwJA5VEq5l5Rb0diFGXB5nS
jfUOwQXKLqn2hoNv3nFeYdcq7KRNSU/GpmBPsY6AS3mnD3uNRN2ZgtELgPbFTh5//kjTcLiZ5iTK
vYpm4epTxds6TWbVgdaUSJGavsIhe6DTqli6lyAyYzaA0fXz5fTv4wa1lM4pD3PqHzbl3w8pk30j
VayScdPvZOvuGm+C+u2qH7Nw28CfoOXWwXXYhhG5LJ6Ob+jisPvvkzlkGDV7GoDHMKuWdz7uBNMv
KWG2bMn2RfV65YZOIVIiHJVIf5TSJzPb5NlUXGX1ikmzKUs2T88tZSJf7O3WWMeXB7V/VPX3angM
ONub4auuL4pxXhNIU2w6iNDN3ky2cPTtXj2Z8S5Gd08FuT5R/4dGLDT3lUxITLQWfusK/0u9w63C
cInljq0VCrO/b1WkKpUe6009oeBiYvDw0Jew9h3iuootOkYLm9B7M+XLkrW70FdktC0oj1tLq5v7
ZI8X1kyqvDi/t9YtIRSE0fTo+5bjuo7n1Vl6Kzt3dhT3eJ6uX+qpX9EDc9vTtMBOl7THo3wSPOKD
e0jMjuJZX/7beJkPyxCVb0iVcoue8mq61xdiV0KiPYE/+bN3SvMncUGwYiksoMJ0LNT0pAwqKh/D
sRogjdvItwKgUS4UyGphfYir9IOUALj22R0qhEJwol0IgIjfYDIeCX7F6RmCRjoMdA0AgP4yRX1X
iVJawTmuTls9MLR/jLj/nTg6E8aSUfNOliRMD4/XCkke3Pbwo+1eQK+bEcYushouDQqq6suP/o+z
81xuXbu67BOhCjn8BQnmIJFU/IOSRAmJyBlP3wOnqruvKH1iddtV9r32sUGCwN5rrzXnmA+qt1PZ
QL2Rc8wURLdA6kO3gVxw43X58XbyyRROz6KsjxDXqz2gEYeyM/2y2rcUOGC7Yl8cJeCkrv5/XIdn
TWaHBnN4vUp7ilfklYa7J8DApmMRKyaB+eXedHjIv32f/1znaol2xTqqgJqVe6XcqsmXR4RAs4UP
QSkaMbLXLtNG2ertZ/L/vvKOPJbRO4P6Wx8VKd9fJknPy0Y39HI/IL5Egj5iCpfNZdY8019AHAc8
Ka1PRFqMUXlw/vDf1mgXHPm5WEGTV4l6zpzWulEX0bq9viN8LsSvEqZqAF7m9TFD1C5iFfZ6sa9X
woxTok+y10SZktYyC1YEUk2TabvN8VsirHRwiM3qKSHpE3PpLnFhTspt5IQzdK78eWkdby+z0cR5
maHrmheLFI9pBuOPRcCW+Lt/ceFHTmP86QRbZ7XgnZ8BC42W6AXmnc3sDpfnGEJtOJhM52QTYva0
JhwTkKD1U6BVa4R7z8kb6bw4L5nzzPr15ZWA1XtYnAd/xTB1yuyY0NL2yT2YO2UZPSErmJ4L+zj+
9z45bs2cQffky8PZS7vG/pLtl1GRhBlwWW2aaX30HaA9U9dJ9xcnm4j35DYvye4hszScB1Om3Qt/
Ky2VkzXt5/2NHerHhnj1g1zVj1al9mWEBWIPk7tMSDUoZjJHgCybmIEx7YfoRtnyc86ritL4bKoi
0aI/jfVDXUiJlao5ax5k9zfDOJifUsWudUyYbkfCg2md/n7bf3nmJBFIqyiixRuV8d/fBT+sw7Kt
U4iA4QMxoO0Bo2Kj2TJUS4IXuxtryz/267cSY/yC/7nc1fzEDC+9FQVcrsbuAYnpEL/GW3aPwmFD
rvb0SLWD9eAfonO+0WfED/KA0CvYD5+AkdZjMDVMu+zGbf/lZ5Y4EGFot7C5YBP4fg8yob4E7L3Z
nvxSfPjkFI5cuXmtzemO/n275X/u/x93gHd7bOEbOj/z94sZKgbC1uViwjql5/eFqD0/qDmsWgpP
W1lfxkncVDamluYUgVOXtv8cfBqH8Igq8tQ09vCsb+tHHAEjZWxmLhExaZtuac2KpfooPjSinX7q
KMvFaQzxTJjo3pJwWR8tWbKPiZWH4sp73D2hrFy5K3nlT/As8owtShMywxyISdqBIXGiahrf5VNk
SAiXIFETnIK6S3lCiVasvfv4IV2ZR+URG49F3uoUJtqzssuw5kkTd+N/uRuUTPmqfcQyhaUBkZY9
PCWndCexUJDth5QC4RnLTTNJGQbGK0s4KvmdSAgydM8Ir6kjDPP+GJy8Jf1wZlTGYwf+kiZ+axeH
7ktjkBpMQ32KdOVCFke9k9NVFzpEkUkfGnpYm9RCdMvow9ov8Z4mcLFJPilBFB69524e7/WdukVA
hnngRX0nbtl98EPbem/2yjNN4kK2S8bhd9LSfFCxrL8F+KPJcCIgfi3dCQt36633/r6ZYCsnbvNy
1O+0XQzfoWlR6+ETahcC/G93oiy7l5JcHLRpW3cWtROvnYgfDLi6R/RNoxrURq1l0js8hIi/t/0o
QJuSVUNqJN5vgbYHZvYwAvWA1hMTTvvpB2cU8H8/mj+q8fHV/M+DOe7X/6l89MzVW2Da2b6W53Gk
TgsyL4h5j6Qb15F+bPx0HkD0jBxlDC/Q0b5fKOyHRoEdlO0z5Sy4e1e9ZzY48lrdftUKe/LIarqo
KO45j/79FX+9NMscLgbOXAYNiO+Xzrsodl2r5zte/HnfcOOR5on5l5y9XTgdZCxJkfWQsMj4TUF8
V39rpRnf7qu3H4QL9H0CTJg6/jsS/ecmm72ZRRxM+QAOxmRoEhqWefB9sDFE2AvKNHaEJ30iOhou
AJf/HI4hwdwApeBn4LC2tbUGP6GF0KCwtYfAH8Z/5hPSLtmtea8Qh9MXnmx0W7eBHVjIQGp2Z3WW
zzhyT8UpCXLTxEHxDgkjGg3402InTxUHFuwmnWEJulXXjOXUX9/56uySum2nXxIeLOkZ1BhhLsgL
sRGHK7pc3SdHrb9/5F92tG+3+GrTri0pSMwLl/O8e3CaF3ddQ/7M0TiuqJWrW81h6UdzkMeZKpl2
Nx0tHOBXW5ovt20Zxyq7hzAL8WXxWwBW/DCelcXl3Twh9DaGZagzOSJu9sZ3/WXn4toG83R2LoJL
xnvxn8ep9bpMyUKuzX7hPoaMiqAmQCS5kKly41Ljr/TjV/w/l0J68P1SolGTK+PJGYm2uCYmYvjI
rAQuq57etJyOC8D1pfgyGl1fiTaEcrUfFwnhOILiZfuQxi4EDQSUaCM1fAJTqZ6Y2CHGf+9IFZSn
GdpNeQw9jh/FYsKMIX+rWEnp2+AmRfmtk71gD8TQfxkoGBmPDrAMHRI4omIS4zQxpuJXzA7BJDRx
aOn3ydwl3agbIwOD1HEZ4QyzcsCwZfeP7S6URrYRe7VFkoBp95GtscOO0jj4CHZzVmQbEK7ElPEF
i2Dl2sB3i3OD4PyYUsshUb6QyzjAhxv3yfq+vh821VpCy8oWLU/EyFYI6f0UBEJ/xrDCjAxy9r89
AfBzmh4XO+Fz9DT67PyxmYlb9VFABIYGN0YIM8EzkjBOqtAWT3pcAWA3sMvjjYFk/pSt42VJPIA2
HxzQeiQDf0V32pswj2fdQ7BPnGT1b+ypr5NdxXfBoPYCrSKnaQjEPRjDmtkScOpqJIC6dnxmhzL3
wQYr7+WyQDmGM2OZz3yqNe/kvsQP0gJIfkcaN7Yfks6mgz5t+oWsOxiBxkg5Ytst+F/T2LIBVkvF
jFEblD2SIgBWIAEWVDjHU8lEADpJEaNDJWVbsKYYivIUcptjvPYf1gMGMgaD7IsGph/Bttg3QJyh
Y67scC++MM3gJuAj4m54S+VePvfswCqxrRsU3dWThUOA2hJsVLYKonWg7fAVUIcW/I8A4EwuO+01
eRdQW+fzsl1keHKgTIm2dJBW6cY8Zc0M2B16cvx5+QcphZASGO67JzQUH/SmjgRMgB4OHvQ7BeMG
Ze1G3Ncv+ibYBqdgUyzE56SYNfCXMUqfEGxnh2ZXzYGNt8/m0Xrj86MP4/vkjQOAnlx3PpmVHwOE
Og/ymsoAEudReTGBdd5JiJpt/Ul4EZ/M9/LOJLmYaiuaZGi9nqRzQVZEMep1AVIFX9o5gNYDZIgj
LUJBmLhP5V1xH64zPNjie7hGjnimhEH3j1oxepfudN4ZEWsYxk8Erx2fKZ8rxM+65KQi87TTfbcF
gUjALY+dakPExzVAFPQLtlk+WLRByk4iuLEDrUsMcV2O/zvyNlCXFNp0iBDSrNqcQHsk29E/0k73
gG59QKpsEsg0ikGlPVm355DbHU6Fl45J0KhIhAGM9tPWzuMARp4kHxqanv4gIvXtkeW6B9q+4Aru
i5n+2qFTRmz91N5779WHiyhxIA0OxXtILrFNs2occBkMie2WoFYVxbW7lkhPUfkCiY1yhiZUo5NU
MBLHGLHz15R2xH4SaJA9IEJzhA3+JOjLePpEXCJTMqTRNTOZ4kQPd4wepnVSTpjsSs/2ni6fAemb
x36hH/7eCKV/nrIfCynrp0JLC0OTeHW4G+JabcNGR5ALkMhi1Kefye71Q2IYy5eEYpduo92itWWB
8sFya144JYo3bfaD1m3SIHaKMpkoINJS6D8WMXmjutqiuUVughGFjp4dAplcgSCZpnkxi6RoJ2mX
iQeNWOsOFjPrN3aMDidPbR3K4EPiOfdVjBS1xAQeSnB6Fotkbvq8OyxkVk83gw78BYJW+pxKDGxi
vFEG43rkqz7A5GmhvwjlMFH1fdR8SeGOuMCGyWUqkpzj7wzOR/C2KdwdIbiLO9LY5wm/pNUtQtZt
jF2S6XhY6PxjWBDFfJnpuIIs2ncJqCNSYtQBUE2FLpEXelDxHpFmUQCl1TNv5JwvtYsTSOca6HZr
nsvi1MPHFYx03nOu8P1zeQlnFzN5EPzPQCfTJegnch7svJz4S6sG5zmRR41AhdCAHCDJ/ywUWs7P
jfcpIDSj3SbCO+9A3QqyHbIyDX46ywIMLaHdlZjzQM3T2S7SYwJqSvBZ+qVjjCvgxoPzT9l9/eAY
Esdh/kF7/hqhKQuCXCfRkO4L8UkMjz6zV8xXCGtkMgMRRpS0wwevtkOffSfaFBlrKwmXrvksER0R
5nudLhB+qiBgKsuA2MBPGbTUfNFJ0ratBgyVZBCvfK3idSTgBHmNfbpO+leSfwr5nZVt9GQlVMva
vEuzuyjZXUipxN3YPrV42mRHBId9WTT5yZB3qvGRpnuDaASXJbhldSuyzyhu7C4/y/InxAKpcDp9
IVmobERSPu3aXPBYN9Uy9Rcuub3NaiBrD2UHzzqxAJdNHK0z19HqQxLvrGz0dBj+vYJ+zl33YL3D
RxITLv5MIgpT33rK0TKflOIjRHwqYTjINkX1quRrTSdHGqF+tUpJRWn2oiUjhRizDPcNnhtZveHx
/a25wowaTo8k6ypNRPl7iWamDeAoQ0hG+cVgzuVkLXsztDOiv4q9Sd8u3GYhMmsrm1PqLipx3hPy
LhO04JjPGscGkbn/Mtfm5tia2Az9XENyAl3OXfz9fMm/1ZL//aBXBZ5FdleI5yvdC+ohtzYukcjZ
gS2YFgPFnGfwDuP5rfpxjoAUAXMwaQghfJH2MCSOuQutbQU3up+w+bAFqBapB7fy+P5VmT/eAQ1m
Kegj2jj/zpL/qa0twTVKvVHTPdiXgJRk7aQjz0ZZpFhT63IfGU6BYhSdnSN2s1JY4ioTOclhdufO
XcjGYJIeLopmiZs/HhZuR8MyIYVbnpXGNOo3+EvwV7N3/X1zpd+OmMZ/PvfVzQ10gt6ETE73vHuy
POuemkV7Z7DTv1QHTgU3s6V/v1EmxxBQTRYH+6vzfNvUUqrpfbpvRDRrnquelUolEdNPN0V+mVry
ZeZJDBQN9WGb+I4JswHQDOchpOb8ekJNVLHUO37JCmvOPJyduIOnTRtM8w7LkqJvh7raSFTlcgE1
IEQ1pPcnVXnsdPfQhuKiZWu+cROt3x5REyOHzqAAfK50dWil4yIl4lCwdVKXkrtpzCUZUCNuc7c9
lPAzgtHHzRIo6GdVeGwYlke95zSZO/fiHJXe2wCHTfafk+FzOPXafWJ8lhoQbLx+sk+x+SwSMmmY
+0xjS9SPaNj1cq5GOeA3ulzpi+Y2kN1CzhIQL1N5FVs7RUgoPqCraq8XcuPaXp9qTMAiQ57CPLaL
i+DkWb/viWJwvXgu+6fCnHftuqOgMqoJoRrgDMdBi4WHUCGAbmXpTilnIEinYyXAyqkNM4XDkxGk
MEZolaFmaqvPFG9cikBv4Yu7ltNAEJ4vwd7tSG5DHqJH5KmQHw8+YjZYOzWOJzHWUOUizREtTOTg
zsJS89nkqIvSaCZHbPIxlvLnjPp0KN4VETMm1UfXkoyBXLMp1r2OlB34XX55IgiH7XAtGLFNurFa
rwfpvunuUiBgAkY6v9Ts2pgZ+qcS33fFk0R3sEODkxCKpmK9s/AGdtmuMl7K/llXP33Seyq0oyHF
nVo/i3it1eAANmYi9Ap4vnA28OP2Qzdto7exRGoBKxH+w2kuMu+tQSPY5MiEs8juQhOPzTDjR8IA
9ez5dHFPVr5pRTS5Yx+pp15sEAGtTQzHsR4yN9xb2VHsjoLMcqw+ZBT5l/pB0zhqhAeXYV4WHSVx
n2ZghsLNxTpGyBOYuaY95pzsvaoeC3KFdMbcKiukRbdKaN9Moncv65ZR7nC68RaMG8bVEmiAzMGy
PfbppH88sP8sgb7blhWdm3jvpY9NDRsTLuWoiwDjEJRbSZtWl0NwmZjRg5o7f19bHpepq2uP+iCF
ScgYWvwP1fafaytKc/H9Ko73A7RD86HqdxLxcYJP7bmrRaSQTwDhov7UJWsVuERJQnG+ELpXEysE
g1H0xeIO2cYQ7PRbk9ifeWl0JWSVRYEW4mg/umr5NFEUi1IXxvuwPlbma942djsYttE9hv2HHNCM
MDZGioMRxSejYuOp7XGsaysSEDImb+hPjLlCiFwypcS8NBvgfXm+aLOlXEN4usu8+w7EgzkrQNtY
q0JlKDMT9ZWv75LiwdOWnrbPmoWuTz1ymoOPWliL1i3i9M8FcBSIIRFTVMZR0Ki+FxONEGSSorjJ
PhJfE3I7LSpsop3xJaFGVoF/eLoj60thbA5EJsXDIzIMYrSQmhfUxPj2zSq/0Rr65TNpBtkwOIlw
xlPpfP9MZHkELr2waF9YqyR6iKyRU1WT3R1w+v37+fv3G35//lSoLGz8NPXGXe2qtaZIgWv4Pab/
nEIQEEG2yZb5Llr3WxJwNA6pWI3bnehNBHzaCCFzO12l95HTbmnMTtM5xR+k3gF0zGuyLhydPoBd
OBd70zi40u1iW8yr1+4Tk1KzFdf9u/jkv7ZP4ZZvgoH3czxNI0yGvIkM5lN952/Ep56WxoOPD/rv
7/rLORGhFNICfnDIWD90u7VhqXoCGovNrrI97dR35jRhry2VfZ3cEyNaSLNGWBnKJtVY0QgOH/oz
4Hi9OzXdRzrQR+k/tMvcELNpSSPhYj4r3ZtkrFVvDH17HLqlSey2qePW3EfSe4fNEbaToTzd+CI/
W82qMXIqNXxYo9j86kcDl5c1jaaEe1l8ic3nos6nBWqqqsPHbLxZ0DWMnvQ2isWGjaYzwWD5DMwD
ad7HKOw1Et1qpPSpCdBmmhbptEnRvIZM3mkX0idJy49LtB7MfaesEwPk+Y1kkZ+mLgTGRCzIvHlk
tf+wvwhxWWZeoSB60RfJ6KEWIaPPpH4Ta2tSKDoIJMUdUzqoF01GJqOrrHpvldRzV3TSfOd5KDZm
NCFZKzHgksxil8OD659N+QkmbJz0uy7FNaRsGjTvEUAI78T5sopoT0iXyd+/xk+aJl+GPGt+ElAq
JjSL769rVRlhSsBLsM8hCzX6Ry0+N9GDh9vByLe1sFPo7VAMCNmLFt8no8os7uw4foS9EPZs3/Ik
FUirvasEurMV+ml6wfKzCeC4fYlZilw2Qtd/+ftTqz83vfFTI42FwSHrunG1yASxqxCgAveGYPJH
3CGZbJs98QxTlgEC8YAdSt5cFZft4NCMJfSFGiEjwIDRwsxkYFtTf8xqBNSGjen5zH2mMdnDUHC0
B0L4vGdic2NCgukYozMJ9tR3IpTDffT+9xf5ZTDB86Oh9ZUZNBuSfNX90cwh8Px08Dkb09ZJ5j1H
5KTEP1luO9C8eKqEuxAYwwWj6SoNaKUFGIZuRab+VFSpIyx+XLEN/H8/nT8WnR0tU7x9xlnN8Q51
tKQyNoaNGYHvmGGHYlh6yi3a1YsxiXhmNjsejFxY990NR/tPvzBjP4iKI3NorOmvJwtDoMVGpojC
LpM2ETK2hGHr0lIeqspJvSXHiVqaumAhumkcgkTwGDyAMtNvbGO/HNE07LBUDsyNEFnpVxqApvOC
JA4vwj+xp+lACLK0LTSPRl+3e/qQIKoE8caG/stzTbI8rQEFW6OpEcfx/W2MDKFq2sgXdq4G67Ba
+Rk9T/DiUb7L223VHxBeBR3J7x28OXr9+tk1yHN0Z5LyWdA/LciB7XzRnpUJ4dbuSU2PbXUOIQPm
w7MirrD1Ezm2LKx40mew1XtzafKCEtGNH3SaX14NsZ40l2Uv0Ii7cBCt/Bt79i/yGQ0B66iRxDKp
/ciWl8NaDTMhdHeNTvIjO+g2pRdtMQ5aBe3sWLU31op/Bcf3ImG8oM5ioTPSZev5fk/rvIhyqeKC
mbnMUgkCfnlftBgL12qy8bIXD3cW2Ahc+S8iuPJio9LZJGn77zf95+SeT2GJaPV0Jp8M8b9/CrP1
IA9Sr+w4CFIT8YqTCGFmt+a4PxfG8TIKcdoIhDEOXF2GWMouANHg7jzzmfJuICP0NZIeY4nyYNlm
WyzqcgBiR7rx9X79WTEHwsij4lZRD33/fqQhSakUV9Yuh0GIdY15VxSt9WDjZ48iR3BR/FBuwS9+
WT2pL/9z0as2ipuqvhYLtbVzaVYar0XLuf5xfKhKqjWLTM8nVZoUIFHktVW/5mxyw+Hvn/XncJdP
wN0ebzdqxWt7ch1IYicokbULzYVGPh+cOnUmRAvGDvmtEvDXJ5mKelSdWTIOzasnWamMi+klXEw3
nlO0ZjDwinoRs3ul+Yy1UUy3EJIwGQelE1f3QnpXKc8k1fnDrcXx58EPguaog4R9pSARufq1e6Fr
LdeNGBKd3ZbJxLwBxO0y0rQ9H/fbvkrnymcczIxbKut/R5rvbzNX5rQt0slCmnF95ASFO0hpoOs7
IZKZBRPQGuuzi6ccgJlMtdLbwKjF14YCrdP3WcSLnYnvgi6zwwe0WMIgWuqNcg5c/2jVul3hRau1
z6Dzl3GeHn1KncxsNjp/rBkg6Ncew84UAJvvY1XUB274OCQt52aoO4kMSEet7jLxVj6N9lOwgOWd
Ax3M47Fa1q/qgrgQhHwoAn3Hg01ts8ruYGQ9Ge/aU/CKUnQvbgncOJlfCubTUb/ldMfAYcQd2mhA
h5Vw3znKJHG0SWHLs7ZchofkgB/KjhGTcGzhlD41XnCfe8BiqaQxZNnMk+VpMb//+wX5J2+4+sH4
GvxgfBvs+9dRd1IRqDhjenXnn4zUZt1dNPv8vjgWsAG3/QMdw1U4q++tJwtRXAcJ1uaoAmGDUA+4
X6jQfJpIOywzqLAYAgPjyJ7MUdI/tXbJ+8CJABjre/sCk+mFWAGAWMZry7TBzh6Lx+RRuGfqU721
Gwbmb6QSKaAUmrf4zO14LFbSw+WeaFiccTHhNk/ai5Che4d60U8lEOJP2lk7D8SjvUgjHKIHvIdu
7EwT3jVmWmbzZ2rEHEwrQkLLbY921UE5x+8yDvS/b+NPb/YITyG8QLcYIfIGXL37LczaQbxkyg6x
YYUMs3Bck9yJCe0TawqItWmWZj0jWclIZqU+hf+KtXr0YzNsJbKbhEcio6NJgYrBdIwGr74jxDOT
nC7QZqqdVROhcjCSXLJFLBxSecYoTtRnmc5kYjkArQvndW4nsuOnJMHOhnAVbNx8oVpbWohwPjXR
iZN9UGw73cSJgp3uNeHcnLvzCiKCNut4fYgg16Z6tmJ8kTox03oFtYJTqgvdJdR0/LSw0WtlUQMh
u6U4+nckuHoOsfBoPIMiiBP1egNucy2oszZSdj5cVBqYJBWgBSIQOXCInCCKkmYlkhKxnSImMYkV
NDewhvAPesOEOysI00KZcF6j9OKYnBLK7i34IdpyJmkOApM8WmsNk/OZZs6kAm3ApgUpY4GSXKTd
UafFjyU8fAB67Il3en4iX10mc4SUIxPJhZ0dZOhMXwWaUnGukZU6cCi3mbPWLpSvAd9YOAfPxqGf
u6YyYw0dU3T6/pBUe26ZFKzLbmMhyr7VSJPHtfzbjdOwP40nXcpydp/rI4py6fnTbq7tyIZkok5T
FHVA/dkCXJu7eHfKgEZEQoJ5fB825qRU6immb0zbY1xu6/Oex/2jgSM6hoyGLODGcVz7UVlRoUPg
sIg71Flk1KvRRlAMjRiUhbkLso88XRf1Ou7aadHe9QCp3Hsz+GyEegIVfTZO0XP/JI2Ihx7DAOJX
E+hi+qJkL1L8KmTAyXpQoaNLT1zVyB0CcB5JMk+CbWE3cx3xdTCWrP6I0zoN+YEw4ciKbR+pkMlA
vEWZVICTo+N7YQir7rJ0KcIEf+uh77sfAJqG7p488AwjXwvMCWeVLbkffy8VP0qS8X7QFJRJ/4Lm
ct0UFKJYyfM+Nne99swQkhFcjVKyh4WyKuRVxrji7+v9dP9eXfBqaZJFVwxTITR3akQzfO2WrxaC
YBZiFQtu0LIu6tpcoDIsTlL8gSmLsSPdOc7gF6IpiLBKEDQiXvr7Y8k/ZmxXH+uqFC7lxIuikPtg
xOW0lxCJsH2qA10YpNA7kzZBEBQT8C6znig338OjbBlLN38O6dkXJbPLgpR5tZpK8XupvWYARP7+
hD9rmatPeNV74exaK3HJJ/SKmWHM/fZJSU6PGQtrsrNCJBaZADTtPDCujwTaYagGKwXZa4TKAkFW
XZUTGVVyeTnkA1Rm0rehEZvCqvJODbH0nkjMZ4UnJfiqdFThePgDADXyQ/tUhHPvVgzNz4nx+HU4
xMigQ0YL9tWLmPSBUuRZZO6sGMEHyjPCWuV7nSmwRefAQ3SZEIMVweYMlKlPTVXUD3Ff2HrHTB8p
nCUnfK9omuXnbnyhohcrwfSGspBYIxGKuHFS4Vje+BHkH8ubbIzzC5AXo97XuDrnB5aYhDQczZ0k
P0pxsKwy5U6KL0vOkpMge6siGl05sFVu9iA+qA3+RgVCHS8WuSm0IzMWYdiDDQoi/kT50bgbjfl9
R6J7Gpi7Dl95AtEsLJgJitKypmnGm6/1bMFUHn9/mZ/aafBqEoFWTANknWieqwORn2e5LtAu33X6
PPVWVTHvzFMYbVtpM1QzuTvozMkwzpnx4u8r/1ObfN8lxivTJoGhx3j5WuUqNl1U675o7KR4b8Q4
Hnnd9hcIoYyBuwA6sHDXFTyzKAR9FGddzobrglJBYuP7vuMhu+KkNYl7Bmwq/imF3PT8aInPhEpN
/v6s/8Nd+t+fldL0+1m1bYQsV/zW2LXIK3JSU+7cy+6CrjNunwR5ZXgzF/DQ5c5Qjjeu/Mua9J+7
REH3/cqSWChVVwzGLkZuZfSbgc0KpWFP/hj0VXGhe7use4mlh7+v+1N1gvJYo3Skw8uS/0MYfLG0
Tk1d34D0j/lDmOFrtgXhPq0wK7yljLtr4e5CgMPlgi4FSE393CcKszJonMI5J2kQJ2thiFO95LwJ
YxnNVNBp7HMHIdt08I0jgpLl578/tTQ+rd+fKT61SUa1yZkX8/7V7xSGsUfojazvLPWTdEJr51Xn
C+W+Shs6lejgOAxeArSvOpHFb39fXPm5LgAZJ5sbCwJB4tK1nZ98AV3w3YITWOrk/pfAwEypP5tA
I+7cOiZlSYnWsNomUN2kuRSdEtJ6JVYKl15/8up284zGrR/cXxgkJ0W0CN3HoE42auVPGheqUME+
1OES6e0y3tbo2so2WvnEBv79Rf45Ja/uIo02WVaU0a5Ia+j7MxeWgeWWlq/tpGf1MX7MnqsNo+8x
MiGDI2XXB2+NtDC61zb1oXsHNeG99ltpzbCsfmhO+mP+WqJ7RlOBKx9F9K5756+gVupH+cSBv5EI
RbDrF0hXj/1GXiePFv34N39A5Wu36iSh8D8hIgABfOns4RMxTfGZ0FivbBkX0DF9FI5oyOWdCbE3
u89QfGadDY+Y/nJ1ACiKKBXdWf3e3ZBiSerPt1HBRIyTbxycU0Fe7b+Gf6kUxRDUnWXM69gRVUJg
naqYCjKhFwvfWlgRpO6p+JRhRBqOyMRl1M/UCu1s5PcAS36/zC6EHXZEAyKzmBjFXK1m/hnZe1E4
gKlj6CKSLYKZjxwUkDV/BBps6xiQwpm1qdN40wNt5swK5hmhEbok8rlDZip429EUTwZ/ppLbCBUb
iBCSek4Ag11JC0ufpeIsw0baOckhteaUdqbqcHzwBUcQoa87gzGpgeFxJSKa0Kic8nvjnTNc+VlB
mpYmFPCVgRy6oJ3MQY3MOAZMyEL+TT7gIMFmZoF642dgAgos2pxVfAa41cgr36VuEl6mEd9QmMjl
pC7mJFxBGmVcUmdTMXCiD+aiQEc5anUnVJOghftwORTLSF8L2XaIZuDNuEogT+DbMUUjDhT9Jsfw
or5xQvjFmU+f+f/+0NiJv78CSlJIKsWUuiMtZJRG2PnX5cyhQPlwH7v3aF2c8VQqE5/4AvB07mu/
Cnbm1rpLHhJE6ORv3F023XP05m7znfolAoRmEEOjgtTbNwxseEnyx66Acmb7L8MyATD8GQLmAejK
kZl9P5jkSO/pr3AfIts860f32C4vX9Ij9QYuYHU5PJZ3+Ut+RC5OWUyugG2SQTyVn+njSxxJ/Ukh
OITaQZqmEeXJtn5K3rtDFNjic37yNuWpBVf3ivi6eG12xmOzLR4kMNQ1p68jPyG/ES9exbDyIN39
vcBI/5pR1yvMyFbRQLzCPbg+IfalmyQpU3+seuVKOUpHZe8+BI/canBXUj2K2YV16QhHvPivwaP0
IRaQEPgXTF2F7b4ax+BNek6W0Q4tzoWjg12+6V/8W/+4rU71W3ooWIdg7JujD1Nq7GCtPqhvl8we
ufsH842Bt7gVntTP8lV4st65x8h1cBiYo86f1l/wkK2DZfhVv3A405zypT+rHN2rqXIoZ+0H8D4U
gp0/EuOzJ3wF3oN8vqCMnmW77o1YuTfly3vx7uQNngrypV6Kt+axn5anuHJkoHUMaz8oub/0D/wB
pEE803Jy94NDu0l9xpKRnrxzuTQXIojUyUpx4hdx0+3SM0pVu14nDwV25XuM2QvthUbIzn+gaRM+
ALnesgo96Lsa+7SxkV7yhQVgU1yf5UPq/P0j/pRS8IrAzuKcP2JOODZ+f0VcX2iZXTTyjjK946n6
ohHiaw77WaM5AuYs8OdIIgd7aMZQuXhwBDjoRAwNY/PDNB18LWI4NfyZhe08nPKvKjSQcKobjtc6
+PPNM8ZTok5ZFvMPZnjBMIPoOIhLy5j0KMNfVOJWsb0hyEdBzTEgmrMyMJQtyDzFSX4Zw18IN+06
WJgOguWcaFqqRXZX/g8QYbxGt4Y2v5whqQD+DQAt7s2Pw4HYh37haRJdt3g+isGDqWg5cjQvMfkl
U5IqIP+J4Q4UMLpzpEJEgrjkDODnwGeQzjp3Ed1yJ1Ov8VNcvW7jCADu92gYoK77/lOVdFiEtuWn
IlSpd7p8mfuT9i12jzV33p8ATIAzG4XLIt8CW5RIGJNP9InFryzeWJWToXlqnDBByLTPV8Q2DOJB
XF6gwWGnpdu3ICpIa2bhs8VaDrXaERA5qXtTWl76idF8DsZrp1E8LMp4px0vuChARI7xs2zUUnWP
vUfT51ig1bmqoc2fZqyECiXljA1HfLmseR74SCQ1Kg7j91Ccp9kMF88AqyOe6oAGMRst6JpIGDX8
FRiZGEIBYFw+aHjGs1LtNXmu03WxpL1Yr+mSKf08IEH6soz2YLaTrSLOouJYtnN0vG188oZN6q+9
liJ1yhvrdxOmJnUMfZ9IXrvMKPgdkrKwplWQlXJnq53RWRC7k5M4/vn3e/Y//HiGDDeWKaioXjVL
BqP2/LzL5Z2xH1KbER1GuRhfFxhdnpqLo8gOTVkD51qF8pbqYcLO3HD+BP1LG2OYiQEdXBDsS1mf
u8j5b1l/f1vNqbZFnW0SlREHye+PV0r2sNBbJeuQsUTRl30MBbOsOektvPeKt2bWlLCGivgY7w3z
Po4g7syr8qQlr+CAatBUgfjcVevaf8oVxKazsaT8LLHDkv1BA54Dc/KOAYOCfmmgwVQ2db3EiBEO
LJ7yXK1pMa+NxHGF/8XZee02jmbt+ooIMIdTiVQWbZUtpxPCrrKYc+bV74c1J23ZKGH/wGC6p6e7
RYlfWOtdb3j16r2mHwro2USewCyB268UKzigfbVT0g/kSyqZO+06kjb01JK+kTPA420+HQzF9W8p
k3+qF7/8MldnZCtUHt4EleyiTkEiErtgx4S8FLIzxk4jOwUW3n8FYEHjBqItPnhbX50XvwA/DZwD
RBLeiQ0zVXkfsSllwxm4z9nYS46IJVBrdU6b2wZTG5LlyQwh69nJGjvTlv9ehcoPlS/fBL4HIAEW
MtfNTWoJfdlruewiG+pgwBHUU62iZKVVNipLZRaNLIK/wSstxFmslQXQUqehaIwdASUZZvLS0u8W
xMTJ6ZIuv5QBfh3m2TLZUALu2rcG2/O+uD70UIWjnZhB6G8lnKwgZZGiRIZ2cqq8o0wBhm2ftPK8
X8HKR5TeE/27rwAaxidY+5P1BF5X3mIc/vDDsSHonzEdYZQAXvR1c1hj6QdBZEo00guMWVVzGTy2
xKVWOM7awwuqJ3NyGCJm/UohqEQ7IiJRRjsLliTR8s69ZFVJR0mAbzGrN0H0yamvxnXerZDwoTX7
94uWv/9s8/OC+ACNAwn9BQb+w9CtGVfGWmdIrlXasOkoVpHQAwYy8shegWVIgw2KBaMPegKu7x7q
2riomKTGGwJP8m6pcxINS7hQGTxZLCUxQrxlPCzP5ffXd/v1Ia/6sMyQqkpq5h+VoGplid63g5nK
dUuGCqo9tgnVKymreKa3sM+3zbvYOHCcUyiACAKV9Y0f7TvugAxPxvyDOF4QE/0KOTazIkpC+Pyu
Fa+aGuUc9xpre98fcYvX/9SU6LuivZA9kz2nh7ZxfG+d7TJyWahcjV1GrOKthfdDfcYzMRMm3ZH+
hj//uvDySU0aKdYlt1opvvNGoUy3MTUkwqFyWOGKW0NPpt7eGrjMOs0Bavoh+1NrdkA/N2fR/Q1S
+hh2xoWS9kB5lidL4dgHNj2EupLRSR+MHZTsUIUUvDZmU3/vD+5l5SHWnlpvoX2WmKLCl9sDi/d7
ej1xdJJD91p0jsJFjwHckjFV/CwNrjr+/29/vjJfnkkPJp+QPL9+fXHKwxgaI6CPsLIE1BjaU5Cc
+/JJjnat6Yx8r9qtxruuOYjla54edJO3Fm78Wz6S3+lpmHLiWihyEkHQAlf7+iRYtntKoleiqwPa
Z9zN7KJZPhdxHE4kXKE+VCYO0PEcmscIFisEZUrVD6+E0PV/+FkkE7q1JlNJMBa+uqtT1e+bJvIl
dzDWXb3xMuo3NJlrcB1wCjVBVh8txwgz27cofJDqJ8l8afEp+j8cMzLW0dJMTIaYol/djFaUj+1o
5aIbAAxVjb8cJm1RkE+lpau6PAutTv5TtdfNi5CH9sRxaJWdPTKggEkLy8wJx99ploK8YOKkIQ7w
zn7nxvLZj08WHO1JvmtvvckfinvqG2ygdUvTuVquSzGjLtJYG/CTn+AqgYc+Cyke/fVbQSftKGdj
58NX+J0g9NY0qkp02zbUGu/GXfzTgvryGFenjUjzPBYqjxG7AalrWxHHg5b5LsIafL4wP2+W8h5B
EAGZ4Z2wunHW/XBBfPn0q7M3iatB130+3XsT7oo/o7LyNbyt32R/Wx41R8eZH01/skDjeiyJIgHr
EO47f2UMS69bF9NC3RBYkO/85xsPNu+jq0sBBxr4RbPl/Cxw/brPGoRUWm+2k0sjs+3RatJnEve8
6uN1YAJ/VBf6GLTDuIjzaOw45dG/M4Gi5GW54jcjGaFg+b/++7F+GHayaP7zWPPv+Z8LNa3MUbXi
Crd/YTVmblY7zTZolq36PLbbGE8AJ+ltggrRbFqotVaI3gPD0WzxluHxD9PDr09ytW6mqTCaNOYH
knfqJVDJn8P0bKNshIpIwf3QXyBBkahEdF2VnMJh2Y/rajxAa5gBjk9vwwhgJkRpbp9vun7bmIQv
H0YJDsYpGZCZHaX4HmcCGXBp8+8f8adXa+KPCRw9Kzf+Sh3++xsGeaEPTT66dY2sXaQ1jVPCrLEz
a5/+/UnfWbwamciMwmYP05khcHUwVb7Y1l4fkU5m0M12h6oFNNKXGZ6iNeP+IXgxezfTSuRbN85m
Y76RrxewqTNU5AtqGuD715WiReWoegUdVHIv3KEqx0d5Ju+CR2HavJT2PqIGNOYb/yQ7ySPwaIEv
KV5hxjjzvhVE29VeJotAdKp4h0F9/mcgDbM5gAVitoEFnDysSnNdv7S+TUPftReS6HUgbKwgkdUt
dAsjTASAC806gmtH4z0mVYQDg85jrZAxkZ+9s/BVoS6cEIhROm+GaE3LgYgSFwWAYKL6DEb0wkbG
SBDvieSo3fiVvlutzS/oP7/S1fkT5oFsYmg9us0K7ELtbaGyI0z/cQSriyfrrn2KN/EuPYYqqYyO
jDPDIzBEE247z4Fa042ODkJfO/2BBp9KFeYN0DSI8h/znKZbDEL/vaK0H4pVBFdzVIJkUCNeCyYE
pUQ82RajG9XOeAZDgXCStG6vuCXy0PA3QRQNKRPervV3Izl26r0JgwyXoQRkZi37v4zxrmXkArEk
XMb1Jm92RrKz+k3VbxiIhNHWLJZlfWiI7RpWCuBmRVjiCcEnSS5RtwHc8LONOUDia44cLboBJR2e
kq3dChX/Lu/j3cxuSRCAdA0zsKsjWEKj2chEALtVDa11o7LsBP2tRhlL6kZhK+Vd0pDAuMGjyzOe
yFasVS7+HRG1IyMMIk6T34GmsRYBAKpbc60fpoM8nUUhhsCVOaF1Vfu0Rm2KqBoGlIa7uHzyw0s0
4sySnuTAjfId4ke52nnGW5a/i/L536vguwaIkAwRNjncV9Gg5Lk6V8Yiy3pNrgZX3Gkv6mxJZEfa
oZ/WIKHKPniB9fTXLxF8c0HuZxk5HRRBKm36p1nbw2D1eYCzoa7F4hnF9xDtLdSCOQ5+jjR75mKN
sxrYnuoSXBNLku2/v8DfyvDqdFJginMoihrDr+sv4AdDleVqPLrlBR2wcGe+tSf5TOxr0uI/2r+N
n0Wz14odIz9gPEUlEo0gTdTinEUkcSCLLpzpF5h5cxHW9YZOuyOirtqXDIpfWthG3IIVHRoxa9js
cbZP5kHENNhYUh3W+BGOyxr3SP+Ow6a5cUn/QFkDvYKNMCMcc9t0Ne8RW9Mvi0FrXR+JsrlsMWp7
gliK629WH+tj/NeZKPkQ653XLrp38dHC2WZcE9X8V7+n3Hgejvzru0DXUdXMOVF4WMKRuKoapDSX
8lL2PJfEgRyjONrYYC0dgEuTdjNmz3jIjpNjaec+uvewffgw71uuB32rdWs/d2pcs9K91D7ICijq
nZEcetAGMnf9rek9mf1r0jyoIXOq9rmsXClKcZO6k0oSK2iSwcZ8N1VfB80J9dVdpSKfgdyZ5v5Z
suI7GbbTiHa9SrTzCP1VwDO6YCwTYskiCbuWcYC1jct9m2xy5VSLd9L4YMlEwxyYjgbjQ1Q+5rPL
49Ho1n1wxDcBBClP8YqyNQVPoGVqoq61JXyGCHBxymTdYYWbblJzD1VzYVSPXXL2Bbfh+ucfn96i
dkeOtNocsgkAHYm7rUgL8S1kb+B2iYEDz/Uq6dtKc+aY6crpSe1p97G465W9rrkWBFVEvpiO4+mg
gWKmC6jgQvNAUJjIfBqJYEX2dtqj8/+jmY+psM77DlLOOvWdBLArIK+v3QIAOHq904eH3t9X0l04
7pVka/puJGcURR+TDG4Cldo0dhVAeHgx4j/BaIPoBCy39GyQ/5kO9wPG33XgZnhlhazDQdz6whEN
kaHvC3nt8xWluy53xOIuyNbMcb3ooIhb2Qe+PEjdB8KvyNhr8PYKEuGf2ThyvUkJKSKAiiwk70Fu
XjDdEDw3Dshiwqj7UKiLC4jcude2kbGMlH3rnVSMYRRbFGyz2I2IWv1t2hzVdhcV98K0tT6rccc+
HQrK+q1mOX2LXtsWcMnT9kaL8Zadqoeo2BOiK4cjFlf5ctR+K+mnFJNvf9f0hR3hoWcyZRCUDrjz
oyxOGe4xvfaRZa5cOTDzcZNaG9qpJ2xl2Ij5po/ukvip9gjn2qYAC0GzEuDWj4jwlHd8pjSSwRM3
96ANHJvk3oQEr9tVuVKDtWltEf9XmR3jQ5GspekxNY9lvy7Tx9S4C4jTMwh1weed+lKfnqEjd6kr
gVOEhyK9a5RfoX4yDGzZZqXIh8D9HOYvRX8kSi0v7UDiSzmwgLA8BwHqu3MSvQXVNrLu4voAp8sX
zzVjvXb81ZGC0y8KXI09O59sDCZUZesVO+y1Ase4oYz7q/76cmbPPvwShzV+2Bxu12NsK8KZV20G
j9XmLVsshVTxrWZuMiEzVXj98iWV15V+LLqdV7ePhhitDFThOKSLywz7MFoXxncXBc/wyqL0nES0
7b86T92E/S6WKtazaZv9ip+61HXU5Fg+ef57JRZQx8gJz45okCEkezeKwP8xrq6/GVUGAy2+G/Lm
qypQy3hTGdaJLtI//Bo2RfjU4FZ2Hw92NriJvNr02noMnvHmy1GJTfAwJPMN4ZgRBYAG6ronTC1Q
C7xLptWEJbjfvUlUtxojCxiWu8xUdvqnKJjLjLQnKz0F2qU06qXUMa80GJuXgLYcVYkr6b+oJzr5
SUdWqvV7wpmp+heCqdwL7XPs+4chqXGWWMjgZ5X5TpIToZ8eDgHp2QyUx9ZM1g0RMuHQvmdtuQ3i
j5YdZxbCUgSy5F+M7HAVvFZgDsZLRd6zossfvYFd/CmZeTl4ihdHrSbYOEeSajmxsuKqLZiqpKXT
GHACcA3OihY7NXQbHxq+ReqE8GD2mziMqYHbnLHSszvxt4wHf0OEhlBju0R8C+Z2yroUOFycYlyo
3rFqzpUKj6GG0xxK4ToZtH1YVs/CIC79HGWGjrwmXyk5GoL8kGMCJ9TWPKFoi3Ip6z3NbbxsdH0x
KRzkBH8yybMEKLXbjoDcSDjKWMpMRBR1eK1Z+bsHwaLKAHgxwiAYCmBHxgqx1/Z070i7RfZUXDyH
1YM5fSjENuXvfajslOGYGm9xAuk+d/Nxgvp1kuUTvlD3IjnTfk8gSrCMi0tFILbeRTuPJVxKxi+R
BRDAREnKlyA7K3XFGb/rUEg28Wtdn9tsWnTNMSWtoeI7hMQSm6cq/CUHD5nyodKAxGO4isVoB1PB
JnTBpxkTPiVQokiUltOLEKYYZ000YYDQBO0OuOOM4bMpUCC1evYqiki0+JVMqfktydKHwFSkEp+C
IHPT6pfKBKWThaWndBv+KvjeITPe9cwplIHmSzGxGJkeGJ8Z/ngKNXSug8oVPOqwFl9KQ3A0yYJ7
v9Q0Z8SdgAZPj+n0XzXrPO9SPoHDABPfRRanp0bGODL6HDP/DY/0oGkxfj7msuVk+jyBCEgZfI+l
XSkdU/lNyNOPvqv3Ss5Rrx3D1rI1Wi1hCtbboSJ3ptOoR/qCN/c8jjKx0Al4t6dx18uRsmjK7JAl
1k6P5Ue8b2PENcko/u7Mfp2RFVsM+iogqDMXmQhK/mbivaT5Lx+fWQIf20umsgOqZSa8WKyHYmxf
K+J0OKAI/+jnYEj9JJc7rTZec9jEOFyiQPDd0hpsLN9VI7UhH4+iHZKgYeyM7mhFLrbTmBGSD55W
z6JGYFPZPbZ7nxfJXsKglI5Y3cCIgks9hpB4fY6IDjgJU5Oqe7CSAGOgGOO3sX/OCYAigauY9JWZ
v2sA3UVJRk9pgMRPDtZw3JTmJiUUu1QRb5P0mZlo4iMnMM+11jqCYpLpwxrmXzAkybIZpf0wJXZh
7Ydqn1XGOi6bdSB1tkCARaJRLlNJ6zFSDyya2EuwD35j2rHOiJFmVrDQ1HMuaksNDHOcZe0jQYlQ
CjvzZMoXzKlBxLz5Vw9O02QtG3gJOpuWWyAq2BqQzJlLedWJv9Mozh4AqIrznxwup0x3I5W6cVsd
CTXmtBhgyLewmiUhvhexnNTHcisFu7Z9MvpilaYaLuaEwPbBfoiefCW6r6mFdJBxD5RcC2d2zRzy
2BTpRhEOXqfsIupapmGkWPTMUKrAqXmLPT4QFVa8jYW/ztrkGhqgFXrKOsMDPLuICpKTIRLdosT5
cHpLe75fsJQBriJ005aePykZBIxspJYK2+381CrnavFLo9qMTMbEphP2dGnFuEnqd5S6HxJUo3hK
7QSwvMNOW8X5aX5JcSqs2IR/jztJ81nzGPhgA52s9ZG0wOoMvyAEG9XifVcHR8vkJVh0y9bRQykY
c4GIlmenomgPPU7aWDr6rGwtbu5CK9kYmJnOB6lRHhJjKYHL/LvF+07JplxA9zwnLDE7+dbiTX44
CoIIbVYaQ3kRcqDJ4clQoXxgdcsS58gqh4ah+oVSyZLvtSYiXDx6iBT9pU5Gu+nK9w5anlofNeYo
rSo5oaxuTG4bCuZbM+nvUB10W7y8oGVTBxD7ddVSV00vVb4uQJmn6DU6XMSS3ZCKdNDQI6dXrxUd
K+5sPNmT/Gbi2jewbv5wmjNs5KDryn9Lr/9AklYvWCHqRWzrBDDRdqHNrqiCdzS7jWb1a2n4Y+V/
yhgPiUbh7avrCN+Iwmn08dY4QP3eKuLCITOAtHAC0PX5///PkzRxL7Wp2ZkuzNM0s9P0XuUcl3+P
KOw8ncV9aQxYhXCLe8xwmZgakXyjHvs7rrkqxwAHYD5j6iQh8r2acitdIPtVjyZCU35pw4M4bNF2
0xv8YfUg86pINIqGdZehcdLfWmoTBee3BFVa4NVrGkvGbqfEKrZq+06LZtDCYbK4rtVgWVuXMn6a
gKO5WYKRioapZSGWO4NYpn7YqWwDgsGW+stUuJwwC4WrDGBU3NZSeZShK8SC4oR88+yIa+dWJV5d
dAfBlQUsYDXhk7ZaYGDSzqo+twEc94+6+Bqapyb5XXX9jV8K2O/b6+IXYjpBSJ6In+O1TYRBTZN5
RW+6tNGTLjnShPUabKJBO3s+Yktxn0qYh8CwDVAPUjaI0G1T4rF6uiFKpiwXMdSYXZnkI6mpOomo
1fCniu/qkEznd2s6WskuFD7R5i25ntsuXObBpco0VGiol/oZwSAqtCtdiRarwPu452IhHBAnUiqM
iEPIr+pNIk3LdjxSAODGgmcbsxTdHPZi4szu+in/RhFr2dzaqbpg+2KCsyQSNbRbYYUrZx1tDGvl
BbO5nrCPEfJJBfPm5JfaecSePglJz5TxXQPGCFBjJ97GU4ZDggdOoSaHxEzu2lT/aBsOczx6TGHc
yslRiVyNWB+WmNCSX4ZFFS77mMLpTgFzNKenFJTfVa06YwJ0jxm1wr3G7qVF45fJePAU2Ui1Ltq3
yoSQpj4oDKdizDAncGuKeF/3T2mJUWVChjPwm15Rpkycf210qqX3kQCoRPhdi6exPQgEW61a7J5p
iEsUBaKJexpzfrGA+IK5m/SbFiFB3d9uBP0WCP5d2I/CgTgh5jkyVhX4AH/d871Vq1ZYaoYblS/4
BOWeuS2pwWNLdSzhxUio9mfH2aCaXnwE9oxNIy9exgRP6D4PKOw95QY5/jvMjcER+jykn7oiw3C8
wn5lsSo7wRwgn86thwyXnFMn75uViSM0W7iIxTmQdGJOMRaHoG7XRERJ7FF1OMpmv+19akSInGFE
ErT3EgqoI2smG2gdCJbVhPoUU0SP+AsLYuGWYb0TgpPh64dEEl5L5RxXODj7/WnuTdJ8RAh+7KGR
56zjQmyPlJlz+U5CcEyFUcuT41PPhKwOyXz3jenGXTq/gC8HoikhqsLjQZJnd5rrObsyyI2aTprl
WskKgQCoHARjOBR6s5ODA8Xlv6/uWx93dRXGTBhCX+Hj0pR6kFZrhYQgNJy0OumiXd6i/Cnfbr/5
61kMqhT+29CuCS+RXhaRlRHvp0iXoTYPMQwcHVtDKpZAHWwv23P0BP0uh26dQHZbc1LTSBYqGfOP
HOkSB1mUbTpMBcyHAk/KnB0sYIJlYcbMBuLUbnaVkdgasqekMxZ6t5yT42B5/vuHw/zzhzclzxYR
GK0w8Pu71f5zfcaDFYkDnY07VA4xYckAahduddpGuXqy/HItgdZ7IiooynbOF9VYD957n9+3xX0P
NyqnNU7gFEf6h5e6YY7Cvtx0wsowp7XCtwKX7L37xFsztFqWwsNo7PXij5bfNZgvZyI+K6jYw3NO
D9ir2spUd4rOkbEmgzqgcGKcAknHdNtoLbk9YcrepWoHTFQXemxtRw9vVuMpRxRZ+vVy/qPvjZCJ
8SfHHdbTtvTEEfT2kMgzCRFCjAcvGrbkrFDdSdklSy9osO3YGBdjl9tC16wF/dEscdgRdLC5taG+
RJqy6ngP40RM4fDGmmqbY0+jGHJfUFOIkYH75q6EIVy1bxSB65j+Wofm4gENh9UcAffvt/Z32HC1
vWRxPm5Mkx3GQfj1/PMDeVItFp6LoYGeiA+GHm8ZcYJfDC067GUJ7wquX11timmbqC9miJTqLtYe
xgi1ETlEPHlcwTgP7sd4NaZwxG11fDCbU9wOi4IZVCRkdDenhOQkbTrzLf/9DX7YsDBwVCJrDEiz
zIW+fgFxSDSxj00OcDybItyjIVCu1PAjJdA1fZnCj39/HHlj35c5gi5FwxlE1KmVr4fLShnr0yQY
LrpJAaHVOL4N8XtfcDsWa5G9FbBCCN61azNfDwRjVOxpbdQWaYmJK+QcyfsQGUbU5n2BX0avbApR
XVPbKXG7IaG9TEPb84JflZWtBAV2I47U4WCDGoTDUamZz3Kui4FpCwBbWSBxHLuF5S/NAcoDb0NT
4Ia8eabxJzCKnbpqQnVN/4ctm77CXpe8EG9BrCgiKsDyP4SGD9ori1fK8j8BKriE0I+Nqv+S8Nzv
heXkET/xUXf64uKZjLbT7olXOAEAG2J9EPoTM77B4qEohy2PNFktw6Tsfaw/eilezTu9q7GxReZt
hb/hbwLRP2SI0erPqXmTAROj8bXX3yK+U8V4LmZYSY784F9uvbbvbw39Ja6YDCaJdRavznVdrtth
EmtEsrTb8mVqd5R8+LyByyVIGSeElKDQNz50XntXm+vLh15trkKOC0kO/vehQmdhDbaTtBO4ARVn
NqdK62dqcVrDOHLnchHj7+WUcpoLVEm3wpW++5jgM/ffn2C+iv5zPhdV1umVPOIcZBAxFOJN4MEa
B9pNMTpvBA915YffyntZAY2ZVNCDxAKFBNESEc0BlDUYIprVGkM8pbPVnFwz1VhZDSMoeNhJewni
bDvlziB5WJh0syM5Gg6c+ZWDjJPMfAaTHjXVAKZY/38UQWrn/bDATQk9SqVu/didIfWKUJk+e68a
YadV/iqrPq2KuFCUwjG1WfKrNxlLZdNjqwLoJXg5YirfPI29Ox3bB5Q/As3NWulPI+V+bUjO5D9a
6LqMMNyI2pGvK9NDigDViuGtk6q0S+rvhNLqxsufX+63l8+pZMy8PBw3r4bkEaYxgW9i1NQzhkl3
UzyipMczpz7jEbuqo/LBUz59VJm+vMpoDNIStSWtyY3H+KHAoKH8613Fykdr+fWt15UsxqFq6q6c
EIaNXQ4MY+uM54teswCZdjX5pUMv1zUXHXFvAIaeSr9uRXR/F1+w+NDN4HBIfUAxd13URg1YmO/p
ru85JsC3Wf8ZGUr7wU7Tm03HUTYyfC+nU071LZJr0DsE2eDTvVAmaCkpviEB9tb3GQkUOgfa7M4n
nIzgU0d9J/e3uCbfm0vcn/76pFKZGQbj+q8/myLnRpjJwHChdOq5utRJ2PXJ3N3BEUzdvnsvmNqW
HXFdTLo1zV+lkQjafpk47oby3LTBY9+sxTp6ErzXoXzV1V3GCH4+ST0ug2Kql6FfbCq6NYNDDxRZ
yqPd3KN2xL8EhX7WtNeIdjaKiO17urEqfrjEqKaxK2AgLqlkW379ekHWxkpYqcp8HA50WWJeL1qT
IcamU9dtADSbPNG8rm587LeWnWA32KryXB0SHaBdrYI4SySzNRLdTfxfYEyF+Sk2bwKIdVVsJSxe
fF1bcCLX2icECRuwuSDrKCozO5zrIKJI+tONJ5rP/a+7lCdS8GsR59S7b+VDGw5KqWVA+5x3oeBw
2DX9minVoL/RCqAPX3W90+AqQZ7L7FR14+O/vwc+fpa4szVx8NCudmdu+ZXgewC+jACYrIjpLigd
OGiUhnW9Y3Kkam///kjrx3fwn4+8egdVH0FeHFrdZexS9+VmJJ7Fv4SMnOe5W8O8qBgwkcENvxeo
GhjTKQiyYknZ6pXxyN3J8VGE5FNNi8zEeI4l2pcmIWDjil61waFDZfIiAGj3Ro8vd3OIgWFl0bcn
udyzsf6+zLrBHicjMSZ0BBnzYDVfdkPG/BMr7dBcxuW9ouM7j2U/SHIZZpuoi/ZklQ/JIwe+G3J4
+QND0eJYjJ+MKKT+yYP9UGEZMJTzFhwtMDDL7g2EkJ3ordLy2NTkiwn4k43ydJfMOVlQWHWlXNH0
zhW40ZGbpFWrMmoyJivwBdPCMbt8xcQ+UKwXmfutw1CrqAgGBGtjSBkv9elkSrsuZooO1h2CMvsy
E27ikchCguJriw2JSwwUb67d75Xv17VzVfmGQ5nqzZDruPfTWn0mOON1S1ArBssTNuqYavx75Xwn
DM67V0Oqyn/QQ+hXizWWi0wnTU93xfxJ0lCkVTu93Au0qmCT5kDeA4hXuCwaE3suDcLDZUIBPFIZ
qx3uUMD5M2cusHvv7FH9COT8mOVDYGGz+5tCkDcwaflHPLVugI9/Vg2/OPtEFYrEjV3/nX8+fxMY
ZOCGP2Vy1Nwp2aDwTZhrBvVRrKz7u84q94wy503AX21NO48dCxG+mqH9PxvxJ55vc3k2OGmYbMXs
RNn67x/458fCPwqBIpoh5frS6Vh8WoHUxE3S4iHugKGgDVQhPLD6jAU5LRi/WuXmdPUpBUverifS
yyyAGYyIPPgoJdRryuf5kqo7aCRAb/9+RO6HHw5MheD32cpEQo91tQj0MZUErcEesYjDJ6ELn+c6
fzIGYsnOA2Z88/RmYJRX9hdlHv4ormHSHvTTAjzabIhQq1CSKibUqOq19pTnJuhO8iwCkORDAeft
0orjNhglW9e0vSfHK0vCAaw5zrekLF6GptzIqEjZ84JO/rfKRxbQXUpxmylPMcAWrm7c0HNllwgY
4ScTVYamAn4su7Qg/JEJVXrq2qcZFKMWF4OCl5xEy3boNvV0mkiqYEbDsB5zdtLshfCYxsVJongy
uLi7trpvNPHMJGKRKygVcJgQss9KmWj2CwLjmpW4LUxIKVTRFeMSvUGHWVW7sax2S3+A61Ba3gNy
n7hGvSvmWAHjOd7OszcCpec/xkrisN5GQJS/ZJFsokRn8MAh4tUP1BxzpIRHFJ/kWST8Jnc9ruZd
pm97Rdqmfrb3oaXOi7SvvX04Dpsym72j68JDIMxI/t9Lgnd+vSSgjkgUuEQ2I0CRraveSpS70VAl
GENSAFIaaIdSGc5piFDMs1YgarhI4YppfKrhpyJCUlO1O+BKFKj5LjsYQbAxSQ6sR3UiLQYOld3h
wWDIwlYK69eBADKKBb18CqezAaeEVQQLYZSZO2C51cw/hq8w6y4XuU44gImLt3ihedhWunBqUwO7
RWY1ZJ9Bx2HEcUpYTSo0nDQW/sRVspRBDGjF++iJqEKfbrVZR/L7vNgqciFVDiKo5H+7oEYiihJL
ifwih7+HtmHiGR6D6TMrwq0JEGmU2rbXX3sK2Bo2Rpjtx9yAaAAex1k8aYwPgEPUWQLI3z2Jz6ov
rFToewojnKau4YatQyaDKfp2hbzlKJbXzGcW8103ZaLTmOpqkLmmk13VnNR8cKzq1I93Kk5PqasT
OhFha6/8kjAe4bJJJ/S5v00SaIpu52cXyfD3ExGvgrntGO2A7UjyWRLf5WBnYljCoYQ3yjtbY8Yo
IjgoIRP62fTawGtfOMcUCJRGSENgdmfEjaG7ktJ7SJR6a63lAQ/6BJyr3MmMVE0gyfmnS/gZAQDt
VMHzvV+30DnyaK9A02sGeAgzng2yJsy7lvfcemDIFMAtpeOiVfD7hDFQWOIh9f21xQQ7pkFpa+ge
BE7VOLoUabLhIK474zhy05QVfj8xmRRVPz5KEfe7pHONNL+FLMHZoMQ1yVcPTYnhasBsT/HdTkMs
GsVoRsmkOwlTvk261pGNPz2EwSaJDl2hHEz2qT/pTiTHp3k/BkW/CakaACkS0D5mp+uq8bi/3lvf
spVO3zTtLLEOX3yGZq057Hp/PCby9FGN4eYVA6hjjigwwShsbNKNVSFPIPZ9EVF+eOVApwMmlKrw
hIrAHuFodEVmN1g/Zkxq0sRfeikQZBY6ImR9bsiCdNVOelMYkwsRVZqJfVT8KdBed3pKZV16KPsb
3DdQq5BSge2ivOPP/RbcH+KZCJ+Tof/YdvhMkUo5XHRY0aZ0tpBe+g2HmMcgdgYnMHRmoGZmGz14
hWNeNntvaOhXYPqkXb0wWEGKeWHyCH6hiYKTG839v88aab5dvpTrHDWagZsWdw/KMeuqeA3ixPD7
tItdsTftiC3dC+MmlnMnC3E0Uj/NItmk4ZMRiIc+7p/Sdjxk2kCL06xC41YV8e0qxJkTSy9FJ/vH
EjFk5mH/A6j46pBUapn6jM2dNnUNA1oa8bZtRF6ijos7kFhg2O2cKcC+V11F/ogpqU1sz9NEOhLt
oKw0zGsEGVtpLIdwlWe+Z/oHgY3R0YC1rpKThF32N27x75Xc/OQUcYgpIWlL16Cp13QQ/DPIyQlI
kIIopV3XTbsoiW4wg3szfcxNDIr5XxHOATF2QmOT2JynQqus0unBL9Nl0xwqrPqw3aiJquqXUg10
I95bnA8V0adIwOmsMXplsMz8MioWHU4u2t2I0fu/18R3DfP8ZaAPzCpIFYfeq15W8qCENL0lHOsc
KhaCCWt0lfQk1PdNDSUOPUDQuRbc5SJ8VtGn6JjDiEq0EvKnvlvF3r0UiXYNZyhHQ3rj2X5aIrOS
A3MCooL+x07/zxIJGDoUsNcEinK8eH18Bkgk64cPUfXtwATzLLkCmgNupORs7WF/Wu+Yjy/hrK8i
sKzoNdFeU0xhevk+xIGq4nqoX+o5pi4i/Y/j4P9xdl69jSzpGf5FDXQOt2QzB4mSSI1409BIVOec
+9f7qVlf7EjCCDZgYxf20SHZoeqrN6K8MgwwYP2nN03AU3+/aeBWCDJsBBFYbeRPp4soiHSUTY1/
HBuEM0E+k6NhVuKlMwj6qLyOQ1S1jhyYFLoiY4oMTGnzw8UTc8OXr4CDzFQ4TViQoX+/X57D0xXL
hX9UBMxeKcSVkLfuZ8vU8d5MVrQc6ApkyPNuVWdtYoKC89FaslzOw3NiHOJ6QUkMxh9U8c0vOxkX
EfYIq/2pC1H5AvXxBIrQDlPYYbQvZUj+0NlqHsoSakl5lmTZzE6TayrlSxla3CA7agJXUaztlNiu
H754uAQsW0IH9WMK5RfEmW+CRRKkjYlMIUDn70vWM5TbXp14B7m8lD4jpWEfJtPhHbdg64VyzCbw
o98oJQ2sFVv8vrIWjmhKxUBvJBflx/73b64Ndn4TpoS+ckf5HNvQV3owOd7oHbzioknnisN7piN4
qMhTW6ftU79pOTaOVOu2Vbv35bem+umqfLNCCOOHhtdN5n+Mz8xkUtSpmrSRd4g4kWgx4WFWNaxx
U/ic6HLKgvTuCksINh93xnqKUVqVwzKDj9T0pzbu3TJjNzPItmqxBpHE9O8H/eumZtKpg0yMXAss
3PInmsCpsTnJk2MeFKtY1aW6ldM3RAk/XYavRzeHzyHDADgTslm1Pr3SeYd6tAs885Bnl0TlnLWJ
mAe5Ypc+SkAioT7jFeeqDu2+YYzrgti7hm5JXwvm2XTI8MrFi3//9C9g1J+vhEqODEAmjc85k3Fl
xF5K9sBBC149plAmTKVcIdGiYOuW/fRpf2703ysKh0beDQYHtj90Q3+/HjKTjacPjYEwCbW+iZrR
m5cMPXH9ir+nMW6FvNfQVeSN/WCPCKughhgwB/o3q6DYqsia/8+/Hwc85aBkIfIAfA4JSdowt5wC
XkJIFsNk5fWnzrJdgD/J3yp18xMAS1vF50UV6APPHvACniigsk8PwVT68qQOhnm07ceYcjZj9DS2
auJHUrlcTK22ixC5pJ5bIuWYrOAtAAY1id0GFCkZWZtBVFlKcz/mHMXIidyb1ArmcjV4yNHoF4qx
jpiOle6jCxzOcQTmcbKrUU85nIgHMhUD7V2lNNoozWd5Sh6cJN+HUT8ntODeSqt3gcBo2Keyqt0O
ErJUklA1knyR09r+kqOO5h208mUsdkEKS8AQiNplZjvlZkSmAk+lcHCpJESsMe5A7qaHJjiTCeuK
kFJqMXbxM3WhxKp13H7FJ1A1JLKCg9quroAi09PYnxL7xANCJXjsTtM4F6fGybxjDn43yqfe0lYt
Z0dbglgq0uxg5tOiIm4y7e4yygsNPyaJGGDCOtRat7QHbd3Ezp7vnbYfPfupjGXHZxnSOR+JYz1M
80EjZS0uFlJTr2IuWEa0Ko1+81EjxTs8ZQGSKY5FieRhQhruyubV1vE2cDoAxsjJFhZ/7KjjQp1u
gPogWUNGXGRLFz1nuaY5eyXWrjh3DSGyyl8FkIlzel6jZ0vQmFakz2QGUdC+AKIV+6Ckxy57hYsA
ZJwl5bSXUMOlD2NULrx2pevnhLMraaSbmOBgLXkug/5cJ9mCE4nJJ+IYK4e3XPWWtiY9VZV+0LXQ
rSftUGLS6Z/kAGngNg3up3Cb5fu+WmYc8vzXXj3k3j6gis67M7eNfPSD00CkH35k4jLV/tpic4pY
kVJO+okGU4nLQTyjqhYvo/bUO9YTnoPGZOR6VYcT106ossXh1K6vv7XYfvDRKwSIO8CK/2gBeYIc
Zqwkl/aCgAy7KwvVAjWVbhC5EL0gkktIVjGu4o8i8yZ1x/Ka8EoknHrGPF1KTTjvu1MIeD3gSkiA
lQ1w9MantBtWz8NFWtvPcfnbRxJdedc4epamXTiw1jx21bXXkeUYZJlkxWyn8wdpD/PQvIKvDtqj
Fj5M06M0chL3rbUEypcB7YRjcQ+drHLn0mBbN+dJJw4wKqDMwqWfjNCjw6Yv32hFEG4LqU3fMd5A
NbeovksUiQyPeX8SGtCauCnZlDAkgN0CXDmkgY10umVqtVLf5YEozrafiaNuVQN8phs5CtdZ5Pyy
0ugSIzzke0TIvzwBeJXPPjWMcAo1h1ZsEE1wkesHQoXAG2yCeflxiPsr3SNgizTC+JLQdlZiL2P/
BVAM+nAZFIjrOp8nCDhHM1HOL5inZrTPh644f+f+q2W86E4zVzSczoAnUAC1bG2H2u3sOyUHPgEg
rO3u0FFA4q8kxENq2JwMdn+xhJVmt40LkDmHjAWkiH1XuEmizQWFkWAqktpo2aFcaMhsh4z4nTj1
ykId2ljAf9Ef4lTHuSB4uopWCF7cLt1q4TZIAf/Hm0STOLyzwwrUZorb15M7toTJgVCosB51Ys6p
T56VzbHE2uAPxtIsChJZ6Hx23pzEm5tEvPbZqqfdgua4pcncVlEOEpOc0ItivVmjnSm86JT7dkiR
ypvkb7GyOhup26bSpSp+4TwdE2Lc0PG+yP4H6GlDcg/6lLI6C6VTZm87auSozpiw25H/GO0wYYSF
AQ9JSTyOu1K5KKupfU1IDFTV/aIgUXhpDtjpO3LV4D0CToYRKZIGYEFqx7vccVw/qrdDhokVUW1W
P1tNsEmK4UgvrrghLCsTC7QnbFt6sR4sbRlyclfnntxtFB/xN6+X4BDGxpslyEBVTAqNelSE8yE8
VmS2lyxnIzaJKH9Sm4fBeMiIL5j07AG4ZNnEnO1MhEs0n6SoYDr81KhTUm1a6M9JR46C9AEIUPJ8
Gnb3NvjqnB7wbUh2WfqiW6dowhttglA5j16vEeeTslz5Cys7DLJQaPjDSfSbC4mP+JYRdjYe6jHb
RfZGlg/KWFJSh4S35EzERUyJhsQhowSvuAPV7KPWTh6RlA1SPV6EhMWMf2fdH2z1apg3gafhMJNT
b+Y1yCv7aOmhKNNRgknbZMSGZpNcYIF2lrtaJ2iFnWpIqcJJ7qqh3Tf0zGl9SiCjAvGGqGtOiZGr
kxMVkkGMMGM92uouQWaS4wG31BmGq4zzkYJ5D3xh14NcNbH01E3qMrcAOXHBFs6i62j4IeKvKdEd
s+E7XfSiAIfmMpYw6xbRENAnYOC0SocaTnPk628Yzz2S+8XltdV60ztP4i2Abl8p2IKrUxRpy6pR
ESNA3Ac03xmr0riZ5g2cf2nKbyURrkZ9nUhQ8sn/6ntVtOcOoO4grA9+j9yblNYz8d8zZeiwKREn
S0hWzHMJxIcdrKWLKXAN0Dkgjbh9Dod72pJnQ/cQTE+mf2WvH3MAFvPFMO8n7yPj+ZIremJoKyFw
h6jM5ID9TI6fZFLYZfU+MBE3B7jvZhmZwDrbHfrZFkthzK5RRTcLn9Wo8Yq19zVVH2kQnOQetUug
wnGVy9HMD3EPrI0Ipmysi5Ii3q1Rg6SYqlNnnnUg06o0S5z3UnrOW5Wd1VhZeLd6dgsj5Ek72+qq
Ti62d+z9fmtauN9wvFksyc5UrCwWXlN5Crw7yYo3svRsYwcP5jLKS5mc6aBZ98mqTSgkWKnMAT79
TTUXqBkXufKU1A5Y8ENv+89VZc+msduPzf1oS+DeHsKLciHpjyHiFa8n6UQnHon1W/BzjapsU+Ro
Sl+t9UF2mbjQucuboe5myvTYOB+mcpa0YwZumE7jLiMu1Qd4L/QPfToLOJzVv7cJrs17/mXl3O+z
GZUaoJkDCaZ+eQaNHzq4HFzkaCQHU8CjMIj+eyZGoquVLOVpneACzLZjVGwTMjyFzk5QAH354dfn
DhFVFPmQumtbgfrBWaIr5Bz7OzURlb28IWP2GLQn/tk+Uu4AVtF1hnOwVh263+7uEiINxycZRbXh
7Sp62gfOrWQeMli0texKqbjr87LXZwM2wcJZZuzlvv0Bg97ohySZOF6xJhoF2FpEUu0Dqb7VsMui
4Tmzb0qdzW3+dmoeq35wWeOjZcwv8QjxSNhR4+4J5RwZPS3rb7TJ/WTLaenBIx+mm/mZsy9FnE3U
kFSZfqQ1gfl8UdXnR2MhoGCewBteacT9Cu9UDLo9FvUiYUgoI2sepghzWYe1QDo0rXrVIZPSonkK
YNNi9Roml4xFQdWolMdahW9J7SjqBjsrESvF0s3RecwdMtWb1m1oe60lxV35ZrC0J7y+3UXLPdqI
mvs8c/BhYv6SOgSgGJgiXHS8ei8kFM1NQ6LtLZnTD/RUsoOoEnFI5LPrmrQAtQMwn6XUlpX39abK
j6l2tL111Mw6hglEZMZNH5+Tch+oa6t5CJlSKsS/gU/MA6oy2/TIByewbhzmMof32tk00c0v47kW
3mqP1DPkDbW/jIJ2OZQ2jnx7S1MsWUwFoQozdSpffLpGqrF4jZpwKZEIVJrefd8YAODccHToFMXh
Xl6X1aatNtq0GWjFM+KtzEjqS2wRQmwQQPGpqGolZ++Y9zqO/KkmzWdrksuvXjqDvBYaaOSatluM
4hVNLNkwLi0ofBsR/9Rz5HKki/5IEB2qhk1SaQulL6Ctse2ofnQ2NTTR9Z5WZFJOfMgzilKxbPhB
QSQ0PqLm0mn5EZxv4VCypdn6STO6bcGxgrln0eKDrY1kOSARjy6yOrkVaaKB3RC/qM5bXXIng2R+
8vJL3znL77Ubq+9eOG10qTrbLEAD/HjTdbuke60IJ4AaRS64RodIDh6raefcZVZnoZWuF6YyIReM
SZKQ3ZkPL6sj5mrtAG9bvpRo9SMT0vW7Dp/7rak4ECawK7A2aqVwhmxXPAkjF97rSCPq9UWnlous
I9MbkyOVdbbek5gmxc/2BFGMQ3JqpW2OnhyLO2fKAcndsMsVbRvaQMVtdJQnbSdr754O2UuTWqfZ
nFIfh+EatL8rgn5HnfmodVCCkF/Sn8PpGZ7dZG2x272s0D4ObN4IWS8qbr6gtyESmWk+IGtm9J4c
ND2UlvvxPPSWYeIsStrthhe2sGhAHAIpYOq3EAMVyRxBgpeGl/FDk9O7KoE5dyageTTxQRSsgtan
Nhlb7rMdEG958PQD/BqYLMXuznsHfEWBtDtZvwhIWvT+Ko26U2u9pRRwptYD2qKG0N/8uWJKl25e
hrHLu4EJzvz4jj3QKQNOiPU8I0dBR2U+eZxbGYw7otXQBgYrzzLJc8xWhYJOzCrwqVuch/Ddtz10
r2VI50GJtlFV4c7Unrjwy0mtlr5kL1JPWrbUNAyYsShuk1nz+CmagoneiJcQ1G7IeJ+TkR83ZD8M
6nxqG0a2x9x3Y3Z7cx4k7yl0looPMYpuWcWBYNqlyTnOD5Jy7ZjQfNNcdK23j5xh4+f2ZrSBiOFg
jIvXDSu7AsD6jReCgETXYYR3iKbvf+eEdDiMGOnaMh4nDdIQ6kay4VGrch6oCVVBNe/2bZKkhcpg
LE87TbJ54zNsrAqBZd0irxTCDIyFVzbzHqLDkW4+bGWTYsXaavCUfsVrg5whebEv5sk8OI+dQwfm
rKCKAlMd4fjPhYlaYk72OvznEC2se8oEJ5z5wTIwfg8GCoEOxfgv/6HaNPuc/otfNWHrefyh6leb
h1IfN4Z6iXlf4QvQcp7s6i0AI8B/4YHliCSAeUeFYEJ0M/H97L81qeRUSFsUzOfVIxnpme8v4kCb
D7V3nDK6kvRjRebHcDDCS41APOj15yZ9rujoharUDfVdi/KVQulrrWKnzkw35KzvDzwZ9dVRcFPX
9VngPc5gki7Eb1BJVpyYW3tO/1YyUNb4W+fY7DFcGIS3J0iIE5LdEcpSRRG6inU/BI8e0bye9TGa
/AfbURbjLOMzfa+d18HLmF1iCVSI01NDnFOe3WROCh5FdyORAeGrxkub6h2oHpiaTs87Xn0f7aXG
qJPjbO/rjzq/RPSeJSTk2IWIaYdoplJUark8GPu5PiBkg3Gs/Ftj3ZfY+JGEDTw8Zf5r0h4l56YB
XDVPnkSgW38ZJ46CyYNU9lQbMIkTHea9et5jrR8qgiRj4KRLnpOGwm06jqju6UOvvNu/scRv8F0V
sbEN5gfG+7W0x0zL3HDyFvdmihMa80pH4KfezD1CLYt6+pCya4bLvxovoXIBL19g6g9G/aT6Z78n
rISIsaNAk374Wl8QR+xNMlnXumbqmkOa2d+ga1gqtJJNeEJ5LnVr11MowGQyrjp9bURbv2bu2QXh
1hzffvjgL4akTx8syLn/It+sOKnSvHbyo50dUYHY0OfojZt0I9C3YNF7G2lEgvwjHfQV1P7vH/wl
MLs3cELRUFYceVB7heiFM5iow2k7JdyxzZcEKhNXKXNchFS11oPquyoJTrjpSALqk5+CRr/GtYnr
QDuIBowIYGJ/ugFFGXtjoJb5Ef/ZFlWbStNRH+V48VFHbWP/ipnfYcLBwztI1qyofwrMVL67E4oI
p8VhqQqr9993ws5brw3MmjEEg7B6qnAwIvwssF8xyVmoEHr6kxnUqx8tGN89fHwiSCavBP/7STDQ
+UOpjZCuRz62CSNXK/odJhvDAuIktKI+SJzAQ8sV/sV0dH7gf79hBmGmeSExmeKx+tJ35sgJGLWf
/fnhEgehDLQLQCEr4g0AOTcApB8FTFrF80L5NXnNkn3ph9fgu8eRGFdMeTI5Pl9o1DTwRw4fuBDQ
GEswTEJHJEwWDiE+KH+7PlgZpN5lxxbuXDAexL54aAoTJ3KbszUy0HUf//5OX2lxlimqMnEkIAXH
I/H38+DLht87ZpEd64xTTorWqv9AvLPnfhSWvG7oKsn8H4xi374G5MZjroX9EK1sf39oFBlB3+kG
UikIhgmzeMp+hbM+yoTm3O5JcDbKFwh1C4P9FJMQ9APZ843sAm2nbujYjyD7vjQJTxTEx5EKkRKD
YwWpPDPemsk5FoYCF4zptgdhB5JPm2EulFP1eDJzB/9ftWq1g7AxCp857TitTDV2dmGTJ0KpYFlJ
10KzZJxBWwUs7gEuTT6AXxWtpzC8CxBmByc97n/4Qf9pYflEqJl48CEVNQsuyf60xHaaUnc6nC6Y
sr8UpA3UIjRH5eS0dbEnptnRjocT1ZSbnC8lgjhEGkaQw35PR0e8DdFZZ+oNYoOLDkpqQc6OqAsg
LwINTNK46j46yX5bEBUrojMQx5L70Z4csP+AcGYhu7ZQetf1vq4fhuKgFoSP02us1x+xmq7S5KBi
+5RJsRMTYEPgj3HIoYR0OMD0LFkE25yz6mQoF6lin18rOq5z24IbgNVyaIzIi3kMwROaZKKNBbkj
YNP5NQ+QRwFlBiIUIV8lSoRicHTFQ6WOBcfwaKNo3gI2oQO56K0QYzlxNXW7UdPwLiQQwRpw1SOY
InihjZ1XpfdOtUEnKhHB2TLR7gaarLwmuUvzbBXa7VanA7rTYOU8i6PeCRS4H6s1fvGZSTScORaP
6GM2TU5Sh9AuTmq9JXVlrVmuz6ueEeifQ6D5Nb4rQEUuoaR0S8cWIUzBOp0+zmlhoy8+Z/hdgkRb
FpHoFrrJFn+I5IxcZYksGerRP2zUVoIm9/ljX5MXBHW4ZiudGChKL96nA4MWf4HhYZnV3U7jIwNL
PetM/zVEzgQ5QjDKWojbfEMjr4osFpKCC3QeIcMSN9jGBCDwYElgW/1N4Yom5L11BCHIMpKPyvxz
09Xxp5Kfr6sl0ZzMUIQjk+FCHsjfq0TfD41N/JF56MR1ndBdlzNMbQT1TO0gloZ/r4R/os4/vUF8
nkX3k0broWmJDey/hpR+yqSu76irKPi1fpyso7F0IcWRBn8UonO20nu8dMCA7aCQ5nkd/MQ9cMSa
gc0tA087Vwk1Zv7FaEiQi6utnTvLXocbs5jmycCxOEQX8tw0u5NFCdaA/xj6xHHqc0ofT4sTrKve
W+J9MVKZykPVNDTHAPfJ9oJEtbWspyu1hf2MU/7Bq99OHMWy9b+vwncKDUcUvNB+xRL9pVhJy+O4
8KcCaUL4LDnaTAlAQBaa6VpM53m/IbZjfDfDDzIZeNR6/BqEDQYfcrHS419t/h477Q9r2zeLtU1w
KF4HWazYdFD9fWMMrc9kqrnsg1Y8wZ5ZZrPAJq1SMdeSADNqZ/RQCVgIESCpVS7IuptLPkrM8WHE
tSYAt5xaQa4cXjV3HE9lTgBt3q9kVrr4rQz0Zd08WsaT1Yc0bLkpUWasYqm9VaLjv6+u83X8+vun
CKHVfz1jwPCJNaiDTZDUgzkQ8tgfC+VerV6ZiI3gnDXJMqc2pW+aWd1j5UE/utTpr5M8spb4TQXk
c9Vr9HHvPVhjwvlD/6kVb8UIwQFryWjHCfZNSR/w58RkF+kFTSujKwHoZGR6ZbxHSY2ebSGne8Mk
GszqaRwDHOMbJDItGpm9lpCdWNqhs/S14yO2nwjXcKId4LsXk/IXjRcd8DWmV65xnDe1heV6850K
+T/KxVB+FIuuMrry2qQXc0CzDbvv0RsWpXO12Y/hAdnUn5NykY0u4MXcgvBJiFGRFJNMhGL2VFGw
MpKrmSPj1Uo6bAxu3kYFU57yDxbI0vlBj2FaQnHy9+svRgKeMlPTLQbFT0NJODTUdCtVwdp3EKzS
FJWb2NbmCayVOLBoRkZUTLUKq3CpFNZb4b8WJEc51oCw1Lmf4Ka1im4mz5upEDSN8gFpr+XGxrdp
7izg7NLjZPM2NduY03rWVfd+x7m4SF7GmLwFuG8dcKBCTT3W5V5o3QMY1cCq70iTeBUGRzX3Fr3d
kxPI7omaXQhjRABNlr3UpEJqQ/Ogsw/Lk30XoaI0yT3n9L9EmUdfSU0kT7AMg35v6dGil6lPWSma
tGQcz4wAyZUg18Ia1DiiEoc8dJvhx04INpbCdYiPIWQQklSFUFZtwY9AnWHVA/WXnZvW17IYlkhm
OGE1JBwJv5o464LQLlNNWdeh/9HrtCUM3U5wwED0cxpzH8WPhpBrdYaR8iJTutYREd6NybLGoDr0
5SXRxgphx3CweNbTDpt2frWy7l5qfJZeUiyCEqk7e5/lMDeUIEHeRonMbQRtnUO5dH26nqDw+JXC
8604ZOT4pBIcNB0RxnAwpVtmen8wWk5goX42jcFVp2zRNtkDS3EwKEshDw2d8tHCDTKsQ9jkaLQX
9Xhu6XkGqNobzCmT9sENLsVA22xzNkU+cch1ThHTasjFXrIQ+vYo4DFGDeNjK6B76oDYfawDBkVg
yFj98EKbDyDD3iZ2lHnvtxPgbrNMvjKhPWZCsx3+gyAdEfZrG9SYGGNciJKFNCmbGHs2rgGvurXe
dG+PyraShahgcK0QsSEDrLA9JEm/rFt6aupgrmBjEl5x63dPolxJR07GBAtJnVI+IgXDr8jrHxHM
zsCurYAwSK/aJzh4xH8Xl02B3rQ8xikTa8gVT9pdZax8rXSztj0Lj8Bk6qQIMCDJ1BdWyyqftlrN
vzlfFdAZMlOZCDDsWuM1yRi+RBGwPu5hSleaenJo8mwml+N5o4+LFKzPQA9Uye181AmZfLXpVMyS
tKGECtRtsunvqCjkHU4Stqy+umpFRzPePMWik55M9SxhHjVgdw0rWjW6+SQba9kZ9h2ea48GMm9Q
uTDIWUJzW5cYFHXjwCtcN8D3vGgmOoVGpGuixjFR65CAZKvZrm7k3TSRP8UvtQp/K6L77DGbxzRC
mgq1bLhBvP99X+sBUsjG/Q0JWnOxLRC7EoSris13xL8QFHgSXoWNWfEvmXUVlRAgpCvxnon4IaUn
Wkg9tOJ3NJeUmj7mw4jwK4PYoeBc0VzLUyfXN9KxxoR3hZjxLhh2afCYFyr167zAUNriD3XSFCtJ
3o/dyYAKzAXzSXJhpG9LJSDDPpgPDsezcpkoyT292YdBcUiboteLu9pFE1pppF2EqiYI/Mek3U7j
tXD2Nl4jBJRzRFGGD7tmvTbsuYEgKx3WM1bCuHmc6Dr0h3nR2QVj/caHv2U1+2Xy9TA1YkiJfhvM
Rykya/x+AT1w05QuasIQUT05WbGaZKb9ZhXKyjGEwQgGfRMw0fpqB+I9cqkMt85PCZ7ViI1cqOhq
7CWcnWv7PYne6TwcpskVHjl7vJIcyIgMv9MuGh2YnAhLX3sVmSm4zF2lPmfsYKi2JkRKY0NFMTKj
MVj9UVbBGBoEi+E/QZuYEDpDz5FrSfcACbqVrAcpdwMkTjbhbxXOpvIpLcxnp7ohXPAKmExe2DLv
Hgb0wQ3nby3212RB6qTIC6uLXS3kgbanDEsAkS2VAThFBUb+1lBCgNoPhdiD0wZL8oJd4eItnXQ3
ElwTjoTQtdljEkY7IkIc5s4qcxb6yAhgKHu5fhWimbBuXVm8FN6fDAbhUjXwNwl/N9vyAmsQV4f1
E2pXnkuGekd3+mPZXv3a2HaIlWS13fHut4gpMmUBkuOzTtg4xNP45nOyNGMCg0g8Ak6uvPLU56hU
cP1BL3PsnpS9TUiQjqHCyB8U0La09O7brCfCilavTl2I7KssvnRMCAM6GZBRWsq2fVHS4TIye3iw
UUq6GMJ+M7BW+a9M6T77pwgDEPumeGVb6ZeUPKSWRYP1WYElLkrVLahvs2RimFCgO6bBuAjaFRSn
UOk3EwoenyNvHG5j8zaOPQ/gKQovsBLcEZif/mTxCw2eUjz1rvAKtVa3SBO+sz0sffgups91hBSr
axu3EtV42oOmsit0Ckz5xplUmlaw1ufEelKDSHLv3Ox33iifeWJrJd7yylj4bvWc/F7PWMgW3B9i
4CS+KVnnOjyL4sqITyduFxUS/KJGgCy2p1yy9jHiJP7fOZl2YqVzYvw4NWs9DaKqlWIpoRekUB+q
8UyccI3zS6gyS8HeqCcWtmjEtYrcOeKfD0lWGxJpx+8jLn6VhNm7HFZP4v+MjGZstX0RyWu9ZlqN
8F3VHD3hv2RpZWDOJwaUuMRpHkpuXSJWLJd24CxlaPtMeMNj/ZVE4mOX7Pqw2UhJPielaRYod3FB
3DiPrcRgH/vZyWGBIzl2RR/zLDCHnU5ualqvjd6CJFb/mKJaLKLEdi3kchXh+yMvcRE7Ps/cTRns
32KpYwPtAukHQPE74Az9uoGWntgAgjT+nuRlYwIgUabsKFzX5XRlHDKMK8dusZQCXZn5T6jZV/2+
SuiaQhKl5ViO+Tk/JM4bv9YM+pZA7/sUuSV5RCVaUV9H10BkFZuFhix6SlBjlIeOcUs8CuJk/+9D
jCnOW58nZcPGawV6J9tfjoh5oUdW5ddghnW6McyYTgu0XsqwqGX7rrLDw9jn+PT4OgGrTlof2jiG
9mF8kCdcmPLqZKSvfbTxyBLEP8n0yEB+r1vGKvo9GqU7IpJS2EQ6/qzVdVqtYE+HiIIX65wM9MUP
zwLmIJtCm2gQJdB8wgJcTPIqDJcqQhihWbRoT+6rA7Cziw42HL3ZkPu/QrK2xUaexwOdikRBRvtM
6dkk5flYDdcYW2tF0rvXIELD8W78kEP0FdLgFjoa+BzoJwaDTyfZSmvzqghAW8UVi/UTQ7dRfxBu
qVGR9eOnfQv2418nkgtTsKx/fkbTMlS9CvknduBXMRMJ1awYvxnUQfs7L7xLsys7RPjTs/rd78QU
yDOKuF2lIPDvl6OaVCUvWj8T/JfAeG3soFrt3eU1KxmYkvZj0O+3+L5p2GSPIabXtc/4Zy7ZnlrR
53LE9Zgg10jIqvjjrZW7QxHeqeF94QebsjowBrCbl/r/B9wnL9IgmIH/cMxPjoa+7qqmNeMM9haH
cO0sFYIYMFoLe/DErizOkH8Axh6pBfOVhWUZ/LKQmmVswk6OoH2L0fqpV+A/ONnn19XE8+boBtwf
AUR/34yiLxty0iRx+iQutkQ631DESviTtnUaddm24U4m7LrIZVp3vLk8OKvKPo8IpLVkaTeh26rp
QtzFoOqfGkSCOaNHwSY2asMKVLi2QHjZ8InyXglvt1xQwU1Qr88PrwjQixF8oTQghIIJ4bnV8pUv
twszr89RthLnIJE1XgtGKCP/aJX2+jYtOZt20yWhK6UEvJhqOgSyBSCxoCnEcC6nBPfJwfwXeLGg
T/rqUrMmyGF4QgUcEFfF5KbghdaFb9ZW10wINTJmU1Bck+021N5wABI6ezb1wMaqbFdYJ0Sj1NbW
UkQi8hqR9kAFcR9mS0zda8TNYrBRQbRzDk5mSbpq8EzAxiZIGRjNGW5bYU+oE/DKGIsBw3AxWejm
CgTgt5C0tTK0XSUJ731P3hGzQ+hXrG1CTMoNdXmcFJXSvBdYtbjkBPJ4OrR+jSyZ5UFjTB4YfeQx
3wG2Mnxc1Hraemq9l9hpqxboxGs46EPfo+MTnzSWNvPIdaBAQKK32PH34mDOXjEUnktArlOdxB3X
ITPMLngSdCORMsTkroS3hFQiV2lUdKMVpSTUtniwp9ytak1mW6H6a+Etd1DySfqBMqd5wP0mpW9V
WEiyUD1mziMVDHEq4/s7J+boKoztcZEzZWFBfaVwblk4p2F8H5FfYnDHqsLJk68lXQNlxfwlJfDS
xgvztDXkCx+bdTqyzbeu50DlD6Qgxrc/JFUDDKZqM3GQcCbtxYfTwNOx6BtcyV6OuEDT7+vAd3X1
RqXpSszWYrYfCAVoSU0V4okB7z6Ae2NUj57TsHPUrsng0Jn6Tkf+kqZcLFgijRTP8c6qOC0ZFs4D
+37KSCnRvI0d+y/5kDIBQY6AuBcA9GOzLTJjG1nqS1//Sse0m5XAGdQBvPLzIokhFAI8kK+KSWmb
9lIytwqoX/X4r4yMDbBI9ZuTncoWb1OgPTYI6hiFJlnZieFTZFzmtboJCZtV2mbFIUykO6oEQyvp
lhi9hoxjMRXHKJhUmuadWHZB208xoFZQBIfWc1X1zIGaruMKUEAMU6WnoUOSFhIr05AquBGyWStz
/2MUsghK5JLgHZ7/ATFHTmGzFuaknwwLsrYK0p79bnANJVk5CiIso/1zkgkWsln8sJcq340hlmph
+AYcZhL7RGVnSdNVRjUSUMoTBrxjVUvagbeDfaL5bJIPWO+LPF2Jw1IOQvTvIei7HQ4bvUPvGvsb
icV/L6ptxu6Hy4TtDdBHObCjQiGznjH5saH++7O+3dssfInYl8mvU81PtsS26/wJHTOfZIqSqazc
pvGxc3ZIwChS8inDK92OuEtlJxn7TPqBGFG+/3w6u3CyYhX/4qp1kkSPumZIj3WjUBPkq6TGwin2
tbJUo/hZho7J2nxNIK0Ll14nr0I7Ce96ZyYF+wqLk361BPhAtCZ/Z4BGxaBRKoCyYdzAfr3e7cZn
WHFcWTVrr3IQqVcir4gaUrRB2cKW1naiusP/UHZeu5ErWRb9IgL05jXJ9E6+UnohVCqJ3nt+/azQ
AIO6WYKEeWj0RXfdykyaiBPn7L22down1R1NCRNtv/drQdvNlqocnjNUzxnypiart6AqXjkIcKYH
4EZPSVJoOIUYb2XRiqLyQuEVcZynglZm+SJOVpA6xVhL40w5hS8tHXCBjcnz8gTFag/uhlZwaENV
RS7th+wrtDew3e8Abwr0icFfxzGXzgDuqWhFN1DQgjRWIavgTIWFpahpxz1VBDdWFaYt7KUc7J7q
IvUKDjuNVDyyiziltnbG9lwV5i6lawR6mjxHQ2H0hsMjC3OEs8lK7Z2tjJ5Tx/GhpMUeNCr6tYOh
hPvvn7zPfM7r2gGpgqZj+xZBpdcFK7poeaiHDEVC+2hgxU3xWmjzu9jvIxHQh6g0Pih0/GAwCYGg
RhOAHJXPLja3TxTWGleKnVEc/ODHqEl8ENFNYszuKPk5SzBYVnu91xh81kikDBW9MaQYoCBvKVK1
wgYqMxZgpidX8aV9NSXEImCiSdP2ZpiNjRiFssOIiqRSXocJFckGUYFb1jAU0OgKr6idpAzFja04
0veWtmWp/5Hn9ok3uLpYjmVS2IPxQ9vzSef5a7gTmYYapJgQT7pKC3KXG6hLgSC/ipbOoWzgz9Kk
//4GfeGjJVGPEhtsOksgR9H/rkMQ6+xpqKA0i14QnSyfi8EuGrIViiav6DyKy2vSaWJzyGGqhc5N
oY7k5YCf7DGQkO/x/XdCJsqHXl8IBrYoESiEBaHsv18K8OBUmDERP6L1ljMg4WqIEnjEcSOkP12Y
3mR4ukXKMzNO/HJzLRF/Xd5Jlr7UeMxMnq06DzezQRlJVFPQ76jYpqSASI+cTtkZDKp5qMQzKPYy
+rSCLMLJOKmUpUGOMy1m/tjIJun4+UNrAaXBhVFjz7La2P30D2InH/1g7/NNKtGCwNszdb9V1CaF
hcpaOYpKj/TlXYsYG7LSOY66o2k8swopwF2aU4ozVFga2Zo/Ke5LW2tg1gkVhHCXgeYny01qT+hd
3ImtVpjnclu5hb77Vs5opJFGChmB6O8rhb00SmS8KGJzZJnNsNWMdTa9hhO8HVnufmlWRjCZ6oIs
2/IyPfSO+SxwXVGENQOQZ4H3UQL6l4PnQ9Wow2MYmFoj6KqrFnUoRhubcBM725llvKHqZdAlro8o
pw1pOhHQ+AsPzzLO+pU+ZZdOTl4NcrTKZiv6WFO8EqxyBcmaGg+LQhl28Ohl5Pp4M0dUi+IZS3x/
yynNTSgAhG+WCnPWLKBEtxRkT6KEHQRTM76bbHtdAbtB8eFw/+aYHjSW2QbSdk2Zrb7EyIIE4gir
nChv9VE9NCH+w/S3biDWwFqIZDGdTU/hvGKJGV1tPukOuZHaY2tPW8FlBltBF39YJ491hystI2xq
rHZizEENDKgt7c11qKkPdh/jai637Fxjvi00zZ3C4rZsQ+bAH5VJX4Imvo10TWxiY/qhZI47YEmM
/G5Twt0ZLjURQyrXoCfuinKJk0wX1Y9pC8uhIUACLsUaWR9YAwJiuzDaBiR+BtMq4cGgTMk6Anyi
81jOB9G1sygMo4QLODwS46q4bXfn6wZ9Pr6dAeFNQTezzZxsDUZs50g4cux2Z0yZMPzmCf9R6n3C
jE/JuTKZt1ONbZLfiqGFVFevYrnERR9HGexWe83Qj1ApX/IECFCQi3zlUWxdflDdQnFXFqjz1rax
Z6Xv0nAX0qkRkrQuwb2GAp6ECp4kh+reYABl6ptkZZo1Q9z3kvpf7yWvLXxx5Chx30A/WwmeFbOE
5wS7V7pLVedPF46/c/hRAQEOg+08ZFNxpjyG64VAW8VlMPZnMSmaE5X9hM55zFRC9PZZXERtO7gd
tH1CWGzyWER34fvl7Kvqh7qLwou4Y2pj/epg39iJ3OT0SU+4v1ha6bPRd3yqYen0EKjee+VF1SGq
LbNqJz69xE7x/Tf4QpMhwDU0NgBnICC1r9ZTKwAuqGYtsNtkB1wSg7Ow6wZE9hVL1JuTUaw7xsJC
qUYVWlX+PoCRx5zBYPCCljQfcBJ08I5QGn//1b7EQKEVcRDxUQT/Q7KQnaonQyzORNuFl70ajiY4
wOyjqB+xl1lMUaaRIQfXpE92XKoa1WvtjD9UyP9W4wIbK3o/RKqzvYj//6+d17B6beL+pSdHe4cX
y0y87x//txRX7I8ffrKQRP53d2NrQ0ZNFxZdkqNfbblmTzJRoc/pSWwcopeAba0plaVYHITZv9wF
WGgDVihJuRUUQYPupNLhzi5uJceClXD3/Tf61Ev+840URWgXkDAgafzvzw/VvslbCVFcTgUwx/ZG
QB7F0h2LsT0bJnMalV5IIeTnvOY+8YUJR1mZxBpaBLGRPKvMnIP5JoMZGQaP4t8RqiusFcWgIijD
Clw9Rvj/MsYfHNFL5Vhj0NeYUhjk5bLeWXRWx7l46obkTgwZRUdglOOtOKamIJc45QaKsuhvZaWC
si30FJyniz9zJVRRux5NjhVRwirHmH1Ei0AIiPZCPz6I9kSObFEi37u3E8+QAVkwEW0RiHx/IQ1x
avvvhUSeowkkskZnn57Zfy9kEpkV+pXWPk6SstNkYnckMuuzPxpohgS5DiWVR0axPD3P/msDgjAb
NFLWTrYaeeb4RB5rj/5w3PblsJQYoLVCroN3fNa8YYig33KqKOfT8G7NLfyhE0o8f0DVZpqbxme7
ThsIGsyFyYhMjJah/jnnvR7CYbnDY/EejBiAcIO+ZeMImuVXpj86ckBEZckmnh2qoFl1JT3zmhNV
c/P9tfliEUI/jSKPqu6r/qbZZHrXObl1hA6qFMOZcLlT7rRL2kRMb0BVF67qh55qBMdUuqjI5PCN
BDYxCHOEyAPJAzHKWuWvpEle2OWP+S3/rgF8P0BqLEWaRXra1TLNQlQUTQVTx2IaFyUXiEpWswny
N517ZPbRsqcDqEz7QdvZrbXTlWGBjw6422ixSK2D/kREroZwx+S+0TYw1iaeoEYON0b+J6EXRBpj
yHgrl1uv6XZN+aBaxEe+kQ6xDiyFkDy0aNH8wyP5RS1NUS+LVgO/iUf76mdVsKKcCXruMWTeVUjg
/8NTqLhm0rit+TB0lymGq/L+/c1WPpvCV28CIwqHngMzJ84VV+JLow26yIkkriZ+MUJwqbbqN7Wi
jO4C+dTGDp6vtZ6jqm1XIsTA9Jd1clIRuxbaOcYcFPOAs2wMWbdKyac2wF4h7nON9CIrf8wangh6
ak3b2HlHtV/jO9GAJhrIVRDI5oSEVtgxW2JuE+vNrN5SlTtjyzsT2zfHZcC7K+k38dRoIkYvq2/q
/MVuWJpoM6lBTj86WvIkkhjT8Z+T3CpYNKl6hvh9zgdPAw5JpWPgJEsrmHi0JiZCR8kDq5EUafq5
JWCzy5eVT+B2ZFBn+ogfGLXS2i4pKoeQXGzGt6i77HT2tEbHM8gAUxrxPIceusFs+rDmwA0R/2aq
5zfNSldO41R7pp+cAXmKNfgcl28DvUtSVVY1AfM1y+ZckRmGZ1gQYmcB2Ykuk3KppGOHQDrfp/Kw
MYi3VJHKz/ptaTDvuuiNstA5ZRld4sU4PwfiF8l/Bo5N7ANz8hZugAX14imZOSJzjdPOyzVcH4tc
McPFbJHnWZ9giC4QeOwM/dZcbIoefwjInc5sXqyZTNd0upXGdSJs4PZ0nqESNj0vgk7FNzw5TXlW
u/6hsvMIH6rgl6VpzRFqXAZydpRStH81io/jJLfMvqzFSJnLpkWqFaa9fA2zkfuLcB5387QJhmKD
4PWV0/8CFD9/IEIVxPRegAzCfIlB0h2KeAWvNupv8ir9oeFlfrENqAY9D102FDSwmvj//yon/Equ
EyBZ1jFJjB2zM4i5ZNpkw3uUNHsUAXKEZlJ9TMzorERimCmP72jYxYgNrEdAIDXd21YGGktgkcWZ
1zZWXfpaZrcky9KcbCoahdlthSSmQL40PKLoVDDM1f7A+PZWJTUd8C1M3nQHerACB8u/Y99Qb4oY
j5q5hZxunXZT0nDJOHtGUuIF7cU/VzANM5OzR++WqGwi0CMNikUGI/2wprtrYVefH8b89fvl4rMB
eb1amAZIM0xlDP3UqwI1rkNzyLCyH526O0n8aKFS9LujaIiiWyy0dz0goptTaRft6kj9rfZHURcm
zAGlSrTaxkVPY4A2ruKDK2Kb9Qe0+FD3mfc4wzuFL34G8AICADCXTELKHU0FoTVsM1ZtzpUI4TvA
FynsMsFznqDTSmit/EunP0Fr9KL0BRVzHwergngBP0KhKJGK+pxUaMt4KbSBC8mVwj3YR4X7MQ8P
FqtBQ3BsNA9uxNlVc35qIxv/yghs9e8rp/73UbPoqI5yG1nHipNOoiDOTA5TcJuEm06657UoxxBr
9alQ6MHXoVdDoBmCu5gc0Jx2v3Ff4aosmVFZCpIzYAV282aED5N+3xqlW6FswZI9qsuSv32INor1
ls5gdIfFZL7LzmMVneY5BLg1oq3cQrPwYOVsVPulNRWUZ6+jDR8w3hdhhw0AAhPXua4PUfcR4eav
SZUB9xVRsBB4uyRQedGU8YqK2fv+8dLFhPLfx4vtHaOObDjy1fvIJCEwZ5XNyJxH14JTmFyMMPVk
swGypK9n893nwzFoLAKk4GG4N/tlhbueJRkFuGuGl05aqwWeqvnQBXeVbLpaSw6ZAJZMj3p27kG0
UwZsVfV3Cw8koogy53s9eBzY95380GU5gQJkEuQH2UCQhFAQKbLm388ot3r/Y8BJ/P1v/jReffeb
r2p63S59ufBT65iyAdeZtKxTFHuE9RZwCGQaR0Fgrhvon04N9yK6Syd1mc9PckSDoX+pVGPp8Ihr
9UNOXeK3xl0Sdl4YOTsVq09trRAgTTUwAg7kb7380OHpiYNymcfCBblr5xomWcNLExAbcFKCjxw3
uglwxZiC7ay8gKPT1CeDfIdkfBK1a9DRXjBQWdjklwTHsjNYr4lZ3zO8ECLPlToiAKox3smWK3a9
RAFEVG1V57HViAGFSgcbXAkHqFL415/pswO5eajVQ2USwzWNy7a6qyQJssnhh0v91XJvMhfXUUqo
snPtL2AU4cRWSuWoYMEGvhD8aauSU5HiJRAwpYyWDkO89KmWcpcWoGcFa8rrKvUhaPHWxHtjurfi
hyhf6srawTw6ao8kGqnxyWZ6MB+y/NBaL1bvFeODM7zBWIzap3HiaMakFKrjnB0kcuWLhGg7yW0Z
PfIyWhBLgnmPOn7Ba86xsc9PKdtjCqss+1MDFY1+K7gy0ksEvqdxNigPBpWc0MxV9PMEBxnoOn8+
r06UqlWB9owFlWn7yPSZtXEo3gpqDLIeVqSz/XBFv3pfLUNXuKSORUX+30VNQaVU6JANjzl7p3yf
mjs7RtAe0x78YQz35a3765OuzuKICSorzPikuWd2w4tvnzOKVViG3/+iL8twdrb/+0lXIop0QmUX
9ja3jtjEpqXbyh5CGqF+W2muil2urwumoz+tfOJK/bMK/PWxVytf5Nhtn6d8bKvloBN6fHwvrfbh
hHeD8uCEr1XcL0eeOIhvbulANZJ/Gdkaw45p7YzwNhEgrulgBneT8WfwlIk1PlzGxsGICVHdw5iN
1Z2k3+rhXkn+5OG2bF8lDSH9fS9famtrgzIp0zW1xdBuyx+JtOLs8u+vs4nEErhepGT/fU78umpG
SzbN4yA/jMEN73pgeoHzUcQs3DrHX9lN7R/e9i/Mp2IoIUjKkFbo6V0trNakjp2ecaCinZdpNbyf
dTEhLEUyrtISYSs0QLrRkFyg4o1Q9v+o5NO++t1/fwVxlP2rvtS01le6iq8Q0TTDG5Nym+BBNB0Z
aRlsBbyYJlMOVOVNR3+1bJdppkMXvBMo+Sq7k5JXO8Qz7a/98HmeOMWMAYy5XVJtiu5XjfskHlH/
+ecR7Fkz/GBi0r6qWXit6bXRC+BgenUkhW1jdmov83qj4g1/+TmULnW6i6xL3sPppQlJYjg4DgIT
ORshmZ519Deaus7Qj2v2S97mu7QzvdDpzl3Tn8DE6ygVJWoUwA6upRuEMWAINjiI48PW5BeBCGne
rTC9NQN5g/DPCX4JrPsjENOzxRTr+7f9q4KDhqICoNUxAEpbVzfIVPCKo5U1j1U9HAxISxNmWMdY
qv2doKbG5z6tz7XzIgFnQ8tv+h02JUTGDSYfSlGAjB1uLN5W6U2ejxImy4gzJutgChLCX1VvQ3UJ
oJDg9tSKAuPFQSPBk60CU0eDftRKHqjyLF7M/IXZnxv0+SGwaCrK9a5ybr//tZ9ahavXkK6OKnPa
USjgr51Pgd5FnWWmGt5FZx2gH4nknTKTAngTBbPXOQoSKViGTzP11twWy9kCStNC5XL0zVz+RMbV
xGHh+uuoZL7RyySKyzKvWg+akVmDHFrq0aZpY80xbcrnBM6L8VYMD6MSevYcu70mUtGIgH8YeBNM
9b7IoIvJLdhCQHQM8wgmDhwZbP9KHCrt4lI6ryIe017CMUr5ww3iGudh7H6ibHxytP/5/obDiqYg
uDM+S/6/3m6FRPdwtnv1KE03vnkfJL9w4+Uq53hMx5iKe2q3+mBC/0RQY1mPtdasteZi2H9iTsa9
ccwgXibgEscBJTOyapxA0y1tK71ECuAgMCYxUd756XPK4SgIn2qIP1GtbjUEZg5T9jFDPFYUnuH3
K9/2SbB5+uGJ+bcgdwzgxRTkZAnK2uct/OsnRq0ERjnT5WM3vNjWvczsCSlaRxBtw+RSQ/6lopVq
kdxygi/v0V65cfLbwDn1/Rdx/l2KeEGhF5gMwfGHflbRf32REkNS3abzzLWEyc8sYgFHdhmO2SoO
NgGjMy6eBFjLH4BajqHn2+HG0elIs6774zYU5z7DOjhMHQUeJoTwmDSbOooAofWIlUekBpCXRh6h
pLQ2GjjN1prd3OeT8iL0EoFjtBw3HvMj9OiNtUqG1za4K4ObSWCFSJfBrZeRAD54rN86Ai8nDzZJ
X60yCuWANooKGKup4uUo5s1nx2iWAWbPSHkvqN8VuEMWIhZzun9l9+6h/JsttotuaxT3PgkiYVgD
7kKjCexTYeYOZ40jG0yXGnzE2HQLWklj8p53zNEQEPkFkBWnzJZZGbsBLgZ5cgExu2r4LCRijk6x
iNOqIyjn4OvqTutivOLqxgdR1SKRG/QfVFxiJf3vy0LUHkUigRFod41r4nqud/XYWNzAeT4VKmC+
8TXR7ltlF47cAnwz3z8wX32cSVsRYwd8Hsu42vx9M55bENrTURtyt+BIM8S/6/is4i0KS2ET+ml2
98WADOQ+Cmwh3Gc0cx0r3mVKNs9yPx+p0iPEgGao7o5R+c4czIxwAR2NHtNN+kJgc1u9p0a2U4z/
/4/Gzo4C3KaVbJE8e1VuUE4p2lDPRzuPceNBkr4zxoMfHQhFXSfJ5ftLrH5R3vCTQZwYqsWmAkz9
v583F2OU9lI3w5e+6SAUYlMAQyWg4S7FQW2fqydn3z3Ci0yDdZHDIfKq5XggvQccZPmnL54l7SM/
xDEiSpJxF311jK1HqdrUzqsMgAHrPJUueELEwo8kNxilh1gozJg8u9P4qmWrAAyaSX1+TIvn4sPO
NgWtAdDn1R4RazntMSFNM0P+2vP/jNbZDrdFus2f1Xd7OPYhXdObcH6qtH1Xrgrjl9WvaA0Dwh7q
G6Xx6vu82GYvdn1iVdD8B398ToqHTLtR9Gcj8wgZ6rZDRibcMj/lE/1fkpYXY3wfF+89f+Mt3szE
3GTmjeqcutfE8MLiHcXwFD8V68RfSM/TcC/Vd5N5aDSXfm9ZeJbqJY/hHYK3Zsk7ntUiEq9SFxzp
I+lY9W4DOTLdy9I5Ju3aZ/Hb8dv66aIfozv2O8aCDLJa9V432EWW6u9Rfpnlc9V4LZFrw60d3xZY
J2hhou+lnsGSeClofzeuaXqYTOvuFimMiYKErnm5DBu4b7eTfexTYiPdQXoMmgedr2Hh2nvUMWws
0U7Y+WI4286iv7f5w9FpzE8OVcV0M7pokHQ4ls3bVD1YqMaLjfnMVlFljwq+ZMRu/SpdV/oxzA+j
fSiYOUWbylza86+w2uOMdaQ/TrzstX1Iyz9ZFriVQDK+xf0i3ALMV85C4cvpjC4ooqs/zub7R/yL
VYRBPNUSABsGrtcVip6OkVzOzec77Q9o0ndWQh7trstcGT7r9x8mlqSrFVJM/YlERVYGB+Pq7a0q
S8oCnbeXcCqfPinMKhTRACCKn9biLzZTUW6JxBJR+urXhZdUqXmQR/PRYbTRGgdcPi7xWgstuK0U
3a1rgqmlHy6lof/78xBXaCz/1HxQsa5+njxVbawjWj4OaQRpIL9D/rVHzOZ3sOReSys427jpJvK4
EUmZOXT/9r5UlZVjoGBuwY1ajGOU+3CigeJnnkKDlPEeb+u87hgPgT2dcQskYO2ZWAQy2FhBZObE
jO2Hrd3jHeC4XJZPlnZkGuApUrHVdNYjGXg5f6lpsC2OW9m6HbW3sn4pMzLd9Lc5h2vuQ/BizOGE
GsXyD7f982pf3XdHtBtoqiP5NZyrrUodgrjK9HA8aq3hpU71p+5BWFhy8G4Cdp4rUDwqhga1wTVf
dd0vhmgrkpJPMSMdyk7O/I2MApaiM4bHHyi0kyNKAuqLblYWc3mKMn9NIeK1GurU/D2XOX6BvijI
NWsVCY+Ojv1f/PNWXLsRsJ+kyxjtySj2350+Ww4TPtVZ3mGudXXzzdhViOvbSFma/QecseX378Hn
EOH6gliyrsgKSd5sqFfHzjSW7azLzeGY66wbwyqIHHg2l57pYpSC0XAJnXArufHsPvUm61VENpfa
y6C+5yQLvprB3oQIG1nQD8O377/bp6Hp+rvZqF+w11AQ/7PljVUdBVMIQ3zk4I5YyMsgp6sJJr1O
fe1cTbsBRMcE+q6oBsgl+kay3hrwly06aaSsNnPdrnU2UQREFaHA1M7sluFmNI7N2G6FQWZg4Bty
4mG0Vpb0E+nLeCbO1PgSRR+xivJW0xdVy4gOHvXMD1ak8k7uB8KYEOZUm7YOb4IQDH1MBQuGg+Ff
ONxnw0olXbM11ZVR/QSb+ye6W5UVU2PhwpOEGhYO4n8LAWQyfg65E/q/A3izNtcwszfwbnBqOMvU
7rBIUR6AY+6Sfj8HPf+dLJRsY1bNWs0fmlal470NnFVYPGjRk2Pcjxw7I+dlMgT4uCTPAzRKq5Hj
Hd4jyV/pWrsMsY6rDb3yuQLAumkBw0rMezHV0yv7/rZf7wPi96GKRyiiKzSVrmPnUCEgPGyL4Vjl
wa0WJl6rQL8UC4S28vV6nTk/9V6Uf07H1595tUh3Uo2daI6HYxb6h5pBxyTFnpGVC6aRy9xPVxN6
nJbxsNwmS0sO9y2SmWEITw1Mvd52Vi0z7aLVThWn5FF7x/HsTxJmqOrzzkQ4NqGTIm6YGZdg5I3v
DClyux4uLUwg6z7Hiq5EHUfoS9cxGDnJieoJiWro39LGU6unTDuK57lRG8bxjA8I2WMCg+E+Jlpa
d/4YMPhgfRNto3hy8NsxcCBFb7bhMoUh6aGEmooFe7qNkpMe8U+dviwBbTCcmopwH9TQZmKARBcf
21fPg8Bip/rvNiG9pf0GKgFP1SKcVdDU4Y5RSJAw6ckfhosEShl2DmvdTRVjqUJ3i+k4OUuw61PM
eYbc7/v4QcvZNSBP9Ci2/ILzn3+kFzFrwI1UcE5vdmm4iXPuo00a2F42ZALHxUBFJmYmo1shZW+K
IciS9fg24gs2vL6igzPeEL61cxADRHB8avtXS6vPZDHqjWb9/WOJ4/DfTRXBoALVj6MHaXdXFThe
tIzMzG44zoy6OoXkNbE9JtB8rNsAYHDWhzcCP8SYz/Pb8mkMfdfClMGByGJ6m8K1yZxu31FZpwTi
lXi+WwM7uHRO5MeB42Ga6PiAPialAYTRrxQGzmp4n6fqWsZlNIA7lVDaD3m2C9Tp2OX9TmfgZOWp
F8YOAkDCqCeKbEQLOqdbo4aAYhP3ywL7EAyMsxj5UYjmtyYuEWs5szXhjFyk8UOpcPWJpEFJlWnv
zNZNlgxJadYNfw9eHW/Onp1zZtKhotNdlR9ZBrO5zlddUt1lkQQ3rFnnzDw7NoswHRbmeLGqmRyg
xlOn/QjD2ZEvKkOX4cyuuiuk3gto77eZ6TZJ7lE2gDRmVka2XB5O7hTsgvLBIhR1QChte2QwL3j7
84EYUktzfVAOczs99pV8W48Gw9SPmfdjtIjpS9vbHGpTFR1QMdMJ9GlKdTFTW5mSxcTj/mjUr12e
u5Pf0FZlKjZjGLMHgp2iTWxeZkx8PXnYClsgPZ7i4MPN7sTDbyLPDn5LzEI5+m1FerEQNRVAonEo
3HRSRPbFg0pTRs/Y2JWLjESNPMlRWfa8flQJOaz7gDFBE59a5Y3/3XLQzCeIGTrrVDHMMwUiTf7V
+Ld8dkGTQkmqC2drV4M5pGv+wiI0Qh78Zcu1Yp48pxtCiWyQU5BxaAPwcmbe3L9JpBJVlQzSWqXX
2x9RzkjVZRrf8oRhZYoFiOjWF2QuengaHZSIDQZ/ToZPvnouW33hZAcyjMvww6xWGiqj+In3TWpW
AWe8kLhjmcEFgQfqyqqhaYXTMoTy3vr3wB7IoeWwZXimcew0Y9WPxJbmDz+8ifa/zUz4dSS1E5SG
XFT+xxNST5C3khQnnvph4k+FRduq+VYdhoOSTAefnrcZtRtAfxtUJ25GXePbp2BKLABC5W6iLTyh
jW+lfAnf+ax3wY6YUk6hPieztLUXNNFXeISeEtO+4eNXlWkebKvbWi3rblLo7jg9CTuCE2W/ZuUu
DMhsGi6qI2/1rryRC+uxBYPkdKC/6WIb0F2w5d/kOHRkUp31uOV7HVEBYSG0VyA7VHO865gO11p8
FynTuuKEL4aiNfPfAgS55j+q6yri9ukHwm1ah5Wh2gilVizVnE3F4xzvlZRi3ocS0OGqIn5rYHU3
gosM+KIckVBHpK7uM4HCKzUPO+MCyFidvw0FztPmFIrIlHQpMhbkHui9WEXDB8WpFmM7Lq0hgWVh
8EranmyHXl8m6344dM3tVCgkFKE+LC4CJabriqfK9FX7fBkWNR0/PCUNf1e2k+s1PoWIyTMiAzf7
6CV2iopaZSkdEAbDDhAOkD9C/6CyWPAYBb11DEAwVGDPM3ScES09pXvHxIId82AVqavjO0Hv7ipg
/DOgk1m6N/yzRVJFRr5dIbkTI+HaDJZI4TBhPlrOIXCGtaRyAuMbdsau7vV9rl3mhNl9VazGCVIN
iqEYiFdzSaw/oNf3foVKBE9qMOmcqw9sU0Z7163yamQhatdyaHqy9FHMvdtyP3pah2VFQcDgLVv7
WFaUDJt6RGF9sM1mIfW/A3qeY0miDLfOgr0dZKRqq29T/WuKcGTJFQnJvNnFXuZkkOAUQV67sP0X
RYhySKXAQWfCdJlN2dV1ddUb2oJ7WpVPiYr+Kzg7NtqA6imgWGaOLqsX+nfIzdD/luQbTeNCQrWu
yyUKFVxjzT1HHxJj8eTOSrAx9WIFDQsZBwHNGiqa7EUki05djfPW5BcX24ILgoUXUS3NPrSpWQna
gfRy3iqZGNgBCUNqORtxo6Tm1Y9fZIu+boKkBqk2D1d2Ss4poVwFS1GvwbL7Nc4bu+X0w1goozZA
+Z/qcGso00fPrm8t5GqFVW+UDpu55c5EqkU+PaUfvV/K5+rx97GD9hrSUFjKrDCaaV5bYK1xbB1T
Srtjj59Ez2hipzupHDcSUyrVGV2bQgNDEBV3io4gxpBmlhqbp4UZyl70QezibV0Hk9iytfU0Pw7V
nwglosIwa1vxtpgcyikzjtaYEMcXuxHzyLEW8wp1naBJEnnlTMLt9q6AI1gN0nrkSfCnnjf9NhsZ
NFecTlu4VNYW9dlGj1A5UbMZFXw/pjUiZb0PSAPoq32tmMuKraRVn7o5eWVEYkDGjghmSYkvpuxs
wTNa2EDRsHPIA0wQNB+zMu/B7blSDhQF+mT1NhOiNuU0/9dFssMpyfCMMm2K9jr/RgTO02xmGxj+
6IVIKlgyAQpJC8ME39deTBkx7TBx7987XaRL8UHaLin+RA2fwyM8pmBPOIapEyDPmq4UAiCzuCFC
nPJA31gZ+70i70IfBVLxHhF9rnE6jtLclSN6NzxAq9FI2RptpIKovEewfSn/LFX05w2GAPFpjjqY
wqEHHWJjy6ZXpneldCy6d7CdXLx8I0u/GhVJp5XsQrSgjVR5zUg2QzS8AFSxtL0vtXd1mblAB6oC
eyU+OkVyezoZOEmWjeITuqduTJ5T6FxIX7Eb5aZrxpcR8VOr12Ap70eVQuejHkJP7s9dAHNq1bN4
xdJtbco72ezXDXI6mjFihuILE2e44r2Oh2olEXOHhLMZHRR4rwbvnuEDglJZhYYnI3powfo1q7Y+
ZPV8aGSGVX28neUbnY0gJD+kQ5s15Mq68tO1zfaSTwGD4XJRWhz6qTbNENBv6q90zFTJus3hwe7A
uMU6Tzn7l8E/KNgulOx1jLNlSFVCS3Qaw5WYD6lxs/f74aixbKczgD8mM2rz1PrEM/m1ZzW9G5nS
mvBAHUtSnHllGHuNEjMc2g7JkzkvLaV9iVO4dgC5koCk4xjGbtsTO/nq2Ee7flaNs1ITYZEjjI+C
o+pkLi33Ks09eaD7YktrS3KeWgnGBpgqACGtB3/TIhOCeaoqUUfiavYpUckHCnhYhoigOSJhuvdU
YhvVniKc2OglOJByjyZoyVm4TBN2Ol7ornLWmikSb+gQN/0Cy18gXxZ6oC+aMXNTCudo/K3zPtQe
VtWRt2UoTlHzNJgQtap9ZkEA4Ud7ybxpQeKPe+WSTMsOFBp9XSp/ZzHZqygB1bTJzuXtzPnGOUzE
7PwqBm+ixIFpR1mPALbHCMOOvDQz4PLeTLZF6uaxp09eS0o5Qi/2Q6COT5a0UkaemgVhJTj86Nq0
u1j1nJrHiyRzb0CETted1wREUOqsBmDIJQXQgm5yjmJxVW2EWA9pIlN4WEwudGe0MfpwyHzUjyFh
fboG8fUBDZfEqbTlussyylMSQamUhvklRvdfDNiZ4/yY9K82Fj4lHfctJPIhuzTl1nekBR1B9jbe
B4Olc76Hu2GNISpo5q3QwRwKGY5IZn+IFMAUjUs29D71z4a/wr+xcLptJ6ueNsrLXiHmIu+3emlu
4yw5+PTsDR3FdcGZJVho5gunnrZnWBI9tcOF4Hh3Tg+W+q5ZEmljjD7KDwt6pUawjrEkyWqsMaKl
6VYSW/8IjvSuD/6HsPNobhvrwvQvQtVFBrYkCDBLFEWK4gZlJeSc8evnQa+mvsXMoru6bLctU8C9
57zxnrF0anTy1DUF5vbPDBUZ2OpRzp4MFYiClm7KPGAWJJfMPCj9V5L4BGxAUsUkdQ81rqbmBcug
IdsXW/qy5h4AH9xwUoid43kUfNs5x1nVtSXNkNA4XijVHPdzqEAz0iMIjzWSmeGLZ4Jf0swIH+VX
xkW2tspDV2NETHchpIDFhGDSd1PVoVePA1kbARhEwh2P6P0+TwSolAT48j9+Gol2bjtkJjIg7/dY
Fm5TnTu2eIWzNALZrXf94o0cCKgZNLwDwwuiLXJUbUpZ2DS4+OjU3KCETU2g0/4JDKZCLJj9PcVD
2PuHnNxUEwNjQ+LKQhq3weiFWBFS9rrK3xJGwfpHdg4fBUCAEwxsufZtHpdrkHvH/wmn1oFaazty
JS2nmD+oCj3uRlyPshjJ3LCQHo+HolGJZb/ywIDEf4j804i+puSpW07JpIP2tJXuZrU1wXK7guKu
+9T/jk2zsTqaIykOApGOpIC4c47xWHLM8SZprhnikmeQG3inq/rh1+VqHl/+Q/DT3TKuBHCQJqZr
H0EKAYxSYTBgUWkJuA+OzV5NP1J8n/PHUG2V8qiLTaXdmX14ekdCH0syw4+Lz4FoBag5bq/4bPBb
GtJFowZQUzyl3Ek8XXabrmX5mRa/6nQDuAaTr2y61z4DAd7wY8HtoRPIsge712zMhJeXjtDYhITu
Lgu0TgSdn9huLR8D/WVZaXU/fCmmbY+QSCG9XmL1q/yBYEzFyak9rht87RTYWfHnkD4GuuD4eZIB
W7zcRkfHSa29CYRWmt9uspDrlQtBj/O9TpbhuEkI8TfU2bHl4aJgYuEsNAkfvHYDP3xW+bjr0V/J
ggZGy3LH/i4RGqmvIQxYutaxbXAFQN6byHHz9Ty3qzIkPFK6TMkxTM6++qwlPCHEVc/4nQl1ZDQq
q18+q2r4btjADUtc/OmlzFmy8qWnVeOkqAriXQQk2Mso6pMVPDsY6872ep52MGCWN2RHB1+lNnv6
lsO/hAGPwWVJju67XYVqnZrI9YBweVQeqS2wwUQfeMVI2RFDhESwP9Tt76CRji272g6zG7L5F5kD
oCbAJUAOF0kSIUPLEqm897ZrU1ikfQpGu9y4Tir9tvlRbVpO8e+wJWuo2xUYXkxDPQnVAVt2l/lO
xwvey9eEkhfa71Y9Y6TR4Z9+KbWNKH9j9W1gH9Ao7ekBDFruM0WmQKB9zDVz0G5MZa4iooXIM02O
avmWza4wb1BvR+ZyVgqQZHyvDZROxzw29M48Eu8BzJ/rmiOaU6Jax856aZl8KU0sIT8GXSa/HbG8
ig+ZqwElb1yAdqCoxgC/wtGGOudq06dpWRkIYQg5qmztYRuqB4ljLY1/yx6sUttLoPK1Yt79XL0s
+nqc8c5gfrVd7QTCpnPtmHGcLy4cDbFFTT3ETM4zgbXHCXoyse13lYCjJcBfV9WVqex6afpum2Bj
j/O/GHtHQ8tWFlFR000nTSPItsz2nRU4XXLXMmnVl9+ycVFnaVXPX/R27ejPcgb/6Y+Q1RqViMyO
2LS9IBtWjenVpIDn+rTNs3YrGY8JmWzLcI5cdoNZaurQPPoTAEt3JjfxKuJhl+fyuukmZN0Xky5T
EQV7UXxVIqLT+p+MUbt9xGiedTR9wzGILZQmKQensRkhmwuzPKnV5DVgfdlSLMYOWPbzUeZ8m2gu
e0kLcR4k+azZORFTPe4gvzyaWbbTxF87/DInGiwJtXlhhzKYWkyuHMNs11JIQJJeHZI+fzWkhIWD
crqmqX8iaqp8zuDpQ1abc5MJglyyTwUheg5HrGR0EkdbQg1ghM/DyIVSYl7IqoPUfZULh2CX11Dx
OgaJKuRndMoxMgA9lqe2Uzc6HRRF/l7Gr/QxyHa/UjIai9T2Pxhpgj4rj4b5U8LOC/UjF88qGl2r
2SZoxnV5X9oFib+CtxfhLggdDVcKqTZ21G9g4PWO08PksBZgknPxk1Ksq4P8SN1vwqFvChIV6XWN
SrJO9s3yqMVn06K+6CK3ABBWeJSr/BpbyYeKNCD2Nxi+D7J0ExTgJQ1zrnrzRx12QneLJn6dkSnq
AEM8/aVJsDjTmn+UigR0WxwibEt2/kAq4vDHp/OtmY70JGfKWzpifA/ODZNyVdY/KMQwEeCx/JYw
Jgnrl9Lyk8BljBUvzx++9Zuov5O/NcQrBtUNNdzICJ4ZaziJLtwHs0NUshvLdE8r42nWewBqvHC9
J6FfZZvc9cv3KHiotD1283U5OjJKkwAxu1J9FW231/yXxYes2tuwr72YxsdMeprVAP0y0F6jOYG0
6ip6NlXapXHjxoDybfRHEnSm1RhVQdNAOy20EeDLWDsZCBtaGTC+uYUSHhc0B6SRboCJlBEtfG+M
J3bb1WCAY0n4C7kJdZUWOeDWVvuqQjiQnOz81widXp1cpnneEq0KPuMv+vwU4m5MzsVQ3fqb0Mgc
sdmt5W5tykhY70n/kCnORTuPNIX0VhPcjD+Az8ip4eBFeNYTgLxdPxFv9a1oi7+KJj/Gb24QmF7s
dOoRm0vCSxOQT2TjU0jcdiKTALK85wcTsdXLb7XgeWDWiSj6CwZyo8hO7wuHXjAssOTWKTcFyc3Q
/fmaTyYZI0T+qSksYUA/NUOCsNyFufBNcYwV5kEzdMdFc1gVu/8Pdoqu939oDOANWUHzQMCXTOqB
9b80RjLUsTTZ0knRHjoWbMnESQwcpkw8KOD+TXlQBSuCfNYxICfpQdE2lrJZnDqBuSmjeKMo1Nt0
LS8aOjxj8ky9Ppr0R8whSU7Wz8CyMRECkhOyHSqdVys/yggFiQO9rm8TI8hovE5BvOVKXVwf2SEZ
/6JEJtipxmdEgPB0TvGylHi+M5aGpQGn5YKZpMcMkj8P+6Dr4dDMddoQekfEo+rO8XmoFcL+JHJQ
7k3vOwWbVQJag+kdaY+8lsn3jqzkU2WPzuz3psFXy8pA9juVOOg9h+bb6KKNHB2gbwP5Ywz+TRWq
v7o7Yi+pcYtF34uwz1B+Jyu/xFq/BTpiuVtC31tajO5TebRzJEfiUaF1r0Bek1nlo7v0uAMacviI
Ach/M/Ev/9GWebG7sX87yxzcULMujbErgE34mAs8B7WieyOnikTmDBdZ1P9ZkuX0feplyV4eziL+
GER5MVBAG+Ol9hkS/McoqLLpXqAA+uxRZrOj6/vEbBxJB3/7p/MR6yHTkmweZFZJcgZWPexhRMzP
fMzhQxql8owow110X0oauszc2DW9IOFdtUHgnoK5ltnWjU1JW2eWckpVxLH6t9XomxjYfGrfYnN2
UaSvZelkI7wXn2kqr83gs5XZJ/zRbfPq0mEBnyCoxdBvY1NGOWACOzwmKdwsjl2yY/fa+BhKnOX0
ntZEYeHlbQudAr9vtb+j5EXrRNwsGd6zuovKf0Xx5fN0SehGS+BTymrn/rNW9g1NwgabvPwvi8lo
zlQn0KdToyrrVPpUwr3QLymQddvkF2uwPtkAaiosB47k5SHzcQMXJG/c5ZwzE9tsoT/j6l9NuYCE
iWB8jR55di96dlH2XvCqqvuaUmUVcSgv7u2c40ge6r2OpEwfTxK92DoXpRL+QZ2hHmucmbiyNKaD
wZLDtwhko1f+zOwUjEy7KMPj2Zki3c3Iysna4qOvD4LDnDs8iOdztbCzxYqvcm1U2xI4pEqAvLgB
tIo0tIzuG6yN8K3kqjiz8c7MUqaWI5PBFjGpoQZxlBBeIhl3JtCCz60mNLatThuIVgjdReSbqj+C
ULbIPw0S1KSOGK7iYwjazZi166B5yLzXhd79FdKu5je2wleK7g9YPXYlIWPMlSbNKXRAsfTYqCdy
XujBXxHV1sT1tiGLnxFS8OAZUrsBH3jP3n31jsrR8fGKSek2I72znTVghGGtGhzeMTHqb7maOaml
e9pUbNW6duXAtXzzx5yZTjMAhuJAyv3JAJfGPvmO0CqzAONnjOhK8BMD+ZO4LTG9ZBS2QIcQ5o2t
Xh8+qs50GqVdl8lHmHAiWwFBE9jHbT0InAYi0WgX93r0T0g0lCrmvs7J9iRjQ293g2j/NXG0KbAK
suS7YrxYxdtQ060b2e48/sj1R2nz+nTJKWeBR/6oduZbLRGlViJEbIpVSv1LSj2iqSqHNG/cuNLe
+wj8rzxpbAtGn61RX3L15feUpAu142/OR2wVaEGJX0bBhs8w6v1TxUEjP6fi9CLEsFGKf/y4wlhZ
zsyVfyMDvs26FzbxIUaenCE46oNTRAwsf5X/ghjGwGsJxRRcvtqitCQyZP6Qgk+7/67BAE0S8oLq
ISZgF2WPR9lRzGdMYkPbWZwub337bIaG1MJ0fZ4KMgb9ryknAotFJAIstA2bd+y+FCKK/BmkYju2
x7IMgHQ480qbXLV2JTd/ensUzBJVTLEQEBarDATA2lf7XcRjYwYEqQJudyqwhOYk9rBPgBmnDkHS
SZZflJq4YvmRRjRZYFcN/TdFxd2SvEqx6lpdhPeyWYsO6BKYUGKMaZdMkgAwJ96hHFyx+oMgxPSp
1lXKDGSQ80R9umnTHXaZ7avaK2vi5yh/FeQLoEbqtB1LPvCAGVF2XxnrPIVjMiCvJs+AsvGD8S3A
K5EggQ2RQpRAdoU9HU36VZvGKyO6k3hhB3UzS6k3AKcNZHJFOgFV9meRYORiwKujz0zXPQiivVxd
k4rq7+B3Qk8eB/Ub62GUmFBiaDagwDPAgfEZM1mm0+iOirjJdeQNPkGJ7bFmGm9VZCoyTqngXhDf
FdezUxRA593Dan1Y1XSbkp0WJJ4s59seooCCvFeSlz3Tj+hdyXdU2n+KfvxsjRerHl6bNnBgSD9T
1figCfDSUKHb7WkkXzX+1WC4K2jmyVG2zOUJEjmo71g2h7zlAt2axYMRTv5aVATDwsD6lwmfFXJo
NvL5OKtLyAL3FcFwRvbwl9bdGfFs6onuddZomOo9dDpbiZ+Y6MH1/V9N/a41N81Cp8xYtGPjk0YS
siYb0rXs6E2RMIXhmpVoKrDs8AS3VId3NDXMuui5OzBW+lIMOjGInhNBy8b3WuuxG4jW0yqqaYrT
1PEIKAbco3EQxrBR1eDkdz8q7aegaK8J2qusvfQmOQV98wLT2nR3DRjMyimwpZ1BhcbPQx5jfAQ0
QxxrrV/zcmAOAlKWOMizfaK2HwjjVoS/I7FJeIyDdcUvF12/t/XR1ZPxRzMYtPvkoBv9LahBg2tk
CS1xHexE4KnBQnTjc4hupfRF+88KMKtogHIaiIdG4hb+IiJrEwztLa4rR/gAv+VAZF7plLW9KblY
BwnKNpFOOvJPA88CY0DWIgSJVUcwH0hLxGbssHuusG4qOr+3vO/0Q23U2zaMPLUQ7zUC1LCUdpFN
rM4Yuepi1KqoF0moomYrK2ONCMwGDosm6+5Tk9KnX17BDYdMXiAYZFEm4Hzwmi1QTeV7dqatZn7z
hZSgywJPPuHvOPZsSITFLhyYiqvYLHf6RpJJXKrPvnXkSvCBCSiTf7GuCTPm1MsQBp4FND+DQEfU
Ouh2B/9/RdBBKDXUqqWe5WSmC0xz5do6dLzCdVwQlE9uQUtQ2DB8Uk3xqiogyhk4fpdzV+TbMhcN
X1jzoAHnRP/aZ+BbB5DGWxOyvinDn5Xn7pTIu0DFBVfptxhOrGen64mbgFjw+mDRKcJIVRI/ZrPx
glSXo++lJdqxMDDI4Cfi3Bf6C9ZgKh2RLs6Fp4l3e6RYMdbW+IX8CnXprOTnsKs8zCgvBNGVVbke
Lr1QtvlIp1PL0DlGKyk+IAhzYrClQcfVOtO5PmA39zVvzANkZizs8W2qTTJzLmSM7iQ9PKD4AKPi
YKbjt20frY1AXUAGUqmkDRr34rwlvcexK+lVN/NsFaTUwgzpWQ20FyXTX6nGoFSK+hd/HoC1qp2R
7CYlfR+TAWwNEgtv+W0YqLgkXY+joFKtQzh3xTrLxVEeuzNiXQqbGrefu22hVH8iIxElV49tbb7o
uuEirHsfAbsVgAajQDNZNYwL9wYdABP4jP6BqFilfZaD8S/DqV5Qh0jUSAdnP8mMVPVN6VCN4hRv
pbW6jf3mmvf9SxAUnsGfVNDhMQ3KOU0KMjjbw5wOxCQg+9DtS88h1vIy1ivN+pN5b5F+kANIa72w
jlZ3EUs4Nr6A2KAdLwKGacm/JoaIMk9kR1mwr8Jb8R6WB8N/ZogtiUhYro/aYDvgu+QORDAPsona
hGEU+9ukkUqxpHjYw41ur9VQXUrtJLRfYM5IJPtO9bcCcGLplyyL6KSb7X2mM6eeIARnyY3bW12C
chjpmzKSRKEF81+SzPyJtG/5xaH1+aQU8BOEAZm0k7QEXLulRk7BJCVTDxpWbI4UKo2cR+rwL0tJ
kiHYvjHxy9s5YqzAm5v6OdBXo/Lt8NE/ozEigT4j53oASFPydNullImhO7DawE3o1wTF/uiPpg80
tQQ4tvJ2DPNLl0GM2QZsgE1cAl3pKVxTz1ho8kF2SFR0guLspR9BKVcBtomi+1uCzDuaqFSF+AU7
J9mcYhxm2g1+i7Ivdzw+jNrxiZnoiF7/fS6bFV4Fxy/TvSKu45nwk406VlsDGY+BubgQFBzihemc
oM4PI0Gh4X1zJOJ85R2/tdXq2/vwVqtfL1p/vx75sWjnHVevx3b1ka4+PlYf3vGjcfn38dX7eD2+
fhy95V/5yuvX45ofhnldbbyNtop2xJavX4/f//2Ex0/16w/vtXL4ZWhUO5QeDikwypVnzTe9+E9c
6fp4U14hkN8s55faQwfs/0W48p/kde/Nbl5D2K3qQ6CtMm88xA5srNde4WFAd/dwB6vilHn2Olrz
tbYb05s3ldt67PUrjtvFrP8y/lJ6ihGOWpm9uiYSf9d1XE1rAjiVK5ivdfymAHF+Y8SK7FX3TVKD
RgvJj/yEWlAhKqDv/iEctf9pPw1JFxqOAfSDWJAQlnIdcDEzLG8L44h9TC02Ha2ox/ygb/jFAO1E
9KzKfNswS/qg1GIQcFmdt2BkcbBbknp5+NU421Vl4JlsytXMxF0P65jEKcHFa8aaG5LyaSyI1k5T
X/OYc7ciwL5M9n4eglpP80Gj3c/nOdLFT0h736ieyhlkKWgOHQktArg5goLtxXTQyIWR0w8Zal3r
lMV4uGh19O6WDWLb+YjX+8+CWjK4BNeqxp1BLbSiD8C3sCk0Mooh2FlkH1qLdhhHugnpHgNPjDMF
tqzZCer1kfMVcfi+HTxGLgCD3FWWzOjxRO2Ba7TJm5WrnjrOn7Rib1ICdtK58zQ/25OmqPMaTAgJ
q5J5ZNikjoqzuiNXKig5lI0RIWriKZOPyJTUrhiaCjMtgo4lU5jsX1xuA61jNqmGUea0mL0aDgRN
0lfW+OxAmCv22GH+WaYOsuP7no4K3JJCOtOSdgioyZoQf7XgDeGgeWooIzwlRcn66yxeXdHuDVVy
rOS29AiYonbHmQ6y+rtrT8sn22VLGDfUQH1YkpqWi4ZQzoifGWQgHOJ+2+Kvkz6pxZPsMzJIc/Jd
hiTqoaJ1zrwZ0eVkC/JOO3GyxuSU5rQiDl5Pd0o1mBtdyrwhN3ZddGWodfxaebFQuMgkfmbQlTrR
axysfXZsR/8YgthIPZA0hirm/JC+io62wGbWL4qU8JmCZadc2pPi6fKfDw5jkspFxTG/09ZSb7rs
AukUBL6n5LFEg38sWtpnCSc2yTEzBrS1BpP0EJ+7eLl8YJskEpyTcxv8NMLDvG8O6xrpPjt7FX2A
g6xQOFBaifQneKftaaUROUs6oKutm4ncWKhsn1gTv30DWUQ7JW0hwRalUSCLNUXdhD+Jt0kzN2pA
RSvwyjLOtSAjJkJFLdg3i9AQcLtZTnY1RBK8I6k1ouptyCiTtNckKXD1yMAPFPtayVqTOBkboOkz
fAqoAH+Ot6SxVEB+Wv9Gy6MhjF1d81ViMZYRzQ7zg1wJJDskrZSekpKScR1nZvfmjEReRzHlx55O
jgT21VWhXXzzngffGl1s8lVKjng6WuPRljt06PxHIH/jKnaWbJnMIjALXDh72gaymoG6Mc0ZUVhZ
DIkIIHWhr6mjWuVYy3tarmYiSCTPB4tqDT5POHtbL3eqT1AbfEvujSRyQm+13T1nhBABIoWvgT6H
3ummt1G/Lqo4K/gXJAoPvy+TzdV8hpXsNNVynaiHRL7F3PR9u0PxaKbvGVhQSuofHzGpysdS+UyT
jwmERb+2c0dPcfwGKydiYCp1YT5lIXAmFcfYeEfC4yYcDYLOMjgEHyClLn4n1GARCqNANlA9Y3OE
n2sHeUsg8ChBVTMWz/g9MVzzlRfGnUvcnQo6n9h1nVAhO76EhjlR3SuzoNW7wl4Ss6ELlIOJewtF
H08lUoV1V/xLTG6Dun3XaqpG6OE2vQmcb1Yelp6RLEFMpS1AtbFzj/4mKai4IOgz5/tcT8ZOoVfA
REMiZ948PpFhEjf8I43Z3hqhPqqMwx2B5ExWNwR+CHyO1CpF5UwZ7BpfY90bjiWzEi0K6mgb4OMy
2pthfkKXrFPE8jmvKzjiVHWoixaNAs1pfPZ/lOKdS5yiYfoy5MjiqeSepc+e9ETt3kPdhv7NZqEY
EXFYBn7TXF0v2TQLyUVgnURbS2diNuCKEnruFHm2W14XaXG50fttAQcUEWvpOQPHSo1NtO3rj5b/
LqeXUUUgIbVrPp0xuWKIdzQGrLm8VkaIXJRhQ/tYYsMSVJBx4SIZTTh3JJDIACBOxzgBY3OgJZtU
AN8kRy1S6E2AI5wHkqwXDuKgwv0oADnxlK062gzGR9id7fgfDyzV2tsQKa7ENY0IvfavsEo6cUfG
IeTAKQsizi9poDAZpai8gQC/1erdYo3I2u9ZGtzl262khIG1kIInuyeTmxs8RRjSE4Pvw8jV84GS
7leVADVdL24INsT8hwyPXJyoUnaWwB033nPQ2LJA1Ep9g5Fga4v3g5j3M+kR8mycp5nqoiV6EvK/
1m/8Kq8m6D9hX5qrZbPDZDgwVk/XunzzI3LXxt+u+g9fqkF8SYnsl9jFhFkB75IjQbtnZAfWHdt7
9DGKchuX9kMwDIckXlcZfoe5R01lXTSldXTZpv0D2EGy3oz8VPN4TdCthFJLcXxs7StZuweVqw15
IgkB3CMzvO8nqbQoqiAw6CoqqcCIOYazMl/3mBbCtNvUZJ76qeE2kYEgAQ6YyBaQha5g2MlJ/0pw
hxi/FjSzQi7Z1G6t4GDzVCwNznXLtJmgicxVx+L/HcddjXWhppVPRp+l0XBe8HuVMUZOGSEGiK8S
tC9kWHGTzK9mkP4WU7SjQ2rt+/l+MC2ijKaLwMMQ+uiulG5Nwxr/0IVOOnGOdgqzAxjVAJ+xaMfN
jlWZTb/MvuPo0aYyivh+0yT8tWr8PYhZZrPeKZP8rtuftro1+Yu3jFCDJRwNcp1q6LXS76r5YaLQ
KMwR6wVNmNV72ZvELGEZKCh5RY2aIbDWM7BBgHuSJRSg7Jmk2yTGEiP+loBOHSkQpC+4/uuYpudu
JL1wo/20+n6JuqHn+0VGlKSn0n/LUTxJ9Gf23Pdme9by0pEi4UrKKpZ/yvCJg57S4kyPvdGU17Ok
HnA5nvrRP8xRuslJRoSlaLWSnfNLHo7q0rjXf3CuUPUN20HzUMHEynfeDbBHNCSpUs92kIgnjWZP
0oU3NveYt2Oeug2BO3kg7UntXFM1u5HZgEp7woD9M2l3vc6vSMSLKNoZOL4nkb+FTfg6gpdl6I6W
2JqWznu/lRyRJwcpufYJmKn0qMnjxUNPfmAM+R2T9lCu0vyU8+UjyaxN3syscdWSUymQCJonO8hG
x6uD4A4MnSHuLSPni6sD0KvdgiwVqrVXdc0LZk5uCVxyQq1ZUGNOUVJSu7l2QlI1EEFvwWFXlrVB
TIdWQF0UGc3JLxqXxR4xCG4e/2PoVCdcPjnW34YiLL95plK8rRgxlsIEYk9D3hYe3QV2ECkdqGyX
DUivrPyb+1+Kcb7MwNhXqXIKNHzIpf4yC2qyxsuShK1Y9ZGJ0Zxe/IFJHdsiYdpfViczZ9HMgSqX
5kg7UUlouyylRfVkImeOdn7+9GcnMRBcJygoGT74MxQ7vPiosQxJ9pbyJRnYVmVwkJJDmx8yHsbZ
ICYyPoZpfwraowH2atX2i1rdYuUAgTvLbuATZIsM0OHU6ePqWSa0kYc7Se6hDUluKiXo9oDw6wmI
LKG9TpBakunbRcYk+sTr2EiLCl6YirL1UuI2UOmtqhLGH4D4YTeM/p/RIYJVOQOqxKF3HH2rfbQX
dWRhHseciGVL7JaGnjxDqprwGukVhVT6mRhP1hD+Adq04aEgT8nVYw6iysKk2remEUJZL6apZNnP
w2fwmRWkBlsKvGnSv+mtf/b74qosHpEp3IV8SzC6LZfqCI2SXRD/PYuucKUKxanV7giZ3Wu632Fp
Swg08EEMmrsYO6IHd2GKG6TSXBw6INAjR/rN6Mg8th1puC3FvYxPYLmFJ1L8WjpaZIDuuCdVWhDK
n26HglyZdH7LkuwSKocm5rvDnZXgrC7Z7SxglYSc5Lk/DfV0nEDWxOy2nf9FCe+2wHvRx7GJ0IRR
x5qa5frcjLO8jxOJ+axfhD7POEdOW4fv1dI8isej2FnxjUYcNgZ2z5ERax8GtadzCUh8akmSMdN9
iTHfFBSphTGJF9ZUXv0R0sOedu1bXh0abdz4/OlDeqGQicoJJd3Y9BMCQY/jrVF+m1x6Nap0z0cg
YcVDpd+d2vYy9aeQ94uG+n8DhLnlkZQPOjsgK4ax/Azpu+0t+aCHaJhyHn0pDGCuCQPLlHBd9bHv
5BMoztIynaPi0cYrPcX7OUJYSG+52teNU0oD6bB429jtq+xD7Z8azRs8G0s5rqq/t+YS6oNYgsZB
u6LFEyeiHo8bwTVmqi96Ry8kV/G60OydLpE2YYVS4OipHLqVZGWricM5rJDIIYHJ7JAHa+nvjQZ8
9lZ/m4bpPTDACVCbcQzG7VHGtlN2/a1s4zej0R9Mpd8oiEjgV/JTPIffQY40VtGfFePw/MbJLKfz
GWcxuLb/WsSK10oy3eFfeP0RyV/TQv5vVJCMDBwtecxh4hLveg4q9W152PpkPkZl80ixNNulvckO
Wa0eR8N2A/us6vbeHLZtT4vqTEiCtUEJTT52+NcXz2CMvkFJd1Mz7UpdvGiVOOWYXB/CgIsQwQEW
ijjXv64wiWRu8bpUG8s/QOF4afdumWDeHRxuHx0GqonrCdWJT4jQONubEeZ3m8XzPSIO4ZeE2Jks
UMseQMsgI3GWteOjUtBlkCholB6stEEFpe37m9C8F/GjQmOES20pz/gHjzloyrpIEo50dFMcI/18
GXgOBfC7rqdfqT5fFvxsUgYPzfFmzFFAVwHyYeYwbdE0Vh8Jl2FUzduhlo7sRtgcAjL6QaJ4vzMW
KhXrQ9Cf05q4lL1I851Fq/wo/KtpF38p42OBUnmZLzTSYCv/0ll8WdPR4kvX0URA7WisVBPVXgOj
d03TWRrNr0YEc4kXNAzvZRG/luNwk/RzkeVoGYMNK2RMIBYb9hJkmx37puQu4VPMaIOkR1B+jo2x
jiFeuNOoBm82MvCBXoa/8tQiF43cfvroJoY5f6TIiJr5UpdOeUZ0ul2QxaC8BN09CwxXMx4amp+i
QpdvN5sMMVhCMrhfpae41cjij5DoFv7HPJ0TllYN9YnB+QhpjRjF5ZvTyFvF/6iw+uqxgmKUz7rW
MHJ5QcqdsPXjW1VfAuOfL6P2Cx1zZIFQ7iIJvTBRSDOfLroKqAo4Wy0nUhts5F51RgrW9QjNbmO/
Jdz2JUrKbCgpIEdRia8hvvrYDhSpfE2N+hLOzVcQUuCOBs5ojA2GO1qYVgh9nN4/D0HG6Zmsk14g
6iw3eNZ7rTkULYXnD1lrnDBpnCHmiNWVg51MLnskMNUSKiTI7fouKILreAYrQ8El1TvDvDkBcUT7
ZcoY09JN8XUENBqPNGTZRKXmabjJbPrqWdgEH18pmy+BNWz8BO9MKqNvQN5zUmWmw/USs2C1r3Gb
uYgqY97UzobteyPMwZYeI1Sr+dUguzRRfRmzW0FjWMN3lMbbWbvEJrnEvodr1aDDiR4jHTds25PD
/kh4fWp/QngScLxc7YK+8unXTt+iBMdlf+HHQTU2AzXaGfRkzHyyTPBGhe4WfYM+WOssBorzsdPh
3c4MdQuxmYmn3i3h9yxwHQuw/mnkhOY3rSchXNGJlVYIph37N8CKrMQJCXBWEUTbFszMAEX6dDEA
wjVGsPo5soQnKeV2Des+GUB6R2Byx27TI3LNfxZFX34FIUK3MhbzcZo/TRVpCjXnCQDv0sSEN0pH
d6wAe+ZUo5qFF0F9BEAvYzjuwHpyKkiJkh2V0iM2LEMpjQwvW+TO8qkMQQLoQKs7GDOCMNwaIIUx
W5LHr0KDVMpf/t86NfN/0zz/U6khTSeCjiws5b/A0f8rg27SO6XQjcog5/GfVO37YcJWpexse16f
QjhXbGJu1gEidLJbOrqh7ypOOInqQpkFmvoIXur8oybvm1/BXwjshgEGSmmNodHXxValKs/Xx3Uf
QcNQ3ZaCsBSZ+WFXGibUwlFUXkuUWxGoQ1NcYAYOS+p6SgM2Au2l3n3ViLMegKelf0N4z4m2aZKn
LI9U0hAsHYNEKp8UIOat7P0fzs5rt3Fl26JfRIChmF4lUcmSnOSkF6Lttplz5tffUb7Axba70Qbu
Pg8HB2d3m2aoqrXWnGPGEMhyIk7T6tw4v8fC2DQj+ioLy9alZnW2hL+iCDYDYFBxTQNkYjMlNKGy
Fv++r39E28n7amCoIPmCHDnxGVHxn/sqbCW0mM9jETARPajpuu/x6IcfgXoepXvDaQ7Ztp3uSKG3
ZTc6wOtJOQ6XLKBPsU7GH8ix+t8etIHaSEfqbwBS+4arpaAnIXG2zaMxZVszHdcVHVkBbfBVVfYT
Kno2WdYBvdBXzhTAmVw1VIGUysK9sGeDSsGA596Kn/IK/kDayjslNFJrIM/gxtS+XVg0a1HBsmoe
S3qvnNBqis5BdVZ0Pptqp2JtkKBBId0fPZwsVOgtJf8Pj+sPGIqGb9QSfAfklaj8N2LO/zyuwGV8
MZV1iSByT9e05TCK/3Csbm3A+vgfs/KhQ7tZkiQcFBx+h4chNdkzjyVKSwdtX/jTFX333uvyimBD
whMAQWPp3+SjeuYGcazFuItKuRuh7buolFBFhESekQ59kYn0CbFLxx8AHPJ+f7HlfvvB37g3St+V
bVYm5cnpHvAmKsmHYa9+joX9Tgbj9+Ohu46mq7yUYD6+3nFhd6mg35OfzPFqZDrdHluF4vIuFpfI
37Jyx+N2RqPJXCVe9+LJL/HBb2b1h5BQ4w+Zrsa3oOtIaoSty7CYr9fRBIZvmQlZuG097zQ4HTrH
dSvihD5e+lGl0foyoyrPi2oNJmmZaYnX9+8hCoWQPUJn+h4nt6l+zvydhnQ6oZ/XJZc233MWoTF+
jpuNo7xPyohzhn4p4zVd/rn5vRrzq8lOVhP75r/fZv07C023WHcc0wZerrmWKuTb/p+32Z9HDnpw
UI4T9oO6fQ61Q4qaP30EiYxrnWxBAIJDfdEibBQlNkDUVpj816UcQUstO4kIEryBUYtD4zzdRCE7
23wCtz5H+VZ2qshxoVMrRYfl6oer/+NblFfv6qh6ddhxfANfrz6i3+kMRdMe50zZCgjDGhyEoLhC
T+OzAoiYcfkjjqFVrIxLd7oW0+TZ08oyMJsEv1PMamUju927kkmIibpgjtBcMryZZhpItHrK7C4d
0k3a/nDlf7xKlspUQIdCrJFmRobq1wuP2fVwJyktwMffGULDrHz+meX+x7rw+UMswzU1C12M+W25
5Nw1B77vt8e+uU3Rf+p0qnDA06lBuqLGvzq6e7SpZBf9388F8R3X/2VlYKW2Vayf8PwkLOzbIkl0
cmg002weQ3qmWrBKGBpFliQp6fkbKrNSP8T18NrjvilSGjUKnwRK14TjOFvh2zgqnmsfUk5FyPKd
7Cw93Er5INuz0lJfF2eHNnfCdN1tNy1jToOis41+8QlFzmPoEmNJk7ZhUmGEXsAcI8Di0riloJgg
FEO4C+VQMLW0m43ic8ij7VdT5SFEvIphPxbYTfx0L2etBu6FvA2vkgnsFAv5bGsMet5VcZvE1tGJ
fzvIGdPZIfvxup/chTm/WzYTAAwF86mn15LMD1P6WDBiF0x2R4NJxmttXnxcKZYYaZuzJdgm4fTk
vtMLFEiiQ6QSzfROn2PR8T+N1l3oJThKfB06EZrp6Cy0BAfIreg+YvOu4yMrsf/wLd65sHzUEbE1
Cg8b5bjnZs9OpBKZKdZKP2+ErX4ggNkmJJYnvuKp1XvYE0D6EioPPS7LbNw5intIgrPRczqlO0Hv
iXotMjREp1dq0K3isWUiaeIn5vjJgYTp/CKaxmNkvYamv3JRYunkRzH3n5T6ZFyxhknX+TRS+DlM
kf153aTzk5HkC1APa82wEH1W2xRHVsjWjXDm3gh1Ul7aVQgOppvGnYvjzsGb2VKyZGkN/i5DeMUo
0ZlarAMoKe4YY1ZD4nGGXJUJ45f4boA/pBGfLDEMvOJTxGJWj6so6yjv6VRkybsaA8oux12eCbKH
QLEzlrWiiCbJQ6nf+BmEuuLgpAClyuguaFkI8pPfZOs2+53jlYnjZKXYgdcX+wK1g689I7ZrmIV1
yd5Cb1dJV+tDXXAAnjbhEDCb5B1rbkix90cVyxyHFf3eCX/rCBiKeCWHuNZFxLhDkRkM5BT6CCdd
P1snOEUl2gLr/IqXJ7B3qi+wZN4S+rsgpIxPyjKv6VdG3QFVJEkxYUmQAQCpJwR6ek9rxKe5QsJK
dHJpBOftVeU+oAbtXJN2lLlUNYyXR3zgiOsTJgBFdVIQEAkMcOKSwkRsxLyq0jsVX7mZGCubkFkZ
lTOOj6N4N3huxNFIbgAzC0xHjH0Tsz9o2DMp2NLiRIi6g2jxktzY5KfQBzYITpvqjgkIbW91XZDv
p3XVfghKIKP9uZurF6qQ61gOxxyE8vE+cXXumYO7FctI80ALaylon7VVeFcTD2zQWbHLUz/5Bwuv
4cwAedPkD5H+oUTI/moMd+4WY1EoJXQRZmd1Tc9qovglhcVF4/KZamY8NPZ1rl1QdLtC4mZMHRoT
B9oO5oCf0+tEuyy7kpuq0ah0exJyxB0IC16GAausv9Y6nvVYQLd5GZR1MGTb2m1uhbthi2QulXQf
E8KN2DzRAquTYYm4uD9MSHEtpDBKfpco8LcHOdwlSCD8JUcxFWoHkZKWIPB1JrAPsEv76O9zRuIA
1xM+9kI6l2t6eOaTHl/71MJpAU0E+Wba4oPM0K/jCqwb99aY9IewMLw+IqDcHRaxjtmKXOGW7LcQ
Fe2IH0ok1kkrHgusLhWIlcIljLWdUB8euE+0x9fKjNuk+SUyaUJjCIsoObfzdWQFr0ambcpyM0E2
gFLgjsNWsizQJ6+Yho6dRBFhU8untem/mhMRx8mNBLcEmIGakIYQX6Y53jGhiHEXjykNPhfgFRqe
CSK4KRkGOLoR8ScIzQngaZEDYHt9GDkuQcfB1q8sEqXiT6d3itMv2uzJVlS0TaxfYXq2oBUa6Kly
iQF+i3HizNg1fBAwfcAPLnziJ2StSlk+pmh58biiIp269F6zTc9K/LMyXSaEW84r/WUN83D+QWrs
joDupR6RPxY9W4Ac64EirXavMvkX+8pNG3GVeGFELc7GmO4s0prHbjxb2KZkn8yCExVo4O2rcDc7
R1dtr4I5JmA2BjXR7IIWHE1gMIdTicZTUF6WW1VTrvSUJ19b60k/m4hB7JmkDOqLOo49sBF2Gd/O
eLHrFzscEAVUa+piLEee6tOEJMA+QsKdmDAX5BCTho5ioYPXCnQ27aJIx2WAy9Okh9Nanshv7Pnk
E/LZQHeDMONm2zF7nhibaJRb6C5ynCbIlxIUENkcHWJmlY54w9m87HE5xUm+07qbFhdiHtAsIsfK
qM+jZf+y3X0Nr+lqYOCrO3SjEKrxds3A4dUQJP2zsiOai7DX0fyto6wVWUOIi7PTcD1iWcbMYaNL
Rx8ywJliJclqFhdL95qruFPBofjeGHwE87vS4cU5811P9FnTUQa6ngwjRiBHkiiUAB+3ZkyOMPfp
ZmyHizbWHBnP6Ds+Y3BoxM+tgLjz7DdMYDuW9n4/YhaMO/r/HB9xda56uheB66wcm3n17HX0jzI8
cBWittG9spVtG8OvKfeMz1WxJWLCtzZ0b2jahyy505JROf5km2hDf9PcxJvIp56BcLkIXsgEzy5g
In12xreAifBIw5aXk/VqVW3jeV0ovPNeHb1Bg7SOw3X/rj0rrBvD2v4wHsVTfLYVjg0Lq180qJtI
FVkEumejPqtXpxpzwu/AhQaycK5ow8w3gEC03rPEThu2jfoGi4oWfGK3u5qrrbHquHKaI4iB7czb
YEIo66JtHpxtWp1m4D0a/1oyIIeHdhaq0slrhhWItPaYt+6hgJnz7zPnH8lFLBuyHNWxV+oQpKxv
tYBaRqFbVJV5tMl2ryh6k3k/zOgojb3v7svkLXN+02r890/9o3zihzo60T2MMQA/fO+JdXPaiCo0
BEAugmEA8RLx5c7HCD6pzm5rODy96oeq2/zjXC9/KNN/wbledo6+Ha6DItM7agoO1/ZuzLDMiHjF
PHoadgZlp0rEJdhJ7TY0DnN3FedHrfCEs8MYUij6GpcfSjxEx1q1EhEW54YDtlnTPbYZmaIfdwAb
2th8VLbpX3H3QOaxFVxKalqSb5uOoTzAsGpkhhq90ye5klyKrvHEcAXajTcPLKG9n+RWXvjXcomc
emMn8y//feeNP7oC8i64lDWG6oALV78BYtuaMQH1MSozJgrCeK4gNbAcdsWHlt9KgSi4vxwt8WAm
JxIbe+XFNi/9cLHN+ZTMN/0M9Ht6dqxokx0RjdNl1TwHVYeO/smHCNsyVSRovgmtl7F6aOd01005
JH+BbmzYRnXyqmmKpzg/RSX+9UUmYJLfDYOCCk3xa204hIHd6XNpHjmQZjnqF9Ih1P6cNDuAmxl9
4GFTYRD+9+38DEf4VrHpKm+xppNFAxf920/V6FdVY1dwOyNzF+5qrUJUVi861AsxTn3AtxMGd4aX
UBJq5/mHn/5HPUwxrAqkZSZ9CIsI+K+/c5OEg+KwhR1DAQYf9aN6Qr6y4YSJFlxjnn1PSi9sBWdh
KE94FmtlZ4GRzP3Q+/eV6LKJ88d9cGg3mRZJEiDnvl5JETl6ovqjOPYmI0iyXauPbL6EnCoKuYGw
YwoKl5G1VIeAaCVXTQrKp9+NzRsqyVmOs4zwENnksCSPcmKl8UH9cI1/adDqhknWhWHCsacl9fUa
TfiHFQIWcXRuEeBCu2oY1AHezBAfple9gVrUOrJPS2NY40LLOyCPZLQ19+ce9ALFWJGc/31N7l8+
R52msS4Z0aBAv6+EQFicXJ0aEHpQvRz9uoAlMY0Mh1u8jTOBFQgA9DlYjeFby8wT2WPRMbrAvKrU
zzZ8CYcKSnLCyRCPhl++LGcJXXTpA4SMoAgdZkrvJg7KcWD0FPzZMTPeQnedoH4yr9MSyRF2lpDp
Seq/ElMYds8DU7zf2vQWjDC8zDeVVHG0m9kN2h7IEEyWukvBwKfqbyLa+zgwlpqvI9F4yRhypDfA
ayL9cVaeUfclNfshg3PnYWbmY58kjpe84UWKpnRiVpgA+SwFx6IegyqUkPIsM6RTMHuuDu2L5JmR
8E6dntmTz9QI5SQAz45EDm2FeUgefFzbqyjue+WioDLOb0okKhS1/35M4rNJ+f395vtyTEvosu33
7UtrU0sootKMI3L00N0q+bVvi6u09cziGJChhCy6j/k9ohuLJ9aj8oLouO4BXPsWIBCfJWF6YVsr
cMklYNwdlLZ2/gwLF3PTq+BgHimPjctnEvpvIUnx88zQX7uLAN0k0t2BlLt6pzRdhNG68I+1fQma
9y6k9NUtANgKT9+mWUraBZhhDS9/SDNhaLDv0+ZxqcySm1Egk1fPIo3XWXwbPXVwt4R/6t12Kax0
V/sP7Ixq/ytCtElEjjeWOw2hIeW4hLo0HKkG4su64G426pV5GgdEd2i9SsYKifM8pI+5IDUnQwFk
Q0F5iKLHlHgBrWlBsRo7ySKkTNeaX7XyFKnDckbK9QkUMspljWWhEydBARebRx31lo2apW8JiPNp
Ftf9dqi0dUbTWM22YJEXPaWTnbiLRrkzZB8LuAXoK94g5zapiEI+16hEh0PqXmIYR3YNOpUzdJoD
4cba8KZ1YBYa32t6/qr5Wc+fAwhoDtWIMfI16BAr6pJAgwE8Ejm2sq/CNGfCk6lgJQbaVpU7kxKq
BK8LXckcHkiXIAcNVPh04/prJ7YQtKM9C1TgZSuXnuigvMnfqzBa+r31PlLhUGMp6VW0tlFZLDtj
vJbySlW6otJHS3+D6+858bnM+boBGOAYvQK80fscJNPgmBR4xkhJiX9pPfL2ZqMW6mGYo7XvJ+tq
LG9yyt2C9hmQUmTf7ppI6bHjCOLhNU6MNYo6t1+l8FLSpQG6RcDn9dpHK8WttBmZIUNvrZe4UmhG
ZD0l9iZs1769tdqN63u8XFhpVZAUfci0OGIQTtaoa8J25bPOyz1J7l1/jO81szG8oCjeQcwh+Uy3
DglUORJAeeBXfI48b26OXUOyaDTVC3WxEbwIDRJ8xdwmSO1ihmZgs1YabIJepyMmnsaqOwxVvurR
ZQzhdKVAE4p5rTWoOi7AtqBytyRFn6Y23xpacy4BQnWPKPuYC1Is1KTShKbm1QWZ3ciRR1PbJYg7
k+nWMFHm9JZP2Kty1AifmfrbINhKEK5W1r8SmALWgBsoVECYos4FXMj3LWjGZTDqtPJRRitGHOU0
KL0KUrm6uQEAo8Y3UXXR2o8WZrBS1AutS7x4YjEEQdakh5yhh28Y12qOyIoSqByUYZE5A7TQ9DeS
0k0RZKe+6E+DWT0h/VoVE6K5sQWnNz7WJrSXgkOcAkJ8GnK0xsW+B1QDRonuYBmgEnfDK2f8SGIK
PA67RqIsUaXSYMSaQgdg+uThw1wFEusqxZqD1GdEXBgSiV0Pt3O6waS2z8eGEBQ8DdNpIrwOdcoc
kC1fAAsuaVK4dHO14Kmf9TuH/qtVQFObBmqz7GwjT/fRqsQU9EmA9Tn2exRrg/B8iAsygGNqdriF
Af8We33KTzVgnniGosb/1dAmK5Cp4gyQ0K1R2YW0DOQ7RASMzvFZLYFvuvG1whgia16MaOSsXnm1
9C7V2ZuUNxjdJUHKa4sA9YFLAdmvsk4Cod/c5K1Wr+QUEm/HsyMDUTrmVOkl084V8zGH4WSAZACh
aSWNHw4ufaM/5UIBoEi0D9ypPCs8Kx43GqPm9AmX4zSfIrs69iQUTij52DDjufCKkUpbW9tZhHq7
A65077ivdo8o5zTHwSFrJ7BlK/SwqxaXiBrdKxz/K/2QUNWmD9N06uizNjbEGNzeUOmQeiCaMiS3
yi2cN2hTlKaIlLJ2nZF3oiGlt9pb1yw2pT/Q3g2BXyWrpBUHkJUJG7kGHpUKGqiPof4UkmnLwvGP
HdMk8J3gSFfwn6+nrcjnVW0myzhiaq+BYSFvMeMJqfV9MV8mAnFC3gDqvyuHda3FRuRMM2sKKE9F
0PtjE6OdUdKuy3Bb0SKF1Sp02AvJ8yR6Oml3Zv9oYmyJadijimqV8UbXBq/sIbSm5jqcd4OPjsK4
JdRu6dJESnux4kiFDgrBlqHRH+W67oq8oFVm8wb/6grsfcJFPu0sKyU8pJV6aukcO3Ah0vmZzTFz
Ok/BnCKwReN7kcjPQTvXss8Y+YfyOQ9Nb4q6LXXUIdFj2oCqv6hl9mB3afimTHpW/z6Z/O38yE1m
O0Z0IP/5epdLIkpV31c5lzDYB0tD5OUWfx3ZRoBe7v/9s7S/lRs8TgvaGM05W3zrFdSmCMuy7o1j
h1muU54yJGHpDWbHscYs0XhFLmdA2VZF9wOOXO52IccIXPw/XIj8rb6/WyTVaXKibGr/O0f7z/g1
nxO7bANyN8yoWOsEu0tYeKrdOyjVo8RAgnzOmzvbMTZd3GxTd1qGQLJ+uAj1L284+cDcCYeRHSkv
36aRqo8tUJfwIJfhCTFC2eRZZYQt93Wi9DFZT4LlhDI/1oC4Y90WUwmEs5TH0xYzTEPDSEWTLI/5
TqNznh7ujQKBmYAmFV0iceTMsVQwd0xoyIkPMWpnoRPPwZhWj05Z/FHCPRrs/l6LoCqXcNIjW1Jm
kXCUm5azwajeJdMxGqQ89SCP23IU3fqwTsy13Tf3giUogK8TDtlNadYbulPwhBUpbBQP2Fwn7I+V
OSMc3df2CZCxF4KukXkTGTsmLUdy3PDTCQg3Kmsabku2BUE0cgJaK3+QAP3Yt3aw+om+bh0cmPE2
jW9C5T3mzzGFc3ToZVgbk4f7JKtOeR54Ex9gxIl3ykHYJCQ85+8yysiXKQakBN5ZrOLym/3hYf7l
jTLIZNXIN9NNlbTbr99Rq5glo3JVP441/szwwaYs5Dxf0vg2wU92TEzIAQsMcuYVDobmfdz/UGPo
f/m6hClkCKNDMgsima+XYI+mCCCXGEf5MrjO+xRrt8IsZX98GeT3rV4TtVYwW5JocY5fFPKdoE9k
vPnM+WLkyi6A9Sakj4UU1pLVwMmlUGTU4Q8ub2L9wxdgyoL522dIyh3FtErV72rfe0lRkVtd2kVQ
IfIbKEktDWuXDlD/nJQ3kXIAP0w8iEDdmNvvYCumAAAyBY9vFJuclJC4cBa0I+6r0uYk4pxxiIE0
SPD5hbQR8HN2+Vo1sDT3pIt0vyPnLkoxSFIMZGwNvDBXVmVv7MpfgPNawRPWmotTMYF56WNOO8jW
2bPpMy574IVOF2yr6NVFxBjay8mE5Q3L6Ye36C83xCI3VOh08NAOqN9WhKbWiF6afe1o9BDeDoNk
sWnqUzQh8lnUosRtu28dqNzs8//+0Z/qsm/PAsmCapKRR3fT+uz7/WdJtPxyxFg1acdI58u0kVnD
RQvHTX5tte11EcVkS0LSaipPpYkw0mBMaMxI/mEjR06cr8M5XTrEnAhchiWtbe5Q9Gx3zrqihVDA
FTEQHBsOSSQgIaurVijbaXJAg95k9P4qLdk7jXE3cKj996/2F/2ahmoI6RD5r4bxR4+kR/c6a3E9
HjN72ouwWQvlgGzdDg99gdiO+YfGKZQBWIqf6ROAm3Q/NKy1P5UZ2NFNDVEIWjq+0G8fJ1iFPArz
aDg62nlgztNDQR+QzxI/JKmiUQq2mgTvFX5KAwzR2mcrdOK7Bpm8zF8oftLT6bKh9vV5ywsS/xee
Jhe0/zzvyah7RS2D4SgIFotRHGTzgxZAzAROD9wHBrxaPWs5vJiUARjHKripLkMMYUHQlCKkJ5Mn
TOsS8Wewzdb9KcNjw7JsOXi+8x9eT9aEv1wv5jhLHgdRIprfrregLYWfweyP7Vis0qBYO32/A0Gr
Z1cjLf+JiaVZM39LjkQtr5O8AsuN3BmbZcG/FUEtFflv6EtpfJ7VQ9Nc6LpvTfzxMhSuyd/wFNaP
PYrZbgx2PtbEOQEgoH7MPssDghjfbryJEAr0tGnIGgBd3knPpf9ujkhVG/0ggwDshukOAxqiHjCU
tjrBTpp2UhKQ9MYhbwW5AvCOtc2UfaRAuN0R//U9UhpA7uPAdB/wOHEpa/T6UgNidNUu7UsvJ5C+
6w85yEe+IvQnqS3F6Unco/7EDogFwlHTKyukw2DuMxy+jQWTLCIkBogAJ3ak2X29GyoofJV61RK/
Up7JQVzBQfuwSRQcmTrkFYBsFNLm+5R+IBIC/XXAwI7Pi2Mn6d8aDUJwpWQYOYiC3PnUucukjhhx
EMwhkB+HYqPwdwq615mPRc7Xrmt2fBttYhYfLV4WRd5K5vLUGbrzMI50G/qTatjLAmdolSEslNUk
DEfGwDQZ/almYO3sVMZIdByUfkvO30ItputkONQApbv4o6dH4bJ4x5R4LVdbR4xJkVPMWndiQmPd
s9h6xeR6fOKrgpl+P17Mj9a4zXhSUceTs/clrUhAhQGT1950tyOQs1Tb1CG+j2XSESoi0rVq5Zwq
zHX+qjONHHUvaR4iJvOIL/T7puS9c3H+Kd3OwKCj38uUHn++QzsKhn2dds+MM33FuieNl2LeB5G7
nMCeNyfFwjDC9ApM1zIs1hDnNUYiLdINgrzbbUuMJr+VH97AEACEI6qd77wWDh5vE4Llrc73WT1B
GV7OSOCRAk+tg2XuvQBLU72QypdNv4f+puAMaDX0NnmWE2RbP1Q8Wb+54p5ma44AApTPMqenitoi
A3clutvZzqB5v82NseYHDZhzwXZllM/ZOG6MqV4XRJs2h5L9sOU4mGWdNyf1RsNqkTCWBKmrAlaT
CmV8ruFEozwKnlyjBmQaevZlli/ubOxl0VaEHAyVBsebx5jBme8VB+uBtKbmGOFfG8HKjNt9tI5R
eEbtrlrIf5XfU+8sshDICn0HFJO6QdqaNJTAoygPAi2wEzic5I3tbA3HUPV3ueCdMdbudGOL+kCW
/GaE3UXKzcYC6VZb8Rrxxkq+WRkk/wGPDv1GXQJhy4MaYHUCn6zCJwcbZGS/i3mNBaXgjvjuLq34
SvByNgNgFhUTMV9zkjsbvyLoyLwfJsPDM2OEVxj7TAtThuGl5aliAGiihdCGVxLYawZmQc0Ac/Sw
ri0DGgWy/2pENoIR+wWSXxC/kE1YVU81AdAIE9ahhv2XOdWEGWNkGzYT4qhOMLXuaqD4qr+Pqzet
f+3Ge0XLCb3w0ZYxhSiAlmPIT7exRQMR41GAvGgob/T0DcSv5LlELRFT8Zvod6597FjV8xbJTfBh
OddxTxYKTAESnS0asITniO7eRL0V0alQETlZCKb0/BKxumXNZw0iZ5XwN/kRDd8VZFb4N1iBr9P2
TfMfIy4LHBJgDnsDyMFrIKC4+0lt1vYIc1mYD/osruew2xJplzmEzeKrzOXxjB4415u5ELtbFEM7
zaQx3rAeMfuZ1XnZh2Q7gqxN78fqlCg0gFG8xFmzG3juWvVuzdFNnyClt2/txtzGwe9IjVmMWX5C
HT7Evab2m9k8ufhzM76XwU1kYkDo5x7DAqwSeUrAy6PkebOgEX02l+8SRcJ7F7FjylKjxOcevxRc
jDW8SxuTUp5cY7oKwumEyCypt/xEWgEGbj8x0ZZeDRVbcbhSgmZHRKVt0n3uH6Xu10USwpInX3sZ
mGASD2wzH5DREeRkCtrrtnHEDcwXQLuok2BZ9GTXmkCepN06ZHXiXQC8ioQQIn1u/OpJR1ImWnK8
6cJnClC4GGMtyA23IV1q9omAqDt117f7dQvwF5HyqDxGpL/0bJOkojXcgmyGQuciFuFYalPF+Srx
KfNz3eA+bXt9E8fqXcC/M2FMzDjtuMGv2K49HRek7fJhN+p+0sebDPefHwL3sUz8sE99vLH4vQyj
+QzXMjRnSZYHcw54NpzyZfCWTFH54aD41zOGrZroZ3VdnhS/nokIe8pze6h7fJIormoK5mAZCqSJ
1V4hy3mcVv516GKEr+4CU0OfhvYHLSmypz55/H9ci0sdia4CpTW149dr0bpRUzpcwcQdiIXYC4QO
BU0+plY3LrG2wIQXTnRJ0/FGiNexddY2K2hZ6VdQl6wfPEjWX06vNsWtYWm8InJe/fViYtVIgs/8
YVWgPVQuIo/vO5Vz0kxe0GokjkCJaeJ704ysmzeovY4RL/m1i9d9YWjdlshOrwhnjwNVIYeKGQBS
HnHB0IDUqzTtVk1aHUy07DYYADPYIfj3BiiaZXPC3nlQlWALQqPR3yBmeIrxkvYkT2H/mifxG5NM
Z9urfj6W3WvWGOAra4lEl8F8IxSDrMVsy7zQeu/c4hKF6lq+rD3aTgyaCVY6CJRaQvJvw7evU+kh
DSL5g2gebJY/PNY/i3TNtuWMG2EXemf322MdjTzK/UTvjxMwmmYASIZOkKhsLyJjxOwftKFE5kru
CVL5iJefgZNmqrQPH4L8h4bB3/KT5SSS5h//mMb3maRRBCPXgzUcmI9rvmeM+P1fdUQoeS/XxLXC
NMYoYc5qb7XMzYo/6pEYUGAngYJMpWBsJzBnU80kKNNyFyBv8WzQc2Efme333m+3GSK/5JA62oXd
INYj3KZF8OgTVeAz75oMmBVwQwbmKj/+eojt/ywZbAfyLZ+zS0/E+tZBRqKYJ33HFGnQzxYNPkGw
Ws3ldainNanDQo/vFs8JoNmG2R64TF078o2hGq77984EH4NQedITj5QMgT1wUtZjfBfuImq46QHN
BG1l7pOG69ZfZXettI8QucgC5YKnboNHWzJN/HKt0j4O6oC1vqFsPiRyrQx+wS8jwapuSk9TrA16
Pl2ambuDqbwBEFQYdxAJ7FMyjGwkhOMO0EWS/jBMt60fE91Bl4aME0UCKhbWuFd4ACRFfzZ5EgbC
gfXk5N0O1XpGYNwDW77P4Ch10nVH+398lKroLjwOVbR1XLAMYCuyG+zL9K9fQ9fwFAJHStIRNDav
0nGfes33mMtwpjtV9bNhm0u9287BsMhRiZLRQjTgo81ptuN4TJbKIIgX0+BHn+zgruRE5kdLBe52
qwOLKrWDxY6SS4w12Up82shC0z5YpUDtCnffZQ+Gq2xqFlpQ5WQDRgC2tIVmP2XTuKEFB2WQjx8Q
PTMPftd0fCB8YE52on1W84yzKtOWYFxPjcEPeW5ILWIHcQine+puhg4Bab+3JyZox4woOSWnFa2A
VEvWJDUvf/jk/+LgRNcjLDRTpmHrtJ2/rp55hrAyg5N2LJggZJy2hfbiJupCJWyYQCXgDBUjY+GN
0zpBJqrPszdb+WnmGOGi6sB6f+6MPUQEkKpvlalsfecYSvXkLdmGuzLVd1BuSo2i4D2LJ8IO4Qus
I/ooI2YM2tyLfig9dc6uBbmpilotin70nASvdPZCBBSstWtXmR+B5rVwwGXMV4QCRwTnQsWwHU6v
cQyOQh8PNvkiFFZTfNDKcDNMqWe15I5h6zVBZFPr5ZYssGxSUgtQQ2wn64DWGUFjJrBWittu3o/T
sMWdsi6gXNREhJbpXcFYnpLOVUlvRzaIU4hQ7N5SVxDLdImwyjeZ+qGhebOOHad94QAqvxsH3CYO
qH5O9XHAYQR8YI33urccVC8hJ9OtSdxyDeM+IAirLMEcoAshknYlQzkaC7S8tVaZ1OrXIiXDoNtG
uKc4qmDD4vPuMDDQfmNAgdh4KeORwJPfKz2vqb3IOflVCvUIh3cfNpvaryt3bZCAVvibrFZwcr8m
qIhdh0qP5yjw0qfjJU2eR6rnUZ4BJToP+Wg+bvXyPJQXO8Yh09gLhbvh06AuO0ym/DHFBAcida/0
KUxC1iPXfAxJ2Rjs347y4mPaddRpNcUkEprKDpXiqjbtm3+/w39bSl3aV6qUZiE3+j4mMuY0ADM+
t8cG7QUmlQWAtrjpD9D+mN9O6wb8bYrjxL6zkBA1CdADphNO9xYp99hEJTfdeOjNA4QRXCJsNkOj
7opEZ8W9bqJsr7kEOoW/6uY9Hh9aeRey2kv0cDuMz4Dz+vC5iKc1A1yNQAkHDWU4ysDB4bo96mCY
efxjGq3YeYHdn/URd7KjfzaBtDDyTObAKTy6gRkPOhulDDABwr2ApAeYOoQ39++79akE/dZbY7xF
Ex4PlhCcnL5+8GreBZYeadwtkwk0KZA2DLes5rXpMYZyfKKw7XXQ+ObaHJ7D8Sk/UBkZ0IoIMn9M
yhaN94sDuavKwZ59kjHiFqJQt2ZquxgDevo0mXrltmNDHWkfmsMpMfadfq+POx0jvMH+YDCiLEIe
Qvkr7Egd4DiNDxxP1NwQcmDdp9FZtJ1Xwm1U7Hud5PjZANDElxNqAA7jU9ISRFIgSx32Fma8EA5B
p1ZLSmQpRRXAeQbpk67APbC02C2Gbd8LRuw2abcN3Ie2QsljqPusSPdGjsQcnlqFjlONnIWZqyc3
fy8mJFn2K1CC0iZLst6k1sm3omWZTZsYjXs3hLhCng3UIrLbSMbYD4/qU578x6NCdGgxzMPs/emo
+08bFD1BpEyxClszgV0xT88l0yld4jqd4uiYUABYtmTOtTUG67JUtoYYqaoSYLj+yiEMKLHN6/+h
7Lx6G8fSLfqLCDCHV0kklYNl2bJeCNtlM+fMXz+LdV+6qxpVuMAEYMZtK5CH5+xv77UL/ymgP8hq
gr2FW0fgeOQn5x4LHpkwLvaSlD0HVc6NHPdxG6CsoOL4OBs86TgGiF9sgEsUKY+6nIEa0hFemU9v
pYAkQrnruS0Chwxeqrs0hdEGvmxZIOT0LozPU9ltFJFyBwZ7hU5xTb2pepgOBV064+us2fBgD6iH
aUGIKzzd5OAvp4OfN/+vnyFSlikrMmZsWf/1+Rb2rdh1Sn0oLcLhUvI54kvC2jYWHjvF6jrl9c8a
EIp91qClX4PZmI7WGHaHhMpvP3wRecQFpHqHQnFoCABKbJt+e005ShDQb8U36UTPcaj161waLz1t
RxSDzEmbDnjEn29e5T/AAHi7AS0gjTMzsH7N4fuFx0hoitpDzEaQw46QaXANLSqa8B0q6AJB/W50
kV1RRUaNGrulIXiXeetaH4FmldGZPufDhaXRl5nTtlJC5c1fqjGyiWbtilF3Ys3DqxhiY1z5IdeX
wXOWHkuu+Ep6GcAXgw3ukSAqjQ9AkrdYoKml6sGT7xP2PTLomqwrXdNEg2F8XtF5jdBmkryPcOf4
igERwsW+ESgnq/U2YfgdkgzWCXUFObaZZZmlcwEMWvKqgT44hTB629Ee5dT1RXYZNXkeyZ7zxcDp
cwxXOvq1eWm9bj0LYR0nkzjtDpIAwp/tf9835GTqMx8WgRNWo3BLdYc7ERcxkQ2mieSHdJXyfNUq
BYsuPHkCw32l/nSfetwnCRQ1Y3TjOXbWKPhlEjKOODibiNzXR2Lq287giate5m54S4WGWR5Ao/aE
u2HP/xhD7CpYOyOuLNqjOtyls83CwyE46tQeay8yn0bia/j9uLNvFFrOfZpKSlOnGbHnXnrTDJk4
AbLiY6R0IGVLRY3lfMsK+gX/aWl9Rf07Cx88y8BnhgNWz/sYCv/V9PydWt0hVT3nEHuAtflPImyz
AXlq4Pqc5+YGV/lb3Gx+OnLIBhiYdEjLvEW1fpKg74akhC3VDcRmBcaV7Q87KuvcUWtTBfjita9h
zhdhjdfxYwt8gH3ZLcBnUdKaZjn0MJkudWmtJ9gZhPDCbIO0LS/BYn0dLAZbQB9r3n7DBmJefxtI
R3N1nlB/GeV5NoBxPlNNggNcXdRmwD0HCZOCkWsRj0LHku8/W5/oxogcL/8ukX09oWDjzjYPM9Cs
AhLoMuJvWapsK/e4vASnEV57evnSOWJs+YusSEBGicvQZ3lFkk407UlJj0oZrtCpAOw0SYXrkZ6W
elXhcfV1DC+fdQOaO3hSpy+5oWCGmrPiO8cYp0XfgqXvTIoZ6CUUVppMNBgLO+juPnseEfEqtOjS
L9Ykvuw4cbzkaSYCW71piwGBM3JLZJCr4BiXWFaPQW7ayfBSG696KCwN8zPQH6W0z1NOE09GD1pQ
SbcGdFs2ur210iUK3bI3Hs8Te4qesxfC9VTSfXWHgW/LZKHrPndAtyxz/1EW1XM7M/SKL7iMXQw7
Y4DGN+xLXPdDS49RsI7Cv21EpN9PwLKCXV3VNIbJqv5r3l2N4yz29Lg+iDCNmk3NtrEhTM3PLz3d
0em7acnkz9vhuCqZgvWLPy+m/8E0wZ0uSVgi8EXodMn/eydk4GjNo9CqDjJY1OzRc/DFRgopw59c
LKU+wx72C+oP6I3eKYm/lPBrfC2J7HrGQ0ncWrn9+QX9hw9b1nSyQ5JOXgkEwy8vKCI2LqlKVBza
cXTa7yROPdIE3yBimQlcrBz6D7jZinGPhe3LVPT1rHNVlfEhZPl2kL/EoFn3urcaAwiCIXVJeHoT
j4qI3HyKoGWp2Zeiq7cyRq9L5S2mHIdZA23P3SisOGRqoUrZxYdksBEib1squ1LHe2tEPEumt2Ew
NprnMQas/XeNXhvmqxBuuVYrTd7mXGmknaexuwrh9GrJGmsSuFBvXZpMlvD5eqqxmwcsbWYujVE7
eam3jCbgMHK/afSR2YeHQVDeFoPyFnJNdiKOOppuWWDng6lfEK5VPfrskMEx7zoKyVuZEcRfZLBZ
L/z3jmF2OIBg0LE9cTSenVH/2HW1PW47X8oLsOqE+ubVByHDWAXN489ftzL/ol/+kCkaKGSobhhN
ft3ejRlekcms84PUt3xO4gpr0JII866kQ2oiMi9Yli2h0IB2+wJKhDQOiVYq3aEol+rMFcbSp5QX
RCzaOTvMWBVZiRjRx6qA8WvmhyUlFCbYSmYRH655Qldum9xLfD85CRoe8nYEmvgvb+v3+1q3UBBl
MA98htKvV/EYR1xqZtkdASlIqTPgos+kj5KODsaS4Cilg6jtRnUXFZeGK1heswUfzLUk36L2izxF
X9zC4tFYr5Zw9lgB0vQRaW+xco6bVxDCI3nkQHkFzviX1z0rbv/+OnRsPthMJAVijvJr2qnj0EQc
CRuyEt26lVBdCPjqymWsHyoxYHbVqn+FjGoWtzTUV6ryKniwRbVzGtlkjYk3C9LNiC+6eiQlJEtn
KfiKIHGpFGiV7VXgQjK0V4NxapsCL6xOPSQp2Ms8LxP/mg5fUf6X9USffRu/vSMcHSI3myypxi+5
DlkuJgb/WXds6rUnbsOcmvR7hsDU1nuRwz/hf1erGBMuqY7aKMoELN6DLFpDgFZXIRVHGLh5GhUo
GTq5AD1c9+G3CMk2DtnwkGoER4PRxp97TSjiUctZkBvZjN68/PkVh9tCMa/411EAX3v1h3Xx1Gpt
sKFUDALlRgIPpmLYw+lOfQ4b8PeEhSV8TWOxyURmoxAQkwLLH57B9CT0W69gR/uXx8B/OHA4BGsq
N/pP36f8y/0eD0IBQtUgIllcIlBJXI4aR+FCQl4lagb9TqEOwQBnpERuq2HGQuz487X3+5IDykhl
iEGGYL70ZmH+H0uO1hn5JIZydUyxmgvNLp3OU3AZtL8oJeTmfrsi+BOmSTpSAcDCo+/ffwj/RjuM
o9wcxC7de03PVpy9jmHRQpTgV1MjN59YmNsnE9BfG1L0khe7BL5dEeivA2yHKDPX5WxxM6EUXxQP
wuMN4+PIRpu7nqznjo7DhadceukWCC9C8QDRYsk7sZfBnr+kzAQtDgm9+si9XZ7I60H5hO2nSODM
zUuNPECeAzkAZclYF0jCIVpKptsm/aGzRmektjetW8W1wuB9UvCEkA0fPSoOGPlNJmgP7+RX+wE6
BCLf3JsxyKuIs082HNFcAZZz7lfRvBDVfawBzMvRj4VVTzx6zqUqtoWBO3tmcEOkRWYWLdMwIjq+
cmKCMLyGlKxwzSZHds3Wpusv2GF62U6AJqT04S01ALHlBgF33lUT2A/p6oP8aR6JRtuldeyma0ib
34wB0TBPwIP9oU7yKuFR2uksD/TZ5bYwSkuZyVqGUJ8H2uusrfsDYbNc25glzosUUEwR5Y9IfMmY
YGAwICwgTGcZAA6SI4AcCExNRUbuONcjRIFC7s9yS4iefi5vk7IknGZuOnYJAX9m2hOgM3pjEQoX
8ksj9JqSsgKvhZhobpPxppoune6JZGuc00vw/MV5roEutHvvr0fv2zLfDBU7ETfMRNzpvW3YAnc4
xt9lmjrz5okKzza60/Bg5xSnMBxI6FPo0y8TvmHwnRZHRZWdENxNKN6imnJw6AwAxeVxY3Abauz9
sskZJmCMMGKpZ6m7o4VF5qnvGHA0oBIih7gLyVibSbMavnVEbDgVTuTt2Gs5utQukxI7Qa7uZt05
gHOfut7HVDR8chtwF8v5mBGazTZm2ZNCpAu4ExoenCH6NFjFi5AyHs3lQWCKXKbvskbuv25/zBAi
XRndQp9OLdWgGfKf33AU+wjo1VHkY9PeBXEf67hseMfh3arY1l6yWFj7Ve/mLd+scmJOLxuX+WsW
UXUkNnNiHvCyKHX1+LqqhpPgBMk8IWXv9sTNqnvPekSADUF5rxDx0MZrUyrbEq61daqneq9nwaXk
jGGplZ089yFHpuJ57HUcZw/Pmk/f+ynWNkoAnyL2tsHQXEsPfngrczHcmfLFszQYrtn2qBiBqMEZ
AYRkkI4Cal6zJjoPA3Av0J5KIECTSTejfi1HaCwFzruhdSw/2CSQEapjXx5VrXEriq9SNV5n6bME
bhZoYMSMH2xlyWFfZeGrq5AxHGx+shMRbHOp/wokrhPSxRnDHrJEiLGzmwa5CgpL36HpLCDczkKi
YWzxbM0CIZBNnfOnCISsYf8eZhyz2TXKC4kGveRFbbetapDySm0BOH8dZOcpy9eIGEuJJkwv+nll
R0A+MFTAo/gx8AoyDVzGeuxBVwwv2CjtXDiQhGlwOVD+PbGeFCXlh5e0s4AGH3DOYIjpsFYrwjW1
XIoHC8/E2EyvETc+kwNyOQXLYCbiugZatCwUaoP6l0h4hQjDAXJbSk9a9iFZwqr0j5XB2JWma/rG
GN/VMBY5eMMCp2KlBNRiUQIDn7cO7CS5Dym3Qr4X4s3E3S62hI05xdUB9qDuq27uxJKBvOKmTleA
TVejsc8LZlnpXY/Oef5RQHuYETwtnBaa6R11BpFgC6MjBvda78GzulAKWTMn5eors4fCRaNjEwLr
ENAhJ1IIKO4zZgjGdcA5C0fNn2/CCiqN+KAmrU7wli2b9qZ2d2agy5JZ50xCEToCKJeg/nwb6bG4
evpFVN59qi0qyc71Wz98ZwhCYQ+UQ5fAc7/3yDFSfJZK0sVM20RA1+PVSt9qWiZ04EU1yIlN57tz
LIXcr1YxoSNCNUYPbFfLGa4qV3cd24pEPRGZoQAae9he8QOk5l3F94dc02GCbbGWK2xypv7tuy/J
JIPxKhIb++PAAJVu5FAUqd+xjQFFO7N5GAzxOhWzlwLHyKxaz0iUvmPBPYW+sYgx6sXD86yIBZ95
B8Cng5F7l1KsfCwunwBiI4MGsVGzRXobFTskaTLD2bzYWjOFGNTrxMMW2NEgHkROACIrdZHuxoJp
KrD6EXh9UGxr66RzoW1rfAa1d8HACGMLYfOSKSaP5wrWHYDb3sWz2cIG7suzX2erNPg2G4XDL6F7
+aUUT/PCacqhM8RUgzbWuqn9XWMBc24exTWB2lTildhWXzHLmiKdrOgKFzoVZyMoKAV68fz7QOya
qRY1E8xoltidqF4EI8LEXXAT+VsknFW1iP41ldLDtwyBddpNPgefIFuJhMWNcWdQYUBP+4gTNGiu
3P0wPI5j2LmxDOKzdnUNUtvJhJZl6PhHeVJGzPwL4pR7Ne0WUoWOJOymeMXFrdY5Zdtk8dRXVuP5
hNVZpa0AaqeJx+6C5x5OdtHg+QbzV37yGG97wrq0+M1xJ515ok4wpZbZqJSkc31byCqnQIFJkv6e
oaqNBoKnD69xVLZS7W8Q5tiJLdqsdgl7rgbMMDCuE+6NrGeVDDjDESLwCbxPl3lsOCgcjezZ+cET
fjHFYHM7ilf9z376MJSjyDikf0mKH/lcxWbPnZ8ylByN4AYVE+su+xbxGpZsvcc6pnBNIoC4NCHt
hLhRZyOmwTOMzqxxeKXmBJBVShc75ILo1M857pDHWvBpmtTxyk8+Tr6aCKlkOmOp/Kyw6SH7hirj
av/Zip8zM9xRv6vV7GZGSgmxTeTRj4xjQTKykYLXjCrYYtYfCVAs5zaW3n/UxAP96MaLHxA8Y364
9m6sny3eQk9toNkAalwKzQ9u+6z11rApsO1Fs34XVFc5Ihki0w3bOQ2aVYHdiCrgwWQ+Ie3rENUQ
JdFLGRZ1nyFNrSEbnJSNw9yobdYH9NKQmZpOKVbpgcd/rcxjI74JOoAe+dpxsIZbMjPO50AdcTP0
04WOxZCI2iLqH5p088hRvvsw5gr1Jk6QecxiF/UpbQGjPc1bu+aZL7OSqKataMmYwVIRNaiwR0gn
x/KtH1/mh8CQ0d0rVoAyse7pe4wYwDSaRSPSr4NKnQlg+ZbesDFGZ7DotNknyS6wCu5GuySfF89l
suvRBLHc0fA381yzYDU21Nne/WmDKKKYdkBxSnVgzFIyeO1jaT8mBkaC/QQDSyPsJKVXieRKWSw6
0EHzZ1yKWHcn1oMUDzvu1592Cm0hASEITAtA0bHqCCu5UYsx2zBZDN1UcM2CVEX8Q2jemwzYmXRq
VLLlw2bIvsLoJdMp5PDfrSA95akjqi+1NLML6xXvKE93xezmMzZVcSNoU4C21od9wUKN/0BmZ0QX
SMXHbxEG5m1L1z8fvFTltwORLIp0BSkmchmBg/n//8fJyxpTiiMDGRESSrUI50vQPzlohs2+bgNX
kTOCu7hOGXcO4RPejbHEWQ5aAGL1lO5bOB9WHGC4npZNQoUigwzMAtPwOUuX5Jl4/mJMb+w2jlYa
1YGJqLtVjneWGty2w1sazZ6UWHQATFRTwbgaZJuIPz796QPAQPKX9/u7yCGLqoywpXEOZKI4n0T/
8X6xJEWF0oyMFKf5FCbejbAlaOjtVCwgBuHRlmPAmB8nIgQZNZw/sUFI7eG3wuNprrTCn1SDtusJ
aSn7Stpr6AkdpySNeIKOhFphLydCEIVfPiE3gY9MowbnPpVUqFugdwrrEFcGRYoh3TvsPLLILcMP
veScbdJxVxXKS0AFulKehdBAxSTbTWuPbzp//iSs38URPgkTPVVjwCqav9oGO752njkMVzHjrnqv
pa4cNzXL9GZshKMnBczpo4WB3YjtgsLan2jxViN7YGHrNuGZMIiiilYXNBTZgQZezK3cfDK4f4FH
wCQBhTdof+poLTKYEApr6B/bSKMNYYycho/cLz9kHmGASCUeBupni2pv9uSawxdBfswJ7jw6+h3b
kNnOqs2TxwYo2ErUp9XPlnZ1bwbBqfXbXaLKq3Ko9kVU7GLmtnMRTpp0Tm9uLEphLcN0k6nY9ony
Rd6N9UWBJ1lidsi+J4nRWXqIpIniIgbqCvqjR/LfX1vIOln3NuuudVXZlUDAZpiIPEgbNn6iHD0h
mzDUQxzKzjHel6TizCK6f/6i0Kn+4x5FRyQNwY0K8OcXWRy9afLbjsV7rJ+U2bNPn3tJ6DvXvWXm
n3PtSsXVU2+wPq4FhWyNkt+jvj5JFFkXSrZRGVQbXXXrWsafQktpSQlof1yGXn5RhTnecI/y91pF
xGK7Fllu5Mncub0ja51b+PmTxmh94vjsJxdBM58ky0U2+ZKKg2hgVR8dnWDUPGos8wqAJaeBmpyR
Lpz9mJi24UyvVVBedAwjU87IS3/VYbkmeFS64j3paE70g7MIS1WJyG2jw4GUt3p1qYnDPi08J1M2
Kh0fU907HuBFYnL3oY42Blqjqa/9IF2K8SOFkSJc6gpMTPGEO/empISXqcGYJ/iBULoTSEyzFlZt
J5yqTr4VgbqmFefQKeK9pAJTrjzy8lRCPmQz23dYOZJCutTA/OUAkmYW6Q6eCeSa/C0EitdYboLR
XvQJREfhhQFiXj2ZlMRX0IZk89HHROrYtRa84rI1npo8oxleX8KQ4dB98vJpbQWU4/jdoy7oOhva
hcEWYyxSt4gfudwtumfRtE6mCz2CKGiJYrAeeDL6U4/dUAS4pds9G0qZU2gYYdEES9cZf1kulf+8
9GSAzDJ5Xvhx8yLyj+UyQmyO9cagMQu0q4/dDyRukN204dxFcH+b3Pl5rCfIOvYno/ueJaaidRmF
88TmfM4QlJyDpR7JHRMzetJK+PgVcF02mLE1uZYS3GvyMDWduOQQ6JQIrbfJ2CdBuEPWBUD5FYYK
kstfVr+fiuK/pWHc28iATJkwfknyL9JwLFCUno+8MfhMUEejj0yvQChTz5dBYGo4M4HEdCAEL5gC
Y6RBFtVQzcRLkJ2aFgdzxf3Q13bMNdErVMxkgbzqaJ8xsEAWCX65q4BcUU+l2zM4bbqt3h1MPPVp
S2uA/CaM41pMCfQgmslj6XrNyvJ2mXzr1MKJCPbm4lGeeyqdpj0qGVBcWs+FuSU++TS2ZrWSxieO
BGX7pklbk7Fz7ZhJwekK5zkC5FCPK6V71sx7MgmPNkRt6UnU+QU1ND7MWnlFWkmLaDUz2tUETWSi
qdzykZraPWfznOev75tM2sk/pTLJmoi2TfMhix9IOn9e3wg//76+KQwiuZw1ArbA7P99kSkqH2Dc
d/VBpaCq4MBstps82tRi/mbqNRXAXvhFbRcfULrShsJORjB9hMESUnFiJLnY1T78jLYPfNBoecxS
25IMRei2+j3Op20pKjh1B2bAoP0U0CHM3WhgsqDV+1B3RXF0lRThxsN5PMIplVRHwojZZ1jYI9Iq
Ys/YSJrDP4Qbam1VBsVLhbOeI4rkWw/RGjmyB2CqgHho91irl8x9V9T3ruL8kwHwTVIq2++1k9SX
ByUZVwGDe9OzRZxVNQJt+sKqkHNazqvYThVEiEZbeRjyIy9cMAxEFGpdIX/0AQOKWFoXKkdt+Ea+
CB0giXeToC4TpWaG7kYp/t+SDW2UBsRC9K0OrSRjfKxiPotV6RIhUoqUMWrWZSQqDG1gxOqixMuc
XVmLOJylySkzaKuk8PeQh/Ay0VcoLuvU5I3TvCvG2r1QrC3QrGdJq96C/lIEuS3W1yD4BtnlS6Sj
QswVeK7gdo0RYW6JDTMV60MvEuUlLFbKz9ogvgQwvDPQvbXpacxUlcsUIf7xWvr33mNHNUIOVkp2
4+1QnrpMOU8p/pFGQl8mUmE22q5StFXGkVosxb2aQwKP5d3IsWuOdIXrsAXT34eYt758dmzlIFMV
2C8m/RMmKvqssfKo9MGftc7F//PfFjj68f3vBdW65YC4+hDkfTB0LGPJk8xXHEFQKnVlM5bwjaZz
3nh7WdpaXJS5iD6tvDRmNTPW+30g4e7jKg4piS61/DKzHToMQspSp8Ta95sluVacdlhDTJA97coz
0VXatQE2FtzgMjfn4tG7J2pbNe8ZbQqFq5NhHMajb+irIMS3pN8zs7InmWxchynJgrA5sIXNtZ1A
VpuoqTTSIVexUzCvHKhphB3gRRHeaPjkZ2E8qzrbg/SgaJx3cxXWL+avgLiStK3T6RpYDEo56UVw
vfpw3U7KmkAyHnOgUriOM814UBkQMrsw6CSevXGT+PP8PKIZpvr0mIe3jRDCEpaf8W5g3P3pSTGY
KVSvA09LViJmYMCayo9e5iRIu/1nBfRnStOzqc8zeU5p6kl6FnCPVCIAnWHcWCzYC5bVDmReB6WL
w1zdvKVtjc85uGp+5eoTrTHtHuQCS1i3is1mOXCiHIiTSSDMZkc0+/ufIE5zG1cthhGkhLqnLFyy
4xC3d1BfiiJxp6he6R3kVjOzFZQC0+9uSqSw1MT0RKV2YO6DMMbKg4SGZl+HLyNn7dL70tOTglox
F9aaXKBK84kCiiAuPqghmc+jKKG4wQxC7SieBD2px34GKgP9IHKIihWYaHx04IEC88FaxUN5iN5r
USL9GDngYGypr7fmdC/Cbpl6BkQ5dbYa25XJl5BtEKKXHjlFNqmrsBBXpr5XzaemvNXS55yOosfP
AO4Wfacm+nmUry0SybMtJjE76lST1TQmFE1THmTYNR+VEIxPHltP6gIA+3arRopcEZl+ZOWmc3YC
RNaRLEFoJetLXAwXNdtHON+tyuAoIPjZmtusrA+Fl+xaXyOMHg42BgRbmkde5VLwiwvH6Jw9xV4n
7YvfFKqQKCB40TcA6rnEjhRablZUVzDKbiTWxE+VU5macJUoetXSW5ySMPWC9hDo9Zbfw3sBNRHF
IDFrIBsPygRb2adGUtr5OJAwGGiNSs7pfarLJfXZlN2peJLATFFTVuPKWGhFclZbmi+ndAsar6eN
r07nqb7ghFkN6JQHS5bveJDfChCIKtZIi2+0acdnw0pIC7Jfi+Nd3wOchqJosceI/C9JTXj2llsL
716I7VKghKlRnofOOJYyPEbfomk6mhGV0wD/EWbZDDwP2APGKqcng8dXkCaHtoge/NVvAMCIVdY5
wt3AUYHerOlNqo8dwgtlDjxt4FlRm5bygDVZN4uBWC1uKEYFdXiUGXwjAWl6vmtLwJKjBm2a+UTr
oPqcpVQ8xJi1RQ5hScupq93JxXdqQDbn+cdC119LMtFxjYIyPrSGskq66qyUoiMsx7KyxyIWcCVz
fUc8QNmhG9mEGl0vcyzkgtCsTOUWs20URqqCgaalAZ4jJ5RMMLVgtbPuYvoa1WrZWqfIULPajZYO
dui1Lrzx8doiwWZZcxZVuww/NcV70tESGprtkaHF4oqkhoQ8HFQO1kzOAFWHRJmwEnHQ3VQLcA52
tfAW9UZaFgQvFspW29Z7BD/EiYW1tbbCFtLPUl40y8y+oa1tPX7c4KcErIgtn+5Cv3OT2sXiXXqR
V/mKFtpLsBCJMi3Utelg53J8CDrbfi+4rO+L4KlfKUtxFS1u3g6VfjXZDE/4w5xF3fmXlz90h1We
33iM1vOLK44S1Alrq/AyGP7Z+DQ3zC9gDm76zeDyMS/S1Y1iF8KFVMW5rEIntuMLaxO59Rob86Ja
YaBa6K7Bf0bEUbSF7GonYNCL6AByfDE595fQyZbfGj/4Ijjtol/IOzrl7MwdF9+pg+t8Ia7FNQ41
3CoOHAreYfdIMTosxo26V3i1XOkbdWGDbF9xQTgj/0jozL+BEgFeYLOc3w2Vw7a4Atz9851VT7C7
tjdhi83I4c5YzH+pWAIIWzJtW/GZTvZtm7kJ70Zc86f4jd9kLU484Sf0SiaP3KtnWkVeCCm/MEg6
VkevnfNyjo8A3BFmisppOU/yQkz37N/ZcScyZcKMtvIwJRvbrVu8Dn3y7BVA6gM6QXaJgiCHTaWk
DbiYkZ+YPCqdksavKOJR468nz9prUbNspdD1OlzmJgFieS7H/I5Jfv55e4zV/bftsSnizoD+Yul0
4/yU8P55BlPhE2KZq46V092jJXOmJRyDF+NaKdgel5PE5IFi1zUd8nTLI1Z+Um5jM2xUNsaqtHW3
c5TFsIJSfPKPpR24kB4PYIa2Awd88jSL4l59qgf1QD/DhgKBHYW462BLIEPeRWt5TUjzHuFeQM2D
DriyrhEFAFhWncC13mppKTxLV3GrfCbVKmGwdOei2wVfWkQWddFfLLBBnIrvyrW5U0N8ki/9Nn8p
X+pjapeH2AaNdTQctgkbZUUb3qZKSZ3yhRCRWOoXLAwLWBALgjr25DR7f1qkNUaKJX2MQ7tstwzO
TuZ3fZyZG1/aGobAhTmD060jZ1ppjuWwX1vGB7YFu+oU7trqJY03HFInPNx2tZdd4oSOdUKk2MX5
svyaiRycgtb1sZmcTrNj+mIfoys42V7cBmdsmu9g6Fatjfi1opbu2t6yU8uZfam9yjg1p0WBwY+g
wH22DtEuzbzuqLzlO/1YrtWjfCw/xtfwQ7smG+9B8FCzFqjBk5M8S/vqxIPpgX28vw3P3jf0MJzV
joEGIG/1rbEq+A7Nc7cDBsk2izd6TN6kff/Uv2uAoDwisvO/2HDn7wLBnaX6Hf0I2PS55YXxgLYr
D3S5IkNcepeXGvGgT7hYrM/oB56eXX9ofkAI4boYl/qSOseT/hL7TkPtAAjSel0eGbkuo1PzKp99
tjtEfFhCxGVq5zfvjTMnrmW2ff0xu1JzvM1ehEOzZQA9PVW70LUO0oWdLQCYj+ljeG2/xlv/xMHy
GXhqt+drc3vqGxfBNefbVhdnGuXZbRyKEy/N4YtZWkvJzZ/9M/haFl4aHMY5nLBoUgYei/Em7cS3
6oVVETO1vml2UI3Q0ClGJRBbSIvsTDGqwjjpuX5KH+KtfUqejdOw0XY4uLM3hM6aK8tVV9IR4XqM
3NlW/dHe0kcFihbSoMHWH12Ygr8FdIjL240g1To7qLviq7go9rhPz8pL9VQ/N0dxP3JgSEmmL8R9
8STvx2fZefsSluHya1jepKW4eMMztpz/zTq3eHPbFTPJxfysIFXwcx0cV8MSHYGnjuG+z9QhZhyL
bsFyXBx+8N/u8vr9fbuCi1sx6FqVz9W7h7Vi0eLUpbp6g48sENfaaEvYCbgB9qNDi+sq3iSLTWXr
TrGMz/QbdE9oDhh1MPJ/C+6kOU398RpxwNMW/dl6r9+gAX6Wd+GgbKMXzaYt/pDssNFyU3420A1e
+ezNZ+sY3/yL8aTxGBjc8ERiW6SU4TN8ru98XcAZvxOiULjeCAIUcDvtZstc8AW+BdpOW64MMgy6
LYnkIRfqD1pRcIW02nJ4KpHTMW54BFdsdjJcPa/RK9vtJzvfS7xauAuPzgZe/S0cWPy3ynvLmZ42
HnNZvCuXZOc/h+f6zP/Iw52vjoRvMawoR54nQ92idGKn+epPxGQZpuMZLeoFw1U+KH2tf+AMbc/d
nG2lrhcsxpLQjBPZ0WGEqBSfeAquaYTf1Vdr22Ur46U8TTc5hZWz5Br05YV5ylfGmURdMSzaV45R
3S2GFYjczc72Q4O/4q3Cq7qjCukWPeq5eN2GnCl+NG53IIS3Sc88GtnxOvR+c1hrbvHJ9GeKU7uj
aci/iq/wgm6Vq76ar9JhOHQ3wINYL1/TE5vpV33NIMKhvOOzJtVofw9O9OwfxW20ES/axtj0XHvJ
Y/v2Fm37ZegQuneIPV8o53ZLm9DFceQXJZfsUj26W+PyMFyc9au3zjcU4xzEdeVW7nRor5e7slJt
iniXxaf/zbKHW6m/jPJGpeR5ne6UDQI8fw8EryPu4isou78AqH5XKWfmlIZlFdMtpP5fsuRJMIJy
ZOJ+9DGNTcml791Geage/pH/f7GkyN8yFdW0rHlq9qunNK6FsC26oDrORah4BgkSQRYBtNVgeBFY
fhDySK0M/jVQx+Wf9wLy79Zik5inLjEjwKUr/ZRr/7EVmHqtxAsdleTw8I/Kb/SoKPFjCHBnDGep
3Y0VPXDgbLXAyQwGsN2XmlB0bJJbpfgDVl16KEOMAqtQ/DFYf2Pw/0eigZeHeZ+YmYyQp/4yXBOz
zivHLC6PQxU4LedaM6BpJszmbPWnH959SGnzIaEDj92rIWZu03j/y0f027UwT7RUIH0IServ2MJA
63CZBEp/bIZjEjzF5rKp7Vbe0iAJO6orZpbVoGyUhIoousM3WQVW611/9y9ystQMjPo8s9fA6emc
WGLnkgT8wX+DmfzXiyQaZkF3YPCm/go/MLqhHnRB6o+JaqBOfM9Xjoo7ue2RDLd//kT+x9mZ7TaO
Zdv2iwiwb14lUlRvy7bstF8I2yGz73t+/RkMXOBGyEYIqEJmVVRGZkpms/faa8055newK1dElxVF
JE9XQWd/1V4lLy5uw6Htj143gKKiJmFC2WsnOtEXSyl2Obu2xvhdCE5aj15ekDAybmi+ccC+pTH/
pr+dv4sBAFPCr0z//YqhmMtqMvJ69EcdK3xgl0Rvw2nOIMvAx3Fm1dFEivaz0JQLAqSK3Nb1c+mv
CREoQ7csTiMqAfqA1ap6GChSmmOoctVsgE4d7CgcM/6N8vu7SYFvTI4sow8AoZp63ZxWxbRX9KCB
oJfthDu8eA1Cv5W6VNYZQLRVUbrkntUrAuiT3hbeiYPv1mV3l3Z3DfyThb7GREaI0ER3IFxsNXa6
j9F6MgGCH/T0Viv9+qQwf1dNFHEdGDq/unr/rELQ1QFEzjGdCI9e6fJbBBGyPCQl0S5PNx4r6ad7
ie/cMjAwETunzb//x2JUdUpVRULNm7ZPPmc0qLUit1HL12mw7tClUrMTu2TudUaowTYP1v526L60
iXGiI0qrsN/oGwy3iOPQDjNIuqvWdMvyek3W3yS5hD631TpjKiOveToRfFg0S1/CtYxGCJqTSWDH
Ao08OKcWmO1SVRdhuRAfJw/Ox1wz0EzOUtcEHBwe6So+w04mDPdJVe9kTtTVO/UZlBRcuUhZK2aT
oJ42irBsukWIsXNcT3g/aZ8qhIxvo4P2Kzkgkc0h/oGjow7rd96bVM1VvHU/SY+jD63fhk0qkmQh
+WuBYn8gTUC1ITap6JmjO/8uG07FBUVTPoU3nlP5m5mGe2/piqpjHVdAAVxN6kJBTi1IL1BhCXW7
7zYI8l44KnxYR84m9NL0CADRUnMzsg6X/YYJEq2CtYYj3R5ew1tG3d+24r/ma5CrcO+isp8dMJZ4
9SiWmaBMYhm0R+vRPyoryYaXcOoP2i7c0gAS7fJE4B9Ulr25bU/GyvgPit4G+fBT+xyDJ11Yi2Dl
O9UOwddmco1Dvs+fOOpDlJijuvr/5LvoPXsXGV04ybF8iihkY3n5VRwIwYQVw8hOBbZSLDip33rw
v0lIJPCvOKN4x2bpzPU4PiTdOW69pD5iYCFCHYWgwQGLx0+VDyVPQbjSsm0FgynMFpXI+NhWxrPm
PXbPerWT0hsjWulbe4Cvw52XlN8hzNp1eyAV0K21+MePgkYEsdc5OHcy+jHaPhwOg3iGiwkW+ogE
7kDTWgxuTFLlb9M7Pl/V8G+wuSDku95exjEPq0CGACx7BNwVDCpWUY+MlBNcGzm1/CamD5PxGoE4
8MJjUH5GZBHLNkN/8ihplOX1oqSgHS431qcf9tg5uQnBBKUaD+DV8pSEemHJcVIdi1F7rUvrFL+L
bbgWQKnTZnEU77Uf7yERM3KUV0Mw3Le4jEX9E97tTtGeNNq/N77RD6+oruG1YQPUoM1evxMj6Snj
VKjlEbk8IXBEdLXmYwdfBpvzomD6kQZPifRk+NnKymK7bUDo1/a/v4T8w6qt48HGYKlzbb5dlhqi
Yp1kdXlMaNYUGS0k+auMXsoJEX6CM0J2Uv2/uj+XBbmoD2NlOa32MYTtUxi9pYb3kjMSryAGzjbn
m6XKT/eMB0lGiKZKTISvCnlwVwUdaL88+pzUwAAC1ehTZ+pf5JIYAE7V/pdHmn0mnkXxXq00nDt4
9B+gXnThLfrEN6za7yJ7br1xtqDtdrWC1XlPKFCRN/CUSOGc3pSZoBKfhPQyoZQ2hFvP6w/vEVQS
fLj8h9Sva6bcGHm9n0lkzMqEo+fyK+ujUndAxs61r8IT8Zd9fpiniv9+IEg0/141GCa5asAUJMPQ
zesXxdPV1JiEAuUM45uFNKzqEeqpLZFR1IDYc9A/Be1yDvK0FmBqGyCB01GWn9RoUw27adjRjzM+
BdXxEbwiIqKj+Pu/cSOR6mIA26KBRF8HtNTz3GGi8bft3WzVwqTvYQQwfv+wPuoL+UNM6QNGhxfz
FVW3f/HPAZDvTXxAfzgx3n1FMKveRy/mPuHEb52Sd+ukP7I37NN94RjsF+HZd7yN4ICUX3VLn46O
SjOKHFXjAH/K/mxtww03pU18qkvY7XZyJ3fYhhvQvHvMM9til61LG5bLhi6CU9rW0jXpO0S2vy+Y
6d9BbaVs4I92yS9abDUpEbA2rZPsPToK7jlzOXVvGLMcswdAGatx77+yTfE8j7M4BLnYEhW2uPI+
6z1dlYd2XxyJkOVAssjv9VW1LR/lnbxrdBIwF1hmOIJkB57yVeRmh8Rtd4Xb7xj2HMyH+sV6Sj/K
F5Erg4iWKR0xYd6NMyfnhB+eDxZQ1gxdxSh+Ha0oVIklZlZbHvUz1vlDu2Wp2M9tU5Trwrreiidr
bZ6DTYNzK9ojBTjV22bVrIQV5ROcYf5yvbXW4huKoLviswQt50qPwWZ0xeNwZ63zNUYwaWOt/Rdh
J+ysNZz+e+lxuGte6e+uutd6WyMmfRFoY/Pi7bEBuMpjvR3uJB5PutInzBiIm9+q/8RT9Z93sB4h
iZ+ER9Nt9nPpgeAGs+awgxlzjwqJQcAG79euejEeRGZ8R+PBP3hPsSu+hq58rx3VTehWa+Xo7efO
ZfLiPXlwlVfya7i89w/qRt2Mr9rDeK9vSDldyxvlSEfU1Y79fbVTN9GLyPNVrK0l6Di325r70p5c
c89xu1h763sexWW9Ktaq7btwfdeak62LNbjeVbPN1si/1//vd/m3wBi0vbW/R2TyOHHKmP/JeD+5
/BNO8JKtvYbWHn1OcaPbkts44b7bzn/Ge2+tuOFevNPehlPoNot2VdvM+J1Fs7OcgV+gznh/f8UP
YNMGXHxe3E9a+s49+WoLOlH78d79tJaf8iambYmKfGkssx2v91o7hrxWKLeW01Hfy+0i3cRQSwBJ
MF6JlkTpyeLCXFuvBIOU6+BgOmhloZoIe9HVnoSVtZ+74HNHnSBuG0PpjoLfDdz4Q3e4r4tyXdjS
BmWcXa2MfeAKu9xJF7pTraTN/Nh1r/Pfh2ThydgDZeTv5Wna3FgTf9iHUMaaKsZPaj1ZvtqHqgFm
mR+zJMZIpNrMyfuDPHPGjHLVxScStOFmW4Q69SDMIFP3a6k/Edcny2cj2N34Lj9s2MiyKRlMDnbs
21dHZqMQAiX1aKpkycqwXI65Hk8Fx6TRTgZ7Vpmkt7aEHz+S+p0GBSdeBOJ/n+xopRkdaULEnQsI
Mu98YzdvRtVSNjZGBbbPsejpDjcWmu8Zn1xxBZM21RcxCxRKf39qIOuCmGDzP2atK4vrOnHLz2xy
kpx5uz1cuuh/+zH//wfKf3/gaOWSF4UZ3TQmokgKZuPYsmBsxPaHKp0JUkQw9vrG/fyhXjeplw1s
Z5akKb8bDn8cm7MoGMq4mwpkPPG6bgg1aMhpPqfCRTnqBaz+lqOnAYkH61vFmxq6//4CPxxf6BGQ
ucDTpMnqb134H59fFai2urzCoda4Qe/GAzpnkqttfOYyXprC+ffH/a5brk6Cs9NaB5TL5iH/Lkj/
+DwxVPKSFDnKizhgYjNBYGDGEY0OKovfgpKFoHxFyRvSrlA9QXBYFuU2qV0hYsRCAE120Ki8CuFJ
5tQ9iLFdCHYu+zhNYzuJT5Jg3cNWIN+W/sMMDh20gZzys8fwLQRYgvFE16GARNtyUHepmTg+AsJh
r+N6mwRlnVMCq211GQLqg1lmkW5rsIuFEjvkIa1qDpNh3dphHbtYLQm/7aNorWfwnjQJvI4Xbslm
/VWI/6XIlk18ndB7wN/kx1J4iqV01sstyGlF5AHOxvQP/76639l/vDRz7cbBC4IG3de/n2FZiHNw
ChgWqiphJEO9oFDEeHpto91dltmz1ZSrJg7QB5SI0RBhdMJrrL2W/rboz1OYOGmDRIFSu9ya6q+G
6MiGBDXIWAm2yuYs0JObr6jSz3Qa88goJ35siOqGB5Hq+cqCK1oJql2RxDKNyvPU+6CK4LBnu27y
t5E07oJI29XFW9gmbmhuSg8aEf+jzRQ8kxkJjqeKo3tAvoaAM0lVY7ueeQPFWae9zZFg1Xo5Gd71
jQcTpBLX5vrJNChp6EfqBnHV8+//8WR2dW7KgRTkx4EpeoLVe+klNnAmElm90119HL+Cjsz3xfRL
+ZRP0q+aOMUP8zTs47d4Xa65z+VLRpL3skCr+MUy3G7x9D5GG+TZ8TMGe3oCXCZw2ON7ALuzdcZs
DSgUmJf/Et0LH6BhaX+Ck5jAYFpOgl8z3xjCrvJsDyUTXSz8wci9NdeQ2WwcwDfocBk4VKiD0KV2
K+xC+E9rlOt7T3ZrhjKU4oEjm8vZtEETBZrXs/pOP/Kg7aWNgRNikQhLYqF8dKzoz9b5xeJDYKSz
CVMTTPb824hf0ba+dV8kFgTkYHwpbrXzXmM3OPaIYWjAPRvP4X+MEhyIsPt5DruVHpher7FgPCl2
SZUEYMUk2hIormOVLu4I/Hfspnlj09aFXNtmy2BEuYdNctnO/QqsF3ZngOQlURQ2l9Mieo23WNPh
i6toC941z9He5DvZQhm37H+NDF+2wTMzQwjAjG/pCxpo+5gXYkA4cZIoL2aD9NEhCtw0HA+1zS8M
ZDBmxH5ZyyvUw7TGkkeMN6z7yMTUjf7YtyC4FlQ06af/WZ3zF/7/i/oyHerH4WyuodOvwmXq1ra1
zVcJ0opqg6pzj9F3E52jEun4AqW/ds7v9I/p0iGx2WL3QyeDorZ96k7KltP13lxzCY76ul8B5qY+
Tr/SLwYV54L53Uv9ItwjgCtim4Sw4I0cJYPep0/gw8LgkLBvqfc4X23EJwzWYEtPwms2MIxf4l4Z
CHy4gNMeLsUbJADEmsUBs8cB4Pw22MsPwJRO4gOtsfQjfrF+lS/+R/dq/WrThfKL7hXimwnP7iI6
J1RWJRNLVi0Vb5+xCF80aeFdgJNEF/Ulfa5WPPAhU/YP4Vf9qK/Re/RgJP/jyEIxLj/IaI5ujU1+
KhEsqiAOx7g85jHT32+sQWgmKvekPQ7Y6dutwJTyKYgAnFt0ZZ1Ie+my938vsMTOfV8liFy0aPnh
lKIguqoSEJXFVlC1zXGoHZ0I5JVRY7eXOMgt/C/aXED1wY9xWPZmqYT5HgJ3kmD93mGCIIaFTIu2
2HUzOacGI5UcqpqFc2dIqyFfhu+avIw0h0dXpILkvUusJ87DUbspoU8XVrgIAHNA4rC2cn+K5f+U
kCFHxYnKYllQHwbjYxScpM7tPvqFR53JkjOxQETytDTHeB5BEEDrC1td4ZUp43vv3sIDIO9rIL6o
LSX66xCtDv7W82NHgb3UiKmrxOMyZtgyarYxiAQy9HZYSdsI1sOYjnuyrk+93O2JglmCJ1mNFXIQ
HQmdrLt1iLkj8umUxE5NYhEBRb5rBEycp8RWFCqrX0ICAUnwjlo3XmKQd7CmULV+jAapuwK6TOJL
K551Ek3ZfyKaAtbUbrz4PBXFQzUSUoC5MkEZ8FycjVftRun/nbsuMTU0ZUSTVKDfGWRyZBBJmXj1
UZVPfn0e0jdN/NLCc6XMOVkuZCqevUa7FOYFAYReb+TwJMDooPmbZhqAv3I1It8PTeVCACpzZHAc
ySyUy0ZQ5ShahMgeZVQ5wqsVVata50zHnyDnnILM1UAON0l+Hm6GNP32813tdpZugkICEUyo/PXM
MSGbrqJLxsisuHTot7ruonmvWKMW+Sas1oK2k1+KkGnNG21ic2DUQaSwcOPy/jSMhPQjqxJpeHPl
fXW0ENLO53BFt7qpt/DNo9xyuJgqs0B8b47uP3dF5KoYsaTJzfWNJvoQMzf5jSLc/OGAZ1E3QbiF
d0Xw93XZRPtS6kw0dQNWzAp6qwgPJRpxToeHSnjK+8SWRfDd6qFF6NQg/ylm6xrzyk67gFW3Y9g5
5uznVg4AseKJFFDeBghYo9jag4zru4ltGUo0iumlQIFoHnwi2mLpQg0UIKB5J9KNu04iUkXbqxec
sK+OCa9vKyIHpRsUIeQe64XhWY8qXTIK3CRQdtIALiFY9nHtgrJfGnoN2VZeap3M7BPRH0tvpO+C
8FIXmh0n+k6kk6SZREGOEDhN6ZCk4qmvnKIkKkthvcFE5KVo9bJhKVFgVxBUWjYSjXZFT9ISZRic
vzErV+lnVvMuxBs5UdEJqbdOY/M6ev184nHEk8XJRFevtQ11aI40p6P62I4ncBwxh+q2WqVQEZLF
YnzCS1cZqFz6G8ch7YePtYCDqeSN6qJ0XQSSJlv0tYINXBfdpne94sCl/fce8tPDZtHTJs9B4uG/
9hxPjZfrfjT9/ogsPofgmpU3HVVEeWPU/32rYvjLWIozO/kV6vXRMtGntpJ6niMDvbc+r5zsKKWx
kYZzqWEh816Jq/v3z/a9S/73R86X948amhmX16ZNV83LZTZy+qJ0LQ66T+b3OSxvlOzfLyQfRvwL
y4aGakK52ootCyeiGFUoYUsOdxwY2gqJCWIriBSCebnxk/34aVhuFUMUYZNdZxwLtSQDQuRqamCD
A6XCJ5GwZoFkEpW7viSSI18NbH0GCR3zZpGMm7ghyhPuO1pD0tCUULxTkWuJ8EJgVbUEsufioY/i
pwgLFktN5grYNqSS143pGPUxeEBL99boMumQ2BGJAEbm+nHiiMkZGQKw0tEh0Mwm7tXOsDJljK6Z
CmQsV4ExbZjWL7SUliEQ8YgaX0y+QrTwmfeWqwcL/bLLU8frDNMynimfqB4r16rfRApJiXCVyrwv
g4SQ8HaG9e6n8lNRXglOsLvgkFUXEe3IvF+IwrD2G4YFKckwYFRbZvgJZYjEMiWOCXx0NNuUZlJ3
Y3j18x0xOehyaLMM5WrV7qR+ykMzYp3k0NXXw9LIt0Roc3GM8fXfd/+HsSrPGuM6DWw2dEp9/i5/
PNheJOlBUs46r/QLIKZTVQdjtugjJbcueniGN8JVMct8gdvupmhH/74szR9PJcK2LFrQNf7++KDz
S4A1fnXMioMVuFGA8Fo6DtnrNByb4F2DeGWsU29ndgDlot0oAclx2+hJnD4lCf3doNpzVZKTqytx
d/3wYuTBsirJNMN0KlpOBFp+RPJMMdvPBo9DqcoLKm5HnofHHDQG+SFPX4WU+JWHRlwLskpGKB2c
cZ0pBFJmD+ocTmUP7jASuao8m9VTFGO8oHnDAUyNth6PxcSWGvug5jS6xspDEFAzRYdA3Rrx540b
9uPD8ccVu3o40sS30jgMf6+yykTbNnVaHYNBdQrUejV457J9A+FYvlUlT7tZLMOx2vc9fkAFOnh1
az/TvncXiBqGrMtdxNhqXJ9V0oGUg9yfmGWqK49QAMTPqculClF8YWmCuIYwAEzdBHcfcIYNDRJD
KqqrEB+HtczLlcfpulgbzJAiR5VWFcdzFAWvaLkJtNGXPgrSZCn7DiBDt4rXYrMmPbgiRdBc6wqp
00SYw3Jaa8CESd5Aam+tSmOrIwI3EeHe0AH8IAf6++e9fmES2aDTI5ZHjh+SDCvaat8JGiostOEX
tY13mC5YJ+8Z5f4Pd/7PK33dIZeyJC57qTzSwaEJZ8gLL18qng1KziJUiK8iwxuF57+Y3tDi9gTy
RPDulje+xvcChguAKhO8CDoczPJ/v7Kjn4eaFqJCLTn2G8GI5MdBOuj6Bm42IbYtmmoVZswk5H0R
3wdA2ze+wfdJHd+AeTWBCfKcHHX1Cpg4yEZki+hg8+cEl17rs8vEjtZeWo++qTgQtLJM+xsb5Y9L
5Z8fe7Ut6wkajiziY+cfnGQ4x2IuGV8M7c1sT1pxkSGjZL7ORnnJLR2mzunfP/dPZQ+Dcw2FI7on
+feZ44+lWgyT0sgag3FFdYqVQwhgf4l6o28OzUgv49akHkwKd/LvUpWqgHY2wrffOoqrO91zPraa
AQ1FkD/JMfYmWL3hmxw/itJJi1ds0AEHKn0NRadBfVcd8tk+uII87nNsp88tOoPi1MnOwGgjoEV7
DCWSKZ1pBGq9GPtNDm3f2g/dSniuSWrGQQxIxUMzeE/PuZVtIkKLaB13j1BisUM8+f4FXmBKqxA0
Z+GE2v2kuk1ympR3KFUQTdEBloQ+OgYjyGCjNA6hrZ24L8Ut1LPAuKNRofagIFexRLt9rajLTjzC
rskqTHj2wEiOkTdTEooSWj3BUWheSYcyd226pHIhIENX3ck8tBG/aVeCTRPXAomjOZ3uBNJRLZci
PhEGadYyZZpUHZrpiPCHfByilgdYg+ymNFFragtHK21xBABwUhXISk7+Ku9670X/ys8B6X4mrhy3
0BiRLKpx6RtOULocp4R0nSh3oC2JpwVQl1WnVH7FrBtmx9I4oflrincDws/gVsXeCLbpZ/siPdbT
2tQJveInWExEhki7Un1U+q+MZAHJT5zmQ8lt08Kc+2zhxow2gXho8Y5pzEJxww7d+ySHuxgJT1N9
puF7F5w8+T4N7nM6N7r5mTOPSKUXz6sXAYRUQ37zlHHRUn5Zb55xaNq3HN1ghwByZHWvgAqP82Vo
CTzLU2YeD218Upt7wmf//cb80EhDuIZgHsW8Ych0O/5eq1INKroX8MrQo5u7DwAkZPSUtkYuAxR+
NA3TjcXp9+Hj+qX58yOvFqdoUGABiBb74bSJM0RftbTu6WUG8GX60xDthHqb40LVVgYQtr45d9YW
FaYfHsb5Xs+xl3c+MBcZl1sQbciFIbbyY8z3CYzZrrkn5thCPAz1tcWwHLWfCifW+IbC9uaFu1rr
YpE8zKw0efWBNwd2pDi8pQaajPIwNCsIqaJx416ZP602HE2NOSYd28HvUvGP5c0f5WyIE5mQ1AUT
BPRai2wziuvsSftvTsitnSawJZps7VIQDuN7/Q7rTlxjdspqO+CUX66t9Gksd+AP6BiM/YLmQt0t
K4bHZDfuCxITHv2Vdh+4Otf50JwkJhdoW2QWnkVwHLbWQcDi1LjCJn2slsZX8Rw9oLp90h+1t/GX
5hgk1u3JzV7hjxLzBdbY4qgtg13/mJ3Kx/aR5ghdSJKQsBRGOELbG92cn0oPxFrwafRZiyheH7DN
hng3WaQAQKYlAqpNYJniWhyGJSTR2ncJK5g335A9+cZ79EPRySez19JY44N/N93+uDdyoMhpX42U
HtNBiN8oP0FEeXD4kpcCxJkcfqV0K0f5UubZ/WyBFkjm8zgnE6W3nVcEtPf//kq/W1ff3jOTUyt1
wNxwuHq1M6XJyinmK3UxSET9UiB4DEOSMRBwBfiLDXbjpuppDad0ppQAuGNA8hmU6JQxg3WW+P1R
wZrVEBDK5CGHmKqoF9VrVorxy+ovIVkiJrbRWRCncajtqKcLKF5kWcCGTjdWOa217CvLs1VdMr6R
pwumbeIF5QODxN7A2Gf43lrLh5MXiK5i5se0hzzX36nyZyeLRCaicPFv9EbUn14jGjyzPhq9Oke7
v5e8IMiVPFe94hiYg10y2i94J6wYpfDImT4r8an2R6muv0p/OpgK7TDiSDV/GYlsvH5+zHsae0bq
Ckze6s/Y2KSed98rkRP00yErdDsjdztiytT4eLojGno44+v0DKjfK00Hcr+Zw9yKYCmDR2jVhUKN
YqWMF4lzMDnyTyomTU5mZTjdeEF+KJCkWcYym5b42Y2rAln3FE9pShWh2XjQgvdwBDrj2VKwVCTs
qZCz1PO/H8Ifms0aVxqdKTsMrbVrvBIhRZbI2BbPqHEGP7dV/iNdBOPdmdVyYHwzvcoUEeIh136V
DP8EeKFitdXjG5Xh78+5fhn+/B5XP7kmZNYoyHwPpijVAmk8+kVM3OaX8R+e2eg1u1MeVIC83lIA
kUmm2yduSf7QCCO6Y/bFWaEUliwkECv7jxsX6YdyXQK9h8KUaYOqKFdPZI/CyKykWdnTcFgojaUV
jcsc60si3DMwYEqOghpYbfo/HJj++uCrMZpnNWYjhXxwWknr0g9OHOzXXZTYcXDoCrgEoTMUW2h9
pJ4Q4QcJMerdqA7XZTWdGrNnnqndWLZ+XMMNhReTYE2UTr+FDn+spCFtzYRZfHG0szDcqN1bBVCj
Q/Qj9OesQIRQnovu1b5xC+b7f/18/Pmp8yH+j09VtFrIyaqGv15tA/USl9KqjzexuAXYJUYu59lF
wyHbpNQskARZG73Dg125kf+lQGm4NR6ZL/y3r0PHSeKpkLAbXd2YFniIEZYiKfHwTP0TagxMulV/
o2eL0uiHz2GcOR8S6aIx3bz6sbM6LwcNTU4MuS0P651iwszZhMQjLEWtpyIOlll/yjrlLmqlvbGx
8jOtQhWBupoAhBX2VSA6kuDd56H8MO8wKfmtMlPrzutsM4a7hPZhXkSLGpU5f+oKiF1J3HISIBVz
600nEKD3wPMs0E/CU8Apggmp1NNHDS9KqlHQnxo0AVNGekpOA7SbjgogeQ2wfuvv8voNTUoY7+fx
TJ54x7pkJRssB7rOsqz902ThaWa97cSH3N8IMYNbe8p29DON6VzXvaNBd5jqYqV3kR1lbty8RtQx
eVEs6trxs8zN8+axk8RNheRllRX2BOnggeMA/iKV+oJGFgmCyEf5xWQz0OMv6r/Q2fDHzM3hd2pM
1Mn42YQiUTqOOd0jA0oK5qKj9DFKAsUWO+cwxyzJEIZKXnU6dqm38UXNjubwYMPR2ZO9chslFiNn
dAXEkvgKOFijAADQxTsylJ2peZsnOfOWEgVoqw3Od4PTQVKty3HZwBVjeGoRP6eTPIuASSnfgril
FhR2Y7NMSI/sugRw+VekshLHOvOgUzUmNr5NmS1eF2E5T4Oj4IOWcsw7vrIa/C8GQz43jYaCWANb
KmpEvl6e3nc+VWQ93UrL+unNYKohGSb2XtosV3V3mVZKAb+sYBs+x/FXxNCszE/CrSpB+mlBYFYz
F5KoEOn//v1mFLE8KYXGG8j1mAuoniG5CuNonrsFnDZzzicTDdUql9Yt/e+OBn4BNZw5lZdTXVfJ
SmPwEt9ssvx+96/WBsZUUPKgEKECvZZH9nI0ZGIi58dk7iXVDqIj5RHt9JuPx4oQ3wUBcrbs9m/C
p7LncKST3oOeScgwUrFcx2p/34fBkyHewzXjTfAdER07gdvJQiAED786SJu3mrMvSvVl0S01mRkx
cELIMTEu+HdMd2ydHK5LXFjhUkfmDB2QXAFlOeukSO0FjQ1/Il2qnB9hGMnAHJe0AVTWsHLNpHdk
0K/BJYdGupoQNUnMmV00eNLO22hHc89LVb0kj4KTIQGA8V466cncKA/1f94m+7AOzSI9NB8PxUck
wfSgo2RyIRbh8kVfmItX/RdyZ8T/5QW7IH8H0xNMgxEnlW3qxm6x1uA+vCIwYFPtvgZhdGAgZlrt
KIq/GX3gJmr3rPpIeUSGqOQm8voadLGhiYvRujXdCFNOPcbzTDQ3niKmxtR2890WWWy62PWjVzoB
U0Hj2VuO7U3r+Q8VLHJNpksW0Eq0fteV/eTJZh9H6bGJ3+pgcvXiQn3vW5eY8pqpm0RI49zxsihc
GF1xM9yuuhHa9VNF9deXuDrGkwBgyKUVp0dtuvflrSoime3gAo/LWjrEEjUEnNcxDch5xO+gbCbW
laPYG/NhkkHN0AHW4zDQjeveACNECrVXB6Bz3uboITOO1qHx9O9NXv6hE89EVJUZvmoyg7f5uv6x
yffmVFZ9EKTHENpvnq806xy0hBqwuPmVikxJXQlRwsjLcHneAwYc6YURmd9Ma7+ggTM9COGnFXFb
hVckQk5xzoZ88+8v+VMT9a8veVUMVqXY4sJRkyNMZaF1o2qO/Nt2lSvRcooeEFrho+ze/Brc0Orf
n/3DIfavj76qOnI/TMzaNJKjroT0GBkvFIdZSTDLMakC/v1h32mfEppyxDWapSKnwqX/991AOKHE
amilc+upyjH/2qMOk6YoHVmzJ0La2J5R8S0KdSmD6WedJ6VVIJxkBaYuYBOG//PV/xcZi1yCv+to
CDaJ1IGzR9CbvFLh4iO0gXuk4MNmsLUKNJudtOlvnP2x1/JNv63IdGV0hNwKxqmr5yr107ps5J7i
sSYEHT+jX9D68NpTkN9hR0uEdyVE9jidU4QiAnh80Gt04INNpSWgxOkWJS71UAoKBNmk9gsJkcLh
W6vhNw3r+cCUjAWiTpQpxUnxn6P+frJOoUlikUDGLLxGXjmVpkItDJtSHiku/AOl5SsBO/1IS7G8
k0EdpHU+Kxuo6PMLlb0CnWgqD/nw1iKmPllDtyybCwnVVvE6/xCd4frMzqxLMsxxyNDPPqkfBtxI
KZsc02NGx5YiulQJPfLhjvRK6mLOK5gmVY68/fiVxSN8tuXo7SirDTibcoC6qUcfzXlDmSM6OXN5
+j3tEQqu+258SUpau8DtjHCmp0BdwDHNoNzuk/txtjdpkaul45INJNdbcka+EN1EYDC9hKSYE13F
hciYbZ55z6UQpwyCZFs7Rk4jYHzO2LTn8qjLJIJ+uMg9Yc4CtDQdgiGYB8/wAOWoC+wOaeqvMv1c
oUDumkMOlwD9GreQbAnH5F9dj/yyRyk3LqhE9Ggr1PhpiI2qDtkANk3UbfCFq0C2ZgwI6ZWA8amd
06+gPvTY0KqCxIImJzwIiJK/MjoeXSdE9NUBNh/95qENtxF1WmamrkZynp/nRylt9zH6vcB460Si
LrruA4XkSqpEiLkWAbQsn/SaZEi+uLlDhCzRSMMhh+36jBF1ObUUB9DDI0xCcbnyR0b3Ay1WJD81
ss1sOpT8EKlPpAWtm4Q1WKN/70l09TNxM0z2oL8J5XYszyxH/tg7lZruTDIA++pNRxfYdZ3tp/l9
jp6tTTUiaIelxYs7jN46U9kl+1eTXXKI0TwJGwuGU38nkzvWgsMWhEWK+juFV9wgLTYoHoPs1DLo
NBL1ziJxDy0IA1BgP3OxrI2uZmC3E+p9zRklmGInqwMg+o8D2R+jR/BZuScZMtL9rSx05E0sUu2h
6r09TBWbVgcbYolM1/MLcnQ6O82HtZcrJ+Cxy9Y3TnIobzwGHUF78XyT53bbmTzVKGFR1sbJm0j+
8/xeVFW4pkTnXyiWKvEnh368yOu546PwlZKo/UgT/HgJNCLTe5QLdI/UYCmZEPOTFfIvlLLL/O3J
yX6KFIp8BcE1iYK81BlRRe0lB3FYRbZC5y7RXufIvRS3kd7Oo7RtwRog0bRvA5+TS773+Gc5IV/U
Mt9nAXTq+M3gBM3G2o4DVh2Oz9KbQScy74Mdf181a9dVzxX6E87t5aCbvKxPURe4rcIZDjiet0rw
WDSch6N5vYGoIwSXEbRMztUbeJD9EF5bdBxS1O4VyTXpTh9JNyugYh9inIEpL8t8fE+4GYN0H47p
sW/NozI/PiGuPA9LmMaNgMiu58vRh/XKc8C5IZpO0pS4SrABy7/w79UEP3m1IvS6WOpST4NkxACM
EuP/KDur5di1Ldt+kSLE8CpIRttpelEYxUwpff1tWg+31vJ22VF1oM4mO1Mw55hj9N56zy2bQkC1
j9ht7FJn9IWiPQnALI7GYt68gukjgBcrqtkyT8eVCi1yKun2yMKtSuMyTsNFLxFM0gm7dtx3Ca8b
yA6tX88Fs+g/dfpeJA4ASYw2ic8S8QQWq0+rPvWDjhDwFLajlwbZppzhCnQAq0THL9ssIhPersDh
tUmJpupcRVS3xE3SA2Y+jZpby1xDjdZx9UtxJn2jXtWYf/7PlvSlipCUrqxV9VocktYAorsIuxUG
mDlKeG4AeyVrZ7y6Vo85uNZGY1cssXAQZ1+eSs1jMifqixhaq/WgEkWd4jl4KoIHMbwdj5K4My9l
s8zoAPnLIDv4V7ebbEt4HTgP5OpNMx3V9ibpX/3rkxxsmkLdSIXn+y/CfLNEOB5KZlsjeP8G98d7
XN4HEj4A/GvDBn5qpN/4+kqmJqysC7ViXAJ6C9xdxeG727W+xxmeNCgdkJwIXeEhlDBDLxsmdrFH
1SAVZFCR/kzD0b1qW6N9EXyvRcHZLbRyMyXHNHC7+B06Cfaf8iFpvP4zno518REB9U/vzXhB3klj
rkrBg+6qK+DG860E7kUEgOsaQA1Ct8iZjLrU/gmTBDECbRzCiX2meNxauDgK/27UYAzxrpKmbmY4
x19F8vyEtdSdA31TAxC2BpgU4anBRU7xo2HglML7nyssCWX6d5WJQS9NZS7ByvalSJdoD6hywWPQ
vvnPwUuKZ0NG0MOg2qmAv4EMJh9XRiKIr4mD4vxvDNoYt+EXqvcwLNv3rrFV5kD3stcfsZ708a7b
GG/qByEY/DOkp7EOaHcc/NJ32ht2d+ZEcLyewufsVl7pDwIc6NvEVZ70YuaL4MuIPVKVaVuQiUMv
9dy/KbfmQbpVHjlhGjuGegJu3nW+1oGpv2jHfNfuogP09znanmECm7dj3PnPRDniU1eOJuzbBe88
3+rZ/OQjp28p4WSsKJv8rj4Ruedd1zgDHslR8EZP3sCv1Cy7uzdTaIDRKljJzujg4LI7O12aB14U
O4bxON+V2VBgN5/lwGzUhjNEbwvgmsDe9Y51Qjrlj7NB2bxkn/ol+mw2xq50UY8uWKO30IzxPl/f
6JSdeeiFY79jFGc95icF4NyhXuOVWfvL0TOX9XpYKtvISxeip3H5PevIhiEBF7Ls0dmCwds2D8yH
zX30wlWRMNKv+YCQWk1H3Fwf5fNwxv190O4irtmnBev1M3sxHvO1cFQekxu23pmXjuH+5rqDrLmm
ZSevmOcP5bKwzeV1oW7yNSia+C4hcAZS30n0UAuvlC0hSwdqph0cyiXM0QJ+aGTfAJ9z44VgG3Qa
nu8yBxIf8kMHAMDt9SHZFJdokx/rdm+QjGcs8gV2OunON93yqWMGQjPdy6HNTtueTwLX0Z3/M3oz
pXPYozJY6xiL7pgOvGs7/T5YRSvxpbrB8QSdc2fxESZYkJJr2SUczuQA0wuK5tzzmB5VxPm27KR3
5ubq9juu072/AfW4MhZ8L32jOgaXtbJfA29my1j83dvE5kvEi/gY30JIXPkbMvCerGJ+5u9Jo3OC
rbbrj8PlKO6DbUm5NuMLFgXfXnYaG1hgu4IElT4BhHX5YxcU5n27k9zcJW1k9QrxcJdssxsV/1V9
wq9BBVc/EeB4373IGOTFJWsQX2j68w8Uy8leYPJaFvwMf1NtsnO/zRcllRNeX7slfgcUMLl4SCqg
kuLJvm5RktBjmTqnSlY1tOSra04rFX3Bp/XGM8c1qe4LzzjGu9lzD8ii3CiYrnRnsJPGyR6Sh+vJ
WOeP4fo+cAlucaS1wvVswMDGu+sCVQafB+bqjbghqXW+9jYBKY7kDpdXZREB6mTd5ZkG/+eADVnl
Lm8hEFeO8+BaAZu63VnHwfoA2BMmwyG9xVu5x3x/Z9wE5/Q4LIeP4Fw/NM70OK3DYwZuU3lot+ZJ
e81W8a3PbbuCTXwIzs0+PPYLC3ca0Y/sGCvqNVqj7Wvl6ogvQupbp7gwWcwTBzlthQHjTO+e/9nj
6/royGOx47f6hFjjRltle+XBIpt5Gy70k3kqPqoPZCMG/viH5jIM3vhBrUnFOr0WH8TSrKpnAWIU
INCVsiJ99tWY93JHam2sa5QZaTP/G76l+q7t5eNwitm+XvlTnTr3p8gOGznhNY6PPuc1huPZ2tfZ
+0eHtrrQsgZlhOiiPETP+RZzGyR//7bcVjuTiFfV8R81EgG4l+B6W8d64SdOXKRhLxxi2YOyRcmI
MJV2cnYx36VDuh0fi9DVH68v+SE81PfJ3XCHe1N8ZZhFFi/uMJoazJ5jkJn8OiCa06f6KN2Ityhb
8k80xNNneg8643TdyI/oKUFPoiAFUcPmEPE5mYQIaEnBYXQ2fE/5TbTQ/9ocfnFOA/W0EOeibaTA
G23LdEBpg9vEsjcizHsMLUf2Z5+a8gGVnSMI41R2BRE1B8R7mnUm9ID+RrqnAekZe7pc7nASj8A2
ejqR7XIyXCo8WXBQlNaWM0yLwVUn+L+La051cBkwQiCQgrKRe/gaNChxcHN5Dig0UEPa4kPynhes
t9TL859k8Fw9VCcZriv7kLjmM0v30K9v2aWq2+vL9Bm/wDlYT4fpANfTorj2KWNsq3KYhNAB7+5E
aAV4jkUgjLDzbfMdCqhheAqWcs6WvDawcVt+Nn1CGzsxUcc6mbW8EvlJgNZk+ztaZS0OXbQTa/rI
D9m6X7LuC+iYQChndn6AjQpgWgSwZhufgK+5DzF563Y72dpn+MIQn3Yj15PPU78I9zTy5QXd3WYd
XMCccbeS3fyuABx5IOUwPMXH0mt20VJ6SPaaY65mWui4zXAqrrgf2AljqBPGa/tAsDGN2C3vABDT
Z0jA8WN3uTr5DSIR7mr90nDhSois0g22Rrtz1SMU3HV+Wx4zD3TPqt0Cp1hz4jYc8y76MO/0U+RU
m2SDBxi6SvNRXTiXXMG/FM9NZQs3wc6/gyaMHkqNbVjMFUc8MnJwkY5UcEQYI0N2KSkLTl92czGf
2lf1BGcYj851G6I+daR9tlbOkuES6hdFnth6cxKj5WDO5tLx9PAsx9vgnZRcpk8+i9bnKNl9bdO+
d6+4pnsyLmGtmw804dLnkukNBhTpU78N1qBUUblkT9pnTxfdrs9cXm5GdadwkGeFZkh4IvVqoW/n
i7ipHxgLcTrhK/IUtK86C8EWOVNAswGeQmm36Pkeg51y5ge399DnWVYjW9pM99o9GGEdX5QJpsm7
6javDaaCvEYj5gigpqXZadq8IpEzeErmviCqKTtF7QGL3Q2O2UO+nz71o+6elG2/zdY6xqI/vzok
MZogkX0WuqgDifpRgYnameLy4JI6GiNGjpD+odjGX8oBCdkGfQpsuCKqZXFtIjlqFj2JGUiGGHgx
Iyq9caRgni2f2SeW6W47Xci40DtHqxiq2UO/DLgQdBV8xqfE39ocEX1cc8/po/I0vnavNCIMXLcP
4k18wboflK65yPeo/YDe0ND7rD/G2+ZWfUVr8Twclfvqjuc7xzPspMjL/T8EkreRd5abwgdiQHBb
7llSVoQNEAiqPXWvaeEA8aDxoD9bPAT1YnoDdczo4rbZWrf63nj0z8O22eSn60LcjltY+afoRtXs
/rH41HbBuV+ZOzgvxZIMX2nNkHJ69z1DQRZpBwLzH5xT4LdtAkY5HKTgCQLWiHlJqGsnO8Z7DBdU
wvFaectlYIWOAJufCJw3mdKT5Qk2vcoZFhmkk0IfQHoyn93R0BPChqqEBFynBTvOA5qh2COM2M6f
UZ8Wr+SpEuRdx15qeOLNz6cJZZ6s/afLaYBUxScHZ+AP/+2v7rneDpVU67ShOnaKCGaFqKMr8o9l
gCZUno5NQBBEYOBxzKdNybVvkb2OerJGFuVpg+ZJSX5rcjKfp5GRHK8UwTzBAwho/nGUn4cveX0x
SI5OiMzoLOlMj3HwlzAlSLf7RQUkfdPrZqwn63h5Z7X2129jpuKQ5BU92ypzKc9DzOs+bUkkF65u
eKXyYmLYn1wzdUrrIExL+pBKCU7wlxH8N+NMpDGKjI7YUhRF/qJLESRfqAtoZ7hL5m5/KVyE63NT
/NJr/65BjQBHN+Ewwhv5o7n469YpNZBZuUJTQZv0Wmarlv1u1IZjL8/eoMsVwZFpPP38vHwn/ZlV
P///l36Z1GJSjEzigJAA3pKgllqXSHwWgD1kAVn3yTKhvkCpW2uaM05bMeYMMN0RMrgMfvMF/NHP
fHly5zvM9dVME9rJl1NwcJ3GSgoa2BjWnsYjHW8RcpvYYeYnzUiMTK9TEQLMe7iByqCJ3UYYXCOE
Id0Rf4AEo7rg6KSbA347IqMvd4o0W5mdsgkr6AqnVr+uB4bEzGXmPtLY0yPXqp0/Tn+GR5LGM2X8
Mnb4ZkA9Az51CLpoI4As87r+dU/ToTbqnikWTw428TM6LlP6wIk0lBsazf/3e6lgP+Jmzi5Zbuu/
v8y3ElEpeoFf5p8qaU8TOOvVLa4rMqfAlV/8tNiO+ZPSXHTSpWdjw0AzT6c7orWD9/OH+fPNvt5O
XH+ighIWevCf0f1f31xXUCNG/EYKUg5f1To1sVkQZckMdGS9LI1sK3cUkGXHvQzXkvmUrSfqdMuf
owrm1HGOJZ3p9cNS0mM2ZPo0Y3Jd+qqOqPj628f95hUnUddSDZYacwY9/3vtgkEiErMR8kPqEyk5
IIMnKJ5OSgInLVioUbk4ysk7j5iR72eLVh1nJNmlXopKRE6TVQCoDDFIrp+CjBQe9aIVr+z59ZX8
CQa8P1/c79QFKiRqU5+9K8gLvrwrNeLWUau509eEdSIQbwQOG2Wu3aOCHMjQE40OkUu8kcxnn6JM
bEGdUzm0BKd25wjV4jwPIKlyuCLtB7VdXC+FbHlqiiOMV8NgDjJZUHsLjqfKO9PVWWGSpOJCa9C9
hFfsSpzzo/E4SwHTot3V0FWr8qwTgOwH94VfLXjOBQCeU3nfX7VHnET6FVUeJsvnvFZuATmtsth4
nOc/OiMC7Jg2gqCHn6/TdzI12OIm0iwITiLr6r93VQitaBTKis6aycKAiJPVI6cxz33EFNiP+wmX
d81iwWzt51/9zWKOklLTZy8Z5vmv2rDaIjYqbvv8kJM9Cz0C1LU40rw2sfeei5iWzi/f9c8m9OWF
o39oMDE3Znf0171yaLKyJR0vO4hCsVWgGAwWYhf8kD3+dmZiSsevb1qGcL7X5zmg1WQryZcOY5Ok
B+dq0twu6rygOTNXxK0iL5AY5pF1nDqYfVy4ia5WOSBz+5jv2s+X67vpLPHGIpss9k3D+Lp25XLZ
ZnVcZQcTCySRS8lKxcsYYZV3rn8yTXBZ8D1Av9Sla2AV8x0sIAGDM2EFMSZ9yD85GgCRHviDye1F
Jx7nM2LHQVb3TFShw2og1ENb6/o+oOLvTnV/FxS/3PbvKpY5plmGpDxDh//omv9a9vr0moRa3fxR
L+RTuIbdALc+paxCkyihXGZ5Y+zokNCK0g6dBauwQpZWh8ZfCenGBpd5bvPz1f1fPpVhiKDRFWwd
X6b4PT7sUhjz7NCP8aoX9lNB3126MgqhqDdiV2JBTYA3zEMTg4iRUTBJCZdnAyBKTqsaVyCWTz9/
KGPe+/7zwCISQ/muGOxWXxax0q/6LOiS/CCKexBgiErmCXBoXGY1YmXFYMWm9R93Xk7eYv3B0lVQ
Ge0E5nYijUx5oGutnwqJ7izkpI4ov3kGq9a4KMRplUzkmxQcl/jb9CreiO2zSWbaPBpMhXQ5S8SG
dl/WH3qXLLsiX5bhuQnVRaZfeibFFZM/1XgXh2FNerIW36sE2fSM0hifx0iy8yt6fJBDOVIYdEuQ
xlCO+1cHLehULOeRFz4Gv8yYyu77gtZG/jlrpy3mdGH1PEs257dIa/H0FmcC7X+55d8UHvD5eP5M
9jNwz18KDwnnt17WWnYYU3Reaupq9FCYVmdsw1M1bKCG/Hw7//j2/nM758zreb2bDR7/rrXXVpW7
sGH9qXAuilEA4N/yBEBZPmJGYaDgGD7C4EI5IgFOYjqrMeERS5Bm8m/yw+8WX44NPFWKTD35R73z
10uoJYIiSNaQzfW6z9yf29XmGybADAP14eMa//Ld/6yt//nunLd4iHnBtK/FTprJbTgavPU197We
OEWStlTwvQvG8jGiq1m9JEm8VCohbUaxSKrnSn+fdJUsdzZJapsS1XQUzflz8IrKy883Bx7zNy+b
NRtMQI6DlLHmk9Zfl2QQsxEYOMv+7DK15tHqGO+zaB80l1T/UHrlcRa2WCnNIVITEszPAy+BXDm1
8pHk3uxO19HgNnFPyf2Clk0Oy0OGe3RGy1Wx6VHpzIsdh+d93lqz6K1CdBkW9BXr80ghEdIEplJv
J7SLHwnQIR8NLdIZu5feRs0CDTHLcXpvqN5MQ98JWYk5Iwv2MePFSnvEm0J3+CYdcV0a20AnNNGU
7EIMb2RGjaMbx+4QMuSeY5W1fmsGj9n40oIhbkiPqo45LTX+0QRimOpglRSGdwlRx3SOYSBfSwIA
Uv4cfwmrt2jdkyxbenr/kMYrY1rQ1DKMWZdgw1EAESXn2EYBbWXD2qpvmasWWJaqjTR8MrFUiThK
iLtzMgDlsIUzj563UHhg+MZnTv1UUmLPpnpi3tLCX2U2d9TGRdYukFEw78P3Oc1Uy1v5ui6zAYfo
GoZiI5CdCL0N790ATZFCOkPzpYGbIa0FAgCTeObi1/TcILEOehXRr3YOcD3SZko1zM3PAn//XJjJ
5nXVD8kmqgHcaM2rFSAwdq4NObgB2gLK8nCj0++BKDgYCA+kE4ubnPBTI5iwzUuYlAsxLLaciJc0
GdykZUdjdF6o8oJYgy3NPbALfOSuV8HtvRdBuTE1hBuWDqvvrPEy1tAJmjS9DTo2x/Qs6tMKpsti
wIpr8U0sTOCSOdMbADSNO01DZzDgdg3xHuU9KZwEUdYUok1Rv6u0fEYLU6/6Pus6BamkQB2jZcgu
MEaDN6ugAgPiY+S2IHykMl/M4ig6G54VhU77wqpvRFi+oU7mXMlK248KzEP6gddr5Ab9sudoaQjv
gDd4LcfqLAVEU9RLH0ErmqOW7ke7J4TrRJ7vVk4vdNzgRv0Ri9ARBsggTTQ+6/2sNsmM4G0EDDLk
E3ZUMGisgml3mVrdtYR+JYWTSzjA2gc0CC6TQu2UARScf/N1ObMrE/QkCiYnKQzQiTlUYooBHtun
oxgcu7L1oLCgJwW+2z0p0b2BzghXD634Pbt4XkibgoTfLDtHbJNsc1K4mfmOMWJ//E5TdshFGm1E
whkntXkpmu1137S3Zb+H5hO27pzgZ7jClYEc1f9sNguR8vVR+JHV0Sy3dqaIzUVIvdzID7H4OWr9
S2pKd2regp83eWKFhUjSvFKmy/LavMpZdQJ/tuoldStWw0sfZZATWApTkt34MRiMkG0YcO5+Xg2/
O5tqJDLRVJLoM3Dq+3cxDKtOS4ZMzQ7KLfPUDpIkF+p5ekwZZ7bImDFCSE4cLcTcmW4qlASzKnp2
SorwldtZS8CV/20Tkb5p3WmiTCyWIgJ3B6v776caYrmdJvlKkWZedO1pLLNbnY+CrQSHURiddfBA
c+Oiooz8vQL/9tfP4FeVdBgWWOXLDpG3QmVGPVJho1migDPQDQ4fWXt1Qv8J+RNdkybbX4uBGclv
u9N335zNk3MLRIC5ZfDvN48loRxCq0uJgPKmd+EWK6yVLUxWAskr6+WAuy9aKOZiUF09cgn4mz4Z
BUDgERnE4b5u7EJB88VsDQqVW5oeNEbeD0WZAzTItwNI/vMTZM4F85cNX5sRUeynOma9r+XVVS0S
bpaQHurHCJg8o7LzwFJip7fNR4de8UloZ388UaP8N6IuFBztu8GJGjEFkU63xYUpqHohyRA5TsZe
yBxccPJoIRtelHiq5vLv67ZZwG7uThNomA59ks2sg+6+f0P/WWUFAfWDyu5Z3SV3IETmmQZ6BmZM
ug1ysjtJuas+0HxQDYCwTiG61gwGQCcSE+zuhXtGhfrkBpWXn30UBgTiCU/Zb8dSbb55/7lUs3p4
boHBqP5yc685dWjbpdlBHm6aigiY4EUz3iMBPGvSkYCOSpO0JSzmUU2wJP8hE5YevelkQo+GgiZ7
L2zUDHECe1APLkIcwscCPB8eo658H6hnMEoqMwfXWGgDPY+PqUppbzF2OpgTgyyF9n4LCY2ad2B0
014mBqlmDrUFeOYVw2iDsz/dJGKEnujczAPTqF+m9egpbbHIYim0eW3srBvtvC1XFeKbOAK4yRgF
JuoV35O26tRmNYX5XSPIGKt1t1Q+Kvabhr9BENnxLA5WmNGqKt22t4Y4bOUh3Upmt1IB7VY8u6GI
LYJDCO6p2V41Qkn1mV0pSEBzStZkU+vKIk7OPlrIIpm3GTOW14ISbHJSXQMwDEbRgkKNvUjXHaCv
eX4L05AwzZwIQTZa0GlOVpNIjLJXuEbHLiEAqf+YxD3gxgL1qzBAs3gf43t2frKoSy04x7Rm+oFM
H/OpNorDMAknsk42U/epGTyQeYNca1oO8cU3nruaht28uVn9ejbaxkLyMuAkGPNxzz7XtUxQsCw3
sxQ45L0IozVFeYdPqSlusuYZxnFHx+EaE/RWfbDitOzZ2P1uSWsQcR5fORXmK2qR2dLIvoxDS0t1
p5Sf2vEyb91lyZwHgwJKgjBAO4aEkDYnfl2ryLzZGzWr5LUsZyy7z03pyJxVpWuHU64aE4JJ+pvQ
CFdqvuevwz288FRFRK6WRJBfyZsCKojuluFH2D+LzYg6Dgdcqdmg4uDHDN4MzJ4HLkUq7kfzyVIx
VoRLDKILUykXVrSfD3nz0aet/FW95a9VjaNSZRoQb6yTIABaUIZViimjCnqDu/9hst/PliVMBSy/
4mAC5XgWrXObcNfRNmLsKkjLHTDlAYwb+wuH546U8y7XifbYG2Rl0rivQ1xRk0HhXjHXFU3U34ug
SBezrLSpwvu+axfjCsXJz2vkd++9xvnLhFjBq/+1A6bpnd6WfZUe/GnPZjKfPxFNV9Y8yv9lA/l2
79Joa4BwIt1INrR/N5BJzuuCIxeeCDqzoVcissjSjTjRZMfnhz82OI9EeTbCkxn/5oX9pnOsabNP
Hfwoe5c5H0b/OlmVhYbZgNf2oJVnf1pGGkzmk2D9Ehz1zXn+79/ylRMQa9mUMxxKaZacpQ6nZLuP
queS7BVqMfG3OKZv7x1cIgTp2rwvf+2Gd4PWoMNND0xhaClTo3OAoDXV6L9M1r77RbpIw0AGgiQS
u/XvxbOCZph6jV/Ey8YSnAfPk36WqyOv+c9P4zdgYK7fX7/pyyMi9bElYfbicUw2ILwGulwmJ5dR
WM9Wi3JJ1RP3S5HoYsqsFIUI0lRFfk6J6+VEHmnZNrZ+jeD8roz4+0N96U9nEyTD0CjTwxWxVnmM
m6Xf7ZUaUOFuejGNxdx2/fk6/HbB57/+19Mq6FaTjTrPEVW1kT4T9SeUS45lnAp+/kXf9GD+ud5f
HiEBgF2mKVxvAL1uGLp+uEIxP094jHDvN7d+t/j5F37X5OQ30toAYjBXG1/qZz8LrsMYp7yIrAKM
aet05MC5lIhgmbY50z40ydzUrkscCd6dLDk9ciIOh/hSe1Nzf/k48wP1te4BesmSRCgJDN8v64LQ
+l2oWlZymN12MX4SCIiCHqA0uIPWzLGaCYkZLCuRISe0WOj8wrBhUPPzxyCn9OfP8dXBFTaxUKtG
RHGNnmk3nEfRQ/qhLUwWEYL+XOsUfqQXv3YKXGufs6QQ9wZSjUtyY3Du+Rzvw8frLO+9Ke6zF/V8
ZeOkD+EiBiEJktLyvVTd9DFday6nYk/3Gs/fpEfzZM560fv4PdvITrQNtt2huww6o+xDGC0bcq8J
lAhyt7jJSRTd0NwYsUGAW7Jn6eX7mLs+nUvELaE3yEvEz8JjdoM5agpxgjqYWUPVidJVaK5E5U64
bmPU4B2xEW4oHgqEPZMXpCuTz41oMdnF0+LarCz0es1ClM91lS/1JSfa3liV46JHlYk79t3HWRR4
oX2VmEjZ4iqs3WnYzqEKnOEDu3ioHib20CfBpWBwRLdbpx6R0Ed12zqaU/BnLde8ERaVR7fGQZOy
RIFM6JJmj5uSOBzlmEazjW56NI7Z/bBJ1yNRzDIduTf1Huls+s4479bYYjw5potmz30gIMs1FvVO
X2oLlFPkLo6Dy4zjhVI6uFPfBgIx3OsqOSceArN1gVYW55VzXdAkWZqbfn2k5Pcmt/Og69sSMlAC
hxfWo/CW3YRO7D7T3bCjVXOIttpWye32IV4obnfIF5lnrNArLuOjtEKJuYXitZvWzb7b10f0nSuc
FE/ILqVV80GIfG73BH4atnXIV+oRzZNnOcQWwVH0sKDYp2h9goPokPK1RnTCv2gd2PMfo8JzpQ3t
N3GN7s4igr5FqXrlKaS4OxYbAwEyatWF4DSusA/uApp3e4RXwXvBDyPMyKQEd3XszxwD5wgKWAxu
lTtYh5FrtXyi3EXKr7v1Klv6BEb1W+NQ7f2lzi+puAJX5+30StSlh51ynd62x4jPfSfZ5XHaZvtp
Na0IHmCKiioiQoGIHhCs/7Cr780j/s97/dF/mzZ8Xa/aJafwoJyhKsm3FNTFpjgjPsWowtXBKA22
P0Bq2r765FmR5LQmutcTvOrSXGoaL6vEu7qpk+6JpLRV9OYIum1tCdZtYaLHvd716/hOW/TrfCES
EDAt8jWTMXd7f5xz22z6FnZxiDzdjZbm2jjgefFE13D0dbHE57wSRre4LmufsGu7eaKRGT4gVS1S
us42+PljLXjE3pKqeCW9vn+BqYaEk4esebNumIUwvBw+uqccFa58Em+Ht/RTuRFPxIF4Iult0lk5
d4/xp84QbrTNE4lZd2OykPgY6X2+Sj7IArZezNvhUTrkDxjepdHVqIVZhMBYQ9h8iWHLR26MetzY
Vs2KzllCvI50viIWnxf0aGWi4Vff5YhmDbFw8U4NvJn+0JJDsYg5aLxlxKRmruxaa9mlW0NrINk1
iNrIiW49XV9G+jFN7yVOOBy5kIOiqInRaIa8ZkbfrJIMuXrrTuRiyNgKD8a0FPpdpa/1aScPJ3W8
x8cXQeNGMpeN95niBZ0NfTs+T/KCXSV4rHAnQJhAHvPUnOCuVqd+iWcmeGRERLeNtkRPSxK6H24U
Ff2ePZzpDiJhkZ5+Xvb/VNf/3X20OQpZAbT1dTNMdZptCFKSg4HIrrbznb7BYLEY9+OlgTLNSRrm
wFO5NfbSOdpZZ/9Y7Iw98i/S1UyeIMNDl+qSL+a1Tu1o94UbenMEGBI63StW44Y8h5W4HDcD/z/c
mwfrKT8jpRPek9efv4o014A/fRXlS8kyWFqvjXwV4LpRs9ARzgbRGR3GfE6eLeH6bGenV4c7bVaJ
xFNHmOkvhep3qAmq/P+5oF8r1dycZC3nU8yjne7Kkb6elhKE6FpBg4aVLMUA26ZLkf188NfzaZVt
3cCpNvHqBLxBoooBi5SXXy7PtzXkXx/sS2GbEMFZEV6VHOb62Vpa7foaMWsmhXF8xuSLJIipzS/F
3bdVJEcdkWgA+Bb6l4sxjUIQFBMXgzILYREnLJApPOC//qI/eWn/ufm0JBWTXG9S6r/Uq5I6KCMU
tuRQupU3bPRzfIfJ+CXZFmdrWz5JLl6Zu+lO2SkPLDqv4S3NAaDtS3mtLeNDtC4e307RUl+Xq86d
d+hiUR3Nrb+VV5CaT8Q7L5IFXfwla97Gv8mO0W1+EV/TffNbMNx3Bzi+w4yIpguGRODfp5icAEMq
LYDHSrvM/RdFe2uFF03kxLouwoeyOBfmDotc5AP0sHyOr0cmo4pnDS8tqv2fn5nvtCIauBSdHCUT
saH2ZVbLHNPvwwagZFiCHs6xbOumrWFYUarYzRLfU2YlxRVZa3xj0B9XgnRX4ZOAciQQkRPd1Jmb
h/SIeBc1pLMFyUa9rKHQK9y+tBxaUl4FcFFGhqL0v2W9flvpcxkRDYDdpsfw5WyRTq00NTIZl4UM
Qhsm1l5qnYE1yAJW/VFlD3RvzMGpjJUhbWZ0UJA+6+hHJ/+35GwiV79ZnRCMocYiBpacji9HuEm3
yqCaeY8Y4mLFGaArDjAS3OZThmFEtmZK8e+ZyHFQAPI/ovWo2aSYIcv10WI8grZu2GcpM3iWcZIR
olC8V0W0Mkg3z2u3otpb81+asMBCd5V3/Kh4XOjEmlGvCYtscPk5DSFVwR7KZYUYosRCSsYnOiwk
wJil2BLPxjpZxHvxkHnxkVekfs1f0wfxnWEdogQJawCnQNGxCtzQjvzezFgVh34geiEL5fu7YgHP
PFr8fSGA+lkK30FwGZ6WxkVmWgZlBvf8OxAWKhzdNeDG4v+DVfsA84UZCnu0kLvM7fiRvegQcFmi
kvCkalHPekw3S+d0KbV1rmfjUD6od6VHMOdgRx8UTfppeNKIXu5eevp4kkvciLhQk4Um8STayoEI
Lv8oNw60oZ6oVhiGSeiFIn3auYio1A9tOprXrZYvIWyX6QqytJktlNxNAhdnShxt6FqW5Fbxw52I
daZYWdEWA6NIRli1RP3e4czG4/BrxPS8c31d3CCEKkTwEO3HKvfvmjB01VA3Crw7lQldeSdVe7nb
ydGqV4/leNP5m346JpwgWu02Sn9Zwr8dgqEIQHwDs16GXf/vL/dF0Qi7kDzFiWxUBRPSUWjvYIbZ
UXfTAogwMVkVDa6p6RiDzBLWCYm5mL9kr9Q2Sf1YJrcM4AVCdTvlEwoUavHqt0HdN2dXAulZqWaY
KuGLX87QLB9t3Oqok5NgL5cGOUU9eYMmVFWqEgg0YF5o4bDoZ8dW5fhBbq8cv9YqWWOkoVht5FWJ
4BXB4OYomyTSzcePsf38ZTX9ptXBCZ+UcDgpYOC+fsqmja3canwsYWRPhzwmZsWbA+8Am6yS4rnF
vydFlFymbxNIk5NKbN6bJBKFJiBfkYJlxvqu84aDmE+UDG9fP4OR/dtp6gBG0+4WluF4aqXbSbr9
5cN/U13BFJZmfh3/B0rr38dgJMUzG8OJyXqHTKEC7etGN4Hg0yNhk8qWCwmJDsJR1KJXmB7ptIgm
5vkYqyE/mPpNj6xSi6atqVPcxhjW9NMsg/rlU/63yGHIhquBNRYpp/w1VlXKG0Wd2grVYifZ2kBD
DotgSqdOVgdHDSDoY2/JvAHfUe2v53AflJYEZBTXq6cFQC76E+0YHBvMPGTpl+1Undf4f99j0tnJ
OQNTiuNCUr68x4E/KtAC0BspaOYMEs+Z0ZTGnOBzqceEjECmNxihtcyhQqZND9dljNeDIDqGOd1T
Q0117c1hmU13F1bwdUDjqQKCYmQeJp4Ugoe2k1kzAss/Unwx6ZTyjMmclAD35p/CEtauJ6tXnniK
T0z5OZ6cUptx3XRVojvysSADTYa4jZlo/Hxr0Jj+++0NRqAKqCbwQPr/I+3MlhTVtjX8RERII8It
fY99kzdEaqYoih0iytOfj9on4lRZOyovTqwde61VqyoVmMw5xj/+BisDbsGfK6hSxLumt9dHgmb7
Eu2GEHRmxEWF1xDBcwi/wN8nr4AkbOKDA7wagYpQtbHQCUlAIJfeots023bJfGqQe6WNFtR7Eopm
HVMhaRES60dTCc5JayHc+bxFIshERXd+DmTvCPOjYY83SjLKH9MqaafXEdnkATno0cUXIznMZ4eY
ceBUDUp7lwKmcPw8QrjPw5LsZeggaN2k9Bj2UiRK9KqfeExB/mmc0tfORr56Oa29mYoe+Y6G2GnO
JGcX9r9ZcBZNpaUjlEVt15IgLY/LeB9fQgZ7N/O4bol41j/2MaLVL6TSZhsMYiKj6fyhMskJaq6w
WIJvLfaIhwldWO0q87V6hrj9jOBKHYkTnBy+76hHGbpDBEJOl0fTh3VI0AoLADn7WBx/74MHHZ57
jXcTXGHMAj82aXUj1Hl1BXdZD8Z68lwjZ9XHjwWRE97N43bsDLzbA8T6LrmZH4gAqlm2qhiiGmeX
TPWekfOGuRzBKT062khqguGdoZWYyJR+BkE5SMI2WSrQO1ZWZqhOGzNyn2DqpIaw3hYiYsCeMRED
0USIazXeI+b5x+Xi6nzet2yTV78YA0EECEHd43hBALw1CAZBf351Lh+7D926hmRQ5/xZydtm41sM
BSpQc+PgzJl+MA1E0aBzBhjYmWR2cjNHJJyPT5u+IU4OxgTtnKukopv7mSe6clD7GJvYTYhnulla
Slih17/ZqnEz7q5ukS7RRVo/BKOF3mAO/CKGJ2yT9nf26nDvXL3cuowawD4BgG/nZjCpdCub1cbO
WF3sK2nex8+nzUTePlsn80oIdq04hOqc5zuS0vVoIm2EEc5TWHlPL63d2iXmrUY7060hjkMJbK0A
sOYBEduQbc3b6hFn3BhWDHHbR/fmdjek728lcurR54o29mcxcd1VQNEpeFpMfHvUeBeXUbj1K3Lz
GpGBY/KtrTrInrY0quaS2/vVrOsejgndZP1sHIGY9iFTaUObUbverXyMe48tuWdnD4Chz2WG8/T0
rhKpXtf/76IW6sDH8chdOjiwl3+Yckm9N9T8r83krZwu1d4xO/aqR3JfnqJm2y7pMZGpCza8CDaM
nF0AxwOjPxR8bQ2ME4qTxmxT0T+H522OkyHhsMvuMvC1GWUrzVKnRMNb68t07+2GZMz794mwJkgY
gYPVt++hYL6GuCtxzp4MsNMdCCpApzfIiZq/g9jFcDBM/k31s0hZZVPi4c3SBEfE9ye9wdDouxtO
HA8fEmOjoJJtXQhDrjAWqX1JsPHbsIpvE7xrPIC38wzX7USavBwKK1exeqs+Jcvw4J43/Xi3KFmw
KOpWj+C1FEaD4Da/bS/bgSu49VQJkUnuMF619Ugeyl+HhWY2mJeRU2BellevWmegi/F+Ifo9V0wr
D/2TAwK+PqT9lT7F3KcKtFn9sjJzpvCC3My9JQ+luG+V9Mq6SyBIWk44oFBbVuwXhTVYVd69gX5h
KAm9siV4ss/Lt4tmK0oTE4k55vA/Rjr+Ag9+O03/swSw+RU5TPv0p28t/2Ggn2+1XDwS5UMdtQ5h
qK6ANM0fGF/lhG4qukPuMMDnm1HNOTJTZwfFkWLBe6wU92HdV/tFhUM0SnPVO7nVWvaz75cLpN+m
GWT7lCJmKhhsjhs9t9SP3ugwr20twIkE6qDbXz6iEk8NCLqjelTP4Oo/1/r44IrW3ns6CGq+5clh
no/L5ADBBzeWznTFolELS86qQYgBl3PfDCZbZZ3zgryYiUAEN/H7YNli2XB0IRSe4syUDVazo46u
duVVYGmwvkAMvSzZn/xdgIvvF8S8HgGzV68ZPWDd4YUZMEHwMWFx83XPPCc7HDQO4314sjBbIIbX
gmcrfcBrTVT3yFGBCcPmNSdP25LwIKnne6/EV4n3CSJ4cIQ9ZO4/Dt/9M9j4yVOnx/DglvEg0XxA
ZP+0oAvjEN5ZuVs58kge62Y3P2CRxiTGgYbndhuco2egRv3Rw1YnZHJves41EmJ4/N7xsxijns+J
yHD2QzjhX/n3zXuYB//FD4mqCI3StIyIIEWLLlocCr3l5bOytEhPVL8DIjOnjDNvEB9DVNNJHj08
ZSJ8XKNmiTNABDXHKa1rCo2WnXyPgZIxSDrC61BnQoBqFR6WU0aQUJe6+7JY7cbsXjucjbzON68Z
3hZ9vnQ/RhtP1a2ZQ/zHsHY4fXI4OTtro0xouz+EGaZE9sO2H8a3gjx7b0LW9YWP3lJaAphL/JkQ
Nb85q6bPuebUwwyfVqY8yXlVTw4prjQMlOQ5AtZQX71CMllYwixjnrXd4iUzcBpw1Tpsgh1HkbLY
Bd22/e8i7deQ7+2d6tzdqdBk6jTsD/+s0Qq5US56ca8TzrQLD4HEGALra+t2h5rmX7fXT32DtWBe
BCTC1NKoRqtFshhGJk/dZaBWsQvhT8VQpDKLhVSmeQ4zj/SEpHk6+mmuqN6ga5KJDwifol89loVu
yXp0YrvjDSjjl+LnsNso3gdWJlHLOHLuXX5yeXwDY7qtQ4E92QcqpKVF+PDnZe57x8cJ1kmdgHm0
kXB1Uek9WvhuP6B5bwX/X5/z1jtfX/vnqan5HPqzew/bS6dzE3i6/35q76Pb/3wMyBIcwz59+jtm
uM/z06Pun+rk8nTO4FxnV0PfIjqPHnMcW0bjotpEE/8cjtU1fe/LRe2h25R1iBl4f/55H5v9TQZU
3tdJrmFUYGF9iGHWlSNYNkXGRJQSOGH1nH9frvrWR3O56NdEMIm+pIBJ9js04DduQl0U7bPfb5gT
m9oHQ2a153aBCxjT6AnhoqBZ7K1+zwQmw8vJRenWYgtF1zeTF3Dawys2lbJxWZCyhEeEQ0AtReop
kSLMDqjU+wHdec9gglAbuGZiKLlnoEgAss34K4RDN2UW9GJcNBp8nOYM+EzCWO9ulSYPmxGevf/h
egf/9XoVcG0aRxJUpTd0g6bx+bjtznWCzZKjaDQ5ZSKkEmF+UyijLaYp3uWCrJlaHrTOQVO63qX7
WY+qpq6N50i1noE+EkeZh10ydiFxL62tJlKdym9neB0lOPaGxUz4UsYX6765O0pMGMC6sRrnE2Nx
mjWqHgr0MLO/xAmiTGp1wZW3ParsKiwojjG1WghsT/6/nzTgwl8LDNCp6xs7h2Re1bcX9XTORfWk
3u5J4asuB3IUhhj52FQ35oNym2f8y3CKUDRz57dO5qbLs/ExnToxxx5l2seUX4v7RtxaKUNLTqU0
xqHIuRoODhYmKYscYgf3G1sSRs3PgPbaPBrR4mlGR2MTiaPWLaMspVp2zr5oqsbLgrwbKE7Pedgv
C1cbQw3Z5dKXV3swABIcsb0fbsK7Yqpb73/chLdd5FCDwLeH6p48nDIcpF1ve/Du0Rrxs53y/4/h
wT6MXrHodVZGrQXLv7HzD3VVzg40te2Y+tGHzuCTyowzzGB8Ck8ejSy/tsl9uNLRnmsURuSHUKfi
UeKeQnrE6PGJo63gSkvBPTHzNcTZMy5syXpN80kTiisKJptoriin4qNwsfrGHDUHTmmy0Zj4Yhpk
V9rkFzmFq8ZQHPlnEQ8qavCFyo3KncrTTI2CrB1y9rm3n96bv3d57hvUGlXsgcf33iGr+imKWf26
3pO+gfUHZIeaWurJMVqYy9pWXG1UmNuT++vfatbU3dFTOBblXE/xTkue1mkIcGTTyZjIV4KdhQjS
3FkEYG7aBE8PRtp7/xkoaWWpNFRPE6HkkZk/RANm/HJw9RFCB93fZ2ertI7sDsh0zJFGe/j170XS
76CjP3diZl6ddrljmUOQe1sjZ73tnfZqXSdkW9slX8c+0cVcoGvDvMBF+UPeYAl//cy2hJal91Dy
74Ey2ccoDi8v6OYmcEeYjzJakhKzT3O3pgtRvjBL/BDdw/SO24pdpi+EJ27pXNxjfFzW3hmoZagm
qv3vi/lrWNKt+G5oo5Mxo+Ds/e6J3jtkhzuhP7eEWva+ETf4/E1flK2NebPw/TNZXv7ZFjz4K1bH
G+FXDAJQu2J9cqYYL0CEriayMifz98Z6YKT4Q8J6nlENE0LhwbOxEYdR2mI2beYemTlhZ17XecoT
/VC6U80lFdfJ3T0e8+herdaRTEydXbkEFDrH4Jg+R4mnkaJnZ5FgP70aaETorO7zWLUO0d7srS6e
DH4yQQHKy2SDMMak8VkMGG3uaYSrUdCzMP7pLLxo2BTvbrY2pBC8fef1VCJH1MvWmiO4jD9GZXoK
EFu5hFpMKFjNZ1pRFnbLlncn1qgVuVcPh5fM2OIxY+ydATZw+HTZN0v32pU2xsd4QaJyRHlldAjF
bkROob2bXc8E+/2A9vGc/l6QpOzKCFVAYwnS6kqj3w7pw5mi4ajzCPEDQsrWTyuAPJYjHAO/M908
BOKkF/Q3uFhKL3N+AA8BPXJxVsTz7jMna6rLEbwMtfk1aGY4GOFTB0mIppkoH6zo8GbF4g/ztdYD
2BLDQ1A4p0k+utyxsDAeHif8cX0LFR8cCv8Bs0if4Y3Tj4YC68DlPXl+1tFlPmBYuTnNIejYxRhx
xDXi1Fcn1xdtYcOO378ZhymWWJhpOfcxFakMFWicbTJjonuandkXCF1NtEp6Tv6lhDgDmzBAv/EI
6ZnZp/ZRhud1wdbJuHTd5JDg5Om/X5bB37Cq9seNfjsiz/oTcu6DG63FSKnML+zgTBBUM4tBpjqm
j3cikQXnwPJz93WtmHg4FzyGcNOEd2QidTcVOB0PUzfvUc9GTRAdXBkK1MA8bc/RncQriDL8oL3R
J614dJozZn45+VC25e/Th7g3pWhvkTUzxMfdv20ETwgBeJEIeKX1wywKVuv7qtJF1D/U7nCNiWd7
x5ClZ1/AhFvEAM9RBmix5A0YJ+MTKeDaxkudUBtw74ydfpBi8wv56cGG0UIgw9MVA06MPx2EOKxF
5i3ypktOm9/w0Oz7vTE+7ZMsLkzdB0PFC5NxY4LKU+kcM9EkmO7TlIOIKgGnyNapxrAWVeMXA48u
hw1E+q5d2co9gbIU7hzijy+RE4VsKj3dj4UlvD1cmVsfZX9vJsK6Kz9bvhRHiwpZC9E69x7TP5Tr
Cnx0444Hlok3AaOSAM6KebFImLdPQdfOClZm9zEnJTBxC0FtjkJoBeAFLGUC8c5KtjIcOJcqRqCQ
w87GzSowMu2nh091hB+meZkcQbi79vwW4pQwAWOmAML4DyFn7QA1kkX8XGfW1dImvY2yUZf7Lz2Q
qXgIcTIEEK39aFc45TVCk45H1grJjQgkL+yh8WnWwNZnResfbwa4qsNruO7heV2CZO1JFJSTqjEM
IOL4EUjTZol/Hj6Ar6UETv4cF/PTHEuqHmV5NexZ2qZoTQnwjPhQuG8+Y3HZ3E+f9ivqHOn6wcvJ
HAXC4NnNLKzQTuHN7hgdOPEVe/Ps8/o6uTXLDBiQlmjvgZgp7f0C+70R6Lgr24iLsQni4sCVqXNK
R1r0Or+4nQcLJL3MemHJTjAILuNTAiWXmLHNQWEPYId2hpDuJkhkd14VkxwZcoTGGvwoPeb33Wxh
1jgno7UPtO0v47MF3JdL+/R5++Rm8hdlwlSAvLoCgPo4HEy5MHYBqc+cAMHLaDzM1I1J0gKO40KO
09g5BA+wLwH0t2952K6eQ3kCPwBEACvXzSk6+Yex6kLMFY3zXDcQnoJlVGGHDIPQXmY6IlFfS1A8
GSuimihiJc7zQypR3Hs5jnkf6vq10H1ZRsnqAvphqpYcRBukj692/qE51v/CcN9e5rcj4qZdld3l
0e6SnttueoGQZli00x9HVzvf5vP9p7iEiIsy/B6BuMOtDNhIobh+6E73N0q1C8hV62jBdOcofjuW
JoMPLWXIY8L4M7HzJL3TYJm6WO7xGI4dkzSmDPBfTr1EFkNBVtgiDx73bFB5mP64REL1tlQbfMz4
vADRJ8eEM+LAjfo8jU/2zf1cHI0kCxVPWqsOCtwfTs6/D07E97S1GjcH8xeKnz8PTkkRhJPQe7B9
x3frND14yPniU3qfZKqJxMLj4mJcxpN8+NrZj72nD6m/o3zR/lBS/qJM/VFSQjYQdbLXcYWQJVLF
/vwifA2G6s9jRpwf21wdE2mcG6d1/2Yqw4YCIyYoqWWnGGIjL273QwTHehPknNuT3AI/kr+upN0W
xk8nnvg3+P/nN/s1afyttiivxUUTH+csFkJCU7E7Nx4+HF3iN0at9fosvR4cc8C0RcUR/iArFe7s
Y4GxpM4hLuJAaWHtfvjm+6M3wg2kNPpjhVZFNiiHd7fwLtrtGcEj/FSg+O8BOGtaWCC8GMY2s/0u
oEbM49MLywKjiQ4n8z4wK/ieMfEQEQOfwsxTFSfYFDfz3HhF1dfROwZnmLfyjEIPl1aaZbS6s507
sHi5ampXAL/9mn94DVDf44kt4IToaANDYDA6Gww7BeKqT5fffUTB7NxUIN6UhjjEMejfFcU762vQ
sUx+e/DvhitZM+gftV6Zxbgw4CC8mx6nnIRLbXTwnj6HQlzOTt5g9ILai+mnlQ+Pycuvv/Rhf6gl
5Q+7xC9N1vsyRB3BywAJRe/13jqbomkPR8RHenzjXB1Jgq1t26iW3GLY2FVQBWChCRgiB/ZZsLPR
cyNMNPdUG/m39pVZmaWPAappyjDsD5GXWOC4KRsqAMfD1YNjQqBIxLG3jxjHDoj4MnaLDMiZSBaq
pCRhq679l694ecpsI+5/HpZXzt9Or+ihzUhyiyy7S5fK9O+n8Ab6EJbYo/WRdNRO2KL9RRa5FIL4
euknOb7rODMY2RzJfj7tb+kRvv/9Se/P+/2j3pUfOjox4SqXcizccJIgxAFigUnAwEUNusDdq5sz
AANquZjt9v7NsJXx5Z24CxyTcBokusEkp0eJbh8P7CpxuqXMLax/f8cf7kb/jX0i3ppz0RYXOT7P
i2FX6kM7P08vpAT+1Hu+QZp/3YwOkfptb9n1hCx7nPikepuPW//hIQ6OztPbvOehj/7/XdU7HyRv
emJ+P3PjGUfMxTU8H+LHshTxvij/8FlvYMhf19X1a79f107B27FhPWkaZlnOcfvc4ih7lH4AXX56
UN2Z/9vHZL2TvM9LPgaV0A2a3cWBbIfLwzgLheG/7947LvbXJb3VD/p9oD3K7pIUsxfvP5CE4DB8
oUGnOhP8+2z3XRFHZuSLf3/uf71E5iPw5UmHhsvy5yXWxfWm1MVBjnXK46PxwpsHRc3na1qQp/TD
U3uH9v9zjXqvi79WutbnbfdDAX68iIedTBQNXuwEObzQRpvVBrNYzH2btF78NAN677H+9yOBmyF5
YQr1C5P97RFqVXPSS62Q4yNO9BH5lCet03c8bI0xcRZWafPzZ+Iuxl37Y5vHzVPEigqcDnYQDLk/
7+oVZd1zIBZVQvHadEKEK4zUTzmFtBk3iJ/24SuG9wIFBT8R5mhfFCMt5/496qfy5ry9kCWwD5sk
C6Clef2Or9AY55J+pNiI01t6ceAKNWPuoqElzK373dAaL3xMtEfrLl3hZd+GKu2TYKvDHRmh5oHg
WKNIz6OreZ/cfUC1A0XG52tbfYoY/Rq6QyOJASKKoilgfA1Bi1Erwqzh6av6pFRXFr2Q9MjC3bk7
H2kjvgCD5cARJUuyzwEFlcHPGlg9eMAk77Rd9iOJDVKAZ3GKE0pOkwuK2prycjAho/EUXaJB2i6l
viMv+2nf2EKiHjHxNh+bLD7mLpkBhQIee+eXYNmkuYX0ndb4MG6j+7AXY6lvqQF4wFdpV2MsJp5f
0KbWVUzjtnNzaprwNsnmCLUgkKQKs+6+odkVBJs27Y0gG8LdRR1GEMVECZp5nfRm3FPdwUg8hIfY
hvtZP9ETDP9n9xDlFzQgwWzXGOC8mJhbFbzBrg13mcU8jRt4/GMxgAol0mgyXflg61PTp6n4+lhc
P6DqGYo1SIDkZpoPC4LOuzP2PxM1ICbfogeiQj/1WqKw8O4QkmL8BqZEb6x1ex9pk/30NP/GyAeb
8x7slA/ETe6V8rldoM8iP8MeXxwycMMriNKYsDSoIwdGOsIIM0CRTsGm9KtMuHT3YePuNgQLiACG
ygr/0W+ZSUBh5QciC4zBwOiBrFEeQtwg1YB68h5OrwapHIRAXCaNuw8uEwyLxgVo0rgdIxPylel1
CTVqMNp9soGkt9o50mx2Hk42cPxE8i+2EF+R1zBLt2H4U1N//EImd5NyJitAtHu8NYf6mFvGjIoW
0hzYEqWaU/cZcWGxziuSfxP7dWKoiUX7jfaGgC1TmnAfA8mnzm1oqgdBY91ezMQzq2PIYR/iqsPj
GhPzDgXirhJbNtEh1z14WmyuZ3c3wSsKGQdgp/QMqJxJSjjHz55xE/H8j3B00iBJOej9rt9YewXk
I/h7mveHcV9zw7CJd+8BhJeuuobkMtvjYQ8BkXy1Fcgd+CmkMjbyJ3I4tzfUk2zKD27REJKfmJTx
Yda1czu8Vs31fgw/Z9yNtki+Mav46fG9EN6NYK5DwgHZCl4xwI2N8idlAyuj15A6/6taEjwAPA8w
jzW/apW1qU5w8k+I6sYWgGn1RNdNJmfnPhY+LlMR+5RcI7woGutsvcD5M0eO+6PnaIFlcKKm2t1U
IaY1Rs9/4DzvXQZG30bbiKXH3h+MnttjlwRxtUAjrcrBqUl5eKe1YIvheYb8bw+6eUx7mv0MudAR
TPIQCDqo4qvbH+8s4ol5mTZjFBKWvuxR4sJQ7niEMM0X2M4nj9p58GiWVK3Ow5RWT448t4CvKA0f
9CUbGf9t6wLJ4rAqQilsjLkEl+Q4O6+lhOlAuSjvxkQz6KbRFJbOifSZZv2rqD2szhalLXixtDdm
W7oU6l4sFK/2TJzjl2UV8Ymd5hWRZrE9ei9fIr9gW/mLA0M0IgSYmm5PzNE6ISfAzZmAWQN+Y6JM
Olr+iGEJ63IrfMijQ9QML4U5qAyIhP2kcnBaM1nDgtk4L0db9gM13ZTBE/bkyainK5gbH60508bY
7np3h7RXnwndUHCzdEWWQ4oHUERkHIKJ6QW55wrqYXq3kRZu81XkKncgKmACX4E0xGQGsc8U2NSF
IOmjC4UXa1b2ya8+XyYgr3lMhosqes5rn22MSYPqwDqN1QRZsyOFdH08ee8U9ELxG2TGfI1hFUFH
7GS+QC8Wr6shrwT/ODqB5wzSLpnoAEGJbJbgYk1Euxdhb+YebWBHE4yO53CCCsLdsL7A7ie4VkPC
ujBgg+y3pB3keyaqseotKHHg/+REVKTdRzKr/cZL+DTi+j3Eld1MAOOjaDctycyp4PDg9wxh0yYG
wSSd+3vQdaHZeJ+e+fOkZ0yESYWJnteSEpOhr/Yb86P8qF24HF+6MR/8Gv4womC4oI2l8AWxTnBe
kCSlsWAx+3elGFqMWTrbnssglLVTL44Ma4Bb57v4ufli2OH3jK+O0KK4X1w1wyiuh3sUPJkagnaC
JqseEhR7W6J+FjeAQfM+hx70vo3mkgLqSDDu/Ny5z5jM79xZbtVni6iJ5OQ+XJz3VO/CIEFxuU+M
QtT4Cw4rBBWw1CVGngxDBhYEFVsE5L27mKfZ9DPFjEVkoRuxRsybxpp3XV2HzbSaUEXGl+72c+sb
jzk5SYBDnhxTGJw6TUK3zMGQgrN2uw/0rv7Z2s6xDZ63XFGZlAb00acrefdRx2rFupjgCONJS2Xc
wJy0yo9oORXgANDXMyEhRGuZnDgJCV4ofAcTFsfRI8/FUBfewXomj+SwgibF2uinAP28rHaDhrW0
noTeWiyEPH0O7O3FgJIlJw/wrL5ZOxpkUTyNXbGxvtlZ0C+D8Me5rxpZB04Oj14zvY8K+8SgXGRQ
ysOPQbAre1R9PROGGrzpmX21mZZifujtnYv1dXdHkht2XE9mhYh/tzfRUl1ZscUlTvBcSH+O9yEU
Nyo45iS6r1sCZUn3fhyjB2q8fnRKq4/cq9xHek6q+WgLjZX7K7CuD5PCZYgRHJwG3HRbhjUzu9LY
uf0VARA3/htilzrcBQX69bMNy9HIPtRY957EsnMJMJL6DgFXR3ewerBCMpPkICtfNv6W99dUXcm9
ROioEQuCs39J+KX5cF0dwVPdpcy70HgKLxChFrP+lB3PvoxIOS3Z/oqRwKSRN7YBUnSKQB9WvA0W
KRcM6ZTw8c3qMoqhYl6gGLDm6xCiJKkDEaOsWPC/XiaBibzYQQkkJM6kEPdau9tXdCiAv7aR78vs
MZJYNy8jSG58iH0zgln7WbAAwNaO7Ljd+A/ZhxFMZrCvzC8u1PQ63M1JDhy32hBTTjxtTVDCeWvC
EA/KFC9uHLJUAA5obdOSsjDWYdQzjjv6Wsy+A4qoeJegZLKvjQfDA9f0sHfjHVMy/Di/iw/ZnOGF
8GsrY0/cW1LYbUqKB5hulCmb0ffBuhibfbyBFzpBxmCJ5pEttwfwDrTvohjiGxDiw0rtM8llLFFE
pyiLZa6h2z1v5g6ofVu4Ly8DqCeCHJD/BX4Nhs0k68rCOzIhFJc3nzqdqWK8zExMpmPiWhlAXeBo
zgHXLD6oIXdoLRTWFeGMxVrRhxLP84BtwFRNcOcy2dqgTJ5GkBZqVnY/fSxrY5+OGC8HKKARmnVN
CPRR9YO1Fwl+7VGMs598KKOHRS9B1llHOmn467wovnXZwM/UPa9bjg6KN4clD8oOT4SrlWDCU9IQ
s0t6LrsFxInthZnO6cFH1yZWH11oCrzUZbE35vjYGbuZ7sGOC847czTrLps0Ekwh5i+DCB/SN5lv
qR/dqXDHPuK8vmMP1+22j6TH2cI2QA7TD2iw3DXT7/2ZhKijo3rJuqK+wdKHQqoLWXzdkiZAlaEv
JRvFskfqlndELlA60EUF4/Z1dCiv1Yjp9ifGC9PLvF4ORvvheaVKcNrr4d0lE6pBIQGY6nNo/UAM
f/ev7ZgDpCf839d8A4oKPCFzXWpvSW+kxYS7P7AjNRl+PjPSArzy80JuYMcOG9DoJf0xliKIg04d
wTPFawzW/0kO+uQb2cycWJX3+DFjZjRpYzJyebkYm/d/gDEwLv8vt7ZPeAlmdT0ift9v7fFUNNJR
y28JDi8mXWX4Ss5GL+lOyaPC8AO+qj/PRqQa+t2yagk58Kuw73Nk2WoARTm4X6xXH+mn2cRYgV1H
r+96BpfXzsg9ZYzIOU6QoSU6KcYUkKA8jtsIVaiXf8AcssuOCAWsNm7cypU5VmZ3wGu3hDJh7iES
HWbal2Dm7tFY9IPWXvFg/cKro5fTs/B3odEYcKI8QpoNHD9M9ZOoQ6eLjJPoruniA9E7fwtjivtD
3GmsMZG/GvV3/pHRsCjDzL8yqzk6j8UJch0W3j7l7OLCBAyyq3d2bsbi5g2ZsAbfhxnGv8+9kzNu
RPBZGPcQGIB4pM+cIQk6oAHNIEwWW+hKgf207/YcCC7meVJPD1+kLZVTjEGmrY3BesDzZcxDNcaN
PNtKoia6fyGXaDCkCEjU9e6DcGi6hm5MxHHsjiiApeBldqYt6Pe9r7uDaXGnvJj1oG6onhDcgt70
7u6dzK7Zby7uadRbK0wXSKbi1KnNdlVyxnHxuiOxGRUWuUKCGAqDCGp3eOWXHp5VrTFp6/tdFXhg
D6mmA7fyK59i2LrPcMH1EMMUIb60/oXx5cu4/+QFJP49+uEt6pJ0BiDQXfBsB4H9BgEV+UOV6gG6
7ytdbGU30Ei2TOb6Tu12faJi4FUiJI+1itqnP84iAtbMS9i3X51MhYfSdY4mEUx0grgm4x5njHnS
cItUi6Q54p8S92w27sEToZzhdml+1/HZ3LCgInp/2jzzaRw1stS6Zo6FtR5feEWf5snb+6V/GJar
KuVEXhae5FE5c2fJ+JbMLEQzdybfmMQ15iYaxBgqJWtA1E9CAUd2I6dyJw/jgWAY+1XgzmscZ9KY
J+PIzpkzBlmj5B4j7ELGUlDZ1XqHEdUPYLb4y+vtfTPFh04DX8NoW9TekEtNQfpfNdqVWgCpybQD
Z+5fjas7hzFRUIz49ma17O7fERjmOel9djSDgYdW5UOExA8Sht3LzlLs66hJwDEs7qOhGGO4To1i
7EcHok2hLWV+tqIzdg7xqhjz0LqQR0zL0m6Uyn1ddFqVR6Baggk5qlh3hKXepKRxQgN2oPEt/QnA
NDBER6nPZ2JSuvxWmrabt9lPic1j1i+lEaoT5v7DV1Q6+1SnwlPc3ZR5biinIFLxFilVwVFIx/15
CY4jsrBmDOE4GjEWLCenoPEDwoqBq/jdMJaOsRSKwBtrTCdpLq+2uj5+I+lSxiRtYWXqcATTK4yR
d6AhDEeHtPZ2UYOXJbTDx4qDckN06Ah5PYQ+irfBJz/Z0D11xOsTFKFGmZYjcv83Kjz4bwAmvmKg
6Fin42D6htRK5ePWXPoyIm14BbohOwfAEWpMGE1wV3WDHuHFquedYCTK+GmO4+sZTQb2tcKaXbv5
nla/PFe+2QDvbKq3NeGTnbPK9UsI2s+G3t5CNTeRooVmDOZd9Yj93C5oFq+Qyb7A9I2lSiaGM3Az
o570Kf7u0BtEMBGYqsj36Zi4I7X57yv/e2Ld7Rawkwm9QjSgvGfiKFh95uoVywqa8fl1/tzZ1YgT
6QpygvgJQRP7eVcSCMjWzWp4naBpu2ZwGDhR2QyLHyZn7xZ+pBjwP0mU4RUqkPzfRcC320s73zTk
8jKrvScQYvok4VA4Y2cujPKayUS9U71SzUnwfVjXqzaW74VblkSht/fg2PYxK8My/XYz69eOQLj2
B1AfEur7id99Q0brxDgj60cL++f+qj8e8l3WDtdEnfUnRZTPsWQf4o0mdoqlw/y8BTNILj66Af8Q
7kM4Q+g9L87FOYmUsSFZjUjAMiIVsykMw2zYG1YzaIe+7N35DzX1ZzMSQoUN5YkM9poAIWCpWQm/
NDlPuHL7QFjsieI9OpoFjpg84TMeEL7KTt+H2ptSMZ0iKdCd3D6FTNjDPuJIwEkaK9rZlk1gQMCx
DsKpuTi6gSmoMA1JmPX33tVV/H1cdGeFdXTQXOOgxbgdqyB01kfZ3On0jXRXNjWJI4QMtNFQQgRG
RIkykdZ6N6ppBLDV7rhYPe8FU3gAQ6sMSfBOBL/FyOwRgM9BvnXh3YdPAlth+UnTdtTzi7UalT5N
y5e2fEU4U/Kb6vCg4/agwQPzZRoianTvyJU86Z6x0QVDuXpYDAdikA9vSHwgA9IL0TwqSRXWuLM1
nmC9wp+H2+JfmwY2L5okk/8j6uQt/CpnfztoB/jxavfD85ro3tFXv28nLKFxICPFU7RvgboWrHb1
77dV/otC9/aRb+Orm6YO/oe081puHUnW9RMxAo4wt7D0XhSlG4bMEkAHEoTn05+v2CdOc0E6QkTP
7JieHdM9q1gGWVmZv8lvhzqZbJ+0+e7t9EZjI7l5+c25rJLFmd6qPoP+Nufr2EJiyrytxYqcZ+d+
zrLmI5SmcRUloTm8kLC0PDPkRpuSz+LvBWm0ROVU1nbnlF8X9en+4K+drXYeKiRDUFBf1uC8Mn1e
8r6y+H1Vfh4XpyzwBQawY7Xxbqgj5ap361LcyHpg+CltoCOo3C3Fvy1QIKNfowVqUwo6tUrD/Lgh
D0M3NiQ7xfVJvjG0aHSFPcpbi+NQg3MArCEfGqvfZ6qJ2PJX7iFW+G43BZnE0u5//+HI7Su8V/bW
LqE6BYLqYDrJ+jCRPCFHRen1mWZf9k5dX55I00M/WtzOM7X2bl8cicmFfDh8EWSIp5yijrkAwjvH
wNgRECXch0ldKw2y6O75mrlq//cf3rQgFH1JZHwwy1K6dAkhp/0dNKNyb57PW1UZ47zsCZvxo392
/pQ+wjY2dhVsj3gX/z5osy35z6BdBYKpjOSxpDU2p9zVOC3IV4WWHF1IZZCsa+cMk4SMq0sLag+M
sjz4JkKGqUo7im+lQkyH9k61SIX0o42o6fhIgUKQcHm2Xdouu0YE+b8/kACCQQFosSYi1kgPaixf
UsCrds7LNhFKOOYMVXkXc1ZR9YKj0rIoTbu0b2M20tcDas6yWjNmTqlEiENmw8uQ56tQtWwZy/x5
fpasmPjeaDh+/b3rdX6Vo6hIlLEwLuc2g9ULOhEAl5MPcq8YlR5sjdn+5TjroOWwCoflG14NXcqA
RK7B9aUCAVuMbm6huuZbraJsd5zqK8xBRoB3a1in1I/t69cZAiqodPoTkQMbAq1uGWwXFKLCvrx1
5hA18362KALKSaIcaswofqHdib7GVHXQ3Obp1kupKndGp3dKbPtx9YIWwWdID6CMqP1tW9blBxBC
F5F8nBMVk5b5Pco/fMX6VTGq/CqJLSjEFvhxD/4J/OHfz39Tzu6+1Y/jiO15GCfCKw6R8Zsy3ryP
31V3tVosgmcexIm/pJvRNlrbrBp5kZorSlicZGVcudvBYfh+8EKPvjVPnQOqnkzQQwJhclA81tX+
H2faONT7TDUKuSa8CHJISjHr1HtfBfCRZectZsaZM2+br9K47b6tbiOkqWWmdNOLpoxP69umiFxj
2l1eRyXMIx9rAG9Pm4dWtLMCdOw+RxM8kXFbV3kikY9EQd0WS8S39HA1fPs5jW/NzHW51guWgD4L
8iEhqSfKTZOT80G9BVk0sLKmfwXQcHj+ffGVRgns28jiYDwcs/NZP2uXmI2nFRzc3PcO/Dw7oSwF
l/wfdtWVW/jI/fv5v258E3Br4LWlRUc2QZ5u58dZvtYGtG88Fl2gG6VNOjqtsgk6Lr3fJ813+vd6
/5PsWLwB4KYR2e4Ap4dZVydVS4suN79BVSJ/u64Q0p3cqJhApUt71HiDbKQ5p8F5gXJr6a3jQP5T
908uDTTM6d3raBtAKtgG9VcMRjP35nSt7JR6EwyFmAUsIOZZI13oIQbdjyv4EXkJHwg5lwjL73uP
iap5asebpUBE8rSgzPwpGHwVChpsPX11C4lZXkw6zbQ99ShtkTzjUT9EQAItViHish8fntWtUD5x
yn6Pp8M0Ci40PYuP8O04oh06THpLTCIp10Ad5LUn0caDqQJCm1Kk96oE1tKkZwTwG1g9PSt4QqNk
0H2m/Zsh8As4hGo+KhMIUezdaq7M4qG+pEDiB0c/9heAdNTeGSBB6loo6dxQi1knrtaHLhBf7Q+5
x6vjCSjCGHoXVXjQOv04c4xnCiC9eEjDXl9Gb+pX3gePP0jdFD6v7GVjiAr8z+V5Auuv6Cl9cBrw
YS/eCkDP2hh3nqq5uYLgFcySoOopL53cz4Y7OtQ7FIk0MmgBuBCEUtSYHOXomHAwY7gVoS29RH5K
dUyfWoJ046nzZDPjSQMn7zpExA62Jjw30CqFt3+XJ7f5ca0tzWUX55OBtcADZR1DawufkN9DDeeE
HosAxowQyhXw1tQXYRJYB3vGTz/PqflQCsLExAmfqNRN66m0zATrCQ4aYBsN1sUVDWYDiQN9RbEH
ClyGyJEObKPAyPsEIQj3M9dc4wjcq4bhUwXwoBdPwwHyCCXORwFmh6gdd8bdAdplvYtnweL3PngJ
dv0u1LruhljqleNTgLiw0/WeQU2LuFZBz9vxknxBEHF4mm0pVL/BfrsgoHBlFSPI2FlPaAsZgADo
itIZRfRhGa8hsKCtuhvQ56qQbeYXolIiKtYywAjE3t7DAejsYQ5SBJEjpD1B8wZqUIJDEBUrCxov
4pnubDu7MM2VjG52OADGF44pUd8QcMpBsexc/FrQB0N1UA3O/ZQbSIRk2CdkBcfJjrIy7RkM25zr
QOvtBzWXvndNYdbhJIHpR//yp9OxoX6RL9CB0iELLxKey3iqOibcMC8OJiV59HuXXpvRz/loS+89
9K7DFVLbOcDvFSXMTl+jzY6wz8CcUP26ohgiSpMF3eFOnz57Pe/0jOn6q1x1qJebHnTWiJ5v7OFL
1qX91nE7qx6dQWSg0N84U7L/ECuLX2pQvCG9IfQMnT9H989Idb4UbpWYOKD40kYdSPTST045PSAd
1EeaCf5sNqILMc0+8Ci90oYcbMe7Ca7w42JLRcvNRgYNsbdqdfFvFHYLNyVKpb1wOWCwNYQ5DIRG
FQAGbXF1fToLKOiQtFP6Q5UILInd/WL9EOhEBP3rbeDD1LwimjHfLUqHEuZ57PZdaYLcIo3gGtau
6B/Js4R4JnjGekC5V3XSL8l01miqi/6pPADmJ5Lg4avBHwpyoyeoXQRIXx+gEki+un9SyCSf8dn1
rYF4Q6CnQs5GQBDUzHCaDuWZNkGRN+qnQPVQU6CUSMKP9Beogwn/UNCZiRYDHGcP0Zvsg+oIGijB
yxceaD0dEz8HI0DIhAQQMkqPyOyqPjZQnvEhNNBKrlW6+Ha4VGeAKRyi9jBxXnOvQsrmutnOt8BH
rD7QqaBr97qOMRDwC+398qcedqj2YcHr6z0axj62PiE4OI96zPRCxpt/1QPTETTtahppDJFMQSR9
HnkpoPjmlJ5ovGrsOY9bOq5yPxppr2u8Y2iHmk+k2ZttcOmf7HnB5Udd5s8RZTbqjMs5EImhwB2m
Hjw1ZkVfUhnFA9G5TNCQivuihTrnsnjOQY3YRk+gLmFH0kheq17ET7kAKLDc3+9TRbzFHtKXb9dp
I4PrnC+FfE2yZGKSQgAtOMCFZ97jyqaFrfcgAC0uzhPUMf+Jg98yehON/G30Ri6nd8vTNb8yetxH
N2hT9Lk/CUpOYNraCP4HTJKXFm6E3nyJ3QdFmlNSeaB2sUdppOdUFrdb3UKcE10hiLWFH40K3xyT
A+Dn/HF6u7pQBfnId8gj0XbvG6uoY3NMcToSmJot7lkLOKHhTaQX1gq/Amro6fpCHzr5spYYlokz
RCdyc/swPjYHd31CBGmKplywytc8tEhMTqB0UzrZ0QgGao13BPgKRx5BOLVDuIrpc7hM36nfg1Ra
kzg43BI61WhwfmQT1soadXr7fgcQLwJ94G3TYGPM6ufja91DoRAgFV9y8nz3ShDUNjr9IFUcWC+H
9/NzOD1Md+gIhO8mHQQA+gTb2lU/09pVeHM52XqJg/Es7xmz7idfLOhauv1Lcx6+qZ9X31jihyVB
hwQ/ZwPCv2wQcuNxYU7Ul+olC2FOd+0pXEGwREAFVmCPotJRl8VLPuDcp6DcvjbmrX9156aPuK0L
NYzw7iXDr9AHKPA6FSDQ0wL3CvvC/DrT93PAc1XyFpmtfHzc+A6jWcJycAtBuhUNnzQY/wNyEKoD
qPCRIaFupdEipVN9Qpwr7aHTNZKIeYpT/3klILvvmqf2LjilvZDPmCNkiE52NqgW+FsutVkoMhny
DAdqusUFExFBaAPjKACEdruSZn/eY44PHF9bVIJKT4BmU5BqKgqKonJ7GB8CndTh0C9HFa7v9m0u
wHQH/0Xpr9DHD4y5SmMYcSWbqgcqem78BmJQXksUWYN3QdhGi50/Vgi0xb0CBQKoDgLguX9OPrqv
C5lWH6eQu/82AOrHVU5FaX0hhcDLYKZ9dRX7usQNDw2Gg8CBgga99qr58RnKLKpTxcAa74HtLrro
DKqB1A9RYwNo9QW8cIgszR+yg5h0E6jd2QeqK9iBpwHdMRIusK3LEDLblj/59qzflYkRt9ZWxYCa
QL3BhYQedPgCMAskjup1nVE87PwpP8zVtoeF66c+RGUPwgbZC3a50duFwvYSFONtAcj2NoctDRJS
W1YwVbuBHNwGKTV1LCJpmSaO2Vdv4B0ZPFBW8gQO2VcXvp2DdjJ98j/kQaMywQPVqT+Sq1tkoxRN
JFJYj04SRmUwK/ReCNRGmXa9CxhfMCsBmo72baBtLosriCVRrdvaHyKVfyGhDgpUByCyFk6+ooTx
BHAXNve53wlC8pbhbaz41vyNogUQQXy9QYAD0xONaARC3cNKBdmV2/J0rlBKR2eMRknoIolOfQs7
E4HLC31kQEKaewnIO6x4/UsfKUr7E7LJdnLmy+2+XBzxmMPpN4hGKcpsQA8Fr3U/Xk7UgEQHERpY
nV3+10lPv8I7annqN5/dImqiY6yp1Muon6hNsQwUlpXMSk4Uez0AIsdVvILnUDjHl8OZkzHbTwrE
f3ydMpLpqKxhh+VQBdS6CyFbJAifv99c8g8PQX4QT0AFQSqhbfT389eI08g8pPtkkrkaTdopjLrQ
ASz6H4ZR7rQybNi5MdS/h5FV6STvrpR+X2kaceQ02oKDcKq0tELVn6bzOE7jVtrpaiTf9oxT+OFC
obQBb5fILgIOjiNYmYQBom3Egi2PFVi24RIgYQ9ae994CZdWv00J5r5+jcwA1BJtSl2idmzdCaUP
D225voS1dNFBUgYIe0zON34PtHU/deO1NU5G+97XEhTmDA/Alkf+9+YoZ+1x6EZSUmuVVmPJeKGh
wUvC3/vW4jLcIZ9n0Qh2sj2tflHAplDrPAFjBbkPJsA7P8dtxGJZEdv72yo0MhSpsPLa3BkXNGLI
X6PZdm7kqHSijnIinKCWDjSTwsD5qwKQ9gTqaHNUbBGEqXb7qGjMuaYJ0u+1Q9NSoMBPX8gES4jx
4qY4z0kuUQMHptwZgqmjemO+3Gx98A4gg9ce8DBSftyCJgZ3Goh3+6VYP5/mpycDfSI4t4PyJX1B
hGA6KXs7d8JTeV5JWFLY0VdYOoejI+uuqrvx1e/UPYD6hFFqtfLJM5dni+ut9hVaASii2xLBCmjB
FZUoCRdFuwRdBFxbfel+olmDfGs/JRkzbG7zjt/yiYk1/G2NGyW0sNKlZBtx0nZvsFBn70CyZhoJ
N50TxT0OhErUswHc6Pdh75yzb8NiwMdHrcsqEL2/v+xuVVpowCmXSfGBnLKjk9uDLhAbUl7JVzpD
8/WyifqdnvypjSvZDtfwkaS5NbWoN0KyN6a7ybUPQG6AIrZTIWcAXueT9zIQBt5WVIGE6hTYEd7U
6Z/qGbZJPxzAii58uNAx5pLvqmGXpSNzI4O4JvnDglYZSHg7bATH/ghyuZzWyOAY4hm6ZHOSg5Nn
UMadpKWa+F0gTnxzRHHL0GEM0zr4ezW0eH+xUlm+TMiNfGWC0u9bLVAhlFXztTRAljcH1yR5sQt4
7q1YAQ9AJXxM8P+ypvQJXo7+YQ5rCSw8lYvDkwyzRx+RNmlLaWmuJOEZklOhBYODBxWwRw1d3y68
+CVyiOV+pRu8ak9cXzNtGHvb59OHObQ0ez8Ad6QiXPT75v9wnRHRxK2BGbOq8Rb4e7pSB/KgkceX
SUVahLXDek/rIxob9KQOdpQ5p9d37QAe6+aquS8hPREPoV5E8rh787q3gZ4NE8s/dRyZ593WvRQ9
o03RyRAR/+/zySvlrn2vYXMJlfvvn5ieo11+q7KzCD1z/Njs3h0hqy5DyHUQB3hwnMED4NPDZwPk
AWBp8sd8oR1DYnoCQCiDn6lkqFXVUPk0MSS68qBAaOn0dH2HqwRORg0itGpmUExqFxdu6hF/lCFo
bYyToCr0JgHmWtjV9aDeI2DrCBw3RQQKc15neG3tVmrfgy0zpp9scKuKvzRaGVm+L0zldAHajtFd
OCnfgEOmmDo71Wc4xCkYgs9TPNXfQg9ClfkC9wxo9WsIX+iwkja3gTK1AnY0MAS7XDr3jmPezdQp
ePXP0DSWBXImbflwuuKkfNumhx/duKwUq8itbXZG5H9VUFEu1wIbAKizC43s5R2M3sDgSft0XKrY
oG0F+I962u5Pghjac2d9mxhIpH9Ei5rFB007yv5YsxjM1fX1bmdrH/Bme1dnlMOMz5MQywPRAQeJ
0sPvX8Q93H2bRxcyqaWIfzW7tlWSRJ1KT89oIsmbCqqmfetX/fI14f32YlE1joU+BDbPXrTETBv6
mslB4ewTuv6kgTwshjlXotmHQPh+Hu8QCrO8vEQtEF5o9n5bbF2lX86oa8F6hJ61oTLrdd6yNX3C
y6IeIT2DRrlz4MSNrT6lweK1muDYA+iTqFf26veDnyxv6MEpHiSHZ2p5VJukntXvIvFgiDSgu6Ls
hKIZYsEzVYg8XDnHLda7aqPfRiLMIX1Yp0ZCGJbnnbw981l28fD4yvyrnw4gcCiiILDr6ZDqmBQQ
djTkEIBFfOvimi42IBDipRG0Gh0JSQ0EMOJXsH6EAwHsRLfCvBHUTqf1mruHid/2tZFY5qiQxhcQ
XBMF8L1BwiLbWKF2MCPMDJ96LVqNQAGycTw28ZVuSZ/vsiLN0S3B+sbDl49aaXwdnVucy+dOcp4c
MdhLCVfaoPZWoMXAiyOYCDV5TGYDEBpJsuUKLp93XALm7NHKoBnDX5f6CxLJPMl0qCin6V3qt+tA
mJPHJojvkSAAGf0o2C10R/GyVdgzNptyeKQw2T252YQ6YQ+gml2u0Z5yPhUbVA4VW+oncCX4g6h/
tLUomw1gcUR0hSkrmmYhMHgX8XlInRXpnISXk4EKzsHv5JAuDr3D2tikAZ8BNx4S5DTBO4Nkte/J
pae3nND7k6Sx5n8N31jzWiluSanoQoTHo3dzWmvp5ISCcOSU0nh7dKNyuCtd3IusjfV+6+dv1ma7
Tv5o8Fs7OBV5JzPoUEeGAgIzHKMhH17wF4qH5dU9s36bDB/NE4RUfapfsWWzC9OpNB9vbfMz/yMj
6M1xFvNDAe349swuxVRjIWu5xR+cK8rRJfz4PXY16fffFrxxVe7ww1XVigXHMU9295/mGoq2hi+u
zQ/X7ZC0AnJs6vyPwzZyJt0oQv2YMmzml184jWS2tPe2Heo+N8/qkqbZCpyyNlUKuQmwuU8XZyFD
ltEEUFW5kbzIWi7vrGtxnKhgmGdFbgsHlLUJiN4E2a/abHZtOhJtJItim1AS/KToDDGms9LmEoRU
Cp7JZD/DFSRzd69xP+uXCEKGgwMCqCQLK/Kzzk34e54LPtHo03reafZNdBePph92bBM6LcD+F/65
amgtugnQ5z1NlOfj6uimtMVQE5gckKp24PeQ2I2vTmkE5YZy8liCBXF6SVw6VK71cloa0JogJYAS
0+CYAU4Zqzkpxjnv5RC6XC7PAzRqT9rUPtrBb+WIdn4hANaofmySFzXsY/oIY0y+2JDqYEhpuh37
EU+aIBprkyt8JPxKAJdMq0m40nAxXVjcYU9G5URzo21zrEZXHiEgmS9fN8hfYKXwH39nbdZBOtTX
W7ifnL7o5K6MqUK7CEcPNiHjmWhuRZOC+RV+SV0ECS8UVWdgWH0Y3DKXLnCGD7QG9yuyOyd6Tzbl
x/7kbgHxI5hOiyZBeBak0nS7pH/4AVWbRwurMaoEB/sf+gBtQnxCRqVFyw6R2dsUyNEH0E86H/y3
7hNn1JGXhc+vst+w+eo8ISMAkuc0AsIDApyIWkHRaku5zbalaXwukmldjU64R2iOeaYL5QmmQecF
ybSJaJaPdfTfv6gto4Soz8/U+j6q0WVWAijASUZbd3ugOsBuO7JfbXgJpdR6JOcG+PP8lD8Z4C7S
OU+wexM28tXniI9+IA/NF1WyL7GdPiFS0a8Wibudpr5J5Yqyu0HxGRT5OJtR0D8MSzgCxMm37QDB
5IE2t9gRtA6cYhWhdjCAKxRPzwHNU8pA02SEhKk1MTxDNImpg/eq7b0wgdcqRd2TY7xqSAXjgEHP
dUcvKhbl3CGKe265KWq7eqc7ar+hIk1hHw+AMW3uLQrJKHEHgrE9OAYX50VXbf3z4r1ovbfUf9mV
gNgz6KU7Pp0d56FYx7iW0LTUhUNXkHIyoNVofkrXUoWLZeB98nSYHuf7V0SK8OKxno5rib+1gyJE
6x+4hnj747TsE7LR8IM5l7yTWi3jsb6g9PjBNxXjuYvZcRe1EMxyMv5y+4gKe0vZfByuD3cjvBCh
f/qKEsCEiO9zk3wprCTly73wvgYSGtTP1C/d3aoz3q8RQ5oVoCGsvqwLS5iAPuwmXKX9LzSo1rm9
vGGKqlMCCaD9PW2nO82BnUQB3iPNQjc7f0fd8X5UBZXv96iutx3TRmFRRcerPN9wZAu/IO5SIucg
UTF5hRQ+0yj4ry0b1ch6rbwdFuFwTzpFnxX7BggEGexhWBirOznOjVFSNTx1nHwUyDuNu2g3ythm
CvHzpyO6kKCzBubyBr5jwSVJR5+SMaWX+Gm74AG249XQ+31qcvOibGKGmtjpXA0NpTqA26k2gm5S
QyPvQCWukelFeHU7x1H8iGKOF6LB+0WeTTYGlGaiDUzcICbZp+Zh5KFUTvKkwrUfArRZ72mbpvZ1
7yOqjsUFII1n+Eak9S4vBBH/3WjBXejWkNt5Y1PFrv7cnM48nlQgpK+BSSZ27mMzMcW6opPRf5ED
kT7Mi4HhdGsq7TeaFZTYByG9gdfjfEcftBwYFGiiIIHSJBAm1/VbHFxptKJLIPlKvxhkuGQkS/29
7CEh27KMIoF6SLC+rWLj/i1POXbGe1ZRCyAfInCtk1SvaE9dsR/qgnq7tvOfGm/j+5gqDw8Z6Du0
kXv9+CGn3FVXbadVtTK+jWApwtn1O2Bnj5PLJJ3F2FoULy2TFNG4OcnHAcVn8jBg3tHqk9QFxTjc
oFrjHeiwV1zFO4e2DnQAfJJoZwdtVf2flvZx1MbSFoVc3s4a09zP6olQKKxGJQQqIr8DkL6f+OkS
ynRL8b3xpPu2to0n3fFmUiPaMygsEJBIlH14PeS9tna30qjxfxun8RTb7aT9Sb+ypIjsX18kB+MY
1rU/w8aTgA8BM3MU+lFCi/e/HNnHdW2UVvLMLJTu8T70EOrb6OJPF4F3mWSLQe+zpcXebOv/M08U
rOE9a+h9NfPT5CynuhaW/wBtb+6hp73VE7GN6CbTh+MeKgIKyb8f2B838WHQxiYm8S29nG+ZAHWr
04qQBAxWyDW0Te7HTXwYp7GJpxOvWVlMDt67k81EZ1Q48giBw98n1OxwfVvGxp51i62cpREjocKP
kPuR2mlnvL2fj99H+vFTf5hS48Go6udsl4ilq2mQG73dn7RfBLuW6bTtTyMxrpRSMW7H+7oxF/Q/
Peogo4ok5/fJtI3TyDJxObnKhyQX+wOcChg0cZKg3IacaRtG/P2H8Ghc03Ibnhkm9ywMjRDjoYMi
DNx/n43cyEaah+AeUx7GCbs7VTrTpoDBUUzTuToMve4Ar9Mgft1N/8exGiH/kO5QlANfPd5jlqEO
9yydMFfEmGbcWf2PYzUCPS6o8uHava9fB6ms0wBGBDradAAufMEtg4kv5dtdJhTfqcagD6w3zkRZ
mbt9WYTKOEUKivLy3Oh1cae7fJUjEsoPXJgRbGkZU5zn38ZsHBBtd6pSbR/9w4KJPgt01mAXu9JM
+dh+oLTkCxiZ5ZbzlnF/jE//zvUOoH44MHluSsdMZ66C63GcZra20ijh86Jui4Q/Hs2HkRrHpay3
lnW6MMMEbIk1QdYYJX+assyqrTr949WpdSVo9bQFaNo1VvN00HalWXTkMc+NQrQ4lLWa9bu97Szu
QRrCdhrmYrZIYLpdxruPApmilnXVfthP9D4loafblbp3zd2HdY3V46nTqWX5rvCbD7pTKFxEF6A5
g61gd9KAbRnxp/XVZViOsgnv3Wxeo1p6tQysb2U+/Rt8lXi6B/0MA+c1nLbR63+6AR6HalyeZVct
LmFYyON0IKaFuB1Tyv/LgXkcRSzxwxIqB2tnFgcmpI/TL2MoKPuQUilL7Htt4VlpW7zG5Zl18lIn
nt0Xz5eXCDIECHIDVQHw3dtzWI3gOKmAINGuv5sftGyeWLHm5/8418adal1VuYpvzFVcQ1jCrcRs
K2pezFZI57eFOBEvv42nWjTPdKE/rjTiaXGr09NRyuWxCratGlHrc7BdcK6QIMDmtkI02oZrHJhj
ZxdlnVsqIyDVncLzQ/ZJxBthzhC5dYnmefohOwW3e05cL13xYbas8E+BTn+YceM0neNIu3TNqzx+
pZvkc3lwASNOhl9Sy0A/3R6PAzWOUr3d7fOzxlxprFLDQdZlHk0VONV7HAYAPlJWbRtT/fH4PEyu
cXxusbw7HGu2E5vOkXCSBXaFsYD+VCO7QX0wBA9uIRxTBqZLWdZAW5FifElNAQE/YyBehrsZ8oT4
HrTebG1738jkOka11Tpb1kNone9n9MHvRxsMt5MjwdKy+mIbfzvYjbs7OZmnQqkZTV6iOUNFL/SQ
SwHwWLPfylCsf8uIP4aOh7Vv3DXnpIQLXDDi1R8C0mXLg1l3DibEbhmoZSGbb/pztU/1jthkLIno
WfZFyiXa8rXbpSqJWU7LeC1LqTYu7Cw/WVu8zomJSNJCF3T3bj7W+HAuExXAM+lIy4hNJNc9e334
dJowi1um1p3cyGRsGaCT9vcmdQsFFUc8wZCr3PbwwER+Mh+h6InIYB2g68WJbfsZ95vylzN0/9oe
Lp6bfNYP5z0LTb8KQDMV5BFuq0/4VwuZlba7575vvw3XiEyKXtShumPWsYVem3CTOqxLvFaQ7kBS
sqIPCQuASKkODz2Ecn2L6xZYLK6Bb/IXujAJ9iutTUlxan/7UY0otg2VXXjV2Xzx1cK5IbnvoAFu
9NDEwatRFiojQicAa4D/NjaGGNq9MaKqjW/4UFnX46lOZB4WWGOcsEeIZvEqFbUW7G87Y5qIWNVG
i3iCAnp77eynVFzvSrIMI91EFrxx7qPsGEbZ4SCmroFix6PoPDng5idUlKI3tH6R28O4IPj9c/s5
BemqXew2wVRoeiNOljUAs265597wO1MAYznJMZYU6EoX7nmSLDgOaGJCjPe2U4h+VEvbjCDkn8pp
qKX8v5/QWHg1SnaHnc5PKPj+aPhOzE/gV9oKHwY+eHMiSESnd0lqC6H3D/vbaXsYuBFDs0zdaeWV
JZeniRzU4Vj+ANZKL1J06Par/eymOFrlpPP69dbfb/3tbPuJhZ7C+qCFNKtQnCY67VFDW8Y9baX0
DXSx4142oC806UxiFazk1lWRm5xVC3h7xRiciPIObFEaghg7k1Aib+UC1EUshZsThQjUGg+bIhAP
IfQFwQHIlFOkfs6dSVde6ovk7Eo8QkRsoIF0GW17Qt9X4ZCAOwURrwC9F68NE/NC0n4HlzpKC8gj
oa6OL1yICKb12UEt0Zxk43QJg2SaQ5K465lCO1qdh/ytBbZm/EBgKtZoaznp4PdD92O9gJqbYQpp
PMVs4pWL8qalUWFKY4gWIE/HCNAQ4EXVCDRoS2b043clZIMARiu0OxsHvIqyc3Y4GhL3F2KgjrIR
S/37fH58+OkPYzROcKSeI+ma3cfIRhU2ygtRC4vYEAMZ7M5TNJGd86fgOeO1umgb/v+znP9OsXGO
a7O2jEtxH/7Qu4ChS5HoPGyEsnBrlPzxev53qs2Xe7Evz0o3ZCyI5HBAMVqkW3jBPTfxkynNlPa4
/FMCYsgmxgxoPsla066oPlSn9NZNJF6YvFIKwKyiCmN+3Maf89/3UWxTMx48jHTHCT3cwHRLumFu
MpIEVlZkcOmo7LWtYNsgjTh/tQ7dHWB9sYBCYSPuSW4ctA3yYzLxOBWxqA9TKQ9XTVPQkeClhTC1
d4CgizUsnK6+qH78l2/scTT179GuZsHGWSzcP6ohSh/JuOff9+bHruDjGI18BWvvenfbpeIYYHW/
IDKzekofN3Y4ROhjtGbYPzzddLoRqqmjlYhxUuN1k2qkIlv1Io1DOFMWCrxAM4VDW+tIPyQ9fw3U
iFB5XdXbqGagyv8naPDup7fT+iRqm1AjSqn7kyolMbtUuGJKO+8yxJVhdA3aim5tE2rEo/igRWF4
FF8sB09cgWAq3XzaJi7xU+/hceHuYfnhkF/iwkj36v3YVbAy0TSg/6Zxl7Y+glqW7p5FPYzUUQvq
amLpyJKZUeiF4+MCdb7WkX6IDn9NqfHdQmkSDzvOQk3FvuMo/Qu04Lb9+Sk6MApRXEGmUvrmyXI8
xSf1tj8SHcj0ir4IdajAURrF/qT9yvghgP81WuPcacq2TmPzIFGGQRrfA6/LMyPuRT3FxZbRbYkT
In42gvhfozUOXxrvtV03Ym7C6HOLTwXqC3BIhLxYW9hrW0ddHJuHY1Ee1XjfDRlLHHRROL/wRLp5
FM9Ct3ppmZgIot8mpqDTLHURF8TK7e/BkuK8y6LuTiQypwnCcr5ofYDmg5IBzAaBSLtlwB/P4sOA
jcdYdZDRvSwi4JhzsXMVRx+25/zwBM9pfBniqYulJkyc9q/gxwDyMHIj9F6s4ipn+/19D/s7ilnG
/Ah8oG2GPzw8EGf+d0UbgXdvqbv9+RZKQF+FdEI0bDsg4g/4bcsaJx/Ap6nvFVZQoE8uQ4V0v/Wm
/zE0PUyicd7NSLmFWcwYFZa4YpwExV6T5kLbZFqOQ7MQVHRDJTmVbAqkLbQ0wIvjD9x26yo/1DEf
96RZ/jEO5+JYl0znsAYOekoc9BV2CwGw0FdgrLhMdgARdrNoGE0uXyaOf8eewFtJCAH/b+e/WRfS
0m1nR/lLQm4cAd+q133nVccbDJFzwCVQoGfHsYb5MG6TftvRbDk5zWJQvN1Xai1xNFUI/Dh2TPBq
/k+R8t+Tc0fwPkSv+tg101PBGCJSYrUG5UPa0GukHN6ylD9/z6hh6hqWZ8r9AfMwUrFlQw9iJGC0
RJHtbOeYvoRJ+e879vP3/O8wjcvT2O6s7aHTuVFCEcPA0FZ6v4/wc8oBE09XFHgCSlPgVal100xU
nSGAO5T0a8QdLV95W7c9kpv+mCaMVlApvHoMKkIK8sN/x3vplNWXOOwU4wwlxl3/kox3PPL3I+08
rBQ8QZwT4Jyum1/8/UUgkPfx+IY8e+JtgXRTpYA7gIeROjngm41OEELqAfqw80Nyt3Z6ihHLj/1w
DlB+kPpouIrLCzQbJgevNGQOJwe5VJwHtgjXqnZ0sjvgby+wYHIghGtgbunOsxJ7S4UOhciyH+Hh
E/UkvkeQuQjD6g60EbwRSkSR9Jaji+ZvM7KKxVGFkDn9VsEI/HtxTjwXq+PFLMZQ/pxN4rlrBCiG
Q/if+xHSV8iNcQZ81Nd8Ba9sFKShXgyy0RhUExIa9qZ0hh38hXB3cNeqTVSG9GoPh2DknblqDz/X
w7U7hN7Onzwcrq/uEEVrezNcbzbDYeVvatzYCrdrjw3+67M9Hm/G/PvSR/nGj6D/L7BjAWh4V3x1
b4HxWqLoNEJIIbaB5F5s27G956NN3vWMfZQHpmAWPPfRv50FMIwcMK/2bAtEcOFYnuF5/Y+PEFI3
LQXoth/ZQA5yF10APKKSjwsaVpYH45XsFzk3pBwgf3sTkc15k7TP/0O98u3mTSZObxmR3wnSe8wj
EC0dBGdiYK3D0Ber1/KpfC9L3PdIiKFr8ADgaP+9R1lmxedia3GAfX1cfZzX4cL6KN+29Dg1DwWI
0WlBqQ0uqYPwFDfJAekAodtfIwPKNYbQ0NX9hMcHDH07h826uaxU9ANEqRomlas44/eE/+Q12FOE
9wMxDEMjtzPZkxpdVicwj2wCrQpUw4Skgi3Q+NPdygpqsMdn1IQRVqi8nPV6ydYyijsU2YD8VDiI
1fSppBkQzys+KYgBUZqSgDKbO/sIRHQ/iAPk51s8Lr7J8/PJa6rRlWUolV3cmb+VoENtW2tSlvPM
0IIbbk5fyZc6vUBOubr6XDS9DdF9eTJAYQPqipeXafWpr2+jw0K4FGKzxj9WnDnsJz7vkQwmGunj
xW2zT/pot3+e19kHBd6jrXGcr7Yy1wIDqWj8LxDPyl+k/gHFfyQuwKR9WmcvQ5WEszKM34W6GUIR
L7CAz+cRgh0H3Anc+mAbQ31tmb18oSKZ9Ww9n1/xEdhPFap6TwjP97tjYVRj9nbgt+t+VnnbTbSo
8EpfX4FqBhesgKLBdaykTvx6nqaKYA5Xr3LVu77KT9HVNkXzBb/lJxk9Z2SteRfXqyv0SdyLWm6P
73Vosfq6rPF/QCkts5nv5mj1ZuElH19QrcBGBp25lUwJdIwdvaeUQmxL+gCnjuXSLqjbqnhNYuk/
m/8wfONz2Z3UNKqScz5WsH7Af34l7wAJ0rCGezlXvnRk+addGqqT/8PZee02rmVp+IkIMIdb5UBl
S7J9QziomHOS+PTz0cCgy3LBmh5U9yn0qWoz7b32Cn+QXit0UdwnCbMnSNrqk7bCtnlhBQPGMuUE
h2tZHmnrwB816sQph6Y8jIhSL1AY4Km8J8/ia/XIx1frq49vqe7dy7s7raRWqmXaWjXoJabA/riz
EW/dCnAx3THEAm9T4vIZz5xF9AQ7ApUKLB9sZ2Mt/Jdobe1iENcgD5CgKUf9TFif+QeTlA6zIP7b
F6XFSCpY09AyPp09/hk9A4Tu+aOoxcDn55OoEGSwagCnIEK7/x62WqttGtULasrVDD5g9mRN2iNs
6yobWdIYymR9Ubk+OgQvQOx12u+sSWNUYmefDtp43HwYCc5hAw2Bsgg9/HEtDvUOLUZ+h96E6gmR
aY3gmTDgP0jGydYonyWgEzDtRHblPX1XXvBSyN+trVePIm0EpRnvozgcFpd2Zr7CXXCX2SasR95B
gpOYENV3kKDd1/giZOOomSR43KHNB09DzubVOVypsN0QEoIobk5UnBKImMFH3M5D1PvceRpOLX2R
y5NSW6vpPtLmumkn2SwJhy6EZQD4OV7so3yn8SfoHkf4KQ59hsG22IuLx6QOOn42iF2MacOgDUGB
gCRjnU4Nf2Au6rVr50oxwGOGT2yDrh0wmeA1KdNiE44dxo7FZ/aCeymJrj9wULT3ka+y8HXDZmwu
4A0nLoIn8ZWBiieu47WMH4IyxIuhF3mRByKKMzgSI+Lz4c39E3oV8q4dtDP0lHCd0AHAn/x1p/Lq
i2YdcCRgUcTfbnRtmuOc+VKersjqqyt15dmejVpUA5jw2dsWtiiMhX4SlL41cn9Q3ZC9UHp9FSRj
ptmpH1u4ZIA6/6rC5HKPRLPrDt1FhjPbOYWB0DuKZuFQlCd5dIK+lmWjOBx1PkJ66jB9lWZRiH5j
tJHblb9T0rnYrtDplvnq5iDE6hWPEjznhVmxdCbmC9KQW2WvZoO0HUbvARUIB+e7zyuc1y52qvHF
vVT+pEE6CVKEPwmxDKk3+QVNJpat/9og28cGG2STcJFtSsRblh2b8rU0UUhK0nm447KZDJ+i1NGK
wJtglrPIRjmuk9I5XNQct9wvP2KajGD1eQPxaL23ry0D2jl0/pnIB7S7uf5mYSFQI0aDGexOman1
6JovCo5gVuaghFQ+wVLo2hvlMBqzjJ6qV6a9Dymvq0NXC1ryudc32IU7MR+I7bhGq7O/WoEvVjV0
IfVc6t1tXXmDIhuoRxZGxSIClpmPcmMIG7zF/wH9ZIAXXA0HPTyW8FjD+tMY6sRvc9CE6DxziGFN
OYyE3n/YSGcaCW+1jDbde3kMFxYGXcg+5Gg8Trm9gDCKCePEeq95A6/Bh3BG8Q9FDV7PBtOcc8y6
Z0Hs3Fd+4HUWHLozEgD5in9U2Kmpg5Z7gQhyuJrQbfkh2rk94tar2dxw8GGh8YenbIjC1LuC9eNS
YqhCFoSDZzjkE0pnk6kcL235buDBgOLKWMTKZQGHP1+E43TXDepV/Xp7jWf6Jds2n+VafqulmagP
uqcYp44czctB54/0ZJybI+FZ6uOIeckatv4qc6a6PM1hImJ1MmRpjGqgoL42eE1ebuPss9wT8bon
DI710a0bmOz5rcN3nZcrmSeD8Y4ipjdzr3yDMXfZAg7Bk+f9eu7p98WU99rWvZlVtjEwKUXPs1jw
7RiWWd6ooPNY9k+aHq09O8ntS5YxAc7B/SWdscJNYDTBkp3raiNLmbntuKFniaInKBHssNAEdIcE
sMiaGNIwwBUSZs+FV2zwsUbRgRCJZy67DmXZkb8Mx8pSRWYBg+R0IZ6IVd7WUMdEETwCNtlWHbNP
kLBZV3PewsRHbrSBdzyIboCItDV2VuHqusRHQJ3DhhtqC5QB0NtiPSGq6uOotZVI4eV5+Sy9ls/U
oRkx6eDzvuWBJy+qGyQcpcTzjTnWU/qsbvBytNnXyLgeZKR7Ni1qPXaGvVwyzNUR1rnOS4PjLiWa
u8Xx6rne3ubG6QbVRLtUw2xXlKRJuIMur6tiUb322iTZzttZL5o2VHgtO/lcXQeBNS4xhz6qrP2F
9oal1c7JRiBt4iE/gFnzSTrdnsBXslVouF2heb3WyaBLh/6z+xySD8GNAPnBa/qwvCEhdOrhrwUD
79K96hNjES1xVxhcF+E8wQzqZtcH2HprCxb2rKcfuJ9S3xsNds6eXHVrsuAnsEnCYV4NpUsuD7vj
zVxUe9HOX8qtdip42Sd/q26idfxUz9unIkGqjCTH2ciTejP0DxoJAOIZJBDe+vZsoVZHhom4qgwt
0NLHJTWgiDIU53QNYiPAC9NHxVhFlRaTYGbrPTGp93csprNghQzEDKNBvAf5uxYQ3ZmI2kiGofIH
vrfnbFYxZb9RCyjjfILJ0fg6xahzWOxRJdq1Syv7cppkzEwSfpvdCPvL21J87wj7BOIJZkbTGluf
YphSScC/WoQ1OFnkNWlhIRMx9Q98yoEdAAMgNabYWMq2cXGW+UZGB1Rd9rQ79uBRYqdxSO2Aoecb
PEQldNzIombqxH/BVGwh2/IIAy3+EPXS3Q2vEeUFocS5zpBsPWuXwmf93icWNALQbtvHh5QL6Of0
QFnzWr3WB70XtRHJKpBSEYfU/eFL9+a+pE+pP+qO6US6iMvuEi26S3lojhiZ4tuB1JY5Kw8VJo/F
CqYzqWbLDxfcWXTBFoh/c8NV5hIeqktFLM0H3sVnMBQjz+MdBfRKjUGJBQ2EWTzCCI2X+CVbG5eY
A0kdGMLA00amM+ouzrPaoLqhpEOUcK/aqEMKmZPio8LTLR7K5CDKyIoGSTWBcqods2TE+yyAJKPp
Yw0xj+vCgYDPI8KhZ1Zcu2k/AySwUGc7lU/ZPp40R2xqZrdlcIF53TfynXVUj8LNtR0XnEIAMAjn
u+sq8mcKCeub8fU1SpSK92gHt3N9ZmFHlw3cF3Tm6vlCxnxg1M6Niw+ug4ZJOknBj2E/ixbfLEFZ
4xWTOQiI3RstzaWwQPhhrKIAy7W1FlE9yo3kEh+yI0w2YhxCJqSCOA9g//la49pl2dlrvGkuzrl6
LRb9zw6fUxho1oUvGCxVdai94Rr8LnzK0rh+t8gL0a5CoumQbpPx9djo+NmX9EzeK3eIm2iDE9dr
/BF/oOTEKkYkBHVBxJChfV4HRvB5DUfmubkEmNV5r+JZPSN8ovdjAF4NwcJH0OfgfrT8n3bKMVs4
79hCHYR5siqO0jHLhtU0ei1WMYvywmc8Nq/1Z7W/vurOgE6TiAuAOBCfaELuwo+OZ86O8UTrdUdA
yaSj/Oxdoos/6bUZnWV36kNMsktJJsIpFzcnZIOs6fdqml2H6cY/1Pxim7FZIL7Al3viozQnM7RR
VCd5mOJr1s4adAPCcbnhzfJIBO5zvzxmDohod9LQisgGQQfg7dYwmK1H4uTMmxpnFCD+Bo0XCuP3
tJhK5pi1i4nSBe/dST5RiBW4FEK6Cnrqv4xilDKOEU6VsSDyLtboigzIZ82n9i6hSb5KsTeObGmO
bhJ1h4n8mlPA5G17deGuP7NQb5fm5LMrtF7bHXrTCqRsaezsG7oeT8nU3aBOxV5e9vLtKDeOi0nb
y6KiJH8dofSF4VPfa9EQSJLfdVadPGNyPmYTeisfmvV7Z47ltX9KbNR+Xx2MZM3Fs7vrMR7Vxl3i
xzHvpEGILkov9RMdo3TYXJS5xbdJN7elvxHJ4JB2fanf4/Ntf9s5q+KRWMu92F1fJgMmQDFX0tEB
+yEBpLZGnuZWVjFzQyaV3lAFXFL+MiQ0mcA5W2OMF/tIp7OFDencH0G6fdDZMn+MQvp7YEzRV4m9
0s5diSjptyvFI/fQbfQ/JFWkRiTG6GPL43pfviYTf2zSAqUWeupNvcgiw9f2khzCZboPPoxzFkzq
dJi/khKLFzkd1rvr0+2NSUcDrDRQe3UBlxdMPnEu22HmjGj4VDNrTRsmnF6f8EM5p7bLdTFKbM/U
wXxJdYYK6RppU9IM00WUAoutSTxHjD4cqFC/0rkyVfDeXpKjCmv3mEHR8tGjNKbNGHDjDaa9PsFf
bJaMrZ20i0AISCDJYhu3zVdMb16kHUfwu4A40D5fJot4xLF5bM9kzVt1n12ul2DHanhRDupO2eCm
fWlW5jLYe/sQk7ZwlpyCWXwQXqwXZ1+evZVgy2t11/6JcHLdo1i4ue210bUaWZ/Js/vWPMs7KDRG
OqAmm8Lnj45tBVK8RI7mukIiK1rVTB6RTjqryyNOYIeQD+6O8JVeorpg7p397x/9X58cFRPEmGW0
M1h837sCnax2RioH5SpLX2oFMVxx3lL3Q6cO12q1/f1iP6Y/rC9G/Saibyhb4uX0/WJl7Kpp4oZc
jKq15FhxapDzswLHA7SCf78We4efdte60eDAogiiKYpuGXerufUspWoyr1xZ6mclFHbZV8VFRrh7
jz30GsytITiDVBVHVrKJb6+SufFkXH9v2lYPVomdCfHK8OWJJDU7oGETPTRm4jCJMVFQlY3cveXC
lQBLOAuLpayX07CN5qJrza9J/pnixcv5KodotDd2iaCLmc3NQoN+mw2spMXzG35sjph8gBZMjkxD
zrjKz6hAYBQIwMJZHCbdhTLSpm21Mt105Ur1VFYwCQLAWCPk76K24sXJodFui8ZAnkRFj1c1B7qF
D27jjZOIfeIr27QyZzIdiFZ/L5tmGzm3pRtktA2qUyq3T1HUDcWysNX4rWovGNY2JCqqTEadQ+jq
qMSUVSYo4zr3JgUdW8uDfVEYQ+lKvYTIv+cpgzCfyV04jzqaAwoC/D4W7zKS8TlwaqphXTBRYhOG
BZkNrlXU8WepQC0mzJAbaIaV6m4i/zZuY31kGPw1gR55J9m+1Mxu5W1+NbU5CrhLD1+7vBwFgjVs
hA9DbSZBYoeNPnKl4N0RX8S21ytsuIinFOMoAe9eOEiD7EE07KVbM8Emdp2G2lpWETbT/WHVSmjv
uRuTcPRg+f1Y670AjaWjQGWJBv5S/cb7azaY+tcgbiX3tsqeYbZvbj1k6ELpBIIVp/MtpLkJ4lnA
7n+/7s9z5O66dxMkJY710vC8GwZgJaqa+R+0TdfNU7WNF/HsdnTHdM1wS9m2vYiXCBYX2YblI7GL
e/dtE4n3v5/+HsIU5YXihzeevho5O+Gjszt9LPlfKOgKFrqxKJnDTSKKpq27pFXxhZPdaOIsmDXd
IELZ4fRFRuDcwDUadoRAAvHfUxPu7vIuQrhJXTWyxV16WwWzh1n1h3bEqlr1vJb/Azv0Bwbg7nJ3
c9woky1dULmcczF3VyCf+HYtFWY+O+HV3UpveHWt/fPv6+FeyfLHl+gnjn+tQ7cU5abtv0SNS5Cx
EZopGo6kXq95NI4+zDf1OhC7gYtz6wZ61RqG89Ka+NADgkmveZwt1SfxYK3MjWwgHpWs8wnl4YbE
z0HCqYexS3Nz14x8OFEexTXMaPhmsOzWiT6o3qLZdd3juTfU5hKiM3i8bb21+ZG+wBbjvAW1vdVN
zG0fGatL4g8ACW9bBhxt9BZ8SBr3G/SvB09wYXOdtLkyM0X/iT7e52nVDPZMNen2jl/hqo2KyQFl
uk/8S/DwGNLOsGmcUBqViB5hcD0AC7zo+W3NgHeDiBmcCTzXsIXJRxfybUZzwlreSgNMi8f2baQP
9tu3823wMR0fxrTDJ4c/x5d+QGfzvplwnukCgrbsxmhBofRE2o/8Sjz6oDzG9fn3736vhfX13VlP
Yo/0RFf2S5rwr8dXU1mvI6e8rhAkFciNzeFyE4/fhcFGHC4/Fxhd4Gxgr/8kvYzzUl2csBFDU5k/
LweXrX0GgX8dIEPHr36wQWtzAvWXTlA1pkhHH4t2IlJLvSgJT8YsDCWl3ldEpGMznsKUHReDfsKB
E/nw2RicjsddMvyTDf/0fYjfn/WLQv7tpOdTKyLGcmbvSYpM+vdPrWhynoVRfl31Q+tyUKIJU9Kt
l8e3tTLqnvnXq3LA7e6fJsiqDd7RgHQ/Py52Ml4PP2yMJg6o24A5i4dn7pyaZUTFROXSPxPkbULB
4LgAPR0OqGpufNBg8OcRMuYfgRsgv4gVMwgMo8/Cvz+EJRhBqwkdbtKLhKB4O2r04ZD8VZZY23Nz
xti1gz8VJZYTY91zmzM+CQ8cZL+/TO3nwcV9IOuOeiIGyUwMv99HHHZBnht1tMKpJx2YyMivOOQ7
dJWtEf4aFV0JeuI7f33bX+lcDZBcDeORxZwA6RTx2WTApK00aYz1Er1S6O9H78X71D68z/yIV4A1
R2rVJ/+d0SDTokGNvNQfVxxJF5cWrjfWm75nggYaEqxRNyiO8Xssz+gMNK/hA82Fn8M9INCgRclH
Ab6gZn+3biA2NpXrGgEDkhZSubNjONlbeS2zg7/TUG9LF07NueDY8kulL8pje50b5/pVpmFBYGBu
YKybhblxNjHOQzZ1NHSi54jSOFlgdn00Jfpy0aLBUFPGuEDYK3O8Ft3NjY5FtfbBWD0YtZs/xpU6
qoQwUMite6+A+0XkWr7h+qGIPcQqXicbBhBtOM5X0jI/SsvrWVrWq/5/0bT3oicQNK6J5gh+ICUe
7ekiPfYd/+Rs2rGFiJ27JUe92bKNF0y2uE7NM9Vp0lf8C3erb4olVh0r145O1o6Hp12PsY+SD/oJ
Z7oMbAl1rmWAhMVc3F83ekk17jIYpQt6IOivhSX6XvGyqgeGfd0gM70MAiLv76tZ/bmav7+Qu+NP
N1wtjb3OX7nrq41HI03ImbDOj0xn/FdvI3HYIR/LXG8Z1PiQYsVh1xLVNn33ZFOvGmmo7W9gVlxb
24GYsNUZfc/oOkzCcXA0Q5iMm/4XPTx3E6wwTH3wAF/c8e+xTad+AdAsSoZOMXMXFqrYM3I3vfor
kxYuicrV7mxYvztqkz0PQXfdtfWNv0XSdEIjj2aqhf7uIwzH12n5223cvccgzHSz0lt/1W+Tdozf
tsN48smzLVvbIpcm2OXCe3IW9YrRn7B31UH2nokDyRgUZwWAim8L1NnmDCvmuWnO+xdJj0p5KLOm
/6j6AOPJqqgiYo2BIRqw38NXlEKEvMm1t7IO1qaBvt2W/SRqkS7MN5zJbRUr8A99Z2IMlp7qU+8Z
yXxwc/UnebLv90cQTpjJJZsc41WKYRuImP8U2sleXdKojHbxh7Dwljoj2n2BvCl99mhB1zLdUK3P
IYDfbGFh0rbIVpZh0ztaZitj+2ier/Wf/e57fHvMu/LCcLwSGfXGI60TNlgxn3qFiuRgwa4Fi7D1
90zvMY6oJv6y520HG+VdZuJH5EbGcQPUZi+saqzG+/Y2LmMbc+IslbcEnw080ebs8uJIBFtoxwjE
zbQ44ggbDMX1/6Nc+f657sqVqyF2cpLxHNZB2BSf+PgQh/x1um+n3bnA1y9mdROIFjK9kpnMRGcV
rbLgwaFn/SNucvJquqniNEL8vKsEgC35iSc5OOrN0AndSc/1KdyHsyobyMcAge12gs7KEpfvbbsQ
18pcmRsba1M99VI90pLdyJ8qH9LGmsXoP9jWrF24bxYcJXffo3zl8XtxEDElXSabaIOP3zLPnlJb
WF0XzkHaaausty0UjbGq8Lu20rH72GXoQy5AEm0YKCV8gHhDDziamRThOK36W5+ZiLUA7PBcm4v0
wGCmY9etzH3fhBIeAEjuRfvJJ7HfliE19tm0BLz8+77qdfdEoVXd1W0Xsc+R61y5q2LJcXFwFkI5
Tp6u83gnrKU9GqlISm6KU4toXOTNjQDu5aOF85W/3m+Av+/n7ovVki4l2Y37cZCrM8MZKukbb6PO
ddudu0/Bup9Y0LQvkNL8/Uj5CeXmTaiY31io0dAr/TqD/8qs0QiMzVuc4U11SGyiYEAIXiaf1iQj
ZjC1FfbVMpm5No1F2wygD2ohJZG8DDfBUXrQUfvnZ/n7Zu7AXVrUmEpTcjPADmc9nLyZZy8hdgTB
JlwZK9XC55LfNh6zRKz4ltZWoyRfo2ZB4fYo/ZDEfxy36G6jgAKuFxOBe7Eny/BbS0pCF36ehATu
LsPmUV7UJ1Wc5xFS7embbK0hu1mzGjdGz5YRrl6ZpAY9WZ8vGQ/zdbSlXTA3lvnKo7rYaTMDDTtn
EVjz9vRlPhavNTReQSh4h/Dor6R9tQgAwCzSp+zkHKKTb6PsuShOtV2sM3w0e3l7feP9cWxrT84G
1eNr6TqzXgWBRrI3DBE0tfFiwELSnEV7d2ty82zMbuqdeilfcpQdS8qGGsBAfMEYJbsO1KW8zEUI
YNFCfX/ESvjn+v77Td4FRv1Wa4VpBawykBS4nXR2vQqPqLv0cGZvndvRWlggt8TR+2CrfwEC77fW
X5c27rY6zn2YpWtcWibLz9AYqeShJqCY4NLnj41lxf4HILFWWHL5osZLjAiYkjAhwTl3Uehd1vqg
sW/IBsvX3tVwLq583FYYM55VeNzxlrF8vDUWuY0c9TbdWgthUZdzdJufKAKKfYwYM8rENfrMrI6J
dWrWBePfZAE6IB+I4F9p8IPkrud9ShHL4wBgxd7fJK9ZR8RMN8LWO/6+69U+nty/FE2WJU0kAuJT
eBdvjKwru1rgpaBez0olsq8BBZJNB4eKgf9ryBkggE2C1S4+kxjQHn4yNzrum6wcdfKWT5D1I0WM
l0oNiLtdMBFZiUTGPH5wmN27R32Fak3WNBiekqaJ93Dbur5GAoYSgp0zeUEhNpvkWBkVyykgOkSH
O7j25CuTYmVtjfmD19TngT9f03+ufbds/bpWg7rm2u4abFm4T5hP14tg6wDR70+/eJEvSuTPrUlj
g+ABhSgM61Wy6ahNvA3MzUW0Rmq0OwTA4Wa5w6i5fFJQao43+SFTlhDNCV2/3/S/cmwVd3oR3qBp
MZy4+7Z+ngfSLeHbYr9Bepsifqotw5W2tlJwqcXSXXXTYE1LiwBaMLdOmV8/yuig3v7z1f3nLvqU
7+9zRfMKx8yInUI57bYmxfNteEVnGwhfn1h04C6haK75tQ/f4rfAGVC5ZFvwibE1FDbhvqBNQEdm
XYILjJ5u4ip9sw7ds7DxbPdNX1XPDk/FCKp7dtfyDsymZxfUOqsG5XOC3KKdtit317JcBXDY1lqI
VtSDe/JKvtGRejdcah0tr2LpAzMPtzm5r3JynbkGsorIjRDAW5Usz4TLGKkRKhJndXv2TtHJuw1U
MGZLce4weYvkBfFVLlADL06NvtR2Qi/incyEV6XiJ6efqg3WQW16XIO3TJ/wqqSeVl7SJZlXwUnw
5/cF8K8qUTMkGgCWxpll3Cc3Sqw31zxThP4IspF2eoqBY4LecnIgnzGlfr6y1pRaKh7MVzs/4Yj5
J9cHwWfXq0MRBjiJVpC2bc5btSM3I5EGfnGdMkm5TuGPmJNUGYiMkvsqsXhklfZ1f3e7Tu8tpIx+
AaOPdxex3axqK8OTaJJzUm28bYOckb9jYkRCOOtfOhZWgI9QbNo46I7kD04M5R/BkevrjPU0nQT6
frBnlbWZ5U4j2PVCXwkH9FZMDnfLxsVq05M6c+qKk0HHZ4SI+1FYZ9inXTm0jRwFIIJ/+anPKK+O
3gNx4a9+x92LMSXZov0rGXigGHcdHk9wKKk13SEnd9eaO6aXBWBgj7uUNSnRobEm6cKiJQMiUwC0
qQBu8/50CLfnZBiKbSwAHC3zzgY6JvLyHjGWH97fXbWK+xqgbMNweHERdrSJbe7CtVUDJNrk1x5S
Gq4we/g69eEr0C+xdbyBFsIuWgfmCATMpALRl4+trbMmFXCALfy+Nf61tHrhR1hJlkov+b632nUF
9nCM0ezA9tfahOE97b+iG1XvxTk7u7YJGKc6MjCO3Hn3oh8fCTffG7r0pxk3oJpf4HUqs7t+pGDJ
RS5HlWO7MAWiob5wIsDXMV0tmFmQhW4foY16ebRvD81eNh4dpj+HNrrZU5M1msuaZd7P8RIAE7Vw
DRz75oEaR0KrP6eEYlh+CMC53nRqM8x7rM9HBY78jz1FY7Lv3pN2QMq7O0nrJq0C+eaStAIq3eLA
FYZT/I0MkLc4ytp9OhrMdA7EQEXqH2zTwSGl//3rf73c+/3z103cB5Zav3YZmWD/9cN18aJYTy22
wbYORGCu4+xFB8exRo/Ghz9FrPnmf1/27kCOwzpLClGwbHWBXhSODAcJWCzCJThIfEqI7AFUoj2s
jbTP6NHk9l/1HSNbFX6XZQCL0O5KqiS9inqdatgSb8I+j6UF7m1NDVpAi9NWScRiqD23UOmHV4Qw
w8zatjTilhTmIYsB+4AHH+HHSiCqMlDVJFkyCLFf5M2/EgOhFurSFG9YmuhYLn/qBm6UnvWaZtNE
GudqNcyL6o/XYYAZPAjsP98Fcq84GUiYvcLVZBt+z0msoEhSUQljO7lF49Jox6aL4WJcjZIaw/bs
rQ7HWSq8e7d41XXqvnVnbW3aKX38yMcRQG6eY+mCsYAe1bsoKte6OgPmNJDjkM5KgoFE7I0evK0f
G7a/ZZilMlr9xKv7+YWQ+PBbpSS2i1QaGdGu871xpSXjRjvmZjq54TapnJwkX0qiM2yiGpsEq2lH
gvkgqfhZwfU3wvRfAttlahRU39+dGbR6FybcSEZTVsJf8lZgAGaB2mPCzNdy5GnlKkNL1UZtuK4Z
hyCgNmDLjRUxYwiCmRrE1Advp08iv23ou5vq//yvtXQVC6+2blFs31KYbTGVAHeC/uwwjtZFMusA
cJilMmy7G/xXMHXC/vcb+NlI5gaAGkkWXndMmL7oYn/dgFE1SaaYGs6tqfsiSP4+oS5UgNXesr1l
9mY9HCVORYAPjGRpcBZGFUc3FAYmVmMtZ887+VxIRXJXBjW1NJaL3o2sqd6j29gz/ZHouQM9w3AN
/GdLg77gvGqqc5ZiH5P4Gw2tPwtovJXoI6hd2fT3B/wBqLp7vrsdk4lZLiiWDuCxGsdwSvT4PYgO
13TaiHBSygcb9Ee/haspkmaySXW0kcW7WGVFlWDGHaFBuZ6BOw3yembCy1Drdeg//f5gPxrr/aVM
tQ9FeGIq+l2OqTdiV9VZzL4SFm68jqASRjhu88L/++tAEBc58RVajl/V7V8L5KqElazc/D7TGRfV
zm9mprbngX6/yr9e3F9Xuc/4fUSt5aQKYjtVFm5YDN1qk8fHhCXfqA8u1R/U91uOY4T1DtDOMO5z
0FbPkFGrnIhe4SwWzmk3zaJn1T0Wyq5yTkL5YKr5rwXImwMQITM3Mu/pnmxw+ritEtnN7ewWb46T
DC2gVVBjffVNcWa/v8d/RVuNb8V+7i0G1btVkV+zLK1FlYeL4qnEeRSVJ8Hb/n4R6ecJaIBM5Rhk
ToshtnQXtUpfVd3SuUa2oe1NDZ+QKw1yfSHr4yvHLXrP4/7L3eh36FCpfr/4v1YKCnuWZWnUESQG
3yNm5xaWRTiM7EqiYsY9UQoAF5hTlmSAXMD/42IQpMlzZcjl4t3F4psaeI0k8aDFTILyoAszPvLI
aMZmXk/++2vpYu8oDzaSFL9/8L82WldWsVneysiO6/faOVX6EytSCz6SRyvyZwpP6KDO4h9qfyTe
P5XiFb7jNVwpoWOhd0dLrkZs7czDVA3oD+ZSrYEAboJdXAndDQWKdIUFzlKJpkTMMnAnmdw8+Kz/
Wrg4xPW4V4QaybG/P73hKsW1qt3I1vBy46iwUlxeH+VP/9qLVCw99Zq2EkjU7xeRQ9N3E8UCpawt
PTjNCuD8QJ5xVvFoXvDx+wftF8d9oCFv5VSlhUEI6O/mrw96yxO/DAwjtD0TbKmElktZjH+/xD8f
qK9HGHv0/sh3OY1BNRA6lRzavvacIb4fntiD6KINum7hPorR//xEvWQAMRN0xn1saQtfBZwhhXYM
0rTS/7g9gcvQHjzSzxqH1WkiuQFuAql/HMnvXpvSWEFbdNTfzNdi0iEpFDe5oQ397kiQcW6Q1bJ0
4nvNVAze1HInFgsne3AX/4gyvcMCFbZC2krC+P0mxDC86WmQ8u0KbdBn+Lzd9jatxKGRaQ8wBV84
/ruFgugkkDiJpyVzuHtirzC1MPXD0HY7yKmBnAwbnQ5rJ06kUJ6JHrSZm5vCPIHy6T9dtWZWe9Aj
sQUHsmolg/q2rSeNwQi8tnXhQw6mRUKnLOBu2dbhVR+JybJzIZl166D/+542cRkQBDKmc3j/FUE6
cn1128rutM8/Ax1GIzgLeOPlTYHkCHIV+E/CcWI1tPmNdhITJERXgXqiY0NcWD46Ej1N1kymcYis
reoH5lTJ3FHliGO356603VzxUKF1YUZ65YMk5WfH0DS+vcK74JmWtSJ7Od+r6pRRaq0DI5rIgjgl
lup1NnL6UW2qDvL8zaX55VvRSA+csc8LKJOFoEZQuky8N2cdTNZAy+D25rPb9U0slbHZ6FOHO9fp
QXm+MjPk/FSL9dAxITNAplCq9NTpMJpgoPZvBUQ0arQrFadVkZ5EnUq2YLnzPjXOHPE5cqvhzQhH
Oowr4eo/CKNfxefPtaShKSDTZ9O+LJv/CjpeGeiOFgiB3QhvqgeVT7tOW6w/FcJ7OlPGmkm5R9j7
r+NQL5v6v1e9Dw1dXurCFSqB3UI7bafp1Ron1pIMTiPd9o0HD/mvzSmjyAMcjrY94eL75kSM0asL
RKztUmLik795ykbK1l4WohTkPlhZP3GArCxafrLIcLm3ur6LBK6oFlcnVAO78LOh8SFnnyIGPaEw
klC5EGQIwvU0VpWZVPk72YNuA2G1sJJRKzc4DoNkgoUT6/qmf/Gi9ufmvT481n5Onft7pDNHOmaB
cb9vCopShKWZKgY2hI6BZ3oLxULfR0jmmRaNFfXIecoCKHNxCrxZEozZ1b296Td1oMGuE+hNy76d
eDBU03yZ34qFaqbDuBhbYrtOs7QFdegeOjWakh//vm7+lYpQKyJGDjAWkKN+t29lqZE9YMGBLUaX
gBHiNcLYSzs1ubhR4pYNg1ernGGGeGXDFbu82tG9UJUztWWKdXQ39W8PTu1/HKnf7ujue3MmSHp3
LRDAsphrj/vA69WAdyBLddedFDsPypGvBsj9jiWZpgpAld0EKvh9NXd5mhVF1Ab21cL5UXTWNy9Z
XNGHMaFIS/GYRGalZzCfCnmuJj72hoDh+uJSEsOR4qsTWTmLDDM9YfTHF7rFjfa0lFczwTKXqhlu
itgwByzgde7DCy4HXVTOlTQ7xfp1IITKxGctB48yrZ8qNyxJ0nTzfyg7j6W6sS0MP5GqlMNU8WTg
gAEzUYGNlXPW099PHrWxC+oOutvtbqxzpK291/rXH3QSmpnl6B/qOVVtZsvKhvSUU40IEpsyzghr
NrlS9aIsj2N9sNr7vrnvjM6WBdmZdTKq5zBI12+JFny+yv71SE1wWwljX+qXj+OQcqJk7TsdNWb7
I1nv4uFClRQmVyl/zNr7z6+1ndUfn6bFZANZ1bYDf2zLZya9U9gu2ak23zbsRIj87ZAI4bB9fqF/
tLHIqehi2f82u+oPy0YeFGMKuwIrpYMIASsmKnXcNt2w89Qwgff9+eX+cQ/BvqllFQUSv2l9eC3y
djRbmfnQCZ+glFm7+lSpjsUsq/aQd39+rX/s77QAW9lFlS4DGv75RlRRq3SdVqcnBS+q6ijnjxTp
5F2J4vXzC/3jYW2JAGydso497ccLZXWnJ6KVU+WhT4oI7F2vi/HWoez7/Dr/+kKbKyE0SEWW+Puf
XyhVKyFeVc6QSMSRYEJlKTqD8Nomhy/Rjd+994cFCOnY1FgcJt/KVP681ihpfdm1RXoC2xhaZ6tt
OJFpKEX5vkX+lsSLk6aHZMMzy93n3/Mfa1IHDyeVDGScSYz857WbqhAKITGSk5juStXDAQRMGg+W
rcdqH1tUKp9fT/7HqjTYj7kUnTOyrg/HR2xGihHqWnLS2r1MslL7niwkQRvvrBml0p14eZSTO3jZ
bjVXjtki9F4tJyk7p1WfDURxC65noeDKaPW30tZKbqd8CLJQsLdPqyP+G++E4f+/TcbmwYbtIjAh
RIc/b5OaWGbX6V1ymtLQBRYCk5z17wUbJad00gWaMn5BRP9H62bwIqEhppCh8f/wRi1CLZqVqsSn
bJIdC2ZAIXz7Evz8x9tkbK6YhilK4JLmh681WfKSp1ENi6F9lso7IDyLslsX3z5/6P94mTa4kzGI
ZdKEqh8W2VIqfd7CKD5JPPb0tUt/tYCepaV5FJufX+pf1TTwOApZmkDk4OKHazVSlmmZpnOKiRd4
p7SfOQxqjTBvLHbbIwH39vjl0fmvRa0qsAY0EFFT+sgX6qq4ahdRg7EPSxtWEB2btGg/1HQ86F3h
R+F86DXkzNCyhH5xtCzz+814aQCW/x61T0OnunE6fslj+gfqx8rhzm89MQE2H25GOhtq3U58rrzd
AdMy74pW0aYrTztHm4ky6r9Fxjn+6iEwXOV9+LClbTiKrGqIcZS/IiubRG/FNZ3TUxM29lBPvtXj
2TdO9yFDrWiKfKmP3kVtPJa+tEyvKcQLTTbcrJAdvVz2ZdPutKHdMcuz+zA90xlV5tMyCcepXPx0
Nh0TSmx9pj7BiLHq7Mz6qc5PGMAY2XuuiIHePQiQneOgrBZ/28ITTEF6YUMdTGlylNUJhdkt5tgB
NrGXwuA0JpS9FV2V/7nrv0nWesjpAyLVvKvSGCnyDaR4O+2ezfVq4bZiDAh1k5uqN3BT1G/XMdtr
U0QPWZ1rI7zhDjgreqjpHPIK42NY2Ra54iN0LEzKImu9nSvxqYzC20hr7GzudmM12xlEzqa74VAz
1bu6hxJ4mM0HVRC+Z/WLgCtaFN3MI/6tlvWa86YOcxck1OA5hjhSKtvWzAhzJRApgmxo1I5SdX47
/pKF3cwsQIwJdVHLvZyYEupEZhCSHY1+m2BOxAkn4GmhDoKjYvyRy3owabldE3QTQ3LLelLj62uP
wxvI4kBZWjbv2jq5OMQkqz1NmK/ch8K31iygXpjxcfsJoZy9gmvUa/VUYFpvNk7c1jexCHZPGo2I
l5voRz8kCdlT8ipokm/7BVt6keTOSJ0ZctG7CvVt/1AwkqkG6Vgv6zEWmCTb4wwoEDnKua1+VMm1
g9ughJcpQ3O0Hvg3r8Haqx5FxkfVfdtg8KVZTr8u3lgK6MLVfLdhHNtvhNELhig5PW+mr3jtXeOq
e3SLfv0ud/MpX2rFHls0v1F/NkqGjlbofrFn/XP7+M/bsh3S/0EAJitNulCneuIhZeHFDGJEHiBY
GR9HDvbFSKRa+9RgrZExiutgrUredvbwKL4c6/zNfaRkpLmRYHGZ6iZ8/PPDmCXCCElN021SMBWa
RykSG+ccPVMrJN6UGjbrouh36htginnapuaijmzjECfztUom+ytulLTVPx83E/iiFj0n/BFS2f78
RIJWjbJYUaMYpb0wXtUMRpBAzkg2LNiEzwMWox1OFZcVp9evINR/VWcEmEJtw3yVkvOju7m5zn2Y
RHF80hdHrC9hhmvlbQdjCMXBhCSYWelWmUnCV5Hgf3M4eAKbasmCN7BNe7cS4T/LggBeaUj7JTol
+VN06IdLSyRT+Dguv7LlQD1qDsEIesLB1puemd+N8/PnC/Mf6/KPD/BxKQyyTnbkChEfzXOG8xh+
E50nlnfc5SX+Yur2L9iGqwGI8HfK0d9aw/98XV0z89WSZnRiZtA1F1LX3DZzzOyx4+3NrWSXVdds
0F5EQM5eemFDL5faqfCVUbviKQ8syF6pttijfhtFmC32aO76L17Vf90RnFhllbxxaoyP5TLUCKFp
kik6cZYUYuqU2xwGhaIcGJOJ68RXjjJ/F2imqmpciRtDAPRvl4D/3BNxlkmGR4a9jT8AhmkImHx8
eV7//a2YSlO5WFsbTIG7/ff/XAU8TFaETBOOlAlsOAN1NENjJnTKfM6+LAb/AZ6bzNu3oFdFhzT8
l8As7RRDltr4tEaTqzI6zgvRG6vUV7rzNpeUAJw7ddk1ueWIS3s/IhlfX7pi4ZjHw1oM3ZlZrCnU
nW1O99Xg6OkPaeHknDSfXFWn5DuYdEoI9GGRc+jlTf/cT6JXpWj+tCt9uKOGmW8Bp8AfOUABd7O4
c8YC1mzSuFopnQoqkY7eq5NVe4nj24jyIJo6X5oKR8VZve5Xf5ujNozVemt1NeC7KikPY4LhuZY7
2UCiumnsugmld3ej4TPYKkQk8mMGh/wo4skGdTOuLK/JQhcxDI4hBS8YGOWwVHZdY2ejIlnSNHtq
Snew0AFH0SmaIc61+XNlxLtVjw/dpPiaEe5UTyttDdrzU97NAHA/YwDzXBQwGMT9sVucrQ6t55+j
VFyFrLjTGFPIk+Z0auSsWnZYRnp3oz0VDL3SHC2Jto8SponwaKqJ8NDG3Gdpa8uy4RR1hXoRKHWB
rr8vesyMYPJKUsfX0nmYDflzBz5aorTH7dWFFDOr+LpqtZ8bpq/g0Dbq+OPPw/ehHXckKxr4bmpv
Cucx8d92BxS9ZnNQYiSrPTUCOhb8pNqN5q4poP75qcX7c1LSoF8K11wScEVpV3a1ZwytZ07y1VwO
Utna28spwzeXW79Gbtl1pHfFtWs22I3jDhhpNI9ZYBY3AEsWwHuc6MEGsaliv7+UsonTWhqI1Us4
QDcya/ii2JwW631vGIfJeNcQBi/qo9VeRqJWUrW4GYZhF6nz0TSIr5k5MHniGi5o6jpcdOxjZkF2
1WinrNdOwems1l0LqLZVBz8Wm0cx6uyI5TWV+n4tJ1e0hGDbY6Spc8OmpfIo4N9UTOyn2DEF41YA
KjaF1hZx8Vf4SGVuw0ty8W3wl5lBPlhPNyT4ZOvWY5HbnM2BOfYuMJcu1W5u3a045gkwhrbFnqXn
QT2k4KZpzPmu43TLM14L8ZokCNTLSQwI2rL70nzuDeHOEKSgghgxydYBdk5WYbBeYnc4rw9hJrrr
iDp72qvpo74VDF3vDRF+D/HDMua8F0Kw4RpK8TPt1mMRF/dJEvrTVD2NVeXW5fNE+afmC9NCnP26
9SYyZigYGtBV/rSqj8XIs6FSzeQXk9nM2pVBOwWLkro0sUuEa/kSuUZ3KLSnKntcpacCT+FOeg1T
WFFr4QNoDizM1VS8eRw9tZcZoeO0WuZ7MNzkvcISGSchr08FjEa3u9K2TiNKQcvrizdpETXvQlkH
JJs5nND2fujAgMOfIz5A/YK3kGX2l1pULzKeXuVZNbQgrYbTgEumOaq7SsoumSJ4BmXDvMxuiwlW
igjIkghkjyxPV++gs81p64mUe+XiWJzvnEjP8jTfbptzr8mOPOdBpVd7+quELbTDKTYx0kNWEac1
FzeCtk8KaBZRYubO3KQ740o5gS+y7nem+SPpyYoQq13aGUeaiUCQMS6/FKz3rsfPzzB2GkGMdi3I
x0nBLlGq7teh+yWxUxjmFNSduJtbEV1wv8sX6Ux8972hFcfSCL1Fh8o8NqMvjfa2w9bzY1us/nZq
W+KbvIgbNc6zYJm0gnxjhZLXl4QyGNlDVl/DJvM7Z5klHAUT2rm4fQollWYZa4wU56PVDLKkvFHg
mQ+Nsk8X3R/hxOe58GPIZWCi5L6r0bEtr5gWHEds+0PdG5vKXSolkAb9LoGyCCH7duQ97Kvxtl6P
qfkzlUYvmvFgXNJNuTwetrd2UM6SoN8PERZ5UuP0Ip58EjkSfTf6EztRn0KLU/NjgQVgu2Ah2X1X
m/IozI236t+3911sdvXcHSLcvuVxxL+6uwEZDhIzOaTKDWl/bpW2vsqOZmLtpvAq59NtrU478ECw
L+unNUq5syTT9x7RUYO3HmIonK+kpXjuZ3wg2U/vzXT05Wh+G8rydv61JAICWsvWcJTQFmebgRSG
fojqCNSsQAnXwZLMJExMe/0EQLdPeNsXzDTXjn5Oe2l0zsKlC/JafdLG60pn3HbLUbdwqlpWlP5p
AMnN5+q4cmF8M0IP5JvGdCsb/2Mw3pX81uhFV4E/uAByOMqUYUtNe2mZTrWtm6I4jB14TNIEap7d
1Gq0ZzcV+3jfxnqQi9WtKFu2vrkSK8xLSEQMDIrPPkv8OZf292aFAnHe/K1a3HiFH9HQQAZJnMSo
vxe0KVomPsso2uSGAnIxvFgdjqJUXOQE70xsnuscYmS8qxO8ndTZE+g4M0iS9cTpq8/yM9F/D9ac
YyCaB3lKfqs+7ouYlIHxRVaL7UCINMmlK+5yi3uF4R37cFu+SVXjMejj1FXvrKhGElRWqAul/XYV
/MN6+X1I0b1nsat2gzvV9MOCLtps+o0jT7zXkdIfK7o8bgdrxF1jEpuaV6lmZs/SVeSzyVtT5OF9
H6eH1YouzdrdS9o2wk6+WwM28UneH0WRZGpuXFhKPIHVlfPltq71U6exMwnxQnJzTTDEqgZNK4Z2
TtFarBKqBHM6mI10L1BV18BE6hg5tCdeNwie3G3sUQQ47BXy+j6NpoeUH/nwHsMMRzSvSvJshd1P
oanupoY55Dqwcb9PVnMqpa1me2tqzYUwW1ayu+bLTw61W5pvkaiI9jThNayZN9MY2eTE8NQqwZ6t
4T7sS3Bp1YOQdzvyg/wxLYe4oYXfWmqicUq/ZT3ErspSHVnAxXOSpx3txVu2Zm47as4w4i8A3FdP
3w0gFs5hw5Zn3jspF/dm3jziF7h08Te6Ub4Et08mSCerD0oaPQzKsh9CTMXjJWfD03dD2GLMn1RB
KK/HtoThwZc2IkK5O7y6iVNYJ/ZatbQSt1f1h0rGWLd4WHX1qEZJkFLz2m1BYi/gt33fm1jVc5Nm
OK1xku6nASeMcM3fa4rYYgCnNMjzqAT0u5rKaXkcs0dhvWQ4x5kyhq+obNW5Pku1cm8MUOkymZTf
6lRWkKMrmcKNFU1gAZYzIgWxtkA7705liHEIGNdYVrefd4p/i1xgv2moummLNBwuPxrBFOLUikuV
WseoImpiSvcJ1IVFtftce4Dpvh+wCGufIi05QJvBPXiLJoCRXCi/erR3FG5Oq0fOUuteqmK3XI67
zz/g787sDxBh+4AIqllIIvvaR95Vr6e10EaZdaQBqLJ0L1tYNANY4dKVmKeWJxWnr9WyM3us6TmQ
JJHKrNuvCBQ4EUPJrzWSxrrlUAIaLiN1Lkha3qZuFDIZShc7pFRbAAWz/EmqaoceJidtl1+FPbsr
EBcveJby1oz1iHFLs88gZc/bNHyDIRtBd3l3muQVvFBrw72QW4duyRkXf2+E2FbDq9jdDeGD3B9N
imj4sMeB1W6kyZGJ/Hexiu5HsNHP79rfk27u2sZulBkTAG//ppX+pzOMyB0RwsUwjxrw3rJjIbtm
+27StFAoikBlgp8kT4uU+TMGufVl7eVAbH6ErFuNqYyyVYy4tXWexqs+gdP8mCJXatEhiW9T5awp
jqfRTlUueXURsFVGm7UIqv35t/hrxvXhS3xAwRt1auac6cex6q+gWcAIekF4d8J7+ZJxYEzZ8+cX
hNnyEbLaqMqMDlltgODEgn3oqLu1CNMqN499jS1qGz1NLV7pyJyZbSWQ8BpVDzT1W8pBIqmtLdUj
5fYLwJvTwzzMVRxOWxn5GsqdyQz9boIQprA458lfDfJ7JHKm2vhY9LmTKJNXza815EgtYZ+hee0T
Yr2MlwXK2URDoA7XgiiIKvKNcN8bibvgLJdHb2y1PjIAHLQfV3bhWUpvpzbcDsTzRiytEJbPHpPj
cEicVrwtuseoqPflisxivRUxJKIBijWa84U6dmM4dJ4VnwasrEwCygFxkxEQeA5tsVCduJZv4TPt
CzW6Ni1V1E80N7tmSnbbNy5H3YO81YbWAcWH3afKDu6cv1LzV0DQ6vx97TLHwhJWySqyLVCq91ce
5FzXXms1ZyMlMkhAGKqKxzgq6LPvSN/coxPhjyCWYHbmeHFTK7TV/Al/3tsqr8+x1jtisZvC546P
rjWIH0QGi0l+XfXr786c15YeIzSjw1qRml59X1XlgKojcmQ4aabJEp40nEZXlRvEJvI6AZCHfRFw
3h7qYrxuD6yoyGNAHpzWP6bwsSLkoICnG4ZKkCh3TWHshKrcY/Xor0n4kOtI0tZvYV67il57JRPR
YWnh4jlyjb1Sda3zK1wBIbkK42ErKiFTbb9CP6WHo11oQOLYXVdXozRcNWfvR2VQDNjPWRPUwMJN
xvvavJ3KO9l6iSTVU5JkFy3WwUiaQ88WPCW9Lwm4Qc/3U3zdfsc0+5faOm5fDbqdlNff5jB3R0V0
hXzJ7X40fWFGgrL9aZo1eH08OZsWh2qKYaxs6LY+lE9TNR/TbNxTPkm/9SYYaAl4EefaXZq+r1Ln
TBLSC3zm9XinldFppfcr2nRXW/ODmYv+FOqQn/R9b+LaRrtJQ3e0mu6gy/PvsmurDwXcMIbQXyLx
Ecw2oE7eh7Llt62ChR8/ria71jD8VO2/R8vAiQ3ApMSuVFi3qUBSHk6+gZUS18JfuOu6sL8MuT8t
jP31GGpiFV3aeT3ndWwPKpJtarWqTh2N83WRegKymE83U9DrOJNp7eqVICeyCqDkyVBEtTnyBuT8
qjy6mdGy2gbPjNv3eIR71pNggS+GmF2asfOrFJt62nxBT/diZrlFkQcCYwBRfZsb9mHoN59vWX/P
TcmN3SjWMEXgp/zle5aMSZZbcqkfjfpu3Vsqz2C/pMdJ8IHW45oJ4svnV/xNcfvvicyklOE2HAC2
TzLNPlK7xyFLZWkQtdOajbyery31Zp3HO0P/NUm7AVynBWJvzb0mYM5+rNJ1P62C1/Xdz3QZqbGC
IBwWPHwzl2KJuVflMApb2tSfzdMs38f1g3oX+dV6le8WDNjCfhfpyKjnRwMof5DuaOacZt332UXU
X+s4sXtAFsl4HEla+fy7Gh8n4NtUeGP6yQqzdqRbH44gTYxSaVgV9UQSpROvpTfhM2BK1e1g/TKz
44qpXWgRfIXMrw1MtodkgC1WLxfAISRlKZE6vOoHqc0CmVe8gpSaPrSWfNg0153+gOaBRIXaW0dj
34lAesb9Kro1XVtIIpNSFfshJmzP7Pf9ong0pIGyKgyC7yGxxTMJkASHpe9G9HOuN3VoGUOZFEm1
ORvdEY4A+wopGviHp3Pmy5Vpz+lsyxTcVRc7ebCG+Q33LcdtZlIo9ciEk15HYfAlM/bM8jExglZ3
FWWyNbP0Vtr/KWInQUP++W3+PWf/sKTwfYTAhoie2618OHbTaZZCqZjVk6KRtUElmqtvKe1ileY+
+6A0h0cY2RNvepRSsgP9tV3Khk0YySj40ZC+9swRK+oU00ASlwWpeVsnhKKs5X0SSu7EDc2MgBhp
Ox4zpDPpflDee+PJlHNP63/kmKtU5jcjeTdJpxGL/guOO6/G34UF9lGwdg00ZJsG8M/CIh3laQHT
08lnghU8a4DXnkIlmTepq1aYbCmaB+0hHyZHBAMUIUcPhGZRXIwRu1ByV8CNZoIULYtXyC9pOd5O
600+zq9yP3gMMK6dkQNXSNF+lqenOoO1uPbhrw27WoEJxLk+bUhLAyoDsFvBB0y3EW9mOjWtWIJc
aloecdRA6HZkaBlbqj+XZM9tttnUWnNOM5Ul+6F4XLYBGsdonVA2xOTRxXcyRbcy/7KAkdIpCcTk
11JpfkaPZbJsN9i3xxFSGf0VuuvS/DJWGU152PV2VmO0EYcPff5c9rJtKCTLLdN++/5GM540ft0q
5XUr3nWtOMD3uyb8I1edkqHvRjWyqptmeh1w3sr1yQnrxhuEaF+iXUgjJiHrewmIYUA9aPraFz1j
YXg+tG7NWBmJyg1liSf1v+GoY4cf8Nqo/qRXmFaPjAcWUyHC5FsbSkFa5+72lLY/MdEPY0lkDNlq
SDgQzuWeuNJZI9YAeuzq5iozVgyHPc7iclUz/6Crq87Mu0UD05KBvLRN8lNoTlMKt+SvDivpXHAy
JTXzBrLamkzAA43BvtlwhPV3DQfpkAm3HUdSvo3ZOwNhMmk6lXk/JUwKao6nqXGjXL0ZJT0oQd4z
9RUuqteaqBUmclGLwe+G7ia9NhrFl0IB1zADLYcuATlfd5tcYF5kp+rPXTd9x0L30KfDNy1U7rdm
V2lhjeIEmqVPpdYHYU5+J8BRiiA9A90wE8sXxcKtRAKRiuWYmfiayA1dWGG+WFFkmwVQ4vCiStOP
EPFtbWV+RBulVFsYgEbITKdIfs5kRiiWm1qubmcgrIlVl4JiJ+mIm6Hopcsu07qWTBISE8TaVyif
orQ8qrzfG6dCL89R37AsYg/G6eeb1F/DNg5aMAiZHplBu/nbxOY/LZVkWjNEXIxkpv5tY6VQmjON
qKmhAVaq/ItWRPtIAYJuvwlVLBTdnO7aR2eeIjelReStPSeYX8TLzIjF7dZDJXgovHcZvJT8NJBC
Fa7P6tTfjGp3o6vglgU0JRPdw3KZW98MI3aB1W8MvzPcRDjRHhgTtlr6TSOfetN6EjLxnMrqTpSZ
4kSz4LEvFswHzD3ibkchjGSxWod2MjDmIDLFi9SJYK79kzAOnmiCI4VT0PDgle5xxjCE2LV0Tfaf
3/q/2tnfN4OBqkbZgXTtLxldSrcppm191uRHhU1cVWq3bbHfErHNVc1gFhvX5zh4Ea1vs+yhQ3ZE
VCZC27JAraCDz1XVTKdlBg565OX5L0PHwaygUERBM5bG9wIykC0ohl+P36X6VDcqvB9q9ckdzV+y
+MV5gCb/w3nw+xvp8KQVyOjY6X2Qk3V1WWpGXWAuWeROSzBcX4P1VMaODTHIp19T/wM/T4yQEi8t
gnYBxp1vC6gu9KJi8x7VFWPL0Z0kZV8LZyu7GYU7IcR8p5GWgJEDGKtoPq1AGDLzgMzM7hTC8lTt
ecXBooSVKazargtNu9tKbLTN6sJuW6+PjFCiOntoGunQWFQWlku7Zc+YFUdl5hc1uQRC/KMffxWd
+aN9qyhaZiCZNerOypQczbI9TiLpgqvmj33kIWdmTNzZiEw9VZZ38Ky/W8sSyKFC8xidaoPqP7op
sYKsLroQmHnq1AT/CML7XF/a6n6cTnkMehG9yda3sSC00rCcehadeYqCavQj424Rv7fpuKun5dxY
4XlWL2vZeeHwXrTYsQYhmXeRcpOJzWnJs70+yTzxNwY6AQUa04DWVYrorogJpcVZpk8fR+XS4WNm
To96T5yVspUT5as2pM5Kjt0a/SqZiYmQWr5Y5X8Zn7AoJCywod7h+SIh9/2zSIgsyjOxrOuzWGaP
hlm4gzHEdIqSVyHMWCYSV1FHtYrmKix+UbvL1kOflKc0dXLsWPr+sN5XE60V8QItSeKLqp9Wkm7r
U9zpvmScI9ZRqZleufqx/KaabkoNScohOQSx80aTx2JzrHvrXr+byGcVg5TkePFquS1d4SvG2Cfs
zShw99Mh3jP8sQ039ELPcLE7dkhkvMls5dYkxGfxZC85yp7hj/txrzqqM11AVKRTh8Hp6oqe+Ng+
CM/RLiFAFtCYxJ/jo+Ee6/16klwBe/XSJ4nRebsxg824PAzi2+Ii+RQie/yHMaO3HCkAHSAMGpd5
E2fyp6fqvO4ST9kRpIi90dv8YBVOdOwu6qPhJzv+ycfAGf2138sOeruLRNL07Ka3C0FMik+Wq33e
/hcswA6oJNzpUfLx0fBRTTgvxMO7kEBxlp1PGLNcFgDn5zAIg+SaXPMHyQ8ZitiL15+2HGvrWeE3
6PL70R7w2q1ejR+kP6PUxrp8Ub71Ai7foBEVyLq6PpRT4Y7ary5nSRaNK8X67Wgkz+mQPKRJ7ApZ
/iaMna1OtSNbsV924V0A7wLSZOSotehWBRllRuKJM0cjMKyusHSr9GloLC+JGi+zyC1JOl9lGDzg
89pmD5LM1GrIieGERO8km2R2yk910u66Jnkb4+FOqJ6Uub4qmerkOOBiGBFYRXY3GclZzqlC1IFT
ogl6BqKyqT5N6RbTJrv9KB3WOr6EMvNZzPBVuvPmMZELNrNZI0Y3tastJ4va3cgKr4iTp6LE5y0F
pagfRy30L+mCXVU6MHsTz22eP8/MfEtQWoF5aWX5anOTRYFiTad5WJ1ywqq9Lw9a3QQ6k8c8kkBw
drIW5CYD5WYmrG8O2SwVEn6JKJLeJILnCHw0yLCplvxbRP/5+Yv8V7H/+z3GQJ6GfMsb/ihCEFVG
Mo0cA/PLUAPxqEqvTDEy6S7t9xUwEOUQAz6vYcMqkuq24rCZIhizlXYwegb97Wovmerx9jsZzx2p
OqSNa6F8W47TiAFRje4t/0Ef9Qjp74tdyPxH4bFFcUEvh1BkSR9PJi2vc2MqxoocYcjrBnQ1dVu3
K4E9VN3GvAUF7was1Jh00Xi26DkaZulrep30yUVJJhuPDQX2xDhNJfTbTIgmvoiZ7kquJs9+Ne8Z
FRCBCQ048ofYcAWpc3X43SQwyebjWP2Yh+TaF4jhOL7C8g35jVMq7pKGL1J4D4lLJMM36dgem51Y
35Xd7OrZhYPCSiSM6uo2hyI0+UzaT1bKyap23jAtp1BujgLS3Zh5q37sKEK1UiWW9NUqnqKEAMfk
ucYZBRDCLOUgpnlJo8pLM+s8Zph+JvMlWXPTbp6acnVT7SvK2F/xA9uqoUekxsTQzpDED2zSfBX6
Ii97bnxH475+m8QGShdRg3F9kNIYbgb6WYvscGm47yUVWYvJ5FWzszW6jSprl4zEeVnPi+oX4r2e
PkzivZI8ytm+yOKLGileTN6gfoBJTCE0Ogp/RJY+5gSO4UbYAfibLn4P7oroWRRS15xPad06JSZB
BlxeiLyWUNuGWN+aDGXXJTnpEZl5I69dSDp4bDEhHrxOSW96sb1MBdFmwgQeYeGb9fn79ZFcx41C
kYrkDZUUkIz2AS0Q41hQu84ozk1CrrhFTCuVfxQYTEg/v9BfoheuxEwMxZchokf9y8BEq5RBrqIq
P5frRRhNh0ruZjKh2GEFlaY/FEP83o3aUV2IK47Ss1JokIRURC146E3IBaseasBSbND8MwOqn9ki
uC3mRwuNsV45/bkxcvp8DuB8PESycf388/+rbkbVIMN8ZLivQ8P9s6AYjDw1MZXBSk9QoZ1Ol3xR
mMZGnkgFo+oDlJ4b+FkprAlp9MXoR8Xvy0Ygk4Q7dqeuB6vg38adUpOLJlKZkrA5wwPntOvMc8gP
hGc2roT2BJYjLvyW8G7l036usi++y19AJ4p9TO1R8oByorb+vW/9p/+q9AWpfV9nZ44IwJNFvZcW
3VbGdyk96+gs88zLjOGrpfbb8+xPaAqgk8ZvMxuilfjoM1RlhrkgvwxP3TTYi0ii1uIZ4Y80RUqQ
+YSgnesu94CfAk0EcFKJBEbEn67GTWjcZ3PorVF0gEBSiQVWLaDlXhwNR8QRdmUc15A0LFJBYHHu
Qx1BAyrhkjPZIi6k3tRVUiCBiEiJJ9k3xNPcvLzIznm82cKiN2/b1Y7dd9O9/o+xM11SG1vX9K1U
1H+dowkNHWefiF6amWeS/EMkJJaEBBJCIMFF9E31jfUj79277awKu6vKLqcz0biGb3gHOk6j5ckN
SrGi1ic+LOEJRez39+A2U0TR78I7xcXLcGzgEJM4qZjcguXNWS4TtxVGNMeb0F0i4o0DFWY3ilj6
/n7iH0VAQQTvn1QsiQ85w3wuefPEXeKvPGkHQP4dc9yZNMJ3ANtvudNjOQCn4nTWuspYjTBvWaE4
6Vmc5mA6h43tTIMM92USSEK3Gr8c9yG4BT4UtOLYDl6DHkjKllujlTZRhBZm/c4MBmHkTT0BY4TF
c/O+x6ocATZfx8Tj5sC0RY9eR4P5FbFXltvLtrvLM7EgqO/uDnywlYSUewI4/pWd0bsfzY+g6Dwc
oIQSXt9BQ3KjnfHPY3BM+7iDOnA0+D328Lr77gLEo8G284UrTXezPLUWoyBAkYPERX82hFLNp5dz
oBvt/na8Bkua5s51leF61m8HxZHotJ/2r/xYO8C72X/x4bMznxcBz4K/wVloQTgexOKY4QMeWFF3
4HP3XM5OMM+c+TFxY06duLywlJPF3vE4FQlHagVdlyDhPl+8vqgVc14TP8ANnDAfA1Pq7pe4IKXc
5JJ/bs6kF+67v8ZEm2PlhLksCTwtzh5xGxGJJyNsiQfmi6++nzL2OK23xHF7H4sgEvOIs/mD0B34
biHeJbGfdCH/HpzPoDMcJxsVr+EepwlsRIeX+ybJMEJGmaxCubFJCC+uLD4FOfyJUZoWrnvGZc+q
JESyCxBbF039QBFNVAZgyd77Dcv5Z+lfjIXe4Hf/bNycppCNvuyuAaNEP4mWqmrVZMVUEdUGL/JJ
m69l+d3+3jGQhNKc3Jx+lNkRiEiCb+fWK9sTD4UO5e7aAFakYqBqzrm3IywZZuW0h3hERfnl2sXB
+vSVflBprsxIp/aiGYTv5QG0k1NCcVQVqle6CehHI1vnvaWy1wIciMGz9naKk8eB1ZK84q4z1E84
NQGXZX6pmz6EsufjcC81X4V/9JAlqOiXsJGBU1OseQX6jnwiQb8Vg6BOGq9RlurZRZD8XAZ3lV1Z
g4OUMNjqYaVeBRTN2vZNEibz8JBw4TA18XoOnzGW9PEgfvT8XQW+tzLfWBjOyri+XFElAmJzyqk4
PL1em/XjW88BXuTm9UlkMg7Gkn8eQjcib6k9ktf94xJYxVsXFyilEdzy2r+kWHxSosg5zWmgYKHW
fNs1GEAnWhDbqnextKXe20FB2k1qnBubE1QsmbSxkYI0xarDtNADzBcFMvoUrDFje7HPFL3gVsrz
RzmmLy/sEnvpxFaDinKp2MWe8kLC75Wce8G1DhqK65rhpulYvoeyj4qOuJiWk1/AyjImduWbQix7
ffQCtN78Dv2kIbnHZt2rnKdmihKZxIusYEe5Vs7kMjd51qPrkWvAQF703rVTVN5Y4eBEAuTEdsaM
XbUzc+9FF2Aidw04DGiYxvKUhOSaTuUZZPW1OcS9yaPHemeeqGemi2ea/6ai9L38+HWfImSzbfxF
Oz7jF96pXVlJfS5Rq00qkvIYCcpGBp5NYXB938luamM/bqpuYgBNAZ9fmX5rby3z4aNzo2G4ocqs
3yAgH8syA/NevIDGkTVi+YQG9q/DEnSv/lL9MvHTANQDS4JIV/8SlwCuzLKkl+6GOeTpG16ddJPt
NAnl+325gyRV7SQ/Ofu7/L5/XaToeqF6cH445unmEo+FVaUwPsDIm2vFwrQ4oXKf+orBfV1RBdaf
ptM0RmCei37bGvR6pWvwkjOa9QejV7lSj8BYd9XebtST88kllwIZAcGiHkhIFxb67nCj5lpq2VAy
E+/eY9Ou2fDq1n+QpbV17tqlMngCUBOEK7QwWMSaUXU+3O7jjjcJQ4vy2jgjQTWxyz1T/5d7Tgzg
IK9LTz1VxN2Asf3eCaveLEM+vCGEIqWW0Fp+XoOG9ZPCo80eV1jxNIMT14unelY7N/kWqhV7U3nV
nEamMqIiJwn6nWSlaBq3SwfiDFvdnVMtUXqsPmminSQHjEm1py9u0IxBYLOKTiwdtYe/PbkASkQq
CF12yOLkmBojGoeW3agmSaubdY0NTPtOCpXnKOkQ+Ha1yF08bkCQVvRdS4S12zoCihpJvUf/9Lr1
uywCtldaY2Fq1/QmcDC3dkIrLUSUSRHxfZUz1bPMCeV2WHLqxrx0Q9ZVWLiqGL/MK9UXAizrRR0X
wtTVlW64rlqP4MLAxutbO1f+KT0i8hPwzJ8PMhluNJaBdWhsF4VTGvmwqfBTlc9+ermOn3UzR59N
KPV9LqWvJct1/yFnnhS02tM/a73QeNg+65B2A7/51IaaXcIraBZalodKg2C7tdpdJ3Fn9ND1S0g0
fz0n/iZUh6kGVxYGH2Vu82uortEYefR6sTU8v0ZKIgMVuE1pdjomMFrNaMIOkXaq7bFarzPIAHpu
Oj2Zxp5yMl37+grl53uJjWbe85V2dZe2T+MV3rL3k1ocXgn+lGDeIdPOSIxFTyn9lHoM5ONFi3MO
S6PbyUnFVbH49V3BsPrrTLc0lcYuon5Q1b92dh+gO2NN4rau2Wm70yFEvqbSjuazUglTOZaptACv
Db1hqJ5x1NGpaiqxWwBQ7UB0kqaNmtNR1d7b6wxQkCYZb7aWufGtdYzrdc6IDbIsn8vaDYMQwHu3
lWlVbkZ52AAzrcKPSICG7sClKgntAtDHsokJ1OX+9no+ocael4g0DKszXcnH7JqxeZ0e4wvQDk1n
1QDM/lo9aJk39ehuR5f2/UbxyD4RT0nTWJ0COXKvRPK79D29jWQcVsydLtTopJ76yu78nrTp5EwA
cIJTdP/YtYFhDh81HNjmKW6dfpfNvvoI09Oh1UZS+wwvqU4R6w1695lEPz2x23JN8pl+fna845WM
B0CCgTHuul1L3qmTWiDh60mmtihb28sb8PYq1Rq4yc0JDA4TYdPK9++v96be15VNuQUTFyMr3CQ9
PsDkwBV1rXx0Nd41+3iyeY5g9FE6z6or8xwl0jPBj144950SPjqW0RnT0PQJ3UUfWonmmvrzI+0R
BrNRpq05T8t+Wrz8ctdz87YvoWpWS5RJZS3YcU8S2+ivx9hfvAwVhhcyBV3ZHB07/Xs17sfEUC/h
VdRnYyjlt+Bkz04PyAzlh4L3Gfg1lQJaehnfQVftXnGEP0QSwIwk3Eus/VPFyHHXTp8yaL/b073d
qWYAHbc1nCZ30yvxUNbBWlOqLQR42csKO1h8nXwzE5P8b32lVGPq4/vzSKwpFz3gYXAetdRXmzft
Kfuk3tn+mbOhNhdvp8quvOsh1oGIvFksCyI6qcGO9fVw7Dj9DQb0bxJmnotFoxIDgO7RfKknSWX2
eF3xTRiayMY8L980nClz/ClnhlBlyengvDv1N2TQv3B+u5eBDQKY4q52iLQC68EPL0O7pO2rTQpj
uANqe7/YzklpnMIayloa9G6H03nMUzvtukIBbuA0yc/mbzT+/qb6iiqGosM5Rm0ZoPuX+0ZP4WLB
LeC+W5xYcKT8TG071HZJkD/jkfKMTg8a5/rgoaWuIp8DA6O3rmJjy5hCPxngaj8jsLzk61KZSDsa
S+miaa5DHVy+Il3Gj1pn1R2o8FqU3j8XzP88tP8jPlLJ5QzF5fbf/8XXBxaxCgJy/eXL//6f91td
feTpx+UPca+OH/c/im9/LOqPOr3V6eH2X93B/v3hnw/138GxuJX85Ef+h/tRf/zhfab11w/89HlO
/q+L637+py+8S53Wz9n9CKbieLvn9fdzcRvdT/7/fvOP4/ejLJ/l8R9/Hor7pe6OFqfF5c9/fSv6
/MefNEKxE8NHw7AV5JxQtWHc/OeP5/vXD48/zhznf/+v/PjHuKi+FXn228McP271P/5UDPM/iI1B
9lLWVimuEh83x39/R9EAmQPpQ0bLJBi9FFWd/ONPSbX4EB14GvFIfzKF2N5uxf2f37P/A5uvngEP
FgEWqvzKn//3gn96z//vvf9xuQO9TS/17R9/qtrPG+U/HwB6rNw8shsICv08cZ5tq8bl7pJuoN94
uRvPcjcdkJ65zFQnQyd2e3UpFDlYEuLSXdWu36ko/mYt/Y4L/yGL+PoavlLX69Is7Z10TjfZ+IIK
Bpuv2PlaYPnW+Brmp98kLV81C/5yuq7S+8NqESf3684+czr4IkHpV+ErMD5RwP3Ajru/8y9eOQKU
Zo1Ztkoh/WaBVLtH+qub/bJWndQslVqVBtQpertEleoagX2IQ8W9+EVgeiY6FF6y7nzOet9qR93g
GP3DqP3XIPjppXdJ2a+uoMOc/HD/pQQUyC546S3ula0LIW60oyyw6z8ozOB1cdy5pz3UE1dxIPyE
90Xqoty//fVVKN19/uoqviyYREqZpFe8hRoHzfJT9xAtGBDaa++3YR3IYT6K9+lEHdzC35z4b8f8
vyc9woQ/376exNLTMk7pJl0nW/m4mzLcpGM8bGIve7mwnoBXNr8T1/nqPPN90OHjSO+A7Yl44ctr
RxjEaC2klze9xZXzsonv5bExAzo9J2RbqPR/I3s8tz1tfAl7I2V293WX1rqTTbEOy4LyCIV3af1m
LiAO8TevoQPzIjSHw+JfBCsKJY2Ze1xXJlCBPRTFQDrgu0l1kxKkyWQ8+eYAwHpED6Ly6YUBhMlu
vkHnJkqcoh97XS1m0KP3nYVGLq7UltwsRLobWTBSSVyusA6co9wDCNE5j2wqhLmfOJp/93rYdb6o
18UedS/qt48+tyzsMS0jtwmg9QfJooeHrPlWRfeZ4t4/LtN6+qppl98/5G9qAMXM0dx4QD8dN3na
+fWhNzk5xvxO4RnEdZBz9K7ceBs3HqB9Fxa4q0xfE8UnbJyr2GGPNdrt1reKQ667M2F2591HKW0r
wkYHT0fH9HZTg2qzdRLNUfbujorpY4HjV+3CE2+8u0dyj7yK0/1BHWtTY4MmoHsHyvDwwUXBJR9n
3mtzH1EkM+jSn+eNt5vdvGKwc5Ig9tV51X+MsKucUQPJfEgFvs0K6EgDDXBDOqeiPJEGd+e66fVP
5L59OayO+UqaVgh8RmXu9CZl9Fzf6NcOLFq9dywdeVCTNjKjdgKFtcaQfnpjVN8cIsyQfoDugwGQ
BcamHpObQqyn7tOF7V43SnTe6Bt5aM+kvrnNZyecA0+e9NnM7AUN0YM20fvpxS0+kqXRz+Y0ldVR
kcPXFOXw/HGeIwqwpgw0ACBtddiMniLksTWHXjB6HJLh7r1ZE9rfRs8PRZxX6lQb1xgsSlTBwp1v
j9O+NG77xK9hsqWYC6bi/kFx1jGntkvRw43dewgGd0ze6EtDfQQIBGiiuK4ZT2OqtIvrqli1G2PK
RkKcl9J8oE8b2Ivso4DBI06jZn961+eZsBf0DdfPEbOeougY2DJ2l1tqvnSBP4nby6Vl0utlfr6i
c3A1vTrMVjZYYE/d3g+kWyzYIEq8xnt1o63xuGu35pfpItmAAdnOwStHHreTbN36GTAS2aM4zaCk
8u6BgLnfRebIFydRwMoK2ykOktxXJ7Ag5AkIG+/2QDHGxdJvioDEBBIB1dbVjVLhAP6Y7ehbirby
VN/KI4zU7wBowMJF1rCr97lx1BtjfOsa0xqUzkCbxWBdhfGGqeO49pBB4rVN7Bl1JVIsNx9j/ebu
ROFqzhbslri7xqc9px1wB6QCCD54uVX08hlWzN3Yk5zLgODg4RluNtxNoLTAbIfX4rw85dvJh4qh
zfOBMSw9Y4hqAWvaDA7RbmG/cx5F9PAz35ojY/kysQAn4Tme/GRiTc35eRX3kRNUNqfJNYhRpM6c
dkOtKZLIb848Jkf39ODRjXj2LtdghtIfe1S0LbDvyvrLjIVlUnzDyQ+sUWTNGK3v1qiEzJI6l20z
j98vAxWS5jl4MDgDcyY9nd1ih/vhZdw5Y/bWH+AOBxJe1NbwBjvYSza9OR67S8iJiXP6Zi3SqX12
n0MSM4Q3erN4eHXNOe2VJWvHLMczVdsX2JudXGkuT9EXkafWMl5JWFmdgQk8RBWmgTXUeXoPT6X0
5qbT2ssHcbBbssLgIndMV8rYOMABDon5i0kSnpdATCCHrmt8OeESzp5LPLFDOESZOM3PkToBnTA1
omJ1mTTzAne83l7GIbhc3sY32jvnwJz35hpgKS5JXfRmhuICjnDb0WWGSd7ivo93bjZRZs9PnVFB
XVZ5egcy/d2w7Rtv10VL8MfKkS0+qjUj1N1ttTnYZqbMhd+MSbaUh8YAn8akf13wdgEDDYpJ6t42
yjQT8jyTmMD6HJA7+OMFiHH8pLzHdudg4MlYhVSO27urPYXqKx7EpHIO/WrevFWe1n95uB4eZdda
kAz56Fu6t/AWQkSL/aSf+Shr6MjcDgABL8pZvQJ7mhzjhYZ+QCmA6+cU4L3LyHZ3cxJSqutONb5g
kdiOIFM/5jngnkmyqnySLr83zbDlvj/wgT5PNKyn9VnxsQsuU5ypl/E8liOWB9YNRx0XoTLt6mDT
QnGseT3Sh/qgfC9Xl9WJhXm3Kfg8Jw+rkRQRTka3KHZqwugkNA6gHT4AiDiIpTs6Oh8e06Z1k3l7
Jd46DTqfW2uPjqMePtAMODYIrpksXNKw8vEyrf1iYH8iHTIpjw+AgaDcM6YslBVlVAXcE9IkiB1h
m4mYjHpz8ADURe7kv4kilb+LY4kZDMqHlNlw8f45jErV5mQ151u62R1loHe4nGaiwjXsJW6HkjeM
0BJ7+e+sF79aH/4zjvr3acmOfz6tnN0eTXnitNqbFZzn2o7d9clCDoQwXxbjdAAb5v28AjlgDEGB
Gm9411KH7p9mjxEKKUvpmxpmi9Q35r8OK2FU/F0khfMUKpyoo6rfH9iPYbWBMNFVJ6B9iyYmbc23
xWi/9tMxRS0vhAPh0I0V+2i0N8UAaCqdSsnxVOEtpqV4iumcyMOZqI7s9MKzGFyi95sognOwpLOa
+HMvc8Kh5IB1BHvjRRthkqU9xOQsHNtdnMVkF+Wu7AzI0oh5NDHCcUncxGgw0j16x++zTExeAo0c
4UP+YxWVxax182HrjyYgej1CA9fRRTjVnMPRn27nB7YJlqye/6I37+65LBCJhRhAlelPOOh7zOEb
B3od9zpajzjrck21Vxwq9+lMOL8REWwUYpnTrQW1qIk3fxfRcB/sz+JN8WmWuxMcujjsSxwn7wSb
Yla467D/FJ+j9xe34A5S14t88TFsBMIwket/9tfEXGLE7Xz7eIb98DP2OxBo7pQixAzRdtdv/Hpv
w5TO9rQnXn7shuuu6T3p2uqzLgbdi5tDj44NFfqOIwlApbPRwn24I6ADy+DsvNvh+8D5bF2Nv3pv
uR/EgJzafa/BGcAADCd07i063bbj0yQvHMV/DGoxN72zw9odoVXo6G7UOj7Hr4X34MlK3R+mXs/z
Aks4bX97EguvPzZEFkQHOujbcLVzFpoTXN3oJqaIUzoPL9iMF4NGjMV0iFiMGIZ9rGed0nP6w743
B4Hat923qxiEd7GovKjnDfkhpxex23qx8+3DchNn3lkQlwKYBoZ+rlgcCLdDS6wuzuguxhfhhT1B
I5vXcHfGC1WE3uoT7Q4ep9Y/JG5Qe8+h1mdp/hDj1bNbp8Q74b1v8Ny8Y4CpsFjEvLaTWONqCzCW
kEbsRHA0Ha9fBq+R11ccrss7Fo7PEJV4HNJoPBz3hbOjLz3iDXnfvNAJjlNoKr73OdJE/+7ZYjXe
eYQ9c3YA4AhoGfhXb3Tvz56gUYj7Hq7iN46biXCUiQEiN/31qIMBM+oZsg+X4PtJSL5aj/jTW2gy
Xh+uFdT+mEzBFOvRYFaKfuK5J+GVXHciBndvss5cwuFvmli8zUap8BKHkUkm7oWrteNNGZy5Mw62
q9g9i2+D8K0RPF62q/HHEEyY6G9jZ/v0W16tMnq6lnixz0sBgiAs7SzvPC3eBTuRyIOQh22FiYjd
PnphHO/O7z2XES28lbfi6mqvnzuL2du+EWskxngmaI+SO91EFU0GSAk4RkBw7M4I+RZIl4XoTrEE
9H+XNH+3ifuaraOz9+/F7UujV5csIwWRCWyWOf+mjt5e7n6Ug79Yj0qX2TpPQCqDQQYUI/ZLxsw5
Ogzv/jXaWGIIp5twh22c8f272lG3zfzlwgyEgtGHs2zUt7/sB8/n66Iru2SDv/cQJS8WvfUjugNj
qQuXWPqEgk6k9Ktx0tfn0hBBoV+v+1rXNf7VBXT75A/LPrYKCmo0UrLpEkBSQxebclYdcpIOmU1i
MJdkEuR4BhlZXJ8+jSHCkLNfH1F/cJN3CDDA3NtV6iLXQ9b468v77i3zq8vrqiE/XF5yLR+pWSG7
gF9XN1iegpSimOsfdclaDeDSPSIDe11Z27RP3D4yttYn+KS9Fb30kaz41QBE1UJ2yYvc54Yw0KP+
R5B1HxSetZLHWkRDeHcEJ73FD4Wy2dPNFC+sRLO8f57mYIZFM3iKD5se8fQDdO1vbvBrI+afAcEP
A+DLyHzSlkc1gBtcx2O9n2xT7xokrhG184dYFn0kN/od0AsT20HFJspaLVCxEnUfF2k/HrWzy37T
P8iL3Ev93Dk5ZK8ATzfJlbdBIMV9bsylGTUoIU+awe+gfn8fRnVaI5aFfzyUq5/fT6kk5rOV1WQT
rx/EgrIA1Uw8K6qP5B1vFed3Xq/6F0bZP5+XpdKiwPJVNbua948Doi6ah1FflWRTuuYhCW5hEkGt
zaN8CGMrSFRHG/Z8cNGZp4T596Jk49Pwu7r0lQ4WgLX+3TeJy+GHuqgrr5++8VbOUYtwd8QDIdpj
AUVb7CoALzm/87v/ajvxl6v/UrvUpXPVi/VXskFxGA3fQmh+RX6Me6VfeWZQr+uP0nZU1/6NwPrf
1qihC30ngiEW/r2O9sM8kpNTejeq7rFpTjV8YVd/PRiL2zDv3wa/qxF/1XLt7pLIFo4WGrKdz9+X
RS1NrEtunupkoxwuD6EUongnt9qYmXjNYWDYoxOwJu+G4vHnr5cL8DB/Mz5+OveX9ewZV6ezbNrJ
ZkC7N/2o4iDTlq/EZTl7vICFiLycPQ62sqi3NJzz5VVDQJ/wDGgXGM7KpUTyKkI4IndyXGD7uZcN
EqBpwZMAD4HlTqLQuQ4eCOMJgB0M+gTLqac4o1uB0McJ/JZQFs8e2DuB7iU20LlK29TJ5ifAEShK
s6aevXK6c7oQ+sGe8+yjuUy+R8KVrPIVitwD+OKNeH1eITEipM6z4webSkiD0+rCTnzx8D8Veliy
YVPg8p+sjfny9FZOZSeJZGFHBWU4g3ULbU5C5ksUhzJXIFMokt4KGgRsLIKB4DyC8h1OKfpEfADl
MOSNIWkJi6z3XaPXyIMBOEcCQvGwotoCkIdo9dGIyqfDu2z6jzeWTUKmXnf1oxMBAAAqwrXGfbpk
ifxXfqCAQ6BKOAkIpH0KY3qjiRqeCf9UHwqNqAIcXkbXEPBB3gi9cl4ST3UEfwZRqco5U0r088im
ttltz/UA9rc2pgJVAsVUoZz1gQ479hLhANNt76KdyvMWjzIWQq4VKI+b+EjxnwXgepAw8L7UqCr6
ChxUxqLTTOn/W59UtLtIyTTAAzjpbmB+tl2ttZfPU4sSp5mMUfpot/q47dF7RsHVp50pdUts0pdV
D3nz0WlkL+M9XdPJZcjs7jhNbVRP4kDanAfyvNhIn/fBtRdcVvKG0gj5ZSc/GFiD67T9sINysFua
Xto/U3O5w0om8ZC3XHZG5NztuhQsnMJPyCnYxCT42I46vbr5uqCw+GZP7yHrVo/icQs4ohboI+gs
w+jSfCsuY1N1+N65oFfrNbBTKr9ogLT5u4eLGkwCyImCMnn8wzEeXk0ZkGrzzaP9zl++WI6ebmvy
84sC9xZP/rgkAVI40ltVe2C5XgQLL8+kcJ7OIRcZFEsRJnZtXiVJXO0CEzVGWiRhCSd6V+qg5RtJ
Fyw5hq0e6MB1DqcIiQg9QFrHzSP0hSc11agra3HD0t4TBEe4eJKenBwkF1BHpIhSdHxs8aLFtQSp
icBlw2aHeambYLCev6WyMKMdYoVxV36NzK7CXay7eemoox6ToveJND2NQ6pkb6STTk10DuHbhejH
SL6HPDk6Sz2RjjH16yfTLokqh7VNlIu6Yy+q/B4Rz+TZ75HE4s0SMtO2VHcGp6D1r0Ad58ym0wjQ
ysCOOpwjZR8prGd2xJVeDs9+G+Gvson58Mje5LVjjx/sYbtR4+jvtuaSm0KMsye3PluTF/uwXqnR
PqDfUf92pEm16kr01vccpOuBnZHKNBy0BJiD+uA+Kanl2t29d0kqtU/ovaAY/Tv44vlraozQv5tB
r+OVfehk97GXuNWgHKROtUaImkYa7bxBG8HOQ5lGqDN1DKBr9nKVIb98c5Is+TS5L2VMxNtGMFi3
kpP7jyGkVy8b0TxBAZ82itOT+D+2B/APS0SXqa/AXDrI03SUrqQzBemS3AWl2in8icvi3kS5PUtn
rTS4gvTO3CuVp0TYA311jgWyck0eEgGmTt3zkBIsHwLJ0iUjTe3jlVLrcy12tcXj6qanxaP19dFl
ZdHUqKnWxX46sV1katVx7F6CzAX6NS68dBwvKHo7eDX4+lgaAg2jmlivLv08hL/llu7dM76hneBS
FIVeP3pM0bKkE5NEbDFaVI/qRiSeHoaNkDiOPYTH5XVPBu00jxVgCPKMFuWOihk6vaHiqKJmcFle
SRZoT07Ba0FQOuPFQ2F2vneoSxZ8FJogOQuUuzjUkz7NDcCwaP3exBi9fJ21xQgKuv1US4zVvc8n
Zw+omfGg8eKxFHYJ5tODpjhDH1ya49Ygnoe6L2/pUnhdv6uaosIzYPj79ZD557NcxPsrKkxMEVvY
fjfQrmMorcSVViwWEtTWMrqOVa8ZQTadQwpw2lm9eTFmlAC/B2GIZnp2rGUzqiPA/GhGDKibDAnD
ErFHrpm5feEAXWdMc1OabOXiJtj5RDOOw3pIC4+c8DnInXjcFSxais1FcAWbunoNZR4CuwIfQBt9
EHefQ+dJdR9DDgVgHgNy19oUC32m9iHOHgvYCNAf/POs6GuU/5lKQoW40IbQO52nD+aLEko5aYLe
HiDbKp90BNqOCYt8F5sj+g8uT1+hxRZ37cDp85spgF/3CQC2V0wVvNZdZ3M9d0G/QzSWn8KikA+R
4vP+Dp32Ih4IdSj+aYKr9+MibqoPBuz6HtNa8ugyNu/NkdFPn+d28tQIiq2nrlkK0VLaNyPd4NKv
s9Mhh12RvmubFkbHdVWHFeA83lo+lT2os7oHORi9PcJIxNO0IRQ/nkwexfMLleZ5ObSCdIxohj7T
R2qAMmtvksHovbhXOpvmEtFImcreI+j1HLSuDWtR3UC5jl5mH5w/apBFjl4Xa++bbqJWNbtPiN6S
PT0Qi1reZUBcrW7ZiGn+OGynsWeNcDmiyKykokf7551mSDrKJFEczkMqqvgv0pRH2qPryLclJfDz
UJqd5nfXdG60Tu8Hnb6NrItywRAdmGMYy/PvDVK/nbY+kwqQRxFYLouUV/dbh4NNrj7FaDqvHeTD
iAgt4uFRXxiTfIC/xOi0SMUNQsVe6f531UVGE3P6ohpHRbDLBLpVTxrLEvwQNk1dmGN1yqbL7UAU
HNSDVId4Ui8KOH3ietxtc7eWBbyVEcL7EHCdhwAnbBDwtEC1xsne9p5T2lPV/jFAVtSKrocbiywj
9xttrwpbGFpX9HM6cW1x3z5MoX/Oq9K7dc+R+rP+yXluB6Q5nidxTde6Z7MaPULuC5FvY5hcQtJZ
Yi4z4Osbgrm0ljrcwWVDFHtAghC1nBmwdN21AavyXLfmpU/kQ172UDwL2sP3mzPa4MF9XIPbM5Ao
nj4Z6YY+jldqOja9vIZo5aVXuCbiUvZjHfIIpmDQnpFBIDESOlKiVwG1gLVbL7sLz1osZ9xz7jHs
OcuucZ5HSuoKqRfJWAsR37P3Wg1HFxYqCk+MEb8iDH0zUwZKRpNteHXS0Ohfotu6jrrc3oTqdHt5
93k+4Tru2+uBRy0XvszMHdwOu8nt7KSrAyhKJPAYfS9BQ9NRDox+pO/6TN3gGmgV4G9xmVqn7hG8
xnD1iEefw+vWXtHCrEJjqk4Z1qTWwT3IlwnV3DhsvIzghOCb4B4VFSZnO0Qig3EOsi3k/YJYhEOt
OKj5jccvpxLZjtHlaOvc29ECOU8hVKMz4utRsg/KjT1nddwylb3rKqcXvwU8q8CzYvdPPh/0PLtm
10c1pYUSHZSg8REf0hxzpk4uYQVhyojYT9n8ys/dNw2sAHnK4TLhUasRbLlmSwf2KolOzpkWPBUE
JBHnFtHCq+NCOQweNOspEWqOHejuPnNuKyASDhJ+4GpDoj93AyQzSObXJbIJ7lMUW+axkKPLHjKa
x21MkWiOkgUyxcT3rMrIFq4bpnPbbzj4onv8+10fDk4yvaOoRKTOeBAF2v7UZqNyfRueSFayT0Mc
emNi38j6tDs61vn9EfbGViRvzbEedWwwXibVNzt4eUV0H2L74+cDa1ij6f0QtIyTh3+m18gUpSeZ
0XC1EdS/OdysgcNNCGJ/JTk7LjfSNtlK3/bGTDfw23TCeXvW9sUJ0p4L+ZLwxL2tWOJDBl7f3l+Q
ULB9+ruD64qFoDc2pgeFfYihwfwtPWWOSHpYD0rUg2dtyMCOnkvziByyKHwoRyVbVxu0XuNmUTo8
fVNtcVAnkPromFaDh9hQnxrbKwQlVNEbASIIThOegTmuENQgmWEl8bT/Q9157TiuZF36idggGbS3
EuVNKpU+bwilY9B7+/Tzqc8AXZVdU4l/LgYY9EWfg6puSTQRO/Ze61urd9aIbJ18ybdgEygzcW62
OLvAV59QVk+34lh76stn9xbdOVuXE9Qwv75FXvnAyAA1fzlj0pvOMwp5VkPYxFQR53jjvjJm1WfX
m8uBdlldLA67Dww7+STnedrSxt9nO/GKdfJcLz9NYOcLXPJYtGDb8NthxIImUjfVWt0Ys8/kDbOE
fdYCbiS3/lDsTGwVn7wfMWu3tosX/Uo85Tm3M2+8Fi8HDSxzgUOb/waBwAy7vMIozsEDK52zCVYM
lTfdzD6/Xxk6y+nJP6XEO9hPoA9hpPdnoIFn65HwqwKVNFSkR84xWBnvFV5yNsyrUoZB1SdJlp52
1lZFCxrZqz6KF/0BLv7Kj8ApAvi/rrqZsYKGolle9tUhliGRVlkkFzpBnAaPMJzeFTias+pLW10p
ILP37El6Ipi9WxtWnSX9DI6Rn8zUD6xI9AjoYtBOfLlyxMKZuGSL4bNhe8UYweAzvY5xaSvSGojZ
c2Ycmtft+gt7HodVLHEza31tnIY0zR/KjTOTR21O9evj3gMKPXcfBdvzLFoLBj7jS7dwk+t0lF60
uy0eozPeEFoBzlLl1jL3t7fw5S8l/WJWn0eDF45MaC77F/8VvITvJHnJB74N3NKNQFmNYiL2nHV3
iNYxZuwjWUf1vTmXNPaNtU4EPaMFz981KxJxWNTam2wLdP+9I06KfSScC3eh7n2icjbaonvsPXuV
npgJ0//ntDrTnzXqLLEVKPBvp+Pn+MHj9OQ21y2E60Vz4usq0cQ+SYHCkfOic+g5deOcLp0wwcHO
hq/iSD/iicvIwJy+RKAC1ZmJO45X2fP1h7DBcF7DcM2m9uHz8PFD9ZV+aHccBGbmPSgCZgyLdtuu
x11HQbm1luWyO9LSX4pFsqjXJHitnIV1qJbu3mEQk8yVYE1+O0QAFROtfwqnQ9ycETIds33DsI4t
961+6m6rzKvOrMhcftx5C+Di/s78dHYX99Pi/1vMoUbxTFDqW0to8CQfV0cizre83tvmNnz/9y1b
MxWaUXyxeKisIuFHMnjtZnpF4LRxnlENzPKTvYU2sFcxHT+2mxDsaUhoN5nH8yDFBTULPhjMnGnT
cBQW96Pl2QxpGKXnNxbTm4ugc/xurgx2AJ6lE5krC3K99H11S/G3Hz1twWfdF8fuUN9l6DZaGqXh
PWuX8+zf8OP4hxmikoz/IMeCKcIphkPUjDZXtHEOxiHhT1Se4tRD3hDOHqIFTu0VRsFZvn+5Tu6i
2Zd11DaMOOf6ur/JX+D3zvIP67nelBsDxYQzYzWCouXcyLP+jsaGwoCSzlwUC3Bze+eu5aR7qWYv
BEDMHoydvREfrkce0Yp/MmYlS++nc7ye9cGWcDv0de6xSz3gK6Q5NqwuDKsYJ1a8HTQ0PITpHO4D
j+aW8lIdqtucs7Kxdp6AsG1b5Evr6nWc9exWy+623dD52mAeWVyKc3am/vmMFiQLLvO7UvEuE68O
jsZZfIItlt/H5iK952m4VJeJV6M9iYWxB5N30Sg5CGgeUUuE9+aWf3Y4ij2Pz6BjuMlMJ6D4z+yt
8kXPDOTPY39DKkRBrXSjv2UcFosHFCM3wCoZulCKyTW6iHn14OPtniH5WbjEs+yiLTf+gMPlIBf8
b+kIIK/Q47kuueHZory7OOvpkc8BSb0SW4pdiXxIbCu+dffIvwSncsPzuUD2cR8/Ve+YgPfTnUN3
K70bd3QJnVl30BblpnmcFtZMPolXcDFLylC85/N6z9KzoDjjibCO6rmmnzJuqyVtn35d7swNafM8
6JfhwB2BJfOlUhQw9WNVWlMx3sQn1YMPOEteVdRvG7Lh5tU0N7/yD3EJnofPcQ1uzaJsFgTFlzfF
ijQsBDwr40h3R1+NtyQhPei39DxxoK2yrf3ZHXS2J29cpzdRuYzfm2O/N7flJj/RUdhCL7kUF+O9
3qvVRn2ON8OjPNcbY81FXz9UK1bmXcxiVhx7TznwzO5VbrW5vb4czBEcuprOrN48afN3tvRgD/Nk
i+x7Fm6SL7DEjMiuCSHGghdWgS1NwOBjxa47lAB9CCsAqbzU+bXx6rpN3Lfz7r1HQsQ5ckWJl9Ve
dcrPHFyX6VO9zlbouuk789bd8rwfnHOOvDJgxMGOv8C9vA92124QzSOux3AjNnIfzUPWyZa+gLWi
w7VKkGOrXNiIClvq9Cje6keOpLwMFWqziv6XTV+X5vdMWTvAfE/yEx+WG/GqRauAbolztF+Gm+Kd
euU9546Wb/HbdMrfrjaVGQ6hDzCSi24ZIXG41T7cD5rY41P12cAmnqGOQj1Vbcc3hXb3Cwo3Nt5T
Sevn1n0x6d3RdZ63635u77XTtePlbkYaKkhSkY/ST91SiR3CRzouV32G3I8MwsWpXjOy4ag6j7YR
o+pgzm50qTcP45PtJahT6aStK/b+TUATgxfjM1ymdwiZDhAfWHv7+2zBi7TioZKvtJrujPU4YwmQ
BJ3PcHzxmBJBeIfhbH1hLnBoXpWtsuKwcOqxviwE7fTH8nlcal/uV8QW/y4+8zsL2BxnWdRDH+IO
cSf9f2IJ+ozhG3Zv9hBA5Kdi3n+oe6ClyDjm9kF7nbaQnVmhdC98R331qlXXxfsTOVT2wNczGabz
8L8iFL4iAJBe5ZR4Swr+lflSr5MHBM2sSs2DfZKLZJ6+9SzjS336aV79B5XQb+OVb/PYSriTCzJU
PlXP2rsLT/GFAu96pOQwet+fhof4rX7jvfz7XEe7Tm2+jYF/+9hvU9LJAe1ui465WTVDs2tcKCM4
BvJO8cHXrZWVEh7ET+N5/RvX6d+TLE2oAo4NYEnM179PG32zctohGeVTu7VWmB04rNa3mac+1Kv8
0120y2ZBmUNX7lKf9F21KlbY8/8vfvuv3+Hbbx+GqpZBxCXvt8GZon8JbPDVXwKMurdoLf/waX8Q
JKDz/88vvuoFfhkUWhruX9vmFyf7GNBcdZ+uJ5Ros/o1uwOJs9U5UCLp9x3KGFJVf7DC/UmO8NvH
fzO3FHU9qpkY5BPJPseAWcYMaG4M7w4DtTUAR+XEIbbmlo7PRjnne6SOHzrV5jLeFOvy0O3aDTvf
NT1p1+9ySgX3FP/wHf80xIXVAEyJmAgd1vU36WCZNMJszVI+Oa+TO6tOhlceSaTyyXyYjScK2/Te
RlPDnoSZ4IcJp/an+eYvH65/G7jrSTtCeefDx1vrtb9VzwUL3739nn9xwGmfkYzIR+XV+FA/Bvi+
/7yH/8+cdk9hHBafH+Hl/wN73RXh/n9205FTk4S/2uiuf/0f15xiWf8ysMQh6cGRZuCO4x7+Y5tT
8ND9yzBcCA7CwugJHek/vjnN/hd/IhjSC/4KxNb/2OZM61/8XdfCFa7bVxGT9T+xzX17hEDrMZsH
xusChYLPpX57xe0o0M2yt9t1OErrSbY+HY0MXAnAHnfMSU0gIyOXBLUQVlbRvfvlOp3+WbR/9W99
ExxZ5GGAwCdeHs4fkeXWdan/ZYExhsiMkqHqN74r6k3sS/pqPR1GTdb26u8fpV1fhl+2DT5LaMi+
MCNiRwQs9u2X1mYrwLM27Sbtc2kefenL0wQPpPSIILYYtI4g33JyAtpt5OfmuFaD0qBGVdO4Wv79
u3Bjf/0qNgxek4x7V0WyYnEnr3/+y89OnC6dWmcMtqYuv4iZ1eaha+T7pCw5aAAMX//9464ymF9+
OaHGps3DJ2weKC6C8e0qp71vxqUpEceYgnoZMFD9qTpFJDGVx6Bi1V7p7OepzHP97X/8yeD/oRZg
HAXLYH8Tf3SBohVRVCUbX7HbpRvWwWVoHbkkwdT1wBXT3m7H5vj3D/1eIFx/r6PbuMB46bjUzreN
unLrAcF4R+SL2fvRomkjYioVjMQVQgqz9IubYfD1x7htgsewHnV36bTptQYXsXVD+kZX040ZrfYn
t+a3eumf++BaMBywpzqu+u175XYipOXm8Ya8RX/bWwrIncDhZPb33//tpfrfH+OSMuuwQiCL+v3p
GropbAAhVxsg4GgoUisyuM6TM62SamBq/vdP+8PD9dvFvv75L89y2Ni+1VVBuE3cxN+ouqgXQ8is
JzMn/8avsoE84tL1/v6hf/iJhHXgHtZd7Zoq8e0Fyow41Iqq9cF4O7BFQiRi+Sof3ODdjmO//OHT
vm/y1yvqClfTeIlIscDF/PtvLLKCv9JZw0YVeHu3Sd4IzsFq3Tu0/50Co6fb5ujOA1ej7Qv55Dp/
L5POmo1jI6zH0s5lvtDbEX6I0xtAMbMkKawZZET4R8K3QU7//QL96a4YVwiycE31ml/17RtrLiR6
0eCdsoFkw15KDUSLpWrd1N1kyo2tg63yYqIAix8u1ve17fryGYjKrl50XkLj2zILTztVU/LGtlbQ
qwdjrJn1JmAfygAOn2oxZvz7L/0uMLveHAfHt2mwy7JRfue++HnhI+ntwm3bxRdHiGDeJyq9LE21
DraAhKvEI9qSymT0DO9ynhDB7NUZR3hNzU9aOKKpcWiaWub0057zhxfewRVvIH6D6PBfLAdwUcIv
XC3aysq/juWE3t+SsZuKH67BH14HFMNwNqF3YID//nz2QyAiVTbRRmsyZviDSLBSXtOq4jBc/P1y
//EngfK80qcs3TSvf/7L615Lf1TdLBo2woEWNHPtHL2bIPdBW/79g/7wm+C4/ueDvq1iRhPUslKS
fNvWw0hf21GZz8hhgjDjq9VP6PDvpfQ/TxGOZjYrDpd88u+/Kx5E4bZKrmwMVWEEElaMKFUoagoJ
zh5ckgq+fJZ7Qak9171ADRSA12uH7p73215myoiaLx3GK8rV341Zw9yprmnGVZn1w83+dij755u6
RKyxkYA5+n4MZXvX7KnS7Q1AI4xSMqdL7cuR8CxovmnIkKeywVU7+UDvJlB+Eon/6b5AHCOqHpin
/l9Lbyqy2B27VN/YWUwrzJbjihMQ1sMw1zd/fwSu1/xb3cIdgUdDqI3OKnb9Kr88a6FbxVPTiBSk
lW8uzS4QYO0jo91m/mD6G5mKaV/XoLJb8q5+eM7/8DNRFTtULxTFPOfftjVBvKWhFia46YwYrogH
8aFvTB6PyBx/+KjvjQXuKLUA5TfwHTY1FrLff6cy+vQz6j7ZSiNscVZ2lf9g+Ta6pbR0yHYTQ93s
s2Syl1OiJBc7Ghl3OL1bfQ6DSlZWOJST4iltNH1NqfDvjSQx6fiSZnvXOvF4H7WpcObAhpV62U9F
hDu9Jgb9h7KDFf6/7hesGN0yTfW65Bnmt02n8zW97VUl3F73bK/XG5RV2aAvk1Sg3vLb3KtMEok1
HyBbptABHGU1EIYtVQhNrdhbcNJ81TKZ2JFLEImK7tUUMTWRsbGdSsbkKv974sw76Pmyx5ZrVsT7
DbkyV8vOOoaR5q/0ynFmre+G0MCdYeGGWfxZKGOLerHzt0Sg+2uYGb2nlwqOIkiKh6R1u0VElI2H
/4GhnhoTCW0o/SkrBgYyo95sy4QBqDnm8p4EzXiX+B2DgcFkVjVmzqdosTvKNPSpCYyRJCIyaIYi
TNaRa7vryQ6e64Ieoi9UhhgQvImNct1ZWEjnNtZpKsaOGMDzBTYQO7feaUY5bAvdjHayNXJio+wq
XRqNhm5YZmIxuO5FTYr6FOYmciffSXa1YhCJbDGmCFTmjaVC46lIWvvo+mE7V2RZematG5+6NK9M
xw7fzqgzMkhihlgJlKXR1LLz4NJRSeOQ6aJpVDtqGtSNpmZs6qYa7rVQqMtBG/u1Lmui1QuTMOSx
f1NlXy1MJx9JnMDDqdpJemrdzC7msrFo/llWi2ovccsO10E6haiaAqQWEwKkLgvLw8AuvMslF6+S
sbux20Ecx6I1D6qao7fRB9m+j31SHqvegEIQ+kxzNDIzYJx2xVwExoikqNXsu7JBi1QFqroZ3O4R
Lglqw3AobnKN/I5gbKByWn65bgtnJOmihwGoZvU+r5k4mq4dLP04tm/iqNE2KhD9VV715mLqfbQ2
sU2pRhbTwYgE00c2D6SzbnfjFrRZisi6r+C9kyGgxOtaKZq1YtbtnTUK+dX0lfXql0ZHGyoXiBBa
Tb/rxvDU16F/ThQ92qkJ8X1hQd1ojqg1wubNqV1/S1YRfehYNxdd5DLDNh2efAysdM4lvpRyBIWV
SZ0UhrBWN2PQZ5sGIjwZI0pJmQUHoBuYDKq9Va/xSNg7qgJE59qYGzDPgToFrQgXQT2KlTHUKWqK
GCyzZQ2HuO9hLMbq8KxZKsT5keApcOLlC/YUd59XEfPz2NUuWlq44HUjFalaZgGFmpAFx2PabP2o
CfYAoTh0QRZ7sEsbbkOgMpwdpLi4bcywqSrG9WS6yj6chDUftKI+utWgbnqztVeQbO2DykN9ko0z
3bSJne55xmEJjIN16ydDedQ4VUB70Ix7KRpGYnJCWVLIctcWaPKNCm1zWTMFDXM4kV0dvcS5McwG
TROLyXXyz0xxb3LKvmNGa2JHnMR7G1v9dhJlvUvIreYwWCKyh+rH1IaJtDXZNYWOC39cseBVQ+Wy
D9mghE95ZVsHx22Lpd2RwBSwrdwGUVceY6Wm55eyCg7j9BQ6vXKxRaavB0G6qCvT9E6GIYqPHuvA
ZIpil/e+sY6uuRKZI51Dx4HhJmoz7dka9eK5tJ0CXIKrz8qq5jQhlZesMD7qqHkpq9w5KolRzxuu
JNcw1ZaAYfAMKrXmWYEh93VmAJFWM6Zjf9+k/7vep/9pcqalAQp6xf52FKu72IxNxSRNkCPHKiWL
fGZKoW8T331WHL36ofrhiPetD3/dLjV4iI6pARanA6b/vl1WDWTHXNp40NyK7KGxR6XutxBZp8pd
ZsmQ7EgIRyYzlAmJu4qxYzNfE5KYbR2LNHUDDJ+TBuIxKzr7ARsegZ0J0hnfyIL3btJHrwqKdT2S
NUxQAAmzOo+rPqJzVJxr4GW66DCyFFIxj3nKDlMViARzEwppgyIYttnGub4YWcn0Lp1QroSsIYIo
Dfaf46hHeEOy7i1mBjQYOIvYjtlkVIfUntHw5yNpJpVm7QTxZYre34zkInoybcCfY6dQctgorF+K
GNZ6QXM7UOp0ndb4hEBfnVKl2PgOsl+l/iTO5MYpaAHbIRY9vVnlTYJvLgj4NH/Ml7Qe3+MijRHU
h05hzgYrZSRuhhFZxzl2EqJvvtKkJuegiK0a/kCZY94WijHOdStoUJqqKrtezuV27eS5aR3lVm05
5Qx6HHyMvRlHizyOq4VWtRYDdpjMGxmX3Cszs5d21YMdkHbKrxSSwVhdjOF5DHm0F0otrXKhiBDP
STgk27L1450fFdBRdJ/giDrxV3UIOke4cbei1Sa8ydZbgsYzct0UNXseAkt/DP1BzH0lBymQFDHV
m/8qFHgQCYfXeWK1Z1K/nuyEWEq9Dz/7STyVhXThJxXsJbWQj06c43ORJNGuKxI0OK33PopzQvC0
aegXIlG3imOs5GC6rNtZvi2DVu76UkIFUgxqnyDWP9Q26LxKVc1NmGXJJp0S4iCA4N1EGQ2AhEpH
B2RTMmwlxGxVaCNDwcbs9nlWvqRlm91Lx8y3jkpwZW+VSGYnP9xZU6VtZd/v9EL5HEdHot8cIVB3
MRGvcenge8mI1e6LiYS3wGBaHOnkdhD41wU80Plw6PPyUw+F8CKZxEy1EyXeKrogtcPIvqSlQTok
rgEpJUDm0VevUeq17dwUSajfcyQiZ3FEUF8rcfii9jmf1xvvPYWYF/R4UXzh6s+dLHm2dBv6EBzO
pZi07tCNklzJwFHWWY+gUlQwoodidBEngo7pTJsfWBPg0YngVVfTcemIllRk06+0m1DLoIwYcry3
YqN5rK3Qf2iF/RRULsiglj3aHOr67PduuW8mWyXQQHNWVmHGZ0VQSweqrDw77xGpEj+IE4uvV4Sq
+RQZcXTpTSIGVLdjpp9AEZeFa78EhtWButRlsLSI7K092896ikbixyFc2kmced3kIBVT81bdjWag
7hKrw5FhjcQTZdHIa5ynHCLNIBcP5hQxJbaZwRsDa1HUp+gVar04hWqnPyv+pK+TUhafhRYR0j22
FQhWXaLBV2TsFUWaYHnhlUOXXoXTQ6CrPkocHsBzIUKsWYkN9rayphtbYQcdi6C/A9eZQR1t5G0D
HXMla2SkJFOjppgahCu09dZpVihvQ+4bF1X6ChAUafS33SAgNZMb8uZMbvrQ1RKWtS6iZa70JKXE
An6ITg6T7ncTPqIA+S29zJ3ZtYBmWg11bNCDLzaj8VnRUuDJmY7/ik7wzKhdQkSNPrmJit7wyMO0
WD/FZWrbaG0GgfLgRjIE/BwAnxI84BYp7V5jBdGWDk/1EQEfBDYiyu62E361tKZGHsDJ1p7rW/aL
GkUDAYs8VFWr9UsKHoxobZKe2xrdhUZMXYGLYrwK9eIJJA+pv7OkAwU4ZUXmjcFA6CNlGJQtv5k+
q4hRpzSEu9YHmNlFU9vrznHkl5XrR1UNJH0/czCeA6dLjqLLqzkQuJoiPk7Am4rpSyYDJBqeGbCu
GRkmlkn8QWm1HDEcxpmTQQR3AMZzoYSt2hHM6GuLwjSLM90ur1Os/jOubVqJhjY2896vS+jNgb2v
CFKEg0o7CJhKhaekGju2sOJ2rEzzvgkLd2FGGRrkTK3BtquZSjw0hwtzoPCZ+/EIO6oPWGPBf/sy
WdAoHN99dwjYQk1sXtLq8l0s0mzJYl/yBA1NsU2kYm/VPO4ZtNcOFMXGgrkk9GYd5XgdatieJpN3
neG7kGWirLVOtdaMvcal7ebhQ9qpDSz8ENyI1zRps/THBjUoh4oZiYvaIRS2PAR1R4GdqhZ2hjSP
bB0bRTDSw8wCz7pi6pUKIWTfmw0ydBc8FYU3L5fJxpaRJ/5hRk69DiYN7VfTdWxqcuh0Atz8ici8
Tn/tiZU62H7NwS0zQiyGlm6gEDIC/FgGKbCKksEHk1kyC2PA5Xqj+XtTj9HZ2hxrvKoI0oYFwcJ8
XdQuzFlRauhZ2zBemKXVn6uxHPZhTS2iuOyMnMEiBMe+07K4xqP+bLVKSMJBck3MK6YahU5Z2Fs9
t7O1FeWxF4c+P6gqfdIWTML93mUg4/vSj7W5MZrUISqE6ZnRhtqib6D7TbyJpVF0lBYRKsahWQ0D
9i/f/wwmo9xz7l+p2RCfh1xQRAQ9JvGgAiIdpKuWLs476e+vWhvfV6Sz2LgJGFZ1s3zqDlkEu6fu
7pPC3Mi2wxas5fbJtxDyl0htIkiKY9ys9SC6tTpgsFmG4LqrqmfRst3S8zWJRETr0pSIekwe+0DP
iT3v5UqLMPCIchM0PDUUAFyOsGaWb113ocL09Dhfy8Gw2TkKYuAmlrZWNSBgxQi5uvFYtmCuVCFv
siZ4CpTrRabnrlXYCttxoY79pRowdrqluYuCaw4BJLSOGxo5xaMZ2g8wzR+jrG9W6qAfTbMhvmBw
wnmZKunSMnoU/lT81FsT8WagAfzGuDGZz9GpuDiJuIPuLhZtrW0KkaF7ENDy5F50E8gUOXDIEega
VQxsvtOhVsjVCYOsJO1GGbOCuAkWiqQy7cdUs/wbS0ejX5cSE1prcZa1ZbnqqgE4X6Z4neovFXeI
9zJI07k/2M4y1ElgrjrzJVK7a0LSKi2G9QgSuhui2z7JltI2963jY7WCXO009SWdjFc7UciTFOKk
+0lBoJK555yzk7Yzrgo92IJQxn/WWo+VVGi5BJek6pBIWlp59AX9Ni0yy51VEd00mMCzGvDcdZIX
6ynV7wcSlUWKCLBVZrJlr+3Kja2l3ON+1VmMZQxIdA69UZZevH7C5uBt59YyNREmVWrmBUSiiorD
VhoGJncDXXqWPBtOfw47FqxIQuLre77NcFOF1kq104tSwUeLxG1XpneGHi9FnN6xin0kkM9HVjqK
fg5IU/pp48hk/PopBgPvbhGeCownhY5vsZ2Qn9JvyJRhToL0wtRZP6Ro5yHLjpojInIinyDplDhL
PFJpc1Cc8CPrrePoEAKVDMvULz5IA72TpsYpjyqg8FeOLE9ZiJlIGOLSJd2m6MObLiUP1uXsVqBI
B5o5p88pb9l9L+rQn52hRb5Js2ypiemQJbKYNzZq5dbA4JHE47Km+mUcbi+pFZI1oYFvzlh4YoJ3
51vPJlnXnC+D6pgOg7nqYZYv0o521CA3eW9tOx5L9g7jppThtskwfOaQ5lzaNnTn/MHdSxIPLT3z
wrzkZBMhSlenepwPMlknU4WGWVoPbkPR4FrtnWbWiWfJdPJck4fAHEdsOarFQTMr3NkY4gprZMAg
3/qkPb2wiDXO04jjSH+g/l9UkYOvNMtfck7msSmPTNpJYHC0297uV65vvxk2C7Zh+45Xdv1b3YC2
08E1ON28q5wjiZyvk94up8rYsPXfNnRGwoh05B4unRYmhPMmVUEWJHCx0YVpP3g+jqaxlu9DHL3J
xr8h5PCUDunRMHSYSeTKzouGKN6pTToglTrOrVbh+ricF5wUMWFWvLiq33zFNY6HxilKr7kmRkeF
e5Yj0X206OY6m8lMJ95u5lYEOVGWBxpMxqh+yPLoLers18jlCJTr0FiR0Lu+eygU29NbxSO6clMl
KaegyfOnApiPbb6mhbIASo4ttBw+s0mtV0SC4+cRCebjsVymkiinXFvUiXUvcqZZmUF1B+seDjpv
M005EkrqZt61OG/IOsGORX4l22i2mXydIM5UI+Kj1q+2/uYxK8eCqjt9iopRcjmp85TyKqGuujeR
uipGJkufVamtzF1+ioN4Irq+LMW1YaoG66DP/VlTpO6CBp3LUTzAzaYrLOCYGnNlPPq5C5uwpv1o
Y48LZH1qEs4pMj0ORrx0Y04mU/GhOe1dL1T+ZlOR8h1EC1GNN2NXg9QTRBY3yUstWIypiz9LjSCM
rirOucCG1vmRmBkplXSvpg8JPRRDA+6gus4qSYiwlULqYBfK+3Awz4WFl7Nlu/JyP4cEnXRvhLmD
HJiUnSHw4NRj49VK33mlWd1nNG/YdLHChILcEI0b40bNOjCVdWLkByOsvEaAhywS49Dwfa5T7kXY
GrAUM8xAUXkiHgUkaTduFIXHKYnGtVsWG37VQcNRqNaDTqYo28RQymzVTdkHZfjcCLIPO9M2HCuQ
GTtYkyDCF7PSDg7RlL+NPiQE1eHmWgm+tJgzY1fW3B4Hp9ZUoAeMhr3P6JXOHyNnK1LtBVMtTBal
aCmkiS6Y6VXP2Zkm+J7jmAqNHdtN3Uhzo8fZoVL/LQiJaaFZp0gLN2NTruMJeWydPbFKz4YcA3nk
157fDc9RomLJdBzYD3r7ZWtKtUlHBbCKHm6FOt7TI58HpfUUVUFz6OtGm5uEDHpq4rrzBjOhfq1s
E9ca7/xU7IOU9HQrL9edgZgzqexupYqMGDGFPolWl5w4WNU9rWsfy9pddjYCwJygt7Dbl21+X6tk
GMdFiaxZEPyg2DWel8IECuGwkWW0k7Ef9l44KYeeBhUFJ46BcJcHykGlkJ35XbfwhYLnpUm7WVew
FKalsZZ2h02+zdcTPae1qvFO9WoBDMjoH1q35vhXGXbitf7Vg6uELxQoT0nNihDbxmlwAVTQ3bVW
inVdnojpSPtxfZWvzrURD7JeHsMKgkNCvFCsEuqFT5I8vHZNMN6qSsUa4dSjkzvzNFUPcdfOHGp6
XTHDuaqVDDUM/rW2k2ViuxlPMiLwwt7omvAS2d47efSg6+My5oxhUlzOWheLeMC7PNMSLV0WIzEg
mt3bC5eJzjqkro5TYydltnRiriO1IyL02noJlfa2qrXPyA+IF72WBZq/KIrwmfre8wvzLPV2wb7x
NA4cnuirYuWZoD66iun1w3DolPGho2DMauWM0qnd1Dp9/Gkk21gN2PDq49DEgCYmOBnWpST6msps
5UbD7eiPj53IOZbH/qodB17KduDZ6hdOCt027kNSCmBWMPfAehJig0ltNt7QJeg6ByS/yMLmqEwQ
MMaGnd0yYnWh5yXRGtxMv1e+nIzQ1CZ6EqWhcWwkhFdOONt78aFZab/LOn6M3UA/88NT1GW7INBu
GBsdxrr4iqKeRp16HHP8t5YmLwKhh6erWMI0d1cXk7pIFWCwo42FCP/eWLyMjY+LvTnnaWOShui8
kVO86BLrPdWzFcHvr7aiuMuRmoF5ZwNdpHkNUsiaicWGTJHTeFZq3RUdCL6pOgeUSo4xGv+LsPNY
jtzY2u0TZQRsApiyUL5Y9HaCIFvdSCDhbQJPfxf/0T06Cp2hQq0mVQVk7v3ZQ+nrz6kX49FXGbBG
2CM6r9FHh4ivwFrS28Dvk3gt1LFyQdvSafAPfi/vcns4uXK8avzea5KOR+3g6whavk5vNewf61vr
m78Y+2RcRjXlaR6pHGp99BbnZR31fprbW9t4ObGf1KOXffBS5V2FoXt6nqSm68GZniwv819tr3wS
HM4gTmu4aZwK0sK9TImM177vT6XTE8mIcdruoUkiRf8SHOVNFwx7t4/Wi2fUZ+17tyEjuiKFZHS7
LPYC/1haCXHKP6VHFRW3owy2to3Wf0bcX05bk7yPZfDchivjJV6WtqFGbH7Tgf9X7hZ/JXK4s0qv
OTfuQEIwrd5Do3bTiAnUYogJewPGUKK71wlJEL3DWmaZK9s7rWDUvWhyCeziUKPoiAvPOreW592s
ZthCG923LuzQ1Iz7ukVcKMm5gFcprRp51LpbB/k2du5XqJZjMEfntZ73LTUzfW8Bwiz5lZOd0OVl
cPaazqQ4qAghkGl33xVwURbaYsq+1qQU+7mqrmFBPlwfzRud4nvzW72N5uAoqGcyrk+dU7OwV/mk
EKujTC3c76Mk2IjHY8zzZ4NjI+/6c5cH5I4E6XWCErnRcritPVriHFaQYsQiQQcNZVpPoaqBW4Nn
WYz7IF1Pa5GDt0Nb51Z0FGFPGrG/iQYc47lz4AC5hH536Bpio5u0g3OjOHChOC1vQ9rjOQPs8pTU
6bbIqt3k+ftEYIOmbPVYyB94LpJMMYQikeXV1hoDPknrjsBs4VJE3cWmnncZKtUIEUov+OiKJj8H
jBgUAd8n4wJwmzzWLQFbyFp5H/eeJxlLx2u9DKe8wGshm8tUJTzSy75gJ1C9B/5hNnlgXzObTBxD
ZMUY7qbuh22i+zAY6kO5BPkuTPEcRQkvcV/eDgv4eim+K3uUP/vbRrkWWRDjhfd3r8A3o4QUpgYt
UrHAidN8mli7ki0jQeCiBE3yFPWtsqK3fvy0OR+XenivJZd6zT/kffDcgbxVOYnZSc/B69+WHXHG
Zj2PnbOlT+Y6OHrrsKrMNe6gQh4m6sHnQhz9YaLxajiOtnXrWPkhrevYpYpw0M65WlIczqEXl6a6
TBPtLMiiDvUSHNqO0uN0jH9uZmseDzx9mzUl8qdetk1f7gqm71xU2QH9eUcblF42nekeA6/kJkHH
ENSw1thzxGjEbm0T7zimPOTaedBtTy/28jBYyX1YWF+zEJiaaGm+qdvx1+SbQ6KY/AMShazlWMHQ
Wqp+RCe8ly5h8JGct4VV7OvcI66hce2L35LZMEcU0uP8TvgOr9PqETrjyPukYCFtrfWuy+fxqY7K
0xw0ep9JkK2QjLyQKoJh2idt9uLxPIQIgiEPL72HgZGBfTLd2S/mnRDB1plqHOqF9Ta1yQ2AVmwt
/k3pMVxiD231Svhn7x8Ae7e0oV/rQcGvRPwN/sGqWY6n9sNKMSU2tvWMsiOuDDiTIR6Fim0IGqBC
AJrEWUoOAPFs8mXLLEqCjpLWVlKl0/mde2sX84+rPlpuUuUh8Kl+1MnOyLoyJXBDKeYsMKUnb9RN
jLCFcUBFFjBG+VZZ3LZFpy40Gh16i/MMruS2HPVX15tf3U81eZ+AjieNRRqbGO/9MXqUU/iD15Fq
JrHnNvZj7UfEHPG2VdqcvGq5NmHzDKJrn1rqHoEr6wtHHdCbjel8ZZadmV9uxjVg6xTiYSrMl58W
Z5QHJHG14dUo9ZlGIfBDSgb7suzqXt2la7QfXedAAeZeAYzBa80U+Vl7U/F/NBNwsLTiZGvxXvBg
gHmtR2X1cVEyUGbpvZsyqIVycG7MWp+gpeubRPq34ZjtVp+8p97+zN0fIADa42ByycDvLgC52hGf
rT2SOaCZ+7suIefJNkcRgcIE1h10Ox1mc7XzyAnhhrqEPQcToH8y5rRaMfDLaQFoLNxr3qFaaEqi
yhbilbTo7hBcfEyu86ubSv/Fq9qGYY9A8m4wFR8lld9GVo814RmJtZgbaINj6JfMF+FuQYU2l/Uu
NbN/VtH0rqw8PORIb+LGbYDqJLOsBzL6MEXLOVU/AyEqG9gexjYg+phnbVuk+bM1NR/9OjTAtpaO
S8t9SxrENTTFbdY1vUL/HBIUqZthEf5WrFnIVIjayG4O2nIfwj5fmdLF6+KhOGsJW5pMfwgErme/
xeOuLWfTzZaMWwZjIBV/k3AP0A9fbVyfqTfr4V2zYVyPM58zvehz3Lbg7442b2bEPdSMJc9Z4kBN
9nZ/Y4FzBWVFMk0T7FzZsYwE5haA9oULf4jbviGloq1+F966xCtvkIQQQ0zkHpwsepENbGXbJB+p
i9jIA+TaOFH5OEXIQHpfbEvV7Stf7atseW+m4uhm6SU0wcVjgrmZ6+9sgZ0X4nterTurT49Lm79F
DRtX7kQggwlW8rZYz70zf/t5FB1HpXdoyKGgME+vPZEoq/NFK497m1Sj/bU08y9t4z8EkfB1R5mr
U98FJn/VRXEZs+WSFe7WWSEZUozrssClG+T46dtFbMYg26lMnep8+JNpiruhmE4q5G218t9R5+79
Amux177ZjsEGmBfRTb04dGMXsfbnW/QEO2SvW3ctDnOQfjbpz3CjMdpTYU/dLbCoa09/Gl18Zn77
KXOxF/b8WHbtk+3MZw0e1zvFyzAj1xqjbYQ9A5hD36dV+qRTulJqp9vLKjuphi5APRI0Y6fPS45i
Yypf6pYfBBSfbsK1OS8Se2sP2l5b+SnoCDkfuLIj/+xR58rcOD1VNq2vnhZL3NvDd08N1C7MibsI
k9aJ/aH6UqP1AdzXnbuZQ2IOSMoWvEeBFD9E8W8vrI/RlBHC35CwVkxuCzesRiKPyD8a7OLsrW1L
CadHLiKmhI1Th4+hKvYa2r+w0+08WubYiIy8sHbPFb9xRXcvmvBWOUS+NfVdTS+1vax3Ju82ZuSJ
cyviw5wWW3XonKaouh/X4a+Gncs3KXnGlv721+nDQwJ809RcWuUcrhynyW5Iw21J++kGw8auRpzN
31DH0wy6VCKjvPGd9SsYgCDku5K9H1cJUePh+iyC5Tsa4MwMym7LK39Jb8JJbGijCT2gcOWkn9jB
pjip6EU2ijCRrE7hWUUd7SNrfBf+uO8jopVb/zr0U/o5NR04OXU9wnuORDLGSuXtAa7zkgwI9AYn
efQtaqIluRxpRECo7DH/DtZ705P3UnLC+STFb5ADnhTVoghOiaRIs/Z7hqDYrYm41cH82q2kxjF7
H6tlfMpVe+d6y3YqPSqbKgcyPrCn7RzJc1sQbun4f+G4gYGxzlxX8eqOFyyAtZsDwnlrDf4mLn1o
Pqxs2bel87Qi6Ngni/3qL9H9Ktdrv1QnUCyuSas6Wci+ozTdGTnuV0wCshctba7Lbmp9CSfSPPrJ
fOcItcSR7cR9hwIgdYf7hVd7Y/sirhaK6YfiEnQ5s0REp8OYbnqFjX5OWklZjKcPTei9O51y9xoE
DUCIDhOM8Ym6VZO+zosiC9trgnf+KFNOdKe9bqcdy2zrhSfVKkg8SGy6JBoWgHJNmm0NfDLaNoND
pAiFqcuj8kl7NOTwTV56cET5yu2HGzjTOzmsZP/0v7w6uR8t0rlQjtzIVX+sqrmm+Xg/6uRumaNk
489cfJzyv9uq/GhKf4fe6n5FpnJYCC7RMP0ze/FU1XiojX1YU3830s/dyR+4YBXDJli/usx+tBzn
NqVMtaSF0S+Nw+S9PIaWF3sGfLyeI15naDGbX56jUr0PnvoODKwk2sDgdQUUa0evJcsvik1G2pk3
fPpteuo4a001/qVXdapa67dJft7UxX8MLDZuL7pLu27buuxB2aoIyHAa/tOONq8IJRlaBvQ/4R7l
4R9WlvtuSC55i9s/sr6kw0AOEnkzps1RZcQaFtn9ErrMRu78BmY5QRKHRz3BBtuq+ksKix0LxmDo
qa1McJRamfthexTY+B0IU6K/5ogUmpAonMoUm5YIBbTQV01TJ4L/72mY3+TQv7JTnitfx302Aq1h
O8/lUZbjs4MkvA2XU4QM5yY3ek8nO3ogEnhrHjW3PFk/7cAVS0dYnHzJVpMky4sMSTrV08/w576a
DKYlGCEovLgo5j3PGGH+qrgd/eiZI3ILO3vsNdGVtfXV/1CRgw7wlqnpqOz+CWHcoxsOJFHmh8Rd
YllPl3TVsT3Wn6nrn9yEpS+Qu7zxLtomPWwgq3QiimpiKROTf6RH2j8kvQceSb2UR6bUUC/tZoja
d7+u/lgeWXyC2GcnuKw2QaPCPKDSO4QGuqAvL0Nj71ppH5CZomZQMKDJJfTslzykIstDwNhnmGos
JdeNKZe7bqx2ZUaPUwUIx7NbFcPthNgTocPJjO5jEJk4aP2ndMigkEn1KUhE68f83E31Nsn0Xqnp
wn6yCXN9nNXAUwFTAn9rlEWOEkyVGYnh7fU+BwowvqAOPbk2FoGP5fqUJpQ7jyC2ZS2iTZCJM9Rr
3BqyaUr7xUVPXKXNyVuyndV2d8PoMaFyOnQ43ITHYZ4vFVFoSVwKIIkWqYsQ3i5Q/csY0AH7E1jQ
DUSpLNW5XNJ7sTK9YBWlnL5rgQT0qaRi2lH6wp6LFlQejMzPru1uwjYByZp4mqu/ymRgTjXnckV7
6FNmNbQAXgtlThqA+QcOHFhwgddPlT+/oMe4sNEdpwyptmSUUdOwadbqzp3EbRLkl2pej16kiSNM
p9+VB85bVxe+xGNUigt2530xgSsHPadDktsXAfDX5uuxDtd7U6EuqGR5HMuGpBYveSo1KozJ8ndG
FwzRYfKc5pokY+092FZ1VGJgAFybqzBm72jxBxXnJyguq3aBvkwjjCuGaLgoJ0O8bkNHWxC1IIhc
Fjtb9GIHuANDsqzm1HrB40o6wkKD6aVkeZBm3sBiHvrc5SkTfn5Te7ylQnVHE5IbodRjUS7XafxR
3wWQEfZVTNlDoEk3tgHtG89md6HCULnHnN8zUSXrvR/eeE59HWoC47yR705Pv2q7iddBf5iVtFgr
u8JMbKYieVrxyDNU7xdnAkVVd2YiOjMjaDAUl8Jx9l7vXUtalhcreXdQHxTC3hSr/9q2y6V3yl03
u7u0Y9pWgl4sm2HWOMFTiSoeA8rDJGx+heaSGbpApvVXPxJQ2uiLRJ161WY++43FHtgHtCjTJpvP
O7gvLrr80BXMhSH7ht+LW7+Cp+ZZe3ZzfU199IW1b26SZg42BQMp21Vwgvg4Y7gcD7A8pOlZE3hh
tryUkk1IFOS55LDBU0DtnmvZ+4mfcQYxuIna8dVV2T4Zou3g0qvVIGeIRda8rJ68unN/G64sucpe
4tFqSOyL5L6KnEsRZjiZJte9NRa39po89y4ESyi6S9Sz1TjtvO10cedj2rkZeC7sISOTVyb3bKaH
THQnN6v2oxf96p1sG3XiTso89gSMk0rYqQkAXZpLpUrsE6P7mnTLK0YeElCm6Yx97Tkl5DnJ+rMp
9fsI7hkAaMLePWBoVpuyU8vGLvqn0LOOCLy2RdnBsCI5ylPvtwkkKdD9Q5GSICf46rgiQUAlrgTK
hCTBAG0hH1uCA1tGIYQVN+EoXmpDFEs23/MFpYRqO7+8Xu2DNScDbBGsQT/bVO2VO6fpGKPIMMrQ
qok2bzcWu+A+FYm1yVbvNx3R7qb30WpKFS8GRzVPNezusOU6IzSWapRlQJdsVeeln9unTBENkrOo
Gzkd09V8eyhT4iko/vDYEFw7jvfN4sd2INJNMFNRPRfMIr7H84QQzNmBic+vCwdb7K0DEV44MsKs
J4ot02ScdzPhrGg7tmuy3ompJeQFgC5yT/PgfktMXdtKMoxJCtXrGW2bZ6/2nWNTfqBRfvhCZqdc
+fvV0lTSOUDmc5hDwZZotDpoTF77Ci2+erTq9j3U7kWvgIUGfkiPb3Ban6PnfpfozchkiDajpymz
h2KlW3kinKa3frUNcfvhcE9F0us6IHqopc3pNm2YMGmHrSkBWm2zNVV9nYDumoYMSpnZV9h+2lyy
6rFc2dWszj7YWYaUafGsWFRq5+LmcWQ3wLPk924BZTT22cGZJ1K/6vWo626HrOqVvlxvm8vi0EUd
v5/v30UyvU1FcwlmwklBEaFr0nBhBoS8yEoJ3ruESGJ8V+/8uTVbteRvVmhejaj+OJ3zhXmFk7N5
6DzOQcdL0PnT+ifHh2Iwh8b13zoQYWQINGKuSKkqsW0rvfO64qGPQBrXMSILS3/as390x/6lXhIy
VbKRrKdlvrYTec6j2iXR8lRG/7fMDZs0UyQGavMeViwjBo7YbjO1txZ1FDaNSOn4uBixMcY9Nw7v
XZPI3bo4JL9lLxiZUCN8ND8i3XxJX4pu5FHv/SbOBflhJT3Uuxb98QbvF1f51L5wImBtwgyobvQP
i+g1VRaLyCJZXmfOZbaoAheSjj0hhyluvOGdpvbXPNRJjB7CJsq0Jmt0auhYoGjFTfV+SJuCaMQx
jNcaxG+d/F3fJHHXo+tQAcCpTFgCkvFQBskDOwv5SuCWSCFPzsg5PeHtwGWqPpOF8E2nOuSdOth9
8ZcLQ3SzhpoI3QIBNDX3cc34vFe2Ku+KifAelP+n3vW/zbQMj8g8Dm7ZSWBi96njjQ5nLEOVn58i
0euzWBkMO5kXp3RSzzzmNFH27XK0hvoFXdPtwLF/A/t/N5r5ZQ0HwjkxRrHgwKi5wZPBMZCV0Qhl
ssCf1+X9UK73qa1u64Wuu9Ft8eCs1xL5ziYVU7pJJZWC6fBceAt/NHxeR5ugTNVPcAYwTLIWw5Zk
AzCoqnxLtAPsYfefrp9vZd2fQ+BMND03/qyIw8ab2wBz9Qg9wIIlYQfwvEUZwkPx+aeFT4ZxpE/+
gFiwybEyQeuhFVyi52XAECFDkBCZHRphkbATIgxpPOdLqOZJOt2TjT9067J/ugXUqTP0OvbnLMSo
gtZ7zEiUQoPfzupdW+xhkgknL6oPTpbHqVr8W1SAm2jO1ZZ18AlDEhiyZxGfHcIWs0xs6jUj/w8i
NU59UoszxH67yK0WhjS9/oK1pbcVTdY1G9dHF+HpyECX9HBE1gx/oeXystjFW+CXpxppvWrMCb0y
WRPdPrVHa1PAJpYjsYw5/ZOmnHYBMvcyqfdZOcejil7MXPWnwJ5fK1V8FuX8J4+Q1LlzdFpn5D85
AwBepFdWr7MIiUrtwRFReN6oITpGlYPyt3/Im2lbq/Ggcv9UeU6HkGK6W3oHjYTcunQoM/xYJLvX
gY6DsqGcXeV3aql2jR2efQrea2N/F609kN8X8AkVjRN7oOZxHmaIEJTV7B1H5JuV8Ikbz7VfVULq
ZDqfc1vHkHaIcAWer1Lp9bEf1gfSF9wN/cK0ciiC1K0yuZTVDKG8eO1uWOTVY8T0V4MkY0g1tDi3
06SYGTNpXVpvRM1BPUCOKjr3aMEq86e8s9+cptpWM2nVIb7vEfOC8BykaeuTGERCVwcKNDQP+gTK
QnMtwqz0Z1iOkPjzYN5aLf8/Xe9RTdsQfTkK6xJ2kAIyR4sVtRQjOCZZ4jqEVh8IpZxdzUqzgrJY
xE/JXILllMhCh7ug4IDVQVsetK65+GY6TKt1rmI3pP/VdXeVJiSoqzduv8SF8f/kujwnQZFvlp71
ztREIaZzQ3xq/7i4BdONax9a7f6WQZKdhIW3PZujejO7lN02KTGDWLJEzOVQx8NoT9cswNRf1+FN
mCG+nnMQgwAIzGHS1P38odrmF9j+zPctqU+o7CfZkZrpS5jFQfq/p6VCCmXzJpdhAGwz0EzThNa7
Gpbnik3F6lDb+dE+dCQiOXURmfzL5PpXQklVkI971yUkHicLSpKeJMx6+pry4dxHKWh9mhOJaK8P
GtLcEvTmjf6lq6TzrC19cQrrLqxA9HJAujPfDn3iCBnXDDG9KbAk4P/FmyjTy+KL16FKH/CA3gZc
zYC8F56uLHatmli1xlzNnHwbb34SAT0pE2+M0xKXipqdpaf+4PPaYhMtY1uHHQZzO15CfcHJRMqf
dF8Zi17sPrwzmTiym6ud43pA+WVExblWcYDeCkQssZ5tHyLVZX8D2SR9MS/4HthriU2nY7cc+ifX
GxF3edmhWgmL680xN6jgc8c8hs7wVS3ydoTCRpx0wGp8v84UYXgZe5cKdLEZZH3PIsQSlPDV2hE3
W8Nlak0Do0vP2Oq8lylZU8FEmLxd2xpKgXGL/IuDvei7BGrqOIxtwWmD2TJR2cXqCXflOssc6hNE
Xe4rt/mUdvF79iv7pJecwgLHtLsCkTvA1rwnHeYAXfI5ltZRR9SfVCgl6qxd0PdlQHPpxzDxGdXh
AVJpAv2jDZg83YzphFf73RHex6gQRypyhqhcsT98OfCrFO0FLRlDkU1F/VjGU5tvF1sdlt47jM7y
PPktfSA/DuHICfdhV74M3vCbFfltsM25GPznuZiIeiVVF/f2GQHikQQfsoC7Td53Lgm97bOP0xw5
IE9MIxiAlVtb2zaQ94E305jByBgOkrDmHxcFw+zFzVBoDmN0bTKY+XT6FU4t/xXcFUa2G5Nn3haf
Hrw7C0E8Dt2rLGy4ytrn6Bshpcox20RF+pq65Z/crh+xBpL6r5tHcNk9KRDHqM2uJsMcOttkiQ6I
ceRavfUFme1eQ58t89Un/hKC3nm6oNxSNH7sDxV2Lr1k/KEu2OcIc6qU8M0EhZ/BhOMNt/y7Sxna
m97k0BWUFzdUBIjkYcKKFa7ZuQ2pr06y5hg0NSbQKHnyymTatLbzkUlBHmkaODF30cYvsJ2EikW/
z0kklPz7aPi28yC9qd1oP6w1DtDsKjLOplF6vyTGGASjzVcQ+LHIXTL4e0QUnpjOeLeoi478994m
OFF2M+5oOBvFlrpE6UfUAOvWNnHpNXL/YOT2LQDOkWsvVvbGpYRbudplQbjJHfnotwHS5hohRR65
H16qvmVPh3Beud7eCXr7Yhd0jWc1KxmokdzObveAwVvHhrF316EIgAK0j1OUPBf+fAkDwrpL/CQ+
NauDIi+3T/jqsO2arolV197Xhfpsi592AxKh4rlsbwdUNTdWM74X/Rptc0gih7/3pi/rt7YMYQml
F0Pk3UYh6Pgs8mOmq6/BJdYanqVOlj9+Mj57Rj61BVHajVwZLYoHkdr3chwvRSIPuW3tEzy+PGkk
VFaY7DSuATSUpEq7bHRIjKf94NJ44LkraoLktTEpJmEA+MBpT9rVFz24B+PPsdehNe2DeGJQ6rMU
lXH1R3gcA7ZKD70n79VEH0MwLtzFlGEEzQkC4R3hAmmK9sj3i4RE2AoFynyS1Uycr9t8DD2hoRaA
blboI5kMd05g7+2WzGzDCVr77QnT+86WAJfuet/jQmhc92pKXHDuemXt2TXC/6M6wk6ZuXfgK3ed
svibAnj75SFH4Ocl3Vfr0ig0E5ServG4Uh7Es3HnZ+iJTHG7StbnokEkXqZ3eSIv69BaFxZUd69C
ukKCBhWZ+YxK/9xp62G0eQO0DM4JS1cZEJk4Oa+YSi8mZP8VJmSGcRd2asQzdW2OdpXc+Rg2sVIN
4owxf7qoOjk7E3KHpEDlV7gAVdxjWweI/Yy4ooVcR7+0GPe1E2pEn45pCMrpruNe3AR1/ZiELRFq
vUs9ehAy7/yEXc0zI1TpmIxvx/mzJuNp5VuJg8nf6r78EQ6kzOJ0nactg3Y6B8xt6bE22IJRsO6k
sf/M0xTrwb6kJr81S/jq+lSRTQO2F5PpfMfJXqKcUsSPAH+HrTw6kEhZipzSW67uKgF8afiq6peh
IUU+tdHSFKcFgvmGd2C7FM6y5z1bQApYthZcCCe3XT6Q7cdGEFqWOI8iCwBZhu7Wxx346DAyIR2q
rANi2fom6ElHddsMN4rKd82kRmAV3OAZkQc3Ht1TfmTIq2/uBsSxg7YuMrP+iKD+HTTNb+kOfziU
070TTUe/HKD92KI7n3gCZgoHqrv5Rh724IOmwzBeCmNwOH+LIIn7msoBQZHPz6tRqkOKO4kd+eyJ
kslNiWO4Up+TDTG+/Yv2m6tUMM559DXq8GDmjAzdkRkPscQzi9gdVNzNDP12k7fZhdHhfs3c7wiK
h2KFGbWY+Km/sKAihgHKpJks2EHU16O1XzuoG5k+C1d/DZEIt2tXvxUaHMstP5AHXde6uzitta0F
x0zLQzGO0XfXaB7YLMWTVlUIB1tMFt2pEf2R6QEYrDyAtd1OCdRkPSoqLkLKjBxf/Ei5b1H6EvSf
fScT4semRzOrT4gLSGZYn9zI3RIicBEN3TWe85I01QXliWIiRysb8Ww3Bmi09WAPLaBUYC5MJwYt
Mvkqqr7kjUoBMJu9sbxTNdePNe992XR3YzvjOdYPsmq3U2CgxrofGjXDvLTuKuO9gHjRR1erR7/g
4SSV4zqRczdnePjI3UsK50uHBoBMf4g8vXUmEbJr9J8etNBSajheFFi63/nV8BQa8Z7hw7rRKTR0
EUBZpcP8ORbDr7leHr1M3KrQ7MMSMFGnca1d1OPYWm/0IH5bPcIlHvhXMlGazYq2vs34fFD4eqiM
XH5j7MHUky0LvOsCqWnSd6ITL00NNpk51jW1s3M0Jut+DDibxw7lWjA3aCIt2gCc3v2ock6HsiRL
qvKpwloqcpFTC8qwz+eHdcynU2Gm8hTmzntU2S/tgKVhpC/K8m4XF1m1LrkpTeZ9phVWcdMiKE2W
fhsG6xYS8bFjLb6yy8ltOMsvhVXk/O82fvu/A28iOyJSLfJcK/qJF/qbqz6IlllORXrqB999jSyy
mW4ktuMErSIWmlvcRwyBA3aXEzc0SF9TZ9YhsLVNR8q4IODyCiv/y1W+eMkr/we9mWwqLf7913R+
fo3/zAT6+TU92DmHcCh+3//8NdsUSzIaVH1KWmV+FEtu9do5FvuQZSoa1FvOUJxDM7LQ78G27pe5
824nZY1PnhGE3/VNNlPeWKcgn/nPkj+5c3tEyVUCQHS+fh2KyHoOR/Rq8Mc9+Bl/y69GdIm7H22T
zP8j/OcfPnbH5eYkITGQoIx/y/5JVCh97en0BFlQbO1kyZ6dtM43RozyfyRq/UNSw///o/y/5SZE
GIPbAS3ysbdDXcRK1mbBx6OweAxl29cbbYdF9T/yGux/+qkE9Vk2nBQxfPJvgWGdL6aZg6g4dXm+
vo+zCg9RVCo26GwAUPBFrs2mLGoOnkXlP6gYgSgokqry4E34/PIlK+ln1f4afEmfZZN+uI4iCRap
/xVl8d+heZFjS8JBZYjFxon+9qtyKxiM21N1JF8GC5HEOBPlLhRfLrdOFnwJjNLP//48/3fEFQiv
FXi+b0li+v7+9RdJ1y+y0vQVj2W+b5oInklpNs4JsazWg8OiWbgvQyHE4d9/8j89eIH1kxZHoiEZ
gX8La0p86U8Sw/kpTEs6g0K0CUHNFes5q/Pw7z/K/vng/vbSOiR5ubZNTogkPew/X9p6cMA80iI/
1Z1GOuuVAbVd0hKvNfTY0U4Ny04FXkPaj7vuc5Hi+Uez0jzhxouurHTjvHXAy++ZZ2T7P16Lf/gg
XIc4u5/sLQis6G8niq10HYRjGx0rxoAtXjgXuKarvslyDE7//kH8XyDz3z4IV3qeZ/nSk9F/p4ql
swf/Hpqj05beH1cI2ryrIXtsAC/TTWWF2afXlNm10Mn/4+y8diNXsiz6RQQYDJrga/pMpVxJKqMX
ooyKngx68/WzWPMwpSxBwh2gHdCNppIm4sQ5e689nIROxWNThw2yY6dPSDzJpvAhNktEZIk7hsek
h8eAxL0iBqMJhmg7p5X3hIKkRwyRxV3/EVj1AqG7kFekctkgsKBZjjAvnmMdFxOwmyQ/GhHqv4Ov
Urp+rZ5ihHGOiXuO3ZCDuRoliQxowhHVVfhuGKWmcfrBwvLPlyMB9QkOkUi2+ccl+9prMLp0fuoi
YsBRlduhcSVjF9+PmUfBbZ0LbKxMKsk3KTurbj7Yh95Y1aTrCIuzrc/FvQs8HKJjUeVoI4990KE9
LzFSFczK+pTc0AkJw7ptq7H475+sdOm8KccBYkxR//ozQhobo+GhVPetwNjx26Ibw9SU+TrLjU/v
v6pv/UAF+86mIHAlYM3X1wpMzV9SckTjsD6Uuzp1S/8ughHgHJ0aFPTiOIu/vn/Nf75EWNe2ye1k
cGAvaJ/X12wT1MCWk5XHvBrJQiqq9uSDp2aPMLqn9y8l/1mSlmsxXuPsbNvgDC+WP6HiNIIXYh+n
XhjBLrW9dt5rrMdIaEtYLFtznpFiNlr1zedY1T9HHO9YJz2DcCcoGeRa5LnnhNvOw6XJtBNQPWKI
NrufcpZBOms1bgvUPNNDxv73KTcpqX94UhnTrWB4SpCT6P187U46wb6XpoO1zl2r7E5+lXnfsDvb
Z4FUL9znpQbYZ1c5/FJ71HjRLCP+ytAK5tj7N+WfZ86tcIXJSVSIBUp+8VJDBUGUhvaE4ERir/mS
47Plk+0DT5DgKpjN/3lf4IK+NCWbwrL2mhdc3QEiS1LUDbl1I5LH2yxS/nTuRzSsK6ldMq5YiI1D
3cwkr0C3qxmtZiEOG52I+qZ2ugzK08xYb29YuZ/tTHprD+/fkn9Kgtd/4Z+d7S8Epc9bgK1E40Ro
jemHrcJiG5rVZ6LbGa6zTnJIn/wPdom3PgMKcBdSucnKYl98elVh56rTAcE6iGyZmBX1V1MbxklL
TCT/+ec5IOlNKTwYlOKy4jGTdnSyQgVHt7HGnagIAErr9PNY+/mmrVvs9QNc7Pev+cbPcyxhmUqS
maDU5cINPyksIkDz6Pb76jSIMKUxqP3bLAmdD17of/cIiJr/d6k/i8BfT0+D8HQoMp1jELSNuR20
A2peFPH4JV6sjchkwxFZRt64pHSx6nYf/NR/gJgS9LlQDrW9ZZMNcVFaZLkw+yS156OjOvPQ06s+
pY2Z0tDxP6NddDEFoyfwWAFWTsdo5b/faCkdAOgLvRoC++vltM54Z00Ey0cnkeUt1T6OIDFCWQmr
j77kt260tC2XOpK31pMXlyotK/AofIJj4nBbc6INsO91WGeyvlvLgcjFOcjq42wahN/9P36lAyNW
sU/BSrhYQ8a09FVk1oyYgbCtYRCFeAfM8mFqPJqK71/rjU3DgbO8lBv8Owy613eUltvM955iz0pd
iQBh9hl0ZOU4ex+cxv9l3C1vzl9XWm74X28upPygaWNtH3Vre9gHjao7m0GRz2tIL/gaQ0PE4c3I
SPbFiRVShcysu/zgiKE9Z8K3lsxWvDo7kc8+wNMudssrMwmNRSs5vYhAzca5MzzBUbiOnOmOsaJx
R3E+fLSlW/yhrypefgjfOacbEzQ35PvXP4RDlI4iGhzHsvWZyw2RLO6DqsYvYAwTiSkTzXNCcs0s
ys9Lo/tzZjRDdDadHB9+2mFbWE+SWmu9HKKYy8KNyfcwmYV1lQzNfI6kW6Lvwsl83ZYC80CrA96+
XJt6+to1ur9i48qade0W+iWUXo66nkSHbewykS67IH4uSvbSNawsma+91Er8dSItGZ1LBr4JELea
V9bInZzGY+k21+DhtHXUutW/vSR1vrIX5SbmlWB+7BuVyLVJKydf2w5QzA1drhrmU2PTswu90Jye
tNuLZ2gwCUKRJHLVSmjBYVwvBKgPFvd/cxC49/D/bc8H2CYpql7f+6GtQiSaZXC0DQxpFQ0tiJyo
nJe+mrnmUwIaO9R3CnYRcnOfQePYRPcibKDCxtr7YLd/azGkbeMsa75r++5Sffz1ShuJ1WCQ8uFV
GfO4wi9gJtm+mWDGotxhTj0n2ILijlTftqo+OLm8Udk4vnBtR8GMtGlDvL62yzGgNkD7H10M8+eo
LYpDPLb3/sJe9JshOb6/TrxxOVcsR2tCCpQL2Pn15TybftFo/YlDyPrfHiD+bwgigweVdTixpyyq
t+9f8I09FUS2xQ9TtlS0FF5fEFSfl0QMs9F/+IRuVoU+0v8MHl2VJh8sTW9diveKc5dvWqZ1eZZP
SECwYNpPx1SX443QfYPJuLX2nGrlB9v3G8WXS9vA5Y3xaTheHjdR8Xh5VxfZKe0y1Iep34fVZk5r
H3IZpkws7mMa3s6Ure0HV74Mi/EcybNjQxMWP5WG0MVKH2Vai0i3sMdg35xUP0kiGxjcTsZMFvsc
eNfGH4Gek7q7QEbjE1x0++n9h3rxwdCYYQvgsP2/ezg0vtcPNdS4vfg+h8MwGeOjUqgfixEf/wpP
v7lNwry6DRHgrNFFKSArmf9BttUb17eXWCIqCJN1xL84IiVB12fZWPYH2Pgot5lw5yXr4TSfJ3gy
WKwItsHsI6exO1Zl3tvMxTU8lvfvwsX7ttwFdhDbUqYABWte9qXzQY+pdgko0jLyYXlEngd+Ai0o
sZBBn7sfXO6tH8375lIwAet21UXJpt3UH+Op7/AqmNUnO6Mw7QNEH6b2rJuUKm8zFK6LIGbGMY94
aPv+r12W5L+2S6IbbMHvpBS3KDCokV8/89pyYpHD7gTKnGnYBjPRsXNYbkbTje58hGU/QW0v86Q8
PLx/Zf/fS/seW7VFRhXvPo2w15cOwII1Xe/7B8MmYOFg4NIuwbQ1SXzHnKzUz6E3GchFo1rUvzJp
NXcG4RdXgxMi3sSqy04NqB4ynOUM+Hebei73I35J58p3qsa8539g7Q2ghyhuMHhJfKFW4rQ/sskI
iFgoAonQQboofIKMHrXb5RbMdum2sAEyMqytPpm+lL5Jp3/qfo2Go1Pcnelo4xivgLKQwgVbtXFN
zTDGtX6xiLEPM5uJZ8ynZvECphgMiFAQQAEhq34LINpDOOXF/YBzOmqmI+wgKOgOs2nbPZUNo/0c
mUvho5MKrunf6xWE252y80d4pfjw55OTPINmGlBvjYhkKQYO5cxysRWzUzPMqvpObwevClE85Gyq
V3Ajam+TO8r7MfQM2ryiSr7jM7K+Mih3H0NAqL/aYg7R+hh5Z284mmCed2wy+GL+Rvz//YIs9ERl
8Ok5oGy9BNsD9o2ogx4wY2ZtalSjKxV6VXlAOopZcVDV7VLa5Efb7qqHGY8M9ZeS9AlNy05vlRU2
09MIYv46JGsFPFoqwaq//4JdFM+82hxB6DWTNkZtC57y9fs192adjVOVnibdi3vXGdR16w71/v2r
XOwZ/3sVZUlXcN4S8jJxiqm8nQ3TYAAobJHkBLVpHYygHM7GosMjJkg9sGHLD0qtfxap5bf57IkC
zTrV4fLf/1XblLbi6/ETzniyMW46hrDVGuCS+d1IM/ODa12WdX9+ojDpXIFjt4RzWV1M5jRVMg+i
k9uaD5HF7DnPElJjxZRwjjdQ/xu5/ZC4XfASJa0+OuMQHmJPoDjyejSD79/wt366zXpl0rtiM7Qu
fnoW6lJ7EVOdwqLULYpa3I5BKo9hhSDk/Uu99Wy5iivx0+IDuaziAgQgZVo43sGtGgFpCtTxvENj
kL3Qa41/d44VZnu053O4/e8XpnJ06ccsJY9nvX68bawmzARlDsUzyh5MD3UScrt0280Kr3s8PlsT
kcLvX/NycPbnMdM3cGmSsPWZl+8UJ6rcQzs8wEws1G2nk3jrjHNwyGKtz0MFELIcbSALvnMjFesP
IX0GefTLmzCY2ASROF8rDW3PN6IY5rDx6/0/8HKnpB7D7sqfRpHLPy9HV70uitxHRHlq6prU6iFC
Oz9k1hEqWr4tlfE9gP+w7ycm2EXtmx8UJ2+8dkSN2H86h8tOvaw2f31x/ElZlnd+fUynjjjQprfh
V0RDMaKOaqw6X7//Yy9evSU8kCEy7WImDqwPf6JP/rqcj4oR/3TRH9vIxpHDBrlChBu9EFRIBof2
TGRMuTq/f1GxVFh/VQPLVSWnJYeev2Dkoi7eu7TFGsyYAW4CKVMzO1Ux/g4BlMoV3DRKMqF0fKzl
lNx1liqSnSmG8rlzakSw+EJoX7//9/yZ1V78PczJ2AGoCjlRmhcVYeO2Lct4Nx49Wtxq3ZdxfFO3
RlFGq4CsJm8ja6Uhm4R9foUGqlM3rSc04qfBTqd7m4HvjSICon4gNWUxXuWD/VWH7oAe38UiYvad
p7Hvqz74Udlote9ia5oddDyYcfH6C2LL3XBEp+FNfbZpErja6yF1uhgORRJBB9eJc5fXZdWu62qO
UekOlB4bhwEVAAYU5BCTHdsYsdoXOeRDZnEICYPU/xV1E+Zb1NYRbi9sM6s+9/PfjpbGU5HCi8mz
+dBl1a3tTZ/K0lgCAkWbHozMRRPXt31o3UJSB3Ndhkgoj3Gm7WfEnPGDyBl7rypHwO6BQmL2t1UI
4GdRNzrWERQpkCbpVxzVCK/sDh6vLob1wjHth/cf3sUb7DElY2K2tGAYorBBXlSWkzV7mDDM+Uiv
HMnQQg3OLAChqW9Hexf52pH2z0cRvpd7FVf1OAITwsiBn2OEd3FVbSMgzCIUaJxEZ1jmqiOhx0mU
z1FGls1t6Hj9eaLuv2FF7w5OVTWPPglTn8lJKK8HswrEf/+S0TtxtCLEeZn0X/xF9Bbi2a/n8eiI
Wn5uQ1fBw1TBJok5ujTeKE+zJobz/Zt/UVsvH/LSiEayIlEsC395OH8tHwPVos003zyWXQxomAQZ
ggOCNu5hfMnAWWYKkoAIika0l71l/3z/8heL5Z/LO8zrONdQpzC1fH35OYzmHpCeeew5MmEo7qKH
Roj4YYRG98HtvXzif67FqN8nDoQzI9Xe62sZEPbsyaXnbWlFxpQF1+HGzlTzNJHKhxJRJgQlNE5X
nQlFciC2hEWAzT8qJYoiDXmMv67QH2zgFzeAp019YpKAyl/G3PoyEtMk5Mcbshp2jt2L28zBIq2M
YqL6Nj+a8b/1qD0EJIIlkF7MpUBJ5gxcuBRddxz29yD//MOYZRJ8Kz7TF78NI6gro4Z1UqVW8PL+
g7aXHeFihXZBqFP4m+gscHa9vvvViDmZocd8TNQs/Q1um3JJ8uWIs2rEnEOgNBZgrtRD8BsCIY1R
WxkB4UVTnDxVIuCkY0VdY2xaByQ/VQPL5aoHeOWtMO6qb3J01EtFs6Mih0MQSYRKA86Xb/VYRVoj
z7NVGxtjtm1juWgD7FSU+FDCvt2EZTCfMkYAJmjCGVaIKiEtrIRXAY8L8OgEW2BmuAIK15Dw6Xor
2wJFxO04QLJD6Y9v52Zo6Woif8z9J7hUxIFDbij9D77Wt97hRZLjcyNNtl9zuct/fa4yVR4E2647
+ogZ1ZWMUpyGhocxukXIgpN2THxiqPyR7YOIHeK+QjJjsSR249g/GoWYj4HZfxSme1FwLV8WSgOk
I8xLl5bIxe47dAmEi5B8K/rePdJ7kXu7pj/EWj1Lc/xk4PiKK/G9cdCnv/9aXbbD/lz6T2KtosAX
YLNf35ARwE+eAkI9YhAEHJnb1a9+6FseEMkm5boaicTZQhJxnBv09sLBxk0rFtKoLYPD+3/LPwpA
FAKeTYcCRdkSNHc5hEHrUPrUGvkB7/NZTNmxq91PNlU42IcaKA+ud2qEZtNCkVy3jn5skuDGTOtN
aSLRxo2Geb05dpKH6VUb+DOwYZP5zFRs32j/NBFrSb/goxXosr3CGJc/m02ciaTtEPp88U7ZlpG1
WWDBe06tY5IyzvHshwybIKxBL8avh79/iLNno4bM5UWQe3yg65XdEDcLDVdWhG+DMjs1mPRcUKoz
s7zVAN1uowq62IZRniMxH4QTHvysQA/soofxfky+fAoDSXqNYx98dM8d9mcueMVQ7pQgSzsNTXXr
FgaMcWnAuQ/KVaZclOQWsVoVuSqr2nF3npudC50fwpywI4La1hkOCez2cOjKGrU8NFnABPI3zj/7
RjusKN4cEvABq6SKFR6cST1YdnJvD+oem/+wQlTun614vNXS/EIVXe3toRF7K3FnOiXe79xP73Sn
5lUUVgkGW+sc6uJYBO0n4iIOkMHjA3LYih8/ZCvYA/Cn8GzumnH4UfvBOaqnb5WlQCmU32SjyX1x
dlYzXvVw70JchmmQX5eoC40A+DE8hi0G9tu6cu5jU3z1rGSvso8abH8qrL/WZp4+Mxi+W0bt/vL2
XjRA6FkQWkj770jCi3xB4QcMJ2oA6HYTmqXV2MXtiw8rneWUmI9nu6+MealXVbdDEtJfpXqxgPU9
cxwMOG1zE7essau4d9rnqKxM6yYqo6Y5xATBRSslcjdbYflcUkjlpH6msudBlENp/pCJO90S6kUm
XhL2eEh8N4sX51HOh+E7IYiF3P9i68CCDWkV0Qdnt2W1eH0jbGZSwCr4igF/X8o+8iisDfaQ+Ti6
4JyTcZhOIbIaqGwe+EF6hcSTIMl+f924WD09mzA3egcEEyO0XRa010uYX1Y15FudnqyorTtwvt4s
t65dBB1Wmza5Cyso5Aq7+xcZ2MP9CHPvgyHUZRGy/AWo/ojI5IcjXb44soJSJwnD19lJlUVwtmNW
oTYS7gFievBB8+Ci1/bnxy7nc/oGQkqkNa9/rKU7ERZ+g6mjEPFzKBxw02Phlx/F5v7zJPlJqMNM
wYCGEbx9cVPz1lQchjDV1mbkbyAixZsw8g2AHKjkk7F+KQSZ6+8/yLdu4/IJiT+H43+Ga4izJhu8
dnoiZsa+bbNBfc0myyNcyM2ZEP8/LmZxEeTmLlvuxTPT/hDphuwEEoEF/mLdRvEztX7k4audy+/v
X+ytVxRRgWP6Hj0upravn5rb17jsBys9AfiFPQ7q/cEOTYD/I+aJqKvVtnVxVDNuqk+qc4MPdEcX
leuflwZ8CWcEhxeH+d7ryxdWE2HMD7MTOerdVVtIjJwhVnQj9Mobsx6GVSp8mEhT/NHU443XaFGA
8UwXmfg/iqcmwHRmmGF50n6TUm/ygR4mrxIEEMw1yOhhJECE1DNXf33/jv/jeuCbZChMQwMGEuPT
y0pvEGaMk93K+VDybm/P9NOxjW/jdEj12p57mIaetx6bTxBOgHnO22w8D0B7K+BPNCFWZYRbw/fb
j2Tzb90RogdpOgrY80wDXj8LW/kxum+H0adbA3NsDThfVSP3UwoMJFuSpVVLbsoHd+Oi37S8Abag
v0ngssvE7bJGSY2+b2Zjzk6JcmOaPGAr0If6K1tH96pintzG7b1lF/Z+VEP8ieOrOhe9fff+n7G8
5q+2B/4Kdkq68GwOlnX5V8jemc3QqfOTNXgJNQhF0hMHaPc+Yl4L79FLSO15/5Jv3G5EPZwSJVWa
z4r2+nYrBOac2tr8FFtB+6uxoUWjiOm2g4hHuP8zWVr+VB3/+0VRQyBLkPYSoXlRD/hlMzUhI8yT
nziSwz+O/cTJ2lMXUbD4huUcFe38w/sXfWNnQBTC9sOazX+4VGFkA7SbmGrtVOO77EEOwJjlgKW7
x/evQ0fl38foMEc02XSVR5/2QhOGGU061ZBHJzNTZrvCLk0wZWZwUzMqyW3uaCBb7gwGiXy3xUpl
9yR8ZU5CmEEwgIltVBnQ4w7s34rqbFxbzLFWwCrtb5npBKCtcNk15sJP6uUknkOKibuOBMs9+C81
bPslxtNWurvC68AUDMGH/dvvOSmsYN01wJezcsIQBAXhs8T8dzd0IjgoRxunCEDAfcOsFrj+gg3G
IeBl68ajGHeCBnRPE8UEYIrMuWvqCnBb6wgsqgshaJae/4NJWvek6ogswElz9RVqoOylLWJvO1Hk
PNLlIpomkjLYti3R5q3pxOYexM+4bvpK/hilIhOLbL+gWpG1MZ0MjucDcPIJmLSdzHySwTBirRvJ
c6UWN3LYZN1AasCKnJ3hm8qDBALwWKtfbm83nHjsqc5WAPXjzaToA81F5mwiz41g+AfBVU8dsnGn
aNiUCJZ2QgB5BzrYJvfCr9VDN4TNr7hB7US8Ut4+lk0w3ZM651Sb0UG/tdEWMk4sbKI5Lk6LCX+V
Y0no4W7yQpBhfY64DR7x2i0Q87TGA9kBPsU4DxZoGbng2MOKnFB3PQ59VnREcXgx7mlvJvVJeYZK
FjoV7M/RzfLPQdb1x2mi9vnMfCMASp6Xx87V1WOb2NHRq6vuTvo6+Ip2IF7zc+1jYmf9fYy98Mh5
yMHsZ3knh9XrrtSV3CMKGk9GLLpjGJMls0NOA+8BxY7+bhXtmN/HftnzSXYFedlDFNePeFHKEmc3
NvOVaZUFhu64bhrs4wHPI5hHwrm8BWrYlYbeTFM+biuSb+6LJhdQK4q2xI1IduSaExmHOy9T+Zdm
4KCyLT0/zkCcu825CGaZ7EdZc7BHaW5gAk/moVw52m6vQsPxbyMgOAd3zOeT54ZwlGU09MfKMUem
YEB9qyqsPxlzN5yFDbu1EKHe8+01vxw5zmQY5f1ZRgIuB6MU7MhhNppia9gO6G0nHqJ7fygmgJ6V
idRGqZrUPBrGGC46MTYE5Xj5dopjcSWriECvcupA12i22O3U0/o+0yJrrwcY281JygEgWGnrZ8Dl
0ZnJZn/oefO/lE7Pfua22OBWSkftjV144t7PpcBDWofmtVPXICkjbWWf0H7CtslwQnZAudz8aQDW
Chh1yWzVXdXf1KiIJbEVySAWfFECGD2k/RClFkp5eryl86gtBTSnMEka3TBM86KHAKX1Mc4rEzN3
Gg2/a3pgG0GugA0lOFrIniClHua8ko+TD48zbXt/HXKAWwFcGpN1mpPh7Wmng+pWDs2ubjTtD/Ko
nC1TCpDlDPn1WtGROKETJA2OWSLEzIhAnRaDvgnj84n5EY50y7Eo0q1geDSo3j9RmVTzxssyQdpv
1xO8kxf+CqW0Tcs4z7+RS2thY1cuA7jIK+67NMsXCFM/PWbR0Kx5kfrvRaDiWy5Epg8ouIxXs0rK
cwDr/TmEPopiYyBLNK/Y7UtvIcyNKm3qw5SH4VXtiemgKrL2UF12U37fTQ6ZrXZb2GcGUeLom316
bTGROSlhlFe+3emnMO3lkeqiPToOfY5G+tnXYNR6G0d2+uDRnbyFSa6ubbRXh1AMZrw3iN04RGAn
d0EHEqaQJcwbDRTme5fHE3sTM6IOBEQoU8z585D0jL9K6Z39GqQovXY80UVV7MChLVgSyHAasvpA
v1Xaj9QZwCGixAKr0IYZcOLESMorGijrYAg2khwdj0CDlVl64Uj6GM9g72gsNsLLUwLCiq4/FP6g
FPHuVi/W2PQwpche6HWcIM09GEkF3q+YYcesYEC5emPXrXsVt3Gz8ygabkdE2AdkXPFNXnjeqY2K
4Csd1gUHaHMO5l/hFpqpCWuRfmzlrZGJqA26rhEkWpZWa5eCjHETQ9DHavTsqzkjVEcwI7vuTFHs
hTS4fT2Wk6ZT1X2t2vwpLJEBe23g/ZZe5uIeVO6tSeDHvR1MvtiI2LN+ZNLsDqanjXXZGxn4/h6G
0UCwU7jJK0OamHoTsF9VPe6JF3MOoyCzNO79sMDdLWFXcz6Ltu8XDTbT9H+rBqxxS0Xu+UjmL/Ub
PZ2IGmpgdtL2vIFBdU+j7hudoZ8kI65mw8uYheprJm5PRCVvaVV+NgS7iFUus/l7w0/XgzXClAzX
wiqvi958YZu+LYv0qQvJf8j9feB1vwZKo7WlgfoXgf/iF+3z5Llnu+iOZlh9ySd9Owkr288ojyh+
s0PS+N9GL1pn3fQcVERA4lwhXNonmGeq+6upZMY9EKtA5tjtovuM4+I2DQ2YlcF5TBDrSf+hbswr
dALWusiAYLjZSNZD/6XI/PsmdCiHorXmpUPURixqUl5TGhOfJne+xaSzdjazZW3ShLeM3ujGG0uI
j+YZZNdjovtf0utONUTCwicBMmsPxPFu61n/9jVgDmQweRnf5T5oBo6u34KSGFwCy+8dd1p7DVZ7
b/ppVtMDeUv4E7yvlT+/NFn6szJSWjFpfavrqMJy6ACmmtsV/bxbvqg1sNFPIpq2UyKupoUAh0ka
Xhr8Hd+bTjN9WNFQuRv2rjOIYmuhnIIYIgnAaElNEoe8ic4uUil4Kjvg+dfEXR8Juhw2rVQIHNTG
kAwpk4bMAbsB4J+nV+1EXp/ZzXww5GuRaspfNe9BLUAbqGhdFWI1ef2nRoCHLC1QImC2Wtv4Jhac
S8ayv81ldeqc6mvffh603GbwcIBbmesgMSfo8yCwavZuwz6MZvo8twpgjc23b951fss0i5SEVUgy
gVPA7TWrn9MgtkkXGvs2BU7kFOaZ4xxI9lBIihi/Xll9Bk8KhZiLOIO/NaAuIBrZvNYxFrJ2kLQg
pz3ROMDg6/wmbePv+LP8rcIGvR0neZicZA0yZjMuuCJlNjUHUvvem0DJs9Gd2gpsaAFMYUrzp9Tk
/ypNTz1lGvLMbiEsHJs6m1d92DzF4JRlMK+FLX5YHhlHvdfdRyI7R4PxHNv9795zf4WRsW/M8tdU
GFDAs2uUNcToFvbnrgSbmjvPZjEdO+jV1RifJT98hCu0Suwlr3mRHpfx9RyVV7ndRfQap1OZY/QZ
RnBQ5JOBJb+uqmDTdeHBJl4D1cYjXLktXdtTOkNJzYu7coh+FU362aFEa3v5jVHIHaNDuBL1T99I
dkS97qSpD9WC48tncJuJeT9E1tG1srXt4IvEouiBHEP3gr+9lO1GCcBGibf3QFkbXb1LVAQrUc38
USUHrRQ2dLKucgKzo2mvFBhy4issmgIOiRmBY24a7ApJsqy/BHMb6tRbzY0y5sepGwi8lNu2XhKT
vOHggqpUnUhWM095KuyfhpvcFmb7lZiTU1hZT5XBx+kQm+3oEP5rWO/7ZuJ1Kc+AKFZu0X6DUHOq
rPFlcOQu7cOrAIuJlc/fSBrZ1+n0q9ccBPwUiG/+kkXFnQHilkV9XdfedwavSDHxeXCQlC+Tqr52
XrL3W7Kg0v6uikv66/qGVgt2inl6bDILGUtkAfOJdhMfGpbG6tOUGjeRLyni06ninS1upF1uHDIb
HWga2VhdeyTDJ1XySTf1ySr6ZxXgmUjB9/N9GYr9VjSEWBT1Y1DqnRrrG6fsbvI4fozhAkbx8MUp
rZ10jE+tl+/KMN6NSbvJJA3oPtvCJucxgoYfhm3Q4vs2y99eA2pLkivZssaqLP8iLWNPxXszBNEh
n+yNmMQdfDIiMJr7tE0IYwP6A0pPbmbosbQRigOk2EMCI0vrGsAiyEhzOORhSuCvaK+sLnsKXO6K
0kdyUki+U+EZaQ9k1NgRiFGBa7KWXmdTeRtnHA5CInNXPDqFp2kmAL4DCOkV6cay/CvRlp/iPD0a
JbPXwAeCXI8wFcfyk1uZmz40j5rwrjLOvpK5fl1Pxg8qGUq5Pn2MemttQRKyZLOdCCh12Yd5yHsj
H28SYW3FWO+dSjKXtc7J8mUWjr32ZbaDL3g7TiDJrQ4EI87g1dT2R9+r7pmgbnugQHNs4rMjGjlo
9U98xHeV4exUlJ/cNgeiFILXj9d0BRF/wgZe1U3+oNPCX5e+ffCWmWvYHKOFyB4OxX1UDD8EiLII
j/CqH8ZiZZvmZ18Yu67klTWrXUNOnCmacxjLeymqPS3Wh8gvoYEaRG5OA+cYZh9Mm2vJO1i5Oysm
E1yMnygWD9YY3jGU2bMpkgBqbaqyuIU0/9A33g4W+H3QawglDdar4vvEASsJ5kOu8nPjB08ASoyV
bknKmotnp/OHbaXINWmiYxC2hK2SXW5N3Wk01U/fHeMTEvq1I5NvNe/PSiF3J0fA4c8ssvsQ6KKj
TdYry6zpBqJNbkf95HdEn4Bi+prkySEuzZ2ZFQB8wkNdy7Onij3BPxttZinAG7YLgtNBNAefgGGy
F4nH2ZWndODhVka4iwJ2xWict2UgjwP1RyO8r4kZPRSVDQDQIPPCHNdDTkp7ZpG8bVUUlDY8YHJS
VlWlnwcWdHcet5lX3/eAVIlWPwhzvJJNvCGoeZNa/bWeogPA4CPfwcZCxBS46Jd0Rwrw0LrHkgWY
ALdTHJi0KDqQQnS/ert/8hK5J7kDNs7Q/uQAf9Q9bnojba+jUH4L0vSOqJGvnLRijv79l7kK09UY
BjsRODdlqd01HTSsjskpcqEZCgF+itTBAnIgc3JyFouJBlRI9vA2Kdpiz450XZfptd/a23kgVyER
SMnymAoXVqYp6f82n3NS0oPG/A1uYju2/lW9hC8MNSuBNG/LXn1TYrptcvszscis8Zb9GZ3xbVrF
h6bztmWdH90JlW7cHoMED3blGLR9ws3Mipxmmjwe+dAUEP4Lctph75EQMrdXXqkPxmztvNTcW0P9
hfvHxQPIC5C6Mr1xRX9PqPoLOshtS4+o4bhFe38Xmv0DIqddDJ/Z6iKimNLmWrAilyBrRwdu5dwd
+MPvdJVeke/yHGneBkSlL32gn2a3fa5ozhjO9Js1YGM2usWEAZ1kNIl0SY0Ndre7tE35PCpKA984
2CX6izjpjlnbI4xLH92otQ412UA95ZyB0XQbiIEGMkBu5WcPIIm+Snf6lCowvXg8nmuFRMlQ12w0
KNijfcoBbeXITK0m2R1LEgxXPmXYSJuDcD5CxZK+vwtaVlFO11ctopapltvJQfMnrEgzdEZQEsj/
4eg8diRFoij6RUh4gm0m6X1VlunaoLJ4F0Bgvn5OzmKk0Wi6yyREPHPvPdUtTf3xWDb0koOworXf
TR9Dl53Jc/qXZca6NbSzJiPEgCjwkU54UCL1IBqrlSzi1xZUFsP3cZeEzqttxd99hyHDiDaNxbPU
9GVQsa2FpM7LwtfLlb3KG3b9dnuN9X5dyn6vDOsUTVF1KSmTAxdmd1ESZM2bopYFOG4YPRtgByct
osDvk18/8/9Nj3wcdyYIyK31G8Gk8ND4NMPODYyGiwju6DIVBEzO2EDozheZGr+hyS7N3n/zHmcw
HRgm7tFCKlIYmFbi19on8wbN3J9qM+B54OFoRRa8MRy05J6AbPNARxTiNmt5BGqgusrIQiyf3jwC
wB2knYvCrLZTQ7ZqkSg+gC67yyQ5VTkBPqUQ21wwXKV4+Uja5q0uqw2ej2unF6gmzWFrWa3Bxn64
KVqIoJqdVT+QM0hLcO6m4bvGWcnNgU8w1h0mJPIygmgqR+ybxCD6w/A6VsUaJEnglmKjZEamWEWf
WlsBL/y8jAmJVlX1rGf1S4upaEnKS2A3iHpMV9wFYS9NFi9No9sS4XRt03hHm3foi7nZj531ZlIt
riYypVAlVuSRJrdQFhWZbtYdsfEpHaJ9WjQ0vxVsMC23A4HlLW+RITW6cW5L8kBFau+9FBJXa18K
v76Xc3qL9YjyzO0Ps25/IhK7Aye/W4O7wOzpIQux8qXIevNi6+Le1YRfOw24LzWbZ69ALuLLx3/y
kJUQPr8oXAdRBWk5RCZBugAluxA8mkatn/BaaMsWXJLdeR8TbrHejr0g9JKdA6IYXErA+O4zN7nQ
hUXKmdXcuQLHrc07007RE8TjPUIsbpm6fmqm8KLMeV3jTl8Uk+EHw+xcXbMOILUf0Ltb6370tLPt
pv5aFOW7Vxhy78ZcV1yfK/roE7TGfVOlp9GUhCZIYiD5/jI7FYsRDyz7UlRhigR4ra22SC02aXnP
kvo10bM3u0kVwW3Niq1JzBKIchDD4wlVZreyp9jBdeJBD7TrXaKJRTUO2boS1V8X6xctIgAYKhGw
8d47OqoJ3CGju4nqa6aIQ4Q5um40pLhGXl901HCjdKKAe5nQ8crgHgK6YxfupU4587SQDrV/r5xi
bRnVR1679LAmI/4IbKSbATrzzeFJc7IeFmjzTazxprc0iNvdHlccptuu+xw0t18BN5MBOxw+QDMp
mAUl/GXRZYjGK6b03xRuWGznW9sjwFj2606JuzfjZ7f8CqmvNywaLXxuZijcFXmFFrWi6+lHBTKq
chJ+qEy9jUbd8ElAMWgfqbvIbCt2BK6+dBsgDKTHLwqDU7tLu1M6TRcrxg5VGnCdrOKQ8nBMKc0q
6cQVCOoB5lHRMoEyMdDnnf5Gc3WBkul+N659ReKdLK2CxnisRAsuRgO/ShqhN8tNE85nWvXAstP4
iKZ1ZWBl6tnbYoygoSVWLi0/UhasmRSK1OhYYzMCjNrVKLnTTciUMvBn5BeCuRXRxueKaPHYtal0
iN7qFBD7zA8mBJ4A9d5KSwOjI9Lv3uNuLWcaEQ2OE3Fe21I1dLFgTDXj21YdMzbY0GM83/oIm9HY
XBykQnErluht0QVGe11M52SKQZI203to1EezlBubVFP85WCD5sCaidZn68oTNYn+6AO5yoXz44QS
LfNIrr0XPXIrEjfATfiPcSYFsFr2jYcOnFBFv6yXtMpHBuxfSWiREhclG47MwFX6/sEmTTH+wVz0
FxkSmJmHakHq0p3JAKWPMd0NnvY0o1ythCDXXFlM+RzyXZt0a2jaXXjlQQnkRGFsf8jeOOiu/1oQ
10gV38xLabkHglsOXQPPs3OyPaFTm3SMjoUZXhlWH82i/2uxsqIHs18Spzx3hdhrnIXE7/1UCTnF
aBIx2PAckT9/NmS77iSg8tLLt25LSVoWCXH+HdHOVjRzAU/jadDid7A3v46tvhx4UAtSkE/MDre9
9B/hHjwRLTmoBH20sXZrRHlLTbiSoyXWCRCGUJoymKF7aYysfM8Pmge72+qqe5qaz9xGReD2cZC3
CJUgI5xsYR/tflxXsllCKNi5PiPnNK6+Da8yYaB5r31q7EXpwWuvOZ67hl0/0DkbYvgH+BR0TRJ4
89RTXiSDyeqHjVrj0DVEOSWXHNcEAy+tOdswI1nzzpzj0PomwY7DLE1XZhr/Ir/jzxYFWWKx80+T
1tplyu92xkJ3x2nZdohNdd38cyNJmih0phpncRWOlyQSJWQHJoJqfGt1PI0Ea2k7Vb1bA8ESmhAn
YYggJFNgNRrlzctnbWuWpgjGLPzRE+8tanjhe71uVukModn0anfvRtbvI31w0cXmvmWkysQ+/sAV
1i4jWVNNzRyAoqcpeeCmygkoIlRtEKuPAbEh060yh9PI0eOb9XQaJR5geyBy1m7JunAH2EgzdUJJ
Mh0gFf+uTXm/Dm0Gn76RAJMkIi9p6mrV5dFhSoa1VWcsT+rum8bvNAvjOU3CR76PONvdwz00Vvc+
hn9pOCXAEN1eEOf6GZr+lg0Ei9vUhIciCVR2jP5o2Wr3/5zRcYKWqnuIFMm8wIJqblviN8EMzIpz
vXmRU0cLDWYirai5sV4Til0REu0yrOndJ69oeaSZOrSudePh+DGn5FCDZrV7WgsTG2gfFkfbViQl
VzsXgGmppo0ee1c0kBd9lK+DFdN4mjejK3fEUr2MBciFImJF2yTvuuGczZmJROVo29ZATuMNZyLx
7lPE4dS0NPw8c5TAK6EnAai1fdk5yJ1nc5N43X1g9lZW8tXj68q4Zg0ovZOe9k9Rm/0kcUa6dDr/
YiLZ9uCbktylAogZ2mvLuhDn1CJ41zNXFvQJcp3DW6Y3B4TTpLb7yO4a8Ww0/1IvH5cZ+8qcO43J
BV+HEJN+IpA5oyseSHdZNo35jDH4QgDUyJ6PI6eR3yCfpgDRjhZ4aI5X6QQzBlkbKckzmfYelpkd
m9c1f4ZE/36u1n7q/YZz2y/FA0VEMs1TbDOqtfT3tkuDUQ3Ms73hHofmXas10HZmfhSqfUq1hKBx
Y51nIKVCStSKYG/AHtqu1rt9VouLEM0/0gmWoz09xX1+j2eoB7335HM/GJW/9zPnWJrGocem45rZ
zuhz4v8N2gA/3qtCf5lwpsJ2hFgwGvZnk5KiaqfDrs5ZfaXq/51y9cksny2RA/nQTt5zXJ61JBrE
TVxrwYf2fzFgkxcyrSJ7emPLsqlV0i/iAuDaEFLv5e7GHD1oI/zXzPKuVtd2i1Hg6x2G4rV20535
IGpp3tZLhls0p08d2fKWnx1M6e9HyfoaRg8RfM+hLf9IvXktvPpQVWheiwmQBxy60Qk8XtUBaYwz
z6gGIkAedbZ14YikefWmR1FQW+rYAUhOZLkdzf6vcRFX1fP4lurQExvPuUch5J+hshdRg5c3nfoD
tis2PO0Lclgc2lMUOFVEEnGKqTovscRjHOL0IbAbNkvyhkENHQl4CltHtCsfXAkC1MGPsM9Q/m1w
WBCaJJbpVUR9QUEO2YMizS7RI5u6xppco+VNCgr4eFtq8iBt+2z0bBASm18GGb161FK+dP8KhtpA
APxlMVlnNP47D69VK1VQpeEqh4HOTMr+yTAc7Ymaste53x0MOW8iQXEZmiVmugd30UOx4RODD6Lw
FsfE2pOqZ1fNJbaYH6v6wVLRvnWfWNwkjvZaq73UWv3DHOz8IC8McF8XNTMeBaFhoUzzQmZAkNYw
6dqZWchwiCfDwBMN+TqJKEibjT51L6xdiZeBpr0oaqYDRXWZJspmaf10OkPEsq138ehvKZY3qTI1
NCziTlrctuNzxG7yEo7sesfKeSpS2GclZX3irLwUb0Ll//VW+pWzn2pCNN8zNgZfh8vCnnBndOG3
bZZnOI/60s6zez4aPQhb9UXQBd3R/KEc9P1M0MbKXsexfqoStSoIINCaBPxCfJv9eK1UjXnNBjis
l/mHaNM/Oc+vrsVtmTOzrnBOjR4lGEGqD+XYrEXbx5uRSOp2/RexxyZEPr5IpilblUSkE0vwUsBM
K3rIoszmHpOr/JPsvT03Wb1MfRT26LJ2foV7i/rvijRHX5qEIeidHi1lTMSyaut9GbvsWtr6xTCn
g3AjsO/GWvWM9ws30QLmfx9Wq4ATAA5m9QK8tF6HD9m56tqdNto+RFT1043ucaxMHfrZzLrf3hlm
comrXAGlZGPmgKAb/YAB+SULI1YyAt+JXKnRWs8joZpmJAD5zEeUXKsegvZQWquZMaSjwMol8XQw
6ng/P5L32nwz2K8IK2+NTv8zwfQrcaUobztFxZfU1LYwzRW4+aVy/G+ZkvdsQfeIW48pme9fUMqd
E7v/Zo37OmiftTAYK3Go8ks7sCKGXMNS8mFe8UDteasSeHiG+oA74BFDTESA8ilZebHMkURQn+jt
pNzWLYNDzFrLrsjvMkR+OWhriLSsr4FuCz89sV0/ocTjEtNYRnngT+JXZDpr1U2BFjpv6DVPZIxS
q6qgzYYfGoV/YhBnnyhMTzzWY91G+h78v5rcVS1C56GRLpAC7SnlJ2/+t6HUVzslPIPZso8izBGE
A/PL1RemSP+5vAKZ4e4wDdy59MC8FxtDAor252voTWuuqDUilu1QGlfFmqVxyN0xUT30XJIk+ZGj
CAkgJc4eWFoLBcDELaTQP7Xpt1NJ7HgD4oPkK87Fvp/Hz674qfEnLgAVv+rwXG3GR7QjyavK8ZOZ
+ZmoxEPI8KWGY6rqDNQFROyQrBIrPFnDEJhSLvW2X5H8/IYLYB0n5rpNhtOMBKC2q9e5UitIMyAb
1MpPwNvKKgTEMltPBDZsWzyT7QBWvezChVNRNFmls2Viw0XuDccQfxCDdot0DFa4HuhRd3DWpEwv
QKcCxmNuAMnvJLmkdUIfvah/c7R6103lzkS6Rf79cxiNfxioOA6zZQvesZ/eyzo6kRJiAD2APjIZ
52E2n6pkPuFEIu9CNze6GW1Ska8HLz4Mune22Euv2FruBCxvsJlvMQxQ5EZLzolbm32FpXZmDhC2
wwoZxzMxEscw/i0H80A4RLgwaU/NTrv12nSeaAzZiX04+gvjiPE6WJw0snUOlpdtcXJZsiiWEJV3
Y1dfW5attHXsZoZ3CsmEK5DmlLhpct1xxiNgaZHKemczpT9nMRGJ7G/sxUeelOG+rEAWdP5j5Lef
AJs6k33yC/ea2e1TY2kn0805XrrymocdROPqt8kYhExqkztk4XgDE5pafcdEssd+f/EasXY8Z49I
F6HRPwB2gWzUylIO9GuvWoy07P40gpZx+rvX2t8M6hmljTs1iX0yJU8RVNNK02iwes6mPDC610qz
uC8Fcw1iYJY4LZqF1LpnoN0vA9xOssROc1GsY7u+jsJ/ngftSSNzQQEVag1r3Q4sySttO8XmqY2j
F5IyrhYjcdOqj4453HsK8QZaqlHLCyEgixRR8QJU3LrHpoFucj+DhcEpu3rMe/RGPod6tWKEkgSm
868Jy6vtyN1kWsupE0FWtS/Z3L3oZvY012JpKW/P4JdVSP08pRGDkOiFvQkmk6r/17kwjO12PdXk
taNMWTZRvG2j+pktGcebnt04BFfawOp5tEzefM2oFyBqMWknSxLz34wyrzZ2zBk2zZF5JBgWqgZA
eNksbOk7X6gEXZ0hU6JBk2qZwsWTOFUhLGNCKXq27s5w8KzmoUujN8rigg+WITI7PkZr02Finjjl
FBoMN0XbfrXC+yEx7kChCjK0cJDg6RAq7PjowSQLlfaZzc5uqAREFTDNfe+cw5GZASYP2QIawuY9
bYrC5ZFgWgy24oRzG1SdXz7Nlr8thuwJk9ay9tCY6W22T6F4SRvAI7oRjwxJBAwgLFqzDDCRPDmG
ddVLYzPhvfIGIBcTczEXmremlc8YalZu7Tz5I2OisMffrG2kaKwb8ickNk7F3sDnPKjLFI2GD/ql
m/AU2s6hlSaMsJJFgLZoXEhplb2B2BaQTP7kTRGFhrWS8GoqN3sOXcbNzRg4SXeNHvzFlP1bWbhy
pVvDaig47avGxg5fES8+5D062DpJ/EPhOPXNhIdxV2AUdzkqtY0uWHbwG53TYCbgCSeyxu3Hqobv
DR0XLTRSlP89FsLOAXlMPoI1pZL4057Rci9Cz+OVg2ZBdLb81ZC4RkW9dtPJANXIzQCMUmVqz4zm
JGJi4Ez2FIMN/686Ft+are0yAyqjRGVhmW/SbiBx2M07cXTsNSiFWpYHuIUvbV4eNRkv8F0u8/a1
Y+hW+uEbDHPA9P4Klvyi69Riruurhkwp9s2r6Twcpg1rB8Y1bs/OFjJj626sxNjl6PsfhXJb97ee
bNKF0cdUqtbVhTBrQMTARSZDxv4gSSa3WiElOvsaxK0eVUPMPNPIgYr18T11NjQ+7LYKnigNKKw5
EBZbV4FO+H3L7rG3v5LGZryYHnF7g4Bk+J72x6Rw4LOQW+Fp16zhemnI8oJ+qMOWg/zgeb61kE61
HxUdY1Ma5+whWMOiGi88NtBLGx33IjOdazfOl9bxd7rSFvowr/kBiDj0y3XtuSSmQQsbxAFJ1g9N
w5UUGQgmOVgeda5KPkhCErDpiXQXSmpRgiZJSTyxAp8DwyrpgOlGiVd4SzLtrpkGjNdimafJAXny
I/1J/9BgQYYehfuMVxcb23thsUeMjPhiwrtTAzB6f1pHWXudQTiCHiG6wfO3/iyXU8W21hzpVelf
LXpfwKuwsyjUiF2rheajmu53jEXGX459GteuJD1dRsqDgtb6lMHCyCIg2Jr9xyyz+G1El31avhxP
jkcOFWLpKXsf4lISizKF3m+LO3VruyFZwjmbSvmhesG/a8PUQFEpjfpcUCievLTyyG0qMT8eJElU
CHU1bd4bqjb3Bon81OC4zWE1DmJkSWgzJJtBt7wqEJ3zwv8V/qc1XcPC3SSJubXD8Lf2X3OZBDUz
9bkQO29gjUZ+Fl0zEPoODow7U4LI3gaJEPNLGNUfU/oft+phHj4WmrI7UCWd4Hu/6uh6EZsyvoFo
Dq3nUpbOUif0mqsD4blrMAj0ZkDr9Qj9hRe7sKGkx+d27DeNqwKExivvYfmc/SeDsa5hd7w4lr7G
RQV9LWJSNIH7NSqyvhv9y2PwA7nO22QFN1jaXQzCmxedPxx6u3/lbGeo02y7io4u701CHQd5inTt
i5UHREwIVqOLoMPPNj2HMabpfKHTTuPVfNYYH9SzvWL5C3zWLD6NSf/X+HI9sQlQYigA62XfclTX
VM+/48goVnHvHJjLMkyK/gCr8WX7xVBGcNth44RihWyWT9Neh8UcNLW2MP3w7MUc5GJmxN0OR6na
SzPTAoX0i9j/lkyV14ghg4bFNKpPNu0W7dO0AY8T0Ezfo2g+S8N6I2xkWxX+AbvSyijrTyORH1Mp
V7nMz7xBPxIBLZtjS6wQaC+El23gwt7yUXuJOgljiZMnmTowOXN6HhLyxFjxNFJ8jpq5dpNk52a0
a55xj4X2atkRVUn0xE+11ZJ+GefmgkzGZWuXoNCzB9T5Oy/nlTa5x4HhNtc0F1t+RRFpMTOJ9knd
YCgwFsUQb0QZQh1Lm5WT50Hjl2ffqTfYBzZdqj2PNfdLm0aHoaK0LlB3My1QEzIEvV+S+McengF+
31yQ+wbccOk5GniBgTLy7qvAxI9sktdqKMZsDvWE67inqdR/rUhQbLPoLuUX8chnoEZrnxdgMpqg
YbvOzjMYRPEy0bRmqiW+Cvqo1/GriOpdbiEFtFF32yyQreoBzcEUkAiwTIQnH9K5RdGSgd+tQ/uM
THSd9xw/Gg0a5O19is6nnVFE51BfdbQ/RfjBT/VaEgrnWGwlZw8SmHfPO7ljinyd2oRYNfS6DSLA
nDF1AzGR6Q0SDDwPxx6Zgj/7N2GF/zJMeEkkV6GbLJUb/vY5GvqhwvHYyJ2eQSpT9K01mqbpNtkC
1aC2NDx9Fw3+QQDCRezL4oSpg+BwLibzkM1WUPBKLFGDiONcMdCvvNtQy4Mri2Ni4cYeUCXm8stO
8xcidkAQNW25aiN87vVjdZWUa3suAjvNdglbogXOos00Ik+Jo1s7ik+9KDeImJaGNdy4P9aYvgOF
tEOjV+G0R1U1DgBY1CVkAqDEqdXKq1ICs5/Hyyu2dSdWZg6yT0TGm8g52cNUW00zNGy6284JYXA+
0HvFyZNXPE33ukojnovyjSr+IZdC+FRxtXVUsnPkDOu6dlA49WrhPnBJOBxYpV18Vd8jHRipG7dL
Y2RFSEJeM3Dv9aMDrI87SAk4j3ZK/+pfQu29cr1NFSZIb5otbWYS4Gtbky58H9DEzB2LrcjXB1ia
RcrKrLFTbG0aMnw55Rt9yC4dH3QS6dvCbcD2Mg3Sau5dl9ubKRD/YME3YmPvjOIj8Y2b1WsBSsZ9
3yMWDPtV2uZqOZvJW4aKrU7VFsFRMPbR1a6s1WA6X02D8tpHPdjh1ObU3tbsEhIkg6P1T5gI3Qti
9pEvpwEbhLMaWXwQaxxIa2RoGF64TTbNA1xL7T2Oya6GkCwHsWmYynALByPOk0gfXzxjYBddt1+s
tTa2ajlbm7d5MDF1sOdyqBeUmpZ+lC6Z/O3KMdxPMg0apb3bqf3MCGrjYf4J/XzjU0MSoAtekj8X
xv9iKka0+UjD+mobP6R2cE2XvmqObGkQyvbfhURq16fTdRLJuofKG9nVPaf3WyhpE9Is0cEMJ78h
t1HKS96BIx8JPjeSjRqFwWFb2yyYgde7d9lbH44xfomIPYhiyqK3BVLhBNBqc24wMCDfDD2WEt7M
Bx2d/Vq7ppPzNyIaIy+xHJFCTedmok+XLW/N4JY7vXcPVW1vVOIdytb48YQLnvchkH0oSUMVbXKC
xhhsUA+h48rZ4bBzhTDWpStdr2+Es7+VZrfKmhKEUbsDuwqXvTgRNnHuY33dGc6C+cJPmlgbrtFl
h5NGn9LtkKCi8/xaLoaJHW0pcgBi4mqGD/EttY/q9oPdtQvLUs+Tiv55qWIR6e6Yz8FOtinF+o+S
2G/2JQDketN/axz7WsYVEF+ohLI/JHjQ8rr/xHTOF8KA5Wi8zBEM4AXQSvIEMO9XPBeMRL8ydD/L
IcrZA6RZsqgqCgJBYAezjDroB3FPjHIXmeHWZZzLd31nw/OlXObqXqu4pQyKaAT5Em+3lln3gvHo
0tHkeyLiA+SLa9ozasohwLYmCRPqiMuCzsOJmQTW7mmsRbg0yZJdlIZ2hyvwr3d8djDRoTWZDDDO
fkoe/g9D3kQLwcXpb2BVaClbXpAQhUUcheyv1VKQjMmLwBzIRhq59mSvb8ketDgbtIPdIoyckTa1
LRLDxmxi4iCiZ2sQNAqKeLi6Kh+8L3vahLWzkYhRUc4gx2/+cpbXU5wPi3bqi6UBUCe2kXs3Iyg4
zDFLasS9L321dNqKVhKJh6OqnznV/7zhyfVRaaDd4+fw7k5uPlP/HCM7+6vK4QwOe4H/a+W3im7b
/ksrXnFOiUuIYiCpUjSBaN6kMdWrBsmcrcqDacpurRKYSL78jUuDVjgHrCoiJ1oIq1wiJgwivjX+
n+nFnToocV0JNqN8IZbeZ6DnrTqGq9xd4OK0sXtU9bfSHKBbiltduRE7tGFvR26+qU3v4MeEpifi
xI54qRUaJSifbVEzh7AtlS2tLtsPoFkWc9etmzQ8SO4YdkJnk5MsxDJJJzXiIyvXZhaejVD/yCK7
DBBTbca2fx2VYNbpfxB+sBpaC8xZQkk5owdpKjfI+/aHKQirQsBzJJOfK2MelzKptm5toLBPwodW
DJ2rLH0sb+S1QJTcGsk8YAHywQrX75NVvHqS5WVemU8pNW5eZy/2kAYKTwi/yV0JPXwW83PZOwSS
uIW+zkhkIwwhIL9qZ1UEHLF2XWpd/jC6yI2WA1FGZIsqGeeRYps9+M+p2dvLJmbMGBdfFnc4MqtV
QpeUiQf50viOi+GEeR9OSfqk+Ft0ltT93K01U94HI/3tYrlzouYUZtPFC9uLG5d0IOSNTMwxO5Ob
1nApi+HJZP1Praa/sks27ZCdyyl9GhrU9LZXv3ksy3KDgRpxBYHJ75qj6xSznulRSHfDdMessi7b
YT0ZEQ4egnLwPulf0q1OelLc2FQG3ZSB/Mz5tKo9MTcbNqFM4PTDnHpvmXBCpu+Iae3o8OiAwsm6
SBT8jdT/mT7MP8ylnrJfXG4HMQ+nqnY+DandQ0Z2eif+QsRf19lmx5pH35j2dzMTxlzJ8wivkvC5
ZqEL2L0jtMogmhzYtnbNZVY++0oeXV0Mu0LnAUG0ZUL07V+GoalWps1QP+MoIHjvHNsI+triN+Lb
WXVDt6/KeKOF9cFt3XMmtKOGLCdtNPQPTrMDpfevmcgLT+Zs69jmjdCVAWkCy8u59tlg6uqz49vU
H945t6gORhNHlG7ir8jVls3IZ6uP11gUn9o8zPSZmc4Ma6x2pJhNS1Ny9s8N4TFzhpKqs98jHoNF
p3kumS7WCkzj2tajP9xdxzHLf6u0DwMMpy+lgUdGY8OV6sZ1IPBlKLHnWk1IAp1CsVGjjHTmLxrW
l9KunmO9MgOwCNfQ0n6myX7N+5FKKHM2HZvJaWr/2oqxfK/bb7WVEJfcXV1J9q8lsS6XzT0s0cFP
3XMBDhjvc/eEnrtbzXGW4aiyxxWIK48IL/dbFepS+tZ79EC56jDsV7Gc3+2iPwNU3gxp9VYVGhEI
2RceFD48rUvXgPt+RenfM9xoHNZJQITAKbTkZtaLfejIIImNl17l333roRcId4Xq1XpOnZVCrvNs
1NxJZJeX7HKatRRAX4txFKt6JHeceYVjwkJNRgrsUFYTlaaxH4TQAsBBjE886OhzAv1aVvbetLun
JLYCYxg9XELGSoY5x5f8m4dh0ygw17DFWV7gelcaE7h5X8fIZjwOBhpwm6sxjPkOGvSe0tnaubfQ
YcE5k3yevegNtgOQ14yDWPZqY1ZqrdU+xytmRFOW/JXDFhAHbYB4reyy2ZSSVg9V3ZY/M25FmEwb
MpkwfljZXzO6JXm9CaITxJr12Jkc6t1720YHHWsri2+5T/tsNUQO1j5guojMQ5N9XhUz3JrQ+MJR
QOav/6SIsia9OoOcCAap3uyaOrPH2L4Ix3I/hNnJGNWG2z8LCiQ3RAKsorL5TR+qH29Ye0T2FrVV
0+JwXXOseYLNghvWM1KYNjsg33x3KnHO4vRHdyZiXmHiFXU4BmbkNwdEr6tEp2WLMQkklfeYthnc
5655MIrhbSq6q9lZm9Tqn7JMBWWWn91i4p0Ymfzlzx6M2TxiNp4Q4OmifCKUZ2OnLDxE1LKOM6hQ
awttpqUtEh15DtbeN9sM14QHHa2C/TELKEZwaxP1Jdtescvi+ImY8Xqd6nP7jNbCxCWac3xx8pAK
uuJ974Peto56RXinobXr0q2oBN0ObRtitWBqulOWMvLrvHQMHv9SmjR8XbitaNLYnaeHHN3NIvGa
H5zre9f2VkqLt42ZOhTB1lYaKAqSWO1Ru/nrZFQLXQ0vutvcPJ7ihZ2w+dST6BtcbDDp8dZ+HGwM
PT58Jn9mZ96jGJAwht5yi9lwAE/clwh2s08xxVehC5dhFjLX3p4voT88VbV2sSfGPdrscuz5B0+v
K0SDw4oIUTKlkvmcewBQa2B4KZZmW79EkXEQOhMLH5N/Us/NMjLHZlnHNv1aS4nTuGd/HBYjXdaY
xZcKB4Ek7Pghibf7cgsu5Tom5UuZawsC67aJLjdGPh4wcry1HQsxgiEPnjk+htrbRsPt4shz24dr
3ZZ8JGqj4uxaugKzClKhZRwRrpLN+Gss85IgHHggxl/dmUXQPDhvtkRbjHfgWk3UgCaBrby52Vfq
h+nScnt3acVUsJJk9MYYA6ujO1TJS2tUGHxd/Vm59eOTQ1U15byjcpM2TKpV07Ektwl/8KJPz612
xMht1czeN4t7qiMcXp31CGFbK/Sh1tQ/GZzjQZ5FrzSMl9KrjwlAaFpD7aic/I+lQ74cZxydNXYF
xSWL390bRBwI+O04RMttQXRXIdST8K1ub/3H2Xnsxo5EW/ZfetwEGMFgkBz0JH2mvLmSribEtfTe
8+vfYvWgSylBQnUBNSqUIpMZDHPO3msvPEFWph37574U0UPZNihMlTKPqDN4d80i3GEKMCjl0GP3
Q3lIfL4ERzamXqjLtc7tS57l0a7F3k7aR7cd222GAoQsoFMpJ65F8hINy29lNi/WRP1blrh0ksZ8
sVKSsksWW4tjqZ9FjxNai/WE+iZRYu/Y3GQ94ewy+qNzz/3cUq8aOWdkNne6L+SqB+CPAGLfB0tB
b2iHtdfWv4oSyTQhOLtRoJgNzACOoxFAbcz4ZgbFk7rvrvLKgNIHLWLT4i1l5R1RT81WtMFPn9/G
RflHlexZEd2/dR4Geh0k07QfWk6aWvXfbbbfVUsrphOEDQSewdJQ32S8JUXAZk7F86VXzkMezhwC
u5e55UQwuOtEdrfB4pytg/YaF2m3MYdsC797j9D+Cq62hZWUXl/cPOW5i0WoP/n++GR1zi6h9u70
LVIkmX53QuPGiNt1jx5Oy/HSHqNfXR5dttN08PG1Irq/mkJIbq1rnwJzeR5Otsc3Ne9kkL2S9bU3
M+OyoKOxDzkKoM/rv5mIvtdVDdKZiM+fNvkBVY5FNpxe4rHfdF7fb5vYrFZVGD9N7XiVm6gYVTIC
qMkWNZ7zAwTrbz8oUJN10x97tJ45+r0GcgKuMkRXfQ0hMhYP/Uz5eCyG3/S6Onx+419ztPCQqW+V
w2l6wK9EmbC8qjDW4KC7mPoQd4OB1dap8XyZNReVbJmw/nDdyH7r9+K5xf/fmuU+aPqbMinGdTyZ
MaJUw0c/wrXFL5Vce0Ih1al2lT0hiOp/mKj+MnpDNpv3tsr9W3KBmNSixjzqGLR4BqQ8lQq/paX1
SBT0SyzNPTXk/cinE+kiowtLf83ZA+vHLJ5CKx5J4OZoIAE4Dekl3SNal6HBvWPRThEjeYOqhCLG
uJ+VuOnt+LLJzHrToOik7n8hiLM3PW6qXSM4hRT6BID4cVAdR6ypvCd0YR/5zvWcDfswQ4JWlxpl
EA0je5rXbeLeYTU6hf1IocoJLsIq3mthvY4yd7aejRAJmTTaUwoU3pDeueWfsEBaAyHjuxXibq5R
BHPltYmdqu2ZQkfyx1N5tjEL897HVL1OOsUGVSAQaWj4eotspWc3r31Omrqhcq46yrjxrcW9h94V
Wio38Q6Ufk7T4D1Oef4sNe1JP9k44Aomk20mLnO6HCYNnbp8WdJ0QiFPdmOsRlPd6hmmgEeBO+XN
68XPSWUXsweSRFmvVqMPhRK/Jyd7GiPzb+WDPsj76yaOL41sfgHvfMv8ejDYOiByX5reQEXI2M54
GRKvu20aNtvZCK/HTvyqBpvftDkISTM797+HNo13Yc63NWKbFWzWv0HEWsBtnRvGBRI3hNEmDeru
QAfgFDWsh57nUU5GRzeXdGWSbQOXq8f0vQJfuDFq8cvqgyufDu04/OxY7mWRXnGU/Oa42a0RWbxz
TUG7zHvoWgOSXHmjlbXmdkhRiqqkPXcvfppzMMgONOo2o+fcBvqPV2Q3vVceBMmfm5mnb3H8Cyvc
yO7QPxdS3NbcUzIfE/SYv0ZBeyWxYOPUbBBb0rxqKMe4jrLXQYaltm5fYyffEhb26Ef9nr77FTWb
YFkDr0p/erAq67HyimoVxNWtMU0PnNHHdbTQQME4UPfAY6p0eWs58jZPh58uzUZTxTe+L3agIGhI
O1iV0rlN1wP66aSjT1w3l1br3DBXgGqKfSB1dOESGrzzogHW5Jh9y9gNnKTcW7LZIh5Yz06ybcPq
tz/X/OL+8KBVy9klqH9nyGItt7/qZY/Pj06kK8rTOCBEL/trjWZsO7AucRCmcIDQS5TjZRo2G+0z
UzKw20FIhpDtgT2lGF3Le0sB9XVHvPeKVnGo0fToJyFqalapd9WbgVwFznwKW0w7ABx+tF1ySO2S
mq9ETJ3S5pLkmXTsAME0rAMfZWcWXeK3WAPjQDSBdSRCjkFIy4/eKE5FXxHyysm+6setJ9qfXUmN
CEMliIag3WdBeOO4zU3BYqCn4i8M0oIZ1mI5FcOl7vpHi4+v0F21Ah9oa124ndzWMVWqQCeYQasD
nnbsjEDtwuqh5hLAX7gEAYsnUb7arb0LreAKX/SWBGgUn/gX3HjBUqR4sNqag2yc/2yW8gbbEuKp
8DAmYC8C78UboucxM25Sf97i+ztOVkQDnZ6PP10jpnqh73lhOsOpdSlELKqggPW86rYBLb80Rdxq
jjSQY+uYhupXJfKd2ak9Rcdbm6afWQtvbQ/LA0iSTdPHp0QMm7gPD0ns49YjIUewuU9NsyW0L0D1
qnZGaN8nafeMY+8Zl/iRoIRyg7P/GvvRQWTOptKw1OiSJxKXuqv6p8b2133F/M1S6qLeijn8YlbG
nw4WRtiEW+Yl/Fenx2rlcLMCwFb5OIsz816W+DzKkXL9xLSZwPdRg+YAt3Faqq6khu+9rDwy8Hdv
TPFeVGjnJa3BrDrE3u/Ymf46ZkRfLbhqiHNIDTy0znwxSvNlzNQpylwESdbBh6XTFsh1w/EijrnN
lUmGCsz+oQW/28wnd/IQ0ILporsYOGOVnTx5GMVkhuQqQTOBthg1duOiPXMHPr7RXvYWQC2OcbOb
XcOIXgX0gVUf3RS2Zo0yWMe99TT0238kgI05rUv6pY4s7qZccs3lwlo3/canTWzV4XUZd8+J79x1
VvDQJtbeoBkkwGHNfYuCvGDFyX5PNB+LItmno3MLbf04zQP3YyP7DWLAfuaNDp/8Gd+5HL+5HFpX
QZOKdavH26piqjr0aFyP3CRuh0FMfzUqefU4UjNz8x5lgvnCpRD6gXm9uBDAlByD2kSjKDe2hwdc
h7jUzYEVFG5x5X3v0vQxngLaVOxrZpXw5P1mxenwmjxpNZaHWIiNTTws9K/b3Jj3Yzn9mPrp6C1G
Yzz2yBlaLNt59xwJxcVaretcfcGF/IBdBw3QVMBTgcbCQ4RS8+vHfZQHzf/5X+J/R9wTU20qsorQ
c61Li+I6dXrxkNcsBp8zbz6gHcLHM212X4sJLs8Qqn5QAquNWbUDJ8V+YOaSydzimDQEeikUEF+m
mH4AO2REoK0mgQyA4s844oGuoSvmZnoyluVQFmraDnlVPRDLwDLi9voqLYz/mvoLWlJzEoVsYi3Z
IXLh/vzriWri1CQJvxkuL8g5iXQWoxhNzqZ2/P3nT1ScYyxtkMJLzhS2RHInnPPIuEAGMk5pKJy0
rTQLh5BcSiuv5fTT0yBR5KcKHaJXNaNx31GMWTWWMne98NsvkKrnj/rsk4gzoqvrj1Mnh0Ic0hb7
xhwV4aY1k7bbBQVldWIZFhNv8gXM8nzy/t9BPSWWMDdtWWfgRb9K+yTnonL0XaLsVm3RRlixtI1+
g7OyV37xHRdM5b9xnctwCx7XFuS2g246w8amVPYHpQReDCxRcO+T7DHKUxfBAaqjsYzArPT2uM75
f7+i8344NMRY25NLPs559m9KJygpg8Hfi6o1hsWniVGzmHCuH5YoDCw6I7rGGdoCl006JtUXvKr3
4xNIqB0HmuaS1+0uP/+/JjV2dKsWhR8cmW/dlUxiui4Z2Pb7JloyLFTSar11Jjh7JkhL9QXR+qPR
BQ/cZKK7/HP2Spl6xu/pdLxSoHP1gXsdxcnRKfJbsNvdbStn/yUZe5tSBBfmLyCt72e2wDhl8eXh
e8IgP/vVY8pmbg1j7kBNGbGTBKaorkYC6ul7FwGVLmJ93Wcwb4b86vV+P78ZWvOtPXIQAKqcPXWc
RXOQiUgdqqarynUeqwxKLy8UhRM/Du8y1wRsmEXixqJJAKPX0w3Vy3x+itqs++NR94bBmDi3CPXE
TuaIQT5fgM6XdNY3Uyqyr2jgcPw5fzZh6nXlzJt2cMNo8aWU43jsisTbDy5e+04nztXnA340E1jo
lqhfh6rjeYx77ptxNqbwxCunmtstOj3jRwvV+Icm133t5BhXPRFS3Q7sXlRfTEP5frkVJl5dxWJq
seqcc6MhTWL7SGR6DDunvI74CSpwETQdVgSfhGBKuKMQ0jiGnXU5WD4IGqOg+LaCGGAne6ka9+dI
34UD9/SdLpW+qZo6mvfDbMFgNsqwgzNT1k5KGmSR+Ag8E1fgkDDlf17IlgkNdc7WjumyR719m/3Z
jfyoadvjVGnvoUdKv6o4vZSrVrTzvWl7pr8SSHvXmVXkX7CAzxM2HOYMc4U9md3RcpH5vh1cDFrT
DMZpXHjzdBU3OGjbIKwufK/h/iVco7pKLASGmGvApaKAOCkZB1/8lB+8Wf/+EPbZyaAtmk5PXZFC
ufXdu8LXOSQJKtzTSD/xi13q/QKiNIB6gk6Rk7B4nZ17dC1luliFTpnbuvcRwXXIgfPGwASYt/Gt
6/iUZCn8+l+M+/474syylhQ3RRY1YclvHzQBAbFMyiQ4Ta2T3M5Itq46h6Zs4Y1f4Qzfv5YMpch7
MC3TZDU424gj5F2qLwxk5G4HCRhAMA1UstkIfqIuNoYUpVyWbJ9p8cUa+f7hLiMTMUBgjKKNfTaV
MzK9ojn3s6NdepRszF7vPJ86wByNEG04Ufoljo3PF6EPHqwEw2M7kmF5Gc4ebE75KnBH3zmEGaDZ
heVGyRvhBC1ACJPI7T8f7hxkbRPD+K/hxPLf/7X39oYWdWhpHxNNzbUMsnSDmSLTh8+H+eetf3u8
YV2V0tGmxwLnnp+WLbILhZNa09EtmjR+oqy3+LmaGZ3ONsxmQdmhxsfEz9HRJ6ro58FZpZKV0iG+
bhJoRqhPMZ9+scd89LTJkOAhEBfABDn7+tTQA65ZHha6haC0STNLpru+npF8T9qgPfz5Y/hgQhFe
pgXHeI9z3nmqF7HOUe/O/nQsclMfBhSIOwVd+aLoTO+mLVmoM9Konj8f9INF0QHkZNom0YeeZpV4
+xvrLE8sjo35qXfY1opyjEFFeZgo89a6HXv9CnH1xWsKygVlWO8SaeZfPOblMZ7/+uCITaYafGF2
9befgIw6q5aTto4GtuNu0zRcqNYTDMDiizd2eTvOBgKJzSa6fFXrXdRj5Y+2Rx2KQksCeeIUaTFv
bCsiUx3nuC12vlm19dpq0Knt+ZEBVTR15/z9/IH/83XOPoXF4miT4qRtdrSzB+5kcyFc+DLHQlY6
2aS64c4thnQx6NdSIQBPNEhUE6zBsHJCSI8rV1MgQ4Nuy30eYjuquW/Qec89Sh4kFgM8qEy2LB+1
tQIQkSa3Cf0pAWwGp94W8QUMF4EZ46bzEPivOjuCRKM1XtYv1qcPVmNCJlxJ9hK3FXl+FxtoBPhU
U03sxMAkTNnh6HTIe8AsW+KxSZH7FQqIhCe/Yu5/8PJYzCGH4yb30XfvKoxrKyqSyTlGQig4lYZg
zY/1MdH1+IyMn1twKIwvThQffF1baOYtIXDu0hh+O3MrJ3PtjkPoEbQ1PkRLz8DLPNfeFHkt96VJ
8w75ynQx9KP84hjx/vzLceb/DX2++yTwNcxyipNTaYietmIvKD+OFUmZkJWXVLmJG+oXC9QH66FN
/APxWlqaJvP37dc18l7DzAe9i6C/uhb2UN/3FMG2uJf6L77eB2sCYQ3Ko0ah+VHPV6WRPr5pZqSF
pypNkQ23bQMTS4L4/mJN+OA7cbVcLljLyZAX8+13GlVFli65kSeo6RnPsan/co2fng0rH14+f/M/
GopLrM3xx/Ys0M1vh6pGyEQRypKjqzIP24SH1SAts/nOkpnz4/9jLHYSRwnmJeO9HatOojiPiyo6
QfDyr8sWYnzc9waZwSgXPx/qg1XVcTnjMQjlAVefHWjtoW8Gnyb/CbHL1m78kxOZ3oWJauZirncl
m7pZ48kW5VeBIh+8ffiyuEl41A89dT4wBz7O88QAnDgV+lfN4PZHejb1rp5hT6ZQplaznJ4I9/rq
NvbBWuMisOC4YRPIpNXZhjWxzMxUGhPIQWQT9GGHnSj1w+2YhyP0XyqmKqIx8vlj/uDbuprSJVgl
C7WxdfaYsVEj7Rz0AB+67W5qVZugKmr9WE3ZNcmn44Eq63gAlTF/8db/c8w527BcJP0eFRCHKoQ6
W+W8RNVpLb3xGDiROhodoFOlk2IzWWV2i3akQNdZ9tjTI4OWQRIW2VOLDO92bkv9125HIEoevVL0
M9MwXHz+VD5YBqmLUR3i49nSdM+O/ySNWmEkqvEYD1mPYhvwPyd240oNjg/BCuL15+N9sHsz01xJ
oZX2Ifk5Zy+WRkJuF2PlH/FmV68GrEzU2pSsobrxiBBEAhBbDanPYRR+kImWwnfyfp03I5Lweury
P2mTFa8aIiP9/DZ6joZKPdPQKy4HbWYIyMPF++tjNl2ypuMIRwcaKvunMeRRuNFlQTpU2hlffK/3
U3r5WrxFQlPxscXZ10LDGU499p2jqnK1nmclN8rwvI2dkVqSzU1/bydu+EV96/2P53ERl4KLKf8i
gn27SOUa76pj1nhFRWDRhZvlfV1O+Y1vYek15X9e6tm0OPdx+zelWLaVt8NFpU+OZsXpoC5Bya0a
v2N7nrV+HgYt7z+fJ+++2j9jabVcHGxu4Gdva9UWqLV7zevSDnW37T3bSC9GG0AgDUbdTDcVuo/j
52O+W4h5wyWbE4doxYnkfFmahwhtEJksBxy2+oef2BbGhn7ibtSGDnLyqT6C+MJQWMmKTjHnoa/q
De92OD4Bwgub+cOB/t0sgrATu06Fw64gafoxc6MRx0gWX3M1nQ6ff9l3E5ahHMrSyDuWjds5+zHr
PiKRA5LRMTbr8uBBUiC8i4LXbNBvsO1uPnJ8Tv5juiDFfiWYqNzQOGhy6H47g0rckF5rFMEpG0QB
tsb4Fck2+RaA99h9/vXEchh4s+gy1PIimtwRLDIxzobydc0VWBO+UqRIIUXqx/jwZEMmaCmJ98DV
2LqzR9JGiU/LH3r896HYeapDCJVmYt0hRP7iM33w6y5rrOZ47ZnYUpY5/69qwBACLSArNsTDYiX3
CmMfgmlretFBYX6x57zb7Hi6ksswmx17DofOt0OFSQN4OxoTaiuQ+dYz03g1xPm0caOp2s/RACxp
Lsdd09L9/+LJvzt6MqpgbecOQT2J4d+ObVmjx6wLCPrtdMx9l47Gcl3b5IqDhMqJK6Cx1TPb4hDX
hWi2c01IE9o3sOFwqO8KM/F3soN19vkH++DxU7Pkky0vlyBg8+3nKlqI0g521dOI8Qc9UTwbvwAG
2QR+VX8+H+qf53s2+zhs8BtzSSYL+bz8b/hubaRFCOTTxZPLUgOfJuv8SYB+yc1rE3rkQKl4dJ9k
FHqvOHxHcpbAvIAIGr2iXiVRXmOIM4b6VAA/cFektrTBGnTqnOxmminRk0hC65sZGdPPKs+odUR9
JMFnO7lEHB0hfMUT3v2kPpqItR26uth8/iU/WEFcAhFZrxRNWnprb5+nJ70qNxIAFGU3vjgDNMe4
nqI9wih/X4VtctE0ud5/PqZeziNvHywh9STc/BNQ6/Jevx00skRuu4Ymn9SwgKJ3aNtylGeSmGft
A/RbySl0wdFNhs+cqmsiQFx7mq5UVi5urhz389jN/Z3lI4ChaW6PT7GwHR+53zBjI61d+yKGndmu
HVI0mzp01CaEQgYFcSQBaxfhLkHR2LXhcZyAaoUp5oCVDcYZ7RV2qRyhuFUQPWAVvaIU4gU/Da82
QGhZeM17Y279S48j15G8myigkIKD5TXPU9j/Q5GFB2lk5rVWNeh19nRX73yA9beTpYxsl/VSlwsc
ANKDLSFI9cGAdaSLzXHlo8JM10wU6waJhe+v/SQI935gI3WXKKOyg5wy8WxMFr0nz5rbDaKoAtI1
cV3/eZljA+NcT4Ys85+Z8fYnqgAatbQT/YNTBvOl68TzHbaTajfr2f1iqPdLDTdb1lSJUEBTLzkb
Ku11BvFnzk9zqbDkmL27zIY2qb66Ti9rw9m0c11qrKTKLSfX88SfSFkN4YGDcex8e/g9D6VOtryP
oKG9zHgig1g3X7xd5yMqziBLA3FZRqkFybMDJRiU3IsIfYFdjBYhGMG113aS7rIuxd4r4K19/mad
r47LeNxP6FYq2h0Urt/+asqObdFSPj2OBt6GPhD9FaKLepObmfziVzs/Zy1DkTFMMxzHJwOefbWg
tvCktnjNMyjOiJRiUSI2kEUiN4gF/AcOLv5r5Oi6BRZux+E+pXNvfXEdfC/AUHRA7aWEiK2d/sPZ
3MmHhkZj6BvH2as1Xl/nBv94c+1M2JqVjCaupLa1aUX4KEzcqk5rzSuEf8P28+f+7qCyPA0WMm6G
y8OgEPD2wSPJyo2JvInj2JnJwB1Y9AermgR80kqUzZoOEdE/yRw5eDa0F9dgSJw23+ooLJNNGUwu
qQ1uU0AedscvLhjn7xefbSkqC7ZLbsz0st9+toCADGxCWnBnziOxeAhtVPhT77588RAoTZ29YctQ
tkVbUZoeu/R5PS7OjDnmSCOP3EESgkaGCu5IV6cDgtnyW++gDSPVDf+3n1mkJM56XQoDd53EPjjA
QT2lWSvImgwomWA6IXxJsBbnACmZ9/12nKW6mb0k3Qs3vid1xgZdFC18pQEWl2tVGDUDRawFbPts
ZbmF82J0hsRIkrXHMhmyi9603Wd4M9G+RZm9oy6N0dOESSeMQe7aXv9sA0jHyBhhtFkNDQD2EnIp
MmMCkDHMt4QZOFtO2/PtWA6cS8UosUD2/V2ghukAw9u9mORA6kdMCGNvWS9+MYAwquPKPWSVzG9c
keYbD1QRZkxrqtYABOtL5M1VuUkwEgI2nAhKywrjZ40Ja+dNnCCMQOvN0Cn5rZ3NAVf4rKFaFArl
ZCe42dRgTGTQBr8EzlgSO0y4iNFUUw2pHOsutCjlr+E9mGRZOqRJ6rzP9+PkODtyeru1JYfhsSo8
jA1LP+2qswzMX2NveviM+tlZTb50XvMyVY9z1CHI92cf7gYBT/AwOncburYCjEYyWaGc/C6yRuNU
hVP4s3ewCQUG4HGo4OO9yqL0qgvFwS9CsZeROd5kxEEevCz27i2rBd2PwH3l+TrBk+mD6iG6wEWX
WYEFynw8AQ1xSiimVfbQkil74mr+kidT/8cZpbgxLPTv6yYpwS859oyfok0FqJ7Q+Tk4nnFsRvtP
PUB1V4D98jxo/w5hZV/z4phPIf7urYCrdxWUdlIS7BB0v5gSpDmY6m9nieqpQWLukwXQRFys5uEp
j+zym2+pAdomIKisQtBuI6zeTASagT5OORKujHHWaC89B4h/pv+y6ZOZA9mLIFl3zjBjgm0NkLnb
DcLGIMaqWLt9/70ecm8LN5ucMA+ERDqbzsahlLkSJTECKrWiBwLj8PtE8sbQVfKScRId1jkFyB+D
aB/pZ054FiKIjGno/CrcCpZYBeMftBe7I46rJv4T9JJeGk2vNVzTDrl7Sok+GCW+3dFemQ6X9NEY
ve8awXOMuFuqTW5l7oiHOTIfc7wqsKEsIN7b1unLfpNQYMY9W8m1QlxMmpuPHLOaJqS0BJlIPPI5
AbTpBPy16Je6XYqBSOKh+xaroD3xXsVHcje/YzDyv6GVubQNbnqmSdcm8JzrqO6+xSDdgjp1kOBn
weVU8jkHlPjPWQZwPJcApEnXwJZe8sYhlYUXKgixhCcBgCtLu28D+eY4ICIwzPSlm3lPm6R+gu3o
XxZxbYN0DGUFBw6CpMpc41lUPKtA2vW6JzTsZ2MK9Ec40w8G6R/rYWzR/MgUNsoq63hXZYEOOa2i
HwRxxi84nJEU5IauNeaZYHrx/IDdp7NjkP2F1aVbGgYJ+ZSmXvdNNCGanp1sneUkJtG5QblMmAFE
Dv4MEXQa+OIFFm59ywyE85vAzUeF36zlZFXf3dqxVmUr+0228NlT+BtwbFp9GBWJcFmP0c+xi+Si
87BQsrh4Jxe58kqKaPoVDsMvaCDhwSqXzI+pqF+R2sagr9FDs4QOP3pTjNuuhhIVIS0hDAJiX1jz
8DNO0zhM6iwDvITTbNfHk75JA/whbgc+tKkTnqmIx3Uf5XrYibmGzG/jGgXZGMbBblCFuBWlH+uV
YZfVteVocW10CnM44O7m0E8+8Bu3t69Lu3yCgPjK48KuMOruhzF088W0hB/FIGq2XlA4246YA8BG
A8QiYY+0SpT7Y8rd4QQQ5HsmiuAZlJxLRs3M7YyA54roD3fesLaR5iisgbNKNAqc6nOxSoxkvJwg
Zt+2JHSvWkVijs7FdFQesLcus/FjOT1xPmxZyUqNHbPAIMJM5lcqD5Bcot8JgJAQFDLmxzztB6iJ
PrzRgIcydM3lGC74ysCqV1lO6Gg8eKuabwHS2MJ3EQt/F7Pcb83JbjejDLCVO1aLtweIQZCAdxtU
go+EiibUmynH4GDjkGvSgASkrhKb0CbUoPYyezvqFlkqKINrZmR1tBMsPg7BwtmKcGl3q2LhEIlI
Wk9iz+G+i2EZGTnpwmxNtx3ytnVCeu5e5gRJlk4R/U3p1FyGZIDCgloy6wJ1i0PkzumxVCJWp1Qa
Ot22nSQ5FIM1v5rZjDKeLfk6CSrv1UIgvxm5W/O8JDxcDRRZNyRgsEKvJgPcRNvxS4BK8FdeivHS
gAEzpPaPuZSv5uT81aFRbC2n/q1b2imY/5314A+n0c0StExtnf+sCdBedar8XmnMOrapQTYKcnYy
8lV6w/tl+3Zy1ZS2dacl3vQsMO1db2HvDdzi0ExecVE4xl8Ck6vrcWj/2rzk0Eg5xkisrPuKUJ61
kYav7NL+K0UOmJ3jUPc8xCL9GQ9zA8bWtbchVYUNB5wWZy7irpqTKal1gPVTDxqm1yd30pTklQeA
ojCLvrRue4spDYtIZD/GlU1CTSpPfhbnW1+NPSA1MxPXaZLeZz6rsw87YVcBWr9olZMdRWQGF0jY
H3XOzjMNhMW6yAxWmYVw3eGK8xJm2jlWY2veyZG8Zxeh3trvSXRMJqSb8zRMG8dV97bs7/Oyeiaw
oFyZPv8pIktyBVvWO9qivpiGAiQYJ1cmmm05OBVhw9ZhB2aGFi+2nLnesCXyNW3jBXLIBKo3veP4
rLlWY4cjCJI00LQA7adlBp6TV8Es0f8DWYpKqGVkKrDV1Hf4HpqLCZvCtrW5M5vxaP0UcWCtIVya
HKnsH0RoIMPtbGtfkhoJWZHNJTfjEL2MR4qU1YHgKM1fAas7Zh59UXniMIv+rwV+dVWzw15gyX9J
+pmZBjrDaPM/noYTIwoCw4pI9neobo9yoHfRuiYJMQVOwW4Sv7ATCCRWQM5UWrXrDq7BsUopwXIY
2LJ+Tavan/UqCGLUykbEuR5c3ZXqnKeyzxQ7Jgplram/23TPCRPE/EWdxzrGXkIkBDTexqU9knnZ
XoZDtQvl+FPpluNN4TVkoJEGG2Fnve56vDbN5Pe7jg1leRIYgaX9vVN5s+feQX5TPv4pB5YWFtHw
QZjQlWFIb3WCTzKXwakeDALnhvlKO1WJO1UBW2jnh4waOi4zuBZxg184bdCi1Bhp4chfe7N4HDxB
DnxlLJYW4q8z2exnGRA75EHGirzRIK+KArgC/O6KalpXJuyJEdodHM5qLSM3BYLOihkOfgThjqFF
M9UXka2KtWg9MmdrMChRZ/yEMwGqUffBrU/2G+5cVzOmNO8Tbt78XcPfpHP3UBrgp2SypGoQHbKG
sfyADlauLdM50XUaj3WCurEpBuuCs72xDQf2JyLTv6MOIWFbcOifR9ZPW6fqR4BA6BRHaE6ITAEO
WU78oaCwmA28UBRL5Ks7UpXmDQGcXcXfQAf116pLSLJ1SXyq5/DO9MrnjM15XeP8LNsO2nABJ1F0
st46VX7rtFqsG/z4+JJxmUYgJdrGhwA64ECqRAu5tXQuhrEg2byD4DrQidsEBqCdua0I6zNQJ3ka
bj+y63DbF/jIAtdwHxRhDLBiZgftFMDiJoOJ2dH12MRZ1FwTSsYXRUl9hIv0RwfyT1uy2erJwfKj
y2CjOr++1m1avdJtnsyN8DvruRynE9luIyk789+szABPZyWeYB9N4zauCEaA4sYW4+U+4TAj9pXa
kPkhGTu41hkwGtgGHSYwLF7YNTnWrUYjJhOwnOitETm2xn/mqV0+oAGyTejX/AwJ2GKuy38tTAy4
yRmDYlh3GWTOy1g2V3VkF1fpnIFOwti87nP+Mma8ji+MNN5NO3WdqDTfTSBrVLSgR7ikHWzBlRMS
ZHHJVYwSLEQn8ECmOlZRunOoKIawjlcREV0bt2n9XdHYv3KvvK8q9pMpt5/dssquHWX8BpSM8x3U
ekbD9zA1w2sWd83j5KurugMkT9c8AFKlSU+hOSp3Pl3Y6wHgJfksVr2xTP8UiWm+rOOhB7fY3rmy
01sw9GJD65tdP49Io8xiBENqnk+Oah8ggn5LRHYtR+5kGSEKD01TcZ9pU4IbteeLSzeq0zs1Y1dH
XfVcl/WelJbhR+UMNhSxILzg7VEIVXxDb5wG5AS+OCy/Hh+NiIeEtEJgmcBBiSqbaWh3lSZOMwUZ
pEmgW6nemtamlYp9LW2DUB17XMGhBSBtyGJPtfXZ9yMCTb3ZwdTGyZloEJ+D4OxiMsSOLgvvQnI4
5OxEJI4iz34d0Kg6EMnTbdGFqAtU3VcoebMbyf26DmXymIOWuekp2KwGZcBhCLGocc3hUMSRDwfC
U4azatO61iuENhYqS3TXUaG2Vqn1t5SgmHWj/WHhKURAZJfDJyEQHcjuKN1EZuhy7HKaTYxkaO2G
0Gccmue72fAflU+6Dldi0qxolG69IvaIWSUqJwD9vRMWF5gSDepe+/ZrGYfeeih5lE0EUKYvm+xu
bsHUtxMO7gDaJe7t2SN9swJemfzNOiQoNWBUxd6HfZT1ygKzxpXEgujPyY8jmcNNA6Hihkgc3OF9
jL5oHAANhooAxgnXqWn09VHCht0GemFuV2AvvA7cKJvN/3B2Hkt241oW/SJG0AA00+t5M5XeSJow
ZKpI0Hv39b2oHrSSmZE3qqMmVe+VipckCBwc7L22M1E6JTPAe72wvxOgW+CrZ/l17Z5Jo7HpMbu5
3NGTKHbMx/9qiCs3nvTAj7nNfdbRwhZMY9Kp8aRqwTX+mt99mMirKlEgKIhr4fy8ugHNVu6mnPwc
xwZW62hgFDV72I7BjAbGqgB60vbZIIJfqEDsVabOezBDIrwCkhT1Bo767AU/tcKEsaBzxG5S8oRD
KQ9cVd9Xoibtta0q8KfyJqQdsglkSoo3hOhd4UTM9zb2j74FADfZiFLJ8jwryd7OtemhWEUiOeqV
YBkaograJReiDY3itnLy68KS7ZFT/hu4PukB4WW5cWsyY+BLbqymeY1EfJ1H6oXZ2L0mSHrG7EMB
L9vuvpzrVw9z0obcyYT1jNvsCoyKU6lTpea3c0muFV5Hj1gnD2e9LbZjOH7LxgQa7cAZhNIURCct
SM4J2FrfygL23HmnnbLcAnS2RC4XtlT7IglfB5vlMhrrnz3Wx51Z6GTMOB0xfLVx33RheYwEaVph
HR2lR1jNEFuDn6CWeOg4UGDNHwyfipptKPG9z9o0QnqO6/uR5fi1o+XjV3KS923PMOwEGFICIcMB
OKd71bgaVVJ3bjCDHAo0LOABoprwhBlILrlD1CtwRL+MTbLslETOxsOarx2EZDskIN+jKRy3wVwU
7BNa0IMdvEJN0mYYlFzGvQ37E3Z97oWP48JiBsZVP1Nm3OF6+IWSjpBqZnwG2VPnVQlIRPeny5HE
kZCYb7meY2uHg9KRi76D9TctU2xxNkZic4OsBR7jdl90khAJqIm7c132fDMNuD0Y2c9dx8rU6iMn
liHAds5r9EfL0sptGGXTzjS0el92Eco0lyqVLFr92h1YVQ2XsMS6AWgRlF/GwQPmuIAvhrCFazzM
r2k7orfpneZkm7SDZMTsNnF8zrppsZklRmHrqLk/dqln3aWR+SgEGN9J2DtrGn/kUf6N4G5vkwbm
d0MZ6WZKrZ8ZHDEYYLSYZE9eAztzmmFJSfdAjqR4ZmBsq8hsvoRKY5eQmEhivB+61vSbdMpOkJDv
rSxU4GbIT67l+Lu3i68tojiWtfa+L5fm40BoxKzF9oORTdpB1WZ2xC9Bk80RxV722Kb1urnLHUZa
WhcjFCJY4gEpW8hG1HbEPpGm5JxAp9b3M+P30Z7Sr4kHVmA0y9/m4Og2rQssxQT43nYq/yocOyH8
ur/FDeptQnzmQKT6s5tQJOZRMy2HyRDwY+Meli1sVDMHMVoVN11r/Gqm5UcJMvh62td8f/Fr3FT8
Z3FdKl7OtlH2i6fZV6HMn1lCftPhutE0iooKR9+JnU4OJtwhXrOXne8Ad9zNsyHOqAcQsNUGVDrj
m1sRYVl2DbOunQF0RpvoHse8Hp5Dp1G3LDVEyaV5vB0bmCOuRIZfZ2a8r7rBu6tbEZ+X3DXAgWhr
dAIou3wyfXsOSjKYZoLsRXczOMQw6y1QBGhAVNgaPPmcDTYZirskxJdSZsSVCA3qqpf/xEMe7QYS
2DaBQWmo9ySl8E8PddTYmwQH085I5mtNtOJX6hW0YzjtOMKxrw8QaAJcgoPBxqC27piBY2gC46Ob
VwOA6BRmmXJ/JoQObwiNOBZexva6vI3n7AW3B7IKuypv2KVctwU5tUQ6gCPVBupzxAC41AlLAIJ5
HLpi4s/q962a/h0jqgqIbVQGGRtrK+nGU9XaNTRYQVyMUC0w4Ko/DtJ5ylPaaZwnPtRDzRCPtfnk
jUQook6v2FkWlLG0rnfjBNGPTPrbSubfCTkmJbPGMDVaVEF2wBbVkwntn5lUyiSb70JAvoMNyqzT
lLiOpgw+QJryCJYuf+0aAd9RcKtVpbFvBuurtxhX+9yUZIhZ38c0qo+UvRzjy0DsisI0T5ajY56N
W6R+bvR1zlkcVRWPD5MTgqB2rO4uEgkdObSSvlf107U34ccwQ2NiIhXlFpaQS0npADvSghemnx9O
mJjbxlHPUknQi3P1DAJN9weezIZ8VeckM4+5uOrjAmQSHCqtHodrYcMnd4bW13IyAQLL1uhGzF81
Y5xvZkJycMC4ZI529g/qkkejqAKqbNjh6JGmveMuIDp2ZzjkaQxkMVRyBA8FOWtzyZw2ACc2nZFl
tT9aie1tQRbXO7txYNvE8o5Mn8WOP1w71VTt6rGkU2vdVMQ2HWLqjIM2xGDd8KbOR6Hi6DUBw0cP
Dr/VFycZiRVHp7LRp8bkFUzT+NjQaL1qtbA85XkdbOukjZ6KkM4VO9j0MVMBhzQQ4aCLIp4qdMLL
ZsnAsm0wu4ACodnkKj3RuQ9u0Zyy5GBD4jaqsuK0HgQJr4/um1GSJlKibL5lHSQ1ouwd+Cx6T0wZ
p1CogKX5T5yI/Itpz+KFJpfOvzNUXzBo/WtAob+JZPFaAUwl8sGk2z2XiK2oSFiw6El1RLzMuH4f
Aq/6h0NBfRs5Q7FVCmagsDRrJ8oYSkjvEf65gSzVjOe4MePjGE0QcTkA+xXqpfg68JUdQhICvs40
amxymXuhb/tAb36qGh+DQwok28EI1EPUXJW5CfC7gwnoaU7wSpISUCcrH+f7UQCmrZfcHkjDHhnQ
nPmdsjGkFu/G9HtLkus5pIewKdqpf4Kw2NxE8Mf2aYGmBCNOdArqAHuPFhe7cKiaW6HK/ptCeL7L
qrE746ELTl4M30MORXcAbpWcmWXmPVgJmuSZ9q+hwFBoaaDtdPQwx0BYbBSJNyjxoFPTDKWWEB7f
awfEMTQKo0qRT6V3T0MStfQvIpBGVM5+N1jp9chSlXmauZeVZgGepORPZuqPIOScJQ16daQJZW3S
dAKqGkZB+2AU9jPdbc33XHpFpZ2xErsFgUWeVOe8l4hKYBM+6Zx10IESFfQTF9LWSIeYpE0fOcV0
Guo63UaKw8hUq/6JusbaQw+BYqJrNB2s3NiqwH4yCvyvFmDiHcXpb1GSbwHDoduWHYU8yANrp5ml
fpo1xzwm9p8UbIIjckelZ2+UIIbb2t5JEh5h9EFiMQIChukYmNBlhmI3oznyK3uefZ1uPYoTOEva
DHHODh2mrBEyeu3BKgR5qG6MygYimolhC4sZojOnLC9Z10Hv1U36IloZkK3mFrhf+INHfTIqtnKe
gphJth/SQJ0hzk9IYAm/hKhWdj39NfY/7fLgPeJ+GhOgvJZioe0HJuVshuE+uL+ohrD4Sc653KW3
HGWiuTPNXj+FvWAnkOjjldfP8ZUBPehpxoyMNyevDrG5VHeBnJ9zOrx7LVHhaZxr+7r1sFcTvh1d
ECl8oIfAMG64nk3VsHhi3h59470Ok7FOdT+tgKyxWsb45XJa/mJHzSfuLxyAr3VNHH8jEkJ7KpAQ
o8lc6Zp03Gl0CnrDb0BIn/lY9J8IYOljBEEFzdqQdyzJzp4idjfobJvaGlTa579hrefiJzhSCMFr
NA2aW8tP/EueOBYFHwKiI3+0Qv0w0No/jWwmb8TokXkrQHkRm9NfkLl8oAVBxIJQEXE8ZhW5UmHY
vdvObRcLf3Ss/guun9pPMASgQ0X9zhRcu9lPEYRKMU9EQNTgAZbhJcXiBw/fQ0OEIdTgJ+BieXvn
BSFRssEx6ld1zKWLadazfWE5ZB25sQZySrLQcmBgP3KenGvbjqLVJt4o8IILj+MD1Q+mX9z43qJx
QxHy9pcE86xEJRvpe7S7n8WoD8+NqKt5B0F7YKNd9NUlqegHr52NGBZGaS3yk7UQOEJ02BIBYvut
O1lU6fpy0pBmW7NL0rPNpEHSW31B9PL+mmhWbDraAC6QO9urB14DNmjrNDF8As/Dc0tMh76z2RQT
vuChUt24Cgf0hsDeQV7wz68fMId3i6cHww1CZEes7QctO+bYpA3kszsOiRHo8yAiMjKyvPKo9Zgt
zgS2OaX/+ae1FrdwVU/XF8oC9ByG+0pcVVgLtiXt0jMqQPo6A7l+v4EXJY+fX+YDLyrXQY2JrtsC
eGGtJi3akVZZjbXyyTch5FuNk8RcErXDq0yi3LzCehKCTYqTgHwRlZBCDdRSPvcqDbVfn/+WP/LP
N5I5nrRrWBiMsIZZEAPeDuVCWW6kQwD0NVMmZIN7Yt6ggXAfiqqaT47lhPdhlhqPzEbuE1Bd2nN2
3lT/BkBUD53CdnjIhVGzwVdltDOseOnINWRpQGzIw3sFQuWsI26/xvtRPkAFsIhTrOqXKW/yFzez
g4dKH1nch6B6phc/v5ot00wCys0Pl74qS2gE8QE30M5otWwv2e3FyLxI7xXtLKGBE9ttYqY9UdMU
LVzfLBYc78h5m2cVgNW2mH5EsmGWijWtLGCSl92/JqNabdq5JyLFyLLbqR1Ydh3VE9jOqVF3mphX
7E3pZE4P7hGWJ7booo/AG9ZTcjBSpRNyh3TjWWVx88AvG7/DtU4JuyhrNNQI+fVTZbXh9Rjm4lQO
NKRN0dk3I7jMp0RM0T5JC2ocTrWuDCPqbmoK7GPOaRuljBfCAoe/+FC6VntljyWnU6FsrBOadetV
N1HJbOCSB9dZU9d3Km45QPp8WHxgVWdYYHCVfIG6DoDk7bDIS53jxbhYlJRd+YTwnwTe0mq614hj
vj21VPiY9xZN9KBIb1Pd0G4lypu7WK+G31OVBJeMAut1fpkQWHisxX3nMdRWC6+qbU0kNKD8ULXN
IWxNkwP0JVWtzo0Lk/ufRXz1SSD8p08hPCZbqsm3954msZzRvQBVSmkpFQYESrauD/qkfoZ6ewU7
Y0DyNn4pVXM9ZQnymLw5SW26UrrxLww9v3Gcdse3TWAUEgeOI1GCacHdECPvVx7847p00XyVwtvh
1hm2CZ/9hSrhg+fFtI2HVSC3hWm0WrBzWoSzsOfwHNhmf9vbsfkjyaLsAI59/n9NZ/93rTUkylAK
/nuQaEitcWSEU+buiwpyphVwhNpb4bhTzaJ7sSP43KAfF8Kle8Egty5QlqlbWAwM2+BU0FjXBnVg
RiybkKNq5GCPfVmBX808vGaNPErCOjaGywwwocomPDJvrj//XJavYT1iMMsgx0UChVR1tXB4AQTT
3Oyzc1Wz/xpypzlSgo47QBYpu3wOp/QZbcXQ9+WFJfqj9ywtE5u9RTkKV+LtWCUJfAhEOqkz83G0
89jhfpNG2rIzjrtLxe+6HFie8d/XWn0XiWsRquTmkY+jgij2uTLsBm66gMMJQKCzt84kQ0zwiYbQ
0HGSJvddfA3tlkO86mWRM8d3UzUDXibueeiObSkK9AmZzRkYPDPP3uoelcYF0eqHT0hIaBsm87Fc
f81a1LgyFZxVEzpjUj3F5V2keSR/eGn8+vkw+KBq8aRjO3A0pKRoWj0gt3KnGp96jOvBnJ6sSkBL
NQl9C43cvrUyNo+fX+/DW+PGGPO4tfDLvH35TjI0ehMgXB0ns3aeWnqSI+JOzl/YZvffPr/YR8UR
RRmuXOzP1C+rm4Olmk+TlPFZdkNJ06lWJAlPXXSRqvPuKYJWYJuFzni5rXci/ikOlMzqSPjEa6Lq
iFwke7tGp/bZxN4I857Ym+zSPvLDi9LAo4tDQc/s//ZRFqklmlaNnU9CkkuiVlf+8MoqfmmcOD7R
pqsvTJrvZgxu0mNQetgVKDXXM0ZXVh0NkTI8N5mRIstwSFw9Z45W/LDqjthYj4NWvucpcZ/sOCdI
6vOX+V5WT4W7OGBNjPqLW2I1bzjtOFlu0sXnwSvujbLvCQkzw3Da4r82rYOmBfmwhX+g4WLSkkct
phuzITO4vteL7IJ8/b3zevVjVtNnamPinKY4IievrK5l740n0SbEk+VW/H0cGwTKZepuNY/DwFzU
Yp9WRImZEt5uOFNGR/DjCW5FafH5U3r3fVmuwH3JGLSgO737nsEeYfCx7Ig4IQSyaHZzgF1GE0Or
reL4wgr2/mK42lzbMTC/u2xD1hWXwGKUt5jqK9DZQElROgW7QIQF0lAltOLCXufdZM4W0mOqMk0u
qHtr3uFkYG2HfRedySEFeuiUv8aOXpIGcoUEj2k6ksnQH/7r83RwNuE5YgcvsZas5itR6Drxushq
ysbpdrFVk8RGDBhHAWb49Pml3n/PjueBkEPsrGOVWX9f5DmnRYLmli1WEP2eLKPfpuVUnMM2dm94
45eGyvvvmYYb1gv0FWzo4EO8nT+MmWNJNi6aTzUd7jzwdb6ritSX8WCS/UF6QrzkD2W0yC84gt7f
KS5dA6GhBFyJGHT1UDkkycmjq1hrKX0i5K1tyKG1Pmnz3lJD9m+YpPklWOUH1wREhrscmhLzx9oM
Q6BaQSKDFZ/NsrTOkWUC20e6jZ5lGOPHJCWm48Kn+H5DQvVm0YxYYJuLbXX5SX+1vex40LKA0yCf
82UWWNdNdiRQ3FRJ4e6syK4e7NBLfiCYxi2busmN1sroiSM//ag5tXtpxrK42puCDwOMpMw0+C00
H/XVcmG5HGkmo5n4GjmDCk1rPBVHmjBds9MJ+aYZjL11abCjtg/Q0jw5XcVeIpiwtwwRoZ2QROtY
bXphthdq0ffzCIwBagLLsRj6MBzePigYCoGkR62djHZAGh6YgfymEAIKtDiI5S+8l4+utlQ8GKMc
kzGxah/Uc9Gx+wmiMwYFhc+Ag8BY4+Cq8Yht+vyTfncphD7eIujGCUR/S64an246ZPAABlg5kYbN
kkmSnvlE2nW5IaEBRfjnl1u+m79fMX3GN82v1YDDA152el4Yfh831sEkgOsq6wlSG/u8eRg8PElO
FRFhPHuEp2ZRtPv88u8mlAU8TPcLZIRB429tZcw9GydZXBqnrsFdslMkZQ2Hhj48SG/imKNtFTRj
tqGUKp5mCyfzhRe7Xh+W22dtANEmcTjS53k7jBLEG1VbVpavR2V6oi8R70EFtZtmUO33WhrjFUzC
7vD5Ta9f8f9elHWJlZCZZb0ouXOSxQ56ClLVrfyLxknvM4Cn9M5rTevr55daT2F/LkX/zUM+b9hc
6+391emsmp5kT9+unfGef01C9R+JlBmV5quYZszn11tmhPVwchi37A8BonlyNWPMZT8ALOh0RMR6
QKpE55BTFiOByC9c6KNxywMEYMUk6NGwf3tjhFDZjapC3SeAEStU2kz3ZT4RBDYJ755Ty2yfLiok
x7bqk4ydS5jqD+4T8hiUMEEDheGzurw2Q3VrKap8BDEopPBIjTTpAxvRzucP9IMBakA6hxi8YFUc
sZrn8pjMDN6hID/PM4dDqCD0nMyidA5Nkcl4r7SutPluqra9MDN8cIssfcTSAYhwl9742yc8z6KL
SU+SvEqBm3sM0uyX2Yvs2+c3+NFlXNpdSxPHpuO/mlrNsGplWNeWD7hQgoTAYTWdypFa/sL9vP8U
mCUWfip1GYu6vXyVfy2trqW3tlOYti9q2SIkRF+EyJ6LetskN3B6Te5opLvP7+6ji7JZZiVfdkAc
K729qE29jR20cPxRmtVVSrDjUxq5AlWj0ycP2tCal1DK6xlV2Gy5wGsvkymoDbkamWK2gzgsA9v3
Wqs+ZLZWX4/ocMg4EGQPBDPZGRPRRyOJXurCWH1/afbNUIDBIUKZgIr49ma1EGseBknHB4PWPcD+
QRBnm0GQkG41k0qetRw5brMoFxh4InWJqfV+SoAba1ClMGoFLdTVCxZDPoloshmwczHjtQu+zmUq
f8pJu6VrxFfj1PoBr1p5LoKxunDvH5x2UCCZ7OihUOhsOldvGvNYmkoThF+Cb8MfGxnhljPMUyvn
8ih7J9qi5KL3U4zmPSrc7lx1vKTPR9t6YQEW5BmoUK1lJbP1NUONWbCvhiFiJ5f0GWqQNGAd19n8
mJVz6X6X7/LvmX59rdXK2UgtCegCp+eYrJ2HwQrVTWrG3a+EY/tjZi8Yb05RjXzT4D/BxJwL3cNI
N0U3WVTE/50e9+bO17NIlTroEKzW87uyDOhXz5CNdpkbQ+Kos6Kctyp3g/uqTFW9TcdePHz+4Ncj
f3kYdCeXQzwOEVj53o58s9MItKsch/TW7AvpbB4PA/PysWUBAzDjaDdT0IpLN72eXP5clcKFbTuH
bMio317Vi0vsMQX7k7Z3NLI5UbIbSORscWclgV1cxTnZvxfe+/tremyHaBUAa2JRWH/jfZFKb3bF
5Ldt597jL3YOtAosTonQZKGQay/s+9bLw597dElmoCBmzl8XFCTBq3AyptxviNn4PZJtBCYkquP9
5y/woy/H5M7AQDFdA59++ygpIkiX0fORkswpnGuZVk6EXF3rUc4krMsX1qL1qs62yGDnYprsZAE6
rok8VtXIDsvi7MMI1q2bZlJcImvm+gu5of3BxptrPzitTP7zgTPj9K/bXE1Spgo1NM4q8SkVZ2OT
TIm6Gix7uMlLdNtVJC5Rpj56fcKko26xWYOVs/z/fy261hi4VcBkcK5tMfzqmthxth1Hj//1DH8Z
JmK5CkP8z4N9e53GC7y59er03Nhs0JxaENVcqZrCbPzZdHmzVTJI/2sri2uCRaMCpC3tcnD39pqu
OxOeqYgO4mCbAJ4AuE1maSGByziIPx+e78cLl1oO7Om3Lx/BamlTaKRmrwMASpejD9GAtjoZwE2G
pSjVOvPn4M0deaVA1C7xIt9fmSYdWxSaS5wRUoO+vckuozvoMm37bRike73sHzuDlq2up+LoQVc6
s9e/sLX/YIoBim4ji7Bd3ua6yYT3La20IiKbVkvauwHDq0F7XJY/XOEFZENE5YWv0Xj39XNoBgYO
ODo3CMfIfHuTdZtHRlfVarHepnuBPPLQNNbvudODXR4F2XVQOuaNUvb3IPNeJg0xeOqStq48o9+H
U90BcouM7aChNf38xb97Fgt9hKWNfhpdL04L3v4ymmlN02MZ8b1JElLvWRz9DWaG4ysOOa6N+q+f
X+/PCeKbZZ2AkKULTNee+V2YqxkC9eVoTqOu/GXnVhynRby7Sz3VFzulFW5+iry2/6oJrT6qUSeU
ucuFg8k5b0PzZLqjW+6KoFS/0li3L1Fy3k0my2+jpkXQywEo4/Ltw7CNwAhsGn3nCavR9558t3ET
StmNFxaDP3ih9UOgBcNSAAHRsddbH6Ntq66ebHVm8Md+4WBWhEtBMJBwiv0URf120RHt87567QY5
gAawumMc4c527AmkW60QUGooJgfJsAiDiKDmbLrULPwT+LD6mQwPXN9I5KDmrvMDNL78MkFVf65k
Gt2gUuENmGV18ArP2lNnplddUInXqPKCfSqZPZR0EZJ2g/2tpmWwnbQiec5qM/eNnDicAfTJBuBi
d4jRt+9tBhoZgoYz/ZozT9/bpJRUh85Nw/vPx9xHr5WfD3gDzjj9tVUlSRuhqSptoJXcVeljM+KW
3llGOVvHz6/zrkiDB63zCbHVXHiH63CJZuzRErqs8Rou/+/x0JXTHraO9+yNpB+TnoK3wE6aMEGB
nhbWhUH1wZe8HGAL9vLIjzj6ezt48Sou0A7H9efONvMzQUDa46gbRFPyPkqE2KL8/vn9vp/VYE7C
wrYWMR0Q+tXcgRAhm4RMBj8eoSXEyGCOY1wiwM1S8d+nKVrFFMBLJ49TltWsMRNhZXY4ac7GYOKZ
c/U4fyaRrv3dRWN/DdV5sC/UoR+8TAErFI8yFRTc/dXNNcRdj7BNcr9wsxkARzUk5YlGRctOl4ch
tgQzOl+LMDKB5WexMl8+f7gfDFrqbo9OLSep/M1qXSxcAL5ZnVqchABiw22d3gPKHi7Ua+tXiPz1
zZZ29VyrZkItH0sUmEM0AZTSejaucSJROHcjjdkLC+H6ppbLSTBoKKHQB6JBfTtG3VBlZtgEcqmC
OZ0dK02LN32WETvw+dN79zFwmWVE0hQBzENf5u2FML/UVuq0WAWDsbiCQtmXWFmouk+j8oJsTxYw
1tDPr7keMX+eJecFukvDeZGSvL1mIKIwj3sh/U7E5r0aoyzY6elAkTgvQtuDMxbNI7YYhBszDJbw
QrX40eU5gqawZspmvCzP/q9K2A1tLRNVLP3WjFux0+cs1bcZj8jaxjSQHhp9zKzz3IXauG9YhO8+
v/uPRhJybpwQHINzFroar1hkmgZmkfSF1vc/QlvHuynDonZJBS/n7sKzXleN/zuQOL5aSlZQEauV
GojeBHtglH6dzelpIKf4mm8QQxj23X0Rja9lQob453f40TVtpjqDA8I/ra+3DxhbXxjYJYNXNj0Q
oRyZ9Aa5VHg7ZATAQvk2nvANJF8/v+pHTSdnYbhyjLGoRpbn/tdrhQHuZRk0Nt/r1Uukx1heMuxP
Mk/DnTFU5VPd5Go3FAUR5VXuXHjOdNeWR/l3EcCjRgxukq1JK3zZu779AXHNOdiIbcc3a6s5sJJ1
p77nZF3pWfzL61gRMR51idymbTU9aUaY3ed5hhMfdGm/IW93Vps0y8OdNDrvyBI5PzWT5RDinDvJ
VWyD5tgUUI/AaRDFppxIv5ocr/raxcBk9lWQviQwDL7oDXncjkJ5mtl9ivGxURtz1Mkuxno84JmK
pxetn9pxO9qB4FCgYMJm20E+qZLPNEd4ZyJ3wZXHVgV50DU1cp7t3tTBVrjuYSLplQzX/qc+19Nd
SFg0bsjcHmFz2bmJ193Q0Mz0Og3zTQt5E/erUSnSUWIvGw54sMA8lBWI8lM3jAoBa+81cL8EVqJN
w5GyB6JnhsNcqXC8MhM5BAjcbKrtbiKfvkZpeM5mM1b7Mp2qbpMXmv06hyZMvcKY5HU0Uk9vrTTA
sD6EGlaa0OmGxzkb8UI2dd1PO9uMxi9emwSnDlQV7MzYxYsbR0N44/V4ZzZjGzXxscJmPh1CL55v
DCtbcPRDcj1X42gfAeyIcJfSN+wOomvUj7a1qkeVL2m+8IHMbTFGPMbIkfVz35PMhnHaw6KkmMjB
y8xm9tRjGsGT6wZkb5tjsM3nuP3FPgKDV03W38uope3NLHEHZX2W3jpJMlWbitbIb2NMotsEXP4P
RzTiPsyLWF1PnWP6srCYRLseChQhqXDKDCzIgLXwM8/pPG8SBtEmCSrtIMpBfzFMDmwUq2rHRzqm
e/iRPAezb9u9LDxnLwOPelW4Zf4wMkTwRUY6Jn/VGbO2MS3VNJuorDQwhPGYfTcnOqtBU8T7UhLJ
C2MEQ09lideG4zC/SuzgthD1gj2J0LOOilD0oSfVeCOqmfyd3HZ/RXMi7pyUiPNjFrTOY4OjFT96
p32V+qxd9XGVlJxkxQHme92Djp0IYu92/FYT3zWINEI7cWn/Yt7JzCMIvMi7mdIgnQFK1IRmtLji
MOwKK/YpEfJ/GFfWfW/oya0zLFxAC9zn14K8YaTa8Si+WnlWY0IEt4BbH/smX0+fohMvg1bfymYY
NOzTFt2H45A6+Ysdqs7a6GWnwAbXLnbtMbQhSlu186PQqvROTWV/L6bA+55YvfiVuwmQPqNyut+a
CLC2RWbWp4dO6liwSDnYenwam27gFJRBVv9jpijQkTvm9BKHRmTnhHH/aphNf0LxpW60wEvuYxdL
Ldmldn4Yda34lihsp41ua/cqtsNo00wFWA+PI2YgY/VeU110MKDOHFTjlThlOVHYseMbHjQaHZhe
DI6gG5eu/a2u6fM9PGe73s3tpKZTO5bzlYU4X+2yNkjum8ZQW9PSmp3X6bLZN7wqLFLxoDdbziNi
zj+MMHnlEBKnWtyB+GGbbydf0zjWclK1iaVBKDPh7fe8cwDnDjoHTkezajOgb6PoxTlUOTA16Jvn
yEmcbTJp0dFVqt5bUaadsE4r5hY5lJvcmMOjJUV6SgyR/TIaHUMqJg/vnxC506bSifsGp2B6D7qy
HBjKOGQ3ZiETuWHR6l8LTmn9rHJx/+XtP1mbmjuj0+OfMV5NUIAq8XwqQndD1p+9IyaqOJSe/n00
3aiArgD8dzYBAy3nwfBnZHelj06EvVQVL5ZtpQfSTOJ7d+iqk1smFQTKGBr9BLiMGc6LtOFQ8mEh
6eZ/2EZFnrI8xBnoxbB9lV7oHHurI/wCgx2ifyIrFTPmdc7g3BVlKU9x3tU+JTvqiwYHaLMphyl+
FI0W+nRCmz3kidNcJ9F1lMJj1lmfEQDmXXgV0CNlSlACSpQd44OphNVs2i5VNwqf8a2nVdV9Mfbx
lXIAu8SwMfdZDeFp6MIZS3A0bAuNGU6ZvbnrLEC0QTDpW0sCRkDqpY0aBnU5IKOojXGjpJ1vFajH
Q58Ew6PbzN5jUObWfUkW6jVTY+DrjZWc8C/yj/kY/NIi4PS9F+hH1P/DF6A8Gb3uUTe3CZvVo5HV
8kcy1QsYNS6HrWr1kj1m2H9ZVLkbHRPlHlhVD1JdV9/Jc3Ke6JYHnN0C0j5BCDdvMhuWopEO3I3V
gVjzJv7axtC2HzKBXz3zRh16SdtwrDDzmozegA2kihNrMsZYXQ5PYacb57iI7e/9XHjmrRFhEz47
UZUTZ97ox7Yvu6XY08MHHccXoDNyViYl7JOOQI1ch2irYbY8VjE7vc2gm9nehEGxA2PqPpLE2KZb
vtp0X47OxGIZR5Q6QRN5/+iROZ8HHfqRQ5LuwTTn6vtMoKu5xW2i7eAwNTuw4MGzo4a+3TV2ZXv7
oa740PgDEcDcIvB+JKo1+ewNl+2qWZjbAFnS1zgUEAp5N2IL9FYdK2wQp9Cdo5u5zYoYYpBWbGsj
EjDOdCyI4zQlrH9hju/EsRXC9Nk+tahYXjFrdDsg6sUjnD7jZTJZWSjzA8vYdHWY71slgAx2sPyc
yRl+zSZla6Rs558ydYhmLzz1GIGHBugUNfMhqYovWoNShTzj3N1YztCYB+zs3h1ltkGeoNXm/ty0
zrGcyLsapgCt1KAnHZCiBRM1jHP81MkGLD7+Ivtej5om2c16P4tN7sbGNV0M7MALUmqnudn4r9Jl
6idsEzauFf+bsIPZGCqcn428ZqkdTEeD4CCxy6LI27Jaos3rjOCl1+EG7vq5yom5Z03ojVE7qoFi
Z6hHo2A1lfPPiWF5gsUkSByrwa4BnI82QMYADRVuf6/sIno2uiDcV0UggLtqz6UDVm8ra+jP/8PR
mS03qixR9IuIYCimVxCaJcvy1PYL4W4fM0MxFvD1d+m+3Ihz4xy3W4KqzJ0717bHKg9mVfTffiE/
C9cHkUYMbaS5c/HjFoNLlVauOewSfK+kBoyBznwyNFevGQ7E1QLHx1/jn4x+XYCl2tR/ZozRaodI
6wUN5s3QHU3tmiwWNELw7R6cLmK5+0R1Uf8IyzOS1n2BY8L3MJVG+8ERZZCsk43xpm9X9rjoP1mM
oKiAA7tgcQ60tIWHrHMEAhHQ7Pta1OZ+AUXBL1cTGVhL39qCfehJhDCFXYUsYbtF1Ldp2R4E7uXj
Yxt0U5S2+FEAfvYz7vQotVHLrAUDyECEaDCxXB8Ja4Wip2Nbp8wtlsPKJPTJc6jXhJvWD4Cgx/5z
1W4oMld6fAdG5dp01ZHfVluCsdDayMwc1pbXpmdq7N3LYfhbejJ+6Zb+BoI/e8c+xC7msjL8Jay0
zncAHNutrMZVRg+kxdYguv6GpfxVLp36lxazxYo8WwpzsJaCUlaltNquorRdlRJXUlhYs14WOWzq
vCzw0XjJhHXbJq9IiXkNCd3NJYABdpVC6DjWhSo/5zbN3vrZKg6QUEHfq0tvNZAa0ro6VSWfvzk4
xRNnPtdfU7g7S2+TjdS010Qmd+JAL35nvFgiNgNzUXkIBKvg/s++p8LeC5OdFqSQOzFa3Msj5Az2
7TZ53J3reK42iwTzjEN2uELp5QGe9eG2COtlNs0N9ZWI0Kb3hC28odnfeO7yXTJlUBA8O1SNSxds
/RmlLTaDWz3z3j/PhZhDP7P+M4T6dA3t26OACs157s/jJPhaJo1SJxdkXoCWbquyu1PZANkThD6E
Zm82T+zpVGFtO1moayM80tzLd2xiNByE9W+sqYkdkNUB6k70ieiMTwto4xDr9U7GiOuW80sj6weD
n0eY4g8lhxVkt7WMrCa9KEhr8HBloDXDu62sCRLi/F0WD2lXWTcx+QVAETCKCbzttT1UWtVi9Z+N
kPOFQ4ZQAne0dqU/wRMf8shIHrDnav4n8uGVwuiFUu7WDskA7imN2B1M9lOfn8hO/6QgO1EuSOoC
xMSY/dKNU2vaxiC64jLzxm6hrOZPC240kFlpz+zfkmEhl6sTgzKeBxuIQ3r12vkFuihljFm+CL38
Z6/EhFiLyjYeYSibeaTr00mo4vKT5kbNHSnXbrGBYWhxJjj73DE+5GhfrV7uVDbxevh8Za1LhW7P
80rCOtMwVTh/gEt+Myr5IiehI3aHsBlWRG9KK/VgmnO1h7AL+EUQHz1OftjJGmRV2UR8SwVBFRYb
liN1V9ZW4Lyd5l2Pl2s9s6ia2lQWo0hfPCPTwhiuV+Aooz62eIw2emvo29XsEdO9xoElBbVlFPoW
UCK8Yn3qTkZtGhTrukWt15ySXPw2wjtOmJNOQyYf+OYa5t6QiGPR+M1fnEXxi93n8NSdstijx/nR
nFRftVb/VyFuPqAGya32yMibchm5VcX7Obh4tnJVh6se+zfST94ND5hYAinNrH8NX21tneewjx+e
CfWvdYY8SLnQj6PpPQ3t+uBCV+e04UBTQw4Y3KJu70toNljAVUjm56u3TlyvtSlOrHcc+15de1F/
DkYyBCCc2ygmC4m10qX40FRcvHfEyPMleW/CAiMApes1Ucm/QlTfPX4DuJz8UbSmz5W93pXZo95M
7LWTkhusdXtO4JREg6wBQlnShi9TytBPsBgT782v6PrNBq+/RyEunqE1lPtm9u5xC2s08fuPjAiW
3dCv8qldBw9eU1Neh6S5rMb6VZUrP09Z/7kLqT9OueTB6HnAj1OYA5p8w+hL+1bn3Q6Us9imFsjq
xCmcYNBXES4wXtrEUgF5fgA0DPuP8ly1UYNcAk2I9UsmnhUYKYOgWNIICws8YrY+qaI554t7ogjd
WL3/PKwwsuum+JE8r32s8p2YRqJ3YJwFVRfrW9PouyfMwM1TZXDVJ2WTH3wpp71L67GFRDc8WY6s
3gYBKCkn1wr6hjH+1B3V1Ox3cQJlyCeYRssOYNNzEMVV8tVVFKyEYIHBHXZrNTSRX2e3vJFAMbv8
B2Sj8UGCTBe2A2TuXpPLHhFqpwrjo6kyRuv5cDCSOQKdeChIu8GJuRAPoY1BNxjPc/P48pL0WVaU
s2lOApMm+nLnKOs7z4ZnbeiswE+KO3uF1Y9WtD9S8ZF2aeJt3OGRhQVDKSClTz30vOclriMih960
di0DqeU7WfJgElMYaY3gH5LPiW3htl+HwIX0jEywyn1vDQu8eTYjKn+A05TRNzglk0M4gZBLqE3w
WR9l2u60Fl7U4DzZ2nCDN71xXSoE9JrfupkxsQuVGftsmt49zT0ZFQg6kCOnzoGnmM5X11P8gUv8
l+Dno1vx9FrLmL9hdZKRlmSvS5nfpr7No3RaWBtkGTwgsWan6pHKcVS7fJAX9iubvTLS95HnXef4
CRMLalLZa0eTjIiNzLWXxtNudWPDEYLJ5TQAl5vqtch7Nut5Ruqa3ISlMA+y9f942kQmxOQ/9jO/
mri44drbVVLuXGd+L7P4OKvpwtn1V03GhgL9iFf52OXQhV31AbZ0YvdY3y9evBHeep88eE52O4cC
cmObYR7MmL3yJrmnSlXvhaVAcxY+kk92moS4Zan2z3RbA2JHv8NfmW27Nr+4mMMMWx6F2fwiaQEJ
Lwt1Td3+bKbrr54B8NMsSuYllldyyX6rHkZS37waZWUHpjDTHfCIfONmGrSWx3Pb+etJaph1Osnn
KkRxagDWjiY4u8F/7IZkXyjGuyL1WNKvIpnYGQMUWlQlxFeTujrZHMmFdZKL0ybcm5W8dzxNQeKX
2zhDuwP0s3Em7VRmyC6Tj6GN4fPWd5O/QJ2oIO3F2vjeCFsMicZaKA8g0wV57m9MluA3qSrvycAp
RAr0OTVmhSrqXxu324vpEa7aH0x7oNWo/lSD99yX8QW0+fsKYGAjuua2IF4WWnwq2vSGkeair9PR
Vd67LIrXti+va4y+Y09vsJzlptPznTMi7sD1+mgceRyN5aNp5TttlE65IJqTn60/62If89lUvGLF
92ClzwUgxnUChSibOLI9llgfvO86PyjDgZ8/ir9GkmwXFXfHYSifW9N6j5EPWAHKA3bYd6UO8gAL
AwmtQKYX97uTdP9pqv/HHfzqGMUlHSVSpwU5geTEkMLsfay6PSfd3x5mI+ZA4js0Ekg4UAG7tODx
FdaC0sN3jDpihb5m/5ht/YphPcIa9ZbSB3h5LIPZ682gjiVnStr7cGClQrUS5Rm04z6RsJ2t+ATD
TAvden4CFfsV61Vz4jomoKGIz3Elwc4Vewp9yhjFme36cdh77hs43OuascHd+ot6Z/+/PcQexYA9
JdHUTy7XEBVDEhchKzjxyaDJ4gpIhpM0G3AJGtxiEAfckeXZlxw3mCFV5HbtMVmGPxAfXpIJVli1
wvHRUt4j9gy27Ct+gnbPdotbsCBYvRI8ezDl2t+afEl3c+JttdR5GjITkPLsE8TKY2Low7ztBEqD
r8mtl+gfDsWQw2+1c6R/WJ3hGQcA3VFmLAQ2WX8GrR43WNrNIPYyCi2ATqEyWz4r2Q2BaSQ5UPiu
uk+QVm2/KgGAzdM2VeJdgBojSoGHafLlOXZ1eHgjKE9YZGnocoQhoiVnfS6JeHYcoB5QNB1X/ocu
A8igtk8kApy6aYoaxzz0ODc2zbjOt7xulj+da2s7RNo2hBw1RbmWwC3T4y3oxTXg+bN2ebfUt2nV
npO4Wb9S0mE3a2aX+8R2545eVmlWYEG6fZJxI2B/sStDeLp80ZSV3abZR9Rj9O0H66SDckthYgap
XtnbOq8awtA6J0oMc33NBVuQlSS5xFnEEnq9br5ZjxSIhWhEwBnChDcoDdDvy/hXpgXYNQEadPAX
1u8xdYs+viccX/qcZrfV4D1rew9xwnSgk/fJmLzi5YQ87S1bmrZnUKsXrroZ+ne2pdO4sgHkRI5o
6p3OQ0ysyhitHoBQW5d0kLn7CHwDlphZctrlfbxFTvxBBWy5nclDaor4Mcos040Qs3x9aHIPLDpx
5qbqNjKrr35SAvWIZzdgafAo4uFEmw3kVOrPZdv/P0ns1MzG59THz4WM0VZVsTeA4RFOQ3i9ETPA
IKmCZVXtCl6kAQEGm9eWzyBknnJzhXorPI7pRzUk9QvyCwMGQW/SIeov30adE8cNULnMzRurME8D
MsfGbo0j3qwz40uA9p76lBItDJjsZQEUuqsWTw9Lkf7JO2IucmuJimY56yiZASaHiWfb/FNpzrUR
w9Zq4yuDzmPc2fd2VecuG/ecDfOeHYt+103Eh5AMI/hEmtgIpya2QzF6azhn0OhVQgaAKKcFeqAH
bTU1/rpl99JBfDfyDnG7K+oNo+ONRovbVdorhfLvYg5vtZo2xuLmlO11G1al9WQn69ZeCvyj407v
FEjmEt7JHIOIIdREW670qF8NciU6TNw+dzVAUQMAdSWte4WovVnbyr8k3rhjdHoWKCos3XnghHXA
h73FX1ZyNZtZHFlF+9I1erSA6Q+YmR1KzUGVaNxrman/lsq9QulDnJ9OY2fC4ViW9jiPlWDk42in
RNX0ZhQ71qbrINuOTSW3g9Cb81rq+a1le5gX3Pkap0r/MxqSczmxrHs2ECmYS2AXcwaQHcelHkgj
nj+ot9Yo00d+ki2Hy9LV4B4H4n/GRUDL73VtS6am2qSSLy4vLItwjfTFzWkrq4ZUyXlO/iEocbZP
6bzTHXVnDZpaOjdy1O7kI81WTr9Vu3Lrp6EquyzwcF8Duu2fLXQk5Jo13y0md0XQGcJ5mkfVvyXj
o0juQJRCp+DEShC28Qj1YT5SKqTD/MiWgGcXp7HYmTMP1yjLDUzI6abMSaO8aMRWh1H/uXYgsEmM
5TkRXbJzVseOSqPUjzbEtK1nr/mfwZ7XS6n55XHMeERrgYDSulZNaTYbgT/CQbKYYFwauuEXs23b
sKQsJ7iJBnaNXYIi+rElJ6RM8qgrAaygfr7Dh/zNuYtbrO5cEKWOIa8CW+/CD5xLLirNLZOdN+XQ
ZtkepSl0sm1cFF+MIhiFk+lSkG7V23vdI0aBsA/aqRZgib0wqCPGhMNb1i8Z/roo7guXa1F7B37W
XasmzV7HZtZenLHLXgVpPyH+Cn3bkuG1Q6BIwzLpqWxGREf21Su2qh2H5pppeCRg0dL9QtWPF4ot
qyu1Ww7M+k8yFf1+SuycLUO05TFrrB0JS9Mmqd3PwSeyLM5RxuyWLyUZWI4HfjRe7dm1wcybRcR+
BxfYxMh2dvV/ZAul26JjTbd19AGlmqn14tTvprmYaB5js8UQj2qaAqfcMnY+9YjpRbCmVrmZgKqr
oO7z6SJi3Y0MIFCBrCyLVVfO7SQ2qzArhmqXLtp/OFPFwSYEB5StjfafOfktTWw6CCf5HIj2e6qY
cgcGsyr0jpqRmmtd0MTHnabHfxxLW7fwUfYTcg0zNu21A0ax6czFB6hiO+89pP16o8VDds6doSFz
taaMUafG6I9pmXubVjjbQbPPzlpV0SL6aBCEMRpAvIKyG57cytlVfX01an60w1TXyfPIHOuo5HTe
qmxtQ8/qUDMyfwXQ3xyVJMyh1KfTWph1WPPn6oSXBK6SG4skmQ2pK10w9CSA2tOUbCC18kgqi/Jn
YJbizOMfphbkK0n/70osV9vZ/1YnfS/MZo5cZ7qwBXHuYiJ6mmY9+436yXqrC6BMn0iOG0BePvgP
VsbGZZUcuGWKUDBYDlKBMNamD6WlBHIeX2y7OWhtQ55bjtCpzQxFFmcAiStOsWTLgxPjuWqtU2fX
PNE2QvswbWkJeG6Wx8MjqdV7Iz8Uou9DC8wadb94pBfqGYf6/Iym2f4z1+lG+owdZUPMQLAb/oNY
Gtl87DjAf/RW7nq/3+tptk0H6n9/FZdGSRrI6p7qaFayTXWwwmYEEPIrG8o75cULERAYDSSnaAfZ
1Fr53fSyjIi7Vlj/ujOdnftHqNjljHFcjhJq28wFbtO57hx0im37wsmPuernTdLIZ8OtbuVQb4Qr
Xwl82qrY35MDfikFE9tUb68jK06BkPUhHxyiDOxI6NNOJ+o5bOgxwtXtGjbeqj+ZYf0Q8kgqcBfa
FUcsS6E2FgrvYvWo0z05Nq7I35E0DnGRkY8E+YqZoxG0eftlzOO1JHfUddVx1bu/UDjEthtdN+BQ
21mwYAJy0SxG4A3Wg9TTt5IlnQCYN0FT5hrlPPiXhNIiEiLOgtEBgNz13an0mg/CAabIFTQkj/lE
XclbpTRQQ13IEjYhJ2VPotR4b7XJCbgjn6Hhv+PRe7HL/I636tbm1a82I8nEHVjuPkPdL4Zz7lGl
+VnDF+rCZBdQLsNacBekdf09Je2hNmtvb8c0jbHbRbVnlBF5Tl9WZ33j8uGZLFrY6VMN2Ccn+KtQ
5qFtq/NUlwxlCWQiFoWmtPeGQxXrbHt5TVgpfw67lc0flRTEW3XjdZVi467qEferhn0/0Y865P4O
nDmJ8ozQoN0NSqc9s/J9NNL+ldyxV6A/IWyAQ8IraLT+VvaF4F9iqsS/vbU6caGlbbDW1NE0Q1cH
6Q5aWa+OXtV8d45xhuZ1XrrVhAxBsA2W+oOcvOtspM8ZOFyq3W05WfT3DImkwVnycFiHBPzChC+f
+px/oGr8bzI1ZKhHZtTsYMkn/8RqiIRGVcKwFq3L4/Oxracsy54q9H9OLyKDE3uvefU363EnegG0
g0ntxk5eHlBJAmLiZ/Sj77adnmoA5e1CkaLNr0hcf0G9frtL9dQ+OsAiT/epQf4IU10mY/7bqqaD
WZtHr3aPHK3fkjBhcnFcCOv1U1w7xsNztG5GL/lIRg1BhBye3LJOrChhaALiYMXavzLuP3zLeNAM
CFYCzhSU2XhJ+XurmdNp7UymYsOsh/BC/nTY9hpv/C0SxuPl2DXXxQW0pWyDibELHLoi+sGv2ufU
xqmSdlq0GsWuSKDfOKq7mbhbzksjn3yiOZ/cqftoMW/zLWIJ8NV4SBmw+Jp3s1b6scXBnZHEJx0T
g5mo/3QM+MAU1MUno7aT8951qn3XN3q4ZM5zag5YUClpUz99N9sO8q0i1LJO7UhVIIvHwVuPtT19
M95CW4DJnU3GHz9tJloLItjbgRGT2cfLK++IvS087d4lI6X3UgW8VEz4rPGfbLDZPh5qiQnJXuo3
v/e/SHdpoy4n2DLvzZZt/dTZLi5ttNPLN90Zf/VevvdZsY0lp6BVu5e5Uu9p4n64TY5jw0HWXzTi
l+gg6Y754PnwaI+tU9tyJcJjeFrWBFm/rT8dViXCSRR3PBk3M9Z/fHe5Agu5dGQ7h8L13jX8+YG1
cnbWGsYWW7VYS+I33R74dgfvBeY8QYfQM3i+ydz0UVOvLs0AM3qfmj1/taVz9ubWRKDrstAvcHNl
DPOGYfmvt7szRsn/WsckPKGv3jNP7fAmu2ZgkyoHKuSkkz05Bjh0jF0xGt+OTfRVTl3UexgWOlTU
wBHWJpFMjeBVjHCNl6sY1AE8fRJac8MK9PIxtsa3oIu2XR3/RaHTCmfGV1EZG+lAYUev+bSgQJNw
AtledhzHhVbWkcbWKRw+QwXphOjKpXPyLOdoiP5Ajtlx6Et56Jv2x0qSm1szZ+y0cT8X5MXMwq8i
KB//5QJZviSRkqDOHJmPKxBDvYtEJ446sZfZoHHYmXPAWPclW2zW/dpPQX4Fa5b5Lm2EcVxmrENA
gkdCDdiPYfoNOHx2M+bgFBVLo741v7nS9X0ZzfjP1JI/hBGTueGTnq4Zndy2LVNYJ4cnN7ojDPb6
q0wx/mTYZPxR0bMJ/Gj5UO0rLz05NuSPZTTbHTCQo9PxoMIM1ikl5o+sTO1LQzQmF34HKp//8brx
gjjzXo72r+NPR6cgTTapfgcDbyBxnkZI6bhpc+/gpyt0clrGeiCDLCsjdBLjWFrzt82kIgIevsdM
dOElQh7L0vvAFlOQWOOBPumSpM6Pt2Tvsw9jKFYWyUHa97CqYVOCiMdJSW4sgxDaUtJfnHnv62kk
+qwBoN1vG+6h1UuPJZC5TbUkI0U1tzkCzJltXk73JP+iuzhhITpobn2p82XdEIOhBQ6yij4urzMO
CADm1VEnASQjopnseNJZ9dEiGgDGGmofEVOyVXeQVzKgF8l2yOxb+vp/XDd730jBP7WILknnfiSC
ObTlzJdOitfSSJYgt4lqQq6/S07gIzYRLguGmeDY0ReAvyU7jYkxcoh+MVO3frJy/Xnpp35PKbUX
Zf6izORe9sTe6pwdh7lddtz3vzLhpekyK1pbNli4cZ4W5ixB688PtuMHfIxP7l9ix2fA/ov1NcfN
FVLsve5I7lRD4m9L3w78yXtZrTI7NkXN28RNquu6ijKqvNCg0suL4l7W2S93ZOTJ8l3P2IIkJ+pb
Fej/NTCwVqb+ppnVKefHBAOXnTK0esM1/ddsdDKfQIiBcUdqZrAbrnL9YhxfRaQIMp+eGfhma3Ut
yR0LMVD+NtkUb8Di7bGd+YguHptztPf06Hc0FAQ3EtGw49N/cvUgsJLQPM4fbUesTCnIye0fv/RC
X4+PVWwfk3PCjrAD6fNNOdmzlsc4pEgqsgB5JJWOb6NjDKZ1H7XsODTj+DrgVwh0RBjy1aZfKXWg
s9nNG63baqYXkY/GJqtqc6fN6F/GwsTRjj/JQ232eo21BL7htcCrGIjc/oVUf4/ryjmOKn3E67Fi
7fdM7sAjtbye/J1I8QmX1jwnFjtFXXJa1vTL9Eab84jcCK+1CF0o1Vscuz0ABnM6t+TCMbgoA8tI
NCx2c73BL4SGG6MhCX/Gi+qFDek0RMHleyl9YnsRD5Ff/M0sVKRWe9mRgLscDUixoWPbJ7/V7xl5
dYxB/LAesz2h5B+8ckcbVC8VpXMzZf8PbPq1Fcaeq8vfu7O9mSXWEDX31/wR55ERYhzojbtzgVqF
DPrA/4qn3BpZuKRQYt07QtN7OFIQ8keHzBeynDp3JM1lsj/NOI/JTBuwFzbEYJJegGKziB1nEpTp
uUYD6Bu0Ao1nnvj5HVsJaICk25hzdzTISjXG8ZVx046adZMsBb+2HJ/I3iBysCn9Syq19dls1+fW
TrRQb4nv0rMba4s7Ioh5FSvnn8TKui/wkxNNmL75a8qOIgJQ1uKHTR1ij61oKKz0YMGgCXnvD0PN
AncqWPaKU7otd1Pm1ZeL5Em+7HhPBSMME4+G6scjVVwZZLmIWJJ+H32yE4XBTxbnph1fxrY4LkTJ
DZn2VBvGU7cqiqLph8AlJyqKR0dofYFLpQCO58NAVcilTZ3ziFTUcP+UKEMjB9NQzzeGC8/liI9g
dFkxf8R51Pxikuo3pFe4mpXjB7VcjsDifzvDvHbY4zeeSnfkh3/5A2vNE+MBnpE2aHi8Mz9lh6bx
92mBWJUxorFmlxrW8ukSHgNDjo72EncFIQ+EpZ3gsFJAOGwQlbgQNQKo4LyOuwQ8N6BVd+tUpkXQ
fbmbvPQ71vOLkeHXoa/Anej/dB56IjmNu5Jx7S6lcwolUtsb5I8lHFpzNyBDjCSVBwBs/8ayOdei
VSSSDVjWYndHG73VicQJBjzK+PLPeK3J1U4r/h+W2CyzO5NPpL6TSXWw8XE6abEgJgt0Zyj6JhqV
+1t38qnQ24tfF/vR1o/VwGkAxOXTVMQGzqqR2976P5mxRq3sWwm/syaUz5JfzBWjuPKepW0kx6Wz
Xgpuuos5a78Y315Mv382iuyscjIR6lIad22ubp4a3jF98gT61InCmTnuFv27sbrbZNV5hAZwVE68
W6RxImdZUiUu+Ula6Rs+wImU0amMJrNSTPK1jSa97Dw3vCwMZWvcwcl/lSgrgqp1gfOY7cpyID22
VoR/tCsVTVJ2/7kTLE0y6+i6YpH9HWJ73MZ22+zLzjxXCEgY5LCaVEsdUmSG2D9utpzBobhrxGr8
ro/NyG/bhrKCjDx94GKtLUoemTQ7RGLo2qr9JFiIscCAeqmxCbwuuLWZmhc7I8YHglv6PLhOHrZF
/xBwfJVFmZeG4+C/4o4nbq0w+k3yyHueHMAUuVEZ+yKn8/aJFe/wzgRK814bkX2bQ7Ntc/6TZpre
7AbXA/m19qMGyvB3eKgxZcNs1QO2ZhkEwLNNoQl985DreFSIapzdYz90hNM4RsSnoMIEAgteBMj2
rl491Rr39miqu9livVHzvOzKwdi5KZWqzQbWw1fyBn7uXvf0lOsQW6EgsSpgiBT2bor1QrPOrVeQ
8qxRDhqr/G/OivtUa/8RrtFg1WEbwWP6uSUANpKW8StxwBSp+lT68Fd15RvrZmmw4OFaE0JyFuPv
aDHFTUz/H+48wrBm9o2ngYwYPlhDLl9TtVq4Tmt/SzoNMD7fZXKOLxGkJl/rRNtLuJT8XAUhWmbW
/LDw+mq58x+mMDx8TBMnMnZxSnOU2/ryZcXlYbIy1L5UfhPryABJjgl73/kQ2LP4RQGTe3tpv9mC
PmDl/xRZ+5NZ9nH0m0tvOnsBP8FLzDuNhblbkdAe9+SeBRj6/0W+Yd6g6YmtN5H1CWWp0s/xkO4S
33sASQO6tOaQWdrdsuLNMOhTsPiIkt7U/IuX4q/FZ1o1AmvRpLaOpt+90dmzRHaYGMMTSIN+0XYu
hN8cV5+26UemSlgqf/LeHwgWyiFEUdhCl5WbbM7/Zo+gyj73qnPJnkrQi4IJqdU84FktR4pHvxtr
xMdaD+ux1hklztps3k1kZ2Ux7SS7g1t/mulUqviphBEXrDr9JTHumwVTWThJxsuy/FEIb2vcvABH
wJzh9U8sjRIYk3xmbXMcfKoa5r+AUvzliVSHD9SfUINquJVzPpLEhj1j8j0gglN/0sdpZ6wG0ko3
41qbnUM9WHseVKCtPkmwtfk9xM6x07wnn+48IP51v3CIM8R1HvK8F+oGgWW9MPLAbttTJ/vIMTFD
G2jzm1zmx/4hPRYdhiPbtC8CoGRQuhgp1nL5lgwYRQrPxdYu1N7zIRfIwYgbu3phIjCKhMvDWMij
QGgdcShyoEF4Ys3aU+qfmc1qB1o2eR38ZAo7u8jxkJv3rp+vKpsJf1PxIz8Iu0JBxoU0Du2EZrwS
bHeZtU7dus7wC1J8+HuBzlqOM9HsYVtW7lY6fh/iu48ZurItw3Ohy5+8E+42Nao2dOPU/Je0lXsp
26q6I8PjUqqSF8KP1Z6upmO+bXY7mDLJhpTg9BDbfr4jjGy++0VWnPGkDf5G9YiY4JtyphZA+rto
bohzTURLc6+PHOYrlvQcTC57CWrMN2mHypUw6jzYbqfe0EXTzZSY1oc7xfmxtBtMmR1WvdQ02890
TauDGofp0Ge0Eq3ZD0Rm1US8l7F9MiaVr/whU4Nts2paPNl9cWKle7ZDry6Lf51I6LfKhCGnzJtv
IJPVdpnIaB67od8Rg9D+g56so+8TU0z8shUz73XTG2j95CkzBxGympKfyhbfNg2Wwy4Zu9uEFOU2
rsf0oZ0ZtN+MotyopXjZDvEsLu1i//Vr0lu9FDmlrMmFI86+veLdRyfrnS9P1MOWJFALlpjRYyi1
YJSScjOEgqRYgs0me94vhvWXgGHS+lpVnXTVDjxX/dyHSqiKXvGxp9A3Q73rerK7ORUYpltOc0YK
cCOJzH1AlOwo1R8UAma6LI7Y80vJQCYS3IdQQlWyRzqqdgQlF8SLaxaDm7Vnr6Nvh5uHZYFa2m+3
JFmIe8FWy7Yo7ARKEfwS1sge05ox+3HWFrODmrSB2yPlaLIZsm0SgT8P+UncCYfvT+28ds91Znkh
8Qo2D2eTXLWVQU4Rp8Qol2QGBW5ZYiqxS3zATTNc4V6vV3eaf+ZcL8+u1XgPlwU1X1quTB1tZE1T
dDdlJ+pJFNpMvxNXdYBG/th8TmiwtAwX9f8HVkcZ0zYGJLuMhDCthnfU0UThz/+Ps/PacRyJsu0X
ESCDZJB8lUS59Lay8oUoy6D39utnse7D7ZQSKcygu9FAF9AhujDn7L12UTAb9uNPLS0pQiRUNy0P
I1puddPWHGZyfQW80++9HaME73JE05pLG1hP4/qPlsj6xaQJuVVd8uSU9CDqyJqv57IKniauYbNA
pPoLzutP7LkOVlnJX8BmQVJ+dHHqtRkR0Ki8g4mZ8g9de7aNVZBfZ4P1/WvD6hliFsOoSfXFtR0D
xgV39ONQpURj0RS5S0Y79sEVJwb11oQk4jLz9YX9PkeqeugcbfiNTMKl8drQGcn72H1qk7DkuDx5
ibxw+ad+8OU3weheAAmmZZv6yeXnGic8u+ncA4E11F8x0j+UrZFH6FkbFmzcJcWl6AjxiXEW0y6W
XQsAlwSY9/E+tFpk6sjkADIUkU0epa0H7Hi6mh56UZTDYyKzOIVZh0GH/YEKf+Vizv/yiVfqNuYk
u+iCe9oREZPOi5dxACS3nQlvpXtWRUUNWMJToUr3qoCKsk/TJr7Ad/jkprkguMgj4MWR4tR6zExh
Bb3R8M70g3En9Qw9UteNOyKU47XI8vaCwfpsPAc2AM8J4C6jCXHy4uQznEZhJ+Ex74ibIDC3ZpM7
jOoJcJWOt9HICHC58LJ+/pAWmB27BIInTsasUFSBaRndA9kK8SNbAciJ5CQjCFOJr4p5xvWFOnNj
maW6ohnL1ymcSwykTz5Olygul8Yv5eSzL2ZGo6Gj6ncP6v+dAeex26kKZ8G6C+xfX1/xZ2NB5ncs
bCkwcc0Tn77FIRh4HiHdFZmE5FRXVuSDSrIOIFnm8IJ93DB5x0/M4/iCLIbhU8BEfvLd6YT3mh0u
hkNuiQSrtmu89JKuHWRluTcF0HJycIutHKvhfl4WS5e6+Ap+SojxlYo3//wf0AFUrpmggNGahjyd
nipFfgpeVu/gVp1840Dv3mVBjizJCpt9mqnKb0dxKV/k34We3AgQV0y/0CvRhJxSM10l0T5PoQud
Icmt1Wh07lZSdv5mxvP80ERZ9weBAsAKGBXRlT6jPialeDKvY2us7/CdgZkdqjG6DitPfyD9Rkar
pDDlo9fGxrutwvCHShxLIocy9GeFZTuD+y8dtcsjQ7cfCI8OzENd2km6GQe0s9+8dEJmRO5xWq9D
3sB5ZdUlWxrCXdS73vT9DTgsnBWGXkEwNZQYDko36/cypXtKO4UFBXuTmORNGdeRs8Gv6gRbK3Kq
mxbH8d0kpHkXp3xbqzKY1LQCmFL2KyKjY/3YlDnC2zKz9fsuCdvHCXUeYems29kq55xjPTQWC/hx
6GPLWtM0QsERc+qimTpW0W2gBfXvzpxzuZFtLfoLE9FnzAPSOSBLEHgCeu2UpRG2Rkc7W/MOULsI
8xwjah8G/fdQzZxxGyNAv22kN/UUGds+8DQ/mI3oApjws/UDJpvp6cL+B0xZvq3/kB9MQ1U4n7Pg
MCjZXS2YmD+iLhUOZnoU69YJXL/TbD6mzkokv60y9Wxtzl2ziDPlfF+aFYHFUiEr27d2Jgi/Gpz0
jYQlkxj5qZfBSgfwRSNictrdwH01LtzHcyQJqx53EYgdbRZgVx+vACtG0lqUalAVBv0PrS/kLyye
qI9RZek4qno10yIavHfB/vUSefuTiY7Hp4PN9OAFsaZ8HBy3JO/8wHHBTSIH16CdLx23OBrHY5g3
zSWO8vm1kpQguVSTOghO8pN5Na/rzMwEgNA6RN0FHcMJyfd2e+qxVT5U6zyYLLSwdSHfuWeIh7+e
1j8dHiAATmZoyhAfP16t205lk1OQPog6onhosNWIMhWSBDzofpoiUKUtmfphZ1kXRj7Hori6zkQK
JImQLPt0a4UKVRE263oHsuRmqoMh+LzOcovmemiUNLeNRtEdU7fJ9v/ra/50ZFsIA2CbsYSafbxm
b5wrbmcfHGqaXle818WumksERrXZ+TLorYfWRNDz9aBnmxR2cqY0WKT5F7FuJ6+VUY1ul2dNcLBs
m46z6h33YU7Z5+bKzTAw5ndfj7dsQD4uHOzBiDRZyFeY3uTJLrLpCY8epOMcqnZ032OUutle1LTo
tl+Pc/65gBV25JKk6Flgo0/eX09UJgUe/P91Xo3v+GlAnScZ/cFFqfny9Vj/YEAnFwVoxtElHEaA
wqdwrWl2O6Wpwjs0nN2TdTdO6e0wlhRajA2e9u5X1BkUqgIe/IvXSRwgTdL+rHo10L6JBwz4KGiL
X/2gbHyPypv+0O7ujllII+pRs0PvET9HhV9GSjrfs9fMj19fwWd3CwyQbsAcpex5uq9xOFFPNscI
gBtm/zPWlaHoKs/DW5ApsrS/Huz823YNwfxJzBBYN0wyH9/z1IiGwQP1f0CF2RfHImtYEwM5QLfi
yPDLSGRHjgH61Z61s+wurEP22RvPllRfsqSWvx39dBbPU9oxlV1GR1mysK/dLkl+L3MqlQ121Uvz
z2R1Z8dAearBFSrWEmMKZvBgssE0LrzUMKMGjpnBdp6T1sXqnU9RF6/bOqT/yVZjKIiihDFPt7jR
rmCNGuAHEqfDd2fM05uqR0QksWigBAW2PdPG5iTP/jzsp4yVMMUiYBDtimkLZhkx4G0x3I1ZHyuq
w9HwMo8zxk4p5/zdQtlGJ9wMbWrCZlxwup8Dan81aQIoArkI/gvV3WDbKZX9CIOIY1fRB/CBvZyi
nIqSAq4GEzsMajMjUX3IRbHuDDuK1u5cDZKr0ut7ZxqyR7yrBq5ns6kuvRJn7x/ZYcJhL0lQjYGC
c3lm/9kb2GxBwkEfo2Nl2hgulYmvK3JgtjoCQcDXr98nz982OcwD7YT0x9Hs41hZrkJt9ubo6FVs
IdtA1De5peFcSyfviajN56+HO998EYSiE7ogPWjt7H2Wz+E/1xb0MQoXEcLRd9tW0piW5o9S15oM
8IBCfKBbi8FgTPH17x38F7gUsiyVqwy6QHXhx1hn3x4/BmeRxT6CrSDtk5MfMzWE6Y2ehCWQiqV3
ahUrzQQdy9xYb3QjK24jhIz5rhsyBIFMglXllyWavi0n63708zLMmlVfdcL5CSmqN161ttfe7XqA
+YG8eKJbhMFG/wkzkr6wVxYxsV1JQC0sKxPK2BViVyPxaIZI1plbbSSjxbez1HUQKs5k/rWiM56c
0Q2ivQl+I3qg5ppPaO27Sd9w6sQ/HRqZCoiVIVn7nYNml2DzKdSvuov0cZPkNkU/Iyqbao1kxb7D
wWhGW0uL7JKE+mLqdoRPhN1mNOym+MsSBC/7wjtmLMvLhxWBCollk2llCMnR9HTHXZodMKyi0g5T
XlXXCBL0DZuWbi/n/jnIAmM/A9Xb2kaO0ngsups6gW0xB/2lD+v8ebP5MjwT3NlS9XBPPiwdeV5G
0Lx20Hpqq7qqOlzbZn5fDwgQJ7asfudlI5YVzHpfv/dnuxn2+uDBBfUii+n+dJpNtbaRObaDA75w
CDU6YtaMgBq/QJgLRosut4xqefh60LPdBYOSvsQGbklN4/P++HrbcoKNMJBKjc5ZE2uNE+kSECdo
RH490Gf3lSoLK6ZDaxD478eBGj3Qkz7VwmNnaglGU/mEDWH4IRFl0dcT5TrF/IpfkwyJrwf+7LaS
gL3IgwmtPLvCINYcex7d8Bi6+DAwWVPTB9izmxNkQL3o1B5voHnhtp5Pz9xO0ltsR3DcP3uLbIR6
DdXI8IglgIrzOBUzH5gMmp1TaFmx+foSOa+ffT2cEx2SMYhRp01xClXup9j1AjUHBxCXUbC1sVQ6
V9jf7Oi+YlJ7LWlyLT3QLiV2upwtiQyi7fIdsL4c52g3mTGykzCg7kXRiMzXKSV+uRyN4XWyvfp3
z46zWUUS91o3VBXOAxbKv/pY2gdTVtCdCDL2aAyVunuEhKSeLQn1d6P6aIhhE2oARLDZIWHWrJR1
f5hoVW5maw6QuGl9g9csm/9UhQJMI8qCtmM/Y3G3ZlwRyJdqsDSyh314ZTQivmliMf7IWjJWiXCC
uOt3RUmv1pA5eoguJuhy5TZGba3ElMv7tpPGXeXA/ErtsseCquULi6/uI9TZxTSjoQa7+L3t5rby
c0PPnXUFIp8v0DXG70wRVUALVZeo2UYsDfNQGU8y1PXl8JzIcrEdyOxnGJL6txGWJ575piqI1qzZ
d00xzHSp3Xk09tOkd9+jsBwZ1o7rYodZ3YoPBAmBFFNxV9K+CSIkl42aoO2EmRsgTO6ttySNsYdG
WuteB/Tqsi3Fe9QlPSmKr7APXesQgxNDlqoH7g+PeM8HlwULh0hjjxCKemN6SLloHWEKZW8/MhoD
xIPRqBQNJU0HqDZoXl8ijeLQqk5ow2z1tvS+S/SNX7+n5xsJYlPIksDQxVQHTOXjHFACx4FBkGuH
eRGEKW9wnodOFiShNq1PiJR6+3q8TxYVx4JtDo1ZmOzRT+NK6rxvVUID8igmvHsmPrIDLsFnMh/a
qyAr/nZtYhzE0n+j0X+EKt7C0XIvlbU/mfooLOsCLCopE9D1P152pCXC7jvatpzAg3oXTkCArpRQ
xQ1Ql8U4aefFj2byQiRMkxNcmP8+uwk21V4OkZT/KHGfHFgXC7rTxg7risgHuTFrvZr8PnW1d8AN
4rrKOo3EdG2AV1XkWspOPMlyzQdfON4aRi0j/+uncjoh24bt8ewdnTeA08xplR+GakzGhw2BDpYz
b6n8HoocW7+OagQGOlqJvHF2X495+ub9G5MjO90o2MyM/fERdDl2EU9WAzDlxLLfQjiCryrjQ9gA
KzTKXWeyndt/PeayM/zvjmYZk8XVJJPJYZV1xMmYXYfOofESDAQa5KbBiKvVYDW6n0wQwCunjNej
rRMYBA9t3VdWcKG1cbq0n17zSflwbFFytWOUHlUR0PK1jA74F/X4vroAHv70QnXdErzfS5Nt+fP/
7NcnkMae4D05ppY53bXh2KI+8zgRJpitzLaEhRoE+GEs+COWYYz3X9/n07Xv333+/8PbJ892bIyx
ISggO3jeFGab1h7ix6DDYc8BdHQvxjCddjRsmnmCgqKD1Y79obfc9v9cbZcWlcwLwQbREMrdKuZa
40VZz3No1+/eYI5qjZrBhG3JKdZm/x1a6BNTFQ8+TJzpaKZd+K0Voz1c+NA/+67YdRBH63JLeOM+
/jBDkBcSF1l6pNf1XEUWEpZRYGGh6bubxhwRZg+x5/9w7zkXscdh+w4M/uOYI/6noC3s6AgXj4NR
aLkhaI10SL85SPa8C1d4djL896iX2ZymzDJ7nMyk0LnaPsTVfHAA09abYZbNT+QxU31EVa2KB6vV
iZ52IiLTr2WclcGmyBuW18GFGnVp07V8vx+/bwKwWMo4GlLI4tzy8dqpeaRmbpAIU+A4RzjRG74M
DbVPgCruAK1kO2cuxgSj5wCdDBLCRhPFcMxV5G0bVWdP/9tHIalEsYUnpkEAWjn5OfAbZlPXuvCg
WQhB08ktr/VI4UqjNX5hNj3/4mjPLq2RpXrnUW3+eOWAShLV9nOwH7q8MIE8ABNcs6tq74so6X5/
fV3nswuLty0t4dCJofhwMlhjVhJUTJUdG6pfT7obBfdj2pV3k66shQHidIdl/jkEcy3DtVP15aUk
yM8u19Y5Q1hLIewsLqYLR28i5tmFSlA6hwBwAogVU/ONuegvvFTn37Ck4MHJQcilbWqdfE+dCLOp
MN3sGAu7wjshVa2uZs+uD4W57OkSFfSvVWa0+oWBzxq1TGvEsvAZC8Z1xOkKaXZurCdzF+wj3px+
XZhNMq8HpwvuQicPnTWpxOM3eBtm5Yds65911Gjhpi0ss8ckbaCuxLifOcQgVaG9/foVON1A8duo
BmF0Wo42pGKevNqaa/YiHW1QpnFr/25VXD6PfcNXFqJWDTbdZFNc7LoIi30ma0tdiAv69PlzmLPA
/9BosE8eymDnAYJd090blMh3XaN3u4pxfPSZ1qXHsCxWJ5MKdSZWUZoagIZOu0he7WS4OTHcCnaS
5WbQSwyZrpcObPXNSIIvi+w3hCvTo1GjpcerQPsY6oiTGf7XN/3sVWQpWcoR7F2WQve/qvB/1jm7
wyaddNh8QJoE+abyQgvNaemMf3W7jMm7G4IswQnQUen9euTzaf5k6JMbblXWbBtRXRw8U73SIu4f
rcKudyi9rVsTZsNqmECs0Xg0b8g+xEuOOvb5wm9Y3qkPD4JyCDs3Tg0ex3cg9h/nuJLjGtvYnFgq
kKF4asSCvKzMbYJFBvFm/dOoverdnQpng+ss3HlN7m7qybGvUtsc/rdvID+GjTtHbxyIyzbr448x
a1ED/jG1w9gM6halaPxD6kW3db1IXHgDP3nsy+WyZbWB53mnkT/d2PdNyFnmMJeNd02S4uPYiHFT
zOPfohgmX46DuCAzcv6dgE5vNkcUvhcmWBpDJx846sBKmExBB3QwR7edfxeJ+arGdqNlzXPdxVeJ
Mb4E4/QaMtHnWsP5XaUHGLE5kkf3ZxXCxsR1Om5pBdnrMkJ9tqIj/2izKO0sPiICCLARkGeGFxrO
MjCy4ZbsrXf48AX6vCX9D0gbYtzZx3OvoZAPhb1JwxJLBQ1fVKDeOmry4g7NQbIhVPkghu4qHcUj
PpudmTXHqYdNlw4FiAbcgGy7iQfIHr2FXls22r4D9LBRYVxf0S3I1rEscJbn7oPq2RzMdXAYZ/nQ
YNYb5kr68F/U+0wPdROO8jgIqpwprO7V4Epfm8pwN2BOqAeEEXp+JYtGgqlCV5xp14XUbs3uqW0B
5PQOjkhi1CBtp7cNhdM89DYdoB+raQ9tFPpRDKV/yPM/XlX+KZv2LmjNK4mBEq1a7bNa+LgZd6Gr
gekDexJOGtNAXvkSPTywj6OXJeoF3tsd/pa1Z3QvfZEjb9UwJHnlq9cic5Wpd/TQbhng0WaKE6tw
RGypl8MGNdSf3q0OJZg5VypoxnbNz9WfbHd6JCzxqZWjX0P790axdjV7I6Z6k0Obb1Llu0o7GJWC
S2KlL81MMbGfbrh1t5U+3aQwhgQkGN1V0E3NJ4zS0comodaMrRszRwNNkhbdTSWeqdJddUN+nNPs
TXNCIA8AL9P8Kq/hWrVI6o16wIlgsmtP73NWyA2qgl2cOyk/NfnVtPWWetZ9prTrpphvkNn/gGjw
LUGvC9biTWuDjWvWN9boPEGu79a6Uj8jJbYGElrdBczjtfL3oMNRV+JHPbmpn3MOBUp8n5kplG4i
C/RA+wbbFOACS05rha8DgnusptWDlMhQNPOH0wMzDPWbSmtyzLAz0fEW4LoooZ1AmqifLhoEp7gd
oOHBtkN/24+L3nzj5OKhqKijE+jA0TTZ9RBZFMybekpf6RIc5TD+JJbPz+DJoEa/bQYbX6yz0QMY
9an97GruTQ0ZHvX4Y1E2QBQn9LhTv/VQkrPR2fWOuNE0whvIF/ApBm6nVuJqAmDgZnzD+RtnKUhc
bIirapMNgT8Z83ae1T7OYO2kzm3deTe8JfscZlkrxRGT/2Z28xv+H08RSroVcZTYXftbrTB/ofB9
MbSO4kbu6yT5kQ11V5lE4uKa6sx8zeHgjfgGP8rVQYkIBleBFSy7CjrtpykASmQh7jwaqAavETZr
ex230cbWOjxF460NgrTsTPiVgvdC699tT23dOEWF3dxPUCkdqmvDUO4HcunmPnyrrfoZg+21saib
tdTBqTHKZl14fCiOdsy87qGB26ZxWxzD3oGD8tGhv0BAvaWh9Nq76aMRzYdGeNuux/+rUvsBB9tm
ojdiFvaVE9s+b8mfwauzVSXGp6QkTR6uuBXZL7KUu6ZaHod0fXAvu7EVt5ySXuYgvm9LXC2B8pld
wMcUj3MI0b4of1EYRyIjgu+YDnD9Vfsin79pFvj7KcbCAaEoWLfoKvAoBJOPuvfKHaPbkFjMVVWI
DfvnwSfCBM8BsAxkC5w5HbVJU0PzhanEOq67u2GYv2dUTMdO3oxl96Mt+qOyYkJDmhY3F5APltm9
S4IKsm/fsDM/A59Xw6ViB/qknH6bmuVjLbthi7YbqwFsp9yJ75CBvRhjv9HqcEvPa1UE6Z5y9F+Q
VYAzml2/hEV3MTKjDsjTWq/taxGHvzgu0K/G/mRFdKJdLOkdUNg0m+nZuZwlZXibIcaWuffS2hhV
PPHAs7+u8mZYo7OG2FjiOUhxjHoTKFY0J5kFccbKoABHwqFNqb0DxVkC1GvEWY1vlwYnRmoC4Lz3
CAKpjMN06aPGdx11MFrrZgDEFeKOievhOg0qkIbTsQzVjW6EKcOlVylVuRXP7UBGhwSXDVwIuere
Mppt4wCXDZTCwpMeeIqbogUiMk8Hyb3CDW7f6xmYJhIFCooS41HE4og3+MqEA5JY7psblge7VS3Q
anndDzgwzRAK6LCzASN21OSzJgSsRSGtFZsqKABigVnU8Y3E7lF2hp/nNRz5+p3H+5QoIJp54h4K
i1cYxyqomaPC7r4JPPeKZJh3kQn4ranzM1A9WJRU/+tq6XVvZH/sGagxVfrtJJlDowl4Uf82Dl20
amocqTE50KmZXcNdYRNsBIAd+0MPBC0o7bukmq4id6YAVA3pOunm34aL77WzbeVLvbyKPTKTQfqA
jOhXTWsf8wnaTxoWJPCAjQvkT/SoPzzd3MBi3FvCA2c0qb1k0SAilWSXGT6cA/QL6cKsbxt9eoZp
vxsn77qLs1f0hBAL0udyqrbWXBNr0EXqykpAkxDPvmB0XgOIvXXUd/vGyf/qacdsU9An8oyg3ZC5
ch9M/V0VYZTEHMVr3lyH+l9zsT7l+k+zBHbUa7ghZHOVYX0ukHS1Y7Fh8+kb2CY24BGwZWuotZuE
xW4e37vO5O4X0z2Mv3iF8nODsJBWgAdewKLlNoTquzLNl2RSWylZhUpkgdOo7WP48iMpRe3A7E6k
2OOsNQ8CJA9Hh6cqxaLXS3dfL1ZaCgarDqDW5Gq3wi1ZJa0/rUtPJcvvJ4uOSDfBA5N/5765mihE
201yP/TyoANcUG3uJ+ELTpM7UicOmECGle01fjxjEnQ0dy3abisonju59WhG01Y0zq07zBviRw5a
az5rzVJrtNRNlrWYEJu7xKB9ok3f4hGtagAlJU1eUbE8jGBysX5vY2fiLezuJsvyhXS+e0m794gz
bxyDrIru1kHXakPTSWqx7WY0yfhH/vZp/TsZ+uc6m66tKb8ru3mtZYa1xlx+WxBo58CHWQ0RTnoR
PDtedp+14DUAMQ9pucmwtfULMmAg9E6fZz4+XHZqxMg+3aLqZRuEFyZmPfe+R6J8B5F5U9jyEVLs
XVBlb3qElw5kw4PbJPtEUy9ibHd6N2CVrkGGxsM3GsvTGrnIS1e4LEfet7qdrgqV1esgWpzJNapA
2eVPCM7vCKR9iyqx9YJAbOqO+VXL6Yp2OrCvFiplm+BMtYiqJLzCQ6tbZTCcWaGzhD0i5z8t0Xe9
gAo5Erved3TrSnAUZZZgewPiYxmcxfXfIp7+ugR2+LlKHz3ANDA9SNMQ7XAN7HFETuP+oRrCxqHY
JiEs324+ukNwcHL9Stklk7BW/0K0uRCm9TtN0Mbtgy0K5W9Fy0PBmYOBrfrbt8nzUA57h3QKYMqU
IAOg1laer3LRP8GpXFiGh7HLX3NDO6Lv36Fvw7RMMcNQvLbOvI+JU/j6DHnWdDA5QgnSOIXE28EG
4uOprak47rhL40XTNY4UFiflYOVE/fxXFIXofLjm6kIp/pOjM5Uqh6ocEc6ma592vGiyW22sdQYB
i8Q2rOK8qg+pDlmQRgVWHM/lSFB2UELI0DhSaOBNbZW6/frCzwomXDhJgASoLIdn3rOPF26YinZr
DYHVbV3yy0rcdtMuTmNzPPY5NpILReizCiHDoVu06LijnBWnjRYt0+lp5ZM8FFS4n8aBRafXiY6T
4MkeYnYvV6Mpox249Xg3mriav75a67PnvNR/0Y0YNJ3dk8I7Xnm6/XTBD7YVO3SYEZsFQGpKO7tv
oJQoYnAVhzcTwL4g68jE81960VT5hZbL32Vohs2m8BL1Zui9bHwSDkivS4nlABPf9rW9CYSA5+JQ
5lB8/0M4rYfYIderVoYDJ2QG87cy7Kobny2zCq8rSCyYy+ykIjsuhxdJWpLBWjIOZZDvnKQDRVW1
KMt8ZgWtJi5K85i1mpQkBgzgeW7/bobI/EYeryQyJ0figE1Y6wHH9FFrQIeaSSfpY917I0wLdHYA
n+dIeCHW70XkYV6ofpyV/0xKop6JXsLRPcAQJ/eXNDyIkMgfDpPhlGtnZGopyzy8IWcJ1W2vTeDC
zPKY6M20v/BoeVE/1iVwizks9Ah9qYKd9hs0JcoQUbV5qOJkHFZkNYzPdp73u6+H+ewF5u7gTaMp
ushhP34v6H1IplCWc4jqsbknHDF9itoEZ3eQ2oRYSAfbSIZjZIHTqOjQIIb99vUvsM4vlIHJSKbK
unywy5//p9jnRaoAyubYh3w0K9cPsD/8NDqj1C+U9s6rS5SxzH8iJ1rh6LY/juPkbEenJAKAlLvF
Q2BoZbsyRZo8zEsxctVY8BGNvG0uefE+mZF4iXCy0bfwaFQuv+s/1+c4jTZ1PXeY5522flrWpLnh
9I3rVd2R1XDhMs+HI5mESjXV6kVJ7Z1cJlFhcVqSCL9H3JijmKTMQg6EfBny+NLH8elQ9CY4a6DR
paH+8cr63KkKvAfhUU4D4U1GTHtAdd+0LByfv35Hzqc5LgoJsIUXcNFEnhTp0tgIoJnq7n6yhHvj
jENKQyuLbw3qomy5ZnXhqzh/VxgPPhvaU/wM4kwjHg9DnFDqPIpRaBu8U6BOtcrE+5MG21hfxM4j
ASpfX+T5p+ghcxWIaxFUI/I/6Tbhu26sBvb9oWnahPN6qmDqNEAGSTS9p+Ez+bqpheumNr47Xmg+
fj36+WfoYVjBcIRQTphM6B8fptZ0mpvqtH8KnCvfZ2xp+mYa7eCSL+eTq+RroKVmGA4y4lMPQysS
pBcoxY6pnVzHhZo3ZQT2NRpNQR3L7q8yMTrPZWBCcXNI2Pr6Ks/nc5xAyGCoIrNsszv6eJUtc2mB
S0Ud7IrZ/k+e1MbwWMc2SeVREHNWtuYU0LATE1sTDSX10K/H/+STWWRy9MrpdJn883F8Skj8UYh2
mtwyEmcVdb4fAqf2zjRV8uvrsT69VsfCzIrqiV3gyR6QqFo27WMC3EO3pxKvfpl4JMC44pWo6LLZ
m1SnByja9fyCud2atv/74S16VhTy+YSYjU4uNa9zV0FqOMS5FkHrp4K/afQxBkLksOM4FEMDeLyq
jYacxf5iYvIn7xl+R7lIYCzPZmX5OHxvyJYqR4FBJ3ehTDBRUtWQ4KfYD0f3ZjtWPuokeWBPJNfz
Aqv4+vI/e9L47FGcLY27M9GpmU5aFQiXoJp8MFapkZHP6ebNLZfuXNikfDJbsd/952ehbSdP7TNW
1gJhbTT3IOIe1mltg8Y2EYS3ToOJOagjXP1af+HxsposL9DHLQo3FuWuy4zBVClObjHxlvrg2anc
GwuEqs+JfRER2URmt+nc4krYzS3aeejTHA2gKdtXITs2OEWbIWt8Zl0mummrw5wovO94Nb7rBSQc
DbGaGQz97UhIW2iSlEF+6ksYvlpG8sZWlYhLyk3a7PdECa9CvYDjO2yLGeBc0P0tvaKC/ljohzjT
H2E/3EZwQNvmtzs2B7MxHhr6J2WZXY9Jugbd5KvB/WXX+rvNFn1d5fq0JbVmoC0yP1k6+RkuAgE/
S5OrcspIoBrinx0MaX/U62esAH7Y2A+GGe0wAfzV1Awbg8ybxTybskOerlXiHdMpf+BImsGeBRjf
WZtRzscxy67tiLZIKtH+6cCjm7e5dR5SGtiWoLJPLDGRlUS/2EkycpKsyMsJwMs4c5lfhTbajilN
HjU9BCooKH2NzgqayNM8Fw+TmbwvxZe2KCjFUdqys0MbT5vcflPukvxYVyvNK9dzYH0Lx/EGRelD
FHT3OZV2olhQrOgECLXGq9M0nQ8e51a6pM3W8QuugO/mXPuJ6Detl+1TfJsr1ErtP2AawfQcN6NN
PClou8r6Rqc5WROgrK0soMgwIGgM1OroNdp2MPVbvDwVgvqeGCPVP+qmtch3nMdeL+x1zRRF4I/n
EpMBrc2MHgxdm3ZurkjrtbyNpJJ4rEARrPpp3pJr2u5ItQ/4McNrM6o3zKn0NcBid8ZUHsjaKuCK
VUQUFNZwn9Ttu+FGb1Yx3lMgfiI68DYvUDBPMUDINGFrHxvRrU3TIxiU8OtK7ckyoCCl+U2SQmwj
imiFuwtVJSgQPZfNtgzoUrGdXJQZODCFG8F0yv7OqqdZz5TrJOJN1+R1lBa0MWqC42ydchQdXDF8
D9zipY1rvgP9YSYlABzYRsr+6NbeUfLb12mFP4km7bpXXsk9C3wSF2G+FfNWTvUL5JfHMeyiTRQ0
I6hf8LCcTPGw5fMEMR3UEtnkt2ZCxGXe8pUaYwpgTNbf7KHZDmOxk5HVPw5WFW6LfOi23pT9GrxB
MIrFXILhlBfsXw8QlE5FNKxpTrcU+O6NITjOoNifM3f+ETpZSsgz+Gk7IYxPD6GNwRpZdxO146AN
B8qblA/nXCOYTfOd2lwo8jGroEN9xAP5MpT1A/Qcz88cg4wuAGWbGQ8LP5onmlFl07uuujbtnoze
Ocg2yH70q4Bwk1tk/A4HwFls4AUtVEGYObo+7+2ypQ4N7nUVFtC4ymnZe9ukBUdCK6GT1vT96nrB
kU8/9aInkLXj5Sfv6t7Iojeor3fKbY82AnZ6hhAoBf9Ba1ZxOr9GJhqUluItWP1Xm73DlkYMucAV
e4lccx4MC/buEAatD2kk+aO74Yttk+tMu7QkmCF8IvUCnp88xPxiqxr/ppF6cGVJEiBiEis3f5Wg
pKwKsd7AcQakp/krjFOw8HkpaDJ6agPgn2AcGT1bqWFt4JypXVLiaic8aO8MOgwd6JG3jUfTTp+y
bVcYDyTLHtiX/a1EcQs/lYhRI/tdz+YG1tHDXHTXYQK+LiTghpgFa031CPrx3F9N8MW0KvILM4Uu
lyxpdkm0DrL4uphImsv+h7Mz23Eb2bbtFxFgsAvyVaL67Dtl+oVIO9Ps22D/9XfQ56UsG07sC2wU
dgEuU6LIiBVrzTkmkw6qpYWqZt4Q6qmvshrlfN+6zLN17lyhqj1r8I8C9Nkm6JKzsuUrc7v7QJlP
Hnb7g0ueQO8Y+9Atj2FkMJPj4iuDnSASde5XjSK8mnzc9WDR+TMTAE4Lr8jKZLexCce7duxqjyF+
PYfWJlHxMQ3yftE9bttInoAr/MjaiTwEbAN1Dza6sT5a2e+ogXYDjsC1TGlGEnYVHeqc7sWkld9V
kLBpBDsw1gflEgyqGpqSbZjc18ylEi+4LqbRB/W4waV45xb198Rw94qDJNNYsIuMmCxn2vZy5hAR
9N+xlz15Sf/YBHN9RCUarVOIFL6pqScyKkLGcPinCQo9TICDudXRqUq1+yyIAWDP3wQwQDSdLGrt
HJzmMXyXdXUsklAdC2mdCySn/hQXJZ7TgDIgSPAaArcDphUZe6uy72LcH+S9X8Whd2aUuo5YSNER
H0YeDkDx8TtaJ+wUor6L4mljNuWja057toM9DbU7s7HOtqbdWS05kVX46injrZfiqVx0BoYryaJp
rsO5eGhLgS7GzraZHZ+GyrjTVX/uOtIc6JRz/m2huDoRwVGjSbQrOqayN7aGAXCa0xhAyNLZGNOS
XCCLhzhX2yaTH5EVMBGxw71hgZqnlHwYSb1hNjns3LQ+OW57gqXsrrsBLppoxPd50l86y7jBoV+v
9KmAteQ6r7QonwgPpIMkeM1nhkqIAnCXWBU+kmrUA99rwMcTXgeDesY8mrVx9GoX+Bq1NBvX5qK0
QIWDsSJPSXKNKrlKGKquZ8cMGd+OubHKC2r5FWf0nkFWjJKD4+MOUx0oqpqoqbzIozcD9N2K6IXg
GI0F7Esmj4AxBNoH4iZIh35idlkRd0LjpxmaZOUWpru1EhbFoi/QbhvuR1Y0w0rTHJp7PSxN+tX+
7MT7ZAgA0iqmsYCQYIwHFclNeqstoZagATxAGGurdZdOBxCQvHoRrhNuNNN6Mkr1YjThEkFAUhZk
sBK9fn6O5XhrqOo+09Le53G8JaGcAEQTTFJgKkT08byAy6S7ohUJzFlDhhG5ieU7Viuum4x/RSNz
anXtCoXNGa7bBCZNXJVDZ/tm5sw+9fF146QHECI3dW3fCSN5BUBzjR/t1GvRrQrbm1CvbrRQu3Wq
6o59DD2NMJ66UE1+5PQbZVnfweNtWcp3Th5qgO4BZmAt6U6qK24JaNka0ZCsGExypqbdL7VqF3TN
AuxVL04efFDdiE2o2++1WT5gkbkiHP7cadlNP1S3KK3enMCgRSY+myo4pnH22XiUQZpSjO6cPZ7j
XUWKHIeraxyNChcbDbO0ad5Yjz5NAsJXgAdfMtiWa1cQM98W7TGtMw4eQrzMfKgiGhmXtzmVZ8Af
MolgZfEevoGk+z5FMT/p7G5TmshhOn52GsnhhkjGrTkHjBPJucH9e0xd94H8vVMg+s/CK4ZNynT3
xnAGeINW9xa5HQ+BHjFLjcbrsIPxVE80foN8GXZaW8zLC37TSbdu77AZeca6crr9RLHcD+xkGU5l
rWDGNAuTdBbcayszntuDXtjvkxd/1FC326IbiRYJHcjh0HY6Dyw3D+zKHXlrFbkL6568elMQj05E
UO+r3rHPdYmuiZLyLQDHgj26uhoiFBi29YAq5abWmmXRkJAr8m4NYEzfh9lwqGbiJqs86QlxwYsO
cTsqDYD2kzzQWjkAM3iQ9WD6zpINOkTJXp9hHHoDj249YRLQgMQRcDBsWIqKHXmjJLppwY/eCblJ
wUR0dZG+IGC6c/LowEK+rYW6IbThZzzNkkgDBLEOS8B1JMVHPcXevlrCkHJjMglmMV0fozghIZJh
yILjHcKBe2t32YogAtJ1VLjll+hX0PVebEkerjn1GHiRvYHj5+TWW+DBUijOWBu+lbZ7bkP7UQsR
1cB83cna8LGXweALGsiKcPWDsW9uoN+XvtvM1AUQPOuIP9Ta6VIVPdH7I4vUjFhDtfbBptJZtU15
LoUdwaJ0ui1KDaLA+WtuHdEDRnIysWtN4xPOpdqaVumQsW7dzk6R+BSk4tqQOErQwZ9NWZJFUHg7
7h45cct4MS89ivSoeyWLatqUoJZx7w3PRQYHv5FzuJ4oflSq/8Sifr8wYdeQBaJdZMJ0HgEYQIed
VqQ3w8LMnp2s/6QJjy5NEbOSB4wSrdy5rnPml0SfH5o2K9cSg9pK6xIADTzRphXfhx2SuszGKKs7
rb4p9UIclEYCDf1FFm9i4l/j1MAUolnKvTGdKd+oKZGbkQr1yh4HAow4fATnrHbEHYJFOIsqAhU8
EhgNdyY9Bq1VfzOrQTeuNHYfb12WCfBTcqL9TjJhT0Ljc07lRwwrYBvTTdu1QWreYO/XzqFG8PM8
dPr9Qld4Laxm2GVJatDuA72duMtz3BrkiDtq3HQJqSGBl4eE7OVCXI/DGHOgEm5frAeOF7eNZ3cb
uMtLzm83un7UdsNb1BoEbyV1p9Hb0Ex7lcASuK6AtO+R9fb3DHvM8nZ0RgryzDDofPeGIsIcwn0n
wk+bvwOVVTs/Q0yObx2tjx5tW2UE9on0m5lonAWDgL0q4+C9RihCslGVJjuzgMJpYJ3flloQ38Vd
VL6Qu1PspjaddmU1G9zw0Hlo4lBuzWJy0Tkm+dFyyZQxcwHttLCFT/KYt8WipzZMFJ9sLEvU8UEF
PTmMjzifop+m0WY3Tt71T6IIaZZmHIj31Vgr4rmnYdOgoTvp8SglJxVtvBa4Zcl7pVDsW+/V1vFM
0Ggdj5VeGhuqWu8miG3P5+gWPNkqQPYQOUx4u1krNkbUNnuj1oONoYdyNTGK2085oR4K5g7IVuZW
piRVaYqISmvaDup5NHWbTrFmahIEgz5575DI4oOcvI7GfxNyHkX8MRv4Hwc6b3sOws66INzsqCIX
FrAOin6GV73KVInYr2zrrR3nPe+96fjK0uAwd5670ysrJlMmMl8mr1bbjkr6DmTLdIB3Q8rSWJCV
Z3jSt1jsIMgTq9mUmfQ5r5XnaDYsah1nuschVt5HacyHmR06EKgbzINGP+9OykitnbpvT13smtu2
1OOrbgytgzeAmuWrOiRANi44KB3U81jQYpjbZcBHucx5hxjFN3CL1hZ3RXIdE3e6C+olxgk7MPnb
4P03wAOjTWoSuabMyiWVVRWUV3hMj2NB8VLQk3nzgLRAXYUMrCWmtmWaol4GMS4RVPWMIsexxw1T
h3ybDmI6dfWvKILkaDWZb4+aWLUxeR9Mv+9Zznwvt/xZg3epTY8EbRwGD8elkw63lAffXaN+JoD9
XC0UhSa74cpnYi1/1jZiOcSByCFJYZnrn5nmnvIqQcihcRJReX/WEuN5BEeBa354wMzxUrhgik0V
PluDsy0H7Z6DRcPOOOwWAaBBovSKiFDlwxb+6fSsv7G5tYPkE/XYU6npUKqSo2iqu9CJCazqfjRT
uRmy+m5Snr/MYsmI4ozVIjbGKV2ZyA7LZ2PG+4No3tWMu1TliGko/cLc2wRJ5fipWWwlpei6l+m3
LA98fegzP6/EFWeZ2z4s3jIR3cDkOwB3uY15tfQ2XwRrY7UizZUliKdVQ3Bv1ONpnK29ZLButKJc
17M0/Nhxn7XZqFdNKQ4B3OLJyZ8IeduEMSf8fhwPXRmcrMYAPj3H+9isP6XOUYThNgx7DXiSMa7b
2X5v3OJmmj1iUTSizG3yJvWBOOqGGHHqTHA7/SomS/BbOAxkh8zAk9cJnhzf6LwXL9WvYdG+ygC/
gD2MZ4DCI1knw4M1pjMyX2Otm/m+jtVnGRLkxcihGWzxK0JjJYYB/7h86vPoRZpkhpodbRTivwNb
XuvGcCXDchMr9S7QiBHpR+mPeDtahdL5dOfhZJaDHwsOE3ZDa6K0NHLqU4E2tdwKIZ4bt/3wcvPQ
deSNdBwGZusOHF2/kn1ESKfgOxZu5nJn5HKCiX84Jdo4nYTjbW0VTwynJ0IDu+ZQkX62ajhCEvAl
033ZuN9iRCnc42SbEqeIypTDrbbtbbpSVXlXjsR7yak11pjhr7HSdQQ4u5uolsfGhNTb23v24DOM
NtJUBArdMPRRHuHM52xhhQEO5iCL2UtoRgZ5TuK87DdpT0rNLLZROvptnl2bbX00wmpY5Rpm70Cc
Kt4MivVhBWyWFMPZe81rgCT6sHXN+NwM+lPYRG9oTqkX5nw34JQjgZCEUTPdAR+mfVqVCH+jAoUw
OP42N3xpthzpONC2cXGljQ4hilnJqTPdeJ19TwLDdVcitmUDUTkgRYtI3DyK8zXmNBYdo3+l93Xb
pGJDv9xHuYNCwZE/XDt9DDz1JDVnXyp34wzibMgOPqx+7DQSBYfiZhbkRtXhgztm2x7pP0l0KFuj
aXi0k+EzycC6J8TfIYYGX9CLYqsci84yCk3cyN/CcLrTwvkEqvqqjI1N32V3GOavVaU/aywlZHLc
j0Ccp8G9tqPyvSbp2s0xSrf2RAgJlNyVg6bT15Y9KXTz89ItgZ2xF9Kz0IBp686rfjSpu4X2fjsF
8rsImk0TE3vlifmaUNt8xzDfYwoAEn/uvdsqL74hRuEZH/MZvWBzNy0I4VH2NQ2c9KrFX7LKm+Ze
0+dXem7kd2gdi3vdI7jN7itvIKynQRHi6MOHpbkhgT/WnRGnje/KPNqrgYMZLdxjIinSy+k72MbX
Ks463+rgQOcJ4SIkYVZLiItzUxdhtseYfFsO3tn1tHfK1s2Ya+fG1c5ZkG07LxwBkFCwt7QTi9ol
cxIaUy3sTw9+LI11qwD2DR4yag4D6eKkLBfeKeJZXNPrYzTN1kskgmQ5NDuHklQg+euV7lcugs4u
NYkmYpDcO/WDbvFFMxZbszqR97VyNf1nSsN4ZbfyCgTiz2Iot2GvnnXs05XX72xvOJHzyLm+fdda
1smovMtiRbxua4GQsjAyiPY21siSreb4KpYRijikYnoRbPs4xLgsfho5DAx3mo/Ql28NMusc8opQ
iKLNmea72I2ve6Rjdh1sXYzV25BjVQ5FleL03Qtn3yuovFNvpc0VcmI63YRUVNp4JtbzhDGZJbnc
QHg9FbXWgkSubgUx4CZfeMjwP0jU3Z7lG5Wx1/HgNbG3MR2HP2yejIBjyLCECmJoiZY9K6RvQ2Zj
D3yDdO9jb5Rb22yRD9sfdoS8sMYd1uv5jpw6f6TLTcJqG3Z3SS6ujLD/hA36Gemln4uFVyfCLfLd
fWECaF7ZAfG8nvdNs+MN6ogfkT0Mu9kgjsCIEj+c7QeduYVCob5iYIEo1Lkt25zUiNZ5IkOPo2Ew
X6E6vkY6Cumk3TRS0YO341c8wRzGdSYiuAd/KpegSzM95Zz9Eg4jOEVO8ZKUiKrb8POZzEls3WvP
yq+10otoDZVXKckcAj3vol9TxM7Sh8qW3KkKr/ehH13iq0AmCbfapGQ+o2nezwGrRGIZ58DkldOp
TiqJVLurHwdJlMoUvNBy33Ja/Y4v5wie3mPdzT4tFd+kHKbYpwnUajeeJq7iTmdZnOnGkIfumjYN
6OAlEAg+Q4vxFKPNfPzeo3FfaYgfSwoslZEnbpm3Vhzc6pIkFRvTwuiIh47HsgBrotQZw8qVFS/G
bH0v7Ue90Z71lLyPcDpOBNBanJfmkqFVBMC/L+UZMhIdHtCqWGB4ZvADeSZC3n6fUPt5NTHeVbQa
w+TYDt1r59CX1IeHKrA2OfquEf0WMhISZnTr1ar5r7Ga+E34HLBo6U79pCZijWSdrOoo3OnLGbDX
trMx7ZH3H4pkfGC3fQiy6c32ggNdxG0/cuCPk+fWqnZj5ACjY04oxU40xmpMORH22RcsxF/z6stp
pwuCxkSohH/kEg0mlQxFSeTCIe3MepfPkiBpmBkrw6IT0nlR8+yMqDWQ5kR+3iUcufSlhRb0ke/o
3kdiMwfLXVKAvBSFMSSz+IuJ7MXEmTE3+iJcbIgRmTlb3sU4NrPCvo4dPdiHRZydmR+h5IPK/9LR
nftiuC0u1CL/dy1yrWyB09EF0Pb7dD0X00zdS2uEZFgbx0z0PSPpaEmuwoijtxwHkEv6eqfTjq/G
7B3bF5t+5+4og8WJ6DvlV6Fq1//TzN0FWQEiEKQU0lfG0brx+6fy5qY2nGaUe8eoKXzgBO1HdPZH
qy60478vdSGu+HUDJDpXKBsoXbn1v1+qjupZTBGaYM8oU1o3xM1UB15j+zTbirF7NkJ88c02CK+k
RFW3+/flfwlV/vM0/ro+xmQkvrpLU+7SK5kMtZoLQgv3oxlY7MZYh4g7slr7bOomh5qxF324tRAM
/fAy0D570QZifoZBkvZsbmF9pxrpO6TQu4w2sr73yzBmqiwUrcTdUKIeO0bIGkC/FXM5rMeOmd7G
nGqHIArW5p/ZIAaxyazE+k5souNuSf3Ihi/kMotG5PJbovsCiOZa/K6X9uc6UkXbgV448iuU58rp
P+1iHle1E9gH25u+kqz87Q2CROqgMrM93RYXPyqh4iTvDTw1pUWTT3b4WBwYEwdQbPYX3+yvl+Jb
2YYJSvEP0GCaBLoN/jw9lnJkF2MAZT8bIHDwFpMn+BXi7peu6PJG/udxuXTx5loEIdDA6jhqo7hF
rGzi0IiDsd2UHOECH0mvwNFoktS1itGBvZNMMhFUm4NICwhNY7Ifh+V9HSfujzIVCSUpSocf8FDb
BxVFBf4ia+yoF7H5BZq6Q4E57xzV+RPaQJI/ZGdcAWY5u1Lrf8acdggOlUFP1nyypE4wzZOngvI5
v0kl0s99kDnFcCjb0ZLrqpiJMkIfkFGSdePINmLZTbyZpmGCuRLUMt00Sjnz2mHsVpxkiE73Cugn
jAYrSZmKVUrGxjNFqDMe/v0eXj6gy4oDdxi4EZBnWk8XT4zt4JVMqF8P9eQle5fJ4a7lBMdArNWN
DfGyX8luLrQ+/7fE8XgiRwZ8bJnLc/UfNWkbMkSiHaftdStFaBL2yamklHswZ86ZgQrSFytzyv/x
Yf21rtICBoOBeI1r/35Rwnm0stPaHOdtbx/qsIYoJ0ImDyn2sH/f0Mv3YrmUs9A3EbRzMe/i+7lR
j0LSK9095iXhE7LZMFbHgpEGsDb/fam//XaMugEHIVEzzUslIjPYzh1s0A4ROM2jmnKbIKok3PVu
Et8Vc959cb2/fDXUWbCKSCMA2G5e6DvB7hRWSdPwaMK9Iq+5C7GywlZj5toWPEhf/Gh//XpoZrEl
IHb8g5QyIWF1k3xODpVmMufsUF7eeLXQtlo/5Bv07sYXP90fRcHy21HpsyPZy8p2aYYo7CFTTFIB
SMxJR6vUnZhwDb3yXpgAm9CmYK28kjbU0L9IKBBW2LXzWy8aq3ydEbghMep1BsWhbdZQAqVmVV98
xL+9PUSOosbmlizP8u8PMtlgWa9STcPTy4E6gcO3Gby8e+taGwemUzW7NK3C538/Z3/53aEmEvuA
7lUgxLxYI1LDbUwzTeSeop0FryqmHRxUAgir8X/dL/kF2L6oyXio4dZcIjXbxPK6ygnl3uwQUQV1
xjCrT7qjbCWU4lk3tv8fX+0/17v4alaSs+R1ARGwlAEGqJCr2TZAywrdu//3lf7yNAsBHIa11qXi
uhRH0/9NndHjSmjQ3KOHQX6lhsQ6M9qe9n0VfWWguvjRwNWRvLDwM7EzGdjWLl5WbCXxoGg3HiIn
TK8TWyL5JowFb42N9unf3+0v16KOW5CdKCn5iheS/UrvEcAkOOWtvscamw/hA91x7yjLOPj270td
1O18LcRaqK+hunv0/i+3D3ZbzZBUlZh9R+ttnif0Yk3Y1l8hV/84LXGhxdNh87h7knSbiy3DK0RZ
eGPhHCQA4XnXEg9gr0hSDHq/STJnXIs6tF7asKyadWrWYBYMld0N5iC1pzGhm7wa40VHEQdNQcdo
ZByWq1zMDBvSWX2hlL64K2yqvJkcQOHs8CPAc/t9WWDG2RJS5sx7REEI7WI7oDli8nuHm3/f/otT
w3L7hQdEnUeYi/2xBdTQ4AOH6uUAP0HtEGYJqLBah7JgoGFLF4KWjD3vjNSc/X9fmZqSL/GfElCy
GpCOKoFg8pzxo1ysfQRSp0NidlgCUz24idrJPSqm/VizFP2R2MsnjJZ9k340WY1vyxBRZawQdtOh
1Vss/X4xmcZNkoriI4lQ62rg0R3fCjuyxc02tAgvA7RLK5v8tXdn6N3bxLUbdznKq25F6CtGfx4V
+lFuHg3uVtMRDp002Qpc7kuCtEJAy+AXoz+RaxnRi2srJbUT31f6lEgDASb+BAy7bTkFNanStCHX
uhwdbDy4wQ+jEfXGcQ61NrnX0U4V68RsJI077Bp3HBsb5CzebG7IsGiNlaxy47MtqzChx+3Vb4bo
pmKfSFC2zG1qmuTI8oOrqTHKZBUm6bzVO2Vom5HGyrSDRV2hZq9I07tO51mEt3XGGJ6kKP3TrHJx
jQhEemtl1/JHyanQxC/SqutOzaj2gC4MJHajYmn2itDPcj2FZffUTC1Jg9bk1mpVc+7cVXk3n9I8
ypnZ2f2kDlaXYBwgIbXcmCChb/VkAAcdJAnRgUNjImN0uohfFLH29FMzA6/0rarlq+iBaXzwWfJT
OlqE7TChzq+6uU9/tpNhzRugsIyWTBF8joFe0fPGmJ2gaUoQ0CFLUtlG1SkKji4z8nOJpPW60PB6
wtpXBlTbctTzjZVoEeKXdEy38KrKbBsmGngPfGtuus70InvURI7bqTQZha1MV4EVQXRdzX6qkjry
G5NKYaWJtih8t++9o048nYMXOFQ/HLMCS51o5vD677fiYldZ3gnHZIXHEAKNxLksbAuzz3Pb6oJD
4IpW+oDNkyvVDhXJiE2VPbetKu7+fUVxUYL8uuQCtF9aB0sw2/Ka/qeAt7C5W+MEdYcjGR1oDu46
BU8nDNS6TKHZr+2JxqvGtCUe4/xTxm387Mahcx6qAUSAa43BqYl/0QKKxgmQUtNE5wRV1a8j0oEv
vAUXS+Ovj4t1jfAFlP6w6C92eJTfU+6yRi1TQcc6jA4c7e0Yt4w8vrgxf1mf4FraHIWxbRB+fbEI
Z93s1Ew2gkORaYO7svsF2aOxNiFdCtA1IQDKYNsYcyxSaERZQfChdHs8iik6uY07m8WbnbmcKXMM
fTA9+i4k0IkgmuKLj/qXp4bwMooRwZ3hA1/+hFXQE8owh0eNNZ7kx1BddUrM91XG8LvyzK9oqss9
vli5KadBVLFp40szL+6MV4SlIeYgPAIdMX2m7eaVZPLOvMR8ZZgPpcAeQfGHvNmDPcVf7Rx/eWKX
coFml8Gonv/9/sQiCKesBTp48MKmPwKopvHd4sJHnh/7AV6HfesE5i4q0sRPyq4lVjDStyMDZ0S0
bn5DRmbqi0xbkwu2cjxiB+M4+aI8/IMhCN9laYMtjnfCnjCy/v4hSU0HZRzr0VF3veRtRsD8ZMMK
BIUqAvkZqdDeJVJHCxZkWgQXK9CsM3nx4WmgRXMc2oGE7rRJvqjs/nxSMLjpPCc4bC1MlxeVXVoY
2RzHk3agn2bsB4I+9rGxRzOTMc+a8y/Wlj9/KK4meFd5edjiL+N6ZADrg4ggxjNzWzJkmjQUAri6
dSdVW+B99UbZ1s8vXts/FwjA9ryvlDbUrljqfr/xbVbU82DJ6EjnrH3mH+ajkAOFjQoz5yPifKtt
PYGwDI1X857PjXuA/6x9FHYffURTIH6iFrHe2K0Yl/77s/3l7tPDAw2LucvAV3nRpO7ASFEBuNGR
lmjyMptR9JrNMKnXdUXrlDQ3FX9RXv/BQACBa+MXB/dNE1F3Lg+Y5LiUZkjYF5O8GsxICnPJtWFN
mLGt+ZIKb2Oau7lMjk5FvnKXll8to3/7znxTDi48tzZhB7//HIrhAGkVPAPE0Gu+PmNUAfhLvcTr
7dwmZlB+caT+8/eXlJWsqNSVJEhedlGyzKuNzugwAauqZeBNXC2xPLoRf9Ux/eu9JUqB9pCpS8yj
F0cKCYaQsEiPr+Y4VrRpcP281TqGzlVI1+AQta03o4jtkp99oKZ0HZoLugxVd1J8MWf4203mWy/o
YYy6rMm/3+Rc4LJAncN3brxgq4X1sA8m800gsvPFCCPtiwf5j2ODhJtsMmawSRxb1rffr9eEFviG
JGJxG4ne8T1b04kb8oxllNxq+i2dXW8LdSN8JoC4+R+bCpQAXJ3aiKgsmiZ46C+uzgo3kCVHTgdi
pRZJ6aYZ2ng3qYJqheJj/++39lcv+vftTnIa41FyCLeCvrosc/+pkISm50HMBPQI7ay7TTGEM9os
OHVzcoYJkfcGkiMMh8XY8f+MEcEJAOJ1Pqj8q4+yPFKXH8UQbCq8zzxal3bhvLcJRh7t8DiUcOlW
ZopmpVB5+QQI2nylayTu+0KN9z15pgUTYMMKVyUtxWTzxT356wdhHfN4DmA+X87b3NZAl0ic9VEy
o/dDleVb3Ar6HXHH8a7TuvKoeUm7zro02TQzgfZwuhB4//tTLI/Z5d0wbZszLJsoXbSLOqRNShQp
Y4vtbbTU1oPi9iIZAq757uEX09a/PfG0zHSs8BzK8cP//gzUQZxrLX5lzE5OAspkctZaheKHMXq/
TTNn2yh9OBmxrL7YQ//2HV2SgNisaQC5l6bpBO12aYx4QPoop0MZVK1tHdljqNKJBIIw9O9bSsqO
ubw/F7d12TgXvAHSQPeyPwjcII+EQyis0TpD59dCZjC8zT5ceWkyHUXUddAb6ZvuijzV/U6b9NfR
HLG6JRb83QAkoBYvCeU9ApdyEGKvMOaudDelgM6s+LlMUF5LGII7B5LBTcjOcdXHbvPYzhiI6KXV
96rISIOYvRzbXbAMTlB7lD9Vlgb1qsq68kMgR0FUQiywCuG2hL1mbugvBus5NaotVsnkredFuY06
IovWZIJUnR/lVq6AUcbWDhhRT/5ZE2hrDYELRqUqHh5xfgQ3VaG1i4wjDd57L0lvVB3xwkNJRQXe
BxVA6MoR3rStSxWdJow613E900Xqg/Y6Iatv383IaMD9WMhDQlXeVzE56cXUaDthxPOG7oO3G203
e5qV9ZlEAXoPeK5r3Whhc2q4Yk4WAW6PHP2HtU3PB1FvjvNHC6rlX1FNcgTZxjUaHxoH6U0CxQoS
g/WozbCSOxNtOElr8tM0kWU16dz+SD2SWosZNZTHYW3VjjbNw57kLI3q7MMiledlKqR9z+5svtcJ
+FB3Tp17hUN/k2n40ZI4ytYCPc0HZLMKEhpd5X1maP1jF2jJiSTo8YfSZX8w+7hJV/XclD+tWmm3
ulFiyPIAsjaIN6+iqm4fg6AeaSsBvZyz9pMQdOl3cFXXc99jQOgdbxeUqkRWpdlXxWDYJ2sy5VVv
VKJcjXRmYGpV3iZqU+xPcki3JLt0e5SM4S3ReSUa9IVPG7eZ32P+eAyKsLrNtNy8sZCJn/FtzWtV
xOMqA/NS7IIYyJZi/PHU6wJUyFgNp7JK6zuwC9G2GU2cPb1RA3LN82PhdU8qNsKDJYcGP7MYaxio
A4zQdFjSfvPkHr6A7Xcj1qRxnF0/Jvdv1StUR+DBsMcUACc5/QsNPiU94nUzOvVtOjViUzZNtkn5
e3wZJGqFgrrcEMzsPESeaHCMpPkE2szKDpZHjgMJyux6MkqeBacvVLisQJIKYBXlfaRWCENK+ieW
OMGOjl9IGCo+7NwCWjYqyId0y3a5IBA1iUsOiCDD/bRt7BBkSih3UWDXz9iPzedQwoSxgyi9YToR
3tmjFG99j3wyN5oEQc3YYyL3ChyQdQCgNaBHg84twDCaNH4ypN66gCb2DqMH2aAk8UgMuX6YCQpY
J7mH+kQqmGXQUwbsIRZk1DGxz9asdCS27rqSGkRLlaMdhn2G2QpqgYadMXAHuecVSEF4YeKE2ISy
CZ//2sngMSal/Rio6FuqQ40sczfaMXNytzbTSENAnjVA7tZ1Za1ypYJNn8OvnIMu3C9h6/48GSHW
pcI9YkPkrmd0fzasfN631rOtm9hMgM3nfds9eO5gYaYCu3uwEuU+TLLQnmOK6h+pWY7xpiD24olY
PjGsO+yON3CsSD8aoXaLtfB6dzOBaz90o8c82SE4r1555Rzhg1dxh6vBHZPcX4zA4dZto0FhE3Uw
LXO7EMKWWgz8sFLXiTW95xPtWgCe7XZOuGlaiNQyR395HeVOZNHdKkdxpydT/ejS/h6uQVhZ4RVG
C0//mEcQxnvNqAfzOoGiiket10bdSA5dSCxQwQexKwedtwxvmdTptza5NDnd12h6tyr6iZNHjBjr
HNz71sHV64eWEe4SVTur1La0TdEy0VqZHL+vw4yNZlMMg03skpd2u2RswMQaofyBa7F7Ilsaf0LR
ZU8D1tDPtunVfZngSuzcuuTzZs4C+s0g4k4IAxr2xbuoAbtbSqfaZjIYH2ND1NvWq7pNFmHZ7Rdl
NlPP+r0RU9GsYqvA9GqJ5EeG0HzdtbzQUztkh6qRkDQLpw+M1S+IEZphzd4pul+rcMoi9H1OkrEZ
Tn28quUQ+3Oe6VduyJgWhIaQ2FEC1Kq51ZVvSdo6h0Er1LFvnOaIThGnJhLWvZvQRq1qo32KKosa
JRFVBllh1H4MoqiPUxzmr+ji5QKmG4EtE49h3qYGDFyIvDduZ0B7aByBHRKuEQ4uBHILljnzvmuD
BhEtdiMTkp3h/D+KzmNJVhwKol9EBAgQsC1v2/sN0d2vB+8EQsDXz6ntuDdVBdI1mSf3kp3oPXG8
0VeVtC4ZGyw60oK3Ly8SG4x4Z7UnzyR4n+yueyqLqLyGQ11ckbKJAwQ29z1nIvzmTCHszsnS8YKx
qm9R3dtLc9Stt7zluViObYPPR/YOjE1Cix5Y5g0vKuTOYV1inVUTBJhJw+k18az4MM1B+Nprn0vd
HfHG5AXZjTdKBu2D3yv+cjlZ4WWM0ozILm3tfVXC9bccDx9VrI9TTZpIntc5V0LSvLRp6G9gkJud
j7p9k5R1/p5FvbUlPgpIkoyzEzO68DD1VjuDbPbSvTAxFrGFhn8nin7OVrF2spJWDd9EGxXRRvVD
du86s/WY9p4BcukP8zexRR3OTX5LaOms7j9S4m6BukIKx8yc9DfbEeEm6STITgV1vYt5ay9o0Qz1
f1UdAJXyGoz2Fcp1crHKWtyrm4y3aVqMtXNHTlrSxDwN+O7Lirk5X0a2kXHz4pbYHvJSyNesmt3D
mHf2ezrnaqe8ub9mZdk89YMwB8jZzdPAPuG99SyIxXUVX8eR17TVHuZtm57MqYb8opTl71gGGQjH
U/KUlOVvYorlHnl/8BTGnFk91Kyd8cbi2W9b9TEjKLtOk8sovOj851w0y54Ac8H1Wdg/SNVBaLhZ
ezSOHg62M+PSgeoASbQI6vDgdsRmznMNVDMhwk33cGabQkH0qHNk5ToOkdant3fJRGeNdGalTRKu
p2bMrm3Z1C/kLfwX1RGm5qyJDrgC0q2XFDXEaxm80Hf6NzjHsIUGCC2hTW08kAm2DfTeD5UN0aDE
8b4lnk89BDWi+8I2PaLbuvqLBHLqqdLt0WNlvRvcwd+Ldii/Y0obxKskg7N6YdVUw+/oF3Res5bF
zYniobr11XQKe0IOmKBQ4Jk+m+7TibVQJ7hwOmq77UiiJu4L8VcUgTmYwLawi/k+0EVhn6WtnK8G
BR7F2w0VTHZwRywgW46V7eTFppt73nHHlBauitoMUu6RZi7epreK+CsYXiz3L/QQNY6lt226vtuM
JsmRNi3I6+vS7UOO3rYZcYqXptoITHOEFXYEmhm3sZ7wSqYPBSacnU8AIgaaZNkOLfibGLDDJQ7H
YO3pIPgd86C82moY1pUSyQOg0ZggRCCwK3+q7aNdYeooGlVcmMIH64W65g5xlNoB9Q7OY03W+Gr2
AvUHfpvq3J/r+kE44/K7uHJ54bmVr3gXGnLKmYYtxQRbttQhem7RZZ+M6/JLKdr+G6ldc8Su1/0U
PgfiKjFy1puhvtFMuobNBOB6J3uLGjvP4Gb44JELoCLzQXA1XmgCuFe9GNDgSldRQbBYJSSn6JRc
ezkiny6grmxlgWpStH7xmYfl8iFE6d9SCe03K6nGDRei+9vJiT/LyrDF23YG49rMuX+IGiu8ny2D
328UQ3X14yHY8ne4uHB4fyWVJ4+RjpMj2rFiKwdVX5wgF/fBbLkHHm3vMNe+92llBPuqpJCfM1bg
fjfgBHlgalM+o7rX9xhofeiYwj0o6CDXrjfOqdPOcA6tiVNMo7x9LXBw3uUwgn5c3fnZSvUd8e+l
FeyT1MBX6TSkC0ik42OtW2bk2cRnsNUEN7OOAoAmg+nVw+I29ZkdqX0dLB5VOCmO+Zr7vgBFIP3x
hbVLt6WWt9fZ2NoPCfswGhJ8rUVb12v4hfVDiwPsJVOutY/nQnyWDFHXYz9Adk8NlPSCicZVx4G4
kM7FdrAT3neaqNtCbRzwtja0e2SvmmMf4Ogrp0J9uVE2hSykYI/wMTjXLat1s1Uzk7JFmag0iua2
2+YGZs7EQ3yo2m7BOZnUl4W92V9pl+bJH0z0JNPA7FRQZu/VSFgRYhyT4v0TI+bYvNM7NVb+1WkC
8+jE3cAeU8BBXvuz77wN+eRs0epEwCVua00lIwWumINZstxRAytDfDJ1kY47jXVx0/t5TxbFkj8S
QuVfklDUjxg5YJxb4/iT6sQOtiJo3Y3jxawAkiiyOHPs8lhQIKg1II7pTYguOtQq4IEgy2Dv6T4+
dVllAMAQwE1IJjN71OmTwuSVV1940DAFJPMIWj3RtR/gCcIF6qixWQ6GoNR5TZ1XPgx6yImjM05R
rVPivpnMlCL/bwk90gatal5+8SpgcBShuGVQlD09aTnw4BMxEZ5Cf0qOKXncIG1MEKw6mG4Xls7R
qkY9ec+Wuz0O0TC/J3ZSvFuSlEHLlhjLhWjj/bzMyTZheHFB4TBzflRi2+Gt2DR6kvceKfVrJ8nE
vyIlZUVOQv2quqnOM+OPlzTryyMZUAMavGXYDXiHztqv8n3JxP2e+Vu6xXT/T7P89VdFDabegbn8
44h5ekj6yNm1gWu2DIzjg1MawFjLUE3gsaYEzFFgot82I0PhNkJAMeqFVFVwpRxYWeA+ZLTCeX/X
9iyKWxHcjM/Tr7aha8cdIAyuFdH9kX2enP2+dhACATv6cGO33nPIemc+A75uN7AOy9KDcEoxIC2j
W18V02WCqDV5XiGCodzyva2K1U8UDwjyp9T9ZQii9viRrA3G1nyDJkBuAhQAt4QCvenxHK77JXyc
6Mf3hiyIczNTBDdR7b5im/9xCDR+FEXXvtTgl94sJcKXsVyc3wWBGKwXuqOED7t2vFTjzMzS9zxJ
2U5Vo713hqg/J7Ln+fTtedkCa443YECWbI1nKuOl7wKWokB1TMjHLYlmPuZDkH/1xnUOGIqTN4c0
hq+gD/RTYsn2Cl8CeSxKBLOqm3J4hTdUB5tpcYq/0LXsCypS/zGzLe+rwbABoaILNvnMIouC3NNX
LxYDzG9/cmgcTXnvj1O59hoKAcfwFpSm0Lf82jLfshgItm60tPvUd80vx++MP7UT50Us3gsgbzSH
2LDpN+dePHZxzT9IoshdQ5jsxqVD2fQsa7dazvOlmVyTEu7WKQ5vkX3YKT4ChsHxpYpp94FVvOXh
LfxJWN6eXLJkpcbxo0Txt2UZju8gbT7bGkPLCP1Z9P3Fo4Bddb55D5k4sV33bs7GwtkUviU3UOCi
ndJMbec8f6Cr42opnK9SaHtVJNDoPE0oUNHcIbZ/TMrkF+Y905n2GLDBX4XKeRKhuTe2u6ypaECq
dZPGBVPE/IvC36SwaTbYqA3JOTXwgjZcpWO/dzwqEWFmd61KrJNzVFOMjfXWSH+hx3OI/QZBsupy
TmLoFjVt/XKf+SDuojz8CqnyDm2koh0RiGof4Viy6+W5bEiZEUEKlWMIOJMWdYYP++w63WuWu295
MjrY7bJ4PU78zhyYhzgPP3Wt/kvbW6RKVeCJi/p5ze3ykkR816b+81CObKSlz61K8NdPX62M9brw
lmIVIIrZYnx/HRQKE69k75vZNZOTJe0JwZC/BAq7TBDG31YVd62LpRNS+o0rLPZV7tgrXk6xMqb4
iGQyrqe2Lrc4nPJVwUG073SKdtxtP+emfKW+3cD14z8QmmiNsOo4zT5mrviShVAkkilep1V2O4eL
N9XM1ZpSct5rx6JAdBzwTmn+D4M7DR2pjSsxIgqqJKkd1gKXvrTxRms/WCeCKVWha6A5LfwPv6yP
XWV7G2saf8ilunaSdBqNzfKQ9ZxVeCUhl8GNhoDTN5doij6C0BqY8QGVVE3OsYWBQP3UppgP4BCd
D3ZS7d8Yh/VPVLX6gFUHn15QD54LOE6Or03gNcwerWInu8hDOEUzApgvAzlW1A0oupLgZhgh51CY
6QhrTpHaoKV7XrLFvVe5GXKsX+GAgFnKU6hDG+ZRiqbHqUZiUBf74qc5bW1LhNADO0RngxTK2RiZ
d/9aYVOZNf70Hs2dIR8jWuobWawnRSYYDi392CXV2Ln9sdTPo5UVI2CJcrgXmlwW1xhSQRjxDgNk
Qbw2CyvBL1m643maLe+DBx+CmhVIvXac3Dka2bVrKF7ocOcl3Zt2UBsn4udCmlVti66TL6Oe5jug
BxFj7XC+0yMXX26nBci1KsPka6ZHnWQk1Hdu9BSEc7hqDQ41u0opdXVrf5IkwgU7js4badZLiSlZ
eP+S3A63vWXhU50BfYUjynJnCU/sUsyGWCmLAst5pBD6QXR2LcLm0MRBcSTdhG4iPrtoUTIN2KUf
LbqF2v3sUuBXVhXJ1RA6T+4gmbGkPrgf4/1HdsTf6OXy4vlMmtB36PUw689ckkZSAqPKfMP0oWYF
XHDeriuSTtwZAzbUJURVg/eapKAe8qR+n6eyQI4Vlkc3Lj6ncZ52yLIcsGvOvCIRgxzMNHd2Ht/R
rC2GzeFysr0u3aOPsXB6ymQFduo+DkvajaH9RA78Lw1VtWuN92p36aOqKEetlDF91t+YdQeQZYe8
x2SDrxua0wGcLx+4ME+hw1tShWJjOfjZYDU8j/3yGTjDM76He3soFfjN7Dp40dWMySPqvHnlNvKB
pAp7bap63ESd6W1OZHK7uoR0pNxu4FeN+h9Jmx9OT4QmE0ZJZ6peKjF8DjQriMXS3RzmPbkxsdqk
hQq2VkmNGDZsNizkq3iEtXhaBJ4BrFl/3Wzidef6Zp3m9tPSuune8xvwVlS1jTPv0qAUu5R3GURa
61Kd2Ggir7SdAWFOlneBJxl8irKOH4BEgYxQmBiRVntwZUACRzHNDeMTiQF0ePGqVO1qNP1XqwdI
QcbYUyxswJ3NOKwGm/QZbpRhiN+bktatQ3i4Gpvkngr6Qcw4LK1l2pcBM8ciphskF61FN8hsr1fY
5fDS0E8scP7/ZYHyrimw3VdaN/hES2bjPfV9AlOG6aWRc3MecGmcy2jwn5lWOdfyxutfpcMMEswU
QftMHcV0JM4RjQmZYBdzqi1qzf7Q6ZnJyJQRLO/3vwZoFeAJZ4V2Qq1vy1qMuPOJxAYNlKgk9eVW
EiGkmN9FWEfw4VFTiEb2myrAiizZ8MAbRBlYZQsetBEdikNDCOmgujPIPjZ9Z50hmlAz98uucOUV
y0q+sZq62Ph+ASckrVrszuKjH6A0zrard6gOXVio1HNBxqB/GGp750jDWgjX/M1yR4PaRGs812yo
8qo6Atx97pflrx6aL/Aw+8EK4ifRa/BXFd7uonbAHOBZRIpo4SeNtc0sqbwXTNRYnZknabkQPOwo
OXcyO4/OkK5zQV/JEvabwWHyGikUaHXY46kdJpZDU8o8lyX9ckis+rNGkHkey3kCMlD+kWWb7J2K
ktTMibOpS3MbYIzz2tdDecZJz+hTKr0r+HnXvmeeiyQIN70B3zRjkd4kMjCvALq61zlIh51vkcM3
DCMxOvhO6ULsmtRdpbbzEIzrmsPgkelTgIlZMJhpusPcx18dhLJzZuTLPKhks0BGoJ2oOToo9J5G
eF43CK37WY7CX4Mk+44FSQuwQ+XRm/p8MzXM1h1ryTbOSHRJ4JEAGJYd0AOy5IcEiFNmXhyfAD53
rO/Tko8k0/wmtHX+kIN2+1bM2D/51EesPcmWmSDnIRF0Yy/kJTB2tSrCvmNv5pYvEZtSzrQqXYOf
i8i3Dv6b+u5P9Ax1w4TlpiOm/p6l6VfhV9buNg6x6EsOCmjlztPhtOo5eOmqEOE4dWqjubVgVk3h
oaRVXeez85zD1MObKtRFR/IiXGVv7KGdNllCBQ7vR0PfYdsq+6w6tvp2PGYI7foG4t3is6/saii0
UpttPGhmeeMoMPrPam0GDvsKvdfuloe0ki5aXzzR0G67j7wq4jsnLbOdKfGjKf5Jri+9pdnKNoNk
dxWqxt8OEOK3QbF8sS6li9Nq2vM1uHxlIt93BArsi3mIyWZKb0AjeeZdIHonrp3XpffNjmSzaCX0
pNBIFylVkfPl5fDk7CzztgBUw9Pc8EGZi/PH3zKLIET/eCIt4fG4v643PBOmla5IqaIuDfuA1mSO
d4Rd4U1Mu5xAb3f+GuXsUPm4KSw7064ttdxTSOR7BqX+JbU7xSwQGi4txraoGcVyhaH9DQG654XN
mMcn6TGrBMGItQcMi3H8IQubf5EODKM0QgukvFXLcmGYnuQg/oICuAETGKYY7nTwXapdT/XnLi3t
gxUM+tqE0Uc0SXvNQzBukhAWa2A3/T6zWuwUPCIrlhXqUDnoF+ugYQWV1+lhyAZ1lJ6FCSvtJQlt
JdNL7giJwCgx80Mgi2zfuiLlT5KQT2c6btBUL5LXag8x/28KmnLtI+laexUcC2AbLalLVf5f5Ff1
KXPBYbRDmxPAmTgruQhOP4eZweBzCQahM52SyZ/vzOh9aoF1Jrm9StrcEjuXwoGbO7nUH+MsiabL
h0NOlvfF6QWDQBtW11jQ08CCKk6ZNyyPZg71eelLcbUrx36tgKShpG/rXeYyO8JBU+/gjDL61Ggg
d47u1TGb63nrNe7wULsl9b0tFZZKv11ZXRKetWl+nW5JklXfNN0rQ8o2A5TfJmtfLSM0O3bhqyXM
3M3Cznoztj4YbsG0luCWCIiZXLaeBRFGdzaWujC0kDRQ8LUO3OEA/c5/nO/l5zwVNiTEUt2HQY7b
ls0Zc7922Ff0yEe69vqYdLn7mhGY9VmWHpPtRMb71mb5BFqwY41nkU0YJyPHSq24mgIht7Kzyg3j
hmIXhDCMChkX265CxRNrjzFxvsh7lsI8T+0YH0cOlE1e8DhH6Bx5UHlIEENPR3IvWHzOQDdzNyIb
ZKgabnsIu8waTPQ9+zMb8bSpjjHsoFWdl9OmxNm7zuyC2DHD1C1k6/WY0iJuFC6ifeLyIOe1rA9e
AcAhwZzA0FCt8nHqtzCP1GGmDNl7ZeydmDWqTQVOkTrC6dZYR7pNkth3o1IMk2fN6SPaeWT85lAn
8/6d6JabxwUULNEmkqmGcpJo5Vrmds6zcziWDDvxxPPgw5VjUF0FEcA4qQ7pSNmfOFnK0S2Tq4JX
surANsI2gRRmtALkAZ5wnQTi1lXl9g+jm3S9EEHCeeXBYnaXeV1xoe+jcSarjWXxxoxztg0GoU/g
36aTXpC2Z3naHUyqugsQl/w8x5z1q6QE1ea03GDc4tM6MShX0ip0VmNKtH2v9Yz5gbmAvSQli6PC
W9nprCKuCMXwAB/dauqwMHQ5VoUyK0dmJpxsDz5KkGeFrW/Xenl0xv1C+WkGeOUlFT87VInIBrxW
CnESE7YLt+bA1DXPwTeqV66k9i02eX30O19fpmZZyNr01btK045EuNq5qwmU2/m6636nQnv7CQzA
R96jvIhdpz63VTSehDb5k1Bl8WvLR2uQtP424V8PSUSyKdzHat6Wke7OQzvLd9+Pk8d4KnkeilAg
dEDB8hU0IfVKMbPp0ONtVuC51dpMRt2LRdrvKPaqbSAAj4hcBkf2A84jHVBBExJ22U9jShhh+eAd
QMXl1wZew67wp/Ghmwt9R8cenOlP8nQzwaBWsFUs575jIPWVV6I/tbVHmxhquYHw7W79mDIT4LlX
vReWnuAU33ZgZViIi9/RD+s+T04FNq175fn9fy6cpKfKyqlRiikL7wZLxG9+XJAT2evAT4GI+LT1
OoybC1Od8duOQepQCDrt55D13QkzoftVStQwmcdgf2zs5aG2nPJF6sXedH2WHjpvquHJWPreteE7
ewvasRWpNClgQ6Oqoxot64mJYf1dlSPf+Oy3CNZbRVYqKtW7cqjGO2cEARepPPk0dp+/+bpqTkBg
lsvYZ8VfjyuYSSkLRXJjKficVWdZyCHmOIQfBlMHyIpriNpxrHsA9f5q5PX+Ub0737sh2WArZ3Tz
p5hsq20zpdOjW5OTmhLlRK3ABLKyHXmttBFPupb+M3IHly60H1jp6uWu4508Waz5Nwz4h6NcOKxM
6xGgFpdsoJZobD/r1uexiCj8aS0gt11UnNcni+LurV5kfKpBZTzbvTW+N+inuLBdwchPDXvmzM5z
B1uI0VzWKTrgRn6WdgvhxYzkooyL4TdFC7FbRi87FAE076Qqs29cptmla/3h7NAjW5OheMbIvGdN
2x5hDFeMOHL/SRBE/O5yI75S15R//JjtoRpZ2BDUCvGGHRpj/UEk3SUQwgNCFQwnjrHqGf1LRhur
C8BO6ZA2m4BMqh0/fHZI2ttmvxnG9Llm5rVtbD3zKre6m/c8xlh5Im88MCiCwD6q6NeKx5pgGTKH
KUUFh0DK4FxkyFmdslSfkGeac5RV2Ws3Bxmom6nYEoZSPHJFUZAHtYSCXbc0YX7gD0/NHC5nXUrr
u3TF/JN1DVJvLI7HOmy57QvP2s2kMONIjfLzKFwun3xBktkQNmMXlbm2mW/vraJ3YGCypdug2Wcd
KobpU9tdeCxSGVwIgEgfaoZHZzQbbrLSGbyFRJrwJ5GVOHEIFgA/b+tRZbvl0xTW6KTi2KUizKKv
liP0PAsnubqTdFatcpbvovBcYAEtv7sT588678zb3BWQFJFI37siyaMbq71+j9zZ/inw+tPUdGmz
be1pOSV9P3w4YZeQsYCiYZ71T9725mOWTnwgb4rEgq4t3Dd3GLiuNQKlmJkNZLyyx6rk+D0TuYoU
PFsD3lh1Xs9podDWruw58zZ+OiHrLaRj77GJJ9dWdc3vggbJZziXRd1aJDjuKs/k8K4Xcjh7baKT
M/kL1j1+qY0FYA1vqRTTgSjUcCPcm73UTZMNGrzyzl9E8+5jKtrIaBSvkHTzbUrR9qFhtLw0cTZ/
14hNPucR5R3IWfm0LFOzHUwt/jWgTxxGME5JZSrqS+RW1qNA6fIhEd6epgEhDLB/n3MniK2HGH76
lvjlZGccdzy4gescGZ3Zh2js6ruRTc/Bwex2zSNSgON4iI6K7eNXlbvdY9vk+pvImJiGwrVPC7Xb
phZ0vtXNM9st7ryxaZUPOgDDGTLn48JnIKCrQd1lwwSuKcZ533lKnzORJt9V18HrNr2h2mph/wdt
eA4oVkl4CJNLyDWxUWEB9Vc4LqGrpaGHl60/nkp8q7te9fUVcxUhV2NPmBiQeX8LsFH+4vNbHrpQ
tA8y8NQ18GJodkWXnAM2QxSExCdt2HrGH0sDhsrmF9xV4Y2TyBp4xIbQOd0ehikBjR3J3fYi2SrE
Q81aSDJ5eSCZtThBsWQDw8HwNKAGZBvkDmY/YYkzbMhG1kplDS+Y8uy5b33rmvbFeB2catj45I23
a6Y7PUsZo76i1Mw0Vb1i9RQ0ASoVsFTsk0JnvpSLlV8DFjvblsHHPjaJehgA/GLxtpi+D14HAdV8
TDB6oaVH0V6SOYJq0grf7MoT72jt5CUB3HB2wxTGdRbX80+cye7M5402hiEcnnsvtHhh6vC5GRGG
yVzCBR2pQ/apqg2obm2+m24a7vRkN6/tXLjPCCSWUzYWSAiiGOwhuSdqT5kASmFowruiRUSCJiu5
eAHTBc+ogFwCYwtux5wFtW+75Ge04Mqt3kI9V4bT1vINehpLEWy69FnTr+PS9X+8NCeQhljOJ2Jz
6xOYaRSf6Vh7u6ShbiU6lhzzwhmaJ6KrEVMx/2HK4LASpEubNvYkmLKMwAtvL+vrtBT1tfJRyKBS
G6ZVWGb6zvTWco47kVwXpJ7PclFBBP8zTn6ZFtnsRd3W++/mpliHSTfmW9NQiOOxDdTBcgrr0lTe
bexfLA0iy6Jqv3OWoYxaK+syaXT3Mq+LP9AX/Tmz7HbVmZERuZ9EG66PW8ICI9q1l+FeW0uyXQ4w
JceDGlL50AvjcehwOTyg967QO6sqXIXF1OJL7qvfiGCSbzhzbBVE3/j/dT66e4YKKO/XNbH00LkN
9tkwm0gwD2r33JP2cWkrS++ZAupH8tFDKjXGMcNd4MfhZxAPzqadubQZVOew47H5H4dqgEXPbrbY
2EKXrx5ug4EbtpiPWefMpylQ4kPgsf+Obas8pV3E093hItcMn031L9b04wyGjX4vVFwyLtNoQunW
0/E0yGDS6xZ0Xb2uxil1rr1r51AkB5nMu0IliT72fZuBqiny7Byzs44vArXDv8C0LWeBESB47ZvE
bd1XZUymE7Da7CySOupPDg7QiXAHkCY/sZhnlF1ewQO1KSTO513HNil9WGZ3epKTk9bbIGWe8VRH
wkq27NxRWqNZVsuuzfv5xchx8iBBzyXT2XZwyTpZ2Fpv8UITSUTOgSp3S7mEepN5dEnIeoMuOSZ2
yGa9zoNhYNHbAa+rfDrhVaMYJnMTJJb76vlD9eP1BenCiR+N7nUOukDvCDMHDc/PPpsL7yqhLGj1
4peJl4E4a9Erd1UsRBVttM6bieUldtcrKgIEDCwecLzQeSmgW0iZmM1VMlbnvAuWL8O511+My6z1
JvFAD5RqY8yladsblm222mnLHo5eKtARJFzysKqH1pFQkOeB1nFPd9khdAZZ3K/zBi/lgUUuwTuU
rqnz2hKNRER9qovyEJZFfcMhVVj17bIuqjPWHdaQkqH1wsuHX2TLHEX3gMvxm5+hBXn1WimwxWcT
IWLd9W0+slXtRVge8nFs4/vehCFTksomRJ6VbgeZNy2L/IQW1aFrJG0lBivNtnNrxVXMqpRnGpey
q5H2tBqpxgoLN/EudYEp8BW/vHqKUVACMneMYt1BCXFnR3yx/9kz3Pw1+kimY6u5Q1xJWIGjonU7
NtxDBH2wDnVQYE37OJfwAMtlYSHFrljZJ6sRi7tyE1H+IRotl9XsZDPRsJ6uUaDVPXOROe5hG6YR
jOK1TN30q8ok8rTMAlBwoHLKo+0NcjBikFMLnq2aXfcWhh8TZDA97i3kveSaG6SPInYBY0N2kcl7
Z5enRfWpEoUgIUYdWtTrPsvb5hXHepHjWuiEZUBbhdrl/8JJ4o7StqSxC6gFJVkReDQ+3NR0H31p
enbuAsn57WZqHXbHZAHGcdDUlzox4k23lRdtl9xqgnWVD1W6zxjd9OxmazIQyJ+A780dSnGcMT3i
wG36+T8jLJVznpfGRvM9fBWCwwXYYAMF1XFk0z3aGv0+kz7SRO4E+gFvOk63lasBuDPfMgnRHs0+
kp/OH9zFJj0m92rCEYKWR+gWGU7ADK3pmGx0UzViH0wYdVamlWELA0y477EiGmJXtlFEJLc3KL46
OUhnG0UtQnIg1wzy4Vqq5TCwTT1HJaGhOy0nt342iz3bB/ygRcgWKdbynKKP1RsJ/Z2xPC2zh2iN
OgqEz8oz0WIjVO+Be+2klWhYBXlUxLt6buJ8l/bGmj+Q8sXyGE5Evo5rETZ+jOg/Y6Fl8/UFb81S
M3f2TUwEQ41SJt7Iug+69eK3QfxvwV2FnLqK0VvYvS7tbUTB556Q6JGFwS6BriBCrMHEFga2OVdL
FkZqrXPiweV6RgqUZ1hj4iTk3XfqdssulNYdv4MXIYbrHNZxliPafyBNmGBEuN49Ir2ioxnzxjr6
yBmX1wm/ckGJ0iqgtPwr6dOA99s5hm7M2ANFTiZ3+RJbHyBCp//4zkT3EeTCRu3rJiUI6woxpGQb
Pi7uI1q6Nn2v6rTvr+AdUpJ2wLbl/FGpiyzFsvLqXPbLSMJFaUMThO3AlPqvkDOx7GOg0uZubtxx
+RxAKtDAuT2fEBNr0zNaEy53EYMjlto5iqt9KkfH/LqL6SP6fVpafNdDhNHihGPYjBfLLrIRjUjM
jtGOc2hftqWKkwhdCoC1UzPX/Jn5+YiHovw5gilvIiQvMgpXYxm74T/Qrxx1FHv2VwSj9NXOh8Ec
0bNl9jbx4pnMBeJfvpG6+/kplmnBvNtyZHUoWKN5J8e0Fjuggl522/H1Wqug9Pz8a8CyXG3zYWmi
B4orth3FzYazhtVM8Gtbyc630Bx1qf03N6koN2byjb9OUT92l4lZisOm1GUwGpB+cxPu+JU4uDB+
g7PJSqaqtkkic5LM7+u9IXrkPgusVO3LLl8W7mQ0mjiUagrupkF5s+uAfUjEHjdzTBRByTtGWez/
a/+n6Cx2Y0eiMPxElsywbVMzBDqwsZLcxHaZGZ7+fr2b0YxCbVed8+Nq0i2nTOmgB2vmKH/DCg9H
tL0FeMx0MzcftRZXRjgQQQ6Yp0/0KutRnXlojkS1VTlO6o9iJqQEIEYt1fK1oEZsJFO2WeUzjEk7
bdHgOUT+rsKkd40Mtu6UK1Y2PBetY0rPIKkcsG2d1d9py+QdKCA54gbeg8a2J1USDWHXDIQD9jNb
MHsS5iOt6+j5aZ35JyZnJJ8QEpcKaNUk8S8eBndFd1Vw5j50zLHL97ip5sEzBn1ZfGE+NpZ4javU
TRLS6M5ET3YR2c6VkgUNCSHGXtPUKb/lwqIvjP24+pkMR502qgRN4gsQLMS8DZS9O+bsgzyls2md
nGYcSf6lTwcBdNNaNlJZgosONl40epIsaYB+ySAcXTxxaooDMxuGHbJMxhjIKMwb/qRQhkHyK3BD
RcjXw6BcODLSO8SQHue8nMELDIrwx04fBa2360PMgpSX6UiOeWgayHeyj5e6Tw+6IAOIw8hZsmui
GNFy6xyVR7Nc5RHCN22/26q0VLrOZlalFtGp5o5F2sTe1Of1+KHlVdLBrYwl+fV4lTsPlUo3uyPx
ULVfGWKZP6XOjmKasJih/a7I9CaQSbVn8K80OlKIjqXMHjq2/ksWU78POfCFV3W2WeD/bE3byyxt
HokofmQQV4WBvQTolOMUFlzOdjNS7tHFwIh40ZFWI/uXA2FKv2YXi/QbFrgV/K9ANNOtlEj38haw
0Zb6h7pL19PYWMjfeXE67UaNGJC5U6+goi063iygmCT5tVUVg0E6knkYlvkCzga5q8PFjNXUfvcN
YRUQxlEMvYFn1SEPQUG4JYaoWvcW+R0vmj0pH11cRNY2j7U6Cuj3gCaZHMl5M4fBHj3BCIPHCyX6
t9CWOOEsJUP+hJcoIrgJxSQxDi2TUDgWclzwAZQR5EDJ9IZQoZiiw9wNlEmutSxFr+xPVr1Ls0h+
R7beq58LaR+Oz+6fWdtV6QppL0XELG/QisrPeV5CzsQ0w0kmQlUrsqbnTpe176kwrH9cyd2zrZto
R+oiHZaNiTWBHjeHALa2Q+hapiQXcdql3M1DYSrvQ9bl9yFJ59lT1GytN1UXP8zKuhH/RSta8Y3p
NEx/arlO2zbXEIs11XhVSbe8C7ayoLI4A/xEHlU9yAYcRWRLGLPOzZvjsVgW7tdlaiOk4EpseFXW
R/B9k4Y6upznNnUteEzUwkih0esWEmQJDKUub9JBi3J695hhd5qDvdfneXoQDXrUhClrFFqZlEsv
ss1TZvUs8uMKzMWPW0rUtTnL+lkVDl/ONJr4SoVjAfAUx6YGiTP037mI8jdQc7u8ILdGbrI6lHZu
ZEWn1hFl+BoOein/IyIyvve2Nf+rWuRcezT62oXIXDOwE7VjRFvIe1pQF9xFY/Zh0zfy3iR1KnMj
Ns8Ot8BKLg521KjdFe3qhNKgIy6Z80G6rkZePyEMzD3QcVlFcU2bY1kh9lgdCdmczC8YzPpA66sy
KTtQ+2xfGHn7LyPBydd1osE6W6+/+Cd3zqFzukA060aHS8VJe1EZA4CyKAQ8GTTc6GhQHoxxu9z6
3NywgnmL9IVym2raCv3+nZN7G5vHAlVXcjHw4xUsGPmkHpNx3svLaYyrc7RE2y5TYCrE8xqnBJWj
m2s7mvBotnLu5lCHLRl/EMzQgeuhSxv0VY1nYNmtpn+Gnu3AvwIqbOj1ZpeG3Wr7wDSzj6zPjnWT
BHV+mVOkHZ0NIVu5TqWFEAjvwrjqEtLYFN2mSRNJ3f5U1J/Tk6X91jrUQpx82EP+nJnOXURZ0Nvz
rpneW43hLlt8e5DIJ1efRTQGcbvSrJbdeOL9NFu8Pp9T/HU5FU/W24hkqq1Rca8UwOIVqK1A6sBq
x2ZLJdLzkEh0ygi3kH5tp4TqidD+UrkGSiotDhoRuOyUcNu+u5jsXERGnlEj7tVGf+qd+Y53+Vtj
WEbRTZfooPiL+Vmi3h2r5NrPXxlTi0hppmn/Rdqr0xNgpmiUrMkR36l3VytzazGA+zRBMrx2YL+W
dKoqMtoU9nJKPGh4JJRtWkfcwiZNEMVTiaxiQ4iNK689H7mKJLsqvBaFDUAhNSTLZogtF8X9kZ2Z
HjxrZXmjP3MOHK4s/drq2qYTZzwiHiKvTUPfRyFIQNa+aAzaKIlNGygvzXrTxndFQaiZkS0y5a4D
JWLRM1LlW8740ESyjAsVoTeNANW3oyf8q7NRzBFx4Io5MtCjewWu1Xg0jiL7ALWSMX2QIemm8bNp
l+ifeCtm3gk0aRYdLlNAvlCkI48opKs6ie+uozoAk/3OefwdHvLLEfq5HfCMl9mKfA4zATKqyXqW
aW4cUPY+LMFl+jm3xj4tiRlO5GupE07vXGbjs1L31fxvwgNOI3FDmUKSqV4kE5q6HRuGgH1KTV1Z
4B/B4cXHvZBdRvPoQ+k4Z2elFld7WAGerC0r8jAc9faARzWKP0u+Dk87oc7ECiLmqTTusFHj8Oux
G/MpxYe+3ynfCZdY5zT4ves/wnxXAAUNk3AJA18GjRPG6TF7WTLLQ3imqTcTxZ/U/krZlxR9aGbY
RhfClmr+u8HMiqRgucBp585zHqPpRc9Nbpq5oUEALUEh+3XkIUqp5kOdh7A+q0Y9uVcU36vqCuko
NVfd3LYdpeG+SrNcflC6a5WWm4XLJX7iklC0S+WcEJCZ0e+KtsyiCAc89qNSwkf9m7hXy92or8t8
X1eKNVjxz7wDjrLh5DWFT4/KbGxx+COuecvrS5Xf4Wna7lh2LkYzP/3Eat81KJpcPoNUPzSc92QW
2daVxrAN8fseUYleWuN0PxmlxJbnQ8DhaaalYMFC09W+AakOjokX8KHQqQJOPs3YZim1s+QM5DQs
DKrCLZ2iO/jBiyPX+5WKyHC5pWh7kpuuovHRdb9xEqzLE4JsztMxYHFpN3pfuraUfhqnruj/QZUS
WIfkIbV61AhPSQzfQvUQyurslNfJvm74TYmfu5bMonHVhi3/s9M0nh1FT0lr7VZqxTDfn2fjrkif
FU2aS0zjRv8oUf8BAgQKmtnV6/cUlJzbxdNT7K5LE20mPMAcQd/1rLwlgpEoj4+t9K+2TH9Nz11m
4KqIPVUywxGwzYqghYi0JJZvph4l0SmHpqANAeboywDNOe+zUhth05SBIsf/6nTE4Sp7bJ1w7mIn
WVCfiYmrPtolc465SjlY9g/mTy+iATuLLB96MWCyfZrG+mgoIugq1S3KNqwG5dor6HkSc0cG5R0H
9mMWd0H7vIFLFewHoo+/fB/hyenceem9dEVsqKDyoBKXytieVPFSXXYKryKtBi6nlZuMxz5nIMNI
oZRv9PltZpmRVDiezrDItRooPZ0gdEbp+hDM8Kfr8IPTeWfKv830m7S04cZuncvjuiVDiMCGaFG4
XLkVMmj5NeeZbfF6kLCDutoK2mROstvcJREaEwprFdRiM8EBhpwb9lVb1nl5YSVvZNeRqMzEh7DE
kg9RkE0B53HcbuO2NppPJ5W6P1nroUJqQavJqY7Wsj2XFjUJB2nMMQSQC086xyYRupz/4BStq50S
VxSzY+3ryFmLrZjSMJseForhsd9lGIYnh8wBPs5CQvIaExYZ1DYCI2dE0mk18sqJ2SD61DC8LNKP
rsovK96tSRm52g2Pp+s51e1ADOsp73m4EzFSqmiWCJZAaJrqSxmoW+2LbTkhjHFW67V0pt3DGFQ2
de7RYEQAg7T6jzmMObnYsOfIbrE2Cno1VDNTMXJsNXYElMyGMPaFS4WbH9t4qDJH2xKUeMxjufmR
nJZjJNL/taQZbbo5PVaq/QSHehBld0nN+D7bzlPNhOzWxLRgusINZndkVg42G9CEtikeZfwH0kss
Dft27m8SEnhDUiTWSXk79arfyaRQZ3VPE5ydu5b2UOLQfOAs7aP0Vz/OmsKOrCGik7Xu006zTwMt
1iYtcctVprIrkDMyJytHw+6/W9VESUcww7AQs1wwyqqjiYAsRrtIPm63Kx3yMUr8e4q9vhLQ9pqr
+rsBW4xPBIWebTdHPAtUGCIA2vB07UH8foeuYum0T0jke5gGJaGNrLinFoWVumJQcTK2O1hTPn9B
ZRHcFNDEc6npHhICgilGfdMuFBNmQAR7RA8swnVyLiR4D729pIn2VRuy3yvWmdF+WzXqdoDm2qR1
e42U/lMWErXIkVspx8TUtkyun0k1BLCiiJqHn7iUfE2yfGuw38iKQIFV4gB4Ahf4NB7VMTPebJ2m
eWtiXXAuQ5W+8xa7E64UVZAzQWRWbK2ebvcbVP2YWecLWCFJXUu/i3OHi/DTycftuERALsYTGiJ3
xXrxIP560i1Yt2TgyUFO+RDmg2piRppTQlT5EBD1stabnm0S/T9dhSFf9PYH/PuIGt6dJvrRp8i3
yuVsVtGXaui4WBPdg95yK9X4VXguIXzrjYh2EDqox2rPouNk2ZnWu+hHlC9ozrVPBJogWWL1TIs5
BGMNjW8+GKfXL3+FOrk1WjhEK0+ccQ9a3cUj6ZPwGCKWPk3RO+6zwM5U1zDnQEwvI8a/xhr3Gb+o
/qjDs71S2urWld6pIKLFvdJhuhF8mRKVvfaOkh1TJSI3CqD2/aYPrLh2S+KEV1aw6skevztstZhB
6Cp0pfI9VgJLpWKRHmDEcDHKEGQc5XBazPeaGY6cHVetDrHzXiZWkMTbgoq1mRFyVDLXLjg6OrId
SWXQPoxo2zzMhdEVRNl9GLc0850wTHcY93qKyjY/mZK8r7BKSK1+JX4FcdTOofpTn+b3Fb9YJK2X
UiFLeA4MhxGrWJ8r0GUxvRlWex6ABBAturjTfBOPazzqWKTGbWMhFMPk+Pg9+w+ZwSMqkyeqJV56
ngT2LQz9fJHCeOlmAk96lOtaGVpS5bWNQsNGhIiO2bimn1G85Oq/AtelAjNI7bCsHiNEUu1nCrix
vErlmfLinGXRttGiIQiAf6QHir5jwzMF9eTp6k3U0RMu59fYxRKCe+sjeUsnh/K3ebqphEkM7LVT
fVbVXVKlX7iR3oSKGjDXblZV7TNRn1nuRwJgqFMJLGJzW/hmwYKRv8OrW909rbaL/WMNW6dD4Vg5
vyZhMlFymRVsNt0UEL/rajV6XAa7br3UFdynFW0MbNlFjbwQwURZHJLR3g/Km8YEjfrKJ1vCz2QY
wOycIISCDXPMwW9lahe3Tn1E8Q/HWuIUor/IuZrarlOuaf8Rr+dYNBjlCY2IjWgH1P1EOC6AIncg
ynGBojIhSwRWyGSRO8eaj6Qesz89U05NF+R3k75aAJNUU/YT5IH+NUEedRakwoz8INsbNg0hpk+s
0pDfzPXfVH20662s2S247AfuDES/byI7qugs5mdyw0gTIjk3gC+UmzBRnxPrEINo9ozD9/JRG8Gh
6TbVE5KVWRnAuDzKtEgSsSu/KH2BrVohBOnYFQdj9OOM3QuI8jgTnmLlJD959ftknfhPNgnkOLGS
/rJ2eyfbQacl8kGgoKPWB49HKi6FuJYtf43knz6/9emfuHeTO+FTUj3xEMy9a90/yPjeOLDEB7ap
oYX0HiF+063LbpLuj9O9iDHhh2RML8r32OMR9VFJbR7e9Ngt0kttqjuyFmyt3VN+Mutv1Eh2y0+p
nUA58gZwMYzirSj82f6Y1j2p5UIieurE+ytLoWTysfExo8p4bdS7CtfdQQdiSfRVwY0d6sZVzUIa
xyZqm3XfYbA03yr1gC7T5tLROfXrj9xGKG+TxcVCEO2L9GtcrY3chhL1Yf2nnZ2L4o6Qix46Nxcu
2kIfXcjc4vGRF7pxX6P6U0y/wA8yebVJdpo5QMacYJYKq8toSmHNuFnXV3nwFWWfYB7ptDUAQXeT
7O9RI5aGc/1bL+Esdqp+pwsP6E8hPGjh+/2VYMxGdi3zXaM7rpl9xcg4unLaQPAcnFnazMpJify8
PeA9YJZ8pCUkiO3RfE5fyoIAfXVb5zijhbQYO+g/7XZaEeIuNZ2vDiIrzY/lsDWWT4PtqhpPBNmz
xF3S2nCRx/nY3YuKSBpso6lM8/ATTt+8TxAOXyzrlg//uroPqI0OLWbWJTkj20KYHQA6e8geAAqO
ufbWORZf7NoTRZvhlHME18EC2judknnfNCf5RZ/+HkpmLE/U4vrMLM18Jjeqz4nFx7nZwiqorRzk
WD/mon+tiY/QxbsVB3lroLOK/S7XPY1+eo29mb8EhT/CG4jMoT3aL8s/iuPrhQpLat1yrT5pNLha
SyiRQTI1OjauXwTBoboI30YKYhf0sufU0dbskajrpfZIr4Dl1BuZLvuczDMFhScxfnhNvhJ5hSDJ
uKawtYhzntIa3iUpTUQwjEYR2kbsco0BMlX+Eq/HtGyDaYlaTjfpT/BByw1C8/Ij1u0XLf3EJrZB
Z3Vw+iHoE8j2ZSK03Nou6EgjxnpgXP7SnrboW1spdym9AYj6vCw/KgBmmNV78SY571EhbdJZ23aP
WQmVFdmZv9lAuevUB8m8PNPbhU2eYKqON7g1O3dhEU0i3auaJ7OxOZHZXWL1gDSM0wXxg/yMAMvL
GryrSU23i+Mt9lerv8Qs3TCA/GCocrHYsShhfSfTkBvEnCKyb6odpp59gnlVs6IAm2JojAVFGk95
mnAv9PCkhHxjIEKWA//Kld6oe73llito7YuqII+dU6mFenJ2lF1P3BD0El/rQtbTDDpGZSQMIJnN
OQni3WaV8o1c5Gzme4u68VWEtF7FVuMV8XqT7Jsir186soRuPVnOJUqeYo0QnXnhuNml3R7XO6P3
55S+F9NrVQVkMa4M4qp6dqZfihMw6cwbYyCEW4IYi16U5V0BRliHbC831WuFw3+dnQ/k/mjkf1vj
L6ZoDENcvephJjmBridbDVV6lomLHbMoKNyV+KtndrqGw3Ngb9CJUYvF5D9C0cEQPa3HXaC/qeO0
6UbgEBypIyL2DgVyc5iqr6x4W0ByC/kiqduYWSSrLjFQzsNDTqDGpqUrPcqXnbCja83L+bB4Rngc
5JpBBP18X9LeXbBODXgB0D9Fsx225r2bgUs0zlK78VNMkh3DYv8DubzTZvsltoyN4VxGnfBQZOfU
F4QmHewatJe8vNKp7FXMnAtTDKW3YZFGXgNOXGX0g5JroQ1DkBetz0bh1rLuks5S8hS1znKzQE/N
rHlqczR1nBSWTIPtt130SE4YPmwcliWogCTIhb1B97hSca2Wl5noKjOSPDq3Q2w8uxhMuQE+kDoz
TJdrL4EYfQidb9fx103elPZYI+lfzYo0IWKMJZXvpB4KIgUhsbbKfHfmJ5vRpesnb832rFQeWRSE
WynbChq2iVi6cS60OyJFtqU1nqr2rcNwmO4QIGP64IRiX6BqelsCBw6J283wYayRRHEQ3s6rkm4N
gk7ocSY3AAjxu1Y/KAN3CAOb4k97ogB4x4EB24uvn2qwB1ckoSCFDcO1TwFRks+M+RYjeNVJV/Kz
txXfJquHPT207wSUmZuy7w691Z3U0rrFbXyuVfM1SQ0VMIIqPznBZINc5zaXvWdJKe3woOIUmT1C
JqwNyeNX7JtIAe0KlJlNZGgXnbJd1jNLU8UGjP08D+xa1vqb9PF2GeJnrIAfqGFp05as9/jhMUH1
QCjAGoXzYpILN+mhZBT7uQIQVQo9NEDPUrP1k9V4ikvKvfHHK63J2Y8dGlji5nSs+vKgY90g2dzE
bqlUDSRns+yVh7NsbbBHaYiqJKx1GB95HYdeJkYXlzbWb5JeSCtfNlZKeKwswy9IqkmB8Gpf6sTp
tjixePxRe/tW235W2QOUf5RN11NQCflPAUUblPlFzOX2sWdHi7wXc3ztanGTcVVVxBRvSNeiiNWG
I7JZ3joV2YeDLmUE+UG8+qjpNW9CpDddEApC+KNvNANCgEkJqSW5toQiBAqANxVUk6drzrXIAZZV
u75FokADWWiwQmaBAwR3Zqbmd7VCi1M4YOWq5pS7LhnvCbgZ5abzo1EWLZWxVMAHFa9Xm3N+D2tT
+LXUbeNYfenovMCeZ7+WKWas2XlKlelrKMuvvEHEF0fiUmX5PY2YDnq5uxoN53ikVfshyr9LfFjV
wthbKdgzeYNVIk97nd3NqT9sof0ZPZFtYvgmXghvfqr+Nfl6MdrKwRDOSpQ3PwpLayuBWhDvxS2u
fhugR1U7va4LbEuhqt8xqJe7JNMrKstAXm28HeNbHRVnpDe/Qrf0/ThzOJnkK0V0Tri9CnecWnqD
clj81uSgythpUVc/1an8L6rS62o51KhYe7Jxzij/PDIa/xECdInGFM1uf2NQb8GW6Qi0JiA91FcI
12Qdjd9oB4gsDk0ZGYTzQEGh2zRdxD/kvpGx6QxyOM7rW9043/qDFs4XcBIQkqLZJi2VIeTGPc8K
6IDcGOCzRGN0w7CvQXmnFZw6szAySnPEDowHbaOV/Zme4ClMpvWwFvXZEho850M50KfZDhkAsSB2
92qtnEyJhtx8Nqi1rXtfcYh1JFfjTaxGQAuNX9fWmaSdnSo5d6R9O1PiQXEgKgSPaKwqGCzparPT
+l204q2LAe8lpftIk3lL1Nx5nTi1auVBmRjvZmkjAcuwT7BCm0djUQnVVH2iff8UlIbjjO8WMYaf
Zx3Fu0YcIhBPN6PDLJSJ8o80wp1VOyGS8L9S6NdaH15QbbDDx/NNqXCMkbAEAmDiQOywzDrlieRn
+EtKvxGZ+TOXOS/3S6zaPomr40Znd3alVH3NenL9SOiMXZRYIKLd/JV2+j1eyhdJj17buuv2jRgO
+rp+RH27H+M+tAs1MB/G5GR9AP5RqKb256jbNa33BAe0pM84NfZbwwjGsT1g0/fbQvwQtnhMJnRN
UGiCvDlHrb9wm8I36fJfA6rmihiIT83R7Rlm4oCUSexlpC1tiA97g9Jmje2mI/fbHVr6VwjpyyqH
p27B3tu3dvMmdTqlRUReOVrcBWuivJetskcSYJxsqnmxVAMRd2b1ys/plooG5p+CKwyR4hVa+UJU
2etiNodklV67Zn2FOb+is6+8aFnDeUY8WaKm3MTV/JaX3VWxVmYazmfMxr89C8vGhm/R4nlXK4TW
lcQJs0OAQBBoQPNymt5S0SMO6yM6H8Q76iLqXXr1CaaUCJfuitv/OE3q66KagZkTfktMbW3FB1OM
31nHdE2WK9z38NrOpjcwrBBcjNh4lg+KrqYbq5B2CbG1JAG1nmHx40uSq8jldq560oAZtpCH+8Jx
DupIZ4sp/WtWkmwNNuCiH/kpFvaJpNoQgX0otMncpDaIE3Cz5Zuj/uQISoNRuADuzN2L/siojbCk
cCvUN8WatxoXTZXW7Ds4u5dRXV3JGU/daDwPKtKLdiQ5FqVL6pa6dOhiZLiFPm40Mzng0sKAIn2v
MY98ozrXybHVgCKn2hMifsFv907ix3vvNO+DwsUywXlKnYXMv5j2QwIskxlbgwopRB7UimOU3PCD
eAuhi64u9Ve1qN+G/HEy9fqehqgL0nk8AE6o67zIj8rujYU4I4/ilwg0HubL+WlHlB9q9mX3TDhz
/VXE6YtkW/uyt+nLjpgVld4G7eIjLEbtl4KsD+4pcG2QSoiaPtAsVvnY8se6/VbAMvq4xGhR7Gis
dCtD3qEkfdZ6sTyq4w52Uy/BKv2QAgXkgMdcgYMBjQMP3mC93XWlwIV5jIioEPNNZUnvdOs44C4W
XL0S/RGkQ+1aqdjaJhmTTQSaR2pIqrt4lghplr2krPcRfkIj1X7mphNBlCzeAzwkEpEOK/bXATw+
JZZVG37QYgdSnURku+SEiJTOOW3Km7k4jMzWr1S90om3iRmi0zXya8sKMBe4KYlQc/4TIftdWS4l
ovgJJQjkXEJT/Yca2EvTNpwz+JKS9ycucd8YM3z+CTHVGf/CmwOjYsdENzX2KTVodSKvrIFHFq/U
VIL2IXkKe510Lm2In8z1YSIaQm7KyTVR9Fpy4SkMxzEYSwyhsiGvDeHVk5IYu7ltD20Z2A2dL2IN
iP70SDcEaoFBU18IlebS/JCsfySleb2jXcWqPWsSIK+pBvFqhtbQuCTDfVu24llNvq/1Akawu5YD
Jip8tw5A18oPbHIi5zEhRpbxqhV/a2Vteu0DcP1mT3eVJtx+ZTkZOAZBZ9HEB73Zccw1DappzU/s
/E1MAZFehBguwOxc0ALklB4+VYDnw10TIuYugCHLVXAuEKPZKzYCCs6xsWNOSTxrgXdU/5T1ryaU
CCAdLc1ifs3y2RSDWw7vVaVsVvN1FaRhfkpaIJUQnkV9nJoZn7FKwlkVRqh5Yl57oRbAzajVpudh
UA5yyzrMCEBItivJAJBpg0y4OxG7CihiBJHVnka2bzmqzoqeoqsoGSGbkrKG5C0vyBtpNAudZb5+
LfmCRDO9rDri39i5EyPxnQJcy0N7IA/3OU/JNYi726ip+17lkoV3lctzb8dw3am70Aq26S39KGHq
LQlnEzVVB/qWwDbTNj2VOyEf8Ks6NFeDWOoFOebzZzF/JrLwBczkbP6LrGAYOO2SLKyRvA8dXu6U
PIYk91JCdDp6ZrsIOJVGvoKkvdRGtF1frJ5ocMk8oPoMUVWHw8CpyYdWTUVAhZk3IgbkztzV/KIU
8t6sODlHM3IxRXjpOP6jxw2thAZPbRnXONc8vdNDEiH2eD6J170R1YomjPhrh8KmrAyrdNjhgfFL
GahhmexXCtVOc6mjTbQvvKe72E5VlsLohoj/gVq5VX5NSclycnHtnekrBnSIxJONCgGmBa3XL5+g
yV405CccZecptV715aUWz1nxHemfJfaCHhhpAuxJSuRAU3asaF9LaK7LMt4XZfhi9gxYcQ/yfEqy
+0KQfgEjvpnyehuV7V4ziUNsLq19X/InlSzTurjKo+Ytscnim4UKPEuGHiGxza1RGTcDYoK1Mh9P
TvvDdeKJhILLUTum4iee39qhfxlq+ea0j0EyIk3ttR3TQ6ZccweZmmyVX0D9F6JdlyTZ2qsBNS+j
qpWWPWP6E0FIUCRYMqw888yoDnC8MPB84VM2pm8ZBpJbw2+08pNOAgDjZIukOWSvIlMjeRJWtc00
sMrVZP/NkIL3BN/aEiwaemYs7ySHgZdkSNZTxXi0bBCCZ3G4+OWicCXwtMjlM11t5Tpsx6kEbQFy
NOfb2qvkCfyIiSNdn7zc8PO5DREo/45WflsQAtRD4uEGisF+k5iKiXna9gnDBqKKEQpGkd8sIArk
qhup/hN2Sh/5cdRkHwYM4K7zQVWQIoEokfKPZJ5kmMGFNMWFRWQyunDzSHId4tl9auxE3nllsu+T
L6c/EBzDrQQ1BeadT3tblL4KRdYWd4sMK9VRfEtHPqGIkPD6RvmC90wYKfG8j2iFdHaLiIc/jV2u
NpdkB38a0ACUutuQhlLMyDxqeCsTZQZBTMoHFD5f6E1IKuuwdRDVqyCavnMoTCOP/s22+N1HllFI
iC0ZMi+5aPdDH3mRjQkplel/7pegMmfdTbPpFC9IxnR1K7Ha6GJfG3qgdc9L9ixwh0n5LYHqj77M
9iLsm9nVgRh/ndI4yjLYr/6qt++2ghA0nAiMYcclP8knTA0AEcOPTcLPYvKHMD95U7U0uqvR4mFZ
263OD+ZA/phW8+FIdFm2FS1PpuxnjOdVAaSFN+KlHElFqCp53M8FYXZlM5xXGx+d0Te7qHocA4uX
Zkoo1OafasBYWs9T/tdOp17Fl4d5nUjF+jtaik3SQ2Ukh17zB35tCjR+wIhLghc/VVQpGTeg01Fa
RloPriV3tmZ0yEiJpAOpbbgidnLuMZ5M8QGPLMJVwoeNKYzL0Oz9LEGrWyr7Nq04mRlRLvP7iJxt
3a7zdpp+SSralLqfx4e5fmGhAuzurO+RFjcYFiWwrTNspA30KlyjO/b651iGCTK3JWhvbEcbkhw3
k/7VNd+S5pIXNY4cQxzDtVvEAZb3nMxpKeyyF2M+k5UIHzi8OECWhv5sazuUrkuME8IV0V60p1YD
/L4NUzCNO9P4Vue9Dbs1BrXy1duoULFa2IDD9rMeK+dKXIiWG6Ft4vKQ2ng/Y/IoPmrEWPBk+CBa
FRtw0LeCV/rPXDyn/CDceC1CslFn/SqJoyURhOdFPcigogYlC8u4X+odPQzcUIGshSRZU1/KfqK0
BDZckR0R1ZODkcOYS9cBE9MvwqAKgaWDh3nNPyvYNTxHoTp91cqZnoDzXHvS6Gq8iaK9ieJVR/NC
y+ewV+hoy8mueuGtgs8FO2x5o14hyNp63sXqCUQ3Wo8658LgF+JC+iaBCelwkR81BMp/js6rOXVl
3aK/SFXK4RUBIoMNxsYvKodl5dwKrV+/B/vp3qpzjr0MUvcX5hzTr+VXiF+hPvMc+goNqPKI9YM9
feNLgxXDUmVaYUpY6fafaJjMc7gwoWytoAZkz7hIqM1TU7sta3Rq/GH9DencwtSbvS2UbTpnK5mP
5zzTXmLlqgLLTew3r3vXOR5BVMM90lcM2YEA1Eq16GF0DcWfZ3y25lqf3mvtI+KRdwnBdnDIQ2Hb
W+2lsFYmRFItqFBSzK8NDEdjM05rTd8xuRnsLLAS7pGBQZ7xym39ipPcm3kFD0X+qRGvwXEpXhkH
6dOeyonWutNODbsABt/FRu2Del/YWOO3tk7iRr+aUKIylwcHX2MB2VUtghDMTn5aby0+bHG0WUjx
5TjoLXFvBxJIPKgGFgztUmUCkacv7rSGhxl7q3ZiXbxL9JMTH+BF1h7K0nUEWijzZYeHe+OURMge
9QqsyNNSvAQ+5cR31ogWiBeqsb5nHbSc0rXsj7VcZBgP05swj1byGPWry/tdbU24MJKV4o8NvJET
TQLqHPke/FTcUBBo5aozF7l5tLV7LP6cLwPdPj5W1wZ1/YsTOUZ8mN2Kap0aR+a/i4bdlrFiAMzS
UI9W+CFEt3E4Wl4N9t7YVizWW2uduAkC4+UPhyblwtgT4spN809zbzF7zfYVf3qS3fTPUV3mxXen
v6ZVYLmHJ4mC42lgEMKcZuPq+yHl0N4hmEbRvfx/XQoUgY0S2vmlNR2c8GL1B9bL3Kuc93DcdmqE
E3XfGKvyj2Ib36fR7WuH0hWYeJADg8Pj3QZ1sqVB0tp9VKAvnQ4aw4o8ZJi1a4E7ILiTKyX96WoC
EgLPXUVJUDSvjjjpgJORW8K2jfz+Sc7G8tGj03Nf6mJrju9yXGnqo7ARL66wTMRPPhLDHBRLlAJc
u5g9w51RvDbzQXN98ZS7HTnZs3lfOh+V+6LrB03ZNcNqNje5xW9EDHuYuhde6QJBrHbuSzZMq9pe
W4yXal+WR9gbvbamGoL4aiXbUoEPBSv7GCfU1YuKNZqOHv9EI2rIizEy5WKntWgh/qGqHShMfYvl
hWABt7Dcd6XZqtD9pk3Yb2w9CA0Sgoi0WODJRK/v+nHvI8Jji85F25qoVsFlbEOSpWCaTLtUrBDd
GwVD0ABABQkbAC6p51ZDvhmfbxG9KFY3ZEScHSWzkz90ak97id8285qx0oyoD15MewjtaUXthSjl
IzKPUpDS8qfClKSwEfgHTUZx9OOLSHyUxkn3Xl2H224bTkcVDNnYr9m++7AoUz4L8LU4FrRA0TPs
JFlxEuabgB87g+VTY+MA+HYj5nkP8cu30m0uNh2MxhC1vWARmanWMteMU6r3X3bXb8KKcINEfTVU
SW5OsWJEeKwE+UBYnA9j7b5SGT2PnPrXLID02lq9c2KtDYBhsPd3+XjUaH7rBF29p41/faWsR1PF
LWN0tT8+McRhGz/tF+QdJ7jL3HgI8ilcF4ZEolptJcoU77mjnNLF5Fq/LsVYSpUp05Ju7jh4ydqB
MNSeu8aF4l0T0/RiC+wQWFAMwEXp9Bv3l6YgVaJYjMkhVt6fA47JXZpPTAE5H+s030HqVZSrJ5lx
QtXNuCKVN8/Ya8mHyTeLaBndLLqJZouIXzV8nMZcuge3PqrmrxEfnfbXVN7Khqa8XAouGfkXTf+m
8htBBIj6WVmg9EQvUvH50u9Q4u6m0W/9ecVI9OOJzRiXSL6AP5slncQ6RPYVbZJby7409ZE6q9+M
UXicAMtbyRUFb1i+xKAPrPN8TwSr4rVe+DBdxxoN25r6JgQDxAdWrgTqsh+MV1bv20eUtFBNq0W9
sh+l9Bno25iA/tR98u0ge0Yj+OYyKNJ89GSts28ZRd6HF547fhziqvYzdKi7Xyg+mRyU0AVAtDeH
ZznggMVY1m/K2q62kdjTUrCXSHDZ7yOwsdFGQYe0n6INxZDGcC8waH/SbYyiZOZrX/f/OBSQYJBr
1RN6jzqHMJgt+evyqf8GyKAe0yuyO5AulJjytfhDyeYwX63ADPG0M8pa4GHibU1vym94VMslGLhx
V9MLKlcKGR3FxyE90B/NXPYdopYF+CkIeySWn6ZPAiUCKB8ufxJY0m2kMUchLu5ST6e+5RbGTb9x
v6dHfkdaa/uor786xGblIg3GHbBD6ITlZ4F6GsYfk4lmYR/lNn/r+ZudrzE+EhpGy8L6Wc6bPOE4
3JQIc9isEDxwwlMWb/MLdCj41QLR/Ef6T28PWB+ScmtU2GJZhK8llnePxLtlrm+0HTFu1oagrfSe
KDRMAVtc5k9WdZkC7wKjWqdc/sZMMmD5ftPctUBDyxTVoMdiPPM69Wv24hW3AOrcBlgMyLttMvn6
ObvZSz4v793b6H94hps/XArzDOtxJ87IoxELjbhZLxQICG+1a/kZUqakKyqHbfkd0VX/xldkDiZ4
jWP0izAmZj7EP2RaEm7O7SsviDakegHvhoe3XoRnD077z3RyOG1zsCQLLjYg6XSnhvHe7oTtzxTj
zh4Nh450BRSOtpA3nAiDdUn3yA41FHeMFuKtni1QG2JJR2A0gjwFGnDg4e0s6GY3p165yb1NcMTt
4/xl7k/FuJjv7Tf/J0Lm1N6tyaekru/6GHQXMBHFWkfabQdjtx9YtfuZea5YRfmEFkUMgimLq8UT
F/tqIn0LxLo4eRsW14iDeUEUZYG/DX3Q3l6JIIY5B9aFHBv0xwvno/t2/rFVZPF9xRfVIJnn3gK1
jdCGQBoN/fombd6GF+iBWrVmMAbLPs5WHufxK7v2RJ69n9z7yl6z4ZwBGSkWRBNgfoGl6jM5+uOG
p6wqV2x+S2dH5dB8MoD2vnPNLxicRztsqowkF/MHnicl+muSdS13yrq5T892Een/wtxPUxANl95C
j+7HmyJfJ92x46dFW/vE/lASaV3QMqEx3Va/iYI8zc8Qm964od1bciv3xa/+0X6TH4g7QP+xcTIg
VH8btXXMq75lgNxhtYCGxwqBfL3ZplH2i1xfOtqTaxCM6d4qPhoA06bk1LLWqgJLGNwKblu/xdeW
uH+qDiXJOrkG+zKb7SAvRdetUPG6MuJVvDOL4sg9lfHaYMgEOdnrf2suwxE5PeEMrfM5WAajtG8M
Q9R2Af5cSGv3OmQPyPiWifbCzg5pRkhXygRNbJ0SZ/vFSW4sCOvyWBIPN/Gw/xjdyaj5hozqlJOV
0xaBFR4U98r/43T/1NZdwCUFIvhllgcYMUtbeFSXNG283BrtyZIhQKnvtHZN/0VywKMF64i5vlq5
tfXuwWoVtfttTn95/FuiRlGMq2XCCyi+LIKn0sDUToq4zcYaBqvCuvLJimf6Y+4AVB6hAVDX/PQb
JCn4GTg5EdXROgwZI+HiWX01d7MHN1L+Q/UIzupWIlQW7p/DCVFm0RIjJbrRvUTfx/5kTBeptVe6
14yBlfkJaE7YmGJGAgmjH4t+nCy2IG61FQ5zWexdPHszoihJUzV497yDOeuKe20vk3POB0P/c2iK
m6sbrNmftSiMYfEWI9saMT/kDL+h/3TGRp02U4sLDPmFotFCBk+SJcklkQGBX57YSbVctvzHJnLD
fOJ4o9FzLkO5M2eosACFe3VT0r9CjEOZnpMQ2d7SYT5NT0Z2V3/EWn4gZXCgw9Gt6tqSTVtUJP6Z
aICh/mnsjA2TCb9XrHL7M4dOHKGDHyDNzh0/NUnXrvZiTgehKvdOp5wdk2Oi635o7mE5sB3oNsBa
6OqLfajzxA+ztsUcv5yGGXOtwLMDFWZMATW7vG+kioWo3rj9+oNg0kn6HrVkfsxsczcL5bXpWiR4
nEFYSpZNmKJ+V+ue/639MLFZejVFHat4G2zhIjZYPVK7oPYKcNqrkH7mT3grTxa1tR0GHaT2bJ2M
qlrFCLoc0VxTWr1KUX0Js8Ec3I0rCE8AlgnTiiEWsihQIyqeoJhdHtLzloNYt8+9/Da5YhQy7wUo
OkdFuIe5VcUf5hDp0zP/ZXRKDcSqw+gpzJ2x+LAiY13yYGnab9/yaxXTRhQ9/nYuVU2qUE8J7z1K
H3ZEZV0nm3q0j4qHqIMHqk7nnTea+Sr2lFuVdDdyfe5Apv0Ihy5+Ft4+dqiVwg0bQpKIBY4xoUEA
yDEhozkvGxVHLXwe9xe1PWPNp2gx0Y5tleD14A1Uu6At2l3kNStLBz2SGXsBeF1VUN/xwrbCQg0k
mcCVv0TQYAVi2OuG67FPfDdlE08/D8f1ApfBBB/U3IAwbFtyOjhiC5wNHjCVYd65irtz53SnGtOb
qYPnC82jCLutZ+Qb26k33qRDmdROU9ktZ3jSBO5iOEM1gx0C3uwHSsMlKEhqCgqAurnPoVxPmca6
ifYc7SnbFw0qk6Qdc4yrTc4X7JTMFbRz3qETxU80HPPsPffaxdi/RgXKnDo7gNSD1c1wG0o5S159
PFUmZVZiskxDaJgkpsIRGk2BZWgo2w0D5oFJIxTH6dmqY22bgbFfSH24F6FY5gybPXV6GXosiu1E
ZQbAf+oQ1uHk6AFE8FO98zPVRUeN77r3Qv/HKbDuImeZxSxbC3bE77hofFeUO6MvNmzkFzAr3xMk
PAYJLllFWyNPkXxp9Jc0UiAooiac7Z53WWNPiWOcnL8T8grKvroCv33yGDimDUxwvAd9b9FBE7LD
21ITO0Hofe67sJMWRYMAHuM8uZjkVy20LgqcoX0Pp2KnanJfPy0EVsTYefR0rFq2i8WqfOtL74co
lm2SZ0Gef9r8vZ2lBQaval4yfrHXCiaoMddAnZMAI1QkPyWSn/45UBPaoU7IqLMmm3O1q38STfGw
386BESWWD8/js2BME+Co1ddtNm6dwnyFE9LRQ+zMeg+2wKJHdKFLjLj1FAZdIhrw3Sh7r+gxDM6o
yIffLrVfOoMQW9GvOmpJBYRt2HbIMtxVDBR/4eqcTD2x1cCAm11Iv+UmzlFLlG3emUdTJMcwKo4j
n7dzDyNxZF3H+BvFFH8lS5WzSM2bo/d3qItvU0oWt/OVJwyM6pzbzV087RszyQYlHxkrTBuPJblI
P6ItXr3ZezeL8F8Vj+u6QTiCFn6HyPUCSx0UUn3TwOm1QGQcwIcaIuVGR3Y+d76qGaumt0+SgTDS
c8oLxHH4yGji0WJqvyoj9ClEUmP9AHFpRzpwVjAWc0mlcBDcevvautEJrsKaN1RI8KPagKNzsOCn
mywX7ZI5f7vUERMT4nUeZRHoDgT40QRsEB8inTKQpJ9lZxfBYMfXEW4Muom7XaRbsoN/M1q6VBIJ
ydemDAyzO8ZuMJ4/Ss/dDO782iKdzx3EwzhiiRM766xDW8bOHQEjMq6upYb3F26RIskWia9KPf3w
mOxyjQashMvWvSjdKCigs7OiAFhlE+PCSKtwC8t40eJB0FiMuhwacrqRwLbqUYuGVSD1hAm2vu7V
mCLdoAbzOGsUbAK4yLzxBL8kaFwlyHACTSJc9BW1fkbUionljSIvvid4FK1q3ycPu2d7Wjw8/JB2
fSymL9U9TeO3UhxII+aN0jY5LhzAwUFJS414b1O7TDtYsqB99E12Xu5QrePB3qXmOzgsGRPbpVcY
VfioEUDRGUZo5uFWLeJIoWvnpCDrF50c9RM3YuJibMepEHLluNa7zZSB+22XV+2G22/Z1BerqJdY
CpflKFHVhXjiEXJn6t5m5JPBccj07Dvt0abXvfkCF/X5QqxGIIu25QUyNpaRJQi6dwG61ckrMZIQ
YPHgLyqKrwkiUDyDH5gw29WU5VqB/zZpDwbWM9BaJ8vplnFTn1Q+k9RDfs+JyB5k4TFnxIuIWiR7
JU5iaYFxnrzypUKJYXlPFUoK+H9aJ2qyf9aR4W8Gwoc1x9iX/YIgUcBr2QxU4B/2303qGTtquX2j
E2Kkz6shfo7gdbb3XL0ZOyeuVFseESmvRvZkmZSkoiG1JI/IJgApVnd5z7BVc7xdx6jE7sYt8gSg
+uouxp04Vvqaah1vj2SnMXT/nktF9izLxjsmDicY+57SZkld5ddcKntDq46i8d6zJr3Po9xOg1i2
WnqumZwP6Xi0GQhaKhCcHjYpLu5szt8czf0eEmp2V7y5IG10+osRAWduxHvXqV+iungla2vrMEi1
03GXh9m2nLi0YuFnurCWBYqFTreDNOQcdBvK8s7dokfZdaJeZmzR+FcAJncIQFkSl3sH27tPkxx9
+LBJCHVUOV9k2W9jdrk4LQ4QB+BrORdbHx8WABiso+OR3cVTRxZm4cNWamTFWb63B53dT1TsSESl
0sr6e5Ei0sb42IC1b5EkAv9DSf+InrP2uvtXU+V5zNn+34VIjAnxZohDPxLaFsQB2EwmexlkXaQY
dqrv5ifWYq6uufPTdXynGSwDeqpIfKkI/bP+d454e2ceENQV2PGk92hpJJ+RzrJhFV8hGAX9HN+6
pwdwBmcDeAeVz5pYaiy3wB4EQ0E29PrEFoCRMmkl/FjGQ3Yd9CRRheP01fX1AvFgEAsisvgETRFv
FZLAfXfoiNsu6HkQVHkNBaR5cp+ahQtyPF829SMMmce5gDOxHibGtujspVn/y7TvglGPhgMFxgMH
aUboja1DWsWfwCRmiK2da/MvjAcqGuaM7tK2WpN8hvSSA8//KlqVh39KvEs92D+zFtdvOSKuu8xq
7aVF0HNJqkL6hhymdSNldyqIbFxShZhIuUYUpM1onjrLYVU5ONG7GzpI3p3e+zSAxzHCmMF8a8jG
RlsnjYAnDDbMU6Si4ChFjRKj98200dxZbe2QJI6U8bWo+CBaggC2U528Dy59PXAXOt08iQK9088W
puhVYc/2Jgf4ekoVc/hEB8aWX7SM1tNZP+qCgZERVuVuiLkWnM6L6G1N+vloGhgLd/upQg1pzS9l
HN1jm+gz2drvgKS1FZ8NF4tBHAYyXg+Svt6/jfCN0YxDwlrNFZlyVqbbK430oqszczp4XZcfcmkZ
69Gun1nsjgupKAbUiAZMHhtHvc91+qnbnGeT6KzbIKd5Sd6ZvTMmktKKztyYeURNR4e5Zkgcsl1x
JGuJgavaMxJGdEZrRHiiQvsQk+J1SuAmkiyDbtKMCJ9JJxkeVGf6SZ3GIEHjSVZ10+i9H2w25Mpc
0qkxMRrAenGndcLaeMQuLjrR27iJmnoVasXoGwAScdUDCivjyQ5ILy04UA3NvjlZiAHRsnvGdaWK
Jame/iyb/aEChTRoIV6dMagrWPY0ut+MDCOc6v0VMBBqqkJpGWigTPWCNtKGnZJFnLCKmQUoCes3
eNX5pZ0zbO9osBlT5qYZXjyCoP167sLATLwJdskUYqjLu2KZOy1vShUCVmu9tyzEWN+wLF9lTcJn
kA4NFcuEH6szXPITLAhCeSfaF00f5wbNGi5sI3SrkzclybA2BXcxylxcJJJyCIfxwEkTaittnhgS
8e3v+LvMdUjRxz0TffELsPxCNPYtrqZVliTfnciYDLkw1Qh42Ec9OoEErfAj6wZ+Yc3/kK65fjSh
kQG9Fw2RfcLggYvzTaHaoL17YyASB4PKXMvxygHA4CQqmjOP8khA1ABEByTnolPFB97yZuGS87VS
3VocJIZf9lw240JVp+yOa9RsrdGeBXffKuyewro2/THz2PlOUw3AhmrXV8kxj8SV9r6WSbUz4MeD
ptSVbTmC4coHAngHiKYoywY1AOvOyBa2pXx4IutupZJYe0Ko4H1xS/IHSoPTb8JPSyaHESi1Ne37
DK2nNeXFj1t0+Zl07nCPlh/vvdnJdI2CA9060T+PMLKYSDagUD88hYfEGt2OyWJSoaNzddxDM96X
BAvEeyEabd0nLK5lP+BYrjKuaGnSXWsZf6rajp9TiH90BuX7Zsdx5LvEKO+JAA8UaR0x3B56YzIC
d3aerVRU/CS6gjs86T7HlB7KTga5SAwPREjEfzePpcfTgJyAVmwRRm22EO1QniQsyMWY9o/JSA42
4FhOlB4pDbmQB7hZWOITNlsFXgF80hDE+vHSdw7vDoci9i2l/OslqxvCC7Diub11HEjq3vIF7IB2
7jMGVHpD9KXtXOHIAw2O3mzMe2MK3XqogVI8hebklF5RsHxGufoz1fbVqJ37GObHdu6Be6t5FJiM
Bn6LOileKuCrOO7558tiRO/ShZ5Pxp/tG55xy0hXXzpwfhcQGmO/Rm6yDEv9ESbeCIqBDqCINOHX
ffEwIucjBH2TO1WMT9OaULU90zQgTizCtmR0bYx8vYPbKYvY7gMv7lGXNql91ovYPZYuVnanHF8d
VSrg5VCFDRoGdbenehoz5DIZYVD8smnRaCxheyN5gDX+I4OgYAzbskqPq5n23IzWngbBxLTAxlHD
zz7JBE9nEqtO23BWZM626w6zy6qRqXNsPNZVvCmqT+RUvLGEABLlDO9CG7pgiCktBuIg901SfQGa
6EgoLMH6w4TGFZ9/pTpBXq3oEGiVPDWdylebq3zJHmlRLUw5uz0MTaRiXCsbpBbOGTzavJ9MhTsL
FmBgDNKCvWPh/h2rf/M4iwVH9hWTvxXMY58fppF5/wzgY8O8iARsmjUt1JqlJmf9a3BKjzt0ArkT
RyHj/hn2TwguIiHyxicNXlvOA/LUzLVK5lGxzfAqb5TvVBrfRunK9ZD1x3C2rkU+r+rKvhV4AS4N
7qONpg546y1vXM2WQJ87uxs2je4OwRvXcBRvlArRoAmtltG35UFzMfRb3oYVCQFudZBC+9K1eIVf
o2Lo64HEjIavnsDsRaXD94hE+VozczPoHhYUcQOVkw5TyRIA1VQ0OCoR4FtRsjU2njFAURTxgAIi
8Aclp0/Ixw0T0J/Qo6Mxxuqg6MqvarY3nCQCvR2ZHQxXyrVaRC+xxWEQThOa8ch9hB2exXmKexaO
qJEgb0eEqblAyYhiRIZkXTBwwJzWnmQO9q+YmaaFbQIIhEz6qY6EEytgMVyLqRTqzRICTZvQOWiI
byEnX7yautYs+gtZHO7C1ggGFK746pDwL4WY3hxPjTYwmgof/FqKnRqNLctjtEoSV3iVYnYntOgH
jbsHcykksKNupiV8/z22YgZfoCoQd6ZVe8qtpzEwHsHmWUOyQDh+zipJ6ocmLp5F+4+airHSaL+r
9kBNVE8cPc5fjYfDz4vCCriGWgjW4pYZ8LMK6ag+wk8M+kPE6+Mi4kLgjvQ/Bd5UP88GOWbYXWoz
/e1JAUedQcqO0szVBuvRsy/NvtVZL77UuftMBOeuVWEhgNuebEp33BPzx0lXlyijXb6LYSho3Wrz
kLJo3o8OjB3Ut28JS/7I1hQ6kkY5KxBXeIacJx54StO9MrurWXUv6TT8a5PpbrQOI46SrWNSnSin
DNbc86tlK58jL6WfadOfHlsHMgEPJSzupNT+IZtUb3GnoCiqUSGZPTtQzoTvaii1ICfnAdQF2ZE2
wxlf8qv/6lpX6KCxGRSK9WKk8c5WmeuHytNGIF7moeL1KyKiMWvCt8w0hQEuiE2R09lpUUONvWCt
bs8Po6U9VtFEsxr1Xnq81iDZrZY99ETzLyUSNd1hRG1On5bNjikmbnggCIuRJBXI6B5msPVINNE/
qMZwLlNyIzJkKOSvvDs4UTfDoP7mTfzB71eRi4Pt7Bt7q1j63Q67mg2Mp69MW3lH/JAfzQkhvSGd
J8doNrhCATIMHC9wUtK3aIzod6bXGApAEkZXT+350zjpE3PyyHe06NutxqvuREJmG9PMslURznLn
gql4MbvGunhpL89WRkPXqNMOsjw4UedPMwRJAg2gGjAMbIQANYl/tl0Sv6JV7dJwJdsW0RdwXhNB
YxuGR8Wt3R0tr7PuVNS3ozkKX3/aDFFn4laf47E82cpAZfB071lDjW9Q3/XkDRp2/V7GHuI0q3zE
Rh6ttVy0q95hzwT3KH/xxqTekxgmfWopn2BCGg7Obsthec+TbK1tyffXlwmr7Y7is46zT9X2iLDL
9XqZVOxjS8IHXbUDIaWqDmFQLsSxLH4Wr9GHRR3fKOqv7Fi1AjVhz1RMgF+eYUfc0aUT5HG0LqqT
7kCYRWsmePic6R1s3cHWefpQBguv4jpz94lstlhv5ErE8txl1U6jmzSNlJU2R1NS2Ach2puNt6Jz
757Rf8lZOUeoSobJQHU4XaxZBrlFxK+sMFrM6eeQzOy0q6BzytMTFzxapEy0GSWWKeug0wBH6Sko
kel/0M55rOa3gduffwjFDoJqEEuU/YVs1kMafxpxtgNFeIu6c41XuVPXxDgto6bDYqX5vdhN6Axm
i+TfmFUhZIZOX8mJmbsm/rmo5wz1ZYLRUYW/pJsBPXwdJHo4ZnnAPsB6r7TiN4Xu5znwv9pHWV8z
Ue5LQh9N5wHuyQ81+6IOFBnTP9Z8pzH+mww237JeUl8GfdH5ilPtEVwfPf0oWCqX7lphcqZFRUCF
y87eOVQ9Bpo76B50iFiRlpb4LoygrgOqwlNc3BEEpGb0qVs/vfklyPrLjU9YpT4Afcby5K8p2XsK
L03p6c/HaenZ3rfGDCVk2SNL59LSDRg5fcuqGwx/Ig07MzZ1d28twgJDdZ2xu7VRBU3oydX+4uV7
neYuRydJihC9ef42wVsxG/NUAlqqCuNA7esXOJ4EXm7Acn5jg8DgVeDs2+L2XUzII+OR6hS2pdrQ
dqqgjLQ+sLRNRheq0L2HqNqmPekH/CBSkt1trG/xVD/x8ufIukrtlvGeqnWL91x5/mkIUOpdDQ9k
zk5KgwYFalFyr3qHrixlavzd9SFa0v7Aa87MEH62Ma9C2wzCRvON56TeMnFwPtG3qAAp8BoH6wiA
mxkdPHdzBDoOcr7fIFQlOo49Ajop5Z8zr1oN60ngDtfM282GAQjiN/OYVdYxjwgctelKQBp/M90e
xVDGhBd8PQ6jxxPtX+Kg0zsNsgXW3GxnstUuwq9xvuOy2oN5YliOCtCsHxXhni27iyGPtiahVzOd
GcKngq/nbOThWhmbde11oOu+Jwc3EJFsKcM9x96J8hx2Z2dkIJQ5C5dlYspnrudBol6ccJ/3I4uI
2yiPsJDRBV1Dznfdi/jLx23NAeQUn3PG32K5e7uCi0mUuPIOB3qZtSelhrOE8EUtf8g+9wnIXaQg
xcxK7GeV+8f6UmqqKTtfe8RHTK5ynM2LB3Rhrh5AVnr3KqhPM4nPX37DYl/nFRI7808N6dcZXQ6A
xIenPg+wDwXofs5YWBYMp6Ao2hYXFUKA0H4Qlo1QJgsMHkCnv3lSW9ZpTOcW/T/VhPoLkvOHIuJU
qWytdCh8xdNmshiceJ2K9EO0NWLG4TNzOj93tNWkrtvkYCFfA7CjGV3gJjzaRFTo0C6sHlkVTXaS
jLtZ/k793XB2tcEANrKP43MGQjyiZoM5a9lHc/5mXbQezH7DBoKzB425/QON+yIKXGR8T4r9W0w3
sgxYIl9NnVp5fikGxATmAyDiAn/Echz6V+KpLBWeIy8NiVcfOudSk/JnVEUwN9t+PLl4CzXnX2s4
m1bNEJn2KLWw4bQoMirlxMRgqTJbnVHzIrsga5ot1IgIz9w1rkliH+Bgje4o5FCsDppqrqK4W6Ta
FBBfsYUaD3BELokdXAyMCBNUE1qu7E3xHmNzGKe/CQ+k28V3jM/rzlDwiHNumG9ZsXXM6wj034kI
z247pqAWu6BoWQ1wKBBWkIeCzIGSkKpsZGGCgpwaq2oZiqbOyyAAfFTHpLs6UM9q9yLqMQBYuohc
BpcKVLqKqRq6Xlv+9qMEdIKOSkve1ISM7DlGShViymgXRfjoR82PJ+aDtJa62qwzk8mFE+2wHBMO
CL+kVraQl19zp8cZ4m1x9zKKIJjDsP3S+kj04qgqTwAllU6HHKr7sfj9OZsmRf0IvXYjGvBUHH5p
9I/N/cYAVpDp3VY4by1csqzND/N4I9yMxPB/KD40jQuq3DRMMcwW0fjF9Dadc9VpMgssoiMDOmae
kbWFUBGmh2zYh4A0jT2xM725zasgQylknkXxO6YPVb9E6Iw8ilbr2AzYaZirodIt8IJBDUpepvBf
nVyt6HfqyBBslyXNlvmJAdSLENkxPmfW78hvqaMaMr5y/LMNwSGXNH1IHXH2m2EdYobRhuRJ3Lku
5hAOO2f6c0gonFk2rPrq1DcHD4AW+DTzhhDIyHa1u9HYRrrXeXofx1sSovfhqyaH2YPCB7DoVUQf
vfjAD72Imms/DjfDPVXhP6Q8hCcspAROQqNFO4JhzQT1y6bUO5UkLsrvweZHvdMRGIUCtCRgASCb
Wx3+PolaNUq4FCB7tm3kMkNqPA5UWRTEjeKyZyxPPQa7Xga1ZnGOUPTFKAXkZz3edY2I1uI16ZYT
8cNNuoFizH9McIi9KcvvTjKPPHeQWQc6GgpYitNxZ7jEsvDN4d5QBm3nRsrS8qaNZO/MAdY/K1ES
S3nCacK3UbGSGnJWtKh7L0UW/ZKH/zQA0gCPR3Vrik3rvo0tHqVl8xy1YBG7KM5Fd9dItaZ6wzOm
CkgTeI7kTiWIxcvfTOXHyb9URDbhSuDhZOaNW0tkXEX0ig1Tomw8qeotR1mUuTeSZpcaRhG9QnLJ
nEdtrp52b6tsUwOnVosPE8pvdtYoQOSGgrDktkqiQzIhtM73FuvpWQRJ9qNrm376FzsQfQp+Epxd
LTYe/3F0Xk2tI2sU/UWqaqkVX7HkbBwwGHhRAQeUc9avn6V5mKpbt2bOAVvq/sLea/co2bKYQKyK
Y6QqI7dw6KiNstoNFVJw+CMHI2drm/TF1gkRTRZRXbjlkMCkRgObBM6OIjfBtgICzepexoBhjy8A
8f/P4ogMcpAJuQmQskatcHWyiCMGlGkcXRol9Zi8bVr7rPWoE5Aaqv1Qs4XWYRWg3oAaSS/ojkyc
+YIR/Ot7HblS7H+GlrMpLRTaNfWyATDIjsmQixHZ4ApsUdPSquyVEntCYwAcxCUj7PNAn20bL3Tw
zAR+AnO+xvaw7lPVC3xxUAxkKqG5jaJ0L+hlHEu/zFN46sceHTOyA1oXV7N/jPmDiA1GKsEemtw9
QzOlqtPGbMSGgMFtz8pzpSLrLXo8Zn20Jo6Y0enkATcleIm23d9pIjsI8GF2dNA0kAP57EIQXHEo
wZBuVlnhCWE82bNJ2E+4Hubi6oRfBBrwl/5Wg3i2638WEmKfeYVsYhuQoI1pdzoAX3uHdrMi+Zax
c34TeBUitXlPqM7s7mHMDvrE+TxK87WM1SPO2ietK76EYKtqOOSOoe5XBoWk54SPTR/q95CAdqF1
riXYnQ0fI692rVVr2qy7AwaFKZNbjRYQX3Lsh8LfpLpGouC8yiDZRXLjA9JKszdqJ8JWeobo9TYb
SUHGaFFWr5lWrv0cyxLSMA00ACYFdhOUnLI5D3713BTms8EqTXA5mYiemYHd2uglVvhHpcWsX/kO
veW1sNs/kt9hN0w3SAd7rSy9mQvKL6yNoVXbMhhGFj7yIWPzQCSUW4n3gM9tsitXxPVen/5IeiP9
Y1Vm7bXjLQkM7VcgA4UhDSEwUV3QOy78kyeBCA5Jj9ep4JLU5w6PR1EAJtH9jWmYMGYw9SBqFhVX
TcESqI2OJdLOzKHppidFfIV0hkFVEnOWlcNLyD5cj9WVpks21CkJTK1H/g1p1H5PPmDl1lOwqTvt
MaJ6FEzmECggcEYha1NDdMqHii0YSebeDGKqOfw5QfCaLuMFR3EXeCx31JYPcBX15rMN/UoPMe/0
BDPo9LXEYBCPRLDdgUitp5psEbM2n2tImOOzavCCZlBQzHXo/xkJToL51VLqNRKNdcjYIYMwafnz
SwSeo2i7rUCsZcubzoHSU3zVQHMzv3bN6Db13VZryAtus3fMsIyIqZXgCU0N6wFOPajuLOKJC/2x
nS/Hr58TVNZwoQfa+hZlN8W5DU6RM8Nbqvl6aKjY3khgxm/HNoSjhkppZMBX898FPlxrHujcFp6M
qX3kexlFkJ/Q8kYGLpF6l2btBobfKirFQ5S2F2Pqq2BaEEe0yodgLVG2k3ujbZ0ibXn+EUTYIDd9
lL+V9SwrSIAT2ouw9k+RqR/DNqX2hU2FsIU4BiIRPlqUpHA/JIR3AVzCLWVxKJz0Rr7VpZ/sbZFA
/lB9BhblNW0YBof1lOEH18STppFRYAPlm7UCYdBfEvGtt6PWsh8u/qUh2YHXqgDwxyHulClBW5RS
SQOi1rr5FOZOobOWzTcBJuHAJtGTVg5ZozkeQ/1v7A4Dcv2RXWV6NrA5o1Nilgp4PdzK8LVRQGYP
mKSiU6vfk/JFb/CjLOurbc061UazV0fvzhBeevFe5r+hXBZy3Skz0VUXzSkrzPNkR3DvPZ8bNq6D
oznhHW1IYUjPGj+NnYoNpFSPiSGeveR5CnTPtvdT96dZ2Dqmz1xHFqbKW94zfTftTUIkDlaOZIGn
BdNe6tMpixQQaTG/5hJlEPyrEb+qJBsCA9Iba9ezsHuyQiQOFdqSc14f+vBa+rZbOzqnFcVrYSsx
E10UvMm/LIs+IDB4Id5Jg1E+YoZPTUnehiK4Jo6xgTK3Q/rClWx9aF29KjKS11NJxihaupZUk3eS
g0BWqXhMx0OclF5n1nuzJMI8OZjN3hdE5sztrYpATTKbEd0uMLlFBfNNc0SzDLa1qKurOUz0LVCW
MVtno8I7jR27Rf+qXn2ccnkZH/0CvEfkf/jSP6sC36btu2Mtd7bI11k73wBDoK2M16i2NyMWUZO+
yWl8WCP7tuuoVRCNp+hAgxdbEH7evLM+Q03AV8ibHCE4mcPXjqFzqmO6I2GOkA0vLb8saAEDpX9g
nTvKytRXYHGdi+bR+14Pmd94DECQfdYsI7d+hSzTTz+K7mymj4YPTrfoze21HX8OznsG51AFQ6is
HNA6ZfOsq+ceYG5poYE27on2SroduMP3MlHYUD4mCqOm45MyMP2j4qfyKqZVPH05Ee7073raO522
YpuGJtubis+xOUfgSayC0OJL0AQIT6Fy7bT0FPjXSr0QAoeBEFQzHh30ChGy3Fl5xPbZt24NjoVG
ZV7X6W7pI86yzipvZt2HLj5yQlhcYmxI8KKv7JNViDYOVji8SAPKDItlJt0dEWI+P/EwPzAlrUYc
isguy3Y7Irty9L+gf6W96xkdwyiBK4V6z/6DvtzbLD2oe+SHmZmeIn4DxEu8dxTz15Z0mWCPqvpJ
ocWWcAapuBgadvUp9/FI8sGY9t6PSridlHZx4EO9BW+Nqe2tW+jfKKqTQ6P8+MR4Bcgcngha5ev+
ycuroVya5MQG+qked7Mo0MZC9ABPyCj/KTGAzRkAg+n4GLbJ8UZ6HhXq4KrABWG1SnsPlDcyb8a0
h1uiL97QeDWN/bojdL6/BJNNwh8HEwxENMerltTXYKnX4PXmlum2DTI6lvmO9ZaHprvguMyZvxp6
bR+uC4rEwPkGJSxtFwFpVp/1wZOy87oRtNaqmpUme8IHbJAZXcZfy57vz4IoROtv9QvPScufw1nD
3NkSLfZWOezW3XheyFAahdupJe8ZPi+k9W3Y5tGtMWB9sfwM/9TAsi38REP0L7eiCTwf6kjEl2Mc
bLrIQtggfw1Mpdm4WG37ly64phhDSvNbj1nUkh1gMiArerEL0h9hAykca4KLYzdUfIKLsl0TNDtC
3FCrdbuZez3XJzTo5K5QXGCXRXPCXKfm3cWfxTeRld1BwFDK5V5fxoq5fkkI9EoMHMP5azQ6GG4K
MjvGdcZ3xsJ/Wd95Ch4NfHyruhjJ3JtZSLAuRc/tw2Y0cQU3qDgi6qKeR17pP5vio0njrz6pN4l+
6o2HrZP7E2F/kxdDa11l2qbJiMK7PbX5bycwzuR/AvSkQzoSrKYLJc6KReTNgsMr8SYM+hIlqMIH
TN1g1Fnw9byXHJUOhRe2qXBJgWc+MYz/cABMIXsTxzpZ+SsJ7BAYsKBA/1V47icda8QjtSEMsdvy
5Ukgze3mfzqz9cpeCnV++eKWyhr+B3SlgICNHIUgeMQh9VqWBjO+oOzBxVc0zaFtBoB+4SFYAkiX
WZv81zG0IlOMq5czmCo/K403stIPE2S8SV9BSkV4dYXh82TojyYzrnVps9u5Sv0+1iy0WVIMyb01
vwcEfXURnkpq0oizw9dxF0J8moZ/pvmrlm9x+0ulmCJKGkg/KAUJes4lCbnbyqVP+ujk32ApR8kW
cyxeTLITTDxhkrxGP6IKr79MhGElngI2IGX20oM79BXHhTzs59Z6MhH6o95wwpMR/yQBlIPFvjcd
rfqaKT8l24PA2GRU4i01xuAFJpwB1FmWhCSfeKK49pyvJQViSzXafVRavke2c5/7c6lcyKZ4cNk/
IfCgCsVhBJaj5WdI38JMoKlZYl8yLIDiPZ58bhymtOKliT7Rqz3NuoWW5nsk671mOGfDpQlLz2nY
V0QEf/jMvrbdcIIHmDrsDR7CedYxemi4vhXqWNjI+Tx7UUybbIOPIU7aYBaj4YNzpuoyxQO64wG9
38CYXuKHQSU6MlKkEFi0lnHwhvvUw69rMwmZsnOHEN7JL5mNjk8HG4D3rKoDTOspjtpVYofciazN
U/Wzxo1LesM19+8lGY02q0yVPwM5Xz2mG5u4FYRsjLV3ncGXm63bFifRyDSEBKxp+IOYxiD4K5Td
39DWa0XRdkbA0mFiNoKuvEbnju56pZa/Q8CY3vm0yjeFG4WrfD/qR4mIVMcHnOm7Qftw0o80BMBl
W80q6Nojgnf2IMd2fu+139qmUVo+B3IdKAVX2YTrv7jV3Ng1BqCYqKdUL71G+vxrxfLVe6mlnYs5
PRqtvy6H3msC+VTKN0OrH2R3PpWztSEcjOIaFSmZZuoUP1iLsWIYPeT1a6MYzzOhNQZVkRW/qeN8
tPqPUcw/fo1LqxFAA34T66PuPuELHrTgWwl4Y8MDO0GlvNkKDkfjlRRiWDajV+MKK1BoFjOZ14V5
GuVbWhNBV9wCxhCK4+/irPJ0KFwNCxAR6esGkGZM3Vn223EaPgSvhCFsGPL/Akd6BD8jOPjOGGI5
aUO9GbplsJfyb3nS1faji1pXnwpvNIBZBcFKUzq3GpZEYYMvj9VTr29KCgh20URr8IoAKz515bbC
KICG4YACANEoqg84tvGMpyj6ntlCZHg9Yzt4ttBKVjFUN+OuM2AKls0rAeko3i38dzWNXdPkn1Gl
AMZgXwXsFz0itUdjYgCQm2oZIpgFsO1wwD+ANyGP/zkNDIVRPWux8g6Wa6tE7PxMJ7xMMl4kaKS5
9f+g/HqJvwEwTD8HWhPwSlWr20XlCW/SocyIZ0byvIi9Pj6bDsBeWqpMnzZ4C2D6Nytkx+xC80eu
zWtb/8ymF4HdnCTbjWp/Mjve9WxWivZZ4OlM6fEzPhPU0wobZWXL/nsnQaJqYfCY8+RNIUs+yFRi
46g4ldybFp1Qem+dmxqhAGBdHbYfdfGvwCoxlsNuaA4W+Xd0f4igCAoowTbV2IvDQjK0NQ8k721z
VYMkbe5mUBxZ1u5SvBVZaf8UTYz5pL3LSo7rZKDDrsKZW6BwrmqTblEd4oJmYiDb5v8KhKI+6Ylv
S5+d0D/GMltbKSgCukKo/iyIB9SKrGJYGhNzyic5nmTHCatWGlbTufoVhXZxKlwpPZw6Wt/qaC7s
vDzjsg2hIozWJiPfCmEb7pLqMenFoe9njRO7jbedSCQZOjmeagt7bt1DE2Yzf0Zs6EVWSXZH+BwI
h0lz9K/NppNdLGs0gulUUdyjIdtHJdymDAldIZ6lNVqIkMVfMpfhtmJRpNXxIYwKxNuBD4zMv/c4
RDk5LHxG4Z9ATe06fb0O9HlPCA55Fs6J0F8kZWjgmjHghJfTIWpbEM61f0Ca8TPZWP00J0al3vxL
FOThBUBPUyu+EW1+NiZ3qD2Bo0+rDlkfzVvPYjl0GA2CpEEUMndvhGlc0pogwdyXdH+lm4XFwQSg
446kdmJ047rJCWkq8guLAK7pSkH1OeKwGrh/abv1raKw/fAzYpji8RJkA1PFHCnJUNH1GxkDapws
sQr2t1bOcUN1KakB19zDipur0b1U2a82WntuR8DbgOAbVEU6wRGJZaJIyk66Lh8T5EkSBEdCvKZ1
21m7QXa7QRn3kxB/oh5/5kg7E255zkz7oINMTBlOqD6ZtLX/XnckEHb2QUruGF20CP3Vc1KPH1Et
X3SEaxCc8cDVAglsgoYG+bpfRSddlHfdIM5e5/1yCIrj+c8XFgIjk4kIPtP8Imfe9XvDs4cSfiCJ
q5Irrhk5aJjxo3cJaXyGNPnNJRV8Fc2sr/PCoPZqj8PEdLR0kq3aE14TT8abowQV42FtXeKCRtUH
50VxUzKVnypdO2D4eY/iGDcsDFjeQyLyitEilcI/OrAQDXpjmU/o9HOr3AggB47TbDvb/iJEiwBC
HYd7tYfD7CBGJ/a2zt5UZp2pGknAgfalUbk2dBZNSu6wzk8zhI2S88oQ9BCgOlTbIu+pWTR5JYtM
0fmP0Uy9InqpeKnRnNYIuPp3pAyvKrnbauKcQbWtS2mvKwHyI1rAjEQJiGxvieFD5sy3FogC1Ee7
CfYaW336cFR7jpcHLZyOxC3/7+Hg+MYmQJBIh9iRRq5eiPeZPSncX25pY0SCUTel7ral8+Uvbr6C
yTTwzsbTsnyPVIqgH2wzE4K9bNIPUYiKin0w4R+lB2EbzBLCjagJ/nJJ5a1VTKh05xSK8l8xjdh1
HGoefJX4yPr8Eg0sEO2ly6ly51fX0p8QsQLC/Xeil3dkMJ8aA7lvwwQRLNRPP2WjN1vdWQPlKrvn
qnU2Vmxjw9Fhj+b0IiT1NhZkCrNnOQzvXtfsbJ0XJrlqPv0XTH69QgScJQ7uadAPIxMdjWcD56/t
MADhFUOarXmZJMFE4m9Egwxyy38vZzvn+Uu8KlQhA0xr34GPIMzXxnLeMjEfNL7PMaTDsZqs2jnM
Pahp4TsG2cy1nn4apGqryDMd0zh2iiDPgryMqM08XU9/LbX6w5MD52AGaRSZNHBWWW/wJYXkFlXX
qq2/FCfaaHX2D6nwYxS04dwnX3HdreXcY8WUn4omzmO4XCpZtjRaw4lx3Lmcuf1FrjzsjlC5LlCe
B4cLqjDyP6cur86EMndiPucqZS7AlA0vy13EP+t2EOvA9N+GGU00cTvI9l40QJEQPqdfICvLoBYW
dVdLwmr4dGaidejtWPTXXB/rSE9bdxKOtmpjCNt9z10qdRuulW+9oSMlE9o2ig+jwnPUqGaw1pPh
x8rx/o+TAcwgZ9UcRPbO0Gm54xGOSa6FAq+gwR8dvdlx9B2J4Y0YLh1UUHKoW8vTGKeqhUSa4hSI
5yG+1miVZs4hRsSGPV7LGQSgjRYEsrlGlInC2+D7HVErmJCGadCJW9AAIuA6CmLoKk13J66oQvDM
o+VnlBVyCT+aNNzZEf2x0SYmUOg43BL5KZ+mrmMSWBzb3h+9MEIakSOlgppouZIp4KAU30o1QsCk
6hvFk67OLJ3QceAwwdO3CkwO87liqM1MIjG8XET/UGIhXGdAB4KLycSTRXoBirJ9zjxyVDB/Juzx
fcdABsTtmqn7sq3ALfcmHgvPkD4iqSxFRkklR4m+p1Ume0D4TWQjo0/mfq2qMfNItdWc32aWdKtY
S+JLgTPQUy0lnvYGAzOAo2UKOna0x+HNdDpOgCByMuMnSZI03+C2MBV2HqXuH/iBp/MieX7O4upb
mGzs7Bxh92g3cGUsxVqLEdfEVNS3Tu9bTPtEDe3LXrmrJhmBsA1a+VnGuXYfC8Lpy1xGv1lqaF9U
A9klHPt+I/QWBH+H/DQNAY40Dd2lRPQSxnxInezoyE1GFLnS6mstJiaL1/Evmhmyldry+g6GzUkr
oburvOJ9HA9HrHeHzK7is5k3IGtUDomoKZlAsCLC1g0D0ncSRsxp4PAjsb1re2GwDVZNT8NA+Szy
6MfwgUOUiVzouSR/K5biQ+wjTdNJub8TE5wZ+qYCW3eXfeWJIld5muGsdYZ2M+aafuj8sVvZFvWk
FoXs1pq+zz/1GVluLhULaBCCpGkgZrKIEelLlW/BJhd9NY5mewNAUXxVugyOvmUutEYVEjFWpl2n
G6i5jZiIuMivoP+J/k2VpBL08tZp3UZ0HBBhgHket4xi+cwLDf0+j/lZMSKm6JF6wIz6CjFq1eot
zgY61QG8ijZUL7OtHgnF1UnOJJ4oGgGh1HSkRWLzoXfpOsz6R5pUdPKKAqvWP5RkmTTw6RpShXXO
QXeqnfcmhrSgsMRd/DPcUjOEtvg5Uv1NOy3Ag5Ip4Bw6kGyAM2XauMsx0Ad1/NEugIVxcFvVfqkw
hqjN9JHzEbvDgm9Cjo9REI+8DDlCuCqf4lJdqSnTEXNOz2rUP3wFfHgXR/teI3YzIJgCxqNFPwY/
MoOH2/XYn2rJUkCWnOhs7q62Nq41tTj7o4SuhPiWXZO5awrxwJtC6RLS0sl2PvZGhZzZYGyQi2mf
8KOMlnHU/HzfmME3u9SJbVl2CVrJ5r3AQFlT8wx5hvGm0rcz2VFpprwYyJtzUyEsYgBGUuSQwObS
C0v97ij9boqnV8bsG99i+adbLnnFwDV6Jj+W8S2tbIup5VKb6U+TSAIVCLJPIvNI5gRSBUo13dz1
DUFodUn0R7qPZHOXbbxL0uogCwyQMcs1RaD0DZP2mpE6OzBXMSIm6jZ4MIQLc2+d2hgBdpv+mm1G
ezhvx7HdcJSjiU+ueqV4bTVsuyp9yQd8VpATShhhzszGExlkyrAsY4S1chzr3kq9fXJwbbCxCVnZ
xCxmIINqBojWxOj79Wyw3DNEDAUpMupdMManAGoTRRTgLIILmAjzezM+sdwc+3yST0dkw7gFdECx
+DJ7kZydhr01bkiQNwI1RuSXWGbjAXsuNILONHcJ/wL5oY5XYifUkT0SB8mAIIk/4676jtvppR+c
Gcp6ToUbMf4ewQd6Eq9y4ssF0qhX+8wUDAgd+mRHgSdMOg75Qwxs9MTM9xxgn9YINrRikLIKGyrh
RKM0nDX/s83MeF+VCpjy0mHBGTB+1S0dOrdPkE41M/vpu0fd8hOhoOJGmobUZbL703W24tambu0g
oWPxwGVA48qYUiTQmzmqvvDkE5ACz8JAIWs7HbQaG8eT7MW4UK3vYzScLFmPK6OIUFWVoQEWo2Tv
sYzGmcgx7fmsTRJkDJNWj9s4Ndp1O5q3SSXJx6n8td3XGiNXkwA26zITapZUBsRumh4txUSrEQ6C
ki4KtF002WejH7fEK+27WezrLMOQly+52dPBjtLfUe/mldUiAef/JrqD1DA2YlsWRtcKMR1rsOEd
68dW1uJkSKrDoux2sVF6KslA4BRSwBLA52vD4jwKCEtGMNZZ07diTtdmGo8Id0I0E0z4GsYsbAeR
NPfh8KFqCYLs+Lnmt7xUgRE/G3BdypB4HDnsVEJD2WrLJVBPs9kRlMqqN/RXWfH5WE1ZuiJTQeXT
ADVD9FMljF7h0XtBFt4YcRnMrKkP5yi+JDX3bDuwJRhSo/FmCnLGr0zn4hChkG8g6ItrzqKhRj4z
GPd4yt462YLs4kCuVWdPRsNv0hNX2eDz9Bv+xjj+zdX0AxfEc92oh7mi3IqqDMHchNOv01p8lPHk
FXVHMke69OA7AjJuFmfLol6BMQHvZQMFwlwWtf/4296NzH6RLQMNXOCGcH4lazGiuFZdiLrScJ61
kWAfteULajHxPhWWupn64hyNzS4RygGwjNg74/SrS2PbsSYmZJHAhUZ4QxNvagsP2KSkm2aZxCop
SHSGwxj7f+05emkT7Z4AP2yNcId01MV6j8Ys/mNQh9LXuocJgVwK2TAIF05NMH6qY+dTBYdXzUCw
ZgL57Cps5SpE3yCXbOnbba8VGHmKowONhUaCj4f3OGhhVZnWTuuVDXiUL1KBPhLUvpjFwZf50B7k
2OO6Ams4I1myNONbaM2jWJCCFbs5khc/4Itv5rRcj5bDXr4E1jMHX7VO0geLBTjjny2qitkSO6cD
2aa3/QYrRM24N+RHhVrc5hIcNHMuSrCO2XJNGbRlFAvUy0Fjmvv9c0xN7rdin9cIKaoKYxyKFv+S
zVPF+C42t9hgGKDjqAKS4oMzXiRWqJwYEPOOrsxKvFpEl2QsJEwIC32ebPpMYXRs6GfTMgwvcIJf
QQXJ3H7TtktQVHjM9Ho7YuIRyFcDx3xZRh7GLH6nQMXAmPy11a8ZhYc+6m7lmF7ECNZItdH18imt
BfpaMacfRuRscjSvVIvIdQHphvB3IzBVvyFJoj3DI61CHzNUu4KVhGNCT52pnVJ7naPlLXHH6BPn
vMjvvUAvmuvbkuDLuUnezNi/z6bhA1twnnmFIFcTOoj0VQ/FOWVmzU5TnqtM0NXSpqeM6KK6+SK3
doFSeAOdwJBmH4WFPFsCRuB5u6Sdsa9G/SNoSOaYGUCmU0S4KBv9vPxSpsZiaK7AZHH2RSzh6frh
MSxYcejJOokpj9mcMgBHd6c8NfpvDjfTQFNY3pUO9S5YgB6jpqp/9unwUoXTS66MN7pcHorCuBuV
va517c2KSSRT8FIM3M11Z7rzKD2lx3bS+u2r1hn3xpZ7X58WryYZMtJjzv5jc/pJAW5dJ2IXS5rl
ILcKxLhT02kjyGawST9DnIV2utmlto6HBXh0wfVUJs5JSZt92RguNql9CK2lyro9oKXjSA83ogts
lyj6ZOJPdUiyJNocvcoUoVNjDwAbntAVFvO2yukaONvZoAm1SvPkdBx6o9K4KZsYoUK+yVHomQpU
2ULdBT5r7sp2Ddu/mUTAeFOEFj01StdETDGoxlGNqYQn7poom7c670NLntyYWm9aCMBqRl1OEBKQ
LRf7kIvXhn7NWJlB9YGdcMWlu+mN5rYkxFrBb5w8sLLjNGpWnfGlMknnQ/F8FOhqwDGsMddFWF5b
pTuUAlRL0D+Mpr32bN8ERoUcykxRjGCZ6CKYQ+87huI2/OwhGnjGUux6JASQLNLuhpgR+iB+8Pat
A0CemRNwTOXbviw8TWVuM14ilFk+c54ZJtAMGbxWFj61uXFqJPh1AJcdFUNNCAHz6tGOKi+3xC+j
JdpW/FYYfJV9pAGtG5PoFyffozJzncA9TfG6JP1oMiXwiiR682MMrWPIwJZxMTOmgQ21JZ2bKBoY
wJhJxwpockg8kpMPX0Oeh5eMkFUlrrgfJhIf8D2iLcWEOtYzqQfOV2XV20aMXj5PH5nNmqvhj2Ah
xc85pBomZL86hbHYKal260soB8NUoIml2pEW93ahIMcIK6W64c+G9sDAm8TKIAw/pz4Blp4xSoZP
48olu7pU0G8qBY4lP2bYEuZEqZS6clUN/1Kk8wZz11nH7/MEtsLC7oXGNAFfq4z5eOwjcDMFWrs0
qvMt0Ked48DfIs5cNghQFVG29DwQGlH7l3axyTpzp2JtWNVAqcccR6LaJ+ea526tKiyIetzNrpp2
0Z5e/C8L0U74XR5smiFRtswZUe1Z6U/c91dGfdSMCZPoSoqeIKTIRKDdt9sgBbs1+z0VY5aQPNgb
uxKVj1tgMn8yebaeNMnuGstLxdi4tCk3GOFXCZFQAzYESuOGYnopKZC3hSQAJe2WKlfi6JHlLhMn
heY1e2urUyA3s+VjsGb1mL0SYv9U0YUUFPhDx4Z9gd8+TwwwqSkXUFGHIH2K/yrW8CBifPCOfv1T
hwcwXhh1fzpyrZoKJBd3tnGDAwZQ4OI0V4loivA618bi1arfCVbXYbxpzTWE98fApzR3VrMHgNNP
DzLKyvJMpBc96ITTL/0chzUMyFlnl3UKDe7AkvDFcykQTL8nmpeGP71yQhlRwfMlc8Iun4P6VUmX
/7VVhleyxQwVanrN04Rx5AEoKy0pea2jhd8hDUJ+l7B0U4ESE5ZadS5eWGShjhAp4mhXITwFpCM4
w4CCH8GTJ8NLLBmAME3A0C5VVDVP03U64E5JOM9fCYfUp10GpxUqibEluCNINxWbwnrdmx6ffLcz
CuS4XlUfh3Ab/+M/bAlnmjYznkVzVZav7PynxRiPZ3ZrlCSIr1vrEIt9gBvX2g7HCGeHQy+wyv7g
eIIUNGiOFLcJXYDAFLo9oaggaoziaJm7FFtqvCG/hF1DmH8scQMKdof4NNTkot8pL2PS+5x/Znw3
OiTIz2YLwj16hreks3ln7URkUPqinyXZFFSmCGIMl0qORTa8Do1I9wtgMtj3XXQJgETM3w1hhawi
tHWKgEZzyTPCRcSvb9XUc0eQuxacBG28mWTiJczIaIEa5zxF36q+YZrd5U+y98JsJDTYq8xTXH+2
b/qLGp5DcSWXfbiwsRpfzXTFa84FU28V9PIR19YxRGXGxijzZkxuI3yHNajazHgfCQdArsO0oM5g
rT7gaqXJsZpP7UVidoD7Uj0Szoz+NzFf8Emv2hLXuazR+7C14S+9d9Vnlt9U8ywsdtrRz9ihnCtP
fszR61oRChbKRy8f3VlhYLcyJo+YJ5XdIV656Aae6mEWJ/1ngKKIgFpDlbCq8ESDgJtoCR85bu0Q
nvgqebBumsFa3gaxEeXP9Iabiishy1D8sZDCgs4oy23v7aN2iJKFJP2k/+tOJtdYsUIpZfBc7/J+
yzoFVIroXb498Lk4y9kiSLR5a95G8dfALcVONbqNhduSAJE1nDHcnTOYRsSnZC2Dt8HDWnP7ePT1
Tb5WkK6644/zXmCIoHnWTwiD4CQzt3X+WWfekf53eQ/fJCQRNGgbxLSq89TdfNQsn6yYKnCrmBNb
F/0+1n7H3sgLOGagNcJnL83XuTbjXUYg7cZEs40iAHDZS/JdJTvzN3/g87Kzc/y83Oycg6hT+CPJ
pyMC/q95Bceu2xtoQPlfSOQyVwHJq3e+LCRYTeuWb0iCu2aPQ4wt2gsp78yyBouLmcd5P6DwelOQ
qcwuo/449FpUeMhNLKSWEH/XCumQ3w5aH4QsvCJnPF4KMH/UuoMXw2ceMEeixTuEX6SQmCboL5eo
A+psfVqnLwpTiwe4GVBKpDU3issUkyTHKlgz3WX2Cn0OTQ2zrZXN6h8E2zX03ehYY9gUBx54pfmK
wj1tch1C31+FR5aHhaej64eSXewrQqSrz+k69lsjIi3EWyDu3Yp1OIJfHg9KJaFsQ4LpdaTrtOcH
VDEULjGYSqomWDxILGBtzU9oIT+djyBcLwEJgEESIoxdmFDNDeo9kooJ4pWHNnvha2de77iZxxM3
3/WCd5unjHknLpp1q7n46E2xnsKVSdRRjoPiwXxEPpTXtuBX2MMEA9vKn5zy28VHKPHgQp5Th4Hv
RjTnZjhqydWYNuUPHFAsbQXMJhTLxV4jw8BERoqa5ik99svfrJVHUkpL2Fdgjp5smNXL46EMdyJK
2A7w0geH8Vsnlt5foYg2YuxB6JKelCNqJVSUfezmP7l20D/hkyXJ9j+Ozmu5UW2Lol9EFTm8SiBQ
zrLsF8qy24DIOXz9GZzHe6tPty3B3ivMOWairySennCJtRwZY/QqJ3t68reD+RswL0ZO88O8Bthe
dUeHVmvr3FxNiPZfRCAmw3KCBLLRSs9SD+iNmB7wL8Y8LONcfFPSM0Tc6bWn7uA2F5TuH9kTaxW2
SHS8KjcSV025o9iYLSz1OuyOasPToRAKo7pDR05w+YogdOoo54Bqmo55Nm68KJpyAG1K3Dyy6/7L
EH5zNLENxws39w4QXqpiIpt5yagMWPm9NYfRmnFq/9gPQVhHRqImf728lrDHV/4fRBVXa88CItq5
/DoUNGwVPgIcZR9p6RmfBIQ5JBamc5LroiMMT9wr5U3iFRbpvU5KcTI/FOS67OMkRwy585B1nTPU
1WTM8FilM+WYsaTb9q5/JOJujrDJvQZcDWpvH0Ekj/5Z9D0d2mFEE/RZm5+jvkuHjZBuSs0pkt1I
s6ghP+KZ/pZwhhobPp/3F2synE1Yk0ChkQ/N9qlkpv8r4YihBYpIoMxXAjlwhXoK0KLypBfiRSMA
brhkynqQnLBdpOOGUc4hiryI2b6ifkscl1p30t/bMToI3FzN+KoV8unbW2MqjJPmpAOHIB3Dd5SY
cKtttu83c6jEVVF+StgtwlJj74MLNF1IT4aN6UO8U0HovJ4AlvfBX4wNC2R6s+FhKP7AvRTBXv1l
JJYxEMSnP9MMFiJmAqotplR3FT3UL5FHZb9Sww1DVkIn8NrO6yD69ZH9yKJgvJ/a1aX/sP4EYOr1
MbBWxtU/1ITlFrvoI69XkK1yFrEnyzwEykJtUZwueAgwcDTAWept0bhZeZ7WoNZjdS1Pxzi1leSO
81BsLh3smEfsr2uTJ9KF5qYUGFlXwrYjnwoBE+jL1AlezLbGNba/jCL23o4r6SHpW50twns7t1my
F+WPFpYyiJDfaAKBscwwTIwrsmMmHi/NLdt93G7YOJjaPpN2ebWtPzGFqUjG4BSwZwjgry9BAzTy
I++/RPOKwD9sNiNFb/MlPyef6ym+ytam0OiItu+WR/TawZIJH1X3qJ/8LFrxY0ANEf/SU6fORzdQ
NDbdfeVoXOUrxMvxAvcmE1iWetM90PbYQhn4N6w+5FuOtfCIGpUCyfjG8aJ8G/7FICLnqBFsJ3wU
7QaYn1yt5d2U2O8G3sUeBKzwmyT80P9qY8XjMYP3BCxyVJKBvBGnPSSKhSIf1Dk+eLoMcM+LDzU6
p4iCTDDxmy7eKxywDb9C+p2bx8i8V4cRHg1HjUKVxc/GT91iVGEHOQLKIVuwf/n/yklfIgZUtV2W
bMtmXQjVQnqYc1fBfHmXGT+sALlZiJYc3jtT3hnqBsdhlOfIwuH6bqpuL3E40OjHAD+rY8uyPlsx
MWYGP5orhOlyuwJ+HPHI6J95+Rz0zUCSyNshEhWpIhgIRb7hR0q4jTp0fBLkQjcb7lm4pG6CL1F0
9qxHkG8mq9roEQAQMGwLmRaQgXEVQmVQf3FukxbAspPbCY9EFXvdd2cdqJixSKFp7zHaTugQ4c3Y
6EdTVL4WloCjHmEytiX1lGtbGbQlQnFmFUH9UzSpF8mbHFn8OHXPEGuf/F4PwdaasF8xe2+eOZOR
8fhGk9Z+s3Fm/lqxTlnhMJ7ZbNLmLXsIPfGyRIp8kqpmUVjL4oFfmHoZ3SerELDhX4bxAtjd0WY1
G43ZilhyDsR7be5ByKC4ZqjqlF9DPhQFon874f+kVJF3lOA165z8uw5PKgh/MiyMcZMgT0FIwED7
YT0MY1khGc25pL3oyoPV4byFkcPtIpN8TO0edV9N8GKtCexIP1gUg5N1NaTbUBxwQ2n/DPAPGKLW
nFbdBAxO3Kl/LGZzekCI4ZiGWK3zKun0jk3qJpfyvYJ3jOuAPS8XjRS5GW84stnhWmYumCzqMWlW
XK8GzjKBUbMAxeYPVGs/8S+cSLs1uOR+cuOMH1nGqdDsJJIoiNWRdyNRHLOLx52KB3Zq8jwQZFEc
antppC6Tv6ltZcOlWoHBFDwz4W8SV7D6ifMlfyW/US3I76P0Pqg+vwHZKwwQh+MQ/AAaIVOglh6t
dbH8nU6xj2SdHtt4k4Z7k7H7+kA2/fwuho+ceirP7kYZO7UkLeviRh2oGNtyPMDSjhEwS+NrHpK9
I3jeQLTmjFFiw3Omkxd2m0pFF7UlzUGBfOA/c6w5oxOJtiKt0simLhTuBHMtqF1ntUDQU6SxrHPH
z+5944BSQ6COI6I4npJ2kfv71P8ibhWxjWXYSX3oFFBGbM+ePTcuzx5sJ43SDJRKuRfUzfgjV/DB
trGwGag5yGENbAAQ5pUmYmoOA/cksgftqirLiA9YfGFrJWV4rM5D7OXYiQIJMo5dpLYIfPxGsJc5
fIiMlEVpV8s2pXkQXZi4dMFTlA5EenTKkXSFWqLNzb6YUzG+Bq+DIJ+hvt5i7BUTDx3oomUW69Qf
jJDk2sKUBHw2s+M2AnFKId4eRULAEewzEq3tIvsYmG3mFeNUJaQwHanC90PkqRJJNmhKp+avJkww
7fbFjEW8st6+ouk4FNVpEDyjuElpS+oSSUq92/dsk9piFWefVehVVC3EybpS1yx6sLazjrknV12Y
QFgUiDo49DPFWJa8KqVRLrOy2SUkG5r1TQPAZVXfsjVxX0BlT7c1gg/U09lZ9b8yPzoqUuYFkmIX
zCdN6OwL3SzP45v47vEaq9+GZtrzElosBFQnyV5v8JPPdmUkQWaFMfBX8zGfj3MxedGbbS+Br5RO
KgbJCMspmNIGKB+elQnPf5DhSJMeRtX+BcDbkvGoSt/lcCBH2GjoC6a10KXrhLLHYp1rHfLWCwxs
mkTn9LJdiNidI/FPCCfeMv8nSVuXrHbHInhOLuJLMR4LBf6ubxDwlCNUlGzGYAtd+dBL9ai2/W0E
F7mo39VLT1rWxuMZmyvPPK120bYIfisWUGKZ/nZhsY6zMKH51j7eUUy6WZjQPZD1K+n6lxhoD3BO
tKPxY0BMj+JGdetCXk9wZToTOXToc5qDMWqqXWLOHvrwwRaTZKYeI+0oq5+KIJ6E3F+1QxNv1XYQ
l0qbMwVh1FYWxY/YTse2BXZjmeRG9b0ir1jayY8WGmPybtD4k1DEMiALCUruKCHPo1l7c3ywTx2J
nyVexEifEjncAqE7CX23EhCza1UKT6R2ezQVAeN6sdm2PMXaC00MCd0QBthU/fThPhULXrvYwdJU
ckvCmCrT1VjBB95kUGSxiGACTqpsMTBsT9LYi2Zh+U5vNtxdgEQcH9XyKJ5Dw/ZfgSTu2lmkCwuB
5S3j03pdqGQmHsljkSTGmDAgpmVP6NPYfL8HzZngMcgwjOwq+27ZrOAd1E6ZeBD6q9HddeGzF46J
4GYxMTVndvelfgzNbdI5LTqomY3j0WwU+X0aT/l4md6r6F3YU32r/XWMHH0AQ55+kwOFaGkjYxgj
CBS2XH6J6QNzvVvnkgW/nvUqIgbilVikCPEpoh2LxRW0E0Rpz5qx9kCk6zZlzaodFW2bqWve45aq
eP7F3IEtkxKB2r+O1rVqL8m78zL1WjFGG1ylXOnjtja/6+ZjEhyQM5HAl7sF5h2JztsUwTL8w0xP
QeCFLQPcf/1OQw+OlEv8sVD5mmsRFhnXZt0DI1tN3dLif1vKzieI1Xiv9ZLskRWT125VfhPgd2WF
GS5Ib/4q/0C/XIonOyDg0fq+LFyhd9UzQksGMGs4QH/6XtwMR33TXzRxQd/+9X4vCWRfYaweNvkD
9mKyblbRx3jWrsVa2jFHPAHVsttP6ibeY/2T2J6nf8u3eBPMZflCGWiP4CkItbTjLRjZV7xnvXOF
1fNBDrwrboGIO/kfmiKbmgVpxbF/GMpSpgBeoiWq/8LaCSnuCGFKCVK18z9mJ8x1J0yLS+QSX1A/
Sb+0LtFeUvcpiIL3tnvpjP1W5s/7W9lj7Fv2dnZJbTIUHGOuFiEJnhtH2bd2dCouyVe/pU9cYRlw
3lf/FnvKFrHUpn3gfBGOJhPPTblnFnxXf0tbGfGKcClOl3jHI2EjuLXNBWOh3biXdqDyloQYRQui
5RkUuyqZU8M2e0UAeG7Ml80bGxzQ8gwkglf6qmxu2atwMn6rJ1mgzVr8B+eY41FbYr5f4/i5ah4z
pI/3GVscFupDYwMWXBXFhtoLq57hkQY2+ld+TAol/5uyd5sy2kAReVKPYCTrlXam/CNDJQP5D6fu
J7gZX2xBlxjz7+HVtOvsSM7RJl0Dg/sLbtG4Gp/yqnJ5yVb5XlwXDpTwtLgx3GRE6x/LU7/rV+bC
pKTQV9am/x32zLghl3IuuM0+/4zQw6My3PahQxpZxk270Ff5hphvmze0XRaH8oTR4qRDziiXCCvX
xpY4E82pdsKVmoyvNV/GS+kwoyV++LS1efzqX80n1/yu2Zs/xWECDEUKyYL4O9u6vw8SG0jmBwuf
fYyj7UmYPApfTBU0kuJIYTkzpGTuMnuOdxWMbYehM+AOtCcTH5WLG9JpdoqNOjO0sS0urVV7T72J
HGg3+yhtxo24ZvMd+aU6XcJhfEzU1QxFKcHt+hBdyOBxKC4f5Y/O8GPFBO2D8Maf6Zl7ots74af+
N37Xy3LPKoKtV7EVHsI+cPSv4cgIxhm/Iifywh+Yvu5kIzpbUZpLm3Ktb5N9vi0xCy34QDawtjbG
IffSR7dObC5fl2KK33RJWo9Lu8Vo7v3iHT0QhmO/z9PbRqwtewFX9C64SU6FtnNJzPYaETLbdbYr
/wY+cCf5bS8EYzoyA9Lye3oOO+BZLC2/TPvHPCougk9vVqE5k2OdlYe8miNhUA9d0eQz5FiUtKlL
bI3qWruEa/OMym96sviG9/ZUnso1OPCYlhcM8eB0FS8iFtODZqmsFFva8m4gWt28D/G6coaFZiMS
QHy0ylbhFcKXR7alE9rhHxUXu0U2eRvBDW7pLXnwD13EjcnBpK2SlXYa3dorPd7mffE0dtmacce+
+bR+OcyZIo7GkszrVfHLAN6ursO6uKZL8xY4ADWgSCOApmO7m2tS6//mxIJl5FgOQWvRgtJtxbAI
o5DLKwzx9VAdy0vk+DaVIlU2UkaEEK3d//Qny+k8wwFL85t7GKSexY0HixlyuxhOEmO6XbKOD9iE
VtoLVNKWcaLnrxFKIcteMPnUndYJ5v2sV5fL2Otnm/R6wl7Dcyzh3d4PsiM4fE4sQpH7PZOvanHK
rhoBnXbgUmuQG8eIsDhhf+l3oafT/vxiSnkTamrzPHPTU6myI/oy+OPgTEJHzbbFOi9X89Rq033U
3d7oHkSOMeFl2O7fmHVEm2Eb/ctdPNlfwR73LlDkC8WzaYtHxvK0WvzBz+TVbNW1YSyqre/xbTHW
3QtnxsM0zuRfoERnt7DsvcTjR9f+yf1KlllsYzxG+XUWaV5eGHiNyBn4PA6sPQ7AM/nQr9Mq8kpX
cArGkBT7W33trwm9CFwCxbhWwLXUHvShaYOTvX7EssvlYDy5TunYBjAg6L00m91de2950QQHEZSs
OupG3OCpJxkD2RbHEPF2GIoDZrDrbqtdeNaybbCW0Het0G2IwJLo7xgk/fFxQpsIQgda0yZzun8C
0+LO6xkTS8vEZWo865Xs0U7toWRYtggdeFovHvIlF9uie1nLhEH2d34zoT9vhkd9MjbEKkYW0pdl
fFFqp1hXNMGIiJYpLFR9rxsOoeZHnPBIdjny5BuKeQ86NGDvcj+PALk9WA+ry6a2oYSEPLwMbx35
qhAQsmABt5o8NMvxnbEyg1FqZTf45lBk4P3MD8VpuNZfOuEXfEumI/NnhIXKUGcvr/2dgJ0IAfsr
+5C272vP2HjZ8z7IvPprDBWftNhtt8S0b/21vzSNuN1lxraNhzqJ8bvNxVCT5uHS+EZIarDgr9EO
uaXiGdJqeDuJq81hCQcOOR6ZTXXuDlwZzA/Xst180S7xpg7X4mSxt/jWJJZgC5mKov3uk8XooEJN
TulD3QTBCmXDG4kmJuFHOP+jFyKlUnUDbpT2ldnaIjvmxB7s+3u+RDl395WFdsiO4VE/1fd0z86N
tWJ6Z9+F/GUoXc5TxnziKdoZiU3fd2kugxMsmVyFruoyt/lEvrIud6iCcQK54gr9j2aPXnrKWDIv
rTWP+AoaMnrSFbTqblgW7uDGoi1+tFt8luNcNC1INKEiuCebdp3fujOt7q3lOiRzlIvvITkf3DSX
aVXslGPI3mglcWxOXk/tuIx5LCaWKzI584vi1/oAyOKHmxFZ1jm9GKCciFyP7frMJQ/l58gYcNFQ
dIykRi8jhizBkr7XZWY67TidmQ39UKwtBQ9cqu+yeuZeyffkVM9Xt8Kk4U594zDU4cgTXN6Hjeaa
P7C7dnOIC16923Awf/GfodsaoTXujEv44nDQHJVcoUW8BUttN9tkBS4FHQ1V7hfcwpWyof2STWoO
CH0s30+Fm9oqUmSPB2G6MxqAzANTkM0ZISO3aE1gkkcvHdnYMjmPtxbVyjJXHCYCKTN04CELiySw
RbkVXUwFK27C0BVOzR3POzo1BBQYG0ALSmzUF0DqpY9gLjk4ytY4mD2JcOO9j+58EXPyEemW3qHu
LHqbv7914dScgf9/j/PVWR3xcW6hC6GJpMaAaLbgIYTQxWe0GjwOkJScmDkCl76B7SrDKP+HlBuU
k5K0rn+jZza56gvQj8ChMCUvn5HhjOVkG4rwNz2LI38t6/d4y/7XIBfWcJhjGlTszOirrdU6IQIU
ka2B3Q3uYOwYXAPp7bhVP5JwDZWfLSILp6hFbGe/OZDuPasTrzowLW4ylxTh8TlBx2UNn9rdn/SX
8z7fECXCToFEgNGh4OSlIVvOvgCytQlRCk8TU21eDYnt0RzY28ZL0oguBPXqT8rO8r0jO5nMjZb8
1DPyf66j7tun/sbd/gSqHBWbgUU8HntDueLSV0lghftpmE+xXkcIpEP6eSWhsk43PNAVg7XRzzct
viJFgryYck3KZHSZw7qqmFOxv9IKY8H0PLuE1p7ZSN4zq8bCwQIFyJA2SEtCWrXg0GcXv3f5n0n0
6rIfdPIj2ZvZnxRSTeY2VqFC3hsqHroF/+mIMLZUHvAosaju3skpqg/1cIjGcz49me0sk8yLhL9Y
Q2TmgHcVOljIgmuWXFDs2ZCEs8gpP6watzm7CI38a0LWNHOlsdGWxuJnatp7B4kgra8+g2E1QGiQ
wAmRUjeGslUSytkKf7PCpbTGazDoMMqkRQqjrGOFiE6Ncar6DBNcENNJpiaqvb6i3cKr0xw6FoKE
A7m5WH2KhOUtrHgI8dQkOsMrDCJKj85Rs94/o2hscrH4spTya5oY2FVWil4J5WEqEaaN+WgbivVG
ERtXnsemKGQCmayA0SSQ1SSkfGR+Wls4qupu0tBJIDKxhOKg1EAUxxidptgqv6IB98sYFGEF/vQC
MmlZD7ILR4qXNGqFA0mayl+i8KffSXHI4I6m5fAriEAShQg3Qeg/zaL+yERSmYXm3vnktdYaZtJQ
ziGdSJAo0m73Jka0IC0pUlC4alqFXjHSv42UlW9u9m6OwmsxqBPQp7HhojNROSh96rRQW/wwNL71
iq2YOMatTZZZZpedfvUJ1QBl0nEn4B7TGkqyFhfIiCVTrbWX0NfzBFRC9Em0UNSfEj57TPxkm/Yb
URTOb51bCnec144Yt6ppRHHicx2b/nszoXMdcpOASvMcq8krlZmG+LHy1ZEPKbybs1aM2wlUkf4O
GP5pPkJQfRyQSnIG5HjeDkmoF1tTD0HjdTWZ2BFrK8vaxESo+ZX5euP1lQhQGaTun6r0H7HUQXMW
Gea+hStA/o1VM5lJAcDMuJ8BidH8/nXIrQOWTwF6j2Qq4TYyxw6/ag3D8AREuBGl9aD9FXxMdfTX
BXDkudCFdkZOMPPXrnmTEKYbcEY1x1DlxsyBcCZcuDxUbzZjcaMxezmNGv27Li0SWVn30ZcSkI1U
Fl5ndZA2P1vyxiLtJRIS0wyW1w8awlbwDBC/ookmg11nIJ4U4Ss1uQobYSPC64lrC1mkj+m9xCfw
+zYZE2CJGNl0xDWbrXLmyGIn0/gqccKPsglMy+S9hH2iGbweuYsOm4T2CMIhjVibO9gYobzotI3s
8pvkMrKeRBiJ0p8JMFMcZGAWGGwVjaVRTXb3JnLPCJZJ7OnBvyLhCH8LnMLlNR4HSp5DWpreOG1z
aSWx/S5ElEjMDIr1G0+GyO448D8qjhSZLcqb7YmQMsPSvoES3Ut/BtBZAO788k8x33wIE94DOS/d
omyPRgxFpoyUfImE+Vkmb7Yi5pGzbV8Po1eNwr4nnx7r23uXCuVR0QW7kZvtu66XkhZe5QHRKJdl
QLpZmobPUZMfqCKRTgwfhdR+YR/m6Ka2SMyPpsTBnf0fKsW2gTuAcfc5UQk07kEwgKXdZlik6kwk
ihr/9LCNR4iI5tqnJvHBD/qtRlG0zaoDNGE1u00Qw60uWanQP1ET6cHvSE8kzKcEmtMktL4Ns/w2
eAFb4yfAJqRBfyC07xCpkLaobJAtEre1l3ze/y4moI8CMiwPSXkq+QES7VoRhInin6YYgK2qnXBO
pQ3CFVbasfA54CsCh4p9Zq3HfIfspSd1OnUzTxfC7URxTMI3I1gskqS4LIrQWBoCMdBdSUQeU7Gc
DvkteaWBIkX3Ah37HuRFLdtX+PHoObL2AS5ulRcKlJ61T3PjK79+am11RAeivpdoRBLWbVNLtPFP
kuMp5hTIHzMNqaJti4duGaA/jIeWE5jqvDqIiPQicrUl6fPN1dpU3L0pozZrntsG90KZr8ULWCDh
rdhl+qWwGqASS+9dDa2CFpfRoN6xcT2KHVqKknh16ufuUwuxfDd3ka2BQYx1K/LEhmvSbdglgu48
jnQZ2a6na1MYRfP6yiEr0VQhVOZT4p4TUCRLyiZldZXoj3eMRIOzJe7/yTr4ZO04L2YL1KZzNDl2
YXrdoGQykTBcaW4xFhGB4lYw2i8ZbKjQp0tFopBIYFCz7xiuWbhJhvwmEbfoW7L37hEW5HwtCusS
/P+bHD5V/f6WmB4yCpPDHxFwrvE+95QMg9aht98LzKAgLzALXyt0dUZeHWsIjEOQYYADA8micchP
Y/fGK/SSJ1dCFicEn5ECtLA5mA3cinYPp9URS9hi5jMZAhtjArgMjfduZGAVlxO2Z/LLRGxxaimA
H2CoWsw7E79zmoo00W5alwY3DsvE9pq+q1M/okPFEFIE4ZepUj4J+oestnjWCsQVWrSPqR+7VsYL
h1/qQLQdp5EAN3CW9Qf4y2K76SWW/FkPhUcOdnlBw4NVGW1u9N7mg7kp4v4hydYn6AA3Ss1pYaXY
pvOUkUqIfCyLHrGaQTvDjgm2m6UkJg/vHfuwl59lT3yDZhCIHHpJMe5AclzVbPxpo+Klaspayjib
YXMvYDpujaIT7d5qbpWBcw0rmxqUH2FcvXqfdlLWopVIfZkDMGnoFqb+K0b1MDNZMxImyEkgqUHM
akcjH7FgfAS2AxFHdQIqQD7tzUIZhGn30kDGKkImru86Qoq7IyQMCcxsCdKBG0oKbM0fOqBKoaer
IoD00IowzR66KePtfWnhX6Wo+zfr3QLHvDVouF4pw2DsN8UnQFqkaaUNuIC+2O65RDizMh4i/02y
gGeQYpSYPxNIKlG5DQli0YbTio6jRPeB97G5qHyAwWpsNsg1cHcQC0zSRdOuCvM8tVdduUT+v5AY
Li404JksWzXM+WvmteB+hwCjP8IskIASGx3WfRuV93LO1wawtoktl2R5H/kRY6/3scQNrD1FC+2R
C6BvUVPBDZS0qEWnIwwOPlMwWn6XUXWxNHjfJvPwVo8BE2cqJnmAG30c2SNN1gdMIl8BS0Q48pw3
3w+3PABMkFrUH8t2BP15ImWNKsXuCmTJm9rfZZZL0gIeipxdI1rb4ZZx6GasI9VN+tTTDZj7vtjF
FhzaZcj1P70q/XcqNhkgVrr6Vcn4EIWEzPD4G21BE27oWAz5McAY1JZCuVK1Y8xOgH2C7qrAZExw
VrxZuu4K/J5BYJvKbwRdH42p5LI0VFtyD2Inbne+siPo2zHkrZbfiSJYNDnBAtZWFT4q9RKPmPw9
qSG8aAtItq//ZIa4WUqoI8qXUEf5Cjcp4/Fh4QKLyuI2bibYafEMpLXmatXnu9GW0rDthC9MlzN7
eVz1fIgcmCNaXK33EB9N1JUlRQ8rupDVAYd48VMi1KSjnOgSco9GpoaplvipneVHidVBvItCT6Z5
Ssk3JXwRbzfGmu8acGHF3NVqMdyqNsHFNoaxRV8d6kRd0jKxUxaGf31I6e8fogBP8lyRIL4h2lbn
WYDLMayCyUnlWwqNdVvzY1Co09uBQ1mgz1PWKA15ptuRN4+RX+0Iw6HXtka/FbUZTwoSmaomfShr
8e/9BdrEP6MCVkM0N3DC1uom3E/PCHXQATuPFeOeOuDpGA9we2Qm1KgqkEGWXjx5AHd0DxdVSQ/N
CD6Fr8Tsl4+HH1t1pxNS49hF5NhuEGNTWhq2+Zdusg9MHUSLouKDAPB2uuLSvzQ71pHIOUbtNdKD
nwcNEGJTTgeZKuIL77QZuURbYWEwA6wJi/o3Q/Ri08nqLn+EQZrJx8jkFXzmtK6hl+GbxiNE6tOi
sly/WKaCg5uByLp9QnIAHvF6OX4Gp/Yg/VRH8xcsO4vke7Tn2xHOOWLD7Eh421n/K1pI08x/w38I
mAia2qHJRBwxHcF6NOv0rHDNutiOLEdyhyf8W82WThLMSmYUOyTfjITHCcn8FzvvqVp3VDtZ8iUI
x9S01dQpWkfTXMJSJ0T8ZNL/9YQQiJ9ZvJHlXZJTBi4McTNTqyiXF8Nexse2tNjXEAucwppzWZ0H
9oSEgHkKQ+MvUrWLT0SDjeCQpoxCyFrM8oHBBoguCd8p4YTgxcsFUU8BuMgVh2yQesQIwhvfcJrO
ANLN7Gw/VHAdUZc6+TMUnCjeZcG+0VZVvHlnriCcKvFIvDnDiJiTyXeRakH9atj9Qs94DJ9zhcLK
LlmD6JPpSUQKR4KuD5ir0XbmJByYrvmlaBeFQ/EgjqhTCEAFKehYHonTFJRvQiVc/S8MXN4TFigQ
bFlGhCftSkRysCTwwZWes/D7h/2P+a97STthXdjMkBKc1gzRGSgFz/gY/flneq76j2rfRIuvklux
JAUzdxl4Q+bgq+7fi/ofwk06NeL9MArqa2XTvBTCtKH4vVe+tEwVBLocI+hLBBBcP+2DEzPeaKwY
XiXlCxnrl4kaOrYBHa2rz/Ift6PG+P4VfhOl6SKqOof3FEL/X+iF53JV/7biAkkvLPWTePGPgGgh
4h5QTzCkKz9HT1mbyPcc4hvF89vLCN5d8tMYTrqOKIuxiwUOrZF27tfZvfs2t2SNMRG3UHosEAJy
rhA6Q3L18NKP9TrY4zCgdDVJw+OvP0h8bnsWddZFOZn3cKYWsg+QzjGG0mXgKR7/AQqYch6aksFI
VCjFLI2YKx+VJ4S3B5MV/vVpJ3nTBYGd+ZHfqn36r+fqcjWMEEzvYYv+wOa7Z9vGocXzcBgTH/wK
WLhlkNj7RePwUXwN98AV9tK+f+mW/f7iG5Wu1g2et56v4QLseFX9U72iroi2xPOdqULC7+ZCP2Xp
y/ZjYP7KkTDdE7aeI+YeR/V8hKTKNr4b3K007jwAPIvqXt0MtGqYKHAuO5TcCQeozTva/aBEY85A
ngb8QZ/lpqeSaLAxT32006YlMYirZGOcfK9lfVVuqltxTPf87ls2BjUHBzrXI0/nG3JGvsCEwymK
HhVV95HY83X0Ch+YYGfpqf/JMkdG+b0Zd9GRFYKwDLf1ZNc/oMQg9++bb/0lIATluvgk0Wnyihcj
ZWRcSrWS3Oy7f+IuDpEYl05+rn5nSPPGwm2G7eQ0zKbABQLsaJ+QcQYl29+Hv8XKODRH8yTEAK+W
bMPqcUUiK488c3PAgJNhC9FNoUpjVvXbv2IOLo5a5u1EV9xDtPqLlmxbIrF9lGwudhoJ9s0iAkxr
bpidMm3VGTMWLoWqMtpBfkGPVWS3dH5wGHEsivHSxLSJHoQKmwRcEpTKcQeVJurNhcLUHzwZFvxW
OifdssJbExKF1SnIql3L8hD4xtZF79yi+umjFRuKoFyJKBDuxF4vQpWjeBOb97T4B7nOLwZ8E0C1
Vih2JtMFGGN30Q+02ne50nq+7sQm/nx2rzGJYZEb2xrupPagh/+6Wa0CufQrmNZqeJyJwJ2AmG7W
Tbt6vdcI+M5QlFJaMT63bmJ3VaQ7BHY13fuJ2yZPKeOM4DAM9zWcbQhy3TrVjxEugZZbc6guZfum
HLElhtZMyBZqqzlDKzJqwq3GLoj9zagiLf6D3usaZWnjxh5ytlAdpSOj3CI+4ZYNWOzJElFFLUY6
FCKsAZOLLxRUQ3vV+ID+gIRzL1iXqn0fWiL9pOYuKTeQczGz0Sxj/MFsosHVodCVCX6ITsPpgh/A
LNmwNcTaTpXezkmr6CvUxSNdtlLiR5CKZfuPtsxI3JFurnK1Eiv3Ompc4oeGDyIFuHMDqjXU3Bhz
HKba0cvMEYM9TckTahjojjw6FYPMOceAd0D/FrVbhpHZd1sq8fqkvj0kU4nIjZ5e23P3inWPQnwQ
nYgVFlu3ZoDCR7oRi4hg75dbi8vYrHa5dJYmpKYs/GbgGh48XeH0zIGxI9eOWHmBJCenNRw5+jL/
dyL5IVRTu+cXxS7OWcliihRwYp43af2pQErXEruIJgc0vNuY9OFG5okWeU5kcSboF5riFVSbgrlt
exDUkwIRAplvldn+z+y7+BnTFbO9H/yowMy5rbU1XaEvufXXsMMPBPEboxzSjDxFU+I2Z+uGwN5n
djZPTFwFUXVkC+tqJZLI8mB1zQtX/glP4hWyc4Y3C4KBeaVKTb4s3ealH1lW0TCeED1ituEHf69D
Hjumuf94xdnmXAcyR+/0KoBUmE1iWyIXZjZqLYJ9vUvO7eZ9D3DkUcZtqaX+4+g8liPHtSD6RYyg
AQ22Ku9V8tKGIak1dCAJevP17/BtZjPdHVIVCVyTeRIZWHVod92eEWPiEKgNZvzQTLiAITqgqPDf
xnfsJ/nBeHIYiOP1eY3stfyKsCTel335Xu+owseruXfX4o73sDceuNLAWOCr3HnH8iSOLFqwLWw6
d2cSbHPttuFHv0OnOQKbeo5OrLoQKRZUkDgbFp0ve4OZQqA4sYICBXmM3sp39ErZj8bt40UP4x8q
Aoz+1hpAD11G+MDAKEtW5j0/IzJrftnb5Z+Czchj+9bv1GXJLUOyxogmeCAtLdygEkOg27FNOAXX
9reH73kNNmJnm3tU3Q2u34f0lfALrg3inhqu/e9qh9Eeg9CNWTPr0ho3+rTSj+hqDprL5Y0zbuZZ
v5OoCcYpRYe+8zZQQBF4cSUdm31xhpPQ/PA8+Dvx7P3ml8UgCQmuQ7hh/9D+pWIrL0WxGT4YBbQP
3t35JJ3hied+y4me9Jiu8Dws6xz0e8eSucrGvvS7BMXdQ4TuFn76eviAc48keBeegnKtzsY5fZku
UbfmySo37bgKXyn57xp0xa29htvoEVYkjeShuQYwN1bVs7hk3P8/+pqgeV4ld9aD2dk9kiGHwRLf
4q0H4vBJ2gcUoi2rKmNfsZl/sP9jG0724CFcI765p49We+qfTQLsV90ZM6Lxml3+/yF82nTWlB7z
+3iIbx0ew017jH8ZRbE+F3e1nxiBr5rjPAA8XTVYNxiVZI9Un+2rS7wQOGlKntfUOYHsgHjtaEwK
uy5gtbyNX/Fxpn/9XV3VHn0uYwLIYhWvYT/dndJ9bAXBf4x6YkpDFypgWQXXYJ53GebwFC9DEn16
8GyGSpxNFAlhYO2cbHytxCUJ7402tsnyhyu2jS79YRJubXoOv8zOBryqIEJI7oAsRLkXdG82QMip
PNhYuXtoHC2l49izQO0jCn2ouINTXwPbfwsitQ01UoqMdhY6WrlVMRfrQ/1Y0UIBy1qWn16w0Ywe
0XHExwE/JbRdPIW+pdgIfHopQR48dOm2NhHbnhMejGEzQKZDU5R/xOU+cq+d8vEkcEDSVjWEjqy7
Jz/Y2eKeIs6K821P6zfjA5A3msgs3yR0Ry7X23oqom2m38qa0a8+1s3RNGiOTtCgnOYQdxuzecV+
r+2Vy3wOLorB46TXQWXgjwfAvM+SI5aBwWWS/WQKcA1kUtx6dQs0kSX9Na6Oo8mg4jh5mPRAYK/s
VwTWVN2LdNVaAeyoAdbTO4pTPh7KBZ52T9B1IWIEZh6OtEv+wfB34Bg3OjwuwS9NhKJ4h7Qa4ACR
rhMrAHpdZrRNwa4AcS4u6hXIChXuinmLoX5LwCjUzo9wYoy5pYikkcLIx+DBpkCShGeekTiLbHG1
zEsONtv4QF6bGarygxt9R9YdU0/FsjXPCc04CQp4uRuZOCC0YUoy1D8qPRsOnkDsVU51x7SvwTkM
w2uGgo4wiszbJuZeEu8apGQd7H0QuNtOMg6yHNSlTmb/6+REUkS7TgJAv0UsdtmSccA2ARK6gTgm
p3Yvqwv5GasOiXUoWeuMucN+JSHAdVn5ivi3tjx3HVo26xn4tgk4A6vy+EVF9Z2o1ibXtGl/u2HW
P7UBSj8yIvlPETvwI8OyPgwDb0U6yOyxtBvCMjLxGtVTcug7Yql9PwJf4DUhalmWvVOq/9JpEpja
excYlIhATk9U5r4bkQJWCRejl87LDyJywp05kgBWl1OFrQlG6BIRLrcxUQzPzcgCMtG19W/Mu5o8
347gOosCsTNFv7WjCglMgoVLZSYRc34XvLTthOG+BCViVUn7OOYl511udBHzzJZICMu2xdnPh2h4
SHzU1WDF5aGvSiD4cxlDmJcIbRyf9isceRbc1iGnNjGnmW08x39nz8ZbnlvLdKuE5MYQ0Md6rbr4
I0v7nHzFoXlr09qkZ5z8YOsQ0LbxBxXc0srNIScpH9u4ABHf+MFX0ihuGV9o85DkJBnGXsIgTxcW
UbCB21CLqiJLg1PblczI3NK+1V6LYAnAMWNaplXcowFDJntM7mko1aNyCAnxLMcoVxG8O7ZejdgT
Vc4GoIuwNI8k+QwJPPoxtYpnM++ZHAwM5KIOD227oCPtrJ0OWsZQnNzpFVDymHCp9QAq8rx86cbE
pyGz6KWmjNEGcQfVKW4dkx+qK8oPW2Xgb92swSfviB61YDE9lZZG4W+CDGZQXRS/RsQjibhgjPkH
zIW6NLpGU+1KIf2fZJzUYzS0uG4mDQnaTjNqEm1KquvJT59bT9FmaYd4DyAeZvVVu8ZiihT+voEq
L0uTKsHSkqJBOfQn/AfnSdbmnLtVNeBwDLsDKJQApzprqLcmqgwGjwpYnh10mH1nfI658rzLVDTJ
6xwR/6jG7F9oDr9TxfI0Eq3zTBoU0/m6TNdO2T05cW+f5jDoDPyUusrXpOQMaMtTTosi8xaKH6mo
n4VgvTZbpPXWaQuYYTT4XSkP09LcT7ZVNceEQIIzZElOqzQFm0r7k00MEOxSbYIg4CoVDsO/uGFP
BdfQfjRcHd6LUjPvq+Zqeop5kjeN2ZIS2uJEDmfASOxrAQ4OrBZBUb/z3bGRMUFaH5QB5ITpsbMl
szRcN0GRPsZahiSCKvBPxRQRr9f/VIKNCvxA1q6lbLc6m1F9gbIZiTx7MRPosVkIIZ7HvwaysiQV
uo157acmudURMAe/HCQT94xID9srSIeemDpEjTNfqnJSS4w2sTkkOp4NuMiYwuTiQR/G7NSbfPNy
8pyfobGKHyuMyIu3PKZuGFJI5q30oqeWSu0JG+J69Hpky51BMJzJQfFIIHt09U01XIbUt445DHzM
pZjwRNIMOyOsGvSYvG6OGwxH7ZEL13hBf3Jqo7sSsde+BI1ToltJbP8k5dChu5/wFMLBQvlCrRra
hKwxuXMB1YCQIvkNaJ0TapthoAg/JgtokjlaDCB8emrLzwISx7zlz5CR9INKAZ4CL/bdIuNvZQ/g
IMhIYqQ2SJIVk8lBRkkQR31oWMsD0E3Vk2yT8Rl6XCO5HDseoBoBiS5LCoYuXaw6OrYPPbnhqPbI
rvbtpnxqdRldzRntTMhmeD2yQXviBrB2fQf2HXYv6SJdbx16O0F3BY5WHJWXDNso68Wl0KP4HoWN
fFP6+KqHOdoU+TT8pPXEU13Goc/cuu6R4TkBdWfpz0+9M9cXr5sgyk4FGqnMzWirOmsftE0QINNA
B+JWTX6tVAm4fIrgN2i1GM2GHMuqZdTqkg8jEybclOBkgEam+7xCqjcP8B0TIYhM0Cb0sEREn3k5
MUYd7Y94VOEmI8hrM5kTKpawx76r4qTCJIxwvncEpIweXkRbN3D4Ijs6cnQySCwmaEsPVRtluKLn
FA6U0VMkSiAWob1ECWbaQWMYy8cyNjRtS5IPT5UboVwbBCdnq4h6HDJizLgkKARrRrb9FAZI7OIy
gfVNYgOoRc24rlLGzdG9x86eHHQna5EhoCCZxkj91W1SZlsgW8M+9nKYHyU5bq4u47themh6PZLj
fBGOtDot7BeukAj01ViKd5hGC5bGC5gGtakeN3YfZ5fRiyWqGsWqd5TaO1HlaszOpbpRw7C9bEgT
7m2XfYiXwUKLepdFZDbYLHSol7rHyTKVD0G+aXYybtpto0xcgzlkgLwn5nEF2x3igD+xq3wA4ESX
Z2Rgb/o4pVWG+os6OjOQ1iS1h0QwtKvd4GC97WpAX0gbSsAETGNSdFbnsI6Qrg1RtBuyXu+qGjIv
IQIGp9SE3M8eWaHKjLcyUliMBj3jPUfCkjBqy4P4EkB03uSDgzWgj5pz0XdYxstGnyFg82rOpPGS
az6Y36oMn+BvZa9O6ItfwtvbD6Dv8cE04PTHLvV3REmwCy20R5XZ8XedgKWhdGMc/IpABDx88KUf
rAYg3ENGWlX8UJd2BbG1i1/rtHAxvsRDdbJqGb/ZYfTfgA5qKc3wJyrFn64k67MoGT5b4U7GzncG
OnWPBcpEqo/Cse8xJouin7RLim2UpsnOIm1mm/oBE+K0hsxlm718JZpJHmun/grcVp5JF432oo/7
s/ASfFidZFnCRMSLwtekmgPGLoEkgbR1AsxsY462oB8se22N9aJ0lJJPumyn/uzotP9nN7yrq8pS
xNiM6EH+EFmlG6n9rzR2q3U3DKDTzN6lm+Z4uTrJLMt9CAsJJ2BGHmXbs/UxwSWlMY6ulgZDrFF7
cdFRe7AgtPEodp3Oz+HsNFuhS/OxLGHPsdxL1M6WxFDOEQReFSgWnvlI8sQqrC17l8YsPe0mDg6M
2HxByJuFeDNyVX9oRhcTjUZSXqZ5dxvRID14mqRIHu/hDmzYvld22+38qEiPfj8wykgHWpE6nl+1
1jkvRp4OmLeGCVk4ws6ubMmBlVlCPkYabkzhyo0HbRzon22cQwmMpEjDeN+4fvCYFizEoF+V2xGo
9JbvftkgZO2X5Y0dcIzI3c8JgxI7cAe2OIVxmgXMCm8q+eAnz/sljKp8E6qEj1WM4j+RVs6ViK58
h2pHfTUjEyElov7CBW3vrAagVaCyfq2HOj/KoVG7uRnaF09NiI7jsV25YFDROY3yYvpWdsxFk50s
zVLV7wbGNqSSNxTf47yNIxtKMfbMd2/ApxcST7fi8eifZ2v4rtwBk5PZWT8wW9Oj57jW0a2XNkfw
e4GJ838Ml3lgZQdIRWfPjojUls0mqklcqmxAM7UBHsPJRLUeXNsje6ZaWgGb+Gl0jau0NCwwYkN4
4/hAhJKiUcbuihoiJYVxTDPj1RwdiXatUe99RsxgZgXGabSz4j5DBFyRYvEcIYo5tWYcbxwni/bZ
5BsnkwjXbTPZtNSV8sR7J+P4g2jX8UUhUtsZQeD/xMlETngkwz2vJFxaR/NV9SMq3HbMp73UU/gH
09G6efWy5JZFB0ioyo4Bstjt5Pc+E3ZNt89Y4KWoXbIDbWdg5WB3gie5GkeuFTb5U5Fyoce6Fz8y
Sr1bMbu85jG7cfI86XyxNBo3WdYNsU05DMA5D5CsogYzjZnm0YP2Cg6lYc9jRrFi0VjXxlPhAuZH
ipH5m0YyCURHM5zGzp5A37oLetIZ0VLgV5Zu1Z7iCl1q6ibh0TOatyme9GWIkpG23599WNtxfygU
CLU4Bl9pWmLYwnK3SbFUlFHTUPxStB3RVhJxV+zrqHskQWzY9XUCKr2rxuBOotkEh6L41xe1sRn8
OfiXFSramaBFT3U8WEdmJs9eaKgno3PHfa9K2mCLG/2etDL/GdKsZVIq0VRpGtaKKW77V8dtjGDX
D5jEN2XyUfsp7AUa4W/OFuAjZlhcQ7qwdx6dee3zlWJyEAPKMrHYZkTeHwmh1OeUxIB1S5Py4ajS
P41lwiqfwn5C1KvBGMkJn6rul7VIYC2jvY7qib2H5z1WbpW+xLRcHc/i1m2TGOezFb6EKb4IQ4SC
7F1b32bLsA9jl0dXoSXrqtSsgRiZED3GaD6Fs8U8i9BOMB1p/h4Ic3bZf5rjU9yW44cX0KZ4zlzu
hgrnWycWoMrkWMzZRPQ+ex4JOD1R66CwWcVpg/VYYiGDDG0mbVUjtoDXMCYFnrWvRUlomGXGf1GY
kBSWNGCAnLr9j6/dodmCWlXVDus/v1PMXqoMx7tkCF0RZ7GKA5f0VE9ECNGK6kM0RrZPzVkQwh1x
XWp3/jWsYnppKlakhaOBmLvlfC88uP34rNveRaBqApIZ5551qFcC7bLCZnpWue0fdSftRy7Oq63d
8b8gy8NLADOX2fhkouGlbHGmjtX/mCEM31IbqC3DLSJFEwujPNpx9cQz1iCQn/9GhdgLkC9G1Zks
EHuOMUkgnz2XiZyevCBnBWkWMak3wDr6LvQvYZ+Ij3wcilM6WPHFN3trn5YamWaaL+EEVAbuOphI
bh3IqN/4nV+fTKfjEGhRfTolv2HtTvVnMFYpsNZFQuyGIQ5lB5AvJzJjgwkGCBN/I/Dt337oohdO
TO9dtq68dW0ExGeRbBdNX71RZLm7pupx8EnflYQQifLVCURyNR1EWl0cQSot4no71F28rTJz3kvH
xUwDm1eXa6PXIJiCVJUfwdBo5EeF8815zsCl0vahyvCGVApzBXAJxsqtxYWL/hfzt8CzG8/iX0Ej
uJoUSYHpOHiHegpx6RX1bxaVwbobK3CEUTv8GIJw0iylxuf4hZbWABAKdcBTLWc2nx7ipKZl8Wzr
ifraVydw1fLPM2P31ZB2dwqDusbgAhWDvC9SLvmWYeF4TNZMy3DOSkY5hlc1QuhYKKFAvVuWXg4R
bLqVv2nmOidGEP6BXAeMrYEkOaO59TJ+zt3+z0nqf+Zs8WiQ06brbICmh25mLlGFSpamXhbt8tZc
lX63HWvuR18RJQnm+sHsIzxjzpZKfaVgXo1O9p7PPgt7k7Q4KJSEqSLx4GzaBub8QtoDhUQ9nr16
ApGju3thdN+lROlSels/wlk4x869VB3UuYHagjKq2vRDSgDW0GQbjyWNxVxNNOHVI1K+ybIXl1CA
ldOiG5qK8NYmxW9oI2rlQezc+dkm7MazOMyMACKNeVSwivkKx7MRT2fQClDqxJ5wsU2IgcOtEXy6
BpVgcAg80tZTvJi2vbX86oBv4SWMkkMrGY5p673z8J3O8mBcR6SKkQEBw2mQUVrEPSCWsINdYliX
bO64eoZz7yP1bFg5TIp49gy51OS2NEGsuGKIiGH/GOr8qcqxLE6s3lixCZbJmnfU6Zx724p9YVYn
Q+EW9GtG6xKyJ7IJf8crjWUI5Ak5Q1dv5Hh3Yvtk6vk1Ey6awnQVeu4P6sQdTc1Kzu1zubRoAVsr
HztJPG07RL8CAxsTmy1zhO7bj4MVLOADoy8q2EUXEg63FteAo9pbHndHmsBny6n/PDd6zBAWmAoL
+aie7DmKcJeG2EMFVlz5NcQN7oIUj1ELFNUyb/OyQJN/Tryg8apDp3qwRo9p6+zIasSzzHh1a4Os
iuJuZ6Bi0vCLkfXazL57GKRO7x29kUQk8Uo+T2w+gpFssGwYXnsxUeRJbz74DjtNsjr6F8YVMDUE
b4Bcj2gm5g/LfW/MH68gigiJ4hFKjZGf22AD6QJm5r4jfb2f9x59Re9vMI+w5CL7EruIxaQhH//G
+l8NU82/q+IVYKQhTwHBDQQbxxG0URF81aiJBDqmtnI+Y5bFZiEhocwPqgUaSaCmmc07SY5sbn4l
AWGZn3bKBNq7zzlksbVp7ttoQ37Rg6e+KaBRid209WKzHkiZQKsNlirbfCoJ8qB2Jf1O/5ZgTZPf
Sn97MxfEeEs1BguD11ZbiDbgA/9kNpurXrM1TvezmX/akEUp4jddHSL7FrsU2V2Et5exNzUJoWwr
d2AyIFlYjfl/RtJu2JSaETxL1OOMaY7S7c5WiESQtXH5GZOansAsY6s6PJWAUah+rHcO+oeEcF49
aopn1gCA6kaXbKHqx7aGS41nfoxQFQ4MImd/56HqZuCV2kjNhsXRVnX7JKcGXjYcaFxFdI1HsG8/
wL932HDWFgjGPkSVsdxnaqFSfwfoNkKDlbQQtzT+9Qe8RSgfgtuCtliiANph4cbDwqfaiopvZ7aP
BRiQiO1tUIY7O8+cndlVbMDllpKEVznacyrlHEQMMJu6+JsrcZ0ScD/4iS4RX6frdYcE8rAXDN8J
rIUwtdehwXITmZ3fJaxXE2JFeYf9EMsBWV4xQ4yMa4hxNe1zxzUXgogTpDvIkLEBAhlMseOEi8d2
j7ksDr49XCUl/DA769xEAe531Pj59OFgxxqDgEm1fSHW8HO27ItMgpM0ccQ2c3/o5LBtY4YGE3/b
jr5yafEzZO4nnfHjvCD+uEkRKDHt7hDsryjQnU2gPXGKyIaHmxS8kfGObs1tQe5QPmMGF59xA5oo
U4KGZOagtCoDOygbDTCxs8ZsqcL5RG7xMium245XYYtTNijAWifexfYDrkrPfhHWog71egRV3I+9
6/gPxhTWCM3ck9c2LK/d+jooYgSjPnjoe2quXOT7NvDZMlc1YkrCDJboIY69EYhaokCABNUMvdf7
nsx0H9CwFA4G6Ni9G2O009PAFoq5UTI6i1fotcJKGAwcr7HvMpiNJcxOuqewD+JDVFQQ0tt7WMJ8
q9uPfgCFO2bTW+E7F0e3x5BUQZpP+PtO2DbcHu6Gk+m3tNKbjILHdoqfOtmcepegKWYi+wZQcNKy
gzMd59FOjUMqs01Ms07FsHeN6sqs4ez4SKoSkppJ3/TLCmmnxoCpw+gnhKk6QPoxnfRTifwl6p23
lGCNh7Fod56p906LXSkc955IzqS2rZmtrT2SR0xRfA6UFzyn5aMAUjhhONAZfiKvUHtSjQ9+D+iW
Omo1oNis/H6dOdOl71GXYxBqeXa4TySC0ywACcilJPtw63DvKjae6aJmsX00SeRRMjYhP1m9jBHu
5lI/x2QjUgN4B3YA+4DH6sHo559gLvm0nJfSZi4eEvptRk7BJNZlhhiu7ZGMFNpe3mgn1//Q6iCw
dqItu5ctSZovc6ePNOb3WQcQ+BAlC0baHq7MFJSwZ7vPo+mdMxdniEVkpJZXEoh3Tp8e+hQKVl2e
GxchgY53eQ5QjgqD/urg5cWhyYjYKeDNNPOS8LsQA5qQRVf9GkvGsRNqmmpmeKztrz7xL1R+WwZn
38ykV8qxf6mg9l4zvYYq2kvJipMJ0KZR6sfh+HKdai1D61jH6BJCFjEN+Hbq+hLArlMvwN2u/Qtk
9uyC4RtDE9n3fNc2fzDgmidKk6T1cjMQ63TMBOhNyRSRW03f7ACNaMxoJSjK32QiG9Do62cLDRuN
ULzuJ2ehcpb7TsUfhovTJTXl0XYR+RHePRKR9dAElNrK3FARbqhVToYxHFREYnDBk5KR80bH/20b
BCiRc3cgRpCaxyKtPavuhOdQEJnoBWBos1Y7WH70owaMVfjQuMvycl1G+T+Vzlc61Nfc7550E+K/
NqCUDTgh/AS9c8yAQmkS0QiN28eZ9aCbRzlheI0G2EGOuM8U9NotoTVwkDn2h2tN/81F8agyFL6k
YuzLtBjBTtY/dr9slSbnSILuMWjqVzcNxUXXkD8E279V7DIRqTuGqFEY693AScIHMm0yk+/IYZiE
sY9BQtOl9JH1yZbjpU3EunSQlfiTva+mhKokCP5I8FKEXnH4syBD2oEjo0lI8qutm9ua/WaY3WsW
p3S27M/HpfV1zU8p4UTJCAZz4nK9+fai4Xd82I7lyfIV+z893MecgbmZGMeuKtF7WECNIoSlAVTt
JmXvW2MaSAV0+zA3dnLmQK5Ke2ND/yGn6JIwoOD0aaInehnrZ5g7rsyGX7fIWKT6cFPgGWVR0jP5
0jfVey+pb+6wpLJ06IdvJny30ZJ4xCIjXtP6cHcnul0VZvqOrXdlJZCriD+fIrlxff3j8fp5kb0l
g/UjRdolzOEpwPuzip1RbTUjILCnQ3vxJP77FMO02/KvpT6DF0wa7OgDXtV5PAUm8lFRLV/n5F4G
Y7E2D1i3YlAOQzq+16lprHMveRwVoKosvtB+/Io8+bDElK36Ej1wRaWfCQJp+D+9k/7mdvHf2NSS
EXD/2wbNo+PiQyAUjs9LBGQ8aAraBc5tD7c+JMB1wgVOHiXYJVS0FNcwD+b6mcnBZWoG4yH3GQEt
CNBiGnDHzPPddUyE/u13p712z0zL4i/0N6XQfGSTw3Z92ocDoDXBpCuM0Cfq7jqO3OLCSj4LaIuG
gWZDVBce2FuUWW9lVkHOto2rFc0Wnc58IWex+DFaxGokNhzYF63Bt21LZJl1HSA48eZTb2PKbFw5
A8Drd9loHlvbOllYEk1AwTTdL44BtCrkCLdr9OBJGfQ4gPOf3Ih++MBQo6LkrOV8Ngy1D/GRNh6O
SUqZyc12phGhba6nPyZSG8edtyIJLG7pZRQ7pkx7DIFNSGR3St9jheVFzd4/UkpvTSkOfQz+yYup
hJS/mLknHANlADSB3hmsCCCSLO7stTGyXqyt9FtbtMSGZQY3OTOaYB+K2yD7DnsNyK0Rz8Snn3z4
dKuaCicbh51P7AEzZNiq04Itt5s310fWOYv+tSBipm4Wvn/l4sVwMDIwTl35Hn73PvC3c2L2F956
fx0FqNHSJt6kNQ6NGsIqSEVlDcnG9RAcN3NTn8qiOQi2hVUXAsDJjFNug810Zf6nQu/RYHq7a0X4
mSLuIdn5MZzbV2M5isqpfScD+RAg4uCJu7Fg4CiQyRuGTWAdpkzuREr8YmyDt4StvekRx+ctWaMZ
TBHyEsuZSJ1c3sdYHsN6+BBt8VMvXvaW3rXQzYnl/+MMURV623g2lXNMKFVdzbbb1lh/zGuYqR+2
MaemZb5TM7eAOxgnoP2asF4nCJizEv9mPd04zBYfvgXJWKh7xAH+4GE4s6LobMrFSlgh8tH2ay2D
ZzmSYEZQgI0yb24RVWpDY21oEZWWe9m0p7oy39PB/VVNcjBCmJFT+q5yiD+BwQGd278mtimNzbIN
3KtBsior4X07DMdQjXu/875wjm/q0vjSXlPevNbPUOi00UdjgWm2oLk+pP6yUoY1NRJzkXWbvLXg
KRKtmdqoqaF7SI+RelWILdMn9I1th4sRK1vcyx+vr/8ZUkxE4PGzexVAdlpS1lTI4iAFiJXhOsAe
Gb93ARriYBabhl22r6oXLd1XSh8oMu1An1+P8IAUmjqSCh4c8gmFLE5B3p3YFlkPMXGlEAKeytq7
Bt58UzXixSGPfnNUhfVoQogDw4nrSlMWIH2g7cERxMb1JDHNWnn06qIONAMch6n9EQhqeBUvphqL
yZVEnz0w/0pdY12lxBKRJ5B4Dpuk+int4NsT6Ze3nOApFkn8ydZ3hDtTpRGa12DldGTP1MG1dPNv
4pK+SsvfMWr8FYMPsjH4KlLrOs3dZqaISTR6rCC+Bi7g0lrfHaN6daK3LLCBmGJbCqyfpIPsPnG7
deVzSx6cb04+UVvj3mzaoymHk0bHVwIsDImuNoRzKPPq7qnFN4YdU2C7nkemCH31lBjTXSLwqYkz
QE2yIYFllYKWmdAl9bJZ2/RyNQ9O7CRb2tId0zZe1Phqm/qzVe6Z6NHdjGcz0oJwOeNUN9M749UP
f8QpltHT0giixjCIFxvii1MKDCsK+kziX01CEUOiaRo6fx3Vq3nEkmhU97QeHUSixiGrs+8pCX8b
hxVwkoCc8ORD2rVvM9jsvCj3fU8RbPW0xIXGGFQNJ8OxLvR9OEJ6ecfBPKwGTLl5rVn3uoKwQPM5
W/IvyujcjfZFDeZRJGhyTbhkcXQYqNJZa7yEPf7yAmHIKsHA0DfNo8WZkdvx64TzaTQpS+SyafdM
zksP64lp+cSB1LhwLEBAzWKi02yzDqyJNiiE+P14ukdrqrYENyc7CUu/UBmMa4w+js7eUmY4pktF
OPKgIDPC5zgoIk1bP+ZjSOMn1jLpQbVOs3Pa4GK6MLAqT1UfKT+9gw1qIKns5HVQ/CYTQ4Weo8Oc
8mPGFWp7F1OM7jmRsrEQKLpp/KXl/nFDJEclwPYXCSnvTnvoNKJgwjkVQwpj+cyNZ/o9kiUisz+2
vniobX2enQpLJsoj2L1uRPaELDe1MOlpYuY+/5cUCVE8+y1+bGXpk29RR7Zp9m0QjyPGHheYD9vH
d8DhNvQNLknZGfdU3RXPfUO/Jp5Q5jEC65BXdRMFN9PBg0jSTwdtRJJkADawXoSQZTDC0pBryqm5
mS6TUe8I9EEFwZUiudfGof3quuGV7JN9TD+X9cPBYyAxTE74nPhqr+bpb6wG3IcBc5a0lYx9SiSg
bYusfdHVm9PrGNg1I2Xv3QpisBl9dEaVc3WL0blWPtv6FMsyy3ELhNIE8GSODITA6WtaI8fMK/uo
KgxMgYWPc/K/utK9On6/T6byrDClBEF25tKFb5+CYklguETx/C9OZb4i4Mu9DiMIPd6BI9nyyUYV
uPcKaeyjEepg66qzbQLVsQt1nZFSgXXYRSZ7XoaKD6Vg6MXEr/HUl2hJYG4C6zgq94l7/uYlDDEL
VAJbo5bGMQ0UEcMSxmJr5W8s+/QhFt4jqUg2O3gc70K3l5TIHsIod102f8bofziIMTfYtd2spYNZ
TI1y3LqGsZKmB7aprQHee0+6ntZLwL1wJDybxto4Ff52zfw0Ht1r3op3aXWvEtNuxOpgmyCrbFA2
kql9otijKOwptepa7GMf2bTfxfC2LRTskFYxl094C2ij65qE2y6nLyzJCNPmKZBF9YX0ZW25OK7I
dl7ZrVaPrEu8HRyPQ4h52McBNMnqzo3xRb32+T+OzmM5UmWLol9ERAKJm6q8L3m1JoTUUuMhgcR+
/V3cyYs36KtuVUHmMXuvPZoRNUDwXPKnfcMrDnXg93hJWEebRGNytrMSdfgfm0U3jqOErCc7esyr
CKmjofxtrHKFFxkNW+8zMXZHUa3YF1CnTU9tpodTnbj1trGa98zG15UZMU4cJO8kT//W9BjggsgU
qrKcSN2SfKeBxjmsFbGrScU0CQDHdkSYDCgZs1G+RVe7ES1qgA6Is+c91zU1Z9ZXzj5ug7fGxaEW
B2hGYCYc7Els6j79zVp2LG00AA4uHmXOFoHSB5sEflZlPafIw+gR6rWqYchIu+cwVDiG3YkXuGhT
Pmlko4/REPKjCZ2cvebRz4jBSbPDbPevvsAMVufWV6PRUmTlFsEhHltpvHqZ916BdesK8jL8Sr9a
jjrAGZnWshmOlmqXVPUiB36iy7Vrq4sXdPeqY1szujjUs4xSvGmclzEbXnwnIrUpd2O4oubZd5ll
eZaAC+m5al3M/mcxc+5NFYd33/rPiXCfSyPdGWwbkohZB+0pvdsw7UvPR6M9oNYdu/CDA20TM2fH
i0EmccNvimhFP+bCvMVDf3WZfRElZZ+7TmhClorxRAsUAKxpPRJ1y6/Stw6Nxdhecinw29jXMsCE
XhIcETT2hr+1ObCIti4onr6cYPyILAvydTjvCH33Nh474rUZUynP/dnF80MutmCIpAZ0oBxDh9no
DcpOBVmed9+cm2A7u/O/OfmopuCeg4lJ3JGFyswE3ycaFq0LQxHHEfsh5fiIx+7oMDZoapacJWbr
qvA/1IwpOo3SPyYlqIgTnyu+f6FL3Ds5SO2pBTUXOPMmWzxfcTxEt8Jps51nCABuMzTHIvZtcBjy
NMN09iGiUyKIG2XXbua4BVdOViFTGDZsKKwpSNIdtAjOOpI/qszdBKULSKIqilUlkdamBc4VppSU
6hGS2dh8zw35Yrbda/P/oN2M3sYpOfmhfG3NNNiJpDmkGezJ8DxXsDwZHURBOq1prdt/Prh1Warn
PseQGEibKVp7rW0f9hCq8oc84GANPOPX83rswiT6hI1inM1Ov00RpkXIFy9R4lIzhEx5xtIMQXJL
zbrMcpEr8x8EHetPW1q/mi/iwQrDT1WB8QuwESbutesycN2YDhsnfTcqUyOVAMNWLPREgv12mTt/
EWn7ko4eDwcXVhzwrY/VH6/EzOLEeJOb5T4dpMeRSrRAHDPTkiwInDk6xkuKeFggtMNGN/XPTh3t
46bct0H8qTRLGda89yEekeibAwtDQ0LMts7Kj94LdnG7wkDdXmcVI0evfu390id/ITE3ehr29XLS
echKywGiIeK6lXIClL3WVngGxCqE6JFsd1bsLcaJziIdLmYqUDbzfuKLTbMMrMwE265tn3s9XBKM
KU5VPNulwfdcvOp2upWeR+RfiXExSdnRwzB/yMnkhlVoHrWciIqHCRXCXxmdjzR3buVC//GxYTQw
/6q6v3Omn5SE/mETCRX5A8pevHjeZO+zyo8eJ1MCBZYvGdmKfNfQEZ356JPjk9FbRT5WRzMuT31X
eNu6ybezyU8S94kkSKP4NowJ/Dc7aAuN9rrKIc1IKyAWwx+fMkSM3VRtJrslMiwEkpr1yAObLkxW
pI7/Tf36DRnZN586mqxsn6XACkBcZ0H0mnaeZhmDsE4xwQiL95YQET0Q7qe814mVEZ4eKfdLr9Bl
4y5t0oMxtjmHkX3tMvFoVfyKZWdRZHD8MYBFIsxsMUMhC2LBnVS2tkDCPJXMz9a9dp/M9n+IN7mF
E2yGSkE5pXigPNg75BCXEcUTY6S7b050iTRyvpkfY6DfrjPjg7N2IeKZOHLeGXp8oJ/LQHIZa1KP
ybUJ7HKFwBsB2YBFHm+ZA0IIIdbWlXRlvkzX4cgfntv4ey4aQKFsqSIQF+0wbFpbrLyAbUwDr8H0
mm2ght8y/2kBL0jL26q+OdQGKFMd3TXDeek3a7/jDZ4hVMjgTnWNBVVICjUeV41aiLQKcepYHyWT
PoQ2rrwh6T+8LL92EyrFkrqD+Ua0q6P5Xx31W4kcvbciIh6JEU3r6Ks3YxzfdZlvUoMMh7pnZKI6
xpB1rjjPWFR6iI65ZmEo/pQN72xd4tiWLZTJxoSg3+Ptrbp2U/oe8WF4QDuoGWEfXKq6+TTMZQwV
m0fLo8LMmou0GMDZAn6xL5lxmbUJjcZpj2MSXmfLeJWK13ny1+XI5LYAReCNpDaPLNe9z7o/JRFJ
sF1eKHyOEnjH0YY4MJSPOpnWqKGaAYd0d6EHxwJGdQuWte+/zGlUPyqu/L+odSTJoIOxHdD2MWVp
ut8ccdwTclca2yjMInLfnArmLP4SAG253z/nyGw22RAab21ZTd+5n2LuFYXRnovQEJ8pmoGTM87j
YeRUu1p9ol9HawRuPLf1ylAFPJHetjB/mgLPlax6kpu1WW3MJIQO7WAFD0QYHqAkcWfEmHIrh/2Q
nwPO6JO+u89YcDZpg8a8C8p/wpHZhmXmhLVXx3/LysFfVqEwbLsCOrM2iWeJu/e2AH5rjJvEx0mS
xgRYlqRir6QRgITrGwxUU1Xd+5ZaIeoadFPQ3iwDvsnAqJnhfzQG78mYfmjkc+fUbzBjGxPNKT4Z
tprwM9j1JXs+EJfFM592i0qceyxGjty10XTq5lnAvkhJs63wKeVLlHOZQA2pCuomy4GEFxGAzRmj
YBqmSqP/qBmp+fyHD0VAEKDbODYP4VATrEgcT9c5TDJZ6tO4mYt0IM6TDZ/Pr+P4810Mph2fXXv5
2Z0R0FFD/fOyALZ+ZURQP4WRZNNKD/N0jSRXKWJqmD4UQj5cPUYIbrqQLoVBv4gAjvxb3QkkC+KP
wSldhNSJk8G4tl5WKNqjMmmYgqiOgbjpb1tyr3dZychfprP4o0bqCGYe1XUqzKektfUm094tGdSn
hSw+7+1DoL1rD6qz7xjNZ5X3F+cO7h7J1EvN8QEB5UtYEKsQYZAY7eFeFX21pTuB9dGQZJdgxe78
Aoe7/OMgGZiEMlk/F3e6iL+Tzy7FaWDk24pUayeLrokzHsIE7mZnPedz+DzL9DNIO4pgvY+j/Dnx
Ee8RcJ5tTd3vmz7mgi433DLJTqAwjYW1pT86K/xxja/eSh+OiOdfrIzYlZ5t4zRUtxmBJ7raj8K2
7sIsf10EUBiN6kepa/qsmvPef65nRu+pab2FmURaZV2bEtRQZlEkDAn7gbZ7ZBc3v1dBe7ATH42O
Fb62aN0IqIJDDbgjCVpA8ZM9bUoKtHUog0fDMMKdp7znwWSnSl/3lkXjpm+t96EnCCZpn0vKqIfO
xvMsck78NCI/LkEye3aYIXExscefE3w5ifItdAm9eshCVCRD+cQ98hCyrjFJd26cCvGJxWrXWt6w
KkwZwmLUKXtK0MHZeGR9Nargi5ZnI+sCalxjhQL2J/LFN0eJv2xzrW1MxGncQa61+kfDbkDoiITN
mCm658zpIELF6asBdmRE6C7Y/9GnpphQPfR2mAjW+cyTaSYm+lsyl4quG9+yzGPy3krQ8qZ19KLK
2/GZ7LOg/0dqcX2uPf00EOfI2LFdo/GCpNBsYXLulSSeAPPZOoUtKUuD2VAKAszgkQoSzVSlPySW
v86V/COG+IoelXKjdA86y/srytMVzsGApTHRmUsHVwq0dlHAX5j3ct3ajEOj1LvitUNcbpTxTlTp
7xRxEsR6ANfV4XnVdrTyZ7gZOQ4Eb6IkqtCDDa74lF3zr5PU2px4zak3w3+TI+9+xAQEHyRGzHkx
3tuFvXaEgssL2mLu5Ufi8lPt8uL4Pf74qHpI9Lg2AhPsh2V+BCZKEtdCy0w2S+Hx1xHbqk0O/zx6
7RxNkzIc4hyDVBBfwkVRCnh1E+bgvOvMfdRpsrXHasM0/s+gRghCNX7owa1pK1o1HCn+Nz1C8jnH
4iAkLruKGZkhDHdfR6VgFqPFsxkaqJiqsrtZLW99LhY7hNleUw6umt3AUMyrmMeUzJQHqqiNaKyV
RbaMU+lnxwF84SP+kjwFHXMUljArU2TnBomVMqNvJ53OZajYnJnbNLFhgP7xoW1oe1+H3W/l1+nK
ZnNQMbTl5r7n2E55v0AFBt8ZwhYt7tYMI50srblMLxLVqS8/K0qqNAI4FfiAVpwl3BL0CjhwVpTE
4H5MGAERgR9KiUsewt/k1zc0YRvKoo3WMBJC9yF1za32/mmDuEPrb6Pki0RDlLpf7GCWQzdyIQHI
Y6ncLSzEazVgPoYxYnhoja0RjimiGLaAXUh+B7FoGCO4DWBxj7DkgU9NJahrZzzrAgiWBOfAU6Qq
joOOECpbn6MmZqNfr5OYKS22zhi2AEOxgDhPOzDPNSKmcPjyyOij4niwKIRjF8gsf6zqwy9vKrlF
cao7WJ01ir4AgaxVN+tG9ptJmeQKyO/BoNwPuEOFvemr5t6CJuBp3RZ4ObJaP/RpsXKsBgDwE78z
u+B1hdEc0Vfb/VjAtTA9LjLybQ0tC4vPg+eLbVyuUblDhwJPSZeA6h39kTi6GbFIvXto3V3iv7AL
Yx82bb3SYYAzbnK43/rVc9hgqNfaQetvISaZ15jZKJYvolSv8bRKGh5Ti6giEDKs1gNGAtaxiLEf
RDfEvDkaawugBsIPh+8AwNnGQ8ms5pd6+FSEd0lc69OMSp2/DnXu1s4N8k2N99Cp3iOoRdHCneHU
ilp3BfZwG1IHsO7cEb2Nzh57JtgKnZtbP/iDTW6/JHK7lfHlqjPEYYPLY2IHFkn3KlGEZdBBZtyd
ubSg+kIxZPFQIQgl/wlSm7OyC33zDBKU6ldJ4iA7pYos2WjmE52za6kF9E33i9t5V3hXZzpM/smE
KmejbHU7aFsF2Yp7D1NzQGZwOlzrIjukzcxOgyFMfND2pzkDTZmLQzp3p3YSjE7QVX2ELF4cspe8
o9Exel8H6Day6SXn7YQR4mJhsNRRQwH1X5r56kP38IjrzuG2Ikdx62vdiFXNLlQOf4L0TZUd188q
Va8mRg+PnTKpld5uBrGRie8JRhSP3wInAjIQkQoU1DgYnjhlRL9sLokh65tdu1hZyfUy30xZQoA+
RWAxZfVYQWVC7aDLn5zEPr6wfHmGQ5Bl8Kb/9eZTTMVpgz6DxbpiD9l0L2FMmwMYqzEWcS+wc06/
roYp+YuQ6wG91sNcDCyxF0RFufOhmjegtyz4Rdj1cO5Hq3I0qfG6m+uJx0A5l7HvTv3YneLkd6Z5
aNN5PSYQsbiMcLqRhBvdE4R7Bv4G3MS7Pn8aXZIKU5b5zjWKeIpo7NAw8IwjsSOyNPM7Rq64mQHA
OeIxgSfMq5zL3xS8wiTPEiKzsJqNQkcR0PZZk7dTQwTxbHoKuuDQGlzu7VOkEtK0YKwmrDzBCRfE
Pxu58VmOwV4Vz9Trl0YD0mFWreFTxD171Lc8/VGRiZLfkcQGpxRndvA2+UC8kATttMtNBfIZ6ak+
sKI6ztHwMajit2jlBic0ENno4oXAMMeXKSGqDNOTgYYNKcllHv6nIyahYhIPCYZRZDQBBnN/KUYe
RvVbJeaD3TKHMofVFMffTWtvjTj7jYbqLG2A0XwktEEP6O0uwgXVjtxlHof7mDL9cOoVenoGIL+9
PZzr5L1pf41ZnjKUEiO63YfIIdZU7Ed0dUUcnSbb37gNe8fkpzbQow14Z+3iGvkEwSQUKkH77ev4
NADN7RnF2F36M6fTVhKO7BefptYQx7K1qw9B3u8NyBGOWMTMkKEs8y2A9af7T0qY0xwHe5sSI04V
6WThxsKAzK/Fv0Isik2Xoje2scE+KiPdWOnTBFLMY/rdDNhxul/FYtsq3a1yfkbnO+f6l5wQznxn
1PkE9VhFT3ksdmN1oSLh4mBP7b92CLbz/qMsrpjFRps40XWptzVzZx7+q2Vf3By9BcTa3ng0ANZI
PT/M2QJxHU8MxeFZVA+z/29uXkV1y/KvJsbrSBqdnazjEfztY8G+gZCghrI1h9jvMpSqmE8G8dmH
Wp1AGYS/oV5mmE5+wBYXGbLtbrCWrbL6YkLwLhLCyhUS45DEXHPXCdZPfgDeC8JuhNwYRATcXUR8
/mrEz/EgGwZ8YZfC64YvSWOF9n1f+znr+5pdhX1wKD5nqusVXgR48+AuYirtYIASyPaHytuPfnwA
3Z1+FDT/NAoP6Fc8SnTnK42+iuSrzBnpJurBYU5dpsBZdlVwDmETt86S7ArVY+qpsUa0Qq1zq/Hj
oitRLHYCvuoM2xm4vAiIC5mwuvnUIbATke1kFjyaDevCOG3+xiSbTG52W2zcvEO1M60xf+GKYyFB
GV7Bi3hQOtmnPkoyNukNnuoZMkAFySaegyfb3nrpN3s66J3FXSmxBYWw8ZljyKA/LoxpYf4xx38x
YTA2/mukuf54iEC51PYRE+x6RteJd4SjiFe+h+BMEhoztG1bIFHuzVUouu2ABkKCTjBwAyiGfGb4
HkXwrWVAXCNuKno3bCkmW1Gq1fS9c9l+FA0gtL7Zk1rJdM0OCRpzE/ZKij+tkLto12KhX8zPXjDR
QKZ/ZE/GLtoRa6TBtPxiFZMuyre1icdfKcKfBu1RzSfgiL9kIMKVeins17xD/Q04wYivmWs/FGF/
GIubqk9z8hZwkMVgaUofolwGI5XKC/t7248PzAnLia7kpbdgVVuA2viW6UpWI4MkL2VEB7M0aNwL
KJ5CA7mDCYA/VZM93yy2RlN/9g3UgcAmGkXguyMdNwsvg25vbfGnQTwzq/ZskiY9Rs+qSl8LY9gi
Ewe7t/O56bDrbtM6w6dETIM0EIsyW0v22IXY59rbzIl/DCbyvUQJIoKd4bBl9IsNZ0kKONH6UlZS
wbTq4+cWroIdFc+lW1w0Tj6P4Zcr0me/u7cWucclOEr8R+gBLyH6H2xjZyU+Oh9ycmQ9qq65pOJl
tH9sivC2fm8Eblr/3qYfGNkYj25ydZI6uXeEGzupsTOls3M0pkhaiIRAwmxJM3KMcx8RCMh3MZEW
bKTyw6x4a9L2b9gmWyZ7ZAHkweuAOpgGfwfKBMA+dWTErIRACxuXdnlV8/OMyKgfq5tBAFtbm5vC
78uHkDFZ38drM7lH3XsZ/kOMp61TKUhWS4nRxGLWe+2Wsn/dg32Yxc2Wz3BgeO2HQ1LpjUAl37vG
Hjj9VhbmTnrTumfJgdahIpXkrFGoN374PqXGVszi4DDFrOrfqf5CgbPJMJu11nRsMsHW4kNHz15x
XsrdCFHdPBDBS4gh+k2DFxxeppTo5XVyKiLaswbWa8NLN9OoyIC6D8kfZJIHCZVBRX8RwK/ZLOGz
TBGzMnkfnsYeqRhjuMI+a5KopPMzzX+h6B9kT7IT0g4dv7WkkuSIJz1WGS5GgmRmL9i23PHAE1rR
0D+g//ca/slkAnUXDwJRuQTo+Mku87pb6sKJHfPqYEfPMzS0hu9uqqngxKsCUVWIL02oH04X73Fm
DmgztNyaPsvv3yIDP6rfhAe4afq0xK0fL34XHRg68icA75a3pPAuQ/sIsp4C7aGBn93lT3PNu2lD
v4Ti7aEfRYGcjUwUB5xHB5NVCUeBh/HL+yJJc7ayQ2xgyMkwfHgjpmH5UJr1i1kleMz0FlPXqkF+
4YorGck4ahv/HolLhs2TZKT2g1c9dPhmNob35vK+iZHVD7FhxtlPP6vmT0uHZSlYV1x9dbft2m/R
btlPQqGJo5g7imIrvFIKqP6dzkYzikAJCVNgQgp8QvMmWHOif4WQzf9nZBOwucDJVYOc99FUBCHe
NFyDtafAa+utgeSUQeBRu0QTYbAc2yfGeKsY6KXHFLg3SDMq3H2J0QEvOTZCmpswuwsIFqa4t9Gi
1o5RIsXbzKXbABXvtN/0rE18r9UdD+WmJtFbQLMS24rXSfGD3fIlcm4I0uD0tlCluMyjYXkKTo6P
VgGuEn9eGmciJBzrJBV84klue55fFLUp71t6tUeYMFa2LY3NzNgdkthQogw9he2zzo59tcF74ZRn
F1UzIiWQyk90I2s97UZR7Oz2kU2BLL5MPpsYVfvAXysReEmTDG5UrBPLF8KIVy0lrjG85dU1a6iP
dL9GNn9IiyXmlR2C9RXOtCByZkP6PupyG9THGbrwzHAlLsn38/DXDCT1BvyCfHh5iY6cS97J0fUr
0sBOhL6wwtsHPBJlHnAeVqsOEWyMkpFEAdPrf/P4JES17VkuT6jr8wyqAO4DkG2mTwhINrL8T23S
BKJz7Typ6qDJ2GkS+L2lfNRFgZWMtCZK7ByIfSgPAoXL6BRwjaa7aXT4azUy0PESTetssRsIPDhf
egwOWJC3Fhc2qZWJEaydkC80jAAOz+CxuhegQhsjQe8sfS52b7hSTz/YDhc8uVVi30YO6+qXqf5A
acVe8qGGnCqccR3bOLKBH+TgyIWNsQc3kiDOB4MC93SzGsb50yO6dipIa2ILEqbBLXEuWfj6PwBI
w0KfawKM5cZS7/aMHoHaN/ROBZN5K+KzHbtrSo9eSmg4t1LdALVYBN2Qaoma8OgSQxDgT01x9bBA
3SEdXDN05BE8OyD3QQs4vXuhKICcm18Y8JOwlN0s50lGwMlmYHmjDAGjBtuy7Ii/sBB4jdsmqr+j
2eADOqJ/EEB1mrEguAplGBYEKOzpwEvmXFzXiddYKgJG8dHZDXKG7nndXscyWVJRhuba5AYZWFn+
CwHoTxKm/aZYYqPjAuWdgRpyBVwAWcTAeA3hCp5am2M2lgt2Xrzo2rmPAxgkFZKIEsALbFnseG2M
dg4ZicbbamqxQyi77Pr9kxjDP7i4yYxko6Jze9fZydGR0SFF3RB0ZInCpAG+GBB3J+LihmiPFy45
dl63k8FAOSkXLu2sb+M88SY1OE+DZoLy7yK/7JP5lDo5Vo6iJhXQUuWmK4xPBjv7ymHCOy1SgMkl
PyzyKDSJGhcuW38tbCxmqsDUBcqFaZoVHoqlpzSsk2U6x9iavoyJyZdHiHZnyy8PbyvyOEouhmgF
FzaGkBG7Sa6ArFpHq+LEKrJ1LL96CM1mH65tpMwVvS2+IMJFlX1nUXmzquBjHCN2NshuclvESNFj
6LoG8t95WWQP01+fOSVGBWfaDsHwl4HqW+D732E8aXRFCDT9xeM1o6PLkHauooCJMmKDK66EG62e
+c3DQNp5TlpY1LSfdedCx8BmFtRkaQ4ITfwuI+NMB0tVhNegQYnBDjmfIZBnsl0LabzVsOBZziS1
d6li8Zf16K6li/VQQJXSAseitkOSvNSuwSWBiYOYE2kypcH9MobOIUY1bnvQIVDLpv5NGBANS/91
JOQLTTqeDHSHwH9iQdi0QbE1R1enkKeuvyc4FqTihV3sQWYvOOyQz+uxfh5DVPlYpTx2KMZPTI62
4eZ7huxfuhGQO8GUoRT1n8DkWYz39M73bZiF6dpzeTL9gVQ4T3+Eobft4cUhirZYPiLNhcHokQZh
pymC6OneO96TBWc/LpyLkdMXM++O81esFochgxRh9FSKSGbt8UpLtU6a9mQ5LwK2BipPEhSIWEDx
ktDA49CjErFZRNFwBZ9ZXR1yGe+qSb05WPNyrsRxWaq38gCYB6saQ3UgmCntX9t6m0HhNMpDMsNi
1LDWuljcsMHIdOeZJCUqwW5tRck+I9SF1pCKZTh3vLRVzczG3Rh8G77lbab2rddPOnqFJhDgSqYt
DMubM56m5G61lwaYdA5eqmJSSVTR5ELhZ2nLinULm2FXIzPP0OeYDBrHYmDeD4cePXMK29aFJO0w
3Orll4KGUb+ZqOJCt92g9NnUQ36ZKRZz43vhPvooTJrhlDIBZ8H+YBVg8FEwtuWwm4h6of8/qeZr
MPTGDb/clmMBoy4ctzmhOExD4Mh7kzEMyRE0Q6goOkh8MWqGwpk+Z4bHkgzNbjF64LwqK97VZps0
GfE2QEb1MjdaJP2YsVqNiSim+2GQWxpbMwyewC3x7M7xey70rcA1tLzR5YxfcUEA+eWBJ/HQiO6l
xDTtsA0uvGGPXP3kTz8KBnhf/0Mu/+BCrJ0VnJeauFJ2wS2O6KyDcoTk1VQcQ2LckBizSkpeGmtv
oravLe9RBYthZVZ3We8m/T0l7/WAw1v7VyPB2HjzedSS1kW2Lc9j95kltxj+NYLMh9RpN0Gk+cvG
ren2+yIVwJD12sHeZ7MAASSD4aBbdU7wFrVLIp4sbT5lCkrXH34am9znsWqB/kbRSUq1i7T9O6Q5
CklxTr3krVUkiubYE7OQs622unndjcVutCQz5tqEc0HhWE2US5ylzNGGI+iNZ63ci0LdEDPUSsGv
B12+l2P6z4ONyUHuPeXhePehzUWhtlYxVgkDmREaZ3GJaxN3pm1wBoiNwFUeM5cVecXeqN/MDmy1
eCIce/FT2GfbUdikja8AAgszIUqfJKkFuIv8BC6SyilJdmyYqLaz8pgZLHwtpLAPkDYgLefdBYuu
s3Iz0WOWgoQlhYIdTFpFMMpjv1ytvoUeP1PGT2QOe6k1SffZBgCSj3KXNUxSx++YGb9VKBccyKdr
LTK+2XvPIXKuetMPCcGCEuKwpQTUFnL+WdhzSQZrEJVqn6H1hIti75TNZ+1AzLQn/kwevbgjQqIi
/Kei4dh0DuprztyBVJ8kmvYtyPeutN+cIrrVMR7O0P3WtsaVVr1mVf8FNm88dDok5VbUt0p9GQx1
K2fgK0fciGfU5e1ncFbBih+sW5mRWmYCSI6m6zwVzxVCHycnv11ZW0/Fq3YcnyK+fEyM6zCliBQ+
gF618O9NNG2mne7YBG1jrbZKcmfm5qPltx1WHib4eYzyIK/LTyuHPtDKUzMSIZDGw5NiIIUIKLo5
rv2SGMnJhDVkR+Wlr9Uy9mPJBotCMFavQtw6qXXXnYvzw9iwtDsaUfVPk6cQ+NFO8KKnqCgZ2zPO
i0M24zzKxqpDfc6KDqCkVxDbXWOkdGts437xO7vdlwL7mWQDEWzhrIC6w2SuWSl1OvkjbEjTDSd0
kN7rLmCpmc/jxjFzqATO8Fj3iP2FJsCoSO36YFjdtsgmVpNd9R7b3G5ps61wtK4qsZinHGi4aino
c939QZqG8A8B6w5m2bkeAvyy2XdogLyP0XjNGUGsdjN7lzyh/ZKq3UUGkQVGKO9TCDg3XMKPyC7c
zhNcF88mJrGqb21vjrRt1sRPRfPZxhTitWuuMdriRYe8NBkGXaBkSsxzl+pz2RSfk4wPeOfZwwwf
AcvEMGrf84wUdQNRIL6mo1OkPfuBgLPJ2DUeiZ9hhFO+8+1/rmPfEru5o0mQ7/yAJy/nDBgK9WSO
QL1iLJvMW8EL24WZk4OA0bmvs01p9eW+N5tvMiAvuSp+rFidrMi62OYk13lgZjsf5Waqi3f8MUft
ecvUbrn2+3/I37aRa/1xRwPpgXuuNJuaUYVbPPtbrHPrmZ2r6zunUZmnsYFTbFTXYnb+id57bPvw
2Fr1H9+i+jXi1gIAT5s1DMY7Z8fObwYAU/ExhEsuRfHW+C0PAGTB2UuuIkm+7GJiSOquTWIvjNQ9
9Hm7ywWTPi9ENumkH1PPJ5iXEmW7b4OgjOofdtS4hpeti3lvzK65enVyCTp35wnrE7BIgQ0p/USD
dBwjtTakuUCfH/oQg0306vdEagaIROsq3aH7Wbd9tk8AOwcVon/iUat6+oOqal2E4ZtlL3EJ/pGY
TZzUkmlBGrJOKJjLhI2xjmPrTADfM/hIa+U2wbpQJNR0nIQAfu/oBi8kTbJvoc7rFaCFtJr3eUD/
VplQ5ykW7DQ7tUE+gIsvnsZWXydI6Ia7GNlKqLxB226rEc0cvqiCI1j88zS+CsWqEE8DRjdDEGlg
wt4Gqoi61uVEVi54/Qg8cz49TSPYmC45KZU+J1V6meL26PXeMtWFueKy3fGm4BrH8hWEAvnnnflc
xP21E9DUpdxUMt53nkv1oVZmkFwaQVDREAl2ITCxKEmTT8drkBZx9SUpo0dboResJxOtQobVZTav
elCXPEzyNXZCUEuBTclv+ckaaSgBILacjrNn/Bid34Bm0Pch8PhnWPDXME+lfcLnUNVnmdDrWjNJ
ID0mfdTHz40zvNkD+RMVdOMVMsAvfHMXuIEXN9VLSmj3LU1WrXk7v2Vu/VGyvq5icjAAjDwmMkEi
Y661YmOfW+6pCypzY3KqQnxDGD/6KRLJNPsrHLJBHHvYRAqfViaKi6E79JFstVAVYJaQpWNtgMPR
DtQfAxoyJtos6ozpb6S8Y0L+wj5xp4b9rp1th3zJRaWbSEv3FdVqvWmYB6DgyRh2iy9gs8QYOJF+
Rd3fr9CM83vg2lmbFXuqqSMJq2pwlRnGR1w0nEDTfFYtYlNesYcSFt0K/x2nih03O96F10RRN5mM
HFhrZLdRjvd6pPaqHLTmrt0fRBPjGjP2HHwH328e55DIOZ+1LmCnJTiHj+vgZliEMkSOGyfHrt1g
Qtx2EEG4AfSpmUgGt8e1iY585U7OsTGyaNPOqVhjeloCZ6KnMfQSopk6ZqCsnmxkGRuUlhB8eNcc
t0HOGxDbovVLnHjU5B5cApqzNBoAHfzH0Xl0Ra6kQfQX6RyZTCm1LW8oTBV+owM0yHufv/5dvcUs
Zuhp6EJK80XEDSmvNh3J0uA61iI/r7o83HcjcjipFg6SLsevkO8RhcxCrYBpMG25zsocEcfjcnyR
Ix5ovuO7bFDqMEvsA5NGq6ifZ+Sj1rwkYU6jVWKKm3Yiyo2WuRUDo+ARTzYnmPi34Y6YKgckcnVh
H6C9PAZJ6OgWJgGwwILvZidFtit9o1iwhO+Jbjv+gcWbipDEYkExtG/rfO8GExHa0IeLNbr2ajCH
V1Fqdv6BOoZwQJ/lbD9mYOnMu6DPD8rqPXR1rrCBhNmIcJcQPy7VQzwVS45+rK7hYOxFPAJ90uM/
K7a/dASyJNcJ6wkfjDVOt4mFq629EBYH26pdJZcKS8grqB2W89HjQRSar1GGEGJ7x/advEjTeZkg
YyDR4RuUVv43JcBaLIhwvFRodaGBPOCPdb9mp+ACXnNMaAaaqEukD5PtaCWHnNp066PxKbTxcniQ
U6PefNW9FKWX7Mii3HVlDtRgzt9IIZy1GPeWLJ49q9lnWfCcuvOzKPR9OJTXgbySgDsL2fYDzNxD
LeXOCOm7tkYEds9Q29oFVRrUZDU99RS2waEryl1hRrdZLJyUFG9kou4bUs65z5kKvvhunBqWI/a8
mnseUYM/6KnGGlP/Q0W7dzCwNY86PfSuhdNmZK6fqiNk23NhAcpAfGZzyZJdVC86yRJdnkLDI+fv
M+qj1Hbmw/dTmsmGJWHSO/dYSB99Y/xporxg4iAfzNLDUMrtEQpI+kOpKJdVxg51b509gF+KZAYA
Y83QLNhNPfxiweXEYd0hyf4Xs9OQKcm/yTU9JkHw4YwUF6o2YRH2flvVPIAXfQF/zrFM3LkBmdi4
YLQZVg9pCmtkUI/TTFMXyHqaCG089zx7JGWwH1iAKKe4YRBvC9a/3MGGUI0EH0JUy8DEf6oMXvm2
rZhQpnvy/ZxfkgF/VB6hdmTcAJ3ZP6DsHuUcXZpsuFpKkvDiZI4Msc4j+nxw5D3VIj2LMssPIqP6
0x3mC17dgk5T8wYLYe/awxGY/2Oh55+6mN85MvPJYCFChR8DWixyYJ3FvHasyDhXLDecT6UxPppk
ht/h9Ya3HjjwoVnaAfwa6SSOdclxmnLl3WTBvIbanN85Vnqbcye5L+K0WZc9QlGnoGFFIJnBRD7M
fS+2LmMUlh3ufJPJZMfw2XG0QbCS4u590JovsZl/SZJYZIlbrvuV+YvNHYVAdseyHRnbTc1BSlne
BmqZyfyRhK4SOhj7IeuY/Zm0fbZVc/Qr9T5GJoiyDO8tLNaDW3MVYpK5bmu0zd7yb0lLIinGaLJK
s+mu1uOS9M/wnPoffuSxz7i7SeCfyVrgQHpZm+kdRxZSb7bjPepl0TKsf8yhHis1Q0SJfFrhm5Hv
EA9XUvPnxBivQWGeAyHvGdN/hpP5wqGOlY3gV2+j6Gn4cQE58lU1M4mctfzWHQUcUFgvMED+kdR9
bQqOIDlFUmNjvQEvQUcJKf1QQftXZEzGVuAgI6hNqTjNw/AdeUpu2aT6AybnzUgpJW/pROtVP28N
iFxD2Hsstshi7AvtKrQIC7R2xwx9dHCKUPmQbIyugl0m6ruiLs6xDwRCMi3ldAtno5jFZ87tbNtC
qWHGn3CB4VpV15okhouTdlDzZ5BT+8nXyerRXKPkvvFxt0Fg/GC3eU/4l4OAeYGQcC+g6Bm2PR6m
gq0WMP5uTBhHRrxC/czuPimwA8WLpVMq2uDq5ZV370oux1iBuUA+B0HPEksTS9w8g8EgmGYz9QmN
x557XmL3FzNTnxaMACQhIP3QlTYisK5OYT5VjqCdYq62ASdvBMvm0U3poxnNXz2HTBlMHLpQbyxk
Px1Sv5e6R68VqCTzS8b4nZMvw5dEzw+eJ25jv5QWGMEvkzFm/+Qb3c79VN245TPYpwrIjlCPLAGr
uLCJDdZWuIO50t3hpH6aasS8Ca/Elpk0pVdNbJz7jtGGr4iu1gyQdp2NNQuZsNrnWj+nvH2Zj++h
TwgKhu78wPxKAjmDjJU2mJCcHJuT65jdyjSqeQ+Zm/yBH7wlBsyUwsfH0fE8BK5L6sPO9i4dtQtn
hi3s2KTNfjDgxWtLf6nROwt1lRFH5yJ2Pwfw3hvF63IQ0A45SC0LXwWW0ETng+xOSxdwhTA5BQQT
OWIxciPgjO5msrNEmTZOoP6ApsBuzgjDTR6wsSgiZUzK3jx3ovaeu6iZcH6x3A74aDiDViaTzBxz
vu3468nEomKMS3FYg7BC/Jsna1FC/Z9COsHawHtoV+KOKOF7Y5k5RuzmF32bQBuZ/jLFzBaH55yH
YR05THTbnui+DcrE4f0mOJqsjZALaZC5Hyl11GuwpccIXigVZ3xoEkMUrzlFHXEodzZ2Jj7Gas0h
BosB7pANlmC57ZrUOXW4fDOz/ecm0T9TZAuf/taE9H3zZ3ei6XcJ85UmplCtXSobhnE7Wyy+qXOz
NHbasQr+2RkHWSNbKGkq2KsJRwDYWRJ1Bo4DFS8CsSAtEo1Ln1Ar8BPjKBPsx52rMbkZQJcmOgrR
rxeY0sKvqXb0OeMZLBZKlT1dtU8l0iSfkxmoiR3wFiZQ7OCTwUwtDrFwHqMm3lajfS366gev8glC
LF6xqvhsW3NeHr+/pEExiWh+oZJPp/6hGCgWjZRVHKo2fZ1KffLr7i10pt++581OpX8D5P+Qjy01
R3GElaXRazn8D0fkiNfW5TOdENwfu51EYZ1i1FYSCpBgVLlDrfxr6WTmZ+SeTDFRzFHWpHUPav2B
iDFqNPvwNhirn4Ldfh2j5F/zfLqLM6+A40UzDziFH1Dcz+Qb/8DffPdjG9Bw5xxr04Ul7dPUklQX
fywPUVLsuIxzDe3kfWF6UCb8rrrUMmieosi8gMF6yKMGmmfYHNmlNk7cMDzj7yY+dOs63LtzHC+A
/J/YNoJtqZyjh/0ZPcPkiVftP59r5zxhWHR7VP5i4sJOK1jT0aaJT27JJb154aUf7TNjHA7oJv+G
gP5wmP7VIRvdBTfinxl12kcV0FM99w0FjWku71Ixsfp7/jUBgUDymTVoIp3UAla6N9yi3jsSO6dj
Wa/Kq5/mdGYMTlE4jDoeDY0eR9mS+DGEfwWXvusGcQLdwVwcV9lhyS5pRtu7PEAe9LEyihLCYJwy
EbHhowHIsvOOQivrbW6cTzVgicpq+aAM46MyaouhZtXtUkSMVZyUXzDkY9SMFDMnYdRwvBpT+upF
86qu1NHhUK1J85LyC25JWD/HUu+l2X/Fwv6aKYNAPZbM88VPMkVXzD9X+ireqmI4g7mgCToy1yoF
HpnQtTvrbUe4LOWvjUycPVru/Tze1BXH/GwgEtQM8bWXNjHFAniI3LZmfS6mee8FqA72MDMlJ57o
e/KhGcuvbohArYXcjfSIhgeaqk/0q5rsU2BNGFhi+11DZ8udYBvl/j6N9WsSpFcvotuq+FYGhmPp
nXWaPMyMMUePDp4eXuvk3kJwj5CwaN/z2BzpX8w09l9/3/KGBlX3afa8iDY1dAaHScRBjDJ0SVVs
kQjNyewhLWJJCjsE+x9z/CKexZGzOxotmVFwuQRQTmwedGCWNNv3lzKfH5LZZopavemYsXjO9oPA
Xpf5oXJaysn7T6WSO1+n14qaqsCTJxmb247e9Cwtzj01BBw0jhklHU1tv6WosC3FRCbTYKpo299Y
/6YwtFHSnnzGulVCdxlVv/MiSKcZ/WhoZ/tKWbuy4NpmK/faW3gEbOovZyN6CHT4FpX9IWeJrnP6
gVvCrZVzSgYO+SZ8AOWYu7r8s8qvEmRpGaaXMcX/1dYJbyBP6rYsvYvv2bukt37medp5nN2Ux/22
thq6PwM6b7jBttlfr8ShjFLGWcuI/5WbxqqrxDXDlFWiT8T6yWdwEtT0+PKAEmt4rNt+56rhUHbT
ti1d8rozZlKxrkf7ZS6nTZUP2cboyW0sdeNO90IZ21sczw9W7L+UYXwJsHiz/N77VHEj+UKqMeCH
JCcVV1sqbG5B5AM9WMgbrMnUpmV0GFQdpaOytx76Zp4OSU7VoDPthyaCU2vLnTUgf9EjcW/YqDUm
tdpTpL9ziuRsjChgmDBnNlGzDuL6mzX2XvuMJ9qJz8Hz5r8km35l5GXgvQwwSAkN2HWM0T6HgxTC
u750aAhHhyAiWYnMP3s+iIB6Kp8YI/u7dBguhlSfusqbNdmfq8pJH9v4DoOsfJpL/PYhFaIcJgX7
JpKK4UDVaCCEeyHoTN3qdx6Hrx7aAG0NO25W+MNnQo+AI+nfSQRcWDPZITrspjzZugmeMejmFyq4
4o3RgFeoGKR5Uf/AlWHVm9XJx9QnEY96Nz8nhNJVkB/hJ5+dks43UFN2D/rCgWJLLQaBnIKGlURW
G0j02IIJd8SwyVd1FL4DV2ZbNV2bYbnBnxQo8iKFVYQvmym1CWWCYUNA78QMtd2nZKOzalItIPdS
AtnPyyqsmV6ubBf+pJg5vMyOwlE1vdicdRoLK6XOT1wAHpZ5WeIRM5t8j4xQu+NMcWoNiESIX52D
/yupwWdTJ2VukokxXtry/+Ag1m1EVoHKhMGPgSkwKR22GvuSTlyfGuYttUN1VIYp02AnJ8Qhz80S
VS7MgCARd0+8gEN8V9nWOdQjnzB1zVNxdLl1TIa+s5ulIV28WLP7Erj2OWuxC2gfHVWXzQbbADqW
M+yHlDJZHAUImbKmDc4th4PTNX/EcsEXFngSapPd0N7Bc7sb6uE+lxAgemohdLPEKdC3Ytd+aDrv
FmnEoKDWR4SMwwT2m3nhjpEJdRLOeUh0sVWuj8Zk57/wLta9i7iYzK8mfo7OiMKNwCETN8Dv8Ruh
rK69AGx/rHfg/S46aB89mn49ob8QpQ6WKl/hfPekipujPSbPnep+wVnh+TYDSspxsvI4sYNjW3TP
NEttO7P/ziaO4JjjbqkGMDw5f2MUffg4zd1c7jnfUT2fNvnGnH12DrrQg+HUOsAlS/e5MVGE+uHd
cqFdiNZ+CfV05zgxZCTvuDSJdV7frFoaKHAKWpe2aBQ/xuInc2gCjGvjwVQ9Vvuw/AhS5ydso0Wz
XXoMK+/KxCdYt1a7J4THhSOF4+roR8csrqDbvsuSf1bNSGXrDthnuELcfK986to0342Fex2AIaAR
FOFDSMeP47AcezEENhIUQsRk6yh+Qi8tvucm+zV8fv7EJwYPppfI4CIjlkm7Kdxon7bzFgUGlFZ6
kwxPjAzr64T7cMwJIfy1y21I+M27RG51o/ls5vWtazkNcgd+EhDIOtDRtm1AC0/JcKXzoU6GHXmG
U+vW9/icb4XAjhJxNcXHglSgtxRnMTep9hUMCc7G2CzzvEDwyTYpIMCJU/i6b2DiRs7aQ4ZKhvrU
RqxypNMOU1SevFJfK2G9J9ZwEfyhyUfGrcVHze+ydH2E1eApSfOHiEiNHsdPPVG/1MuCi6eYBSYB
/4m76seYiZ3Z4S+cG0wHPep8YoubuUQCZfvWN+42a8mNU5WI84LAl5Ny8LXPse1ga2QaHIXiHmH3
1Q7LR0fJd6rhIKLRrT4xBcQynQbTHkr0Tzb6J9AAj1YYEbir7ww7e9EJx7zAuJa4Zr0ZYWHKTwyd
D64cH4diuAayOUAXPTm0zlQhKweem6mjKsMI8+M8jseEgZXf2+wT9A+O9k2KArNHzzChO/WVoBol
OhkRvgmzubbQO4rc+KIZ6qNi6GDSJeACi0S2Dpb9H7VRph8cWm7VkD1aY3hLR3gjvcgfu6LYRGm5
rnEdJqX52/nQZ2XrQN7CcoqVEl4jW4PF1AynsksD3kxVMDMtPCQdJFwv/SDYQ0Bz6HibMBLASCuT
cd/w4OTavQst7xIF86Pjkq2S3l+Y+T89Ugdyu3xyB/QiqhkExpNUcNoiE+ib9MYBYCwhRoM+ujfH
8A4RcGm+/mdU05OF6ZWykbPu+Qn0GG5KnHJ1OC3VjdsoJZhAfSIO7ggmbBXcZXxPEQZoe9MTSOt9
TTS+UAxGhmCv0+kmAgSEoa2OY+dd+kJcQDd+JehvPvfs0onPhtPepZVvLCU3WErGOzeMDt4AAlVV
+yA1nh2TRyak/zYm/QWwZDUya1ylbFIh1xhM+3QLJQmV6eVWdgYgND0PMOKDZ3zPcm+FkJDSBQlm
1dqlrTE6TtgGgjoGEMvmjL1KnYghxkws8lftoaj7Ph0qWPkNliAsB1svSBneQKOqRW8haFBxMBj6
Dfn0PJeMopIRFWy6q0ZnN2fz22SKNzUlj0x1NlE83s3NuDULMF00KdLXhlMYZJg3x9zcufBhrIXb
qmjlA42W0iWAfiNeZbfMFWL8RT4gz22ZSRCbA6OgTZmL+AEiWLVgG6HIJzL+AF1QbmY1Nw94LEKa
njAuODZ+SBfv+9mDW7A2sW0/algfd4wolrDXlHzgrVU/domRXLNu/9KOZyMl2+RcMndQm3BM5g/l
kv+ye8XiUXlLFDd3WugaunO2WrDAy4oIvwd65a5IlTwBH3MfRtMz30IRBRTJN7YiADeDFwgxUFUA
R3BT8RaE0iKaMMw3t0C9p6LclYy1idJg753hBXKy19yefDJs3M9bh9FPY6yh7a3rdHold7Gr8Y1G
hOvNrntQ8ZNFX3fvmg8m9lHtVEfTJ/Y4vmcl0kO/QH8x/IilIQkyOP/bFMD5GeuVH6PH4PsGQ8EO
FKxGIJaLE5urG5Yxv/3gQoMlWxyIFaP32ztd88J2TCAwYOS5C444X/mDuepzxny+s6HJ8KGgT9w1
KRms8lcjTM5E6k4iy49DAEKZd7g3Rs5d8py402c+Ao9qxePAGxZ6L5UKT3GNbDeyXkKYpSZwN3d/
baq3BWgI9DO0CNoQmUp1AdXVwzdr+EFyjG3ZJ7P2U+JbyPxX+JU7E8qLJ50XLFmb1u9+tTXfVSJ/
CivyeDre0qd1o4VuswzLSPwfZN8z+Q8v9fhXmfGhtTpAItPaai7YV9ZSUyhRUo1e+pwmEcpXmMPO
M4XKmDRXKhjp84EkXblrldyglzDpo2G0KrdOTLBO+nd4MdcITljNpvRiG/mLrFt5CgY2FMP0kjMx
7l2SzO8pQNuXIaOctarMxeBCdJDYAhNkAsPdPF/sUl+EU5+TGKzAiKmV59FJbpWLPdjJ3gR2gHPS
pgkNolF+wRfV74PINHl6Qq56yBWYyab2SeG0Y9CefY9x9usDIgLBMyFA2xz4CWCvxomWNRgWxi2p
++FbD3mEPD+cxyI+alfM5ya1+y2ezQeu8byty0fiRk4CWLd5bqJ6/FJl+2W3w489ebemAT0b9Wgd
c0iEDYusO4pfxpwEugaQCZZJo5zLLdcqCTt7Xpc912FW7+0BGlVEAcWSiVPBcENCOXoSEnijOpyX
SrnDvW/40TNuEONTjaN7Mvv8tXZk+q4MHCVsveU5yqhU0oUNSNV2ASCy6DtmUm/yqHJPXVf+UGd1
tY0Kr4mS2TGJJ/cFTfsXJve/zMx8AJ4JlEs/oAmZlrO2JPxPUqo4MQkezw3H8GOVFwXkdPJBiD/u
pzEOKSPVEA64XujCbJMJZnjy/tU8gZ6u5MRYMwBij4/hu4xpfocrcGbfrNYQ9P4girtv3CP427NS
3fVK/2Tx9BeX5JVV9VI4FFOxPGBPmzjP8iruDax7h3zqjQ9dR/LgxnVLlVbaXVTdjk9N5FOK3Nvx
umyY2Sc2W2NZznjLQv8Heh4hsdjjLsKhYmacTcVA5oIhLAXJINeUzWOh2u7BAcq8zkuud1EJ9qca
pvhCr0u8D13YQSI91aVm5lAvgDG3sOavXBW/ZmXJh7RvmrvEH59GRzjYD9L8Tzkjq9VkNQiGDs79
ekCTc0LCEq6FnVMnPPlSYkHRdbjELPDhlLWFO2OkTxLCMeOpsjy7/NrYDlHLSs2K4ZUgbQAxtTv6
v3qkMh+t1ErqHXZum1S41b6gs7hb6hcB/9cNw2LfzyNim6F40LVQxLL9oxVY1baAoHlNOrs/ej7l
bQx5b3Ei6JoIQSnwNd7IOnpp9fjR+4RxusC2HqVJRFCAAuE4OvTbxG978meiPzdJDtjDavP5EgIl
3kVzdCZMjSMFtgRY915fVCW6DTbZL8+Q2f3smUBxIzN5Ub6Meby6hBo6+61e+OG9bub3RmcNfD2W
SzAFeJMCTR0kMSQOkIG+WC0usszk6j47GFQnnweoioB2y+DstLkNOT8jz9s7zzB8kTlrAdUtp2Tb
DXX71RUJR46ZycLsBc6z0qTBIG5qBoz+NeoWsceHz2nSEXW0NMqOmLjUWcbsrfEdLUsmcYma8U9j
Y02hyB4AAZjUfURga9MUVNS6Y2sR2ACe31jjzcRPQtel6rt/gYcbBnJQsUSgG0L9dv0ccjQ8FEZU
bal1/Aas7lN2UkP7STn/9l7tbSM7j1dknWeGdVwaZai4GMWRs+8qJ79Us4p2ymolfrjyM4Q7C7te
UbGkB5bkKOeI7jfDg1szJNSyjbdmmoU3H9Li1ppoxIwN3LKKtoIVv9pN6kp/1Zjdh9sVD37BAK+w
ycUDKekPnj06UDGFe7YyK9+nFq64wLPJ4NcKa06cwDOvUSHiCaDqkMrPToTOIWl1/Z7roser3Hx4
rtjB5jgPeYb+lfJmWv7dMNYfhsO4PwvRBEuD9HEKC+qoLHogWxMnygBtcMVw7cEoEiQtv/zzNNTw
EWjZCvnZuner/rnDXnTIquSIf4vrEWF0oGLwRVTYX0eNo5hB1C+ew/eqbt4dQz1zVb0hGNirktkO
5nhwUMNMf7iZugA7STyNzgIC7sPmB+JmzpgvhsDXL0yDZtabzOZM2hYTraED6EGofvVOADJhNGE4
O8HfB7aIG29PL6OpyOw2EeGTIVOnQWQUJi7HZxzlqzJv4juBE3vFVVB+24EDSWduYQZoOn6gZNlb
bFQIqVaH/DC98SldKgcr6WDjs/dzQWiozHGCitb/5xpU7wbWsikqZvJ6lvXJ7zRulTSJT641f7Js
BCuz5qeDWme8t+zJBNqLtTNFhLuqck350Q0l5LUGAbJWPNvAB+YPLoCIv8X80Rmluw1nxioxY6hT
GHH/sB1uvfnSVJgxpfaZt6zFBG1jjmmsNaHYbnWhnphpmruQmg2eSIF22TjH0nPyrTGx8TClcnGD
WZyyS3qMIqwEFBiRRVHqdYhHfXCEOHIG4ynp5nusFhVZZWiVVatR8Eow5m3/iPvpLuZ4vsfx3h+6
BP+ncsOGp0IYuyDnNEfzBWfRZMyBaHNS8s3Y2rFmyDuK1sdd1/oKyIAOxbEog/IuDQd7X069Rw1G
hrWgqmbQ3phyjllMeDcxbZx+Bl/wJg+JbYzc155gPxlR6R+YtE10lrnIYz4MKOxXXrnzJCG0pswJ
leCs2A2+DE6eLvU2NBMkYss8e8qnwtOfQrI6EdYB3OzWMjf+luPiJw/THytDMWONGrZWkzs7qdp5
D8eZXzkd4TD5HWyupDN4NuK+vRqS4KHNYCfzpkeXvAoEnwIBrs/BhKWmEPeZcuRvJfP6iPe1W5NY
IaiV6nzDtZU8xDQKPEt+dtTVHF+tQP+r+oRYIW7R53HQ0ZNr1mxMzXLVivrAZLXAJQwBMt7X3LQ4
9ZOqqA2Tc7pPx5YXuxhrvHF4FxOtvmVd0NER9vLPEd2PZSfRPmkDeDWUuaxoUobrCXuNy42lEF+T
7Oz40Faygv+axDiZaLtqtrNKmdjZ6Rid0pZ2VrfOxa6C9rVKaHnZEqmIX9yqBc2YSEJ1lv8aRQ7l
VUAfbK5xizFozoK9kYLIhzdOLQYrCc1mOzOHhRuzW3B5TN7avoRlXg5E+gq8nYRGP4bapAPc8OTL
YCtUaN9kIsylb6W8KuaEBuaqBxqog/qLmjduhnVH5MEN8f1DKN+6tVNuAHJSrzaU/cka/Q+3CoYv
pwLbrmz3n0RKpvxD3sxQvc/gm1ac4F6wJ0sgZhA3nSllS8FAfqEElhEaXUKrqSdbjartHEi3GQ9d
WP9aC/U5lyo58r2e+jB+ohUS5Uag+tnE6G9cQ9udm0UHGum+lWKcNgzAMRLHAkSYRbwo5IbDwcr+
4jycjqIIbpKRLbAiRAMBeJ5OrHm80fIJ/BZ40zEPJvLcCpBCBT8ch699P7Tde2FaUMQGgD4F6Aoe
km83HlGZuMDi5BMw5unQ2GDjflV6gqoa1yPeCgdz6oSST9VbAzXCXtazJHyZfXVipDZiCUuqQ5PT
uFb6LAxe6d5PbPB5QUZlnogxlE0dsRpjocBmg9Sd9bs5DZ9S3/sJKCbFh6ChF6cBK2ltkc9y1a4U
RX1gkl5uuaiDLhXUqnVDcJXKChiE0IQ4NV7BjjZStWPP43tntY/UqkomekIdJ02DUZqTyKpJBW4a
jyBe5lTYjSfOgqUKjG0hJ2CPTtt4HyrWjGrzNLwDEcw7C3jutZRNR/eRetFjLVbz1ICVLQpezbBo
3tMRcjmy93Sq+M192DiUNCIrG18QotB3JSdMsy/LWylhnVBEiaNpCs+A+QRrUoEw3wTYKp3gDGX1
JFHd3zTWbCAOLdcf+Y+4GxXlnXnPgkG5hyCrlmGJbNlXOU0x6aRDePafzYArYwbw/ghfFrJBRBMm
kNniFIn426Qb/GnSZI7tpr9h2IZ21JtMw5z8OR0qzh72CMtnDExEjij+dJwx2DGQQHBaYrpplfnk
MQGqpG6UvXoM4qjnGjezNV64AH5bAQJ6zK4HVGeZEQwTKZxqCk55kZWko9yHJEt/hMPRxptqhnpJ
hHDUho2NqztiKlBWFbdrk63LgFK2thPp/cAI+WyUhaNyvjL2aw7CyaYNpQ1wZVnm7uux/a6z6CPv
5/ApKjpab6z+kifdTyLt5yKO/symoPYH2ltAfGftdz1Jn/if1bm3LjOfzLykwGjI7zl4L45zfmEI
Uw855pYjs14eMdPdIZQjCOW1T/FxJU9u6P6w8YR74uJY5DiMbQIfbkSbTa89k3Q/0o+2Z10A7xOc
HuFhlPK1Grz3wgN7M2eAlEfv4nojbmpsz6tuxp3deB6NAkYAyy3Iiq80IsAbIVTETe3+2oMYj/xH
0Ew1UYrNRgLKYKlykon9ZITZsC/mooFBZhK0lzlFQma83G5RXZi4NNUhsDrQ39lUFidIDO7RgLp/
mHVF2a6hU5KrAXZuopLpfsZnnjCmWndGAarDtgk5WxOzGYtwg6j86WSV00dZup/MLP5im/rGBc9i
25HxMHCyld0Cc00wO7Ct2dv/rdK0ke4NibNDZigsYeIWJJPJH5lD/57mRDeJeI2z/6RmdV+7RHIb
gZENf8c/v2xP/wNxY6u8utS04dYBIjDE7RdGlGg9NR39i83wVKbeP6+g/sN2QhJic10/GmaDHmoz
WckqeTOWas+4kVjEKaY74tC2rvyWucjYMjrQWnSIYPWvB1o3MN4n+MJts1/Ppa13xTRNtxBXDjK7
iNeYzZlsKONJKN/c9VNbUg7Fe1Bm9Rc2pPIl1gVebvwuTGxoCrXDAQ6p8utjjI23XkE2jl/NtFfw
jQ1xIqhsffkp3BypSrZ25c0vw4ipaWXRk7gJ3Xa6BuRCVkaOMsFdFX3TBKclhMvyNC0cXdsFjOq6
Rn+YMmrIGNc6Nwwc9laSwdosDMCNAZCZTAbWEhhvqIEBi0ts5FgMo7mWj0y3n0hvTTjOyW77Ee7s
An1s1ZSm/avxe90nY0vyB04uqlztQAMUg0j5HKrAACpO95DvGAb8EQZ7P3PY7mUv5ZdhVRNvc/vY
dORgmGa2aD7u0qXGKtcqvCF+UsasKn2h2adky+CYB42vgxcqvPmWchklkolDNsLCT4VdMdzqRpMR
rAsMmk3I70Ok9vAU0jCE4phdoobKPnMOzRveUIoyQgN2zVwSJp0S4+r2VDknVl5R3oRimemoYysZ
6h36MXpG7xFgo05gjdT/3NK/sHVsF0KRw31HdDD/jRjUH0zhZs8Mw9iWw8DCUmNn8dEjWqxn2Af9
h9lPD4XTnoXpvXZFByywxY9rC632iQmBAGYjn1wMNqGV8HC4f3Nbbsp0My4c9ny5d+cu9ohGTtB+
ZH1sqS3gNaVSNRF3vdMHeybt1h672z1X/Pwac3vfjDkQyjyYXyZP1ZgA6Wjh7d04QeoeRtfOT7Za
lhsi2ESVSka5EgTsSvnuP8+l5GUolyG5hdmn9rHYp2o8e6QhqBfARFZ7SYh8DbZT2uKXUlD3DjY2
jSgUEsFmti6yNYN9VQvxzHyU91OInXZwDpZkVE9kk/RTHPcfhh2/FQZZC0W6hDk9iwLTH+ORQt1p
lwvGChmjr1UOVB/R1YblbPc0xYaEQ2zJbjfWkd6EbW3TlkRqiHBMAr49/DNcGi0cz/DueP3pK4jg
OnqJ/64YMSOy0L/CeERdWijBxBL5DqWj35IA/YjfIi62OezvMjQQhiLFv6lS10A4t75KTMZMeUZy
PTHOMgwZc9idgXPbj/H8eNV5truv0ZIuPiLg6HywPUTh6DurCd43YfcT1Wm1aYOJHlQ0tcfercs7
R/kLYUIU58hx24OZmmBMJYaU1LA6BBEHeJaB/D3otN/3dS0k005pnsfOzHfKzikMlsV/HJ3XcqxK
FkS/iAhM4V7bO6llWvaFkHQkPBQFhfv6u7ivExMzOt1NUTt35sppJ42pubXkMbctKsW6qhgjpQa/
m2HpS50JIFLYkaWXWDQMXVLLNA7lWRTdkQISleE/Sp2LbfugGxIh7EfZawuUTI1U6OVcgElo6o/I
Ut2jW3n1UsERbhsHGkYV1z1787g4mLXnvwvDJU1jK/NaF0Z7wndbHca87Y4VaCLifUOwLrnS4mbA
t6ZTN7yqpAygPNb+c5YZ+uabojxGNKHu2Y7EW6fxAjpEi+SFC6Te8zbmqoJr3sSp0OnufXJg0+W4
JmGJRJT7ji0eBdHW+6i22OoS2TnoJl1ePA1GCKTsbUd9WeQV1AbP6rdqE2OnPOAlU4xEadh83ONy
UyXXHTxkalykLH5pDMHlZZJixH5DMtOm8XhTqfi9a0AS5S6JL/4EcUQdARtREYwqypl4YlrfqjAO
tuk0v/Ze/ZAVhoS840aACFp6B9mPkfSwkQL6atqyR3Q31UDFleyQAksCrJOPp3Qqmk1gdBHuTqjy
gDGfpsD96gfMXJTlkWEgZAgxqH/sx+A4hfrHTIN23TnBVUkGkSGQG6jB+avqjPAx8okAxd2AATRo
Ww408KsdovXeMK2FM4qBhF8+u1Kzbb6LHlsPGHekJCvLdzHvDihMBPEIOuldMaTGtgvaZFcyNy+8
oRQES9Rc2tmun73ene472gdcfDUM/MRUDVgtoyMc6ipteZ8HcfhcUI3B7TAOnE86UbhTePS+EILA
q/1Hslb98I4EThjg8dnFPd01ZLAt9xYMKX6viNyYse2B3nTAdacZcccIixt20IRNaUteiE5aQpxw
SKV+mekV2ztEkQ5RNN5EPDuAo+fq2bbbHFYMJUH7Whn/J0qcA2+SYetJGZ8Z11yQJUZ0Z9pYytIw
dze57q8Nib+1ZDVwwouSH6Kxn3mB9BQgpuRkI+TmldWZ9WsrFKk5w9d8+7gFPINvjOYYdB0MndfC
i6JtaYIR9ivw80aGDOt23BDi2iAD4/L0hrbHns5gvZ/aQFitSFlbaQnz0RjYYtMlkR6CbAAgx9vC
+aViRr92nfNXBQG/Vp3q82hki96BSB2Ebb9pc99eN3yiO8eIqAguS2rqIEMgCCVdubdjX16JIpEJ
7jDCcrnOCEw1CVFXJzlK+gw2ZsULkP/VtzRJCnYZnj4L8K0EtOQd9o1oZQSJebK9HGaXa/m7yOKt
25od/bgZelQY+rdR9BcROPq3NPzkWk5e8NK2JbRMo7XgqhT00+IMTLBtwcwhY00JcTrGyTZGwgv4
YIk3yJ6zkJCVt0eqTWBLevdU33m7QtGlYTDh3iWytaC4dM5ZKAJgaR4C7YiKx144pNOp68EBF697
md6w6D6TomPrCZqAyo0i5asyTJoMVTBfYmm3K+Gq33SUf3Yo4wud9HcT9QHPuCanNRfdYuuDFAfI
oQ9x3t5HMcFjwW52a7YCq9OUpyyw5mBri3CiW9Qk6GthpCrQ5zas/5tDMcLAt9gDbmZAzI80/RmL
aG2VMJ7M7pS4GaOBtk9jF72wloAwkmc+Zh8aD/lcHvGzf9sCtSHrzPyYxvmTzG3vjWECd/9Cr1Ei
lseu7K1VywKW62K4M1qg1hH1VJwHfrSdVfANk59abkdsR1YpbyhCyV74bbsnckWKzkdqDwj11v6S
aFNV+xEKx6Dc3HDOeeL/weXKdpzMF0qKf/LStw7hrAFNgu/5k270y8+UmVTc0XCQ7K2BfnhPFV9N
hHjOcGMS35r1vkiy4cDnIvcO8iNFc2514Mc6oP+wwwVnFaz9MGRH2nKU4gqaNg5FDJvSgzHRTsC3
BZRu12l28Ivk3hiibjPKKXp1Uk11Vo8TfDADg1x3az5lSpBh4D2GAbktq4cm7B+KKuIh4HgmYFEd
GhcEi2EVX12XfULALEjhcbiwnGk3deVS60RHz0svXdwCfVOf0kmJcxMrl9Y4eFiFBz4f/Mevn7ju
XqaoqPT6qNM4NXpTIpAvs1G3aVrcMT31wxeXfOC+jnksswVUq8ckeM6cueZ27nxJHAFHOycOoAoI
uINZch80xd7yyuJsBKkJYAtEfDwRB6uCN3peSduMBYmdqbLOLv1cmykK/HM9JGzx4oae8BD7bCaH
HrJLufU6HjbTQ63mWgqdW3oXDzme0Ld/qOLuyfGiHqdm8eFNJByGXsoNga2nOIzEJqgYW6eieC2C
FgC0L79HUX8pEG2MX+mD6ypACwUKq7vQbLIfiBN6HSQgbvuRfi03F79DmP7ZBnRANnvXtIngcwFy
fzIa9NBZEY0D2RXvc6DS4OCh8/WzohmH9hMKE8Z37oE3AFcfYtDBPsXvyrIPKkmG4sJGgDVFilCH
1iDUTkBWPDr4mldU9KLzh4j92g/Pubf44NleH+oIW585SwyARRfd1yojk5XAfDGbJt61bQpOGkqD
UTHGlM6jndhIrnaKZbZ13nI8/7bA2QtwCFtFSTp+pAeObO8Xqj9uSPSQoQyAfisfFGOr9qAo7uU4
fJOjAjACYpoCR7ZUVd39NNrlI2WPg/m5P5Z5sXXt8MWvGnGKXMH/V49s2Qmc9h6VgiJaDGF3yOri
oMRixG9DfxPNfJvVWLwm6I4fwRRLdrMY+n3idetZhw9xZ4cMU4X9k8/OU0g11I3bRfBGGZC/Ez2i
/EQ30RbnSsuZSXX34Ed3WVC2G3As1EbE4pW9EPlDW4YbxgJ8GW0R3mbPeYsJeaxETHO5NWCmyZu8
PKcdU2oTNvzi2MFcTAf7ZWZyYtqOri4iH64UVXBhQFfyOKHxVwa4FWGdzLL7rcKuOQYsTHZhroDk
eSbTdWt8YqdYMMGwINAicdrkcNYifs+EI4kpRybFvhqrUO/OlzSIsf1kcLs890XT7G3Y7XDvmEgV
kZlS2WvrF2hLb0HmgP4I+d9kwp53cxiNF69bKLoQD3Z5NXUrej2+e7t6SNwcMFHNlaAR3nAojYA4
XYPL255B81I20aT+yXeRS7HsZ7u5jr7pkmZDycWAWQMDXD2y4ja4Kq+bhvs+gy8fQz2UN26tSBgp
Wbt8VCdaXdJTq9M3iLj/agNGjmWKJ2qBzCfuHQT1qVSgOwBqjYU12ena6SkU3r+SGxU9Jrzbpshe
+pmb/kOOyLqxTlFhM5qnqPGy+bl7BKiVBxsxJz9C+AMzTGagbuWlseVEZnvvduZz4JF4GQ1DNryn
1bCpAm4R+EWKh0bAm4zn3gERqYAUmQ+5QscGnbEdhv5N1cnBid0nBhm6vqfCOY85Qbi+q/KNTwTl
6hXNrzthePHt2lsbRsii3/lpa670wqSqo2WR4ebBi9nFNnxwl3hOwTxfhL5PbFDG67wCRjNXl4j8
BY6+8mFaeocqQw64tmTPYg6Fq/GDc1Gro/KKdIccsav61tiyGix3UJfHVdIBjbOXmtKgSE52WoE/
TBuIXDmiAuaLt0lX3wBWtqXvRw+uLz/VOGNwitFmToGfURGZIkJPIWaLZsyqo5CAAOZGzwcZxgDE
wrFSDwz57DK7rKSKwhy+hzBp7ywKxTEjC/WlBEo6J3r1OSu03iKGaswkhLUnzP56LEWwbUBKFUXd
bQLqenjMqvaQka/Z0QXKvaCswzMDen8QSqmjBamLtjosw1VlvZvccChQrP50WidwavA5lmZivY5i
it5T1lLrqSQI0jmqOAx269wzolOYWFJBIRPcfGWcGnD5fIOdaWs+ZpmNcdTU8YfDWs+Km5vjL2xy
RYtgosDGjsakALsxZI1IuQfwI1RoqzbbIt27myax7xNHvztZ9Vygc61tLN3noYnJwGVjcBhJA23z
FA5eKjL/3PG3bUY7tOgJdiENc+oAtvg10CY2rByrQ2iX9VkGbKGrhHddrqMPrWmkcVIT53dOeXpZ
UEXD92AFiu5Dk+VjSR59RdOPuPaUnEC0UdbBzrqves7dU4oTjKCHey/atkKeMesX9mhni30m17ku
e3bSYLzPLS7QSRcmhzIRNXYf8seWzS6yE6GzS8eWoFfmXJ0qHc7x1Ab7Ec4p/S/+Fw8wrMcI9bIj
F9RHztX2kwMK/JczBk+YtJ98O/6nDIJ7zWxXyLGAf8yZ5rdl8C86YhB2GX2PmtqZJG+s6wAt7Wj6
4xMD9A/z6rhxpgzPvutsKWgxjhbmqW0ydwczTO7ThGMHbTq7GF7+O/OT2Zl2DXS8KvUJYw6evLwl
x47khBcab+oAszyBV/qmPdu5JkZKfxhzXBdn3SYWRXjNWH9zPlj5U7u45JAbschY5NJjLu2N3Xf0
M8Wgn3ooHnc0I/JSTcDmNoptPJkOKhOyF8s1H0UsHnIs/lvYI+6qHqLjaIPMDaBsAVlhHxp7jnFg
I0jTc9Be7Ebc5mx4iwIOqnaY0yMOO2yHkLt54457GQp+M5HDDarh1lF2cjuG1TMl9vSJYCBe9q4o
Wzbvp2G5JsvC/w7qyGdNnpyo7luKxoja6hjPvsn6VjYdpb5YRsLIuokuOnv5eKol6/+uoMsAYaxY
tRFGjiEm/2/RJRX6AW2DaeCfjCDo1vbQXDFjWWgT05515mVAwKKOkdh3O3TPTpiL7QAsYV256Xtv
qmcvr6eL34TQY/z2n10b5CQWwyo6Z7avZiS5TnZ/dc+GaTJt0ASsjhFnQVHX+LfX3RRS5BMl43Xw
hn07ptOljqfHbHI+MAiifkZ4DHwPWGBeaR7dDOB4DHEc2bZjZe8+uV79kvnmU1JjqOawgwGp/Wd+
MdgrfCmvzMKMGFzU0Hdxg4CJNQltDvxngA02VhtwjVP+J9TUi4G4vs7ltB37hgFVymEdGbVz0M50
NMnNrlK3Q1PEKnzOJaHgccSKiQNpWRiy0I9NBkflvDcsOfln1m8WVJMFP5Kup8bwD7nieK6gDKyY
42nwQaVesXNbFEBxHHPxkncKal3JlUvZ8IJSYEqbsEBt9RYzQyE/akgGiLU2c0PaPoL3RiYgTBby
g2RtMROQJie/LxZDkJ85P8K1sMz0CpiE6b5rVf1Y5LXXheCYCZx4L3XzxE7j3XNmvNNzYa4ztzoD
uicXNEybrsBqOFe+DeEdY1FEHNzxxpx2HbQhLzTuRtF+10V4z24ER62lLmoecBfm47UOuvLeq2kT
pQ2ETRpra5ojP4eo/Kgj6yot0DLOHHAI5+XJiICIkviwt6z4Ea468p0EYKCez5rfURD8jra6j/OU
/yQG99Qn4Et7Z9yXsahIkTQHl6sJ7RzUc7jqx/HzW8a6hzJ467fvHLRN65vNKqnH2eU1qMGNRYpZ
wzHjV2kK3HgGhUylrVg5zMMrmLI7urE/2oB8VDOyPVysUf0UewflyZcZOhEiIDeBMqFgWdA04lGl
6CVds9VTcKBiA96uzZHYpuGWxOWDSjCvQ4s/ycS6zY3R3CFNQxGk/sziF8mDeQ5887PSZBzLeLim
xBlcbwIljLmNqCScVeg52IB8Nhz4LEalC8bDFG5o5NX7xKLWB8ODRe8B9zRpDldpJB/poF6VF0OE
TPEEZKP+k4V+83zrOYjnGxC0V5LOF/IG5Qao3LMxY4rtA7TEuZ7cQ2kFbC6i1Dkarr5XqbdXdvIV
6orn0G+6o5N0dFZZ9i1e/FcYO9GGVPqHSEl5hwFd2+dW/mtyPvKwlewVvCDmoiFighimvkva9keq
9I1z9muwuajPdYk0DXs9p0VGoPoe0gToOkc94RMeIJ3x/2zhBiTfRZlyb74xLUWbrCk0HSQ9/eOF
X99naWzgeaFGM2GPfIyRn08N+aYN8S+Kq3M2Gr7qJkzY1j1y2Z0S+suc0mccsLRQaH+be968LVVs
bUPSQGuMuNsg8I9BJtKHWpjeyYH7tCePA68/ZOtY4QamJzMP9+wKWgznmiHGnt4AGP9ZGkaRVR+n
Njb2M+z3A3Ejb23NCSoSUqTolzMedugpynyiwrWnWaK6/8y+RQpxvReFYZ5xuss2XhB+SpSra18Z
LxX+m00+WP806XGsPsWzxjV8DR38D6IE+DhP4r1LEGrwx05vXZK9gglDAcxLD8g+/D+HNIKMsnOE
83HDvxb7YELshH0w51YeoK4nY9iuitqtf2M8RtTasOibk7vMmsTZCqq7Bv2e32x3kt7gHANWyUxr
tLkNHV4NX4/6VaTlYSphMaWRcxp8h86upa5w+Qrt0fLXfWdCAEnaLbtMahbB4nqT/yy65ptuQfrL
EiUfZtmgrXQ0amJ8YdVsOhfTHndpTx3U6NKdNhCFXhltAptjcL2LDHT7wUXqEHaZ/GkLrSiwT8bH
3vJx+InaebNnTXOW48+nFOf7Hltx+MGZiS+wVUP1PFtGsYdFwH5LNXiAUuoJqo5gn5eJAiARxMwY
P8sOKgpkf6maGzoalXZYElHnSoG/3uM7k8qZdoUT0CNvdcFbDgjhroUURAUwZgTDNh8ZmdufUWpk
vDyz609vtOxtPlo/Q2mqTZPbZH4ldarF6IkXL4nyYzgI+aty7K2USNyopTRPColkxfA8/6IfYLgY
WdxIFgGQIlxs/KpIvA+3tP0L133At3xO4yaagHK6jfyh8HixXUKqZECE4lnTNjgI4r7JNN3ios7P
PluEi+E6wSP+bqCvRk0IrjatFONPnH9ZI1uJpHZg7TcgL0pbh1eR8GNf2e6IMMYqHYXQT0xcebrV
v15hk7+IelUPJyZBbqtO/y/Tjv9cZYxj/TB62H6oKK51OuP4IjOVwYVDZ2InpIlsoTZTOssP0wKF
hlHMy7gFjxDb1CLkxk5uY8zFHGKlkioKqXjW/cUSLkqbluZieqTsMP7kBeLjtmUBVlErmTt03Pjs
d3cmdX9JzTpMmLECQlURfRTGhlUqpO9UIbcZjw6r/gd7Kc3t/YlOTikPQekvuTkjgVhRavdOTSb+
xngphTetP6fFfFEJN8AKNO0CV12xpNircDaY2weyAatSMg0wKs4kOrWld4pqxg3jTLDUUZbAVQlI
7OoEbFXYpgzuIW4a7t5TllzbymA4TdJ5K+JiXPH+rvl4EftCKGQEl0iqk6nhrX4zIEXGTklCGrXp
nMfsFDhfDBBiVb6anIn1exm+xH6ov6ap4raSctubk2Un3KSnSc6vHbF+YsfHKgjR6+MQXXBWHxV9
rbitm7s6KN9U7AXHKEzCDx1bzDmCoMADtbZ47NB8OYKtJP3ntMQanbyL2Hmr/AhFkKkByg8FjW5t
kBhx/oGrxNDp2phWh2I1tLT7tUn007q6exrxClN6RNfv2mrH8mDCFdNfBUhMqLBTDTPab8qh3leh
A1BQ4xd77tSUcDlpHnIwcNxsu3IjNScwdA+imjOdAEM5Ztu+o0ayavMQ/2BxF3aevQFdsldJDIM1
IRfMpp+ynNi+rwMPdK+CFy86GKJO7d6ZqYCnWBrI/em1EMwfg4T0qGznxU5M7NhJnhi8dilEwXwH
js1mfcfVt2UdrWzSgNi1Rs3LpGjfyrRjym2RJsEPSMWMoRPSnsD1Wr4liP9uy6Kk8yDzCq9RxD7b
/BsKxwUYKTKwZ1pPbHSm26gijZ3R++7N8I2ADSbIkLGJBaReyA8DAUo24oJtCsBe09tAXVDIzeJd
yOFYVbjXmqB5bmx0Ss03wQNZtgerh8FIzHsgJ01Ut3HwnMwCu5sYWB7GfNaAbkLSegXDM0yD0F/C
SNDM3Y4CebYpLTE19IHkEPM7McyE7Gc4tZsY8QGhCJhAgM9wq2UDMJDoEjz6SO60Lm4q7a4AaCbK
d4m5RszOlEnwEiUQ9dhH3DKCRbSZZIGLdBi4Qgj8Q63BNoGTS8L+IrGaHePZuhZGT7QB31dbEIXL
2/q7thR9QL7/VHHOggc+V4VH2XM28CsTdbv0IC1LqexbMx2vAyl/2epZm8TmpapoT0jsqb8OQ/GV
F8UfRqattjxuT1i/MZOmera7NZTjCo+W6dCWK+eGkBna5vxlpyoLAcPaM+QE6TIPjDlRKWaGJnjO
GY3FNsxKXIlhi3V3i+Nteoa8gojbOKW4QzGhIYkTVr55maZJKhBdiDMKn3j7MJulAiNTmMM7truW
sC+wyQy3UjZgFqz4gWehQ+FASbMbnAVRTOzW8J2t+4aDq7GSZzPR/oPlpv9Gx3mRY/fAEOPy4hUu
dh1e0bbEvS7DAmZs8K9LWXf0vii+CBzg7OmKV6cKhrU0rPJsTmK5oWGCjZdBUbQsKwpkl/UMH/ve
bdzxNeQidAQIgJOrY7pGvURIqiLjuzJ7UgIOWbr9aJMNI7xcA2djlXkkpBHTekRHNArUaFALP1BV
wkbIZ29LD5a6eoqdI7nabKOhGq6ICFDRmOI8xVuZvgMaLr4cmx5vvJUmEV1cHgHug1WZYfBLQ9wb
rk++OXNk8WQXFWSFuhGf7MNy6uE0//CI1j4nEgDN3JqDH8WGIcyQBfzT2I5WLmv9Hfe1DHh1Wd85
fAL/uA1av75q/T110/OOeqX4N3e86WeIwvjBGnFrFC7dxOzF3X3QBOR3kEaoBGdhxdM2eOHWyePi
LsUN+NERYnlE1Gme3cHq1iIp2fL6tV9RZYJdbthZzNcvgT1TeojoqHYBbfKAhxNPPValbG9TElbX
gEUgfoiBOJTb1flTxBHzxjeorqaTLu+gFkGhyQ13JxMbR1NtlrQ9RD4vHJlxs2i6GVS8Liz7Onsd
3jRJX7C9Km3ACnM3N/3GWsiepR3aJ3AXFBWPMwD+0jXYGyko3UnenmZCBiutDY6iIkiwq8FudHsM
T1IPglFexeeADxHuHNNrNITxzoUfu+qq9KPuJWyWBcYelwtffRmkPD0W6ySHWVRp0z/7DWy3dEBQ
ztJa7x0ruLMI3yAnIufPVsaEUTkvg6Q5NWMZ5xS9xnOMAKRVT0bKwS+eoo9KL6GTIEFIzHqG/CIb
w1Uwcsj5BtcAQIML2hy3xZDIY+MBwHAWYl9piYHyGGze6v9R0iuCPxOP/8at40dA+jTxxfkbdAqq
4zLqotK05pJsLPRGlqUpqZKZh4BVd1KuIbdDiZ3qln6DVKINd4+6mkLMDAM7OZ+NJkXvOMcjSTu7
P1P1HaYivFEGV31Wy+KqWqo5/DH/nqrpFrTsD3X1mpVDQZql4+NxjSVmqX4qExkATSYmB8v9ukwM
UMIGD4fvFw8c4+/Ka0/ZTMw3mBLk4rbHxG6Xz15Qvc6lJGWext0WL+VwCQsAwb7mobTcbm91ibEO
c6yfjF/Ji23r1yGmrxS1YT1a1hu3dc3L0crjU1ETdmBBmZdHy4jYmGsG6z0DenEfBguJq0WvyLo6
2OncBgxc9OoComFca4NzmwdTfpZY7mmf5XAY7PKfqGN4stPwGBGlw8+qv6IIaamcRfgAnDJ9pJi4
2fRjdssqOGKsl6AWLlHdgRnnkIgh2psN//QgXXz59Ygc7vn9Pob5sE4S/lbLYA/EGMJuvLZYpk72
A0aZ5znsKKlRs9pTwByueqf7rSvjX+XCsPF8+Jxxym+NOxDXrCI6R8FEjZY+lT73eL+EApMN9heu
CYTeovxsUuKCypzstYzmt2F0sco1NxY7EEhE/NcjfQNBLyldH3r73s06JDOwvtugMY619oydbRi3
IMI/OwTsLkdnwSvbdrqdQ3kf++4Cec7psLDpYeg5BDv8qa4NnXhM+n8eXZZAFsl0eiFZzbRlcjQH
+yVid8V2b3iNxvJGLZTL98Zi2M3lXzm3d02E7hUExSNWEMXQSYknJbz7vp0ocRuZswR2OorHBvqD
cKZq3/qyRNgcJnzjJLeTn8qqAbhblge+rXoFF6j2VtAOxKzwiA8hFYBNTLBfRohWvC2Yqn2q5n1k
KTzNpE1rZX12fsrUNFLGlf/lkYNrH7fbCRskzOIIPIflGveuqK9dRsq/CjzweA4i+gJoFqT484Dq
P2OK4I2yZMfQY4cwNqejV+fxUfnxX6F7YGq1hhsK/vOxNnqw3pHIGPqH4dA1UK3KGRkrSYvs3BdT
dkg1ujAgUmAakdTQPuBMrjvT5yuwqvBAcP8UxtG4AkhscxCrAOdX+e42HRUJTWPvWfdZ6PVEXUv1
MMdude93/s+seAbK3ll4BSEycPMX5MxTeHXf06h5SFrbvExJ6XGHarj7CIlPemV4PV5DpdUntyPC
457t/iOt4H/GQCUJoLNcr4dm2OITmU5UzWMHZT6mnzYPH5gyUdeZVskmWg5LLMs/5aivu6qpzc1U
LaUpGVmHdLHQJm34Jqd4sVai6BLeju+9lAFIEWggYuS94ffL77tU9g/ZoIvLINLnwOfLKLDVHAOz
+eiHSrNy9VHtoqRYD2lYXCvPabBt001P3Nr8ahIaamzP9h5Tf/wwqh7/R8MuqukOmlOG7Sx/MQw4
Wjt4lGPHTzZdbSKsueHAjN4j1XIjnvd5zEum6IaGgTzxHsIhIVNE3ezBNAz71aM1/ODhE1iVqfw3
DAtjtnL9Yx+WPzVVEGtowI+SiH+uwm+X7dSW6xbndOmgHucTdpkiWHtC/WKzxPUpFNzuvmguZY5N
OhyBkyGsqXopU1rmmnHq7TU+kwSldcYz04CwA95kLGHleeNKDlZrKl9tZzig6MeAT/ryMTFs74OZ
ut70jZoONtnURzG2f53Eohs2TbNXTswiMZEByEBaCDQXVjMnSmXkIllzQ/1mPGlX7uj9mxqax1N+
edvUMd6Vn6ZHz/G+BHtMoADBfPT57W5HzBOb0Qu/6Kr66eKUvhUftdLHDYXKJl89lTmX0g2GrauX
+3VLFlTFznByuiD9JH23teMO+304q82g5LCPiuk7YQdF2CxujmFb+Vc2DmfopbQ9+Ua01xHSVesl
Fl7zyT8XuWGshMOQ7wzxd6BdzLzu8I5F/NFtAv/Q8HDt+cZ8gF+VdYriBCsQ5nFcpN99H3yjQLMr
mejvCduuvvctlx2REbyHCF1XVu/dMTUaCGA6iX4TkQz3nt/iXRmGbsPt2lvT1t1z/ekTuAID3Tcl
O4yUcMNumIKL01k84h6dCykOMuZUo/LI5tEw0m9S/kTw6UgmsrLJKtvCAoc5nwCCHhyKXQnmnx17
fKwM9y0May8/GqFnLW3ag6Mf+BFcwyncZ3iSKISDlTQlz6JcmMfGvqiyizCSm1k7Vyv36k1MjdyQ
QkO3bM4cXRvXhPf2qhyBEMO0H4f5CUkROR/bZpK+2tSpeFXNi02Qewhwr7pg8pegASzyNkFDmFI4
Ah6AhihkG9KW/dNCsJDw1EGMxWjQVviUz8lnMNsnZ0Edz8gIDQ9+0dGEW1n/gpxHEYbBui6gYkPX
9WZzG2f9gyvTTysnaZWoG1c6tmLV+EIt1WEsWcRhCuMYrrczzbIOsFjcv+LkuuY2r5P3UHdf/7Nn
cMmRP+t1xlYzBmLKi425M/nSk9di6PCJYcKnc0PzvmdXBVUjoDTTMe+Dor7MWNY3+K3RHnHirRdL
7E81RgwcSX92PdacMS/YFUYRrIbcWfZtLwkoVxgGP5EhKdduJ8i1bvZA7/i1oz+6B4SPIGCupOzG
vd8PGCEcdr3v7IL/lJcfypT73DzrDwLY+7pzTjLMPyrV3+yqPOQsLXz4c0CC4lebmGxuMdSWpX8s
zeg49MGrLUtQySYwoH4o4GHk2bj18OweeP1yieACsLLMyXiw6ugRY/t1dvXPRAHdgWhbRmfZyBmu
b63pO3yv5BlB2D+4qrRWrsM6CWLyH2RnaIJEwfaiFebKBWy+ZvO0x+dibSY3bbYklbPdkMonEnH8
l9JvPy9faOiKdjio+AfO3GjlQ1wTzqBJCvp+ThKszojQTZSRbyjLoTGgm7yfGHTOGyf0GePWFXtm
AhjW+0SJNC8BJOTSGf95KPWikJJsGiVNPgqdiTIY9P5hLuyPtJ/f3R4SSo8zxPCNX68MEC89+WfK
ONoipMKB1XwmhjXBJ07Vo1bxn8rimy591uThm0mX8HphyznR8gbhSVsJuqOzAVdGiNVs45jsMRHy
yPTPJPmM6odQRLmZesbi3Bqey4zlMp/gM3g0gyfE3JsUXKuJGYQbwWscK1J56itOCXYTiOZvj7CO
DtyC12bSnk2hf2TneyuSj3+GJiLgNtltTHkzC73YO1MoYJN+c60p37nuCOeTsXMDVRwPCqGrBGWI
KEJ2h+G9gnrDlZZO5Md6GokjlFhOLGGzthqWPycXz8RpAWS3O10sF2e3bvdpiqAaSeFuJ9ZMT2Rr
4VyExbtJeDEOapQaa14brnqrLXFvCXfnekoSFuuvxGDv0paZC8Yz3XwuG8yGUyezBHnNqKJcYyLe
UXf+0dfNNux65h4T/ll3j0Xj2SFXStbjPbHdbWEEJ8u1ubA2A5oyh1ziL3Y5ObI1tM0r+877aTae
tK62Ntcx8un8feOLEcEZ6SNeZpzGn2QM+icxsWTEKMzeRof847Wx9Q0WgFZngzq0ChK2lTo5lryf
BoRSMZ4bB/jJUL2Q5Hv2dLnJDSGBuCo8rJA57Dk60BmoN7Gbt+fWyp6i2sbi14y857kLW3q+BLJy
1kOuLrzO8DHWxNr+o+xMmuTGsS39V8pq/WgNEARItnX1Inx2j3mWNjRFKMR5nvnr+/PsTSpSJlmt
nuWrqmQ4B+Di3nO+M0bXPfWA5UKccc8UqCRcvtUNDDHPCrZjC+AgT6vbWMT3jW/fMQukUY3EKaff
74zRPUkLGxft5oXdDw9B4r3nveIBpd+JXfwet92XHLhCG6lbvEY3rc/m4YOo1z7huRY+sobwtobf
qma6spTMKBKKlSdT8in8k4BtwTt6rSOE2lmWXOM0PgsHGbnMmbjyONnuCMNej/DPNy4et3bxbgyx
lqR8baLAelgS6e0i0/LKl+9V75E56yOOWgRzans+qcg55QUu+piDSBCPuyxPfpgFIGHvP1CovRjj
Pgkzf+BU2ZLiba9QgCyrZQJRKILyVZUdaramefcd3X5b3JgyDtQiPybcZbVUewW7fF0rph5dFUbX
NFPVQY3DM1i47ZCh6Wgln6otwhvFuZx9rYZbnuSPA012XWNmGMbo7MYyl+RAhuue6S+QFv8Uqvbe
tTJG5io+NPSDV5XrE0Ufudf8NsCQZfNuhyQAJNOHOzPVA/nbbOrW/RD4TnAq3Sea/7EzvegJ/Dpq
pD1KlF05iB3BsW/C0pgmsne+jctpWiBg8exyGpErVfp3vYjSfdpFm6ZWOwuDFVamp8UEz3XdvMWh
7xEamD6Z0bk2soImkfRXQhTkB3bzCb3pjxihHBoHG45bXW1sOTzNS/oG9fAmwLFwzrWhsafcE6CQ
26yeRyrY5DnmIINaJr7OsB7MIb2Rwu5f+ADJbvDG60aUnOHm6DbqNEkprL7kqHxNaJ0g8I8OaTld
1+T3ekVP30wM98IwwwnS/qsEp73iSPB1UvqH60Pv9eEonwKsc1qgBcyW6tiLnLgu3qmL2klelo5Y
bMrETSQ87wLe2Ej7qUT0RbRASLHYAm5vj5ZBOtcV2KBjE9KkiBiITNdOZzEai/0vPPz8QqB/jhHA
u151O1A6IOSYiARGPuHCUvBsC+aaqV7BFJCnh7WpqCy2hsi+Sob0qaPJSfAD0DDAHXfg/lcqjoGG
2pBxi2PYTN8CRZqiNuJ27sdTZKvbqWfoEXV7wOffz61QksE61Ca6vB6tZJO3w4FCZi1l9hZS/fLQ
CwtXOOoQ3yZCAzwGBS3JUvQXwsMgJiJMmvYhnCT0+xHlRF9fJrP/npYxVZLCeOu/xooBtZofXI8A
PHv096GX7HhDppvJF8neNMpahW0crIBsvi3TWdvnxPU252FsQfDoC59W+kpmeY7WF3LZ7HbbOu1R
RlEAjwsyvKS4EqX3Esh628KR4BhC8ctJdA1ye616bmodLGsHtfIG0cY27IrnOiufcjKnV6lfPHmC
9qwuo6P0IRzVyQuSJ2RUoYabQMMrrZftHJQQc4g+ceZii0G52lSw7MDoXCMW/dbqcjXNxIt6s3Wp
Kj6+ZBiugdPR83Fd7l2MxFliOfCzntwHiPzAMG4CGszdgBg5q6sTsOBsFXhaneo8PDmTpguZLTsc
wt/KDjkE2isiILzse+inm2FSL3Yu10xUg9WIiOxiJhUKh2+fbN1GPuHbR+FU8Dw77zKVzr4CMIRy
Pjk6dRFdhT7paHoGA2LlPSAN/ueWC/yEzipErGXrlv7aBdbrxvyAPmcokuX9yxhmm2DO2McMAfSl
x1qV6faOlZhsi3MAd4uVYj0O6qQg6lwYJUEH1R7HyTNiGmNHVn5PJojkXvsljaMD5riT0gMwc49g
pQ5hL1ooAqx8YVLQqajZYiKxZ83o8UJ5Mwtn+m2Mlqdo7rGWUAhdJOfMg0Dap8CSuEi9R7JrD0vr
RocZOHQ3Ba8L4hjg032wRUOBxLUjFoJW8zqN86PXyh9py3ZeBIeusF6yslYkFSKjTc/4mD7x+DNB
Vk+DuTE+J22YyL6p74HYHHzLvKLPPTGXvXNRQ6yKYXmSrTvDoEoeJYSPgqoW++aRLh8qAeky7SrK
9YTeRRWRC+B1eAS7hJt5tq6k9A9Op+u17AZa4dEhYa6fz8RKRD4HsTjTKMtr74Tq6dqp5Idv2zdO
Wb51C67tAGNhnrfOarTMns3s0qk41+Tj4xIEcr/8VdwDcFqq/hs6BdIuvRkJK/9VaLl45cl8ra9r
dc5/Qc5KM0msyZi4q7MCF33+EXBIGhOaMy3ezyJMHgbPfAFogwJ2CO/HJDqNEbWZ3zdPXttt6Xze
x+j5Nk3HfAzd63feGOa9QGKNUkdZZE9CJgwaXGpJO2mAIJIBO/ex2HlLBVMafYylEAox/S4uiFTb
L0N26VbkOft0HV3OnwO9YE4Owf0CrJ0UF3aEjheG+7hfEu8DzelzpdLLwNLHlrEFBR5aILviUAgt
EFFEFz9XAwroeSS6F4wH3eoGwwyibyZRPs1BKfdEmb+rLGSamjIsHClLkY86mDHXzBQhqBSXvpR3
uTe/hbq6Jlnho2J6x5k1XsdIvW0Q7DLQV6ibkHwX+Xe4EtXFjMfMFPZD4tWkMPc+ISdnYTQQrm6E
20qhd5qG8lIm+lISBLEUHBF1gqQ1rg9VQhbw3AwPlNp3oyf3deXehU4OH44qIgXiMCYIVFP+rWU4
EVnqEYvRxNFb47uH1I7udTocXYhkO5LdOCEuybdQlvwJsTqhZzwIBxdqE+p6NUFTXk3ArlJ/rt4b
nwNdJGlx07A4IfAZriJJ+ktmhjdZM4UNz5DCOq/Uzm9ShLNNf2JO8jENxQvkK3wW5eBRrURH1RoX
rJFzDbjcWznx/MPN2uCUu87OSdtHjP5g5VMCFmimW0fGsdGKjiXBeBblUjdPRx2TgBn5J4dedlfY
dHxJL4jhBF5Yy/TYye6GRjirTZvsHasE0ml1PwQ6pi5ItzA99rQmngGINxeJhUKPM8yXuBTX9hnm
L8/jliRyN4tSX1skqH2EbRfpYKjbW8vqnhjO3VTGuuzdc9YAwYtN375Bav2oOwcJkzMQWI0fH2jL
nvdgXgnLfxBeMG2JcGZzjZ3rgHmszJofUqDI9ckdvxir+sYXM/4YNKHaow1QJNlVn5xR6wD08/g4
tsXboD1vZYvKP2AraZBFRWx5esXTfkaWsh1756P38mxr+jLYwm69y3LTIM/FQxdiNuTsT188hte+
wj5KxnHQQe6rWXzd6n6ImifUg9AcxrAko6TUCFTpwTBjWI+O5tVlBSDSYNnR7C3QzsEuVujet1Mm
d0HuQ6wlmlvlxdHFXO9LC0cBAUeMLNasoKvJdN/71KSbjgHSlsExjCV4brtaBKh2XJD7kNzZqYED
VX81xc57knPTV9FDGRTXLZHMnVI7tYgtgQnNOvUn8Ari3Vas5NEovqeSKYo7+MAc+2bH8fSmPQPH
LfdA9uXC+AT/8JiEO7dFQhLJeDPZHWwCnJcbgV5yBepzXA0xjpp8CcLtqDGa2HxnVUgg49wke3r9
T3GbkjM5JdtB2FuaMK+lr08izNbtPD4vKWmipbyzw/zJt+cPNtYnf57f0tRGGjo4ercoaMwSJmgf
OJdDlG08/df6WxQbXDo9+lgkOMFA4ZpUj3xe1CFdh+fJwyDUn9ywgqRc475J4VzY9pekgHaHuOca
X/o2ywPqO1K4orS4TLX7pRDpg2eL6Ijen6qviG6zVN0wk7jrHOiQbFabjs31YvGsbTY5u6Arv1od
Fakd/YiMvkojh51x2C1FfjmlAkQNxhUgAO63ISOPDy+fLKn6VHaHfHlNAtSBsI57MfioqOyPVrHr
TxmylbN2QJrsaEv3NZjH/SjLG50NFRsr01NBlm+e590eKsu6rBFSazyyadM9+kFzgxp0B5dMMcdK
mRKmQHEi2l4rDx3sraz7XYrSpUzEreggDtndqY/Kb1Zb3+pJo+XEO0c0JxmBiIjH/JKm8w8ys9ZD
kFyOHewY14QPTSurC3cRX4KaJPBzICjd1dcM0ewymdchkdXNwLeNZ5lWEodTSnJs2njNSFTIJM1P
m7kBvQxXf7URK/MLNsQBHgY7+t4S4riKnSpduWl9s9DpRpvGFsVadXJzteuj5m3uDeJHIyFN5ZWm
y8B5LgS7wW40rQbbfoxoytlVtGEBiXadgX1N3IFmSMfwwr1F6B2sR4FLF+MCSPk6U6usJwiiT4IW
/cyc0UzGJuT5yzETRiMga7ackYDs0oMMvOjN1NWOEf0CYaweruZ5uEambpGfyhHD9j3n7Dx8Fokj
tv4AV7Xq7TvBSPCgAw++JfSOx9rEJ9GqN2tSJyufSfItQFQUM4txVIEkc/OGmQ060rm5pKyiYRut
DRY/My9bbaGjU/aOAd/b3EQfRKokqLxYORKQJx6W+YuBtjJo0uekrKaD33g3ME/ISOc6qT3vo3qm
OT2G930qIBtggaXUJZvXtOdwZ9jrSQCtISitU2EFh3hasBoYco3o6MJAjW5FM917jn/wPaLIujI7
BVT6q2bBngYU7yWaaZ80g32fQqDPyvmrFyw3cW9/Re+8z/ExXZBZmKxm2T6MqfViOTSpnZ4nSowv
eBuDqzEIgzfByAptOdzUsDunsgLwQo/X7xswlBuMuuz8GOMZPiArrUsCNTNJUsgYvLmJbcjkPBu2
DFawJQDC17j2F3TKZKOE9hXK/S1UkXJVngnieLEmzmYtg5Gma9dD6TzMUDPWjUUCEaJqD8EnKvvq
gfMwIAtuXTuZM1LdhLupMk/gar+iiuDsaV5xTr85svjwlhADK//1mspdNV8YzNLAJAI1qPz7IQu/
LjlilZ6oO3N+lcugeySA4smn00qWEvlRrQvdHgvHOl2AQzVTRRqDE2wHq6OV6P+oPQZ0c4TWwuf8
6LW0PltGj6GXXoJo7HBHM0ZRPCJbdBPWi+4YTOTAt7QZhsJjGFyNR7dlVqhUxh7ffCC7QZszsHct
PYehyp2wUNfdCFoeNvtI1pJn1XfFxF43RTJZE0ixrkVN5muQ4IzSFWIptJ0bKFibrCmfjerporr1
ZjTzd9EOL1M+jRcFnE1K0LOIoIHLXQsWA8QqcoVMQyAUk7QMVLlT6fRDKgUgg7iTGFy5PZu3cMY4
n0ycofshQDfkxSRqEGC2mip0JIvIvlqROLQBsGf4OXPRPY99BKZxKHY0pm9KLa4dp6MgFfONdlxa
/iW9X0MwBC3+q2C0aR7iDKH/zNGov3VqRVsi6Xl1iCBMuvFljhV+9oERnuqsr6ZhkAiRcU2XZ1fb
UAj8/FiAcMV365NHWDjHehBH4sM3eb1ccTx4GoqI2T47JkLtZWdjAkDDelfUGup8CyozxPG1ZM6P
arKPGABm+hLLFVM7oEGuvkgK9wXBNWqZyH8Nw+JqobVLNAUiIOFe1l4T7qDlf1VUMbPMk5XpxJMs
UV5KbIYe0kmybsIjbJb9tAQvadnS8SI4w5V0T71jD5Xzoh+DcK38dg2aDp9WSqBeUJM70m0pwr5j
AJtZUTmiW3m4GUt317i4Tr2OgNsmMw8R8lOGjfw99GQvFng80A7owtNHbXiEzKUbur3tIJ59p37X
yTzcBzHJv1XvXyE4BAYJ99qILxjat3M/7T3DWbOzgqNfKzjGTGTgmyYoGuh/NcupJFMDKRMhXnoB
9hv31TpAr3fhZelHUXn3VjYQVNePV2GrfridvyX3ak9Gw7XDPKbLMSP3zELHoST4uyero5DLMym7
ihstv8u0fXD6Ybp0bKy4nbCqi8bM6rGNy+eu4Q7pweOcAWyB4qleccK/Mw1N/RRyrnb778Rxf1ng
7ODkt5l/IusSvNd2x0oUjSksrFbfQsE++CQ9+S7+dtl7H2HOZD9YiAkFlG/p4GWyhtuYYCL6p4g0
pvpAYPUDzb1oXWfyUnnpC4JcZNpz+dWr5QP/MgXjsP2WEJMR2qROEAlxGtkxYjPfOprRbu0uMZT6
/MX2hw8FghOn5ASoVJ1BMIV+B42Msyk/dbW0jp1G9oFkrt5MMn0TEaei2YbBkDC9Ri6YHsKZhnk1
orUOx5ZBk5e9NHny6trxeO/gq9y2fhzs2xqhk1vw6dkFXeZwhtRoj2S3nuVhlzm9iH00sudaVfEC
If8WPMzNGKd0meJ63gk79Dkrdt6+WZzuq9UjKTx306Xb1hxvRXYKW25IK+Gegk5+p1LHlR8DWIh9
FRLB0LcbiNIWHJFK7poWqM+cyEM/QvcoMa9e0+ost63ir7WSnt81IV80BAFdhgwItuhbQJLPRf0t
coIIdY94osOtrsBL1DuHNNMJANvy2FXSYi6qMJ6XubT32awVo3CSMg/kn+TPMunoRy7uW4szDYSL
PsIwCzjej+MmQor9Co3aPoHOm/eu3zWvlR7bu4Znf09waU+epqwfnGEpdoMmqDYZW/xkfnKd0L6C
lUbiAOqGB4fR800+FBUhRx4jVdzVnKaB5PJ+SgsfX4HUKx9u+pKKMptJf/P9Nt8PHKW5Y+4zpqH+
3uv7H3B530eQMrvBMdEhSDhJMnSxjvZilVcEiwWbQnW7QM8fRKujF0j6F1UrYlU5G5EGHr3gbMBN
WmGJXqCSkw5KL7rW2VMPrxNxdoGTsnms6K7gnwHmOIDH2zQutpQS8ouMWbfibp1m6jVr53LX9Tpc
EZixg/vKLHBy5FmjWLvrzrSqWJk4/E7aZHtEcEGMliNo2tl+gNKld5r7oaa68SKseFFWqEsHW/cm
sKGbSR10h1QX4p4w82rtuS30Z0Yyz2XkL7RTyQgeSYOhtGenbqpkubeSFHhYVj4LwD4XJjc+TTfD
AY7EpoZ2X/QcLNPNkKjHgAwwUu5ouCLkJwpRNbRLOgsZr5IaPlRCDeQbBHCaFqDTlO9QtBnNtMPE
5uWxL0zBA/s4jI0OWUUX0zNe0rG47CuTPGmMyohFBioeZd2kOUVN1AsJviJ/heHHdi/qkzVDNgPz
GGErJfYBkR2vQk4/nFPpe6NHBBXAMela9sHVVLANp8XY7eaZEi5LQyakXQan15cHe04AI7T9cZC0
RuoxDTBbDTs5MFBaGgtVilm+4qkDgjPE11ADyBWS+i1QoEImXy1HxWgf+45I410FYeHKZD1uY+8p
FbFeuyiXd2NADz6wJsZyxThu82UYL9ww4lC6ODYVviG1yqueTKlOAjP7pirah6zNv2JcXa7A4D1X
OJjW9uICsXdgmWVSpE8qnurt5HXxLVA+sRkb2BYVjrJ9RjNz58Y+WOIA14OjnTcNjnrj2uA81OAE
3+EN+jsrhL/fMqOtwThcuw6EoJaWGu0AmhoTREh2dG51nxEfHvGPKAyOeIxfRd4+lvPy6KryKa31
sLOavKZ7m/TkfHLqdwrj04UgkiNMp/u2EfU6Muradgd5LXtBDlIs8cBbxKC1ZXawGjfdi5Ya0Cdp
AQc4BWLvzuxc+QgFEbF0gvyxGXeoaoKVzTRnw7rHvKihrEgDSE9RNIPb7u9zZCMeeQZ5iGbbJLGF
yJ5tDx1UTnatgf8QVY9hqKFxS2phDPL9Xav0PZt2uiElqECfXd/w957NmVQUy3hfVdk+A9+4Ukly
EEExUwgx2AtAeZ888GmrToOg8St6J8YIJFESPdteOYPaaNEF/ONwlwPK2uTqjNruM2JtTP9C93S+
GpNy2cdlNqyqOHicWo/AWEECyHyW0i9Jd15sGBEWNW7/JiHWmJ3TW7PJdbj3Or7PnhjaDeKeM4An
sV4mdjSqeFlezqph3olgn8KJGK2luoeX2pzEgPcEW/kDwbyciRvpXND6IK4vV5AHXSzEFFwM23qW
IMN5G9HbRKIhClMGus1xADK28qPuA0pvuS/rsFjVQfIu26HeW75lw2bzumtbOWLV2QXh3zp+UCGQ
tjAgP9V45fA1c60vmBr1Cc5TureYVZFQZiMA8uIc8OlIYxmxJP/cWwlyTM/Cpcfi0pSh+yRn6pgc
nveUmmVFu/kcHVvWl0s0kEqZQE/QNaNOVmdy5yiZp/YhRgn86ppGEmMvMNcXxXypoC6tWR6zTelD
Th6TxX7CnOK80d53XwEL/6g4j+ypyuID/gVxkANMDpTG9U0XE9gE3RyqUW4jCMXljUUE6efwJRk5
D+0AY7iXA1XoO5CgoUZ1amMCKOqGSAAvVRw4DS+fCXXwlZmgfDQB3jqqVzcacBFwqEabI19UAbAa
DXlw1fsDU4DUUujBQ0Nw2OBah3SJ2yvmkz5zD9+D6dP7hkhohzZcYqR64FgyfpdAJ++8MOOh28AY
ONwmgOf61rx6TccUcFTdt8pLZibaTfo8DbT2I9F1d1aZmmO9NA7KKBfnbzIFmgO/YMLYFYpDeGJn
zdG15u927MgDMVMd6LOZ9L0WJBU+8XJ8LxuoSRWjeJwoHTFwJMS7t347oVpSfvM65B7/diUhQBCn
jQnWqqj9VJuP1KzA5Bzn3ESLSM1rzwUEwRCUPSCWVzbww8u85iitQZRce7H5gX/O20aVQ3yAMJwb
PJsTYsPgE50DiV1UE2ECostQe67HxdKbOoo/+qn60NhvD5HyMFN2w3AnW+uKBlt/Fwu6Q6ZgdgVb
Jt+qlHIWi9l7NUN0iAqf8YvPOCggLGjl18P0ZSlD9cILB0FTh8tO4ODa00MK93xEQ7jtBNEelMHU
8DCotwypm40cM72FbRLsqzw0WwfECZpJRQ82DVrar5N+nVGYf8Exkl9hyeHUa/klFBS8C4ds9OJD
18DuNE0c75uJWAiW+fAMCAcr/OqljXUayF69G7uKYQKsOmgmLCnAvbgaEWDRVN3SzDNwX+15NzLK
v9NWba4D3qBrTXdy1YPZ4UGPp6Hqh1Ol3eiNYTkStBrRYNa3883Sc2FaTpk4du5AAtwiFOArJGbn
ZF96sGW5sGqVPcdnL1uK27Y0HL5nTfXp4TPpjOaUXZKlBCDRHKaohes3h+E7lsv4MKrwaSLQ+WDI
8L1vI83/YOHYhFSXWyhmQgVtd7q0xpBKb5jobWRlHu14Beh36VBS6rR0S+1klmdt/njKnbq5Odt5
Qbph2HM5JrhoqG8Y8hLwZLtNtEndhSittkmREvg4MQIn1KeKt5C11tLTsZ8zqlqoycfEi4ervrPv
DF7O1TLaFcdfrBAS+DBVCDbmSdjORtsIiyJHMO6jv4vducPQUSsXinxPDu9Kqnw4wXaKLwLqf9SU
umN2VeSockeMNEE127xTlmdORgz2Cagn20koqPXzPIOqEImQU08nppqMk0WKa0jyMP4tpPInSe79
qlfQ0wUdS0rZxHlh4hnc2p2M6fh0eH4CmiVE5DrpqqWSYnqCQhrZQi/2DeblYT1k+FgvyCIx3o5T
qUNMFmoDPtGWbF20Z9ATW762BGHFBf5z/9JlQydsEVBGeyrnDHX6hPG0xt2oIclCSCrSvanxDbAp
lla3o4yYtv9DBmJXjtDqEefmQIaW8qlGTD7BrCuBHK+HpP1orOKl1eNVXLFGLCk5JgXJ0MRapvJI
zDhrRuQONe37xR7u/v2v//V//8/79L/Dj/K2zGY6Dv8q+vy2jIuu/c+/9b//Vf3//+/h+3/+bVzH
9ZkJe662hRGe7Xr85+/f7mOW4P/8W/4PL4ge0R0nvOZ2ejWfI2NO9EV0QS8wIaH691czv7iaFBoo
lq+EkLb4+Wr9gLZ7THV8DB0ZkUkiE6/YxYo170LOdf/ciCl6+P0l3U+X1FJ4HFRdx7Y9LYR2fr6k
M/MzMsckx7klelYgE8An+NYh/UZzZLXT0SQN7bHfX/TzXf3rokZJ17MZTTn2+Y/6211Vy1QBvY3T
I1q2/JQWCSEnpZiH/Vg6KLD/+4tprX3H13xzypU/X4wDsAOyDDdFjehkq3vFaosny9sam+3nD7/s
fLv+/r6cfxkiZt/WdO88vubPF/NtJPS0o9oOXMjanufsLmyyUa1//6PkLy9EZJEQKLqZkZxfpb/d
QibtTqlrm6/Vn1GdlJy60y+EfLGyALctrG3aJG6/JoSosTbhcFZHJQKpKnTGrBMbQV3VHIIwqx7H
XvvfpE1L7g83/levljG+Ugbmg9Dy07cz2jgiYigPtLMR7lioea4QqFRPbQRFwa765YCjwD3+/sb8
8qKu7bq2MTb4509Pux+NpJ07RMeht9VwGqEVLCvXyxX0cCcDx9FH4bOLsOj199f95fNwjc3jV4aL
f7puWbSLK7s0PdJD7N8Dmi/rpnOty99fRX1eIf56v9i9PcG01xHi02Nf3HGeonoi78iGinNuDNuP
NTY+66IpmIytyIrMYwDKtnmyhUN2U+i3/oPN1po/43OKu4vMrgUjOFI/w51xzdjue3ck666vJgg2
Zi5jsuPCxX6mPytPKFSqbw0JSUiHwQ/BC6BjE29gafd3/jS2DP5pCDYXZRpbB1pCDa6xSMQ3duH6
z0EnVc08fpbPbhXMLlYJmPbnNMyQcJBelnL/+9vzq7vjSm6LowgMUEb9/FEYOs9pCgz26JczxAzu
P38YCIRElN0lltV49/vr/Wod8wXjLtsnYVUr++frqUDIaK5chAu1F71P7MYtOTXVyGDCnfzH//pi
vs381kbtp23jflo0XUGZW+Qd7HnlBfM+lFPoc+hECX9h1RWBXb+/3C8+JJ8FTHMhX2lep0+/DS62
tEfX2qNcYTgkPBKl2yI9SWmFzHcAQNKMSv6wZJz/pZ+WT9/zbFthzFZgdM83/G+rmkaszjiy6Q4G
QddK4B4n23geDjprG474XrT3x2G8Gxjb/mFB9X95ZV8KumdSsqD+fOUQmrXtjPht1GLDYyog63Gc
CdLmUZfkxIPIQJBalMjvL4wHWf4ijcLpT+/TP3++8dFl4RljATPsxz//EXmyQKCMTXQMGaKtqgqS
jL9UeIfuF8gM7mwnN2ROJg+/f9L//GpcQbXhGN+41B72p5s+TDocKaD9Q4FKEGwuY4D1FHvLulGJ
xs4v2v+yqEI8wfWk63I513Hkp0VsMrAb5Cjjw6zy6ksCZPfDLbMWVqmKndvf/7h/rstci2/G02xA
NBw/PVePyY9XV+jFYzZBBexWM4IiArK9/v11fnETqaAM0dw8OkfKT0uPI9qK5IQ+OTJGxfFVLdMT
WZagRdIKT3uUbn5/uX++KfwsLkZIu+dJ5X3abobG5bcuRXqcytp8jU1jn28hucBn73im0N3W3WR2
Ib6+P3wov7wy4xhosK7nsbd/ekcDzw9BrKSHagBHvcWgkPaXzKW7M05ZieVm7GmaXZQuyp0nG7ej
/sMf8Msn6jIs0JKfL8WnO43ES5T1MFiHLlbd8QxZjUgVYaz8Xy+ALiU4EnPhinMy3aePMaZpPUTo
/Q+NKCO2EDe4cOMZkiam+X0Ei2yTJPTNf/9cf/XjbCUNw30S5YU53/2/LYCe5bdS5Do/eNgez2Nh
i6Di3BOB+cOFfvG+ClKN+ALPbw+r3s8XAotk4qhS4cEftMARs0DyREI8qbU30keD8zj9qXixzy/l
z6u7K/DZsYXx2CQHq5+viW+2m6saE3IRk3GEVkuq+ZZUDhFcGt3Z04tCfAisaopJFDMyq31GTU7x
VEZIdS+MO6t7xnEK7i4sAxiSc04wk1e3dbtVPJrkUgD53pXGR70ovV5+6fKkmW+8rgntw3//nCjw
pa8lwltIcT//lCieW8PfHB3LkFSTi9TR1rBtyipUf6j4fvW5OYIHxbGCy+hPL8QU01QN2y47BqYL
N1Y81CckHQ2RpqSzA7o/q2g5i4d1Uv7hDflnceNyXXg6LidSI71PT4vcARj+4J/o7TbyqMg/2k36
PIIucJj+/m7+6kfyQdtsQbZHYPGnRXqqag7/he4PtZUOJKxFsfZxnyfu12SIIM10npjuktJW3yLp
y93vL/6LL0FLo12Oa5RV/9iN7LSOa6zb4HQsZ1g1pf1Og8R6pTndrguJIuX3l/vlbwV2qwEdC9bQ
Tx8eSm+4WQTiHrtlhGc+ucvdzEjhZAr6JojBUXOlSN2tycr+8Cr9s8ThgXqGctV1NI3mT3dZTW7b
V/kUHqQu0pWPjhWBElFnsayKK4vs6wsn5qhP3mdLmd+Zq9//8M/v07mVIlnb2Ph9X/qf36c670nm
quLkSLcZgxRx1ah+i0RgNqfhLv/wSp1/zN/XmvPVbNSGnJV82jbep9s8VSHYoCqnr3HWKtuqNAdT
U8flUKWxQorlO+JN+/H3P/HzHT5fVGmlqDcc7PrqUyWV8usB9GXxEVG6XFcJzbxGIbCtRBdvaAy0
UMRC7yMIiCufpU5Pv7/8r36zc65AaLfZKNY/LUo5GJrQissYZT9xmNLCBhoi08MNHz+6ISgLNzX9
/vfXlL96rNpA3vWUz7lZflomSN+mQdFZyXGIEK3vWluThwWVCMrWxohUvwB6Cr/ZOGDJcUrPYEVM
5eFNiB7iVI+x/Y7giQNGw6jTvWg53CHorBPv2x/+zPPz/vw+GIZfZCQox9CN+HnBTqaJwa3M0qPw
TbcpxyTbIiJGoJYjv+QA5OI9SIZ9LY2zxuhCkvmAU9PzGS/SPMbFMhV6nZMu8Ifl4FfP7K931HZw
3brm0+2zQZm6SzhRn0IzeiH6JL5s/ElXF11bLfI6ikxB6J4TIwX7wx351YPztPNX689wYP70tgys
REiGPTBbhUoROlVI94Q8jron+qbOYV9Abj+lFrOMEnP9qrIElbOTPysdIYcKmWwZB/2SlZX9Hz7e
Xzws7UjPwarB0dN87rpGyQzYN4fnJyMl8K3Fpcw2+TJN4g8Xsv86Un16LzS1CH00REia//vze0HG
ajepiH5Rlhja+rMfQiE6Z93QTaG7vTgD+PIxeWZGn19KOCHdGjMySW22nrJvU9g5O0CZw52nGzzm
Nk4VwEjeUCFt9C1grK11b6OvOU5eWr5U/4+z89iNHNm26BcRoAlGkNP0Tq5UUqk0IVSO3nt+/VvU
5EopQYl+6J40qruZJINhztl7bXvUSbYAM7aLDMv/Z4Gg+K6HtL8aKeZ4pMihW9yQ5mFJY5s19gwA
HeqXOiXLuaxU+ctUEuRpMih1HwoKQLExkmQpreTWzqFjREATcRNBSYUsTFumbmq6P52b6ccG/NzW
DPyXYqowQmk5mp/RBnpVleUN7UOSyyX8CAvEwM52AmimRWnHGEqMzL9POWXcIEgo8ImU+b5rVP4Y
TyRPVOjnn2Q2Rs+cSIrfoU6WPIhk7SoSkb/Dw44JCFpHt2qnWG1sOvQ7MXnq1JNET3/fFqs68xRw
4Kk/6KVprBwHlFgv8B7FRKScJlAXCGMtAzqdCepp4cJQ3/lFnPz1tKa614EJQ4cD2MiyZsqONkWt
A/cHvW2Wa+Ad+QMzorYzObOdtEqaf8e+xpCsW5mSaP29aGtV/TgugKXFB0g99nMhSiBZBDGQogbd
FUt7Z23KtsbCSg/2TtRVdIeND1OVJ7XVxGgQi7w3qTfBab0i5Nf77upJu+oLW79KqowZxHL8oVhw
IKoeXYQYqFmA3730Wt49SepHJAMQVZXUxfBHh7flI5WrwAHS5cFOnrRHRATRVsIvXWEEMtc+uZb/
YohmuypJMdMFaXRv5yai8m7SiRQAEQ0kz1fTlYiH8T4f7P66F5VNhyhMflLYMI5GDHcRxhjwMS1y
km/60Pm3tRnLE6p4x11qWQv0kQ4/bdc0qrO9l1U95jYvXuN3iA+NGdfatrfNlIQ9oGJ8o9nUHKEO
M5YVtKBFVCH/XThTjRGIXauOuLUPQVWEmbuSXZkR5kuCh81qCeMiK5Y9G5CdJ33KDgY7oydkbO0p
dD0MwMidcOYF5rrBZL5PEYkQQVHIUS4TL2nqdUtIJ3X9Md0oI5HfW0IYbrS6mvbAkJx925XT7yoz
YXFrQ4uUsPHbjQet48bjfL5OB3cyCS2mjraIKyuEstL4Gj07CsdoelwRo87vSSBuWD8gVU32Mc/c
/iotRu9XPtYkhsbEfGaETl+REONtR0UIT4i31SXXkHL3MobESZZGYdKBVS1K05AAuVMtUtY7LUjH
H3WNKT4u5Exwk4Fa+tCCrkXqw3n2xtAmjVlL2lno0bq/0xprZlw22cZmsmC4tPEeg4DYQQvrr8PY
Hn4EOjckWlv/OfVgUtmGdM41so3mN+ivOl46LdVDZRXDZoQVgliZiumqN0d36U/wIoLY86+0ACsA
Q2b4ZxplJS/sGT5Z82yO1JZhwgyjJT/vyN8ccl3iUChkxuHB9OIoXjWAJYhhcn6ELqhM0VXGj6hG
U/r1evfJcofm+bWoSPmJVeX9RQVOn6aCQXlASmXtbQnWg5iwcFeblrf6+lLz/+p8TaEnw06DlAWl
zhsfZqH1KjU77m9KHbhKqRS3iW6xRfIi43thuPH/44ISXxz7L9pcljM/8LcPtAvIPsLPdHDtURL8
VNj3LlA1Nn5uux1FMVzYO3x2g0wDLvtr5hq2VO+vN3KYksgH2Wi6NXp6O0j0bIOSsvvLB6Lwj3ol
zPqvH+png0ZxeqBkwdEJJ+77aw5GUeMRCCkMkAS6ji3jwWzi5jTabYYEJsR+O/O8v77mJ2OG3Ycr
FL5TSzF43l+TwlBn2ILioSCK/CbR6WGvLECNRNxYbSkvjNBPnqqaawlq3gqaH8ojaKZUnrUEjYB+
A4NCpIhPchX+ix4DZ2VesVpq//lNwtWhccG5kL4zTaX5RPNm5GCkqnS/JtiAaL1gp6MkJYAnq9eJ
gMTTYt278Ol/2Nm9Xo+RivDBZU9zdr1eE0ZTFXZycEK2T5UxGXc2LfoL4/P8jC3mq3A3zC6uZHt3
tqlT0JiDspiSw1gN+V0xsTMroxqjDCFOL0Pqg1MZCc5u7ejS6f61zvvu258v7eocvhxKJh9a+BnB
pvN2Pj00foCalaQHxEsusWk+x4lRj5npq06/0otc3/WwSYkdMVH+IH8k2rj12YMI17swjD8cS19/
kzA5pbmkZuhnnys7SjfFoJweYsfDlOnh4BvYfV+Bvl5bmnM7Wv2mzJHH1/++/n4+exoUUR3LNFBP
KP28Kwr8kXOjEyYHP6rlOpdNsjOHId0k3vgMZoPIDk6Vy1Tr2U2RdojBMUN3YBJ/fduZc2CVWSab
r3/TJw+DKiRjnZCB+e+zeaRBE62VdZYcKrQ0d0EDLMqFMv7gRenPoCmeNVfvlmU+g7ZoXF54Ex8m
FId2vU57h7MeKKPz9q1IqkKGkYoPyWg4p6zppk1Ev2+L4PzSfb52Ns5GopprLVIwZNwPq1DVebZs
wp4RVXqgAqQcEAaFY4v7thUk0wEMwBTu2VjT2XUsXL1MzQebugnBOmQq7ongDtdk9WDq0ND30rIb
KiJwajTVQETMHer8bk6Aj/KNkK9AX6f4RfAu2l/IY/GuQb++QQZWPxhDK08prPTqwrv8sCbMj5PJ
WUlE7ZSUzt6lM1kZ0ic/ORRa0xx7/gl7RdrAlRj0B33I1VJj27b9egB9kF4wu6hZcUET3qWgdX5k
lK2yRe968YGAe3NBRQfrvw8Wr2tAwPE6R7rrOfLd2AcqCbw+2tOj7f7gK0b2SAL0tV5FBB9zkQuj
65NpjydBS4Zy12vX6/1kntZu3DUNtXNClfsbrCdoPtrAAr/VzxOQCJGOdTCHI/DPF57JPKOeDzaH
tXDuC3F1cTbFQLnizGK7yB8UDkwsHD3g1v6fMkukjcj5j1HL593XTXCkUSO68L8WF1m/kE05Lh82
DTF3fjRv1jEENhphlom5lzWc62eIeEX9GyKZt5/0YLz/+m4/fsU8Y9uyXf4ywHCfXYyg2U7HLuHs
4d25u7pDERtoPvrHuFaPX1/q4wjnUhK/IJZalkvTen9fUVLOETe+sy+TsN/gG7Vv6y60IPx41UtO
gtYGkcO4/vqin4xwC1EY07U+6wyoir+/qmZNxGKPCvsrHpFVEeocKCLMpDF7eWoKTf27KurywR9K
E4egneAvxHfhi6S9ph4IhbnD32CwXbsg7vn44AXrqmCAs5RZzGzvf1djyxz7oe8fnEaV18SuCFbO
vsiupY1O8MKY/vjohUkDxKKArNginW/+CK0bgL7qihFkTC+WW+Y4tWyYsLEZd/cIb7zb2JTgtb9+
+J/co4kCFcUFY4yC4Pznb0YyqZDYYHF67NssViuq1xKDTw3erkmzC9Pnx6WQO5w7mzQD2HGa5vtL
kcvYGa1dOXvXBg3TeORAEVxKAKJX1dck+UaHyknjW79yUPGYgO++vtOPe0GK5XMjhNYP89V5SRan
FVpyrdBwgEAxo4Ji3Dq0Zy6JDT/OikJQ8aWVa7MtM8TZXQ4FaKRGr9z9NEoZ7LLSSZ6roHX+WZIE
nE2IsOfF6AE02QSBXzpBzF/K+3mRi3Ny4MrIAhAKvX/ERlUranm9u8fLd6XyLtwURhzuYjPxNlV/
Sfz2urE9v5yNqIJVEfEM13x/OZdc2EJxwNxPELuYjxziw3qEFS7JoQfRxThhY5dURCul7DXMHkkv
vTB+P7tjm9WHjQfbD8qq73/CWEcUw0aTnxB27lOUON8kCYFPyN2r5TTTmb8eRJ98LvPLRQzBYJL0
zN9fTkzMw0lnuYwfBCCLzDLHX22E5q2HHvH362t9MmDRQbGZlpwrBFvp99dCzpin2YjyoM1c7WRX
VnULzap7/voq5+PVps9LrQc12VwDt/WzIUMMzSAwd4ZzHDZYxr7rhpXEYnVDw85/ioZKu2Fn4+60
Iq/WX1/6VR35dvy8XttEJcM2QjH7nT1NYlw57pucFKYUrlmGGheAWqEeGgHODTdKs6lFgcQf7TbO
MaN+5imLG8qbzoVW1oeR/PpL2Nax04LSZby2nd5Og4lwOicxnJ2tkWYyEuZ54vxvrtiZw83o3GFp
VYrsUwA7u8BVwNJKjPtfP47XLv7546CUgaSHzgAHyrPH0VIgAySR+Ics8acnV/Ph/JEGQH9rJCVY
kEBfQOEeyG8gGQWzRH2X+1muboOJ5ZwwuYpsImixsCKwuNrWMrS91j90ItNJTa7qOy8vYeIV2MJg
fkL+xSlpWJ67co2MqHVNCJhcZGZbe9Hq0Xcv8oe7gJY9oYy1xyklaGBIGNkIg8pQU/aEw3/Cug+t
JVrpdSXotHWS0uOroYsoZ7FFYCW/U7ifbTYmFs1lGhACv0wR4Otbfxr7guaFBxdG5YVbL9XUEZis
JwIny2hERMsG+HTgvVP6Gvb10GS/xjD5nnqh+oW70U9XnUxImqmH3ifsOcnu+1Ezi6XsM40QwkSz
5vtxAxhn9oRaKcmwZZE96NvfmSiDrYlHKiW8ohtPHmCTkFAgB71jI9UvnMXjtKwV3Pf7YdSH6lFR
nLrKReZ46zwIidbtAMyfFHJ3TixR7iKGxcgjNyok0ecmUv03d4r3osnN5sI6er5TmMcq51TWUbbA
nAnOZt0Oh4Cu4sYnXh4iM9Tao5XS44iDARl23Mo95hLvwrx3Phe9XpM6A7tCk07z+TbBplJtp9T8
DmUeNI9ZqLnYtMMBIPHX38Bn10GUwVUMNLXivEsoy2nAk9MS4+xYzT1xWQRy2R3Kzwv38+kHD/0U
8SfyXQwy8w9588G3WBNsqMDJQc+Ta98PyEIahMhAp0r53I4llfY6K7u7siXaGl5qsdZTdWFHcr52
8VCR1GG+MFhDUUSeTfCiMcy2NT0oF1Vs/rXqaHqkC8OpTR/737XKRXNhhvnsrtGc6ki5HfZ7TLvv
79rMB3oqKOoO2NYV1P10nSgPORtshKOSbfOvxMJ439VmQFSHnTWnSswNr6/fMYolLnM20VFxRBqC
a8G21LlaotUJWCEhJCB4CcvgwNKwTTRMS25UAs6ZHEJOkq6XLK8JcWQ5mdmD1LNVrkWgsN0UrXsh
83VQRup3oEpzkYkwXeRTRXRSn+tH28oNQI3xcAj8Hp45NuNVqFUIe+I0Wk+kwgNLbIqDHtkWlmi3
3AZ+8ieRihBAu8Gua+XOqq4jtc7I7Nn2E1wY1B3TAWRoDmSJTv512VseuZF5cNcwN26M0Ug2aUAM
4jLNugxSiyag8iQ26J3Ug786WpqA1Kf9HH1sjVogxmXs5bQ69U5uMTeOmy6MNNCfcbox7TnNpq97
fmYuH4Xfd0T8RjHpCql5G4V8gAD1SUhnvxUGCegrsq1WemMW1xHx3zA5AnWI6gqumefDiKmAG5AB
CuTC6NPj1Pvi0SyyH7mpqo0bjM4Kk56xZMs87SIS7JeU8DlkJeA9fobaZJ2MTjmUztpy15lt9o2d
cwe1FJ76xge3u9Q6jSj5qMdihzF9TtrtalxuWrGh0lac7N5y1jUJkTBpBudF7yZUvqnUjtSBUyxn
iiDClHbblIMBLxyBEZnIudk5Me46JbXbivLGk+VrimghSj1AQfXQWgu3IEe2CHIcq77H2uHaBy8Z
L+zBPplrXQOSpmRzYrEanh2I5+NwLBpYGeNgDIRd+q58DHEzJls9zuh7Ronmm1DbXD/+/0wOFh8r
nSvOK+fFptDUsVV6MiTqFl300iaCFOqsJG/OFQFR5THIpQvf5XwzHz5LKg1UVVi37PNCgzkQd+b5
o7vrezitlWq87dRKg2TpUF+YnentaU8OBGDAiHCTmCGr5cYyb8Z/9WjAoeQLvCBztj/9ReyBKfcJ
ej9nOyK/sfUJUEa0dxxPyWUed6r81lU1lnYMN/LCef+TrTDz8f+udjY7ggzSCmGyw4sa7NV0Rz3r
6Fo1lHqyUWd9hHtsEXgD7WTH8/Wzv3Dpc7Ua6uU2zGc2CEk95NFlZr/kSx63JHG1KFfJtEqsICC+
olUX1oSPixD7b3wXtLio2qL9fL8kSMtkCxYU0T4TeYG3Wj7g/IC1S3zAsuuwqn59o59cjpMGFXrK
89TFz3t5+Nax3Ea12iUECxPgYSXb1O1+lJGPAgR1xe4/Xw4VoknZ36R8KtTZ6YaEFN3T09zbNSMI
Fohb+nSopc+nnARdAgFWy/zswrv8OGjRsP7vmh9Wt8kHQ5YG3q5tU+1Zm0Twt5oIMtpOBCxeKp69
luTef7Tz1VxwD7MhgIbl2fvTQumkgx0C6I3NAsT70O2KjNi5ReuWNZjzoBtujdqDGkPOiSyvoyzz
7Udqt6RN2G2f21cYkMVt2puGt0SrmXlbZKgWcdll0VwRhByTxRxM0lwmkWiJnU9Lpe8bzyDLSdE6
scnzUvHN1+/t4/cwu9qQjuo0YOn9zn/+ZnuWZ2LsYYA5u06HokBWE9PfzpWYZhYUv+N9lfDzFzH+
u36ZB1lSXhimH+d96XAaxDTCHvujJIwE3tYJwYvsOWfVh8AszVU3Ekqlkjmssm3YH7htfvv1Tb/u
3M/f5f/u+oObEFtxZQIqwI9s0+HO9YSYYI/gYAiiRUyjw7UnEl4wy1iPNaGOt/Uwr0EInUkR6VQq
/mlWHd8WkqroKhSGn+0yUpPR9Ue8xJ0vwBp9/YtfS7Pnv9hC5kjzkTcF0+n9e8papCcT3qIdvFYi
twfQBJCcYkhZHo23bJcDuvqmV0nlHAm7gaIS15DIWPD1WK0xvbv9ciD/t/bA0CxCqsPPFnQYcF6p
g5QL5AH+9RL4BHFDearLo9nNCIfctqp2HdetLQ/5RM4h9Oio/Z5z59+doHbNCyvjZ6MRF5GJkBMp
senOo+XNaLQ7wtAsN/cPQR4QduuXlhoJQrYrtIpDNv4k/bZ/wMFh/ha1ZV/qAH3cLbMgU9ZDj8+u
3TzfgyjPLhKyrJE/IJqEhGJ5060gnc7YDoEti6NWVVLsSTB1WwTOtuS5TWM8XHjVn81qb3/F2TPI
cpw4JiqMA5+/eAiterymUmsvu0QGl7Y+r9Py+bCiHaDTYpmdVOcPXImOGAA0Jdhqc7myhvHWN7p/
/MN+Imup6od23w6EZ+ahfu/5zdFpGnDi9azdN4xfShonBsSWdXM9GsQqZtrWTKef0iijZeUSTsSs
diKs+thGPny70jlQZtjnFPS6nEoK/pd1ZFQgtzEEphX8wrAmj0/1a6/S753EwQ9hGSkczPE+Lfpd
VWLyon15JGpkn47G93owiEUOZ7T+Gh3abRBDgZ6qbFPV7gNpdse+tHdDFG0rH5wfnYsteDY8qv5w
7N1iT1Hntx/hgSXFa2e26Ymsg39TXEKdDb6lA8iCoh2v+X/c0TRC6JcW/ARYe5O8cxxokaUFvQzD
xqLqrAPFw1uUysVujFxCjjtjZZBPRCgwiRPgUk6pKv+aofPAlsNbuGkI6CikkDrAmQhKsOZpa/QE
eAMINdqD0+OTTAbv0antY1Q2+8kQ30q73NUaYO1B+e5WkHQHnidhyhru0bmwmySGBYm2BowIASHJ
bjWaRUBX1xV1PDfmhETmwkMUQ1R0w5ozi7cBSoL5JCP8AFmdXR7dVN8HogWeF3Dc05P6W4nnvHfG
Y9EYN0MQEiMu9e8DeV8G+u4F9MMnTZ82flCvnC4lCdG/bpW+qdrx1s2LvQ2dflEb8abJJFFw7ZaM
FCCttrEXEjRuN4HCAw/4o5L1JgyFtzAhcVdEgMWFXxx8zVlSrOMY51vHLjaHpUw0/eQH1i+dpDK9
KeR1H6Ubm9MJZTl7qY0dWR9uuCjHbqnXwUOTIyt1rXyPN/lkumCdzfSYiPFqyPEbOX304kUMGcvo
fsNznslr5HyGAexMyhHXfmk/564k4M7s1ooCnt3JVa9l14WMV0wGL2VDCG463Jjd0K/6ylqHHdHu
agqabWX7u4QwN55XdgB+dOxArhuj+dghNl51lVyi0z7UbDOJaURBS0gEgfGP5mATcdT4p75wllRV
NiIYsn3k+j+oUkOrFd8iLyp4Zu0etNJTZ2t/OEpsDf+RmItvWabtmsC7E2UitimciZGcnHrfJuKF
s+7G68Xab7poXxbutSbQfSszh5isBiC3csns/0cHK9tUJOy1liIgPdgNfttAjgHQos3VAt88gQHq
SBV1V21cQ68c6DCBnJVkM8nUgNo1jRQoG3+VjeCTgxGlx1SEJ6dD4Qp9e/KnZdUlezG8TEF+V0tr
z7+4IhTo1g8B7STFv3hSwN/SaBf35V8wwuiN2++wi67sjsyaqXhphvLeCacfkWk95H7wLOCZ8ZWT
7CbvZWP/Aiu5kgFJQ7X+FGGWzyFPLp1G2yiiW5QbQD4t7yRuswUi8Q2uwzX67rXdQOAh3LDgoDmR
gZKyqV1RqPurTyXIbGIMdC/dB/Bjsjy/dUDa51P5ktfWaajMQ5u3ClxDvaElZZCgGD119De2Gpmf
RIVMN6WrP5c4IvBZVbdjrN10eGLT2q/JhYDvMtbxs2G1D1kYPPVd/LNEYr2CJbXs625bx+quz5o1
dS5o1vnStsbvYGKDlUirG9zND25vXsnIStkXBLeigi0zokotneg7qZYkG+X60nCIhiUJl5lbVTDw
AcUJOhELXfbHREvVynDUqtPdvYdSdI6W/jFxJq6C2liXhrjVErVE6rqNNAQRTDB9IiCE5Sc8xvki
LdK/WdMczKI6FP3AOyAYElqAHXQvU+ffR0V9tAdCm3xRHlk9b0NStALKQY4JDzODMwaG5bfeuPcY
nOZ8LsjGDXKCBMgOJfJjbJBPVWffoni6tbxwSx7WtnO6OfDFXEzZMOsVF4mXPXT9tJNOUa06Rb55
I/sb+Drbssl/ANuH0ykCf0MF+ugb4YYY5RdMfgQR5leerG9Zc+8QKy+xPexa0zjFunU1RuJ346qt
29Y7L3GXTaXWuT3ct6GLlVouCcO4SXDTQ/0pn2m8ndiGtcReN+u2dZaqhzdFisQ3U8HEGPXH1Ejl
zQA8cMBm70BKDDSeR9J9H4jNyep6jQr/Z596P91kBPs73um0w1PXf6ny6SpJjYeqhbyISREwXEvq
jEXqTgyaUZhptgKqtdST7Ecm854aXbBwc4goWmIz/IdtOE47K9H+Ej7sLy3Tv8NtuBEW4yIEBFbp
Zg/NlrYUUOp9MHORM2NtwaMiCiX6A3l6Y/v6CnZFtig6cjGTPLrOsmQXSHkk7WLXVu2h6jH0Q6jN
QXCR7LuRdra2uhBIOzENJnOrbxEHbHREOTHsbAQ8FcmiJiJP4keVsehwApCJI+/z3Lxn3t4iVtj1
bX/wvF7b21O58iP3OOiyWTkk5NhxeyAhp97GaXu0NG/NEvg7moxHT09+Oo1VLJgirAXn1ZegTB9z
Yujwm36r3fwhKeRjGlhXDT6JMWEqH4neQXJkg0tlLsZRsSh6Akj7Utu0lXaItP4bTejreNSfRC5v
ULiBzsysn31t5YuexUdryNiJUcivvRqjCXTxTUO4h0eceVWyCPjek9OqY9qqm7IP1j7RXIXf3tjZ
sCb3A9amC73XJ5UlsdWjqU1rGslYMkuKqmRsGayZROOqhU6jFL6h3vEl2yfZpYeKaiugzmGj0mlr
6HMRtjk0+bSOHXNvRMVtZZTAdNU2EulvV59OdUA+l0dG7aLWBzIXmZEjhPJ5eaP86tkFRNf03mx/
WE5FcKenRMgbdb/CwyJg8AYvlAOPpDjYC2y/Gh+LWCmhkeejnVxtOOZFAC81mXBYEi5K+UvQ3rSv
qsTI9iZgb1oS9wRyHFUzmyUYteCb1kbjPUG2XRAc/TfVq36JE3sZDvp1y7wlNO86Q8kufWuFrpyQ
HV7K1BuQ6kvze1vnf+jOwLBM7uNi2HkjkQHCvGrr5lgaznejqk6lP25bH5IldKqlLKyKXEP/IET4
x9PMfZt2GOvB6s7859aZNk1anEInvG/ZvEUqfDTYH2AZLxZ63xHJF2GwcAFmG6K74OM0Pvqo6RRw
wpsNlXRMXlWXb04/nlbyYL0gJG3GTRrgnL1HxJJkA35qHNvs1/HgTY9Uqjtj49mxXjyLTMQmliQ0
29Sc0e1daNeeF5FQns9FD9ucG2B0o87KghC7Bl4OLjYc5NOVTv//MEWtt5X0UNYRhqDfXx9zP70e
Qkq4FUBKkGC9P/8J8NyJbZoRXSnbpTw9qGUXAsNk0+KyEyQ77evrvT7St+ef1xs0edyzaJSK7FlR
h+laNq4E74AHqnjhVO055IXNxAUZTdZzCO88WQU1LIRFPgzdvzjUx19QbKN7E247hprSz29aQIDj
hWrhJ3URTsAwS2YjxYyhef8k+l4V2LMn/5DDoVGLCdf0o9ExV2y9no4FW+iOLHsz17P/WJt9fSLY
KTgMGrN/ej6evhmEUk2YTXJvXvpZNgZHaFtOn8SjKs50GeEk34LQBT2V9tW/r1/G+fF7vrIzy7o5
3+LWPNfEBW6X8Xs4i3q1Kh4rP/k9TNA9HWMQizgHRV0GgGl00at1VE3lhQLmeenh9eoo/5BTz+7J
c4lE3VUWXegxPFB9+mOU0CXHObJxUdrBdMpp6iwaM/TXaU9kzNf3ff6q5yvj1qQzOauJUAS+f+Kp
Cnq6H5QdZO/g8tDsYSWsMNuVspSkaeTlwlHFJUnIeZWBi3I99C7o7uDfvc5Fb14z9Om2tBJeczNF
iHqTbjQfWDoGe4Xc72I/9JNbpKulEN1RiWZAz3/+5mqaAwGzKl1ijfpCQ2iHBR9w/bCXNuDFKY3H
NXj3n18/1o9qR26RDxvbNoL9+dpnFyVQLwn1Kj7UNBTuW9xqnJy11iHWLiBQufRofGF1VR3cyS7B
N5lGdBiR9RvUHbxIhIeOplG+LILJ+RFYsBj3X//C89luhn4hN+UXKkrmKPPf/8ByIv7EnF1bYeN0
6EKqOde3MkaHT072E2s54vlLBvrPXjzVVogMRNjOQq73FwXtbdkFPvKDm5rqrm3cYUMvdFrFCgj1
1/c3//6zyRWBJaFD6BAR2pxrfYYoKUYUnf6h1Ob834F+B6kWXv3/8RVDXmDpZBIHXXPuPtGtdERc
pSO/J07lwa1KwRlpStgQf31Dnz07lLM6bQ4bVfp5346zxFQM4RgfZE7nOScG/HoKvHw7wp+4sPJ+
9sVYNksuNV/mwnPh9Tggzk/ox7LeVuHaydVIfzIpl6TUoKRpc2IbA1/ffn1/HwYkHJLZ3jbPRyw5
ztlnOjUlOLS4D/CBEpxLNJenOBGwiY69MtiNjaf95+YrVwRqwGxkAOoQrzqKNxODpwMV5/DmHyAi
TiffCrWNq1pzg3mYJdjuMCV8fYsoP85GJV8cImi+AN4kCuxzwqKwx4hpCkGKkL116oyYMOcmFGsr
lcUyaFV1X0qwwjUxzBvbCMMH4U3KXhAxAIp2mgj9TOx+lYYDIexGZK17RvhK17v4Zqhc+6ppy+SI
rGgC8TVlzxTaooOVOPEqYw3b4Znxjzo1yKVTWH/Z37ib0pLRsYp9Yj5roU5BnsEA7vTxusa6sekb
EgRkOuV7c4bw0yNXG7PFk70SKq8PrklouWc6AS3z1NeXEOhpKPkA2td26bp0Vfpi0ZedfZiaQfyK
igpePnJzeA4BmhSAdOvCzbAHIwfidAsgF387XW+qL+N9YEbRdcA2Z8uxqthMUB6TRTal9S1aim4f
G2pYhuMY7CfCUoptldvGSitjIrHLIlyN0AlPeRY2p6AOp0VZmYQA6X2OeqOIoWnrYMb70eA/NrpD
EmT/cs3/S0ZNvYNY/jcIw3xO2IwPYZXqp2rOo3V0jr+aTlWpK7A/pHOkQlureqVhIlgYAxqWsRTa
uhwQTfleGZ20ocj2kOenTYp1gbpJ1+yUGLL1qPFVRX4LoDqJ69uI9IBrBEqA00f0rLaOIjFRqjyM
hTHncKFiuouGKbxGF0mhkzyPdRLHwqQA04TXtCcCwny7gZBXe2x1nqajqm3SU9AeVCsKoqvD8iqm
1ca2Us1pohA72d5KCoYqaq6VRrSCP6Vzmko19tuOdQNJpG/bpN5IwSaAmlVlTmCA9UHnoXcuwr1J
d56Uj2RhKho0HynRNgB9j0aJ1Woa6jmF2kjAL89ywF45m68/pE/mCvTIFoY/ZneTPvP7dcRVfujV
hXL2QzdxmLT90JjFh3OByYm06SlIZ/zxf70mJTMFbQXtpgFG62xF11WVlaFXtbTQzfSG+agjTr11
JDY3KdqbLCSh+oIB5eNt0otCrwpGD8aOq862w45vRcUY9uTZcUy69oMpPw1YM9iiFa39kwCP/hIr
0Zhb5W+XTXQhKLnm/hM7JVqiZ9sC2tiJZwQpcAPXAgtpFJrTn8I4oi+pmuIKVeVJb6XdAm0PZz8S
kt9pjoRwCUAsh4SUA5appr9wOn0FQ579LHYpmIDYrcx6/flJvZmqC9aqvG4wXw5+l+arcqIawOhS
uA5DwsUZ5Hwcx7huYvLocdk/18psjVVTd+Ss95QNCEPripsgTPlMuogxSxQa896yDnod6bPW/m19
j+gKiBNiWPqssyi+I/M6NhI+TC9q1Z4IgJ6als5FVvzY/BTgwb4aQ09e8nqf713ml4CDgTXCcGDu
nN9twjNt2bCO+yCPygcFY9ZbZk4e9euvh/T5Oj9fh90B+ySLMYa19f1TjVpJvXjinFcoy9tr+khe
mu2U6vtQl+Z121jtN2JKzUuAlE8vO98a6GQXL/vZy6SOOQoLMMUea8F1lbVk1gBTX495QiUdRNuu
8anWfH2rHzlx7+/1XIbpQacY26lx95DjtXxJUJzoH3i58T2xQs4zSHfqpWM0lva6adBOkyExYcFq
pExX9Mq8YNeVbLlQ5KZXoc4mvappuC+NqETt4eoDdHsWuYFqY07MX9K44mCQ+3sJ7fO6nTz7Et6N
jbNtkuHHpEZI19tHsvXbqxqoNwGGKV/kkUip5FdCthfx7Y1GdhCqOxZIzShbuR1DRN8LiA4d9+5l
h8JzpitJU+RXRoyUvrANwPoLGvzTtCJ7mdJaL5s+XIOJkOR9Bd2MiGnkqK18e/aaapDVl6KL3EOr
twosvxcg3vTKMWW5TS1oeXZZiJ5OlWo7UkUmcfL7gqaf6kL7lnL7q6VRn+6bXsLQ1KMEyKSIeehr
OWD1XPRIEU8+mJt/iRG3T0kRZDft2ISQTej9s6gSJvDd00eXbX08UuHVXKPLN5JkPUWSbVR886Ks
uiFtWGb0FjAnE0/ZF/G6jGT+w9GH5l/QukHz8PVAO9+mv367VNFmYTOHD2veAb6ZqWz6fF5TtO6e
SApnV5LguYmmyl+hiLqkCvq4mZTsz7HSsYdl1rbPviNvzApRORqumMpU/0pfyoR9CStuGBk/B97Q
hkDGX3EESSV02al8faOfTVLs1ZFAuRaTojybPOwwH1IV+3xQrqqMtZ55U7YzMVtfYum9fppvh/z/
cXZmy3Ei0bp+IiKYh1uoWaNlW7J9Q9iSzZgMyZTw9OfDO845Vkmhit7dlx0tCkgy1/rXP6xwAbQT
NkKwKFwlz64khmHUhQjAyZKk9diMfZIQh1pCjLWacf4yjJ33lBVVSywKVCcT4u2Av0HeJjkBoeC6
PjXRrdO2BeZFtt6g7zPV9KIai9Rt24XhH9YanvEOeY0kL8M93pA4oH/xMyTLod2zbSCwT8dbL80J
q4ASOjY3NixVFWbSqpA0FAzown7I/Ie687MbpNN1sR1xiN/jTdOtPi+t9pipnBFiqgv4PgSlJXT7
ccWAzalmUhIWgRnPdiDim2zy3OXCOYrodhcPfmsxNtOCn/M45PcWc91PH7/J8zKD57vSoBB40QfB
iDrDgBKB7buX0wdlkyJ7wxcLmWBFt63rytuVWnWJjHi+brkeBtfAujrbP8OVs3Wr6mKyUjfG21tB
+Y9rJ90H/WRsBxUHh7JfM06ZZlxZdGDbovHTx49v9w0/fr0+xH84tw7FHEXO608Un90EKAh+vN6o
tomYocOmITICn54x05cHbUqpgGN0sgMhQjUxeU1Lv31MF4Gy/eMf8w7yh78dwUfQ9SE+nbfaQ+JW
TWEgzMotWx66JhZ3g1G4kdtSlY+VTnwWdKRv0sku5UKcb1TrU0DGb9CN4o8J+Pn6KYyd6ogMQcKX
jt1IzunQFaG7kLzV5Gq4cJfne8V6LZxOQOH4fN1AP6vXZUnkTwOMecKdtrh3e6P+2SRT8h/L5fUq
/z7Ls3VMfOYI1oNVYT3Y5ZaPDd/Z0squYg3XJdLV/+NO//dy6z391cpY55DxYPl1neOidkKFCo+g
I2qprUdnj7J5vLDX/v0kzrZAgspW2bQBoohq5vXLQlFbBLnJMik0YRxGuuhbpUM0kP04bPrRcsOW
D+6aHIJ8OwQmxmbQlfZFx7QWHEKwjKs/vSq7MB7kGPb9pb7hzQuGGYjBOlAiyB4E1bNTj22wSGlU
klOMR9ht3VQV9JwUqvkFEOztzIQL4YUCpsdj9zG0ef0gmjbFgVKsJWve5S7fq5GSFlwFkrGsMWTY
PJbzjZ/5U7X3x3p5TCXphYZVlU+6FIvBDHAkK68yeyn2H3/Jb74ngF5gbT4lfc029M8ewYhZlw+c
gDWGr/TPQGvmjg0k+9olWrr7+FLmmx3077Vs/gZ29TyGsxMx9ZSiJ8AZgUms8Tu3nPhk5FSjywQO
Ak0yk1i/DQETdFdoeDa13uBexYFIf5l+N/8iN245ueNQ0MH2XnnfWBpZo0HWa8xEGzMlM9sb1Qt5
OONnwhz9msA8ffjtW4WIybWdvSeBiVkAyWnSDYQ0EnxEMwb3ZHRNC2HJIafrwot/544RcaGZ903S
VvBYef3e/Q4JHEqu4mTNIqHgLUsCSmY/z4pI4Jw/hO6cSLXRlOweA8z1npeyaB4+fuzvvGHWOF87
iia8ePSz/aUWc4cvZZyf0srNdWgOjv9JkrPWh66umkun1PoOX33yPmekDd6wlnhrOMPrO86gxS4A
k/hEZa2PLq3/naZO/ZjW+h0uKEEoACtCkw1v5dJ1WL6YT1MHj3LMyGD/+MbXS/37U5gVIFalAmPy
CThwflQYaQz5brL9Q1ma2p2BY1RICzSeiAHpiOaCB/Px9c4f9Ho9rsTMBtw+4Ht/fetpZQgsbk1M
mwG0CPzt6l2umcnqG+p8/t9carVz8n2qzHNUvfZHSUYZgGynx10ZOoikn6mw8mhUtbqwht97jBBd
/++1Auv1bYHXNMx0zeUgZ0xS+ViX8cbq/OZTQLhbit+3rfn/qyeJxJKXtqLdZ0tW1hMMHtHHh9Xx
Gy+oNj/kPn59GiHn/3Fo8D8v7f9d6txUnIMfiTzf46mdVH5FBYwTM8T9uYwYfJJ4t4zm8lsKYy4v
HI7vPlZGBihcgAPZd14/1kWQy1fjPwNxCnvdjYEJ4k9M9GUQAsgaz6PKtQsU/vPN6O+tUj2xSG2i
tc9xuTihP9VhpxxyZBZh4lo1bD4tWdx6N4u4wb4xMxPQBHJv2BtMcymvdbK2lu3Ha/edn4EfmL9i
kXyW+IS8vvHewhKHpqE8eQgH/EOd2ONIIJNhD9E4qELQ5pBpFiWVZlTg8D6lQioIq7+wxt55/vjj
ENzAxN7EbvjsSC7rxZcxxtMkOAZkAy2WfgCYg5bUDsM1np7mhdt+93pr7hb5T9z8G4sP5Nma24ny
hG/l7G565iQkLpb68LNv8vyXn8y6feFsXzuCsw2QwpIima6B4LbzW8SwPjE1yKSnWnjejhw3bxvE
SfJUzFCw8MTCmKYmBO/j1/vefa7+U2tEHKrE8wMAZ2wGQGPgHdaa5UAka7ZHqWrujMo0d5Pv578+
vp79lgLEpZBErwcP++F5lEIOu9vHo6w65UHrA8BYTQMuFGfm1Zrm4kckgzp3lkEpT9i76L/jITQ8
cfbkX3sP9QQcMpU9JcWSOGGaacqCZ4+fcFRpGq6kahhR28VT75O3QISvgVfEPcJKXAMM4SuMitHw
U0Y4DmiT2UcyzX6A+HafjHomxLBtp/I7qWAL+M0og1vbqNyTavAR3iRFIq5y5cSku2r8s0lqz73K
+gZDZUchfYtst+mvScv2Dx8/sffekEnRy1tClfUmBa4leXSmgy+JaponnXRiK91xoAxhJkbxTGLa
JcHS36n1+UJk0wFfwk5jtXR8/clXtmxxCvKKI/BOvCfq07zrey5tO0Sx8umNkTAnHT/dRVynKvDC
QqC4zhLDgfc8vAg3z7+6Y1BC/jOSC9/lepac/zaTDcBiGgEgdL5ex2lEbJETQkBou/ru6QLREvY4
FUjp7H1XudHeLcy1NkUbqAu8oTdtAbodncEpVQqlGdSt83MOc1RpqKY4EVrtHRZe+LVSmR2hjvph
jd7IaM2Chqg7j0Y/qrCYYZrH4BAbZSddlPuT//jx0nhvx/h3aZivX5TnkeGaGjI+1njJHVyW6H2C
UT2KjBErDglURrsS/2c9HV8tukuQdWY3b95A6xpDTiYlKpDZNTpQC7SJGwEbed5ZelbHm1yO7U0u
04B0S0uRYfDxTb9BVjgYIZXAoWI4R0VxLsSci3Rm5lwyN8I4LVKdao62NqRIXIg6Zy1OFTbjprMT
KxFmKgDTqpmglv/8K1ZkiRKdzwQA9nwhSpSuoikr/5Ag4LlOU6uMirHA7XoxvB2JrHVIlCjUWQuf
ogKQMCyWRr58/CPWs/f1x7CKbdlKUZTT/p87Qk4GEBMyLzCuKR+epWr7LLJrW/uKw077n53yqJUh
y61eIRTOYCzravwHdB7jPtMsTogDgc/DfY2Umjgsdw+FDW+UUv0sWxQrqTG/YKl2n9MjXigB1iP+
/G5BJ5gcYpa3Bje8vr43p64/jVV6KpqynDZ2hV/ejczgPl760N97rtjx0RAxEAV8OauhG9GZvqj0
Ek2SOXQRh4iWnRxGkpQ/3fAz7jpbnuJKVcNDKxbECe2yeJtejVOwE11jf3GadsEoMZfrgcZh54aw
Gxtv999fP+ufFFIKI907n+BNSU2kHb41pH1b+R3TLWJddU6LGJS4dh4+vpj19uDm9bPjArJBGWMi
fvb4gSVsNZnxwTdz4khyrHeMfaB8KIOtm/awATy/YYqpxbq/iXGR3jsT+EdWtv1tPdI1hvBc04dk
MdQOEiwitbj3p2nvMwmeNz3S6i9eaxlPHVSF2xwicMdJayCBbIy4+EltRK7sJDr5Kwa7zCJVEGSv
XGg0IaG/Ko+SXKMcToMAAMZC+37J5+W9RcHSh4EFp4yN76wC7UrS2AdiUgju8k6YzQX31tDEG32K
06ePH/U7QmyEwrTChHeBmr+xvTVlwDxl6csjE7ch3fYkKBdRJdGzRh3+V1g2OM2o7fp5GJ9JZ/DQ
4KWLbu4ZR0NnMtImuC/sbISAsZidFrUyZ3jtlbrCDsCL7esxd6YTkVXzs0lJ8+jUVpOG3lQ27a5K
eZfXfdbmlxoJ469b7/kHvK5TPirdYMNan/A/G0jCt4tC08lP/Prul9X4/u3oTuI5xRnm++KPyRdj
acyTlcvgYOKXuLXNXsHekc2uaeb2ELcGYxXH6pnj+l0AYVqfdGtjYRjO9lrp5ssEjWwHdGRtDDNb
iP0WCHqdumnsCDOitU+aYnGDE02Ce94IFi2RE70MeD09j1SJ9VazG1M/KVOlU9jV1njy6pU5n5Yj
s82YnO2EsHuCMMAjblWGAGs0Ua/mM/Mow+yQOVhz0h+DWk6nSVGbRb41Jd9c0WVHP02Cm8Ss1Pde
T51PydQVj82Sll2Estpislh3HdjH2CKPg6D81WvbAZMqV+xT2A7+tuzT4ps0K/vaNuZqjOyMsnaz
dE33OOnBZJA1QUiM16e8ZhxMqL661vuaVbZ1v3he8UNOtnNMSbPB19QtdQixRHZGxCmYnxUAJ6HN
yCNZJrEOgk5c7MEKUj+CBRb/MN1UXOe5n9xVcGI2Fef+XdaBGo3t3O5wCBu/Kpusgajvah9lyVDG
m7Fx85+VIYt0V1pLXLxYs0y2ttt3OxytyfaA8SOXK1NMNbwwTrfkFpsuNNwdb88kZ+FhMRGs/vfi
AQ8ABObQAGniQbpfr8Ghz1y7GWP8cGyE/zusg+U29exGhRYZxMyxtUbKXR409QJ9CV/cTc858+AE
0vd+fPyZv7ehcJrxlH2P1vqcj71QrJY1WSuHnIhOtB4oG5uix2TXN7VfH1/qLeOGsxv0Ao3D2ua9
aSKwsE1qfyaY3kMPeBswdsu/zSBFUZCnY+QT03FwXGXv+qnMPwNKSVTLot+NY2BsPv4pb2vW1y/g
7Gw1ly61gmbwD13a6AcnDtzPDT7uG8/JURf2TJezZmguDG3evehaseJ5TKjTucpDl54nrDqga/Cn
ZpvEU3NnUUREre9gaeCtnOhR9RfmUW8bN+6UEQJMIkKm3hiQMWKcsUvB8xWALN4nvX3PjlLuKjHh
bmxMwYXy6L3l9HcuEKw+YMTBvV7ZhZBAGXUFF5ko9F03Cua90+yiMS7FJY+Zd1ohCjCiUMF5YKox
nn99sRmaRxGYmBTXRdH0+7zPPchappjLEE5O3hKdowXDNc6XFXWAUYk4rErXbCO99VtG48loPQUm
DX44lll3ibn33qOAbrvOsCjeyOV9/es0Ad8t94gqS/pBmmHb6d6t73b9DM8w1y8xJN69GkaLiDpA
7fVz4NqZa8OjMAkOg5qqDa/APZXYSu+86SK4++6l/pYFWLy95dPrRF/xXjTckwTZsxAyMVcM0qqq
IhMqzvi/qC/hw4HWrNMwwKHXjzEtKrsSGQoKI0n0H31K2roabIg6pA8sF77QtzAjP5zS8n8G1ADY
r6/FRBLzVZPwt9FlvJD0XXzsS8o8W6ezKyZRnGpaaUzZMNac8HuvL3w9b3cIejmfp8qXyvfqnC3o
fKCyrAx0YEE/V9cz9D6yOlFGzbhTXLe9J/ZU95fEZ2/BDGZMzHjIcMK+zz5Pqp7ZrZhC5NoRzFPY
u7FXxt0o5vlu9ovks19IrWDai1Bq3yprni7sxO9c3WaKyN4EQQ9g901Bm9eCGIv4iDOnGUSp509/
lNHB2w3SrL0bl9h5SnLSpuAAlzhofnwOvNPG01qt2jt+A1EKwRnKRIqSPUoCn05eZ8xHz1RaJJWW
blvM8TdpLPRtzXQ2sss6OyhLDN+yTg37j3/E2y2a3/D/H8E5KYUeA18luchjywL4mtZq2jaWP4Sj
1nuhqOdLJjfv3jSQMgQYdidESWfLTK4oJH87OfWIsIevYI3tjUaR3kX15GeEn/mi7Yn0aj0RmZMf
/ESlvKLcRknK7cf3vr7e19V4QCGARoB23qYYWp/NP9W441UFFbm0jqWTyVMpqqShBlXmpan9e88Y
qI7uUF9B33PxV2mYKXCRDo1aI59PE4M4OBVB5dk0rjOM5pLE4+0eGWBKSf47zTsD8nMX4qGs0d+l
gX2s6Ef9Df2ceqk7lLdMcjvtUjnz7hvFKRspCUM3PuezN9oEfkF0HAQNvyOf5RucyFbfOfVSo5JP
09zY0IM1Pqmog/kws4LFrs9MjArmpsIJ7uNX+t6j/ue3nLMD2kW3Ui2PvSO2Fp4MTb0JZvriWL7o
RgXYXtK4ZxeW0XuPe3XUs5ib4yh1DgtIzEt0HyHaMXUxfZuyziOCmRcAS67ML3nHvlPH4rTKMoJP
5WKkeD5qzFMYna0uaxaTVT+iHMZgeeWVKmh5TomZIAxTvF8M4YRG49kPPbqOqMrACQM5cXJ9/LwD
851vaC3yMFPSqa7OHdOqoAUDClLjKNVikqa8dBCoQ2Ln2iUCIyYF0Zyb6cnQKtZ61eTad20qvV2a
poPOD/Sx5vNm4wZbkGAGSITQezCJ1aGHn2vxmPAnunAZRockN6sc7ptuGb91NWELUUnncrD6YLma
fL19MnRlxzeJwDP9lBmdAzgvhnt/mONlC16zRqTlDb6Zg2+l+aajULwtJmN48DWTofAUTxjSlH3p
f8kAlavIaAuniKQ5mafMqbtvS1ObX8pgqfdKZ05/Iqcxrzf6HMfllTVC/d0vwTD2bNvYj9M3mUUe
0WhYWth0umaEqTcRW9pWbvKNNIilofnzJA4aFulzGJXa8tH3cq07iDxT6ijHot7MgztiVoZZpw70
USUPnTOpEitD0c0h6t7qd2dIFPt6ac4vyHpic5s1a259wIAyDWe745F7VdZuPVn0jwCoS7cx5lli
Zj3L4basquzFJOEs2/BVji9OHTSH3inmG63yHR/vAESSB2vyys9rUEUTKmnodch80272MPWDa3dJ
pztCgaTafbys3qmu2cLW2SO5b7B8/u45/2zNHpRuI1+EPEohyzs1UjGXoq+2hquJve6IbA+9WMNK
ycuOHkmme5xxFwACI4hGmaUPwIHqQjPz3mnh6gB/ayTSqkR8fVq4vT7nQzAnp1IW1pemGTqNSESg
mAtFyfp3zk8lZIcYO4J70VecXUfX5kDvSQo9qcEBze+SudrjABl7G7VI7WVEDWUz7a6WC8/8nfvD
Jp3xK/iUiVJ53Vr/eeT1kKg6WfiSyTns/VDvpXYz99NF08p3r7NakcHaJhnw3IkfmjHG+7M+HJfA
JApxkMVBlZiSfbyC3lbTkBSBEB3GMzRA54eSMAMxZIs3HCegzP1ED3db28s33QdkwtkEeC8csO3a
FHVDgKjnzP2FnfHtsYiuc7UcQPiItAja3uvnqSmxaFUM4JAp+MhFPDabyk/MW+RWSegE/W+/1dKj
9Kp5o7ATu6v75KIQ8g1izW9YmfLMCtlr31QeetUPONl18zFv2d5ivmEowwumL5aPzkK4N16XPAS9
S+zTguuNPexbv7tEHPHXO321otdfQfVDQwrqRHP++kn0hV/jU0pQnRdbRrFpsdKXB8yO3S9+wQrb
TXZbLMdunT1DrE/MH1RLFeJXipt+P7sZH0CRdsMDyUBzHtUmmoqQ5s8uw2kEyQq7NMZoefIn+ezm
zvhF8zsPuuag99PGDRLnj6fwk5GaF29cWWrMwHtRulEztZi7TUUiTwKl11NRCXmd+nZ5ndGB/XHj
ovjVy5xA0QSutg7hsDBeMsYR+6LyTOjjy4CZUTbj62Y2OQpAuFtNG4rWzY37evb8fNuokrlXX2IE
Hi5Yzf/UZ5zLojKLjYziJADiazMCpeBSWFNYgj7y4eWeiLfmvHrICAeNxqaW8fw9hXmfb3tFkjJz
Ts1A46m1CO0J4xYDkaedKiDiVOa4SzBKOcWGkTs7rLjlEe+ZXkWqL3X/BvMR9yVnZqZHTutOjzju
6H+agLCRQ6LXrkMXgh9aS/CBInw0JWsejqn7YrWMeeEKzDH5XKO1DliZ/j18/Mm+2RhYJogcVqIN
aUkQfl4vE9fWcl0NCFods9f35uzmL6JKy+8fX+VNtcZVgD9XNsFqPnne5vqGaDtzWJxjDuoVlYvj
4InWmwdVdMHjx5d6e4qt10K8AV0Xtqp+3t32Cd7bluwX4mu02TrZaqhObLHD90nPx++TkvGD53Xe
yQ1K944swfbBthb3adSX7L60uunZz4Px14Uf9d6eQAm5huqAaECkff2YE9ernclY+OAQDVxn2WCN
IRHC3UurXD9KR9lel/7S7yvf/IVxQhdN0tXDICZv9cIvee+FUy5jArqGdDJsfP1LLDNHpVy0zjHT
cvOzpeG7XoniOy613g8HgGPTI6I+QEZMoA5oHSqQ4Tdmsih77d56TA1H7pEojRfO+fcWCMmT8H0Z
PwGHnO9WOHIaDeSuoxnE8wZbVPsmYdoKGxzPtI+fwLuXwtUArjVyEMbXrx+A5jHWaFtcHO2GmO0y
zfGDrHE4Gk3kVx9figqFP3a+C7PeAUaJwAEcPTvfzbT1GqJgrGPAoMn+kyxZSmhxC7yBIZhr/857
0vjCpFHw2K15xhEwtfo5QI5ujEOEgZtqDyno2x+LmhXZTJnjaslYgyIztqzmiPiAMbymZzcZCbo4
q/dQa7emPXtwZxyEY+OiBC5Ortf7UcmoyCRtPPF/Y3Yf/9ZlOz5nOD5R9mLs/wSVrpSR1WvOjXAa
71lqQ4cLJnl9405mojohptHMsITBynwMcMcKAW/cu87utK9Bk+qE9uqNs9MLxHW7tLAEorvRRnka
x/rybVyszMBo0tlhP4cJq4qKvr4zSMvYJS1dQ1nNW0QoevVNlcI1D9j99SKahi5+qZAc3lRNrz4t
nTv/bpTofopiGGSEZ075YnZGgGWa1tokVeue+OoGbDZk3aT2C5I1z45iL8G6a8K4jlA9EsYfpfCJ
q+eISp68jkMvMlRgJXvqBEjelo7HL/YkcTpEnVZoPfPdifdUL6M3fK4IBtBv8XObqyMMt94hWaj1
vldKKe1bTSALBntuvRAF0Lpyj/Ntu+1QZ8kMzb22Vvb8Z0ZEG2V6/RerMTSigZzMsDaileKzzPQM
I5VVwHsN378XYVVjZBCKktjp0Jamz0QbanUR9qIrt41fj/vS6Ob0SnMZPG7wMoLvXrpzF29EP2NB
lvrlap/mCXK8M0ORCS9KM9Z3w+T11/iGtctVZ7XpT9cejE+MbKynyVpQcF34Fv4mrJx9C/hPAeqt
WAGCmbPazCvykZSOVjuu2jTr0NtWfb2UHXNzM4XEFQa9JurQ1iz3szdhXYGeQ7SEM6hFkxjn6/kt
B1l6JTX8EzHpyBH9yyCNK6igU0oWetCL20xm5TXDPYbQUvRWEyKS4sVNQUEO3WQhauHs9tNqZy8k
iEIx76p7VGBVTrRD5lcbs3LhkIpKNX/GagqY/zPEjOpFH78Y5exgSb604rNeB+ssax78GPPnMXA3
sVz6P8AREj5CkfUYGqZLVZLZ7hduONgz4VBTC5NuN1jOfFXldttslmppu5CZr6YQm+rxz2ryVqtL
11lmes8UR0NAnjxayqS5qu1R/C4JQFVo9FZpdiqx7MVAY56PhT3jmrJUWOfuGl8YKjSIMGKfsQx4
yjPhHWwMQ76Wbk7H0EkVAyYg7ZqmtW3oqD/riW7cJa3CaKBY7IajiKMpqu0k8w9aATN9nzUasnig
g+xeTqP47nlq+jOgL6c1xnv3s1s2w2+65iTjzifvIU295D6pvPm3xJxhxPUWe4mIY7m6GdMho6wR
dYHf24IrVihJT/xBQDUrO2k6xlTVorNNJp2BRXE8NC0KUz31fihrqj/n7jR+s+xx+qEypcHC0Iw+
Cy1c9JJoqZmJRIDJD/mYf6kYSs8RGLr1hOYZD0i1skH0wp76ULoy6+jnW8MKk4AbGpfZgCwX4P5G
eDS8G2ZKe+QlMlIK9/IYLk4X+om2hIilTr02srXqNtRvgvHc6pbZX5NuxqRsoV2NhtfjGimzIXIz
GfQboVkp/sojFodhoNJW3xZBOgwhHDa5WuL5wybv1PKwoLj8TdlS9lGMx+hXhzTJH4zzi29r73hC
Xjk0IelfjXfsYGBhk+2W856Co1mNjwfTj/LE8XEhdEftK8mlnRPBoLSzyKIMx0w5B9qi+srSYENr
JMuI70RuOfzAkDKCUi6C7e8UG2sNhqSJD56cvfW//9PedmVlVDIbvWPF5p3gFJvMm9J2y+3CC4i6
RGLFNPv+3s5JJveqsSeVoxK48hhG1Kj4V4JT9b4ndOXTx5vRm3afapTZPgwmuHxEo5z9rrxWSM0q
NR0r08ubyEolwbTCGO+V7Uh3OzOBx5dY1fWl4uPdB0LdYYOwOPxrvn4gQ1DVaaFy79iytalw7Ab/
+4zQ/BJi+fYGQSp1bBZAM1bw++w6jvLckdp4OMalr26qJbfxi7BI/mmMFBnqmOFd6nTNhT3+Tf/P
gGHlkK96SCrd86t2Vkp0eD77x1kQQuQ7PcEyvjntktkRt82k7v2uglNeempfqjT5X5S2SD5JhoIp
ymjhHORoZ3blaUgc2BRa111VTumqKNUzb44UBv4LNUts6r9Fp/wD7Xv+HECmm1j65Gh90nxLGY94
0LvYS9sdZy30XuMiQPFOI4DFDGXB2gkBUZyV3ykB8lSCmXtsZw4ueY3gf5pRArf6poOmf4U1ETbO
q9v6dGmu+pcofHYAc2GeDG8HDOj8AM5bz51rU6anRTXyqU+yHvQXLOcB5qzzq9fxHeLkoCDb9gRh
Y9OaNDLfSf7WvIvrarw1AmTTm2ASFHPapxiyEgSlxHRlvnEV9uibKRWxsc3ihAykhJk74vzJg1lU
qRiL+zG1cZxPPM4XfC5DgVRT32oyCOKND+yqQv7SBDuidjNcfFM5ZTd4CLNRNHHvOtup6FomoyuN
Z+N7M3ZMRTIZTdgQpYWXpNN0f7BsXqZQm9h6OT6cmcozJ+uCyX8NTh45nUlIi6pHMwS0XAw4w1rw
OTPi+ti5jfvDwCXx1hfaaqmCwVsbERgnuwikSMgd2af4ixedCL72emLRk5t6mx16vw+g9s+5g23V
lFBJpFANzA18npVj5efYI89BykNg8NRe6GXe+czXrgJmqsF4j+bp9XYiB93Py7TUj6VZFNStIzqB
Yvbxmara+tOUd/2+pqd/+Hj3fIuyrdiaA8jFecEH9xd7+mdb96iXyzRIcBPFN+7ZNWzvySRG+o+Q
Wn/CDxBLFz3x4uYgHFsDnMGLU25xJcmfP/4ha/f0akHzO1b/oFUoyhQkOPuYGgx8eNZ9c8xa6vqu
cVHMkOl3bcq6fTAJgtp/fD1zRUPeXHAdA1E2opb8S1b958azXtfnvigYXk6min/i25Bp+NfPlbzF
YCsjLwHO9u/O7Kdk4xAVywrKXbkFF8cg3zDtXQN/lYlgAzi0nZRnqXAarHgAUxflNu0TZCRNl4sr
oHQd30QXOdAFxsP5yyPpnPeBscXf8SsMsLOHRkwRSSUFSWld6RpXE1lCfoSse8ZzKwAHj9xaTBZp
XZJGrSg4E2enqrN7LdaG7ceP8w0TYN3/iMbBpgdoyD2f4SXs41JMM0gNneHBCMikQeeV3iktmTY1
bEUMzkwnsrFwuHBQrfd49h4dvBlYO4hbOC3OMIB0SjxijtE8zRqMygShK82iO9xPU6Bd+ET/Gg29
vhZbBab1QC2QZ9h7X3+jBJ5MQKVleZrcoGu3EDOBVrQZXncoLCwZ6NIIydsl3eh867vCuV566Vok
do2mOPl4x9inNPYcZthjbPxSiWqo22RmRdNCS760Y/KjmWp6+NT1UgRHfjpjPIG56lWLg9ivssRv
N2Q1WWmE5Z3eYH9mBnMoZWLsRAXxNDTsNHiGz25Nd0XpNNMVsEXgRobnKnOLEmD6jkm172OuHgcZ
llPF6IY5WkcGfRTgcYW9n5qK5SlJ7akLofa12gaVhlsc8D6SvxDP1A+42dXf20G2uIgn6jfldteH
5tQkT+lEAuCFh/7W8RmQjQoLjQRvGNnMWf1DOyaCbDHIcsjT5i7XG7XH/svGTafIdprlI5PpBBF8
UxfDlGcmuCjdIz3VueREQfTcm7VmAMBTA692MuzR1uv3bzLNpBUNtCMZh5hd50U2AJYAZadVO4U6
NOr96A8yrBwBiRUcrj9h2OI9M+xqF2xUUuGHYs7MpyKvhpxOkXxYaMj+vpDiudSm33qWTzlN8ArW
WcUvKzYa/PeNedvPJOzkFcdTkNXDdwvzIAJdqvmrMbTVjRAamTv404YGc9c8tIq6Z8qnT1cKePVo
ZIkWQXN/FrJatl7lujtleO1OiqHYKDl1x9ILhl3VmUGYiDWuMp7/DFR6J8vQCvqySgRDaM9z/4ks
rJfaHK3ryVPjbsGPZufGdUZvTpCNbxfZVdc1A7EKBtkvvhdjLmDBxg6tOAUjgsMReT79m2k19a6N
cz1ahM+6GxvY6ak+HTvMyjZkj9JFocikvsT5D9Pu7pGnXEWWXjzjhYlF+lDqoRhSSdqs5W9aXfvj
Ae5sCixo71wv1j65I/EEVk+i+iAHawnTcfkUrLOIau6rfS3N1ajSzbamASdsmApB/HveXpVNonYx
orVNhqszsI/ZbVpl/kmqWO38xWUsPAiIXZXrPxgQQK8mhg503inTetL4ongYkh0RDO7d4AYYsK05
kiselZF3jOrV0NsigOVYpKROquIa+S1WdPgiNFE3Jv01GUrVNi1Gb6MtunNN26tt5ICVeS6RSA38
72Es0oJcCDiINtnJoVHG9nZpl3yDWCs/Nq7BVFfqYl+6KCP0uVFfJ6w7H1ySEU88+uJhxnjyljTU
fj/OMfIyjOP2rSaKx9gphyjwcQjLHC2ADt8Qd5u183YsEmzedZVEbaZrVE81JyWbQJiWwkMhkPgb
RhvTBrPgcV+ju7+W2aLfa33m7MYJoNCTjXGvY8K0qWFK73MiRqIsFsVDWRruduFbuw1KE6dKzfPL
jdANvD9j1eH0nGPr1Ybko+IepZuKACRZHq1xVNeEZMP4BxYqgxh+ejF7vJbJzzcqWMQ3hkjNrlpq
j/OwSUiI9Kf0WPUGW6akoYsE9eGhGM32PuM8u2ZKq/3UZMvLEBnoMR80JgabNqb4h+ugzyfyhfqv
ApPJ6P+Qdh67dSNRGn4iAsxhy3CTZFmWLFvtDdFOzGSxmPn089GzsShBFz2z6YaBbpO3WOHUf/6A
4XjhZ4pO2nSNhdpIK+mYmgnXgHXx7ip6g5FllUq09kCRYCfZeUOiQrw1qzDTG1BYIqRulGJVAS1q
xcfM1AwWVUlOSTJqAJCAw101Ds9J4nF/plOGuVNbfmsL2bc+vPKvS4KysswK81ArEGJ1SSotqdVy
/NhL/mciA6zQ6OPyAAKSHQq5gHvRY7UCDwuzEM0zmdnp5hrUJ7VOeKhc88zHY5GImllMdgqiU2Pj
P0zENzdwvwLFccqTJsV6Bs6hM+hmBh87iZ+sdZpDbPK4ec3upH6NEyk+gH2DEhSq+VmKOTkZqI+f
vHz+BzS072njyfzZaYcRUFUdyue0U7uHtMIWseuFCGesYj2/yZfVh3pBB65yp9Ajmu22m9UqQj05
cFp2LCLCV/+1hsL5t1u9+XeudiIo9HI6rnGfRuhJt4AZerW1LqZbjKX0L7XjdQdLT9WoY1WGM3t8
OCnj59a0tiAHrUj8ptKBtbEz9fG8IPeiaJtLVenPk0ZBs9aeFuStJi+yRu1iGNN4xHExDZKi4i9Q
OtIHnbxRfzq4mUSaDouqUlTj6yjnnzImpXap6tXXR0/5NmERRAqY0R69KS2g6Sjr2dYL695yc/e+
w9WLE7qBz1lKK0hMOwtQJrmRkc7sJt4soknR9V94+lkGhgWeOLhSHU4GtIBzh27uloDC2bcV+DSa
BHMJm76ZonXueWhmFaE+t3il1sO3xJTrU1pis2J08bdl8IwDPYT6wrxvjm3ZxoCruPF0lpf6jYvM
muRgfpqRgGpNtnJUW9W9p/AY75QudiJFGeKTLPv1o9JM5b0iSBzJBkdRfBvDNUIc1/K5SItrit63
SgSTlWhRAmPYDhH25bk8OMTS9U4an5N4k2ST0xvaWiGDFWKd7xljcwbLJm0k5qhlz0iDNAZDlhUn
+ftl8O4WQ0G+vQW+adB/9Y1k9vJFCo7GKl1T87QmpQDTXmr3yTISXNeaREMaY0jwyfcf+VZN8r9N
X8g1FKa7R8phoG9UtOuZfY/buUG+0E2uNWPPvbif5qjSUu1LHy/mlZ/6uu7ebmncVtGxcQHZM+Rz
MWt2m7k2fRPCeorGbb7oXVKfLXC4a7rN3bA6wNck4aIb3Uxmtkzcl8PK5m0KAj26czITY68Kx/qM
D5qAAgk1OZpJVb2izX3jx/El0SXwLBwS9/JNIm7jNOkT9zyYBpsuOqzCRNk14e2cq+twzTXoNSnR
ZOL+9bzdR+QaMVReL9zzOhtFfXD6wrjHyzIm+sftq8wXGCmrh7ZS1p+muipgMZiQfy+huZURPKqF
wkOfK/dK6b1HOLnjOPCHVUx9VVwc9lYpsqJfuJSzd7YFBhKh2cMcOc5x6v1+fwq/Wr9/HoRgERao
hbpoL0NFL+Z0k+wwowTmOAy69aMdEvGlTQaPbV+7h9rdXPRxWD+SV/4dOvAKf8VNwvdfY7+Strcw
0aVDdfM21c1uF6kM6EUTLBMqaa9/EHLuAthN3zUkppG2ZuNFqdjh//MzPWg42xKCDeg6u2Y5+VpW
aqq4Uw4Ttn5sYfADl3w6tsVSRvpKiyg2V/PKd/1DKv37HsuMVkF7UA1wYcdEY3ePLS1JWJ6ae+es
WJr0w+o0JNhDFCyrkIdvechwkB8hmnYGtVsn1yCZzdY8V9QYlG9ZUj8m7tzBi1TqGwyJkmtK8f36
4wU3s0dN1yCywGTZDcvQyaJo8Ds8Y+iUo67r4o9KpbsfyAPXP7//BTZ8YDcWyPjYQbf0BTjYG7Lx
Fw40Obnjykyxz17eQzyltvGxbk5ovA2GhTMpBak20tFVYW/eeXHsXelf7BfZ5tTC4ofKR7wvm8D2
fn89f9wYfmZixGhTe+q2gmrTCQ3ZXjsk33qOjvsqkw0OJp5sL58TZ2kh1nWOT3njVgUmBwiC17gl
U+v98dyDUpzBXNcBwMhpwfGNE/Hlg7LMS9k+3eoyOdr4aegVeYz7yoF3K8uD3g1TaFVW5me91vkz
E+FTP9LQ+j+8BDuXzpnBQn7lv5eMXq+Re0VwiislGb1ON9zoiRLnh0rBWt9X7KWoyQEr3dLvafLR
zNNMqlOzF9oVt4vXSCMDgoRM1XH/RjCxD3YZMQgdQAwJUzCQWa9PYOn9zSYbjkz8HYiwqn8M8Adu
AfRHDnA1CTM0s8FkqcVXc31sIBdu5lT1SdHX0CtsKnzuyvgI59cb+3ybvxfD9u1A8nDJhXq5AYsv
vx2UcUjiiwn9rTadOw/ZkOYVBSSUsvpmus1EoOk0BnAGZ5rsJY3/cakjXcVfX0GMgccaq7XqeueO
n0GlKvM+uvJht0341RvCvIJ/RVbda8cCdicraW0guDh+MDrUkK0safilU/l9IWHt5FZl9qBV4+9Y
L5Tn1nSzwG1K+0OTMnDvv8x+l9pGC+UTzTHmOpja7tRW1BaQLxkRlgEa/iisgUIXQ1fkZmbWadfs
yP+oeV/9dByUDZK/tt17e52/dgqr7C0hRVxehlamZYjAxwB4McWSEruWG49m12htsJjx8kR7Zp78
1mKXDghK8+KHcuimz8qyOrdzRs+Q+5kt3TNWw8lv0CGb1ISyK37Sk8vcA9cbGzYmrKQ5QCpYPc0T
lHsfF+XyZ9qb5RfcvPK7oivlD8wtrQILYPZNP85WeByzkybf//s442AGn1PHjZ30q5c/XNFwhBSq
15ykatKl0ejdJNW8RKTRKof3H7V9sv0YQ5u3t2gvnrevNKsBiTlGXdWl1JOBW4O9Bi0uUxB3nO4c
J7Z25Sjenz7bFEJCzoaJB4eFdeHLn4bsRc4jkSGXOF+zWyQN+QXZqefXnjL4ZaEvYVo61k3cmsan
gZCkKzP4ys/dr3cP8YZHIklBnNgyfpZjEofCm+0DScBkEbnEgbw/vG+tGK4o2LCBr3jWvq3rca5V
aIwctjI2iaaO4QuU0AK10lx//r8epW/n4V+rBfF5hcFfvp6GujTcwOxZUOwEafNsTPVyZYa+PY78
IAcSIr5ruyJi6WS6DjJ1T2pM0eD02XAqcxdAApSCy7ftXtkGX4/jlr7GEOJjS9dlb/G5urXMIfe5
Z30CcMGBExc9vR/GW29uu6sapVdrYmt1QMXHRBAq7r5GxX2lNZbeUM7QamLkpE4Jt8soWt2+V+CP
3iWQBtOgAx+2N4vxtLytrYR0qfe/574635qC1GiEIG0W1Pzj5ffkMKzXXu2VUxVz9QNnb2B7aMXW
CSjstvmujLq++CspUfGVPeGNimYjlmzFGc02NvDdxpvi2VZpCpmTcaKXAR5C1Wkpzcm3BtLSFBcs
BVmSPCwpqqGmBVPXFiwy3v/5rzcK3oFyyoRYux1/xsuf70G98nDUK865GIlTQZ1nz1GcpDMwl9VY
/aHVUryjSlTr390etsNnyGjSulLLvDEUfAUwR+77f3rGu62YeEkxqc2QXih0+iaqCeC9IQpj+g04
mQzBatR0cCvYI8FoM0N8L7GbNujXxf7x/ni8XgEWNk4Uduh+DRrmuxfRYbhxa85ZcWS9kEDoJMpv
Gp0SPHocqeH/+9NYb9tlmPsIAp+Xo69aqdLraBHOS+ehCVOc/uM4WORUT3N9Zba9nufMdI54A2o5
NaO7m2wQCXEKwbPnjBe2dQGayM7zOriPNRoGC5z0HveYa5/1rcnFQHL5xfsH3ZT+8udpOrY4tUbJ
juNC92m2avpANaRexJIPkNDI4Z3aJFhwhXjUC/cqkebV1YQQzU1jxHWB2xD43cvHQ3yGgGtJJDWZ
0dVnu7eLX3LztfdTuAIJfnhE1kf47lTZPXuNax5tAqAW01Xqw4DbEPXJVP2mA2U+yx5LiPD9j//G
pOf9+BiI9nDW5JEv309ZMDI2Cyc9a0Uxn2et0PwpV/HwQbMT1kKffW+B6uiuVfuUI3wPgfyW/8N8
hxnBXdHC0JUi6OU7xPih5hZf6eJmUocPBTJAKLZ2cF16Bu//3le9/C3TlNwkjYJEhe63mw2Omfer
npkK9nxF9djPE4HqDbtuAJ+6e1odo7/klpOy+1yVw761qv9+9O5XQtMinmPo+nMJ/SQatMnEz0id
IyOx3f8K8W2/Es069BcobkQVvhxQI20GqfZ40YEkjeImIzbZpMxTWycauzWerizrV5gLU4jqgFoP
W24Qnz9e6X/VI6tQuf9aODjbVuo+10R/PckFWxk/mUt53/WK+nFN8MZ49EQXq8fYS4Vy8rqZYPO8
bXv4rKMDOaimgiJ1dbav2eO+NfRwGlCTbAoz9G4vx2PsJNGFslLOuk54diB5VfucrbKccf8S7fjl
/Un2xprfssK4nFsbyrPHFvMxk7036Zj4KEb2PZ9L8zdMzmst+zdH/e9ftZvL05BWljsw6k3sfFXj
qTltlux+hu460O0cHrOiaoyq+c3FxSpuy+GmM2c8rApjxIKmUYsbHEfc4/s//tVYw1SlggHwAfME
a9wdJyI1R/pzPTHirvqULmSZ+6aO/f4A5vj7/Ue9GmcexeXC2YijOALv3aqWRRCQDuKJXKty78tc
Kx6VddGvbBmvDhCKAUA08kE4unQChV5OHmrtbjVm0zizJS7iWCEPR9udjA+jifD6iNmhbjyTXG3k
kZpyd4P0p3u/3v+l26C9uLrxDoA9yG8x0eEmtRvUdVybaoTXcB4Xt86Q0KfeHPQEnXb+kBvVYyIb
GrvvP/ONDwk7hRS1P67SgJYvf7dlE7djJot9TtaY5rYKS2VihcJeN9Lo/Ue97hEY8DcJreBh+iZB
2r70XxsIHVGQekXa52H2BgWL4tmI4Kinjs8T3ZJA+6SvTtzatSma8De9aPaw6AEEMbgpqehHNDJT
XPxXqNbitaAOckByXUaHtl9h4wSNxYYF25s5Z+C4ipuqXFM20aK9smxeH8Tbs0zgKcowwOv99bHO
Gey1MOxzKhXjpJX1FmG73NkzNp46auAgLzBdm5IF/8ZJakGyLM6VYuDV4cgrbMrrTXNHvWTs6nA9
B+NLRmGfZVn97HLVIRM1/Y4cJc+JpRlo0sB2DeM4t6+U3m9Mb5MMFLAJkuiA6HZLTOXrQkwFs5/a
3AjEKsWvRoOH5jel1X+Aer8c3p9wb/xSsoe2ZGgIEWiPd1WPW3cdEp8MBrg52Gu4AA78whjRm3yX
xsQ3R20avDozBe2N5ShtdeX3vvH4DYXZCkMAA2Drl9NdQ/Tk2EKFXu9oN7oCw82zZXcolgFu0LAM
odv1sBCqLnj/Zztv7GWgMvSBaIwwy/aiQjNRHDwcoU3VPYZjAdQD+9HqrHwhCcFuNqu7ns4Q7mQw
QOLKs0+6KnF1xLQFWghSOC1StA7wRqT9ozHp2iGt8Y2Yhbr+45QKRCfCP/SjbD39sVqz9qGcHVI6
OkOxyEAr0XLBCix88hbaIzktVQAHKrF9c1ATZrUzS9vn0cmDYhfjz87LCWGaVqWffBgM5VkhL/uc
xrTpo8Qxm0PpjVYfzk4iSK/ul8r7qCUpim9sepfQbkgeO7jlXH2G7Y0+zhHlBdrr0ETWaJQf1b6v
61Bb3dUB7lU72CeiIBGiKNzOunXoVf6cYmRX/tpkTgpgmAAYJtzaLhV56ciCLXnK58zwtWm0gywr
pntobEqES2N7WHJh3xfJYAdKry5HlNfVBf11/bUchH7MGsV83vzWD6kO+q2Ovf5Bdg0RsjWyhz5A
Rdgemla5lnP11sdneetbTh1Qx17UMUsKFs2L7bOp1s3PODPsSMb4WQHQL8Eo1gTfNOJyR4netErk
fw9vxb4Uy6GtEUVUgrbbXdy2cqnt2Ey9TszRimg3UBrRfepdrXiCPzpdCcN4a0elw4bOCTNmFMR7
s4zKjjFBN0z7zImVnchUZXWnpfaI7kEe3d5M73F5UPDbLLSgLYkx1bLVuHaybVvX7uQG09zsuHG/
2zqvL5c6GcHN5m9aXXRcnogEtrQLuehFMIOCIwbwStw0Pe3ZiJWRu3fbBGY8XcsqemO72czg6T2z
uQLI7t5h6BcUjcRXXeSsxXM4w7+LfVfwuahecvejoYM4c4AmxT/TZmZ6pZB4Xajivc1ew0dgBDbs
+eUY4GW2ZNJpU6jFeu3bHZK2WRPmDXw8KwD4sQIjrz93UDZPWVEU6E4tjVYxRNESFrtvEowa18ze
K+/1+tThtbhvatSOEC/2u/AEaa/XpIXQk1LnsshW/dKa7RS18VBEEF30K7eyP1Xay7nw8oE7LMDM
ckLF47Q4V2gBHxW5LMjK8jVsF+igTSKMEGfbMkApiAntmqphZZaPMx6p4VDpS1AkAnuKZs4P/Yzc
Q8lRn79/PvwBjvdvaHE5Bgbji2l7pUI1VdQcsRmfp2bCViebMkyjyG4jjlF2CurpWLZm4OQe3ESb
7LXnGU7X13Ijy0SNirNTKOfCkEe9b5FkC/x4EXL3M81njbt9Gc02Pe+zmDr33kbjlfhzV8Wfer12
P5p2SoqKG8dr6NKtvuac8+quYLLpcRemq8WVmJ/3cg4ijV3JXp+yS7cQVBrJ3O7Hw7CSbnRlVr3e
ZSFzb1mCWCWy3vZOFYWKB7HnNvG5ykR1WFtYLPq8TqHG3SDANikJHRbkWRnb5qCM67U68tXvZJ0B
6CIb2NwiLXu3y3bugM+ru270B0M3fUhaymNJr0Bc2dhe3w5ePmdXwox9ajaVtOITYQPtyUOkNeEn
pVkHz8mSayv1jTHdmDNsILjkbbfKlx8vydo6jm3GdEpr8cEt8/YCl6D4wAWMLh656f5QDOKrvva6
76i9dn5/Wbw1ptSnsBVwdjJhU7x8fKeIFQSvUU7GQlJ7oAx1MwUIY2v1ypH1hg/DxtbcaHa45lv8
a/ckaKkrQtPsrCz1mp4biS9QixG3IkaVDuGXhZ/4FUcBbHN7NRvOosQc4ZAUYjRxl9aqTxpwXh6S
pSDdO6yUEu+CUctSneAOxijOcuJQMVGO86iwetLjvLzEQr7lv3eeDXo6cijL0seQJ+1P74/hH73O
bmshOpzNhS7nlhS1O4R0o5Bdkc0tNX4qT3aKDC+pjX/HjKtNZSi/+y75Sm9NXlSPNGdlrrF5m8ch
QhhPZEWzlk1Ql0NyLitXv9YFeqNU2LRpaKXAzOiV7U9IhYSMjEzb4kIwqnlZNTU+i9TLbifAoUDH
wg29OxWy76WT8dGbOjP0nEm5snO8saTwXvF0Y9M+bbYnLz++so4VTFfCWxDPuDeuiE1s1tTyYKvz
tfSsP9vd7mvQXtiaC9AAuXDtjiKNh6XW0KhnAoVEcSZKYFVCBd9iDDtkoT9pzpL96GWMBbGuz84n
4uadAZXYTJJhNpjd7xr7RIQc4IL2QXoQtMMZxXgXIdOqMIePUwcZgGL/JLHC/GdWjV6L0Cosno+G
Iv5ZgoFa0RzProaMfSWNwCUwuI3ielC9QFnL5UHv5uWOM1J8l6lMfujorH+11pzEkYYHTMv6I8zX
F7lAFE7No36b49X94cTV+jUuJAYKXlqKOaigF44nvAHqCNa2+oCibJEBmg/jayH16rcjR6Ee5nwx
8yDvFz0Nu6W3kIWW/eKGDqmVd15Ca+zEI/pvovYmYi6RpAWuWt7n7fAV4Ng9jJ673mW6KbV/bDe3
H2MDF4nIqpUBgcDqyU92ViByWFHzMjhCiI/SS9Ym0HvFzG5ILbAaxr2x0FtnRhI2TruIgC4opPH/
vgzpdcLJwjUBus6eBOBOjeEpqbqeGwdBebwmT52KL5TMYrIp/HUVXxIxsVMkSRGq1vSpsZ+kUclj
bWwUX1qz8AYN68uVt3rN/9hs2BCcO1xONgua3fEscFvP2ehWWBtGNvoriZfh0OTFccrF9KM31+4f
kziAwo89q/0hOqeVgSaa+dK0mfcvPgIJEuqcCguBikFmsbbGrnswJhS5gap4xQdcZ+bqEC8Wfvot
bPZnZkT3Uy+Jju5ApjcxP509X7p2heyJjI1VePrBVQeIU/XSJY+NrbPiJ3NOL61TLAWCDCUpIlst
kOGupWt8hxmmBkattr9LV1XChui7AyRjZYKs36lBVXrtpUySgQRYyxCHaq1/ZnqW39PVnn80nl05
4RrbA3XeqkYQnJev81IPF1Ntuy8Lb3JT0iTBRZMYhxAzhCwajHr0s1zaCN+E/sUWk7xRMUgODPaN
YMV2vPKpzdAJSDW71UthhjNUoaekwf9CpGn23Pf97K/GUH6WtDtv0TjF91pHIkvk0I9TggVJ8I2m
xcrXtB0lzrTNIk+ONjV1JKuRbF8n72/NVDhfMHWZbg1ib+4VrYkJaXDd7sCZOh57Y3Vv4iLvDtyO
yMdtzOJXE/e/+3lwPrpzqt7Y8CZuWLNFsLjt4ptmtRyHRs7fMieLb0q4ww04IHHeDis/RdnBX2MV
mP6Egq0iaDrSsnEB7T/hwZMfxzxm6pbF+q2jIL0FP9Rv6341Ibq4E6tUcbU7Byej4zafAt0ABVJF
06zHwRFGFdpTP3xIkjQ5xrUwfgxWuixY8qVKpOde8Yg/Fh2E96f/dvTtN2N2YdTkWPDr4F8vN37y
FlphFnlO5LdpiOPUGfWndU6aD01RoYVzrQatu6qN9nxlN3gdpQIhjkMVei45C9AHdkdO3yvCztgQ
zoMdb6YjbrWQMJNQfffrNC141+nTGk7dWhFilRQzWIknrG+VlmiPIq5pTutikcjVqKbvq8bsnpRG
xVm/QG00+YA0KvCCt/QOopW5f6Zmg3EOMTGtwlQdDRLkMRj8b8co9N8N2eMGYxmc53DcX46mgDEx
o16oL4bwILhKaxZHoTQQNAc7ca55/e++3f8+bYuI1bjdGtqe5NTYfYyv7KKcNDAA8SEjJ2Vk8Nak
D1FFJzKymt743S1K/Pj+pNnfJnkyymCSYLf2LWXpvqDqYHrjTDIvpyIV+K/2o454VArzo9ILBxtX
NHhRnLWwnmrVfLKFTO6KdibmXXjYCzpKYFRFRtCKLD5gw+vgFthXpnWt7NvhH3/GB9U/8lauRTQv
dht7Yy5j5cFxu8gRjmKFhU5Ag684tuNkn4AFJjBA2TNJtAWZIAbn+uypn64M1Qbn/rXAXr3E7v6A
HfasZeS3n70ST1zRdca/uTMYYTYZ2sGs4ia00mEJ2tn7hSFxSwCzQn5nPXqH919k+7Gv3gMeAsNh
U+TveVuKHOmA9/jMJHlpHzrMKz47VtETkWelEShWeyWqa9s4ds/DOY77HjgYl/q9ZEfMaaGiavNI
ExlIekCsj3TKG2PMrt//YfvqfhthygnqLGhUcCz2EM/iOhmipNw7JaKsHorMhCTT4tKXxnH9eRiW
O7NY8C3ChejOaTk4llZ3DvDk5qOYks8L1t9nIQztlIx2e+X29ta7eZjlss1xqwL03k1Bb7vwW3lS
Xchjtz5gmWxTAizemnDIDtZ39i64gKmoe3Eq1hi/7DXTkq/emFcfU5glKcgwVFxvTA1slJQYlX9S
5Wtx5RDY30H+rGfMLSHibNmNdIBe7luWMlciB7o+5QaLcxoOdl41P6uxaX0Svcwb9CwD6r4Fx5ct
Arom/O74/lfclsF+ukCC2/oSIEBQMV6+gZcoUKCwCDm3jBHoT4eNdJHaOgnmTfqAnBVPvyoR/3KR
aq9gY7u7zzZ/Nobh5vrPls1Ount0MylpOfXEHSRGdYG6T8iZRwmKLea1ufrmo1gSGrQ/hKHubpy1
eFLxJaDL1Tmle8kLvGEs/DHoNLT5lV/1xjfdGodQzjEx2mru3YhmmjTn1V7zi+tM2pncPMuXo7eg
MsR6hfIj/8CNcAg7LMSQ5TpVhH/Nf+zj/hlaEiRQ/JPAYrh7EYZoBzo1A8l09qx2X5tSd1MQu8J9
lI0Taw/vT6HXg0vLmA0H00qHMd7TiTJbQEiQxYapJnCrMVIK+6ktMcKr82tI258YnZfzlcoFfJ/t
BtmHt7cs6LjjpNlsjOcB58Hx48TxQdbiqM4e5zDePnc4kycyzPOsht8oZaod4mFu1tBYcIQIG/og
ZHZRIIpQoI2f/QaJevZp7AFHo7ZUva9T2so+JNa2dKNiUdIihY2f0IzyrcXKjRv6RnV3gleudiev
mFwlaIZpmp/IQi1TfxjwXb8ypV5v6chcYFdgCLZtauZuocCgJKdc69QTGD65vZhx9uMlxV6nu4IF
v94MYK6oANbgyyiI9puBDmdones8vcQxVPzekfppzM3ukJQ2kbZbjuqKj9xZOFUTvT+H3njy5ocL
jEl7FDrmrhxm/JJBXWR9WTqhHJR2NS6iQtTsLUYXeb0cT3hGk7OWOVdOitfHM0gIFDSKYprwaPZe
bkJ4YmLggBkBGQGuHXitVR2qEu163rrejcVtfLpybL4uHtlqWSlwfumKOH/atX/RHloHKrxt4iK1
1OX8j/hzITFByL8UM7QDf3RqcAyONPnPlRH+E/Px19Jx2P3oBQGJb5sSKTu7imjW14xkSSO/TK1G
RzTDg8jTS5yxYrQAzqLOoeLk67ExjPGX4kpKWm38J19m67NsqvVsrhLfi0mXITeU1bcKzXvQ88Hj
Mm1z1/INu9CJ3fXcO9nI7iO0BtwpVbv8oGtJ9liqafmI1YMJByyeotQq1gthSvI7y0yLJhD6m8or
vDCbnRW7gOUbm3QeOGN8B8SvhZnJpdgC5oRSZAZrluNcqPYGvZSRdmzVmv+sjaaEmpT61rVQz5oE
dZ/7JSYxoAMMIiMqNNa2xUV0ziCyG7hU0s6YZDRWDu6TicQNikw08dTAHwgSB7oUAZsFttxkkP9a
LXxpaD2PwRyzyvWBG74mrAGcQDgXvAMSn/jrEXaK2eE8a0xPpPfUT8ghiu9cJHNck51xuWS1jVRM
pLI+YORNDrKa12pojbhOZpPlPjpjZzDI3aTdpUohnqZYeJiCrRB/+kwN6CksaMLrlitXrn0YFpBK
1UuacybkBjHQ2T6pTSmAD+PfiRuPH5ZV0U7V4qAtImbsANdoGjG9crUHZzTW35O7tOEkdf2DWeDl
IjcTAqC4lLapQtZGmNvVI3kO7eOg6ukNlfP87zIBamGaN3yZ8n76nuKPdKEzIg6N0W2J3EyN2Ka+
bVLyeYDAMGMp8imc6rkMVbXqb9WpaR77DiNRZ8ri2Rd1PB7NKlOPa1EblV8lVnbvwEKNcJoqsa0y
HX8wsJwFh58P2li7R3BsMm+zbnho3LEIyrYbw8zCw5g65wy8YJ1ju6ou6ezERyvJblF+ViBbuXE2
Y4tEiErt/JrIyO8CMegzZqxwX0GbA8csVp+8IWKarR6oTLiOL7KqioxyhvWdJ8WDF3fI7YRIxcnu
61+DAWtCwxo4QEXh+NkSZ5FXT+I+6cf2PI6K+wMihIkhe9XDSLDEMN0mhjlyWuQLnimK9wmvmope
GeHpUaJhyFuk8fRJNGZ7sWma+5PSjncuUZuR1st/YVh6J1oE2MLLPD8Pkoj3xs3qw0r++9ksZzXU
hmJiG6nqjyzD8eh2GHNKJFhhmjU5Lv9u/bE0qvmjjFObn7xalc+KaD6Os2VE9bj0GKKgdtDLuAtE
Fo+R6nWAo4VOgkyTFEWYKWr/axxbYEH0xV8UeAMBpytZIqU1n5puzC6Nlv7bud0P3JeHI02+5MKN
fL7XJ105OFq83huJqd7hffEjzd0vadHUxyVJs3MpuuEwJNoWCTQD+GLwMgYKreSLueYctDVKDVx3
kh8FdKzQEIRgDHHdg8hN34RVdw+4cua6X5hSCcjuLKK679MbMyaBR7FWPYJhQR72RMQD0SDYq2rs
dCmXQu7uT7DCzKiaacbG1LuZyu/wC3ecD51JYHbDPeYWkyn6srIuT02v9xjdqNlT3jV4uQztFPSK
gVtLvsR3Xp5P321vQvVoda4SYVzRhaO2TAfM/eujO8ZKiItuEooiB1XGh/R+ViarJk+eQ2hOOuS5
KHUPZt/9Mp0mvzcrKinOkwF6tvGVpG3t+1oX8ceUMDp/o3zeAEEDcY+58+xMHQ2ypHyeTLcOcjzc
4Bws+GuWxUAWgGZ9sAVmJXpi9AGRGNVx8rL2DCEburDJXwJyKqLFSuaHuBH5x1XLimPSSlST5CrU
fl2MbtSNRXcZuWE/DNo4XeoplofUwBMKF0bjUMcYqhaZjjLWylb+qG86bKxaMF/MAq1rPzkVkcxy
SPRAUdMHy5vxnMIZs3+oRWJFHZlBP918NB4Gh9mpT5k4472UB62imFHrKsYFN3yWoRYTQZpMxKwm
KdL6pF/7cCjM+nbErxJXu0n4zVL31BODBjI/PTV1F2s+cFWKqCnBcytd9ZNKmXqpslRCVfIQ1E4E
4BhmnJ2wQO1DuNPmzTwwScw17S5CA/o1PEyKbHteD8rUYZRl9NkJ42rjJAbFDZViUS9lXzUfcBko
b6nzcbmK2bklyuBwhY19Mipt4o/zd5bz9o2YViv9/aOwZI360HO/wksFRyqXJhRaIwMX2vgjfg0K
HF6oT/iGdg/1gC5EtoZ+QJ2cn2zwzSCna/lIZJoI9SUv4CglOYhePjWhq2B6EAi26pOBMWSwesZ4
aJWpPUywnRI/awyBJ3CjhMRXTXcuxC9/Vjw7csWikJBiqRE1jRlWI8G4S6vVrCjGrUtz/eRpK3ip
o/+2VoGxZGrmDGBjNOiZ0v7gLL18GvPc9klNpMaykDm0GPL6coFwNFKS/7Noi/bMLamK6mx61Pqx
vtWs4gtTPLvHnqj/7BrkBatCoTOGjP5eanUT4STAFb1fkHC13Wa3jhcvnozqbdaN+YNZad0zwqGW
a0i2XNC5abEvtMk7jVYiRKTbBfECk5odSfqdQ7TUBUcrO9XQkMDQ2Eb9TA9df4bByA2A0PqOIM95
Su8zZ0q/2pmJjeIgl3CaONELUSXQIGA7TFkhjxVmzZiI/g9n57UjNw6t6ycSoBxuVbmj2267274R
PDO2chaVnv587L2B41IVSvAeYAADhsEiRS4urvUHMQZPqGbpvpkZ0xZV2vHkav1rZEb1Y1xO5q6r
2D30jvL7cS76bWVPrt/b4G1pB2T7sRiN44AjIhSxoecLhSNCZLpl3rsQGv4zR624E2pf0OGgxhci
u/SG6bi5h4kT7RNhRwdzEmjI9BFy0h6VXdBuw+irY9tQocXfr/XryHO3dqunGzd2+qPFjF48KrZf
SQ61T0rShPdzSGXfFmEB9i70oIdN6Jbxj3depmi7zAYfmwww9zon7U6IHw2fvMgmSxmQ1h7RkyW2
wpvqnBbjQqoBnyMk7vZWlCjHNg2mI43d/EijZtqpg21tbaWp/KmUyul2bjzzLCgelbxSPg1GhjNq
25c+LxSxBdRn+Ko550AubPPeoTa81UPLO9pCTU6JrDO7eoDRmQaRLVUy/SGF8PRWhSZwFZHnJ+gv
+hOV1Hpb9TZQZ+ynvtiTxU/zgvITMgLWznVFfYjHbt4ixtNvDH1+6yiN+6gZqTxux9LeJRMOBmGS
d8/mYIY7R1eVXdpaE9BZzUN4Ntbv5rqyt242ZLtmTrMDMaB7p2KLBEVdWb7S6N3eUzPzJajzdEu1
qvrST2oEEnoEe2uYXCutEW/q3rY3eqFOWydrwqOZlv1XzVW0e7SaY90vkNradHTxnhO6W/thnKud
4xZu5VuVNvk5ulX4YKXGe9+30SFJshKSM4pq9/kQ9PsB3MEdXJwZZzX8pVMY1dssCCF/Q2Pd9bQ/
tqVmtJ910o3HlGLCp6EaonsCQbkxOAO7Eq1Cv61RKQefGf60Y25PX8/wXzPrSGp1tV9L00JRd/Ly
4NCU87yPMIknjcqsY95o8V1kKf3JqWKUdifdpYPagLzfxMZMwJmF/tq7TvjMnu4Pw+RWDyOEg+fB
mdw7uADarlAjbYOCoTiGaMEn9PWi8K1SKKv09P4PcLyBenaF8aCpneVHY6HuMjwYaQ5YlS9BQqRA
Av2EAc9L4lMSHFiW6RFmkvkMCx4hk9Dhkp9bdYc/qfedgApkyaO2soE1WoKc0pudpLIfJxcxtYxb
Fb0sPEK6gaQjsprwoKC2eqQF735W8sz0ycDmXY7ozddUl2+HMGMPov/3UGMNem8NI3HLnGb3FE19
vakse6ANGs1EOZbxOdaLgSPdildM3b1oY3rdeKydpr1L027eICc3HWwqMkfXaLKfpTIMWJl31kHr
0uxxVnATLaVSQ8e72LfpjqLEl9tfRqsHrhfUzd5RM3TWqmo8dkHxTbSqKVMq8AnSN3myJmy6QjU4
pHOC/RJK+hscANrf1PQFBD8r2dl9pH5RTOOh5op6ViqIxEHuiJ+2UQbboZ/MfQCmF8OCoCCsNSVq
Y03XHqe6obeZtr9KYMgHV3TBoQwja5eXNnQ5QsYWJHO4Q6es+zmMJUL4MpJ5XTm/ckHrryDm+7cB
mWe0n8XwyWxC5TlyzCZCo5/XIPqVnzp0b3zbRiIQb0bnUQFC/JX6s35EaZM7XMeVGcX65DAOdvWi
dIrN7YgA3pRCtrbt8rkukB7blm0SnfLUMD6VaYKodKoLP7aFu+kySH5hEPb3gBSqrdbyViyNoviX
55O3mdEY/NJoKi+THrPrGGov8pdDvvMS1TwMSqM1/txhDVUU6nua1uZ8pFqA233U0x73omhDB9RZ
qbwsqncfVQEdoCoCGTSmL0xnoUiZSSmPIMoH4UGtihLHzkF5ikWHMOTtGsSyNvq/g9lIEEocPlo9
59UWUbpjVhWk8wiOITFJhyyRuAzzMaoT9ZS0TfxM1obul5iyzk+QMUTL0ut+3v4Zi5rPx6+AEuZQ
aQIDaiz9x4woxIfSS/Afa7h3KHNlT/psqY9YDNbH2vD+WtJXMjz+GG8xa603e2EgMY6v7Kj+RBcz
/B2a488mDYyV5u6ijPYxM3BEcNvp8eIxtxhpjsgGkWMBVInXqG86UfwA99r91MMEI7ijqdf0MeCv
SPn375cUoQA6Qnw5mrALbFGLKQ/6aejTxKSLP6s0ks2tHjiSnyC//hnwqrHS51rU0eRUuU4leh1+
lqxrnW+lKOvqjgvAPSKRTxZVOlH+Gpsjvn2x3Vlfm6GTj9gwcJKVA3Nl9zh07IF5ypaNvpQt8bws
Rf0RGw61cpyXsO5lzz523hoBQ8eLzDUCtVy6RdkO9Krs1cv/qB2eT5SHb6dVJJl3rdclR7O0ASmM
27k2d2NTlgd3aqxHM2jNU01Jb+XAXp0rijB4UoBvpX+5GJsr3suoYhy7SSt5fHaDvtdFa/9rYQhG
2wYkye19dO2rylK34ZjUoC+qo7ZIdXBAREhDL1G9JJt/IfVtn5GUfc9y7mnRBPnh9phXIiBJvAxI
aADwwJa/6Y+KbIFn1WA7dX4ncJO6S/sxeFXJ0rb5aOL0c3usKwfUceAgOyAObRiGiwWdvAnJ2rhq
Tzbkrw11nHEfCcRVU6stDjP53b7HcHDf1sn0envka7OUZEIgCeiUUHw9n2WnjVVlqZF3nETmfQ5n
rfkVt/P8MCfD9OP2UNfCPN0KOBAf4YAu9PlY1K1QXY7G8A4httEfkYr9z6gECbFTRS8wbEB4zvg8
6kXvvOhpCeKLosJKb3XRNPmID+Ak6GIAL2PWi1DoKP00N7B17iCciN4fYoqAe3cCzPR/2D4AeKno
08HA8GDRnWkZRwNVGJxGtcZ8MrU5rjy1EPvbkoCsiQtcfkZI7FS85YGkD7YEjLpWPeGdkoHB1vum
3qroqJMbub2KNgWpabG2X+WvP48+jEf4QaQE0MlFcw/lRlcdU5Qck1g0iE7VmBDNKbH1KTa1/Etu
T2bldz2mEzvybVIvF1O5NxQH888G9fN6g8I6BjbgB9pnUFVD5EepnW7TsW9+x5kxdkcwoPgwmBiw
hhWglTTjHVR4971u1ZvYjfI9RmhPbaGUT5EwB+stDaFMod2iRfqDC7nK+YWzRqRv3ArxH78yxvTn
VCIUtRX9JBP2wctq3iUwXU4THipIUCaj/k3Ymf7aIIVV+F7ROS5pqajjjW4N5vA4ou76a8wcYftZ
40Tf06/JHO4N6lV7XtAN3YhxPrjI9Ft+hdHSFx4Y5ZNlpNlxjtCWR3utAyaIKef0D9rYprUrKUOi
aWlK7ba6MgC/sOTSRiya0yekkkCAwSVuImplYdjt4qFyza0ygMKFBperBTXXsvZ4GhGPdxLz982g
ZTZtDfSOfxalXNvS659Ke24/sUMETlNTSC27V3PnESYzr4nbR1xGixvbYinfEFIa0cwmCE7cksq+
miLlECal8sL0v3WuWfiuOncrJ/rq1seeSCNW0wp1Fz3CsRli6h4DHjGUhJ6zVhmOIPzGY46o4orn
49XpmbA5XEO2Qt3Fnds7Me5bbow4T4Hk8cbSZ1dWNPsmh2Vv6y41ZBuHuzFUzLVZXt4QHDhQsTbn
TYJrFuEkA/OXI4yW3lFQdK1DYQf2cynm5FeHHZ7pO+gXv3RqTk9My0ZKRbe/69XREWBCrxn2GgWZ
88jNzTugCTIFxwxFAbSBTBMNHqzk7036PBuvSBCSh7b7a8TMZyV3vcw1qBBCf0A4DFkJQDHnQ0et
0uO3bqYn+MA9ljT4N760aWpNG6AHGUYDVJ7Fyne+Nl2Go7WLApOFO9T5mLRruJwa9MKSvhBECa0e
MTFXynjfUKb+rUUBtfdURwylKxzxdnutr+xnPjNkRNSPAPVZi/3saDMCe2WXnrxJDfb9oAfBLkqC
CJlWinflSm//6vJKWApIDdbYXN6Hg15oTjl3pzx3mvei1DpMXGsTPWkdww4sPMXL7eldG9DgLcLV
CwwQ2M352rptTpkL56a7SCK9/cagz4Bc5JD9ot0pPlPfb1dwEpeZ8sf2QVZLijZA/zwfcQqlzQk9
mTsWVNd2ASzne+hB5qvR5Va00WdEHV6ywcBGM+204HubIO68EhivzBpJAzm8tHG7UFCgtd5zV6nh
XVtU5mOWZ+Uu9KrYL81c/HT1bmWRL7Mcdi0alyDcJH/IWUy5b7wKwEmHqbMzoFdl6bEN+IVO2Jp/
2rWIyFB8Sl3FvHtpl5d63I96mStHTEGUrXBlAbhDNT4J62djMP0wgUb89xvozyEXc8Pl0EkDtc9o
rcwdvTG7tN4CQUn/UadaPRxbu1PWZMku1xMNEw6lVOuFRrxETzZqBvC9CnBDbXLgYkruujO0jxmW
+u3JXQ4kCcJofYF7Q2xjiTuxrDZqwNoV9GxLmjy5l9MuL/t6WnuuXkYZZiRl5jxCKh9wce5TK6tM
s4JFL3txr8VcVUAPnAY3C6GvhJjLaArRkuwUdQX+RwP6/Pw1cxUjFJpnd+iGxI+V2+kvYOyTb6qe
WV/IwKbf3VD1uMuM2rjCors8dvDLuDHRVQfOw8V5PrTVxIOKJ7l7MmhI+V41oN3R9EN4pPlhvKcV
Pbfb3+/assIo5YkDXopyyyK6NSoOwmrfAOsFV/QVisvowaa26VGGpvPr9liXe8XhSgbvhnEgyN4P
JZU/Hqg9JrJWIQr4aXk5v1MFd0y4wjXPjNvjXMZPOQ6GV5ILrALGOl9EM+oB9rhDeFdXUbhBvmjc
WXNMmwjOU/lWCgPiVjjl+ypq34a6XWMmXPuGVHNsdHc4F0Cczof3BrUBsTEmJ/5uSndtjmPfEXPy
xN12Y6Xl22C28Wi4Pecra0sRB10wyPKUHZay/6WOJ22oJ8EJlYyJ9BUusZ+gR7MqiX+5YbgQEGDF
DQ/sPnH0fHZiyHFSrvToTrGsOdjhUOg9ZAXOpsc0jqJigwBkQCNRn+Bg511dZn6R1NOXAshDuZmd
iN9VFL1ychNLxwCa6DWgYaIP6fb2gnyIzpyn9pS1KI1+7AVKMXIif+w2Bf2w0WHx70oDcCNcVJH8
QjHAfAp1I7sPNLe9b9WgfMJPR42ecJ3OvtAtA8YqbPFShGPtYwrDz0fiUbw2qjbEyGKYpk+Is955
GHlrmvOX25bCDXA6qo5wTDkm5z/YdjQajtmUnUpjnN5ZuvhTxFPU1wsJGajn5hH7HygoiV28B6Wa
/7OyYAu6A5UGvqxBDZ1yJpK3ywirFkWrdiKfTnCWlBfT6LDjqYbPtY4sVZgOBq3ZBLHrwomxldWQ
Y+MVt3Jyr20uaqAmUhvgjinVnS+BiJLYDoQ7nWKuymqr4jf9LZzQ/wRJiNrg/2E0gKhwSG1bhr/F
VkbHMSsiwsMJ+HbyZdbR0vA0erSAFNbMYq9MDNQ25tmSTYJS6WIzOvjMAACjuIJzlLIXWVweHWpz
u8IL1wxALgWpUL7+Y6wlix8zwNjIe1TM2lyNXotQqXxUM+pvWT2N/85As/CrTmrfDjQse7Cx3lCQ
HPcWivtYyWfT19vb6jLhIghL0rSNQhYsBnnZ/nEMcwVjmdzQqV8VVXrA9UfZTWqe+GOdvo+5beCq
1qUrt+iVwh2ocapLJK6aypWzeHyWocUyh9Am8kqv93leD4CshP0bhb12q5cYoY1TRRG6A7VSmXRQ
wWXG+9sTv/YdkO3DhNZD10DyVs9nbtatOU94PJ7SMUiRg/LyTzROcLqaAvzD9WlUnr10np+7PHM6
P6NvtgXBiyU1YIFPoQu9cmW/XzJVsTPh8lUpS2uS0LS4GMHsz1EzltNpGMf+WwZrk2ew0lbhtrWM
GbBamWpiG8dtKniVZziJdRSA2q1XQibmqs6VezMrxJPVZtZ3bAz1bwC3lPuodb3cV5sKLSaeotBZ
oT9QQrOpgeW7pMjd/wQN3Y7iZQxUyq0T1B3iyZz+wYArT7CCgl69wyUpAGCUzVPsK2nhlp9Wvoec
3dmFwOx50iD4SMValsnPv0dplVzaARCPeLZ1LNPCaDMA00ZYR90Boy23jlXlh663LH/SinrrzbO7
n8CjvK78ELn7lj8Eugjbk54dfJVFlMvAd0SGmFFUlRrYu0gxE33XdG79EFShOKIeHGeHUaWU7k81
lMZdZMdaeYzmHO8rIDVesdcNJWu2pRsgT3L7111kL6gEEvuh8dvQoi5eDsB9zXju8b1S21HcCUoJ
2LHTP85a4v6oF2ubcpFsUzmg3yZTCVOSvXiwnH8Vs8jRWZ8C6yjUEXXA0q5OoZ0Xm3YCyEoYw55L
dMa+tWZtbejlCZVjY2YC45Jzz2tpqf1ZlEUKoyRxjjHdCkiEowmP10JuPd1WISgAH1R43VPuL9XS
H8OE9jXnXduPvXdIo7h5oluarjQdFjcFNHIYrTo7UcOWgoC5yAKAU2dT3szGUUFW+6cVpsqm9QS6
XAAvVuoMi9D8P0OxBeGa8trg9Xa+9FM0jp0WNcZxhsC9H706RY0gtPdcSp+jOhr2bTKOK3nq5Zga
1Tj2Po7CskC4iMxWPRr22NowxfS6enA7o3ktFFt/TYpS8Z1BNF+CGLD3yqa+XFSp3gW/BM6N7Fst
TpzhFHlmYeZ2xKBd/zWNmfcWK032hulnt9LPXRtq8f3sIozySETqccjced8QdJ76CBRn5dFIWpnW
4qxKrQ3uFap+hDQEbJeEmpzGsZGZ9XxsJqoq/mgb7ZtbEiSEVc7fgfEFa+KDV0ak44cCNqvJO1WV
n/eP23y2wGE1sQR0YFS+DcehPASOUF7IZ/uj0MixV6Z4ER5IS1HXRPgIMUtJSDsfkCiajQIL1WOI
u1F9sJSBcbXEiSdIZ5P6m5pRIfboO7UJyLDJHna3w6H8XH/EapaYVIqiFEBb+K3ovC/GR89/smyY
F/D6WkmBKJ4QbatWcoUrs0TKC/YZgVc+WBcn0UUe0+vNtDtSFpewSbctT3plz3u7LcUdjJd8C1LW
vEMVIFyplF9+UfpvKt8SuTk03pZfFEsnt8NBTBylGkSx7yta4zPiWV8lyd3cxSqAhJVvunjoUJGi
E8EH5RYmGaGYc76mVRa2Dnw35yjhAK+9KOOnCKDFpybHxNkPsfp4wlrRAJfllN+sfi7WXlqXQQho
B5AZJJ/RTiMpPf8BYUQtPYt06DQ4Ln5rW5FsM7dKDhMaYT8cMy5/hlSavt7eSRekd7YSdz1pvi17
P/aS8lcF1ay6IhqOjjV0eEvSNn5Xcy+b8NntxUNKWf/NC6z+q8XD6A1ZOTCZtai99y52cDUYlMSg
Bp3vjQ7BRV7VAbz3WsS1u5YoXex5vg/ZsxQVksK2yx/qzHHj2C1iPoWtDPfhmIKU7gUdjWAQVb9B
igJzZ31OjB90E7IjOUxUbpBlVR49pbaNgz3lgL/Ielsyqai3o5UQuzgtHy1xilXcW/w6qUx4/vno
MpDJTYZznK0p/WWNU/MypxXCc3pely3gOr19HwSidH6ZtpWxcmCWWYMcnqNqImoM6ZdOxGL7hrWL
w3PXIJswYFCM5J1Rfglwc3xK2qz+kapj8p9Rpi75b9s1IdzL2EWjEhti21cR7Ywgz1fgl2/vrsU3
40d5tNFUejCkuOyPxWNDkJcXilWOp3SIkJqpEyoUmyQx9bWO6Qcg6Y+I+D/T12heAtAibCyra15T
RE2EOuyx72A/bFKoyN8RVwaPWE5u/FUYQqHdPGgDhlTeMP6T6XlTI8fXT/82ip6syNFqlxPnayA7
hjweT5uLfNWK+irPizrBhlwZxDaAfEl9wkN79TPk3Tx46uYKS0JuyKn47IxBhY+rhTPGZ1xfO3Vv
CTX9Yo05ltdkuEq/t92p6le6G4uA9z9LRvbh2GwYdu5ix6AA7g2OTkVQKd3TCMuXEpitbQdAVkfM
E/LHfNJC4MVK+CMr85UbbBHsloMv+1dlFEGrsEGZVl4cfM3oBO8QXoi/DG3i7FUdwD+VuWntkMj9
ttwlgC0A0pmAmwAJnZ9Re0rMKFVM96iXrve50ZsKoVIMYPXN6DrNj0C3vBc1zcWvJGuSFzx/PxVt
7K4cCnltXvwI6kh0Cck1+cP5j2giRBrcUXe4VpX8qGal/qhWIwWB2Fvzbry2DbEgwYpClmFpqp8P
5SQxhq48Ju7CrMhCbO7ddoIRpYi1u+tq+DHQoDNIFFBbWFKMGwMbdKFBn6uTWg/9OYR2kngtIjtI
u4VUlk5dmMfbbMDUPW5432ooVz63Ra6dOu6Zld11NRwQim1Yz7J+qC/W2DU8uHuNoL7Th+bLlBT9
jquNeqvi5PDClFHWW75nEVdEVs2ulHVxMNIzft+Of5fyg0RlnqtIYtPNYHH08w/QA0ZrSkSQ7kDo
m9DhzRwCblZ1bu4Duuvmh3CiKbUt9br/UWBRH/uI7gePuWK2ue/k9WRtatMufldlXTxOvaD/qMRm
WWONrtH3bDNgLqFIoKVwvZfbNNHtpypszZ+cqNjydSzIf0ujkM+6gyzt7cld21wSuyTLwmgTLG2l
giAWA/JU+V0B0eBnp3ojjPI2xQn99jjXQoVJko0Ogoux23INA42yK1Sq4DiPrrXpUHZ77EFK7SAH
txvL7DBFF1228gq9cpuTg/3/QRcFgF4TOOaFVXyKwiL/lsWNuRmd2AWgMtd+qqJmU0BJ3lXNYJxu
T1duzWV4sKhIkv9KENpyWQkYkRJ7SnjyDGpd2yIwaH6JMFOKQ62pY4Y0lGS33h706oVl8ZzgS9Ko
0bVF8smtGtBQxRgAEzTn1KJ5+miVaMjUKmSIKklcTIQHW3J1ko3IRee7fUxPruVWzyy3x2TS+pJT
p7j9s1bW4kNt64+HXWki4txr6ISakDrfiqLoHhVwuF/1yerv4Pf2K+NdC80WryrqYMDyKFifH1cU
uyBlzhl6Kah3P/AnoFb2MB3rKP/7hM2Q+j6y1gNuAv2LRWiAcxpktduH0h4n32eN/V2d0wkyRNBC
vdDGA3pTwXZEg9Rv5xLYWuqVm8jQiq3hhms69hcT58d8YBxoOiCDtawKG41ZVzHqjqewiO1tSat8
n8Tu25wFzcrBuvikciTpoSsf7OoFUtYQqTfC/KzhGxp4X46joT2iIjz5RtYYsECQD7y9hy7L7ozI
pkaLjfcDaNXF1qYDWc86UiN3ZpAk26jtpThWpHJJGUV+ShwP7XArU55nMrNn5PrFhvrimiHdRbBE
5NZBFoKZE1YuFG9DLVKHiK99cpREV05g3jJn37lF6PxtdiEHsnlGYo1N8WX5DGk1+F0U1uK7Iu7U
T0NtiuNkjOLRnQJ3JWhc+ZQ0MiVclg6vxPOdnxZT4OGZt65+tKjW+zY34JvZ1/ahsIA7idl0Vhoo
V8aTz1QmSDUYoY3FeJ4sAudOOR5Dc5hfhSOid/Sw4ZSpVv0TPbI1/NqV8UB0SDSkjYIsb+Pz+cFC
JxSXSnMaWyfdAx0wsEmoumMTGHJQVPlu79SLhNygoMT7H6FwJKXpyp2Pp6nziGhDHJ7qcR5pbyDF
rDtN89CUtrPtKHDt0YjNdwreUNsw6NZ2zkeMP7t5GBwfC6oQSEbJbsz5+FDbnUQ+6HgMhLA226bW
PDjnSkZDXcSWexfb+hhv+CUWqtTtmHcHrx/DUzF0aUk3L3aBfk1O9dBg85GsPK+vRCjMHG3ZJKEr
erE4STBrQZb12R3cuJ78x6mScGNbhQpusk1XgtTll5B2CvKFwLZGtH1x+9darE55qivHKqtRiRCq
NW6norX9Yh7rVySFsQDTvHAHCyv/0Q8mjNXbW+Eynwb1Qk+WajscHOLG4nFGkYG0nXb6XQU8zXcC
EeGtDrx6iMNvpp2irqI0qW+IZECEMxn9GpHnx95J03fXK821n3ORDclfI12EyRAojy8r1UiTtw16
cxG4OwhOkXCmHeYC5Ze2NqBB9iWqDkP0D07P6mFlHa6MzFd3QQLREiCTX5x51Qgo3zaobyRKI3R4
n9VcbCb+xQgobjLuMwT5Gqkz3AECgBA6ABHSw3Q/iGn4EQUZBsUeRiYxXp9xASmz5299oJOzCbgu
55+GJXA7f6LHHK30TC7yVmpVNNPIrqkEMIXFT8cKg8KhHoR3RhbOT4oa5I+FGkzbHOMIxCdgt8fW
KuLm2nqBLyHdtw20e5ZqxMGcN01gGkjqduZ4H/HokUxIXK2tNPT1Pnqe0lndpIVurByZy/MJfIrW
EC9rSS1aDpx4EyIXmRmeFBS/juWkJPdV4Si7SMzzyqa4OhSe3jSH0PS+UHcNe7NOeoxe7qTk4AGJ
6PgFDdi3bKj1lSfOtZFkV4irC+cqWjTnEXGWbeikqYNjxTszReRjNtvdHPTGL0eJg7UALDfEefyl
M09z7qPwjbzkIv5HJvkg2h/u0bFLB/vhGK0QCGFW8decLAIKtqHUmS2pjr58HVsRwhV1V3unflSs
fd9piMqWQdM+meiRrMAWLy9RYjXsV3l65aW9yL48JS71qVGU06Co5d7S6nynh0r+3yDi/tEeo7VF
vHIA6BxKHztKWjjPLk4dReleJOmc0sbWDmVhGLvKKcxNnHnotmp9jTtkTfmv+vuCFsVOWezjyvjg
n51vFVHgtNuVjXvEaPRX1eY2Jt0ZqgySoo/6jrEDH+58WYmOckec7RhpEWkCFaJV/OHufD5oMdma
0yeIUI2aUBHqKbXe2eBoVqE7UQwpd4beqcGxhw+GtI+iQ8gfUQWfN5mJe9KGm52mMlbA0bC9/csu
Do78YWAa5AYzHCCj5z+sy3Q7qwZEAkclgI8zoU21yWYjeTJjhP9uj3WZ4EtGAxGHTJQ7k5rP+WDW
SLPAm+vwFOGy0PoU+knhBy1FagkaEeIDWf8j7x5nNF9E9xXxiN7d3/4J16aLBwl7HPqfRDqe/4Io
6kpFdWYXRcjZeiw8cMaq27rbAMm0lczg4jwxWRZWghOoK8GGOR+qq8oc5MBgHTXot70/9m6abOI+
T/NX10S561BXOV42t+d3pTzAqAaFRMnLJSAuUsNei+20KKoOAw2MP7eWHtiab9ZD9UOVFHKfhl37
aR6GJMSXJg2dXTZblbuzKiWod4pjiW/qUKTwe7yqG04JM3i9/QuvLQsYPZ7TGnQIbtzzZTEj+kGj
m3s4POf6pgEl89D3iAQhMhN8Lrt8Tdn12heHi42JIu1uWl+LDT6LAodFIwxPwciLb4eKSur61SzQ
lUqU0P17QDssFjSODR4iiKUs3+fqNGjlkFEDs7iBql0zxXnhB4YeZitf+sq8PtCAvOtAZHGRn68j
gEZ4nQVnKdDUcD+REd4noimfJxw0VjKGa5uKCE2vhkoX6MPle8caAu5QQOCnMvs9qXF7QPBzvJsT
hKuLyvoWZhkuifTxNwOKjt80L502QkFxpuht1xeDGz5iJbpyvAz54RYhFXIL1tIygOEzJjfaHyWn
WgnQkKod5VhAFygfarWav0J9qR+mwoh3Ljl44QvyR8P3Gi95gMIZ/wsLAJvYvjLqeGtXbJmDUSra
0zjaXcYJDbv6SClJFNAltfKr402xt+nQR/5cSgPxPdJlNIq6qdyB4hUPdeo1jwpwfApvtSVQMokb
uCADImQpPQO3v28HO3jQjKjvPgX0du/VLkmI7xPMnZXYal7A04CCsQoksbK1iajD+XIE6MyV6FqG
d2NtesO+N+gtorcTftHHLvd2dZW1PEtbLz1MeWD8B4gFicLO0TPFb8ss/N3G+vxdqMGY3cWd2/+o
+qoejpaF7tpxAj71ko9zCKJsQE9xVyMQd3KzKv42tVFV7o1Kx2Nn9AJqMuRGATc4T8N/uigonysd
AoJfxhbSTgn0nGSPYsD0W/VqYIwBsK3c7xoNm6gubmqq6E3qvUSZoyADiQjrz1Ik82uvGJWzIdmq
o5VjdCUcERpkZ03eSrwhz5dtwPmi1yo9uSvG2NpngYuaUawFuzbu9WMNlnslJb54a/CZCH8wXSwL
pv2y+5uEwCQ0k15eEenpM1mAi6nKLGaxD8Y2LegqzDBg4hH45N/PFIychJPCoQAhtmzxKoWCKYDn
nBS7m8R+dIX+TzmE82MHfVb1UV3BgPR2rP+445ZnVBJRoNoROi4g0tqMSYA2k+MpuB1YfpqwK1Ea
itFcm4x++oH33xic5ixtBSTLJoz2sdZGEC5zCp2bGFcdd1cIbVI+I48W9ei6OQMmOXYb3mVuqaUo
tzoAIPJMie1nlLfQ3wqtGYgE+9M5dJqp6Nu6TKt/uyjPP8Xolf7nOMoYSRF0NrOw8nitk3flAwP1
gUbJK0vyjRbnUHiz04LPVE4xKIODhtDotneDZK9nY/BOuch7nRHj+3x7oa+00Wi4wBvl+SQfQctr
h7OElaJJ/1BgOrBrEX+Me6s9TbCpN9z4tp/khOfYRF/ARIRvU4Jv8Ieo/3r7d1w5TXxs0khP8g4v
3F2TQYXv3EzuSS8K8zEZbajgGAdtkAKdt1lltyun6UpGSbUS3hhcaFlrWnIdQztB9V7k2Umtu3+9
0A52pkXjrk7cYWMZ+CMZ3exsFXBX97ZAx3k2mvHtb+eMvDj91I8qLjiCxT3EnGFcRpE4FTq+eiOX
8lZP3fh9CILKb522X4n01+ZM2kT3g4QG8OvyIOutIj+hmmIJV8XjEQROUaI9KzLhj0XgOdsxz9x3
uJ7S4BTWr/bZriDOfPVAnoRrP8a4uIXt/6V9sOfNC7CPSJDxoiAbHPW+iuNtz9vlVz4qqATy7Ctx
DcCpCDUr3RRPUR9FoOx46T2rRuvND4KcwsZK1sZoYKzABf1tUYBEjEMoZS9kYXiZIs1qlA9c/TnG
aVNTblTHRjw11nN6GGYxlb9v74PLgw8ejJ4BbykAA5Thzm+SuhO922nQQdxZMXYjRKqnyoqq01z1
Yl9m49uY5/b77TFlMDmPr+czlF/nzxyocYwZRdDwpE9ISs6GOb24Sl+g5RkbKzX9K9NzpeM8b3UX
Xry9qLQGdaiNZaeEd5Gd8F5oCCJZ0vJaRmpz05EloKKa2ysXyPVBKex66DlekqeVTNOnvB+CU90K
/cDPG3ZVEo++Zrco/FpRtg8AWq/M9KKmzLbRJRqKjNfW2L3ni6oVDeKpbpjcpUaB8jLl52KXgTjA
H9z5V+ntwC8yi0Iq3Z0j5IS1Eu7V4SVCDNSobMAt7umoAFVcVFVwsioDd2SEW38Nc4qHHApHz4GZ
K++tZdMOA10X+0HlBCv1+8u8mlNMX5UyEMEFzMD59N28LEDNMX1c+Dp3jx59ED6EjamuvWAuCkDy
nUQdUjcpGXNlLHaUkQfOmA9tdpp5fdOrRmCXyzndGJ39wwZ6tbNCo94b5ZSfbp+aazN0+DoS/wyk
+wML8sepyctgGNMMdQeA5mHjq23M0yEO7HENCnntU9KMp1UDERh0iTy+fwzU1ia+2FGb3E2D4yCc
rtnz/NhidRUecycM7i3RJdEOQ47yFSZPvHe1aVz5mtqVI/TB2JH+nchbL99ucaiKoFO6BBXuEp3o
vLVr+tQuYq8bIx7H8m62nAiAQFk3h0iNAdygKV1GiDKVE2+ZhlQLTXAh/Hq2zODO1SP7vwR3i9Z3
NeF5myGaB+v77Q909TeTQpDQIFRAVnO+bl2P/KmRlriCtaJWtq3iic8aMsZQclVVfE+xrcZ4iwsj
W3lULrYkZx5iE1cGvE9ZD1sWJ6q2HLzWrMERZA6Kzf+PufNojltZ0/Rf6Th7nIY3E33vAijPohVl
NwjKwdvMhPv180DndF+pxCHnRsxillKRRAHI/PIzr8ER/pRbyG2HqCctj2baGqdAkrEblFOHl+/5
IpT/demVvwlOfG1OXWw7lVuJVbp44IDCnzjaWQ8hfoNBhLS/81qr92IH/H0xH7gTYiPQnC/ODRzm
MsiGy3zIgs766kAVzRtVbHJYRGGHgDCKuGVzy8j4oZnKN4NU25mANOvTsV6GM/IooYkOT+rEu7QC
ruYm7XYAv7soOxzHJRKNdUZt/xAH7dkoqzexOd9mk/MmkD32dNV1UKHMs3xcuunYL+UZOAUsHeY8
Fd4+vYfIuUIr+LGjr8FA/FyhRlnr4rOdIIrb6rjXaJakaI1vDKS8zW4Ka/MpsdAQSGl4Idfiy/Z2
mWu0vYfIB7SVCrWfhpZYqrZmPa2OeiO+sLb3UVNTsXv5PV6m4j+eLf1NaFCknkwFL14k+8avFM5v
B2s051AqoK4otzu7wl68Q1O42FqkdvDGzLoEgSff2OGQVu6aBgDJK6v5mSXFRBLoIrpumOz9+KY/
hx8FITmuiXOg2HPv3C92EewQk7Tg2eld9u+7CwFdpLNOj5v2A2fEr7vWg208TDQMD2Ja5usice1T
WvveDibW08vP+LKu5BmvV1rr9XUAztTi10uh4+tq1pAtcPFkM10HI/2YCPXW5aMD7AgL8aAtumOm
zUV6alGecsLBn+l+6mNhfWFTAE8rSqyqw1qtQg2UcYYTCWT5g43TGOhZmYOlzIPmdYaLWnaiIbLO
Ygu2mhvgqKAn8/AmGRzjrWknrh7SdpT3+SyQ6cXmADNh6C/da5ocv8cmBhaMg6hz6GfCDP31npNG
Eyngh/FQKztL9n5vBCJUhrF8klWXZzsVZBZGtouVYNvpJ68y9y8aTDxzB5YXeCD4zizry+O6GGO/
KWJ7PLgDnqHkuo0IF5m3ByfVqg8UJO5xRjn+WnSai1SvKnel1YtPFTTvu5df/+/Ra/0m3CuHKgD6
S7iHZiDEBp9vPIxza9NZd3V1GtsW24GXr3OpAfDXLTPqo/FJ1gsQ+ddHXtro85m0rw6spv04D4yl
syKmO9PcjZVC+l0zt9XibOgw39peft21agr9sTtg5nIyha7tMF76MNfVU1OWwVmp4vPL3/CZJ4El
Ej3QFaTFrrvYBxbzo2XKC0RgYjffJcsw0EHSNe3ry5dZQ9ZPZQbPAZYf8QN5SJeJ5OWxqCe2rgKt
8A7VOKYHZNff2EzkMaTN8u3UWa9pmj53Oc4lk04mxzBD8l8fO2SsClQwHt9OYSJjHyTyDXI83XCY
TU0rcFsesIN5+Q5/tGV+vUXaFT89yYtrDqotqtGZS5Sbs/igYx22Uw2qe+hz34FNgFdEZrApnLzb
mEsThMto50+9p+QuDzSB0nJf720hlhAx5tcmSb/HcSjH69PA1JOU9JLjWtpYzjPdmA99wZ6rOLiv
4yH3dzG6z6+ki78/egI3EEcPS2K216VNox+3Gdz3sTrJykMoUPUcsEJlR7+e02u3CYrHl5/779ej
AWECFwYJh9japWANBiwFyQKoETlZ6iEGrnvWtcr7Vnpm8qg0NvgrZ+Jl94S1TFlHsQFolGQPn69f
F1eW0u1GMLY4GeibHZWZm5Fe2AlmS3F3zOWQhottYfmStuOGlnjGi7fUl5fv+vcXuuqPrlRyaiyG
RBfbNi+TqhtQmz2IwdRXgFIX5eWY7puhdf/dtPJHDsLYdT0xIbmYv96uPYwMRzJVHi3l6rdOjr0R
IvyYr7RBu/0374rYEICLM1bKBuiz9V3/lG7MK0ZhRUzsXKtttqpMJibW2KYVwi5ficy/PUDqRvpH
a5qxmsBeKquWiiVFB9be0fKE99vI9G3uDsV3CxOYVyLDbysUvSGQK5x6FAZM8C8eoKDtPI3Yw+6S
HpbdADBvV9nKjvC4Fld20HuvDNt+uzX2gr1iZgKAoYgsXFxviqVaEhUkCOJO2q6kUNlYcy92ijNq
9/IL+41SuO455FqYoJFCwd5cU46f3pjrgRer407umQAEocyMB9tqn8ZavbWLCQscjfGHvbhXENu3
pe3h9qd2xmKsCMsvyQKsTfpYquDx8hod7XKXwjqChxYAFQCXQH/3hxTFT98sK+bKRf+QJgRNs3tv
qGJMWjxcGAjREcbN/VYrRxq9KCLNT64HeCBdun9fZJaOnrNCUyDkcE9rmfrTl5CqH+Hsp4w93UVt
Rw/fD9lO4z6J8d16+VVcJHc/7heUAI6OwJ8JhBdRaTb7dWQky1PQZMG9Adcq6kF/g2XU5FshtGWb
FJXYtPgjvRIQL9b3X1dGXYQlx9HuBxdppT4ioEvKLI/lnH7MTOnt6mZ0NoXR2g9UFssrN3qxvH9c
jiDAkBzcJstu/fynZyrmAmB8ajERcsvlJKcpOAIXLO/j3olfqXKfvRTtF2AGzL0AYfx6qbpadMnQ
pDg2OTO30B6nWsPWaSz1Q4agnv5KTPrtQQLjYwwPFwT6ELF9/fynOzMBoLVYagTHYKFlGQFmce66
loJ47txP2tR5r+np/3ZB9siPzYEEhgmo5eJRmiOCfF2FNA6TWYXMI6hLkTrge2daSV5hf3h5iT73
OFdYw0qScigrLy5HLS+cSebFMU/TstwVQQGNKNY9gaM1CuGvlHg/MHQ/JWQ/FgqPcpXqgxJHTPz1
caL9ggqZa2MwkS9NtclS/K7OXtN7X2a/93dGLOounHRvvMI1EsEJL52P6ErN941kBCJMe7lFf7+V
YVKYxie/nXKEKhqrB6PgaZshqdy3XWnjZzeqoL9Hc8G8Hbss/wJocXE4mLXSDRMhNfR3NGtR79pR
dhs8aEANWQyraWu2N0uyOvE4rkzPXbU8+RDqirDKO5ZZLLq9dM3+CA4CVHaSLlQJoj2Mgk5fRCTQ
t7ZV9ceAOXNMJz3LD/DEku3iKI5oyBbp1dI53feycHDljmEJF8zXddAM+YRaaYWZz9nSJ+OMMmRH
q9gwN0EGRKGfAVUxAcprgyK28z7my1DdeKX0P85mre0DxmBXGiLR7y1PVc0uF6l1DR4z/Zh4Gq4d
FpaXwKXBK+uvBJrnQtxasKEMQ47AvOzXF+o2CaMKWOgnNMF7NKRmN+xk9tUsoYdD/hsOUwZaBMLl
a5afzx4m3loysmgZXFxWzqroLat1Au2Qk6HfGIlX7wN4JRvK1epuRMcKTIdJwE1sDIcCeFNQq17D
vj179z99h4voAIu2haZgesfA+G6WlXejl4u5aeLV0xpM1m6p5nxPY3P/8qa97Eb92EZQaogUawZI
T+rXp+6puaF3OWZ0TkvvPATXOMymG0jO2FDKpdyq1RURR5mg+9BvZUbgevkLPNfKBWRM+bhic4Gy
/nr9QTb5UCEIdOgCr1s9IV16eH7hRPYsxdYyZLmvFVOyl6/6XGikrcnlCPzE4oskikK40mTnJKfW
7TuA99Q0kSh0pH4b06HXXeqvhStu4zJa+WsVDrsfWZNLHUxJy0vYQZ6dirIRx6E16+08De5Hze3p
k7p+sZ/gh7/ycp+LyNQzZNqkiqAZLyIyUtSW3veTtrqZ9FvAKlj1ZlWz6Rf52lDouUsx3QQ5gkU7
GerFA2V0yQIt8/hQVFn3vtbt0t9U2hQ82FOap6+cpM8u2p+udmla0M6lletdXJ9I7OqTg7aZFZJ9
6/tSxNpXP8tqL0yR4QKOlMXOJ5R/mUE2pSKeACKVrjq8vJx+37zQv4H1kZitmO/Ls0iYjZ3kCZLr
vtVMKPfH08lvkZ7HQtZrNxiDaBUa9i48tfE1vufFg1+bm7hkIE5AmchY+XJW1QzgDL10Wq7oQhoE
fpwW7eJTCa9Cf4s0CdTil2/1ks9CQ3VV7wDpB5JkFRi7CNNeP+R9lflyXwc4PlnWcpoKXW1MCxwj
I6HHoNduKle7SZPxrAxaH75qT0Mj6lcSxUtGNl+Cw58hJI+c2f1vQJoRJSshabUc+9Qvt1rg3bQY
tgHmo7Er7hSDwtqsD7ZVfFj9JPtB32llea0q74j3RETebkRpY3xBQXBLpnJo0+mgNXbUTeVbze5P
0tY3iSvu3Wl8TXToIvqwJRkqmigrsVNgWlyCcfos0DUMrvVDWczztijKsQ8xvmLwMGVWQrshTV4V
TFhbBj8FoL+uubI1VxIcKJSLNL4vtbhGstA9SEOyL6j68BBmNJDnuyExrH4D2QN7Z927k3ViDlcG
YjUOyDMPcoQ5WWDOIEVqn1FSy9+9vKIuToAf32zVGUAzdu1h/UYGZCjQLm7lHirLSd5OmET3dOO7
5bpuq+B6ZWDuzAw7xFcW8jMvYZWYXTkNdFmIXL8ePC1sXh//peKUFMNshEuHT3HoBbl6Pw5i/GIv
Iv/28o0+c0XeOP64Jpgk2C4XMRLuE2/dVNxo7jg3C1IPoZn1w20Gdj8aHUjZL1/vMjSsy2x1K1s7
pTylS20phbOh7kp0djBybG4MNVIA20PDoBkTa//zyxdb0+2L9cXjBGQGU5U26eX6KnMvnxXJ4SEJ
yv6tWfvpWdCEfwV6cZmqrYuFFbKS2KhGVwOkX98aprNFruw6OTbJoA4K0Fc45hrCn7Wj73oPXcGu
NOyNl6GkG3Pu4wpeF6/Ahp55jzS7V2MrNAx0wu+v38GqvTjpxt4+THrcqb0RK+iSpamlzFWQQ2np
wLZL8MrLfOb5wvQBFc/Me+0ArEfQT9VjVcya3ZlGcXSSxPwGGDXdSUY5r7zF524NdiA3toIFAer9
ehUx2loNai89GkU+M4xEFLh14F8oOarD2CXilU347PvkarQXPAZXoLB+vWCd5rqiItAONCjv9HyA
sj6Y/lugYuN1kN/MzlWQF6GIcQ5Vr6FPn9kfq5ufu6ZlqIRdDgkxJ+4NaU7BQdUpjrSBtDfdrLf3
yzC/xmV65u3BpgMxAMMazNpvM9+lTzspNBQ20tbuNlL52N+Y3hK8VkT9EFK42Id05QHTrgiz36eA
CsTI4DOQPOrVBNS+m+3QsTV1kKgxfkTSDqMpXQjVbDPHbT9Ppt6cxDKl5yxvBE5MQRnfFTnSxVDk
3PTrjMyEZIwVYwDhkTk5YUzp2G6sVhsgH7aLfEjjzB9DAytMzJSXpXptavzMklwVdsBNstd+F1Nr
myEtnJ4CYbGb4b7qYqzcFVEAgag5pipVsa/vXo5lz12S+IKIGhx1uHXr2/xpr429FqBR6eDyOYAg
A0aMnmyXIp+HXgdqqcHYb1++4EX+uEY1mPAkavC2TZiDF2dRZyJg4NJiALkwx3dgatKP04SBMDmK
cZqNyfk4+uMUtcDnXwkra3l1sVyI1au5AmGFme1FLFvbVIBYivyYmqMnToY72cia1WX81TXrtstD
J62arQ0ookH/cGi0k0Yv+LWE6JmdSCcH1RIuhxyjefEt0mkA02W5+alHsfnKh1ARab4rP/fVv6uP
sT5qXiobg3Y9Q4JLeZTG0SxTBJl2DIZm2QZDqSKvdMRbswCD/fJbfSaxQYKDpikoPcrby5DNOTjG
k5t7NDDr+3qaUfih04A+PVa2N2iC5B7bJk5eueozbxS5cTiuXJT9ctmGC0BYMB0dcCJTQb7pxtjB
YXJy7rxYDw6joZqos8Zl502iPsau9prGj/Hs9clzMIWim0IC8uvm8au8GLqkq46uny3+Pivq4Wgg
O/ae4ZV1P4zIOEet1yfDNrU7ZUaFVahb367s93OjF9Bueo/prZvo6SFm8JcDI8NQKhSMp/CUbgc/
O+JL67YbLa27v9Wv/vPL9L+Sb83dXytf/PO/+PeXpp17RJjlxT//edt+q9/I/ts3ef3U/tf6q//z
o7/+4j+vsy99I5rv8vKnfvkl/v7f1988yadf/rGtJWyge/Wtnx++CVXKHxfgm64/+X/74X98+/FX
Huf22z/++NIotAH5a0nW1H/8/dHx6z/+WOX+//PnP//3ZzdPFb92eqIFIC5//tuTkP/4Q+Pc+hNx
m1WxgY4ycAde+fjtr49c/U/20A91wPUAX3XJapiDKb+m/wkYgMKMKQ1HHih8PkNO9L8/A1wGUAXl
VSoNEmL/j//+cr+8pX+9tf+oVXXXZLUU//iDkd6vcQwM90ptQFkKDDKYpkupZS/FqDrQ/OWWWXRT
4SOEkPRsuofJiTJxAwoonPsziUz2Hi8cnJytgYkQU/sGMr0wbysvjFEQ0O9N/31X7b3+gMlvL7eQ
TEhpG+ZIX5d0b2DmPUSTtYnLEKMzqW+Cfi9boLZRjJ3Du3GPZW82XbPHCz1yv1ntJmg3rbufp6Pt
bBxt02UHf9xW7qbNNuJeFpFybnLnFs1wjMada/ejG2Xb5Np0z3St9ozY5vpsaB/M+OsI0ti3NuNd
5r/L1HVfHZf0vRjeB+Mnqe/Tm0KcdLlX/bEykTd/n8Mzi63I+D65cKgiN3sCA9PNV4P9uCq+PmXa
NbKWwsQtvbvvu3cBkrsO0JCD1ofJssufqvlN8jUuzs0QBn6k4nA8i3N70z6lAnZkKLso1SNhhuJo
hv57Zd4t3+VNeyqTCJmN4CPGKF5+MzU74+uw8zHtro6mHpmMfbHqKx+QR3NRRbe2lffYetvR3jdq
p6ltZu+njz8W8v+7Lf3/4WZdq6f/82alU9VUn7NvP2/X9Tf+3q6u+ye2BGwRjjiMRaFW/c929Y0/
kQSj0tbZJZhZr1yUv7erYf1JjQiyFOABqGc6Bf/arfafa3MLy2ISBOCv8Bf+nc3Kl1gr3X9lHXAC
Gb3DuWDmRjFM2Lg470UhsryKs2Kj96N5m1VDlnqnPLWysrrn8O9jbQ51Q5vqra93wnsjoOTbBzPW
egdMpzZJnOaHW6Ptvi/LcLS84XsuMRm8n5wgyXAViQfYgoObfa+sxQidSWnzbm4Mb34gxEGEsOJY
r484ZNZmEdaZaZa7xdBbJ9REgnJXbUk5PFKbJMvGLDFMelcBJRZ9FOfGZD5hQYNOCuRO2UTYzLsj
S750grBz2rK8Uguab2FWG0n/0KeY8h6nxUwXbFaG2Po8NLpqv+N9lg17x8oKxn9p4U07iQ+rov0w
tCUSPZpXPwzol9lRXefyQS94ClEpV6tBMEejs9MtzQPpU3qVQA5RL9pwXFDS2BuB0ktG3Qz2owY3
IgzpGW3qAHc7t4nsAkPmUzwmmKzz1dzyyHjfq0I0TuN2G5dJE0dq6vBlgPitep7kUOu9F05akVUg
fBez3QhZSpTOcDTJb3IZzMu7BuGWLPmiA8r65NU9gZcyjq523VXavUOTnWg8Nb62ui6IpzZ2Sv5H
NXWQhhYi0GnYa6Xnf0rSfCTNBk0Xf+rbOKv1cBIYVe+UwKDmgz2jHnjd9U4KFsi2C/T0SODayGbk
Vh1KOxXmJg1sTC5if2qW971rYTk/uwo9b7eWmoHTjtY1Cz6mulgeyrgxEtiBUkd/Ck+sjxlexpYe
enODJXdtDxXGCXbVp1thoOkYdam05KHxl8SgfTPbuQi1km9/Uwq/Gq4qErnyCvpTV0TVvNCJVtZC
Y9HXkhSvZBshx+2CbGZxxBI1t0+IFnfjvW13k3+F1LBRbhbpWem1wtIDI8e8RudG9zX3iHqk0dFT
qUugo4AmcZXV6/n7KP1i2lQ0Nh3nKGK0KU4slBw7SJEBAev8ZVweake4/BCyOv1WlMy97tpKxWqr
tNJ3z8Vka/PRqtgXG+Eg9tiEaT8DYoQZqHTvjBCPZ0d5ayMU1cNRKk4B1JpmV/jujJVu2vfzE9Pu
uP1stH2HaPowZN3VYiANvGWeo7wrIdo4fkqgdjaPkLHpNMogY3joicZ4rzTUnj+kwjCHJMxYAMO9
g351/gX1mcDfCsC2nH5jANChTjj5j6OAR3DlOI0C9aABg3DCZUZfKxQ6etdb1yqX8r7w0zI91rKO
nTttwX38HIuMn+ncOMj3utvVgbnRKj1jyKTIVDe+X3stzrymMbsbM+4pjBHvCnSyZ6afTIcFpboA
DxDP4xkGV1w8FImYrU1Z0lQ4KRF3484utdxGh3Tq8vcJ7r1Xomh5dpU9lO+SdsZjcYprnNboHJGe
CMODTI4Gfj9fue4wDU9L5UOtXVRZMwEzhOZtQE9N332fDXxO86pmebQQXvqQ997XB19Bucno4RaV
t08NluNWt2AB7FCBbtqPZjH3bVRl5ZycdBRq9WPnpbKkpMxbYzNUXZVdJQ4iXCe7SFgtDWyibove
it59Vro1JY+V7AEpDxMqs91mGasaIkWJMkn/UC1tK754ve8/6rlZttFSu8kV1C/DYtm2OA+WgzKi
pLWr5ChqV8xwIcpgCUeqoWFLEq95W9FQO5DLt9rHAqh7jbeLdKPRlDHNicrL90PhdA8BoaZm6cW5
RBw0afCwkXo/hIk7mFcogJfjlrjVZxsDr/ArhTECmQn1wRWwkvocS8xEQsqzalt6pfE1tfGDcaYe
ga/BbYezTUMEC0hNjG96OzG38xBPd4IEV4Xp2DaJGcoxj0HU2BRJm0UVVnzdlamALGq3ct7SFCji
rVskUjyVg+3XEQnqtGx62xYggM1GQPHXl6A4LIMtPDfsTbQf9jmMVGoaS83scIyBrZkY4bXDyR2z
sj7EseN+GivTTM5YcQZlcmDd9d132YFVfytYBLKKpCOMqMdrZ1tJ+dYHHpCYwR0F04PMjasJaHmE
1ufJYyeFS2M+Tp3/0Hn2GHlo3YcMCiX6wWO2mxzNQ1+7ckNXtPpBt7XskDRud4rxRdnqKjEY6Dgf
ZO3cidbf1wIMO7EwzBoWjaYvw2bEao73YZVhvgp62sZ5Hf8RRK3x6Cf1rdcY7/oifeMYsx8ac/lt
zKb7bhHDZnFQ7xpc8S2ZtKfEdW9zi5OpmsconS15MgTa7pKWyVmn0freMmsrLGpjOPVlgZ5Dml75
1qLvHVTLiMN+tUs6EtdRQP+3tOLN2AZXfg7025CFGfYs8C3QlOSD7mD+6fNO2qSWe6eIvRP6QcHe
MJvkXrJFk02OjZSDJkVd3Y6Gm+oASaS919P2a+JgG5Ou5PCS3bEdCpcsukjO6SSaLWKGHX85KDap
qjjHdCyXQ7+Vt3OaphzU9c08McrviyR7aLLM3fmlc4MPmHwinfmgzYYLqMA6jVXxqGVrN5J3vWfD
ksU76VPQdMZtWk1yHzejCIPMrsLea4Kd7vTmN5lPxS2eCt+9eUp3gT5DtSy9k1alD+bCCMWdhntw
pCl0oRrXAzXNe6SM40i27VPZFPbDnI7pO61SoHpTp900U+F8mKVWXNVL4+y1WtoHC/+UKDPqz3Pf
i9Br1XlhmLERRlVvFsuII5AwCbwZvfgsBv26LMuzb1SIoxM2665hyBS3XaQ1jrsNZv8pLRIcwuoh
R+e/h8JkVVdesuRbTvNNZ2VNJIOyOQBkQTUru+PRjWebNdWMcg5V136r2AnhaLSHvvYPsi/f9Qti
BWl3yDusDExRXmfOclpxlJugEOelg1hcmH1+lE69y8v6rkj1o0q8L7YUR6EPu9QKkhB5ih3WVbvU
TPdmmlZPTBb6w5gmXwv0FMN6qpz9OIlqn8/BhwEVS9a0sffGxY0Sq4FClO99L4lSpdPWoGMHPrh5
IP9+UxjWldP2Z5HE86rPVYQz9oATuoelIoaaeaJtpetYaIkMxS7WCuowzWILg/ddwsSu3L1R692u
DZLg0V6y5k2T5uK9bpvQTCypfwvqNH6TzbXKKU979zjkTYqATzxLTu3aKN6qVpIl0TPaVU3uz6Gw
KGYDa7LP8UyKOvRKPamhnd4ijVw88CPlnS99uUG+Jb1OZW/RD57aHWm3/6319OxgkWQd6jlob1S1
JB8GGc83xVzIKDZq9ztDooJBopIbd+665oZctLC5WcOIw6UfZCQR2PnQULKnh2Y18L4Gsz/nYYKl
TEU4WxoRjfm89MjpxgHUefLoz5VGVhrZQQHQyne1pNzaPTwbZ04zIv8gvfnINhwkZhKlm+2dIavz
k+WqyfnUlJknz7k0YFcxIG8+ZjPY1W9+qWfeHhPJmplRNyc1rJig6eGnCEQh/RDcSnKflYI33XSk
b6FZFOgVZvOUiY0+Kv1e6aq/rr1efzdnveQkaO2TjiIXM7au9zHAy+XibpQnYjNcWjpZ5DpURJuF
3FLsPaHkEPW94jHYSdmVZEimDA4TeQ1ltYqNz43mvs99o97a5kS/0A2wwNGEuh21GbIRphSLpZhm
U1Vs2LLT22rqi6tyrNtDLqQgLhacwGOr7SoQbRHuDgs9Dys4jlg8hk6eGycCwmPp2enDNPXdXZ2g
xZglyJWns54fGZsfG6V/qGlab6YOFFSGDQXy59Y72YOsQLPh1vQaFKN941Nqtv2pqXSOZ9k3G7R2
xoOhad+CbnJvEet6ahbvM9PVaYt9+nzKsyyNAPHVt46s5FXVDtVesGWvEbpHD9xMcVJHKultO89Y
my64jZNhVN8XLE1oKRRLlFdMwViX5VpJKOO+XXLnIG2VbnO71x6oKHTGOkO5gc0mSB0rf2ND/GKU
PZPUUfbo2kkkpJQhtNiKI0JoR3ey9GsSObGvu9qL7AR36i5vw87zhrPp0SWq+lVB0Nab9DGo9QaS
bhuTihflno55ee279IIMOX7tZDBuZ3/K91kdT8cAKnjUWPIdkSHlxvxduR4XtPRvKtv56nVBxDDi
4MRONMylESJd+pBY1jdjtj/WzvBGGeAQzAwePWkfwjhD8FHGdh1myD1zzMM9KzvHDuvK/GhaDue8
tmJa++bkesQZpDyWCEb4HC6xe0AN5WZqrZtek+/I/YALCjBfU/I2b8UhRrkwBCRzrbnFkzLFB7sm
bch1A3K5eQ74T2kMx1r396uUVRgbc3OAD16eoDNE8F45WEzczkSZOzu/GG+muXisB/V11iEwLmN7
TeYF1VKX115GEmDFhYWVn/0dfVqMz0d35JTUr0G+HwsITSAZF2s7WH0HmJwomlh7fHU75FOdYx/r
jzLJ9srle7i2ouYMpNwjWovxr918SY2lY3SZNZuYYyTyXGrEJCMG5tj/hBmezyGgGSfSJtMKZzl9
siZ303vQmosxqyO97d9miftWCoGq4pyVkWzUYyyrPdLXQ2jpst3XkzccZRqosCfEHtuxvJdI/vaF
LKOC02Fr9PGuzU2ChpbfBEPdcGYEUwSKJtjigE67rJrf5Tm0Ftmb2y7QWEoaVd7IkCXry8dedvc6
agb7pkl01JVqc+vo3RcGDiIcfet+wQ7RmPRHOw/uBrR6zVTc2k4QpXU+bdDtS+7b3mp3+VjLg1kQ
fxCtpm0hOp8OS1ncdTaaikL0ReTmphrDslLeGeEGl7+UZbRE3fncZG6FOHy9hLqi64cW63moMD6g
AF4Q8tLBMni39iyO1gRr3PDpmjpzywGN5ljQODtbn+19idLZsddY5iA6jzGSG5vF8N45HWLotaWp
0HeDh8Ybz0NSXs9FZYTUFAdYz+8ce97qmokn0VJ8om1wLZz5fTmIt3PRjdt0YYaBygtGwBWEGQmG
1u8zfeuhyr4hNRojUS9aZIxkqXhcwWTnWYSdHSeEUznW1+28OmOW8eMAl3nbVvVbQ2vPVWIF97bR
wGpW/MmuNOddY2OKqJKgOeu61h7J47p9Z4w2B46n3pGtWknY9XlFIuj3x14M2BoYne1U9Bwma+cs
Q9HSxqlEFeVBGyfRMvbx5w5DmCPTRSPZOe08ZBSjbfwkVTGpLTRNwMZMezgVnboY9G2Q4t8dDoWR
7fBbGR60PDavAKsYpDA4Myu6VY+ZzybC5+67xkvbz4x/tgnSH7eVa8c7pQ0ioNOELDKxw1a7xC4x
BmsGcQCoXH0vDc05SToZR6kDGCldQ+1TU7H/zGwlTcvERYo3sSnUQgx1q6gdeM3aAj2JifRgh6qM
sdJdUMl1TsES5NZVURXi2jY19aEy3L7ZQ88nZJsevQ3groGxz4AmX9G8GYPr0ijRoS7Hgh0VFHF/
rKtYRu5iiVtdmPrtYsbBXZq6c/bQ5hNM+BIYxHnJbCa1zlL3p6nqzX2XTPpNbpDR7DWEluvQqu3S
2BR0uugUAPdxKeiuSCGmbZ/J6Xsae/WWsso4FEtj0Dy0AN/6oEIJBx4NdS2/d7RlPmdG9dhZJmg7
00nelcBRNrGdZ7dJr4s3Rp/cN8twhSHTW7MX/bExSVdnt0dXLYsf03yBXM3ooHStpznHBw0ibBba
UwJF1TfeVlV+D7DkRkkriywl7myFJeXkoOKdmzf2VO2g+28bT+/2rnC+lnl7QuHkaei1T9XkJKGc
+tOSlvo2d5v3fZXftkbdbP3/zd6ZJbeNbV16KjUBZKBvXgmAEElRfWe/ICRbRt93BxhETaomVh98
7820mJYUeSMq4n+oZ9kEeXCafdZejZ3MrgJi5plFV4L2FwPXPYE0RzU590xzG2mwmrmJeqo1yFuK
0+OQ2NT4ZvqFptF5RhHpgjNWG97JmTlXRzNz9jhB+lKLEcBoj/O2zUEUi9CprnUDFsxQjZiRRtBp
0YFFPondkw9tnIB0fZkwc7O0PZz75NLhZnBp0E5OqY1q0mBnOGgEdPDt8EGowe2q3mucIT+fyG/z
i0KWcV/WU1fNsMh2uKdJoMUMS4F1WCwFZl6dDzoC1GW81bLUj6L6ulVDfLyQhW6Enp+BumVuT6as
Gnb3Wt3rrrJkmR/C7PRNiX4M4SvJrjbhxilhuJtM9BnClK6cfnnsJiwNRhHepagSN7raP0mtdJmu
wbM1KIvb6fXqQ6AGaULSRpL3FwM0VDMLEYkKcQk0+1KNzGcrvCDz7joVqwm2EUTzfJNPuoFfRT1u
Cot9fciknTKoL8iHD0DF5BuY0rPi2F8VBIc7pABQeCXuwlV2Fc7W+WzOxz6SaQjZj2KafSJG7rtc
PQMw9Vq1w/ZgCcoFjz1VLv3Ubs+Wrkp3YQg7yrKm46zHP9So2xeLOOZpc90ZxjXbzrUlRfeR1fww
jHxfgQFEGgVIVsyXjZqVQbpwM5mt9gc2x73raOMD75Z+mM3RbvtqOPBbxvJxttNrAolrDJWknY4D
VbjEV5C+v8Pr8CWhsfw6sqGbMwI7gGZ5t4ameSmCjlGosdsZERVHe6NKDTfI3l+EtlMB8PUUhbWq
3+aJ0W50o+s3S2ZeTaV0AVJ3tIoxdRW9+JZJ8hM0lstsbs6GzuGgNu7Z8zuvq7rGXUTfu/VkP9ZD
u8ltAs3UYpQBWy0T4z0HX/J8rjZhCPWwCzM16EN5F42S7kIbdNwaau9D1wO3K1XXbuqWYrGp7xnB
Szsd9zj2ub0tztJKPjgjFVUDKTg1862t14fMbnwd4dxmUezEWxr8fQWp1RtW/mMBTWoTlXW0Jbt7
2FRtvANd3ExG9dxh2U5ReR/ZWrCk1Us+txdAYudRPnxLZsg5uprfZWnr4+Tgt6K+TFvtssnxO5g7
bFs0VFtSek59+jU102vY2jj5gr4U/bM1GdIGwSQLT43XAq4LIAkkJNQkQT42l30cP1p1cldlLQxq
XEXP4qp9rUiy9Ve0nXJG8epilQHnhZsI50V04UufGdsmiu/w8nrmh6YHMxIXScfEXCslOTyPQ8w7
FNkVhVS7JI1qvhpLsW+o9R16w2AUZfWsF4YDgTGBAbDWLOpEioqSltfogkMULTX/2xCxPy4DDAfg
D1WtrpJp3paS5Lhykm/VsL7LzO5BR7Xmq1UD9cEyv1s1hu14O+huTYbqlmi0G9Cfb6VkHydJwag0
tdaCczkkoXJsbcwaprG+xh60cOcGNpUyMajGcD3EgtlRRXf9ND6xVOOzpHYChD53dpLvhgVCMgT8
aRtbC17FouymPWL99CXq1fmoLtgObuysT3AhVO2MV1JoxyGsuy3Dou7ppgAJ0DKiHpIbl6ZA9k0f
R8UduSY/2ZFk7Oaa6Dpq6EU/N4GXb+nXLDd6NS9HLR86nE1MwAY9tIdbKRmUHTiWOC9Muf2WgGb1
7oQAraY6Ccft6rT5pc+L6Kzh4n9wFqF8aVu9fQZWeRmbGVjFWkGXMQ7pjBic4nFCigHKSzeck6s2
V5NN3El39qiVAYS6bWVhgmVhtRpNA6klU2ORaFhfGjU8jm6YVXchrnDjFEbjN8nkKZIFMkzy6iZS
WaWhzDZgOgDlDssEtGPccCW41jN9D1v5lr4f09Sy561ZZtpVouH4Ai5K8l3T5B7DFfOe4LplYOqb
orFg21XdjVTVNknpa/a2/YiCtGXws69QdDC6ZDQGmGauVo8NrcbwMWpjYjsr4rtSWbyYifU0ozF7
MroqoJHU+jIxtUUv34SK8tLikhNbBJObi+RpFkiBPmaPsxCyW9Mu8dJGrTZ1SKmt0OVAjsUlVEjc
z0ng4IQZtV0+LHdWTLRhkfdPfSadW5F62Y3KRd+osxdhy3QWdTlOiRER81Br5k2Ltc5GSjpa6dy0
lLI+WA5+/RLOzWqzPIFdQGton3NZvk2MZtlA/XlZzFm+UNrxTNH12xDDVrAEkHuh5btYM3c4O+zF
3OibWFDDFKEMDwKgwh9IcCXjANJCNo5zYOl8fbCSK32uGncWNdAZHaSvMvQtylRL3zZqYbxWTVKe
29qgbAYxNbs8UuNbDanRrcAkaG+oLHoVWtul3Yc5aG+tq68mE9mjGZRe0jYywk3XmpVBJ9MpAYfj
9HZEQQeTWaoOndNx3+tkVWID1Zv8lV4dhr6TFMovTpuPG7tx6P8xW3G5baYrM48NIGw0kFpRRA+R
lGjnvR3DdF005rxZiFrZcviaFwao7E6yKv1q6U3dw6+IpMGNyNA3JLmQWU7plIOw8/VUbUHzl5gU
ULEtfIAs0Jkq6YdrVQwCkB7Ncc0eoVk16CF4BwyLWdmJpAXmbLhBFcJJf7ROwiGuldp5o3XlTS7K
8lyDp73Xqlk9cxyp+KFOWnQYlbm5DhXHhJyZZB0PVUq9JkzOlnhNsX2X2REBnUvZkDgWT3slbAw/
6x35HuBM6z12QOUJthVRlHVrruBTedGrlRSEChYmoVZ1gaK37aFS6JV1UWlBmnEK2C51bW4La06v
pLlmI06NXu1dRmm4L7RKezDXO1eH4OWcFiqXhXLpARDw2bkYp1rf6QP2UJNtJgfAK3k7KXSjNoU2
1lt7oezN5C7dGROqhE3cqKk3VjZnemJlnWvWYb4LpQi5pGoXkytHk35o5lj7URhrHsac9+T36L2T
+cSRUosvRu5UN0rezfImYgHhSUYpBtpzjzuPartjNCVflVGOHyqjz/yCxkPt0TwFEcqm5XtEx9Ub
mly7Lldgt1CiyLMzLX2McxqcjZPKx7QQHbWsbVOj6MalimHxVWsu6epeWqWmL4N8bdENksvaGS1b
n23czO2lZIOTRBtL7bComhx7zuiGW9Ne7bvoTBH9WRnmS7YJS/C6DcwFPKnoReY3RtMYxTbsM2zg
pGgsX5VQU76HnTPt58jKXkmRDTHVLMPuawgS8TDiimZu+qrRl81IjM+xJjxX2eTNkn5Vykx8LWO5
MnzKmd44mDPOJFsdtqDA8S1lLfMFuDRsxolEatAizDc2c91OEfVdq3BOWKMW+koDvAkIucy5eRVZ
MXuBicvihHoWESP5NaFi7WZ8iIxkhQtrPRsZxVhNDgbBuvc2d/XKm3XMf9yw5MDxhyrspECJZsfc
WsPPfjB+sPf51PdZgLPcTPKD5vS5lzsAgJvOKPXCT9qSdn3mTJSh7UyHb1PMRhW5UWPZ0Zmh4tSi
CDvutz3uKC8AsF3mFUpHl2bond4Bw1WbJ5grnDCJEUmxS8SLaLe9Gmk23sF1fJEoHH9eYo0BCLCl
nFkkoSw3EFHW2RTX6uTh37+UGXhGqXyvSokOpS2V7LSmOQxiGxUDKKoR6Vxl+SPcDc0kyNK1Qvw/
N0OoZbqv6BzQXodjE7bSsl0Wh5gj16bNZBTN0RwjOzlWAhz42TCy3DhO1SDEkWjG8kuXDlCCw1rN
6Y0ogzLPm6gxRjeEqlE0oq9otITOq1rOxo/QpKbYLKCE3cFJRHFtx6NUQN+KOxdPN1Acya4WMBPY
IsNG63q7Dgy5x5C7Q5tS+eoEhrQbHLl/xTGZFoe8yLPs5fFyH07OvMHSijaqo680u9VGvRD6UPt1
7wx4auWlBhukcJz5RsEafSNj4j8cBqKzvtHkmAU2ztYgvAE7XIMLqQSdu5XD7Bg5I5yyDIr6pSnX
cuNJIWTMQC4ky/ZjkbdQQGX6HPhSDEnsVVNRn+vTrIrzcaWMBFTebbpezWIuo6ndaYeh6kDLmEPG
vJ1m3YLyYDrhIs4hyBPpYY0hyu9JJMVlDZ4R+WYEpQIEB+esq1aMy+wbEChw70q5VgWgzVV23vaS
YxyGrKivSP9dNLdQlUPPMTtxw8I97jal5muP6hCNFDQL2dEU1SHTkMbbJFHWlzZ8JIGhEMOZLvUG
LhTEkQnnkPagmBQKvoIlbrEdLQk/9ApWjeOXaSd9i2u0Muc4PmQgH8oInFSFTfpdLFYcbnqz0lzb
SPmhTWVfj1IFgQSmjjlCsclimIFxDQyZIUUjr1YOndCt50ncQg0iAh6ALb3HOUq1r+doyl9SY+mW
3WTFcXNXQHxQtr2Jsi+VuwieYUrRFj7kRIoVRyXukn6DJ0YnaJjF+NxtRKh1lEFjWXyxEBLori7F
mLxbVmcDUKudOT8arSEnrmxPRKxMcdqacLLj+IFaFyplI8VNdG2W6vJ9aoZw8Qo1hH7TS8nylKUm
ndM5LG190/Xt8KI0KBDcpIjBDPvJ0tvLOsrHH7Q/kZFUMZ/o187S4RCLAv1hUYuC8stqOExr0Awk
g8koiVeZLlKzjWDXWAFxXFHsyjFW7SyweCyow9MUf3E1nX/oBWyHndbmuu1XdT46m3wWS3mw5Kps
3Xyq4VKVRqrn29HpEYAmRao+jPqkz0GDi8LsQ8sPn2NA3uGrAUmj29ekChIKlxoN+7jV4mbeU+4A
GEuFdM61nKw6stJsQgtGq7spx1a+mKuwyLwkQrrjdRgZDyjGc3g2bOZcqaGr5GcCMtSW3RB6qTyO
tZtlakonfOZeSK2H8O7cbETT4qIg590+1yJHZ1sk4HhLc4MuRZ9bCu1+evqlR0gt3XgjXnSxJcCt
GR7pYdrP+D+U4KpKrn5TC0d6DDOjHj1nxp0KLxZTpSNQO3qxrUbRGtcgHlrmygYGfLsm7Cz9PJ2k
9lJP65IQlKRbVHrYequ6vTQJY8dO22uH3uEC4U1QzDoPlaLRcMZVS+jlijnMLosXn4VKCzUoZcLI
jnnEHw5FqxSJmzUzTN/StgXLou6mS2o6kWy1ToPolZRS3h76egElU+pqqag7tQwBG/DIssHyv/9W
zE1VbMsmRJDQ5bNmuDONlCaYtUZPgpgapefXLNM3vElJee3xerUDNckgTMVRJGpUYln44uiRtARw
oAo7kAa9dbbmKNP2XVKc7IGORUkdNsRV4k54JYMUxmN7bPDty/wGzeDICTgtl701qsLNu9xKN60+
txBNaogo3KArOdm3atELoq1Sdg4t7fVuR+aohvU3j+t8Mxys2S34v4avgwp2rjVV/Rh0DVwxbtyE
Fu/jCnDO1dWiTkg6buAL3Gdkr4MbSbM+u1bVKfM+T1UDKrWtY+O0UQpzXi4UizivgHAJY1i3FJWk
VUKW0s8SVN7KKtBPAsbJymr9pmLspKgnSlaok7FUFrHKpSpsWQ19p7A1ae1WH6R6w0hmZ3MT/EKw
/Tfh/FeC+VtRA88kF3O1Qlq55avIeyW0/qIIwvgpAZrPNE+3CvnGskEdtaaBkorh2hZYOtyWkT5j
isMFaDJa/Ek/fv5bgczP5+OrjbrS0FDHIE16+3yOm3iZDZ7fN+WyVZJ4PLNUsokIPRDwhP/kEv/m
p/7uUT+tMBBXI7A85eYuE4Un5maap6htfoFxcbKRIMx5WZTZNx8/6kTHv/4sRIbwkSFGmtAbjBOt
SJSwukcgV8qMGabtAKIYNRSYhhc2knyeDh3AV9ZSAqHIi2ogeBIczX/m4PXzWyBWAYqWOSwAEU6+
xeryMbBraF7UF+pLRmEKyR//lE3d5OV1x3VscT/+4X+bwoiwEQVZiBWgauOk9/Z1cjkOE9YkP7My
kSOk4yvkG9mDBPwUt/J1E0EQ/PiJf3+reAMSnGsRLuIw5qvk7ZcJ3BYCtc2IbxNtmdKjJF2I6YUk
JFtj/8laWT/qL3I3w4mOzcaMysG0G7Gzvko1fnmUNsJ3m8jx9kMlbZ5iYaf7ZdAVFBMgCVWOzcrH
P21V4719nsEEslTETqi5ESC/fV6jxXVqkO3tJ3ajpb7UJBDgBNii/clb+82DkOyvUxYVLpZoJw9y
xMBxIyqIAq083sKJjS+EPlr+xz/nJExpHT+8eGWcHCAMYqevr5Pnl/EbZsjxItJTvywMDbOtVA0y
RUchnnSp2wIduVFrLxu+xMNcRqEPk4O0Vr0kI86O1xuBoEGNRPmTGfRWYfP3r3XyWktMLaiejNSf
sed6ICc2hbFaEFpf47RgLEaPo2+UXuUhqSYfj8jfxp39ltfKklk9RrWfA/bLgNSY7zDPshyQRSvP
scRxruZE/mdmKagkVqmSTcoP2yzmFquS6ddhl8ErsHsqFHr3MCRaOxGXFXXexk7Dz/xLTn8Q68/W
dLK5DRUtIvLAt49qNdjt3N5TYGeFTtlCCiykfVFb0ydz6XTVM1PRV6zpiSrULhS0bx/UybBfumaI
t4rAQY4c+DG90U0hQ+6BczJ6P9/TP1LavCuJeyOj+1Bi9z9Qj6OuotRfJu0qz3ujn/s//zt/7f7X
Mfk+Pc+/ynL+/R//I6SzrD9w8FvNynRTxeCTF/8fId36J5A7bCFInzYJbvlTmaPaf5APYJLviZ4S
Uc9qifdvHR1/ooLCbE3nE21s5Yx/JMx5u8SRvhA+aXEIGhhxcFKcZl0peuLEuHNFXyKe76ZZ9I3f
sVtG7YDzPADxzdSYO8WcNAht1QVS4b29KK4d3QBR39qDwhWoviBubmvSmehqfIfICRPW8k2pp60z
JtumLLZLPWxLJXw2ekjGGCx8Yo954ln5rx9hmzJNHAWHBnRGb+f8tBhmFysjPyKH8irL1cOYSmdE
vXhR1F1kDQodxb6UHP7YTJbXOyOsW5jS6vQoqeoxz8yH1mn/ZVbz/2BpvLuA/gcuC4v5+2dp+bc1
EQzzc/n662pY//2/l4Kh/EF0Cv6QDkc3Nh6/iNQM/Q+SP1Uko/BzsVVa//RvkZrxB6+VTFaZrB6i
IX8Gm/9nKfyhICRbDWbXBaGqaMj/gaDUPLE5sjVyDFdPCq4Y2FBCizw5DsD0LaebxtXwQNVes6ou
PVyBq32KJ+lRzGPzSkDIKBFriBgICWkTH8xcbrcxbfUDKpxwXylxBRe4Hz04VvJWOAuNIyCxHyX8
il3fCCPA/zzyiHOoj6Mmxd96VEG7uBimFfuafDHP1oTkA62T6EaYHstcXEWLLh96AiK2QoEJQw5N
jTy/zw857LxNvzSVTERule0w3NEOkUp7mHA+eyMNaNPaojW/NdLQbR1j0WAM9UqQiVwJ4Pqn8Oqm
6kCkfLYtzGgCjnKkqyaStV0pRHankXOxR9pmvegw9r44PXaLnVYuF1PZxscKQBm7AvulHOg9A7bK
xEfXs8unxdfLpEhfNRuEqizEfFaggDrrMCM8oDTqd/2QF3vRK8Z2oTls+lHdS4jyDTW/KEfDPNJU
nS/s0oEcKsFKiqpUd9tMA1ICcOTSbS1njTkptJrL6LAAtjxWlWHccW0u8m2SWKKFHJJJ12Pc2oHF
Rd10SSbpUdiKRAexzZS94ST2d4lIxK3epvMDsHizs0Mt94UzWQQadRUBdYg0elnSz/oeZ6g4aoZu
U6aD8W2w5Ez1afeY+6mD3OrmRQYHYOJFuVxw5F1sETpfdKrYN+jwtmMRleeUkiYkOjBWFH3IDKMi
Lm7p7afnalwPflQ29m2vt/UuUmvl2mygNYbjUN2pwxxdhIaz+LFd0pWGWSjqM6iziQpF2aBJlBoJ
mtxmmTF1LMRWNZf+SS0s7PySnJ3Zyc1gLIZsaxcaVIZZqcft1FkEJRFcFPvVONkvGSFoV2ktHKCA
uPLwG17cpIVUQd8W4m82jOY5YiH1hw6fgABPs1tpAOECnNJjvDsbsY0vur7muMeWtE/B+NBijIWV
3NENVBa8T/sGvl4VWSvTsXAeylhS7m2rMC6cSS3uw6zN9hPQznHGEXLP7fdGTJF+1g4kPlxrlgSd
fy60Qd/MuC9r1GiD1BxpiZEi2re41gDZ6/klp9N83Y8qQifVbr4XckwveTbpPp6lWUmLpEzXmBuc
QssroITyIcmEeO21dL5H4tmRy4os7kJtw+p+AUUi/lmtqwypZdu4IbAQZD5As9nFqTC7N+QFFmo2
YLgQhLRDL02tUXpwARWPotU0L/PaDnJRrjmdi9E57QO5h0yZWtHsDbmquqpOFtpmbsKHxQitYy8M
1B8QkWkn8y+msvtqjUJBM8fVNDMJSizTytxj1fgD0e+1Y0btN8l2Eq9lZPZZB91hpF+A/r02fYgb
kDsqu0H2QN/XU2jsXeIfA2ya1OaOD4b5OPXAX5keDLhEeSaz1HRoF0s0TFy7XMSlJkNBFW15hV3J
Ucq1S15ykFtl/VoPoNuA8XSly9bYlU6Fb0NkGtxhGOZ4ai6NLho2PdZxGOFh22DAmHRRrNZXShaO
nhRNKl/HuckqvWFns4yjnS4DnMO2JqKxQLZhwj2qO5xHkaMnTXWPseCl3FSv4CKGqxrZdZtkt01i
P4ZOnOy7oUOn00fO3kKesOnYKnxJ6uk45w7hrGJ6pQFcbSqj3C82Gq1Ieaa6Mo64brd+UsGHaPM8
2er9Upw3uW35Th6r3HUw6ZXKuNtKYU6jjnwDV6XHe5aF8mVfW1HQjYlyYBXQoxXmkDRbBRbtkdmH
kjC29CvalI9KEg47XZHkfQsz9lKqZ+42CVYhUHC7c7pMzwlz1K30rn+KSwTzrV0NFw0WkrRKWuso
m9lO1qaLEkufXW5hXZnO/eAKM9SCKbJqd5qNB9RfBqSkpHCVOqf1BTncg8uZ4fM20F4Yevxlm0YN
sEgJN6boXqsqtr7id9Vf6SG0SUGP39UHY9khN/Eyq862pt4jphvV6AcNSl5rISrzYkkQ0w7KHe3P
b1EsX6MTQnqMzsnXzAUCUldsnYFFA4Hkm5xJ92OVGbf1QsO5Mc0EHgI6VEQ1s/Gl6EbMEmGSzYc2
sWX4Z2NypjflNfvSso8SfGkxwHV8euwimGwrRwqOtUFKwezpXYtbAZfIYOkyzBZzYG/WW4qih65y
Xd8Ajfb4fDY04IKy1uPaFaSMXhW8c+yJHU6ewFRGy3THUcu9bhAjUsdVmcqGN27Z8aZ+ayQScUt2
Zi27opzLHzF5Lld9Y48RoYVzcT125uQD4tPEidpIvFT6EEp+1Jgw+Dqr658LyFw3MCi0LxAl7Osq
Tippa8D8mW5KtE5fmwaywX6ScxPh5uLAlG3VGc/fhsvxHQE1LZqLmQQmJZbC8QwuK4TDQkpKneVd
wF4gUmcvrApgHRMo6VtZFFKzSbUag/J2wH1GJzw1qFKIphszzrJLGX4tqg6KMeDhUcfdNku5wxPz
JUUXNf2IIEwduvpk2kWE604SuTemjFyCZqxeuEJqijMcwKsvdAHiLSwCo/TW2483ZItDT71qEV8T
4BY90T5E/dYM2AYHHXP0yEKVv8vGWFxxTVK+SqOj/2ijCi4/pN/7PlKcWygPKizmpIRcJ/TmAN0l
LX2Yw8NXWxXzg97gDEjASYbCX84VvklZnw/wdJBnleW+nezcxmdZTpxtWDqciVOe3zSTXn/Xwk5/
hMs8HxB69im0pQFyamhZ0VFqkMUuUg9zUxqGlbIAZWmGtXzeTzOMfaw89wnOk/S5S2v0KNZwLLOU
7Gl20n43NpXj8pHDq9oK0y/LXA5USAteA2+UsaPuo06ClmWVQPF6rHmZVi+uRqvtO1EWuH4MZUI3
t5mvFgJVSg/yqL6RzEI5k8RICJzdY6rZOPa27IH6dWkZVx1z7GWyvQp+bFqDBBPueDPKywi4hDAz
l9RrubTSnZL0C7rZyPFIkQsrV7LacAOY15K+qkIvt+zu2px6or6KJoo2wN2Ja9MHdblSqUeRLZ0r
dDm9VopmuY4kMe/ntAtXYzHtzpaU4muUa+ymKKUPTZ8NniVmuP5YwfrmkvWogXTrYs1kcwUqML82
oKvjtLtMh1oScNHXTihKACjVFWTRSb5RtMY5aqMzuAXOc0hH0GucaQgS7gAzkyNBX8uLmY7ZUUyq
Ak+zqOt9MbaYWyZlIl1HijZ5mdlG5yg3+rO+mwF0DMiRWEPlz6OS9l/KcNYo57CT0OF7wNdcGh31
XR9fKMUQIUDWBQrGqdorabHsaJbBmM1neDrk3xEwV6nV8gNrI+kKpdca+d3KLlKn8hK6Gl0mmHhB
3FbzRSpN5u3/h1r6efUpWsNr3r9T7n7CLKhSh6R87d7cLfl//7lbWn+YALS2jBsQuThM3D9hFlP5
A1tPohJI8AKgJhD9z7ulZMh/YG8CKI87yU+Tvr9wFslQ/1j9hrmOWsRrAaHr/+R2yUN+QawlJhip
ZHBLtLfQhNXq/UpktwI9jC80dbxJtPwyBycpNAvOn/1F08p7YN5/hJ/+9biTLoMTqhLiYcUMNKiZ
Baw+uf7Eg/ctvvjXJ59gLOZSKMIZezsw1Ac+v7X6u8qK7n95s79pRJ0gOX99+glqKQyrZQcWTtB7
URlMvuwPgeRbPg5BxyjcGHt1A73L+yxu9C0q++fjfhqa/QIvkwtTI5MRZmDASiHtXg3tfwGjQJrv
2FOtL/avFsVfH30CIphll8hVU5M07hFM+30IskDfkPy1NdzCq4PuE3fUtTPwu8ecdAyyMbPCOh7s
YOAuNBGnHUc1BIc7Tf5qhu0nP+a9YToBrZ3CNEEKQuSy4qyLkJ8k7sfv+8TQ+a9RWmfZLy9AjUca
Hs6SneGucS662i1j527JUi9POauE/mNWx60WNlci733RGxisarWbZFIwNdwr5zy8CLMMGlgRnetZ
eSFpxjOr7EsicPdRRu1WIgwYZQxt4eKTCJH1R/9uxNdB+uUrRxXHZjlpdqAZL0JTfDgebiRwdEjF
J6Ny0iP9a1RONgtlsHUITKoVzEUN/DE7RF7Kt5FuXrQZsQ/KVEDYj5EE4kGGwP6gFZ8gqe8s7lOb
YqVOKeEX1Q4yCNMGqwIq4fz08btW3puqJzsHZCjbHhNhBaUNONOPt90wBlIrPXEb2xp5+aQ5MOYj
xR3G2CvgbkOUx6jth4hINBxZ9JL+1ag+s2f96fr4u/d4stWQNlC2To2sX97PD/UW+cAVnpcEtDkB
HMWz7EX+rNn83i+X10PhlynTpWREJfNkBZKOZmToFApA/XkKx01oqk8GEt9NjDnsBu3V41LQD+/j
OejC4qmq27OWlrSWQ5qO+qdcptX3yet4Z1GfZpKrhqhDbE7MIN1pWy6Tl7EnXxnHxbX2vZt4+TH8
zPH3vSed7FHTFDYwxtk+Enk3Q5gmTMP75Ees59lvXuLaVfl1ZPVpqpMujtAju6OHtwe5iy4OYbxB
8zEP/hkV48/1eJrVHGtYLekOp9IQPupi3I5x71WZ9cmG8k5pcGqCznqbozydKQ0Ce7+eE1ogBX1g
7T4eo/dG/2QzQV+RkOisMM/1O4SJACT/3eeelBgI8LUIJNAI+uRZLy/DNvj4c9/ZX+WTbUJN86UF
xUBJg51YXB5zsI/cvqq1x48//51tSD5Z9w3wBzxBywm0UN+ZCuLq53AgFgefC6F+stf9fh+lufx2
WgoQSyyxmJaSdg/JPi8hLJWbj7//OzXS3+zAdclGFpsrDvMFjsA23Dnmdbt4mUsG5V3vxj5iGnxg
FGTu4Sebxe/n0N+IQQQBpDGXPYcD6bUcgY4xbvr417z3yScLGBJDj429aQSViQqYk5QN8uNPfu8d
nJQWSBn1iHumHaShc4AFv9PM/Lik3SfLaq3j/r7z0Mt6+4qzfragl89mkKPa/Gn5A1zpJxKNg954
ncz8WSsqzfv4t7w3SidreFhk6uKMorubr6UIJP+/Hf6TRbzICVSWaLACaz4k7J5yKH0y/O+cr4R0
vB0gS6sFocto+ZRb5ueu3EZ+FCDGEq66xcEvkD6pWU785P+zO0MQfPsgBZ+6BXmhgy7yvNe/Q3pw
8cu1l97N7PO2+7EQhBIv1x+/iXdmlX2yspUkWYqu0zADMvpta9n7EMQN84qPP/29QVt9c389z2K8
YqQF/Cjot7I7+7GblhsMUDb0Tfx6Xwfa1ccPemf22idHsjyXY63QKgvaVuW8nJpzSPKExlq4UZKF
Nmp+jgPEx896b8hOlnjYs71aRmUHRYLP8wFhKgDaZwO2TtTfLEP7ZJXrodXQz0BL3fmjp3i5VwT1
mU4N1weSV31yyXr3tZwsdrq/ukrnJwzk69ltd9lecuNH9Xb0FT/e09v48vFI/f7os+yTZa4bUac6
dW0HEUefSVNUrjCfwfNv+999/jqIv9ShuRbi2jEpVrAgRTDHzo2wH10w1Ve14ZOX/d5POFn1NP3J
JxWsemPANkDL2K+Mbq+RXYvl1Scr/r0JdbLgW2XqrTBE02ehxO2aAleSI2aWn+y171Tr0GDfjlJV
V3I0NxkNY7lSgrHpBZZZzk4HA25SSP1D+bVq1UcEmzRFo/b/cvZdy5HC3NZPRBVRwC2xg9vdzuGG
Go9nyIicnv4sfOr//h59FtRx+cp9IUDS3pK2VvC60XhP4uY9yozpMGvF87iA5OGDeATssdx6q2UO
fDPRWVtbsNajfJpwKEsHp9zn7rgD0d24Ge3eBefyPO3U+/VJwllrdCY1QJ0QeogQsPIhYWkNA3F7
PdqYf5yBWzAh1/OvA94DflkDtl64BhRHh0BGrpJ/rb83r3EmE+SqDjIXru/8oICSvBk8BxARwN3y
xi79C2P+3QAwOSCq8wBoYJ18bdP7i/IRHIq96JYPPfKNcoju84t8M7qKnTq4HyS31W79u3jjwSQF
UcaFm55hSYBKSwfQe5ps+V7zeoxJB0IJ7pne1qYvl8cM0t1V8lY2/yfDnP8syjqTB1QVPDCcZHUY
4oIdAOl0oZs8KZwPOUiw6x3D4HX+/zOYPCB2/Uj1DCW2xpW87G04UTu1welxE0gk+om/8RjOWkmY
fAAwTVSj5gLWbJjcmWJ5BKsJgpdwcIXmawktrl7TqRMOtHHGGdIRUAoAF7HVHsIE9+zwovMoUoMd
NSCtCPG4H9KycNffjTOChNkuCBEUheIMCd0Yans2q8c5gAoBJBrWm+dMPcKkAgEi1fJgYLNTSgTa
i5ljVA/rLfNenMkEchRCanc2COj0O1MDvfDcb9lb8l56eeTVIifUU6HlgBT5mlJRCzKOtyadQmf9
vXmNL79fNa5CwbWLgCBDh7vD+FrLW5bLvA5hozwypQnYNmjC6LlXC5DDGMjvgAobyZG3g2FpB6II
Nb0GRnoolAR3umT974a8GqBU5rQucDbHjG5keV4fMaGf0wniSgNK0nCya6BqUIeyvd77y+z4JgWz
mOYxWgh9BKcVI7iFkpolFSB89m+EtBvbYs4Dliui6+ENlDIHJ1o0faK8iYtIeT86oxo7SJSv65/A
6RzWVt1UYxSSlv2qLO6JlkK+I7LWW2ZIBP9JhxoTrUBa1Ti5o8zWuOohv893wb610n11I/iylXrm
PtkYBmXpjm/GYbESuO4msZ8FIuiT6WNn/9gYPQVFcTYBtVNwR9+dQNSAqpMWvGnS+Ek0DZzeGEZe
SYuSufisgLwL/vhJD2RH0qFKl5XlG1hxH9EMCG4C9Y5Cos8aNiBtBiJ5CLwZFT+LSXrScJtrkyk8
A9s02J1aOHkIWcdWdvVAPYdxeCzlAAaO/eiJQ3IexE0LOt68YHJKkokNEF247mrc0QHf34Pwk/oW
7KHeZQ+Q9bOpA9ct05Fv18eSN0uYNJN2pAc7SkAHg3KsxNElbtQfNs0kGtwMRuDKCIih+CVNPlrZ
W39lXobRmN0EaE11qUASH30EiWwHSqLwu34ynOW8n7m57G4uyLzRYBIM1GuGRJmI6UMQ5SU0k0My
TxfwSI6iDDnetqletKHpPL0uxsMQ6HZgSoeibD4jKI9LieCCRwM8V49axPqn80aL2YdEgQnkbanC
8Eh61LXdCKL1esO8Ut9izHEdaLFRp8CEiYZfBipweNNxpOlTXZu6lUPnkujAjikJlM2wxaA4AwVQ
SQqG4piOGhA4LaB5eWJHrZ646+/DWaRYelfXRbmOaj4UidXnEBxtzaVbu3fe9GGpT1omjs0sYEcw
lHb1DF1Km57kSxbZg2mJXuEKewDu1j9jSYjfpC+VSV8yssaoLEUvuHFB3CVzI022a7hRQM89quON
UypnVizUjeuxg0wClZDrNb+qjllsWpA2cdbf/8t96dsvYPJDOEC9F8z3AFLV1VlIuksHkqqVU4h4
zr14HGvzsUrnyNKhHm5BkyhxlKF5JX3/F6bBgq0oODiTpH4nYvIimOSGyjIUhc2HfgpPWV/fgMx7
7CGNAkyT5MS0PGIXf4kIrl8bYYT4aD8/mKAiQ8q6ByxGgpiJIp3yRTO3MD06twe5z5/FrPSyot9V
0YQSSQfXgraubsjYZRaBbM3cKWcCpeq4TB9JXvjxIO/jEoCcuTE/cqjFmPm4mzP5herpLSAVv5TO
cKHwDmX3tHHmQYY5EURKxh5m9jOocI08Aymrvxd16gPDCsixM6Ty+5CUx6JuGxsmJQ8mqH2WoQSH
BvJzRRsorl4qh9osHkwIrdgARdpaV9zrcnE3FfVDMJWf0OnqsW03ICccQjwbZhi/qBod2ygECBcS
86A7mx9hP7sp7aAp0WUikNIV9F6G/kPH4TZOsCBrynMIcCuMMGqLlqNNUsNKzNBv8ua5BrVPqweo
lsNxJJPye02CyFgHMQ45BqZZCgcg0/KnTAQOCgeq04Qb1LIEO0E1IRYbF82FFINuiVF3oJD2B+we
gqqFMJRWWg6okUQQwA/B+xzGl6avRwvE+FtqdjfaRC4xhdwMlCN2aT0fiwFg2n74bGnrQsPCU5Te
UXpUU8tEeK9jelfr4xsES3+XUIwAnBf4YRXapFnQfaQyXHEw/U6pqgYuXeSSmjw8l6T5mIX4Q22o
l9DxuR1TV6zEgzJNvQXVAdj8Ru/NEOxxPXU289qTGiB8DdR2nJhAjKYAGWcYEgdCmJnV5Nleb8cJ
EyZ6AIU2cnAwgwzcBGq/+T4q5AhueAQLluxOrSH8GBWYwIDv3UCid5dS0Qf0TVz8cWCmBVmBMJmf
TDF2jRIWlrhnvTOUfJ+UwH3OWk0toxWhHAq5GS9XhcyWhh48IvGoACeKSFbdjNAj5HQW7YRHSKTf
QNlob8r0SerHu1xTwewzphvgEM/LSWSUp7/1BLW79fjnVahYn70gSPqyorqBPAxJu2R8AVwWquM9
8WGk85gDei7o/X07xWeSQXA2g4C1HVAgowVgYg3I5wI4UT0gFrywlDfOirzt50Ka+yffQTO4gLPI
/wJeoPhgZ+fwHdsz7I4Uu3rAllDfyH/ctYLZANCwjAPgjFESqZy+s1GE8cK73O51W4/s+AJlR5vc
r/f1cpL+bq1g1nYDNAeYAGAFzofoNtEhm2lmfuwH+odiPEOld/0pnLXia6N9daxsBG3oxbZBFRug
3IUkkHfjRtO8KglLbk3GaEIO+6qQDy6xM4dcil3nqJ68C+x54+DE2RkozNkjn4MWhtPwfAz7cC+J
kV8o0MoCx2G9f3jNMyt2hzJE0EHNyIe+2RycC1Ii52/MJl7fL8+86vtQ1JoshmCx33d+3/5to8/1
d+a1u/x+1W4kymYuQhsfdTusyhTqjRudwQt/Rfm3ZSMy9DkCe81HtckpIDwTaM1RrRVPTP5Gc3sL
GON7Wbc2OCU3cEFz5www6lw7ppCxKQgEgmKoKKcb84v3mUzYDwIJgeyNkeRg/2ShpLiHJtYGxICz
UWOlL6hWQvYywYdmJapm3T4xcreNdyPER2Z56yqMc5pQmAiHNpPWJjIqlXJ6EJUHWCTBEG5H485f
nwecDMLaU8q0wFYhH5GscRFtARZwggYAruahsyIP4ylPR3AIaLxxVcUZDnl5i6tZ12cpTIaVKPDL
dn4SxO5+ppCtWf8SThSCZvlP27VE4foZJ7jR1WCb+ivVPvN+I39wKgqsvsLYQigVLrW4dPBbQJFi
f/KinXiMNsaAM8Zf8MOrXmmqKUyLqFgcs4jbBt4MiSQyHitho9d57TOxbkoK1J4S3HqREcZTgKHj
bkYpPukmmIH3ADbkBVFLhQ4nL9IYDvR0LRipQKTwUic/KwuwKjdCLJt6HGIH0QlzivtzMIPa8f9m
rv2fyhQr26P0sQZxT4xuE8nHOm08RQSoLZj6P1Whbhy3eDOICWNYH0VBMM8LKibcKTvTBaHT274F
4Mx9FilsVoEINarA9KvyCHVw1K60rZDljK3EhKwKs84xgyyPP0t/FOUGuG1Hjw/giP4oar9Wkau5
P43JTFAgQREfiuj6vRzitkremPc87MVX4eKq8SEaqVqLM7L/OENRVzN+0TG4B/Exc5B8PHkeodM+
OjAzek9o+7L+RbyyiMQs2RIYwLGharrf2R00SXxI4O4MhzjqWZSscB8+KnbhAmMt/WyNY1VIJlg2
isSsCAb/UkEIuYy2XNA56fprh3vVfzqFqwxw2rgmE8+lcTttJSReu8yqPEqlCDXKOvAzBYj55i1S
NjIpbzv5hVm+emMY5XQjjsSGXzvjF+Ci30FUFNtJaLT408ZTeCHBBDMM5nDV2qKWSBrooeUfYprj
uhu7Fxh3bMwhTg+xmNy6bqoYMDYczg/qwfS6p/5lepN8zZ8c6okfqKY9rj+J8y0szlYahSRuA+wD
ce8HvbA3CKvdStDgn+nGssw7Don6v+tyoVY1LM9U04eF0DnwO5/axIFvTePIXu8Pu00YzHK++uYw
xKJtob0K9rbY6v4w97jLrCIABOj8kfX5Uws1PEsS4QBIZhRezOwFumqwbQm3pgQnAbMYXFR1wQUV
MaMlWLKizOJCIHYQn9bHiNf4MkmuJjXuxsoBDASksXonZheluanLjQMkr2lm5dY6SmVDRb0dxZBF
qBK+ljSKdlWvbsQKLyJFJtZD2JROTYUyk+qnxNJuIFxvj/Zc2SGgCLAn35pmvInMnLrhVDZKNcEm
ZzjM3uxUh+oECFFqzz6E1R+htOB0jR3cblVpeR3H5ABdHisiVdjy0Dy7FWbYhlMJVxaiubHl/D4B
wNz+3zFH9JcCTkqmjwvLeyprM3wgVHErvXy/6/8vDRFQm7NYkIBRUh4WxFjjQ6qydCsndOGWAhYt
EOrDjriQcc8gZbm1nHCKMGC0/ftRoQmf2iynKARhaQyt2pEPshu7kSNDtbDBbWC0a0+QLlkPG14X
LjPlKmzGQtJhtIsCF6jsaoEcsHHu+36mQb3q33YhqQoNZLgD+L18E0e7xfeuhsdZ/mv9tXnNM9Ge
gyxE5wm3vAnQlYnW2VR/mgJPzqStUFlC778TJdiG/36ASUKxU9qvmouKAUg8wYbYHyaDK+4Me2tl
4SR+YjKRT5U5keQBj0kzq3fiXeW3R7CXcaVM94o77HC9UW5OLV6vMeEPPK0pwaoHyd+WPNSRvKw8
RAbKyYDcdA58xqGB74Wab142kb1Ld33XjUwKaPSpyMHdXB5Z1o7idYgicAEzpDcFV67R+9aVImci
s6hercuaDkVywGFlaiN6tG1ELycRsIjeFl5bc4jamF97wSncNX51qo+Kbs0vvQWc6p1+GhzFBXwP
mCXJW5/gX7W9bzqOhfemkwSZf1jB+VOsXUjQnsMIhfOhlU9A3bh9pj7UGdlBe92CDokOuV3tfojV
C/LJjErR8iqiACkLAv0s7VgFeg2TxeA0xNKLIqa30SgtVz/j/ZjDsYHoLnzKX+U2eoJuwaFV0/0U
NU4eNMcsFAb4HgpHEYadSZHvBjnSrLhaHErGDaAZL+UZy3y9SkJGGVLIbCMIyswu9tBD8NV9/bFY
m5xgRm23f0JH/1zvV940YfKSqUPLAJetuDuX3ugMv+FN8Aav5eX3q4+Ystwgcg90p6J9RBkg5crD
z16ZyURygUtbs8kDf4B5UwLTkPJpveHvl2diMLmnIyauhpYUFyp3aXumBhR/Nob0+6M8YbXo6ha3
G8AQGb5Z1TdV+wQxJPhXw+yrSaC1JGDRrHdRo+zWP2RZGr+LFSbJGDVtDT1ccKM17lCGtyB6z5RD
B6/nNvi7/gheomYhxWMtJ2najIEPX856r+zSU2obZ83tnNmFgbWzBe7gfAsLEpZTw4CHE54TadnH
IIyhI06dO5LkYY4TULQ2q76cxYAFCavxCAFfrQ982DL7NP0wG2Qw6WM2tqRHOQHxX1DhEheJXYYH
QGsKQiZ5sMN825hfHH4tVOX+jbYc1//wbkQxRwndBQhXf4x3cN95FA7bBSPeBzARLYod3HxEDEWQ
/m2xwatSe30ycQJPZyI6iMvZqOYu8Geq3OWhCQvZRfV+6zqE1zwT16JYloquSksBWXeUjnhiVNxK
MdmINpnXL8w2Aq4ZlammcuAXtEd9KNsPEVxLS+FvKih2ME/HRK3uIeB7A0sfD262kNJXsU7Nwvyi
q+XNNFLYHcJax4JpnK13MHcCHRuKPkUA4xjpFVcEL13RPwpbUCxefzDpQcpgaqWFkwDyqnau2n4X
1/Hfetg65XACiQUXk7ibxnAu4UIE8ykLAtyQF8NdgdpkB5gwbyG9OZ3O4oShnYhLo0YPd20Q7oxE
BVCZbB0/v+74vkmgLEpYmaNeguQ8bKzL4EYrs7MM0/Epy27BmoFif3VIisIndaEeI6P/ncF0ItW6
+2ki97IGC48UH2904DgPi9lUdd9B9agUursBLpRWIJvnIIFppwEdqBby7lo6HqMugbJ+5edY3KxI
00Or6/tj2mLdrynU7GQ4BZRGCwvBoNglavoAW1mgKXrpFfTr0MqHGgqHJvzoOohM6aSDQtMEcEo5
wKAyVeCZbQILZECVAL55MJqEP2iPa2aYeynBsYY3tS2OVWO3pgZptpbexrEKZQqRvoqC8UuQjD/Q
m7mFrbcLs6gBho70PYozyDoK4Guo4yE1yyO09O67KnjRphASaTkFdketfocKmGqdXO+EcjjCdWDf
JjHxqlF+6Gqo/ehmldgB8ohYFueyGZ/Cpj2kY4rFkZpnZaoOso4VXqelO0cKrKtRf6GAMkRxVVuh
WH8CuTz4gZE+SDDjg2bhSUrjHfSvTlXR3EHE6wkEDXhWVOJFydI/oimEFkyd0MUdbjAJPAXKSt2H
XQlnJCG/qFS9oR1xmziaLL1NznB5vSMULi+qktzJ0+AF0eTJZXcvTPNzj0N8CDsWuzFo6SRJUzqN
pN1qNYzftOEFli4PcwMzUFUo/XQugQ5V9uv5krMmsohb+I6DvVqDhSsH802G+KpJDEvmBggnCHhT
OXbWn8OJZBZ+CxU7SELq8HTKdNjxGPQlBWYqk0tHT4vRWn8GJ45Z4G3blnkpiZkAk9s/cKnu8/v1
djmHFI1ZEKdiHGCmlobAuCQ3FQ3OHTw7Wg3X+HILX7182mej7q0/i/cNy+9XW125NEhLjQKWreNT
JUEXdN6sUPGaZpbGVEXJRYxLwYc7iY/S1F11Ci7trnQlW8PEs4qT/rj+EZxVgQW7lnBAyQwNvrMl
+SSQGDFh47mYs623zptKzBpZVsEgA1aNRaFB2UBvtT3S60uMy755irbWBN5DmIUtFuc4lKFr5zew
Nps0K4NwDLyMHTPUNvZZnE5i0aukhh342GI4QJJ5rDQc4SOhOQEYvgWE/Loi+2bpYQGpZR5TBX6U
kEvwhHN5oQfgsuejOtjLoMM60YZ0qmiVpyC3ut1WQuHMMhapWgcq1SHwKICyTo8kxv7XqDZuYTlj
Qpbfr2Kjq2tD0No23CXBh0KgpArjONLAEi9rvPWpxXl5wkR6hZKkBqAedgKxZs+C5raSuLET4DW9
/H718kkzmHnVqQHQl28ZqPy6Iv0sHliXjhxCcEqSzoKfQG95rE9YYOCmeAqMjU7hdbv875vHZhNF
cwkjOlF5HdIjhFrAq7Ii+WG9z3nNM+EMdU8C+3UzAPsdAjZ7kB92ybjvNm8AeB3PRLKWluak0wAd
nyeeWPY+GeLX9VfnNM0SYkC2nwshRJIIoFYdd7BvFcRpC8jEWXVYHHYldpDnNBC9Yisc4Zd1nypQ
OW7Bu9Hy/EYfkyc5kd/XP4RTU2DR2LluQtC7wxCrGX3L5+olrbs/QZgc8sxILbMUXqOuPzawX1t/
HudmHHo+/86pAjshE4gQoFhgnSoU406HA3cjGZ/dnN60+qspqYd4hqkrEZz1R3LGSmVWP7oYujUR
NgdJeNuFULZ//Fm7THRUUQMJ6RSSW8kEl0j1Nxm2DvncTmIiAyhxoQi7VvBnpQIIunjNBwhfKu0p
M2q/z5KHJho6a+iCO2wO7fXP4RVjVCZc4GtaxfAAx1Tw58lbSrKB08KjE+ps6SfuzLytqjJn/WNR
naSUalHvsP4V+q9ZtWEgAx+0jV0tr+0lpq6S7aDHtZk3oQCWYw1ZYjihw7K7yTbCnpOxvo56V62b
sOMU4ZWLPTMFpYuYtj6qt0k0vOZZ8SNYCmGNULKiTONewqwyUIDuwUfIhX0DuPX6IPO6Z/n96gPm
Gcp+XY/WF41XIX+t4Ds7KE8/a5wJ7SZB0Ryq81il4V0dTsC9iLdydvezxpkoTsV8AJa8iXZGeB7C
3SSmdi//cCFVmFCOYB7eT/UQ+CgJekYFkddK8bV0uteHZrf+/pzjFovZ1JtsgKUwCs5zaTpzer9A
gKKE2BX6qP3zs2cwERzlwzgoIxQaRvmT5i8pUCFh8UYhYbYlVseZPyxoE96IJIpkEPCSZvQg5Yzz
PxAPSg4ewvon8B7AxG+WCmXUVovKFeT5s0CBR8oEv+du4wb1Czj5zc6YxWqmOQx4MUuB1cxCxaJN
eRelxn6Em7YzywFcGdWdYWLHL6fCvm3EzyAMH/M2+aPko+horXAOAlRvWqLACi1KRzsCUs+uWgOC
1GHvikUCi03l09TGzjEU44ZkxJXgj/XD3lny0lX4xuYowiE0RJEwFJ8MJbGrHjI1UHvbmKS83l9+
v2pfqqElmOZt4C+um/U5mvemtHHoWQbwu45nk4MqgLsEH3FfK95N9WzosQ/0Bzx/H0NgQ6va3ILe
8R7EJApwS5SomID6KX/3XnuzKIIUR5RsZMWa72Zb9foD3VPQfnEvBjmw9WnLAZvAMu/fnqM9tLoS
DfjiRXMBDLO5tcojnPpw1pr/ZOomx4M3QszOwOwVEkkzJDAXiw79dw3HaEHa+gpe40z+0IpiSIME
Y5QAFgGt3otQlIKlBUn8s+WHRYsOcHoPC+h++9M4wRVTtYKZHOvkhxsLFjEK7xI91AEIxm2hcs6K
4K4MVX9qtpZmzurPIkbhCjEoWoXoGIrbpNsTbL0qWFFsXnbyju0salQOiyzsFFy5NW722Ht0R+5r
p78RXpIHKbC7N9B2MZ8SKDp6hrs+cTmbYxYyGgRyuADxEJbpuyH93XQJ/Wrgm3hnsaEy3FoF2JiY
uN9vX5PYAm+vxC105MG9F1Q4CjkSzS79Le4TZ+p+bWqvMlcjCxS1uRQ3iTCwgYe2l0iqE8A8Yb2b
OEnlK+yvmjdkSL4SFeueUckj/AOqdw3/1PJ8AIJx3+L0mrc/k3EiLJKU9jHpMzC5YAEhOzAKB3co
fU/NqtpYRHjfwkR53CV9YkhN4McjORm5bAs1ZBKbsrKMvHtqMtUdtS1ZOB4KgYWTll0dKb24zC8g
cbJPOLXqXnjogcEsoPjaw53JouetPdZXtv1m0rGY0l4pIZ8CWVJfJzupsxD8rmHXDiSrPOqb7gJi
NV0KjsODFNmGFdoQ+t8EAnKO0izctIFNmtx0uCEMzPEe7gsXGFO7oQI7Gp1KliCp77I4+mNcbYQu
B+5NWNgp3KmrKQvnwBfS6SY1m5dqBmKGxk6oT80uA3kG1xuiDxaP4klEby3scy+qMMl4mfy30MB3
xjRtTTU+14OEk0tYKGoSDIOAuw2wr5v7uYdSeVpsLK+8lpffr8IPnliqEAf40r7dqd0+MB/X35g7
PZnNQtsIndAZItKGbANXsWgxPtUgDT/Ah8+Dt5djOoALbjxs2Qt8NzuZPQIxRRzdddRa9IfmOdzB
wAIQMRVOSFA+F5z/mzXr/yOVEFYnFh5WWt/ATdCPFua2Gn3A4WRLsZizArIasYpIIpqH6K6keCPx
KQ9jQI5fc1wLrnfR9+OssdhTWYnibhCX4aCg7z/o/UZVgLMawTPy3wkkyhTQaKnEygoHoC+VOPUx
w87ZmSD0Z0NY2s98SXHGrUsETjEF7gn/PlAwjcSQgZ0G9H+Ro82x8BUvuvsl8umZl58RuDTW6Heo
+lmLRhGlwuk9SFqcxBrLgGPQFiT0+2VVYxGnk9LCy9bEZIIGvSVpg1PpBzWgG8P9/XTSWK3YuiOD
KEwY7r44d2Zt6dAEy7PzMG5pJnPHnYlvQy1VeGiPgl/DAsvONegWdsqrTMgNXMvOU1U8yqawh7iO
r6bQZSRt0ToNoWfw4hr4HpU3kCrYEjH9vgIA79J/p8RYKTokyZDEkgJaDVl+GlDKtcQMhfVk8NpS
CTeyJa9bmTMC2OxgHgT46AgAgy6e9orQPQ9D/FQD6LgeqLx5wewhJj2qU6UA2EaddgO59DNkhrwf
Nc1iTkOkq1RXqsCvw/ts+p3ruyL90TWSxmJOwzlX1Q5uPDj8e9p8n0qgZkyHAooNP3t1JuhLSRG7
NDBBNQERaqoDWzTfcjo6661zhpUFdNZBKKm5gNbTyU3Le+CD3A4l59Dc8lfgZF9WM3YOtLQwTcyb
pvgTdo/6lvIc78WX512t3sJcxABeoNuNEcdJNU8HuymSRxLNr/VIzI3u4b09E+qCnsm9AQFUf4iT
G5Krsp8IU7UxKXmNM7EbBpkGqqYQAGBwakGHKTeqFZw4YiGdw9T1QTmjXB1MlZua3UkGXkgzt16b
twwZTJyOGkhpyYATMSyr3IXxQO3YbzxiISP6obMlc8AZYRbHqc49PJlT4CS0FH6HcmIASEKqt9SA
+AepNgaY01csiBPIUzp3s4H5nx30BCgPcpHLh/XY4owvi9vMDRg1wudU8KXqLaGf+vz6s3aXDrua
+hDsb8oyRbtGDvLq4xS9rbfL64vl96t25XKOp5Dg/nHItEtB41sx1r2GSBuvzWt+6aar5uNFCqrt
MS2l/K0PPAXMGLX/s/7qvK5m4rTPDANW83m4m8sCYEfJCctot940bxoyUWrURpPo8Cvy5/6liN0A
NCwZMsjJvHWVz+sXZmWF4hgFXA4P0IIWyK/RFsPbeEv7k7M/0JlYNQDyI2kEkIOeTXYMbsGQLr4v
j2Wiu5J2We8iTqESjl//Di3kxDrQGqAKD6vWBeMbOL1ufRHjXOrUf7ZKcZzDqcZCK4c2yppEAbc9
2af3Q2a1+0W5DMA/+AtDbQhn7+xgOun5ZwUgOGX/+109gMuCBlqMD+tHuEu0IWxtjZ8RujQWf2K2
aUwlAY0D7nhuymyfaoG7MSCcYWeRJxkgojnsLqNdA+1UwVRPelZczErb46LOjmNwV+XG1VrIlEzD
S96HD3ECTUUK8UBF3Mtabmm97mXZT3ePhIn9YYwFHC7xrXBYtlKlqpwpnWWrgw93NafUX/9sTqiy
0BUFm7x+KqDIm/e/VLWymqKzRB2ngK0h4z2AyQUwS49J0wBEoffVjE0H4KxFBr7fLJ0yMHS99c/g
FBA0wmQE2I10oy4q4W5ZYCfZH/z+pT9I74v6uAoW2AhXtp+V5zVW5rXCSaxPAAmHYpdsyfDbGQXV
UaLy7/q3cHqMxbTQSgApd0H7BNrDBIfXBEZiITTTdHPcGHRO+mQhpyRWCU0LQBzlWN0p3XijtqZF
jXnjco+zsrBI017shylIAGAwugqmzDPs0Ptuo3M4UcoiTI25h79iBnBb0P8CdFsuQqcvWjCdoDcf
bVaIvi8haize1JDacIYzNHbguEXqL+Jz4aBu8JGeVEc4iZB+kU6477mEomX+dFZpTLxDva0MCxWD
IjatZY6/i/oZPqbrU4r3Pcxar0cgMzStHu3SBhpkzWDh9tLqYMprLQbM9egKcwgTL7JxvuM9jol5
GdMqwM3sgmDBcgPHqMHDXNttlZeXYtF/1+80jYl1VYEZWV0tCF3jpSYudAYfytGJY5SUoBw9iK21
3mu8ecxsBGaVZlm6zOOuhT95owJovGVDwctXLPYU5EdBLGt8Q+9VvxZfkNA13oCmrN3Bae0OOqm3
+c/ONiwINUjNcdQypPhIedbkX1J7P5lvP+ohFmqqJESeaYpUpXR+3YZWBBHN9ZY5KYrF3umpQcZE
WMZYPE2JbHcgWyyX+T9rfXnq1b66FuRGzVFRg25tsw9FuI1oc+jnIpDxP3sAE8yN1MdAPwFsXxr7
oX+cCe7BNpY6Xs8wsWxkNQj0CjBpEP20jC5zAhXE+Um119+ctzFldRJlTTFwlVoDThdbOKvaqTvv
4j/LFbr0q/a7jSMC7yuYGE5xXwLYyjIC3auYzSDdnlNpK3B5jTOBC41cyAADM+mr9KKCQjK8d/oG
TlNe2vgm+bCgOUjyxuJkoPs721HvFiXpGhdYh+VPsH/r/i/NDl6nPW6G77dovZw1j1VIrOWykeA6
B+YGpG9LKfESE4oNdeM3nfW5PuqcVKcsj74KCHlWujIakeokXE+JqumEXbKRfnhNL9ucq6bHsc+y
AHsm6MuVu2gi5z6ONtYZXtNMGJMyjiJKNaDQyEsNWnf9sN4bnB2Ysjzv6pXjCrrUfapiUwwN4Wrc
F6ZT08Aqivv19nnvzYRwXdFYU4kc7vpx9FWNHCczdteb5lXaWQidUgaFCZXYpdK0yCDE7iDsTHsR
QMidGJNS3Clv0tYhlhNoLJiuzKSkpz3KKsuue37sTpID0yZXgAACNFcuaWdNux8eLFkdxDar47QV
Ub3Uwks23RMQKoI/653GCTAWTUd6UzUNA+MdYAsZRoLdhzdg4LrZJNp6sZG3OZOKVT6cwHxeOL1A
ZabxodSHwzQY73TWcAk8vqx/B2desaC6mqhlMg3YHIvx3QBt5nLMnPWWOQPN6h9CKjxVwiI2/Rjy
kMNjph/D+fd607x+WR55FWzogbgMgPXbVYA4i3hrGApBdMYrQs1dfwKvW5bfr55giIMJ0BuKdPN4
BJPemuL5Z8u8zAQyrQg1sgLBBolqEh3C5GbcggDyXlr+96W1cZZyqS7AWpXfhOKibiFoeHOdWXj1
JE+rLqPRrmgTiEt3VoZTwFCVACWcweT8WY8zC7DYBBK4VaCfZVN3iAaolaCUsUUy5KDyNRa9ZgRQ
FCsChKuiVrob5vNjWaowusi1z6xtBQi+T+eB1MTrJeGgls3f9Y/iPnc5j1zNo35UlXmWsUhC7mUf
7+KDci8dIJlz3Do3cYj/Gotsg5lRICQjvF8XlM6ilyO4i1uw7ESHLaAZJ9xYbBvJcq2oZIx/XlFb
z++CFmpPQWMLsfKzoPhama66SW5JPs/QZPf1IoFXyn0QgH9LNlIc7/X/K5YVxYxaQPPmEM4jiRdH
0PczLhJKzOujzMl0Xzc4V28/S33UJg1yqJQNTg29TkoqWx+22KW89ZlFsME6CVcRC7tDOqfPsBrQ
X4E9Bx8w+xvKVnVTARJb+NXG3uvrrb/ZrbIYNjXM4CXRIvUtpidj7OofSWSZbuvObkQcDZbem3gX
XscxMW8oWURrEdJxxASiY2r726KJYLGibh18OLBMjcWwyWEnU13C1tvc6efisQWMsfHHHWC3xbFz
FFt/Vnfybjpm/laljxfyLJCtnMnYZBRzORvIJ1wWG1iD3jfVnaZSv6TqEY6Bh7Abdk24qVO/JOJv
hoyFr4WpJil6tYBnz6MTQQ+d2uJl8iB0cdzKAZw1gAWshQbcn6k4mdC7LTxNvIEsG5j0qtXnt2aw
scflBCoLQlOHpGmrBM/IQHetscz0HbbSx3ATUsJ7AJMJmnGkhTIaqBCc+tf6RvPkP//D2XU0Saoz
219EBAiE2eKKcu39hpjungYhhBGeX/9OzdvMx22aiFnejjsFyKRSmceUj+bN9Nr55T5+KWYI/iV+
NWxEtZXzWF0c9YXBS0UfUJAYzTyaRs03aXr7TyFnKZCoK2WuFsDs7WTVA8f1Wo+Fp+r5RkBbu9Av
gWgm505fdqADjS9aWIXxDfNg2vsCMXQv8bcs6NdmY7H7lZk6VSywapvBeihaWJ3YSphreaQLtsFc
WJFmMZaotLjps3rMUFZ08qH3Zg5F4hbNK0peWtt4mCW7c0hxijuYxZqxzt2qwxezBl2Hzr4dsykQ
upL5cAHAwdHohyIbSq+btdQ1WgFzIn5Ms3r2HbXe6faWLef3ywbXiP/NGfRUH4c2xzawNAjRpbiH
xVux/fuAayyhbTKlijmiCYUSori6GBJ1v4Cci5jH95J5mdufC28zEF7Szv9GJWMJcGuaJmlZMvLI
yCK5t0IOzcbqGQjyMRCvLKw3jvfvI5OxxLklDlMvCmZJ1Dnqi26ZoL7OaqgWdF/kzYmpZGM3r43d
IniQREKcpMHY1SJ26/ypqyDJDKe0nzf02qQvYoVZKBonEpvBmgbkWaY34yD8+adXdrOxRK+hEVQ7
6gDyg7EzvgARj0Bw+apfQKWBxRusq39+zPcldsNZ3BIw002emEixp7GnLlxaHmvaX6U1TA2nCQTo
0YIRkqnYG3XklTzFWHqkK9yeWF0BCz90Te8RxHbfqeydPg2umNSoKYTqJ0b5lgnlTavFXZ33YQ5Z
GHeytkj2K51yYwl4yzLdUYoC4JnihT9dOBKlJzznFz1ru843odUee2WwtaH+SPt/s6GWGLg0a2Kc
wmMSldKFLKBHo3inn/IblrjTk8Vc48mULvF0H4B5bwiLX5C+0WrmmmEZVrst3OrawC+VGAvGLTtW
dRZdbhwhj+Yo9j/+ZBtRsxGoVvbaEi/HcfXuHZA5ozi3D2Or37VDfudwZwMCuZJRG0u4XN072jBO
eRJJvyLu9EXDZmf7HKYmB7gj3WMU/TTYqkJ939oy7EXgSDOnbQeBh6kHGuoR210A6iTagmusjdUi
csDr3DGdDpVBS28DU7cOpK3um3kraVr7efK/p9GM5NIEohY3y7mIajF4BZxK1V74P0eN75MAY4mi
q8vMTOtaQ8W9fyYj2JkEwAn0hjaixEpYXYLoaoXzioHdHwE6CiXEswJRm59f/M8F+5vduATOmYOV
JpB2YpF9VgHHscJ5L6/nYxvVvnlNXpTD/Ds9WPutltzKQC0hdKiaqqj6ZVlUmcm1Nqc70n46hjgY
zlaDcWWml0C6MemkAq08FqWG5hHzsYy/JqFvzPPaj18+6687sm7OozrKiUXCzH1R/pZjHObOxlys
zPJS/HCCC1ovdUifFciYEvLbqja6BWtvfXngX2/dw1esUEzkwRCQPanwZJNNHpn/SIw3lrqHczMa
Wjox2F1OEIAfHvSKu5Z8/HmBrr37YuNe0nd9NPI0yrPiSrFkRM0Oykv6Bj5gLatY2qFXnUZiiWCw
y+Ue9oqe5v4hCM77MWihOLEVPdc+Y3FLiDUByeTqsu7ZdBoTGBc69i2ftrzEVn5+iakrO31GUIMi
d0U+pRO72fBGna0Te6VlbyyRdOMIcUKuIKuDLiSCPzLgUL+SkbZLI3K0XjNvK8dbSYKXEDo1jwep
MWggIYeE5+dFHL0Nsyx2TfVegWDez0tqbc6XYLqUp5pKBbpnlShfhDnAd6Vw3AKo3oIpJ1HBRNGC
W9ZEruysgb0rwgfQfBv935UEc4m2K5TMgK4eECl2DCiiXrm69qsEKaimMDgcHli6cWlciSZLFF1i
TIPatUUWaebsD3Hvq+JlY/y+L9QYS+hcPU1dY8Wo0NuDQ27nbDxA6Dlx82HOYZ9lnUfSftRT8auy
sMCnuTiiV7mV86wtkUU8KIwY5pKZjmqE5jZPPQ4raKs/07v+cGHWZwflTdldyGwY2I2vvfzyNyfk
EmBnwTIjieH5/AcSpftZaBZee+gDM4SybuLyjQvgWja3BNcl5gSrDj0FhP2aSHdkbvVAgm4HX4Kg
CZPP+QtKPNsquCvp3BJrBz9PXhgMJYUMBX0tMvdTqAVyt4VUWglIS6AdnEAnq0jxMc58LEfN69R3
VK02pmRlDdDL3/86z2JUK7RYK1iUS6v2BGlP1IL5T5HZr/PovNA5ffh57lf26hJzB+fHmQ0S2Eqo
UuxSkTSuI+Zb26yhTAr9TLctjKgTciMyrOzYJfaODmU2jTHEBUsg3pVG+SSOuqHps3bbWWLsaimc
cjYk5kOBD29+KOsvq37ueO9pcXk7Kk88QUGUXKHq6yLNd/s8+HkINX0l5aOLzH7SE1T5mIrk1Yzv
Y1THlUl3DlpW5u5EybGAG7HbmrYKIpo0XPgavwyCTP44yeqK0mpXKPKmVaCfkSGLcZtkutNhs01E
WvlqPYvIMoUI4olCC8EaQc0Y7Ehnc7mr2QByW9nfjkjS2j4tvGmIvWaGcCNj/TF3qoB3xadjqfep
5aCqBgfi0Sjhy3dVFOVtpbGjZdUPpTmXLu49p/FUS3pnjzXexJSpp/C68lpbv+l08ShEKnwzSzyi
pIc4JS9FRd1xHN8nSxxEiov1DJBPXNLeG00Gi7I5GJM0pAk9VEUdxQr0a4aklW6eUV832zsCYyhz
Sj57o3pv5jRonLxxJcd4QVIXkmVV7AJJdLKqPupoB8BSbeiurCAdGye3ad5dOYP13CbZQx3TA0mm
vdootgd95iDv6mNSO7tREdBJar86ZOHA5F3XrHvONIxZDg1nbsb+kF5+0d4LtXvE7Sysk/y3Uqa7
qRMHlB4tS4RiHn1kT/ux6Gq3tM5ydNRdQuqT1aNK4hQXC+CGB10Mg+h857T5rsxhAZdAoaT5MHE4
wCwPUhm4vtbQAR2rg0aMQBvMBxRmwtLJrkipPmb83zT3jSV+UtVSY0iGBNc0tfaM7G38NzaiQRfp
3ZQNSnlxL0H+9QVFeUhDKj5ajRsXg7WEZYmZpIUF1xpVxYH72PoXzoSAVUUVZHeqX+3+8Qa+REsC
bFXBYbBkUdfYz3Mzh1Xi3OZauf85EKzE0iVi0hpIL0mTAIzZ2vu0sa7NhjzLuTxItfAdUv02neH+
50etBdJFjuDYiimadsqimLevuaUFipAbuc/3P60tSzpz24uZ6hmqRtiwWfdl8I0I/f2BqS1rOUSH
6hG1Jd5ZyW7Ti5n6lHJIrcit8V9ZRNqygGMTkIx7TTBUiybYDcNgez/f5e7sEV+NIOT+L2Ov2cto
T+euFGCcRVLSXZyDU6i0G3e1tSFaTKvCpsmw0ZOMTH4wjPtxuo7V939760XVVxQNqVsT05oLsq+Y
c1TYFgZn7a0XoYEPfaqzNmXR3L3kA6Jn+prkW54AK8txWb2BndFoyClnUameKyg+GZtaEd/nh9qy
UNMMLDeb+mJAr73K4jwlOSTpnhgO7cb4TIoioNnnz2O/tjCXFZsKdyyzvXjdX7B0ipt68JWPkt2l
sM/u/+0CrlmLyg2lpiiHHvtLUWYvTn8XENm4tOt//obvcxxtWbphlU2JcDAPFhnOveRIb3SX6hay
DOr//Ii1qb78/e+kl0ppJE2XR9L8neqv8xbcanX4FztWg7iPDYc9FpmoGVxMUI5iN+8ASaMHdLw2
j5eVFFSzFtu3ae1cSwnizwWRAYueo/CsII46H1WLXXp2NgLpSjdDW1Z0BgG/9tlAGe1S2LdCwd3k
jQyujCQaDCE5AQAE870W4kxbhbs/MMP/XhG1JXFyNPWpZU7OI3UHjaEbBNfDgC7sPddD+k6j7kxV
V/FaN3m4aLo0cBHynIP+KMJ49lnrsXvl4edFsjbIy0IQxJrKmaUCdgz4eDVAMs+9i4iq2BdBe6GC
/RuSQlvWhGYLoGbNSnmkUB1+PHWE+0OuN76Z4+Iab/GRVvSUoBH0v6u+c4pBIQMK6wqu+7PX1U+X
JoeAS48yum0A07wdbPOeIKYUu91DIv5YK24394H1//b2ry1rRZWw6pZpwNJr7YCqghPfcAU130o9
0tq6d0Becvu6Ap0oKZ8L0whtw4zmaTbduG1CA2mhm1jlTZZSkF0LCBrjunXAOeyyon0x0EeEEIHn
nJ1M980hvWoNdafoLCRa/4RicOoVba64uNTqp6Rxmp1iBjR+1Tjf6RpCGQtq4HanuW/cJFE8JTEe
skbA2VfFrxpzhcKWXln+3InKN+PpdXLka1dYb4VoPG3od/Vk+hBkRc+tZbmvmpQFSDNfp1p07sXP
wDWt7tMYdBcFkD2aBJDlHTyrgsQLZdbBEeU1G5Agyng+jKp5nLl85XkFc1FSH1g3n5mpvg2QOqEz
uVWTaj5UKi9ccMzAw3LafV+XkS1b9DVTV5amVwkzbC9N1lLVrgstP4g5f5y06ZnSXg/EMD0wuwxi
u5MuVGTJnlZt5uXwxvZSHUxRm/1ynPqtylmyt7RDIpT+JFlMXFuPYSU4GY+J5P0VnNPIp1MlVaBM
qX4aUDoIWWMcBZFZWJjV6zjZ0dAIkM5FJGNwYu2uuu4yOyiU6qnQxHWi0jrqIcHoVhWKhUmnuABR
n1DjHb2cC1QKnH03qQfT6N9HCKH4jUwf46ynX3oh+g891hw3oUN9HBKB7Wle7qdN0QdE1UuXTEns
GyKFeQiUvc0JzBzC4pMJcJ5noScGTfu9Q2Ct0vTdcy3bR4AprQD+IlFqs8aPZ9xUZyX1zMp6qIcq
7AZ6rSsAotaWc6/ZuJ6phAV9myfws0G928ikW+b1MZv5V1rFml+OCkxY+h2ZjKNBayMcOOUB/JCj
MpWPaQy7BmNKQ1427wxUDJbbtwxauLKHY5AjRzdmRen2xnsOZLNegt814i4Y87SECzW7Bjn+EdxF
dHdL8WBXA3NplibexG14GunoA81vaPTfQsfs4jd0cuz4+pLfaFXzRs04gLHlqWrJoy7kU2XMgaHM
Ymd1in4g0nnpenJVJ2oYD2yPVDdMuzJIewD/Zg1s9pmJwLBBbKCcDh7W956oZRtYHE4qVczDTq0H
F1oYB1XJbtqYAEauWJ0ra0x0TvCVjKmnTm1fZDzcjr0xQ66OQ6q6BnuYTdqpIvFHW/fDVTsU+9qq
PuVYW7gFK8DNwUWnNh+oA5cfrePdRoN5JSdY1pInlVBY5lhZNDcgBXTpVeFM3s8nydpPL9INJYmJ
UWltHmHd+gqlniE2SrgrCfGyetyniEIOjLsjCupWysygpy9lVt7//N4rmZi5yDKmJi4r6ALxSEOk
wZXybux9SRufDV348xNWz9jFZaGfSJ2NHJlYpnvmDsKFXgU+mo+9XwSxeyk+b3Ve1oZqcXeoG9HM
I6wVonEojomVhiMABLlFt1Kl7wv52rII7EBvBCuHZ5FqOb/ghhmwePzQZ9gxpQzq1pboT2M9gAmk
Up/pLPvVZoXm/zyMKxeMZYW46JjusJrzKCkZONgJfZ8dFXjpzL5yqK15ectidyyI5uZjtoVlXHvo
Ip2QhTmN9oCi4aXq3ZzZTsCOVW6CSlY2zbJeXACiDeF0nUdokTw4U7Uv0i3n2pWlsCwOz3B4tkZq
8sicprBQuEsnGTZY4z/PxloKuywQc0hesa5oOOQQYh9mJLu8a3Y9UvZQk/x1gAOjRD86nh3Nm9Xx
rXLmZ97HsDKn6S+G6Oza2nxjGHCczcwodfIjdwrA1/qHwlJdmI6g1kfl6BN9dM3KhGW0M0lPxGoX
bHzA2gAtrjFWSqXgF7ANtc1joiazqzq95Zfd9BUT/Zc6ZJGRt2BKa90v5BT3EK7+VYNp4lsq6t0s
hk1d3BfPqJI8lopW7MRghkaC/ks27MQMO2iYy1xBqHRvdt0vVuv/2F/Slo5Ffd2OzI4dvN65Cy6m
B+1RuxInLcgCxd9yiF9b+IuYpfSKCdd3VHypOuxVkhzSyg6avDjQ6UMd0emu4wOfIcj582ysTcYi
cE1QD+niFo8bjEOj16gCH41sSyt/LQD/pxxqD1ImtsMjcpvcgT61S33mKWexn0D1U/wt16qVo2RZ
EC0Fa+x5ink0jG8GOTtI83RoIadPP4/R2sV7WRE16lYa3EAwKk7Kh/Eb/oL+xbBZfHY327Ct1adc
vu6vukFBbDEVgAhHrT8EBlD1vYrDynTrfX92XuuN3tX31V1t6eLSwNy0hyXNpXgM8wKnhOZOkp55
AYXlIr2BUL1njFvQvbV5WaQmRaNbFTCTiLKGFWAQAXUH3dIcfW1435iatc9ZBJM4N4zcMjocjAfs
C9MlQR4i5U4OGoBv3UtyowXcV9CNKtzt037l9Fjyzy1ejU1vo63JnPmUDuQItfp/y+aMxfZHbR9y
iZaKPNp5zICf0fkWZGNlpy89W2ROCTzbe1S+HFidt/e6pXpGsbGqVtBp2pJznuOwG8cBlfwU/osX
Is++uGa3sU+DHmXCKwC8wHUYnp39eLMx8yuLa0k5F2xSLRMItUjXcC1yLzT36ho6HlhhlVu86xBw
Rvko8ejrpln8JTX9pnr0Hwq6MfYVs5AJEZnf2rmje6BJk6AapQ/Pjo/GrI+zA1sHoj+wSv2wDfKV
9caWVudaNP3Tt/0rQMxqOw2aQMko28++4VnP2jENwWMC8aaFCeAmkn5lT+mXFfTXc5QiyyzoX6La
l6gBqGUTV9xc8S2JaKR4MtvauyvbaMlhl4PsUPnAc/KTFup+csiqwJpdXPL+35w+CUUVjFvk5pX1
ry8iBc25IcsaKTqpnizgo5zregh/XotrP31ZL38N2FQCHdTUwKxa4m0eYqgTnGRf/VtEWBLYJ3tg
PKtsHAv1w+TcCb4BO1qBsUBwdPHWtQnDsEbHgNzOoXORPidBvbMCAmVrgSpd/QdPnmzM9vdQEG1J
YJdQkiE5yC1RRuPnyeR3IpYHVHIibqSnpJ6ffp6KFX6qtuSw4zMzahkosiiRcajC9Frdo62O4LMd
/lem+09m/td090VulVU18WgiIxr1lmvk11p/u/EBK7tvyWMvbEm7TsXVpA+LPfVRe/IgUHdRLahr
QB7J3rhH0aj9Rdw02KpGr33R5e9/fZHRO6zqW8IjrsCVd3iq418N3fLpWQnUf7hSf/04lK0dzi4N
qrG4NtP9RWK80K6b4WNjwNZefrGxnbEfUeDELV/dGSAjvmohAdMo82WUXvVKoEO5n4VbF/21LO1P
/fuvr5FlYjcT56gp7ImHeUgxJ61Ld3pQvW0/Zu2bFmkAxAZKi5cYs6a+Yei+Fz7bMiZbibp/VGP+
+oA8tifaEieP6lEAdQNW/bD/eSbI5e2+OR+XrHeeTYAX6o6IKklPagp7jZigU1UW0+OQaTvNSQGo
cSbq9yV8rQbm66UGcTSm/J6SBBw34Dt7c/rk3LTcSWRXNURbqQUTaafV3sQcb9larNyxluYvqZC5
UxboVeRNcZxtXN8oANGwy5k8iPzvx1wZfGonu6RzmuDnsVl75KKe0XXjrNsEhValTHR3FFYYN+I0
p/SY1ta5ngCBt+rGLcmWu91KGFmS6C8FlLi/9Jdgb/3AuHybVcNLnPieMxX+0ho9IUhu2VCuRd0/
Z8xfiyqFNk9XdACajlT8pgwSXqP4zYg8wqg+c21T3HYdPWnMeuoUeE0Ms7PVLl77zsUdo4/TXOU9
nlwpau6arH+WdePrU3FQOzr7elagZ9BvzOLK3vmTmf31mYo6JoCuARw+2pYLuO4pbfN/PI7/BJy/
frsaNRuyOCjxTRX8JS60uS4LDFiHfyH6e3kwRWUUY6O4Py/Ilaj8Zyb/epytG3HRlRTjBv+T5t7s
oRKVPfWNuvH7a0O1yC7QrOClbArkyqjjj9WH6mwckCuhcUmxnwdUI0Gi5VE+ck9kozuTPdHNf5vh
JZteVcgMGKGeR0YB7xdWQdAq2f084isjsmTNZ11lF1zBFamYuadX0tO2luXazWDJlh/rue65UIDl
QemgB9/rIogGhSMT/73Pg+0ixUoWt6TMO6zRhD7YiPDNeCZmsits4BCTbN6bZXeWQOdsLJ+1C6W6
2NfGOCYg1zZZVNZaGeJQeetVLUwb8tml5gkchz3sw+8kNgtvuqgt9bBmxS3Mk+E6nJa7tCcAiood
zbaEdFbIFdqSXq87elFymhd/6jM1VDfpKTlwj1xbu8QbzyzcKmetrXDyv9kYZU2j6yMexPkYlDbc
BWEcyMU/tnWWZHvUFJPYrFBlVZK7kqTHqpsgVWJvpGNrK2Sx70GL6mEdijtyJkFkL5XHLh6yHaQ9
n2LJUcHUtw7x7wOYuqTawwsd7IVKFJGdPU/TL5bcQ1kH/XG5sQK/367qkhZvxLbZUgezMBu/K/qi
bWVJa++9yARwFDsko52ISKLdpKMZOPp0l+XOrlNs/+dI832yoS6Z8GqtN2PMcbNLcwlktTTPZZ7W
LhQ24Qzc7KRNQ7WRhYsNIjduqd9Pu7pkxUvDKERVakWkKuMdZI5sP3F0Vy3mo3Qqr6Hmy8+ftjZ6
i7AwZcDdK6ldREwcq2OVH7T+/PnzTxvmH4TTfxNY1VlcJSAPM6KDiqpYX8OQE70RqIqNx1KVV2o5
nrQpDWJ9vjVzfe/MhWd18J+Oc9+Q6TmP+UtsiQmYCemXjgO2UFOFtIz3NfwltR5KbUlzQwbUw0wD
bpn8ONMxdfNJ3pgzB25jLN/TqrqeywkzZoNJVbYKIFHgrVgsBtpLRQEmLa+MjB7H1N41OgwpnWy+
ATAdAqTKBehBH0BLudKq7n5KMehVO92PgLkB5NGHzZCeW9lfJ6S6GUhxRcxqchVgIFxpAuPkkMTX
m+aqG7uDk8lIxNmx5dYHHSHyoZPkls3jdZ3ENxrX0G2Pu9CZCtgg1arL04K5BdPOoD3f0ArFt2yc
FG/Ip0grL1TxpL1TdUM9SmPeOd0c8jx5ZkkZEad6a3rzbBaGn5hl49cjNm9FpK/kKOESI3vOrVTz
a0642xNzHxupz606FAOs5S0l/xQpox7PbLgfUzr6Rtv+Fo39JhX6OkxK7Q91fWZ9+gar6vuW22iQ
gXY0VN1uKga3bknp0Vh/zhI9aBhQBQz8q3ysqJdozZ3DzAO3i8RV7JR46jS/qDGfQifOzjwenAtK
RQZ95SQuTRS/iWXuCt04DOTCKJ7ad4HP8uyWXka5+VW2w0tVqsfRtq+ZoDAbKBngV4MjYCxqTOiv
pXDvhtmQNzlK2ObqGx1NQKeAwQf+JQRDVrp6q2W+QcbbhvLPvjauR9xe2lK8JoJUvmUME7hIZuKn
eXocZevlhIRV7QgfrgAF8EXsfuBpCjXw+qZNm0cdGlhuadAbWWVvuYlzIDWfRxNS2E3d3vSXc30w
RtTihHgwEhv/r4mLhFPzs15M/WNK8g858RfSAyBX9sbF6bAMaDk/jDmwJApyv0CDu5u04YJYWeM9
Ydo9k+YusclX3VoPXekcWWI9dhI4FZwNAGIN3VvZA37CnEa6fWodoR0CoCaNOFagTbVzSXJoGpWN
m9WEe43R7vhYPBoZV725yJ9YqtzZvTq7hIhfXFG+0Et7TZ34vZQQMRSJsTcp1R+teLqSQu7MXsDD
ME9cYaXv5sBNr4i7OwU1eA+guUM/qldz2/YutEGZX6bQyNALxTfQFPVS2EW5vZTvHCs5BJjjBHIG
D1Bg91otCeJcCZuifZ0V+APTJn6tauBwUa9GyKUhxNkHNy/Uq7qFpnUvK/T4BnxTrHxlSGR1g+zV
tjPRoMXtMM0T7If4KIYKWQ+7gWq19AaTWi56wPe40Ck+5/E+NzvDG1gDuZgqrzxzLIZzosUB06ji
Cqd+aKsk1Fp1pw+DS1V2iGNd9VplesDmOFsK6GXKCCU/OE95Gk9vGsf+LHr9arLHSC+SXxqPTXSH
k/MgqsfaIcdJCsjzNNYbTdOdTArhaxA5AxMBK2ZEVaRN0mujEs+g8QQxhZZXTe54bN1lGblmnQXQ
VB77VW3ikp8VrtVPb8WY7IYqfqi6+r6CItDOqMvOU/nUgEADECpM6lykzcKTevw6SuoDcbjvTMiH
2lkaDcMQUNhswKPvnLGR+9woBi9mtec043M+g07jsNyNk+45zbWjkhfoR1Sy98mQ0o+RMjUkmbh2
LPN9Ghj153Y4dnl/xXr6quQSDQyiD26mGA1kyC3tC/q9+w7W9K6Sln6MZoAnDDq4Vmx8jXN13be1
r7Wd4ZoA5MVyuIJfmDjB0y/GnUX1B4dfmUl1QBMDfo8t1oXEK09KjiiSm5Ex9biXDQ+mQ4KpSd7A
YHovCQkGk1xN+fwgie3NVXy0utK1kvS+ckovSSEspnEEgax/Lxl2r029FlvfU8kAAhZKLooee3OG
gI4LCHFMP3XSJ0T5gOXZZ1fToMY6AbhADSX2LNzAdgAO+Fqd+I1VRxKqvhP/LNLGGzOQjtIacssi
80iqnPqiuLV742OaeOP2ahclue51ivmIo7d2lWQ8ZUYcSpt91HUeJK1xl1nOu1o8lRY62oReQXrL
o12/t6Y4pMMMoUSg+5XcHxDUKg0gijIH8Ve1eKDBoiHO5j+Epx3WrycF9cRg3MtG764Fr3a9aQV6
9rtO5tqNqwHULz5/DFS9GeAElBXqiY2XkATnlFnpbgGh9Eu0NZqGIQLS0uV5ERpa73EoF7nwg0HD
Eh3r3LqEXiuooI+UsApa69IvoPGnqgoEk6w2NJT4rlbMncO7w6Swj1gf/LiNYS5gaocyhneglt7Y
ECHvHUyywvUHAGjCJiZe3tn3Brw/5zqGz6kCefWkPGgKDpR5yAeXWOocZLNhBrIFd7dI0RpuLeYN
NjY0zn0dXdZdolO02eZERHWHpXDRBIQ9uT4qN86U+iXwqZOd+7IaP5za8W02uiO/mu3GNcbfFu1u
4+YsYha2Cn1utMKVFCeNlry1RhMqpnKDjPLKIM4NUYY34B8fRJ0ERQ2/52rwG5sDjFnslHSKOgX2
1TUJoF7O/Ea0j0oLFSxrjook3+mFrrqNlZ5nUz61XXGa9cxA+lC/NVl6m09K4VKjDmcwuyeL4J9X
zwxBC/G8hk1Ld9vHZC+KCl80CbdVnQsM9mRqDnNJDrCpZd9AN/Kz0/jvsmtOsJ4HYhT8uNk4GYN4
kWlyC7fV88xKaAPxYV8a2U7m0GGpSDiU/YemKmdLBQy4s5xzI6brFvBhAKsmD3nPrq1oxPT2OBfq
uy5TjKdu3lc6/cV6K+ozknrcABfS6sQTiRXTFWX7oaXttVFXdxYQmbxnjUfHBvWchg1epmRB2TlX
aq2EdcbelNE8gML+VebmAOyC9kpTTDjKtM94uKtZOZzc1AvzXLj5BS45ysiE2JVbiummoDx0cuMl
lVrQN9NDRoEDtloF1FDllpHebwkDaBRcDbWJYNxd+HGXnhoVLoepRiFfVQCHqXQfCpdHNR1DXOvB
BQfUC5YYx8FgcTSkvf0KxCgHU7KchQsIMYjCtbhRUItxC6fcjU5xNeI4rCx+z8opcbsaioODfoKr
EFxLhbwhSbXDJaQOBGmgv1iAHEeBLu51jeC0gocf6F+G246jduRSSx/KohfA/fJjlmoMBhqmPA3U
fIvjFvBsYNCS3jhIZSB+5aj0knMmRVRkrpNK+VwOw67Vxy+jTd6n2SgCBey4SJ304dAqQ+OPpLv5
P46ubDlSHAh+EREgQBKvXH13+75eCHs8I8QNkgDx9Zu9j+PYtbs5SlWZWZmqCnYMmrVyYufS0Jeq
tzqhtX3TBcQwDbQRSKhNF0nndGiRqkF79jpvjnOy7WD+4ccAzlEBa9PKlKDnH1mZjmq5VtPy4vgO
jJnXi7Lwptdqv21m39RDCplmxm13mlsmjt3ilTnVOsyw3ZKQwj6bWXxhxwZZu7V8D5C3Df+oe6np
16QknkFRXLt0jcq/Src8jQoJLY2LsBoZ1HSvm3ZN8EDuHb5Axop2nNQ5Dty32rd9MpXoZht2Lobh
b7e5+7WFz55sMaVsJJttdfR9iMCi6A+t+HFq6aEmfIgV9R87x73SCjackcAZB9z8TGtyv6pxH5ru
UrDqQ4ogxUN9KZX4M/peFimRT4W+dL73rtvmUlqTlwySemikq4QH0zNd6xylf1/MpkKSJguyJhiP
sxN9R6rSWTv43o+acMtJaabM77wEUY8XYZuX3hS/iJTcywkdZKMRSQF0KOzJkyrDrLb+TjXk2PXt
38InGz4zkjrneUs3BNO4bLvC9u+JY2RTkn71gbpOUedj5IA17yw6P1lhgVDgFxlvStbV7OFuHMVe
N+8FEoXTbWh+ljk6cF/dpGOzZS2D1LPbkBVqvNatiBJ6DxFTBlmhQQAhbvDjDLj6jPCjW6zrnrrL
mPvNstyvB0xtw+ZcF/3rXEo381cy5KjYQ7yabkwBFr5Y153zGhaAW1u9OHDMlnd8tuAFimoD00DT
CpMvU/FUraAucF+zwBVQ+m3FbRPLxyTkzWdizsy6vBQz6+BLDs5h7JZPXQcPUyObUyeNTYFCTLHQ
Qwkiot/2RG+Yb2SJWBQ+wLyQprbFajBEoDGEzEkLa/gk3HwvXzrPT+bNPupgvdSMzTIp/Kreodrj
oHRz9GPoxfkSF8rbskmhOegFHeOqQ2oZtOXZ4kLz6y8PouP8QQ7Ta/f/LMe/msmRb261ddnInCPW
23LhqF04OgJVf/tFy/ayKFbn0+bsatE+L61EhClWLACiH9a1/lfX483OaHFgsmV4dBElFPt0wJUb
NqwYMbEHUrRDduu5DooUV/3U+foA7c0O2w87Z/Ieem85Cph9J0HRZngBngdbnlCJyW1aUf5DhvFy
Omx9hKvC1myi7ICu61iCpYocmbSeI7B0XjoZFEp9XJTFG7a/j35ZD0dlCJSPMlrzol9+5k1mftQk
bin+ADaHF/6GqRKxGdAoFA/D0J+BhObEkc+lwx+djexa/OGix7asH5w7ipO1CPalQPos5pf3YjDf
KGryoNwyfMQIW14IVp6O3rLQJ1W1qdtAI+Nxq9O+HfcqYOemtTR2Z8ORs7PEEVY39IStnXUJsqov
bpET7m0QnQca/kNqyL7E+zcY+inrNXcq/qe23qPU88H33X/RRKJsISKXTfu4Lf2jXB1xWXRo4qrv
r5vEnLe0EUeSsjK3ggvIdcaaY3JFogNu66+3tEFKkBUrsW2QBg05RU3Ld2amPgJqa7Zf19JNQn99
3ip7GdY6w+rCkyOVjAs4t+0nDR9yXspD67mZVigTQwResYpWk/EFYxPf9EFb+h1sGyylA2yomKrJ
Wl7epOWnujIT+qtNxbLpdvXG4rHoD5vQu20rb/A3+gPVytu2LAcbyN9mgdlgjakf2e1IhEZvMgTX
UPWpnZDnPvm/sBY9hEqcAhOkta0cgDm6gjGYPTnh+uMy9xEP+geiSJ+rmplsuaMftddnNTR4/sj6
bJnnw4ANmhp7MjZAIwxInKbd0OFBHmAMOU9jBXt+nFQVuWDhZCq9eI4eeL1h5aV7bhUMCPHBPhFK
igZ7hXeO/aSsvAa92nvhjG2BaGziseSXQvBUtigfUWiLZGXOqXU0SbCi97OxaY5b7EJhSSl3vCnH
LPNQsyJGLuOhXOUV59neof6b8MVzsRKMgfQXCYUMalX9wTR4f9ZeGPPyLrBpjXKThB5oJ8/LDY4C
oDDN4+Q717bpthQM4sGdyhyD9V/ryywARI3FjqQYxK5Q4rGLAgfWrf3XbFssaCFkxvNOsBU5ybF6
j5zxZRXx7LgfSIF/Cn03HdHJYJ8x6QN46m+OzY0nP1yvTzuiH6ytsiWIelwX1sL8N9xVwu5Ai2Vu
5KV8pv+kRlyeRt1wR/diGP9Q7Yh4E+TmdFShYQlgwObAeCKgU4ZDCaPgBkJkgucF7GiGeGq8EXtH
jUqakWMiUOAjVj6WSeTX7wiDq2JvnbBxZnDfvNCrU6SqfXHjpYYOV6TShueZM4P3kk97Ql1YV8Dh
9LrWjjmuQTXH0aJ5Ni/m24n8BrhHkI29E7t60CgGNO1r7FXUS5c0pW0z3lX52MKDc55yNOG7gZTX
jWKGHMrmzVlHe2pVeIpm8T1v+sItCNVqALo3Rg2kJ7DCiBdnOXmdONu5i2tnGwAJeGvmbq6I9UhY
XDbcx/pOAGx5CyFRA66EEcn79rFbt9OTzbkUfI8lu5Pnd0kBboON3RHTTYqD64i57BUCgDYxlfck
2siinesOMAT54q4TAcZw8q6OUsz+N7MWV48WbbLpsUvITLfEqeqPmoNd1jbYK9fR0H3yy9RUu0q5
22OwRQ9YK+sO1PFYrCR2hebRPxkUqvNQbf8QodniJMSGIC4zJjRv1nCELs9j03wXff+hl+jGFj9l
DNpfdCy1bZ+pIJ9rWb2aCJc42LoydvpizCIki8UI7EXN1TvTABKd1v4Vd/bYB12TmQ6nqO5Zlfum
L1NWF/agVm/Ejl6EdryuZUJneN67y7wl3aAeo15dEB13xId7XwJr7lhvmRjhfEZNZWM48kPm6E2/
GuuDWCeLWL403lGu6lSb+mu17V60Ih3vw5puuxgzOMYVzL+Fh1NCuX2qnSgF2pOtrvljXH7xBnEw
S3TegursVOiX5nYcYteu39SrD0a7qdyKYzsCq+Z6wk5g1SOms9iA+A1XJDgfx3p6q3zUO3zA+yht
ADFNZ21wcjqWB7HDlksHtJz0yCcs++a6Kf1nXrGO6gFpHEiUD9hcj/hz0wH+YeWWaYH1UTZflPyN
ai/rpupE/G4nFZ6HCMGJRiebwTTcv61eBCjVvbpo3Ts8IdM4Jo1vDir6IPLBd52DKpFqLCHWFFh6
m8RhDv8QwSB8ToPyvYleSr9NpNNkmKV3kTrQDbqG2k/42pwdYp9WFDEI2FaK3z2TlHCVd4BmRcsT
GZK4AOYrdZTD+t+SLg3HKO8LoIXBdzhxoN4i7X1U+KpK4aMeC5f+DNLQ1FikKNAr5RTjaOaI5mIc
wK+1+g3aKMH418TTFvyW1YjyAqWDE3yvDIg6m/+0UZHM3s/Wv6KR+y4JbMRQhJBpGZPBhSttGfzM
foFFj/UNTETcNLc+lN8QYu+dpYytP6ZTgxIRrs9ruF4DSw+AqD9FaXssmHg7J8AnI8MUez6J+0nG
MsTSvJXdM1/5Syjt3pr1W9ZYxZDO3hMUYiWdLLUXV/P00UeIRpsUNmUBztH1u4RAsiq+IikPvkYc
T0C+1yp6DdSZdk+LfwFQlquVv5duh0eVNWeD6zyOPUnGqX+GGjIhmrzhuHwwLZa6avdntO2rPwPv
bMK/HRo/VKHli2FFtR+2eBbmUjkS8EufYja8ERk+UnfGk4edGLAVQ+wNMm1hBy4AxVWokl3rZQP5
KHwah55OiWqThvLjTJwn0zspVbDXH5pdt3477ZC3yseV23v2xyi8vHgMUSCyFrEJsqt+ZgpsE/Jz
jUMtwGvhv3lYlup6leOMwUkP0B+Vuh0mtA9tcGiYxLRuXyAizRsa7TXe7l6xdHCqgwO9tnY+PNzZ
aDFJVVVwtRK4QubSO07aYsCXZjx4vt1pUDpASnG/ftRigdS8lb2fNbL9V/i4exFOJBzYPvZ/0bec
IkwoMz0sy5xDsOw67pMW3WMgcE5UeYB3uB74CfbvCWyVD52D2j4oDuhAPg4gIYbJJr7vHKTLH7BN
HE96iZ1iQKDm2vziNT/VpTqO3r+SjJlp+L6E9ZJZyVvPuxQ5ImlTGtiwbj2smxaOqitv00yfqNFf
sBBZE6C+HzrwHgWWgWOf1I+DBlnG+z0Fy5x6k+0yNWLFm/MuJgWsiEbvew3cWK4NJIbiqZtQmMtw
p5hzsZuVyegDRkZtP8D6rqum35GBKyKpHBZQVWRJrCzQxCIRGJm5MZb0LcYHtPl4enjzt3Jgc9wX
kJX/EI/GJbkZscKu4GzlV8f/yvWDFRyINnIEgmtfBYlZyse+fRVegxtm8arhkm9ezKFS8HCNap/u
7QaPMlgvqejTh9G77NQlwjkPwSS+0HpcuvBalH8YnOYMc0/gjXGKA5fEMRKUt2F590lWb8WLu7Jc
0x2lA4o8Q1kJ2mRRT2I5+7Z4qdrmjy3EjnsD2m99dlTHk84xP4U7xASnWlPDzFe9bgFer+APusMk
AGrMi+nBMQyf0d3x5YODM1bmh7g0EfWYqdXCxb5P1BQcmw7wllbXBc5faFMBAIkF6O2H2QJ0cD5+
WwUnB5I2Mxbko6eCPhQV9ozv2v0qzPTS3jBUOMMjDEp3S1DHxtuSaML4YpPAu3QKo1LZZYR5SW+w
TKyhCDlyvSIlgP5d4Us0Fvyy1jre0K6ogOQ4jBMJarRobdJMYBvGK5Pv8FzYt7zJsL6d6x5/RRbX
zrdHfxaxG36G2/je4BBn/zvGwX0k3K+kwOj+6AvvNIhxX1PnHugcc3FdNKJVzfdWvRALNzBapx4I
/IXVp9KDp1TZJiHwZlHLuBZTgiP3GQUmH3mwKyhB7g8+em/PkYgwZ6Ex1WA5xvLUY5VhxvIb8JcD
2/Su1cC2Ktw7izllzQANpJTrS9t+MNwIbHJUFhvnBrw+dC/NwyaQ8V7hHjKV0O19FnXstP86kP92
KBN4fqVz/bgAGQHRF6+T2ZHmE1p/HPxPa/OPtMfNe+VI3NBekIwGphj9oR3Dq+Gw0u9BlEX/GC4w
jR4FmhrYpMZ++ByiYLP7uLBFeOyj3eKI02ZcNHEf2JlKm17n46IzSCyzZvkBsr9bJn3Bj7PZsMRZ
gEcP5GJlHW/CR6tkwVqtXTYsAGXoR4CFeBAaYCVAFGyp54vzSNAm+cXLyvjOAo70sTkcongTdNMd
u9nyzQv+1fgH9Tnobe+DebAQmLuDBsQcAdpBmlpWdzStsHYIPgt3AiwPlgrprnVUNrUIPG1UNhiW
jigy1fBFRi8ZuzcP9XVk83HiIhudtwaHf7SiKPh7NbSxgdaiqoEujNFfvRb7mcyfgOThfwF7eozT
jAwnsvKvQMF5VzlP8I/COIdlTHBOFdIlUT+2/iuyGBA7iUh6H6cvTrcSmHEjQDmKDsWrPGhTf7dq
HeNaIvSd915cBzDIs/5RgLBAAl2+8fXk2ebkg5YISw0+zsQRCCG/mveNrVIfBMTKowPWeHNYGjjJ
6Laf0FFCZGQLP+tnYOCC/4wc04j42KYe4poy74VRKXeR3lC7r6bCrg3ShypG97xOTNikpYLe3rIs
KJE6rMdPzkGy4C+IaTs1rdqRXl0Js+9tq/IJmsDRRDGYZjxGDZjVsNqJjX9T0qYsHDNEdZTx4m0p
MbCzq6Zb32H/X8zPMM34wfDr7sqR74ATJ3XUXMNajXhrtMzgQvJL+ualrhfoDXhmKsBZcPmhwr0A
EMwnPe+8JcpgzXcoe3MI6jHhSr7AFORB8uA6Vd0PG8vfJYqeKVzBK9Hu7l1aNfYogGSndbXbOp5t
c5AauEzAgm98whjywDl7rBQ0YHialBRzzqcQZgNAQZXtbzhUngkahQ6Gy3BYTDbi5xz/Zpqi0X2M
gv7VwKuj6qBC9oC3SpzIc7Cj3nyidZD2XogjK3juRvY2B0s+DCO4gGEPFVdqVz9FWFqdrMQ/NPfH
MFxBwYkE1hdJCOcJ4dRr3N6ftT60yVp+uOpfWP520H9wN8QAuySwFBkpz1pgAovBHNwoqAc6N6Et
Fmmhpxj0dXBg8NuYJoyX6A4YLR/aNd9LBNqqnz4D5oiMIV8ppmE5Hte2AAvshzibggvMOUQGUiel
M2pdaKacwGYLRpJwJ3bxRSCDmW+NM8EzhnhvtQv7DhP5d7YQIzBqlFLPHiugcMC7dKRd+AXBibm5
DR5otwMoi+NphEwFPh1rHSPF/RQGMFGxYXcJSrhThbbPVA35RFDgdBf3B7w00W/kEZAZbUjx7EIU
USoa5mNR/kCDcDQYhC3uQTqLNV9XdzrPcFeJiJcXvJVJECLyYe16m7ieD9q7mh6mET4hVD77zoCH
HsZG6HCBbA9CmnRGud0VkQ9UC5sj2M6H3IYUcP8nrbqFJAo+5tnucTVfZ43Oj4ATW7H5l7VBk8BZ
DsKeAv0JCP0RGR3kYIee7t3QvILYCmM4MULO1UC/ASdyXA4/DnybCD84DcrXmJQ3gII41MEv08tm
2T8fUBFKTRpCOLso87l6W7661S6oYdUTgNXrvBMPcC0Uy1ekRzk1O3u1exCboMlEyJ/RWz+sBdA/
OTmfyc6FJxUap/HgYEcWZqvOedTdm6/QH0xyPgQ9sbjXFqlB0EbwgoFWGTFUyVTMAJAQOfMzDPzW
zPVLzSY0obBa7kVOKwLGK8y8leFoBAIeseJJz9YByquRhkIOPcw5mQHUVg1gFpoNKI2a+yVxi3Dc
DU7dQ4jh+teFAIMkPiRIinEMly5BzE3oYexr/yls5uNG+UjMcguWy5YiogbsYzGMr1TwHcxNGbhy
8TAzVmWqJVeYbh79cd6Xuqxw7Nb7odmSdVweyxEWLxq8JKjXFAdJIjnSFwL6SkTwqCPxNReavYa0
j0Fpsd0AO5+V0jAFFrWiLUZlgqPLlY2wPDVg3CDFdptUDyNW3SdgwOjlZi1UYgOaLG77BJu6bFsX
XADshkxBCAAb+AhBJjKUUERA3j9hRbmCmVUVhJ9cbHnlUBA/5tquUqe+syRUmx0W8TdwvcWYtg15
tD26MBraT9xEGc99w35Hh5+I1dAiAN8XAVpPlRUtzgcVDH8xR6TaYEkdbi826g+iQyJBN1wprH1K
y8sLnSkMEPjz2vs/GyFXRCPt8O3TZvTeeN9eBC8NSqB1H6p5qVPGDagvOH9m/aBOYYPYsrD8qLzy
NtLiq0YzpVf3lbRwK1Jo9IX/K/V2wSuIjkla6Ovg5NXOCxxedczt8hkUYEvdCjmsAz/7YrpSyFco
OkkDEHzS92MLmuVumh/glHMLXYVOH1FBKw5Mpk5jSI90auOQa4DcYeqQ9uKxKd1Gs6/L5mSm4cIl
2etuOnpTkG4liBSH6+d6618U8sbRW365ywbDkRWTRGSr926BV/nqfAxt+FAteBa6INozfM8iglPP
6r9vUbErtu699kQ+bv9A1efV4O8Gf9hxCBBQsg5eCKtJu5xJZZMlkh26FoyG1O4md37eJNyh5+kE
6e0ncZcLgJod29wS40IHc7USvVG/HeYIWmnrPs3CfYSJ7bkT+gXavSAmznrTGCUYmK9aOH9ZCZci
IzQ2hOy1mKpDU2OJzgZVvLHivXPtS8swH0XaP/PRe+4rcM51RDDwwqTSpcFlYc6zrIIoGZ0F7T8W
JKNB34i3vEDpdxVefXJNcfA896DG6XEx+lhCphTTaflr6hqgTssNZrz6xZZMY6USyGCJ6qcLfsdN
zKfbOpB/V/0/LP8PibM5R6ugCa/8fwsyuGJws29QK+yYX38NBeUJHbuz5/lZUeqLBz/GzJ/VL1mC
lwg1CKfeVoOLrV/6wYAUXPz5EMEaY+mQ0jltfkLC9rhYLiEbWT7RhCceoSgkurvCdOKkp/Bi2xHi
jB5aFqda3uRs83rmp2IbnySQMtecPWpB5oCJMuNOdW/R/Am+3vOnmPELLdG+iOI0M7jOTTU8kFu8
vcVhkejLBnZgDs+iyh7LqttXiFcQTdfEg3TwA5iULSIjLUkWNBh22JIRGIbjXe/Hb91iElAXdwtO
DTYI7/qPFSokYrZXTQwWlfsz4fzJDehxKiPIaaaEV4D5KzybAR4wHeIGMswFBQfh3Lbd07DSHfRZ
4KOnDAu1p1U4H7Ypc6dBkzXQkxvpCyyfXjx3eaQtnWPO9O+4yI8VvtIYJ3TCN5WJTdep6gxEVRQ1
t4cYYAqcsyMgcl3QRW13MreAUoWUWOLsSQilkcbZ6NavgD8xLMDqJCVE3GyNc8L134JO/eFteIYP
Tj6D90xUuYg0HHyo3LHQSjFrDyXOXX89r6CVgLryWBowG8BZb0bPaU9A06NNTSgrMhEOuZLy4iBw
eSeB4w5keUWu+p4p3SeeP3y08/RYCLjM8/kY+dN3Q+kfbDeFO3NvazjokmEDYSODFcU+9B9E0ZE4
EPfzcIbEcG62mxs4mPKBBJy2Qb9G1LkqBvCOTJe1AKHV+ONH5yFhrJfqGPJ5T2H8zTf6p7jTaEPo
VknJ1gdhtjkZF0gcC4fkWAW5t2EBB3ju29RT8BAJCvYTieDFX7F4ueE+qNhTBkMoIhw1gIOJgUDq
5K5CR+xi/pg3cSedl2+g8hLkZ5QEjnfxEJJkcVau8ijqlQL6beRuQO+/Z6F3A8/77W8D4IDSTQPZ
HKUGt162Gvroge/qss5d+YqdoKQY13yq7GOk7oqZyYbwCR93q9hefbeHuLHc8NCvb2CDTsOAJ9dG
59lSoPEYSGtXPM9cHR2G9ETiYlr2AHRJLn5agaGim+fTrIps81fcf7p+lHAAExIdgt9gWkXOaFoD
6YUDKN5BH7vtBIeXdOECuCE9vW75X2S7HEcoMNEfR5D74S/65jxKDz301DPAW/odgH3mlx7Uw6oB
yAC3b0e/Dxy230UEwzinGx+8JsDwVEQ7N9As4azLXLfNqTsMSVWilPhrav0Ko2LtvDnibtrVqwzr
TBGwndZr/6ixvNUb4FYm6FPvRbuSshehhh06HmgXzcWZ9I6EtUxtM2Bux8PWkHk/2faqnOXVM95t
m4vHaPYQMyxxaqyv4Wj3fhk9WIxvYASvTQEEkTN4s/tdNoXi2nhT6mJ4UDBSGcMJewNwYYNk1VMQ
2cES0PHMzoUcCnDFR1NPabjV99MqW9r6uDpuvmj/gXKkIgiaF1V7GAzs/rFmEup+xEAJSS9e8p+m
KI9BYJ5Uv0CUziesG/MbAL0TmaEq57UHJlvhXQ9GZAYWC1TM0xVWdF3KBvaLzc3LNOAUHuqxBotv
/260ObRl5eTALV+XsYCGrKQfCN08FcCdWVEViXsHFyNuHoLSdzPDVIipEhKlvnM/mvsRj3r2WA7q
Wk9+BZWzgczFQoDvExAU9dyv4AUxLLTd9t4P1SEE9eL2MJawXb9b4GYfE4MMZ6WvQdDDUQ70Fhl2
jmj/SN/5kBP+/7vMnkoA7zXqsVMcbMTQSq4WT/S8ZnKMbv0APBZvUjIS5UF95Z4X3/tregmfu4B0
AATUrwR1VEt1aar2p7rbtrs9vzqzvwvvuIbxxUtI5GNTSpYUJmiymRa7NhzOnDSIRwH+jBYhRRlO
u9Dc6s4cupWdTT+88wa3pgrOSiCXw9I/Qev8XUG+G5ROoM7g+/HqLCgCGuv6ZVN9LW55aVH4oah5
CTCIZ/h7f+p5O2NM22MES73o7otPIAAxuyUMcJCrnOHjbxYufBDPRxYCkYAdDKpDqKAN0CXUU0ZA
abS+3Y12fDkcKK8efCVhtmjzpQJLbCLwMwVIWAXBJ5pcaW7hth1YtT2Szu68kearv11h6AdTV5EL
6qZQuwJ818A6RdnGG+eHipsMeeKZYA1En2ZENm6fef2AxC766FJ7grPoD3QmgHBlVadFu+yAM+2j
oj2jigJMrjzguCFSLAq7XRtdnn3aHImrnheOrnEbVdIxgO5241h9kUVigGUfIZC8IzgzZDbjenaK
atxx34FK+q4Nmcoe6mZIt/nGbFxiRcBdSF7KFisH/tfs+IeWg4zQWFjW0CCjb8vqAaJjPeeIxH5b
JNztSucSLhTmq5CjqFbgUBtbbFQj4RwTBxli2cI8dO3kCvP+/muql5xG87mRsJgJuhrAD/7rCPLa
OlCgX1z9Utr1313NMDggfMLxqxL1UQdhsip5qS07zgKHlac/im16MlbunM7bsQqiwW7JQ9V+6YKh
As7mXGLTcYWOqLpLg+2aOuv20lqxw5NOoY1BjYGCFvIMQLXLsTEU5P908jjUDOHrhqABVS06jcbu
5tcyAujiHd3OHAVtrrMHVyGAM0voYLVjjSUyWRIv2nLFNImXQqAFIt8KaNhA7A6yyGwBx5VuAdQz
Cmo/g8TGsmue8HVbcHG4aNTl3y0IjDpybpbofY0Xq5vevKm9gTOcU+pub5jE86HAphmQXdV1z7Rd
D6UtTmsINLVYDzO/88bhBdsc10FHZzX28Xqfeb0wm9bqfbNkH3njaZIc4g8o4+iYCfB/s6yvjfpV
IUAtAwMwHDVjiwI9Zc1YnLEdnHaO2AGsSAVbcw+gDqvuVczDm17SEqpI00GSyGAH3WICZk7WNzAP
UpBor76fYI/w2owzJhHoPHxIRa07HwE04NyH8qBcEt6UKR8n9MMjZrwxHf0Ft+SlAf008iYJXfx4
5ji67AFbymmEjZ/5PhNht0ZG4l1OBWaNadfXX20tf6I2uq09N7EwRTKBzqJ++GI4+w5H8TdQFcha
kUT1kG3jAGcT74AFKPiKtoewgYrVeYG26sc07rkJl9yX5KxbUFpe88oW4GQGLUtH+5MrltdR4gzp
SX1y9JBh0ynpUFOK7a/L20crEaTR2aeyZVgasC/NAEammF42z2bQ+YAthv3ogiapgbfzMMtDO+PE
HbFpFUV7sWB3bZ0OsyAvBQJkAcOOvv271jCuIwUmS2zyGtvkOoIZaVGP+AbdGDcMQdxhc+OQZI4A
kJuW7ayc80qvWeN4t2nCawD7YWDoPCfN9k/DkDxxIt1lYMmhpIC0D00C9stxH2Hh2CD3WnQQAymI
GLXZ+/V0cUBPLJiF7vT1QOaXsWPZPDK44f0pmgEhJsteNs2H6qGLhV9k4uhvpBIC9XZxmkrcaNQS
Eu0q7QMyUckE4LcU/3F2HruRct0aviIkcphWggoO5dyeoHa7Tc6Zqz8PPfLPMVXSN7UsKNjstVd4
Q7guBzhgoIwJ96tE9jeDRZeljX+NmnFjNMKG1t227wYQi9OMM/iDewgjcQWqA8P/oinvRV+2TQ0X
8ELbR7xyJI+pH0HTMtX0GcsWjXkqJ8Rxg95xlmtPyjSxL9BYaAXtWOr6fa6Ih8CPbKMwbwThL3Dz
lUGG4dbmh1cjCS5URyXBNQYqgkaP0kyhD7Ud47h4paj5OZT6MwD6lZwS2us/GvOgMKvHFVa3j3WM
H5rUPyvDY+eZwcroUOhxheFoZOVWd733cRhuezOmZCOP4+M02m4llTT8B4qOXF+FJa3kriQZgFGQ
+7swlja9OkL2y3aC7J+svCcAAlSKXGsbNAL94niP29ZBQn6g6Lr7RMcvInMPTTLYPk/SmTr9Yp2R
bi4fXUXzNgMHQaklBqlXxvXGnThMTAX6siuYRcBVrLsoRIzRCItd58McTbVjQ8uhyhr66VUKxL7a
AYR/H9NcYF01hyPdWDUCahOAsteaF9LTDFkgZILH8Fdoie+gPHUabrHl7nWdx9OiX6n5VTWSQ7fv
DSLvvpalVwDUm8BiDCy1t1YGlpYKHyDKi19U+7gtjnGg3BdW3sLaSjejEZyrsMc01ke2AFhJrZTP
AaccfRooVX19z7Ru65fCwRtg86n+tm5epX5gdu1vKqHqaDioX5U0bLSUfG+MDzHwUfREDl0sv/aD
8TJG7qpTeBgx2prsEFJWGkbMnNXsHFfmwbRQkIJVSToOHgN4ACt/9MXwPi7rbRpxiPY0/inSb7sk
2al9sfcNby97jAGNIjyBLlsncfcwljU9j+SQydCP2mIvkwiEjbROpeAmy8lA1cY96JKwDSu5Wede
w3zOYyQGz6hLC96lpH+UnvRk1UzTdOvJU/zfg58w0gl2JYmFoUjAQI2dMfZ7ARahbAiYSEN9ZHJU
jxKlAA1W5oxHrZTbVW2kZwSeV3rWO6FartVOgYVZQSmjtWs2v6vIRI+MTmLcs7sioho1YKEFa/Hs
4jqb9Q03yvZFne14uDvKR2YG8Xs9Uhf06rEykWBxM/VU6NVZMpoj9Rt2Xa49otGiquAaI0ZLaWKH
NEMDwVgbQntn9IyPg5YboFNuAniSjYNfoQDvswN9eZUE/K+mMm+BxdbFNyODrMIcgesAcU2Vblfk
4ja3ckAqeXrL3j4USZFs5ch/HRQZ2k3giGkF5l55GMDcgQTqH0qVzqCXC9vGTI+aPzDX1Nv10GZ3
Zu0nd+CX9hFCM36h20KR34Psu4XO8CWE1e8iVFO2z8DsMylOoRjdqoKp2RgC3bh69JgqxZdcwW/S
kmMjqzdAo0ia/OG+HOQDVGCDrxPXZyV4ENxyPxQSIA+tO5IxbHLd+FsLcgZCLqXDTP6RAIxZZWP1
jHP0IRmaNxCCPq5YJmibIbiNxWHdCgwxaDg+BaIkTSPgN1puO38Q9+Wo3yQD1nWSxLGrueCXqQLk
zPudoT6iaiEqeyJIY7hDKs3YCphKDllOaoSvFhyOIfXxJhq1v02BTWIcfjSt8ixX/rMM82IlFBVE
HFApQR2hfZ4b6S5t4NiGfnYfFd4dyIfeSVTpS4mGv7kgPsmttAsgKCcwIoRueK/i4H6UzN1I54+V
pOudZpsIwO4q0gygkLDqhA6Mm+pmN20HBVqn9peindcVD2lMMZ5lw4vXVbeAWER6X/6LH7nPJL1I
zhMYtcaH20nP32/A8mT9Icglu+5lkKxTKVobB2NKhSX5pRmrDf2Lp5ROiEzmm0eQJAX5ZXDV8dhO
xNpcBEHqdQ9FXUOiUp6IT97Kh8c85ciKODpaBFBAlOnkxyLAKoKJ4OonZTTXtF03VoPo+jAoa6Ua
aIn7aw+Al8hwIZHKkeEfoKT2HVHY9hQNtH/TeNdAXcQALbS1RrzxXeK35TZ3rS8fx2TiIfjUAbkO
xFgXwUg2D0Lfb12wNmpOPjmaI0D9ARvtKrtPpyJnQMWUr2NY4zbPzATnpdGtnvxQWlc0e7a5AQZT
ptdgDCCNyi5hU0i2JmjJJoSltCqG3umFEIG1+E5scxu8efhH8rI/DOzQepeTM+Rqyh8PNMng6JXu
hIpr7FtR/QCoXjFxYszV5vkOJMiDIaef9QAEUaRxgcD1SmUTVaO8Cz3N2mDmi5usFhKNM/ZkxlGH
eiXzJzUQzs34W+sYeiYxR28jRI9lljz6nQAuu34ey2YrMBJsPeBZWkvQAuoxesJWAq9B0Rm9WS7D
Dr0J762wZcI5lK+qqfxuNQlLtcGBWnqWQn2ddco21DsexXqA5PCn75qb2KLAF7Nur7XGM4CFj5Rv
EmQOcPsxf5MV5Vi2mZOKxIXYgv6tujdZpcJigzxvlOVLFOunJgbVZUYKKoiR8GHQQKvIf9jy4Hsj
2X/oZI4aM8lue39EUbl9GfL2iOPBZoh02GDK71FptmmAHr6IYwCqJvKu8uiymTERrtZui5T2jWAx
7MmN9jTGtGG88pwBVPQqYCE50YgYctu3dEQmiBX6jOlGrCoywyT/qrugnVzgXgIv+K0OEezX1k6Z
X66qkg5T3Csn0ghIv7l1LAQL1JjVvhVCba46XYhXZhQcYB3XKyMttmDbn/VOuZNj6hdAElWe2q7o
7pEfRIvW8jWGGWS9krrVGYFoDDTXkdcca998HHL9dyomn4aqMotVMZQbzYkcpqJTEGTKeRj7Lzfu
HxVTiO8FqYO/LEzQB8bPnScDaa+UrRAxkDOMwaDOLeP1OJYRh3MiUh9lIPOzY5+VT0MPe4aYtorq
kg4mnhWCtsvkVF9XOdAuHBIOec4hqpY0X6sB2YIxplekKHehDi+pln/jCWIHg0rXCRRzkwG+SLAq
hQdX0OVpoHqDQoMtVOE/oLhvyYQGIpkg/5L6p0oTD7VOQ9os/6I1+MjAEnhgWNtSNfXsSVIgLgIv
DAnxqlHcK2Zxm4fenyzMn5FrwH8CDABOfHA/Bg+BNEsBZzrG2SPfPJx3Wqu5WDDVGZX3slcRxKZJ
MIYMkNwoI03Nn8QAaGQsAGzxfeUEE9dnQDxhe4zhs29LvC/q8COp4T6bFewENS/f27TVCdHdByeQ
hheaqOBWFtlmHwFU7cpN7RsdDTfrPQEFu9Jk+QhP+bnNC4apvGdtoJXf8HS4a7xFOjjY3ID45lrv
VV9NsOFbyZDhqoQ9BVx+R2A8hL11UtDes3RtG/rdPe0qCxJQ/xW42UscuH/6qvoD16HfeE330DRt
5CgKYkI94N+iKY6KX6/7Fl4T+ldaBptcD4wXzdWPFUS9NHkpkuHXKA/3kEWqjZpLhHDDo0aElpgH
IgOKjjldextb6glyIGSHNNoJcCaDVKbnElXHxI3/RJRkSWDmm7EHAcnM75x3iAgWabOpo6YD3pba
vgLtvSJyorURniqzfos6pIT9LDlqSGYmpnCKcm1nRMrJqmkSyhJUmZ69LTcVG1yriz0g/9uIHIuR
hJO6Baw1nDCFGoJUT/zBA6azcnMdZhAKuyY7gOqmfjH+UhbdYKYJeY42QhccOxqLVQBeKbKObZY6
VloDpx12YqjSEpJ7JhceY2PhGE7JXoRnoseOs0QrR1evPOUcTygwEylGxk9d3H9lCSDdGJCIryrj
Okmh96fhi2qEwlpPgaVPROLay+Brhjk5p4e1MhyJ7djhWknJVkf60TBMQJCWRpBpu7Vq+HZVgXqJ
ZeuhzNtN31NpJpPYAcv/aIQJmu61ueuYx4J7ChJ8NCPGXfqBURZq2oH/2CZpuu4986Xr0aKX+30Y
dpsyq1+81t/F0PScOA7MW1VKN/AjbdqK63gkz9MUWbdTETOCbCxPWikcTTwYrFyHUtBoK9UHrNkD
8Vx5FcduI9JvHzg39Oauq4WD2XTvbsCPGg2wUJb4iPbgqR+Ce6MwPkZOey6gkyhov8OyOJia+9z1
0q2qIJkhk/OYlOV9XO1CF3B7wwheLcStnKcPNQXT2BmPDA4AhbtPzHjOoZDSnQ5uGrcAZZmcwyA/
JhrTJTG906z4vomSx34ab2VptiNRve3zwV3JgICg2R5Vk6FgOx3JlbunZwbrYuhuwopeSynCBlWs
nRTn957fkHP5jhUClJNk6R7y8ZMYi3CiCPTgvW1LocuFfEEKIQ/1J3E4qoV1EtXIge0GWyBFkiNm
tuu5pB6dCUB0qIJqpZPt6BZvv4/KLzdJTo1a2n3m9VtZAoxn1Wayypj4rcux3Huc8dsgV8udFBBB
8nCL61DDaFXvekcchZiJKmtP7CLMQtlCfcUMrWHPlBA2OTPEweKIGw3EXiJx6kn4kCkEl+q//zJH
77ZBuH6tmv1O0arH2s3wvfOMDYqWzlgLMP1zkEyk5UBBhTehl/+WYYhsDOoA665N7uUgjh4YP9Oc
TFW78QE9miW9HSo4dRXotOJDlQ+2SiXo3Znt9eHBzJP7ktmPaOp42YIxxXunrmkLpVgB+NkWH2WK
IxArqmpNhTRaBAgca6Sb5R995DAEQ8VcEAiqiKJr7KtnVxVfY496TRuMN3A8B1lvdmoqPltmcqDo
oPooUDjTJ6x604tHqaGbF4kt0nRC9jcGl5NVUcjXgNYKrSxaic1uMNtsq3YcsEpPo1iIzx2zWDNR
c0Z3I7YnBfQ/L0jfWrkU7aQJf7m99zuF+rUp9eAQ9/5J7LRHqEn3qgoQOQaoH/Thl6bpKwNCw1qN
vDvUb/V1GAXnhGisjuHZ8JDFyMqDHMZP+UiKnxS0lUeYZmmrbbWJSyl1p0KEqSJX5XsIAl5pUMjx
dBDHiuCR54k1Hx7pYaB373Jq9huTIhp1HY8yStDRZJm6eX3QrkMjOnNO/8qE6s0fgaN75VZIYKLV
xd+WfpdkkKiENdhRLkM/VjpJfTp5o9DsrnowwxUCJ6UfA2CtaJWIWzKOR7UcAEf6W0WiwahYZQE4
e/gT9yC9M9oCfazctBR/rVTeDDr2J7kKd8FDLiDNYQ+Xbs9LLwD+An3jl3qvfZb3HCqjvjddhD0L
nRlKOvh3dQtmbEjlO7GezrUE0lFpeS8ExbML9EVnWrY2BQiVKS6RYuUzgnKbdm2gcgtxyAcMC15/
qyJOtSFlR65CFckr22dg9g9mo97ikXGouzxcM6oD1ju+CMb4CjkcVVNoZGkEMR54umKB5uuSpxps
zjYvRvo/4u9Ihuxch4ehrDD0ik5tjIryqH32UJRzVQdQhPZGC8ctgLtlMG6MzAq6DJkB6QGo4Ep5
zr3wLpHS3VgN767SPuFn9dGryZ+Q48C36k8KXttq6Uugl6Q5BuBVsdKggUZPTTAeyjLeZhjyFoXv
oKnBpwfn0/MdOjYTi5IROLgAbaCz1IbuTVjKGHTSCYKVj6e95jd205WAvLIOnzttM2CTXEaQ7CPs
3LZKoEzpLQhZUtetBEhsjKBi5LARV37UhyC/jLexb5nrWd5bV0QnigM71VwELLMzQpZ2Vll/RKqF
lWyENmkbCNyxdsowfhRzBDR9ndmNyqKZyXhn5UW/khrUQ/QkfKfPfQAVfVeqfCBMcA8Bct5D1x8s
BtcrXa5uSySdS89ak+k5JvSiBtX80a9LR0FudGX02bQPXlsZw59QswMVJqWk92tJ61E0Sd9BFB2q
Eq7j2D40om4+IjJyn3X977hPb8ruT4peCuz+r7DwXpgPvkwaL/XYvnVV+annIh6PjBdEMjlAejE4
dBMRKKLGqmhxZpOT7LEFul8U/aansDW0xIkySVwh93hEieAuBHAyMtNXIbfDYAP3WA7Hpm0ixnoy
DPTqSVfllZebtxUu4UqBXzaaWlRHybthKBxu4S8jKOPdZRm3f4KpP4m4zeQT5bpwocnLKS6lsH2/
hmd/I6yjff/ifgApuqJ3J016hj/dZabQbI2KYWkB3hbtLruFBmR7+2KfHq6r8P+sAilaMyHFXi58
Bj8o6rW+uvLJ4JGhW/nB3ytvaZK0++H3m5N24Df9V03HLift6tAJRFs+aLsAbC1Yqi2bS95562iT
2sAZL99sQUrRnLR7v91LYIglJX2VOMEY/qW9xQRgKK/o5i68JnMmp5hEjGD9Acm+uHqKC7uJGWQw
nL38w5cuPqkQfvvhppGpZaqxBkpLRmKg0oFeUH/l4kufkDnd9dvV0a4cBKFGptGbRGzyodp0dfRU
WQEKXA3aC1TAQf4cpdnRz6wr+ony0iPNBBQttU3Fvp4sebzOjqpsm1oG5qNQQYbpcG8z2NVjGJx7
pcPsjeM4Da1jZcj2UDNZ0SlpW52589Ack75ZT51yGKmwlNSVJ2vkLJx+WvYkpO5zCz9oc3kdFl/V
TJjRRTc0G2VM7vqd96BuvUO1a19KVP2N/ZU7LAhLmvOoISde3BoIS4rn4VCexk3yb1N4NzVSUcBA
VspWdJB4uGIIKC3tiVn80BHLwJFFS53+jcl89lXuKxtk5fBJR3NcI2mF9a3y6/LDLa35LJQITIOo
lrmXId3L4jHRH9T89fKlFx5j7mudmZJlSCKXHnGa5Kw+FsyXLl9aWghRc2fr0hPNSJSpyc18DfsV
gtQuee6hJTQrd+Wt43P6rChXNuPCKzJmYSSHToi2jZ7CFqlXCrCbigKpI2G88izTZ/RDuDVmkQQY
fZr3Hu/JEtF68FAsTurbrK5OLbJxMOalx2I0bLAnnJGQtmJLuI9A2F67/dKrnIUaX8J2NBjZ9f4+
uVU2owN+AeMY6Z8L7/Uza+nsNWbRRQbcAI0myBwYOVA9AztrsWvTfd/BwPAGOMemQmhIyrWbsemB
VbLdrPzj8jtekKA1ZjGiS6Ta7XPuje5GpL42pBi4w7VgH4zkig/jQpAwptX9FrGrKKKjQ2LjjAYV
etFspepeKibgjmVffogF6d65J7YMLToXQ4v30tIYt+pbTUOdIqiUPYhoRzKLfi0P44NmhO21bbb0
6c+iA9JYuSyIMs4sBhj4MtNOAkqtvRqA8Bz1oz+Ee6RBz0Y73uii+lwZyJeOMYqfqe6u/QhupTpe
0Xb/58DwwzaZu2JLfWjCy4wy58U/5XSwg/VkhgadYktshOLXrmmcQWuHurRK182V7bGwrHOLbMhs
ZqmLWuhIAPmEaJ36d116xmlpfXlRF75MfRZchtwT+ioa8WKo0O1qCmS3Wv3sde4zFImj2cv9tXNy
+hB/en+zMKOOTUT2ozMitD0Hx5i/A4ittbibTFC6j+KaQvlC1Ndn4WQcTEszdF5YBzE4HO2y6raX
X9U/r5CfnmAWQcxI7cci4AlkG4m4yRSqXjW7ceVvZEjmPAqCkRvml3q2bXeDo107AJbWaBY9+kat
Bn2oCdDmaPsanQL9Nk3vg8qlBH2/8nBLyzOLH0KjCbUbUpood4W4F1+ig7UtpE37FXyqp+TRerp8
n6XveZZb4E5jtKIIT0AcspvUdB0qeFsCLNJ1wf3lWyxFen0WNVzDdfNQLqb6x3Og8j9qzNn29Vba
lnb4F+TRf7vP3Pk2zCLMxhEVc/R36tRyn2zpfL4a8D6elC0S1FeeZ2H55ya3YPjDQEBe2LFqe/Af
kTk+NpAGUlKPIDSvxAFp6S6zQNDJooUCX5M6+nN3aDfhPZLDd/3r5COafvm3wwZVon6F+tKVp1rY
p9osHCAszvDZB4M9qOJGypUvlcbplZVZuvYsBsSAQzHswXld0h5SUlgj+Ly85Atfrzbd8Nshq+q1
KKTKVL8HMiyQF6lKtmB6ZP+at/DCgafNtnrQkNsNPVVdAeoMYY/8pZd3l3/70kuZbfAR7B7zARFT
wgEFEAlqm8ww4PK1l0oGbbat6TPmphHX2JyuxfXwMp2KELqP5h2CKpiBxX+veepI0xV/CMLabHPH
Zs+UK6a5Qe/Tt9l/oFSRlO3pg7cFelBJ80ZewoA9Pvtj/wsl22tf1dJDzi1jo1ZO0zFVY6d+Y/Lw
4q8nt9V8G7+Iu8nQEdLn5vLrXPgK5qaxkkJP2W/Z8W1cfuZySpGdS4AViisV3tL1Z3vdi4tR5TTG
Njs1TqliPY5qfqgDyovLv3/hU1Nne7sI/CbJABQ7urD1AHNoaGlcvvLCBpxbxJq+m/RDzQZME1gy
0Z+uLpBO3CvZ8+XrL50d6myH57qslmbNh6zayq5ad88e3JfgVOzNI9yB8MpjLL2g2TaH86gXecEJ
5XlfieaA8bn885VpF/ywO+b2r3qJGDUSFtPPT26FlXiT7tFe8ZGtwnXOv5P3xgNEub26y7eWPRk3
hcdkl9vSL/MDFUy7+LD2/80uVlRnIcESo9w0lZSP2H8Q/UOqXukYLBxU6iwAuH5ngX+m0BmMI83r
wnzNo6cxvCmk9sr2W1iduWEscqRMHjPu0FiPiP4IyeHy6ixdd9ZrzLrKddOUxWnRmNdExwJPdPnK
C6XZ3P3V09BoK1WuHIenxH+ShKexO2XjVyqcKsMW5NfLt1l6gNm+lkpJdsPpARIZLPQnitz/7bpT
nPp2rIpjVZqoBfLzx92QPnv+lU9FkX/eDnMb1z7E4REmduxUdf5aZPkZ0wswMS1KQJ7LqMfLm10h
ZLfdaD30kWjnJayKwO8OgxGBY3LdF6ZQ4RbJD+RBZYZX9NLRKQX3BHbBLak6K/+mh2h1SIAlGa2J
wkdxFizzxpLcZ1NAycBNkw+oLM8cuNvLb0taCN/KLHpovTkwfsf+py/yx0bNX2op/mNOAPRcAnws
ZzeGa3waFUNNpf1lJeqTbCnWpgKnHU80frTBXq78lKUXPP3928qRqyCHoBLIzGeVoqixhS3zvWAv
75KdsLE+L99GXghryiyWuNDBEmP6QCCJIz+ioQ1Spq9SDCw4bstnhkK2WQCBVZo37F5i7G+guZay
wTxWOjJou8O69Bx5oh2p8MuEBLJWg9EZkt+Xf+DCsfQvHH97Db1femALqtgpEROJkcMoUDAf5Gf4
fVfy84WtN/eoTTOD8XDIkSrEu5yral5z5cpLac3cljbt/awacymhgT1sk20GkmHlv1Y7C+8woGdg
zyGbXglUS48xyzzaQVUlNxEZ3mbIp4vu1hzK/xZd5Vlwcgeda2lUYyIzTlS+0KW+vLhLv3kWnVxd
jTUrxHcPfsxDJfhb8sr7y5de2Mlz/1nAh2ZnKayqqB3z4XOklYyW1ebyxZdSZXkWJ3TFZz7cID4/
GdDHm8wObM1Wd6haHoorCcfSu5ntfylGbFt32ZgRLEifCbOe5/bln7906dmebwvTk9XpFI6b5Nbr
hnUiBzeXL71U7P6LM9/2a4CIYc1MJXTM9wisxR6a0yp9dPdoYapPyQnBkF/IAR6M/XhloZfyyrn/
bIL9RBylbDJUSmw04Wwd9gH9L9+Jdqaxkq+NBaeN9EMCOPeP7Q0/SJuKYYE04qrSf47AQBL1wcx/
oT1w5cPSF2qwf6/12+tDWCFo5YZd3ILJ24+66W4TPXuuB8Kx1N5Qh51zfXhGXTLY1gICb1Zx1w6U
9x5iVSgzRwSYSukAkploRbuI2rv1bxQdkE5VwRCbtFWLdJNKqIkVWsusA7aQ2Nsl/leN0MAU0J3E
6yAfWNuclmtiBc7o9SdP7GyzbJysEd48GS6wGaKtiV4hEqACI8w2if5CJnrJES9d6zRwXb4qFAA2
ki9CjNRBuivqjRYlsHC7FH2W/N2P2D0pTh+Zvs8VpvaZAvkzfh/Ka2akS6MkaRa3kLsEeikz3evO
sAPtdOfv8uNw36+L/b8z9Mp8YCHU/Esmvq2ZVKt88IrAzL4+a82nlNk6o6Qr+2npg5j28LeLw3FC
xRNCnoMeLy23XXSDBZayhm9IH0zY/ce7zOKZAGta1WU/cyBeyjL+M4OhABpDgl2nlzyozVbTQckV
+DzVbfOI+eCVD/7fWvy0q2ZhDuyaDtNzguDaA0rxkCA28ca8l9AEtk0g6bvyt74r1//Vxx2Kzf++
UNkLurCCNYuA90ukfZTwb91rAz9t+tU/Pc2sgmplZOKGsYuceixuG7fH9FiPcXsTWn9bVoCDAwNu
P5JktQcZx2rWCKCsoa2kdmZmh9pKf4WZdsg0wExRIiITHkfNqixRCsJ5D/GP8VeQddhmJPeaqn0U
NQxFL1c+FLXfRyO46mzyZ1UtKM0ZWt8I4QYCwvZ99iey8qMLIdIYgpOYRZ/CUG56txl2o4EwnKrY
atFvkSB5zlGcZix0AyN5qyMJ1AzKs1Yh55wUEJBd6b+iLMTZwseZLwI9riJHUPG6UT81GMjQHC9/
0AtbUpwtcoMNnG54RoRsoeM39yJcFOM/zo3E2RpDn4pjOWeI2bWxgUtPA7dW+RvI436K25d/v/Lz
A6jzPo+BCZRBSEdgHx8a9FPNp6jSDi6y8eesCRglabl5RpkAxRwIgdLk6J54AOAZJZ6MGBuCrnMG
yPiM0BvmdsZNgNg8clM5YV6BNC+gpiHBNi46sT+UuocdSKT5j4Did6YSgVtr7oNO+1BQynAGKGpS
nd1gjXWHt+teR7rx8mP+nIio855TbFQG/B5cnQMNxawAb8v+SoqzgB2Bqfi/29zCXm1oIOL+Q2o1
dmJXu2KPVMJVLNjSCs1CppxrYRl3IwM3bK67s2S90he9/FoW6gZ13mvq2xTugKZ4jnsD6/FYrFGG
XNUr62yu5M0UDK+N9JYeYrZPfMMd1cFjUA9A2XASy7pNoITsUn+4tg5Ld5jtFjHU8boQ/uWDqrH2
nxBzXYW7ZC1B/qFXDhShXHuba52xpWWfN5gSU8sEowJdVSbisaiym3iAsVBAqDKkisG9gGrG2EMM
Mu9w5Hu9vF4/94hUZdZ9EkKl0YFX0ZRFVDzPsNsDE1nlZy2cGDbVDso3tK8rH8e/Lt//P2PUeUcq
E0yxjQbBc8quB8s13Lggd81aQp8Pk5AuN3dZIuKUFT11ZvYVaWDlMeLB6Ua7HyTzHc4gbpz+UXO9
X5Cf7gQZx9IY4DjkyIOM0L+hVGtE3ZDALpVbQQ3esrpwjHzSngLu2UsoGfSm7TdM4qEAIE52zoXk
dgiqrybvHTMunMwKNvCKbcjSt5ff8L/C6qeHnqVy6YBAgIhAlZMXylnpDYjFmrSGu/6Q6vCrwgKm
Wlt2O4w7HusUFGMKtDQJ9dt+BO2WIxOxkczWRdws/+oC8UZsTacrUehRZPmjzVxwyxGqbxEaiJd/
8cJ3/y+wf8vbVJFStjESHyGkYt/DGRCLG03Y/7eLz4Kb67cV3DXiZtTjROAdGvOvnFwbV08786dX
PQtsKPxHuTKAO1EA9ayCUOds8x1D9PdRF8krCQ8JXCaVm65Bti5prjzSQutN/ddo/PbCwrbXTISY
Y/rr2W0wbKCx+ZvaqTaYzu3LA7oy5SHYXZsDLdQG6rzvJYzFYMqRFjgBeaYtY7+47j+gt59rOAC/
3COwv2sp7sIpN29hBYUxuinu6I73u0F7bFvYwrpdVycXjzyi3/VovgCkUeetLL+NwsBFKvSfWb34
ku/cepM+WmsktlbqDo2+TbQR4Jmu0md3e/lTXHi4eYtLlTTDEhJu2Ve2aN5l8u/L15029g9foTxV
4d8+BylsFNQxpuvq0T7UNOzFilu5UXd9W1356UuHxbyv1TfuWPcenQNXfvJKG4JrXR50BX1CVOE6
x8AH1a+fLz/PQjz4h8z99jxBWCtxImiRA2fkIx/DOwtN/NG1rnxkS69rWp5vl098160svaEdr1eH
DrtcjrytbwWfUPi+/tsTzOJCMgSD4qIx7QiQ93K0wXMR9TRJuhIAFg5ReVYPdLoOWNWLBLvS24OO
9Qs60EmTIMuAF9htgxRfifr85UdZ+mhnaY+BlJkpm6Fg6z7uP4F7QvvxSgNsaSFm+Y47mh7NlFTA
Jv2zHQBS+6gM+pjEPV3+6QvXn3e75KIvVbq8gj3K7UdlmJ9D6jt9nv5RBeXKLRY6auq80xXniDnH
guwRirHGxSfAAZx+iB9gmIJPvkqmmN72D1t83uuS3FjSO53bpKf2NN0l39YvCC2srhM2Fj6qeQfI
ZLMNspDgc524tmlqN70MGb9WJMjt1t5PzXMEc9CQ4YZeXp7Fdzft/28bMS+5uG8VwqSt/S5oOEeh
TzK5/KFqjUVQBP9PdePPIEPVDBEK3UjRGor/W9D8V098uzltBrMVkfR0xOhQiW9S8ZEoG9iFV7bN
FHt/WrBZBJA0fKdSpAadrMAaQYxz3JAkWMwxpmJmA7h3uDJwWAiW/17ut+dA2cRTCTa07NAhExH4
6wHe4kVzZY2m3/vTc8y2vwd9XhYDT7DbnfjV3E7lFU011DTAl0eATa594Utf3ywWBGLSuWXfBE6B
jPhKtoRtW0Z/PK3409YgKyIEHp26Lq9ATxZWR5x+xbeXhhs2nmMlcstqJrzrvnWfp8UHJhjuKpPL
YqXG/5FrpYqzeqdFuiPx49wH0DjupnzGfSLIrYE5rHP7Wtq0EKPFWQIQZQaesULsOVIHByC3ffnx
vy2/OIXWby8qjEJWxWP5uzU2v/fJ2d/QCd/1W2+tvyKAeWW3LD3ALBLAdU4S0eIBGp/OXP/oJumV
Ky/1B8Tplt+eoHSD0LI6Lq3dIY2zh4gGD9dd59t2q63T9/Fv8GhcOwyWPqvZpu9TwVLzXgnAn8nR
Ibn92CEesJM/k7d+bRyKT+sA9NO+sjRL70z+3werh0qvEYShtt3E8qo/RQdktjDBOamP4i6dkJ+/
0Nq6fDPNshZOoHmbsApNBXVOP3SiAKUDI9RefGQMVxUOHKmROQO+41qDsFqnPkhuM+ml4mMlxB0m
gmr5agj6XWpIpzBvHEvwcbVBngUzmO63Hli3ZSILx1QV3/McQmgsWY+CEGEEJeMh0jd/0zzfMpJ5
1+PsaOTqY1XJp9Hz65WEpMb/UXQey9EiSxh9IiJwhdk2tPfyvzYVMiO8h8I8/ZzeTNy7mZFadJGV
+eU5gdPmH1EKgS1CiVA3HSrTPGLrmMdIVfr8oPLumko8KeO9qgB6tIl2jEaagKQQXuKm3zPfO1td
A08cg4PvP/jqsF9YtL43bbfrM+s42P1PVZoidPEvti7UhcGowVHBYk6tiCuCbhq7GeVu76pt7kFY
hXLnZum3vsBInhGx+GZsbIz4kmUswQoxXuFnkN120jqsdMREIr/XVnNjivCvyuQ+k/F5iLBNavZN
r5oD5vRtsZhXTyI0Spb53zAB1SCWv4DFsSGAY6qz0MEFtE8OszcczUSHb1I1n60+Hno5/2va9BUu
KrSG4jYIZR39SBsC3VRf2ZR95VGdsdCgv4BsPZUzy1zDDKdCj4gtakCDdLthJdosB8ZRjCoTk/RQ
Yhqs1jr+ajGH4wORPLLICi7FO+cWy84kr6CxpaYLwNr+NCYcH5mTftZetC0K9IFUxacmG/8k+0q+
bm2NekZnyPL8sPyy7A/uxbhGmoIfxTYtPK63aHAPdQ7iLPeifwUqP6tVWIC18idDwR3qi5fjidMu
zAGeiyqG6hcroFepukQeeNtBe0UTe1BqfJfNAve3+pg96z9ziZ65dWK+176dQvhguLxknXTRHgLE
c1a6L7KxvwXiKf9BJzPgaUlVPqsG0qdVGmc4wl449NmmMHhJaRnm+kU7Dk76PmnDXjqpCu1Ok1vT
N4sA/sp6gT2qlNxO7RgmUg+x38D/LDTc7Dx54ClfAR0eJ7P84/5wBm/0OSnoR5kz3jDeAK5vmQFK
EIgAJfjmD8a+79QTYgMd+0j9U2JiBWrV/rNASAvsUpDQb+NCn80db9Mwr8q+54HVIBFm2CHzCjBq
b6lwGEEVuNN3DnFPq9KLfICpYJShivWKNwk8mefdPwBWOyxT+ZcY7nsqaitoovKzm9m696oF3J9I
v6UzYV0TOOMLlvSGSICAy45kPO/WoNaL5hyVzChc6+wsTfdl8at+lbGerRDfFLRVNxMerJ5l8MGj
oZG040rXVYMla/oZrWGHtPcf3NYfY8bKsTDJ3fRpYcM9cH7YPw8G1VrBXBRPPhSqpLN/yxYEey5+
8El8+U5/rSFLwltyRhCiM1v6CEHnPH2D7vAa+fLTKNnvrp16y2j50+6XN6hpexsXK4gFG7oUUyUN
bV3tAA4xCw0eBSzwYsaNghNxGLfAxdnDaR6Oa5i2SBLUi98qlK9wQCCh43GePRAK9b4x6hdQ/RxD
PGu2Gk/pWB3M3NoRjgZ5M5VWKNIOKLn8w/F+cuv+NIwYxmwQ1rLV1qy95wFKqV0zl9fRTLajGlj6
4GW3zjEPFqp4AmvM+EJN6VFE5sUZMM5kPWQVo/2Cfi83IjLI3no2oC5SXB2Svgf1vS0wSykmZbiZ
MBNIPHOGNZwzXfusDfQASgCKq0GnZWb7AWX4QzcY4vm9SNdFyT5NJ3ELeu+2gY0xXS6WYV1gLG4n
4hlIl3GM59G/OG/P6RgjFM7zp8Ru/9B9bZfeOOm6c1uK+paN8Wsx8OnorXUHFw0ANSpCkS9r5aWv
zqJ2vV9vTZCmkYlet7M+FllzzGvaWib5qe4f8BwoedALlhWw3iM/Au8EuIW0ajnLNKJcINeT89wO
X9HcPo9N+qZLPUidHFuPw5LBlLZvmClw//pADmVjuMGc6uc0iyyQMdkHt74NUS++9Eu7KyCbRHF+
Ln1woMnyUXpIcRbjwoIB3H75MzQuNpfpYCcWPOFe8N+Jj2mbvBqxusixPORWtW1jnT44xH4GGk8s
dXQBdR3BkHZc123DHKBperCtYh2VcD2qxuUlm+xSEBhMHNNjNSFO8kzsp1p/zjRxmJr04pQdGGgn
7FP/l6wh2gWzJ0rsMCSrHw+pQpqTDc6TcgDzF8r6hr93azsBRkOzgAt6+GH92X1i+WvtVv2JzWh3
1cOWjPEMDI59h7u4W4pMrCpLInkv6zW/33PWetaeIRYIdXAis8vA0gKctGp1/FD6BKTHmJUeuhpv
Rd5zfe68wJ35qAvYGam8tL5Az2zbO5LEcF6zLXR62FFDDAxxVHujNHe56g+2q5+zx6cv5a5ULkB9
/0FZ/6v7+NLMmJJMH8NClUfhqOB5Y+QFJAgM0/mWLiRKp6MSKADcxFPzbsQGU6Mi31a6dSnU3K2q
TmhQc8csqAf12urOm9Px5U7tbEDK+cPKcFB06qKn+KA0MzAn+ak51nFx5j83ap7t2nsruoz3kEt/
VvoQnR3GCuTcgACO77rXTdCgqnNrtyEv1MBd7GCOcFksk42QVYZoRX79YpogsA0HzWzBAOkTsAk0
FsPjZTMrzeXhjNbwinYm2joDMuhu4fumO+W9FbCl26TnXIkPCebeuBtSSCrmU+9CE+2l7h9d3oqr
BIUkPlo+jzZTP1VPpL1t1cJDlt6tHETcPMZIXO2zI6eB6bO85LB6IylvOVDf2oTWPor/UmKtD1ty
7zkBmClO5ZIYWdH4d0clZz0Vn0RWLxkSyrKo9/qMGaRFOzxilKrahQdRpuPeK0vwl4u1KUuxnXX+
beZwVgvfiD5HwiwGsYSDVRwzGgcrs6X2GPL83TfVq0J9Agzg8R1N4PT7HOJdjwJwrOWXBnAfOeFk
r2rJ3u0gviH8YJfJbr7wj1XtUAdV+qmUoD8yv1iVZn8HAvBCv+Undb03X3RHH7HZqk8chx8iPZTO
8NMnaRHwfkdeVX/plbi0XS2DonawUrrrOlngSC+gTHF6H7px3FeiPUZDuRaAcxpTftTC+Ehb+23o
HnswurszrfbdER0lZYVKAuA6Q9N/dQfYyCz806RL8s7Q3vAQ4C9bkrXVyU1SLW91OVxYWzvHdSlC
iJh/JAU/LUQSSdudbY0IkVso7IxyflIUBCg5dah6vvkTR8OK2cW6lKpeewmYuwiCm4o9XnVREwrP
fLDLvFdQeAfIPkfXWmDDRcZmEvi3RsODvdnAYutYnYOL6TYzlcRQbBiMX/Czvet1e1yU/uH10Y/R
48OT+S1W4rogNVhp2vSv15nYehhfPdkdo8U6dnjBwEReMZAea926J5rxArbVAqsk2mCu+089g0Hu
j+13NiIM6lUayhonyAofeqDPegFvuxrwfKqrqrpxhVXy6DFIUG6PqbcDOzdGkoXJHENlfSOkhqgm
Fv2mzbPzZEwwo3lmlqg10cFb/5VAHbS0eU2L/ADo6dkcxotS3bPvUfMrM9p0pmxXmrmgB0jMt3Hs
P9ooYoQK03Qaja0EjK0hsqm6DmZm+c9T1lW07lnvtKuTd6c4ck9RbZ4lRmHMnldDVYfUAbnYF/U2
wYhHRrrFPlWuqwaqYJHBHZmGuxiNT9fn1CrkF9zjUIrsFJvRz6xVMWDu8tcqElB25KqySQEAyud1
O2G20CpkC+WY3oBIXfuRVZ4MvL+wK9LLXobnvH1KHevgCPkW40DBQWfmIaj2T9Pk67ZkcKgKJDUc
ZeixfI3iTta31CqWve2wAZ2THx3IwSGhesdc9zKzUtKTyOL+t+y1qcQU5lS7aMkhkpO65esNxpSg
XeH2SP9s+32sGHk/ULJ2yU1mybofo0RCoKcDnCcujeRH3Ai6EZ6qIkUSuBj+pRwJCrlN+9Jaxl3V
ydei+ouXeHuByk05092leLUG7MzJr+lmG7cvr7NV73ELBHEuCOvpLI+PrQMZiLyfmUq8uZQGrurO
jIgPWNQvrlNe8rgjlcQye9lVAOY6450Zy7JOi+RQFu1xIBq+shb7W3votzl6v/zR4+QFkmaV1ZqV
iz8gZhvDYxUmxj7Uw5LLcq8PRBlzp6oRHlS9v4bKewHxXa4Kp+UkfeDyNGINFeX1lEN9brX0mBVg
h8YMBip2BjjwUBGjvrjU0LOUMyPO1M7F5Fxd/1CBYuOvIe6RYfwhLlDQgTlyodACJhU7nsbL0Bj/
KSPdgRvel6rAkBdZZ7fvdnYcZYEaJLoqqL09ci9r4CfVhuopaWv6w1a9SVug3Ik9r1zdPzhZ+ptJ
9a9JrA9t6LEsmVW7WvT+6sUiSGzIbQyhY6BwE7L0ukUemPuhn7uvdTpdU364pLTWHigf7OW8ghZt
+tGK6MPy01dqy+Ng5G/GnL363RSMrn/uO3OvGQX+h644MUB+y7AErZo0eUJBgZCd22uSaE+6wh6Z
yJdsKjZ5xbOiufKfvUxXAyeWnNq3Ni2uKHKvM3qaqmpvqjE2MUXbMHTXpcMVgLM+7YrbMrklBsux
5jPIXpRdOTeRa2o1Dz3BtUl7mORBaEZWg1Ym9kM+xM/UNW9TJv5ajv3Ca75aCCOAOu0fATxTlJhb
uMi8mpP+MzfRV+rI36WwU94dkYngjGvaIrWvusfuoT0EeJkx/I0ziGUnGQrI6ghOWnIituftZEcB
5qQZTqLFwDWXX2LSpw3YtkeD5uF182Qg6/ZlivRXKsh727UnMHPRUZ9JMI4jbjFuT5xqRnLgsnBG
2jaAH5cvBgDP2SPJJpeCmrCdT3XB1lYS7y0LSZYAUkHEYZ20+n/9qGPgrI13Fu/uUZW/kp4a6Q6o
iyc07qL92keQaxRW0Mc0Jlw5A2aejx6LboEk3hZakFWDCexWUJrO2X1U7PUQv0R8dVaIJfm4TPoB
NYYFS/S7IptC30AwNxIF7Ctoy5mvzFWi14DYTPcfFd5GR1TZ5d5vL8x9E6t1P1kgcmkUdFb3QLnp
WzFVmKGMCsFTvalj/2gyaFzlOGQXvQmnOj3WOGKDHno61SFXGRpfhe882+V0wZoKGXekmMq9MzC0
CPU5b4aWyyxM+hfFWHalNPlaEwhd8fwE6NlZZvCcg2WDCuKH+Q/P1tETj96QGx8mn9I8nusT19qf
Ruf9VfrF02Aaf5lT/Azu9DI5+kXvhpeqje6mcJcV97iT7nec1cZLmteb2DXWFUg35C79FxdjI8AU
e2ybdo8DiSGhEt8+Its0949S43VuNMnnKEvOkNx69tLpx9bN98wpt8tgB66zEq6b8n1IXiSAhtVQ
QLDVPQjcL77FNzZQnrbppn5T59rv2LsND5FnUXXWz7WOA7yX13hyrVC3Adk6pfOUFVWYdwPcAP8E
9vAyUGf60AM3LMvyYimKey0kb2zwcaW6ZQOhUOghN2Ow0iCv81/oIluzdd8t3o1JtvzK7AeY2VPi
0lGc/fRmFhJ0FstWwC3VE+IJYImxtZsH7948RNjck9EsZuLdnvKTZ7TPCDGe/MZjOEMcZ1w21qw9
1CHpFS3acUiqNzH6m/bh9YodSg04/WV87F1x7wf9vZPmv8Y2tk2+YLhk4ppbfLZxvZz1KdpRoXx6
y3xNvXbjVd4uStAIRNS+Ml83EBmDrjFPrpahdy1RL8sXGiZnt+wtLq7Rj+XoX4nVHjxDYcGavDdT
44SflPXaOPq6VOW7FJMRGln/4gxIP7P0rwZTuCozb6PBjfb68hhRIuO0TnZFYlyiZqyDQjc/E7Pg
zMk3JSB7Q8pkhdwQiqSFChKJXtRwx/KTZiOmlF8lfYc4e3eX3MOSm28cG+1O7djvU5t/VUhmnVhu
jKk7VNaylnkXr3Qvvdo68fkp2qSKXiFtwHPvlXvUzP9VbvERz9GuMuKd0mKaYtFVuHyv0+xo+u2h
eLxkHze0KLprozx0pnfitfHSSJj7BLUsv7r4nrP1h2EPKPm1ycjFeSILHMM5uK352Q0m9y26K7qP
B5w+NUwsBIP4Ytp+eZCS65++KLZm1r5Vk3lD6rKulbYSY47zeIFdqV0t27klwHVLWTwobByDkd+e
Dc+/UcsephKfgzca37gFwoIGms4tVsZkImBO4tfCK1+dZ4/YShc91ZWCslx+Ew57awp/VxUS0Ii5
oChwXjPlHOix/puzJnTt6tgJbjFE7jB7XEU6/Op6/FEaNm6x+WA/1KJaR1s4oVkZb2VK/0Omu87K
HzVZ+T7wzuG4JvrYeQB/O87uMd2MnXoHcAuGkcnEChxzILR0H+ExWkmJxdUxtV3nmxtF1ccg4L4k
w4uPXZLkLGV4xC8hBPxfOhf2+FrlakXwSw+JtP6nzRT7E4qcUmj0KK2XJM29AHhh2EhS1HWvvTZM
dgPa+Q/53Btoje9C0t+Scx4MTX7q4rcmkrsKZjc1FADZeqfpLMN50UQqUD/WiAJ8XNoV7y3b99Bb
NUca1a+UzKsq88IUjPTSxOtBd0PUEZtRWi8LXadSZX/UrWGWVweHXsvC/wnGwS9D3pxn0+hh4UZX
0PlbMdd43m0Q8bG4j5XcqUJHurhQexlbBKYR65XRpRJ4tuOM58m+9bLgpTIFZUYhM3k/o+cj/Cr+
GVmyHhHeu41YezSuKJDbPWCus+25n+5gP6WWxtqnC0W4WjfOeMSxEers1be53608y99OnAesaLIh
XY4sRyvv04zwLcFzqfJia/XmNs27bzPpz0p38lXFHJRLqVrXI069yv2qMTHpXbMHqSCQ4BSXSpa3
Xrgn328Y2Fnk9/xqt5TTH275baWZe3IXP7Xb77QeV3nSbaX0kLal9kfW8FOMkMkRqKEExwBvDHir
0uSl9PsrVNpXQYkoZ/06JE5oGgyZCvnq8pD4VXk0Y0oIDeBuv4hbTVoyMtUJQfPK7rsL3beGzqt+
iPDLW5ZuUTGX+MdBehvDR1fOn1NJCWLOOlUSply/MYCcilObazQdacSZ3biFhnzD2fbjZa90Ozap
Vr3mBS+0/sF81jjAo+UwtAwjEg2hk9YwjCAc0xnlaym4DtdszBR2coghohOoZinHB7ypYb1MC70O
6ilZi0ztimJcV4nYNtOi9h61Home76rkfGsqyrHeXPCUIA7i8edUsUsaonQXdP/V85Lnqv8tNC6y
Nczmvj91D5OLFyWXSbRbsx8fKFyu2xzmQzugds0DDXtAWHruE6qw99ipvo2y+UtMc5uXcHyG1nz3
rfQg+ykYSsQN+UORkP3pHJD4am+zK0n95BeEj0+lXZ/SCswrojHKofh74A++Rm+0d00gLcoFAB6P
ybddi71vtNu4bn6SId8PXcc/Mq69Dvsrtj1d4ljbZ7hzncJErVluMVFzLHU0DViJcqNjJbv1Uj4W
yP46J0/Wet6kK18UlzbzPlCEbuF1skMVXbNsemty57ka6NIXOgBNt/WeU7sPlHREwJYWr/K4oSRw
f8H0LyFLju+O7aIXMcbQjjKLX6RXgbLZduGy1jvR0SyKizO5+y5CiELD8l+jRjSI2rRfjPy10IxD
KtrNaHLSm/N7PmlXQ6d14voMFTOvGQK2Be7uHLdg5LAXcagfl6q9uk33PUf2p8CnGjmEhPNED4up
wWg/jQlIYLa2S0zAiep2Eqa5yYRTVO6fiON7X4scP6ByT8qIjwnc3lZyAhj5LpZpFPqmS29C0FtR
OiTIziUO5k9PxWi1oWrqM1Vrt/Ir8xlA24C4Qf52fc6gLW6Y2MCOKnOmpEKjnf/w/pnozgut/1SV
j5ouWbrVKMqnOdF+iBxfcEhenHj4KLjVcYg2T3017TtsSilMKohhCZ0A57LYy3qkMTbGnJ5+jvRa
O6GOt8O4jvluSGeTR6m7FpG7q0f9ag79nu/JfTHma4fhzuzm09C01cbqJg+xYI2QhMNz9ss3zU++
OgrVZqY2T1mQS+0Xexx+Ojk8imLEYB40js63QXqWJp199yk3smvq9piMJyeYY/XnmS01KX/AYvLx
NzB0XHuTOiLyoZPVRfcE57Vu9aic8tABSA//KFrXFZ8vVs27SLywMsxvjA6VWZX7FjGCZkXc5Kxp
w2m8y4v0p5YTz7uoA8vhL8LwbYvMzNy6tDfCWrPYESFfp42hNTEWGEa8N/OS8QOVqbNvkn5vzcnV
AtGNxmk6aiOBar1iFEty6ivKfJgww/fiLOwya+mv1owVbYF4IxtEKxKru63DT3MWqBj8hXUUPhE/
Xt9N6pqPePtwNMaRWGej9jRn86YtUVEudViyfMpx9+Q1UaAizpB6KQ6R/7BDeMvfODUPj9pmcLqb
RU/EWqb/kJs7Kwc1oYht+FMZw6e+33pJ9Gn68rwU/Op6YW9GnZWpnmew73w+LvPNi3V1dj0Li8hA
375x5SVOBWZi9J35XHosPc3NthypaIxRQFvOq1NklGu7H94WTwRVAhivo4RK/Nw5KMhU6Fx/R/yP
Qa7TGUaEka+dhJegXcP6nwBCc30Ynfa/FpD2FBvbOX/Up9XrYFVPlV0hacx6JHPFxHqH2T/hnAG6
4noNpoL0aX7obTqL58o1F3ttF/E9XwxCvZa4VsrZa9Vyqu15o/Eva+DKrjptvppjyqnt0wBzhvI1
Yxbf2tZRPJxW8TCdKAZubosKoFDhQ0cTGEy+ppzCyfS4mrIfsTMbvq0pbqeWeaKFY83y9FCLzL0a
olvXNu9mCl3ZhlXdC3DYVEo726/Row0kFbSNzJJkzXn+aU6ZuweRsHJUkQeZq58weYNIaJePNp55
a7pkCkYBkrv0/nOn7k2L0yZwBM32oVeM60x5jhufUYEmy6Cas6d+qY91lO+qcjICaywBFkAhXC0O
IuCYyK5c9ktMHGYEYjCq37SalzVO36P0SJGVGcw9dVJtHAraTXzjvG2qYXiIQLG1yeeUa3t3cjZR
ZpM3mjSiv06EUjp6oTN+62cuAzOBV+pk5MkGlxCaZi9zAlZ98nTaqJ22Tz2fzcxI+ymyIuwHd48u
Y9ekw9qJIGAP7a6beMl0NhtU1b+EeW7V06NwfP+eDM3Vd1kaMeJXuqV/Bf25QE09VFLp6uum9BBD
CnVLGQIQ2GhvorI/ajoLc7HsqtENTUQ8XpxpPKPWU9abr6ah+iBiMrOyRrltDS2D5N69zYk80Lv8
Uh7mKIuZE2T5YudFCifwiANEH36KKurCrMHj5mlq26rO5Z3xPGrxbYDxni7MWIvm7GgiZI56TCvf
/k2t+ag6hjl2/aH64c/mr271zPOzZblGvnZZTFiOQl1rGwGbV110rb5PHGaz6Gacm+Kaz8tO+Yo5
2kwKxenrs+49uaMH0B7uPT7lTWWk7slUy1306khWuNjm/pyuc9SwTDmA3DYiQFZkBYPVvFtz+tsI
LqYFloYk0TeFHx2V8D4Ipux09OTMlvppNVdTvEssHGMa4o3CkzNOXZ7aNiXA0cc4gnhfU3RYFXYv
kb4aTbRZZizDeDFuhdv3OwJEI3BHrAcTiZ6gKxCK0K/Ym960Hxea6J5Xx+Eo43irDwgYbcMcD4VH
vnkis82NhJCo7h4HS79Hc4FxYHKfOxRwVmQjg3FAoTUSMU68Fs1wGEksx4K5L621VayZuzS2fp0m
O1tle4izIdASfa0TYKcCQN7d9LjtmDMVPXXCGBVrgzozM/GC2tD7OwxYvh3/E4jYxm7Ymy1Fy6RS
/jaVWFmFfrfqaGPP5UaZ3ucMuUUbylPr0qXoZLnzdOM2lXNgkAbkrhfRTDMrfgAzpx1vfVe8J22M
Hr5sCL5Sdljz18yZ1WEW5Z2/kjZ6lNZLD+Q8P3PQbEGC6zTqBmZ9GAzI+TePkT3ijoROvsaujnOd
x4FZNgPonPtHr4suXGL7M5uWDzTH6Oia5WTn8PGTmc1Z3RPXRoz3BVbSlskQZw6t4FQzP1RXPZlS
YSp1u5ANOPYjleWuGmMgb75Q8VgEWlcAHtbmxJ2Z9NGXEfnbZYR4OYwH9l+onLFUEhtfjM4I6f+G
0tQvNpYtO7GfKq0wyJJy4vu23GRDT7Xjef8Ks/+oeHXSEPwHOZY2XnZylvEldqdfe3FunkuwIWrR
Nej2beySKqzt7N6XxlVUIiCuyMFML0phPx7do+9NV2GqT7UgXibVEdXjyzgut6nJGdyYM+J6bXII
TUqmkNWawussrFJn11ijWGcbeTIMerwxe1O5ygLbbJ/0KTtElrapyN1GWnFqyvTJ1byby1h/1XN1
CoqC/9XN4mbGC3f5YgPo7Lpg3KL/hUh0HKewcpmtJ49BDMrwOfDbnBlX1dKlSbBzWSmThKT0Dov9
SLPV3t634QOIsXuWqvmUtXugJ7qL0oq5HVcGwz0KEI1hbwDOXAi9eEV3q0fnkPj2NV3obiT58Do2
1hHnXBpGyn2OnAkr3cR/bMDIHow6A/nBOGvL8LNo2Z4NpjycH5MWp3c/R4ZTHm/YVQWlDSdn4M7F
zvbqfKWs6s4N+5bXAw6jZuu643XACE8Cjm9J74QPyl/WyrtHEaiNxSa29A6jcr2DWGjsdRSlWgIW
xDN2pWfl/4nZuFgtvxYfFu/Tp6pi2p/5j+B0dpIeFeOo1ZupeItwb7pEniNn/nYwdwaZSJmCL3Ct
kKug0y1N8ns2ycOq+h48rOmD3i3PHK5RmD3+pCoSOyfTeLNPFFcWkcowrXnddnyd19ND6ySsGjuS
hcWxJnpR8I/BbXIWLaqQBsedtONfxwBg9ojrFL7lBGK0/8lMXcYSqpmXf0odwJOdentOP+5zOsqo
orZIuuVVUM4P03NirJWrywBl+leaaS7kGEIBc8LtkqSicMXalzRH5yHzN6LhBqTyaK0n5nOcOifE
2zuTzphjS4NkTXdMyzyoNLGNmD8SvPzyh5rmOAzaYtJDpI0rt8adNFaZCNNyYtzoES3SCW+o9ah3
O9Elf6KIKXgkM9KCZqRVpGcjts92gkMsjdeapt0tEzy1mZ2wx1IR2s/k/S40uzelDu0S2ePZzceS
uIp3S7FxIs7z/qFwoXFWc2eWiYUuNV6uXsTPxcVgZBFU77jIaHWLLS8CozYGzTCEHKztTiwjHRfN
DoR4lR39jaSfaVUMEDmkBpCAqJbrFr9UGMM6cuqr45Li7iq0mdUIDNVV2SrG+LWa7boJil5ehlJ/
TRckHImLo9cZ7G9zaV6MBWJH6QBDAQ6wGaNubdkJIwIPUb3hMTfuoiNMYhlUlW3h+MJxtoj23tj6
s5/WQaP7NOJsj575clVMKAkJ7oi4YYLpw2bWbNKIcu3U2YEncAob85o+zmHpUhqSogkNNVkHHdvU
NKp/ZgGEnLyD/hC9WslvYZiB1eoMQTrBaIsPsm5wP8bGockMorItr6vG3AwIs4vY/k6zAsSWu0AK
okmG0w8WNCwKXmr1QwdWwBEcXKobDvGZNOCNHc8/aPuE+pv6BwGF2vmm/6jg3EMb8/jzbPBX64dD
2/vfbAP/8YbedSzp4Zon+OgKxpOlh5pbM57xb55E15y1Lmy4VeKQtEl5TQllAwpJCtVm4TyQqftV
Ou7VVjNNauxVafHcQZflgDGB19d+GKctfuZa7ecuPqVoIHu+DGfpm68Fd01MiyJAxBOteGaDWljX
Nmt3IGp3vecHpYh/6KUrinKihUVf7R29DnmzkyUt7Y8UnTLRsIlOQo32sEZ4ZxvRXviGsXFV/elr
7YszzT+FR8Q3r3AedXjIfR+0BzmQJPowqgnw98MpTgRxW/li2zvTGYuQWvkmuJsEu3En8ayK6tF2
VG+8lM31lAqSue2tawZ62MjaDb9+iywr3xp0JqMue4QohiC3p1cYMJdUTiwliO1gia3fIN8pjTe7
Y6/Dqvw9Yh9eb8VwYjrrngpUPLG1dIEJDp+KeD6VS7WtcYkv3XKoMMLSUjFCE+rfyiGyzWh8uFmx
2zyTYgQwMxHr0YxFg4BhTcEyS06muIn2TummwZBj9pCjWX8q2aPlTr1L7EYvtj5e/+foPJYbR7Io
+kUZASRMAlt6K1Kk/AYhldTw3iSAr5/D2cyip6OLRQKZz5x7r4ofw/aUL8NyMFtxgX7teW4PXcf6
V6vq4Bj9zLjJv7fOOKzysDl0rFzEmFziseGpTDruYLZymd2cIG8WvZO/9Y75y4pA7tmZMe+pMWPA
/n/05DVm5bIUNkxdIH9j2/vPLap/Zmt9DpZxH0yqKjolZ5VWNtt69z9iN1H2OTWW6K7N5Hx+Ikro
EXL6y5HkMgCPDr1DSjruO48sSqQ/j9zbtmf+PLio7I3kmVR1VgsJrA0m16smaFZ1a345BVNb0wJr
I16L7MlUnvpBEGBcTuBVeIkgXJzsYV97SAwzhMfS5NbERmWTOPMmLYsDNng3NwxZNjmfoY7+BYP3
mYUtYYuOOqKDWQ39gGNt3r2PbSYWCvaEtai9GTIknQzCxx5nZNslo4n3ugJnIM063HIB7kxmToVL
EFdO3rOV/0a+ZmtZU3rPa2Vnx1RN99jzd4SDTTyjRJCYxkF2LiUuO6wxnvTGS1304o394uPfyP7q
zwAoxrWDOIkA2txmZNfP/bKJXM1Uk7DZRKQEsPkZHyViEhW7wQuQH7RHGYQr2Ub/plksWVYdC4Tm
JPAxfiNSylwGBMcGuGfGjzTQ4WHZkit1zJqqWKncIDB65KBMSfxehqys7spq7FVoaBfotTUocrN4
NZZ+siHBnCDJJvg0Hf/qyPlEhvo9HwoKp/aaxO21mfydmY4WEBmRzkYRsTZ70GSFdQ/Zbta599dE
9YpsjnIXTcWfO8fPnV29S37nkKxPi/6N7X5281yfLXKC50z+ry3lK34gKY+Yux4955kN2JNfWbd8
Nne8C8gJpmQjtdyAAO/bwfyhIiHHKzuwlvotoQwMPYXHOBlt3oTM27RqEivd9PZqarC5Dsyb6WtM
ZKgM8YSIObchAclaZ3Se1xeMQPZ55XfL2HHWYmRiV+JpTqzyY2sTtH9a1sAcbtIuGW9wu9BDMaw0
R9bOZjqRmRjsRGq8RiPdRMGjiMnkXQzVpZmna9ggJZ81asZRnuJiejXiNCbsmSxcv2tIox2YPQTx
vFcGYTO5+2LUFRA6qZkNfBAsW3B3G+956nilE6tlmE4RW9ZrMQTDNiZVTnjxKfWZinJc6O3sUiEl
j5Y0Za671sRm2hSHG6aNpF2X5rdiAbA2TefuetaTGvkjQCffWuYRml8YXuw5Ip+P6M0Z3ssFJayx
87ZcgtwmSch0n62MLqXSIeFujNjeinZtVCQE9nbysNx873qxDZwOpCxEVgLTMCbGulGEVSVi7wFw
kQfOG0K6pnOsxzhbkSm/y1wj3ro9W4coZ2P+iCYOA6qlB3jcDvhOR+Rzs8uHqnP6do/PkcYNlcIz
ZqzwUbISacr2p/RrONOuNna+++dLZ16wKXPWsrXukcjPSWS/SjE/uaEgJB26vfC1IoXROoaEBz6Y
kjfPIf0xG3J3mXt01pUhnQUmjQQpRJx4fU4qdIGbqDea3E5l8ZVLHfAWk4jcNch4KBkXNaDMsQio
AnklPtxpuDvD9OzWMLu5H10lMOgCvcBTASqyrEmRIp6TiPbYTla1CE822Uub7mGoU+d5X6K+sdaK
cWHvuYu4bDIwa/wi+YJE3jLVIUs9NGfzucn1bzymZyPL6quMA4v82dmDCG7+K6PW3PhDBk9YqBuj
ncdZ1f4MuXWqUbosuxIoxwzdYRXAvG1ySt/KYUWvIgzYokvIXqj21MZoufn94pv66lXlVs8XLT4r
J/5/GmsGpWB9mLPeM+BiAsAsBUQDL6l66C9hECkmfYwzpsC6+gyvYFUX7OkvqoKpauKAJ1ObbCb6
bmdO7iFt5juv3dXynV+HYcMkraX2h0OCmuSKs+LWnQGE+e380H+OeudeVPWuL+ZDCJOfEdU3466Q
TNEha8ZD3doHLvZ9naS3iQrYEv26KmYyj2S1T8fp4Pb5m7D5REU4rIZRNiCrwSZETL2SShEDjruf
JeEIImwojeCaJuo5fcAolUscOZoLSEqGVGQUewgPFmmdf8sB5YrXu3fPYSojCOTgKyXgJ7QY4/Zo
yiu1Do28WUgPMa6DLCQfPZBVQcVVHdKh2M/gy3UT6EVuxW9G1n7GsXmofBBSBdGobYJstb3nUGQG
lEhY1vxqxiSOu54BdRRGKxiS0xiAj6YJvetMHjYQTB9v4yK8lpiDMNKIF4aQ/yQzDUbl/k83pesw
Le/KSLaG7afrEsJq343d00SoIWdpu7CdxxGN817ED5E7CVyWOrkYPyyM1lk1NdG1XUQodiKIFEQb
4bTRliSSpxLPE8tNHq1bedGevWkQpkRs4Op5+rAiT7DwGn7KlK+PKpVhhMpfM+RF7pB+Akns/Nh/
toqAEVlDd+PbgDHAZ2M2bZvCXOpu3kMUPHt++iNHTgyp9HtYkfBuRxJKCiWNO44cSgHXa12UvKLt
0jPj29CG/9VE189Bd+RfRamWY0LO1xFYDL0VqfF9gv1YrF+UPZZYDMd6XZv+VyW/nEHwASJzySzu
OjrhEmry0FdQR7W3D1T0zLz9PYzDjWt2O83XUJruRyhSEJX8YwgnUg+J5LaKbmtn/J2Uaz5rEdzH
3HgTWh3SnHRu5QcvMg2WPD8H2zchA1CjEbe97B6mOYGE8bT1B4TAzozmfkOayMlum6ecKT6/B/BP
355MhBB9Wd4NL8XBxgPuZyjFGbONDWggWYqb4E6GjtuDqt9BDb+Zv5pMI6huWZ8cJy+6xW60oWtb
kegLLw6pFMDihx2z+tSDpx6BnwnwPSUqRmHHDswwmGcI6VqLqG5Ip001CdJ9zJYfkqKEteUf+TvN
jBswdlsUBrZBajFJg6jVRC3pzzCNFG26mjpARh2kHbdCClpQdQfiab/5/9/wzX2qSzpJmK5Vbo7B
gnkJlkD86LrC/6c3Q4BxdWYGtxtY08i44b2Ci2HUHfnG3u5HSQXjPXtRt4EAPCTgrEHU4hUaTQdu
ePb87h8vj7vyoCUW/qwYXnX2msT1b74IzlCCzRe6yJ9p160Fs+dVz4Frtc49GtTKF96ucLtjZBvc
1PnF8ux1EXPJNM6/IsXi2EimJ5ac+841vpKAjOu5TaDKu/UsNT4pobXN637rjnmyN4DES6SiA7fC
XUmYOHy1q2WY8A4gU8xXQxd9BOPE0MPWu87UNytNDoy0FVHAwUHO7kdd4UU0B57Yk6L3cPhLqErF
rZ/y11DEx8bw7/R6ayMRBNMm99KkzTEyrBD9qrR3bSMJvLXuSMm+G+QjvTXsyoSFkZrlQosc4DWz
aXXaJ1HWe0cR6ccXg0ojn4+qtemyIIqWfsXOO22vbjKy57Y/x2lgIhoCXdN1GmN+q5kbsSF1X2fH
P+XMFQxsk/Ii29dhyD6TC7zMMJIK5MLKOIx6ATBa2QTKmwAHZjB1hNabT27tMUS2Mmi7IaBfG5Yz
Slt6Ecatjba+ARlxIg0+yd75m9W0FE17DGT4muAhUw3ZOYCIGpqWR4g+gWv/3co9nlhpvTei5vdl
CI4eijDSatXlHHgIABCwjKNYC0KGY11NpC1F+8knxcAvkg1G6JuxRPAt9LxMfeduTExLsPqeFzLo
rFXvGcQRFPFlaqqNMGZWLvlfFA27uE1PjDgPWei/z9I6u3W5JqF6r71+WDRhvgE54DMpvRid6NsV
rbkVPfNfiMKWhWyHV/LQ8AIZAciY0z9XDb5ZkswcNzi7Kt6Tn7uq6ML6bNxWlfs1lu6uhHe2zBab
mO6tbaNdPVNaFbW5FjWaPcum3y0T6yO2zKsPPVZF3nVKeJprs92GbjmuS6QOsWBnNNDWijx6B8D6
qXSFeYdKCIWlqvQtlbPRA+mIoUy7ltuvdMBmU+3Af0YPRW+Hvoa50RwQ1xo54d9cG2fLSo8ic5as
GlFLMbtFP0VblKV7/LieKH0P5ANtSpuu1IMXYMmxj2r3NpUcgrMTrnLZPjkGjVrdo3ptOvskM3AT
G9lyC1TeV/1LjKgFKVBC2BOulpWGDEtepwTgUCkqfTp+zOOGpa+rpziBNunCrqGnqp9MXV6Ybe2N
LgGUHueHcBKxU10tvQQlkN1QW9XOIc3slUud0HmMyy3/LSuGAVUocEkfG/XGMognD4JzFxQvmTb9
TVkBqT/0T1N/K7S9NU13XcnsWbbi1RklYC7rWTged1/4DR1l7B0Ko0NXJU+Jn1GlAUj7jb0pyWzY
tA+ENaqeUd29eYX4NAz7C8UJYE33Werp2wiZ30VFcTCF84CV7W3mFmhy1MMztMCZPLYNf0Hs+y6u
nM+KQTGT5G/hTES41z9DDzsRCuZbg8UIQDfRsckqWP1KHANdH7uq2EV+QusW/vZBspZGvjej6G8K
GcpOydMknHmp2+5ewSEnufdOW7oui4TkdXvtmDMqkXwpM/OWxu6X1Wd0+xNp6So7Qquy1VAHCkyL
rkK8W7xDLZ9zMYbZu+hRj2AifqqDFtKk2gw1odetcZ2daC81w+IWT8le1P/V2PZNSv0WORhyyd4M
fRPgbUilO3bEChsK2oKkZhOBEQntJgNP76t0qyfN9i1ObHCiWv55NuO7SlbUFrQObAPAAmMszNJ2
SUr73pM1XfL0XOlgLfCyJxg9/+kJY5Y+TMHg0IRnVJce9sneEG8iJLpLw0yoBcouWzi5uIRWuvbK
7CXoTWfVCq5FILcY9YYjKWB7mEWkimWQn9qaZoErk2GHRHSXkAG9DtFUsXmR+8DuxNJrvX9ZTNnD
wfUtesRTWYc+Pr0xXGW+1N+Myj7IsX9SUjwVGeBxZF7dlABvRx4YEx40XewyYua8bO3o0qr+1OX6
y2brIxljAdLa60Y6Fym4O4PyGo1sMPq2uAVG/I6KdD3yJCFIYd/Xo1lrLSLuDeuryaE1TCK2q8du
UZjbMjPA9zwUTk3jLlXmtUuuxUuLcLpx9JODl0nbmm8yrs5SOzfpjKuiy2NWDgxpVVm+DlHQLEas
/Ckg0bw0jv006Wo9aTampajYTtKRly6y4zBdtwjHihB+K1HvfSQ2odQn9xGEPhDYsyTrrEaEUu1G
rwVj7AGTmoEDww6ow8utIetjwLgNGSeK8CbappY0Fl1RfTqN3Cgj3Hg56Iv2+MnKIvtPNyiU43mn
+gClJ1p7/hQUXG7irn2DOXbG5tAMhx2wwlI49apwUtTMpr3qUmUvUHac6mn6q3z1QUuRwyN0P2Ki
NhhS5N3wSsnUPDTL7bxEXLVidkLUb4xqOgPnMzu1cdv0myHssrIDTuFK3lRDtTz4zpVQBUghc9h5
IjtEhq8ZFo4bEfl8h/YXddYu0dn3nBlPRVsJOlqwgUflNYYpAwc2aHW7MwYewcFFr9RRWCmw80Uq
zOWMhPdx0ykmAeNHkg7G0vJKJBGShzmL9rORsJ6gPCWWa1vYzVUKvXW7YktT/daE3bH0oOHSxHo1
ahvEn0j70e0Ws1JvA5cSdpgHo8zWFDY73GnvzHz2dVVe2CNtgzp8QbSKlrZimQk4M5H+SIPmXYsh
2dcShi1K07OdB87Cb6kbgxDCanaQ0TjmuQxdytXh4IN6CIBrdkyk9Q7Nm1b1dgrMtdHKW6mm97qv
f5JsOhmt0azzYTj7SMfGxJJrs7M/Gq9Yox7lAYkn6tso2EvffAGgGx9/qd/cyN+STu1yi1oa27Pt
5Lvpxooy9Mhd22/AySOkuPC17oCooU35n2G2QMkFJhkMKiEd/e4d5iJGVI6vBTiGG5vPgXDRzKdQ
R/NDmGDQtxY8ap3129XMlhzJgzc/3gknmj7rbmakx/1syODfNAQIDiyuzdrNoS0JAz00ZngRTiKX
cVw/5w95XI+uUrIK4B5C21I55dZujIMbQWR4pvliFLgUuNEhpCEadPndsBRdlJM+GnGJzsTOj2j4
36Xjss7usi1OM3pRecyedLCpMztdUV/+Wpw24BFhylBXz+uHQ/k+Kcd0X3QmIv6gH95jDbbklY+X
0kpAcyZrN7HJ8weqC4IMdvE0NcvZZ33lmcbOkvam96JL4qrV3PqvarJug1drxJD2v9ydmscE9lh3
LAvb5qOevbeoGYzF1PiLyO3fUwtlVNcBBuLakTnBGluDK6vtZVFXICcdTuZt+KXFhBzDqt5jeudF
loX8l7N9NNGj1JSyzHX81zqJ/hwB8NtwYbu0cWltvVB3XPEUfZeivo3j4KwLrDwMC7eVYmyXxUwB
JLvp0zUIQQk5UnJEmQvWSC94pjpowt33qgm2QtvjPRH5C//+TaETK51oPcSICDja/GoOqZD1R9a7
h35mEQfZvldWdf6/2N80h2Mqxp+kF4cpBHwtix+SycWq7a1bGY68sNkK+61uCZy7Qo1kQznb+1a7
dDIxLEXnfNdEnKzbcfor6xL+wuJ+bfz4xeoDxltR+Ar7ewl65z9rdn5E6r3iNvKZgiVlFKdmDwxH
V14lHPSx/q4aFitGR++RNcnGdZHRIGnFAyW7tqyFKpnczXT+CSp5ylMUvTJfyUJ+0pr9eEKcpPSW
UiXvQQNc4mXfOZPsh6L8rTVwW5kL9ZrQg8wIh7x5pv7SCDDH+ubY7UH541XAUdeDYis6wXhHB09N
GzkKzQgQcxQjx+egqdSrKeTKTeLNlDnn3HL/ZUP/bjnaXU2W9SXgWgRTWq7l6ilEydLq+aN1+lU7
IviaBPiKY3RIUDRDIOZZUdqtw8fxOPKHa5XvwuzBASY50E3b3G2LPqMo5aGOMxZSmfyJlUL4Gln2
asjQL5C5DpirFRsfiPwQ4VVBLxvbMJVQ74s6rZmdi2dkPmsJ7gLCfuhrkho6pRFuds7FmNwFROmH
blr0vfRUXdl9MCj/8MfoSIY71qguN4Ll9iscAtHOthc3fhJVfHV8+Wyjgklm4ERQcTE651LMOwe9
IqLUY2do2A3FhhpUg1F9N3463fQyJNEzWXnrxJf7vh7++cVwaQqXTgoBceXuMos6gmR4YzMmrIGq
ZK9E+VnN5i2r7L9Wmi9Ma759SK7RYfIGO/DTiKChhwkkEAw6O7q0vy72TgTaZay36qsKq2OEW4Fv
jHsh43ThFWwRXcGQP2zJlcoQ6jbcl73H1xaBWfYm16TTgtemuES1XgAeryEd8evYlkwQMMjIFpBw
KSd48Mqj2Syl1xC0jYgLK6ITld2m5YboWvdSq/KU4yyxZgHTI/KosZmpfbrmrrvMmX0wnPp9igBg
wBmAwlMM9yNsY6xPWdGEkkK9qYv4PcnoPaKk+2TM/UlmM6V68WpYxCQF6jI45k8Fsm4yBly3Vb7t
1MiSLHq2fLq3ELx7jEimLOZXIKH/hqlctZAhXej9GKU69WG/J9bjYWCz72d0Kp2BWbvguVCEeywK
l0u9wklkofKUZV7hPamof7GC7Dwa8c0I+zdW5BsrNr5JP9hkGNysu2D+lxqkrPZ0P06CQYZDKpuf
FGuj6+6qEhu/1BgctH9EiUPZ+wrn+Sb/z+QyjRxGHWZtoylUu7l3XjOMRBytltIUu2CwD0hJNrzL
KyMpv13GWrnJHJD0kc+uxiZrMosBaz/nVWGE1XWA9shD3p2++IlkiVtJUn7VVod0KK45BpqccXg1
/5aj8SJQhHV8xh1riwdS5FzyPppWEvWwkajsaU68l65P3+LIQ3sS1jfRM/FKKCPCrr41GZSiX/26
lnVJsQVJARp4subtPJRHkGSMhhQ7OagXO0pDvHqSvZNFw5JIwXRl9NHeT6KRl7YOD+Mj9svs+9fe
dt7dnClWQonfGz4ybEWcu0nOArX51q259GStX/y4zVhkGB9UuRaPGGlaKJIRytCXjzAVTcgD3kcQ
y0HLaEWhP164RUzhlhyaQK2j0gY0jwRwv/PcR/lP1oDOMEe8iSBE0miBXYV1yOyg7pixjskyb/L6
YMFyHrD+wZIpoYIWtKnrtBm2PfOV0qyhNCOQ3Zl9t677FxDUoxIAZF0evBkRimKm6ASjgdAwuU2D
NFtRyTOKzmHG3LlSIC3IsdoRoH8cNxPDfFy1rD0Ay10jKIs1th7EMp5ci9QuDWjUe+3v0KDuGauL
6egPs+hebZRfqlFLlqGX0jE+VT/tItfYZqGJGMT8EGa8k1l5cc3xnBQ2Wqjsn57T6JRrAqnMQrz1
skflq9HgzXclql2W9ZJvDAAWjcpfZyt2Et3LyIatSnDMVjSTbv4Z+ECedZR/pUD5i0p5Hy0JfAWH
HT0AP7Gdv9sx9J8Xcux6pvUKXHhK7I4Jpa5ZdWZhvG2w3rOQx3lDlZ9GXzVrD8QVU4bVZETnqsCQ
wVODw7NUn9CybUk37tmkqFfDG69a+O9Ku1+eruONjoe9ywrLTqtt5SQf7AW5KPLqNpfl1fLSXxXy
684NAlO/OPXSZ+SAPKBLKixeCir4yMQMKKs0yEu+dfPsRY0zWmLbWkzZtO8m86fT4ZMVs7lqS7vj
BeR1IHt1MTTBDWhihw3GbgAq0bo45oglFoY7G8vUZoaQ4SOq5urfYBl7zyeWVZtvc9OdXZcK3s7z
GcjA//V8vOBL5HmGWy3nKLn7TnaV4wMt8qlFpflXDCYRSgUZM316Mbrshk86pHS8xYgXQdD0gnqK
f5uuii7jw8+mr+mxRLTyV0sk8VKJehuzRc9NBOMTrwaAIxVOb8DF2xC48vHnNi1vfQSXxLMreu9A
77zm69oUc4gxiUAIFXkP2ENVlxHJ1SJgF7BMmaCkkXXFtuiVYu5NW8aPIR5d20AOfZYkb2kO/TBM
HMnJHZX4ZcD16Nz2GD6MGR0846ORqbB7tu3iz3Py79rGWEHiNjvO7o2i3COUrbwQF4UJgjutfAct
+dCZPygyL3FHAT5UNd4+IxF3ImFx3+in0U/JFxSQtpkDPFp7P2MdQKIkDo17MjK0874Cu9iX9O2V
iC/O6D+Fo7fJKuPH7+Jn40EXa29VzY/NtTJByGp5z1W2nm3vOEN4C06NuTDOTMB20h6/NVYJxpSc
hsj/clMP9GV4LrMEoqguu1Wf6Itt40bQPha7rA/QlMQ7gXKGFfNlkiFUmNPeUkbJSIfDU92Fr/nc
yqc8fTCZo9GcY7JxRFI0G5+9n4dE8DKZ7jNVNvchJ22RsmDLDEmjFSB0mIJPBIvlfpD1sDCpFV7r
Sl3GMGfJXPVPOao/To35rYtitTJtuNm0Uv9lNuyjGH/9aNrkuXopypgDb9Anj7O/TSK9ak1mqZ7V
f7JsXAYlVgomU15qolpDvMPfb5uqWgVdvPZynDsmeBebs29OJO5Xj/smkKsQywkfV//ORE7PFOSU
pfZJOZ9o+jE7KS3UB8m2lQUe/e2XE85XK8t24RQ/Tbk6MwrcRPmvURVsR8crb8O9iYaNWSbPPmvo
3AoPphvuB43Wb6ZVopOwTkiWnkbWECuB+eCGLeeLrbMXi+mWF4vvVPrs1Vz7OofTze2QLPeZR5ZP
zL60T5EFw9vVgXXrshlHtUFUy8wE0PS6/jlP+eUGiwG6Y+pnr2TgZqumujeZnWwmjblN1hy1nW9L
FOIcF9NR+CED5pYiIBiWjYtWKV0yUmE/KQHZPHnoJjtYzwbwVD/Oy9BCBYJa9Ebuz20I/FvpqGWG
y1rRlH8GW4dFQyCHHmK8FLEVrFX13KCCHvBR5AiMrhnt7SJt41dDcHLS+Dxwzl1kR+fBe/hs+/I0
NXyaGZWmkQWbdqzP4YCWevQwbsvGJ9/h3WHquQCE3fa+Ppe5XkaWx8vJOSel+HUbE8YUx9nZPrMU
f8ZI6Fh0qIPpxcocwSZbjhZErhbJToaceo5n7/NOLb0oxJ1GzZyJoCEi3SZd/ea42YA2x0OL6lxG
j8AnmKhbkPdkZOgrf5PtVEEPzrWFvSaBJUx4Ys5Kk40MchZ2GkGsNhMOCxpuOPENImbceitNPqzb
thtKIaYB9GW6vnATPtuRsRVzXEJIpjftz3LVUrHAaZxqrH/8GI/DwEZTh0Nlzciz9gewKFQJpvci
iAlAqo4vAXc+wirvucnaaxypEitE/ckT+TpF3c7W7fFx349z/14l/UvO0dK03dsQsKvspylcQyYg
rHHMd4FB15L5jWBB1/o7t+ZD2y7gHlhjzHzZ9zN2CtW4Z/c58mihf6LA3FqZz6hT/vMs9Yq56JVI
+IMvpx3JEF9W0R44kra0u1tvLF46ntDeHL7beFir1H3DCeezeEwBZRKfdPsYyaYaMwZ85hSNf2VV
T5Bfv3hO8mdNAJxtPX0lMtjHTfIR+uVfJuav2kGg6PDcr1wj+ckeRU2Xw/WLxmuWcQiO7fkeI6P8
saIkzS4O1THJhhNf65tgzRSYCh2PZ2L28ThUYpR39ZMVOm+ydDaojA6hXW8Kaawndz6xNERslmx8
KN8Zq6/UZoQXmfEmj+eN2XgTRp8RQ2oPTzq5njP9NiaIrNt+q3z3qh3nWHYjmJjXENTX4oHIMEFT
CyMml2cBR7dsinkNuvA8KWfPaPpLV1AkYbh9EBu0gKzQ9U8usnM1u/fGMdgKKQzo+uwa2OZLNrjn
qXKZrBtvamz+m139XJnTF0T5RjvyVPV6FzEYCxz2sFXSHPxi/LBQx5oB1xoMOyOi5ia68AwHla5G
ON3ABKHN1dVkgDlluB8x275McbgWaAPn3jg/5keJam7w6Htf5+w2ie/xe14GVKXYfHnxeUA5X4v6
PCbqzJSwXOIt+ZeG8aWivqIW+KRh43W5pC7moWG89tPkxMCfgQ8+uaMe/zMn+2r6DZ4Pln1H/nZT
Zk4NV+xaWR+SRN9nRCfLPiVTLecQSKtmXysgVSxmzl5owsG6sNAJC3s+zj9nLu5FOTyBqNJkTM1+
AKXGZE8tnDBGDeYLc5Gm6S+WENjh+fVv44nrNKi732ELHJls/xqkMLOXYrmBkVDavPSW2lo4SGAl
tvHk43hRprmOFTOCLsQwAZMFC/cT1AbAyP2QUVV49jLRPganaM0yzKDxJFhaCVaDQRxePCfwNyIr
PhiRnZBzXoiJW4+qXkIMQgOGVGuZiuGYYRnXRSKLG5avhwgezQqQ6rQhdqKF5+ONTt4xDMeO9+kd
UmlasTv8mRrv0rbebZb0sHaHQseKNm6Gy1A5nmoUutUMiToEDZS7aeH70WRXrYgaC2Iq0ygCvUSj
ofH6Y+Enr7Zbf5psJLCBozjokLBUQJlxUr81lk+bYVaQwOE1NAI2v3PyUTjlV94HqCPZe0TDvlID
f/0i/OZH+S6c6dvPIzaH8hIXmq4WBQW+9Sgiun/pTDes2ms1g8CVLNdLT72bs28DJ7Gzn4x/UuGy
aBuxT4yl563wo9yUTYe0ZaaNCrLIYS5b3DV709WQ5v8NyqXkf7RkPDw+Mnz7bRxic9MnNnp4v/yd
avjcNo1WSocw797BlP4Bn19QEv/MdvDiWDhjzawQZFud4jBfKoQke2UPRxWEA7srBim+49prTE0R
pVsvxQyPpMTVnGNWq/6t0d57W0SMXhgQVZiNVIyTfdHa1FJqpyx9JiWE869Ab+6DhrQqug214e5C
w8AuCoFNQfLOVO0dbAWPuh7+sz2ATI4ZnB71QxNQjS8x9LTfRV82HccKg4DpWKZxsDAYBePsCtrL
EZSKYD0aeE+nEaXDlGPJWNcZzE/YryrLnRdjY4mnSWU/oaE+4tzrV87s/+QQhejNn9y2WlsKhQ1j
dF/wYHs4DwYNU+pobUeKuULJtWF8DbG19fDgkpHTrDMPw7Ik8I/MgdZtaXxgDLV3MB4ui3lT5Yjv
hsEjjKPf6xY/RgdZ9zRRA4hA7jsRHawxW/UTxqOR7ayxtWIepQADuq9uLFHMiox/WOGpQvMXGv20
7MfoYNrU6oZstu3g/JkhQm4g84hRbaebx2fY5YaJqqZ8dk1xTnPuWYWDk9tfCyxF+qjEh+p/nJ1H
b+NYmEX/ymD2BJjDVqIkypZz9oawXVXMOfPXz2HNLDwcUxzUpoE2ukmRfPF7954bogON9fsMFlQN
r2kCdhc1hyRpXoP5LI8VtXO/BD4im7YUuifa6jGoia4KKIBsVFFgMqFIqA/iu4gJc2vKhMUKXhWQ
su5fjhC24eCwZOvDk5qH6dal8KNkFNeb0gSrqz8nQ3ooDOsFtuLvZhD2fVDfZUn7KNXKBV6oZ4Bn
H6HELi5CsRVFGuNIgSvPYu5B5nHtNm6FSq5EIK7cGAB840xttoU5PJVIFip30ny1N67Ss0jwJmc1
KIy4To5dmzs5tn50IZyOedWbbyYPMRiRJFYudQxnmxyLgyAOl3AYHvIm17dBpN4ZfnxwzfEYRPIj
gqcJOWV8Erjx7nuskXsSZcWqZiZL5YPS9bvcw6xTkvgl5wrb1uAjj8GXV2Z72yUSxItYdcIiuq0l
TumlQn7vw+KOWLTflFerLdsxJywVSsAc/gZW8FKW8T3qkWPVQ5ekbpqOObOSoABSyPr7TA4fTVXa
NZVeU7aur4Vau7cUTNImZku5bBNOsvwnLfOvWa5S9S3Nl4zKsY09FgVl/ygFSMipTVoKIeuhQG12
YCktdfHWm8RVZlZfJU3xorVsdFNOtmUG8cT4LfcWen/VujEFc1/rxecYK+yXkGO3xl6txmPHWV48
DHs/0y86pbB92dqyN91Z+ZBt9TFiNyQPH1LFHI4EYBdO5iBrRGcn1vl7kPsJx4z5Fdxanz0u1ue+
FVhpWL8yof1Ke/21Rgi2rbRqD2P2j2qkF5UZ7WQvzxhG+1+532Gjx6jNmeUJpddlbKiXYuT/Rq90
ytPw1qjAA+a1tsGi6eDtyVCtksiCn/FiaBLbSyU8pO7k67TZmz2LChsoP8XrFhqfXtG+dZ6/Sysk
6n6y45TOgfhbNvCXycFMY2NCV2v7qAmOCJ0Z+UdnyK37YeJooe1EoM3OPR6R6pd9/+65nPLVo3rr
DnQV1vVfbO/hMOOgTYJgn6cmEush3RBUditMm2LBmvQyWWxjD3iJsuhGwjyx8Wq2i55cshQwvT8G
iEEkizIhc/A9xvjOZXWsmOaD1pETpIm/cK1taiU/JdQhU0YkGVWIRg3Iz8MtiiaW60In4MrIwUZj
Y7eag9UOV4EfHABAGBsx0G89gR2UPhZMZ7R+YdQc5PZ3XZi8JoOHRx7//LbStX0+uBdBJIY2/0IV
tsk//Ely76aT1EKDJBY06YGpMWI872Um/+y6yQRnYDzPod55bnmhuc2uE8JdW8rH0cURrVCV7jP9
o3G9y2hs2j3Bh5eqgNxGguvF5v+5L0HTRUAg4gGFhO8ml1LhfoSFFWwqlGteq972dc+0pqLl9MWn
pm/eUk/eo0pGnmmIm15CnoHl94NVY70XXJ/vkjt6pQZ7KSrfhS6yOwXqPSJ7m4NkhKScxJIktauG
/HUIGvjduvSY1aynG+VPmCq/Ybc8cAQOzNKUCioZuP4jg3NTSCNOossgkLtHOQzBO2kveVDiWEgY
zmGCXFhjj5zD9ON9GCKz5ShV3moR5CrXAp6hXI1G/ui6IsIYWce1y+HZhqrbMfW9x9i0jrJi3A8J
vTDOotu49h76picMBkuqkQiPngHHP4lYoXLkEHoPcosJNfBHTvb6LzBVArvGtNhypo12AEdBVMnv
k6G6sfTpZLfbqW7+hQaYsAI4tkVlvVRwRnqxmcDJnRNj9YB8yRkWq2DKLehPMvFmtMq3KkZ35Yri
e5KwUaing/9Yus1zy8ldTAumLv0uLZ1jy4FXEbKawxf2WarqC6x2MMKVq211s3zlVJr6r4aXrUqi
Z4oTOgNM/xAX2AWJ3cEHUyQPETISTqmQ4LIdFzmF2AUZh2yGGeBFDfPWlkAt7i3aut7xw/ENcs6L
WppzCttk3t5Wja9cDHXwiNbi2VerEyUR9tf6cEtF55qFgIdbtriukD8j7tE+ohDiY9lCA3fFU1VZ
XyrFPScpYJuIck+Vmbo/4v+enlfCbIw722+ZXDNd/Qi9gppZgCdeGJAhjz5gGstCykulNZDA1lXW
lWIYMRwy/cVqayAmuvjKqG9bafWVVIO+E3Oq0CEnCcBM7jGH5ZtaYrOFAnaCTfq/AP0i/xGQPZRC
d6p71fxqNf3N1znr13ucM2UpgNyTWGqOrFKL11T0rlkvcr7fqXdRzAK5c8OHpAKWgczk1ZSJ8TW8
wZlQNKHbvQ06Ik1OHwgAgeDbFnsgzs9dUzylhXbZwdKXxf6jEkf0F6zdEAt+1Rq/JhfUU5IkGMyq
+7oNPlsV3Q7UzRqAEJupWG7QllPu9/3oIpYSFk21f1G2k/IJ+wETNJt2kcJWeDsM0VeJC/x8cstC
Bpo4y1UyC6ySHXJTR6dvaH8w/m8qJnV3fD5//Z9TaBRrlqQU1qHYKFOPbls8+137XGCNP3/phXww
xZplJ+HMj3HNR1P4EBLwXbz3rpA+XXCu6qAxX4mC+vkFAff9z//4ng9UJIHZuRr5wfLIJtNMpUvF
UEFnAgtlV3X+SX7O6FKsWYpSk48geccAm1Hwi/zXLnfKMF6J5plexv8N6MJg8r9/vx9X7VjT0A4o
GA4a6+0wRBcg72OSR8C0oL5fuZH0cxSYYs2SlNitKYNI7OtBf/KuR7vaVL+t6+pNeBr2xK84Um3/
29uapSj5/qCC0IHfUTCRGyqJH0wc7vH8xaWl7z2PTUL2VYBWEg7mO7JPvBUENO6neqwUkwnPkeNG
O+j7/ADQ1Fh7c0vfaBaiFpVKzakUoS/1HsfDAan61J4pTG/Z8SWv4wVIaOvAkLbFWPG48qBLPXPW
82vfakqvM30nfaVo4h4ANpPdZTyp5a7fStvMFkAvrIwyC/cyZ6OA0uXM7F7vUou50f0PyFjnH2Lh
xZmzEaBh7nTLhBfn5gC53FvRvNVA+5fCSwUOQr47f5elXz8bAszWi8SqJyVaTrWLJA0OI4D685de
eoB5zwdFCHghQ9enm7dZmb2l1IM97bb36rfSfEWTtvIFlgZLczYO4MQPNETm7iF67nb/HZwbsI48
/XcWGAqy8w/0N4n3h/HGnF7itzw1LK7M714DVHbMEGj6/qfm959uOuR7s9DkbTsmH3WQdyhwqAhl
Cas+pQo1tGa9TUEfDZgegmVtdc5Pa3DQ4Ot2kRpG+JM5wo/j7lUF7cFhsrhrY+ljAvLewUmdFuwA
lpUOeSliPIjWFMp0aeUzLb09fdaAQ3lIXXlC5cZHQuje/X2Ei2oDb5/QYWAha81hYSLQZ+25zFJV
l1z8qVWm3yc5ZzKZ8SgN5v78x1lqyLORUxV7Nc5yxjapkAjRqk9+kK1ktS69IXM2biY6lZmqJh4U
haF+gd30IrtCkLHFLdDd+Lu1KMOlWcacjZUwB2JpLBi23KdmVx4VB5Uk/D1IMltzwykhpt+1BL3p
p//UlGcjZB+FJfHgWAuLP1Tx9pJj2mw9PpBAEmz5rw9kzJpWmcBv6gfuEjzDyIg3/jbYCdt6U5uk
QIqbYO+udM2Fr2/MGpcb95wkhVMSKGkJm76n+1v/3EOM2SCJesCIOD/zHFAS5THe47Ajl2OHhG6X
2AUhIysT9NJTzEZMTYqEuKWQ7Bia4xZOlbye7xuyvHTl2Qg5cCAzEWUImkqVu4mEaPQmR8J+QWHC
a69ABTgZAS+9QtQNILpgjA9F4TquAa2/wj4NT+Ya2XtKAQ5sZldQcg84CWsOSRbtI7k5tNFgu1GJ
VIxEn8A/KKLbn4ZERQiWhh8Nol/Ciw5CzIZTHINbSNbppmzir9ZyOQVNCNcBbIjq3LySOuwXgTrs
vLG8DpXy0BmDXZTg/EeOlzaKgKC6I1VEMouXsWo+DEDWstRfNiletADpPSet4zaMooMgGCfNbO+j
KMB8E1+KanrHccpe8KZi7iQ3LinZl9WrgJAwN1XY3MarpICztUI2hH7XgqeL+jtT4JS28Oq7PGne
+kLhzMFz4VMavJehpGhSyyrY/Og2ytigtaECl7HGUwG9DnUccd5bbJpgxg1ci1S/H0qzuVUR8cqi
8ij0+RXJQDtM4Ds/b4BziNa7aiGZVTMYtUP89beehCzJk72tgAA6FLNHtqB7cfIqqMOJczHQZCU/
WAmxz5Sy+BW0gN9kS8Ni442prckRpT71q00qBDQ12PrSD+xBHVG5qRIZjahucJPctLUMwr3HnFor
N1j1LhECXnYExBWFcdNBiW+B1ipRusuTEtddcBnX1pumt29C7b5IQ/NRtQI4g5AqcxzVrMQD8aay
2ru0Gt/LyLgKvMJRyvaSGe1UjcmTiyq+rkP6j1lFu9LkxLVJsletNq4bFX8dOFLsR+kt5EykldFv
Iy/+tESiD9gEZVI1EAm+R/oEI9HcL6/EW1ZL2NYH8Eh1CSzb973XKAwjzBAcnGRJn9tj3+yqsZvQ
gc2bppmh7WfiXk3GJysOfsHu43ydolMQ3sXYR3FL3ieF+dQJxZHyjwtlscaEQ5BIJxoU28bGhLgf
IvwPBKoICJy2IaDck+ALN4lAJaODqH6B3/01NAl/ImUlRPwxIu31VGEva8m9JHmvodJjENf452Yg
R22PmSLYsfeb3HvZW1bUju9nF0ZMxjHCDBJ+/NZy5Cj7xwWsMY0Z31Y1sk/ND2Gn74iEO/DRhCsf
CcHK6mJh1jdm03LtZyPLGTKAXV260dX6KoOYEprB2jy2NLDNpuZIt+poJDXE6ffyH/m52MIi344X
nT3ulF26Q+5snx9DlyZnYzY5K4lF/FhR+E6p7phn9u7RO9XGRjp0NpacO8FW3s7faemRZlOz1Ii9
2QU8kjwlgLYnJCW781eWF76GPpvIsprSayi2oZMmVN6zsD6h7gmhLFY7Cf/7Ru2VxyzzblXL4DCA
wxu5LTC+Ag7Oswe5qA+tKzmUxGwx40zLze6HMXweYFB6KRtKtULun6ftb7VDlA3g/XT+Zy+8EH02
LYpFIJc67BpHbO7L7CXrf/3bdWeTooSeMs6K1nckGYhpaqFy8laqHks/efr7tz4FWzRGeV5z6Xbb
x79jqubnf/PSF5z1J0+Xqc11GU6bXrohdfAuCbVTlo0r/Wnp8rPulLMsCAqr8ZGrhVd5KR1zoXVk
M1/ZbS5VIPRZJ8r1QFfUGq9yjIr2qO6CO2Ebc3iBSA+433N96BzlKL8Ds1xZUi3ecdabRjks/NJM
QkLIdXw3G+3GPejbcC9sU0e6q1n67vKDmmwy558+kDZb8noNM16l+Z4zHcIrMQd17cH0ffv81Ze2
ItpsoZsaEPV7qjgOPXYfXEY7/Vi96hsgHQfPHldGoKlj/bA50GbDRIyqGucjhM22tmwhxXLbYYLT
b1QoJOefY6GdabMuXYlSnxsjcSh56m17dP6F/xRHn+cvPr3qn37+rF8LphtbquoGDtF3V7h696mv
wKsx1F/egFrKi613iIx4Fbr78zeUpub70x1n3d2SOTioJAoDbM8FFLP+Se7D5yrynpDsPY89GDEB
bPC+BNfTIx/GF7J26+mb/HTr2YAQK4LKsqv2ELQD84wT+Tgk0iWMuLcmFWCs5iWMLhSCsaq/jk0p
7To1dNjz89/CALHVAmd1joHV7W7rSloZ/qSpOf70q2T+/m38S6NUElK/8mim3j1g3Ncpo73+xEy7
D27bi8ZmL32M6XnKWj9falGzkSWuc1C/yShQAzJex9Oe9bttbY0raVudWNVthdVd7d9u8NPDzYYU
rQiTLhVBtEha/FZl0VvWx9u8yvHZ169oax+UTLHNQTk2gfJQBlDLpGrPQfFTpHA+DJ7z1dNS8qwK
E9+JdDeoOavmCAhTa5p7DfwCRhOAE4Rg/R5L60DlgZwdJQg3VaWYSGaQBCSpfmyU+ktrxMfGjx+n
GNIk8FnXmjBcpQoPH7JvuDNjiZm6S8R3RQ4dxg4QGJGlYlFQP3Khh9UTnHw1+ZxOjxpXvawl/yQQ
akKc2c7IqzdFFQ0s2MJJMtsrVMorg+TSMKbMRhhI7XqcEmJDzak+JkwC7SZ9JlN9gzvfltf6xkK3
VGdjsQqUtGPT6ztoyrPfQPlodWIZblut5ESaA7btUAALTKp9xVm5CnFML4d/bJDqbKQ2YO4MPSeM
1LkoSShFc1tA31Qi/dYFfeGF5p2h4fnOOg51f/tau7N67zCMFoG48S9L9lfOeBZWIursTbspgkBF
YzWZVN11UQUvRmXtzg97C11OnQ3iYcyRZwzM0eFw5CAOAdN4ABNL3Zy/vL7002fjeIKJGTpJHzlV
WQ5EuxUXgWk6AeUIAKw3RIO8FB7eukaBIysLl5ylfvmNNyUzVIDEY4G4BVe+n/J3Y1Kwe1G919wK
VLCeXpFwUu+InLqWKU/s1Ua/KVXEMZwsB0APxqcAEwhF/bvATX65CnDxoGXuUyxOWkcIBpof7kfB
3ZOPl6KYIUcIoLwlxTk0aWVE9uV7e1fFXeWH/nvVVTCwBkoLVnMnTsm1nClXo/akCeUx9czHoDJP
AeKqLHff2rp+MbRRsXu1esli4UpSLDIW8Z7ECsivQAy++s5a6SAL87wy+4AZiQlUU2LPsXJc9C8R
KilfZoNpPZ//gtLCF1RmXzDPdGXQ8yp0zKd2T0XH8begEXYkVmPmtyFFrdZOF9qiMpuBI3DwJSph
djZafSnA0i8M8tXYca88ycKEpsymWTfvm3TQzGlCk/Yo7w7RgRpg12GHRPxObATlYIA6+/RKbdCu
XcRrJ4JLr3A2kyaeLghmY3hOR+DBkL4pyBpWnmmar36Yx5TZlKkT5tUqEefj6oEMon1yaPb9TtvW
h2plmF/67bOJEhdxlbUam39fI3Gtgky5dvIrLfx2dfa90wCcdqmIHllw7a4vTAVnOdJgg7AGckEr
HOZuNR5CEIKyb668sIU2ps7aQOEaOpIwjB+KfykK0Pkwvw2CsLJmWrr67EN3CgZkQA+h43oEfKK0
UfFfWmmz0oIXFsXq7GOnLdAludQ4jZMC5RhgRAMQ6Hfo91SANYJ/5RosFVB/hoicYvt8E1toAOqs
AYhp78ujyAATitobvPaTnqxVrf6OIT+13tnkHpvqEBtWwtdICFcndWg0x0fd7K9hSZKLN+D4GF7G
Gg1Tr0Kz9RnS7QwmqV7Ed2Yv3tCZP8Ykfwvj+KqLjMu0Lw+iHOxbjBQCEZmRXDqq5oJNhJqAtYii
IZTRy1QyKUYyV+AEIqCZwLzIg1mrwPGSZfHgDVBCzr+8pSFntoAAouD2FaoYJ9CHL5aT8ALqR6uk
xoux1h6RvSmpcDh/L2lhGyHP3ibxoyC0PGohwx2CptZWt80VAvRr9zjc9hdoIK3DdAClX7dvK3dc
WJzJs8dzhyBMpbTzHai6O3Ub2+6xvsC3s/f2a3txaaFPybPFT0pBKqiadlLR9PZoxzZJOZNb5J63
SXXWnmQHwm1YrxzZLzR3eTafxsRJiB2QDPoYRWn5Tx392yLubz3v23ZKKIk+QybvOXof7QYEXZnx
+/xnWPrJ09+/XdmLBfKfcpbIaoH/Sqj2khTa5y+90H7l2XAJTIr8VLcNnLJIL02/24Y+BgrAdLVy
yvPf+BbP32dpMyHPRs7UYpHRG9Ox/LN5QPTvWFvlINz9Pb/ehyuD/9LTzMfPZPTQ8nETOEdbo3yc
RPp1edCxYuauS6reSrFzqWAlz8ZMLypTN1MCBuqUVaZheQ9FLOUE6QTm3m/9knxJgN26We3IuDmo
Yvgequ1JlSDNVkScqgNi9q4gc8wQH1Ze8MJkK80GBz0pFa/PGcYx0Z5ScbwsvHRPTtutztyaKvlj
YBSnHtEV5IqVM/eF8ehvYeFbu4QPnnV5ZUEGdolOzDVCuYwtXGsyGFgFyb/OP9lC6/87Gn67i2d0
QxJkNFG/L46tj5/LNyC0nL/4Urv8+4W/Xb2oRNUgGFA4tK/6BfmMjnIvXHW2bFPmvFxrl39XoD/M
g3/Hvm93qS2TopYO/7mD+YIU3bLIWSqmWfCmkpMbnXDKHcSze1f1H3EvxHbXynZaZSegBKIdFNVt
QWQWh4RkfwOP9e4I3nInq2R4woH+psKDRms9cq7qwYNs6/Ro1WAfAbEQHg4zftvUuhPCJL5olBQM
rKlcZV0q4CuDtbLyJpca4GyUGjgtrUF00RpI/dxpms7VodCG9ehuiwwxeCqYDyDuPTz4eUOJo3DO
33mpgczGMM0wa2no1MAZiIOpkrfkXw+u/jaab58t03rdyifqmWJCWrMqhfiVpkUaK3+gAXwxAAOS
Ws4mY3RCA68PyxKExlA+osmDh7N8beZfesTZwEZYSlsqGavalgSvTf6mXIIlJGFsq12016ojXwq3
a2doC/vNv4v5b8+MilttjVLnbWrJNkofTKAUvvHqlf/4LOJsoEqsoYEjMQ1UdnoSt+NJ2mTb4CC8
j1tlG9nE5djn28XSykKcrV4U8q1RfFF2Je2s3TY5jFlNu9B1dNlBcFuTbJvHBLcLRuFAEi52nZ48
GwKBPIqPFdWDOyJp9yu/ZZrnfhgBxNkqRyMsIFQ1zXdy+JPDNj/mKFSU66zaya+iXR6alc6w8PnE
2fIGRQDuGZW3m5mgBgwZi6S58ZK3onpZeZKpW/30JNM67lsD0ZqsJ8SOO8QnaT/a5Y2/T5ALQQV4
I+7BXtPZLM2x4mw8sVLSPeH5Bo7XW8fWJROTUkGCQQ/4gzK+o0k4toK+l4d8azTEDesMNm7spZvB
x5E5KiVG1/SEFSJfGeEWOqE4G2cgHapyQkyFE4zKCV/gPYFGK011YQ0sTq3m+zsNQRkFPvskQ/Z3
btvuqxwfnmCurL6Wfvls+Gh8MQfERH0xkB4BcQ6xuPJKlg5V5vJ9lB+lnscsAbrtVHIBsMGi3W5s
FQ080R3nm9zPbVqea/ixmZExJ9MSXBmfudsr124OHFdyCdjr49t/u8lssBglo5eDbGrWgApczWSb
DV2akKI2fzp/h6mr/9+OI8+V/FIrNgJe2tDRROkTUMdFVAiTHD64FSwTU6fWjSvNaemFzQYBsxak
SNWm5pTjhRE/tYrQ02E/FtbKAnjpUWZjQNmBjVGKKnLgLpDBhTght+OObxOahzod11rX0m2m9vyt
W0Q4WFUrzWm3efJq5phtgPkdtTI8mhA/Mc5vtUI8aNKH2fr71rJ2bfckoFMTWlL+SEwodUomYnB9
/vstvdVZ/4dLUKkkTXFqjGkQrv7eMqGW+q/i2vnYz6OAbM1GASURvMwoWely+sn5xzGSnlErr7zM
pYvPxgCrI0HLNRAlYBHeuA2Y1UCGU/zn/Lv5eYSRrdmGqMrVxBoViSq17H8A7CHLol/54dLf+vAP
HWeu3kcTpqoNThun1tLCRjfMKZzHwZCnUGcplNDWW+ViHIPrNhwqNlbKZVwYD1k7kp5QHjBgH1XF
s7Z5WQxTHCD/t6p/5sK4TwzSFocIFRz8v1gFXOebEjwy95caSdpmYK4Oe6JQQ8n8iDvZ2ngm9lQr
jPemqryLljvgZyucAKtrFSrPluvfpWnOsiKw9q1mfNRZcZt3hAqEIXZbH5hK06S/EKg/6Lp1ksn9
Rd1yI2S+SkCBQRRJE37WgnnXmRAwLQ0yK6SqciOK6f0oJ07sElCSDQf8zKfMgj8wmEQlKtJbE6tg
xQg48tvqd51o+FXF7Kshls5Vx6sqIQVLUvHtpw37bsFHOwmje0NKtLoVwJsHfvhiet0Xe1iMfXn/
KpCqZkum0W9xF9/30C5AmZBFiGN0wmvhnzaqGpMdpN/MUJEguSbQKuvJ88z3onYB7gO7asbXviqJ
gNBfOOW88Spc4HXc7uRa/JQC95i1IpnHNMiqNe5NNd4ZHtQzwxt/pZCPGrG2PV/chzGJ610zPFSW
8hgEyVPWcldoo/lWC4W9YeDEjazrVE6yvVUogN91/wRy5FJI6o+4Ci/SqiToImwooEKR5JCqWpmV
Fpr83NBgdE1oVVbHQtkiHiTRkZBgo1y5uLkw9M1tDGxnSPIRVNq8JT2YpNgehLK7yXXCwIWwOOQ+
0ACKtrachZ8VYaYg0RBpuPWL7IFcDIgXgr38JRPoq8XABkQRg2fZ+LZqps2WeIvLTu/crUuEj0EU
sKJIX24Tw2QvZKLnBmLxOFXGtm6RSma2nT34vFrfkuws80+RaJAFrw8T7e2gk0HXhf2lXIca6X7R
H91NNJSQYkQRpNt5rUn6dVfYgyE8G+4A3MAKbkO9JOKAXcChF9zODkeQwll/qZbwbZTkfqi8X0Id
35ahsc2aj5SQuqrvXwlPA6MQeleVHN+0rWQPnvKp6Aawlm7c60IE0kgYyV0pPzUt+JVGwKwCqfz0
J9lmGGmQO7igGXtXbqIGhz7WblLL+vKC8ndYQkQXB873k0a4Nyt5ZfBSF4bduSxdl9K8M+CpOH2i
HQbTeHIx1YIfMvdmGvpHZNA7I4EWAAsxkXHGVUBfq1GEvEbfjjXlWZiCeSjEPowGRApVe2qi8K0j
mRdGiL/F8PbWRcMuz8JLAT9sg6WuIq0dQp9F0FaX7JJRO5F4/lGW/lUxwDMEcCNYKvZ3F9TdoA4b
kuogcsOyCDUfYp2VwCQKbtoyupdz9Ukcqofzc8RCk1Zm01vslx4yCZWtifI4EGaiguptNeAIsEHY
zJ6/yUJBByDf/14zZCMRIWRoTVtlGHu2v3cfCXveETK/Sw+Qas/fZqHz/3UffVuZWJIO37GLkXhF
LyOOdNNYW/QsNJh5kb8KAg5JC8tzooh1gP4I6JRAAn2tor+wiJlX9HMLMr+sDdMZaW/DoYDqcuHa
xg7O1l7aatt4F99NatPd+fe0oMiV59X9wchV2TW5X3zKj+WvaOfbpJn5W30jHMoDOC5lZf2+9N5m
a14NhHVQKQh+aoiMVp+fFEY8uVs5NfhbRv1pDTLbHqR6CzpjOjYglVYxD6K2F3fTwxCymm8qO382
/ox/ODEnJfKWCs3BXHmBCw3t7/zwraGZotjUkdDwWAUjVpVe+GO9P/9t/mpAfnqm2SuTSEKJOCYL
nF5EkKQKboTEzwBUXZTPBD+J297PHoa+uk0iciMU/67Bzi9XQr2BPPxZF/q9HqVv4lhfDoS+NmSn
aha+ADeJwIr0vV0p6VWQqNcmqLAsCcgPGvMSI37soQWpsGkZorQp6uYgx+0jBsFukyFpJKtMeyor
/SoxrIMgkwbdwMaG50qYYwaGS+mB8rItuBfU9Am0vx0YTCajaaw0pIUeYs6W+TI5WyrMLzog9+mt
9ncDv8A3U5vY6rvzb37pFrOR0Kggqka1TmNK73T9qXH/eOqHZkUri4epkvbTd50NgYlLwo+looMI
oNyQKR88FcIf17wintzPH6JmbV8uTxf86UazVb9o6qXlYo9w/KJAOFj4E+IOZusQZ1eAKXYVsbR4
J4+I/w96OhI4n4v3ecXaUU38X11ZXloGLYKw12jXKaZwoWucJMSUVaAN3/bEe55/39LCD5173KBg
mZ3SMvUIKLGlnmkOFD5CvNK6l4dkH6Y+xF/pU6z0D4Q+x1JZ8wkszHlzz1uC3LE1QX86sNDevZw1
7dg9ZaZ07XXpE/S6Ncn53/H0h09hzPqypmaemue4BqohuQir8lejWPKmyBv+0YanWpRHCNKkxBFR
nm2F1nyN0yA79OOgH4whO6a5chrk+tha410mSkcr6Qiojye6F3gcrzOOWVV+iVr7Eukd0O6ega8d
9nWo2ue/0cL4bUx//zbQAV5vIymhxA1nSc7eScdLm+P5Sy+MoXPzTCqMg6Sm/dTdPKDy4s6r1qwz
S5eeDRbAXNqUnHg8uey+Rv0t0FbquItNdjZG4HsiEb3PmCXtlmNxEnouvf8xSwv78+9lYZyYu2VU
VQRUFeXCIQScHXW7IH/34eNG1g0Zo13zKyF9+/ydplnyp9Y5GyhUKJhuFhLLPnaGd/RCooChZzcb
rMbXru5h1EzLhyjxVyZNaaHbze3Ssaulw9CloSNeKD72QSe7VrfVdrz0bf+Tur+VHqw/OIKoV6+d
8S2M6XPrdFBghWw11KumdOdbpAhk0UZWHZfspvPvcKGpzX1BLsjEsGrRYkh4L333Esr4ytdZ6Hpz
786gB2DMFB/tcTOQmiNBnShuZEla6dkLlXxZn3VtEo5DjnwoR9bg5u0I/5dTHUgR3xKcu4OU3T9r
2/wQHv7tPU3v79tAYkwCLQsOiFOyeSXkF3Laml546UXNenvRksIgNi1UMm94bYPQVgL/lirQyi9f
akKzLt/rg6rD2GXeLvsnzTt16imgXCyDejz/aha0nrI+WxmUdVfoLqkZqAkzzjKzDWzOC8i2V8bd
+Kc6qk708G+6QlmfdXkT4gbFFmq3nWVi/rxvk+eVh5je9g+DiTYNZ98+sFqx429zXlO/b0+6vqkf
vF27UQ7ahbcdJr3q2tp7aRiZG3l6yxUbK2f27kz9FPXiXssQXrmZDDK0L26UocB5p9XbOK6vehPS
AHUNcns88VHx5b0wEACD3bpRm5PSSk/nH39hGJj7frpaDQPJY3nqEdbW36v6SuNbGDLnbp9atlw5
tNh09kV3ow+pE0L8Nn3RUY3iVjGkla+39PPnY0FEeKam8kpTOIF1+iy3K4vehc6jzbr96EcxWVwJ
idKeAKbZlDZGRA4YRkgAf/3KTZZ+/WwA0PrWNdKpuCBo+aGduG1WwWbn377srPur5LQQHcyrUUr5
YISg2UfB+Py3a886fh80xM+TTeeI4S/fvFwF4CyMiNqsl09JYcS0RYHTDKDUHasm1w3c8fkfvSAg
lufekLFuc0ErKRF718l1siPqY6+/ot/eriEpFn7+3P+h9hq2dAImnQH8I9IxjotZMxAAfP4Bli4/
9bVvI1VXFWNYsO5xZHyGNbkMQU4WVbC2Ili6/NQVvl3eKpI4gIofOr54EhSgA7tsuD//yxe0E/Lf
eua3axu1q4EDyjjhI6qX3fdRsXFt39fSFgvupss2MBXCC/d+bfm0eMNZ/80q0hjVnIdJT8QJH+pH
fzsBqOLL8LmxFTA35dPaCmFhqJhrxC1B80Tdn2ZBzNtkwwJjvck5IgWyeP7tLQwT6qwnl4MYc/RT
4EGxkishMx/LZG0vs1RQm2vEBXKYxbgsQ2Y/KdvAkndyp6Wc1u+A/F38P7z0C7uDuS6cWrUAm52s
HumhtnvExmxy2Kvv4K9S98IrAPzETq/Hq2Cvkway8uqWCm3KbHYndmkgeYR31wTqZyk0/8XZd+1I
jmvZfpEAUqLcq3xEZKR3VS9ClpP3juLXz1Lei0G2KhQa1HloHCS6Q4bU5jbLPENp4Tmi8HElzTdZ
N86h2lWw84K0S6hgsgSTixp2KJHMFm36uzylMD5eDpdJjgW6TVL0BxZnOyPgze7yqg2oYtqQwsQR
hcwdavkACgMAeVvyU+9qXnyE3+/1DbSVqK25dwzeGaIRuM5kE1teSpeg/gElFPYEyJlvHmCNMu6J
S22EkTXDiMP40ZiKDL3sOntFVntTlvGx79qdpHPr55e/f4kkMLpQpaTGo4wxD9QwtwYGquI/duvW
nCJo0HIVDIY4iKhs60lptwKOL/HL3LxdX4qNz+AT0vnl9pW0jjkgs5hasPmkUeo1gGZOM2Rz58or
aAXj2OmkzMlOq2rjba1R5DGOCxiK4fPulMbNhX5QpPqIAeO/nUif2kNfniZBi6cZZD0NNDk+8546
Ygwf9aLbARptRNY1nDwxdRM24xhelPMTg8s49GOFfp+P/zhzXaPIMzWbGO3SLDDCW9BG7ZH8GwtG
/mxxfn0xsA9MZYpfJmV/YzajI0G7+foO2jra1mjxDABVRSx7FJNz9R0BNQgdDPV+To50LG9VNCFg
SnS/c7GNJVjjwEcKhXzTQPNXbWNoC4cGpvAGeMhoNUpj/wedUBYAu+NCSRqerAUc5Gn1PYta6Ejl
72PJH2YBx1/J3NlwW5FsDRLX+ATTzxw6BRPUmf3QB24LrO8RVlOuOKavzJODcY/NsPHxfNZxXxYR
M/OUm9DADZI+PdSmjBEv/U7Hf/w211jxjA/1IJY9EkFVCmLzBkwWNX3n09nIGT43z5d7p0j/YTAi
LS3qCKN2VXGTlrxc3xQb7bfPtfny20pF5qrSqjhQa8jqZ88lhU86RHJ45CQglEEBzLt+oa0FWNVH
fYyRu6Yj1octCDBCMl+HupFdVuk7h8nWW1plVlApkqe6wZOExZ+snaxyPFy/862T/bMP++UdJUUM
tQsQgwLt+5LswH3Rhe775MGP7g6ejjuxYOv+V/WSnKaczxRsy5TKkFJrphYmFvnOj28FmjW0mo5p
M/UjCJeL9rlXtCBsQYnS4TPyQ7icOfx37u4rB248yxpePfFaaoYea0Fi2YIgXZuxnQf5jIwXWjxk
VTgBHV4oagqeZe9MLnVy6EZRtMArX35ZpHA7Z7gJ34tv7UNtSwdp5+jdep4lon7ZAaOqwQq5hMbW
YMjnNEaBD1Tjzu7a+ALJ8sF8+W3gMIs5UQRGEHJ6ylrIahuxU1bVtxCRFprcfoERfxIKKAyI6szi
MISCP6wNa6kFcqW711Jig3Eu3NaELn+Gzt31G9v4YNcg6wq2Q1AqXdbQIJacJHbY1eCP7MoD4PEu
reMqHrSzEmOauwQebbJNDOe7opIdSGjKFjVhbXL9IbZqojV8uk3KOAeMb8mWl1nJomAZOjA5s/Ce
vdKPd4LP1staNVGyOJrhdYoNojSNU5k3fZu4+V5vdkNJQV5DqWspN7pYhtzGnIZw5CTmISxC2OQZ
CrwSYwmMSOjNQV6kAH+H8sTLqsmTesztG9hGlGn6R4FnpCsz+G/rgPbBDABelWXlTQTMVIPjX27p
SdfSh0Tv4Wsu7gqZxM5ES8zDRP1b72XVZhxS8VlUvbBJf5nz/KSkFUYkSuiOMaBbeVifEh0wAVpA
0S+nHDYfSXhTlfCeavMUkQYCRG3dftQpkDaiN/1Qnx/GErBBSqtHWOK8SUXeuwrgaDgUpl9jrcH7
2Aif8z7/3mtgz4xDrh+iGUB/7HSggtIOkpQUyK+bYqQghtYYq1zfNZcTJbpGlSekiOUIX2XASOmU
8mM+5BZ8jS1d3akcLscTupaHr2TalyMnKHxS5a6l8zP8Lr5dv/eNyTtdY8nhbB4mTQEq8FDeAmQ5
jS9Kbk8Q4HhdikUoH9hT7xsa7A8P+GeoH1RfuDLEXPfINZcDGrQG/xvQqMAOUmZMo7Q+9cNoOmuS
6vS5fjIk+dDMeQc2DVF2lmoJ+3+HEbrWkFejKGaTIUCAbT9ScV9LNgxj3d6MrE55uf5GL3/bcOT4
7/PAhqdqJWnGJcLqvmLSN6mLvKHYnYFdRiBQcxUJ6ZzLcqvjfWEGhhCl2TTQsCia15/3qD8bYZCu
8eM1bwFoJhTR9ml0IBXtxQ6GPMeFV7Us/b81Tam5CoOod/u5QewISDi/1aCz9iG7V7O9HvvWSqxS
pLol6VCUDG9qPOFgzJIbruykpxv7aA0kTzWDRDDxAwmLPRa8BdkZch1S7sHAkek7n+ZGWFlLwivS
VApdRbEHkz5IUp84IFMRDF8jxf+nnbpGhNFihs0L4FRBaMJvYpSsegbfBstw/ec3gAeYlf73S5Bn
VY8IM5cZ4ewuKnyjjjQYm8iNj3zvi74cG8k6dxwi7f9fBNawsP9zGcio1+//8vYhf6WOsRb1Zjbm
QW2YR/DbjxzOynBl2cnkPudhf8cisibYyaJG/5Hj90dYridF7URU62zK6te8F0GZTn6pIqlPM8eQ
4qewm12mZ74uJKfmGcy5KYwV5sqtSsVSGC/tOoM9ntphhNmRNypPUBCTx8cc0EWnMDHBToHMtaYY
wp8wJ7T6UfYNGS3HtjZsyZheYwV0DogoO5ix3xZd4qojtbVE9lNZPQyMOkgqa7uecwc50pEYvc3n
5tSUsFeooDMFrLiZsVOtEN/IqT+qkR1zcpSk0K8y6TcoCnu41o0Ci6xT4ATK8lLIJUC5Ic0a2/Wd
sJCkLWoSTgJGint9+Teo1mSd0Y6FHvEmwhyTxZmdD83ZSOtnkqn3WVK9QRwAYMO2t9II5qGSYDbg
5jeSRB/qWA/AoT/PijTbDcRvoS8tuUafPU9EOHOd+RUpDLdBiehAxM4vxnzyUpRYHUhAfT5gZese
3JC8u2GVeOmT9KUp5PdKJnva/J9h/NLOWx0heWGqTZ7D3FRKU4fJ8mPZgxRZVTCIRXsc3mZno06f
Ey4jSyKNXSkMKPKJuilcReEv9pJRHnSQo+uUd0npTuCX2JXUncMw+g7iByCUg3IK0+5YyMM9hqi+
wjtfQFLXMpLsLc2EH4dqDKPRmMDSuzxGdPZ0pjyIyMTP97OtM3g3w0cN8tRGiF7s5INJzCyjq4iV
qeFdNpaYFICKyvUzDCiPGSg8UFC+hQ35r45Cvytk7L3o+O+iqv406nyADLYTFxByitUaGx5qpMb8
CCuPA80WbJuqNWC/yNAa6NDpSiaccS2+sDk2Pc3szlgCOCQQAz9R/Dbz7B5WfidBybOoYfE6sccu
hGevDufDQTWe+5z/HhX9FJvZMYVajTU0832ZarcDOnVxJzHH1Ph7TQXEARe/uuu79VKw0k3877+x
ViFqVso6hu155uGUeBFDfJsOe2Ooi6F8+fnVtELAWwnufVUV6AY8aioTDQ3TTEGbGJ/TSUJrIILp
RalJwhYsJ75ch3bV7MnUbl59OYW/1LzoRcDdDCTszxlG//z/xKuy+/oo7YKuLgaV5QlXaWhZZaJv
YbobmJPWWpKC1tkEq1JnHJXJYjgYtWLKbLZovkOS7UY0QGSR/gGa33vgqUvn/XIHy9J+eUrKKRjt
8BQO4r6RrZLzk1aRV13On7Vc3jnyLw7Cl4usslOzJ1Qf+n55lZOreEpgHFDP+SzYY1tvPcUqtsAg
02RN12SBokheCTiLmhnfAYD+HVLp1/W9/in7tY5fy0PI/31Taa2HMRG0CnpNeNx8IOzMVQminKY1
60DSzNDiA5Tbg6C70EJLRlGpDR1cAjCNKg+yeOEUCvsS2kHjrZnBUDcu3V7PvYreZahYx5dcqYBi
V4Ni5OcKBrgpg9xF56UQZUnEK3RZrGaCX9qcHhc76gxqDl114HC7ShlmeHntq7Nwmn8idS/Pu8qT
cznKYL1XlgEsIm/VlHvSUNxxk+ycdFuxY5Un99A4HNsISzaG5Ghmmo3p+bEt6OPOcqnL2l9Yr3W2
3IYK6fOyrCBE3t21cejJ2fzaMvmhg3edhWPkDoq6DpTQocmd0QfBVAozWPDgSD6Rg4CrA1z8SOTA
TxyMASk2boTa3A4DqDJaNX4vlMEMetHexxOMyrvKloV6DxcPmMqHtTWxsrUBnP5tyMrr0Gp+pGJ0
YqqPQofvnpb+kPg02s0AzuYQRTCZpK0rG+KF8PKPgeTJ6+Nuqd9gXFCygxmnmQ+7gpdMGsE7SM2P
RAX5qpYeUtR8lg4fgYIBADuYT5FO75migRmZq49NOlYg0JkOGioGpITGO5NS0GZH9FfwILcSDQ+h
3LwxqelczSwMb8zyg8ZgbUKlyfQbZY5tPjJYPhr8DZot1EoVg1kkzCoHxI7YBXcP9fpcvI8qv4Wj
7NHEAain8ZMkh5aIqFdp0zcu+nMigWOngBw5NS9xE/aWnA4HPQ8/4D/xwovFQSGviN81yYFHCHzd
2MEacLGKHKDUnUqGkxZ0cIxCyuxyqB4kpXqeYc1scuXXoNMAkuUugVYGycndKMHxeCxxvqK1di47
+VgYemrLU3HqGX/WlzYJrdNvfAJINNWn1obs4uMQDkEezfnyxqHQCaNNGMXDeTpJzw1pZZvpCoy0
hQtKHBDqAnkGxoOm0B9K0wDNkFU1ml1mEAGclEz9fWyiqZCLB67196mqvaVh/sFTCkviObJCeb6f
1PYx7YcfqqY8sLL/IzXoM0Hh+bssZqQoIb3v4HQqzzLcg7Wq8+om8Uy8dPjZj2e1L+FQ38ISHXjw
PJtKGyK0lWMO0Uu/GD21evmhtonHEukeriUPDIJ1GSazThxxYZUluU3LMaipdFLTYYLdMIzqa4k4
owDeTOZ3izEgpHeqoIq0oKyEAeX9+XFImsrFieSFOn2Ejbdqx7nhw8n5HZSJn7UCoVJazXZZwCs4
burUUSnqhK5PT6ra/FIT0JB1itwZ7s5qVVMvm2p4cA/xjSohT4Mo0OKqPkh2pZPJalMApvr+iMFm
ZtXh/NQkzTsdjUPGjT+FHN9KDZDE0xQ/trS81ScMhXRGvVpT7xNWPub4/m2iwOIiY9VxNDR/KkpU
atgaYAAYljSMgxOzHiqhcva9NvMXfeolSKA2J4VMxzkPX8YJPUHTrLjTRuX7VNLCVobkvezizBEd
mEZt3jpQLDnqknaIEuPGhOnEQLkPerIKf5LJbqk4V2H3lIxsBKDSfNJF76cwIi1NMSDj7H/lXfnU
RN1gJbH6LHgTCJNPlmDZc1stPvQif5Pga6aG/HUY4DdjtuFRW9qcpDEeS2zJOoKDMi9wXidwWBqG
dxX+1yIW3/TRWHZkZptyeR9n+m8uw1m4obqv0MxVlohCoxyKQFoCJ0Pxu1UmEQhintI6+sWr6HZu
8B+XE7/NJmm2GhMa7arwaD49aeBMJSqy97maErtt5Uc2muByG3VQDVAiBgA4t/IBhtQ1vG9cyRA3
IK04CHknFg2Hqi5f5rnzJrmz1UWZvYzruzEsv401zC6U+JfCIIJLlfRP2eP/hOp0NHVY80JdMYwq
R9ame63rv/U5OyqTYddc7m8HYtqTrN6G0Fp0oqwLkrLXsU9NUL65gt4epa9w5zynvemaVRlZdQzA
awRfZgjsDnAfLn/BD/1Pb4rQGQqNOLLZlrDuBn5sSJHph614zbKaWvWggvyXzW/mAMfeuQkhCxor
/WIbPlhNGN2RSX4Fy+x9NqTcygRsKoZ8HE+tPNsZ466IhtxP0iGzFR1vqZPKm1rANkCdHaQSgQ4B
55HAxdaAQKKCEidiN2qX3YML+1uVuw+cNBx7l92EmnZToJUI8+gj6ehvJTYPpJ5vSAW3wxbGMIY0
PkdcyxAEzUM+zB+xxq0KB6A3m+LcgAzoahFKG8Bm/IICeUxbQhyEmh9qjcKlDS2pjFIrAu+9ROBQ
+8aHGpwTkfonldunjozBEClwcI4nWNMPOCzAvi+ZZ8bKD6YVsKcXVeHQuQa4qy7BCu79tuy9EQJF
ID+XDi9BvlPIqS7jBnbbcKud1PI9mzO4P4ftuYeNyE5P5WJnEamMvkrdKDJD+B1RJLnw8/7J4EiZ
OqBJAdJjSw84N4J/0fJaLrTKmeoELEI5lcugBVCoXMhqO9nSVqWgr9KlQU3ljnaoRrQHeFwCNscO
8p30oNqZNwR0r3m2kUeviSe8oxjozQ0c4n3EpwaiSEB7SPZPEdvjh/gTWhivAO2xuzDL3V/I0das
E1MUUg/ZszIohrn3ioS/ZIMK8mX9bVG1EvBtAvHsfjZ6IOGycA+kd9FkEcu0FtEscb6E0A7AfjgY
D6XsmO/lr6iAaqTL/rSRn98zu3TEGxKkj+xmBrFYwzwnD1Rw0BKnvm2gDg7jn8yJnHivRNrIVtfA
qTSkLIpnFQAeQSWn00VlN5HC/LgbyDKY0H8Zw9wEdQPAQ81r06bwzTmPXQ3Z7lSj8Z2Jiez11Hkj
M1+3gBOF1ZAYR7VWs9e0eIiL0GL63rv/5KFeWPJ1/3fqpLjqqZwF6D59y1qR212JTLPQbrgqo3vI
InjB6/OTMcFxPqv6B6HhkQfKnIxggdqwP+sMU2VN/5YpemFJUXMCIfxJQo8UltlPJW0+6hBirCRl
VtbADWGustu5zLyoNY6snxILjqS3EJY/Grx+h1SJNws4aLWNDrPw+EzLBE7TLTTd5RgSKjgpmeqS
KjwkUPWfCobblKyoLW/yDtxeuCUEbSGg0g6zrkHPUbHB06jtyI05U3hNw/M8ITcRyEOimU/AvkJk
SKnPel4dW1pBPJ47ctx/g3uDJZvKa1sNx7pUPcWQLehAVPC9q4B9yKeTKqmgLKrTmcv0uZTk+9EY
vFhToOTXfFfr6oGkLfQ1fvWFvLMNNqKmsd4H6BppYNvPVYAC9QOwflhFKsJSvs+e7JDTFFnGDix1
aQP8vSWM9ZbIpwkme6hA/UQ+sxQmuvxfNM90wMZW/RWcfsSIFDxC1GceTTLfmMe361/J0uP6+6Zh
Joi/f2mcgHTap9LI4PBjipdZrfy2kz/iaHiPpLZ0xgqNu0j9GONi5wRY2k6Xrrd8rV+uN3VcHQSI
gZjwcehs9PF9TXOPaQTywqx/5f20J3x+Eb6C8LgWb6kg2qMVAqcY2vbLfu0gj9cWP1AFJVYXz3fA
nsP8ugD+L8u9wiwe5Dy5IQBpWVxviVWb6ZMO05EpHI6tWFCnqCWKbHzLQTTa6TxunYd/0dwhzA7B
nTALCtQTUCOE8spkkUXLoH+tH8JbZW8LbTWv1s6sEquQE1GtDFDnfW/l4aapwjOT1dhvZwSswliE
GTXlHq4s33Sue9e319ZyrzKJAUV+2Mwyep9TDmuPNPcBE1adxGwdw5huVW2PhUEvf32mscosmr7U
a5PhSpMd3VYf/IYGptv9FEfdJ07qludmR2H6Ih9tyY5W7WJgKY2WSRK4WcNwpJ3yveHDXWRmf+qC
nMYocsox/RElqZ2maH5U8a2mh89dXrxoDXntW3IPy8UEs490B7O48Y7/YrejYK36GkWuOTGvJ7/6
6rVoUoyijub0fH0ZP7l2Fz7btYBOPnBVzEWWY/aPL2JkNpC0kNFFR2nxv6ua3FIxkCi60pHn8Mjb
u+IEN59eUo+0YpVrULCF6skhPGRWgckQLJwVi1YNcWXYA2iIO1WZVo4uUeT25Lsg0q+xh2uENpyF
NmOLStwqYBFyjsv+rlNkP2dRiO6OeiozySZ5WTuZSm66ep6tKVIR2TUIXHP13DRTIE3gKE6dbaZ6
DiVcTbc0VjjchLROy29MjgEGilKbTxgrQEHq0CfhIpbUOPFiwnr9DW6kpGtlAAzE2pHnXQVjXFSM
E6mgeo5eQF+7Uomy9PpFLsFBlp25Cq5sjmD2QDDIGFAUytGDgrIpT3wTtQiaSTAu3Euwl4rj0nZY
PsIvUbwwir6QclQi/ftsK14JFdVet/AsfuHNP6q9L20jm1xbYkok7MqaoFrAqAeurUsWD58u6MVa
6Fs7i//ynmHFRvRY07r7Iuy1Hv2WAOnLWyK1z7Dj3CnbNk7YNa/bgBW6oaJ5EaSHhXGd+cvMoN0l
Wm/9/GrNUd8nFVwbqqBJ1SNcUPPea2rU24XD4LiTktBT0OC6vr8+0/gL6/6Jmvuy7uUcTpNkjkhE
/kS37Q2m6AswFDB98KCIWzrxk+kiVa1fxWtyEz6lH8kzwJJ2sqstv/EZactO+XoDDcyoJLg/B2hb
niFOC9ATrLlCYtNkz+BheXGXnnHZ818uwSkp83nEC42lzMnb8cEAToWSPb2frZ9fnYgVFWFj9HkV
ZIlpZ52wmhaS4mAAXF+irRe0OgY5VyYe6QmAF+IUSZg0zpVNMz/XS//6BTZizJr33UbQQWozXGBE
CSNPhpeO8ISEkhAMsgslmOrcSds9P9ONl7WmfptjmOhEwWBRYTdaGNDppTRerz/HxotaM7iNRG4M
DBCqIKmSsxyp31FLIzi3Z0WHyOL1a1zUXEBAXtO5KdE0pqAzFfTe5MpLNQ78dOpE5wXRnroLoVJy
9hBhn+phF3auugoFjUFUQ+3AqCx7A8PJeP5W6AC+5PV9KEEONoeDtJVk0/dshNdXGd72WuaOmWqn
fXQT5b0PaUw/zVoHCaGwJsQtByqBDm91mO7BOTuXY24Zah5wZXYIRieS0BwxmbpbtntGaVtp3JpA
rkhh3pQy5mk6tUy0kz9Cv4aBMPnFFnahJXu5Kzm7qdzWJliFE9QiVUEEqCqjp78zt/KhysQShz52
DgVar7VBy9Lc6Uexc6J9cqYvLdEquKCnFvJYAw9Hyepgzue3UIELY9ai51oNr6FRdUciFyFa8ia/
IxxSj7KcFFAQguJWZSa2zofOq2SUY7xNMWdRCu4oHaRGpwYQCk0x75WSOTyDBNEg09/5ogFWjW6O
8dIYdkFGMRIS8alkjexD6kc7yATypBN7NjGAkVqzsEfQ3Gw0NM7jVJzzRoXrDyh3vMFQNjeqM+br
taWC148xB/ri7XicePaDDLDY0fZk3rZWZRUijRodEhJho6mxcdDI8EyEYTcmyS3DqHeK9a0sfs2Z
nzMMo4aZYjf/hBZKd5zt7iMGVWNhRYkHzATjD+7+X3zXNlKMNY0eyuiKZKaIBUN935JvrP/HJ1nT
57OBpiwf+iIwzoMruwukNXITfwyMEt4EhrVABhOArc5k74rL53FhF6+dEmc9ZeaYIaUxvk9uFlTn
+o05EQbN+GLmU2jv8d8v6mkhfv7lmzi2rGBmj7LD7w8o0l+KAOKu3YfiQF7LMV3dFTbFyNXiL+hX
AcKGXqa4L8/Q/jvn9l5yuBXG1zR8GVg2WVH1MkCbr70h7oQBr5WdtUP8CttBe75Bw/cOKrCPO8fG
xrH3id34koIoY1J0rBc5YMqhj7lY50NY28otegzxkPrv8iHxdh9ua1+uYmAfMSgQ12gMYBQ/fOrH
YwCXWhXq6Gfq5m6D0dthr1W+8WmvOflTWAt5zmBUOXb0DZaQvTWM4WkuFY/Pk3P99W090Cp8jETl
saBmGcwh9CdlxU/Q8b7+01u3v8quRrNucrOHqlEEcTwy2iZcq3tVxdRM2bn5jaVfE+97ZFPNxMIy
aCimWOInDyNbTf5cv/2NToGyQqJpDTOqaUGiTe3PeL6ZG+UEe2MrgpTcqEs7T7D1taxZ8waJS7NY
HoH+NN+H2yWkmi7sdDEjtyJ4ixAHqFzMQ3fWZOuNLWv15WORs1oZ8k4DSw3YiSxkrpE965P6D2wj
RCBlnVMRI1Goil8nYjQDSklmaRTIX7Pk1U41vbFf1+T5lAHomIZKHggNyClgXg39+fp6K8uWvxCo
17R5zDAVKVcMBBKQT7pKwPW6cyZz9HXaoDTAIFWHvQzEQmXJYy3QEbJhd5hyRoCYUAqF2FMmmAOo
M5hD3ErkE5uKh7GTLRU0nSpS3aSvn1JJd0NdHHOR348KNLD7A/q6Oyn01stZJUwjaULByiGDYwuo
ehkA8NrOvtn6GFZhooplVRtHHdoq8gPvzxgW97pkTWAT036P2Ld196t4UZoReoXoIgWiPTLzl7ar
TL5x82t9YvQfMaDhUBJiWgpFSWIr7Q8MYlLth7qng7Zx72uNYtoDUtWwPgtiA7Mso4rQNqPmThW5
8dF+HvhfP9qJtRHmokDlmZilV6lniN6eMtO7vvE34vRaYCGvhrQAvjYLsNftOTsMnARzBPXGst35
aDfK4LXGAvj0wCFNKB/rCHjHKS7PkqjPI4Nv6+KhWYv2N1XbnbJh63FWH4FcQYKJVHhbhQi9sgUm
oSY/9Lo+juVer+1TZ+RCqFhLL0B/BO3DUsohdFdZDUC0qcwhBlneRfAtwE4I8Dot0oJm2Fkh2pYz
jIqBrcs006rCHk7OjeQghNhZfdYM3alHcdTk9jaNhRfxEe07kE15cYLSrK3KpVXKkQ/4t6/GxTHO
x2CEyJaYiD/Xna+HugPrdef6Xtjax6tvEL7NkwqyToXkTXJ16RuB7sb1X974CNciD51eRGkCaamF
K3rmEberdHZTVbXhTQ4x/J2dtnH/a+kGVa+B9dfRa6Xde91/KOnOptqqgD7//uUbTEQqsxo00yBS
2kOUpx068/BvjaLipuOSmxLM5lo8jbn8tdXnH3MiYNON/nvRPIwKUD91CDP4iAHp343/or+GA/cz
q/hyV2YiwQKEo/3G0LYchwFzg505ycZXtNZ2aFUhTRgz45OV0HYBq7UdXhtkukUT7bzSrSssS/jl
3lNh9CZqeEy7JBOiH4nfStOvOAEARW4AKLy+67Yuovz3IqMSpcyg6MFKIrtrzDazFmxmkZBACUmx
c5GN+Pw5r/zyJDU2AGljXgWjuDfpy9g/ysqOiPvWT6/OXWqEvM+gWBAASAlLFkiOgvIkV3xPP2AJ
ihcC2ecA9Muta5HBc5aqGBqQDuIB7W1NVSdr46NBRkyZppMEwjUrTQsqcxaSbTupuA1NUQ/harbS
EqBebSTvRse625g29hSqXjjUdqqiT6uakGtJw1elSdGfkpvHgkA3VyTFbMHA8rVbIO0YI4WAW4c/
Q0W70/nkg7XtwVHFa/v8rKuYTo75XRqBLJT2MIaSgZclDf+3aLfmDY6jNlcNxktBBifiHOgGjqbf
9Y23NVBf0wUFfPzKnlf5/zq785NaWNFRQYPKn/zEXRzooL6P0YyHD1i/F6l7/dIbe2ZNJ4wwM9b7
HqSFTumOXFJco50Osynv7PaNGcqaTdghvx+EWi9tBgBETn2g+iBsHfeU7jYi+JpzpyVx3cQ1utjo
pLphCLDLJB6vvxhlY7eviXYUzi3JBIXqIDQUaql8ehkGxBsiVV5ft8CJ6h+FNnyIIbqpYPdeqOUL
ofRWV+CcDsgsfDIrKI8bvzOCUecokFLIDSDK6b2A4wCbQOmioJuSTpy0AZh9AH4Gc3qcwDYb2uao
1z9ET94lbv6+/jxbr2oV3CSphSeJzrB5oFyjJad22HlRWztoeX9fosKAoFAo8gIPqIijshNMbyIj
3PnoPsPihZhDVjGtEVods6TIP5lBYHu60qPuclv2er+06bd/ezerRKYWohg6itMlVVwNkaOL9o6U
y/vfWBPgZh3O340sqsCYeQJOCXSI4/pFnUBpoNlbKY+AvVZH1uYv159ko8tvrClxBS8IQOd5HuQH
uDfXHsKIBDl72Fcyr/WVyovhLvW4p5Jwee2NtUzDVIwsnboo9MtGjZyuNtHWbbIFoy3vTXq2LrEc
1l+2l6lLJFEiRJDONIGbw+ig/AEH8p399Vm3/L2/QBj878/rOlNlkOYB3mEQMQbtg9wjpvisgEWU
1nhzy22Wz44OVZKyF47eJO7MPlLN48VBT09UAkY8Q4O4A08GDMDsgaou6wqH9Hs4so2uj7Emx7Ep
A/Yg1BCikw5w7L47p2lx1lpwDBAlADb6nRfSba3RoJSHJ0qoy0FNgiShV9Le63TmjJ34fX1/ba3G
KoqMPaTHizQE7WP8oOWhltBqdK//9OWcH15i/12JGONnTXSI5R2Q9vETmF4AuD42JLXgSWxdv8bl
DM9YU9ZMrk6lXC6Ixdzr1e8JJDfU6E/ejTvFN/1sxV3aT6tQIvOxLNRiwqkxliA8qKAMN3pSWQTA
b2sm7YlVxXuHtBILKixRwY6gKlLgPKcaVjH5z7FouCW3iyOs9iBKdbCMvHuIa9kTqgoV8GhWXCks
HJjQfMO82AW3AehjnaHDlFQ/ekNCTRi9Uh0ki7ptiA1hHL/rs8jBLCO2+7xtYGQp/VEn44NXBjjR
hBzkUgaoKZpvFVieO23RqpaALDGmlpBGKNr4WeLKY6Qab6bePfXmeGbZfCqa7kbuom9RVT8ZZnpS
VBSBMBS+nycOXKxGVAt+QrdsNt6ksjmCWeyr/T2LHXGrCKg+jWz+kSodlBGEj16Um4bgrCQD8/Ia
NZM+wNVeSQFkSk9CrbwkH+/jHOMIoN6O2Or+WINopMSgHxHI+syRP+WjnWeYpYb6i4niHXLZv+lk
/qwADjYadkd16AyZHA/A497KW+kR6sL/w9yZLEdupFv6VWTaQxfuABzwa7dqgSHmiWRw3MCYTCbm
0R2O4Y36OfrF+iCllpihzIwurboWZSZjkogAHD78/znf8ZpS+NDn7UCP8zWtCPJa93O92HRV997b
Le6a8W72yUkfx209sGUI8gB45zivi+JNt/kdsrn36VAfqyYL9C5bm6PRu3XUPEkZbSzJHlJSY4GX
B0SjEtD0cLZPABiqLd0ndrRlcbghcaoje7D3+3xaqKELJmdADlx1zfv6gzXUuTQ6EppbQmkoQPRS
ukBv7WUqpT91zjLOp1VT8I02o6FTA1qmY0a0p9bO7/7RC3cZIiiIxfVJw6ZZsdtYHTpiwbJP3f6f
0OJn/e682/mwOoBXqkYrxwvdOkimUnTnWM2Vfc2PltJLBalGFQAw+tdNeXqe07Bof3b8uX8deWpw
9crXITm4NnP8YGq6VJHGZjQpUNeh/lgYC7RLF8MaVTUctVyo2vzIq2IXCXZw7VyZbn8wkzsXG6uQ
UKGGAdOtYyrXqUsAK19txA///Ln/QM/kXIpGRawwYQw4V2Al3WPO3Ys5PsuiJ8S8I4ZriGcR/LBn
NS/8vsweRJfuhEODcmqCqkK0EhtPQFWsbDV7jmw98jjyeRirci+PwrksDuQ49Cuf08h8bBHucWVD
8INV6FKCWuoJ6xwJYVwlOQ5fUodXjGz0WhyjLFyK6pqknVjzjf7OSnEpLpVmmee0xYY86VQRZGa8
zWcRAUThD8TJtn2bnzOFS4vsniWwg+eMKbeLYTrTR2M9EswipVEBNyx44HTaMQ3BVpFVZnhM19/Q
jErQvo1Brg41qIhIpeOc3QRaPKG80cwyU5wD7Ni8QwN2WxOKCFUVBmi3PQNwe+hhzHQt2ClsanoO
YkZVMxxy8CoSNpws3tw7OhAVlm6+tGzyk96IgyYBNRTscVhjapAp7JHdRGEUIasTnJEYOxczFWu9
sxYaR6cKonIPiqrHMs9uTatTHsb+6I5lfMrH8Isu9KdINEdo0I6DgNuYa+N9ORT45859zyhSt+I7
oiUe43wPP7XbSwtG6Ta9K0N71eJfeVTmn1sHfsKxeuktWFih4Flrg7zJjLhH7O1wMCisd7Gh3jWm
NlK14Gr30HOOZbFPKyG8OrVuBrASQbbHmiwcaXuwjC4oHzpIXNMFPKjSmxg0GgjbTOrx6IThGQvv
Qx1OErKRSu2GurBcLdfuw6Gd1gRGUUnFhkptzUaUlyYFLTqnK6cI75kx+DwiXinZwqnj3QQpfN23
S/i6zrQxgeYYz3Ha3oH+8yUcuwP0DoHomk3PkEeQ2u0UIMPtPZQp9aXRtV6sGcsuA/w9JWVACi79
xNAemA7piqB+N4DTNadS9jNc3Cx77DOG+pCSSb9Swv3BfHbpR6ttbIWKBO76oXQ8C57dBrUZkRQL
zsIrRcEfGVAutdNVjvCSbsIM3frk65zJ8314Npazwsh8tKJN8vjz6ewHk+WlxthUDNmhDD0JNQH1
V8a+xhy3IuGV2fJHK/SlvFibtFiv0iZf8VUXzFpWYCNW08bwCv86TORHT+RirSQtURqKtNWqENiV
srZrEDarJg+FgUUqy2vdvx9+mYszglm0pRPOT2WGm5peFjjP0RIv+BLO5vtrAjPjR9Mn/XblN6s4
ypxZXMH0m2KgSEu2t5MdBoJmh6jsb7iBDC60RoxmWZHOy/q7ND2H4inqj6OGLNxELSqnWxkTYIIt
HLNTupBI8oFoYhXTmzj60oLSUGm1r5BFS0eGfQu03om1+PmImm/692b/i+W35R3LrBTrTCvCL00e
pq6OK3/92//1Nvx39A5KXz5G6An9+3/w329VPbYw28iL//z3sX4v72T7/i73r/X/zL/65z/99hf/
vXyvRP0qk9f8F/9Vvv4SfE7k5S988/u41B8fZf733/xHUMpEjjfdezvevosul1+vhQ89/8v/1x/+
8v71r5zH+v1fv75VXSnnvxYlVfnrHz9af/7Xr3MV+r8+/vk/fnZ4LfBrd69F9frLa/G//1ebvL0m
5bu4/N33VyH/9atGmPMbMUFT0nUE03M2m9n6999/ZJPfdJRugCw1DW5a8xAsq1bG86/hR6aNxQ5r
qgOs57yKi6r7/Wfmb5bpMIsb1ESk5gzv+b+f85tn99ez/KXsilMF47n416/fvrWM4zBhYsw6xDB0
Ax/wYsBEQDKAE5lpd2yolpqEwCCxghwI0sn8jya5P66ERgcllJoOhLTfvll11pRqChPtrsMWK44i
LxLrrq6ubbC+FlD/Gvpfr4Oqvo36CkU7il12yQwzcqgoO3XubCDTEFDTAjfn5gymeHpDY4gkkjIY
+kNFUVIZP4GZ7GZw64/ocUbpuu1MNwYkjkRZwAC6AvcJ4Y2WUm6m39EqWwr2JGGF6bovKEd6tV6s
WI418iTKZQu9Z6k0X9mbCE5+MxqChNzb44C9hHDBekkiDYUs4SX6c8a3WpX6hYKCpIQkNH/Joy/K
/hTHAyaV2reN+3H65FRg1A6fIUr2+xTXl1DtIZq0g7CWZy8ifGJ9fhthnsnivWa/RMjk9uWAQN1b
K3yVXRS0aQqJREZ9YarlGGLbVlLPqAEqSl5JaPl4/KC33ob6eQwfpuIF+DBhn5AG3jWd25fIIZBb
ifTtakn6dW+nbtreWl2xUM0TiAEwrr4k+tnGgp9VxkIDt8EaRy9VJ7P6jEkFu907UuxIj1WNZtvE
GPBtTMTQo93cVh4HcLNnAfZ9BT5oe7JltWiZveQ8RgYgziT2HZDWS8VBNbLhkmhiDwEJXXMrB/Sw
hY25zVxSZgOhHd9ZE8IYW+dTY9wm1l0kJIyyeYBIWshmc/B9zxWqAxEgli08tZiE971TeGBbaRT4
qWlLJz3otJckajdJP4NrKhyTYm3RYqdVTEgqdjI/1XovnrQVSAtHxAlXYfqAZtJeR6JvGa7gt23R
nCSqxDe0a79iwIJZEORlfD3ZOpIbX63yPafGCpniy4QgGWY0vA4n/8IA21SXS6bf2xaCvcWZgdM6
5DvY1g4Di54reVLYt6nOcqnin6qh3irIXvL+pohKj9fn0TQWPa893gNgp8i6YugCR4mXYpOkdY0P
jTCOQdmNNb7HjLlhxJfgHZygiFhSC1vosYeOHCuqSpfocwVNXbka1EVqhuyQcOUAodiYxiZWjl84
7EkPjaDrPtX2q9E+1/o2Y2IzlZ0LDolrKnIM63otsmKdc7BRkvY0b825LLwyflQOWDBs8Mn00Cu2
D/kpTI+5IrvJ0M/Qx4CjmONkxo37UIgN2MwBAZU94fG+r++6/KAZLwiSCya9A8AIGPN83Tf6Bpa1
TZ3jRDuiQlngw2dnWVM3H4tdrBXeYIdeRzS0cjYa8k7G0QzK3Fiokq96FS9M3V4WLPZrcGDwxFYZ
QFtpD/f5tAnZPY34apyQNvyaNRuNAsmh8mVWP6fO82ggOq/gAbJePd4Wbp9WrgO+RRm+yRavKL1F
5REiKMu1WtsV1WtFHMAi39shfkrB0UJaTRC3zoJ01K8pQXPY2sETuVKRWjKnv+nG0GeDWsZNAoPQ
AyA0PpN4yta0zXCpaoB2K//UorqmpdyFFw8HLby2UwzUiRYwkIF0qXumeBHQgJj9JwjSl5Riuhp6
iO56X9FxwRsDefaTl4Us0ESyiMLGb8PCZdTaxml0KMsbUWNEF2OgI8VP9q+WtZxR22IaQOoxATwa
9nmxTtsGPwT1OseMWwAgou70/GHmCcDDvGsA2aKx4+olnEBVv1FpuedGemh6teJMrcowhtIQMZcm
6d0BobvDhOB52L5lY7uU1vgHIOWjlxs13KVDcgJQySMk9+LoBmvkbQZiyMj3k9O7I2iLSFH0oyZG
V6L0LPZESAiXgL7EbO3p/Y2Qe7M45n3pgsCjwIuXI8ZK23s5XH4RJkvNPtT6xslfY64vmzT17A6N
ZqH8tgWfWxgI40bPOdkZ4nOE+mClf47BqsWz9ib5PkSLQUOKA92XU7tIGE7JOXgSAjABA6ERA+Zg
jNBmioOR2rsxNtCwmyU20cakyPVGrTGB57IPY0zquRdlwHWx9oDyJ6BKz3R81DlmC7Zp5ee+q7Cu
gVbJvwwK/lyFlApsutFm8rnAITZvAtKeDMtxZ2rhlJ0NchztJbrNHjFAm97KeaJ+pulzV9ziYO03
/bk1QdcxUpSECjcm+mNWc3/CyRal4EVKbmtprWW5SXIgCEoMdjo/9CNKswG4oRiQd3HYeQPYjxSj
Yyr2yJ1BGDhqC+DlmCOql+8hiMpdGgCO6SonBvjymJt8HStgKG1zQZrEj9PRq5XcVlG1HEFxjaoz
vpar6KsGq7cEl3aSzNdx9nY0xFjmzwkurZeoYheYbpBNVmmfB7rJhhtb3hrTiAUOccz6UYGB3ulw
jw/gizTnQa2T0fGkFsEn4Xih3OR4SdMMzJ5GuD3YO1FyG+dPhTmDb75kAp8qt2E6tcFHHYLK2aes
WjjmzjRjT68612bGWheARwyWK+zc0yXAs13oipQ+a7lwJehPcXpD9d3I0vk7uDVu9kBXFnzqzDaO
si+Cqfss4G8dh8YrstCb5TxEUgA4TZTIyaaaQX8pQtYrYD1jxLDhWaK6gTWgXZPmHGJSiYD7K2Pb
TWYd+BLpdlBQ1AM0/pQvTHo/mpFfAX8M/ui+B95shJfeFqPPcu6h7wcOKN0i1s/r4gJ7wMK3JgUG
CfWolW7NNJ5TFzw1AmiV488ntd/lz3ps73Qygh65D40QfhW8KNVC5bXX9SNq0hjVGp7MBILViGWp
Bv4KbOHxiwUmnAPaBRbktERbRj4ZhrUvIYhkzACF6CEeN2ZPQAVOPCsGvxEumsLEG43yT+4UOwCj
ECNGfaeC1QV/q0xRvGrM0G/koyO/FG5pQdY19T4lIJKBnT/lqc8mE4URiedXwntd+0PVepR9MZIZ
kJUFCJHC27KLEbXsFAKV/dcP54Q/9t8f99tk3lBfbk8ZNvTUoTox7UshqGF2ttIYtqezQ6Lfh/5b
ji6qPFyHAdH5rPq3SwGsx0xi43hxqRBU+VCbhdTVmS6bB/SJ+bEPwg0yTrbdHjOtrz9l62aX3jqL
7JiuYDW7yjq/KHL/vhlHtfzPj3BxnC7qEti2HB8BYYjORp2BX9pCkIwIPHupGMBpbnTVTvf9i5pc
t1C5ty3c5G9PGh2H7D8pcdE5Azx+Jg5CaeAW95qduTDe0831LJfvnKIs9uGKOK597Bc0HHk9cLmq
c2x90Qcd9dSHrMLCYMrfz97fHL0/Dp9vG/5/3M8PF5p//qExYcUpqWhOuq+jJ9nwoF+wRba4lj78
VQn5t6Hz13UuzVZF4+Q1afCFZnKqKjyGzoHjay9qjRTDBUrAe7ELXWeVRl54uJYk83Vg/uzqF4fS
QZOmLg1cfdzo0Gkdq20N3L+DlJLqkG35p2ZTbLJ9uOqmQ3lQh+ve7G8Lcn+7zdbFsE2bBBDDASMI
c2fTHkyU56j6j0o0f7/GRT0LOUBI6plvsU1RzU5O9lWa1ncHi4X8V8thxLAuT8J6ag/Y3fMO78Ho
IaRmwGYSLz+UQIv2dVzgVOXSLarhroSp9Zp24/tv4YerX7wTwA/iANaX80SndnLNF3OwgtyGC3tJ
EfPuXY+jvegK/XFLP1zy4u0gFNEvY6Hk2VDODsSPbVGgtcu+VMWWOSeeleu21ha6bXpWWC+0AXX6
rt/19VxDj5e1tmNlg33yMqdbPesDu0xfa/450+SiQ80gvOoZunaPLiPunKxNVK/jdbaPw5y/82Jt
AXd3jY06wBmHjLerfcDvrgl/3aLLNYGYfCZWCnX+PZy09FNfrUy/Wlf++HitCXj1+12McWwmRVo7
EYCAD+Xa9IwV8Rsv9slhdgHmGPaLawD7i6L938bApZMALZaJA9banUUw+P2huJErbQ/ftlv48SZf
Xg0Nm7/C3+aqDzd0nko+zMgDXAo9oqbml2xuFpQLkKzXiPT5qiXT1vzzz/cPF1rOv3+/izIa5TWU
303anctdebZxhsW6ClDPKr/r9lEgXQmmh7MdmKtu0wCCXWv98w9w9ZlerK460fKmGfBMIcQ9lKFr
L7AOedZS7KozcDZgR1wzil295MVUEjKQk6cOz3TctLvJNzBovxpm4ZXlGyTpXqWKfNXo/+2pMpRt
URqlDrt8TSBWaUJQgOTZctmyXZtBc6he4gVcwOfB631oQ9BG25T7bltdWeHJV23sz659sfhkozDq
ZiiLcxtbHk2Ij+qGq0fnQt3jLOrqUxRwVKO67KFkX1InfQodcHjrmJxlaXhOirVqgis9qQ/aOB1T
vp6zF6f6daISsGh+Uol5ozHianH6gOjEtcnTtwILnV1U6wx+FbuOt4ZR1eAr5y+IOwjiCJLktGzW
IYtvs2FYA+7zGTlKd6EebkrUgZybJsZhMnWNatlnW5R/3J5Wvds59puDvS4MWpkvK5T0Ch49J+aw
nfTsZijrt7DjPkEWgSRiHZm3UWZAMPApJtqyNMh2KuJTlDWBQ9+NWixiWNfy22YEtKJDPQ2tZK2N
/KJS4OLlPvKPIOI71PUnTikMcTq0qO+jeM8M4jk4IUpeu9woFpkTLWxlnnhRdl4NzIIuohUYtSDN
jscpDv0IrjKuIePLGV601sBZsGDSg3NHQx4DArVjY9kk15ScF47pP97rDyPuYqpM+KhpXad3Z/ZS
rssdePU+esFbsc9PMZpdEKgHGdpd1hI1sCWax0vtuV/zJZSRm2tL9/cPDoxRsKAsxvilsidnqVP3
WSPP8ilcMq8aXUBhvWmdBChwSvQR1apdFTscgk/DPdRTdBUdr32I7x+U/voQ/ELyhlDiaeIGPkS4
n7PpcB729DUgwgGS6ZZX5rTv7vc+XOtiwxkOAA6GrJbn4cnyu4BtkJ7hDVv7dlqWD3RR+O371ZX4
uwvHh2tevOZhXsATEtXd14VjfthzRAqOgvN2LDnG9/T251/yu7vBD9e7GGB6PbXKSXE/kTy1FsAa
tYFY/9MdxofrXPSDCyb44KAafG7AGko/V5sY8teXah1ukyPdXjsrfP+k8uFyF+uvpSP1ziBEYr0n
C3vV3I773Nc87d3h7vBQ+XGQe7Yfr/n5Oj92Xnf+PlP/+Z5cxmjM6H4rT7FK0P3IRWDZiBfn5XFs
mgPyIYMBZcefP8N5bf3ZBS/W3qweqxyieHnGwrU2u9HPitvOltAOD66hbn5+se9vpT7c2otll/dh
hBmfzyMGahoE5EUvPND2dDGfG7TTtS930dn/fQpEIxL1YGagcXppu6BOM9kiTgqcGEzHsxfTinsy
SFCI/7qtuApQ+N4b+PF6F1spbbRkpoHthJ2M7k0+YhiO8SLz3qo1ILtHdgW+8dUWfvnwHGrbiKeh
NpqTFy9gR1Cd64COPYcmCliFyM+2Lu9Eb46ek1ivthne8YGBNFsGkU59nMH9sJQ+C6sNZ8aCxlC4
FTXo1HpSDAvRGXemVuuuNUKnVN8w68hydCkVXZTqbkJngmsG5L5qZxvYaU+Ce2MNGazA11XhmsXD
te83T8g/+34XLz6JTGoIqKnOpf0p0xwvqSV0oVa6R54jJMK9P+RO7admGiBLy48TDu5Z96aVcj+m
n6YS+nPQDoAlBM+Pi9OUcVDn1RJknD22fxDfykcM9Y0VVTeGtAEOiB6GonmhRXyPnHD3H4z9jw/r
YlqhTmFbU4KHJYL0hGB2bDi1A1vXQbXOAwnj9pUl6Gvd72d372IwFlyrITRzinMO6twLy3zQeoqN
8ci39V2J2ADvzdgYATq+KxvRXwrwrpOpu+U7NoLHO+AyMcn9k1uAqZMxCyoEFBG/Pdl0GoSv9Txe
Jb93yNYZbq3mXCIKLZz4LnQs3xF7ofcwSTUgUhieUO9XPsHldEfgknAcitqFwXV08i+mO0dJ2pWj
su+AaD4hchdACsQkjJCziXxcQXPv09a4Y3YchNnYeCGnT3WoNoShe6rlxzbH5m0kNgzxye+P6z/S
wOyTt7YSYPNfylm+UcP8VCnz/6XwBc/5x8qXJYD95eu3ahf8wh9yF4v9ZjJYSRyDgUQLVQk2NX/I
XRj5DX1UAM1sYqH0jXL0n3IX5zfL0Lmp65blmDZm/j/FLuQ3YhN9/p/hEJNxzJn/gdYFnpRv5yiL
6cxGNZpQi3JAQCAH/XZMY/JpGpujo2zojdwT3Uo90yrphldjv1eFyhZS1vmuZYgfEVll1l7bCLnt
8qQo3GmMmy1MMWOg0I+5b0dkxFa8yXYlnAqJZ6g5iKQPCwjRB6nuTGcUm7QHlbmLNTPI6sa+aaM5
eRbj8YRsxfyeZkYBaWg2GZ9rcOB8q5b8FFEc57pxRMJOYob0rs+jFMeXObkHyrohO7adENAyGCq6
TdAsQkyMlT3AQCuRwAe4aoObf+DTaPqAyGU3WmFlhxL5Bhtqm5FnDEpLsWA00HLCAXTiUaROnEHn
0pp2f6ynEgc3VH97y0MynYk8jYyI0hNTpN8hYyZc9UUmDjRMoyehw4CAiLwEERvTUKO9PsSfhWOl
x7rlzcLMnOLQUKY+2cKOn8ywKHDH7bCfY03IPam69kRxIlq1kwKGfNDt19bsIuAbIeVvJIUwrqiG
aO2wqkLejBWdQEFLVwIUokUVj9ERchwIDhqNSFgxDOtEUohNwhIRvmOKgOSxKa0XhBeMvuY0aJdH
jh5uAaPkz4JH7YFXcJBi10SnrYk96yYabLFw0ljtCLI2XrSytLdpNrJb5M2IAH9sAPcN0ZF5GYLC
BvPmbZ3jYIj8rR4ZBW1X3U8l6dYgfuePDbRdaxoiVsVROGUiiFhbsZ5Ez8gV6fa9HeNIFZmT5U9G
nd9KNQt0gSJ/yzvNCeA9ECa6iQ1bALyOlmCZdysW92JjiWnujXX5bdnZ+jFRFT+MWtUsi67JtqCK
2X4zCgKpgS1TZHM1HF3RMdfUmjupdoL3J3kTdcMhIiqwJyiNfEC7LtHstygcW7dtxihAOUsYXj3p
FI36ukIeNvrpqoD9G+14dRpDAF78HsnCkwuomO5xA9HkeZSZB1noDIKbAbRupJSne140I8TYpOjc
UGQ8XoddZp8cpzMg2lHxOS5sNJknHTT83lTjSysneHVMAMDtJTJc4N7u9Krmr1I34zWSaWgG51Y4
PUbgGgrg7PJE+MkIMXggoxxBfQbw/scuTtgX06xjpIeEUvjpVCJ0paSVjS1IXOHgPOaMunGGICu7
M0F810cNeok4LB8Hq4VUI40ssw4G24bExEny6hGWfQn7d22vaJMna6eEGMUeWhqYTZEdY9rriENS
cYKyCP6bhIqf4lgjCOIABq/0itSSR4PEg4800+jVMipjP06YCwo1iR2cU3PkzoQPCd04hybDRqKP
O/Vx/KoTyXcQLkZgSFB9T7omOhQSN9jVWYf/F2NRr40oLFZl0cmjqaYUHWfbdh7tYfbL60AeHaop
qx6HuMA3a2oLd08f8KE0mmBeGm0Wr3PQcx5p65QDhnKDP4t7WTyiytc+6mkt7tp6TKB76jJksRqt
Ph7tCH/X06cc3pgJLoN7qCTael+CMofXzW6Ii4SCQvMJ1gNxj6CNNNnAocTgzO9p3gIyzVNU1IsO
kauRiKBjaCmz9gVkgxAm9Ihd8mRLiBHgDybTCwwS89f6+oipCTR8UGPWqxC/0+Gm1dqYHXvSg3hR
xAYZ7vQB75ivcard6XaSPfMwM+qg5m37HFkN2fZDqZ/KKLaOdNTJhoQ15BJgNloIU9OmwIxgs3TT
rgU8JRma4eyA0bAuGdNxLQR9PZqg+JyziHSbpg4RghpLGlglhyrMglBIEDkeaNFBq2c19WMaaenk
9Swsb9CImdAF5dkuQzQthCxStJ+GvDIDks66lybBWLS0DJU1ZkoIzZMUGUS2PUDXpiGj+mFwIB10
Bd6PbY6MUZwgBjMHV69OYQsYpqn0iT7ZvmkX6bswrab3S1Gax6mlyGCD2QydjshpUU5UTWY9ODSt
P+V27OA9oaAdI4/JahGL1AjCtkauGe8N8PklNHB1gSivdCwnD1pas1voYTd1b3WlMbkoezQUZu0F
TiWTQnDkeiqaVwHOjtfZ86rFmrbJUXW0lQHDwmSjnQgtJGTitE+anY2NvTOP41zUJ4Tb5QgBEwkm
Eaese0+ySKu2gMAQzWs7CDPcCpi4BGbFOt0llQ6iX5s1QH9q1RR5bZnRxFfIUO33aHxx6xgRWp0R
MJQ6XlE7Kt8o4QCumxR9bvuDOcsp7KnInS8OyTo9QCpSi4CkvFs3pEj5bWXGBEqfyEbNMLYHzb4z
54Y60j97xKV2zWCNi1bl1nCy1VCSxHMA14yggjQM5zHqnPDMYV1Z1xzzdyDGTr+HuByvjJWMGrhA
pQZuK/bekPjQoZ7wxctBX3c29OUa2tf6qY+MCK6KNiSYw4UxPRadCSNVUTCubRoNDkPTlljKW2Lj
9B/SHNXKCnYaUgEo7IdDitAoil21V+TmdHKEhXaXtMzunTmheIm5AXeMgCqCeiIs0xsywsPZRWmz
yFIj2+dTxGDqg2oYqSgtJvsJinIMP3zsAlIOPj10NkHiU5VX+acuFnMgQwOx0QBhHxlgBOqcOYKK
Vam2iItcRyy5LnBOEL0KnKYpT5FAf85oOliN0lJP1xxV1hW1alQY4NbNXJICszFFaf3SkFghvsnJ
9pNVkIPUs2Y9jqpZZ4jTeS5V2xwGjaabklXGKiWteraiNrwv01xh5Wm5DPqsCJ9qC6dOJEUPn2OL
V/dQ60DAOtBYXxa2HE91Kcsn1VB9YYhQezCUhNE2c0a2DrH0rhVxxD1ugSMgETTRB7DrdBGag33O
UQIaIbRKULSDuvW+gqNqr5mjtugzUyGuN3X21sAhoUKldZFEBfC4CLnidnmwoDIzsG97jEhRILcq
wiPLac+eazNBdOcY2ss85PAhTcQunvSi77aFNiXLqK9bWP9LemQ4/KzVpNGtBCD1lsat2NZsLBtP
1fW0IljLgJsBLbmGGc8CNlAi/K3zOPKWnpNxsEtokPIEgb9pJw5ohhZQk2G5rREAlwiJwabA51dN
A71YT0bNb/Uific8RZJhx+dBn/Cu3/SG47xo+YBsKAJBrzIjpGvXfRK9tFHVfsGRPXoRtLYfqUVg
dWStJl0yivYLS/R+X/Xc+sLLojmQIVebwuywOiCHMeicJL4BfmY6jNxwTmXYZshbK4Z1KkmyUyKf
AsOmcp1FtF44BZ8WJYPJXuahvky7EU2phjCPiGwKssRifpkjrFI0pPVz7KWD3oFaymnMEaZqGDFE
aeC1iXp1lLaubYQFnp4WKTPQbLt+turQQcRqYi4aMhZB2idvwDtID37yEc4wTJ0AmgsfcJjBwxkZ
CwnWSo/GMVQLFkZSTEbqN3mf+9IsdLeqW3ujpOPgJxO24kg4A6qJQNyEis30jGQ+9UiNPl5MYUaQ
QAfJJMIyi6c+LoytLeAlI0I1K07yGErLsPYtSpAtJllxk9lW+j7GkNtyBwQyx8ogiDKx6UNeUPsQ
Q3e6wJYkOVZtpcPCVqU3qCiWJ8s0p+ehyOodkYV1GNIJejAl4Q5DluMB7F09qOCT7Bd8glQqQmDB
Ie6huMJO1TEQquohs1NiwSrsiUGXxvSBDp40TQJl9tgs6rJ0lnkSTQApW8WWON20nLAT+JJVBZRg
TVQuWlG0SGWiUEgrZMLdO1APrfOehgcYMXFKCodxgTzGai+Y9Vkr9eqhiSBCqwywk3VwDN2MmcNL
2kt2NGomiDuEfPqEMHe6BlER2dQM+k6AFQXufygj/tYa2EwUlGjrMnTaHQpw2EUg1Vw1fpE3PfEL
UZG9M1WI1O1DA51ynBLfYXiiJxFxdsdUoh2b2EEsCwHnA8H0aQRDYBP14bJVDGLS0M6GRWEyZC5E
8zta/x/2zmTJTmRL1+9S4yINcAec6W5jR98qJE0wtTh963RPfz+U59RRhLIUpjsus8wcpBoPwHHW
+tffSG+76KS+iKCdMi5LXVR4oR4eBz5n1ZHOAupkp7rxwan5oG20RiGKjjE+4rLdUvrr6QLyncWR
OaPdTN3RnExn8bGww/aQ8ik4aMfLTnaOQxgJeQo/CQ7gudLDvhd++2w1uGJuPOkupzZtKL9bpwge
hqmg6NFlPp3PWU+Gqzfh+hANem9lSbM3y9LfOU2V3qLtLfaNG1rXmR2nx9hunbOpcZZnpwoMrzTD
Pwwi0mvHCEbhos2POs37XWeHAPGJH2JWbc2fVEUiUgBp6gZDayJHXVxmVwW+vydKxL/2s9o5RV0i
r4OmFRxC3mxvOW3KA3WEeByjpjxmfJcPU4SS1F16LKHypQ6Pbt+3fG9lfgjR+O6U9uSyk0Xi5Rs/
bOuvaPomcUA0CifUYdS2nzgkrhX9wK4ac73rkhoyFc/7vHaS6FBbDT5US4oXXuw/I14g453g9CuV
e2sIQDedO7NW5/1k8l0xdsNmKmYch8NZvk9JDj8sPMO9NGN+AvIIDvzrn9OOZg/SjZzTMIDxGjqy
Ey7e0SXbKNjieeJc6MByqWZCUGC/NDv89sRZ3Ffh3m/p5jg8613n5CU+IlX1zitiPhy9W11Z2L/f
pnERnHkhNpNgF/NngARKX626M+0Zc5akyUxmqJvtlymyd1Vm59/cevQ5y4vIvq5qEn/oFghETCf7
ueqn8aHOAjyilc98OVXtNz9T+m7uy3obrFm3Sy2704REDj4mpmxfCHq1t1q30+ewQEcqITS/t2sM
2WdbSzLssnav4PgXG/qd/thYffdIyz6eV3yCjoKprwUMkA3vwG6K23pCT0wUsmduHENIweCF9b3u
iuQA/yHfBekk78vMJMT70ndOQ+WcidivmRfEbKdMLs0KH6xOqnhOyFCbCwHCeCzL1NvGLSZgjt8O
B3IinH0UJsTfTAF9Q+3QnSkLWTwOZy2M45RxhHaLYBP2vAq9ifs12dOdL9rEs/Z9KySJtF13Fod1
9kkG0/DQq4y+t3W6C1HRKZHFKdvDWBTW+vTE/FlnXXaHYSMnVJ2tkc8BYqguV/PH2IT9TcUX+npK
NPRqa8njk0kEFhM4uJP6Ny2INKSon7OuqU4F7j9UI118PvmImXniRMwmpoZWuQSXbhMQ3pS7vtja
VFw4wscj/E9vNLekanU3lPEg8WUnLqm/xzMmoGi0eXEOVSKSxyYZGpTLSpbHgpzQ25FPwwOywXjB
hqLFiyeqCm+LisIj5zdHH0PCbrTxfYdrITsOtpScuxuhsP9IFrLk/K4mTlfQhqEvb5fwnoaCQOIq
7qKbQSnc8mkuvtt+kshNM/TIqAdTnlelq5+J2xm/EaScE9REatS53aB0aXU3YkRDc7zPKiu5yGSh
78B5gEZaK71tnVydEgehxxLN872bR/G146T2o8YP4WwiDGrv1/nwtU8d+9gH8XwxdEkJwpdgjFZb
5Z3V2OO3cTDWBarp8FqEk4YLX9X7wLjte4KP670ZXN7viNOFxiVZtsMyEbMXqATFSTtjj70VeI1+
SCsCkjsJCKNav33PoGOEghYlFz+ui5YyRZQ/z8smE33zUGLh9RwUc/MwlhGyNE+K4dYvSc51y8n/
rshI23ijpmpiPz2EdRD+ze/5P2T7v5w14O9/R7ZvEXNW5gWyvf6BfyHb6Dh9zwmVx1ktPTJMAL3/
hWwr5y8EnrC5iRr6oeP8D7Jt2X/ZIlx1iEDXUgVqjcf4HyGn+kt4eLcpH6MJJVft5R+A2wDiL+dv
wld0Y4FrKxeytwPt8yW23RsP0xroj/vMsqIg39vCVPOVlnyzHtzUDkMgJstKi4toKpvxaxcWTvZl
RIsE96WTjirOeWXzjOPNoxW9NjLz63jLIV2ZXVYvM8msDmd0fGoSfyCBzpuDGA+G1hv9r8jiAEY2
g0DnMqwUJTzoXE3ooRVVIXKLUo/tTs/8LddOtlSZdRHgG9prquZOEK4WtQzLN2kBpf/ACzYjaxj9
Lg++jp2dqHdhW1XNVeGgO+l2Fcixdz+2VRq+GyXAFj4Ocdlkn8jZ1vP3wqsK9V7N0hflRtRkvOmN
jH3Zfe5U2eb1pkYf3cAfGrs0uxtFjdHc7ZQaexKgIkltT/vQ0Vb9vkpLS3/RDAHdcSUEqabfBLmO
iidntLP0PtZx6lxNqq4qfyuRXnrB1dLpwFzLNBujh8its4EAWcr87MQhBXCIFqTu8mlnj3Mfv/cs
W85PcT4K/7nU0imqq3ls8vp71dF93tpcjXnonanH7lI3MnyK0ooS4SaP3QW5mp0nPhDLorUrVg1D
OM03tr32Ipsa4+fxUslsaT+Szx3Z1HxZOKXv5z5LzeEHPf7J8zm9PySTrnAh01HVgnc3jGWvl4zv
+nFenAEtbBPI8jSrsTPfnSAT1T1QUuVd+DPqpRvTKrx+NhbYV9Md8sKd/CsYaRGtu5thsIQ8p5wW
7z5jRpAcsrKxJ+ANwKXSVzWttLaolZ+TaU4hZ5ke/OSS2S8VxMapGS4dPezKQSQ8Q8XYHONo8pyL
su1pXksdzxQgsvb0ZZpNibtbwk6ZK6oEkZMEX2cYnis+f4DTZereUcxNdAhZadEJ92Vi9onApnmb
lFOs39k6CqbDj2AOpq4UDO4V2pe8Pu9blcwnv7eKfhcqBiK7JgxH6Hj+EM/n8SJofDpc2wGkSnIF
Hkl3186ZJxsTfuoKvinPyq3xeKQxqP2dn00ohccMHCHbiSpeyGCT+dh3SJqsyB0ufRxpxivi0Scq
641OnBy6diys5ajroI+vcl8v86VPSG55xubzNF7odauuQysdyhSActT21rIzLQ+exVh3V049LdJk
48SxdfM80t/paNvwECF3y2/ICBTDUSRZUh0mp5HqmA5MV9FiNniPgGKmwXlvuiY69iKQ4zv6k8A/
47XI2wtcf/PpS+rVS0ffYvfmUqkEkNTyZgOgQK1Nojn3NRV3VjUIFIVDLlt3i+ozhs8os3YsLhUH
IwzWoq2m8iq3omg4RPRD7q5F+UxOR2tN7TcpGre4msugoBZRGi1pMizhDzy2Iplno9qhcC4ngqzC
jCGPR42Pt3OEFtn4/hdcWxBCuW3v3fnxTIIC4zYzTrd1ZeayRS6UTOOnWlSLdDe+11f5pceL3p/p
IfKCY2Y3XXNYxr7MP+ILrKsvY4Jbw2UrGgs+TKM6c2tHLnMff5Q1WNqSgVFnGzdyg+ndBDD9KQDx
dM8rTA0ztS8VPCzuDslOc8GAzZ85beCf1sfF9TkIEMqJZsMwPg4NBYFbhrsRDC37oKrWib76Y1R6
3yA8ocS66l2Z9tGlH0851iGdnmw/u5X+1K7wSrK0QWt2lqk6dFiWUwf1SduNPx6aLOy8+4BUDAxt
GSdolJPaDvV3t834PmyEv2BZTCk3tHwY3EBH/pZ5aLIwqxmWzD4kTZ+QINMFtX3vpEahe64Lkqn8
ZORAtZxg6R3YmaZqMHzTxumqbRCVfkZwrwo4bjYZbjYVoCr1Pqiy1/hBgS8Nusp1IStQcDijQjx5
xdSqm2hyCnXdYoXgg0p5gHaPRT/72MTzSmNUk9M7ROqKwXLdPoxpM3TdFXmeFKn7vAljKnP0/yXR
x0lpqttiKWYaF6eemCpu3H4ui4+RKrR1FllDoB8YKnmMCi2hRt680Qu6HnwSFylsdNowLHA+jmt3
9pZdWIq5b7btOHjIGlDDBfZd5qikgRwlZSB2o+tludyO0xLrG85zLm+TtMtifeCA1Go/kU2CdNh4
CzYCzGtwJR/aovgGyJxjpOI1lsEILMilwG2JtocshU3ZQFJ0NoJp3sLdKJHPe1tTcBiKTUvXhpfv
1NVpd0xkeqbHuPOx9xUTLWxhhXSxSPPzEUmNnjGkSjZj2GGTl5rejZ9shm3BjmeWZUB0ndt4F9y3
OHjOx7DVFnnXda0MPwH8c3XCh7wzHynspUK2AGen5qPSEQVMqnTt34M8zO6ZFch0PkVzqcSnFvH8
gsTPycZLxo4GpWlh9AzQMksqEqqkJt5OUTrU7xKvxDCQTYlNRrRLtJ3Jb3yRk+Exz3rbhxiTr2+u
mgr4U8ek0oDIqO1pq472HCwqOHquYQy6t9IqGIpjFhi/xalhMlfOmEVzfmImMAprhwlFrr+suwS5
fkyJ0Xr7mTNA4soi3LkHmojQgHx11/Lu0mkYiuLY6/tp3O9R4S5ptefnBg56g+X3mtOIlV7o2UJC
hfNXaOA1Ea7XIzVVFdp7zcDUqYZ7URDH4q5YdYh1/9ZJg+Q8dcIDZctJWfW2Bjg6OBlDoSgN4Orm
rXtWYx+8Y+Y8XNTZfJYQKje1gDQ/lci3f/OTftajraykn1hL60+KE4ntE6aE/k3+IPF++XSflDFe
I85/h37fSoBJG+G53YHqlfGOPjD/YMU5BgUj8MTd7xdcKT8/Lxja0IECSYSLjVQF85KXRa7u3JLC
MJ32w+TAbG9HsOoxtMp4K00Rrr0qlISo5l37/bqvLjS0QygjvkcZHKIGcF9H9bnGG2rDzGLndbmz
h5XU3jbKWW5XmHNvLUP+Z9f5y3qv6GDQKULcE3FGs3rt3vszkJUL7ptuQj3nl3XXO4fazH/mqgUD
c71K+geEk8IRpB2+vLsNHhmNr31mtAorAKoP59BPnjzYkwYyi7Ny//u7+uppruspJe1QSFBd6D/r
r/+0fYq80yXOONh0Ct3eFUlSIjKMQonvpbZuG+AsSRxeUOk33rCVvffTLvp73ZCNS+y0BIZaf/2n
dWtHy67M425fVgsJenpK72fjNJgvNOr4+0v8hUXrOAy6XWj0xNOsO+cV7dOdRWfKLGoJsSezODHd
CcbTLkCZMPvTo2jNFoB8G5R4co2I/X09fK4UivBlRkP+42f5v97+v7BC+umx/DCa+tvm6W+/pqfW
xObT/HNz/+NP/Ju2Jv6yA3YfLATXhWvg08H/q7n31F+rPxLtuw3/AMYYB86/XZoE3T0d/fqLPggA
z/Y/zb2Qf/G/YZAKnyGrze/6k+b+FdFcBthHSVyksX3CzJJD9+V+nW3MqtHzCySJQbfDqiO5rUeL
AFC+XMfIztuHxqDu4ed5iwi7nqc/vSl/rxziM6U8HKz814FUGF0MUo6Wu2eiGZIqJZ2GUoEG4Y03
8tVJ8GMdvnkgGNLjc+K/ukKkEN1chwmkjyFN0VZJJg8UUrk50kwVj2FRWbeFbPTjT9vg9u8LefH9
8l8yAn88cdiKroNRL7ZRfMpf3lpGCGmt03QhTBOu8jGF1ii2jUmYbSNcj9KnsQyIKoyxW4YiVtWf
ZQfBZF8oyGj3Ts1Q3KZZdUxLgEzn5mCvXYA9cjPvw2wgilRRb0i8r2A2x9Rgh8Ap7P687eDWYVBA
7gVsQTVMVzVVz2bIJozCR69GwcqAsOoLuYNaRghBNpv3SbrQWPeZ7ccX2PQo86mjos72WcNYqbaM
vjc6q6DczdbndCAVyOka633X9fDnMI6IP3Vh7zzkeDl616imiuhMMg3d1bL3r7FO+mqNjA7h+43L
UzOaexMPOCY4G9KJD1EAi07PdG8zo1s3Wt0YpOzPEwDnj3Xfhk8JXIHzJICvZhyA52DsQUXagaYS
roVFImSy/vcIzNxBk2mKzjyV7dj02Dw1TRWCvJfhu6gxUXTjNobWBY9fCZ1yyJ/bKW6bzYDLLwos
TW7qJxofDsdqSHFT6U0fnYzf23cJjZTcB8gwrhsGQh8zu4QfnkvvwR0q/5aajxEur9FF6Q88L7wz
ve9BMdHs5KnsL7KpxoVXTuXOrkJ9K+YZLx1dUUeK0cNNyvUvqW29s1b2FUmqcVkfa6O6bjOl4Bib
xsayZsZv4TKd6+o0tUQOGslUIs0GcfSXXu8JrQi/wp4qr2MrL7+DTfnnZTjB34JEtsWfdtgKD9Ka
Z2Z9XQV45Qhm4KcB7hXGSo0QZ3SdZtfUmBbNc15e4jnn7LuUhnArZ1sdwtnMF41Q4a7rGxxX4hlq
Wgd0Yll289iLMj3hCJ6ClcTMOxe3W/OBRt/a2JU136RFNkOGEHSxboyZTD9W1TeaQXfnOTYlF3hE
SgcwDEQQToHBmV9brf08NEU/0mMuKrkCgXduelRzV0k0jBcznFi4pv5yTQE/3zWJE8IkizxsZ4s5
mPYZ8ATkNuFhT+nEHY6Dot0zJnLYSX39lIq4u/cgD985o+sSUueofCNAT3bsG+s5jwMY4XY0ngHe
Oc2m7rGMGurUfMVNzLpjTtDd4rkzXbvght/nBowiD5vgnRixnfObsbi3QGtQJw65ulgB1aOwK+8w
+ouDp3mjpqMCFNkxa+k/FFHsY5BaObBqpV+dRDbLJwhK5UU0Vv3OgWXFvEEN28FX3cW4pNaT7XbZ
zkn0eNa0+KiK0aQ7XdX+2VS7+aVLxsEV1JzgtDR1eQgw1d3nRRHdcMzHW4ff8qUL3PFyGF20dlmk
v8ZNk1yIoJm2IoImHC4L704sknM7ztnDEoroNmvwiHL7Ibp0Z1dcl0HCLHHRy2mSrr5bBl9fMINW
NzP5ZIybarUfoZxdV94MU36wYey0TBnPhUzkReJn3eM84egSQ8/eGTFZ8VYVygYu5kjFdl43N6pb
8FSvbFg94bxc1ZB3r8BAVg4o8hpu6CwuM3bahTsGxXESmTyNc10+z7mNe1Fcx/EN8y14TQyB8vOu
i9WZMV71zAzGOTPtiMVTrpf8iqa2OMuibOo2bY06Fc8+U37qGrf/DFEWW55yws+J866VeCJZ+rmT
0rsohhaOoujmQ1M58d7npuyXUel9ZRvGrbgWX42zz5uROPqhr5MesgyCoEvAgGlfMIOGspC1j0FP
rNWQLuI88mrxNewBdDSA7SGt2+JqantzXTZNhsNA771LOfJv2WzQ9GreNyY79W6eFce0z5mVmTg6
F0FWnofdWJ4Hc2wgb1VheLmGxh1Gkfong3XeTikLw+IevDoRPaaFTVrjFOjEj7JTD51DgEwsYLKU
blNg8BvL29TN+z3TanVe2LCo2tbLP4WWo47Yb8+nuVmcS9PD5dxYpZGPfdOksLat6NJZ3ZDzItGX
YTgFJ6AlQ2Yc5AVpSwdCXOZ+mNs4JyVSz2IDNwivRC9ymaYuEwEdDHaN7TJhFaY5a+BL3eQmsREy
Wn501J1jnoe5KkABxuTQ+M1tzlhiU4WFfTUW82eId+0J6gNewkM9HUzluMk26xvrDIbxeJbElbjB
btm6mVzhH3QPCSOgP7/xHGE/JG4kj1m21Nser45toSdiMwC7v4xYJmONhHsRpEB/21Wu9dXPrfoa
Sv94g5IoecJnjDwAbGuPdujyhmJMvZohwhrPic+zklR+EI7sLoeECMu6qKpTTwLK3ps1wz0PR5RU
ev3Jc8Vw6HB+7g9wa72jtfT9nQhNppnVwqIpqhZL96qW8VOjUxyr2iJZnO1Yh9kJYK7lJgPa8HHA
IRHH615tHPbavRWkxU0W9f6HJrCsM+W2IcTf3H5XlFMN8OWZdQssBBlQ2FRPnchBQIKkDz/mTgsE
ywtFEvog80crpiI4+O0SwBycK9/GsWVuVkZ6Jb8zcxYjqR6tl+7DZkJzZOWehOABtt8T5m4riElU
AeiP4acRARgADRJlIrpvY7IIs5sTSz3b0MoM05q4ubXjqjqvls69LUjWA9qLgJa3xWA3n6w+ivG+
yzwfN8LKGZxDiFMihY2dqUOnl/Zrn3feN7tA2c7wNpTnjMW9xy5rzTk1hrzJ2mZAgxgLDV4MsXJX
gAgG2HbGzXnMMdifihG+4qYVADSYTnnlvPX7qWQG1BrN+d5awbsgbux5q/uyvSP4zTtvLRI+N4Bd
8SO+V/myDUtDro2cOc93FPYoSstRJdsoRw9/NgoRT7j6BQmnAb7T6XaUHcNlfwivc0o5scvbzCz7
JuTNhLHSxY/YbFvZfqjRQsDpAIbfQ15P7uI0yk+iWCpvb2Q4612Sph3qvimCSjF7IUENc9dIZ8cf
sf1jpTvQsaWqbfhhPh/aQ2qr4qpVfUQGVO+SAi8pRXnEMFERqlVKfqipYXA+LBkjb+bWx+ezh1QP
K0VZ5dGyAzKnDDWjv42CairgruTlY0eqLXZ1aAcY8LSQULeZG7T9tmrD/DDLpr6gwKytL9J0FSIY
N3DPZqvgq2DmdLylvMOJzElAbrDsSsGarH4J9r6W6WnEau0gwiq5dkfPOg9zO3tq4Ca8HxbNhsC6
drmcEGS2m5BtegGGHdwwbukuqjnFexVmU7dvBt8/2nUSbqt6gB9cu505LyuIraTSROERclnh7Z0W
Icne7peMw7GFgHHokOdcC1xy9rMF3WObqn76xod9uYxEPc470alpxjqQSOKN52FRf9ZbZdXsdcrt
tgR+rVYvcF2NY2UF2zkRPKPeaRdr2/fW8CGnYQjvOe1SstR5dRhX+RWbX8KzHTdBlQycC24wnNu9
ZZPMUZbXTgIlcyd6b8SbteNdg19usFigdHiXUg5Bg6ny+AFT/n7idzB/kWF4VwZNcRKun0DrTBrM
6EoGLE3a77uxcc8ye0i3eAiU4IC59xByHFibOXX75yzsy89L5iCdcRQs9hn/VvQQ+bN0EnkPO3np
SbVzQNNP1gwhZANbKxz2jYmTqwBH6RsEAYpCkUFVz1b0sZqv8sl5JzXziQ3GhUm97rD+gwhTsY0R
+DwvOSIgq7Cba2hCxKF4aX8VwtccYRg3NoH3U9Bznsh0uOcj428awdCPjd86XyJSj5E/QWW+1wYl
xH8HDCLdCMHLHlpEeqix0TuhTjKErDRvaR5f4ULAibA6aXI9JSQ6ZORmL3ChSliRbYmSPjueJ+o0
L7qiaWQQhX3u4f+wmH5erbN/MA/+d57Fu2/lt8V8yz+9RGPou/+NxoR/KdsRCqGKD+DhrkLqf6Ex
gfhrfVEDpbwA8hjubv+DxjjuX07oB9JekWFYGuBB/yJa2H/5EjtoMHV+ndEZLf4f8CxeAiIe8P4K
EIH5KIDDVZb6coukbMWC+baHUW0fvbcyzLM3+TC0b8CGL3ciWFQQIJUUHB2gISvw8nKZoXZGw4sp
t9ICPSXDR40fGnpTsydyb/n4exTkJby0LgaMRUYDQBVXBo/k5WIYwHexReNHlLho7uLau4Y1QbFu
b2Hyz1hkZjS5y/Th96v+eonKQ+W/OpwT0+6K9dd/AmGHskYelcAiSwLYqkEXpeMmN17/oHVZfP79
WutT+Q+M9fcVspkIjGGsgtxu5c78tJa7jgXJVyIcBO3YjfHIzk3mQON07cxbol6Hs9+v94/XFsIS
wslgHeW82iVuZWozMcfY+vhdorT0AggxlKHM/bJkzr/+frV/ujogQtANqmCI2sCXP19dbGSuO9iq
Wy9TeHxXS9h+Itc2u6/DFBa20cEbu3MFxV7fTtBN6YRofQMZvrqd5UBoknFTMlms/HNkxyTOW+ke
QSWW4KWPV27S0aijv9lA0Hhj7X+6tWt8XriOYpgbrEjiT4+yXxB/pbontBm5JeVPKqCpTgmppgtd
2u9v7Pp3vbzO0PV5fCFvPNXkyt56sVYLUkRwLBa9Jir0hZdHGN9WuOYw22qMMsxJhqg74MKecNz9
z5n4D8DkL1fJYMLmH94QeGcMul6uTIZnjKUkfk4lSEC15VQqkm3Qes43p4di9MZ065frxGyDiQ9P
M4QW5b2+TjiSXeqmnDZNn3Z3c4p9MtEv+lKHXndCvhDsbCZ+byz66yVyhHO0uUzTWPz1STrOqteY
DKAzZky0S1Eno41Ku8uund+aqP66FHEAUO2wQQ0dCd3u5d30J2tMLIfXHz1CLC7SwuAtPEEcx9Da
w3r6j69sXU5ifMrryM/9ajlglcZjOii2mJ7nT0kSVuoY9WiPnpIaQc4fbtKQ/Aih+F46vuNxfL96
GYfeIQ4wqOR2Tlux64eufsdpUNx3kXQx9SrTBzAe++n3+/P1kfN60VdHTg3RqDbGVdu0wU8rN3m3
rSQHQrjU6qCSJdz/fr3XT5D1PF/wxYU7sU6dX72JXoD5fTqwQ2l3xkNaGlKzaru5HFQ//uEB82Op
lUSpYFH62A683CzV0hAUrwioynUYEMFpR6D9ytwqXbWH/4+rwi+BiZ9vr1YXL5ca5LS+jAmKC5fU
wCTwq+Q8i8ZlOZsmtzj9frF/eGQe9FBmLPzwio/gy8UKTPRrq7JJ/0m0wHUZqfaxdhcsnUcpP1lq
DN/YmK9LpfVGMjdb7Yc5VRgsv1ywpYdpilqKLfoT2dyC6gTjLlBN5Pz55lDrKBdzHSi66rVdq902
aDerQuD1bnL8m+Ha3la9N3+SIFdvpEL9w0bkzcXCgg4Bru3riyK7oognA6nerxN1pUv9qXACs/cK
37n6/fN6fShz+5TAIJpvgOsroPyXt2+Jk2zKfcErxm3cu05PZ5+ipCtNHn+sIe/ihK/6Nz0717/2
528eyzIGozaBrI8o+YcZ40/f19KXcCFBp7deMS/QMYX1EcKvfVdzwB4g9Ffb2W/DbeO4eleaOr1K
OE7PsgV1/TZhILr5/V34h13LjxM4vJC893z1X96FBteGpTMxpUYq5huM7InEzSxyEcByPwvwxjdi
6P/h+a6sm4B5LmUjg42X6/EO8g2pbLltpyXodzbsPrUdmyRydnOUkgXw+8v7ZTk+Sg7jVXwmHQFP
4NW5Zgo5uKYfvG2PoOI5acL+cmzr8WsQ6OSNmvRVlc8B40HvcAMYsPAtSMJ7eWUm6tLKb7Cw950y
O0+Vaat4l1hDZp57R8fRZYavPToEnImXCdkJMps/u9hffoJXRY03qM6BWyu2C5I2EgSCnJQZP9bl
WdcL+88OBRbDiYbDh9nEymh5/fp4iTfnsqKpqRIm9HtGVCh9gnocv7TEOXz7/WN8edTx8cXLAOCP
gs1B/QuX/uW9rftibBhRRdvGnXR3HYwRiQvNkLbZG4f4y4e4LuSsR4JNK8O0+pdobGspYTz3wNta
j0+WX77XsfzYBQBvXellW9lr0CQV3P7+8l4eRf9eFbUCJxJlu7/u4p/OhNjDyqOFn7stk7qsDpmD
qhrZPhL/bQiL5a7idEp2RDJ61Ruv/3rj/nMa/b0ybACSsBi8e+J1cdNpgchTaGuLsZh91bluh+OF
nxytMS7RwXXjscot/0b6RbhLYJy/sYn+6cJ9+mOHAhli1GtAKB4xaMixICDMYa4gf+VV9sFrfRHz
gQ4T6JnZBIlc2rN8+NM7TkPscuhz2oQQRl9tqLzIknEeUaQ5Ic05fdZkxL6ygiR9mpAW+ftAdcQR
JeSJ+o+/X/rlibve8nVpOBgQ7YStXtuGz0teQeUO410DUfMO8aVoD5XdYR9AOFtyHbfCfuPM/fXt
wdrDU3x0Vgke2M7L7cV8PNYKhdWuhpEe7ZbZ8UkHEaN66wD6cZy+3E50OLQT3FrAh19q5bowoUiW
lJEZ8zpx4iUjiwnqF4rGeUlFuUswq/sAqprFWzi/eFJsyjrU4Zl215itvkaueAPOXGTbwoWkfnAU
7gSnIq7FR3fIl+XrMjItYqSMNpeMVEYSl67xK3OIi7QsIf0bkV40JYOhHR4R4o1Ht76Hry8PyT+u
7oL6xHv9tsDe75NW1sVuCsNF7JRjcuyDqWY/xpEo3ziKft0nqJekhBhEj8or8upQmGHcV7aF866S
Q+0z5rc8a1fXgmCTpauzZyuLmuX893vz1wuE4e3wARMcBi5szJc7JU9Tl12pi50DGbLZlAwLHtHz
QMV3rO7w52sBNFADuFweH+iXa9kuvlwNUsldWMFm2QwB5O+6Qu9DoCsU198v9usrQAnAW+cKly8I
IPTLxcBQmjBLnQLiRk4Yj19g/9O0yRuX9MpUF6BtrTXYHhKeFa56UrxcJnbNhGRWDRwr+TQcvKEr
biEKzO/1KIqLxpXkVxB+8L0bo/nWLT2ieMYpa4jusjrn2+8vGWrdPz1O5YdybQ8gt7mvrrp3rQXl
tIsRycxk+or5Ew1QXWMyRZqTI95l/Gc+IB4w4SEso3I+W5wRKzGCE6ZrvLkuTeJbHwRCBaKLs8EW
yMFF/qntO4JnbFQ0BNh1I+Fg8K2G4OQxXEq3DHI9ceN41WxfuV6szanXXjHemtlX5JOgwLB2fok/
56kVsoQCILIqxbmks+WDMVnjHSKb0CsmdDHK78C35zHfjiL09HnCH5DnNXKl/nxsdS7Omfzn6mgI
AWz2wp+wHBm7emw2TpP3X4ou7nbGYKosa9nJg2V3nb8dK4TjxB1xWB6qIpb9YbSGeNwqeKJE0PoD
+UKcTAS6YF3O8GuKZOEeE6tgygljv4iPalZTuMuGocQYIUq/DfVSJMgCR1zeRGxr6/H/UXYeTbIi
aRb9RZg54KhtQOiI1OJlbrB8CuEoR8OvnxM9m65XY1U2u7LO6goFzifuPXek9RSnyQry9cT3YLQ7
1A/yVWXJNEWq17K9rnwK9maCEJ1Dh7VHnxsrJR0RYYZotrpMgzmyIDwB0wrYID8FU1dke9/JRMYK
uptvt8xcO+X9FPdFRs6OK/xfRWNBptuImNGvGWaJHoZ3OpkyOOpuVMycWfazA1yA6gJaE9n0pIoR
33q4LijRd9KfTBVW7HHGHdoQFUR5VRfjQhLUbKidMsxW7ytccc2XGD1YLArnLDMJYU4hYAf7FV0Q
0551nrv5XK0SwxDYGQyC5DyObNk84/bP5Byy0FbVGHBdOk6z9dFDINZruEwOcrCokdtpMIpL3Rpl
ezGyekQOMeHdOvqWS0rEmrNT/ZQQ/G6eYjUq615UrvDOlLqtuk8AaQwkG43xfY05Otl2ramrc2vl
KWf2grBgM/X48LfJOs3fu9bw7xJSj/GSpK39MS2F/VEGmBcoihwlfnaFlK8yNlYmzK0//bLj+fa5
HCcVUeN6Znsgg6FEZdLkENhHiO/dYgaXCuwKEYqY0791SWqsj1M3+dfaLLH1SIshJ/9a3E7b2l7m
eme4o+rvVF7k9la25hCEMsjmFxFUnbv3h9wTp2CNCffCm9YMez/r+5kEr1Y3YW3a0y+Z13yddlHw
e4jOruvfojKJJ8JibvEzkhc9lPsabFuBCzVjsc9xUSZhiY2fiENECH0JDnfi6rYOqNFhCAyeEsNO
I81Ynzh6qgepRP7Iyld8xlae3yc30kmnsFey1hAO+nnewmsVtMUv2DMi34o6Sc4Lhjq5bxOrtC/9
qg0FckskP1Sw3hALUy/YbRbBenXplryNLmrrYbiBZwLF85zt7iqvdcVvtSkM0tw3w5Q3QG8np0LP
58bDT+Tti08IIXmakWxEh2demM2jmF1P7wZuEwB8+obXMYq8zi+xBaHjez8WRXpsvNwco8Lr+AKq
OdcorhIfJIww54oMMmccOJwzYKybzrBMsdE36l5k8oCSYdpOUu8X+nvx1P2HWtQn3KbRUHE3bZSp
Zrkb0oaD3Zx089pmMTGGWYn4f4uZc/wobyyl5UZVQkKl7zojMz7W0iqMnQEC4EfiLwPA/Jo7EV3i
jeGkljVzD4Zq/IOs2qEKrbFUOiy8IJEbq6iYtFaGLH65YtDNi8vfekbMgYUzrmiX35WSjd6VxMNO
d8zC5k/YlD52DgdKFPKOLocezGs6aktSC7pMv1rzB6fMNWI0Wlpn/M7WFg+pOSbix9pI8cDywc8j
nhGLfhqwuclnvVpFic4wtb2Tdp04OLk2xq39bX4DQW1ZoCF1sZg7vCV4vHDMyuW9xyc37Nt5qYzI
b2a3Y2utpXdJxm75WpoibYlFbFgHmjNyj6rV5Y/UgJCyWbUftGFh99YDNOduOtaOEY+Rl1ids0Fy
CfkpH5N6N9g+X+WIG+NhNUieDu2sMcfjnE5jffCgM12JqYS6oHgGHK0VD9DNHxgjUiIyLntV/E9J
1LduR56XWkEwzSVeq8OQaX2I88V0ICpmo4qKzFfDNjXt2TuXvU6XPbFqPJlSOZwW9BzAKQoCic52
ZhnWyVxbAwhnAsKFtZU3Zu8mbjXrHhTW+NzZTf2rbipUeHA8uodldBufF/DKu9lq+hdPIwr8jTAA
y+ASjPbbHPvYLAreDOgdQmxvyhvfqVHXqAFXulNnbXKHTaJ27/18WtZjyVamOA0I0tAwGB56Un4Z
xKDQn8m+hQIEs3DXlaZLwAtC0uYKeqjrtli5ue/KkizkUE8eV4vLQtO8y6YkLzvCY7u6uyQ8n1D0
GL5f2htgNWMVTTJvv1S7GPfM+2g6kAOiqFFj9op2tnjK5Og8No3RWmXYQzdZnN1YDoD9lhINHriN
WZsNcsnGM+7Q1JIV2SWiak9GnQ0tGuuWhzqSTY6gYhpk8lAa4MCaTalqtQAEUzhaZTDk+RHpNSnB
rYyD5NjQEsVP2bK4Y6h4bnzzBKIXBmAgXiKcaFP2tExxfZc3tnjCpD78SmxkmJg580lOb/xpLtAj
DWBFZFNZ428/UUXyTYA2rKDDcGQcJqdYoonAHEmq4ggobK1QiTL2TtAiKa/gYp8QkGYhRxNSLWa9
HQmo9rp6e5F1I/JuPUjnrlpMCJgGVR7RcpACsdtXvXiHlWM3N0YPh1XA5Kd+D5zaXi+GgJBbnwCV
xFho+1VYrRuWIuH5LdzON3C3tTBMbGtMhm0Xlz6xkt3oAIEay/ReuMEavJR2OWXFFpXmPikyBE3Y
pWb9ugwtNLYwCcZ+U1cu7MuMQ9Neflkp8BHynoBlB8C7MZE+dEZeRWyndmNKLHEzE9zo5gUxkE22
acyaG9PKxKZz3BOJpq+zK4+1bR2ZKSX7rhaHpLSOcppww1oc74Dk8bFyogQd+lMUzi1BhcW2CUpy
Bw3uzFt8IXO9g+WjrykqRUyQ1V1dd3wlIV5uVCffoaeiKmzmB21KIAVSHNyuuquN5JdXBIBbsEiR
b7I8TbWrwtEbP3FLNrsxr80NgaF7Z7xhHBLj3HVUj13Mg1v4YLy8FbkcRv5RJIfYkVfpU/ZrfZp1
QMlsXsWqHyeveluX8Qx+z0Et2T4FY9Ifal9fMMy/BbO4BUyrK9u6V6+PHypa3/1gx196TNCMgWG1
Z+fdESBkF8M9Ypn85TjFk7dm901Sfg15todaqDfBKH9O1fyxVAMOs6IlLNk3TyNSA8ut9ggGfzLd
30tIejv0VVE2WDHKKCCfy5Ty68zZ0Zm6r9UQ37lE+kgVWQ4cN3M2VTqOoVePw7mbyueE9G/wQPUv
mdWnWxOHaTI1bwdotskCk81/anz2tfkl8YiOgbThO9W/k9Z/85rgyp6Of41GaZvcyHu9OZ66AvDm
irMhdajPxvyVWQg3CKMDrBviYMblVzHOpPbOu9Fqd201f4Jz2nKyEsqtj/nM1cHBuWxcYkBD5Q9U
TLnxMpFc8R6jc/mP3hBKX5lFBVVy6PIYeV6UIe+S3PpReP39VCbeQaG3CmPL3gG4uxY3Gm7MfT73
B9nqHf1ABM9UbsDkcLTMRGjbdo5VmErkFatAkoZtbCXk4KYmqLJgoSjbWKW7gJYnnKcZstPNEh2E
bmk0X2R2Kh7slBZm1wIxlsYDBhHQm1AOtqnHH+FmIJz0+o5B5HxkuUrmsnU0Y2IB636PWhu9OBlN
o7xrDMz7hbEvamdPPbJvDDTc+UB+lCsf7Kx8rKZ12nTk+QLL21mNe5m1dyobgruxOseedd9VcUGV
JPyIi/iOqKJwdoyfrb9+3vgISJy/C5H8Zp0byry41s360kHwYa5973MG6mUIW19HEjOxX6rHSYnf
8+pfFjrhKLdZx5o9zqYkzZERqBQ1aH8uanLCeUolFrw/bb04dXuZ/BpypfE9Hu0r2AcSfuPsZEK7
nWpuD59DNJiIfkSfWEeKgNFFqC2Q3N0q0nFD14D0jSdDT7bgxnTavQWSshXT0Z7bfQ+Sq/fq1xEY
koqNaUOlZUGHq961qZ/AWBYAUlAle/M5jkuyw1FVmu7V9/pDY5nX0nGfRS/vWqM9TzXVirI/ijy4
dqs+jH27hyR3mCbzbJfdwWnHNbREfl8l1skBS+2DlE4kyYq2tx27+S7Ii/Oim2OFAh85DuzbqUo3
yC4RGC+kUHtZ2Jcpkgf/aAXTvQaafYMZIcEKa0wBMzToelgVjCydRC6tt9VOz5VFjI5j3nt1/J5a
RkjEL2kQ8sNYujNFZ7YpRfxl16gHAyKdERFLUVwmQQYephbs6Yc1Ts4K629kjdVjngAq0508BfQ2
ybLuUS8c/aE+D+4tfLqlLmFvVnFOJyfhLTBU3QdrHKyNs049hZrzncr1gVIVdmKJL8gwSTUq3bsW
R7HvgFa37OSJHG+GgfouEN74iEB5Kok27/oQXEhBrhrfVucYQC3K4pJPxK7ThF1EvXzWKjmZBZlX
N8jN1Cc7gNNkIPcVIo4AqFvZZU8jetId0+bLjCUfOz3QwMn2dm3S7AoTj28mLGND4X/UXnU0oLjs
qxHl5my3Ns+T7ioq4n/j2NRRJcVrXwJpDTCWhkVgyF3tCEwfeF/aS9m4db8xSrvHT1HsOdROtLyV
2tI7cOwFk/6+cA1yJc/Pi9Qvyeqtr0qo5poPqJar7KNIsqe5WMsIOgXjNpq6u3Z1q8NIb/5SYWg9
DXWFWyPwlos5OPth5DcqjL5cesxPrKFxMDEx+dDV2hFd1ZmG/y1RRkZeVFnL8gnQ6TKdMq7imW+2
07DfpI/ZbGMG7Vz8ThHKzj/gyNiUQtCB8h/os+HkG5h17fNUZnHw4ft1f8G27OPD9oPYPnRjknwk
5uhZGy9p+nqf9B080lSgbaEvGRz3K48bZT0AvjGby2hYsborJeybB5PocbLlnIHcyClzRxN9foXn
qDJi/eEKsJv4pLrm0NvxuqI9r6o2wrZRZXcB3T6pEw3QP0DUyM+jTE4NWdom06xNAAMOh06ZEpXh
26NR7pm8168EmDtgm/WtvZG2j2cwH+rZ+O75WAw5QNvY2IoY6weFY7ZUD2283Bq0slhfq7XksFEB
q+EqDERlHO3aQDRv1nP+gc6srN+dOTHE3pCW++nLXh74+jA1rsPofzTLyJlbtnG+Q/y7hnlm3xTx
Bpu5Mo3jqGS6yi3s80tupG2qu5YfTe3sspzPlhmYQ5T6q9/Ag9LO0cySNkTR/Q0JsvmtsmEBa8Jr
XnxGmceBtMmvMZite/4D3aGBXfSV931y58X5+kx5SUeQIWqJ8nQldMuE6jljKDvMIDcOuQRwjuGk
Bfdcdl+DWZA730yjhP4QVNmyaS1bfVk1hoIInFxXR8yGW2DagJuWCAyADHnzNxDMBzp2qOq5Bd6c
qzaImjQFakiyPSnxPfyYb6npVhc9lM2+LYHoDNp29wnoyBdNRf/ZAXe5fU3QRo4r4uViI0yjOSe2
czsCRhV605h+KPAim7VNsSO1XmHvXFNmv+mfB6LE3fYRG698jBfPo7kYA32sq1GtkVubJgse3BvH
oe2gqla2/dZJ/U2soixC3aXq++iPdWhqy4xid7QulM7Za5agX7oWo7/EiN6lgwbb+M9X5gWh6kqP
oWLeyG2BXfGag5HecLyY6U6WcUqWmuGn+XVWcIAOJkSDIyht+zpNdfocx4XxFPv2/LsZLDL2WHeK
rcXNDF/T8SMMnOZr7/Y/Fs+n1KkPHSMbgIA18QHzXTGZW03pCm/7AB3sAT3ZmypToEojAxqZPhW0
TTb2pgrGd6iWG4C92qLDeu/c4Ic5OtYR8PR2oAqa0/SSKfPOGpIjZhNA16uzpev4Ifv1lW3Ss507
pKVloxthR7t02cKzIHkXKTOWiSv3WRkigtAKpXTcmn2zrdCZhhL46sCciEHnQaOy2/FQqTcjkUUt
IMXQWYwncDRvceNyF/jlA0AUYN9VvtUNRCarAM+dVJOx8RYzx4FgE7IYJ5yxIPrOTJePSy4eJPYr
UWBXG/rfRifvpFEf3Fa9u4NH65a3Z6d1omIqTTxlwfzsdTVWgjnxGaj0/GC2o/G5dL9Nn+jFsfyZ
J/NZ5e07LCW8wTyM12qwwiol/bxdyFnX7ZsbGwet8SetZMZjEXyzXeZb63yx1mVXsjE+Yx/7uZaq
gJ6S3ReeB8oMMs0m4ZLbZGPzaEx8xKo6+b7/O0l6yCLrbjGWBqDLfPMgqNdcViWDC1N/MrMsrs66
xkTQQyMxkN1tit6LEgBHyi66R3dJibTKgjP3g7VvrYb3Dvk8dsSVjz7SbVneszn9mBmc56M6uWXO
eNUONqr04w2ZQsFh9aSKMMy1kTc0M+aD+gp4H8WL02oQ7JSwferubFs/6USekyC41nlxwSEQdgxp
xbC8Lmp+HEX9XGfNKyKrgyfqn7eREOwtVoyQpqy8qDZ9nRwKQTKsK09Jqd+cIH4BtZnc7parqP17
DPd3rD0vsGE7gPMxg3ZARBoAXrQOPXhpSsbRDeKtGiQfv8iTPS0FFxrGSeSU6pD7Av6ROcAV854s
bprOXb/A7IUkz+9h+F+bNr/gpNiZTn6XdbThftNekX0Hm6wIoLMvkrCQsfm0O9Btsbs8pmxkoOnL
vTnNy4Zqi32jQ+knqs9Ec5UmhvlkyflXHdeRWVkPrShfeK69t3QSNRT5Dfa9t9IL9lVgPysyuzZ+
51xHt74bXPOlT8cfse+/xyTADGkcBrpzT23VwHb2WV3W7VHlQYh1LA91sbwxYig30EKNbV5Z/QnY
2ivyiHe/LeNQpCucYawoQK7dNcTFPO4rui47wmtPl1p7CUZqCCEct9hzOpf6CqLXa9U1+7EzD1rU
5zaeH+Oaj9gvyIljpZaIYPsHrWlzblS1TYcc99p3xqvhsEhipm1soPcib6MnLnijhToWqf6wbqEE
s1c+yYJHdLYar1kbXwn2wdMYU5MzOYim5CcE6U6vNAFemKFcS4EAeXJ6KQr/m7GyUxHuYcUkL0SJ
SVqFRmpdyS5hy/SDke4mTr8smqMYZN7alHsOukdkAuebhQ6xeBjMwSt7/HBsfUC462YMKKZXHZLd
szMoVpMJ0aHLvNRTERD8S5XjmVTltexiMgBw0kKBOMzTEq4C4Ln92sfpxgk6zF868mv9OtsrtixR
V5tEjQ6oGCiBanLumV42d4Hr/ep9GrVAZgdnqvGjyj1K+0ftlBBwhzPV9NtC7Vw1X5XoIqTjNCmK
CaGxc5sfmum2b4tHYYidqxllCQ5yBVsMX1BkzCNyzOd1mnCSPpoAwIfZ2wxOFt3usWaZDp4z/y7U
c5ItBEjc43K9BnMMPV684QAMifO6WJO+co47LW70JaeNyw+GuM7VQ8MAFoAjJKiXymLMbcwbS+eX
tkr2RtU/TN03b3rwp3c9LxcsSGGlHuHbvkyTv0vj/uxVTKRSyCo87F+MDJRu9sRxip6MR7ednpxp
OiuCbJNx2PoqPmBLw4VJ8M1IsWavyWHFQybmLBSjvw8q8M2+YryUNnA4HLpefjpTH9vhGYjAjh59
0+GbizPYe4ybLC9/QsKyZb53suY6wil779TFXVFXJ0MY37DGn8yuZ8yzD/S0t5u94egjiU+H0iE1
Rvww9Nka8J7N+yKYL0HGHLxb2Gg5EK+eVUcJZqRvqSLXHV9kHlRH11/AO381K8lWhrsvY0mVtkBU
ZziSAnVo9f3Moo1BzR3qhx2V45kInSvYyVMb60N2A2yqZJ9SKuZJtc1HmmTDucsdkyPRwQlJFOvg
bJs2jkbT57k+nRDS7XPM6hvycPbpRLQ7dLyLO80395vDKVCdVutSLu1L4W15GnHxmMa6c2YyaxzJ
rlU9Dp2xn0ptbm1iAkI5GOOOrCn5OJLIc+pkfBJr8I3gp4srGKnF5WDv8R0SPwS80GZ0a7G3G7yM
LIeETgKfsYo83VhHgG0PKpbf7IzinebbtpCy84DFMzp2q7NLma99lA7s00FZr6JYhh2dRXkqRgXJ
ypvLXZ2XtQiZSt+c5MjI92YNwy7scGGcVFO0K0/0ZnrwxCyQjMx10J1FP8U4JWftRu2c5Z/magkZ
serRNSs8c6k3S283p0ws46PLxbTDKM78XTOh6jexncZH6vfF2drwtBZGm3XsbwsfumVouyxJ/DYy
MvvMFlk9TEst8Vbr5aAUY1Brnuwp6m6J9lQAdqRUa4D9YyEnK4reIu81g1F9vxbda9DH/n0/1Olj
3/rGYW7n8ilZB45OfgiKhSxbrk5wi47u7WDLXqq9Jh49PTpb5qWNz+XmJvU7jogDZYxp3zVK6vjU
B55l3FsmLMhttjAvfRMrNMQ3iHvNHHEpsqo76MAtl2cO4dkNxRRPMnJEWd55q1GQb1AyUeYOmE2a
nqfAhua1TaEOnDKG/KzyofQTBxJQFKQEaSHpV+JezfmNmVfzRzYvjtyjcVAPa9D0+6mN+6e0r+0h
dBm0sHymj//J3W9e69b2wnJeAV87XdywoQjgehOoeR6Hcv7gNcoPnYr16hCpAZi/pm91qWDaTZVR
Eo69Xg9wyMGye3FiHEcmD1t4FG61gfTpXWydFvcrV8ALq9EissipOTuN0f/sVKN/ZMu6socAjvec
e7eWNzX74bnFH3BgwsvREg+JQ45O4lFBsg9+ULPDLdXkc/ZJyhyXp2gqGHtgp+DGqOoneiLG6qtH
rmZO0B0TS6ZuLruS22RKlye2Is1e6L48QPQr7kttrS86TdTONaqbZWD8nTnJRz+bD37P095yaXEN
QIJR6rgT20WCtubOj3eoNNIT80P/4k+kJNk5wEQkyRq8giEx75s/7GRix6Vqh+Zm/h6X3HoloXtR
7itr6w5YsIMq54adCb9ru+EH+uL2MFBJhWOi51MTD8Uu61Njn4qZFI/UOxbd6HHOOt8Gn1Ai358Q
xlWoCuLO6bjnEVt2MrG2hIHWUnMnLYNLXBAkgkfJ43s4+G6nsmuS0ynC5vTnkFDUe3s2P8CpPad4
lsKW5o1LR5yroARYDH+ICUB/q1e5773kt0m2VwBxZt+X7akZ5YDZtrur+uBlJuMgbGbqocxEjggq
hfFT/JyOQb2bVu7zliYWOAoXSbV1rDxDmWLTIpV0lOwnye7MNFTcZP5wi1gCNCn1zrYGA6CB6rZx
lVzzjjWc25s/W7r3CC+QCn0YB2G6siiJGTJuSht5Cy+9bDzLCoUa6ZObDgur7X1IES9XN+mPTdm9
GmljAsbMh3fqRgzL5Y1C1DWXhmZ545mUmk5MW+UG8+dsg6rE4gJUIvglE+NSKFoWf00w9o8ClUbA
s12j5NhkZfBV5U18DgIttzSbxpmMg5T20HXDFGlDnWbXYYw1vcJKceKww8v75jfY/cvqURo7IxFf
mBe+zyPwV7IkPmIfBL/kSKdBmF7sJvU3QsX+xoZ7zxTE3uSrke1Ea+16j+F+opOr0Zsn1xk/Bcrl
TTHmPyhmPBFRm87+HroINVDLkt5N6CZmeV4swwXtifZAls9Mla7maEE3QGJG9ta8X0d1P5jtEqEF
75kuMIQhU4YIJSYOuMG/541+Lho7wRalY7SDmwEF0wjpGlCNcjuYCVjBMf4l8buJiuQt06wnqqWm
J5X6c2BCcV+RivftFkWzX23RhPkyeKRmlEXBDzjT+2m4JnmpM4o8v54ZRrfBN0Tw7j7A6h4JttTs
V42Z+ZTQVXxkGad21qiNLRFTeYcpf+yf7TEWW9QEwynJJj/spt45oOXhQT5aPkB/v33zZek+Qq21
QSJzCLI9DL4cfzH36LXiZQNnIX8dLAIANgveRXAW4GUCTsC0octxR9q2EgoFv4gXcBzXIhheb7yD
kx8U0zvUJ4f0E224pOS4iISxe0uecti+NeVBQjGgtdOcAZyVl5z5/GdqrS45xeli+PBhbAaSARj9
qGbAOxMg1ZviEzRqXEYsfKxT79uIHvoGHicXbVKdCefQzPbz1CG60Mi/7MAwj55sQHa1sXozGCBT
1vJQpZX0sb3IOOH7bdN1OzqFczCs2TuspAn8ZBwXHNxKFpAXiji+axnvR6Sa8QRpRpBYrcPiccPX
WyMqyTKC9G5I1aomt3CWfXXHSb4+qLVHOZQ0M1FJjPDFbsCpeSKBBvxSlat9w2qGSXgVwygqPVLh
rN64xkFa/MobLz6X9RSznijTi2DHfm8MnfUFY4sBXynJt7TLfYP6AKVIwFWdc0Xfrs/C3mPl0yHs
U4NbqPZ3Cp7PZWr0EuWCQOhST8G14ZL+WtbJ+1Y5Kx1aPPHpRdHZ93nl6J8dxw3Vqyt+JuDaKWqt
Nt5m5BCBzx6HLERhRmYcE4No8EmvZGkBFUBZ5W8fOs/P2azi80yvygOE4pPmk8QUhjthVq40IM1C
apuySJic2aiR8UiLw3ro4/awUmEDip44JSOHyrqiAmoZq8qByBx/Pnpocn3/2XJzfwa/Y0NKZEDV
TRdN4UrKBN8SsRhD34fJnPRLtDRxjAnVM5Yj5KKmD9MubZ81UCgUhivq7c2E/u7O6mwuR2dV5a6H
/HaxVO6DnCmyzyAm84LpTGA8AYwixqoaBau02fZfFrvpfiY+lwhz2AHAG17X4FfZt4x9VcctuWu4
GWk6x3x4FtLuPuLKM7LIUcCbR6TcxgbmGQMU1TTJmSorR6OnC+e+p+CVe6/s+jxM/ankjG+0/F5Z
fvfQjubUbcgnAV6ZibYZuIkwVu1qK++YB8Nsd25PRvYPNzV9ta9gjMCiSHy2mhJkicug2WGYqKos
PrvuxP/V7uel+G4beVs+adBBzi9nll3wkSP5eLVr8lq2hQP/ZGcUiKCfVj+1+1/B4tjTSagamIQY
x0yf84IbN8Q6A9ADX3em7qWclu53I0bW136TAxk30KfOB9L0apjHOAdkCBC+0Ode2qiANoHfaOpK
v+RE2IkB8RYoDmImL1Kx1SY/M5vVc6FE224pFVvETpaz5j/rvOfxwfaySU+lm2E3Pd6Y+zPhPW36
g4DUhlogKGHpJcQfpQerEeTvTCTNk1s9l9k3jCQdOV3a89iBe6JInmxiF+UJZp69HpZubIsdAlJj
OKHfkyIi7q7QBwIZNGx1UMPuadUtpePYBVNxZ+k0tTueJOgiDkzI7P5gUXhQpWWZWYdGUyYDC/GA
8IR2UOXQbLsM8QRNHsOj9i52pyDeIySUEO4my/2lknmKj7lPQbV32trggmHS+FwImYlrkcVMNW1X
wXNZB4G4kS1cFWKn4i2oyuW0HJuibIBCdYF7zxtLzX/Rgf/dI4FgGe2yJObCQ5j9h3rfj0upZpg9
uCMW+2lIuze8KWRqihzeEbkA2yxzq3/Rgf/dBvPX1/xDm+1LsIuK/NoIqaDHut7O2Ryv2c4pEmcz
Sqc+TCJNzwEquX8jYv6fL+3D4QT8wWjqPzEc/+WFiTECeYPJS5tT4T5iV6XNZdMaFXppdnYQk7HX
sU+WKajAfxZM/x9qacmAkB4V37TkO/+reHtt20WmviwiwRm165lHbTmPa3r8zt7+80vdhNd/MRKg
DQeJiq34Znvx/zQSlGZvY1xbmohk1KUHNTZjQXScSXnnW8ageRRdWf4b8/jmafnri6JGDWCj3wTw
Fh6nv34+cDmyagrhRTh9TXBHJbRtUgu3hHNn2zzIPivH3pO38mE5w49//rx/E8bjBrl5RzHj2Rga
7D/5o0PWoN9i18vGALUTCmFNt2owPEPbYnBnj76MQBp5zFm6+MeM9vSlXQ1OYiXW+39+L9ZNhP/f
3wOM6wAxNKxZm6tXOn9YHnu2RjZpHCpiFLtH8nmPpe8mXwUh4ZQVl7tMn2H1x2GBpoerZQ8f80hp
+9zlZsJInzJZLKhVvao+j7NAX2LWb+ksv6EhPjtLTXZ4YuPXbnTzL26tv32NmFV9ciyZZ9iY6lzn
j/sSESgQZ8LSI5HPLjHqBO6ig2iAdfXi5BBR8Ozn+HSH1cq2fde4PwjxHbcuFKN/eSd/3iu8EWYO
eEWANni3r/Gv11LFfY/erdARTNmxpsb3UOcgOarlbkX31kf//Jv9eb/cfBU2jGeshqBspWn99eXS
0VxLwhjGKPZVHi2tM5xLNvaJcOLj7NX/P9coNo7bp4PRDUjMAoLj/GHjMJl52w16uCiYK9KS+1ld
gM5V+5j55Os/f7I/T/f//WSwE1wIOnzE2xf9X8fd6vXk9RRyjmCytRcF6evczD12qSyuGK8BhtKY
Rf7l+Pnbr8fX6Qmbm9Flpvy3M5ZPbELfYitepaa19ewp30lZ67Cu+uFfnl5/86DcPuAtNQkGDa4w
EpT++gEJ72HTYTs3MwOZFGLcaTndVXX+5Er1levlzVvVb8KCo87wI+5W5n2yC31J9ZMu8CPi4Gc1
lVFzy4Bx8gdQ/d99jF8bJNn3nqDtt+bqy5hm+F/W4z//Nn8emP/71j0syUCNbnbxv751CWNxhYkw
R7bBGEEGsbetUoCgiffq0gKGvouaoVzQKqmuMv7lafSnY+k/L44f9OZbxqfo3f7+XxfGYACTHLp+
Yh7B8scT3vKpkd7+28F881v/5TC8/Tze/7B3XruNo+2WvpUf+1wN5gDM3gcklSVLci6fELbLxZwz
L2Juam5sHsrdv12qnvJuzNEAAzQaZQVSzN/3vms9C7X/dDnDCrlYjeopVevHOeAAhZq5n5N4FOUq
yRiaJ3FLIXWYWJ0qe2SszchxppVORFTEF5f3r/c1fgXPevzZTArxn11cBT5u01TEkElBS9MdQ6B/
mg7B0md+VOcSxIs0pHUVHNFN7vxMu62Qh3/1G6Z7yMWe4ALE86tIAvirKZzs8w6foYvRCe3snBxv
M8Vs36MOabacaQKUUEWHYNlovvsiq0G246BtMj1/YcLBvD0d/xnixKCDqUMbmigS2FMN1biwyRPt
UaHxAXHMKTju67xxnztq9NehNPZfPA8v7q0T3IT9LmLonhIfcG/+vN0EK6ZNIYWGQ7aI+C0be4+C
kTv6G5NZoGO4ivcFeOGXFQL3wh+K+FSEWsGA4ucVCm5UEguYjU7rRdIzUZwkLrd+4OTUuhapYuL2
+P11PJ3Dn44sGLEJwKXrU0oA5fHLB74gpjDGO8QBJjWTvYvnwWGYFHxh4r5cC3uOPcmTQxcZ2mHs
/XmzAriVFcW2xjHIqVl1kdc9+6XrfXFbuLh1K6wFEzznKWco3uXL6zXQkJILI/zu3k1miCWkwvg2
ihQWlmGZE4p93nP/P9HgP2TOyn8Do34JNPhf/zN++xet/fat/ozRm770TtFT/2BCxp0KTJ3KPcs0
OBveIXriH4x1mbyYjCBknhwTWuqvRANV+QNmi4DbHn4uj9/pWvsrrlDV/sChyiKRlnKaIvP6Jxg9
9fxc/XTSyzrJNiqoxemmboic/T+fjvQrs1ysXDr1AIjpDwwznF8gr6xS12eb8//OLw5q5G3P/zq/
9v6Zj7/PL+b//goN1hEQAIaZTwv7WM7HYi8X9unjH4vsJcX98wd9rOJj3WYRjk5flCPi7emDH+v5
+MzHa++fudicj7fP/8KtxB44r+ty3cXMRDQ7rezjOxeb87ffO3/m44Pn9b8v++826eLnNdlIBdxs
EDv+3WG4WOz5h/3tZn7au+cPnb94sf7zGnKTql3AU+R9K//uc+fXLk+Di5/3sYv+bnV/97MvVnxe
nlxSVyqaSF3XVPV25fS/wvTzCRxriWU+25xfP7/E+BlZwGAKBKif/3l+tYJ8ZKk16WjnLxuEztbW
+Z3z/97/Pr8F08FF3Gs+f/rMxwrPyz1/5eO1vEBMWntcK//+XR8f+/js+/LkzpQtrPl//pCP391m
+ohIftqq83LAy83Ov+N9KzpxHITFp985rZWgOndz+TsvdtF5iakXK+9r/VjB+V/vX35fxfmL581X
U8bO510k4OGtLVVUR2Fx/oJk/Lmx578+/ejz3x/bfd7h5+38eEMLcRwUcdSuygJuIE+heurye6fz
/zI11tAHMkn0gPW/v1YD2VyVI+Hk54+c3+CW2W5Hc7z5+KqmidEhAVL78dL5XyNBDvDh9StkfH+u
BdfBHW6CdPvpowbnBiaQeBWnAbwJktNrp6xGYf6+kOkXRsE4Lvy2EO2P7wmzplwbdKQ/rVbwVWFX
yREpZX9tF+HX7TGpMDz+tVXn9wqDxDd9HPYfr8+65g3HbIybgS+fX1dK2Mf1YGbL8yacX3M7Ju1y
NZjOx0qa0m3wIzAJ/fRaIVQbBqGv52+9f79R9L2ZdO+7/WPNPbQ/jGbHj1doS+yNrKp27/tkIPfe
ItIwWn8sPwVwYCPp/m8dRIVsStq6f+2Unw/iebUUv6IDaYaf9ub59ekgBl2tX53XfN6M3x7Ej234
OJAfr8kc2E8H8vzG+UDmNKQ+rfr/dCDT4f1AkmkVePZ0EBMCF/Yfe+XfB/FjnfBQ8TBzZi/PHzvv
hX90EIcmfm2GMvRsbzqAld8uPpZ+XuZvDuD5/fPHzwcxFMZo/XE9fBzE9xWcr8KsF1As/vtgna/C
8wE8L+b85Z8PIL6ScK7RWZjHIoV9AQ2vM6lm7lr8FOtgoGRw/nOgK7eVx6Sxzn9GNMAhtuvfzn9R
iOyO4OA357+kVoxvmHG/f3Jw2/QuyVfVqLe3hNFmd4qSTjx95XR+SxndkyoN6eH83aKm86yEibk7
v6kW3BqyRlLfl4yuELXJ5JA+vxtWij+XFHwZ5+8SgNgsfIJs5+d3O6BHq35w/9welAt/bs/53cEs
jU/bQ3cqOG+POm37eXvc1iOhgb/IUXnfnvN755f+2p7zH9P2GNP2nP+im3wi+vDz9mjT9pzfPG+P
OdQqShz2BJp4Hatsj8djWpErDv5cmLYHklP0Tt37R+P82yzhv/8xfec1y4cSLHF9Bjl//LUPXsus
yn7Uv/3U8i2bYsGqyw/9tOTqv85ve2/ZNPj+6Y85ARH1cGreyuH6rWri91/x5yf/u2/+6z2f7HbI
3/7zP16zJq2npXlBln4e0KsUAX4/C6j+tX8ug+c0fav+9b3511VWfr9cwPuMAJDlH+DQgE0qgjZV
wf6cDijKH4YB7QnGLLNQUWUK8ed0QBL+oLQI+wroNVUHdco8/3M2ICp/iCIzhGkaIFCN07V/MhmQ
zgXLT5MBUceaSCkBcAdwJqBTF1PuKCbsMPIG6dASauHTBB6NcKUULZaIV4gSi7z7Qd+VYMvA6aTq
KhL0K0+LjhV+i1zIdplPdHbhY9A0Fqpar9pBwyWZAvFA+Rg3p6DW7uJOXRoaJuPuttc7u5GJIaiW
PuK+oEPjYtb2IAfbyPSv5UJaly3a91g1LRqgNnIsS5TKk6d3i64KbqGIWKGkURL9oWjxSnZn66iS
7KjduH1oEf07NwWcL+mCrVmIZFMPHl6kVJ8jY7I01TsqdenkbUqA8FHNCisC3loXygIyl1PWEeUN
U16IHWrr8CUIQkKzNqFyJ6ZXSi5u8sg90i5capMWGHwE6YITCv+pkjej2y0qdLpa8iKiVu+NDFmT
aFWkjpn1HL/EslJJaqle+yy1e1l0NFAtgV/aXtZuyqZZwqXaJQg4tSm4ljz4HsKZuaLjSnnTt/FF
gSfJ5ml6iqPYUnkpKnfuiFWprbZED1j5zKS/qaJDrCzSuu+bWjcsLZcYWhHkODvI9KUTT7Mwm9SW
QUmlgk+gCth8o+e27iykJmtNCJdyki0gga1KA/bqLuivMzdg/Nf0u0aPlwYd8JSKYGB081FQIXQU
7qtcwUTDtFEjvSn1lpimUHqMiwAZDVCleLyqWiIwlEcj8LfxgGjJG/M5HtHvaoZVhrboUhdnYOUy
VGB9fGwydxuV6SnpqwyRa7GAi8JIpJPmcTTczwYFHo/WO/lMWPfozupCgofXYVsT1ropbss23Awj
XNdutPAls2OGbZbM6O8/zxL04KSSMKcydO8mMU/9kOy6RFpNQjU/i29rpcGVjlO4fjHTvUH+U+n5
C6MITpNAtDceaL4sVPHKjR5pZIfFmqaMHeBOr/Jmn6raMqCAbhE3MU+LkpwVjIEdgUVR1a9Gz6VH
r2J47H0pm0tqeei11jJiomJjTOaBEDopPUWgDwouHE4ekJyvalkvCkM85VExRxl73bauYokJUu4k
WRhNvifo+KaHJFsb5WsTChl2Z+wkvfjo1v18CkqDTnObGgWcEGlYf7rlHd9vEv9KG6w2mIunVFn9
ojA63TwA/pMXIEHmlynZ/VxJIEJ09IjuQQXK4TbkTrSKWvNgb6CmEm4iI9sXtMQ8dAwZbhfJzJ9N
tbJapCyDIR4K4E55UMwLXLa6Js1F/UXsjgMZ9Fp3CPTCcQWD7HKMlNXMXAd57vRBQ6jUs9iHt1Ij
L1ptyhjJEfS0FrEj5NtLR+I8baAvy9R3o/VM877rXejEarKkT44bsFn1XnSIsvpB8hGHFz13rwpm
B5J0KdPAyRG8E86cmFxzd2icUY4cYybtUj3D5E3wM0HFweQcjL5xbSJXW3mcZ5pY35FytRkY+HPS
wX0PQOZk6FQRopV5/FJjx8wSYEo4E09xruDtwhZr+yapR37/rTeUY4AU2OnaZiPMagwd7C6KhrKl
ZdGW6OStkah3XaLuwlJEKAmsyWqE7ySpz6tBw1B03ffB3BSTta/NNqGmrVtzvMrjEanEU2u6RHkR
kGR5bA0EAS5M4SrPqpPrfxOlwW7H6l4g77WoUHQK7VGONAt2wr4t7vxZjj8jpxUrLKt4M/rrKsF5
Extoub2FqwhWC60rEdWDXNAVDXIw/9zh4T0ZfFZGriQhC5LQ/BuYLzBN1Fq+ivXsmxD6817b1tCx
Mmy9miJcCZj1+86wQIwAitJ+RPlD21a7kUQY9G/h3Ju9tHBTi0qcwlc62w9Gx4gPpBLij5n8ondt
0duuX63oc1+TCGe1WWB7xsj94Abm0g6l5nsRlHEOY4q/uQIuWnTn8x/e34Q21ydAycX5rwjdWBaZ
Lx6g8XI3vQmNwBlmp0EDzRUOy99fbhf13fPKCIsAQgqpkXryxcq0KOrCNIqRiYnuXJ6BIvPQjGqm
889XowmqSAg2bR/hsu2YqnluKokpH7xoM0bXbvSSAQb7/TqkqeJ9MeoAoopISADzz78u2qhe6mql
aETyQdsPm3HhLvPvJDvGjr8IbM1KvqdXcWFHu+F7bw9OvYyXgf/FoZv21u9+AVXazz2d3MXMmOEq
PIADWjTLdiUvq7W0Cr84aGcu4q/rUQA1wo6lb3Nx1HQ1LWMU7vIBX8W8T63sSrO5V64NBynfIr4a
HmVbsuq7btun9u/38lmW8uu6icelVY3ZWL0o9Gqom/pQYS/3rBuIxqJzVwHkbCtaajt5kznE8Ym2
/G3AYf8P+a3ns5UmuTrFTBsiBOSL/WumStImqYwhAVuYclcAjquFU1NMDeXyi3MWqcivh5O1QIgW
0MwgurzYzYNQMbKhJXsIxvq6U6uNh9lD1OkOT49drM6hyjNBlI91Y5DHpcByNecFWYNyKmw7s+Xh
zglnDI4yZqfCZVCF2HwY220rhHC/YD4NHtg/wqQM/xb99oIm+RMN9KUsuyuC4ncwCR3JBR8Tl5us
yo9ani+IuH1VtGoDsHOp+rmNqs2RQ+F6Fgj3hVHt66L2rVh+lYMZAVAMZDgrM55is0VrFtsoxSnW
3qkR1j1jxNair41W3RQqTjIjlA6ClB88CRanUIj3hauui7a8Eg39To6zm84zS4xh6bVmznZBp14p
AiP2JvHTeYOgdBXH8Q9jrD0MTc+mF1+NdfhShgHZ5lHmBG1A2ONgHKuiXxHSh6072yGqSxagOLdq
BsynV++HahP3MH9ic0DNLlyDsLYzFeeWKjo4TzdFWk+2GUsa6wRrlma3QXNbFYeS1BIPlzjJjJbg
9zZqEdiPoa1q9ZJkDyzBN7Fxjx5pg0d33vXatQpRjEEf99hCyh+yNrpzhWQ5mPGxr2jKGhKYttG3
wXzdd375jPnb1orK6VT9GksM1tnS1gyfMa7qYFNxEjmd09p0RDP5ogU33TQuLjhalygnDGQNCBou
TnqJpkqdE090kGmDBONVM95/cUn/zYiL1i8NYIKJJPjlF+e5AeWhdfOyPhj7dic73iaf+1c4zK3I
Se2vxC7K3zxy6F8xC0UYRev7/P4npQHIkkx3ZWM8iK4Ck9MSMnenZeXNZPUK1FUX1rvJWzCSIiwa
JDpCwlxJ0lIcNka3w0jTbZj9HhKtYcYwOAlQBTJjVmER3zPWCsObcDaQN1ssOu9IeWmrV11plbm3
6EKM67LQr3v6/lX/hhbXGX3v3mWmoijKvMxyJx/kVR9PmGaMR/5aY3zz+339Nwfzp41nev75CUEP
LxO0UR0PqdRbZHmY/s3vV3ARUI/kjcY6gwaRezOVAZq3P6+hSZW862eSeWBPzUdHtMYX037N1tyY
N+b6q6M5pXddnJ308QUTSQfiEU27HEBkCrmhAcOLQ6FSnNaM7UhMtlnPHF9EOeXFCx3YExh1O4rv
Q/27GuyE+j6N2mNuYFUByVGApjDiG/Jd922W2YlQcLsQ1zHOEsMbHCP0CXg2lrmYLVs1t8dpKpCP
mwilcydbsXdbftXz5uL6daOmy0GVKGOIxi/POEIRXUFLMvMAmt3S3G8ALnEhfxdSCbsRYP16hb/B
7vCo5bjn3LZceIFpxf6b1yHPM7jP9bcmiBCmESpRjxneeuBl4KK7NXy7XSXWjqnWtl6JpE2TMo4a
5TXGsAQ7FrRcPp+yqqvuR6BjVy4xkAX5NxBpr5VbHyBgrmT5oatEqJwo7rurApT3qF2bZjN5L465
eo9RjcfHPsRW2nvpUmHiMHT1SnDfXPxfbnrwtaXoNxOTBnl+65Rhvozk1qZADDzXsBNztNtcX4cp
ieeePnmy17UZraS6ulYbcQaXoyDllkh313iW8uqly7CYGjiXZ8BG9eZY5/p1m3RXqtk4la7u6mbb
EyLbxYcOX5JfVFu1Cgg6pCwALTHQzGWIFRjp9bLt+7XZG44aXCH9ngfwEergCVPQStHL5eg+oNOx
Vf25drmZBwfwSHGgPOLZ3LRNfkXsphPm17+/otRfb1iMjgkkERHocWsRLm/A0diUMhbGYxbuxdxY
jgFC5TSYRgU7oRvuByIzQzIs/HEbDFejz7S4FBxYurtYT3BiEH6edBS2MAgoOlZjbw79lDj62grk
0fHhakKrZuD9plWnKD0oM0w07a0m/Six0LmhYYUpzgt9oXOso9Qh3t3vvTmwp44DLLbNQUlkx+8m
SJOyNOIaQ91TFayF4JsGBdrHy2OQ9e5J3V4XypM8xF8MlM55Uj89oeDpG1ygqBihxfyiX1SJPs4z
JcShKV2nyXUow9D3pB9yV26itl6FqoSV/kF3byHreEGMXvSlnd2GqmcZbroNI9VJMn491pYQ+3J8
4xvXKbW5bDz1zZ3aj1ufAlqFOs+oDimTxyZrVmG8NqVn7NCC8UMyrnVzS0tjyNXdmOdgs3A4Sj03
ksBOcZ5FwWE60QaY9G2kgCtY99nRVQACp1AjvSmPfYzCL271f7dbJu0z4Wkqw0iETz/fiTlrtFgG
f3rMzTspEb4TBDufpeWrodEA1LuZIwzNS6GlJJE8wshm+EA08+BiRC+w5TZzyI9rEiI2cqo6Sng/
SDtffvF0Qq11vMOcE5CO7KLFsJU+6zVT9eBwpthW6nwsXxPtGKVPgvGcNFs0rg42Zoi77byeMkHG
65oBX9nlbyBO16lZkW2sc7senvzKtClObNtEQv0qPpZ9e1UCdkkU+athxy93WZAnqFNwqKAYIZrl
4royPEMSw0TIjsqym82lObn2QD0pUTqV0/+QHHpBV9AWcb5/Jfo/C3gvztifVn3xGDYatOFVO2bH
dtE6OOqccQXF58ZcZgtvoVz9/gby6yOZDSX2TUOChg6Hm8nPJwLlD9wMAOeOY2MFz73j28lTvSoe
mW6P88SZrY0vJ2nTIi830BDRA02BfgQkXYwCwtKMIGQr6XFG8oQtqdFp9L53rRxYWoVXVxvB7ISb
DKjdTKKAi8Jw8Hc17f1YW2X1PYjyvTQ7+rJq0Y+jrQ1jJT8F0qHEm8tdxBISbx7pfIsnYlCONn6+
Zz+NzQ0Jet/rMrzVas7CQbtpOL/C3KMoJzEDkSkMGcY6SR5NYVV75CAJ+pOa9ut40GHWMRrItyAo
5yZl3xl4L1+7rmtlIbk3eV7YnbhWStKuw3YXxt9CCr04xC3qW/aM6UHa7JXoqIOOUY8DhefwKos3
OmXsrKSIMh6F8omC1tIt6p1aZQull74VovosyFdB9hKWp0jppr0z8myhIjgkqzDRMISt0SDdViEl
2oDzMPcVOKXj3PPBSqazk2ZWB30s4LcleozSJwd6tQ3AOuf5dRmO8yyEbtxt1OKuxNJT9T+68hZn
4CqTgCRD7WnpHDSEFgf3QNktMLDMKf05swHbV6iQkG19g79uQdLFIhHBkJiE3kDFo0jKg+6OR4xU
PWTKoRD3dXo36oZN4IXjYmnX2mWEq28BD30jYIdy3W+9r2PAKtdanLwMHexLpbYF/V6ZFSct7Q5u
Jq07NO8hAthZguFTlQgWPoxqA6gUeg/81I4pm7sGq+Fa+BL3rbDM2oVMMjnYlxDein9D3C7V/5dZ
6TlV02zwIlpVnjkVoI7c71ZSq1xr7bgArvHFQ+hS04vVg1YTEUGyRiDgrxcZXnSRAYRSHpERL/QH
qteWugRfdeNxB/n9Bf1LmWdaFfmzTMd48gmXN/a2jvU8DceSG1e5pi1EmWe2hKH6xcSPfK5fruKf
VzQNvj9NlWZYjWfMgMujyRmVJZzrw2tEKVvVUKqXjz0O2rrF2NL7O1W7V6PZAz+Xllpmmx0xx1qz
lgk7idRhFZc8DeHImzSRBnplteZaitdhy2u55HkkgwiozK2ZQ6YxgUzLBVCIBC+j8S0QjGPhY0LT
7xo4OYNRQrYihdy9Dv1d0xW3AaAeqEd2CjHYm92n4ZNJkufYHRXOWjpdVfEdRsowMhA2jEOigLHE
AGO434WEKebwSKaBpemI8425REXXdaW53A2rph10y2e6rZT3wEU2UAmtmfKocOWN0q1SPnkdba+h
BVeq7yEPOkqk28XAnMD81mmLiuYcEGhHioT5rGoWpewuWqFCG/Rad09pfJ/PHoVhB8poX1WEaTNY
CdTXtmoHWxwf5WxbDN8HWZtDUb3vZWo9omRPPGWGnVS7TNsERydAtVKSt94D9Uo7z11mcrpQmaEY
Bk7rUuMO6M0HT7lLm3bTRTLAjMIqg57GOuzQdNwFAdOyDEu453N11e4qqpMrRjtUdVDHw+jAiWon
+bgS6/s222n51Ti7h8ds+3q2CLTvNIAmn6td6Au8hCAS9KU5JP+Xp/vFc7pRiPWQRM5CZemtmmW0
lJf+qlx+WdX8dTxgqkxZJXRiXF3EFf18tqeaCulCjKqjfJOu0cAHc29OF8yhLbFGMURFM5zHS23+
zy9mJsxTfU8UyZS+KH40NRW+zDTKY7z2VuLKnNdzZfH11v16LeOiApWFJYUoUU28FMj2OuqPVhDb
Y0Hkfaldu8NOcG8S6I2RusvVlqyTAj4IPQxrpHdnjOOOaVZjCV50munePQHHi0qSj2NYbRuaXUFd
3rlDPu9V5tZTCaO68dzvSH6dUDwV3Q+vS1aG+ZQS3ZsMFRf7fRu/hP0dnBn07x1z7yfsr7bSjssZ
lMbySOf9dvQOuSEfM+1tVB+q6nWUpEWEYOj3uxxt8cXoZHKUoXmXkBzgKrus4/Y8GRtjpCvULvqd
dwOqy9Y2+qpfCet6Ljiza5o2trRAw3f4KhNe+qXYdbHui6FfkcxI1SDy5Vg6rUPf49ZboZ6bY8HI
t60927M7Tq6Fim/TrOpFtp19+fj4tXxPbYHMSSYGPLQwKF6c6Flf+qGf0ZasIKbkRj3XXQ0plqhZ
qY6Bvg/vuOcfGummHQ99RuCF14LPLZyw01ZxZi5nrrtIIY9r3BG/ODK/7h1+GhJuWdFMmZyNi5/m
ifT3XFfujoEJjGpsdjGNab1bB65/EzQUjaHdNYMyr7XwJNX+VWQGX1yPl35JGsLMCGh/CVwjJOCe
R9OfHnqx4eutSijascixTIOwEFv0nvLe1EvHlLn7q8UhErexQIBM3u1Hwf0BW4AOnwoOvp3jFnZ6
tAhGTDpPUMhOMqI6gHlbtDkqyfGLc/kcavTTSFuCOYPEHleLCs320sbrD7qccOvqj/SGOXbZUqBC
IZYd1asCRuz3DL8WOIWDG4Mf9+WNJp1m9VGLH1wkmlIMMjOnZenDXGwePHlmV0hk3fKN638deZRY
cOPv+tr//sWB/qW3cfGzp/c/7WXPSDTsllp/DNfZql+YgOIc3GUge6zeNizFATOwoEm2DxZ/XoKT
3uqjw4ng6rOy6+LP//rvSbsO+Vt6U5dvb/X+Of9/Qd/FXvxK32VnWfSTpIvvvEu6AB7pf8gSw0Cy
LmFYgr74S9Y1Yyr3ByVJEu+pQ1FqmcRbf9k8jD8w79HwxPEoEvdNV+7fwq6ZJP7BQFXCxUM6t8xT
Tvonyi5clD/duSnZU93BEEtkMznxmD4u5pWyWZZJil/vRrWkjVtZ/o7JTW0nA9SgZZFgTRzm2t57
EZZcqJDS1Vuo8y0VL1g2YBtUK/gBL6pSp/fc5xSI153IvDC2CS+Y50BHxpW/NguwfY7fi9jBuIaA
2GyME05AFyGWExk3EGzhavakCoIzov6hxXMpdoZT9BDAbhWtZpPWjAYt5Uk7hTtmtPGuDKx4B6wk
cO3qx3Dt3TP7BZZryvNiQDHmsIiYee5pIv8MFqx7iIarRiHnb1nA4gXHsmOD5Nf80Qj3MqXT2Jbg
4DEqXoOp07V5ovJFWB2EONG9slplTiLqNrwDqAwL74QtupgPm34B553mqLEXlgG9MUdfz4Cfb6VT
Hy9mK+W6eRlqS7sWkZxYYCCb0I7txHG3sLHmcgNPzzaY/869F0grjJ5hbxqmM1tEDFkW3Up861aQ
e4Ap7sZvBXkXZIMIADgsk9KRTasrzhZ+Z0fhpsic+tuIh9pkoxGXBfezm6a0lH0U2iWH6zHdhYld
EljvbtJ1ePSuTY/ohzWUdh6ZdPKMZekY82quAIodLffUzMkG4Cay7tnT5pqXR3/u8UhVgeeuDDZa
skgscqVlXu0lO/9GhIcoWSzJVGyZqHokPM28qBfjrTLejS1j6xM4FBTAfcVTZ14b3wHGiNUy9o8h
O2LXotAb1lW8nEW27N2b4WLmWmO+lvSHGY0csB4OMHhn9pKX8+7NO6nXmjEf9ScTOUXRU0O0J+y9
peebXKRBsWj2wE0PodPLK8gTCWV9RzlCAWM8Jr9QhgaQaEcIfog5A0g8z/Y1MO0QqQpxBKNlvphX
4GdE155dBSeW722q7jY8hK/uWn0Bz7bXVGCoRDnYslPY7TbDUveAGKh+YfbD54u9H3UWXKzxpaHd
yZiEK8BJH1zV9m8AQmprY4cCZ5sW836VLoar6W1vn+xH0Y7ujJnF0vzN7Mq4LR8KhXwFi5RV9xgL
/HAwZMytxgd2w3wGLyt3wgN4T2rQGyILCBnil2uqQ52V4Qj1eIr23bpUl/RkSYTgTfyxA9DCqrTc
cBt2i2LJ2DwDGDQPTholxfGVcC+vdZKTGiyAGabqQYm2qXsrCY8A7IQ6hRy0aODw6sJ1fF5v5LQv
/sHw1sEpPvS549HWuWGBoJjkVX4kW3PYdWwQ5aGZky7Gh2gzs1u733rz4kQSFEePYzVlqFh5B/TG
6u7g0N6mDrHVEHw2ySY6ZfvZlY+Kz+Lz+/QmNRfqNjiZW5iES32f2PK2uipObnHX8thFDtjO4xtR
WRmI3ZbRNl644iKIjsm+fHDX0ZO7RhEIQFYRF43iSD1gYIRwS+GG88shb2npzf2H6C1/qL7Vc3WT
rN2Vfp3szStvGfq25phE2gKmfaav5UylTsCW5E7NC/hgrxGiUjr18+CtcqiXvejABugrr1q7vC9L
Ky+tfkOHSTrM6BquaI9ceXuiltxdn8zbzcQVD63kkf+JJ9ru9G/jhzhcDdM3yBWvyVShRcVMn0KN
b4M7N/cSt7XI3MfVruEqgy5LE+lKs5RH4Ln9JnWPWjnnSvGvULhx0SiLvNpp3rXm6Ffsa/Dg4iYq
ae6sRJHoq01CZVHObWScY/pd52ZcriLvOcWHkbtHNXbaKrAzhbFbda1API2HpxpKadJagjLnqRHP
5qa3jwnrqYaHMn+Tgmu5eZHMlzZeZfr30J+G5BP9jYgM5ZTqipX21Ij954JB1VVHcss69W5l4eCG
10G97vTrwbsKxVWa3gTBfBbjF+J+OtqltOzGhSk8GZKTagtoK620JBdG85Y1a3LplDgd2C1DfQuE
h7jdlQPee6tlIhA4ERIbOn5X0WPsWUzmaVOVga2/obhkneQCGO0yXEmL6hCvKBDI2kIbF3VlCbdD
shifutuaRwLdi3VIqpWTn7Jv3W7EjmBJ1obuRH0q1rCpPFta0Tc58Iq49580ZdXu45Un2WgRJewE
K7e2aNdRB7JYnvDQ3xEf8KRtC98Kn6bsl5P0YGyDA5GWgOghhIoo3bb5abbubuq7YWU8eNy4U5uo
tZJQay53p3qgIrwCWbcnYwt22Sq9k16U6/IOswQ0tRl9yVMf3rc0F2fXYXqNXpoGTAbtclU2U2oY
WUv2ePToMDdbAYM6JfvhunnwT14KOPKkfg8pVO2nmdRsNcPt462kfK5wb11W8soPESJa6T49eYtw
GT0kIzDcTfjmskz43vlGp8yjXBnyukO/vJ4twr0Lunx0qCIzjy2aK550DO1VItCWjWir/ZLiSLOV
j8Y1bGfzqD3kd6a+g5Rqz9wf8rdC2zR2uouYWxZzxKy0oez2tVxi095JiaVahBEtoLEvjCtlP2yD
B/9uzC2VIo3wxXQLO/Wv4ykNvgi1RIqJkq5P461Pw3D0p7on16HA3ZhBQx0u8mLdkAAgjOA1Cf4b
CBD1EWNOaZlLOa2cuB5sifAiYtXgrzqx450k4HDNsumeS2ZBxTVYShLRuN4af19wSxiIFw8S1OQv
PoJUWdmV8R34sLrZyO6hkG8N7XFG1Mug3BolN2hv19EK7rtjzu1ThkAJGXlVXHF9exWodzKZnDZD
uWSJC9eweSRvEejnyyzkzmsuSC5Vltg9XajOp+SeMhgpGDxW+4XyRtESuIXEAMacRlTpY/SjfQTG
q9iMGQTuHK/jgd55Rum/3nc2xHqN3jCbSDQjt3khQK6DrQ4xD1FWfrpPwIhXYm6Nan3loSLIIzue
uNc20gqT8mZvV+3BiO9rEmqS2wp5h3Cnzm5NA+GQXfTIRl5qYSFEnJ2OrHPQ5UUwAu71bEW5GduF
L80N9QhQyY7IsjD7Vaw+KVzFGZmXIOEJc4FoVlY3Lm24egbcsftBg77Knj1CGT1vXWar/EH7rs18
i+4a+Fxcps0bGGc7iGakNjZLCTlvzfXDHYaifmuPgEFr/AYe1iyXMUKwKzgtmvAuuXuviIRQnx1x
CavbnpiWTs/dnV6Grm7C6BSxIrc7oRcro327ER6F9f/m7MyWFOW6dX1FRtA3p7SCvaaamSdEmg2N
CIhI49Xvh1orYn9l7aiK2Acr/vVVVaYIkznHeMfbcD5hLC9g+KfZD/yzFg8azc6bMOfS3wys/TXe
l+wlylzIZXZbBi0e0L09Wa3YN/Cig/7jYPxro6x4id7NKcW1dFvyWpqaTYKi3XsyBaUlzkWLamQf
3QmzIU/XyR/B+LUr4fTIXoRangoYfV6vwaTycYTrBVu5T829uqnxXO3ml/Z4nuuCm/xwhIjtR8FE
KrVrhG75Txpv1XRjDDF+HP4k9mLoEfeU5bbU5oxA0/RiVzhntBUO35xsToTd04UUjGxaFT4GgNJl
XxK1lgrrt7hamVLkZVnhXZkdYYALv0tkjCpckW6ogXyp9pUGRK6y/GXrcaMXYMO/qXPBfM/qbaqv
YvmkJ5jpkieJ91LZbBVtVV/n1eUgdK/d2fRG39guaQkQxrvRFFmqokUyqkWkbHt7F670CQ9XpRgr
bVhtasKJePZ70sX6gDgJq88j7wHh+BbPRXyWkiFMqL3TlXDepMTxpF5up4k9xro11lioO4pGHd+/
AStnYeYDFUE+GJ3WD3U7y24rdF1Juo7bQ5Z8EdCWV+9Z6w7JqhTdG/URg4JJsm5FbyKj8tBCI18U
yhHGlDPkC8PwyB/AbNhXV7iEuZKpOEp/Su9U6gbGdIqP5CUiKKqQiAsTifuc3cfT7g7x80pOlhd3
DOgS9ibEI2xGXiRN40x0GP1cMltnKk9xUMxz6Uo9ERqcWJxX18e2euDgh61s+2OuM3KEynmfn0Ct
LOyjy7vowVUXy31n/o8m7TdQ4r/CA2lEPP4vkPOrtUVwwJurmUCS/D+/b8VDm4u1XhqPXT6n4/lq
XyYT4plt9eFQM08OCQHIp3hD3Xaz1WUaoISwVQUVAZ7/oRI5wyn/JoWnAz/5l9PH2FT/7cqexkAP
vcgfSaM9duKOKI4cDrrkKPGr+vBSbMEoixkAkDxV2neiH1HikKLwFhPtXDqmC0tuHb/1ft/b1ZUG
3B+O2XtLzLRffahCwGIedvGbxkvD4XG8UJwS1vsvI7EnQdif9/ZphIDTupRee4VvcIXr8ZWk+960
yomL+05x29wJdSJyV/+BCXuFlMGmY25hz9JukLKgz0YqApSIs3cxv/T369z8yd1mkQ++RgtmWKy7
db29vQg08AAQRqDFbvajreJ1f7iujZNwwm3zW0OMgTzqOGz/g+Gs/+cx/HfdyL+PLf78bk+AMpkT
UnrHlnNH7FqebCPRjydLjtk4/0qyt1wPlWx5oeKRMT79hFm6pNC3490onwDpt/uF2PH+ekNDtoY9
eRe+RFwK6CDse2PjL0zAY2QP1fHvV63+4gH+vqiAh1XUSxLcBOUP/xicScmGSytzq71fUEvvIIrx
3DPiGkKmD9/GvvrO7CFsOOsXDKQS6Ts7vxfRKlOhfcWLhyM7nTbj8AbgicxlyTRdBXD4AbBNIqL6
HhboDp4KSUQYryfmdq18c3wYPykZM2evDnTcNEFfLNgEsqfTM7rZHNILYEypocJxO3Gh1psi8avy
/SE5ArSeflqKUz4cCQbEr8pRUMS9SQ/ymRwJJYg33LzKk/DCt+LSbdpQlhxS4UhZUxB9OVVHkbTV
fpJPKV71NweH/4jQJyL1lNiGz9e/oJ+7oemFUOMM+xrCL30xffpX8qmemi+C5GXcsfECddQTNUm6
uYEjMMy5465upZWf4CI6i2ornT2meFrzqWJrsV2v4neStyKczGNi0UhWmw2k9rmC4Sp7Pm1ADqTx
wQwZ0cFUb7fvcgM0Ir5wEOBuC/Z0t+g9XdKb9BmIhq26xWr4gU7miTNoKy9UyXvsfvsqyBwSDPLm
mJubBmPpnMTF7DCexFHqa33IzoFAT7egeRy0t4Lnm/nRl7i9cBqZvJi2NrE49WrD0wm/vjs59mmi
h7qKIxETzEqwBLL1Mvvy+jhFvS+9NbeZFDRHLhs222NTn2K0Fejv3s/v5z3O2cgEt+2UYD3jpVEX
GMMYSNV41XcY9iYn9X0oAaamQmeri+xY7WjSJP75R4ad4ev99dLBpg/6IhCXg+jBTshcpFww/y8W
Ki9+BfiLvldeaDe59Ldogve5XR0/Rd8kLOTIhphHM3J7JofJoounyVHTXeNLS8izJ9mQgCMeCINf
KxPGr6wiFYw4U62HYJPTaToSxAcwS1ygNcsgq8sIGpXWH1KKd6MxJyfLpLCkBLUQVtFldYAi+CBe
PTo05WLTpF4Ssrb3/bsxzLQMKgZp3O9DFBTb/t3UnYSivHDMi0NahGAGdeEIAGjuJKj9aEWvPMkC
sXdKslsGIgHwQN9KlnasBWLmLcPC7RnYw5soXKGbVesHmKidv2tNgG+vfjA+Ry0poXYU9vbj6iFS
m/wQIt3AJWNcT0qyEZZvBr3kZUpucEXbOS9foO5fLeGkmi7m1ljTYth+dmgTa1bpST80HzHOEJYG
AnSmKHbzd5OMw3cyjSe9LVa4LSPjspjzZx69qcrtMV3jYl8BeJeQ7urcFwDRnHQHTVa2BTqL1B+m
JnZn2RsEhAYDBCv1ypN5EA91bwuSTZYWbJn87MjtCnYSAfZGOY1uNtzQOoEV2W8wzL5JLt0yLLmW
y+vs4bYrd5FLh1heqbXm6uBHLjVTeqWvU1nPmIZ8x/VRS97kybTugsSAV57aKW2IFqXkl6UWltWk
EWct7y83THSLOJRfqMUeiwGGui1xnyWr7n184SZr7R9HyhNFniOFUTS+myrigXEuLT0dKUMlYvRc
qeddI9vAtKLDTfq625lkjZ2SCya3oSbhRVO+b2x4D5/MUozhCLUQJC/e164yeDIUIhiTL3fvPu81
2mSr+c7J10D4SGEeW/IHwkk2R6AI8+16BMtv5H+1t38ULk/f42maCB8pMZEpnXe1d3eJtGUE1qZb
2p3bxT0/7I4FhvTRnN2gPi8SkjLB+Jg+rXghSsz3US1z+uS2DFQFMeqo+s0SsvMVsixt8YraBbvt
4mGTez8mAG1QLv/jGzxNqv98EmPR+J/+vHkonTbo0nnXfgJOaaHpyYiSK+eGEc6sncFxs+sPGOoY
VBmIUhxiePX534/qJ7Li/16DDm8AscQvNunv19BfYsNIo/a8u/00QblJv6WvJBnvE5vFMFXTfxXC
0nO5OT61/3ze0+rTz6bWTFo+j9FK68TTc2ju4sNgk1dnkzW4R/MjDvb9sx9c0YXGx6Fjp075j8v4
ZS77W4HydBlPiydj/pSVj46UqcPlAAlRXI1ylMus+YQcKO6kZTGnLtG9sfXUnOpUONr745VRT4CR
yjTbaeuI87Gfq9PMaacgLKEcFgfMgoZ2eotDINy7HX1ewRDm/UEf3GF++8o2g+EJvypgxEPpipHs
6e9P0xgv+29f62lFtaWQ1ZXJ3Y0PSOfLaNmC3QiL5vX8ASqDNXlzH8dpF8NGp5+EnF6eEPI3PWkD
PPM3k9rfdIkywueoM9YFAg9akCZImC2l32oz0yIQj1kpzcA9Jvb1VSq94niFIFIRsWM3yAXrbFoY
v96tV+z0BZiCn9e3dl8xeyaJE9jbNh0iG2+VWwKu3XaJdrwQQ6IGJhAPJI3Wpo0+C95NOCpmUD68
x2F4Rap2oWixJYdAVwfNuz6XNiShUFz+/Q7+cuf82x18YuxcIS+QCX/JdwRflWQmQAOj7a2HXTHM
iMHTiJ52GMRUlM1fwN1E2Fa50+hv5wZJmPtATlxM+UuYVbdPwjzLxu0SP0qox6BggdByDE+vqReN
GXz7v1/7n3jf74vaHPHA/+wnVX01JgZBazv6H1W0ELlVSzUB+4r2E0QmeRSM3U+jhVIxH01JXaUJ
W9HPRXr6IDsHGhu7237HwEHR7g6uYIlLhWpAdqXZ1fQaJj9kWVB4okGxY4fUlr9/gSea5R+bkfk8
AIY7Y7QayzcLmAwyM2pwhZyPV1X5F/EfXBBx7Av/8qjNcav6z+2q83uvGCa361G75Qg5gp2FZNLv
6cYfS8g6rkwn+C8mmvTnuSURF6IJSEzhownG0w54VVHtEJ2F28Dgns9B2Tmde9M8dB+dNq4b6p2B
3GxHum6wWsg1ipkco/o9rBOXxPO/33LpD4wYYZWJ9yby7NFW5Xnm3qPoSuXyKm2JCO3syG9bm8aH
/AKQJYz8rtYNhwDM43N75K+TB60DK8kxaKYn42zyD8LLL/7Nb8/k6XKensmNiynOMAK3jYPEen3z
NWoRZT2iitJMVpaEnP3rgfx5DI+fqUAPhOWAda/2dBbgJql3cZpI2yzI18aHTJyl3cwa7BpFAFTi
8qDRE4+J4pna5uyYTtL+ayn+zllj4T9dwvO+nTRJBFNT2pJGNs1oZCWG557QBo3VuBP/sYAbq0zx
L+A9qJxCgRFu/Yu89mdhOF6EKsEBMfHrgSj1+/uAk3xqYkQhbaEb9F6JluBmC9/EQvpGu4jPLpNr
sXIl+vjz4hYH8s2RZO+i7GijRNKOjDutKKYMQ7a+IqP0M9hK9Bmqp16OpjHLkiB1JFL7UnF2Bd7L
P1S0vpdp4+ifwlYq/z/Kq6fv84RsKenjEldwlbetV2HSY5WGrcBVP9OdoCxH6sL4X/UemkUMZzcy
y63CnwT/uq2ioIwf9NuiVkefd4gtEN8I03hmgbbXh9b1JnnJYozpNhx4wkVsxKbVi7SnB+M8PtRz
eTVZaWFH4I/TvhZBFUzIUHNaNmUcuT1lozo3F2lO/oV0ojy082hjXFwdxBMsyym37F5+5OfjP+9l
G8nL5UPeodgib7S0eoS3OUNJnIUwtfBucNhXTBKgCiQu6TGfgugP/mRXB4JbeHSZr+JnEXQ2E+pp
us2DLiyJUIqxcGidjvC523Qov9BUPOKPnM15VTThOV7EW/Js6yByWw+wd5NOuynBZzZuGqIvLQa7
DhqvcbIAqVW3KX9gwPygKPD6T7gdjhRm64EqMBg2hETCujGPlxm3JGC1B+U2za1+df/pXGVznXE5
syzQ5z1xRPY91CGY6QFkm/LAVI/BtnP5eG09EZiIMZE+rz6VEAOdh3N3AYrEu3X+SLDAtypYEY37
mN8OSAzgnXeqRSR57XSFL+TWbZluH97EY1RkBOP36FzVM3wpvPFUwDbsogUWx1txlgei94t8E6L8
4qunU/MVP5JEdXkaoeTzGi3PyyxILvZlydQqlCl8EYUB8wvMIkjfWTVgJ7WTbvXPBGeFAJGajQrl
RfGLyNIHrzw8nGEJZebGDD3kl4CfHLIXUC7ckGLn8aJOmfBkr6Y5bb4yANrRl8KRt5ibQISpH3Ok
MpfcOed+Cb3kmyINIcU5vDOp5QmT6KrB2mFoF4wleAaMGp63okNBCIsjnV1dLhdZkSry+bbaWOdF
vNFnk+U1lOdlSDoEsFHqtbub/5hC/w3Ld9gDQE+dX3+BePmlap8X930kz/IVXkj5brI1PTyemVy9
3zfZjr96y1fFCSLIxRdJGrJB4BmKMcLAl7510335raxRE7EB9S3rk7+zI0dncDSqqyjArYwhhqsz
VfN0V1/CFJmekSLsAWFwyIGdcWd74pPJydNsGX2caF+++eXV7voN4l60Xs2fEJt+gqujrfsA88oM
Rs34Z4z8mNBR54KgAQJh+QK7hrHYQ7DUk3xfFzsg8fPm+q3TyCc4V1EvMzYDsXCHPUkgJfnLt3Fq
2DDAOV7eL9PUrfnZIjDiqbw1I/txJJTOJbU8nuNnBXfowUGDOyCDo/d4xkCAgJPUq9TVgCJTXRgN
aLVzCRme7RlLKfxvb2OmDlOnmranUoFjU4w8HCSQlRKoSsBRds0OScv4Ey8uRXbzxza1q59KnmJ0
KokzldFMyzASjOu8MZIDNXxpHB686zwEpKXtiVEvA5c4Dnn8QRy70dvEhsNB5DS2Nice5fAldZYZ
rwCUQNa9RwgSJpNwr41lsV4swfyKyr2+ZodhnX8kh66z8ln9E09A6r06slUBlvRUubvaTqi4E4B7
P5gy3d+YwwlrxRrLoNvKhMXi6/7kp5qsDThTZSDQnt0dSBYOMwn/4p0XHFHe1ct2F38ca/YujcZc
tGErgCailrVlF29k/9pa0rwNTXdUpXHBGiODdbsAckvtzpFtHnDnNAfhRQ3Zr5xselH4s2H+sEet
wNnL9/yU1WwhH23/ZxACl8o9v0GxiIyTSJKtiyqaPLmi8RigpgQ5WwKk8+Z7eJEkRDZEnLu09XKH
iOm8vWkBw9dLExB7LS6qLd2oL7PRuLEHcYOv3Nj9Xia1LPfKNyzgInaMRb5vpRA5x2WKIKtFVs2L
H6prQDH1J14PQYrfklv1FrlG+jkgHvP6hWNe2Bau/JFoDmX8DWsR+tTby/kTksuBibz60y6rpQIz
nXwbD5LITLfvDlYIjnSzIzpkwTLf8w89zEG9nHKHA53hMVBF4Qp6eUHhSOpC94IZDhGKfrQ1fbSW
4WN/Jui0cjRisGuLJnN2DZQp/WE+rW1S80rPQCY0j3gmmUtnvOs/Gtr+3CcF06f6t5PempZOOYdA
4CCI5rZox/iz2YL0usk389DrHMaNXUCf5C7aEEduwYWSTRKseDeyZwyY3Vb7nW+1WWVP3qCmDMch
yHTbOFZLONKVR2mp3wkMd6Uj6WOOtmU1xHyjZlvjswLVQ7Uva1yxdreXizdaV0QLbY9uLdoK05hB
bDxiR5GbBNKy4bM0k8TLUylAPukX1Rn3K6vYiHtUN476ojKy4blHzoSaehnb6HE2HJyylXxfVjEL
CdLVNF0l4XgX+AGHdMRVv8xCA54nkCYpk4GyvZ7a/T0oQiLWglsYLTW3WlSaHaED32HhfMfOL+Ea
4K0n33fJxTMgoZZ7OON8F0n0Fo3gmEpPIOqMuLLeehxyN9tAhCGj1Ik/0ZHj3ufHBz2oFjmbHsjU
y30lze6z87FeVHt1XS+6Kdni+6vq4/c26ab8sPh2WWnTzC1PsEoR5OMis4cGg/fKolpkS8MzB7/g
I7T3dFeHtxWMh8kbs0FA3WqhkIhM7LBl0j+/tBzgkcPnHbHtAoqVJrMERDqBexTcHyCn9pWIwdNk
PZlm7K+g2N8DoIQAkM2blbITc/qdXegEQLuF5MFXYjQ/nFi4LFeCrwH1IIx8VmG5K3ygQA5m3F4W
xmTGoH2DJuohzB73f0RGiH+ANGM5KOGHSdgQSg3lqcsVsjO2qWVGMJMj2KpH3+c2AdKnhcIOMa6F
cf/5t7ET4Ur/rzrUIKaCaTq93rP5naiUox2Xam5Jhd7JvafT7TPzp/XlgQNt5awpY9lt+E+MELVN
tBA2t4PmK++AScb++qFbFHsvvYd5SQ2Zzu3YGtmjx3IMtORjqC1cdI333iuCYeISFI2LUxswiXdQ
Xr8mUAiKhAhbS/3M5yCegxvP2PZl+/qjr+8M46nXJCqmOyffIQuA40Pi0XW7O9zd80EL1ZX6Km2q
QF89Bi+lVKFa5BhFgQGJCH4x5KrXdvAM88hfMg7Mb25VO009zWonq4PbD5d8vcA4UN4VHws/gk5J
77Hga5WWvJPv1H/tK+4Vwd0d/Hgr+XKQLkeFMrOAuUZTDsxdWuYU6kX0kbzEh3qAw+0kNbTyxyv3
ilL9o4HLBGeqXCGZYxpJCf9CqU/yKVUmTA47nhmhbtVIw3tH9yQbwTBMSvsREFg6QzxZXd9QNzMs
lML7UrDbV9Z94TIrGF248CYav7WL54ew773eUezbZmINP8Ua6tJ5K0cWpU79InyogNs078vuIMQe
/1HgOkRFlk7J/U23qtfv5KlkFw3CfnB/LAGsM1S1cICf7oG8MGu8to4KFtGONT0cmKDzO3amT/gA
2ER8wbdSW58C9LYpYADVS9Al/nn3HnEWPPjnj6AMqzXjy1hzqKfP1AJoK6Fj1ws8mJmrUvQW6+SV
Qked4kXJwBUuMEPARTrDtcT4kee3d9Vr5go0ca/4ulCrcMOwG7nZ18WKUbKryZ6BbWHOkMoW9tmX
sKjpqLSPy+YKV7wN5Kn2ljuaP7jSXqfgPlunZM3d+m4CbQTCjnAuD5Vk35fy9EQYj31+v/sjuYsg
Yaph0SoZ+DHul61+JzoiJDkaABdVOwOO2SUcSeaGpZ8YkuRMYm8+s2CIUNW0mbJxuUqIxYgLBTus
+Dh+YAFYzAPPXmhFfINxKp9JCLZLxW0lMKSIAPaqE8lVlMeEWtOfWujeKUrvvZV/Unj3Y3KhR7bd
Ku0X+WfsGg5lNpQEMjr3jItLv5mlrjoHkDwx5T2a+esFGr3kJZy1rTtyrWtb4MThV10YnEN+Wmnt
VBf3OZX1SN5iny6j7wdbUbStqmN1924ZJmQuBiE1ltN3KHz1rLjNmA5NzhaEXSMoW1dFKHisrz5V
72QZvVCUJpWrMryClvPFSLXVrYbRXXU9VrMJJGqxs4bqva1tat4xPhmZqhZGXWh+4LcIUd2Y4ygf
z89z6sjYElYZXXt8s+Nu16ozsfaEYhUxFpftFAY6lYYgM3yaUbwU3V6YhHG9yM9BrnnArukbwjeN
ye988pMxTV9yTOcPSxZXeHPgSa0gNt9f1+oPmrzKVg8Rv7CiROTwQYX7TeUERfZb0/wrSd65e4bI
ggZ+oF7UoMCabiUvBLjbTSAIO1TvNVso70w1O1Ob3hgCb4kGVFSX2eU58scIa6hnpD7qjEJt6MAR
czeNmaY2TWYMZbNtfgD5cevvIVAooGN1rqjkEC+u3SvpxhK/GvR1gc0ak6oBBXAPARN6n3tGzAhd
fdl+N/bk4eauwZhTmkLgJTYApN81nWzDFNYjmRqZ64WxHaZpK2grsEXeCjcLJy/FonSKZcMINbLP
u2qjnMQFZRJ038SSZo9FCvJezrBNsMqX0rnsDCbG0I1DPERcipSAOt2qqZUmqEl+WGdzHq6X+LFn
eOnOmI5/XNkfiLcZzlpYOC1qjpg6xPvANulZUKucHTjmmpW7d/K8sew5AzJLy82+WNJBOjCMsDZ4
4QK9whff4Cof8e6i/tODfe+nO052fp5B3VpitDGZX9YSJWPiZos6pKhywDeplbrjJLzB97Qkr6bO
AsO8rxhb5kw/Zsm7eRi1MBhB7SkAlwD2SLDnpN5vk436Vi+iY7xDvbuQpo3PD/UYFR2jLeUKhaKu
cn+uYHSJO9YVmb+T3XocelBLr5k3F7bKLXosuOHeYwVK42PnUPsFTOcjVWJNnYxL3UxkzDqDq0aH
4Zenaj+5r1ChvPS8WvzOZKM1Fs9yro//eCXM4CBrZOslIxN5C3JHubtilDJXV4frqpupDsjJZZXt
eX2YlUxepOVkzXTCHvmWahBtU1jTger8HVT+hZw/A14aBqN4vmEWRmTV70iiDnFP6qpJvMsYRGCA
ykGverHkT/J3zNfKnJakWVQR06jZVd2pwpa0cDpJbFCnIlrZnn0m7sP8vECfWhbzYla78cU29/pC
9ZOtshoAPXhV5BYzF/4CCUJTfkH4PIclI+eAlz4UfQYYss9ikKz84jzEsChm/ByRMbppC6sLGczp
PkGIGH0M8jzv4YpZj492gz3H6E1BQHLlmB34JVzceV7OW/jkXeuYDcQVN6rRi6frhioSS4AuLDgw
ijsbMfN9yKYehMT6wok38WPF//vNfTJFG4ckAvdUoHiEQEvQ4jjW+M/YopKvSdydlWR3D/vPc+Fy
+JVb3esWMpXzt2YQLehUMIJeICe8J0s9lBwVSt43NhvN2N9e2AO29YG+0SZG2cnA0CK7nP79Khlp
PBebT5f5NOYoylwQGkVPdpIy65TXvNspxrKFyJ/vCubvPf8HENrf/SqG04kR97wJcCCb9eq8uTnM
68vi807+yKtImQHNA1XEdYv8h2XSAEQD3mB/xbiR2mwzWkt7yowWrWEjpOmQePvlEDnMFrveB8lz
hj3BgihxynXhKrNYcBANVCFirVHvUHp4kjWGMwRVGB17eXYneZvhfwqBlY8ZUeI76wV/BzQuZJvr
wovYu/CX7zx8ZZGAc8C1lpc6vzQ3vAEMSsfSAfKzHcfoT/ovUUE5hzqfWYpReuXg57hg1tEbnnQl
8iuaGoavCKTU8+IxvW1waDYImb/Y6ZJaVxw58RSLEDQMJhC6fxne6sjDGAtkOKHI3OO6VBgLzNS6
GxE6bhavy0tn4wytJv6ELdKcyvPOl49Kc3cJiiFuwKqnhD5XiRejyboyrmalQ6QK5GU+Q63TD07k
xXcAv+l5AuvebcsDkRyEGdkKrMnckQF5cMZBRizRAjhqx9GHStriVgk82Qn6G3keTUL0LTHlIT7U
iV+brzfZiSC+XjbNN5OUnja51BZdJNlDAk/nDnkx/sENR1B9fGz8BwQYFaCiTr7HSKUYdG1sWWMY
S/0GH072zryanx+fwgz/UDwucCJrmlWdnyDPoHSnA6Y2lFeP5HALz+o/cqXFP4mnT0v8aZvr1HqQ
L/Uj2ZU05iCwpRDguG/rdWvnhWHVBRVF8sAC7If5ea0F6o27DsmtgnwpngdkAvQdEXw4I/aqFIos
BHmNOv7eb3IG30YqW1LCwF5H7Jj5rCQeRKcB4bBV9TgNpSIOsM20jgt2sf2ZeWJhrh94xQkMGKyz
PdB/ecWDAHR4OCTqlKlnYi4aOZwvMF8ZCXcObO9V8V1TbZY50MHdi7GGwKyz8gk+KO/eBHxIJqYD
/xLo99NCp1lJV/pa5jw7r3NqSk7b8xcu2LEnFvMBKduNICDnXr3UwiIRN2U2E+Sl0YdRtpyoPv4l
fAy6DR9zn9fLtmbKWEKps8zWm7ioFEDqzmYIyxbgVDnc7E5b03LomKNCosLtloIW60lYBDaTsZ+r
OteAIvKAW1r3gaSuius+Xt1z4EXu7uWxrVkYMNCtyfV9uFBCWL15MLSNmM3q5KvNPqs7bLoGqIPW
rkog1g+vBgqH5PD3DfHPKeOvxQLHRqLpF+XnQSvgqlZcSF1nKJMQ4QCamE6NA/oxNwfcJMu9CVPk
TnCmqrAjwL515a+/X8KvPMXfjuWnS3garuap2ldGySXk6fxycVSM3hiDIEYqLYTBQB5EJU1zgf4v
Crp1P1j3CWzcAxjuBHTosgaM8tBU/eOq/oBDnq7qaeyIZT7m8YqY7Eh/f5CfEZzr9U0JYWnajzax
dLd1YUAZRthJBwMIp4EOOOkOJrBkR5tWuplLArAlgNKL4jzJlor0r0v8Yzz7dIlPk0Qyp/VbWnPj
uvLLvLmwfOl/jpmTfhPc0QinVlkBh4thakwT6t1P/WFln7jrQ9PlFRMcUQlpRZRASYj4WKrG999v
4ZMZ4P/yJlDiE76iQOv7NVX/T0kwSZV7pN0VKH0ezDexdlhhMe9Uo8wFCNHCUrFRgLu1WyzPi7zz
Cphw1bR+g8J7B3zlns5glX5GANuv/UF7gbPKECPiHYKJCfYOLxdhD9hpayn0PUY8q+qvpAbdx0KS
2YiTM7do4HbSgSygRoIq/nNKL42r8/fVC3PsP7zFJ3ZLKiRyhDMprQnw1G2ugAvVlvEOjsQkLZ3e
/C4LEBHzt7dT+6bv4DQ7/GHrIma7Or0XDcChG+ZlxDJIB/5ruFnnsSnmhJThOEDIDbr32zf8eipW
NOhAFu1KnpYf3aF/Ec5WqiO+T3GRI1Ydwvdlnml79ebrvMogEzen2XGW3oBf3tR8RdhDoU6xtI71
NSMYfENuYK7VUTY8KZ7e4QX/dK+9S5dkurk5J3gNQu+6zg9qfJSwMqhvTBUTlFzJLNN3AsSM+FUv
fq79zDBXSj1tHtMcaZIsbHBetOr3bCnC0sn86xBonA7yUeISTUunkqFl2ycbwOmydseWZWls+zep
/hd148/3+Pfn87S7mHnSmPqF59NhXmtd6PQQWzzQE/c5Nwu/tLHByTimbGH6rxDwfy6Op00kbSdF
OUnl8+4hQo92M24JqufRDZGxGy2WUx9HxhNg1OkSYGBX0Acz0AB+j67+v0b+f5JqnqipT/tFK7fN
uTAE3kfEiGBnqXXXrKayOgW1eMXLBSQ6ACvi0w6ZbTzxHL1DtAeUSkyM9f+zO/znxXlqGJS7WsZF
Cc2UiYSQO2XtseHDCph8ggtOXpVDB6ltBWw1Y8pppGvmnvVRWCd03QxaGIS8EWqWOaLpTBSflI1E
xKCAmvf2Wiaj/LmEz2clG6D5cVpB/TOH29nR/WQAFL5SudUoHprWGiZuVir+Y90Zyh8UJu42Hqgj
lxmtCUlTvzdEeirI9f3K7peVL7mJZ8EcJsFwHwegLlHgzPibMHof2g/jHNJvmKi2QWN2mTwHN47K
g9iMQhRoCemHVH+SUAjI5UiqV1WrZvQptW/sqa8SgqLcyl8A5XAqA8tUoD4jgufIjKEav2TZsiEW
AoslP41DQfRYd8sqKOaI14hHAYDl0BBvuEzg8+vU18I2ZI8t5rrsgwvWJGg08l1zut2dczjaQRSr
yekR5Ctz9mCmOhOP8cZYV7P7AjMDT/XEU7esVuOkGl1DJ/vCh5hty2rG3rW4wwTJ5n1nYcrRe0gf
bbzOJkxnrQctQkaZP7y38xTmAokui0kQzSqmH5eTspRAOEUsJOJNukf1VSCnJGVvysh82MMdKO14
fw7xwS3W8hS3y7fHUT9Kpp19GmHypn20L2aDCNjuekud43lxvJXzat0tmGlj92dT552aHcKTbp+G
owvFLbYniN5fzlNDn6WIQ7itsbSYSM6D8Sx3nb4H1sT4JyPR4b5Ip8Cg132VrUbJ/ey2YZKPOmOt
stOcaJds/Mf0k7AHJw5Hoq48j5mkvmnhCJ7DZ21fS/wRiNnZFZyQmpev4V+cPzAjxGfkdqA9K6Gq
e85k3jgL0wLQY4o9F2yUKzY1iGZxXbw5Jr4jV7t/sMme7lvpgOlkub0vgSjd+/a67K72ULg4VM8e
s8EdKbbsAFA54sa7fXRMBMR1/mbKc/RN4whINP0Rxodj3w87GDn5xUvql8oMCsbZFe5q54CkGetK
6MXkFU22yymMmNOKgssHvp9GOdNUAIspXifCHjIFKNNLsUb/MTOXucSzPIcgxHJiFV+w4Yn0sRkM
otvfMyN3uVAgZqufXvGwwlgEn5NzSDeI+8NMCOTt/f+Qdl67jWPbun4iAszhVoxKtiXH8g1hu8qi
GERSYn7689EbOG3Thnmwz8VqLFQ3ihTnnGOO8AcfTAVTGOgA0prPCosvOD5QZzOvATySuJd/3SPg
n536x3jWge0KoAMX48hcMWy9WFiVh78Oaq7whCFeViCRYs+4QnOMAcKbo+6qNwkNDVLPN4HZL0oB
W3pa2l3lRDfqy7ZgKIUnFkI4LyBakQFKGDzRwpOD+/uxq1kdHJEXhIuyA7LICCXQyQepkrfSA4P2
OxrVEsUxKfYTQv0oUTqne3Wd/0m8EH0ZJJs11S3fEaWJNl23Yi5Mb14CaifgLYZIpYfIOo22IE78
9uglFW1QVAdOxT4N6Kx2HfRAwbms9WzXB/KjNZZ2zgFDOVGyaR7C7jheV//oZmZvp8s/RQr0CGIz
g+DqGQAAKA+Ndj5eu+kquywbDd01XxA2l6W6ZjgNTmukSANXaxC7BFe9yPuABIfkIHyB+prKC4H5
0wWKV5BenMtLU15X7dPpTwT7bNs+tJZNheEzV9hmO+zP2MqifhX2frOEMBaj3eEyJbMx6nLafaz7
5o0WgOSDrYSsgsPR12VPKVbdsCFXPFgbdFYOO/7s8Ny2WHJ4OSkPmgR+f0zcUdKGpPKYOANjrrb9
01xulfi6ITYkxcuZg1EQTvm7nCMiI9zE72wx4QrRkAWSIMMOGw96KbT+lK3wHHrCtmk3cXgz+mQf
9mYHqwasCGQN/PGOMJPkFTePscvvQuM1vPAyzOBspKQpYm9oMRzA3WfCvQw0AFMLUp4TtHXxAt2F
MX8R3h4HPEXQxkWQxcb8T0KeY9FQ4fThiyHcGMxBnrBj8pn2P9JACC3kRiGdu1pMlQnUnZMEmMN8
ElZI6S4O5quWYWDGvKyHyOgLyGimyD8h1bW1NLRx+KCuPmZ9i/o1ShwtRYX3Y+Gv0/wRZlB+w+QF
u9zyJketwxmATQ6l02O2shPeqVUBDI44mlE9RCgIR2QS9abRGO0JL8a7tVN8BUwEGCQr0N8uZmBd
KT5ACoa6C55l3gHW2vc36l+LAc514SKHT1e7leyKovg8uBLdN8pO8LXjHwcJs8BNiOvOCurvqnGJ
r97pXmtttmB2G92bMF1f0xVjFANVnmEt4ul5esCC4EapNzw0cSROhWTT440utDKYg1ET2Xod4a7A
X7KlrZo+F1FQv56ZT97GKzkPoKGSKDuXQE4LF3QCYwd0IY8wj+txEBBenXTk42jarZuO68A+HwPY
WKTMkMUqcXV8OyKn0dAKD/HYihb1zeVW5vjtOlq6dOZfjm/59dEcwbsHad+lawYA/avS+wMwDQ3L
RGBOrlo4gERUJHKGNaCWRqfIZMVaXggJcexCavf3vMyYy1smoN/yEEl12tUkzIjeprR67P6dawir
hpTLSbSptMpuqUnjYTOuzD9i4pdb06nBOB19uhyjMFOxjq8ZHSMO+M8/0hFpHcnNaLvzf9NX8Ro6
JArXlwj+SbxG8+iuvYXdlODSBovVAbxi0mlnfLG7XCuEIhDmh1sUTHDRHMDl8kH35pmOxEi6mIN6
q9/QCJO0bcK06A5SldcXfv6ZlhICZ+/ZC8FM3TGYTxlQuMTFN9mmi/4h1wQIEw0k9U//Fnr5FhQU
+UQYtNYY28unMyB6R/W6lejRnkTxT1hCUbGB7pDaJk661WZ6KR8gjWk1+inp/EhKP5XcRYZ/QmhV
yS0X0vGFBaOEPO4ZTcMPoVGFlCxwo+uM8SWgE9MrgmSD6U/zitRVG/tZ7MvX5u3x76FdAF5Kn6Ei
arHfAxQEvWKsuDwg1LmJhwR2/5rNGcX8SH9C6k/+UOEko56UBJpWN1EplLC+XCwnYLidbEbz9Q6z
yWFElVoy+IL2H/IEZ+y6GSo9M1qx2XVYldgwHBlG0XgXb+AbE0TiIG0dIFewgQGVQFelJkVwzz/g
MPKHbjyDvLH2JbNlnBhwea7O/2i8wwpEbyI8Iz9qH0nnIIM9/n7E8A37oWnw+YdOphBJKVq5cDgn
t0f4ZEutXIanK1DYyTv/6Jz2xXhFs7rBPpE+eolPA7NbByakuvpIYsuDXe9VJgH1AoxsOmyyPdcp
rTBgTdSZLDZaX9yvFuh1UtkK4RwglkTGxQWN2/uWT7FO35TH8h7YKLJ/TvRQuUdGEPRy2bKdS40a
QGMylj2qf719cZh+XqX75I7WbXZVUEMMgeBWi9opXsSn0jncmU/jFk9A2TnWTX4DLFN2T/U1dwyf
WMntuGfGkcuL5qF7ibgaiCGnrdh6Q+3kltfLLrNWJkAms9uBnrRX8lcwkkTmD+ZpA8RNXCjL31dB
H3fT97Py326bFGjnLNbToS+SW+NWX5G+RCnzlMVF9Tg7IngeGndBpLviAyLE4MZHDbVy19B4JlSt
MBxr/x2fRypesgv/nF9JLlQEbGzxT/g39NLQlrA/W8GnTqhGAQs279WDhPZ3Q8sKEx15I64LIdBZ
on4Dsgs3NeCxwp9wb9r6FoRP6MxRU38+XrJKNQqnZuz2fq1IS1ET1LrPE0Z0Wr3AJSB5OA50Mb2S
6jFdDqDxS8oS8aH5kzyodKIehjvSq/g2YQt0bukZO2EHM36gPESJ5nTDfCVLnyUk+Rh/vuloBAxb
vCHzpx5+JHhWfX24jboVFYIJUxG8YuRdGCUV4JbKC2riSBYFEtI/EJtmAuGPBFLz02+d9Dqk8qS2
IbiyW3172sB4R8K7fBs+SDMM+f3ft9LP5/nT0yaBKzKN8qCfeBrTg7NzurEAvIxI7DWqgcgYGTvJ
/khvyMbP9CN0Eqp5ue0fZpt0HD69xSSqXMgjh3rgLc7eQC2eeligjMBoJbCMBcjc1ZHLuHa01cih
RfQyf4yXHzRWsPIz7Q9l3EtfDxezVwXCjqoj4Yrk89e9dhHSoq9aUQI2bQNGq5l09gCqfY1Jdf+c
09+MmlsVfywkckhe47cjV/wzI8gjsxaJZBiIAqFI2pJnIe8ibiq6VOlAlJBtDWxgDmZID4mKs6Sn
7wnA1zef7By8KLT2UEoSyjNYQ5GyXry4GRUsfcNVqJ0RfQSJk7dQzcKZr6Z/vxe+PnuyjxJZKLWi
6qVbvIzKEO5/vFFGpQScchUrYIB2OXiJ7I9gNrewPKDZONeOa4qA+AH8yoHGUm/rmWfoxGzaI6c7
LJAutL4gYniqRkt4C9zosgEib6IdQIIcLXtzcyYvLeXH+vh8rLcXetPpU39Y1bkHmsQGzBpxJeD2
TcqA7hOklzIBwED1Ku1LcRN1gIR/P1DSz4ugqjhPWZiRTcdSfH7zcMhKPoRLwU0noB/H0OFARwBb
H7A5uX5ddcGFTJJ83Zx7/LjG33fvf4+fNI0zAeRE07XS2DR2jRzoxSJfdUGPkiFQfQablALzHhvy
eOP89tjJocmiWDSOp066rdBpL+7KPeJvuX8GtfaY3KOECtmxu6rAQj4b/uDSfOpQ4rAPr+jPCAFZ
THqvzvn4zL3S5DQ0qVrmF40vod2md2AYUWB/IclgMGsh+8uIUBqRY2XpUBAhozQXR9SfT8R/KzE5
EebhdAllLZfg3hbhAlAl3U7Uby8azDGXzyOSxzVUoM7xGS5gAppaoKpzJGQJgPehLob/FLnQUqLR
eXLoZ1T5GmPw/OKOoGaD3e3jCq0bO9W6a0DQZMtc43bc1qU/N+j8YdY6nu7/fsskPp+soccNdWB5
K9nXfcOjLRl5Te+UBwegl7VAb1S2cFsdRUlTT/ViNCtRmvz/PFuTvOcoiGpRhyxpZC3otdKpoWcU
YqEA8NEF43I1UkkoUE8MAGCbtv+/z58UmKcySaXszC43QXTUPt3N9qr06XX6mJbGoV0agbnQHuLV
mfjzZ+bHz+3nSXmnRnEvNGohMe/O2bxO4h55gc6qbbRqwRVAau3kdcS4Izx6CPhRYc8pg/0wh/my
Dz4q8E9F2rnKcVs6sg8Mw1cYtQDfQhNmL8cBPZ1NvRuLtZyZR8+KOIP5MYiZNyWVvhf6vAa70cDV
SBzV1L9e0UmvhrHSxxxtXDPrKzroQe8xRLk2ZjJt6cdw+ulJk41vdCc9z6NIusXmtmf2dvJPfy7+
OPk96nvj7HFqmeHPzbsmnhPj/PnrD5xs9GZISrUzobSDv3dw0/OHljmp8pg0O4Vv7Tf7I/DL0+Hv
wQDyRJ/FmwtfPySGX19hstclDOwb7XwYIzoQlfMyQRKGoUNx4OqmNO0Ba6ElzSXbPYwIUsnYVIcl
cED6C4m+GoS337f/z1vv00pMtr+eZ4qWKYJIonoILDpZtpm9wpTuQGyd06e62VWA+23aaypts8it
E0REg3GHRvoMfOEHeMCXbzM9Bko9aE0bk+wY+n1X+dAXEGyvDU8FRHymIKH+YAyTIEp1ROoTU1Vf
/6fKntW958ymUj+sHZlInwfMBxHMCu/UuwSTtFWovgnP0WvBfO+AmHvuxBTZSGkuuqs09XEsgrVu
7LK/KnwutJdOiyYunEp9NEu/OqzoLDEkzEp/5suPd/e3u/2/L29M6TWZUnbhZfzy1koc+cf5yRnt
J9I8EFHLR5tXCLQaq2u37r2BbgbdLTiU9RWaf5fYpiZtZ6Fic+80SXNS6wD2piQCJAbnI3Oxt0be
tcQH42CjqVytD8IsYuKHKvTrso8v9Tn65aEUWi0fokxWF1rcqkkHJoWjkgTZQ1Ov6uNOziHgQALW
sGhEma4b6bTNzUG7qWgcuso7xLli2YLu/lehOf0u9W6UORLqYrIfM4tExdK9/Em5SFFUx1sH3Ri/
XpVeinE8lgGXVcV+ONi3ZCyV30v8laqHjzLdi7lF/znEmrIEsWmcAU9+62DUWIdKRKAYVqfTdkyn
YCFwzoNzgD1cUj8pyRKXWbVdM5liyeNnOm31zEkzf0yi1P9eY5LESadYScIzn1yrRsp4CVTShsCN
QQGPRNAUbKBrYjoOnfY8ygqCerwYNCQ0T8WgndmiU5F7qmPJIMluCEyvfY8po7Pd0fAIafR3JFtQ
/DOHF1qFUzGFDHrat1S/R9B7KK0HUDsuzgArguHWFRTw8ZI73APgwZOoG3vc5sFP8mc8QCt5a6Yb
picdgg+GZwCDvzUduDrLcnm5HlqML3bWiLYU9mftMR3Ay86ZSf5QSo+b9L8vNr0bU2XoaJeItzXG
cEBGMh1ij3THsBmPZma2DqadoG7L8FqHhe/QGkH0dYce3RrKIH38DqT+nDCX/mPu8umlJtdo35VC
c654KXFVv5j/Sgo5W1w270zEgWUWN2azuaQBxJbodWh81bKZyxzuD0ugvBYTFwT98fukbdg5vf7G
GEoTQdvCGA+6l8Ndss1cxsgmk2ZL+8uveewC8y/ixINyZ1y8Ln/XK1i9UE9kjg2wSsxLegOWmmiP
NHz0kat/5ZkhC9Q3Y6HSn7+biaBzh2lynad5mRhyzmEai7IBESZxyTD8HC4ZDTJstRv3kN6zDnnH
YcqZwAZgqxvn97f4TpP8SCr+2xmTG/10ThKSJt4C6JZ1hQfF36FyT4y/Cd77auE+1hTskLkD4eTN
PHrcdN+ukE8SPZMrpE3j7HgJeXTfuVFZgA1ZHbgZ3Mw/uwrzKW3k8zq6l3hmt5lLZaS5p08uC5x7
+tQYeHqSQTUDGwByCGx/BLPeLh00pUXL17AloQmPjtjvP12ZUyeaBNLsUB9jMeLhFYS3/oSbCSKR
XkRrRPXQqCDKp1fhTQMX3HTlKIDnAHQQHr+y0cGGIxYDfgCkg0jr1VE6G41l8bKGdjwX8dUxgfpt
jSahVktASxfjJq25sIH6MdNGlixSOFtIK/r5VXRZHvJ1cfB76JjNgsE3TuiLroF837/1MeyefBGG
5KmX1OmwiYA/X2+UYVUerkQB8XP3BHiiS5E+wscRnKzmtWJkm28jcQLKD7Afi7kmGl9p5WQnfI6x
PeihBJ7usubv76vy81n4tCEnUfLcXGRGNvxYRLjjZUfCaKdO9i/hillWxm5sTPUOLbwgQst+Lhwq
Y7j78qknQjqTpxc1/7GsDRICSbQGqmKpYK10umIQf4aKjjEPUxz9MWLy3/G/0+AQ/hYdMyA7xkwJ
iAEMsMQ1k5vQsWwN6is0Jrw9hmuBbEJBbp8m37vMsN8I9/XlsPj948njlv3t9SfRvJZFMbaURt6j
BIu5XO2LdnUn9VeSvDFUooktv2DdQreYEtRCRqLHJvS8G9p7Zv65glbBZSZN+L6ckw86DbCGEKaC
gDJR5ZANMPUcHPm+HOVVVBIDF8QBKqyCHzKPfk3RoJv5It+bfpPnT0KreuyVs3TspD3OxmCfVBsy
gH0w3XHdQFnEJ3dwzXUfGH9UcSbAfC+MJs+eFEZNeZIPKfZbe3DUjE7RmgSXsTwiCtthI03qEkok
aOYavs4JRaEFBiQ+xhyzMX5mU2vjJfgpO9bN6KKmNbvi4grdoxT5o5JMzPRcgC79UPMO8KT0q8gN
baWakwD4FuK/fgRtcsEUp7w0O/NDmgrGdV1ys+PptcrsdB2itAZOlbJgfub+vT8wee7kaqnjKB0O
oySWvGueGDxd9kjWKHtjCwonfKpvRgTIXKT+mHb9cv4+aDSfvvQll3phGH8sbjhgUvJFElxsE3ao
rdCIsmtUJOYaIca4g789E591wxizCNmchCyti6q47Nhl59o2wDYmj0KyYbqOMde1AGTd2JSQzapr
C0yapK+IWXAdlC2SR+89XSoC6k28Ai2FyFAIFsrRI0ekfQawzEdjagHJP4J85GP45tK3fgNoGe3q
v6gijrl+vMH8C5cDFMdgxJregJIgXYdxzBrb4qo6bzVwC3eA9K1rbAhI9DQXABMAHNlWgOwQf4DS
krk//h4Jv/d4x+X/9FUmkVA7mENzifkqp6eBsCeCTg3XMIjHN0ttJPd2wIHJL9z82QDwjllIgm2I
J4Fn3ECLPldeSg0QbRsPcdTT3alY5C94q0Qjcil9ueDI9w41aXx1YSYn/TgRvy3oJGRGWm6Ul0KR
9uJKQbQMFCOyJWiipUy9AbA4R5RR4qsTvmKtG3udFoCuzZqNkLcwwLw8QTH6fEuoI1fpXOklomeN
eETjqPI+wbzv8mBCCB177AuWsgOUAQl7ZEyKT7K4P40qKWAx3gdpnWgB4H3ahXNT45/PiTVaKeIU
rOjToKBkjJKzkyrtLVgv1+NYfFQEAGqKjr+LK7M717f7nux97If/njgJB5rSSZl8TMebsW+dhGsc
ZU/yPvFlpIXARBNQFVAFRFk5tO02JgtF66h8uoRbPGLSJc4CxuEWKVSG9FYT6PEd7tbdYZWBdsi2
8zycb4XJ5H0nyenohdDUp17ifdF7xvcq3phogF1GgzVkDqTIQ8QUoiaZqIcE+dhXvwU2PHN9fszE
vu/F/z7bJPXsD1ZxzAz2Ijq6xbKHTjwsNPzD/OaiI0kL6nDf442zoMkL2zRZlwOYWoVA36G7RYA1
VlJ8nSVXleRaFIFbLCgqAAtLcwHEDcUaeqXGX9jxkQ1IlvacdHu8RVDggEWtjyIRfRQCRZETsNo7
+FgidiqwoHA+EWCOM0dYSPcJUAOE2PfqaYb1+H10NlmDSWStzqcuPBxYg7GZDTobcHzSOee/KYYS
DzrQX8QAIh9D+AqGrJNhs62iZM67+lq6Uhg5C64y3BFG/d+Dm/JzyP9vVSbBTS1UpS4TVqUFWCL7
iJB4+DB8NEBiwRYPK4wAw8RVHoHNZU/KGYHTZW0h2OYCJh27gNphVWJBRGiGm8HsM0Ip6gMkh0hO
bSyQqTp4QutDLfz9zb+Pq0zFwLhbw51VMkx8M76mIrWUx3kVytJe3cbM7t/EwgdyWH7YRiCyB1nE
Pb9byJzLTn1eqh54UdIS9/e3+ClN/vIWk6QQtrZ4Pre8xeHd3Aqocy+t+A9t4AozLF/AhfKecfWD
oXvdMdAF2+TaQIfURjQWthsgN+f39/k+VJh8lUmiqIiXRlAqqo7KKYWbjCh/PsBGyVBjWR+AZfuX
y6p2IsjdFS6HzqmAYo3Hgi7fz20t+VtR/PVV9EmuyJKdxbrn05xG0XLRPiNrIQcNmhVPg3MwriS0
dP6k7/kSBl2f3ZcXp3nWMIZwlD8zH+WHxPHzIk3H9WoUSpII7IgIWGsAtVGXfrI6qMfYjOSumu8s
P+MQ5l4MhtI4dbQcf3+D76RnU8OhF1M5XdJkNKQmm9UqulqqFUXbdxQq2VrW1tjqKuY9PRrjvJSL
mxC4UYqWqeyrzUZCljAFOw8Oq9hU2HyUyUNx9nNzQwzBdGmldSFmomsZ1CtAE0FeaqkfW48qWDfr
uu2vyhjc5PWh9qtqb8h/tJNvnfwrZFSSJ8TbMsTA80AJsS5U2pVWSntcptCVPeOCcZzTjJ9+e4kT
ikqwgmu4AfzHmNw+B2PQwy4vVPRkEWJVbfXeKEcycvdXx2Abqh5YVA+FKvusYyRhQ3buT37f3Iso
s5EBYlymLc/FCohzksJdDCh0ToYj4OJ9XjYoVlw21mErJAGpVYqBpFN0ywuivxYc7GvU1Yj0yh2s
fhoyggvpQYod/KD6owcKRX2drVGn4XT6ayeXXNp3sVWnubpP3s3UB59M1RzitIoOFVpGPqqKtE9O
12g0krLmTruW54qkb2Xq9BUmV41+ObYHsPDqPq/QhMpwdnoehsGxCsBzFeI5+cNFuBnUf6ayS7Lg
zH6MgrzYoyJupxibSniiVBqJ3rG3JdAKnWYEFd4iZfZ6aAP06//pqtNqNhAdwIISIjixbsPp+J9M
HbPm5j5cWzsB3E9Os/4aPMiFiWLmiBCySM70bY0gPh6TxWilpPWrBrgxghS+Wa3T9C3tVyJ0jaN2
jQVbxhwkQcwUvLkbhteJgAMa0zfjNTeC5OL25nUirpvIK0FGNK4FOyO5oW2ipK4g3Z1Pa7m7Oqm+
hClsfBXnS/RW4ZoqeP0cgwP6mqJjvEae6pweLISXpVUzXB+HtUa+Ptwp6UPJwatRnGgO71VS21WL
KhYib3Lz9ntwkGaXbHIJd8oQnaMju6ZC1W7Evw5eDEgKixoM96huzFWnX+MXLF0wWF6F8jrrsMbb
CemTqNzmCZ8DnrQj4XrNNYfaENOq4r4EBx1vChXRzm1/CBCarnL8etYF+tx0k5JVGW7z8zZCFgk2
LwxEJIvFQB+WqoUzjHt+09AC61csiKA89jgrIjNT+QoihS1GLHaPEwxD8marIB/EyRyCFl0nx1KD
EucsAZMZ/0h6ZuI9iCWdXx1vzNoTS/8AUWVwBWU3ise47Ro8aWGLcYBJqQHpD10N1P7VoMJK5JT6
SeSrELuwrUHsFE7kYQO5WgC8yMTR4Y8LRC7dMg9a6JSKX4oLWqeAxXow1HM36xioPuev03M1CeEG
vbCujThX6WbsnPZbAiyVnrbNl2aA6uPc/Tm7KyaphZUrZiUfPyJnegMNMnFLdMXlvzJCepVfLhFg
uclpYALCuZnZkXO/dZJFiFFsJXLOhqRmfRJZKDSC0Xx511YJ5p73hV/OXBPfeix8XQUvFUuWTQuR
xw9vtE/tDkmwBMYnJ3Uf/sOkrHOExfk28lKGOJQicLXTIPOK3Jv5nT+E6y9PnZRySSmVbQIWd18j
X2YETbzRjCVj/tZNbwrYEvhVCbiSGiIjSISymi2AiJk81hj3zWRffXmHyQWZd0Msoemi7tXn0e/+
PT+ND79ROCePx9Q9tTAJR+YhcPkBLeiiXF1M1yofe9S3Bcw8Co/UnA6o/FcHo2H6IOLNdN8bPoBa
2mOpJ3XPBYYb0soo7DDFaQrhq7AMiBLybZMhSrAw4eNvsyVSsuuR60cBiJSG4XanFzNb9tmyyvZS
ZXNC4VSgQm8qAAJWZTyiIUrRxx7ufLKPr1L8mqlbq16aF/D1y6x/leTH+DgD+VPmvtfkih2yvB1y
KeN+Q1272OWnq86rgwj6NRxPLHoDjZshvFFRfLSj2pc8yMVgWoQX4dm8jcTlsVoxkT8e9ybkTUiT
PuMX+2AgS3ldvFADr+faaj8d5C8rPLmRw1YftDCR1X1vN4yvEXt9BSsL888U1/XTYB//gN/EFyvc
h3P6At8QPtNzNblaDm2dAGhI1T2iYkLpYMUqPQmMHmJPwBNskUDLLdfIVmTYuyHnQgs1c+CxHhbC
nGmGNh6m3zb6JICWiqXFtcJhY31ol9kYB7bUISksXD+C9a7hvDK6sA6jJhz8cVfCvcwtjIBO2cvg
aAFC6aMpHlbvUrpTyJ40u0kdQcSU1jHbdYEX9T1X3AdoXA3t073RYaUDr84p0awbxZahcZ3sPrTj
2J2JJGNE/O3HTYJ1n8pFJhmxulfIwXG+GC1BBPhxyK2AVNbs9i3aIyUYe7T6YgV1sdNzG1jhcuY1
fgjcX7baJHAXbaKctCxR9/g5HpFy3hRes5aeEZMwnuN9A+FW3c88cmZZP3B8nyJ3NPTxUS/YYWPy
gmQKzk4oH8ArG2WtpZkfqM78QGkyA1By1aj6E0+jkKroQ650cZkrvnUBAO6rOio8XXMldlv5uDvB
8QmRuWT4a4twwhc4vFM6oZYDtAOJPaZ/stMgC/uu2COdrPct4CFMspCwUzxrBW1Wf9Js6V+B+VIk
zd0907bc/5xMbj3TNCRDm/pbaJdUGpIs4mQum03tZ37toY2HyPPcdPrb4GzypCmSLeysy+lYCcr+
YDgqpNw/yK6yL2MnlK+aEDydtUPcHV4ZrGw4oSLk+P/d8fi/P3YKLxMKXVLPKa9ATsjoGWnb6iZx
dbziGS+ivE37j2juJzejHSd6GCqqmqpDefi/2qz/vce4mT9t1jjPaknKDmMMwrdPdofAsmuveTgw
nsabyZ553M931X+Pm9ztYpJbR93gZ0fL0VPEgemIyINCGfWWLxEAYlqQO90LBmeAQX5/9s8B6b9H
T67JtomtIk7YXuTeI8XGbb0omGf1fGye74Hvv+dMLjdN67RaP4cKvRXmO0lf243MfXp5O5uvAmLq
GV6V/AsloS2IyrIcagDgX8/YgmbNq2o6ZmcfrQ0m7lZ1ZTV/xeg5OYC4Q7JKoH5UI9T1jvHmzEAl
RnpvjJwXDL6fjwfQh8Pfob3L+iADiCCPZiOQ+NHzw6rD/Ne/KG85UEn9WdybyPnrz0W5Oz4e5Hsp
WulFoCMMSFMVZt3fk3DVRz52nGa9FqxNcrpLoxXFiJjPtIG/0b6mJ3FyG8fHUj4qKvthZFC0LzhE
r/o/H1sBfsJcAfFtaDx92uTC1YusTiqZzd4A1sYzxTaQgGDLC/Dlagjy0da8bR0EhmAKpU8dWrVz
oecbUG36CpNrMRQu+iEdD0Abuvj+irhCIWqEPLQWeRkioSA/Crv1sB3wSpKQV/lRfju9KytYyfe1
uMhfo2rmXHy0HX/bsJMrUhXOcpmZHAyEnnobHXW+ymAGSeUdsHTF8+YkPsR1gDrVAWH7Z2x1i0Wp
2WechyQfBa2R9rBNbrvn5I/+hDKA25GW4O/pKYhXIQuAPInNWPM2RVAqd/Ob40143bn1sr8TsCSG
AOvFCAesQEFB0l5hcXgzUulp0MzhKud2mzlpwIqF0plGxPpjhIYZzQXU4+jcgVTdiP+auc/kce9O
vqsuUbspom4ohj69z+rofDayTJN3Hwohx/DWU3JQkzbfUi3WXeiH2aq6hRTlxfm6OWwN2Lt95FYI
2IzTjwrSb5Ci2EG4aO5+j4XfxI7Yhp/fbXoDxqkkJhdBlXcd2MDssjleNpd4lWr7o8rgCwX0CF4z
FxCRRQ3yNig7X2MkG7qnfKWRCxdu5NRtIAKVcsTS0Y5LJb7V8z+Z5SMgISL6BIgxs0/P9FSzMkh3
9AMGVLJm7pOfap8vv2OS/YSq0LalKMs78bQ2U0c+L7J32qDUqhr+kq0bwqIfiUMjhkx36GfvcVjG
0nyBJGzsLaTYKzCFg09JPX+0DZ8rqNv2rXdOkVuWZyq1b0Ov6VefXLZJikZpdmBHjIjIgu9o+lgi
1MYHegaMau0aul8xdw4M+/SQYUiEbM3JRwlVS5dGiRTG4nR+wNvJj9xmLmP/Np6Yvt3kbsbvsxar
kyLvzvz9+Ejh/23XaBFUxkrDOAOhVUazToSWptduJLztg8IY9aoPt7Nw3h9SwS/LOrmr67rrjgKQ
jJ36fN4A5EHQ1Nxc7pEYRI1oz1P90qvx5UGwAoGZaiH94yvNdWB+yOO/vMTkIm8jjOxUhTMyRotC
tQvWZeTQZ7gjXDO0mYnD33Q1x+8vK9qo7GlqFuOBr6lYWEnHShZEeacYS8a1hwCcbFJ42bP5DyBC
hwAKdbk2EgmxTUej6jqJveQJQyGYpCiRrOde6Kcy/csLTVbhYlziqMv4AAQwpzw5Ep6lTuqFKu/R
7Rko26jNSunV2Cv9PT59A69Ov8Xk21snNqKh8i0QfOkI1aipjRbmtonQHUuAiRNSPDRpZ3Xgfroj
vvzoSUZSl7pet+dx6/ljuB5stJuvu0B5LrisTraAnfvMwis/7fbPCz9JS/JLJqgHsSMYwyeDVtUb
9oDeWv7M3fBHrO3jfRfbMT7tiEfm7gGVtZt6W1FSCozrrtq/grHuE7Qf0dmznFLf/b4WH34u03vs
8+tNUpajpNTFRSvlnXR72NfN5tlg+RHzf5ExivpzxgcMnBJTBE96DO/iFyqn0ouUrSZeL+oLMXeU
+TjmK1wCTrPly7gPfnu3Se5iGcaQq+1AzGKeClSKChftkddRHIqOvEMVaz5ay7kW5U/N2c+b5CPR
/FQ1lYkcyWHLiqnPTCZwB8lHl7D9gPnUiOtNrmcZzj9UL1+eOLnoxMGK1LZqxkUYFX5GUdJuiSAe
4t+IpxGUdqNgjIE6JmaV2CDE/+a26Ucn4Zdv/dFZ+/SjlaoN1ViWxpNBbLoepXPGEmrsAc+lyXPn
/wNl8OlZQiJgLq/yrIp1HZzUuWxj5hzk6SZ+adY/dvoyfPl9o39DTk2CzkeA/vTQ5liW6UnioY0H
nFdpRsN3eArUUki+V1eZZzniHKx4ditNIl2RF0OqZMQbGeqGB3WlukbN2X7roHfYJmXcon+cA2mo
M8fmI3X99EvbUDm1ZU14xYVXulF3dM6VNxNHEa91Abxli/qfiMPNqLg4GpePR2nYQpORxQUy+r7O
cgijxclS/3fpbLX3o2vLhg0cLpDpXjQ4Qj4zVi/1ZXdPFjhfy/+YW3+KSR+Z1qcfoJ3LIZJMjkML
LpOpq4eO2b/UXGAoG0pPBaLlqVte7lNhJyEdOwDNhzt1EiTA/QjwACBVF2rjWzKiEOJcwPypvfTl
rE4CplzJ1UkqSPPoNNBtLa6sp1ODgh7J5rr3sptj5Bfn/9cOy3gp/3ZKJxHRKKq8S4RW3sXLbC+3
+6TfttvIGWVsVE/N+d2Yr8ye12+wn8nZ+bjjPi1IZvZm0fT85tFTbiytcqYiixaSP1i/qmdkG+Qd
LcmF+DBKcnOeFtFVdfFk0J7HZZ+7PexuywcbMCo7WlguqniZNeBwFsMASo0Ap+EtijYSFo6E29Gu
EYZIhZ3AHxRJm7vR/FJ3BmY3saOrd7gwrcY/wPa0firKkejADJtezBnmZFVta0qs1ahvdiJkj+KB
KzkGtK/5jFOR0Dygeqhsk3I/BOOTcIbQkgDOjGY+afFKOa8T0Goji8jcjMM4VWa7hTDCQRTYyKie
nGbdYNtCtLIuXiZ69FsMaY1aQXc+gO+7BLV6XVdXcXGf9jXQQkgf5ePcqsjjRvtlL3wANz8tyqAJ
elHmYwW60kd9LmiESvrMIMgQvAiBPeDiD3xlv7Hxb4/Dqww5pzcx3hxO10B+cLih3+RJlwXuhXjj
zeR4P1ZDn86wMqmGQrVquibjEkVyRokc1e6fe+xUvXqPNGI6vLNPyHJG42ptlBkehVxWx7vz4//o
p2SeIATY/93PXAIzoXFKATW0KIuiCxkFlgkD0qSqSwQB/esLoH5bHHft9pqe8MzHmLsGPuxaPi3V
sYhDpTD4GAihHUf9EvOBWsvpdqjoANUZO6PzQP6fGmKfI5UyuXziOqziTO7HDF/ymmXqNeN8eXU6
3g10AwS33AwuTPODt4v1wGRWQlA3vex/0wb88h6TpFuvzqQWFR89HmMHkvGAry0seEC2trRCZlOZ
n1ozn7feJOMGA56m/4e081qOHEmy6BfBDFq8JkQqiqQWLzCSVQWd0PLr94Czs81Ccwpj229tXd2F
BBDw8HC/fq4U67gASo6BVcK95ETuJ8yog6UeALoysLQAtr9aAPybSnMZKBebQ8OpMjpHnzsXk/sU
omHGcdCbiIeMRWr7mbIw67Q76wJyJWUUsLFrJb/VH7HYJPpG7mVzDgy5+DINT6n+M83uOU3aBXpE
u9HI31+G0panK4yQHD3fCSAdCVMr39qctP4hPi3ph5PUlX5Wc8CkNf3IaWJOfPD0cccOw9TV6t/K
zvjJYvzyiRmdPpyblCc/n+cZmp750jMujRQP+3HXKLBrXTvIqmsXXQQ53ZCTIuzrOVGpM8ecXiEn
1zjqaPuEUFLEXtedFPUhNa4D9YZJbcO4DJFkXdEP+jVVFyq/DHbSYyQ8hNSwGJXVUBtZ6Q6mUbWF
O5/EB0nYjeo+tcHDhDCG5I31Q6GV1x6BnyIMVE4rb22uQ/zprc1//uU5DvUgdVZB8qhu08ZFhzOP
hgN2ypCKbnPks9jqdqvq5rUHOf/5l6umSVcIskiIaD7m2q34ALpboHgLdOwqO6lHxNUry/Mz+v3p
RhfRcSilptRlbtQAseBhw0gTPnm0gLXvZ342/txOBp4LMTqFUpD8iZ09tJecjsWfASsZbqCj04ZF
tu8I+/z6v0i71h7KIm5OU5fCPv2s0OiVF07eXJ9BCICQYU7LPf8ZUz7NMVcKmWu7lbqIn3GWlXES
ET/TPUBy4UNBiUPf0DFM2zh8Giuvfkmr11wEzmyYWks7c1D63+L9BqzmfOYlb2TMipb0y9ox6W8e
aYtY/Tk8/GXN5epkao3VyjfZL6Z8EapcYQQRbsDfp8rDBKDtl4Ye6sSAT+BIe9jX6ZyblpsSv1Ij
P5yFF2r3FHE/OwxtM3m6uj9HO2Bk5220RmNdO3YsRxHzVO6tYU4hkl8zPidt0d4z8x1Rj2DknBzP
raR9KLrirt2tfStrZTNtUZ+IBTnrhDmU18hn7bkkAjfCFVWwXWc38oK1u12rln6Ka768m07wB71p
2MJi+qG3Z+bKfP2YII3FDGE+YQg27DEVb3L9NmbwAeXDVYe0ErMq/5qhTCxMHkTrfnXJrGxpn7r3
Lz+L8m0fxXMNIYv3loRJ6c2/Ok3Ke7f7aB2szK41dQfowR+2jWwbTDlvP8I32P1AsNEgHWCNoshI
PiBZe9nTSuheiRfaIoiKyrlQs+CzwgEmFzLwCJYNWxP9fvSKq6AkwWMyby3TX6vmaItAaoZd0qUJ
l82hgBC8IchEh4SZnoSX1DrYfRpw3VazvJVUXltExz6Wxy4+c1kcS+aCatzPGOVhl75L2twDwt/s
A065xC658pzFtQe9CJBC3sZD284nLwY7OzBSmlXss23tNip0312IHWh6GFDbRJgLzSmfml9n+kU9
R1A2DKzW+uAoqNczCbrZBRgv7o2n8a3BxgIY6QhtYDPUuxmHNofA8dnAZ6S0dXOvKvb4oqEQPsGv
4thUvVCqsQ03fuujt2a8kLBvjywKavynHGwnd7yLO1DZhaP7V7g4qAQL3zFcYFeSXbC5YWjcM819
0GeXYQj8rxQ6wWnDY9iNwVZovWb+GwG9q04QMvb8JmEjy0jPmOu2CbLajGd3hHDVq2dtP/jkFn35
0ozcnyZjZHeuXQ71Z4ZlfK8r5nTadMQP2RMYxYxdwVlD0q0dmrRF8sw4TIBnEu9W3VaayzRAF+A4
kHoFMt0LdPyUNqriQ+2fBuNYTzQfYfZg/LAZV2uHK0Xh5UDROWjjSZx/SR5cTuV9L+7L8UEL8Qk4
ziYiDMM/A0yUKi84U2Yh6IF7rrCdXl3vK1/acp7Il0LRUDSyXP+huvAP1lN2458s4ITJfXXbX89S
on+ahn6yWb+8fzFKc0Yo//X+Qwc6h+rWlwhbodlnTg0p1cGNOl77sldOjvoi+a1rKo9pQxbCmGvr
dpTbj9UJ7vQ88z8bIPDlKo/IJv6Lw/p3Ur+vp2R9Eb0VTVCCjhPFzTALdXeDcoutIr70FU49jE9H
LtGkFO2YA6Tl4RoKwqmiV5B6xi/xQqfFvcMNEBPoDR6BeyGFlGifsWvCPjuAiGO+1a/MgmGOODT7
JPDa8grrz+I+2skP2gXDDcznZR64ZHCAAoODua0GdsPk1JsAghKV6hsMH8bqpGRGt+AdUOtujrrD
3HTTFmI4Fgm4EVbDgRHf5Mm68/OfUGHUx+6uvEwexphkwWmTq5IZXL4WzfHjHwnz4aoKZdzzk211
XYKqNuwcr4EdNZJqb3nFnXLBWKwoXffS3uTok7FpVvb5JL9F2o1oOp1qh6KnH6JdX3o1NtwHQKPo
fZgPcUvcNjfVBfZJbnin7fglZBKb5/ypcQZHcei2JUf8fXTcYwKU5R/xs3+opb31zMQ9/yGtQbj8
LWif7AKDVEO4riL6A15W2KDvTZysnnPRBo2gUD7cjBrDRUfLvMWsUWEKbddJV8nZic53WNHLODuh
T3DNAaPlfV8cg+69z32M7Q0KhZuptqHK6yf1R288yPHFiLVqQQrRUJ7v0wele6/ND2J1Idraz27A
+uIed9+NYD3nzc3Q33ZAdMbwmBp26rPnZQ9BnjoWiJUcqM11G2D2aW4k0Xd8/z2NnovqZyAbaCHR
90ybwnrm7xXv83IntkeVCU6/2BX+hfwUspNhOHZTP5HLInhf2UPXYsoiadB9w4gYAZrje119YCe6
S7YUSd7iZN8iVXucgfPrR6q1vFJfJA3WqOu5Mhfva5eYHvvbXrxRTsrGz9xPdy2lOwGZn0mAeDW6
2mGYBTPyMHPwZww/BNa13PpbYcaXapW+SCaaUUtSrZq7jVuaMxw9d+PDnDtBx3GVNzBuRyB7sBU0
Oi27+knR1l7FHNT+fhC2pDn6WKZoLp5JHgddp40V3XjK69uQnMUuH6iTU5WdrV/xM/fWtDL/odv4
1zUXN52kZVikcfnZRNn3l//KFXvacCKO4ytL7fts7a9rLY6WsqhLkVVRBk2fGypDwRHQb77FbXA+
W6KSJ6JsV2/w+/X910UXaUQelEIhqpSjzh+ofLrtPMFKtofIofUYh5xcWImcatYph/8hc/q/K1sL
GVybdW3fFg23O9Lvk6F14xj8ObqF3I8djYSFsbM19eXqZRdHxM4SenUEAXUjHoRnSHjYMmwDAZqj
+TyrjcX3f6AQ+OtmFwW4oBCyYJBITWIqZMF2FoehyJdQkjQTqARse+fPxnpZreivvN8lUb8KGkv1
U/ITYdeBYWQz+WxRnehpWRvZS3cxI4FMvq+s5e97Pn/d7yJJCBKlbcuUOhlh81HY5Hg/UMPf9Jez
eCnaSxmjwkQLFdoJahF6vivXn7/LP8QKaxG2z6NcN+eCYMXU6N7fTgxcRAeG5XaFK1zK5CDULK/b
o7aWmK097kWM6oNZ4D3XB3s7xZ1xI7FhDEdYmAZNPgy85nFc2LH/eFUv4hQFolAzDF6zjmoH4tQB
t0XU+h5bIhLjs8scFdsUtl0rz3ntfhcxyxiiLAhC+ry9nZtIJEiL2BnolvycD2iDC5gT1M5/46C7
8oIXccsv62TsW07VPqbdh7CFmxKyF4Y0R7dx7q4r6v9Do/DfS1oSF/EqUwVZb1O2AvEwARDasA/r
NPWBjoPQvzb3kwaEY3ue7JK8kzr0DD65H+2stP3LzHeCZ2zGgud/HEil5Ywm1k1S3hetfBP5LrP8
s04FKpSJKNHGXAWI/SVw4t1q7eubSMqCMiTdsDQRebG4iGlVIE+WqNTGyRw2vbQFp3u2ld1U4p68
ndBqkIVrcArX2/x/P3D+fuE5Ufhy5moGMY7TJDVOLaPfIHOs4lnT5r1yONOrctFf1Pt+uGP1ge5/
gtStymjW1P3/I8r9/kMWUU6jGSCaRmacqumEOaH8Ire3+YzwsXK8WL2IUeDyvZPvmcSUrtGjjcn9
3Rhdr3yDf4+1v/+KRawTLMM/pzGPA/8rJiiLY12eMCE1nbHfi7kXCs8tgIv2oj2pYITdvHo69zd6
6K38jL+nL7//jEXoC/w26/OhMk5BvKMmIZ0gFaTeOBwmGomub+4hj8Vuh4J29+cra+afM0NpuRLF
MTOGKeDTjPelvikf472awvPYHZkXcbDjw25NQp7rBLciUOjyku0ocqtj7LwyAjM58bP1BAjCExAm
eJyqwPltzF+yW8CXR3a0D1+GO9l0MEHjlOcPZCrTrn7FiVKZT4ScC88cHuuIA+y41ePH7sksNgzS
aOI7I8DmsAXQwP7uVjuaRVrLcDiwKUvaToxSn9GeWI/peGGY91OaOyVWNaRBSbnBKm/UpE1q3Z8j
FDPeucXeQbhVsesNSgBvsKzyt0ajqFG8Jf7joG0V5c2EoyTpr9TRzpyl2itdHNHpnkaR0+Kb1v/M
ereE2t+DKITti4WB0nmq+JzWTya6KjQgKHNazZEDWBz5LYfg/EE/0WO6i6+rwpFI9uG+002gN4gp
KE8C/16FDf0mCg+A1btqOwKj0LZosSpQH5Q+SreQQQZvIEDTXM4QdEyxLUnvav/ia1cDc6H8DU/S
e5BspXcf81vw4foTYu+geTX0SwnIkuG3dCq3KcIX/YUHNJab1nQFxp5p0INBqvCS2ljKPis3t8Ux
9Hzmrn80xyS3qycOig1YV9KPj1xyJuspGJ7Om2LaM0Uoiyc5ufDxU2bso3bSdA8dt8HG3Om2xVZR
qUGneNqO9pR55rY+pNusdJufqrYHAXoddg52NrtE3YtHrZ+B8NQzGeGtHONjdKF6tK/hj7lWmW3v
Qa96g4PpGgXRWQNUsmUFx/TCeq4P0dXsw5Y/go1kYpry7JtMejh5/cHE1BX0wi7fUOLB5sOBWzJd
T9ZGm9F7lQSZSjzol4OxDfA6njz1So9toH5XjT3gsXap7WfTvdi2dpjdNNsY7eJn/oEXL6/hSio3
bMznm5HXElzktJ1xW9qj8GAlmMz5dDfDQ3FgOM0WXsRmozMHAmkc4hdcxWqrJE54g+uGO85SOzew
6ztAaQbCux3PATtbnyB4ITB99tO3c7e8Fhz5nZGGQNpYp+og7vgHwSl3iN8wo21yO09s3NSHn1gT
QTLgl+Y2Rp1kS1Cs8BrwkDw3JOiBPVvGaNjxOZgLI5UKf/aW1/DL+BLja5MBxW2X26W4ya5Ty9Xz
/fAq7+LwoPrOWBzGY3ywfZ8C1ScCa55mPF/Kstvv5Y3csXRQCSs9QqgoRmu11YJdk73z3PR3gVkJ
279llAiY5d7YK8Iuup5YjbsRfcgpTQA7fRYYcYdobJWo8rP3nYHayDWPHzIHtqnwWvjnXgSLtmlF
XFztLveCWUGvmzcZJBRMznTJFoWjFTttTXHKmZ8Jrk3j1p8Yv675Q+Dn2tbULlWMoLNN33kixobz
w8JtOB63mrA5Xw793gIzehFc84dJxxw7QUG7Ejo3HOyGdnV9jCnpgNyWh4vU1l6k+HjObwUErcFB
Pe/bCXbmoF51xYNGpRbjxqF4CPt7XEStvcnY7asqudBips7NUsyenzNm2YYL/mXNFLdwy4/k3+Tq
HjMCqduJptf090Pu0XjZgiPGeQGNmj1ssSOm79HbLFwN17H+nr8zLryEiEc7qD3NFncgd199/Xrw
L9TIzbyKwUT6mowCtBvRPAjpMe6osa7u7XP28p9PEJK4SDIEPelrIyOjbp75GK9mmV74OGPtoKt5
qyisv2+e89TFX8nlIpPoo8pPC4U8GivHliKlZ/5MPexdzGt9488ITVbRNlizl5DmPflPN7lIHc7F
WRxUjcOwetlgH2LHcNB0d27n0BMj8Nkx6pDChpC2Lkr5Jn/8/Z4XCUOdNlmaN5zRjDs5Y8wL/P/7
rKrTDlBLAR5g4braA/z2OeOqQKpiSoq0RKkKSuVrk8k5fNSOZuWJkK9A8wfwkkenCC4xsSR5py+u
rVavvj2Rfrny4m4TU4zFJCFLD/dE7UNxyg/Tzt9HwKeUbXgb7yB937THNZPB7/vxX667OBmexUg8
jzHX7Twd6ka0O3twP1GuVm7nlnsFh3GanvvVwsO338+X6y5Ohri1tqWczDqA0QUormMKQ4YuRtsE
lLktm3OAWO0Arb3exakwEYVAqGqqWa1hCwhvD9UsAfAkZskz3DssNLzb9n0tVnx/NPzrXpelLFnI
zaSd7xWFMdOrrg+QtgAKrDIwNLbvXQ8mxpuMQ0mxKUaxo8uPgeqmwtP57OJaPRWnlHFLNThF+kOi
7QcVDGmx6qD1bZb85VcuKl9aOQ6tH/Irxc5J91DcmGfABQ8baYoxW9FpXgvbXD0WrKx7a3FKHNMs
apIzr6TxSMsP+W2/lXbBgXbyVr+uLzBt9bK7/liuHAq+jy5f7nYRv2UpkKNJ5UtvwCy61iY4JgfT
0S7l1C7edC8+WI5xsXIQ+eZeGZiTNexZtHnYdvGEU5yJyjIfxBsLq2/NU67Bl9bNRjiG94PjHzK0
4MZV9tBfdhdAvgBl0HkiHQydXqCEUN8w7AECFmeOyJW6x4qBM4B4J4WZXFtGRgUziPUya5Bjemo1
mCGnnq5qUhdGxd0KVGpLtu8ENO+f42AXvP/59r6bGv/t9havsp2AapqhLN7osy0wIoGtTFbIgRu6
+Q8aVRYKBw4rI/YW2C+Vjh64pNli5fTo/jl6GhtUvGqH3S+dOm9YHcP6Tu/w2w9cvPPSEPM0yUXx
psJyBBr9RkcQJ2w70dGxrTzRAMP3I6+uMsNDeQ/+L70fnrH4sqm0KxdWZkvqRRtwXLjQf/avmvgR
FHN3TYcFxAki4Au18+gmxfsGJ+6zbcEPBIz7pjjiz5YsaC5zJkyZP1MCA6kQXTEKTDXIDa7olVya
h/qXCDZXduLITZqP+IWdB82t/BDJr+y9CWYxFQ5+nB/kR+MIy5wDzYB/KFDcy8hV0I1gPR1eq5Rt
TYsqj4Y/QQG5eWApxPDtI7urMQtmln/+YdpjoGySeqtHXq9dlslNJR01f3deVfF+E+h/e+iL1CWP
yyzJDRb9PE48CzfQglxyrPVIbb01rM13asjfrrbMWPIikHKBVzw1W2A6DNs1pwh4B/iC8yN+QhJo
NO1azD6k6sCYoiEwtn7CvzTr9lN8E0OeoDqaXgAFGLTZRDrnLAAtQGHQ2PHHi6zhXJ3eiPpBaPep
sP3zF/RdUPrt1y+SgDAKG/BtPCv/Qf5VnJKD/AJBr3pSQTypXgUT0FOzzZ8v+jfHC/SDv110kQFY
kphJ2KaLNwPubeJPMbd1GoVvw/WYcSzn3KdsajfYsdDFgeotvkz9S9JvtNuUtO8JI/Dk2D6YL5at
3BiH1Dpm1aGaDjoJerbq3KmsraZF2mDqg2j1Jk/IfGiQkbaQJnfq6xBvlOGQPIGfjOhHDz/aB+u2
MzZTsaWcUEgc0TfhLwM9keQwqipaG/Vu9ntVd5xExtxZDYXfCOx+e6aLREPthcZoklFkd5mpg6nj
O2qx6Z4svGTQd4EatrXX7GJwc5r/6KTsJnbEEcdG988v93P7XGTwX3/IEqGQ+n4TiAoxWcYMLbUu
BTBxAQK3kHU1Si9iepf7d2gS/fbWlIBC3kaia/Y0AwL2Y55Tan2cka3MpDoLn7S0PiYc+ILGaY2d
ct4y7HKOf9HNLyOIXsBpr4LxrpBfiuKxi5Fx7qLiOhcOGKS1qEEqjsPDFm592e+V866D8AkzqLsz
dWzBxxPghiK/iox3BU8K6aIawcJ58g+r9HyqPMdu9yld+RUfpQMzN0cM6W0LUbzYuEV4Y6IRaN28
Bb753PSuFkOg3KDj0NhWzAiAsozKS8c0rN0N0cp3+13v+7envNjY404XmyBVRNpZkjc1tv5rfGtv
Z1hbZ8dX1padOIYPzgndcrT70F3XHX9O/CxftGyKMsbYCg3w5cmlrxWx8BNkANG0Z/aW7DbXvOlD
uU+0rbWL78U3JspQ3YeOKsAsznxSTUoCNaj19kMT7wLxoEkfyhRtou6aD2wT9PkmO2uejHEE/6My
+G5eU1Ez70VO+IH/y4rIZfOHWHow5auyvcnCB7l/Upjyt8JLmfpLRnnM6jw5h9Ky8Vvv3L3E6pV8
hVe3m7mi7MHmMONtTFvoAVrtPUZhEbIvmJwUSNitGv6bgyFcdvUe75oUFBw0YXVfQiMVjlX0CBQY
T6hKvlMG9A+b8IDXfVgycY/UOtrEoCejO7FwRX6tafdY9Pww4g0FiIF1om4NK3YrVEJgSM8qdPmN
db8ToOO+j+V29B3Tum+pMlKnqxl1vy2ka2QqTfiMD9OmpcIwJPtQvdckmpf+g6TcqMERv+KAMlaK
06AjrnnJfHdQM76+4MXeUEWoNSezE2/A3+/DU3lbXINWNTLc7DYqE4Szv+755vyTwlP48Oco8t0k
zm/XXmwR/iBUvj6yuBoveUtu4Zagvnw/g4WJtv6ucuuLEQil+kQB9PywZofxTRWC47iOB70Crwrn
98WeLmIGFTTDYJzOgSsfZgMfjJiLp/EE0BIMl7zRn5LrdePsbyatf7/u4omH1qh0cct1IR+6wNdA
Tp7fPxhZgJHXv6+dDpRvEEe/X2/xlBWpy89dMRmn/hC8jb+EfBMd0cefi11P8wEvw0eFULf3kQU7
0VH9mZNlXtdbYD06dfsHmgmJjRYqsTtAKPlFxsai25ZwLON4A4M4zBmdE3+WDyqawNldj2HT40Ci
iBZOe5Lh2zP0Y19LT9N4kQ+b6NW6xbEhePDjzSRu+nE7as44u4ABB5sdSdCw6tj/0RLIyAskxF4b
DAMcZMDlZcVk3NO0B3SOfCE5djRAjGAzvLf9ZYI9CWfdZKILcF8hKlN3IP/E87tGqDBdjAvO1zHn
AMa1mQdWr9luKJLfzuYK8il5YP6MU2n2ahzpsno+PDy21SDc6XvxGjObd+Wpf4g/FK/9Nd+iaV4M
2eXM18Gh8Eq8rt65m8I4TPUdIxIqpWrASvDZC6+cmzDNRv4Yr+e/8pg80GQp58Hx4MCUuR5tY6++
BC/i6Af/NTevoivF62+jM0l2eaCJQatDYsRG3CQ3YeyJyWkMD1Z2aQDVnhxc7nUesOY0vldekv2z
pVbX9S1EveSWYcJtcpm/np263igCYW4GXofnG/zNSo1N8DVnyHfDQ+melPfspqi3Yu8mN3Rxp11U
vvn9PgFAndsyJ0OIcT9R3CXJB8+5ZKanO03NsSftrmdi7GstPlvYv+b72aHaKhvMiTBD2QkjvjAM
CB1E6TgUbhq+sIhMFZDOk0/XB53jhpZRtjVc8SNVXgT2Fp1ugWZr5YX+VD0Y8UcTfwgvlOHL5igL
RyF/o/yua69JxwkJ6idqLPG2Sq4stdwo8WOMcKkK7lJcNYbU2IRMv8sB+rCCS9KkyoyNEf4qY21X
9p4EQ1n8IBcVjYMKAFWnvXCcYGSqm4DPAgwaAmKK/zR+OgwjHFN5q+R0LyXwCeiveibp6pS917Jr
iUxNAuLG7CE2HNGotvQ22uySOnymK3OJP7uLIyQRQ75J08ecdolKw+NZVx4o2SfZJdNqXD7q8Rxg
Gfe7XLwdmK62PAr8A/7e6Ed7XJ8N+ci/oLrtDxe6mzLPcVOtoZA+JwN+3/J/jxeLXFg1SzNrajqq
kzT3fIKr8aYCxyT/8sdN/CON3LO1x/F2/miba8OTeNL7BOHl4DL9Zbwn6maehsKSKQw4ndrn8LLJ
HONGu2nyx8m8k/FeMTbapVRtglN2yk/mzjym4b7dsz2zVl7OuX12QY4rdwrakdsOrpazsvH8vWD3
+y0u8ui4EEpdqQjB7UE8JLfMwaJYqe1bdLvACd9YAPrt2nTM2n6zpAQYiSbIXT3vN/KjeSCyhciW
gdpex+/1c/c4r/lN9yq1tJKqYSWV/AZ68dsdL6fhxXMaVVo1GidVdzT/kFSP3DQqRor+dlFtBuUt
MU6wwIgACoZVKIyB3HHICF983DOT5AemALNKDvqZbTLY5DDrqClH2iJ5u5lYDLPEqDBdWmjnVyPd
J9UhLiB15frlWuP9m5Tl93tZFISQxmZnM+dBjjfJo/ZBsOMLLF3w10G3x2oJv0+KFbmnYjPj88Gv
rZ55w/zDB7KcktdUiq5JXvIst/XMCYNkqN0N90wdAKyyP7DanWxMD83pIuLLXnmT32hDf7/7ReFD
GeTuXMWNcZKu425T/EgOhC4GLFqbeO3Jq72LOQ36090u0qRMNSwBnYtxYqir2DcKm84rYZ8R9c6N
yx9Dewu4nxfg+PVKCeGb/PD3W11kSsMwmrkZkrkkv1rTPmsuhGiQS8mwt9R90Z38H/4dZumZzaZR
BqdeQVR4qXVut1rj+/Yh/Ft0JFtLPeOoNlGpRTyEKnDq4JKGRnSp2hD0hnwXtx4rUHlMfNyx4YH9
/97Al4sv3njZWMZZUND7QDnu8LowjxUmV7ivc6LZyOUu1DzMKwI6x27ItIC9EizX7n2xAKxkghjQ
c+943eNvtzXfZi2nRpMYrR0DDkAGNwBaV0Hpa9ddvH1DLA2tDrjtGZQO/IQZZBf2YmaPAp7zeFtg
KAGVqD2v1fDnv/hvK/7L814kzKFQVOHUsAH2dtwcTPESk5mSkQgubZwd64xjs5TutNk5x8Dvcu15
fxtevlx+sf8CG+t12Jnz5XtOCNgX67VnwN9Trj6kaSfZqejqTxln/nztzudK9Z/ufLEvqp0oGnLV
GSeRXQJRyb3oluh3d7XkyfIFCpXx8r9QEv7xhlH0LSWORhFGVo6iT+mfwvzF8K9NaZc6UfMa5rtR
OU3kzk5ivQfyFZLC8QfmH/7anX+bEfz7ofMbFqUWazL0SjYKPnCO5QwQzzhqmzJSx3x7xZNgjN1y
1ptjf1xqXHax1IJaAv4B++SUV16eHkYXkRb5OocUjhlU7TEz2iomJR413xvx+pTo3+ueRNgvt71Y
a2lmpFZnnI2TLB166bLB/yfYnbVNHO/j9gJVksTxwi1b75/EFO57sdC6photKea+BWPbssiLibob
QLfxGQyHBjtgKI/zYHk6rEGXV574ElBvpP1oSBIft7rNKOV2wVG3DcvjTKKJtoWBK/n2VXn2mvLh
PB0CpzPclXtfWWqfG/wXHaneJPHUqPl8/m+bC5yH0MzNKIXUcjoKURfyphad8WgJ+3944UXeVDbn
rNHHllsXt7V4KeczBhZZnemNzbbDq3s35ZgGAdBTVts1fwzmivhZFPly05JQdu2YcG3RvJvLBNhe
TBe5rUAJQw+0Z9x2I6RXiKhWt+6V6PLZHPlyZVmdylBpedxEc+Hgwz3j4K9zLOfKQ7ybCVbIeiq7
KS4wJV0L5mv3Pf/5l6tXuVWKUkCu2M8CecKoq+rzaR5HLNVFoLuhuseI7FYenZW3vbbQ5z//cuVu
aoR6TD+XWSLuq/2Zas0mDw+AjZotJr1uH7ky7zpMrlYz5JWw8pnBf7m25ff5PCZsnKJ476cH5rUF
W5aOBt1RCO74dJzS7bhaylx71otgNpg1GLaeZ904RXPIm/fA8FCF4p6JeMoWzqdmujbyLUiIBGuv
tee99lkvQppybiBfFKRJM819jCiDSU/NLgOjChkQlS6SWU9aNbyd7+k/7tiKuIRxGn0rRH5NAFe3
4nRtKvdmso8QWqB/89qOxsejMl6LHu7ICTFNc0oUfEiTV/0rVlbbZyvjyxvPRr3W6uzz7nHcqaed
CfgQ12M30O0wtrOGyhzT4GfLlQtEfrjurSz3716+IiKx0mRZ0sQl4KgQoy4ezyx3GHzm3vfvVDsO
cLTE7qcUj35/HFy1wW33wtqvf2trF19E1nMStWKuoSMmxlBctPvX+XSfNpBYwcr5G0ror4gN14Yj
vz0Jf73pOZ/78tRZcvXgi2jwzcGNxEuxa23eP4W8lLqCNzSnWv2oNC8ujjnKl+5YJVsfpeRakPvu
5X/9GfOn8eVnCEKXlZoeck5DJuJ7ef5T8qr6vp4ODQLNMNlcYGhVZXeKHYSvEuXH1YDz3cf39Rcs
wmyg4+VhmnM+UR8mito7Sp8UcZzcP6BTtkXZbhBwrubq3+AQDPHrdRdBtpblaDxPpK7MhDTgFgVM
pyYHzQY4zvZn8wRSrMpA41B5nac3N11JOlXH9rqXydoSXGSSpZ8KUzMGxgncI3ocG+PgdlsmoJhK
p1fs6F/BHmnvP372i7A7hXEu1vX87PV9F2wnhyndqficEc78XaZwbghHmwrmaiHou+PK16e/CLmp
0khtN3HPBTMoW5UZfMAPuvxJRTJlvjpRstfqL59ojWXE/XLRJWmoa31ZT0RDP01Ivat9iZyTZoR1
JVcfjfkeBqiEkWmjAjqrjKEnr2pxlY0PcrRr+pNaeG0VbspO2RQ0OCLjxJcD8xDBNMZE+anYiXiQ
5U7rCduMrEDBOjjEeM4xGW2pHur8tT0XthburfQxaS61AKjSwEz6i2Qcy7Pgptj16HK4icDCwmKg
dRfyDUrwENzV2LPy8JfQI0mLumbSPvOq3j2fcC/RnIzGtHUj2WOImHVcjTNrl1yEWSmIslAv4jmZ
Em0puTB8xg0Fd2D2KXwb3KSibJyXdys7y3fJzNcXPv+qL9HNOEdjozVctXFiHB7AzwHs0ebsMdvq
+i0+UliUrWl21iLLklYU9kOZBDobezuimtiKya70r+JwK0CAxgrFdI3YhhsRUYbAM605pKhca8Z6
D6O6oy/yj5/9IsLixqjVkWTNW1yBb+wWd88K5ts2m5P30dxJP8ddn60dWVai2pJilMlB2tRnnr1Z
vauHLNt12f10TMgjngBEVzcVHAQZV9b/wq1pZUvRFgHVbJWokjr2Vkh/jM+MP9nQKXThMS97NdZc
ubgZXv681L5R9P62nSyxPpEQC2ozENDGG3YTEYgJxeV57kvgfCLZNCktN+F50y7FttZL7rRfFCBn
YLBkQ8289HXGd/78m74twn5d/osg25WpVE64uZzO9bMcPRXKr1T7GRlXNH3Pt0l8ggSh4Yz70vQP
QsUwWnXdwbfi7H7uVlbDN2KU3x7PEvkzKoYASItGBWJO4VJAq5XajRMJiE5avCjlPSuSdi6aIia3
nkd+lyk+TunlpDxI1n0A9Yt5Jsp5GFI5AUig8oJpkOEQ+S+F/pSD9a8YfVutn353AP3yAP8mzw1V
yxLnw9CQeGGIVgyT7UvF2heVm2lMongokqr8xASveGVkh8lyW2QQzsprXPmSlsSg2E/7pIjI0fLR
rqmwuK3pMAQXhhgQArNyVdjQeDS7HE273eozWLv6MoZGXWb5Mgu7t4Xr+If+ljqZ6YovNbPqrObp
oYYCG29XxwHWrrvITMvAkNrMopZao3vn8I98VkQ3gOSrmvaDa50Z1sX6j0mj1Qe+Ej/0+ad92Tam
Mk39YS5x9TbAHi4999ZgAWzOo1vvyQ0SL3Cq1ULLyh65RLiEkqA1QshBbNaM0T9mf5RuKzjSDUO4
lpM8rayrtdtchMmuaWJRG8mAfevUN+B2jpXiKrP8w9Z9j69NyI+5xXQmtXJ3bVf6PNX9IRnTl7ln
lmR6Gvbz3c68t4tRBHPESM+s8Qhwkgeg3tK/pK2s7FTG3JAxgAZj5E35H9LOa0luY0vXT4QIeHML
V6Z9s9lk8wZBJ9iCd4WnPx9q5myVsHs6FVKEbiSGmAUgc+Uyv9kvIJeH+SUOYkbsxPWh8JQurM43
sVekxzjMf4APGLLnuHgYplcjRjgC7IL0N4jlok+2ibBdPTbLlNEbqyJYWEyWViS+SRuBweoNGuTz
PgmE2/PdqKSojqIojqHp2w7s0M1aV5Zsz47prY4JcNnedUjLY7REEJX2rfowTV9S4ydGN8kJ0iBN
6DhMROn0+yXsn79j24/tk8isrZw8JwLmiBEELr0wRDBcSvym95PyBm9K/Q8Z3Pll2tMJ+2Tvhoir
H7Dp/GdqdeokxTYfm0tgVOCO+wuZze//xEXInxINQuKi8Cu8m1teLb7JaO3INrv6zP5dZz3Amrpv
q3hnC2mI3Ql5dic4raKH3cThtqj7ultH502LKmQZ7VapL0o1IJJYhaFbBlcJ3FYqDIeqLFp6E4rV
FP9Fe2KYa54PSfWQ6ZDgRpVw7EdG5VrjrvMKvJ0AUbVfWigdbXNsQBfc5bvyD5x7J3dAbVmGFJtg
3jrEEdZX3+bT17T4aaPZzc6VdlPxw85u0vlN1sJqDiL0JFtcmrL+03m8GyFCFfdLfYCK3kAKi70R
Dxc4DPFKfz9bgeO8VMXPNgrV+vac75CnTkANGYdTfKgMf0nc8+8MvPybg0MpKQYtrBx5WaN3rRpB
SW1nwGJ18+R4RsMSkuFjYwNkzX+O431u3qd4yN6kBq1ng/9xNPkf01AaZl9qW9fBbrWZ3/LRj/SQ
b3KbPkkgYqncT99KnFH7zuvums/tAqLMUwGp7LKH5smOETAyPq0WMesz7Gxf+hI1nlK5phSYrVs6
rhMDLvKLR2OPwN3rSvzJ99pNfFRupjpMei866GVo3Bm70619axdYrtxqbSh9s5jz3Up3lerynpsl
TMZnxNJk4zaP/Rk9ziLol53d35xxR0Mj3dE/qdFbEh8a3Xwwaf456a952nfpW9XfjMyxnPp7wVvJ
Gjg6AO/yFNS2pO8XOX9J49syTd2T3h9jZQ4QroRmgpwgCFSpNG/LEy83Id+FkNsu+T6eJG9GUGLU
mIz6MiBhuozI7E6iOZEgPl5kXa+u70lvk3hpyDVleZeTbRdHPnbpq2qorxZgVUGydGiQIVW5Wc/1
HhFkIXnzveaudhUdNt0lp+txPjWIDvbn5rviowYIM0vnHcKZKMPa8qcEa5rz3nlpQRbS62CC5n0c
Md6x0SDnvvoNm/u9GVP0jCzNfMyRFMYQBIoNc/gaxgiWcGNY1wGmEAi1VzcajM7kN5gb9XbVvDTe
wI/xThrAeMhqFUehpv27bcern7a5/JUmmeRx4RM1p11uQAXA0B6onj8MPrfnzw7CNP7GTOqdoJ5p
SNQiQcz367WrX7C5ueVxWhhqEdMS67Ao/nwO0bkGbD7+6nYtpeKTefpkFV68h7m1oAXjAk1K4XI3
N9PyyPSHXgKGo68mjpLTwa5F0V5wu2yHA303NnWh8e0mD3lItLd35gHhdtXFKRLSgCgbexfhdrVX
tkOA0panQVbJPU/qi6696Z6MNi68D+oxHTFM/XejvtZSgOEoFfzulL58vFffRVZfr7+5TYcqrdU5
JxfVz3s921vxDkWVyjuPwQApzf6cr4IwSCd0SiBY+d0s+M+NoG7uVU21T3O/9oHr9BaJY3x6TgEF
DmI4SE1i3uJ1q+4EzAJhG0608uZaZc3sZCiMHhKJwHmvhINysNRgxNbTepqsA6JEmD9Ft4v0LMxe
1u39X9n31VOvV/51jCxKzR4Nsglpj3uX7c/Qun3pWbmx/ZVTs7xm0NvvE6Q61C/nL8LlBed/a+Sl
nCXNjHUeHXSudjuDoY7QWwtmt04Pq3ihYoZI6fg2ZEZf8L0FycwlMFw9eZHD849SUvaRSvoUI1VN
Ya+5P/tAUY9w+c8UW/SkrFCw7rulwtUb34S8/Ox0+ak010eWfppe/SkOUNP5tiDVYP3Gkvb54/Uu
RepHX3gT4EpTsZyW1/woH8F1Z6dbQMgFa/qxukvB6JytivbF71Oyr1XPMXcYo+G3rWCs5k/mlxol
ZCCYb+2NXJJDh+gTYWD1PUaX/xcvCd/hs+XC6IuYTib+Kf+sIE7r7MvilkzJZnYRWJ85uyc62RaH
qQ8a51tphXBd57dUfk5O8GdnFGYSsJ7wb6aDJLVusROJXr/Dn/zLHbhF7kpm0jTWmqVnt+bR6XmM
1Q72ZYUOLPCh/8imZ8ReRNH7v8l+f111U5i0WVrbkcKq6q4+QPNdaQkjhANz9cAVoe0usfmDL31h
SF7t6NlsTqNuEsFkoNzx3So9q9ylcPfagxae7ylI3xIcHqTHUXqU09us+GTg4zC57TpRFJ4vQVTb
Qmwru06U6ES3ecX+mYi75xfahjEHpgtta0a/sWb7i7onwrewiabTuVpizaZLpuphnX1LbL6wRATP
P6vjs67dQKG2b7NmB4i90gMLV+8aBnrZvM7DDzm5mccH829EG0EeeGEnX32bQl90xY74VW3h4auA
DHWOGTKkMw9VLJsMnPad5g1YTqzyNFSq0GgnT9RME2U7F8bv1c+QUrNso0pfg0/1/X+4Pth0fSqn
EGrPeXpJ1MKdrMCOj6iOFW6yzwoQ4LEvDcFk4fVzqOCwAf1ZsJE9fByoRG2Ei1f21W+LQalaVsxh
6X1UMHDLQ3wBs+b6tv1x1lzdHf9QPInha32E7+H42i/B+oLArG0Ccz2luWQPlwuhb59M77wSfFIP
2QezeljdtGCOij7IO9YSf40Qm+jcn+JeNQZGkajooNLgW9BCmcHNpwPXL0IQCMsu9BNA0YlikyCz
3JpXKVHXO9XI42aH9uQNu+WLhOB9X0AnP/kQZkTB8B0C/l8edQvviFvcG/uYvdfAPzBcmL0M2eX4
MNlBYd5V8xOlOUwvqkbdX5SdguoG1Tc9K4eBauoP1WNO5qf6fUoypv2OYlf5BbkFpncL4/uuRm2q
WVWkPt4WluDk6puMdOmGpjQXaBeodB6yt+Qg/ZqIaBaEOQ09LlTelHjHwJoE0etxy4HaC31mp72W
+rEOjJuo2mn9HtK+P4cne53ofwa/5a+0mtfuNvaAgpuhUxzhEVlHGdYG7o25G/nlvky8+GklCqs/
e0TRMtj11VfISZTf+u8suem+md8b7+IjVVOgW/iEfrGToHuA3NN6zJGd4cnqz4JE+R0xj79+x02i
XEkRPUeceh6LW7o+pnN/DszvxLHZK3+AuEW9ZnSLP0w+3fB4CmOk/yAd0rc12Fnxz0Js7CtIIi8e
ZleBQ6scaSkTNlbJ5d68rnpQqfGF5qNvlKlbHU4KfUe13KPvL3ZpeZdrdVWxXGg7V6uXeS5Vzvo6
kG4hphsYrT+M+/QQU2I3u9O37NcIRxppC3oPYYk82uTy9VEGG1d7XH3yBvKPyq3f5N9QzVD2H3zl
j+U7VvUWHKwcQmm3M5RjjxTg3sKhrBm9unClHenK77Kr3PwHMmgFpmzuqHkmhkEQtBXBIXjHr/av
33z9BFcPqbdVnSsTD9n7kg0+ZHgeYzI8f60SsucZ2jEy7q2La+3a/ERoDtM9OHPraFd2nbfCm2n4
JSL9UkHE1jeNjbxNJJxqOJqrVjQaLZ2X03xdbZ2JYTHabqKkRn03aKJApdB0N21ji4FN+nMiNxJB
swsY5ytq65oMTMf82+zLpy/6FFQ7Wv76TZIiyBIW5c/YBj7zR9o+nRfCakr9WLgfB6j3p7tXv2mT
8EROqtf5QNrXwZ+a/Q65LDCUOHkt+t4JqNrxm5++A9yzEN4c9kBKVKxUaCuWghv8ckP+VwJ69Us2
xaQxzYaaqwwCCqA82ZeRYXu2QADsCncERdlUnas3r3d63cF5nb22yrwRywYYtgfkzMtjSScsbOMn
Q/pkW4mHWa2DLLRm4QMROBZa8uRx5+ZFRlR1/hLXD0ugQ72FFvwP8XBXj7LZ8DY+Q/VsAo1RLLw9
vtQFFYzP9M8sPRoR7YDFdCZfDLqs5eE0uPWuab6kiSL6uO9m0Ve/Y7PFZ3XRkg6M/6OWYmsbpHuY
wuTSB1Qw8P4FSLAKVoMk8T/eVO9jV67W3SRDqlNUjQyvgFtvxIPxtpUfmTahd3d3xr0dASQsgtMQ
+dTGsANuOxN9zvuLXVEmeAXvx56rn7JJkaTu1Ex6RgGrf5O9+mU4KiGtsP5wRiUJ8jGE1cLP/rAP
EKHjO/NxQECoCNq7FiOoHwWM4lrwg97P2f78QdueXJw6s60WgJRH9TbaqZ0razcVzpH3qvprtj3Z
z8P6fDT0+8KLsjvBh3m3pLxafFNS1rreR7lDIYGJThtG3S00AA59HDoQ5n3YNkBJlOO8CquM5a5U
DsAWcULhhhAyblTRp7mEy6trQbbKIcMiwHzsjmRimfyYPaqBdqOqN5nt1uAW0WNsrWNPXlYB3V9b
73PvxiqCGEjZ3TTqjYPu+Dy9Kr0ZmmOgWG7/JRr3QBqaO1OHEecCm5l/rKIDxn2CaIl+0NBdil6h
Ds6Rj1SwDG+7S/YKGYZsB0r2cE5g0x1qpJCRGzjv8JlBdqt+yJ/W/YEcwQMKWLkWms1nq1/91Fr7
KIMzHfxOd+tP5+/U6I/Dblhc56b+hNXZAxp8hrmb7obP8NNjKNK2O0N4B7T3aEJ5QNHs85dh2OsY
klk7BltoluUv1jfjDEvXszz1wfqcK9hQe0yuw+bAb70bDuO3Ovsdw7HPsd3ZaxVarS68DWxvbGXV
bQVMUX/Dh8ksXsriMcVp4cwTaYG5t1BZsl1UTmu6KxDJdw36UwVv6wHN3Ery5OrAoEU/PaVaoDph
O5EQmitDwy2nl5yXB1HD9NYswbibbASifRClCtyRxk2H+xEz1st/ZK7jvMX6g9w/Np2nae6ihPDp
S9MzF7//jR6bQYVyF6Vu0rn984wp/afsW5EH2W/9Hjcd9W5F9iCIC+UJIm3uouFHQYec3quKEsWX
VQLq9/mHMh1QuFV+NzXG7t0Nl6l0i1IAw+xTBvbcrUr3ZLsFZk3avln/+OPj9H7ReXWcNsns0Jp2
OSXM0OvoOAQkkYw0sbpbHRhN355Dxbzpc+AfKxIVzIG44S4I8Bc/n6sj1FhzrQ0O0KJ6Rv5G7m8V
xvQooSmZlxX4Mzk7ZN9WGV9RPSYK8VvxlEKrxt4oCfFonyPHpO7k07GU78H+r7JUFBkqezk02p8m
rr1eUQTacKv+He/N9Q77IG3YNoHP1nBaTl18mdNZ0005HA2KIx8TsMucbq49uGx4zi/rnK6emdNF
IuKJI/oMm3v2tEhjLuHT8Gh+bvtdiu5e544P4/lX3n/TDIZyCAqglu/aj+1+2cUJiNEwM13jKa7c
81sfnAmyLaLEbNfBVe7U2/wnZhI2BfXz+bB2Fu3PGGKn4ak8tJqL/rYSND+mH9UnhyhuPaDlfT9N
7K41MTvdtNjQZg03yfqv/Mdb9ezdfNKOMZXVd2zQnuJHcgG0otL1D+XW/eNER6T269tfuJ1TCwAE
W/mOfyMxerdtfnVgNokBt8/iaAgcg6lkWkcna0/Ru/pgLmBuvLVfUSLm7QobJest/9Em2WQB2WDY
9bkg8470G/3I5wFgY1V+DbTy5ox9RBUMX20k+pTPcRMQUrofwjmN4Cdse8ilFBfyKIH4HkwE4R+y
7rD4FtKPIFvWneoEsJpP7UEedpNEwyjv177N+on+XczSNilAmhfjoFfM6FpfCQvNL7p9u0Ix0iBF
A9mC1G/DkIFtTYuVpvq/fg/qX4tBs1zoHTWXmeSMZB4r1w8x0SHs7T2GLbSvwDf4egGzHrNeB/NO
0RsQbEJtE7XbyOm02gTYe25vCdxZ/YZ1YB5UahjrvmzjZvC2BE7KZnTivRBOu/7tH2zFi+3yVchu
J0OumVmZjwXzkEOMV+U6IvHbNmQ0wgbMQ9GSliBEbtvHp7SQ81Ii5TQhqVQPbXfIxp1GKJpDfQgH
ShP0n6sT5gvFMbJ8E9FYdH/iMFUZqByrfF8fBpqos/ocxWEfPSTdXgszLdCBk1jgtdDNepWkh9hy
KaPPK8jRuh893f6cjl45+2r5FElvWvO5I2MpwrbaoXBWqE9vU7zTPIm+hRPyT2t+WhbomDHVcVgr
hw7iDk0iddfFz05/i3nfqbk72we7eULBr2KD1h5S96Kb7f0h8p8xatvlnhWrV7P4AqDEzHm1VTHW
vLhE5ogPhHXU35knChLzbfs6s0q9cZwLdVH7egFYyO7wc/HwQdhNoq7k+/Osq0fchOEptYZGWldb
lse0uc+GfXQ+qvGxsl7hUpDP2ocWOYnkD2k+WqJp2vuIkqvVN8H41C3toJ0M87FWX1v5VR1COf1i
fIL8Hy1gNXY6pQjloRPM3mQ8SymooqCpPsvmPql+ARGy6BYFS9BovrovvHP/+HGEfJ/g8+fv2/a2
AeHnMHK4pJxz62oq1er5UT7vEbTEcni88JpwbrMlmnA3qXQ4SXjd3Ji+6tw18qOu/raru0FCVX58
bEwfPbJR/pJaN/3KC1Q/F1BPkcWCs3KM26/WhJUCRALcKtvV+wGJX0+pnyKET7VdUx8X897snjr8
8e7b3dqWcXMJd4LbavzVYsquiwrE/2NnmKaBt5Js2vb2dqgSSe00vs0SB3g6osLv5sfEDntu6Jmj
vPqmTWL63rttcvXPZTeXQl9HJk3CdUNWdxM1Av4RDJR9TOfdDkn+nf2iGF+V8pFrYQmMmFRaeCbe
vxX+/AnbWwFB4WJBXpWeBRTOKejp+wb98DiuFmqa12G6gs8EOl1irfL3r4Q/l17Ty6srIRqGRFN6
nh6XPn033qIJGHvprito4cq+8yruO/8fXYg/l9w026J2zgppVEAGGS4q396UQjRhzzIk8yrHzWw/
gxpOeBX1hoQ7bNMba1bUsVFyuqL2Vpe+oNIfxt/A9J33ZfXo7EzygZ2RiVkYoi22zdHltpMti5cM
A4GjG8hIU5F6nfL7fj97Uhsu+XGlIrTzod5BrXJuPg4rwle+Cbp5pUdLUvDgAyofq6Gw4mYrSh51
Qa88rTm3B7bxbxSJop29ibdLovf/Q07u/ZOB0dSA1MTar7DOtE1vzgYuOoyimFeGtYjFJvrazkba
RbKauJQHqjNGXYGDOTcwuGjeTcBIPWkXoSwWwouOHO/jl20JntnZxDF5GtNUjWRU7BnAduGJ8VsL
LX/x1fZ3NN9N2W+leCi7N9OiK3N6nZUvjZetansPRbQO2pwBExRaHUAd5+JJOZe3tKXO9XNd7yuG
2r509s8zsk/mzwEgi+k6BZMXDQ6WjQIi/AcMvTpfPbGf6HCm+RuY6plhx7yXTH7KGfFt3CBREJx/
68XdVO/12pdwEuouSC3+Ji6//hWRMxe7nh9lHhQIcI4O30nymZ5//LLeh+39GX2dTfS10jiWzeFC
kumkx+LEHlFALjONcbwcYUrABN9X+5kT9nKCDyVcexN2M1mJ5NOZjqR9Ri3+i5Z+1+J7mo42wpfM
zy0zAqMdOMoTDFcLXHb60ORfBc//fvn+n2B4Ke+v4m/cpZYmzZxM5i4rRrrh1mGfok3NVMp0lwAL
xX8fg51NDI6b8zkZVz/BE/5E3HVZTUhIOJnAi08HTNzpV+w6JI5F71x0ODYhWLOJ/brB97Z0Muuv
Y7STZy8LC0bQTKTOjAljCqLh0HqNfpiHg+B1r5/0vyugP1/3JhJTf8XncuC5HS1IywBPywQ+Z4gE
KBbjfcBO8zOgVYKnvpR1Hy27ib9xjrx1onPlFYfs1yADRqHeLE8vCkrzVBMlmpQlhgeMTlUG0oj7
S95Pe3ALhuemv0K9zpBv69s0/lZAM8cWzTpqzW2TMqcUtteU9ch99GM3MdtoC8VaRjpKQBsfsXNZ
B6PS6+wRMm6iTIy3Wv++/3s9ZyvBVcpyZBbz2p2w7+vukO7z8bbNH0ZjF5W3Jyzshu/SmXsyPd9o
JYPwQdvvT+r3sxDCu+69j37IJnCXyVjKsD9WOtDOxtcm1EboDmjFQh7LIPafJLzh1PJCnhPDKz+O
BI68iYSjpladMrO6o7hoAr2sORF6x6evyh+RW/k9hgniaaFo0U0IXGwny7qIjkg/YLmHBDUzCTrI
dslxXDwGAhD6E+GQTpCPOBdXk6uop+qn/yWA9Vim0H2w/BqxM+hAxCBJ3afLPeDdnh7238hJ1I9j
gHMhC10tXhmM5BaDGDBDAG3uIhVLPdou0cNC53YfIbWX74bqNomAwwztocBoUHqc0ue4e9GTXWTA
9IVhLGxOfRwZqYDYnVc/q7MMo1TW5NRwpU/4nIy/AGFwC8I1/9l/Px/6XSxsz/wfDYf/Hw8deRMP
8wF2cJVRcxW4goagOZDP2JvkA+7pMKJ4J4uR0+93hP5cchMLFact23HldPc0ATXUv0OkuBd954xu
iTgQG0/brZZzdfopDjuhdazokG+im6pODhJRsPozPegxnGtXuBzI8eoIFfp8vh8SKi649qtkS0WD
rLsXXEGCI7clHcLr0VpnAPQD6kGH17mrQ0XxIv/U71bguFQciwDg0Vn7d3cfOJC/bjCjtirFOANZ
r7vAPJ4RPg4RALGhwaFZ5DYDtmgFzBFf8LyC8H65bq729ZB1aZYqF62OxNlN2WFID6mE+wq8FK13
nWeUgKNjk9+qa3OtAzQGSwJ0teBnCI7XFgADk+lk2jW3mtL4q1sDGjWY8/qKHcoYIpA/xyVVUGGL
g53oBawb4uoFjCkiHtpA9RfVPPCdWb1K3ddheK5s5P+q5YjTraPv8uElje6m5iWOHqbhaCKKPzMs
Dj5+DerHl7tzicxXP0ZNpXJpVkpVnH06KU9t9CC/Zv2hWwLNr52nEt8k+9UhEABp6frjktwp33vL
q7rdNNyD7c1zSkdBeiS6Di6J+tWPSmzLGjr5ciSsLjDCEmVABmmWuw5nHNRsAkzBAK6I9oToKG6i
XzU50pTHRL+UGhgDKQ91E9qAUGH9icNPyyn31xLx3z7vJgSqUWePbblqSYBpWj21Uuam5Y/pzaQg
RE4D+4cfeNMuoucV3HwXQNbVez61ZtrDhIXsTYvrAF2dm16CfVt1OKvg25MEjNmFb1lw8raok/I0
GnSYCAAOGjmJT20L6NRLVO88eSmyl49L0KOLFyIxI3rRgg98gdxfPbDpyElhVQzJT/jE27uZqVdo
egre015n76pDMx6d/G/A7QQ5tHM5hlcLp07TtmrOMeuC7CXeK6to8TM9ZR+JzX861/nPlXrJeK5W
I7CVRZyxn+bl8RxoqM+pzNQW7IiAzN0m2B4FPXW8KJiIsoctBGBoChRjVhmmtHDx1fWARWdhepei
buI5OzvMw1wW7OH3Qbz/aRg42+H/2E3pgEXA/0AnwXPutB8pnZ1bdAtiRInunfkWkw+6lxhXjM8Z
2WuB/ON3Ov2L7iuiO1WQTWwRANFsaN25gisCNBytJOlOAzvpKXtFQa8+6YC6LUGOAagfO6FwWiTa
3Zvw1cldqZnT5Wa9jDMlV9uf8mDq7xhifkXTX3elg9H+I/Dq1RfYRC9NtnvdkDhUpbnXbEbJpW/o
BycoTljOI7gGtwpbacHFdZl8fFCcqeste7XHY03KZwnVXE5UzaX1hBU0fYOzdTuCPJ/cej6iAa/v
tCLscBzZg5myxxcN+yO3HsCA0Mm5MQnsQX5PIw6VgRwC+a2FtBGZz05v8Qk7pNkzlkeOdlPsRiGf
WhAFtzP4SXYWW6ouH0stbxQfrYuBJqzkKdDxl73sg6A4M5b3P77wRWd0O3NXRlWe54mycnX8aeEG
y/Nu9M5fOR7fgXfgLyKCpAj6as6WzlU0w1grFeGI126cwwUiqpcfkdsFcjL4/atme7Aj8Mc+CGnZ
giNxacRc7ZLT1CzOGT3tx6XwqGdc5mBwYUy/T1YA+q9VRmQRzOyUdb9/sDO3U/XTlHR5phPr2+xW
glodGAbWSicnsPAGzwL0DPrlAESwDOip1kVQeqV9exKm96JHXzfg1aMrnekYikmamQDsAeo6/loJ
kXuYHImHKd8bQ75EPD0TrbqpWrNyirT2TDCYQ/rOABepWbFCJfI8ZfuUniL5tNSJNrVo1U3kU1vV
iPvzZaDSssHCbh2VxwESDxncZ8yWO8W1/6no45+hb8u0Uk4Fci09hwl99ieklLzyIfGHt5UCu9yV
v4XYIVHQ2AS93DidkqWiaFklWqpnOK8wdAI00oEqvMU0K6W3KDgJ0yZBnridQg+15GTVqnWI/Bwj
holtZDiwUsruwuvCJohR0T/SJtf+fLn6pj7FbbBqyobsNAYenB20JJAZRTJ+wIF2p5U3DEJJaqAD
7Erh2oKmxJYrpTtDCo2eCqRtD8awX3lSKiwXmFFZaJbfJQdVHLN+w/+D5rAibEsL9rO+fpCrs5vK
/VzYLWFLH8FB7asKi4s9dJDmwiVfir0ExHen/Q3DB8EO21KQThFWuo3Ojh7yT1zmpziU0Przl/SF
bLV6iFxaXnIK/6PwxD66osU3IWu0zq0c25fhD3CX1cxG/Y3PhictaD4FONOv2RvinsJmwLqVtiFb
t3RdRjTSMK1tCzC15KxdVtFgs0YgQ9snPoqa6Cz6cPZD0Sl+t+F4vdomRs7Iof9/hWbDcVfYmQZa
GlEy5Wd+3o9oH2UQrKGfnSaXhPH1NIdV+WKcgJ+H0ekuhukuyKKV9/b79U/aBFCndfrz2ZzW+iTa
KbjeHfVguIsOkhftraf8BV0gNDVXdIjAMPzdWv965U32qC6GVZ8ivnmhM4ouAf/tafuBbKfbGsV8
btcMIV913j+i6V6vvAmmE2wjZ8lJS2gxNE+rZEMCny0YscutUQ64sd2k2KtuBfJkB6O/DP9BJna1
/rbxN0yLlKg2cw4UZJ37fI8EVOK3SQhM2NpFlUsbqLoV5n/vnbHrVTdRdRpjS43n2XxUDVerXCNi
0FfdFTcZREfsRRbX+l6vyFfRd37vDrleV/1rSGuSWpXUmuk71o6YMGP6mEG6m362ELrAKfsA8wXv
970ger3iJogqcubIlUIQha66eNI6SI4DGf7zyV9VUFYRN4RnhC21dzPs63XX33UVvLO+jZI5AVWp
Y9l6UE/H1d4+Kw+6/sz4tkBCIMCSVShPK3rcTfCcFxWrQ/mynU7fOzNkXgS4y9NfTofJuEwyTelG
KHstWnUTy4qpjc1zz/G9qM1PKEJwQyYdhxffsQgId8vw8p+RDa7f8SZeWefCMeWcXUwRsZc/2zOE
STqE+3U4Mi4A2EEMLcKaTRAlL5n/1ZfV+2bIhoyOuVE/oRmXgh8xvbbd1cM95K3kpZQB0Bu2Z4Yg
d2xYKcsPJ/onLYbrR9+ErSaJyK8N6dK4nsMcgGzDbTGNgcNIsht2AIe0i6SSaYnH9YJTvO3dxYM5
wAhlVrYmoNrodgBF/PIMlhaMP4QBeT+4USnSPxPErG3brk+0atFWca0VNxPJuJy5p89cTSVwJcUr
Fx7XmPZ/YxwqWngbtDK7a2GGrQub52C9qZOvaVCNQR+0HRYS0Q3so9D8RxXz1TfeNvDUeFLy+Lym
vqvnFgvPHCXDbbyONoY/5GEho9Zl4+ZBmfOvT9e2jydBp3FKekmPkwUSCU0AYqdNU5qpnN3ulcC+
UbE4/PfrbkKYASiuMtZGwcXdbQrGCOkMPFtVJA7RFXIYgPt5LpTRF0XsbdduKKJ6bnFRf+y4E2Z/
FW0tat8AJwXqN+hXEAiAKU9wP4k21yaGnc5jm88KN6LOMNdf4h1iPsA8i7tYQ0S7lA86XH+A5d3f
EAQWneNN1lWvwIYs4W6cPDU/ygtMqXS1Ka71Xbk8NGnQrR/YPu0FzyyIoNuuXUJjJDrrCJwablzu
qj5k5ma7z8+GekCjy1uwGViHrQYFhiX0VRM89LblVnSnJJoBnJMQRLsS/HIw7jvNxSYA+1c+8hnt
B+FXFjzxtt8WTY6q1BZvuvVljMzS57xCBBgPY8yUEbwc9J+zeWOTgq7sg9wJh+5GMwPBa19v4Q/q
m20HztELe1nWAGq4Bsqax/FRcSGySuDrU4o7KFaIjqwoBqMU7XJBgrDtwDl1PWaWTQhV5jBbQstA
UbcDx+E10ur8hPo3nT9yhENT+YKnfq8RdxVFt4243nGMU5RwwCLr/pR/cqLjhJbnTVuGyfk1yx7M
4jl3HoblsSw+4bJe35j9jTK+xfaL4IeI3sEmrp37xGhSEB5UGm2CoR+bHnWVoEU1RvFXwl2Xe3JD
kSFYV7ThN8lZGydJprVcI8YAqm91VFfICIc3o3XXtnz5WVhdiFbcxLQzPiNRL/GkpbWHbg94KJtC
lb4rbjuBtCqcA5cXyiavyN2PtvcmmnGwY9OxaIupTwWU5/HLClaKvhbHf1szapvkK5YLbUpVTnMX
nOrHqHksw4k+XE3y5awYcljhtwZEo2DO72ftPurDWrSrBa9424wzhxrkYEESCnlv4BFDjOhxQx4P
kXUYfDi2DdtbqDJ4uQM/eMfbblyejnUqzWfQIs5DY9xUBGtfhYU+AEtNPiX1ofpMl/15+rlaJtoP
g2+doSipe0iMZe6PMLEWZPULXFH+7abbNus6eagnzab7mx0Uyh7sZ37niA2t9az8kn/SRYgdwcW9
7c4VZZXVTbpQWP6Uz64FZ9JzQlj4984dvfX8tMrh2Df1rhLB9gVxZNucM5RpmvWS7HvVB6K0pB05
EbWDWsfD4V6S961n9ogOir1PRJtuE8HienIGjdn5YzZ49cXNjGubWRUTNBxfQnX0EEjy21GUL4ie
eBPBGlNxIKvShx1xavd1+YCcAYhsaY8i+SkY8T8hQWqnwz+apV7dHfomkGmdmuATQR90lMK4vocc
EMT1renLyu1Md58WaJ/A3xaCI9YA8tEx24SyZrBVKWpJkPLTb4224KC9kX6n+yq/kfQ7q/zpGF+1
8peloPgor8zYHN7j0UqR0u2FPnaC3EXfRDsj0maz1Hn7NjIG9q5VHy1zpyzwYivqv2iNskl9k/6q
fAeVOdxSvcp+E9xhgsNmbFgb3Sjrg9JR6a/zyuRtfKg+OwFkN3pkdmh+Kf9We2Gt6z74CsamSaad
x+hU6FyctHCkoNc9FNpbBSHzfeSuRBG/5Xlb718+6qbaNDR1NFqdVKmpXzGJ6w/MrhARXYbHrvxc
uOmFC6zsq+7LQodylEXhRfSq1yBw1d5o+9TUEn3lP8yuuUvjsMCmk7EDyFc8zVUwcYjeN0RwUUdc
1ATeGkyl8/y/4QW9pSHQca4D9H9cJezXmUfzdfJt5PK8tr4VNrAEkc3YRDY7PhVampGxcJ0i6rG6
wTYeVoFwD8AD/ZoS2lf/NjHbWklNfVTl2eoDC+Y1A3VwZ5APNrsUUZT6FcNhNKrbXexXokxUE33i
TVhrZcNJFJPTpD+Nfop61av+G/H06ft8KJo9mjBDEcyfOjpo6KXvxx90aEME0CJYiCh5BGg4TvsR
TIvDlNHtSlfNvZbUp0HjRRIHQ0H031pQgY8oC6WiYOtJbYLe2VUtAPz4vIvRcI7QNpaT3SB5OMkI
eTiC0GdsQl+sVudITdgWOQlFCwjdPX2LXuEh7WQce+awOfTPWCjiG9RAHBFqTL5LVru6f7b2Up00
oBhmUbsgP+M7LZgagAuVN6CrjR5hv97zf6MBI6iYtvZQQ85wALEWrvkiLOZPUwUIsn4E0RPq56OG
tRXZDZ3zAfFdL1pQp8q7T8hD/dvbd2sQpWvFSclrbt/GeWyWh7N0T8GM9yCaPsnnPuitmxMiXUc0
fkTJ5KWX+EHoNzdB0JjPSt2tjGvwP3sVr40sxCJ5Qn8p8pebVRLzdDC/liT2WihJbiO7FnIEkyvh
yCe6EAT731z//Cogn+Yua/uEVm/x/0j7suXKcSvbX3HUO90EZ3a0/cDxzEdHs/KFISklzgQHcPyh
G/c7+sfuoqpuSYJUh+WqF9tpZQoECWxs7L0GmHauh9hRoZCE1mSSbmZVytpWYBb+JxSPF8oFGhcT
szKsIdPwVtSHv54I8J6XhjgDV1h0EBMCSt3uj4mbw9YXtkDe+WPwTdTg3Bfgc75RiSK1m4+heAW4
JEpvmf6MI1iFy8gxZc/DeDVhXUKLDytQfSXoUgJM5xnOBFXJLLIuevnFHH9MBWoqPV2nbFWDQcDu
VWU7FC+aCNL6fowOAsKXOD2df/ilUqLGBdhckn97eBEgIydB+xZyHpWCqm1arwQ/Bqh8maG1tE64
pHGQslxtNAQrGQzJzfBzbnQpPYoLs2KindUAsseeuthgW4iRGhcjizyQQRbCsKPiqfSopCtDdyRX
vwtfdFuB+tK0KsgpDyzZRZ1a+RNmvwuHt84lh6FE2lbRkS3P7QiYqeOK2a0YyuUg9L719wK3Tty/
94l1LjmUIFI51QzkPTn1irXkRnAZ9jtwQ0NU0uBuCy81b1ocdeEb61xymGm4jFQ1rv0EYif0UK9T
UMadKtyAJF88jA51YnL5F60nPxxEOhcPNeCWhzhGLGBIR2zcwESXrFDRySDE4PYzA672wRteisNL
G0nnYh+lakQKgnGT0TP84HWmvyWo/UPlrXErVMpRrRz6vxlx37jcHyKuoo7TJAq48UDFuvUDfwLe
CH46KO9EAUxScMWm3iBth9g/v6jeahRngp7OBT2dyUbYQKjzItrNtN/mUN2OM4R4cIZrba6TzvJA
o7jvXaHZS3BI/KlJfl55s70c2CJwwsFbgdg3yos2nC4aeTeavguFaSWFVvxObTyou+5DCKS78ugv
4iwXQsGb7M+H99bEARVpiJLIm5jWDAFOytUE2C22YtiskkvJQZv0BeSJZnLMbumzLcUBLgBWlRLB
rRSLZbqa7meljvxHvTKgqIWuJCToLxZP5oU8WudCX2kIcdL3KKiTZjMzQ8EjyODuHkk3po1x4cUU
rdQBUutxuwQvXZirwcW8Isj0kIQzvBSsJdY4ZBW+AK1kN1A08IBoSCx4C55fnX9wP9MNWTdlE204
bjNqmpFmwmzsksRozrhV7gIHqEAGuhYvGXFHWGhJVn8dV6sgOf7FbPB9dC4dKeu0CGoKQAWB7xTd
xpDFfDSg6+fl6zS5fFP0K+2OHRe/8vfp8PvA3KbMK9kw2TxwyC6dhsLLuvrJ2KqAW52j4kRTbQAg
a3CT1gVEzbt4D/etVdws3cu/D/3vj8HlFKqqNn36a9E58JsOag9Q0EbJudhGUMJxYTjyBIUktiDQ
+i2OWdHfh+U2lQ7d6EASUOtui0OVXQ2qiy8uW8lzP8tlxxDQbnYR9XUInhJAQSEREHuDsLT0vo8s
70/B7TQjG0olmRXSSgJnWmtunkCue9bWh7HAkDsVhYQ49riD/CZbbqHMx+rXuPz78Pxuq5UxHpQQ
K3/woH4Or1iPrQRYzrnRStuWEKlZyH6/Bct/eOu86tFoFDEpZ20+qI6W8DUmfk7d+gFHPQRLnQCq
HsJG1SxdcEWsx2V+wBvX+tyMuUSjV/MpK+e2NItuxAi9KUjutjaL3AQ+OrolQ+cdXn435nCAorQx
rYxpXaB73NjDc4fWuYZrETCT0M/NLutm15WwJGkuS2EXyJd5vJugJ6/fDPQ5UXxpmL309CsN1qct
BFnScAMhXd24btseNUYdkDAlTi0FpjtBd6LtftSgyQYB/sIVcREbYojYNtbrFNzSFJwJWwNMIdvm
AszqMxPcD+1VhMeW2x/UowFvPkuQrmoVWvr1jw7ies1WAcdXWGXddUZvSLeeZIsBMA5VytJr83tW
3US6aanS1djCPMorBPBy71rxsQJZFEBoYd0W2yGxaLAFm0ym3mKV6PtD5n3tzSfBh0NV6uRGlRla
LhRQVGQC0UMOObKpWAMPO5vvQLAOia7T0aU1uDQwF+5F0xDbeGarxeDi+0K6g78LWeFGwVqvMq3O
pe0GDnt20f7tYG9wwX6sAarvKDiYvR2igwN6ngmh5U2eOPD2Q3Jj4jrYOku6hH+Qbr6/ay7GylWb
krDFTSJbI2ECYyvfoyf7XIJ4/qva/UJcU75l3n7c6Fx4JWEuqyFQxxfdPUVx17wCSBEib0FtERgI
1ytp2kc7sgYaY3RhnEkruFVrPoUhAQRRDVu+UI9ya0XwFhbXwAhhMYaPue6EEE38UaIXA+UsoJZ+
CINXG+v4cTrCDZH1FrZwFXss8YsXFXSjnXEoUqt5ivwe0GfDbu30Edpqbv+Su8ZtXVi4uxb4T3kr
QxgL1OwTHhjAstYd62NZPpvCriG3cGNStBu/QtG0NfeB7ucR9m97U9ZzwWAE8LG9mSNBBCsB847B
4SG+a6v7quksvfLIJSy5oNELMb0utyIRzk73hL1S6pF6GycHObGlzi2f8psCcCu4rmpFDv3aMdlC
NxXSFCnqYomvdJ01W3YwCC4/G8FrYlxTuhsTyFivIOlJEz8JnAym9O2+7Va4voz4LWp1ZVJmt/lg
m7k1TE63DYxbTbCm8KETrRxqxRgSFFHdKhn8leywX5mXbeJorWGZrYcSdS0/EmizQJHb1K1BtMhT
t42u8D9kFHRDmyjHALxWxUIFBSQ0wQ3WSYTiPYju7Gl4Svckh/o+xk0xBeWA7opEtiO2uQyBcJsU
gOQcibwm3c9UdxnIjNDhgSpP4pTyWimt8KUIEIVOBtvX2kmke3CqihGMcbuRb5PYVvUtVKH02/yZ
nZRtfESjiKJ+2GzMyFIuixdpD3mR6Dqp10O1lg6RadEnE4K0OxGep56wAiBmeiAwSRLWvWi3pQve
9XTUez+qrAn2miIkrQ4jXuR1/hTIa0PbQCSBhauuA5D6aArr7qbYG26qWwpqeA+AASM53kJGEuhM
41LWdyFEsWE3rEF124DUQ7/ut8m+7tyJOe3KFCywgCENULqh4eH/zbq1epHsqbKGkDSMcyb4wyc2
7D0fzNYlFxCzaiAfrrudeN9ukRG0oFzBVsSCbFUFd7DKh25eyqyot81iV92ZyQFSxurP6QJ+nOFr
2GzVB4olA11BcNuzaFNAhxaF7id6h/niNYRoAh2gutfDp/4Ov7F4kRO/1a3GhHK9VaMC8BPSiFD5
lh9UARAnKyo9OKHmjY13BG1yWqzDciOZ23aFVEkuLbqaW3fD88gOMDuRQVzcY6QQNyf0IVbKvt30
tRXtwD+E1haVVzgTU6ic977yQ73q7gPNqTKr2PWn+A7vCVXJnXIStoI30o20FyB2foFXH0N/u3zu
Tw0c7pBMDEDx2SnqhvUGLyJEn773i6Wr9B+wHN4jKpe4xV0zVD34FmjcMWCMtOcJF3nNyQc4Eo+J
J9pCNENXK6yEPbwpiQST4Ks+ONaUuHBNgqtMU2/gj2ksnW4L6fQXHTg6KGZX48Eg+wB3pskbrsgK
glMGYtroxQzIyiAATkUW/+7IXOVIU5NgUhokk43bGjjQAYNC2jSDR5JHSH7ElnqDCZfu+dvbG6ju
TEZnchkdK9WaDT0See2GOVlnqc3KMGzo73XBviOvSi3ZdbDBJRYSuc1d063T7KnKLoPyWjR8MCUh
K6VFl7XeoffpxrO1lrsZs9PSPe+tnXzuObl8J9RhHhrOVf8mcEPcrDwhgFOAF4meYtgCMroYEP4O
HszmToJwr50OKxhpD2rtN+phomupO2bVhhQnebodh3UI5lDb2xGkmmBHagWY940YrCk9IXs0kcYG
DwHg0hrYgh5tKlvpDyK8rWqgldSDnM7XCXlJcPYP+jq/7wpe360heZTFs2kmg+v0BRKN2J21F9Pm
KEaXSOnckCCrJ/Ht+TWwdK3gBd6mJGzpAFNFyJY6RfbGzXQi6Nxo8pVgh9PFnE2qMuoHA+KrfX7w
N1T4uQ+rfU5kg6oaBmMW1mvcDErehStXuL470GiGOP4MLAagANEydGO2ER2RwZfc1TXoai3itxZu
9CaX5hU1q/VMmBHGvuyJ4ZHBnmGwOxHxyWdghPe+HK+zR2Uuo1XFXhcuNZztxbCAaH9DPZ57I1zy
V0iNroQZyn3M6QE+hE9r6cORInDREDZ81OjU21i/U1PIkSPpGGOfgpQ1jPsSQAxh/GEE/qgdpQSK
CoKwNuxIvdTooZdckiEtR3q3KO2wFDS5aB4mcTFMAdJyCHc+sjUWEZxD7FkvVKRWfTkr9CMdWFg3
czz847dEeCW4FHf/Tp3V+RS/epRco3VyaCENaPsiM7D12Iu82Dbgdp6uJJQG7F7zy2wb6psUlrTt
QhhdKIIRkY/eIQkMacAWovNnkj0zn0FBblVc5tDKtUCgh4IJnIQ2S/tn4XJCeCm4Kh+lSo7fjlIp
XQUTILSRh0SwAwTKzUUPFudesYi9mj/pubfPheMsFSslUdB9lMu9OXpVCZ4LSuLwhYMxFzIcdmDS
cTTg6eaHrVvNjp8qVDe8QPbf1sF/PQ//Hb7Qi1/HbP79P/jzMy1HCFpHjPvjv/fxc00b+sr+Z/5n
v/+1z//o38fypbhi9csL2z+W/N/89A/x+38b33lkj5/+4BYsZuOpfanHy5emzdjbIHjS+W/+2R/+
4+Xtt1yP5cu/fnmmbcHm3xbGtPjltx+tf/7rFwNH8X99/PW//ezwmOOfzW+m+N//28Qv/3itH4v/
/T+PcfPC//OXx4b96xeByMo/FVVSTdFUJNmA5fMv/+hffv2RqvwT4FdZU4is6gos3375R0HROMY/
0/9pqCjpmrqpAl4EXySE5oa2bz+T9H9CfJHoBn6njP8G/OL/P+qnb/b+Df9RtPkFjQvW/OuXOcZ/
WE2GIeoqsj1pHkkRFb6upShGiR5BJZ1ETVupamhFWmHFLF+Rxbs8F6u+DMXlO2GaUMoEKp2gn6V6
xmY+59AEdqcRIRTVQuoIF0v9qrkscW563GapaiUou4pJp6QKtkUvOW3lT2G1cJLyx/hvUzN1oqqS
bhg8Iq9iiq6VHQwLmCPaZNe/OdyEbriXjrNgNKD0L8s9QO7QfBsUK0FTFQJ1RPAVMPcPdaiGyoZW
6qF2GsUHcdRg10Cd1HhtRGhJEOYZ6sLp+KY7xb/MjwNyHzANiZqFnaGeih3upT9xSAMedQAl+gK5
CqQzisvgDvcz5U546K1FssTcQDk3OvcphywvmqrW1VPfaE7f9F6M2zaFEABtxVWZRLYJSlJLgfWW
xoXv+90q+jhxvvA2BFVmhnjTsYbjNUZDacrdEMq/H8LIb3vz416UzHkO5+Y4P8iHT1oVJCyEUlBP
UQi9nCDLVrPsZds2lgF0VwheBIGj7b1RNdBCK7xJBsUvlEB3zE653m0U1L0VcR83oHlWwq7vYUCW
5BtaXzT64E0lGv/TfgijtYi+eJjHrhTEqG8VcOiqNqbeuSMJvbZEciN00LeeNqMMW3UUiGrtR4hb
K00A9wPESUnHYyOaO3O+5L6GsEPTUaEoKlBk4uNopmt4LV/RVirsro/8JJchE/8SaCDJ9fqmNGXL
DMB+VQAcjXRngLsabjY1xKmS9KE3YXRStlA9RzgYr6rAi4kbthCtkm608k5tN2EboYZDt8ZI9pUs
3xhF4Wom2MopXEtTQE9jYH8oFIPJIQ9wdYJnaKj2F5EqWRJ+lzgWHhFRx+thaZscdULuE+HEUK0h
8E0q78UeRqOlVcI+WBIlGFObtwFtLamuXI2WJ1qRDRsggKw+RfjNGspPTDgmkmpDK15ppZ1eUqdT
alQOw32IvgxqtKoIS7QICOlmsFrpLpyrWuFeEHV7kFAZER6LSruU64Pa9U6oPUvZiU73keCXqG1P
xZ4p0BBOmF/qyUrvXoNscAsNrxUlJQmXP1AhrSHB9+oKlAShEWAongaSXFpOVtypF6KKTii2DGXI
yKBYyeAWPA0weTMftbmCBHNwtcSvbQsXgJweBagJ3pgi6a22025I+0pUVMaUuvErE7bEYMCbcIsj
umBppLPVod6EDSQiy2IH3Ae+bOhS1EamCu/LBISx6C7FHjRJ/WfU3rbJZYOCZQ9yUZ6pHpWA34O2
tJ6cBgGiybVgl5PuxrDna9pVGkD5DlzDJIa0IDr8kmyPAZ6AeaIa7EN1QJ8JeGOAHhKUGpNJ+CFC
KFOX9BuQqjB9YIOjlwIqKH2UrGS9OLQKaAFgZ44FmvHZ9WhuShTkikl02BjbQif+aLrobkQYrXss
7GTYlhEwrwq4rHnht9jvlSA5Ian9XAicJu92IV7akAyQd+82AqTBJzG3q/aim/Chx+doVEE/1teT
8VoIbE/QAC6KTSlTn0FWAhgyT0rG20IGrqCfGisq5JMpwTqD4lpdw+AG5bgUqoOV0t9FuFmrFVtH
UbcaFISG8SabaiuHG5MElcB4ROczCi29f6zhEFEA/ZhT2JqlWzW9QTxxpiH0TSAXzges7050k4hI
HwiRkP9y4apQ9X6QE6KexETzpHjY6lW6Oj/Et6GXKDJ6G28pERd666DvC0jPqyB232r0sWwv6/D1
/BD85f/Xg/TDGNw0qo41cEmfTxYbflfgDs2u2AEIBeEFXPmsQIef2sKQ81H5JdB/GJK7eptVnihj
NaonCPrC3hrk/PIJ6GILiv5QIaB354f7JskDzEwiigL6PRIF7npNkjjSqNABqafBtYTd0RQyFhNK
K0s1rW8WBAZSVQOpqYLMlHuTGqxkM1oq6gkqD1YiHvX4+fxM3niZ3Iv7NAL34uQO/OupwgjGXtnM
gJbhrvUhiONCLOOp2QcPcGhwoMyuJ7M9yqwuCG8mm93AMhl0p5voBCPNS7QMly7F36zTT8/FveJK
a0MSldgKFWxB286wRO11goPH+em/if9+mj7uCibaU7KETaeKBnffryu9TmNllE9jdKeOEFSMMp+h
684glC/A+KgvID5kioCbyK4KwP5/PLyiyjKRdVwaRHxkbpaRqcqpUojySfHzS9xyV5UTHEEngwDQ
EquKZ7bBWOjzWFwtRixjmhQalU+SHx5mT3BovK+zWT8Dyuc49jzUOBxtVVjPgHGCKFxsBCfy4QS7
EIG+bB7uObhXjsQPu0bFnI0qsVh7UM2nijA4li7BpbiLPTfhL2WVuE41yeiYfBJxSses9BQ9tOX8
PtTQqIH1Hakvovy3S/ynO/zHnPPr1eXT9L6UT7op0ZUhTeQTzhOIyNNsMxBQXOJXQjJosgjPgxS5
QTc6WQpTyr6Bj2iwL1HGMQHFhzP5tpd75/wy+7KXuEfi7hkJEfQwh1/8SVciS8qfNPl17F/Pj/E1
6HODzKn4h1RbDyWplIVOPgEQ6xFH3VZ2cKG7aPY6zM9WYLwvIcS+BEduRO4o09NYUsIE00p2ho9z
PYWacAoKj3gfXaIJCXiquvAiFz8uF491s4n0usAeim+hk+HKK5jheTNYXt0wt1pnEBPI7KWde37D
EJEL0bVR0VyXB/lEQEWrw8NQlH4YFk6aLbmXv6FrP4fDjzGC8Lr4Ks3qqOxqzE9tBXfMQHxLH9Ja
RcdZRAvNMFdao1zlJjAp8dRtdbF6qDX2o9XrGG7OElwdkakx0axtWsrX8YSKHZX9MC/QIBY6AHla
+RFClQdK+2uaoo1YIRUdG6suriJpBpuNK4JGJ1FAPqnGez0v0TkbYfZRyRJSXt2XK/g81/U+ijO7
kZ6FGCKP6pUmZm5gArMkd7jOKU42SJahPBn9Vu4UWC+jGjKMEDeFc6JRO3WyEaNy1bTxDZzKj3kO
klmMFuKQQb4yQ9pdCJMtQftGgkp6JZl3iQSxjElyovyprZODni0cwkv7k4vMfTxIZlFhITMVgH8T
Yq3x6PZVtXDYLQ3DBd4mhxV5qk3ySc3R8kejSesgg1qaC8PwImt83OUFv2IxoEwW5+k40bVk2CJU
xoGvgqah7gp7jUH53SK3M1a/sJcodgtzfDvvP0QhKQi1Ug4RhQz2FLMf/XhXsx8LkY4r13+ZHxdO
zTQotIEgCAQwcgdCHIDYcgv+mJdslnqFS9PhgirrpBjSPJhOi3qMluH2C1Uv4z9WSP9tSqhWyoqh
aArPhImBgupZY/xab5sAuKdwwoBKuQ4za+Bm/gQFa85svkaa9xG5oNYHQas1EBB/C97EMe9EiLKj
7vVcQNIART6wIG+CS3Xd5gvLk+/SfZkrl3MJXUwI1TBy40YX7UGCSIQLtl0IrY7stdatXWZJXu5E
pxLf9RQ65s/z6+f7b/o+c263k8boi7YwpVOcvzSgIEqA9hDWuH9vFG6zE63EnRsv+FQJ1JsIhMMg
66mWC3vh+yP497nwxBQ91YFjkwKMQk64e3tlHC7MY2kErigLwSJUZQcF9fQeMMliBEVR986/Kr7v
xK8InnPSD0WVZlSQcF8dIB8C4ZZ9mILK1IFeQwFNtf/z0v1b6vL+3rh9nQRCERYxRkxvW1f34g38
CCbVVy5ab2Y9dtEGYB7zemGeS+9y/vmH4Ji0ONxDhq8FDsXjLDsKkVcUlkHnQT1tUxXWssbWwjbn
iSbdCFK7XGPIMYPD2wjNCBoCpQSqHT4nY4vNy+9zpfcXy4WVaEDhdGR4sZWLeiTkj5yy9oftoANJ
CmFVh9ywPQVeYrWkQ72wq3lmiB4oBesJBqbyRmX6S02ZhSTqZuETzgvjTNjUueDRZ0oi9QWGqZ0e
ZQ5IO81Yvnjfe4pX+7O94YIKyNIL5eKIxMa26kcM2GevpYl66bDLAcaMpSXDnIUXyCPQg1RNFCog
YBE9BhNyskYJWqlLZYU/uKb8vkD4/pzQCmKbjDjpOi8/tIcJ0hOoY6Cp5M83lZxYcupHP5buvH9w
cXgflssZarEf0bLE7OZDpzmoUGeyqpcBRFM7A3tRdALJLQGtXFcLt+2FDWhwkcYUqkIW5z3fFQCh
JkeV7cLpXlRvEvlqYW0ufcEv4SXtiyLHq1WG9hGK1y6UX19qbVe3qCyXwCa1BxPwRdRc7Al1dinW
7tR42mtaZsvoCJx/mqVjni+dkVoNtcmcJ+5pLpL+dYEG1/Y6eMj3QHfAYge9ATs5Ke3hqt8uYtoX
to3BxaFWmHJFNPAuxk18MKAyrN9p/TpwTLsDfqDLfGVb7wN3qak3b/8z4cHgcpssNpMcih7Qh8o6
r5FKB/d+S4hkp817J9BL36z/44Ly56PM4CKSKAQTKH1IpyCjHfQPlQKCg1quz3/Nb08uRUVRXBE1
ovIU3DjrpDA0cC+VY8NKm8xJg6UFw3vX/JoFvI/B5zJotmRJYFSokhwNH7bjrprYihOv+12x6Veg
vp+f0tfu7/ziPozHZTZUi6tkkEcEvJR6RoOWmFKt+ti4gH2vU2dgBWipehmE9aYrogEOSYAhq+Nd
nwFClYN4p4xweyA3ciSupwy3W1O5X3jCb1fThyfkgtbYMr3QJnxa5sAX0gCUDKJjT2gSbzpY7IDk
AoUgPHdwF3tLOIOlobmwFU1yqrKCSCetexwS0cn0SwPAUQXgORKvjX7RWmGey5ed82GuXPDSKfrR
zJwkVEd7V3Irv1uNF7I/n6rqxVKysLCc+axIE8MkGvBmsU1vAkOx+1paWF1vYIVz8+ECUKyFIhWx
oZDTQg0QiQJwZb7otqfMo6B8dCCZ7KJVeyGH9gmCC875pbM0QS4OmQaNBkUQkd9mKMZAIhkh6O+N
wIWdYExlNYgxwgCUHrqICcu98yN8e3J+WBFc5mMo4SSzAqtfmDRbzgSrDNbTjNFA6iPCeeP8aN8e
nu+j8emP2kxArca6dAJRrCbgebHGQmxdWBZvel7cspixSTq6V4apwzrr8xVg7Ic0KogmnCpVvMjR
9rYIMQOrkEFkyVrJsGSjHtyJgouSqaj75Uy3ekMB03gKoYUzVyDSRIWNUHSQWrBYdGnu3UfaNoFn
hztouLYMsnKRSsyWxk0Ov/OKgMWXXlctSvz0ZytJrhkEBHyzcbTEIdkbhYECAwTxSV0d1WpwSdCC
ApCWMYgyBISTctZ+VvrWignbg68Ff7o2KByzSEc7T+rrFlz589/im9X76SVxeweGGEOA+QinvIKL
ec2CQymIC3ZSPC9qPm4+DcJtEZJlTUUkJpzgaX6NDMHuX8xDc5C38VZTLOqboJTPNxbBsFPwJyAJ
sP8zmsDfzVWBd5VhEtlQDW3++Yc7oZk3Je1Dmh1nI5sWyNur1K/ddjeBK4CCAdyZ2m2yyHb9gj3C
5D+Oyi1DOJF2EcxWsmOkUB1NfHFFQNsamYiJ5l4cR0dIye5ImmFtLbQNvjlZPg3NfVxSaGWa9UV2
THXYbUc4vmodJnm5W46ggnUNoOL1wnr6LrX4NCb3rbGOc1R4MSY5sh0U+mM3cMbjjEVPRpDnl0zD
3gSj+F3+8fVywVGlNMlTGmXH3hDtbBIcQQa/6lIMzFUpTuscOJOEtg9Ez064k3sRbUOrDcc7hcBy
Q2VALY6ycWSC+TClBUh6OENy5bVF6cxukmxTEPFFSLZBsB+lcJvIjddC81cBlgr0+UNblI9jdtVo
ui2LiVcpuOgP8D8EzklNOkBnVDvWpttOYyoiHJ4g755HSqyiBeaXFD8UIz6QSAb9WoYu3KnWK4cW
AM9kBhKi1tK02JEqLEyzWBmAjZzf+oufiov6HSvQLY7xqfoNjBPX4P3uNLRDZWiCLQukfe2+f94H
fM7JiG4aU4PdJ2jpsRoedI15AdOcECEwqAExUxqvNhWnYa2tRr6ajRZ85GEeiS6InNsTAxExnSDb
BGkufLUKqlVTFznd9ExDsInRtFfz9dih1G9GvhGyHyU7Gu29PC0dlvNrObPieLGYoJOYiR0dnHC4
gIcCZmfJ9pnW2mMLI4zkhaSjP5rZauFrfXNqftxYfOVOwSlmCHWeHTvZlOwghKGoqljdGDrVBFU9
ZK0Zu0QmaTVQQep70DLphVQ/CHO2/RdO8E/PwqWsdZsOei5g5VR9DbZaaknQiygB0luY8zeZ6qdx
uIhNTblMpWpeocjsdK+xJxQR2IauB79f0aU3/E2z49NoXKQuoRlYSjrecI0PK2jIhBgYKwCmBWm2
YgibaffclNcTCtkQTo0XJvumVX5uXXHRWo+rJokqbJBkHaALuWlAIqrv2BXsal0996WjvNcBdC59
5s9NihYGPlfyvXks0YcFKfcELT9/qXq7tNa5aF6xuiobMh+Z5gZdSqseZJtBI7gn9yUYlcaICqDR
LlVX5uXz9U0osqQCGwaaNTeqZERBKVIqIKEX7RKgqsibVWd0f1YmMteLZIz5zZ4bjztDOqESoTVs
BHM/n1qifF1GqKbOZLMG9GKAuKAPsTG8WQB4qYn3B0H4fa5cEE66rinrBItuBpAJVusn0ElgG3UD
eIq/aGb6/ff8fbS3NfghBQJml4mBlmZH5YdINsNwpUKPAtyTYD3CIsCKYbhCfKq4eeQAEHRd2v2i
HN/SI3C1gK5hjcxSvOy62XSt5E1NZDdAjjK5coMK6FH0zrvw7nwkmQPFmS/Mq+XTPlCVoMe8Bwaa
JHSs6fTz/Ai8tspbkqvI76+Wi1WaSkXWl5jXjOMPCn9aw3g+XOXw24BhbrcRPV3yxzUQyMKATbyU
CC3NkAteRqqqYyjNM1Q0q4ylmYJ9fobzrjv3Drn4hCu2TuUWI9RjYccwAq66dde1kHA8CsLl+bGW
FgkXAcRB6nUxw8sskxEmm61HitQPgXbtwPVPaOWGRWLnysJFZSEO8N6PShXFBfDw2XEMceD0wETn
htcKQNYudBqWPha36amSpcOAlP+Yy4gzzWgL/V87zH5fjrymfNmaZRyLmEsHay59G24Gac1cyIgd
Yauz6G64ELF5Kfmm01DkmUczBqiL1HdN9th2BEDizGpiydFIbUkMpZgEOgfVRpJfw2lYWJ5vWIsz
61OZk4kPsc0I9UYYJTxDuynX+SrcFFu6TrbLqew3SMr5Svf+brn0J5iaPCMCPl+0K9bsYhZsmw66
315Ey0r4C0tF4cIKAHVlEIHNcZQGtwFwzspzeEOxVRs6qA5kHpzVca1aLNl+u9mhAy7LoizD35db
oaYAodwhxBSLQV11GmQZlNbGUQ1XEdD7y6WK9Lf7/X04/lyKgjaQBorhiH4EfcXWwk2gPE9i4qaw
AwVaFdB59lc24YcxuYNICADcLhQQOGodtV3wl2myWPj+9vL/YQxuTapg2JvGHDPn093cDitxTdfG
nznZv92BBlh9ombKBnlr/H9Y/XpbtmkAdeWjXMR+V09rKZCvKtQ1TNK+VKAPCPB7ykCHyMLSEQLR
hVaNM3SZcz5wf7tuTEDFDfQu5C9w8ZIxOZzitDgK5DYkmjOIgzXitlsP0uXYLpV+v2ssaMDPioqi
oqrzBTQem6rGQq3Pj+V9DIcn0Jdrx8zs5CLCVSH3wUknG8CIZOjrXIu7EraPS7ClxUfgjkUR5Ts6
5HlxrLqbPgzXZpnbshRDwgaSELh86QnbFuEhIk8SXNVaE5el7FpvUmuKpl0mRJ7CrrSmtycq+Oe/
xXzk8wHx48vhDlGtbTKzivFywmC4SXUDkj/KTdWpCxeX7yLUx2G47Dk0hExiZVYg9q/aSHFK8ldQ
KzMzEnVEHYRTk49GPUFjl+pKjsNM2Uhu7MKjbkf8dtYv91WI3Jx/cby8xpzLfRyPD0dUicOS5P10
HELF6sEI6mDVlib9nraVI1FxNREoOqiPPTwsJEPdRRBuC4LMotHLoL10UA5sQlC6KvChoCFTjTdK
dCiKHwVwGhMEj0xF8ANmQG1NPAZ5C9MFAGLOT+E7oM+nKXDRLQqRT4+Rmh+RWmfrurMEgIbhDuUQ
1K5h2rN8VL1dy7j19mlILtgRmoSS0Ej5kbriRtuYa2GV38mWNH+xjQhyp6UdTT/ytOvQrVfmoVyN
HrR7vOauuImfFub/TSD69DDcGR2FZFSVqpuOiTBB9GNY9WS8KTXzJiMjtJoeZsqb0AS7XofmdvA0
ddiBGuTfx+aCTIONALfKQH46/1Ty0lNxp3mnmcJMQcmPjSb+P9K+rLlRnWv3F1ElxHwLGGzHjh1n
6CQ3VIZuQIwCMf7685B9ztsO8Wf2+d6LfbNT1bKEtLS01jO4FFI9ZTpudPHUV7BbUdD1NI+BEm7D
oYRQW2IPqV/Wlh1FRwMokVzV1qMFxSGIBXMuvLp8qTrJZx10qQGoSLvHzIy3Q9Z/RDpfKZDwl6z4
Buo8UDAAPH+obtu0uAOsd52n5U0pdN80zIUZLk1w9gwBA4UofYBtl4DSRljn13J7Ksp1ZB6icqm2
fiFfN03cMtp052l0TilRYr0iqsiyA6FQSyMtFDSAzaYWBE2j/0U+/W2sWZTLO33QYlqNh8o0f8NR
27cmaJAlbtq6vskgWcnADjcIam27ofl9fdvMhZf+iUdnE51lY8hEs1JEZX5QCWwEh94u4VKUGcaq
prFXKPVaAu1UV0pIOMso8APsQXS/InCrCg5R32wUqOvnpV1Jt61Ruxn000tNg9jZTkvowgaYa2rM
fivyke9peJc0ql4kiJ2lIfZj194NOEbDWDgyWJc5vL7NaK2mJyGETYvnoZNBDTa2DQpLvF3of1wq
rpx9NCgefP8tsdC6EuL/+UF4HbxmkhUSsCMYtCihgaSxuf6VFkebxb+Cyoks47gd+jr3DUP15Mzc
MiPZiM4rwhqaNF7V4K3XW+tGj18DeQlXdv08IHP/Pl01DdFaLTDdADbQNX1OEeYEyHRLOiIXsvVv
yzqLYkFppchs+uyQbsSG+/pG83WPrJeYjhfyl2/DzGIJFWB2WgV20qDp60p6LBR6HOQlp/ilUWb5
mzwS6ChVGCVI+EEabpLa3FlkATx8KUv8Npcpbp6l5zmhNexXeY6HwGTbFzmSNy3eZN7H3Ql6jsYc
jDLFv+i8WFNo+nEv/yd6oAH6fexajZKcjlV+gHvgjahexwCI3wgELBM4VSC/VQM+sPBk4BauxLh0
uKmurQp0+iPK0Tb6U7Yy6isdKU+my75egvweveqjsRYc5pPiQNKtVd3I1r4q4YCo6DYTh2HKfQQM
JZqXcCjsIbDwWM1Opgwh2RQN4OIXJJDtkq+VJHf4uAW9xrUS6b5QynWJRlxTT7260EYP3y7yd4ng
lk4Hx2rfWvyeLIPzQshxW1Onr3Z9r3hFWdqq+TSMIGtCuLhP3FFNXvImdnUd5Azpd9+/6QmEw0Cs
FP24MoXsFEm0yUTmdslLXGs+5HHu8164tNtDIHilatJKH44mPFqibENH7oFduTI4mL0M2uBDYw8y
dJoS+Y6V4OBg8WTY70iBfFOTZCHHvhRV4SYJlRCDQBNGnUP8pHZM+8RU04OAxpYKtYLDAErWKADd
rlbJQ+h0k1bzEjRpcdjZ4WhJgQOnKekBrsWl5ugQDqb2BKfmPtSKrS3emV8+BYuixRf27Lf5zs5L
TdRMazojPRAiQbMTL7ewXFWQ5+b6poQ9tBpW64XwfeEF/W3I2THpCxWCFzLmGm26P5o3Hc3hKPvs
TUVsCxzt4fp4F4Lot+Fmd3qFApKuEwyXWz0kr6O9yKtVrVCvhhgujbK91ROP92J1fdi5F8t0P1uW
ipKODpq1qs9pwFBnrpSkjbuTwV4bBg9X2R5M4VkcZh6Fvk7aYlXHd2CKlTYqvg8syR9zU3luauMl
E3A2jSqQS0FVIX3h1b20N/smhppC9SoEqvdDETyUEMsklfqUlPc8bD+Ag4GccuOQZDt2L03+qbEP
Xu7H5DhU4cJHnG0baNloigzgpKWB2EP1ubVFURm6rDQ6PfWi2MGTaydbd5EOLUooOkh9egu1ioUR
57f+jyFnl2EGcgOjTQO4A2DqMjydigTqj6jNeYhg8At4vP79lu742bbJk1CRDIlkhyiAZ/lYI2rV
9hBC0xh5/vWhvkzBf1wcugJOPoo5YA7P0qcmUfKhsKrskLdwpki1o2YBjUgN+ZTqKK3Q+KFLujva
pQ5QD7Y+kNNQx75IZS8hGgeEc1zTSrUrPn6yuniJ0+SmAduqhyuzBFsLizE4ci9RSC+cK9M8+9Gz
LExNYj2BPS9yZT9c137iT8hGtl3qjF5q134bZ5ZsMSPtujTKxoOQIcWqAt4uVatgjN/z3th3wZ8i
rzyRDMeozbe9ae0zS2i+1ETPWgqVxFJAC3uI3AYFqxiSlqLLIPtcgnmfgCAOFvN9PAA0g/ZAVLwX
WmaDM2734hD0HM3Xwrn+pWfH5p+c/WzNZns46ctOyhLYhEtj7oRJvi3Ic89k9ECKLdyPbMPK/esj
Tv/ita01y+0CLREq3GAwYuq1JrmVgmihmXMJFvrtA83vriJK0nQQI1ivvqKSLVCotsSA2gZSY2ic
BpkJhJoF6suNbB1M2KDCL97m3RvpTR+vJtsYsl1sBS98oJ8ZasMBrvn/bhVmtxwplbEa1DhDuhTY
YwJxjZfrA1xMbs8+7PThz9LOMWKdkPJiPCTjY8P6TZHuAPpZcrO4cHN+W+lZTMr0oCnSACut7lFq
2kBswdVWtTcZmhX/otB0qf9yPt6cdas3am/KLWY14QOACWr8zG+86q05/osU6EIJ/9tgsyBomu1g
8mkbTfFk2Ier1h63qpffLSmZLnyrr4vm7FuRIpOrgcRI05OdoSHFERzv5dy9viMutckwHx05gGaa
pjGHL+mtUahc1ZHSlQxcdzQELHY/DDB87TapDuGTNrSz6JiaSxJlsnb50P8dehaak0SRu7FH9Utr
4Tciv6kGVIqk7HVQXsxEd7oWhm/EesgjAr9jQG9gc9Y1wmsgbgwCPdoAfpP8DqzIzS3f7IVXSYfC
2KT0VgO9PVhb6UMjDS40Axy9jVe4ldeWeGmTfB9CLRu2J7Hd9dk2DyUbNnzHtKjfNBI5lar+iQt6
0vv0Jqb1hkRQJC2YrbPKYzBcE4QdoXMIs/nGjdHAtPA3M9JWY0J9Vr/02gka0DeWCbqTar1X7RNM
kxydm7C25E4JHTVWjo7Wpk4s841kJmutQDcIMtGQRU5VYHvK7pbrqV0yQC7wZIIv8zquBkwSB8ga
bgkpNnH/HJWjq2evDQwBuM5OUg9tfBl2VqRzu6b39QASpjHZk/jTyKlP4HMRR5on4nyTmTKsLuKt
VhO3TDj897QDKRq/iKmfWFD8U+5pD4ZknnumKO8lle7D0HCa9Il22l5RoIxAKP7MNmU8eqh3b7pY
39QQl0thZ8skp4W7KcmFH0WJI8EHRLkZwz3poO5meEr2ifhkG0I4hsTXJHnp2S9Sbhpg94gy2Emc
r8KOQpxdAd5xtPvAssOoPUA5bFXR/KkfHkL0/pu0+hU00XYwy6c+Djye4YF5/WRMwfbsSvqRyM2u
JIPrRtRUJj1JEBA3BxTVeOwMwBlwnJXFsoM8S+R+DDe7niwDLtjIZempqIXdgfNeZGLbYUUj0Zc2
y2uvzojLsxcev1XRs2W1Xtpaa07hiKDk4dZQlyQxLvYMLKIaqNESaPTMtZ5Yy1rNgprygfrmFn5f
YPvDDHbVuMBdObG7lKktjje7ncIMbD2No2HwVRTZ5e647uEPPFWT+CFeNN+crfhXlnM+vdk1pbcE
qh4Dpjc0OyQ4qZmsmDjlQbG7vpEu8fGgsPqfdfz6+1kkH/F61aveSg8jQk0cx4fQ7CFzR6rIrUzW
fXbapyDm4KqJ9G6N2yZGT4jxY5l8pBAiLItoKiuQI7MCxc0J3mFpCS/wpeRj/nKZr8dXAnX2MzM8
yvIqNgHoSQ+piENblNjmfQZ0bQAe0qBlbgKU4cALv5fUVZ0Vup2q+VIV/2Jt7Hy5ZtfCMARQRs2x
DVLEOfSkbfIGN4XHDJJm6x7knfqhOll/lLdyW9wn94sN3Ev3rgXFFgqOAoDb89JK14QWt8Ixw643
IFtUr/VteUxWQM37tLGTDUBxRYuK8dJ9f4mfi6Y1GhgQYdVVkFS+J2eMZcFAc6x/pKAoCDMgB5Yq
66Da9iCpk91kh6guIXcvL/bfQa1Zed4Yh9zMGfYmgQwabj8AuPgbGCnwF4397pjtMmrDI5g8x0cG
aa5owYLs4mKfDT/LphhEyKKixfBowEIMUgJfZhOldOE9cwmMd760c3+EvJd7aIlgabF/Ya6jw2uS
AeSo3aL/eYfpWXcWaq4C9vbmqQkXLpLLB+tskrOnodQGCumarziqQl57wq+Sl3gn+fk29OSFJsfS
is7eblphSrIeYUX16p2Hh47GcAl6ux7RLiVuZzt1bjXQxVSLhIUJQZJJQDekXNTAu3wXnK3Z7Dps
hQhDJcc0pjLK6HY+BNHdYCdWsjPuy/1is2Zp2WZPr5GTQggdO6SXd8ZhqsjHK9PVuEcP0RvxAHRy
liUilgadXXh5rJZKhe7JoRbvA3/sQfyq2cK7d2mMWVQhRKUgt+FbtfUzKU4FnFbF/fXtcPljQXXc
IKhHU12bL148QKa0RTW62zarcJ2A4wNd5SPqlh5dBytr4UK9HCnPxputmxgD9CVqzIltwFT5mJ6Y
hWM5SAMhcbqhLhTqVwtTvLiMZ0POljGrrNFsmYZA5UvPuQtHh9wx9i18siunhGEZTF6WwsalZzQU
Nv/fqs4N4mmE94MWY5bawXg2vBFWq+XKPFBvMiyzlg3SFqaoz2KxRlp1BGsboM29rtkNbgFgz32o
b8LnFQD0BuDJ5KAthKt53vtP1nE2y9ltT3DRd3WF9ye4kBDinCSJUjfcxr6BxI/eA/S/E37oLiEM
L+2hb/X22WwTZewKvImRyz/1Ljpvkc33kBM+6ofkQYH6UbQaFokFF1b425izuSqmwlKu4ZyYe+nQ
6DaExn/1azyWPlA63TVH9Sb0+P+iGvNt0Nnt0wx9rogQg8IIEYb3E73b3BXPaGEBdp79qpek3S8U
SL6NN7uAAqMyei3Awor6jqQVRK3TaENr6K2hSQX1PInmj0QNd5G1pJ1/4Vo6b2XMcxktiJBYBWF3
YjIoKbVs6+n/f7rybYTZptFDq06LIepOSpeuKuOuiXJbKd6vx5ovr92zlyeOhEaIbKKzZ4LuQuYW
ABGXrDbkZnrqasMRANtWFfcguvuctOzT6uE5ZoyM2ujrQBYgozd6Q1w1+tTHzKlV9pGS/I0qsOJK
IR2OBocSJ+s+zKCfiCozHYubBKZPGZFfGG/emq6sbQ7Fnhrnj6ASr0MBEcytULntMuqE4UPaVgcz
vR1y6MWkRyDgPCaVN0VdPwLmhlAfxzui8FtIbySuKsY7QDhkuxxpuuoYVkdmTtjzbTok+6JVN3EL
EXO5XBuV+tsCy5q2n7TqbmKz8mMF+tYlP5lS/gAHJa8T1V3FfqVSifpK5NWEN0D1iBFmRqajxeji
hIqjxGLhwvzi/Z4t//QSpzIuMR2mx7oik+kUn72DpGiAeArk6g8JbLPaINv3LH7iaeekqnKoYtiu
0RSg52LQV0YCfiQa0GmNsoD2Kw5PNVrkOfQq5Dp2Gjg1I6jCB4M4UExOupeogGFjOMLeEEprBE58
UH7FS09J0S4YPmR+rLS3oVoN4dHs9hybKy3feyW1LdLuNdo7pVY+oKWFhnfvcAm8PnYb1Bu1e8mB
DrP6TU8fwwBCg/QWV6SPhotnpJN+eHirowCUdXjAj0BJas9VFKzjCNosdWZbdAkCOmd4/7OEhg4b
afxnYibfl7AYRMG1nioHZQD3HTYgAJeFQbIWCtkHIXU1/LKiT+20SD2ZwhSvcI3WV4PkoRhQf1d+
G9mEhYPvIDAJURd8WNCNT/LN9YM2T8znP3NeONYqWYn0ED9Tam/yjQGxbmsFuwIVtX5fg4zq4tty
ig8/ttbfdfmqZJ9tLcGEpDWNUA6dYe2ZCSfx6KY1CzuJCieAjZnG/+jlLkp/RfXSs/or+l0be3b5
pCIP5TitlUNu0GeYXbhttlO6yDUS4tA42fa85G5UdS8mzJZUrajspgdKqazJBx0ezG7MgdMywMyX
htgdGBQQQsVAfYZA8RaGi2PWPEAbYjsM9yEJoFn9kJHKa8vqveCnCIbKJd9lQ+EUcgd2LBltlpop
nDC7tWT4pNmmDBhorRh3iAZduiu7ZM/CExnvU8W4lxjSkNrIbVXOHoaOwp4Umn6jtDG697SBMVT+
VHS/+/rY8txT9bt2eI0KCjvGB6PasewJ1dc8ekib/dRWG4zGZuqzBoqsQDQSFiSfzcYWKnzzYDhZ
jTh2ODUdetRMUFjgQmFGIc8c3tRt2Ox6DZaxEZTxKBB0sOuVia0H2er61rxQfNRUY7oCQC2xEIa+
HyCiNHUeKLCDSPsApky/+6F0CRqpda5tkl71r482x3VMB+HbcLM7W+tYnxQMF3TnGAf2wN9Q6pyU
5I0V/WhzNEwnjumiMtjsvv4x6izQNoDSxLFUSAfFAghXqh60UnG1YMcj8JJgZ1EqoH8ncFzXNVg6
o60Nj4ai1dZ0iLzrC3BpuTXwBVRZRgcEP+z7cqtl0GaKivm3ug4VjmM4PIquhosl2EsBW/i285bL
17zPR5u9bQs9FWY9YjSlaL2xrW3asZUCIV9tRBthYKuovuGwfmNRt5BtT/P4FgNQ00JqASd5U5Mn
5Mf3eXZU6dXaCM1D0cKJtRQrlb8EfAlTMn8PIv37Now2pYhnYS6JSgqwQMfudAhK/gH7asXuY19H
oL+LTvp6Qh8vJGbTi+/KxLRZYpa0gieSSM1DCRXmUd0FJQKM1vlBeUCI94NqIav+sXVnM5wF04iW
bZNz0zgIEFqgFYWE5+76lpz3qy1iYCtSCvCKgcOpfhkMni1iIJmCkqDXD5k4gfZ+FFwpYadYHobK
cEX+3HdoxAzmgwzInqymmwZSQLwGK4tQdASyRx1OWAHMBLUEooLW71prfyf1EsDmx8GZ/chZ4IjB
FyMJadkdWgho1vFdMQaOquvbXIOyJwxcri/Kj2WfDTc7pzGNSq6LUT/oXIBJw20rXcgJ5lyPH8s+
O5xS3bKEgul/MOEZyWryLinPEnptDC3YJpqcfavtWEHkJ2DwtWwyF+qsexT3/FoMdoT+qZybfhrL
p6x5j/HV2r0UNzaHi04dam6eQwwaiR8f31vLL3U3JoseJD8O+WyRpm92tnF6tZXKIawZCrrNCvLd
q/wAxMNJdfVDDZ12KOFtkoUny7Qo347fbMhZQYY0jYH3NA581ecrBkWTJiWOCnOZki5E6p/BczbU
PIQxMeZdiy2g+mKj3Ih1Crf6aE3Wiw/nhc02p8yqkDSFzj52AspyzRPIWV9q1yAAudUtAVOlWiaP
LXy6OW9WU03SRxzHiW2GzG13lsf9vFjrLs41Crnwi19x2AW9L1UmvlpQVz7gnCxr1QL+gqaMVdWI
nRdwqpEBiTHDfTymftF7hgJv9PBdgYo9TLNfeiiwZOIXfIVh3/tOBmRCafoaGggCpVysOHu4fu6X
1mWWDvWhzMIIakWHKANGrK1sOYn8pl5Ig5Y++PT3s4PTSbFUNS0++NTm11rFZsXp+jzUywcFiYZm
QPLUnEPoRikyY2lshjuJai9yUX0Yofan1TkI7TUaXTU5gqmtOsPE2OFy/k75eD/m4Tvy6NuSD3eD
AMtDBAJZKBxR9T86/WTZaNcBtHDRwQk5+Onaa1XDfZ0VKZAA2Z1uSncDnMQoMVeBPL5EdQ3HcL5L
RbOppUfehDfJCMhpRCbjM+TGkDyBk1UA21oFutOK9GagKB3Iv8bk9/XV+HFpfx3lv4sxu0R7HUXV
uCT6QegfsAfZS5R8EhJ5zNI2RMluZGMJc3L5C/8dcbaPYl0K+l6nWH74p7H6yPKF0vTljfp3gNkW
QrNc5cbQxnepNNpl/tsI7yO+QB5YGmP6+9k27dtWBg4IQQLOXqfIZE5ZqGuOytr1r/Mzi5t9ntlN
2NVtWmXwtrsTjQ2rBPWu3HS34RYv01H1tG21/RcP5OmT/4xDf9dvdncxlcZ5puIDKamjb43SLVCU
rSE+Yq7hTCEWI+7/kGX9HXB2c6UcEOuAYcAMIXclFXbwOumu1E4RbiaRmUmprHLgcTcGq6BegUoF
rQl7CVj/Rdu/Nu/ZrRaZg67GbcMPUW25hvXetskGz5xsk0XmsbPMTUSDPVGD+0iwlzhQvbYF7EjN
xI0SmJuqSTcd5Aol8BotK/CsePACiTlVD3mkgK1RM3S1EEYhaQEHwTegnhykg76a9I4Y/lR84iLl
jlpLp7buVjmTfEuudwxQHiNIQdZCkqOC8j+WnpLrT5VVgDOWLZBsL283xQJxW6eTPuDsS6h4cFky
a4c7eG4Gvu5A9CzhdvSe2sBNgR2Jii5gsQub/GJAOBt0tu4tCVgqSsTjErVKjVl40RsLQyjTv3Hl
286rTDzlaiAiqJOgKOsacn/TQhpULptjB+hOwp8bWuFL4o2kF7AiPBYN8vnkAMrKqrB+F4Lc6iFf
J0bgUXz70nwr2pOCtojMtlpCIE/7qmjHtONONUh/KIpJQ4Yr2YzeddpALre7VasQLW+reFUEecsK
eqwkuAWNeCVcDxhzfPj/TZ3/c5bm1a2chxHCdwn5vPIOjp22oI+N8mAWcL9Tk9WQ/SmHD72DzxqA
ztb4IYHxExQZipkMKJPaLYbGVaI3ho0qZyFoPvkj6AO5k41PBdS2rv/YhbvnqzR4FkRr2K9Sk9bm
ITD7Td18hEJbx5AaUoLaMcRLki/krRc3Gv27NrObp2SUxVWNBCtsJt8f8CWCl+szmrNCfyz/7O6p
5Vzugh5TGnm2luRTp+kbQy6wt95z5EqgXpXQQwzi2zr5pGAJxG0L4ihQHX2PWrvmpN0zyWHH2cPN
T7S2TEHrCYKNRPQl87eFLOirHHW2+FEijW1gcHaXaK1D4G+foa2JYrmSmwuv6J8l3ukSUybxCQhD
AMk2uyzjpomoEpPhjgBWBzNP0BC6fV32XsxwgXHimeqH1KOuVEmeMRj3nMvO9e9y8Yl89gtm1ygu
Zshrw9oKgp+JUxDUH1HQhuysCmOl5pEW8cP18S6Gm7PxZlcoSeRBrmisHhBmofCfo3OEQoxEPSJ/
cvKrK/kdr5qF1Hlp0FnwjjWpNUQQqgcpPommWsm8gdpnhbPbrLUydwsCsDTku69PdY78/mfLn811
+llnG2nkoNSq4MDAshj6nvTdHEovsAZgJ6EzGoy+1pY3snRUAgMev6frgy9813lYVwaN82A60TLO
SK3ZAjVMA1bLaLW5yDIX4tW0T39cIn9nOo+tXG5GWpcYzYSFVGBoNnqILu8/r8/pC7lzbRj6fUEB
6O3yTEEdLYbMoPzeRo07GvIqKNDJY8wh8OZGd08Mxpq2iZt3FrwqNPSucKyktRiPPI7t1nozOVJG
xBFw2laaCVCGseNK6BbyM9Ua4Bfvhwp4PgtdgnKrxreqCiO5CB604b05rmFQDC1mZo80Qq0e/0gF
4ye4jcKs1jHCj7Ywnyv9HTeGw5GZWvp7acY+aZG0qf0RFs47quwDvbW7SnYyfmzNpz7ZjQ1x+nqd
TE6EmuwOyTPcsYyJJi/DLesdQgwwIIToguG14VbAMCIC8HCM4IGkMg9m907BzN+tagIqzk/BZOHC
JPnOUNg9gxM0a9EpVAMvCgZf7uhWAXCR9o0P+2wYWgrhhlWPOf2CdTzM+oBtv/7ZZG36Lte+2+x6
qbSKldqYhXdmRHYaR6ufqVtZAtnKeA2TEEp6AVRVww0MMe5Vo+7sxChBE4MFR4fiRtk/MZLZLKjc
zJDcXHqIcX23yasWt7fqUG/HMPZKlro9iL9MMmTgtzf6CAWZMl1nagp/ufK+pf0IUezcSUrN6/QX
rT9xK9hqknUvlUdJAic3112wC2CaTFeNisbg2G01EvsDbVamfsx0KDXEEGyv6lVcZGst6u+KrP7N
IrGux8Hh0AeoWe3QjqzjbltKOl7BxW9WW+DY3Y5F4ELzncNKqE0hgAU5AUl3CHsMMngThpELfpYT
g0OhMRNP636vCmT2Rb4dFbRkcTdglArezZxguzLNraUHK4dhT39XJu9jV65iI9x2UefT+laW8n3C
QMlQkk3RsnWVV34wQgMYO84Mx0dRiIeWSvukATaOaXsIkUEm04TeRme3DdC8Y7kqiKe0v9DyXPHC
ciO+L3AVB9Z9x07gTePnvI78pLL9mG0TcRtqm6w4NulrDvM6qYC2jJk9KChMBTHyVhlOztVksdnb
pmhdyK95aRW/a6jFlmiad+OLptSwtc6gNFyivaoee6P3Nbm6LYJxW8fstU/arSgG9/q+vHjPnwWt
WUZiVqTGoUrUw0BfkhoPFipntwzs3URZaNov3D/zjCKOKzS76RhDUnxCg+FToiZY+Ustq6UoPLvL
O1XOoapYsrum+MxhXd6j7S6iP//dqs0ucEuS2hIEDPWQ6LCJJPQ1lXYmkv5skL3rI11Mgs++z+zW
HmkocrPHpVI23QZWm/ZQQC8MgtOw+O5I74m8XmhAXX4jnA05u7FrPVSZNmBIQ/kTDM2K9VGxEjmi
PIEMUQUGSwqpHjuIpBupN6jX5+lTlgQ3nCuuzPoPmK8jT1SkNU2BS2+TCg+F1oKmkDm0doUXhApt
fD7KXsb/y8Tqq4Z6lmxUxSBJIsNu5knwNrDhJqXtRhGjLWcpvJMCm8vjWqHNwiH62Zz9SmH/Poxn
KSxMAaIh6RsDpwgJXQwKRs5tnY53EBd5ZbCcJwZiag+JyvZJ1MSvI/IxSEct2o7ykgTzdGJ/3jN/
f8vsAPQhSRjotHikFxB0aH4n8tIr8nKB/+xJPtv+KcwQmGqihCaXA6TOh2NpACnHXqAk1pg3uQES
U9s7gxQvZFgLUzNnTUseF6lsWqg/wJqNjQmQS+HCNU2n1bmyenMHLt4nsqQHxDhAW8ABG99WaGIH
o3SPJ9a9ZXYD/mf9MACGn0M6iA+9q8F/IrJgrasDhqmBaVV+4oln9w1zJPlX32xZR+xI+dQNCkEd
SbEHaCLI8eJHuZxf/Oe7m7O80CrkOi+rEgX43YTwrf0SdRndhuID1CaXqmFfxKJr6zTLZvA45GPS
StJxInTGa0C/cxs6D79kOJUFNrWrR/M2u3H5r+vh8PIl8neSs+uKwa8DER6T/IcqLtaa/29EtL86
t9emNzvQljDjlnB0MzJop7QZYFHskQkYIb0lhleAm17dg2TjoLG4Ubp1Ene+2oNNWO+p7jcK0tIA
9VDqRdFJK3ZGqvl14UvtU6AHtjlJsIwKOOHhu2mKwBXakYnEzhk2mvRwfb3+h+fX3wWbRYO6StKA
AIh9KKlAtR4pO5KnqlBCWzOQpwUbMzoM7KXNLRQOM3th9MsPsL+jzwJFRnUVxwXLCKk2zwSlowEb
F9at6JM5qKjtJpB0t6hCtHSGZ3cmbNV4PxQIT0YUrSX90xpQJBaQmVyS7F0aaHZTVjFYlaGC8nuW
p4APfhpNsGpaWAos9SwWAt8cNksktdEUqR7uwnhD0pswflv4UAvBw5qBM3JDZ3iMDwgeebFNYOCQ
cL5u0F8rInSIo8aXYX5dFOYaoOxVFam2lChLm2XpN0x/P7u869SMk9RAoRdiRxO5qvQ02ZFW8muC
B9o6OwjVXZj1FKSunHJrFsS4mltWj5gOFfnJjDO/Lx7ztW6HR4iPutYLXaQZXfyOhgEvG0XRTcjg
fZ+iEYxo8dWafoAmCorBkE0fYOIrQ09JWRWQWSl32njbaYes2YXIv+iTgvLx9Ulfbqec/YZZROBl
K3UlXJahzKn79W12qzrFFtWBFG5LQP0AUKbbxUZeNaZdf4IE+W/0AJbWYRYXwswcda3Eb2DGKYwG
9A2WgOb0cq31bJ6zKJCmSjGUZh7etb3s9GCSR3WwzeljNnReKFsrBtJ53hpuRwK3KdFPpXj5heOR
lnAcKwywplH3qOyWVcAOjygG5w/aaO0MgBbjPJHtsavWCqHrNo23FUjmhQRT3MGHVe9Ka8keNZCd
GQMCA4ZiMkJsK4O2ngb/Ns1E+x5m8UU84qGuwyKF2rx+0xssdADfTUnZVAIwlCHYCuhZBcO9FT8y
y/KEztw6AjG7MVAixutalzhqHdU21MKHPgK6WDyr7E+ZJT5Uuz0RPA4AizcGc6WydLR8nZBXSauc
NvPx27chKlTcAnm9yaFakt7og35vGaEH88IVkSJ4jUatr0sns9qzuruR0H0p0ZLNaro1qhxXH0o9
8paq20hFcQHqvdDbiBJgQxufFMEqVjKvV6NdVWfHHujyrn9Ok9HJcrKySt2uoLJqoJnTaPeprOwl
Ym3UnrltrexiyVdKpMuy5egRLDwgnx0AXsgkKbLLrPEt0QPVQ44xV/bVWLi9BQUUMARTWX1N5Ohk
AF9m0soZh8ThtfVrhBWEqtWvTakARTpsocVzkoT6PCGBTFNyKvm1GfEkH+m9FZk3UCheZwnu6KrZ
Gq3stry2W4pIaAnbgrVPRjQ30BunAvwvkdJTEBH4BmkAxoMYDNlm0y46CW5CRnMK6gbmYPJnFUrC
G8y2dGTIrgPlD03abNAehh6+qp3wIiVwobuEBmZvw23h0DHxf0i7ruXIcSX7RYwgQILmla6cpFKV
fL8wZOkJWtB8/R7q7m6XqNri3rlvM9MTnQUQSCQSx1wbaEvhfcWKFe2mN3tLlm9kdh1J1zUtLT4M
bmYKJ9RzBywEOwtkD8pvbl5okBmvPsv6dpQhHj3i0bG+z+otlxI7Y+mVpg2fYateMTz5WEGnHHil
PowN3wRUdVWJ2xVI+nygVqa2axEUT9roA0RM3NzA83L/5ifUU33fKioYoNVQtmyjl1Y1V2i3LNT6
Z8/Wv9tXmaXKoRjULqbYviY6MUGhPSrwo1UpfHAx95dT4vn7zEmsWUrUQfrOktjX9n2YbgMhNiEc
9JLOPFZ94skCWw+KcgKKzHCXWQh99gg6CT3LhELvAqMxwglOJK7qxmM7YzMesw0Z3WKb3XVrerwc
8WwFfRJwlhZNOdGGEcyIg1EiYzDc6qUWGoKdFcAjYkx61xSg+bb10hwvDXRWK/GGpco4lTDqylhB
ms7jqwbXE+2ZWnhts9OFeAsnzBwZFgx6Ehkdhllru5R8xFC8ujyP55+t/k6kOiuZpCHmnAj0c2FB
401I7GQlb9CLd+ka+IAF0MrScGa1kZkymeQlLvUJYO8h6jK6xJtaHM/0AU/Kr46PwLj3QYzxDFBF
m1zgyE0HtwK6hpLLwio8fy8xwOEnoO+AxTNbDirsW4uAcbHnle+MPbUgFROVGwV9E0O+U/mxka+T
7CFoFzAM35bSv2q+v4HnpXQdJ1LXE2LsFfKVBrA6LsFzC+Ijb1kHsyT9s44r3TOq5Aan5gsAFte+
nzznAP1BCpbCXqeaOuGgN+W0v/VTYQ+EojFXWxXkeo3+0TDT1RhM+mroAscfAdvx4CZjz3qsoAt1
z1oBhkRvJ+qm7iFFLuFftcdU0x1ZekGrm+mrMn+uMXiqOmGSOW2Z2FCEocq26MWqpNfchIbbHcHb
B6SoLAJfu7LfM5WhFGDwoHtlwWsKvTJ0HBL9KDowIaRHWYZF8EEpO3TvfYdm41pGY8wU7Lo1qy9i
PoTRtqxAMBFK6wk6XNdduBlJ/aLVxarq5deAkYX8fj7pmpBLMSlcB+B/8HO9McgVNXi5EXsBgWyJ
jrsoWBkk3+ZwFwoz5kR8r/vCg+nhP8q5J5FnmwmX9hYWvlCskbfRmgdPyIG2djX5nBegkru+HS2B
N88jZ05CzjaXpGU++nCRQN8iWmvh3f+EBI112ESeUJ1/lz37r4fXv/npG0V9sp8jvxc+BKiHQ/Vc
wOJgE7lB4kSr3pY9aELWKwOUfWvRWnzpeJm16EaRQWYvUqTb3u/vuA/IAjW53YTtQeYdlFLUqHUa
qdmT3Ikq4Fc1/LsJZ02JCltte9evJuBF399AMMzuZZR/zRIg/jyS9u/MfPsensxMEUaSIhd4iei2
3Rc/dt8GXmJbPogddqUz5fDczTx5N8CJfdE/bKmwma2+jEst1fooAIjKXOvjrtG2aZNddfThPzug
5uwEyegE18oBw4QVX/gCqIiNVAvXG9w1YRS8uhxu4YRSpj8/mVRtNDUDpTJgWjK0gGR0+Jc37tmp
O8nds5RRJ1RUIA1LtzVA8xDuhFRkH1iozapd62Wb8p573Trz7aFaOuynv/nSqTH7aAlaSIOetWIf
SPAFS9/y6jbsP81om0a6o4cKvFmTdY2VbmZL8uznW9Ino57lDs7UygyDXuzLOF3XSbwvw9ohym2d
IKz5UhYgm/aSowJ8V+C1ve6BF4I/TiSyjYpH7yyBr5Lp7/3uqQZhKsi8WClupDQK7CQEYUKMjs8r
V4MfwT9YESe/e7YiBMyBRFUUYt/wl6HGg3G5ZM5wvmY5CTG7JIycdSNTzeiAfnywJmu4ycD12cYT
E5zRo/0ShensGj8JN7snxDUIRUPgI1z7OjGKuuxwecrON2dOIsyuA2gF6aHUYZ0JL9+UN+01QN4a
yFjd5FKzlSD4ZKVWDwOpAj0yuHNUq7D5Y3SP6WrpyJoiXVrxs3tCPxh5lfr4eoBuWaH6BjqsFYAA
p/Qbkz5dHvbSvM6KQcEraHybudh35o0uKEg8fGEtTgvh/x4NCHY/s5MiaaVGeowmq98q4L4Df7Ba
+f3yMJaCzNJTURYJK/G6v2eQE6z0zstAHMBt6nKUuVLSvw72/10jUHP5ORaOIFI1Ujy9bNtH1H3B
GnJFDpADo7KJbGVL7MBGj8nPUH9a9bpwLsc3pi9/aS5n+ajM875MU9/caxk7+P1NWh84uQqzP9Ap
tRSpcfvhqI1/pPpTbXCrHc11ql7F6l6ACg+GnBcBylGIfpVmYGLxl4q8StBQlDoUpEZ0gKvYupa6
Q9yCg57hDY2C45uZN9DHQPJD/wmMg5jcqONzlz/Sdrxuhn5j5Ds1fU86vsrH3TgZWDyFSYOmBndN
7WAydHMDbSuaQ4GuStN9FaCrR9GGaNAG7SeBRi+QVDzf9aqViU+gLKy2buzKhCwlwDcs2ZAU04uy
0MhrSwX3lbMI5obonBbXanptjLc1eY3BnqaPTfMxScL540epvlPtvuu82hAuQx99zEb41fvykoPL
5WMRcvM/F8Q49gMZR2wfDsQQIMpQRPuQ6CvtlroVl/epPkdq1irx4SyLS5tfHyu0DYpqqTZf2kKz
DKtICi+F30QHVEiur6M9Rgon0KqFNUy+oeq/FvHfglyeJdqKAQ8JEYkW18DhTxVkxEqZcTXQ4lPW
/Ssess9Akr4gsB1DOoMOK1Xno52npmIxENRx0PawTzbzvTmBGlRKoMNjhMFO4+w4MrFuBwKQHRSB
NO0NUhZWAN1AKCfiDRHaHpRbbYnHL/0lVDnkNnUr1SSHZ/3NxLWPWwVNYsgIAR8nIeMb8DjqTCg7
C8lj/l2h3JWiQwvatApcDws93QBWY0Mxikd7Oj5VQBTV7KtBs7QFI6CDNmwJtVTlrRvWmpbYeRfb
+dSS/RMMMOkElnpovsYAIujxuoiug/6DRseSrpWCOm2NAGg2BMpDjL9LVkGfhAtNWzyP6RH/xW7Z
55BC3tpQACu7acgGLoRW6F/F4WOvA94X4RpnZlaiEjdq7os+dbLysTANG7oBpHs1pU9CvxT6LLeg
jjO8Gqu1M/obvOujla5bo5ZYhOCcNSFHP1o0eqIluvE0cDqC2zR/A0gp10tgYmpvDA9E7KaHVJ88
1Pouhgh2qR31hLmB+ZBE+06F/MpXohWW3oOgN7yBIuoEqbxShyut3AhwtKQuhwOS4mTt4PJO8yK2
javPCg0d9TXsR1tVhNOVaxWrRYL4QoSW+IBjMSxUx8iZDZNQt5QMW+cQVFFvKyOwalNYZXKTBJCt
Y+tGpo4kF/C7240qCCLkk8HbK001Ly7QFo4PvmouVa7TaXBpoc/O8TgacyJJvXSbgxBLwhuaaA9t
TyGVehXnAkItMZivgJOza9XobD9LFsSG9OlovfQDZoe7kcUkpnqNm3VQrPtQt+s6PTRddY+rnmzJ
ufLOwU60o9FsbBMUR7y0EOryXjzkWnIoiuYljVrPDAQ6svGhyPgqVe60Tr9nTbBnsVhlBrzZQvmV
p/1VA+yi2l9p+q7HhVIa8cAQ/DHpXdvrth5+fiNj6wIS4i+p1tlZVVmsPMjqCJXMzypch+jnNIR6
Hd6DYp858vBH6DcEOkVFkK/HNLanLnSnPWfjsSPXBlevwAZ6HuvOidR8z/Le9nmwT4yXJr/rZair
+W/5yG/7qNy2NL7W+s/Lh/HZKu1vGvtuspzcuiCYGMP/IhV7kIWem/YOKscrWf2iAAOreKS5HOz8
TeQk2uyg8XWzGjsiS7cDxJfR/ESKyfM1q1vZqkFN1H28IqZPvt9aapdvq9xcl2Bi+U2ygp2z1QzQ
R9PKqwCPKkyB9nAQ2TIuLzL9ShrTDXEplSBRzKKvmqQLRdPZtsTJL5/OnZN58vVOhfZSgLtIrlo1
XnES3JSaQXE7yPwEoGJNmZFIm8sTdvZgPok6O81Sk6RDPkkj19KtUb2q/ldc1zDPWkBWngfjnMSZ
HWa6yoRaymoLmIWf74wVWCNio+/qSXEPY+MW963WXAWgyU0+9JcHefbIPgk+SzBR4UdpK8OAJK7u
oSu/i6PCoWW3EGWxgzZLI22MqrNGxvomlZfllRGvCLqDjrB7l9k+fQNFrl1sZ5299/8d3BxQKBS/
YvKot/uypw60dayG+7Y8VXYqtNlSKBElECr3oYbdS09KutCsPltvnUSfXShGJQOeUcXuHhMcgtJH
i5vL5Y+3FGF2l4AbCbqhg48yKFFRpPxRjaX0fzn7f7/Sn2w8VgKwTQW2gElCOwulLQFJUw1hRXIP
8uTCaBay4Tey9SQYeNlpKfQMwShY7+o9fBSctHnXAbyUQKa8PHVzecJ/3cNOvs4sp4RKULBASO0e
XSnbjNY+GlHfT9v5we/utIp4fda7Sb8N0fikxYPUJpbOAOFd+B3TN7pwwH5n7ZNRw/IZ9luSHB2G
rfRO3WCrOvkjsSd1LGmxrby0YGappkD+pFGNI6AdJcuIbjgO3IXxnA+hMtgByZpM5sJKeDJSBy5V
U99SxlUG6hj9WrcxJCgAg9YKc9Trf5bD/oacftLJFA61GAYg/sVegxGs3GSAOu+7aFEu9P84QP/G
mS2ZDkg8NQUyCNvtISJvuibcoi7c2tffe02pHWNEOdbDftoq/BoWBGl2E1XMRvkvQ05PMUC4oMEq
Id1DKoPSAj7OoONLqze9rN8aXPHU7jbPX5sI+H2wEzI4MfQP6HOI4k/fPGfqA/FH24RnigLhj6o4
yl1steOfFvp1WRR4kpm6QQVnF/g0AHHAb4PqJeoeJfI4atQthaOVb9Vw3Y7of+6L4dnU7jLjPjff
W3XdmA+GgNAOg2Re8z4EV6N69OExVI81yM8GpIUyWx7/qODHQpFP1INVsTuWvSbtjhY3uXpT6E9j
C+W76iYF3CGujpMOoa6+KCR/lM11CGxEBD3oKPHKzt+M8k1vfCUA2tYQAyuy94i+pnyyjJo4HgBg
ko8GGokc9I6MvfbDk6q+dk06XU4KrYZ0xL7CFJTDIzE/jThxeAD/xeHIytpR/HUyIezJS/URYx6M
/mEQXx2Q3XF6e3mtnz87/66HWYHATCPVTKIMoIx5ID2S/EYLXy6H0M6XPn9jzHYsRH+FBE0isQ/x
zpaiuxZp4BylzBqwwhQTFBlG/oBEbhkK30j6piWyVYWFxdWDKJ8IP2jlQ9a8lfgoFQBiwJR43Mwd
hhotw9XUl3I7Kh+lCh1YqXV0oIAimM71/LkPXkNe4k73RaH/ZtTwV4JMYv08dqHVNC8V5jiCVRwp
QjuFoEbCj3FyVQMPD2gYdEF121Bw14LuIq/fQ9z7solav6v71xgKGJUO9zxUGqzD3YvGps2yDjcq
puHODn+iLqe2AYPSQIOzFTQoRfJ2eVrP1lyQ2tWh9wLNF0WbTSst/CQqiU7303M5pDslc5W/qJ/J
H9+BP8dB39YfQKhn0WpZguHcqjkNPau4tNoI+jgwKe6+mhXVIGdkwVUzLJzcZ/uMp2FmFRchUJth
kdR/S+EOLrh8128ss1NHcktnxIZwUmj6RF67k7zLk/vrBJjkPXWTQdgTgjZsrjMQaGOnJkqv7Ce/
Zd5Vlk6eL0f4/XIwCzEbXBK0RBqKKQTgKNMJgys5gOsBsPKpbfzbxevPaHPiAq4fdc9NREsVG3fS
YqO6MNV2IsU2r6VrYPWu/+3nuFnEWemYj2WFO9igTEI5diHDmMF0L0/hwkea8w2KvDZy4CUV0OUz
t5IfFKhbXI7wu+afDUL5eSyPEpHGQO2Ufe8Z8WYyeDTdzssfNcUmbuou0xp+5cpZwFkd0EZ9Ickx
xjTJMJN1tPr/2eROueFHxTYLMysDZEbxiCljOeSa5OUVlATvdWMr6+MqgjDXwiTShWCzMyYyW8pq
ikls8GhoMw8v/w4Unw0IdkzXwaUr05R8Lo1tlhdbBVrhQYcp9JsCGA5cd0fQdUATrj1IydpKtYTi
nn7/pYCzbNjJEg19ipWeAVMQ6hBBaThkOd7j+P0/nMlZzsg0PahYg8/WeORd8ZT1ZJoGIhdcKfLV
0jz+xi//XCRzoBIIqr6caYgG6tr4bN6xyOmrNfGoi17zJ2SaNx23mq+KofqxwsfiERh5BxYI+8Xs
tbDT5+SAyiRsLGH3vQd0yhX6UVN9S2Kjo2idkyqVG+FcN8pnOVuXCQRYkwJkX6BpfOn18gf4de5h
RnAuKNCuNBVDm6PneaTpkWFgJdfFjQkHlkHR7Cw1lzbMuQV1Gma2YdJRRLoaTJ8ZvhYmc2Hl04hV
4fXr995ORzdQrzhcuZxhvcSqOjfRp5Fne4fXw6gDRo68gPs+RPSsNFnoKJzbnacRZptliPqYBAM2
i8hjJxnWDArZPSuPciXvChnMnEH9J2ffacjZroElnAnEMQbFoHpynRz/hUMpnbq8BjvKVtf65vIy
+V2a/Vwn3z6gJ7e5WBREtBU+YLwxxxs4PPuBV9z5DvDkFthPGi4khjNpD9t4R19BlWAh/sICmuOL
TBC6Q7AJICFtK+/dI15NYP/M1oGb2O9QVKjAaXHTQ7hdWj4L+0OZToKTcQ9lUzVaiI+rMKDhNcDV
NWZHgLJfHt/CKp3jigDZ6vC9p1VacKtE6SsXC6XnUoTpz08GIjdpN0QEEXgPGP+ICr/9vDyGpama
/vwkAmxGY7zxIULTdnj/eDJr3In50kpYGscsk4iy7Eo9x0LsIDaRZTKekJdaXr+BtLPFPssZlA+C
NR1iROXothq1tOiY+gcOk81OO0bV6DYtWbVlvFsCAvxGcE6hKRTkYcSlwyNyVp51RkYLBlbFHhq7
G2JxO7ie6JjpdonTf35Hn0SaLQhqGgBPyu30uSAw3cs5LBfBQEiV9xx+wUxck3FX1YUN9AGusTsf
+FsDFAqfa07GatXWJMkzUTVeXkTquVVkQAFcNSnUf6EC/nMVmZDBA8Cumh5+9qau2VIGTCVQlpD3
uab17YC3ayM/VuWGsco1+UaUa4PlMK/fJVVl68OjDsZ4KEGzJV2PYpuBxNKAWyFcrQ3cCqxMvH8a
+fBSiQ5EDOINuNqONZoYeEUAYw8UJn/bldSWB7KF9Pq1HrNdUkBKzOd4wFKgJA9WzhjZPrimliTk
9eXxf3fiZqUXO1XJnq09WLNJeJ0epL0W5F4M6btIHl87yIep0WOW5cg/r81wlPPOYe3ooRHsRpq8
8qPYierAoQ0eubnqsgBaI9JXHj6JtseTN1xCAYQmRbDD/7mFNYHjk8IeQVeQCijeixpg8Vq6HiN9
S1P5k0nljV/mjsYOpfri09cK8vbRfSNAgaGrsn/LUurErRjsvk0e4GoN/+3+AHmYNzzpKi60p52s
0DyNvEjkWtMPKh6uA/DhTDRugZozV2a9xyPOTcXiw+X5+33DxgY6WT9zEW5wjOu2Ik2+V0qB9/fP
Igz2TXPPc34ThUA4dpkDZap1YlZgmEde0nCvgVd5IfBwqgm+nhp8Sv+idKvLP0w5d4Kd/rDZ7bHq
jTxK9Drfk6rZlJBfM/Q8d5rezze8Dg9FWX6EBqS7SxNUuQiMJ7hw+bl0l6rRroEmIRhdVQg7mQC9
AfAIkSLC/C41ICwClGYdeqrSWzU+vdLpVqvQtaG+FegKEWAsijS6LSbveTnftfmBgQFmQO504Qw7
N/WKzNC9Nw1DMfS5hWBoVhqTCoMCA66gD6g5xmPcWhSUbWeysxyuct3WnmRoc7/Cbjp9WCrvz6SO
H/FnR0PcpAL+G4zuNXk9xi91A3z0Qh10ptb7EWK2O8EpaMuAaHTfQV0o8K8qccxBNwjiyi4jKNmO
fCkfIt3N0sGPgLPikvda0rKpJTYmx7x7hPL5wlf7rdPI2I8Is4TL5RJESPTz9iZWoinnMKy/oUDD
jLB0idsGrMKXOK03JBLQZMZQs5e2K60YqywynpTY64c/wXjX0msRZ2hTgo+O6rAZkm1NKy+TrtoS
dXeaXJFedqvS3IakOFZZ+GcIcPEBni2UHAFvYxHjnKEgQBYAjCQ0XMoLZ+qG02HOr36BAOg9KKSp
t6hu1czRoUjlhjBsI1sBoM5teSvDs+3ynlcXlsv8lheocNRpVZ/uW1U+aEG3KhN1HcMxSFIPeQ/G
5gBVF2hOhTyCvAlsTtUWxFhim9XOFzfUNyFMlQI+8+4nKHSMAKji10FS7JQAwhpuc3GUTUiwmV5O
NqnyFodQ+L0zykMkQ2rSbJw6Nl0DTjM620nDB9xNXSk5prG+LlHYNKZsV/Khz9/9prEIzv5iAJ3z
8hRMG+LC+jXpz+O8ZUWgKCamPQMqKuvv2wbaD6TyBv0za7/+s1iz2kn2gzApBTZnXG9EHqJk+Eiq
PYQZrK57vBxqKdeZ8+pJDqtajvBlpwttA6NUmLa4fuLEeD6vYQBo1E4Gw+B2j2+2kBLOHCQ/VvKs
zjZrA9heCJfvY0XCEa7hgRTdDLVxQlVfCHU2o5p4LmHM1GRjfi0JpajCe3xP9wVJ7A4wtRRWg+mw
hCQ+Z5ykyCdxZrOZD2MVJgpHWk0593h1W8OlJiA3jK7j+JOVCtyQPC3eJhroNVVmVzV9GOuPAeAE
NDPhKbxuwdXOixUDzDTLsCXaBaeNc33THz9xNut6UKcKFCOm/JHeN9BrUlyyS1bTt+7kO+jBHJba
zb8fw6fMfDIrs/OMFE0UR1pD9/wrQErd9PewCHQnKL7ffgNPltfW2Sx5EnJ2vvUqTwK8hABYVkFH
2b9NYa52eecsLanZgebrbYLjDBFGXB/GyOKQPMRl43KQxambHWoAEchAdGPqGgcmZJk9vUaA6nzX
OoMzbPh+2dbn7K78O3Nzcuxg6kJhrUrQugf+KuaNHVIC/3ZIBJhL5Gp94TPNebJFpNS9luLvr5ru
PlH9CrrXhbLtB+gvVKLSodpXQFEAEjl45O6MdhfUcCRkKQApVfLaEJjMC6OyegFPDr1RHrQStNDm
WQs+lKBEubxr/VdaC9/ijRI5aIGADaPf6VUGjcDJtwcKE7n2OgjshkrzRK29lHmwhunuR9X1HzCo
AxwTvBhgi1wIA6j9PuiEm4fM9XF1cqAUv2o5jH5gdqQN/g7OVq4R6V4lElDtBxkKjhzFBaAKUnMt
WLFNDWUDATVrhPJfB5EN8iBBQaIE+xPiy5ZswPum/CpMVCPyTa0ewRcqLKV8YGkIE4fPy0trWjm/
DrST7zw70Mw2DTAfLf3GTOGivIo2eGdes4VCc+kLz84yaAJ0PqtRS7fDdapsBnB4L4/j3GvdaXZR
ZzlX9ED+M7Sd9lFq5VfVJvd8x/hovegDmLbVUil0rqfyI9wsf+J8SsXQYN8b1xDUX0k3iHQ7acIs
EyaX5m6WNxu5CGgisDh1A5o3DdyFm+fLk/dbz+9nalZneZIJPw7GRiJ7CEsOW2Mb7IC0ngjr8keM
R4zhDwRCbAHXdmAfohosWNjl2un1cnt78TPO8qnSFhpUPCK6ZxD44UeyFnBWHeDTIh6WZ/Z82XOy
+md5tWyHuDMiAI/V/DPvbtPgLm+bTevLEB8UVk2cBt04onAblu72CAWEtBpgBgnsSLKVueL4yTWM
Ny5/jN9KgT8/xvzKD3MQNLMaJHujf63YzcTkDsAZ51avH9GhghItTk96ADvPSvPbXAfe3wC2IHQW
fsfCumOzG37UNIU8MVFRIsiDNT2t4uBx+gPYO67sJJ7+soSxWoo4S0ZRXfVM7waMHHlwrI6DWKKn
GEshZomozlOel7j071PaHvRGf004zjdWvTT9R8EMtEbfW3BxIvh49w9cfVLq90wt4YDUHGujfMTj
kitHzNajPSluByFDqg+JXEH/XoBlD39LCdfEPt8O9WtQPsZAwLQds8LhXmvXUa67E3BrRIoSAXp0
FBSmG6WNUPJ+lO21qGQrYkdp+GrIS5m9l6nkVgTO75Q6nYF/Zr7XTWYBAR61zOvEAEgppmutbu/M
vn3w6SOFw6teQ6P4pSx3XY2Gbwx56cLLFFAQgKdK+JsCzzg9u5XM0Q1JujOL2yB9SxoGSZfQ1nMF
8AYxAICJlqnFIPZjdZB26Xi5dOgvZVA2famT/jq8QYmW83IC/QtPtLHr5z7gUyh2pcHNgYds/Q9e
GnZl7GJt8cHy7FX2785ns/ytZZ3UDA0jEx76QIC3uBqd6gOfEET/xsK1IMQPcIAKggHM6h+8wpwe
HmyW0U3xP2eVrr/5kH7k2pEC1bewfxdKUzZL6ukAJSQejyhN992X9KxpVuqA3Q0q0a5HKtcjGAVZ
0X5pcAuVI5tl8HGgvJTN6WQc0bkG8jn8otK06P99xjUSJZFlBf1lPC3QuQ2TAs/PTMoI3Qe+sLIY
Df0Sml1EWTXDSxAlm5SizQN7N0D44yXxsHOTexp7lqoKtHVGhu7xPg//aGj/xSgmE/iPLnzDX8yY
2RDn6apVFKMOFQyxrADc7x0ePhu4uEKC1B0Kecvq936sbSbXzuXI5/IkgewKM9GiV3FB/7k7FRgM
6AnHFdbPv5LqWekWCsKzB/1pgNkeUINRhvIjo8eJwaVHPiS39U2RQi0eWcelBp4yCii5j9umf+1H
fVsBXPhPhqiipaQCR6zps/0BIDjnrdoSeEseS3C0Ohg+X45w9pZNyN8Qs71Q9D7jdY8QnT0JAKXT
W4/mNHjcrVbQqud8vZjYpoU3L+hPQ85KmkIvGvTeEbJyppCRK3dIaADNImT6ML5cHuHZbfB3gHPU
Gs/SUZEFoskCjT0ImPPP0ljqdU6L/MKQjFkhEve0CmujIHsoUv359iH16C1/7jy+UdxhvQQt/Nah
mMXDkpANDW0iSO19PzWenExtpcrywDCocsjs2HjpUATyLlgVhvokBXq16eLgdhTQUkN/vDfvNG0f
mdcpQ6EKaGodSgdBw+tQbZ2O/Qn4zgSMVe5brysLT+1zKw8NVLfQYtArcB0eJBXqDI2XcP0Yainz
9Hi8UpXx/vKXImfy8o9Rzdai1Gkcws8Y1VRZUxtYTTxGWsWddJO/TTJbqpd5EtktHQdnDtofYWfr
sc9JISWZQmCcckyyRxXg/EAVNgvTdZvd/z8UQKbVcOHrzfk4NURNuDmNM7E693ucD8FKX+Vucf1P
Hp1PB/et1XCyUhqh9wL9iGl/d66KOfVB41aBPLeST8kdV2Q7qUwwWGGEn0tnwzn014/gUyY4Cd76
owmPZQRvHLidIzgMGYLANvONUk4APndwUleNPLQjROKaDoiyz9ArdED5X+rhnjktfvyU2TGVx/p/
ry0fQLOh2C9iqc/kmR8Bph9wMtYg6WmiUpkeJQb2cPRiBpD+WkrXS6OYnXl4Ww80tUDPi2dgV5RP
XTU6lzfhtNgvrc3Zodfm4BhBqJcArdrA4GCCqqqevF5stS7tgdnRlig5jNh1xMHVzZ6WBrqShWuu
UjfaLzmsLn2aWV7xpVFuChUbnOjA4U/nqPHB5WRh5s5d1X+sgFkeaSGs/q9tPSlywd8OrndiIvdB
5wZiFj5qdnDgQRZ+q7YhFjvZXP5y7MwhdGquPq+mJSUr8i6ElzusUL6gCvFWCvNd418kgMpavy9H
qEakA/ROVStPBjx7JXZg4m6D+QDdPtd9vHivuPxch6+9/FDjxmhCaHXon1QJ8oa64sSUr9PS8CQt
vQ4ntx6IxhZEdaNMgpzfqy9tJdUzq/skPALnYkHCs4VwW4sZMAw8i8dWLkpHy4dtqsqO6E2nUTKL
KsQJMhkXK9xbk+4zDcQCEOs3Yemn6/y83oe6LDfEt+t8ss2G1i7LoxLnnjBHh3emM6hwDKLCaxrA
WRLZ5pTYSapZBCwQZhSWqN45vW5BP6UQBqjhYob3VOpvY3ZsA7oitFgvfMmzJ5IOTA7Wk2oabLaS
8ihiatEl0j7OdEh5SdDLK02ACWTbVKWPireJ3aQRP4Q0f5bJyD0V6gkOy+XSHfo03uK7raRIcQK5
T6xUplsRGl7Woi0mdSszfuwy4mYFLh1l+xCGEA0DoaaoTOi4wQYvLN4TjWy4hi8IPfyAA1s2vMWw
gyJjbPcwwvAhb4KlDa2oIvZCPd0zubBj8KrXkUEbz5SK51InskVL7SOedEQkcE5lodhynexCI4FL
2D6C/kRk4BUHHWufQ6yzrN2FWTyXyf5OojZTy5F8TTcDHdshLoRX9/AyL3ZNv7oc5Buu+ytfnkSZ
V36BFKmlmUn7jvIbMNE+RdSuB1Brs9ytpTXJbmUBbHV/ZTajDftql0FYQ8D5tokgICEFaON9ESWx
0IgHfNXSQPnRS89o0BIeXqRuYSuczYQnv3Z+IAtfqJKJOUkasioyDQ5Bkafg1fvyrHzXn/NZOcVU
zTJuHeRm19MWs2KH9+EHkJzBGgQpNLxNu/OSTbkJAV14kf8J+PgHmGu2c/ygDjgUkqS9KjiMnEo7
XmQUnZvDk7F9AwpPDvqe+coYmBib8IpN2qyDXWmHDgB98HO8gjOCh0fRW2UhuZ87+E+DzpYZemwa
fMIRNBoVz5BSjyyBqs9W36chZmujZiY6QtO48qvkBo7PNtmNG6D0bSgX38Y9WuoNmBZgtS2slXOV
wGncWWWGCjFp4wafrJMjl/sPSf7k0yt1GGwtjWDzHbkkKT2ummgMLfVIzj1bYr2YFOaNIGpRfRa8
lDKJ5RU2ROPkG7z5glli4yXBlTcTkQqiYcvEt8WY07c+WUDNmLUSWvrSvqdsPVb1Pgg1L4tvTPkJ
BkT58ORPrnYSgQxS8l+kXddy47qW/SJWgQkkX0mKirbk3O0Xlu1uEwxgzl8/i56Z02pYV5i59/X4
VENE2NjYe4XyjuhO0NQxXC6k0NeLM6/hAQnHSs3UxfIC7xMngrYdZl5V3Fav3KL6Rfh7y5uXDE0/
uLqZtHxx8nlFq9aTLPvFHX02uBAiRmNIhzTJsaOL6dg6cOuD6h1ENFcRoWsDBPMy3KZz+owOOWJk
7rXtBBEgICZcCP9Lfoy2ZJvf4pUOoXuVGFSH1MTfS6I4dGgh164cbcgaRU27mXjopuNGBxUEHjGr
RWYaZlN+XWJzDONNDtLmOA1PWg4h1Po3rwto2R3rpNmbTnjo6uqB9ulNpTdubuR+o+UryiBZVJLw
l9Z/Xp/JS/GIOoYJuV+VQjdLCA1jCnGFxo4ZcDfYt1HuNVAgzrik53PpbX4+ihAd7MSaGlam7Djz
wh2g2cTJDxv97lSmP3ep7IZi6Z/vEY5k2CoOr9Oagb6meXAoeujd2ONbxFVv2Nir65N3qcb/12jC
YeSmYtVdnLEjXWjAfQp1qilQ7BCQWnvVTysIuXXT3o5OivV8fWjZjAp7Dnj0RK/LAs41cwND8Gxl
mXqgNqkfmTJMmHROl99yFnKYYpXaMGP1liqfQV0kvxsD9jXKZ3sHeIB//ctkO1J424HWOxbJslcK
eNYkabSmi2lA20p455cO7flGESIIGae5yhos3dAcoskO+ulAoIRlWS9VIcmbpBMo5BVZD00FlOjZ
kZD0pVB5QPWXOHNQXwOwEWJbFQ23xqDuzSJ1i8xeo+oiuSclXyv2XEst4+Zg29ExzPSf06jj+Z96
U44imZq8El5I1vBi7eZsdsXeqg11xq7SsYhLMY79nKujioO4r3ZJoKyaQAvm16L31BtUVctnYBvX
NsSUXDlA6mIuef5DhMgzTWFI2ywEqBx2OkulIIUfkuU6jg99ntbt0elNwF2/cbYx3cke1bJZF4JR
p9sx8ncE124G4rDUoBwQ+WmDR1m1YSyW3EOXqvHn0UjsOMZJA+ymmrOjjn6Ubb0SMHoIRu0aBCYC
h5YYb1AO41QQfaZDFR4ng0m2uiQsiW1HbchBV56x0xXlifK7tFjrXXRs1F6m9ySJEmKLMQ6pMqct
Y0d0cQCBHg6GU+EKHVaQmNlp8GIpwwouK+jrl+pGVcJDZSI/gxh3S00gDx0ZTk621Mvfz2JkxYqh
j7UE8bhv9px/QJDSHdrBHTToiZhsfT1GXky3z7e1EL0Sbs4qDLuXkAz7Pc2f2TrXXVjw5Ue+houK
V9o+hBc6tpenoJfgn3/tMyGclbZJdXOJ0EtVmEKMdzv+Ik/dbQEfpQznu/KtdX+rgmmo+fWu9Jr3
f6vFfP4bxPd5NuqWGoXLzas0EFWJfXU86Fkr2c6yI0WF9EgzFXOMl2GWTyXUVYxDs+ZrOFz6HaRP
w2226zbX1/ZLNkNMJ8/WlgohC/JyMOTScYYKYu5I8gy8ht8n4aaa+k3N6k2pMBSHT42jbysd4hAM
cNppN0/GqoEY7QCfY+TCvWqu6LiD+xzq1UC9omxg6juLhEE1F6slQPDsveJw0RiqLUye1gMvfQaB
2PqD5TVYdOkakp8amEhFfVuVBbgAtetE+TrKAO6A7Gurp8DyOUXQJ5FX5mgk6ZnnNPABylQ/p/ET
0R/q9NQMha9Zg1eWKXpD2iq1ASI1U6f3cgDk3bjsPwD9POjRS9nAAatyBmQxgCfMfSTh/UrXUojG
YVqYI+dImRbpdPpW3MU7vo4BvtJXmuLFgQztIwlRVEgOB8VO9RpVpKNe615q2l7GDQ9QNEnYX/6Z
a9tFyATTMat0puOSmYcKcsEL1Vcyc7IPEfI/wmzUaiPEtnmI11Zfu0PSHyATIclRZGnS18E4i6FF
NJHZLJC7L+Z35BmwnnW7s93Jbx7+Dc0+lHXPT5kQQRlcuKq8wOrUIcrQHxmDFE8/SvIg2cwJkZK2
aWoCuLlk6ZteBz2kKgI5EkayA77kR8/mzeKs0emMIJXVN1WZrMekkMQkyXdYQhg0Bstmbc/ZUZuK
VQfASQfsQh0mkumSXKKWEPn6Om8yauKEMrwyrHqfmtlWL343zk9Tk2m3yD5JiAYKC82WAf54RKfc
pQQsSHCplKwLrkfzi/Ua6liOYVkOZJKIsAXUODQjJauj47CzRvWgW+GKoYsJYz7Y3zlbUwdHNwtq
sH6KLAk04qCdCrqqJEj8i4Thn5/x9ZI92yMVVObUysKl8hX8niOIhbsdbrJyBVfrcYVtiTwYfFVp
q26Zx+/h6c/AwppqpB2mUcHAJtrVsw+sfe72LpzsUSGjG+en7Pl4iSCHg/1nQGFhU2a0RtJZyPhB
GyvDMIal/MmofncRnIAz2CMM2jqLgQ9jJ2iGNh7sSyGvC9P51KO4D2F9BKuBCB2tly6F2GWPS2oa
IZjs47XmttYA7VTiO5q50iDsajQQhcM9psMhL4cdOHZQ6U8aWcXhU6+kL6goM1fPzNXE36isNfUv
yg9/PnUJDGeLyiJIzRTL3CZbuoN82K7eLw1XVJg82WX25ZUjrqMFDz9DN1HphOrX32OVWdZValVG
x8gBzG4u/SWxh+7ttBkiMAlbmk03qpUmLtd1todyJBTO9CEAshudHLYBr/k97qz7kGfgZo/tbcSZ
X4+QloMpdFDWPV2nDjwAo4TuowoWaT0yR83ZtgReREoZpLxfSU7mpZ15/kXCDVAPQ6/3GoLa4Jkf
2eMCAE4BAs8gCedx/9+7cc7HEyJBCxr7rGvLrBXQAYQJVQsOX61JRTmXE3VlpcTUeB5MbaiLBs8u
yLIlQLgCebvpPWc98x3TNmkgLYPJRhSuh4akM4xrv0YMwYiOXCAkNvVKC3i/KzoopMkO+cWoejaX
Yo6cdKoBASmoXy/vH5iKA5b8XqwXrhX0nUBWnv4PhSl92RDXJlaILJmGrmY94X0d8hkdTIBnh98O
yghxqKyS8IXWJ3U4OGArIdLE+p4ByjF2v6cuA8e29Kvy0yIf1ZSts+m+K6Chc88hsTnecqh7VJax
160Oz7ZPWvI1Bwu7RJtUVfUgosWDg2SaZ40CEAB7SdWHAdaV10/DpevwfEKFUGJlEVHCeoiOmfPe
Ju3WSAEC72Rd1UvlgfNRhEzSMJ0+rzosm8Y0qFaayCHgmQ5wZKFIzdVkXyQELI11XU15Hx3zH3Bz
XRU7SOA4tlut6WnZmgjidrSv19ILT/aNQliplCHk3MBM9kG0qbJ1M4O90LrJCIVtrwImZgqIb1ov
MM325fJtF5Po8ykWogw8asc6g7UsTn+4VujncGPD0Ovr8OMoyqsBFytsZwOK2ec4p1CqgeAZKmzD
qoBZwyd5SjT0wWx/sU4E7/KJJy58oeQvrItZzfnYQuBhw6yBRPz1saOfqbdT/MOoP5f6NNnC0JXt
W2Ov9inA7n4cyILQpWz1fHAhsynrae5yPkWQ/uBrJQlPXXVjjT+tEKS+XNpuk9xWYq8xSRLOY4rt
XJr0VIEbw/p7mLuDL175afVWlnuTg8cBvraqQVhWz10LuqHXg8TFJ/T5JwtRQm872ElbOL9k1x8M
zyo3CTQc2xV6XElQ4ZUmAwFKR1xO+VmKQ+q8NrMRl6ax1gOn9JEjKxCRmj1QWTZFfgP1PkleIDm/
lhCjyjw2OnR1omPVADaapitda90p7tyukyFxZUMJIUqJkymnIbavYybIoJAUI0AZTbWKHdlX6ZfD
oQNNUcOipi0qx0W5ScZcabIjqfoCXg/WW9E2ewONqYI2axY2vhn2N0UZP3HdflUpClxzBvPrVyOk
sDYgnmI1m8ZiXg2JHmJXeC8V6zoH4KlfOQoB0ivzNJSi1DyD9s2tDZNnjUKjCPpYlbaF4waEBW54
Zd03efd0fVvKPk1YMbRVTdPQl/pEY0JHJQbZ+6cus5/9bpmIgoGF+vn/TqCwWCyc0ZYxVdwnBpy4
p2eAo28Trui7JBkCPWJrK5n2ykg/5gFe4xBahiShonjIjj0HlFfawTzHgX15uCo488bJXDgV3vWZ
+Go1f09R/vxI4fLJJppaXdxnuMarPY8Xf7ZNCDVCTdt3U+jrLCiU0a/6l1iPA148mfbkA9zgh/lh
MOERn9zB18LlUDMcwNC3cTMvS+w4jQdGqAeb83LSPMh1pvVB0aiXj52bINOHjdCKsHZtQOIgRUE2
xNPI6iIv6uJDQw/DmK0ypYQvYQMCM0+DKLVyj5rV4/XPl20E4e6b5hzSSBwbwYaBvdMrKCf2K1vJ
/70w+M8si+p6mtJ0FeN4OYwfWg1wUgde8bzG0+tDCxbNedlNs4TVb6tqOIaN/WcTR/QxzWDQW0VL
AY7Rcp1AFmRqN//GzP0ZQfwiSjMYEI/Y3EaX7NBCWTO920KcPrg+zMWAdzaMcF/XDcrT2oQ2pGl8
DEntdzG9NWPVy4xcUrOUjSRczjRu5ioH+/uomRZ0xN66aAOBVL+vZepzX0oBVxbnm+iGFoFfbuXZ
sdcP6qQcpgace0UDDkpxyGoKi/tFisK10/axadiHMc5H02oyj+U2KiEFO+m0g5g39MR13nnTDMGV
4cWhScBp+cYq1GRo2641eL/F0JMwjq0NmsjYvmtqeRcl1ZM9abD9mPBi7W5oOH4aGVvhWIPYEf82
7fo2VvLXVJFZcn4/apSCWATtKGI5tiOif8auCUtQ14oTcxAnYDRlQRx+HGRyRxdg0X+PIwa0bGaJ
M6vFSTXfHbsJ2s6BGo/jQbna1cBh1vGy4sPbML0bNEKzsXGBCX2om9+o9Ad6lgf5bAA3Lc2Evid/
AMvADdxyVNtQNVu4DbrQGaZWa7tT38DxJ7WgKrJLLftuSCwvzVVQHpVtPL00dYZCiebVurIuyulW
A4nGioHHUscjkJOS4/V9UXBFnR0vIT1L6tkw8yVOfJW+6JY0qmtE79fP8OUXxtkoy684S8lScwib
qUTlfEnJmt6PdxEaYjjEm6RH2URauryY+Z6Ntxz1s/F4N2ADJrjTWt+GfcF/Sx+gRArtpfIZpUs/
B8FuK/lI2aDC+pYaUP/GhI9kB+JBSF89ZmhHGAAMML4DID17lZFtZBFL2OlW1fxPSaOHEcEYJoGa
mXuLWAGxJHIrl1OZsxkV7km1II5Rmah99/qMpyhS6v6UG+qSw2VuC/fxlapmq0RvtkVux26s1nu4
/a2qcGEwqp3LFbrX9HSnD/SxZLo7Vr8t4+X6CkimQxRoqXjTTqqBBWjrDWHoDCYflmb7cy+5+SR3
qwiAa0x4QEwZdpfV5fvMQSOVSpBGklNpCFcR4+0Q5QYgKJbd+p05eU3IQWRgsi0rm7FlS5+dk7oe
8mIyq+jIDbCjpnptR9rNOHdQdSDxjUGG+2pUASc8dZSvtfY3tOv3Y6TuwwSS/IVWHRopi/jyA/3P
ThNVS+xemxLbwYOxWalB+DxEngqpxNQvZ2gMwgoDbjaU3KdDEEvjhmzahTA1NjSLWIx33PIebtp1
rW0dsAmu79KLJfizkGsIwYloCriUKvKMuOTbAp6t5GXG/c9N4g94fyftqc4+aYoSUD4+XR/7+xX0
V7QXRU14CDEeVmJfpRqycBACnP4JxUMPljhW+/P6WJff4WcLKUSneBy7Op/xndzyp8xdgB5LztsU
bv5WbWFE8p8mvaKyLLHGqG0yZWmfdz7TgUBgv65/lGSHiKA40y7GuE5x9O2+9GfjeYBPRFJ+Xh/k
YnxBe1LTgUhB6i5cJDMKcjBxxMRNFMozjrHODAm49pK6DQA3eNXjZW9BIljIqstJLfqkGrNj3fNn
SsoXqD9UrorXxCGfih1tyZ3KIXJuJIdkRE+rVMLQZ2oMKO7IfDMZVzVNn6dcu81R8SVU9ZQi/gUT
+9u6nHb4v/eDTg7a0N1fn5pLKEGqI4s0iYFXtfpVWjyLWKWj2NxhMT9GSRT00EVsQtPyQsLuc5o8
4km/uCO3+6q173iTrePxZ07VdZSqT3EM1rzR7BJFV4K+bDeJs8hMxCdoUKHGCyYSEp8+gyWO+nz9
R196YuNH27ZNDVPXDJGt7UCxAKYELT9WA3xVyXAYVfqQFnxtEXsVE2M/lcYbhBv2UMs9NvGmovyX
NWvPep++VX23c2p4nzjGLcmrZ1KAi6EiczRvYxq5lnJAVu9P6bSe4XPXUAwwVZ8ZyhopbGCobfgd
fPYqrURch8rXPPAfCrivlT76Dov2cdSvJ2cKxgZUO4WclN74odiAnWLlr8/ChbuGopetOgbw7hY4
AH/fNRMzImcgHSbBAZS1saHiR1ZWit9my2CNXyTjvx5YFrzqHBPodA17FrY4f49V93CMzLWZnZop
d8ep3iEeQx8Gcs4TwC7J1PlODjGXJJ29NspXCfnJpvJUo1DRV8W2ro1jlqZwT0XSlnVem6RBzY07
poayp+D3UrjwS4WbXjOSBI3MOD3pqbJNWFu5oRYfU5bsyrn1QbH0qgFIbcp3kVJAEOLAgHQKO3h3
s80AGhdtwm1cSRKcJZm7Nn1CWgAPo3JqgPQ8gaMITm67MdcLaVsKSfyWMQsfLzw+KGrhaZMsy/RJ
d+gDqC4LWhdKLJpretNWfkF8caWufZmwCWMtDUetGdkphiA4IYk3KdNGxRPQ0X5qUexOqn0TmS20
CVr/+vZXv8dc4WuFe3/W0VuatZChFF/e9iOHudex7MmTOT9GJTt9bdF6T5rHPISYIdRrw6gMEse8
mfinOlaweA3XRR3kw3CC14eHJpGfpSToYeVsjeYurd6JtTdL7VaxRg/WhsCwBhF6SsMxgui1Cexy
2ID0ui1AgB+5eaxVVNvw3DXqZmtHQBijIE/Tx7kDsA/Fxyb36oz4Bvir4At5Tqh7A7R/x27ThA9c
jcEKQx8TDtsQfmhCz4h+j13v9Ym+IuQJijc/Q17f0tojxmOzSIMRMHN/If6ZNIcHCTnw8FaPd10R
bUYehLpPocCelgaKxoabwsmjq0ZXgVdJaAOEkTwMNUSGi8X+1u3ATlIg46RRfsjyu7aHri14pc2D
1nf7cvB1oFtTw/AdVEvMuvcTO/Tj6A0U1y0ALW4/3xes8RRoGKKuPDlOAMQNSLfGrWVlCeo95m+W
9v6cwUVhmJ7Dqb1N4/ZmAUCW2S/dXg+RJDR+f10JW0O48a3cBgwyz9KTprzYEJdLzdNk9G46HErt
V9cw1yHb0XydoDoz/hqsjw6IuhgNABBBYSf3Xg/HEq2UNpLt2SVFu3ZchBQuG4a6byOVnSDnADGH
8oGlng6X8XvHSw/6TgVPxle2xi1g4oS7Mj0s6bQIj064C+ZJ45jshI12m4HquCMOuoT9PnsA+hKC
Tf0ttGHV5+rR2LBddmM9Ss7stzvr73URa5xZUtHCKvP0ZN8sVIA2h4a+1+/1++mo3Ew+fFJ3ypb3
gUxDZgl8V+Zd9EKJtWiwe1akJ3ixulMPwSY6e5JvkwRf0fdEo0BDzC0mt8jcyfZ6BHrFM9xii0r+
jJqJ265l9YrvOn7CfAoXS8tZWTkqT081qBWKm/sdGgLOHV9XfrWtccX5BDohTiDrsMvWcZnvs6xR
q/SOV6gLnpzZWGlhtg05TC+5unV6Q/K8k+UeX121s7GaGXW80nTYSVvPAQOwHtEJwoncX9BCtp98
8i2UDuyDubY1t0A/PypdOaZA9sXCZTMCUNbb0K872emDNoc3cdsHiZ6sifom2UeSGKELscsG4x2x
GWcETmkB/a1Wq/9WMIbOHzo6K0gZuy0oNG73wp5I9J/OthChphjq0NGIyLmwhkDWcWHoArrgiq8d
T93Nt+hK+ZqPtErfmeg9uZX6XplS9TrZeRUCVa2ESRXHmINmiFc9oD5pJmOvSI6rWNxCQXl0sIfT
k7GONmHnzxvmI1fawUBzVT4VqSetZ34rFvx9WMUyl6bOphI32MjQHdd8jaGmCY4Mc2No+Og3nQ+m
wQ+IXv6QMzW+14CEoYWsmGRoIZYT5nPhUCguKNLWTrlHIzjg0OItgvoGfVMUEa2VZDMv//CVwGsI
AapuNUPVRxwbo+8WBrSnoJLAp7tc2ymR6VsKMpxW28fm764/MUX1JeNLNpJY/CJVBxNAC3OuP4w/
mrfF9QsKYrt6k7ypnnGQg39kAwoJMYtJbZMCkbGCRVCNQu0wpbIz+k2xT1hNIRZFiq7SlOA50ax6
X/Uzv4czNTQM8OD2208NZIp8nXjKRruFlrcU+CeJhGLNK43NlqgmUn6QYm6VnrnEemeTcmsh57y+
el8OE993D2ylKco2pm0LYYBappFa88hPllqu0q70uwwg/gk0qxbOvlVKYO07vs8zlGptm3k40p8h
jB8XOJsB0X3LvqFNZni5OdxxMu4d1gx+S1E7CxnsYEgJa7salX4zu3VQp21SXC1zZ0Nhi+LGhhhu
ybaIQl5kHnkOpo3+nA03fIw9k86Q8G6e5/zVSplv2VnQUMgIFqDPAFT7yEnt1Yq96gwzqI1wb/T0
qBKynmD/wUrfCJO1Ydu+3UybVK/eehVXllZrr5PC7tiSPhTPE+oH1Qjgc/GBcoJrRTik5SnkEF/t
DpAN99PacasR3iPWUwdhT1JiBBgBzEAQTIOflL9S9Vdkkp9JbL4NFr/Jm+6ZaezWpPGGQVujDsf1
UBsHgDYAEGXe9aX7Xlf62qP/LJ1oHgLhsASalYQj2I1+dz/dEDgqAxz1AMdZL94VN6ijQJFC22dP
xiH6STfxEJRPMlisdvky/fMzhMJF5ETA9oQmR5Q3AYX1zT1sPn4kj6MPnaAazGnFzwLbr1fRL+d3
x4OpB4LGNTaKv1xzEFrfYqpkadvlGPHnRwnReLBo1RRkgrIMvK5592g6taT1vkSZKwdH9EQraDuH
lGIEfXzpo+hdqQBNJ7Gkq3I5Evz5juU7zzIz+LQQ08rN5FRmplcZkWfXR7DE3ZGGMhKgbB2FsKrk
DquV2uCnKnmB8B6Kfnj+WsltXJS+Mw0bowyfYijmF4Xp0iRbW113rOCnRJAMl88RapFpbQdknjeS
fS5bSyEWN7pa0AhlXWywetue+of8GEMF7wWqogsLdNnjhu3ivJIUps7QMPLL7T5+yF5lnEXZkgtp
Y90Ug6XwMDnlrNsoxqtq740xkdS5v/dahGMtpodO5dTT4GCUOt9X45hhXnVAAOg9CXHxZJXXlebP
FMASj0ForMxLydP+cintz54TroQJvcLKqrGz1fCd9s4NyQYvG8BVqwYXrOqgy1QA+w1Ju/b6Kjtk
uZHPdnqMMwTi5cxPWjO9q+prGjvP1zfS9e9yiBCoWFE2cWypyalLNk30qJXUL0zm5xXwCrXnwJHH
YZIhL+ej/zuVDhHCUK3FiaXOenKiWlG4XQGMISPbMkyesxiyHRFdX//E62cYePm/JxEAwREoKnwi
T2pXhfJ9XXO/10BOAa6NZ4jEhSzSXj8UDhEjVO+EQAxi3UIVFWH9phjH20TWJldlaycEJy0Pu6nN
NX6qK7YqNBR0xnRcZ3b6c5h/9Obkgwy/jfl0MzbWa5/Pbt6mfhdZO93WgkbrV2hOL/Qz1AghIMpk
0DXZJAghqqjtAdpwyKKMUvM6k2wipYbPX769vryyMyIEIG2M7GZWEAnz/Gfv4GrFnr0+wr8od/zZ
sUL0mXModcwTbnPHJI8V3yAxsyjKAVq0n0Y0nxqO+m4IFbd6r5vJuiH5LWrTbg5pek4GSUyQHR8h
EnEaFUXJFdx+yo0a6Z6DWtrYNNDN/mhyLrnQv7Nt/gq8mIK/D09S2FGY5JjdwUMWgxyqVfwCb/LR
mwBkcLvclTtlLBvjX2cRcCn8e0zQUfo0dBDsY5W7Y4vHIrSHTfUVbkSSz5PsnS+801l8LUIDZCIQ
wU4cvgM2ukImCK7XN49sCCH68BztMcVaQngPBUQdfjkNHWRY+S8xgmtTJgQcA3ilVothfhCnqV8D
ZGIjnS/TAezZamcNdWBkLYB6vRI0xHJhRLnqSe6P4O0PUPSFSEhGfkX5q55CWXhUAdPogbCiXpf+
SszPCv+1NPAu6FDthz5ngvKPA/hb9B63b6GFDqAOnwl2R7TBBSza76DHVhYK0v2THT+WMdoxPdrR
pzyDi98Mb6yMerVhetE8rucR/WolVn4YZuJ4emuteto94IY/0Jg9lUazBqvFY5O1zjSQu5LWayLH
v75E/6JM8c/5/jr/Z9tgJHXRmyU2+QJVYV5xVx7n/ZJGUVf32J4HDC7vruyRIImPX7/qbNQoVZS0
VHAPRuOr7vSQ3s5QNh0l+082ihAeRxKXLWRak1MKBDqBnlIM99FeiSWZ8qVtDpk/nJcvhfZvmf9o
srybKn5i9hura3dqHiWLJBth+fvZdFUDLUdrwAj2jYl0NoQnfb8pV9p29Bbotbx6JRtwmdmzAROq
5iWbOzxmuh/D9APZguReufhYPZ804YakqGIrYYnXhfkQv5HP3HHj2Ys2uY/Hoqc9zCYKBm6quPzg
vMEo6Lldx37i0cZV/9/60Ajz579E2CVlXExRV+v8lFEQnvGWauNfkvW7FNV1wGVNQmzLgejd39M5
9mPVVjZi7cJOA+kalOXWjbb2EVzRIAqavQLrpTiQvU++eixiaARxGZANm5BFz18YV5lbaodNe5tE
8c4Y+Uo1oMUHISRgKe5pP7wyp90BcXiMNVK4TjimtzwzoMbldAhK6T0+xrXSyuMVlK15AoaXNW7r
XCsCeP6hq6m7TYaUw2ItnKihdmlru2gg6Vqn5mdng2JfUKsJ0kmTuaB8laGELzMAfISyE/DYGgwt
/v4ypYoZGOzteOzp+xyju5hbcIm2PvI029Fw6N0iGXb98OCUG7vTA2WuUNaBVDGrP4gOCK0OB1jW
fejGfV/VH91YxQC71sFsNqBQTCHc7e/DEa1jUo2bZIS7XFv8VJrhszUBu52ycpPBQibRf4Sm4oUW
ewvJgQAJZ6AvDN59V4afkDs8sRl+oiOvnlpm/Ziz/qeZk3U+hoOrD8xXsrceJBUO3cFsQtsIrpAa
VC27LjtZmfpzaiu0l1jkx3kedIzfZ73p+FYWJ+uyVV46hwNYodsvoH/4s0IsFCOLnRGTLaPQcM2z
7kjz5jGJKJhBrHsG0RU5S5lwTy2reRNbNRyNGuUW1BFI0zh0mxrqR962h06ptdXM1FUKr1ebhe3K
bmHJpw6ZJHu9cCoWaJ22KLwTi34JTJ4FGVIpZKwojF4c0noRCuFNYm6NuvIsJ5fUxi7Es7+GErLY
OkktFUQl+I9NcAKMIXHLBkllRjaEcNbsxokGHsHTRY9nNyb7BkSc62HkUlvu/CvEVq4GfV4l02BT
m9d3rMYa5kqgDIpfkmqXa7+c5qW1cV3H48oYnRXX1nUI/2eawNyxBak6DIo23jFoOST8rbBO6ZgH
13/hhefmXz9QiHNhCtNBiMYvxmvwOy0B6oBN8qRsCVAbTVy61SCLrEsK+S0OIARYqg6LYGymv+OA
nUIOuk2d4YjjNsB5RX+0AGdsbNODxrZn9eYRxxxE2H6lQPAk6UvwoZvfRJUxiZbV/fY7LJ0Q8ERN
YouwzZJ0OinNeYAkJkhjablhuEwUQ3e77G1CRDVYcucUT9en+9IBsv4MKiI5taoNY/yW4ahFNxCP
mOmPZPI0Y319lAtZFFRc/vk0UdSQppOVRANGUSFJrdodVD8SN2ZSTeNlqa5MoSksZcOGmMa9OXwR
LFC3pomrtq69LVcKHA6aYlu9XP8w2fQtJ/os/jRp2dVOhgE1HQJij4QEsQKUP5GkOt+ZIwt38mwC
hbsKfnt5m2SYwIJ3x4bUkY9bbVcxoIzo06C8GzHbd3C0hT3yCFWF9GBmMt6S7FOXv599Kst7Mxya
aTha41IuUVZWDqB89W4BkXR9Ui+FQQv3smpqgOY6X4YLZyOBxqvBegponp5lK43+HrJUEgYvz+fZ
EMK6RdwuAGoBJgz22ftU+1EMnZeNjV87Nw1UMHJyV0Jrt9SL2a3S2a/q1fVPXBLCbxv1bHxhPZPC
mXOA6wb4QDfoNQJAVEDC88sPkK9oKevrXAqq5zMqrJ1eZGVOjAbDVe/QLoWbLISd0dKxblqtWvWq
pN58MZKdfZ2QDmdkhABNMuJUcLgWTMk2MyZ4+wxuHYPEhaJHkYN/PlrB9Um9GGWgemOqGnDRugh3
LZREjVPE8GM+5Z4B8zOo4fvZ1Eg2z8WDcDaMEGRMZUx0u8LeySFM8VlEoV/Pr7quS4aRfc1ybZ2d
gjnkqTUYmESIEm66SN/WY7xiyf9b4X6JLGdfI5yEQqU0dupqgPbKvusftCGWnObLW/3Pqghb3eSx
3uYGpiuDgjVXf/S119Wrqb+Lwvk/HErY5mBYwzVyQIgy+zEwm3VkOy6lgMPkhpsobHV9u8k+TNjl
pIjj2k4xc04aemiu+EnO3Lr7aMrIi6lMlUW264T0s1AiDlbusHwb3xTtawaXOJqTFWxM1te/S7bx
hCzUmMLSwnsBYMrwaOm4PkfHzaJf1wf5ovd8j4D/bAsxEbWjYSgtmw/HsAn9Pq7v1DpFN/KOjjPQ
qjb4P2BHFuUTbysDjbjmQS8KvopN1ruGk6VQG4OSh16Gm9yswbfuwi0tjG6Vw+s0J/NNoQ67gsTg
RaDZlfW88RylLbdj1t02afHQZwj0wA2gvPgQNfNTmh1YmHwCUPqiZDpkNuvPerhpoY5rgXRQV28h
Nm+Pn2anNjzZQI6vpfvp0rz/F2nX0Rw5j2R/ESNAAgTIK10ZlVTypi+MbqlFEvTe/Pp91KVLVG1x
dyYm5tTxCQUQSCQynzl5yyyRiNkwZegnaRq4hQAnFMKq4Q6XAtJ0eeXPbdvTYRZxxZgEHt4qXDg7
OpvSq1aWqBaH7ICmMZt1K995bbRFeAFqtst9H1ajQsQHVoxeOsBxwYc2+YgnBl8Tezl3Sk4ntwg2
PogsAokmzCnJdSelW3DA4MKbIc62l1fxXNHz2ztlEWtCksR6mWFiMxDNKK3pKtiom/E1+ySeZiHG
/YFB7esq0u/cJjkJ10tIbFCoja/5CDq9jMHegHNkoEBxb6VduzbK4oozsyJOOg3BpiS/ggAa481W
oOl1eQnPbY3TqSw2opoOgVkUObKELLKEjkyBAOHrPwVxe52vpnzndsbpaIuNGAMgGRN/jp/lYzTM
bYTRDiMkX9AOuzyvc+wKZlIGBykkIijpLjYhMhC9zRPkr1CN8bJC31XdaDMkeNOfuC/cPFIehhyQ
PlL9B5H7dODFnhzNpJWTiazS739PwVsdXPn98+XJfakVLuP26RjzVz1JS0aOASCETI/ETH5ByaRC
i0nzGv8ZRujbLs6dGOWhfCBeD4lxo4s2A83vgNMC4Czluxpivn4e3yhq/xxAdqACm4AgSQTO8TqV
3C2r3zkQV36t7hgaKIaG+6CA4HG96QHzyQOYUbNwK8JuazQgInmJER6Sge2qGFwgAUHinFyH4H9U
WuFGNDnWQbyr4R6di+Elae672rcq2I2VBmv2uTps6gY02hocijC7TzJyO6korerjmjzrufN0umiL
yzvhdU/6BJlpn5m2GRSunN4inq6kP2ujLC5uIhkF8x6fX0e9Qu3f+XAVxmtV93Pn6GQqy4KBYUa1
FkdI53RUMEmK1WKo6fLHlOYr52htpEUlKNKDDqVRHKO+SXfQy/SM4k1Rpd1CIP7ypl4baRHuUGaG
t3yJzxNC6U4tPQV9//hYasnKjM61g08jw/JlWwWq30qJLyQP2a5Fw26LqigEwHMHevvFjbZtwe7u
vDUhiHOR1gRelqJ8D0TmF0X59MxWRQ+vmpgeU6l6AVH3vNA3PtRc0/Gz7FXv8mqevxpPhluE2nEa
DE2ygB4TJl9j3ldWSx9B7WzjuyF/g36vDeowVGR3FQezsGbEHhQU9joBsXUN3MRgZdnPEWiw7P/m
vwjIadpIP2MhPY77qrOImyASw/cSyokQOnK0V4iMg4BgviWDJWEb3P9ZYxKeP5n/fsC8AU8+gBhR
pVaiiB7ziaCyeCzaX2q69vo5O8i/WvgXx/JkkHpgWUUmgdKujzZYmVlwFGzWbCrObqWTQRaRDP3L
rKcdR8EdQtMUdRG/hF9WlqNgKew6X7OrOnsyT4ZbhDQtjzjCO4rulX5fFa9lz/ZJRzcC3ZmVTTv/
8B/32r+RvvbQyeppbSn7VmL1ZqRGvO0HG6TkGBsCfX/fhsIxJBf6j2qwyJ+Q344v/wHc5zSfXBYv
orqsBSQoKN5Dh7qEcnuOML6WHp+te53kx9oi0k1CBcfaxOfTLWL7n+q2285gFAiYPMDpZHd5TVf2
ylf/9mRJJ1EMCknQnInVRz7iFTfc9XVnGeloj+u135Wt8sU7PRktm3CpD/rcnzl20NNE38ujLx1k
nZMbfQOPcztyjPu1yHo+1zvZNovQMqFfq/IBoSWbQodE46ZQSi9JhQe01h0voKlr8F0P/1tzWkPf
nA9rJ2MvokquNbneoMV5pA/R/eCxPd/k9xk4gb7XOvUOtCOoPY6HwTW82FuTRVyb+ZLwpEPqTvcz
UztCqAs6dinsT+tPnUP8NrpTeW9pqMFIRbWi6O3ytpqvjwsn9Uts+ORDg1M/caPFtJOU70P90Vx9
3K1s3C+h9JMRWqqqgVHq2nGC/EhKTddIarCAJ4BnDFujYiX2rISeJaepACCt7OFlfxxGqQNDFXrx
8NhFncNL0IXTInc6GOD+V4u4ZDUlCQHZNkObTQjw680rNfO9yyN8xZIf30mHN54wYSuHOtT3S2/0
oyJr2hIHMs42fZ9vCuTWI5usVvBDHiR3qp7Zhq5atAo8Hvqfk/4C69ao3ygMaSW900vq9amEczIw
BBX0MNsZcOUra7F/9ZcuD1IZgWOCtuhRMX1YrxT2RJ9ILfBmg19vIq2xqa0uYhaHsHRf6R6bdKfC
j5uSZKvD3xpQCLdtrszhUHR/ULRCXQp9A2mufLPz0ftkRed9e7IvCVwzGx502hGg5usoNSOrg5tE
YiZ2B2dopXd7Gu6Yn74ESuYOarLJujWdzLNJxslPWNz/lYK6fh3WiOlSsQN5E0DkssruL2+d8xnk
ySiLa59JyKsABjNfxjPhGv5md+K+q654YdXO4AbI1/TbLrqt155Qa0u8JMBMsC/uowpRzc8nlxR8
O5jTzh9a2+jNQxTcESmskTYAr4/PrLuZ6JplzDmsPjP/zd1cPHuaSI1GYG2Q8nBkp9BxEe8d+22i
FR0oWzYYW71t7ZtGXyvHnA/oJwNr33dXo+sTmQASPUbdkzQNb5Qq4Dgg+wT9XSVgK90N2wo6hT1Z
U8DQvnAaF2LFEv/WM5oILVPaYzBFUH011Q8+sD94EtgyOmSGCnlHVYdgrjaBQzbATari1KNjJXe6
jxpbMAT7lg+KZVQmt5mOtl0Tov878eGvkoZXBmMPmcyupTJVlqyjp9iM3s3WSHd1F74qMn2Lh9YS
ZgJf6DgE0pslk5eOHWRIGN106OcOae8ovrhHzDqygv6B6rtv1bI55gF/Bq2udeLY+ItyI1Q5E+j5
wgrCLjhiGfeVw0CHJ8nG+3gA5SvgSmmxdCwdORm4VkIbAmOdS6Flb0RZZykoFTiq2aWubKDykKBY
6ggNZx0A211l1LdKQyEjxVvoCjU73sCfFqjRmzqotyncLFlBXoj/kkM8tjANR9c/szjaBGpqcy5c
aHw8UpC+g2qyQxP/rwObmu2dbKt7XR4mhUNVRY9ReuYb3uZ2yNWboWlvuEThpO+tQC8OLaBaBnmr
G//gVwJrD2fkIGe29CXikfiDu/mTRt2m1ZJ7Y8w3PM/hQnkV4a/AVk9P1GsQ7MA6qqfKrVsoYcj6
KdahaN9lO1Vp9zH+aBmOtmr6u1JPIuDro21iNlZZhbcT+K5UldfoAUDFR2T3A9W2Y57+GjMprXaq
YZzWVzfQ9y6g19E9jXiD2kWCwlGcjod6KK/NcbwCHT3P3+CO7A6p4WHfufN6c5rZE1qGZQLnjKlJ
La1QHCOBhF7bGrGV4UboNOwxM7TQugA8jFhm8Rmy2MtgzTHCQDlJy8dp9q7v29HuDSBmwC2A3qJ0
pka77wOy1VhlaVJxu1rdKHF/M2aPFDxtqbHbUUufpZ/vomnw0rI1rUwDZZvUrlk/DfAQqzlsEJPP
Knsp43dDgUte/Tbl4HeXyeOYQOAHTMtSzdx20LaUIBOtVNdXe+zFGo3X2jOHAT72xKlEc1820q2J
Din0dxa+c3IjkN3khg9gMjzR/cFNRubEmuqDqFhvEmCLNaXfdZVvRZApmgx1rUv4UyYNfcjTsLe4
23Qt1qQeIedS9R0d4HSCmAMGja5BbeQ3rQfoMcNcBOW6mv4tQ8Om/Vpf93x1BkJiggrCDbLUo6VV
L3s4C0HkwyY2WDyFl2+Yo4Z2fYA2sWPcRKuVmXMYVtSJ/425qJUorG1ZYfoqdOGbHfSfa7Crt/6+
3vgOzADBimvh4tXYYLN65AoMsQfoSg9W2Lur+fzZm/3klyzStawSvlEYyAgrFlmm3gWW5kPPpukh
Ifecs9FOYogwQoWGN9q2GVLbYJ9UNhb8oKwmLt3LKcDZnPjk1yxSsszUR9BysS61zw+GQqwE0MOK
j1eD4Ns5H+R56lweci3rMBffooNYftlCEOQItCH8iiI782EHNIIBWO1TQY4R0/ZmkKAnp4A699SH
3T6VDHJpyWYooQqwWtFZzUYW30Rvua5kJNdgU4RmXeYNWwgjPpubxkZ0e1hzKvqq3V66hReLnuLJ
Y9Yk7Y7wvtHdvMdV3JLglwHdIgi+hNlnpqt7RoerSBnvSOWDUU1smkH7b74zSKC4iQ85mC6DPgLz
irTB1SbtQQ1drRfP8LvYNFF3mxpvmWG4TXIA2vlv0tXHAd3HOnptBub2mX5rhk/cz9BOj/YxBN9V
XIp6pXiTr1hJC0kWpfwcoReIlByK7EPUf5qRAkmnOn5WYW1qKYUKM8ZpjSTyU1B5jlAnW3IRobJe
z7oWZuBH1kCin43qXTOoDO/bzIYK6l7S39zMHQkFoAC6VEPjW9LvrNE8yjhyBSs7p1EhxVQqgNlW
a3or57O3k1+3SMyneiJEmZGwag+xBP2ZhN21DO+ByLUGCl97MOEbDTiF+D/CxZ4MvMjVe7SARkMN
UAeon6bxvobW1eVzefY1/m+A5fNYDFk4Nly0MIjlTgnrySLemm0ENOZL308rceenVdH3r7x8GPf6
MBao0qKKCnalkcPwuEwdKgG2CFU7HHwoyIMFaKAn2l0zfpeK17AKrsh4bZQwuhj7DSzbD0S4RqUC
wKnaqf4ihsIaQDUL2xxo1v69xl3LlNCJmtHNRHGgSoVXjWz2nEUvIQWFvSqsIlA8AnR8BdlJBpPa
y2s6B44fJ/1kTRe5PtQD8po1uOqS8HcBXlGmwBVk1b17JYgvZUSyIYyHrsPWmJ9xWAS2ITa8T15C
SNgONgSh/wz7WT4qPa4pHa3tmUUoV3oDZM0CIwvwMyPRWQKZA4PqUT5xt1CUlatj3uM/lhMhh5jI
GyDvuHizxUKPeSJ6Dbe47s0mOnRT76rNmhbNHH8vDbP4ak0mJt/oa3KsAP0H88wuhbRkSZEWjt7l
DbI2FP3+GEwjOPmJoSFH6cOECIWG/l3BgLq/vTzO+efuydItvpRfTYINjUqO2UGzEeCdYRtDWSeB
99karXj+U5eWb3GbtrXIUiOtyLEMHpXxPejXYJbnk9iTySwuUGiqZrnCMJmhKVyRd1aZVLuBOtME
/0887SQrrVgrrbD+qCDQFDTkPc6zFfDG2b1/8iPmfz+pEtFmpEqbtuQYIsmXEurGAvGHK7iK8FqD
zsrlL3g2lJwMt7h49JjBznEsMFzcWlGwTdlnbfxHva2TQRaXDBNNV5akI0dTOzBxWwVvDTKLyxNZ
2R5fN+zJumlJCHRC0pMjyC1A/Xq9vtbRXlmqJTNXTfsgqv0JS8U/NP1Gkl/Jmr37V5J6YZN/pZQn
s4hFJ9qyQFGyTpq7NEHxP2bFLtGm3OJUgm/aHSCtUjl9OTZOgl6+DXEGOyDjbc0jAFqLEC8MPP+h
/dkWV1WFW8+okeoFIzB0fUYhMhwjcnfsIQrKqzD85Q8MJjnmVs/oXQ/NL96Cg0RGq9RfA13sJeql
ZvyHp/UVh2UH6XyLau8Dm9wyVK7jGoWZsMF7OXCbov8A2Qk5HkEtATqK2W5M3KLIHEUEV9SPHE2D
pFjb4Ag1H35ZA0qipTvS1nAvyxEP86dEMT2oRu5Dlu/VeDwApGelfn4VkdEZqVqApFTd5lJ1hUVD
3AhZah76qLzNdIELmD8XMbnrmubYFSFY//KYGBx9+aLY9bqwoIuOJ5G04LYMvhacrYZkb/D8VY1a
O0xQ0+FQEAhA7QJp7fLOXNs3i2BcIe0YpwY7kxo7pQA/rN0W0li7w+ZL6tvO0TnXICqt6lAKNtjy
+ctbjQRBnLVHMsYvZIJMcKKW8GMcx/ukRXF50Ao8iwLG9mF5jEXxlwbkKki576F6txvN+p4pjFiV
LtAPCuUIEZ4y6C295ketzZ2xqjekA3koaahTQcHaHSheFropN2h+lBBx1f+WbKB2ldZ7LYs/DOkX
FkHRCvqfJa2g5wqtAIrKHpzOw5J7aYF71vCPGlhzZgfnGHOCSfqD7NXHHK03cD/oBEBP6xHtUVRi
kwbpfZ1nmkXg+kbV+yntDr6Qe5F1ypUA341L/S7IOjdGFh0hKwKrO+t/l5lS2PhPLB/iKVbMsmMT
R1dj3hluyurJShmBBnoUPEcjDk1Y3aQyBjkzNx+gGgp1XaNzk0p/rTPjaJbhC2sjyGjEYGwaKspD
rYunyk2gxk7Z1w+t5q9JA/64DRZfdXG/hlTvWdTgq+oJ0DNwjYV945S/I8t1MrnWX/6xUefB8EjS
gH6jVF/2BOMUyREN8vYo8jfJr8fkV9KvJAxn53MyxOK6gUyynkmB+fT1IaSVFYKBppGXCOq3RL5d
Pnc/0rrFdBa3TixkXeYM02kq0wkmCj/e4TEo41tTaptOGY5F0UGtN2tXxl1ZxuWLp21CfTCMeRk1
sEWPZuNp+tPlqf0sdn2f2/KdE+uZqNMA66jdZTBqqcGuswPXtAtI6uLVemiefPf/DStdjLnIX3sN
XsjUxLxMMVp++meSGhLLFYGPH5nrYpBFsJTG0HcyLNpjVRp2XAs3h49HQD6VZkWLcu0rLU5WwVot
0zhmM6FIqabXBeDhOft9+TutDTL/+8l1DqHsEhxmDFLACXVQb1KEtX5NHGBtkEXaKpicYi3HXhhN
CferOwNxotZXlutHerX4Lou0tJo4TtIcG3j/FJVPini5vFJrf38RGBI4OSC5wt/X0Y0NJLwMgqfL
I6wt0yIc4PVlppWGZZr5RXyQNgStrEp9vTzKyv5dAizLqAnHaJ5HyXKYOOSOoNfgZkPofFX7+Gx8
MwFUhlMC1X4QpoTIpWy1YjimvHfysLjqezwoR3gj8Lz7XZrTR9GVUO0pXypePBtFdj8m0VNSj28i
KF+iUdkOYbnNTQNoj1z5Y5jtyp75SVfGpjGAWQT3AAACspSSLNURxpcay25pB33yVnF9wBYcMkLs
HabntwLWDX6nO3r1npSHEs+OcjzW4988vCvog1IJJwtQdBnr9KUtut4Cs2VTraOqZhWfZeaEt79O
CSrDRF12L4chC4oq49lt6jee0Rn7sQXKYTQ2KpwhkTg/CaK7ZaHe1HJNeeJn0RordGont9iUMYMX
pmFo+W1P8j/w+9j3bfYQx8l9CeGXPM6tcJYkV/p9UHZWN2pP2fS79ydPDarNlL37bM114qeu1vdf
ZCw0jxo/JagYjPntmAYHphb2QNkmCiN30oH/yLAq0n+NzC34rOjVQTFnuldFf6UI9NB0wyKot8Ea
yGsU36OhtpJK0zPHC3gRAtoXg94q/vc9oMLM1RRmlxS3UMBzo6C4NtpktIjmf6Sj0jl0nHZZVbim
VK6rEA549QBRUgUAbkdXc5tBbx/g5+dOAmMVs4Mc0YlJWeMAVOeMonJo9KtJlMdQE7Y+/BJ9A2ZD
dKUMzIHHxXVfuU0DPnskid1r7V5J0NeDPpad5/lKnvSzsALfD1Wg2ECg58hQuf8+UVEHCav0rLgd
jGBb+ZDHZxyIhhCGy6/aZBzCQuwCAldH4Dk2UzWuXMPntoHAM4KhSKlxky+fE20+yqZT4+KWRbuS
ZSDgoYrURht4obl1+JlqT35VoCmJSxo+k2aF/vSuU6mb1MkN5I3cQVePVfRgNqZ7OcD+pDDoggAW
B+cfzTAEbEG/r0wbwaRGo3V7ywfdrfHEaVkQgN2V3YOX/9YN9UaX6psWA+VRVPdRaFzhgRLuCtZ0
TpZlbmi2TgdfXx3QoBAGteD/wZMB/hDDBMPaHiSGlyaiHokecxMyUqkAYQwCgQwFeGIHeMNSroEG
3zWPAboYMkxsf1Sgw66BcIwXRmfum67YZRpzgkI6FcwGKrPwgZQWW5XTJwhVWaZ5S3mz4f1w7cdv
Nboe+cDvu5kvN312InsOpzUOw8/7FatmaPCt0VSimUuVJyOvxgHP5/YWkIgbRuiVqT9c/jA/213z
hzkZYpGHJH6tF5mPIdpShT236gzJNWfGFSHhAUhSF7rTjhRwDKmqp6xt3QqLv/ITfoaH7z9hkaWU
oeZTJPUtJMxhmLFTTGuCUnPoCTjybgzVUQHIsYO5/bbq2L22wIsERhVDMokK2zLqzbs4V69hwX55
dmsjLDa+MhowOugwQiY7qBFDyjFYYxeuDLGEUaMQI3kYYv1IcBfGd1z8ujyFtT2yxElnUzShFIQB
UMyvdu1GcZnDH4JHsYfSznZNZGxtOosXCzKPdGQEK5b3lSOmwony3eUJfeGSvycP33bcEiVNcjXI
YRjZ3npkYx5pbjXyXpgbqO24zQe2HrSsRsQSYArxwoVVQgdLoGQPnw9b2mt3xvw2uvRb5uU4eW20
pAVNs5mnW/Q3pGj3hXY7lqjayRS0tadJvy1q8Rj50EivM8sMnkd95SesnL+l2XoM3SW/LfALgvzv
oPB9Nb37GbkXQbxyC3zFq0tzXQSbsR1bfwowUm9T5kIKl35pStfOmFt6ChCQF7wFdv6w1sQ58/L+
/sEXIUZPcq3IM+xgf9xOH9lOeOVTdaVc+wJ9D+bFDkAHm8ub7Mxl/H3MRWzpIFxEWYTJdu+Z7srO
RqHWfOWbHkikDgYk6KbatSNrr4UVc3EDpFG86j5yJpmff8Q/599F6mUYSQrlG/yI2aQiHxw1R6fc
qieAr6zqMDkcBQikiIWb3AfkRi3t6n6MHIiMrHz6n6Cbr3vm3w9ZnOpayYnWz6e6duObYNuFLizm
ZzqUKz3Tzp7pdXmQ2+QOWPZ9ctO2e4CQAMH5fzccFj9jUakAEcOH4k+LPCSud2rou3qw8n46H77+
TXRxnuE/XUPeZ55oAyViSDs0QblyY/58FH//qPO/n4QMX5VtonMMMZrhDU/eNWHcF/3d5f07X0w/
z+q/eSzOamE0amjyBkEfiA85wAGq2c4qN1J/S+Ib0v5eLf39xFMsPs7ixMhJ+ibYk/MegfomWroM
Pi7lTlvtSv4vZ/Pf5Ba38lB02VgrWMGZeRRcqVvFJm5/PQd+4wgRchxF/RY+s966Q/RXOL2wsEu4
c9/laaGGmGWZfpTiipW+6+twN0MbhQbOaBzERA+ivh44WugEFuFBCEzo3xkdJsmD6J/QYp+M5h7Q
WCcIVatLrgLx6tcPtU+9y3vgzEv3205bAqMTvaJTmeK49HvdAVQUeVl1C31Ae2YwgVdcWakTQODx
vxx2ESwiJKRGM+LzsA0e10Cj1xgyekr/QogCNlGJO77wxlrrVf9sJWP/cQo/G070uT6zOFfCHwCq
IwkiNoq/3oyBh1X8DJsIYRm1h3qit8ZAO3fITkdcHLIkjH3Z1EpzOxoPpp9ukpiDq7gLImqrcL5h
ueIESroSi8/u/tNRF7ehn6igo5X5fM4GPBCZPVVOTrbtTQxzdNCXHEBuJlf/XdZb7sEHDwrVzuUv
vDbvxUmHF0KSKCHmPSs51Jt403uzzePaHbw2zOKYg3oXdArDBx28CiZj/9dhzibIJwu6bGOXNA5S
JcR+DW78zbADhtt5H2zjdb7D1nKZc/fL6ViLG70UZTwQeIPeRlDLK9JPAIouf5v56y/j0+kAi8MX
AgEJ1E2AyehwkB8/07J3svEDcuJOaKxthLMp4eloywvZTCJWafPjRdjZjjrSSW32qN/gyYmKEBTk
MkiAOmsbYz5Xl+a4uKQbxnQxVBhVTu1+7PdhK+F5iecnLOUvr+bZxOd0gougEhZ1rGWT39xCB9SB
rdXNpCm/kwTaG10BEY7M5BsWaTbsBdzEmCBKllm9jjys4bYSV44Cr8Vi2AWND6J6s+3L4i2chve8
jB61RLrlsKbRen5/CZ1rqE/PIOnvyUUyJJDlDkPsrzzydHDko6hcuVbWhlisfhoHg9kJ7DBRFzAQ
HZyirv7LIRarTok+lYTJ9rYAY6APHszUX/uwPyvQ823xb6EWsTs1IWYX6BHOSdI4qXyOReAkZe+S
vvTUIvTUHO7mLfC4kjjhzNWY3gnA/VTeQf4fTfZDHv4JhtskgBJdvZK8nd/f/37bIsJT2U287+Yz
bGgO+u1Ge2xhZx8kq7XwORr8PEn/RlpEcpMpSUMMrILcsX3qTkBLV66+l9bXm2olMaDzZ/s2GocY
Mcqbugl/ZZhaLwI6nUQMpbtwPOIxcZeNWmOBFfJLVQgeyJA0GVuYxIlI7FsRX08ivRpC8zMMmbJV
dT8EegF15UHCfjkfVFurU9XVWgUuy3ATscpIfQzVchv05UcVUbB5mmuhtYYT+4YT9BOssjg0TpQ3
mqOYygPoq5sWnV1bM8jSD/nKBv7q2y+nClU9Ci4z1U1IKXw/hyUdOtZFQ3psxxCYncQGkcmdFAFv
3KB6SWi/GcboWA/9R1DBT8avvJzGThNGdtBrTiQnN9BeDV46OvAzVAX+Qyn/NKqEB5Z2VwV3+fCq
Jh/jl3TmbYTiKIrHtpoq4FPGtqk20AwFMIdKJD8FIMz8aqD65+XY+CMO4GvqSLaYDsbmLJTxfYqG
oeZ+pnXFsWn2PmIdjdaenV8CDD9W8d8Qy5tZSUxtHCB/cQSPb9/Bxq+6pbpbeFlmKS50KLyJW4b4
UMhxvqvXlLx/HMPvE/wBPqslC+sCo8tIuZ3aj6Knrg+MM6rVl1fy3Lk4WcklAq2gKWfQzy6OQQ+D
4uE5h2dXylfaC2uDLMI2GkY8g7ZYceyj3o6pbxfiTu3Z9vJUfuRsizVbRO4wb4HwiDAVKZ8yXtqk
/12xJ6L80pIWruStNTNELg/5MyFejDl/x5MHNaWRrNsCY/b7yVPMXaYcc+JG6i4D+dX28SrsXFJd
T+wxZrbRuGngrIv3z5Hy0lZdHPi0g+GvENgsPmMA4vluyT50vmmH0vP5b6n8vTzpL7TJpfEWkbvP
IrCYMe2jEfde1BRQBx7Fc5UV2wE6UAco1m21zrjrSugH+yFYsYy14IhLddNNFejy8r5juRs2oxPE
/rWZzZYbmrEjIXs0Ow3OgeOHUlW7kJSbgOT7uK4j18jREJbARaILuB2T3iF8Oka6b/kKRPxLddeO
/qapCcCOv0No3Y5pZs/y7Y22Atj9+bJdfPJF7DF5ZZKuGYojvNFgXwhrT/mkgmvHlQySOOk2ThQb
1kQAcroqAHJTfKeDPhiat2qoe0XUrZhRrOz6ZQ0fLVBIZVf4+JQXgI/C8yKElPIo3Qyt9ybwurGE
IGnhXt4DPwvhX6sAdRJVJ7qK7fV94wOm0NFEwbDoxNldP0Ioq7PrfLBrqlkNUm9SCkePj9R86ivY
6HLulTzdN3wEW2LsXzKjtwfRXJcUtozgZgUMzc2EZtlTqQEIrdfAkcJC6fKv/vncWvzqxc6FrBL3
G1xLx/AQ3UfbCdWbzh4+A7uyYeWyluedCeKmSokQ3NQ4x633fY3KIid6r9bpMQoBoI18F3D2Q6j3
O+grXKlJ5eKSc3pluMkCllihGTyqsvwLS83fIow3UZMcVdCTrbqG3JEPGSQGuyVfeqniX3eAc9oR
+H4W7SoOWu+EDajqK3vrS8VycdJNVegMrxqDoyu+eDJSg6bmQAHCz0Gn5dp2msmwwUNaPPR9sA9E
sVfCZF9H6q3E7msy+kuoYCVPpMHt32Wp2+rUBs6hsmgwvEof3R+l3/ZhdkPG/l2FW7hlaAQU4+mZ
VnVspQ1q+WNwxc32SQQQA55a86DRcCXJ/fm04sSklJtAPerc0L6azidhWxTT1Ciz9HgK1EOtejrI
nGl9bInhpPyjyvel8QeaKXYC5yvag8Cn0V0RES8WiSdic69o15JqB0jcu2pU2SMv7oBVbiCavLZh
53O0/AKnv3SxY7OEdYrWUqgEau0O++iPyg6FQfC+juvHrMle1C57CYoauqmpvEYJ+SEFLhidbv+P
FvGtNOXHALKo1c8cO8TqyulU7ZN06ZOpRVed8L20Um8aY4Q0a/xIRIt2tW/YswYnF28ZSNixE0Oh
rhXNtg3xaQPi1cAmMAaFRDxfdOVPzGP0YEY3kW8J6uJmsw17px3ckG59tGeM5F6HHmtT7Tv/ZfJB
xXqIy8kmUJ1hGbKoT4DbHaB+iR9uIeTiwnviKVfAWAUsR5awOtMN1+80u0nYvphE4rRmBVSsfM+H
wKn7zJOTqoIuEW3LqHyuoO7J9eK6GeG5ROlrXNWTNRC5Myi+ZTa1f3WZ2PrIsJ1ry1QCMK6fE/Ju
9MyLyiN2tD+WVlCjSIkxU+CRZvJ2ntyy+ACzTxvYLMtEt0sc+xyuYFG0U5s7ot/KBNSlGHhzKJG3
xjMFvBCa2jCpHxyDDnCqvQqA1Y+RwkWZCo/do5/dDuNjrMsHk7RXEF96u7x1vuTpvu8cVQU6RgUg
iwr6Y4/7UhBFbzL1OFTyZsJbB+sJaLqVSWgelcewDSG3/5rT0c6BFx9RtQbmSEX6Hpp/gGm1/Bpm
3TK4VrUnrbjJDe5V8BPMi8DTUeOMWLZlXfMQB381htpfTZ5Mv7/jo7BUbWsUsYPnuS3rN799i4Ij
GDwxeMEGyC3V+Fm1XumjMgpfwjKu4E0orvy6vqqD7o6hfK37fAPznMc+bKn1P6R92XLcuLbsFzEC
4AASr5xqUlVpsiT7hWFZbs7zzK8/SUfc7RJUt3D26beOVkevAggsrCkzoYQk4yn7Go5+3hnhTs2d
0WZToyRAZqWHXIXMFnhRwuFe8gG+3NzPVoQ4oTR65E0WTc4hJ7YWqxsIU22a+L+dEmCfrDDhjSkx
VBThaUkQjbxPJurAUHm5vY6vhDuCCeERmAhZ5jC2kjOKvu6Q+222CTA8jwmZO+rO0S40nRizyKOP
ym94Nhpon7nErgzU92WcjOuXuXGm2VpTuPDbCkFSRnqenPPhZ469nGuyq9v0XNXRZkp/BZ0k1L1S
Nli31zAZxqI06EULa0f1QldmMAud5wIAnLnY11XvDGV8nxXhAfpczZr7z6Ed0pe5PvMCrFPDkZoo
ZVStO/SvcQZaXk27I/oTmwpEsU9DGzkpB+sQgBFThuijOKb8nxFnxFIqjzGwOnSg7Wh572gKZFys
eXhlgayhfv0K/F2XsJGsDLuKxFhXbJYYlP82ZAwuVOKCvmbpnzdPKAjWNagGWQ0PVM69G0TEBfJa
UnL+Gv1+NiFklohNirJqcrBAEFQ/2T5YNmar2cryng/7Ntvr/Pn2bbgS/n+2uO7s5RFM88RYBuzc
4Gt+9T3pjv2m2/4CDlh1remA92QbWV7iqJIc+vpm/sedi4IzulUnTctYcq6WF73flakhiTWuH4n/
GBBHmYEPGZVywTWnQQn+mpDiiQo/xkGX7ODXiGbdwL92hCtF2BSQWIGdGTwsUNe6i+NDMlpulZMd
Dwz39vf6w7F9w2WIKjNBUs5RkZPkDAX3jRbomxyBkFp0W8byO7AzbWg7HswS73Ub9oWbZdmj0ll4
upoo8nmvbUr2I1mxmWZm8zgDRLw8AdICsEK9bXRE4RB2h1gW9CcdDQL33NQcNsebBUNxTU5+m0Xp
qYUUu7rez1urEq6WxnUU5CYGcGLuq8i6TIOjNBm78Rw4pJhsTTe2Cfk1A62XdxCT5PAttzf2a8/z
87NgrAf24iJYLEuRr4XpWbdOSHOeLczYpwyzTzlL3bEZHZrdF/OTDrmq+C5IAwwADrJ8bl3mrW0Q
LqMZBJYVtmD7WPR/CnDd6PFom+B7QGwL4bQHEwO0prmJA8Ph1V1K7iNGJNsgO81CAahIIJAE3bbk
rGfmSw/iprKHFNVk3iUF9aex/3fmmLDpSd/3w2iqyXkEvYIyLj7SP38JH4IoAQ2VDMp43bv+56qK
onsJSHaMHuXXc0jA0JmZoV2bbFd0RwP7TFB8MRdmguKml1zadRU3PisTNjUKR1p2gMufwzZGtV05
gB1Aoob7lSDk8/FlQgEjbcshzAIcXzYbIK2uzyEFWVsLRq13juse5cTNh9jRzAa1m8rP4mU7k2IX
18kzizH8h57NQGevSvrd7Ysl23QhOlVMUKOVPZ60bGf4xgGdOz/aqgdpN3j1s1822YKKs0kNy0Im
/Pn+Rmxe2BypBDkwXswAZG2sGvZTrz0qcdDbSllP0G/j0XbQinrLiwj+b4DIhTlb4JLprJdk+ZlU
PycoK5bkN2UQKso+hqB9TcNjm5cuBZi+vlMXvqmROjbFD/VPPXBGjq1Z0UepW72jlvy7xQ4QF8DA
k4lmU/oxF+wwZkAZ9ON9ZSXfoSYiCWive66LlQuXaEgZJBezFNwwm24HfrTlAAaQ2gWtm1dttA+4
cy4pGl490BcWBT9Vs7mYhirDjHz7vUOnaZGJOK034tbHFG5MHdSkyDsYYE1iN5j9AZrANoG+nqhs
tHz9rbdMCRenQ/87Mda1dGX7m1YAIkYAg/BJcg2uB1oXeybcg7Ectbhj+Epkr0wH3ek3y5Z7uj2/
oQwRpD7xaz89h64lc+lfZz5X13Bheb2hFy8bSGVataTrCrPcWcz9DI6tjmKkkP3s+Ckovq8cJUzf
qx1w5GZr17y+UzSJD2RX37a/v0LM7Ka0namy/gq90/wkI5uy2iSN5SfWkz7W5767M4otqYr7on21
tADqCsM+KbKnKZjORQeWdOuFhPGhZ4XbrrJKPRI2sz4MLQOIB6WtCrTDUYn/rHbiLnY1RbEJHMGY
NE6rqo5VgnwOnh5KAUOg2VHDbRXUe5jkP4bJ6NSYB0VvCuyF7TZWSqBupv5HpmqpPZm/EkQBUQ7y
WDWpTTvOgm+x9gh68MwumuVjwvhuX5p+TOKXAbKjrCpQlVDLnyOCQvSijuq0yIYprt15jCVArdEC
ysVCRfbzNy2LdJmjTCNnI8/cDhTBEAbHQ02ZbUxb2ifOMh0opmsTa1u0PzQAb3gjCbCvPTmXv8EU
cvW2T/uyR5P6bPR7HaxTdaU7QaqMKC/OCJIALsp+0WKVKIeU069geYF6x6pze+iDEHnl72IGh9I/
t1+ba4ddRWlXBRn8qmQptlILM1jimnTk1LnEmTFoPGxSL9/0fn/HwkOyXSvjUiLuK2f70qjYXG0V
FlagCVmNYkhv8cZT4gYuwP8AUToQhwV3nyRwQu/7q9/6ZFPIO5RhGjO1aclJzUswwr5pMTr+yjEZ
H0p1l1eTTfkmwSTn0m9GxI08nbw8WA4T4f7YV+Avg2MN3pXpoZy/jcbPztyE8OTd0sd2mOdvoDA4
KhxKKDT3h0pRbW4pjT0wqKEwqEVujEqNtpG+QNh9Gvih16u3TsWgr6VBa9tkWeF3hJ2HJagxZG0q
L0EwDHurtNSjkkIZDb33X50WYtCge8d4wz3pjReNDRsLNCAGL3AZ6/xJH4ItZnyewUoNHOUCssw+
R9M/9cNI+dFHiR+23R7yx4mp+yQN3LxXTzVERwpomKbLvgNr64LHPUhfhhGiJIaGci/IHVt0FedX
NUxApoexG0XzGFSKm/GfGkMCSaq/oDdeo/sYPNLA8pFD+sbyazBf8JXtCiX+GRNa5jDuAlq4XQN6
TabcaShiu1qqOiQCI4cSPqX5skVieKpY/2NgILsE4WVKEptAujU0EAVhfkIvjmPc382mo9XF+6CB
50M3IE6qhf0uqwt3rqbCDgf0PAuSukFX3MVW5uiVflewwc8N5Hg0PoGu98HIa+Da1C3I31/ZYO6q
MdjHseHGsEa6fLYN9srT1qvT/q5LS/DnjWB7LDo71qjfq+ad1aF5xDzFNDZqTEFxO5yKWEm9MYPK
il5VXg1aNws0GbZZRI80oij/vcxWCKBh7EdQYG6XaSu5yleSQpWhmQ8W+7W9Ifbk5nIp83oecavq
8q6v4dPDyS/I4JUJJAqSc1Qu701yoOEzyu3ceL1t/kom9Mm68F6X0IJDiRfWMcWOyqq6W9iDEv8T
ZcZPq6SS1/FKJw/DthdrFfw50UMDIDdYw+BNhN5xrB7K5dFYuB0F6rPRpfZAmAOqIzefP779q5WK
fT2thnoS1P3IqegwHqpNxzH93YHbVaduFGWSbb0yiPJppWIJMhyqJh7AJ4PBRn7qO4gcp9/NBhoe
Ze+WxjEbwdR7VsCUwsFxsXISD/HdNH3T4spB8mYv8+b26q+Emp/86HoKL6IjMwXvKhBH5MSI+U+H
NDRUUpDNvhTBy78zJCQoJEobeDYY6iLupQvCE8TqBumAgzEla7p+nP6+gn9eyYtFWcEwF0RtyGl0
OrRotvXGcilanjaY9vx5C2G622v7ilgAu+PFsysCNFvSwuWA9+vUULS4yDEpnqtaPWQUGSgkrqJ5
1yr3Y/D9ttkrDd3PZoU8QSMxicYZjyDRUs+0GheYaLvN060aPmLg1J4g8cXNB8W6TwBu661fAXGD
qdhQ4IGbMt7xBqFBvdGV0xzdVeRQg4FYKV5H69UsIBBmIpFczllpOKz5PuB1Mynd6uro317G1Wju
cvdWX3TxuVSjaKCFjviB7EG1OrdQK7GBivK0TQrSKgeMGPLJc6lRwcGB3Gi0jGEgpziv74aOum34
k8ReHx6VAuECSIGmHEAXCOZmr4b6FqHrfXvZV9rWn7+e4PRCvcpZvn69FLk4eK13wEC5/LGd9lp/
rzidB3JXm4Pl1O23ZA8p5FZxrNyWhm9XUsDLwyvOnCgr+fu0xowtmDPRxfU4xChB++0rXu9POQYf
N8PkGZi6kiI8ZKaFKC4I5hDkx/gIASKmpE+2ujJFoJteJEfsSsb+aYmClwPvqxK0E7bawKzKVD+g
yCpx7OtxEfLoTxYE98bzIZxICvdmaM1dEGZ+PsabVv0YNBVDCD/76dft02Oup+OWwXXJF5cmmukc
DWvQrQezP+KFZKh31+kb0fxeMV4arbPR1bITcDWbiuUSo9jkSpr7kfpM++fAxKxGi/ZtaezRW2GA
Q2obpj4r6gO0OyESnYKGPffAQullo+mW4EUHdZk7VAserF865jma5xJTxFV5RpT2GnC/i35xzAfE
dWQnS/tRT5BRsryM98ceySUZMZp6SAaQ0PeHbP7FjObO6JSdFXyos+5VETjF6HMYY9LrgwPQRJYf
1nLXtA89282Iyduxs8MkBNlb/xTr36wsO4cqMJSl5Y4VrkXTg0LM+qmbz+XUHtS8P3CQqN3ectmz
IgJkxwhFDKAF4OXd2QMcxsud+Xu6Q2tg0x4USSv4yjDi50hBOLNKjzkiZcGJmtMngFaPFBTNBIy0
qs7sJHxflQiKurXNFhR4vAXHSOlUgIJY+ltuRMg69zmmMyCE0mmy53V9Vr4cvb/RmiWcdRLCc8Zr
ZKox43uB2o2hQFVxZ0CyK6jfNEW/r7O3MNcdxZpdM3gsy86N497WtNAmYMuXfJYrpc/L4NESbgJw
nG1arKFqpND3tHpsutBLMhQqjZ01sk20DAeIxnTGY59JCoFX3dfFRqx/v7yDOeWJtm7EwtJdrAc+
RGmRtpQSM9ffqgs7wjsft1GD+i7s9MXyOjcxlBwQl3sKfyhIZ+sqvDYxzxSyFOtkJigAu+Tfnkbh
jdbNRDNjHT+hnH7EHfmtlNOp4U8a31NA/yfzI662IVRAQAekLkfoioKraNt2TybGZUPoG+TKlqsy
+I5s/4U3fDYMvR01/Chj5N9Qk+YN/SGFxX+FJq3B3cXuC++0NS953jBMP6YK+wcDdOe+13wVncE0
gTYNQNV22unHsDCeFxWCY+1zPSoOFOQ3dJg9My1kydK61TeunwgcDUYM95P1vCvoYKjoVPIF8t2s
fIyK1KYKomsa3Q34dz3Uw4MI8o518kEHA4o2oMUetkswbFWZcvmfKOHWrxKe8kTJSFYleMrnPZim
c5ftdWd85NwPveZVd0Hb8kJfQHkKOpotfIEcQ3n1Bf77mbjgL3lc1Dq4gsgp0ch3hjOnRaD7CUZ/
LD/a7EeqS1r4ss8geMEuD8esWxMakO8eMRFvW8jaDBrulIFtwlHS4bp61DlZRzdVauhf3p6YZAHT
kWFk82s9Hs35R1U+3nakV4OkCxOCl+l6PSP5amIqa7vJn3icSlz19ZD3woTgRdqlnqpmjZKqQoUa
auVCBqjGtE+fNk6jZi+xXm1z5SdXiQ2dgqe4KJwp2zVg5gzAx152mR0GEKzuvifKE3R53GQ8qMsT
uH0lP/T643vxQwXPUqMQF4zpuhc+gKnjOfbS38ydHLA5T24P0XakkZY3O+YvHOnQlyKfZd9C8DnR
GJOizLFRbc0f4u4QhT+1Duyz7TFDfgRhZnCf5t9UsIBYT0p9r9N5wwe6vX0grr7zfzdBEyrcHKNu
6khxpas23ypjch+wyV1qcJxZMmqZ9bJ88R4XpgTvMbYjlM3WBHoF4utO5KiWF/mQu3E0Ry1siJzK
EKdX4+cLi4K7oARkV0Ve40I13y2QGU1Jsh1UOElNRyn/vsDMM0S5Nrd3VJVtqeA0qpKrK0kmrE70
dRo0RxueOSqXUX4mRo2RVlRoNeOeMp93hyqM3GlI7QzD+AaUtKGRAidjegGUi1X9VNdHCvo/kN1t
M5N9T9Lo0M/FQdPlYihXfd3FZgkhlqnwsa0j/OxGc6xNf0KSBp6cHJ+o8ozGrjugxDFYi8n7jTxJ
vP4Ac/R6IC6DwSWR40+LEij/GbA+Or3pRuYvI9qsjKkKIPlpejeED0kH1LicFup64HVhWVg3jyMa
QIMNAYa9vAEdb/gtSkkooGc+mMKcyJMB1a4+YhcGhYjSov1A4wQGeVI8NNCwyKyHGWxRqlG6od45
wMrIXN3V8PnCpOD2xz5LTAjXk1OOhGLxh93KgoEZKEx9604upaK5/pD9/ZjCEzB15aio6wpVHU2J
7K0HPHYEg/Dti3at3wzqu79mBAdugNXPbPifM0N9FDPcDkzRiwvAgzO6jV0CP7aBHEXqlq8Sy9dd
91/LguumM8io6zU8oxCILMtx26gPlRIAvf27bPZp3P6Osg0wuWDlqzCX8Ry0D9BI8yS/YnVfXx3q
//sVFhF8d2pYNQT38CswfONRdCcK43fS052ijnYO18MLdxyWXReiTBDVm0iNJY8H/cNy+OknrHIu
f4UDxCqsodOlHSqMpIRgU20Wuhs0tGN75o7MPPAYGtYAMhlJ89iuCjlLX0PvpbD1ZNgBDesq+VuI
7D4fMYnSvGHUFuO6GQKTEKWJAAppZDgv06nCHIvCJ5eYTwQzo6F+qJuD3qV+bYXeiBl1w8L/ev7o
AauZ2C8t0w51FyEShtRaRh9YyR71oHVi9qYaR23RXNafkjH5Ad1yTMUork6ikxpAUI8tPxVUU01I
QFHtnFjvc/IR5wA5GSeaExtp5zA8K5AKREHdLgGXb6KTpjxG9TGd8ROntx7jR2Mc29N69DDU1tX7
IFpRcLscfF5Nh2a1djcX77T5seTWjtW1p7XEUYzCg9CwD6fulDO0jFvgFEwk0niH7Uqf0ZEK/CUp
Tnry0Y+/lerZmH4Xym9F/4hWbhSW2zHFAxqD6zFC9x69SyBR7/p8sKNiaR11bh6tRO/280JeOl0D
TrjszWPEOyAgOLuv9HAf9FjopJrPZIyiQ9LzB7UIT5Gm70mxPNa6VbrqbLzfPsFfXkrh9AiecDar
uK6LjpwVY/A6rfebxPJ5PNv5LIPwf3FJginBA0KZcFgKwFDOffPLQrPSUkNk2DL6U9mCBMfXk7Rg
wdxjyNN8bypqA2/nKRkIKs3/viIiLEhwfirL6xLaCxB20ehdbmVvUWBBByyzy4jt8Km2ZVLch9D6
UvIYuPBgc/vTffGAgnnBA45TXlp9A1mSVmVoav1SUhly4Evw9tmCWLLGdEvZYZQf024xYJtRlj1l
Te2A0ut5UNoHK0lPGUSVaxCd3V6Z5KSIDIj5pKcFRQXwbCyhHeuPqYVM7O3f2Vg9+0VRidMgNwAl
WJWG4Mx+Dt23ZrIkz+OVdWA4BGyiJiNIJ0VA+lzSqC4ZX8BvX7oNfQ6sRw583u2FfI3bEK5dWhFW
UlQjD4aiBt7QS3bJfXjI9/XRAo/Jdvapl7ocBDmeJbEqW5oQYccgLklK3VjOjD8Fae7NEI9GEOfd
XpvMihAY6ooBdtsWVtYWH0tegKxCVcb/d0bWH3FxEiyStGQoIqgfhmd1Vf8NXyoEaf/OiOD8ICJC
zYTDSKbdBRD2adDnMxLzX34VwflVHAq17aAs5xS0g8GAQbXY9AqSS3bs6/yTcOQEz5cUHEOGPCTn
GXmkCr6w5gm4Nxvqqxvmky3fybpnV7z6pzMu+LoAY5OlRTJynirVN5p9MFobq+33kyUViV6vixBP
XZoSnV5RYADFVOBWGzc9dTvtsBwsF5yZLn+RM0ZKDvgXT1eOuWISHAujPmYVt6v0VWcyN/41Sv/8
uf6A1S5OeGDpC3SSVn8KWko0OJ3BssMaJUPmdh4B4TAUdtGMsuVJ5ZU36tNmCm5iGkGsAgWb5TyC
JX1EUyKK/rl9sWRn8Q/o/mJxGp/KoNTg/saV0crPvRzMCK/QP3bAcfajOvbbXnLLJIdRLBLSOofO
k6kv56r8PhXMCzOoBvHZWVRZkvMlaRQ+3PpLLtaWcE3tGuizn3Oq5jZUOLYpBZlpi64feComjJ6h
HwpE/LJZVIDHy5+39/ZrtVmwL/iTCQ9xY1b4fKXHNqqje/OCDnlpV+dla7lAO5/7HUMFHOTV2X13
DCObnWQ071eCkE9HSPA1ZtvSOQMeB8iqCDT1yNUJZuxzzdbLbxWLMVH9nheVJLaS3UvR37AhjyrU
2s8ZT0BxhJOE9KW2qt3tDZaYEUt/OpoeNUngRznEsMMudMFUbwOr4t02Izmwf+BeF8eoBF8SjcKU
nAl4iri2AKhh7I3uh6H81yjhzwfmzyjNhSVWWHVf5GAZqfhunZRp+scA0O3by5HtmuBUNN5WOW8S
cq6Q3iOtw9ARiP+Qsd02sx7uGw+BJgQfrLXYpI7rNY9zJ49Dr8reSvWe6ZidLGXdXtma1r9fbBwZ
jImYMW5ayHrX0I5BhGJk+n57RTIjgjuZA3CWTh2OG8UAEB8XtwsHd04S77aZr3NawikQ3Eab9mHT
gGzjXEBoKcWz1oTeYoLOQ1WcstuZSP7JYOcYXrhtWOIq/ijfXmyiNWTNnHGcPot2m6oFc9B0qOqf
U17bdLZchlWTOtzeNiq7XIKrMFMakmzBl6unHz2AzkbMnQA6lEP4cdvQet5unEddqDVVpF1GheIW
m7HiZqCFMGWxj+R8iIpZSWRWswZ4+DlRX1j0RFEIoans9ZQ92LqQr1QVAvpaQcyjbzTfuCvO3AMf
6TMo4O/yp+QY7RRJY1+2LMFfzFpnquqAjYOABIhigOL4vZSh5OzJgix9/XwXhw95ShN1Ot7q1ps9
8MfPP1EAA5sVBqhXklcS2c03ZBdy/l7JAdTX5V8YJkvY59yKyblLejejk5eikWcqGWgnZM+i7AgK
DoTzBuPkCvKxuFJdhR3CZpFs4/VvxRg4ZgC/tUQ+zBrz4M2Yq3C6IVQwIua2wU9WNN7tq3Tdtf+1
Inyrpqw73tJhAQSWOw3/zslx1jAui2H9QaYee/3z/LUlfB5F0/SkbnsUAfrXMyumXQfdC7wmt1d0
/cv8tSJ8GWOJsyWhBF+m0N1Su1si619+GcGpJzybZgLOpPOy+DqUl0i3141GYkS2WUKwN3ZaOrBs
XM7FUGP8KnSCEsdAZV4Rconflp00wW8behDpkYEdayo0fdSXEpASRTrNJrEijr3rtZWms4kFJfpk
p1rilhnQeAjgb39+mRmhsWvOBmtYSZdzsGzLCIldeR6kJ+D/867/55BZgucee62K2gZbls4gzVsa
/sMEViPQTlrZ7kKl3zAtXewq4LYOopx/t0LBiSuxapkhwwpTjPF3HLOBjerlQJ/cNiPxDOKUG8/L
mqgqbmsWHJvgoRoUJ64hkqF8TyIps9r6Yn990f/u5/pVLzz30BJIZFVwQykGofO8d/T0pLTvcXJH
cx2Kq5mnLIU903xze5HSDyl4ixZT6cHSaqu3GP0GEkx19a4NwNTVvzswOBEFyphJ6lW5JKGUXG9L
8CGxGUVocMFugsFYFSwPQdDZGitsI2SS1Eq/srcGh1qdAS0nYomC9XptzOOsNcu5owBecqg197nk
rFzdxksbwn1ok3ThI88gfd71z2003UfljzkpPav63vQqGPu13cqeO3SpxHddrfleWhZug6YmNGC8
Xs4TjX7GufasZcUDJ5OfpdF3C+M9MwP+FCxlR8im7cqmPBsl8w1gUOnMPQY+rtsnSrbb698vTnJB
zTivtHY5R2DF1eNfet5IlnzNw12uWLgrVCcjZr1hwYrfCCBwSrq1GtkA+7XzeWlEuBeA9ZWDNsFI
pjG7XsJNCKA+KJftEgybt3fsmqO5NCVchYlqPWgiOzw/Y33kvN1ZCZTRRu0cjOFWHblz29wflifR
14DHmUEuD4EVFbG8KKRnar5EKCVBp1ybZ6frj3pDtxDeLJxQgQSCQvt9R8hx7FQ4BMrnJzz472W1
vNXtNG/UBnC+ElQabpV2bgeKbasEr2JU+D3XtoDOw0sGk6PNltfECbjIHmqQxsX1AlKREmK4C7lT
rOWxgIB5BL7uOVTuLGjD2MWUHgOwPzNEXhD889s0BJsaer0YN7MYOJ9My646kEAnT4EBgGKxT8gz
69u30GJoWnfqgRljikKY/gp4w2sC3pIBeCcN+M8soxCfA2dmKsNzXT+N/9lNEZWc6ZU5sS5BMJQo
u3axNsGKM1OpL/lqV53YXzPCs66u1O11Gi/n3gTDcK1tMGzgz2pqJ1KGgus3+K8pwZfxetINylDt
yE3DNtQMY62B5ArLTAhOq4r6bhxRgjqzXHWi9jE1qXd7v/4QE9045abghyYASdk0YxXTBIZp8IAu
mI1uiR0NtT/njZ0BJ9F+M5QCkFLLicd/MgriGwvQ+6yxUnspI7evoLuSq7uU8aNJ7siC3zk4DWtd
KwErb2bYugbQfrHLoZeXlcFGax5Ugx5mJHel4Yf0fS6eyPQ7C38WVbMPwW8IdAhGGkAKgi1tFeVY
U+SHqaU90K49lUr2DuCMbmMcFTXersu8nk4A3kaSV/9PNVHcHOALwT/LuamrIijSGsymi1mFam55
KI1TgLm3YNC8HnrpOiLStGx+FFnznmIxCosfohmcG2FsL5Xm9NYh0HZlmG2nEvR/bPRKmkPscvDU
JHTZMr7S0AKLYTFUtj6ANFIZWxC89aUfFG8tlYQRV3Pty5UIh7WehwhVfzzuJgeFawtz/HcePJVt
74EB3AmalwT0Mw1/pDEA0fpHTKhdFMY+MFXwBTDJuf4q+4V6F6bmDB20PhS6m8I1nRJ9mCHrBtHI
onHKaHCncaVBBTo+r11OAm9M30FHcAjT2jPMCs16DdxK0fPKrT0pFTA1o82yxi1AWMH7zAHMAuIf
hiQi+kM8K37/y58p7FoSIAzSglQ7BQq1/zwDRN3Mlo4ZCfNRWXrNycCZV4zFj4yqiY022AbTsBh0
j+B007Aj+1LBdKxm9u8JxYyewvyBxM5AoeGXzL6u9Lu5DL1y6VweW5inBLBRx/0KEu6mcGAkV/y5
qnElho+0AwO1lT1hYkhx6iLzwVJ4KFQNF63aZsZTM4BTk9IXgvHjCQxRigbKmYZ7XdOdu/QjC6YN
qUAMmABzFU1OoSSOBSlgvCqbMqy9Uvk5WBpA+f1DtGp8QP5CsptfZXbXjw6tL4Nqqgo5VSEgwaBm
PprZqJ1MZHY4FF4z4FXDNDUHM9vg1gFEtBPMWd1xBXK49C7Kzk1wPywHihm5kvWHJIhfzTnzBmjx
gVF0r0LjNG1mcBBkrt6PnpHfp8XQOt0Y+wgy9ymUAkqVf0e7HWot0eznRQy8frBLGiKJFq5esMvF
CYEQmBXZABCDholMQHsrAKRn0JZktg44VrppvKXHP2MgC3Qn/wu9omuv66V1ITYyUsZmayi0U0Ve
qWYe1aW2o4VKiJq/jp0KX9D6HLTmhTmWyoD7MDrEsf4xtiuDR3gPrQobZ1EqhnctuLxclVBwiMwA
fE9mrmECdN7paLr27Bejimty2djEtYf2wpLYVhrBO9PkUH8+Bd24KfH40EHKNLRuzhdn8vf4iz2l
psvUJAhrfCNWYegPfM/GAv0wtsp4gDUB8wcZhQ9QtJ2F6K+lgdsugEODDg3qqb4FeHRJjhY7d/LD
Kzk+YhNqnjje1Q4/jeznlwm3c+bOEtm1oziVZ+6LHFS70GOEZoqUH0yyKUKEE4GYPWSAL556E46g
rZ6K6v9Qy778tEKAE2Emk5JhXVvI3sBg7ZhBuJ+yF0kcJVmH4NviuUgUC8VeYM/qXQ6qxAyzJFzP
JD70agJ9uRrBzVTUYDMGv3ED1ecUGOwlX9x5uafNfZuB0qUz8XgDlKJL4gfZ/RD8S02gGt7O8C/q
CJeLRCEpA//2Dn5FsX52LmIvyhwr6K/qsLHypSnw+BtwXdjAmh8oFO6k81gS56IJzqVusjxol04D
tcexroqtaakOz5NNMmXu7ZWtm3Pj4ottqDDlhdoSuLF40F0lgdwE4LB4Cw59Z2xGLiN9kFxmsScV
NYVqmgr2MdMjSNbUbjNv1W74bylxP38tsSeV1pPapWDywteKt+k+3RgbqBXJlTBXB3Br8wQHYfEh
BV8iru/ks33Z2pUf7IBzcE1IkMEfyZtDsu0T/EW18EhLApwLrTlOpvnI8/FOQX/o9pmQXCixBZXU
yL77P4c9ntypoHdhHzzdNiF5b3TBVXSKPrJ6DbfmMdmVLdgr+syLO8ALMgimKCiySY6EbOdEJwEZ
iZZAsOPUmGCyMzLbwgA8lYN+1qj71pEQopAkGPmYxfC1kw9NheWgHdJNC6kkshzU7biVYd4kjkKk
RB7DeV7UCSddAxJgAipkMlrowFi7uJJRb0hMGULDmhb4VGOFs7dy30UYAwjGAEDDBmb/e771zxfY
EFKwkISWEk+4WOuIW3jgb0bn4binpRcmR/YbegYxYFTrVQsB6gN1fQ0Bh8dhQ95laOmv1O/CTxHS
rJjoaoVMDz/lbL6B9DDnThxD+gI8sI6GGHOFxmTg7vxnQnsYROJghDUPwyMkI570x9uX5qvijPBb
BH/TaGWJcAu/pXMHlyaPkDLQFY9HLgQ4SOcXEGKDeqYJwaW+204vFvqfdvmsvWh0y/VndSuT6JI8
HiL/cdQmw9BF8ObKOG3b6WEC20VK/UCbge6WYHmvx/caRWNI5cyiIqCtJ4tOwhI3awC6lKZODuIE
N3aSE/WgP0md4rdsKvrqbAPMGdRCRmhBMAWX/aIOnjXd1MdGqJ84qETTCTwcSn5IrFTZ6XV6D9pl
Z2UqmRRzD5EDr4uswzg1kZtb9XMDTsXbX/8LCxb9H8rOYzlupmnWV4QIeLOFHUvvNwhSIuG9x9X/
z+hdfNKIoTlnpZBjA402VVlZmaqG24xK/cNSLIU6059PMyZjkakGxe0TNfJk64ucZfNYPKru5Hbb
kSbC+CjcVPeXtgBzfHaonY98dloLvDZVCEE8oha8iZXWrtefK6BaK8W+Lu+1Cs3VgxF/DiidWHRn
lCW7oofjXXfHqYgdTb6S82BFK1TOkdqEPEqLRRO+TEK/QcLbSVDeVVAsiovYneTMG5d008kfVrMx
pzx38g4gIUZlqenpx3mWxWXfVPWNIqmepee0KCHoob0ZqAEiAjisq6MB682oukhbUUlcoXsexsIW
zWUvpzMK5s2xk2pXMsETpXGbNVVgTL03ramrjdomrlDey0KnGTFTLWt/mo6K2Dpgak5T9JsyIS5S
EaMUwmAVHuSWlykiH/+UJtPRCC13CQjWkHZ2Zh3muLStVHYioPS4FJEBVt2sewqT26IfvCSH7DbF
tgjsAk3CxY4nQMlUbnBmAX8v8ZxRcfVTBkKl7DWqH8JRdMYROT41PsnTP2MY5I6qYXdye1DGJ7Og
IdzEaQNfU2MUttNoeNZ0v6JvVSTVoS5uTwCFHhdwXMsrCrB0SJ5aXBR0AFFCFJttrueugjUj0ilX
LXC7oKHWIgmoeD+NUubL6ugMSufp8rJJTdNvM8GVc5qilk85SRFJ/Risr2S5FabHslG8Nq+3uVXa
YhF6Y4b0YxbeDJK+E/TUnzrLzgr87KcULYAa1Daj2mQc8hZ7z6Xcoql4VKo4EKsWgY7JTq3n0vAJ
9Z2+/RpzM8bwSXIiE8Xi3DiUVuiauOn0auokIgI+PQquykng9GckAXrILw22r8Vhlo+tjoON9SKW
jaNJtT9qy1FalmMR/cjWORgr1TVWwGH9JalZbVPlK4vgtfp9KUm2taCCLeusttGJo7uQZdaGvVsj
qiNLodeJ2lZQRK+bHsW1vZbzzjeLTzXq3LlINpZRH0LYFgpNfEtdO5lMI9yphKc/NGp9a7SJt9Yf
vUVr/FR6UXPdF+VmpGQyxfukNT0hk0AeaW5GBi5NNC8FeJrrvaxfl2ruj/pNn8i7uhFsPfwwJ2RV
hKexlrBbeWqaTdM2/ONx2yHXl8SCPRp4nxOxVqziAvnVGAbflNzho2MbMoIkY+1i5+VMbbGR2ZRN
M+yEqHJ0rDvrysBm4rNEl5xluJ3bggigdw0dt2+hpsOnAB+M2jtDqu5McXQRI9yW8KkrKds1sYgV
Z5DWj5N1b04t2KiATlp4mxSfyVpeZ/3oS2nqDFbiGCUGaKp0RI+SHkbpeh2WXSICPhT7Tvy5Cj9h
B9pocP/7lP3rjuWs0/Epw51B1C3rLzHYsDErHS6JeOQUeCgLB2NvtGBVN3ylMdAtHtt9+txx3g73
op0H+l37aGBKZV86dP9Coc+e41ey/dvdY42ttUSn5+i8MIid+r69mR4J8ur7KtC34n14mJ3Z6x24
O8OHrm7L4FJs+df1d/4I51FYqoIShzxCejADxIp39Ue01d2TeJNILFt5ys2/J/+7K47JV2XZEFUc
m85rGu00JWG/zKfJP8V9nYPu6izaUur0tk66LduVL+4NAw/7S2DPr/at3yP3/972f2OfB3owu1rZ
/HW9ig4VLad6TAIjmLbLprkgDHSeYJ0PdRbHwUhJ5KoZxWMsHwqqBln3/xus/xoBixHjFCuI5nle
0CvGqlkVmNxiFH4iXWsioBl+vFP/cOGTffcuMvQ+nYCE4Mw6S6zMYemGdEC+cXLaQ4oI3hP1A0w/
e69ZfdE9ORlfah9Sv1uZWDrKmgZmT8f6eYYqxkW6xM0qHtsh2fFJD2mKf9dQbItEcssVfHsU7BU/
vgb3krD7IUJwVDHnkLsVrXYOciFxJ5QjREzjFJVYytR2a9VuljoNioL2UsweBLR/TXW0jeLNMFdP
nC0M20zKHk+LcGOO26I/JIXmDfWXFaImVqOuy71bVKxTYb3LCcy7BrDd0p1ZNIM+uTHNCssjfSeu
Dyq3hIxuZFb+TGTLqwV9p6vPcnFPIU8q6LdPXpMafdPidla/0i4kgChtvfhCJ8/O6zEo29qO1eeM
kEbANburVy4dov9OwE0uthfaEov1NcrjXcJtIWTZtonpeIhaZ24ae1EEryrGbWNYR4kuDzHjLFY8
kbtPkCVnIaKQssMQCa4uFkFU3nMK2LoyOF1xn8xBTZGUG2oRiq04vojpQ0Z1R9ZDtyqpYqgPpwlu
sLeb8tjWcLRJQeaoJioCdwtqZ0X+sjb72hD8HozQbD6kLrRR1LeX5F0WV4eLxRbGe7V8qaBLSdzH
7RYLCmdqZgezaUfl1zrs7Hj6yrI2IAN5GRR896ZnQVZ9jRKh3tEX3oo2TZy2OEC50sgVUaLW+8Ue
Mm0vdZRroqdQe9Embq18U1KrmYr7ld9NSnE05q8OVzwNzVWs8wJrFvxJJM/s3k6mjjm3MpddV+7m
pXJKTXdUCK7dhHNceRumul0hbaxH1FJ1+TazlG3e4j+NbEEtd57UCr5wilAROgzlZa+3WCbR+GMM
lBe1fI+Uh12dkhmo9jWOmPSVP1eEmFBI3HqtHBGJ51Ajjjiqy25KmE3SoATQfW2flUF3RAm/8hqz
vXn2BRTyl9bvkD4rNLQ4RsVP5PsR4/s2Q/2GEpyqXo1tvUXEpTRyJ17f8kS/TrLZMdcW54ofxZgS
YhXuWHws2udq3YzdCfz/GpLWb8uHMdXsziLL1K6Uk7nNFNoC8E09wD77aSAmlaOwGGoR1n5I86K9
3Xb9ZjG/kmFx5FZyV/gi5nofE6yNloEqSeekCnEGheqajoaIWGKej1JrBvr6sxu+hoLbICl91u9W
pkwo0DaolPcd4k5hBhTxQ00XD+Rga5IHTOP92kne3FY3RjH5dVlu5uJr7BHFMW4WTBUXVXdakvha
uk+nQNQIZ6BiDBn2Wat2nDshSA3pS1HwMuOwSE9MyNEOk/1UpU5JS9pKSrHeKTUKejPgdhI0GCJm
txpHR2k+6dEBeYhTwuhYZWF3fF/dRKdHxlxyfcCE6UaPUy/HmWAUaISqY2QKy60uzkFrTZ6Qqi6O
GcAJtbYZBTxY+quITpWWbRW2ExIgXtkgoWbpfPytzMdUXJRyBX20LekF43WnGL/G6TnXJNS1eo6P
10w4qsPXJOyGMbYTbInbGetB5TMzrpel3ky9G1XbpCcyLzVnrjjJysalZLukvRcJkJj6XVJt2sh0
k7W9CXtoPem68zrJpo0h6Ma7hNNviW7X/nUxUKJKIByunKQ4t4ral6bnNNyEnihMwRJa2AI312NL
vw9unLNwJ3XcFKpXMUtaXfpGONuiVdiRRqvc8eRrlqLirtXpdR7jPVca+COrzoWL7BzM4Mr84045
T3LLppJU1ViObUcXnOGkWbuZM0TXhtBtpsEtkPgcInw+4YoQ5qI2ZTejZY+ztjOTeGusohMOl0o3
1jlueXoq2cS2gWvO0P8ybUgMQZhUyVxAnJDWlju/TgtOygp2lrkFQXWU0DgIxa2gxvCsWldOvzpU
d1Y8Nznt1ekjEu46Q7WnfkEhN3/SOuNzKqxtqiNNrnEw6YNjCI8Sy19L+/u1HIgRyCrakzYqbrTN
u5JwPCGxb6iZ00XUqPH5SKObPn/JV9ORBmtvZEBgebppwq6xSwtP1UTyahkLrAQNjkk9mMYPynjO
qnZXsjByCJvHIWvsXJddDTPkxTyaxozrbezN4hg06lNivk0TCCPSJfq0r3XrgK4Feoj7E2IgzGIw
rfeYjjlRIbhW915F+5MDU5U99538SvNE5CSjtlXxjNDy2qmtLsCRp1VROSHBSZTFH3FszNFwlUrx
BtInN6jp0jBzaU2dAKKzmPL3r3dOLLM0tdLSqhOPYkuvkoNiz/rSXWU7012u6yftNr1SHMwmHnR/
PkaXPSa+H/4USOs4HFFb/xMxUmrZktqqBrfZRpshqILhWHjrPnscbW5eG4bIbtkQH8ZUyC/F098u
XEsVVV2zWL3nlZ7MSMUwWcz1yJrNYvgn+XaKXi/s2W+AKdDA/w1yFrPXdYo2npSLR+V69Q2/CSwv
3BRbxcH72+kuAXDfTaeimIaEkqCMjNsZABeht5YyHK+k+icETm3sEZG7cU/c5GH7zdV3VW3bK31T
Z3QGXTLT/ibSNn4f/vyASsRmFuZ1PSoxlhbGq5o9/ns6Te27M1DRZPQSJdWU1fNgXm1SYx3ndj32
eLAsqAitSmJjmrKx+tirLWOfis/m8CRkb0+a8B6tmjOMZPjsf9Swfb3W/ELU3bAA+ltKNy5oQl8x
oscdXmoR3JW8iM5YcZF/5OpjAzIN5TepkkMjcKEPUaC2j+XwdfIXLWrVbpcskMPq56jhsTyrvixk
vrI2jo5frmQehcny65MOXdMUyEJJTtb8HJB2m3CYMERyxS7DiCPxl9L0o3CA56pvk7K+HZbwpdcq
v0nDp1YstgN3HXI5qIQVgSFBlMtUd1ZLRJUhGYjTpsf6iGLVJqJJYg7vjBKv1/JmMmPMxxEW7hcc
7TXPlFp/NBCE719rk/9AD2slPbbNu640foOJ0rJ8dhMvlhVHa+38KVdfVRAclI+OgoZIcfVjSSmH
TpLbjPU2xIptBN2rVW9qkS4ef6TQhNIIPAfDzfJOjj7GVPGKgkNWg2lMWHP6VAbCimt5l3Llj+mo
0swhX2tq/FpR8Moj7HZIIwYPfhr1bH+oOzysH3QFTC0Ei8pFWKKrF8onp2rVH6X7MN90kU7v5QM6
QraEeiuUu71cCVjdWw6EXRQHRTtJUr8n6xj6K6n8aC0hsICIKpk2WzRfGyJCdF8xWv6YrCvdwICE
sL4zB1vH8wgfYiyWkIwaJH+E1AxliixBwUkF3nA9WN4SqxDwCYAs8qtqdcVs9fJ45ApZgrJh4NVy
RwL1QUXIXykJmHK31sVADHW3NQVHw44psZ4rQ90I2kM/onlH9WjKFZyZlGMkL7bY0uE5oD46toE2
htxSZGxG5VpRFaSK4GSi6au6HiyNjGIwa0WtNpkiBJn6MpgS+t8DnC6ctgd1I4dogMqrQ4nWNnEh
K+JXg8KAaAG4hZ8TE0sI6xhWzADldjDvdYUbeGj2DZI/yuRX0rGSK96VIJF7eRwigPL0pRBlvkx9
NzSfCSadqz7QEdi+trlpD2P/A+I86DROcpbsIBQKZ3Vxl8hw1bUnf6joskdkcA7ddam2khDtVfU2
Pzlg6fe1rLil1iDzVtsUfEm2EOekq8mqj6p+s1JeAq+35QWprZRACEGYrn81RJjds+Ua2Xs53mbD
db0UmzgXNwl3K1pNALT8xCz3yNERx6tCyP2Sa2i4IDBNc3fVEiQuCwXYFzR/vRnTp8h6KLIDXr82
/RZ2gXQfQKOvavApUQnIUaTNphZNps4vzecKsnSD2BQpEvTL+xI7kKF/WGCHdk8F7KhRIDRIr3Il
2uLMrYivET9Pm+4GJd9ZCUeJyE6NGwdBADcWX/t12VSJSNUuJWN9XNbREfSXbngFGd7GbYNvdeFb
5avIqVNJGPiWN+1CQcGkYwqW+6bALn7Ob+O4d7t615yAc3XcKFFJ3aEltNF3PY2ISnoXYyg+IsY6
aZJDfO+YZL99sjix/piPISTT1dXQK+vjQ7G8IPGfEmmmkHJJJrtHU76nylKFqVuXTxHOCrh3rRrp
vA5bg463tJBx/cGzUWGfxjOdRp1HI/N1IUqPWbHpORssKUcDNXesSts2qubpy1smvYtZseu7+FoN
pasZv9BSoJ7TvCoSZZdB8axaPdbovs0ZWwtFpRUboi4b7ZkxJgtjLOlRE99IdjMju8KpDdxac7tZ
xvngUSJZsfIrGZw7LEVXz9PrpLE2+az9EthfuuhqbrJAyb/UvvMgDrkpnFRC/3BpDxX5epoRG6Up
JpPNTghNxxzNTRGGO8G6LyvZaesiEOSa2i8YOWxwwlD+K+5L6n03SXavRyhfGtcKXrCdDheDKkMz
i75UPYdq7eVl4hA+2OHMTjFjF70nP4dWkS9VsGDE2K8dLEmKO7HgroaJ3d7rXKSHmsMz7fI7CnHu
ys0SRokzRD8B5YPJKI+FNtljDRQAYqLosq30ny2Iix42rhGdTjXOYAVnuaL1I4pe2DAp2vUgPEvi
j6jaR/3pZCSZzysM6zpfj6qnjjw6k/SgwHxLH+4GNrNYLb5JJWTKOSNOh2+NB6VIJT43X6UO6+f5
c40ap5d02lD0R22UCc+tn7AfUKNQocMbQT9aThO3rqInbgGYVLUGwP7XIFhXWRQFukUvRqf4a6IG
ghDZHeLT/Vwgu6b7PVu8S1fq/nHmpHHs9GYN4/xRCGunCC0coDUHcyZnUjgy5tu8ebXqldO08+k5
OehpvkfhxanRxZEiBZeXt5x7rzNzT+luVwRSrUyFnMZ3ov6iSbe0Qh4t4TB1by36qXhaqYnKHu+I
LqBhIWQm5Pqtlpleh5T5ou5rdT3O1r2ob0729hkQgypIflrLdimHQAeZKwuai4mGrSyRW6jlrgU8
iPPZHi2g9LjAse81HR8rK2HxJX4+8JnahwXxOcSY9m1eUcCcvU7/QcrhT3LvKcUSLLhxDJxVQ/zY
dp9mlFKeu5Lxz6uJIsykoGXhsYqeGvlTX3V00E94U+2kRZD2rM5MdCwTlcbmIU22eYjKpTb4UlK5
OjfYHI/7KeTcmCbPGNHmwj9NQt6X6vuubXry5sZNavPGKNVDElXUHCV/InyK6YDt6odaf5stbrUQ
tkTyIWMNk3fWR04qQqXVqQnT2iHz88j0JvlZWcsd/MAVEdNICYO8vp/rYjuqsxONkmNBgBBDp0+f
q3XarplOAzQ3lPKGccCTKuMVRIwyktTFreykubIj4XbHllNQf0TsYCfJ417ORHtQpoeIEnFRHPRp
2AB7ScqxXN+btHASjdRf/tlVtxQ2PWMdPNGAf9m6omzcNajTRLXgK0X/c2oRhBiGm1kJ3bJZdh3N
HrDs0UfrPKF8wKFqZ2GrMbTRXkCpOAFY469p1qWcIVP5lK4ybZfkb1VTejiTOhllTzX6gAjgt4B1
a1w7LazeVmDu+sGOq8HD79oZY+NXUNz1BcDHa0hwFkrYzcwIgD8O6Z3Z6SSTkZcg36kUVJC7jwG5
R+MHdH3o48du5fQTZi+CTR6NgpsRy4jGaytpLqYQbXHCGCJnnN8tobPNPkcbK/2vwp0S9CD5mcei
r6svEqBS1KRgYBNtHy+tse3n5XBa3r35uOYfBRXGeLoGb/Zjyz5NeBYFw3gD4c+JcnnTx3cp636t
RmIRyRnVn4vE3spDOx+Pbf6cRCgt6cNW0++0TuH8+NHolatZX1N5tNL3XnyadBGBK8WOxGXTgQ9I
ILod3ZltP21Tauet8VmYAlFhbSfmrQpOKKWY41SLAx3eoSnGEecffURrBYJz+npy71xI2w1bV7Fm
iGO3FhZwr9priaRU8425oQDf2BnQvnRRHubv3E5HARR4lVRZJMc7421p2WIWVjQsv1JlZXOiDMab
NrhU1vuLIysRKv4+zuk5fivrzZlZqqXageeQkiubcQMJwcHcGGH0fydz39RI/hjpvFc9jzDCQ5F1
oTAzu/VPY5O6gnMaDVhSttPby5T4v1P+P0c8qxeqraDkmhyvx7AEXhQQ+VcKr88y/8KbnRLdP1GV
P8c5y/onCYKb2pTL8WSdyfGsuMoG1g2E3BmpDru6Du2TZecl8fNf+f2/xj0r26lt1osV7lOUZCVf
cvtt/doEUBqC9RkKFhJlVqB4+VvuIBvrao64WVwCGP/Sc3y7VNkvJ2QFZtK5x6HFxmu4d5ejGmi+
gjv2id2a7i7CHX+DK0zzb+OcbYmiTs18TRhHvsWcArKbeZM5JyfuEazqErjxTemX0TRFpvVG1wzl
vKRXLkM+y7k2H6uv9MHww2O/TXa0GbhEAh5ZzOgtboWb1qXZ/H6f/DbwGaxi6b0UCpM8H8VA3+Em
dp05UtDQwmVPbukl1/gxXZIPl//GWf582TNgDjp8MsYrtomkO423+qj4BdFuCGIfgeY99lHuvEkC
+RpswUaa5Zbv600btJwf+8+LR9K32xa6AyRyA534c2LdXJrKlGvtfLQ2g9dvhyB0dbf+SBCKlxwN
jDC6Fi+R+S6NecK6fjsGdTFSi+g0ZuvW2/KVwg+HE1VTuzoR2W4yN3EvrudvJ/239zw9029jlq2C
FonUzb+2b7UjzfWKQ+qbLm55DoB10G1GX3AvFfv/ssX4deT/Nu7ZAmv7ujSihHFho99Fe8XP9tKm
f87eCocLmLG72tYQxqdU/qlf4nJ/e1j8NvjZSkMbQIWplZ7um36b7X6JM/ny5uIiOp1952ejKQIa
Io/LJj4nJ5oGTZyRxjjqbb01n7BvdGmWvM3v5BMR/rLXxzd3gKFLBJCSha4QhZs/P6ahaL0mj7J8
hFpkLwRoYZTu1FOKoOWbwbiyjAfLfBOaD/r/qaN3tjTT89L3nwb9/2NUu/++k76ZZh7Hol3UMmRd
PCeuFGMhpWGhyHxjrE+CLEADC3eFi9N8ukLPpvmPcc6uvtHsIhkc5jSO+XVqNyCnRzqRC52+0wub
lNrHhdHOJrmP8lANR0k+DrIKfwK3weVkZywGsfLjlyOpem9Zj6lobmvrYSJSXsh41vmlGxNE4Ct7
xZhVfJRhiBVwI9dMBM+EvVtPgLKsikkgLSIc1J7FJsSR3bQFowgSkZ82UFcjIUK4N6dOLSUG+lQJ
VA0DsiTyb0LvKw1AQSuRuda7NnkXVb7r2r+kVe9LyECJVL+KsrO7TqCQjhukDCV1WW1Tmm/FJPmY
oKqucbUryjupHZ10UVxDGD0rhGhgYXUtkG0n670w1IgjkOAQIhOpK/h1WDWMRuFqNKkx5Hh2S7t2
vtGk1svova3AokdyyIw6/SpBDRBhSs2vg0xOXJPdCLIXSz0MjAoMLnVzAZpK/kbs6UNnaCvRLpTR
ketbuCwOXOfrvvmh51diBxwrZzshz/Z9IYF+w3gWXvS4DdgaLhZWV304Ac5eDSEMjMzH9nlJj2mi
kA0sNKu/56SASqG5Ur7exMT7wIwfqXArW3cr/T6Q3oIY+X+N1j9FPWWT8Gwfeikw0trO5VtTfZ7z
64FcX5t/SMIzInnOySdAFcrbUouvtBWhPIzT6/5DwgC6i1rXXM19WuNl3slQUQrPhMSiQL2sqM2h
6o4bwcuItrraNK7ah+CMb7H0YgyJK6+QYHXjmPXY4IGbFzLJGGtBVm5y6puG/jDHb6rwIwXYlWX6
iE4YI/4vtNqqfLQQVqsmvzdU2zogI9VU3GgRoRnM5PuhJy1AsYbkF8IcpNYPIcHEgexfEVyhuZJa
bh3DsuX21ur2aXcz1beldVCqp0rJ/X4+CNamiUSSlChY8jwww3dFSwF26CRR6p1c4yML96gFi9Nm
HGiK+3G4EgBBrfIKek/cGzbgsxu2h0kS7AW6TRU/GRhgFbgE5bjoSFjbSHet+jLBGV1GqvUAgBqX
8r6dZqdS3rGrcXrQlChmFuP3Zf3AnXIfayOlcsVJrOtqWDeRjro78kOCpTF7w0GITIiZcKKo6RiN
bvfEM1KU3xIR7IxThzKkyjw0SG87Xyh7t+i5mMy3xRq9yYBcDBbU5vcVfzqIpSdgUCkb6WYqD5qg
OQu6HjWeVIBxh3ievWWSfWkCNgOgLBu/rZ7qMPyIhsFtq3yfLsZuMRWvbsS9pSA2ZXxmKMMZ4ZPM
Z5DCLykUnRx+eAWSULKqyNYgaSVBMY/bduGMyx7XrPZLabBr47WrN/Ni2AJW7KOibGq+ndklXqgC
Qo+d14Nc5e17VZlgOoRQyzEpKldCXz+FgdKdNJOl5zyxjmInAcmZsJB8Cfp5CafSGj+UPHKTlFWd
p44E47tqUEOodmrxtoKEN8uzqj1KKrRmw7fG5+VErOqRBeS8yuvBK1TTzuLSrWPZ7fo7UQD9pYAy
TsWLUfsy9p56225WCFHhiFwUvvBRKzgQXp1qokIPicvqHURJbvIVw/mTSC5sm3pubbRsHai7XtHN
myJD8wmT8/YtLNk1wtZiDcbhozEdcwy3lB6wpYMVJGArt/6kDK/PEMdzgYYRJLeG1a35F6rwKkBk
WLO7ycKiM0duXLbl6DG1Zlu2LFj+T9LyECtfZvfcye9aeDSLOpjlz75WAouK22o2F67T74LyP+65
s/hQadCVMllLJK//kTEXilnkWNV2DpaNurkcUcjfRxT/u8LPwkOlleRwUBmydyW/ehrYKA/pDe0c
OeFp5ZiuEjTIonuTi4oGDFR/fYqw+uk/ITkJF6PVbwLkPybgLGjkslWFTlHlozbB/lcszMwSAMVL
/ZinefxXPHEWHiIANMtVOMhHy/iIzdXOkYP+d2T0qzX2X0OcpZHrIChaOREaGdemA/DzpB26K2Wv
O+kD+t63J1wCgo3bHbRTDX0r3GpO6YW25f0YXNCoDUz+j8rLHUhw/0/yBN/F539M9RkkUyb50Dc5
D5hu58Pkla/ZLgmSyD4ZoGu4aUOyOsEJlZv5mOc5/56eSzHWuTFlnyhJOobif8tu9Jt9vs1/Nm/1
VnIJ2mkf8SoM2T1Unql03JgbfU+Fz1W2Fx7jXLyOJMXQoVLAqLVUSTLPVv8wRQDSRYdJYlEGOfRW
paAvp1sPtCrYyURbhaJcd+nPIu42BtUrKD6uZeZBAXgfSwe9Yr6salsPIgUtOKKpcv/vJ/wlQfDX
OiK1APPQ6YPTzoLR0comSVb4TGpApWZLSeF6dWOne1ed2l+fo2DeGI667SlMeNlW9TP/RIlvnToo
H5k6v0ba4hJqIX87bb891Nk5lVb6YqYdDyUHGVbgkt+75ba8qX3yWU85Tq7oGrfRTWibm/pyNvDt
7jVgHRsaknj6uSpesixVN2vr6ZScGDvZNLvK+YWDOZTS1c1liO87/BIamspM8wUQHjr7CnlZSZpA
0EnTDAybnspmRGscFodSMtkt6G2yXMt64pwutX8vAOnb3Oe3oc/mWotaS44jSzrWa+yaS+ONVDiy
6CFE0ahMHsL51axvk9Xys269RP359jg2VZWeMkPTxPPXNqlxZWPSnBbf5KlO7ka3WVB9mrhb0oXk
FPTg2NqFboi/vMB+7cnfBj174axTUjPN49PBFAalm+yyTRMU790dDM7sLfIQu/UoN3umnW7i2+Ig
ObDMMqc84hLjau60uUS8//7r//ZEZ6dEpqF5Nc2RfFx27Vbb9/sfqyPsepCTf39r+XQp/LXZfxvo
7PqbDUWA2cFAo6/41LTH0ccd3mESvOw4lpzNBbo1Joo1sk2abU+HdNM/ol11F4boXtrys3Tha3x/
TVAYYPWrFk0BZ+i2nGApaIbJ6d0XhyYvZwUDBrjyxWO0E/gUkmO8I5z6kviXGlG/iU0MEcqZKhkm
O88wz1ZCvCS12I7m9CscQkt+eqM5JrCuEke3i4d5FwUUx44nPGlwl0PvCK/lWx3kR2ULueffn+Y0
1J9fhkdhH+BwIxr0xp4fAENXL32erseifWzbj0oxLgQM3+zz0wiA2wZtvjRjncUkmtjjAqBFKxMd
c5JGOwrhLxH3/2XU+fuX+d9QZ7EJZdVWlWrYtVok2GL8qS7ChemS/l7Jf77NWXQxqsuknLr0OTkU
H6PS4THc6U62mz/6fU8D++pVrhI582m/XtpG34Dqfwz+6/r6DfJs9Q6fykVZ2UYna2ljY2zC3ak/
Z7nR8PbpH1M7Yb1eCmrMX/qT56tEkXWdgpqmi+I58bUyIdRWhSQeVXz06gO9y8EAMb4J80CddTfR
esjTo6v1MIZXTQtUC2/SOaS7dPKSCGkhuIv70iKJnhVHTD4K7VmtH0xwPhk3NiIZiuowlJsnvVrt
qu9v4d651qDRShW/VDBdJDpkdeNO7ZQXub+dSP/7mTIbVeAFKGSCd2/lC03KuYP+lhspM3xBWi8E
WGMt9iiFvqPEdIChAN4175dm8nuJvti0o+KKACEtuRPdrbVCD7YehkdFSVFpppCdhE5Yv8f1m0Fh
H3VoR5be08jCLAG5GDHfZnHt/R9p57UbuZKs6yciQG9ui8WyUqlkW+obQmqp6b3n0++PWsBZ1Wwd
cfbsiwEGa80oK5OZkZERvxFEzHopaUhR6AhoBqj6jxRwvwVBuFfpQnRMiepKqCI5LxNN5HonqmDn
Nd8WK8EJwTTIRWurLFM3vklJvktNd5UagyPBfR3BRBQjenkogXb6ySwlp6pAdxR7KaPXbA5OUL1Z
oNSa9EOmGlO7vwyYG+II/kTWHC+wtgDqHtsQlH0KzTtdG5ThoqRbF7Rzi37cRTrUEZ4lET+G0pMo
9+DDSspH6iazVNSVO7gcmx7w9xAaW1mjxq1nm2TM1oEY4aD4W/bO6pA9Dpl8KBqszdTgYKHwh380
YLWfYvUk813MOthoUYQRJlSK7l6l9SvW1T2ikHYbhbAQPEdL8R1MpGMVU7jyPlqVaIiFZVjXzyVm
KGIp2UHSbCXAKoMBIEupVlYmQFagZhTm61wq1hkkhCwR18hwOgpSc6lVXE1CfkrSP6QapZnsEECR
8UPrORPOrW7svSzdSQZd/UdV5+ki+JMLRrGtyzuRGgzJK+3uHlpsdB8iNQ3TmjTpFhIsRtT5kwei
qG3AtaYebKaok6kWnkZr3GjWrSth5+KaO6MbXsu8BEKoS9tQsq7ylgpWksPhUZP2hrUogFWLI6oY
FTEESSWvgbxiGrYlCM5Yw67wkWpVBzZcizCsDx7T2o2htS88MKBlkh8zPXWaQr4vEnGTBr2j4TdU
lVe1lUF3uxP80TYlyrASMObutQM/Kl677pNl0Z8B5ewj0Kpor0M6Uk/z927UOmbUHQotOtdDsKXh
rwbvtfXoGx/VizYOYPif3fotwrIzr4t1olTrsQ+dIpxAtYXT1U9uecqAoJoaNHnqel2z97o7NZCO
MRKP+uACLRb3GaqAhVyt1QwGwdCttfBuEOE1DbQYgsCWQCkPlHfg5BfhKoqaB4pzVDVeMvm+ll/G
fGLSj8DgkmMLvb+RBLSO4pVIGUpttWMC3MRDt3poGlvPYa418nZ8r3XrSZN+dWAOwwrNCU5Qpr/5
NSpdebOV9X6fsokCYEP2ILprtW2vYl4gDV9eCcCgmflV48aOgbx+794mcbWu+2gdD/0x4psqIrVr
H3iD4td7NZL2em6BPiypnLnbvjZXRR7sVBoYqcVmfFdj3sEjMaM6utTQ4+gNnzvQMjyc9XETdU8I
+gOrPLrWbdvK20CDmQ0StfJLh1eKLRnIcYF4w1bONvLBxgOA0qx+XXdUVl+14qbz4+tCLTf9Oesb
uFHhTszuFKSnCsvagaxUyjdJA2caVreNgC6wZ1ybk5poJ77AqF4lau1AmtznSP8CpOjSc03ftmYT
pTq1tch3Gh0QEoE5V17ceLjKxyfwV/eoGq37mtoXz8qMMKMnnE+zsk4Y9VI1H5AXuPXhACmonDR6
uAuMG6OPgJKq3X3qGtBeANRhFKu5L00LBBaf6ZyflZWvQw/DyMD/OwBCTd1cNbaxz9MRjqBR7zMw
sRoY98J69sKnktaGVxNV5adIGFdo6mwECo4t49eAPacgJ/cfVvrhxQ/WREyc6GlRgmzyYBfVAOwl
XdXwgvL8MWlq23XVjTV2Ti6l9yCidfh+InVXK/8wBnldt1By02ZrwsrMVNOGRLurqAcHvrcTx59S
mVJjHVeSRJW6h2uky4fE+5Fanl22iDmExyxEjqbxN40J7pGaYTAeCNYaR0EFAZGo4U6rQChomu27
EiDqs1Bb23CorvWoPUDGWmnW2XJfjPpXPjHSpsp+Iu9yGgYGgFBeeWcFW8O24FWPLmjPxkszf1Vl
2VrkMkux5O0kqrIooYXh76Drt33sOYlPK8EUrpQYLyLNspXKOzZEy0q2nkcJgehcuB98nBIxNqi1
TcahqTBj8mNQyAketUa+8836p+sa6zpQ7ZCq7IC+YtGspfbdA+3sAnqUdbJ7+UOl09SVGfTCd8yN
ryZrZhN9EY3tVKeboFePPQyjEkyiLHkrIaCWKg2/Db8/gc5aj6JPE6m5MsN3lET2InsyUzLuSN3J
tHOiq5tYKJD6OUxidshljuaLUEUrRQ64VM6Zde2Nr+F4F3bPcvqqArNKUsQwnsmQNhCybSn5UeY/
ciB9uYVKgEkg4JWsU7Q1LO9q4n96PYbavGOCTtiI4R036UaQAW9yvVTPfamDSBftzkhWZUmxgxyn
bXB3biPHiMkf0hPCwtcSt3ad5I7pd4+W0IFvLLm2/LWoih9QtX3bJ5st+7dGLh1XkCkg9zdD/eL2
u/jFFIS1Ig02E+sExS5ijdzhtjJ8IF3Pkd+tCQwQKq4yCIKxec5CECAx7wxRPcVufFNDZe60fFuW
x2pCBUNlTERta3CDKb27p55FT6mw45gWAtYfk1nz4IPkliidV7savOvQAOv3YSt3B1k0V73h7kX4
HV4A/0xBz5ZuXjrS3KT2PsI1GOLhkMRcRymJBIzngeM4SggsK9cVosGJ2oI6LuDqAVUXOxplHZA8
DU2TZ9G9kYFjekV2UAZimPzGyzV6MDJQUPm4F8kDqvSm724i5S4Wf9ZDcjMg7kuFA5WwtTQdlfKY
UujwDbRRoECq5cFSMtoH7U6n2JDGH22n8EPMg6BWO0kb1mmf2DkYQ4ifTmnxbhl+60MPut4Ec3uM
jLc+9CEaTzNGuqQOACfGCLfkdl830z7jYtADzKyhW7C1O0t6Faqt1tU4ObuQ+bHDRggrALmrCo+i
Rx2OpEFuSwr7NLoqaiM6HPRSPSRh7EiuvxclC/XAewRfNv74EKg8WQcwJiPlsjB1Es215TG/7jMo
GEYCDHTSPTmlxBFN87a59Vss6M2Y7aZtQfgmHM70LjbhjpjFISrpGVEAH4OHyh23XkAHKyo3Emyg
nGx8pDuAZssWqeVT4YYbV/A2RR2u+eNbWX0Mx3Hl6q9Zn01YQ5p0V+B1adDgNKfEKw9lmdoLt0Od
nuPszTQa29WhqbKGsQInGJILr3R70MptTluzVYwtED5HZIHSpNlTXYEzTjcnMY8FgtyKwf5R/AgB
ZMKGlDxoo2hXhnYUwe0aXG+6/nukA9gapzrSd4aLa3cLidxNN7LmcnPSkw4bW7EyFO8NR56AjJMc
if67iG/UbkEZ9Munm0qpAfUCRbRMc/ZuLBMADmw5IEJ766r6DXjDUah+CE5wVR/7g74Sr8brZYSB
Yn31Jr4YeF6Q9nUtDkbc3K7lLLOb3F152bvu71XJ2ommvAYlvRJT8L2+ui4hncrafcMdOdEjpFzH
nPvRoCXbe9q6Hsatn1fb0qvXtAPPATdSnNF/7X8oKV3aAnqH0uxaqf6ZpU9jAkBXeDflh6Lwbdl7
HpM7TeDhgXJ6OmlBl9tRucr0ayUQHJe3ZIRBti4jDP3o+bA04N/H4aMQ5U6vcWN2Hwgzr8Qw2vYS
+aFfo87z0KX8D9np3nOkvZZweceq3KNgtlZCWqWQ9mqq21lfwzSqVy4nVyhMuK9nCxx4JN0K+WMT
+/whFPsT+PIg8mtf2yrKY1VGaPqAImK5ZB4qI2zHnlJcScIRHXPtaTDuA/5mFP0IBX9jMJHmvR3Y
65LIMzV5yJSXmAQ464a1XL2WxjXS0xlEgWz85YOIlsgJPdk6WuGvCkmKnJA8JPTfAvqccK2t14xW
u0wkUYuXnttCAvGcFhVSDZ3taagrwQOX8jfoYnu/QtUg5hUh7cf2uVeFNYZM+yh+h2LnuCCmxzbd
pW19UEwuO24hyd1bBm6gSuCYdbcJxPGQSLwnleDEdUqn2NshkQf3qd63YJy1IlwrCGBWfXio+VUx
Bn6l9+RJMswB1IuM5m6oQBMGN9Z4tEjCjVZfAcsF3w7zGqUiUnncJWhAUkxXzkX6NLRU9sZu3STN
Kk6JyUG+whTtOMTA0kfl2IIENwr6mPkvZFWcgY3qwVEI4vCAzocTyD/EAMy9GXHjwa8gb+tAu2uG
ex0Td706v0+q6JhhCKR4byoxvGp73ozKJhcBdkdoAmjiZqBiAMMd/IJmh+mO2kCv1vuUHF9Az5yr
GNMp0ILxUxq56CHBAkEjIs0TiM4+4RSCdE23S0gdtSZJsgQ0kx9045VyxVGrn5Lw2h29rVjLBytJ
bV/dNLK7DVVxPZYfcrEj6kIKIRuO+BBZs7bQZE5+KO1ZGfdBvi0yPP7Sn2NjPI0l6lLeCLEOu0by
6W7cy268ESrUo0FHQPPgI37eEgUNa/OTmOtB9eQhHXi2bwhAASgCCJSRe/XEW/eHG55k9TZyd3hf
gdcJtjG1brXSdl0xrKtQ/F3FP6MhQHHjya+OY3LGD+vUdRWa6ao9KWvI6hM9NpD0JOBMvIueGum9
cIE8U/TIVWOTQB4sM8nOYTeYw9OkEZfDRiuCcc/edGTlMeEtYR6VAtXFPNrWXPyCe86NbhtC9qR5
d/LEzg7LI4/NF9+qDkF9C+8apQHfIeFdVci9GK0HkrwGR5RtLIFlINeLpX3RIJWiv3ZwYAKE33Qu
jSqzVlJ2K+r1qtTiG1lER0zDIqG6l3t0POnMl8dAOIlKverEx5pMxUgfO8AmAhpofW5dxwJVa+W+
N7ha3kHynKrE/9EE4kaDpB7lyM1YZDntx6AVthW8pyJKDjlNfe93qiSbzNx33fswnsbitRot6maw
D3RtlfapY4YPWnkOlYKM9qrWn0b/jJCQHfBuaeBZfF/p/aLajwzTv1eQNat4p2VY5EWZ9FSdU1qj
0UHfW9co8t9UC3pIf3dX/hxohmrzRlGSoigEgUptu9KP7Yi4hxc4C/OZStPzouTlfGala98arTZI
GQYdjrWw+lnZ/r28nxCnO99Zsqn8G23655xmJftclgRXLEF9dtOblLpjDI2urTHo0G6UcknG+asq
8+XUZo2Z0A8sT0DcDbb9m9SUqxK+NRJ6/AckfoawIXC4hdWcEpC/V9OgIyJPuM9PLvlFbVmT+16o
Q30EThudkhO8ZWCP/mZKU6YKM4IstvS7PUUQ79ZLwqP/n+zo38FnhXujNVw0WaMJyzt5oHMpUFD+
qbwJdyqAcXkNL0l/yzbp9WIb6OtN9O/Is7wM0pzsSjKSA/W6vALraY87Jk0fplvXd+ViJ+yLttO0
j/7fePrUgb5Y5kTSc9l3tWmZpQ0l/CPv4Og62BJfr5qrbtM7KdBw5V3Ydcds4Vz+ZRxBt/OPwWcR
wGyx3MglTkzloDJ1StfZNShPy4GB95Qf8sdwm2+N8yIkf2GN9Vk8GFJDzztkPK77DXiU9qGwPWfa
T0BKxSvujO3SiF8HoH8XeRYZWrOQB1/3xOtUkXdjma3dWNjllrYQUf+GGP25nLOYkPp5Z1Wd211n
hrAVIm0tSDeKjjkWj6qF0zkt0Tenc47HlksAdcFgTdumc+BtI/5R71qbcq8zvLkLkXUhFOizbm0A
aNTHgHNCuJuHiTylQJ5a7gp/HVL//UqzxqA7CGHWCWyLPPxp1r+oaq+s5ikDy8eO2X6/gF+2XFWc
1QC0i6JkfDbnL85dSU0XAzlvuizc2/Qh2QW30QepxBqGql2tt9KP4FEHDjZc6cdy656MK+tcHI1z
sfv+h3y1NS9bv7MjqMFLzIaB1m9tvLvaWRRPTb/kxvmJlp/vlstBZgfOQjdD0UepuxZvp3Cq7XBn
W2PgYKd3+k5Yhs189ca8HG923iIV/GNbM94/QS27pZ/zmG76I6IaTv3D32h34g0AbWgvLcqnyNm+
WDtrv9RX/6rVDNbJkmTVQNkRlaw/g2udjppfi410rQWPA3V2QaRulJibaNRPiQspHDRLiDZIC9XZ
jKyFcPDFsYG+AN9JpGFpguD5c/SotRTDo0nFsZm4gPVuIlctXyFfRJ0/hpl9XDohXkPtUbouZdRm
20Pb/B7EqSXw8v1OlT57/39sI2QkTVWkpgAPQhbnQSeUSiWqgw4SSB+g8FufI6gJngLHpxmvYqAT
ppLuPAuYxhDAkvWvjTy9HWPKY3QYg0o7hECXAaxedV1my70HqryDfZ8Z57Ye98YQnlUDGJeRH0Ye
MXGuUYWut2OvHPyc1DtNeOEApNXFcGskFYVERNCi9C3rrH0F2VQssNtzhaPhj7eTfZwBrF6k/9gl
me0K5rmlnpynNI9L3X+UP4UIEO8o6Uyn8t4cnjEGW9djj0yv8VSqiPhJ5Vss8f+tPOj6ya5EG6Cm
z9hYH5lxN1i6E+r8EwXJVN/E+NW8qZFy83q0ZgyQOxRER+rSVZKtovF3WqX3kWUdAmsyqzN/iaK5
G7HZahv4oR19jMjduMjaGAqPu2GwVrog7/VUvDEFkIJG+qS7+iaWUKEY9ZWCLoySdvbEtjZ6/4dq
juuwGDZF0W7GsrRr1YUGD7ki1xyhz/aa916G115O1gSFWmrVrYvUbCGqe9forxIpODUUzSTKdRqK
0F4SXI1AgD3MpEJYw775bLgWD2HPiQfRNsbA6almWug6RuKkotNAMsYkEKUa2/DgeWmiHXoUD3vN
iYoay6xh53f5oxvd6NR+GuS+wYWs/ap+0AzrSq+TtQuGu5Uz8C41P/v7ffuJgvhr24JUMERRFzX+
y5/nME3D1mgKtQclAS3eeB5+S1eK5qTrcEP5/1m7lt/JPcgqebal0Kqdxdv6r0jAwbFE/DAN+OWS
OM+llaTIVDHIpjxLP0AG5L0VQNXddKfig92Dv9x170iO76BSfeNffz//z+t5Pv/L0WfJ9JBpSSxq
KdRL3Tx3IXxWFFyaRDgJLUz42i9vk9bbJ+WHhtx2Mj4CzLo3qP6n2nBOi5ewBpfgoxDa8d0lad1k
SJmHCIw1P3UVYQ+8Fid9oqYQbR1MQtkjMZmdOsk7dy46Rah25KJ/roZ6r5Snpru3BqR8EqSHTNNJ
0pHW2/tIA1Gwyo3vV3slU998tn1P5661NjUNaWGst337VgOvQTCP5pG11T2kZbThWNXyK5I2h9qD
dSMVTgE9TNDqI/VKJ0gePJg0dfHz+wVV568xUYdEAEAde76JUT4P7JJbywH4D/GkKI6GfmaW0P4N
f3IojlWJfR0S+ThC+zSUB7U5lsinKt5VM2wkkUrru0lFGYVUizUTwfyXAa+bFmW/Mt/0srwOMRiL
0K7pzQFdwnORSLdRcRdCj0KWfSWb7WPRX4lChZTCsO6z5qYGtJIhgyfCLyjbcR+rKUSk86ghwd8g
s1kfyrjc6mlqf78Mf2UV82WYXTy4QFO/zliGEb9OQ252mffSN8l6YIJejrh4dgBXA/kWqZpJT9az
wy5Y+BHzTGP+G2Zn26Dv2YcevyGncqXAfDIb5fb7eS4NMf37i0xRbTtNi4xGPKnCva6dDSxCvx/g
LzbEfBKz172kp0obeZ2ItR030EPabvXX4tpdK9f6L7Rz4325XZIPWJrULKUvRH+gM9yKJw9sjTo+
u2W7MKt5Nj+f1CybH/NUTCnIiCc+/G2VtDS//R0iLljxrpvhaWEJp712GePmo81iXGBUctwJjIbe
6Jpahe39hFXlyJtsY6Dos7DrpKXhpoB/sScaQZJFWlrsia36e7ieUNnQEyeDmHq7DGNciDefhbyL
0Tq5MY1xmhyqeyvTDd+Czt9gHAtPsQUlfRDoWy2s5/xZMlvPz8z6YsjGxRxV9tmSpYoK3Vq0NYpN
CM06+RGyQrR3m+1/Jv69sG0+V/5i4N6Kw6CeNmYWDCsB9Kk7/JKNXxWSE3306/tZzq/l+SRnwaMW
PXnyIRJPqUhvxKDagYqOFIJwH7Gu1sJD0pk7ic7T98MuTXEWUMZWTfwyZ9iyDc9FSUtJ8F4s/d6z
8D5Z6DMunPNPa/qL5STrNEOxZ6Nm5YelHtShWpjM0t6cBZK68HHectkoCsxTsziWzcTMHH4Oxo2g
gN14+H7tluYziyplGPjJ0DNcmItOreCQ4y2EkqWdP4skfS7Ho4VHwanVpNME44OF8azR4Ph+Iku3
52dh8OLLaHnd1UrHOC7SkkCQbE+1nLb/1eAYM3Y1oDVjbakkDeGZ0LYVJzRQ/F+sJiWrSWVE0ulB
z1Yzr8tabhJ+Q117uEZukBhc2B5/4aOnM3Y5xGw5BbQqDcSAWM6JsKhka96DgBlTW+iffOCKFl1S
T7r1IH2sml67Bhq3sir5To0KW27GlzIVnFwrN7Gq/Ddf4PKnzYJ4CR40SGJ+Wof/BpoyKICtzb1h
t78N04bSuRJeFl8CX+3ff8fEf+TPi6NsvSRVo8+rHkoPDf+adrJJnal3knXq79T4GmL30ky/CnSX
o84qEVapt1YuMtMU1eVC3NS1iWx57HjpTvBv9cC3dRQbRde/T0OQucM5AMw4FHYqZU49IBJvNY5q
CHa7pH89RYf5tX35w6Z79uIQVI1Y9vr0wxR8gvLmrJbvOhKwQxzsF47bV8f6cqRZrO8KbfDdKdZP
ckkDKy6voY4f+NrlRp9QLav2w3WG2yWd5L+6bH8eAKpQf07RzTMl0KYAiSAlTXoYJcWtEKROOR7d
Ypd1zxId8b5NFia8tNFmOaUlB02TTxtNnXTCx7OFBuL3S/rVNXa5ovPIb2Wi702BclR/tT1IxiK3
Y2DwajKcJpW270f7q1fxzzpSSdN0S0SEYzYh2NOqn8fURydVqH5P1QZva+pILvou0QPa+bbIiSXX
2y4M/NXOMTXqdyaMOA299j8/IJFJlAqhq25geK+zuzFYa2/ZRMXZTIQsXq46+qWbpQT9yxTzcthZ
4JT8UEotX6xuJvIfoIbEaXefOeZzf73MU/1MBOYn8XK4WTBMQj0u9GT8ZzhxBMewQf96ku2h0AZp
wo7NNaKgwWaRdPbVProYed4Bq7lsDZxop5FFG/85u2pvsGyz3XvJVuz+GlsM/6ME8LLo8f3lnroc
ehYXYzlRgk7WqhvY8o6MUtC957QretTZyvc2EytYd9J9dLO4p6Y//M1qzztgY9jIkZLyccO9tilv
pnYqCpDr+iTulhoMytL6ziIfmi2ZFQkSk8x8J8Q5ILXuVUp7jXdMupdoDHethvQfuBQXpLYaR47p
icBVd3JEYS581CilorpsivG2SX6WIh73PEMy7YcA/Ccw3gf0wuJyjRL+qcVnD5AyoJufQXWDxOZK
gcRi+bVd6Pk+KtNsIQZ9+XSGniRJIDemwtrsC/Lr0fz2ovrGsCr8WM1d251HsbFBzZ+qqXZUIRYd
+Olr7kGZqfSdFoi70BqOVJgXfsunl/J3H3UKyReXGdZ3jU9NurpRjLsmDGw/69Dy9d7N9iEGgCaH
H3KGE0eIzcYQQHnAdSZ0MjnYKb2+DfDDGOA8xeGwNvOHJHft1nyQLC7d5Dbw79wytLViow1P3nBf
4eHiZ6GDuPreL9TNKAhbqghOpUBKGg+IY6/c8MlFP7JEQGQpIH6VTVyemlkkrgIMAQq5r24qR4Rh
sMJ56KNBzTJeodz4BiLPnhiryBAiFqRsUgBWu+9D8tIPmN08pQknxBOa6saCETRChJFH8wDsExwG
LIcyRGTmSegO3w/6ZcJ+Oe3ZPdDGejFUPp+33aiAZB+klecYTv07Z7FX+m6ZZmdMG+a7DTW7AuTa
8qDkqpxc6BCTZWRfPQ0DsrnlUdI+wuFJyD50+AMtqq7UB4X0eVSeSpzrdCq29XWJolGvc0Y9dFNi
TrD16hLkNCo+cXbyAbwGnoMoziqQgAHC9sF3cm3JL2W1beptTCJeU5rutYIqPjTGNt2aCtJJLTJR
jwGYPYxyGv2cGL49ihbqs+lKBbMJGA7SDY5u/iaJUfXgkvbvYusth46iSNDdVAHkfe2YMdad/O2y
QgcXCVxaJm6RbqAu7UMTA4bRvzPTZ9FCwaSuY5Dt4OMMub1d+KoLt/sn0/Hi0Eo6fki1SHScNjMy
2gq1I4ScINp6h0mPBEQfIisLG3jpcp/zJ9uqR8Qm4OKpKa0U8Gm2SKduIEqtzB/B+n/dB51yp4ut
O4+ShkZrBh+a6mbqREKgRO2k25Sn6n7ZwnzpmBizlD6L8qTPCmO62pI7aVWtUEvfEtNWEPZW/0Hi
snCVzqn7EzZBUlSCQXo1OPkm2dYrnFz39fY/yBemq/KbA/l5YC82i4awo2HW01VKDpq/AEpy1/Eq
2WOV+vifqGbK8sL2NGaxFi3ZUpQrZheHCd2rK6N3D27urgXTWuPPs3P1XlkpmlteRy65N5zuXe8l
v/N+VG0IFSkGsRJWH0390WooqmVee234eNjRmh7Oldq/+4lwJQbhK6LX7Vo0gZeGrgwbQlegJwTp
S+KZwTEJG+6wOtd3kasijFX1N7ncgUQNf+UjLLPK4O4NIQ6UtlW6mzZ/0HjaJ8ZOEZ6wkoAX/KsU
LFvvaVm6HG8WT9G2+STWhZMYnqaDmfLuVNDTyOhRYj5lYB4Rhcj6Gfyz/ldklds0BoglSusQ0o8U
PSEODWa2s814wH3BBc+K2bx5qlH0GQvCkOLU+W0IUyVMGDxZ5fS6tPxWh8cBz9GDYAIcnT6uFN9F
bWNDINmYwhFE3zZV3U0EqjqFJmgVhuNHgqMFLoSIEdLu1NkV4Pdmq0q6DdUXY6Al1voo5B9K5UPW
3svi0YKpERNmxWGvh/K2RlS6auFu0bjqxmaHqSKYwd5OygT0XPsziC06oihEyfEua4+c1jVa5S3C
+qaYO6l2q/nCk0Yf2R+h/NUH3/uoU2NFiXYVMyshaWAEw3O1dmqwn+Cm7Whs2gGeLQr6ycFsVTsq
x3UTyb2dRjWsi+BFblm66L7TXru+ALVurXWrRphLU65DnxXt7y3t3sJgvI9PhlxA66xUb2PRSBbP
eGqvaDiu2u6V1tLGa57NUN4h/j85OtEuv4t4TgvQOyoXpqYXOqZ29LOt0sbr7BVvO7F8sDQ8zIYG
IbXHHHDACPA0P8lhSbOYN0d/HzT7Ju9h9OGtZuDl21vvfa4+D0l1r3hYU/Wnwh9vguwUqfUpCw8C
15ib9c9+6558HTpbWFzF1XAI6aR12bUfYfA1Bo9YLuBZ8N7EH3Uh3ghq/fD9dbJwXOcyO4Ncu1mT
kSOo4s8smsT9V0q6UNL9sqR2Ec3NWfqjFbpb+wFRCHH4V+iMTr+LBoixiKya6/EArcqzISeQEagl
3YjFB9sUwb+JguYsEfL9YlCGgAfx9DLtHxpwoQAGHYjX98KigNJXFaLLyc5yoLbJQ0vKmKzYvlX6
XRSfVfksBEtIyIVbZE7H0TETAM7LnGr6R/pTuom2mGo+pLfLN+RC9jon4KhZmop5xYwmydYJTddt
Kjp8iznGwpTm8G6DiFu1FtljjGLR9JF+DRthO11Ti/XFhW1vze78RBl1rZVYvWcoexsXmeV+92ul
r4q9uAbPaS8W1Ra2oDV706aCFghFRkIz1Qzc37xAtu2uWqO1+/5fSK3P0qdPStXFtW8pHV5KfT3l
iO4W8MZNLDu8y8gyiHP6j2HlYia6+j6SLOVR1uzml9pML32VNR1uddyZmy1KlI5+360VVOngOyy8
Xv/Cys0nOYsqY9K0qZBTklC31vM/eZS+Mp/R4lvEBy5FsHnfATFhq+46czpt7bq4q8eN/zxBAxPb
sDvMt/unumfjNDhZLk/0y73zb8lAn87NxdfU/UQOBdWY9s4knJ9uPhNUro9Vgiy1fLfwHZeGm/79
xXBm4o5F7Xk165rxmECAHMvb225t/TY3+XYJqit/eeovZjc7GVEjBL7SBdNwnXtfU4/Br6N4wc0d
FvZNZnvb9ElFvzWx5fIaEZZIOnuTNPVycW1p4rNySKLHfor5Wv1ZN8WQtEHTabL5RtBZ5rsuyRn/
haT/3MAXM58dGM2q4OBUzDzcSzK1FLu9ISlA51EA9vfySa20W0cpbPjZermuRJZ/8RR9+UK4+BGz
U+RhzB2hVlF/bi6qttPuUleQnR742ijULT7tllZ5dhk3tdTnovj5vYVfWKxup0pi/iqipSgsX/1f
3sYX05vdxuBU8EBNGa3FoWgVPeFWhNKMTi2+3WGBRCUgxrgGyMoqPvx3RdOLwWclaqyQGkvNOEni
oXyI1+PuH7Xz6n7ZgvzLC+3foebv88SVlUxW2bsFyrip+wYKC/yBv1RS+nKYf1sLxmy3mKHXFrFl
VTdJgYoP6iwNtP4kfA0b1ChpfEq4vCQxljy8yAqBGuajnBgbuTsPo3zzfZySv9xIF79ltpFqVR3S
dCB1HSaHr5+miINefTYK6cEwDgKd9mDEs5hao/uWB/lx4j128pNSYCWEdIILtju/ii2U60bkKvyT
1eer73/hYtFktvmyZIizyOUtjEJkw5WISJwtPzTr9smdVOKWQunXteWLFZnttwFFOEEZSKAmFHtb
raez3GwwbBPX3BSbjmx3MbeeVvm73HrWH1Y8texC43NM+KQZUj+nmFwUzya7aLcTHzxE2aXCNUKu
Fh1QF7bjXOW+zLPBG9wp5RBEBE/uUxR5LFj133/HpTq5Oe3EixtxlPLA1FEYuIFzrUedHSuQ0EE8
i9qDkNzrwW8vwVTQwgO59VHPEOyUd2vX7fpawTgIj0hJ5W3Pa7j84SLY00cP0mSseNP3j/GIXHFX
wgLFymRAA0NHjccPrqUmOCAk4PQxVpIxnokqNSLehCOiCchaIphM7EJFYMmeYWkPmbPrWM96PTUE
sqqpYlQbd/7zVF6cdPzgEZftVXpYTq/UL6P0vxt3LidYj43uqzkvjGLYxX1ebuSQ2nh91VF6VbtD
TKDJXBTIEcXTGorZCKhgf2YKm7z+kSNzJOaNnfXdSvXoVCAsrvxohLfa+ukWvPnj5wqwduf/FmlC
1D5mm95vBFFCzCfhyGYBwuTSgyChCoUkVpVfRX685syi7QkN/+BJMNXVG9V8bIRyKYX9MoRdRO3Z
xqqzNlfMKfeZBDVVW9ol3IaTe057/X/Pb+aFRzenPI9Pev1ZORb1z/ym5ZwORCXyG23//bExp6P/
V2i4mN0sv5HBcQmiJvBuNHVnbFvke7ONlmkrq803vvXepTf/Q9p1NcetM8tfxCqSYHxl3KRdZUt+
YcmyzZwzf/1t6JzPWkFrwvf42WXNAhwMBjM93bG5E4VtHz5lED1MOygX5l4C9VlQ7vhQDW1Bnh+B
2QMc75aogP9qFjZK2O9rAq61uPcmcQadgGQX41PYAq0bgkkH9Dkgu/fnMtqgJuaM4uTVgD2LQGgk
GHJDp0GVN5kIJpQeMzQ6ZqkTVMnoL5LxGwSw4holJOikTSMVtmZeGaJsY67THLIjkVUnVHNXwXEv
FBm6rmD8uE5VV02IrU+GQxnxBChrloJrmIci1jcomBXfBhDtz+IJTATALDVOBm4qsmCQG0Ob7VJ9
TwhIx8yYB0D4RNfK5JfsZd0qURvWQ4CjDNQleNG08pRqzy12wBCR/0CKuBJOcfJQ9wIoG0AaYHgG
ZAchfOmmMii5Rt2qmwKT//0mz3JoQ4D4H2RKOcgD52KfRN9yHWjwNrvqQLkTAi3LOx6c3JQVlkqg
Cd8KYOvAqwu6WuDv/zc3HR6JbXwBUYS97rGXMQVnHstc2LPWY9AH3V+ckGor73RwWPyguObBRkKc
2+BquvuDYQv6rlg7J8y1LZcFkrUO5yTb5oaTHlG5hniYCbYiCzwPgTXcinw1tosh932pb4f37E4L
w6CeZw3OkWxl0KMsXgW2SR9IZ59igymEIpEQizHiwX1ycF587K2tQNpVTiasNzwG/nykkI0MxKPT
i7zh1ZQutyPOlslE2GEUTEIimhcP6Bj0UGSpNm1OyZUwtQQ6ixn3qiLVW4gHp6r+KNR3YRVtRhkq
f8O12ejeqG97/UeVoDY+SP5k3ozhcEhwY+ciNEgXI/I4PsjxBvYCJnIupMGAFPvN6dHRw4UFKnEI
xL5IAJeMAwjE/1vmeLZN9EedeUOppmE9tXB8ChkiMgQwLPr+rB0I2OFFjvf2H7wE6Wla8Xu29qyB
XpPoI75N50B23XBAcS98CXf0ya094T3oS7nTYbqpBL88N2/lxBa2Jl1pkwqgJ1ZMC3J4cwNnXN4E
W1oXbgcbCKk/cHyeTebFIswFUZUKn5baFB9lyh4NVnYf+u+LBcYefrNRvuhNuqyqskIUw2Snhudx
UduBIMOIH0HZg94LwA0uejnfWwggictJBY011QosDBsim2DbEpZNfd/rkAoE4o+v7XbxufD+ewjz
XACvQC9rGrYdxSU07tC9XjYaVA2aDSjC3sTdMhc08dzPzdmHNzL/MwefFCjQgkGrOwk17pLFyV3K
XY4Hq49+Xb2Fh3MBcRfd+2ypTOgJO2mRwxDuLejD89Lt9UF+KHLd1sHhpGBGPBs5c3P0nvh0ns4M
Uvc7W+OQBFqdGfjWIxiFxcjPlwrExtfqFLlGo9zm8lERv61HK962MnEj7ITEBPEbyitZ8VK3xT7S
RWfdxOW68tmymDRyDIYgg6o1LeFEqguNJohMbgwIMY7TntKt83EsnzQw3jKnM5NMmSMTSmUMpzeT
4yPyJb1xNFTsTTs9LLIlu7kbeZWrNxaKCYnhCLvcoz7Lf17z9peJGKUqx0mew4cGDSekvKqQKa5v
L89LmZQn0Ud1qQksSPJrDJ5aVXsexi9AN19LpXw7qxLnVXC5KHK2t0y20wtJmMxvLuOBBRUSEb5g
K1BWA3TyTyqAF0sE7+be3vZnh6I0lCBVFXzKIgYfbbzckOV+XG7XN/EiZhpN5P+FWYUp0ZtCrukN
tdI2oTfpUEtHyl1kDxBwMiFlZBiHUDRuBW3gtVYvvrHODDNBJq5K1CaUt3iq7Xr0lCAVum3ATc/r
YHGCi8IEF7RwZzmnn00ZYlck4XYwoRXcu43ixQ2BZp4LxS9rfVt5346JLhAwjMfChM1eMb7I8a5R
5cc8KzgngHMlsUKvpMrLHgK2QGSCl7SdiKPq4R04g49JviOVwFkTzxoTWpQmBFEz3cegOM4S+o6L
aUFbiYrDuWR8Xt/AT5PkTCBTmPgBZQQzN1VYg1Bd65bZJotv5XRDJSEFF7INxtaAHj0IkAW3DKw6
g7Rt8zV2eBPdvEWzQaYOgFPPsMUqeKiz8VCF+rURzNdpfQIsk7PDnJipMAHGUJt+UWkbR5eSrwKR
H5vov1XJ3o+dyqYxoxakso59VS3yuhiQzm6hUgseBeByImgjVbvY472bLm0ihFORxlEWJFNn1rX0
eYZPiXV1iC1gOMbEgbtA1bCewR4Nebp111EvHb4zc+wDcQReAip5hnwcQf2ojIs7IlMytZ9t/Vq2
gl8ZY+VS+pufeTKb94o+B096HkDrNAfhuzAvGACYS3OH7pJvGAZwLoKVTB2EjEcrQBe66vTKDhph
NyfNJsL8/KADxAPRBHD2Qi5m6kAwBzJvC1Djxc7TZPEGoa83mhhfhUHRWWUh3UEgCtSbIGSRQCIt
prqztApozYCvnUHhanUj9C97YdzM0msQwIrU74Oick2QmrclNhDcjX2rbqfqNghH3v5dSMbOt4+5
EUD4OKVJbcpHETAhsABX7asy/Vj/Rpfu7nMb8seET5kkDPLT+IiiP+phowuKzLswOuATVep9Pb+u
m+N5BHMFmEWv6xg1lI9GEVqJeAjBttp3d39nhIn5epGORkBTLxWs8HXwsjS+En1bt3ExpTzfOLrS
s6SANNG/F4viNxDxgTymJ0HfmhKsQrHIae/+oIt/KSyd22QC/6gnUzRp2D3lRn0KN5Cb8wRXA2ka
wi8Vk+E/enjuwQR/YKH/rX1MkMNSUH9sD4PmT7XoNoJ4HUqKvb6tPP9govxSBHWe0mQ1omPCtMQr
7CcMRa9buVikO99IJg5GqaKUEwY/j50XXYPI/RA85jeQ6UWvPBzsLITOWLTjTjdxFseCoEBn0ehm
FsjHuYE4LKZ4Lah3umg93E1284jeyHDMPUxzTdfry+VEfRYUtRjQXQTpdHdaWirVC4EQsNFUprwJ
6+S+b3t/3RzHS1lgVB1hzkfIsblT8IBJWAAzedgrngUmigSI7208UAvFPYSaDfLwdytgAkiGpnC7
UC9UwuQ0LtFBmm/+zgITPeZxTiOhgAVRgRYUCGGVnLOGi3NeZz5uMsGiUZJ/v/poVxEYlFwClqM9
CIBOYFh2WzRsvFDBRKzLJ9ymx4etIpybZqKGooBkoHs7xZD0KXvDi8fMNQswHZIWbQvB0qbrqOQ1
K+iC1qwysQP0a5mu04RqjCXMDOGd30h+H4o+HuKcAMIJiyYTPzoIo0sGLYnNIDIWC9WH2q4flC8J
GQ8COLBqPXT/wmHA3sdki8hwZmkO4PI62H3y5CGutn9ngEk2VNJDj4l+szIFUZ6qXGk1B22x7pFY
A5Nr5KYYDmWPNVB2VeEp3Kub7G7aN5iVaA8Qfsid6GtwqzrrC6NH6bduAatMsDCCSFAlmstPxUmO
qqumUm8oIHzdysXn+y+fhxkmZuQyGloFrZyp+XODlmAZ3xmTCbw9at+V5BKieI1Q3kSDyfGM31xm
VEEPBCxQ8aMbcJaJQI1ByDsA4I7mXf0S4AVf25EDiIAdnMr7fgsCE25d8hOTJH0UmtK7TSa4ZE2q
z1WLTR1q9ZCBTk4ECdMCCZk5GRwZKttCWPsFxEaa+acS/FTDfSndFZglkHWojocjVIW+yWWzG6v8
Kxk8UzO/9ZoOUZ2NmEFqSVIHq05TXqXj8kX4/quZuNSViZyVEXZKOmm+aEM3Gn2KCFmU7oqvAOeT
3T8QMt6z6/J99W6XiUzdUilmRkJyjPICyLzImkbO6eWtjAlI8O82FAqsrMH0Qhmell7BwD+kLMDR
HD6tu/rlOPtrNezDVW2g+6XQYkch/xQ78yaZjS+E7OKek7ZcPrjvdpiIpEGoTjM62In66m5S2t0C
rZNg5jgFzwoTlAgqzonZw0pnFj+NWX7JVL/AMMj6nv0m9r0vholCTRVHMnTGEIVehVO4x/sy3IN8
3OmfQC70U/PyU/mcct/7FwHOZ+dUZaJSF8pSOhszbRcBo+7rG9obm+zpUdnwqnu8jWTCUI5P1Yy0
FdcY45dF8VFwu41iDnqQc5JUJu4MUqZXOvXzLoAU3Pi1i+7+8kMxMUIQQ8DeKxrH0cakg75f44fO
Un0geKGnAcwwnpR/kDJ9Yv9mIqrKxIgStztUYLCyerYMX7aLZ+ixWuGNflRdzPHc95hMRdtW2Gru
+oo5oUNlQkcbBkM40/vRSApPM66i7CHt+03Q3SWNwjsG9I99vox/HQOW90CuJ0hM0CL3aGPWTks3
eug7dNSM2KrX+sa2JtbozQ5o3nsA0yLIAfMlpjkrZsHwlTlHWU2T73mndN/+ebc3sxUfRkeq7dqB
hAm+cPmdz0DHCZ0sBYJQd6SLJmpZ0m5FMfF6zOrJDYS0h9lZ/6wX5w3Ojr7GRBwDwmZEBRkrel7x
LSmhEmkV9+SppbPrkaM5M9DMztAfyFtn/r890d4/NBN42m7uU41eEsIiU9k/7OwtZ4G8z8gEnKAo
QSIP1At8KX/B2LepuMW9Zi9W6gMndg8+i6T1yq0MjXveU54T697YR89SrqWeZSMcsLpqkb6odXBI
eozFkpf1FXKCncaGIiVt1YwmWaamAcW5uBkPjM2zwASddIZu5z9fCW8YU5y9TP+7S5wdNW9AUGhq
9BJP4+pYASItqycpe/2rjWKR66lUGXJPj1WNKxbJVfm9lnn4Fs5WfRonR3NFiOjHEKHFUnXAWRp/
d7exQ+S1SeahoRYSFaJSAZTZgsf1fbrotrIigsdakSHDxYT6jiQN0QXkoSqBPFiwFYrvbc+5QC9G
+HcbbHbYy6oyNrRPY4aZE8/+JAO8bIBgRn0xQLKVRDc6JDDX13U5uzozyqSKaRDNrdrThWG61rTA
sIY5XOT1hpObgPLa0S0qbhZYOUwn/7Jum7OnKpM/ioUxmkYI0zkQmgQyTtm8WAXvGF1O5M5WyERz
ISumWMvf0hJoH9hggtoVG9Mv3MLnJQQXL6kzU0zoHsN4IAXEFY81BKzFctr20KxWAI2eqsJZ37yL
nXzzzBYTw5WiTPD2w+5lh/YRNBS+7k67wdXAQ8THZPA+FZM8tn2nzDXNwQUtuM56DcqS6aOcKC5n
URcvprNFMXEb4rcGiXIsKniYZ7csfNFNMSuUP7UY3uisSN51L+Qx9UB7xzkIF5u15/vJBHS5AN8Q
SorkmEBvEANhEIXelmAUAKkVCn6VFT0CEWr6wg4Fl9zO3Njpv3BPI2+fmTCjDRBorxb8CHPTuxWu
ZFPZ/oP/zylEY/DFL9DzLr9xtl2mi/uUXL7vO5tcxrUoG3UwiadgUFOMSAi5L8eQCwcfzFdzCgBO
nR/G+mcrgLTgZU6fq+m7Nl5XylaB8Ex0IPEzBgRK8AilCdA5Y+hGdeh0Yup0OWTuFjxyM0spr2qI
XCZglMeIXRxSIa7ILdrgULY1BGc78LVAIZv8LAYM6ZqRUy03C0bzgRGFGJ/XhlCUG2J0K8GIjiCc
pddG9FVO0AddTAjNapYsfQH7jdODPsEYdstyNdWLlev4X6d2kCy97q1COJiQ4xzkDLMImz7YdPWh
IttRum4H/AEMqUXNC4lOxXjS5DtJl8DLAF7DoreHNrKKMgTp5GjXee8Gpeaq4CoITAX49YcoaaxE
L59J/gRgfThjbjG7FzRMqNKdeqjTxok0KALq3yTxNk9Qr1NPoQmxIOGbaUhuETykAGCaoFVUoE6n
SK2DZ7vVohxBQPZQAusE3ahRGiyi/Iia1DYxQVz1wOxlkA2OK1tdtE0wTMdgMuygGzNw/6RUhTj0
113lsoPqqgwac6hUEMZBiSDXkG8F4kUeEz+VIXJsNNty+fFXVljYUJzKhMgNrATKtJXmfd50WyO4
WTdyufon/1oLCxuaelUtKgXEVOKuvI3s8mbZG05yB5lRcKuBZjeyBAxRc+L25ZP2bpS59ARgIYWC
AFVv1uN2xMSpPExXeQ1ZeeCvVBW665wv9pv7790ic/8h1yeLCHoPLHN+pJPaQJ5gsn/CkAsP6Hn5
/ns3xdx/vQCulC5Amy7VgWKftoJSWRWadVL5sP7teIaom569IvounCNpwEW7kO918yMXiIXaNFE5
Kfjll+CZizD3Hkn0QVqCUgRgNvouPRmLnTmBA3lLYnVutIH6w1cqz2tBtIlbgeIcNRY9NNaDZkYV
1qhA6Fsija0XP6P0uL6Rly/c9y/G3Hr1PIgp0TANEEG8XBcBCIb2ZDp4+eCHvN7g5QX9yqHZ4oEk
ZQF0IpDfGnK8VxTovsjmvVD8F0zl2UXOVgpkkCSPaoI7tAwxcwptiukklsc6vYamMmQjZk7icHFm
79wec76USk8FQ4U97eviYXAd2AIQq4DK7E55WlyKkOXFEF7SrjHnTKlTbTRpmpQ/Aj4hgihWdqA7
qrj/wLnL5gZKO6odvia7drPuMPRPr2UKzMlrlcWYZxGmW9AAy+JkmbyCPM8Cc+Yg9iZMI12ciO8X
aA+Bwqlb/ybwvzsik2UOEJOrwhEW5htcuMYMvWdr2IITZA/d89yVfobPGGrdcz8bb2XMYdPVRMdo
G+yCKumuR9JOIQy6HW6lnfKk/kG9jmeQua3LMS5UjMCTY5WL7jCHjr5wXt68vWQLCLNGQA+l0zWh
6Duhd3afIEK+9g4BH78PPieneOBt5OXo/+v7sQWFmiAwjileI8U8gZ/s67L8zKXgWvn/6+a9lZbf
82K2sKCHQaRkFVann5qD7i2bwIuOBo5WY//BVAynAMCOiOpDm/ShgHXhHXA0YtlW0Q1NM8jnpvaS
3nchYADx4AzSC+k28/CFmC8a5EWEwjyNdQmc8+iX0uLWOggV1k/95R3/dU28leDP7tta6ASjFXEX
DVCuz3RIUwtI19GOUxquziyNl58jzLst5pQs+TSBuBkZ0tRsEsxFQs4TmtMPwgtRLckuv0MTZLu+
Os4l+EYVcra6tqTc1wPSlrY2vBpUecJoOE0W2go4uJvlad3a5X7Fe1Lx9hI9MzdWZV+NCsxlh0rY
1SCifRWRmLVX8VXj9jKakNDScgMQrCOr4NJiXL6Ff23vGyPMmXVQbQdmEGN70dfCIOcVZMJBvJvf
BA7eHD8l9JdLC8MA3N4Bzy6T+JZRXgupBrtSImyKqUY/Ozwlyff1zeU46ttsydnq8Ig1i5CSfiRz
vTWSH2qGNvWgYZaZM+7D/Yo09p5ZCpoKXfgRR0KFASvULHDmtMdxwugepo1sVbX6+zjyO3v5AbI8
d32ZlwP7+0dkbuF+KTs1ouexWwp7Ep9LlXNH8r4WcwknWlFJoQwf1eTWzfof1ajb3cS7POg3Xznq
MnMRx0C7GX2OrxVt4wVk3igN29hL2crvMU/ucudRKdRnzR4TWkiod7EIthagQLWddlO74BK8SlpH
AZmU4Lbe8LN9xhA5KHqPqq18kzjPCd6mMtdxYQR1Dxwqeh94+7UdhMfbTaN/+SvXYGf8KrMc5SDA
njaN7IIA0dFqzmfjOB87zZfMuRLoMZYxlfNhlNOtmXMscDaKFeJM2y6ouxbunZp30nAtDA/SzDHB
e9oR5vwuKKYsRtCKiIOjK6DmvVjCbVbvAqfBuG9+D25dL78rfsi1zxvI+E3S9Ov4Eub4pkskBnqP
Jzkk5n2q4qV66j7cZfscRPamXzrgsuQapZX8FecnzJFu6nbJhBRGW5DCgSCODp7GjYPemBt6/wk6
9n7HEeZkT4EE1R2Ck5aiBtZmfr1M1hT8XZAizHHuFvCJ1AncRFdA91mDFjSwe2jkrR8ojjOyrZ/c
FAxUo+DuRQUYyFgj/5H2M0956Tf1518+wXZ/gjFexoTGQp0AV1WIfjc8TqHkyaCSzduHqX9RNVBl
xTdz1loNQNDWdVt4M0Captr7ag2KsuRlyHjqhb953r7/LqZBRBRR6BcdVbISug7bAvUjcZt5gdNZ
0m5xTRTjeSkKJx1j+0KCkGAgjOZHoihYAaSUcqlxzfrr2N0s3fP6x708jPDuqKzapx7JTVY1FfD5
/7xfoKq4iUHLAqaat8cLn+iOk9+ywKKobrJgTmGx/mn4YmzX6LZROXNAipuj/CfaIJyA/TZsdJaq
qGMt5CNl8tCuiGkBQKXY9AsOdn4An8qEAPAHExe8ZTLhZky7SpdmGB0yY1ua0I+VSqeIc48IzTZN
TD9ov1aApmmDgIo1GIQMlFxzHosJb+lMHIIiVjM0C3wpDiorqV5rniYW93wwQQgzOU2MoRlk8+Bj
c8cCMk10tkSGJqrVvOCl+JXPoEr/5sdQLstEkqBDrmqKarzxbpx90EVs0CSqguUUkMqCSpFVpeBz
xkBQBgWFhoyW1IqcKPh5Iz+aZD4nJJvRQhVQKCyj8cpss2MK4bH/91n8aIP5WKo8F7mQw4Z+im8V
kMIOlgK6dH2HGhfoGbjdNt6amE8nG0EwdynstS7pbfRswKmNoSDV7x5B+thAI4hPUHyBE+XjIpkk
sM1IEcaUlymQzJMs7yU932mQUp6lDm1GvD/xGetgsOK0tee2w23j94A5pQNxAwm9pB5s5ieDaK5k
bmMJZZYeohq3QgHiLahex1HNa5N8zhs+/OBPCWVbkWV+Y/rbhZv5CjpKIIxZbDpxw4v8F6LxR1vM
ZdMPGGw0KK/yaIPuaAttmdqKd6mv+hqYkP5TY/ujQfpCOTtJkmoKBES2y0lpU7fGyYGQhAWVQn/d
tTkH9lNCOzZ6VarA75OmhsjGaxITuwi/LQBdhF3sl1zMzYWuz8eFUd8/W1gZaVGcBm8kxGAjvKO0
QsvN5BZuEIJ/eH119OyvhKPP6WyTAxZIgywq7EUEDUSopZcCBKtjXrX9c27wcVlMGEoLKH5NOk5P
rrVHqQIwnviKKW4rPbqSZ95L58JowkdzTETKoIKoyXLbnrTiR2GIO1XUMf9DHEmF9vm4bzEMMUqB
ryUpx2EuPE8+WmZiE9JYqBAMWKjity+ITtADgHQ0nVsEabsPKIL8pN+E1/pOnRxxk39b/6KcyMi2
eUVU+ZsmT8RTWkFtu7Gpivy6Bd5RZ3u8EMwWoRWINIiSOmMC3x4rXJuLj+ePRwzXdHhPkgs39Yct
Zfu9smjkpUKwpZQAKDQc3aOQ7szSTCu+ptE+veOhHbmrZOJLawD4lhJjQfM13rRkT0mroUIKqQtQ
59niRneGkeM6nFjDckVIy6IJs4mTb8wYCWks4DhsjF05khY4mOGeCi5eli5i5fwrTKwZE9KlcYON
HTwwrQpvtEK6O0SYCdVoDZO7q7wlMu/nWcKMstzCPWu3d0HAb8vqnV671SlPLarGM3vE1dJTLkOo
0clueNyKnHj3Rqh5Flv1KhSMhF7hIdSySvkQBqpd1O1VCsgc55RwLl+2CSxrQ4NED6aaBuXoCSJg
OY4HAfx5KOy6ShwxlbxUWRxN/TElI6dg9VYMXvuyTBQai1qMSYQkPoDe05LPdl4a2zYtQCq818iN
KgVeGehutXzPwCwgByBgBLRmqGMnyEJPAIhHQuDKpMwK2slLdN1LFnALrG8SJ1ixD/TR1KtGo6np
Yla+UcjeqHLm795EG1f2gX2c50OgkUo1l1OYLC7G+1otuJVHYxerigN5uB5qJgIYEZtm2c5KKoK6
D7qP4qKXvqlhOrmsQaWqzvNol9Ceq0YC2Wjd6sw7EgjPaS2ATb4wMNskCDNIH8vkZFRT4hTFdBuZ
BnlOsul2DpvbqFCuVaN8qUqK8ZeO+Qw+sTh15OBGD27rACUrDfpC6ndzfCz7L6P6JZOu0hFactAb
kyKnRG6Thptw3OX6N7N4CPs7M76d5psh+NpUnOLMhQI5DbeKRoUwDUV+u1vPTkna1tD3U0yaXc+u
9jJAtpByDRm0Ln6veIlL30W1y80hL7vDu10mh9RIkCXZDG7FVoREN9hqa2DQeln2A71wZvJalgso
OPdVnx1NKKGXU24V9feWcOcaP7+AP24AE/uLti2MpkTyAB7V/hEUVrZxreEr28MLzvKfCCXwlk5/
0dmWD1OsGn2FkzAX7V5KdlOuWNH0XTdujfAhRpSoJDAsaIFtRr4xAlQGvrlG4OGYL/+KX69TlfkA
ARnLcEpj8dSMkhWBgHoBn+n6keekgWyJSJ5B7kFm3HGlalg6xA8XKfclQg5R9phGvCj8uQL4IXFg
a0TTmErRaBYicCTfBfVFLp4V8m19QZwbjS0KTWlqoJKJBwJoViC3t83ayurauwFUiFMI/ShEl3WD
nDuMrQmhwaPPuQFXMashtMLmENTivkWj2agJxxTvLcKOno2qkHSxgK8VXJlPUCbxBHsBUdb8J0Qf
9FCtRWomY5eysa3VAYitzoNAmVt43Rd5O2FiP3OF65KjA8T7asz1CJ3FoalqGNOX65nchdKubI4a
oZXo2YHkGeei430zpnSQ96Ym5RKcpBw1P9WPyLkclNmsIuA14TlHmMUDAxSmVSn9YsWSbZZpowmq
u+5/PAtMkNCiLNUFmoyLRL+ve+U2G3iX9ronsDgwUgW5Gdd4YBiQLemfIXfWxY/ri7hQtP8QGTQm
4EaSIieBAQdoXufbdMZ3tyQPg1T7YR9fgdg59IPN6Jk3jYYRxNQrfF4g5G0j/feziF/ocZuLMrZR
lxQvgNSdWVecJJD3hmGltLtqAXvOgmojfan1x+SV4ttAse9Mx/EPRA0ue/n/7m+JFWvKCZlT2SjA
jazeQulWNzBwJ18Hk8m5Qy4f3nc7zNaFuJ37UYQdRdGu5qrD9o1QowPpsmY4MvDkyzhznP6tx/Y5
Or3bZB4urS7WS9XiaqQU172tHQck9Oj+QWEHow4gg/V0W8TjRbc1JIy5pR+t1pG93Jm/FA+pp4D3
EqU3yU4scfPIg1XR8LH24+iHOfMlAbC7YioaCC1AoaOGjHOUL5slbACJAc4ddF3dct0VvEGW37wx
3veEidghitmDEoTiKWolK+4We+xyLyjzrRmPVgSlgQQhLiE6ZhIrS1e73dwdig5M/cDS59scCpBE
KSxNyBJ7mkUrwpM3MO7XD/rlDOD9NzKBPirytgccgqZy40Op1Uelf4qXhBPff3PS3s0wAR7ELpMU
RjR1dQcnNm2K1oYynyWCTu04+HyM8eU86n8GZZYbpTWXQUgkGIxJ4megsgvN+tiEzTGI9OuCm3Ss
b6MsMkG/yQZBE6QSFZju27AcwhpDZYrEOWS/qfO8L4qmCOd+HJaohguw0jzRzj66qY6eo5Ow2IDj
Quio4iqh/CbDeTfJ3APBHI6Ljg77KeyF46LviDg7pZhYWSdbRDhmfeiLiDBdmNqSEHCykMt3wLtx
JpCJhqj2yYKPOCTL9dDtIa9+s+7+HMeURSZu0bnvoBARtyhYItxn6JMI9qtiSbaxETc8jPF6ZJZF
JhCNDaRdEwmBKOwS8Ixgznu8WbJdN18F86nTeanwBTjGh4eayEQgIwdkbCBwmM4RTmZnF1sKOlwW
B2LZvdMfyuf4mQ+IW7/nUH386KagrM3lGGO3J6F8VkCSWRSCnRs/MjFx1r8ezxATVTBkmcu9jI83
zJodK8SWy6teA1Nbxxkm4LnJ28k8O3lzKRqlTuCJbdsduiazx2B2YmW6ykTTKaBK1WoHdUjd0EDN
qEwBAdT9eImf1tfLOQ9vn/vsVzTdYERJiJxIKsl1kAiYE3tet8DZ0Td8/pmFUYyqVsdA5EnIvTQw
vXLaS6mPpXt/Z4dxTC0YKm0OKqThWeu3kA2RNckqxtQJhYmDZ+QtifHGTujVNm6xaZNYb5Uyd0tI
upQVGo+F7q+vinO8WbitKlWEAIMK9FOlbkWMFvetebUYT338uMA5ytT8uW7wwqzshwPOIm7lvG3A
woh6MVnA8KRD8bZ/EMJvhoHRJOFZNBCVIVLTY0hRbR6NlnMsLvqjrJgSevUm2hrMrVcNWpvmIgUQ
qfUeKPztUPP4Yi83qs5sMHcetKgkaehgo87UazHZR2N9GiDYJObQ0a5ewmI+5vI3QHA5SfTlrT0z
zNx8QjvWjRbDb1q3O4gvVMq194QbyR6+8pvnF/OHM2PMTVeRpJDVAatM9AVcddluEq65hFC8z8Xc
dUXez2FAUZoox15pzbSby5qX6NFP/inVPlsIPY1nAUStwXdWC6irN5psoekNgtq9QipXmmvHTG+0
PvaXKt42+XQNbcH/ctTPjDNRZSznSRcLGBfDEYXrqwhiZt1EvHjgavDRr7+2Tiaq5LGopH2IvYS8
6CNFdFB5kcFtt3+Grbr8ljhbGnPVkWxpQVaMpf0D6lTcXANkDuDO6pQ8kwOdtxnQlRpBFlr4mSt+
gWwAJ2ZfkC9AsHn/DWzdO6khyF7Rnknrjq7yKF5lkQ9mNtBHAuY12FDfRhVc9FDZa4F1tjFmOmCm
wo09Xm3gYpw9+yFM3GmSForxCn4IqSDSLlhxuwnbn5iKs0g2bAFA5Xn1xTvkzCAThOZIV6IEoGZ8
bQg1BLWdXecu5k0pbZYbHSUwp9rJPuHSw/IWysSgXlmkOB5yPFyNwqlMydeE1DIaMNIGqR0g5S94
hJmXE/6zpTKRSOgrSarow4k6mvJIdbkVTA2rj/w88TIU4MwWE5DMRRNDfXxzKP1VM+zCwZuXUu7q
NxjaBPkjnseA8BILzzeuE9FgsHKC2VRHGeNqUswUubisunpZXDXqRtFkNwkl4JSGyV2/qnnmmNgk
D8IMlqsM5gSy7QzD0ebEXRL0D+XvtRZyzion1L/t/FkY1k3ThGY2wpNkNJu8bX1F2ayvh3ckmICU
GcCvjhQFaaLzoum3ZeP19bLLBl6VjnM1silOHCnoE89YSqclG0PMrdrU9kZZOuvrob93xR3eAvDZ
jsV13JTTAjMgIdgL+YMiAiqHAcbpRsoBQwSOLebxrPNWxkQVPZpKWe0RVYQyvNL1q5g0hwZjb+sL
47gCOziUFH1YaCOsSBRJF91l6sRJlTiu8CYWdbZ1SqGXc0+drcmEO4lcZXLik0m2h5jXeeRZYgKG
tjRLCbY0yE6V0o2adps4uE7HxE153s3L/t7ITs/WhLlAWeoomwHkLRZbdmPwMpaHmt5rfwKe5AR6
dl5Im+sxChN8pDYS7JkkdtsG+2xM9xXUvIBSdyYp3q77BS+zfqNOOVtiayRJItMKe0RMTzEOJVq4
QRJamSBulexGl64rcqX1P9bN8pyeiRvhUNQkp5Dt2GyPUeOplbwb1C/rRi77iUGoPBnRNVb4lcTT
kNcTjMxV6IX9a1o9S0ZgazNnMZfP1rsdxh/J2PdSk8Efs6A/YOhrK3IHVKULM/Ef0i4WpprVbauA
XQANpQVPyqaKTqGhPYqllkDEtoaYY16Ctohs5KSPUZtDOAZcI/DUUOmcIFQgu1LF+a7KNWVrzIJg
12EPNiqznO2okEBv38yaE+fGtTgB7dMviWhHEaAd3ZSjbCMkk7toMTlkuXHMqw4WWnEnq603j6e+
qEDfPVupTn8XEGdQuzO7xi7M1I1A/IsSuyOFtzqK1ySsNup0rYaGNXVXdbgX5lAHqY43/h9pX7Yb
N89s+0QCNFO61dCz3Z5j+4aInUSzRA3U9PRnKfvszx1Gf/PHt4HcBA24RLKqWKxhLfYUazoQamhQ
McDrUH6I9PlgI3sScKqrh4yCNVBpx3Rr6uxIyPgx9mfbYZu52jbV81zsxrp7IiUm3BXHZ9HCngWK
ZPD40rcUODkOQiazLCA3+ezs5GdZPjjstVsQeqbO06ePPqluYiAh1ogbHZeBICRz91RDE/+Qqmj9
YYHdKJDW9x56U1K/SOYiTBiib6BjgmGyRl6+nLufWjzfshwkwyYwxVQWmOghIg3kUjKGRRS/pJ15
z21OsE994amOck8BP52elUxVPVNJJDf0err4K7wSx9lGi1dgtYV2dq5nF2GvoxsRFKCAScmtDTj5
piDfyTPv6zbxT1LAEG61SucUowOQOun2DazjxgGm8nXzlnhLsem46xrWOktIoOXqLor31PhseFi7
+aYBN4umRpILTmqCy5ovXGUdN62hEgTF0OdN/oP0nvNS3yhoyMM8zTG6Qy6wDuTMjutu7GsrBfcy
Du3/H01IDYCvRtzj6S90I+8KTXaxykJxcYYu4V0WmdaS4ERPU3vr/ARyxHyC0uywMHWvb7JP0OcE
3Efjvuw5J9MYITQudGvI2JKXsEB+zgFo5ZiSu06mMMvvF+eXVblOU6NA5bV96nKMQSq3bjljPLz2
ivk4N8XmuoKuX3L/3AsiFqiiO6NZVFhR33I4S74FMftYyfrQFkv6O2T9kiLsm5bbI7rxcMuZcI2H
BbN2aUNTyqOBEeMs9qQNaOtJjy+BwjaWmdmmc4Oe314HSzx7INULKdmu7w99lftzWnpRtJ/RhWVk
GVDJAFKsSkGzZd8gxA+tnRC7X97+AKpNQLCTHFx/PDgemCt+R2ayt/+66vyzZhEGBIXL0mxRTjwX
cR9UdpBlKuq2ehg1zzlDYzdRwuu68x9Czy+JQnYDqlOW7uK2gZc9fF+YDBeEwH4I+nIL2ubsLD3X
dQP8kii47LzVNEfNIBF0bp+9u9VDbQcuq4BOG3VhEQLwIjoary9TYiIiJMhcMIDSMZxja2SbSQG+
AHoACkmC+j9kM75WJjhunuh10yx4a/0mRcpmSdN14TJ2JS+VyjZRcNasrajZLW+TsurvmN3fWL0l
2bP1++BrNcvvF26s6goLSXjsWW9m57LIbyi/VaLviOQlF6zscATPouQzgpjlcV+ATc0d64CqxqGl
T9dVQGZagjtx+1SvzQ5SsvqFgUiNOe2hnuxtZLKtOb1EuazNTLYswXdoFYtzsEfhKTw8zhhGJtxG
64dk7yR6IBLcRQ1xKncBEkzc5KyO402svFzfN8kyRKJzjcTGgjUNBxGrtxlwMrQxCmqAqlwXI1uI
4BW6hLiRnUOMi8IZc7OdFTcShZaJWJz9hUInHG3d8QKdYlnGeWb0ZMhgU2QeQCTkLl1An84RRBTK
uFffwcHp2g94SETkNNiDn5RIXEevTCklS5PYqiOY0AwWeBItBYLO1kERmIdpjvtjQrN2cX/9nNYv
DNvWFgZHyyW/i9cXu9jpvd5XCmK3dE9ezbBCZw2IXj4jgLiX/2bKG8/RC2nLmV5IM3lLayNfUhVL
ZqR4WJDjtQflffZRfqyCaVf8my6QC4GCY82IpVn5MpTisPyG2Rx8AB+SHVy1qAsRgmOdgSCBbOZy
TaSAN26z+7xJH+tOPSUoq2bEOGhzc5hyA+QDzSMvhhsNALF2fWxaCvbJ6un656yqzsXXCKqjFgor
9QoLHlvj1Ske3GE3tx9o05IEkMvf+St+vJAj+F+zcTJA5S9yovnOzPf1iKfx9KOYzCChY3B9UbIt
FnwvuDoni84QlufG/dS9RK753JaSAuCqP/lakZgrpnbipvUyRNlV484ciWfVlsTaJJsm5ok1p5xt
a+nBSHjzTsobxiNAnU6pNwDj22W/ru+abEGCD0Z+uM6zBcWSKPYxN91dakqsS3Iuf6WHEUwvpDrz
Wa9vQWp9KIyPmsgm92RClmVe+IwCLTFdvoxvJBb7zklx3wM71XEkR7MC9vyHaxLRAyyHEvh0bT6P
7r7Oaq/KswBZnTJwdDcD6vJQAxmsizzGXooq80nfBIVWn5q+9tIJbbKOsenGkLZADuNm4VtxErhg
wI3tz9jufRTpg4je1dFtDzz5PkeWxymlBXTZiQuuqGHGaPKlfVwBcZaP+SK/hzs/JuhKpnGwBK4g
upXcVbIbREw/O4nL7GYxznFDte3y5Fj6oPtspwZZkJylY46yRQqeRxsTZ8wWz7MMrCKR9j/Yissa
ncSLd6a08U7iUnXB+2QWY1rpIgrIuRuYdnSX1uXGzB2wi8mSRRIHIaZr566pM3UJMvXZeZuyOwMs
B8xMH8oiPduyEFqyLjHFl0QRphkK9IxYieqX6lsC3GWkUf0mriQ68ruKc+W2EPN6bMYUurrcSjTd
DeFMB79zdt10tCfdB8pfj+ptFHY7a4vcsME/5vol0m5dessxV+l+YFTP+S8AYyWKJGYCXR051Wlp
0pkwwVSpwweRgbZKXJeIptUNbjPnIyRUGjjiog9Q7t1Z9uN1Ny87xuUjLv2jkSLtleAYZ4C0IesH
oPrMV+s3Vyeb65Jky1m+5EJSRpLSdpdTdKrmtcB7mHdvQytZzvr0yNc9bAgRDGU5mhZ4vNi3tqFA
t5w38/SoBe6Ho+7KIN64oBvNenS6B6pxSq2n8UaOJSPTDcHJAPl/oqhI4uQmQPz1oFC3t9c3UyZB
8ComBZaBpULC4PSPQ9zfu/HuugSJM/kLS6CzewsWjtA+1j9pulUANVbrWkD6cy6b+VlXDdcCZ6Tm
Oqr4rKQF+j5M1GxRjm5+qPM2zdC7O8vsaV3Vv6QIEU2bFEptl5DCK/de638pChqRgYY6y+AC/8Ol
9iXJ+FPVKa+NJKUI6ulNcYuE3WEB3XE+GyD3ytNZy1H/7R2/hC2qcmFXdVXXna5b87lKXpU086pU
C1EQDGPX2CrlGGRVhRLZ83XtkC5R8BvMLSnVSqhHC7CAWP+d4SpelzkawznKG3bW9f1rkYLzaAGc
MWAGGbfo2L3SqLwzK+lIpUw/BNcRJamqkAUXoA21TVRhAv+YoBYxohtowU3yeZDgkiEY/zUP6cGW
JQz/BtJcQsivJQpOYxgs3kaqswAYAo94jyli3GhGyLayUYD16tyFJMF5WHqXEZPCEMbP7qQFrLxJ
f7vFKSC215CFun3rSl58633sX0JFuvE8tqa6+91nENJtq+9BsJGE/zPzFheoS978F5gWEr/yF9W4
bVRZr2Ohg+9inQhUulOLmXEagFbP+GXUn0NQBYU0rS2TK3gaDDcnQ5xCWyNA6aSatbNo9yPWJe+n
/3DX/aMx4lSfZc5WoszGjNF0VIT7JMjab02zJ9ZTgcJ6VKgBy3dmkniZEf/olP4nzeix5m2gJtZh
IklY8+TBKWOfl4U/mv3muo+Q7YLgmJJ41uNswO53dhd2tnOacvVZUQ3JRSXdBtEVWXaG0iTk9Jsp
ZElgndTnSPWL9oV0oYvH1I7ue4wAOuqt5hyV+nZarEo26bee7rtQcMFFWVlk8Hkhk0xRp9HNJ42e
9PIwDMaW5a+O/iPvcz82gSk3fV7fZ4lvdAW/5XT60NULZWZTRp92bj3l+bfrEhbXc+WKcQXX1DPC
imxh457NH85sHfUCdEBOFlRp8qLFuW8S+q/SKV+qLbgo3uWxEy1w9DSP3wemPsey7IPkvMCR/ee9
2TjErrLlvPQi/WzGX2mdvrkAn8qT/o6q9qNi30XA3jKazzLaX9/P65ahidMLpNTnvloIG02kT73R
4LGn12c1l4EsrHcP/KOTmshxbgLqsMPpzWcyADsbVEzZDAqLxvUNm4e260/J4I9IV2Su6xUjGntp
5tnpuO1BOZWBAkrOHG+v6hJxnYX1TzM0R7BW1I5Ug+nI+mD4zkOg9zjpBBOmA14gcWttmQHMwCZT
dD/CNeV16PHpAT9L5vcGAF228oERhSAHM1sDHrHueYZBzYBs6VzbM3M4ANsMNfjA0k4PZmkFpWWc
DAODUxwkow5YrpAu0806KDnilnF4VSbNp0Da6QBuBOA4N7s1KTBDqzLIYuabBgW2GwmH5puVP9r1
GDSc+KR+jvTq0ACLYKiZ56bzsVWoZ6R3utac6pwe+6zauXXj9/yu0O6q/Fxbb0RlXlHOgd71e8bL
sMtl4/+rEfvFzgoOKG9U01AtRJ11zDc1q/y4ONWxEibYMdU2vOs6vB5FXIgT3I5OCXEBUge3+4oW
H2PaYJodM34AHGtCHaWhKSgCOWueTH0EV1So7WBNEayWNcVHw59pNt/HMybegF730LWlZJWyPRX8
0NyNBDPtS5moq4DNzTxOvo+WfqPxU9/vJDu66ha+dlQMkUo7Jy5bhprS/YB5qjn838YK+ojdBWbv
XeR3N0TijFbD3gupQtGf5gmdyDIAFJs/JjV/GrXibKD4qlvb6+uTLU+IiihnaBpc+i8VM3/DANe9
abyksQyDfDmRv+6qi+UIby931PKmWnoYOMa0hrzdZ2XkOxm0Ey2SKrxbjsF3ZTu12q4ddWB83Wk0
8t0OHahWtmWsDs0GMcTIApJz//oOyL5NiIgipzOVTsO3KYnyTYueLcXe5XOENslfvXWrMMNXi1Yi
U6LBruBvmRm3eIxi16cW8TZTgjpPT8RgpzZH++236wtcDUUuNl9wQaxUUL5SsMCaamc6GQdrciQW
KVPXZb0Xz10zp03Ml/OtKvJsR0/McL5x+j2SDt4u6nhNkQRP08xNGukxBEXfrU/nkAEyNTulNog8
iuC/IKpZFbegnoMFEGVFERCpaEe0eBLa4Pk3hP1Tucm2Tai+gu8HSNLW0/Vz0n6zNf+1ugtxgipq
Y1djjBdIYtR2Q9Qg/SgZPW6jxmBskxqNorXhT+bBriagKWZ+ZVeePd8lOYgjMxeNGbE3De/psK0x
zaqxnVlzX8WbOXVQtQTEOObvQpKkfqzfTk2Jssd737+izzxspltl+KFaup8ms6eaGL0Zwe/BgbHW
fo8VPFuq0BojP9c/TPVgRC9m/5wNOxs1KL0LCjYGSfSYVucpTvxCv+HON9XexGnojsfReh/BPdWo
L9l40py9mSb+6EYh6VofcV3sHGYjgAfyOv0XKq5+FBW4qCrADGY+AsEgcZL9GFeh1j0SvjebFOyT
xBtNzeP0dlZpqIJCoMzeDPvU5GcVcPEFcooj4t8R9JhJ2W1njBL32p2pPc9o+86OLX0c8jJstSfu
oDsUnJ+AzvaqhgZZM+2rpAGoXbIH2ZNn2Z98ADNOycC4N3pMAytlg+kndlvNJ5WBz6C5z/rbpH1p
xz6oM80nwLosJ7CmGs772DUe5xjLA++hyUtEU29We+80Y9Cb9iEvHwZg/nbYEcCOgjmTNlvdeax1
cFfZ+qazap83YCrWidck7v3QqiXgxd5StAY7vePRKn2Ylf7YVoArIa5VB1bM30hGf4AodLeMUzpx
vh8M/AnXYHGQ0uYRU7svxmxgIfHP65q76s4u9FZwZ0lmF7a+pBGI2uyqQvdmB3LdKRzUu6LRguvS
1rMWF+IEh2YVBa6tGuIKJfLZHsOPW9evzBbt2h71loTef9HnsNy412xTcHFJN1mptSCjdM2uPzVn
ClYJrBZHBbRm2bt1NaC6WKHg5vJSde106VKZx/Jpjr8XeLbWdBv3k4fAwONGJnHgMoFCSBWjw5Bb
A1aHoc6gaAFoEINVSDtYeB+X7bOq7yRnKNlOEXhLmbGbxZKqpDfaZuEioDtywGn68qNbDXG+NtMW
YqnMyWJTX9Ql7qxbu8t9da7fIv3j/7ii5S65uANb28Z0BMfsPdXeGvWH0f2wqzeeAIdW9XPEjSD7
8lhXeukgK+KsR/0XKxTCKwIoCk6Wjp8YcCXtQdsYmMG1g9nyKi0AR24POBh5Z//qpX8hVbit6sq1
o2qpEmvlW1s9GDDArtN9U/28vrPL3xEtzzI0lZiOq2oGESzPrgCtWFXY2MEuDpoFlmweS+KxtaVc
ihDsbU5iq8i7Hm8l8xc1VD/DO9BqMYxJZHOFMkmCoWmJkxVTA8iXqjxm7tFljeeOz1olBUpY0/qL
Jf3Vdxj3HW0LvjzBXlvXCiMWlX6sJtNOy9ufVompbNPap33XbbPSSHzDLc5Zjzy70u4L5dlASH79
GNcuicsPEsww6jXakQjHmJIfRQbutfxkjA8UugNq5+uifnd2XFEZR7BFTLnU9jgDrq6u8lu7cIF8
GtfBNID5roqAScoHL4+zZ+oWQZbc2ewHKSvfUACk6Bz1Og/bxjpSEoe2+dnqd0Yc3+atFc6JEU4I
ZgyGpoFM1o26eq1dbpBgxcVQGJVGcGLLzIXikSP5WNhniv24pZ2nBLJW9t9dDn/vkmlpqmMbLjGF
a3tQUqsreYXiBrjWI6d+t6u7eLjtqB723T21Dy7fcg0gqun7oGNqKJxN3bNBvNjnzNd6jD6pZjAP
lae5md8A3y2nAOJwFQB7xvTHRNDNMTz1rbFhGgsiIksDrJvS1+cvv184XMt1xnJkQCsF266vZJY3
OsukVbapGyZRqFUPaxlfsgQfZGnpoA0LoBegoUtEHNGhBJl5/5vPBghYQWeDnELaFK+t28yXWMFb
FFaRKpGOJbbsbgS2Qo5pLe2uZ1u3uSfF5FnKM0fWhc4bQicM5h1t0GyBZBVAcpWZvV23qnWP8s/H
iNjQpT5xO24KGHB+qkqUh+Ynqu+vy1j39V8yBCdRqWZelgYWnBDHsy1A8+XS2aZVGSa6Yx3iWKYj
wmi3zKziaYKMSktcT83yXc1G38ztlzi17/L8cZxS30mpn0TmvdMtAPbjq23rhxzTe9eXu5zfXxb4
9SniluKBlo0dMHPOBUgVmXE34HXUa7rXKvO+Ym2Qd67PgdR4Xeqq4VxIFTaZ66YzYXgAWhXbnovk
RsmPmKLZmQByuy5JstUifDEhRVqOqHkhrCQhN0fwIklSS7/bEK5toeA1OS1Mxtx8PtuEh8RWNa8r
W+UAZKxzrgN2LzNu+6ZkAFqcgUrCkC0YDO6pGt6Xbqy+NcQuvEGvSrR+YzB4jJ6SdrjHPPmx1CwQ
j3X7BBg2XjM4rU/z1kd+1Yvot9kAG+ZwiDXmNX1ycHQ1cKqdPdRBh6z9qMT7tjJCZ3hymh/MUTAz
Fz0WOdge0uyurbsQDT1ha5R3SgRUzJIFzog39zz8qihHZdtJ/BL4kBZer0MJ18oNTwVE24x8eAPm
8rzwIqtF83F+cjj6/Ak/mQo5cfVeSUboTFp4xsRaNBx0NwOGAzADplceoH7UDZzJPq8eaWJ7hY3x
nvKxMr5lc4vZXBLoVbu5fv6rLsMEb5NJLNfQf/u3CxdtOGOlTXqmAhHqAYiLPlc39SAJD9dt6EuG
ELvlNLYiawDqW4qUyDg/6PpT0Qxh22/7COM9eYRh1/vry1o3oC+RyyddLAscY6Qo8xwGhD7sJvZ4
TG+ZHoWUylqKDMkOii3MwPuf0pLFuOT688QxrmsVfgEY5KQ/Mwsj2xzjHka/Lwxnk+aapwPfunpI
i+/u9DkiILcZCJci5pkOHiFp2PXqAUF26vVOhwD3vWb4ePXVMIo9ahMqhrxLz6i1nR6V9wpJtxQE
DJpbLikJiaNfe3DC+f6vZoh90yghEbwdcGq2/mQbg8fzA0OiiQzvXHO9xi1kD87Vq/RCoBASNoYJ
Ku0OqtgFA6jLkjD7af9gyD0HySkFoipKI9XG3aNGwrikbrral3O5WMFHIRBP46iC7IyzoMQjHjgE
AQprgTIX23z81uZ3lvahao/5GD8Zo6zmv7p0x0Ym3SSapYu4xiDXSpuxneYzr7vAHaJTBiJkVb8v
2GuvVf/G5C+ELbZzYRtROVBoDyqHwGYJi+yzth5m1Df/hQFeCBHCsagxLRxnA6TmCTj/fK83IDU1
e89yZTxMv0H6/rpfLkQJ7gVwgYoaOzU2ryFPuTNvct1s7h0FOFOtln3PI5RGrRrQRI5ZfWaDebSK
6dx0bB8pveElcUvCBLOUPpS8DZgKllWq2b7K/81AhXXxnYJPiouqHo1inBENgvewLz0HPH3JKHsp
r+vylxxxADaZNG3sRzTV4/LZss0yXWRscbH8d9NFi1Ve2X0ihCr26MZ6EuFhPtbjZmxuMuuddXSb
ufeEdF4LMF/Ylj8SrfRM9W5qZWNbq6goF9tKBLehZrzMAR6MYj0B6nn0kZc+5+cq42HTLEgX70qD
tySa/68r+Hrkf7HNgssAgI7tjgk0vFwwM9CdxTZxUPjOwp3nobn6tthrYRoOx2wjY49ef4heyF6i
ugsTxmWuxCqBCaP9fzuAhBXDDgBoJssY2WuCIoiUD++3u792zss1eCFSjyxkppmOKC4utl11kzUf
VXbWe+MWBGEA2shQvu4qv1OK/YQWAY+yybf77j2l5addMcMDnPcjIWYwLeSQKcqyxfyW6A6XeDeJ
KyWCd7MJCJs1jq1xm2pTx4Y3N01gqQihDS2otFaiBqvx88VJCH4uZ9w2OIEWtOo+1qiXGLKpztWO
m0sFF/wbz1td7zTY85KIXZAL5y3GIZBDB5eLZDXrr+iL5Qg+ihv9aHUamc8APfYyTN705s86OiX1
J4l/ooLoNeOPQeG7TudhDiZVXv7SpVRTqxHV10eIiTFqKdoATpD5bADgaGLfqZGhpUYSIa6GNxdC
BL9F50hhk93i4BiKX8MOI08I2ywvjcxdQn5xlOquO4xl664YkJjxclFfzy0N7l+1ALpYfaSJ82z2
hm90eRAX72mFMpabh9eFStTTEZwUpV3ajznUk9NXpTk60pnj/3DbuKZjm6Zl2OJAh6Y1qCnWZAL4
gbGpvXLTA3W13asgsZMXChbj/XsPv4QJfq9X9RKwIxDmzHulif0sqcMsqjwlySRuZBWJGxi5xDUx
O+sQcSJiGMypRlPVdFbIvkEbbKZ126ZJtlH+ChBd3GUkVN3emxN9l6nGe+3Sx6jPjn3/HtFW0rK6
eooX3yJ4AJugtlgb+nROwMZqa8euUyTKubKxhuaqBCkXrFYVT7Fuucl02tdnN1Exj9RswLQR9hMP
e9A0X1fJtcvrD1nCIRLKm9RWx/qsaPYxov3GseN9Qx3f5cqGW9RDn+2moWwD1gW/njSPDNCmsqwk
H7Kyq398h3CjTTzLeQYgt3OXk01N7pQq30mWKhMhXEbI3mpzl841QtMNavXkFXoE2kVQG8F3N8Fw
Qj1N2lL7e4ZMsJI/FibeSfUwpvVQ1WcrZcMG5Yx3EEQgKkEdtE/BT9q/tTBmAFhVB1MbPpShOFEl
gL5vXCgzZkmyCdjvz0a3qx2g5Nq/pvyV1q9p/uI4L61KVW/kH1r5oDu/gJEZ4JVtqlSydSt3AOD0
CWiEiIE8sTiNz6O+qgkl7FwxgOY6o2dPxy76ITmflUvgDymCYSW8tTJrVsidugU3WBPofry01yO9
BFKBBSC4BEutp4PxecjvZSguK5HKH8KFu7bQoziZ3YEBDP/YtfMmq/cDwmOjO/STrJ1pLXy7FCY2
yREwz4FSJTbOTvoYlY9ZjvdHWaPJXdXToLUeMlb6VYeOroKjowtxzKD4DSpMWRH55VD4pChCZUz8
nII9SC3DaUlh9ZokVyizF+E8SjPqx1iBSfJ02I1ufgQFj8Tq1xTr0tMJu64pnObaYpJu4/i9/ZPG
8Y7Vz9cVS7IOUwguYr1R8ghQBGeVO4GquL4yhP83Cfqf4ThTxyYmGSQM6MqzS6DgtpI1SK4EkbyV
G5HWJRbA2xsdCDycb42kC3gJDNx+f30tMknLbl48LczZRrNhjMsn6rgP+uYgY+TAebtxQT15XZTk
9MWC2qz1pekspw/ERVDQ/pqBSVjRzXUhaxmJSwcssrIW0eT2asXrc1o6fux+FHbqU96/RvYrzXK/
ce9tkG8n6QPJNK+tx4NRm1uqzF6dfSqoxoEiw6tTGOMgm3Veg43749OEu6GObN4NVgPe0GnMPS3P
D9xF2bCLNwj9vSrB+6zr9jnaxCNAgqH4vCHgdJ7aHTdCLavebEr3Dc82qrRxcCU+/uPLBNsHQWce
qeWi0SBZCcxbZG7uGuOkhhmg0hMfHeo691J177wO+yxAQ+ZOcmpLLHzl2hSrTpZpz7NR4APqcMCT
wMDU07B19tNZByMWmoj+i0mrtSvgwhmJ1aWkq2amYcILrctau2uo1++XYVsSOufqqQsdbzgXiIdO
+k52+ciiMJEaMyq+RFe3/8OV4G4BjuKp3g7JXonXlThEscxUzNpMsuVwXVSsE+A+JlKjk4kQnjp5
kYHYMYcI42wflHN0ROsp0PUYCTBeGao76quS2UOJMxGZMpPcsFS6OBOz0XbJ+Fqhnm7MW4larksB
ay0G1VXbFKdehiJqB+JARyzPjn3j1dq0AHtguH4x0fEdgAihsi++oZIgkbuum19yhRum55gspgbk
qofhu4oO0wcTM4BpkPkM6O436h7ZtYXLEr2tslFL2ZKFo4xVdQALEkR3oJZ2sm8AaQPPjGxjlwX8
be9fCxSuHaV3qJMsG9u4XvuyIK3GQe/VUbjwvkcb8+H6hsoWtfx+ccvNMTV6dHqz8wj2W9WNj06B
/gyTyNyY7NyENwcZUmuiXbT40REBbYvW1R3TMTNqeg1057RM8RXfwIZkVJt/gREIH/61pcu3Xaxx
SvRkVErILlJ2VwBbsgVIjdtwScCwNrv4hxzhrsjRX13ZYCg59016k5V6kJApjIYksOky0VTaPxvO
PCW2PIV+luSsZ98M/Rmlt8qsNpwVYPdL3AdXi9B+3Te7jPwLnLQ/PlCIMsHVwmjaYiNKF+jj1V0q
hRZcUyddNS3dQmlPs0QetIZXFagfUuM8jsBEVV6AsOtZMljutTv5UoigS13SdkZd4RUGFsCTset3
xjbeddLRatlaBLUZqyqyic7q85QlnmY0W9bMACuRdSL8zmKIFn+5HEFtjMopKP4xYGkgWa/Gnhb9
agyybUpzUxtgr3dbdEwhVjMr9Hr8HNLG11Cvyp0+BJAIdZ19WoVO/pLaJFTYqbAG38qPVv996PGC
21LwtGnJDt7KYwNB6uKUAVigRpdII8WZWMu74UH3df6ChvUmeBZo57Jz8aL6qJYewOgdTBu+L85K
IOt2luiBSCRjMwsI7YlO7sxtt2+3C2iMuVGlQYlED35nwi/cR9FZeuVkdX1moMMp7Z3Vf4yaKnGQ
a7g4lzv3e2cvpNhFPc2x7qp3GWrr7QwKdqIHFnd2Fu/8qTR3DusezNQK9SYPzLY5lmURIB8Ymt28
Tzjmoknr6a659Hg057TC4EBSeBn9Fkcoj0fA3zRkqCJrRa4/vlm4EdVo0tJ+ttl51uob1nbdo5PZ
xO/dbufY9ZK7MK1N0WTjxqIYzneZJNRZe6JdaNvvusHFniU6EkVEx8nMGNdovyFjE7TmSQWo+/VL
cq2q9sdChVuyL4rWyieHAS3FG+/0g3no9wjnvDzod/bJZVipN4d5GL/LdHytzvKHaMHZaSOaLDjw
UxFo9QFBlBUH0XYCBW58L8PTMteC1cv9FDwe1FyddK00gEGAzh5wo5RZ8b2a89dYG7eufYMTRBsU
quXJjncLhrEZDLzwXHB0Wd3eAnvLWISWfTNzGEn6lKMx1kBHrdeZzbc2uylKZE1n7cEFO0TbU68a
c3RPHZB4BTiaavod7wOFt0DTj4YqNOunno2ozRv0u6HyM6nZk5tpZ7XIHm21C1RJJCQ9ZMEPz0Op
J2kNP5zuk10WLi0umYfn5vAzezYDd2vvAJq2K5xDuSVPEgVbe+Vd7rzgN+ncYT6jht/Ut84Wg1hw
ZkjPvKOXccPAiW3I5ElOWmwPAhMD2tSsdokEFJ9G6SGeyKZPh5BXwxYdxWhq3kfqFjFJoLTtcTBR
V9VSL1GKULJy2ZcISSlnxphFrcG0usA8zE95QPeYcvbJ1vBBCKR68nLNWhHl0qR04Q0RVUAHqApc
7EXz0rdY/zh7wNzxhqYMatPyK9reunNyg6Nus01TKBZimBaqudUi4l9fP2p7KwH/xdGLyIlgpGjz
VBnJHSBxSm8w3BBcEZumUe7nWtnp6BvHxFg2G2BFtL/pPEWzVfpEpj4EVO+mx6GoSICqjXNICy3y
MpCKklrDfHx723doNHZODiDT0NR/RI7FSwob5JUYhKPPCXr5rL5/QH4Bo2GooeoVOvnApGIYAUYn
PHQehckceVa2QeLwCQBVMOaHuj/x/oZlgGy76dnPRHt3eOFzRwMhdh2mSMRx9lwjROGmHWiTFhg5
9cek8M208fQiQckUkwuYHeRV51Ulu9VpBLj3M2kbr6dHLa03pc3CwmxPfDZOg0s3ShGdC5Y9OZyE
rlohgrmnAO6ZTB3sE0PoJpqHHs0HohGwiGxjd/ZSHV0HurNBmQhNkLXfkAaTbG/cAKcckBEDhv/n
IM6eNfBoAblvVMmuRyN0zhFaxdSLbHTg1Ci/xNTXdHNjdLXfVe3eSBhYCBUf0zqBouGt0i41vu1k
/T/Srqs3cpzL/iIBCiQlvSpWsqucw4tge2yJilQOv36PerFfV6trS9jZpwFmBmaRIi8v7z2B+pDu
3MAm1wkkxU7wMdNC8uCa65S08BL5R4ljryv+6Xjr672+jat8W5HRBxFtz2qg83i1MxutsLKsuKnD
zs378jB0zA9y7aEcnmbd+ArKko3sYxIW5CZsgIj8kYTfRcsPpTKCF9GVLvhzbqdLFt4ZyB36DTXG
ZyWAEKMyneqhhkwb2U4tfmI+1luFBLe1On7HDV5+cCVBMd6XJOGo5XasUZ2IAf9Tf1QOqQMZaKni
SRiVrSm3cL3OajjkpjWk+IbmNMXht8LwpaMQmMLsE528DYyiHJUq732BVxCM7kKIjARp+pRT9b1S
yh2eItu4lxxVavfBkFkBF04UKF6LappUUvi81AcjV/dGPTynPL9VwQ+OQqOzEgLlJgM3AuqCTXBD
47dpjAARTtx4uo3750j/NME1TVqvJ6HNomep/1FGw5ZH7ROa/28dunkpDTZNnLs5/Sl66hrhK5Wi
R5YAA29oW5jl7cx8vEO36lOeCiz2Q1cB31ilQWGFw2c49E5P8eBgjRNN5huvA08zZj/YHHRTHu4N
rsGc5pAVfgZBEFUvPa3MDwFXgFQ0XVnHBR5TP0u7W2WKrEh/TfHy06IBDK/EQfOxkMD4MibZL1rz
Ju7znWJq3kSaXTGpB7PWbZg4zofeSUllT8ZDFJV3k9LfRBG6djmzQ2DbsoI49fQqqUdYpyB9RFbY
9JYCeiUkELw6092EDrKVKRW6SazemsZtmcEBHKghpk7vVHwRuYz8nMmHMuydihb7KIoLmwfSg9ED
20MG46PSySZP862qxYCDh/sgEbaooUBUTveyFm7UJHiUokEB4h/hRVdtvT+UDCA2fQAWunNGrluZ
pmx1/NOAxyaZq5u4/mUp90AqxklJ3CkUWxUUEiZXhzyVvDgEaVtIAPEYllREToRDoxQE6p+gOKi1
G/ffLYz3qvwnrHY6KvcjlD1GuCtEY79LIPuQmLtOC14HhP82Z7cl1EHaRrg8k90gNz1oyHnULE5Q
/NgM0w0ezJZOb5sBDo3Ji5k+m/XnWJCdEX+AT+yR6CUs7sr2p0TnMhpcNamt0hi3E9ToOvSoggL+
g8rkRCkUx6K3vMX3Q8V6gg9DE90DpnTMzOBU68Q2kfErRPMDGQBxWXEbhCgd3OJOyGxnhDsWujHI
eNSaDYNoPVgGHoopLq4GF1dhbPtmwxKfjkc92uTao6o3dspu83hLE7wNM9tMt2n2IILmkygerb8G
5TXQKjuC88UrIjwvHySsrNQhDh7UGqaNE4AfQNKYNyj14vEDRRQryh0G1ygGq6jXWthZjLMKn6Qk
2eeRP2kboSeuFsQOVZivA17X5B8s95PmnrOvsYssc5oNnB4NSLLJLpFf8H54L9Icl9E78MhOiv89
9lT9icrVDcTaQAt6TtXe7fXqOPXBgStovHd4/x5KGYFXAqkv5JuaKviAt1H5EKuBZygJDqd2z6W9
JOeAe0meksZ+QuLHMoLsjKmdejCafAXV8ymIXwYGhvUQzsQNojRWIo0dVJjT2Eao91IztnWApeWw
3dFJWFQUbm4AsR/wdzw7NjGXdn2E3EFPN2r6BLPyFpzvnzaQvyDauq1Q/LWSsdhluBVHEe1q49Xk
N/DSsjud73KpdAqpU600R7qTRYcJj3qhya7B4VZZwLatdZKAfw1S+pBJwoOi7wPvEkcfNnVWW+1Y
2KSJ8AVLfA9ACrPSJsyrsYVJfdcgfxq2OhD/Zt489nHpKJlvQDQZptUIdm7FkwBXsfY44iP3BXfQ
300Y3bUkPg50tIo+ezRTrKDU3U9N7wwxBL3r7l6i1WmSspuqKrfMhH+VRE9pnNwOKCckvYQ4rvsK
qdyS4rHKy0PCkdNwZm7K2LTlQrhSMjlGH1hBRRxQJw9ErnwzfccN7BPWfcdabxuwsay190gCm3jK
PSYg4Ncq4MMaNyEH4LxT32NR7dLeK2XNylLma2l6iOJ7rYIOaO82re5Uyg+dQrgMMR/Edg9mKLep
IXkDZS7rI1/Q+4i3W728jcB/UG8bCWpy0Aqqx/FrLAcrC8U3DAI9XofuRJkdlaEdcWgHtTPdJnYa
DvkiLd+Eku7GvL1RpXxThTJEjF6rUNtpQochmeQYyHUgaTMk6jbr2NHoJ/gSaVaXCbeJ+32vvBI5
eZmSwg2Qo+WZ6YX1exZ0Nlc7u0fmR6qvum7tGB6fFby4GYER8nhD8gbpFah9fbUBx+hB10a/wGGk
vXiNUf2BwK5FMqjIVYhA+FVqfmAk8VMueSx7qkPVRloXAuZboMbc1r1rdCaElKCqkKGXCjtlBeh/
vUhcKRxPSFVs2Mc6yNCTsXthlJ5wQDYgMkD1CEUp4y3EbmRma2H/oB8WOJQUVo8TqpQvpNn0ODha
yz2pyrCUw1dRlM8KPAyq4R5+SpjhDn0/lxmGZ2TQYCoiK6NQkvmqRnjG0ukRPclnlctvKSw7NWwi
nVKrHkyrBLyThgmkGqSbFNCcJq53ud550Ivd9cpQ/Dp5vC7tsixgcawiFhNvILo3yVtRaHbdZmAV
Eb+E1d4IxadR/QTh5gmAtzumTS7gQFbD0qOBCx1PYqeuZnEtzZKQJEGB3Kc1lGa5OODNgDtPe5gA
5e2k4Z9pCO9jGWwsA9iW5ieC9lYWtofUbA+BccdDzVEDFeW85yYWTqFPtkRiS+CdE07ts6InDkBV
Xt63rloCxtXgdIoxfGg04UOS/CEd73SavTXJsB0LzTMIt0FAdhpVsUez3GQUbNQo8JIBynSceLWk
P/V6ZknIGzNsOjX7SVho5Vpx38QHSOjFovNl6SUrn5pwT5r9TC4uTFv0KWQpatDOR2gjwBg58LUW
L7QIZJAoc8Y08XVz2shpjHj+nbcUJCFuBQ2/YRp08Sp8udJwJJAxqDm4eb6GC1sp/C2dQoEezJIu
RpWZssaOxvoHaEmfNW9qkj+1yrg1RX0q25frL7W1atcv8vBZtamSe62ZYlRieryYqIxkFclTjDy/
TN+RYNty9Cwab6zCldLgxcb9GepoqXwZ8KkLdSnFe3WCy4j0oWvc16d+Xyn91gzeioJbI4v9ur4v
jQj4fXFrIIGk3G+A7op4t5UTHHCtKg9ZUPjXV2UuCf1dvP4PIspcvKVJRcx4TPPyGAW7kN8NvYmc
oDsOueKZwRoZZ22wRb1RoIxpRlOGpmMLqX2C6FGUTibd5ej9aWuKnBcLE4TqEIEF59P8hV06+9wt
FAWMtMa2L6YnWWg+jcf/O4ASPui/R1isXVdJRjoqkX4qktLl8iFU0rXqwqWvczbCcsGidurlGKG7
kkAIZ8gekTYL81PgkBgSdi6LVvbD5VNyNuS8rGfLpnZhVIeCAzajPoaBuE8IpAclPLYVrfcKQXSw
CvHlYAlkmRFxru/Gy/2Hs9EXhVoBuEaSAqV55N0smpr5Aedu30DIon+qS9nJIs2RsnhTozSZkji2
hnLN+vxiURpmi6ZGVFVWlwqeISmgTShTcRwDYbHyQ28MF8AxJ1NXm6oX4+DZUIuKZdQMGgX3H7Xh
bh/R52JWJey51fQGtQeVP+X1rp2YL7qU2eiXbWaJz5yPka1Wqgd0sdP2xa5NQfzJ0KDMYZ1+/XNc
7Jyc/b5FVVORI94MPMX2Yz9BrMLP7wGFq5Udd8muA8fofxZckxfan0qtIgEa0YUgsJxoDCt0xQvK
tk1jhXdIEnniEFBtUJb5TiAXPysZZpHF571gVQwiBYgiTvo9lr6kWWut54sR6+y3LaqbDaiXBZzA
xbEMX9Pc3JVzEYl7PayRV6H8lwPW73VYhJMGjWNhZFiHMEBap902fK1Ye7lVeTadRTxJ5BGNdBoJ
oFnILtgJr70J0G2cnAKGkUCp0pdksCS3g5+pZhde/88Mtw/suXXB3D6y5L3yLe/5EclS+7nWKrmk
S/HHRliEHrAKqqCrsQDyjm/U1jHRZvjG+0N7maCIgeqGE9l5ZCV+7WCX2GQzvrSWBg24yq4LlLud
MLLo25orytoWWISkqiGtKCgRxzaN/KBEe7fMCsvUm02hitgxyzW46vVTp8mLjpHRKm0CzAP6yVBK
rFDB12TIsHXpyrm73Jk62wzzxM8iPcqTooJD79yGH11ia/viJjyU285f/7RrU1oEOggqsHyKEVPj
8i01xBbPaDmpVvKstUEW0apNCYV5F7aPOmZW3dd4upRWhcfy9aC4tm6/btCzdRORCsN0OSiOxjuP
YH/SvRryq24wp0V9s9LAmgb3s20fdP5v8g1qIjXVCC4Gc7Ex6FQnRheaGJjcKeHghXG5XZnbHAD+
SgfPhljsiQoVaalUWXFE4SVoQ8jR/wMnQ5dmCAvBY94cWtRK5GIfFyZaFeBYZP9qV579gsVWoeBO
EAUtjxM6absZQVh7+S2eWP+O96OpZ0MtNkwp2CgoUBngWkLOYXyWGlT2pVtqhCt97ouR/T8DkeUN
VxWQ4stlWhylNDkI1aekXdka80/937/bX3C+jqkQfIDaA6Sc0puiHo/UlCBmPdBHhqIdCfNNkETT
IZL6++s75uKhO5va4tIqWo0bla4VxxpVg4GoR9F9SqmyMr3Lvd2zYRYXVwGRZkOLsS//B36WAR8Y
2plfwrMed5Wx5x65LT9xA6wlQWsfb3Er9UZIxqTFLpGA34n13lMG43h9EedTde3rzYt8HlGS2hBj
Nj9VssShhwBCTCPK/XUB9mu64v2wNp1FENF1OGBFCYLIhBKPqr0QVCtXZnM9iICz9ud02ES6Kpma
ueBQfaVK9xaacoh8NcZtCTEGfDhUQdE8EgjYUC8dvqEmakOkvPTCqnjr4u4AEctNIe5zctLM9G2C
RLHcG05g7plc+Gb7ojICmfQToAQo42loRsi2Tk4K/AsNMMKNBrSomzBRPMbesmJ8nkwvVkNriCEQ
LiU2Tys8uO90wXe03dZJ5zTovPbpTilzu1JrdMKifdlV20mLv9tUUNQoKg9qYk8oO0NTU9GgKcaU
26Ibc1wB/BmlMa2kUACYDAu6sdTuWXtKSXTTRMlzF7aBp1KobOhd4MxJOqpfWf1wfdEvIq9/BzMi
L+KmKgtlAPGsQBbdbNGPkiExb1qQk3Ukv/LRbbTyfruG917bTIsI2hdsqHnRG6cYbSETnYYqWiO4
rgSY5W2rTEMVJvMzHkiTUkJJl6EInjkrq3dxIkw1NV0DNcz4tbpnJxDV7V42IMZzKl3A8l3ichDq
sHheCTKdakV30sox/CUh/NeZPxtx/kVnIwqaJGVddDiHEG4FguOYwapww0j/I/gTqsHY2dXoFRM/
8EC8ZnoX2lNSolGWsQ/SMAEZX/g9i1ZBdTQcn/NygghOtRcoZVuSHOLr38Xo7PQhCOqJ8qmkyaaP
dAozb0hOtW12AmEjAi653dU4HnJaOFGkWENkvvQZ3lMJxFhQKsxFaxlKb4n6mRKUH1rID8m6rUGH
F64FVhDMt4xGXymJ8ZdbJ+t8xtAOCdd22mXQx9l6LWIkg2OfzNsBN5wgYPn7FW2sttpr/Ymh04rS
QAzJ3KEdLTP1oyl0uXIQstuUyZqoy9pWWQTQOIDcSjt2xql2e7fMnQDvUaQp2StLbdWDZl/lc2ft
EXLxFJzNfhFSQ420qpFUxsmc0ABDijlwL83XpBrXRlnEkKaOUSaOe1zmQ2t3PdnOCuhhF6xkmRex
kkSRGXpyJmyWlj6TVazBj9nMzFPjKK/NNnOrbXub7QCduAnvZoQcNK4PoLE+Ki5am8JJ/f6fdUbr
xWLT+c9YTHdgdR3TmugncIN2MM4CESFyoCbiMS9ZtSG6ZP+BY/F70otYWbC4Y9PAdUza8CWPWkim
/RC9KruxBltwe05yx81a+nLxYjgbd2lEWSms7tEoYfNiezNyPz1Kt6WDLrAj7sb9KuHp0iYiClFU
WYH1H3yo/wxsU6sGU8nEjOpVQp98KCjoMHg8qV+GhWYruEeAxP3LWf4edZGHlpT3odS2+JY7titC
K/XQe0cZo5vXlUPUYk2p5WIAJyredeDPKJQsHSGlEqiaSS3iO1WNd5Kaevk0HqLA3DWMPBOKOlWj
uIGePMpRsgtIdmACcEvolKDFYwYQY0c5gYcCTDlgXWA/nhL1qYIbzGxS6nQQL+/Nd1jIv2d9cWBm
stXE5OriWQtzFxRzB5USpymfKr6NQbmbibd119v1LJ9eCo91+uM49A+kb3bZgC+Rcadq6o+AsG0o
qA95e3isxnMrF8gYaQYChZsJOgByybz/+91KIRcMVLlOdE02l5F7TAgaXsF47PJhI7XSi1529ljH
n1HQbMfgQU3+GXKGPnF0iHrxYsDXEM/4t1JdM9e4ELn/+CGLyD2UBZfKVBuPEyqmSTZBTX1NhuDC
5v9jiEWcrqB5WGkQaDvGIrZliUMRHcCSbOXRdeG98Mcoi8ClyyyOiUrGY0kAsJy+m6zcEPEaTQCN
JCtv1wsz0gijDI7ykKuAbOafx1mO+iHvK2zzqd2FNQU4CF3Q3F3ZI3NQWGZDBKoYMmQxEPrpIjgC
75bkVJYBf+nkvcZKK+SPdfSSGfSYl3cyMlle3tTGAYaViX197F/ObFfG/gXwPMvEVK5BamqcxmPL
YVASlpBQ7Q+CjIe8YJ99qEKM1IAbgBIlkc1oFG5qYYyexEm4rVCxdapyap9CqPW4lQnEn6wDFoJW
uIIf3ZWxU8FSHSgJp4Def1eDqBW12xAPH4XmT4Ux3EUUqV0oAPvkEY5FAMsybpPwlMAUZcq+FBmV
2Mywarx1ouHQpm91ye7gpeIFsXJQADMbcnNjitIxZihWmnhjiAZBvZ+Sb8DePRPF8z7cy8lRAf9X
FbXdCfhfatLHMMsKAv8TB8IujcQlQBAM0RdRTiEwZ8xgdq7o+1Z9Go17ZbwtGnCiJgftkC94ap60
+h06N3e1Eflx8MPqNzXad6O2Z5TYIUrFurKbYBLR6puxZjuO56xMGzvvzLWtcwl/e7Z1ljLvuIES
JQ0oO0HuYwt9/m2K6zS/Vzdr/MEL4UODkKCBwhvBS0Fb7FFjgtxXYyYQEBpzu1aBoVvTl1R/XY5/
7cXfYyyNXkN4noXlxPC0jRU0p8PSbYYSjO1tZw5e1qX3I6AFOlCgZd/acAy05DiyDWBFFPlg9KqV
dAR2WuKhJdG9FkpWnJlOIRB6O+OgNN2xL7/KRpwk1gN8JLaB+miIzjFicxtNhSPlr3zo7CD/zsAI
VQarBJ4wDitbh2mgpu8kAGFAK/AmNnlZCwm4OPNlQKy7Pt+b7dxFKHw2AP2T6G+5AhQXlMarnnmS
MGC4ARlC8NGzHw38+x7t/S5gs73PBhQJWxu+suK7HHQ3BJSnUpGLwX3Dq63gWfhDRQ+DkXoy0Mom
oCIqFFyAP9qkkIJLMxqiGZQe2rq7NWZfr1GGL0cGPKwRqk4fjD8GjbayxLy8GTdNDQlEUkdOXj20
ferywUXRyh7o7C9WeHlheCrwRFksb9SyeB8BYRPR5IxmuqmL0c36wWkAmdVaaguIlAQRgcTpKyt6
N5BxhVfGRxbxL61KDmE72Rk1XYMVj0NlHis9+Z6E9oQICOsT8tnGAg6E2oHOTcy+fx+1EoCTAU1V
aWfCxmQsZFtCA5Ai/wUpZ9vLL4Wu+21gemkCYdkm/ZYDY6ubSF6jEtgsyAeNJvRC2d7koR2L5CuR
2JsWPFTkyJSTlkGnOyReNiagDrbAq9RWWlU2UQ2bAX6cS9ojTK6BGWlhQfnRhV4GD4MktCLAE+j4
pMl3Sf2uQDmTAKKEKhKs6550QIf0AY1BOLEp45PankibuHnZezXjPmDidlFz4N+TDmOF2wbEEZFv
O1RmjACwWnTwoB0VACzbHzu9fDCm0omqEJrh0w4tl20DUaL8pA2QW+t0V4ypbyTJNhBwXJEA2FTQ
EE84IHDgL8kWT6RPgJ0+9SrvYIGQ+43aA3IFGEwLSmwJTH3VwbCcKo9K2wBaMzll8TXVkNitom2R
944SDC/ocvp5tVUkQHZAgIzeu5mJBXEbbyqqbRrGKMrtYYMIEHvhpsVr1231/jMHsl3+lIDSDcKT
DN6N2aItFWtuzvS9KEyvKYzXkiSeBMIm0mYvCJ7KZDdkO53L2wTYO6FuUdPaaBCklhVIAujNi4lT
PwGlf/22u6TFdh7FliIiGjNynsoxrOJhoFbVL9V02w/vchhs5ZZvcx3+XATLMyvDN5rDObxvyskS
2kpacSGYUkM1mTynFUSXF2kFE33Tyj2c4vRK9ZkOhtmqTNIcjxex9I8h5szm7F5PmmKgeNCCwXjD
S3s49j+qDZrDDf3EvbkxHI05zU/zDDxvD1entW7mpYLFH8Mvss2J4xaMpxBapY6m2cPrzEnixGK9
P9w1rmIPKL9uAJeUupWE5tIn/mPkRRJao0cER5LawIuvxuGFAaNT2pLb7CbzlqSeinemtFqhuPTO
/GPURVIqAkVVjHRgJ/NhFhQMf+kktM7gUvRnpXWN/AtV5j/GW1zHIlVbLUDJ9/h80/2SWJo2PnOy
reZybw0VczHh/r1bl0VIXPpqhb4/vqWZgkhQejqQr23hxKUKtsj0//yAvzqQZzu3GyHVFMrDeIy2
SQZBGZtBRmB+zxatPY2WYne36+WQlRP5q1pyNmiqcyLkHOuZyej7DYk10ceV2HMhyz//ZMsqK3xB
kVzpGEK0NtJoP/E7Gc18zc7dfpOsSfheeLn8MdoixHRDh8sljaZjJTPXyKH+3B3wuliZ09qyLaKM
GahESQmiTO3Cr9SeZWWQxEBlB6qp9Ra4unZ1668NuYgspQzxd3XAxCTQVmP5I01PK5Na2++LCCKk
rjeiDhEEVh62CX057g57ZRM5X9m2BW7XlvfUafdraJu1iS1CSEOSKWAN9gcsJ6yhRnnavLs+s7U9
sQwaXWoaHcMI1Pw0w96S0luRf1wfY2Xx1AWeaTQFWDYFgsWEWm150OsA8Oinqn5Px9q5PtTFBTsr
rSyqXrWR9JEoIOHY0tzhHeqXg7wWjC4u2dkYcxw+iwtAHUKMVpTGaUYBFdjiwBZ/g7yFVxY4tR4A
37m/thHWxpznfTamkEsOjDjKKCqQ1V1TWYX6nYBHf331ro/yl+l0EnIJ6vCYWQ2H1Tg9KijLKcnK
WVobZI6JZ1OhlR70PFBQEWKQHGS3hNxz0Mb+fzNZ7AOpyWBhUgvzFGRgF44y5L9qW+H/XB9ljit/
JVT/2QkoPPw5FS2E8GRaS+OxQPu1NJ6z8sasbstxpbp1OZM4G2fx9csoT+C+O38Xt/KYX94nO8Mp
XqkPWtXNeuZyScXwrJymLEVPimgYRMdD4wQw6SN0nu8DzZgNPx5jJb6X0N8NcjxoohctNt5KXtQz
C7d1VONOLsmXbHBHlhVHV45lhwOiw7fW4D4BRfb66q8uyyLsAy1ap3KXGafKm7zhUO5SD6SxQ4sG
7+CLG7qycS8hgf9YluUlkLEo5xCsPY5Vi6p0B84PplZsKKRxp4rvGeJND/ZFqq0E6UutEmoQDRgn
yMYair7cAJ0pwVgkNucNEKId277zndjEho22o+4XDrRp2o3+uJ5Uzn/4rx1+NvB8mM8OqwwxpQn9
Pf1UVdTiDQTI6eb6V7z4KCFMN+YiEkN+8ucIeTVhUSeK1ldAX2JzhNHRoR9B4E3TfT7EflZI7jRm
3vVRf3XU/p7Y72EXR7frwrirdJmfNAMPggQPoaqC0oy4b6DpkDb7AZQvkFEGfj93lfW487PG3OSk
cYCR9khZnHJjuFeUoxFFINyCckOEW/R1DJkJeLHCmjXgUGbPyq2xJql9CR+M3fD7ty92gzomoQYT
Bn4KIH+jFPSJJuCWxh/NxGJUp4Qrt9BYGKtdo1H4yG8SooCgeCoaoEy0fyYOoqn5bPQ/YSw9pBEs
Zvt9AAJkMu3KpN1HXepoA3VQFrPgDrWy8Gufe7GhQpGbSA8NfuJdhRqN6QM372cASTRJaalRvs+p
AVALWbnZLlFO/lizRazQ1SnRxkQ2kcD1wHbWtoRSzE11pBv06dGMqz4+xH3nm2/6qfsXaph/jL2I
G0UFLZCeJmjFKb7cv9XRFxxG1yZ4+aT+3hSLVDGOaiWPq2zuMkancDML2DeW4kNSCXANtl8PDWtf
cpE5jsEgqsRk+JIBzPJGZsGsqa1Sf0ApsDfvpCaAc7K+olz7K1e8cm7NRS456cCCQ71mnib14PPT
3rfv81NwuBtfNcwUlre+4SVO8iBt1Ze1htmlDvn5p1yyg9pwULVBxfbtwVTOUJnVo+QmEKCMBZs2
gDQYqFyWkoxWpzJ7AtJQEYa/ErrmiHhtCRahS4wiNevIME/aMbiTXgHlgh+GdsOcYU9fIk9yK5fu
ZvxfBhsfgYeXs/b6n/fStV+wCEASz7WeBgo/VWPqqjr1tZGD13hqROzVPfUDVWLW9Vlfrh79DnrL
pmlrShL6UsHctUd1Cv1s6KrEDvcHYEyyU2jLm3Wk++UM42zQRdSIgqmiuqnyk9BCC6YCfsnqwxRG
blifRql1ywqGmkZ0GzbDawAp52x2SAu1f5XonP2MRQBJIbsgqgpHrSm3YfkzQlqkryEOkrJtR5UH
KIhr9K6Xvdgge5LW932ygse8XEE7+wWL6FIZYxBC+JOfzF+c9cLW88+A7Ko4eBhJcJDTEVZZhjOY
fNtHmRcnzAf7F5C/tQfe/5IK/SfOmYuwM2loQA4R4fjbMOdQtiK+rfrch/XZJpL0DXibTidBa1CJ
QecUcOSUHdK36CCUYJCabtdVawWP+bz9dRoMQg2qwduK0sWDBh28SpeKgJ86r32eHBVth2+4mVu9
Q5/hy71uiq3N2+7aiIucaRwBOq95BrEFo3cMGXq96gSpV3QvVc2GHIotKtQiJHyHXP6AfE0B6nOY
BJOVj9ir+l0/aXuNP8rNfR4/hmSwy5TY1RRCYgUNtOZTr29F8CVDVU+WJYtBrXgqc39S032sbExQ
4p2Idf5Iw0M2fF0/5xdCC5MZUOgwhYAlhLnYaLGGUh+v4E+tJ3AfNuFWYHI3pa8omDsEaNRCirfX
R7ywmH+MuNhQsKRipRIG5BYGsFhIEJa5uRmrG7mfnq+PdDmGne2UReQG2T4fpKnnp0H7EWITFdVO
zeFuIbr8vQZ3sCizTYFHRKj7qoR/rQSoJUB6qO/0baZWK4d6nti1XbRIxXQW9nEc40zzyXgpuWlT
9KQBmPU6dUvCdGvO2S0QwtcX4cJyU+NsDeb/fvai0MzcpDlUDk+0yx/hk6HZHYpaUQytJSb/XB9r
dcEXgZMQobECqJNTvK0y+NlZ6NywxKlaN3lP/MqdXCOI4X3j8NWa5OVU4Wyii52cjp1oYn1OFezO
IeCSQeTlV8l6SzZwcFo1q5o/17XPudjHgzG2HUVq8CszkgeLzhSxLeyKkQFSG3MEv9/nL9dX+GLW
+XuSS6hIrTUtyVIQ10fkQ1H9lsdrHq2XA/7ZEIvwCpUeuU57DrnpO36bozf6A2a/m3tAtIL9WEKI
6xVyH5W/Jh54IRKdb1S2CLLo0wU9NGm0Y0zZl9ahwzyOtlY2ds1zi6Job/VoGl5fzpUjyRYBArJc
SSIEmb/hf7cDKrfeAqy+uT7MJXn6P+a2SODqotDDrjVxCAcPL1p5MxcxASF222EPXZv56VCa1mRP
buaokKBYGX9t1ywij+BSWoSZYp5a8Vya32JYq5esfbtFkIGgHJEgFDKvY/2RfGgefMlyK3yX3Pla
bm7rQ71lm+wYPqy+w1biG1uEHE2pZVkd52xAg8BT1tlqYADPAJEKiVg6iuCBnNyo+nTD1Yd6LB0B
S/qIiA95Gja84o9NxD9XvvZKgsLm1ToLuUDpGLFOUu1oNigXqaUTQ9wszP5RAiBT+sHv+O0w3Sn6
s16ouxGuo0H0tvIT5kN6JTixRXCCZmYqZGQOp6iT7mKCR7g5+mp9DGKI7yeAbELgd8yekvap0/yV
sVcO1dKosTb7NNZLxKjGgXyZ/DO68Ch3Q0h1l47sFQ47zZsCIn7fkbuG0l/Z6Uvs72BOUajPG7Eu
PkGQbIqP65PTV6L+0pZRk5QmyqEZe0xm/z1NuIOQNzl/GpNvJdAPtZYe4ZwOrYSuHYEcj4A9Cqe3
1mgGZ2w1yCb3kAxqD6yXb9Cqvu0iSPPRTcjEf5F2JUt24tr2i4gQjQRMgdO32adzQmTaTvoe0X39
W2S9W8aYe3SjalKDygjvIyHtLW2t5g6QCFuuw1Ot/6ik1zJ7c9UdKHsW/B9ts5ctIx/WKgH+Ho6X
2YB+KEDFcDqNI2i59siSLj0MBQ4U6StafLAQS6EB9axG56z6iIzB0kx8i+TUAMWovqvo3KqHxj2l
PqQ/qvsKgB0Axy1g4qGxCOwcSZ+N7rlz97GPt/Pes7n31HQReEWeVZv3Uk/gK+o7MeMHVc7XaVVB
RlHQ/xWto1ly9s0oaJmsmleqADlUQX2GQSqndp1cXVPtvgg+wJqyb3/f5YvXr+o37/zCK4wllYkT
DFTIt2EIcwLvRW/Va2KYlQWFRbtMIlBgSng8+5tSBzgFWESLNZxYril8iBiT15/b2CCKrCoGM+fv
1ZRCkeqvq06prMpcdzTTP9Fm1yfyToE+MmzHrSg3jmqDpkgDBhkgVeo3iWlOIEmgoUU7r3y4PUNf
4qa3ftO8mEQQi9Q7HKqh0HZOJBk+S7WuIOUO/GKoBYH6nvJdR7ph+M2S8iK5p5I0m1pGu0TTD5UC
YTg34cDiN+6Z0eTAdICymAbNQ6k5JjKUEm//4v9yMvw1i7PqFDeFBswcElK7H9bQb9oqu8oBfAyw
EOhtilbQ8rL9FW1WkHjv6gqUeFHrZaA0Od+VeXNttPcma1Z50vzgbVRbWgyVQhWihngCrlR6xhvq
fe7qh8JAV69Sk4MEge7GVIEfpIKW3nKTxTRUxVQoAUli9gOV2FUaUjcBHjdkABzbE8ACo6UI/CEA
6LfwhieYEm08uv2xZCYRZwVR9dE16XGxvII/tiUA5GkU5La22gQZXfe1CflYqJehe1CG9SFI8r0B
zUscCK9FBOnxhJxIQt6G3HdcKIZKeea0sF32Yu8o4wY3CtldqLbvZAicVVx+oCGAo1nSnTUAnmXa
flO0d0L5PTrgkB986HDrklIV0FKyDUi/jgsTZvcdEiQg0kRIJxeNfVaJIykmpVJitnO4Lyu8XXOA
y8FL+jZ0MURIm4OODFtyHBZIvtVgMxvUbHV7AxhLS9LEh2ZUUYBwN2ZbNul6t2jlcUmWOTQKYcWU
t62VBDJ4pUCL9NscTLW2Vy1aHvS+2Gb+g5TnVsoPuu7aHq1WtTJsef6mBBLs0r4PjQo/+N6Jh5+A
gpMWKpjwTurwEqLFaLo/0MG1kly5mPGrSoaNWUAKkgcrLW+dYHhl5XCsvcjGROxziK6Znb42cLwP
QB3pAtCCIAXOTaCc03czepHxadC/sBLFdxRoUWDXQMx4gG7Ys6E2+OCpVeAIHVGYuFBvP0CoKuPV
oWT+1i+U+yI9xcCuDuy+9CMrjty1Tj0nlmAAZSAFJbptuhDCC6CHCVGh2E9tCue0IB7srC3tGqwh
9y7MgE41jxxqeFnF9z3EsbJAZNu4eHeefqRZlsoN9CqqFnmV7KFyPBr2efuRmtXgSqJAHN49/A/J
auk4Mw06ywWQZ5ckuCmOucDdwBq8j0BAQK/Xd4xjvUo7R38v6q3Yp2nxyXsaeJYS8BQYVQAzoxkC
c4pIK9cSdSGaIcFyoO0AaBtcjoRYfhoZmI1Qm4XO7FaFxHgSakdQJSzmjmzQpIffRYM2cL4ywcWM
UE3MKvsH55DpT53tYMVMual0+Kkw74HcZLTianEI8nzHKw3KqcaxH/cKBINu79olmQ88vJkURDbT
RKKexWWJwU0fR41LevS2sHZZQYHRgsTqvtyIjs0L54xpqDm8sE6CZkhVDDHiEAXkPk6dHjniidD2
PdA+uoysBYP7kpyY1YTfQs7aDEObheEAkVzg0r0eAPoSAPi2hLph2F1jSd1DqPuhUvt8H7vmwxDp
P8222YUJXk81YMHdAiedBp4/Lm5X1QkSnVYLTIiW+lAN5Hd5hreYAhSA19YI1oEaAAAFiVViseSz
Z8YmDdItrHKcMpEsrkntlpNmlcStozb6mbjM0mtit4AZeChMIdKXGuYrF+B4bnxIwKrXJVCR6ckf
dcggozsqyfmEQ/ob/6QLviGgKQkBQL/6Ynll7KIpD3ADtWB2AMPSDLXnGBinQIbclnI1qweqQLg9
ulbBU546ctEhEUm2WlbrUoYraXwKzF3jfitNYntKaA+g8mfjW5fX2Zrbrcucb6iLRzCvQx+h1R6i
ESaeeicKdqdr6Mje8bahP4BocQbPw41Ez6zQ9C8GTXa3v+viQvq7nazPhUYCFedzJSjpOUwvofk9
DzpIoBo7UuxDpN/bsRZu/pNGsj53ENOktHN9l2LRlnRVSBRaoma5gRDsSxaqgkOTKNZY5SdX+gzc
m6byY3quIK5Qw1eH9vDVScs7H6Imt4f1R7MIrkfY75QB4AOqIZlT0ahkerEkZd0JTSkIo95Bu3sN
7KhjHqI7H5aBybF6jTQbfvPkRdQp+qP7J1PA0Ci4VcQAUxKqaL8PFJyvXI2Y0Z5aO3uuH1GWNbs9
dR8N8Hbc4Y/6Z8UtfyUCq8/v7V9hQRskmq6Ajj3XSlQyL+urCNeYAHTFKKYrOTEFS3OpwP6WcWbf
EPdwtOF6I7gim1zCSnsOG2XVDI0DSU4oQEdnw6ielTR4KD2FWlqkO4ZR7GhNofWFU3jb+4JftHSV
+u0Xqb9PdsnSguYM5zKJ0OcSQliGtOvM05jJDEW3RxAqbcy1rKQrAzosii45HXVtN3TXLXcPagoB
YdyLzUTd4J7uuNT/SSIPEA8BZ2Ohvffb75y1L4NiMOq6waW4SlGZAcDxTS+xWRQAIOvu3AGXX0hg
iu7ii3vuV/37+p6TPUdY65YFXqGvWV9fGho/Qc7caoh33/n5P9nek1DjT5mESpgagDmMdhkLX7BM
Urh5RGcWQc8BRHPn9v4WDWt25CJm7BZS4YXXln9E5bs39CdFg4kNCE23A/2xlwkDOnUyqtkZK86I
5sOEPLxW3mMF2x1XucN41m5XbAKJFJYPQGurVR9ef2BF9FAbyjmPiEMpYOo9tLP5sL39i/RxQd8q
+rPskhEuV0UThVfTfFeq5GCggdKbcEeBDXPc7FSKJyKc8ysJWvyjx6zmWWrC9vEAVUaSN28Bpacs
e5KZfpJ9ckx5uMk1wDM9kFp1G9L3q8r7luCBVSoOCrTwa/VYmNlah7AII/KuxQOVHXaguOvluTGz
0afwHHsqREqGdZ+TNzcpP/0MHB0Q+HVer4BFW0FRZl0PMIRkUA1I9p5sHtW4PhnFvdFmGwllt4ZK
P0T+3/ORNcjBo0VRH6TqSHzmaKH/M80jAzLIDZQPcoiVm+ETy83PpgEdtksCCk5giNpNtGBNi/Cp
Y0LBOMG0zwHhukTrzqyRZ7SNupZzOLXrD/HaBHBFW5dhZA/0LlqLzpTqwt1iuvzmOb3Wsh63Cxwq
E/elg+Qua1amsUfLKrOzFJaNMKkYWIpeSF89aabRbnhlvvMOjJ1YXkkQqpc6zyHVS0er+5DKTzmH
4vyQ1CtGg7NkoLmUFCp83AergrdF4mGdgN6nRKcMbw8SWnWsjOy0vpb1s0Lfbq/k5cP55KAzS904
LMdqoOKg4ynEyWi/yuEjAV0r2299mwznKLtXOsjxA2nXYii3oy/O7CT4LB/zNPfUyEzoGV6JDlDR
56wsr9xXBQlEdJibtQ26zDfV1g3peQBtLFVC7KF419RwT9fzVaWYm9ujEpXDr79PsrDv+zog98iM
+iU75EdkoUvxTNcZejOSRStoo+AUAv3VFkYge8WRf+Lu/z/w5sYkdCNJKbNPi11cQOkQP0P24ctW
31G3BP+23mjgTjISPodlpEGqPXAkJbGorPW4etRnxnYBFI/Kn5EyHIK6PlTaBfqIgjkSHWLmyuU0
xIFfH3/ciKuUrMrWoqu/LhwIFDs1uvtWfUeAQ/x2+9OMC+rWlMxWAtUwI0GC+igN2d6QAJcA1ft2
iMU1TeEvaBBdMag+K1apPkhGMw6MpFAS1lUrzT5pGa3/XZRZASqQqX1GECXkQNgzbgetasf96+0o
ymKN/zUYY4aadMsKdY6irQKFfzus0OxU0dhsmblyXZOs/DLEhY2sEzxoMLk7SbK5dVH7lIw6KQg0
gfbokf5g9NKhpvmWuLjJnlKv39IKRgI9LKAMmF1l/Ufk03+SWia/fHYtd5keG2TAmUEGrZ3BqYLp
DCp9IiPZxdQyCTM7i0MGRZfaMYwRgivtlvZoxqWU8CmleAWDeZjgg4z/3h8LeBJvtqe7uNV4reXl
RQNCLFeUTYLi6ye5VVBzm+Mcm0obBS/DSQ4TULjsoJm61bwWlf5n2G/lGlYWif/Y83TT5jk8XCun
8+mqV0Xoi8WNNvmds8wuM7+nhOHM69FsU0AQAFIugsP84kb7u3hAAgtTNcmyvFZ8ZuYNPRtNYuV4
EvTr+hpKpWDKl0+fkziznBFJaubLPq7ntdM56TdIJfgP+mq05YOc3cpz0r32AhtsQc1a3HmTqOPf
J6PrMpjztEOEkjhcev0l7LPt0DZbHt/dXlGLH2oSZ1zgkzhp7Hap2w/Y4aV/4R541O6//E6zhNhE
Ec+LwtDOXSFbCSRhE+MEzaeH2+MQzdcsIaYVzNNihsaGVO0DBuuq+AR1yS0xBPMlWHVzHLmWuBAT
DSXtnGPT0Rh82OFn5Lbr26NZLN2/vsrc6ELpcyklBlgmeoUeRbpz5W50M8PrtXSIohhsABTIrFjd
jiqYwzlIPTNxIe8jnJMK40GrfmRwsIqjx7BVBLdUbcxSf2SxyfBmWSyicpjlGbC4dQ2Cl3tMcd8v
kp2nvZlkpEsfGQRvZFafQvACKinfq8FbTh8avHC0uGENUfyz85J3k0XQKe9SsKe6Ao6PWfpZNjpe
tjOb6jneNpAX+E9ofT63XrzC887JhchHjZuOq6NJX8DDs+bFuodBYqvLKz2M8f+8dQ/ZRs7CB6bq
91AAcf7dJM/SFonLKOlynHlldi9J5SbFq2VnlKfMFeCLRSt1lrfgYokCIHN6VoIBD3TywUXDVlYK
QX4ct++tbzlLVLLSSmFYB+goQixcj3sbfj64oVOY0YFTQXJYSQ2CdbpEqJt0TJk5S1puFBox6U3t
nFaPGYefBdqLAV1xyd2byTXvnpu22Y/me7c/3e1ciS7f77myxlssXqOxKxnLLKN9Kcun2wFufzKd
zMY1hIaRpE01zmXuSIm2NtBz1spO8MkWDy1/bz99rnBrwEsUWQw0jKFQ7bZ9pIYErbveLhTTSmsR
bEE0qFlmrsKs7/yohXdgBWEfgMx7A8+AuuiSJ1gU+vztBzf0Cm9PuETWCY5jrbfivgzoLpTIlerc
qso6LaD4AGxCSEXFWjDEucxEqw8Kr+sM4HMcMke3eh4VmzD6fnt1CEeo/L7+AlhM1oaHMGCk2XHn
2THKgC+jhd6TTZsoSIPqHTPv8kLUJbi9yfUvKMbklCDLHQSliT5ikvF0A+jUBRoGFxfe09eRR1Pb
kWTjRQmEofhJRGFfgjJNdrv+9fdJcO6yIE4K9F9wfV11LhA4eEMEj/m7B2OwlUodokCpRBRWsNnn
XdvElPJCMsa92DypkQrrSWN7+3veLvL618FzMq7MG4awMHGAddv3Sk7wRlY4XvlWREACVP7WAFtH
h2Lw7aBLhMbfZnOWY7hc6HIWov6Mn7K85u0VWntU30MQ2gbpb2W8cLjDxAf6FIVWCz1LEEXs279B
tJrGv08GXhAJXD8NzIkIzr8M9nYUrbRGuga6CXtOHUANwfoVJLyvOZkE7IdQBbPIp2fmnzr43nKZ
2IYfrPMCzVYzeP1Xw5t3KbMC1P4CbMBzSUoLqt52mQGkBU/cMn3uO+8AGpxgJS2xG6cfdd6ibFno
tb2OzFCbMClte4fxUyeNyqfQ54QuWuDX1lCVtkJb8BgkSyPxyss/hu57WIDW0JTWAPlSKTnkQbuG
aDsVfPElacjffuAsdSXoboel0eE6E+UvRPkGC0YY8CYnCDpAF7k/Rb66VuRilQOXKQUEbpvhypcf
YqhuW3kIrkeQrVj2o1UPifbW9YCrMtjfmuTUZpCHhS5u1hzc2gRm9QeDx2JXwnvSjEdmcLltSnTL
20Su15Dns0OePiWtu2oLtpG66JXgIp1qyipiDA7i+IOpglQcBLZKO2fAa35U/Iz9yjaaHq340u6g
kl3492pprKS82dbdlhW7mJFzzAdI5hXw2ZVsU+63fRGuuR4gNR7TKof4N4WXKkRg8GBhmABaNOB9
w4hc45iJlp+DXt7AIvLCIRVZ6MZr1wytU8kdcoJGSxxQQxx+eS85elEZdpiQYJ0Vfm+XsWIFFYT8
4hjdzWHAV4+G5KOBPWMN+3oaAe95e30LMuO8rwgnWkA5GxT0UYcX3xUqeO+3I9y+iOjz5qDWh10X
uyBzyVqyzdPPZABhl/xUWkFFXR4JhFJlCCYp5EuZeJIXGuprhe8F3UVJH6h7TRoB4mbJbQPL/leA
8QdMAkS8T8wuQ4DaGbhdSSvD/9JrGvFQKswio/Vg2N5VXpGt7mDZ355G0fDGY8skegx7CA0aOt3F
YKlT9rCvHAJBiP9SnH+NcHYmhuhcazQhYozlRFYc1em2po0X9mMIaKMdgT3EBTFFw5pVMLnIEqKO
k5rDDZZiWHXw8O8mblagJJelLtT9uouaALZiPmaQ274d4b+c5f6etzkByhzwnqnpfgeLrmbHN7CH
XWtrbSsJZ2v5bPor0KwR2g1mU+jjBwr0V6hmhumnKWxLitb5nPNkpgpLdBejyV9N2XLixhpV4AFn
hOLaroixHoAyf3qAPK7gkitaf3Pm05ATCfd3RG7tdNfSNeV2vRsF0SqHFI/EKW3xy4pgAbLZrjbg
JipF475KS2iuGRVsiQVdpi/N8z9v1b++2mzr1k2RUfgRthcdAFeXN1vWbrX6reBQPGJB9xxnBh5Y
Q3jb+969NujI9V/2pz6YKmmAahVIxzZ/lvx9Y7xX/Q83k2CYemm1d9bCwERPT2F0bDWcCtT0pAA7
UpTD1u9hj6ECvUwgc6EIbdLGx4L5mHSAgYDbpYqmfEmrTNJRp4SADOCcgiXvbqCEts8PLRwC6pNQ
bWHpvDeNNNu/Q9MOZsCb/gKxyBDrQl8Hq+CJhBbMpNe9U646HHQTR6yANP7Dt4Y4u+vKoa6afdoC
JxdCaBhLMfQvNWxCAK5z4oxZsSdKwEuXiMlQ56YEwD7lAcMJ4dIUr0UAS54OJjsEHARYEhNi2jLc
pHImqGtLOWUadJZTjNJQM4/jSybsNQYZiIM2GsTCq4oojPJ7/dJJpgb+0LFLic67Zhf7rrGS7QCD
xZpaA1R+ob+ph2LB0fHfvfEVv8wfJwvVDVtwH0rEHSUj4ALNN4BxwAIBrBT6JMaMLQ1TJgAW6cwg
GugAvw8T+sGqXoynED1+K8OLYV46XLH/Qb2ZBpltCQbEZkIp8mSsgSkFdxe5u5Racl+lsCgGEr1z
v6wPairqyyy+hk8jz/YEEpjqZuPwYg59gZNf7UztBxQXQK7cjA6ZhvJMcfT1VyWKRekQGJYjh+Fm
3z+IJRAW351//Zo/pOpaHYQyhXljvYggEOU7UC+Gh7w1WqUAhVrvSwv8MfFHXqoZ07izLRNWja41
Y4U0S3Lw4BneuoKaIWtLMXRZgfP8iJZS5uvWqFJZa3zIysXw+sxT5eyr1afeJ+eo6lurbyvmyHkz
HGUd4BOj75s1/N4VZ4CoAhR3AkhW+yDetQOtLMjoo0f3jXp3Tbhh7l5uTpV7SrT3gv0c5EMBx6Ma
kJc0PBfZYzk0liK9ayCrRkEDi4wPSi4VO8YFeBe9PRTDipjyOxS03axaZbJyHw+t7avJK2k4kFFa
eegrvul65ZHWGeAZwUsZX036rcnOhHxoZvMY97HTRdTGmQlY5vxYRXcYq+3nyb6RfoCuBWERGHeA
gcUMpPbiWx58r1i3jr3YrkvJIlpkF9CTTvM31bvkEZDQkGDxAop7WP0Y4MUgiWAFAtwzyXFhJ69M
eZYyxQrjyhlaLNXmswS/JwXgOAbkCUvEDHRQbYBPBn9Ey/ZKuU9gscN8q0kUgL9ffJi96xwys2io
ytJbmL2bOk7IKtIyjOoLjm5dC+ZW+CGBu+GGCa640Ntv8HSBX55dWxXKGukxTT9VF1hr/FC/f/AH
JPYwsA3cJxnvrFDNVtGYCJXawvsvYTB3TL+7/bUC5LrS2coLoAMeAIu5UhvBclussQpTYSc3pq65
1l9V1X0MCZ/+ovqrokD28IGMwgMDeq+uI0hei2WVweMI/hnois/vaYVqAL9OEKtbu5tu1zxw6IxY
6TrZQApc+R5da8j4+HfhzxaCjaIT5lJ61ifBZ6e90OTwdagRvFnDT4LTdf4oW6GDImR1gMxwPAR3
52gtQhIvnqmnccffNalCJeO17nHERXoe1t62vqgveOUaRZtqwIeguNI7XerAbmwvRE8vVkAgIuCZ
ixME9KZ/j63kPu0GFU4eoJI9k1XqNADkfy92yhGdlK1QznjxZDgJNy/0eTu0fTwwJA1Q3rTsG7Qg
7UA211H/w2cHruF1LF1r8atgXalLhX4Sd/z7ZIpNziu/BUIFxeAvcTcZ3oKwdOpWII1sJPCSRWV4
MUVPIs4WE2/lkgcDJnZ0Vxrl5LxVC5suHM5tyP68a0KvjaVWij4JOFtFCtdc8NMIuyitbhU9DlAE
5OP2YgrfCBYTwiTSrBMAc6Sq1w0MrVmzO/rAV4odfi9sQN5wy9i3mNTom3yKhKIQi1fp6RBn5yfG
G8PLAwxxCJ84zyyXQKZe2phI6Er3OATA47J+ZciDLVg+i5lhcqGZzS0bWkIluWcXXYb3gdUBDwLn
M2+l3rsNyK929wyMjq1/60VvE0tMYNAqfl2lZnOdZnGAnaLQS+jfA2u208HQybVTgdalwS55jBea
5o1qoBDijcSHScXtkS8uql/hv26vk32ju9Cnz1Sc/03/aTDuI2CQigKuVPe3w4iG+YXMncThCtTi
4UfWX9yTvFYdb8+One1a47m/3YrYvYuthMmkfqlnTaI14JZ6ECyDBvQebVoL+/JCckt9Y1B5KNbS
bnjAAedfjnC2dtuSyK4aIObYvqh3hR3cBWDHyTZsW4XOeaK74uwOAAqxGwwxpjPcGXt5+1fPScyJ
XMQUTydyduI3pf/ESY2nAUekEOexIkpWGWWA3A7Q3okd1reHBhazofpye0oX30Im0efOP4zKDZF0
3MGT2CI2fD63MYQgPoJDcA8HeIza3UontF1JgtaDAczCoyf4CYtJ/tf2mDuDuHGcEGVAXjAhK6/W
T3K3vT3GRUzadIzK74XL00iVEI4xNq/0tegcvgnXyhXKqCgjOBcc+RWoc0e5T2rBgv1q7t+4G39B
eyabJIeioBaMs9uZOTpTKfAxQIgeyNhA/wSiF+PNrKZsRutUO2kCZwATENhyS2JvWtI+lp58p1QQ
Ig9SuJFz7ZAmyq4tCjupFddWGlOANVpc87Ch1TUKQhb9epia/F7Kai61sccuXiqvOp6DgLSPzN6W
2tCSRzeh4p5BVUTwfRYrwyTqrMyDz+F7NOBwD4fUe8vwHwVdhOaAJ1bU+d4BTADeNCtB1MV1N4k6
q0edRvLOVcKxANwbBkDVyYtXqOuiuSd6dhgfneQCN90aMIyarswBCILEbx0FgsOCX7J4sJr8kll9
4mrbFC5P0UHpcZWWAf+sTzmgVr4PXRZNsWkP4EJzAnnaluLU0gaPA9WVCCZksUxNfsUsuRLZL1K3
jPArhgdUTMiK6HaogJgaK6IBi6Z+llp9xqg30LpHywh82R/yGso1+/zje2fLdgoiemQJm5yikLMs
S+WKxtBbx+jknz4OddwIVmpwn/S4BNJ7M2XbHvICyPdwqPLsOuCPPXy6SNsKxv6lRfRHSvh7mtmc
K2vGrIAVX9VftOYJNseOAfMxLvWQOMeO7hSoI+baUO4b5SNta5D/oN90gIx/GZ0b/un7nmXq55Rf
OGT9Y36RIQWjktem1c9G+9PsP0oPPJtIX8flvex+i/snSULPwCS7AJLpFbmyPrRcvN1WaWsVBL7M
2iWQzzS75v2rpz9Bxcpi9YZIByKpB9LD5Yt9GJBjc9Mc+tyGg4lh/Y+gaS0N9qHw6kshdf1ZFs8M
bKvag0OatgEPt+a7dNgWyV0GOowPf69OeZQaAVZ2sT2lT+ZydvHSG4WnREbi8L3WIV79RKEOy2N4
5WRXs/kAuX2Xu8D/GFYsJ6u2/aHJRz3Zx/zb7R28pBUOrdT/5E1GZhWmKd2q1PBmfUmArk46uuZq
j9ZNxKzOqGK4ztd7CAyt4pIBSpH37114CiD6UeU70wCEM/wx+oU1Mpx2CIHxzkOoP8gxvKWptEvw
gofcawB+oBewVCx2eqFdG9zdb49hsUqaynh91YgM95jZ/u/8kCReJGlALUmXwYF50ynYS+CdwgDI
sMCrOoT7BmT7RBB4aWdO486SAQCpQ2+WFHFLeBuiF5e2gs8z/gvzLTeNMNv7cQZt8NiDp2dCspUf
5VbI+r3MXtoQGk5kp4HHL5jL8XvfiDgHtRSsyTMmYy6r1aiDVmwMp97TjbYmOIgrgm0w/vxbwWa7
ICzwmBD7uga9U8kmxY+OxFDKGoC/UA9VSbaDD1iLLrrVyEtVazKrc94WDN28ui2ZdqXGsAnKAqJY
mfRBaxf8vhyenPHPUuudHo3GgUloiGQlnETR3pMqkYiK4PvOIRaU5n0rqyomIAFzhcABl3WbTPM3
nbKPZTAzCRHUysVb9HTw46KeHJQ83vhm7+n0ohgIV8L5FI7PSa7D2IAgPNRUQkU5YbuvGknEmVpM
e9Pgs5MLYDaAUaQuvQwqaGlvOT673DxGLRRtcHmVwVODubPlI28M8V2hN46plAHuuI7RCBX/Ratg
dnbRvKJtOk/TADfsHNmJnRrPqc5YyImjbD1H0QV7S/SxZ2mKcD+pjARPeAUsPbXChssBBLa0XTWS
xwJ5D7KEIOIf0gwjo9ocxZLhRAwXjrmQkqaxQJH0cGyojrs5XNcf8j0k0v9fpAeXh11s+8fiMPyD
l8Np4NnkcjoM8PXstKsW7OTusw8++D87fU6DzCZUUYNG8zXkqlKFR6aZHaUElGWttinzYCla7n3g
plhV7NzIPUhlnqOmUcjSKc4/SZqTaZ4VgpC0ocwh7oP+hbsx190WuAi8IxY7KJA7wgPhmBX/yJqT
aLOi4Hkc2iIq0lerfuMcloVMtY14sEq5d3DT2tH0rKfZz0gvtipk626PdXERw+IU0lwm3Fi+pLsm
6cMoKeVFnOsX1UicJoy2kjysYOVgK57nmGl2F0uftyMuNsjNXyHnVBzm1gPeJRrtmo0+zVl+qH3Y
rldsm8Uhwahx34lrciSmsck5pGr7ZBOG5boOY9x/BlsCXs/IIFtHRTKyi/V/8sNm5Ysqde8mJNEv
RQcMlFo41OeCQ/dihZyEGMv1ZLrNMPGg4i91FxfHs96EszVGxtNwDfRgHJwL9Tn2d7fne8zBfyyv
Scgxb05CtlA2AiUHIX2+T4ZXg+95LfAyXbqwTb/orAalhk41Nan1i150B07w2uJJm5b2R6aKOCSL
baJprFnJafF+l3o5Dmk5jAVl3D8B4b8SotZ2XpT7toD3JZMcoxw2ERCWndw5kQEV3CDfxLL23uPo
DSoS6OR6+aCRFm7d7kri0fb2nC8+nk9/5SxfhtDKNIwYk66x17wsnpIGTV210TZgohTW4EHioY7u
h65d03x4ld1TZ0Luqr6E6o+i+wxVnD+lb0RV9ti4Hz16HjTWLTDsBZluzKi31sYs40ITs4pMs9eu
jKuW16OOQNyQQCmpVciJcsFKXOzUTmdlllepP1BPQ+m/xjv2GT52O2+v28WxXZfv8RZimOLWyrif
bg1wllt9owlSyUfdavI7r092UvUSReRTj1x4IuV7POZLykPWu2sMemc2rWB+b+89c37FNvoOptkt
5ldlvk1BMCGwrojL9F+GmSWu2PdCxvRUv4Ams5Er3YaHOhQJRQee28kLknC/ZxIDCptM7j2YEoYQ
gat9WzYNS8k3AZy5GRpExWMXidRqlmcQr5myAssHhc5WKIzAQ7PkXL/40VvTruXGBeRBxAYXBZmt
S0YbryKRi2Zj8lPWv2euabPu+XZKWJ68XwOZrcQC4meg4qgMdun3apgARizvgtIe5DtN4seSBbt6
EBkhL+flv2POwaoKJK2kwWDskvmJY0rmhsrqjoUQlgIB9vbwBFPIZkswSftQ6rVGvyTp9zB4TPiL
L+ptjFXkz738azSz5Qc6t5YZCqpMNUiQu6udqBZJFolGMauVTC6om8s4X0eDDiLBWyUXdpGIqJei
zzIOdFKRWV6baDpSfBZQO6qs3qihe/KxGPCgZN3+LItKEIBf/Gf/sHHEk1iakbuJamDSyB2eOsNr
Dveo4JQVFn3RmlX21p9Cp95Kb+YmXQHEvOU+WlZ2T6wQCVkDLENQGZebO5MfNNvQbWIooVb7eDkj
3krWAZMoVNzGfds1stBuddAs9Kh4pnHp4P5jN5Bshs7lzjDK0iIw7bMkqO5ZRuELHhyEP2yWBORh
kAncZtAOBTQ94ec+eemMO0BI1pXaQfyli+IVqsmaINXFuQe9//AlLfBs47XR3mcplP+4IK+LFsos
Z0CgOuQ0ayFHQ4yDH8EmGsSr3hwciQuMKASR9BHpMVkmULD1W5Jq7BLjPbhJnDY9cpzKkzQVHIAX
34YnC3KukK96ocp0EwsSvnU/ErjWFU527AGHGcWwRWAcQcqYq+XHtZnwBrrEF0UvVgNYRB6P17d3
2Lgs/shKBuCf8C4CrGqOpwr0TlLkGqBTP4IrG0shxBRbtH0r8xRqUf2Zeb5gVSwfoyYhx485+Vhe
QOJIa+LxPZjty0e6hZOETTcJtMwwjznMiCvB5viCI98a5WzXDl4QZkGNkCDhK/v6OPoC/B9p37Uk
N64t+0WMIAGC5pW2bFdX++4XhtSSaEDvwa8/SZ1zRyV23WLs2W8T0aNAgVhYWCZXJrHSg+HzTYUp
iH4DPmXH+Oy8+Ni/xkiW53Z/+xNXxnAC9P1jp1jxJFcf1IuvsLivUlAZookUdGszEA8k7Z3e/xr5
5LSBASo56VnjqRcFo3/7uK++EBerLq6k3kwd6xKBeMR8HieQwGaP2b9RM4Y1/WNTv2t+FwechoM8
jPPXbshZMs6NeO3ECsvnfGA3DnQ5+hwFUZfFJaBbkOfEfJvidHwA7vFHNKYzOfzarb9a47jY0eLt
DonaarTCjlS/3qaO8mra+jG5I7BWkNDePqKrOIbLz7d4xWeBItGOWKwrfMI6DBNus1SFT8ud1nhr
sregeegr1CHHbGWfV/3NxTbnv18cXKEFOZRasbKJjnpjYKazWynErV3+5XxzT0xRqPMSowB/Bpg6
c9SMAOr9GcivU1eBjxAN8iSyjSm3BErOdbQbhscqW7Gfqw/GxU4XPqjLB1VpZh8ELKkNdPwmwKs8
QfompP329nmufdSF7xEkKqI8ASxjKlGSGSDxU65VwdZ2s/AldSuDlTDHrZagTwN4i1eqbxKAxiDe
XrGQ62HGxYdbOBCzSwfSzne7duqDEB8Q5NuAse+ZfgcfIrMoMEvy3fBjHcl+3XMBhAseKQ3Sjotb
MXFOSYxm2wnaHXiCrRnzLIPq+fZhra2yuAGZKqasn0Zx0jHVyvoR6O/eiaFj8t8tswhrmTDQEW6w
GZDrQ7+GALQCndSVs7pueH++2MLGwzILM31sAG8FLhCK3E4mv9zexnUv/GeFhWlP0NsOIwJUjtkr
Vim1dj3T+rHIzjXQvCfFyk26HnyhGvf/bGBh5xl4X9s67THn5A8vc/DV7uaXOrST3foE42zJX5+Y
P4stLF1R2t4AqT5MoYN+D6RyCOfg/sagRi3ZYQl30equiIcV01g5tSX3HadUjCNpgSOrfqjZC9HW
ksTrzuKffRmLVNcMgVYAH6N2QtyfDnelFkBC8juoa1bMb20d8vdjEqMhD42RdDoNZurw4jUoxx3R
ToG6Bnta+2ILz5CPYpLMHCCYrujsDsXRenq7bedrK8x/v3gXU9ZGeskx2KcQQKpMCOf2awN1K1dp
2RpjdVfQsAdIMgvRaUycsYZUQdY79XDM6RpQam0/C89QsbySeYR71EDZEfOdAaj7/7svtvAMvdZW
EITJAUwCZ6DxM1tFQa84amPhCiBNWlM1LnDo2a9+uG845JuGX7c3cb0//MffLLtL6hjQQsg4FNUH
O24JNQJLcCvxuG88Vtva6mq3/FiXKv//RID/XNFliwmUDnVf0SE5h2P3rYgxONpAw5GOVk1UGwHT
s67zVyMZbcPQrVqs3dyVb7ukgWtQ1x+NAK9TDe4JNHgoWleY8FpxdGurLPxDoERtIzT411zcd/Ex
CiTLxBTw7SNcW2ThGzQoj1c0AUisFxGKlVCNYoqTh/+qzPvHUMyFgyiakKJKBXPvfqPuSoy0YTkg
gW/vZsWlLkXFW9r0KgR4tZMMtYYC/OfxZIOSHCOMw0rGvLbSwkNoQ5qCgA8er1CfArC3dD046qFY
By2wlT1dPSFTR0hpALsMdPHfvrVLw5604E09meIuxSyDCkxdO66Csq7614tlFv4iiJBS1YGcnCFi
daZvZPe/gqUPhc9tE6kchmxDO9qxtZDlqqu9WHcRReh5i4ZNjCAsmkWfwJTKSgkAunEbl996E2A7
jEhK/V4eX/WpdvryWVH34BX4N2/xn1+xDCrqsFLyQdLxkSEMb4CstJLwS9LRyula/LJynsbiWgPi
SIYQ+I+TpuwKpXPk6ZUldMVo1Pm4vgRnFxta3OukSVgRTJV20oLBHUamQ4tGr5ypAZ/QAC2hQNJK
dFq096kzqS8pRmBnafXYaNG24qGjBea+GXo0mX4IaL4nZm/LYY6ZRdVJYOFt9yqZGMUYcshGVlYf
fbKO2qV+oNmnzHPM1+cOUXaZfseUn6OU21PSfjPRNNY0wyGTIVusqI8GlTAFKswHyK4BIwo5gE7J
qCW3QWKHGcssU9Y2/8JBXHyWhR8KDNDRobgGfQ7900i0Z0UyoAGsu0X8dHuhq8HxxUKzFVxERJFW
aFylbXKuBgO4lvo4Atra6RBnLZKd4Mzps9FJoUx0e9k141q4Jd6bYwXmLuRN1Wnk50q5wyjw7SVU
/arvu9jbwiM1MSlI1MFVNFJwl9PZmoxmV2vt3ugCi6EdzybTa5HypEpkpbn+WPLGRgPzO9ghbaYC
PbwDf77TQyLdCHOvR1ezKSW/hyx60nI7HAHxm5R6U8MCwQN2DON8b4TmL30oD0PHd1VDLU7FMcBk
BW3yF3nEWBmRXUGQ51TPed8fSsyOB224VVLlqWRoKhoYDeUYMOHRRomf+ayyiWHpoBj2Qiq9qh1A
b4YARkrsMRdnUt6TxFeqrYg/ZUGtPvim1LhI2uBEUrjpAjBxQHRXwNYD1NHdEAMr6LVbLCFbRkJb
TTO/ZdlDASbUYcgOREw2yRhEBcdN02BQSuJOMAFGlyOFzozBNQPMiogJxfLI/J4oaNlAEA7ycHVs
njPJ9IJEtWLxjukORzeVfSHrnuCQIaTSs5r18FOF9DpIhtWFNeRb223GIi9t+LM+pOe8BnO7CpHc
snud9NrVAmkDNi1wNXSYZB7CbW/sKeVw8CEw2XTf4o1uaQsNKIjoQm4AREIWRFjAYy4fK9CUjHVr
x5CA4m3kUemtaaifkGwj88exjneTbFpNGrr1AAXxIcYseeE0iWxzzKX0I5TnGH0Vie615n1GHmQM
tef1T62LnCSJLFrGFm6ODw5Yi0rmRsl1u8hUB8P1LpE2U9VayXQOYODSmN8z8HbVEd3oKdKNWB4O
2ZC9qfJoR0TelaKn1gAVZEPOLJX07hTybYNh8RHKtjlIR8YGciXHtIHEQeFOpbSZvdAkH+L2o4EU
HibkU9B3KdKBG5GDLt4EQEd2VkNMET4n5U7V70G1rkx7LTzH4VGSP6uc7JJgm/HEV6PPcmisOIRO
2PSUpptSwu67n8j4rK59KRtAaPahAcRoyhzIbk3BY8J2bRCiBfVuyp9942JExopRrdXImYk3jml2
wFpVsHvlblwem/glFg8TsWV6F1Vv6rQzip/CdEXhSerojuMPaGP40Fc46uYeEAVHKhpvDNzc9A11
AJ0o98m462s3Ht6Z+ISuFkhi3+Bvq+bbVBWHKUIYSJ87yID15D5Pz03gy/pWBoXQ1BKr4q9xc+ID
VJ7Vp55NXgbYe2tAcrxQtyKBhu6gAOr1YKjFg8piS0u/UwbdAIlbcd2hQpA6RvNDAkiK8JdBOpUY
lpJAmZ8gwAmq0lL7p3EAup6mmyF6JlDmaNFGLAzJG0twpY+1m0rnKYzeKrAN4BTDqkcE/ogBBbmB
Llv2EowtZi0Kt2hBL5ca9tQ9cPlN4WyXD4FTiMmJqZvh/wEvC6GYwh2doD63IfpUfeZqJbElyBjn
+4lpHxi2tyt0V7soRplosKLoLUzPutjSoLQBRfZLXrmDMr330bkSj2ChhpHmJ6Epx1T+SMDGJljy
RAL9R1zloEporKiB8sOgumMtnBhuyDB+9nK/B3mEk5kGpGDeTXqnZfkZLN1QHwFabRghxFtuOION
6hSzu9JDq2AmOmcO01DpUVH7nvyWUkuFplaI0nQ0fG8F6sVx6ciJ6Wj0F0SiAY4G2Tc3XZaLWRfR
2KCv7xQd1Ol45QVohQd5gReROXpTOXFWbwLRujQqIDoDCr46tium+xN0SDqqeCOUB8qstoQBhsp8
eBQ63yYJYjgkQw4bFb+JzV01/BL8IPHvGgRQx175iDoAmPP60KnpJlCSXQfPU1dk21fJMUjogxIN
55T4E8a/iPIjYAQtUbjcdHhoTHjVVH9vQMU5QRI6zuNzoR7FpGzrPPwQAXP1JrhrJHLfcXYQ/aYX
7KzLEOGD5muJcac+dpUitsdq+pQbgJnLczSl+czR5+fpSwPNs7SQ0IKmh0Cb7ESDAy5jv6p0UDaC
SrBeI2C8lkEDFA7wi2YwxVDURZyQqrmu1QpJzvGLDLG/jWZDHNMr9yD//6y2mG3Zme/KSsx9JUj4
a81FkCAEoXWLQbuzVrQbUAY6AgKkevxyO064EiX8tcoiSuCG0acjcppTozwpga8r6YbVITo0K+tc
Kwb8tdAic0mNBKklpo3OdaOfQrBbI6S1OlAylB1Y/YbXaAJgEdjBPFE3ZLXk+oUjARkZCDAYALaQ
l1O0xeqJwjNWIK5BRJl4JS5QzF56zECMyKcJgRq9+UmmzsMI4Eqo93Xfi5UXmVM+6mqehMRAm5hA
zzV/nAkogA9zk/Oa1tLXEYy/11riB7IOwLAupd1v6qV2O1N8AIW26UEyXMBtWGuN/S8mulhvUYPV
gqTIoZJnYA40cdPU9OIuh/th7m0b/Qq4xzpUJVQhoO03zWVVsYvKchik0TylzVmJEcjG7WGMv0dq
4pQdYKaGce6bt3zKz6A6cbT+0DUfnaTAC4ZgRVJjMNFI4HyBYOzKD/tyexY/bP77Rf4gGgms6Yls
niQSgPoHFKYAU9cm+KW5bBcM+B3w0wcy7GxEKzyNd4kqPDDXIII6dSZElzVl5Sf9ZnP5K6Vc/KTF
habNKEm5mpmnWHxgjNWXjemMifJvahAUO5OZ3zSaOXVuOGn0baKRx7PJLlOw7Y4QU36sgM4QwrSZ
pNqzMDMQUTIUIc4JOnJIg/EEphg/bZwoQwQudhrmwaY2dEqZYiY4d5PgEHfQASiOGuhjo1F3KiSe
jVKDShwsSeygkB9T9Ngo4KhSD1n6HgJG3qTn9GAGRzP4JehTgum8//KUlpc/LUJtykgHbg32phAL
nH+usilsEwPfFLNQ99GmfViXPvtSq1mcxOLmD5TDqHWVnFiz4xAtDEl8SEqMWprVVkE98vYur93F
izuyLLZCYqiv+kAjpxEALsiKbqNmeg3DNWWgLxnz35taFlXrgKhxA0bYUyIqT23vqqqwY5o6sUJt
DMbMZLo7KGuuFH7YykVbimuEiYJ+BVqnp9QsfTrq31XWvmcjZruUKvomECIGCaQTmzp+L3kAxp0E
PNzIb0HfJ8rzqLWAFoPdHaFvG+V3nCruBAuPETH0HYQuIpJu67Q51F1z6EiNbDFyJQ1gnq53QiNG
iHWICuojILkr02YHXSdIXbZOJ8/j14w6XfPad2SvixCQ1RFyYOIFRXc/yt9ldNaqwSdJ4lQUsWj7
a2AjJsk1u29+TW2D+cNkWzedW/C32wahXLc/pkNLi6kGXb4GVSJY0MsBwWsA/g/V7mUnV37wj3Yz
j9HUDzH35H5Hgu3MdoAvcXv5tdUXb0Pf6UTPOomclKh4KDBcmb8nwYb2xWea1yuhkvKlPDlbJdNk
xkzQLqlLfHKlJhJU6aTo3Lhd5jBv8BVw0plu67a5O/PoogCwYpJXL8LFkgunEnetkoa1Tk45MulQ
EjOt2BaYStA36NBkDpAvBocIud7tz3r1ml8su3Aqad+Df77UuhOXCi8xnjQ1cFcbhVeDlovv+QWy
HDdMbgsEEoTtk57v2dBtprh0Ffh5PZrQUVEd6C37Ywc0s7pKenj1tv/Z5BLGnOJpBPcyIye1uKvC
V6nIIRry3pe5z8N3ORz8KSbOwHAhQ3BCJGwbpkfT0CwDGLAyAk+crtpGkbkM9TXWfMfY3ORohG9Z
p/kGG491k+HeNysWsRamLNky6qASogjxs/OEeOhOWiUZNkla46pXL5Cb20mqeZDLczIFTloe6uhb
3D1mEBGnrZfTEwD8fBUJMpvhjXBg2dJp1SDnSYtngRG4MOaEOigLWeL3KMP0qHX2P2/b59dUafFA
zAZ8ERJpolZbauDVa9wetKPcLcDlgDfiZ+OBrN4uHlPIGq9cCmJevY1/IkRzEYiZo0aqbmzj8xjL
wDEbEEREjN+ld2rHXTEOG3Da+imwWplUWFog2w3SWQIW37qgZ13/lhq7GCoO0nMiR5B3BDMwSoKj
YA4pKKqSBdgdUe2MJ+TvgfZeG41fkdYvDIYJfGUu5W000JHPo3Rs/GGUkZtzjDuR0mP6hDnofULB
lzg0+OtgJ+BjNxAlFRgo6sZqU7YJWFn76iGh5iOvjwrgk3iQ7MG45/RXEJUOl6H9HeR2jQpqJ3Sv
b1JLryCd1jJvYrUPxu0zQJh2YzbnKoaYyORNCJPBn+5EtbqPyZnnBVpSyABy7WVSQd476A7l8rNZ
5g9jWLnUMC1uoAkAr6nIXjjnQpz/aNr+qaCyPfTGLldVtwK9o25U3iBXj/oYHUZo0POYHM1w/ufp
jrb6gbXEFjQ8Zm1zrw/jpmMonGkoZ6pOzcq3RlL3UK88K6zecVW+o6TaVvHMxthaGXRSKc88HjBb
dDKeXhCIy9MW7DSHPoDS5nQn2rcmbVzDzJ+ZPh6A+3WAP7VSVKMoaDHBTnpSKeiJBFZEIYhIHy14
fCPzPY7DrQ6kvxZoljzpOwOzfiEP0VOI7zrwSjKK+Wg+vPbgxkjDxNOC6BSN2RGho99q5YMcobqg
8k1fTHuGLAPy5RbwAE6BObdxCly1eTeme54fK4n7NHiXxKYOxyPvwaM2UIc1gKnE4p6KdN/QAYF0
eGq6xlHknaFuoPV+bwKiRaZhy/TCNUDrI6PhUY/cSZNyO9VJD25OUCDHKKpD7t5SjbuiOg0UjB+v
RvA9qE0nJvFuQN1xqKkNhSKvmDM+NG9TI3sHb91hAoXyKNFN3/1WW+AKqKzZvuKfGqhsQgXkPgmB
FITbyfd5BE6yqDoGk7QtReqHAbE6RPF9WB71gjw1mFwJw3afp/U+mmQvEP02ifTPUg33ghcOL+9L
DIeOTYkSWOWFMt3W5meTm2C7gMHr0HlgWx0EIAQVdqH9yo3wXCMpSIbvmM18zRX099QA/AAV92pg
//VuQGm0cpOx2NbGAGam6CkcTBuSPqgICY9T1TW16rE2m4c6Sx6EietvTKY9zYyhKhDImquGzSMZ
h7uJphjRH1O7EtTV4mpbkvpOxYOmyMZx6HSL6feEoCkTbJiG94PRDXptj1HyEeWgHpWh+jo9KelD
iUdEMbmnDP1HSMkPnkUbHQCHFX/6BbO78KeLfC6Ik4w3IDU5lZ0d+HQTOCOK7qCOqM+xtxbUfNW3
+b3aPzHjkis07vGnCsMhYBnPuu8YMMtiW3Z1wxq3igWhEEd4KnOV4C5stjLefjtx6fvKjq/78j+/
YdH9C8s21XLNnF+QwA8mNwHl4r2Q7jLg110Qh4aWsjN3c3vdysJ7IzqUfrDyoFyNJxFG/l/ozBaP
WKMxeWAhplDipN9nebcHPf/KwV6NcS6WWLxYvVB6SrsmPjdd7KS6uu1BsSWiHAX21rv9Rb+OHy1O
dRGriiYGiGMM6QkctzsdWqtKfoj1ZMcw8lyqL2Pb+oEig1UOwDPwV7SRhOiKUUtpO5BXfAwVihhg
kCCVgUZfYuWVuTX4UYCHi8al14xAWVfg8W+H8+0fPn/mr8HLn2NYBLtgSTdKg8ESMMpiiYRbXP0F
Ev7bi6yc9TLW1VlhKpFRxmck0BbRhCWmh9srXI/B/tnGMpyN0oAZtESqgD4L2GwyuMcZHZ7djXU6
91FcpS5XJolWvtxSUkIK43gCQJuckj6/z0DkkIL8mHUrTDPX864/RrzUj0hCSVHkbk7LD+wTuvc1
xCNmLvBUAM9lMchzy69rWBSiraSWSwWJUiMKJRxj3YmG5p04TiN6NMMpDV4pR24v21r41samR42u
2wL1DPbuGiSbaOtYIDdI7WyM218mp6FvGPEOvNKamfs5+NytTguhNVTpo0NI2FhSlLyjePWQYW4U
eQaEiRMdbbVcDZ8mWY4Q85EWh6cpLvjqrFTrPxINqAwRQYVJeFkfoG9XuBTsTqLHo46SmNKl7yxT
94GeOpOebcCwhjGlHMJskRt33AHZ+yZG93gQAGeiDDdAKjEw3ajp/bEc/a5CN6RBl14TGzoxu2y/
Y0LlgNavr8jMKhoEm9VoI1Y5opHH/Ii2LnrXfgeZaQhD2emUPQfSaKcQhTLRk8uKn/H0maZg0pVR
CmG9TZUYiJpPkAw6QYI4qtjrFJ4fzN3K8BigGTMawmqo4RG4ERk3XzCgf5QAwJXACbTOKtrHOpQ2
g/JNaT8ykJeTKPI0EbqROVhp8pKOkSf6EB3R1kLl3U0meT4Qt6bYNVrY8utYWCbA13T6JoN4Snpg
GrH09k1ND1z/VUW5i3DN12vTzio/nWOHQy0dc/ajTCEZPuqWkfrROYyfolxFa2pAPRY1vvClnEZI
bSPK0YTDdZBZgsF+QJ8dTS57LEOrT/aJUjihAt5XhbkVU6DX/QMdYafRJbz0A4juK5vCynUpA//F
xoRaWIr/nChMAs34OMIA8QEE3DZnW6nXrSjTrVkwQMp2RV0j7ZKdDAWCEk15AV43SfLq8InKhVME
owMhtZqXdkGBalJPrTbYuho6yfhugrBNjNyVe2rHfKYomBTNjmVPiE1BC6eNMtfgxKpNYA+aGpar
IvtgPgEuQgJzyJj6As32pjedKPnkClrkbeiVkGvVBeQIpR5GmG/U6KR2YKWaNIfm1OfF2wwOZmnv
BQ3f06zDFmOXNA9U/KhL4rFwF0+VF+PSwF5tHTMnIuWOWd0JGXz1uPzg7VXSzoGQuFPkL1Ee24Np
3pe5ca8bCPfRkE0k3Cp8oxF05JF6T/Dv42RwzP5c0aec30vVzxg5khyjro42/ZDKfkoD57ZzvurD
VLgpqjA2V5HI3wkrb3J0FyC5jdqR4uGO6N9HaGRAMfje3HXg2bPWhU6ueefLJRewr75OKFczGp3V
Fq9p8yjVPzCBsBJgfB0zwKt/ucoijkqMGvqINcPGMG8uNcIlSKswowG1m1czlr8ndM9jyMnJu5R1
Tpu83P6wa+/qIoaqJyjtqAke7xyBW5a+ANz+b45urvb9X5imLWIoEHik5oAeDGQhQnsYx63U5XdA
n4DIZuh+dk2/GaoUQp+acV/EHJ5M+LJQjoHAuwG+rJWfM6/2JVq5qFotDAmIQV1pTbU7xbNXl0jt
65P6fewPgbIWn64ttTCgGtX2Xtb16Bzrnt5O74oBZtIUlPo6/48J/OfY8WJXCyuamknUep7G5+iQ
byWLHbgb/5QAX7Jbdx50Jah0btd639erSBerLownrFAsR2F1PFWueSq3+ax35AXbHKVrDPain+dK
95F/22CvhmkXay6sKclBy1hLrDupNZ6m6AdPnoyezGqE2yzpnDGIt7cXvBrHXCy4CMvBoFHKIOoj
J66Xdl/j2SveeY5uGs/2fI354prPuTzHRSwNtGbTYyAtOpdp6pSjBKbDA0mebu/oKy/Q39ay7Dmk
1TAO0e9LL98raP2NEAPQ9ubAnk1UvLrkXdYmxyDPink3qVB3TD/YJHYDg7aZ/DHJQH8hgoi+B8na
rMjK4S4H3gMxUg0y3t0pRCjSS5M9ib0+6tsaAR86pgBIqSsIzN/zwV/9gamiG8ZkxSALGx45tIzb
WfpilF9a4GKCHmVeTfbSQX9SAKRMx2STZndyszKcejV/Zn/WXdhxzeS6Vev5dcGU7yzmRn2Qifmr
HBLGdfv9s9D894tSLxtNWre5KU6T3vwSBFQRJi5Ol1gTL52mMLwSgl16/xgp4Z427Qu4JhA7Kvkx
a8S3QRr6Qxi9FADJyxpwIBroHUzwsViziE2enUWhvyK9jB2zeFXaR7OWNKsYG4Aay7B11SyRnivw
Z5OycxVJ/iZxkrhgGkhtqex6WwTmx8D6swxU08BUG5AQm6LHnSCihnAp+ESgg1yguNCZEHQoQLuL
Bi2EbBKIPGjdsOvHd6Y8Rq1wuuKTJsITKHGmOmJDU9koYMVNQ9RBuJe194UiLF2m9w0Al2iUON34
q+SxT+XeZmZrK0gFhK46gdTZs4ANjaR9grZU0Ec7HoJfmJiYyXsYxxYNVAhbKgDkppXbCcNhyEEU
aBQUnZOnhRXpXqcbXtKg/45IX++g6wnG4E56a3FtJPNFk88ViPpCCPHUMQaCZclhBdoQA356+l3T
SswlC5vz0auCGJxX40OC8vYY6lYrqBOhYzm094OCvnj7AyzcdhIyW2U/VeW9mFIXWp92n5ZOrHFv
HlAHz24+hi5vNGBYnxuNgBsYqLR6mPG1TiACR+0kV3vWjW9KKbtEx5AjkDf5wO1p/oAgtx7Omvwa
AlcQpxtDRc0X8F8QC8s098wAuthQxuniAuO4vkKgYMByt5gKNzYIUK330dRbOX57ELyryeh2RQay
6BjI3285qsJaj6+UN66uJh6dziGBLrRGnSJBDwQDC3rU3PNWetNUFNrl1O4D00KtHOMba17+66zx
HIfJsk7gYTRE3wvPmyl1hgpAoZxRQpmFUvieu5lPfgyJ84mKrNvaREG7ylnTubjmBy7WZQs2kbAu
U9KnTDmHNTrYo2zn9fRhJkB8ytsSSXFaAPfdh79uPwFX286Xyy4av3TKGiJRqpxn/bcZKEfyhwHJ
gC4ORHVQkrWF09otGkNt6pkod21XfsAckSz97uUPWMRhXDJHAxVk5XdAP9NzRr0n5w+xLTzFhWZs
uAM93bhKqTLHXLeWXcRkA6p5qSJlKOi5eOokC8T9u5n5FDUfZLvIItbO99qTdrnPRWQGMgeq0DHD
PsmRZsCwaR3gsvnTZBxUgqKGPni3v+zvF+vWFhcvGlS5h1zpBsQQWWFlRuVGustN6RfKEi+gBXiu
gqe6FMAO91anvqU58kJRH82aHsqebmgk3AQwdh102CNSYAZm2EH1kpQ4uQ5mfwTMOdz37d98tZV9
+ZUWr2EY1YlZqrAGfYrvG2F+azI0GlgDHmJUJiAmXZQ2GSII8ObSMSw+0H1bScTIbHC3Ptvinezk
vo/F/BNmPQMVIMCBeCp3yQAnvyMVRKn0u+kOZJ9eazftvkbuWW5bwzV111j5HGs+YRFy5omsS10V
43JyA31QbctR4G6RF2XpQ2JEd0FZuwn9j3kC/s5El/BZwUoIlpQEEQmapYDOz+WWhIUre7t6H/4k
8uripHlTofcvwTqjAsN+aCYVwpaVXxoZEYYCoW++3zat6+d6seDiXOMo7UbgL+YbDxS8cmiO4Wba
lqC0dlNPg1Y8uiWQzfjA4EfqViexT33oVqzs+qq3u/gRixOVuxHqHR2+7cg/Ov0bwHS3d3ktb7io
Iixfr5oUsYp+SHSm6JIDS5rjLQHd1u1FfqvXfrkif3axfKvKEW8vY0p0HuzsW35odrqj+pKnHfOt
6RU+LsKWHdUT98OtijGXzcyXoHn1LnHFhjzc/jErX5QtHrBJBZJHzAWhOn2u5DcVygi3F7j6RFJT
J9As1Qg1liQgYyFVVJlbDmhk19ZUWjMtPFiMnPAsOidyFDiDqEHj0m5/roXt15tBF4svng0dkF0R
BHWMTz1HI1iUeASd80dxN+41PFjtC992h/BebGu7fg7usu8zgAyIGcyBrXE+XsfMXPyaxZMyoOze
FwSdtmEX3/VvwMHdUSd2M9QXSgNVuNjvnMmFtPd2Ld2/anOXp7DwFxkQQcIE59rvOKH/0fyMHIAm
jC3ZRq0FRh9LgUauvEE519EhgkB29P6XuokfuYe6rH/bJK7Z3OVvWbgSxI1Kgumn6GwARNygEdVG
m9srXH0IL5dYOAoFEIAojvv4HFb6XSNqkD7zezMo92CC3vL0LYAGNt+ZtXlkGH5cWXz+lsv7fbn4
/C5dpIpqoEZRzjlSRYycNbt8q7rIHPyhtCTd7hlEun8HwpGb2oV7e+1rz8LF0suh4SaJOqC00Wgd
xwFzTMBfBy917ssRMCbDQU7alYoZWTlLY+E/hhB5sTl3ducLxvexCxpY8zVxjC0EprftLrlDwuTG
juHO6g814sLEZ4lVrRz4Ncd9ue85Krn45C3of6pGh0nxULJr5T0o38HgePvbru6V/r3IWGVFPyCT
xV75XWdle+LHmRNDZPVXtcvOksvcFmpVT4qNdBTSVqjdIZ3DjVoPh6/Wuy83vHBsMSBdzRiD0/J/
Jy34LnA++TbayBtzNfa+Xtz547eMhd9S9YCpbf9742BW2jTPsc98w6uPa55hdaWFmzKLoVQ0BdC2
3jN88GZ4/R79mXvyn4tdzrW7iy0tfFDfNlOtzRg6qeytmvNtUd8VmubWqbnWN77mDi6C8qXGWxhX
6E5EqnIm5/iu3FKn8usNih7zbEzvwj6AkGut1F57/K7WlS8XXlyKsgwFy5JqDsUTUK0IzHIV58JX
EUeUWFl2xp//Q9qVLLetQ9kvYhVIcNxyEiVZlmXHQ7xhJXbMeZ7x9X3o6ooVPD2h+2WXlBcQQODi
4t4z6JlTboxv1w/K5S7TWRGAOyh6lU8sS7L1UbreuloAMM1d7ZU2FBpdgJg2iqj8uE6FD7nnU+WO
Q2yyou8XpMNTNAVJUh2amexiRbPnGOQ1JXJN9ZDoI/DrQbaaDoGGeX3Ol+Lg+Q/gjgjUBVS9Xj9y
jEoztEqUchDcmhcJT+dDcGdjSlEkLOJaRvgBxP0G+rC+cV97E8Qu5V9TIBLgvBhizsfjjsjcwH++
LzGl8FH2ZTQldFe6zVBY0P3qQWhJcSmCn4/G3di9MkgFSE3r7GaQnBzgL53KiUEbcvoPNNZRBHOk
bSh8r64X1D92zlkyzn04zeiSRkvYGtRBpn9Cq3p8iECSGOxoJzmTn9xBq+WU3dGn/lQc9eDvG6Tc
d53noquzYYlPCzZoDrGBFnASGa7q13fo+rmuTZT7nG2cmZCBxkSbtHDDEaKDBRTw40AyMntsHq8P
dikPOXtIadzXNONFi0INBo45q1wGivWg1kFTW14FXmdE3haNCsLsxf1z9h25pMuEY2k3QfP+VHU1
hMd3VAejeBGkdoJBePhUYg200yoDNSGZujLkSym4nVX3fH3xLl4YX1PhIVRm2kKWfn2F1kbnR5aJ
einxBgsyBM3m+kgXo9bZSNwNYRiV0TB9xtYbv0sxHNaMxLs+gmgu3FXQgGgsVyY+y2j2e6oiPSpq
KBIB4JiMgg1+8aV5tul4qFQGwRdapGF8kqbZz2bN67TwVptxCYy6rUfdbpI8c4oclE7KVWd6T4fB
6ccaIpjwa1ogPiHXsCZOBZ9TtGnWv5/lpovU1U2x5qZN9WvOv2U5ZJlIJpq86FNyUSQrR7kJF2wa
6J4tNnOnDd2vrCDywByw1STnrwPXJ3TtbGJFBiSnKSGiyKsVezkBCX8/AtB9fQetB/dK3OLZzFEW
kgKTQ2pvmrYJRJuSAEOfoX98Kw3fMgUiCEYlqDNdvvvODgYXTShL26Q11fW5PLqrH2Dk9YHmpbeg
AwSWQNiWrqH3yhT5RjKpMlpnGcpaELry6ps+d+CN6BeH4XsW5H52qPf6g7SZvRDv9Pr5DZXvXXSQ
N/mt5uhBu4lcebs+SMJ7UDgO+eb/LXv9Z0WTbyeTfpbDusQFlW5Rzd7gaYeHRivssQrOCa+cnuUU
wH8Ilp3mtABeHVURXMIK+urX95Po2/IFqaQt4iXPcVLgm7mm49XG/BY/JzfER1vqVfSkEX1bLjM1
8wy2OzNuwgYyHaWROwxt0EpBZ1d97Ihw4wrCgMEFmwbkgYZliLfptvIWJIqSTWFknX+snShQYbai
xszlV8bXUfmUZjqLAtOcZW1eILyt0uyqx4IO7YV3FU7o1Cs3xXN4Sza6KN8XZG28Al2fTDppl3gt
O4DedCvvsw2UMUHuXAJRaUFwgxlcKqNmxlJrGu7ImcRu34D7U9zL6eiBbCbYmReLdGcXmMFFHTnV
JXDq8YpRXkFqcmOne5RgA61/w4MiR7mSHM3SHl6arWKjqQew4Gb0jTu6bT6kQL8FFfr6SRH9Hr6a
NACMuugRfs+yA4w+sdtviye/MBe5+aa5Vx/lwPBLv3LWl+zgpoGBvNUbbsoiaHfKXnSS6JorXAmT
fK1J6YZ8TthnHIJrqfX2GZd3SNaNn/CxIfLWfJo2WlBtJCe7UV9qE31xe9nOGXhWth6Mt9ndWt+c
9uzQviaukE8i2JS8jN6Ug5G+pFiuWH+TyvYkSdRTIm9pHvpqszBcWeRkdu0uBCr++pe6WFk+2zkm
l2altJUM2iCmdV52m26UDUWgXsHpqxll4Yy2dYAshhv5/0UV43xgLryxPAxhZYSgra9MCwbxW63y
pPBJMD9F8Om5sAbcTQWjBXz6GS6UBYIMqtbA9EJZJEalmglARYIjb3K51NiQ2ayAbD8VSwGc+Qxz
mtIx9R96J4hjoq7aJ+roLHgaeRSCsofgCXEhH2pGQY1i8apvOfgj+mqlW0HSpHFB5/RUHxptG/kv
p8pFt6jvra4g2DgtlAE69ZaChdjA7XgUcTREa8rFtkFr6wiGOuyosdmO2gcKW1xzphtw9h/mdCm8
SuvhwmiUZmCkL2E5QloLgEvTb+LZVUnjNoi3uYlOCfCmqdbD2NaAcvR7tkIktc5re9OP4u9wSHVr
swK5YbCt8UjANxoBLe97yS2Y4aYtGk4NxJfk1m+AGFo0OVg63ZFUGQUy6tfG7GjRfTW/S5EEosO0
ScbHlV7aQhMENupOTBO7BDmnAGwynN+ZEtsDJNIE2/1y0gAJCUMDUhuFShyHs22hNNCMnZUROtxO
uaWxx25Ktoe7QgNDaoAKPNDS2A9wrRWYZh9FdcPLKcTvwVUOSsOiMWmWWrGOcrczLYSOMRGEq8vY
CvlrCK5rUEBQVY7riR2NAqTXDNp0CN7xYtisiT4kIm8y/VCgCpKz1unBPGhN0ALqYgOqpFekRgDk
iVfDmNTS8K6BzCc0RH0rfUpR5pRBsU3SAWKMo+BXC/LTf4iOVEs5sBqPf2rmoIW5aZU7mcgkRTQI
tzLRPKdSF2OQhX4PZdjOwzQkkb5f31+Xv/BvFoC1Rtuz7SVDzVKKTMQ3XdnH7c8uFjZ9Baf9H+oA
mamZTULwNHybXZDPoY/jtsGaFK4CFbOnOe3G2gpvYNHE1r+fTawu5KxSNYTT3p88ggAauroLyTVc
g6qvBtqd5P/dSnL3ElptrQo3pvjEwLlSp9EfskaQhYnmxF1GvW6ObQ2g8Sku1mcRSoTSf+IWnN3i
1hqPztZNRzINnCEeKWkPzCKloN1W981knipp9tOF3hYGxCbU2QU8YktKKCdOhm0VBUQURQJGF1HV
57+Fu5FkEJ4GfMcUXQvmN/dF7gFk0iC52K8SJ4trPVkNqJhrImfXJ2ipnTpBU/Pyiv+OTp8vnrPV
sGSIW7G5TE85qD2R5aVTIvimn67s/0xlv4bgPupSwag8Bnn7ZFKwxePpWYZphF1B46Su6T5clUxV
CfDQBGJe+U1jljuN1O6AulbcSbftAGuxOXdzCeKsKtJbWAdq8VEv/AIktWTRfl7f5YLr6LPwdrYg
SO+mbOmxPSia9RmYhd3wY+hAXhreKBUJolwOHV9Lw33/gg4qU7IoPYFvDqWlgDZTINET9J4Ez631
Er32DbhLFvXpBGlAax3VZmVwgtMmx2+suaNWsgvJXd2/5ookuNn/ZXf/nt3n38+WMikUDT6SEFHr
vOYpua/v5G/NZoSZmnXA03Ld33jbud1PxY69qBSK2P1L8eNrfO5+gdwjiZGJpaepBT5Xd9YmSwoz
J3vxqdf/GoLrO+fydfY1HHfTzLSuestorGMYf3RFdZeyx66qHq4PItien4ftfE1ZH1IowFrHYh6c
KXkNx6MJdd/a/LEYgi7Duvmu7JlPiMDZUFZtRNbSYaiY4nXeJXYYFY4C4e7Gh3MyFQlbCz8Xd7/I
CkSWM6lbt8vkMbfwcnfcw8IGHyt/FX0s0TpyQSnKSEggHWcdTeicSdmJNsce7pN1G8TS0/VP9i9V
o6+Nwd04MK+c8JxHjNVs80R93Rlq9Pr7HapGTvKiBpBTHfYi+CAVfT4utkgLJUo69DjyYIsYAd0T
0wM4NYVW7iMcvtqHWDuyxhunO8j4HJKDipLL+ARYI5QFbf0n+dkO4K6mNlCr8StMeNC3b39Z36G0
XUBUG5BH0S8WnR8uRmkh3LPS9SEg5bWjL9809jqqIsONf2mc/P4YlMv422nRMqiTyqdZsexWjRWb
KeVNbgVZV51UpYG+02MWf2fhXT791KBy3kChWoPxclygLg7ObY5cXLRBBFOnXKTSjXquqiZNT4vx
otX1Zhrm7RIWN2xsd2aYg0dcbRgpgngBp9PKXrpUh7/G4EARz5G6ysug1I5MPVjqcVXOXpkkoIgb
G1VX97E6g7C8wF0EZdF62cwGImHa4kF6P8UBzNLAV27B0g639WoxUOp3nQ4z9XKvwjJ3kE0XPHtH
KTMkIp0FmQiYh1CG9tKwy0D2iOejzO60TgpWinI3pARymeUWGCU7UXXopTXHMJPBz5c/lqkIqIks
NQV+XtG2FTNPpRp+WPNNFFq7PC62vRqdwMTfoE9sk6qC9Ewf9CTaznrj1Zqxj8FT1ttT1Ov2VN/D
lyLPIQQwoNsUo+n1c2pAMIJXWTpgeGYd9PBUNc9pDRiaCRH58iYy2vupi71iKveFrB7LUb0JoSYU
so1kVRCk1uCZs9zV1gIVzdFNIfGepumOQQipro/q+NjPktf0gF1Nu5bAPhe2HBXusgVxZH7XqxOC
JmBwPw1tsdWqxDdqPRhD+3lpHbJa91iu+ch5ppR+09LIzQlBPtM4Sg+3LpVAWQ4CNhNQkeE3Gc5H
IK4jBdU1+Uahb0aFDkGmQetsbEALL5wqA7eKxu9yljyORuxGE72HkLJXzy2ez4ZNR9GTQxVsU5W7
4VrZjFq5NpMTYePBzKcd7ep0u0yDNy8gs+cqWFCD0kO8GaSclZScVjsC8fAJAq+4eGn9IJXM0eXo
ZoqXjV4cZxNFXU3a9WniVFBiIZBQLIzvpD3J6UkiWJ420f1+hodDnvgqSptdG+fY6uqvsqaQREAJ
CTreGWluoVZ3i126KZd6Y5E2kPAOY68tFeTLUKa9fi1SbhFCvVNlq1jYMWQQoosA8mPa26KMVqBB
W90xjfhdrYbJCUOonI/qPPhDP8gIqtoGrlNuOd400U1ndpAv6ByaDY4FgfxyxltHB1t+pHYEzGTM
HmnZghWWuyrVcK6YS/XZZQyuHCjDVKUGOF7rKRCpb8OHMQRvH9axMyQixvgwp3dWCT+4pnPb9D0t
b9At9qncOzkAg5b8Lg+J13QPq04zisyuMj4URukx/FxNXdx5Qq1hVHYamESqbu0lHR1ko2ZeMvp5
+1IWHQTMdm323EP6QGcqWP4/V/GBFpR3kmxpWsIaAZLiyaGI/bhXvNxo8ZFvKSm3LaMe1L1ceaJ+
lmVOSkEaLSXIKwFQSapNiSxDHXxrXJwyW7ap3NiqHNrU2A7QB2CV4cDNASpfN+n8kDFEo+R5nH/I
YH0XyaalHyQ/qGbvMFS4JOvHNOVOLKWuPlO/7JknWdOxicptiAussFCMUQbBW0cWJPSfZf2znKkj
YaqVIXKYtX1INLcCGwQGB6MPY4sVe6wAINot79T0GmILO0Xr1ruSsVGuJGBUYMLGAxLefNvoNrRT
oFRmIwg7lYuHDICpgukKUgzKZWxUbXR8ImS8DYEN8RhtWJXdNLPmxhoJEnQz+0qEShHe31ziZrZ6
knULYpA2344uQu9t6hYOeVC+gykP9kAQ31IH8Clxy4MKVpdL46Bopo5zOKyoLZAXXvSnxkGTzJ6d
IfYqN/GV++tpgWgvcQncnNc0pGa7vifgC9AX/lSAPVrr+64V6SyKAvs69bNta0nG0uUypqamgRRD
DABpUCtssa1ZzJXtqXLbc2ph1t1DmQd58OQpT1rQOO0zfK7wLAOfznDWam/xvpKl1oZVDGFd0Q32
L72j39nf5w13NtFygMSxtK5p4xlAvT3RrbKDYsw+hdvCrgXqYVxsCGnofvQy7UW1lstY0bNSMLd3
qdFmJNOxzCstBFZM+VvqSw7orPfII/rb+bEFZ2zzV7tI5XatXk0hiRtUXwbwFREetoTBMQI+KEUn
8moXbNhPU6yzxY3lbijKKMZ7O+3dTAZZCiLpikURBkRQxgsb1iRQMJEtooFrw1N5RoXmHfRrcDbU
bwMcsuaxhHqTED5xoWzyxzDcXV+OlTTlM4ZBk9HcJLcUTkV+B7U6y4G/0Zshb1CyVmV37f9DuAkl
bAFcRvQDuIMJ7SVIGlgpfkBcn0pL9hQ0EdK2hL3H6JpVtdPjYwI7q+t75kJR8I9pcwd1LvNhTLKB
HEsYb5awA2PJr+sjXCKt/DEEd3VMJoO2VZFbR5LlQZPDa6b62anJdipG6Kjv0/RXv9xEAxQ7RSg9
0eS4Q9hoEI1XoMh6TCJ1kxWV34Mten12l3LEP2bHHbo4J0Wd19DqH/0oyEHM/gYFT7CsbnIbdEUQ
3NLdWvTSIztYAmtbT4KL+RIX7I8fwN0dxMDjYBhNchpS5kCqFplk6MMW22EQgI3IsI+iyKPhqiiW
v8AEEMB8uP408FuRC7u3qNvm7FauU+hoWn7MABxablgT26sYWQlOLdDZm7CtA4jICNbuUrXkj5/O
lQGMlBp6Dd8tlIGob/jdqXyIQCvx/rehIgNQaOe//kNv/3xUHu0amVbc9hr2oyyh/vBS1x+KSLf9
Qrb0xxDcI19ipINJVomYlSu7ulNO1fJSpu2mjZk7x/1mMCXRWl6IyH8MycWvSGlkvRpnBqV44qTv
1E19czvBwQnJaLUtISdm9xo01P92NbmwlU4lgV4MVnOSv0/qadQ0pxB1D0Vz44JUsSRWWU+1dSzr
xZNS9WAwOehXWynIdVw/z+tx5RKXP5aRC1Zd2I96MyBkDHMCUTVgEhdkK3C3G8FglWIRfEAwGheg
ZENR+kqvEPOrXyPAP4bxMvev12ckWjwuQJXoq0kw4LOOVTY5Y6V7xJzdyvxuLbl7fSTBTc1DWptM
QcoMl4QTjX6EJHc1rQwkSJBcH0UU8HQuatRkkFpgKAE9bPJAZSFUuMtYh5VWAhpiB3USE5oYskmc
uJc9Iq1eJjU7dTN87yzI0Q4oFugParp4uQwt2vCunA59/SRpUHuMbpKGeDPd62AWQr/77xaIB8Qm
UUmKeY08A4pySqUHi57DuS72rq/QpdQXm1gD23pVxCOfdLSz7KxmoZ7BcYogFowuJbcLziWEt0If
McEdfIh1y7AWXBEfh4jasG5xBkE4ugRq++MncBGwHyoth7PCalyB2gGgJ9AgfkKp4G7J7Ok+8UJ3
JaZ09xn+ZTjEH+8hEuRCQcJN4PKT2NaH1jiwDAVBBg1R0ePg8in/WiAuWDZhoyixil+3SNYWdu1J
VQcFhc99aIfCx9DlY/E1GBch4RMyWwTNsWNcfVfZaWlqWykFDZxLiKs/1psLkSQGXFW3wE1Lb5TW
7xoHBak72a6AlkNhHZqgu+kbKFwPFrO1DfhqKEKCmzeKEBKXg83XXLnw2TaUZEsykmOxNAEpwCxS
hyAFL6JJY8Fh+pc48DUWFzxHBjOyKgzlI2Q5fRSZQOCcg+gXnuov0e5NtZnpaCBmbGWn9FaAsHZE
G+25ewYa7JvgwF0oFP6x+lyMRYPOqGUU2E5WZuzh7YE9X7vSjMrt1LihJdlqDYHS9q0sfgpG/mxi
/PPC+loFLv2TwmjRzSmGz8ZUKEDz1fdt1RZQmI1us6o6RPOS+YYBNa2yMugpKVO42kwPGY0h18Zk
yVFnKHKGjxnLvtXzoqA228ybLpShaWuGIDtbENxKouYF1pNwzVs1eLuo8NR2HOCus1IXhlOoMVdK
ExjSt8eQhF4zwAaysOQNy9+gXnk7ZcUzkVno5GMXDMqCejGUPYCEn6GCVVu7koRuOj7XEPlQgXrS
y2Dpobza2mP2PM2RnX2waQd7iFtlNaQeYS8535AYfYECbK/qvsxeWfcGTFtVwjFGBykL2zrMpZuo
/CiAHpZpYxvRc5Ertrncj1GJwimq/BZkUXt4YUpwzANvMlKnDUwpnSavYWmHXgFcF/PkqYKfsrtg
LlIxQmZY3qSwGJqR2Gc98HojkMz1PgrlDc33EzFeYwjy1hLcJAvg6JIuglKKaXhNNgTh2nGJpHsg
EV9Iu6mKnaY8JNC7UuH+ohBjh4L+sYZiTDTUdlT/XNqtipJvqMB8d07vTUimL6Fh15lmr2i+cgZC
rw4dsz9a+rNgU63h79qe4m7YJSp6RbYiaHY/aG+aLweFg8ZJDsJNi3qNKIP8l2fA7y3MgwcI7Ckh
SmTBgs5dvP49iWwQpIFugiZb+VRtIwf1sOdI5MO+RsQrk1S4GyqcgHZH9dg66vpom9le12NBpiII
/J8x++wahrCaTqsmso5zMqEVVnhGMiL9rzbXP5doItz9YsA2Je+bCaQBCTmPnjrFJHpkCsI6jw8I
ly6SlwRVgql8GCY4ygIuauTbKtVFqYtoJO4Ckc0JttOakZ9C1vrS3KBl0R4KSFfr5HsIe3O9fAK6
LwQiEmbITgOKVCtLtgFD47QaIAbRCRIZ0eJyl0wYsTxpTChuNNUda3Zj93b944nmy98ckrU0Wt2R
YzgXHvpceQxM7taIRFB60V7krgmoW3a1lYZA6g9QhElhA/wep7/+bi5c2NBp32mJhawqM5J9pkHd
oD801X7OBfDyS8XV8+uWb+zr/RBnCfC7KK5CdBtOvl64lTfVtv+RfV8ryrkj2peC5eO79pViWks6
ot0Cs3Q71EkwKajpoDd9fQUvCUX8MbM1Mp+FDNh1RSogYebRrPK7bKj2EDrYWku8S0ZUQ8x2M6Xp
Jqk7F1/z/08C/mNoLozEErAAOUEYoQk04ztoTC7I1yEafn2KopVcD9zZDIlSVxLpEHZ79YNC3Z4c
iPp4fQjRhcI3qxh4ffpM9PxUQTTd0MvtYqkPZQygAFgH5XyvQ280CuGug8rYMkE534SGPMmgPSpB
RV9O/3LKXAxpQhhHmBJWtmEH4OJ6JE1A9wvmLAhUn2TMs3XNGciWeYdBCAxKHWg2+qsSFDnSjbbD
TDMHGIS/u98+YUlnQzZwJAFME84R8MreW0AaZozso1hQv7gkEPHHxuTCytCpuZQxhC49VwO9e1Rl
dKmVRvEqq3CnDKZRRmiDH21LSLyLcPCapnLV6Pv1BRa9sHj+QDRLeZijSQEQdvGjeCIf1ZO+Y67l
NwCPOg3EcuFCKm9Ud31fpUHylj2IMqXLZcXfiRIvuaKzUcnVeknAa0ciptRBy35O8U/YuSNV9pqw
dq/PWXA58SCQPF8qZYlJcgrha0WVX019rxvHGDiN6+MIYoLKhZ4cSOQSArnkqJLXUL1T9Pc2uRMM
sUbOK+ke35Esp1irtBbnwwJDv05Q/ennoOsIzB7yY6hLkdMVaL6mxTcVSDGvDzsHTxZ3BLRGae+7
ZQfNRVsjL0qiAoyyl+cUmsOtjSgmKUhArAayj5JTwso4bj8S7FBWgsxnfQxQjtLbzK7TpwQigpZR
7dr6DprLuwhOFUzOgUPKlpMFq2NWQNhKMVyp62/oGPRtt5mM9wUkdwO2I6n1YGgPeSUKlqJNtX6c
s1Mcx6yoYX2CysG23+owRIF0ZeQAlG6vAn3aD5RG+g8ICQBUMATKIthigrDFCz6aLAEfKlpfzrLq
DLqOx5sIEH0JR3AeQPi+KC0bDQ4W0HgsZlTBsxJoEqaQ59H4jpLhdysZALDZyeoGC3HbxH3ryGrl
9RXehFn7I2Ljc6YDtilngqmLamR8E1WvZEhl1yiWqEzaxabqjyyyQ+CjhiqCFcCpXXxpgYlbA17W
eGwapN7bBNrR0BqRh7ve2lH8dVaeSdmt+zaPH9O28s38rVhC2yysQJlWReQRWqBJaXnAV20JeTB7
qBJqgeB4CU4XF6ObMjM0bZHMo1WnLp0hjpbKvlJ1gkDxL73E3xGQ15gs0ilKCtjMnyaU5Y3UsmcK
WV6YdY8UIuxbKT+M5NuUTnA0FAz9+R68EkD4PrSEZZ/qCpk6PTK/jTdL9wZjtQ4sPmeC9FKgbpMb
5S15X3XpoY1qtHbxHRpYUAv1rq/1+iS49kPWSHd2YGV9CCe9Q4tCW2Z/AhhPGxQn6k0I0NW7sZgF
t7woJ+X95PI4XNLexBGliJgleO/95C7NqTUVryv8Kqm8OX1IkkzQDxdVsbU1dJzNU+0t9I3bzxIy
ger4Q6rY2gvMG2OY2FkOErYXeBGWs9vnAXglrki6SbTMXFxcekIjo0DZ1oDWT1+hnQG+TEbSG33Q
nopUVLS/GAhBitQVS6NE/iStn83WjLumHSwkUwuUzQyVbidZ9JZdf/E/Ns7ZENwbMDJykKkphiii
2c2gL78v0SG5vjkv3iZnY3CBoIzDqoJTmnKUALCtltbtVcBxoRReRD/h7+wV4PdfH1GwcPxjMDSA
HYEEvnI0yBA0Se72w9v1ES7uhK858Y8/+JCmsI5SzGMDPfyIUo/Vb0lfgqarurjwRbDTNdu58pl4
1Gksw2tmQaa5+jfC/RR0P+nWuFWh6grRdWbHOzUSLOHlG/JshlwCBofRKDZ7HbKBEQTfDV+D1KXu
dpBgq+/l2xVWCH6jH/kiEYrLseVsYO6MW0qTJC0Fb0jdlN8KoBjHnbUx94lY7FG0TbjjbMXgHGj9
56rqH9l+RRI2rrGp3qEPayOzub5lLj9azia2ptZnx1mqNbzIkNd+Knko0Aunz2snHv7WdruLd9r2
+nii2XFlJFYlJrgna/RQ6E0GrnCbfFwfQRA8+McegRdE1AwNKhMwTB7zbAvO1aavhLfNujDXdj8f
QKolLVF7/8SEUGdonKiB18JqWwrlgNnVdLvptgCx+OIij+ij8U+8VOqLyphRVxrhdmcr0GOADaJd
3fRPK7038kWtbMFX499zFXjyrFXBTIIXr12EPywRhF0QufgHHHCl0CMzsC1kAv29aHGpNAD7QzxN
Rjmg+U+1na9Nz7/jWBsackuxfr1SgV5yCiH0xtjL9Y0oWrT172cnK06GImMwjzwOk4xkwNfKYnN9
BOE+4GIF+GJkmErMA4AJV0ExJUKBMQMOcAXSJD4VvE0vY8jO1o0LFmk7aSyKFhNRcIY8jpI/hZMn
TX53WCVokE86ElBzOxXtuOgVVS2omzqivXg5tT77EVwI0aohUaQad8Cqw7ncoo3qhz7dUS8WikeJ
PiGXiBCtNORizXVCWT+YpnRIYV1+/RteEvkxydl0uDgyaWFn6sUagM3qMKRp4pVlDEx+DvUNYkA0
GxB2ZYA+e2nrTHJoAlsjqbZbDU5+p2SY7S4ufAZuhT5EfkS3iS47slLb6Wp3EZZeB+tsqi71VsvC
V0mIKxRdyfxLRytGaSYz1qh3k1tj3kO+wkE6MN0mEJ1tIRNBbZXeqMMmQlPu/6DELAgd/HMnVZdC
KoANPU27+QXRsIZO0na1rtY8/U09aodsa+3CfSJ+3gjyH41736ijqTWLPLAjqX61El64Klq9SRC2
Su4xJcJ/psawlRT+KBFB3cYwJ2bnSrQ2S1MNJIxZ2vRLr8Bcs5lsK4ZTTCTBD6nLnbIZnDgK1Jn9
SGjtwwfKnst7BXSWET6aEmogsHBsR/m2TR7n7lveJzaE9nU7JeUv2bLAHtXBxgMZbZQ7l0E4wAwV
WNGHDYRAK8cy6UmbDtMU3VhS5hCQ+yFB47Yg56hs9W0HiQsbKg3zB1L3XqOHoGzkxmageWE3Q+ww
CCxB5EUPX+oo88aG2XWY7GZQflKoK8Z0dqT+dYRQoMJ0v5Sflkzkv3G5tfJ1bPjHHhSEw5yMiAKa
DQQpNC7kAIZgsY+ihEvcpcR7tnkWHNX1g1658vmHXmjMCpsrXPkJBEiATPGXJ32zqmDFLjzkEx2U
ATDBkrvIIRgeXKHX/jX528uY9wvPk2WalhDP6hac1LzOnfZv70eNi/NNqEBBen0cDRZxRuj01I3p
q6HonScIrxoXyaNUH6O5Us2jkQMFMw6ONH67/slElwUvhNsvCmsNWcpRNLReql24HfzsDmYe/5dI
JHhSalwkh6ePLCkm3ggS3Ml2MB14TWy2rTa6O7yAw1E/AarnRS48wY6iUotgJXmoMEUmUCSahgI4
JF/6j/WQX19I0QAcCAG1/DTuStk8VmHnKWXqwlbHvT7E5W7Y15HWuXiqS0loTCF2XVzhbOHFZa/i
kKuGmqW/EB91qsjN/JMoGRQk8ryvuJkOLfRMVQCD6W4EGb6O9sUA00RLkA8KHia8PO6YWUSaFXwj
g93q9Y8welSZKvhMomxC5zLCOYpILxUIiyOE2lSn2IWjJ+/DLTyQHoodfCFcuhmfQGkEIy3ckwDW
NwflVpPs+XtxFPF8RLkB75mrKbUmh2pJjlp90KAf1hnf0S6uspdqPpjV+0h0X4vhUpgfzcyC8M3H
MhqepgDxF8+yDfvr4PoWE+QKvGJuTaNaNiJVOdJusmeNunX8oy5OCoWtNzxwrg92STziPLPjYcZ9
NTbdAmfrT24ZahW9vcKTjM3ao4hBGxZMThHEHx5vnDPFzChBrKPQD4PlYftYquU+rMG9N+r9DLe4
NoWFoRHF7wrIrlFeGGDfT04fVrsugrxtF9u01bZlrbnFakaZD0CzxOaNPIRuYcDwXMkBd0MuHJRd
A4I8yP0625kF21xfucsl7K9IwOOP6yQF4g/2hgBaAQJuOfEdEhxTgn26h+1SgeLvsvvZMamj5TZK
TYDgyo2TgdUltsQQRD5efVdfiIY6Bd48q2X30NmWT2toXJpu7zFv0rf1ayT02RI97Hgt3qaC3Pik
NOQoJ+MNYT/65a7XHgv5EfYyaPn1NinACyw+wGiAVqEEF9SBCEKJaN5r9nv2fKUtZPAjimLi2Ete
2B7JLBLvEgREY/0FZyMkSrVorEA6ZdB3pb430R0viv8UdOGKa1qKbqomFw+BhJmjeWVWkeggsfu8
2te64FX8L1HuawwuW+pLNKxmBfcWxRvILFyww1kMrcCViQvh85f8h9X5mlM7iVhQaM0p/pmSfo3N
pVCWVBWmsqhoS44AdIbhweqe8+gwA/BK8SSBX7DHiCiMCme8RqKzL6cZCaRB2Oebb3SX+kODUgAk
uhFO/JS8rjUoy6U2Ws2FL7xTLl/XXzPmsqyiG+OxoOj1azbZkY25iSJ7tVUB7nT8QJ8RErO+sc0P
ohTrX9KT3wPz+oPA0TJ4O6IIJj/M/gqSVZ3VPQzIZNtanOZmhkjGPnJF6YlwXC716qE+N2rr9mrd
EU6YzBkVN09tiGLqbrZdpF2dwPCIPaKhL4jDVLDWvFDhZPaEFCnJT10CQJKs3vUqVDDlDLjlOSxf
Bl3yekOZ3TEEkBpiKQdoeDoJakB4EnrUsF5yKKnl461UQmqgkLY63DDnrPPUrpntimVbne1Vhd1M
w22nRXahjrbEGgiQUO1elnOX9er/kHZdy5HjyvKLGEEHkHyla6OWWt69MDRGdKAF/dffpE6cVS9O
T+PGbszG7NugARYKZbIyU/BBYH7KZm+shaRt9EFoJgs8JZdIZEvks1bY4wy4CgOvqR3Z0CL+zaPD
lMVXSW0ehhFED22CsRyklVGvIHp4d5IxnAvyohY01Dt+0xcdQ34NWujckjhiTfbzBD/JLIWyeIAB
qPvuVXvNHQ+zy8kAiZZpCznno917BvDhxFU+W/QX/x8meD5u+jZ9wYs6dcnbekDoynbDwfSa63xb
Pqy5traPvSnQ3SzINvZLJhkWke5c8Kxt0hLHivW11Kd+JfkGJJuu7p0f0U6/Ne7mA93q2/p3AUlj
T/Y6aTLjF1yrUhs1AVhtLfDre/q5HLpjAdb/+nnlrkj21r7z6s0/GvjRvk9a8KwjpykI+BL1qAzW
poh/d/SqmBpXwRACxmQlhq+ff4G/VxN8KesxkpWChw+iFd1OBaPDiDIKRseDdLvSV+u34Nm6j0Ll
Onodd8TTAZpzuzdMRf+QuZrzTfS/Nk7UdXLl5EnRjMEqxxQ/ZQ35UFBCIxYcUYlLIs/yosf0AFfn
F2GS+7rm9aqrSTWVLx8GUQU/u6iZOqsVjG0l7k+5a2KmHlXL/VpRGjEh47eAJsqq2V9Uwn9+wIkq
JL0DZwrXo9o+MjPxbCe9mtXpebQqyI0zVUG0rbSuA22dm0GrrK1pTJPHWmg0IWWLIhMiOCgUWtML
aREM0xnyoUoWv8ftsq26XVKtguhgYp5M5z4tke6YiTt3d2jilEzHyMyNZdzlOHVgwKAG2i53al38
mJPyYegB07M+u7w+KI5sFP0P0e1/zQ6zf3//1nqcOklS4Am3r9c2QoLSfYi6JzwJBSsP5Pr+3a0i
quBBkypDo2TSAKzK6S4t87Civ1LwIUGjzjNj2cDXH4pO3/sT3GUOnJPGOgPqlzzMl/rYdQOI6NsM
ACDFq3XlHrNMEITur/LBuWosI5CkT+t2LtmU4DaraTArW2XqceohDDxD72bgQP4dR9hIbKVeWvyK
mkMFdi+l32qothjNezdafs6zTQXgynCbqI7HeoiataM729qPsUifCbvJbRkM4w9J8vdZCV52skAY
bQ8xpBUgm2xAFouAu6xlGA3sf3LnsR+mXdYa7mIpV03xNODbXT4s2a0XHG6R5WzBQw5EAYdQvBnS
DtAhmW+RLSL42UId9QpqBOkd5dq+7TH51R70rJZ8d9lZiuO0Djilc4pxabjzeDs8rNUeELncrGIx
zi2RPB6XYwLydQlOHLaqKtncr+5yXmp/ysugLWPX1m9LQBetWZLG/aEi8JeZfG39ZLXWrrkzjHAZ
6r7djftVnmNeXIgPzc9fCjI+oJ87VOUnPzpG6AB5+g8iy/POl/+/f4PgthRmWGW6VsW1o/NTKzzu
ZSHGe1Ac98rFbTeyjENiNV8tkJM9R6lGZyOH1yK8uKZxDzT+dQK05OULIPNWX/nHyTL4ihmljbIc
S4MGQ4S71k57VqKrYs8ephAxRFV8tEu2rxuCybBOViaTGZLgrcB+VGTpGt7yYBVSf7RARsJDA/nk
WmMJ0tvIBtwXupWygpkksyJfae7JzgfNUZAyr1CbdwyZQx3b/EyvtK0SQI4oCSAhyx9bb3arl8sn
fo4GFYXBb0MSfA6xS6OeS4PdadpYhWADBpo2VndQnvEGlyhtqKqxq0Q3HOx7NDc2/I1aO6t+5oRs
rQa2DXZdg4Cpb1L2cQttOmb5bNku1o3aZzddk+/z5apMU+C/qL9E6W3ZTh8s5h56RxsFdClDSQ9Z
xbfVWG0Re/izen95i5IX6CuwPznZzmkVDLbim5pQiahGdC/nu3+1gjiLqXdarXTJ6n4cB2WOjYYr
eHmFy2kXEecuEzM2W67BaZub4cA3xSbd8Z2+lRY0JGclTl/OGLZVytWtjLWHOgID+VeOgAjlnOe0
WWVjwjSUwbAkrkWkbDZMSB01q+Uv6ufS7in7iGVgkbNLEOo4JjXAiKULb16TWeBVaCY8RjxzE/MJ
dTiQbkmbRmdP73sZEVU5dwyi0COqMqPXHuge6r4e2teYRPCqnQHiUVeOQJEtKSQKGclVKwFV7zGj
uwgDphylp8umdzb1PNmU/vcAeWggWDyPMIm62y9m7rLxs45R485+Xl5H8o2+gP8n11RNqqbOVaS4
WhWDlrJ0UUkEZF8yGHXWwZ/sZj3Pk1VaFd4ubrFKvOwaEIvGrHOtMoFRlOANkyy2+s7/iX1PFlu3
fLJYkhaakhuIgbhFvFJz/F5hx3w2wxGjKVY5BYUuEyY/e4pUNQ2Varpti+oNRNP7Emy/w5Fbva+P
L/mkeLqxu/ypzhrdySLCmzGoxhR3Q9QfFcxfaBUq/kolCYXP52UnawhXdkTaaRoK7VHGrnfN5E+P
GaANq7YYCIFBwJLLq7lrzPQ/n+uvJUEv8vfPtWQ95XXX9ECUxVtwrEEyC/qKU/A1Sw/F+n9ziI6Y
4lPOM1OJnf7Yor1YTTfz/PnvFhAuLs/jqtLqdDjqueJNUK+KK03iG86HwidHJoSh6I0pc9bgOpnX
Ru8CJzk+LwfwOYdgy75SHwoo338G1W48jI9JEAWZ9+9M0RGzaQ2iSRbGHeA1BsdVxkNDfl8+xfP9
hZMtCpdYhdZYZ6kl0AYs6MznTg2Mcb+S/AJ6lG9a/TOztKCYQanRRq5i/orjZ5Aau3313i/Ov7QZ
ITxNKq1ISNn2x95WA2j1eoUlCWW+Gl2XLsHqQE981lKM1cR53QP4wFDNV1ELMmzQSo8PXZxuigLO
eZlziGqlFbmnmpbf6navuVaaPhrJCwHiLV+eWbEtDHR4Ue3pfukgB1kmy3e2UOwy820bLk4Njn++
+L32Vk7oI7Lcq4bCZdpRa1+dLnfjpH1cT1HtrszsaXEQDs+Tx/Xc45q5uIAouhwCD5Wtu6b+NGbN
rQV9Fh1DXq35ogO9U8YYL7UhfZnxZBPx+AqylNdzUt1rJHotQHWuR53XJjtN52AzAZYDnZsUVBBt
dzXl0AZCIDfSQz3O/ozucwWEFbiwAp2QB4l5rbfw0nkLvjRqFt6rJB6O3Ss6OVu+QRtjz56XIAsU
wHMkq519/k6MWfCqeRoj1EKEdwTNXtPe2JrDQc5e9j44DJmvUGfTm+l+1pM3VJxRIlp2rf0ja+4r
BYlsjucfPbXa8JxokTyV54cavn+ZWC+oFWtiyC/0Y4rx82oofRY31wOoXbRG860C03hN5mc2fSST
nUrc2Nl3+mRtIYhSC8bnJLL6o6X3N9G8j5DLq/3PIt63XXTNZJHO5efT+Xr6Tq4Ym5ckQ0V/Hb5p
kDuprlNLXs/VD1wwKjFbp3OUTT2BcJ8+dBvVTLcxidzKaa4GWTx1Od5wxIR9icyO6AtesayGmHv+
K2eh2msSt3e+/XHygQS/N5DSSBMDL7M16B95p/oVhCZMsDsUTQm0BdyKCWKJLujtnym1QrBv+llh
uarz3LJfmbRJJ9u04CO1dOlbQpUesRwwqGDh79FNH5RZsm3ZMoJr0PlggTMGj6vVd97cq5+zqYVJ
E79edgoycxR8AoSm1IUMeFQQkbi2hYrZ8HZ5BclGxPy4w6QrnTreg7HxygSqCsyBsdNuLi9yvmvz
bSRijky1tBszNGaPIG/uP83PxY+eMfeI1hFQXZ2bb0CDHNT7og9MG5q5snhOcufE1Hns4zzvLSxv
GKDPpy9THNISPFsyZ3UeVneyT+PvL3SatJQXg4EgAKXHUd+0/cOUbEDfWL0rRdg/5Rv9gd2AcBkI
KlDNT1DR0Z5A6c9/FeChQmNN8aFHK+0enUdBn/yu1c5O3NqQ9tas5fCi5sYExwPAUeP9qrpnAniS
cXSI1kMPLn90ie1+NRVP1oSmQsEKCEIcjcgMVVCbqUrrX17iPGXeyb4E52OXSYn0V8N0JqTt05l7
HWpI9vBoZeA9mTM/VcYgXmKvxpiV09uBwYCtNT4a9uDETqhCI8XOqqBCmtSWIBbkPxyuhA3j904W
b9uiXry2JEGM+evLP1ySQjlfhnRyOEnqZFNiIYVaO9Y1WBqfq+v1cwyB86lAhTGQ6R3IvobgsOou
bouqwMOmTjpwsjWETcLLe5J5EsFX1cO8lD3NIeqVg5hOBw0E8GaJJlnlbDwAzVjDJoZpqmJqlhbj
zLg9IhbRwYRn3lc5KIHH2h+03u04hHgVU/Ktzp7cyYprlHjyqSY+MSclg35k/XbIXxMqy9TOHtzJ
AoLTgLq80qZ8RmFbeZhiFrC8ddtExn0iW2Xd5sk2RlrqXdus2Vj11ky7NFfdiBSSszpv1yd7WX/F
ySqKTjBkXq2VooZAVCcBh+F0n5XEpaMT6N1yiPGQtdMxZ6afpk99NyMkqGW0Cmf9/cmvENwCphGW
yVkrSbZeuRXrM9dhgb5AUbxnkqdNtpQQbyAdy8YZsL6jVoxulyDvYfOVOvc3ZpZLlpIerniHiT23
FQMGIOaLG+sojVk82jXxx2j/ZAUPnPij5B9Vd2+Xpcf4czJGT//gjp8crHDHsxGz46DlsY9TDcFh
8l5jwkwdPi8vcr4/+b2KmG8MY26qXY8bV6Vg0JwYzrT0OGK4qnmuI7TzbAKG3/G56iFtpt22iqwz
v360/4nRLWi2mUS1dUNESKeEj1ZiYzaYR8BXNIqn3ajk12TEHtOkT8FaurqwmAhidhSbNW1S6Ee/
yNuNZmvelNWuBvmkHHwYfXed0nEjeTi1rxmkS6sKedWkQ5TULrl9zKlypVuDx9dhkFJRhm0P6WZX
M8BvyvWl8x3SGGG0AAhSjV+1eZQOyqb47MZc3SupA5yXgoEzJYFmeANGT4iyo7AOoK2bjiBHBjZ4
9ubM2BHT8TLqtLuMVhSwhsatdGtPre63TRPqT1ofkqEDXyvIfjMLMD+7yF90SNdBylR/qylpfStD
EwrkjdDfzCJIYlpdcz0vRbHNiqH2FsIG0McsO3vsF3cukyXoyv5QzstVHnWN22rzS58h6LMH6BpE
CjEe+6SBHGBWUKAXbOtKpUZgK1UVkgxjailQo4mzic0dLvgOJFwTMIpDs3Ew7HkkOsCNWav9aJf5
gVOEeJ0C6LCDQDYlQdGDEZY62CfEFCpgbYr7fqo3lZIdO4AE8TqCEdoowTsyQ523y6OwsCCoDQ3b
vt3ZoD1GxDJtmRkvgZo4EbS2GOQyB7+e7M3StZtYHXYQbNrSCEycjcMj6GgTGzUXzXaVrr7p6QQx
Xgg7b6aCEx+Q54PdJ/sKRFCjkgaJYfzKChVC9TZ/pphsGLvaLSbAmZhHUtPPyt4DV1AGkqfq2ozI
tgCrU8rLV4W9GSy/XYaRu9wgXqfbu7rMMVBX6DU67dO7tvADsfkTSgb+rEfbFnlFr3HFtWl5SHNI
WCct6jltTDd5Zmxnw4DlGIHagCLIgaiGr9fz6MWJlrtILX/PNgpU/Dlqh+AfOZm/7rgtvId9nJZ0
gX76V0XZfIqDdR568Zrb6vj/QEaujvHCdRPx5VbLKoyuw6M0gfKA9nWJC4e4G1HpC0BZgbXJtrWx
mT6A0ey8LGDXMgCZ7AcIT2KU87EvrQbcdnPl6suPKQZGmL2m5p1a5eFixvuh7HeXz/hLtOvSroXH
EfrQ1mSVtnY0LZCMdf2mK1nr0syMUE/M5puqn/D5y7FHqIDZUUidP/Cpfu+ndhtpXYA+hg8eXcyJ
sxuTj5kLnszSTRzlIeu6EK0UryLOS9LljzTJAl7r5rFQGNRkyW2eoozp9O6AjgQrDMyn7K32yegl
JdnzseG3EQkvcp5aaJACmHQcrdfOfMomKeph9cOXjlB4cYs2Y6zUELaV2k+ocPjMal5oZwV5bPsN
4t1x3Ke2+oMx+tTLCvjnQ8a/dici2RkwzHWNOiS0IzA7Ax57tbmLpGyS5+EV36+tIzxFvdZwg2U9
+J/clZ0gAdVjvMeHrrdg3P5Ec3YT/7AMSaSqS19AIa63NLPhqlb2RwgdK2BQw+CStqTw1eAqMpYZ
rKtDeRzHsQWl5jS6XEPVwKzU2m0s/Lix6iF6bq0agfOgIbGkkGJwwDVntQNgk6RWQ56oumday4B/
137AaptmUJ+aybrPCcZl7Xw3glKP443sm+nejMztOP2MSsPVHRQD9OdsuZvSj2Ha60CCLY3pmqAN
LkpA+rUfKVO8poRIHz8oCUa3tXgzOPvaTlwb2p1RcZsM+xHSnEpS+g2qbzMx/T5KQZCPsD95ZNlx
Hn8U1es8/1AU8IjGIMMbK68rLZDW+XMKnvkS9brCnbQZjAE8NPVtlU2upsEfxz8albs9RFOr5Vkz
Q85vknRxDXCE0yxyzXrfGfecjV5v/ODWXTxDK2FCTggVLy37NZnwcFqELoNxYA1BQTkGgfrdyB7y
7jEiUaim3Ke091qVup26vKYpBYH4AHFJI2iLhgUoi8WezQ3MCXJ8DVATNtFNaWR3EQfNAXCaaT8E
tV3eGSRf7lj+TvP7HpFyPz7p9r5K9bsZvZCufNDKLsxyhCwgnFvGHz1GD0ujDCy19uxk9iCEPWmr
umTrF0UNJVfdX6ZNA6oRsB6CaaEFW9JrjEMsfrU1OBMXfA9Vc2PzaMLFQ79SdQpPKSHaDR0qkJ97
FAGeCVtSyH2cg+f8F9cHf6yWTZ+98AmAy+RHMx6sZa9nO2OAwE20hFHau/WwxZvqRmBXL41nSnY5
sl2z2av1bU/N0LEmt9VviuUnj7AgJu411F81lBVq/Sqpwkhhfot/3liH4iBW1+j7qXhIzee0fK27
Y8YO4xShTTT6KqpSxYzPC5xafIyU25g+2yC8KqoliK3OK0njpsa1aVynZBthsRzfSlM2YLUPclhK
ibRVgdhrXN3VDFqcsQadXxthSxaMZuOpeb7B/JXnMOAtLHQ+bdPVoAnaQ0Z6sCHNBJqKsZ7dWf01
IvQHFShL76PcdK0cSpTJdsb3zm9JX0uquRI3Ls6v1BPRmqGFjgnBTArBhITTv11+Cs+nid+uVMjx
Ez3SmDaj9z/QcacASe3EUWA64zUYoySeTea1hcBGGbneVzm8tpZ+1HOOliCqIv+ogX3is9cfcZLn
gxk7TQab60fa3Oeg9pwHyS7Ol1JPVhACliEb+lEl1ddsp+FNqVvcYx8bK9A29KhtfvdIG7xmkz+B
RMZzNnQ7Kh6mZatje1cc0Z6TxDKyUxVDmahrBz1pgb4y9u34bLW3zijL7yVvvSUYSRVjgkdhnX5s
ahshme0NWhI2ihE0GiBf8OasMsMyfYkQD7ioj0mOXLJFcc4y0lrSol2LLQ4fY/sbXsMjmFi7fBHO
w0i/v6slWI6tMMduS3zXCvwlWvyu0gXpJPUyXntDU+6Ytdeilygvr5VZ219eXHLPLcGmUJ2aMr3C
AdvzcUINfkE0enkFSeXAEswkAUlaOwGmelTAchsVKDxFd3p/7XTNtuklxHrnS6F/+RRLCD7NdlYb
08ZupuXWGRIPHC8qVLijKTnEUExocRsub05mIEIsWtZIs2OOSsVSvDPoVUMaBwMwk2SV882ibwux
BaxPRmy9BtZ+vfnaT07QeS/BGBih5/0B3FRoXrVucxh37bsiH6KUWIgtxKKLAnnsqipWaNNKhKpB
cKg8RrvuCsINQFhirEjmWCQvg63/3ZN2rVLoardaDNHdyh48aiuhTp9zMB1c/nzn4TInByv4F40X
hZprLRBB7/Su3E2HfgMHuplgoa5xDfTW80qKPGXufC9ZWVLjcgRTxcWzZoUg2V645nWKCaE7IAmg
A6qP1S1gDS7pxpsV2JFrlcThSL6oIxhtO8UjzUd4tQ5cIVXp58zwJbtbz+3PORqaEn//hJFS6z0d
kUmoe93j7ohpOMw8OnegbfIoIAT+LHkp1t98aUHBSst5htwRZKmOsTpvMXmaqnMwUfMmt+qNXcxe
ZGuhBUany/u8fJKmOII2LVk1jTFS0QLMBpoRDmDLvbzCOe+pQ4lH1wwAmTVxwDbvM7BS9zk8WgFE
IUqAoKYNwf6zRzPfZ0i9Li93ttB8ut6645MohqBMZmQz+sIm5sNNrwyTEPpFqAJ1N0UoHSM497yf
ria8fJhf6BOy4oFb4NOy5nFA83tRc38erxcCUiMb+VT/lrG1yJrEgWSv52zmdHXh7YMubmTrC86W
7eLteK1PWzBNV08pms7hEBiBAxn7Y1l52Z15VRyRQ0ru4bnH43R94WWkrE6aQQOYytGRbMWDl0DR
sCIfkm2u7lK8GqfLCJ4mr/NcL1vgGVapwHSLEhH+qDtrYwTKrazFLTUgwbnYU19Dtg2HutLoJF59
XGlYl421AQEJwBr/4AJ+700X/Qxp9AikNMC2JKTwl3objUxmJZePDyLVf78RdcNmVi5QjR7vUKDd
Nk/RY7RdqWiyID7Khnkvm4QuOpRynGveVpl+LPPRX2D+S0bd3GZbiU1cNn1dnCONVTisheIrlYfq
Zr7pNBcl8NDIAP4HlN1HINjdNOBgBU3aUwXWPYnlny1wnX639RxO3EzBkf+mKVRR0ezf8w/osIIP
ovCi8Av1cs+29UZmKrItC7e9djrbxFj8f/DSxrbbjuE63ifzaZcdNngm/74z6BuwmmuwSOJAUGNG
WgReO/bag3mmSyWf8WxGeHqMwtVum0ZRRhN7msLkdsHfkAVch68RiB5H39onN/khBZsKYLD5ZoAG
J7mzNhC1C2JwUbxJlR4kl19XxcvfRqmdWtBrHL0lbO7LsNis5KbxG/oqnuykZUYkNkWrhLSTpiDI
+OIXAnoHU2/73KNvK4YHAJstFAJknCLnYtOTExdnN00tVlMLVELHEQXggl3XxowZYcsf2qfLV1Ti
Cb6O+uSGGEjM2FSgPJIDsZemhRePNxWRbecsJP50P2sgd7pMFReGM8KCeDAH5Zu2zXzHc96zsL9h
frGpg5auvDB+ekTvc182biNJ2b7gdH9+nnQR/RkbBXitl3QdYgSg+dYMjKvkZ625zbVyk4IWRwuc
u2w7/O56H/W/UTrZcP6giUEs/KcSKvh3+GBwvtoAZXWzGYzTzsqXoJ1kfBznwn0dUI//rrK+Mifn
XC2NlZcZVqmdj7IM2zwLZ+j6Qgf3WUkK35pz1NPRT2gKmdz1uRj1dGXhC49jOdYRxnmORg8yuwV0
n7EMSHM2jTpdQ4gamZNMagIE17F+zZ/1fbQZdnWIcbJA35HBp0dnP1ynx3673F6+JNKFhXdEKRve
FZjsPZJjp7tAt8wr8+HddIUmKYrMDgggAChUH9sndDAtWbB83td/f1ThSenUNqqsmP+nTTPsVn2f
l2gHhZdlU+zQavfYfr5iv03od8gCdZnVCs8MM5ZkJCbsaUC3YbQ0dyF5qACOcfmAZcYjPDBZ40CH
vYa7U/rELyFWNGTB5RXOAjFPbUd4M+q6zzPaIBSAWOvG6L3poLnrMJOJUX88YZh72PyjwdGTNUWA
CcvNoq7RWj/OewNDP0fQbXnK8+JpnrLPIE3g+FJOnPNh5F+2IpLhlUkyUsZhqfFzfF/e5nsnUJ5W
hoHOS/b/ZP79dH+Ct6HVRFA4XX1a3+0sB2xDA9306u/Ln+6scRiEUqJb9vq/v/s0W1GyQSOVedQ4
2xejGlIAGi4vcbY2qp+sIVyxrCecKgUQ+7Gm+lA2eYiZ/tnSZtM4ybG1Z39YQHlqqlttdD4GNd5c
Xv/sNTtZXrhmlNlxp1oLOgeYpaLXSgUWmOX+8hqyYxTuGOZ4dGg24xib5Wi39IBmjuQUZbsQrthU
Z2ZV6KWJDJCa+wg86DaRSV2dDa+/T0q8UqlV905Tk5Xgfp0L6rZdYIb6VmbZ593FyTrCc90yUmWM
mv2xaN0ar0wSqm/xWrLz2M2qETRf6RItUsn3sYTLNNvMwrgNgMl22d1ylAIW8vivLEDsckSq1ncd
B/0xOMhz+tBLZYrPjqScXCOxkcERt4LMUEnAEZU8YlCe3XIUAZSA+yXg7tRl6ET67UYuuCExPbG3
wdWltAfKTQjG2q5ukSCN2Y60shrH+tX/J4g8sQrBTaRZPVTdDAsHeztIezi74nl1YNZLVjRAzfX7
Mdon5sM8/prUdnf56xlnw4CTxQUnofI2LRozg/hnNHgj8PUlN+5KEGTslQH0QUo0PxXmvNMIuTOL
8Q20sHWnf3Kib8pS24596qpghicKIsAkDzXiPEyog7XRfWw8aiQ+1NoUcCveUJXc0WneVwu/ahYG
jfFi2y/pc8EL6hmRsjfM+J7lk+OqGVCHtI5l+ebZR+xkp4Kr0ltonQ+rI8kOE15rK0ynbQtyYvTl
FR9IRf1pXlBAp2AfMcOm3RtPmX07TNf1JpEF1LKfIvi0dohJldvJKhAMMIQagFUyrOug8ZsdC/IG
rHqXv/L5UPN772IPZpi7yFEo9t769mZliAZ5D1G8auN4h7VmMr1DCk5dZ3VkysTnE13D0aAZBgpn
VSQbyCO1Ha2SJnf9vt6ZASolwcpQZGIG1GWQG6KheoVBpcsbPn9zvxdd3eJJxkIXJy9Na8C3BkM/
5vdd8F+5FX+4vMqXMuP/3tzvZdafcbIMcE49ZmPhmSqz/+DN72Rm27hMroel3PdL8WAwvk3pcBWN
tk+02zR+SDRUL8yh2ZJ4Aq58fCCRsqtmC6AJpl4bdv5OgN3pSHvdLORAq/ZuitAAiLOftFX2hOi7
suO/+hT8XCjuLhTKIFDtnEfU9jJ6sEvFuMqGundnUuhX/WLcarnTuJ2xZN4MIAv0U8K5H36yHgPq
KXoLbtbl/+jJ+T4UwZ3RmA5jGvcmADE0UOdXJZeJhZ8v1ZzYlOC00Fif25LBpnhghNRL9ybA+qib
KBvU+VUpxbbMmgTPkZNC68wSO1LiD0u9V8iqySLjcP9DcPB9boJTWCrTrI0eNjuE3WHWN8PjyiUM
Tb+d+Zr+Mk3gSKV+Yf3lFwzYFFpdXJ8clqU4yLU/Oh0mv71F5cRTOA4zcgGO8hfPDmsvuoF8suTy
SJYWYiF7BHVqmc/IPyk+XPnbWCTogLM0ovq3lYjqUhglWqzJwYFOGA/8VCr3i+UJsmrdp7HPb7sb
yO0sAMX7q0RN6clqtjLPJ8pNpUnKdUxYgDAGLRqgwiBGBuxUYP40PAC3Srf9zRVwS8o60OdDvr/s
SFQSnuOx0vnq+4D2dIF0r0EBcPnT/eE5+V5C8HvJoCxLoSLmG9L7YUpeMgLk46j1V46NMQNczYDb
+gvnzW2dGSGYMR4gJAESMQ6u3/R9GAAYXgjEUcdG8tDpa0HokkELzsepqalDnmdlbzWhfryLfdvT
N+kHkKCAF3kFLBqZue1C5gZp+kRcPSz8/EF2sWTfQHBQdLHaZcmQenXFo5rc9+Ovy1/gfOHxxLYF
l1TRsdUmja0eHfWTZl4MV1MQSwzKW2uPUICqrjlfQHx5jeNzzQQTIMR6JiZ4i2Lrva5v8uaDkp8M
EwLMKPEUyOpLZ2UJTm+f4M4aY6ADBfvhcc70K6vBVGxEMX6TpOxgJ8ZuFbBG9d+LzEM37/J0wzpw
3T9WeP1SIA5zVMT0/FCA7joFFqZGX1XvUEguLRs39mUhb7OCdw9Vz4Lem9A5kJzv+usu2BERHGPc
1Cwiw2geoQ7qW6/0c0hBKQWHePsfDZl1znOCUPcvMwDiL71qoAwAGSV7F/2cnpcPcwv5TYnDlL16
RPSYeO1bPYdR/RdYvWqggShkN+7mrVT6UnYCawx7Ets0MQiVorwzv0ZaO3urolcAlAkJ+UbDKD5F
jhy5nUeoN/4Cm5205aVL7pAo9TROmDCaHZLczQgcEy/fr/hAxRtvlRsd/KZZ8B/NpwkU8N467kyv
p7cx8+KjbNZC8vx/Ic9PTgIqVnG2QJX7GCs3XbV3mmfWSzIC2RKCQ21NmhUVXX02+Fj7ed/VGdjt
fl426rMDhydXUtR36hxiZoqKVUYPWfoXHOravIVgmQ9oy80/Y7I8XU/0gmauaBnBeg75WUBoRQEu
W2kk6bPs6ARP2OUka7ocIcwc30324i524SWtbGpY9uSJKk818O9GNOJhSUB7DoaPwu3fmR/5Pyfg
6b0yqJ8gZXGExJSUD3R9si64IlHkSYkXsxh0uKKs2/POcC3cN9BgO78vW4cuOUixl6TwnhpTAzMv
ik0fLD7SET2A6Ir2EoEMDCCaZwh1fLE0N4EW1DcRRgCOKwt87su6o5KrTwXfM+UQoR75WpxtBxCP
7BrMkF3e7R9qs3+FMHQNJE4udUkZsCWmldwZeFX6rLiieRH0feShDGvqu2HR/Xq0gprmIZgaJWGK
zJpEUaiysrTYXJ8X6Ao7m/xe7Q+Gn4Vr4yAjYXMg+zgNhhsV41FS6oCzgMyTaymWvrsYAy/RGpdO
YYpRjoCB7Q3gLAWjkJCTXTwD+h0gLWg9wPjJW/oiOXnZxxVCtDhfojGnjXmMP9luwu6vsgcbg1Bu
9JVtYCYmZJAXkA7myuxb8EZK3S0qA1EYnk99n6OtcMDIqbceebMzNvCBwDpIWTMkCZYoBpU7ZaFR
E49YXsShppthn15zJQUdaxpamEaluZQO+nw58duyhcALYy1V7cQ62O58TOoCxhTvowMBYCrZyxA/
spBELJzrOsI8p0rhm3bZ7aqP3YEYeTz8//QoJI5Q7EIhYUwWx4QYHXceGpTtphJjJ33qlUzGAStL
3cSyecMUy6CRhtZhsy1RteIVUofUo1B5NDaoN4On0JeLgJ8dsNQtajvUoSZVRbiyxjGPr1WqecRI
02fMAbpx20MPJdOf+eKl9xwSCZjbRSaTAS4yhk0XVI8YMZ0gXfIBsMHn8IH5yEN6TTaRO+/Gh0Re
MTh7i05+4v+R9mXLceNMs0/ECII7b7n2pl4kWZJ1w5Bkm/u+8+n/RM+JUQtuN+Z8vh3FuBogUFWo
yspkXHMtzwBUT7MCjj5LtFPIHKKKOGGwzAZ1XWWFj+Zm+lZAmIPjNei/+1sUvLDL+OugzqFzmMAu
BQLqmNxSbGhF4JuIntDvlJW+vm3wavp7YY96sYv4UE8NKprjiHivgOEKvHrFuEvVJ7Pz5PhNLxsL
qvDubZPXHfOFTbr3FzaDxYzNOkBUGDworoTA/iIMt3ZbW6bbeqFk5et2FzROv5Yh+8PbYt6XZfxy
L0aiESyLcmgHySZp5BBgOwpedfB6metikYwbVvSil5J5AqTjQTvF+2FHYbqB179A+BH0f0gweG23
qwHnwiKTIfaposxCPimHDBN9an+sAU/8yy/H+FylnOUEzLPyoYFSlJUZoz806rauH+bgvVWeo+Vx
nKjeAmael9ovpcGetR8CZi06yCY3oWTL+ktTcelbrkafz5WzE789Sr5pKGDl9LkqfBi/dNyayj8z
H6LCVz6SpzHwQeCPRIOfuF5/b1yYZx6sylTrgYreGaJDvk+3y8pwEt2aNgN4XkUrPHAxfFcjxIVB
xjnJeRQ3i9jUIFzM16D888SwfW7iU8IVBeBZYtxR0oVZuxgGlQesC1/20g3GH++VF8nTMXlBzlmx
6eScsgTnJJuMUxqyOcFkI76nHppuOJ2akHdXrjdbL7aQ8UGirFW9PmryQfSRIJaW+WFGTr8n+Had
SwpfAesg0MPQBubcId7aGPejZm1XpD3WBj4JX83u8kj0bt9SjoNjCZtBn9HVGYGDEwck1+YplipX
+l9osy5CODsaU1fi2AgZQriIhrsm31UIHUqtv//dUhh/Y4SNEjURolOdgjAotObkvhkfb9u4fcQJ
C0+vgJwy2gor0aBfbkz1Iejvskp+NKrVbUMcP4G4+jXuiUQFe0mNkNChwT++DYcYtwmyqTsQzXav
wZ6L4L7tFwmLVG8nUuuJOSC4oxWsbcJtup0nK30dVjGaLVpsSUi8rNKZVyBE4qKpaIT7cypDWPx6
PIuFFhg46YA8r8UJw/FeP9zT7Hmw4RqzXQ3B2O9xv/5P1CXUM92yzvgQymc4thM22xgcmtrWduAU
2/xFuNM3kjVbvETqeh3vX49CRMajREMhzEOX1OeyZboaVYdYlXaQYU6xKnG3rHQbOPNx19kTGJmW
TWpsqp+m5PWGBS3bn/9TceHi9zCOplH0LNCAPD/EfQW6gJOpShxXxl0yk+OkUORtiIFkFVpTmY3K
6ewSBzQYoU3rKSDIvENC5wwUZ+A1p+w0Pw93IB2ATjivCaXczmOJyCY/9ZIoeo9b3DnpXgOJGziV
nPK+WQuHIHPABdJ6/S/RLlDLVuxwFeWebKaW7IG0B4XBtxZNk26VrpO9+ivA286EoHr9AchAaVXQ
/nkD/mN46hEZDHuUnGTflpbuQ05pKzi8pfD8EePz1HisTcFEZNKWfFdB+yNVU/A8pk6QqNZtj8S5
oSw4fxCiJhhr3FABQO75o1U+RgMEUvdF+OvvDDGerw87odUmJCwNsKmS/JEqrVu1pdfE4beg1XiP
qNsRkJyf8xcPjBCUH6VI84czXLVdm5JTb6ZtbHduka2WJ1zGFokg78txHjbkHAAu7HZmOqtdZCIR
JE4jW+MmvF8czG6+AukMjijlofvV7tp17s1bitS/vcfXH/OfF/78IrmwrvdmJcUJVh18Q10z/QYo
CCjmAEOB+hywPvJTGPjiI5+m9nqN8cIw4/lkkBcXoY5lK/60U7e02DR67Xq4G7lDSZxrfk7rLtY4
ybGiCPO5oDjtKm9YyT7o4ld/6TvPdc0LM6oeiEqmYisbYXADTHBmZeHd/lzXW5sXu8Z4LKMREkmM
4Dyj9fJSLnaKpsHK8HFyHmZQqXqKo2aOiCx0ea1Qb7djR7m//ROul2cvfgLjatocgKU+wjIVvzL9
NgdoKthIJubHQ5fiwyZAdgsfeUICIdKekw7dToTJeX8u9hiiTU2FWaT6gB7yNwW+NYoDzh5zHuGE
JXA2y65u9CKtERVGlzzKYGFcVqAUwrzBGFlmuhWXXcPXUuYtjXmfDUq2RBrUKAE3Ee14BSW1wpre
BRvIQ4Awyofmp5xwXDnPJPNQKwe0NGIZu5nTok3RCaBwkN8454UTms75wMUnG6UE/Isibh+hj/8V
yJOwNEdwweKEjK7BTE5xfhHyRYnOXNc30rlzV+fCtCToABTT7tCA8rI1AauDXpQduCj+ZhYQdtBT
a8B2AGKAu8odXPBH/QdFNY73OfM6X/yIRTIDkJkip5w3wmF8KnZgetzIXk8hL+A2W4sPszc9ofsX
f/wHNmxORnseNLywroIgRw0UoLdH+ywLru7+kecmGwJiSgzvaRyE2/XBs0//cMY+XFiMZYyAzgAf
nOsqSesEkl9vwOqVAgcg2I0bfIB2/div9Tf9J4CVfWH9bbkOFDFfH026UGa5SpA65OrsjBrcYbHY
BUSzOWeb821Zpa2JSGmb0wct8Pezqyu/RlBPLefeiWmDqgy153Q9NU+R5Gfg8yn8zA29/n9Ci33u
uMwkSqGMgmRGzoHHcBP1Neh4dAg8nygzzqkCFUK5SPiorTu6Tew2j5U3rWqn3cWxE23bh/+QIXAc
BwuOjSNFK4XQkHF7jRPgOxlGJffdGgV+eA+wAwYPMggkY48HaeB4xXMj4uIAR0msdnGPtVJZhTIq
0OoTfc7B4VxLmcl+sgZT2r1S19jP/omI++I7fWpS0MYirqoQnXIe6uo64u/ilNDtvlhWb2p6BNZS
MKL42MnFge5udhBcGS8So7NpZ5Myoqjr/ph60LRevnOWzHk3nMH2F/bbUAUHoYCn7mgPoJvB40kb
8UQB64yOOCA6xSkm0GDedyl0bize8q+D3y6Wz2ROwTKb8ySirGG89ggB9EckR+UESU8HHA2GtVh0
/zH0azwAU4WJMTfbRCfeg593thjHBBGZblTomyaYXidx8sCYyCmDXm87fi6Uha3myxBGrYygN9pp
jUQCNckRYHLN0jfzo7jivl84R1lhvE+ZmHE8KdjY83yQLT+nvrYD3MtrNpFrOgEnn1Doh7oR1Fnk
ah0HcZjTD5mNUF0iGJyowLN7lwLyBjmgdDn2wkMNACXlPYSwmVMQyn/4E1MkjqI/68nrVJa2Vs7e
OGwXFbc7gDszVmqd+nl0n0MnodPBETTtRXLQg5dOx+xgCyGe6QUqVCTel0lqy5iXVtqXQXtKwPGs
NrZYTT8G0kIbtrtvoDA6FJjMb7VxhazuG+ci8Tac/v3iIi1CNEdSBXdP89MJp7f/SRXpyEbzlHc+
n+9VN2xgNkEyZUNRzkWUC3NCV0QaVODxrFHKl0KENks3g9DEXJVQVr+9NOr1fvu0n6ZYYGFXSPNo
RChCqzVIL5XEavtNWaxvG7l+QS6sMAd20LKmSUtYmbykcyW39pvtsFl0hw5KBXuBM6N3/cF0YY+J
nVNidt1owh7iWHgHVAktd+Fxr6AvHIBE/xiBRHVPcdb8j3c9cF8YZw9LCn1bvT8vNn/Dg7Fbk9Ww
qlZ+Cp6YssWKeZ72XAC69RWpD7w4MKkQiNNU41VBzMzLQ+WNFLUbxLotlEcpA7lYNUMMKgKlr8HJ
PbmrZcJqKKpilC+TDN83ugKwAOQ9R7EchbjgnOyOVvx++zRd9UYX+8tE1aachSTLcTtCSd4nwbag
WhORCLUC2SvbkwFu79sGr0aQC4NM+bROhyQeKQxCKOWXBD4szET7tonrfa4LG0ysbFohmgYBLMWK
L7SuDr6m3tbs0O0CewJzoSvUto662F3gzite9sXzAUyERIYSC4GEAyuQ4j7IZFDMkn2Z8qbTz2Hp
xillkYOLQZK004LqYOhE9AgUZbXhW07SJ2GO98bgV9l7n74bxqoLQ1eae0ctf0WGujaNeKU06q6I
y30/p7up9Fs44NabmwxEZOAVXlo7T6Y1MXDUQxnKAPu5zjxzzLdRezSzYZVPuqfHGzEgflOXKyPM
rSIHOzLw3EuR+8michC0HBfOohf1qMpMdcKZkUX9hwEmDPluCuRnaf55++CcnwG3NpVxdUKomrEk
R/VBTsZ78AjvBf2nUAmrpDhFpF335SEBM3lxHE0FM1nT2oTUYUlOTQfRTi12ZOk0BL+wqSN0wEXT
NpLXWAjdGli7Mn2fIRqlyRLkFVOo+uyL+UdHRFuUOp4Xob/yt1WYoqaIhmqaKktsOSGFUrIY7A+V
uQ5iCTBu6Ip3KOLLujcrplNlT0nxbShQbGs7Lxcbzv27jja9+AHM/Qu0Km4HWkkcPDGDXAM0sEsX
k25goVyV+5ayKPihj7Ch+jFYDlylt81NixYF+Fyg1MD5OddLtRc/h7mShZlBpZI+iBai3MVERNa+
jeYtmCr2ffh9Wnqw2a+C5YnX0b/e+/z0QywOVZi1phNH+CEK0RjW3SFyUEH4Bd4hQCRA5sDj3rhe
Db8wyISuQAcjlxnD+WBN2Q6SFhRIJbjFNt2Vuxzk5hhOSh3eo+D60+zCLBO2ImUYylGG2dZNW8+M
7tVm1ayB/cEYTvLUzl60x8PEDKDv5dGaDT9P4HkIJozhbdgEOs1R0rTbZVACTmpQVKd4Zwe8ouP1
BuDFapkIlsqFEPcivioE8gYHvQ4PLIAQFYHCu6PvwwSzIpJH7upjtqEDYGqEE13Y1YlfIOQFOhaB
KocENPg0mOaBctRDUBTNmt+Git8miR8WxVEna70ObMWcnCp6amuqeGtXRLC68H42OG76enX/YmeY
i9akIOeuRnwF2o/MAFOc0Y+E5gzEgKzU7r3Za97AQe6LHmBJkgUZCd5rjpNdsJjVsG8ig0z4BVld
WWN+PzQ8Yh+eBSb7rrRqgRgMQgSy4Q1mg+4EW3HSHeqRbuPDtzr18+2gxDPIxKRkTlO9TfHkNrXW
Azmqm47ebQucy8OyPMRtG/fJgFNE5GTVE8VphHkjjgTkQH/5lmDpHpJaFZImw2KiKFolqWrnubmK
CmKToLoTg/YpkdGWQWF/o+g5ZI/NAeybVBJseYPETLRdxFKzDTVvqSiRc3sbrncyP48vSwmBf3Fu
asOscHwHp72PQdWAnhCdPQ4O1RbaEs68pqLKXvjMIxvjpOEs27U6I3nq6CNVGutDrIv2PH6HVuvj
AM6x9J3gwnLWerWadbFWxomVIhYa6x20SnbabIHfyFF+nlUmwd2PqWS8OMrHahNtICzE5caib7bf
8pML20x6QGZMKi4RFqseKsnKFk8GxyIdscvTnQleJSpxfnu5nKRcZxyTZqZLNmrIALLuFBS5lUyZ
RUxeHZv+KzfWxRIxtHMZgGgD65LzbJMkib0I3UoYuyeS7o0GNIvtRyDz3lOcpbGwckEP6rbNNIwn
pQ9C+zCoYCMIeT1F3soYH9RBRCqKaHiVZB9D124oi3YGigt0D1aqtpuNxcnqiZe3cTyfQc/RxUO8
Jn2EwXkDTK1rKjWjQqDCzrbS9wa9LsObV7gVmAm8fVJ4NunfL2xOWjCBOQrfEEJvUFRfZUX0eNsC
Lys0mGwplLK0Ix0KgPSRj41zIJoBckgM58y70utX/9tQzud9M5jkKC1MiM2Is3zIdvlbAPLk+S4G
HWXngsb1n7IND4THOy+Md+niMkuEGnUMxUfBZmu6o0en53iIBU7gMhhHIs1h1Av0Y5Eqg8a4iSbW
42yG7+A04/lL3jVjPEg6t2rUlIgNqErvIR/kz3fjntbcFael2HYFGkh8bM1V0Vzp89OxIO9IlKW+
LmT5EOTQAesV3WqM3txnSiY4ZJ5tpVbdoJmgWEdQyM2b52nRvBhK3fgPoMRUpftl7H0lLe8g9qlB
cGd56yHAY47aW4V2gr0E6bsioZM7t0S16qWefLETEl8ksq3leKSkj92QWYUmrKI5ETA9N4NbpMDh
iWJX1avXSW5/AGGQ+4VC5lXRzplTBOa90E/3Q1/tSVM4LVDz2phinEe26v5ItB7OQtgqdWf3Xf42
QV5OEofDaEBUJxzXA9QI86TZCnLv5EL3KsJztvlLaL5V4+iaeQHlw2Out+uqBTm2dmcEm0X4JYCV
2xiOVe9Bu2GuHpFfWHHws1Kf1eK4pCAv+D6D5sLoVyPUfDK/TA8ysBHDrmyg2dMamPzYZULkDQDx
SdI9si6nIVC66cGXKDYWhvzzKrGjGVTAgLnrGbAjO2G+j+MHlD+8HL53fsxMzDgEglVCeDLD5oaY
d19Cr+j20eIv9fPYJE6WoJwnnGrtPUDJBFMvxMMwEgcVdb2H/fniZSMRBj2iWm56GXRImk/aVTbY
6gAZa5cO9ADMbuePjQaKTwsg3MJwcvr0/i80GVdvzcXvYJLlMTTrUCJQMairj3rxK9AAlA+33enV
RObCBBOaimo0MmORqoM0vBvj96VsvSRea92qCcTDbVPX37kXtpiAlNZRPEmqWv0jHmCj49IZ1rTV
HAzwPBb7/HtIUZ7flbvS1RGiOKHpqlO9sM6EppEUY6kKSGJUud7qqm4lsmHpzUkFbEqu14aeW0PK
m5a7mpheGGWC1aRFkarSzEnIv6Vj7MXjOgm+ydrsyNBe6qTZ5ezx1QB8YZAJVqMgpVNWw2DnNMBq
zxYlJaCI8SWyg8PiFhsMVzq3jfJsMuEqFRUUiyGXdsCzLkvBP1/169sWrjdRLpbFhipMDpiphpug
YbbRk+AbrOaoripo3PuYz6VCBtObDNVSSKh63MEPejBvZKasbB8xJmJOAzKA1g1Bu22Pd+GGNuvT
AU1zoIpsXhrFuZUsv4NIECqlAV+xQlSewXXbas9ZbWzm9HVRefVOytfx2+o+95blcIjUTOk6Q64O
2RQ5k/wehtUmXp4T7diBHazuwRkgH/5Dt4Z6r1t2mbtRRwAtJ7TckUz6oVXS/VwkdiYO1qDgYqoi
Fu7V0DufJqq3ynlKcy6mypxZzBOm6M3SHS4NOyalPwKLMBTEVw0D3V+v5Epe8b4pc4RrdQACqR4o
nkX6hYfbspPE1bxfVibIsIGDS4CMUwGEqIDa5J2n6/CHi2/M5F9FXcRjT9HNUCocnRRCLRAKPS0f
Mxqg0s98FbuBM6AdaS2zSwmOTQxx2p3Pw29ydp3tujQaIboqIQI0ok7BWSs17Y+BWoVWkQB7lwFg
z5Op4jgntvkxC5AHgNIR5sKgxxMP4GJE+nXbO/FWxcRQFE/FEHObePSooy3LiddWz22XUFKf5yKA
THH2dtsgJ5SxhXGlbaG1WcDh9tJmGQV7ERe7gaRQDWaEed6LiemEWujdNso5vywvw5gknViCcOOw
aNomQWcrLFXAzTZyNJ3yWPi7mMISMWS93te6EZqHdETvw6xtFNk4jxJemqcxsVIkYdMPdNgIgNBf
Re8ng5Ud57fuSFaCq7t44B2Ay+yeUHyfBJcO7vNv5vUa9OfN1BhHFMeBGEQmck1hhffIpnoEprt7
/AeBP3qNvqWp5X9AhtJDecP7srVvZa4x0DzCHXWY8qo3GOKnSYI9gbkI1Rf/9tnhXULG/fRx0QxN
jBAzzJM762t8Ws7p5FhgK9djOwaVHujVoQoqL0vuhLzgnEhuH4zJxvU8TbNA0KrzsBZFF0wraS16
slv4PIYp3moYj0JqhaRgdEAHsAWdU7iWo4jjszhPC7Zo3c8G0Qo6/tyq26km1lD9IAnv2X+9o/F5
uNl6tTw1iRguHWa/nWoHxgbgrrt1ux99+R2KXuccCvS24CmOj6UnONo9D5/B20gmxxA7sR26Cs+b
WNU9aNFbppJxnjW8nWS8iBEIo9Yhhh0mSDtGcgNpRw8DPavbN4jj8g3mBomlOaUBSr8HQxZfcG+d
ZsldTQtsbZT8gAD8ZrqlxOvWcNbG1k80NR96MiPtjtbNTgQ9be3L5FzSlzMLg4l4sHuZL5bu7cVe
B/J8nhs24c6AAMG+wl/Qzm+86jWUDSwlAQnPGVnox902AhCYcyd4D1RWHNcYoInQG1huDL6bPS2a
1t/Cn02xMihJDHhNwoO6hjox1LGfUS3jrJqTRrCScJJSm61YAndgzK+5MnixcozN0RZqyJ3ndiPc
czb56qvmYpPp3bmo1SIpSvqJugDJ74kf+L1PIbCtbBuHfgcWK5/XRuBcRpOetguDRiuGaWwgbVGN
VTiUVqjxdF15W8jcRX3KizimS+pksm9mFJ4UqH9ntlF3LzLaQoLAuZa88M0OzvfgCU7lqKDj0oNp
CQS9IMVNoKOJknRmty/R3gThTLbhMZlyDdOtuNjMuVpE6FEhb1CtxWv3UNeIHBmjBxQLipnT6K4D
GiTkHtLr8MmLU8M4Iinu2kVJ4YioOJMCgqwGiDevd9CP3KjfVY4HOo9Q/DlN0dhJ+7SE4nepw4F3
3uiKbuqm6CBWOwIan8RS9+a+E61l2xjoDtnSEfy1bruuIZwqAYPnKHfJt7hcgzM9y9/RLs/fb18h
epxu/TgmIxAxro/0FG4KoU3PoUM+9p5QDKs2+n7b0PVRpn93XfttKl/IoJ2uwzNRfktVssZ9exeC
nX1F9mEJ2hDoZfj1PyBHfQ2BdjiwLZ+15JyM/r5gRQS+XJZ1iFd+PXRLj4I3Wt0oFfQgo9dFENwv
tASKqfywhJ5VjlylUe/BtCoB6JZ2p376MUrE6vJNjojRGS9Vgkup7ZZuLcX3ygIlMdmwtfhNG2KQ
VWLCttxm0a6sEieZWzsafmnBXaAYntKsA/F+0XN3TCJn1iJPqxqrGXJLyVO/6UY7mR3DuBPQmqz0
kzmhxKzGTpU/p9ljl/7Kg+/jPNjhnFhJdQT1uZ1qppOUrhHAEXWnsZcdddSt1OxWZay6PWJPss+M
49SbnNLDH4pZn7vIZHdGoEi1TkfiVEvzAfRxigcoXud36v3iY4ASz29MAX4bW5vnNP6Qj31apiHh
wmn0fVsKNR3e7Bw5w+5aoPJTNtoJ8gJHeUVLABEm83K7xch7Zpl+efwPAGF6SG4dIibuVKmo9UuJ
H5ENkRMYujtnwkrv0AolTlumjia8jlLptEqzMrrJun2Trsegzx1gYlC15IpCTOx9Vbe+ET6QYOCE
hOuZ2qcFJgbFaRJ2i4H5USMO7sYpRHoU4x0JJ20uh1CDvJyQQvJVyJzbK6O//Na2Mg/JSpGX0qDf
tp3BzSE+hKO6aovH20Z4i2OijmoKnTQWNdit1fdqBgV7nXp99har9tsU/zAkHqjkD2/0z91kws0E
oiQjnTA2FDSplUjNaljeY0nfYDTDbCTcmirfmoBAR6lhkV5dDzjXJQAxshb5PTyDKu/aUjzJTZva
ZVPcodEHzmsMHt7el+uR4N+fyU4ConuXhmVDz/Q0eUT8qRuvUfmkDD2nNUX398ZHZmf9amCzF62D
nUUEGDEMNmLSW8qEyd24cJepeQgIpzx8vezzuTLGWS2LScy4yQB9U4cNWNA2Q/N9Hk6jCchpyjN2
HYFpflpjHJRa5bMwL7ie4VP/S9uoq0g9xHeBF66NB3xUV3lO0j0PPcTxCezE3xS2WtGN2NS+QgEE
Fee85U1lcS4nO/AnES0Y8xzrajC0Qx9SimJFUGTsnXYNvhDipg5YsXkPGt5pYVxR1ScQvFiwMAxo
fe+656ZPv7VzuIHy7f2QIHECr9zte/CHIsnnB2S80CRLaTx0yPGzXbOWV6E7WPGasufE/xsT7sVZ
YXxRpIcj0ehZAWbINppHLeHJyPPOPuN8WnlqFz3E/qkQqheVkyGEK1LvTfI0cZuj9B7duNns3N6S
a0uQ0yneZK1/6B6G0sG+qjZg4xcxIc1DmHCOPDu1J8jmrBJjMQ4CBItqzMXwxM84R48d0ysrWQ0g
SAYwlyzGVi8/hyDhCpvvotCs655YZshVPuH4YFZTIhEWSYvpYJzSQ0uiVtcllOS0xQZzVYQak5dF
jVU3H6byVAOkJ8TzN70Em6MkWYP4yrkG13tq/14Dhe7/RaKlD1kztRWSgJpI34bumOD9SQBYqBtX
VjeGhlmRrrFls3/hGOZ9WCa/CdQsb0wRm6CddNlu95QubAI/tXoSTsSFQLCnOrdNclybwjiZWSzr
BqxZwI5n6iYFV7GaY4XLx20rvPPE+JVeFrIpoD4aEyGnylysKJyOgrjFgLifzt06a77dNsjbSMa7
pOoYBG2EBkQlHCLxe5ZwFsQ7rYxvGWZ9mQNKTqEC6ZgXky0Ox3p8mLikojRk3nAs7FRlqZVjOxMY
UnxMk/R75J7nwDN7iys+8mm1/lAh+Pfsq8wjMW0VjWjjiIKoR7zcDV28uYrtABFO2Y29kufK/jAu
82mPyVCSQmqMhJKWQZzaRJ5oKaqljI50N3npfnGgQe7hqUxltfTZnn5N0gasQy/qsiJ25sZcLi6Z
t+H07xd3nwySlkWLGB5bsc1sVddym+BhbOUYOLPUuSvtoOwP9TD+MmqwAxtZQqzWIOi/9GUIVxnU
K7mMZL9tasiTaBKGPhJl0006QsGivYuQay0qA0lDU6HKE+IBrhnZj6yowJKQHCE+IzhSrNdOUwFq
VVUKpvqXdvQEUQeyK7+/fU04IZIFD8xSDYKXAPl5FA5HIhUbMti12II9HfQqBs8ax9eojHcjMpRw
0wxeQB8TTy8FNwvKfZU9317TlRFW4zz+pVCuaVlim4+BUACJLEPTNUKkMqCoIcqDpZS7VlyPwmDH
c7zG/N8qKr3bhq+06b8aZnypDAapqOugCiFu8nuMf3Q7cTO6ulc9lNBHEjJX9Axwo9vpkYCyXHWS
nQ4iRh6e50oS9/VnMM5WqYO5Dfr6HyS/YhcOaNK9waXXN+EMvVzxFl9tMX6WRBUO84xxYYoKTV4o
EOGjR9mUzoOErX17g6+8L75aY7yuTlSpCxbQ7hYv4Aco9xGIKIbt/L33qiflRQY9UMhlpuUtke1N
Qs3eDNOGan08LN7oh5vWI5sAmR0t0PK62r9fkS8r1BnvizuXLn3T4ds16xkYSaITn/Qp77PxzDBO
N4NggG6gOnuI0wfSHVNzK4eBXQa/lMy0k6Vz9HTwBDApDNH91D8E4k9pXE5lycs+rrSKvq6X8baR
qhWZOKPOHz7hiw67HhK1wUpvLaqYAAUrTx8tHrf/77nBV5v07xceXlDbVJnnFkDGCKqQ2X0nGGvO
Qf09PfhqgvF0aqiJYW82tNncuzUGLcHWoh3FNQgoe4dSuwkO5Me1iguTvIKv/2qZ8UHRHBSpoSOc
Fgv5MLtDn38kXfOQCd/nrraEQXWkLLhrpVVlbLSmBs9k2XD84BXxyK+/gXFAcW8a5pLjxkzL/GpA
fBP0SWi/3yVxiUHr0e5A+EGSJ0WPI1sMOqs0Hkvzm2ieEnFYL0Zht9MaXDf2lPZuioqbjPJFtl/a
Dw0UDEYRbVLIGtuSamxF0YAipF4otpRkpgdYGP6vXDhJRXDXdB3Ky0rgtcXa1CG8mudWKup+GIKd
PBowyIbJKtRhMhyBRUje1caE0JKQraOWd6uvtCbpjiiSQWk4iHZOOi6O3GjIHXiuYjr1gLaLnTkA
sBqGOzy3nmGptvZerEAe5GYAI+SBo3E5Aa7f90/7zJFv21w1AkySQ3kcfY5OWoMWWOq3yiAhd8Er
tRwsPYLQWoS/As41AWVGpNiZpXdUiZz/6XJ8/hjmcih6J2mjiKGd7EVG+WsjO+BPPzbvwOw0ln4a
oMEjrbT7hdOM+oMj/7TLXI1CFOMZzziohiMt8CkFlnjscXw84oqrzOZOnlx3Ap/2mGtQp5NSRH1u
HDAEa9y1EKABNWf4KoBoUTyUpUUjlrgNXK5T/T2F/XramKDcSuDLlPQBjeBN76ov1Y8a80rWLIOy
ZI4t9Qly6Spv+vpKqffrpWeMjlFAKpJXFRjq1Y2yjK+LSVtGmzYm2yLboDjn5PJPAWKVqRhYZAIV
DQjEc+04YzQ7Kxfonu30/jho5Z1RVn6ZLxy39IfvLxr/Ly9k5+B6oQ6QdAvVwQRSdWofzPgY5YYV
qeu8bhwlLVahvliTQdw+SUMLeuac1tH1A/HvD2AHE7qhK8qFPnUgqfA4Zf1jo3x0eDQQXl+bZ4jJ
IuZoUJdIQIQzASes7julXWdphCan+pd7ajCJBAYCpiYP4eohld309j/S76atKph6pzng/z8U7csp
Y6fitDwwhLFCYDUWZRuIjmyGnIo5b+8YV0mkGTLCBKck1INNI4MYmgSg0iV2n/ac88B7qbDDcEEm
dllY4kAsVewPIpAcWbYxCvUkKdvOBBmhOWxIXK3LtuQ54d/beF83km7DRUQyxlSaoQMJ06P2MAWv
fb0Lg/homstKmjpHzRPXUIPnSQt9qKdZt0MA3cOvRY2vxhnPmPeyGi3UeBJEa3DWO8v09ncWGG+E
mddenmRYiBuwscoVgOHubQu81JXFdAmSMmYkppkWXHngGuURgiNQfNHtKUC9FMqD2jblTmtcj+T/
+hAW09UrSWRkoGw75NnyHonPYRX+qAXe4AvnA7EIrijIc9LqSMt7yAvTqJzzZOp4FhjHEde9Likd
XiBm8E3Ud6n44+8+D4vHGlIpJdOEz9N1upNV0oMUHjrdS+fsowNjnK6aG7l7ngDN7Obkp6CDtwLA
rej99s/gLZP+/eKayWJNxrCCJ9ZxiZD4QBnY8P/OBJNOEYhWZVoCE4L0XmMAIJQ6TtuS96gwGWch
jPGSkAYZ27jJ98OBoo1jO3hI7nMH4+qgt7m9It4ZZ9yDPCBJSwwUMIw0s3sT/RNxbxoRr6tHj9gN
L8QKmgSBueiLhDpRZQL3Bcy2M1jC23IyQfSa3fFenVcKnV+cnskUL4KqFqZ+QegCXt1V7N4H53dW
WL2fnkAWDWBmhmonJqFnJ3PzQ/UtQ4/xJAq28CiAA+IYd3/lhGUWmyW0Qrdk1Am36YOiyraczBwL
V1Bul0uWWfkTpcmjTMGc0KFdANUhP/RBd0jVWQ1GlZIZkzNDjVb44qrCa4Myc0ibKnVky9mDUA7O
kCY/bx8sTmlMZoFYYRClYzEiSW3BvYi+DhThw125/j/SvqO5blzr9hexijlMmU6UjrJkT1iWZTMD
BDP569+i+n0tXjR9cKvvSAOpBALY2HmvNd+QHd1fX+u6H6HxXChGzYa2lXC8cYaGr2r0DPahouM8
FmiY7cfyFWVwYoVmsyKPNcxmlyCPaEr53sinC9WZwFf5g/j+vQ5f4URH+ziYTQ4qGxWQbhULVSnB
MO8URA496uo3Xfo96ZgIx9xwMZleY6R7p/ExiHvqNLozGrKbeuPo1FLY5s/2UHkWeAPADewOmgpA
2dZkrlzMgkv4g4f19dW8J+yguS2XgaLQ6r9GZwhzBzj32lNGzWCIs3C0s8vQIeYsRRNqgmvhK6jJ
aFvMmkpMVU6nTAMxCsv3haQJYlptud1/6rCv/XH5M4w6K0o+YXCiazBNaapN5TW0C0kzgKC9xKx5
OQWtU7/L9HejZ76Zg5s+P0+WAXaMYQziBHRts9up9zrxWsq8uUffGq32kqkEhBAfhS5/ZPGpRhqm
K5CrsVl3o8rI1eUToM362cEIZcFelYaAKqypfw7y+APTS67tPEUNgP5TgRz+we362jFnUWkt5YlW
ZtVlqt/nJn1pCTzW5Ftb/FqCyLl5N+d3guZ22t+a/UkCPkGjzsH1t71RJFoU29dHLLe/MutZiUaX
ocbtTpgKLvU6dBaggDR2QKb4a0zwozrpw+QW8o8edeu5sXcMuIG6AXLl5AW/Oct4CGoHCFjj5Dhn
pW32+MOgHm415OSs6rfhGAe9DPsavEnqS99qewlE8XYSxlksGIEQZaf4GjAp7RiQXnjata/8XDCH
JbxHHw372q36BP4iXwNUpFq60S1alZTMt0R3unjj16SYM/hJFU1RruADumP0HQWzIA0yfb/0QoMX
8jCiBXshoF6y+42o/vgHk/B1lVyk0NZNOWoAjrskAP2NtTe1KwOnHoO0s7yk6l2zGXxmQ6Yl0Ecz
gYUUaQlOeQ+FHdmDATmq9LOcmOfKeXTiQaQk/tnOAGk1dMNZIBFNiwfvtqk1xUUq2Rc7GtyK1nea
ru7ziQVVj9HrIQZFopm9qQq9seTorpEweq4N0AUtrqM1d3R6x/DrD9ZHD8SuE1cdsl9jZQy+0Y8o
yuZh3jX5SbFa8zmrZ9MDhuuNNqjEjSyVeg0yrkKRXQTiHwKz2hF/aY5NaVXG1QWy6/axHo7Jk6Yd
U1DG5pUiKDttSudqMe6SGmYWY6Zgsah46To5rMcnLbkM5iXux0AXdX1t+g1fq/F2FnPyedZqEr0M
1HJlPHjT/DlpP6Y63l9XYqKFONMY65ZUmTSil6n7IWUgNqC3hvFURaJiyGYItNqQ+p+6slAk4oB2
mF5m9NgnNhgjyL9LQ63W4MygSlWStLpFLwadApMit1gCMn1Kjkr7ZPTKoy2Xfmmi0T6zz3ZlnbpZ
FcRI2/nP1SdwdokZAOMAsyD9dC2XFH/BgpwiF+CXWe5SPDRcJ9hC6MI1D6bSfYcZh8TygCEr0mmb
WmX1KZx1qkqj0usaAqvnlpfZqlebNFR7YbfgcnNXXiFvN1ImsS6biHZRsspLTMcjUJz+qGO8qnqp
zNiXtcCW3+GGh4qSpT7oXEQxnOBtfpaiVoZYIkpmV45DL7bSPmu09Mb0qdacsBnue0wbpNHPov+m
kucsmU9FMwQxMEsGp/NYjIDE+GAxWOgbUW5j+2XZsrrMWRj/4AWsizRmiqXRS44GEUaRaDYDSa58
xxLNWW/f9NdKy5estj/qjk7SxoSyUKygdu41kgDuUgT6uYENuBiQr2U4+zybDmNSrC+yjeflpYGW
XorGm1o/Po9H+pQvwKox4B+VnwNmMX5dV1Qbcw//uTyv7ZWZ9WyqNEwHA98Go/F90lSPyYT+v761
vLZ/Z8WjRpF+RjDpSjooTUgdGHF7MQYnmIf5YHd1EMMfK+0FTzGT/UGpRVAF2zbp65A4M4GJkAF8
8Sq9SCjzpd7YK4c+AkVPe1cJvRaBhH2GPat7L9EuVDWIqy6jvS9TwNDbB/QmSsIW5O2Oi6+b//Se
Vgt1ZdsMaBRYiI7nS7JbpsbkoLrQnX4oflcvw6EVpvg3Q5rVkpy9kFq96hPA0F2S7JzIiitXmHF3
GgBLPSvqJZeee1kELrTtBK7W5OwHolM6tRUmnRdmkeqOgGZuAaWpHsQVjG1ve7UWZyiiiEwgc8Hd
saDDcVZ35X66KRBJYAKu1nfLugsPMV6xBMSsX7a+u/6cBDrj88pXV1oyayyog8c8wp1No4/c2Du1
qOIsWoRTTGZS6bbGKvuCWPE1Xhr4Wge1f/nf+M+rs+QUk2QaUmqXkBUavZW25Zfluc/z8PqBbYec
q1U4/ZP1c2bZElsAhKZg+q7kQNNHnwFaIpMTC/vxvwB4+CTa+qdt/VubfErR6pZYVNmZUoB3fQTo
ScRG1zE+Ytq9Gv0hLZPcLeMkDjLmTioBUWAsnedYBqEgKgENNXfVbC+QbehXlJBNSw40Mx46Y2Kh
wjBFD6hkxRju8rjznaRLQgTUIPNpElCo6oIL2i66fp3dp25f7QPzgfJcEUh77Y8+uDP8/mQeMGe5
K8PYV75dvymB6vj00VaLSWzI5kyFaGvGA8Bs3RrRs2SEDHzV1gUFB5dausCL3hR0x7BVFQ4XGtA4
zRHnc93LJQE2hnSxDA1l/iwsq1YQgmz60KtVOJ0xxczIpQa2BSk4v1PuANQvWGHTkVqtsOxzdXTD
nDNQCM70UtqnbgRfqda4loq+JUKQFNJdOa2D65e1MUgJs75aktMRCnGkIpdlinFG2VO9MqgPjdfc
JH61j8/52XSTPVAzZVeMFL/puK5W5tRGQw3i5Mr05avbGQY2GpTs6l3XC2t2m9Z6tRynPzA4r9MW
Q5OXLn7rqjych/Ns964zi5jJRMLIuSCTolU0LhcXZMZsZjrtVOABsCESyPymp/O1H3PJN6xkpWc0
7eiS22yy18z5Gds0NDIzMCiqGpV5LxATgWTyEFAaTSeMQSmLvdR39Tk6NlC//V6tXA0NXc8tuloW
QbFo2LyKkFwEB2pyvkhUVUWhdBCUWYPST6szgnHGSkGCZru+tjpQTonUaPOe0JpMAS4W7/OA3tTv
xWsLbggkvXZq5llP189UtC1OnThmUtuEjXh5/S5Ri71qgjpABIgh0Fl8G7bZJFmT9bi3ecpOk3zb
9SLqBcG74hGgmtqWjTiG7tXU3xorbxNddu0ZrAROInABRBLPKYxoLKvZqLGXBgPwyvRSAM/THk9G
ASIdRxUoRtG2OHUxt4pEnWiAwKsXJ038zjrQ6MDIv2uIWokdpy5SVR7nKlt2heZt1F/ATPKs+2Am
iQGMSHaDqOlkAwfhPzQ+30qdWpjyynKUqqmcPMSaFKR67Wv68NRmKh50vB8HtPsWhl/oKEFk812j
d4FqPgJMeV9le6U4saj1lF47l2P9rkklZjOMx6otdtffx7bX8nUyfBu2k2RIm2i4ggXCuQZzCVjj
7hf+EHVv3YkyfoKHYnFKhpJJVuMRSqZv472dnEfkJq7vR7QCp1/gF/VGZeO9G7a+b0COlwpbmQRC
y2NFSVnjjCbFEkuIuKQIgOxRv0uxuzCRa55yo54KQIsi3SzwMEV7W3TdyhhNNs3mSoYQO1UTttVp
JM3/eHrL1lcryHKdVbIDPwUutxtVaBtm3f+4BKdfYOEAlwwwkgsbDy3a7yPhY1+O4R/xxEqiOaWS
4nVhihlCNpS3jdTsrHIH1gVBIUfd1pMOWq8NxTGMzwmZ1VG1jpXLuQFDttTXFRAb9DUSMz69IcBR
9ObbCOWkGVETbgvhLUAI/ezeDqxL7kaB1fqlIUQR304eOV+ftMjP6pOKvJoxvYFPWngtFubSWXYh
m60SDIY3Hq1jfVvsAYOwV2M3+SWdOsMdRAlZbduH+foITkjVYZp7qhTVRbEzd0o/+ulUIjZhBobC
KEJJuQgpMtaKrhw0jNjlc+8aOYbgADOhj98mjbqmFYOROL+YphUoBEAKcXaU1TosmII/s/3eAloC
OhVlp0KRu3enOA1bmiAdZtOXqVZBfZa950WxSzv0AqPI9c1sYk8DBdZ1VbOdMVqdN/daCnnWbdlq
IWie5S4gXFAF79bD4q7dlAeCSqJZe5GIdWtbC3wdMPeAzFrvy4bglq2YHPr8tQXZm2Bj20HD1xLc
C2KVpJmNio2Z0Z2dvcCt9pdq2DAVZ9V8SHRj19kgE0moq1q7tJb+VYD2tTxnrLvWtlpw4WCHee+2
7eyjZyG0AUhfJhVYxg4WZgav73hbpf+9Io+KYQ2x0RvZQvsGFI4BIljrmLV4l1NLZG4FaoPHxTCS
ERMBDlZaAOP6Q3kElqEKb6S/gX8FUN0siACVZ4f2g6O5IkCfDUqrxSv52idnf60IEBmFgdXBdf47
xrxpre3r9la2gp7t7O6mfi2PSQgcfr9+KfbkO3DA3wftoAH6qERDhMAUbCvqr6/hbLUT08KMkqUk
XFdA7Ed33fy71R6vX61oEU4pjh1JdIwI4mqT732HPpD23phE0eh22WB1sJzWGycGhq4eL6ZF7mfh
+qCeQn2cqA0KrpOFgLs7q5iAbJRgznwmpAIUCTCnitReU7QevdOfsFs5UJLzX3Lrq5fm3Nxhlt53
9spFfhAloQSqiK+2q2lWGOq02EByHOrBn8Vd95sF/dXBcqpIsjTJqkpsrCI3ivbbUYddnWnuxPaV
eTcUs1uw2yrTRM90Eb1/+hBfosmpoMpqIsNIcJ/qTj0iYgCXe+ST99RbYFRR5BThTQuklC+F98UI
XBwNUtolj1qMYTm98DTFEDiQm+ldS3YMEx09imx+dr6tPAQZnQR5l9O/tA8IxbEtC2wXbNd7tiv7
uR9hzNsQ1Is37eR6VU442VTGdRXneIKH7K4M5n2v7aceeeUpXKiM9yY5lLNPBQXT5Yr4K1yvyknO
zKos6glwEbSJnC1rwBzM6KZ2cUDD/6/KfI0m9ppniqgTVLQsJzk0Jc0IR2TZ7MJh3O6N3X8zHbJl
R1a74y2WVhAtmfQMkRT4YIY7i857yt6S4SwZRDRCu/UY1mtx7RMDGAXSWK3QPpGMrmm+9u1bGmGU
yPiQIoBVpYE5oqUmB0mT5ertMaOiq9zSM+sP4MxW1coGZvcKbJbC9aN3mZrsr1uJzVLVegnOFilG
ofVdDxldEgTgsrmRjbs58+riXrstz9mt6gNUtd4Biq8FnWoflI0n2qVAcnh0J2Uo2tzI0LtEQBTR
llVQEbRWlDdFa6GZ5FUdQS4jRJ3fUjzrfXNvU2/Q6WghsrwQ+2NEBqbVv5nolrx+uqKdLcK8UjuW
CbxrwI5R0LLtcuu2VO9rGenn+TGVlzbLt2nO/4VDt94W9/glUpko/jkUALkkVFrcHX0e2yEcS6Gp
EG2Oe/CSBNK5zliEM9TC/gJd2t1JmgaqLwO1qwOwbS7VrhxSIMAdLd+8xbi5KK0iuETeekyyBFYM
A8Lb2g8YYwrn/Mj6RKDGN9t+VmfKQzEB5Rs47FriXIpDvFefnfmMAR1PjQ8W9bMh1L8xn55lP+7Q
SOgNkF/JuDVyH3h2xBOFmZs92uuP4VSCrih0gFvgwEA7P8eLfWP4TVCfrQv9MZ4XLJfcU3ZNHo5e
/YO4xg071A9lOOz/Tdp8/R2c3kAGM05jdJIhGrsd8wwtCoAlNlPv+gMSKEAepakYByOqKS64AJWb
5NxpiWiSfcuBXO9jEbHVEzVmKa6nAnrAzIddPgyh0kz7MUEmYyrD65vZTDmu1+J0DnjMwV3eEQrw
kHSP90Lc+Ps0oBXYm72lDJDqorZf0QPhFNCU94pm11jxL1S7z0hd8YC+2CtBCqL4ZSw6l99FUio6
VE4LFZ1OQCBQ4lDrh2a8Ga0qVPKDBtRWwYmK5IPTQTX6zgqZQsGirRksm1loKiF9Ju9VMHvdAXuL
/EhUKNgcOFhdI4/XpKiZAvRv7G7SgMv9xMp3w3kwzcnLi2cKwsYMoa3SDgLNvrlVBTM8qq7otsMP
u+lIVsdDmqBnBiQwtWX7RMoFnuO2w7paY/mG1WNA8knXiQrwlSYYAhBS7tFOh82AARgd4rKftl6r
u8WNiOZws2hgrdblHmGlm8gmNTFMSXyeaeXGhYlJEaBGZIeGxAFyZjsLBGsx8s39KZFuaf5msreW
FG40t66ldMFc27sCY0dNXwBS+A4AviIrsOkMrr6Re7x9ZiUSsdOvvKeUefYdo6Hy2r+mO+aPhiuH
S6xbeONF+waa27A3ANcr8NhEcsA96TQyZZ2YOCsZTmlbW546RKJwSbRX7v3SIbZbqYCT/VeOF4Bk
j5hfM8/NJ4g4RVZMoOc38whrCeAecmISOICqA8AI2NgRI3Mxev5CtNRqDXCVerCetB4MrMyC+r76
VUt7kSuxGVf83/U6Mj8q15PIABXl8rzGU82Yl8vVXputsERj04zRDYHiunrCWI4LLVpgdOOVazYg
2Iy3JTRsXcyzHMYgc2vMQIgU8vXzxXqc21AlOYnjpfcDZSGtY25rtG4F8jAi3TAL5InTwmBmeCwh
XjyU3kQbf0iDobtvozYcgUIKa+9luia49037tDr15ZhWCqfLG4f1vWpfquKpkRhYoX+PqWgUfTv6
X63CqTVraIeojyVyGZbhJdkb0D8WR3vZcZX0vqteSPIody8mpm8y+8YBvVg7pofrFy4SL07DRUyb
5QHAPeiQr9xoRBdb4SbdR4WRomgSUSZvW6jVhjldZQ81kO0yA+/XmU4zAEG6CTOKIBCNbzGJ5+Yq
yq82elaN//E6Od2kjXNqGBYekZwB8kJzdoy9sbh+un6WmzOnfysLCDOnniyST7OJuAqphngP8sTb
Gb2qRHZNkAtI95G7tCp3e0WUq9qcxFuvyympPo4oIfZg3WZG+Qp8eMiLgjINEp6a1Z0NIrm5ER/7
gh57DKOnLbBLJz1o7Z1cjvdaDHhRpuU/UBifXbk1fyW1eidX09HMWJCo6oklfX5geem4lSxnnlQV
oFntu+iQMKlxq0jbDU3zFFFcZKzlPwdHeiudNgbqS3WSpuKgJAZGD8B7ZGQiP3yzkWu1db4bWa9M
W+0oLIIyvjT5QV0AU2sXutKOf/XE1xTLlWjsJ8Yp14KxtoO4PujxObWrMNZF0AWbvbzrr+G0p1In
dtP06DgcJvjQWeHJqeGiwI4yWezNCgMMth10Odj7wAyWFyIscYHW+vTzV1qLVY1akhzKuwJyroGs
Qam/ZFIh8Dg2neivR/zZUbRaxcCIraotDSl5Vu8kCt82sRBLS3td7wXaSaQhP3+/WquRsxxcU9hR
E0gXzIMCrjXMd8kLOyPxsoBDi1EuNjui1pfIqcQuHR09ST4dKi1cIpOBPFjA215ofDAOb0YnkY0X
nSinFmHUKqrG6J1Li1ckDlxz7vyJZX6byaIDXVTBP5Kwq8vjNGGd5V0/ZQucAspdKkrSle1Wj+Xo
ZhcMry2dxYtHY3XIO7nSt+x5KkU+3NYX2KZs6Y5qw2Z9vujVlY4lnUjujH+FflPQeORxmHYYR5Xa
U4kEzQ24JXbzkR76XT83XoHpddEhLE4FfwjrT+D0tJGrypzrJrlUyFFoIfEzX/KGOzkkwKnUBKtt
Wdj1Yst5rPYrlUWbDgP2m5bVYS6KoG/SoMxk0Hwbbin2kRcdc2VzfNez1FZkYaIiMEJF5C4AZwYI
Cc238fbfgIEDQu/rLvmmZz3N+6adgPYlq2/V8JGn/6YOvF6Acw8N05q1YpjsC5MwCgygJyd9ksH2
YYA5XWC8BffE94841LD6wcS5TbvkoB5hJkBRRG/sg/2hAvQe74IEwx7YYTN9vr70ltpeb5JzA229
wxg3OKYRt0dhmdAdtfMdmfvd9WU2lel6HU6xEStLza7EDpcoOjuYRxC3HDJMXKPFOoRjpO6FkFlb
QeF6SU6zOY0z5Cm1yEU236iuhaqFpGD00yyaA5UsvwZ2ERg1hiwPHeegVL/ignjM2hms9JtmzxLN
d9pnhi6DsSp9Jz9mqhQQhGFz3nmThn6W+CC1D3Qcl5JHqz9WxqkdPjTymNPaNcdbtQeioELxP3/a
TPIUK0R7nQv945qSX9uR6IhFj28RstVjB91ojHFdG+70/NrKOcDlLsABAj3uTi/e8kT1O/NA+kcG
F1RwuSIh4nRaU1Tl2EXQadnBAHq14ivuuK/26RmzWTsaDu/gLBI8GdGSnGYjpDU0x0TzguH0z01e
nCJreI1HXaBA1S3zuBIivrTGmB11VYet9Qi0j7MPFOPR7R6UECggLWBb53cEjfNe8pjf+YrXPqSa
r4fty/yjBO/q/O36SW9CLa8/h3PyQJ42pEBPQzBhNoFK8jAl+a5orHtVYwu31Vuh6F5qpz5Vh3Na
fwz15Cvp7Tj/LLMBeBex143EIyT7QGnQcBWSfNelH2n+bdREVTTBDWmc+nSqbDCtBv0AdoSRyUja
z7T1QV8tyBqIluGi5aKntZlPo32ZMgCtTh6TnnUz9a+fu0gKOC1Z6V0H+ho8rby33H4E5h8K43kc
+0WrCzzcTT9+fcXLhlfP2FApwDpjRMVE79DaZoaq7riAOXFRuW7AmzM7zNew1zh0ZFGuc6vBYr02
pzJHvTGlAb7T5zwgOE+BSqztkr1YOW9G4+uVOGUlM1UhWfbpKSzNckVYn6bQDPNQlFX6LIf80yfR
FdtQTc1SeLy6Ag8mMnVkpoG4r3o0fqpKEpQa2jHR0ppayHrMpWdDX6JPX2EnFZs19WfLVgHXhPA5
IWHL9nZ5A0/ZtayzCv44DUwOcQE1J9cuwH3dFrA+eW0f0/Qmn2TQkAPLanw0KQsYmIN151ExfySg
dmpY3blJk32LmBJ5wAJ9z6T0oqjzx0TuCYjVr0vt9tP4e+c8Zp6dFrqVgK7yMo21Z00NmHMid0QU
fX2ZRbtfOWAeNE/NGClYinqDhh7SpOp2Jlip7coO86E+FYpzyZpaoJa33+PXznjdkpGy1UtdAzTF
Y1zVocpiN52YlzEqgMX8g6B+LcXpF0yV161GVHKppc5l7XuXGIFEfvegJioUTxqf1Ogti1KBSRVd
HadwUgLWxN7A1eUmdZMaSJH5MWFTeP3mNjMYtvm1OU7XWJYGquOU6BcakIP1Nr10/ZkSH6M4yN0D
Ol/eEweT3EG/Qw5Y0Emy2X+4XpxTNi0bMCEJHxu18v5sv4yPfRbOAGcBR0LrKn2YIMU9e5qHQc/+
BoXj4llGn8UlYaGlhvJJ1IC4WUVefw+nklKtGG0SlQtHaPmjdDxb2ZvAqZa/S/FOavbTj8ZtbvoT
UuDH+ggmC3kOZ/l73T/05TFC5zFqQsIctUjQOc/KwKxcjKQ4AbvuTS+fnZYcreoEaDWBqtgsw643
z/lTmT5ZSddj7lbfST/1YNw7Xnl2dvBXj/9F5n07CP4/uVP5woKdsdRqAJl2MbPhkarJpVXkndK3
x3hsb40YsWl9Y2mGK1WSB7hzhgHT65J//X2pfKlhNlql1VhrXxLrQ01Mf66Azaw2ArdhObQ/a0aV
LzCwJm1q1cA2l5ysdkK70k5fsP0F2lARPCVV5pSUJhtqPXR4SrZVwm6V9c/KLn8ZtYVAhEwHqax/
KWYK7GVdDgpmHgFOmPtWJ6Hnz7GfJqeUwqmgQG3R0ugwR9ozmZl+SJ1cRdAL/p1kTl+iCNGL2hmN
a04dcjYtwlEl1VGY7PO9CVVhMlQpCivBIEE7WbdplB/BKJMFjTkdkrR+HkpAlWRGOCfEJUntOyUN
22I+yFml7RlorMO6t9/LMj9Htj66dQ687qoHP2NMfvVMuS8t4B1lQJKPRzd2RtCyS6eBYEmdhGml
+Xb11vSlr/fWzmHGsdTZrbIwHSjFfu5ACtCUnlrUe02tGi9NyYOtSqBwn408mGLpRmY9wLCTdPYl
5INQTgQ4MYhsxvKUxuaxlunrSKaTOTteTfEBc5G/9pb8ibRSQk6be6edXhs1B4FNFCQzQnhktJ2h
PqS5th8xMEdIdYNI+2g1xpHW6W8MLETsVJq7udyNDeCBrM5FudfNCPMidXIN9SjVuRflzVOpvJf1
vp6PrXEkKAEXoIvsmeQyHT59eavTb1GfioYzFxNzTXg5E0TmUVW6BOdQHABxB40QfRgYyfxsTK+9
4bUHrJ7I2C4q9tqanD2S7IXdLYGxXQiDF79QOUG3+ne78tD/UN0kGFy6F9VZr+tYVebs0DA2Rje2
FPQ1NRqy53NCIjdtMbcxClz7zZmcLyWrypyFKYu8oNkEt6U4Dy/EDJyT9Jo7gaQGFZr9Qwe5shng
BqHhBFG7n5/N1u3eRe6aITpkzqbYaTdo/SxD+ab1bjbAraWOb5HsBHoKnuIBawJGYI4i5pbw0t0s
Vi0wJZThCEryyR6OSiyHZa55ybCXDdttuldml96cG57doQMUFfgomfyppt4cH2Tms0h1HYyQdXrn
DRMNylrxqA4Ciigt3bGQ75IC1K8z5ph74tnTa2z+ICzeWTMqN1UROFp6pCT2mGp7o31XUDQUqHZQ
ls+JoQaaiTmbBXOtm0+UaXuD5H5hDQ/XzcVmR+jq5niWPkVPpt6RcXNLX1/9jXwrg2kEeO0DKhA+
6AV81rm27Kadm7J9/f2/qAwIbAnf9UUTKS0yAwa6BoyuOfoN3uDCLL4gtgygRhvRtK15cuJSnDgo
R0+iQErgLKo69zjN0s4NWYGRWVJ4useOU3XO2Y+68m0gFoJ2GTNbiavP5+k1uxFNVQsMNo+5NQ9W
bkQ5HimRUKQfkHwBFmdjCtyCzaab9T1zL7SIdD2WGyig5EAOCwsbpsqOMoZzE7cHXIxnG0hYLuWY
2sNU0Jy51iGbjsVOxGXxh0TP3x6Szj1S5tDIKlMc9uCZu/QWINqH2rd39d3gdd6IcXnig31bCpBh
Az8TKBL3xBNBN/8hafv1EZxTSHqlLvr2s+VFCZ1TgbEHAwLXhQz4R/ZtfBH54AKbw3eRzeoIS8lg
cyb6O5HZuVNTwQ2LpFjm9qSW3Ww3Mrx8fde9DIHq3Ty9L3jIQJBZUtHoVXrXT0IPTbAxvlTcw7HK
9A6BFoCWKErZt8tE5mcnD2AcItj9W6QLH4XLCvzsz1zTKpfUKENfgA1OA69mDLSl+CgFQNe+lXZZ
gEe6u64kN3uCV4+HLwE7I2s6eYaKKs7Wm5x66KHptNB5pd/Zd0vy/jJwkXtr/ZoigGe+jv+NnhRY
c75CbKskTUDBAmtuuAjQ/G5HLgufb+GaP7MXzJb62dHxFYELLnqvfLE4LZVyJhIkdzEQxJ9PY+YB
8Ls6wtilUM7Sc/KOQVeQSUqHEmklx+9HaI0YdVb/+jWIXi0PdNUNuV6ilrTIGnuZYCm8GSPpOmA1
WtunmOuJQ9G7/UOa/G9N8dmdshK0pE11s5SQZFuQPIbYS0IZkLnTOaZeb+ycKrA8Y/dq+s6t7too
nnd3400SgL9XxXRjdNIxcCjISgm8nE89sPoic6zlvGkgjD0A5etS8p0eDo1iBlUEnmL5/fqhC8zT
Z6vZarWk72cmyzjzRDtryLTP/Rkq5voaIsnmNFfUSGAnHmXtohU2Zm3DrowPAyWvda4I8sACbcWX
cSd9jKS+xNkN2egyiYakkwTKQqSH+fKtNrRSbfcw6FJcHNQO7GMfnfGTmqBt7PvdWCcHGXzHU68B
QzQ6Usc61cOHXb+18QVG+hZ0wbrg4Yh2vSjT1R1SgAclsQrb38a9KyvGjjqT4ApFS3BxOqnBMZgQ
CfpYNjxAiLq5ZIfXpUQUZHzmCtbbiBhuC/XOz6SD7On32dPCu9C4cQCyVndp8LsvD5i184Z9fhGx
cC5CeCWC44cKGzOLlMnRIKQqeTIoyqnolTbSQ12jnKr3xzQu90ZWBtc3LXh+n+pptWfJYBmaw2Hn
HPtdLyxPB8dEgxa/66t88t1f2xznHSaNEmlpgqxRMUGjzSimgR9msM3zgM7JiZiHHnNZwDkAhDba
E7JdpI+2q5M+DaS+91uKUmEy9i4YttudlJJvuWk/JTMJMJ+EYp7pkVL+PqJJTwfx97mMnxXlXNW3
ZKSHUr3JwRcvEQth1OgC4j72FEcWiKdAw3yC862OsQKPn532KtLqNA6B6LYb5O/IyD06TvNw/ShF
F8bpMgUYjL2T4vWnkwpmRkBCUnCTVYJVRGEbX721pEIhhQGrvODZFGH/Lo3n6JAeEx9cDmczBPbf
QqWs7jqPSA+iSPsPpby/rSI/35+wsgKhkIamh/EZFVCfgOSjVr6Z3YfpHDHIHBTgo9QZgmDRxgU3
yRdfKbrhG+Qel3YLDWzWSRhJh18mKD/UT/vP3j8UzWWi/irBrfJ0j2zQlK5NcKut9EMBA4jxm2QC
0ySyG/xgpD3VEVBFYJuaoDpgzNSzjxqakxM3C23f2KH5UPPUxCX32VHk5Yg8q0/9sHofmDAfZ6f7
PNW/YF6QyZRu5cz9OXt6WO9yYyeUIfW6QtWWm16taaSa2juLZ7VAtKJ51gWU5N70rZ0dTidR2Cko
A6j8EH9R1rLioDT7/xNwDVYrd1YwYdA9FdoKkbhwMa5mVlk1q5F26RRM0qTnCYs0s8CqbyKKrqKS
zwbm1QHOJCuaPsEqGEXxyocCiDcmOjjKgN0oSF0s8F9OoCRg3U32CyJO8ZyGBobDO1fFwNsNAAv7
XS70mAV756c0a2q1SWKgaEqKau+g9JxnFhhiGkHKUeBw8GOaaLf4f6RdWY/cNrP9RQK0i3rV1tt0
9+yemRfB44wpSqL2/dffI39A3GY6TeDmJUDgxGxJxWKx6iyzTWcUHIVWbtPl6CRMsiFlK6zxe/F6
zYlRtSIoN+ZmCasEuouskCwhi0pLQL1QO9bsqcbxnu5glJv5k7mN4RmlRhZk6O6KF5mHkeTjWMIz
ZUyBCVyDvG0tLeD67Z3CIY2ca5IsLUnSooZq5hoTrSbcE+y+CbL2sYnfJzvoUxnHUvY46ye8+EQY
7GGsoeFykjopCBa6B0UCz5W53F//So5potAC1gIA2z+X4fFk2QPKGQhWzv6KlGJ7c/fjV6LaylpT
V293v9cSoQ1m5o7gG6KH7bbFsRjv+1zB4ARqpgxAC9mN+ur7u1hMCL+BZsRiI5JiB6oIGgvdXoHq
x+2CSPb2XCHm7DFpUqvG2WnpX3UD/apmeR3rftdS+0WttEOjPfeQAkgae2tAkMlXi/bt9k+4Go4X
jylcToYWA/l8xPeryGdb9BHmdvA2dTEi+HZ7oetn+MVKQkBiFMkcd54LEL3Yo+LlUXHfbrif+Zi4
kbsujL3G645K5ZWyldcj5R8V/MXK66e+2Ao0Tp08V34hFcE2XvZttoFS/kMfoKPpF3uYxUJ8JDuP
d7CkNj3Z5eh6PXqxvHCYT+WSpgpUHdHE1/f6HrKHC2ynvCIoocPbhVnsQYVygAM8nDJS+AvKfsD1
QfHFDxBuMIYJUkiaAxO7KltYsN/bgivqjj8Hxc+rYPjWbZ1wjMBw2PRo8cJkRrU2M3lQVQ/D2IGE
sqHCr3Lt1gcRagBgGZPJXNsAeQxsksk9NdWfFbiV1cTVPKpYQd+yz2Ekr2nh7uEkATgWZrJK970Z
W1/Lntph8Jj97Dq4TIPigxv2loBErgLGQk0GVc3GU1xQI2c99zLY90DSRvsaOpZiUjHjf3UJA4on
gcmSPu7rVjJFlb5wISl2eTUOTEPAmZblWxO0PNTKqzEjU7sPtym8wSh8ZhpwUgUKpkZlN4IHleCy
jglwPn4rgC4zUjMk3bNm04ekGD9a0LnBsCr6b8YipURevb7/HR8gVv+5P2ZrMrOZrHBXtDGJ6dnV
3Yh/2n6SRvF9t5+jJTTCBhYYnv05d3gMeRt5zXT/HhL/cE+sQCKbEoZLmzr0fl4XYczcYGE/rOrY
ObnnWBBtB1szHzDuUnSf1kPgkmqbaEqQqUNAtB5bCDQOOnpTy++IsXDICcTw364l1ZXsbQk5ux7K
Ul8IMmbREt/icIaKH6Du7Q35U1M5/gLR3KSWkQVup+l/GCzCpspicYWjDyLiWLSOuqLDXFXZlm0i
6aFeB79dhIOQqFXVjMcKd+gzc7lfZcRPVvSB+yMDiVvPBp9q9zXRopbLJHNvH7nAr/wZh6ruAs6S
AnCbjP12sYddRYvItqQOr1er14sHFBJyriZJveQA25YQnIAYH/Yj9adMOzbqXwTjvakm/uyoG3t+
Y7D40kbn2WwGnw+jrMa9Cr11HFd3NRiW2b+m9hcn02xQpzHqgpwN+gmQ93vMsnApOjTNcriSZV6a
zRumuwcaywLq+tzmYmkhB6s1ZymdEcbrpp+LwEk2kP1eDllovii6h9584B5NlIxo25v5GXZWJuxZ
pVi369/i7zcgyqv3BfS3WIdga9j3soG9mm5HtwuP673R308qaqqbpCXox+BJzQ3dWm0ARFJu7+pj
HAACtq931SPOheFBTaM2jsrOxw1QQX/o9q/Qrk6Z8Znh9EwcDYBhIbqz3EiBNuTrt8aBh56ei0Zi
lCxTQO0S/bB0+DDHFM0Tfq+Y1mfWVUuUwELUUyarBh4T3Y4mKWfs/i73OhjDewoHctKuzdmbGvs7
Vwl6BQNORp5M8JPJx5NjNtxrxsnXDUCYy6BJDAT14o3DW9K1n9OS/Jh1GhjG5HOaf8Wq8tdAITv5
kMGoy7K0xuuXjm97FkPzwFDe5m7x6uGZ1UAVG4eFY09YZjRzO5w0PRrSMRgqB+6f7sHBZSOu9kqv
eYtqB6OCE80c4MhhemCrBO5MfdDw93Ay82k67IxZ2+RpqCQ8yhmkp0sVfyP3lnnHZ22nw8mP6ZD0
wXvo24PiniDpeoDf7H0LmTsPw92XbGl3ek0cv8xxvuqghSk03SFNwShq2Y7QehvqrW7Crw+PEmdP
1XhsGQidjXaYwekHn8KAJC53qNc6lQdvQY+bb1x9tNPHtn0cx5+meipsgAFOpB/9mD/PMf2ZJq2f
DCyIte+0dALNSgbfbNnz7ci5dt64ho7RhmOqKBiE0xlAUJ0rtRWf5ly9U7Tkbi44cGKPw3TWMROa
unzL1Fqyaa6VzJeLCrefsZ1TwJZqWDPHMKdQYHxdpIGxAtb6FXT91E0yGXLp/hCyststNfxWsT/s
4/wIjb5I/xrgkcE/0jOKEE/FAX+oQsxy71zTm77gsAa9bYmm87UT6HKPCpXynGQzVQl+g4vYjgn4
513vuwD63/6k0mcVki9RKVMHpTLh3WL7U/FaFW8U0Clgmw4OfG769q0qHnqOblRVHkj3PoER0g1j
7xW9RXybublXNCw0ufNmZPr7MsbFHjSIxpt7qbf8tTPq8p0Ixaw6GY7blHgnK56V77ON6UGVZCc3
i7p2FFwsJMIlRoiojU2Hl1Lxj5H9mLlMPf1X21QsMl3N1WyVmLCqc4TLbuKAQAUkrHt2nSnArWir
qBp0oZkGjR1yjBVr50wYsaSPcz5GlmGdBmoH1CpCfWKgTannfBz9IgX8htYBeGf+MP7k2hzA8zFg
1Q90rLwC5yjt4Q3ChiBVE6SxPuqH7y60DGBCAfxObTxD/twKUw1SPsPD7cC6Hr+/H3B9xRf1RGFN
ECIDR+JcMegmNz+XmEJqdgpvr7LugluvUTjJcs3qHdXB9Y0XDHcuoIMSDfm29jQgGptekv+uNg4u
v5qQGLpJnWGIl6+U/OEu2ZENSLnflq37ffHRfAzdTbXXQTZ0t7ef8mpz5nJdIRnAh8+05xQdtGa1
7HktonhnbPJT7JnbUaq68wtMeOulCilB46mTJSSu7nM+7TUL5skcLoAhUsI2ZlM4t0ZoOdNRKzj1
SaPvW1zPx7YIwIXj/ljnm9gFIXV27kB1Pxhm1vpObdRbZxj+GsvhZ0rrjdZoEKgnz0ra3Q1EOfAi
3+ttjATDvufgylZdu6OM+zB58o1SR6XfrZjDgkf2TE6LBoNNwK8ZTLUt1Zsw8vU7Fp9cJaOSvtjV
THBx5AlXLB4PmLp0M4cWrnIg7rZTZSo0V7ErlweckAoaZtV6YRrxaYjijfm99Y0IYjQu8WKQlOlh
/IAxNJoiuPhmnupp3zPAzTWvvWtO+lbZSQc+63n6j69/8cTCxtUdNDoS6EBAEA+4h4fSh4n6zozq
Jxr0kpd79Wi/SIJCPi+GJVvKweDnQbO9eqpAagV3tf1McubhTsT6TpIurm9g3TVt4ti2rRGhmIB2
K3yKbYuf7TbzzKYMZ9V5GhkkOYc+rDloaqoWJMVHzPudpuY++NZPCwfofOI7NikRVZ1HW6skuPOr
Ija4ef39s4Qoc4A3BmFtds9154SpC93MH1M6R9ryRRdox2ig1R6oo+IyBvoBmjiwe4Bg0lttPSi4
IMYl9CWbvVbqEbVVP8mi2h6DlFJ40mNCOUO7nS4POjk05HUZ31BtAiWNrtPSPAFQgJZn6xZQm8I4
lqTq1uFfrPxwS03SrFhz4z/i6uIZhTA3gXHXU4oDwej2TQrnwCLMlHcw5ANJsrxaJVwsJAQw67Ke
W+nE4UzCwACZ/Qo5xHlIhu/9uEKwXF8ZfqhwzL297vrX3no+4Sgaio71NBv4eXRgUNSEM6GSSlga
vcLxY6tL33BwTHBRzp/ZdtxYB/aRHVdpxSG0AIGHjMH8zbmXiQFfFXe6jE/h/MkHS3UdarrnA/fQ
/YPBSLnBEQTHDHSNwTr3dVjGa75MB1T2SoWDiNOiTXVIn50V9r3AKx1cXfJKZSsIGah0cOUfNbxR
VzmTAYosOt/cDour+o0X704cFU1mnEOBS+PnNtcrr6vpEbLnfpWCwJe5GzsDOgLnXsH2vepGtC73
81J7BPR+I88CxcwkuWYNwxthKrJlaVHYxDKQc1uzDN1yPDgT4EFAS9x+bNkyQkZLq8RSW8Bsznbx
V6U+NaA+g3MlubxcvY/+3umi/OZsw8ANtsP03nW2WvJeOxBuNQ20XUkN8TjnvoBUpVxkRpJf3DWm
LipbpW0nJPKU3s8LfLarMbIr43Uc3DBXPwySHd04+8YzKI/Gkh7d9Urh4nmFFNO2Myod6IGeebor
4ncHdJcl7w+1XTYh1AtRH+lBU6TeaNTHxIVvnzNGeXxH5qjr0oPK2m0KD/h6PKCnGizFU25acBch
XjIaHvLXpoQ3TsJyyVeShYKQtXQrT1rguug97e+c4Ys4L70l1UKTbGRXyFBjajnu1OF0+R9zC/NJ
04tBC1kna+mh2jjvskJJtqKQnDpHowmB7jO8QSNu1J4zEEl5dFWN6zJ1CNlJM2KekhpLTKgM+UqB
CzQKJPmK9llR5Ezm63t1QPh7xX8QYzmDHI3tYtuaH0Mw3JX7+oVh1PEEMuZuhNCoDS0GwFN2acgC
GSH7KrzpcnGhOCt7zYQdKlKTApFCHca1yj6dy+1SZ9vc1DG5Yp4zZvtp+KGrLm55QzA5UOoyZbTZ
2wH7D9psptOWVC0g/OD4B/Pk7Av9w0HOvp0hr8bP7zrbFD6u21ptTMqG3pc9WuyoO8FuNTpZCF1N
kb9XsYSUQQhtG5aqa8lgRN25em9bD5y6gL4MYH6ghYUrZFoAjDt/y19kW2Td2f84ay4WF3a+MY7q
3NdmfJq0v7LyZ244MPhB/wzeWbff5VWk4+UdStj+nFu8KfoSceugDuLPpgoTkXjXzRW8gtDozZHX
nuD06bVS5vrVaLl4SCEP0E5VM2avEKe3NuxgokT31efyiLbvJjngYhG0W11yhq9Pc+u9CqFTuplq
G6xHXhjTsB4/bRCJM/Ml1QnUmU1JiSR7t+JcpNEZXaiOAgY2sDsdaXU3n21Pj8ooL30ZZUiyK8QJ
iUGBN2kdMjwQ9MYq5zhl9ePtWJG8PNFbtsa2Uxej4WejRdKuS6gSfRuzd3WdVmgy1WYiW0249Shq
mVElL5Wzgk9lErzE1tjRmU5gJ03obyRwheNw+Aodx+SR0eZsy2iGJss6ZBndfWZA7mn5aZUKJvYN
GK01cAM/KKaFYBr5U/mYDG6g4z+y0q+WQDJQQR8eSiRFZfrV9MaT+xS9Y4xQfej2+EX+BAU+Dywp
f+aQLzXVwBpSv8/MUDG+KEl92kBPmj9qWerB5MRLoTYCA7b7col3hamfkkHbG7Bcq2fqEUpA339L
3RweD0MQw4o4VsaoHBEnEKmqx69Wf5j1+7a7N2oaTAU4xuqHxjKvLJNgnH4s7NjqL6Tg35VkOfCl
P40O/aQpAmsl8bsvMN+Lcnd81Yr4BI24ILbjoIEB3+2AkIXc+ucX9Vw/JcmY9ei/JEDt28pj78rE
jk1ZFAhZWGnKJI9V9FhjTdlYynLu+Qz6PNzVBnv6qqrhro6tTaxrr8QaW88sswiKtNt2KY7UmJ6K
2tzyGF7LQPkn+qGruqcKOCzdeUqHx7yAxGv3CvgUhv1fTnpg+G6TEU3V89w0+3IZAruOymL0uIrc
m1leje68Q7IobvogBee8AwF6bQJEuRUHakafu9498jHbTZbMvkeSLEXr4BR+1SzuUNFo/VuXIzDt
d1P//t++5/oxLr4nGjzt4kKR574fxxMEpO+q/PX2CldRNRfHjS3kfCullqYwhEwXQeY+cCOyz3fV
swqnbLIxffDvoF/SQo9N2bcwDAzit+WYRTLC4/X68PfRYwvnAE3qMh6mivzKzOYLDVc5wyFU7xo/
3Re+rF0nW0/0EY6n3jX7LB4eZlvZuK4dLi3ZLcy4n1z0LJXGN/skUkqyt/gSatnsqfPwjJaF5LSX
BJHoEqzHfYlZPYrUSbO2eQZLO1ZEak4lV9hf18cbx6xoEJw2vQXHPjU+VRPyI03Bt0frbUqPQ1Y9
paj/fRhfGV7idI1XlcqTq9vfkr4MHNrcwYjnc3KtfTUUW7tjuTeoJYQJwMCJ6VeJyfZQ/lWbtvqm
VdCXKT1Lg8DfNM+HoUifrHHYzgpUpBe3eLCSnymUwgqiBeCdhyO67zwGkJaYn0v7bS2uMH+38yPs
mMNqHiLT6UOl1e8M1Q7Bzos58+ZNBpHAt6k8LvFPnn1LiIoKiT7osw1bQBbF3Ahbi0PMH2TzOr0j
yPKxwR9VG6AUyArUrbFpuHbQ8velTQ5FPoe1aUJ6TPU4rp2Z6YT9wg9Fpp2nJH/syuqAv9qzgSTm
7tQEqWLNoCUBPFU2xmGoFw/OTlxTPddkPlOnUHfRQqpbWeWy1pe3PqCQ2SfgqA2FYl6dq1U42XeV
CYXNZo704dBZ732LoSZmmGmWBRlahUOq+3rf+fGEf8ckXh3fbqeNX6T5W79HOAbMmpuKWyFtTFkf
TFCb79XCazq2W5K91uzgROP1QxvpIwSyOyN0RqjQVDWUO+HTm6j7gqX3BHjCLkbP1qKbdlAhAnpO
oVU/TuSjoXdzDIny6aezOKh+l80I+yW3+DEn8O9LY6+oOt8E+YA4SaBqj7PehGywwHycA7V7UUsb
LwfgbJVB1aKPeHtK679yvYNFriHZwdcHWr8zl7N+uYsc3XGbKgS9sHuY4vld10alsXjLMveeM7sg
rwVluwVucatT8pc6UN/JPm9/i+u91ItfIJwSpo3x06DWLngtZMNfoRsaap+LuXP9+MkJ/ycFXY1h
PURS/I1kwuIIp4fbw0A45piwxEflR7al+/E+9zR/+ZBjmq7fqS8eUzgibJ4XiZZ3/Kw+0Md4b32D
as7oGdxb9dX0AOJDSmC83363kmqHCDAR3lZxkuWosCswaKfpPoWKljEeMfvzMlQ3txeThZI40umX
JbaY6g4PMFUMaBFU0bRlkCyvTZ8c5NphVzFcF2c/0f8MXd11SlJxCnp7Dphsg7GnElkQshnoZkQx
NTT9vi6rV5VDICmGOI1eGptuwYCrqv7ShrqO+rL1hxiwIn6wm03iSooT6QsRrhzgjfCmstcfuF8i
Pcyj6WDucugPRGlon2SzAUmOJUKOdYa2GvN1NZ5rkZW3kat/NMzweJxKvrS+xuqN9EmE9KnoM7qf
Ay6iRhK/gqayZ+USGMO9pWGsdcRcfpsV2qFrZlTxDFLJGTBoG6e4AxXYK4dTW7wb4E1kLRRUKhyZ
fQVA9iZJQOlucSo/ZslnpwBR3Ly6cSJLeOuevvXbhYSnDLZjJ7xxz6SgnjI+M+dQlDXOGObnpPar
9pgCgF6p013LDqZT/Ey1ckMAr6sX0G6BB+xODbCvt/eO7EcJOZDaLKMNRzXOLGOX0peq0DyVAwBO
H6ky+s0k081cg+HWWxAyn146ajbQxDxneQYdpsFPmP7f2moiC6hcZrXqIPV9VpwfhmuE2lhvbr81
SfkpDnRoV1mULC0/L0BMtSWmprXh06IJby9zfej2O3WLk5oi401OssVFdb9KetTHLAvbPmBH+OH5
qVd9oGX3ZZXS8+k6JOxiYSHDuUlitPqIVziDIxJv1O/jC4Vkn5fooQ25vR1aP0Gr+KuKSeNDZ/yw
GvWeZAIa12DBmqUDZ2jrtm2ZIkTKtasMNRIuzV00+zOsz/Inhj5H6zeH9Jt6NvYQK8PIs/KVe+td
e28KSST90goQovWPHyCkNspdhVKauud+zp/tBoBMigIKjfcRypB9vBmcO6gThR3/qNmXkpz0bH5X
jecZTg56Nx1hArEd5wfNflAWvD87G8Js1KBQezew5Ulxv27Hy5W99cevFbIjK5Z2JMQeHmiSwUoQ
7rfGIgvJK6OvP9YQshi8FdQJpDB+zqqTa+9zwBGctgl1YwhNHSUjndFq3beQlrv9bFcS1R/rCokK
4+ecUgdbbmBsp8E7YnK0MEnr59ho/Aptm6Khkoy9vq5bH19IVYwNbekABXzu+ATZxXzXNuWeKJok
mVw7rf94NKFAM0qzznsLmg4dASRYm77VlQ7ac+yGGTTqUvJqNCdF2QxGv4kz+2iktvRav+7nG48q
1ms06bjT1NXa4FUMH+o0Gzto3/gOeMSXRM4BW+uPW8sJYx4jgUY8kBjrctWOwysKCh289HsTitV3
Se9pcGYAvcdTNsZXulfuAfUlwBd0VmC9y3icV6qXy7cvFnMlK3WzJ1BvVzpjH5eOX5jQGMt1r4Ul
2O0YXmP01mMLZVmRWYVbDNifqnKiGNS6mRZw+h0D7K3T5JLovYY6+OPBhNxV0mGEBoO1VsWrWB5o
+/YxeSKGEnYHAybg+lY3+CYHelAS0LI3KqShJgUtqIjxdXvr4FbbyXQ3Q/2YUiZJCdd6cH88oZCL
HKo1qdZX7rnJHpn2wiFt7oDOEMPRi+Gk1N131Xqbqsm3cc/vLN1z3AeGG3Bf3zvQh0mme7fBZChm
QQqMkOY8Ts6wBc/WCbKSS1TfZC9FyF+GG7duRjL3PLerxdw32HtHGZh3Lq1kH16SoomQt0rXcNUm
Qd5CvvInXF9J9b3AO9HVyXPMOkzj17nZmu0g+R5rQN0KbyGPgdQ5GUVmDg+tGn8MQK2VjfJ5ewfJ
cqVYeaVaPRbagDXWikitPdwr44DuhhCjAXRhU0/GR5Q8lFiCzTbc5tUmxU3WSnzHBVBmcSXvbd0P
N96byLs2IRXcdk2OIqP8CRROXn0tpmRceI1Gd7lVRJyMpblNWmeopFbjK7Y1tt22C80o38vc+CQ5
ToTGwAqXOqXGOGhzLkrExjP7AVY0NcR8Rk8jP/9jPKzv9qKLBPtXCBWbI/SQDN/erzIzdDPs01c0
FAMmrYtlX0pIOKuUdstBQjr3MPJRrSEqyDukgyQf61r1/cfHEnJFQvIKPKUCtgU7c09erW0CQpY3
aH62YccmJB71zYMaxV63ce8ddPmhdiqrvWVxLyQRRymH1l4Q97Hx0NEiBA0zuv3tJBnRFdIFLumL
1qUIyVLbdL0NgV5nM+I5GV+2/2UlS6QUZwzXM1JlQKJh3DbDz3TUTh0ssDvZWOLaeOTiy0GL9s9w
bEye8LiEYVf8Mvt022/oV5aixQYQUuUVYbFx+93tZ7sdkpYo8F6mi6lwwPnOJjgeudtt58kNgBKV
fCzZMkLp0mgtHS2W83Oj3psxCO3jS0WT/1QfWeoakxeb2eCj5ZoQrIK+Rc18DRLvTQbx9mb2Ddhf
ePWsSg5l2VOtf365oKv2ha4r+dk1qw2trAgi9hHM7CXXSMmpZYn63rBDj3mSqTCKmxyvTZ7rpDxV
VjZ4DVFOU/tYaOnOIVM0OGgMdsa3RupsfDstW6qQUvK6tWalQU1WIVQKdfRbtC1nowtrGwTTiTzc
jkrpEwvpQ8dkl7s9NsL/ik9Yyb0wcLUg0RzF1JOhjCSNAkCR//yQEL+ExFBV0vsuGILV/AsQAyWs
oqYOlXAAyAlA+MTL4EoaoRL0k1B5j8Pbj7w+0b+f4iB0/fkTICSVNHRAub1OYPTyU6s1+Mx+avGT
qg2BMcoKE8kpYYnKuhYjHExmvOJkB5zMzkrC5L0IrMO0pXf8Lt1Wx70CH0lAAXSoFOV79v9RkLrM
dr+C4GL7EJg7aJaJX2B1hT/rcLKzNH9ksqu/LKv++vOLdbpEr2ozQ+AaxvjJ9D6NTMNYLV6TAO4A
ESm6n4tBbUD8jdOYE/CBdcXTy9ovZ1n9KckYv4YtFz8ldqs5saBPcVbBfW5DKM1u0qBcQfDgDsPE
CQxjXwvVrSYDkMgWFlJVbOvjQks0CUhjhebYbuzhoCmaLFPdPpTh7fVnFAMfp1mKivp6htbbgo1k
Ta+2eSJBG1TMBx0xC2nmK89Lei8bil3fQAZxdd1UDSIKhQ1ZB/P1tDTO+oT+/axYH1o9h1XPwNLB
Rbl3wHbM2P/rXPu9qP7n85qFqc1zN0M7zD25hRGM1hezZfDnf6m+f68inJ5UVe0x5SimUmsJCoeD
SatjAqehd/yuz69mfaxJ7+O9yD7n9Sru98LCiQo7a3WwtDgHa3CVC2z9+shfHGREZZMjB7r3skws
W1AI08ZNlsSkJuiRoEhXzafKJSfL9QD9/URCgDLG5hSKOfl5ns/ZtDMxPejzj4HJbtHX99vvdYQD
U1UM4GratfnXHInRBnX+XmW5pOD5l8z2exXhmIyLsiedlSlgk2oRkBDQeNvaT4sPNMlDfEj2sj12
DcmJlP17QeGgrA09G3PFwesbrYNWkB0nI8AdlW+r6QkoZN/JM5/SA5qSvpIU29tn5PUq5O/VRfWA
BNST3poRjhbaxjUipMnNsKq7EHpJB2LIbr3/0r7/vZ5Qjldjq3QO9jOqkHgzQnCj9Qnd0jGE2TM0
M2vcSPeGn4f2t/Qj3cybGO0Sj57zTQ9EJCSfJNtR+nuEbLMk82Im0K47G9Vx6YuN0p9qS8Ucpa2i
Oj2rah1mVerXRRe24HhOKqRhk3vepl6jf/Biq2Qooci9wpjf5ntubS36mPMPmh8Bm5TFpiQfW0LS
Iu1AzGyo0Ce760P7Jz5UhKvM4/LNBTYCNHMONRbIrIfAdd7fDhPJ3rOErLWSa2q+4L6GV1QBT9ro
m2WSdV1+CaL/s2D7HRxCqqoJ1e1GdfNzF4yhFsBaYlcDOkAfMuD2lA2P6FMX2cAPyHKkbBcIKUxj
SkXL9TraU/VUGUMwUoz1SvdUZLlvZ6lk08lOH1HXx8lBv0liC7sALrHxezYvfjbkXuVyILKg+2U+
dksWdrkjiyDZgwrZbcbwLKMsX0Uzmx3a+tPOOhRR+tRt64Dv5gCLj2f+lG8WWaddllgtIc+pbhM7
moJMo440rErDV8YZpSkqGptBYQkdaaIGwGf4rWL7mc6+mRh866bs5rcucyPGROD8WOS9qY4GZETI
0+Qy2HQ+NcPZbSqv71Wvc59mVQlubx7Z5xbx852TwTXFwZmS7uCfCh+E1fSt36lbmXKeZJuKMPqe
w5MoqZAgqt45O6kesmx+KzTZMrKsaQuJCHMvs2Y9NmrZfhqM+mz6jkQIze5kA0egoM3Qx7Qfc6f0
dV4AsmB5lbVJqoc2LaESZ0ez2VIo87nAF1Y7EgNQzU7DVNvwpdZYUCebSs8eJR9BUgfZQgqb+4Yl
LYSzzt1sww35frafiZscK3J05jiMtZ8xTcK+J14KrjUrAljNoLCWYk5kn0jIcTbJCaQWsfUh7Reo
4arySFKPAyPc3hXAfeU+e5KNf2RrCukti1uumBM+V97B/aQ9EZfBgFzGnfqX4c/f6dsWCjTNicfY
KXBdWD1GdN+GuQt7qSF473X2hu5X/JcKUKOfAAgZwQMcXtg00E+K1JVKl6Q5EQoOcm9VQyIS1X2u
hDN7IPC47kY1SkZorau17/DJTyFRFfeml+kfVteHKsw9YeSMzKQHpg4pERg75cBYuvp51jDKiO1P
aEfdd8bR6r4nFfgACgtYLosPSTEtoser3lC0vEcxvTidN8Nc3kxfmP649LI9/C/DyL+/logbVzJ1
5YE1sJ04DgFmviFAiClcuwZ/pa0XD9Nx3HIJWfYalfGy2BVR4nltcdBpBuPM6QiULU+gnJLCjhH6
wxO4u1UZVKbTehhXrKPntjrSbJ439XIotO9jqux6O69Bl/igZRKSrHqX5Ii12vvH4WCYoFhq0KFw
RTezZQKvKiFI1HU1bpSRIpDRu8ir19w5Kdw91ggICjJbMT909ts0ks3tH3C1wLtYX9ioba25FSFa
fq7UxhsZzHnS2He6GO0c0LUZlEvdJLq95NW0eLGksGmtboRalKvjWM5PU594ZJZdea9mn4sVhJqD
Zm6m9I1F72vjvbafLDTjzFzSNpY9hVBcaG1hEj0zcrBUe78BSB8EQMm3uVo4/H4M8aZUqYptcxeP
4bT7iblR1v3Qh3etzn01/6nO1hZaGpKxk2xJ4bIEI+appDG+DYn7XQ/p21JPg7TkG2I8DcaDk99r
nSq5EV0vVi6ec90jF/20pinnZeA4J9NmR5J6nwKWOaDxP+Lu2ZkMjjtNQFN7v8iEnCTBL95uytlO
oQSTQ/NhhNd0cp6gqcKNb0vZBWXxAXLx7cDX1yLlxmYX7zTgbqQtUxAz5JjcaahHE2+FtDX30y4P
0BFqjwpcuuKn9s5+64rQ3Xc+zBzlyo+y3yFUBIZeWaSu0AD4n5lD4oNwrPgdVNTmoNpn51aShCV7
xRKSjNVl8PnMEFUzSIgpVBBBPJS8WtkSQlJBk6ua2hh5tODVdhlOFRyFvbFHP3qAAK9bPnbuqdM/
ZoLhGDwrrb70YWQZkdEOCnVfQmMpZR6bpruGzZ6iYUyH+3VJFF+1vqdclUWC7OcKGYqNpLR4CwZg
V9osGjsDwpZOg7tBV2zKxQGNE7JLSv+kVmZyLEnRB8qcvTdD/VW6UCfPZ9xNuySqJw7Q1Fj9H2nX
tRw5jgS/iBH0JF5p20hqudGYF4ZGM0NvQYuvv6Rub8XDcBsbu6HHjlARQCFRKFRlpk7ddw+pjVIq
u4idWK5u9JXd0rD7yVWbRNAqKcBX/mKFnom8n9bJ1iGs1493RQKeP0tE+yvAIv7eRGxjSWPU8eC5
ygrHonSH6StoCVw6KiiH/mXFX1VE/df9SIAI/L1pUCoLHMYjYuWBgAM8QeRoB3NqOj3YkmIw0ctD
fLhucq/AVzE+4I+/QtmzXtOhMuP76FOB21p9yhE6ntFjpoRLYJ1Qzg5NxuKTLEruCFaRv56wHlch
iHWDNmVGH67xAFUZJyKixgzRjPJYA73cIc9xiOnKVxqPfmugjafLnSVbvFp6nRT/+nSKRsVhDcgU
7YlmmE29Yb6dDK6u9m4B6a/rZkTOyeENVRVQuyesuCho6K67VxkMddWou7H0qVu+EFDF0lakIbMf
QG88hUONOoksYpVLcZmNt5Y9D7HuJuivqJb7TG/PdfrFiJpgGQp/UaGMrlCfgRhjzEhYjI2gK3Id
35WjjL81lDXVYpZhWSswpUmV4Y7IWcWzfBqXT6ouCIT2M9YfA+dvDkOjtH3F5OJSzd1NlVtBKZ+W
pDlV1ehVtAA97/dkBiMw+TSMooo20azzN4gmT+ppSFaPQrlZfm5vLd+8RIdx1YdwpaPlZcfk07/y
rt9aTocuI9LqxNkxPSgH81ge1wdFUdnrXwzNMjVT0QwLynT/H3lJUV5kjTXjaah2Jl/z2txJPIiU
viiPK6EXqEjOVHZEDC/rFvzddz6srofjJt5LmJy0i46wS8+KwzDeLiqiWeIYIo6rv3CbD0Mc9qRj
AZkso8fwuts2jh29V52onkKtis+SbTsSQF2aI0dRQ8Vs/hmuf1jnkAiZp3LIEkzuKnJhnZUb3S9P
1VOECV5xfUS75nH+1H6+7jr7mTLtwyyHTF0ZJYk5wKw2njtyMC3rZCfEq5JvZvJ1iJ9lpUYLx5e4
eZAkyL8SlE02nUNHEqJBzyk7KNPqPoO6ARroUazXXyxl6hw2vUZadarzVhC57XVg4vj7+F4O1Cwr
pXkz48jNjgqum1+hKBq7aJDOoiD2bW8JFs9Y+eAdPPmLy9D3cfzD+vr7xhdNs231oQGkrtJ8FdKk
SkjBJCyKgP/ijvOnnfd2wo2dcoHG2DLjvCiUl0i9TRbbN7qjpCANLz9MyY+hjM7NaL5cd4b9w/DD
Kned09G5PdF1pzVWdqBoy8jK5qhB5/C6GRGOvJepbEZnI/mlLNkAVzec/EU/6b5yKF31KPlgLEZ2
x1SdMhBxxAjnlEOvorE1OdOxvUc1PkTNiwm286QdHC16I1Xm2oty6iz6UFW14P15v7Lpw2ff85Kb
8SpWnepTj/GulU1I6Q9hicKm+sY6mWf5LHqwFa0iB2O21mZTghfbC6Iz0K5MIZk0v2g1wSkrMsPh
VQImajJAlgi3NO0oVf2tjC4b2pqiyduPCD+ckgOovtHSRslLCRxtA+5axBk9Kyi8zHZWAmX7i+r1
tyfrhMTtQTSTfxFrf9jmwGaR01xqi/XA+7Kq0RaBccgCKQZH3KrjpvnZQ587lSt67dvrFt6C3HtP
69ZhZG0ZIG6xwkw6e9AeyE+5a7kKSHXDlX9L9tAvdUzuEEfdkq/ZSZSPF6EsL0GqqJJKxgiLm79k
z5nm9Jf0wfQiqP6g/gRa2D1SoJAk13Qv8UW9wfuX3T8nndcf1QnN1WTAbklt7YCHCFcf8ycBAu3n
UT9scDkkS2Wj2isYHxSMnDr9XKkQvenO+XLIpeKURHcSRH9J7xfjNyJVIpdecfRKRMMrjjYK+yOi
WfFguNMO42EK6JHdSsKHY23dHtdscdETKemsFEhpQ+mQPIwM5TVoBUPizq8k86T20Mm0lVDKrVtU
WgRSgW4ynXlq0z/Feh4mchn02v2ARiq7Bm1HqtwkRe1koGIDh+FRg86aZL7lUyCXKGQD12qGkzia
IQ8ya2GqfVoKUJvZb9CNVTvoYEWQj45NgeSB4Ejm5U2HCFslrdel7DqvMl/mdgjplLkpycPIum2i
1k2TTHCEiYxy4DfpWR7bNnwUWkM3Niu8gQWZ8W1IFj/vzHMf/SwgonzdaUU2OSBkHUi7aIXIhyn3
aXmbRqCrnECC/QiiMEADkp6RSJZbFBJrHACqUWIsYPrAOHPtrlzeTP2ZmCgMa860fJ1aMNNalVdV
5KC1Iv3HdQqvOS4XarUZRBCGYj00gbEgjjkR/XZQ7sG4JribisDuN1VTo4itPsYJo4f0Zbzpn/G2
GhBwFNuO4YICBpnV0pPPIpAV4BxfvNjrNdOGFIdL2b6B2SvsI0ngpYIjWudQboHwU9WUmEJ11Bya
LqGEyi1rEGXkBY75rgywOa3SRa5Hdb1uS4AVtf1eoxaTGcZbOZaHEVfuXAIREakE8cd+MY5l6Ch+
0i2CO+n/x+IQbSeUSLj1GlLtEhVEqrZSgcAcdbxa9klOH4exuqvLDiI+5bGs6KUvvkOv0umkCGSP
jaO2pw587ob9T6LozXdxs57iwYrmaStdiiJy02qG3pji1OT5Ohrsbo+NFS6arUzQ8MUxrIyQtapk
6tgRiP6rVwYNj+uW9qvGN6a4I0QiZjYoTQVTQXo3vFAfEo8XLUhcdkjczFufAtobFDPbF8XPTtH5
74hP7YHB5hNWT9+4WJwlYztJVLrUC3IbyFIrDSQn4dVT+lkBTZW8HGU8hA7xSWOvjUYEU7B/Y9nY
5/B+SZCzylLYp3770jznyLLE/lovQJ/Hl9iFDiPqIq5Pu9C/ObzX2UrBmmDaO2/5pR01pzmabuFN
j8Ot9LgWnLU3qK8eQcgYtofrtkXOxcF+IimaHuF+f2HJIyqRnVqfvUF6VlD0ed3QHjk1JMU+NjGP
8lEZmbY54LJyW99RpCGDNCxrB5drpCCcR8TaxXkAh1qI+N5xxyUcbxtwSEhn9cHIhEqr+4H3x+fw
mUOJgr5toJhzPZxepKeVQYPepsjOhugJQZ0+WZzyRg26tTWE3YIg2rs+H7uIvbHPYZoS44GHKrCv
qT+LNCTtuSdfrpvYv9RsbHD4ZEp4y2sMLO6ql4ESV9VNXOUceW8zrt7jS3ZYeQCFKvS7cejGKo9X
7TJow4BDdnJZ0AfWl/xXh5oOdgb7ukSdzqfH6oH8zIUNmLvH7MYwh15aLyUDpIcBHWbtKPRxMUXx
w244v7HAgZMx28iZrBb0ED1aKMcegupOBcWIWPtkv0hxY4sDItZr5djZvYTLkeFS8JCBEkpv0ZGO
o8+knly9UPJm1pXT0MGpkfGPwTV43YF2j/vNJ3C4ZBrQFUMbOmpQ8C4D+tXOBmmfcV/IpVOwn00x
ejH6mK7b3E9TboxyiNTpvV0WJYz2b7VvP1TPFnJEPv0EgMh9kC/c9j6Yk+8Wb3b7l+XGcNGgHxZg
ghDtUJE7cYA1yK3dLBL8WFETh86Ny2pVMMEi5OepNQqzQctwCRtqCBrWBzvUoJ1RIb+Zhgiw0JlV
PhsuctHC26IAfnhWNLxgxnM2IKiI2cGyT6oclKJC7XWhfgvrPxaS587IpDoB29IiXSyTBYskHymF
NhG8CIW2EishJie4H4rCF5tDHt02Chlhw5pAUr50Ht4u+mD27FP7DRK436N72xsCa3Gqu/RrH2bh
/Ddu4YIt8xvdGSFlQ5tOusjDp5WLsa4kJy5Ppk5DlndOBKU40ggL6HZJHTZTzeGSTiazgSqzhG6/
KFwJ7nIcXZmTY2dc352CcMHmQGmwlCLVGGaYoUejnL+nY+MOqEmUjVqAA6JA7J05exMIJiy1tCjH
mP5L71R5GohIURLYHvMG72trawE9tYKCFG09Eq85LYc+lQnB3QWdIYiAq2dUo9TUaU9tCFIEaCid
15LE4q7F2wP1VhKBMqhuDc8MlwN64B0rVAMz0M8tSJyEtDj7qeXNGnNwRCHO3YDUFp51iqGLemuD
BGf0C+aoqASahF2zAoDguTRG2kejWeL46ZLvCpQ0Z/s8EBG10L47gXXKslXFsvjsZ0saqbIGBQfM
+L1lQQ2OdRq/SPHLda/dR/I/zfA5znlmek0IzFjoaqhBMxnlolBrf7o+THDhXEmqhcUzrqiWgk66
6QZcv26iJTdT+lTq9w20dJRkeYmN27q95PmA6oA0QE7Ao7EABPcTOdbHl3BBXz/1zTCgx/WCxKqT
G58768cs68UxyUEQsYBasokDpT5R8F83iiqKkPZB/8M6B8HKlKRdZaJ2BI2TNwmICl2mmaCg/c6i
O0vKUMAKntmBOaukmKpGjlRDFiq5BfnN11QHGy1Fkj/T7+u0F+xs0YdxwaEul5bWFviwGZrgmIaZ
4v0pgmRxi0Xon7Moe7judLthsE0Uy7B0TbXf07Ub/FKyRjETXcfRDrJ1rWUHtYDyuhx5utyFeips
atk9Azb2OORSVbVAkZga33egCV7M+NEGVQElidOrD3b/MhnQhZHoiSbd8/WB7m7ijWEOmCylGuIR
zFEXXXluB1AJ0yeF1aHFBHtMMKF88i62cH8cItgpUNoyjuhoHyH+XY3BoHye2OP1Qe3fDz9Gxefs
qmzQs5bA2gjVaI9prn5KD8tddYkfJJB9Oz3kURB0Tzf5GzOd7lvqGd71T9iFlM0XcBtZn+JuZDIc
SAYtk4ay9JW8I7VE0kjG7qVmY4fbsnWnygnWD9k17VcFzenK/jksqkvYfT8/qFJ9l9q4eWQnQ/sE
uVucyiDQgmRUbj9XlXIHkp2wJtSLyseuvijWrS4ZXpOpQaujUgAMmMn4s8u+1dGjosgvC+sdquFF
lIB/UBkhw3rTIbqe9NeiCAZpfTWwXatOXIhpe9Yweok53auy/TMxG7D4zcbZHtm9NjfMrbT6aLKv
pawE1+dd5GccUiwybuZ6h3nvwcYoxV8bhr79sToxFvu1RATtjPtxzmb6+dgNYr3oEcG+LQZ3cc0K
mrHotztAQRlF9sUr+aV6uF8mjiiU2wXEjd11W2/waWrlkWXyitS1etbr+pjSByXtPBvrYdnErZXF
uT6xIodeJ35jcS5KtujrBpaiIUQttZ8NcVBD5eG6mXV9fgvhcL4qioU/lafZmStDbtV5iu9lsKdr
00vRiahodgeyscDvTCnHEz8+/r5kkEBhjzT5JmVv10exe5HY2OB2pTlZRjTpEWIWdk966mm64k+a
I/eaq4L3fQJPjC7oXBANi3N8u5w6EmsYFrN+yXg70JRvUqoLUG13d23Gxbm7EjE6Fo201mOP2PcN
dMANF3zyTmvbN9o8CjbzfhplY49z8zLJ7Go2V3vNcKs3N6jZfosk+7Wq3+ZxOlhD6WS4pxG0ZdmV
/J0tLUjzG5EA1e5m23wF5/oQ39Mh1YbV1JPotVZtT4esnoTDEu9uJzsdHBkd5//Ogbh4IIJajV7E
SXwfm6ULCpxDqx47PO9KCYHyDwQnCnqvkcfrRvePzc1AuWBg0dNymSFXe08S6upx6fXo+XSQKgrS
1kSJw2uEmrJlhrwRFIs0eQ67Wr61GnCZxWpAu7HwcoM6hk4OdXnTQholhXb59W8U7Kz36qENDBm0
iq0K3L2XsQFFMcmdgtqf0vS+V7RjR1+yiKDozTpcN7q3tywwlxi2QVAC/J712hi1TF1e7AhC5Fky
+WaHSLDFu6MiFOhbYYEHv60dzt1ZXsmyCkWu+7XgQHKoWz3Nh1X2pT5WpzRxRMRGonFxjj0kVgTu
kjy+VzIZonwp+nQqL1J7AWrsrdl2WJwzD7kmJcsCMz06VInxClFsp43PQ4WGIIhYLGxyh1GU7hWN
jfPlJtbqmnStDkK/8jRGph+P7GjUlQCi1L0AbDM4/nqaQP2pZCrsTCfrUt+Zr0pALtZb8qPAFeU+
PhG8Ps3R3WIfksN7MOCJcvaCkfKFOHmv6GQeGv0Cemor1c/alHpFHwkGKrLCHZvjYkwLBVnTRdF+
mWX+sxrjz7QqBK6ym0DeTid3csqNlKCpttIvbak+Um05kJge5rqifj6yp1gZgO/jEUHtL8Sur4v0
axjRVAs+j3Fl0Ecfltc01s2s1keJRsEcQbVPAhcrHqFR0VcFUUYvRgbpSSZ6xN87Grcfzp2/c9Pb
hWFjFWypcdriVkH82TFyp2YV6nkawWqs/+0KUvDVNMYwz/JYd5imSD6yKfWt5fU65u222G4HxIER
lWpzMmoMSA+LezwoF17vKUF8aILalVz1qU1R4zb7aGZr0H4t4kDbPfq35jlsKioVnJwVsBD8ObWj
+uywsswx0BvpAZJmwvcnAUjxJTQK05ciTjGjeWH+VMw8WOnXlvYwqP7EQGfT/UgMQVumaBE5iFr6
yU6jGMfKIH+LeuprdPl3bsLfuqe6JahOxqZNMyVxWs24gxS9f91RBMDA37XTNjcXlq8KwIbsgf7b
m/RfMkrTr1tZve2Kw/M1MoZkzXnXQJe5i2iAhy2wsp3TFpSK+iiIMPZUdZSN5/F1MmyazLxO4fhI
HnQORBLAdOumPhJwtbN8sb/g5RXvD9eHJ0APnUMPs6/rOZ6xUObIbtP6MxburgCQ4L4sic4Lgdvx
zenpMtcF2Jb1yxJPpxz082qLtrTr4xHZ4MAjram9EA1zqFiQS4McYZuXAhO7fbfbdeIQIkoke9HW
OVuZIUcUNkJMC1KYiuH3yxMEDiUnoC7o54mbIHtWQB3W0zMQgZ8no/9vPYbo0VG0FfhAJ6mjBszc
QOUGT+URA2qk4CMQNd+JzHC4IdnJnGoGBh6jLmocozOoEj5Br+L6Ev7FPtAs0BeYBpjFuaMYYnBq
1Wowo4fqgqqW5Cum01ulDyHpFTkZSEZETwpCm9w+UPRO0zMGmyBhRv+9b6SOBr3FVc54/qUGVuWv
b3/XB7onPYQN/zHQdb434X1cWhFV1sOUPK1Uej1YrVE05cXnMcWwoTpVS376OI7u/8ZP7kycRPiY
CIgQh7n5I3Zzr3JF/iScDm4baSACjeceX4bDQXNp+s6F8r4CeB2InMiBxJH4sWr/KPyYD25j1TK4
eQ3pfRHKV9UIhmaVsa08Ff0f+lELdXpc+i99bkIv0WNQQXZVR/IUQW5t38s/voLbTGM3ggCZpKDV
11XPbIg/6Sj+jgr/+urvpvC2q8/tJqr0zZS173NcgLbX8BlS8Gu8Ya5dSvkngx0q6mi214UiRvXd
554P2zpPX92oQ0K1DrblU/e8MgT2jhFKoXmOA1Gzwl8EVP+bT53PrGllEpX5AFt6GM8ebieJW4er
LxnyMUExkZiRYP8Q+LDIXRlm1jCjW/eVZfd+XxHXmAUXc+GgOIzqyKoaNr0PinVeypzKi33izq6R
Hwy3Dv6G6N5+JPIxKg6i7E4bpzqDSeoD3fGg8Qz+vEvsK48o73ET5qRf9YO42USABbrMoZTKWAre
ZdgFCdaNeZruWjdBf4sJVUmwxjdu5Qpj8OtAgL6y/wdGq0nw9LUCgRyqp9J0tMBEMWkD/Rav90d/
gbJ8FyLjBklaMQyJvIdDoSItKIi/MN5iRD2NjsSEIoi/hd7DQYxC9appTYxvDprRGUDSiYryFBXl
Cg1WRBcTBO7WDG13PIc2RJdsxSopQgR/8tXCMQy/7SFPGXk5ljJ9Th47M6h/gO4BOzIQVUhcx1Sd
z54VBi1ic8ScSrPkTSMJVAy6aX8JIHXddb8H639ukXfY2xyoQ2uySscrDKAGfVHN6DY/Ku8P4UZy
1ExHFirTCLzlvQBjY5LSvI5aC0u5IM9ODDByPQkGJZo7DmosUHuoZYNBUR86L7OHyraePZV+HSLv
AKq6G2j9zrd/YxeuMHltNjnAGUY96ToGwxDtu5ESX/fnQ3WA5GPtgGZRrDy9y7+28dH3E3Mzlxrp
87RM389/gjisdReI2WLIxLEuDBmAIbS9WXaz3nljLvNj3IjG4vNaSSmGvd2c9PZjOAwy03hm2Yrw
qJxB57I3B7p8nCq0ta+nF2BoeKQ/kGIrnA7FNOueFQalInfmkEgGddiyoHoTvcwGxt4CJmJ/hUAr
uovfC/yEJlfkubbmHDJJZRXHEySMsOZwtvixvOt+6L+ggLQiVO7iETcCh5ebUAf1VIkvCon3DxsD
AKHqtqXrhBtyQvK2yNfAJDvO2g0aOS8jHs0hLZ88rsIvwXD5h4C/scmNeZZoq04VRHvteUAD/4A+
0pfre3gXJDYWOPCtY4NVcQfwZYZ6QEmNVxoC6Fu98bd1+9PCb3okNVjzU5QLrrkDox5dNL25SkfP
0eP1gexi0cbMmpTe7FAQTuVtVaxTJc+uDOLBgkHj+3DdiMAJfhMg6VnaG7MOEa6eOKgew70IvbVe
in5DxB3QO0xCtOfkQu2B/S2/GR2HtHFv2jRaI/IO1XnSG46olQKyX2E2u+sORsigcAZR8xuoZaO6
Fk2E1wcuml0OcCPDUmZbW8XH1Jckv1j1nSqikRCZWH/fLGBLUlVKWKRhAW/b/J7EvTcULLg+juvu
/ps2iVXotVyo6zzqnV90ndvLAsookbtzMBGr6G3qEkm7RH0JlqvbfmK+nL82mYhOXTQUDhvQTajq
iYF9tdAkd1CUNlvCIqzdCmTUaP4Ber9JjZhjmXfGGmFTf2p+SG+Ju4bYuVsVTkmc2c8OX9FVLRmO
5uJpEynvMVzL168vmsAz+BDNRH+vWqfY2l3auAmoiyGEF8Tt07+zwgHIwEgS2xZcPG1fhiQLqdx6
zOwEKToRgvBRWWGAe75fd7IeGl9kH9IWX3X0kNRHuAnCheLTP8uYfKzhe8i/2VhjNg8ZGeAok9vX
jgl5GGhQrjwAqepkd8ljft+Hwgru3QBhY5QDDCZZWllVMEp9Y2idDpQjSdD4lXk2dX9KodLShyKe
DMGO4IO0QTPwdDDDpq2To6XnQZE+XPeR3Q6kzX54/30zlzNpWsOiMDEGc9CNTll6k7Tyqb+XcgMW
SWhCvwwLKZpR0eA4XNHlVqF2C8vJBEboEcKPWScYnWifcYgyLJI666sJRdXOso569BgVkLagKkeE
Ke+vbJs51Dpj7pX/+uPkx2c8DtvhZLsF6InQLLIqGMmDmyGH9iwHI3TlkUpbM4miI22dsCtxyfuR
u/mMoVCoUVQ4b1oz9lB+iUvf4I5x5EwFJJaXWnDy7L+Kf+yI99839pIi/yP1A7ayGs+yru63bvzN
lpz+u7VesN3xwQ6sX4a7HNCQhAE/iJ45RODzvjSbb2iUxerwrAYo6BwlSKC08Ezd2F+jZ4q0vG9B
jEOYTN53K8uAyo2pqLbJHexTntUdGxobB5RxWKYwyoxwyUT10LuJGfRj/s/Kei5vhlYl2Yw6OeDq
Qku/yl/BxAQuB7C1+5ZuI6qtPTCDicB834c+jHKbsunSOJbX1EUCURvkSqoaVaCqVz/SMEfDk6lX
R/Vi4n3+63+z4SIf3s/UbkbNbdnFzlqjjS04MUZN+ulRlyO3bVdFbmXyaFl5zUBcpo5hpqU+UhBu
IUHtQ33E6+RlNEr/Oj6+v57+vqk+JoS7ToyxaZeaWtkX3R78eDBNz7aYBtVZOz4ZrJ7DtJhVl6Wo
2xpQW+VEqTy6Qzs9abbROEYfTa7UJU/5NBwr9NROg+HlFE8rZu4SCxrC6vA5qWwPr5HPy1xM3pIo
b0lLnQmqY7atawEhdHEKEh8tOR0fislOAkvtQ5XOr0rSfWtYGEXtWjDxaFWqo2iqYAZ2uZpQIv8/
P+T7cCdbmsmI8mO8YD+wnh2lokbZa5f7hdw4USw7eW3fJBJyBfo/eR3YWOYDmAlVomMNZywk3Pw7
6SibKGWGwsr1NRZsNJ6yz7CyDmJ+MKNbjVtPIFAnk4cO2TCVX6zqJm+/So3w8r9/+n3M6hpubHa3
MtUFJS2CM+1pDmxo20D/7L17SddcGTlXcUPhflpyM51cBJNCbHKa8chyMdpbOTNvMqhXKV+Qg/WU
SfqukO8xBaNTmkBvOT2CNdVJasTG7Us+FEE23NrydNB1VdCP8hcXwY+J4MC0mlWLmRO+CsHcDcI5
sO5Dbw+vuqDblwDkySsJiW+g6bz0jPbvtEPv5t4288IBbVt1ZELriX6JaOzPyLVk+m3Xf9GkZxpj
p4O/rrRTpwSZvBbPjjqLxDlFrsBhLtNm1W7W8IGCY9rpsxOb6rfrLr7bm7bdxBys5vKUQ8F3XXtw
dhU/miA6roU242t1EgciogFxmEnluNHg3cBwMDE39NEuhHyq69a/Ast8W+5QVplZFZgzI8W7LZNO
TFYudRr5dnRA26xH5xJBV3pMQRhQM+X1+nTuX4n/9Fm+N9calQHqYjV0YQzqkkxHgeq5jJuDNAvu
3oKZ5Dt0x4olcVvDNYuFeUUze2Yt2n+imeSAaGwz2ZojwDv1JZD/EYcRXG4G5H9szdEeo4BqrgLp
wOyhDqab4k4PxG+kfxFBf0woB03glTFrWYZ7osgozPDi3E7Yhm1/q9PooLbnsTtLan3RzK+g9rt0
RudW7UvX9C55RWUkSAvATJbZLtWgi7SUUK6bP0W5eri+6vtPSR9AYXNQZZqDPKnRe85cC6YwBcdl
58eQ51mrhSI3/nzdnmjxOVxiFZSmqgaTYisPqn5q8WR93YAo2OI7eJV4MtqkgFL14pJLeUcpyDXW
92nTkcL2RnHJT3ENniDC5OXtYwnNQxoaty50aUHV/tUsI99AvmWGHufS1p5giLtblRgaui8sTSd8
rgA05MvYQq8F2QnrizaewCWrHeZz6Wqh+aVZjtWddII3uabo3XF3X20Mcy5tJZE6kVrX3rUb1zrv
+dyf1KDy40AKrg9yf/tsbHGOGVd1nVsJCmrH/lRI58YA/Y7aoHq/cCyC98emBT046jvkY1U+kPhx
Ku4nTTqY/QOrWp8Nn+bxZkCvXpp8y5Qv6DsQxJC7a775Ps6T53QxO3v1swIE0FEXuSAUcwv0ZBt3
VieiwNrlELM21rjzNJ21rKtTVGh1b6xwKzTcq36BJxX1viAesVyQ5fnr/bv8Plf/JJTcmOaPWRZH
EbM1DQ9Z6SE9xaCB/zvszyKn5g7YmVlpbEyovIsY7kPxnRTbaM04lcvjdccSrBufUVCNZVyiRYEP
ywmIraKQQHxumienI1ooWcJU4l6H7Gbl+IxCHA95Oy0qMuZq6TYp8cdKCqCLEGoTHnzTn/b0vWoZ
nqgmAUzsQu3HuvFphGxJiam2cNBa1k9Tgc4qIUfaugd/i1g2JrhzdpjaQjHX/pKEEIhnnhRahxl5
ub5g+8VGGysc6kRdm+bT6oDZaHiWUfhTy9wevRjpKIcW5k7LLKcpC5d1ik8SUZgpWkAOiHqtr4x0
xiBtMrole4j6Z4qCkqh2ze65zB+aOiws0ZhFXsqhC1PyhVKC3TA07oxHW9NbmzQs8EXVt+pRs5/Q
M8ncNZ8vvlQJduK7uNjmGjcbbDAQEWiXwnic+3OmDW5ifo5QiSpYWJGHcsjSLzFKBBRsxfRlceND
FZS3EKOPDoO3PpSZsTMJOebXf3nNYzmUaRK2GH2LU2XSMrdQF0+VPJtMzhihEw+EfdksQM/9AOvD
e/k+mzxmcaoYBSKebIFmauFMVp84UjaA8rT2CX3Fm8anGc2ArRLhM+SLTVGqlIjolAVzzTfbVOhN
nZmxlvhipEbZgX7gn2Q2NgNdr6Qbt+lUbU5yC3gjRcStqArWBejZLoLqXgHk8Ny2sk5VmWbrMdGg
+R0UIb0xeb0paufdTwRvRsOBzqDVmaI27zFWcq+60Uv3owjsIxDgmIYQqzZQTNCHUewYf5MraT+1
sfkCDncSIi/quK5Ypv1YsoPZBtXRClKf3MW382MS3ZP0s/XwTgiD4hERS7IABDQOgLIhA5uHhfFn
FDQvM3Wk/odR3pns+3UQEPklF9iUSteU1lqzI08lMn3oztVEVxxB1Mp3yPQq6Aty8JQhGwOy0EPr
zgfLL49t0ITG8d+NhoMXVS9VdET8scuasfXpkgtQU7AwfGuMFTedWVAsjA3kQKfl9E0rUncaRZ28
goXh22N0qSlUVcFQmtRGu3TlTrrgmr5/xtmWJSu6BbKSdd02gKEbHSG5XaAdoH9M6PwUQRej6YsH
hPhoPKfh9aXZB44Paxw8parVsCmH3CP6fryoudWYv0i5f93IfvMZ+bDCRUSJXVbN0s2rr0E9HVUn
0eTYXozkDa5J3/MbhkRo5kcYs2c8axCzEx03+9HKxwdwuIUb2kwmFdXnWkk9M0r8dFQCVCEc0zGD
svCnZvhZz41vVZkgrSOaXw6uzMqsDQu83BdrCBXQKlnoyi06wV4WGeFQaVareZbAH3ExK+MUKVbQ
F/JNCsbo68soMsOBktIlzMYVW7volRTeLPZtlqT+vzPBxT5p2SbJRBftMoKOtJv10DR+sL4PrlvZ
fwrf+CMHSFE3lhWaAnHs22cpf6irF3WSn0CqAuJmTypQHCUvbjOkd4u53Kh4xNGyJxTCTAtIUMBs
LviafUz50zl5eq+o0sgkDz3mFfImy6f4W3Ihjywsb9YEHLjh6WdRykJkkcMYMMpXekKhtxo19zPY
bPQkFgxqP6L8GBOHK12utnJTZeidxktZRltXkppQH2pvtBeviKhHqkrgnvtHwIdJDmRqhHKoMM+w
qFkHIs7ZseNPLeg5GBG1w/1F3uHD1Dq/G4xGnrZQojYnl4ZETmqGo/pj7G+X5kZOdI9mn1mWO9Dc
9hoNBZ5UdVvQFhUWnjSGxrPss4Gip+s+tF/k++HRhMOZUWlYO8QAOMPxZk9Fb1N6ek5/4jE1eVM+
k0ezcaoDOy1e7+YXZM01UAZWjp0JSxMEIEE4LCpMnUVVN0DKtz53kuo20ROphdcHwSH5W0GrjWC3
73BsGZDEYl7uK98Z87Rzi2ZmFGHMvuZ36GNS3EoHx6NgskXGOZAqbBzJpgUctBSHzJ/1FOpuECVl
Je7fsaiAbD9zu1lZDqvyqIjraMFOAjO0FyW231Jo6SSO3tznRHPn4pS20EzOZ78Ce0ts/zDTRxW9
rZYmQM29/WXLRLZs2bRtPGr/v9Mny6gp/yHtynYjx5XlFwnQSkmv2mpzucp7t1+Edrub2ql9+/ob
8sEdy+ya4pw5wAAzgwJMcctMZkZGNFC0OZGpc9RJdopkcChBAhJ+7fpxvnSI1kNxhwi1x7BG2hJV
F/tFomeGYFtN/0WctR6D82ZqrEbhLIXWKYakYtKBV0zdxOm5mEx3qnKBbbp4P9ejcWembbVBntHi
itoLHk61Q7f9qdosZCAKhJgSZCz7LVgrocwUOpoPLN2v+TvbdsKX/sVQbP0h3HGyjVxmIXglTm0H
wTOdeSm0VFtZ8hgUp3CK3Lk89Wazg3hf0X4flK2Rpru0ALVxLzu6PHuK3D1mevzWlaKk4CWvtPo0
3g+q4Dg2LVIioyX96NGVaCTa7vq5ulgcXQ/BO76xLSdl2YalyRhYQnc+qNDtI3j02Dth5f+SE1yP
xjnBLpNiVVHh2BcrZf3u7mavAdc61NtRdymh3oeEDljzgJcS9XpdMlHrkTlfOOuVWXc9lnKaCyfE
ke5koDZSe1MjjZxM5r+IctfDcf5wQLK4zQ0sq2WfzXBHWQlmuafre7ccTD5HtR6DMz9U6YvYTqh+
KpKbUoISFASvQ7k/SNN7w5S9AglNx85agZUQnhjOFJG8qcBHCaid2r+lDdTgAIaWskem0kCuIe1p
KB7e6G5iQ5pRw3OzkiRBfeli0mU9c85SgTCrImpZaDi0SqD+yLdt4ShvOVShOq/yGqinIuP5uFAM
k3t9hhKk/CpCcF7M162/gbNftVlng06ypXYcbhp3eIoeoEbjWehVbI8ZLJfAYJoCb2Nzdiq3pxgC
m5g0quIu7WtX60rflrXXVqcOyI22VFMqNzf7m1KtEiciIXh5iu+yGW7S+KcMonYf3FcAK1pAlwB2
AaWXTj2ltIADLZWnuoLKtRmHJYB2qLYq9fx91hLFaUr5e0MwIVRdXnpwcrWaGrs0lINI7e66EX9R
ktXbOR9Cx4gBoS1lE/EGqw9a+DyU3bNmFEcdhIHhZG9o+9CWpTPPEnVtmo+BWsUBAYJ4nlqXkFea
lQGtwyLQHuyqOmh1AS534Kmrvc0MJ6O/yiqCu4d1Guh9VJBdK5lBw2Q/1++bjrjF9CprnRcxY29W
EaSQkfiIt4MIA3HRLiuqoeiyrhKU7r86fpvRSIMyKYwmu4uTfUR6QUB10d2vBuDMhy2p5WCAzPKU
2LXHZjAtgfxnGkX8WBeP1GoYzoIQMN1FqmZbJwC8vVR7SI3fYwGiR+vxuqW6fFlWA3E2w7b1MK0M
glfsOEKU2pPzzrGBlqet2yR3tIGVyMLbjCnBpIJJX3qSs3Rz/RtEc+VsBsjsyTy0BsLwuTrp1Drb
yvzeDL/7Ug6uj3QR1mWtZsuZBpbLUjZW2L2F5gzYFTRP+uxOUT4icfItuVXc1m2fhpds322ld/Bo
XP+Ai152NT5nKabeNFqTAtYi6TeS/KaAhrtYWPy6+kDnfDtpg2BtL0KRVzMmS7Zp9fwbKjIqcYiD
BBzDhkDKA0oB++Ilc2TgZlS0w1qC17TgBhIubLG6IaR1a1knzbyfp9e6F+DaL/rWzyXk1c3bKRnK
OUVtaxjSZ0PKgmns/DZXPNhYX2+bH4Ro3lCngrDhAuDUVhSbKAsTn2yb/LwQh1Z2ksCyJLvmdhF2
heKdU9+Kcdx/TvDrQFwkZidVVZcpys3ZjkJFKAWSRw/EbcsXooWv43CmchqkuCkMYp1okTppd9uN
smMWkEDIwT1i08CSVccOH3oTMI2895W+FwQLoolypjQxAGTMhs5ELqneLRCfIdCDPBBSXfyZUP06
Uc6W2kZkpnOKE0k16CSng8esyiO67Rc58IZ27QNPvzObwlGzTnT9lkX8Ggl+HZszr1Ek9XQssJn6
podec3O3dAEYr/aGBdObWETnT+/0dTjOlBZ4fkctxSHthpO1kGKa1Ck00RUXbRxnRYtaHTSVfWzc
0uOUbv6zcaJA7k9L8nUyy2esTFc+dVGqD5hMIaGmDGKcrn64bo6VD0atK/tjcuZR1hUrZVJrniqZ
7mSol+/URlU8W2fQz6LpDzD0DE5sQryynCPZ0WJ5k+rKq6qCpbTJDvlkBQCaJ0DT9yD4NoYd+Jf2
mjL7o17/nsZovrUUBgZeWslOIhtgr2vN+FdnGCaUhsaltXT0x5q0YPJJJY8AW+foLANJpY3mlUpW
wWmKaoDfpJrqgpJmYynpN0PWNjYU7Dx7qoPWQnJDN46lXW/mpPqmm9Y5MvQdInGnzSO/j9mmbnZM
A4NrIXm1XG0UmjhSinCzhhmzoo0KhdMy2UTWvUJ/Z5COlHT0CgHQX1U7Re4ONgzBmBXfiZXdKaOm
+2GU/ixNOxhNCGDp0a4iyl1b3tl18Vxb1XNvml7Zxi9xaCluaqrfdXI0J8WdRvUQ5uaxm7pALseb
HLgah/Vxsk1s9I40c/bDDEtfsn+HEHL3O4u6XQrlqRYz6ZAc66xY8xIzcuJudJokcuUIurfpBH15
u3lBz81D1NfHWI3vZ8V4bVt9xqr2k0fHyRl6TPO17I1zUY+KE2YKWAxCHfB2aJGqZhKUcYd+jd/j
dGM2w6ZO3xMp/FYpP2k8+HrXIEY+WNFrlsdeVZZbuUGP3RzexDT6aZLkLbGY37XKEekmQJKEImh/
RkjLTbCNhQ9LhzfnbkJYdmmJool16sN9XXwzTYBH9nV8FtyGxbPwl0GVbeynbhFN5SvzWT6Smg5j
eOq/KeBbob6ZO6Y/u6HTPUxbkYTcJVu1Ho0z/3hMyOpsN+FJxgVR7PJ9Vgunz8fn67MSDcNZfzlW
65r1eXgqe6ixmYGeTn4bimqTF+IsG5zhn2vHGXqLSaUlVcvaBeVO9VN/aTjbLmJMmS/t2qdsI+L5
X2z5td3ibD3QxXZchUV4stonRh+rCi2g8bcuuUEAJAhbhbPjLH5aU0NRpCxcokhf9ivq4ApGnulr
m+LWeKr/SePgJfO/XlHu0JOx7aO+wZgEj5BpCl2pTYPrZ+MCQuPLrvGleGb04TRWOBzqXXgHKTQQ
TKQbBerVklsdF64B9AsCyFSEN8m8KY6izIHgbPIVehMnnk0KDg3NH0p5vEFTO5LHqcDLXbIeq4Xk
CSxVFJqQJcVBQQeRO0MuO8saJ1ZeQCftCtZTNNQSDq1ctiz1ahkvFqT1QFcN6kroNfQvtYFemR5i
uegwfTD6o7HTBKZLcBd4Est0aKycVCw8QYHCS+05QWNMB289OpNpeVIhe9cnenE8RdOWLkhZwT9f
50mAMpuRLrVPtGe+YY0OfKXTyPY+jr+nsmD/Lp6S1WDcgyAkXQTMK7FP0D1ywpC4ZPzFRNivC8l2
XIXVKPzW6VMitTVGUY8TNL9Psqu7MkjOPeamrl7vG08N+rvmEYR7524rzHYvK/aHNVsNz3kDCPPm
Jnj9/tMKFG/LB8lHXiXQ/PZJWKZapvLHWDBYC/pe1YjB7Z4V6bFZ1vXSYNB/1B/NN8zYNTfgv4qc
f0CAd/FarAbkdlClWRQyC505IFP8hnYZF9kztpFul3y+gYwDO/UVeAxFUBLRsNyWFlmodzMI40/2
cCjRRQ/SUuiT3pUIHa9fh4umejU/bvM0nM85ndCOGpbPivViGYI3/4fo0bUd45y4VbAYYXdunfKm
fCLkBeS08YDKhPKOwMkFCgMBrfWa99KtbHaJNxjhvWWgStXML4D+OmGL1FU5T04o2X7dwsw3Mtic
G+ZmRuG2pnGOTd2ttHhwCzNa2tRjth9k43Ycs9ssqYnLjOZXJNdHI3/Q7YM1BFOh7Erp9/V1vJCN
wyVcLeSyo2v72emyFFcV0pfIpsb1sEnz2LXru7IubtQI7SGD6WTQd9Ez5Hb7+ziRwHtM/8fd5AIL
UyvUQSXYzY7dzg1Frvbx+jRFx4WLJmY7pmYeLddBfRzj1k/RQnZ9hD/zbF/XkYsdkkyRJokw9NdU
P5VBhYmONgozg7Iqf0VVF4TDfy/U8GVEPs9GytoOFQqbEmYFNM33U/dQhvHm+rQEC8fnoPAF8zho
WLhovqHlo9XFgkBPNABnqNqM1JOUYAC73efQ2u0FB1z09zmLFBWpTLUGR4vl0G3OUjcd/nuRna8b
sXzC6grZKpLyTMFGEHpENeBY00dIg+yub8QFVNYyig48nKITaAVxdyTNpKoabaBqwmN4Bwtjd5s2
dHJ01xCvx9N1K0e+AZEfp96I2CXIZff1OTZ3fQDUsSdaY2wLWPuq0p2WSn4DtSJJRUtBhR4m+pbi
KeemRrVlBt0lcr0HO80d+HyGLVFRegElh+kUSg9uIaWpnXwCnbNsh08Ry19obBaOqdLfFe2nX9FQ
ohWXWS8dfSoyyL80aRDaT30cHow4DVrb2o1TeghrKRjkc0lu7OIlB4wozb9Ns33uq5FtiyQ9D+iO
bIsnq8Oq5MpxaHezhi7YecprV5fPY6miq1JF6qKmPsTca2eskJLA3wpZ6bdxm7pMLjSvQivJFhUe
X2577/qeXtDwxJ4SS1tqRwqkYriwAImIUlV0NTpDcapxw0Tf0j4MgMJ0K6N358zcDKHi0AEAsXT2
WZu8zo25Te382M3Dk25H+2yefaK9j1DfTV7SsfN09b2Wwrc2lA5a19yqsfUWtalDoU886NvJPs6I
tkgLgWtViQROU3hGOSNI7Yn15dK3sOQeIb0KNiDwByaBkbhDsGghg4Zk6T4x3q8v5MWwA3mKBXxj
QkmLW8eyZdo0JXl0BnYuKHXZ7dXarZLEB3WtwF5dnuNqLM5g6YDY1yCUMj+Q4c0PED0Z3kKclSE5
3zy2m/xU3i18WddneAEisxyVzylydsxMWpl2ZRyd2Uw2DbQpR8LQU47nxnjKxo0s3aaZ5iRpsp1C
02sMNMKMm5DNSG5BUkJKJGeup32egt0ZDM/ZBAFn+6HUD4oOLCeu5vXPXTb6j+hp9bWcSbTisSEs
76PzlLyY8gPMhGtOKvSFQVMV5tsmOqR9LAQeXkq7r9eIi9lySYO08KiZpxwVaSLnvtkYDv7t2Kay
MWNo5KbF7cAKH2qFAj95OY5azZiLo3pow2Zh1USQM1KC+r09RV7v9OgY15Es3Isj/MXcX1thzh0A
0GGksY3zYIFeacjPZO48Ah3pqtK8XBft57Jf10bjHAA0aVjZGHgrTXa1YQUOkvnfS2t8PeCc7YgH
iJYjJxedK+tb1z9O4VsSC5RVL2BFvozB91UlVkl6mWGT+kALRjlIvNBTNmFAHKSNE+fHS3rsXXsD
Mhu0xY6SE7eCe3HxYf15SviOqqEdTTtMi+jcdLWbS5FTVL8t+/H65ROZqA+3swpISBnhYHSYpr5R
ggH4vQr0W7Y/LvwF38nW3GvuPLrQbxRcAsGt57O5+oBnWdO1uPVVDHxxBd8NivCu6t04A8kzsv9+
adu/WIWuZ8GULz7mVwvLGRylaPO4jbLonOaNU5Bf9phBTzbMvbEFIV6E7p0Y5L09XsFV3O7I8Hx9
/AtSTl9PFmd64kibxkaCB/rWeu3O2I5bdJlpu/CG/Wz93DX9zoMp2HYH5Pz98D77Znr2ufwJLafr
HyK4qHwLVrMIMRI7ic6R+jxNj6BjE5xggd35eDevzlZq9LoeSRhA6TWvRZWKJplb5nC77Y0iizrK
PvKRVwwP34c193WuNTU076pZQ79nH42gi7pnNrs36PchLG7GrnPBhQ20z+yQgp3kOt92VfctqcGe
M5lbSzOOPU3h6ihxBgoiOKMqHXWmrpSAiUr11CbeK3HyEqHNskdIy7RbUwVkCkRWKrX9nKZuDlHT
khZBa9o/o7YywYXd3MvKCN26GRlN2mdPsqEKdvICcmQ5Un8FhxZnECsQ1cihNpon5TT5aAsKCHXl
X9mDhOyYdKx20p7asFtAVCCRg/yjiE3hb8zIXx/AI05TVmeFhTU80R/0WX0tdmWQBMWLdK97FPi6
M9Sw/kEK6fIJ/hyVi68mVCtrUxuis1GZgYXKVxOLUIuXw8XPIbhYqq+i2bArTIz5g7Kvd8rNQosQ
I0vtSE/RfXzT3My+GGZx2fh/DsvZqCSJ1MnssvgsDQdpOFv6ezmIInDRGJwdYjIjLGFTdAb48wie
eJclt7P8OmTvaS67Q6qh7iV7Bl47KEjZEnrfu9ZJ+hFvHSY4wJfzu58HmG92MPWup9KYxAiJ6L15
Kne6a76NSLTSvQTaEW3f7aIDC1rqiiXVLqZjVmNz4RGxSa5WzI7OiQow8Rg5IA/cxBF1gMKAysm+
CN+vG17RwnMRUqElEwPSKzrHYeLmVuJNIYSadDO4PozwUnJWIURn5KRgQmcVvh0LekgsZ3ypZedD
NggKdeVTrII1DXx010e+fi//YPtu4lSrlN6EsGVuOIXcOZI9Cob4myD6/2+I8UeRg0B4se9wMYnp
WpsF+V++kF0FwlBQfp/E6erLzuxzPM7WjJ0+xUwi9JwOmiOFiBS61Bk1BITjaeyFjXWXg5TP4Ti7
M4VhHEL6bInLyD6HskHpyxCXajdi6rELBBhr72HInLHpkzC1bGIt75HBbx9RW99339mOeXUlFOgW
HQ3O6ChDljEpwpm0p1tpuNU14cG4fp3/YPfup1g3Ic8bndtgqJ0FLFDdo1QErSbqx1DAke4MywUs
Q3X6o/iYCC6dIXPWpJFGsN7FOJfzz9GLXPsAf1FAGCaD/x0e5QNW9Z8QFS7n4c/g5/O8cDZFHWta
gNXVhmTLAitvjkAl6bsGkaTqzBXKRqD4un7JRReCsy6djBSLoqOpSIqeSvuXZICHHrG8Mliekar/
22A8+3dC0byl6vCHQ4EhwjmIoD+pdCC6H83brjI21+d2EX74GVCh5oHlXoWuvd7kRixjFzX4ojKI
4YVaB1Ifz0tzgJCyWrCUH1+zGm1QO6rGzVKYHtQN6fqtLD0AFBhEc/7S9sXtWDO3mOlNVFborHpo
yU7qIIpTgOMjVsAE9t1m83Pfs3sFmgTpcKgKuo2MU5P9NufK63L9TkrmGxMA22mXgauuGCGfAX64
xIR6eBSj3rTtE/XO1qMDUYf93EZPjVFu7QLNcVLymtEa9JolohymVY6VavuUSh7YOASbfBHFul51
3uiZZTsk5Yzy7j7cdIDuNcgE/hPRqOtRHfD4X7c36rQwHEqLntXiIVJuUiJvqykC7LIWHSTRSLy9
YxYah4BXW+Rag7p0ssAG9OA/ElX1YhOIhROVuYMwwyWwCB+GanWoGIsVpcwQ1izN0HKK1CoYkBVv
YQWVC0CrQ3fu/OvX5npgY/B1B2PUaCYZSOXR8syss2xBXxItPdcHuZw5+MvSfaBmVvNKZLvLki6k
56mO0XyABL0UgoK2cEZMUscTLIrxPyGNBJO7DMf5K040PmLY1cAapIVNdHNGZ5idcocXLYaC7GP5
HP8CLnCDJw7oVqmXAxmwFWFxLmOcPgfnacUk1quZVixXY9P5KoQ/KhcV5HMLCXRggJxiowhAK6Ko
gE+UI3EdZ3U8R+e6gKnNAO6I7vPizUxBcqv8zNtHg22N9s0uf1zf3wt9ul/CEZ5YTJPTMMpyTDUm
h8mPXO1F8ostdF+d3gfm8xn6TmLZAOGonO2heUkyOuMtmd20N7rbP+QA0SPqGjxkwI79se88oM7/
t7P8kclfHSl7jE2l1fDsUcFmDJ3DwxA0O/FrUhB0fWSkVsMQEtkwBEi2VYC7xj978nB9ywRGTl1+
X//9FjLKCRj0z7S7odkz2EDqey0V4fwEXpLnDZvmLLX6Au/VpmMogNHdYEBpk+xygG5ZUgXX5/Q3
CeC/7IzKRVQ96UhVo4h5qr/1UD+VXuI73S8C6kvQhsx+2H7jDZ7hjkf1gLoliJp21z/g0qbpQG8R
2VaIoX08gFaLOpZRn0hTR8+FIR+6BIVHxXj534bg3KCkk9jQhxohXHvXTqFjs0pgNC95hPUklt9X
k2gbYx6lCui+Pu7dpEx3XfqEVhjB+RMtFXf+hqFhRdk2OH/AfloxCki5iHnnYoptPZPldK5motIG
sCzjI0PRQ90WOmtomkR6jQBI27gM/6078relQ6sCHFl7v75TFwPS9fDcaczzrA0rCQuZ7Kx9fUpQ
RVzQraGzCJRKAhK0i4/r9WhcbK+k+RRlU4v4aKjdHjo/7Xg7VL2XSM3DMA1epENgT+0CPUIqQaEv
zbSrkdsVzPlSjW71FbzPm01Nxh3slzQC3UTj7yiNgBJrtlYNmrT2dbBQpZNMF1dHMLLg1P7h+vSx
muwijc/UyiAzUDuDdEcIEdwN0Z7yji7rOwaFhAp7GmZuN+86U73tZzOIRubYqtcUEoL6zlXB4m9S
sosTUxCdiuapfT3TVW+oqQz6aPQ01jeadkZ7pau1InW5S95hvY2claGG1KR5hbeb0T9EaYhO74Ua
EfFaIqrZCewA7+dSNqdp3OGSyHsjkA0PMHB92Olo7k69CPACgFCsuwmqQ4cKthsM1KnTGScyh2iy
2OeBWnrDmzByWxJD/Mt8PX3eOGnoXKjAJPhR7ZUMgO9H0EV3HgwiFiHyRTHFxcBtPSBnqYyqCzW5
xIDZLt4ah9FJgahQ/GIvTp2KFpyzSllKc6tSDHo25sip5gfVurtuAy564fVkOEtEsm5MjRrY6YX5
YWHjCdPbeZuPLr1rX5oA8SAmlt2VEO5xim7JWNmSMGklOMF8LVjrCaO1Cj+pI/ZU62kjh8pzHKY/
q2gMrk9YcCX5qu+E2mPVTriS3fI6NN/xBse5bQQvbdEoy5ldObPBAqjRTDBKaYaO3kIsJQS7teb9
b3PhzItK5UKSbPQvmNlr0edeU1mOIuq4/bCSV+6XxpsXq+37mcK8hEcGdYZuA4ooub2R2r1eg5Vf
20o+GOdzt0X7l5vUP7XJr9Awdx++iLN/ooOyrPtqXZmqmXSM4bFqKK6wjnotLfasCDH+4F9fXMHV
46u3SS2Nal7gTCbste/eFSKyI8vdvbauvBmRLDpDFzk+Wz2ailUdFc8KDYLNRtfAtzI9ReBbuT4l
4NsFY3L2hFrWVEO9gZ61SLuT+nGb6v2G2AawbaBjGglq9DGYbRtAP+VByd2sI/q2TAfHZNZrZtUb
RYqD2AYjTVICVqCa71IG7h0bRMqxCiYxBc/07qfCii0BRcWQHJTofprQIKqRYI5+6EixFb8KFUWL
ZmFkgkZQTv28KzeWddCSd01PnD5BSRi1+KZGAzJFG4dmO1kFztsm8oxW8dgYO+Z8m4DPtTuViwiK
fRfSgxy+tmC5auQclFrmWa2CGOLvpQ6KlyNUHNDeO1YBGsQ9CV2VOKUGZE3MVPK1sdrmsupJUeQQ
dFjoUYam/FsNcUG+oJ/7swnAODjgnK59yNRjUT4wWEArKl2T3BpQUJJBSKpsTeWXMsWBEv+aUAWP
IBoKsSy086BxSUH/YNg6xkJ+Rb5FxY2BPgNUuY3sPAK/qbSKEzfqLmKPtQXZY7tzErqp0X2nNojH
onsl+mlJXgXNC9WGyB/Amr39ixhbzXiLhtiVSnQ2vtWV4cqt7bX9vYUSYtfZTtSeZu1RS3s0cp/l
6K1sTE8GvXxjHomCCitqHjR0LeDLk02HlVYAYdRnVKue9NbAHgTVoPs9MpKqDSEJTQ9KGjvVgEKt
nmxH9pbgL8/1WY0Lh7JvUviijJCorN8UlDrBJ4TcMX5BksOt1d+6km2N2hIc6OWKXLtCnPOarDyW
ZQbnlVfTBkGQ30k7C9InwHhupLAQRHMCi8C3i9V2L1WKBItQsldsz8bQdEGAJTAJfEcYvEaLoBTm
De2eYPvAFamkx0hJ/QqwoamHi65SwStY4Kn49rDO6Ho8kBHShaCwjuBu0/gZUFxBmHEx+7MKMz46
sVeG27B0sxvzEl1oyNFa5Haa2I9UJ04t78fxWRpPJP2e4mZrINMyGk+fZWcu6qDORE1/ok3kvBlT
JD0rWljdBPag73+mkSQ4lBdr7eu5ck6qATom7XM87paUtIEuYScqnbiGpfqITIlDdTfV3Qb8aQQ/
bco7SawdLponFxVHmQxqmhpP9sl+afBql2y0vRCYSzXTNwxt4yBPR3tc6kDTzlXALmSoYKfXY7Co
z/8GCLVeEM7TARopI520PFDi+id4v5/6/OW6ZxOdYs6vjSwboizDCNAJBMq0c+1K8Un2b8AqumLr
KNaCwInwjMcU9jkKZQRc0Y5sJtQZ8ruKuMoh9IAQB5s/8uJohhUrwV8Oez7HXdz66vawOeuqUcL0
JvObCreS1t9D+6EzBGmJv3kMfI7DBZTo5K/CDk+8s+GADxXMjAFDjjbDY6q4VR+MIAskN7wBsJ05
zJN29eB0InTr3zzaP7+Bu6DAik3qPCThKY4L05XLMigbuB+zceVFcLHpN1nf+/ZIdp1iQeVKHW7T
WBe8Ev4mQfP5Fdwd7jS8KfMSK5HtisfZMw/syfL0D86XPnViT/iKvXxfPwfk7ms8hlRqW4bI1nYW
5jLwbYErJN6Nd60/AkqSBsIhL1+azyG5a5nOVlTL+oedCjf6j+Qn+MfM1um3sbu0XkrDFmxQYPIU
JH/+5kHxOS53WTMV62oaM7KJP1D8OI/vfRKY5VY5MDd5674tTG2q6s9P/av8WJ2Hh3J0wlsRok74
FVzsMFqjbYAPL0RBv95F3yRU15/SX/NbccpANwu6utG3gvIOoRrE9uKgOBIwUJ5E7TwfJbs/Q5i/
FoMH9iH9lsRkLul5xofE2+bYvihARp3ZU+u0PhInHthBTkYC2QmRnxIcOb7jRVdlaah1nPFol5z1
59hnG/NW95a9R9/SGyTGBTu/LOm1uXJmbDChaQhwFqw00kcNLMvCbVSLZbEFB9vmzBiTmFQnIdZ0
EQyQnMhNvBaUoAbsszuc2a7w4wdTc0YRpv1vPP/nZnK2S68UdVAUtqDswBuCZIoBcHvoNuMuzRC1
b7PD6H4QEULwyYtGiIR7QgP6QQdybZU50zVOhCJIx0eMuvZLn04kNCBdd+6MA9FycO9pfSAZkpvL
nV80jSdL1jvLgB3uu1vSVieauKSVTiUA0mp5n5e3HbuXC5RdSXGfjeZOnslxqsuHtlIzyJ+kW8OI
Hq5787/JsH2uI2cMVXPQR4VJ9qnXUtfsFurI1JsVfVe30b6PgCzq0evG+uOYbvteRPJ3EWK0cvM8
Z3NGpYpZOs4pfUajypLiwPHpEp88LrzUVZDti2PyOrwYj4J5C/y8zVnGUR5YFJq4kUezc6LHRfJQ
8ifNgcyvfRy8hYzChvdvnVqkFiG6Mpw1lCSmZklmQXEv2zW9tZEm5szsvyc+t5XPhTXlpSCximOg
lGNJ3XIxY7TQZdUbU30JeCOoVF5fyOuWDV2aX8dpCQWxT44rEBLDyZFuSJJCMMT1BTNlzpaRRpoG
FKyQBEaHXQLdx7PdC55m10+DKXNmLAHXPeQWcQwX7vamB+bC3Knyz6YfRJ5gOVd/bzJMHqBIOmrk
CcW5K26Ss+wjxQcGmzPgbcG8B0AI9VezRCSA8FZMACy47KbM2atMzUgfJVhJJD5aMMFZXofi1072
1K11L6y8Lftybaqcaelp3vRlijjLrLwS92uGwDHYsOKdsWdeKfRFgjDD5OGKTCvHNu906z+CIs/q
j2azsMBXT/VB2cgBC+KTtlfAcyE7BpyC7QmJlkSXgTMqDWnBk/j/TskOrD2YWfbgX32IAijFjm/W
dwV9gU71RCsnezNuMgn6Uk4XLPFP5IdueIiBn5oOSwzaba1jd5gcdGUhSkg96VxtE58iHIak+GN/
LI7zkZ7Q/w69TgFf4EXw2tp4cCYqy0orNwmcQs2+k7q8mavwVk3pLqW/6zzfgfXWqfQiSKio+2OJ
g68cGR4bacdstoieAj1oE5B1QnKdPVH5rIBYfgr1/82ufNyWlYnUB2MG3WqO/AQDBwo1kAYhYopq
wfsGbbpfLWSo0Tk1pwHPDdCLL5wkyiHfgJtwg3LP3b+EQK82jwdbQEqplLUWdE4x0T2NKV5fN4Ey
n2T7e0uR58pvZjO918L3Ihc92kXbxwVlsxxRrYhC9Evup98aFPjM6Qb9B3iwh054ACIj80nwTzDD
AhfxkRNbbaXc5cA8yTA1OdoQkgzt1sldIyK1FQQrJg9DlNSpKdpEXrJNsgvKjh2A2P0LpAGWCxpI
5+SwSMmKHnHCYbnHoxoi722lqCQku/ImREPSYlcSDwn11xFjp4/TTbtpBPlRgSnjoYltU9J2QK/t
uU0LZyDbzvo3PTvrc8oZmdJuSWnVcEbkLkcCu/GX1gfq/4oTX1YcMAT7/+j5fznzotqWDII/BcBu
zgmS0Y6UXjUWftl09Lof7WO1X7ScK/SzV7iYC5WcLnn2fggAL3VKl9xfD5kuHtbVB3B+MQ5BHcpI
nJy75bCSIiiT3ZiSzfVRLr+QVsNwx6Ydkzkx8iKG3VGCbnZmL79rbvFCA3h2dJFYgzsZtvZvEINE
vijjIZoj5wnzUDFktQOGO6WWbzXmC63B1ycrz4JJXowxVpPkDlEij7qZ5RRryW4rMHlOBVhEIfpX
M28iFZhBar8vM5eVScBY7rJcqDB98aJ8fgGfVaiqLk0AGUxgFJBK+l4GgGZE3iKiDQBV45SvyZOo
GVU0JBdz59AhV1CuB9QyRWIZEhxF2opOzxLx/uGJV9PivBZF7r5UiQq1lePSNVBBEL4EtZwaUPef
pF0vgoL11XhcBF5IxdhqHbiDox0iU3CROqHXQkF5CEhAtvESDomQA6JlXH5fOY3Y1sDQYmr2Kaan
svg/0r5jO3IcWPaLeA5J0IBb2rKqkmuZDY/U6qb3nl9/gzXvXdXF1BB9ZrbSAgUCCGQmIiNqh9Y8
VeKbacXVpBioKZJMzdpwKVLIb/ocQsc12/aG7kpQDOYchJt5xdVQDKgE2kT0FN4EF8F1CYS+GkaU
fm6hsf++eGrQtYpDXrhl4UqDpccmr+DE+5gM2uRyMHQ9/CNhtalaU1OZ0chrnFnO8tqWZDClUpuq
HTMxOs8aQA3eRoUveIGeexSPn4ns3w/NU9d27vqXvSlBcr0zGYhJR6UQer3Di4AHm6Nd7laJgzMe
Jfa4AaIch1+Jh3v4rJmGhxLi81Tt8udyMI1zwWtGXEdVyib1fdSkAm1atNJqG1U75fQukj85073J
VPzfjUTZhF6dtbTuCwXdN3bam4FhdV7mNUd/cRU5qD/Qt7cD9cVC995z4v5B+Lq+kaF9/n9PZdYY
dSQSdSnsQTVw2zx3ASRCFWED4WIbct52hMwtH83iFChcdcRll/7zFqNsHUCZlNYYaRKf5VhyBIQh
Ta07bQcplVHyZPKx/q1vP8BcfWsGgeo46KYEAkmnFmKFeKnc0TfjkhjQlz/4sryVZdCIkqgRywIB
gX+k2MbwHALvtniSN7zY8Xb+eDUvBoygS9SKKoS+cScSV3EqT/7yHzX4KVGez8M67FA2529FKdQq
dcKclLdGHcxZ4oXfvDPHoE5PIZU91gC2aYKUePSGkNUM9NribAXezmNQxpfVcghn4Le4K+7Ug76v
ntuXJShF8yo+XHjM75fqAC9OuyhJrOx4NuMuyqofJp9El9YqRTEjFNONFzSZSptLz2e5KXaLXkyK
fo4RGr2FjXarh/Tef8nvwcGxqBv9pKCfqVZo1u9/4J7AwQM2Szf6mbZyqi4fRndRLIPH0GfyC7AE
5/PUwReB5nN8jDULIiMmZ1E4a8+m7ga4IbApXiw24IuooKsgUlU3iaEdXKOCNHeSmU/kCD1csyjO
gTGesyI2G182J5WY/iDz8uv1G5CyqX0Y9WovqNiLg1X8KD6yh2m0B6+4R02p33TuTK3+o3ua3+E0
2d7zg3reuWZ7DbU87uNKnXEDQ2HKr8VtJM3mCC5JDpd0CgmmGG6DRO6sYH5YXwrO8WAT/EGWmrxa
pHlzFGiFwIV/5291up+yUyRAc3R9MB4us4m+FklyOKYNysFlZVNffR164U2q+43qo39AwM1UicAC
zYSmhpkWialIz+s/YT1ypGz7YSymshimCDo6aFZoXXGOtKew2EVC97Y+0O3qwjdWs4l+qAZdpzW4
g3pX/A0f2xyHXfxaRJPQBbhHTTre/8GDOOcuYhsQ5Rl14SFFDizuInSLtRvlhG4xdJNLW878OGeY
7bxQB6HOpb/S4N4G0UIwGxRP8hfj2GzljQzdSD4liLN6lxLEVWZBhbjMwxTfVAXPtO7DXTid1Nat
B942uXCoV+D7UhO/GkklqlarnU9PMlo7elTX6SxaeGufbK1SOjh/9V897U6pKu3SLtiOqW93wbFE
249ew6lNnU0/gUZ5P7uaArO6UPBEvT304IVJaQZCaPilKIFTSjDO1Y9gFpq5ek9hH1gAEHUN/Jj1
1bpQfdfmw6SBWl3LCdzU/0pjFCt3L5IDSQCvByt8jI6RVR1aEzQvrCHdJtCYGn10K0EEzh2h7HwO
n5HbJLIjgwzqJj86+CQLW16uw1teJmzzE0HuyyyMERL4ttYrYHyBYTqaMQiY69+Dt3mX/18v76Qk
xkDxOcJ2M6eSCaWQYw8W6voot0vU3xjANj1WEQSr5RhPkn+94l/Sb2iRI6HpvQlPUrwPCEGn9UCb
bYAcsqpVfB30y9DfGQmazwL13ifVRtFeQPU0GrSiCWgh1SZTzh5qI4BqXGSOfm+FWbGRfMWGR4op
5cZ+FPS7OgtbT2qrHRUgV11Mu66b7CgVnXJ6m8KHPH3FXWWj2/qVUmWD5wVQEsQNRGW3YhqH5twv
0ss9DE81uwQtrwt/99X0KJcUZjiinXSik9fFIZvUrUQaM5HAleoiy88mZ+4ElJwU5AdT9DyiiyPf
DJ3waKj7fLE6jkerGnRHzCGrl79RY7Sr9mUxAiT+Qxg7qf/sRz+T2jWg1JMT3e4MNM62p6AMTIl6
DUWB+QntylZdTE4kaE5Z+WaRHITkrmk+KwUt6RNkD7XOTJMzxbWbzpoDAQkjEUyNoNO3LpwMfi6q
ainaPi5fSb+h4imRf6ZQkK0tESI6RdpaRMCt1r4koIzXxwDExRQNwvVXF5jBJDnJBHJ3/9kox8p/
aY1PLf6a1MJqYfIrS7mVQL4a3errO/LShrKGA0zUHZU0VVIdR0w1e7uGzwcIx0eo/rymxk4oN6Ns
tTJU8+1qfCu8JRgE4IEbPdzNg1O/g4huEFdN97W3aJh5XGF73rlkovV00Iq5EED57MFoalIvzi1J
tMduX8GAAUQPVxptXUWpjEsl4xwctn+nBnkt6mUfxJ5hwWfFQU7kEfWpjRXOGnBCLrZ9B35dUpVC
+fo8Rs/yMN5PmvIuBco2SkRPDaNf6yvOwyBWvTEq6jhsBFRytXfVMMsniAHDLDA69APWFlmGy+WD
cTILVrdRRBVVgunxIttrpC5EEE4VyhyI501iFXa8E83hQHaqBUWxzX+cLHODRD0Vx1gZokuCnMMo
UDvLW3/Tw6K89IqX6JMzHifcIsw9oox9GpU+Pq4kN65MELxD+xYGsrYmwu5Y6s2q7N1URDZFeG/J
nKPCNvcEzajl0qBgw3oLF01xjE+fOuljvVkyuJK4cEoPdwpnWE7VjpJld1/dnKHRiCLBpXFuaOsG
ynA/QQUVyjPkPegfilG1DC2AqNKzgs4qLQQFEYyLpsnMWI+sRkODd63/aMUTbpNDPEy4hsLUy8Dj
zsUHtfpE546zvkS808YAXpyVRMmIDp1zdHUEB62Ln6E5aabSM25JTjJ1mwn5fd8TBr6aUGnLLgW6
KotWQ+1U4VNYQ3aM2i0q/DPsgicLIV+smvq4LT2e5yovv/pbe4dQ4iUaTjrohJysxeQx83pguOBB
St3lHTYOYrKdHoKcI7CoUFAkkF0fMlj1gYkPTqI4+pzolZdLsR0eaiQXkAxGNUoMW1srEMRAqoqC
VQCTh3NGEQXMH+Wg2WGTbgK01BW6Ey58kAI9n+M9RBHO65vqdi/I90KzvSCBmEYSepSWggF5lezU
DU/TAI/o6And9iacGCH9flB422t5f1q5vFmToE6b8rIOwDqOt/5kks24z6AzMUMzFWonvLuYc3AU
BtrSdE76SayQKVflndjWVhgSO2wPYp14ef+vOCNXH3TZbFewoghlWlby8gYxG7YRUkuHRP5QSpy7
lwOaCoNeAwlgIR0BDRK8nErqUQeZQhB4u2M55mvrxGAOmdueBrBiRJmjN3WiHwOSwAExOQZZgOt3
ml9lLVQtPTAUi+TVsyA9iYhEA/FnnfmOLC4ZV6IbduAnqVup6FEru+73+hbmAbnCYJUeG0mJABos
na1shZY2eVHqLIErvKDu+t3oQLdEMZtHwaZO5sbPkoPAtsHzF4TieCEDB0rU5Zq9Wv247gjck1CL
VASM2uXvcdrbvlodquTfKSp87zSVeeTVc2imxmDrQcQHwpYm2LlLl8JiAFpIf/Bgv0QcK3tBlf/v
1FToqPlERf1Z0/djDk0mEIfWV5IHRqxlOPyBZjAQsZKNo+ygewGXdjS9LLIj42/Jqr7oJt3x0IE3
reX/VytG28CPahWv85HwGNTvKrjhnFktH2btwzH4U4mJhgokaqJLpgL16SOYOUidRVf9kDf/dToM
/DRSoMJVB9X6WdUeZbk7aL7+rzqTrjYegz1pmWfoTCZI68CIcxcGZXaMnO59EXqTz6PVO8KEvpHY
8RGryvs/eKjiHTMGl0KixR3IuPF5hF59e5qyTVA/LGpztQPbD7QshqYs2IrvZidesMALjVQGbooQ
vlCBIQXn8ZXudBHO5SNoq0tKJyAhCJ3Rqx+ge3nkrSyHrkNZX6OW+FkoC6jtp9vyKdMgy5PbhZef
jH1sZyAlpXdQ2RB2cHH4Ne15z0C8yIU1POr8ScATNz758mInHWDNRRAcdDBPM2DNCA153ZseyZ94
p3FOKGszrg6QKptlvGlDoA2RkO82Y8ahmvGGYIqKYTG0LTpwADx6jzY6apVaZ6/DAOcq1Ricqes6
1RW9B/0hPwVpZsuUWPUkmUqt3ZUjddO6PdRd87k+Ki+Q1hjwoe0cKHJzMZ1f+thiV0PPOd7p/0oj
9af14TihlsagD9HpNAwTwnY4fsBPhTqDEDoNnBWM17nUX9YHWw75Cq5qDAwZzVj1fQvuTNS6iSE7
/fhAIaIQvcObOBmzh/XROAGXxkBOG6l1OEqI68p2NyahO0zgrM+8JnreA5rGoEs7FwktZxxyIgsW
QnMvk2Qryqjtk9nuSWZV8+goorqlCG/WZ8hDNp0JXsIOWv5SAhv6BtoLrQAV2LSzqNabflnYgRLY
s3KugxSa+pkpKnfN2JdWgOwYvs9OTVAUVO9IFXicX7WcvZVl1pkwpw5Aack7hDlL6bk8T+lX6kKt
EGloJD2K+Ejc1jjO7XIR7rgKCaD6PonDhLpWOrx0EYQvG20PZiLai3frc+McF52BnVZtI6UuUeRB
i+vJMGa8S5QbWVE8Xy1sXdiuj8ZBIJ1BICjvKT2dUc0SxPzUTMOmSXZK0L9LaC/y459p80MeRB7+
8L4lgz8yjVO5KBHSRT8GB+5MeFoDq0TygrOIPu1FUzBz/6Ctddmqa5uGAaIKep4h0S+31eDEsTkf
0AOILnEaWWr7kqKOsZio6h9Tv+t7O8JR9ng3JgcwdAaeEjqGmTYisKTCocXW0WR40okcVLqt1Pcd
i+kMLAlDknVd+b/PYaktUFcqdzmSgZ1/pk/Tybiv77I3ZZPY/kPdH4vkfn1b8VaYQazKGMQxgxD5
eerSu7ypzSrARwalVm19Ts2Oh46UQagx76uWFDq9CGQF+8bTtkuXhLLnqVRzzgplQEdRJY3ECdC+
6j7iOtmem/C9ILF5l9k9L2fkoACVsZev4CarRhgXUDwVSL3mFGhk6egnoVCjbwSz4B5IzrakDOaI
auQ3ZAS4DZZotdsRPbmpHTj5HkotVroBaY6rf8H7mAzwFB1eIDQJOYmhdIdBgtwFbbaRaJhq/xHk
DxoKibKau/9pW7Ik/l6lEBfKUdAehY8ALOgcPh51+ywN/0qb6vsEUgZqxlAwtDnH/pdFGfv+RzXz
2CacE0YZJClAZZnQ9AiCE73cxR95tpHn7lnQz+vfjBctUgZNhinOW58ArXt3woNa4OjwnjYHWwY+
oqXsbX043rwY5IihmutTFTe7mryrWmtDlh06SXYxcM3Ql+O6ch2wFHwyalJbtjkuHTwwdPeBY1jG
Mdz0v/ibnZcosZ38U1JochRfvmHwMH0U9zVMJuaNerc4PWp7ZEqDmbk8wOIca4MBkbzo4kIpUMMW
Q+KGw480j71s4tw2y0Fd+4wMdqRdqah4EoaLNZRINd8LOh6Dm7cDDQYrYGeRGYmPAlppd78XYQII
1T8N7uzQDcih1voG5D0pGkx0Ug6jDP/Iyyub5GqwkkKH9xlm1uZCRS1eVHt9PA4QssY/Q1WCzWyU
EHmIxs+0UB9JVyOwFmE2GRxlqoOvPkAtjHdrLsuytmwMfmTgAFAlgbbIUi2ZCgd86XFP7hYGl78f
jUPEfYPm7UYGR5LMj/owQso+Att7PbSEIPFEY+bEzze/JyGyAi16VZdUZvnCUlY0YY4MNGotzcrt
Zil+1l63WV+2mzh1NQyD8H7ThFpTNPGZSKETTJtBguZ/gwPwb/DwahxmneRwUtOp7mK0Q7+VpNs1
o3FXik4lP6/Ph/fZ2NXpcrRdD5NxKsbSDevJrKvEMgL5vpG+oqHaVYICG5V/Y6GiXM1u+VXXYY5R
yD5skFGunmpTprk904cAxB4FHcSTaq5P8eYG/B6MrZX1qaKIaYrB5lx4FArDhIuybcwxpxR606j4
alJsVQxvwuiqmeFuXjeak5Of8WTYc/Ccoupi6fpTLZNjk9HOzoxiJ0AEwQkJ2HcTes/U5BTq2S42
hoMvVcijE8ggQ2Jobi0lgDZgpKEjVk/3Ko28XMx+polimJkv25FcHYpauaucKQM/n4j/rg5w9fGY
u0QujaQpojxGG0B/SD4mR7Lhp7sIEj1Mp+ApvQv3cNmRQfm2uLwv3sIxV0ybD1XX50V8riJoQOa+
WRaqKQyaFU6NqZLyri1VwW6xml0qu6mgO1Lx0JP+0KlRBxHJsPiPO4m5kGSSyz5JUe7VKTTiepRd
E0jJTLyJyzdB+uqjM1hGfAUur9JgnBpnopYE1nbzgDbeCUTGHm5OuwivIPrv/EfXm8Nj8qS57XO+
i2zulcgBO7aENwVi3MFTCv2Su3ybgrW0Ee7KzXTyT/WPDgRceS/Y4dHntmncjC2u5s+An1I1foB6
aHCu4smchepO1JKnFFeG4o/7WpRrJ+/z91rRTkEmPeQllPzqVLtvCgQJAvgp/SBAAq6Aj7c0HKE4
Z02GntqiEcJSvTJVf1fqruAnbgD5mHLoTREK70rjwyNadHPfcOUAKqVLEXsS8G6Ytb+MGvTYumh+
KkWy0+rmPTDkXdH3n2UKadZqxA/o5BryogMnob4dQV59CgafI9IMwtACVAZL2akwuayhQoreY6hi
vYouiHwusvlHXhp6Oxi6GpYBaL+u6iwuMOzSp4rXXYh/9FbgJVvZrj3fIk/rEL0s6N+iku/h2Grj
MM5aFlDcQg1EVCdwfGRDeY/mL8z9NeGRZ3iTY6uIfYNNkiaXb7qoQS0pL0qHKIULXuYGbsEJGS5N
J2uzYzC0KipdLWi/EFh6ez6gccsmngRZQv7DEOfksFVEmiJuiGXcdYWa3imd+CCBpL++VsuOW5sN
A4JhEQaKMpSg3imaLfb6nQFt0CrsTDUlLhmIA8cVZ33Imw5EV1erzgBi0k5lBkPSpe1gdrvG7KDP
CU53/dJbowOxa4tCFekDOnDo9ittzuCcEElnQr54UPIhHmLQqmtiqeJLX0tgWhnmOMk7mFeGll7m
/YEGw31ZIXye3tNetPMCauzDg5CTzdBGD6k4ftYdRIHFkkQu5wfezGivTg8Dl6EyxZ0WI/RdquIK
aA/hyd8AyZzc44nWcG4EtsQ4qpUiDhX2VzN8+Om0DRp1m9ZAP5XzCscbiAEgaMH7WhS1qJjKwVav
HxP9LlfeKgD3+sfjxBhsFTEW8rQsQ0wobAo3VAzLF3SvHkvOoeGcS7aGWOtgd8cFbjQB+tqZshsz
Hgmah2ps6XBS5IkGBOcSxRM7jOwZNj3P/aYClcovzGzw0IrHOZcc2Gbrh3DPnMNEw8fzpfCsq16R
uREY5OXgwzCl5gRfHNyhLO5oA+qV1Yj2V2N29Vi3dR/WC9nk+qp4CkLllBvTr/XNcbvG/H2y2MJh
BhMGaFnjpoi3/TY9RV5x8M0YHHGuiBIn5GMrh0PTdqJaI68MPiR3fEzxir9EeSBPyLDJ45emeBuS
wQydasFAO8TWPi2hCHGUJE77IecAs+XDuJSKvh1wgFsK6fINSjloSog3C3uRs0jL9blyIbEe4GJT
qomWAv6EzejqEJ+AO5xDTTg3/oHfKGfLs9VDVY59JWkQmpcTOC1RZOmGalVGbEnVV0U+OVO7+XT1
vf/Y+qGUazK0X/CGTkIvkVIriY7dEP+GfbJZGj/C4K3QHAjQ/Zul0yUIKSuGbshsUz+BlyBt/B4g
L0z2JDROpMtmtAjb85T0bl6tVyMxkRENIZbQJ+PC3aG71O03yXaGluK/4+lcjbOcvqt6g5iUftfh
Fgc2Dg4tm4vidwKlKSO0iqfuCe0tAd5b7ND5A4LSzf15NTgDXPk8BsHUYJItpHXCed9+Rc4ikCC7
nXzmG/rdPNlXwzGxUpdS389zEcP5x1EFX13I7PVtyRthOfpXXzOdEc2O2YQRlHGnD9k2Nji1lNvA
ezUJBp7kiSglWhIXaQXIoE0hjtdkFnICsaf4rky9yL8TxUeh5vW28daKSbc0IqERR1m2vjM5Qgvb
O5hNwn5R0szhi18bvU2zuJonE+ZI3ZD2cXYZDw7U5Wk+GK5fWLDCSNFZi3DRbbL3+V0oFkEWzjLe
DH2+x76swdUyBoPaEMHHlaOS3z4VHEGDrj+awdc3y22q2tUwzPMpXPCqDtSChbMxu6lv5tvJ6bcX
e2hYVVn1RjuNH3lgtu+I3rcir9R4O4O+Gp/BmCALI5LV0tK+QFwt2eRn6IXBvrSDb3qK9yzjdyiC
eMB7hLl5UVwNy0COkUR1H4mYtpGlNmJMK4dtOjRn8hAyjtGP9Y/MG2w5sVdLKUS0LisB+DbOup0k
YLc3MBys3xKYpAacQvvtQPNqZgzAyBBCFOcFYJbaQGWg7TbzICfwe7JbS/oVuTxNDd4huazw1ez8
Lp6KGgpl52E3ONKh85rnYpefxr2yhaHKoXyYjzBYal64rOqbIefVTBkUqouxUOsOayhsOgjO+bv+
HP8M9gt8d279gf7K6gtJp5taZLu+oJyLke2zh6ZzHc7LlMVdsPn/rxl8hvBtIa2rGTL404wwLukb
rOVSmshhzJbtwOD1FpF1f35ElGHxQ8/b2fz3oGyT/aDSLtMbfNbGgZDND+E1wenXnOXFbbFr8AOv
RFk5QLhjC3bxuf5lOZcX222PViYoIS+Xl4Teb/hWOePIU7ThACvbZp9AEUIqC5zGabY0JYR1u3gq
U47kIg/XLkXkq1OhqSDdkxkTWb6iXJ1zVLK+/BlE4NDVF941tWpqG/RV3vAewW6/zF6tIIM3ujoY
spoCUwdLctuFTPpXT1YW7DOsmchjPfC+KAM52YSebSpgrmP0kWsnqfit8dhTvCGYoKaO0Kqh55gS
ZHn3UtVYEbidU/64vvt4o7CIUipZmMaYiJCUGOF5Gt054cVn3APGRDFxRAVVAd/sPNRmemh2LZqi
p2d0qGfHEaboO90TD8Mjuhvqygx/dZyE7Gbmd7U5GEypx7GK5RTbP+5lZ9InCMhtkuUCFEtObMEZ
iW1vzlupV/UlSgxbwUFh0lTARo0yJ/Z58ehyW/8tx/yeE9veXIdQVplQwsGGH5wZcQx8efYjiiuj
00dHyJtxX784O4XtcDb0UYuQHSF+OJF8eDaS+DTNv9d3IwcL2Z5mv1KSSh3w/eAmZ8o5BL5HHtGU
d8OwLoU6/H8aUbuAffEhhDZELk/jBqIIbhV6gYVtwf10vGkxaIH3+FRrmhlogZ6ErN0lBidN4A3A
YAWJ52lWCtQ2sjFwowiRe8BDPN4QDFD4tB4hqAug0KunaHjK1Of1peddHxepr6vrYy4nqaAR1r6G
zHR+Bt6hc0d3Zuj1oY/FETdYHS77j7epGWgoR0I1xMWAP/KrniC+qt11c+StT40TO7H9wlmlh7Wq
YPnTCxMk8QjcTOQ9twdnSRxWMIFtFaZSNojViNhp+YLwZGzP0fKOtIVpqQBFS24cfPvjKYouKzrS
ULYdoCKiSIdkuaGKX6H/ViabFO/i69/uH7K1/x2EfYmjre+nI5UB3ltZgO9sbteyE8J0O4Dksokn
K3Dsk9IJ8XfUJfEkvF3/AZxJso8tvdGS0ogI6qBj4Ri9cQfW9E9jelof5R9Q6XuazPGiOlEKUVbg
sG2LVrAJLaj/vyyvqmTX35XW9MnbLbfP8/eAzJUsjAUKogK+qxJNaJVyNVHhXLvypRr49w35PQaT
aQ+JL8QjJLrOEUTndP2TVidY920Esjf8jymVrTKuN6BzTI5Yw5wlTpDskyYYrCqZf1W6VppzC4sJ
3Nh4QsTDd11AQzyI3Vpud4NBzhI0ZOBPaksKeZZkqEdFv9N828S+q+aC1VN5B3kdTNKJ4GyTpc15
yvq7cVC8DnI8AlJ8sYJTS1w9kwm28cW4zQi15sD4LSgC3uj95LWiqkcQNQ8JdGFHSmOz8lPHhwNe
L2RbLdOhqdc91sUsH5uoG6ysRov+VILR38VWDZ0ZoWsh/aQOsP6c8tcaEgwd9ACdSY6fKf0xR4Jd
x/GmaP3GHgm4R0N4HJRHA1qlw7yX+/xHTBTb8NETjochuywitBJFEFaYoecZQLgustoZX6ZLTfBM
rAa181QCB+w+CDOzF3eZAiYA+L8q3gnzz1ELNzDnyAgkfPoOihEqqAnpXkwDc+omhH9L59eT3EcO
DrbVVge5aJ0mEKwmGK06Ee+V3LAiAwJy5GMcdkZ6qJQeX6B2ovRJ0mdXqd4m467pJytP78Zk3Kry
OVKRCiuJ1TTENLTJrtvJjnOovzT3IpyV5/Go1qkVGJ2l1fD1mjoryl+zprajQDDnGF2LYwk6lupR
JX8HFb3Z9IX2o5Ul25CONYUagoBWru48lYOrg6ZIovlRrNojCRQ7bZM7PaR2FlfnrNqIdfM6y3di
cCL+j474rhIYThIe4hJOtpNuhWgj0tUce4Gi+c2YERHTzAnjpnWy/Vza010+D9hfky2o8cb3qzuh
RMLfPs8IZWOKqHJqvDHwzVkJrdlwlCA6ijk5h+L8PrWw/h42CGjsUZedBo33xkQcGCodByn2qAwH
VfWcwl8pS8FqNp6Iccyn0ClatILUYWUOMFoK9N1IBU9vlT0dfoogGPXa44y8keS5q1WDG1Qinrtt
PfidZ3Jk9lEEpv4Q2hQfXpe2Xfug9eeZBLacvtYlsXpxxDqLdteIL9kkYKt86ONDkI8xev/CLYpG
P7t+zE21KO6kdIYb71uR1B66KXYgUZrhIO71IvNguWElsIyKIneSc2ueEeZ3hRlnGyIdZOlcZg85
LPji/kWWJUsVcqulnwEa8EnVntKsMPFQbbY9XGhlc5BqiDO2Vg0bWyPAaUpyRwvBNlEC01d2GWQr
xRE9XXNRm6NMvb5qNuWQccDrH4pK39i1XLZX4UiKdseu9YGPjVNvYYuJaAS9VofFC0I6ooPYDrUN
5w7gXTVLzH81pJpropwtd8Byf+NLZE5OTWWwqI3TnZrwabAWbU4v4wkz/0P6/D3Z5bK4GtknupqE
MHwGtb64WxSTlUfYWeGlb1Er5lWxbidJ34Mtn+FqsKCD3oK23Dy+hr48oZy/UvFEogNsk//jB2Wi
u5aohpzi9QhJkrxb5BckEeJ7v1oTy4g6S4VV5IquLov0tzsPJrVQX4YCu8YSXsSx9nHkMSbeCGZX
dNR9tFsI/Xj4gI4ZNHB55LzbO/VqRGbx+nJuBR2n45yY8Lqxczt2s6Oy7ZHRwDQIFoXO+me9VKTW
psgsoKalYUFbxH2ju9jWDsfo3d+qgTnuhc9kt7wSUNgA2ZmriOaFKLmFTsu/iamvJs1kPK1kiEJX
IdZdHsKlfeCpUC+H+g6vqHUzpr4ah4nLMsGIY9HHxx1f0W1iJU7xnHgCxDf7X/w88fY5vBqNCcpo
1ChqoF027EIEg7fWFmpxVrNdaGANr25+MwS8Go05HqWR/7+imXIkBJPr7rtjiIeIGDqZpr4LIDK0
520ezpgsvYWMwxBBnxa5kCzuOhJvFJGnwnkTRr+nxVJb+rZDbJstaUlwnw4/pPC+5KlM3A7Xr8Zg
boeuSlJjINh+LVRIkTWawYbA3Fe3yH2xJRmsOHOLCy03H9+vBmXuB9oNYyRT7I5lz1fHaNHth9Wf
uOERBG/rW16NxEDK3EpJli/TSw8SvEbJq/9M35cmlGQHwi0sfECI3LaOhJ25vFGHz+FO/4Avmjvt
i5d1tOFtGAZsaBxI0yBiw0xp99nJ2mNTcIonN9Pzq8kyUBKMvorOY0x2wtMGHBw3xGu28Y6382+/
Gl2Nw0AJqSaJTAp0HGrkImbx0WINpcwc770OT+/CveSk94ad7Qknhb55316Ny4DKVBKjhRImIpnk
MZo9FA0dtU0cgpxsfal4H5LBk6qeCCknfMjeHQ9/PcINi7cTL07iTIilvOTISOpIwITCCDeesmu3
7eUJdRGu8R/RMF5t4WXF7ZnmoTNLfjHCJI3E9jK/Fs/iiw3a4BqoGS58KN61ztn3bM+cUI+o8S6r
1mbPMKtDVYqzWrcNB7/3BWt+O7Q5FZoRI8DmPUcGdZBscFnFzbsyo8oSOBoMfrMMAT06LHun7z4D
FFsCrsszb6IM1hgGUWg246tGZQwxh2eqfa1vy9uVxauJMhCi0WDOigYQAo/d+DkoPPgaOobTOupu
blwDraQKgHQhZ3Ffipd7YCVUYpvqJlEaiC8AssNDDtCe95GnH2drUflaFL84E+V9SgZh9DySpcLH
p8wLM2jMmEDRIHDGwIQEG7YplLeUQ8KVFbvd5n/1fVmAUZq6VJdzX/ym940TesRUdo0phYeFyb54
hIPgJNz3P9BRTUDX5wLCTb7x1Q9ggEevokaOKH7AwqZKLp33KCzA3KE48VgU65/4b8a0WRrNjbLs
1k5+K4JH3//krOHtHUNl9PBreN9hi7hd2Pq11OBUqia9l2Sz2AUOfL7Fn/NHg1Ybm/ew/w+n43vA
5QddpWOqrrYGWd4Z00Mum+1hPPgQpHtu9zo0Lf2fKhLPp+Yx5GqbLZvx70fje1wmmukSsQzUtkzP
pfoFEWp7mAMviwVTbQJ7aLm9u7cX7nu45f9X04z0Au4PC7Gg/ikE9iSBe9N546bcE9HTB1vfzUeB
C+K3b6rvQRnkaSPiy2FfpGdBPPRQqk4UV+xK0yet+R+3DXP0ByEuIqIDaJbmeDhZuJACvjR1Q0Pa
nt/WR7tswrW1Y058WPsqaYo2haexvu1Rg2oGdHsV9DHxRVMfvjp5PvWiI6CwGBS+N/vxVncc3bC2
pQPPjX7MvNwYXPDOU+ElVz5gBVXgxapQn1L9LazkezDrnioIIzT93oBO9qTCKUT7UjR6V9HQy8lb
+z+kXddyGzuU/KKpmhxeJzBKIqlg2XqZsmTdiZicv34b8tYVjUvz7NrPqhIIzEHjxG6Ik4HbpwqR
j6wf6yUlWk5/E+R+fjoBU7qKdXquomijr8cvkDrv73Pdi/bzU3zAkNvRWuf3JkOmKxjW6ArZWltE
ulRD3G9C+39/hMjYGDvqmMnc4+dVXq5PD3XzeFX7WvNR+ZBfrcK7/mn5tq58WZG3sUQvwKgVHzFG
fafsmw2nMGluqUb9y2yK9ufOBNTRJ+RaOx5hcA5f+Ul2gtTXQD/u1Zx+PFBqF4nK6IE6UQIFRBLH
bLQqp0442A1xICe9Lzfr6wd4uVP0bGcC0MRWpcipgxPk1T7erplspbW6oR2n3/ijn2cooEuhlovc
8zxMG5QQs0FbFkLCxi2kQEYASs+N/cZj/FxQiJSyUjXrAiQL0JJT3kC6ivJHugXZXyRvGoitbbLd
sIm2RrOKmS9bm/i7MbvmCkkgn1TnJpDVEPBOVkzm2DF+Sn7TrWRv8dWnBnK2Gy4Y2D4id3rI0TpN
+nOXPY3PExCAb+wdG1LrOPJ+9DFcBgW98EYCDbTPw2DKWKmnWWRzbLvJNrTm45IUj8sNL4mb26EO
pKBdcUbH9sEuNyMphkhggDifbiSJas4zXuZhij1jAQrryK2V3cqKoiBHeQP8XN5snq5fHOJqitPq
8qxOymzjaA2t9A1Upir25foKv4nA//16IlljHg+xo/UIBGJzRIVqDEAsHyhtezeY97M5umrSubXa
eebwNU1031ZtUG1DABYawlosu6nztV5er/8mateCFwQNoRGvKb/DnH8sQmEuo1KYl9NGn7sWAMnW
87bsMTmNtFG3zcHK6QTKTkPaiPLDqb0IeDSBjF6TeHysscG1tRY8fNvrp6UQ908cANfMrkAb0sfz
lNxrfrRrV+ZXPm9JB+D81155CUUGR/gnTjR1MJYUODYdq3EB4RWVq7zc3vD5WvyHubFLqorZ8BA7
33JfynsWsBFaIUnpDa7u8gaH7hZiRUrvF+9/xsd7trjg49QywpmYBzNVlgam+V5L0l/6pWL7Rp1M
bdfy0Iy/8+OaB4Q/N6Z8acihNSKksLj1nPn4VlfbVZ7U+bFpTlZouUPXrpJMd6O68KSRHNsmLESk
YuyrmBVTj72BJ8d0my2KltnkAiggo7eAmCLAZHqgHEyMm4X+9YtALS3ARpymwxKZWNqZisDKZ3fS
HpOOQA7ijRU5GVHiqbqZ9xNFRh/09bZHijvUvXShXCbiVlsCcGC4Rqts9nGQY4A4INs5iF301fSS
0CmZC0aiymidNS3b0RRH7FqyZLNkjmxlsMhbY4X6dzQF7ROrodjMB2sgntJ5jnGXrEjn89L7c760
eBliRW0g0oGYYjSgrbDiytSonT+jz6ELg/rm+10eePLGjPAQEPfwAjT/srJ4MzCOPY1ylh8TNkIG
J36cqPHKC07DLysIDv1cGvCsJYSEqQp2mXGXgB6lidhbavTfp9rypBminE35/zfRX1YV7sGgFpOd
TmGGe6D5pWvquyGO1/mfdD/+so7whpZaMqpSbWfHWoaslv2m1U//7wv9ywLCFZCl0KwGVJWOA0ot
euor2bsKZcrri1xyKH9ZRXDgqw5cUYbMh9hvszuQN02YcXCC5YQXrsKgg4IEL9iWFkhsU53Rl+Lp
X5YWHHZzzMG0OkT5sbip79CtUiiuti91NzvN80l7RbciGhxkX2mfdLSjPKiv+rAqbkmXmjJTwYEP
ZavNxyrJcfvzI5gKa7cra7dHpgt8IhCI97PIl+ad/YoJt/SUPKS1S1EWkDAgPLtaVU1D2rf5Ea1k
g49EbfWtfUH00r3KGrQAFY9pII8A48u3/0OulG9QcGvOv4NYgO0hJyM3dZF/pBTSb+0JU2Dt7bR3
0KHnldvm3tw0L+whPjnfyPw0Ab1iZVZdHLutbDStt+Bpjvx8a6346NLU4OMvFoaJgb8qFHpTzySu
F7WygE42iyF0GDnZMTXeBvtNN5x7QHFgtKGbJd+u37ILz+YvJyxgEosSKS5BEHTMGdj6FvvNLE7Q
fC0zKNJdX4lAdZGBoIlmQ9cZvmVv72XtQTFrYgGOOteMRUAl1kZlZ8JLPJoY5qljFtSj4vUU5Ru1
ioBK0sKaPF34fUB7oYSuzaZFEwLI2a+fFvVdBARq5HoplhkPP7O/9jKkN+3kKxua77kaeddXupSZ
+cUEBJRRmRHKeYGHvt9ZD+G6B1Hk4MJLU6DMRucJKDMQ8GTS0RM3KMA0s/rR29/Tihg2If6/WG9t
1RbyORCyOS5y4s66gbhOWREnxi/FFUsTa6sq2gbniffIq+vBRw/jiscJmGaBgi9b5et5fX09wuTE
6mqj9qyKU9xRzW4BPeN6wrCJM1OvHnVyAhTkLOuzecbk0ViqnoJMWat+v74RagX+97OQpzBBUluF
cLuW/mvXxjstlQgXizoq/vezFSZp1HuDT9dOzvcFYtVpvjFDYo1LDSfnF0ask3a95TidDT9OXWf3
3WNzqB4a210UL9mF8Q5KBsWhXOs+AmFPfsx3BuhxwSwEOVC3tN35ud87j393rgJYSHYJJqEE4y7y
0K3N2vLriNozZfICSERyYrCqTHnob5+0leTqultGnhrvnMrPMw9t3hh/8dDG273wgrHduaD3XjJ/
rAO09VHzhpekqn75BgKMyKgeKc0CD60NlpW6eOVd4SGNui4kV17rOzQH++ifTFEl87nSXq3d1IM7
3wxr9kBlkq7anCrLPKV1ZnNpl7acIzvD7CNaw1tlP0DJdTQofeKrlwfLCFGR0qpFA07T/GjM/7AF
PdYstKnuG2orgucRGszMswjAJkeTmyyR51hfzezrdWulFhFwBtSAYw1NpexYdNm2kl8XRwq0ufWu
r0Idl4A1c2ROUdNjKxgHgNwwVKJ0oup29YnGBxGwRi+jJZsLfPcpZG6XeRpGKtS43lJcx9Q6/O/n
9iU76B/i4Zxm/qg601OzMpCXeMsgc3H9zC6Nvn7eKmxJAJI6Y2pl8AiVJ8B06NOhL8JNNLxvJi6R
nrjsx3AantA8j7mDcU+1EVGWIYAMJEQlE3PK+XGu38yq2Cht6MtmRHgI5C4F7NCLXI0nFZ6ouq5u
2hb9X+U97z3BgMJ8iMFpsebTWdGh3g+aq1HPLLFJkTjElpXGXBg8O8t5K6LsAFTdpX9r/h+56TOj
sUGLZOYzguck+tp0EPEy/4Qa5NxYPvzKsyUUs+9VmwfJGFH6Ut9ZmyjonsNVB8oXdKxjBMdFLhjj
HT5hpFefIvArCfgBsntVqy34+R8ECJg9UzbcY20CZ1361RPVVU19LwFIIguKcw2vrYOu1p2Mxe3l
o20Q7c0EWn1UoM/OUl9qR6kiPqKPEYpMZT4rtsSxUfsQYCSaq7gYI3wu41B+Bx8umDvRPx3MP7Q1
polX+YuzNag1+YX9raOMTyXgSeIUfT3OcY4UzvjPtGpW8k5bOehlSXb21vLA/jjMbvi1COYNRYJE
oOYHCJydKBIHUaJk8GbrOYU4D3Q5FgipNCn6OQziqaGWEvAEzUGy4yQIaZj2LTY7N46KINXnYNKp
EPdSBeb8zonkHzFoviuH58RGL1ddqMPfgZJ3eOWSCAsy+ONevWm+LLt+i+nS2+T5ugkRRvqRNTs7
UovpmR22GHqGALo7Ds+hRdBWXvesofIh+B+J3sdJXeABUE8mlEdLd2RBZz8liyeBOXt2WeNKvVtt
WaA9c9rZwQvTF9Zsqn+yHskxHHnQeTTRFPGBRbIQUCOijt7nQDo+sth1ASjeQCmO3iCKX+V6ug0n
IKDNklvZmEQAt8afA4MrKaA9yvbfGvSvo1HCY+jedXzKxbieA8CyHDzOPu3InIKNPPYzXDQlbmqv
RHuGiQBmWifknAplRwISJeqggdAXYWCpoj0gXGNCdn3dUgmsUwXc0dVkyhSTJ06Rrqvw9FkRFO6b
gvCXKLsQ/JUmio2eYULsmKiPtnorhdW2iR67gkoAUAcmAEzDNU/ljmfCK2hS2Q4yWyOBYcQS/yED
SbJGcUK8cl0Pin8L+jvp+/Vvcj2prsqaEMBkZeK0TorqsXGov6PoMb+A9hjXNvzm3HVQClG8pXWj
Y7s1MQpWvcB5GDczlYUkLEMkBhktg42GiR8xZZj7xdyx3dauklNfjFpG8FGypDLGWMV77qiqOyjf
Iec8UrmO6wUSHKiAFc5QO7YWwo9twFmLaRC/OUj3GLRe7jsD7pDi8WZ/ztNU/p23ovHdn6FFadh1
H5e4XtmkuaUpeRBiuW4sFA5qAkbErQRpcwlLtIGy0nzw7xwMzEOiQbv3NW9+NPfqPj6Fd5R3Sd0D
ATmUPtEwq4vSViQ9FPZJj4j5Her/C5DB9LCDUjrwvUbJ0QChX6QGxNFRtiegRZcryIKpKFwog+WX
7M7IbkPlseo37XBSykcJ6g56jQHTMETTkAKGivY2LS1XtSgqIyrQErlE9HFoDIm7nAi0tu1duWtv
I4zAr3n9jN93B7N76Necn50tNbdLHILYmd5JNatbBWngKDfdsBhPXbysZ2UhDptaRnBYmrFI0V2M
K5jZe4eV/pS+Z6jOE1+Uo8V/3WhwyYLgxZI1TTDKpstHS0rANclHBhToJC/Irj07weSpKwzvYfKS
2Bb/h9cWFKy0SjJrdExObom59jADu3/6UpZfE4zKG3nkE9ujVhMMNk5lpylLRMSGa67DYl0dsUOk
E6vczcOg/TpibnDe6Jg+08mJgsv38d+jFU20KbJsKK0RdjIezP6bQQbily3kcwHh1TPVRhuZic21
RepmzZeh033Gvl4/QmoRwQz1xplSddZR9DD+idLOTdOvk3R/fY3Lzs7nRoQnTUorexlmpO2WFKOT
RrfurWqdGsOmAI/z9aVUbl9X7E/nX+3sgRm1iIE2AvYHvrVt6y3P/e2w1dfynfPYgW5A/xByOfXf
StDqIKrb/ZxqqzfNutmlu9CrqNYwwkR1/gHOfpCSyJqsj3N2VKSnOmt3rISy2WJ6aQqSCpManqWM
Unj8JtZmtpVNaODonvRM9aYiXBEnTG2I//1sQ3OehlNiovtMbiB/HsMVckNw63to23UnydtOsbts
dIzSyb79bL82kztvQq/zisxNgzygp08uDWYhtP20LwFz2mFZkmTGpuXdsO1RV3u35x2cMx20xVmQ
xy6iIE5oIT8is9Ri0nxGzuedYhq6NCz9y88QwEhNZHss64a3HMie6rVumaHZir9XYIY5Zn6+prIk
xOUV5yZk22HdGKoowTv90RpGV4qbl0giUJa4UuKsRC4lQ5otWoZ24tqzhyEw2zuluU1y+aWf0KGN
VprrJvYb9/TfD2oIoGROyPQvDT6o8dDcmDuGalzlZkG86tzJ45rtzM/vSj9ZVVQwQ52oAFVlVuRJ
Fxtg8tUqLzdVCB1Muz6kQIG4poaAUmEe80YrvB1K9mRLP+aOEm24JGV1boyiLF+RjDKDsgHPx+v/
tHfLViq3fX3DTvVthoFetoV+2FOievVhenESr9qVh+5d+kZVuH7jjX9+SgGQuqoa61IC9rdBdG+s
9KA49KbHr8W8cnbyjb2RN/I+vIuJhBCBUuLgRBovsx0P8OIS0AWNERoRjZvOMX2WxZt5JuoC1OcU
AGhUHKbYNQ47Cx80YLpOO3KUYQrgYpWGo6UxAvl+t7y1X7h6EuewSG7UbV26fPLG8RUilCLOUByQ
sCfDHNBDmh27ehNH73oOSjPjwVGU3SK9X7/yxAmKUxGGXEZ2GuNClMOLPo6+ZMmb6ysQKCYORYSS
hCyV1qDzoq8D25Tdeooei6J158o6hKm1M/uOCHYvTX+dX0JTQJMR08K2xF+ENui2aYfUGAwD76V5
rD7yjUPt5vGGHv/6TcLk31tnCviiDag6FAa8IMe4n63Wb/vKG3WUt9l3hzWPythhXLrZW+AsK7Lm
MICCrlMLV+/nY5Ms3xc2ngpM41rgqFqUH2munxSbQnnCok3+9zM/Qh+iMrMTeJ7DvF8iY8O6RxBR
Ed4KtYgAPwurhynv+wx1wTstbLdyUvizVhIPFmVbgktk5VPfTQ2+cz5A9gdUIumPvoo8RX20yu+E
HV8alvzFqPiPOTs3KHnHqiIhLPhQNfM1v3pgXobpcyVYnmjvirqZAvBAd9HQkgo3E2mprW29mwmV
OCG+kdguntva6EySgidCQ4Y+1gNQSwXMJNIn1IsoTk2w3orUZMZG6kB5Y3seDWSbGdO6LobO/BdO
5FH7oK9qY19966B/CGe1/xNioPOvJw5TJIs06XIIg3T0m9kaVmNMkoTzL3IlBBKpudBfPQ1hivPk
/DkdagDqqpxcBn4lA29G+NgAe0pfX3zWeRVYnrK7eU99U+JGiDMVRd8rNWPodaz0ZqMqoOxKnJXd
b0v9Kba6VTSR3NuUFQlw0i2NUQ8jt6KPtF+5S3blbbcBSZcbusMaHF0jwpDrbwrl8ousqXBu8Bry
HthhBbkAt39PTM/xuKhz5LEHjBn1ZKcDcR8tAWsyW9NTjEtmR7iPXqEck0wOru+KOkkBYBgEAbNK
WhBOoebZRspBU7ONwSgfmEPvNTMVgGWKZTQjZtyjAevhMuveqN0Xeu8O6vP1/VDhhNgLPtctM5oC
7hn/SipCwMzNH6ZnK3KrYPRlqPl6MA/59f/Qh0/cA7EVPJusJU8iRDLpTXUTGlBbqo6Y4FhbQf8W
3tR+AW3ZO3tl8gIsIzrvflPy/dcLEJXpTEVWZqX6iIuXG/0dQwBT+FhbmPRzM3AIyavhrn+oXtL5
ZLPbdEJbDnVBCA/SFhwgudZzpiVIfrDuZjGe7DnEoO2rMhR+NVJ6ZMTFELvEk6yXIgscq8cC7btR
vxtHqgJErSBATJTmBmtHvCBhEgVh/5BAkfm6qRJ3QlSjM5xqrroBV6+dmdvnqdv18c40l30T/7i+
EnHJbQFGnKLWI7vDnZggpJ59aaS7Rn+4vsRvSsOf9icASVJLVjSEQMd4ywvv5doGIaXt4tXBHCv1
4lAfR4ATpUXsPisDmqNqTOIPTsCGkbhQxBJig3if9ItSYcDrqEAnqkvvQ3Xxrx+ZSrzdYn/4OIA2
lA0IuTirwniPln1IJoFEePH7p1RxjeeuWRvGmk/xYDLfs59BJZ1knt2su2yv70vEnvvkAMKeOyrX
RH1NsZccqsSpYSvgkF+iwlXRoJJXt1l+ly2Sm2mLq0v3agOFp6jYtcpbTpb1CIMVabyiRQ1j8Jz+
bDCcIL/3EgXonFwbu+ZuumsPWu3OpLdGLcot4szXLtRCUQ0Ti/ZS5cmDtpmyxMdYEfHZKcMSgGVW
IL08aGiPYRiw1YzET/Jv1w2LWkGIg7J+liMtxXUvwkPVPCsmcdep/y/AiVy2Wp638L4WR/cqw/R0
JyOSLL+pCf4LJ44AJ8tcmExfeGnJtZXdADblG66AIwXR03QfFm76RTpJ63TDejBx/CW8OAK8aPbQ
luYMZM4R2DUJbxk6/c0n0sVm8NxqFGmqcPUjY16HtbGp0nl1fQkidtTFTnBTirOxkHCEo9eAQ7cF
ujDPvtFdZ43M/JFir71+fXRZyOOm8qzZNrjLoVqseqVWrCP9ydaoms9129NlwcmY26xPTRW23aEx
o1E2qakQzzKRyNFl/hPOcKDUnCVLYjjd7T/Sgbf8xv6YulzFDn6+7+ygFUvyzV08PNsxFMWybQy4
CeW/3oHstRJW4I9mD3pieQW60WtJI0yCWkX4RCZT1MXgq0QYMmnGo6ZCR1ijJsUul2jONiN8I3NW
pTx0Sh6TdsxTbrpDdcjWGIf0EkiJI2ZCWyDeMwZlC2M7vpI8Ohf98LP1hQ/opHFiT0kBG4EWaPUN
5YQ4W/Uv1QER4o38td6O22IKEgWxgUdHwxct9Gx1Ad/ZAhYDp8iBviNa3529kRcb4mZT31EA+HBQ
ZbDDY4NcQJM1nrVpb0vT4/0SYH/yBxTflvUfZofOdibgfilh1lBymuzYqHeKU6269E+I+1RUsv69
BwLs51qn2iV3ieLtGDgJ6kBRYNw1zzzOngIMEj3nu+ihJny9y+7O2bIC4JsNU9mkot2LDzTUpxIp
NhQRpV13SxNiEx9PrOOVGMrpWqtD/aD70ozhqVCjo2kQCTDiCohlPLRYR+3ggO5INg0vhs5I1Tp+
VTjg3E82jV27kvVH2dfPMxTreGreGyjIw+67QVrBefO05J+qU6g0OweP/2QSzpYRwCWvkrqvRtj+
6EGRD6Su4xNXzuEZ0QbUGrZH3DXiOovVO8u0wwVia7zeLL2hu3gdA8sctJeBDP4bhHpW5j2x4sU4
+myHAoBI+jyG0LLnzm+ygbpbPz1Or9Eu+7gC6B3q/WqtlfeoJBypyRpqswKwFJqZLQPDZvU09OdW
RxsP1Y5Imb8AIilTlLidsTut3U3G904v3Sx7vH6E/GdesxEBRRa7i1s25CDH7XeFam2cQlpFpeN2
dkr4cZedhbOPJSCHU1qLxWTG003ayo684cF5TleO1wUzBGm96E3f0xS8xGcSa3XpsizhYLZAyexm
she3WgbCCSK+kliik1PDqJacgShK+j51k5+qvVtnzl+uIvgjkZLalqPB3Lqo9RdZWbEJXTtLT7g9
xIUSK3OxEs9WXgGZEK+C2j504+Kf2kH5IXMjnQBe6tPwv585j2G1hOiY6ZHyx1hCLht+WDUEBFLf
RsCHXnHSShkrJIWbRzVf3iVz31UGJVJGeXEiLVmntXbeLsixjI1rr+UTJBn9LFAUD5TkSGrypCID
C6T+Kt9Uuzig2DSJOyxSlbW9lep1mCKbmDcuS8Gl2/XunKbekE9frsMF9c0EuIjHcBr6GYrOrVS5
emRuq5zqUKC+mQATjV0MDA1g/NG33Kx+bzVrbYTEy0EsItbWEnRGqaoGO5/DwQ3bZjtI5WoiWxUv
B5afmCcW1+qh0trR/niCR6iM574DchN/8uotz/YVt84fzUKeLSjgBJtSvZRZgXL+iAXT3bKsWTME
162AOj3BsZgUiYUKVFWPS/2Yjl9izfB6UHtfX+RyXuNsKwI+GJXU2bxxD2rXaGJdq0HtRS9Kh5a6
zgV58OAq0EPKHpyjcaSca2qD/O9n0FRYTd20CzaogFCVK9U1YeqlE/UiEq6nWCYDxXARjzxKwA5P
7Lvxdf6ifnH29W21n98a6SidIg8t+gfpBmOz10+XuMhiuYzVCRjxcrwndgymVn3aRopD+YPc1q74
FpYAFmq4VKDCgWfN/U/tJi8+Ph3nmYKE1p5yBi8TGJzZiwAc5iTJjKVY7qeCKOSeWk/Zq4ZfdV68
4nIGEtpaoVR2LP3u3fmWn5qTieLW3/4Qsa4msTSs5QJBvQ42i2ivPiEpHCU7Pb/LIb8Xb3LblWDD
Njfg0J1elMkrk8gzX7mE2oNFEy8RH1ustkm2PmN+Bs/gTx5pE7cVmRoeKA5BvC9eiicqLUg5e2KN
ramkum1DhIm82G6YhxQfgNd/26O9Absze0BeOlmRIQhP/lwxObGwlifm0hUm3qd0O37Rgwl1bvlN
XsEAAooihHh1xbraEpqOlDdA2nFh0C8cTrkx3Gj5l0k1/u6u2gIa2ZY6jVKIu6pYTzp7jh2ZuKn8
Zlw7Nb7VM7gz9WHAUAni7J/KQhnUtMDbTCvUUl9HCGgcRXbyuEVSbXYYJpyKwFB2mWSBhRsSp9l9
bKA32YGAmFG5Zvq3pyigUWRpTqw5eE5Y+V6rh9JQiFOk3EBbACBNGxFMDSX4hcNbSD1vUvsx7X7o
8ZuJ7YbKV9uJ/aJ4tqvHDlrnNvQUpfhWQTY7MV4GY5NjzMBsN5JDXUbi+ov1OZCtMyWrsfMMveal
qh+aiiI9Ix5MsT6nhbrTouEaBD5QccHphhNgl5LdohYRfJtwiruiWvBcqvII/UV7ZSu6N6XS+vrT
SLzKYkVNru10jCAdejTroxVNqzZTN1KNWVTj2Gc2CEn04PqC1L4ER0dFu4ySSggf+PSkYhySEeSI
w7e/W4T/iLM73uXDtJgqHiXw/x16aWfVi2s2PXF21FYEJAHz5mKGDbZiLodCP7TTPqFwl/ILHQFF
EruJpNTENev8arvcaBsr3KeKNzBXf0i2xR1S1jvJr1/L6UYq3Oz1+jle7pf7dDPEchur89yQ0PmP
111bLVvnuZ28x9Q5Lc8dNLbLlYmhJM90eS+ZMt464wl3feh9VgcjWYdV+F6vILdYfuvMaB6jFF+V
M3fEfTA88Nn2dlXVnnECn6fbrfPbdK3Krnl3/RyIpQ2xLgdZWda3HFX09RzUu+pH9RBV0DtQt+Pb
6BseFM5PjbrqO/cPRHhU2VEd3bJMVbNlAWcbbZ7C1IyAA2Xu9iNbpeyPOO8+lxApZSJwVg/47wgA
lgH9gOtapoL2yx7S2RL8sTy7kKah9FrX8rnVIN+WQefzom186KGtd7BOUIrZxE9UXHO55etsUQFC
izjM50WK/5ftokw89Tvn2uMZiuGLzL9b7k5reUOWDS4Cw9nCQsgosUh1UhNjndwFHbbhOkanfrmW
7vjMRbpBhYkuwlyOvs8WFYC1gBNaTEvEFTLGgKt+daGvftPW+gqyOLGLhhiyoMYP8D8X8mxJAWZn
vXPAxQiVPx7zLH7s1U9gS3MtEOmkL+Ro1UWH6mw1AW6LuTOs2sKpJsm4RsgRFJm2qXXEGjr0vwx0
mUY+WySvQAO5nlI5ycvt9GfLC0hsJOUyjyWgkLdcc4FdNO727UuuvJrhlwFCijIofZcne/FDaZ9V
vh5/S7QnqGC7BBZx67l26oJvpxvgvYiVhMuBmP+kj8Yq2WGk5aZX3XjTQWqN8qgoaxYQaGy1dKwb
rNdGhzJ6r6LHGnLY1zd10Wv7PNwPb/MMH8bQDMOGAeWQydsZZezq6rC9vsTlYt7ZGgIGyXalNoMd
JiCQ4COL6erRfBz9m9LPDtQANLmWAD3pJMchLiMPQrlgS+vV3rAJIWRSr4o1hTcXfbizjQlwE3WW
FDslwk97sDyje7BDy2cK87Mw8Vlzys14RRzlxZf4bEUBa3pjluKZU0fwifLiG/TSkQJOV9kTL3Do
q6x3u7sMo3lUL8nlXuuzhQXEsROZlUsCkLMeZo/djWsQAhR4+veoE6DdegZVJMYDKeUKbuFXbtwH
79CZdXaDMzmzEqMeoRxTFEsxZem37U1cK66CqX3dyVeDVW2IQybuuchCk4dMTyYdtEHd27TqIPw8
QPrZuQ0PSpAGjk8J4XL4vLZJAVYaOV/kucNyY6x4tlQFVTJ6zvg1U9ia2NkFlZZzn+ajAfLsPGMd
Y6OhlYKQxol2ttp6loKxsgW12lxZ2SWDTF62VjTZn3Syi4c4VZGpRlWZMzUG+qHHXbVVgwT102jb
gojcANsJTY1EnKrIWlOFszW20IQ7xs5aAfu6nIarGSRfM1nNuhwqfN4NkZuGZUucR2Xy84GyVgbK
MuO2rp+yJz5+vATdmnX7IttLqWtbrn3/R5wZZ+sLMATGNMbMEluVbMmT++QmtLsA9Zo/Geo8W0bA
ngTzHSGYW9GTEd0W5sEErWSEnGOq7bpy9q9bKvX1BLgBfX4xWo6N9qs4CnR5q1iFO4eZa3aUm385
n3K2Lf5Tzu5E0+ujYqh4ZXnBuPDrW6Ne68rehKz97ZCitDYEEBDfI2uKAgRbfMUKZCXI/oj39Oxn
CF7OUqZSNBZw1Ed5Ezo/rCQjXvoP2LqCM5qAM3lcWXKtWD/9VG0FOmp08Jbbrtzm3X7M9lG2R93I
9nVIG+e7Ls69kp1gsOkLXCv7jXM1SNtopVIhHgHymuDm6HIkOQW/Ptxpr6E/yF5UDPIoHrIhgRFM
Oz7PM7wzFfLA+AXUlATlMohUIpa+xCCJgwFMK+MrQzZ3cFufQd4NJMguuRph2WJjYdpajan0eEi5
gxLtoVXEeQqWdYJuahMRQ/0sHZW/9MB0wStSp8ls1AbGxfvTxpdwm+91jC3nG1QH19nz9bt7efLl
05R1AY+iSg8hBga3CMyN+RYIDCcs9t+KfyToL8aIUyYvv28P2SH0qNQ84R+JBCT9UoVqJEtYc3xQ
rcGN9XFn6g14dwc/tB6vb5T6lAJIoS21qktQo0Hz/NnOEy/qx0CWbpeMatGhMEoXMGqocrnLFJxo
50f34alBiTfa1evlpoBSp7lVD9M/+b32HWmYd8eXiQtKbVNAphLpUEnNgRtVxJWgdhLOVUV34xBS
uqCUl6kLEJWqdV4XJZ4YDInzUuy67wBHizffcPG13Ot3xo/r35D/xyugqAvgM1isL00lw9vZz96g
vM26tMljCJVpR7a8W3JLrEflRsRuQ73rSsVUgXYqKHLA0gxJlhT5Q/T9voLRGOm8KdrGp+ghv6V8
eAJnxRbEMGnRb9jicPNttOlv7S0DY1+6IydgibBV7DusisrUbAXZn5/xeuuyXX6I/QTpyvxOC5JV
//pHbXKfiCMqriKVPvRTDHdBThPXMNF1GOqb64ZC2abYd1hoUrXY7UdGFvyeoBBCFjJaT1A0Mrzw
tbqFiA+FZtRJCgADJsw+litsSwNFSRHVfiSvLIOKdyi7EMBFkpI5R1bnZ69tu87WXBWNrUgyEgJH
RFKQVhkNu1Jgf8rBXlur+incNnvjlhPKqW6F/Aln0SDHMPXrF9wQIGUJyyjBgPvPVFnduqAo26P0
eGq3jWtuskP0Z6SsCJIsXdMt3bDFjRqNCT4kqHl9pMtB+7Zit0aQw6tiK8mXiEfoYvrxfDVhg3Jn
JUVVgvmw8fvc5aDJU/PzqtxqXhpEZPX70hN7vp6AmKwxjNiqISY61Cd7Af9gZQX2YrgsB8FUX6+v
X7tL+Hy2mthZWZu5nJc5yPoVRE+mMe/HXLnPVWQ4LKhVopS7jH/S3HS+pJCuGid1sjsNmpxLfdKH
gxxL67J0iJ5B4hRNwSObl04KbUdPj0X+kljxpsjudbX3y8m+XeyYUDy4pGiqnm9J8Mi6KKv7adYT
2Ag6B4PWm/bLHaddTw7UK3Ox4nC+Fr+Q5/FUXMRWq+L4eOt+C9aVbFeuzS1vzOBEOQWIY+8o/L8I
zueLCkg5zMlY11xxTdpYvauAf3nZDBVYRzm6oPkkSE/6/XXLvJiXPl9TwM0ubtpMYlJ81A7aG5Q4
/fxmzF3F7x6gJ/OtHN2hwZT3uNX3mAC57f6Hui/ZjhxXsvyVOrlnFkeQrFPvLTj7JLnkUigiNjyS
QsEZnMeP6J/qH+tLRXbKE/J0vHq96mWkUgIBGAwGs2v3Tta/oM59KTV//g1MbCbNptjEIlKrKWqU
5V0IuM0KvJ8e+W0SvJPI+Bl9kkilFNjXdimtQmnsJSmsbDL3FKKLmqIE6GZyri/xxWDpfHqMr1ka
YJwABIVgIcQexO26r6lHvSnQH+mz4JOg8vVvXGO6dCGejcrCNoteaUVtZTMHx1616f0pyE9i6qiO
5uvoM2g3mg3WfYe481PN5w3geAYWzKkQsSRqaSTH6uviGT5VrAQ9N8axh11vk4dluzZqQZonfuPF
wheLrecTZ5xSvSSTVuvmL2sCk2D6tT8Uj+omDISDtg1B+irvjMptHnlo3Itv8PORGQc1xkaTpiPs
eLQHR0AOAEID7wUtxY23XBfFW2LGRYnl0jS1RvBK3KxcgfHXEdA5lCdBwuBQZLRnELarrZ0/8qKR
SyHQ+TQZN5WRJsz7GGdojr4u040UUwdcjluBV1jmjcO4pkYz0LE9aOgrpNuJPNayfBOrD0PJU0a9
FKCez4dxP+CUjUZ9vSrTOXYq9aXRadArwXUvwHE8LMDT7AsdqkrQBtPU1B0m1Tbq0Fbpy6Q3Xq4R
azCFb9dH5F0nOuN39GXq59bU1oNQQMI0d8LNgFpfjk5dpAWRt+AS+XNWkkVzKtKYKMBrrRmaZtP6
hU+f2tSa0ZCJl+8GCTk3PzSpq1JOHMKbKovabMekkWKCkzch/blCWZPeUY8JnjUrOAD1a1OzeYVN
nl9ncZuRoqhVEmHQ5ZZsxUP2PXuMDvOP0UMh1Ycc8/0c6BtuXmp1Iuxb/8xaWdhmKIQdMRe4t7UN
VcCzFMzkgq2DFGN2pEfEl7zcMneejKOpihANhQb55dYq9b05rvSnO/NeuVu1dtay2RNJbV6pmnP+
WSznInaSqHWYadlKflTe9shMdbSxepXwQkveUIyrmTVkz/UIUjHFz65E5KXBiBI3PjWB/t24nb6k
O6SNHZ7j4V1VLINK1yw62HUQP6+sQuZOeipKWy8sebTWltvQSi1xBwYokE8nFbcwv27bNUNiQqFY
MHpadxgceohauXjNmP2/+TwW5GkYbTInGlbVLB9mOXPrBQ/kagIrTWlpXQlEt8Kp7ryDja5M6hN+
M9R6WY8wqXG4z5txN6v6XgwrqCDM1lAVjhIpIDTOg9hoOZH0xQLa2cFkcZ3VTAotIXpyNE/kZ4zW
fi90dKDG0wD6xJsqWIN4w6v80FYernt6jvWytComVdMiThWoDdX3VacftFyzkOixw5Z+vT4Sz9Gy
gE/S9X0ZmogqOy/050PqKbo16Va0SYElXDl5GtXpeAV03mvMZDxQNnZF0xGMGm/ywRLd3h+C9EkF
tZhn+nQLPwsgoceDnXGubJOJc6SaLrQcMWqhIb+if9dWmur0i9I/SsnPtv13OoXO7YfxQYYEZZy6
gV4ByL4sqY7troysIflyfQc5p55FhMa9vFCiwanq3alZXuJMt68PwAlLWcznDJVlte3wiCXLoSG3
c1/YwnQXguiHS4HMywh8gnS2ICMRWsQb4xYdnjaogxz52LnEkwNe4u/6upkshHMwJNqULaLtZf7S
KqUnQ3z5+sJxrNxkmVXQqbrkc4whfrFy4ga60ztLcNfaweJON9Sl/jRanFGvOw+TJVip4qnqRBH7
tYovrVgjIbLMG3qaJW9A/KQgrZnE1qwEWccb+nooY7KsK0KvSLHYIKEDWVd/FZsqfO0e/gMbmHn5
I68EdPlFrEq6qaqGKsvMeR5JVSq6YQLhQF7qLN0Wg+kvYeWZpeRWMaoJ5XdBl/69KPxjVOZYd9Ik
RqUkJ8fEANDQmBuvVQSrHlRrygRLA0IGOfeqgFShoFkVyOesZMwyq6GvbUZ4JnZ5xT8+hnnq1NFC
xTEmv0AeUBSskIXoLM03vspO+i/w6v9N7PgxIBNkmELbZRnBmndrXnfY1L5g57vsoB4Hu/lCcB0q
RyOyuJEVb6LM26fR+/qXotSA7IPk1L6Z3K7qPetzgNBNfODBV/7m9P45UxYZ1GVKSwUdS7tqp63c
2prkhj+aQLXC3tIO5ab0zE1acKKOy972Y1QmzRsPNRgaG4xKe1si7rQ4tDR3erxJ5YFDnsU5PixA
SA0NCikIcCQJa6JhzJ36sZqGTVvcScgYTgIE3OkzxznJF2PUj+mt23yWhqWmDkiQBmEwo5C3hSpt
caPoQuH2xs9GeYj7U4z3iJyHD+CJtSK6PHLGv5yZ/BifCTxyQtSxJHqE5pZnyONYmZlvK4WgyKrH
d6bRfI0nw0s7eT+Uw42gqILL+YDL3vnjAxifRca0pHOI8wPJxU3trkpbLaj71jMb+T3EYkuH+rzU
0jt1weco+mNUxmc1VRVDOHMGcAnMfI3WLqiLNAigZ7QQi8BJx1KLXl91PuRCfU/zPnLQwfhaCVBm
LIQotafJNB+qTlu+F33XeFIHfnlSgCqjqkG9g3bkqMyRBHkco+VQVeoEJRfDViZk1WuiBpRIB9ls
fi5QYaRa/z1R82ct797WzI822mlJvnS1uZ+q5K2kiHbThQaqNBBrrMgdETrFSudasQbUVloK/A8p
HFVQb6LkyUwMl6aai8+w4ji0TENwQftlJ7Fo5+A4p0O1axcFPdOV7LcEJIVZCXUSQ+A8jP7mmfKx
wIwflmJjWJoOrGbqHEh6mFpVlDqTso3LKFg0MyhKeR8OYaDoX64b1Ht9/NrWMg45A9eSOOtzcsxM
7KgY1/u8KjVnFL+m2k81OyVzaDXhVgassg2jw1DXJ0m/N+LM7aXc6uKbuKkdQ0CLd2yiQfdWXJGs
feQPUeLmdIBokprU/ijlzkgrq46pbUaznZSppTagUIZ0QiUPqhtBMsgqVOTbwCRUS5NHNcSJOrp9
sx9dKkNmerLF+Smihzwx/TFcEOePeDECnJtIIii+E1cb9H8rIFERHegKMU2FRZaKFTGkZDLBnISJ
JAMwwXIBWsqsMsEGC5yP9CYpMp4C7b6r1a9RF1BBsnsxLe3ru3SxcUr6+BD2MhHpMBnjBMIq1Z+c
1hK3wAivEKTc0UH0YK+AU9wuqI6iPRuH5rj2aQBxx/M+q3f5ZCxnn8HeLjHwT+Kq7JRuwm3hDtRa
OazEW8lfAa8h+u290uXh0S/ihM4nv14KZ05f1hIIEmstwsKvg5PdE6TzNIrUtoB5a/5r9VQ7K8SE
Zk59G99x03oXr9SzSTN3Tg4BHjITrH26qWQLrWK2smsgCoYkm1sk1phYiImd4S1/5NVseMvN3Daa
kk9mHmK5cZM3CxSszUCTeXpulyt+Z/NjrpSmj/OSrkoj2mn41XZzAJt17IGA5Va3l5e1ggC6d4+8
JLfCpn1ROUgs3voyl0sYdn2XJRg/nIJ+BJevchvpaP2tXB5Y9HL0eTZVxs12QjmbYYitXDuM8m/T
KXGhd4KcjAK1mgHEb41N7fqJc3h5E2RcrCmnMhq3McF0Q8Dv6HawGKhOg/eqO61UAoOtfiWncj+5
7VG9XdB5WHjjU/ki34T2HPCM6qKc2flxYkJhXSryKUNXM5Lyhl8+NQ7dVB7aDzV4eCQZj6ojeuhi
wbkOQBa9grjM9ycnNJLAAKGkTqhwPQvH0lm0qpaOUz+NXXKUIcxE4g3aIywpebu+ERdjp4/dZ0Gq
QxKWYb860aTYDi15rslbMcq4w0xO1pE3G8ZhNXrSDzFZC2Ll69yKjjhTt4IoxPXpXNSnPttIFpFq
xuB1XmXFAX2TPBXS810A3KQd3omuspsP6KrK7uLb5mU1cNGptstbM7nxnfLN/MYFAF98X52tLeOq
dAM9EGomRHjtTM5oOGs364D2xNlpbsy32OV55YuPj7PxGKel9B0BKk5e+fKSINua7oozhuiTe32N
eR6DxahGRbpM4hxGxxk0XkPT+oM4+Yqq2nomHIRyeZzKJUgRqeLaR9hKs0A2QUwEprFvgiHvU6PY
8hEEPENm3FiJTGQXQQHjSLrEyUE8WuvKcVF6qA7warurb7py47PYVWVo9bAvcWYKs92axrYz0Jts
QJAZExsz1Wvp4nGWfD0d14Zk/FObk2RKCW69taBFYNbrTZ/sV6DZuPu3WrHPDhGLXNUyo5djswMa
8bSg6NL7aJVI7TUt0VmU4FmF8NeufPNbzY0uOdvIQlf7VB1NOuJeWFtskSHwOs2XVSfx5YfRC2/B
0+5Cj7dJHdF0OGvMOa4smjUinRBH0vsa080KnYrcLij8NX3e31JfvueMx5sqE0OB3LKopxjjJSba
FnvViufKogNg+lHmymXttXJ6o0uDNQw/S90X61OdPZDmS51Biyjk1aU5zoMFvdYtwnhorKzOA0LV
AdmMQBflW16LMefeZ/XyxrAfsjFfQBsxPNXxU0uG/dhJ1iy+xnLP45a9mJn4cIjaugNnQfLSKKlS
VxhM9Yv73hfcDCcGCFQ/cnh12MtpdhXqmKhoK7ouMs5XRrKyEFU0vQnIxIxR46CX2SUJytyhfqzz
vSF4Uxrdihm19HB6uW5L8mX/8DE6M1OaJmiu6bP4WA3GppEkt689U9qqzU2VqfswTqy8Fk1L1uUX
VPm8es78iFB3QIZ1gOKMXs12lkP3IEXDtRw9tMvyUAiJKxi1d/1LL+N/ztaJ8dOqoAPevFKs/lLv
jO3ysQBbwNrQDq4q3pm+bG4f68KEmbK5yKPZvltAt4l7q/hePpKjvFm26BVEu166FY7mt/iRBxnk
TpNx2FGpqWKdzmsSeQbwiDrF99B51XEh5995ZZfLwOCPNWXZJXJjFpa66lbJrV908zXSX+pmsMsN
dUGNtbm+h5xFfT8KZ8eqi4SlIlkaHxtFcYryJap7K5oHj1Z5IJUVD3dw+RT/uYfvS302nDlNlV4Q
hBsrYmw9x0MAhuj6AfrGwfWJcReScclqGS9IZqIBpnuVt82Gesmj/BBt1oZrsII81pzxeAvJBIhT
k2ijmqz7BlaTIkncvqJORHsLnPROrvOS0zyjfE/Pn60khCZlquZJAloDHc8tgIOfkMt7T5BC/oZz
v/Emx7gko0rkPBvA5yL3M+oaw3aQfSkf78xxt8g8T88bbP352czKMOmbEWnVYycQZC8J5CaTKrkR
FnTbjGgSWXZx3exk8UGdnqPoi9SSm1gQ75vW8Nu0hVgxEqIRrXmcC5cjxQ/TZdxPNNSgci3g7KTp
Kcp30OMOZvUogSNUjkDQh/r1dQNeDeZzmPgxHuN1+qzoo1kq42MSQhW+ieyF+8K6jG74cDYsj4Rh
mkNfjDDazlO30z7Z1cCwhXvNTR7SQO4sc/PvNMdIZyMyGTaBULFpV67iURfcqqhciF3YjSZyTuPf
vGv+XL33S/bciJa8zyAMFb93c5T3WZBASwnduStB6ApMER/IS3yXch7GnD17T3OejZrIVfuLhaws
AFCLXtPB8K9bxXrSrljFO9Hl2Qg5enEiTcxQXc1/CkAaDzpCkdQK9W/Xx+H5F7Z4rIhmrKUKzH3l
rJAcis6fNZOj+9SNIYzAmRZ3OMbDoIMiiwQBF0O+qR7ot8Rd5ZpMvwFVDbqMeBC/9excW0XGxcRL
JaF3uYc/U2cHpXG/SFRQVATmkAWlhC4nPbHoqHKq0e8B8bVhGReCHJBKNBk6T1R7NZLXrsE7Id+X
ZWMJTear4U0RFTf95Fbjg6ltOvOwzHca3ZXpqSTyo9b4Cp2sLBkgI2VsE72xdEgALimwA71p9YBg
Jc3gNHJqmdKdOkc2ZHQtBSm5tn9pUtS0tNIKBcNuR8U3xdAXUzm3tXhwkiS3h7E9zSNgCTSyBQDG
oqpylw65h65Gv3l3lBP9NIDQuc1SW6k70F70rth2nHzEGllfWyHG6QngBhHUHLFv0yXbKszcUYv3
XTNyYsl1f68Mw5YbymnMG5Ku95kYZA2EBaUYEkjGzTLt0nKxrh+l9yf2tdEYn6enw5AMZPXkQ25X
w3JPSHQ/Z7MfqyhuUBXtwEW+uHG/PAxZ94rW3YeCTg9mVm9VkQSRuNOTMAgVdImk8veedm7Vgjiu
ntF3noI2ckT5akbu/lRrCBXFb0VcbBolssIEAWszBoOyj9tDrWzI4uXpbpYeSqW2snwjEmAvNTxK
mwJGcTTj7KEWF5eIdEvF4ZtUHSctdfCw5VxtvNiMLa1TJf9DDYJEy7bPmu9grLfbLgIFNlTKJgiU
VEUgJtGhLO6buLOhjeo2ishxOhxfqjARYlIMuozWmBjyd0ArzuW9mQ+bsSNIFk8cg/ubIsSf95Gy
3hznftscknZQce+lG82rTonV3rUoBTvgIQZ9w0oKqG2p20wWTng+ob8/uW1bm5fG5Nk987CNUx2q
Mavgn2Lk30hWbHsBfSJh7glFZyFfwql8XMaIfNz2CuPV207RhKqrY4T7791dVmIVaEG3Brt7Bs2w
FQAKxAOMX+R6PgsxFMa5y6VqKI2Cq6RzBqc3bWPbEqt3kdMDOUSJktaB/lDRHVBB8xD8S6S3BzwR
Blsrfeh5g6eRY+28RWe8fh8OvSyPeD7m8YsugecJT6yqi60YTKV9y+Ml4loa40JrdVmmsDH622Rl
G87m6mXKUNkNiVbiKEOPBI1gMYAD+qI8QndjE9WQZKELdKU6xdWL8avaaFY44lc1dGUngr3UBbFk
+j2uv193jJyFYYsigzpGLcAAyD1j6cc8t2h/P/TEAkIhEEKe3sNlvPKHMbLlkVEwIamW4/btvNFN
kAmdduoxdtLbzG6gadtBGRLZJLRW8rbk3cyvXAAskUehqFRD38t6+JNAf6rvpKchdMgQVLG1PAF/
qI6W8jQepsDYhPvFn70ZJJnlKc6cPkHWv6cAklgjqAKPmiP7hh0JNrnPgbTimKrE2xLGJVYtRIUH
DQdW9gkq8Ygu0MdmHHW3c3UffXUQIs2gNzYdr1sC70JgGUDmOWkFc1VMN5Nnw/wGjMVYvgxCdaOl
8Idph4wpCUrMuCg3ibFrY7p5/4L/fJ3+K3orj792o/3nf+Pfr2U1N0kEeai//vOft9UbPXXN21t3
eK7+e/3VP//Xf/71n/jNP/6y89w9/+UfLu0S6Bj2b818/9b2efc+CL5h/T//1R/+x9v7X3mYq7d/
/PZa4kpf/1qUlPS3P360+fGP39ZWmP88//N//OzmucCv/e//lb/9h/WcvTXs77w9t90/fhMknfyu
6qIMuW1FJ6a2km2Nbx8/Moih69DQQ4yxRv+0bLr4H7+Jv8uiCD0ZE4zcmqop6or7BzHMr59Jhmng
1WjqsgqZQgkPoP/7fX/Zgo8t+Q/aF8cyoV37j9/IX6NBQ9VUXTNXOl3FVDRZY3vImlqALnuhKPeq
8TQhGu58Q9xq1aFvX4T2a41+eekQ68RCzBIO99XyhdCXVLqvq2dl5ZTcq8IEaWz0f/Vv4EgPBHLX
9wddOZjhXl8OYeQO8rZVI0sOQ6ubHge0aLSbIrRIeRsNflc4hgLq4JOy2N1i6Shci7et5tL7edN8
rzSnBzWqYZlv4VN6N9D7tHf60ImBcx2the7VG6Qv5qwMoEn8K0XyPzLWQ/IK/HX5s/urZf5/btLy
Gor/vU0/lNlb/tyfG/T7b/xp0dLvkiEZCqzQXO3l3KLl3zVZ1DRFMwyD6Cv90R8WLRi/a4oMABSR
FALuB7KSBv9h0YL5u4oSgGgq+koLIclIkP4PLPrT5SypBLzEpi6qkklMiaU80Qjg2KnWT6dZ2w0y
kE45DCagMkRFFe1gOMp3UDM3XrzY/R5hL7kpgX1UrPZF4rH2fIJJsJ/CRKR6bwLQWIzTaUS3YiC0
21R7Szt0ay9O4o4tBQG9ZC2NBxkI6pRmkLuJI+NFIdBjEv8Ax9oAyYYVM1E3vpp/FUcO/PbTfc1+
IBOspguikz6b3j9QcnrdAUX+Kues5aZFhHvBnkR8g+Drk6XHkRXpW7EMRu6V+FcnhE1itoyJYUVD
yGZRwWekm/i4ajdRw4rTW9MeX3unfgC+ApqKUTDyhBc+6VqzAzNxrCkJlIb5+/x78yQJnmmh5SPA
Uy21aOKodLcSF+feAnh3Gkjiy7QjThejG1qzJ+ATSk+MUJq7/ReEfVlGSvbTmJA2FHNDnlV8WguA
XnVXEM9YgmixIAomj4642OMhdgYwhrW5V4VPorBVkHXXHBAPltArNa2l90Xc2tlW8Qo3G13drbJT
Vh3m6F73+8RFD4ZXtzbyDzV42gV+iU9kH3/sFJgwWdDGdqxSnMS1OJ3VN2bkIjCmgy1DWBUMS+Kp
nlxZ/i5l9w31FvKsIghGdjkJ1Pgkli9liggeCkr9DOW9O63dQW4WysAHVbEEsjUUq4msrAnyEASS
drgn5UEApQbUQDR7gLaK7Bn3Eb2BqlT6uJSPzaMOeeTHWf+eZ4CIPvVahxj8mHjtTt5nD+VRSk5a
aU+lPUQ2hUbUbbgrhi2k8YrUUynuG0fs3GYrEZvIbrhDQhVyNlDu8cbCmg7I4aS6k953tpK5Bdrk
d91juEsexO5QzW7ZAF4JUV4vvkM3XwyeHWEztraWWrxq0zsr4HkkzKw6SwxDc4WEsrpMJyS3xPQp
bh6kaKcVCfBKTtydZO1IweMnwf/s8Cq2JhUQLtSllm0lgUYy3goFpJa8dkLjk5hCP7JJg1w8NJFy
0Ap3rJ04Pkylr0e3Q70zpw2NntTpS2I8nF06fwQq54HJJ8QmOw0mo9MSdc4NBb5znty1jajPNsAn
WeBlREPW8lVZxT2sFbUpO0l2K6CXNvwCjmte1pT7HWsp+SyrMBlCaYoTzmHnJOVOtRvFoY4w/uw7
zcbzVnNXD93HljjYc7wXvhnCrh9/5jbV3esr8imAf18RRUGwKOmirrGZbz1d2lHKhulknkY3Vizl
hYqWaefPhgXzrHwDAGrOY0W56JnPxmRusAhUu0YzYExkF9J90wSpNltJGgC2IwhO1nhV7ysK2PN7
w1M26srcZpWHAesCjDMqAXQ3D7uWzJZbKjfGfDT1m6n8skDFA/4HSbdfT4y/vDDOreZTlwG7RsyF
NolG1BhKNZ3ydF+EdlagceYXyyJ9GqmXJbZWBxq6sQXZ6UZ/5dJc0GdiD4lDyaaG5PPshKBKM+X7
ud4RRAsCcC2ZHSqLJ3sC+OcoRGr35iZUvCqGbuYhRN+EcVOm+xw1D1cMdJjjCUk/sTnQcoe/lt+K
xVe5sKdls14bRmcpY2CUYGgZp9frJvKJyZSdPnORdk0dmeiMmE49lBALF00lSfGG/eldMLjGuzrf
aU+hYzgGOFtFP5GcGdSBvT1lmzjf9I3TlpaeOxDKQltglvAq0+tR+eSZzoyJuW1jIY17oWimU7xf
yRyUQLiRbgB/hh6un/o8uZr3DOe14ZgbVJiWZlgIbHcW/SbxldoZBbco/bwNavOmpbtM8uPeB29k
DsBha0Vk5Yx0WuOxH2G8YfRcU9ByRnd56Jqmg1+HYjVNAuorPGatTzhMduOYq1JsslQMVXi7NaEW
SZsmuRfTgG5w7WeiSwkAbKYN1EnZBtKyqcpd1Xo6zj7KbIob6lsKHXZQZXFL/J+6BpgPY9P4eh23
ubp+mLR+WnJPQ0tXbEmxx+LnSgEERienaaz8NnTSn6CJmWJHkAB4K7/xm6e5H8PcCXEUzxKZ8TE6
uqTy7+nDqAFyvKYdka8XnRqCn7R0Grf6kj+b5ZuebZr0aeXrSEHnClwyzyOv3u+KhbE5djJ3kVlL
LeJWA7WC5ksWWUpgoKrWZUGW7aXlewPkH19Z4/Kl9HGS2LR6QxPaxjoWos62MkHvSruRJ0Tu9JT5
Rmfrop1N2yhyQcJIdlUWqJEvOl3+Sv0+49RjLz9yzr6FuSKInqvAEuBUI4oMESf4mmyTO7DpInyv
diAscoegLZ6TfUH2NYKNYZd0Tmta81eC/kJkJOFrKN1DStoaBECuvOs+8Z3H8NomMVdCpwA2SFRE
oYLikuJnIj1I8XMVok91Bchk1S7VfujNHQSsx2OfHlTqE2kDXl76tU9vOiv/MrjUndNvi+LHw0sl
nDLheQ5vobyKKBQc/yHgENbq99vKNrPBqtR7vBtaxaUS4ERQVyavk7Rd5kMveTkFIZA7uKFlBKJF
7RFEriEH3MHdEOYSoHpv5LmMSyAlARkdxYuL27kI0bAq3MgE+2Il0y5vX5B5qXGa0evT7WYRItqO
aGxAOVkgkAHFszZaqS13hbWcIl6b9qcCAutWmKugbIdqzs1ufRpUbQCBksjTlS9E+5oqsd3Ar0CG
zjbobZbCGfudGzUHgheOnWUeWcCVSn215dQQP0ES2W9i7guplJKMVDhUkxcfzR1SV9awrTftiX+A
393mNaNk/H1vKko4NBhr7csfqluzt4X4nr7O9uzKX5Q9Bexg06kbmE2mul2BZ9Je9rLX6aayxycK
HiKgBX40dnaKUE15u35kLlvQmpFBIkc2NcJ8ndbF6hL2dDqtGlvkeYqOmRt7HQz9bqhsI3HS7JCj
XaywQglMfiS0amqhZ9S0hMQhqh+WePCg68OXdFcOuCH5emI/Ld7H57E0dGoKXh29xeKtjQLNYPcI
uGbb0Kwk38aqPT9XHnI+eByHMThhjgb1JARCwkEB10EGCLiknkwnerm+aJ/gMO/mc/ZVzOUkN9Ei
pCnCjQK9xLObFa7eON2PzBVuaidUXdIEieHnz+gxCAre4BdDq7PB15+fv1JyJVHKsFjPU+hTL/aa
EEg14W6AvYAfOuH5GN54TBGDJFlc6BMsRAiSZ70OEAirkzs2iKxXjy+4g7krMq8Yt0Zuq6cVP9rd
N75+bHhkE5eDgrOpM/fPJLd6WZiY+nqU6IDZo2N91o5EPWrjj5Lek1qzmuoH2kis2I2c1C76yiHz
IY4iq1Of6nlfqQ7HGC5GBmcfxVw6QpQNWoKOJJhoLB6RHwdpHuJuRAa6s0j+7BTOemVcH/VyOuts
VMbzA405xrGOq3itBWdBjhfrvbh8DdHwN+I/6Xdp+BB7enq3jJGT9e9Io8STRejfbkoZBEZfSPow
CfD+dJNHQQbl3kl1TF7Wkbc4jPNfsjYvJhOPtM7pjA3U60Qk05wpEBTPnN3ZSRRHKu3Ia1Wfs0Cr
WV7zHIyL1yK5aFF/XV18Fz+XMRqcXAH+dbAE7FACzHG+w5Ooc5MGXbHOmOHJ6zWCu+rbUGPP82Sf
ivesz2AcLZiSl0TP8T2ghF1AzAOW4iUQUCslq1+VHfmJBIBjcl712uqKriwDy6lXQ/lOqyvYiXKq
NqVpa8gGgg852w4gYkZsYuwHfZssKeLpUfDr/kHqjurytVED4OCFjQr9icYr5iN0eHpHcklmI1da
uVLl6aA+cSrJU4YdLUqr6bZK4wqiN6EoND5QCWovN5kGLjvER2q+h2yaOQboiecdhU9SC8zKsux9
6twWsjkiwEAqi/ot+lMGRykONZBYGZoRNR+6t02D9pgK7fu5K3ebClk/bgKF+x2MY4Y6GxSTwj+u
0tYEETQCQvB4xZ5hADmGJmRDfTUsxL53cxCH9ymScdkL2gyt66b/CYfKLgjjsdtuSpS4WzMjJMg3
i6OrNrR+DUcaHJRCEMQmTmWDPZVn47xgghVqnlSzxApkq43LP/PWWZlq1eK+ak49sSmYY3tvQnme
eiokuW/WB1OoQ4bVbhMvRUOP8EMYLRC8yaE97nLOSbicMPnwmCwfYCNWEEXrsD3ZT7qehHmxwu9J
6ciHtY+5vW/XLpjcJghykLpREKq53Wyn1EWpEi/NzNFTkK8NKNxLnHfLOzTj2iFlnLleDsaSjO/Z
83KxY/JlQN2+Tq0IDIkqKGjF2GmX72q8gplOkYgUfvKIGFIUt2XudOqNkvgNRC2JrbVPEBlJFLtM
3QLlg2QFnWjgdkxCBPupHRWVPVSLvereAmNvde0XNUBeiGeBqzO7NiHG7XfiMimJhHeJDFYmTGl2
E3SZBklp41gU7pJtp2Y/9i6xqLjBw2Ry5MZfkp3O49W5XCI823XmGoh1QYja9fWh9VYmuEa2qfNg
QTkarWtpQEAEDhkRYDTt8hUuTqpuSPUtJPephgCCJ8z3jvK9tizMHaAtKopfazTbOboVF9682MiX
RvfANaeyI9yqCB4sA7EL6lCCLW8E1euVvZ49qaq7uMN3E/1IvEDiYvHpY4FYysNuXGZJKd/vpWVC
VJ/tVVtccSrTy2ApuVtAZFaCTMByoyt3HVq6E32bTjbPd1yuT559BxNTawZd1J7Ad5io1G6aY99a
5lONJA8uST3ZqK/1Jt5Jj7FbPwHYyI1y1yN2ZWtYEkQyEvDFDOV6iYR+eQe/BZk70c2Q3876O2m6
17vjlN6O1WNio6QMgcPSU/Xtku4SskV5qjoYSRBN+36+H3WDs0nvfcPXvo716EOkUX2AFXdO+QX9
6GWbWLF+X80nCQpkc3msq2OTeZrihNO+bndDf0jaXdP/H9KuYzlyY8t+ESLgzRYJW96QLJIbBC28
9/j6OUlpxGp0NTEjrZ6eTCMLyLx5zTFOopiDhTrzw195reulLzG39spnZtxk/Gud2B4IpKR9pLfC
0EETZy15ZwYBJkWXq6kexulcc7veP5Tc/wHKt/jNafZ4Vcp4uZyn6oiYFmwmiKamx2Ajw/IGA3Li
GdD6FgWjtwQCX9EeA0Dn52vyi4z800udJe5tFpexNyFI0UKqnXBT19mpYV9ZYd11O469cNUdLO10
oXqMh1hnumOZOZVRMY0OSXKJ1/1i1DXEZ8i94u5ADQaogbcL8lHPm9VYubz34gXrPj1xylNXnBuz
rQr8MfeS/xg3d75sMsrBq2zG1eRNG+0l//3nX7iUc2qze0WKfDbUZNRLGElaRWimsMlUEuR11gC0
Ae3GTex66szF+L9QM85lItPKm6Sa/wp0vVkd4JLrYt4CXmFht4s3+5ca/E8fchbje1YeEqn5CmGN
O1hgZ0aMVavUFlhzx88iJaGv9x8dh9nOlzQuz+hACgMuCHUonwi4M6ktszI+txu0kDm9tsN18K5Y
1bTpnPEQiSA6457ciieQJx5KtwFNNoJvpO6Zg53tQky4ND3v9PbOe60wTkgRpqf9+IqmjaDzDgd5
0Ydqm6p6zpFkSfjzN4brX+kecDWcKslQJ5xFTi5vuT7XouEsb3GjJrg9SruCktsZ4qrlo3oXo9aJ
O4hytIaAqZXImX57AClxsUd+u1nzvZBZAqzFCe/Xpf93p2tDh3EhQBUIQUfAXpzkOYtNEfJeT/9q
m38/dxYdu5YtOiXC1YFpHrV/eWhjACew11EJN5IuoVVBwMkQVJNX9N5fSHYW3/8siuW5zDLJhJ8N
x1LOYAmjs0A22E33wWg8qTwjhTqYTg2FIlNC8Ym7JbnLoofUW/eZuzTH/dJl//00fL+NWVhLpThX
lBHNqdoEAKkzirsY6H+IwQb8TmmOir8pq43SDrqX2zm/RW0AXARMq+N1r5mlp0JY8r6QUb24kuaK
4XYsdpzsJq3No4Usf0LzDMU0GxJgLSxMxSkBbPTtKXEqZc2GkKZcpYodtnYFIUHIzGGINqEZAk0R
3vDJEJzHds1KGy86adw+YnYDjor8yKN/ZMvyfurd0DOkp3LkIXb5IQD/4nWPWXqRvN1OlKC5QwGz
S+/sD1Xy9zubBcoomMaiZXAVUPvFoTF51Zjgp+1U6l1ZWDnsGAKAIcwxhRGkbwg67T+xJnOJCoMV
oSQs6GO/9SQyHqg8vtzpIfNU8qQXMDY+pP46Komn6awhrhk4uHWcXqokE+EhbkmtWU9GL7nx8CnI
REWfdaHwkW4n498/bpaMxwGUh/sQo6vy07Ob0hEeGSjuBUQ9QoP5eQIECkqiUb4Ku22gWjywcygY
arDfrSndZOqpasgIn6EY/oUZRNsiHWg1/q56iADJ4XSW1fPXItKBL9KCldqtmtThZAtwzzaxFJV8
yRM5XurWqwrcAKDlQ13UEJAsubOS8JyRr3C5EBJuX0Dfv3l2JUSF0rRFSftOdGbI0jJ8wEIheI90
ycig1we/loXrVqQv8qeTN0vvx4gF/lcJUKIlOqPaLW9TjF3jCu2ZVQ9suuPUN7l6i2q31nY5Ll/0
jGuQ8oiGatRzsv6B5dfJ8O7VzxMMDTmXm5BZxHaKiUG8Csodr5cMtBLPsog6dYCwm2wH8p0CBJsg
5aaQHvjmuJrS1bJ+8RfN44ffNhc+UXNJ8uEPSnF7kpW/yCD6mQmvd3egZZtiYzCCm0QkmNwMczQe
Rm2mCJ8YswUtlfYB+o/IqhmXkRWSID1CWeqLqKpHp2x9fRJ3auakgQXY77hoF06j/08rn12Pk680
ItfgdkgTXcl19YNDYTOw5vhWosAx2TVkJ6XM+nkDLr6v2V2YSmUalDzqCRpRqkOhWTkgbCz3rEIb
UEmee/5YlHejmXl2WVqghSECEinBGHdoNkLsZOGgNwlGyyemWLOawxXrVHObeKVyAEIFaxy1imjC
zlPv/Mn4efF/6GT9c3rmuNqOz8AjnpgexRCkZqiGXWTAWKBkoLbmTAHaNxMEBCH4dY9sRmEclsNS
/uO1OpddEUbJC6MGb7A2GX6jQryT2UaN4/G2FFlsvBYgpedvEywlfI+HncC56vTJYOhjdDIGIUs5
7R867t8vZXavNowPT6IJWWaLeq/9bEuCPm6Jr9l+ZrkOrb8xJMxluKQE9LdWryFQ2ZGAtyt0kFIz
eJlgPQFI5Kla8Wv2oi0En9s4Adjt/Z0FzhVd1MHriiJHFlKbTWB4nC3hOOmprUw6BzFAcLM+B7M6
iR0aoem4KZPt0i36G91llohKs4smygKIgjI4aRjR9aYABCV4YrylwaRVtZRYFyaH7Wzg99jCCI1A
BWjJULWF624pHZubHYYeWPFeGNJaOdxRsE9icJL95XFEPXirc9HuNGg5U4OjJjZR/sjpo6KYS/fu
4imaXQdt401yDMj117QqdoThc+Qf0+7EQ5MdySlDuNCVWDCBIEYp7zp0G0ILYmA/n+XbcKPvfTHH
iDJTzQth8RW4OetLyhqaEx+BMQxvmuBUQAqwpgpBFApYQ27Vu0m+Eau10G5xLyOim+2FTZcWRa/f
H2KyPIvJTdlMvjZiUQCvCYylYGwn22N2lqo7dXoWxPfBCKOtP7p/KWu10aYDLovVBaU2ReFByt8G
MhpBRXpez61lh+ql0yTPwnei5mIQt6ic1UEfrMm3i86OGDstN5NsT6LLSKswMuvSFQcY1iKZletL
Eq/T6jxE62JR8Pd2d+qfw/2FhbxqlIDyyFYZyFvnaS/WG011kxQSfijobRjlTnsBf/vN01OYzCwd
6j/09L8fPatuvCSQ8xLSomco1xUiJKSB+2zXdXYWsw9vSPUUasukoEOO1uTk56APdHwc0VL7XaGA
Q/3QpBdIx+jU3hS53sJp/0ML6Xt5s6jMiR24WBNyLtrEofOGimJ/IPRKew0J+LC5wyWvQAvLJo8U
Sl+6Fm5Dda/O16x08NGnL+MMn4baijd3QKUDzYFSezJTCNbowGwsfZLf1B1mcVaexdlG66bE4/FI
CpaGvwjs2mFngsKjs7VIX+pa/2Gc9P2KZ7l03Pgt29JxEsI65R3nGgTUTV+GoG1AYa9lofs82iZm
uSQ894cW3fejZyHUDyZv4mkDi8KN/YLk1Ush7f1oF/PnikEyJ1ySdC8w9xF7YSTK/ORJrJEAMoCh
LWmXzlSziEwZJk+vjHBM4k+Tl0zgsgDPGOpTH5yoVC2sbsjQ6iq4/sNeg/WWsOWEs8RfurYmlXgW
/U1mMwsZ4h/ADP/8tjm0pYJPLIR2vP7MQEi35twUJeFduRu3UOsAJQVPDoisAShnlg2AjpPJYyRR
AoIMT6B4vdh/XyhevppsVyFGiKCFIrK4Nuk+Dp44J4BklnLskxQA2QIK/YDG9ZB1sHoWJT+EpZds
eoSFIKfMYq4shqzHlDjKVG4XU0Org/93rjf4QEDK1i9o2umRNYIW8jlFeoW/N31lpkPLgcVqRrmB
VhM9eq1b2WOxklBstsFIWo4mPIvHQllodym08Lh6Y3HBsGIs4wOWKg2O3oC2gCS/Je1qEDZjvmPH
TXQPOwcS1cA5gCx5ErVzMF1E0glAI4YfLFMaebhSkmOiPJfQnUkTBeDeTaNNoM7shvoycK+MuGeH
46QL3KvcbdsASi79p1jeA4uqR3JF+H6bh3gd05uSO2L6CroMXlFHht4IUMS/gmMmBXbCAiUFZZZA
1WU0NHqXD5zIqH0nBzwicjmVlL4dQEEelbE5qseiGg1wPbqcwMBIVHzLx0Ssl9J1PaJ8V6162mhG
kp6wCyT+yBoUntYNdsxgsgx+ABOsQoMJ19pkx0AJqGCCNycZYyTeAP4bmWebrYu3FIjJwBb7Q4Fx
krIBzK8GagdJGShKX+3VeCQaSktMm8w03Y7saZQArTyAjQEC/kouzAivy4Tqgdc8KiEoN56ZY7AG
rDtngiIRcE4LaC4KlXDcYCP00yapR/ovd21IemAW9ALCQjhpp16AecqeSbbDKx+8BWhdDusSoH/h
CJUDI8bD+09gHaq2W0qFaKrzQyqkzO7XtmLluqGoa/YYP3C+rXlb6bF6r4/9R3ofbhFjH7T8nXaP
Oj0D+whh91Cv2QVticXNPLtHG5lJStGfUN/TthTgkA1gbM1LIBCxQGxfjSrpI1fYF97zIOjytnsM
JYsf9YE3clRCjDmF+tTp4j1crsr7Zj0UhG1sDND5zJL7Fc/YU6pngjN2Du+v6tjUFD3cRh4BdJlt
dYiiFNkHsHsd9shjjGQBf2MNVO544J86yG1eGM3UCjLBQtyzsUsDyE3FroQO85Oq2cILHxpC/sXl
Ci2ITqc1aYFpAVZlETu60E5TZhc+tGeEpGFQHE+YrCFSCThGpAIcHTMOwa0tjsTvNP2IDe0QolKd
jGKJH7R0LyqzDIDTClEMVGQAQOL5LHBVVOgFGGyrqy5UAyZ9AJe7Gs+5sg5xztPeEVtn4lZRs+mN
+i43RO2oqiu+WmWTCXOFqCZBu/PgYWr0AM9jJthwT38pnKNRloyrpnr2TIZ5L4a7rttTgeZ0yaB7
qcCe89OzIZwKuGbQ+C+u6poa4EL83BKH1YTBdzVs0v4oRMB7Tq9pqUcXiO2GuvxW7NiYZGAdghsO
51Vx24k7yUdLjDktDssXeklzT1SuFAJGrPHtwW8Mc7sFCpEhXrbxQkMTAOJVdMhPAFvRW90D/EHQ
h5C3FXNSxxNeHfNRoXm8mAHfXJMKWq2mKKoAKvSv11DOs38PUcVnmg0KTinC9asyuU/QiY/MYekl
3E65rx44u6dZGNzKaYq6tjYHwwNehaQpD+oU3zn+eGRyII1EvXTz1lTknc+fct4sgfj/ua69XV1f
rWJ2+05cGCUZp/Vf1bXC67XwlBYHAUpjRmTI7lvC2RHrTuoj90I1z5aHBrdRO1crmEVuJi39qkyx
GcbOUGFYAlFmyQG0EXjywWVDB1zMLHyJhksGLLUxoSlqReiiKchpYA4KkpFmh4A0dCev3MYApXFu
nO9zzZWY8ziuM+HOT2HcVtmJHQG+P5xyaUFB7TY45uoXzIN+mZZKgk7jWa43mfLWgS06TWcN/iDl
qrQHbx2TCYSq/OADGRIJqzrZJOq60cBdF4aV4Dn5aCx81ptp6NWSZtEV+X6dh7R7U4+wwFagVlnh
QlF2lWznmFajsf7QA5uQqOBUdILOVTu+P9B4xJTqwhZbfD2zKBsVcZf1FaJsB/eUhMXY7sIUbp/Y
Ie8oqZVYOT1pot4bQ7thOJTmW749+yXSz6Vs84vm81uacPVeZkUYZrxNE6dfwRE8/dptqrucOaBs
4CCCvUvYU5zsCvaDW4tuXznqdEjrYzQ6Vb6+CKkdpTY0XiqzdrXA4SGR0MEqh4GPkhtqVluYHWP/
q++ocjC+lXgUDrPKTew8v/YjJMfAG8N8iydCaikdkNHlaPP5PQvIK7fpWPCNkdyhDVd02zq6+2+L
mKv/Zlw1FoKq9CBtuaOAG4+IaAHmgYP2FwZSBu9tZc32SY2q0Sh6N88XtvPt2RukW/5+DV9ElKsa
IQSuqIs9rKA2JW8LhQid9S2wy2MMB8GV4i2uOksa1KNE4kPhtmNjQ8w3QXLMWui8POTiLsRVVkC1
OjgM4G9KQOzeM8UHEGsTUuwBkMRoq2gY87YTYSRQpx0xN2E45MU6m19ktOvRiYUTV2h10KpjTQzi
ChYQ53IadQjW6Px0KrhHf/hIQI99bQGFi+yyIP/iQ6gSLide1GSBnZdKeeyHUcEH7LmxWjPq7BYI
M6gX+MdpDWRCidn8Z3ASiM9dkmEbnheRCbf6jdfPn4XqWlMqruhilhLXRlKWJMXUIMN0qtAFAy60
KGcTY9xLtsiAGM+gHP8/GMLebCper2IWbrVhDDQlxSooZr8E82xCBWdqtTOiL02k9eAImjHQSTHA
DLpWozVR9ehLp9JCZLt5eV6vZBZlAy6PkyEN8T0M6Y1XSYj5tC1Ao9aoYCtv1DA6zFZAliU7iUQr
pSfBv6ESqhoLcRmeVSUowfyatWBckU3sKE+YpjQbJOtbAFe6hkic3oDGlleEc5sNah3NYjuz8Z+6
9B1zxAp6AGf8s97RDCncJeWzwFmLLT2awMxj7fXa6D+/OrSQSUqYZFAmpBaTVRz6D2jdEuUoAx+m
w71uIVTe7LBeP26WyfR91ydsmLNnJXxmiQi7OQKpmNegvAgAQSrQ/5BBZm9wIR9pW1FcZ5j8KWuV
B3UATC1KemXgvepVOqbz4lYJhYUV3qTaX69wdnxCVYjlocEKwbva1U6ywYhy009EqxwJBIboDnZ5
Bo89LMaHDg0HNYfD2SqwYrBNNjnY/zBFv2D2ypvKF9aK9YHFJ5QODqEM8MnaycDgAzGqeQ7MDn2Q
gCgtJZqxqs1a/R3w+i0gPK85t0pWzae6UY4wTrsDnok0NmBZizXerZz6+gfPTmoHzwl/yLQJ54Ml
IaCBhgS7o+6JeqcxNhR6UIAsSqzfDFJXR2J2KMOR7eIiZiaEhxQBAcNDwiMco7Jwxt4tqASGNhIF
TpUELkGRsI5kKHaYC6GafsufNv8s6WH9Kuc7Fpuf9gE5iBd1jvckwUKeDFC/gC/5M/ppPz9Tpb/s
p2fOkpuiq7i6YCT6zDDYTkZbEVxnbbwq4y2WUezC+m1KMr1KnwsZaPzYh33fLq/ynZAXkDFpy0Mt
+AdRAwoz7Df55BFWUizoRx9rbZMI9aOM/wQdDqNjIKujoFtlD9khVpygu2ctoTrAN7CQin002Uzz
rCS7XmitpmaAbHoO/IsneWbfNWbvgw/vuyqgGZl/biKoSfEA1QdAM+3l6UGBVkdi4srXVe8JFOzQ
AvIvSQ5MTopUASzwqCiHlLlLAxWKFZUh8+Cn9E+BBO0nJFF6FYVmFdP+mqx7BTiNMlq+TaOLVjLZ
ma3G8tK9TPfxTy9+lqW1VTrGfe5NGPQHEoAykF3RzMB7Uo32EcpBMLPRTFTXiWSUS6nRzTLy6ozN
5QaYNoPzZoSgIsZ6DZTQRNiH1KTiB9p2U2+ggMA/TqYKxNTiAGXheFOpvusA74MVJcEDlB7vzshV
Q4IGNAQhwHqFFpZvJ2Yc6CG7dOkunKy5hACTejIwFbj+h30R6sWdgMOFchHzFD12oRO8Dp6XavWb
Q4brlzy7W/xYiyU2wgemvm10eDMA6fpRnKm41WgFjrSSQMI2+UdpBZSXo70PT/jhS93FmyOk62XM
LpAmnyK1TPGtGyND7v2GAcwaRrSFrg1AvPiFDm6DG15+Dis34c/XT51F8YDnGmjjqwioCfSNXNaE
4hTzGvBm3XewwRxxy5IgcaTGivondomcv/ijZ/G8b4RxUjnsMhG43PGBwmEjafuXjXRlZxikIe9Z
2GQ32fbXv3kWvge2a+SqSHGqRjdxG9VRJLP2rQENkh1oj9C3CTcZSLITJLdMLtU50PpwmQCrFb3k
EIVxm0UX5qV9P4vuSqN4o1zjM8jbwhVfKL8cJpGY+IMKV8KqHQo6//mEzwIb12iZz9V49yo8CK1m
L3AkJ2xGMNkj6QF5HOwYxsWnLoTTr47RVeKoxLEUhyNOuAqOut1VJu3zNHpjqqEe4d6CvB1aFVRs
YWGn3+pJX331eQ9QHlheqNIEKWS37gyttbUWmiAoNCscd8YGs1M80+8sZEYd2FT+G1vR+H+77dDB
9PUyZomzMPGw71Xw1rMQCaFiCWt0HRgPnpkNtLN4HVTfvlmYXNwcwF8/dBbiWEmWx4BBJUFBuRAE
7qwBTDNkK3QCX8VrzZCXxAQXnzmLZ9kA2OJIU3Zuz+X6+AAstCGdkk8q9zGeo9W/fLMiD9FMlRfE
OUvLFyAgO5WQ0Utc5i2FiTdGfLqyze9GNzJRrzoLG+p2Rvb9vNkN6aUlWygZCvY+ckBNE6w41at9
SfMmhWA8hOki9K6wq3Xxwj0tPJz+4b9nJd8Pn22jOAv7qORxjEQ73+WrzuFs6rmarXxjqa/2hyD9
/azZ7oFXSqFg29KaPNyVLwKVTkGSn2/8A2aVEPRZvJJpBP7p1833Dm7jYtQy9sxCOH2buYOb2xLQ
1/FbLl1k8QwlxBxDl0HVwX6Djjym4dMWCWgiA2tRgUpwUFAle8k2BwJYwEghX2gLL76T2cXF9lwL
fJaPaFIia0CHv4vR3s8ju4fMEJzbIL5BJ7AppKQXKoE/XNnfn2N2fXX16HNthU8v6WWiq58JkBDQ
mxpO6MsII6Db03MYgHZTLaEPboJqVO37ybNbyuvrsAk8fBbxmEhmA+QZ3B/0viViTh2bF6VNuKUj
NruioPqZxmmOBzbo1h3VlUhiMzLCbXLhLiF0cLhP5QX7gF/iq3zlmX/egBJLGaFXt1QcZoom0xQB
Ows9t2Qlo3tY2n5lZeOh8G3IRIJLmCQWSyZDxaQN3tUqpFeK46i4YnAqoKgyoPFd9uu0WbVQMQc4
BbKxyypgC+9IYmeRABp3bQlbDRoJmMqtXwDwwnQJLsMIfh4El6hYQwKpkUWy+C1W7PdukNhZWPC9
sc+mFFWwaEee7oPwUFiqgDlvDVmth05eNeFdka2zZiNavGcN8ERq8E7Cg4cpXHxcLMuFn3eLxM6i
hhwwUqD6uHEgp1cZEhyoAwM0A/mEjupD8hSb5b2KmacPnqQuHEX0RkZoWljYvDWo4RCaL0gCfFhy
n6BtrJrelnFkB3IxC5nI4jpnOTc4Qpyv0KoOaHt5B0ZUAvJ38lTHbuu0BJqw7AlGEXguMNQ4z0Bj
2GAlUhqNIRt+YPS+DZnxAAPMtahHKRUsCBz/MTA1NPqWjsLCoZe+ZG2vjsIUNYmvCTiD/HGyoI5r
p4R1qTcwVcxdivza7UT4f0OMxM6CmzxyyM1p5A8jTJEglD4SesT6e/kh9VF70xpUI+Cq7DzAnyaj
yuCrPsFdCxz1GB7r+L978GPJc03KLdvrag8tArOPdcDBAihwAhsm6e0Wf60CMBZDg/alr3R4bZJ4
lRX4I8zQFtFzE42oXoPJPKhWCq+EsmdBjFil46oXI6Nqob4cfETTph1IgYYAyYGbg3+FtskHkvvE
c6OIJAzEW6qy1tO3wIQCwdilRlPeK9MjD9cVifnIGPzJeZHumgllR0mh3ou1zs83qcTOQnbFw7WP
ieleY+3BqpCVnGvQLjHYUInU2WBZEXCbCLcK1p5me5meq3aquiynJy9gdz13H5hjLoOHF3fVLLIn
fCaJIg2wySM4ophZNud0y6CFCWHgDK/MWkzXbuf//+ys+aArYPk8qQK8CYDQQExoX2VzEnDwMAvH
jsoTZMMxaUGKQHPJwkR5u4RCuDnb0FhRQu+LFVTpa+9fnSSlSqZWkJGgom1T6fkL3Mx34QoIqlfY
jDewqGEt9DKPzFOxA3U+Q2xYSBrpVTC/1a4XMAs8YhUrkpcjc0CUsaCjaaQf1Rr60xiixGfhsPC0
W+H4+mmzFElSC1EeGfzcaCOvvFLHKfXvOZvy6Hk9MvFUynDIiXr6+cEC3dM//cxZDIk8NmiDCQ+m
2F+etxUN5zdE+JTMfMeX76FsBcGakrLG7ARkz0B1YaHCbdfS+9Cfup0IxB1G/RpauWNhAPwWV1A7
hRBIcGpGvbyT0XV3BsVMtkvm4DcVhq9f2uy8+l451Z2C+Kec5RUUsS/dmtvUD35JVCgN71iTaozG
JBp1qon0DsCYH8BKhoU1cWJKL7S4grk2kTL8+y67wT2yGKO/gP0/vd/Z2Q15oZPgIYY17qtHZQ8K
uZG/YDtZjQMY7ENW6W5v+gBWWhChE0ErgQDZFuWYBVqsjSA9wjbYqQ3oNHc6G5jxfZciSdeFZ7WF
zJNogUZw9K1W1es1sNr1irc92iuoPwvoS4Ij/Eg3ENQlDfYIfpX98+65mV5/fwF5nvoFrSQpqYBW
DCoIcdVBeQWZ/QodIsODCfQKsYHgUkZW8fNz+S9I+p9fq8zO6smCqf6+aEUole0YUOzxyxsAuG1/
R9MEf1cYzB2/Vbf+q2wrkKwIiKea9X11jvaKpVxSp9pza5jzxSv5YTImVwDPqtWjp0Y2WXNyy1OG
UZ2IAq7dqg/9PWeNGoHaTX3CAx3Y1TrNvrnTLigoOD0wxl0MWWKAzLoDPi7kxkESfantDqLJwCAa
IYCWWINmjVthA+Q55hHH7k65gDzofMlVogYvSYN7k4xW6EZIhg1vn9SwEzSEFZhfFvyPkOvcoTh3
o3UM5nOmN6thheERBLQgtgG1SVaXLyJHxidIxZkDJbJNCCCgRDlA3m0qCFeBomT7wVfyFuVEwIn1
iLeLX+vX8NwoereWXYDeJ+hLQOcqhWpkahTbe+rIqxnCQcIl0GNgyZVodenDa/EqoKB9Hq3JpkLm
2rYwle2Ev8pWdNOxF8VOnGiVW9GRd1jom4wG+4jSRx8+5LXyMoAJs5Nfc6s+oz2e3au+PuwBp4Wz
0V7ecaQwv1DinaPhFMAhnXXyi6DnDwVk83PTt6qtd0JwSTG/BZPa5SH0jy74PrK8zeDAuRSt98fK
1GhWT6BDrxC5QSQNLSjrkkbG72asHjL+CwnrTdIahm4sp7IKfHvmVCSGFeSaj9Gzqh4pmrM8ofAu
eNq3E4DHApocKXQMfDVmciZKjnDp3rp9k3w/f1bi+IxUK70o0tmX0GIbTvCmhs+OE6NNqCCnwo2S
wuGMMho9KNLrP5/MP8Tk78fPCp1IAhIgijlEhIZUsPAiAbZZB5nbwVV9SxLfR9YtwBkP1nno5DI4
4HDHYLiVyqwYroWrCSlTUpVWiq66Z0wDQNixD9vE81RbIoON1VFaW/269N2+YLa/R5Tvhc8KIiXu
h8GT2+kMJntfAzyQ4N6fDBaqfpgW34/bfMUFu5JMTtDqva3KFhNZ4WRD8APZMFaO3bVnTpPTbpvK
BIBQSgkE8WAeozV6foSw5c7fAoLRkiZbTcehgqUgYDj7XLbrfXuASNMpPXD32JkQdEixr60RaswQ
B4kc0C2LZ+iAKKWuwJNU0rXYgOpB35C+vaBp462TVbxXd5Lx88e8CQu+3suzHKgQyroZsx4DD9Zu
TQmSUppb62Ws+817W2kudO8Tq+usHlSK5/YxfR6A+qnQNq0feMwn2nt8wXrXQpBt3A2pIVswtwhM
6AlDX59ZV6VeYE73OBDWYDpocNcl6T0r59GTsgr/EloxILlL55Pu/5++8yzTauEm1Q8+JliaMwKk
kpreE4DhEGRJTO3pPz9tll5NTJwNSYVoED8gvYJCo3o3EBXKDamVLf42dem3zRKivMhzVRzRZa1N
DtDtwvEjKOflUC0BWjTMYl1Jj+PQ6EEONH14ZNJnBTeTND740YpDaz+sNvJkR7CwVdMVZju9U/sr
WP9B0RpIDRNeB7ie5Du0d16aQ3L2t+qRug8La3XF2mBANRgIeYayzu1sreziDWqEz8CdrHhdYEPj
ZkI3as3vKUMWvoXAhurxXqvvo5Y95Dl4LQBo5q6AQ6iHUInyjh3s5SYPdxb3NvDrYsQbiy8/7/Gb
Y+PrPT5L0PJBidOmG9CZyd5r/CaH9bV9tcdMqXOiySldRMsktpvMUOq3BtRVMVOMYIVJ/MJC6GH6
dWPC7U0SFegms+jJs7PDxvAlavm0mc7eM2eJJrdOCfSqotaajlTkMbcSuwcFcQn7f2PC9+tzZwei
ZhJWrBTamtrKdrSBFNWdYrX3lKXPObLBugwKfAlrEC1xw9j5U2j4xuJEd+nXzw5KE8EKNw3x6wWo
UViAs51aW2b0HA0EwFbeaIKBhKHE/7oL7/33WvfX3z87NLGKIm9KKlyYAdonA8Q8zolRx0bOfNYA
BEMU34ZW3q7FbYDy10x6Z6x3i5TcGxfnr8uY7UOACWOpETB2Es7Q8bQGNz0ht4Q/lEkblEilziKK
MA1U8xF2IuKGQpVoXs/ABD5yaweOlC54GFa3XQY43FCf+GVx834ADy3JQFAAqIEi0hcuPd77IQ/T
vQMtaKrkCY2dkHMT6b2Ell21B+YO2aoZQ53DqCGZLT1H9U6UncoHOgAwa7Xcj2d0/dPoFHEuGkst
ACqrlH3TFrs6N2qUX9c+KxUSNskrKS7/AiBFjxGCUqkzp+oi8A40yDEJMqNnbbDL7mFhZ/3en/v1
yTRcX/UwuhQ+80U54skQ/GIsFVBhX2dqNJEgegMtfSjTl7VRxFDzX5rg8r/PvH599iwPq/w0ynsW
u1q9hxhk49LOjUzVyphtDRBaZXrIHmCQlvl6dMyIH7pMa4b7pXkYv3Cuv2ZDV+8AitJKkagFffuI
asJq4hXjDiwrEfIWu3KwUheyPyzwA7YMeZ/BSPgtzREkIP7gs0wAE8o+hCV3vRtB/9e3M4u1XVnU
hR/XEyCSANp/Gf3kR+61mYzotY4tpUKtonbIwRhXAaS3X/4+vw8Efl3BLOpqpdYWIY8VUESgmhpR
ugGAxVBbp5NomyJERlieIQaYPSDmPfAOpMZafsFW50aX7ddVzKIuk4lRJ1dYRWcB1eDVoJRgSlXo
AI9BLlFBZfWpgPzs5oodJbYMJXLC+mBoEnHJa4P/PXf5dSmzMBz66TgwIy6AMXTDfAc91R48Sxku
elFoQFwPd6BR4P6voP/laHAZilxPhVuMCIs/hXC9yypLN/LXVOaHK/kL9ny1eRM5qOpwwtVINaZW
1F3QN1uUvrD/EGFTAn3oF7WxJmAiTIh2bhIDNnK9lR8bTudeebiF7zUr2mdnZU1bp9MrZ/lr8UVx
QFhEJyC35XfPQgB4yUwIdxGk+qjgO7u/KKvcQKdqTbtVsMsJdP8sPr8D/gd5GiiJ2bCLIt2OXwNi
tYnWvENbkpqR4y6IDajY2+z/cPZly5Ei6Zqv0lb39GFzlmOn+4I1gNi0LzeYpIxkdxYHHHiheZB5
sfmIrJ6SojUZbdNWnVYqpQThOP5v37Kh0Mcr0DQcgvYAxuypOk67NJKj5M4MS/zma+/5N5O1L4/v
vNM+LVU+taaWK1gq+Qa8OVe00ZyGXXeo7Kcb7uFjvJWQRlJvrxyxV46X8zH46bJabuaGOuJwX+0m
qIcu5bCr6ZsOccgSNlmQVgZVl2sgY1zbHOt+/M3eOO/nT1fuOlEY1AL7FeDitdDXoLrlLRsFpiei
DVxnyp06aG5bb1Lhb1E8Zdf4jd+ARr4u+cURX5WkWUSCl5c3dreFBAyEAdGRKcGfQyYASfDd1an2
tQPjnEx++tQgPsS9KoDU1Qgo5m/FfmsMWyrCJrKpAyb8IDOc3TZMPPJ2x7VbKNdC/R7IoOV2hqWH
cqVAPdNd/v0hGLK8wlhE7ZIHYsRxzsuuRnlVnudSWVjBEhjZEnW709Vu5/dH1F9Xu2gRdB1vjaZA
LJMJrrZGVCAOlxsTBklQHr+utHeGrP7u412EKbB9FmMy6QpFEiu0JesQuDsMQoEFCwZ/Qd9RDpT3
1KsQSrnNdHeEOoGj/2y9eHEA6OitDAF/QxQLz6C5JhT6/9iAf63HRQyrR7FnoonVXzXcmC09qdzu
Ntxbu3/Y9YnTC9feuu9Tqr8ueRGwdKPvik7CJRmsJ1XoxMQchSVD+V57yaHCkIRcqQ++YbKvr9lf
l7wITFM2clme8RCkbjM5pgw4nAAAEw5+Iu7nAoddJofEhDoLRztUeFeGqCo/kmIPASakvBL47nL3
TDMN3rxRpWyHZLCAEqUQYMvRcG6jOXPQF8ETwoLprjZAz9fV6/vC2PeQ2dVRBj50hoVCvWJeIVNI
0Pgjsc++wCkLivfltRBsLLX5SFrM6vsMiu9WHDQupBX6MobcO6yZkFcJ803BHA5xMUgz44pzHcSJ
NVwTY7q6LS4qmYbrtDBGLJiAtUk2q2EBRqlnrknvm4505QF9Q2XUJYXoOiyHRNNQz9//dCbNhsRj
FZvxrifv3TNBgIM5mAfklS3cJkivqM3exvx1hsMP/J+8wp3Y3fQECkIM9rTqivQA8Sf8lFVB0V6y
eQc0YwPeHDTGrpxX3yU5X2714gShpdEr2cCB81t5SXnqU7Q0RReIncmB/MzgM8zW/RKmePXRpCFz
dF+DG1HpwmsEfXT/99HzG6bQ15W7OF/IqEpMNtkZXIGkjv3UwmW7BFIDBhnIdGPUbVoFIjhWj141
qtA6KDcArYCHLoPJ28JxF0WoFsFG6kqX7ruC88tCXRwthplWPYkbTF/DuXJHyaoj0S/2zUt9iyHM
lFocwANQ5dHHlzYdcO8/FMHGTdcPMiCEKOr628EI8027HeM7HZIo1uTXsUdMmAlvIOxwnXb1Dcrt
62JeHE2M0IEUHRZzHfgIFjQqJ2tlH6zS2HHUoWl6nav/TUT6skwXZ5NY0aFp1HZt+AEVA9n4wyo9
zT0zjNHNu7p/z/H0IiB9ud7Fq90vwjS2BnABtVuiUwRRaDT/AOYQT1MAPlYcdi8GargPDC7ZTt/k
jVVtiGFJ91qYh7CGS3ULXV/2rm1mtBehvAsJ5bAGrPhFRRNgslQwW4A20awJbiKAiQHzYwk/pVAD
mhILqXpiapk/eVBhV24gewiGBSh0xK4OSJIxbEpQVTo8IA+wiHYVqBReXQJyZckvMdkxI1qby926
5NW+2S7APD2Twkv2NTRLnP6IMx3zlvQw11sJfq2FTUSMC2DquF9FSpGbRIDhKIszRToU5zCXNGwo
fcseQA7wdQItbfJNeHO+Ta/4aGJEsChR9twBcPGMj9d6GSCk6tWd9I1Yxpfde4n4Flgak2Q9ClZn
w2xDIoNvUk88JmERIosvbEGyDbipPME3+ZEmYNbloXmUI3LCrSV3LfR1AOk0rrPYvon4n7ecuj6P
T6f70mRdMlb9CtlLNoojY4fAQhtQSihAA5FmpzerhM2VmKJ9U1d8uepFbi20tbgIGZYjh98NswBd
EkaPUo/titJNbgCmonBNASJljNQj8Hqh7uuhQCwGqWZuoVCGjjuGwbegF2r2AAsCjG4Ap7PmEB5r
jqAGM3GqTe+N6D3A84175YQGvVXu1mkZHCMqt+980luSaFWh6XVbwUOQ73ZMgPewC3MIdCquRIPv
ss0vn/kiOI3IcXJYxyCOegz7EvJAo8U7r9+ucAW0zXizTTHNyrz6NXVOo73Azs/CnFmv8FSsGlBP
C1lFG4Pq2+x4dA2eJX1jT/51j16EKy5nwCWpiJ6J6iXyPUCL8U40wGTdgbo7e7rkQKFrDjs0SBlu
FXOo2JfDdfQ/A2xW+myfc2vcAk80bQWgjmElD8UmSBg440pnSQFd6CMdAKMiAMMUalegh+7bLS0t
aDvJqYP3T4FeEIh0kkP3HWg+UJjajm/5hm+BYl4F+6cIwOKyRW6FEj3vbFTyW/YhdOvkZLAHCATj
P4wgSAd9tET0kEzApnjpYdghpqU8bLbl84xBOIxowUTdQAbi53y/wsZJkG97GKSerSEWv9obP5eg
CNXckk9EcKQNoiH6mpg1wqr1UO/6KPaKbcJNhwlh055GX2neKg8ei7WzgXc8jJIKCtCIEkDEsBWi
q4TsM9bxN7Hi7EHy6cXtWb+MCFB4WjOF6Dq4j1WOpGdM3/BERC8m96XyDiqwHQOLwMFi6fTFZeji
cPokNiA0YaGZiZsrIx2TVRFIRtRdcq3cUbp4ZkzCZOyilVvY+sYIk2yEAEysGklCPaQ5BjhIKfLi
8kawkYmPti6/0N6j0EBW8OkVaIJJkz8YizUW7ji6JTyaAnXeCoWPzIbaGlwQoTopb7i2UypgIvk+
xV9isOyQEgAZ97ndY3/Bt2z06tmnpmdAjhIeSzf8tjzmkPkS3Ck+JN0jOp6gxT8ydqMBdqo7LaCh
hTe0sIVzyeBALALiI2buN7Wdwe5Pqj2F3xTTKZ1u+tnXjPtYhG2NR5H6ZF4LRXXxvn7sWFC9mXdw
rQ/5j+mte8OmW9wFOg5gGKxKteC/G8ObtqsPw7ZWXTVxlVDcskOK5MRZQC9JN5jC1Xdw5LQ7J2v2
6qqI7HHwavZiKD92qStlfinBsN4CeALkaZL8TCs4/VmQ5bLqzjGFI4X0BCbdsNhK3a6DbNdD78vo
YhbPY7kpSW2Z2W5Uotn4QdsTF7dScifiHEWdUs+PEsyA2k2iPAz6B/wOIV+LgawzVoEqnUwd+l3A
Z1UQ82+tEUVS7EmDU/qCcI20ei0pVy8St0ScNDopSGpkX0WOCXeBYx3ixAfxvAqXDb/NPVA6fQa/
IPKA6TRX3G6XXxEw+GbW/vVwu0jl8qGvZ53jLjTNieG2YwHbTBULMizJTQ+Vf+6JCmbtdv8D7uv7
cZttoLSyW5ABnVZrJ0SQxU1wqgweCxQXj8s8piENeWCG5qM8gkY0IJ/AK/LMg05zVO5VbQis+xWH
xu86RF+iyEWKyNqRkwE2R4jXLfNgjrUKYoi908ApHfjkYD4uxh4n4OwAl/aaeVqxE6BnWF2J4N8A
G7+s56XA/FyLplyvFFFjh9oKo6otVjP9EFds5RPWkTzVYaKgPTtGiB+Fw9pfiGdfcQXyhLUaX5fT
9IoZ9SqYkliaYSGHHzHvxn68TUu/8a+Vh9+Nqj6v3dlW4tORyduyrUmC3HIEWGxUHGUDY7NoLSFA
VMFB9ZbYaXhVGf273u2Xy16kWHH+r5T2nGIVdvfCdmYkowRE+dK7qseYr7WghV0r876bw3y58kWa
NbBC7YYWyR3H6DWJROhRoLHFV7umNb8QnfF2RiUQAg8D7d1r6/3dzPXL5S8ynlrUi1gQkeX1UNsa
jwC2rGp1sheHsJqE8Us4bcnGTCzQpjAL0Qa37K0Jenx4ILIHIVMYbJiAtUV5SH0o1w9Ra3oxwsHd
9YHeOQH/TTglF8nPLKfxgN4BhtOmRbfpkYN+u2wIBA+BjxdhxmKrPFChxbkTX9qd1Dhzs63tRbeg
xuQub3zbblFgRG3mpSExXCSbciTLEM605k1yKNAhWvxRs7HM5dVe+Vqt/+7eL6p5kjNhPlPzm+fJ
wziH60+9CL0rE2JXE2zdgUME1+UZBeL1PXatyUEujncktGMHdQTxLg1mQNgBMPPhKAqdEyzRwxSt
iu4GZEk93QX2xE0+AEkB16X11A2QVvF7JdhXseVXappLSXlCGM3HAvuuw/AP9YU9qoCBrgJutQcs
O9oq1L6WPp8Lpd89hIuDOcvlCpUUWir6nRz2sBeYbQrhFdOrwq5x4txBLDGxXaob4b3FVLix1oI1
6o1d+jzDbmPVKsExxKwcgshRIvhIsIwNuPZmiJykdWvJItDpk2/pjhzjt9+3qq5tf+2CZEblfMhq
Fdt/9CRgEMIZEnwDKJY1/BKIt3zMUMuDLRg+RYTKibcWFDRBA2K5P+JRw2FNdXr8GWT2OjyDpvoC
1U9fOlUZ4lAmrYrTFPQ8nDNhXF8laV47aS5RoVI10FkycdDl8KyB1Y/iFJozjUhyvBb4bwPSUZCl
EyyIwPfZoc/tduVWgGT+IqQaMJCw/YYSbQ2ry+TW3PTEVgSwFvuX5UXbl6er6IErL+wZ1f4pEPVt
PsTNilongOidlQjN4a7vQpPuOu2QKaGqO1L3Mk87uLACn+J21AdAp/+RATEj+4ISDaiDahUw/Doo
rlqwfANu+HxuX8rXzxhB6X2+rmYAHDYKJ2dFxWjedLp+8F4ri7WLIEFKlSwZQ49NgnB/564tbQ5J
M09svMp0leRRiQO0q7DvUHIt4cQ81IL8R4c2POQhwl6NIOLSrt4QeHOclTYnXMu5rq3HRWwwtFmd
RsA97jJhCxeYPr3FnGgcbBN8A9nNZRudSJgfWgNc7XmPQQBgbU2+W1LAUa6qoVx9VS9O+zRnfbMo
v4J6SE0LYmC4nWJThTHA59Ow57mfNfas2W2oIII5+Dcht7Ug3lSBHg6BtlE3DUSaQ+WkvScHaEIP
kcBtiO7jcOzAF2e+cuqTQHi5Nsa+VguceQefNr4mS4u8UNw7kmxU6SgGYBsKdXAdHR3UWpjEgzou
O8t4SLjXPKgbY5MdDa/ZXYsRZE19fnNcaxf1QDHKhRGvrV3joQxieF3jnF5AzMFoXYxQ6mZjBEus
SHswNxPAGxD6g59F/rxsuQ9FW6vdaUhOvHMHVsKq07VdTqHSiEoYFiqGw7cAovc4Pbc6GqraBqUj
Go7TKzkN+JStUx2utgSutE61iwikK0XScYwM78otejeqzW/RsUeTdAaerfGkaEEv14VyCDAPaKJV
HiDPcJ5KXuEsuvl9OPmGUvelOtAvwknVV/AwobiVP9udZxmx9Qhp7/4Dq581xfjNs7zUwh9isSr0
Gcep6ndBOgSw7+62TW1VexEnSIwnC8SIeCpCM7bBJ4QGusslZwCy5dZMg6K/K2E4aar/gWWqfO3W
LnJ/RSgzIH/PJYdBMIWS3cmEd5/DduvTiEB92bU7RE7yHjsfKwk4lTdliJartpFJMAj/gTOSemXr
X071M7EQJlVA6ab6ON7voO2oawjjNpipK6JG/gnbNRdiXjvs+Nlwq5u1b5fspjBBLyKctxN1JBQP
2+UVWlOZMzBb3Uy1q0K7MtAgUXNkq7q44GXGVXOL73B3kqIZInwYFMSo82Dr0wFS6EaWiQk2FkTw
wVywkKSLFnsoUGRCTOwj3xublZBy1oI4ttEAE3Pn93v7G40m7O1Pt3BxckxxbijLgEe6CphAB7hz
0w/lCV2EY/zTbMAzgv7aHr56bn6bbrIPXh4S/OOhhX/lRr593z/dyMX7viRdXGoKjjBkEegUQ4ew
LF4EGc47N7yNpuURs56ZHE2b/hS9CSpnbQh1Aa8AmlzbXX8NzzJc//Ya/nU/l6ObnJmdSRgO9765
SVu0BcaAeuMTKGtbYN4gsZbb9anZZvo549FFEOL9ujwWxCl8il7gx+IOmm8q3syfm/Ru7bT9fsW+
bwB8usM10H/aPZnOBrnT8eigKwqoLYDA0PQyfiDahNWzZukhBmiYtrpXLvttPfLpsheHgJRodMgN
XBbU/puV61qolnG/ejitikp4yd6veqx+Py7VJRUy4yKRzEtB31KjoyCv6mUC1PoHjrzktioCbtjI
W8AC01NHddFaRf92Ioe+gdRS1W1ksbEYhCkljoYB+qGIWHgFrZ7sFvUVmprSC7RsZeUHje+UZDcK
T/P0NDXHEWjkagGnjLaYLtJd5kjQfbBxDGgfdNmP3Y04B2goI0NyU6CWer9VfRQaUP6/naVDFu/p
5OfrWLe9idXnAQ5gQTsgOI174x1lg/rEMaqBGS34jsVdcscOKzpPcIQtRKT143jb4ljdjdC+s9B6
r928BCcufp5l4BY3rbbjs0OAgJ5tTH86AZNAdB1UZ1QdJJMVcTWv7F8bOaqqGw5yDJTsIcvgX5v/
GOu58G+vx19P5BLkLeqyOS/aWiDSw+JN0j4Gwxqtzzy+aYuolnFYcUtutjMaaTHao+0WPsB2VWMS
JzsyplO60z2ZAAak29IMB1jcTCBswG+D525sAlQBLiO3KB41nFX4D3htNLsEkmWQOs8ORWpP4GNO
N0TbFqqfQrlRj6QZDX81aGRAnVxYmULpXINyQPdYmM9wjBUK1PKE2YYc3wtaA3IbvNTzkNBjlr0K
0ss0H6RkV7FNkhypfBDAn5owmMnLvVQ8Jmpp1TBGmdXNnGzL5G7IvXQKYhdVmvX/8359WtmL11qc
eaemMgIaD8ECssUd39V2ZcdbBpJu9aK9m/e/v+L3eeynK1680YMmMrXWIUMEeQ/l5+zGsDAe+6Br
NxCFcHQZ+ptQjQc2CEREPFVYGVNhRIffzuBbBMzYv2D4//Ux/Xdyqo+/9hH75//g64+6mbssSfuL
L/95aE4UVeLp1O/emv9Zf/T//tV/fv0SP/nnb3be+rcvX7i0z/r5Zjh18+2JDWV/vibuYf2b/+k3
/3Y6/5b7uTn944+PeqD9+tuSrKZ//Pmt4Mc//jBQR/3X51//5/f2bxV+7P7UdSf2t7eB9Ziu4N9O
/d/eaP/WffRZO+Drn90b/d//6y1jJ3b5W09vrP/HH7r+d1CmDZUoimZKqriW2fy0foeIf5d0qFub
smzqiqasTS1ad336jz8ERf+7bqiSJmr4EQR6HT/F6uH8PdX8uy6ZRDE1VVYUBWioP/51/18e0V+P
7G90qKD8TXv2jz8uwPuGoqqGKkNNWZMItExU5aKS69pYKTKRzZtCfiFNMz+PUM41hWUjzEzbVKOJ
WqMgzaaHkHiU6EIc1V1HHDXhwtMSu5pmuPUoT0eT5e9p2jQ4uMTJKagqbFJdelRl6AINaasGvcac
fNLDWFnyp08P5c8P9eVDfM1wDWjtaLJmKgoh+CC6fPkh+qRQdLlNGm+mwqsBKl4+TiTiLVDlmVY+
JkBbdYuJ8Zepe+qYz0dikGhVNNqKixrxKmk3ozRU6/hXFN0pUTAy6FrTp7IJI/hBSfwe6dZ9BZZm
XgNgNJdibY9iTjD+K2B71YlXRhvngdRfBzU+EWKaqigyVPA1SZTVNZx/yhIMiH6niSHB7lil4Fob
he7CxKzH+LTVR+VJT0pHzrOo6++MAUAyyNZj+FubQCLX6HCLFdqMMzX9Tuyh9byAd33+b0qrTkeh
0ncpq6BoPyqg7CWQvlPiAcQIRjwl7RRLGaB1yYs22cliH5FcL8ALZzCCecd4t3s0S3hjDhKWgpvo
RYhJ72Z9AiZsnsCQuO0AwSrhYGxiH3gsU/ERZA2yMNC1xIxzkgcwRMnH7zfARTmxLpeqy2BjqxIc
TWTzUie1y9KWjl03edSEb5QR3ypFRZ8mp48Rw5H3VMc5Lx7hrAnrmgK60ZNkIgPKOUBKOpi2AnlN
gNl81Xj/psyKEnD1SPsp3jd5J+27ziqWhB2MYeabUc3LR1HVLJlmw2HkQihS7LUZ4y7QLOBQoOfH
Rhu3QpdDQIllic+4qri9pI2pPRLTEsRqOChwZrT7UQVEgUE/whsy9pqVkJX9/bpcMNUNoopATEMs
XdEkA+tyKd7QQ5N8EdNa2xgaAYW3GW6LFDLxApSxWvqTczMBZO7UMJZss6RRYbE9J+4ixPVR6RsI
gCwEHy3uFkcXYEmL/1+5vzVGfd7m6/0ZqqlK+J9KzHO+8mmbk1buukxdtI1YcgPsy+ZuJABzUqL0
e0kCGElXaeWSbsGApjKMHZd0KAhSpLI3sZZc67GtPbSvdwOIuYltREwFBgyXbcBmZFovcmJulqxQ
Q02FEJXcswSz8Qn9FJJWDwXI2aQAaCYrUwpvyENblcu+0NkjYBB6MEOKzotbJkayCMdzMS6zSCsH
pEAjD1tqjL6RGWB9NwLUG8Sc4jVCbjXowjV57Iup2/rgkW8jSJgQKZBN6RLEbzA+ZZoIu5Wqq3hp
5TngAFwfyAMyn3GEdQQiEfe5JrtSB8Ir1QoIxPcFXtFULIHlkBeMmjlEjuOuhkNeIs8+q0HV7QyJ
RFc2wddewJ/3qqOelkwTr+/lJp3GgitKrMZQgZBTe8lL9CAaRsNeGar75DQpGMNlQxJB6ty00lEC
eQq7JJIKtApHIlm/v52Ldsl6O7KMpSOIsfCewEb4evQyMyFmkmhJYJbwoov1OXdnAckA45Ur5Gjo
1wXTgLheoqSB+nbZL0U460ogiZDM6Iyy6iy5AMp4hlCOmrbQSll6+WGo1D+/VGIiHXASs1DJFqgi
Cons1hRDFyEr4BDTmN12Iun7lU/1tX98/lS6acBYRZYQ3MzLDUFl1fi1tyczM/2+4LO1CGUBn2wA
EqyFNS/9Mht7fer8trqlSdptEVRIlI/KvTiMMLnsYLWWcFRpQq9zp8sh7dWo83RsdHYfz4u4lc1S
uNJfkMQzJ/rrS4n8iCBTMnBSQATrIhLOyaxQEMSFza8IYsQ0D6cFSBh5Kh+lFo5qojpxWx812ZmU
TtqaOo9q05yOJIZa0ZBlEry20qOGzReQnDxqC2xkJC3L4A+WjgEroIk3yzpky7QGLRKt/lDk0vTz
JQ0XoxTDqu9FuzFv0rKYnzVIkw1jAl8VvUMuEZfboaJZyA227xX+oa7xk68rrCrCYvfiAiCJ8Bj3
PdxIWwGkgmGGllfaocpZ4gZ6v8gyag0iC6iDpKA2QUeep/xdzGH/pU35nWQInro0mL5RwzOQAUWT
yH5mgm4GVYlRZt0YbkN1t5ELbs+qDGk/baaeMlfYlDwDSh6FP+DdsezKQwJAIi/V4xKLJDLnkzon
Ywgwq9YDNK+IWnTOjYQhf2rmNvcmMPrnGX4wgyq0ALBzvpeZgQEuSdiNiPZan6RClE0VcUSJFM5Q
wVgmH/s37ClrUbsMNl7qB0vQmz4f7zDWfCTw9JZzxdidt45OUgAf4zjxdBNaiJnCtIBLoAAKNaOR
PCWaRcsRxbImdy6dMXOaWelRDlDT+oCnEi9MIpp6ENfxBucr35VSGhWNUj5iWtJaddEZ2/O1RTMH
hG+Q3hoRw6Rf24MkkEio2BTGMeQXCyVDbpXMO6KXP4x4NhzaZpkvxfTA6/rxvGYL0h5fTXIFc+NR
8RNeaFaTx6U/lOzhnHBpDHY48ezrQk/uYi4h3q6/qZpLJyHp7GRAwdks1VRn1gf1OE80FFRi0VZc
MOOSFYfKmhQgJ4mtNEb8q5mMCW1qZFECmQmvydN4K8TJ2r/NjmbDCZyjUfPKhEI0EQ/NZ3hqMA4b
fkIytgTIMwecqzcBub7re8XXWzW70YrUqXKl2RPGGqcrHidz5EdzBIfovH9JPpCdxjGAmGfcB5jV
LEC+AoYXsoG/srwmh7MrM4m2I+WIQ48VYrYbYngJ0lE9tAaLtKHRw8KowPZMpLdETOlRrlR0Z+sW
OZSGIYTQNdpLmfjSRDbYlLCyFRQgxCYSQ19F5eWjQRMoQSfNcpCK9GlqjXyvzvCESjSIlGTlPDh0
TN4qiaEhkAPoIJvtErV0Hh6XSjB8LSlxSo/xrWBIvl72OBSksdhoHA3nPM7ZRlIEePomKgwXyRHK
vtkuKSVlf/7hhpsYn+gD3bbsQOhGU4b0TuwhEEV1EJ3pYLp0HJk3Tg0mzK3CLLUpY5usjz6hSpBQ
hhJiznSEjQyiilDjVctefpYzD0OS02RWj4MwkbCslcbmGnLt0QQPF2hoS2xV7nbVFPtqCm2ORNA2
53N7moQcsopq50AGxCXzID8NCYUqFAXL5PxKnVP8qeLovQLLl1Q1sLKQFZxjA0qMtLinrN8bgyAf
FIKFlZf6ScB4ZoqlegvWiuSztmOHDipGpjjh/cjndH5rCb9T26oLJmlevDLWEDG6qhf2QgX7Qppl
j6k8LRALX8sitQJtt17A0dD7MhjMaQkSdem21QKoyprlCeqeZgboTucUs1hawzkHQlFfzTlmGZoH
I3Qr9Z4Nvz4S6mopYFOtB4mJdmmjaVtZKjWrGgHUaaeuv2XziLdOFHt7LCEhobGBOvXUlGgoqdOv
554URR4mhQBRqXImUVHH+GPSSERnkBJKPNVi0dMDMdBwWg+SVOQPeTsYzvkGKz1ZoL05qPskxmYx
+sZJenF0zsVYNyFiD3IwMll5AN/maSRzA3I1HV7LoDMBzVkG8WYe2vFOz0fE+TwT7XnhVQzVye7G
GJc+SlfQI+l6t4n1wZcUCllfiVRHBBebrvV1l4M9sZB634HEI6OPiNjDDgjrOB1ZbYbpXD6cA/ZA
0tQaFVb5E8fTbTK0I9ZPfC5cGGtxDI6x4vRDMXucTMptau7jlnRbLo4PZiYswRR3oN6xAToOGkb8
/VAKm3kwVpuxEWJqSwY0a21xuZQPUqYBr9aAhMqToKsK4aYZBN2X+haCgs1RMBSgmTuWB+eXuYmn
xQWHBoan3LgnCQEJajTn1zElTt6P4vuSihpsg9F2VXPgbWMA8n7dtrJ6IzPDjnkP/mcG69E8bl/Q
/DqdI2i8iPm2ERq81GOzYD4u9b+e23lFJqEG910Q1N05MseopWNxYRCrkmO70auQx336zgsdXE/F
H+B/x+c4fuG6NlhqkW7KdLiVeRqfVAEAMLzSrRHfmFkuhcPA8o0OMViABhMSvSa8Nv3l/GSnWCig
dl6XuwF0NUpYd2MObJ81sRJVi2pAMrxzVWmBBEBv0D2ks1Fhr36OFcFZ2nXIIIfKAPtT7uCplVZL
kI+mctSoUNmpLovvucoKGDqNoAbr6VZIJtmvUvagNSa0ouIljgYd0GVqzgEXZ+NXatFpaI4vrLcF
nENHGfNRuy3iVz7rzYsgwLQoE/MTJR+NPkj3KtOle9aPkcxF0WnyEq5wqLGtWs9N/xwgzwcqyzog
IBArbQEySD4TxRHSX3IWTg2w8euRm1QSdJ6WWvmpirkvjpjdYYRW3/EsN3/FAvSW3s+vPxouMeD1
KEBYWe/OfxhCN/i/SuUapQBIkm0DrbiDfGx6VYww6/HJVCjAc/fA2PBkhnh/Ujhao4GEGSc1huA7
+ZjNKV6djoNLZtCopEAejwMGPjV3MjXXN0IPX7eloPQoLOXLOdgLRnpPdTXZkRbidYrQbgSZtZ6g
FvMxblKILzIFuqTaVO7mint0mSwkXPAGlGtfRAUQ1GJTgxVCIx7X21rqM6doJzD8VRA+WM29VkGF
iEysB5akLKVdrmgoc6GjDle+A9JyNGyrBulkggWu43G6oTyHwVqz74ZJ3GZFgj73LNBtPcB1hxXg
Bi+i/vP8QohqBTFkuRQcXmGedD4AykXv9lWVkJ2gv3IlJXfzgtyKV+obZaPqGtgBTrWA/boQ6dgu
VburzNVijZayOxc5JmnQIqtl2FjORlp5LS3TrSlVK4h8VkNZrJnL5WQ+5noCPK1Gy6O50Fth5O1L
vCzEnX8OSQFZJT40AWUQOsDf23asR+G/bpNz8llyFQyGBEp2sgY6LB8Zw6wXLToG6hlC89HgDdSD
K222wBenQPxX9b7V02kjDowi4e4fRjzdO1HpX+cBPyQ3c3Us8wVtGtik6Qisu3zND1uxozfIjbmV
6aTG8ILclfCZJHP1rDO1BUB9fi67QQomsjznZa9s5R783W6ATFaimlJgLLkWdL0mWVmD6mgk6TEX
jcKVuQRZPgZiNiFDuqN5+iigc+K1Zi74WW+AjlLOPTiKZeWL9cOvLdMV/BanUI3ExnjpRQhXo743
0F3sSy+rRsUqExXieFMK28YY99JKoIvMpbE7rxyVWmPXlnDFRpMlMtSbRMRoLKeKCicPqbE0JU9D
YwGjSYDH5kueisjWKAfiP4FW9rgs5iHlirGXGyGq0jG/QUJiTc1Y75chMvX/Q92Z5daNbWl6KncC
DLDZ7F7qgeRpdY6OWkvyC6HGZt/3fMoR1HsNocaRM6mR1Ef5RqZ1HNdCoFBAJhBhRMCW2e+91r/+
JvXKuvrOzDu+ef9lbjvAPrwaExFc4Ss7H+ryxEcur6W6Kbf5YOlfdKFudSV9HcPYuqxlcuffXwpR
4x4vscKyO8debKGoDwh6hDARwGyt9dAR9VBiSquSdfP+FYYZLiWlPwfH919GDborpXPg+L5J0GAQ
Z695y2xDND72O/0k3+TWtE+SpL4cJyYMbBgXBFe2B5GVt5bR9BvurF2vZNUYnKbJ+s0Y1Q19hZpc
hCqW7VUxMaATJhLPJoruURpJOZoPXeqzIzRmiDn9RCXTVQTnZeq2BvPhO21C5JjLwtba0WOVtU+S
npOIJVVoIBfs8P0XNpHxmOl6+mUi/3Q36Pq3vjPidTBVVLVFiPu0jTpQjNKSEhbUqM18i2qGddiX
OpkIN64X0YAJbOhT8XvVMMVguViXREra74gXJpWq1qprra6JK2r1dlvGxnMt9+l+mrRTHbW6N5SN
5JRylm0o1Uzn/Q0yk/JG6NJwNEzkOwvEmSm0XGM6TI8ihBg6d+FFaBXU/2lxz7rXIAfRZMenbrlI
5FY4tt/vEzPDKUKTsAIRVe+lbf04BrF5qaXp5RgMX8UCP5cdoz4pnzQidZrNpGdU80kyXig0mkGc
f6/CfryKh+igJMTXceDTUNMki5wvbSAqh9pyXMV+tm8GiB7NbIrbdmgPek/8ex6Y4UVaJxicg14H
Q0sifKBRbFmhcPtQHlElwRtVo27aklUC9KbFxaEymnrb+TYjYju5WP6tCI7zyzq8ZekSehihdhHi
uqnN60Yp4ULK4KatVM+rUHobe+iTahXOF6FZX+lMBSanG3A0kzofu99cMakJuaE/DnpMDcm8C7RU
eTHkoFzFwg6O6fJLYEOYqwphe9X72xfEy6vcfQ9ylUZspqJXZGteZ40m35iNZWCGk9K6d+qw7TDY
dgeZ+fLQZf12kPLSnaX2Ji3mYC/7ROUa7dIfVs3yuenGXhoKJtdiYJwuEnMXKbO8e8pkvhljEKPb
ThlLaaMGK5FJmAcW/nAdSEG50SpL3Jc5t9AGRI+NUj80YbsMV+gMY7XDF7IR+sFa+tIkOqXxOHl5
LDBgXDbNoM73plTVnhVpOCpIPGf8kZdPu9GYEE9Tl62LQGDEl/pgjoYv37w3DPkyyYBoOl75k42Y
RC8fi3BOvkwlZPayQMPHJ7wlACfZ+latO7ohY41hlw1hk0SHxWa4LUKcPKfE2JsFjkLCHpa3xCQd
HhK2T3fBDSkepQIr3nTpR2TmLxdBk19OCGY3M8XvJ8D8GU9lgeOEqlpgnjrGxxr/+xFkLHiN1KIO
EjyJpW6njsOK84XhOqfdTg6KS2sW5a2ePsZD7V/XebGtl6bEGMyL90FOVdkYR2DZtq1mY2WMpDsH
HYjMNI/2cSjgf2p9cVRnnIlUPSRxvQ08LTG7m7zBs2aY6usos5/SdA4uxszCDeFzWFdfgLmPwB0E
KXNxdwdNNyzmlB9GWJ3WjiLQO9KH+gAuotRBiqrL1unKJNlELBo3ZmpevM8Vm9rAedlXUS8kI7pp
Y+S/Ukl4P5qcsXqolNqHQWeiDZ/qeF9n0ZWSlNQRYaqs36v8oLO+JYaAzzkMh9KHixpI2jG3guFC
SPWpl7r6oMZqswmngYhwvVcPVTH3Th9NcCHZrmkpELqbvnbZN3hx2Oa8HbtccbK2qDd2aCTufxal
voGJeieE4UkKwetyX05cSes7UTArjAqkacWxsCI2ph9+Xn9ryH6MXmuauu/tx4n6x8n8/7grMv75
7R/5l3/Rh8H9f41Jvc3Q919P6jfdc/bzBH750z8m8IoQfwBCWQzYLd0UvI1/TuCX32EuxhhdGMr7
cP4/JvCK9oehMwy3+TRBxuVlPvvPATy/xQ9QJKimDbPJtv7O+P2MDcaMyV7m+PirA26Tg2Yuk+2f
BmD9VEt21qfZSXnFPWBdbeqHFJZ5ejHvZ4JqkGr67nj10535i3G5caay/udRhaGy9sBBsN7Hhj8d
tdTK1jQmOz31eByPhVgnGHnNg3UYhOoJmxw04Jtckp96tQRjrp2uDsiU1bcjlVaR3vVMWQuIxREU
ASkLWICbHZ4RjtorJyvDvVtnDS3wrM9nN9UKrx8MR1jfOiFvtRn8U809AQrpBL7kCNqhJMy8rKpd
rcyvxiI4hSQYMdh0GobZDelh6RCuIx37dWjaiSRtEhmVY2Da24bdatSfVQPmfaXL677Id82kbHKF
PBbNxGW6O+oRWlSpwMMEK+ceiIVlbzVpNx0hMSYtS/MYlxTlwdrHpWLClFrIzVbNaflsWP9++ESy
zqrFbSkZCTGpAleO4w1PdKXK9nFUc7DoHhvj9lTZ9dpWWYW7SdnKfg8ird2rvfWkQV8NrbtJe+ph
aJcjcaXG86JlDtrHRMHPPmtWBcWGmW/NrNjZrXkdWCnILjZbokc0PJyGvFtXUXk1dxYJTKyCsUQU
/byLrGJtZcFu1MzTJCjfh8BTQ8wM9cmRi+5hEqmbFOmasNidJNdbBoOXKfs81pGkJTfhlQTCI0Ci
Jr93tZDbrat3dqWuKxNpbDVCH5dWinkKtRv/svo+tLQiGb2KnHrdRMxsrd7YeX7MWxTJ1VYvN5l0
GcckHrmSYayWnriWbgq5c/QULwQZwyKdloOtbm1kylUvhbt8FjddftVWxoOmjPu2bLzcWCAQTTrq
kr5NKmtvWeWe9+VOHiPX6rpd2/SHprLdbprWrZnDGu4InzIwj4VHn1ZbC7w06oqN1D9EMY4WAINg
PSRaLu5K9ZrPfit6+5QY6U0uxr3WEaRrtm7c5puw7fmzDBZxVioFbgBongKQrkg3aPkomCgwbEx7
m/ItwYhE7fLbGgY+pBJPq+e1VjWuTxq7MBEcUZbBrNvFVBlTAQcttd00auHD6/LkZoN+bWJZZAun
7h/iCVm6RIyxgJKZM5DV9KuoLE6j6U0lM+frMZ4J1HWSjfSN+UgMUL5J7oL7Cs23Nt3U4eTqY7pt
jOxa2dioHleB3+ALPT/SokLDCMgVEdaAE7sMvSeZb9SySzZJIwD5CpLi6lDcGX67ywAGnC6qX6V4
Ei6NSeVWtuK7BV8gVBVnnmQyNFT5ojAI8K5goPDytwIX4Tmjwii9bCSle1CcOAzWamjCb6BobeNx
pTfyoaAgB0/1FINIDv9gthdFYK+KsjmZ7bCOxUOJo3qMam8AmWrGbzOvqTP3QOSDsZFKWKBEH4/P
FsOhkBWpiqy3oNKuFVx0y6HaRrPkJZryGtXgWnqLFUR3Q5Xr9LN+ERYvZmWvygar56B6CBsSiZpK
vS2LfuZLr7ZFam+1Kj/U/ohXQWK+TmF9yVKKQL/xslxaT4KBoBKtgpZ8QUlJ3Tojd9yw0a4kNt+y
qDbN1LiSKl6KcV2Fu6Hdpb3ymPn2V1GSTNLm5SosZq8EhKsDgvgkBGHU866qQXLNc/PrWBfbxMaw
tn9LVEhWOelblnhrGA1kiXyTNNWxR4aXBUg9aH6i6FDp9xHEYUirckmiBOoxtcUWK509a0oxYMAt
p8SlJNJvQzCqTCgQ/WGj9OYqY65tl89DMDiJD3ElU11Vf0xNzeXL9Jq22qt5/Bak/UPbM1eRs21a
jadE42/Xhl3r9yQQ+isNAKUucMCZvsgSwk/zOUBlPcavbdFeJirZvekbjfG20F9ldb7R7H0RJF/E
ELqtYrlqqVyOIw2BjeWZgREqPR7ct2MYY3WYWG4N3JhOXy19PAryXvzaevQlL2xSfgLrB4MeFwZD
WHzX8JSooQe3tswYUrosGcGkOmYUwsq2ZoOiDfWpaF2FZXHWvpTJuOnn06A+TtJ9MwxUnMkKFHFF
Vy4lmWsMW4HT+Shpm2XYaCn1qhLV3mAs0fvlsemyx6qDi9Aq182SdjfMO7m/1tTmqpYuE7CpoZRd
0RVOkH+1RHZEgqw5sQAPVWEew2v2n1N52GaMSSX9OsdRcSIBQ5tI0JjjC6WCH6tbd6004MKlSM+x
eT9GzAEUywFZ83JyL+pWcqh49tOs49z/bBtr8KqCR1sKKtY+XauEFQidLbUJV8U4OXDOHaVqtv7U
7muFFF9z7nZMpExL8iJmj8LfM84rFWLraqJJTczP7TbchGa8t4x75hGHvPlmiBxRT2W4faAABusw
YPhjGNgYiDaK51b5WsOwmtJqzfTjSkNV5fYVBkLy6Pp5Hzlg/w+d3930yvgWmwQ8lW8qewyIzXNO
flAxQZ7FtcSY67c5Ty/sfNHoIyZmPrQiIctlhOry+cExjg71xHJQH+sSEEDFJVv6noTilCPpV0HT
s23Ux0gY8WFiHJIyvOh6shy6bFtKFdiRtTIrOqjc94rEv5UgLSdsyxE3NFMPlEYXZSWYxUp7Cx/9
vmkf4LTdRGP3JCUo1ue7MXlpOYFYYzoe9DcBDzpT7wRWOep08LXrCFM+MghAJUl5aqlujPJqyBla
yhpQdd2R0wgumyfqGnKmazI3Mb6VbQU1aF4rQFyBkq+BCqg5MBsdUPJiPDST02fhlv77avCMpf9r
MXjGdykUrYkqn2IQcFznpQIkdIqv/s5EG2CS9VJx/c7nTggf9ae/HvZMORIjepXl3KIGHTAMIbQ0
/J4rwpO6TwyQz6wP/jyQbSwUUZDThfH7ocSu5TgsVWm5vgH7LrKkLSfbLI4LfE5onMoNFmK7zywL
342Df2p/f1T24j8Pe0ashTQaa83IYeXrxf9Z/hL3Tnyl2i570Tp+UVA4uKrqzN+TJ//lPaD098/1
zKXjn9eta/glGoYw9Xf14U9FflPJQywZenqa8WqPbqItlcngauJkeYs+cNrNKdcvO8HaPjSKG35l
/v/7Uzjj0/24BT+dwRkCIPdyNRWBwRnE9yZaS9V4K+v5k4Ms78n5fSaFhzgeWFsCgPvj4/UjttZ2
btJTVVnI2SxyRyC7Odnw0kUXrcAzh/Hitekrn7xXH6UUP27vQp+2FQ5u0BB+PG6oJck0a2F2MrJh
MxsbJf+ii7vGx8+u2ZjT49+/lT8fTf14NAt2J9wTn1tZ0kvsRP8QZNe/P8Q5Z3B5XJZl2SpEPCpQ
8W6Y9tMLAzEbTyZKEV4XorBmbLPG9Endm1geq1eNcS+fxIkhP8AhaRnOp9qUX5/jh6OffS8RPh2i
Ddr8VMc3ds3gc1wYi1ew9Rwlf51JDfrkcs8Ycb9c7lnrnTCD7mqGOqdm5W8G4tiKYi0Ib2IP3Yzj
5vdH+4tPYbm1vCcyV8nY++Pzo7jR7aKa8SFtkDcpX8aK2cpn/kK/3kF70QwIA7Kc8osuEUgtk5ug
yE6jWjsW+38zfcKQPYP0llv24QhnW0VCxdt0Zp6dpFn39JypCJX372/UX3zOHw5xti1UdWxklsxF
vBvVbJklb8JtvfnM/e9MHfz++XIcQQyLDCQEV/bsgcSlTInU4SqJ5kt1Qzc9gSGzJqdbeVttf39R
f/H0WSbgktq0hugbzy6KEYKQC6nNTgktIIKXzcRKPPb9J/dOOWPSvj8fkmVMth1LAXM9O06gBpWS
GHbGK51cKl66zmhliAbCYnNJeIvsdfLw+yv7i12cBeM/jngeMh8Zesh4ylreudHT5i+F9b1ngIYx
6++P85fP6+cDnS23jZX0wpe5tEXx2u+szhu3kbvk3YExLLjFZ4/sL68MXQk6DFPVjXPLYV0roOlM
Y3Yq7IMfypekZN0Bqc20cVBkBDK+BqLloD+13TYxT1qMb4FUueasUE/Pl1aOb2V4wQzBGq5qTJil
4AXao+ipsrTeM3rM5Lr4pdYlwg9Sx4/r20LHF60LyYIYhSO3GSXuuOrmfK3EMSzJ67pnWF2S2YCV
Vd8lW7jzuzDB1BetCNaE2ehWwv6mR7u6P/UpNiSBfAHesPU1e4Io3T8aknSsU2yM7t4fzv8HTPq/
mzxMWdaFf406//v/XERh22/P9dsiDTs+v2JP8Zy+/YxEv/8V/xSDaX9YJhqVZQsAeYWN/ScUbQIq
C8tGxYJKQ9jvIPWfYjBdBb8GGTaBsGVNWRRcf2rBdO0P2mFo3SaTfZZ+at+/oQX7kT/1Uy2lI8Hg
SIIdxDQJzNLPqow2sA3JR01FVN9hhgbnZDYc4LoK16VZXTc55OYukWbkg1A3F5DWEhE2N4F8NAPm
I5OEzYcBN26EZUxfiIg0k8GC2vgwlRWhmg1WPHlNDuYc73175tvtBpooKaacaFIJcZXoVqqO+/Pc
GW6QEBBiRsMqnclGqTsMslFpMSeKgT4sOVlresEgnB9JjdRYZTKhZo0hF9jr4JGpq3rrmXqKXlTv
T3ZeYKmutBeVRZZHJGu65zNxdypLzdw0h2GhN/tJGp8STLjLbrqT1J4xaRi69mDvhAVhuwgXPMGe
urWWXcgZ43mzNXbQV3KQIKrOavAhLueIRmwb0TD6rYte20Vy361i2AzJRHZlDpLtqIH2Apuq3wpJ
vmnKMPbkUdgM7qmzqjrDN9HHfBGLMgGN0e/Ju0S5404BzWqcXRczHX09oOiKx8HjkWL1hQ11hV7a
azQdYGiwycdov81TVTppmX8N6ga+OzhmmF/m1Yziu+rZ6RT0H6ryNEjBBBtEBvUIAB6RBtFQdxnO
MjMCXRsXUoXxvgVNg4snhVRmBStK9TlDRrORQZoAAxLNrQP5hd2PRHFjeJT6fB91RAAWmHjexWjN
OhzZQRbzKV2lZCIVYQVvLiFlVK88a4aiPvUgGhKzB+jzw52AX8RcbSzh1BqhKxRiUo0ZH7RD1zIa
yIw1lKexLL/EcbvN/HmT68qjWkGuqSP5NdIeCiyFcRoRaWN4RVRIPy4pNOHXhqkbpZB16xGw0cxH
EEcrcjUtWCcZFKosX42gDnBn0rheDTOWDo38lJB6KxvAPG1/WdXSphcVHFKBegp4YWqbG505tK0S
7NVd5lLFHIFIkOYwA9Mq6QMAUu5FtYGQLCWZXZU2cyFeg5KflcsJp6cuWTUl/sDM9ff+CCIoBase
2ZZqmlsdsQno/8JDGpBFWT5BlMr8aI88o4BhKhwCRphJZl1qVgShYjjqgXmd26gfY6gDZGfoJHS6
RdHYzlC1l1WHsbp80+voTsokfU0VkP/Uh6UBpIzzYJ0F20bFEJk4zg6IFsEad0XamGa+iePYs42V
3TwliLJbSOEJjo+xNu7Yx+CwrRWwwh4bKwuGThjGTmTEt1UeXDRdqQIiYz1Hg45ME8iwlRg6RTOR
TDxWs27u9Rrf5WQ+JtkM/ctHNtA1KBgkAHwMNsrSxlWry4mqq9WtmOeN7ZM8G+rbRhI4OKo98uf4
LS+HK2WOn3154TC1ZgVzp1VdVOdcY+NVqoV9VYi3SO5nK8QKoJ4YspjyQbMFjjsttuNTjiGc3OBU
kbDOlZY5O/NCQ5dKME97/t4QxPH3N9D/l3HtB5n15luxqJeb88nvf8GZriLTdP1+e/3HlrfiOT/b
UvmxH1uqRPfNEFcVuqma6N1+Elj/+C3EwCZbK3ouRafE++emKv9BfWwij0PzzGyYvY6/8Z+7qvwH
yt+lSkcHxkatWMiJ/8auap91NGiWTFsT2tKXGTra1DOqh9CtqW78wQL1dCJyZNFzSKsAcrRAAgCQ
jmHyxKB3N4yeX16QTS3N60J2a38T6NdZdA3BQ+AQP7rhAhd7PXMs7aXAVXzeh8NlhEVeFmmrhtVg
7C81/64Vz8pDN16byV1UHhLjauqPIfpr/TgZNi4tILWrqfL6eg3HDd0u6o4gW8vdfsYtBT/e4c56
afgUKi/Rt6byCFMVz285u1bVlTTCmYqrtYZRf7WahjV9oJGUfDeuFjwU+v10yyR2jG5LLXYjVJsT
2bmywM3uFurOjPseAamJFxNVM7C2etlLpi3mX/KNdS9dBD+ak79Vl/63qzgXfPZffxKLI0HUsnt9
+8cL//Gc54sRwT/evv0j/T//9r+K13//38/5P3b5W/Ttg80B6to/vxhT/UPYsHL4LJQ/WQ8/HAlM
BWYDGSuwJVDBWqpFj/UfRegflJcydAfIUzpkhaV0/bMKNf9AlceP8anwFf5dRsQZLKPqqkk0KuwK
qEMyHyAf5s9wbZL605D6pNiobiZkt8enRoqftBm/mLx2FoGcHL5oEghH+gnGdk6L+OXQZ/CG3smS
Uahx47UaAYV+vfHHxpUH9ocpOSp+dQCeggKBmVBCemfNVLf6amnS1g59gh51D7kNOhWi4WVjFdQl
oH11aQvG0Qop7QXZnlhWUQI7XV9i5UxSvKRcNLK2s+dk46vbQESebanrOYzWAI8X41ihXSEs0dI3
YfQJCeQcn/5xscubgO+DgjT07GI7E6iS2rXxQFscyUfqLHcrE3leFT6a2ovOVj2QAuOHgRdjjNSI
Y814RDK5rG5fwN9DP4Sz7xpdyyco01nkl/Xj1MCNIcGadN7Luv3zK9CjY0i1HCJAp1pOoU0bSSOh
MH4bOadJShetpzcr5K8kT1Yffgai/NULCExnQhlidyDj/ePRM4QdmohI7dTJQazDG2Jr0QdhVjdd
q5riaIL6K2kcI8wwLP40/Yrv6Gc4+/3aF3Ig7mKqYO84eyxZlBRz2dUNAi8iiqJ+XZfRBgrwnZnI
bqbnGOTgLY/LfFMSM4GOv5usQx5guQG/DkLvJyjpWUrG+7OwxcKDwhcRGt+79e5PoDDCBFiMKNk8
WZcUZ6LWcvpTGWKAoLeW5LTq8KxlJeNReSN6ZnGhzkBP8TXDqWKI/ZHtzVN0NczGt6giYsEcFUbm
CUqb7i0V/ezqJRygOJe3o16c7K4kMBaDLFJUpnsz5P/CadSh8ezyWH1O6mAnz+NOKUgem2s6rsHr
ZH1TdT4xopP6bUgzm911+p760Cin+pDMyKWMopkJE1JMClCmxZP5xSzbp3Amexj9HpN7s7tEK8wU
eKFBteOT1BBVoyq0RSlT4Ni2XlKiix1lVhCY9R2B1U2/jyRVIgxi/kwNv6xvP/Xgywtg67pi0dij
0wbL/fj6pUFZ+moM5yAOnn2Mn4f2RaqPiFND8xiV93p4B+2Bnvw1uFPNV6W5F9Z1dCuhhf9pX/kL
ltiZmfCPJ68D+KoacIRBjfXxRFCKFVavyLyJeXiVlEKnr5VfWdf2coypErrD3EWAuanBmWhj/FeZ
sXgGkTIzHtR6ehtr5Rn/idvIjKD9RocwxgMmeh0H+5Sn2H/luG+UtY5jn3WoNeMq0E6DIh8GlP6d
kd1os7FN+/LSrK2rVGvvcPZxSnsIXJrX3o3I57BqvMC04WvRDjfCUj9DHNkhf3kQBrpvRZEV8IDz
VQjBzoQAXiNOrTKdwbC3dTNdCngbix8M6wcitmnTdxFAAj5j9QmEYaUENKl1s/79oziz+/vxKEwK
SM0CsDYYdH18FPB4tS4fMdCJcI8kw8Udgu6lN7RT1mJ0ZbbwhdrumMjN09h2V3KPuiyz3TljxhfQ
ktcF69RM9kTKIN5Z+DVtBSKohTdNqK4CRJu/P1/9rOR9f4cxZQGHZvwIfnq2gIepaShxyqvTGvUD
ul/kH719maoksZX6WooMF8nGrcjMl162bhMbhyypuLUQyDu1P+FEwdy+QYHo2NpM0qAwgXiDiUoV
XCRHYC0LXvcphw3czNfRbNwb1qJmRbxtN+VKBWXqc+0iasJNocLUZ6mwwsbVq/KqKtQX0fS4/JaX
DBq+purCH5CarzJ9IU4k95KIntLJfka7fVukBJrKGa9qFVyNDekyUTgiusCPQkLVG2YTudioFBKI
F85ghndSdgiK/JNBIy/bL28iDFQFIuri5kEFcAbrozXrwQ761qvGbBUtI8150L2xg2gTsISmebDQ
5WiIJ8Td+Rfox+yTi24mEkrhHCt4FCgDlE1nDIe+qq86LblXNK4vjt7kVCTORMUBMgGXQ6v2RT/h
xBJ9De3yVW5JKzEV6WJSp6+kTeOYm+Lphu6gz7dKXV/OuvFEdfQ2tuOX1lKgUWoPodre9RtTpJsw
21emdqFrpVcWHCIh01AeN+3gP5ZKeYdgk5YmaI5GGLsj9RzCCuq6ZZczzfQCbccJWfQSxyOOvmXt
wnm4yJTyKhHJfWuS7m2lb2Ukn7KbuJdvRKF9yRXMWCASKTqpOYXQT1C23S6AgghdzGfbCKf0RmmG
71J5ZVhA8bn2TYQkcWhVcB/YgPlTsrJ7ZWva46mJ7csEvVS1yxLtCiXxIYB1ufxb5uK552qjLDtK
fn/d5cYnn/yZN/Dyyb/PqDRZw+Xr121ABFhypBYQpujaTTYDq9hhgMtXkjl1CuFG6+mobq1RvOlS
c1cZ00MsVSaaxGJfQogKYrExqoWvGGZgP02zp7g/hEEtdma5xd/L0Vpkq3md9sgeq6dBw8Tbl1Z+
5d9LY3lHUskXmYYVFYneQZ5S5OIpzuwXpCqYZ6YuKpabZAgsOEZJsWp07MIXruCUtWwKpXzph+lJ
7cctRGPii6pM87KivubFAywjxSjXHwahN59sWe+t9Ie9k/6DF9cycGY1CZc6W3f8zlfkqoDYA8r9
2Ecyr12zo9AdHOhbK6kDSktF/LX349Aj99krqjeBQYud73St3qgBlhaKfxRqcMLhxJbUYzDmG76H
RyulI1b9bpPP/YUZQviczNe+G74L1JmOFaWn1DY/q9B/2YDerwbIwDYVltFzOyJN0kaawRp4AKwt
gyYUF5OLvoxFJ8Yhfz0pax12lo/nvTY6fkQgsTyAkQ/e75fzX1ZzzgNyOpQ6mRdRPz8P2RjLwsee
wKttVBq5cG28vtHTO2X/CkPPjSHf+cRr/f6o57wdVeewy9RDXWaZoCRnm14eR0OLeV3rdW15Jev9
5cDV9dZXge3aYNke1nW7SjLWBnjJUD+xlXtpVt5hp/aWSY95bm0+OaFfSnNOCGsxqnJjMawSZyek
+3Gl4CDXenZ8kDF4BGFWs2kd6tjnj3vVivaYrazSBofVgFhPrCqdZW+VDmlTfrLDnht7LTeHopz+
HUKTqTAx+lgRxHI9WD1qV68KmO8qYkXCmSllG+wtVklc7YdyJP+j3Jd6yjAldYRk3NZVcKhK4sGz
YJXld51UfrJoGcv3dfb9seMbiskLa2lYOn08q8Rv5hryHCFODUEr+OlAVDdrBfDqOmtS1dEsPSUC
bV3auLWOlvV9shVPHzKd3VNUjuHj1qIRtI6RHZqi7/3Y7jNZrhwZAVGrgJxJfQ96r4RvacbfJBv3
Y6UFTq+QiykVhOkyH9FnL5BCGJ21F464wiT6izHJ34JZdRn2VK5gjJIdZ6lE1JdfQDXcLkhzrk6e
GK1vyEHufZMgnryYSGZCJ2pPuRtmiMlqRT8qAkE2xMfvusroSQuYuNhH7MjwqLUCm9/ZQS9EVxpO
V3Zapcyy8HRLpR1y+8tP3sZf77WlaOqCKPJ1MvxbVo+fGjMt06hKWgKzrEi4WZntOhnreBO2upP0
O1VDGlYGG007RpkFi9hc1crgSYnAlxmf/ULsPjmfpTH98OwNmfkOq6/Nk1chH3w8Hz1qcxPbrtlj
r3K5TTBQqU9Sd7aIRR1XMotrhNojO+TxNjXvrAYKPGSpLP7atI9KdaEFb5+c0S/r5/sZ0UgpmGna
kGI+npEWptNoKJjXjeZ96N8zjbD7jYiIKNhaxTEk6ikJLmpca6/l4JDnN58c/tdv1MC6kymYDJoF
o+rccktJ85SXnxhHmU7RqvvdqNprhS4bwnXpikAeHD8xHpNRvjLG6d6HFq53Ekz68QZrk+uo4fP1
A+wow8UzYH9S0aenqb7FfHwzydFTriOpyOXNEDHVEtO6zGPXj2B+YxsZ9ks2BTbL+eTFqOlzA21B
A5NhiN0kUr2wgvjf16c2Ne+rrNsxV7nGRGUDSeUaYf/3tIN6rUvRtmpPVGxxabzJfnMyyCecsOYI
MEtO8uCxkpX7iOIx1/KvUxxfzMMjdk83GsY1vZK7qjV5Vdh90dWVYc6bQZKPCekoVXU3DuZdNZhv
bVs+l11KT+vMcnWqfQU2L/mYRUJKTuExM8es1qrI4yoYig6dfz0kyW3Fmo9HDiY30WiRpcPIT5If
JAjX1VDtQ+w+Zz8yHRiBK7WA0ly26BxayOW1qnwZAvQxGVPXNi59HJmhamsSJa9R8KFLmeXVfXea
YaQqTXdTpCP2Es8Mi2BNl252JSYMrAL9083ul81leVk0Ab/KVNjuzoMTjDqhnFJC2dM1xua1TFQ0
aA5T3sjNVPggdYmNYFBN3lLfrto8+m6xAg3WiPl7WLmd3iOZbA14tCaCLJoWOpkQM2vCrsl1GYue
FlnypqLBM41bVRJTe+f3pHuCJ50sCdtxtDamWb/E3VZTmrtu8r2RGDUrCTo37tTbJMF8IW+vsDIj
TNNistipYo8r0WW8KJShxqyAYS4Le6TasghDRezR43Vg7yuxiP4t/Faguaa+fdv0PCnNJyQ3SvHp
nsZHwFYPd44LTaGTSsF6O4UACVU7Zh2h83mCogFqshxt/y97Z7IbOZKt6Vdp9J4FzsOiF9fpdHdN
LgWlCEVoQ0RIIc7zzDfq5+gX64/KqkoX5Skib28ucBsFFCorMtOcRqPZsXP+8/397DfjWzT4h4dJ
kPfQGWNfv2pyCrqmlB5LiBZWY73QIkJQ0gzHsep+0WfK1kwTAI7r4kTXUNM5hTbgyOjFT6Fc06F6
aFM0/kl8HWcj9DE8UA1ywCNOkZUwPoBksjZNjGuulvpo9SV8EE3XU+C3o/+/ASL1u7Uu5kAk6ElL
KcF28oKtlN8k3b1gcYn09UsrHlw5xhrSSg6+TpeYQLgNXekOMIIz4Q5VdsNVqEM8C607o8XBMpC4
HoUgEYHBBBtD4a/0QH3STOsQ+wZJyXr8xr7ntLkFLIiOho5HbsWvR9QiyNyNH10U0wWWhZRhxxuc
BwWq98I1VC68OfzDmHOUbYUpOyoxtG7aR+SmOACoscPI+6EMI8NZxm+g8TdeZj1U6PWNNHQis/0e
hOr3t93yb5Vq/rIb9V158y//rv+K9c0ZLvnXxZz/aMggzLUbytRwt96TqaX5n/1XkVO3/jHXMFl0
8CiRDhGi/1GzEdD8/UPjlaP/IUg2EAj9u2gj6VCkJYVqJjcI8Y8/+mfNZv4jSVZmIZKi6/y5/HdK
nIvCiWrRCTuPrc4KZWlWm78/ab22HARDD5UHtfxlBcUhmo55ldhlG1XI5fBwxgC7B0UzbKOO7BM+
mDQEXVl5/F0fHnraLVNBvqjIohl4IINTzJTLCICFj01q+Vv2OtpiQD4VRzMOGtvygYRKwj4PxqME
cMUQ960VHSRJ/+ZDNkJTgZyorlbysm+cyT/jm4/PuIhvVAGmpkEi4EEsd5ruDlWLOSDx5EiIRvqK
pB+djcVGvRR9APlVpxpO0nPvTTzSmv11dkH6+1faabA3wqncxGbjymLxc7CG+1J0Ii7lxk7IXpKu
u+py2S1Ukws+Wzy2Ypw7jfRMFyBNJc1Y3cM2eqT5tL/qzIQm3FK7LqPJd9p2lkJaUEhK7TWfqucO
ou/J+jyTFH4zCPgwC7RMy6xEtpG3qtJJ1FkEDV02fqI8JClmn+iO1Mqzazbf1v9l5L8m9DsV5NBV
tfabQPqTgZcp0B5yiVdLgfLgRUCmL7BvhL6HYkOMcEkVDt10WR+wlcDAC6ipbx3z8KYRj4UH8tNN
NXu0DmADO3Eflc/6RS9cSNkVUKJdoTyBk4tpptI3cyHc2suw9YJi5Xx/H6z/c/FYUOBRnSGrW/76
aJTrgi9ZfojacldHsTPAis0gDet6/8c19b/7Tjojvf96J3X/z/9+Dl//x1WY+enP95Xv+R/89zYq
/wNEqkFn//wu3qSU/95G+SPulCAbRHo6TgWY+j8Asc+7KHVSSaMSwpf/z21U/4diUhywDFNHhKnM
mIC/oRQx3lceUZzIJK1krgxkzOeft7ywFFFOgOolX+rJ/9Ka6X00hV98UDSpqm4MMflRxglYi/iS
/k3cwgKbXkAfj8cuKGICxDHlwE5UUn6jTZVGZjeC6xdt01h7qiILaJEZ0HJsa3PEI4S7+q0tugIO
jRVkkjt9x0cglX26LVXATMiSr8qY7mrIiYfxKpS6R6si794kGIsG0e+wULZT7++irt8J8nhFg8pz
RWEUn+WvWnolVMcglkgNBlsTkV/ZGbg8ZV8jg/ajCJ20UXP/spRtQFiiy9e1cGuh6PZ+yGG9CzPp
NZxaNyzvvYkWw0kbDgLx6f+POf7X/5RmpfpffylXYRX++tmEfBRv/hizCcbbP/Kvb2T2pbA0FMWy
jnRKmnUBf3wjb5GGLOkme78la4QW/4404GhYczbK5LtCt6FY/NG/1CGShDyE0hV1ID4Q6W+GGotS
GJ8Fddq5CkZ/Cx+puDQO09XWr4Y6Le/J1NuSBcHPKjt7LKiJ1mKMXWlCq3bZNHgNpArxRhU8Vn4b
23rU/BZb5Wc8JLcmHYCGNdoyneA7MRvlfVj3GDhmUDfHRsy2IL0zR6pRTZ1M9Znj822f//MUm389
iX2FXYT+KoDW6rwDnByfY4UWv06k6L7CtszEHCe3TFsjqfhU+8OP3ELIGU3iUSfjbtYUanB1z3TF
7gbhdeIN7DqINGgSBmuThqSYWhXumr6ziq+f/85F7Xf+neTP5VkEB5wfFQ7x5unvjDEtqSGHCK4Z
z6rb8kBUhoVDgzNsUb4Esvojs+g5aFv9WzDlOsQ+aivWnNUXk5jwKBmPipjfS1p4xGmhsfNQfIIn
ch9pfXMcVay4xgn0IJUaz5IcTxdcGTTergOj9TVM6tdGz4t9lRJqCfr4u4CEuRvltrArI/wFMlfZ
lEN8KQRSCtj4ssLhHmIagozHNB9WTm5p6bMzz4UlMhfzRPBdWHN17uSd9WPvT7rVmC4kLree6DWZ
RnVfm7yJrh+wFYKaR6KkLWP0MyWhRKjI9ihXV72vqdAT8vAlmvSfWf4NKiN186qFEdy0ezkwW0f3
vV2bZ3tPyJA4hHPryAXdzbNXOaBTL3WrCACnRaU8bB7G4nnQk0ulH+2ctvMRRzXpSQ+u0iS5SiDg
9hE+twOZrftIpku5emxbKqC6eBGkw86wSEQJj41xraNySAyIhMVd3r3K8giGObo1o5u5NNNgEtnm
8k1CUV+zvgY9Jryqm6GOMBo6y82HoBx3elTuBY2ZQH691TB18lvjQteLSy9NXSnrIGV638B9XXsW
eMgE1Kzdm8YhianaJ7BPxyqGJSbdVoa8hXLCYngIoSGiqIKURcm1uqs7UQAP8ztNyqc4/+r5kK2t
6lgb5pc8LC/V+gnXCLAQ/aVO9dg3q0M05ndWDEQVOxQqznszx+lQMWjihmgAITWJ+Rfdj/JFwaoR
monW2wzlUzJK0bUepWvFmwXha/6E0BxIVC9EHHxEbWkHHCqZ7vVhabkydGejAiEolbiKK2DaIdlv
OtHa+cm4CQqYI22HzVaLDZ1Z0/0OnNU2YE/vdOAr9lipPwVtIL3GsoojVdh0ZkpGQXzSjQrmQLah
+EcjhhJA6UOpEGaG7YfNJsmf+gGurjd3WaDqFGL0ZqrdeNEuhWOrklhpw+FHbzI9QvHkhSS+Ylfr
cKEMHkX+Sskkkk3aTZI+6Yj/ZdI1aaTsMvOiC4dm06QGPg2jcdSz8blqpPtSFhzDfOz6sds0jXGI
6DOiW+JbqSXXQp099UQxdkK3Rl8p40aRnkRDRtkNygKyj09e0jBKVwzUbYpJX6Efa8Gf+0McPURK
R13uQQnrO/g4x7YKSYPN5AkNsakAr60xQ0cH5I2S4Es3Cx7S9Brnm1urQXIUlgzXFAAbFRoHNmzK
lZ1T0aaBxC/Du2xSXiKpvorUHtJPRFbaRFeQhE+GFt/6agtwU3S6ug+wJgGXHocQ+RMJm8d6bhz4
pYoTxnTJbvBr6hvwMkHtXdOC9yVUUrQq4fRFpvNl4iLca/Vtr4wXiRpc1NWwKRTt9fNte9HBO685
DcXOG21N1Az+6v1WVeZ4PwQKt0fdHFzOmm0o9hTFKK5LzLNXuBxOG4P+PFVOKbeM2o8iCw8iVF1q
XhgklrY193MMM8cscP4ff9x8RzrZR4E0ULe1Uq62JaBLv7gZk5ca+rDhCVeAfW3Dw2fcp6Wuuc9F
lfdEihfPPaWhZ4BItPc2uVbtA3m1rseF4KRy8TZrfKRE3eTqIXvNcc3pD8u0NlSNIpBd39R+euax
10u7BmLJynpKDQ+OZr3F/ONFho+rxdKu1Nq1ct58hryPC8idmHPlGqsLWX5z6TqZG9OcJBm6LRrx
HdzMl+4udAT7GWrG98THDXLVhPLjI5NOIjVEk7COznLZkKrFxFAo+wy3doIH87K2czv7hRR007gg
nP+Is8nKnfcYe5/a/mMnPBnsLadw8nDcdri615bh5vkrhbCNJt8o1dPnq+tMXEgWjLKoCAkADfNb
a+zJIO2UVyo0NcXV6n4T+S9tp+zKrrQjKijB6B2KLLvwxOApVo4+QirNT54jFcZsLFzEyR0prX2h
czdqtRiHeZLjkJcvWwG/yCR0LC9Z+xg+zsn7n7u46rWykkaRWCq8cCqxrlI6vmPZjaMZOCMnh+QJ
l/Pf/ZfPJ2lRUv9jf0DValIuEklXLbM3SZrnaW8wSSBobFQvgdXbrYjBermH0LgTh6s8/grZVzUP
8qFdWwbvkyAfRl8mQVJ23CYQCsWdYIqkxDWakKg7stZ7pa0fp/Ie/fR3ERcyGSZ7UzY/qYE7FcAz
2c+4mNbx90GlOajbiGZyaQ3iMwzbe030NkUpOAUtYr7euZ2CEHGk/0CBkQaKkSNWI94RSZQJYbaL
+2inmu1w0MoHHU2HHoUPAALhqP1AS4fLCtmkGkPF+VgahKOYWU+4Lew0aqfJVO7z+Lqc3kxEHtEk
4lTR13voIl8sQd3pRb+Sc1zQAT/O2GJniovAA7NfKy7IZjuNKWu1DdUA43Zu4fIRsyqit+tx2O6k
q9DSdm1CPWdG5VfiVVSJa7vU2UX75/J5i5RPvjHsCepM6ublgwwtu0Lo7pBdsJXK1vWDFNiodGEn
WFth9/m6PbdwkL6RZ9EkNOHL3SrKE00ucVB04QWVyndL+iEF3618RXZ+7ulORlluU72mpqFBGdcV
ohQG82VQ34Ti2s77JhJ5v9NzRP/5LG/a95M5jMNOTuHUyG6viRt6MOwY6E6tFrYQ4sVKx+llp2Kb
2ih0CHRbZIuIjSPHTwY3aEAUwtnrVXzDBxLr3MSUWjmMauHE5MNRIRz9TqL4Spnd6Du71lmgKULn
kUz0vVhd1vx3AwOuQ7mOlN7qRFtK6md0JJDkA/MOF5onIczX9rr5svjZI8+H0ckjj3pGH32tyq4m
vaR5C7cL7apPnRf6ntxsMh/vcQOrFS83rqMEXW2c74LaBB82bStZ/kp3ux02xR6jkVuPS97ni+vs
R3b6Rhb3u6iK/VLNee/RBX6xHfeVOzoDt90mAKG/gTxMk/+tv43XLpbzFv9xWubqDG3XbMnzejyZ
FksbhbAVWxnKc2+jjWU1CE7eXmnZtu/Nfcj9stAzRzXyXWxM2BmX3/1e3xmJvrIxnz0W0BGhtlJm
TYm6uO1XtDSkYsUv8b7iK5Jserfe+475oN92TnTw7kEGbwMH143PZ/7sZ/3nsNpCLeQ1lZE1lJbd
PIUK7qoCMObEzfViLetCyurjTJ8MtNhGNTDU9GUzUBoPd1mCxCAMb3It2xsSR+2AGqCjWXlW/8ke
uN9uj+eYLXRw52C8gWqMYrpV++lXAWG0HYLr2uS6lsa4nN6FeIRY4QusfLDK0EqjFEelflz7hM7s
Te9C1MUnNJlaVkPGlt0KCW6P6ZVq2PCc79CYoAUI7vQKVjV8fq0Wtpnx2zPEC48kS9KEt40urMzn
W5iwWLnvfs3ii0kyXctFj4BZoTWGnuQY4DmuVHckgOvql9EpCAVU8P2VIwnXuAVBJo2esnJX1tdo
9vdFyu6FtHGbaitS6TOfFOp4+i1J1JC/1BZ1SCX0u7LJDcnNm4kb9lM7vH6+ZBeElbcT+d0I81I7
+WibqUyQr+uSK162P3u3tAWH/rQbaz8cZSyVzRWV19oDLb7MWJVi8nA8UGl8R3OcEbGsPNC89j+8
yz+nbNlu4uvalPqtJrkQKZ1SHmwFE+5mkO+NUka1AYg1CA9DZ2D7pN1Yq0vpzB5wOp/LLImHl06R
m55EHGzup+14HB5CB/cD1sem30oO5Lz74GntFF57jfrie8IR1ZKmgXkVDuIrbUDb6YDB7pd+Gx1m
D/PV8dZmefHFYDvVFFbJsgka4zmpHEhem1S5KQwRI07hoGLrIpstlZZ7gezJyis+u3mcvOLlXQOX
PCNDtek22/RncI1I5aV1k51gh7Y+iy03mi0etLVNYu3NLo63qZyEKqgsyR0vzX3Nl4IS1kaJZhYb
ZY9DhJPtpWIjcQFZed4zu/27JTX/sJNPtDVpE8C4S3JpFbhWWvNi7A7p9GjF3yV0eEOZrGC31sZb
bDpxwXaUxoxXaC5cZ0uTwRB/89SaWj3XeL9aOTbPjqfMMguNvk2Klu+fTx0mQwDVxhaEHsoakvt6
SLFoBPHZjuSdpW0VWofPl9DZbehkyMUKApMfaHUlSa6OYSbZ5suuF/8zb+1kiMVy0SyvxIhHZohJ
d/H23RpxtCMS3zviVNxLXfdHmfwvkxLzW3m/7wF4p4gkggzQsdlexAT0d9Jc0Y0sz6a9bVrdyYsH
sKhOYkLBEPrd5xMof/waOI0QRVNLkXSaOxcbeTf1dFhioepORr4dK8kZjdFRQ8TZZbLrC/m+hio1
Z7mVcdgPVF+HLL/u5acmuDVGCE+F7I7pbVCRMAZVG8XDV4QjEDb6bTo95/jrpFrxbUyrcuW1zL9r
OU0nv3sZo4VTjOeC17Jxdcr3ztoGyXTZYkXT9CnGZVxIpdZRUv1vH3vvZktbvBz4jdaAfRfE1Qhg
NLjbAZ3g52/k3Ps/fTD5/VeEN9NAIrSXXE38Zsj5LY51W9nIv+e0d4fFWi/hx2+WB5JpGqBgyXG9
ZHFirCwPmA1xzHnAgYNHK++QrQflrhC/Vbic4ku7HdRmU0Afr7VHOr/TjSclG7MzbFUpbqyiu1Fh
gQdxujIPHz/t979s8WkjDoz9MYl4wZN27CHpWEb+n1lDJw+/+LQDAENIW0PJVaPim+Ch+sRy3fNn
0QEern7uGPoxIT/z+QtedJHPoRpPRrWYOBBLb2UZWmAf0tIi6BPZ9NSUcCPoZBlnRVD/ylffo30D
so9ILxJFkQmP3s9HP1PpZXQNYJeqwRH5ANNUOuL1Fns3VxpLW0daNDa8SmxlQJxvBKu7EdTSDn11
U47Ah4wvgf4V6gEapIHNtdkZ5a8Qk8eyuM3F5FuPkPXz33f2uz75eYtDsjF7ZchiU3Sjqfne0E80
ZMfUJx8mkZ8dy9e40zAujr58PuqZLO37WVmclSOWcUVIEtft1eJyTIi1UvRwOpxp9ZcflU5fYAYk
o/5rum0cZXeGlO5T8W7KyI96ykFQj4ExmxmwTAeDF4qpT/s6CoKdCStH3segaf6lkGF05EAgDhdb
UEdPZUOCBDDJcKvoqluW2j4JkpVz4Uwg+n6YxTZEkyT3UkESXa/P91PwLOVALvKMO3h701Hrm0CQ
Y4hJ0cjf6j3WCMVLi1vF56/l7B5w8qyLiKKoSAqM8oTdUtndZSoUcnmt+nP2/AOmSBMrRVeOuvfb
rR6rgyIGDNG1yu+mv1Pq6DqKxlu0Rysb2kw2+XBk0YJiIZUFgwpz5/1QwwBdCuc+0GoOd0z4Tk65
90AeA0EPXDp27XDnrYRk5xbL6ZCLr0nKE5E+TnpQDelVTOUrICAOHeXO56/pTKaKrezkyRZfj0JF
vZ3mYTyauyZb3VON3QLkwvUWY+9Nsil+KljJr7Iwz20Wp+POp9tJRE3rcZp1Xi26VVPA47g1BOQp
eAV30OhyTqmy3yvJz88f9tyJeTrmYsHAXkP4GvOsIMfsXDIvIyN8rCYgKlHtql0LAaxbWznnFunJ
mMYiIRWC06DJnjEnayO/VnfCL9qEuIvG16RhfVv6Da19E69X49bGXew1bZNoitkz7oxt1ax9eBVt
hw1iAVtyk41kF4xuMfAacvktpb2M7k4feLH7iDhWwdgZRFfG5lWdcBxAfz31lD12wajsJu+7XAvO
lI/u5y/3TMaRlYxAgio1mIsP0XdJJUGo84rtoM4e1aK+CtWKpPWxSE12Pu0iE7T90Pk3apI8SjmG
yAZZcnIFO+Utd41XgrCWjTy/b5z8puVkSEZuGvQuu1EDRe9HPNC5xzrzxuiCh6H08r31qXu00baq
i52XFYdcjG66ZEU5cnb7mmUjMLhp+1/eFMIAsxaglCxCKbiOpPGQTSun8MoIy5heNmJZx85XdNX+
NsJfQCweP3+9Z7fDPx9hGb5jKk7OipSy2wcZcLLiGDfjNR4DK7vu2S3iZJjFC8ua2JPbPBJdbFKR
CpDN8CmhJsVupOc8b2K7xXjh8yc7o7DgXZ+MuTgqLRkpWjfhxdLjEnSJM1bO0hhparURR+3V7dAk
uDrc9/LWv4s2tAlt19Ib5y4up79gfrsnmzFehImY6Ty1XIZUbA859VT0gEat73ttpSS2tlIWR6kk
YNCUmrzIFu5qUdz5hbRZmdB5wj5sQScTujg6caHvB0q7894XPRg7JMB7gp/t5Ph2vKUIvrJm3jTU
n423OEPLylSaSApFtykAd/XdXU07STdgioQhbSO/SOp1UgwbORixplQus9iCzIqpkwR/dVu2ytuC
xv623CiheqON0/WYds+JrLmp1/7A813EI7iddivTNK/ljz9bF6FR0w1vLh3bqOUPll7PPxuBSPPA
PvRF3xqGbezlrXhomrV1fvZIAoOoIriDPyEvjiRdGWPMDbTJlW5Fe9oCEJkVKc1movfGBsmywZTl
jiLz/vPnPLtznAy7+KTHKO2CtlInN8X6PYcblKLLWiMbUTE+M5vQ360ZHIneawlUwda6kQafYcr4
Qp0RowGWtC1dexZlnIqbqZcMjkAlLPSRAsnKoRk9h05y3JVU2I1pgldOuc1mNyvsu0wxugw0SOvC
ES8964C/87d4BploNQXZZlcEv4zmq16hO8ybb0FK2RafKdWbvvZddWEBDB6H8Qb96A5+HK7X+7i8
0mu4NIUfQTdQNvDkAA+hcAbTdR9O5lZuSnr3dDi1bZxfTVbb2dV0r6r3nYSQJ4B7HAMrszqnjgZb
q6VmE3rDYVQ6JH890U1tD6qJWiB7EcP7Whv3QeLTVv9b7bO7FrpNRfOvPJWHRLwLxO9qBXBIDnHe
TJ06fDaM32OOvLQUD7E0bEa8v8d02LSCso3ygR964WUe3QPlS4JEL9PHyQmL7jKRxovUoCsdSmSL
RVZnfBnwBgrTBPdRFVfj2bgWsHOb7dUquK2aZG9JgmjHLaVhylHjJqf0giY1bq4T8sqIfKajXNc4
QkEsVjyay8ZyOHadzmctXIUdpYMAipZGa7E0SfVOSGtUJNLw0JF3plbmAyqbeoTefReDshOi+6KT
H/2u/WEKg2ibuPfUiuJtTRULrL6le3wCulRpKzvSx1hoTgjR8UsjP4ociBfvN/Q+K8M8zLTKNeLa
Tgyu4lWCBZt1ECnm5WaAHd5T0+M6px1UelRll+PbNlV4xL6Ihkn8u5/g/HMsgg+U/vS8LIVU0xBn
mSiMlVtJpS2GsV0Hmt0Va3iPD3eKxTCLY0yLUj2cxKlyMWi995XaScuaJKa2ERLtS9f9GPLiyirW
zGIWNgIkhRbDLk600SiUIlD6iuMG0w+sp2SqTVjuYWsyxFvs20znb+5oiwEX5xuaQdXLWqZz8ttN
28CSopenzVb3tHmVvDsgFuMsVhEEIqPGvaVyA+1V1btjAWl7qn7gMQ5xR2MN4VxQaY++193Ilbft
QXNk4wDNUHMURLKFEh7Gco0eeCZ+oJuJvlTyJzreq4vZVlHqhjiWTa7eKhudDYwu7M+n99ydmFZE
uurYyTEzXaooai3EY32qRhdfCLS+rn+ofmhXcJu7K/zLHVJL6Z18WJM0nrssvBt28VojpIFWQDre
hf3ihIdiJx0SzPwoqWEgY1vlJrxXLj5/1EUH6ltCkz4zBSqxBLUY4ur7jSJPdDEaPJ22qCDXNqLS
2o2hX03TsFMn8b42oULJ3nbUr2k7Rh0GkJEmcr3Sj1Ue3Ws9/3/i7cDJbkS1/6qr3W6sdfik3rbw
+gNUB1j6SobHusDvf4zzbpf46qEP6bXA9L6P9/5k4Cp4l4Lx8IuOLao4DH18LP36kJiNM4bSxgL3
LlnCPcfLbSroa1GJcSYMYgroWEamK5LfWYQl9FHE2hRrcBmEow8Yq8IMvQjEcAP73xnaiWi4pmWm
Ex09k3DuMPnAsQmNoFaqTT572mrdJqUx6FCOUGeCIHNrI4NEV71KXig6VIW/KBWlGWGEN4e11m2j
hq6Bw1sAHx5vuB+K/qJ5d3LFHMz5Wk0rLoRW2GhpLR0tYzS2xLIxN8TR2+GfdykpN2/YA66O4GJH
yx2rC1XufXpIvo1d6GNDqNlqSgeTnl1EyjM2Vf1U7SrgokbT7Ca9uNYN0pstzBbrovPkrUn3aEHs
qg7Po/azEp6zuNz2HoAv66XOEaGHxnhPD8Em6f1v4pRvkyi8G2P/qCXoG7FsbNNfcUjngHpZW1yw
f3WTeRhgX4htDmM6w2ZxsOgWccJOwmKWXpVWueo06SGe1IuQcygf505k1A51fpUG5q6XfmG9um+A
tMkhslFsgVQ928II3VTRcDEpIRFS8axJzc+ugQshFOavCRRDlvkPrTo5DTDZvEhfc436xzA6lhgh
EetxJpQeynF4khIDwDQ90j0aqQ62IQ4OHsFIuC0a3Mv86tHUW1shQGkl46Dg/YB0LoAnl1+Gush6
To9Dkl9gEnZoY+mh4aNQrQpg9quXtNeR+XPM9CuJppxBNEEEYR2amqYjWVFjy2UT2ng3fbXiCu9W
f7QcrYL9K4XTTzUhMO1KmjI4u49lGeEoJ9MFFfrKlTAoIOXM8j5FQ5ZlynHqiiu5iRxME9by1B9C
5sXGv0jONWM00XcuVe5YytskkB5yTdjIVBixrt/lYSjYeMXYctDsocbyv0MnJ9cCQwlrzmbbSJRf
8mfTF3C1HbfzOzck367Gox7Rjz+ocJAvZO91AmEsYoIh6TdBSG9o9VQaGJHGwbaCo1a0zFrnCoD/
KWtg88jfCE8xEHJ7bGJy9eZFWSQ7TNcvktHYRZBURO0qD7p9Tsd/xK6jZw9JtvPjX9jFXkVKt3J/
+nCdYZLmHl0JbtZM1l3sG33R1QHI6cod8Nk19Y6G+vyyDwZb1lYOpHPn8OzvNaNbz3SLgYsShHog
rhFMAHjSHn86IIndfdFihy3/+vxIePvd7059S5LFuS1NppJNC8HiSMBCoyqSJu+/+FbABaRqvsg0
FdIwc0kr5tcyMafNMJnmJiJXECf5pVLOJBFP/lqNtNDAGgCOWB4FpdgrWGQWXfTYNb4bquNFCbLk
8x+7SNdAqOBnzoQoGRI/N/5FMMB3Q22gl8ZbP3wsKINKGj0wibUBl2IrHeoQ//XzARcv/cOA85+f
ZErSlHpuXDBg1HxX8u8Vi9nolU0xtivn0iKW/TDQIvaSFOqMXS6Ot6k02FEEpQ7OoTlhUZW0LqQ2
JFRwHHRvZdjFhM4FzneH4eKy3IjYK4oahyFe3bu8Lx/8xHckzsAQQ49evVOncvf5jH68q8zod2C4
cK3kOXm7eNK0M6dEH6XWbRS7uJ7Q7Cab2p423lbdyN/RFrfXIDguq/1aYuBMJEmDPZQRWCMEe8uG
1EKNqlAN1BbpOQzH/rXHH2jl2T5MJ3sEMaSJHoQO3Q/rE+J4WsZKXbshRixqdh1Hv/GtHNofufBt
zrCp/n2ivyS+Rr/icARWe7Aq+FF0Cih5deGLxs0AKn7lR53bTmAvQhvEwFNUlnWzGIdYMj9F7RL/
3o/huKvHryl0ajFsMUBugfUYWu1k/XOGrioXABUHUIo8/2trDK8eYU8ptV/FkS7+z3/Yh/cxnzrc
pkReiEF/92IhqEIcE+dQijGtR8Wier0mGjh/UzsZYXGuWaUcp30TUuzZA0tSnZzsan4t2dFB3ATO
mkLvLeXzbiedHwhvAxp8ZY1NdXFCWMpQK53k1y62VHdiGNjQajYxpvEFqRGEG4FCMVY95nFmW2N0
QycLJnfBjQzvqQITGLTjj0L86ZfNXtHUnZ+3m45AxIuOlqdfeB32e6WyhQH1JQ3yy9Z/qZWfn7+R
cyvl9AEWuwERp4CVkFe52kCOUsdWLjLu6f3aJpX/rQF+9/lwH+UViwlbHD0Bd1m0VQIX+Ey+ZKVd
Qim8F0OoYfF3q3yhirMNMmjJfvpNH+r9yugfMnjz6HwWFg1sczvTojwo1BZ5JEHnHi9ZF5USXGX0
n8hWgRI53oSj9G3wOpDw4tcI5tjK2Iu1PxujAUSXQB1BJeU/i7VfDKWilsiw7rhXkDocCgeb2W9F
Pd5pZsNVpIAJ7itAZcSvvSA9lqQGR732viSkuJRuVRu+mIq30wdkHHhWvGhBgS5W7hjTNI8sS7id
kUuh1SFxVHdgI+2mK7ZylhNf5U5X+FsLisbnU7FUufxx8s03Mc5zzBqW3sp5EsGLDYLpNvN/jhZt
Epr2s8gquPD5Xuqfez/c5rW4tWCJVZl0LxFt0m65NZSntq83UvfLaprrvGmcwqux0EIO8/kPXL6q
t5jj5PctQoARkUsfZd54q3r3UyRt4sxaGWEphv/nFCjsvzACODgW34HaQ96WPI0hFP2mM16tMNm2
ys6oe1KI30I4cLCZ8+peLL70PRbMdGupQw19/SLXHW94mUwRHnKzEoaeDUloKf3Xr5on5iT2UWi2
TaNSHW+LKtip2aOeWDdeXm6akKRn89Mgu9xY1vbz2V4bdBHhFUkwRlZsEeHFA7hRrsFWT6WWZARl
nXHY5VVkp22/sgiXJ8WHN7B4yQJK49rSGLZ2RiewQ8fA+u1mtvKVnGrPxe7zp1xqdj6Mt/j+PVE0
GxN+yJtPMsaxW4wk9O1gj1t50/z2nDXU6/lF/Oe7XJyEnTrglNYa462uhhdJ9BoNawHsAlWK2H2O
zU+Wy2I7jWACVpLAEHL00gbKtgqUO5YKBjfqpsG9r9/XUryhq/wqErtNEh3q+jHA7N4CMdpEeI4W
K0tpbZKXfQl0mCRK2PJZDfTz+lFoJ9atDt8lCnJHhbuYi9kmMoIvClZUBpp5jsat2K+urfnrPQkL
lhOzFBE2k+mjCGYDqbbDFmdXRzE2NCdQAgO5f5OQg1/bT85t5yevYtma0JQIbrOW1eWlMrkWedtY
9UYr1evJQ4mBLaM4Hny2MRH3lZWFLa887GIrq7yM+F5i6FlZpByCHXCyejsva3Fj3KXtym1iZV0v
CcZh0GUCnb3sUZIbEcGGxsqXOn/4n728xX4kia3RG7Uy3ipqtAtj4crjXiZG7Vaow5VK+dom9IbG
PtlwzVaKCuL/8Vajc8WLaDMj5ci1T5RJdM193cG29cCPeNisBU94YK5M5jIj/WGlLnYlcMKjIU68
vFHdIUhQ7bmpX7C9ek9Wz1UcfErIKa58pgDOzkzxn5f6NyeQk8cuSzVOh3gcCT7alzCNG1s1YrB7
FdAv/Umspo1e4o5F77cdAXQIQd5IcvjQhnivGor8RDR8TAocPuGUeRwPWg2mpg3UXSOBUO8MRxZb
8tAZbpGvXfMsVo3TkjWNdUgQguBYMKbTrIav8rtv73QNxnT34mm3NEne+rA8AhNJATUsrsqXUwFT
7NmKOyf7v6Sd127dyLKGn4gAc7glubKSl4It3xDy2GbOmU9/PmpmYIlLR9wb+2IgQx64yWZ3dXXV
H2LdHlDG+Hz7fLic/0zFMmIZUpGVui9z+hVPXYL4MUjn/22ERaano/GrSi2TjZKtExdfPH9Nl+C1
I3OxZd68xBwi3nzPvDPlPErJG8bmr16J0JUFWlPciGXmxlXv9NNt2h8C4yoUItdE410UIkoO9MCH
r7Mtb0TvXCpRqUx/VsHv1PsVSjd+8qXCSUQtViDMS/Ta3yv+zbMuwlWL96ymDJRdFKRtqOkF8nhl
Tdlm8o1dnPsOXMzrAdXavM5XUo75xP1slual8GaWmqLzJKXjU4fJ7yAZcGsLcJjxXYFLuEpVsSya
zeef/uP48uZlF0mAnoSBIdZ8+3qjbAMnux1nX/fJEXbVTs1dcyV0zqHxszdcJASWOhW0WXhDcXjw
ZGSVf5fl7vNX+jBbhNLP/U2ZOTiL6FyinxCLCm/kDd/76EnoIlcw4ByqHDeG5WTJjfyv0er/y/r5
eI/+GXORKiqTEJGsd0RpfE/qutn2KDJ//lpLhNE/y/LPGItAbNZyDaSJMci39338teJLmd5Gip5F
677xngd9H+La02q5DQBzO43nML7O8IBv5RZNqsmtzdsYzXXsWNhsml0YiATkHXJxK3eEj7/xnwdd
LKnCL7QgCQYmQ/qho7lUG9eWHqxMx0dbBc1NtM1RjUXeZrFJa7WSk0Cvx1sMiDbQSTf9XRh/H/nY
nAVOpK+cwwspYjJZ/NPoA89XdAoEFzdSw5flLqAbfWsl0V0iNZ1tmdFeM7LOaUTvbkTFfu8P1q0p
JncJZkapGZy0OEA+DsshpxaLPULX3xE6/x61uOdUaPKHOrJU1HumKt83nXYP9wnxe/2r1iZIzWDQ
udelotoOg+rWlYgsm8ftrj1xLz+OYc+51mo/aq94Mvpg3IY9dK6wBbHTVFOysmtfTRvfbVs2E50H
1AVlGQFRa7H2ytqnfhqG+b0R1U6MLrxZ5zeWJbw0gNQMXNmxJ1Fke4zoDrdt6m0CEVfodtYYh44q
htqNL7VIMlQm1KPKGbWDVR1FrDPQoweKlLgYfs/+Qwez1O2qE7dlGm3ylL4ciu5Wr+0770kw030I
owQpL8eQ8q2YT08xynKzogPcYgkx0HYAYlV4XzyjfZpkOvdTfNMK7dks0q9IxjF94UmKkPgQJgdw
k4v7+KbyBod7AAk4Wl/W+CsrpEMey4ifNkcP9MIwfLUyCTe67luoSU6I122i41kOqaXOwh3ahYEj
WBNiQHSz+eWkIx4YTY6kpsdexjAkTjc0yW+8Ij7EkX9bZiHXSA1cvVnr20ovG1sQg9hBQ6HamEiw
fR42LhIpWiLyrDSozP6n+FW8P1L81vCDybOUM+2TK9+CDj3JO4ilCCvfB/G4oiyDhfEivr8fbokB
9mtLEBEnV8+WN52jbNIQdiQgVXWYkjR1B6pNL36Am/uEOVgq2TAkd10onwIJdUwx2RvZdOrqaZ+0
08mSTHuIw+8pUo1N2Rcg57qHTjevR0nEiqvEtCh5pjG3N9Ia8AkmTK3VcEpnzL1yj4kN6vPCEGx6
Aewudg1rGNOLg2Z+V4xboN8hhG4tKzQ0hDU/CwRUdJDR8DHtw11XUb3NaDXXmnFSm2e5F1bi0EVs
XYy5yBBapZzGNAjU84jMbcGE+s2z33QregevjITFfn/3aosz1PTHxkx6RTk3deRKIe7n3wcveCzg
8XVmdZbgUNpagCdX7nt2htKFXuL0EIYPo8hm9aTffS/uu8pwhqH7lg146UjV+FVqpGuUZ9j7wxbB
wb0qKE5rGig6vJiFYfMrJ2pGt0EAMtf53yb5Zmyn5xir91BzBU8Hu3DS1F8KwKMowuwTSKEswirg
vhzmaFzKdqV3dj8FW19CZLAj729+9IF6iuTnijY2pKxNiKgTwoWuJvuHaDh74Tmd1SbCegO86UpN
zmUaINrxuy1uNSHAqmeWEk5WTq/L6t7iOy4SBinz9FD0QhV9An8vAFCYrmhO98WVJ2+RuXwBCnEE
Hqe5YX2Pjp0+K8WsYZbX1tIiqIdR6JXJ/AyG8jPO6y8VB1MSm3efB6API8KbXbLIBsQC6hYq8uo5
FEVkpTGRQDvdqw5U2v/HvbEIdYLZFVMBrvUsy3BarPEwCv7Jy+KVYZbQMAC+7/b98kKWtYoUIRgK
Pt6f0PPBbkeP2wfBRDcfMRIckYbqpgp18HHlKbLaQwpqBFuz1pkMaZd2q5Kg8/Xsk826rCWJk5Ak
IlqDZ6FUnEF47ieMOZrW6UbxevT0LdYImBvwV1rhEE/vP/++K6toWVfq4qDHyoqIpGrj9RAdIznd
0jBcyUA+PMbQZVPJwcj5lkCLLhRCU+w4xiiRupWp23JUOY0yHPy23urmw+fvtNTm/ecT/xlucV01
UlNA0NlQzkWBT2vT4vG3Q2b/SClkY2bVpsIhAFG0rQJgORV8sEydo4a6qyucBKUIEPMF569tJll7
5Mc2re4KEl5VRbqSan+8uf485yILFrpAqQBvKeeMOBYTN+OEfaY6mhcePp+Sy4vi66r/M9Ti5Ck9
T6j7lFU/1ohnCgikBto+Rtk9QFE2EDo7jlFdjqKdp6MCK/Q7o7Q2K8/w8Ur/8wyLY6lJBrFWe1U5
G9ltC3cuLo+K/7vKrBtJA4Am/FRh8eJdemjLYvf52GszvQjYfpkrqeUx9Ixdn6yTASEn8jGsjNa6
HUsu0N+Lz9JU7jW0AS968/k0VaoOQg2VAvKcCj9uDNIeB6MgyS7ah67ofuSA4tsYMR1Zu5VH/CYa
XExKvTnEvvWQeBmncxHfKUZ/q3XR2l5c0hx4QPwBASPJWPHi0HJxG0DvJDd0ubqdkvEKcYnSbWod
mFwW7LA1ALxZRcBSjEe1xE0lM0+GKJ6CAKfeRsByKdSqa6mWDmmnPgIHoYOXAk73LOGqK+obcdR+
e6VxOzBBm6RRMEMV6t9KHeK8J6ClGR3QpAMNS8UVDJor4gPVGo25Kfu6B3mGZrvPXdzpg+aUK8XP
zooQo4PM8PlquEz9LC6dvDocQyK9sjg6uyyUE0XpirOYGngFGtuxzE9g8fHrQ+sjHVMc8UgeevUf
F47/t9DwwcAKljt0P+mqgLVaDJyqej5kktKcp1TbBRJwukH52eLqDcoUpsXPNENYPWlW8sEPNj/+
i2+GXRzirIYYfPvgnUnhYLTUOxMGRYBtqKUnSKEa3IDUY4veHKrk2y7r7zprjen9+mrvjzkIPLgV
SziaWZa5bM3j/Cjz2zQ/S61RuZlV7Mqxciezb21ZliMMceBu+iaeXKLWnqK631dD/ILa8mOFiBFc
Xx2MqFUlGyEJb2Ok1j5fEu9PKJQgNNGagUQQw+lacyV4f9Hy6qxs/FgoIFGHpwzrbqm5w4LSTvPv
QlytRCN4jReHPiQKICUKMD0R2+vFQpBVP44ENO2Qtyt3pQevRAhPw6R9TUUdM60kbxy9m35JBkD9
0vesLfrN930z/kQw6mgIw52X9xYxvIDMzuElax5XVyTFQcI2KRkpFBs+QXYyqNVpvbXnklluikG7
7WOEyXoMOEwQ3qUWwyLO7gPR+haP00kbVVcqwbp8g3Hr9A0G3ZXqFtMDHaZbPx/udTN5FKKQTYyp
iP91qkBvTmC+DetWqA8mJHPZwLVz5N83aAjCmKPiUTe0xspph94vF8jo2Eqao0/AOumMD+GPPqcB
MCn4xSJDrgybrhf2Ea3wHL/gZMTCFAYWopdXcT4MdinWxw6TM1T5N32vbTA2fOoCpG988YuKhJ+c
ZRtrDPaIJkqOKEOsqKqXxENUBHd4WZePUppvZAOb8LD7S4kFNOaxPDeFvabn+5lYUnl4DmwVsz02
zXQVKnfR4N9EafSkx8iEDCm2qTTJwzEHbwbZPmxucj+6zkwk4/tnA/vwUkKwOgZ8PUQ4Z7defyxE
LLklcMNFW2wT0cNpMd2OyMLm3mEQn/OEezJP5ul3gfKrJi0pRuxjQQ9lUkZFkqtTkF63El3OvKZ9
3cR3ZTfV2P2Wj2MFCbzOuIEEya8JIQB+YsOtVfKTatS7uZghZLidlsM1s7X36m5XZXhBStkR2dbr
IZF3Zh3s6IdRwnoJyv5aUfy7xJh9LnT/Rh9xrBUjSd+aXlLbCdeMTSuiLtRVZg8tpoJ4lJRPWApG
rh5DwwKZuLIvPzhO3++URewaylYXrZCdIh5Rn5++yQ4PslWpn8Fng1bBreQIZHR6VH9k18HaRp3T
omXU0kVdxtuEwCUuAYaa0dQeMmzluaCjDa5xx7Ld6K5CrmgPG4KRq+6NlVztstsycxn+DGrNveA3
fQRhqtrazILynFwFd8DKr+Kz5Bb343Vwi4a+HR/QQ35Obj3X2wJV3vIUWJZj7jk41spl6SJtAlyJ
HjjubRL4NGNZI0m6rJtw3yhxb+jtworsAhMhbWo3frmmNnJxNC6GWiSocFtDkQJgCbDP3yvwfZuN
ul1HjC6wSQR6Eh6ERrCIRtGUPy8ir9HIVouETX42jJ9iildmYR3qYtpUSnsFKMmpvPFHqk67Vo6/
m7AQk1Z59ogs2uA9eMnvLshtwXws8quOpFnP1rxgtPeV8cvnW6x35Dr7TDU5J+XEuEmb4E5rwDWE
3SBhhToBqQQk1Jhof40VHktI2VXKxrQEp/coK4Pqx7FGUrFLyYuD6HfuXOVJvGulBPYiqU5mskh0
A7V/wdEpnFD+JOMnDmqVgXGCCBWkcWVUUnL9seg1TNufWt+Vk6up/1IaX7Lmh2DEBjKMLTmcia2O
ikSNdMPdzu79u5IinVSc5da/BoR3LJunIowc3FDiKgf95F0LonWM4pVsbpFa/Ht2mzPifRZRMxfX
qLpQAljQLJ0Ob4Zh+J3rI7E8eBz7YN/UylkdaJNg7pPiC2iXsn9VqNBdu1vd7/HcbfZ+/1c0rfoH
vN8781PN/0Fzo/guc7QsMoqsHJRISUa42fhqQwnGXuHY3vTf/WO2B9seUTGf9ky4+18L+V+MrSwi
SNBGKt6JongOcvWpI8UI2mxjGAVttGTr1zdpfA48CxzPbZdGrtyra3Hz4uXnXQauX0blCpu0Jf9O
s/okhKnEKqaMnzpYaaMRk5p3FAFZlP5MGt9MGy+j/38M2tXa2AInxAQsxl/c91JDBi1gMT7N6U17
ww0Fvf4NbDSkkhyDTNJdw3+tvfEirqAs3w1V2OZnLUz3eiW6vvo0zFdZfaUi975i8++r6QgDQgvG
Fnhxi64BVqZW2hHAsm9DdvSSBzx6Pk+GP4xBWED8O8Ri9jq58c3c410KPGRStECK9FHLkD6PkDdo
Nnm9JqDxepD8OWf/eSmupJAY0Vq5kDfBYg9uwbxe+g6zmWcAMb/aypEF6zbpgCfilSKVOBmRpyDU
ADQU4Mp4nSKINfj4BrwEIWL3I42ZdBd6og173PFJ+vRUsfvB2GTwmMxsPJai32+kTrqX/KcUgr/R
4ZBHU3avxBp69f2h7prWNuQU1tutIDwYmInhFe5MKv4j1nVhJfup0ne06FhDP2IsjSHY6CdfkNor
0at2GKjhOtQqqiNN1s/Pv8n7TOTvGUIAHjFunKD1i45pUaFMV1dWdp7QwrdV79jVTb+CJPlw26Bt
hvOHbqK3tiRSQv0fhKFkEDExt4TbOe28y60Xq5b2QmjB3Ku+WShiF+a5Mg5VgOxOuHoVu4znbF6L
7j8yXYrC3WmxlboxqrwyNrOzej1989H9eCq2dOJwIC7t5GvtDhsMqnHrwbvGX8UuLerD/0z0m9EX
B/AgDjWuK4zewOHNz8g9KO6wx7t11rgwjuVdtGFYcQW2Ys4hebEDkPCAE82u0y87fehRaNiWq/m5
aRUE94L7JkXSzvgpKb/07ikIHoI4twfkC2JI94GGHWkDlVtTWPOpG82edgAzMaYYtyMNLSdoaOiG
RfNQREa663Wf9mqdy24kHXuj6XdxH4t7K0qkg2BEswN0CWcDkqdkHsIabcIukb6XaH3gai5PG0Wp
HdxTBK4+g+RvNKkpNqmASEW8neAFNtD2NNBTAi7oRfNDba+TBP58JFAvb66xG7PLPgSxCJDBf4Q5
cRNXQWurZo/LpNGioFeisG6OQupoUvBCM/E6mkHfU8kDKyXrDRVY16imA85NyHFiHhaEoOkjqW9q
G3Rds/caMXByfZhsX8RYSwjjjQYkFOmHb59vw0Vt+XV5YLkMy4WC8WzzuVicXOmnGfLN8sCvwPNx
zWKeRUQ6E8BnYmPce3rGthELm3sfphHmsQmFm1DW9n5LKjal21qbjpIefRkF8aWrO8/2wUSz6zZJ
EP3+/GlfcRTvVhUyk5QiIeMoiDZcMqMbKZYbPITOKQjvHv0hD4pukjwYxXSoYKOoqIIkvbnpIUBn
wlNY3FuK4FQkxk4bJ1/0PKpP1uj1J0yE+fa+0IIilOutPHoq+hkoKoVyZBu0hxv1Zzt5tljFaOXj
RqZhwjt0tpE9G51Ja9ewy1xHIQeBgVJ3pQKj+sGNSxMR26tQLK4av3gY024HhAPe37x6VPLagmoY
tn5mZZdTdKN40TEsZO6quCDIjf4lrNsv9Eee5JqrUQ/geqCotIdY+dqfpiqJU4GBNn6p0Uok4WqU
p0zkfqwVtgmZNciqbxiouRwBCDCMK02Pi4zgfQKoLHB5cYqK1uCTAILrsYsq242heGcm3klU9bUK
39pYi46HogWBpvUkfMo9fciN5KbH2awB8rGTP/h3vlOgX77WgbxIE+YXRCwHiwiTS/hScjpQM0XB
LQ9ptHTbYHdtpkDtp/RLrXo3nmdifWCtTOmC2cpw85DEScskob7kY/VpUw6l0JNUuy3OnATADS0e
CKuyvzX2/rF0AfmJWwEF/nqrBpsudOZ3F1b1tt5fVy8fZDHh0FZ1bTS5KGVmZMfIIeTKQ4d+hyz4
tmaOx4wkM8HX8fP9fDnjs/+qStNJBwtywW/SCyXFazXFDmMSbG98oNh31DrZRsl9F6TZnj7S0+cj
Lghd84u+G/IVbvmmGNGPsUQyyJBzJi0/tbtuPwujKE/yfo3NeRlb57F4q/ngn5lDi9S2CppO7ASi
VZmrP9jT9cZAV9Gc9tbYHQS9L2whfohTa68QP90AuFAGJCBtimQjllzwmjx0pTE8VYW0E6XyGjQv
Yr4xX8K0Yhvdi3yFvLwo1fw9OxTWoYVSIJndzN6Xauh2DqEWDsmZzNHW4siR1Xwn6s9S1GLRQvCK
7Do6JsJjKRd2Lx+HDFpmvg0b78Y30PKBEaOZ32WrsUctvw1L5KNqaASi5tKkoUXVtivFpYvbA1P8
9oEX2Y02ep4kJn1ytoBVh8IvRUdRzXteWTTz6l8eOwbGTOTtlNU1cfEhEXdUfG2YmJZNjVzWftqb
D7U7OdMm24ir6+YiNZ7fiaCg6fDrOZUX93/BSK12hOZ21iLTyaH5pOrLygutDTH//dtdkGelb1Hu
pjqlbE3/NhDcwI2d9Ipc1LPb9uTT6VoVkL3MhBdvtphHMZYFGPclb2bTB8MXswCsgOLvPv1lbPDZ
dGlZGfJpoJtGbW63plI0m6IvvyN3Mq4bGGxJKL4tlrcaBWpfmEV8DnHyHtpv/UAB2kgwdp29ShGZ
sIe29ndY6Th0WDF9QTlAohoZp8+qB9i99bNnUf+KkrGLiWlrm2W9qxV1bk7cVYHlIMtAwlFhGyqJ
4TGUY3cSQ8WWMDxOvXhnmj+7ViWPkFdKRvK8JBYLVCFLU0UN0RzsjRZnc2bN/NGxjc/mdD0qEaTI
7rab0KiQpJdO7X7qE8WSWk+PXfScVQMyW32RuZbagXJvHTFtMd/CLq4vJLcRjMTVUrXZiCYkPzEr
dmppxPYYByux+KP4+MrGwt6BJhrq5e9XodprUYnG2eu2elJ37THYNW5xSHEJxDn3XPb2hEzisMnd
5jHa/EdCifMXX0zcu0dYbAQ1EsLUi8BZ9fq3VMMjOB+/5F7gYLH8RQ2BEZgFCNOvY4nB3ggBTo1t
wx/wLQCuKTX3U9jv2gIWtIDxbYvUDlhZ8I0Hrej2udK+5KV6qFLdxdNYBRP2+S6+TJJEnp22G93v
mZ6++OhGKJdim+rJOS4xem2fI0N24xG1vLTYfD7SZZUZlVY4wGwdyPAEp8XGtXpkASdPT88UA+5o
KNs6O6cR+2uptzaBddJzBVBR6PbtszTdtulBQD4n7QPYOLIrROOmM+u7ybwbO9/OY/Px88e7vOMu
Hm+eqTfhLJ74d4XETM8gHDvtYA5/lcmhNdCAKk++jE4EEgHozWKFTpqR30bhjSLcAwpZeYwPwsv8
OUTACHiWMFvvH6OTAis1fTU9FxZiTaNhAd2t8Nj0oQdHNwUKf6lebQqDqrL2ZaQC7g9rUusfrQlg
CoqFCjnaLEu6gaAZ2iTnfKhJvOOPTu9Hdt9httn91wVC5vztSIs5txDWV5vQSkluTiAEuCEZmwZs
mdKvVO8+2KK0sv+UwxdbtKa/PakDTRtFPQ/17DYc2TIV2G40bNQZVlLSj86od8MtlnqTx4Mhzy0y
dVe+cNob3+LKwbp5g3fonfUFOmj/MDyWP/8DoeoPorj1eq8FIi3JQKTfrx+l9YY4sdTiNTeFIWGT
ZxxUe9zSznGK3RpsZNGLfM32GM/UuUiLWMouOfXBYCCOJAMS0I3u6BXKczZreCbbWOGAGCIEXVSA
5/Jd64W2wq06tfKjLjd4lci2FFA8UdP0K/WuLTnpdmUvXV5IRMA8KqU7Ezkdw1zMRSZ6vTg1eUHK
Zf0FKvsbRjJOY9KKdsGt4bGEKCxVU3xOqx1lknWtjHlZLU6Gdw+wyCxRIFYQY+EB5KF1etF3Omlt
C60NMc/Bm7DVFBp2GUpSnJNchCUDXqSeVs6IlSGWvVexNcOpMzLegoKJCU0/6MeVIT6KvoSaWRtB
V6lwLiWPjMIz8qw15+ZE8DCwbGtHaVAJfJV2d5BpO/nbNQ7IBzcVycR5ZG5EaYy5RH1paeSPArJO
51ArjqHx0CMFK9yp8h7EiJ0hkqjr5WbKqj2aj24SNyKA/sepzu+jtD61qn+NiqSjTkcqTRtFCFwh
z7+qnkw9Dg6JJetPYbZyVVnAlubtNj8yqY46G3Gqy7w+jnPNb3IC2RB4ziShHCIO34PuZ9tCi+qz
70kr2iqM0VZUbK+P0ZIN9iu76jKW8gicCgb20apJue/9iotDJKnygFnLvY7sO3VLlapKXA+2DwJF
QTvQMp/lEsk/0lgn00H8Bfl0LXOB05RiD25lV/fKo2qE//0iQtyDzFWXZe48prXYC9z2c2S4eTLw
NhtabIqLe/Iv66UzHcUxTxTOnBgD1RVAwELq6e9v8mdYS1x0Fo06V0svIgRG6XOfRz9juCiqjEWL
/zDvFkEGJFFTbLLEjhDY7ITpGGa/IrREq/oQhM3K6TMfLu+DzttZYJm8/z6jPMR6XDEL8YQIgPAQ
Kc+pUK8MsqCUXr70nMe8iTtZrphGL3gFojahnXTc3w0IltnDQE8gTIOTXIHLKPttJCQrBYbLcPT+
/RYZvzb0QVXPre26/uFJ33X5v8+J3w8wP8CbV4tLIF2Jx6vpRbNX4emmVmgLsuzm48rSWXuVRZ4Q
DZ0lyBkrRxjL6yxJbjpVcVa260UThYjxdnUucixBEJqp6BljHPKdJ2HCqhdcxApX1P4ak1Njgblq
d42fr3VvVpbh4vClEak3k2BxanilbdK5rDIB+9gErDvgruF58leVMOY1d7HyofTN3jnghZbBsckw
6MLtqDhr1nWlIrid1Ai03nsA03gQ2nKlU+rSUy58wdjhQW2mlSv0B6cYc02vlvsNGby43HqKIE19
l7M0EevTDZdlo8InelUXMGlg2cj6Tpv6Z7pdc4xfaBr8sx3fjLzYjnobj3qUMXIrHavUKY+l4wF0
sbPoEPyeqyIlwKF67U63+sKLvTjXo7O0Y3EFWvaQtTdo61FxPMaB8NAJqqsk/lYJpuMo+7Zcdrbc
tc6QIiSd+vsILdCVpf5h5HszCYuNG/Rlavj9HBk2JhTGZDunEUAJA3cWG27gYhKqwKexFlZGvsy6
+fCovM1YXj7/sihUSbmK/wshowA99TQBKnKDbQigQxP3ULgwt1hrNHz4rm9GXKSWZtT6UqMy82r1
l95fW1ltm2t+nR/cY96/1uJAjblhxFHFhsIFejDNbTWcNI9M1j+28WOeB24fhk4/9m45STtLj3fc
em4Cyh1hKD736nRqxbXT9pV9c7HJ/7z4K5T/TXRu2walboW4kgrAZ+ipSuNdnItfrVZxjIEQg6iH
gCH4mG0Ks9lPlrYV4ulRi8LjTI71Q/rzcX8rTD6ypsom8UWomebBQvcilm5RPbX97GsNvF9/QawM
EGFYIb8FEzNmCfVICVYhY0SuL38bwF9Yw67IhUOGCKheHuCKOqVvbKFs2nnwDBTKjvV9RFKmj/FO
UJ7DUAE96iGNgzy+WTLA2D550o1WvwQiNtqzv1tr6708V0cOFAgeV1bqyrpZFnzSKoHj2bJuItxs
JVd0dBPXCnRly0drY1yLE0Qvp7Llk7m2Oz+Mzm8+3CJEIRtYVUrDh4sOQuUqrn8MnXELjf5v95e1
DbIgJP4TEt+Mt4hN8RTGoucxHnWF1gmEY1Rdd3R7cdOtXXr3uIFVMFt3rCW7K58UJ3XD+zWNg4+T
wzdPsYhJ0EpjZZwjpPy9dxBGku0IKjza1LZ/1eFujEC4TRGbAqG9Vqqed+dnO2VeCm92CuyeOEAG
nd2LlbgvWVd1+TsZJ6cO862Bqr2JLpIvaD/+xxW2SDhAV3amGr6+MfDgcVOflb2V2slpPoa638UN
84ykjfv5sB+0Qd/Fqlf9nTdvKzaWpwUGnzsATRn30SHFdkgb8m3TfreMexnkuVzTdvGzg+In1xI1
6cH4PQyFW/Teld6AphFeUO2+GYvBFXlgzTt//oiXUKI5FXuzFpYxG1VVsTD4IJXbalsRwexN7sx6
aC2u6E9Ile7XZmV1yEUEb5IeTeucWfHVekMf4VowOiDyd3H8OAqJM4Hy9QJx1yWhPQi/kzDZc89f
ee2PLoxvXnvJoB+tvorjhtceR+QVVRrP3o0ozaKT162M+j2aCug9uKJxPwa/Uk7QLvXdIT1Oza0v
gAoN1tDkr8fxcmdY4ASx7QCTeWF46g9eWPkKTyQNpxDaZecPjtD78EnLU9NujaDdCuLXYLROEeTu
PDTg4+Q7ebgNK/FLEmYP0wT1Rgq8u0TonK5TnQFY9oDpbziiUQ8cGgcbBCWOWo6e4GEoQVnmiLbo
N03mffcVYEviqD5o0WTYVlnfNVq+Mukfhfm3byi/3/uDLsZJPIedttF3IZ0GKxbvY333+af9oPvC
HL6ZyEWMpUJB82XOe5KDV9nib4QsAieQ7PwMmAlxi02AZci4pfZHnKfihz5Cemfu/4O658Lz4e9w
jzA5ODlAoMBFFveNxsqnSJuojMSFuU0LulJj/JduImFddt6vqVBuQzNE0CDehgWZeEpuWGvbLlJ+
V6K3NcvvVS1sGxl4jq9uO7QnAa+CjH3Ch9gVhd+6yW+0o4CUfVw3TgCialL3OZoFiBfYU4h8eMAh
On0RVFYL7rWJFv9VDWg/gHkth61sTj/M3IDBFfAvt/aYC8gFmV86I4TN1+7D1HJq/Fzq3EXC2emm
9C7gZlsosHWSH5rau36MYqx6VciyrTTenWd5WzFSf+aWehvPCXbZpdtEjbdqnW5FMgwp6e/ESLyu
u3I3Dd8FeG3y+CijwjzmeykunEr9mkjPQf5DjBr0OEFnpH62q9SOA7n9RYPgSi4iRF1GCrj9oYgs
W8msTRzjkfAoWtKWMq4b+NGpVmJEvGW6BFOi/RyA21mRd0rHGgP09FqTQMEpvo8544g1UC9qhxwW
lYIHi1OX4xerjV5K0nU/llghV2l422e1wFeAV1QVtwJTafJDre3MTw4iwLGcWJkGtiAMdh7BFis2
bVG/tEJzFwzSY6dlFCnNbQ4UtZUNoHbHWIEX43+J0EYcReOAE3zvdGLzq/J/fr4fLnedYuqQyCRg
OPPPxRq04p7cKmmr2S1Lz+Nt7v8wPGHlpFsbZHGKIHEpal3WVOe+bOyOPmxW9FCaZOfzd/kgf3r/
MoujQ67ytJsMxvGfsit08vCLuSNPLG5nf7MJ8rhdbLqNvIUhhp/JuE+/rjzAPFvvo/T8AAZsVAm8
3oVk/4AlWapJdXUWv7Sb4QrVCv06uTddUJCOBjXUxsM9vU+ui93asbk28iJp6+MuF6CgvpogOKLU
c8+ooZJgtIbKVEyesPKmczS+eFPuyigxIWh5IantZ4TRqmC8etNvFHe2qhU2xV45DrvscY3ANT/8
cjDw0iYlZIM68pJ1agyIg5o0zc80ER0/Adi9inWZU7xPhlgCpLQgDpXCK9gHm+zQvzT3cu7Mza92
690PT9FJP0VHgtxqyr827qL0GU55MoQNr2bcR3QRhkNxO6vOwup08TbLH4JTcz2e1hTgPkiyKHb+
mdHXov2b1BP77boxzGr+fFir3Yy/PGh43q0Crkelb7GGCfsoALwdbnHo1qWk0ilhdtv2PISABcTb
JFzrYa4NstgC2Adlk8eqPA/VQx1gDFcBcV/zpFpZiq/lpTcT1wp1IQQy38vLBYL1HR49Kztr/uKf
rcTFZWSqSvTIxNcVoR+VfXQLHcwxbQmo3prT1QcAh3kZ4PowiwmIF1A909cir5bz6qx4L1FCyaAp
cccpzFOQqA/IL0IgFadNL9OTrUYJuc/qpIkUxOIOvLH8tYcanPX+TUY+LPviD733JgfnxPLw+Zy8
toDfz8mcLf1hYS3mxIPfZULCEs9QsMwdWvvwJ+M762w4um3tWpf81d+VV+YWbpRrXOW/g924V/ES
uK5vY9dyNffzB/qgh/z+gZbHJglmFM60MPk7fjj975Cz/i5waN7sapwegVw4+n39V7dRNgCJqrWD
7rJC/n74xYGa63oaKxWO61XyPex+CX3pjpa4SafGQXBhY2oHCQ1Ejfva5+/9Yf8RWX7sQWbUFeh5
Fu+b5e83WjzUYTzXK/VpL22V2950xheJ3Qaf9/9IO6/lxpFsi34RIuDNKwydREmkbOkFIamq4b3H
19+FehmJYogztx86ZqIrqpMAEonMc/ZeW/YiJEzaq0R0LmjOB98CMObdPO7Y+ly0avGt+fam8PWh
dGmB3lDJVD55CK1S6m3dMnuFSnofNWsnZPEDMqAQdLWQb1ottts2k5xUAgnHGfkgD36IvYcbFPWC
042YJf3IhyQTKTtlmJjX2aEUCruraAlWdbIZa79c90Xa7TSOX49CSzYIKYSIWXQVq2Tx1MRlDcRR
OIRR+qvJkpXURTUhU9YbupxkPQyEDxa5m003nNOPldivfJPOLEQurxiaJ172x96q843QoY3Pc1dQ
UhTfjaB49ICXQ5l4k8cw/bT6tgxaJ83Vf2KfnaoZETgII6vvwApRmyjzfhOVCqIjg9JMMtyZxNT2
/eAK474cjQwojLxJ84q8z/A+k3y2or3Arn54lCJrr0/RERSXZC+5Ws04bWux+S1Fo+bJfTzjrNdE
O1f0p7QOY8dUCP3EafkxjHdtm/9WpWITqNWfvJKIh8nzTViqvmNaafIAlKhwc3SAq7qa3+Spv6s0
gwzltnvHdqh4UJx6L0iGeR1UHKIFlBH2kOYZjMJhJ6mYhtSuX4u++VsHrmS3KlzPsnkokF3pFp/J
Gac/GGZA3pptIMkSyijyfp7xZ950ciiQYtAk1VGD/f2Sfprxo9rGyQhDnTZ/oHNqsuW3yplxEjGL
bq215mSr8okEkNvLecZ/Idlfl72vY5980aaahhQzrTvqJrUH+FZZp78OQXsTKsoxIT201rK1VXXC
iuCbj2SYPD6sfdvc+XLyLubJtiqwxnUSBgL4DvIccofehlZaVnRnzo6xUm/7nDZPvs/m0TamaiPQ
AC3BOzWzsJfCZC3jyKlbmCJGsulgPIzzuCVd+bfuz3e97L/HifRWyIQEFgPODKtayYLqTX6310fj
2c+G60rrdAxJ6W2MRq/oGwcrPv/4KEsa8w5n/i/8Fb/EIHoQ1e73APw4Fqc702wNIsbA4UeX9iLf
v+CsnZ/MByd7EV/3E2o3Pcni+seEiFUMe/vnOXNphJPHxm3Sq9zC3iCE75rwMqcXDzrftzpfr2H5
80+TMpoUa0zqUQSnsDjbgsCd4e5V6+WkYdrGrrgbEhwTMsHea//SG3Fp8JOPcVgpUa50XJ661laE
R4ujIwm/AMq7Ez7oGnGJdd3+SdeXTgHnlCRfXsWTq66KqBjlkVcxvy5u8pW//Rid9Ihk2rn87p3Z
IUsQmZevHNhO0/j78fl0iwUIoV0mkYZFlKanO9EOX1LwmF9NK4lNsnkEhfnzrFk+nacv++cBT+pf
IYccCW9fd8yaY1L/zmPiZtJWvZp8zQOYE+nvZbD5ecgzAuqvF3nyLlBFqeRO15bFrbBfMQ+ufUex
5xUCuDsSlCk1ru3Unl7Ul9nrDz5ctYsWnLNP9fN1n74twZAafs1vUNf5Az6Q9dKEHK6XXIL/YrTv
k/frFZ/MITAoWZX3jNbSSIJC4liSI3gqnW7FKXi0uDIPl8oCl57syQszpMkYjKFClpsk2LW486et
kWhYPwnVnl/1Jia9MbmwUzt/W2EuUYzQmManQUZWXOcJuaW8LMNzQyKBGr3WxJ7q5AIHcnivTKKN
fdMRq2GjzDdhdQk6Yn6vEHCn0VxJhJtoyz9f16hqbODO5FZ37MrwTiRNrUhLdoF+AXCjLQ59r2Vv
QUncmd/Gb2zIbHlMbwcNJV3BHsGUgSdmOTaQ2CjYh+jqtSFG12Ku74YpexsEayCbK/mDbmgjtXz+
iYLxtdiZZTiiSrbq2S/k4ktXWatIv7cAIcfJ4IYwRyNl7bfRpiieBggTfF93uSk+ZkO2DZV8lWbb
XNVXlYUgSwc2obGFNcW1nOEWJvFmY04EAouKm+n81+ivloWy0WQZ/C29InNYjdgqTTwTjSa/Clkp
YSWCiJU2sy0Vf+RJ2cj5ukieur61uxDPpYH0f/xtTuNLIATXmsVeUSOrGtKSXVYwI0f+DX5hz1KU
u59f/u9fKZ6PDkMFxxNEr9O2apdqrS8AUCJjl4K3Rj0svaj9O7dD/zzGyZoWJzkCw5gx1LW5q3aA
OiHfzE5x164vdUjOL9ifrudkLeuGLp9SooJp1hIjaE42Pe2N4S1nEdnVnNiz3Esg4Itjnqxd1uDD
sAgYs5jszmN/taTI6NsEpK5bUaZy453w8PNjO7uAfbrMk9eKsNMg6aqwp5bacFChcp0uNI5u/fMw
Z/e9nK0g9pDLSF345HBV5dpcGiXhyEbRuLHF/jFo/C1uxWkOHIHWZMRmz5SfjOiuke5CfUTdkHoG
Rasslrey+UuDZ9Url8Rh32etTM/RosKKmBQt/skBNNEsTrUB5hmRCn7X9ogPggtt/wtDnIqHjaqt
ZWkSU8TDG0rj0NO0S4uz/v0A/+UyTjXoflFnA9SzFGcJZIxQLF47qM1uVDSAzNIQs3Q35bvSirLb
NEnqgyRjdoZmGttiUENwyH0AVlApvXlEn03gCs2UOnyIyipH05rfG2321tLsCBSUApHfepI/5Tiy
TRDpt0VOqGcmP9SafDWPwyYqbjNNvK0C4Wki+3FVhB9JUDzW4qMoYsPlZHRTWPmhMMTMSWUyXQBn
haL6rqaGSxvJjavAbfvkOGvGKurffSTygVXv5+ioFsi4xr083itNd23Go42Ry6ksgAAjsDF0BZkl
2vH4UCaL+QivU2p4M3HfZbtuKOBP7bOa4TcPTXepO0k41KC4OWrX2G3erH0lfcyoqqdx4gxoBPVm
fBVzxTXNfNXE0s1QmvsQ2rus34Y0sMRpL2cFS3dHJNEU7ZCVwFOoCRLvplZyRhUQRiz6+yrU9sVg
7vmq0TzI5/dSqycbZGb4WpVys0NJN99kfi07SUpT1RBxTdd9F+NAr9YLLD9v1JUclwtMH2/fe2Td
kX+ElGy0+8F/88vBlRqQD3l9qPh3MSp7LdjL01NIaTQdbnM/Jc9v2hjIcEnVc4igdcX5amozItqf
9UlH0XMvwMnGlLD8FZwEPNoUbB7mPfb9OXQAs1bxrMJSKaVDZKiPYpdswqbexMLLYETbSm+93r+W
CxM5eGMcf148Lr1BJ8s+p3Cc1SGz2yC4MYSEjL3wwiu0VLi+7pa/vkAnq304dYEu5nJ6rEtqEzSv
YG1ltBTz4RZa4zpOL0nvL13T8uefzgNSEYxZFrIqtHxaBuneKC9IMb8v7F+v6GRhN9K0k4OcATAF
OVn9ZyrllZZcWNaXVfun23ayFTXDGGzqYukNItOT560ebIY4vJqEXwHv0c+z4OwFaWCi8fmrwKNO
viA6rEW90liqY6lCSq7ZTRut9cn/l8Oc1ELlGjImx5j0GM53JVK5Op8d2big4F7uy7f79ulaTj47
UjiPVa4yCHTblSFlVynLbiO9+cnFPdOFof5+Oj5NNJBXdZCqSnpEAn1bUkCrATL46XUjPiTdeyB3
1GZU2weOECmDMzdPYvQKIduOw/GuYYH/Vw/xlGsep7jDjYFZOQh3OcEuAaXmSE//3TM85ZdXrWRW
rbhYYgt14ycZCG1yv6C1/3wxYOS+P0cTxzBUJEOVLZq1X9/iKDUDQYhEiGYhnr2A/kH9uy8e0AKB
RdDnZ1XGA82ai2URSfC4ltI3oUF+a+46bddNrMtAx2vxnyg23B6IH2AlaCapPNpa/iiA/9ZxAVH2
pPDMScY0GvZAiZTaabjUN008OfN7Pul2VPwhaftNkcJbor6duoj3ujrq0HSzW7OlhKtDpuzj1wqY
ezAQZGLFtl8bdiO9F2hZpWR8yAJg1Bap0FpfXwvDixyVdhvXT3qRBUR2qH9yasMGJN586d8EPs0c
hQlT9DHhirF8bUzdtTFINoiFdbl8LrRhsgurOabIHOai4D9COoKdjsF12DyPAfIy/UmQ3wZiiCXd
TXnVEg1toEwQjX4f1h9+dZyQ7en1i5D8SsQc9cSLqRnrRYBSMp/b4H5aFBRGvtGHm1L7yILiwRhF
R9NHp48KRyzRSMyJjvIOiWcrVKtcSdZB8Nzrm4ZicDQndlMcxOClEscXuRMf9Ia6KKBtuc33qcTO
wdipKPg0PYEKX3sdpMAs+iOBOTWn6zC6DdQ/Ju4IJM5h3jqdWqzkoLhqkvE29tObCpFtE3+oJqzO
VF7NXfAPKUKv3LDrLJjWjcXOIhI8VHro8ZJtifLGFKNDXFeRE3G2ZWd6JeXh0Rc+MnGVCHwkKvpT
pGHMfMFDSrF+1t90svaog+KyjSa9UWLdjUqZBI3R9a3cHgvf1qMnA/lnmTTbhDK+qxfFdau3xzAQ
7wMCV3rQe0Jy32VvhnHFYQAj1/0g0yVU49Kd0viYq8PgZRTGO+QGgfHR6P5TLg178N4Q1EIsjjXl
Q3g8DyB17hX5Re9yXPrKhaXj+0L2tUh5sv6rUo36PKBIiYXcCYJ1TrtFz94n42I7bNlPfF2dl5Ew
xNEFwhh32pXSATfVUtuKR0PgzfOPKZp+YiHtUW9tE5EPuapmcxvLe8O3PGW6ZGiUv1+pvITxksuk
w12Dcvd1VUFSXiAfnwu6YsKtjJ6MLBqsI0XHNm4f6Xf0mqiONi5tAoRGa+tXbC9UVEs4sn9twCmt
LxW55TP7I37SEmGtg0hnyn79STKHA1Wb+UmSUCFpNSl064ORe2m6qYzWcMAOpkS04JG0ZzwGfaR7
U2a+NdafWn9SwpuiieyqHXd+R0L6JAFP1n93gN2TSL5OE2WVQXryYj8o7ESqnoUpLVZlkVz6LpyR
yC13Fq8/FsszyUlqJfdS1UeIAgmXHMbKq0hvrxM6u72/QxK5yXy6X3lS/BNM9JtCdsGiXtOVBnAo
U3cP0K/XKNPZUs0W7KRGdoqo8pLMfBDwEInJDXlBpGq5c9p6WXUwi5eoMb2ESpQS3JcFHPlBcCUQ
WCSPeaJsOmGPUGsOENfXIBSRZ/G/bTGtAtFwzfn48wfrjBab6+cJcgjni6WfwpmCtjYqs52K47ga
3fYhk25LomkMhzL/h+JIphvW9khK4KX5c8adw8DG8kYt9SH1lD1aaHpdNTXwyAWVQj5a7MbZSzj/
taXoq+S2VJ/VBoTGhY3AX2TH11eZ/il9NlIDgc58z3PKpDSLDRrM1n2wWVJOo33thZt+fRn+dKZE
Sid7wdlbuFIX9s/XdwTkd6+USVkd69W8mt3kKnYzp/ul7KpVeAgv+PnPidMMiBVIpWRQOt8qF2o6
yfQpGc2qsDl5SuZkGWaf+F53k635QVrDqq2YnTbIc6abXdw3F04Y538C8mHkfsvvOJ1Nqh4hC4jq
aqFwb3LTFvfKVeCpd8Ea9fC6XQ/PoOA4U25iL11fYiOeKZZxuz+NfnKCGgutD9i2VpTee1dFSU5U
wWKWFtbTNnG7q/HXzy/P9yUQTIi2iBWoYeFxO1kCFSvqUl9FHjABlBKa9JGu8lVS9pyPn8Sp3Pva
pS/euRtsGgrrLtRLWH2nioQo6oycWhzqoP3ohsD3XHG04cXD2eFjkKBBRH7o0mjXqZpkYFcc9ov6
JWv694OXgqcPOhNmGyp3p3t2Ta+KXMqS5qiFQNPEcJVPr6MUb3++vcuR5+RN/TLK8lH+dE6ZeKWq
wo+bo7WEwA+FE5aV0wjpvRoeR79YkZtAGox8YUU8K1mCmraw3GWe6SmQ2fAzP2vGiB5Zaic3OHmB
aHIeodoybq2reSOwNsqKI3/ILy1+Kk7TIJUuqS3PTS1AVQimeKFVU1+ewKdrxzndJ2yMG2ibwRrf
rSOJwwYjNeWwP7KUOF1++Plmfz+38Eg/DXhybgEZl/RTHzbHESBFKsnOnFyi0p1xRjKGoTNfwBHz
uTlZDjuT+kkJpPE4qy0HzF7fB1pP1AI5b3O1Evma5gOs3PwdPKk31NGbWYt2EqEY7OqPIdc2//Ml
Q8qVRGMhLOja6YOeiszQsALjD8XTHOv5RrxEaT/3AVhgvKiHNF2FVXfyGLEBtvXQsEI0XsXRBp2s
HT9zvr4muCJZmahmLhxAz7yZdJPpiInUDqEKndziPueglYdBfZRlnHazXQiPQ33/8337vhldgib/
M8bJMtvIQxOlCWO0EmrzUHII5fEkyK0oElY/D/V9CTDFZZNp6gbFeOP0e8KyWwVx1s30yOvtsjHp
VtX2cmvn+xV9HebkiobW1zILXPMxKGbHLKSt0rQ7OactMf7Pc+7rSCcTwqpDf5zUnpHEcKOMrx0D
/XzLjO8tsa9DnLzJWRz2QU4qzLGc5hLVUuGvyFl/VIYh8cirxVnVzpDMiiG+7jJF2vhTJblCSeU/
nRD8EEQyh/hBi/KYqMmeKUyscIP3gF5iWT7MY/dgpTedgV3gTvZvQnRl5pxiweg3KuzXpriGMbPm
CN4F3ZXVqJtIGt8aoY48UdHvBbGhJK8kjtCz1e0nYd4WmVQ7ehZR7oqs1wqZoaOLo7/us5Hfm9lh
J3pxIjyDKj5g02MFnLwWSJxubhudTU0iutJwzFTZ9s2jFozHeArAq6GhkiNH90s4fNJRLvqHTv0z
qhWVjxcLp9WFu/7tW/X1pp8eRaOBu5q387HlgDjKwoqwBKcTk20ed6uuutR8//6afx1u+Xx8+jyo
slEkFBPmowqutqg6kjQ/FDSIP1/U92/C11GWt/PTKGOlC0Yj8PZJEJr85zR/+/m/f8ZLzTpFcggZ
Vzr/57RDPMaVKQHrmTh8gO6lJINwC1E8qcdUtby8WYkulHZXu7OGi+ZIGJtnnpnGAVYXFcxHsFG+
Xl5bWh0R1ul01HXhYYrTA6hKPjfJClr7HSFmDyF9uSy7UafF0JRT+g8yiAmxfEwrDDVVY15FkvSP
uhOpLNLgBuoyCv6zDoV6LTbKyhdfywHCbPZghTdLmnCN3WiOcqLQbjvMlFb4KE5/skYzOHDKXtjO
E8dJjf71CBXaIB+D0LHODqa3NBS8ASx2kCaPqQrkMdmqCg7zWiZHdaLWlBItrI/6beVXGzHFQGsE
rio+Iezp8+smOKaRtrHoRRV6/CYAVK6Fx0gpVlneAqStbQOxXJR1h2ZgQTdU6s+cg4NkNYydO8gc
zhQxtXWNE765t8ScxGWYZLhE1SLZV02yWcJF/EAmuwO6Fhmxc3AI6m6jl3RmIGVtAlJhR36VBV21
ffWF3NMUSC8tTJhk3JQ11YBeuSrVna6nu6jobkazpzEl7ysoknZr9fu4f+KDd6+DcDUTwRMs6i9E
RLtyf1UZodOOyrVO4dRMGozoliOVEWToP1rfX2mWuS5HhPrBrV8erEq56ep2W7M25EXt9lK96ugh
ZqxnMlIzoTddcKcU/O2h0jedgYfqrYLbFcuNl+UqGMcAD31DdkDtaCQ7FTn9xO4mHvHdzCIANYp/
6ht1i1XZDU6rP1jGsQlLd+Y4pmVPhNgdZlm9xau0naN7k4wE22j16zodHxUrdjU/gVmfKN6QEA9g
wcP5+ZU796X7VMj6Gwn86ZVuLH0uSr8Wj2An1xwY7aAodoFwyPsL+8lLAy1fqU8DdZFmYQ5qRC6+
tsOBYvPU0TnZJdPHz1d05kD/pTZnnBwTGiWWSbupxGMgp/Dqo1UTHJTuLhUPChqG8jHoNbvEW9yR
zvP/GJolkvKFin7vm22ojMU5qZNYOipJtKtpPimDtvVL4Hmt9SCCNwmN9rGcM9Ex9Oc0vbih/t7k
N0GqLIoENpgoKE6+OlLYtMFUFtKxH5/NiWCLv60ATdHQbqfM0xnbIjvcxA505PJZP1z46p17yFRR
KKMg2Zc5Bn99yBMqc6sdh+lYSPvGJCEmfBXk/ZTr3oUbfe5LpFtQe0FY4QU7HShThEHW1J6Byiu/
RhkupusuDne1Ji0uXtrr69h8qyBCRqoM5TaYt4FprZuR49vPP+Xcl/fzLzmZbTwEPHAdl5xh2qeM
EqeqIxaXvu/Lg/t69EVP/el6l0/Xp7enVRKfnS+jWMGNPByK4C2ZOi8TVa8I2gtFm/P3lgqVhpaO
PdjpZ1CR+iIe5unY4HadstewfPz5lp0pWvCGqqK+iIoImDylnOokultpj54X5cONqSILZPG2Vyjl
cNeQEtfY1i7bQh1EPufqnrL9efxzs/Tz8Muff7qZnLGHeQwYXu9zVy5/GfRLGvmtjP5nvdtymVDX
Qfxgd9JOHtoYTk0Vdyx5M3IYqD+u2F8QDp2bfMaSr2aaYH21b5LhhkqBAcDxGHI2SdmRRzQMjeGS
hf38DfvPMCdzPFfUksB7uh0aYYCD3K8yfWSo5+rS1Lt0PSd3TNMA1aMhRykPd7TQHnLSA7PmQl30
TEFneS7/uZyT011Ym4o2jejxAQk3i73LWMUry0mwr/5OnGafrPV7ecXh3A1u8RkMDpkUP8/A5RU6
fZ0//4LlPnyagWk9J0G0/IIkd8EqivXiYPfE/jnIRHir6z4//jzgmVLL12s+mfNzSRi7UDNTKkAS
/4SyPbqCPTwuACZV9UDsSE5Botil8sNfze1PV3ryRQoyYZJbhSsd8t/EtiSGK334a90p1hYb4St5
u9jpxI/GvUv2VO9W4RswY8WpiV74fzhfv96Dk0OSVUsZYcW0B6vaZtM8FnZ/ba3SlXUTrD+0dSPs
AgYOVt2Fp32GAPF14JMVVQkaRaua5SY4vZtdhVt1PbpMOrffLAVEwyu2z9Ea+ZRsa0695tx2qXx4
pvD05SecdlcyfRZKIgKxD67ba2MV7Aji2Zr2fxfwcUbKyWif3JMn89uv9SQrabQfy8ImyxlHT2Pe
zy8cBjAyBes0tXtx18XXpM9OhS2706a/hBs7t5RAF0BwoZJT/M1oCrPGJLGgl4658dtE8239tW5d
agT/JWmdzm/iuSSFIyOWrdOPpTagqU/9STp2wrRpmnaTpW3t+ksfuC9nzVar+Vqvb3TKDw3NekCM
j2VQu8NEu08hRlE5iG18L6MLMVJtU0yBN+aj03IwquL+tdKvS6Vdd3nsikN9o1bZEz6jP0mTjnao
hgQ5xQSg96bzt9NtgA1HpyjQi4ecct3K6UvdlU9kI7s/rybnlq9PF316aMiGibCNfpCORaSu41hc
++hvqz/S7N/6HYLk0oBBfjFk7Nzm9vOoJ5tLtSvTKTG51f0K0MGG8pKd28KOYKQLNbkzU4cgZ4P+
3ILZJY3w6+o8t0HYqyNljkkvfiVTi9mocoNZ2P58F8/ssz4Pc/pKxlqvUDugRKQH0mau7nQrW18Y
4cyD+jLEyS3L9VmUG7GZKeJr11ZaYgNVHCXXEZ9UEi5LJdioVSHv+z66mxvxo2r7mqLCJKH3nJ9Q
3WqrUrViB9AIa0X9qo2p4Vj1E2oOGwEeU48E4VnbyNrkZf7eJz5rIPeznm86gWRowl+lSDyIGR0T
aybVJh7ArBTpS+h3L3UD/4f0bP06jc3YEzRh8sJ6Wg2ptAqDlsQpjDl971nG26Rb28CSiRnXL8zk
c8+ASHdigRaCBlWfr496ELRuaGdtOkZNtm3UZsXp7cLqf6ajTtPo0xgnnx0tbLOoN+Xpb2O7I4s6
ceP7xbWNU9fV3tpDups2Ka2OC4exM+1Pkzw6A4UKQTPStzSVQh2lvCGd7Ujxh8OCzGc3v4/4zq3w
CjRuzjHwsrnq3JT7POjJRkMMs2HWKn86dhRSpAPzDV94MHujDOcTv++m9HzE2bQqG2/278QV+dYX
u2XnHuvnH3HyWDEwW1VeceWp1qyMQXQNalU/v1tn4L5f7+7pY50TtYthJx0Nf9sk3tgBUw0j+Y4Q
XcP4NdA163XjyveNS0Lksxe3xKqQgWBZdH+/ztmiELAQacHSnIhsa34MLvXBzq1/yqcBlh/waXc6
9p2EkVuYAJYK+3mc1hLAxwIL98938NIwy59/GibWqsyMxXA+5jH5HY9TQy1Vfvx3Y5zMRlVUtSpF
o3WMYW3p1WtsvsTq/c9jLJPpZAsgfb5dJ5NNSUUjSyOuIxPm6xRuliBO9lw8lYQ4LQi0n0c7/1bD
FFeW7ALJOj3zBVKVqVoYz+RBUEWccYtVSDdSeZcGRAoFbQDGpX8FYbCueOVzyxxdRU8QhV1CibOI
fL1yVVsA67JEuJoMzMk6bfv7Bex+IDb1LdFQ70pvIeuUCQyeYv9alIR12Jj7OssPEqRBp1WGaF2W
PRHLKlwxPBBPqZARCR3JnP51bYd1749gNrEj1DVllALPvyzH/GU0rEqRfEQV1XdVQFZWB8LHqFcE
KTXqFbr7PzLNBEcocJ37zcCnxM+qTSvLrzr6C8IHDTc3y9WUNZtZ4RtUJzsCcZ67Ogg3at95LZHO
UZT8M4BXcMJGLW2rqCjuK6hlCsM69CG5poFyExbV1RwQbitMtAFmTfKsGaB73OZkVVs9GW5d4Qm1
8TsWKWTLnXa75M2WyXSvSMJB1ISdKuh7SA97TUBo2cZwTaXRtNNkOsTFkzzLN32Pi/6eSAhAQDk2
+VEba3vuAGE2oSyxj84tRA8sNEZpBB4sBIA9aj96ZdwJ7kgWgK5DTasjQhvS+i0Iir1eLlAfnzSk
oS1Vss/SDL1iQeqUxv0QR+up8fV3v7fcwI9fSVvJ7F4PjqaBGVetZ+m+GdveHXJ6CF10G+aihwh2
TEYwsv06zYwDOZ+OrrTEMVq2pGxbGTGtMvyp6pS/JXstSaOSPMDORvonKFcJAre6n2fPkKftqAuH
hrjIuq9WoxIdRD+6rXX1aZDoTCb+vkmCK1EUXRqCLukaq07riRqQ3aYsbVFv3RGGftZzlyJvLrL9
1JVehQFSKJudJdbORNtSSgoHV+g/I13Bko3y2HWbeWxW5A/dx0lvT35Eq/pWHKKjMvgAFywPf7It
dK9DDJ/WFN/TtMcTSWZT1F5bk2lTxvaqNHeTQveWeEqiBd1O5yumlr9mdckQLWh87zMTv0uibAvE
faL0O2gfEBO7ccdd4pDQDJ1d1sT7yFS/SAGgYeOpZY/1S8GDhOgisFa6yReyT9e6+DzNNayKem/5
2JXLdt+2vxvVWEtF9EuoYO8OyE+bnveoUESnK6Pt3IBX6pnO6dUyhZTsva1UVwt7z+TBzKbv+ZDh
NKLicTch7e9tXJu2NMW7Ot5TZ6IpSlJGcF2X1crKVQenCL7SxK1HydGm4d0q6m3LLJXT8Ypd7Nqa
mFYCtVdTW1MkAmwXA3XQVqb6D5su0haY98LsdOCQC/G9zMhkpqgSWJZTabdhMTgIsdd+8DzKW7x9
pkwaFT1m5lPeAzcR/hQpj2hy0iyxe0jlycxTLIUrX7yf5Ycmhku7CI15u81uJ+Q73jHBl5ysu5Kb
kB1luC8iAqXM6H7ycTFIpMlFq1knIFbZgKvc+NwjqQyuUlV2Byl1G5rSoRk9Dz4tyMa0zWjY5S2Z
XdLspMZKAhgy088V6mOSXVV96Hbzc2Ud6+42r1OnUAu3Ue7zoiGsR1njwHIsq92D5uNLelOp07bM
yysknkQjmbdDWtrkmW5HuEf4LK4jK95E/pFV0JEKwaFmcRi160BEel/Tx1bSndKxZLb9U68Yztz3
N4Wabyn2u23ESVqho0LcdLgtQqxo6q8uPajj+9QdNf9P4w8OqhREICpX76+ETn2v9XY9JweleWit
YQeledDUbZ5Gtw0O8alZMgctW8wep24k/8X3LLRkAcjmWSG4sEa/OBx6whTVxFq3yo0f7aRuK44k
zEVUd1ISxaq9ps6ens44B+/axWVhCU4+beIJ6KZQ2xEukri6F9PYmaadr0MAHn7RvpYEy84yYaOH
whXh5Uiq0cRzgKmuW2SzseXbU/c6GtoqLtV1rRRrDA+OCrJxNp6lloKaGq+n8nXusDz290mrP1mZ
4k7hXSKY26zj7DHLbsjML6Pf+B3JaXPGwKdJi7ahRSXJ26btM2lH1LStTW++xmtrvnVWY1fTNogO
Y/g0ScOWrRJRys/UXP1U8MJQXUeZ6NUAqpv0Vcu65xwfUrWEyPa/RCNdqUXlcvK0fTG4lxM4933+
YM3lVRQNNEPr1xzRfm3O913txdabH6+0wNgULIBFWW609nXq7sJCXvly5BY+X7O5doWgpoUs7CKz
f0qU8Z4+vS1HmRel+mbukKeJmPzIWqtxPxaCcozT0qur+GCx8NQkzpXJ29D/ChfKXYgmaZT2QQqi
p+pvNTqhZuzfjlK6jbNjEbc4P4d1BfJSbQ/iYr1t5xuzWLhnvh/bPQZvXCOQv41uLy/sgZqZoul2
bD115bIcmZBiy8NERAyFn8JAXbwkdpnd2miTK7klWljO243e625nYm2se9QTw7zVogajwe8ohAUb
dKu6DlY+MwtFtRe0Ey+Jylst3URSHez7hCSP3KpRK89o4HWNfODppgvU2yoVnqWMbHrNlAqehGQ4
mpahQ6l2Q6v6wJcU2F65yNP06Vv3V2XIt32cSA2KKnNGNh/zK26t8KOv9yVz1oTE1fHx6Qp3CHon
6OM1HHU7SuWDRVKP24wK9c065iLKtNsbncXOJp9+owx51oNEIHGSveJkKv6mnSpshTABwU4vQRDR
rNuakEybus8+wB6IvAD/R9qZbTmKLGv6Vc6qe51mkkC9zt4XGiIiIzI0gRh0wwKEQCAhiRkeol+q
X6w/cg+Vpayu6GFVVqwIDbi7ubmZuQ2/TVYifbiTnJt01MKvaXy9v4gpOZdcs5nKZXRe1klMx9CE
kv4UkKnNbaLSi7u8nmgrLC8kqbq83YtK3ojNZagPMTCChNexe9YWf22mDrefn4ziH6YhQBCEPoiD
kng5OHN+Mu6zqUysv8yqNWGtz2rSvaTnTe2WL1GnvqdC+eFWxeGvR3y6eP4y4pOvIwcrNb6N3XKt
vEZv13ftW/MyfRc+vsxTf7q2/GMc0pnVweaXfoFpiSd5CYgJ49Qv6nq67hf3lwsd5RfRN5S09EJL
WTpKfA3bKP0ZQX8adnj/J4Jyq1aiWB2V6+Rb/m00K17LDzoDkqie4rb/cpFPd8xfFvl0x9Sk/J7J
1NOvh8xp8kOkZfRezgryXufZCrG5TMKv3PN/Ttcx9wiBfuO/ZKuLt06Lrt20XMvKscwn81TO5uVX
d7Xn29M/F/bvUZ5L7ftpSTpqx+6VZQPoVzZX5fxtAF7TwL9QhiYveQtECTjNAMtJD/zUa23kfnE4
nr3xv8ziiVcx63sRN2O15l61mBbtiwLTPB6ryH0scnAQz9tbi9YVqcBAtFYgg/71WfkzWiMzpvS9
HaAWflDpJ2Yaq+dp2sqPaq2duVrkby69UO5fXIu/GuPJi+A+3Jhynrha1+fvIjj+93Ku0Rryrxfy
7Fz7QcmfVzLM4qeVaEpcTFoXwysBFXH8SObjEXEdxl701+JbjX1R0qDdrcv59aLM1HH7TetJw7hQ
ayh9XsZ6FEVfhM//lMUoCZvgmyGFDS/N05QE+SqJ97Jap5hwbfd4qfN3DRz5HKDnPKXu46Z+xsJa
KHuwjwd43upDAQ78rwnzZ9JwCkKhzN2csprx8P5PdGmSbDStu65aA93+Go/8e9m8R1c7Sg/jh3V2
A6qrvvCa/5nI+GnE5yrie6HlLQVg1RoUnvcij0GCaL9a1C+rIlWFix4xddLxx6r6tKqOto1JfovS
jToq7IrCyoVyLqIlfamjOc0b/FSplVWpquO5JI3XuSLH3JmrQJLpoi3GuCB7t7Zu7lHR3PeSqxeN
TrBvwffsOPzY4XkUXsUMmD8jzwCVnApUOwnf7mS/p49sHlNhp5JDLV7z10vzMTmTGDeysiJaRNMK
kMGzbN7K7EPJBNAvhDcifguVNpb4aOe3iZkJziQbv/YPDNdROZ9exWXp1i8RBbG9KL62UbQURn4l
ybOh6XjcXufFlIf2gXTLZudafj1H3So5r+tqF3XXoJtcjkl3/5iI0pvUi0YtAjR+v1fceCkVi2Dy
Mrqu2hwgnxuXMznnKNzupZVeoq06oZzsMuUOOm7KT+nWvNVqtx5n6etFqI9JD1LQVFrmrrxqBW3W
tdP+7THgjY8uifwixecUaPRikybxPsV6pwo1+yJE/4vsGPZ5aOMH92JBKE/7nDT5hfIaN9mUj23f
hxk10lH1Re7Ec8EZVWZ/GOTZRHlU7rju4lGyGYFH+Doxi0/arPixKQXaLHkT3qq36qtiM/WLhY2f
BP+opTKVQ5JuGun8Ubfl6/h2W2gZeJuShSWMl+wBu5H6Kjze0lLZ9BdDlKR3Lb6/J6q4uVYYlfEY
nLYbyCj9fRomd3ElNreXnna81ySdCeMBmc/lPuCaAC2GZ0IT83rUriY3imZKdXrKQInP0+yzUW/b
aaOsuUS4D39CtePjCkRILr53tbLt1a0oWLULuv7ZxIk0H4AOxo0zVAZO0nhRFitp6j/oVTBSxEVz
K7bXNgubci3Q8vGOl2dxzepygwGF2J9ooZvW35tas89CspISnnOrv4FvssaDthPVEswBtb/MH/KF
2OXtEt4UTZ2LXzUXec78+GXLn4wo8TySr6oIX407OvDhOBnH00UdP16oBR1Tiv7WNUCHSMRU8wH5
5DiehuOOe9L7NN7mwkeZvSpiuqjx01zL7V8L7K8448niGosUdbv44DbX6WpMYp6c0IbV/QpGWP3F
ZfvE9E9a+SoVSi/SRXszGcvfRpK8KCThZVQqr5fCahBWV0F9GRGymI7zfCYpwfhK3Rh1/l2Uzc9j
LXrt5S6f3/I6+qZdJursUuGOkXvRexSi8l3TEkvJDAmnRCKkn4V8faVT8jJ+gD9zvX+MElsmp6x0
TxnugI722dfIr2/v/QMH4YV7CiC1edy/No+Ln8I4Q2rxVbrPk25Xq59XgH/v2vizVLTFrVE/R504
npVSRSOb8yZRXHqr3axajZf3SNmIRefdxqlDktuy65q3ixR/5AnZyS1VeZ30lsjaN7pDLGqt/Ii0
iuLp8SJTutWFROJC62dNS2rqBW9VO339641+zgb5hQmf7AMpPU/qZDxFuL1MXoXl7b1p59QB4R+d
g95MndVs9OlSjnkG+7B5f3woH9n8q5SUP+E2eshS0qb+aJL6nCjauWpJAhyK1BW3BGPpu5vOIyy0
L5Y6MO0fboH0jfl5mKcYWdNK45zmHYi7uUh53mzoOD9d1fN+PpmTcrV6LMS5O8veh2Qf4bVZTlxK
577ETHsK0AwE/8MsnrTJ1O3vTdUD393MH2A6vF1eXOfRvqLlFgjKGT3vlRkQT6/J9qtMgudc5Oeh
tadrsJsWYuFKSbqZ0onhW/Ear/G9yK9kl72NkuVXV6hfTLA/LlR70i79tOjraspoovuudcUiBYr6
r3f015vLjyEo2CPhRcK+fWJe0hwvLeh+6aZcpKsBzbK4za+fZK+8UohTLb7E2HtK+vgHAUEcJoSO
LT15tgTuzTRCM0zSjVRL83OC89Htordxj7/wtmjV66JRD/fHVny0X6z0T2n5+8DP1oEybXDI5Vq6
uVWBSuendPxV7tBztcvz2p6Ngc7t+1jJWBvJDvmL+JIt1tFMabZTfi562vFKGobArEQyfRkhf04I
/GXwJ1Uo5Mmkr0UVwr5eDBIh3df7S2uBfkl61izaqI/55f1rN8afyp2fqDoIjJ+uJZHYdu7oPIwa
t8tLmy7Exym5yF/cE74a5UnJjS5KREhpGOWRzNJqO4k+4tvLX5+EP1GkgCT8mzHHTwfh0rZtnsTw
x0U+5gUU3GTZ6Tre//Uov14mh/P20zDDNH4iWJoqWXdVWYryGrszYUkpAZGMlGRB+V2pAe0D5/7/
tmr/F954imh3kqxeSV5IN8Uy9bDvr/Nuf5vDlkSszvsHvEmJUDtz192i0Cngd6dfHL4vufNJcbhR
VhUgkUPdb+U3hYva8kzdfstPkInmZC2+jv7/mfNJT4yBYZ2QKJRuzg8zrldA+ghX44v9/EKsPN+S
i4sgA70L2wz4pJm8LOb1W7sF7O+yglUXBDhToo7Lvx51mPgvalid4j0EGg0Yhqf9rC9KrLa4fDbu
Z/lNfIs+m5fJC90rvxjmOSXmn3zz+zhPuxarAEBFKuOoYNIQvnuTNgN4dbr+yj/51YKedirmont7
TBlo8PWKb+Xb+JVhvkwEfM5jfV7Qj/vET6fvQuz0KtEikoMgvhBRzr4NWbtAdtz25/ndvHBL1OY0
tBnN7p+T/4f7KUf/39R8TvRIy7NYRQKDC+9kkoA58K5+xC/1fVnO8uX0NfnAZ/gl1Pqf8+fvgz6p
BXrypS34Axy8y/z+bWgOz12vPtLAj8Yi3dvD/Wisr5LE/zen/fdBn7RCR5xTULMf8ubmjb9fyItO
54npvoDjT4pydoheIuuvj8RXvCo96YgIBioEBepezQE44/yeWQTUl9f1VyaMPFhdfzx9igq2wVC3
PgaZ8zlLRlSvcVvfynojasQWG/X+Pa7veqI9PqfJI5gULohR9CAYXb/dKWuVz2fj3NXfacJdzwSh
EQBiJn48Hm9wDW3kEXCtNNfKZuLjQkbKdF63zYt0BgeiINE4o9NZrEUrRfDzM7eYi3xDYoNfseyU
tPnHcf9vQfvfo/C2+ccSir//F38HtztZI1FcPv35989zkN+K26n8r+Fr//7YH7/09/U9zPQyD8Py
07s/f/IPX+T5/xx/4ZXeH/5YZuW57LZVmHe7sKgu5Y9BmOnwyf/TN/8j/PEUo7uHf/stuFWUVfK0
6HzLfvvnW9+Of/sNr+lP3DQ8/59vrrwr3/uf/+MS/gcZsOcCTNvily+GXlHyDGH8n6pI5pEAuBA/
BmO8Cf/1DshhEigQAFUq44FhKC0t47/9RneV/1REScZxi1NeIdGCiRS36l/vwT9IBHkKoCgwM+Jv
/yLBHzbr9837j6y6bm7nrCz+9psi/Egw/p0xJ9oUAKKJRHyOBK4pF8EntUDlaolVK4lvgjqPPHKJ
3EO7Vg61E/miXgauV5yUQ+QpB+FwNYVtcp4Jq3ajHoUVxYxkQGyAxNvxmc+zWZ14V9XHekFrhKC1
+zXNzYPaHuu3nIQkcGnn3S61eru2gaozz2ZjTY+q0a+FU+GdPVWPPGHbri/EhP2r2Tvc0/IF2Ws2
hamnXr96os5LpS3r2n4ynk2N1j5bkSXslIO0q07NZeiT0gZ8v7KGNYwD4VR5kqeuu7nEEK3ReJfj
5KSYqg0IurAvtmcv1T5aI3FKvfMAMFS8etMeW6M2wOvTTMWkLc9jlxyr3cienLqw9ouDtBfCx7ZK
Z1Nr7Bfh2Koe/Er7H/m+cM3iIFo87MBTQBU0igMfLEKKbOzLotuT4l/qqj/y63XsADvQ6rEdB5on
mQVrHIOIZjCz+pti4uZ1Moc+EBs+rAOPKC8AX5wsekOaLnl5XRuCObLP0Uwwp3QNNbVwiGmAIzaL
j9PbjGbCQD8CCkxHHVZSbBmN9G+rNbpVeaTxerU6vyWO5ilmb9QbhiDOpVcHjVKBWbe6HUZWsS11
aZ87SUD15NSm5Yd2ip3J5IXg8v2IKzB2tJNGvsNRk16L6/vFkaDvHWIlzujM4nNDJIBGlIUx63U+
rEanj000E40JoWl8HJCqNopd43V7qDKQmOY7ZrVlQwy+WK9pGwpVqtPwXuLkOneTck04TLVTk7qS
xGFeJiuUTsIpOU7y2dUStjWZCBRMD9jhs+R4OQ5C1MuIutOc6jZ8FbPkjK9/oA+/34/FrjxWNFPC
zzlTTkOr0nBIvNOV0zAy5M1LjGA14FvMRjl1pmir9EkCKDmYDkyZWtLWPaSrdHVhvJuXehO+mOtk
S/WGa4IUdCXdKEwPFfQe+2lIUvQOqECKHqutYAoetdDJ8eHBw1ODMMLZTGlwtYs898TozDS5Ai05
w/qHVCfWd/UqTziJuAc3JFKKAaX4V+8SFCHJ+KUfazMyc8gHexxU/3aQLRL50gOQOprjGpNkJvuU
spfr6qBawj7XmUUTNuH1kGWUg3X76X0xsuBbYd/s8cgJ6VK1prBDs5P27KExMZu97Nd+axQk2K04
KhkkhDP35brYSSaclx3H37uVsAcm4LGFSTlSm+KQBF0KWfNsxrnYVVvF1EySdW5sMgcrZivLI4if
cGABdighjK2yV/bX5fitCrs9Jy0HcXpWGqo9Dtj/M7lulPXCJjByjlOAYUe2NEiChycHEGZkk7cW
syGjoPDoiUOutD21Sf6AXrAabks14EVp/EJ2M3Tv1zIP5pcaFIAg9RWEXk7SOnB3SEZ+Ui5mj43i
dPbgpGbHSSi8nqAjr3Oiiy3Bm/3UbyH6Y8tkAvLeGUoywTVlenKAmONsckYdiJQ4JMqSOiTaMCrs
OuxrtmQkmhndycbT8fEzF8ZlrqTDARBb32a9ffX64QyMPoRuTnf6G4lywUiaC9uz2SId+83oKDvu
od+kHuKAtpLGcDx4buxcECqSlzm1UYM+aGghx7jcQOpyU6+HxJQ75y8+1t9Bqjh1tGFnK68vw76Q
yFZ4BWQbHqQMPFh4yZEsFGjAEpkqRBj+kYsUKPRBsM/Xd6gdTA4D7fAnoC0M5VSOl4PcyI7uSaZB
73CUC28asH8ZOO/17CItbv0SorvNohC+XTlLnFuWLqI3eBKZvHw2MqGb5LF3nERj5ABUq1gxuKPe
w4sd4UQylqXszhDqbLp7OKXflHZmqzpbYKrf2yAyAW80+3Vk5hSfsTsHUGW63cOiVH1Hx+EDr3Gr
vYeROTWaU2nETuqRQWnLTr8WA5RRkELYzGlWHM+zOYCAhzdddZTd2GBc2o2YANcqy9HHw0pY5bBC
2WaBTBz/9ChgZwVSDLaIj94mk/fh5/bdnsJcbQB1VaPb9oGyE7aRpR0ePtLuZqVmMYHTOJ0cU9WW
A/WbO2c25DodYZM6yOzrZdZsh90Ibsiai8NmQqQbp6ZLFrnV+5w2Gc2lGLRjlgzSVkAiHLQ67rSV
6oD83Ph1oESDMh1Fs4mDnzREMJRWxBf9CB14BVHeB8832iNltO9nYDf8DREff+KkoWxpzjnET4B8
8KdkT4cqSAfXWWVH+9wXBV5o/QtZtuiU64xHRYehK7JTAoFi8YroNyECApnUbdIwOiCIxWHoYlvs
0CooOnBq4SR49uq1enG4+N1aWidmqz+2pIY2r9VrUiwkd5F6Pbs21VW7NnJnCAN/3p32OLWanWui
7CvEmRDmekFgalHrt0MLWVX/ekCXd+FwIGjQQruHLZ8tDumh1hVPhVLaoozBB4Zu2TE+Viegf0Wb
H2ykaI9JjoHbsG96so9Ok244zxxmGEIeDq7T2vmxCC8OnBAfy3qm7DWv8dDYipkemkHv1Mi3xFH2
I7vyNLPUW93Fjik3iBtHOg2aKklQ6UjfLQih7C6KD4m5K42RNfWLLcpWmvOO4LnGLbzrZLBU21wv
dWQ5ZL0dEMpV2OCohdRNyF/XAwQmK8Af+4x/PvQ+vKE5vMjG0+Ebjdgcmj3v3ea9BQMVmAeQZvBC
AWuhU9BEvJjP8ppMdHnVYBY9HjyJgsDHki+M+gU/+QRgqgzY7YtDt1JH80vgmkhwoJqgMRphYsZc
4fO5tOfNVhf22VHyxNGc71wcxbweHvyHkFUWNdzW+1K67PbVwEE8Hl6+85WLg8IvN+gsv2IewNAo
ewntMVg0LRbN7aDd5ulh6needHJP5WYSEjo3hFM/6AYOc4TeaDzthGregzd3osFBsYuDVqd/kzGy
sSVob2FM2BK4ID5Kg+HWeDnPGfSpYgK2iWF4RrsaqiXtqQpo9RI7rhp2FzvrFqb7qFmmIVSWP8cc
MvYzWUZ7cvwlnb+bzcVyjZSCTz3x7ha9gLfjQ7d+nGfnUP48h4U92k8PE/18rE3RxJagisyefO9P
VJWCuytsKia0meiNrQTUB6mHEtbcxp4Q9Kt+qxj9qd8Vw+sd50ZaX7xzNZd3RZDAMfLn3ep3udmv
0lDTxZ0WxKYQEKAFjUHQr3Sq8qaH0V6wFb2zBT03l1T17iqME4sBA8Hud6ODFLQn2ki4RuzJn40N
Ro+j0lPJ22nGxZQMRZextcEOO0i6tLmj4oyJPt4llnxI/IsvroB8ZTlbMuoz/xZOHHnbbKLvnS2D
5TXj393iB298b5zMV3fg60QhMqb3x4MIuc61b9pR3YvoNusWwva1pTikVP34brdvLWEDNBbydzNx
RgBiov5ui4uZmd0m9sRdZYsrQMTt3uv0qXl1yLt/p6nFxbt7kUNfGokTbU5s9yOhS9KqPEzNMW89
nNZsaAu5i44AkdPA3Sg29925WpJa7BTGw2l0UsO93qzN8b4yOszywLWV4RsTa5TMJn4FSOiOT+kl
vIz5dacycHzKeTabeEbrQvHCbk+1d3XADNfpzXaf1165Ez8bsg99t5xJVrvPw35POw9hXnqaLbDN
J9Js7zyFHSFZFaAUTJDhFfmkBf388V0KlIDU0cQsTUlPzMTr1lSLbgl2kCLSbaSNTGuV/b0kAZZc
OE79EkZtrfEO6kEWfJUJMjo9PKQXTXyhdkbCxNyew0myLGxJF4K7l1vyrjWnFLKs5K0EQzRQOj26
tmy2e1DBRa+wS48kF9lMj+N9p2v+5VChYhyNpdvVmhSyaF7v+/DslLs0qA9ts6z3V078Y9b4oDE/
kCrINYMOBeyYxx7JZnPs92OMZxoJm2R7yWEZNnrHNkSOyon4zHc3eRb3SxEVjIFydAPwC8P4UGwu
pvwpbu8nNlQLco9dAq/u2KyV79WmN0uP3ZPs5DKLzaJcKvbllHi1yS5lHsyzFWyi6Jl38SgYMu9e
e2pPlLsrQY2lhqnkuXbkKPYkuHiaLgUcVnCjJza7xFyYSH/SeJPdquJlf124QYWYN6Oj2s34x5E/
8RVmoNAw4DrnoZzlvpslNAq9Lsj/zzzJzsDDui55jxUoNjj9PNxDDADgvKVBK/uv2Dn45EseVZuj
A5PW5W0XiNsbJuYFBj87d3oRzTKTTyBi2DVEh80aKx6XczcHQclKvJ6jUny/fWMyUtCfKmCvkSNC
IGPQIUQy8+I1w7cku90JNuPyRkGCOXRpNpWdDacwMbs1ssCWPwVbC+5mwoT6Fb/rjC1s6tNofzl1
6yvmO8CCeoofVFywkk/FpnynZIDa04KJHR1hczMfLUsPWfkAKD/o8oWaD18Tgg6hNNGj75vJekx2
jf6wZR7KjFiMFlQ2YyGK4ENyBfXRvt2WJ94pcQTolZN5mX8xFeTUyETSIXimh9iSAhUxPD10Ad8s
T+Kp32beRJc/h0Vjlhh3L7GGUSsbySluEXdH+n86nR1hXZnM2bh4fIr1SnYTTPcQh5nfTZTz6wNa
lDyRI0wCqp3AkokHqTA3dpKNqDrFp/KUWWxZEPuNnfkTHUJPkMEDBygGvCboHGxxC34Ywm/gT6tA
cE90XndA4P9e2BO9NmFSWJR0RF07Irq7ebe+xHMk6z5mjp0zCEZKTR+IiG6DWcZpuCxGJnKkRY4H
EqdZ3FLAyW1s4NTRQbCFtRIkvqtrhmJIepvDNTlrIQFNWotbmGY92mu6wuAdsjiz+hXKymE638c7
eRDo7rG07haShH+Kg7iXaDnUDMIfbYk08lEo1AxlmJuuceZv0rb8jPaC/aL145d43W347PBv120U
h/nY7jENr4/BVEH33Lgs7F2DR0bfkf6oAZka6dmFRlIz7div3KNrlP6gIaRhc3ML+OZNhPqdfNeO
g564WNpR0DM/9wftJe6Y1g0bV9GRmzlbAXccZXU2+S5sckzhR1j6d6txyAD8DtehwYV1xvnRjCt8
Ln/Ku87uV9AYFk0WPDqI9uzyWlhX/EabKX7djHfkJonbzMKS3mL/bNs7jUMWlD+xwZ+dgwn+PdpH
e1ZxpBRjmGrp/7AueBsVSfTOmjjlDwLUFoavgeh2lcXEuSKtBzme1y/Q56LjNybjUFuWfoqbaiB2
PRiF1egtL2d3zJt+ldAA2nKPnYOxrxl36wF8r6EoC6xC4DoxHx8QcrpXjCgUNpohcTko6m8uFwoF
u3QgIs6Ky4frjPY8qtmgS9R9bwmYBINCWWHfhNlJcNwjA0Bjp9twHFa0YaZjisF3sQJ2BUYAVxH4
E4up91H5w23CyH0F1ADUFpUtw8UiBbqenQaiHxvYGoZTBmxs0XcHKxeDn8JJFtwp2KzYzI9l65cE
3p3BgqUNdbNncrJ10bCS+TB2LA3EogOFLZNqUep43lqMDNItuSfpFTd/CZeeiuQ126NqPbZcMKq9
PDgJc/i19c97qJqG/LiGJaqR9cLtfgnwjw/5fnAiixY24q72NaOFc1wHzk7Diz9axQv2lmXyU9wJ
Di3WhsUPNKOrycCHAL8ZDGTw/IwbG1uxl3fnfeNgjG3a7cAjk6OMfEMhcPgGjeParclfUpCbhQSG
4+x8FFHFuZcWCyyZ4xnRig2UA3J4HJ8K44wKS4+RQ1O31G70+26KJdqbMXc9s9LHpnudP46NoZqC
IWPtpPjWvLPjDtaOJM3LnWo2Cl3V3s4O+thInXwnGLz1Q4lnB75kVhsAzf1Cj+zGoGC13vaH+6He
CRB6q5ogRvqun9oTP9+2odjO5P1Dvx8qrhfh2S6O5aF+zeear0HSvWLl+yzMQsGS/NERaJ3kkO9v
XHEAo6E9NHcLoFbYvXCC+dQ79V6LZlOns+6hajR+8kDTLvjW1OGW31jt5o7Pm48o/s3PwtpJQvx/
n1PnHo7q5chQDcpfhV0SPqwsdGnuRpHl4ElgnDxUfMliKFrOTMD0RKIe7vPy0/Vrpp8G5d61XJ/q
r/KQh65FZR6La0MMITl86PlBDhsa9cz422Wmw29A2e/5UwxLiIUBlO/kPdWcD0fe9/u+nbtWs3bt
/FCtFb+CunqLBQp5tvdtsem96xFoWjLksCmwAVb1ycVYm+j5SQkyDxtFPj0M9OIEcYW0v2PkYEHW
u8t0PpDKDTR7euqBzTpqGI5uhOmB7eDa5+P1WJ7n1WD5blovx5BOER761TmXcyyXzuZSwfO0BSjY
m3or7wss7QkZNkdMjrMTBRO/39cmVronfp7hs8cmCoZSBYrasKwVXzUA18w9eq1KszqMuYvarSf5
lDJg82AUiNjNZ0exRg5EFvxK7z+rjWxqNvO/n2oTkwqZecfwgOsTU7HRTJGTZ8vcy3eDFZHxf0eD
jXwhb8WtfGi3qDJHcQaFg4CWMB8E0N5dO8aco04130Y2BqlTswE0DgGt1mu5JKBkMUvGV/4UPXK5
RR5/tu+HNqy3LCU6DiYarsQgx4SU7MEiRGZbuXU9KBxXjvVgA7k8x9VLf8wF6hYIjroHNakJLqfG
TunAzZawYRg1P4w1fr+8aMHDGEzWYYs4W/gZhl38sYF2abYncTAkJ8QHNOxLdkQ+Rce4RxrkHjMi
yWIz5RUMY2G8PDsc69bsT4Kde3wo44rD4xgv9jL2qORaNJhe/Wl8eoyXmacEy+m2WQ8UyL1yOo+c
erBiuK6e2HWgluM5f8omPKvMuTetKsIPy3ZVGOSQskuNLnuVzuWm0jthwCgRLDIiOMWcpGpBkzqf
LOfOj5tlHL7JjtzMHj7OuqkzEl+A1L1aKTch4hP7gnN580Xe59riC6vaSa3h8J6JGk12pX32cy5q
29QfO/2mIfhU21dLNvD/7RXiYOqxXTfbsZ7Z0mXRBn3wwGNQG3KAQ85r7e6kiouUWEBrX3EexPA1
QYSZtn+cxroYPNRFcZKDx+lq4jeVg3ZwmeJV4487fPypHWiS5BU4o24ezkFctb398PADUw44tUs+
QtAKFzVAB1ziuLiNljdPtVvaWGLvS3iVe1ynfF47qYGMYc0/5CvW+uAVHVyj8aIdL7WTANux+z/c
191JJPrGK4VHO5CHh/toiicTlzm/MU7DmL198yJc5qmJ47INJOqiA/cg663DZyaHPqhYH27bdxM3
6WdmP6xmO6LowM45W7jHtb20ax1phyR1fojCwSOmS58i1EcSpuqsdAq/15V+1q6nxsNy92wHytoc
9mtyUA6q0/j9xj0oOwWP4GZ85GvSzt2rR7aXp53NaVB57Q1/r3sYQpE4603WwALwvW6AG1oRJTw0
WwAsfSS1+1FuO7/y75c5ns1LSNaE6oz16jQ4YdVF1yxU/XZy+YKsxxB+N9lfT/G+X0vCXCQmIH3S
2NTu9bHRb3q9YyZ0Latw1J4ttEPvcH0XtqU9TL3HtazqqXkJewe10a9xz5M+PvjyUzO1Hn4Jxpt/
tUo7ssTgc2ywQmV3dQfft4hnOTKJu+7q/cjAp91vlB1+YYJMPYRq192uEWaiMzqqx5xbwU50cDb7
sgNVRkdCAKxfUxfsnYFE5GZc6NWmiWdMLw8LPHuAyh3l43UgCfqssKZOQQW3wbY4ecgrnDKVPOh0
xvm6h/jTL2EG/qcPCgIaS/CnDkrUTw48U/R4hcqlwr+EFa4BYjpDHxf+uersjrmFDrSq4WYeh0M8
QjVuHL1h3VfrYTGWSNUZZ40mDtsKRRqVM9kQdudTz+ka4gxb15M+cYkj3Gy2SSUAHHmROSb03Gyl
HacLhyscdzsJW7pycKREnQAIxxgtLeFCJNYsHW4n+QfnqUewl7YfRAGbE9zM1gJtA3BHGFnVqbZl
MHGN4Ui268i7WtKO2aGxxs7UmB4nsOfZ7LZ1Qvd0YDeGRSq7lvA2bLuHR4k/T49s4qnZsuxriTd9
6oiOsJP12h4ECb2qjNwugykCRePMiPowWjdZSJ/t5opN0ifLht0YG4PwGaLkwiEyEUwn6dP1YNkY
biISALeLerMlCsTZPFxC9lE1asdlyjSohVS4xDdgoVgIRedsjY0kbCyOWrJshwMk7W5WHMJwPH8H
idJhe8rwEtKNynmwLcOppO3u6W6LTryP/IYHHafGzZ1ng47FmOlJClANWqETPQ0mJxVVjbfkEBNt
Ii2AYyv5ijtPwjYQts1WJVQfmZUv4gaejRwoqviwNewaHwijYcIPj40PmEa8gNdo4IlqYM/q/DJ2
WmWRHNABHAhMm3vY+LBiTCRtMUK8VAIwdzBnHd4seLHe37eV3u7LfcmNZU3E5IdRh2nHsOp3nl5i
fVVrvHWhKH1Igw6hvfo95ONleF3TNceCn8s9zA28yQH7og7r/dk+B5hqEEoBUtjKDjTzmlg1Vln0
v5g7r+TIkaxLb6U3gBpo8TgBIBSDmkEm+QKjhNYaO/rXMRubD8zqLjLIZnT9T21WaZVpZITDHe7X
rzj3nGcYA851wTHvyvsS75U5dhwI/kZK72m6pdmGo8QReqguqysBlNiNOrtGXHjG7ci0zDtpTn7N
rgk+GGjfWxxgzqmEqCN3X3/dPah3omCP1/389Y8NrsPwWjzg6b4iuYwfGc4O8MPI85TX8pN5593V
16QBi1cWJBsWxQPPLT7NeTXYqV6ZWfgLl3JYSCbE5fP08YQfmsvyftqbT6VsK/tqPtw6/mj14BUO
Ltcd/475VIzM73nd2MMEWaOGa9Fe4LBBzjqdqnfJQ/MgkTmcXYD2Bgg/zPjtuebb0mlzhduj7uKW
5ZT2/XV/DiHDvrnE+ZBuufovmstp4KsxejxLfs3Dmk89CcAC3nlc8/lF8AaT1+TBfJL2zQP/YIPw
I/Ouve4upT3thrx3/W52llkT/U6h7L63oKnnyZ9Hfkd/ynybhOI8l5HYguV8jV473oyB+X6s+IWJ
QzC9Bp3jMYj31BdO8spIMktr3Jb3bCaVdX2on2b3g4MgPwUP2fwb+R22LyFryN/VidZd8pHs6Kf+
iUeszxme04FZGC74lHXDmg/77vJ9GvlTsIps78G4wcCuvauReyF4CO+w7/fimfnAOeHQkwaerz3r
hUJmZlsvnLErOnI4xnOtd7oezpEgvJ/NSn8ZzrVI64arjejinrGk+3eU05+Aq08Yon8huQ4BX/8X
AZLqMQkfs38s2ur1sf1H/vaP6+axAQwVPteH4K5PoLDVa14X/OZj8o93TJX7En7Bjf03osFmjcD/
80+o1Rc02MVjko7V4ycY2PyJ3zAwQdLlP0TAV5YoQiepmvOPfuPA3n+E5JyqQTyofAaCaX+YgLxk
C5CWYZqmZPKpP3Fg/AhEmSaKpi5LAMRM+e/AwKTPDRZ8jQw0zZIkQ9RlxYRP/TPA3I+HJNGLIri0
zntCf1jezHypQfmo3CARXtwO0RFc62fs7tcBD8GeQ2x04ciABm0b+XlHNw4GKbjSuOgVFXr6I80A
70jOv2BuXwdkKT9B6C2vsEY5DWgS2QTxrmi2kC3hP6L5UmrLNLSpxCLuFTvWpQewQHIgd/IqJ6zX
LXxMHCPswrBUNdeXj8DcDzQzvz4aaL+Pj1bLWi0XXh5cVupLotwSkCTCAkq3Bzin5HBT1Jvcc5Eg
koPLRnnTqQSPIB3WpHnILgbtlcFTQ30mpS4Bky+mtwRcoezmxW+o5yek50ewINDCjxjWrw960IaQ
dXUc0sMeXOIBUxJTXJpK5cUpUdSd4Kjrah/sAKbih+W6PU3OGEEwY+cbUbEDkmtv/r65GKFSqpaZ
QKtVPi4U2RGFM9KXzZIk3bSqrqijcbt4CwupC3qO53zcM4ROSvoqXkNbtYhogwuvrZexRoB3Kd1a
7vNw12z1Z8LiU+2U1Ee2EMuV6NkF/QGvH470n5bv4wJI7yjdr7sIWRpdg9Nf0Q7AkoGp5dCdsIuK
DDdO6ld14lTSbipO4SyN4HcPbRBpz6LGVcc1FlP+p4lwoa0JzYwX+S7aN4mtUbEAMlPNeaHRWChg
rNsFsKZABcIRumO8bTprkfF5TSUwnqi9wxovvdGsB9nLCmZwvV4OETKYsHDkz2W2spot8aMW27Hm
iBFigzbharSLR7Ytes42UhNC9WvI7uvURf1Ja5xkXIWRnURnBNHDQkjnIKXdRnuj39J2OgvaxDb0
wio5r9SJoJYhBWYwnxK94MD2LXug8Ca7U7/sJFulIq/hLMDKw8QF1Rn6nY9McPsSUGPy9UUl0dFp
J9JKax6jZJ2H2qpVr7LpIZWHBeQ+Be5+6ulIp+SOlq81QsG4u7fqs1xY1b66GHEgZBBPd1PoLaIW
ClG66pE+GKQWmr5VS8Z4NykL8q3mO1qq4M6F1VS05dxt0xP+HhP4NeZjBpIo0C5MA3aeyyS4jcXJ
NpBcke2W5Ex0opANVIZt4V8bm6A7/3n7GLON+Wn3HHRGaFoH54YQB5dJi37rVh83oniamVB925BX
2IHQOLLUujEbqRdP+/bUn2Wzlk0CMyA+s/fS992iGp9iyaFYA64txWvqLj0K/sJC71woSN9rggo+
6C+qsMjmhaQESIc3CyaVrQSkhFRemgPtGwreMIrATEn6OxF2ceM2Z0W9sO2ssENyWrCb+b6tyG59
P6ao4DDAYrCragWUkNqV9Wo+NWeQDlVHDpky3zU/rdJBW8cwyoMpRaySFi9JiWTX1p1/huZ5Ozpx
uVJhjgUwOLj5LBF0lRJQpeDmU0CpwbK8iZ+l3jWVtRaumu4kqNawDxO+wKsyOpLv5PJapHvw5/eq
Hnniw3YegfZ6tHx5YjRGhRM2sFE4uk87ry1Cg6a4UuEK8rqAIdvbVNWVWd9b42nWO/ov7TYVbAtO
Bc3x5hSQFLgNlXi39Nx6gAVxV9KcLC+NEIUKOAWdoKcJwM5PNCi4ANRoq8TY/TwZ+TtXwDBnlwII
OrQhB7dRozZFMPZ+cGk+xI/CMl+HdPHjzy24gRQYKd8ohGTGgh4DFcK9gEdyEh3xtkW2P/Yk83k4
3AkfH+XgvkmEZmgtS/AvJ+t0iJ5qN7AAQkI25/ipW8vr2LM9ZWnSk+Z0G3R8KFlWkQ3Xo2jZBtTr
JxHW9bE/pzQuhRt4OwaVosNNo71ASzy2S+tCi+j5XoTSKla2GlF2fytFNvupMRbzibs3xtukdCDw
rEInnNy+sKGnxtsv2Y7DWgeCZ1APCbBtjTtK29BzAY/ivzRhYevjaemdWeWlmThSt4a0Uy62qeLG
/dKskNtbGv6ueEnGE/J5zXRSFVtN2hbWhYXySaafhpbTArsqmpNJXTZkf2BPzqGV2qCYNMGJbaOa
ubCSZ7mBii9+MB4QzRvQH4XDY1SurHgzbOvAjQPU8rhJ44cgd2vzIRpcPbUrml3irSme1M96uE9G
1ELu+9JFGpYiNaWhhQkMk6xAnNlqC1WfQ+GYwg+JdF90CAMt0+4rJ6kWhbbwJaezyXYPot0ba9hX
W2sZ7YNXvsIzN2LrGvJe9tdeeCaJqJntTPKW5GCmpXwTKGuBSiQht2Sbr0ENqYUdzkIwtsKdsSIO
nilKQzdP7L47VfpbY1ybkjNJ8Iyu23IHlpDXvsrbVVfCyeIoqVvGyyx1eWjNdH1uI60+52LA/UXC
zQL/fc2bkEu3leyagAoixHTz86791nx93LQHLsLg54lSwYhyaZ7CZWGeFjdiuRPJKRKxdqntk/0r
h1+ljyC8naG5Jrpo8ba0UMPXSGocw5yfdlyewlro7bl7B3zlcojPCu2sEVwC6uAYlbTy3b308ZEP
7qUOLUbBa4LgMr6tVFs3oVRdKb5DOjE/6ZbJ/aY60WVcUTjat2nkZuoyuNNOzcSGP7EBlEPTMhiK
Fjrcxega14UA3BQfYRG5EG63R9xl7funhbQKZS0DjfIDT14TojAvB9O/7LfhsMnOwRfG5kXS3Exh
ipn3HK2tVzIZdJwXH7ZWukbL3K7rK6OEn88uPKgi7OISsqCq29fjUgWwm70oZDWoHYmBkwK7wR11
R6jmIeMMVqqx7uFZmRbw2+fULNGlrDctjXCyY0K+DJUo0E+HNkAIDKxdRJcMNn1Yve+rvxV2/2d9
Vv/Zb92FcVi8voSPh8H6f2PsPd+o/z72Pn1sq/AZN+N3W9d779b8id+xt678odH1pBsicr6ipOnc
3r9Db03/Y9Z5tAwJHShDlnXulw8tWIg+EJdrukZTFHLt/wq9BVn8A1EsVbMQh5wFi2nq+mde4M8g
4ne+5N+0YH2+5WZqI02CLEHWoM6W6MU62M9IQimzosJgS315Gzb9BUr1V5BWga2p66U/hYaLFmuJ
X0bitAvLjZKVl3pZJqu84oKQhejNgrlovnYK+ckwm8G2JAB1Ab6EN3GX0OsjZh0Jq8I8971HaSzX
fjqc6k24HSvFCSB6Mc30qqiRfSgGCh5tHDxGwYR4ZFDicwXJIulmAAO8fxIiBk7bqPGyCEgo1vq6
lkzEucpYhzJncj0P5zPvj7HEH5io34ukzxkU0RJV2ihnr+VjD66Qa0MURKM9LMdKoiNUgI2hg6Ur
K0E6wmgb6NFNLrZOS30wmPyTVoInc4qLxdRLm6rFtR/D01GT8zPN9E7FDB4OteBcl9fhNOiOnhUr
lhoPIAZtnQsyXKneNoRrgmpGtitCfdVyhZlT/AzN+00e1MsPW/bPbfEptvzsRJqyyptH8lTWtVlE
hs3weYaeFg6lAv0YFNzmXUjsY/AmxFDHu8KLEWOu23apNN6TkjWrIkiv++H5yCN8ju/fH0EzVAg7
Z6kyTTz0YzNGHgIf5zWHjTewknXtmWut0B9f5by2e9lcKzLBZF65slkfIft611P5y9n7PTjMccgp
MH0FQfDP88+kUs5DBYMaefjykwT34qk4PciJbtfGrFa/Tz11EWSlYw3z3Q42VQAAIFbLOllOaXCT
wtdrasJCNuSlllIXKYql1mP1R9RMQfFL+bUIbxv9R7nl5nlwRGH5oJHyzwlASAZvL6eZts3PE/BH
PUJlxSdUr58riXxuPPZnvhrCkt5pkx375VrjWjKqaTUS9rf1M3z0XkdxNWvMkxqePJkyg+cNTka0
NeX+1n/ONfNW7Je90G/berqAKpfKnATWd/RW6SRfh4N2WxI/HNkIn2MApmLIOjlKQgD6QRV5zjt+
PG2ZpxVoyLWNAzHJqWwI+6xpd0Ko3TW+9Dgq0Na04mNr+G+1rq6PjP3lHEAqI2FZDUO1VDTYDvaB
PNW5JHV+61hJrC1kUbkPYqjzFNiGqwyZrnTjJ8udEUAWlVnUeUrhmGqz+s4n82kv8gwqj6CpHAco
HA98uCkQBhWLhjUJKQNGXfaGkXa5K56teJkbMnkU5V5ou37R9fqFVY7whYm4/K0AztQaFcfyZHj4
O8p0cjHjPsvAbYWdUA7LVoOSuErpEimUyq0m8vmS/jwpXujUTfTkS2Qf42oMifb41qZO1+oE4zP4
i8AKQTtW7OiewF9J4hOpLpf98ECNPhPN01Sev1nUn9HqIU4xa1uQJzz6BKrAwq5H8I66NEx2Zy0H
LZ4dNs3VOvW+gUTLH07HVLnz+/hG6sITSOhO0ly+b0Z1XSvKWqxBLeWA8s+azjwVCum+1uudqhXn
uUVJqiPjZap3ZgPw1wpvfC3ajgA/a+Vu8LoryDVbu27LtYI2oTN4j2VnvNXFVENJzYbPzAxZ5ZUO
xbuV9rclX1xUA2FBTAubUe8Uub0qZeXR6OMTwW/dKk/tQJaWk0fPaQkfM6ReXEmZ7jR49daoPfuF
tYHFC0xNjkpvPEHuntz0Em9SragxadlGMRq36PmNVDOvy+IlQBwrK3Nn1OKbNA1PAtHaByIdiMil
xpV22ona85DrF/OfOpLvB1S6fF+5TzyqqpzXDLhq6it3Vo2GXuqzcH75hNZ6VPFzPQ6RvJtXs7YH
hcaSDj+50xEJFokxNTF8M6fQhGZtdHslPqtMYx+12l0dixtZhdfMoMSdinwm6dKXrKG21lxVMWcj
LRsubbrqhlBZ50q7iEW6MHytiFFXl+5bw20RTy7KYdyUBVkmvbtIArSX1dR/66CGTgaqrV4q3ucq
MIIYcadJpaZkKeoZsXKUYms6mZhkCpRH2K9fa6LAqA+A8MvdlUFBS68JhcOAQd/nqEWNUynCiVnI
K00PT1DHnvGi5kY145ti0O76HsIB/YwNf+fp0aYuRATRpa3eitADNqxI02rPUU2WM6V6WcrBSTJS
zhM8zrpM4U6ogzcs+5s5SPeTDoTD10JQRD39NX3ecUfIwZupYe7DXsKNhyxbra5Dkv5IU8fmIiuz
87xMT+Kx2SFGcudDIdUWMB6K5mb0o86pMgp23pS4gtKNtuaD1syHfOcHqApEFmU9dafV0lpNOYi9
hMpDAxSgacTHYaQHMpggeD1PRM9R6mLjlQzbCmTyBZ3eR8UbbkzxuTKISYN+CO1EiRu0vsnXFfKj
2fL0dZFs+6qFGNRsAztQVn5CxDJ0hbeSRSiufKoVWbBFfQKoUB6cNCLlZc+39pCOh/ZorDnFl3Gh
Pw9qs8vDnJuwh06tlR91sznNAwJK3QPxOpJE9A3wcqq1VYIYEY4UOKzSpgYi2XYElacuNQ+BOLS2
UKqPpKTlRRMBnVLuNd3Y1/Lwag36SklZUlVFQbiClFy570qQcqk3JHYdy2c58o6J8cwdQVNibeyr
3oRZL3N8rdp5UXTZPMpSKiwyzdgPtfqYt/Fq6uhf9VS6/jlogWFn6LoEA/t+EsKTrHpuBv2qnFis
IVhCBow/pD4XgU9zrtauk9Cgxt+LbOi2ueI5ryES62yyNqdRCO9lbZG60C8CTVwQOgJXllMYBWFJ
J3Whu2XvlYvcVDdegPUVwf/RM5bFzU5vuffo4YR9ydErAeVxk9yj9yb5dKRFoe94clJDwx89KGQX
/ZLYUS+ETSurp4oZaIskCSq7pyabI7qeSTynKdjp8NjBstcnM1eHaWuNth2IMvDe1WeryoHXJSWt
c1L6lJhMH0p98ryhRPG54EqYr540Ve/9ToGePilfmvRKa+57Wdrwjeem0ZL17XugQ4J2B8H2aU6z
fdruZCM7L2NzP0C+iVyNfKfpw8koUU8YrCtp5KgqKQXuugKUpfWjq3aS4vgJ1Ycy935Z851j5NY+
q3kkpKSv1ShaZkogkAlqhqVmQd45sy+TuYXwdup2wwRfTZFEt6FhXatFcpHTz2vG1oUnE7PHhSMj
EmK010fchzk9eXB14zuLaCJZig6160Euwyr71koTaHD7ILmprDa0jQCJOkFeZqq8kjv9dPL1i0jk
pFvDeaTSjmTqm1iNbhLMaWAo1Hj/FYp+49cf5FNnX0rRZVF9jzFNw5AO/JkxbsMi9ZrGaT35Pm3H
RRAra8PCtTtTag1cnIecyGwdp1q9NwsKGDKSFyZ5Rc/LFNubeJ+I6J2LEkjrTpdAD4JTT0sM489P
KumzW/Np7YhACUDQyZR0U9YPq8C6ZsZq0KqW06s9pbvyNpE6V1aibaPy3KG5JPIC5dWH63RMr1th
PDVi30Zg6jytizupzdiBJh5adKZW1kQSVHE1gGC5H51HeeAaSofdbW41s3NVXzwN8mor97R6x6bT
dwG69qJbmmQnm+ZNjyQ2ZnVFJvrR14e9rNxA8g1ktQ12Rt5uxb7hHzWozYhbzVoJnfKqDRijgJb6
nryfMiwDBXCJYi2kwlp05rYRnka6Xyfv0hfM88pLHe4MdMOBiRJrewVhc2u6OTRxlUyLnWgufTlT
F7FOk1sRPhRymrqNqeJsBbY6+Ndd0NLdny1FK3NCM9x0DfITs9M2LjvOgNX7G1JV3izJ4wyWdNKX
7LGqXFsN6GIiGinWz9FdBFVi7etkXAoDWdX22fKSS1kXdqUU7Ip+L6rKuV4k3CcmuLKbpgmXVpG9
hHF22ZbZlRprdquqp60EJyLJWWXaY5PXnvBYV53tGcOyzBG+S6ln9/om3eDKipm8DLxop6PrJirj
m5V5cHEqyq5NbN3jEjZBT3uVduNXXP5RZwL5rIezqAcEXVLHrHj/pExCxzB9krKSU8Lp0DbxNqtm
bZ7RVi1tY4Lj9hFoSudstUUHsRyD6lKKbdlMK3iQLjK1dUQS84LQng5ltLOG5qzutft4mi7lFHcB
KyWhH2X3I9JBXt9ttLIPf+cS/1ZS7SZP+e8wC/YJsvKfZdQAtszMQF/QL/+NCbVZrPVfVuwLmOUs
b7tXFNME+zH5f//zkmfh5+Ta/Ok/+Y0McC2mRZlItYChAGP5Z3KN+tEfMhRGmgJfHpK4syH+V3LN
/ENEDARyb3WWVjUtEhH/5DeS5T9AupB5EzUYv0WZTNDfSK59hpmQw1AkC2yMqBgojPCVB2kjbfAs
dYxaY29geBaZZJEwmmRzlUQeXK9Temv4SbxqJIIlTfJYhX8t2jemf46S/zKnpAE0MhkIoDIu6QxY
dj9H0W3jZ1UeWOM+oVaVdkCuCUTMI1b72CAH9x33c6Cmqgc5irBEPGZZ4s78PA3pc0T+dR4HBVkF
hSlBDBli5u9FBWwJj4S60BeojiyNe+Pl5+Hm+/DLqsFrNaObLCBPc5LqQ6bP8MVME1pGgzX3we9H
knDSySgT5EromP081gG1359T0w2SNaqoaso78eaHwdI8FIdC8eepdY7kSPBYpDZ6Wifezt/QGOUW
K9NOVvBcDRdHhiaB/GWe6LHip1Ac1qTD3QHdeTHJ6TTuzX33y79iXZ1gWZz01qLeiQ5yDb8LCP8W
vfP+hYcLq5OMhewa4rEvQrD4f1ZtxiXsPqnMmaeiM4yNstSG4cQa51zoUD/1sr7tFe10aKCBiizQ
BrSvVwrCVG2cOl1t6cBADNh1rHgn1MJjbkQXoqIpTpfVu9IcN0kGj7XYDT6EDXCDlK2uLPKKYnEx
qOB8Czl2lBH4rqmnr/nUqyeGZ639jNZyuW1XxEHJKjas9Ehy8dst/HHuB05YEkZeVVa852RH4swd
Tgq3cyVbXgCYcv4erfbvTfVxsINzH42e2ioNg8HYihzTWauiVWctf94/n/3cr4McnPtKy6oQF3zc
SwTP6bQll7JQh7efB5E+Z4R/j2LomDF2KmmyQ9bCOq4mucnwv7RF65pbY+1tgJXayZW6No4UTr8z
ZLDaIZFsSdh9Yz4vH46iWk9wD0Kouy/9S6O/FZWnn+fy3YJZIogGiRyzCanj5++f+sxv9EHo9yTX
7hLNWA++uFPHY8IvhzfObPQtHGiZ64ZEpnYwDT20Em/y1GE/k5Jmy26trIL1cXXy71br4zDzzz+s
1hDqVtcn84tpakdstUUv3Py8Xt+emY9DzAv6YYipRrFMex9i0TnNDVwCazKFK82uViDef3ti/9Y6
HVu2gwPa620g9rE17EO1d6bGO2m7dJl34dqfmnPe3bJSrcn2RunIMXq38IdW8eMsDw5rTikrDgVh
2Ee74RcEVLotrU1HI+yx85uZYvgYueq3b07GLyC+Uk35EELo+b1eFoUBBFwL7JhOefOIBNq3G12Z
9/g7y++hcL3c1KR9h4QdCJx/kqplrDxMwevPu2Neli/LpnKJyHg2pqofbA5By8kPD+Ow9ylBTpCG
ZT2g0xjlpRDkmXrk7qIYemS8g/0xwlGpyrMhGttgIpucbgdfOBd6+lBlLULSHg8FhjRapyu13njI
TkaTt2lbmsinfJMrun+ZiIWxgjR1q1fpRWpkd7FJ7qYzzXNz6k7jbgQaGA9uZfquP4wXSpZy/Zkw
VVShABrAsFbmhHqhF8ebXoXd2K/cQlHdXpJrp/TV9RDrT4pvKDYM0t6pb6knSW+h7hTByxrnIBir
pDsvh9qh+kc7yQT5mTCQI+k6azP0Fv6oDjCmEXPYFyASl1pvLeTJdT3kjDdOSxU1R3ICCcVIiSJo
vZaDqgeFG10bvW66VqREmyKu00VtBLuxKZ/GtL/INM02wQNRxl41k3aZhv5DJ4tncpGcCFO2lsR2
K/vms9FyfwiDtE5qSmdkCJACDsfYtUx9OFNLNHDKkU5+o4f8Zsy2mdxdyF1Bmpfu1DG51AbS99EE
0ZTWqkCZhm2VszEM9K/qETR5CG6JsPK5kI3bvDBOqf0wl3B6Sa1x1QX6Oiw0cFyC9WbF9VYdxutK
T7dyLd8ZebHJAgNAVxS89JN5bQX1Nh1Vlwzzq5f7+0xAqRT53Ych0Y8KHczb6ss2Nyj2ixpQAQAn
n21g3A6suhSO+8YxV8xD3fsuxM9LYwvlqlNeAMNzElzEnw/Xt5v9r1Hf0fofLa+m5I2e5Nik1HxJ
ZHoS9RB+wmO3+/eTA8g8l5wBFRyYPj1qxC6Yhxks/SKcl3EcdkaC1J+i7H+ekfzVkaBmLxsakGpE
x1H7/byQSd2NE68WCjFoT8ghrZUbmtXIMrqhq2+mS2gbKtc467ZQvMjLdgPMydWvfn6Ir8vKMwAg
gFAXd5uo9PMzGHE4IG0dsKxNfWN6/dWgGydJnB0pBB8b5sAzs/oaSIeuMVWwp22wb4JfxXgMs/WN
Z8ZkcDOgFsahp0j5eTLW6CtWI5AgiuDGz7eYGLtfphfNCtjgkRDz2wn9NdQc/X90BEAsR1pWl/1+
6omf1ZIGg4laAOWsn9/PsTm99x982PfeKGZ9VJqs3C5c1zbUsasKbctZGebYnL6J/D6tnzEHvR/G
6sTAFMycsZIdoBKnPytvjWV56bvVHSAB8vjBVX4frenKPCkM9+eJHuSEZ7f68+AHTmIzlGXYFfii
+mn/5l95D4EMsXu7UvsFLDs35kKxtRnTWN22G/jW3KMc/V+dkM8PcOA+aoU/JWWX9/j1o01hF7FL
xEstRjW2vq2jQXtcu/SruZnHVHWy8wT2XwJesfAMEcL1fk4jKDbowPtxgFfefCl/ZbeSXdQLeh/j
a8tBE/zn9Z75sg/M+Dw0aAaJVJX1JfQ1FRTKTZHD4p3CDzAskhdlXd1129YBwuwIWxylcW04R0ad
3+Lny4NRedekv/hjHkY0ehiGniDr/b52sw09o3iWxhm4XNe3RRSO6iPJjNmu/DTcwTudZAlhlZ4d
PQa4ygaq6IqHo+Bnl1qGwnKZbtpO3fw8x2/fKbEu3OEzaujwClGqdhxz34eJJL0YAUx6AXip8EGE
FuF/MZAJ5A5Lx5IehlVjjKKyLHJ/zNrhOg0JGqR+egG3C60MPw/1/V1F552uoPTBZXWQgUqzBOik
1zOWA2y4XqgIHFWbwE63+SsiKBf+TXmTOyjuxjb/Wx43Tl+DITbOhwc4sE2TUKlh33U9MaS5rVez
iHG9kdfHdKm+PRUfhjmwQn3qG0nhM4xIE7alLLoBnDs0dT8v54HC4p/G7sMwB/sSQGCumwXLOSzF
N9FNZnooGk9eEg69b7fmwnJE/8ig356FD2POU/9o3WsAPvlcNypz3NnGAAczROUqTuMr06teTSvb
Nlq9/3mm80S+HMAPg86H5cOgZGSiOomZKGo+15rVL0Mvuvp5COnY1jjwYdR46tm2jNEDzrSHCzDk
Gwnx6b53JcRPbNxzOikhsoEwqSK3JR57gG+NmkWXKBIWug449vMks7HWQ7lk0wSb/FHalTZi6PcD
gjw5zrB4ov1vDMyH4Q6cKbM3SiRgMWqStSVnuQiqilq4CfXMsUv529PwYaR55T+8vSQ24lo3kn5v
ZKML3nUzTYB/TPmIlT4yzCHGMmprLWhaDFnRCo5iZeetD4heU65/3ijHhjmwYaoaR6pcl8Ne1MJz
pUwv+ka641o+ksX+djv+tWgztvrjoimd2hI6caerTURjWGtz6UGOodpT+SonVxExIMjZn6f2TWIK
8/hh0AO7pRfGNFmtMZtHf5049T61Y1u7FFbymu6ZI/1QxxbywHpZSa8ExYDrEM54NFNhhtVpRY7y
yKSOjTP//MP2a2ORGrLazJfO9KvdGuezHk11TbfKpoXBcpu54fJYKuroSh5YrMCrAqMIeH2l2zki
MlQw/yHuibhW5kLLccwj+iaL8/nNHRgPwIOe0KZMUr0c7R7JUHTLlAVYDVdbamvpCbLGzjbcGm2x
uQSSucJldpVdZnAkHFnuby+ID3vo0K6IhR/k3Ep4hORh4PIZnMkxTuJtd0KL941k68vEJfHiLdLl
sUz39zfih8EPTI1U6c1gpXhNvZ1AVLxNt+mqBUK6TGhj2jYrc0nZyT0y4/kofrmd/hr0MIrTwdd1
OWASBgVXfkvPFKnp5KqxaSw8Gl59exV+GOzA/MieVmfkoghwjOl0pIldEORjjsWxMQ5sT5R3aqYl
Vb/3sxqimHItm9L6yKLNoe3XRbN0Q9IsqsfvG/rDqcw92SgnNZsj0lm40zrrl8LqP5FEfIcBHY4k
AbvRpBn7D4j88/lPgkwpJ52QMA1so513pLKsuVxNZzLseKcDY5kV78g3HTsLXy2Par5XBVUD7D11
6s8jZxYCVPIQ48NH8gKpqUWElIk0Ln5eyq+RAqMYMGDgNAATOMykTWEja5PHSoopRWRQn6NhnPhF
tKyH4W8nwAEO0EGgWTO2QD2sIIc5bAp96BMIAT4ZkO9NJmgGw9u/PSFrLiOZc2WMNqDDFzZRvvTp
V9hLKi0hJ1U/blT9cYyrIwd3tomfNwZjAJ+WSJ6ZzOrg9WixXEdSE5X7UTGRap9RjUi5I35ao45h
vIZ1deQq+m5A4nOqfTMKHgWqz/sBDeqiEku1BerXoxH+6EOMaAkq3QmSQz70iCX+uvs0UQVzRjMV
rT2kBT6PJpWaLORWXO0TYxNJZ4Vx741H3tS3Q+jUFMjjgsKwvgxBU5NRD+2+kl872k/9SnYl/Ygn
9O0gJnmduY8H4MuBTS/rSvCNUGn3WMVFLijgejdJ+Pzznvtq8lgsiw4o6kbgWg53tidIU9UUWbFP
xJ1ePqR5duRtfL0W2cgSZ1SdgYBfiqTFYDaG2PYNbqMIEBz+KLFzhvSkaJ6pki2M+shRVaRvcjMM
Sc2UdiZZ5ccHb6dJPGNUJa/aa2LbLT2p3laUYJZjaJZuH4ExTntowuR6XJWSTyqso9LSUvbpJf1m
TOjipY9hI8bmi6kDiTQ6GVHUMHvumjJcx7XwkEbxLrV6h17y2pGGSrD1bMTEBheBZGyHMdkErXCZ
RAgdqP6mMtIzIQ8f9VjY596ASjhaNVkJgF/wYeSqu9eobsx10P1/js5su1FcjcJPxFpiEMOtMcaz
nTmVG1ZS1QEkIUASIPT0Z/vcdndS1TZI/7D3t53Yh6pDEmPTjzl/bE8m0sT5VAmk5SThu117fQyh
l15Scq4wCoLeD1J9HiLhRdtPLw35rlsAABVxtR2n8c1L9UlU8/S1TP5RtyOAFtsBGkKHPdfaAtbg
MixGpz+xxkZmsctVrH2eKKCtF2xJBux9lqg5JG75z0YP7lhGX2bb3YawKT2nRV5lAB+EM8KgRH2J
Q1i1PXMIl2P214zLH0WBi8RCEVvJ5UKoLmofSN2eJq+gAp11N7TlwpIfPo/HSFavSz+uG6iKgQCE
nl029mCohRa+g87VuYrtQn95YSqCWVtkxWiIPgh0IjCjiLOdx/+WOYVCEg0zfkmzM+G6QNINAaBO
4Rv31xIYDFvM6agKP5TsSus42XY4mbbMSL6DC+/K0gduv7kgbvS5Ifxo4xaD2/gpaTj47YAdW4Rh
ZVnZe/ww1f6RLzQ7tJ07cGMZ+CFDnLdG/4QVxOCjGz7xs89zKAhgAsbftj6Qirr+h1nmVVQe1ptC
okSrPpLVv45kfIYuHUwTBgZFFnwpOr5nzr42XfopNETU0sYOTIdRPoUZE2elqydJ51epV7mzC/Lk
Eg9J4JG4NV13akMPKvQlesYXYjZ+4mWQYHqniNXJnk/uWCcBflkzv8aDWtCZYiI1zkhEgU4+3bST
U4UO+992aqEyYcF00EulynWxEIOqiUAUkpm8ol21Zd3E3xsBo0hXw73hVzHMR0J9ew2c/Jzz37AB
g14mtzqaXgLLlo3J3CkRUIEuMUqfahy30dr+Bx9mULIm+Y5974/QSCliDH/DqbonVv6uRv7hIvro
9OMIgVYV+lAbf6XZwPZZVp+JmX504O3T3gecGpKPfevaYRtZvWNJRTfWnwEEqB+achTKuY0ZPQYQ
HheuMns8SE9Z4xUhAlymKjqPiBZiAr4UXS1FFNIPrqYg52EKwdHQ/ZFWFK7NPqtMm8Oydp/DQuxm
CsJDmOosJwZIVwkyR0fBCExh3aNjfRjrBPgbOxSpIiRXPQBYeD9XvFHrRx2reNOG4X1YurueYrBn
BFz+M2l1kQYc2fasz3BbynEvrb1hqXg3U/RkYJ3zU3B1kEQJQ783bUcLQEg9ot9qDOB3rEaaTQe1
K4O1vQi7+Czm4IuDOhEw1x6pgt9hDMRPENkQjyv9rUcPQAU8OhDrpw7RoCEM+x2b90sw8yKcxw8+
tD9jAvJJg2V9PizAK4Qg8lBBko1v4Sbw2unZugp6Zu7BLzW8Z12itqqqbyakL3W4vqIsfqsHfiEp
mvsUniyZ0mtVDydMTZ+zrhE4Rq3ewBPpoBMmUAEHkuerTW80aO9KdHUepWO9bWQC4pAJug2OqRBR
YDjyoIh7mxHrDteB++er5b+5T7F0GfuXqSdQvDNgLbJk+SQxT0DHWW+P/SycPcDgVlT+JyQzMMoA
T8ytMvvGBHcFneKpswQUVQdBzDyOId4R/m9QAoixMMglZe9jpL/9SixAmADCoyikz9PSXlrp30Me
FIbO2bZRybkaA2Ti9CeTAVYrUvomevHpY6iea13fUBld0wHBAI/p82xCaNYVAl/SCh4qb5g+4hbo
Kt2Qck4iCtlpe+8iGK2b6FVL7P5ZE5yrRR+dDb4M3omNXSXGaL44tbI/VZm4TOg6NvMaXCPoN5Ts
zii8jrQGc7MFYQ6qDu/UJjHPJ1m9dTputj0b3K6ZfXieTPdL4/5F4MHbTQ3sUHUNpJJLypC77TjW
u4WZkwlns5WZfBosVq9j42Ok5sf5WnfZli/6BIYfir3hl4slX2nML0tmxS2zui+wZqEbE6Rv8VoN
P5lYgZFMdF/iSgs2SY0XvseZh30+KCu4G71ej9uqAxOagrPbJEeXRuCx1BCNe6H5B6nUssE7lDyT
ZOSH0aTogVvYrwhldb7UCRLs/G84a2A3awl8PnQXZYBPBcxelazful4XFAfQhklsBFIc6dS4Z99P
4QGeQZRdvYMNg2NPxhtvhTkoDdNb5stfO1dHJYGwHpL51XJpy8BYfH0ee8+C+ZUxVFkBGJuxBVKs
seYYWv8FHA+bp91wDKWASsiChRR5QNtr66GumOudChlyE+tqpTtvBlgcCqq/KlXTDbvm9cz9gW+j
UZ0MxwVQe9BKKrwN29gbwk06IRjTYEuF/QY4WFWl62sVmqRUEsgvCj9oES21zsUYsMKtTiHsrC8k
sEiKDaXrH+sXEsHLn+BfL+qE4/6V48cDnAp1A2CMN9DD2ncoJWBr3SI/+JwFoMukybJlsjt6uCXD
R0qNTYaildjEhcsC0z80L4TW9wHmyEIlIoTgZgTw1PjhAB8ZkhDGFC55HspLtzYI02z1pW7w7c5Q
pqkWft0ggN1itsg+4nW4TcLsLvQIMReZvoIsOFC44L5aL4P5ngZztE0z0OP6qYbQxKxPtBluoV7g
oXXgFIBR1x3HmcFpNoFOFTNwQCO4BvHt67qklvyEXEHvw8J3k4r9IoEKXpAOIbBQAQBdPFNqEWcv
G/D+DDwQQTw9rdl8NoO5hlwMu64HFUHOaHngm4g2eI5eXFBHt3VAyjLR3Lt4iGq2kcCOmM8XCnMm
/F2AcboKiCqvnQH9bl/cALGrcZhb1bgURXKJLRIioEUnwDXE9LwwWEInmp58thzqpd1WI2tKm4Dj
17ZePigQVpYYgUSND5vSAp4rXi6E+wzqODy0LxpHG0wsOz1iXCQ0VlMd/smaNruUredVJgjHZVUA
78ow7yMOYltr5AF/K5FbtnrF2hBg9Hw0KSuMh+nD8R/MyUYFCAiQbfuUEv9c0ebviOXNNughpFL8
qoMlfV/WOjuRsftTjfX7sGQCEaMOD1AwGHbKYE0v1wFBZlg88ganlWIeyjtnd4kifgmZPVzUi8GC
Avn0Pv70bMvS7CVLhg+7wGVe9XD4rWfDHhUPpEWwRR3WWADlpDEoN/FvxtIpT/tsP0JRtQ2WKNll
KrTwAgZ+DiPoTzgMf/0oEgePp5gsUgXuvfBIXi8zFlyz96wIshKzNgkvngICGrbSbTBF3b1JI/Wu
UmPOqibwG0YQVPYKeSFRpeRuUNIVPBlwPsR1sEOON3piKfpyAfnip+mF2IV2OBvuzNGk0mzSFNW2
9lJSSGMiGP4RADAE4wT6YbZxSX9MmSyhUcFZYbuvStDdzKqiSfStigE2dARx5xPCJEY2wIUfEJH3
7XrUA1yOo1jfQkrfRoi3XaSzTUth9KvlH8h4+ovnDfdpmZZ8EgKNqHi0TGOPoyK7CG84+tr9EajW
5kfeGOjd4Vul+1O4wHTTR3gpOpA9kmB8jcf2n0zxYdfxUBdiATwpXlH/9aE3XwKqcNI/bEJuYQMY
U3N27ilLcsWHeVtPkArHMKxmJt3qqaV5TbtLg6SptYK6p6rZMcEOaes4wUdhm3uP3f0mNrBbLiT9
1jAZ1vjrbnXWnDPeH4aWHVtCQdKqjyMdDuMU4GNhe1MBTdhHCFhsJNDKIkOwaTTbLfEs/hILg/XJ
D4CPH19o2t68WH42Fbk72OhxAAZ3uOUxNQwKSaBasxBgzMgqxlH9H40B0Q97deND9zYF7KmvqzIV
eKNn5n2sxHigpK9lErIvuuIzWC0YZHQBSBqgr6ame6UB8TMDTrBkCT9SqFpg7XRjUff0tgDXUoZr
cEAN8pcBqGWWdR9G9TeMybD7r/CHDIlfBo7fNSotYMwDutU1IMVxQ289qXb+6u3aJThLjXi8xH9A
pJpTL8khnZAQ7Xvb2UB2rmODe2QO/swGfZln6Bs0jTBrC3ESLrsn4FgWmmaY8fc4BkIyPJHEgkeQ
1vAUpwJaLOIXE4iUi2fgAKdyhUd0uCx8eqEU3r8MYQDtcGoYP2CaHZWE9QjmYtXBnz1keiJwbQo6
PJreg8EduvEoPHgyCSNnEeHsshHOmeE10LBGNzL4kxJU0nNwG1Qt89GnO4GK0fR63xL53bGpzyPT
vITOKysYt+kCfQwie+NGHpvUPHc4lTaLotc4QGhHyD/bAdkjFW7S0XeXuQ2QMWGx3ggADUVH3SKj
rpUib6Qppt6cQ5GdWI/AIr+6tD2gCL4GCKr1fohOdonfvErfP2dzvPdGb5uBAFEndNuG8W6RwaER
Y+G35oxnI1/h8GwCcqrmBGbdlf1EKBvW2P+rwFCAFfqPm9vvKGSXqWr2SaTDvJ2BoaqIvdJZwseN
j1r1K+SN07Ehc9naR3MaPC46lYA1wdsqH+u2gCT0XyZ0aUCyC0X1ZMyYbMigi57wpwH40wb5n01H
c1NNuASM9+wZhASs7JJOy55ZekpF+1+svQMl8lCb4AvimBpt0HI0A+3wodgw95P1b+zEy5LV37yx
RbWaWzjh6PZQEAST2/pLnAtCtjQcbkPWYybhHQB2OaS228aT/YK8ADldWU/zOZn8IsVv76LxWrcM
GV0sg6F1AZ2HITNsYOhC+tD9SSY0nQPRexYjUMvVJfN6RFA0l17jkGzEbW7RxHP3FC3AdVkNov6a
nWPR/HjGvegA7UTGq1sTQsMdPHgCKayyUQdAyqRxGka6gqO/r3Ha+P5H6I+fyuOqrObqVZAI9pNU
zsd4Ge9BV+1r8EfyBJsMMAXTiwEyZxPV/aclaVt0EY7QMWTnFP1aXq862hqcxNsxA59N1kldqqhC
BNkQfE6ReK2jFH5S0HCj6OA575Nb/6tFiKL1wy/YbScEe2SFp1RuSQfcXp8dcFNgThlB+Ta1ey8F
u1x14T6OERojxGs0kRrJjMjeyJa9sDyvO1JaXm+XLthpTX5njkg9nL60G2VhJhRJSsq8H7wpx0rj
izoPXhwUlbWH/E+14Bdg8+TX8S1b/TrHOHanCGS89bzFA/Lee/S5aRH/7Ij6T9nVlYkjr0IjLWle
vgddHdc1vnDH3o1wL1M0XdcEUViuam4thSuehm8k6Uqumq2O6bGDOd4s9JIBB5D2aKCqxi+THrO/
oNsDVli4HliQIJ1uPbe7dhIXlrR/cJs8L3GCgOqJHFNHLtzQJ4O1ad5V2bEF4Kmj65+QyT3xq92I
lHJ2g5XsXwQOYTDysnmwsiQlB26vKSq/RLsDyrCb6qcX1FbfvuhKMrh93MpdO4IwCv1xJd0OnnqI
jYieAMkFezQb/LvRy1P6sG4rIXdYoaJeFK8uRPzC2OMGWIdPMaWnsIHyZNWyVCzCaYij3JyaecKE
cjsjC9iBNKuG8YKa6790pZuQuRKtADTQDVi0GwdeF0fYCgMH+BSLJ2JAEQq+whYFcYJ6NhHIym6T
fcIbBLXTMmTKK/sGVWDn1PvSkZ2YOgCHHGaiQ123uI35oWlTe8flE2xWInZod9iuph5038alhYsW
WgyOuoL4+uBN4tSFkQUQD2BKzC+xRUnSp3aBek4iWjJrVT5w8mKmsey1eU+YvndjswfX5AsaPxxq
Df+uMAo8+F17SRkPT7PXufvQmDEH9ONPGI/TGVw3lZNQpyVmxCSvuuAArtkONqBSzijY2tl9BFn7
Eoa40lFMPS8RhnOVrMtMVYd4WYYSL+Bn4AgERR7RJYdQFSXLjMmE55Kr4xEYmz0eoTQDBzZZTN70
IB3jD8dwa8KoyA563CSkuUtIMvH+AZgfTvoPaecyWLodeuh7xmqbswpTsElhQQ1ESldIVp1aDfgz
GieAbgBJ9PF9jhLq5tQfJRxwqJAGt74uTr0FqOVzj/kA9SZHyKDfhmgpWyXvMql5oc0QF4Kjg4Xf
2hWDRKhJ7bt3Kqt6zwRIpX2foKFFUOSKFPcIeWaqHZ4FaxOUveZDiPHY9+69ovyfsKJ+DqsJMyos
41DYr2/BjPRV2j6pEa1n6sffrak4Jl8OrYgaLsIxkyuBk9ivQG+gk3/PBlBdPCn/DtapgwuQ0czq
S9IS/BFtXBi2dEAdmifFG2iPu/rMu/UcpO1n0swRZPqhOzdTcK1SjZjs4Yzv5ryO+hJPPvjUfrTD
f/HVB+tf2YFQ56R4oRriwXRwaFJwBqaY8eTTJHDFtsmYZynaPvzYAaOzSzSg3tIReqrBj8CdlD+k
eXSskHpt2Mrx7kdo6NcOKXxYOKIFCxH7IZNXBhEMxiRPc5biXBKIoOIi3LN0/GrC6Qhf+S+lwxnz
2n9tqI6GrSjoYAlmD2pexQGZHun4zWtZlYkHhFfNxnmrK15WPClRnBfBXJUq1mVkyHH2Qebh844S
dRgTUAqst56XHoO4tYei2c+edMOzgur0FnCJcTTCXocUrSrdwjGZyyUEo7R/VhPgf3pt3ngLfEg0
Ai5Qj1rmUx0eFGMdevLoc9DsP49MO28dfExToGXw+b+JjAA51584sy4CfOTZIMHHzPGvzGB6rqbu
WpkFkBqGc6TDRd8zfUHPkp5xP7hNatN40xMH3Hxilo0fsOcuVP6DpYTnkj5gQWj8PB0XSZWeJg8T
Jy+ZbWE1hgB25W3ZyQwuGulhndf9Y4afwwTOCQbDiiDxLlK8tOCoA0nrf8s4PoUJPYlM4ZOpr8E6
n6ZR38cZuURdx7YLaTCj7lEaz37zkgb1mVFaNAIZwONwH7L6N+nDHcvGX78B26ZyEaqNNcIMTT9p
hU3BhDfWhygF76Z4MR7yqDGHgEkHbMMpRryP6C5+Bp2H8S5VCjrE4jC5d1AwbdBF5sAlYbKxSGxa
O8CZ695DJwjyUj/IbOtr9Ge6saXFNWGS+bSoFONm7T8lBlF4TqHqkAMiqSpzC2L93GtQonzdoxke
9RmHd4JLAIgh2/MyaFH4NBVQFhLcbTnqG+a0u5THBUFbaObgGAdmzzIUxuh8euO+5oxBCdfUSCnQ
gOliO7Vd1VzWoCTmQRQXKeV/Ii7f0p72hXGYN6BnXA+pl/jF2vovTbVCA+3jqUjduAPZ/z9cGMUK
VDrDAHmsAcpewh2+KXTAkXfxG//EfUDqwxWep8CXZ+zsLCjw7Q+f/AzlcvsGrs4MvrhWpXL8efJR
1GFud4ks1PTtEsliioFtHwcMSacoqTYuJGxnZyBFaq0vWqZD3hB/uzD3HFnvi6KL3RC3TIWohqZo
/A7z3zjFump4AY7gnC78O431KYSRJY+FgweS8Rv+l9BS9BqgKYqXl0ys4F1TFYEMwTGvnqCAKZfK
f+YeGGt1pECvF8O9Tuu7n7nbOFT3SRhE3cx7r4VFeqi832Fsdn3t/zCDOEgHPt/q5qeZISFs9U4g
ZqAChd+uDOp4zdHmnvXQ3k0lyRYTkxJkGTwYLcorH6PyBqOiAkUZfF4JMLlOtzcX8RdR91iHtSMU
/6H/f7DhFXCnm0v8a7s4sK7kqx3TMgUKaJfO9lSz7ilwKSj800BzD/QyYZafafQ/OUUHLmd1ohzA
nlqY04p5XEaSI1f1ZZ2ja9iYvyB5FdM68iPwSUmeDZF9bFMuJAhORkzbeq71Jhww5hUJvdCg2k1k
2feYB+ILxZnM+fyF7dR/6xL9Nl1cVlrLLVuQlWwrcRjU3G15LG+c9APuYbjWoBmdwbKULUCjIzZf
EjFugux1snxjSo5Tu7u3jyjVHjQhjihFZ3tvS4cYnjhOxQ+dRtD06FwyPV8VOqU1jAs+zX+p8J9D
3UVbH5QxOaCtmxAkStIy7s3fKkamxBSDAOzW05I20IoHyMzwMnkyHYoLuNIPcSpVEWFbw7T78VAC
hgvD6xHn/SJPFQeBGrurf1Rhl4+gQga/1CZpvqLepZvE0Wa74NbCxPDPYiu81cONpcEeA7QzJtOf
ECjhx2cgSIHBKKmPlGoUutGAfAzwKj6Zbd9ja3cW+eFjNgH3uZxlW5kdpOEXF3dAYxMkj1CHeN1Z
ki/WjGYP0kWL5sAsAJHVCmU1m90Dtwo0vln/+S0eLOCtVuCB9KfxkHfZ2XXDSLitfLyVEO/mU6Le
Ew7vVd33CxiZ6xbA92pjhJ9sp4z9rHN3hzLgk08YJ7SQA2xWFGpxuHYFPCNn2CwLbGSLViB6UdVF
FiVH4mDuS6q3ququM3Ew+q1XWlXnKm5FDi09x7B2PGbgNIcdevJ+RlTuFMpn0wPv7eON73kLQmAX
gBUezo/r0ZYolZ61zwG59IsB48jb7AdlV2dHH+PPKgB8fe35cZwqIOIA8Ypdg/ES0hQq15QYjF1h
Q3R5hHcnrhW2KslVr9EGy6ovk/ZFrJdjSu3XRE9Zgy1Wi7edwVaYeOkVUxCUGcivmkNE0eBZvg5r
i10MX//2GuSD1Q7f1Me75RYBIH1vcevZdefL7CXUYK7FPMZKSU1vy6xAOFzss1rGS8Bx4SAAwGh1
dlV9lXPS7lzQ/yo+ug3puwPJ5hMQhWAGxJijrlvjLe9thqkxnJmnIeqvKA5Payr/dAzAQcu+MSss
5qQ+Ud0fKQYvrfH+I0t/hIt+t2pzXBAFD3zYX2wz640b430DLOPCgn3rrQwbJMLzIV1/5GzPUzOX
SSUtvqw6zInCgDod+i2DtAFTbPM3SNmzj4NG1VFeQQYSi6HsV8W3NakKuZJT95hzReJd1fqQhvoz
W5EjhLqIrFjdEMxgXRLZIgIPqpnaU6v6D7t6Sd5q9kfz+jTr9lclzfsUBAgnkXyvGI6aYYxvjqZn
G1aFly3ANA36iHQRTNw0DBFE4+aJD7j4IDxGieZjRgtOov8P58B58JqbTlfA8qayrcKfAYUoBGev
wdD/89roeyD2FCns3ReicNJ4CObqMJQNIa2wDb5F67uvxrlvkFA/B8JfeSUBaJJe6aCCymcPIOQ6
OmULSFfRclTDigFhvMemaE90s8Oi/Hkly4ftQ9As5Klz3atWGhEwut/3iu2cUueYZwE2huG/YY5h
h5prOJYbfBVcFKA3ImAjQmWrBnDuvKFcFvEjdWLAV2L/ImgBPIWVddav/yzanGzECFOOcyEt9iq9
3+yBoE83AsuHaEJvLTF7rjRkCuQF1hpArFqYoMTOy+YSTVB6JB4crbGB3iaxL4QnmPesCFqfeLPD
N/EGaCgqAsbrYm7TA1fmROp0Z134zxAINGiCLCVAAa2H4EmKUg2EODg8+FxONP7pRrwPqmlem2E6
dy0khsCBnrMmOkeabFlUP/nwLD3Yy+9WoTvvPQxSaQyu/IAaaX2dBcKN17kv49U712BjCeH/A3fo
Kub0c7DVCx/js8v03tdBsUpyn2fQpqao/RwTvbd99z5Bw+802ctGPvUZAJcqdrfkMVSq9H0AVHPT
YZQLHm5hndgOvf+k0uFWjfG0qXpwUituVN4HIxB/40VkwWc44dwysz3yeT7Agn6fK3Ts2NaWMo2w
lCenJA73jQQ3Jl0+/IaVVNkn0IaO2I0dAWv8IK7ec7wcm8W0e0Z7GMJaNOq2qp/0IN+UhbJDZgmC
meemyhM9lQ0ZMaMEYx8dDOQYakGba0NS0rqFKHCaunNYwUFHR68IBjDXnD9p5AvF2AJmsKdLgt0E
ONKNXl4TlV26EAvA3kengXnPguNjM2S0lHS6w2kvii7FAqxKkeyBugeinbW7zSQAGlG1+TLyl5DI
S41fETEk0WBTzbLfxAF4HPsHjg2vJPYu0bFPfLqOc/flZf2738aIs3mU3JzveNqd9KJxIaPpsemZ
0pGAn/lmPHGJxFfFlxORWGrzEb2nmjbGX5/QrpRGdEdjK3A2hwO0Awe+YrMd/FYR2xIbXk23HqMB
aNc5LLqlQY5j9TpQfD6kOmTgzIzoKaAe4HuPzmcID89pHT+nKfChDfCLaYzrrBt+bQBmOoXOQhOV
A9+8cTUt1gllX9LkAB9v8MKWziL+PWbPa79+CkBvQeANk1yTCiApiqYPFdF+Ba+sk+0WwPATPrEi
xj1B3VLACYkRUFAMiUzBnqvucWxyqP6AWIN9d+6eZAz0W5CVbFoLM/Zorr89/Yr0ODS065cYxW2Y
XdlUtcl1M+cM0BysdN888hfL7fuAP0LqCaSrJtiNJL6Mxv6pIv7tuvQaD/6pbvWLq1HiTY9tTbdu
1qk76Nk++TUGzC1X2xELkwb8WVKregsxCXAFaXcAjr7oE4N62IcCJCiXGPjSpE/3a/05aYJa/Y1i
nQbiLpI4ZJ5CLNGP/D3IEBbdAU3sYbehuv1opl0PDdyW1wJBN8iZxGc6h2ERx/NbCKuixum4OuSj
ZPM2Tgeee9D84VyAVLgqe4mqplEvWOuWCZW7OFu3MJhdfMMxCWxvU4bOF5k76AW2nmnegIo8B9Qg
DaiHzazGEx2fM0PRkIxltpISpvVdgEJN4UpXWVVkSQb5FnoV+mh3+RNUg7mDOL/SKBbofPUl+x4e
IV6Tv6P9i/XFkQt6bmfMMTF194PpA4OI7ZR0W0X9d+zSss2YQPpiZ3+7QnSkKlRLUIBjzo0E1R5F
beteWh/UE4INZZs+oLKQuQU75b8wal877GcCTGQWgt+KULNxkrvRyDMUPy/Birz2Ho8u1R+QT9xD
ca1l9reKvim69YXgq2zi7is07bnHnU1djNBPDws+mQOCvnVK3+2arDs+IXaSzFBGfmj7N6TYByfA
kmNTp7gPTzLuIkiyfFSeJDcK4yMb54AK5DXiypa+vk+TvXLeHDzcknJdzkRVeYoJpUvER7fSAyTM
BUNuhiTZ0ySyx8mLuSDew8WgPUsgCfIyZL5pdvD8ZWf09Kr4f8htuCD4YKsHe+pTVAgeBJHNenXO
fmMfhfEnSAzhl1KQQFFcmBWe/dSEN3z0J+nag0+bc8jYnT9K/Kbb12AyAReOeDk+31dP5eMK5wmb
dwT7A1UtmwX10EZMMcRZmHs13cfjLtdDlTcRBDE2wNzCwBvD4idKgOD36Us7QaXkdPJa4WBFYhCi
guLsQKugqFz40TQSKjC2D0TaQDSC7nJdbi1UQYgk+M0i9Mps+Y9MzUnXWEdat3NGiDyMwlLhxEUD
BpwWrh46YzjnD7cV4sV0iiCc0z94vbeTbrcR2sVNgviIjbb+e4CFLXa6psCFfk2Wfq89kL5qnMzN
Ut1hK72HGEopCO/HyQcEO36fgdZ9TH/Blh5/1diUdNE/AW33vU6vHen3q7YnKE922ZS9ig5Hkej3
qQFYv+pKHyPlCXlJsd8XgbdAPUVwswt7QEn+bsFgwfpPFWEbeZtqlG8zeiVWQ0yC7aK1+Pz/x9l5
LUeOJOn6iWAGLW4TqakFyCrewIoloLXG058PtbanmSCM2O4xm7mY6i7PCITwcP9FJAe3/Haslsoh
pXA4XMkh8DA1k/2jVNB6L40BUXT/hTcCqpo+PhahRDO17+lbNpyePERTxKjCqLTLXDx7KdIphmVS
wvA1/rEgfRBH7SbR8VCQ6nNgaPcqb0N0pq4V+pnKUB7zwroJPJdKSl29AfFCKLS+KYT+lBjNFTfd
sa39P5LbXRW+S/NMvZbC4pjI1clo2jcu51e/716NZABXofoUgJX2adTLn5lpXnlecoh7NOVU7Yn8
0vGt5DaVs3ormdoDfGpbrgNxYyTIdLd5ew705soYSp5jcv2bmXVilXupHotX/jnuoaT8mdJo3zVj
tY/oH0s9vax2qF7KrPoBN00GAsN1mSflQe30n41knIKclE0eQQbjWBjuc8n8aRkJzzV6sl5WAQKQ
rZNuUdg2tfqtKcEEJqq6o7dFhTxKv2uGtDfa0gka91srtg+57hvYAZrChhoOLfK8vzH1Z1Py+41Z
dDckZbjH59nREsZ90uPgIEXxbWcUiZ2UGDANGdAHo6aR3w8Pqhg/IxMn7rAR8W09o1mTSFdux3UR
SU+5319V1XgUVHOXh3RLJDM6tPnwy/NpvWoCAo71cA6lcEdb7ixBqERKG8sqdGfqQPijyd594Qvv
XNLXfRPexH3ymiqiIwHeAnF6MvR0Z0jAdRrrSkD4Z+vV5qsiRLIdNhB8XN9lL3vfAj8VkffO915S
3GYpqV3T5cdUGbhM0G2twvSHKSu/CqP9nvhTl91X8PuNAZV7yrc8BqOEA2aquuc2Mm6qIrou6qS0
aWDTUKKTeh8V5jYStJsWALdagtTFnbHJaLLL0feC47mtUErRx/A5TbrnDtiu55KWDYF2anxAgyz7
b75v3iuF8KvJIKuqOqlh3OAGihLuS6aGnR0qPL4MU/tu5ahEi8W26Jqt2gLf9cQTutm3SQSaUImf
hyHpt43nXokjCt4B9qxARrFciPLokf4RXc2OcoHgYqPWGXhRNX9iX30zaNToBXlJXyUFQNM0s6Uh
g2/afzOU+Lvl0cuo03IfyOZTX+R/2lgYaGhHh7Qzh2PX1CejCq2NUE71YNdg/sPxPqrN28GinaL5
4Ch6o7qlmHajxCBvdQWvQ6Tcj3KPRxglZdQIte+BUvPEcM27Lu+PrUBFMAOewiUm+NmNNxrb3FKP
rRr8LDMu/kQHNiy73ynX4bMtKyB/VVSV6cmB2hmawnYzjdyOnjWOJzwO+lLH1dvjF3qgg200cU88
Ao4KJgPU4rdDrr1kWcGLi22QUxCU2u6g+RjKNu3w3S0nRZ2U1KnY51o1bBU6cEZK9k5uWmLpWNr1
0L+nBd5tVnCqEECDC3RHkf4a2vzWGhGSB95aj7x8m+acKvErpZifrkLbVEyCY5GijqYrU/2LE8TC
QUy/EaLmJlcFlqJlnOMW+Fym2Hkg8FrvDoKp3SOzdO7JBXjDmI9Jil+10Qst3pHwPYwQDCT7Fm0q
YJ8Hw0y3+jCVVkC9WVlFy3Sk6ugqrp357s+eXiwoEh5K/fjdBPnFwyuyCzGq7BQIe5BR/m464y6q
3Redc0Axmr04uPex0AK+belT9arKJsCSGEa3iFNDI492mqOKLnsj+smFGm6SsoTbkOtv+F48RVIN
UlJSvzcBjctEJHUMpGKvD41jtfhujZaf7GCTEMtynyPZBceA03bl3WSNtuMiaWio4hwwDsKhDMIX
jAZ2STvwj40arA5hDyKRDrTY3yQq2S1prnrfjZMZmlXFNyiIRreFBWqr8vp7fua9luOuARbeVqKM
v7pwrVOUqiaCxV5/ssQ4sEVZVw9hSEu0betoLzfudT7lggCjflaVcVKkOtm6gfYEktPb5ik9qIb+
aqw8AcE5ZyXuuUaD/DaFXYn6GFtG4mWgcryb0Ga5YEfsC2syiCCp8HQFdC7qh9yPbyrJwF82gJYG
mqFv6j+CSGZJn/LeJ7WgziKOe4WKfZppp1itfyl97CRSfS3IXWursvne6OKely0t62rqqqKQDcDR
/z765m1MjoV/s0Pb7oj4rA80ArEjbSzv9Igky/C/d1J2VNz0RyRnv1iMIFvr9Kbw08csosNRD5Mb
R4TxYEyXABl+Kmym9cjP/lHr/bPr6leqiNa0ECNoIHacl9FVWjQnS4kcHCDAhmq1uostwZYFRTlH
VLt3ACHvEhcPdsEcqYZR4vRHDdwUJUoavs1ViTtjUyuPatBejy2NSV969LNR3goxGJTWkt/FUN4h
1q7wL1IUoWixSXVPB3rRPoGMhH3puds0Vh+NnkeJW3uviSZf0Wfe5Hl9qv3iW0FxiMLQsyHlZ10E
/pvBf4U7Il+FoHI8WXhSm+BaatR3CzcqP+q+xWl1kwo8S8OIlFJkXykeMvl+lq6x5hepXVhMKRKC
nhjrzHhWWmsMntm4mQM0Hq4zUKjoanD69/gK5zG7ee6eJiJwLZAr7sK14EvsOGQaRENDMcJUxOnP
P/Bog7BKB6FQKni0Aq/YZ+NIK9TB6YP9sVd2MD6imuhr1NbPpFN07YgKSVOiDytNVMcPYcFjiJac
KbUTd69NIbyIWXvtVUD2WXQrzLyl6YWVhxIixkUiFenLULUEZRZbmtIZTRmPiUxvt6YWCLvOz18t
LSv2XiYepDx+9EGiHrpEeKQ+/yCqbX0Q6ubWCix1o475D7fLJzSHRsKLfB8Kf5ynWXuyylig9Dac
tSj91qk6kJsJ81VEZMLx8K60uDZnCbUOcxydobZuk8Q8lq4MQA2mmo9jtddb2F3GqqMLZoDDlxkC
sFYeUpD8dJ1oJkZy2V9xQJ4zyXqpwMBc5a1A2ub34fbryfrMMNVE0zAQR0KmUlfk2Vw1XYRuoBXV
zkBbsqNPOhWLVAqasubuNMrqX4dbWnwfw82I4k0K8igrVVYBfnF1jFOLKt4WGFR/HWZxVKYI31jR
WAfmjAHaRIXURHFWOa0q2IEIpyt7hs5gV+NL3awIGi/EkqA4T4q8E11zvrBFgWMqqYhVgdESAI3G
lrIPSg3+BesFBcuvh7awj9B2n5TmIFUvaFXHJfDsju1bGbAWuVS7hrY3yR0JyspGWvhYF6GmffZh
y6auXLF8k4qPhXOMfqeoyASuMYIXpw8fI0OC4qyALboM0riRa2pxXDpeqf1Qg+LY+covow+Oeh2/
tEn2H76WhMMkUmAy+sZzlSwjR6o58LPaKYM3AWR0LcVHWYM649vYnK5M4NK3kmRUDtE5RNR8rnPM
/S7qhRty1MLnKaSEFh0Q/yDZ98Lj16vis/iLhtEdx7k0TSTP1stZ9NIgi3xfL9FhqU/xPjp0e3Vf
HtYuj8UBmdxZCqnSAp0/REB0FFwI8ORVBX5NUvdWZzulb1aOpb+6mpdUe6YbyxhJRIABhvXsihSt
QEMRnf5yfEKP5MpHU1E7ZPf+uTh+PXMLi1ynHgydH2I/y29anx8WOZVc3XcNv3BkTNVVSlLDxFHh
Fft1GGlh6vRJJJIbSTMVVZ59ocFKYJvy9nBg7RjqTtlHO2rc9viAgzxlFbvc9IfsrjmumYjPL0Ma
xMYUFP2Ayf9hPj7ofhHOTH730qXxfVFbtq6eVV38M6hAbCpT+VOR/nw91vmUzkPOzo3OpR4J8bl9
ofTiFkcuPa++/TrEp/UxjzE74TPk4nrU69uX8BQcB8ff/uz24REjlpXl8YkTPwukzxQ3/cYrNF0k
EFLANhmZ/VzZmZ0cWnvYZ9ud+Lq2x+S5soBMf8uQVFg3hmnwIpEvV6SnWx2akBjQ6jL04M7d19jH
KOS8PQWCVizOUXId5DdRL2O9+Fyovy2MbgTxe69TCAHJlNZ/KuN3ljcPMdCF1oC5Ej1oyjkGg/Gv
v8LlT53vUsBCej3wU2OUT6d5qY8aGuvicV2nZ76OFYrozImJfwl3rDGX0rYK1An4b+PIDRsUFFK6
7/D927mG4W9NIQFpJDbxFhesV05KAd2HrsTqi+I+NEYVAjH8XnzAgm1h4H+W8J9d1oLEtkTpp2vx
/NXFtMFtEZ83AK0dr3WvPSh8CjswBvcuglm1A9sI1d60TlVi/okMUdu7Bj14qpbJFoSdsq0GGOH+
CD67ormjAHK7ToTJF0/33H3YK+2dZ0rWfTgZTza+kN2UaovDu0lRszPkGzMBO13IQXbMU8UA34oW
NRX//AZpjvZAAZV6I7j8fVqEBbSJ8Gc6WoFdVtUTrZVjZOolSKxsy3l21gNeg95EN1fk7BAEUy/Y
HahBhlIMyoZul2lQtA4tpiWJld9DJL6Mel0B6PDDrU/11rMiJlc7dEKY7kSrVO8SvS9OrV8A7mvS
Q+vGN0LDazGtlY4nPiDRRK7haBbIEDSjsMWAC4pBIfB7hQ6BPIoTW3h32Z00Jtdl671Fug/8uZO3
VHDPglnsp5Knm+cyRkOEVHhX993v2lV3Ykx7vLOuobDTM7DwVpFdr9/HrfVsjJlvhyWtoqyC7mE2
39HRAgdrnANfpmLSS+2RRj7FL+xhtn4Dnp78CQyji2RDDe3UDhD1akeLa0zxYNqi9qOASXUxI2y6
p06Sfg9++Qwb6bm1RlDxqntbFwViapamgzCtulOFxZOb9QWFf+Ayo9rU+3HorLUrcZ4pTTuAxI90
wsQXDIG4y3NBV/oAIJ9U/Y9qFOKNIm23XXibqycUCLb6T88OofRBZAHwul/Z6WvBZ4eSCqTWywaC
T0Jv0iZ+og/+1BQbE/uZdge9xU6eaiDz92vvxvlpyKhRYVIlkoApu5nfm5ku+l2ahKWTy7/zgbZF
nqydYtPEfcw1phAGdzM6uITibXo5sao39G2IvaXTm1Tia5lycWbqzX6ki2uk/bfOgmrjYfKwjdyy
3GklSCxfosW/MsefjziI85JkGTpVTpLUaSo+pCK51Hi4eGeZo9+Itmwjwks7fyvYP0dbOys39Q49
+53/4Nqrmf4n9Tm250XoWXZSqJKWGGOROYonAMFtjDMwgDvBlY5hZ51VGssVlR4zDaOdAMJ9ws7e
1lm5IsgoLX1s9LZIlGC44zk1S8ZwZdRV+kO5E46KQTvTyGwBIciJBeXeybXZb0MliWGOxSo1/+ib
F2Vn9sQxKFjxFeBi+vaKclj5LvPkmvWhkxgC01dpxEnzXLTP0H1oWy93gMy9CcFbNwZ7H9UOQylo
ygi2mT7Se1ApcIFj3AXai9p2EI10SMo3IoyCslPPcXgzYRBXftl0v85WLr8HRytZ0VVkm2YrN1Bb
WjW+njlJT2NvLI51CNI215sXJdP3SCrYPaVbM5iy2uYBAPbeovznubBiv/4l8sL5oMuGgcgXgBoM
FmcLiLpmU4i9ljpuWtpS6+N0QYNe0jHtAyG7aWl6AfndIw2ntIdxlPap9Kyy48AzwAfcuNJTFlS2
AczDa7Wt4ulQsKsBvHn63cuaA/K4sGjr3Sipv926/5fCkqx+9r6JQJnBo1qav0E1fEdFwZAbRx3M
rSWC3bG49sM1L+/5E2AKw8uJe0bhBcCBdrm/Ee+izRi3tYOYypOZ/MwUc1dJ4b4uVvbRUiCqEXwK
yxBZGLNtxG0XKbGmVU5p6OcMwl/Q84AvtKu+XpNq/ZSIT4P6GGuW7HM+ip5gCaWDjMrB9YwbKr1P
bfo0DEDOg/CIl8fRNd6hx67ch7L8afFPh4SMpImFGps8r6L6Y+CD8bVKx6DyHkm4iWJpuum7xi4K
9awL50iQbSQudyIvbniZzII1EW1ozOaQBX6Yyjtlv1H+luY3ffkDGtmdpadrD5WFQ51fSbGBnylL
+vxyURAf9jOahY5/LZ6RjbCLA/iHc2CDR3yu9pgA29leuIfTtrIIPr1c/n4ZaswU8BSLIvNsFZSR
CJM1oCaAAsJ1pmQHtUGnrIK80igHTSu3AaQSV7L2SSCcxqKmv48IlGzg+isf/HDl53w+2vlaH37N
bJ3U2Nj7AM9Kx1SeVeChiDmunEFrEWZPwsQt3VFMvMrJNRoL32LkUr4+5BY/5T9DUGdPQYBoXjl2
WulUjX4TUOBtAiaRZNRv4XVg+VLJysqYPh+rF7M2V5mTEG6A5U7I0HXK2rsSQPo3O0EwaDXJ//LZ
znqh0ILthoK7Cjyc2fwJrZWmI11qJ6i8nUbzr4OwIeIc9/UszqsDUxi27VTvgyH3qeJMxtzH+Ga3
TmO5VLvrLdWmbZMd/0MUY7Jdwsds0hq8PGtJFdy+ktPGieP+t1fc10F3pebV3b+PgkgK80WCJH9q
5EToEYP0KCjwQdwZTWkrWwCEh39rQjNNGXerouhT/Yii2OVgXAE/bwVGniOr9MpBS6VvI8jor8ci
fU4mLqPIl1EGE5RO2CH/yBPitr6G/UMb5Hu9qXfut+p+OCbiSsSFDUvJkmbQ1IziEpkdUC0ZZ6DC
Q3C84VjVyb6UxZVVsLB9iEA+zQdCCGteFtVDOoeqETXOANgZuImdFCeDQ85rHqxg5aRfWtemRk/a
AOJGGjQfTWhmSaCprAU1fQQyCuUcmR1RWhnS31m5zPlYaTyIeKlMAprzbFSqJLelVFFgZVGehnHz
XN1M9DUQXid5b7z8AMX35E1d4M1aKXEhrbiIPH3PD++TsM2pViVZ4WTiXZMWu8YFnFP/CeRoZWEs
BKLArFL8Yu8jEzqfStPArRlwu5ND0/MkAVEqrEFMRCradvv1ql/4aoqoU2o2JiekT4KkvS4lUuhy
6AnxJFTDvLUI9vTm4eswC0v9Isxs6koMUcDZCVSZPTjl4TsL8OsAn98oVHd5wqkoxRrUB2aHN4rl
QyJ5UzJ0V5+Cs3rSDtIuPK8VJ5emi4cGdTjkkbF5m/78wxLwqjRJFChEzlii1xlRDDuVSb9yzy5l
dnSCZEVGn5gq2rzWJ3my4oWSkDvl1j3oL+EWFSyKfvkv8zfUR5tazs6AgLahU36q7mpzh+ILS15e
2dFLW+3j71BmFz5yO5ErBV5Bn9586HGfc1He2Rj7cK/eG28uG/DW3LPJH/4PFj1LK+bDHCizMz/T
1QZgGnNg3IFBKW4r/HmsHWwCKpA/81sUSVbF0OWFG+BivLMbYNQzXbZ0K+cG6HbNo/FKrvoA5r+4
UU84rtxYO+WBbOdoveQPbJUGFcLfMEjXzFDWhj67u91B8NIiY9qFAgTN+yiu1ZSWVvHHuZ3txlAM
vcn5sXXc7ofnPqrCeRy/fb0fF24ehbRfJOXXNerVsyOsRvEuSBrK1UUKSX2EwRDcVqFrix74ghW9
409mXeQHvP91lGJp5lMPmO1KRGO7mDMsd8Sze65uEhuU5nnq/3l7d2VvLr0qLmJNZ/eHE6Bx89AU
QrNx2p/j3oSE9zatzAnFDn5gW1Inw+wEwGS3cicsfTMqQxgyqhzUWPJcxg2qJldJ4DjgcumZl8t7
LisFYOxqzRlh4cupskJGwoFNHWpeyYhhwblZyjPCTUD1xvnO6Kk6DiguA0KiGH76eqEsLHaOUUnh
yBYpQ2qzxe7pvVv0cp864NWgqhxL8HdfR5DFhSExDg5SrlJizddHyAuxVyoxccgiQTUJ5e9cDX40
QSLs0tZ6QWXwOTElgHX0Hu4gEgH2quF9yYNmTpLOk/JroT14XkdlX3SP/P93QzOcJQlvm0o1+ehm
Ue3VzqcwaAFxD1Q666OKuEkuUiwEnLfTY+u9LZCWShT0U+CK8wKs0GAbg8HfB2Z2jPpstKMh7HdZ
apZ7wMXHhvfcLbIG6rZEsnef6KiiVMDF7tuqR6x56GBBBQLYGjgZV12fUo1r6EmrmZEjb2uMR5Ua
/SaXJACExjOa4C0INN1/HGSNlCJMnbRLklfDl4WT7ArCVu7bGkH3IN8psTLsfbgA5yHBLzAAUrTr
uBe5hapHX/LfJUQV7LAAaJ+EQkHfB967NoG5IU+M9hBL2q02SPKtLyh0k8kWT6rR9MBB5PcigL/k
dr5oF3qMqIApvXodaiOhBLNDE8PqegyRWAZWCmawTK0CzEX74lnoCWWj1aOjIEZHyh1XhdQflJam
BqqKL14vPRm0u/gAxR+5FGknu7ozlEJ/bBqkUDSu9OvaiGvwFWOO4TJIvCF279DTVveI4AnbIWie
ojGHJVa8o+OKpgfiq7aVtNaxLs1mpw0+fGw5AqIWRvJRSlFycC36T2I6/gGdlO4z1/gVQT3tDS/Y
+Ii6bdpJ6tazOnMnx/FwJ0Ee3IyNFeyCRMs2FP5rvkMi2gHquRu0gN/6oAMoaTSQmbRc2qLeC3NF
j71z6+a36KG/Gnl6B/ISxIvwTR3JetusarYgpxCOi9v4RhJEdYuSDG5r6kRMMVMULOPogX//7AWi
gFgpFuAdte6NmeivghLszE45i1Z4w0rsAGPV6IlIu+JP7cH4tSCbnuGFUKUM5XKfNJ23S6VWOEOy
gKhp5vUhQUoPHpmnvnRR8ib78kATZlQPKco2d03JvBSC3GxLc4jg/QqejSsea22U4/NoQG2zogFZ
F02gOWUZ75ow6ie9NGEBTi89C0vQomvMnVQOuEqiGbap+wlWG+m36BtEh6+PioXDyMKVU5Jlhf9R
tVkCYIFbjuCFJY6SnwLkKDs/3X0dYSG1v4gwO+7wk49qlW3nKFlOWv8LMWAUFt8G5Dy+DiQvRKJX
LMsyFVDwPvN3kgBDaEgTIaNjld3CIjljc7PrDlMm5e2MY7gXbOtGO6h7JFrP1QleRw0Eo77pjmt3
5sKsAkIUFRmkLuWI+Y2SqPVoIIaZO4oMbDc/qMavr8e6GICqsoGdB2+YOYgvrwA7qyV40oSm1MD6
TrOVCrnJ7Tp7dE5QHEDVGjUbSsqXt+9Y5QoMfrFwPHRTA/FNk9OzlYx2aVW7IEKTPXz/ekgLV9bH
gNos9Z7cKZu05OtJY/qnNWOktnPvwQz8u87UfyBxspJDLU3hhwFqs3Q7xQNo9IqAHo+r3Y2F8seF
7L9yES+kMFiBy+wuHBaAps7SNLTpNDUTfVL6vLXj5jZCIiLNH7+euMWBfAgyy8/UCH0uOWAtlBVa
bPWwiyJh5dssvRNMGXsaSwQxqn96n5ko3ILg9jNKENJe2YZ7GXddAQTiZlIYf4GCNeJcpdghfqn6
7YQHuE66rRBscTbsv//78X74LfM3WqsBy3fzIHPMEj1D0Ahwsb6OsPTZSAgJonOUcFdfrn1s/ixt
yJPMaZWfZX0SNGmHJ/RaXr20wz5Gmf78Q16NNioyM3KY8faCZXQ97EgtbnU7Ood38Hi3xiG9lV4g
xuaHtYR3LfJsb0+QAjVziRwnOYwbEz0d9U7Be6KcyLaeMe7FNFgxG1lsOP8zXGANl8MVU03t5TLK
8FiT9jVXwda9t3bWg75HYyB3Vi23Fm4DCGD/+xEB9VzG8zst07OOeNGLaWzFer8HDcW7mokNk226
sQ4QR2RSV3+zFvvr9WOJ8mVo3RN86JW09TO/uwFqcEBr9ijK3fHrZfrJRplX4MUQZ1drjKpiK/XE
MVCfhO/wGJPNFhuwIcIG3YETah3RtjuWD+FVvMPsbeUhs1QtIT5GrSA1uOz02T4ZclGERc+pUPJJ
IVtuZFv8MTgZjoCtLe+hmpS2f0z2azWppRPvY9zZzpHavCjk6dPiBKipbyi1rhwAqyOb7ZBQ7NVC
FInQ7lE4xgwbtpfdXrFmt9Ktejfu5CPwvOpV2379SRdXDtU24y+OHa/0y5XjdpqRo/OfO7UmH4XQ
30JtP9MgWDt7lmaQD0cY7JHpUM8upsb09TxstMwJXqi32dVhSo6KrfAwQU4mMoj8+PXAFgNSp8Ch
VQYWPS/wUa0oir7xgJsMkL0VKVI2qaKsDGspCEhWTKBMDRrA/GWdNYiRCRI3Q6hZaO2dVHnNtHEp
AhWXqf0DUpNK5eX3yTwxhhwGn1pNpUPT92g6qytrbykP+ogJmm3qJE5RfnZzNnWua5uqUZGhLZ+4
qp5dpA7yNlvJgxYgOBMSSAOpDE7hM8RbxOQncr14uodwuEEq1Vbt5rf1OPWBipMUQdvf+CudR3k6
7efp5cegsyOyiOqhbSWuIOiN5OjjM0/h6iA9K0f1BwIX24q12Ad2dY8tObr4Wbpac1yqa12Mez7R
bWy4cc1PcN8Ap/zC1gIYZLAPnGIL0/t5eMKSJBM3a7jwpcv348inJfbh2h/iCBFDn+mecFeh0Gxy
XwPf9bNAY6tCGTVac/FdXlD/fN/ZmgVEg2rtdPFq4GwsszqlGax/+iwIS5VWubJ8V6d1lo7Gqdok
bca0qg/tdui3tKzQO75zgQ02W3nrcTFx+T+sGbAvjpK3nwnUBhkoc/Y18XnIgjzjgNGRyRGlN6Wa
pHUhO4oj2q7+fzhpNMVSwWpTXfvEbUOtVShSiE2OFwWoUoYoXK5ZDy7vS0qfIjmMpivm7HYV4gJz
WMoZzmAjxXIefuT7/viztyN3I29LWzitpYWLKdpUbP3fiLN7FZH7oPOmiNx6wBGVbWH7+/RqgCSI
rNJa9jDdoZ+OgA/RZndsKoZ5YApy6lTn+HSjUsju3qIHuOEn6007WCaOm+oR3137Ab3Ar2+jpdzw
w0CtWS4a51qj5YqB2JM6njuzPhSF9lgHymvgB89fh1qb1DmIN3aHOMNJj9rjdTXaxn48TtmRWm6h
s/8fWJcLuDyO83+m1ZqdrKFnprlZqpSXfY/d15vOUKQITqH5B2sb8d18+OGV1jHHY8BTqT93gvaa
Z8VzbtbYNIHp8nukQUqO3Eiv210XyLDppPDKMFEdGsyrrMGtbig1VPKFe2QiX3UByf5wzFegFkvw
BFqOCmiBiePEO+zypGy0aMAWHIRhvcePTN5oR/e+xewcEUyMg/BXXzual9oqHyPO10XZjFaIUU+K
v3p+QnPx7B6LU0gW+19jGRxWCupSkm7NRkex1Gt1bcB5gGtXuW5u6iOqQdvhOn1YQwcuPhS0/x8L
7uflTPpNIkOK7dlquV38yU/eEb7CwXtI2V775mf8Ulz/NV0+d5IdvX+9AZZSWuDc6l9EmmTNQUaS
Z46t5pcpSibB1lSeAmSUYm2tWbSYmP0T5S9o8cOt2qQU4USLxGzKl9BAGsP/cGSA5cNDE06zqc9x
WQVVZkUI49TRNOgdRmuWtqE3P4CX/srDdNh+PWlLZyOJrDHBU0GqzycNW4ESqzgUhL3xSGUWj55T
7gOaoiDfyq8B8o1quvaaXJpCnb1mKoZM/jxvYGqFJZpZ7RHzxZc37qE5TKL8mwK8or7HgmIjH9ce
couH48eYsxsnVjS8eXpiNphHIJ90SvfeDrdOJIP3yTbYrl1xS4sR7KqoaToQavD/lxsB/5fSR8w3
cQrMTjZWQd0KAVvM6h6//n5LF8zHONNcf1iORuqZdeX53N09kkW99QTy94HWyF06mt+/DrWYcH2M
Ncvv0rHJdMEQEi4YjR6WatO04p1ab1QmFC/S2+Q++b7+7RaXy4epnOV5YtwbpYCtgKOWyGTpz8j8
fD2wtQCz/MeCDNCkMgEMpdyZVr0ptZWpW4wAZJraBa1SYDSXX8kVpdRvXdqCRV2d1Ab98FJaAcEu
r3DeihIcNB3s2+xFX4DecQU/Cf9eKdq+OAS/S0wNN2iZ7cTjuIbOXlzgH8LNbv9EDxUvC9TEobS9
UWitoRi/yRR35TRcTE5pzYvISRg4cM8bzOBeDd6oNJjbvbK39oPj3he//4caxGGBrOW7urKlFp+M
01GoAeSQOYhnezfsfKOTxyH5i82Jr6Mf0Ysbbf7e054t2IIT32L/GTwnv2p7Knv9l7PD4JTnCoPf
DSHrcrUgq1c3iD8gJqb/NjwNZcq7oFh9Pi2tSWNaK7I1mVn/rUx9ODnU1HTpyDGx1NDRk6atanc3
0W/hxXyioP4n20ZP/drdtrBoLlp0s5HpXt5gHEuLTuqflPYXMjpoef3rzXwRYhr2h2EpWp8YapZy
SEF/TEFyxY13+DrE0ihgWfD6U0wTTOZsfXg8dFu0kRJnSJvHOMoPcjXed5a5/TrMwgey+PsZDVAf
UrfZcZsbuE8rWZQ4pubfq2P6bPndw9chFkoE/MU6wimQ1KERzL5HJkXoFHsxR2utPilxgjEBtoN1
gphq0VyFLeJVuTx4+6+jLh1VFlwY1pzJ+kPf4vIboXiUNs3oxo78kJ98G6l55yd2FM+AOuw1xNdS
ck8wMg04K0hbzA+QEU0eXUFFEsTn1jzkIOzcX/S6+wftjMWjkx7+Qx5qIRg1oY6BH39CoaeYRmsV
1TtH15GJzYV94fa7qlyDoS/c/ISBVGRwQnyGZVYJlB8AD7FT6KIdSz9bTTr24Z/YXeurL52HHER/
q5FgfGBaXH6uJvCMPpHYUu4bktiifAbcU6NosAMefFvu6mpvaIhzboAXoVxn/KkP6cHbrlWspzty
9oq3LGtigEmwVMX5ojGlQS46X4+drFRwLGhfjTZ4xLlinyQW/kmhurI3Pu9yenIKlElZkbhN54Vk
7OKDOomNyPHxSjCVBtpRvKvc/D+Foc7LTpc/8xIlKa69oEQJskaUXS/MTYiSIxZzK4fJ550+jYY9
rk69RoiQl98wGUfAIOKIGhP8YlG+yUMkB5pHv4p2GV6GfrH7eo9/Prwu482StrKOI6FR1cjp3P5n
k4dvtI/WwLyfdwAxUFpRoQZan2tjY5c0UkFN2UFs+ipOyt9YGjsAIzGQ7YK1Ss7igD4Emz0gyiGU
jKjLIofTi5I/zjFGuvKNFo6qywHNzsXYRR++xkuRziUO1LfVgX228Z7zjUtlQNhKKwX56a+73FGE
g8MCrHN6AM7vMaNCua2gZASMJTgiuX2ckJ34daxkposb6UOYaWY/3MhRhPoV1umEkYartAzurbJ5
RRFtBUeyFma2whEFGVqeQqwG9Y+g/Biab1b08vWiXlxwH0YyW9Q4ptWlF/iRowTs0/q1rdEjLp/1
dq0tuDaW2XthGCV/FKU4csocsTbjkcborom6lfW2NBzyTIg/XCG0zGZR+lRwG+TiQwf786c+1a5b
4GicP/pW6daASkvnz8dYs+1TjG6SwdUJHXmww8pF77EDlKka1lke0gN/5m9AGdtff6+FF+uE8je4
swwAUlS3L5eeGpZYtKh6SOkr+pE/S9SZQfw/Cj+kQ7/zr9R3bz/+66feZcjZGlGj7G/nLnRUYzg0
GJ8WGLh/PaylfftxVPPvJuU5ZoMyc4lgQr5vj8FJOKy/u5eXxz+TN/tkvawNIr4T4cRJlPZ6ELwj
uHkTWMWxLY215+QnESPEkC4+1ezsA5ucRu00qGrXb6Xr5Dbfo4VjZ9/cEyDYa8/2flbv4spTb4Fi
fBF1DvEZoQL5WaNMCwT36CvlOKnMoOV9XBX7Wbo/ppIvSLCpsDdPX3LR7QaQlmw2xDl32h5PyS3o
43dESm0X91JbXC16fc6YAO2B3UN/CnYwQPDL1e+iLYA1XxM5weS724STA7By22uhM3jCLlKFH1+v
y8V4dBwZH2y1/8fZmfVGbiTR+hcR4L68kqxNa0td6m75hXB329z3nb/+ftTcOy6xiOL1wAMYGAGO
SmZmZCwnzlGW70mJNmlNwyp+a4W0uU8l75sqxeYu8ohqGKh+Qp1+2N02uXpsCNEkZpC54Jq+yGBQ
Zs/g9ojjt+IHgm1/qo5khy+pI3ybu6szUKx7BD+xlaGv1LlnPCT9K8p7TMstgVv0/hMDKZ7oTXyB
6/K5e1Bc7eesG77rHOMA0WjzrZ4bu3toibcq0CvwU4yboBvgOCD6X8ZyvmqqfmByMSfYV1UFLgPI
bqElSiKnQQ+ukFU6zAo03XU+PHUpxMaw7cGA4Mc/xFh4E80JrQ25LG0YgnpXQXPJFs32Ls4QVMwD
WGoyAJIQrg+WW/qCDDUv6gCVDJe7L22NNq4kF58Xs/CXFtowgYA2Cb2X3M5tcaccTxqjT395XwSH
5vwBXaNoJ/y2fiO5sFlqWbuVl59y4Uo1KwPW32K99x7C9DUgi9k4oNf4g3l9GsyUM5MGXGmfL6E/
mkmcNkQ/ciogSR8r3nlUlPsilM8yw/PUofZCNHxTRZQtukA+3za/eiXJElWmEHnn9YVXjachRnHY
45wWyntacjj08EUVEKpDIBb9jmkj1lt1qGRpDIIwFjLT3nxeLnRmRl/0vLhMORgDGm/Qb6tN8qRl
36S4OmRjYsvZewBH9u2Frj1Wl3YXj5WY57Lv+Wb01pWPeYyWABMCzR/FJi/ZBzBqGTRfGlp80Ynj
GieqGgFF63dIY7sNjC3CPYqUwtM8KftovNUP5nH6q4C0CeeuOQhfaAU51/H2itdixIsfsqQMiAKo
RXLKsNTSArTEv+fCezaMG/515bNK4szzAakIQeayqIyyRDfRNmI7BeMUi/3TJKrQZGnh92GQN9l1
ORuLT4sxihq010TgVYtPq8S1x7hSh19T1L9TXx1tdWy3kNLrK/qvkWX/bvBHywNPhRF06+xaEqF9
nzzwOPmXWu1Pt/do1Rhvkw4ohk75stNVWHrhaSOn0rKy6GiV5g6q2HwvwsE9JtbGXV85EJIoM9tq
MMyPbMrC03je1AbawMkM+sGdtcJCJmiyzRHadTMGLGGMczD+vtglZPIIPn12SSpfCj+3M0SVQmUj
lFjBReos5r9WrkH6bU/ts4/eyp1JdmqAiAStvIcEzpac8WTdkUG4gjttpMQr+HPsAlNkQGUu8S6r
4pMniElNUfSt64c7UR6+NKp13wS97NaQdAmyAubUDFHWyxH5KZvxXW2L52YST2ZHr3ukmSnDrqcg
E+7NL2wRdfcj3fddL1hoUebjPvF9howTdWuwfenp4dUAQQ4RpwhrBHdn4XjzzrQCGNwDwPnotaAq
spsU5YQAFBL3+Rc0k5oNj7t6Di6+1MLjTu3IiOPQRG85vPlBcYp7CWbEjeqYuuYSLowsDpumdWmE
2FL0Fs1KR+HvwC+3HugNEx8BykV5QjO81sgsTNR/yw4I1bfiZ+jolFyyD4QqcjUbs9+rTgG+PWrf
QCWuRiZRJ7NSQ8GgVv9oqbBXbf1VqzI3qKoN8OP6Fs3YW2qYaP4tPAJ8Z1qumrQEzUE/SSXQ2w5N
m0rfqLysf8F/zMx/v/iCIwySSNzGmEG5oX0XOtG57Ua31jH//cJALoV1L9cJb64COGf8pnqDLSGy
ctvKWuwCQRcl+7nVCH/+IpfozLpi6mv2OR3xEnGvglZWgWjQI6IJSGM/qt67aW4xnX7kmFfPHg8S
s2TzUPfykWB0VdOGqeBFKjrxmBgDMifp8KtshTPp6SFsAwRFAqZaM1+IXEWpT7mFOA36EL4SfRvZ
U7vv2uOUCg96joRDXfhP4YSXlOvXEjHOLpR/pQpdWuYZxde+7b4IlSTs9co7QMly7COKmUGkeP/D
qSAAFOdiMyiI5TtBbTZGTo5ToSOOV0H3VyZbmdBa9ke7m0cIyjN6xEtvLdIcYQozoNjyQhZUnNTd
XDNIBXtm63KmHZ0IJzgIpy1Y+wqNBDSKBCnzA8hQwnIC0PcCdZJbLfyoVkSMsvh2OoMhvqi7/5Av
awfEXR3Yvw7dn+Mp2hENbmJali4fP//pRyzuXVYmlj8V/IjMq8idEDG1iMr2FtIbOy+gAt6OxGhp
4YNw7NUfrYQYoDe2d3Ks34WZVjplYIrHfIomp22Fvd9twsHkFfcNpA6YPGQyAPIX7luWyySLwiF8
I/R5lcoC8bBR+yp3IwKwsvm35qu/DHN8NvQ6QOavJ5Dw0vsyUv6+fbOX/mN+G6kBapo5c/FdFQk6
AE7iBPrnjc/wqwmtv+GcHWy54hPcNrSC62NLAEVikeycqcbPnsqSx6BtrZLwYd/v1F20L9UPOPIM
wRii3W1rq/t/YWx+aC7cYiLqjRJ0NckrVMSwylKL9mytbhwFmGRqbeZ2y8/4cd4u7C1DDE8LmSFm
ceKd7MCM65oot/82HnUXdS74Q/tjhKjUFqnXWrnj0zddBBrIOetmPswh2d4/Mt8sHRFqZ5R7PMTH
9jE+Ju48B9Tv5Wffs2esa4yi2lsR33uSU6h2ddiq5a29d5ebvDjV5Vg0igny/K0L3Tj6KRab2Ix5
Scsn4cKCsYBRpqmMcH2BheA07b07675+s777u+q79gRNi4NreYH2H7UPV9kIgFd685xg/scoKayC
VA4/Hyowe2bASCLh/dfRmWFyges/ouu1axxoYdzbJ3it4/XJ2uxALo4wGhqU7zSsFb+aHzPCZjgG
P/V31bUO5jF/3oKCr+7cxeIWAVElq3VbW5gTPIB/MaQIRbW1pPkDXe3dhY35N1wsSUWJtx9nHJYS
7+cXyTtNT0rh5CeUtQ9bA4Cb27VwOEHUKo0pZ9EbWcW0L1/bQ+nI7+PzaNkzS0s4bSxv1edcrG7p
c5KwnJQce2btuUIGKCuc1cNDZ+hQ3WOOaOOArN6EC3sLnzPGgVV7EqHf5LudO7hAs9+Lr9EPJmjc
iSEy465DsvcU3cF/83rb9nyNb23kwu+IUlghqMElbDkkIdp+jfeAILfdpb9rsTx54XAMk42IfT2i
uVjvwregaKoK0cj3rdxxl8n2LOYQ7Esmd3+ip8klFE4lNFWHegM2tXWQlnWRIuwMpkCiuf8y7WWi
GKl2lNfOqaHBgtQ8/377427aW/iZ0oAYOvG5Jn16mGE5+YH6cv1j2MkP88H99/N0fFTSeYiM4XOl
yvT5VsqIRoSDQDQ6tvLdUHpHT9b/vL2k1aP6j4nlF/Qj5vrjNozeMmbFientXj4hSrQrs2ffeGlE
a+P5XyudX67pIxi58DTxJDReOWKw+TH9aB6KffBsvPl/ybojAG3u3f6hPZs/kl124KlErfl0e73r
W3ix4IXzbrt2FNSWIzMPFog6xOW2v4sp2nNOmXg+bjm7zQUv3LcEQ0w95Sx4fDFf0teMdq6wi77D
CO14R+GPiYgfjXU7dL2ddNoEL64+HibQI4aN4fhZciwMSDKbCmrJb2IevLQ13DZ0K29/0lWXw1Tu
TAoOLmNZwlNbVUTUQQhBZGj7+gCjzh6u7UNwuG1mdSUXZhZPVJpJJAU4t7fW++4Jv4f0f6hwQFAG
WyXlqGuG1LqS6skqSUyS2hohw0mfBzFEtLQc3+Rm2HiR1hYD4BmKcHBAULIsbjYVUatWY4yFmXIa
m/KUAf34999rrkXqzHYA4F5m6Gnmlf0Ee9Ob5Le2Kj+F6cYE0pUwyxxaX1pYvDUUu5uJAa7/5JNQ
eGRueGd+yQKbYVHrPnJBgiASq7n5wWAuSUEA07H+KiFb6o9F7mw5y9Xq6+XPWXxTk1qLGVRTSKSv
7YXvSHqMkdvTPz7MzBtMRO29+3jvycftjtxqFebCtrmIfcXWHMyO1jUPkXmX383yTP2+PSV3m8jQ
tUIcp0a1LIYr4T1dxE5RogxRY/XhG9kz2Zojv6UQAzIzN+BG9PuB3EF3ZhXl/RaWcdWTodPNIDT4
UNoqi7AGLIBVhxmmja/iXfcAUfZdDSfhgfbRbtx7D/EJUoUHtO17O+324dctDzAvbRnbME9KuRiC
trlk/Pk5TAqeo0ke47cseTOGn7G+m7wtENPa54VYAO57ckaJbvVnG8qEGpouFyXIxj8Vy3ASkXrW
e5FMGzHimgNgeI+Wh6rPnZbFNiZKMoVi0wA1REE2nn7AcbbhYlajMjiD5oYmtaYrZIOZNGZlRCJy
3SfvzixtLqbgoG6DpjYUDepxzsSMs7+5TauX4dLwvPaLJx7YaYgrRQ51zJKjgEgR5c8gAZQtu4VW
RnaDVrjZh5aTjgKKadZWkX8NQUXY9M/KFx/X74ClSgkrH/aWXdpKfai+elzJZpc9VZDy9Psjw3Yb
ZZS1k3NpdJFkDEFXWkU6f27zZBaCrWQomcqvZaPvbzv21fzz0tLiHuLqC8vXZ7lZBi93WLGzzO7u
Q2cyHeEwp7xbvnXttBKDAlql9C+DXPm8o2VWK4i/AMTtKukh16WfZp2eN1Y1B17L200DHsoNkTGS
qya83BveZPlAIZVnEY6F+pA+Cg6IVSe4T/ebbnQtaKFUwPUzJAhJlwD73GwrPS6t6M1IYcq1hoYx
vkDx7XGqC0bWSxqF41liBNuOB6TTR6ESoTEsgZnE6jFDT/rE00rjpdGeg8mqUZlXzlUVPJhCtUV5
sXqfqAkjtyLOBNDL32qiDS4pESUsL7deUDR5ReIFjJAF/aRswIIiQ0QGhWT1ICjd3mvMcONkr96n
GWpJexsZamm5/YORmKOok8/+p4ZWOv7gmCf/VNx/wJUYf0fAZEuIcPU9v7S6iNQhrBvVYlTSj3K1
G+a79E753vw0dvAVusrOrB2LySZ3C/S5ctbpZ0g8dBTiZWtZJZdqWSoQwgWKBVPtEMPu0b/ePuor
7xiOn2Ff3PI8XLe4Ta3B/5VPfvimNRUS4eTnX4Q633hgVoyAoVMRiKOxDlJ24SQyJmCUslGDt7jV
3Vimoqv9zGv5dHspa0eDriA84XNfkBRgEXQVAx5DiKfgI52CV8mxuj0qxumhdFEaZ4bULgaHUYct
ipS15WmqRSth7n5dVcf91PBAZFMdj/L3mPKtFj5WW1NZa44WYolZsBQ2YTCCi4CjLULUoafIp4g7
61LrVI/nwqIKO5Z5pKZxvP0x19Zkkn8oCKQw9LO8ZiqTMX3tmcI5JvBzNLX+0WX5EWnuzdBg5YzT
yp11YkDKIiA4/5KLF1oXU7lFH0Q4V+5AGPkNhTkE3O66n51d7Wjc+eRvW52fLZuL91HMo6rLQ2wm
cCH77R9TqW75qXk/Fk/Ip2UtzjwMpdmYTZjoneqhOHVIMEZu9b3aISL+extrvHo+Lj/jIgHyWz2N
VfXjM2bn8M/0Nb2L9pIBu9iwK0Qqp1vfcO2E0HRFkASxkLnn+3nfSL7NKBoK4axavSv1zKGnkaNv
1YRWd+rCyvz3i9MRtICqrGbeqdxUbSUy6NfGW45jdnJXe3VhZHEEI2YqB6EqWcohgUbeqR+748yB
08+T9FvNj63vtjh7ZexZYh1hLFMlR1DvmzG1y02BoZUIBraKf3Zncfw0KJPCwsPK8Kvf0c7dlX91
x9qFRPd9u58z/8dufb/F2SuVeEoMhOPPnuzfTeadBY9QOdxbibQPk5fbjmn9oF+sbOHlq7hMh1HB
GCDwH8mpOilH2mgz1HXYDUDrNlHgGxu2xAmiQe8XUo9BVbDqQ1lWnuPXw59QFm35jI1NWyZ8QlqM
UZxw2MNvnQsa6kAQCGumPe1M6HU2e0cr5mbRM0SPcbvXY9pyrpsZY7ExELHorLjTERZq3JPPTDai
CYfb+7aG0piTWQp/zGUD51tEGmbfFEOVMpLTuPJoCz/8p+GhYfi7OSSPhTvtQ3qRxT6+k1zkJIRd
u69d79n/ApG4wUzknfAiu/Fe3BKYXCHhAV2haNSm0OFC/Whx9/UxCSaj8kLeVcSb7PZJdIKz9uy/
NqcBnw0d8a75+9d0FJzhznwY99KOER//13gKnzcTgWtnR5CngcSnpIIG07JM5utdanXIup+zX1Vo
h9/mfh6PBlzPPhyRyQ5yyJetfZnv5ue7O2s9QZAHnIpZtmXyPwoEf6noW2dftn5FmncSWwDASnMn
1cXvTKru42lzfPn6RhGJEWwCcIaS0vq44hdOPYXScBwEz+AKjzsDAbiv/q6zO4ce+KtP8fk+2Pmb
w3or0AKDIscsMI8ci3XFmjLI8FR0k26c5VgF2j+msd216QPE3felotD+quUnoxALxxT8HiG68rVK
G2MD373c4g8kBfw+zJACermKdtKphAGkTP23oY3vTSV+MAd146bND8jljs4mGB8heZ0RPbzO/P3i
68bDlBR53ftvUiafcu2rmrZ3vkav/dftG722i5ffc+H1oTy1SAcNyjbjH2H3Rzd4e1FId7eNrFSO
2LV5MgVICJN2y0Jf7HNPTBEVBPRmXvS/uQsHtBJ21kH4o7Dfk538c0Yo3Ta6gpj4bHSxtGFAykcq
JOPc0DONHCJTNz7SotlpX/VD8l7+NVcDgufmbu6YTHdTYkNh+V3ZRS9b1Y75NbvcTPIZ2m3azPg4
lyOWYX/lp3Ll+aNxDqvflvCr9++k8n2SFbtQJsfPNCcFnLSx+uvn/LPNRcw1dbVWTiOfvN4pe5Fb
Qgghucy2hC/CEyKzu+nQ78svE2XehqkrxelP1aN1ag4FSJF/rwcz/xiyKrJTIEjLREQ349CXFX5M
o4Q+QzTBS1yHhw7BA/f2slfSx8+W5ufy4t4YntIHQ9Qb5+QBlQ2F+fy5D6i74WPtGnfVqxS7+v/H
M7y+w/8scHFdjUw20iLtkPnIvlZT5NbG9yLp7Fr1HVPKTqUh272+0SVfvboXH3Wxw02ctKZfs9Sq
yve+wPD3WLlB0h03PunH63F1fFHF06nUQwy3nB/18wKFib6yzlXR+nvZ7yPXH0vpW6tBhFAnRfGY
oRdyiHJ1Onkq4hNJqSL8TerpDKFHabaoaZjE3eT2Yuk7eY7SO5j5V12tgUSCnKBOljuqJzw2fq26
TYsCcQUBgyMnRuqOKIzbVl4wZxL6R6U3TgnS37k//mrG4GduhXfGaJ5iHR2UpE50J63y+yiX912g
uZ4/uUEqf/Fjk8Ew8aQb9QNiLP3OQiXl3FqC5yq1dlKr6UGNsrswbho7FvovJcuzkSgpdpqSUG5I
a9lu+rFz8xwFEj3tHmW/+448W/g0SRVc7F2Qv0DmqCApDRLTzWPBY+4FZRGBlzG3LNfPzZOV5L9b
MdJteTLrXZ14Tq5oXwUPhXt6Pb7rTcFRNqyTZASH0LSeJ8mDOdSQzHk249FU0l3aI4cxUHCvdTF2
ImlInSpRfsV98tPPzH1dFvdc+Vcr1hDkm777SXZHT+2oTgiwG9GOK3rfDv2fUjJ+aTTrV61mu1nV
IAoQKjWE7K6p0101pnsrs+6tNn1WhQTfIewTWTnpZXkY4+pLWAXVPcMD1X6QBssZCi3ap0Y+PAxq
BZ2doka22GkQmchS+lQr7djaWd/CcZ6ANpyEJDypYax/MatC+aIP5vRqDFr/PbBMNECUPorv9VTY
a3p1FoY8dPI2eq8E820IquAoTFHk1KnSPwfxFmJp9TZplCRFyWLiYQl7jmZS3mIorHOMgqubZciw
jC3DDuLUbz1Mc+/u6j4Z1Lgoy0mznNxnHxXldSLXSmSdS09vDkprTK7lpY9lXo92LYKRnTKqJ15i
lE+WP3Nx1f6hSkuUbOOkf0+mXnVABA33klceJkOKbDOEM1jTp25HCeuHOPTNxmtyla99hCOo+HFC
qBVcNQn7qtIYW6dwNXRjZE+D8bMX48Kp5P6u1UZkauDT0PNhr9bhX2li/RV5+VOhkLBWdbnx+a4A
F//5LYiownZhoRa78LXMD3cNA30C77p3UJk9C/biF+Uw45wtd4sV7apovLS28LJ1EmdDPsY+RWNK
0r6th06gn2AoP4SnOc3q6UgjXq859XP6vIX1WB7KD+PzyKRkUAy9GpceqqpthswSzgbBbjkc8xiE
s/rnhoNfhgr/sUL6iAKqSIV3cR7zUGgnX2GJw15AXAy0kx3u/F3wLDjaH6gROd6vFjy5m9IU2iIU
WYlz4SinBwFCnuhwyb1UJqMSlMUknKeOM18Hiuh4fkT51ZTOXTt09u21Lj/oHIlRUwZlwMG5JmKX
+pjpg3A0z6YRn8MoQwBK9v70yvzfD2tgwYBTDMnfGZS/KHCE3YRISZia50hPbL31nLj5zvTgRriz
upx/rHw0ei6inbQSmnCYapbTdxBV6b/LNniQG6/Y+GzzIV96LNRvTFWHjHMW3PvssRBeVWIpt4xz
PAwnxavu/SjZYkVbnoR5a5iXpycE5veam2cUimrM5nBmkrPXXmI+MCke/aJvUPZTv/37Y3Bpa/4t
F9+tGFQEXEJs5b33QxqbJzkSvvfieLptZjVbvbSzuFld3ZqikGGnaNQdswYPSR24Xt3daWZxpGP/
QtfmILZiT5dDdCfN2MAxr52PWWZvbl4zyrNsDCVxqHld2BJ3N9pJaL2jIowM6Zr72+tc3bq5BKXO
aCdr2bOJywGaz4zwXs2+Cr7vZI1v99IvMd2SpN8wtESE+2YwjOFAmC3EiGaKVB6MyB0y5V1Lt2iI
VsApnMd/FmUsSl25kvajnrB3c33Dug9RQqN3+4fnGjtCA5fBKFfeN44u2qIbz75xa25k6ZY/LgSM
tAQKFHaukCNtotU5YRY/IBMfMl/bNWZ77DvSxiYb73tT26hqrH5cklTab6pKOr5wWUxbjWnQZBwW
5Byg+Nlh30aPDuXXDaDXuqUZcUDH/FoBcpby0nM1ZGW18j4GwauBIKkTwD5QWNX7/3A2eS3+n635
t1xedVMqFUAUxjmLH1RklLJc36Pk6/roC962tOYkGTkmvQfog9z24vsFqEzqUWbqZ6ntT5kyPUXN
VuyzdiQQPaWQMj9iV2SIedDpRUIWejaK5hQHRIrNUxhIj170mpnfbi9nzXfoCPpQVOah5MH8/OFo
aAfKKLBJJhmLlaCdKUFRiDrubTOrX+3CzPz3i/2R8ibTRAUzPdJWqvnaBf/Lw0K2qPO+0Le+opJW
p7KC/hELwFxKRy3aJ69uGHwKBFs0tojsVo62SrxG7xpWR5OhuM/LQcwyCkOa2GdpNB88TXsr4+5o
SfEr4KLd7S+3Qr/CY3lha3G0CWPEIAlG4yy+tLu+sme2oMhNnVJzwpPliM/xybNB7wR28LY1Ir6y
bZ9sL142VSqHMsxE46xnwivouu9l1h421jefsEXUoXICIR38qKgvUzJzVE1B1Bqu7qD8UZj9oa+R
QlVLC8TQa+iFtoXGZQhTcTDRPlLNc29Kh7jUN07oSnFd1albov5Hh4G+/ectLQRJEAIFv6gozSlC
s9JrH0UfkotodNXme2tsNMdWLh72wAmgb0zVZdmTVeQ6blMtImigh9I1XzOrJq1ONlY1e6PlxzUV
mMdp52jWFfZRq4NBkXCG+EUSy5qJMaF8rbPcjqTIEQL1UGQ/s/zt9paufUp6R9yNmc/1KvPVEnEy
SsvXzrysaFsrhmTHZhI6RhHc9YXhRpr2kpqb5ecVt6mJnCNJhXsaytXFDrZZ0Ah5H2rntqJlsPNf
B3U3JPvJzVxAxcxbKOOzlj+N7kymsFX73DK+uKV+E5QBkDDtbOk/dSaoyyC0IzhRc923g/8lI5jb
MjgehMTFK6qbujaRUVVT7VwJo20F76nHCH+0RbPwUbBdnB7qrJxQXiEqgssmpzRkpt8L8xftXcRv
YwlGNIfMsZxA7Mx9oMYWQZR9y2WbV6OHSX83yIfpDYCoe/tIrYDZSFtn8AJPLq2/ZdhSZ7oZGYmn
nsPsK2dPdtqkQ/j16zDtYHA6RfJJnMaTL8J2e9vyiqv/IJmgMAr37FVw3YadJZKwqGeANbZVZU4x
slyf+k3R+dKGsZVTRGlq3lPSI3zC/PeLZ3IokrROm0I990PhGvG7IGkOlH5241P63YLzLFc2FwRQ
dUVaHcomkwnIz8bkNER/UWZg2QcQ5fjUW23LRMdXVdw8lDdylOVLMhtj0oO6El8R7o6FsTHXipGe
KSBwDTxx+jcVwNv7tG6A7ijnY0ZILz5d4zN/LWchBupHqf0SGFvkGUuH/Z8VGJARAmNhdxbuJaxz
Sl1ZEL4pvt5QkEVDyyqS73GhbxERrdbh8IqULiBJmEPNzzvTt1RlBQjuqUaNO/1P46jd5wei9V1w
9AQn2G3drtVvRy4AbYYmcswXm+MXyZgOnhm8JbFCeUYW3+vQ+HF7f1Y/H++cjDr73PBcrGk0K5M+
HTZ6NTkpTX+s9XIv680GE8Py7fnYpQsz81Ivb1Aqmn3d6QEaH+a9rImHNGFI3EvCg1xEzjDEITrq
xRY04SpIwyyPHcHg3Cumurb4glpjJlGn9RS4ntVDv/NFx8ht6aE/5AfpKftmPIr7AuqK31Jp+5tv
z8qaL40v+YOsScjDWqa6lpQo+SStLZg/jQIkhv6nJ6n71pCcf72XnwwukuaBOQhJs1itmcj3iVo5
TQtOP28Ot81srUv+vJdBOPZ1qo5gbCzrNBmtY8SqMylflQYSh/FZnn7dtrdyRD8ta3FEUy2LM2Fk
WUoAOSCIVA82bITX3NtmVm7bJzOLIwrgwAqrZBDOUa3cG8PwkE5bENSVlUCwTfDFTsB1vLxs7dAE
UVwawrnVagoK1m6SjsqwVS9cq9F/MrNYSRMkmpY3KmbuxrvqNA/xKY9z2eRjmGDj0K15RawRMxsm
2eoVZQ2VbVwwovFA//yjNzgD9XmBKg2o7gkgKoNaW6NL65/RIkaf8UZXtOh6VPmRNHEAy+x3UKmn
1oNsMvvXAlk4Dxb2XzNLYtbAs3yh8UXwpwWSH0P3ZhkRik76A8jUyG6r+lsQhk9iU+7bfCidopS2
GuorocCnX7C40BaKz0HT8gvEId5V6AiraWO3MYjlstq41KumFEK5ua9Dr2PxTvshDPtKDN+PUmpH
uqLHpOFigygbX29fs9XNm9VYNUYlid7mv1+8BFpTUL6WMJR4f/a15vjdD1/eyq9W7jLdsn+MzKu9
MOJrpt/5CWey6Q9B+zagzvs/rIJuJaPH0K9StftsoEiyXpZjcIadd4entas64az/y0rdxwEk2ACf
wwzrVYwrZ/Aq+R6OL6PpHId3UofycPnQNf3u9mpWP5eGzKuFag+LWWx+EDNaE5sN56xNRnsyBAnB
8y0tkdWNvzAyPysXewJZpxS3HUZk4cso/dC0H2m2FQyuuz48K0AXxmSvNGtTAckS+Jhw4qf0SXGH
43TQDjMlS+z6mzNiV3iXjw0i0bMg4GX2aJmIRV3V9Bno1g/Xl3eurNqeazndTt1rd/2D8S17Ee/9
esPjru4W08Y6Q40zSdhit6pQ0JQ8CRksCCn4P4eCsHG4V106Etd0myBAxLMvTrfsm62o9znQ51Ag
n/SKp0FWQrvtmx1V6rto0O7qsj8TB+zaXKrtQspfq8aPbNXfqsOvnRpKoHNqCdbiqhBagAcYphbG
WjM9ZN5kW5lvT9PWk7n2SXEXjL0wmHWtBgMIBHm0QPbO6tDdZ830Bjvb+fYdW3Ow9NcYeCVxv9aA
MUyvkhSv986WsG/LlIb9e8tQw7/Fxs9HEmAmGSTD4tJVjhKWWt/2SuNRbcmd0q+cqOPfmxwhc4x3
WYJYmpk/6MVlpu4ZZNC+eNwzHX7p95kACTiKI5mOjhD7fqsXv7pBJqANc1ZfYf59YS8Jk7hrJo6B
8F1k+wV4xG7vzxrWAF2Ff0ws/BMCbIPkZZgQX6JzVbv505wo+Hcxy+pKx0Kf+mE8zdBlN3jbsD1f
qOXnpEYKqJbBK5PCzuflCerUV22QW2fra3VCDuWxfkwhlKpGe3wo/vB20+/bBq8PIyVVmW4hFwpM
6DIQbYLQkimTGOcx/t6UdxrawVr5JCtbz+T1ts2lW5mKKg+LyCvyeV0tWGAhaChU583Pqf8rGX7e
XseKB6bxqYGThVsaJvQl9ppCbWEl4NzOmg1DTkuP5FgOUIBo0MZ0fwcDIsxt/P8xVnilCce6eF5Q
rYSRYb7QCxepepnemt1gAXUMn8w7RpP2+hf9N3LMe98p/gj3+dZS177lpcX57xdXjrauBpUiFht4
3ZrTPK0f/qW75rPkaFDMh3txq3h67XtZIw8MfL6UB64AML1UyEmnm+Y5bZFYtKQvhVLvqljdKLmv
PDfY4bnmsQG2fzWYFyit2gNVNM+oYg5M5gnfa92xdnDIdjYBIpQu/55jjOXQTjDoboHxNq84xiSp
HbRMak1A0fMwYOCEd+khdMa97G5PCKxcN2ZQP/SVJIth0cVhyfRJGZAc1c6m+cMIe1uyetvLftS+
4t6+DytnRJpfMZhI0Fm6mihjyDaYmtbUzklm2TLlw3EyjrdNzJ72s6viREAMQ72IMthVjTv15MIf
GoMuQvnkxaobN6JtpXclJBW8/vvbxtbuNy8/ynAUD2ehgUUGVFRtaCZ6qX/gAEC9yH/qk1M8eyfv
CLQ1t9tzkhy2pVPXjiRkTcyuk9EyBbB0yGNljF4oR7Pdwa31PS2LY0hgh6a0AVT9eXtQeaVWBfjm
H5NLeMXYT1oRC//X5IysC/+iS86wD3zTM8HDrNHRHOrvSrOpa7a+XBIN+IABGV+hD8I4KfMxYFOb
H4OruDEu9JFM0x3d6S3cW6fN3HrFtVAs+K/BJXYq9xXCrULR8Nv9Tnbg+VKPwg6Oajc/V6+yHe7R
mv8f/BlFaK4fN5Ei7jLNSTK9TCtdp4zfJ3ZKJTqvzlW2OV9//ZiD1EKqDq0zlFavmDrIZmOpkTv1
LB+kPUX7w4xa0b/2vEUIrDj9hvtcufPzpNPMKgb/yBUi06sZNPah9j73Ut0fTa8JbPqO2UYBd+2I
fDKzeH6Im1KzCwXlPOzDEEaH9sBE166xo3FXfMt2xUHINi7/1sLmM3Tx4PkhHPVBj8VIqSieiuUP
gpmtwfqrDhYPASde5dWBwen6kZOaGoRboClnoNSt46fld6PPTSaYCjDeZfcrzy3TGUtjr1USrMih
EW9MEswx0MKh8rtJbwgkVphhvTjxhzpolI8ksj7ETIbM7HNbU2prXxNkhMg5gfjjipBD772oG8Gr
n0ND21uQkyqDc9tZX/Ul+XqU+Dn79Cpk8DGLIN2rVBF/HYMd1UCtR2gbpKFuG1321MGHGrbxTk3u
w6l0vFR0hTJ0SpXxg1ByxbS786OfQlm4VSW6HfhyUYqelLh/arUt0Ov1h4BDhw6tBDjUpCu9OFaF
GU2TKdfaORo116clUGYbO7pyV0ByGTxbOBrRvKpCNF3kedaUqGypsodH66X5XjA6PBdg42edWNu9
/eWvvSlTqOhw4rghGKb5/PmmeELpm95kKgRqD0GSu6P0lGdbkl8bRpbl0KzTmjqMAhbVvUbhe1bc
S5sNmyvcH9E8OyIxpYRHI6RfbI4cdwF1llE5g4WQfviv2l5l6B8SsC/Wq7Gj8PkiSva4Fx+YeaVn
I9rN+7//lNrM5AE7C/CXZUnHHMSSMKZUzzCa2rL3l6h80yR/46asfUr+4/zDPB6Km4uoxhd7yMW8
HJ9jCo4/M8lXv6LE2LCyEjxBhQNCYFaeU8wrWjpLDiGlqlv5LL+of8cp4IDGuIMR729x3zwNgLBq
h4+YPm/VIK4bRJ/sLh93HllZGyzsSkZ79CfpW6fnh//D2XUtR44ryy9iBL15pW0j35Q0mhfGyAxB
B3r79TehuedsN8lontm3jdhdVQMECmWyMgG2tTU1tlOtdnt+2ohK1y41ipfwbkij0WGZnRutDLMk
TxvBp9o+kx9JNGyUB1YMsDlbGRUI1naYG6BTTWNuDHhfGQZ3yrN9mj1dP3kLAj6c/QsTLIs4e+8M
PjGqsDF4n+w1U0QmGzmY2qKFaXzwHiOe5Uxhpz5wL/nN4MS8lX3Up8LqeVPe+CXLdOXyh8z8uAwm
sy6OsdZBCjy1pGaiTJYqoh5RbgaCy2CJ2WLbisIYhiDYvz9btN6BeVkqVeyr2dkSAWH5tGtAnB/5
uS/9Is5WIWmBCv+zy/8YZB/6zGCVg4UmTrHLef2Z9gdpGJxOvElGGUWeRzEwXAVnR1Z+4j/auo9r
awVQAZkuSLeWqRPkQatAS7HW8bEBOQGFbKKBajFmPCRn3EE64fn6iVr7jmf25hkFnTI1IzXs9UAJ
jd27JndmlO/L6q8jUIiIABnDA1sm8gvG+X7KjLyqat6Xk+IOM4U3Mvh7ri9l5foxvix0W2Rwli0a
+a2cF1ErK5MPscSnOpGPGi3svzcBcAcAckBAI7WdOeW+j2kplfXkF2jOc4PxSmv15bqJtSvOkKk4
fVBaXlIA6wkfBHGjjb5+i1oHa82GGI/VBTPwGRqu2rWgb8jBlKaessjk3dylXvRKw920FQWtPEHn
v2Tuo8Vq5Llpwi+hGPBU5VM7nDJuixZxy8hsSycZE8dxDCMEzkMy4L+qT7HaoqrfsiJe3mguV2gk
NOoId/UlR60VNIcw2WIBXzWCkimaPPwKzKjrOb1tNHH0J1K9xF3xUXDdIQuy/fUTsmoGuhPwEZgc
WUB+IOnY1RhMHH3I+3plpGPwLArfOG7asLPiGlAhQsKhYCIed3b2ZcgotFMeVqNfluRJH5RjkkKw
gRcVAApH9/qaVm0ZUHDTmALuAnfaN2KW9mKG7yOiHksES0/eexrbCqQirlta2T1AfRQE9tB6QWt2
FgdDjYS2ER15P0l2chNYsQrtyV/Xbax4onMbc27Yto7UCIVf3i8x4h5PL5O+Nb22UgnCyMQ/y5iP
5UGfmueCFMvIK5eT7OKmA6QCw9HZY/IVv2rP4PVOf2m/cxsoH0vzr69vLXlBBAU5ZjT/UB2dRzoq
2s6IAKY/L7KemlA9s4uj9kh2lVU99+ZWVWbdINDdqCQDHrzw7XI4JomuZ/x3jY+xsnW8GUgmA9aB
PcoUX0FHuLHGlSPJiC8R5KO0iLyJHaSzIKBo8rLIo4T3O7fZp+Dt6Yip8GZ5y8RTGfVunDpcbBoP
W8wQa4ZBXIL4EdBOTETMTqjONyTkICvoV2JoKu2rUkW3fPSmKdzGBV+7CpDcxMAFoo0l2Ltq+Dim
fT76Nfeqq3eZ9LtTThu7uBLP6Oc2Zh2zVFLbMY/ArAliEU8gpvbOmJKzveBgQCxxtwt4K+19hpZH
eRucyWhdzRPdjFfCIB/UAd9tdDAMMHWuDnEb8HhY5X2+XTRZcKcgWoQyPZpLrKrBhiEuD0rXJQAA
FWoLDjreKh7EZwFATxTYPgvwp1CnbcwUc/UDOkz/5lqcm57n250sDuXYfJtm5CGCSQ038ZgcLYad
oZGOofONCGhle1GBwsyRyqZaGfDpcrWGGmMONOV7X7tnlcvw0Ji9m+//oCf+xQJRWge2FbQkTBx9
ngUTXo+NiOs63HvBBYGGrWJADPR+stt45Cuk5hYX6PLyMXQLg6CwBG4xSFvrkaYNfNr5Uy/ZAngL
B6P0SvUTg8IbN4M9n5c1PbyuSO0xYAfSGeBqLjcSyWgYRLLe+oOc2YV8U6eZKUzHqXghIzGL4DlN
H4XiNzDsG3nwSs5/YdmYUZf3TZkMlYJTw24IoZZ0FATokUVWa5Pd9Bygm9CYnL2Vxy1fxUuzs3hC
rIS8GCQsuFQVqwCvsNlKUGy+vq1r3w/Hk0HWUZkBXf3lrgK2FsUpuxF1DtqF8JFCRLqof1fS63U7
Kw8wZmQgWI4iFPgWFoVMNVVAkRxzjS8GTgQSFKfxlR2xsYk/6o8yN0s/AOd26jBQ0da1WDpuNp+D
3jymGHEL5y9EOU5p3Vek9ePomfCvZYhxfKD+Nla4akVHqsZ4UFEJnW1lQrpUFuoRK/SQhVjlrVFD
yYLY0GYHH1NaeIlt2NLGtVg5JAbbVKRxuHwIJi+/H8rvUtmVQe1D6AXH0DC1+OX6ulaWdWGBnaCz
dz0o4riuO9L4ZVR5fKbt0rK+bdItqPCyB8rYOoF3BWUC4ELzAI3rxlBuKg0L6W9IXP1KNc4MgmeN
QMS30jZO40pZHdYw24rRf+jH4TG6XFRplHWGYbHaT17+UGnriExcKTCLzEJ9CO1xYFQqJ/PHyRWy
Q2aHrvz093VR/AjMqgEcxXjE5ngHlC3qNtdJ7cvxa6a00F0z7GHcOvwrsaCOmivyHhHzL4Y0L85z
lJIWHqBCDax3phvqMl218b53OS9zub28oRKyPC8wxwJB9Hl1VH1nfpoTugBilFrlG8F9NUamID0m
WwwfS691YWM+BlCTLIFiC2wUMXdKa97JMxBtKrwNDOmG919dDuguGBE1+C/mt3rsDQzBjEPlj0oG
qp6PphWtfNrSyF5pmWFF0CAAbQibupm/blFZxEXToHmaGl4bj7toivf303irSi/oiqI0yVsQm7au
X+21bVSg9ow7gLYAuliXt6BQ69jo9KbyhQq8L5nijEpsBvJLUm6Nvq7dbtwzcJQA+oKi08xNhaXO
acaklj4Jes8IJLdNa28YC7uj1V4Mo78ewcJ8PLYS62IecO7wo4bril6Cz+Ia0PkIZq1u1XpWtg5e
nhEZooa21I6hgBAHUiZVfmaAFFPvMRQodKHNy1mAeqCydT7WHNaFvVle0PF52nPlVPlty9/lmEOR
Gu4xmkBpK0stBS8bZ+tcC1KvgB/NvMsBHUTlHjRKvCmG2sMQ6w/xZOzAOvbGJ1liARk6mHXWqw4f
a786edqqzG5t0MwNTFwnCoOKDRrJDyH53eWPHPcQDBst9JXbeb4t88oBV4eoxnQynA3ND02R3emT
dJxGfQM1vnxlMeWD/hUEb1GTRRp/eVG4Xoj0qWorv5O/wmHfJFv1thXsGxuoMlCMhddc9siSIo37
oMD3Ve61H9MNwyuKCMhuwARqt3vhuX3vtmgEVhIx2GTkYIjcUdqZPwyjJmPoIqIVWqq9kwADLNmt
YVFkRNJt5EefMjiSPkbdzE7C23XHwz7+ZSx/aZkdnrOYwlBpk9dKVvlQyQFT8p/+PD1s6UKueVX0
PcHUCVw3XMF8UpJGkywUA1YY7/WDYJaWupe8dl95WyS5a+dQ08EnBJoE1IC1WTwRtoUqcuNU+mIM
ydugP0wJPdFQ3/JraxuH9jdQTUAjMwjX5cZRGvBNV7YlCuq939f5bSDghsv98KSX8a+xr3qTBFNr
tTL5GdDoXRrGEzjzAWbsZfUAMtQWBChx7EGZWrQGRbpFiBUXkJhrtd7ijEk21aSdTLUiDhjpUlPX
858yn3wMPfkhqsWdJkQ3gQy4Hd+2kaXrjV33/F2HwYZKMQ7QqrcZU2E5DT+qNDVsUSf3SVlXTlJP
mh0I2WimYg7mPRnT8rqYjCbofJh6cVpYbd3kzvVjtnar0MJH6s0giUue0hIciiFaBuyEpw9D5BDB
jDFMAE1NkGXbMRJI2eyPxkbIsPLYXVhl3uTsdNdZjSFJDSGDUSimIUW/dKX+DESyr3rVa2jkXl/l
inNC/A/WXjZvCpjUzNNiWMog7ThWfqIOVhrv60ncSm2WVSmU9v4xMc+A60kPy6qFdxoPgw2+2d3w
btzV7mRVZvM4vm41S7+zlpl/uLA387dKNFZ6R2BvMkz+wFv0UyxN/iXQLBlM3GCWYnmVandO+qRQ
L67N7iW0BDBZPgrOdsVqBUFxuXzx8oN2ApeqWoUPKnvUr26IV9mMdhd67HciYFvCsTlOj+AWKl6q
wW68TTfGHvdr2zGrIaVVMTWVAPu1E3jQbZNsKXxovW7HDnI8QUHejGqbYpLjhYkjf/2LBu/lBsxO
NB14kcoJjhiDbspWfph28l44xLviawtTteLh8OkZ8Tcm2/EwzT1pKue9yGLSskkwRjxC/dkwSUL3
RAje9SIwszG+LYJoK6Bb8eAoTbCGqIiOCt6Ky2+sDBToKiOtfJ1KPt9JOzo1Xl63GwHL6mVFO1xh
2RF7my7NNBJ4StQurnw1CEAMGNmoWtjX/cHauw6kFFjPgH1FGjZvRIXlhBkFMUIsgf5/eCxvGfKV
qXspnuSQQ2g13naNZf2SnFmdXRJacyNfY9wXl2RMza6zIG9txafuiLQJxGLAonqgwLuhh/iY2f+D
bsCajwLmHMtGNLMkIdXTjDaJquEJvpU99UDdzBuIywRTmUp7/QpBi+v7vCDpR6eDKWn/1+IsJg/j
sS4H8L8gumj25AFkp8VeclH5gXNqzGY0m9fphgnioEB40hyQGAoeeNZsMKyRwSStzfnXf9FKzH3x
g2YvQVOjadtK+EGa9DxUJyk/lp9qt9URXP3SZ+ueS0+Mhm5ESgEzxY8R1RJiCTv5WQMcojZTd88K
o9S8C1J3oE5uJxju2Sy1rd2i818wu6xRlIaSDMZ6nLVwVz62z5hiL45MdUhyhi/yU3vg/sUjq7MZ
SPR3oQk0f2QF2quQOpNLX4U838S/Zd1G2WSlyozT9I+F+Rs75aQRjUwp/enU2MW+9YI3BtppoCDG
dKLq+363tai1+PjC5nwfQYOJshtWJXvNXjo2O+1RdpnORr5BWbLmXQHaRGAMojdUU2ZefUpFFlwG
JXgbqmddKXb8ILsR32+YWRk4wyYy4AyraGBGahYfT5MAMpEeB6P7oBhTekFQtJPAKKI5YWdCr4I1
0toTor7QlbZi85VH+tz0LKdJRy4rdeYNOJ3suQRQg0r8vH6/V4BWWB4KRTorWTK25cvXg7SVnA+j
gJuHPN/kowC+lRiJBU0dxYvCQjONlr5D4+IE7qjC7MEFbgpgcLOu/47V63f2M2auXgyBPkgN5gDi
4CQVcOnKZsy5agONSRAis87ZvGXOERqrNOtLnw9/CG1mht3v64tYC6rQkfivgdn3UttSl9OoK9FP
0tEfV4vHpKgPQqCrJt8LL5xYHTEDsFXIWVsW02TD4B5Aqkj2L79ga4yUZF0JqxnZgXbRbrnH6+ta
u2rnFtgvOMs+Mi1pBj6scdUAECKGaAnaMYTi7XUrq64D1VDMLwAMi77R7EZrUxukpMP3Sffhrr8l
dmfmN8ah8pSNe7UWEALKCGZNlEdQqZztWFRHQyGDhAquA7BN4yHuv1optgI6WEX7C2P+FqmEw/XV
rX6lM5uzPRy5VqFSDpuEPmfJjSo9X//7q4np+aJmfkqaCqVPFBjgPTQYFEdFEqE+RFb8yygtegdS
ETt5/zc2cfcxsAA5XTATXR4MrZPEVu9p+d0bJlZ/q4LQ0dYQIPF29VN+rRSb+9ywyS7RPHNBTAjk
C4i+MCUx+3hdF5dSbaiFn6Vm0NvwEirY1EDyn5mpblUvsgBEHm+LO+1tNOwN42s3/Nz47CuqUzSK
UwXjEFF66XzqkvvsED51Nyx1krygdrJPzB7HP0Nb3HjNVw/t2bpn3zfRwrChpV7gduBh3XU7DF7u
xd1W2Wk11AfYjD2pDOUzx1JUY6pWCnhTUUgLDuEdRlghzdShtmI3jgjCBO4gv0enLRKt9eOLtgGA
4ehggbPj8ijxCo0rUstsZ9HqNCvEeE7iRTeiSx3jrcLp3RS/4ddO0pnJ2ZsjZCQiE4eP2QC1PUCv
WT5wu8BDO/IkO6XFWa0bZYyPp7Lye2OzGb8anrFOyX+WPDvJSG6ENJ5gX2jNnlg/mhvZyb0HwxKB
NAV3816xtkf0V6/PmdHZCR6HMs7jFvscCKDMLF9lHi5Q70wh2Up/Vy0B/YNiGeuSS7PUoc0Goazz
qfDrYbDAO7ErKW8O6UOobTxP6xvJWAFEBZdz0Y6kXKVoQWsUgP8wdfbamjDwdmL67IbHm7GJsab+
devErqCEUeVmQSGSexQV5um9JmYCRk+xk0yfD1W5G/JVOmxK2XjNoafTv9EcoKdsT/9oU0pOZXEP
+Xv093iZy98xO8Y8QWlAKfE7FFE0pYZYQSmbSpGaXPD7uvtbS9OwZISK8PhAAs19g2oYWddNAtvo
zq7vAB8ZTPSLIg1iCJxV/G6OGnB5ghM1lmy4sUOftyRo1/zENxcCOpoQy1owIOHkxkSl+AmNLbjF
W/2IvUY1oHN4e9zr7/8DwmvF519YnOXkWRIEzTD1sAjhPN5JnMCWH4IHJd8xfQvlINrZqUDR91V7
6DXz+o6vRF6IUxW0vsE5vmSNx7eolLHK8W1LweTq2zLMHYxDb1hZ8/mglMJZBqsFih2LyCugCtfX
0p/vCgoZCdXQbhc9Qy1+L9qMHczebWGRVo0ibMU8LFgndHGOM0kRg9VBKmJtGC6OH4BhRXHHDvza
hfigFe8gtfMcbk4XM/82Cx9YxxhOScUjB2m6y3em58uiD4Ku8AtjxMGVrLROtqKElaf6wsbMx4Jr
g4vaHDbg2Avo/UWm0pr4Z+OeOSfiqvvxXgBRCWq+sH+HWMnbrK+ydVxb5yxc4IC8FpUKv4E/RLvk
EShMKDxaqln8Ut3uC035re+5dlQxl84id3TJF6DPBoJNRheWhV8Z3UcsospexUAIC9rH9Sux+gH/
sTMHXMqomgB6DTsGxKFE4SYWt6pwwur3AzcDhBpArAFS9MszgvRXTCe9xlIQGOi/MwegsufhmO1i
N/wKdoaX27iD4rE+RffJ6/XlrfpYVshlNDPoC88DoUEW+S4rQ+bgajAhp4cyNcG8NuzpfXRrWNAG
PmQNhrlJaeV7sstsmTe32gNsgYvDg5Wjk4s2J3bgcgOkTEwY9hqXZChtuf+JMMXUjdEqEzdrtqoc
G8bm80/lWBWAvuGDKsGvZtQtAv25EsQYedG5NNmiZV49PiACY7UOuJ05lmjoA1KVmpz7PHqaBeqm
/EC23Cl7cRfb94+NOZaIV/tMHUIu99sD3Ue76IC30SF3ksXC2K04ZHVBkJoHTh0QXXQ4Lr+VSnsQ
nA1DDpnlrxbTcFPeW9eP5NoHYkV/GADvBKZrLi0gWWirUkaBwch9pTu0Er5R+dECiMVtFjPWvAhG
rhhnGtBliykUbTKaroNqtK9j8H0K3nL1I9Hyf7MgFdebR88EhmYLkrtcAJ9ni+PdSvchJ7/LZIjc
VocgHQVkw6sLCF1e38O1r4QLhXgFMxsyYBmXe6hkqZprRgWT+diaoGWzGz3/vG5jbe8wQgxsEric
wPwyWxY3QNhx5KPC14XGizX9jlLAz41yq5SxagdyFAgAGQvJHLrSV11JxjFGCtFELqbNeWQvIubg
xHJLYGYNaAhaOQmqW6hsqQvkX87LObiUFLCN2OPv7C7aYQYEStFksiQrxjTmVhlyLZU4Nzi/ul2j
TZTTYBBtycgEsAyUjg5xNUv8GDs0A0ANYKeetL/+5dZuGOa/BWgFM/DMPP4CyjJoU1nNQWyHcaWk
ph98k9wTI7pH8XuXlVs3evU0YmgCNE5MHW5+AYw4bqpWwiq79G3kH/jg7fp6VmM7mZ1zsNsxVaWZ
UwoxMzeow5T7jTFZpWw4GEqNjpqBl0uHcYvxWXvamN0E0DaxiJ6DXbqte7cLjcoERcKrFIeHuKI6
ZF/TzY+8FhuBXAMFKxCS4Qlgn+OsnlmJehrmHd6ADFPM2kEuA7ucgNxIXkGRb0BsU2olsxs+5ek1
oe9g3HT/zfZoeOEZbB3kM+wHnv+AXFGiMBtxrCWL+yh3gzug5wVKmMD+QGBIJwue1io22UVWb+6Z
XXYuzuxmQ8F3hdTjrcC13U+xATGUXnwJQ5QbNpa4usc4yfAPqIfjIFyawtBapaVjnSNV1EzW0cPg
Fmc1QBeM9nA7vm89g6uJIbs6/zHIHuXztYlxK0hd831zbXmyIKIruYU77DoMVRhgM/jcpn6HeDr+
6vypR5GM19FDWeEQyQQi1OJQ5H6EWMNNafPbGKfcVMUotmUleRHV5Dg0JWTm1eFRTMXbPpGUt0aj
3C6rEsmTO/Is9jG09srWkoTUyUvdy7vaoYPxlDcjxs/i8udEuze8mW9hLt9gauMr1Dlil3niV1CY
hIJv81wV6hGH7aAr8UmelLekk/a8zD1mfGp1heCmkDbNx3JPMqR38RAeu7o5RIHEmR2vPmsNSu69
+sj1lMHjXQUvoTS1XtkVwHTxxqsMhe2Ez78K0JqadS7c1aru9IbxBnpClJrVgTgdrz+qaunhGYWb
7oLHqG4PqpACRKL/TAbyLHf1acymUyoMX6lMbmPorbUBsfIAsl3Yijonj20aouI2ogKYtJ6mt64s
ZF4eD07RkFut1Q59q1ppQW+mlseEaqDt4jG/17rCGsX+2GSVowSJC8nz5zAGbKkZjpQr3kgzvo4x
jyGRfhfXBQbS0JaJeH6fTuIGGGNlOIuxXTNFHnDboow5e+hbCt08rlcpHnpTBhjNrb0Mxz6Epp3Z
3RFnC9yy8nRg1hlKUxgERUo7hwnCj0SUQhXQH6CoxQ+hJ2STrfOvcce7mr4127O2vAtzs2IIaVU5
kCKR4n3sncFHZfhdczQkRFBX3a69rGGUZQy44ulHp2apqdriZWkgi019obQ5YD7uwP10176IFrFK
L/CT5/AWSe0Jd6fJHKbSXXhbjoV9sNkNBx0sMLpsCAfDSzNHpmFOBZNO2OAy/z1kipVS6bEcfvA8
4NkpOitRdmxkbeuFWHGfF1Zn3iwkcTapaK2ArME4lYT7BeGU0JRT3L5eexQpAXuQYU4xmiBJzt8C
VGnFlWI2TW9vOPKVWAG/BNydbEBOw3e49KtFQtqAq1vqt8SSfkS74h6O6SMPkYLyN7GDj+4pWwSJ
3wHPctP/a/S7VXjmzAvog1eNVNLvKl8smTFvZ6JrPLF5TkGFrGCkeuN77PWHcbf1wdeNG4CcGDh7
4qKhqkgkjnkMqft1ZSa/hpvmPj2FgyW/5R+KJ7qVOdx2oUUe+53hb2z2ygMNntd/TM8eaNSkaISx
ZwraRsPqo3LXCf0uHxKrkzNoRLCMa98obiKND6R9klXEpEmNjgwR7DQ/bfyYtS/PmOaRJuG7LwZI
aGmMdQaNRxYL25qLCSZHiS1lAoREOVCHesH28Nl3+Wb25QHTMwyga8G9tMjP6wSs8O2EzZc5+SCh
FINvn2ju2Hc/NaopZq4272L9uwN/pilVHgcRBTBO826XN7cBGe+QjuwFsf1KwuKmCvRXJSYPidzZ
Wpv6WW4gj0iQPKQ5RpHjxObGCiweELOGQjvgjnnzyWl5bV/fyJWPCsJgHthDdCeUxZhpBGlxWtdp
ismv0JGazEbXwFRGfsNnbJiZo31In3VNaGSpzwWZrQT8IY2oG/DZRvN83YyEVJYlD/ocTRmUvZ4p
Akn9weitKWn2WtOCbCzYXd+0lcOH/B9b9j3lvJiPCNU80TtEUL4W3hHhXcq2SutrOcqFhZmLTQtJ
4MQWFiKp8YZCAHL7pzh5jf5VJbwVF6kTgmpQ0nq76N+bUPWSjPdK+XOUDEttf19f7hoOBzPPIlsv
tEcW3J6iSkJo4JS5PyDnNpEuxaYWprtxGD6aov9dy8oeeeB9GUo/SaC85u20mWyzBc+uHgAEbJpK
QyNgURbJcSWTsBQTnxjZXRb+yBSMlKujlSIOG4bYJI1sRfydztX7oW52VTia1zdBWf0FqP3I3zhT
CERevjX82KtqECKubfjWK9oSiMtceNTjSkexXHwUwummyJMJrLxC5bSCLDtqZzxQMri8mH6KUf1B
E25iweJBSUH3DCoYgCY53UxbFeTTQiBRsxISeoCAe+CHXS24wGE/qEEKoR/ZKE9VKzhDGxKLRPqL
odXECVswyU6Z/E5iornx2CI9S2QUgA09MSuJvFRCCBJfUd4DdUTtES4T0b9Y7iKM83rRVIHMKWyR
i9TRSamzwC7E9n2IDVZ7pGY60Y3Ue60tiaxWE8BKoCqQG5vlluDJLOo46nGsaeuHkXEkGdHMXrxX
+NLWNAhH5D8AnXNzIF5IB7H2NLLDERR9PXS5amHX8i2k4do96j97QrKjFGND5fxO6TDnIlcOp5cb
/nEtqDQwoAjGNlBgSAs2/HHoS71tksSnPxq72hcu9wSqcwbxbSz6tfW+LxwYylagAweeF11MVD9m
G0SkJtbLRCe+Ztx3RLcM0G6FU7e1qEVmCDPQjYTaGSjTliwNPddLADSoEUKYzk527QvEWgDcpa8J
AIP1DQYO0JKxt0oL35/34hIzs8AZYTiFEbbN84GkC8M6l7sIE8BjYCZZvO+Jq3NNY40d6KniIs4x
6FcHJqfJ7iRIoV1ENYR5+Ea0xakTzCrAiEmjCb+SAppfEsqUJh80j6GeHKoyfuMi48TDMd+KY3MY
aHxXK4kzCFwDd6X+yIdil2X8Ex+Xn7FQof+jApSjRZiLue4qFmkPWyb45NEVBX3nIjbp0j5tMnWM
fMH4ZUSFCW6Qg4LaUQpSWCTL140tUgBmTMX4AIDZYLie9wyHWJyCms+xpxjD/zNbxnnibiuVWzx5
MIMmLwbIgWmFjOEs0+iVWpiMSCV+kn7K1e0kbwR0W3+fed+zoLoB0Uxk9Pj7Qqybgv5WquHGV1mx
oIM5AEkSwKAgi59dLSryeZ8CxOd3BBorjWRHCFuvf4tFNx4eDW8U6L3Y5QUA4HIRaD5iBB8kyycd
+qBpBdcbJY6iEE+ktYduMq4V937d5PJtlr8ZQEF7BKYQ1HlmH4YKUP3mk1g8FbTfgy3NrKNDnZWn
TJEsCSXNIOQdvbzH/w2syWBYG+YXOCVmnlHgQ+MPJdt5XR9dbAwutYZwSkkMIM3ggtTMrjT0crnB
0srcCiXO1XLlECTlhu3FB/02jfFRNgS29JWjQg1ga1ThlPWJE02CNZCNQ7kMw2AC+EGcGbQ78adm
b34ZDDIX9bx4YuCdZk/t0MEMoKruk9zt3fSpPUV2alHOS+QNtsLFQwDLqMBC4BdN65X7FistB2S3
cMqz0CzFnwZwSpmwFdQstxAj+JjiRCaJVuoi+lcbRUcvUOBPXVfe6QF9DaG/unFC2M29cPpYB9O5
QIkC1DnAql9eipAPYoIewnSSBmIbMn9QA+gi86nxWumqRRL9ZiyHFw4y6GZW6ZmF9MccAPjYuJvL
DQWTFRQ3QcUPFAke2MufEShljVJgyJ+SGsrF3V2vPWfK8/W1Lu4/WyLPGPjRLll+tKKklTg0cXdS
4tpupbckyA+hlh9ojtROLG55IfzbvAovDNA3OCiIi5ci78Ikx5KKl+40IC3QK+OmkhIXnc+X6wtb
RkHMDuBVKBtiHARU45e7l6toOw4ViTGrwZikUhA7dbti17uTgwHAvyZqYNZA9of6hoJwaD59Mo1j
Ao5TNTqp061MHgcVOCoM8KbRX8PTLw3N01JdyupkaLXoJI4AI5cffb4lJ7a4YcwC0wiR0NHH4Zsd
O71mqXerRCeqFtxRK3jDSbth+rr+fVat6MwUWuE8SmGXn4fQ0eA4pY9OFTlG6NiZIxprGxdo6QzZ
34fqJGI36CbDs18a6Xu9TUiCzYr35R1K4z+L6I1zUPtEhRUjdqIDKGOGdOZxiwx6fXX/GGbR7Fls
oFREDKdEiE58+MrHqSnlvH19/5ZlNbY2+Hi4QLDGLF7RMcoyySBjdBrccJc44aEEua60AxOVMNxo
35ouhae86dKedJ2pOtfNiwsfOTPP/v3ZCnm9TdVJmCK8M0y9BuLit5pmcsNHQfeF7kKIiBEKOvlk
F15+gsIuYFu94AR3W/nHslP1/UsYuhpl1SWVSB12AR2jITpJJxZQUlfmTI1CuCTbMyZFHgzA9iY1
Azs5F0/EpdE5yqbViykWhC46ZcPPqlZNvd5v6o0tc8+Zkdk7JCRlwQdZG52g/uqxAYS0/6L8uxIc
I69DQoeSHYB9iTse2yMEYQI7FCw5NDXBHceP/PX6F19bMZPKRCUDzmExnEATTDYJeYMfow43oco5
Ipc9SX229fgy9zLfWRaVMaIp1vGZOQawReu9BuLj//fbkWOEZvXKqNxkl9+J4DfdsLh2V88Nznow
ILTTDRT84YnATWbJUmITcXMkcwmCw7c8tzJ7jrJOiQgRSizLpTcdRvSzw1Rbcu9XPaTca6s6RvvB
KR/0I3H6ZrCVzjE+//4Lnv2Eb6jc2ZWNwCMDfBoKJ0G6I0Lx0SjVXRBsKbmvbSe0Jhi/KBu8nRed
mgi1RQNz0yexjJwsbHxwT+yvL2QZtACNA3AWiIMQLS+4igpCK63SFXLiashKZW1hJeSFktybdPoo
i++R2m6ckbXDzwQ2ZRTRQcM0T1mScMgbhKTkJNdR8JpMJRiFJlYpF3q68WitmQI3EgjWULcECJ/d
j7OvlIpByhWiGJ546VFpJrsfFVOG9O7fbiHg60CgAZOJqa3FlDvNdXEYaUUQRoCbCIV0gVJzzHKn
MXhLKDPM3mwJdS/RR8BmQMoQYhcC4HUL+r0pGToeNEnkxJTkk2N+aNHktBooW0gOX9jb/c7lUbw0
OHuj5FJoQZ8FgzyXuyNfHVOl+bq+j1smZl8rSLi8bkhJThE1diMdrVHbxH6s2sA3Yl8KgtxzwKBk
RJDk0TOCZ+BbWOWQlKb6INuTxSRzpDfoqm35ROaNLp0wdu7M5Cx+EdIhDKAugfOOsWMB9D+syhYf
NmHVy5uMkhOKq+iJMZ3TOdqyrdJMquWQfDt7RoIgRLITpdNXt1NvBks3K5OmdmJXsfbWgWhQro+b
8QP7RPO1AgUM+BYjn1xcuKRFG6Foh/D7WOI3uJN60PDcjHaFXM/scndrxGT5QTVgS4EWQ+kFFbD5
qlHZawulxFM66hA8q+/rdhNYsGIC6HEFTJ5s/guO+NKLFHqat9DM5p4SU/VYeAYyt2NilXaOCYTY
pN4Ws8FKrM1QEyjrsYgUvMGzYCUOATuGjCn3JHwEnts9QNIIDDCagyzlpdyDAKWyRHhMT9tKk5dn
CCOuQN+h3wPkwELjCRDXvkuCIXiqVXyyFHS6EgZokp+T4ovGZE7G0/UrzwKQy/MC9CQbl/zu4IPc
7HJrO4OLE50qwRMqB4yHycyV0hTzziLNp0K2HDW7aQtreEwl4ChR0Z8nlpEWDJjdVoOnsQ2dBlrA
wf+x9x3LkSRLkr8y0veoCU5G5r1D0OSJBJAAEpcQFEhw6sH/aL9jf2zVgeqqzEA0orvmsiuylxIp
SQCWzszNzdRUK8bk3E3dzjyYJ3YMmHvxfgUyGWmjcTNSxAKlHzOZe+0p68x/68IfOO7/fO7+y3vN
rj6+NPn3f+P/z1nel4HnV6P//nufv6Y3Vfn6Wm2f8v+mv/rzRy9/8d/b4LnMSPZWjX/q4pfw93/Y
N5+qp4v/WGkVVP2hfi3761dSx9W7AXxT+pN/98P/eH3/K7d9/vqvP56zOq3oX/OCLP3jx0fLl3/9
gfzp2Raif//Hh7unBL+3C2rcKh9/6eePvz6R6l9/MGgG+AZOGyQjcU5pGhbL0r7+/AglB5S40QUC
5y9g4yPtUvn019RvSNZDbg+PWgEpbhZXG8nqj8+0b/Aq+JOUzh5XvCT98efQLxbp16L9R1onV1kA
lOK//kBa7XIHQsMA146gUE4zHDNgAi/3u1KBEwNcr/kxif2rUottv6twsnPEXiQctknmiCUYFoWy
s3loONR4fkGvOjLYXMrNnEg8+i3SGzkXekvxayBulN5hBtHmvT0KiGaqxrkexu3eb8FaRiQZ1LXD
oUQX3iZhZYeXM8vT8ico3ho1mn6SSHaYoFhqPvGMut8CkLYWFTw30R5YCRuFUQw1rXEWfb337hXl
Nlei55zrl5V8V/LhOijEQ1bVugRKDeatY+9jxN19bLccSmQ5SlfMHfHbbdKKi6hw7VLol4HW6Izo
bbJ82OXSfoglw+UlvdAUO/XQl5eJep7yV50C4bMUASnzyEbcW5gI+7Tudu1wCz6jzUAWIpRd1SAw
ubA4almU6UzYrmu5QaeWL1lxDcesOH4MsLzIv6pdvR6i/OT6p244KcN3lknuNe+hUVYM29sheSPK
tdKBcj7dVz24cUVVr4bvQQWG9OKK5Ec/vpe8zNTq6wKxVnRs3coIkags8uOQr1P2qLFLQC0XjHsV
B9AAemO9J9m7UsMrV3H1IoxNjT3IrkNc1NsYPOJBPhgW3z1SHosht7D+RikkhhqrutrsPFAL5Lva
PTBAN8IHu1qs57KTMNtQdBsjTyLopV51TG82jWDHLmuq0kZKb9xgV+bXsbrTBmgT7ZVhJbWPBbsB
Rzpq5ndSuG34ZK9KjAGCK4uRb9tYfajzkwgst/DQ17zFofDa1NVGEoKTW0WOFkY6Op+NumgEQFDW
HFs4bY7JUTYE/WFqeFu1T7ys7lzkxBngM1+E1rNKNr4i3A2LLgy3k8w23mtFBM++iKqTyn0H57+R
84qudqIVVR7q9qrB+t+r6EGL71PltuqbTmcjf93lN63PGry/5gbmKKjNVh1EoE/BC8ZkikU8KMYK
dSkCDNH0ThLFje5m5ZOfRm9x0SxZxSn6V4iRdN1BTQn0t3edAD1Sfi3zpc41aIBLy0dX3ERytIyh
KhJ73m0qt9e8xtz5IXE0BjSRHFu/AfsaCMxDFvuBk1byDuBN692J/SN//pde+sKzf+n1/2/055Sl
9D//dJqf/flTXdYXDp3+/IdDR7URnhluGakSQAYEBYHXhz9//wTAZjhmAOEoi9kvd85+o8Tg6DSF
jhSv0foNfu1Pf44PEZoCwwV9FAkMaNw/cuf0aroIKJCgRrcxgkKNasqD7+fSnceil2Syn7pXkR7p
OPKWtq/h90TByaLKEm6Ffd7qzLoK1vKOA4rnRkDv/EITdH+brdsDHJ93V4MmklV37LCNsiuZXDPK
sqx6ow6XZZLZQws9M1skxSJ7wyuSeHprJMw9CjZ2Knh6Lr2U0ZEjy8gHP67e8QjYTPk1ia3uJoDn
V2OjxFcYWECbzXSp2JGFnC2YgfqldFNbXWPg0Cg+MPDad3BFXvu80eaQr+ZjS5RKGyR/OWsV0ODk
G0Gv5GuVuUpKzpL9bQ+1n7rcieoVE3W2Br1tJRKtGOIESvPKSqHJ8CgOALuh3Xoe8mi+ZGbtbewy
epZtCLfugr3EZHrivgbBnYxuixQs9WsuCXXPXcRQsRKg+YlW32QZ+Hci6+lusagZG4V/nUnXvprr
fW3E7EIuTS61wEOs52GDqgsYARMUDnYxty3RayStCol75mq0nLNbKUBruNqZucCaIno3iOjrfPTI
lfGW9xz3ofQOebQU2KUIcA3eagASagbp12q9CoQXipVWHBQhCFpDdMiN6ulBu2vuwtJorpO9Z/e+
LTriG3r3ODuxgUTnrmlTQXen3WX79Ng41TX48rOXRKRqIze82TjFTcUvA8XRRJ1LnzUuN8i+2nqd
TV7qJdmAdHJXLdxFC6ADpD8TOzA7Ri8sfpUp0A0A1DOUb1TeGiSzd2/zAt+oiXQ0RQueocmGgPrr
8OIG8IC50fHrKkJWGU8wdcB16UjeghcW0hXynZ0e3Pgy9ecs9gmEk8v82JO1wNn8DklQ/yCiUaJz
ZIDeQbrEXIt+fajXoVFYlclyx2QmPfqpqv1xrqA4CawBi57+0bkKi2wAebCrXSmcDqyUU92zyxqY
m375E0T9/10vwk88gP7a9d4/xXFAmFf0CNVVnT6de+H3X/0zrFbkb3j/UoZKCmtAr+WfbphBS8s3
IBpk1DvhaEEFfOaHOQEf0Zc5ZN4BcQHb5C83zInfBJlHpRRRMJR+aWX9zxvib4TV79vh7F1Haa2g
rQPKBcAYAG4bl6a6AXU8KSb+nRsJt1zLrkWmDw9cXaqm78n3HsvinJM7oVfvQg99WwMQR+RRLuOX
ukZ22vOGHV4Ij00SWoJ3Clnw9ajEN0khLIBJWdL3aNFVBtulb6hUGEioGl3xLAVaoddac81KECqO
UtZoXMbifGEbDvEW+pdOo6mL0peXQf7cc9y+isRV6HHXXSWC5LMO9mzsw022+1Cc04f91P3zMSd0
8nkZ5XfUbi+vJkHtIqXWUv8uVovvauFkBSZBkGSrKpLXDH1AShMLulr1W7eCJrbmSquui2xFbu0k
yfQW+i9863gxwv98nRFNDyt5H3tQ+0iG0mC17r5TmCdc0NdiDSF0tKuDWwgO2gVTPDhrQz1Aybaq
btSBWWAu4FHqDZ+Ex6GtnMTr15AOGXRPyxaZL9lFqOiZBoowhbHc9A0SAIl0SiFMAWCQnSILyER7
NfbXrcwvc7nyMO3k2s8BUwsh0+HxwJ0Mga2GooXcxq0qFfga+Q68YRJ4l2XwPXMiHjS5PnCAHqin
Pi0OsZY98QpnVnXjQDlXl7x4LZNg3aiso8qQwCC71sM1oA1mJKT7pBA3SRxcKW3hJBoIPfkGTXG1
WbmxVbueTRrR4Qppkak1gunIkD3NKQZhSwb2yiWo7PgpqJGiMDEZSUFBApQSXMdaoBKxEhE0tmU+
1+2DKOc8NvnYAB/+E31nAD9cboCAlcO2UYACpe0weDh2t/yRklE1oMBS3ooX3NSMOZeNG1MEwFtj
9wPiB7AufAiqNJdWXTlv+lAcqqPnle/bLZb7B5HwZhXLz73A3qT9i497P+/JrmRSJ+LdhZInViky
Kz8MjIzPdA+BTs5Wm8FTNoVf2GdO7of3OH+Ej3Iz4284bqMtxar2yhb65UTr12gDRJcZmUHvjOV/
fthAbyE80kTTbK0CLNF3UnUM7ijrT/8qmNICpFEGefB3A9h22DWPTCyST6evB/dp0d+n/5dhmt87
K3gwMnqruliujgwvo7EL8EeK5BUa42szf7HMv+yMljkLmVITBtgJmGDttdswfengzBru2MbtBteC
VXL+vQIcpujaTZw5jNbbEF4zNaHc9hWiQx/8R4hYw4Q5xLL2+vX3GydQ6QKg1RzEmGg6Rzl/fCNo
gTtEWo3mw6xEXO4tUMuHOOURzEuWqDdvZJnVQCqg5W5mYibm/8IuzUCezX/K8InSpTw2F39qa7zo
+evanaX9nNjCF1ZG4ZFbSqBAz3DIUHVccEiZ8EHc40W79ZUtkndmHUVGBhJEVqz3RZrct0GyddMS
7Jnsk6/eRUG1IITdKOhJ7DXhqs9ai/Egd6QxS4YQm/U0o+eSPQGSRNDKJcPHhp+gR7G4jrxty3pG
ySh61KDVqthISqrLSmN3Wnjtq91WqAqbSY6qP+yyCp1JA7Ma4lOq+OteZJcVkzhRyutKsOdYohO8
DCJOMAblMc+ZK0hVerK6LtCBjesgNMSi05WSOGV1aoLWTOtdgKedJfaB3dfDPQmfE64B6AR/xO/1
qO8rPfMDOyeqlXDlqcwRp5cDuuKVCJgYv2/1vGUtPvFWghru4441M4kVzV5Es1DDIscuugZHSgfk
87jP0yeQFCBZFT2R7ABNUENEgJ/UquEGtRVStjDI3dYoqYScsBnK2AgV9zFDFkUeiC6LYInktS3n
BmsuZI5p09o+z6L5hVgVEvhpoezSiHMkNbAHotx5XGjLSHbVLArYEdGZBB4bN2LckBWYBg1Zci0x
KHdcuBIH3vKLKjEybli5sWYgBjECsXTcIjrCI21VN1gQodcFITW00lIapMtwZ4c9uJMAevXwTgAW
wow9f9lw2a3aLyT+JmgYu9BAJ9dJelK3r0yZLCsxXGZ+YRW9u5JJt0HjtNPz0bolV5WYGjWzKfvc
CN1VqWp6Ivg6qW6QdV15/h4UHDsegMUg9/8ZW+Wnoz1ycVwkipEU9rhhUs92ATstyO2M9xihWn+Y
AFgQwpdoIxqn74MKxEtgwK+O8aZcRivgFg2s3mIeVv1ebryIXN/91E9LY8agjq27oQ5gqXkowWYI
YcgGMNMQ7OXsvjACyHI1KNwNFvCmi9KO7Pi1X4KrbVYzbtqj/Poe47x04qVNXsOjpMO9phy4cM4h
03Dzq4HioXDuGDvc43GKIPqIhAcYtXxKp2UikGvt3oyt8DAHWJ+d2VH866txSMIMBkVHq42GFl6N
Z+aQLmQAfSILNdGb2qRMHYFJFohqN4M54P08i4jhqcv/auR06s+uBNB99VLX44t88NMHK2lX6bdc
Y0Q9ehd91Gl9M14HcAt32qu4pzwecAmtkYM2XpgJD8bImY+djVccpeTFW2kM5OSbEhQ2Ik+OcqTX
4GeP9fClWcY21kJHx7DgRIGuNSaa/5HBgIAmmpWWXx+uUYVx/A3G7bOxLMRa6uIbNByv+1BCERR0
+xNpIbK7IQbZJdfMBHxj8t5PJkebO1N8Ab6CI0cxiNGxekKvlR2LIrJlqm64qB0MrGIQiTv8z0Y6
2vKFG7l9n/XkGILcgKgPvLiLq+tKThdoCK+ymVFORh6/VnbcOhSkbFz0nUqOGqgsgX/QB9QsZuX1
JjfzmRX6Lc42s48CAVPjfjvWqa9DxkkPBHct+oUpk3pmQBOmgDQG+TfKZaDpHBf2VbAoZFxQkyPL
nUq0qhF3WHbcgsm4mXhqYkdeGBqtU+OXAYqShBz7eIXXgRk30YoPv6dNYvUVQd+6OOcMpy2C3Bxi
iFTHeRQ9J67XaSkirXeXwN/xwPYXNtVR0AxhJ+ucAeYMsbVzI4iMm2ImuTaxUTDcn8bHoOehiUnW
YmDHiu0QIgDaiQxf584xjc2ZGR06jwl/jJEB/UJfW+pQGD04n74+Y+NMIT3bF6MZLV7kVVLqtxhN
i94XpuYMN3MfWRnS27lbAcWgWl0SmayrJphR5AsEqXv++ivQYHvk3y++wfiiIWHvpxz2ac6iEpXL
et+DB2Ctogmm6AXj3dg/Slb+v1cBwpT8dRpyl9XNaxy/Mo//+3/FT+kLDtNZeV/F7/7MQ0rfkBGG
DgnoQCXkDXGs/iwH4ROgSERIn7FggaPX3p/VfV77BmweWiQAgwUQELX/X2lIif9GhcUAQaSSaQIy
Fv8kDTnG5NFWGtDd4rGJHmEFR3u0EyAEyvYp4bgXHgpzvAVJkEX6HeK7DoEGW3xkr8+maSKRMTph
n8yNAougg+yjnArci4f7JKzLVdwIR6GvZtQAp81AOBOgBVCqjTM6IV8OjFgM3EucH2LBjLhNP0d3
PX6u/xjKTxvjnEyM3qCqymGDNlpRXF7mqC/EoRmTziAoalmoFl01+Yz3mBmaNPJRCqvkzSD3MMsd
2BbZx2OqzqXh6KKfuYdPQxs5KE3sgpQJWe4FRFolpapYMAZ/mwQoDPEgovfsOfGRsUv8sEhprcBx
BjCqPNqGYoLqaac23Iu/HGzFHhbsUnI8AynN2XTfuDHok63RHmS1NFWFqoatqL3lejThQwkQ4uW2
oDE20Mt2WgRXIssYKCUcGbZtdCEFOOTrgzB6vHz6EnSZz4KStK0YcDER7iXw85Uvtlc97861Cr2X
csfrCI0p0L/L6CT7RAmctKSHRAfPvaCdbp256jLv2UXhFXpWd1YcdOuhFDe92tteK686xbN9X3ob
hnA7VM1drqGAyRLJgtCbC61BdDVnsrpqRO/Jl1E8KCPZyIceUAhvxUdQ0s4asLrIibotGn/VCsyi
A9aliqCeAIy0oFbfe76xcg3COQSdspIvXqlp/5B4aN0WqsyAVBZmGsAQvhTXfMegSoqEc5cNWzyJ
kEHHDRWAhKyp2wTaVUACpRUIkzAYVQFrdZtsIRWyiFL3Pna7Y1iiI1uVtlB/MvBENHix2kVVuO6w
zyBwyFhSHixCP7HQKW/yLPK4ebkUxWTRV+2i8JWdzPFGOfhPIecyxtdLP7nZz5eFRpFnay+kYcUX
FTxHv5JXIugQXZs5oFEF/etzue2RtwCVGu1xBSc0So80nz7KuuUl4l2JH4RTkV5F+XUQPuby1dfD
Ge3kHyZEAMkBLMAtMtrJBVH9qHcb4dTJ+yDasLN09NTbnO3iTwZG05WEghcHRSucIGUA9ocBvNaA
nLV6aQ1Wl0KZYu4dPl6gD4vg6cXk0UTsGO0f5AWbhH4mnMJleqss3CWVeYrQmuHNqhZMzt6ZqZGr
9WM5yhMZptgKrWj1KvbmvMC4P+p9NKhqAI5CIYF4mlxuN94PkiHNBf5ELHHF30kp2OWbSucBe0Na
IQepnIFX8xysempg51bpe+Jsk/uNliE/I/InYGkQXt5LVTbjQieX6dzE6EmC6l3DNCzPY5k+GMwY
C4xSghXZcwmAcZg0nsOxoFpYewOXgC34Yw8KG/rwQcFMD1zoITTOfHJr1uL4ni8ignIFLBYohXEA
cIdmeR9BGFVz0lVgzmZZJtcLtGwKios89slol0A9uQlEreVPSgVYJRjWDd4CI0Cqg2y0RrkZTF39
DfShra+9x/g2/pjZM7ujfTJEcibJfIfSg6E6opHb2avnfOAm+sVcqekvrEmIM3jKgjuGxTNxmkkl
3/OnzKotCaQ4NnevXXPwinoMYNPNnP8dE+D+GB761dE0y+IKGwU2XFhxvRu8Dw+oQNDVNwgPWb0E
gHJTWckVr5cohXBWHJpfT+yU5wct7E/DdL3Pzl+v9Y3gFTA84KkcoygRercB+/1rI9NHEAxKIBhS
AVMeY4PRxBsobZ7zp34VvhSHZNsYg5FDb+bvHImpIX3kHtBpjUf06LzLVRmRpuD4EwRmwAb5hiJl
pEuQXXFw0Tc6zEbPJcRVpduZUU7dQGeGx6dfHDQGocq7o9Ee6gPa2gCrAuDVCR78lToXHsxZG538
qEQ5VHbfh9lAypVDLwPapGIdqsyL9vvcDp2eVA26MuicQHp1ZA1kkINYZ/DTcv2UdngnXZPC+Z35
AyASbdjARb2jas73oi8zXjsA33wCNKqGQG7t+Ga+9tEWvRIsNCkvZ+xN+TIEvYhGNPyDNsTLvV/k
fhB6acyfJL1HGh2t/52egOofctnvpPE45t791zapexwHKecm6TSfHTdSxQJKWDAJacGAbDoBjA3i
VmO3BO/Pr01NOrF3/VTQ+k3IxigdMxAhwaFjofUsGuWeKscCjGc0u3A1GwxNbBBUlJBqkKCshMae
0cUgtXGJ4l/FIXzIlyLKEMhNBeCUsogJ1nVDqc2wtWKD+41F5PFyB15WYBG5jvuJlKqSh6gtuJOP
IKwSrMBSGV3dxHet2QSG8BqZ2tUQWjNzO7F1wG6AAjxYgybID7i4JSykwdkTioTSM9UX6RZt52TP
zZurZ1AWUU7VHH341F1/YXS0XwOOzTIG5PondVsuOQCEUGdqjPQp3/F6j1vpd1zMhcHRbg0GlFnZ
FgbJqra8BbIWR5AGW70JjaHtHL5gKgCFNZBegoABLPfjlWQjb+iaUGVxxcNvMw+Mzi0UoNR3dW1w
BiWZRQ17zurUtj03Sr3s2YFUNC7tPdBInuKIdl0A28V1epvN7VJ6f4/OPY9gAr1goGD4TGMhFb7q
yk3LnuQDWiX0xtf9HKfRXfjQoVEjQzt1cxmg6fk8szkKmbpm8EAv1rMn8PShd+Qa1TiIq7Vo7mPt
zFQHU4bzcZSZrNDkyTizOrp9e9nvaomr2JPH7/nmUAKJ9ztnT6aHD68VSlN8uWRuMLABK9V0n1Dd
L3Q/EIPZKYgoWBPtFYEdbuduv+mjd2Zz9LjsxJIp3Q42aaWTxmc+IBVgr6AVV+3O94xZQcDJeTyz
OPKnClGSmh8wjz28d3yr2d1aH647nARaJg/2s0OcMzjaLqLYqXGqwGCNRGWPoD7q9AgS0O/U8U4A
Nzr39qNbYXwo0OGNTgZkHWiT2uVCCh7IPgavY3FBgVx3FTiVRTuV52R1poJr9Az/tDMuC4VQvBdV
hdo5VCZlpxfEpXrKrdb0jLzTmVVi5sdoVtt6IkC7MDsKmVIliocOqbSTiJw5tyGGF+lADi3Rxa4n
N9n3mWMxEVqAyA55COScEGa/owbOPBkkHbxyKAk82YN4yE20mEOMNGRMLdGfQS0jlbr4AKUVy7cq
0ZyxPeXezm2PjoecuxBU5GG7NF1HLXTQ+zKePjgIfU+JWb2quTV3OdHt+GnzIAVMH0zIvozphxpZ
ajUmzdhTWC4L5F21aFuLx4pRzSTe5JH0Oze+cmaPHp+z6eU8IeJiF/bkQ11ALD1bgQIOtASrjAeI
RToC8hjq4oz66PTWPbM68nXMwPFZPMDq8JzeQjXgKjogvAm/A+lncXehpEPZ6DRHvPhef/5qbsfL
GXZF0OSwik5Fuz4Ma3KNx8yWW6DnDkJqmlFBbbA5QCuoPKaPzHLW+VEDn74A2GMA/5Lx2BizqUZR
54p+nuISqb43/o7glBIE57HQ6pVwB/D3umNLI8pUvRgavUwrSCPtSjE0Q+2qisgMLAuQ/amvA55/
2kOL6ubIUeUZ47loO2VP/CMcSKDzFigpuoWKnA5qryh3AGhvhLp0bESQY8zdd9RPfJ6Mn9bHHEJt
1me1WPhwX+Urm/h6XuwV9UAQAPq+aHHZOsmwIeVMb/g5Qvyp6EgBd8qPgb83iZ1t+sIPswSUSYg4
C0VnITTE56rBMNHcW3bODnWlZ3ZAXympSECyJwDqQUVL32KZoZ5oHqsHOq08oI1zxmdNXXfgPcSt
Q7XDP9EBuF7S+HmGWeX6dSg8+R6ZW7c5C6MLVUn5PKoSbcCLKHviTGGhSI523Z+IWSyLfaDZ4n0x
dwnM2Rzt1FbqkiCUYLN6CG95w1v3YPMFK1KcmEjfGnVuIoc7V62djDTP5nKc+Mh9uewzVh1Ogovc
/nOXiroqhGav3MVdY4k5hGAVXlc51xKUnZogHO11sETdzNxCk7vo15J+0owY2jbO6IRXJrMfcNcB
bYgHBJWoxhkVDHLDA4IKhu+ZrTQZHZ6Pf7R9U3FI+Jy8G6ZJ2AKiEI5qElNzJCPDOw0XxUyUPeGR
UPmHajsK/4icxgk1JUGqRBNT7sTEyqGUU72KbmjPfRHXu9zNF1/P7MSuurA2Gl8pBECS5tQaXJ4c
PvLNTHFowt9fGKDxxdn5B6slrwCVDAORndV71X0pMyvt555EExsE8EBALCir5GcamV7NQE8GGbrT
oIqGwEPBXKzWHD8DuppcG3TggoYHKm2fwlrZD2RpqBj25JL8rhZSSY9Txvb68LFTUI8sAUX/jeX5
ZXAc3zah0EPJLOROEsNt4jIALqhy/mcmRrFsIRHGi1mYSNFA5XVbZVZzd3KPnQ1itMdSlwRpIQdY
mwQyAOwTk+Qzx3TaAqS/wdNN6xd0d5xtMslNEqZXsS6loiylkF9zlTozTVOeQIBezU8bo8iJI23g
pr7HnUI0OLutBtLXMDz0frJpSfuokugawD/WQFfBXqlpvUTdJXFxhaYj6+sFm9rqIAaTkdkErAh0
6JeDzStU9Qc0kJ8E704leyF5ZrOZsGjq0GKXg1YS3LZoxBvNJ+uTMM00jNXvfStrkKRRVyL0PEjQ
zgxmauVQbJLBrI+z+6kXveS0IGBw1E4ZW94MbHZTzvOpTdmAc0BzFzJ64A4ejUYpOjVHwyJ7Smrf
8SokS2R1Bm40NWFopkfDKBJc/Cee7rrMVQiFwIToJvukAsy0db1FLRRPbVwcvl7/yZ1IwdComYlU
tXs0nk7QlIJX8Zzv7BB1iCWkm5Cj7F/A1i4Zzda7mb0FJ+JUJO9/WRzt/RQ8rV7a0QTCSgRewVup
G7IBIP1vMLZNReSwhcQ9Rc+Kn/SkI3YYoFmBB2droP8d2hQ80WObMRRDi81hNRhkidzTVjlpS23m
6p3cKFSWCs8ylLLG3acQMGbyNIRpZbhSolb3gSufWbtpEwD9oXILap7xeyMQshZCOgiHiVUuVbAL
4KGZPNAQRnpikeBKUOadC8HpFTt6ZYA96KfN8StDVbhcLGLEw63BPdD0D0H1Jf6OFDqKL9Bdni0Y
zBkceajezZuuqWGQWNEufEaBLtgGBugAKBtriffUKz/3mp46gDTThIwBXNYnesZiqHBYUrHHGJkb
5pk3QCJnBVAFsuS9CrvtPj3Ex9+ZWvCEU6g3KgIAZY5GWlVCKBcFj8jfSnaiIa1DOzgqVrZMLahI
z6N5ps7+hcHRXZq1LVEZ6DTAYLXhjdT2b1QT2LGHElMb7EtmbsPSPzjaPBcGR/GbPKiR5PoSNdhb
vhFYSoJJ7Qw83RzwE52+Ph/0ETO2JoBCWwb0Bswk4x6mqgWdUlsNPdITtCgRObSDKbJnd+hEIIeL
gFJ5ArMkfap5FkKa5j2e38BW1BZS6BRwKJvditbRaFULRENLfv03QB3UN38a4Jnh0foBzeuKcZLT
6SR3IK2wWnWD1P2ptHgbPdnEQFc13jGz8MpRcxhFIVwMeLSMterFTRPDrqS3VgQFbc/pbd5k17NT
O7VhzqeWesCzWCyq4TVFBlNbmf4tbRWiSJnBw2tftuPHuQzw3EKO7kIRbAmCFhX9yet6ExIcWrHJ
2lOePhPSWF/vzQkXczGFo0uwrtkw6FVMYZ/vwqIw4ogz2OwB4uT214amUoOo6kJ1Bg3pYKV8dwJn
Uzg06BdNYqmjU4h1ClCUCE3VLK1wMLyT+Cy8w2J/a+XASQFtRoSV6LQa7ZFGSBVGBNEofCjt/ybo
sdCpOHQB2IELcgljZpgTOwXZGSA5qDgVB76ky50SKlIBQjylPrUrkAVZhRMZta04QKShV/CfcqjS
E3BhbbwvRTlqxcCtT8EdrS0piwyddNeUpVwwihrZVnXXzbx9p7z1hc3R7oS2awVCPa3GQqbvlXOU
Bkvo5/YoTxAVTAZz/nMKGXBhcbRJBS7RQohP1iekWY1ePQUdC2GsTke4ZfLKU9n2Jokfm+YgNqs2
fvh6RT87Nzy+wS3Fv7MVflpQiQcXrtZKzQlaSmDzDw9EjMxu8GYu+89nHu98DsxadKd+xiNwKiTz
lHhoTh6RHY2tdyIPPWQ5WkR4nqQpmTn3U6M6NzdK9jVdDSq8rGtAP3udKoPOZb3eB5r+z+dOQn+8
qIigmP6MS2M6P64ZLBznFbbWAn+H8uqg+jO+ha7/5f2DuTszM9ofstJGQZ8z9SnlgeToSx291Aar
BGYB2Z2vR/Q51MW7DlVcxLogoQWzweXxFvNazYjC16ckeSMtLIUz+2DieF1YGAe2IWSsYo/AQrgU
Hj6u8HgtOYMh4WnSrmdRRVMbT4ammozKxUR5ekhSVsH01Sd+20PzAF2wNm+FN80aHLfLcDesZPDT
Qyr6/uuJnDjUdJy/7I4WrVCYKpBi2G3sZJfbDbi1aEyLTlRrHo88a43OwtntA5VxHtAbOkqHPvYG
WENFCkWQ0vBmW7jHpCNwy/T1D2lYtDkpMm69S2t9pgxpyzf0EhCes6f6iT8q98EhMfKFt4yfYHfR
bDXPYBez1NOfYyJN0OiVDuaXCZ56pB6AEY1hukoelfZWThzIyxkJWebxtuuW6nBVy7MQh8+XHmri
VMId/ajq5wbR3m9Dr47yij7GbP+9p5t2dzMOOpftZCZfOXVCLqzRb3O2luBpZVT0GlYn1Kftclk7
iQNia5uWtdCwbYrXMzt14sxDqkwCdApE0JRc69JeQHLGi8KwQngrrpCnzxC7HCiYqbbd2IDqeAds
9lx6YsJBg7ibhZIQsH5QqxkZLXy+Q292R04ZOsORzUQj8YbxAvN3xnZmZnQP1EEbqEo6EGANIC//
lq2yI9sa/I17E1ylFhSFQjP5PmNzcrec2Rz5UCJytcxULMFuGWwKiAED9DrH+7LAbpmrPEydxfOJ
HBd7qg5CcEMHa/XKuwa17Z5adE/593xRQieaBflPvhXXtMN+jnvoc4YJx0KCH0AgAm7tseYBKxRe
3CUNHSgYyZbxPnAkR7YjE2wZM/fSuG+PupwLW6NIUEKBpWKymrwjfrqluJLxrA228boNdcGhfrU6
+qgCzxF5Tx6OszHSfXx2GD2X19pEwBjj6jbkjmEx91ifPgi/JnF0TyRVAIVbaFGeoBpp9gwIV6rY
SNpk5iR8fqRfzt/ovCWlInWiSgiuXSoNEOCRTsE9s1CBufkaHbgkFXlGEbBONI1U7KJ1CNIJyk3J
QnvDBifZbzRLUbeMYAW5byomNBoZvGUQuW5MTsOAPEDKmzKfopJ0/PpUTyzThZXRuGqGl9p+yMhJ
jNqHKkK3PtjGGz1rkjl3PHGqULGgIl602eGTsIGiVIUqlWr1nk6hRGqRES3ZTXqYZwyZ2BQyK4I5
EfIe0NsalwzaqNTaumw/TFG9iNbmrMSe3RQTk3dhZ7THWcJJGQ/BOvgoUINb3AIgKKkE+JlKIWUm
hOxN4QTJ4K+XbCooon2puNSAJleh23B5dv8Pade15LiOZL+IEfTmlUaUVN531Quj1dWXngQJ+q/f
g6qZbQniCtszEfflRnUwlUAikUhzjmSjCGyrXYeEEcR6CurPQEB/tkLVT4QwMCsJAOzakTTOQwGt
KG7NqO/wbmQDAIlXfoDE0Qdt2UOLMKzyovg/ydqeCmUrf+SeemAQ0MqGijSQ0QWVB7X3PW+kblDw
ioXv/5XjfaIkt5MkiislHZjF2E9ZrvgygF8FuyYSwZ3nRW3aUlcGZpQ37XO1QUegN+xtlElq4NT8
Z4dAQ12ONTdh+/hbLFKMuIv0CCcb6ctvXlug3IvHE5m1ca84gP7/kcPZx+AA1HNRHYoHgbZR0MrJ
5kN018SjYHhAp1IhbuFeF4lZUjRKYZqYx+Dp1Fmb+laDyB9jwN5arIG0/Wq0BM640BOrK64LKv6v
PB5xx8pGDTeZioBgHzeeHH4TZo23MMvQ8YwPeTf++qZ3I7FX7P8fqdqV2IvROeIpjkhdP/NoQxQt
ikwQ732nw1A2fDJ3jDkQvIFijCNmivyWHkvjTgNIuWqnqxB70UDZ6C/aAcPV8s66yW7JbfnMiPTG
rfGZAv55Kzgk7MvnktFXilwcOq95ox0zhM0xQViih8aGusrVgr4WoOVvWfsb3Sk3gGB+MTNxXWp1
gYE9YWD0CPctb1J6ocUOzRCuZLv+J9kAYw+cO91P1SV4aArzfwJpvEHZcyHPs1mxBZ5AvlZs2Dgl
3Ugh0u6dkD5pZS4OA/d/lPv6+5E3reKszuQaQRJGdK6lN8CUfw3ojM/1nTBxu3Y2j2Ux1Y9k2Q26
4OgI1arr8vY7uV+45c7YGx7LEDQii2EBypnFHOnGfs+RvLSVItB4tfRdu+sD1SPvePmE6YvyqA2o
ocgbIJCHDnFjQDo9ioYQVjrSHPRFIWcA9miGksn5dDk2YiXJoSyrZLAHSjm501WJsg0TjKpbfyVs
oF87nMcyuYhtnFoalw3iwmyX/2xuyVN1X/n5g3m/hNpDuTM3Uzi8oGXVFmS4zoIdICADNQZd0CgX
gwGYe/5JtB/VuCHl+1xSt4kqb7RTNxFBSQmk8CdjUWYZoHNl+W5DHe3OUnad+nTZyayKQK8pQkOo
cxY+Od0gF6QpSrRngeBkSR8bQrZWLoQPPrs12IIdyeEuRppkqpZQyBk9TfMYbsn8bsnA0y9Q0LMr
/7JWZzEvkwbKMiAVI/lwBlY8LEtLGgMLJ2lysiEo622GngABUerBtGIk6KZGs7Xf4wt7TNZFvy6L
P4tuvsSzWqllmcAo4E6CUmlGasywjgpI/9Gj3r5d/v7qpgHp79/f56y+jyutA6kXrG/aUTDXSPIP
p3u/LEOkA2fhI47VCF4UyLBv4xLs62hiuSzh7HpjqwSUdTxKwLJz1pojZQY4biKpeK+LrSJtSbWJ
mo/Y+bgs5fyBwInhLA8WgIG6HGLsl9GLwjKYtknnDh6G9QNJOF9z7gU5cWzvjlywFQ3GLCVxiQgw
uzfZTCZ4S90OIaDi4QIFr8dmfBCouLpXRyvJhShRSorerCGTBsm96ml+W7nRzgHY0eyDk0J20W4d
Xpa5LhI9cqAltVEjZOf9SM0iN2xLb/LyPWaM8oCZJfPzfyeBuzvJRNLUWiBBsnKXotdoLkS5rbPr
8muv/ijBXZeLkUuJlaYlQoFul4LKhN5WfhywhQMID9obokAG06C45rlm+ozlAIN0GLxEj93p6qE7
vlcdaS7ey3lLya1F30oCjD4q8BPMz5yEA9DvWAxnF9VU90XaAi9ZMh6XwpuLbZ/dZuQfcHdd3qtV
qzfBZcigBmz5bFrDMI20RotfAQukr+Sz8Kc3+X4CXDBydu0DkoW+JjAPlW3OmXJ/RPI1Jkxa6wRt
agUOGvnFYL7SWznIA+AjbyNfeu0dF9Rbk2fsNcyxtqHjS1e5LX6crx2EI835cY00iaLIkPAzvh8j
JbqbALsreS1QpHdM/fRusoLLyy2SyR0Nu4jUOSvN4t1J0cEx3I1zLvDNazfMsVbcychoZahZjP00
5V2BQqSiPwyjqDV87ZY+FsLUPPIhi2WnDirFxXvbYEA3q28aQy+DYcKgdTo+1b3xqwEATl1Xgm7C
1SvhWDB3/OR8aK0hh3b2jfTLbFwwN/rqE5srbQDsvRX1U6yd9i/sZx09wbJzht9SdvMk9TiGsyVv
WoCbmB8yCND04cdlszgvKuG8Hwvi4oJCcWLbnpTiPU5QlcgfyQbMwSBNGu+p3y1B6SeBJtpEoVAu
UAC4QhPJicyOvowanUs2cQAUdQf3nY78FFopRNn0NfM/UpMxfB3bjWTKBF3QULPuHyfzPVJ/Xl7H
tWvh+Pvc3SY1pHWIBI3MInKXChwn9GrorvPyMDlAzy6G7WV551nF032zufNsOXo7UxMC9bD+Od/S
UI63RqD+iDZgOXBLH7R5lHpm6wnkCgyTR5gclKoDkT0MUw9NJRxfpwgAXngQB4OX0Y39pFloh1GB
cqCJqq2iJeaOvmT3sQKySTjvtvGL4toYgISTL54dP5mD7RWGqItDZDPckSdtWRGjV9nR+GeUfyeS
4V9eTNFacndtOVV0NjsYpbbcS8UD6CzQi+IDpVy0aWuuGYyfKMtj1oB1Tp1af2tYEQEiI7twqp38
E7nTA6l9+Qlj6v+0j2AnCJvSVWeBeqs+81gst2OkmYgE5PECmB8A9N4UmLhybrUbB1ka5130rl/f
rT868rulTZJRJzCPfBiu7MW8l6i8ubxf/8eh+yOD27AZbWmj5Ywgk2CUeN8oZdFO1/waAEabLow8
2xvfRCVx4TqymO3o0oucgWZWxbbvQQbGIB49u5rFKZgZ9KobobizVoov1/JHS+5KiOVkaKMBK5nt
wMrhatsOFePxWpz6Fpkldw10EUDuKg2C0mrxKlJh/C+hV0UdR/9BaHJkiF9cMkcLqCToq0CcWLxP
eNoA3R2wSFXx1+0Zp8vGP29UMkmFM2KXOp91XJaB0rEKxRf2BL2LE1dY+xaYvMrdATWY60bCJDrQ
6oexSX41SKenxlcBDSAbudtgIEDkTNhX+SD6eDE5Z6K0ySQ57BAwjA0GZQf+egaSOzGKiIMoP7n2
HjmWxvmQRirnxbIgbZgbL6evUfKL5CDDUG4TVUizzkWXyAqi39FGryNIy9C4x3e51TRqptae5I/l
rgPXqls8K77iljcGxoGt2ziUXmaM1Xnm1XzVv+WHy96Fuw2+hKMNEnx0uLwZtuPpKU9yRy562skf
ZHwaDX/Rf6hO7km241+Ww3uxL0Gs6oP2Tg2ZLj7VJM8aITnmmz6AwLnDOEdAw8g3/TTsN2z4uL3p
D8JuFM5ozmRyPqWzm8IiMWSmr4sddtd9mNceqGzlGykEMvVvkUDuaJzJ41xLZjeZKVPIa5Q51HN1
Ay7Ky8u4JsFwgLCINzlj2OIkFGNs5cAwkD+qOBxLydVTw70sgX8hfylxJIIfGM0nMlG9hgjtbvbk
oAzKF+uRXDH6NJzxQ3Ejmpn62vqjs/0lEZU6cAIgt2aig+/UBqUxJnO0VPJH8QPZf3RWgzNsCxQd
v7tKDv1m9PP3al+F0rNAU+YzOLkYFEGzGVJ7rHDF+RR7aGSnrjKG28Bwl8hdHnv6DlCKeA2obyBV
EvULruweBCLTC2wicDfyJ12ay1KzxlT9KCTfKj+luhJsHue32EoeC+BTDe2CODmjEIA6cjAnBVgB
7jDp6TrGPiteLy+fQBk+n2CUU2mlS6J+NKAU0dI3TRG8NriL+kwZdrqP7s8lppLpFNieKAWgbWQ0
oZUCxWOuhM/sdUP4333h65fE0KUq7aAKQKPgalF3L4CHJ01fwABAYwBF7+7y4vHFvS/l0FOjw+3K
ugG48lPlMDprJh0Aez7YfVY/Gm/2jg0qKS+wDF8ga2WnbMAQ42qxgP5zRus0KLnsmOxE66HdXVsb
jEmExgeImk0o2N1mgeRrgrmFNZG4VtgEMMr9Z9NRmNigkgMOyY8K6cI4ld0ofxBoteLcwYGho77P
5jLQkX66glNc2HI3WMuH+rBsjC98+WprgMAHAFgbUZy/5hWPpfEny0rSKQEI1vLBar/pFTBYt+SK
lbeROkDDkLXTRBayYpSQCLpuxZGhI38z50OKq9TBErJyPhubMyLP9BnAXrtXt8lNJEgmrEQCJ/L4
y5Ko2lyX0fIB5rt0moNe+9kamxroOoKNY+6cc7vAPkDMgyobOgb4LJNTVmZUYnjvYyxDwPUGrC+p
AJMDwO7E3V4rhohuE7TjIfawQPzE3S1DS6yhKmT5YyoLn9bvOcaQLuuz4qYY8A9alcGDIeNmPrXD
Dsx2Gps2/iB5cqfnlieP06aZpM1lMWsWyADYLZSiMHOIrOCpnKXLMLAixVg2z7DDTPdMT7mK/OQt
Rep2QI2IJa9FyYK1sM0B0YCGABVOAgzyp1JlQ1rmsovmD0Nx41t9r2Feodgkfuo5H30NSnDZl8Xd
SdxjkHlHzHzAacHsVbQpcc/qLsJ0TqMpy4e83A1yDq6BzCvR3D6jv4OEcvScOhPoiAW18nNbAfiw
zGZVUSoCSgMndRllUkTDMn8Uzl2lHmTr8/IWrn0fJ9rB7sn4jy+mdMYUSw7oDj5kgmHG+JEoPy4L
WNktRDJHEtgZP7oyJ4TzIKmFBD3M7pfUTa/Y6CRYfvOd4lmvpf9J/75RBbsFqbajgl0L18zZRLpC
aKIsGaQmqqtt8gBQdqUHDk3WGBNlnvA+O/f8J/J4X5xn8mDKHeSZNyNg7GxMXIQsA4luUcYhJ8qK
f71oTx2WjpONThGgj6KMyMenVYQp4EUf5g+td62dDMC+7J5hKk9bC+SYn/2GvCq3SMaAAgkebNwq
T3MMSDKBn2H+9+hXAK0Ds+kAudDRXYwLlUdABUOCExuToRxG0nr9oARJP7mgRN0qHbh2ytwt+iL8
O3v6kgkcIYYzoINqnPc51dzVSDB3yiEiHn1ljPTgEtWBIg3iMwDbqVsb3IyiKJm7iM6Esu0/MuIh
L3M7XxblQC30qgEUR62vG3t24aIES8q57jNJXBBGatOgcTcrh1x5sPXbLzptAQ6KSATzCUfKKNqI
1/UkMRFA99FKJIIKt0IrxOWdWhXD0AMcvGP0M7KiIZ3Ltlkq5ZACasUZblEOd6vl+b8SYnDljNG0
G6qg5faQReEyYv4np67amIKLTqAKT06Ejn30ShkFtr++z5urpN0s5dtlRdaOkvpntQzOwvRKNkb0
RiuHJs/9IXqZ0YYwGD1I0t7r5K6JRGMbfOnp29COBHKGZpSm3C4WdBo2luOmpos2yVAK4DlsTwEN
jltuRGPtQpmc5ZWz1hHFyJVD5bjfYZYTTI+sevjFcblxtpcXVbRv7O9Hlm7lqg3iX0c+VCDEjdP9
gCHXRESCKxLCXXBakRnUTBb50CdKGypq2WwnKQfFypiJBopW3dDRnnFxnV5nJLYAQHuQmjSk5ps6
3Uo4XJMIm1WkEjPWo3Ubk96ZkyFVDnN139eBpN0QVfCWEKnCBXFlSkeiJi1zQje2tF2i+64IqPrf
GYDJuYfFimlkq5lyKKK7fNwl5FNKBRGaYK34O7BSpaGYOogw6XWVvvfpoyzqtWHbyl+zR77B5HxD
nY1tj54F5VCi2mEBv6BVX2YHzAlK4w0j9S4fGn6SjPcMPGlZkoxETyd4BmTT6ateuHjpgXiZDYmD
3woJOIySYczS8fWbRvSo5Sl6z4RzLqIxm6HKGgjXZ1O7HUytc5Wlzp+kpTGvR9VZrlVzJrJLgf/j
NWlS+Ytj1JXHjuFeGkEJDt4/475Qig69VXI+3lYkl54lAgiSyTb635XTWQGQLkp0skXNtsvtIlwi
TfYoyaMbWZnMm0IeRJ5IYO58nJ0kfUWdGlvo9GB4kh9S8143QStORexBInPkvFFiae2CWUBciMXg
NhJxiTX61vR+2UZEUnhHZKZZm1LsErJJblMcerl1Hen3ZSGiNeO8EMnlNG5TrJlFs0DLEp/GhU+0
G9kSBBHsQ5fOF+eLamQ1FPg7rBkwatM+9WcFiWX9ak6TbWLrLu1FgTOz4jOJGLbHcK+uI3fOXb6q
NJrzsMDBqs3PoX8ZjVR0iNkXLkngzlFn0QIBWI9bCRNl6bYJR92H6cXXQ2Bu5ivD8ISoSqtGcaQU
+/vRrSETsnQdeqIPjdVtbDyPczq60ihoPBRJ4Qxc0lO1aDJpOsxUc8f5OQGemjEIupzW94clQWVl
ZZ49lcrS6lGHOiT2wTTwspAd0QYxp32+QX9EcE4dFd+sHi1bPrChcgs9AfboWoERgp/6CWB3AoVW
Vg3JIEDAsVcTpti5vakJACVaUCsfcnnyiHpYpNFPRLCHfH2eOe8TKdze9GgTR4UBZl1dx1sTiGy1
B6b3IRhuO/Eg7cqpPRHG+SB7nLSJ9hCW7AzNS7fKduo9FsSm4TB7za7eyEhTYjJfeh6vRMVf5hK4
3TsRzvkmC1nJuDAgvNi1uwrgFRqYZcURs2jbOM8EChnSlwO8OdF/WWD0zK5s/Z+/9rLHmvCZi6pF
Ioui+eYgd2gDNeiVpYF1RwLgQKaKQosVj34ii8sXKmYZp2qKWCkaEVkqCVXcxWxstyTV7EptvYSX
dRPsksWdMTuOisSIcYNMevWYlfm2lGEiGrlSrOHDjJKwIdqm1JrNZbGic8AXb6JYSzodVOaH4poV
lptw2FJ/ZvPkHh4gf+8QTxaV8/RUkZCGjUcIK4hX1LveSLxW9MjhU7380bY4B9JnbZXIeGsflDty
Pb921wxeQPKWkLyqNZo/xQd83ViABcryB+elUNKaWom2MPmQ2rdRf11OP7L+OtV3l/dq9YQhjQW4
QwZRxJc0pJHIY9may0E2rxzQGzvTLrYeLstY1eRIBucs6LTYpYN5pIMEDnQ9/TEYlmckplsvg39Z
0ro2NsDVcG+dT3c2Sa+MVBnmwzQ+kbbxqhJ4SImwbZXLhX8bAzCq/i2GKXx001st7RtJIvOBgmA9
a5+LDslVOiOJFG1NLQ0JuLRUa/GWWBjXrLyFMFf5RzTn9c2qbbOiUOYD68nSX+dbo3YxlnJlec21
4hVbqQVzZYfJYeHw7vqpPhLNbaPZWGM5U2nBhUNfv4eFG7/6GQOWCbProvhAtJWc67cBTAtAj5wp
KhUbDSm01LWAxIn5m+4f5R/JBrpq2bvy2992U/G7y0/OzU4jS6MeLQdpO3saMOzG32xofgBKrebp
20JMHrQSbh1vKj9Wim78rh9z6GqA1LHSP5RC1JMvksDdBFY9W2PUZfOht65s9bZrXi4fPIFZ8o2l
gy33U67h+0uzU7PPDHrI8exGS7PJiHDqdyW4P1kvzuUD/MSI06RgtlE+5gHyNFYQbXufjeUnBqr1
YqiIrycJH/GgOoqJMzbWfIZgrOuRtFToTDksy6B0Xl1pw/Uc2c6PUW1Kv7H09j5ToyULndyJ9ugT
UrexQ/K9Vg/axlBLoG7RON+o81JeG0WhbiWVTsTtlsj6qPouS71kbhU/7RrNRcaj3vRzN11hMEby
aJMCmGIo3hDe1kGHOu1radIOhZyhfCmdYd7IcSyD2GpO64cOtB97/Hm8Kx29c4uaxiFtLOLmaUv9
NuktzxpS50qji/XQGE7jlU3dlS6xJwpEwWHWr/o8aUNTKvXGlUy1/RzSon6ntLM+F3lGJjYq6shx
26UBUlKkS5YnpXbzezYt56Fuy24fNf0YmjXmFjwlystfjhXJoUSnFO6i1Ox4h1AHlBOStADDcATR
2pUeafVDWsd1WKB8ck9QjH5X8+GqVhewiyDsvs7SZnpIlUbd6eYg7St0EGE2s1I/Yr3R0MtQScWh
y9MU6KvAH7Bc5FltzyJj7nW6BKq4fBnmyE2GunqQiJ49zIo5eLaMeXzViuwHI5mizh11SpwQDjYe
XYoQN0htjbp4CFE3zvrpDk2/6daklbJzqGZknpJP6OLpym5HgBJ/r3VRdt8NZr+z5M66jix5DNNx
6N2liw9aNxevbdSmP22tiK+bqMfr0Jz6bltohfTYgA9g344LgOAqpHfquJdu5ioqXL2Iuk1bKr+i
LO3CWuoMf0yWG1ATNP4C1J7AlmvZs0AF9kTyQYIpotND9ZYqJoZr2Gnxo6IAU9DMfELlhjqBJiXz
PQFqer7T6XspJ8Yr+HuqT0AjkK28SBi7tgYt6JyofMjoAHYHWsG/z/Po1Z1s+KQ1Rn+0pmhjtpr2
edmPrHl9G1c3UgI68EoNzus7tUMNqW9xx0xPNrkG9owLIgb3spA1Z3gkhM+K1qmaT3VMloMp3ZdS
CfarRCDh647gvcWxCC7S16ZGw4uzW1Bd6K71AMXQrbWvN/8PBASRMrxnN+SKtjkkLQCmfljQppr5
YPOa3OTnFABMEJGA0P+ueftj7Zh/Pop/lGRQkWWEzBkYr86GPhTAjBrD6Sq+Vn+MP2bwhw4Y4PNF
yHeruqLbAkwdYEnAgN6p3DQBTH+c6v2B2NSt5o+WPF62jNUwn/Vz/FsCF9nlOsrNXxJMw82elevm
xrid7zD695g/K+C0LTwRGY9IJy6gq9DG1BaK1h+KZiv3N7opaobhOxC+4pljnbi4bWoGJ587rJqd
gIw7wv04g6+XyuEEytNsQQ20AIKU82IqS0DkbNsrL1P0gxDkhUXQdyJluePdVwAoBWtDf0iGcB4e
6PQq2L+1yOBIV74eWnRTPcoqVlO5sw0Xj088PZH4+xHdLQFIxwJR48PKSdBAEerojI8YryjuJOSF
nBeV2SyHdjC6TQXwMbeqcsmrtbr0KaH6zuxHEb/ZipM8EcpW+ej4ZUnUYlCwWNACUHhjooFBF0hj
0oQx3cvLufJwOxHEnzcyY3JHgXaNBYwadHl6/aS/pcgehLLVC84eM0POZQIn11ZUMD/KePRyS5ks
hWZIg6Eesm7r6HTX5Iy5hrhyjiFEQ77ujTi4rN7aaT8RyS0kqikqJpz75WD1aNsATRyg/gHpIt8N
o09eGWD8uM0twd2grhwCIB2jnxtcFKp9xoDcU3NQiBUhavXMsHoeNsl1tjP3y/N4k1Su/pnuRl/a
m290B6vd0x0DCcIAdnhZedGv4O4NEptWk1eWcqjb3G074EpTU6Cpwo4zv6XHmnJbqsbKJJUK03Rv
7zt/DsgG91TpzneKhXEYG+yW81baGAkwVuZDvb2s4doxOZbO7W6WF42jSzoye8ZGst5rLWgjgQi+
D4n51pO95E5Iiypbz0iuDznoOh/sB5b2BQjArf6sXeU3+vOEFn08kDdF2Hkm0l/5phGMG4m05G6s
psoTcCPhF9D5ubZf4/4pyn5cXsi1voUTLbk7agDJQJmaKso16MtvdyWqocZjep3vlgAQLL5IpXXT
ZLRfMjpE0Xd46t80UvdDZY543tkZipix/Nglf0th+K+d+18hGlcab0tNz0swux/Sf6ranV/TqzwY
tgZ1qZ9HrgFcVDQt+6rAya2fiD9SubgQGN60Gc1EPXxTYXRbhrIp7tYUrKDGHW7LzIa5r5Botqq7
CoVgQxLoseo60Qb97z3im+Wr3EqBHIDsJFpZyK7cNjegEEGkvoTIwD6j9zUsQuP5sh2um/ofmdyB
zqWxKdsO2b151nZynAZF5ARmKRq3WbvTj1XjzjQwa9taGmB+tQ78FZ3sk2hHo+S1ra8MERrD/3G0
/ujEHV+k/y28+7FT8j7dpsFwsK+1h+8ZungzZK4qyJaLlOOO8mg29YK+a5j9qPrO8tvWD7Pk1/ZP
g75c3q21+/x4Gdnfj6KUOh6LpQEm6qGuzY+qru5SWYajp+jSj4oQ/QqNS3Pj7bJQkeFzrmPAhYt5
HCbUylqXZmXjVka6uyyEz4Si+Vq3DSCMo4EdeHCgBjtVzRgSdYj7Rfmc97B9YBea14zoW3VZv3cS
CqRxZn8mjVtIeUyVzJEhbbprU7f5yXiiC7/0cNr6Hx1aFx+B1bhR7i+L5VbyWyp6vTGegpe4w3fB
NLliAXV7UD7xD9xOCUApKAoP2PV/FB6cieDOsyF1SzzkPRTbmHsH4yLk0LOZ1cVTAnmrkkBElCzS
iTvZdmtLRTyPyqddf6rKZ5H/XS/UmULcYUY1zZ7mDt/vxjdKXpbxpRJSd3Mx+b9kWArjV0EvPn85
6k42DpEKa2CYMT2iKvbIcWJXeXRelD1DgM/vtPe/jKW+pAJyGOV6zA5hdoOL5KrWRO/RlCufxJrd
MtP9mhoubSXvstHx7vBMDmcSNiFN20yV8hndRCEq6F4MmvnyOtk2QA13/L+kmPwWh/5xMMPJNjhL
ObUWSUvUBpQ/n52NZm3pmg6Cw7t2dsFfKWNkAhhb533qlt5UsybJn0anbvqivSERYBXHQeCRVsVo
+tfOyOfzOzocOhvrkT9VfXCpbfmS9Dr0gqtDJITzQ2oxETpKEJLb9WMma25pL4FWpoJWDT60wKZg
jBYPIx2kfRjM4Ofntb7oikKzKlg4OhoazMMBj9z24ReQTQdzBONUUAQLeH6qTmVyAVOcZWZkAFvh
UzEOZgrKxeo16zS3MQT2sHJ1nAriLE4daB7DHKvP4prN/S3bASGTFWZb8AQKxwxFWnGnSc4zMuij
XX126qcGIljFKbxKiXckEuzZuWM91YpzrIUUA9DShlZto3kKSgxJHgg8AxdOfFmFgblMDOOD/Ots
WN0E/2BUEaX6ZBx5feJp4xUgdTGplnvRJsWkx11buJK+adCGEm9EVGvnto+pySPpnO3ToVGMYVGr
z2pqPKULbOWTSj8vq8iihtPr8FQGF7tgSqinRgQNu1gOe/tO0+/yaPCp+Zk0uuDuXbOMI314IIyR
Tr3UF9BH1WjgWAWGSH618q6ZBIbBfvMFnfizLA80Vqdirj572bw2aRxYmLdIZ/SiRk96gaBJG/aN
ogiMZc0cMUQOn+6AiUzjCUuA6Vk36UCrz4akoFt6mkWYdatbdSSAMwctkZIhHwcsX0lvdDQZOBPY
V3IMDE8NEHJFjy2u3+Db9o/EcZbRNGYR53lffUYW3doy3U9N+hHFr7JON2rXopIGTjcnqIHodtkk
V83+j2C+UmJZmPhOFizkgOpYVf7ojKvcErDs8vlpXju+g7ylwOe3C2hnuPZDFGo++uc61EBd62YI
wGa4RZoaSBSby6oJttDkPL6cmKjUadhCFNgwGbYvnbsGxM5V68upJlhGgT3ysXQ1o/rYNh3MZVrc
PEHpcxLcK6vn+Wij2C84emyVC9CG8whrmC2K36IDqrYwl9npgRVJAmVWHfGRKGYzR6IkFdTl4LiA
MTqjS1ICJrp9hMRlH/2ql9tJBHC26kGOxDHNj8QNyrzYI1u7JEfpue1RotxQrXY7GgWW2e6ittyW
y+GycazGIEcexGTWcyR1VqWkK1NYhwIw7Bi9lQoJMGSXuuaGAA5Secr2IlRUvmZ4dg44p5ICmMs2
U2iqY4jLGX/ry7wZ0YeYIMtf1L+NeG80lruktcBb8gMPZ4I592LZtaQBRK76lPINoUFMXbDuoWbZ
ZK4TGq+Dsp/9l8z9f5B1sUN2fD1gQBXBnoIbHbgLKijlTpc50/WaqOi1OahhizJpHUZ4SNsuDj1Y
k0W1Gt6SeGHc+rZjWfejrkboX2p3ALO60kIpVLci6H3esUAM0AEAHATkfRaRcym+uu31qKq76DBV
CXXNIg+6ytwYfbbL5PRJAiuMe9lYee/CC+Q8GbHVHBz3EKjFj4N+p85/l2EGVsSpQlzIase10QMq
KDqM7SGbNhJwiItp99/pwPmv2dGTWnOgQ4N6ZFftLUnwNBctEue1SKq1CS4xCBh/OkvtxXXzt29X
fp04T2VlZYKyP9ZJucsf7Vd0vb6pnyqgZFEOz+9Q1xUNr389T7njc2Jq3PGJuykHGDCUKhWAfQGY
1LfnMcRjvfeJOnxUSDQHuTUnz8RMUncqbSWwYqt8ruLdsKBmkZvUlewBTTJIx2EcRykt50VtjRx9
Q0Vf4iVp6J5tzcRL2k71gO2RBGWzSJVr5ijiuUYyKtdROkY7+BBrP1lztEspICpGwnrRW6BXqa0Z
e4bVTfBhRnuwQXyPhHHqkLCt2t4rSnP5RaRa/jmorY3y8zBsW7PKXTTExkGmmfN9CzbBp0Jtkthb
VHlyZRywXa4rFtgtyeB1c/fbxuNgh36EKJTM0nIBFo+epLJX0DAkxds4GbI9JVod9jMFqYqzmIlb
z3b82lqLcpWrauRZvWx5JMnf9UJtQ7VfSs8YQV9jp3m2Mei4BHM29IKDdfYY/LIYDI+jv1dDNVDh
9i8HM6GlprF0WO7Ibrhn9CuNDyRGl1VVRC3769KQggAugIX2Mx5LoSrs2AIPDM7x3gbJ0rK1rxkr
9jedhGhCf/W8mZZhwQVi3MLhnIYx1FMylkt0mMln1/0sTUEyQvR9zmHIvVwMLXb8oDk/AXbjavXL
ZY/EHMLZ2bIs21bBewUABW5vpMjKKj3ro4PeA5WZpl5sH9LoP7IAGzPiwJ4CYgmPhWIvNibqiyw6
sNiX9coDDO2l39DdcgPuYoGHWrkAgfLyRxh3UahGFKkpgTA9/O6M0ADNI0ZzXNsavLosmJgC2jB+
5ao6tnqT6s5h6LwJ6NKtJqrQnKUJ2cFRLMB16EzQGVRTVPdymdeyA03moPKzDQU8GHi7kB4Kktoz
bwFjetkc1kUC6QGUNijdA3ydC1Uap9aGXHUODNURfZpBhOZN4Et8pf3vHF8Iwba6jEcCueskRV2I
FkCAQZNr9Wz8yLfxXvI6d2pd1phQfSSByEOs2QfGvWygFTCwFz4bSuE5VOosznct6otMHrNyYopW
/rHytXuYarDwKAGBHR8h9bifdJQPYSCbAU0B1Qa4K5vpy/mNtQv0/EB+E5PSrq4ntML2gXQXC3e6
gdqiTdM4Tc6hkn52gLUrfwkshAV2vMdgcd+/BHzF90dvhqZTOstusHzZrrjvWeMRysjfxFKinVpz
TseiuBhzSeUyniPoYs53avK7sX5NtSBzc/Ys/96lP+pw3iIHVvAgJVCHAh+fMSNr/rIF+YlbXrNL
A+++GxHMyPohO1pC7tbIc1Iv8wK92BWl+P0NArUbEpiseys0Ucf2L+/Z+joyIgDHAAcgDxTlaFWd
ZaRyDmlnPpoSCNQpDY1SCi+LOXvafa/lHznc06Mzu3xS7MZBI0y0ZywiSlg8Ik8pbM38SqidGiFD
H0eXuqrayJvwF4phR0OEXDbbtS4J5FeyqUMG7QkmG5C9AtST8Qx69q86wpwIwf+ITPP8mJ3+AN5s
MKMvybWDLYzeFOs5FuHAnm/Z6fc5E5GoodQDCv/o9r7W432k/Q9n37UcyY4s+UVpBpHyNVUpFjWb
bL7Aii1SCyAl8uuvZ+/aDrtY1jV7j9k8nTNEARkIhPBwBw8hJF7//cGubWL995+uslXay+R5WERP
p858dKbtv//+l/oC+PEIoxQS6tDwRPR3Fl1UjitmN8Epqdh9LzBO5kEpzYm6tz/uHfKT0bW7dfHc
OEMTCKEGB0/d31syHEPxTOM6ix5qe1kNjqIpTvJrXOkXokzsbJW1AqEWx0Tt2fdJRU+ELLT3kXwr
TuAMBacKeXLv4AdXDsDoyjmuf+2LuX9a7exDEd1DakLCYchoRaEshxHPSPrN2dBIbZbcv1oruXyM
/9ne2TF20hqAMe3h5Bvf264diObXcmsc+2gGwPS/EVO/uKLJ8FDiuYREytm7NY2ZkRGjw4ezx30r
ncd8VoHTVfG/j3K1uC8n+Z9lzpGzS7e0STkpnKQ1ovoENYs5KL0xGFPoa5qv/17ssv1/Wu3sAXNI
niiPY7UBjr57lBsjyMD0GawjVmulyQjda4oFl+40sixEjuAFBHz87MtVNp0sy6lwjqa94Ypuu9K5
4ucvLvGHRg43GkyQ57afgRSzzaj34fI9StqRl+grX+nCq+wQ/mmJc4PnczF2KD99vCEOhYTmNwm8
oR3SfYWMFdNpRvjz4d/f6k8v6NwyODqxhOIf9gWvatGiog1e0I85pnH+Qx7NCTzfzcP8czo2GzNc
Apb5tPNBeH8PdjCgaK9AUS6Z5ucfcPakVENrykYgEl6w49773vRx6r1ORe03/JpjvuRQ1hYj8VZw
7hdCwNmYuDKcAfcbnaMYWnOH0We7PpI76N7/F+LU68v/5XA/rXcW5Usy5IBvYr0GI+BV8UvKB6d4
K9gNobeZe21y42vkDesB9BEtdtjIFxJHRYyhErr0PhwnfxsUyr0EMkupaiLMul75ahcvA4gqkQIC
AfsF+uC5hev0ZQKzaZ89xv0S0kb/tsxLnhH86P9vhTO7wAQKGAedFKEABYjY+yF49YOr/v+3P7W+
1Z+XObvVSZM1U1quy8RLXP4cNnmswJN+jzm2TX6wic8Of6B6/97cRRf5edmzmy5WEk6BGOFjpkBY
Ajnd+wopxeohOXAQ/030eOlAzVV0ELwfeMTP+XtFQetkQAXhgyMMkdUpRSZzrZF/yeA/rXHOtzAM
eOH6HGtIcmTWq12eFt36jnObqyDXb/8+xEs2+Hmxs2dGTUiUJrCafuQavA5vVvbj33+fXtvNmQnK
1qpbhnLmB/Uw7LrrQZDe+GKDlHZVZe+i7L57BnFvVgUkXMGB18akr23wzDYbgBR7acFIlgpRvVHd
gmJie2WPl5wGRIxd5BSgxv5S+VggsZsaEoeoflTfitIngeeb0WMSLRsBgUAP9QgG4e1rsd3FrX1a
9swzJl2lUkR+7kc/mJEG6Zbh/G+sA9Bb8Mti3gtR+N8hceY21G6hSfehSuPB6uUjzbLw34d38UZ9
WmLd5KdEQtu6mjB75X6MA8h6833F1VbiJv97la++wkSlFRhNB3ygiA7OxZgUd5p01mo+TQEJRHu7
qlXkIQHzjN9HLHbHvdoM1+xivTx/PV1ni57tDfOiFsaM5XwChzmS2mpTT9NRhitV/7Q1U3Kl4vs1
s8B6a17r2BieQYZ7dpnrQlhEgPz6tPJ9m4DA9tCzh0Kw3PWb3A6uJZpfzN4EJwYeL7B9Q972i9l3
WQpsG0ayT9T6TdMWE3MSXYNf5nhNlObS1wMPNmrMiLBWlfkzOxyh/JZn1khPSemjZZ8/MwAfxU7f
l8Ve3PGA+Mbu2ijl10AS21tTT8jcrlSy57IVhhgx3Av+y5P90AC7Ah5Z9znXKGh2N91uzWS8+257
NX36cqnXVTH3BCwpuh5f0KuMdpi0Bj3biW0opJKCGdKZ1S/+COL7t/m93Tjfr9UjLpnN5yXPBz2G
kUKUDWSOp5Uxg4ZlOB4ARfJXq0lidqXN+LWC9fcG+ZmRJp7lKM/EBq0nFwBWC4/2qxeMEQ34SxbW
10tmV070fNQj42lrpUtKcQvZfglFETaB4/jGt9Ivnh3bz6OBBu01hZxrq56ZrGUUjZkYONQaPKbm
k+deaYx88Zs4RhMhOCRVcP++XL62p0yzpCMnU36rEF8phAjdtcBu/ZFnDszBzCYI6FCERsF7/RGf
nLMBYmehhSAn9+hu2u8l5qZ7P8vApcx8+QSUx+7fbvrSoX1e7+xFIynvsko65NSJp3m60cuVku2l
Q4Oj+qO9gHfg/D2DnHSfmRb2szgfhlmA1LaPesT3/4tdfFpl3eWnU7NEWkGFzCan1n0Z3N9suJI3
XPK7mP73HFwVhGbn3nCRHU/rdMAueOKDLCKzPhp5N7nf/xfbALgYTwkwGmh8/r2Nghssk7Imp4wX
R49VUTFco03+EhzCiFf88v9dwlxhfZ9OKusGz+5sSU600reAF08+zasdrViQld7BrnTEmqscw2vE
+cWoPy165oBI22iWgRLi5DyZ+2mT7NnOvvszhBiWx2vO9dK3AoIHHRXuQSr9nMexsdOaZrJcTqzc
q+ptHDrfsp94516xuUuW/XmdM5tTylJ9VWCd1vrBsp8kR0l7vDaPculzfV7kzB3YRd1W41gtJ87M
lzJvQQKNiee6dVvfTs1IesZR2temey4supLJAPVgQfELT+LfNtJndTFMlq1PGF3yxfABDIXft2Vk
O8IXlG0WcpVC6oLbg5QCeGwwtk7plze409482mVGTvxJB2sjOL/zomRjQgUSDG0bcs1ILm0RlxlS
357DsebZuZY1m0et1HLqcJKyBei3/sZ6GU4QOjZ/FLMZ/Ptmnw/lrqJtmH9HfIGZfLDznwMddMd6
1s+DPs2Dn90ag999W0JnyyCvTHPMF/HNEtlbRHSA84FBKpbxSgxwzdtfirAA6HZAnoqq2ddJnYWW
JQguYbSj5xe3w6m9TyGQmj5BItzye/BXnfA2v14jc70QTWJ0AnNb3vqifa271Imc5CIsfRLvU+TE
ebz4ToEm2hiB8zRI7oZXc4j/feIXop6/11yd0idPV/au1wN0o0/V7z6E/mAgAyMaE5x0t1uxLNcq
gl/9wd/rnd2a1iqGXtvYYwPL5a+tE3jpj3/v6doSZy6nVWbqQTBEn1L7ziabEp2SXNbhvxe5enBn
dyPJu9KzSxycuaHQEa3j5dWEKuufqXFISvS+vqr69/X6/312Z1GINXUmVxIbS04NJOt57y8iWOtz
v/uIY+5uzA/J1QT12qJrifeTgTTWZFbonaz7FJv0LdknEMoZEISvM5P5L5cEeX7tbL+UjZHUfL4I
q1/6tGZnjp41G9go1AQCsRk2KWi6brJ9FRgKrQYXWN5F+raEWutwTfJ2tY6/X2GsjXwVHRsofKEX
8PfaqWfVpbJNfWIg0fK6OBt+/9tyLi1gAUIBgMja0TtvIC6eUVdz3ulTL6cdkAe3laGuhJNrBHS+
h89LnJ1fQZXTmKXUp3K39vH6/6PkdZ3I9pJtfF7nLBKDOKMS5oB17JcuEps2TmO1Jbtsh0pCWG+u
9fwvJISIWOCRMbkLbOuXpj9PdZNT8mdfze2wqTbLwxQqH5JNmDC8hga+5EY+L3Z2iCAySExzwWId
hkGXH4v1ljfLlejoosu3VkNA1A82mvMWITineUVKGMO0r2/A6IqpKAsEfPcqcn0SQqjxuFyJni88
bjjE/yx53i5Ez7Ur3ARL5rsW5E9QDr23Kiy5qhqt1QN9MB3fvpZdX7rSn1c9C24ZyOHGEWLZf+pc
qJL4ZTy+Vg/eLRAApj+E8lkFRgi983oK/n3fvka6LsSv0DfB7BkHwmc14k/OZASXeNG1KVZOvA0f
52gwH02zDyALfuVrXrp2n1dab/6nlRwwK9stFTOuXb+TYHOeYhuSPtcM8+uGEB7AO/3pc6G3fHbr
WsdLSZ1n84kBYaOSbV3uk+4109eIvr86Ks9EwY5BII06DqNnnh9glLkj7jKdKoyqV9Ch4temri88
olAmAxKQcfTssMLZEixp66IV1niyj+3NyoBtG/6QY16jhiBSGSVtOF2Lac/FIhFjelAjw1wvtNQB
l3PPHLy38ClfuDOcyi6qblvU+71gEdEUNv8FdsMmF2Ja2B3zIKoIXQSGjtrfVtHwbJos5AqnbK6K
11aaSajyuty0U9XG2ay4z3TC4qRv+u3oSgNDxjPbSbNxj1Q7WvplXzfBKtccesDl7mpzsY+Wnjxw
FeZTWKEZFNCkSsLFyvTPfq7texBCJhE1syTAzSg3pU3rJ1m4mF9OdBsJYZLSz50JKrRmY8RZ16R7
xbvZ74yOQUu1xF+tc3vTkkTio5vzTrWl549dNR6rglvPDVRiDgYoqWNuz1lstfUYJDU3tp7XOBuj
HdS+T7r+o59G+8nixnizFE27cWfIEVhiRJV5Lj5Gp2fhPIgqLFTGj8Y8tocJRJBbnpvVHRdpHhGi
7J+qKeVN7xRFRCo+btKezm8ZSG/AIZKRb8PQsG0FReYfRdK3m85TqvKNauwi2Y1klwocd97MLDZJ
a4asIV3AVZfdF60lItTky12Obt1m8gYEFykdAmaAtdEbCstvGlIDDDBOmd9bKJA3GsSRrMAUSFaN
/ZtLJZ98kVpN8kDb2d4lRptwzDllQxqyXFl6O08I2XxSLgL5Q1/u6pZDzXtKTy5EBmKWluahG90y
MMt8eVJtRmKN5/Tocd3v5iJbBUTwd1PekzZgorWhVCbtIuytARyVmTW9JMoWfo1WjD+26b4BHm6M
wHuUo2XLO18bQxoPYzcHBaEs7Dmt9kPGmji3Eiv3JS8rfzGtW3vMs4fMM96MslwhJINme0uUddCU
VhvmozDABlp/m9Ok9nMPlJr14qQ7jC7iqw/5TW7oKaYi+TmI7GWpMjwhs/UwpU0XsR7UnXljMt/l
lXE7cwxbNrR75ZlZRhpEmpHgVvqRVjo/8sIB79sCMhqLgBxTsLTw7R5so0x296xJvtkm+MS8zBNB
qVOcY+0AeG8q7Te18wquDXcnG5WHTjZwP5uKNsw0RM4kV07mJ9NUHzE0QXw5sSrI3PoXci0v9jz5
ZgtzicyWobJctyfR1B9a4JuPUI3b9iV9SDQiwSQDXTMYSvANhgW6uYMcf668vBFj2vKJq99ZR/qt
LVS94QTctp54pDOlu1oOH71J+53lgGmq6JwfNFkgmDBPt9YsumB2hgPILTDX0BG9ZU3bPyjF1DPE
gKn0rQUItqT3wHNE8yKmmYugP6MUBCzqMNKp2oJPF0QiJgTXEGCEuet478RVcBuW6xxbWQmfzzbS
kjZ5BR/n74QLiOSirA4xHOxIuN3WdqBOAqr+V6uwnxRpXnheJQHO84MqQn3mZbCVWYg4gXhAqAoo
VfYzOHwA1QX52ljeu/Yi7pqhfitV6QV6dMyN0UiUfg0Zyoy022EqYX6DOwROb7t3jVe7ftO7ViSa
LvUBzjYjVYNAdbFR9DL1cLsky/feG+uVqKKME5I9GGn2Iy86HmhWj7sqN/rAMKrkOLjVPisx44ch
sTqEKvFhdKs31+DaX4iT+xOHsKDZfJR5Q0PD7O+t0T5IZ7lL2vE0Ox4E8ar2qdL9na7SJc49LUOR
ZnfaROFonOfCx28fboRlvID+UG0nlLwP+Im/wG17sPWktqpOKtAyl01ACuMAnF7ms8yByjEl7aYy
Qd07JW4WAQrzi6gR0NghSbcuW97FWLxYA+19nmcUgoPizljaGVqWZPQJQ6wpG+Ol7JKbRuqXuuh+
gDDQ8getXszGec47lvhLWn1XY/lQNAJ4L8360OMGD805V2HlMH1TWk0fLdR891KzCcEcW+zqxMlf
aV8Md12avAuvlG+t07kPjJSlb5viw1P2vcS43Z7xXIad51T424VBtp6bNtHQJ+YuI3Txq56Rw8Cw
aXAMZm+YKxof3K49jpMEkm+S6UaLbB1TklUgedOHS5r+lDb7AaYVzPIUExCUdW5txswCX/c8suOy
mMYz7ahb+zOX+UMCBdH7bE7IHrhY6qcT3Fu6gAsOOCrwHqsWd7wrRUBNRR+VglsOMFhlvenSKAMX
X1FYC2Dp6YynxyIPuVPOxa40rNqKwDFXNXtqzUMbVi1VEPZc2om9OGZvP00QTFWbFreI3TpKg1g/
K8Z9lqRtXC6utx0nyrd1j1ml0uBlBDRlgQtdeWlsYXIQGGGrUsZJmDlhu4KaIPElsgBJ35T05sq0
JYyWHKu06NS+hRvrItUZ/bTrmFvDSD2D0KDKmo76pqMriWEqt0LZVDtA1iV5r9QNaY2FhaBby0PX
zToEAVngtsu3UpvxIA9y+sZG9WQ0H968kkZ/zxInbj2JK2HjGZ9CXd2oCeItY/4+WPXWqJ6Xefbn
uQp6q/aVmx7L8bsl0YiYvhn1d9D+RmkOGzYgdsEgOFWOsV1VxzRZNt1SZ34xGTEUXl2UPucOH29R
aIe2W6voQsI3DH8ot+/1IEIy0Y3Z1k9ism4ILl9mdME6rTUYy7Pq1GGA9qd5nEY3hHX5KIH6EGE/
zpkZgsJmV6bzg1P2sSZLIFdOKunYuw5GDV/QhKRongdGg8Qwjy1vfaOlWwckJBN1t8Kdbh3o1CwZ
JCaKPEjSPO4HyfxxMqKisMK0JS/w+mHqjFGR1/iwCu4eTcceOsAKLROvvq8Fbmfx3alfKG51vXzj
ybzVcoolaJuTDCV7MHSInEFlzOh3lcy3rSFiIhK4oWYuQq7Ke8O7STPyCBf91nnmveGouJjHUMrx
wAqyIDSENpAofMurFRQXUGip1bd6cqKlK3+UtgvyCnVMMGTZZUvU2UMAAtEHZvSxOeU/B276Nkkf
XfLd7W2MH6cP9epHUvFdOyzgGs3pRgWVTrZLaYANvP0Gl/hOxwMv7vWY3wsbgzEUgWClg8UrYqGb
ox4Ypuy/sdkAoV/pDzNDEFRHbCgDr7ECbYBIbsabTQMXkq5WohBNYwh4sn27zYKuquAPHXsreb/R
FvtNcGskd3yGcIaBJm1yy2evNMMM0o0eGBF0V0TFLLa8GAT+w/puSZEKF01gQq1jcXJws5aBdL+X
iR3kXg3ntl2g7uYsXWBB9o2U+U2q66Mz5cdsgJOaEsy8voHz6yhl7ydFu0EkCCLuDrbANmbWfdeT
9Q6e9Wge4Lbc8oGrIa4b+4HO6UOLJDGB+iwBXNPUkctREzKo7zaVP9ksFCLxq2reVHoIUjPZAgLx
5GXJQeViD7aY34Be5vynctGbV3mKp6R4kFN3gyHLiDnsJhHTi4MIR1egqsMgVE4eOxP3WmJgHRVE
b76hCu+9h084unc9zyMLJ4/oECGo7r8pcGw7fR8z0LaIoj0UoxP0wtlN7bQZSwtinMVNU8xR3old
MYzbJbf3pNR+UcgXmehHMLPvimqOuJcFana2Dht9c+jjROF5Tn97jZn7ufbyYG7tIy7xcbDdA+zy
Hu9wnFpzPKfiW+0eS2++V8zZUqf0y9Y9IvkKO9HsjEodR4tseIIIIilljIBsa071YZpTHFe+4RKa
6OAQEUqFXkM2o93fpjSNy47d52IKcDs21tTcWMPyCIWunRZNVGnDT9whdPJ5NxNyV9guoE3dqx5T
v8NvMlsgSzwWjtkYg5k9nLPUH2gOmhQ8jsKFhRQq0h47dB37WfT5LevNOO+T2HOT58xGNoaQyRzy
zYQormHkpqTNY2FOsbEkm2pxt1nl7kyrvmXajtBDwI/N4h7PZs67/dTSI4GIa0U9cPoboLFLglpn
safkUwKx9JEMoRggRNhXoZ69IHXKGDz/LxDOBaWf8hFgBW5SP+HAvzX2ixbwt4CzNlrC34Ibipih
ytjjUs33Bhki0HCGZjvskdAcSikiLsH+Prkhgf5ACp0NTfJ7SYTja1Cy9TXdsE7dW8sU8+wnVBnf
Sk18BLe7PsP5LyzOphJk1uPWaT2kj0NI03xTyCdE5g/1DCms7o4MRSQRrTTEQQJQPhml7YsOE8Ji
CSwQ6ee1Cib7cZmfMV143O/L4rcuq3js31ljFuHsQc4UXzv33bLmd4Ml6x2UJow7o0ico7BSfgNe
xWyXks7beg4CRipBfC8kaFLAlDoHy1KasYUyzzuMtdkCrVLcZILqbWc6k69lMgTESZOtSo1sP5F8
vEc3LUHOYZOtteRJ7Cal8zLaytvNtoD4j+FmASuRM3aUFY8L8qKNtVAjBL5o3DNiIPRtaRnmBUUO
04H5ENKs9oZlnPoqK+Y7e67se1abSEdBtgrLa8DQnbbVnnujwqvCxhDjGnKvjd7ZYx7a9omeMfmS
c5gBJ457mmbXOTTcpofOnqpXyVi6EaCvQs4WoDoIHJiNwmrpRS1F7JC0fNfkIvayKZKDgx+hoqXp
iqDM7kp47XRiUScel9QDg3z7lAKIXPZFYKXNYyrmsEuNw1Lf9+oOMdJ9qRzE4UVc568ZeSvHU4Mh
6wVtN21pJH9Z0OdV0OYyMEe6VYYIaeVGAz8YXh1iihNHMyKLFYEn8X8RblSjY9YjGgCSvHJ/uePP
pa+3mv9umLc31vij715AlvGUedNzJZPbWiVhx1RE4C7nTtz0wt7phu0yl+7sUb00PH9vamy0Vahy
tQdeITr47i54HidwAifWqe31brLysDXyxz7jd8uIcF8nDyK3IjrWG7uakXNUW8Mkz6anQ7Rxd2Zf
Honq/NG0I+5A7nu0X2vbvJXUDZuxwtHS5yajASQXQk+5b9RTlp/UcFdJH/eTtS3m4VllAsFyf4B4
A1lmCGOmCUIeTJZQEeF/G07Tfcpp0Bk4j/m71WooYjtRuyQ3E3F/mbZ8cjnZos5wY6ckQsV7i8kl
iFe4VVihxGDOIjCG4SEl7Q0U/TaL/d5r48GmxiYz8VGntvJTl0dMoUc3FmGa9vd12j5ght8vXHnH
odBkdhA3Kt5taBwpW2+RUfuJdAKQY0a9Ji/u/OaaAOJVzQ6Us5GwzIiz5ijgaGSNY5Tl1kRUmqt1
nITAbqGlwb3bPHO2mG+N7KL1J9PeD0TGdTbFuRiiSYLXy/qZDuNxMZxQ52wDZHIMJOWbvZR4M/hO
IiHrOzskjVuhELH4njnuRNfcecO4MyxxJ10EFW2e47ukkbl0xxycYYTVT1B4+YU0blc04BOA7qTh
bdXk+dDHCECfo2tn66bdLmViW0x6jVkfJYpT2Tjum2X6beXyoWnVATxd+05hMmzOgjoBC/tix8IB
R0yS3Kqp2aSU+6jCbVSJcLqWPpnTA7b9PKpC+7qRMWn0rUaokNAmpHhUaopXc83Bu8LvJucwZGVs
kQUt1NR7cKj7SmfUnBd734ORxoCFpE9W2r78oZl30u0EdefUQUWgIdWh5GnsmK9cLn7jQKTWo1GV
fvBi3KVZ8z2DalIHqQ+DIydcHeScbI18eFJ6jERdbbWZHKaq2CGh922j9LkwQ52iQ1KpO6fI3gS4
3eyE7u0eCKmmCKXXh8kqguXyoGndRztrb1DIOlrVGDZQwpwmTPRmEAQaFQlTBHWuaxwNKoK8hRhc
34YzccNZ50FDnsom9Wf0EeYGlzNHBKwRvyzpPWjl/JZAXdoyDoWUGyrILYBUu5qroHd+V5UVz0T4
LqZ6xhRzNw1QoQpExIsIk+k0lpBg4aCDrcU78cQWGSRumRWRTmz71AZXUh814xLmCL7BVQPy/vk4
GPYTmCGQQRo+I4mfcbL39KmGmBGtx3B2mrhW5qb3SKAQb7bmkSJzEV6cZmUI1pvAYHOA2tIbp95d
wVAD6tULJ6vPkX5lj2u57HbphucsFZmvsWDn+WD9jF11OzjkmCdhnWv8bo9uoE8IAHSyb+wVwFAh
ycdvaQb4doL0dbhNJ9Dh5a6fNMkNL2hUZ+rNKZZgLqZj12GUEOQgwh0ezLG8qXuwTKTjk+7amHdm
ZAwy9op8C8USZG6/8q4L4WUCR7B9ofnGYkYABUG/EXwrii7OJ1zxxrhtjOaBLWSXoMyZ9q4POOlL
N1sR09/73AIXh3zsex1mRR20WEE27cHgYwRE2hZYVz918DKM7qHqvH3pPQ4Q5czzn4bk21k3vlVU
QTcaLyOqmLR4qcV4cliNlL5DYpmE0MWNDYTOnfGaK4S9gFIMKIGV2Tutpk3VuDEdoRg/h+AQ2TN0
huq5DVAnQPVtPiwdjau6vzWSDhBijyBqvM1d63WqmxfNp3uxBjOGeaqtYvG5cks/80rY3YIQqf9W
Z67CwzzcieJO57AY1Ee9adpR3QeyfO1ke+wkDUy7fK9RNWQFvspSV2kwslWcsGP5rRqrMp5r8KPU
RlZuvJrJuISAQ0zbYXjyLIGENRFsK3tFnnXJp0eECeRmEqhVgckk7beGO+cQeOt7K41a0yyNmLVW
GZoJb2JrArdyuiR669nAS8fKHJtulyVe/iyqHr/YgFbdDasoxzCTV9jPS8fbLkTs7iLDsZFU+6g3
8jSyiYEuOYZ4uj6wSpPUtxT+ZWPaFkZtMpQuttBn85ApDpmoLWTJE3sqk6Xf12kq9x2p+W0PHBOy
tL6BRLulEMwlWd/LQHvr5ynrZs+1lyJv79F/T00j8MyZR92QgKSm4mzn6GKKDG3Ze3BiIepNOFfP
4BtL3CAfMgCHq27auotRVOFAGzx+std3yrRbgWgUI9yQ/1UbkHiQp9ZyvRvaDNYudXsSoVvfwjm7
dWTQFinTVK1Xykt2MinGO9B+joYPVv3ufeQUAw6224xPFV1uysWboD9aMB3abqGOAnULsCk0t2iE
vgEgB3yRaTvIhUoHIkusunPdfHy3WPsjLZhCZSUpHxZK513rjMSviDsGsmlMGC/PbycLOaLZTtDp
GuUYggbX3ltpWR8zq13Az528Y4ShwjhO8rNQFmBpzOOR4cJzmrIMS0HAjZbQ9lYg5jg0pDf90unu
UcVMdkgzoV5OOnvXzsT7OfXEPQJdK0PUpORm6BLx5pVwusKWZcQK7aANwOluGNFGc7QLJ50nPLI6
C9SNHlhwHmXF6x9iyZxQGQhoq6qgyNYhOmQVBwdNqkjSZsN5hlNwdnRSYVt1L14DCjd0Ft6mpWij
1LZvAZuInA6dh9rcmZIoH7/ahtPqoSyVjvfQ8UJ5ecq3rOqRs4yvEPLacMfYtdwJZk++jun0KPGm
YMY6NOt+xxo7avL5u1sXN9LqI2o493WyPKK497NK0zbAvMd9StgtL9kOI4XPGbXuF+o9ta2BH5Id
WkGeC10/KANNE7ShAQ/znANTxckWKMLW4LVHkWhwUCEeXqtcvJVcPRZcNgEMZdgpDPOtDZbML4sy
4nW2ywaU3FHDZEgFdVjwYTrMTd2GrEYFEaL2LUojynnwUu7tdD5nL1Jj9FuXMSvzw8jH7yJRJ2+c
ocpN9HG2ph/ZaELsi87vk53gRU3dxx4ckHo2/4ej81iOFNnC8BMRgTdbKO9UUslvCJkWkCSJt08/
X83mRtzomWmpCjLP+e1DeX+AVDXMoSHNs7BxD9htT+hTihDcdv65sVoHHexGV701bf2Y5d5TVVlX
/L1ftkXEolvKXe35Vy0zjXCIQWABEjSn+g0GLu10UvBlPk9JVr7kQXbKDLdcZcDoYd6ZZ4iSvZzj
HQTKkZ/MDUH518aMwo4g9chvmyWyp/LVaJs9K9Fx0JanxpWH3Eu3nHYJBSTFBjqrDW1VrmAXrnGS
PZqOuqadd1nigWrN/hhIyfSw5Ku2M/dpZx8AOj97LX3GZXPKID4r131IHNKdAqDGJRu2kxZc6kY7
TNMcqYH+b5wWn8PovzQJ3AxdQde28csw120Vwb3utd7YOUF8pBdimyXxGsLyTLXbui+TX7cxVZQG
1p7GunOfVA9zCZPVz/qz2bOZDQoky1/OHSP+NLpbuj+ffW146JNg16fo17XZ/aTs90ksy242h5MX
dK8SIpfVXj5NXfuTpclW+sspbgYzXEY7hKHRuF78bWJbx14lK5dALfDgN9fqtzVIhyk50O1k61PH
BtGYHknPfSYz53GYk/1YNqvW9zfK0J8d1X0tsf1Xa+1RFu1Dro3vUni/NmKzUjMOXiAfpdKf00B8
ypI7jvX03LVyPwxwN4ZyXzO9e+IZeMvy3KAV0NsievzJTdjkxqHJVSA2Ya/BSPNSmCXEDSFxSy1W
0EePVp16IaL1JaTih3U1Cb6E66C8auKN1TjPWeWSYpq/DLP73A/zNrbNB+Cwa4xSwNftX8/vDrbB
ED141UcRy3lXcxy6jncZtSlb2Ua9iwcfzUc5rjNLmzhBs1vS+6tEW9hJuNB9HsbUqi+p0lVYTEUb
pjMW96XyHxo9ubmL4YSxln74JnqLuDCRhQZ7wy8jh1GVtGsRDq4vQldwp5flzPyieCWWqT9rwHYy
Hxgb+9MwDyRT9it8qQ2gs72FfklDe/QAdpo8Mlt5SLP2bNXV3lyUswrq5MWa6/k4qHjj1+4DR8PO
DvKPsdL/nEls1ZK9wwZznizDn6k146p2s0+p+F1FXNEdLbp1MZl/ype/wZxpq0ShuXRd78mrp79K
pE8oq9bL/drQllNXD4dZmbcycbCsxsZr6UwnyMPTbBprrWSP8exHw0jWdROsiZUDA0rf5tH8qzRK
Dtt6V+QVIyiWzcRjCFLdu7T9jT7VGA+FxEVs59tOyXettw6NY/z0i3OaC3np8+Kai2JTMLOTUPqa
ErVSyf5Hb50nztJbmstroreveseXw3absf84h7JznwkavWUCSbljf4gZrCRZfHmynOalDpqD0rxT
nSe70u5vbrp8K9f5Fca8R5MehP7EEe5m8qH1mg9VuMdUOFXUdhrEnnvUfPQLVIpbEsI1Ls+67IYw
zZdDFSefSgXXoPKfO3/6lHl8ErGxjavx26xM5GhzsXVKIBrT4cbsxcB+ZDUDQHX3R0nDDTq0Dms9
c5nxqw9aKd+dWj420vlMlHNbWgdWxYLeiLVnvygvsVucSjfPN2MaP9gBIXmF25/autsY0LhwVJvG
9QHmarg8dX9lknFnSm0fxNWGDFYe9SIBftY9g8RyaCfd2iTL8MGAH/m9+VXN/YOhj3HEOZiEiYsE
ss0kjZHTOhmCvfCzGwY4ySTdXOxFv7kBo5xryO0o5EGHcu0cRnyt/kjqZpfBbTBEXeO4OAlZUm9Q
wLAVS8qAXQLPt84sVnYv97FfbRPaLKdl2JIFtklq/1HkVCBay9WU7aFanMNiuGvKOT5jwzqi7zAx
ALtfdNaAvrZg7SIoX4H3r5bmg+8jNYnspmxDQLlbJwZgiiwJx6Fk7jQrsaKqAq1EZ9lwI80JU/9n
LoEV8gImJLH9lzFo/UguOsvTvGOLABTQ6zQEadwQULWnyuZUesHKNed+VTQVU6K7ctleHTC0xJiP
VeIdcv4nKixSP2hjXWUSt77iLOQOQQsiZfKex+Op6IZnJUbobyqtBgJbRVWd2tS2V4Xg6i+gc+d2
M87tzRRTupokvHUwMmoJCOcCEktpw3o26GfPtNvS+Vt2i8uk4ktd919ckx+Nl376eXW/HuJIL6XF
RQ0FQ/z/Twldqur0VA3ypmvuV501P2ZVbccyu4iZndSIn5iYz07rs9GO1rPTBXvdr6yw9dLzPCQH
izh/wggerORVzfEt6LSrttRHGlljMHD7NDsFd1JQWWtF8hBkVCvD1FB/Uztee1kSVOvrz33erLTG
uZAS+VokUhDk6H3JHI6BjfW3r6aDhXaC8wtQXVTjaRL6iQpEPkIv2TQz7LXn/1OeOHVm8VYMHLjd
ov+MNhyPiP33KUPU47qbLPe3patvJnc5t3xNvotoRhbFrTDbx3H09lTXXUpoVMDi6mzFfbadlR21
bb+BDDm7tXdxtGxVldpDbLXY5QJu1qY75kpdrCzekJP3Xqv0WnWEsENIVVm/9x1zDq0xWHcFL6rS
010gp+tkeIce5NEWDBK2orItNc6mSj4LV6kwLav3tNMPrRk/TaUJNinftPup4Qy1ioqmSLhMWW5o
V93klvtge8ajsPXjpIuX2bR3s5q+3SXYIY76lkF141h7Hrrx2/crByau3losQMx3PIlN3Z57vf+i
4rdZT7K+tSp97gx10rUBxjFWSThX9Z8t6ipKTCI225qbui6djS7sfT0aIszk9FqmdRYJv3snZaoN
TVbJowocvulcvddifIwlt1snx6PLiboa8uRoKUg3NQWMwSZ3ozklT2lZAJsFj1MfUFLjuOdlatOI
5LmVcEnkVFnw4kFcrpw73jv37rmoMma8otjFPFtrC9EFqEv7R5VPFWnj8Cn6YWv17TFw+nfbv0eD
jvYuX+xgFY/mrz6r9zgeuSB8lwSSFh9fKh8Cp74O4GFbf6h3bZL9Bpp4d/WkoQ1Oe6ga+Y/HYr2Y
zkvsuyMStewlldnW0Zh/i0po4aD8FZOFhbOfk66ZU3a77tH0s3+GV/wjfu1kzwO/dQ+T1sxkUvuz
d6G596Ht7rD82H4J4o0hKQw30ovlR1PyQ3PwLfHTjbtmIn215s3nebvq3eKHEOnjyhY2TweVwqnP
M2dUaR21TjJuKBIMQsMe136vc392H2M3n+w+ppfRGWB7Uez0bqGBxGj5FkFweyTX8nmyl7Oz1OUa
5YbYiqJ7mZEFRbblFpyIGNGlPw1hnCT/ApVug462Q0mqY6QtOmpByyEKuhoY+hlHQmM0H03wsg30
JpnzS33u0+VDNireuxDasdDUaqzEsbfJxKjKhnSamlFjhpXmJa7fptSAscjco1lpFyZUUnGXzooW
2ycQHelEMFNIjU4jZI/tty3Mv5EYW/SNMiodV19PXWOt6jblwe/c8+wZb2Zh7WwRrE07fqPGhSBI
r3nwjebW55SeUYycRYFySQ6wY6bHqv41kQ1GMfUiqznXPqYhf6480UNT1q+pw4Jkq/qDtPaviYbl
Pkh/pUHCmBdscfHcZ2Lzc57bt75ylxD4e9cPxavNpYbYwyeMZ2ReTNI3kt4pVIbh6LTVPLrPsoSt
m/tjz37NRxp/aUn+VtfBR2c4D3mAuGHq0F147UQ79rJehnK4yEJ9sqJ/VAg212LhbPWm0jioRVuR
gXsxh2qTt7XYiCmfUT20vwQlrBw9XfWNfpVSjOvcEO8piE8kq8Fg3mgkUCYOpDqreLMMZIpBwexS
uf8Q/BwyXT3Prr9rlwncOqnOsoafTmxnW/txfTLqwg9R5pwTrT8SQ1WuRt/cN2XwbCT5fl70v4Yp
KJzU3ISDMGRU5dXVqcn+TGZ40LYUm7GXr3OGlKpvplXi35+dcgARW575NxmoW/nPcEkdEffhKp85
KazCW6LCXu7qSy7zZrqlboZvpP3sJtsKNaUYgSz6rrOYaB7ljKHScxJ/jTecC29NMHzNJiIzELAq
VGLZdTmiBT2rX4XsvqwleaLj7UNLzVdP6hc2mjVFEm9NUXLjWOJ7iL0bjxh0X9es4yz/DeA7lsFB
apM8t7H+WRWlFaKkPE09CrhU43EehPlqjO5VpP7KRT0aStSBj2g/GBm5+4dqYI7Q9Xd95njL7OU9
99k1wKC27TBBdrEdRHqc7XrUQGrJT/TQ70kOlFFauRckPshDAmb/qSr3QuGbn/JXttdd3xd8aSpY
+ba6Ggl63TnvgaSrDFx2YkuqujRSEBsAXXFYzJMfOp2zLnJ2dyNIViwHdmQCsHZGfzVd3sQ5dtfp
2NycLuUy5Ydl5j7UxvwoBUVjxHH0PqL0zGMI0O9KJKfUVlo/ZlFcs/x6CT4b50o2NP9nrpuorZMD
eKzHqQob73jtpo2nbSa8w1QPfHaNmEJDc95zZl8K5JdwnGYCJmFc7dwhFcz0rpXnHQIt3jcFiP79
5k717p9yXfIhBda91EE8IY7KBgaz4/E2Qgem/BZhtXTTJh4tYnXjATACcU9cq7veyT3kwZyD+9Q/
eNBhH4IZDSNvR594boRN+8Vv2tfERrASu/E7acaQV11VsGSVa1PB4capd8Z8+NDJCr4d6jhMGpOJ
0J4fprZ+tWae60ylR2kukBUxj+zYTVE5F4+DbT0LI/gZi/HVkrBcIz7EJSYRoRLtozbNL5nlrrWm
6/dj4A6MWk7Om2jQzA4GnvX9lyv1czVO3BRGhcwDMIoREwjN0WCO00oY0dB0ry6TGAI79bnEEzU5
XjMdHF7zQ5NUyF89oDJ74d9OMh2lRe+h+4Qp0RPwtiFjKHJstXOhjM1kPPZpsNLY86JC2agzs+XT
cNNzxzg2e8UrcBukvXojKOlzylPEtGyf6360nrwOlXg1iXWxOFAJtkRZZfMp15n2gjX/qwuM09SY
lzrtjprb9mvfM/kDmQFwO8+B4+/nTvtJFzAYN9vmk1wPbX/zFfiR0V7GrnlKeVY4HbYm9dUGRH4q
582CTCipvHM+V8+LXtfR0jmfVttfrMY8892hMKlB1Qpt2NGc5aPGUX9CxNBmarorjmzoz97+Jjf0
XNYxl6v9iVUd2WTipvQb6cY6zf2dHtw/+zj4qizWeR/fRtj14hcAV4/Grr7mSbtPrPpkedPNd9Rh
HtWmC5LjrMljXwN6+nKX6U6/kZViEVjMR8+lU8NzlqvVu7ucgU7TAi9qXePPgqKDKdd+Jkuk+zLl
l+0BFDIwiXWCcnlsvQcqu9uwcSg4gCZBpCSe7cp9DtzyaogY4Tn8r27v+GkIToOvScxsDqdeC6sh
/wrS9kXkrApNe0QqQEgoaL9qiz1zOFLk/CAYLTmXLybM6q4tg5ikhOViLulJk8tHbpsd1+ywN7zy
3NjmZoZTUx5CGnhVxzWg1OmTUFxFTuEcjdSCGrLf4tHuQy9OEa3JU9VNnw5oNJeVpYMSaf22Ka0e
jzA3vMvkvm6doSBffkQLa4t3Zc6vwrHwPFRDsvLG4hl71M9UGPtU2exCufEku+B1yrgEgPTtSJ+a
rd9SLeh5aZQXWBPMRWRRyuQ1mAjd/GTYkoYPYy6reJ168CT+XDAucGq6VYoqSlXfNiz6VDS33GBp
dBmFi1L+KO6iCp033qE5IvIMi/Oill2rrEdXa//su1fdrpZiPYph3JVTb1/avoNVz486dDxs60k5
yEXE2PtgTgn6aDQtIb1xy7HP00vR8zwP8/IM7MNRvpAx1fTN2RbzZ9bjuABE2tLG8kAXihu5NH2h
3eFEtu3LpCFxNRtEVkP92lvJ3vLkJ66CH8epPpq8fS60dJ0igGNYPlj6cJpacclV+rtA20VpUp/b
IGHamXSoH5zTYpSwK0yJTrJUADXzfjLcnz7IwD0R5WSkD0RJ7cYcoLiM5eDAKVfpezXZ2hrlqYU4
T55kU6+lNvLaZWxUpMd3V+mjj9U81aGXiH2UI/a3iJ3vdkK9XdiBudWF/CpNb2Lpyf6SYtRYB+Vb
UehI7PvOiYICfkzp2qNO1fPSeY94hI9mkWVR1agLPZZLSNJv9T5ydIeAK8+2OZrITiCZkV6dFAsh
7jIiMzI49MpBc+l8U2v27PrqNb/fzpkDMUIBAnNgCXBj2Z9QrucS0VgYBNOP3U96VBf5i5czhBt6
r8LKTebITogp9Bf1YZUQipVDLMfQ2U+ZbG+znB8c00uIT1SHwB2h0gcAQ3g9nDjOKWVTRx/TbQO7
FZHhZO+joYooNxzcq0omCELsUynzrxkiPSIFdetOyUmk1U5IhbJ1FodpZOzRq/V9JXN5CcVSU6hX
TNbB0MHH2la+2a3/ChrVRg3vm8kjVpqVWjWTOmat44egJV9l017iGQ2qNY7XykKMLbXsOFvLrSvb
d5kUACzWHkXUM5Hst3FpjsWc7XVHfVPy/tDPNsx7Op38gLHXjJGd+n9O7J8HOz/pk2FEFBRzcfE+
5F2/ajMzjdwKzQmqVyY9vz4siT2jZ+se3GC6NFL7yVrthmrmXnIkPN6XaqP11c4a9N+RyQwanG5K
qDf8X3WuoVobX6op1cDoxItIjGLDGP1PLhYsC1pepy0f/d5CGNB8pDArQL0MOJ5b7qfM3TWzz9Fi
DdyijUvPluau6EHcYkdY1ojbr/y0rHOTu0vlAnWqiFW26DYv7P5auNoTOQsrEdMYVy4/dZdw44AL
02aPtGJG6M2jMLgryuXOyUiIbFI/EAO7cZPgMbX8kz/N37pWIrfKnB875n0TeC53zsRJOljgunLn
C8ddY3SuQ7+aV9IRcPrODosk6JYuP4agYEPPT2bqveRGL/DfzTvPS16UtTzMfrc1u+yIusxbSZkH
IXF5T+04flvpdFM6xq4pEX//w8V5HmyXtnwK2gUScdk6WULAmJ2tE9M8W7356N/98bWZP/oNj5zl
Hoty/BscNUJDginqDfeFG7TfSyyp/QVynexObKqBDqciT0J76bejjea7yzWaWUt8svOjCQdgV9qL
m4OTWzxFpbLOKaxA5PrjVtgEGqj2p5MBGvnkXTTiMg8maqIlQ0vq1ZFIkUlMPK4qVVtvucOnjvVE
FhwKSSJMy3T8MMDw6EzRz1OdXruFWiC9+86WQKzI3/ipWQ4xbzf7hHGLN3n45lKMci/fLBqekWa4
+U3+M917sEgN/assvmCtTb4X1T9WBVpy4Vk40rS9WbvbQGps2yymYZwzyZOVQdW4ch/TQndX2hK/
mqq4OHn1qeJY2xhtmq78ID0MpULQK/JoAio2ASGhHfjAROB9Bm7zJHp9p3pzQzvcQzG5z7zX25FI
0YjL+YnOlD5sShx7YlAcmL351AXpg5dph2B0OvpIYTbMnlQOzR/T0IiHbcuNyhVdPuNSOIK57vyJ
P047rWKZQVBuTQXaOl7DtE7XjNunGcQsol713Bdoiwn3CuE8d8Y4rGg6eo6t4XEOONTAccH7Rk7r
ybeuMLuv7d2oF9dsme3CyNqBnsHVPHoNmeUwvQCrw7aa87MxUYPlNu0c2l17UTDisaeQMs/+BBsd
N1HjN3+O0Z39vsm2rY+K22n1Hy/ISpQaRRvVvfmGKO8hg2JfkwP/48bpAn+urrqmoGWaHBi5zfn9
PQcDhtBgh2qSUSeQE4F7zJuQULK+3MxWvXqdtbekdmHAKlD5B2Dng/UuS+enK+O1mruUnKryRVt4
7NI+fQYzuCZu8aoF5scYB0w0Yu+YydbMaZghfYg+Z01CPkHitjUkoRodSAa/2fSLfO00o11pxbyX
unkaM+x/1IHd7HioonhyPDYN56JperCa62m/WFoZDY7AzlPwjpX1BHHfAZ+VuvbkuShpWnUaCzBb
zH9PvvLYOlv23B7jRTs3b1WgPbm2u+9H7wuDyQPx5Idg4Jk1eriK3vviv3oUk/MQmPVDmvRyg7Ro
DgVIRTrbq7oaj6UprkVSv/hW/KEP8X7MORPjul9pbXvJ7PzJcKtHI2n+5SSNrgxpnZOmebB0E5Gu
ehzMbK1aTYvkAOAjxFVVcHnL1Nx9Ft1fMekNhrkAvljsUJZuCRz5S2quDvxIF8L1UE5my8bVy1va
IzaPi4Mcq18NnZNpxY+tiYjQyeAKUj0qmQ0xJnykTrbLjftAEqCScwEv6ulpnPgM40WByNso0Xzz
FtvpTg7xL8LSP7eleEhvOyhy0+q+VJKdYw2QPmluloQ4Ddr44hkJJiRm3ZKytrDqy2cHNdpR1MRL
xt3Cxh84CMqMf0Lrs8jQl/qUwR2Zfrez5tGLDLaWoTKfqGq95nb3qwLuiy4N2rV07KNjutXWaYK3
oAdq92vWemfPq3xVXV6EKvF1NlO4TAFqUjQG82J910LMh6nqnxzBH3uueWiyjJb5oX4TE+iwie0v
mkZMZxiQvWiWwly1QDuMIOvcsa9eTI474RkOmn5uVoAjxZtRLsmuww1KjuJnb/DE+4MTMccUa6vk
O0rRyc1DdamFcaxga8JgKDrOG2LZVbCw3COBB4fcOS4SLKt7otGiwVOZn2sUU2Fj1N+GWIw1B/ta
pGAFnbWqWn1ljctvqvvbzOV01jgu9MaqI3+xURQaxjuWdmANyVfnTdgci9ZE2lCYr0GN1KSS6ZvX
9v3Otg1kQqgEyDE4+Y33qzKx13JrgXSPXwecYJGVt0NkL9zmFuVR3DUA7ffodeRxn1bgvPiA6GCM
895KljMz/YUxZkU62nMq42vtZK+eXehhU1gfDKgHPtdTZThH5LnwkMot1/okoeA088OoPbaQtKbi
OkvE/Q60bnLklZkG+AtIDPyy2VTB8ImtG3f7IbnP9WLv2QMaUKTvdnzEv7xnrnstEOUMExNkEhgP
Prrruf+R3vI2q+yWLU61CRybp6iXIUVgEeY+XL0oYUbHX6KszLd6TjriMPDJ59dEY+SJ9RLFo4dG
3Gn76+zre9stn8qqv0DT843PAbhoA7NenAZ83o55n435w7K+dnH3EtQzYiavOmj+fBAuQ8Y8JRcp
IO8rpK474Qb1CUgi5pbuENaMbaZkWJojBFrpyOJg1st1ictHMnKALHl3F6zVW1llzWMb1HcRsJRf
4yCf02VW+zmHX4ulwG4zNr/WPH3Eja5Hijd5p5Vmu5JjunXYBeZ4eeriZ21p12kKSg7c1Gp7bWpO
bQHTj3biZOPA0NNxr1feUdcFUphHmcCcd/FqbO6OnYWEEtK6sNzcS5UvutA37VxsWj3flo73kBRq
Rzbj49g8LXc7jpPEZ5S+r3QYZ2ti+pDGAdii7vlqJiOa/SJaGosdp4v86Z+BWiDCJLtpkn5fu80q
H9JfS2n/UjGtxyUlErQDO1Q5VqummBHEDq/BZFPo0ENWTRIya9kns/U5d89TIFjFte8sf0iYi1bW
BJuh9wixGGa6/LUCaUNw9hTH9bXopjVNJatS++rld+Fbx7YS1zTL/+lICIOi3atUiEjIYh8EjNSV
eDJic1WbFvZzrGtTsCYSbhsEZqS1T7aG/gGbxuDG50qJne34QyhyPGy4ADzWiwFFa+7ndwEswiqO
aMIdMNDXG9tPN7SI3AaLpSGhNtjwT5or1vCUax89pTs5U5gMcKi1hT5x/I7L7qRsZ9PP8mTnBjnx
w7gfvHST6SAQ0+IdYLmgX9MdluFdqqMdmHwWskpu3BKv2JxEXpBs0I/g6MuewGL3eIouFtD3amiy
1QBXNjNCDvh0MqbA0gdUSoHspSSZO0bYnG7bwN8VyH9h5teDW16SlCsVbNY0tathzNs+y9ewOrt5
6L9se6Sp3bXW0O0Smg0GR+uL0C7U45j10QD8NgbibZTexkxAL6tiU5vqGOfTS55oe28pTpoxbvrS
XU3Yxl2kWZhv0IuXmbY2gTWIrLtfzhERhBHpsiEaF4yqL43T7Pq5/7KScWWod9OZfmdN2xXDXfHG
DyCsv8FIdyYJ5yaQ/mDR540/fbKLjT57u3iyNgFGdg836tiUIMXtVXAp1Kk4gxjAtmZvk5Ov+mo+
kG23VcF71VagOcMj6skD2XPpjkwKpECmVkXFUNy8Qt+6jTxCfwPaIBp/XDwGgGaCOw4apR0WW/9e
qFteNZ3mshnzl6PrSfKae93hV/M4pG8M82HOAa3uSzaaqmbIr/3gnTzzfe7qM+rHn8Du3+vcehrm
czZZD9WMHMb/W9TNk8N30nEu3I3PzXVQqGpA8zWb/aqd1271DYkU5QPa7Rhgv/JxqpCszFxTaNp9
6BvcNQf6LVEBzg4ToNowtv5SfwguKIX7KGB/lYg1JtWiKmu5jhJ0Bix5CbXlalqlGAWCuNjKLt5O
C+ZIn4+jmZmgk5XRAyqa/xoqKy2k3IverZoGtR4Vo6ve+qty+uNBiDs8CLWU59oUX3Djb9KPP4yO
WTiYrJpfoXmLB1yPSUxrmSWGve8n4LAQsCyRQYGnSE23qnTfZ2P5LvpprzyPhpgc0VWfXcYZTNR8
LWt9lQDEWjQxOnfPZQWykOsrgv03pUOe31CuhWdc3ezNLMkC4nqAuYrSvA7z9tuvypvRvBnZi7K/
ZcVrZjQcx7gfOrm1CrXVURaJAe/kWY+ByYmRjH8dbY6GDGQqk4cibZ6gdtdGnUR4vUPd7vowKPor
nAg7eGHvY687S+OilWgg//+IsJgNmP2G4DGf5Xqascw5MQxpG/beGAVatWp8MtppyQTuXhu9c/Kd
+ugHy7ZI+nXp8vlk/dkqmnXuZqe6nDm0ishIxx1COewZaKj5q637hpS7SDsnpD89T7UISZW91MCY
9uxFqCXRKhAFBtxnYfVrWntD/OJOS6twlu5D4Vhb0Qwnxfltowdm6HpS4P9+Vvw1Bn6oeFi3BZEc
ho95fnrsS/0aWFwL5B9o+kdmz//M0liX0r5JyjULnbIu49+k/PeOJ6avABpRVln6WyDdCA5oLXlR
PYEikv+AwpPYKz6R2gnQKnbAFR5OR9C63lXhqKaoJ4VSy+9axSWC6Y4mfdp3TrczCSbQMZZ6+ndW
Gdv7Wo1GOJy04ZI35ksizMOAkNOtkM1ab7lXrupRQxyXboQ3bxO8i4H3UgT1zavbf3qcPpEhcFaW
D7QzP+c6bqNsWPW+t8oaVEzWW1x+dJ23mUxEpQkyCTImsAaNoV/4G9fkXe1SeHFye/nb+QfksUyr
JWw7D6FD8ZxjuUA+GnmLueurYlshPq74WbSuhiCTmxzVA16kYy+6u7l0FStoYfwVLWC547fhJOEn
5nZdkVqX4An5j7Qz6ZFbybL0XynUnigajWOjuxfuTvoY86jYEKGQxHkejOSv789fApWSP0HRlbnI
lwsBokgnza6de853valf11T3UX+NUTlQ0l5jrVoJauPKme+qtl9L6W5DTa4WVo4ihh2Tt3sYHYcU
k09WFgijz5gOA12QJlW35fBMpqc0R3Kay84U/cbl9F6C9NA4ts/LOi+oDT2H0i3jPNKliJWN9px2
r+cxISbOXDNxrueKCQRpe2ys8y00FCagLVu5qzTjSrPynWW1fkHaogojyojiIJJsOzFgQije45zW
J4rMMKdBVA4bIDXrnIj6ZOE0j4290IE3aNNmrsLAMtW6nugy2GjRY28FxtQfk6g50U8jqIUbRbcf
CkKzQMY3ldTWTTPhOvkWC2cHK3JLVAs17YfSio3V2Hdy7Dd2Yh1KVknoV9etVCS1M9SJmV4FFogG
HTSP5i3GwtM4aDiFGGBKIhlmwfTYL9154+p3eT4zH8Z417v4FczGaigGfVWpr5XD7jkXvqcvuzDt
sMQiyeXyJmRh9oxlHZE7zep3t37QpTqVXXQUtRG0OjEyEn5d3DKH+yHiMzaplEb4MRlqmyN0qg8A
261+leQDlknELtrseWVzTjZ9phCtwrl47lV2bTXuQVDmKLt977UUJQ/wwkwUvaYeG0Xnz+wWzLqN
lLEi8e3rcnx2CPaVZPgAZKPpO2Rl3qWGDDIb301xL6AhNILM3CRfGu1xXtLArPFHWTmGLSw/+OMs
uSkWPKPejxJ+w8RoRWm/8v3z/iyvXSZ2db/sPdLttpNtF83e9pE4mQXZ0vwHCRgK4g0Ga7aWxq+U
9RCL9pR074a97HTEmo47oDAKJNwBnctQ1vqzC/8qZTPzpo2ydJ6x4zsuwIjU3PCBHUZxlEP9kLY4
WaxuY0eoRF781ZindW1g0ZPGrkIFkLgMJzcnebzgJ6rdfITMwIHS1fZxN2zntP9mVtl3GufBwr44
oAjOQCdcEpQx0euiLR80HIHUSGs7NO55gPtIyVMjInPVa10gYi+wxfB2PjR7JuHwc3Ss/6qL7slg
XrOO0yILjWBc5rVIHjVP7JvF8pO5WheWtrUdd62npLfHAfgCiLYi3Faz/jxZNRG+wjwa4bSz3GAW
ZbcrOZISZa66Hf5Dh6ib7p36FoU9ipiOatTe8oJfdTwqyzuWZWJgCcteS6aW7Bcj9DatB2UBQTvr
CNBGmd86pr3rVW7u2rxgMU3a8U2KsfBxdlU7lZfszLkFjcrVk43CcbudW5eeKq1J1Cb6OEl5i4w3
72RBX4iD4bcZ9hKZNFffFYuenoyuep9LhD5jKCZawQiEJeDObxDeVtHAL5l9SO3NKOr1oPW7mEXc
aNHZwOsM2eA7jUZXQ7u2Qjhf/P493kR9IS6YYgWZippzeY+LU+K9F9jIWwL2IuuPIWoyFtXsa7Qw
LK4oryKLD9uk6lzkuRO21ofn2J79QVcftAy3LqPCcg5zcS2CMDwrXp7cMVAvMIV1VXGkdb3qNP1F
f/DuS1bgFPGhWrwbGnvnYPKuSXk/3ehuSNg5oSDYDELk1B89W73OiQyOAdWxlY8Au8mlohzSGIyG
XdFYdE/1naPAfCGNOavYu5MTvmtOKHFZHiYsBkv0Xo8mBBkiHfV9ibA3dajNHSmyIiK8TDRu02Ae
SmaYNcZtbSsWYoqG7KFtspM1JCCgxm1LXWYmRmAPB/AFK0eURA7dgObSscMS0TmkyUSzcdHBZtEH
dSW3CgxCxMAxzbBPKPEYgBfsytWuG78WiXjrvfC2ixwco0oZm0xxBqzZeVTylXMW3dICsTZFdmIu
GnV0ToI5xCAKov2xzMarjNaPPr5q5XITp3SOBIqafcCJvury0h+F85S2KEwDzusk8asMt/j4XeVI
uF5F2q1nGR7MtZ3PMhALa549ZbA5JvQmFdFuGpY78uwno7V5QOznuUqYa6bL7MHIvukJo32j7oT5
ZT3Bc+mr5gXuDtY1wnUUl5LOW41TnOPjqBge5/Fm0bEhAoPx/zk2ptehfgKC8ogD5DXB3yMTiy9W
iE1XftOjM/aFo6wKX9Vkvy31dECNwFY4vMxTO287ppQT/1k13bAe3OqqSpvDlIzPmKjglAjk9rp4
hYdWsk/P+x6eyeAZ+64u/DZNd4wt85uqpMjF759YftQ/6rF3IFd06rqeKDpmF2HtzCziSEtmo7mO
8JlEdLEmhbMmzQZjp5vVk6nb466S3YIbZdL56qLhlJMs7zPxxDWCAbfPXTgMAVsce2LIxPbM8h2j
u48z9lZCMfWmno9Ttrx60wASyCN1mkWvUx7dqoiitiA1kwvsH4myTYw8uFgRd0rzYW4l8lRaJeTj
M4KA91NsWd8H02scdmYWf86umh9TUx4RjKh8inLaFxop8dl1km9LzgG6mYGmaOZT1dQID/GuHesv
S1IGSRk9VnyACj3Do5TLux4T18K0+SFYaHPqRkTT70dIsnhurCu9Mnyp44BHdhf9DE9G+k1kvo7Y
UgQtzHTpr8XIpKci8R1nfIP8gBzf4HmkjNXTgRLDofVzxxzue9oua28IdyYRLreDcoApOcOT3Dka
ZhGHWKICdJXQx57uFzpuTmwcbVpOyQjpp3W3De67hfZBQrxqoinPEucXqCAjZsa5fE/wrXsRvSVM
MQsh2E5vQOAcBSyUxCnOcadVgavdnb8n00dGur80n5bua9QhVgn9VfT9IcMM2uLTqiMF4ZHznKmw
lDl9/gqbsl5VucrWdVzdheF0aHosoLiJiU7KgQhUWmyWGpZAMdqBWjDaib5moldYfWfA7U6N1Op5
xDgn3XtRpvfRNKh9aR3MZfHmOf1hUJQ9S6TfTSr3804xehfL3zwew765K5fqbVimU4s5EkbZsB3M
gmCc9bT0bJTedDNGhZ/UHmuqktvGw5rvON/GsX2JBaaTZsZ8wVG0tCWROv0h1pD1c9Zs9NsiQUFw
qGTMszWdGA6En6HG5TI9J0PhE9PAL9Ou6/kLgvq+Ll1ehw7Tj77tJndtILg1KYzDzMAx95yjfyMY
AruolttZt9kVEFJ7a+dWgOchdETZsCVz65fNq85aGS/ljdlZV/YIqSgNjzaJXQcOERFN7KseHBp7
Z2oN8JznaqEi1K3NkjFY17W/1IWzBz22XUxAh5l2RbrnyGa1sqsK34x5Jlystcq9LTBBMxPCt/Py
lLGZ1DNKSCGik93B36/LbxlJ8zQVu6bgASzuukGcdMym9KsqfBLYpTQn/ErCs7iBBcwMRi15mflV
Vy7OIiev7U1sWmSl04Psqcsna7yyh2ybiOzDiqju22lGEJrxsxuJvi2G2fdk/lx1aCpz3d+PDqfZ
sVkmv+FOMN2G97ZFSDUbXljsNlNNaz6f0Ly87m4s6+0yoYFYQns12G/gzJWYDhlZR31pvAvurDfk
9Via20lngVm6hIZdjsYDFZS12zr0pX6qzD7oFhyS5Wgt8CETKOuJfOmnFr8k9jw91zdYXCjla/VE
Zu/aE/W9WWlUZUUQ1+QDc9QPkRdvU+w9QrQ5prp4jRDtFRgLeHFPS1T7ZWmttVoe6eLR3mnXsRYf
aMDuCIcEuobdoiW+3xrou16zLhQ+vDBHNSxVtdONGsvneJcUJrixfL3MfUcEtEFicCK/NYb4pOnu
cNSzOTu0TTn4Sw0MqZN2uTVz4D6snCHu8KkNRpNWqYrS4q7iiPHqqQZSY6uy23Ikaipplt0WYtbv
0dzYyalRI1rwPTuDZuj7XmdhH5YSSthwchYJ6VmJa2FoPv/mtzS3ORiEy1Pe4DZGAMJFpacHIn9X
i4ClYotx54Iu0KYMBthkc2oGEEjYTA9chIB8mZ+UTSSGcVd4+oxTnmXGNs3oh7oiG0Hb8Xl1Qr+x
NOawFTUKQ2VohDaWMXwKCw2fsGEt4V0oxuZ6YTDQfgSXjE15APdWlkZqreowzyCCqIT4NhbU6qN3
8EV4MxyvSL8a5MJeyR3h+oAG0VqO1a/UQMop9zKgBg6rF5gfl6xKwTwsE8LL0rNqajI0tqQ/4Xeo
Zdp6WZ2lW69lLPCqmigRaHKFGyLsJY0Wx279ZChZXbxyEk9x3eTp5uzF6nZsLJMehK2Me6yrVYvB
xqrmndk2ru+VmD7XMUfL+5i5E+kqy21yn/a0xPdW26n3pXQb4lTwE7BVRkGmxcWmm+YJ6W+cnorB
5FPKC6m+JrTwjmKZv5ZmqL0YddZ4GxKJ1QEb6/jsYih+pO5hliqGuvCrm7jqTjTGhKAjc4hVep+E
fj4r/aS3BeDV1u6yazkk0JzKyiVFuJgd9XuMrbt1l3TPqXh+HyqZqzXul0Vdd32o6DGlKXh/E+ps
fIyjLl6OhavxT5wtbeJ837LRkhrOaJTTpjpvXeUwafehlWEYYBZKC4pAAX/Cj2CGN2UHq/M01Emz
0M+1nNtEmAPT4uMh+oqHKSnOnr3Q5oNr+yaYs5ziN20x3E19nn5fhii6SvSQHIVtqPE9dZLxkNYR
LSiR1i0Gx1HfNbEqbqc4tldTRPleSLSpKo+/4N6uh7OlwDpAjG2vyb61t7McE9waKJGbbBYUV0NF
ax2Sr5EWnAho5vq6MdfdlpI0xhQ3YcD2hUqA1BlOSWCq9/Dy0Ay1UGNzN2OHHt2Y/aAyzpRbJpsf
xxScIIWgojWj0U9LXG9jOUrdOEbYf1umyHvNUVSBrMGE6dZZE1U3OMt7pJRFPyxWMRO/KJz+npwO
fOV6KvE4ZpljPae9ht6a1jMt4mSazDcVjpa1hsra38LigI9v68R2pJa1hDVt80Xo/bBQcYztTiz2
fIqVSnt+yLR6VKFynzxR1Mfc8bxtRz9pF1ZWdT+lzSwh0NmwVMVSM87UsuBvKtEfQlPQBdCXYn41
jHrtqZpjvmM4+CO8bsRVrrRHHe8uHeu2ehjV7D123uj65pxE13YTEVadQ7GbwuTHjMeiolZyJkJg
sAiI/FPWxk7V8EAMptrNabTVMDvj+iz0oEimdh9HSbUF2i+vU3IoOAogcD+2nlM9y8HLvkdizPw+
GesroHPDd9mS+SEvZt/LCljMWGUu4ROvfVCpGq+nROAejUnTN2Y87zMDXyXpNIChhcKBbMIL/ijY
cp6awom/D/GYfykXCA60Jc5n5ooki406UUDNYvpYj2fd3IyuoyhsVXPeBOYY5o1jmhxzKzoa0WgM
NP8cmiVzAZ3B1ebpqLvxcj/iH+KEaTTxHgJ36RPj6Okf4JMxuzAh95la3yni69PQcOxnzxX5mZfp
dKc2ZocXjeQUp+G2SCwzeQllE9YIR3LCJ931PgEIbZWlDX1VQ+nkTeyUMJmt7B/RmKiD42nD90oR
fFsKAYR2SbSu3AxTQUe/irONxeyFejV5Uf4i5sh66ymlgoRJ2SsRE5JBodPnbQkgZJ3ZeXdDyZgC
U7Q0LiEsa1cYxnKF4sKXbcbRt7Sh/6a5XbUtm3aj6Gb4nsaaNRQ57jviABw+PYOUCYOH2++eNmc7
a6yH9dyRDiX2GMl47YmEh6phmKWNHdLJspH2pjrsdkNM3MAOZ+PECdrYjfM0B26RpOcuWrUQQXdc
gbNPTLsq7aoHYKzFF1nUUbohKQ8TaQBn2ivXfq471DDDJdi1wlWU3o91haqt4fp/9AakOcExfzsN
CatULlJsGx3kRAwfaoVbI8HrVPbbBh7VodLQyndLNEYvua7EYcDoT8dYtlgzk1boJ5ygxn0siulu
HLDDTdPYN6tY0hawaTLfGiYizeAgG8qO/HGpGhA12gjNlUnl6TocrOkqTp3xOspAwweD1JJdzMJM
hZRqD0q49gsBq7PLRDOcVbYwhK8QNRbess0Dpwmbq7gGmFCI1DilopDPThLR+Rmicm9QfZ65R3rz
xeAyvkNDnt2cdcXwBC1tK/xOc4AmS0gH5kse65x5I6NPMaoVxmkEeL6KOFBtw4T5AuDqYGtZWs0T
rccehsg0/JhTkK3pPFuvKjSKRw3P49eUO1ipwstfe13WCFLNFG2MsDMClQ4wzYXi61rLUUQ/ksXp
frhqEQ9JSEupEawTQOYaATGsLtQKW21930jb3Wvh0OxrS1sCUQm8OjDqCNGk5ZMluonYkVeeeowq
Jy/GC2oLZ5z9Uc/Y8BwIPSfDm1wwPaY4NkjtfJSGFxU7cybK77rVvLfyYfpYBhm/4MOydNa64WMW
Gb4D6v29CV54Gw7tW8+wUPppwj6ZAroAC6T1ji5QofJwvEXWarepwuuM9UoezdhLEGvNsx3U1PpD
XyTjjZ2bwHU5we17t05PcEzwr4a4gT48aCq7Me+fKAO5cacZv+cm8n5lu/T7PMlQ4Sx3HsoupItv
ozeY5wZRZaKGymj4kReZvRW4bu6kG2LU1BSulDgS5W5xMveAkVjLcB40imNC3uzHGZiaOUXZbgD6
emUrR8dGu8j1OQJI2aMb9kMcjwxYyFs6Je24vGihlzTBmFr49MI0vItCO8NMOTVXnZrxlraFiwup
M2wgFjDc+BQNpHNpLZLciFdtU33Ktp0sGxSJ3sS7Yc4ZLTUndX9gZYf6b/Z1QuehXl483W5eqhIX
LjFhatLExT66Frjy2ImdjlVERii/jFgpzqrhguVnXCqJMBcnO2Mk6EPQyBbEzauqRQ9w9OK6SELP
QY9sIo5ZsnQfCtQjgBXeIP1MtkxjnU3xwn5brbUia7AxtegD7by4b3bY2a/2MJ57RFMLmZLpDXpE
X9b53liSApI3FsMIQlSnxm7faZG7c+qEvl88LnXyLJrB3VrYCqp1XPXyudNJTnhtmu+VVDIAOFB9
nc3R2Ul4SducqtaMLN9rlViV9nAPs4oTNzCmKzMy3E2TpqB7uiFDKbfyB6t1wjXp2K/LMPcAuD1r
FydzuNEiJb4kGJu3Q0THsnXwYLg6DkEOyuQFmQTNwclrXwk80cqpFyCNTrisAIQDLmvoUU70eJB6
2+oqS7sEZLE8syiQBFeVrB/GOtS+Clpmb1pbIztb9rA81Jr1Q3hwuGnohBgDNYO9SuITSBQHnhYb
9JeZKMePmuDYndKIEtdhDOXfwuKByobkeAJBZ+M3EfEWX0H1Ykx5djMoLWU0rhPqDx0Dg3czTr1b
EGUCwzHQUU7scKF7TwtsB7uIJUTz1On5t1GZ9W1qFd6tB3Z/J4apW7swmnxr7mnjaVgHgRSJw0KK
+qhhbVrXbDF+mC3uVvFvT9eZHItrKSM2NBZNcEVW1Ww8t4T4mWvogrhQGKwxU38kohx2ykDsb8OO
JkVacLA06jm5M72ofi4cYhJOnIX3Z8rBBq1hfqXYgicpzDKGGK7I7kJXz27TJtVvDJD0EW5yMCpe
VtRf0sLJeY27rAS7bzr5WpP2dCAOPY6rccASUoKdWI2YT755LUEmSYvnkBnEprMs7G4wTLpv2WjP
1x7IS+J+wgMizeFyG1Xjh+VGgoblaBxFNNhQBw1OGg3DIPrCCoOEtQrrQWZusf/Vq9romaBRLc3a
YrEJukgrPjB961u9bnHAsS4FVtVGxCim4cMKK3XUacNe220tdzYnMp+yE0E+18evsVnqm7lr5sPM
AXMlKgUsLeLu/KlzxIruUF5xxOhOcVU29y4VO+8ETgILVKGnf5mT0XhLy0LggU4wfabmdRrV+iE2
W/r8IjN2KOPNvsyNMhhcQ6fG9WBloHBwZjM48/ebnMHP85VnmM54p4Vu/xg1ZoU1I2OwpRLYk7SR
R459u0QozjSxaaY23g0uQo3WjsCugS0xLU5N33WgXzd4T6vAXWp5WHSvw/28dNexVjlXkxdam0mD
WshgE7w7pQA7d64BZqYD5mqGhjFE02NaaxDkXMv7siwGPBRT51VGoQ4N2NqdzDfFgMp9nZEviwGb
1eFzK/IYGTMLb4oI7O+KzHhzp5UCnshgwUPIPELt6UC2nqbTJh9a56qwIht2yvg96cil146FmHOu
ISW7/cZp7VuO2gxO5Hntu4H0maNY1oYisSPcBnhoEWeg7TV07TKHAnE+e94ItddX5bSYX6OpRIEL
E3d5Y54C5g+7wHEdVVrzZjQpDfJ4cCdalh6ynq7ymwZj0S5RrREAhsiOXutwKMJsUvpJ4bU7Oy7s
rV517Z3it/QRX6YHu7HGQ2yHNBfyJtsWjSoeG7qRRDcGJB8aPKDoAW60Y1K+pzg4w02PIf1Wshbi
CfRovdZ9KA+ugzwyh/G4tyAz0EWU6X7SbIRYlbDkJcnwoDLPeq7dWqf3sAyBq7ryqag0m7BgR/up
nysaRCqazJyAnG0sgOZCIsujyeBHk1UWbNT5QEV4DpZSOle3qoOHb9cLfSId6HNWhPYDB/FyVWLf
97WEK6/MNPWAkTFGwlwsE/AwfWHhIl/QLSnOuHyARXetV6rdf/7Hf/3f//0x/a/oe3X7j4Fv/1EO
xW2VlH33f/7zcrwSb5MhWSBtg1MOY17Ni1FH8Of6MR0y692GGeGLAIr/Q/hortwHMD0baEyfXNDQ
z0PRfpo899cVHcu0LQaTG4ZxOZuKw0cItSi23kXvZfhxqCcSo863bhoCW7ZmUneuWfs8cnUXRWwE
SAoT+zYIiyYDHlnWNmTXukEPL2gwrofcVE9uuODjUbb3ppEhfChyNyc4nPfoR0v4Smf/TLr0vN5P
Qqab8O6O2pZFiaS94X2EZb0Eymvb2yYjc7mypIWyXCwzDq1ukNeWlaPT5dICGd/TcOk99zEvHIu0
a7koiAU2Rikz0bA1FDQ28nEBqwhkc1XVY9FSVk0akB0zuustR+5Lb1CAajLvo4/4K7SoNW7pBJH6
izXz1VaD9WNK6uG20ib3uacWZnWB6gppKXtbDDoK9mw6N6LwsvsRcWTbNV2l8GxZnm8JGhSVKLUf
OhGJR16Je+XSuC6FKnhOS7TPtDDa4Rl9HSTAklZhjAdPIvOtNuWUpIpBEXlFas3TEQZKXJUIm6F2
7BKItQXKvp8yDWAjh6zmdNNpKdjdiRnBayAJZJWUjXnJAqDeFOOrjkEISu/Qf8uMBJiIZlhXueqF
zzejwIWUTH+eQsRMSycTqy3kB/O2yl5UYZrXsKvxSjdFvMtmz/UtB5caCWfLryYxPKS6UuvMhZCz
LMw9SgCx3HDOT68mnXSiHGxsQbUxP5QsLL4c64mxWGZ/ElqG10di1owQljf6QONVTYnrF21uP0rm
EnFQzTGSRyTFILcu/Oh4VjxkuQMZoPxGjo0esDsweIya+14bMmfXNsd6Y7kz8YaY4/lcc+LSO/mN
wVz1mQr0lvEwjmdWaqJYoaUudoLxknRvxnEjW4UVtHfZbM8RsH6JYEAkrf3VHQeosVkGgi0nL1OX
7I31AL8V/h6pVdMlWbe0aVDp9EQ0s+vvMrf/mLBxvbZFF63HGo9SWdofGbKJYsWf4DpZw+i7fTNt
1UTW0jPqApR6EQbFlBjAjQncYMxXlg9mUwsYAGYRHwvbD0Y+hdeFx9SXmmlWnG9C3KmaeY8VrwWc
7zY60VdNY1M0M4K2DsZniXaxjaiiN4Y+qm1blPQsPYM5RVkKQZJQqF8hya1q5ba7eWboVfAvrGue
655n89pSGPJipJ+JaXnsukq+q3VyDcGaqYlMHMfHuKFVdhMF5mfTCy8GXf61rP18wYvJfgORGi+q
uGD7am+BEa3QXtflsX6W6/OQXNf/N2/wYuG2aeanHFjk+xgo31xjPt70R2agrI2AePymevnkehej
/v5xf8yxdoQUrB72xYw6veD415GVeA+vaAv7GbytNRNsg27fX+3ItX/78/XM87THi22CvrduWrzL
0vbsi2mQsYq6KoR9+a6DKzyjI5M4KOcUgEie25iSLfLyfm0VeUnwDt2MJJS3Y95udp3YZXRqEe2v
KXQ9mt7UHJzp7AovcuY1gYDRdMgpnYI6xzmExuvem9RzWL1pagFbVvMDIlzndy6G9NgE2GGfD9xU
gOPByiXdkra2TrQoqtukmuWNl9o4sjiE98qcPuraA+qQYabgJNwC/a1u+IuTjXTi4urPD0mcf+TL
hyQNS6dY9TxheBfDEUdrykxv0Y339FTvzXV1QEokL/hUsqoEBG98BZAfOV99Msbyt9eVrFM2niRX
v/y69CbtKwBsxjtO1ym7y+0Apukn9/abF86kGSal4Rg6R+uLF6B2mXdUeo3BF6x8Orjr8qalJrtf
tsta/pj38xFoyyfX/M1H/Ms1L0ZdFx0bvGn9dU2ydOMJhuutvidVN67QC4Joo322Tn12lxfr1KxA
mucAGd+NO+0m2+U3DlHfl2U7+vqGCMh39BzoTH++zc+uef7zn4aQZsB+aV4q450WnKUfzOjLn//+
3xWVvzzGi7Wp6FIt7TtuSjxYD/W+DoqrGQuDtTZXYm1ssBZ/NqT8YuDpeXX65YrnP//plqJ0JrUd
80IOxQzPjYWBGBCjpkaj+Tcf3sUnNyswDM7MvVnjj4pGvvb6ycP77Nc5188/3UpSDnPR6bPx7hBT
YGiGb68jv39ZvA2d0GEzbxistIN08cllP3v1L9b3phcZo2Y6XsSt8g0f4MAXaF3JevTtYN6lT6r4
5EGK398oJy7m1DJO+3JHyU1I/mFTGMwqx3ZwWzIa2tzjZlk3j9E6Yzh0uP6X7vG/r+jovz7aEdml
rJ0cdubH4Cc7/Bsbew/skQilH/tqZ+3/fMFP7tC5WMJsMxo4AZToD9Dslyu33f757//9+i//eUMX
69VkuNNEssh4b35k1XH2gVOs0kDz8yMBnNTma6u+oU7/S5c1z3qnbRqC+vzX59hh38q6nMtaHB5W
ELL4b3UvdxyyiDwB0F5DfntKNu4nP+BvnyfjmV3Tko7pORffXor+QmLRNd6rKL6yC2D4gAY+ey1/
V3hAmTS4PfevcufXm3PzcF6GgdVxPoRbMknHkCTCCtWLQger7ie/4G9v6aernf/8p69dcy2HNgVX
wyZOGaeuhi2NmLWzTh6ln7+F159+BL+9okNN7JqS/10OG05S4NquyYc+YGFnIHvd+N59dBUGEDuw
qvn42kKig5881vMr8bdK5Z9XtS4+vQZSG+2Rlo99ebMiOK5wIfBiffI0z+/7367i8W6YBglDKNG/
Ps0BNIcRefV54yFicSgDfrsvQ1Dtpf+5lHE5a/4fm85PV7tYqbWM1HA9US2chRPcUxRe5NVW3d48
Mivs9Mm9/XaL++lqFws0h/TJMRN+N/FQ7qG8+kzqZYrFJg2SJ5yVz7BqCPXQk/hsmPhn92lf/HZu
Joc4T7nPMSCiSyVWbbNtudODKkgC6/bP9/nb1/Oft3lZ96ObxEky86J4xmnK6m3qGJ/VXL/d6jxH
uNTNngO1+de3hJO57kYW24B5V+6dIL1BT187d7jC2XYwfGz+fEe/3ehMXbeFTdTekt753/PTNy7D
VMlk5np0Vm4wzu8zH0jdHnlgrQfxsXr49Bf73R3+fMWLVcXp4Thb5601Py3BeTMvaQt+ZUarb2xw
hmEg+5eWzZ8vefFQh0IQ9VXc5Llcb287XpFkTz/pKgn+p/PZ//rwTP38fxj5pHP5jtjLMsRlNP21
hLX7wo+D8KQ+OPiuY9/57Nf7/bP858XOa85Pv57txoxy6rmYuQ238bq+AVR4zFdQRq6bIHpwHj95
W363Uv58cxdvy0CeaZ40rtf5VzJAuFgtO/ebuD5XRufamYTSp9c8vw+/rpuEtml/e65EDYan8es9
emXYxpC95TvM/zTenEt2uuDFCikPK7b56gapTzf/E83k73f6y1UvyzE9Zg4Co/3ku4t71CEv0Dpg
w9DB/vxEP7m5yyrMc5CpINfJ9xhzF5l2Ipz+n6/w2Y1cvCJmH0ZuQVj9/czgND3fjTHBTV/+vYtc
vBcdmtrkKi5yzgnoMfQj3EHO258v8pu1nt+EjjDEU9P1DHGxg9LhhjqPsfAd7uM1rvsgutI/mP+5
BmO/Kz474//92/r1ahc7aMkY2E4I3rtzrYU//+pcQVpXzB8L9F13nG7+zbu7eM97YIqeZxaIWG/p
oxV0W3czg/hc6ZsUjc7+5LX43cIPFdBEnaHfYfytHGmNNNMbjGPv+Wv1rHyxOZ9xBmZ+BvF9eNR3
0adL49/fdeOXK1480Bz4dKNXLqpg9RhHmwTN85NH+NsrOEIIgghsZZebGecZNHJPl+/yYXqVgdxE
vn07lOtxfd4/8zdtI//HLz735JwFLsAt+DcufjQos9JJhZLvRFTN7kaHTVXef3JX5xLm1wXwl2vI
ixIHVFEIZ2mU787NXwXOU32MbhnXc5CflDe/00Z+vht5cSasRjnRSuBu1Fq86n65iTcYJx7Pum2F
wNS8fHJnf//EuDPXdG0SyXzZ9nnt+mn7wu0KDzznE7OvwJYHYLQDHM8v5srb/n9d73dlqm47Epid
fRZuLxaQJi09PZ8ahqzla2dYZdf/j7TrWnJdN7ZfxCpmEq+MkkaanLZeWDM7MOfMr78L42uPBNFC
nW2Xj1+OSz0AuxuNRq+1INZzA4iwYoE55MHwFxcoWCezuUXBimOqEuZIZB39aRnasecLjUlbQWOc
KB8AHUC/4TmyYzdwig1eV+u97OUeApznNjSxM25zZpMJt0qQFExy0wAHU6Ujuuku9uv33ok2oBL2
ePnk8piRVcmgdQ8xdBWFz/kKwV8cxjMGLT8qcodmNB7ODtHyft1fVnfxxAazIrzxa4EgwkbZ7ofk
DnIV139/LSdiEbjCY8hcxFMC448Y5RXyBG828H/TL35pb91N4+o/AdL1ckdwjG3DK/fptlx8pBOL
1GNPIiCK4CxJpSFj3YVoHQMJ6KivtKkm2NIR2ibgSoltvOkDB+Jxq8f1/fxeLvPN4hRzRMIA4+LO
gILyO5K/PW10B7Bek1ilkz/h7YB7V+RZZb6iKNc1Xiawydk+uiceyF4d4rYOiBxQI+NV4OZvnqPO
PiuTpKUSQuVJCr8B59J9+wg0cW6H/uyRXX+XPoUer42xFguyiK6hBt1MOBOzrwOmdaIuGvHc1hpO
AeBKPUI+dVI2HHddi3Da4jLgkpjkl5l0DdnssjSWjq4L2pIuxp8rF40SD+wgW9yjMt7LykoBhkIc
Aa7ioNNlhY0PHYBcaHShzCNP9LqRHuPDT5AcBxbIVnYarzZeCcezCkxmDr5EnNsRxL4ojhEIf5ot
xn4d+Z5AXQg3HNApb0AQz70QX54R1Kih6xoh+EdjSlltrkRorEUo/A9GsBMgKZDbmlfj9WrYdCBo
hEbAW3qP27jHbV1eRsa5afrvT5KBopBlbjQB11SMLuSQKbKXPdSH/cXXIfGW7iYX9Jr8NHDpRudm
maxnhmHcqHVAWw7CT21fHsy94gvQWrGTHQb7OL2itUVikABspyZBncY2OObEJKNe4zVEq7obkaAx
JVacp0eeCSaphn0eREmAW6qBqZT+AxAKTuCtGzBlUzJR0aLuO/9QoL9vByHU0asHVNcGTIdeSkOX
gAMBhLYWjUA0h+zrVleNSnjjBp4AlRFbag4AtnYDwcbJRQaJ6MGL8orzbS4TF0YSvk2wlaZa9aom
DniyVQvJDYHSjAEfAqjBur6SlaeBczvM/qGJpoVyKOGR74hBFgxmQEEyshNnAePmFjxSqq28jnc4
cHkfjp4t58ftuWEaCqcRlsgqSGtk+QNEIGPuYyq7ny0RkEqaPnEQRW9R8AaZ3AXdjNRrN7xHgpUK
G38AiP1RJJmYO2ebGREeXFQMZMofE7Sw3WqLgVeXuABukANIaNzQK3k1zeo3/bbINjLicSr1QkTP
EmOq9P0RAJlXXIx20NZudyFIf7ah3diY5ee4q7SWSE+WetHaCEVS0NHXD4wlQ/cgn5zpqfZzDGYI
D9mrDJajrQr+vW3hl5/X/Ws1Uk6WzHxlqPyMmNJDT9iMI1sI3qaat6n0Fy78SMHkjqLjKeai2p0l
KFsREskfEKsxH6ArhT43WP/Bp+cNfv7Es7f6DU/MMSVTlbdKL/chDgYQ1mBu09VJtI00zl32qy65
tiqmTtIajLtgdl/6mH6CT2TYo2lv93BQc9u49V77Y75DRx29tsi//r1WD3poBRJMi5iiiT7feVg2
CtTfOlxY8PYZbQFlcjPobDvyDwDBHlSvepg/eWftmnOeWqQudJII4gb8raEKi0V1qPRfAoax9XTf
q5ymzpon4i1SREEhqRqEOs7NhO3Y5sBu4cNB5LndTTWvJUZ3hv1k+GEVBMkm3szYamVqlLFrgxRD
NtvZNbzaR4O0w8v4ZC+uvsl+80JrNYGdGmQ3biw00Eh9vU9gRBAtYMykms+gMLOMXeePbwvPKdd8
/9Qgs4UAgI8ggU/kj/wPijGQ1YFoBQTCm+TNOAxu8diBkru3cu47xfqn+95ZpojohLxLYwF2q+Bg
5o8y7/19pZhGO+/k0zG3hL42xRriEsiPd9k23LQobotN8io69KrJvQOtZSxVR6MF/6AJYTKxLSjz
0k4yPBG0g48QoPfAFfuOQctd7uFV6ZkT0PQAv3BL1NCqqmlotbCNOEACa6j9GdJH9z448ab2q0/o
Ou4AC/F5jYf1fTyxxXhkCMJdYNlN6QN8UMEOeK8XkP4YrnCobjUQEIJ10rq+ulXPODHIeKQBUK5Q
RET6UOD7WfOp/MUjIFzjxALje1VKp4FjWFD9agv2BR/Tk1b4jEaRAyJvu3SvL2h9C01Fk3TMS8iE
LS1NgKZj3Oykf7WKYviifl9sBnfcA9V9E/DMrW7gtzm2zEQHBvzy1DuG92o7/CKfdKoAlOuQevjI
HVC7A7DBsbma709MMhVnU0PwUscE6YdavubgmygoUyGG4HXO1WO1tIUO5L+3UmFqD1CvLXkjYG3o
L45u9dw+AjDpi1sNyiDW8AGtEYfcc+ta3o4yB2hsNAKQ9qqE6KZzIZBoOwSFndrpVofPQIA+sbkx
zrNJ//3JESqrA/T6ehp3eJMD8Y6b+kAvQmTEUVBQFr8h9PX+v/mpwkQeMJjFJOtYZrRVc5eWXeD4
uddme3aaR/6FnLdCJgyLSDEASoHTRCBQGAdwFNYLr4fDs8GcAoBcgQV2oI7pT3uABl+mjflcbCDk
hCtI5ytgCuGYpJt0kZtPPJQpJvshrQI9g8ViACsM2DakYbECc3Kuf6yLiNPR6BbxAA4YDR0CYyJO
IKARSLQAzRup2XT929zUXiKBcit9vm7oMntRS8DqqDIEtMhFG8wgpqil9F0JwiKubOu4SKJz8kh8
GcfNPz+2GWtMgIP9YzKjBtb6zFHeZbfFxIm+bVWXzi9UPi+0L74WY46J7KEfwn5EyfyRd4pVprfi
CApLXjV8WdUxVqiXnsRyqRV9pjV4n4j2BWhVncXBXKwPWT2Ajh8wf7jjdYG4H40JZUEHJRU4POjI
PmbL3GlTbGYPPv/1/vLPqx9mfUwkx23YQdIN1hqnc2YX81AOZuafDZ9OTke8M+Ci1vqypioGHA/d
GrbWEtUp7swO/eaEvrzQ0q7biHf6k4qHHuIo2+v+T+P1LJ6pNYzMqQT/wVMus5PtUEqVXqtoWE4v
YTXZTT05cY4p1e7JABdKBPGZ6wali+qOscjspgQhGBkvdwpylrmjdSvoR5H2ow1IczjJiqa/i8UZ
6IlIugk+mC8kxoljmosBCeKihWM275CeKioIs6Cm64f7HjrBnHWtfjcTCUvTcA3VvqLkxFgO7LWS
1zGef3bg8A2wtNQH5STe6Laa3XBDez0GTuwxUbeMYQoPiihMRkEDKvKi1gYzNYxFrg6ePsO6vkD6
e8xmAqqAV0jqKsrF/EQsgKBtopM0i7oH3fBUfVz//ct7PCAXpwaYo2WRhkwoI3wt+di6+g5LuoPW
koTmFj3Nol3kL784Ji8uwIxJ5l6TBgHw6ARvBGD0qPYgg7ISJ9iCoAzaXx7t0vMqybVcebpI9lUi
zMK6GFVYFDYjBrVBSvxjvvsqe9z5prcCzqaunKMwp4NiCeNkoC9gwhukT1XWRBgLAbwSkh+bpfZT
wOQSKDRxtnLdPb4tXYS1rEAfE+6vHiDMjKw13KQ2NDfAomQrbuWD+3HhTRyspJKz1THlT0HUaUyA
W8Jmmv7XMOCNtKP1IzQp/yK8VbCEEHRKkCd1Ni1rYdWlslTg+bix6GRe7iefGebrJ7d0YjR7r2/n
SuY6tUaYxysRnHJJbkJYJQGluBKCqGAGyxPGlwtQaUU978xZ3UgFpFiotEAmw964Zy3OkiFKkCi3
+q73h83P1oHMpAW+ZM7CqMNdZBFMDZm074ldZD6ZjEn3aqJgO01Ie8A9xcSZwaxLgZ+L9w/3ELhv
Q1cwzANZZLQtmHySKipYrVJRPBozEggoSUA2aHSelEDN+vG6qYtVMaaYPBKqEH9FDIrHsHiCQrxl
LjdF9+O6jYsAozZAB6drpqKKl826bBABDBjFYx28BdEr5Ayv//7qGvDejEwhY8vYSqDX0mYBQEA8
FqK0X8xkE0fkRegXzivRRUaiyzgxw+SJHqw8kRwN4tEEMHycnkEsYpHyN5iVOecVbz2Mp1VKJMtx
DENq8VsTX8LpKeaNIF1EKbMWxsNAfwAGB1zvjiOGLZQRcoYQ1lMfQ7LLlH86UcqYYj0sMVNo107i
Eehfi8ip1UkPOfn5Ny6AkT4NfoYJZHpcnpQwRa/kWtvWcIEWdJegi1yU587gOAD9S88ywNdKvo1Q
Pz8xIuczeDxyfJfkq29pbkdP9eQN71ay+vkJ3oklHVGjsa+sgCwn+aJX4pG0W3l4VnSv4A30r7ry
iQlaEZ6sBNjXUVF7bFfeSuqNOUMJaCgSKGD3gu6WAnQg/uLzAFAmYTYEPVi20UZ66DqnSyoeo2Q/
lVvDvIUEznUTq0nm2wTbXJtmcQCqHyYmvK5JyrHIOI9fXwXOxec/sUCPopNNG0DZuKRljPh/CZJN
BZQCpOEfBDzsjR64ZKDwplnagfiZCybat4I/TUe/yrU/gPlqktAt6iRiiY0jeQMQC5EHEa93ULa4
IA52r++nRGgOuGaOialkXCo0mQukoRFBlQoQgBuk1AVdpl0byg5I7NgpQ6m6J5O0reTxx2yab4mU
BtvJkIvnQSjuIfqyG/JxWymUP7afrFbRRavrptkXzXmTzQRw9UVxwzT1arEKLAKIMSgkpdJrugha
Uapw1xIwaNeFIjjxrHrgrK2suKmfhDbPHLmEXikIh51JIj962QRnBqkh8pPiXWvOQNUxh7uwa8F7
Gzagd+h1UJUJSQmVlzC2NANs9IuwCaryBXjne/B6dvbQGYY14/3Dm6cismU52aSC+WsZql0tDz7Y
nfBWL+ig45NVECl2T0EebmpwNRhtAqrxWL2Le7JXUui4QzXLEjVM7EPQx1tUwTWk8V7F6ae0424p
QTPVzK6pZqAj7/7McrqHPKJ+o2ta7xc5uYEaErSFRim027Q7ZtKUQTYifDHGaV+r6p9gju7kASop
YkspBhNHbtoP8IPdzx151oYYottgLQRhZev3AWQD5kqCIvsoQIOwBamPmUngpYSMkFkajqk3b5Ic
b2MD0uIQJtRTGXp26MhBAC6q0w5ajOYO6kogRRIxqNCoO0NND0sCWEClZrs6FB6ToACRT7adotqN
lsAP4/4+FQmx5Sb5LdRm6gaZcQwmI71X+oKAZK9vIYnYdZ/JAg0XTKgS6C0WoZMZcux3Rn2nNsEf
0IVB/qYGZVUeaps5KSCa1oDElRgj5EjB5wRF7yoab1U09sCItqSWVMV3S52/aj3G3VAugi6NhM9z
Pz00C3nuBYNYlWBAgHeU/EBsHstuAiVqDEa+fPGhGv3WjOJ7KYaHXOw7AB/S/ga8YX9AbLBNi2Tb
JGQDdvq7QhF9sDrjbX8Au4cA2b1IMjvwXZcZaM/lTZOO90qmd1avNttFJ3d629yREBoyYyrfd2Py
qI2YiJWE+CWJwaKTDRPnRFzLhyamuXB5wtQRSq/zbNVmFb54n4jHTMWcyVBDJ/TX9Qyxdk6dWmAO
dpKAYUqqYKEb34b2WTPQEtQ4D8lrdcqJDRbm1io1WBBD2BCH3l7EX+KU2CDIhRoUFAh08hfH1Kk1
JsMLSWHGZCzFY5A95dWL3jxUyV9UQ6cmmBw+gcM/agsc7hF4ZPpY8wZThOauwblBXN7WUauc2mGS
d2SAvcgAL+Wxc9Lb9rb1m9bObsT3xR385EigVsDZu8smCGORqY5moZ4LKGGLR5TF2d70VQDqAB05
UNlth/i5F3q8wX2Z7hZ7RIG8RhSJaGjKBWpQ1M1cNcDIjbYL2M99sm9dcwe9VQzwawBnmU/VJtgC
a/oMVKRj3kYuty1Or7PX/gLmUlAJ2RSrHc7kDjqPcpC+SwmkeUpaRUH4QAa1GCnvKb1RGamccnQ1
wk8Wz1wTwIcKdi4lWMC9N0DvG0hCsOX+RYifmGCSCKjL426CLsWxUoTDPEBut+8/GqPkeCtvJUwm
yZdFyloNmygDRkWCwdZ5T2hrtYxpKHiXF1UiXSBkojwAcWuEhchy9xrknatM5MVIAX4g0KMM4ptR
r7bX9241dZ2YZOJBksfFnGdjwc0aqm31vph/puROUaFbkz1eN7WaidGTMCURelkX2EspnmpSJWQ5
yvEyW7KQv4F960YF2ej/ZoeG40kFXAiDIIIhHWhxyA8ZDz14UnmXn1VXwPsZkjcaVhfAIrVOh9Zc
wFpYi9AuG9tDKCicynZ1t75NsDeFammisQjoKpb7geC+4AnNn+sbxVkFCyhqoYbdZgm+fVIW98OS
PgyoG66bWPXok1Uw3yJaBEmE1thyVNMKtV6AuZYlfSyV5NjM1V6ZVcvIJc4di2eTOVSyDiOGPfUz
iUBwcLoX8m0j7fLkQ6mOJuHEz/pnUgwMZhjgtLjot7WJHpNexGdCwR5ChetzqjnpjSZnNnkDVfnv
a6nChKhh9JBuFHDDKUGo7YeB8o4G0IQKWQd1VMAJnsvnI9o+OLFGF3wSPaUOvi6wxIvHOJQhWeSG
uDBE8XPW7YPkE/MpFgQS2+XTgAjJdVdZ28lTw8wZpQMf2GtjhqtxcTdhfhqi6BXHM1brDYMYpqbo
gFZesF4J4oiOfQcbrQvBzHwjbeYfMSUXGh06ZwthXnl2ri9rdUNN4E3wboWnsgvGK3PS5EYEeOA4
vQ971S0PYFOGytrsQbFjk03+dXNru3hqjXGWmmi6WeNOdwSrMtidCz+KqvssMDkd7VUz5rfb0xg8
8RJhXGqoL8iIa4hCttAmlyCFDCGl64tZT1DfVpgTtwy0ToHW5HIcVYgepNBFugFxrsLzCpqE2ADD
I/3/x7AmMo8BoEmMILw+gYMWDytgvf4hV5jnMkHcJWzrzaBwVrUWzyZGTulDhwp4JRNhsgCaaDSC
4BAp+HbCfVc3ttm999nD9d1b/0bfdpiAasFcX4DncDlCNcfpRMOdxT2m6zm7x7PC1HelGkN8QFmW
YxXMEHQuXLWFnvTESQ6rOR007ngcBarjgpQxltt4icVhQQ6sIKiDG6t0QG/QEjvRrkHyh1OFE7er
6zqxyARS0zUwU8GikVAJAuiFxY+C5F3/ROvJ4cQK4wsF6AVire6WYxCJTxiDeO86Yaf0wZaA9SlU
arusdUuNos8JAtiz3nJOr9WEaJ7YZ3wkL0vIzVD7nUO5IDMnnKxuA42dvWyJ6ORYvKvIar15YpBx
F2gtIhCHHvWmBqaDCupIzRMUrkwTtKyNwPEaiSaIi8g+scakKVzLA/C0w5p2J9wUGNbMd+HN/Eqh
09WNccxqQM+b22yTuP2Gx7rAs80kLzWfxagVGmyt9qF5KHlBp1/5gSmjPfW7VPcE7ObXvWk1XX6v
VmXymDh2QjRF+JhZ/JjGx7a/v/776yFBuTUpv4PO8ipGbRKJJSh3j5Jw1MHyob33IicgeCZoqj45
VyZDq+slUZZjK/oqxE21HZj4r6+CuvSlT3yvQjk3AXl4GXykWEVlLJtS/ZGX0b4ElDafP68b4q2F
ySCZRLkSQSd4zEo8xfZaD826qLQS7rA6zxD99yeb1lQC6sNYx22kC93J/NkJIPsLM86x9V+C6Xvj
mFwBGmnZCCesp/OCo47ZZxlQpdpePom9+KOjexiP9/rt8FL4vOf6y2Ec2rYBs8i/XY9JGxUAKEXS
wza4VV+JB9b9h+mLNiJyg9ues9L1OPo2xmSNWVGNdqqwn239upA3s+Bl3YtxAGY1TGoIytlUoJaA
usYGI64NTv6bYmNgInLecNE7HOeQmKSwCEkM0R3Y0jDxHEDGD6NT0sZ0Wq+EsMrz4gLQsOUi6Tgr
/Dr3TlxSUNVx0SD+d5w8mnaVDZ2RL6zmNvcMzm7yFsikjJRkndKY+Fr5LFiCcZDwVlxLb9djmZM0
vs7Rk/WIU2mkZYC8hNaCE+mQUZjIYNhCu9idPHEy1CXU69w/vpqYJ9bKJpPlKMSSgpfOgVTSa/ZL
fx2ewh0UhJ1cc5XXYtc/Jzve9NT6VoIfEcSaFGDN+GXZCeqiC7QyjUw7IbdJE1vQtuGdyvSLsBmY
oBsK/CEIRhSWjaJU686MapSM+Wv7Gt9AAB69V4jq0isYn/px7dOdWmOi2dTitosiWMsC6APHTlG9
hc2zyLtbrnZ5T+0wm9cojWHIJexQvP94O7vKz/IjspWbfEPxnMJhDP0Wj772+CxaWKar3fGor1e7
2yd/A1sBQOAwDTGpsxz1g6xZxntrZc6wMWwwDzQYOKJ04jz042pqPrXJPEcoWSxCLgdOoyR4l7Dw
6ifdgcm6t+NyEh/iKhY80QTop5uA9zRNSBnLo5y8Qvh1PsSjEHEewNd8+PTPYdJBIWQS2Orx58z9
7HeDeSBJAqkyXp+E41UqU0VIhjaXQKAvR1OoSrtuoPOgZuipy/U213tOxKyvCQPLqmEalFHi/ICX
5FzDsNq4HKM+cVNIGIVDclsqKifv0Ei4jMtvM0zBEkDKOYxrmEHdjEGbdADNuX6bi9BOVaHvQVrA
nLqEY3TtsCUSBqShJQXkPDtDXKRxBuQPyuQCV4BY+TmHx+upe92AClIhA8Afk1UNQdMgSQY8gB7D
YF+JP9RE4pQLaxGAMUnD0EBIATApy4sKjYoiqGnLDHzpGM7HJcoND71HmYPGGx5AZOUjgQAH1GB4
LCVAT1BfOTkboDNSVG2Hj7Qkx0xOIRr5GagbufNz8tsATOv65q2u7dQcU/Q1ATRipxC7BzlukDvj
sewx9iW/dyQ32YUizxz1ZMYFz1bH1HkpUCldiZmO4wxhZAibgFUk8gwbMskUYFeDNZSHPlhxjzOL
dL9P9rMhEq4cChZIlF9CfjvHDmcHV0qhMwPMuTD0gAsuIbpLYIhvrMTIdmI0/ql0clBbyHyn0w53
f2+WIFtXze9KLP7z+ujUPjvqmhQyFCZ1LNCs7iWSu0HulVB+46xy7cNBlYCSTGE2HwNu59uYjZio
LYaYlpmzbQB5Q5mDIMgODIf+Ce07jqPQn2P9BCPyEL6jVMQXk3R9oSbFlIZIVf2jlD0uZmx3I6g1
y5+9xqMbX0n14Kr+tkU96MRDQqlOgrQPZtzjILLW7wYNkOO7xeASb8icRTGhjQfGphFFGGpdjGPI
gAHTsa2+dVWv8WUwaXKOlZVNxDCypmFcGGyoF2Q6udCCKGFEsA1xqICJW7NxD75FH+9zljQ8mhkc
eyvH2Jk9ZiOrEgylUOZALpFfBTWHjuqDPrQcz+AZYTZxzMgwyhOMtC0Uw+XGFqPCKoMf1/19xSfO
lsKkRX2YoN/bI6igrAt1+30aqlYt3ra1f93OJWIVMhlAKaFMxpw19FyZ6grqrwaaBvlXg+5PgP60
ZNUvGp5qnzBXonqp8xQkNq91dckOwlilnnri8m0gRSjPYBWe2EOTxth4yPy3qR3h4fa9etXs6UWA
6hLHQagDMFF9tliaZE7MqqQph7Gv8UI8hcqWCFP3oELK6en6nvKsMG4IiVUhGApUHBidu8vT9EZd
VE7OXXUPE5BeQBmozgmT82c9njGgU2H/BiSmad9pCxpAitPFv66vZd0/vi2x2X1JQs3os5a2EpSf
kofBZTpWApIJxYbg/ORCenBLnmeR86XW6gJM/P9nhYTxS10fRBE6KzTfD066SY+5nVlgfviCWfLm
wNfuNWfWGH/U1Dob0r5Yjv3OuKPIYjVx5WdK9tr4IIscLZEzAPVf1gdAj4aSFFxqzHkGBfM6xhgX
CpGHHtM6UChwu532QNslocdtl6xkfqzv2xpThECjU1Vxh0B7YUOg5VIf4tKGzPiyo5m/hOgw7/PR
SLqItBODjINqSgs4mJjiyQud/+RZcjKvhGCuJUpWDu7txp95jEOrefnb4sWMXN6aWonJj6OkQker
gWIHQOFDxMn+a4EniwqFb0iUhpj5bHE9jHk6YCMhM1yOhwLsmgl0myrey+TaagBqxkCXrOFtk+XE
wTUvXZoR7tE1W4grWmglQ7qRs5i1We4vIj9Au0QJCnxMkKlK0haQP8Ar64HU2+BBtsGrjHG1LLFj
3ziIW+Ohcss9BeYmD+0Nlwxy5a5xZp8Ju6iYjAxwUhzYXrbV3qV9fwhddbT05+WWHKNb0cEU+e/2
E5OqPBTDagBSEsN/r5168MlZIEh5YZQGPWEPi/evAITO7CtQug4IWDjxsHYknBpjjoQEkl/TQFA0
mNJhafZp+3Q9Ta9VWqe/zxQl5ohmXk6QLdu+hNhhC5Gx8A3StTtxULeK+RdwKXw3A2KliAHogDBR
0KqN2OszDoUwg/IrcM55v0VocNxzNdZUEehmzHNBiIdZVISujym0iDXSYYzSTG9C5VfMDYK1J0rA
pnGjoE+/wBgziwkzeVGBoZ4RBIu3OMM9qnDoC/UOxMJfwD614XW0VmP7xCCTjNW4SMK6hsF4Nqx4
6h1FmEFU9vu6S6xYIbpCO1USZkMuMhXp02yG8h9YXXTdEjFxYBQQhxwfrltZ270zM8xiDFXOjFyM
JUA4CU5OaZPbsa08LGi20kDiXSnWwvbMHnOwhNIsVFQhGiS9E542KMiYuFA22RfA33IT1MoxdmIN
m3meJJpMLbVpjCToY0ggFE+8SjvEB3DkuhQS25R7bof1+mcj7BuombeDOdVYX7/r3ZyAz0LaDDfy
NoLom1vcmpvsCLkD3knAs8okYky0xQt6cmBsMj/C7lUAnDoDduK6r/CMMBlXhjRyMWap9JHkP7Lw
VtJ/RA2vrOJ9MCbRLoUSie2/PtgIipgWjGgd3r4oGrbzg0cukcVKYv+i0VchL44mIztrE3d1UWUL
3L/zxB0cEkPXYJ3f6g7kma3qEbTwj/9sE6FIhkwITBykfiVIJDHZqtVaBSjgWfvIIW0+6YAtpt0+
iThDNxcXNDpODlEYPMMTRdPR2Tx3/EVakhF1h/6lmUKZodMQrljbELZ0pz/jNnU6qGhVPI5hdjtZ
s8zni6EinJkazFbmNo9aC4pzHCe8SFgwoYC5lfLC4L9gezhfmYGR52QKG+1DPcq7YZvdCbb4BFAR
cOe5M95wExbrkV/2oCYNzC9GpSARdm5Pk9ulTyrY694nR/O0TW1X0LuR39st5fMiv677x9r6KPsG
IJMmyBhg8dzemMykFEKR0koYvQ0N9c/4JXrtR0DdaQyIg5e//Y1JldIiGDK4eNjbqKkssZGkTQH9
J/RU6fWJalPq1vSHSgLyuXAvDgHsKa5N/zHIXkqbaBgzs5EoBQl5R8dx+7PHVVT1EgDeec+/a6Gg
qaArNomCdiDa8OcbKk5y12DKuPziziv20rvmSZvI6RMLstR3ktv49T2f+WclEsAtBXZhAkI02v0/
t2qqglA2Wl1+pPIIvLCIIa3W+4vvBiookFOCuAO8IEz5j65d3Qg56GhB19FYKsSYUoyq9k4HZWCo
HNq8K9pFM4F+NzzJUtJyUECD0+J8UWMzZFMUadWHLNaBpScVugmDdpvLyTbThl/mkmzGDuK4ffsK
Xk13UsNXKEW/JNpAMZOC07Wh/zd7AIVHcGjKK0IoOsmTLBy66iM3QNRWoSIrk7SzKlm60+LSF4BP
isxy14C/U9KEQ9HNO6FJbgdx5ky8rgWuji8O0iy880Ayl/kaXQAVBRl3hI/upwH5O0p3rsyOamE+
D/dlNeEjaVd8DBbBNYjbLJTpDCZVqE1dDnO5gNB9M9vqTnaLu+FTsFvP8IHotpra4uEaILPxpad3
2hqgk6nQGQFlPZjBwJ/LOMGCqldsIip6UOWQ8F60LHdVTHmCIq9MVU+UM9JtdCPqDlCdB/9UDoRr
kWXCe9yatSv2LYaPErBVAdc4gtVYFIAOtSJhKjGd0eXSS6SNzWcShpXdVtXgCPsgb+eXQuyE2xhT
N/Zi9tNd0IXjS6LKIfjBmz615DipgKidEXUWRqwXiJHURppaqjbktTc2gThakyBqCApNzUELBCtv
SwGsra1rQaHZ2pItk1MrOXhRh0FwMiEHrXWONqDphIYh3cm5rj2TTCJ+lxmgnk4rvV8cMLuCC33K
ux8deBUOS6ZpOw04L6/OG6V2i6nDtymlMrKmUMoUvw1zSYOGehu2ViiNoj/EOe7I9UTe1a40dshU
Wo9HoDpFxOB/XDHu85tYjhLc7bWQPBVh231mWhzB0SG65ZMwwxSmLIBbppPb+UeUBiW2SIt+NJAy
e1OA0EVWbVPzDorHmF/Xgzx9TSfSNJZU9MkhLsb8ISRp3wNeGbYfktSEpl1V2mBDbFcZLTWPw9SC
/mFdAvIcGZGt9uiOYppbnkCzJJimjWmQyq1KWd4QMdAiqxmhZO90aSDndhkPJoDLS0dySzaCubF6
pZesLjdSu03iyBKgZXRQ6umFyJluJe2MXa+E+qWFhLYv1TmKl9x4qkiYes0oi9jdJbwD+IX8MKo6
AJyyrJYefecMFf0QLen9sgTlBliiGixJsvwTezE3/lDLWbo1peEQz5ixayLRmQCncqo0DqxSbrvm
kAZZG21A6ZeKnpCNWf17ydK538gtaVK4VjLcGfI8uGVeFw9JMkXbpswhoaaVcGigzJ3AFAML2OQc
4ypqgfTXBWQ3z632NGdi8l6lwvhDzArDkSUVgFnKhehqYdo86G0QfZaGkPyYOlxQikXtNIwN6aA5
6xXjN/rRBRq32eyi7gk9Mc/7F1EuQmx0Uw+IrXmw5jgDSFCKg5t+aeXaThpRe1KlPmh8farml6Ht
G+BzhaF6GMs53gzZHPtJOfbbGojE0QYHn3InjMbyo9RncPjowrDTSShif2fDTJ0Gec/TOykQ7FTL
i4cGuPV7UqUzsaCZJ2w7PEM8T1mje32dpTdBLtevWiV37igYAEYDqST7mSRIpdtXYSnahaAWuQOQ
NEa1Zcw/3pFRWvZ4u9b3k6YXm1GQE9AbZrMtt0bplPMS3KOnXNyK8Dtf0Rp5N+Vy7CQ6jiRLCLXu
RYiH7CaDe5dWSvQEP6aj7wC+403czDUdVKqIXeZRtZVUpQFse2iWO6GqoA6XGwDF60KgPFZGa+xy
cSAQuIrm+3RRejeoxeizq3ThTxcp3SaX6nEjhFG4V0pBvRky3bxVzXjA35ctuVUZhXrbS3WpIm+I
tVcopHyvGyLHGzIp7UHOutoO87L4lZkCrtsBaW7ksZLvpiIOkN2aYXrCLRloIRHb21jmiP+LI8Yt
yAamOntIlbK/yxZoSmQ4Vw8Av8t4QahCYaNEBdD5iTm8hTOSXkbq8l4d1DbYJoNgIo70NPsDHmHh
ITFCdOzKxYi9GIOGeyL2qNfTwvS0UovBBlrNRQ4lOFPY11M1AOsXDXVtxWMUQPk+6ge7zwbwTva4
Vb1ERdyHdqeOumdAFeAZ1YNi4z07BTrRSGwl70Y3kaUccy9J5eP0XF4bVehKRM7QPGSkUu8LsYA0
R7tUga0IgYEWYgPB0UYoRyQ9JXZrUxptHQ1UT8/16SfCrtF25ahEW5F8APeYPs3lJFTWlOmqPaWF
7GpJ0T6CorBEaEaQNC0B8hJR1fhDKo03+hKiswyNwMrtgHq/SfU+f03kYHLHeMLEnpgH27SqFTs2
B9ENu7n3qvj/OLqu5kp5JfiLqCIjXkknJ4e1vS+U/XkNAkkECYT062/7vu1WuU6dIDQz3T3dqYvL
E1f+PEFgQ9vxP7JYk3dYCGr1WiTLWOgZJjqd77Ny9GYkUdlVlnacooz1os1wToayYS4rcHGLvrST
UHa/8EbDdYN0wd30zniQbR1cxpkgS4ggkX4WjO/a2ZvNZ9xhI7SKuhb+EdT3ala1vqbpvh6s+glB
mz7jW1wqmCZA1SUi949ZI8QLN1vqlSNryN0nktBscV0fvZuM6vY9UZ3uqzWq1ZgjwjoqpBjCk1Nb
/YQkk/AqNlxrW0PXPKBsKv10iXfe4qtcNfI/l07dZSVD+roNwZIFK7RzNRXDK9mY2nmzFxYEpfQ8
BBCSwnENzghNsN1GFMNqDZM5kyydy2ib7KPBRZNRa+OShgsMKRLtZID7SOViRyWLapTVHLItkzkL
JY9wSdyjS9P4pNCHlQEUAOU2Kfe/IXJgGB33AHsgZMi2RMG4QYS8IKLp8tgVAVwQOluiqMsMduxh
7gWb93deG11pGYkqgQFHXk+hu9OGwUmzwZ84cGaobC/sqTfCySi+rZ228DHnG2wamUzTE+lw+Y5k
WTOC3enCW2z/R0qvRR3Xy32AAWjpTG2ch442mXYadoFxx4oErA6E2BLB9Lrv4dgpvSijXG6ZlrKF
8yN8L+pVvw9RzPNZMu87dDjbz3XU5O5m6mKZVl6ujgr3Qupgh6DNDbdrPLw1goZZH7jkJMMmzoGn
wASxHfw315o6c1ziZ3Uy/cDEM70kMG4olGj1I4iH5YWYKDgbO0DJVW/bq65Je2n0KlBWkuRBJzPf
pyUeqmRt2ype3IdP1j4nNTwrhNbPDGb2N7mOfzidhgJL190zvF31IapRQ/TMnGdm3BeJ++3VM816
nBLS7rDiz9N9BBuyHxlv4kTCJnrulIu9ms7x8HpRDEjLlbS02qiraCOsKnV2KDkb8fu4M6KYiePu
cauJ/dI49JLWZix5L+EXMBBgfbpv8Xu7702iXjan5aVMRpgdo+Q+gFK80zkwpfG5c8faGjuhbMPB
cYLX09wtXs4aO+77sVkukL3FuQNr+YJzAcfTDXJNZ0rSok1WV2VJzZZjjKakSARyBfOBQY3Xdm17
oMT7qFvyCbe171mOpKpXpBPVrO6ygFB1XqTmn82APsuJ02/4lXynuh3zwbSsJHXyXDNPnJwEIoxA
N+yO6oC+OF75NaJWlluru+OG+l5KKKPKNq3jD3fog6pNWFwErkhLrab3ybjBoWawCu4Fh3TPnce8
HuZuy+iovwY3Rt8Z0X2bbk+h+LVacfEdDbK+sZQdhnBBkduKGhWcTm25+mEhTfTsq6i07QiewtkB
iQfRFfmvcdcUThe8BFwUoTZIBabnbTUntx5u0A/32TpC1sFEegwCh6LOrMeVhteVpo86jt4jNMm/
LirXxvnZ+uhALUb1xN0hoL2MxwHaghq3tzRTVHjddsJRK6c+KAPRzeiJ6dPqaNjD9vYf9R1YyAcB
nHa8vRz8PdVTlXhLgVXMPR+HapuHvZMuKue03SfRfDCt5EVr+C5OxA+uD69AE/09Ul1ixoWP4oAi
HrR9FkXqYSdX5qhj5ZCAcHDMiUzNLnDa/xy4yocOrTy4yyBU76kd9bPgCpExfLnOpv/ohvZZsDrJ
+gkq2GjDA8Snsl4gcp4RqwKnk6iPH8MKuxmoOt3cCJWH8D3PbYjLxmk/EEOzm5fun5jNE49F9ftu
/RX2LWQK9nJsqiht/vMN/2/U9K/t6b9o1kGerm7m9NEuVLYMa+clmVaVbRb9E3ZBd8GEz0VN9OJh
mHaS8Aq68Wg0OwiznB2moCZRGxATWT96aFrAusDtd+yPXH4iS+ngL/NuHLDlUSOHR84PPi4l0kh2
SaJKOcG1o4tKWI7vlYNA1hX9LGtLrrdq5Eth67GKY1k1aPfgxLR3RXIMVPiuW3pnsg92uut2AfWr
qE+OzMG3ES19m2s5ViFC5/MAPjqovQWHbs5p9JCHvnOaibmOUfg68O2PU2MU3GqU636BPL9ensMk
3pNFH9PZXbNxdIqlDu2uZXgzfd1mJhoe44L2IpTHFLGgw9Ic18E9uPDrzTzuHpcF+2iOLiD3zzqM
Jknc4EIxBBvQ42GGC/PmtifcQicSxbRAjgj/NprbRxDW9YG1jXdXg8GjS3u4hqM+8HZSWbhsF7bx
HVE1cqnU9KPcXlUaSU4ROgOnb49WffdddEa4hdnBJ6jwJTZsEh7ki1M/okAsWTh2OpMrth4pz9AQ
YjRexr+TdXfTyv4zwvsD57nfZm9dypSnNPPt+iEH79nvo5OzJMeF0Vy3cYkpIioZ5q68mxyTLcn0
7hJvH4e2bIY5Z3A60vGAYS3ZysYue6xVjFnL7Cn20IEjJ7yMa3L2DcZ6L/SPcK3Y8zSpWOJ1pbuK
g29SFEjU6m2eMcYCGdrkllMXz48BaILMnIzPTb72IQ5e9xoO/jVUfhE66xPjXg7fv/dw8p7qUVxi
xm/diMtH0uWQovWVEzvAOebkNjyv2bBrUrdwnNHmdQx4ROg3BWXqPLalRjgjo2O+Rfo4YyDptSiE
t7UZTK1u1gszQ1SfBUn/ucbNeXHofy2HsiSd4lx77IUn4d0d5lvQ0QKP7V4qcg9SOVXwNeCFb2mx
EQ7H76YtFZFH39GHhusGUwh2UOKUnky33eg2nBhN9hARljYJs0gNuxT+Wtz6sIsdCtcGf5GyWsyb
zUK8vwBNmGvo2YMJcBKr/dqpwmHp3ZkQCCLZJRzi5yWJzqukBfecH7nYg+2mnHccH8X3nr0RiMwQ
RTtX2B/Pqrc1NpXUYxmNTpt7Uf2BQe04ug4ypsJHxL0LwY8gW3+//N4iMSKfav9EYQkFmOIFuxrP
6L3hApXGuXHZE8CGc+84x27x96zG3vdCRIkTvWuJvaWbwZsJL6TZCod21TC75iEsex1C8zEQ580O
3rfTILco3YoEx5OsiG8egwxr65hd/Pc6mjNgYkUUoEbELc9o6AJUmk7LhlNXj+cEKvvESx9c61f2
+zUS8tckiK1qDCRQyZDi1k+/mN8dA1QClUyfIZGYQNpzH0e0mAVSZb3uaSPirxwEIEu39ElXklju
cXJymTp/NnQFsrZ5F7gXzj9VE4JqHokpZ6dHGBeuwMMWbRL6t6AdK3ixahAhcs17P7E7OND9FVOK
WzKYp6OpRQDXG11/WLdpHlSKdee6Vl9WD8Oz76AKxliIvbXgDK5KuLyAdZ+P1xz5kDnC8wDKBDW9
WNK2aO0FO4QG7mg2CP+k9cQqL3V+bCgGpJDiyxSwn4KQ6I3BA2yhzp8EIop8afCoWWu+k3na+VN3
aOvwxgj5xI9ZiERd/GB6Mil73RSc45rlZtT44XeryVeSPDPZiUyNADpZ++T79kiHX7QkSlAo133j
zgWNnY/F9dp8mf1DxFA+/OUe92TOgkhB17xMVaj1vvVR+nwkqlH/asKmK8c+klnXNZVAHQ2ajuYe
1vCrcZ4hfArcf9QNz94wfXZa7lsNUH9QjwGrUdm8On/q2rsCIyvX0B5W3PeyQZmgw92N5mdC6V0I
8s6H3wcEY7zvnTduj964PclQlavtiqnZKmgcb4uKv1kfjRmp0VJTH0BS8+bypKBzhBYMO7sYWlI5
n7xNPA+QkQYDZoGE8XfBwyur8ZANQ44stSKwy0kP/ND1eJQDVs683+Fi3fVAInM/6nZq2Ha66aot
DC+jvwHU0/UjYX6m1i5Payh7rEYhwOUSwfkeLeo464PTvK8j0EbHHge53gM5XZyQHuY4/c+TzRHn
ZMiDkVZbQE5KL6e2oZ+j2LaCze/E+OcVE7LXjMcYLgbrspWpNz82pc6BrK9CjK9THH8CT/sKZ1wq
8XCL9YwNqXr6TOAXsAQYaz0TPtstfUva9dm19M1P2jJg/GDi4D540w4d4zuzzrcn+Vlt3U3G/t3r
+jOd3Ux33gXX3ic34uKsUUUSUirbNNlcD59uED67MlpRC/jOW8kT9SxWpGGgFzTnwes/F20ORvh7
obu/kMbmCRtuuoMvHZrxfFhZ5Yu2qtv2plky4ersAPF1j9UYnDFeRc38QjuB+2G+LqTeDTP/hxtp
z8n2GbIEXAI96CTJ/CD6SrCa66U1uqYk78Kt3IbtpJLZwg2EHJK0uSAL4RJvdal6tBfKxUJTVCKg
GHuGgBRqXbqRk8VMYx7rK8Uw8JNQ7QRbDnbtyriJvaxZ4HIY8EvrY1DC2BkHdkembg8yAyrlYN8O
qpiWaUdDf28YCwE8LFG2oU8Xi6g834EVAFmBtPnxqZmHqzTju1b1KRWyAfbcfDhTem+JOg8EATqO
JLek22TWxkuH5kFXncuuqepuMUxBOz+WML2O/hOcPOa07XLDQfXMdTMVQTp/ADj9hyxnLJPILs3b
FPz81jqguTanqcIEGmCltqMK7QU4s9rDxeedh3zM9QRKogl7m0+pm2aBMd8LfjAA4fOKYXJ+oz2X
JSfi1sZ40juWHoDP3d2EvHDJv1sl4wwS6GeC0RShqv59hLIoGYFmbsFXFG5XBFz/ogwACrzU4FMC
MFpIfJ89D4sUk5rQtS44nXP/JWcpcjlZlQe2/0x7jMnt6K355Ct57RHQ98NHam4ikf4TbSwcUvh5
Ev4nYGhgX1vuEthSqbr/Irz1jx4R/9GgKdCfosSK5dVrm9uqsdS3wusxmNLuOPTj8JysdIfI9NLg
WCQT7DcjpKK8r52soE0ok554Zd8s6omwWOfJZkHgBNrLo87+Gl5acpkkbOTVHLS72UtpITf6b0qH
XQAAMNNgBrI6AvpU/4LoFuaYpQkJcP0BcAocQcfSylEcQlegmutaFts8/vUAcu82136IJNklw+xk
2v6aFGqmSmK6TwJUf3b0O+PSyQLJsMU9NJ9NtzzDS8ADSjNcB5edqVqrGU1zzxV4oE7fEcZwAid7
b5bpOrrkj3Rwk7HWPPxm2ZNh/mrgjrqu7OEP2961DBW11XAzJfLczcN/1AD6xBAl9l6DvFRqICdA
4PrsPveI+ZuM3SW+ejVQAO66VOqKMHMBXXEONsQ4qoABxRlyeKaiyxt3SE34tn5yaMGS9opUhIb7
hUIM4f8SDhZebekfrsWWgWP9VEn0XxyN+RivX6k/bb/mpX3uCthTNdr9ByjhPnfiAQvocwsIowzS
ccUgRP7JsDP5sKT81jvrYwhjAKYpHlSYJWiMGOjc1hQ2Eyr851q/Co3c12Lb9anC/KX4LbT4B00i
lkM58ouq65Ot2x5PdfwI4/FhfxuKSEP1GzbwIaQRVL8eRZrAX2LmvF15MSt9rXGsu+aHbLyM1y7r
5rkIWnrr2q3wnHQ3GMCsgLe6AEeATZXb97lR4hS5XY7o2mwNeoQJJeXsAcjn/s2Tfmla+ozg05Jv
pNAdwXpmMr47Ka5Gt1tQYP0Pxye5500ldATAFpw8UE0hmriYIvGe9vHPJlneLcvBFfw6eV5B5ihP
FIPK15QL0bsALq7r8jQMGGr65pqEpjBRmmPozDcI30QAb+LgB3WudEOYE/OBZC4ie1w3Kk3aHJkd
PyxxTnJ8Gg2GlzEE8eoW/soPWuNzbulNcX+n1zEPgOrpCbtw7bDDDgt4ID9LZ/rk1MuhTjH6M5V1
Ot4hW7rEpFEFpi20Rt54DRwS3PFuSNx9D5zGa82Nrcnr5C0vSmqQiwv7DhSKYw9T2QyxFu9oTp9G
hciARsoP/C0rJ914mbd4tySJ3ZzOWwzPXf6CyRNGtWHvVJs04b6de54NVB0Wt/8b+fa7b4AJymYp
YYmCQxiYCqfsNHfyMvY+6kxHTsCEv2yynNwA3qyuE22Zm9oSG5pzxrAbl7bNY0XBbgf6MI14gK79
ayjHZIfxdk2+26a+1pu7FxjOexpdgiU8Ua8H3qrEn0Ema4Z7GmOLTR/9zO9T6L9Qb3nzlT9lKzUW
RNSWB1uAPGWyg8El1JcuMuFlcp3A8G7bhqYYQBpi6f01qIYtRfUajxazM+v73TL4VS0gkEsIe9g0
2I2kq9bWqZokRoy2m4NsP6Y95s7ewXjuVGPY//8kGIapaVB466xsOAKWNnpA94klrG6oevM92PUP
w/5Xjfcz1gVcDsoF3ESbRrn0xp3i4nnEEoQVCVaOG6CgDxrBy0fyyiLY2JnWclRDTpaTLz9H9eUg
K2F2gM6ABa0iC7Nc9Str9QrIafNQt0UdiHwe1yuLTKmm6QQbACD1d1j9Z6vgMBaG/hWWc64yF3+Y
j9ofjsx3i5U6wEApSDcfeOV0bEz4r9V/wbheIBDNfEDZ6TL9cA6HBgsWSM0lSLEc4ut8tTxP5/AM
cHiUyYt22XM7zYUTyFya7hI29oDs2V/p+c7KuXA1AWIRoHH/r+k/xq7dRzI5+S3be5PKx6kpWWKr
YHGzxn1RzNmHFoM0qMBu/Kz5D9/mPGXAsZQ9O63ZIQiBgvWhSXIUWELodZT/4vWiSaounKrajXXW
e3iYmS2pn8KXX13MNFTtsIGgBH059BnhNK/1VHAM3QjUrMJ6fPPlCNDR2Y0aHh4I2/CcbtfbP2J8
ZgA16tZDA+dVKkHSVU9gX00LT/8TDStIz560CD7Q5Zpi3ehlho12T6IsDOWONBpmu91+A3y8zUhj
9/9JkA310mDsnuAv8FonzlH28QGpnp1XPw1iuTbCOxIo2oU2Z6HjZ2Ockx5BXbfwZTX2A4zDi9ig
qZtgcE0enDxjrCspphCf1Qh8kdWGjcA6kGcAmn9+AXBE3mBe/Q4TsBTUhSjhVYTo55t7gpmnb92n
ORlRoXSxWuxaMBxdnDDFyIVA25Iu+kA7VLVA5VZOmT+ag17766LgV51AYkHULprrXQpUbUJ/xlJA
uDEvFfWuXIYGc97vWUQ8/DiGH4KCauogL1jI0zAt+2lGQE3HD2MUlMC209wFU29Yv9djfN3We6vE
zfKLGzSZoEDylmL1t0e6iqJxSJWOXildfL/mq03Te0OwDkD4ZVRgK8ecJuiWN5E1vc44fLIssq7S
1DkYY8t0ZTtPfiQkuIdQR/jo+fvtjBT480r+oes/SqGeXUD6ajW7eJh2sOcB1yJMJuSMC8grBmw8
CJe8kG45h91UmJZXW9cXC0HilAGquMk8QsP0y1Es+FCJCcql/045wIimWvuHwh9PDQom+txo2Y62
SytIUfM1Gssal0IdvniCPuIZ77YeMkZxlpwoa31RwST7sExY+3H7ggxXp+321qBB6+C5vno7vMXS
8j7n61+QxofJj7+nOiraBf3VhPgtuP3pCOVvuTL9I53mZkiaB/WK2x5zCfLNnXXPwCEMnvsa13tF
vplrM8ff63ZFwvs9dgGiLv88Vh9d8+6y5ETRvLrPwnt17H/GRbSweZfxfNbLJRkB+S8vo3+ZpudW
Axt0QYOind2meyh57rn7pv+akdA7/VqLOXjGVC7sV4iRqL310FmAFsx/TSUj4NsSMhmVNKXSVRTq
tzipaI2hHg+tlOZ96itvQiYoxhX8ABE/wPc1a7sJaos7qJkSgTN509xaB5R5j1xx531jb3XvZMLQ
6xxH+9Bb/wWscukos9RZMUTXmSX8bBM/jzBIe8YiIyPKIcfIRv6DxmEVR7qpQ+uybIAIY/HSV7Km
KI5JTnsXooy3UdXZrHixelgLCEk5RiAW2zd/TTNE/hRI4oSLPGA4MGQD5qbAHXYC7JsbAuzw6dU4
SAGNfZxQfUi4vo8YiH7VMXP/+f/mtQbKjLqA/aMS3THoAq+Ye/Sf6ytqRy74+FjASXk9zTY1Qzbj
lbaP7lP6aPztqFGw+ilrky9m/qxtXYB3zkcrH6l30L3zaeGAHQAo975G0IMyfKXby+iJAqMyw0gV
Lm4O2UYWN+2+Xt7d7Z+19rIO8T7VnwzgGEcv48ZB1poOyx44wy4MV+en36iRKTjVYwIwZMr9GDx0
DAs94L6b2ZMIntTB+wxbQJt4ZazoQQTrIQnxrHdyh5DbtP+c0Xw2yD/grqlq+g/aohNENqi3cREL
dAgpUOImuFhwopmzXTe38uoZKHUKUNL78RF80I2kUGbTZYBRAG7842P19m4tT85KCm++cxqXFhc8
Fe8uj6Daid8TavZiwlDpfSl2sPzHG9FRusm3XMUe0+hHS9rSG5YD/EeyFeWU/+3XQxfUCGBY9o1W
x8Hxdv32Bhu2MkXZ8meRjyTMfQfQb1Pna8eQ9ORkoH2LBYeAbkC8+VRg+Mjq3svQlBfD3OYCVXt0
i9DOeTjsfaJKz6SFwBdAnA3SjrWivxSvdyAKknLyNOI3ELavGqoyMCm5dsZibrE3Re+/1HrfXnX4
NqC4E1zTvH6dtms4/tnaa7x8MOclnL5bmKdID6NIlA3jh6rhGDeqbIZcmP3WwnBGLVC5u65H8AbX
dHiDTrXEmc2xEJSN21BOaCmaCLTG8MG3KFvsWFLvDS6u0fgY5ibzceM5y722Ilu9a923L93SAdig
yG0Ajicn0CUCZzfZkXVG5oqtZpPuYZOAouSVm9cW1pxrsmJSh7gtxlXLDxt/X1vYjfoE4Qd9Zmde
KO9n8ueKrgi1UGfI23KKHt3bvrBdwOc5t/Wh5U41/74uhX9K9Bg8m/dTU00UiAXUbJwPI0a4+T4Y
54o+6wajsz34h6etac+WBUXD6iuwhl0PLowEpV2jvPFTPLBp0c/hQ5GxCAPouj1nZ0Y/BG7wwROd
o/bgn0Ppm8DLFqIqoJq7WPefDV9/aAeVRwKzLDwnMb37yysh3RkarmtIv6Vjiq2e915r7/GvOivE
GDjHEH7YgmDU9jXB/csvFIN/0sNdEK4mCoNO1/ELGYFkcohrdHBZxQen7l0h+kFj6EFOxsPINwJH
wsb+YksEZak+xQbdmEgynQI7EdUIRjaYT6B8cQ1A4jABXPIDuFAtOerurUNYBW/V3RPuyVcf3cLL
vrvbGckNEZ53Tu+BCQ7u8t4xUgArqJzUHqHVvsyJ/WzwV6O4LmIp+G9nmEJLiEYfhjSf2F7L13Cs
lBaHDdytWH4Q6pe5iF3Jou4pCT9j/8EkDll6DUFCbP4ANgJTaPslEIHi3FaX7+pennz67g6vSd1f
W5VcyYq+S3iZr+Q+NOi59EeHmm8UWEbwWl6gCimdAuu5xQg5aTvRqllbhLng6g+fXPkypgBOmalo
ij5cbo9fCINBqTA4QOkQt+F7L0zCz98OaB7SmzUXyDnLFSM265Nz17yt3P3sAPpP4PAg0SnCtiu9
Fkx/9x1CfgfSHs3ahQtUPL/ZiYXgsdd7Tf5oC2mfOXedf47Cr36Zbia5g4DM698mafvwJM6c6fZ+
P73YoYaNpkNRMnx8NeiUa1jvs8w0kP+HJEvoTbt/A/k86hoSrKgAyXuK2k+ka92obso2Vgfi/vul
tlpk06yWoX69DJuXD7UCNWzKGhwWm1jBXdzxUEhFcVol1M8m+0eO9YGjEEK5td/QAfBuLFkHY4SR
PLwGgZZQkgyrrcbm25E9DtuKtg33Em11trbs2M1HsTzUr1QKdtAw2d/1C4aE5mNLbrj68G6mHGmq
BSV/kuAHoEgx8SVXiwV/D3+rAVIpXM8sQIYfP7HuRULFBTlSppMPb8Zk4MwgTPy9v8TVKEwB+Tk8
ofC0tFE50QakAwIO261ap79ru2Wji/6mC1FAagwWfgXxOV63hEQlw752pUx8FOgioJi9bS2sxREi
4cvMj9HK8DzWT6yG2PKHIUXMOuD0wwYo6GuaHO2kC5CNePTm3S87vrIznKpzMsAKOKnzsa68/l3C
27Zd4Teog0O/JQBdnaKJA2xKw5NQ/opu30NRbqJ7CfV4b0AkIxPy3lPvIPS/ZLQHlm4X7q3PIPmh
7P6QExCGMFvZlC2tc3ftM7qirHXJ0agN/F3JEBKuFhxWoquYwjGabnmrh2wM3pttyiDowIBPjskk
MwWTbuYfZ5u8tb4sphmCNYFeBxw+KnwRjTNasz1sZSP8Mk0fF4OzVGiUL2kgzv36EYl/yVZjUv6v
DcWe9Xe//W9tHrg1sin98hm2boPkpFHfZ8fNwWQ9Kw3OBGojjKCZ3340lB4iBQYkTvYjglJrL6wM
/tvwu6VRif21SjJVrB2w8rp/69HIpOtTLbx8xhe9gP1QPtr4Uf9NmuYSq+jo60ddb6896KfOPzmh
e5jCtAJgWyr08KHzMjnvepmzrb1L+hlaaN769fbL7SRA/aULGAoRUINaS3eo8xkDgrddVP1Boteu
Q0oOSCwH+4/S3yuo+ojzM/CuQOuLWeI+9V8prfcaaCm25MsGNA/p0+sQH4Z6y5oOzrXKANy9W33j
i7lEyYjhJ8gNZAhWQGAIQAebUtkEEV8sLjp9Cvq+sBQAH2ZWiQrZYnfbEQWuBwVjWDg6YX8EFRh0
eY0opsGFog7lb5ZpOc04l4jO2AJUSOcz8VnRYWCtF6+S6tLhtupMd4QQIE8aTKTxVLDF5NyiNe/k
2fEffIOA1muvQfTCFdTdSI2OMJSPfN0bTXeuRdekBGo4uW40qSaQt12ykxpoevBcz0E2sTd8SHAQ
4cVZBtzFGPpSjIizX4JvLWrUqKl3bA6EHsftfxSdx3bbSBBFvwjnIIctAZJgpqhka4MzsmXkRupG
+vq53M1ibEsk0F316r5XPH5K1PuhsbamxadkNujggfnkTZei5c7K7ktuJNGgPTcMzdfMmh/BUMTw
pQcvM+ZNSd/V+/knwv+xEzY9SQCxnpjLXsud344twBCa9ZKRUKCVWlxAF62ZjJTV7dQQa8OPxSKn
EEqbXJTK/Gd2y5seFL86fQztJduZYMVhkzluCD+IlLRaBr0cN1nvDj8sXz8PDP/dOjmZpTxZMrjZ
tnYvyReCbd/O1hTPHt0/SMJHWma3rum3uP3gGPIVqd76/WT4NmZqkXHQJn99YX7Ro9NVSxVVjDZK
nDUhC3zs/TI9mwvDGHboVeazgK7QiatsP3H7Gqip+TRtlZYeV/G8P+rSIMmm/L00bsb6MMUlpcuv
QS72Ye2l2MzCihPmqqGbGlyKzWEwpqtkRAAB/5GNlMVF2kQWbZL9lCMZwT8JefHSVOa4sVouQD0r
eJYCmDe/dfYqO/fOt+79WOwgM6S38Wq6Bn2OIGO25fKfLx4ZZ1mrNNLizmb127c+gmwJBR/O2DPm
v7pAIw7MQlnhWWLTWb8+ULE3SQNVZcXNhGtAd34b2NJloYezaPeObKMBkruVMPTqzB65cEj/sGd0
06o01kTJu/mrT09Mtfnk+AhyJppaM+9qvwjXleyTCSkQN00ohnk/V9NbZxbbxL8qq41a3z0BIpKU
4Ftozq7jbAZMI818Yf1bsfEtrJodft4KMaCn48yqc5utR0/9NO41YOO08K96bRwac964vIBz8Kf3
d1I+Fq5NP7s2xE/5KxVNxtAhwDkSREnxOS8f9JM2o8TFes0tqLj+avcodIK97T7XkNxkzjlZ1aaq
4VvKe196u9Z8kG/i9Pl2ZkmXsl/t7C71a8JpLHBm1PTpNYnCSfVhMDEzy2tr3RTzlEk1x2z6g5RK
lna2m7mkEvuRLKfJex/IA5aK176r2edVRUNBFhl8hravUJNVUS0bK9nNzBxT7hOHs9AJvL3jpOfM
/nIoy8qAKVZzyLwc8RDVCcrOgJTIjU3r7k3Q+5IZKIsnQyN1gZJ5h5uL0xyTQtzHInuxKTSEpgNO
3HL05iGTx9HgxeDZLvJgI5k7zDOFEQKBw9EhVMbltjdgX3B9RIW6UB2FLhP9CkeBVWEcXtiR1r1o
SmdpXL5tkpFFRnLLUrTj0L6nHPHzf7OPmEzBresWjxAi7uDAvoMxiz13wzSqnUAVl5Ssfk5QTsVc
LCiADvMwdfTv1HZvSUK142Sx/Rxh6OO1B6xP7Ww/mjzRbpoA6DIJ2zu81mBEDRIbEoknvdMoaC1T
YV29Sjs4aX507Czup6XZDFr2MkGU9Caw72AQtIhY2Sj32rcOUhHcStM9Sj39J1fr4vDrEMFwnYqK
3RR9NQH6KgjJSl7YE5iiHzQxVqkHm2XPjVIyYkP0fdXIBJyMnybpz61bfbtr/wo+U+xNCW7WFhbE
FuqkqQ6YN9ywFuOChajg+US0nZJcZ7puGyFU9h8zG37sdfo9VN6LtKdzt/pcQ9LD+FNWjMbnR5nZ
/4q1+ymN+SPQKqpNBrhL/pKRQxrzf//znZEJpwHp85qYr8zptkEpLzlHlW0xVFzE0RTBfyOpME37
rpKj0n91oEZBQjEPO7v6Q+gaBDBA8w3pxONQ7+1hRsV+uL0MzTEOMNJkDMJKJ0zKj25CUic87Umg
zygTYEKuL5hV+Rxf17V6mWr9n93ou1XvQNj2uvu+1N9ubkar+cb8fuNpHZSx2syDG7GwOmQmWcgl
RibnX8i22Ds2HcNhBwdKZW2AZjfdHLnLNzazcNblVrPMe26zlltjIDoyEEqmE9Bw2JNDNsk81Ox0
s3SQUVR0PLy6NsVAoxtAtCgzMVAkxRbTGAzZX5HNB/Ye35beBewqomCGGGP+ajnnPPlh41y4jkQy
EnNDD6MLnlBkYpGaYat7u/FZvDguxZERm0E132sTV7PNTpfqs52LXe2hftqMwR9z/9brj2ZmuWWB
Zycob65g1yHESMVRMOnzBmVI8O8uyztQqt7+sYb5bShfzPJ17OKkCI6j697tmiSm/FYO1SnhEC/0
f/7URl5b7HhPDuwB28vC+O0vOnOVZmusQ9gz7E5auQN1jWSabJc039FCbAL3tzu8SSYLFlNqew0e
2EsYzRinpUFUdNCcRPPTlHMoLTK1DPPpGzi0rYAQ5Y4u8vdprMLA/ib3l4JjjnxGr/r0X5FZmGSs
PcnHuALxBFRim6QLk63yLEd/D55y1E2GWZUFSj+EC7XMLF5Spv2bhI/EGEa+AzfOMO9lbhtKvXpz
qzGs6l6F+iDBAY3m2mrBwYbtl5Ubkr1Bge8TS2FBjPIsDBm6HF+MdCGp9V1paBsfsIwljYwbRrhz
l/lask0t9t2KHy1zdrX7p6FJHqhV5smEpq6ayOl/FZjLelTkWZOHVLfvgZcCI7cRGe2ob1RlI/mB
ZXqYBvvaBDKqqjEu6/pQpQPHH0a+DoLUZliCSIyCky0wVBb2d7fftkJQiXuhZYjPWjxkOb+QQ3Q1
BvVbz4YX3e3va3qdByfOsvHqLtS4vKuKYU+baW8KPC0FaoHlwhAYXEA9tkVnX62mvlAS7aa5oVJE
lk7HkJFC6MDzObIM82Sh7e83cl2PdRANHJ+6xDvu6lFpJx/P58ak6mTcFQLJb11L7bGzRb0adn02
nbSJRNyMgK583rlrvrVwYeFkDls7j5ypPgtsDENf7xY5xiOvW849K5H1COa5JQ6luuWf26La62Wz
1fA7PUWgofPPQN47xWhr9iIm9Nt2cjed/5FVImKJ1XGlDzOXe2vKTVN+1ia7YZX3q0/WzXOSULVs
emXBp94qinMBs25EQxN8D63/rnmU3Pg2FEhyX4nYqlDGVwdNTICBl3GQ/c3mz8lO93lh7OxgiNY6
P7Z5fcigH5aV0ar/NL6YlwUCI0tQ2Ys69IePFb06rYCUB4UFqYvG2o1z8bfwxQ6bEiB7Hlaou6Us
zl0RXPTqdy+g8jReiVWEdd+gUE/b2UmjpsvpId5KECZL++VSZyRTG481f5CFak4znZ5+qMD/z0Pu
9+XKZ2q8jGROSN064tneGC5IvVHv27X9KnF76txhXPyIi07YjQkTsL8VAY15B4bJS+KqYDuky3mS
H1hs9pT+jwlE1wu6XTEl6HdVxGaUcGwsyB4ItzV9XbyTTdWq+gUf6xhPdvbo1Y9aLJxO7+DlYKTd
QRna1nRF6Ak9LItu6xvmPdX1o7T0TQNgVSR5uAJ3qXI9pHO+szRxdOC2637aF2N5lOBmaQqhU7Tn
bkpeB6G/ONIIu7neQXvWm4GkaV+7G0n7t0rvfcO3X8QWdI+kbKVOCc32p2K5iTAhouc7qEC0KIK5
0SbgF6NyVtMm18tjgaVIzNl2XRBrVM/S4YXnq8dt0fAmyPI9ne6OwZCbOtuDG/IwfQ2Gt8UbengW
hfg19/NCn7D6YATuocVUbKGDjLkTY7UOO9YQQ88rSXVaZ4fB+3KsKTLwk9Wpv8mX134xXhINNcjB
IkwUls3gAyNv7ErUVpFcijZ9Iz85ElCk9koiGRNSGJ6/wairLXfmORfiUMzs0031/MoA97VcvZcG
CdHRxLVoRcB5z0alhGGwoyW/Sf+OvK6O8WL/aK26lo5LL2kHt3zBPWFkWtx5zBSZLb5qLRKHR788
a8GPa6P06akG4Z59EB6QbtoVrbKWVsaxX8bsnPuPyTebjj0Qoca1noCDG1NAn4fZhZhUAe5eTTpx
0U5/CL1nKYLHdnEzU25kC2uloe062vn8bDbViR21n/yqODLleLfTcokSeIZwcf0pypz1WlduXI10
4mzEol3OsIL5q3WAII9K/I5bXPzvZVCeqyqFM1YXcox+Jbim57zaNiIHcnS2md3ji3MiNCs/Rfgu
iD6BtCz7nLqlTh/eum4M/vY5uc49I9fOjNiXEelautcMsWWRD1hYyWT6AyMMAsSEGfrXqNnRkoMo
F81Rc35c6GV/Tvdj797EhK0pJ0ZAn/ZtgKGyVpseUKKf/LhMuqhYvdgv9YNmJFjuiJxTPw4Po6VN
rx6Vd4c5ARnod+K7mzVr3JCN00h167p1AVfCwQU87l3YD3s6JHV9cSlnMJzsda4ifeHSGQL7+jw3
VDfvJtOPDX6pxVc2ZaJ314v8Q8cbRQBdXHfexVzxrI4Cc+OQhs7Qfa49qatZm0blshZIgrR1QEdf
nZjvmet8p0Gy81V9tZCPTW4+SDCyhpokFmPgclqolryc8mOGTR+C+TdC4H7KndfZrc4zzJa1oDBN
DkWev458ZdaKUw1v+8bukY2CxcU6qJBo5qqxIs21yn0yTbvGYVZhyOGN6edLoS839skrusZ8QPby
zmwGuGWkcZ0p7uRrQH78Jhi4M/PWz+mGVwb6nc7j1lzLZzcZ+FroditQFc7oeTWZgDBDC4aW6I+m
/jAHdR4n71pl7FdPuSDykZLEgUCsvY3re29iXeR2KWTo1TMMUBBXhXgrVyxNiZ6Y0VDxEHd5d2tg
XIZZh3tvtkJrX6Gnqq092z+FjcFWwJ+kOAja7okvoshhQ8Ypb2ygORnzY+/3de/qZNqLk/EcF+pg
y+oiqWz8kQ9NA5UdpT5Fc8HrueaIEG37XiaTs9FYNoFylb0PmfueTdnvGooKEiM5FSVqfoa6BblI
Ba/RPYvbAqTSLfz3zGSzzb3/jBU1apwRA4m3Y0b+Ryy4w0fLxKCt+zjdJL2Br4GLrvIBdv93gQkI
k6QbYoFx9l/WT7FhFdFcH3uYBCT8nZ2hslVlFPCakC/NBZTHvZeHyqyuMxYFqPpo8jl0HAgQWLEe
KHPkWZDTmwHb7fUj6NFD+Sdw1epMlH9A2o20/uW2/8Q1XcH4m+qF5ILnbJETiRa+XI6VfdYS9vbM
d/TicB787YLjHwGfiOFwCepkT+3t8uhWH1ad7upOO6x5feYZh+0zy78GbWBqOteGbnfDVhl7U7gm
Km8m/5kJ52qzgr6WLx6MLDkQkWO3UWf0527AvOh527azv00cwGWZ3vri0PAtmx51uVZttETCYZmI
30NUavw5B7FXZV4IGEkhzFJzDkmDKY7y/NCR/ouFWSBUmPf8gYWlP0wsdyy6jZMVKk9S7NSmfPWr
hAvLBN78k8nHCBCvzf8sLnHdmPYC8qqt0BCqjsma2Lpke7vcTbrVX7u6ZJzVbDPtfV7/qITEzSQ4
efaP0I0z/Hi85F4YKKrPqr+s/IQaJzbL27iLCoACfzP4QWSsV+Y2jSxOax+EXuPsnaCBVKO5QUSz
xc/E4MM3KAyIGPSS5hgUWkhHITbCGc75JH65LStY2mM5QAGCgHAzX3o9x8rxHKqUj7ZMdkXd39X6
m7ADVO4OOLM7WUkbSZJAjNYoWcL+2fnLiXnAP6+QrxZIL/RQNNMwOsVyTVps457DbCJhcm30t6c0
ZEmJd8zklPHDuvn2U3HTYM2KmnQPT49aeKV09jd2tZ5rLCdyrfd6onYoUTQeyy7IgPd8xtclVC6/
ObPcF7O3bwk4rSiYyVcaVlL/6iTjxUuc7WQ0dC7aWcv/LjTdnIgnY+L8n8uJioCRI2OWZVanpYRJ
9vh/UVCPCxxQWTo7u4YXRfl3GZw1+bntqHHKKrj1mWpf9WJFukzxXUOni/lDGs2pFeUOa0SorHWr
mvVm5ePFELwanXnpk4EE3PEt1QzcEVk0Tw/XVKc2eHc9Vpyg+c+ufh7S+Z1cDTw+xb+8RdCx8QxB
JgyvzrpQXDdx0pdvDbG6uWD8Y5n/VIrpqSi0t6fpt+hQPH1r72Xv8zgibTc9QvjEcIrd0kePHbUH
dkx/dbqexfW8PKrK2IwL2l8VxCNWoyIRkUb4zFqzJp1jRObun1wDCUHj6wGi877fic58xdX/XmTJ
sU35eZpjbS2HwhiRx72PhHeppI8YCyq0SXvJgvQaADR7GOzwG4cEfb6mIwb1lip98aPs2UsWNdEE
dufpDIWgdkor+TVNaM+94Te/pnQ59L72d+xLeg9Md5rJSKhDUTO7YqNmwUy5vfEJXuwspabWgmOQ
9PdcOle7s4+21r9JCL/MYPyVjvu2zmPCqijcxu3ajBiVmPiX5r3nd0zG5yOR7eoMYcRI4swmppyK
xXGWXYo7bkV38HpOFYQ4be2ipPcjlxpOwmRYbcvckT4rzjVO1goKNDR8Dq2huBUpBKqD6SL1ynQz
dtM+WcClbF5q+az6huqoNfWn9vT3dro6YnXZL+bYM23mXHa1/5TVvJWUr6jxTx9stl5n33ybh+yN
kPiNhzydVPV9Ko1jj5NGufN5XsWtqYdPV6eLa0bjTOgTSUXrX2+SGEOcC8AWCCRjOQjpxTHeOLx3
Xev2QAU+3RZwr8xt5rQN+5mc6o+qvQVPYg+nz1+JPNxsW3c+GICV/aDDf8n+Y9XGLy8h3MPUeopT
G4VTq0M7p3/pZ4AMl165ybU5NKb0qNWMoZfgs7f4cnTb9UKZ5dV+DWxtszA+9uiduNkQpTvODc3v
mGyNF2t0IpsY8NQQH9mggg28E3qauE1kq2xATZrtVPrvCW1HZJTp31pRPiutNJFajH8VZJpW8sKQ
xA1vhs6JRTjz2ldutRuZCLek8T8Woziy6P4K67YXXr0tDINvt65eyWg4sOsi9FofsXYs31CxC/zn
jEhLwoJCz/N3pSjupVd8dwLAajV0gaqSEmvwHNR1WjJFxL08SuywuuHvZsFFlDt+VA/UXEuSxzNh
I7ul4LkOyGsOszR7D0Q9n1o3eNfRY3e8yD82pE+TrYgpDshuiuuGz5sUL9W7+960T85zXNEW6aGr
+kNXF1DZOSqvVv3ViFlHtOOPC/fe9UBqJhR6Uzf/rMQQHPLNder196lJ7iS30IBn6o1ybgacxG1c
pxTWcupO5SSvM+lZTlsVuMqGv0aTk+IzHvw2D3229m5cqc5LXbELRKIN5gj2qivhIzuC1bsG5zBX
Rl/eRF2enDU9u7QBsuje1xxUb6b0k8o9FQZFsm0d9Ub7GtyASkO6B4nk2COcrZ1iqmZGRU1mZEY1
bGgydDPjjKH/7mseJdIYi5btK09hRAs+SRV5Maxsh7vuo1NtLAs7plnqN+voMUuZY4dRht5yCEiD
7SxaC9qtjsq349UmbLCTpwQt2Sy4f9P5sGb5YwB5wxKMeW6DCemDDQeSgGLGKU//2org7vceR1yy
rYyMM1w1/+Wr8V9jsrOTBnkwvbgspsNKAICdWf+5y/jIC2aQbW4djNHYdk73qYKJZ8DZTXb1npl9
LG3xhoVk41fDr8B0Yk0yyi7XfCdxy4Dsu4QXWbvUsja+Nx6h+qFPixCrWpgM3V+TIeQ61a9DM3w2
vjoH2nR1p+ltIlJkwglkJMGZ0+Kts5z/umC+6VqR3BayK4oCZyF3DHMM6pDCEdDMzKtR3+9rp1/M
qbpJjRZ6cf8bgGMXjihht+FqeGeWxgyhqdLujfPM23pJWodlThJaUrd3E6d/stL9UJUO1kNPqxc9
z8MaCbdXDoMMYFyfz8pYPvw8uZCd87A8uvwFENPQrLBrsaZ7LhaRlalLevKmZTsKZvAFBi7BM886
q4tZK9yO8wWHf8z23e2wBlQ5GVPIdEZZNjcqeI6cho1qBd+5swnsLDSD7Ij15TwIm45jAOjAiO2U
+wCIg3EfNcVi+ZugKGl6jT+8HPR2SE2lZ/CDYLTJ8/4+0jDUbrszvGQzrMWtHt0IrOPkKmY0Qt79
ITv6o4bd2gwbEzuvY9DOlhGGDg7ob8NqzuTS7POWESaNoDbkV9UG1xWWV00+Q/QmnMwyYRIpb67E
su2mpAHl59wvD3ZGyrR4jifsi6r060JbnNuQzo136gb5Xc7Fl3CSXad3V6TtZFs7apPwN5NMGBGS
d+gSHvSs3jd8xB3nTeIUkd7z5ZDUdBRE6KSG/yKVdpwwCWHpOgR5gORgHF0Nh51SHekI8rRU5hf9
yknMdZSkz9RFIHb5UmIcmg0mM04TFgFG9XIKG9Dk1SYi/eliNajAdB2SJfP+2fMKkILezyC8oAIo
0xQPPOeuMewLw4xUI3eFj0XRzokVKNLL6Hp32tKTi+2Hx/hvkftbBYiX8R0ai4+7sIDRYlQtu9+m
jnReLLGjOV+cTu/Z0G17+hWYoZ3memgDX0ta8KRTF/H2mBCSlY550LJus+WGfM34ktNHkcJkCm+P
ee7os+LbMdbLIqvIW51z02b3WrBnNMtwgYhHsUy4tQGAVv+oCMmw229DZLh7y7AYzTOOWRx/9ptP
CWA2Boi9tdcmLRq4ecngYIQ47hz6qmQldA8yzjMR+K0+JB/toGAsMkBtu+YJxsS0DuLDHokc0QDr
tCFupXmeZjqxdWK6Ytj1aQiGs5IlOB84caogunlY9UUdHByTVkBAlmLKqRn0eq6b0b6avwq7PayW
PPZLGzKg2s85kBQTBj+bwpVBFKzXztTs/cSkYSZlj4sIxPaVC/4+VfYjk/VPiTiR51CbQZZFRGjd
SBn5KaH4NlrVfI7rv7KoX4th+B6wwOgrwSGOudeG4Zz21FxAoT6HfRew7xi8s9NomDscHFW+VRwE
mN047XAGQCFVTXVVWh97mrspXW+rg/UkOt9lkO8brSKwQ+waEvl0J+Ge7qDeGStPFCYmpY1iQZKl
q92UMHU1rSiA/qukgsVx41nTcoZ1PuSm6+9T+ARXeX9JtkjCwniwBo4DTjgXp/ups2JHb3kBrESc
WmN7VLFessXZHLbe5L+op5Jrz5e5xuO7MjLR0jOMIclEipqZH9n7q/lDTBDTtg/0a1sPmCfJhpoL
WB55bZjQ9W0W5o51lG21wzbF25BEuj6d9ezVsJuPBinbZCabKHEWJV9rRlhWbe1yTCkl0nmuv+Xo
sjljdkT319ERR7v+b87WfVen0eDYxymlKPGMyJRqO00B020zxJmOPYEbTyPvJAXk8TUs3fRE9jck
2TEj2jsFkiOJZNP0HZkq7c4y8w5SGEsIIDZLxAiRYxo0jd1Ds8oLCXeUuxy/ZKiZa8YDzyvI0Hlq
XOZJ7S5YkvPqZieu342Nsuc3WHomvsOnWyNoodOoRTBV+Tm4cZl90ygdXOhdt60u+qTv8BhenIJl
4HUf556zLac/Cb2Vapi/gzBCtrUMARZ8O9bD0FWcFfq20LAFtzN0Kilx7Xzs9IfPsbsWCz7d4VV2
NlcyInY/XExNxV5O2FPw3VrVV/UMXWpSL+qm6Tok8kZs1n6ZZSQcl8/sP8EML3XU99AQtQXQ6GA/
t1vMTYyJdUqDVKgdQQYrdRyBLX76IpbktW88ZsjqfeqH1zkASwuCJ/N6f1YmCJC//EKe3ZQ9lXPB
8MDfY33eiulXDuw1BVT8jva+rPkhSazrSNSQqWq+SustpYrJHYEtS9s2mcHoa+SbmLHFP5ncJgKQ
DIuEx9gqbkJiE8I2MyD3pBR6hcjPvm1GhuPsCRHd2DNCo8O5gdG7UPlOIEeP2ZsNbuzM1oGdBHsz
ME5W1+5rs9kI+I+yW5FdF8Te/psEk3JJQ+5U0SKTsrrLKKbdOOsf46p2QxaQR+NuF6+OFubLxHjd
xKL9BbvfgDrtCKLaF7yYNr9IoZpQ8nzaZbHpGH+Tb7X1FygBzWN4ZYLJ19vJ/HTgw1gsf+pK8L3A
iybyumReHrJcj0dhnanOwSrdzUJHM1rLaehHOjTJfMI9j5n3NTKNriSRGmZwMSnG2lScGpMF7bgF
cg1xdXr64qhothVz3hJFpq6CX+4sf+E7P3LLnjVp3slVjfOEK6r3L6tbnkjAxpSkx1W3XLVyfivx
OLJneZ+TAKdX1i/gwpt0pij1g4NJwsaI9uqN5sWp9LNhsOIQXj+1uXu04CtNGzJ1AHOQuicL6s70
X3lvqFXKvR0EP6lKd1rxaTDpCKS3z8pnIFBDQlV689PxlRp/93xgak4KXOlvy6BOiWueO4PkOmsl
SxEwH4cI+azftq+vkelp0TwyfqqWgahd7Yah9Suv30vw5bKwd7znWDesPT3PNieVYujJqkS4qkgO
WBnAzvWEOa64ejV2s9r4aqB0VNp/aB4sQ+68Pw9J+u7j80yH88mhD4JPHXu+7VsP25jujSQ5QGA+
p8sjQqdcMHAN/2Zz/TXqAOGZjfTsPcUFm0AsmXe7Esu3q2GgoqInIPMo+umPbcOhTaRKDcZl8KyC
820mXM7epYtzKZR7R+OJvGU9ZYM4CN3dNmnzYk9dbK7iGxN2TvXE8rsK7mmeL+5kxR1gq+YNL+Ma
vFY9P7ffkG/Vdzsc/N/OgPyYd/pO8K5NfvKlMBTCZ5kXyQDDmSilnP4Py6P2uOo/h3WOC1URAwY9
r83ul0V4LNEM3X6xy6gunA9PM6vQWNR7Q8vGp/xYlH9edJaNkIxLEpT6FnK6BLP8vc7TUaJOS67Z
PpD43Rl8WvWWVeXbVPQ7hyBStXSoYyVWTuMw9M62t6ejh7BP0kIctOoMs3EfhvxkgKVXffYHHYQn
wkVRCTvBwHiBXRtc/UYq4muV9adgoTPhkDq75MIsdb0VtYdLvI2fWyTRTd5630OBd3lscOajws2G
86cUzq31+GEr461bJJdOSZQb8SagD9shqNjJyw269KhRKvJcVgsF9qNu7HvXgl2W8/tidKfOS6+q
Xz+tgOTUVH9NKRZIlwz1nAg2YNyi+VK4xDWdQ70Vd50uqdDHo+UR/JdZod9Vd5Nc30Xz0Iiw5JcQ
dNbQHLuGx8jXXzpAxzGpf6WSdD1G1FpgwIdlu8kxCeJqO9IkJcm5rb01aJzqxQ4tOqoOMKIDSOLi
2JoqR5kHLBF6FLTtLlE4YJ0legYVOr0dl0a/FwGBtQVD0pahF6EJStDVcyDXlJQzlqBWEPTij7fM
c27Z4nz7pYpyKc6V5aG/yIuWzG8pCTPkjT3SRe7VkxYEcD31cHpJpvZYj65rzXofQdiaaOV/EIGE
jIp/Q0I26JhiGcYfHSxRj9k1M+rfemm/4SLdLr0fBlPxj2BPepiR4o7AR707rsYCH5peWc541Zfs
OOv1GTn+XjVa5Dv6NR/klpssZsJ3ZY790kECdtmlG0HH3Wmfy+paMxhvB+dNPNNNUknF4tp2VJqn
LKEsGpcTUUynMlj3REb8pGP5UISEwmAiyWtkeFFsCHp10vpybdPCV2a+2lsTASt2uy9Jh64m/d3C
xpNCT5IHWTQLg81xN8IW+4w4Bve7HblWV3Ft+uktC6jeQZP8lbIIpLkreOj8AIpe7Rpyq4xUxj4h
lxsnIGopb2NGsoexUPexmvDujeT6o9+6zHJyJaFvGixM/W9H6bGtmdf0OR/EJqiK4WbOEDpuckkC
Ha+G+Z8cWxIJajKs2OrTmuc+yz4CUx4cSD5PkG4iiCwoOnc7pfbLE+pvem9LOu/WwTWlkuQoxfii
DeaeaDumaorMGoMnj4VHTWu/ZlVH7K5/Qf9jKNm8OA2i4+jKbWviLfNtn3FRd3LSOq6ENtCMsYSk
Cs4G0Qm6tYarnnOxod9DzSzYRlNcpZzAD7cucd8nw+sSoP7ZOEqs4UTLyDjUPmYOMrSi4ew18dnU
+tnrvMcaIE/O5slG43M0bZ9jF7ayJ/o+XEiFDkWJIZah7sKQZ1iYw3RqM3qAf1wHGCGp45+Atyfw
QQNfGGZ51EyDuZ155YKMzd44mFDBLX4GgiNOMwOf3ifUgp0uRxIu2XD4P0fnsV2pkgXRL2ItTOKm
ut5f6cqVJixJrwqbeEiSr+9N97z6qUpAnjwRscM9xcG4laROs3pEC4i3EX+pQjfLa/loHeMwIggb
Jng4zOCrpKo3jhvsjaw7IhKc0rS+Ev9ggwA/MXZeffBHlkMixiifEjEddGBiiLNfJgINfLEYe6NL
azTASNS6G/utZeH6x/sH3Zx8zrxpcW5GLWapycV6p3cuhU5DzumRmS9F3uzBtBDfCHYq4KrGGjkl
GcFj/p55IVfuR6tGkBSF/+759lZr67cnnTtUwzmm6xMM9MpCJNdm/lz7KdFt86wk5o2Gs8dzb5VZ
bt0BcyWRkQwT2ejRJejbmOGCVYVM7pbVI+Y7phtzHTGOdHLi6oON35Hhc+fnt6A3gDYYd6pBoQQb
LMEIAzDyVSJ4A8rFLxEbR+AfM5dsoOupTW+7P0MRPpgZ+VUwfgIlQrskgCg/69q8dC3X4ayubkE1
/mriqJkp8IsZh8Lg7mFaG85x8vpcW9BPoUseCoJ3ZgpUEq+j7TRrqBfbHqdH5xNlbZyNHwv8KEwR
dDR8FRDXEb3PUSm5V7OXH6vDVMAoCKuzOxLbTaBGEqA+Ti3PWRwaIFM+I78+BNxToL3y2Kd7FtJr
s+/Wi7k2Rrar5uFd1ljVOjKtWDOUV/wGuCKG0nrBS7nRk/hXYZUo+dQasDa9TG60Oz77jvcW5mDF
MQBrbePHHHfCbg4QwFdwd58aPETKQUOzZuM8RhGngrOyQQqjOZ9dFkWMtN81uUCiDESqTGwe6bo3
WVwIQo/khzKWiQoftBmNvHVkqoGV2iQ2fIsITZg9QkxUyDnlNoY5V7fFtVnIPEPafmgXd0CJQScd
TrJpbt1kfFqtuMRsUPPa2yqQrpPUx9IvsT2KD0lGZk6ra5rxFSrmd0jHYGfGBmdcB4/R3AXAc8sa
W5sX2yQquBjW7RrNb6u098C5cGsyXP4LFQbw2dUsx7NuiKxzuyPcufjFvLXlI6/SToMwxBEAnT2W
4Vmoig6AuT1EqHYVf9c0zTjknUsZT7sm0Q/ftja+r7ezU21FOyIk5Ch77bZXHhsWwQda3tEGFjeG
xuMUroe6v5S2geMB34HlHqqpZ2wCEtzPK9XGu2hE7uM2GwCqyHzradbA6Rn4KB74NAAzFCqrVwXC
f5RVNw1AvPWmu2GKA9FgJgoMNaJ8S5r+4hQ4+m3Kk/sxpsZBf5vxeE9hrmOAYD9BS4Vq8vcaIA7k
YZ5tWLKyCi8DT4vKGX4AGBb4YyoeEIh7B8uR9kqn/cklBUR/7CNA/+59xEG7vfSUEfhx/kw1GC9Q
u/Ywt2nhr9w8uOu2w3RfkcEG/eIK/OvzxpDzma3uauRbwAdx1eriGKCSNpN71hm6nsiKe9E431KY
yD9I3SBvE3KkyCZT2vFB9a6GFW9rB8Jgu0RdEenRBuM4WhdsXus22xVjdjab/khpB0+wPGfUeMxp
smrL9M/ccdk0OWQ5Az/8xFuzmd4VIYfDkv4wgC7CUky0ubMiOAzT9EVdDHaR/EVG8uKEn6bVkRFI
xS5yohW9pZdQtisM9rtYjHszxKPrO7gmeYZKwdcixiQZdVfsLk9zaO61UK+tkFsyoGuB765Iul2D
w2casQ3nIvli7v5OE7K1PhYzqwiI6sK2GqkqgnHYhcEhxOpNbRMrzPbR9T0QGXHJXXUe2SnYrX6e
o+kkUnfVjoo0oC/eEJiRrCCIVnn85kmq03IplkGK+OtXR1ILVP1pyot9Ctyzm43nLlJXlNaNEP4X
pNRN5ifHgYVqkxYMU8EuYrtHXgF4bnPIqwyufnEcHULjmiwJxNMzR9rfhWcKK+k/EhbnLC2IwE1E
kP1K7Wwfp5UTHlwICgK4nqH4zvXEMUOW40tWxl76gq1LPOQsvKqrqIhM5CReTANLq4ManBngUtMX
XXLLJ5ofld1uBrUReM6tTYEjTeG2mL0TL/R7Q/lwQFjNyf3V5Nnvjl2vEmYYZpdHA76gtNSthd6n
cSymWfG3m9RZWu5duwRUIKljsAMJOO96z15Xto+lCS66xo6Xm+VNBiDWltyF1T1NSu4zn7PDSF+L
Csc5mCHAM29jGL1kfX7UoeBvC36B2E4Uik9v5l1Wc/aMn5DdVn9EoNi7nbfNZ/L6Ynkt5zkFOt7f
RTlts2E6F019jJlcBpIM/B63Glw0TpfVpJ3jgmaYsfqppCUt0K0hfn3nAwzfkVaKIEZPcK5quaXh
WKbs8wM7ODlFyA/8OyqUMLOdIWYqEiLdr2uah8pI+L7Fh26qyEvVR97udaUAd2ifgBYJNnNCbNJI
y9iybTu5ZSbQcP8fssAWyfZNYjG20T06bf2lIIHzgTtXW3/MrnNj7QMcF4cUKkxJKU7PWxnP40WO
wRtW5WUzx5fJLs0d8iskoZDHZjGD6G0GaNpsAkhqzd/ES0k3DifPLQ8D7348mZsQ6k9Isnfuq8dU
Wc9INsxUxVNkAffryFtW7corB47KEASC/VbI4Z7nBCXaAVwmttSGL7BfBneKANZ5MGztDOiEmTFA
VrCKfTaU6qCkc2D3ABKoYKT4Dsb0MFWfc+H/aBKCtOzgBC2+QsYpw+HHduJ324ufehIVZD92o852
aN/nMmbVBPLe7LD9zRFuWF28LD4Pr5bY9fIzVsxnWpjPFudgllRbg3c+V9Va+c7Rgiylonk7Bj3/
lOESKgP3WgUbGFn7uZq3ZuO+YmDdked4mmV5SKvkq0Sm7+f+F3woTms4aG2NruVtatGfo8Gv115F
lriE55dMzXTGTLcEAZ6n3NpWaX0L+57QHGRDEtNYO946GhKqLj1mHeGjgBYdD1ykDrdZ7q+BK7zW
hnPEWrseu3I7t9hdsRvgFPS43RKiB786J8a5jYz3MvMgSfD9CGjvsVjuF/20H3r31uMkKDPnGMHc
44tLVliQk8VyiA2R6BhmOIyLG1yuyMf2ZcR0XjYDsDH3bxT0r1berN0IlvHAv9+c42ZBtmXMcka4
MAMrRNurj1k+fhipz6DW0Icy7Ao5rx1H4KwPD3EB+lrITeV4nAMEV6T2CbzVrPO6DcU06DzGqrHC
fSvEJsGpY3A5LEyNlyCEIwGike+FiaSaAMQFQ08TIidjDi7IdSDnpPaKHnEoRu0h0fKOhnLBD7vC
PrE26U18CmeKmwHs7Bq327M7WA8wYeLauRid5sMR7HqQXxbb32gw1mmnCD2Pa0SA6ikEvzT4xqHK
lsdNPvdUUZSxc09T8VlMDjcmHsWq3/ed3Cw8tqTNXivsEbBkMFB03ArKdehzipSS36i+RPD+R695
+J1xgY9EPYV/aFT36wwkKyffxug5OP/MguVrx+s/ujn1ARYjU70TyJqiA94CwzYYGmJG/tFnV26I
aIvuuYW8doHa8DRhrajkdCir6F9v+QddxMTqMwa+wX+S5tIJ7mDZJVkcmysL9q8O5LbpWgZn++h6
XONaTrok0/fBbDeILe9sNble4D0kTEep1Z3d+WfTe8+6soCqglHX0X4cxBaGACppsnEDruwQngqn
2/u9fTXJmULbzTY+X0/DaF/aztswGN0CDM1lKS+Koc7Ep1A15nuADUbNhCzS7m715o1wxrlvW0y2
9vPyWgaucSwLF84CvsGhXRecPIDBHjaOzBi2EK8srksQTqSaGWsxdZIIKllWmz1vDRe5os6epd2m
GA8QzSIWXsL/JqJZLNHpnYlVGMMcXpNqx1FynRr6wjon+qArY92SdSI6sZnyEdIGmCJWyg5aukmd
AumHe5FN18YVK+5rB/SYu80M3jC8uu7BsgNW4sYmJr/kO9MdYDKfZYWcAyYIicHWE2NecoDH9zHW
BHzD6VEAw/OhfKUOh0Mwkze3tiGG8blzdlYfH/Cj3PksA5rT0xq/0Rr8N1cTvLqtSSIzeY/smn7S
LuccZ++fGPT8SAy3bmdSF9Sf5qm+1Jb53dTJX0O578J0v/QSjsnm+U82dzfeONJKY12RIu+PGs5Z
B7IE8u2+khp5y3q2OMe6CowR8QwaoY6JNX/yZf01BuPSj9NlVvWugF6PD5QMlD08MO9/hG66NQEq
YztgUCuGn6kWv2Wbn5Ux/vNj+9ktgoOhJRH56jM1mRBwpj3UMJ4S2V/EPJ4sL5XYKmkXC6h3UyGP
j+uczIAtCEhKUPmLh8VohyXKrAnZ1wG1OsalydBg5Xg3uuxtUiwC/EydUFi9JyVSfABcglk5O3O8
Mdj6GqO89KnzrLG85aBYHKnvfY4PJi6Cu59Xf7y65hyaoRuxI5lsdWxouzBDKCoWe3YoEgezpWBA
ddfCm3hAoCAP9uJZLybS2dUmsDF0jhOyO1VvKfJS7Twrm9AMFOcnsDOXkd152mAkN4N9VGv29WF5
gvxKG4l7AV918GH9D9aUY4zmNjq1ZCA776sRlFbi6iHy5VTz0Qk0zAiOlTRu11RCvBEy3TcWsrfA
JBIkxk+fsoGCOoIa+eAesIGKc+vTmBUg004qlsxhyE9UWbuO+JNQAmm0sE4GKoCWXP5nvCCUKH1a
Fdhib4Kw7J4LmBFiNj/bRu+FdL2jMhMWQ7PxZqrorxjij9aGL50F9nspw7fSn/6WnjqMpTqVnflS
lzQnKJt8oTvcwtzc2XYOXgIQmlIHq6VpIBtNhKTqJWGV3yGhIeEVyXXgWToP2HT5lqNn2ymKhj0y
waYp3Tno5MPNd6L4ADfIZlM/ees6JUbey/jUDgXzLBUwQ+n9+7+VrsNA5YflLQrh9anhTavulBr6
EaPHDAWAgh7Wnpyq/ywEVcuErR/pQx4taBRzbzf5FVD0OjGnm01CTCpYY1QUADnLh1eVtVttGttB
j38oJPlOpEvWNz9A7z1pE+Qmg2GTOIemkjha3DvXMSwFmEvy8urivoXXmR1KWir6mQvrZNN8tBQo
sZaLDl01nrukuw9+/F/Q0B1c1+Em9ILfKMWX409cwwF6YcF9N32SjZab4I6tbk7WvDsCvn3XPBo/
IAoXfab29DoplXJito8pNy9pbbIihY5v9na9nuGVISTVp2kUrzGhFzedvmIJAogoDjJNQNTb2yvc
Hqumt+TKN70VVPRkrceR/ib6BKYCt3LZttDNFiTPdO7D6l9RADDppuMQp6fExO+my63mSA5743vi
Klh1c4dVufsamDrxC8T/+IS9Km0fZW1jHaatjpNkkOzAlfNWT+CyDefHijC3e3BH2tza+yr+DEfD
ZLtl37AQnqcifTYqa9MP7D7tge25fkmAltAdtWvb/pqSoSCtcSRE+aZdf8eeg2uCZDlsWeEBoylE
VIOlk3nI3XzjmVwgJBFE7BuPnmwqjcHxE8h19qN58ofly6XpnFtA9GsccUg2/ATFPP+HW/DV8sfv
BCGEIqq/nrSugTJuQ9tv/TL5bkjixijmTgLPBFPnnYK/18hmXVXCNOJLZxHqG3DLIHD9xz2KUbxB
tnSza6GHr8ojKFK5fF043qAdkPhN8jU+PxzR5intvDsGmjtwSZwt0K2oplo3Hse0w40xtjTeH8Vz
ntKEmGL+d9tt5DvPcqAKYMYEkPn1mxZFjbUMT4yA256P40kV4212vLMFOZ84+J/aE1/B0B6hrWIk
hD2TkEqOWLIGfXx14vI9bIA2DQTKbLs4OR7gyBC/Vzs3r3Y+bKMJ9mSav/tMNJFvEs3pgQb3Poso
96pGfL8JAQHTUT9Rb8onx+HzyUyzxch+k2Je2RbyIc/dYJtbFbT3fHL+Ay52pPj3xQ36N0y+y10T
XnIxQaCpNrNu9kblwZLu3waZf7jkzIqcXfycmueqDWLgbCWkwbZpDkkXQf+UD3Dvl8mQW3bJ764b
Liwy6hUwBHuGUKsCuLYxUN9idLg8BeYzTV5zIE4QAJq1jTW2UUL6ef4+K9B4M84NfEt31vxbFqBr
q8FPko8IuIP/D3Dx/NQL8WlbzS5IGahrloXEpvieD3AtF4xW77S/U119pLXYThDL2Xwf9Ggdy2za
tzljWkHRWwARdILxgSLhf3tyKTFhXy7m13kw3ryFpgFa7EadJQsz4xRBYMVyuy0ETSfwbwnoMh5G
ckcQ+Z+M7Reb7xolVfla6+FfqJxTIhrOI/9PSzngqo7bHyzibMRK/80vu2PnYmztQELkSMZcXspd
aGMEVg2GBXTujJHiPNQstG1bA49J0+1YEIDwlj0I8tM7baIPWemTI70PEtV/gq67EAQC2kzriAKM
zO89emhZbcbeI1Ba5j/mQAWsV1B4Yk1MhXnIkka33F4kdq/iOSqxEloy+GRD8IElXZA8MXBBIulM
zikeo1PV4tIok2spy1MUk+zgKMOE6x2ruTpAgtrPCZOoV5woLMXl3XW4EAUOhamYnomanJrGGyjC
UVefkj/RYutQ9SdunrNNtHEQ8+eQ++9TaV7aGOHMMJnspVoPsrgk7MptT2P/c/O1z9SI38/eZ/EM
sSD0PtNhuMxJgcDeuf+12oNCAWPBG6tvnVb/dONAa2Ri0vwgoNnsxZ0LPGvemT7p3xD6ZZYTZZjm
AVtY9lt7w2GYizOZazpB3Lujo69RlO/j0J+yvn6UIY13QC5XcyIl7RwGDBQxcnaZL5Hho/h5r9VQ
vKvRWc9U1DzBon5vfOd9CNnvJ84aa+2jZu3eZB7GHGIyRBNFQLbAW7OS+/Js84O2vT8gZosTxpwP
rfpnkVhvqvFXemxQRcU1zuNLw8eb4Ef6X+qCDbd9vVN2TeLUwmLkzP/VbdQ81ZWkH6qh20Ed+qz4
qTHZVWkCO9R9HXnpOzAZhEqK9Ak+6Dfb2auBjYpdzz4z1D0oR94XWiL9If0cgpzdA1di7jcC75Ah
q7tjeAean89d3VFGklymnq7p0OaBq4qKvDeEomRGMlXJw7bZmgqdvg199jWbNKuyc/kKDQcXMZIL
QZV//aQRrQj+xu5/VHBRiyumPWmW57yxnkWYHmq+6FHnvRR+YZPLJ7hr2/zVkdt3CWkjL0iIHzdr
0QEPSO3gxapqqP398G9wceIO7n7sgGm7Xf1BafiOCRifjHauTs6PZjcsB3MuJV+Qr/Wf2G7tW1p1
7ckuvP4cF0KuoHlNWzKq/Kk5vcLH5fhBKTDEUk4x/RihPFrCPlR19VvQCPHE4vinAVSzoiyQITLz
XiplHW0F2LG1L0xnOPD97meozI/Wje9WAxlBUXxSRxa/FJwfullWO4wJgFEPLIC7pzmzvksiXi1s
9qfUi95avHaXAaDlMIY4GzA6dZSYxR3m/DG62bOzIH4gwvH/aIX9s+kO3G+qdCNKjeV8XmGsuFRj
9qlm95FHLIMtMt0WsULEHV7EDDWpB9U70AXrTd0fT6S3AWexMRkHkIPrznAOxdDeBCn/SiSnOKNU
uRn0/v9e5yak24fC3WNkTR9zL61tYwUnwCUAiEA/cKgOFypEEaLr+h2g5V8zjT+ncXqDUPxMcxLU
HrlcIazmL56iT1Au6Y4eTedkW6n/MJVfXCzbvGLDOPhDYHzUQ7E090kAXFX6M4ULw9flG6rq6cTz
TN7VS8RR+0QwhOJz07i3wOZQszJ9bDveMf6x+VgHqWlcBtXMG+6d49moqks7Woc4Df4VNasuWrY2
wwjsWE+YhCKgz2qeTlykKCtDDo4y9HLXzF+MHNMKJj2PtBuE+k8tzH3g99AXyh3r7re5IW7TDqfA
Fn9lyiqU3SndHillXw2XVlOThUngHYYVCaXJp/ItIA/oV/bDWayueVGikikFuc86WmP+Hnn4KXVz
1rokIVajNPTCS7g1GpduwN8xcE9k2baTbf8NhXPnC2ejGvMk++jZAk9qKpYL0jgHPvESyA+RSElU
Otuii7hBEX2NVfdkSTajWA4mbzwQsf6v8wibyLHZuVYMIiuW+G9Tv1tVxKTd2Th5nXVEZQHTMjFe
BCgljA29S4Ytdqt9aafEycv1HLJB7CZmh/zH84N9Uc8vaHtnnPAY2iKGUDJS9Vju6k4ccoWakUZo
BiEG4UqfY2oVBPRw6dd74gBk5gDVtky0BMuyPv2YGZR57b0tXxocnOMZjeQ+KX1wuKWlWXgIjV86
2Z5MKQ6uC7gGCRaTjneIM/ogMeLd6c67UeFGGswu/2S2caNYuV65MU1R8/hH2/6roVvYIQh4Az68
3LT3C6ggN+K/S1OmcNXbMCRrQeWediAqGEZHdFOtVRVcA7B8R4CYDJmRvTUdP1izAfibT42Bda/t
cPgFu5oaT+wv/2Kw0oktLsKtSsgp3F5ZF+B4ZmsfhG72F69XuMuK0jmEYH5vU0BiNwsbsfL5hQFr
CnGIlefB84snM3Cp5ymvkzZ/xgg7U6GtjXLk36KyDg7UA+myibGj77yFcl4Dk+XRxnYfuq9cR/my
sd6c/PGnzVqe93R+yQrE4bgnhCVqPLtqwvMSWABlEoPAAWXjUNKK/rWyR1oAFTN9m9EL4MP9Y4XH
7kPUyUmJnnemIdSz7HzHuIExXYIiyJucCqMUVIP0HjCKry3hcU+zqNHpsss3Se8ivawGYg7kLsDl
YWG7TPZ4MU35axkefUueOMmO8YuInttk18EWt8pNPmf+Qx7EB3wsMIJ7AkFBb/pnEB3ECDAdrt0F
B9vKB15tJFcUtbRxTnUwnyo3pjkjzkiIQBwyXz1Kcf5zZxvpl9GweXQBxhbKdqbmbIBEoNsB4QKX
nrFKdVgeKrgx726kH2VNxDgTwtiYifcTWg3kiSApnxoBbKuZGpcMbcGEOMKijSvzPUwNkPwu1me/
RPrB5ToUiHxdbHoL3CTdhdrGo5Wz3qkNsDXcUfu1N0igQoo4rTJJPmS99YeqYHivAPgOGs9EDlZO
gZQxsvICNJBNzRxF9y7HNQF9yQHuFlTH0shs9KyuJS6Jg02VIsTZ2/4tLcF6RATq0DKarZoAei90
PvNYiil9LyPAAYaTGYecD8xOKn7vAoLvwZpqvNYd6m8RePOFu2NC2SX+u3auuddliD3D/+87sgW4
hCgQ2DQSeGnVHEg5J1sRDx1uDAJKYQ6ecdB9tjZqSQOd6yBaUspGSUaFkjJpSfa+DpI3042nFT1D
S10Lg8rQYqZoMtDn9I1Ha2HJDA65hJwvoN254L6h0Hjtrq0ZEcOAlB73HHvbwoV91E3Q7ZRm2Kfe
iqRTW/hXz8nuZf2sw6pCpDJUeJvCzuRB4p6eutL4CCdVfNhRbdxSwqJXqzCHc+Macj8kiw9+pCYm
b6bsEQ2J+Q6QtV8BAc4Iuw8F/CQOdJhBIbDSOudbEWeUbUhNtsTQEcuQ3PW9e+Xilq+MkNJoBuJj
KyAbPuFL1P/QhdEIQ5M73ACn+Nqha58Dyf/wH/RFenGselY+RtXWVjDqivnZNDCFOOWXFavntqLk
wU4YJjZpZ6Ieadpfdh2KgNkyEuF0pq2tiaaeZY8bXjJRiBNCuY2LIKsewtXTa1YQUlVVBaSkrn+H
DjeeNVbRBsoOq3QLDnRqYjPGLTXuJ1GBh4yYr9tsCp60GLn5dlX4h//i3stdtlPwX8LEzEldx+mX
lRs5HYbK36uGmIxDedCm5XuEJSL/CCrBJ8+PP9sU+3GnCARpaWQbo06/DbpIphSHiFHvY2fE9cu1
h/obBfy1CXGiztaF2ztrcQlKvbfFvQ8YHRoSij1B3SePGXOdCFAhA7ZcHzpdw45L4r3MhLn1Avvu
FvHDEYgdNkKkJZ0jXpo36Bt/Gx232IOCjZ1Qh4fP6w9URHbtZQntS2UPzFgHFinXSRrXYbQ+5za4
197crb2iuAxudpubxeZh1nSCGkCeipkocnKzAOGEPEUYM4P9aHJEcFd6uE5HC7LFn0hT/8gS95SC
6FvpBJ7hACIGsR7rECcgyNGBzinaGWjoSMEPG7fSxUmelKypC/1jaRSVMYSx387qbzvQvpPP8YI4
Sn5bVtkhjnsmcEI9i+EmSOA5ZD56g+9gTJHjcAuoLePeEd35MDC7GbeKsB9g4GYTlv6v5df/JcL0
V43kRxmwl4ce3+ySR6fJ8tuo6n0kPf1kB+YR3NVSb4oz1igk13Siagnqkyd2FNMv1v5rZ5HBwJhK
YZt7gXrCnVsCVW3T6q2iVnhtBv6lqQogBpWLk0SQIXEi4vT0cRsDlsmhM/YgRK7coxq0z3k9+jUG
8dRD3LbFeXRKzI3gyCqPOivXcb6pdeA2CBoKiDO6FFtM/rL25FnLxeomfSbZiISnY3AWSTIcbf/H
zVX9VGmPQ8gq/I3g7dxIAcpA2tOXgC7REK/z0/a9hp1EaEjjT6JUo1fLj7jHb8AddPlSCFZLpfBe
55C82pAvE1nrPJlmSpoEj8dT4rTPdgjxspuJGVrmWoXBa5FE+S9bG2DUpIzwCdN5j4s5pnoN5AIA
79d5bjgaU5rjMhE//NH5N/TmOUKz3FSGsC4YUCgDTedTIHnUaJg+Csyn3sg3wR/LLycPPmY0hjkY
1rxrZ4ywoF5FjObv0SJF2tcYit857A5DPz23c3qLwNOpEApDOcE/Y81CPfDNsvk0ERchVGe0z30S
vuU00D15lv8g1nYYY2ZzFJ2QxI+7tWHJ+CaXmz77ZMf35k2ki1n+Kkbm+D/dNBs51J85VZb4c+JL
YbZ7XVGELfRr6yJq6ehPUQXLHRRbvxODG7VqXJuV/xHgfuHdnKhiVeQZE8IHdH3C7grXSmbfSUKC
u52qr9i0CbtKVkXBr4PthSCj+5zF1sUuzMUGC8EIl3/m2BtcCZgT/a+Qz347tTCohHztookOd66O
Tw7VHR48AH/qvlJLbkIFKdyLMCXLsnkuOUs2dVy9e2H/oQO6yycspwmGrmwpZya2fErL7g7wgJL0
PjxSifE21RN197H/M9bLpz/GkzNUDBzcyz8dzb1W5gvMur36Tvxljua5qUB1csl9UlMAT6z9L8jG
k+l2L41Rv5Sd+0XB667IcEqYJkdwNnuHCRuVooEp9Zudl1Av1iYtfUOF9DeKkEI+JrQSZp9V3f76
ChI0LdZjEj6oduSrVN3jsbgDxdq7hT7LAU42qSx6baP/MJ4hTuMBRexOVpVkOaLGj0r5r4UNM0lW
HZYPYd/DJPw7BbxCeD1IA40GAn/brOqqee87my+TDJ6kBHfq9eUrs8kKozW0kDakbI7VqepIOqnu
ZzTzWzMDD1eAwtaG7554gtl+U8gUlG/QPvhXUxwE2Hi3re7+Ya7sDnVTbsxZXWq/X8DjjBAplLfW
ch+CJaM34LOxlX73mWdp0iTBlX2EjfVeqeDD0urvGMz3oUEek/WjgvWEIonMPfvcdkwWpbEacAcb
Lg8FWy24KQZrWczjlk/JG8fbt+P2/7Xd+KWS4Go16sofODuUORSBOMJNZb+cb0NKdYuS9zDvjIMs
o3tpJHdv8ra4rIhRRrQAOlih/Fa8KjqlgtY7J8ZSBOKxZ2s0XPoCLQ331jl2kkPUGcexHX9SjAjO
xB2wDwhOBgTcXc/IUE36C/RyvBdi/qrJwTdGcxhpyVBCZpyxPq5mxi6XWvks4YtZYptZu9mSNXGW
9AhFJLIsWHtLfp966Zcm+2LI/FLmAcdfQQVtKuQbRXybRmfXhrWy0Y/X2UAWdBPvXDrmuKPZ0UdE
sj/4CCC0qtnkLhqzJFY/A3ut3nOftUeEMyX3xAKWQ6Md1GfMWTt10Xua24+ga1ZBEV5kqKZNZvLN
i8OQFg442BLCg4XrK8Ig2CZ5ta+qUoAEnfncLinV8k8Yct1uTNWvszD/qp0YSl2NHs5xjxA+dOcI
/xH8lGtmwpoSlosBzyl2HRbElWdCBvBbFM15cYCaWC1Tuz7oJd4RCKiTfsydXfMvxklZveQSnc1q
2RGUVRHvxyTfuZKzQI64tMuwpXxb/3pVcsqLnCJy/zw18kwjKcwUp38ZqTe3ejgklQKAmKjPjriy
LaFZA/E+okFDGPHzHw7oixfN6CRDDB9GVls8Qb+ZzGJKIsIA+wyUeDXl03KkfjcSPq00PyqNTctv
v4LQ+M9vXdz+/rPdU4I7yXfDa59rKuyeKqcB7+osOp52LpqVhSO5dUX9p7vYOt05DzdBK+lY8HYY
XT5CWwB4AOqhFwdTTxiLeXxtD2iAzXSMUh+i0EQrdu/yOlY2GPX50AzhrYCeSfsfmSym86esw/NJ
XW2YIsWMjYGnKI3lYhVdu5BnOgSPxfePlafjSBAUYeQq38NF26k5+Uz7/O6084mwm7fqpvJvShjB
aOgccnDbZXTrWonAKmq+xKNDaW5FQLcbOWyRlpVgYdPN9tVuMFiSXLg4bfdcljSRVirl69F6N7Ph
ZmOkR3Zz14jt5bQUbIF21wFNaJGt2HmL4MuIzD9tKE9tZdDOTPse0nPFBYt1adcx19j0bWk9nokf
b2cIOH5P1a0lXWfRdN7zOr4VNg1qKkGAUi2308H9+z+OzmO5VmQLol9EBFBFUUx1vJd3E+LK4b3n
63vR09cvuqUjDrUrd+ZKAvrPeV0Oe9eUm4rrgIzUm+xZe2kdHftwenXG4F6QsGb/BHTeal5UOOwd
a/oh0vKeReDnPCW+Ry5YdMBqwMQTT2zJzSp1edt29oARpjapNeVutrYzcU/NCoUcLh0WvjWPd8RA
j9aUPAgxzHfhWH4sUv3YJa8wQCmgnU4V+/x1ipxp9x5kP/TFSpOYsSULktG74O9331zMEa5m+vZq
86wa966kMKJ3WfOz7HkQzvBKN/s767M99F0G9UFnQNQtzHamW31lqntUQ/Tcz04NX9S1qKJjOfYc
JiWU5Z4cZ+W5cmcEGFx8PDKzcxIWRnnmkGDfwsYsG3ej+DcQDjDxLY/YfvkW9XdmL698J9csVk0c
degrY7fqMUhVftAaa2XNNu7SKszexjlu/ixjwUEk+yyMuJhgeHwc4eqWvUnNoMFavV010gGE1JuC
1h3fCa4BhM6/iCf5DsLlizfQgljZGq9T5n24U9K/zgmr1pbt22Ue3WLbKHYGRmGXWyn5URpgjNjm
MHFMk/6wjZHrBBML8wF3OuhAURxui4x0tXizMw90Je8N8TekxAlSZ9/AairidLVs2U2dHulCvyzp
nY6mLwenu++M9ypoz+E8733fBgQfjslhbHHNtQk2bBGeGI4uqT+fDOEvrUl7IV6bhrEPzxX3diIS
04AVqnoKPckMRjCd++ehkJSeJc4x9Odvwo1HpYJny2rWLaQNZqWNO2FN6AX23YXwRLeySwQkAIMm
MYN2vAx8EGgU/RGcgmvpBryvDeibFDGn8UkgbZLh35qeuFcksiSeCODW67SwzxndA6NTAfssdrZD
ebdVfgTwIuAsnWwoumlGMUUn371KLBUad8Axf4bYuId8cRyNZivz9CSxB+IfOc0N1J/Y0JR8zTSe
YDQtKbAHaGGOHp9wD4Up3aKT4CyLNkCfTxogkXZoCieRzJD5z+C8d7BSRZV6rLrsGNbREf/yZgbZ
qygFqvp6PSgenFGUyFRkp8ti31EoZCT0kakIJj+PfNzJNVGQo/ai5zb3+Hzx50D06cruswqdXQnK
XIKKTz0yCOnBYSlXD/6hH+wNO7m97J6TOD1rqHlAvbdO6hwaGsE8IznXLi0ELfrtgHdAZ+0j9aRr
VslrM9E8M9PMx2hfUiprNempWZEsmWDbMcpiFPobhdp6sQX4C709i6hVa1q2JOGNmlVCAea/NAwu
tufQDO59JY7/Emv5z+8h4/A0YJksT8puL3WrKMpMHvXgOSstfP8jMLhNt+Qz1wrFad2XRrUh8goE
P5uNnQmmYIXbN70K6TaXMDEhkpf2u+jb3yoCm28tP2ekMHpFA34YNrFDm6+HhJAZ9jCvy699n1IR
YV9wakjUDZ6zaNdSKC6t+4SK1cxg5k/65lELmFyhA4sgtla5HxQ312Jdl0UVoolZACdxfgjT4g+d
eIpxRf1RlrHFAHTvWvTA2gH2Mms7RsYp1M1LPfs8VUv4Pdia/QAtxd47bXMQeQBiJFD7mfw6WOZd
XNgnO3B3dJxDEGvfl0+MyrIX3wxOXjduk6SmzSaHtYp3g5K44Dy5/R61GWWKOyibcbZLBQE8fx/Y
8aUPNPIiLdY1kaPawu/sUx8csjzsmysuRKyn2b7iitd6+lKZLG8GUb6qSCGYqA/W+BdnmBclRf9w
DdsmNea0IABCqYoSNqi8tUH52clmHXIVXfWpfFAS50lJ2JCCrOKfZWSSA5yQB2gKGn4moJ9WhBO/
SMvXVvZ/+L/IqfIMCT/7dAJxQ8V6rmpW2gWSvJWsmyk/BFW/x0yCr5L6n0y8eBIwd4PfAqLWPl1a
hNrEOE4drIUu4+7Nx8PAP+AJTIabHiic86MtVCbgXzYNC3F8nzYt4lU9PjZzuR8I1q0qP4GAmYCN
6d6Gdrx3a/fQVh79I8aTOUs6zT67eCaVUNGTXL3KyjmqnGRrR1VZKWhEEzvy8cNdGlBFqux7QgFY
cLn8sOOZc3ETYXLoJIwr5flEpMNs07X+iSsQtTDmhjDGMaLuuK2Nz3qJ6hJv4kv7XZr9OrUbYMJY
IWksau6dST96iQaM0uqXbqwDbHTJE+INpscFRshhc8irhaEByT4DQaeKU4Auj85R8VoEBnVu0mTT
19ktMLmDTxm+k/Daw34yAdXFU8H2KF8vSEz+6r+xV8ICAWeQq1PjV1yf9K9R1Z9FFX6pkJUplqJg
tPi29vcFD1vjk1P2hn3WzF/A8Xcg9gE7KMZ4gpyZV10tk1xv3tAGB8sj+1AVXh1q1g3QMZzrNEdI
XKPWJprcbV3Gb+MEXVvgzQ3TdecYfGjtvjRSmm3tJ7vweba478Qj8ZzMO9TMwU7vH+qeMkM7bV76
mapeHZ5UHvyEIeUTNdmJEDxoG50FVyMFhWcEvxHZNAw1A2CY4reil4yAODmeOAHMGNgohNhNqIXc
COwRpTNsLJR7v5tXjPusHTrmBCabRn3jIT0E3nS0UwbOufxKJupGCBMnJlWBpXt0QO2Z1rTj3fiO
xQoZmM1dEx4M6m8l3puoj77yDow9sJ8OfqHS/S4B9sFOb9X3vAjdesuwgd0bkLVTI9T2D4pZIcPK
gs69UkZHp0n/XCbhDpjWYol9ztzcoMua3YkvtiNreNPkLmLE23HKH93GORDW2vkUcjU2TQ6BeOpm
91m0zsukm4Ps62Mf9/epxQ09tkGsQhsRwRUbWLnCLIY7SJxpi1ta/+4mrSZePtCp2/DZSOFgWNiA
p3nY20S8A0U4yxIzFIey/nLseodx5cSybGUsLmngESJ5DKn8VXN7z5d9q/P0OlXxrfeD8zwjS6dj
Aq4ixfTbAw/OfzqZPDS8HuMk2qWJ/T3EapenxdmCvG6R8HYjn1iYyG+BZ/1lYbkJAYyns/esrHBn
NsNXPFRvfdI9S93+OrJnjRbfQLwBXAyK7z4WWxuqPa+/TUfffBpg3vDUdhopzoG/x4o+f6BCETdo
C84Rr2vSp5spD1/S2QXjQgMEjZeDybUDxogV5AskjX1qVEf/GoFFucmMi+WMXBK4ZE9GbIGiSda2
lKeg0RRRVDSO9j+8QHdKFWASoIdR1iTn7NHi3McxcYutlKxwvbby4l/vgTRzJ83BHVyR3y4j3CzN
Rn6MPELIRAT6bgPf4JakfAqTM36EjAh9U9kIlMyXHbfmpkQkMFhERLG7wfBJ8wW+fS3V+4AgoYDQ
oyyA/Qq7W+U5x3lQR6gBKwdWWIxuOhbRiw4/ZuXtzYiag7y5iUSsI5HvogpFWgA5TosnYU3HwBqO
jJMvsyteCiog/K46BEa9EWSN3FRdFlxdJt57rVmaJZsm96lAkXudOlejV1taRX6BI6+KJp5pDUce
VF73NbXqhF0ETnrSnAtTvkD+/rOoyJJhw2AqzDcB8bwW2QP73msSW/ihMvicTlneB1TpGX13iSY6
hjKcng2512DaFaC1Yt+60Oq3Lfz5KnUMUTR4z/iW08HAPpFZWHC1ciXVQdLdNKrZBaW56sqJ69N4
hGV80lK8swo5Flp9VQFNISXtegVAB0N7r3JI98bUvMkwfJhVde+VIIJcJISYCO1KDdQuz7lzKJG3
4dx/my6tjo6N3Tv+bMAaGUZ8hnuN0cTDHil/ZvDK9eJe8UFYOJT4iexVL2kzP9w3XnAxqJZqygFk
x5RFkEU5im1ZPbsU31U0cmdW8swej7pk+R4a1nra5RG+vZSLF9tZ7BDwoGBQiohyz/ZSkb/EEHbQ
Cd08YYZwzbc00FCiBuu7MJMXL5wxndrXxutJFLVnds7+Xa2ydeWyTdDq5nriKW79fwRB7phTDi2m
lKH+C7JFEkpI+E8kqpD6q4eYLOTEe7jLPguAkApDQ8Uu1yRjpud6hwVjpRpShRgBIYQjIU/7ZJAf
3bSEwPuVqH4o/d3ZEi4yEYq+ao5eWx9Kd7rWLbmkSWZ3M4ukfuSJ1XAIqxhvEFTtOCU109B7qWyS
tnwK1XTBUszkBsCOBku/A4UxkSFtnwIys0HXHtLc2rosbo3EQXw1LzITa7uBm0dXWjkC9aROrzQ3
c3ZKChsvPbpofJjHZ1e+OwJNG1htVPL/fIx1t8pbEBuYkKOGe0+HB9DhzmzZKyMgsJVimvTQQP36
YGfuWvPPWbruio7oowe5oIP2Jrc9fg9R6w3CwtlN4q1pdMc64p6eL5WmMZpPQJ4V4g/E4mmrltZF
iECKnVC75J0M+9U0u9UESMdp8Tu7xWdLXZrX9RtK3UHMoFbQgxsGf2yq4by89lznOMfX/6caR1Jh
ttzbcYxpjK4dygRSCllbO4dUUW4LNHrVx3ei0yvcgRcW2ysuxqveItnoWfsa+KQ3naCwbPOC9XQs
1mp+jUsks8jiTHO2RljspBMAUqoPDa8CchhkB+Z1iB6XNuKpBzjgA3kZICw4eM0EP0FF0xmu6m1v
JSflJSffasFkbb3M4/1nUlcGGImIeJiz5oNNNmqxh/S0jYlgxcGmGG9hNLEJSK72SApekiUjnFzc
cyd/YG5cwKo4XRy27LAKcygTATvbIl9PFJqZDhUQPY1E+aHmSDG4vsYkdclhJzR35p8F+eMGo+BI
9cSUnT2dnpr51IOPMHmMNEx2xKKPfFZcFbBuQEpEsuSVQHv8TPkLlixrHU7UVPlQPLezPVHNE8iO
2dbRlJVq2kC7wT6lbMgxuTusnVQLdc9ikIRi6mB68mH44t0j4cVWIK3ZLAY+pW6eyHD5sVNBUanM
I8ngYaMFsA1nSlFh6sE6deZk7foBZUJbbX40hiEDzkYKjsh4NH/7oU2FnA0ZjT7acHklBshaBk0/
gekhfYxQElx6dvjL2PR8jeI71yz72Nyc3CDi9+0uBFn36ElLDw6Ok/AVJw630eYm4UAscMyg5vJh
FuuuyqhHDPkyLU+cc8rj7VBSCB+6m7jRgIbN564pXyJfkDxvyAknuxjH6VjCypfpIQrHDQPduaF6
ZlA+gDKAnHj0QOeb6QJjwbhnA5ZlqCgnk3CC5DQAaw4IO5HRgy7tA7HZOxRsG6fuiIOsx6/D47Fj
t7gihLO1jH1bnSa3Aw392k+ATCEK5LQ4dSL4Kyiv6phiAI6+1nh3mS4g7AMOws1k5zX5Rkpkdfuo
pLP20mYbTRc8PCuT6smiqb5qzHZBFuwtIGpgAvzHyuZLlpX45inOxIO9JvB+dKL+oUl+1ezcBw02
OpK4iM7BpgzFXtmE+EisBiEDC/4OIjIn1yG50PI+6OkkBdEsY2BNcbmR9vzhUPNVJe4jZrj1WH8C
gV0b3FNEUG+rqtp7cvgZmHtZ+FJDRyZ8ArOIWJRgEZNmfIqhb3lmerPRe1zMjAoHpTabUxPhTYB+
yC918FIN3qXe4P9amWH1aE1UDqfDQ0o2JyHWaZa/REHXTLObhLDuOGsS5k8ZlRiUcaPrXRyPEyKq
TmUqdkPo7aJmoveiArTRPZbawjpAsfaYXC1Rv7jwrPhC3gXLD0C0lg3cFrcpUDYLgDW/v1vfKerF
gsxEak0PaZKdOCf/gkTemRSHSnB4BgM+HMmzpE+ktePdOH7ElAoXEXHqKn+MycWwodsZoWT9WK2a
rv+SoGpC8NkhW0jplDiJ4KOwSOiQvB36PzP+9W1r3if1eLaN4gTz4o6rzLY1QfQjZ3bckV1owJxw
q6TNzmE8YBhd1lLlHZfV1eBN37qsP8egR9wv4RwQpfNxUZma3UCyEvlTTb9bC/Vy5PqdRDW1osE+
tsN/qAvrtspPA6qYzTnlxghdtEvy8pOATGrnI1J/BRMwrpyDxdcDy8HSToZf/q3KP6n1uIuoVRVL
tiIoN4r7gk0TFIEGOr9iygM4xnnlw9vepvGDHjnFEzwJUX7ztH31RfgA32Qfze0+qNJVgHjHw/Ie
NmeAp/s2RCkysqeI8qiO89ljCVHTMRUKWFKxQG2d71KADLBb0Ucd6haAu8XmAaLI3+QBVDQA0s68
9+fpAF/0rg0/7OExhyDazcGvA35CtlhCkX/GhE8SzAS/TALf558/3juqfGssqEWRXvuR9TjrK3dj
O8cD1rYHk1oQw7XfWm+gnwSMmYR2DQmxgbs3SPdGqdcVqWkvIrZ1Q/syynAtynbTOvWdEaFW7eIO
vJ2YL0r49x4y0gSuMBmG25j3F75YdO7wrHXDDkDrbcJbVjE/mrxx4uFc0Nw5zeNa0Enu1edWwdcg
oADVSRrdJaDBzQK91BpL+bFDiHwZOsrXuiyPVqu3YbE3bR+01XhsMQB4Aq1rOdBoXsVcBBvD3PiY
DOeBP930kVjddRTuVUqW7xqeppBPnbJ/dRzsAjY5mARWBWcTloBVlk6bjjWSpxrAgjRgD4eovob4
ss36ufsfuE9v4zI1cRoIcgsTCXEQmYfap946vu94w8+uf+196yFj2B0ojZEz6IjkJ4zoEoQBOUTl
hg3NZqIkkrmMpq7f0jxP/LxihhhDTVtDTMIFHioo7u2WkImA+OuUGcOnH+3KGhhe2dgfLOohUfma
Vj8VgZuNs3YFWdPGjEIikjK6autyZCL/lsMDVCX/FHVMRLLx6psle1YmqMqvdiuMjQNVanktmIcm
06xBKM7iSqawGnpRdetoVfkwugnVJvicLGg4s12TYx8QCPgP0tpN1nYLapBnXXoGS++EQpE0G2pw
HgYnTOtVHNwBrRp5S8RDGRVGGE2hQIg7jnKY1nAogsdSqyyQJL+gY04ebI2p/+kDJoC2PDkVn6N6
WjxQGAR3s2H/FCqh1qZZ62j45cRcV/Vb7S85Sgl1N1pTN/QGvRKGtHzIjP+nFqzT0x4NhbTruMuo
3JTUvphufYwZZ4YBkIXkacy/2cMTqvypqEnjQuCbDX8aYupB8srhHMtpG2n3PaQbPgUz6ILcGhHh
FyBQynwx4fkISIhF03o0j+TaQHB7uyC21wxAXA6efY81jZmu2sLfpVV4bLL20FcjN+6lafpYIhDF
EBaq+tcq3YttvcbVB1GEjQxAenfpNuXl5hcBezpQ7c2dx1DU9pQhd/8s2s8bHNNoS0geFL5wdbT7
FxfmnOuqDw/Eo+1R6tbMa2fZobmghGMMHdWpIP4fL/Nelp5ay2ULx98KJ20lUAFqG1hrtmkwDnY1
Znq6Bg2vflPVNbfsfdZ6D5H6aK2/tiaxjcMDbloYiWdNoNdtOYXog1FUdKOp9IlHZvis7e9O5C+4
FDauTfcVpe/r0niNc2YVQWPwuCixS3qk3xVwd1UCbAwwWVZk92MTbIP5Fc3x4Od8jTUQN+8FlOO2
cEEQFu0/mRFNb0rES8fHqE2bCnY9h5v/yHdkrhruGnjN3Hrd2MXXCMq0Mcs1lSLrrO83PRRShA/F
phfI0sqkEVQ52bownWXqZm3VH8v4PWjjK2DG/UCphj3lGy7OX3M+Psxp8GpO+a2s/rnWR2l/Ng35
Fw53jECYP5uH1A8x1N16vgQOdJ206v88y3sY2mo7RBotjERfuaod58Or/Bf6r+4SRp98ILvS6jUM
8wfkE1fSGtZZOyOO6btunmvDP/PFpsqKOnhqrhMc4FL5aoPt96Ebg0OP7lKp4pVv4JPm0SAz/Tia
+nVAtEd0OlkIPJ2kYiLKt3aQvCOt3asZGz8JDOWC4zPsJzVMJ4OW30yU3PkU0XfzC2z8hzkz54Xz
Fz7klfRZtlbNAa7YlXfJm2nm5ygbr8RSb739por2jJ/1Ci5w0/ZqZ9IypMNs73vxJYH8QgXkRwdG
3YaYGbCwVFB2Rv8nYvKXud564mX0ko0/iM0chNuYxWWxLOMk71+Q8Vq8ULmxNkA3Gst+TpfALEc0
Tt4T/zya7UpWVTP7dB2+W3a7TtgFcBXADRquQ0UBSITViAwHGeJ+opZQ9i/at7ah1W2w0m8reBgZ
YIYRq3fv0Dhgke7ULhdpte7D8UGYS4JgOqfsOTV+s6xwn2PUJ41+PxqvYzK/OhmVzrOx5+/0YAj1
7Bj60hBjgTBEsPlxLmzkagxFmBwoecZoiFJVq1/tPdv1d9V/Un3cti8ev7eLohBAYndRXsjKEKSd
73KTpFMzdGuU3l1Znkz7y+E60WeQ9EkeeMyhPscVLJqtjOqNVVMdp7O/Mj875IqjVv2/0kxH91iN
j0WCdd2X+GED9AvTBrlhnlun2VaZ8UiY6FYD2pxJc2aAklyeiOB7tphs3fQQMsSkob1Lowp3GBrd
rFbAQ73A2bWsGDrLPPi1uZHtVVHd2wrOP2Rjd+LrDbzE6ctjYXbYuRUJwvE4xTQ7GgkocK4fZCKc
Il7bS509gRe+hbupYNkdh4dEvmFkOkz/q/liGwKSxC0OIIv/eGv9KI571jJ3ZVzv6xnOhJNukrw4
OQsFj9dePh8iN8UloP+WPr2wlnLFHXBti7cwfiNPvJmIAocShCWmOmb682zQvh2Fj26BqxfLlSEf
ahE/pAoTGnhgMn0rbEqrKRs4uoaDOZU/AVlfLx7Pbk5slZvhOo3v0b8OhchOM/ciXZNmrZtHQnWb
oY5eC3jtA+UIE3fU5mznB9zGBR0U2ejBZbxV4ymwmx17lmNZlVSnmHsINlRQGO0HSP6jw5Ppdhuv
dchCgpbEHX2uyWZnf1XOjls+TbwXp+nsxse6/2SN1c8wdMB2omZFOKIWFv/4Pddct4ru3jGbDZo+
mZtwN9c/9G9vU0xMseOehoV7NFDP3OA16a+tcV/3H15DryoWU28+h11O91QN6nSgP3U+aAGg296h
pVfsMI0zRRMtn2Y5sOax4vXUhTwd+847J7TFSwA7UVhiPE4/hDqJ5LVPxrPnq7VX1rvSHnZ9eQWY
SrzLwmtn7siIQpA89qRSYJU02bv02tXEFG1ljFnE5sYfsuenIVGUCYQApYOHIJ32k/YPurLeYtwd
iu711uXdAUFP+uc++M1DtMjleHTxgu/MPtqks1x5orjzxxfNV9q89SThXOS7KN5FaE1oGGuhGUf1
NU2+bZh3+OjXLGXvyNzv8vpsGufSWQ/6Us/MJtnR5TPz7jO4fdYP5BVp3+b4ZxKPQftGUHhTsocJ
WfGn85OAIGbY6lBgVnZ8ysNeHPnaFc+O9ZyMxjq3fpzwVuIJK729VX9FizNQ9nRBE6zz/zJ4i7UD
RRrPuNHu5pkdDj8VucHVqKnwUPceLks5TXRXI2ZwiVrEC9l7K49qPdavd2FwZvC+s8yvuH7Pm79I
3WPprKv91ON/LZ6LHrm1vGTVY24D1eenml7H6DvzrZOm5yUqSG414SUtqntcb8/x2L1mpbfOfDZw
wW+17L38AcIqea2iu+bmv1A81DRxsu4kfEU5q/kkCuNYWhaku4lJz+u6fMuUktzHQ4n3cHZelYvI
zRUNciv/S9kmj7YZXjE4q7uags0s47XTlvQgFArUWYkSpeh2X4uxAF1UgyEgfIaXPskDJicqlTMy
aaROvhVNuJswc0EslYa/xe5obDQ1t9e8QLTUJqNElqXigI8ou6vSzNxGmQp3dYUSWMCd285qIqSm
s4IoBhHY6ruI5mhRBn3n3ujt5HtMh1+cOfl3UWINpqxJ/QNs5UAcADfsUd5pRAycxLLKb25LtIB5
kCV1bnyNY1rCzoJyK6C4AcSfk20+ugTdPgZ9dMyTTunuHOEpAgW2WZDZY0rZjrNuAOMP/Mqhvh+T
YK0Ius0RfyMMk1n2kvPnEvK6VNTgN6ZMNDlKWy/Jxk3MyGnCiqoXH8PU7JJEk4Mzbovo1iS3xtIX
C9+aMCQFOo9kIGkqQ8Qis51Y+bkvKLxJUuJpzMxkdJrsJhq9zY2fAnmiRjdonNvw/33lVE2fU/+J
FWnVA4fNRxZWZL3bGn04wfsyJksgg1Jf/6dAMVPM0QPTAc3LTAfrktKhBjEQqitd1ms5k2zgIWup
nvfNn6p9LxF5J0CiLhQnYhPbBoJMHfxhC9jUlXduEyKFOUjAzGTAGoGPcaz5C32X79jIa9Lt7F0h
fZQD5OcEDb4Oo2sICXju0e0Elotp3M6aXllqqw3qqUcy2UVBfLdBg8RjF07tPZwyTkdd7oxsulD2
dIgmpnMul44ed2zKDhma//Pci+xCN+at9cYvvN/zURsS+Gv9rYLqFsLHYz+6N0yzv7Pj7ODUdEQU
cNOlTPmjykc+tl+p6POypvaQ9U1757jVtcVCksiCV3pm75oxex8j9SpGGkRKH1oPIdjKeo8a3nCJ
7ZGfdV7mURA3ofIkDI6xGo9mo442CEqOGn0WGt9zO7P8Lax/KYUBjSn3g6g2llsB4+cmMCbfUU1Z
Te8ylczzV5zpsyO9v84eocDmODQA/uDcmkiMSMo85F4K8aOKHOAnzhEWSXb/ZDaE4LDNZpG5M6lo
ixwZ0cxcfCE93CzD2M8wVvDG/7bmhAjVhG8zd3RjmHeS1ELTmdu+KhZ3LVUg/fekYxL8/WPJLpik
9yoSFk42/w1nynZEuDKj4Y0w+peIoI/GjB/FADJlZs9o1a/K4TvYUnqMO/tLyuChtY1Hro1rx2kv
xRRstTTvUd5snj54r6HkGltK971MXaDk+mTW5O24GKGwwRhJT7OwjpXVfOpRcOu09zpvXxh4tw65
95hKjynek6S81pI+SYeuuD66ZsUMmBtHi4V3m08IdlU4wUyFBiSwbMcmtI3xWC6tf1Clt8YAd7B7
tzXwqWDclGZ9DUY+Q1ehnnDk89E5tgGSJdyo4dVV6IeGeOmRflrADmlTnAaqVqrpOezosFwI0hbu
uEVstWiAaEPez5nHHRtTV0UNdW1dDB1t55koI2NRaoKVDkHrse6mQ2YvNSW95NTZlS99rftWZox2
xWoMkktlI8yVBsEEWenfZQ7XxE/UVO+LPNgC635q7SV38V7k828MhKrwqQfEy1fK/H3iRS/nCld3
SSa/ujPKYBv3NjWERKcq7rcWciTudWTLY29a78FE/j+zHtvBP7uy22ae/xRX3A4cjnMu+OPwIYQ+
RYE4eZDpMmnhEpu8k93KXWXGm7hST+3ssCtCUirZUVjZQcuBzew4n6KSpugWbbmwiZfN6zkHQ+DE
9a2ASejNLgfLeIeLam9TvATJDGc/rQduAw/ZWjNu4w2h/KyFjdrXFxt0z1g4XODc1TIiTg2o1gaI
ut8UO46XTWYjKQ6BOvmskngZBt9hGJ8y47vNJpYq3X1LD4mHZmpNX2ZjXcLeB5DSXwb5xoaLlNSw
m9rwX2SLk/btz75Jd9xiuVNg7m9+eljFW4BPm9mWn3KIHgUcWoOObWXOBNngHmVWug06SrfDrHie
RPo+EUkf2iUjQ0N3VZRrtkZ0nbk0d1KnmLA+q3oYAzh868XDOA77lrGNNMHrHIGNAy4/OJxYyDb0
tdDOlWDvndZcggGtWxtBy0xfeltpUx4ZQswK3kw6mditI2z0Xx5fd1fkJ14ShxjPi5mAcrbCF5tv
rmM1F0HpDKcIKuldR52mCTcPLsqxo6/FTVIIx9wz7GUwHh5KgwoTP92UKjjhBLlIfT8ExYXi6LVI
qldl6GPeU2hkuFxKS9TbEfiScWiFtfVNGO6gqDHQBnh3un0xc0XW8zkW4U83U2maNW8jhgVSt3ez
Bbezq1+A9RC3Dv4y5RzoMCRQKFGd401QBQ8kax7JfjzOVfzPp1OrhJU8Tr8R2gU5VTiy8TEI0JOA
cOM2hFWdrbqOFWv601h0buHAtlBFEAjJDToPkH1gF/Dtyli+yQYoLqXjxujuAic4hgPLBtgr9F/+
6Mj9yl0G/ZjAVY/LAn3MX0VZenXMJ03DqIbmXfbtxuV3kgO9swL6az6dMpurhNscApHuLdHfhDI2
kuM3bfU+TD+MGfK2UfC+mXAX2SupHbp/xj0NMYdOZUhK7tdSADHBtwbhQhZKQ/qMLtALvkOsBxIK
Tin847ykASqjW4G2OaE0Qmy3D2HuIDT+CSotEmYQF+UCBygvnXlea8f7tu3+LbSemzHZG+GzlQ/I
QO26trwbdPlHWeU/gwecAnWD9sHyK5L2aaqn/RyMp6wYfjPtf/2vVFrtU2oZ63pw9vh+yG56dBMx
5KRo84F8yVL2Etwt/R7t0YSNGiyp+hw2wPDmslkvY4WtHj9Dqy1UbRombG8zQf7UbUShJ9p9qA+5
yve9otmjZyaXsLpa63HCXlcwmgxJ+CAdwoK4pho8sh7m29EwH9LW//QprK08815QJjA2IUvZrtvA
NmRollc+WXpvnIUHfxcYBHkUe5moxXyHyGbRYxbk+I0SQgpduiQjqaz5S9L6xzDBZsXtSSWUVLgA
dgNKJQRPsE+onMTIvqFS1SDaS/PYehTFPuBi15UZPyWLjj4+9uMDgK7jAE+LyLggvItvaBPRgIhP
e03L/a2mVySihsu2aRYP03NE91ILSEdk1XRXVyR1dLgKAvivk37ggdqJgv4u1Wwpo9rgEH+pLIH+
H+BLX+j6pB599O7MxpPE63Mpl6FgIJ67Z9bvfLntVTlFLz0LEUpk9hGMCZNUUMwJN7WgRqRDyRDX
PVayAmRQlxuH3GrxRNwnqsMsJYPbmLbHIK1WGEgvQSE3um9uCeJtkv5H2nk0Sa6k2fWvtPV6YIRy
OEDjcBFaptYbWFRlFbTW+PU8KBqtKyOTGezhohfTr994AuFw8X33nitXKWkTNe3JKgyues60Dd4g
S/E5Mo57akq7qfxPgNZ9TIhx2XlPWYNHPWqHQ6dHIFeUKyNtl8RbVOA0woqZgbeEFV6RD2rFOR42
320UAvZyQh5h2I0YVz3f2pTt+AoLlIAh/ygkhgxYt7U0jx2a+5B6tJYZty4bt+u4627CqrZXjk9S
AiYEJTSXdXbTKFCQNfy16qToghYzlNWvyGuPoUMtoWYfhHHCDdiFCUfcbIzV1E9vhansRohcM2XC
HgIy5EAEp4/C7BQpHBBeNqAojQjRTE4yrze+JnYuuJ4woY0yYgTNpzwLAcnZvW4xmUUjdistrLeO
GS9Mezz6g7Lu9OS6IOrFCTpKyQQWGbDTQjTc7mhc41Z5iEvC3LTsKu9/yzpequatX/T8GVSoTCrl
LSIFeYpq8+Bz8QuRsmcq0ZIlEcZFu00SsUrgLQ/RT9ljQ/PVVTyYT4ENOw78FDI/GsHcMELlGV3g
vUs/yA7Eg2GgNzOUx7r3V9LJr1qhXasWRlL7FXnjVTe2VHx8wfELwBMWtGHRVex8Y3kfhGQYDwG7
GnV4lKF+wIIn0YBYbfnsJbT8BqSs84YFmrqZd0yDANbaFDvnH1EIzF2FqwqZXxnp5VnuQjDUbosu
PQw49wezYi18KgeK10hXCaxCaE8jB9OpGrtzW58O7GwO6DkUChssazS9N4PxrgfDPOFlNYLmosC8
N3VABf4zgw4E3K5Zm4QrXbY7rROHQh0PUGfXRuxc9RieLVtwuLGYJ70J35RlIidpNAE6B2ZmB99/
3WO1RpCIsKwgU6jbRTJdVXmwLNXgWeT9k5rDHxS8B1LauAprfJveXU10eqPeluGr6OgaO88ehc3B
KvdZqN3ltTBpgFj3rpbjbtDcU1fC2JFj/RRRH3dRp+gJ8IoR0ePaj5PsCeoQFRpLfdHb4EbHsDdD
0fVeOX4w5+cgNiytr2LT3SSQBjiQH8aqPJqD5cDtU5dZ1u2Tkb4aDqqZ6j9yPadrgI+Ym7htIfSs
8rvANLa5CQ2GcpUqVdD4TO5YPuD7R7xDDaEx86OMlTvbIXgXZZYKdayKvcdBantDd5e6heN6IERW
iVnZCUeP+O9YtPo63dtDvLFgs7t5U9DRBF2XGVO3OlzlNnaPScSfe/GdpGHeZ/rRptnb5qeBFn9S
joACiJ4sJwUuZTFzWNLD2fgmp0BdO9ahcTSINAdZ8pC5WOW1xgLUU0WzDkNKZmmHjL/VG8aVFddw
qFkJ3Gkqs40VVYF4q1/lnEFyMqUV9MuWZu6BudzFfCCWEz/GbsNJjVJTIjl89P2qi4ZFVDVrWYyr
ipZIkZh8A8mmQzaCfHjnBcPaG7UfjcrrVodyriYn4XvPQrd/Vfpw6wbYf8toAaH6GkTQFf7TvR/6
D67vgWJXEPbmFDiw4Gf1TeVQdPTePY9bZRM8S0dlo1LvDBvniMv/1FtJG6t3T6+ZACgRlwP2B4/6
hTwSibB1cnqbfntbwc0rvHhrlxCvSy394TX+yRug3xFvMhsLjbDqFHYFAIaYQHuEfUGqn8Dy/DD7
dlXpzmObDPtSQ/NgFKDdVSDhQjmZMAARa/ivXZY+BlLf46QHhnBK4BVaHC/AedDUcza4x7bwQCht
47/jQzVdc+Wyyyd2g1Bm6tk36mPjVUth6FetDecRdXalIH7m9FZ12U1bJ9fl5GzoonszKBCp9XMl
SNZ9d0evrofyHcSrMua2iX3QQtcPalmJS+D+kosgpHUk9pL4BTQYHHayOLyulPSp6tB063LiXxcB
+LyMNjHnFlRN140V3iLcwjOCnjayVJBgeXtwABAAHbsjBXNv82u5lvZekaVWofMVtTuzfPDTLU3u
wIjaDdY2naJwd2qU9jWomx9kau4Gs7gvfU7RbU3nVusIDAC2poGpzSTxG2rLAc9w970Wk0EoJIkp
1pUx5MOi6Y03qDcwMaJDNjWIYCKd7AwNrZ9TyvQLSjHeNONMHb6KoSikDcBD9LwAZa1nv/pQO/ln
9A2n9puYXLgj8i+EwmT8iBonR1b9CC3ieqdIOZOqfQRRzKu4Qitd/jAiOeddmW+x9MuFjcGU9pL+
mGnJ9dBEb36tUmRHNjeLgeuPHvKzDpaVV766tgMz3S3fROk4c6mLhZLUaDaCdoa41uSL0QCGYEgD
87OHhv6C7JdIJA9oCdlZztohtAIAo77zqo6t2QEKaDjhdZN5B8dR9rWtvHeQhhZeOv5IdaiwDU19
USW/FCe7r1zxawAEMtKK7z14G6aZvPWNRdxcAuo7EbTyhIKZVkuANyeCm7RI+oMxVG+5AFOOMryZ
J1C0e853vTRveiu/VeykY68BXY/1jAifySOutH6Aq6+G1c5Ku4kDMRkgimLXqQYhgCQ1TmWCZR5k
G8hZBj3vcBKZIOeFeAQ1PnFktggieG9I1suaW2Xq3UFjARqcdtY2JjwDoTx6SLeXz4OpEDBY8mrK
W+l38UvblJyWK827yxt+gr4IHzu7fm5IbTTbSryCDdE20ER+5SwvaahCDfMy3LsUxEeE/CLRbgyi
biFwHhwB9q9x6hegmwEnUj3FNlEh5BZrgJsbiAZ7RaEwYSV6gKYNipZdhg9misincdthXbo137eF
vl3RGkqhYwJSsebgY+vMP0IF70IzW0MnPdKtPDV5O9UhTGiNwj6lLsWQsfqdQ0rguVP/p0G7XlMp
V+csukzM1qHCn76nFfisxqN32RXKa42fZuxpzzsEy6pgcWIarLNGSJQXbJQo9dBP0UaHdc+S/Jwa
BXdbaqW/4fqE1Gcr9FNT4lFvEaNbFeahCPmEB2XIX5xBGxajsEu0qQFtroiKZe2ah1Rz3nMHaKjR
3OcK6YqJycVAx6ukuJVPfgi6kRHApxzadelgefHack95nUJPau/dvEZYg4YmBDXYpuLFhV6KMPTN
KyGsq9lDk6obTYf0aOEmmVPvgmPhvKeB9dbLAjazMWVSxWFC2neLAbZ6HIbirsEdZGGdnkVVtYVg
Deq0DfeEaETcck1MzISi5tbByAXMzGLPx78fGzDUaJhLKCthX1w543AYHY9N3yRyPFZuhNIjKM/X
lu3xe4XHyq/3gYk3tgmznQxCgKzxKjTabZM2yCGqLRmNi9HD6qGZwSpJkBybwV4j/Ap+AAdwf9Ur
0aKN2M4SsCtziGJXuePe0L/CsiTvs6hf4T/HG9GS6dYAfMvr+EUV6qmJx5+skDPKAksj4u8da4gw
qJjwMCBX0rpXC/VF4FtUYtnSqhBVFhY3QE8NZqzSpLpm/+jRv2w09pnQhXcNHjWzykM00Dp22/mo
puu+Muc9rD/wG/tK19/SMXhxXO/B5cQUY7h0FfiSFrOTtk5AXa969HzCNoT93pnY9JXyhWe+VUky
oWyLPTiS5hxP/RziM84V4rSBQB9FYv6gzLY2/R6NsxLcBYF8MXANaDmiCtXCqinyx8SZTpOs6Vq5
s0lt0QKDvX/EOTDo76Q8jvuprtKSPM/Jf9L/0NiTsY6EyzKeEj89hVpLlwk1DUYUyPAPPukf0kEx
Qf+cCLV0b9X2rTvmC8KL9ZkWRj/ShLeSuvecFH64mTgA/V+KmsxoE8UJ92CzSFZBjce6h44x+gfc
B/lszMfnVJKrg1AWnuuyLXQ5H2PhLW2f1mVYPVv5sVbL3Vg1DwP0yMFwnvjdf/RB+VInAYQcbrxD
TiIrOD8l5T7vMDWRhqLRJatlnO6QsCMS2LIz1U2ePZfPyBlDUB/NphTVlWjYowKQzWpUrCvyMKvK
elK1dDmIdh8VrIOx3DQNq4jm62wYdPb93OYMEV/Vwto2rBpDNLwkWPqwCF3XiThVsnk0I0jxqv4z
oVyUpOgtlfJIHOUboZ33OZIdvW5/dsJljdJ3CFZvEne4VdXulLfWyehz0Ei1syz5oiyJ7N8q6aDn
UKHCAScqn/QUR0dopKJzIFE7Un3AfrSRuS/68UrtxbFV5EvYkBCWyHk15EvhcxsnlI7USsqPGGVS
jGwV/d0mNTZgw15jN8e92XOolmF6yJ3ouSNPI9TLZRGFd2UEe6rCR7aw+yCZu0DQ5jbQhYoZNK/R
ws/amN5vVe2gtHALYBYiOFvLaPwFqQuQUM3ppPfdK1UjrUeJjpB+1p6jSg7ODv7BEWhbkDq70eoI
ZXS2Eq8bFw99k7JO/ooKv93UTvBiR7m7zkJXPimVk82FWmIN0So09WN2U7vaQcIKMX2H9lsf8Ggw
X0qxKYx0J8xx2/fNFcLca+GAYjOpBBFKQzWke9D65lUF/GUyv1hhJ5rJ3rCJ+3CT29gX7Jr9igjG
5Tjmj9iObiNHWWWW+txEHZOqhJwfeAoXPLmuC+8haiTa72KEnjScBn/A0zdcpxr+koyJVIc74jdW
RcASJStkWrW44YcAq3JXR/ot9ZDjMH32PZlUQ7JXm+GWf/etzpuHPk+WPgUgJsSzMaQLUVuHXMKK
UxpzHhPvABUWDDFuwTqz3tvQeVDT4h7+PSZPyul62Vxlab5MuZsFg3JqIJfOCit6pc5cYHOyr3M/
Yr0B9+FZ9alry0edwzLcgyuCmThc9sHRI46qn+r9odjG08ai0rNwSSEvsQObijMr6Kj7XXrjUDFD
JAvnxcXMOsMB8Vu4ORG0pbWqMiyvg58dKt3nmgqUzybSdAYyc49z2n5SWpd4r7Lu12bGx8qNBIXq
QLyk7rIvtrmKx0HFXqc9m6mFcsr7KdTxLU7gKuojeLRUu5djsMy7cC+z4ZqowevSMqCqIQ40uM85
KJVa1A+WBueBqOebQjV/2JGq02klWDPNJpu83Fo1YOQIRiySHz+vtkaBJV2yBzctSlM5XQs4200T
6DXK/Jve7mFMYyuzMRJneJLTqQfgdsND0gCs9ay1LZA1JAAt1Y6bbtKR8Yx8tqzsA7F4V3pV0E11
EeIlfyK1sNdSu3U3dSjuRURVTPgnlPPoLmrnmAUDHUvbQuww/bPSG68aoNU5pBS/ah86vvi4zTa+
knNKxXNN12KeZk4/z6VzXYX9bdCg1nZNnWOm6yHqkeqtwPybKjgny/AUFfmVFduvsCF2nO92fiiN
mYIev2m9dajlC53WlkRulITVi8n9AI4rV4Pg0Qd+h4eJxEk68RO1vK7ZWUSEqDoZudmH15ZH7JZg
R0poCOvV0nTKeWgFawcpaRbgwRQ1Bg7Q6IYdv2Lsu2tTODweilV3Ktf1NeI26d03pEez4eFI5GQA
ucfhMFaxC3p6v9RJ/PQlEo8xPGKMX7qQ04XlL+1iOLQEOgpq7hEWPpwa28KmFl901znQRPa8xwHf
jDIOS8O2VshvN1XfnDivrQr2zwgX4UDpRtjVTZ/6D2qtcGAPnrnnr3LfYvdAFV442iFKk52Ljd1I
9Z2igBMGFCG1YTnC9vOLHO0TTRIoRizlZnRtuOGqVKtdbPf3zuTtQBBZGu2K0zhAEn/N9k/LqTrS
Unx2XROIqje1P+CSY7EbBQx12TzB1ztiEzhENZlqIls5/FhqPC4Dnb5kAtgbiwYAGoCT5p2nhSdv
6hFYwxVBDFslgs7Mv9eiOXLY7dQC34+Z4tvDDdEhy8Q1bpFdgn/+2Ftk9JHyqKMIROy8wmQKA4Oz
eh5mKwseeJWN5JDDGoFMvRuC8ujF7YpK1Tx2UCvrRAIH46Gon3RuUIXWL52mYM73h9yMbrjWoCn2
6pca0HnsZii4fjl2cj+O0C+TOFvIUUI+pAkT5k9FZy+xm3Pri19TgjE5kZExR1QsSOHR5VoY1atC
sVZKUz0pnnXt0FprE3ujlukiA3wUS3JS4EqEhnk9TPtYyxomRXJloBqvILlyvwYIYOZ0LEv8V5TC
Kr9d+74K9sTmN83XdU6nNALc1Sraz4ol343dtQz1m5xtrgzCTRcXJ9+uf7QF6FygpLNJnsfueZ1p
rDaI9UMZbnvLJxs5ZgRl6YzxjZI41dxwqqNJm5X6yybAlSwDR517EENQeRrr0DVhIfMTZIBcGGDn
obstK8xrGTdzGZfojcoX32nfctVg1dVQbjRgBQHGKChDaZce2ZtBDIY3RkYamKtQr4W6c4sXB7Z1
3eCoqbg7aO92giEE7iPpfQtqsk+6xmeMRU2ifjVjEMIuGpgYOVgj4ge98m4CjepNRKGgCn4LLO+z
ACU1uM1jIpD708jpkwrtprkyCbtPHGXdTtkSJCINPXVu315yyNyFuBVnre5ieMCAEnXtk9LznYKs
wyJwp3kF59iRTwgystYi3HK7+KkFA0NRjz5o/aS2ysMYKDcRSQqOZ99lorsLB/OemEtO7uVGgy5G
b7XHWD/wJ0QV6oMMYyDEfoN+TvGU8n9YhbOKa71dSKncwQ889HRiZ1BpyoWnDFe69KdO3g3BMTRO
yf7Q4yvJYJxUqquSNqWmEwvd9VpwH2lk8hZILXXxpAxe/ZTBf5lpqIILgRKvlu5dj6KXR4HqRtiy
IoN0K1I3WSRptUpUVWHtCf/YsEBj1h7FKjPdSMNZhmXzkKN8R3yjyOshCH47THVbd/CqDvbO56q7
iAwyrZrwt9FpGLuM6oDjHHhTQkdRCUq8kuNcwJhnWTNvqEaQlsqvl4VbTpkH3QYM6fQnftHl2Hgv
tlZJQiwCdV57/OvFeI8TE44I16lVJYB1j3CRSudHjrq+9UGFKlq19ErSUrOib+89vdCfeyHHuWrG
+p0TJDQmC6VHnaDdp9pA6ab1u2fNM2/MaqAD4d5FQXFlkCQlPMFsoNOOBaGJto7XBfeJVr8MfXMr
vIkI60Y0geyFnbEqE27SwoFo/RhekRUuE1v8SBTJuzS2ZqehdrZVKsVT9lMCtDENk0eT3HcdOwiT
01NoJXrQj+UwXEcFuDGS18gjNvVh27aNu0rSsTjlfWs9RmoaLQqtfAepufbZCeBGDMFTWxTKzWiP
b3VgL23LfOu18MaBil8N4hEyTjvTEr94N+A8vLv9gJY/tbvxJo1rjMB0JdXniJo5l6iuRpKm1X61
Iv3FELOpGgRxNxX9z6hoOGdniJdrOikR4i9bVKAO7Ty5U2SnoFW0W6/ZDlGPHcwdrZtmINijChUM
Q5IMLZr4Xc8SU44N3By1eyqKyAPE40TcQO0oJr0SymyS7rKSZM1ZJYQL+86szd9dEaPJaK3aIZYs
L4kXzkLYYw9TteIXGEokLHlQG+7KNyaPgnTK5t2yB63ccxGlmdPSCSrm7Zg73NaJdA4WYeeJ4SQT
L7f2dW4S0jzUpR2vmaYp3FCfa89oyGin6hTNj12dqdYO14fNupLEGp0424VKlyoDpHGH9ttCqQ2n
WWqmHBVubEZw08YZ1XQoIOm7a+nZvbSa6kcmtO6nnyTNMyRwlVqTQrxk5xSArEU6LunW6y9hh3cl
9BxSdFK/WWmQdx7txg0RqVvRTtYjDpNidLNjo0FQm/Vqr1+HE+YnKAm4lcGgL92KdC69Rf+Th0Wz
LKcDoNdmdLI6LrEgJKL4OTH7eO11FoLnFFmNH8S5hWYm71eF1bZXNuXuk9WRtk3dwhX7xh5rGjRw
7vHKqsuUtizfAKhcY8TsSQ7gy2gIn36f9Eh9IY6LeePsO13Si3dxrPWthzFSh33DBbGkGqfo/Ggw
fJaqxfCS3FJ8MizsKJxUoIiU+ldWCwMsSZTuF0Q5+qGeZibXY91jM49Uch9QNXnwy4mFM7fQphC2
u7k9WRuD9FHCNNLX9jCgX7CkRSJNRLiANnhGtAduN2ULyhYeOhSS13Bo9KvSGolDTrzmTcdThAJF
oOqpjYhPcKwRQP6H6peNFfl+/gbPCAMRVU968oJcmnp8JZYKOxZvbi5ct138RzikaQqarDhZxWNF
ZotrAculOzuepDDeIMpf6xylfJSPC9vD6MS1/6SUwT63CRaB5PLPf/y3//k/fvb/3fuV3WTx4GXp
P9Imucmw9Ff/+U/5z3/k//u/3b7/5z8tk4RVS9i6ppvSgoZtCv75z9MddVn+x9p/UL6iaibU/lQ0
4YE+0opOOj4nG/8VTj3V330/nKZ+OZ7tOBhkTdORxsfxuEe1ZhgO/UnZWDt/HizbjbZG8r1uNhdG
mv7yz0/2r5HMjyPFWdx1GbLQE2LD7biIFxgYj2KJzmKOSGXtLgk5W3w/5qUhz15mS2k/yB2GpDEt
kdx4xmJA1/j9IJp24cGsjw+WFa2bR3TwTuY6u+rW2VyZ42k+pDuYTfMLY9kXxpqmz1/TQ4JtYUEc
p5fYLqqrZCmvcQSz9YEsmFGS2aJQzHf5HUjFdbj+fvCvpqalG4bAyA6505zew19jG2NjUdBW+hN8
+hlhZ2b6G0sI4sdi2baXZstXL9UCga5SdeZz0M7mZVdlAwRaHpSIhYO5zNZ49q4QQizSuXvhpU4T
73xi/j3U2cQM7BLOCWlHJ0sCGwx/6pZ1YQR9+mu/G+JsIvZ+SxYbDpVTtewX6rK+6Q/lNbeDWUsJ
f4b4dY4U5Bqr+ZqUiHW89GfeorkwT7/6GP5+zLNpCsc9bRNN608pCpd6xPiQE1gzafb8f38kqTlS
s0zVNizVOZukpjdwqYziFhV/MWtp1If6Q4WD4/vp+MXzcJBlLqrConl+Ph39UWpSjmpLKGSl7EMZ
+DhxQ7pnHJquvx9qejVnP580HW52jrRZme2zmZ8Hce+xxbcnt+FSjalFbZaWvBPer+/H+eqR/h5H
//iFjdxdRpyD7WlsURjjHU4Tdj8ald8P43zxOEJXNVNYuqlb9vTP//qQx7z3dauymlNZ2ukc7h7V
ngGLa7tQ8mrc2LXlbZsi5hcLIm4PpCvJbPv9n/Dn+z17pY5m8NsZhi5ZUc7+hiHuGhMNN95VQli3
AEBX9bPzaCDyWSCjnF+e/toXy9ffI4ppJ/zrqdW2s3McB/VppBnkLYbfygya1Mp8pdgb2nPz50lZ
l3N/eX9p5/vidTua0Fk5NXZZ8/x15/RgTVsJaz5+e1et6023Mlfq5tLyrE2z49Mr/dc4ztkDRqlu
Q8pgnHbFYWwZ7FD0z+WtuSrX3kIeLvyAX6yafz+Vc/ZNjFafFDnJ6Ke8WtIDMOfREj/uHL+lc+rn
IK/u0+Ol/fzrWfPXI559IEVRcvcxGLTQBOq821K/aUqUnEh4PONKxM5cE69aQ/xzuK+0fFmnd98/
9hdfKE/NguNoUhW2OFvaYqjCIq/4A7L8d9a91vZLVj1/P4T+9e/4rzGmM8BfE3WsTFFmuLg5ZS7J
CZ7bu+wW6/BSruIVZ6Z5iJ9s1oMnmukv2vz/7Wu59Jxnn2ddGJEgUac+1bDrp0RqRZdLHYfV98/6
eRgJesphr5BEi/CFfHzUlguWlyWBcWpAyzXh3uzTbaKop+9H+WLaSEHjRpO2Iy1NGGe/2iA7zKmx
XZ3IyAI3tCBh3r8uq/nP+Dfl8p5kD6R9l1bZL75H1AWmyhme2YKG/+zhSGk1ytA12um7X9NSERsM
p3OgS9M6Q1JGd+Flft6lpKVqiOQsw0BHp00v+695M9GxTbL0hlOL9VvVfK4g/YYbB7Tp5tKB5sux
WNKEbqimMOyzN+r4HCAqq9ZPvZfetDhNdNjJKDAnbCTEPnJid/QtC9eda9QobTzorQvjiexhKhpt
+KZU99hZVnpDIgethdHLkL78cDl5OemvHhVbCL/j+1nw5Z9scHgj0NJSP23iReaKxEoK7TSaFJjB
bszBSKzGnpzBCurH94N9Xh25vnH8YW9zhMbM+/hbmF1JWa8v9JNN+I0Z2xvHvfu3R5h+Y07HEiOY
1M++UJQhsEbGxDilZP46RE361s33I2ifNy5JKIjk1zUljnz1bEIVZKK5MF4MJrA3zpEtPSMHDR7z
zXBtX/dLHCWzYUMd9T09hrfu8vvRv3iDtq3ajs7KYGm2fjY4two4fq0tTn5OycJvHQf7AtGT348y
/X/5uGeibTQtVSVSmP+c/075ELlc2WnNA+7CmP1eAc4f7IfvB/lqJXCEoxtEPekch89/q9DV0eon
kXHC3bk05+mK1tMhONDXWoW/Lt0Rv/jVHEuoEkQtix1q5I9Tz3FtN8q7Uj+FW3c9rTnlMr0i3vbC
De3zTdTmkO8IVlaH89v5mXgoW/q7XqCfEiifmKaLjTHcqYPETDT8RDsx79Cbfv8eP08Jm+BGYQgJ
C0HnNP7xyTqyeXHOsozLZqeQOeoDtPp+hOmz/DgdPoxgnB2h1LJ2y1wf9VNL6a5BDRkDt8wlCd3R
TZU9fz/Y57nnGJqtWdxfTOCf1tnjSN01C3rG1Skbr8f4mOu3fXj1/zWEPHuenMFDC63eqc+uRXSr
aThGL9yNvqggfXgMeXYQTOm1qCA2zBO0wkWwKdblfvhzwBX/9rf6cSD948/PMSEPfJeHUcjc0lh9
/KsK6fr3b+zPLvlxCjgGHymBBaZhfS48iLLRvUY2FRUWavaeNWu30Zt+U/wcfjbIqBYQHoEp3WT7
/8K4HCzp/UBZlfr596QliUtiYVydqmFJODl8wkX+w6ciR/bcnEBcEAbHDv/NbLy0zH/aGG1LtRG7
sV6wXUl5tlc56PXbTumTE9bsZkAfwGEel80CHTjZQBzqfUp00ILn6fxSTeLT9zYNreuabQmuRp+2
SRlmHtZVJT81dfRka91tnxa7yqbx2Khk/kRyeeEtfyrE/BnQmY7upmka4uxMFhZpCDFRxCfzaPwM
NsY+eDSO9TK60RfgszYXLyyfvvFpPAP5t0nkkS71s4+jzH3FJSwrOSW/jRdlRhzOo79w3/1n4BQL
4xdZnbSWF98/5Jcv1XAMDiC8VmxvH78TtavIA0e7fOqQmFX+izN9MayWtGuMC5/k50s1z+doJtuA
7agGa/PHsRrkR6EymPEJTTtZDzBqCdMhG3dGb2WHbSq5MZhD78kC4Hbz41Ll7vMJZRqe6YPF3rBV
/fxq7dF8JfO1zk9EMyzEKl0Uj2Bn54gtrkzu9u0esuXC4BaMkn156T3rn/ajj6OfX7idSrPok9Id
RLK2KXbI7pq3aE/wWHf0F9AWpp94N+7SK31RHuGSLtKdRrBlN/Mfv//FPy9aZ3/J2TTre6r4Rlzl
/CUYxdynYj5dFBtnJtf6QtnFy1tSht4vDPrVt/TXy3fO1mOwA74f2a3OShk+DE/mctxAw8EnM+dW
vAhWwY/vB/z8LUnVYscED6ayapzPa/QJBZrAxjh1VI9mvV4sBtvbh3n8+/txPu9o9seBzi7gpIY0
yOj+vM32kNAR8bbKGlnG8t8v2fwZCfsJB23T4kxz9vm4eU/I8phR5aYnsg0XU8mmWeSc14LFpUbF
dJ74sLOdDTbtA3/dDxUucjr5gNmf6Qq6ZD3VocqLbYLPX8X09mzJf3B7Oc7ZkiDyJLN7VEPIwfH7
CHTEzYUd6+uJ8K8Rpr/grwdx9aoyUzzJUHJ+6eOuIu+ZbuiFg8Clxzj7aYjwUdrCYBBiZ2dV9aJE
F85mn6sSf36Pfz3G2e8RZlGBZKfMTjCpoyuHSwG3YOtQoHjcJIth1jxfuhp8+eJMnWM7m66BpPHj
i2vIN4FGxzOplMiECZWjXsXehXXh08Vgeqy/BjlbFqyW34NM9+yUGRKP9DW57dhgr60eX72q05S+
1ML8cl7/NeDZhENl4FhawrwGXrbzX9NXleDXFbTpRbuM7whJXKiHcdk9TLfVS7fUr94ojVN2PjZ3
h+vqxzeqaWMyjEC/TpHzkkPoSvqbFCDI9wvS14NIye3RpIB8vvClVazHxCymJyWzMBOQIfyoko8J
9xWz2PdDfb6q8utJhmGhdeipnH+9cEY6v3ZKxtr0q2CjbZS5uxFrYx4u2UIuPNjF0aaP8K8vmbx6
IwGGmp46dsZZfQM4cAPq6re/L+fe9aXpf3G4s2+6AIpT29PD5S+uPy+3xkZZGkfQGMMi4/R36Xjy
+WDNu7SpxZl0jyy66x+fro1F49X2gJCgeLb9W6N9hI9AptiFlerLx5rOP0KlxcB/zg58elJWTtUl
KQv7pMYnGeU2+oVAeGk2bP3pEYPb97Pkqwn594BnG2TokjsaFON0Y4B8CCsD+U/pvHw/yJfro81b
0/Vpe1TP66chAWtkvjNKZ64quVBx7aySX3DHiFUJt8Y8WeCemH8/6DThzvfIv8c8n5B12UhN6ziv
qwTgtj/V5Pb7Ab6aE38PcDYF6cYVhDoxgJHI2zRKl3kRHlLwyKMj/gvfsqbaNjsMqyOVp7Plvgss
AuotlC0TjyqeQSpdeEtud9osfxoWuDC23z/bV7+YpnIXMGn72tM19uOE15zBdH0LX3KOQOxk7SRg
3TkgQ9LYvYP7s7keyF378f2gX2w3H8Y8m4sgw/xcc5gltYO+L6ogBnecqEDJuJsuGq1Z12DPHhO3
evp+4C8O3bbOzUM4jqrTXRBnI9d44Fzh9+It3OKQfIVonM58TnAkFB0gwAL2mHOIu3D20T7P0I+j
ni0qQZGMnEoYtVhWT/DchpOzD5ajOyfu7mUy4eebYGVf+CwujWqdFZLgFzQSN5x463Yj2UobeOXM
pGolhnn0AJ9kVRHPeGnQabp8/Bg/POr5ccWukMN5TS3e3KN4acG7VTMuNivllz1DAaddjdQliNrF
7Pto3n3/435e4RjaMW2uGTp1oPOl26C4CWmsFG+pYz7qSrB1w/DB7cbHf3MYx9QMEzcTn4xNJ/zs
xyR+0/KGvO7eUtgeWShWbdmtCce9sOh83iE+jnNe19TdsaqlXXVvCGo31twjcmcGNWwL4O/e2V6q
6lwc7mzhcTO9soqY4Ybd1NvvN/p2+q0Qm1BluTQ3p3f0YZacPZv+cdGJ9VyGYT8922pqr0frculv
9Mvt9WmKfx7H5NxsUhe0zlUtKRdCYahd92b8qXMa+3JPoNAq3F2qrP9fXt+/RjpbWJQkJbJB9N1b
veiWyixd+CsQ+EsFYZCyVVbfT8GLo53NwbT2RZHh/Xsj+XUGoXOusYqlG6KHVunFrsFnsdyfX+v/
PJtUzxaSUiPcp8/a7s0+dktKq0tElEBmfporfaNeXEGm3/7TbyY0TRWm6uDwP7saqJ2imEpYdG/l
ol0QQkRVs924q2ybLoNVcamE++Vo9v8i7bqWI8eV5Rcxgt680na31PJm1C8MjWaH3nt+/U1ozxlR
aFxhjzZi3iaiUwALhUKZTFlEmQc1OQTqny1RiseyiBR1PA0ILhM7DIaApGHKwkOxzBMvuOkD8uef
LW8DSIKNTfgs1tKszcjvnxBC7GVU6DonfBEelYPq907iKy8cU+HhUfd71qboYR+A13mSL3sJOj7q
i2QPftxdG4SOyHHCzJONRK2O4j2jBzBTJD0Hy/t0UoPwkB162KTq5988bxscKujTNBMKOlE0YRsx
dugUhyoAwepBCFRcpTyb5C2KMpI4bmcDgwdkUf1e2mVBso93UAzYc77VWaBJDtpmUZRtpEMeFhju
nU6kG6izc3e6Q2uX26NzBLJJuEyR0I/87JkDexaeULCUicxo50hxCuD6C2/xINToE15GR95n++7B
SnADRC63gnF2W7+DIgONKFc+L+0bZlRpKFaPJ9IVW98UB+h8uGAUDC7hn73fNbeZmfkREegaioiL
4KxsrFbWNIi1OZ7yfXhIDi0sEyM0XMtkbuYGhroI4Cah3yOS8zZC2Q00BdH6LZ+1gSAr3biQaFSi
OJX0EWYyuotXuvMzSGQc7QDbd3XOgWZ7/w80mfL+M2jNq7UBmmaD292Fu9ov1xbutWVX7TiWyPTG
GywqCIEi/VSDQmE8gSB9X/vzrtwhaEQhCybIPdXnATIxwQ0a+Ws2+zgoQjLjBhoR8oCoxsVANygk
UNtxpMPkZm9F5uTO/14zpECp6y0TemOVCoCOfrvHzPLs9nsMb1Ug7nyefIxarh5I5cqA+whhXQQq
+oxQLZfAzkPHrW0F5nG5Egmw4q/78n68UI6qPbmgvL9FSavgmSnrhG8A6QA2xSQSRvfm8YRuv+p3
/YBJzUN4I95gRiZ865/IWwss6DwfyjrmW1TKhNplEFs8rXHML/vL2BmOzRW50t/mg+WFvnHXet1e
3hk3oEHlHhXW2Udzrm7ppqKeNzsUuBKVeB1HBIHxw/LanUhxACxyilM99E4ZrKnNtSfmZ/3ApHd5
1qMeuSRgKtfxjeE3wWzjvmhtEPu4YOByebEn647arFGh9lfBIENp6fiqXetH8X0ENcY5fJqFxOb4
grOXJA7KFog6nX1t6pNhAEiSELwvHvisIQR40aMfD5rQLkhDLxdU9kGRzTFcHjB1QjsLcl4YZYBb
AAlRb/ylV72/Yoq0e9RkjbdKxudDkkdEizqG0DV0MHz2QTK6rZs0tTAXFUDFBXEM0qkX9Q7yu251
nR95kcx5usdSSRc5GuLR5a+c56VndciRvhtO4OV3rDfSNRDuxXuw52PUHgVAbrqY8QT7BEjfh9GU
lo0EQCjdRLvsEP4CnVezl91lxzPN8+wOtTjqYhyzuJOh9TQgz2LYR7BQoqqMXgjcjYsPPQQvPnJs
lNggFcxvF0enWGIY6WoYAASRM5rEMk8o8ErP7Wo/BsJLw7keGa7tExp19DDYiO7NFmjIpPpDUAQQ
VwrkHa/3neHFPsFQBy/LU8imKMpwioTnMAEbjHz/9bbx1kHZPPqkw1Yx39cB5TV/3CkBDIL/+ud9
HbLQzf0uzbXUCOufryPZqW/uaw8tfG50r7lfL4q9a4ZOXqzqee9j3/UFpA4z+GHxXkzQHO1//fuM
2xRf5eP3qbcBvn2ZFCBhOWEGpNYJmyS6Fnh9Yewd+wChXgLQca5XQ01IUD55JPccu9GRZDHKQx5Y
HHMmJ//s8EDeFglZZGQxp/P588TxPGVNZw4nKJxBEMHrxccsqg9ifYshd6h/GcHXO8jKmsjiBpBy
RZqkjRHk8IZTj7gZDyynCurnd3vwrRdeiouLRjkjEdRza2VheWTEUIxA/GVHx8SJ76DVAoXen8nz
18tjGuCf1Sl0lmYUi7CedOC1IQatr2X59evfZ3vXDQDlfmJoYoXoRxtOkEXM9+TkYlLY0SAu4uSv
mDS2ycwKNy/JiDc2H00RKW+0xlmd6xEuSPW0+s0V9K7BSYMpvOFNfpNBoIMWD9Mz7pfC/nq5xPrO
rVPFzCTg0ZdFvfnlfAybppPgBSNrvCn6ZLaTScl2U6OhPtHkYBwwzNT7GpT1JAHcByp1ypMaQnTZ
sg4nUN6DI8NpAisEv/sVCHdd0QUPGlEauOJGBWzb+YCljiLy2Y1SF/Nw0u7NQEAjY/eYHUdbCyZM
dkVv4IVyOAtlby8KrfBpBtnhz4e/EQrDbHQs9D3V4SgX6lMXQJ7Vka+hKHvZByCakneRK99xgJku
TvkAJluxuRQ0aR7DssZ3DR/Th9lFXAI+TrAt2Gi4RrsmqJH+JSBlSFkyFKaVTsTrSD/Kh3kPur6r
6KG4gf5dwA23yCE8N9uP5VEGZELyClLuIpyqJ1zP+yaIHq3H+ArMVzup5H1Ettl8gFFmM4GnSVV6
7OVygJidA0EH3YEsFjYTYqrHvnJCvqkSw/hqgZQTb0dDzmrogrznjVRHcSW7CpKAZMiW/T/I1zLv
XUxeqij5yGB9pT4fmDcsiAQscKsuyK9GiMf4IFAFuwRYNeDuEgw/Im8LmgJb0XnegLnWDTb1MSGv
E85tiEMCAam885Av9hDCgFd7vx4grRNEPtdaeZDUJzWUak1FGcsNH0FBse8wGp+hmwQSh2SZ/OcB
E4/wJ1hkRs94f69sjmNoqIUMDgqcDhcyDrNr+dIzScBLYGr9DXIjTzZ4B5JptRtIygOIg9bn4A4m
T6DZBzm03R1jyBU60JEjbXy4xe413hgE8/JU0OZhKZiOkXS6VVypRKgdF/l8mm7BswRWcqiX7WK/
MDyQB1lH1S/8FiNO/6Aiy9rhLTJxiJsd1sEe2i16NuPVEAamaoMXEPpkB9EPIURo51Dz4qd+WE5W
QSsSRttwqRj0PMs0a6W0qjqphom4xUq3OCZB54LgFzUcXt2XvbcbNOqYgKU17MXOnE7RKzgrD2uP
khHkyV+Ky9lrD/Nje1cHJu9s8pZIHRQRPRrNkinTaWh9CFEE44XuLm8SdAO8wgWRvsO5RpifcbNI
yu+po7pG/ahN8HuQfPxPs7/u5jZJxUJ8mLM+sme0m1VMNO5i0Bv9KPT9nJhTLfe9OJ3A0mnrA4gi
78DIDS1Rmbcw5kZukKjjWIMqupgmIKm3KwpU6y59Fh5FX3ZrlKfWe8428tAod54I+WSmOP2IO0RH
9KB1iUK3ik0c4U2/k5yTMU2qkYYBKEvRfAeZooyTJL9XTuuH/oYU3yCgYQu3kqM88utUrKBqC0cW
vznqQ9NjYKQHXCa9NHMOxRlIUQoTenluG03iWAjrFb8FIwa7AQPl3BDXGcBIpS9BdlULJK/lVp/f
xy1oS9zi0PYhNaBpBlXYewGTzP+DqLGuIajlF5kLWsJa9iyvAVOYXXpgFhohPVDcQiIZ7E3KL471
sA4hqtKo0Sl4LZ6N3cQhGt9qAX0LYE7FxaHswj2UqjDR3b43DnE9GxMPpoN5DQyknrWqhnk2zMYE
vP4HyQ7mbrjXbxKH1ESG6zrgJs9ZpwPkHBjqERUyiEh903LJWwU6uKT2DslDEumA6epaH9BsWbhg
V3Q4+8nDo75tBLE96LnlcGqH+Eb2AIdOrOQhcsiwNReN/NqZJW1WR519C8IWXWMV02m9x7202KKX
YVCg+lFeqPDa7R06onbfWqAKygzUOTFUTr2ZS3BsZei7JI0u9d64gBBQaoPe1e32bTBAFeWGg8dc
Ijr4Dd3AFPPZ/HpkKhgrNrGhJhRR7eQOKn5e7EfHIXJnT3PMCxTtOOny9xCN3lbExRiWhcVgyoNa
Y1a3/djPK0kaRVfhb2WXuuWzfq0d0GPmJmCm5Tge8pm+wqO8HM7lWssJClkC1B9XMLwnaQHSQ24B
golDQlI0s0JNlm7F1HOlWRNpQDXnrTDc3kL5U8WEn3nTCHaiOB00EX7pF5Gb804F6yO+x8L/AaYW
OGQNoSHAhiZPS4EWmAlMoM4IstBL8rRCe2RpOPVf3M4UFiwGW0EQgMkkTBVSh1+rkPgjmi8nzIWN
rvgEES2732m34mCnV7oPRRWHN9/PzHfoGKWRFVL8OGvQqpRYFSH6Rl5z0RUZA1vt7FG1w3syvCOg
6MuLa1gfdQtIhVHxMLW9OuP5OBpQ7gAfKVhYQYS8vnAOIut21FUF6UYNrfkmbTxhA6rLWAeOdC23
EKpC5XzdQ8pqvSzd9aJ8Fo7orcPIXY90YIEMBHekR2JFcNu/gLKiotfLFOcVOR178sLf84R0HbyP
9UqcHTpJMNx3A33oCKLKNmfx5KfpE2pImJ4EtTsoCOhScyTVUljI43DCxYFoVULTQOy3F9le99sj
126JXZ6hoYdEQ7CKN/pZpg7ciq2klcSGyj0uZRcltGfoJwXyJYgZr3nuh+nvjA0e9dwAc74yZnpF
8P4u+qyibYATzwqIw5t+qryhI5bNbgGpp0bbVwJU2QFY5PaCMpMp+4IXBTrKTNCt7p90vw5yZ+Tm
AlgOAVPNFgk/QIpC23CLGZq81FOyUO2NJHjQHzH+DH3IuOy1RxXG43zneG4hKaPVkzWf+gWQrX7X
Qsi5Mu6U9Olr82Rv58eyKD8XgdWw69UY2yldV/lPy4S+x+M3IEBeA0EasHFA+REmu4mNe6gsDZYM
iGmJXHF8MQmJebz/GoTlYjCB+AeE2qsUOpSKhn6SE1TnL2YLul9xGBSYorabWj0WWebr0fS0QLiE
c76ZG7gBpjZQLAoMDUT4SGM5XkJrOTDy5jIKeRUv9kHb4BD73Oxi1tUiJB+wwOFQXya7Dh1+yl2P
0XrRVS/4s8G8ZZH/38DpetlrlQS4EESpapQ4s+6HRuJ+/dVY/VRov/n4bJT70MEWXodigqRp7eQP
U4D883SD9OWT6lfX3PEOpivGrDeG0EC4B5KEz4ua81FuuyLs8XoCJ6OT+6Gr/5ICkm/Kj9LL12tj
7+AfsPch3c0OCkUlD/VKThZ2sAjB8Lq8ynrL20GmX/pY0/sOb2DgldoGavf9KZ/BNp6IR2iPuIso
PSnDcKlCzg1piuhe0MdDXzR3UB3EdDcE3zD77FeF+Pb1mnl/DHUKzWiBZGSh96cRlw7UocT5r68B
mIVEDKP99xO+H5PNckXUgzJpIJ/wkCMDrCB6mB3RJ8NUgssrIPA+IVnuBmwcZ1wG0Ow49cpTtUAd
ph6dqde/5UE+lkQdNROEDpD5jVClmF8riGoXp5p7azLDAsQeoHAA5RUe659XYnVl1a65hZW46gG1
bPCw1T97u0c1u/DDO+HhO58JtDAk6gEVCd1JnldyMmEIvUeX/OprPjIiDuje93+/ZXkzb6xMD6Fg
/C8Y5USiuhiGdQKYkAyHRtIDcGRchmayL4dpNyWrxPlgbF+8AaR2E5Kp5hwJan/KfquH9qYs7UlF
DsaZ/PIK2q+O+LxUnCFh5snaQFKhegIuqXCysEa1uijmh9545nwxpq1vACjfWA6dPEqVhKPrk0CO
PO7Cm8xBEyjqV+txsacL3vE6J9+wVEV+Twei6YH0Yn62ShmM2OIytgPaE8F+UdntA8SKm2N2RPe6
YwT9lTC46MxHRYkXt5JfpsLkLTLNfLF2qWpqEkHe96jr6Pu/83XcG4fx2RQZzkpRUdHBC4g62yGS
nmuCqic62sj8RuFJvZ0FGPh6VZDWSXzoeH4ns/MJkzoOizQqUxYBk8yMhAHJelSIFRZ/cVP0Di/c
3iLG+fsESB2Hbjalvy/xYY72RVxBkAdii0Zlp+tu4s2fsp5yn9Cok9AqkAPOSDgpWbb5m3Rhlz76
EepnjE1B28w1cZuD9Cp3uFwxjHLyJ2TKXAXoNZWDjI0d/QiK1/b8U0W2vNnnnhy63Jccx3To+AEa
DGE6LUAjZaPhFbryt//pxxaC3pF727rhmg7jmtiukA4melWLofSKC08/lg+1H93CWi9NW/ZJ03mO
EsTXTofhcz7BUeFCZkDMcrQIXH4vNo/Sei3zRnBYvvoTBlny5g6H1kiyiDF5fThzZTd3uQsGG7g1
EC1/P7P6CZF82A3iUCQgmyMG2rvaGx4hXuP0MM719+KSJu/8yNtGVlAEXkgJ2VywHEpnlZXF0NQW
s6C43X1N8CV/CpDmDFTBJ22sscdznuw9xUwputUU3UIN4PMKEzNOQ6hz9Cf5+HfvE6GM78EUNHvf
rYtjfX/w6KOgJFYmRZPRoyMHmhsQY1vdzMuOw2A3EPtDHdV64e4p8ZJnN8QGk3q1LiqEctIMmE3o
iYd2nyBfXTni5KxXEA2d3NVr/P7RcpfgG2dig0udiUUc8qLQEUJr4aNh3hqQz1AevwFhIAwUyXMc
9bjPnw+6RmahLT2Wpl1MkK0UIFwxfc+XbFCoYxCZyzA11dyj1E6EGXRo2HrqnmSGJG8pwQ/Pa1Vn
myWIPlFkR5rapHPvRZxCzKVoepL7QoPKfggEb3jRjvGVENS3givwKKSZ7nIDSH0rSV/0Qo/qnjSo
vfdOoME6/CW+kRIYdFbc6ufXH46VISZUS39WSH25LFlUUIADEOpyJIwHHQJ0xchIHIFs7i2Xm7sl
azg7BxtI6jMKKrTSjQqQ+gnpy8vSNxV7+TW9GWgcho6p5XKWyLwToKasg+dWUs8I58JqGhKlGfsT
VOMn0HKD5Zx03raSl+DVuic9eHNjg5eXG40yvybonlCiRr7/rL44pZIxzmsBg73snlRnvI8bby7s
zu2foh81NMs8rpNhbu4HJB2GGoOgz1JX9ifxMLuqs4Bbz3pvGRtukEjac7aWh0a5NDk3wHNZVcjp
HMn067ob7dpLr8hUO58ah/0d/+wmTa6W9TG02GIsLY5frfUu0qAC+sRZELG9M9vcbB91HEx1ho+W
8MUwdqNAyw4RducgwpYhhKvZ5g8ht8dHiDLbHFzeRlJnIhXTftIMrC08kRlw6cJCD1GJkD7zI5fX
S8/bSPL/m3AiglqkJEEb/mTJT+g96bvM1kaOaTAj+M1GUk8GaRFFtR3IIY+kU5WJN+GoH/N+2au1
shdiaXY4O8gMpTeA1JOh1ZRWrCDqespVKPdiEPW27TFJjPcDJMKuoS/6POWTq6+9F5Xof4coGK8Y
zbrfcdRBDq3hbXY2+zO24lzLU4oMRWajlxHzKheNUzkRiB/JTJWZO9YBJGZ8Rk2W8WyBqfcLitIg
YdAzYrR6QCa5yFhOdCkdTNAVcOvR7GWihwHceCT9Q1lPZUVgnZSBFlf24nSvEE5uoNCGbg3Sg7Z6
6qX+U3rKb7nFftYXxnDxH2DKpLq2ipNBw/7ml+RqzLwIXTHrQfLyW+5Tib1IkKSBih/dhHSnBjR8
i6GvEHGb6NPUWzuxnHUP1WOwedrGcUXOzut+vT+3v9FiAK76D2TKE2B9Cfjo8IKZnPaS6BzMcKrS
LYhJQOxCnky8D8ryBltA6nuulZiK9YSlYpmZdhslr/XEcQYsr6pICljFVRDhaTrlVaF5XSvpjNeE
MDS2rGBANXQ5x5/5wTYQ1LbhCb9WUox0pBpYP7rfZIALoteFXb2Vv0G4dGVe1E7X2/ojB5cxfweG
MZB9yyDPxWQf9XDJ03luwdaO+EmIBgeE+olrCHXima0eQm/bkB1FgoI6KK60C3maFoj6xQXPZpgn
4+OPoIdUoy7K67zGy2Jy5AO5seJr6aq7JIwevDln5qcE4QtSTyA6PZvbENXBqCsTicpu/Dlnh6Xk
zPwxrRHOTIZiA4bD6aJo0gn9JPVLf0oK2R7B+iwsj+CD5Hw1HgrxqJsbMFMrXWhDoCyQEcEgiJcd
6hWszv50U+wlT90JrgK2P27Jl42LcRcZxwElI8paMmle51jEO2lB00LiVGjH8IoA/cIaWKU9yREv
52PiIoUX8lbM/G4KUucgcQI/vUJdjz20jWeILeJB/6YedPDtF7JfPxuPKDbDvXjxQTXsueedSh4q
fTNJaZ5KMVLAaHYnDxqSOUzdnDwvMMN5iyatHbe9h3kbblZK7bHRj9k8FFgpSVZWd8ouO85Oc0lG
Oa09903K9DsfaCrxDxtLUruwFtpFxMv39+xOr0OA3mg0u7eLC1F690px6szGG0rjhTs8XOISNrjR
IkMbOCXf05X8/qFFfPpMcia111W25PRXmL+HqiZ/ooDzSVXq6ECjUVQnCJtiKEXyJbcJIDGtQD/c
EY7xTt1hXKywMT/JObCcj6pSN8jQyE2JiWvi4bLX5RX52crpJtu8z++gkwg9ro63wbx1kv/fbLA8
iBluKpRHxGBx9AMmuW9z0A2ED+VTvDN/ovGFg8j2DX9OKF3gKqF7mms1saTxLkFuw4rBMqC2HBSe
3ZD/3yxLrZIkaSXYjZY7ovSjSy8XhBY8rULe5lHeRk1EKw57oKTmaW2urJKTJ+HtFeVXxEqLBA20
WacGcgDDcsyj0lMVNeBYHW+zKFfSza0GznxyuXsDBJXBIQ6VEsjDWS44veNX01a8OlA0KNq60i8O
NmeJtDabIhVr2URYIgh8BpC3Dydf6RxRec/MoLWtveuPYcpVfnxPyNMvYLTTQ0UH+V+iRkcZSBil
QlNNfz/pix3YEkAaBGHEfyLdSczgKyzKGEvVGtUlg8lHv617nDEv8vR9p9oQ7swc8T66mR5aZxFt
veDWtJjbu1kmZaFRN6JvQ8FNnITGocvMo5IlrqVX3zHUDQxlqLrcj/JQrf2prl9k68mAAKTwm2Mp
TCvdYFBWuk6JUpkrMBbHsNfLJfPyl/I+8np7smwR6Ww3u7YEe0S54oUDzTzniARJIyLpR6TcMsr/
ZSZV77eQ6GS75YnQDeCxm9jWgVQm+AOKPETy/xv/lQhWqq0TEMX5sVNv5pRz7ni/T5t/3Jvg2MWx
K9BarSdXo6ZwPDDb8ogWEdFUkenmtbHue/Bh44ClcTBMkJ8Of1gxp6eRbRIfGNQlbbYtxCpnYBgj
xIeUydYaDMZgRUZ9+toEiHGdH+EPJMoCilGrRKVq0bigQhuoVQa/SrqnVGygfdEjlaxeWVC4trs5
efgamLeNlCHUszIViY4l9tFrkvwVmWj/ffoagpkchws0QWiEsBm6Gp+NrYzkKUvKDk4CVMG+7kgX
degKIARz2qfIgSYt5Im8lWOBzIV9gNKlKTPtCwvpKtzQQyBWhW02x6FpeQEV+S5n301TkfqXiKwi
3b6TI0weEws5wOypf4gxCA+W8WvQuDgYm3b+gUwl81xt8ChHGKm5YC5iTXJUJQYl5QZjxcpdvKDd
sH4lgo3Tz2FxOd+PGTVuQKnvN4JOQYwhSH5qfyRX0a5EX2+5g5jAigbtf8AIzP5yf/bUpN4CQ6ao
s1UgBTk5opPcjei3J2yGqqujwz8FAWtyzysxcLaVLlDVygoaoqzBKcgMf5yiy9qQOb6EWQTDe/+/
pmJSzgRplXnUId1+UsE5XPvlfewv16QyK9vqhXXDWxKz9rzFo1xKUxtiZGbA03CHPSi74pg5Bdir
we0hef0jr4jB/moGJAuQPkLYQ/5/c6PESzkIQo4tVM37cD2I0Wur+F8bIvsrfUAQd72BmKRaC+MS
dtiUvxfrTlk5rVz/j6P6AKCimW5sZh2SkyRQlXzLT7x2dbU7opsCEW0ImhTrt5gekAb6wKROtKUp
Qy0owCSUvHgIOsIdka6X/T7IA167IW8HqZMsCr1lCgv5SO1VXx6GhDtBzvQVUJ2Dm4eW3tmYVTFZ
xqgkcLsdSDrRGuPlnQNdThAnpwc9snkqi+w4e4NHnSpZjNo8k8nFiamDJ121i2PhWKfxtRjsyOeO
HjL9/QaOOlRGVYpKWQKOCDNJdpHZ5oRcdm7nqNbVDuj6LE7oy/YbG0jyTTdWb8llXDTQD8SORnfJ
bjkSur4QQ1bRzXgXH3jagdwdpQ6yVslLZnSo84qH9bLBkLrhqbYE3eX08K+3kzrRUYaRg3LG2jDJ
ibwWmGScv6sRGMHBpDMvzcSMsnTIeWEMh3BlUOafaouyzujpRXMhIXlLAtJc+A/0spmJ5A8c+tEZ
Ck2fNCpqO2hiRDu7sjPQmrL44mV64JK7sS3yz5o0KoNVTKA4FkjVSg2G1YE49625VwL9R2irly1C
EO6IP3NxRGxcsYi8Ms2aENbD0isTNpHwu/lQjjb3RO7pe8xo4KL4QKKsQ4T0Z5USJOt+Hu3skD2O
doN0YFoQEiefWz1mXmEGRPWwLuju0KOF4pyMbdHHCPfvFw/B3CkVHN3wkCDLUDaCPONsQ5DUgmYn
Nw/JdMwbaOqQG0M7GXkpdEiTrSDSR7xznHHxQGgFNMPpX1w1EvZVtwGkTrmFBuASOSwSZJHUfQwF
JTt05X2xr+3IUXciBjm9r69vFgMGvufH/lLfM9PF1UgqmKp8KweWBOKWAg2wgpP+Li5lcMx6lVs+
cuMgtr1+oFKXuqlGkIlsyFe9Lh+M3QrdocEfn4Zrgb+rzEzMZoXUZb7GQtuMFnZVRYEAqfroWT+a
AenoEHFNRPaETqu3YY9szI4Xf7EsCLkm8Prh5oW0MfVBk1QtjCxHHLGGt3oIrc87ztfjAVBfT2rG
Qe5XRF9koJD0+Y3P6wXhUbKCZU+Yj7OfHESWa9suifpyYL1fRB28psjIjK6MF869eTPaLQo8GCgM
f/I1epgtzCqKq0RVk5DtU9d7OMeL3FjwOGpgIoTF5UeoMNRr8ZqEgD1eV+KF5XIJG8jW0a/ILSx1
+rVZWCcN05NgabHjvfWg/D3E7Zc4k/5sONottCa95aLhXYjMR8IWmbIaCD+1aaFgwb1roHvzUgI/
THEp/V5BD4MSrMv5ouTnvlooZUN1E6rZOhM4H6cjuyK6pdGt6YrXK8iHFac8oPDhcEB5u0uZkRxr
c6zrANXsypYP86X1HKI9XAd107AnL9jB/saAKIiFPuyI8gMh9IpSuQUktOHt1jguCsTOzIG3Mpa7
2cJQ8czcmlEDNgx0B93Ki52/EBWK/qJ4VBW73uUgzdaxYLsBuUHqiDzqQeYVYphoBERhXsSwCGU7
1tJZi2yE7Um8Te5kx9SBDp4Rv8T8OFw5RC0bbr6ZeYdsQSkLylqz7Fop7k7xpTRAUiF9qQ5NQ0j5
8UrToyC+AP3gt2gycXN9rJWyIb1Y9bLrADsdlLcehHX9Tsj+w3b4HTk5XL9bOMp+sr6Yu3rC1nae
Au3ZxMMYk3Y7eqQxPv1r5FLkMc4legTQKYCSNi4QmkepakO07rZzAzyoK642GnSvapDaowE5BHkl
+mWO/JF4xoUC0hhQxkAgGqM4dNbbtOpSDkeAttqbNt8pvHTBe4qP8jafACi3qpSWscbT2pzKfjgK
fQJtonTw5nB2+ma8Ac98ZkdlNNpjX6OFVDZ2HMfDeAsDX9VFEUwn0CylQvMhWlvZKkeyqyTtmbuS
gbciEjC7Cg3B3AuaEeh8gqOewrm6xG2uD837Bb1cST8LvLybS8UrM5urSMO4mz+BUTelkq4TJCyw
ttFvXt+jgZ/CK3knhvb8GLngxeRsJg+Q+pj50gkKCOSbk7ATrjUf/QiDK90Zx25f3go3isB3NbzP
R/m3KsvCIu2m5rRiWGR9IN2AZgnSDxKnxh6/VM48hJpkmMiUQ6+dTkLGktGCm7kn5gJvDsUMXxJt
9F5ZjhF6RAAhvIgPysvEq2WzfOp7GYXo+YGbgn7RaYumZEYZN6AaXNB+ETvldeiuAegjk0s4VR8V
UsPmXsvMD4rizX9RKU8uZKOI5i6rPomxAxon1RGPY+cMtd0MgWlD/fEggAqEk4VlZAA+LZXy49Na
loj7Ijzt9smOePG/MwDcpw7Tt20WRznwmTDVrim2dDosjlq8ZzaEu/wC3c+SIxzGY+Rzhx6Y9rrB
pKKBLjMqKeyAKewyiJSP17lpdy/yD1C3+OXAD+Y4a6R75EMxHCYrxV6aJ9LCkngQYxyhSzI7U2Lr
fuyB7ePlay/APCIfS7Qoj5qlopoWeVifZu2voniVqgtNab7laTYgZJ83CTekjqSxNQAymfplq623
kohG2Sz8rZVg4jXLXdSJL0oU7ZYyuypK1a7HfNdU8o9/t1bKw0ZrPo5dJNQnYbof0+twvWkXTsKb
t52UTxXkXg2RfsFKqxjZjdXJhadifPp366DcaC+lbTkp2E4tMt4m2bozwuonxjy8fwdDuRMDjbGr
1mItZbiPtaOR72Tj9msI8hNn8cTGMCjnkZZpNSQSIOLmQZDvEuXOwr7xq4q8z0I5D02O8bJIyZfP
2ruqiH70ohTUc8WrXvIOMOUw6jjWi2jEAY7n2F2r2BmL/t8dJpPme5/KWldiEXvWu2agYDAKDI+k
b5GUvfTOyQNuGMS8V0DVZem6aWpns+uSNgxGsgARmsWHEPVlV4520011iZeYXd6WwzW3zZ3peT8g
aU9o9o0STwo+WINxukMNCisoyl3HT2QCkl8EZprHBo1ygkMYSeKoAy3RkBXtoU4U/TDr569tnVUG
MLB5CFyhSYlpDMrYu35J2iHqulOvT3h4CGl+jTGG9rC0WYoJ1nQ+VEgQX4IWrXlKjbz1RTWZ970q
drxW1HftLurcmRKk5TESooPjlZ4iEBdJq2eh6RAYib9Bh3gBVsRoR1jYjModEVKLPzB5nSE+GkkN
/Mhr7SdL/QqfcpOV3htZlLbdKervIPlrV8rtVM8O9JydfuV1TDK+LpHZeVeVhPwbzcXY9qKQRD3A
ivJitV5W6VhW/tfflnHuTQlM4TKCTA0S9tS579IhbNpUbU9m+bsZbkudE2SxSlamRKjVFBWDrGdp
tNRIR6MQrPZ9kobIwlaPJRLnqMkhWVh6004v//eb7BMi9YnEWgi1fAJirrZ/lX29k7MicUZV5Lzp
iOs9MwXT1C3Ip5ApXepSXnsjFpo6Qx4gjjD4WNVXqb7cLovia3NyV0AxZi9L3V9ffy+mSWBMAFQc
oDqW3rlnNwFJNUetOZLFjbmIpMquGGff4o03M418A0JFPSEEtvVGMNvTLD8JeH9IpnmI1t9SjT7C
uHa/XpHMMkHChYd5YPA9afSRlkp9asoE+RQznMSDIHWznZeJshOjJXEMo+l/rVIuPVexOu2VBsOe
qwn5FQms6MhTFpGr9N1L2ua5qyC796tJV/G6sfQ86ENdtLvJBAlk1qu1LWVCdde3smIn66y6mSFW
ztdLYaXBMAqg6TK60HCsDPL1Nl+n74wMRw33TevGsl2CTgrzzf0FeNph7sVDe6gda7J5qVSWTYCm
HRJZaBoDcxB1CYyyHLZdNNUnRe7sDE2X3VK52TzxVse42oACuwN1KsDoQZI6U7MlqaoSvrd5Mnxo
0eyKPXmeobbI7ZrlWQV1ivt8FvB6g6FPzdOage1+efv6Y7GMHO2C71SBJpkO+/ytcH5Es5aF9pRl
Ihz4YtybLSZ8G8MDwc4PXEEcO5d4gNSpEocWf0wVdac8sX8QCdj2JamdBBzC427y29dKdbQnefcP
3tcsAyEXN2gECEUyPVGV5F3bhJ3UnirlIMZPQufLxsPXu8mqHkA9F9toSNhMjKR93s5Ym5JIkxeS
pgRpP0ItwZEilGitoLWVvxJ1x31Xkw9E+1+ZsHViDBwZdjpR2cSN0XfF3KJEWz6Quhop5oGUDhya
vBPGvMW2WJQ15vliRUULLOWalIMTL7ypdyUUIf8WuF0542eM1wUkpj6WRm0mKCXxngx7bCYmFqJl
l8+ZLeqdrXay/fV3Y5rGBol6KslR1OhyioW1IpSRquIo1VPQZXXwNQzTM2ICDS9IEfSyZ+yysW7E
symUuJTRBiG502O4N5wCtDWRA1/lCje8fhLWwhTMDEsawDBRQE7jxhXLy9KLUy42p0yHLJD0Uxug
ZJX84iyL4RKRy8WiFJBJA4xyIn3S12gsRSaSdJFAFv44COiAEILKn3Yr5vV5XIzEzmib3+JRPiSP
46KPYuQhhdmyI+mHJvIKSax9U2F7kJmFxMkZYXxSaeiAnKTm1Bs/l2knW69dtf/OrhGCO/RVWLgn
KfM2JqPVxnEh2WnRIcOVGFAAN40d3YDu+ycvZGfu2QaNMnFdUODgS6AVxf2SvGnx76+XwzqsoEjD
IK5q4h+dqw31WG3ksWlOSh/9ksGsldajtyrFIVNSHnM56Xc9+/4mgk1oUEvnIlQhxMziPNLaUww5
syEYd0Rmi/QH8loISNz/FRDl8FSzzOM+A1AKw1ZAqq+AgbPlcz4zP44liRq0JiAzQz8tqwJ5BsRt
5Noo90j+goqdDNoTPjsIJTjW/5H2nT1y48C2v0iAROWvSh0mjyf6iyCPPco569e/w9n7bDVbt7nr
CxhrLAx0qchisVjhnANvJmzTEwFM4LdEJqOi65M5i1Szyum/Kmr1Lq0xHFM7CwWbAgSN+fOygWze
HioYwxH6yYZ41vQuZm3mzxWhb6DFo4QQKI7eKI6O9w+6tP/uZkS7O5HxQqCEKIzvi0TMyHSpiNjp
2Lsx2lzkx/wgAtgq9P5qOdeymOWci0wdqhiy0k/jwd9hRhygt8IvOo1KnOxo8htrtt5d6yCbeXdV
E7IOYkFzsjYBns5iKy/psdtrkRUjdWU3uJMxd+REV7hWuD26W+5xLZw5F0i4yDLwU5F1rhOn9dFl
GlmzFnAMZuNaOYm0GTePkfc8S9Wq+CrfKS+gmfpRXWWW8jbsMHbEjW544pgV1bMqEoUJ4lQKow+0
iwUHHqgMu2w/77kIffTXGNdyohyzhFUc5mi5yYv/KReWR3nwaHmyd8ZrElkd0Pp+cNZzw8uciGQu
HKMnqNgbRYHMY1rjziHg0QhDTJ5SeoL6XgIyIZ/YjreqzL2Thuo8Cy30pCXf/lECtBY5SEfxGkg+
fEx5njTmzA/o8R/18OtxpjeH6VreC2ARbsgRIBf/AnV3KydoYpAHFRBVlJDWYeT1ZdwYcxtR7bpr
/wW9e4/htXwsXOwfDzTsawL6zGRWwhgn03WSGPYD9k/JImvKrscZw3fdYGfNaM19ZCmmm0tgD6+n
vZLfDxG67VoMUFcIacPCIhmx2s5w0rkBM6XbTgeTzE7fAruquE6H7mD60nHSMTuWP7fmTZh+6JG+
N7vJzebFEpqr2fjIkqchfBOGD7Nc3CLM3SKJLTF5S7vF+RtjXSnLpOQmo9JKf8bKlvQ4DmjaOZah
jVGwzhK+gyNJ8y3kPO/+zgv8kcvO3U9dXdTlArmdUxzax/gY33yU14anvGY7bn/tphPAIA1G25Hg
PBvZ05NIG4ZcwxVlK0C2Qw1fsGNbuWteaLuZwAVo2vQAGtjsNIxW0jFcOKXVc8AHt60yijoCJ/m+
Nn61PS87snExmAAtQKEBb1E4G8bF6Frki0BKa753y2s43Bj+nTi+XLaMjZjsRATjUAx5VArTwJrV
VYx2nMEWB+RfVKDnk5dZR8P3nLhNp3qXpdJfPTt7OpjxaOYHsymMYs0kgE5zGJE86KdDW3qlpO6V
UvBCHnryVgoB+v2RxOjXFkNUTspCY06KiKu+fhH/UW7yzAX0C69Us2kSJvZERFZEx/Pt1CTKzkiI
Qd/0Sd7ac1Y4gGDgneUtq6CQ17pkAp4PLEenMnolSqOyrBpKTukpu+ogAw1QSSzjHqUR8PEk++io
O4VgXd6zc9XglNH/i/ZjEQUENjUdSpOQkNwvvjd6Yg35W2hE/0cJ9AtW50kgmdlEs1l8n/NPVYlt
IiYcCed2h7ZbCUw0yFgBS55tYjaaPksKeYAbbAwHEHJ2GuuYuAb3hfR8ebXONwnBuYxoGQ3G6HJV
mU2aUMsdkrYrvgvmUVDv/Ol2CL9dFrHxBIAMXQb+q6lo5w1uRCkTtVv6gqJQdteUOIwWq5YGLWBo
LXbBV+xelriplI7eb8nEO/Gs4cyMxTCvh7H4Xgs12DrrNh/sNhrjnZLWXO3OU3Ffzxu8fw3gzZ5x
Ngz+IM1a3WIF9xhycSlDYXivYgiKT6+9qRdqBeAKo4kQ1s+qi96KyPohViWSM5kFkFEaVyh1zvJt
OCNYAijQQCsngw/pK5u7MvBYaKJqrhBPjXZ1vaARigLPicAyEo7R3ww/QRpYFzFpoqLcx9ZAZFJk
YzzFNCYWPqTYrfCGsot9EmStFakUEFyyzafLFrIRwp0KZc5wgv6ZocuEHNWK3qVhP0hli718rD3B
4YXgW9u2VpD++2o5M6OQkA5BcDEPgVoeFG1vjJxSI08Ec33IgPYo/SIsvickAloQmGJnEMVWb5dX
bcu1rhVhnMVQj9JYKdipVM7rY9WXhqP3Ja9YwJPCBLz+0IpzYkCXtktBn5xogodZvPEvLIAON2kG
Osfp1DoTagpNni9JOyZfiQkTiYn4qBxmD4NwV7zbdutArWXpzCh31gInvSFDglnC2UX4ToD80u3N
2aYD8qBm0nltonQnTgMXcF7+UU5n7vdJ8/NYLSCwMn800mgV2XOvAHE0El217Tn+gjU+zL0DL0QB
YSLq6Odd032fGFHd+ySItRQ0UzketJPZWLlScASdndp/JMHRUgpqcsZx5VckjAtNIYGaV9KhEDup
tjpjBigJwCXvpaVprSSfjFsyq407DyGxJ12dLTkXZs4NvamzjtI3ftk4v2JGDdR73SATTHfXvp1I
UujoM+IaMTWz/eVTd3Z/fmmNdlQRf0AyeIYbMUVgKCIiCUYkCd8ABOpOGMap0D1UBNF++lX84jal
smeQEcmiRuhmNM9tT0hgPKOYqwCvioIVAUXnbojAZgOqb4RuHDUJY7OsTNZmM5BftdNMAvEY7+Uf
kZcnbloiAqbY/oABG7mFGfbqZiXSL1o55kRADKx2WFjyYIAU2r+fZas7AsDKje+4UFmbS4qADriO
ADVDAeBUWJVKRejPEgn6qnHCZrYTlWOTbNT4pc5KAuM4RxyEvhxGEiRg0ityawArSnKX9z8vbxRP
EcZx9qnea7UMMajhOTFesLHxH1EbGUVY5ItmbpN2ihbsS685alQ6o/5RGk+X1dg+VnBYhohH63k0
1cVTbgD9B8cKmWKEADv/0Ox9759kP6o/jxx5m/a9ksfc0XUl5AP2HW7yE1HN7bjLn40nAcPy+2Zn
OiInIuCqx9hbliYhrf6QoHUpqSOg2I/NFQUPEXaYGr6TOGXbszuObhqtLJjoAMHIIPvuqvwqk/00
lgP1bgGebuaB0+VWuKFlYnHPlbZl62tp1EhXR7cjraQVBNKEqzKz8lvJUcF/ABg/NbQ+Ohd5qgfk
U8tvPNhg9mJltaT3wkpujLuu6RYqVwUC5eyk0XOjW1l0I3ci5zhv7uBaR8ZggK03T8sSyoFyM37S
EisQHWzpIbr9B3CG64DZvBSrG2MxYiZEvhJDN+VBgQuOjwNC4vwarG2oUocOd3Zmy5GgnxHBA5qo
iMZCP0dNs8iNBo+oAlUKMBkARXwW3DKxlG+9M183AP6YeC/rrXsbTJhIeSB9iyoic8lUNQH0TNaR
IMQse3nM02tN5fTgnc2RfK0jhehHYQ8gxexAF2AjmiqJIQOcgX5lY8IzuqdPDP8e1IGqVUm77JYS
2PM6J7iCmUNRCZJKBCoY1ASabitHAnjUyJlE0E1Y+neKRSsCL5w7t7tpODQ4AdkK5tjY9+IUxthk
PyaB/g3DiMV9ejScwRaAH/72L6nIeRKZq66IzaaN44gE2k3v0qMBqNI9rWL+j7wdx3fz5DF3XpOX
nU8iaKjcIKE+XPe7yEGC/bv+MDvC8V8UUDbt9M+SfvUCr/zMrIrjoicJCVDsjjEEFb2bVxRiQrez
QET2HUiGf4HG+mW5K6nM6RiG0m8qupHRdXQPct59eUNRTxZAzYMtF9wB/3nwmpVIL82Vnn1kDKqZ
YCONZ5r5rKAieVIQ9KGzbsfLC217VEAJAWJbItoZd0emz02oL4oUjL4rL7fhFcXwIvfgWB6C6haw
Czsu0eDWRioo76OHGeS8+O+pglMe143SQMEcaZTP8ZO2fADcyI5eQRcyvpm75Irfqb2p6Foqcz6G
sDCFeoL5dG89CCDio2CP74plWKLT7cx7biV8K7ZZy2PORx6lwrw0kDdget5TbIDa/VB+AmZL9Awv
9ea/spuVQPZ81FmdxbIMgcA7kj7mF3XvO74ngnHta86Ld+1vvjzX8piToUn+MlczdTgPo6ug4a47
hvcU6kjgn4mte1FBZx8xMRJMCQhPTSY1xTaKZl0KAIMge7kLV7PzwcP3o3WMD0RTlvn+39mQ6EFc
C2UO4ihoSpMUvhQk6K6RnWXv/yQHAIS4lK/auJV5GYqzXhRWIHW5q5OvL3hCDLogBSZQZjRbvQq/
Cyi8Vy+yjQjgh//ItZnNo7haV+Z69Emu9amPdUW766476B6yfvDilUtAiJQgChccHgDCZlS8Xlb6
TSsthbLKsjQ3JPhxyaPZYcpYWYJnlFoOr7LIMxwmYPRlwRDRMCoF2gjU7OYYDrzQZuseRJ4HaXyN
oGLAEmIqo2E0YQEHqt6VLzHweQQ7tdu3+lp0clwPvBBxe8d+i2MHigrSRIZUy1g9JALC5iXS332J
N/71v1jiHynMedP1VvHTXpWCwasOiku5Z7VDcUU5q1CfeDDvS15GZ3ujTFNEScRAiM9cCrWod4pW
wXvFnzMaXJzWAvHmVfiLfDNCp3mRAaBf8epi23cC3mf/XyhzJ3RhJpuRmtIYhsZM0n6yltwqdKt9
Kw8dnoQibxbxDEfmnzP+RyRzLVRyH4XdAD2FCOX88hbpOcSj4rtYWf6ecvt2Npgwffs/8xMwgjUm
4ZoaKclUqquMrFWALj4ACoJL25F1W8zs/L548F0uxvb24fitLdtVj5kNKRaotvTFTXEO/Pd0hzGp
a4oKpr/r/xURj1WScdl1DsKLfsmQJrlR75L7fhe6uU2jp/SJBvq8ruLtO/CPAWmMxx7N6X/0S67L
W9Ob9tVeByKPakcuL2ziHBCNcdVhj86bYYZqgvxTTe9Gbv72f3HMfzaLccxd2wym7sNChP3oEhtI
H4/pdY1cIwgw+S0fm/ER8ERkXUU5HJM+p9dAlw7ojSQwjexaRMdHi2QqeQcl123pmQdupok6rHX2
/8swVtKYe0AoeyFtJUgLZ6sCuNiyx0GXH0ww4iFc4STrNrcK1V0FNFVo/WAHLLpIENsywa1a+Z1V
dIbdLvWB8/zaXD4UdNEvjagdXZ2ny+fHqgC2kQUX24OIbM8+POqgaooes30GUpq/yn4rK3GMp6yk
pgEw3Ixrh1jNAOot8kz9lm4TEy1RGPqp7/6C2/Zr11ZSGWdZZH4iza0oBenn8EafQpFn2tGn8J2O
z4ZezbuE6O+dWclveUhVnC5qkedoQFZwlzdO/kI+o8oab+cX8gI2ZnDI9B6YP4CblC3WjOGt7ubv
QmoTrbqoGYGfhy3AdWCmyhq8m4L8ZXThoHfSbRaoaAgwndLlGNCma/4jiy3AqXWoaT5meAJBsjDU
l90TuOdasTokDarFNnK8bnlt5FspSmUlkwkrIpA09WYo4WBogA6KwPLVD9ZkzF6j/10Is5LFXAXA
Y1X6UoAs8WgcBasprJIGZg4F2aCodIXNmyzYjppWIpnbIO67KslqLCl9ty+ODhiRyEleM0tFI2Ty
0L9y4/ftTUTYCXAmTBywbZd6IQt1TCZ4gZvFUz1p311Jj93Rv6O8GeohfL1sNFuODaChtIFJNykS
3un5IJrfVVE5SEHoV2AK762SRzPGk8D4aWmaTKPVeikgEejlQw3tnTzPST0je8jXSjCe04zR8B9G
UEKUjm3jmUADfqQVxPLG9/zQGY7N6FTpnpK983EgefoxftSoNX1sEgjPhtppm7eu+Xl5i76yJ5fU
Y3xmKul5GKlYQa29Xno7+rk8ZZ7vxLupsSZgEzmK5CSgTUpcfjfOZgixWlsW3raf5hmPJAgX9v+M
QAmu7y3Hxf1XuTlqbhdUZQFuS21etJk09CWZ37a34w2AYG+UJ+1bfqA1luYZqNy8ByVPJuNW6kIQ
G8GHTCV+Df3GmgfU22Ne5WjTTJAZw2QKxmDOAJ8UQcA5A2hPQHbKg275ny3ajXwATpbxVzrnX4ze
bLkSNEn9FskoZmipX4gDRCLFYoCosEBWLkGaJXpJQaFh2u23f5HX4QllPKZuDERKm0oKaoyL0KQ1
+jrBmUarVbmnj3gHXT4dZ9PlNKJYa0kXfpV8mBtDHFQRWqJVLDsIb9Hb8NQAbySyl4/2JTsQDAPI
V4YDpnmCYpaVI9Yxn7tH+IIDL/e6aUqrFWe8aTlGqdGU+BYpH7x0dFM/yDDjflljnhDGoXZJqEVz
iRWuBKCTDQDyMcgNSpUcMdsnf6UM41UxCKP4mVbD7XzXLaTLkAYR77W7+pAjhczLIW3FEYitv4or
aKRl3w5z001+3CD4HabUXgC9FiXfxOjRV3hIlpvncCWIWb0MeE9mmCIAxRzsBwDS3F6VeQkkngxm
5ZZ5EtqkhDJkRwGBE8941x/paAjQgG/MQ3TDq4NvmoQGREeCrgsDsCmnZyAaAD9KMtxBjfFjDo8T
kIq6aXfZ7DZTK+gg+y2EOWhClvgdOHFQVwAmsB5bMhrwnOlKuqX9ZCF6NLmTYDy1mOM0x8vSJgsk
5kZlaSMAZzA6xBvH2NyslVqMQZBCzYpxbqWgFQurVj50nlPYPkgrCYw5xJIStloJCflnh+fGEUSS
O+VJBl22Ox+KXcTZqK0nz3qfmIBkitq6qGKIo7QFKfh+R492X/DEbKsFTA9g+gH65azKvJBE7MYE
/iEHE1lzoFrNdwWYGRx0Trncwv3W81gFZiFAMNAjdtbKGGp+KGp1SqN/mmSW9vrjeE8x07ubv0w7
raSxbyl59rU0K+DJk+vw1j9KqLxggM3TH+iUJV7jLudw0XfoWeDzRzu2l1Fb6pHMXSGh30jI37Wp
r/dFKD9WSaG6mSn0+9mMX7OkBuiIiH5AQA2nHH9/ftjwzqG4sKgbou+QfamWVRt2i69lwdw9juDY
ipuHaSgtjp7nWRsqBY0QGHDGbBDbmhBXc9n3BFLIjr7+892yqw8J8lGFzX1KUUM/XdNTWUz8k8pq
qmS1kgW1274M18Zs0fcUqpKf0m7A/zQALgT0gj3dJc884edeBbLRxK4YGuY0zvq9wW6q54MiZUFa
RG9qp+8Hwmu43dywlQjGHxdZIiyRQVAqB1qOIe4n/LXw+jJ5Qui/r6Krqtb8wczULMgMhOSicpWK
5VspmRyftZl2XZ83Zq+yWevKUUVQMyOTd13cmW7yadLDdkTOwuEYIXW4p4aBkHF12JjrMpXEpIvk
DK8MyTE7G4khcCJQyFftpxkMsy1+UMQ60eIXrza7VyhgBQBUML6NaShmPbssxfAfvJhxM2EStzwO
FViHlh0FCpZu0CU97/s9D4GJK5W5EtDYMddpDYU7Lw4QKcqACneBceJgAuGl723pM9nndyrvzXNu
PFjnlbLMw1VL5Sbphpwm32gtMt/T/lr1Voa2QPJ1c1B7cZNg5wfvRCY75JiDLkEvashU7+JH3fvq
6N2FhxaIgDW44PmDh5s5opWWLPJzqERhVC2QiMmfXtoJgIYCfkyEB8cIGoF0v7jDQ+z57t8Y8Z/F
ZUmFMe4sD34CsVpqRYPl7+K9Djpj7bDscmMn3IxOaItWgZTmwOXk3jxAgOhDRzxGWs4wRIpkqgt0
32ORrStQCWT3ETaWlhPHe/R6jo6E7MBs9Vcpz61u+AlTRDpX0cwvDHO2AXPuS0S6C+Bgs+uQbu8u
eVUBXDHs+HfyuSWdimL8KwKeShCaMg/E5NXIHrP/DFkOdKsTXRjfClJ7sZfzIg90dXhMxGmxlLC/
KZvwcQCdWqcaNrjE3H5SM6vV+7vL9nP+4IJwoGQgnEezNlqFTh3R0kRZoQpZHkTDmxHdxsqhqu5L
n4dnsrmIKzGMX++retDDOczh70DI4i179Xb+aT6DNdGdgYuRX6U8FNKv83bq3U81Y7z7gif41Gpx
Hkzq4k2pdpXWsqf5/nHu+tc81V2A47iDMT1o0uy1Xe7VSfFtlDXAfU/1fmn8vdybztho+3jQjmUZ
ftDKXDkIOz0KHwQ5P0Q5Kd1MBdChKkVWiupJ344CpniKHwVoO8Z53o1j9ZOQwlm6dk/6KLVaUhZO
puXOkI/Hwejf+kmzcX+HnAiLt+CM1Rpmjp4wHfs6tU/Z+KzzEGrOffrp6jJGm9a+qmddggOILihD
ep1VPNI50QBPB+ZJJqllm4jUNsf+R5Lv/P5vrHId6zJK9JKmqWojZEgzxkFGnO6A5kpXPPiZHftA
pqEB6X+vlJzG14xSRR6TWksQ+S5562Ro5QLYYrN8j5Xg8sHeeKefCmJCDCESlKLvoVx7BIZUdaA1
tnDXfyh3I3iN+W2cW55kvZhMcBFHSz2UlZ8FQu71qKTF4AirQQVocCx748F5GlMzK2h29WLGOgLe
6CDcUTw4Wh8dnX/S+tybZlMtTD0BJQvTE2B1OHWQZScMZq6LGZo2G/T7veW3tKuRcq40GNP5aEFI
gpJl7HE5+ahLZP0Xcji/BTPrOfWqloU1ng7jsRgQp9U7w1FvsLy7f5N42zrPa2lMjDYavajXAxZ1
kHPH16ysC4y44GzdZSESW4X1iwVPzggqZWFQo+1n6q2IN+u4JQNtP0CcUES0H7CRtZlKCc50h/0a
/ccw7mxBn97rJHIvH6/z0McEBfUfMczuLNkE5L4UYkZ4966W7D4UbaN5yMcQT3Oeo9oywrU0Znf6
DmjdYNbOkMspwh0dcYmPuHLKG3LoQI01f/N7W35R9ry6NdWCtUEAdiGtI6N1CzNOp8bvD3Kl1HOT
BYDasKRlujGHeOcLudVHuaX7nUcGY395YbdV/SOSOd0Y6/J1HaQmmB4udm3iu4r/XVSrXebzZk62
t/CPJOZk66kUi/lYZ0Eif+jCnZ58z0HsKUfZvjBeLyu1dZOt15GxFr2JhRgMqVjHbrSqep923DT9
VkZlLYIxkYLM4QTwsQxJUpsiuQk2OWgZWJly0LTx+im2D9nvpWNHJoveLMfRwNL5842oHJv2UfG9
y0u20U9HT9gfGUxkirAYwPsJZJAHH4MkmYehGZeylAA+RnGTl/mNeA1m9LkvKhoYXjD6r/tnlesY
xriv8wKbNR7T2wJUnoDyMNEjooKiRDBswm8221hO2qCPXARotZBKZfZuTMopMfyqgVO01c5e3nDF
WNKPdKe6Sn2gdD54TV3xFKW/yui5liozPTF+7fdxudQNnAoNfLo9KEQB/cfzIRu2fyKG2cco11Xg
xnXAvZUfiim2YpQhL5sKZ/lkepOuNkxL+1aeJ0iYct+uhc98Af9K9H5ZyFY8daIH854wJrQJt0pL
l0v40F7a3fADtVMnvNdfUqf61XP8oMTbHiaCl+JaKAcqL+4fSfWo67nTjb/kDG1KxbU4P1ficxuG
VjuJu24gTiSkHmB1bBmli/5GEapdbeBZ3PBGLTfCElRagQAMvBETc1+M11TDLl4iEbbamrlXGaha
i9mhRC5aUWIrM979XLSk+X4ya2dYvkeIqjn7wPsAxpdGpFOGvigbPCUpiF3hGAcF+G79dellO17f
6abxrrRlTmYFSuFCNSAsBJeeGBWWKXxe1od+7tkp/COBTVSpoRwixVA0gVj86iNQvtwpibwj+feW
OzO9FTlj70wRxGQ69pAd1gO3pt4bslmjdPeFx2qBv8fVXYpPOV/xahny9tr9kcYYcDujzFvIMTQT
Dy1GV+TasLXktosep0RCu90tST7SMbs22he1DQ+1/9IZH7mauFkxW8X8HGKeG2CPDaYjMChhuOEC
0m0zcuas2RXRsmuW21EJylKwS4BDTnnhNIDll94H4fHyFm36l9Wy0X9f+ZexrsHwumDZpEixMjHa
ydXjQkbrspSNBKJ5sjtM5FMImJgu4qQJ5G9pMDlljgby6dX3wFY3E6vDxaOFXMazrU0yCGYcMCsi
GWeNibPZzZnf+TUikwncY0BnNd2/0Gslgq2hjXIjLGoKEejM0D+I3d0XkaU+moFmzaXV3ufe+Mqd
md7ynmuhzK1jGvqgTzH2rPPQ8uyif+jWOKZXiSPYH5rVvNBcIUH2SbziPfA3suwmkvq/l1SnDmxl
LuKiZrLuU9HOPDriC22ANpzpscGEE/7YOGyvGEx9urzMnI1kz7aRhUWWKvRs64lNxneg3duXJWy6
j7VizIEeZjheqTcg4vjleZFQSH5gogiwxIWt8DJYW6duLY05dZ3Uln5ELRMznDaRKksmuiuahKMV
b92YU9eLUTyJEsR0YmMNeM6DO/Jv1k3GPDKK1qaKEZhTg5DksO51tNDA7dYvQCfwJN2SHhYb6XHM
J068QGVTo5U4RqMynCO00Mg16p0Y37NNFD8iL93VgEOQbONKOPC64r8GENk7zMAAuIQRPpGASflU
wdb3Wz8kDdbwbXBiuGurXOzURNtx+mDamNEgTnNbv4sN/qI5tXHPTdNsBO0A5Pn9CWx/IoBkegyD
F3SNU3QMFl76C/kZs/oCcGns/lWWHc628kQyLkYcirEnY/klMhDdfC9JNvmpWCbgdEWgeXGBDDdO
hA5YORkUO4p0jq2fNUrSmMqE0GtsO0udtdZt+lpyKrHIeMqdNyIAThrMGMTQMJwJfL7TLfWHvKjV
AWHJgLAux0g9kfZjQynDJLu5ShqPLFeaGbqcNd1w2ydi6ZqvfGce6zOIBXKE8vS596u2hysfjTI0
cwlEXW8+KPsYxLR0QDv/cVk2TzQ9VivRIKadSDrh+s371Jo6zTLF9y6drFZ8ENXdFD/nImeRNxIQ
2E9EYibYC4AlwBybTpOXMJbHJui73g6B8C/IAHr3UVd/V3m3MKEbxpxRHf10REaLjgpqLWZlu6FZ
tFhCJIupgO5rpp8czNvMocUY4yl97r3J7ezmJqut4YZ2t4DY4NvlFSbU81z6BmaJ9TqslbnFN8Sm
ktzIpgBORUP3rayRzLtSmUKvKnXse1xUltJXM2AV+sX1jeJtaVBdaRrpTQgjvMbbBcjfeYJx4aaK
r5Tan61p1JADy7raM3ylt1S564+ZBD5ToxnNwySTwVMwKmpfVmkrS0HrkGAFAMLtOdJRKot+GLXw
7XiXlS/NU79LAHJNDn6NEW11Zx5BqOpEv7hDf1vbuZbLvIK0xM8zgkYovEaTexlEnCi7fgIiHQ94
30456auNNwoGA2inDuq8Oq6W06OhjRoeopFUByEMddbx1ptlW9C8JT5U2YcMyOLLq7rl6NbymBsM
yAVmFie4wXL0rZV7vXsuyuCyiO2NAyUFBTVDG5nBeO8JTlOMKtz71YcKzBLBqm3PP3zNFH4TPcyq
CQfCeTtT82bNXwerErh+MVJ1dk0aWmlqQhI2QVFjJjQPbaPmnLDthfstgb0Fu95swXqPJ9ckf4qj
aDV1YmH2nLM9HD3Y7vxMUGQjG6Mm8IfnRh6sWuYUpXkCqPGvXHGaC6mgL1iosP5U9c7DGXMubz9P
AuMNJS0OszoVYGFh/yOUzWNvVLy7bMu947Do8LlAHz6j6+rFvl8mU6xxl/k78TH/HBxim1eRk9vg
kZdv0SNJPJDi3PGGV7fcLOVNJApF3AYjyunyDZWU5lLW1gGpwgd/Vm+MMrouNHkfhaHCsYWtRwE4
I4G4DaISoBux52jU48GP/LkJlg8NGDz1rtnHsTW4opN6xiNvSGNrTdfSGMtoJl8B3w9CoKoC2w+5
S1TZqsbnDCDtWcSjyNlK+Z3oxliJACDXKi+g2+Bpx+6QusItRU2bUPLLPfB38YYYNo6vAXgoDJgC
UwzNLfTfV3avh8nsCxHux6J+kiPyENYI2zHDfdn2N8zDAG0nmFLRdoIXFuP59C5M8tKccGWl12Ep
YCDEE8dvucEbwt/SRsW1CMRReLuzETY5SvFWLLUyyIUmROY8d0RzbD28FiaOEW5JMkzTBCS7iZZV
ViNZ05J+rJY6kMHQnsipI2eKHSsLZ+GkjXuQMluidwwnWjuLoTKSKUOuI+LXvxHM/lmjm91LSKIB
58LJQYpAgSHSA52A5yXTthqeTkRTh7YyjVJo0qn2IVp5+IeYbLK0J/lI0RO4xB3UAJh76kQWY4Ym
avapEdY1eufobH+Cx2OxFz3ioLmKcyVu2aIJKjkMcFNwWtZ7tGbmL6MKtZLqqYw+cbVYk3y1tDw3
tWUhGFkA9JoBcjwgSp8uXy3rgxZOCVRaQsBKoQ7tUHg7zxR7gTP2saGSjo4uZIbRoA6SPGb1ijKR
wyrBIe6N4SaNMhf88+5Qd8cx582Kb3nDtSj6KSujmDSt0jTqL9RI94TlIzTuUrDHmVWIjGHwn70G
1ILho2cb+WN2BXWjT8hiILQwckByxXsS34LaDglZXjVn80ZZS2J8fKYCnz8nKfLGD8IdheYTbN9r
PnG4AMzHoxzZ3q0/ajEunhSKUvoh1Gq62SbafaNUdpvd9TzSgw0DPFk+5vxmtTQDeh5KSdEuSx/S
5kb1f17eIe7CMZYXKXg+g8yLVkZAXg9EM+1+wXjbjYSUI7I+PNKDrRhqvU+M9UmpbhSJgDAw6Y9J
99lFPPzCLad3smhMINOHutKrKTZnPppAJpCQEK+u0gNFaeLFTFv7s8p3sLjDtSCMRM0zHCUC0hC8
v2+XkoNhwhHBFs2HuQjH1EfMSckeI+NBS0Tg/PDuwu2HzSpzw7i6Sq2igijI3MzA3zYt01usxBPf
NXCtyUfhmBwT8K/zGgK2ihfG2sEyhzaJk1luEVMHue4g4W4vB8ma0IQgvNTEAWOPy8e42ji6JyKZ
o5skydTrPkRKZmqp3X27PCxDbKezzwkvNgwdgigRMyIZ5DeZPA2Kjf4okxh3b/ujE59mZX/54G4Y
xvr3WcMYO5DFLhN+3xBGa0q8SQEYKS8BtOUdECMRHaQUJjHOMJnHzu9Fs4jqoHjrHH+Xu/4hep2Q
H/3LZsATYUx6IpJzpY1DswqKfnGGUXHbCqinBcBx59m9vHobc/HYnJVizPZoqJ5KU43lozRK3ROe
AvEjxR0cWsqtMIMpnmLIKj/EjktYtbFzwBKRAWejSwoiGOasaVkTFSPQrQJfuBfAZ60tiaMNKSei
2LC/EynM2crTXDcT9EAFCuaxJtOVjJfLS7gR154IYE4SmRTksTS9ClrlfWgjmwBmuEWXV260Vp/K
jmwUvFB6UydMREkifaWedZZps6JNEiq5yNfHt91h3GWOcY+R3whAZATuYrxCI91lLbeec6hG45Gg
4amK9mdGTQOAeHQmnXZwhHvUJlLL9G3tafRmh1g52MUkNKJflrkRoZ2IpMuwitBmXezbxIQzHlUw
kWPOKPI/wOPzqaTtkxBF3Lk6agpM6H4ijxrsSt4oNUWp0IhQe6BcJuCffA53ya3hYfLklld02bT+
1XoyAUC9LHLf1TTSLT4pQ0uHe02Wa8628ZaQCQJqH1RReoVdC+vbZYosLcbLf0Y2WP2QeAQ3m7IA
gUIZrkEJwwa5ITar6lrUAOLUfJgmCdw91YzLuhmvM70BSb3OOXnbAg0wBUm0J4MFyp+HuKv9Qq2D
SN/paCvqr1vMB7R+asW5yVnIrTsaTft/hDFOWUswD2+OEDbamOhMHytv+UGABGGHhwXsHGVvJT2f
UnvTJA3cmiDZAZwNCy1jxHikJAkK08quOcwpwNJ1dC3J1ujl99mDkdjgT7586LauOrSI/xHJGCbA
6fxhGpDb7Rzhzghqe3nNbd02H9r7MuV29G+6spU0xkDTrk7nOEe2sqyjJyMfn+Sx4iREt10Xxp1B
XAV6MZWt3hRmOvSxgox442Dq2aawjYA5+/gn4Z/t1J+cFaSu8MyPrOQxfqvFV5Coh7zOaTMrxFXg
ovkJDzGCsa7GApHm2Fnxj/+jVNZ71YORLi0M1P9eHbLE6r75B+16sP8faV/WHLeONPuLGMF9eQWX
3rS0ZEmW/MKQZYs7CW7g8utvQvPNiEZzxHs8EefNJ1QNsFAoVGVlRmftaShJ+32rnLjS84Oj2KDx
h1ovJtiF+9uyI0cuKD6dfOQkkd1+CDgEcmtE97845KcdfkYWYbmO41GqZJyBEhQ9CWmfAGAF4VkS
oqf5/5N+rb2c/liYcNU5c0dp+IFBCcI7HVVZCHU9cAGy0t0qWm4uTvCVbNJsisSZ4w26D0AelO9e
qI82uJ//3rpz1q0BOeaA3hVdcBFroLZzqkoDznYJYsYCJLMtSm6ca4CLkG2W3VaDl2MgZ5AxJnfB
9j6ALZV1LdY2uBEU3MBj0+27dM/pUkt/2Cebm7l68BYGhRhdyy1eIdzgdNf7XPqbU4i+TUhRagyp
b45Ar8auhTkhd9YKk1l9B3MUVG3gbgg946Yy95j/eOVJEdSazptMqTz6XsSWT5sinbUlY1p9sizc
ecUPapzH5rZOqEvzjdLif/EUTmEA3lkLj9M/D93UhElolTqPYTVaLaCK0A/FleLyPnfsb55xHisu
l/VpTrh0jNzM7daasJUeb/SYbn2tgRNF87PbLbdc/2qfpoQbBxwYsVHEiJOaej/KFWmm3vubUMyL
6f+3eaIfDnEVNxk2b0A5jMjQUQ69KSXTm+JytvrIkzfT8/Wz9mlS8MUyNJTc6mEyepVdrmYuuR0Z
3/8117XFe7mWuyqyg2ewI2vgiRaMVSmzVdqipa2GZ9vwhrInDhhEN3Zx7UMB2ME1dwzZAfvjny44
VMnQyhih4ZhxKMXgGexKNyCeIpywJHmWNrOt1WWpGnjU4fAo1IoXWjhnEFZFb6fKEIuR5fVj6Zbd
XyDawF9mguDV4pg2cWChnXopVgfGj5a5a84Qudy/cUWK5l7em/cbm7jmFwtj4pwCKLqbOhphjOPZ
5FfwKn/Lvzt3zT0ajNuA2I9qi3iOl+aELWyqcW5NDeY4Zxieo4gaxg4TGNdbp3g1H19a4gtfZAVj
Og+tZqDPMrjNFXCiOykikL15nZDXcUoSPXS3UKKriYHC+SS5RCnySCF0aPNcmklf8N4OJ16JjsVA
PqYn/XK3KU+7mrbysRZoDkIz+aLVCOFYWy77kPLrE3OTnBAhPNhXyUO+59TDW1zjq8dtYU7YUJQu
pjlPItws9JCY+4i9/40rLgyIadVQW3ahYT08Dec6U2A7xTyeK+3Uff64STu66vkLc3y9CweRU0MP
7VGiOGYfWb8HEXIgiWGu2+WQETj8j8sTw5U8dLEOkBbS4e6QB+z7VLo5FFEAk96b0FjbLPCvLhCN
VIAkQEFgipVVtUvjEf1wCm+M9v0uudaJsWsPHDOVu5vt/FX3+LQm1llbile9k6KONrgOuc7uNQ/1
kV1+0o5wx8f9ZkawlsuBUeHfq/s4i4vPV5iJbGYZqoPzrfHGc0f7bF+NLoX0ee6nj1uPma3lCd5f
6Y1kAZ5NMYDNSAQRgdbYeIau3i6LBYnunxt6rI/4XOlMfVSavIzp1yzrNsysZm7LjRP8PtUtncUd
Nm5wUz76zNlvO+IYUHTJgmG/RTq4hth3cEtjBkK3QSkiVmFmqwxj6ugosP6QvkGh4AZhHwheTz7r
eFPcctq0sQo2nzLr/vFpVsixMrMboUcNf2zeuBZDfGsbLk8O0htO2YIDvpXur2Xey3UKSQ8dAeJr
He6QTg4MX+smwxHax0S1HjYiybovIgcBlTBkAMWiT5azrrM0mQL7VL9+DMyjYsEJk5MHdo/DvRu3
SIZWLaIKrxpc4tsSKyRabSTyMPHhBFd5NkBsiuJn8525DbJXVHfBVdmetqq76466MCo4qlw1BbUp
yiQDhC1mTyHzqdsztzrUQXm9dbutu6nFqcR0dBwuoFbmZEOF1VZxveFl5jYPH0v8KTUuzvro1g+g
IfDiym228H6r1zhQw5BlVUCFCbqqP+8hFk+Q9hiB0ggxcvfBGHWY7/EojffpMd9Em659SRUAJaCg
bOCjRVi0w7rJYhmOhT0OQauOe234C5yko4I5CIm5jBaE2AlIxh5K3D3ck+qF12sghXPi38Mw/wUE
CnY00EIBeQI1VCGX7KTQAIMD7JgT7tGig4xiD8a5TN16PK1FZs6ICEZhw7Rs8SKFEGpqZ/oEQ9m+
Zy+OfKiab1+faR6NxLx4YUK8PXOFTZWNCfPX3MqupDi5ggyWp2TyWwPuMlb1t1KU/kXjC+IX4PW1
0X9SLuJyOU6J2leIy/09Dc+Z9T/+fSEAzxSMipLR0VcHqBlg5om92TteK/AvlyCE3FEajVqyW/qK
REc+zaoUPodjKR+bOtGCJANqXLdR8f/6U62eoM99EzVlQ6ZLbKQDfc2sdDda0UM/5I9fm1i7Shbr
EiunUVQnhTwxpKZ5f6TyLygG2qSJmR9F7VbWvXZPclQfxiNVxAOx5NeNtgkKFuyhjKb1rgeVdHSN
BkKfu9bOwE3pvGTVxg6ufjaAt0w+jw+4k5AJs1oKh6zMkJjW0OtUbRLOfjxMRGkT3/16J1cvEdSe
Vd02dBWYKcFWJplN0kUfaWl4R3+VmZtcQ5PC66/GHyAH2kpLV0PFwhz/soustG4q3XBqJDvacOrY
ja39YtpGqFjdPUy68VEw/CdWIVg/2Lk+zfR1GhNfz+dv4Cn1wewMnmBdfdZCbePyX7OHFjJ2DxVh
WRZxs4WUKJGuU+Q11fSsVNk19FP2ioSWga52z0U1bHR1Vy9EFI3QioFr2LrGPXaxh30U5fLgKOj7
4xlRP3ECOihk+hjhkT19L23Wode+GRCSGic4Bw+RGAg7xMESJHQ4ba18Sot0L7XtdUQb/2tXXIsb
muYA8wz4sQYCRWFZWlvoM8M+Wr1zLA3j7Az6Vk2MBzzxGkHDX0UxANj0CwztNJTzqJiwMUCyO+1R
8hgS9Z2q0v3YstM46ncFRYNw6MzXv1gc0LsgfjSAgBGdhOljpSgVD/Y0ll0qqdLeSicWfG1ltXyk
LcwIxwt+H9d0LhGs8IaGTEjQkewQ7+X9ll7c6sdaGOKHYuGDSG3ixE56hKjmEJrnVN16hfHk5OJL
YXIB2H5MMQCh+6cBMxuMRpuwkvqd12PzoPw+N4Tz90O05q9O1MIYX+1iNao+oWmrxrgnD9M7L/4W
bn7Sb/mQbOb1m42/1dobH8v49+IEV0fyaVd6gdQCZVKX1/lkEzIMiWuC9g3c0tCwIVvjP6uevzAp
eAbIqiwz1VIeNHgxgJ00jIdBDOGw4YHrjvG5NMExjCRV83rG3eXEZHApqAPQ2JFutJm03vgen9R9
f9qaKVitK6InpziOJRuXhM4z+KOqNCmQtF/buwyiVfZV8xS5XEt7s27KN+rSMT9tCYUOANyilBk8
TH3rG8gYAseA1rT+S3/ITxbz5nf+fIZuqONt7OxauWq5SOFEKEZk1WWJRVrfuDBqcpQPQ8CFE9G+
2v1VeWBpTTgSsYQBtZx/x8GtnnS32Kce20+/oIZAwD0eky2uk/8Suj73VTgTQEZ1lVzgwJt3GHY5
Nqch0IPy+FdqMqDCXniLcBTypuzCRIal8a164p33YjecIXbJg0vkxRuqbfx3i/6Cxx6uTxPiRhcc
F7iD5DnrEvrax6GvWsnRTOK9Iw1bB49//ks7BmjncEdjRkQ4eHLcWOY0wE6HDmCDcaHkR46GzyPz
+wOQj5a/WbhaO+qYOv2PReEBU0hgwq+qsOJHfQxsXtD3u5N2n5PmHTyB2Evn4eszsL6X6GZhmBgj
mhfTDU2htbWDoR7TKtypuopQAWdb/aVVIxxta3Di9AvArdbgMVGnOS6D5L5WT3m23+4Or27dpw3x
OYuh3qLMNZ7hE4iO2+9AXV3bZ+qPNnTVp0MMEaVNZoa1wKUvbArlgKEOnTDmr4roKQMViqSSD0j7
990ZRAWgsHnN/R4td+/rT7Z61y3NCvGyBM9pTyNsZ+vrDXD09u/ciwBWPXAYA7O9Goo5m5ppG9/w
I4VeXOhdo7WzzPe3aQ9G/T1jO2XrmbFqQsWDCdQaKiZ5hfM2hpXUTxiKwrjcncluLdCZp+bG02LV
TRY2hBOm920IIQ2pQskUwnbGWS63qmtbq+Bpw2Kj5pxJ0CzDKiz57LAnTb3T7ZcND1i7uPTPVYgF
AeCHEzansCHt7R0XvKb73rMJvyeTbU3vdWtoEEMPBEoS4qcHl7Ikl7NeoUsW7kze8/PUw3wEujYI
3a2savUtpquf1vgXXOxfbA1GFzawlh6ifQnGEcsi5an3Js/mU5oR0f5Czhvz2wuT/JMuTOYWiPzA
Kl3hZjbeZq/wa9dOiXzOoUZbBwgdUJDZb3zC1ctlYVO4MgfonHa1gWWWVxyoU1+rVWBecehT49JH
bcTY/9cW1/3yc1+F0yUrlabXQJcAFD6QonixpmOpb2FS14/XpxHheEm0jpnMXUWmZym5LbbaAquL
0KDjC4AtyqJi6agsY61uq656rZGqpU9JfpVvjfWspr5gEEDjweDDISIYwhrlRM4aPM71RoMAknJq
Fe2MsdjjaGv7vAaDKct+MskhTQrGyszwv/5Oq/WjhX0RHyElUZOzlFdJd+0r11JJ3M5nT/9CxG02
UddehfjxSKQAn0HPTHALLdISqUnq6lWRCh83eDCGlksV/ftUtwSs4H4HsVNi1lSD9ppt+p0TbaLc
177q8jcIXmNYdTGaUVuB/Z9z4WZ+HEjuGFsQtWN4wX104wuovWycwS2zQqQO1dYJpwxm7fop1MKH
ZtJvjfFu43OuHXSA6lFYQt8MRS3+KxbBZaDtGFIn4fHMCLQ9DdIAOLJzlBBrl56mU9UHGxbX4jWU
hmVDA1+yc0E/CpL1vtfZ8JFFzqATQi+y2jmulRw4U3jsbxGPrnqsDYkhMG/gFXAho2ymZSM3dVOC
U3t+5iBHtg9LwufTUM49/U3B09aQ5aPjA7CX2E+ym1oflDKuXg35bPRIlLWXYfr59R6uZXYLGyLH
nc6anspMKl9zaspezvq3XDZOeaweOyfZ6FqsuSEAqeAsQbMPZAHCCTRmQ87ryShfp2Y8Z7Z2R2m+
L8r4+9dLWo1rKKjqOgfI4VHNHXXhiAmNx44xrfwYOQec0S0wLFMcNJCd/3OJGMxeKnhVoLSJFu4F
M2U0hIrOcr1Aihru+PBW3bhl0O2BB8mOYJzCizcKJGn3T5comBVyB6WSkFgOMKvvtACTkvtIQ8t4
9EugoYrNLIx/mD/eh8iGUFu3IFWP55Mtil41WVypdQ3o8vzGEaIQiHnooKcYejrRdvlNAcTGAVF7
W6LtIqTAMGYHjA+Sx8uHqSmzKZIn9G8xcDS8NwdjX7n0O1oo2YGT1zfbTYaLe12wKERoACoSS25g
0XZu6hrYyn6LS/4yiAgmhGis93Xb0AyMb7U/uTN4CqJjBPwQJzNNAnMLTHxxwP+0JtK0xnqsRh3F
ghrPeuPy4bXLq/5ceVonDA/UVwB9PcxvburrbXw8sYfclFmHswnEXufhoTr5w45PxA8UHCuKOz8m
gfTr61PBN050UwM8c5yuEPgN8dyPZkJ1Z07AycAT6oCBF5rXErbqlBdhjO8o4hgAuCYa5GJqFpaF
MiUd4EqKfLblyDUaDHyM/zxXhxkTwtbIz0wbjFnCm1tR5gg6c8C8sMA+1hkfIZ+9+V5+5rhiPg10
nl/+cdbJbULKAOw7GpopYnO0imSnqDOU5u0aU4WR6jnTgyWn3tffaW0DTb4uGQkuv0f/jM96Z84A
vKAtyrSraaBuoxwsUyFfG1mLWUsjwrOjdEYMhqbomhTF0UgniOdiRFk71vlAMnl2vza2eqbRcjUM
XGy4q0VUdlk51OljWAOz4aF1y2/RbxAdwv0Ar/y9yRF7kffgMwGUzak60My7uEgz5HCx3n8UWAef
vjgdCQ+Jy+GV2Vs6ks269doHW9oTgqLcasXUMtgb34qbYSYq+A3jb7Qj8gEDFzf9WbJ9RJCt+g//
s8J5BlgIWF803DjdIP/Ei3s8iw3aVRoecmbVETa9Y1DfO/fqSCaQJ2Vb+pGX1SYAffEKwlg0skno
OwppA0p3WTFLeCAYt4Mf7bvb2h2/a/dgMdbc6ZB5wynZUnJY85s/bAr3uE6LPEexssIhH3zOsJrU
pMSUjrRrdsPpn6NthCUKJy/K47pRmx7mxpZoo99oJyn9pxmlYEM4eMySEqOyUWOAGFVkVkSadLd2
BrdLt5SyVndPAUcTsFDoZV886cq27DtriCr03sKdjpEq7Xp2uc46H6kyNqLWpjXhFLRWXHRmmPNv
pQRWgMGSF/0X7zQUgfQyb0KMV65PDaEfUETk/9pF21c3ayZVdVrh+qyfzCdA0CM32sm30TlyCy+r
NweBVq7PPwwKHy6pqD7qJdYXjkq6i+JaCixt+C3PYfoEoqp8n0RTdsUAegIbem9txOvLcpglY5Wa
CfcB0+eFsqo6jqVdaU75yt4gf84bjeoAFg67J9o722UeRibo1iavBLY/bPJAu4wwQzdIsROWr9ps
F0FDB9ObTIN5liTnG43ilWCG1grHemBEG9gcIZgBp2vUBcNjjlYqNOtMv9aMHdMhAWVOpzRDt7HY
5Pjk0UMIoLydg8QdEQ1AdeG4Sw6LnRRK3h9gVsCDiVGDNx+48YZQk9h7utNTN/n+9V24uqcLo4Ib
YbZ+0KIJZYAwvJG0Q0hvWzv42sRlw4/7CrCJBt4lClixhO8G2tWwUy18t/TAhd27/XhsD1yycYtS
bHUxC0PCnTCrTVSP3JBhjAw8IBXbm1YYAp6jSfuvF7X6sbAUoGQBYlEv+jq9ks3ACcH/9d9plRJF
33oKrEaUhQUho1SnLEIX2CrRxVFjl4FaBETX7GRe1WDwbYBRV09bLFWX0N+PL/W5KuFLFUUjtWWB
N382ERvWmsOcgNqnuJ7vJdMLceVJvoZ4Jm1W81f3E2QISNFNTAPqgh/KOjULY1ZLkBT/rPKCgJh1
I2StOsfCgnCk6eCYhVzJqDMox6q8V/tds+UU61FxYUO4dKSRTmbdzCUq9h8JgieBJRepnnYMSfvN
jIi85SV8Xy6CxsKi8DxVemDtlRmr6oLqSUHxDjTs8z4ODJ8+8SnUyO1+SN7WQVt3lE+zIgOslscl
GxjM8oWOV5rXxKQ7JS4fRNV/ckDG3zR8uHcujAonAip1tl7YE443ycCEnqMLjdlNgLiC2e924GT8
iyO+MCcchiQtdEky+NZ2oOzPf+fhFtJj3SUxYY77ExVD8QGnhp0tMd3ELkJ2Ms7cQU/JONONdaze
ZXyO/f+sCOvIw2hMqhShqtTf0vaBlp1vohYKmGlr7UAtuPt629YSE4h8gFYUad4lS3+GTvtkyIgh
6QGyOYGNsUZOF735zOE/W/R84Pswn2AjBbmgnwX58TR1BpbVH+2dgaJaCHkeLkOMm+UviP/he8i3
MJmAghpCFP+Ui9xjbGaUQZUBnwpFwkNLci/5Pb2oWcDVDtiuP43Jxj6uZbAwaTsciIkKiTgOYdFK
GoEPLl/Bf88TLOdeegWbyUN/5gmzcvj6s62bgzwLRJZBlWmI9Ws6lia1MuznxzQU167v9gYKGa8K
xvL603T/tb01r9Q+zYmlbEOJ5KwdYG6CYLQ6XOvWk21AA2D8pUBlqdy4rteeixrqFyC/QS9ghQhK
kUzTynCYLQU03KBtxftDfbF+RA+KCz763bDfqs5smhSuNA3q0WMuIVwNblFgslL1AUzuSP8C7QYD
zJmkCgCN3lTLXj0Xi5UK91ych/k8jbiDrB55eRnQn5i95QLdNmZ9011dkK8/5FoQW+6scOdZqAlh
gBT2+mrCux/nYUgx4/s3sXJpRrjo5nCqZUuFGQkK5Kzx1UFx03Rr99bSEACgASZAReGSu8ucaGPV
CdKQLt5ZyZ2UvH29WeunbGGA/4BFHNFnowz1Dodaw2wV199DvwP6e1NQ+nS31c1f/TQLY0LQSuXJ
CEMDrRXVbl1jQpEQVKrqJrRk3dMXdgRPL2ynaoDCQWq1K274vPK4H1BCQKuN91SqW9si0gbL5daH
Ery8Scs2NnOED6O+luMfIXv6+kOtbx0XykJRFxRdwnfq+7Tq5wmHdw5f9aL3wxGCq4C/fW1l9a5E
4Pm3FfEDscowKAYIPoiBMLgLnGd7UDf1Vf+L133aET5QpXfOoCWw0/rFK+JQEGok/l5dpRg57VH6
fPh6Wat5MOiw/7Mu4euwKM11anEvv2Wexw6plxD1UD7xt0PkbUFIVq+ShTUhAmHwDbdk25evDXpb
jfooWycW35bOt7m417K/eUeAZQBtRJCOg3FcCESy1BaqMsPaKCO9jmySq7s8+qfNV55uYCRIBd+j
jlqqYATy7xHqch3ufuugTzKhBuQOky2UxaqTf1oR8VppMsu9pbd4YmovHYswWDUS+P2Gk/OPfZGo
LawIaXvO9N7BUGL5aiaHKAcpjrFHbc4dm6sx/va143E/vjSFug2XCLgkgSsSRctHR+Gn9lqR30pq
+y10QPNxk7hm9ZZF6wDAM1m7ZGwKMTYuARbLL/fyMHqlFx2Ve06Uzgkntppzq98JsH1othocX6z9
eWk4Qz9LlZEjjtdXc3w7Mq+ff369c+shYmFDCHiFHIb13BQ8hoOUAYqAw0A6kDLoAUgZrM0phdX4
vTAnRD5TMkdZ7mEurXFDKE+VlngbK+K7IjoDhmJ1E4RoYBIX++B6M/TgT9eK1ymGZDbREqiAoy8H
GRnLjdESgawqJdPPrT7IJaABZ3dpl7vO4oqnpVOzjioFYMWcKRaat+EvgJOKAxdiY1u4ztXLF/Nh
fAJOg4uIeXuMaRbF6uUCr2LnVnUlPE2q6xAEEPG9yUGCwdY4+tqn01EyQ+hDveaC2yVO6hb1y7l4
raVvivIybVWh1rx9+ffFcK5nNRCAY/Gq9AoZKHL1ZPK1+XHDPbbMCCE2gn57JtdYxuBqDjQWYpcD
QmTdM2YC3aHB03ygQYAXkv0Ny6uO+bmBYpN/0A0UelMssHq30QjJjrHHJX6nBEhZEKlv1tY2Vir2
pospp0VDsdJkLklm3oTa/Wj9TSFq8dXEIq825+DTMLmRp97yopYkpzyg3xM3boPR4KgrMHrRx9xl
Wxfy+glY7KcQHvNONpIown5q35Tc5eMJFSiZ+54kwOnVh/6W7rYO+dpFs1ytEC37OpEZSt5Ipiy1
IMPo3GG8/Kop1XtZKzaw4auheWmMf99FQMEcCDDX//JUrrTYkujI6R8cQFDK3T+e9+PRC805IIfA
qIFCzZ/GzFCRQsyr41iAs0Z7tO2/yGyWf19IRdVEYQhZQ/EqVcOhN/KbeKQ1SQc5+PqUrTo9iEx1
GyDHS06oNsHgZ9HBTgY0RlLfZL1DGNu4Y9YyTyDkoLSFsvUlsVCvTfEQ2hU2K6cBrWev7NIbJ7L3
aTI9VVH5aMmS/zfr+o9JsfEwz8zoqVQUr1GE51Vz3SS6q+ru/2ZESNkmVIlSRYaRPN5Nyck2/GpL
qWLt6bPYug+nXzj1lEKMT2LYuvzAB1hRa4IsPMbbdl+vZP02/vxEH0+VhR1Naup41mAHbRRkGvfa
Xk3J8KzkhD9+trC7a3HBAKYWEjMWQE1iqJ2qwtDbAZma1Ngu5qxdXeqIBckK9s8HEnBQ+VnFI0sF
7FQ8qGppz9I0T8Vr+Mh6t7oBr1XlKjddeXJ2lTftw9ew2XCL1Xfd0qZweE18MclqYbPkqQ1HphXA
paVPvOzKX3ZbYXY1tC8NCg/JrFfUIh0QjVLwhEFOMjwcCkiO3A1SwMBt2KHwWo4bkePjCImJI5h9
QM8NraDLubB0iApoSSFxTA/Jvr3+l2tihCXYrGE7xtoxACCaY58AnMHL5c9w23c6HXTK8GKhjoe9
JWoN6jVDv65j3XOoRSJKvUh70CzU8oCZI82geEzNMUnc134mhdfdkLkIg6RusmPUpjvZnvyiMgI6
2A/lVPvMjN2ujX1M5BPb7IJxsLwY/AhzdE5L/cXoHsAZcj/pIFYHYKCQlGNbjp7NDL+FapcVtW4f
Ny6eqU9KCFJE9h1DiXvWoCUyO7u+/AG+FpdO0ylKItwWJVAk9XOulS6N7h0ldcOhPinzD6kzrnt7
8MxCCfo8cbWY7hsM4CtQJsmn2gO8bdd0huuozxgQ9aJEDwy5IZb8lBZZ0EC9s7YcUpunbor3VKIZ
kZvYrYrZrUoEwC4mcersB2T0UWbgL4HIlpYkkqL9NI5oKoIAgEFVMo4e2mJ+LMHDmcQn087cjp5B
5udilt6jsUFq+ZsRXrWR7fa8fqpAVylUXMcxTxWA/5MNvq6JuVmBD8Uq14pQrCnrWwM4yVq1z9P8
W2IgkqZ2MNjmzgh/q3EBafnYC2swPNZo4tJZJlJmBdb0lLaI4GN9PbRPSaYd4r66ajX8a8r2tQwR
83wmVMMiJ4vYg36ctNqvwmemYngc0AAHIBZaZC7r0mMi1U9Gb3qR+Z4bAAmMpd+2jCRT6hud6mo9
7sBoKK76EbxwDp4IU/psDtlTUii+CnBB31VuDd3kJM8wgxP6SlWSQu6RB7cYeJj81AQNYGEcJTv8
idndu9qav6FZ7Kpj5EmsJoaZA7L3PZejV1ZIrgJt8FqmP+xe3c0KoKwQehhah0z27GWKfm2Wz2CW
cLMUA0zDGSxv8H5wrgFIMg2YtNZv7LioiWpU0K9sv3U12+X1FYg2SNOyw1wOQR2puNS77GSGticZ
mH61Jjfuda+3px8hzXfmzAiUmr1mNvbF/GL0v9LMJkUSkdBsiBMDqzJkHjMLN1a7Y93nB3ko/Sip
dml3VtJjV9/3Zn/dGbnX0kPaJ+6gSH5h5yTHv6Zxfoac020YW3dJe6ujxqQX90UqHQANxa7kP0b9
O/6oT1F6z9TqXdUqP8x6N8O5nfG+yKaHYpD8yR5uK/wmiT7HVCKFxNxEmg9m+W6VJUlSTLykP0zo
BJus8Is2OcnN7Bl9+i6r6d6ZjPtcT46GbPpG+CYVtRtmh1DJ97Wd7zKAY9pQJrVhExnjeCY7hvbv
Itd3VtP8NJTMr5S7gb236byDrBfR5/bOgXZelTgkw9mP0oFQayI0fM3alkgDe2zL712uuH3akIg1
gSNhM8AU2VtpTqpW3aWJtastA9Gr8IrRJnYConOOJe5nUpZ3Zhy78QiVAyVzCxD0K9GjhovRyetv
sfHSl/OuNfZTUe/N3PAdZoIQmB1oM97kakwq+0qBn0VQCYnSR8gnECMtPRYp17IBPDvqO2XSkyzv
yCRLO8uePFP5iQbTdd8cbZq4LQY/mOn4ulqfmOV4DUe7nCfNz61kb7Hcja3M10uZDOw8l8it7dqj
6oPW2Tjv7X2dld8U/aA3YG4oM4SicmdL3a2E36HMA1FD2WXt+EOCM6gjBpbh/zl0WjoGgXD6oqMQ
0EeyO1jHaRiPamURTS59WS69mAKvCBni3noeh1+VRIGGY929RJU3NdHvKLNcq4hes7k+GQkaOLR+
mTV8nSjyNbsLyrC7m50QPC06oVIO/XrQ13cg8VSPatEfavrU6HEAAAuRC/ACT796M3oo68idIHI/
9aFf6nnQlDXRWEhi9VxoQyAXkA8ZMIih3MQmO8dN7tI4I7Q1SKXnHtUUHxRmEFM+mnNO0MI+afFu
NHsyyxB6VO9LjPqm2mkwpADFA1ceJVLWR9UaD45pnp2wD1jVPM5SeWUzvHjzV8fuPUPfM/x2HUGr
xyXXxsYhwgcN2QPL+1s7L3cWfR+q4a2ZHhRpukqdHkXXx2JKjzSuCQgO3aFz7cgis3RW9cpl2pmh
1mKH1LNa+9QoGMlziuDDiBISSdNQu40R5G2Pssl1CkCB4/HkxOeqUEmJeU58C7/uWlKF7NhQ6TaP
segsPtlV5fJqFVObfZoBD20XBKMyUC/IT333ZLfvfflmRfAK+Tlu0/PUg2Mk0QneOScoQ/tyBZ7T
OPGtrjg55ZS4+TDu2sY+2WoDzQrteZxMP+sbT0sdZAAjkXREqe6xUA1iFToZohz3ztlqzUBLas/p
iwdZH/dM0ogiaahepHuAk3xm5KhrNH4+23eojx0oBq/ktgNYrnFj2gV1OBNHDwnNnwa52KH97FEj
Jr3TkzKB8OgYkiRDr1sBlGOWvXKoQfL8FimVH5kgYsuqQE5TRH45uYlVRGvACk6N3l8blXyWG+Y5
NQ3qdt7JufXeKeY+Z+GxNqxdU8sBVHNuUOs8lNTCtDNiOo1NlzWh52hxECJkV6396MTxQ55O+x78
fG7U9w9Okj4VlfwtkqpzamluFuOF2sykl2tEJblwSwYIQCGdq2R8ru0+KJRQJTVVv2WWeivL6Hyi
jgrAtTPcaLnsd82M/c4epBQhJG2kxpNH9XFuizpo+2mfzJMLOLOXJ91vUBT8gp7LvWaETzWQsp2V
PQ+heT9mUPdp2MDTNH3nlOmxSK3rIrL28xy/DZn5g1XmSevVg+XEvp5VNfq++k8I2vxIuwxPkN46
2ol1U0iIA+oMApoaU416HJJC0Ujddj6aq8cIiI10mK5yCadCTq/qWfaVBEpCVqu4RTwDSOdYv/pu
fsKJCvSM+upsemkH7rwuPVi1dSzA41QXYDIrk/HUDND1GCm+I85HZftFlu5AK/8UK3SH2P17VPH/
RO0VaHo1MkU29WqjOhtgLJCx85pRlISCb5bI1uAlA6xHtPPjhH7T+vE1Uxu3N7NzDYEgMtgOJWOu
zMQMW1RmQEro9NFZmuGWZetPjn4NBqWKxOa7waSUWAjAfczu1QxFIiXBwU4SaJ3oyT6uszeVKbtQ
yk5JxLzIcu6nUbtJCykKopDdxGl7Fw/VUTWiAFfBqUbZKUmq31bbfo9sh0ih6g0tGHGH9mrOChAz
zT/UeQp0UIeFY+hXI0B8XTZUbhgOO5PC+yUweeIOT5j+okjKlQqHnpPkOW8nPymVgOaVr1W1V9eg
P5fplZ2m+1pvj5lqvDVhf5ex5jtC7C/0x1+m/0fal/VWqmtb/yIkMP0r7WrTriSVvKAkVQUY05vO
v/4b1NE9exXhC1f7bmk/lbRmbOzp2Yw5BpPdsdXOwopveoNeoikp3K5pRjdLu31sS8GUqY+EN0dJ
KXyjTl9NbbpVVOjZcQNBcmZ5va7sLIqXGJ5NzeMg6tufciXdTIZyECU5xroeZPNMbN9Sv85Tb7RV
V0M+kAjQdbT8huTa5DK7R4SM4BoDfbuG4pRY9gG1EqBp9UM0tXuTpvBO7KJzvHilsuuIGDymjqVj
jM2xnsiTZrCnuEnujWj82bbdhdtR5k5W1yOq1E8t7gFT4h0O829wawQFi4OJDzesbE/NRDyoqB0Y
L22HWIqX44+IcjVULLpjduZRWh1MC3kXt/xJKh5pocQOb5iXSNPOIHEw8ipoWopIhw1vdizv4zE+
JA3e+GJydav3agEGuIwckhEvcJyEnICDy1AzR0TJri3zC0/1e5Ywd1TJ3SgkT1dwxwbdlbThqSWp
r7DoqdX0D4xQPDdUdieRPJMRVcwy96xa8S1besSnONVR66G5DkoPsz9PaeVNPE6cvhsBwSuTxKup
9BKr7c++SSUv07Nz1sZ+ntr7SGtzr6q5B5nG90xRXDORA4ox39LqI3cYW+LoufUL/UxfxSe1SoDc
BjSeM6hEZY16SHQEsIOgv6Ok3EVycluXLfIf/YzTfh5zDNqN/MCN5JaPZail6UWNhIIZaXZIqubM
e/2gSJWvYq3OYCTiiE63p5H+V834WU3Mn5JpngD83qtFUftmaoBLt1I6B1H/MatKX1bZcRLjZyQw
k6CPCsTuerrPJzSmSIfdGPCNhdbvpDwqnagpX/Ms+5R1aFnLiEmi+EKn7ChxPNcdRYTLnrlpH4us
O/Rooxa0ex3GUkYknHsNh/sRefSiWcOrFclhqSHhrYH3i6z2RqvzfRk3Hpi9j03X+yWkmHVRHSlc
eEzSAyBO970igwVV5vdUSs96Vu4EY/te4hy/b++SUpEdSM3+1iPLV6X6EEfkpmI9VKOK/mCTCGkW
I5eWoi6v1F3YadXB0KNDkqKu0vVmgqQjQgCn70G/+jOrkxtRd7tKKU8dz1Q3wmiPnOXOmNv41P2F
ADg+SvINsBJvZmWELSGPeWt6UlGF3MYnTNV9rPcxdo96eN7CuJFOQzT6rKxOWlQ/5TnpkJhFHz2R
9yKLblqtOU3YOV2tDN9qm6cB2YFSmM9p0XkZLQ1vKNJjGSkPtY0hiES9HwHitbj9xDQFnF0m5vro
9BoPyKF76iGIOLJYDuKYuLWO6FWZ5LAQ+mES0j2J7ACqGZ6cq24lU/AcmMEkml+tXp4x27fTtOaX
PeRvGR7LMiXTnLwGANtehrJ+M/W0d4XGH0WfnKcGiZ9pBCPuRVpkO6UodtQaE08Z2Ojkon+2+LjP
IqaHps24RwTbGUnLQ0XpXSYlT1SKb20bFYlJvyN1v++NcjfC6wtiesTmF14C0QAI32nsf7DaKuHI
WedG1XhupPJJY53laa3kcBmHKEk/QPH1o+HZa0+SvUpwodEP/6n1qpfy0ovr5tTWRouNSsIEOWdf
cXjVOC08xUouMplA5BPvpK5/kEZgKqQJXx1Jo99OxT1RJ6dOo5umLWPHspIbiGQ8mNgpB0M3oGmw
p9t2sj2hAsXUFvo5Efltb0M6dcze9YxW7pROiMNif+j0cyWNe1S5TxNqFk5SyXtOzd+KGcPvJD+l
pN3TRCFOr4P8MtWT50wMTzVhsVuT3m+TPHJMpf9V0Aak2AYiB7spHtIqahyS1rdCGQ9I8FS/7dPR
pV302kzTTVxQkNM1wDvaheWIokM3DBMRrpZIuqsJ6U0ZUARS9Pw5M+0TEEa9Y/dUc4daf5Oi3HIG
bTjxPnliIMacZmecxOVd0/FfRlw8FmB8HMVAEXilF0HkJ46jrgvxoFpS5WT5VPqdMihOX4LjumQ7
u7MRiRX4iwr5XAr1lzlmb0MH/wOgyc8Ww5ayJQKLt49tU4RqRV6ykd4ZqNkoLJ+8dmIHIdf2DE47
mFR5bBr7JberJ9pCGGtMPtUpeptMHfy8COYGg53lGqGi3ilHtWzOIw6sTqkvT1MoJyBN14t7uyzf
xl6/GYbkHSNUNzFPvdwAH4WWdGc2tm9dRU4kb1pHtBrgoZi+rnLPzliBibjxdqgBpbffrbjxqxpR
pJQBJaVSDkrxnsLfUbiOuj2CMGGHkPnZ1rPXFnk9VnZWdOTsNdnps4dUeqBrBdtTRTqLkftMr/YW
Hi67zD7SiDbBRMWdbNBTK2t+E5cHM408ueE3wIaV7ijksB3tg8GlQxXhdRm6H4jAfNKPSAqjtnZy
nt8PmfIIbgM0zksZf58Gzkmh3ilJe5/bPYhWo7Dvas8cLJBZKSgnkRRAHJtOaHp3fcDLNMzm2ppp
ASWuasW5sJSTXEAmKbIMZypqE6dzOE0I0yydRU5sAhyHj1ZX2TESk3BSMn42UvyIGB55GaN36EuH
vY5yQWQ8QQ1pL6WGwKOY+cyoT/A/SKiJdsQVkXy9Te7MKvtMovTcTtKvVMS/6yl7Ny1shTQ+JhT1
GMvS7pRYQM98jNFzztRQxJFf2eQgeOqmzPiUO/5jLMjkDWVzkFp5HpZD9IbiRSOMoLa7uyaFMA0V
HybmjT0iiYfCLl19GF8myl6yHM+dUlZvjCYTCJ6qs2EquzEu35RYb5xU8Edds5HaGEE2yJZbD0Xs
DtVwGerk0+bJE6K4T4icHJsmx5ONzz2NB0zaHSeV3ZrGeAKZ+W3aYfBezoYzQ2Yfj9avGHTjpG66
O54bjQeVlHPDkF1Tjtly09zpwrg1egPlvzKFJ2DVvjaNyrHiepeM7W3E0lerl72EtZ4VpaEYbIdm
440eSyakMYfEEaYBGoMyezZ5WwcAVaJUIAgPkp4bTgEORwf6CriUBl4YzGuiGFXcK9r02Sh675ui
/91Z5jFtx5Bryb1VKrWrGeK3OoIMEPqRzjCHOlOLQcE2u7Gs/Ezt6VhglvscmZjzTJMSf8uEIwrK
694cHhuJflYR2EzM8WHCLIabQ0ytiKYHaowBQdSjdLl+K6bqMJW2hcpvbeDZjcCupJBnKRbeOOsz
VZOWO5EGbVhinQUZ7qohu1AZZxTF88JMQzvKD2NjhUZiX6JatTHujdJgxHpHqcxdjTBVkYsdQd4k
LHvf23GY2JObR7bLFP0hrwoDlWZehnWrUkcI5S0rc5RztPHTygGhZbINdoY6TZyib35R1FgsRFfF
aHlJx25lVFqNOgrTItqJgnu5VELrUqp29YBXB9FvJcd7REoPRkV3U4ISOm/LvbDqn3oz3FNFu5WI
vbdGdi+Gct9X5GFSlB8ozr5aKI/TrNhVPf2ZM0zIVzYSQ7jlxI1Ra1Pp+MCruPYGYywcKMbI+15o
dWgJ44ccK09jRbRdQnNfkQi7JRyeMhWiC9RKF49MjG7eNF6HilCYqNr9pJcHXvad08TWa25nd0JS
zqIENR1NX/OE7ac8+T1G7cHkkYsAP6wLGdVP/TnJiaertSvVOKlqw29t/Nl2R17gKAKUwX5kRGlc
eHnD40oGWBaqNUZjTSjQyg9lt2ul7g70zR9INX0xKZeYyo8kQoOjq8GTZ3QD8RTECk5X07sxZjek
YceGMcuB2PWzFeXYlr5CJKlmv/LOfuoSDKurqAjYrZG6cmo8x4MZDoBwuSJqb/rBDlVVnHMSPUaJ
9JI3vHABy730QnVibl+s3nisuzaIDLh0anlFN6KSl5mXXjZUlPnhDfU4P2XjeNCzHusa92M9f88J
OLM4P5a4Y0p3T40XaUTBwDJdBtbhDk4sFvptrQ+e1pToDys+t/XQQmmQRonfiPHY2wKv01kgXrfV
N5aVr8pYeIQ9NWO6R43RlWQESSwKDOuzlgVSXVSosnbOcYZw0sGYixTLKDBmV6qn2hyCasoCRZJR
k8S8U1+GcSv7wLf6GozGVRSa6Py0oxyCOPZksu5nMUlvsTbdgbPjMbbL+z41/UyZAg5F6C5777rR
76fMtVTcJfNl0viTTZFpR1CHI+JYIn5QUw2paeGUZuJ1I9r7neyoMT+Y7CFvahfqrK9mpzkIsO4N
szuVZeclGPxKUHZUy/FOVOIoJCvsEeC3yKjQbOofLb1+tsHfWdgFTnMSRhpxZdQ68/ij638itbfl
Ho5TfckU/KJpHBoZOav8VjMUJFHdHtmnNJk/uqHe6xOI3NGbMOhDOfyy9cQzResLmocWZmUHs3PH
egyqhHggcYA79G0t8WvNtp24QE0kB7sm1O+aanIKDGNX0JxXqeRU1ZFVLzWwpxxlZbN7qK13geBi
5MSxEdkpPHGn9lMulWPfGHh4MSjYyYes0Pcpv1faMpTRFigaFrBCR25XotD6bg4/puQkZyi4MA3P
LfSf9OcJ4WE+MtRusgPGYZ0C+YdZ/E75rWXPwsHaHnxkT9DWNtkPxITIlqhryabXofZZZporN6j+
Ii/FwTElcN5UETI10JSi/9TgmiHl8gxeB5UeX0aBp1KgvopisdXIrt5xtHCo344KJm3vFXGO1NTF
/04KMoEeYU8hFbtWR6JvUL+0EXUigxBqfB+pHyiE+5Pgrijhceu3EorKbT8cKp45Vi/5nf6zjH8S
vK92RM51YbjGCLSQBoRS9zb/zTRHWyBBqc6U9KDVP+YIpIgjj1fMlSd0GOInE6+5nv3iBajeuEMM
irJV5pTiRaBwXLF9ErcIVCQbxV6KBl0fxoXk9+xDLS8jgpPK7A9af1dO3a5I8aMIg5mMb43Cn5tJ
sW/g3HM8E62sernOPSCcHA1iuFk6D+jvZQ06kzYKHMK4YfYEQWwELqTad0jJJeyegl5SZ0kOXIKX
xjnqS8auMjTXQB7fp0josyEcY+qiTHxi0cWaYm8YjNCIOk/S8ORmDWJOku2NVnqEAgOGrGG6svZW
pnss0YN+kCGPHZ/HTAnTCTXzU17thzTZD1k54t1PXnlE7rsaczZyFqgDAInKS1l/yjKQCTr6v7hC
Le7x2HQ3Skzfx3IMDfaj1H+bCVKhpHNMgDS/x4GsgRavevpL2AzhVV9C1gagwhh3AqfMSrfAEWuQ
YBSBycy8as0Iqr9b+WqjFl0/w9Ba3/6c2S+tkx4O3oz6lLxNTt4Z1PYFpPCHasw0jK/sl4Ww07ro
eQ6moBgSYzXGw7rXHpOmM4YwftxU51lDtoCpB3Qp/7G3QLxNvKYqqWAv78Appb4jMUV58Vzr/2ae
6NrQAhFR9pYhgW8GC+tR55ujf2Q4aC1+fx6U9fWYQIhh+t3+MntZgKtEnQysB674N3EVQLjRjsbB
9Fo8Dy7bUV+6A1/tBnxrFcxnAh8M3UywBYEu8u9TootY68YcyMHpMPh/RI4862T8Ef+K3C2u7Xmv
vhySK2MLKG1OWzVLrRmUSS4NK1wb/Ozd5fudXL1ZVzYWONqOTbyjKmw0KnEG5TFJN3i15x35ZhFL
IV+OaFbgSABvzAGF6U8potFI+xwaP5d+/Iu1QDHCRHQFVM4XoH0tTVE69SBqmwqHdK9Ws7FZa3Af
lHjw+5gdAZ/wAlgXt3o0aZDzAr1qvJupEBAO78i2JuCqL7qys8Sgt4ZEOYWd1uen8ZL5EnWrY34i
QR/mlbclnrp6ma7Mzc7qCmQnZ3belEmdvxut6eT10Y5f0+ElRwHs+++zfmuvDC28UFvIUhyVMPRH
L1hyjHcKchVH+8kcXFuUDtzoI/F1vC0bINytFS68Uq3Gva3PGxoj0lGaS4VCDwNIp4w2mEfWMXZX
S5z/kqu9HBSdS6yvZjSzConzg+bHfvpUHHkOrfPmkAZbvPXreDcgFiFqB/kw6NT/bbGsBzUTOZsn
CHoMa6WHapfvZ734TeXPVV/xjyVb/tvShABhijgsaeHs/GjQt27v9NCqNAJtl3r6Xfzy/YlZ/27/
XZu9uHCCDfJEGJCsgMsAHyGkxEVq7ZskCiYr3X1vbNXdgiYcCnZggfsyki4GwcCBWODTjfVRKIBF
tPlpQEHuezOru6jPbCqYnza+zKIDZEeGLs1gJmIOGLCa6f17A+uP1JWFxRk0U7XMqE4Bzj0Nvglq
WPSvXPkxusVECWAfG7d6fdv+Wc/iSUz7WJC8xXrMajxYtHQLTTradFM8ZD5dXx4SC1MyGhhGQIew
uMNNMXPpWRjM6YPuGaHxASUE1JHm+Xal2IoG54P1nbHFFlIlqSrOEHAWJ6hc+DGqNB/JO8p7Qfei
btEPrp6Iq5UtdtA2K/hFije4zR/r/lKNr98fiNXfR4VDQYsBlDdfuBrRVSvJALdrR6MnybXP2cf3
Flbv6ZWF+S+48noAuDUAPAGu37Hf0oz3A1RSOozF1sleDZuv7CzOQJ1NUQzYHWZvmkC61VwUSvzM
RcZYPHdgjSs2BQrW/fmVxcVBKGQrZV2CtKAP0ocqSP1CcYfX+DKLzFKoAbnTw/db+Scg+nL0riwu
TkMDSF2B4sfsZa0D/F0IiCGiW88qXPVh5p3V3cS39ygWFBhxSrdZ5Nc/JoJqkGeBQ2s5Ikvs0eJC
gR+MUb9SEAsITLq3jyze5JRbvWVz+P4fS8u0TgDpF6UlLGHGb9aOQpY+J+AOMMIhC8lGJLruF6/M
zX/O1SmtGGAmYLidw6oB0rZ+fIgC61aBelQOsVlrw4es+sUra+RvayRP4iKZRySG7kTSm0r4dfP4
/Vn5/5zOfzZwvi9XK0qnnEWVjhe59ZUfo2cH9FGtwtYzQ8WnPlpSwGR/b3LtcICMBkRgIEwFtcni
dCpRmsUdKJ7AF8EusdqHTSQ+m3R6hZ7DVry4ZWuR/8hSp4xShtc/V3MUNPMwyzA9oOxpzYP/26oW
MRR8ZiqTDlFbpr5aFIDt5M6QPsBruvFWrkbAV9u3nNk2waBFxbx91rnam7sSpObdK2pKbSAHbDcz
3zSB/sq3huzWXgDMOOkQOAAdOCKPv88JNzFbPXFEBGN8TIsnIMs3FrZ22K8NzJ/y6iAOvDLKtoUB
SXqLslDGSLC+EZ6tn4Z/1rA4eTlpqtae41yGtgjgyJhgAMSfvzaA73x/GlbnVq5Xszh4jSlMUurp
7PQho+GxWzA7fQKG7GnBzDEreVtDuVvbtzh/WiYkrTDnGEopLrqk+oo23MeVsuUvNuwsib+0rJUT
I4Ed1BEnKNrhaQFPnI2Jy5nnDFCxxrUBBn3amgSav83yTbvaUH3heRXLnPppjkgntMhqA81B+qTW
j5YA71i35ebXXpVrYwvHW0uUUb2GMYw5zRxW+RljTh0EH2apq/xj46ysLg2Kypg0Am8uWTJUT6QV
lDR4w1ofPcQolF6ACtP2aOXfpK94zlCVwosNpimKiYkNZ7xhe/k5Y9ImZgsP+V4CiMx55AA0FsW6
o9uPY7oxIjyf+S+f8J91Lj9hTQZJQQERM7OUv8Itu5ElHQwJ4ICa/YQ00Y1UNRuZ0urzBuplZLXg
09Ch7fy3VxknHmlFinvY+jR3TWAUwU0TBdoPtBChWIgYYWtH16/+lcnF1Z+o3XZtPHtKBJijl7gs
GHemm5/0A5odru1tzRyujjheL3Jx92uuRnk/Z9WjjVkw3orpqKF3DKytET2bDQXpi82Lzy6L0t+a
BGCxaBvTHdHv29ruVe9AMJBsQ3WPfCGq6OTJroF0QsSSuOYnsIMSUNmP2Tl1UTMBQj6QYrcIN1nz
Vx+nK7OL5EGwzEjQK5urQtp9s58F641XJz1ZtwD8+sNObBSDtuzN23D9Vk0qMImSxd4T45dR7y3l
4XuXsPr7SFPB+wJ6XbQS/v59Ystt37cKe6cC7K+PNtC3/zcDizPaA/PCK0LYfO39YgB+zyYbdaz5
0H257VdrWBxKeZxAyG/OawDbs7qT/HgvhXyzpLSxVcaioiSn6OBCfYm9W9kO0HRASrdy61W39c9C
jOXL02gY86qwEF39PaJJh5lvJ7J/aUPikemYbvY/tla0eHx6VY76McO34epJyz4iZeu9mUP6b76M
Mf/71emtMqmgcgoD8TM5qMGsDDLdkVtg4cGNbXtbg8qrPuFq/+b1XplD4VTOpUFj7ybQhTuQvkwB
JunHPSRK2L8Jwq9MLe5lJis5KhVYGcl2VMbQNaAIrfQ66FvcMquR5JWhRbBq8sQSDceZ6NEV7W6V
6oXmN6x6+v6Wrjv2KzMLP6C1WleJ2UxxwrwBnhEAfyEbSZzM2/ShqzHPla2FS8BYgSlJI2xxTwSz
Vmq0B/jittuj4LcRCKw/kVe2Fr5h0Ps+tZP5iHvpzfxE1mGsOQrZ2efRtwJpL0l78fP7zdy4Vku+
yYh1vR2VWJ8AQCS5KPrGm7BaG4BSu22AOhMMGvLCT1gZgNNqUuOcPwJU8h+fJz2njTec1Kdqk/90
dT1X5hZuQieY6ymihr3n7FGLf/ZbVFrrH+nKwMJNAPJeJ0MLA+Re/5zdxHi0fraeeuhvME54BI5p
IxZddRRXBheOQo5rTJDaMCi34twZbB/nxZ0UmRsP03pMeGVn4SW42YHimsGOdQbWhkNuyqWBfdO+
aq1vQKcI803aw/eHb3Vp6DWDBU3R7C+kKjSORmpILXuHYx9Ds8T0lUH1KVAynYXfm1pbng5KfojD
69AHVsjiYJQEXfqomBvbOiA7jnXIffTIfvUOgHzAaKtufbvZQVp5UmAThYGZXVUBWe3fPp5GdRdN
EipVyqN1D9ILl90C7eTmACgd4K02iRNWDv+1vWUfSU10Wuspqi2Sajg6EJCQxtjYxhV/+JeJxXXW
e6XDPBZM9EF5gwVBJQyV6f9kgC8btla3TzV1iJLBc4BN7u/tizCRBx03kyFLiR9mocE23tlQ6p08
sAeQHdBoW0W4NW8Fkjz8BwVAgnh98bTEqlJLvP+TGFV7A5ThoGqw3/O97AGjDojdFnXIyhdTrasb
sHgxazmZAF3HDdC0A+UfcXq7sYfzsf4S1aDvZqFrb8zMjH/vIaU6k9saBjDAOvj9BUNjHlLMoGcO
JmKCrdrsunv8x96y8jwZeZoUKdy9fgsNGrAlA7ZoXTRwDDgamuyTM3yoW6Hoqhu5srk4J4xXLbf0
gr0rU3GR5QrYa4D9TOPx+71c/VZXZhYeZLLqqkqbEukNBrrzZxsYwO8NbG7efCGuYsIBE4gzSh/x
0w/jMDdhqNd8wEMBvpTsMHLp1RtXbGvnFm/LpFRNN5RYkqI+j/JHFIF/wNigpF3zvNC3sKEriKs8
swj/vSqqK1pBKmjpAJipJe6sOCn52oUfoN7x+YdqdcNJrazqL4OLVY1yJ2W9CYNU+21FmK2Alme/
lSuuRaGAxBDDACGpAq2Xxakzh0iUA4GV1ITQMpjjdxaUvB16Ix3kf0VV+5e1xeEzi6HLBrOfRY//
I6EwHmeJJUykB9HNFopudQOvlrb4Yi2fBkyoYDJegIivepe1xInp5fvDvnKbNDAsgCkRcB9wQs1/
w9VZR7ChJhjMgJQMpou4VGN6ayPtWf9CVyYWztUq4jFRU5jInpt9eRg/eO6UGAUJiDcdK+p/v6D5
1xaeFguC8I+qGTZwDovz0A5zJU+GZAzLHmaeGlJrTmNVDrdr73tLq1sHKKWiEEMmX4AOEDbWjVwF
natJT1r9pKT33//+2isIymvMglpQElO+NCqTKorySGAp5A0TGqCurt3+WBaufj/TnvbSlt+bt2a5
dVf2lo+GpJJWBqoW9GCxN9NZSb70jsLYfLjT7ZRubfugSIX1oXwDTb7FG08o1Kq6GfuimS5IoIRX
BYmHqbMGiHZolmmn1Itutgr1q14QjNkExx0B1BedalS4LamwUByLztahCMSHBM1FV3PApALCNRA9
xB/ff8W1S3xlcClMzYVujp2AQUmoXkJFgElSx8Ks3fdm1o79tZnFsaeYwJTIYMNM3HlNg45O4dUg
ReFlsWFp7XnUTIhWAklsKzIULv52GblU91acjgw+MLnMHP4zGN0XugNSUvCsQYrE7V+/X92mzYXf
7TgZGUkHpCgQSLgQF6MzfsOdOEzxLvvEy9Dg3sr41s/K1UIX/hdTgZgO6pGKodESYUbHFx/prwp8
KiGILSon9zAFZbVbt3DtXszXASx9oIdEwP339qKXpFI5QxiVIiPyBZhWTu3ZfsB8BfZ3ws2Y2zzq
Vn1gw+qXVksM7cREQggCVipgtiHowV/EQzN4wp01QocX5qo//81H/Wely5bLkCMgtseMvXd/6vHu
rJGo7YvJkX8ooGOdVQu3gJKrPhWq2wTsh0gJ7SUfsVaXMUlKbUafKIHqlaEAe/RFD2HObbmzqT4w
e7GFT53F0kCmCB1Z/Uv7DMMfSkcTmr1Hwy1R4ktW3yBLPfecPPXo8W7s6IoXAGTcgIChjNv5RTZ9
BM90XMt2BnFN9TaHClHh4XJannwr/+DPGIzegX8EoJ4NsyuHB9UDNAOgAwPw2p+LdBVEtFoiR+jq
Zu8/wDbrA8MAvnGyz/fCJ460N/yNg7Nlbv73K3OiKcAyNmnZu8A0Gd5Nx2i9jRWtPIUQnodW4pyD
gp9w4eOMIqEasplsjvNAIYPrkJ1rzME8A0sTkC1Ps/JGwJoO+jUg7uFSF1cerCpRHOlYUAYGG3Bc
tQdmBv9qRf+1sXzce23qlIbhG0m77CZFBZW+YIYmmOWINh/ZtUN/tZ4/EeHVB4I2kGVDOAe2uNuB
lsKZmCOfxXHWC7TfMDmWz3TSs1/ZppNe89rXm/nHA1wZ7yhGEqkO462vf4IKxZ2b/yLML/Ni020S
0PkVWN5wqEnAWyMMVMgyjpG0aQLjDcdRORiIKFjijNqt7YJ0CND5ggSk8rfOy/oar2wuyuHowZBO
mmCz8fRPPWCB9GALR4OUORYZ0l/mxo3bNLg4oT0BNlmKMPhoKk6OML4KJB/6lszVQxKAiWKzhjb/
4De7uhyryHq7bzG0nP1p0HVhFrYBinWbCd3qzQMvPdwwAF/qcuJBbrMKrJPYyDR7SVPTkbuw0uot
tzxHJ18Wc2Vl/verI9kTFeAXPh8RF4/OKfMzTETed4DbsIMK5OOWP157Bma2/f9Z1SJwiUyamFpT
Z3jM4wewvLSucsz/QGAMcEy44DlycBH+FzLtW9u58MzIkhJw7WGhrR/dg2/aS/0/GoPcmenAk7fx
iYVbAh7zb363ufPfdLW5wpDTKW1bOBvwr+bIwiwFJdfvvefauvB4A14m65hnW2bJEbNirbU5fe+s
wvYSnmchtRXi0anbUkVa850GFOMs08aIz5cApW1B5JLVJvQZzNYxAWTTlJdmfBrse0zlbyxLWVuX
gXIQIiEgYaHp8vfeYTy/m7oUMPD+M30Ad7ubP4mb6PH1dW7iYU5v82VYuwnz7IGtg75dkZdQ7Vpo
ZqRNALmDX+33uJ/DBON28hoHkYm3ya69Zu262bB4xcFGnqJpg2bDPNABiqAAdQCkerfz0CM7b4nV
rsWWOsJ2EzQBs17ishRVC2FIZgKgB9CqgQYdI6rtCZBSyQ6VqDTYVvxee3quDc7rvzr6ktaqmDaH
Qeup89v3FhKsfGdmqFRqgXEswq1Ab82vXNtb+JXMGtD7N2FPaYYS2jUjJnejRvWifkKRhXJ1Kwxb
/YAomlvmXLVEI+DvBWLAnxYYV2R452jvtDfKrtnxQwWlpvEseVuE12ueBInt/1hbNmHBLMNBlYJG
h1XL5k5FeelEBFhmv/cl68cEXNvzNBPqDcuAIU7rilY2EHVaGD8QdzpLNxhjdxLU3xCfbHa/Vld1
ZW4RK4D6SM8qHeYwlGa5owf6qvvEa6mTvA9e85B7A3c2X6A1o5ZMkIJgoEWFSOTfH46JJE/TGaP4
ZxJO9sFz/CtztYv1mOzGMPG7l63bt+bKbBUxOzTcVUhUL1wZJtWnourQ8cg5c5Qo5PbLFG9lyWsX
zsbV1k1U5b7O6BCFjFpJU/ZuoCIXt46BGye5pm8o3uQBP+b9m5k0/drifCWvrvjIQRVTVrBonUEM
MXqaD20gEKGiCRaAy0j1Ufk4b2bmW+tcbGavDWTEmBPCvdprSnRp+S00YE8D4r38jzvbngtZvRbX
K12e06qylCoD424Bsr4/KaTpokxsh7ELsrFtIaStNS58S6SZTKUW7MkHJZgfB+01c1FOihzs7fF/
Ue7YMLjMwMBbK+WmSPAppVN2A9pLP3fBVm3UXglumxvQQuySzZrultHFE9jEqo2pYaxyup8ax0KD
JPZtV1NwfAav9DBruOWz11Lnq++4zL+KIemkAqjdd1QfKyQKpZu7OYMeDPOlbXTpWrgECj/FQJ0O
3maZOluqVI1URqKu3gowOs9Cpi4QO3+SPrVyMeM7jxUzCE1JWxn1DN5bBp5XppffE0zjaJbXf2oE
82DqnKSkQBFqR3O/8WKsfkQwpaOoA9zql6GUjHa845oG4j1QkAGDnbj5AZIBw50egocMlMjhVhS6
mvABCvJfk4vbmJZsiGTJzN4JNFk9gtCQPkpIoxPDkQ78f1E0WHsxbBO6zJAVhGTI8sXQRrMdFQkJ
n9YE0XAZt2Bdq+/D1e/P9q8cqW6omH+x8ftjVTly8TToD92m8Pj6IiwZmm54HfC2/22E1WbaGQPy
H3BHQRAi3o2zWB16DC2o8DC//F5CP8D5f6R9V5PbutLtL2IVI0i+MiiNNDnqhTW29zDnzF9/F+bU
dyxBuIK3z5urpsotgECj0VhBfby+PnhlmQ3n5/+LypSBYD8q5aDjukcsuCtQ9T2wH1JorSuf1wN9
lyYXS/4kEl2oJ5Oo6GlY2QYiFbaj/aRt+MQzIQUYuJOJjgeEe2GzokMq5oftac+C4LxiEMBtPNwY
JhiyLIwnhdhvZRqY3KooW4geGzBA0ZN4ZVc1XiGasLjrczXz+8lUH1WrUHaJ0cmuWqh4CdGhbSyo
47jf+vfPYVE+8WQ13WDTlggGDBlg+DaIWEe8XUgArVFQbMDKEaae5/Nd6nEQVSO6xy3OiV1Fm0uQ
R0RnVXGjGyilPwizN2ebEMhLUJ49dfVmV3Bv5KiQM0QEkSWY3W47rmu3+1HcVDPkCx1IrqNGTQ6i
VzL+SE/iMms40YwoCnLEHd3gIfkAPuYO+tmfgYNL9kPyImoa8B6lMU5wrfH4qMJKhzn9lTIq42Ik
CVok9K4Wf4sYzCt0rDezqF3Hn9P/xmJXShBUQxSaiJUqEJg9ls2zXb78+82B1EnhRYBMQcGDWSmF
BsRvmkI5sthTpinUn2yPMp4KVBUT2kBv/2M8pi4toYQXxPlCj6TBgzM6MPS3sLPbS+v6TtoKlyVn
758NjylI00lOIpIiXLSf3umbI4VPQfFx9nBnEsOnROGY088wamms6Gx20iq+BT3YhWLcYdFXyS1Z
zTflRjCbnFwC4h/wF+jE4COyrNMkq+cKL5z4ej97CHisTFhyrAPTB78K1kkD8Drox1QHUYOEtzBP
wzLD7PAc3UCCC49T0UGedlm2y1NR1uYcTmdDYzaaFcmtHFTlfxbKAjQ1NOxH14ZkGDwotr23+NYN
pJWtwDWEKgecuuk0NstGVcApkgazwEPRneF8Mx1TN3rTnfCe3ilwWIoaJJxq9Cwge/5rdRGGcZV+
wp0OVe+Q3QZ2vOvmZJ1L03qRwVgWrBzREJm8mWmGBCMdDNF8Su6NzYI+77Iu91BExM0w9ET+i4IV
YzEFQFwOTTRUWKiqZcEf4r4EPqSF1ur1UYmi0O1yUmaE4LHrtoIo43Ts4WMgP1sitq1gx7En6yAF
aCJUmLc4ScC53sCC4PoYePfZs7XAZMglbuzIyLG5rIOClAUIpguKbenQR9F4JcyQooXAZMggCWP4
ASHc6OLruOkmU33b75wMMmXOeDe/VaMrGCHnpnc2QiZ9aFoMm2ktxbMlhd4VuNDarhr6C+QGirXh
CaKJvhiTSLpUige0qtHnV3CvJG6frpFCiAcPMvOLWgqq0N6HSJkoLvcs+J2b2dM7nWatNEzExTMm
KMWRa/yIvM6p96rXvYjchXkdeULQNYP4Guqvi+ZgNTd1mYNKjM+49O7st27s249jhQYheYfxCm7s
/Q9FcMHk7bfToOyHjPVpBvMSWofGLxM+CVG20cdYsKnp92HuDmcjY74f1L/VJidq8hlDsb4COG/4
qNs7GWKS1bitypsBjjOCJcNboCfjYh8Ry6GUTQV3hE9IVeWPxSrYLrdti2sKRWuKOO7cDX8ajUn+
UheNCUCB+HQ7qF2jCCPbaZdvKSZK8kQF7OVuAGoTzU6gPABBvOBszN2Utgu47p8aLDwJ3Ov07P36
7F0uCkRAHxW6OliHskr/fpKEs0KuodFfRHDA2qjdXbjcpORfu+3CHBjPQLAK0VQZTrhMCHWEuHLV
Rp8mJGKtZV2ktktl/68PhK7e84V3HoVO5clAZHialFbdod1d/SQp7LPg5TPkM5Tseyim4t+jCO3P
mbqzcTFTR9rOaLocEat3/VCCy+3Ot2DNNze685GH6/m5cYt/RD33y9qDDhOcXDBzbRM0r/NhFrDN
GAaSRZ9q+dOGidowftXBEYxTt1FDUernj/C/wdinEq2tmzKtw+hzQqP05yGAqzXsrt6S2cEJJ62f
Eh9yZiLtTc6aJ+DwoPGu2Ap4KOwRB03mYZYQVOvQBSMvnSrIg5wtjJu2CtNagO/QT2RhP2ECnlAq
KfZxWgGlSVVSUxfQlfIPrc8va2Ogu2UYj4ORDlYe+xqqQ/y+nMIFoLt2dCZ51XYfY3k3dMfrG+Dy
Y52HYTaACS3jwopnsFuqxQ3JLXSNnchWBNtMFIVZ9HJThXjJACw0svo1SYfNGIFooooq3stFcD4Y
pqwiQVe0RSFTpuSTCoWG9OH6ZHE6EecBmFXWWHjd73V8FHmd3qY3NdrX4UvnpKXTvBag68uyYDOJ
Jo45fZe0gwL/hM/ThfdUxl2Hx8zX9UGJFhqTG4ygVjtoQwE+Gw0PPSw2Ar304kqGCU4kyOnKZbrF
/CkA06CDhM3EduTHLhhle6QPcfN2yR/RjnMH9cWWDiOcAuHC5MIia63Kvas3kT+CEGLZy2ZuDloF
vf0Y9I12dlPdXl+fAc7WPvtZbLc+sLIuKSvKiHLgXYUHn2BrHiyA0OBp6YoeXbmf9PccsAC4fmrm
ugkQDLrrVntsta9++XF9QCp3I5zEUJl8H8111JRAJ4dB79vBc7psNPVR077y5TlNYRUDblk2TF7V
kFWCo44EeL2D+2UYrwPlVzJtRjzQjErp2rDXqNHoIDDHK2BlPAS2d/23cqra88lnDvpYAr+B0PlA
d89woMgPOwG3NNzBRbUJHOBD7LU/8EY0CLYWfzNrqgpUhi1TdOX5JMWj2gN+DyqX/TT6AHBvgmcK
4/yaV4FTrsYb9S8UlDHUk4jMbk6ivmutFBEh6Blv6nXzVsyeBqVtiORALR7G0IIx0r17Xt6oOO8t
ogGKL1/WaYka24Mdh/ZRX3fbdm37I6QSAAL8iw10FodJvDr8TkqtRJyxLX3DGGvXLsaPPoQVkp70
rrRA4iKtbiGI/B5I3bNh9O+trPjXV9J3//litGD/IbEAEgKc/PkH7Ysk0fOcWMcBMgDwFV/eYj97
hgioF3hwHl5pfnzfudlD/5Y/yTe2J/q+nJ0NXsrv+MyuI2Y5FHOEWZCSF1gPwEd8tRQiyVFesjqL
wuyXLmxszZhs66goTutDO389berClX/S/rRYBINDr8AaOhkVUyHgBaWQggWzSrvvVFNq+mHeEg++
2F7owlVD2uqC9ghHBvI8JJ3ok6q8wlsugQ20dUzgwYyLLu7VtmNAgDLymo36POHBuEM/YXHbrQXR
ZFGG5mWGsyEzyzkt1AkyI6Z1DA70AWDa0OEu6JUYaA3+AUb+8i56Pl4mEwH2VoMkgIXzTo8ftMvd
f8YV5RwJBZfo/3RtizAZKJ2zIhtrzCw5LCuAMFfTtoBIbvGDfk6yonJdeDpKHeEzNedEOptSpsqw
g1bJU7o39fWwJ2hczKPT7XrELHYgc7ndSqTewnnGOZtV9h4ywpNTC3qJfsXZzzfTptjUEIf+E2C5
YHQmk3myZs5hgIVQVfFh4NiyLRFDl1M5nc6fyeSWGbbwYxVj18Ok9D539AMwRmAe5Ifg1wK0MFzD
N+2Wvr0rIlzTJZThfBqZfKNFKnygoY11tJ8oh1a67bAV8vtOfIrQ/+nK4jSZTAOzOVBFWqwRipGE
T+FNdCf59O0YJ8c69IQYSU7la8ky6lET7ArzAk4Lwa8FB/KCkY3KvjJDJ6r1ddlN675MBQcxJ6WA
8alDgtikJA5Iup2ntL6DJdSEQgTfL9zku3gHabH18gi6GDScS9lBg/L6aciPCDwyxfDalBl2HjHo
tEjLSw1nMoB9FKShQHITDpJOuS09+U2IRrv8ehjhSTzm60VDG2fDjHjD6pv+DBaA7cLqC3jTZm17
IoMIzjl4Ho85JErVzKWiUW2slsGT3mmTobiBuZM7P/1BC53ur/O1eR6NORLaskFZA3QKoslf/7n8
a2ttR1bfcHnv+rdTRXPJHAiJnSuRDDrusXofvMVbtlXjk8/2AXQ/cO+SO8vrfHArVs3R0gF3XY4m
vLfWwvb25bl0PmjmtIgmGcibGJ+0d2GL7kDuYKMDV5QAsxwJSsjL2ok+UNs6lCQB/77AalVpZXdq
SrRj02zyFtfdgyl6l75M0giBDQ+RDXDaL1pEaiWPjZlq2hEGk/CfNWUUNErTCZQNvi+LzEpBGApC
0YAfQPvyfN+pg9kOfdNrxxiue2U9P8IuHZoNsXzIk2jflknuBTLsM/Lc72b17frK4Y4RjVnga5HP
ZFYcxYwyHXbgnXas4/eiuk/zh+v/P6fGxiSeBGCWhESCxB4UBBhdGbxsqICvdVwRb/tDDeteyC9P
PjyrjQOaSW65glVVISxiuEvl5CcwpYRelm3XZ4OG6hCiJTDEnWtU+Prn9ZFeVkqnA0XOPv+MCumS
obQx0EnHoweJnKwhbjplvi7jfI9fr0e7Piblgh7Q4miXl1Y7BmPso+3tS3bvl6FIAIE/KGDP0CtF
L5gV0IsTNZ21usbXK7rMneVpZQMF6gRl6jcZDHjR3/xxfWD8Bfk7Iv37SSk/KcWMM7HUkKFeiwrA
ctFlgYM7ox/qdwRmv8ESfU7h0a4dO0/fQRaZ7ACPuIfJphs+54fKpyuxO4qPhMvq4TwucyKMut7V
cYJlOGSDK6kJzOlhmtU9kVFQ+11e4s8D0Y96MoVdB+Rao2IKNcmGDlbghUDlL0q6Gsx3oh+kqYd9
niCP8KqHs1ll9vlYmnHcK8hi2bbbUqjutOkc7UGhHHMP2NmP68uEU6yfD5LZ1GEWjkSbEY++pFIo
yLKBy+4febnwNgHEYAilXYNYqzKhClhNa5mGTVCTdBXq93WvOH18F8KmrowEzz285X8Si1V4UJdC
N4YYsRo01Pr8zggEd2VeAFDV0fMANVy94BVJsVmaViJpRzmG/MHU1V9tMAratryVTjnc0Noy8ITE
4iHmzkr6nszqsdSqfZ9mRwXunEaQ30lNvrq+DnjDoZwzHNMozHX2kaWsrVBJx0Y7zmmEchyib3C0
vB6CNxoTNH9AJlX0xdi2X27lxTBO2E4dyb1UfZc1mBOELumersfhLTPgbrGLYHJHLqTRKiVJVdsM
cYAU01oJbyz7K5ZKd2hTKLeLig5eMIAVVcAWDTyBsRA/OOG2RWgHyjHvyum2NM1cgxJ22K7suZ5d
e1p0t0P5te7HRHltLVnfGeVcvBl2I7kEjrFu2i8fUdsqXpYDYZlIuyYmys/rM3J5h6V9f9Ql32RJ
mVWvmJrQIIE5KccErMKymvxYHgJ4oSqJo+bGW2aS+0RWBdmTd7ICcS3j6Q4yPBfGaEQrhyGxZeXY
TE9G8DC3kjegm3R9ZKIg7CkX61Fua51yjGII+VqgbJG7TFQjcHPy6VCYk04bFbOXm1k5Fu8TOpy5
Tyl902OPmotsIl+0Ubhr6mTmmAPOVJqkh0exctT73o073RmHp2WEG99TKwuqBIWzKW1AFgDxR9UM
+hsztFqZlloOY8RaU7Jpc1e7VrmyPEiD6VDgoDiJMfCmwU/f/vWXQ4Mc5q5Q/TFhfsl0bkplDBdY
zijHKgBEfp8Hu1F6vh6Cc36Dz2fASAO3Au3CpEyJIGQeN0Q5WkPVrjSUDaseT8luNJLbIGwOXdOt
9C7eaW0i//t1aVtQ7qQtAIDibXrPPCkdymEOLJDllaNtFbugUXZNb+xgpPp+fYSXy1+XoZkC0W+k
VQsApfMwVTbrcVWp8rEprE+cdD+JGfhlUAs5yZdTqeN+KAPXAp1yMAeZQHMo13GvZTKqBDVCNQ7X
F+OmPnQ36nO+b7ftneYqOwUWmNlOuhfyXi6vw+fRmZpoqdrJhkWRjEpTdqv7dh0faJu2ePiDlvBl
BwA9buC1gfICwAbnx/mUxrNCJCgALWjUVtt0kz+UruSq2ncfWvOrtaqvr3/Dyx14FpDtlupBnkqd
Ki3H2HrCoQVUrku8IBetyMsD/jwMs9+KroE+Y2lhXPK2BWld0cZ/veYRAWKuUCXFRd8wmTViBIVq
NfqyHJPmobI/lPo21LfX5+ryIDsPwSyEoAwKuUnkBd7ZT316M5uJq04fcj2C6Awr9kSEb6Q/+byl
gHgE6RHQE+rPx0xaacrSRGAoe1Sqjzh+1efBMeRdIO/VqPCvD423lQkxEQNpGLuaWXc2FO2yymyX
I275h8bU/Ig0K32aBKcybxlAyIAAsKOj9cpu5EwJgboal/kIYu7DSB2kh0gTHCqiGMxXauMENDwD
MczgoAWlA+bKXyw1ExA7WQekykJL6XyT5qG9DIY6zMeskLaqHjh63rpq83b9k3DOffTD8DmQ8NC5
AsH4PMxsQITELGuc+3gO+0z9pXO6DXEoA8ZaJX5RO6IHXU4yoF1q25QB74PaLnMcj50196ZeKbgi
aYZHcttybaBclf6nkpLX68PjrDgF6wztCMMwQLZhRqcqXd9UMI44GsVH3h7H+tCLulac8gLqHNRv
Eh14HFTscrPGtJGVCedgsSdg9E7bxHsEMQtiCNltdZuAQPE3ouAwnIJwqg54JFiL7KYNwtTQoXMq
H5N0P0z7orwJDZHdD2/uTmOo5yvDSvsxNizEUHoHtkaggLvGzXDTbJbEbVfffNNXePWtr38xzsbC
yCDyh/sGZYEyXyxcbJ3UYYeoYQRBtqonbml1ggzBH9rvIMzunZZSL+eBTt98P2oHPXktOpHcAv2h
TF7F1YzaF2EokOpk92+bDnIRVPIRkMXhNivKjZXNeAEdRmhaQoQ8M2LB1HFHBZkMiHbiNn2xlbvM
zgFkLTAqMrpaoh+SJNzr3eRd/0KcA0rB+fffMMzkwXZFxZrHwEhcwezDsh87i7wUafYQwI9cq/WN
Ug2b6zG5Q8M1F+lcwf2d0L+f1Jq6pUJeq13kYyaXd3ojfVlSdZCM4m9m8CQMTV0nYeJU65ZMmuXj
qA/O2IAMJR1nfKt/PxhsX/pchws8BHDOo/RzW6ZziSVu2Bs8STqq8jhPIgonb8a+FWEgd4MrO9uI
wqefSW0SVCqkfximmsCyUNKduFb/uT4a3obF/Mu45UDkDafu+WhaSSd6JSnLEU2eh5oUt7IkInyI
QjCfBVZgKCjAwj1O0U1n30SQwrw+Bu5knYyBSTpFq8VTp6Gsy4x0rwTjrWJM7lxF7vUwvJPvdKqY
ndMb4DhAShrj0NK7LtVcKRp+dCNUgazk7d+HwlXXooJAkAxhC9WihHzqopD5WE1virEZisRR6tfO
/roehvNQqgNxCVw0EGDICWz5MJl2PwWNNOPaoqxg6uXBxpUefdTQL4BKv6AjyQH0ncdjplAjQ7pE
KeJJm2mlrQbQ3BNPCak0qg/jCMo9W9mC04I/SKg6o0KCtMyFdq8yTnpXgrOI1+fZp/iSCSBWt4fq
bOLET51oudPVxp4c2EzIQ6jIFFw2zndU0U5tlMvBckxneG7U92FtuLYRuEH6bFZCywPOZVCBLDvk
MwEehP8Hs/ZHOaln/HU5anfRverXazTt9ovb7+HEi8kU4di4k3kaj/mC8hKjipIRD1Jt4G4tG8ub
79IthSqQW0nUu+RtORO6PBBPB3wfJNfzuWyBp5bHCKlDfmj24S2lUcUPkF7VIHoEhBBo3k76lLyE
rWCr8zLKaVya0k5OkibsSbNExoKe6cpMDrblSZFobJyGhXIag8m86AEHxaAh87ZVZL3Mijx/TEta
H9pIz1aNNpHQq8gSr7VUzY9ksvNnI7fDaBsrrem2sVL+yiy8pxYgCuxsJU4eh14CAbgCcaV01CnJ
vDadrE9BxuCtblxnUI3jK9OX1vOZUeVU6eLInI/kIXxstgGB+SCendbjijoCRbczkH/AZ4vFQel/
zG6r08DM7VNXJbtNQmPG63L5mrdgO0dUznlH01WwsX5CY9WFic8mc3sRXoa3Gk5Cs3zgKSNzHEfI
xkN11ykv1rCLpvX1eRWFYMpNu0jDMZN1XBfHGrTtL0v/VS5CjWjBx7OYO0EuL2MR1BgIxfw242o+
BNtZc1pv+QqgIqa+VaAXSZsidWyRywc3cZxOIrOVSS7RJ2Z8v/AzWOe+8kY8XH529Z6sqnUjEjDi
rRYTz1K4HKLsvGDG53NFijLol+MsS5o3FcPiyGMO8Ru0RaBBAknDzTjGiT8UEugE178l71KuAJEH
kD3Ur82Lu0OhzWFgNdgjtZ9sG9B2bbfe1YBYa+ug9afYVW9E9y7+9AK7go0JoRN0QM/3ZQpNnhxq
R/Mx2ibP8WbZDLjDQl2koXrjQqlQXkln4dFEldF10uEAdR6tjCS4DcOe9ygP+q7N243UpSLiJzfG
SaZhTja5SXEsmNgSZfE0BW9yJrohCwJYTJJvlyHVo4iuyNfBk4EkNt8WBzz46tukqEMaW0S1gWib
07+fnCtJHNaEzAhpB59lojk5dOBVXcDbUngny+lWYwruMp70Ee0bWtVJ8AIrHXg97YCFOUyys4BK
cDf4UA2kgGWgBYjqyBuRJCIHpg1l3N8fz2I+3jINepsH2nzsd8lWdieU5TgoSjcsXcszD6EOefjE
B7fRgXvCP5hpETSVprIrx4XFnFNJDJv0pcQcNO/V3li1MHiBTDug2n4H9WiRgAMHCX8+Xmb7mdEy
J1McILMeyLqeAH5SIFtdJC6076KN/Q/QBHhbFFQpoqgsxzxITXUkPRINsorX36KYXlmaY7vEoTM7
vcR3suiuxeFpnY3UZk4qpVCyGKTcGVxHeAHBqQn8GMUp3S4ABJCmOPKOi9iuOoBEsbmeWAW7x2aO
LyuOSS3H2D1d8Ili0anypzoUHlQ0d11ZOWz9nmbEKmYc+Ud1DdcNL1tFq8GhQOo/BKuK4jFpaKpG
s+0HxJMfIjBS8h1M5vyEgu4p4L44iKCbollkcpCtDDopNGxNm+joSJe+mjfbepZE1y5BsWEzWUjS
QgO8YxVV0zsAZfKyie6xK5xgO95PyTb6AdmfwZGhKS15wtiCDMjeiuREKmNlxCKlPr11CCXryFP2
2Qpu2T6B83gBhxNkH9Xp4aZmOoMm6EgIdyaTfkARmepQ/a60ogB269lq2Kh3kN/U1lRGoP8hb4SX
a0HKs5kcVAAnq8ULYmpPM7CX/Tpfg2j09YdaR9eXEa7W50fZnBTy3BIkWBhxf+qA/fvRSvcgkoxZ
TT3tC/Q8IQ1AFJPJPaoa4R3SpLOq1Zs+KDejNb4W0xiLEuv1PYk2/fng6qUvyQjFaZyg4P+hL0Ik
lFNwcwVgML8LPfvX9czGLRktXKkUArzipaA8FCCksBgmWplP+9yE13d4RKseZonNQyl58UokLsZf
oScRmSEuoSSFmdHiPrVLb7UYWyRZQWrXKV4NQNf/SGuGd5s/HSSd9ZPqx0iHBY6JPa2L+6+4dSpA
VJ7inYlejPFlYdnsw18SgbOmKOVx+06nkZkcqypFH+k5IlPZserethywLNaULEYZnZqv1M74Jor6
LXVxcZKcTDGTaXFOhpCm/R4vhepHQMobq95fPONmulEgc0+lXGWIWcEqy7OelFd1Y9zj8iWkdtHh
XfshTComZlObQ48fUpUOgLD7dCe5YA1sIQS809z+ToyA5degJ2NnC8C+jaCxipDmk7o4lPcx3tb/
BLXzH22E0bN35suCJ6LnGvZ04uXNTYYn8ZkEnOaJZAcN4uvr/tO8oWqygyuv+mfK2xZNsGh+mcwb
NtoYSjL2UmL9jI1f/bD639IDixVNg7Ea1BqjGVYg6wLwQck6izvuG4eSTES2TtzjE3rYKjViVHRW
w8UOM3tYFpQItE+gbGJ0d8gqXYmmjZuDgO1CvsNTP3pKzLy1ZaEZNSlpDoogl7AZ18oPHNHIB1YE
uStKqBTmPd7COInJTmVYRiBCKIhJS4PhvkRlMFC66DO1EhDJ7XCv5dSpTrNtAmj9RQOzmTpjiQYU
d5NfbFUIRkJpv4VSEoSUYT8m9D/hZrrTgEymW+DE10wpAqKuC+6tAywg/dCXXOmf+r0gN5Abh8iW
aFJ56/80KJPohkAdR4Wm11HVbyp5uJnb8S9q/9MQTAorWtUOO4uOK/8yan8pGheyXs71fcYrWU+D
MEmrqiXJMoCMOwIA6wz6ixY9L9qNPt8bweP1SP+fhWHhJRai18BTMKXM2IcaYFX0+H3owdQuQFHr
gRECdSvzixeRyA+3vrAB1AZpCz3nC5hQNkRNt+gdvdSUn1RIIfKCTYBizYK7kbhbyyvU4B1AZPO7
R8TCAHS1irXZRjgizQChQAOl/SrtVpQWL/mnunIahknyixXUi0IPGX0N+SdKvSP77lWBx4Pogs8d
ELQSdI16kFzg3LtMGtrKxIAUrXZraP8tle4O6c+/WRUnYZhVro+GVky0YvgPMZNSHSS/c/AuDz1W
IfFaNChmudsVGYj+n2jSHZgqfeuAR7+yYEUFQnvp6T/Qq2zWouYQN1ucDJL5aqkxwnwZDjLgDHyk
43aW3wSzyBkXuIK4XMJoEgLdrCa4BihoMcQVncVscNLHKYLeA/VbgFm8/p61aIkW6/AHkGWCwJyz
BaBMrHrNBpAI8JfzAtc2BnsMwXTFeozuF88EsVzCe+roRaGTr4Tfj3NMn4WjP+ekng7rqBxJ+B2O
mpIOm/bRuAn94DnYfNd191DYtLcahGvsragXQ1ciU1KexWZq+TZKJyntELtJX5bQ9uQBDHNy05O1
YE7pnF0LxBxoUyJVsiFhtSRb64v6NFOO+fBJmUZ/00Q/GxRdWCcTKgVqIgXSSK99fQbfmNiH6uyq
ei3v/+g+JPp+zG7vQaHVihHhqL/XgJYorJScdJevDb/3wo848tstdT9Akzh9F8sVf5dX16aW2f9z
nPedCROe7/bhkO0zJNDmo60ddL3Qq5XcybUcu4Zx8IxeFMQPfXXdfeh7e3HBjUElIXl/YbQJdcKT
LcQkh7G3IMtAvtd08TxCv+Rn5kgPVG4JWj+CJ1hOIjqLxZSfhhyoVpkgVp5s7HpXTC+CtSvIB6x4
lBYb6RTl+MCt379SsZACV3p1RSV98FXdv4oG9wUbClqXFmB2Rmy1tL8PD9ntnjt4E3u2a1JoRYqe
t6i25c0eODtQeYSMJAF95nyz6J3a1qDJacdCvq+TezkSNBB5GQaFugH9JRVGHSwCT46tmdg5+HF6
u/SGGwHX7Rd9rr3LUg0xJjNrNcHBwduPGA3e7YA2AAWM2Y9EHwur61X1mKqgmL8AyeEZ3b4dX4l2
r7deFXwJvhhniKCZyeDbUuKT/a3VdZJv4HYSL0u9qEc7coy79jVCfzTcGaGTGm77gWdZl+Iq2h9E
qKxF0zOz9c8iMx+vq/TcjGjk+aHY6r62KSEzuTy0HrX5S1egXQmGSv/DawGZuY06O9CtCgGpga6x
j3ctmtwJ+k2wYUa/kOROX3r5my24NvCumGcDZXKcVQRGYc6Ia9ypruTA0LB24gMYNp+LS8kS1u0o
ug0JYzI5bCbwgtQCkCJryE9AX8YPH+KD7ug/NVd2YJ2zFeJkOInmbJRMJrPSUiqHUFaBq+p92U/9
YIvuzhM1fbY9Ea2as/FPg7E3aLDpymXSMTyluCund1Uk78p7YjoLwJRRfdqZykLwzZL9sqKYpiVw
k7v0pRxd/aP2qBJR4tfz3vQa6F8KaLmcJHAWnCmqekXNCPRC6UL9trPeGOvFT3aiIli0SNjOQIV3
rAYeS+ox2tt3xt23ITq8Ns2Xya1eZU8Vlvt01V3ZgRpTSIXtaMYkxxoJ4QOS3I/Qz8FeMHsYV6Vv
wBuKCjdBitGYFDMrY4PGOgY4rKw1HM9WECR6pl6zVL0q8A3Rw933gXA5QF3B/RZW1kD6nR9IS1NW
c4T8jdOWCn2n2HzBerytnuwcb6LGut0mTneI8eLU3BYggYnuiLxLNpbOf38A+xxrtHndBwF+gIoC
ErI6Mh4OIEsWOvQ9VgV4zRdVrPys+jsis1OGVhs7qRhwYmX4jBCmxH2nEnpA87/k7yjMlkiDcFji
HlHkh9m1du1a8pf1ZKJfX26pUUgjetjmZ5jfAekPOjkXJ0Vup1jFRM7161L8CgJB4cfd48BVU6kX
wIPY/mY3yVDPnVL1GAxJeOjLavTaOBrem8yCQQjpsD7lGYIKUPYBUiIWcQt4x74OE0dqnwoWDUv/
yDpbUsu5xs6AtmaaEKedd2M5rdVUkMtEgZgPJ4V9FY1aiS0/q6As1Ma+jwvYWHXpPh0nEZ6G043R
UAqaaJDA1fqC+zEFUgvzhQJpO7fcQa4dqPwfo0U9wBdzBWa6p5SJX/XR/Rz+BSb/LDRz4i5BkxdE
Q2i52+ed7OTTqi8F1SFvUcJLFIxLAMsuGSHjKCV5WLWYzGF+KWZ9XScixWV+CHC54GimUSOl83Vf
6VM/GhEWRq73Ht4KHa0kgoKItyRg9qOC+qsBCs3y0vRogUQm+oPHtI6gyNPiYdpYJtcwyz2xRNJ0
3PGcBGPWXwSJg7ZfTHDfZQB97NGxpX+u15W8BHg6HCZTGP1sZzY8lY8T+aFquxQFwRgKLiLcg4US
z4mJtxA0HJkgadaXYTxIylF9SIBClt3gW7l8ecMrjOKArOpRvUsqA6lBZ1PyRER03mMa+o6/fwCd
55N8GIyzHAUamOiNBxeL6JnqXQI0v6Jo78HVfzaRu7eApWjWteyIylmVfiX2XD2NzhzkqaI2JEww
/NG11vlrdK8DW7TXNtTOQnsInoxDvQ9g8NWuZDwTRbt6IxJ04y7ak/HTv5+M39IzOW3pB7DKHO5G
lmqCMDf2TlQoQK/ZQS3iKYiGzNwaynqEnxyl/lMxhdQvIcgHmafOl+BGOW4kkd4wd4oJNh6yoAIL
QPauqxTmaNQmBmjeddvOGz70dbOFLB/QR+lBvdce2r2EJhCmGYJFL9J9tlY+rm8kbj16+hOYvRpn
ZmRFCfZqsqVDrl+k2+rt5+QCMLdO/pk3QlkfXnI4DcjsqjJUyoaoGPP8ACjZc0QxDy/wGL1bICSU
+fHdv9eRQ2V4MsnMLmr1ooPrJ0ZYy9VO03oor5Fu3aWKQBOHu11PAzEbpoEjdKFCKR9AHPrun6wj
yCTlfrkm0OZrt8PGdMOtvOpc8fsfr7KB9R9OD2g6WIQ9QaJET8ZwRnrvyNRvIXFaf6S6Jjk4WtrW
yVq5cpSiW1Za3LzDP1ARbBzuN4XXKGoryjFkCyvTTAIMfVGOZRk5RHmV1NX1ZcrfKVQVHBoP4N6x
T8aJbk0g8EMxo/G6yMv2EOF1YXB4F/ryfQifFm3dveb35Spc9ehYFmt7K2J2c8t8PGv9309g7789
zqOkbPET6DEwHxIvR49f2dnrxlWpHb0rGDKnAw6Cz+94TJEfkgn28b2OU3QvV24VOwmYyvVjBvJD
cYPn5KPVA5zU+TVEscCAcApXZILKH7IGqjJqADT72MuqWtZGn5ijciQvNCOO69iX/OlxhPGhtRGj
R3jLiErQUQaVeUl/m2etCtG1kY+2WnzVY7EtFpFiBzcEyJUWGqXAsH+P+ORIAb0msUutkY9TI79a
BoxWksG//uE4wmU6XoEg9QhlF0KlVs6PrQVVD4kaBdonGnipfgD5k9qHck7dOrK62HAiJI12b4dD
tAeVIL8tQ3VyoR2Bxi3wmc71X8OrlCDeBGYaNLR0mb2OT3HcBsDrLUfY2XT9jQKc1/z8v4Vgjumy
gWlqsyCEmUM1Sos2qfUrDiXvehTuYkQtBK4qWBY2PIDOp1XRoN2cGdAJwSW7wVuFfZPcmY9B4cT0
eNRv7PviL4RDYBP9OyRdTSerJZe7uETfHdRPAzqF7VOGBnSoCtYL9wudBKF/PwkSJZliNSWC6NJ9
Oa9762VKBLB43qrHUgQBHIQ6ctEi0aM5gwgK2HtW9pbJP3ohxYhXqZ0EYFsgbdPOYdogQLM0YDbs
SvlmLj/a+fX6GuCHgUQI9MwgY8zyVi3oTuNUA1d+GQpXqrazoThx/CJZtWDXXOBpLDxBwF2TqLom
Y62xi60BrqeXQ0Ch4AVmYUhud5945UtKrZmzzLF+Kv6C2n8tqvnZxfAd9/+Rdl1NbvNA8hexijm8
Milv8ibrheV1YM6Zv/4acn23EoQTbN/zVu0I4GAwmOnpVjBpiblmMGBc3aSTPIPNrQDiy3gJkl9z
0dtlp3OulqujRFuhTmw/japQTOiUC+vym+ZL69xpwCCOorzoJl7CFZui/e9kD8JFEGDAsKpE3956
IGe1mAF8pVcfYYu0L079255x2pjz1wplgr6dgyJI27DPSQ9XQDKd+SgHxE4JUTz/ZwuS6xiZV+nP
ayJzWXqTP7mGKxQAnfIqvJy1KtS1rUKLstYrfMG+/+jLFwMYgNtLpQu69EqpjN0qOn0OGny8oBox
vmf261mz3KjT14mS7ao0fRwkkacxwfTLzy9IZwJJX451FWF75WIXjaFdxt9EhVO2YrslCknAb4L3
/Grst+9HcRGFCOBRiNTjOQIJPrfV8MK2HhevWSGf5SVZzGWdWaQC/FQsvQreJnysUf2iRtJOjqGU
rXIx+kynOLNDxXgtbU0oEmNleQA8oOqR5FEz/Oaj8UZXtqGZYT3wCFvpN8HJT85sUod8tpImGcBe
cuytwIkCiAO3veIGUvo8QGlWyeO9KltuBUJKjoNegdxoy1QCFE1j0ZZ6SvAw+V3hpo/i4Ak/51OV
oAm3vI949YY92SPpHCFEuu6AG32lB20nTODyIW/Y6c2AkHuCYf/Bk139LcPE+D+IBf22CrJY0HkC
NEszCE2YNCm1RZmO6qP8S0W7yvJU23g07R6qC+Oa12ag7z7aHFXrjFUklUYiT8cc3IuWQib43pQm
tRdN+afrATfQfyuj6pFRP2E+XdMmdFTCdYy3LNC5wMP8Gl5lW15PwpqHYWAew0+DKjVUomtVHVd4
uh6l+qC0kVPVr+0U/JNbnlmhInNWZ2oPgpcJ2HRCU77Y0X22g+KmFwEoxZsCYAezM2tUmC4mEHw0
KtyDdDMXnHEMWghO5RWLQzgaBNw//3AvnBmk8mOwk6APVeCryUv0NKrWfjTr76mO56EUu4mY3HVV
zGmoML8bXmqQAwFq/EpGvs6EVK1GhBgFjEzViwa9hXBze1Xsw22gAq9gw0BXQi1LzEYZNSNzQhlS
dHLTrfxypS2AKs5Qqy8O2k8+6pMZwEDTq4O3CGxWKt2piXtj6Wd9gj/ek2i97ASnduPnxga1GlcF
nLnCc2uUp5iVrjRRDmviClMqQIujffhFubMAf+qcahXecwMmXVogseTcIrWnfVyr6SDA4uAnDxUQ
hJUn+mSCCzMSHBe5IlqjbVFXbFw0bayNsAX5OIQT3Qm97k38mbjDWnWjp2Qn20bCBZsyzVrwF7Ct
geHoirWwSKwuNXuknEEzlu+6aKbvQdukWykLEzwdZt0ug3jazEPwRSiKyOtqE+PSedXfKa1ReZWS
6r4O/Z5tW4vJaxlkIadvxkgJUGnDfD40D/GaoLXR5TlKewnqYEddg+iqBf7sSW541A88I9TmZ4aa
JXpYI9EPlSi2B23s3gdh4GnmMuLAxVqo9CZcgnxRI8Ck80ry5P4YJqotGjwiJrYVkMmCm1e5/qRC
1ZQz5g2Q0IhxaXdKcghSNbGndOYloiRBoR4TJsrxEMqRACuw6Kt9AT9SGQOjdRQiG8qukqv+JC19
y7EOQOvrQPaWbrUaTXvc8a55VuzB+kQZz3SUOtD9uCwHjE3QBMk0oRxw6Nxwray7dbifMDffOfyK
G2NLLZR78c4FFbB01XmE8qQszyWuxMYowQow2El/7LXGvR3DmVYMtDcA6TMxDkNd79YYKQPeJwhw
YbRKrGw9GMNBSiqOGeaVC/4NMCIRddwrYm/VrBvgh4wJb8ChwcwdefeND+J3PPMeShfVlX+JbecG
qeOVl9OgNHpA4ujgNj+kGjM3wLeBhRMEkn72ghXbxYEbvsmFQLknDsHnOikXWXpLDJvanI6oFv2a
IAAUKHi8GytMjT5FfMgSzxz1kDBrDeMWPVYpryDtgtsQM1ur4RfBKGYOFwlM7p7rxYFiD68PrJJu
Zcz5YIEoXyXJfB47aQj+CBT8d4gmgR1/BauJX37cdk/WkSOW/jNJV6+asCz6ATI5x+U7EfeL7omM
MxTtZXQ3+YX9q/owuRHPzVF5aAw0Ky4lJGqCNoObAjpNxcZMXtIGfgrub3Vjgemo93S9d24vlLgj
tbVQhSA8MVAbw0gQldf3RZoPUS/BK8t5owzLIczT1W0TjKMOE3iHEXwrUQW6jF410A0xRuKwNrGV
12PV6itRC0M7UBrealifDbbgJ4iSaDzRjIx6F9dFofQks1jQnSBDAir6IaqvQvSSB3tmVQQvrFGn
QOr7MErn9nceM2yM9wLd+BwJvbFNXqEiaMd+3tm3d5NV1bowSm1nGtfZaCowSvTvVAzbg9VVdNKn
1kY18pAesi8grlkhdwOkdcmg46bg5+QggIt5Z4RG+cBpL34J9fzMNS0CQ8aA50yzSebkKdeBBgvM
0qnbZTMa0aNqLLulTNdl7d3eBO53ptw26JMMD1985xmT1MnXwk9XA572wmo68GcaedZo8L4pg7+m
KMbpGKmnUk24zZ3CAvpU8vS3PxhMZcQ7VHQxOITeLdiIaQHsulKXKZtK8okBsAh30onCCbNzI5gK
wUJ84GYYHIv0CqcMHX8tqyZQcoEB5BHQt1WD/F85DQXy501Y8Q582IoEQmy0xa5YLeUCCQBJto/i
tntuMYIIlla/3UzAZHKvRubazmxRbgqck9BpRo6EBoT8xY/se+KaYMjvXWEVjziiPEUMVs5xsTjK
OZUgaQyxT8lTsX41/MIPPVIHguIn8K6AfvJKJazX4rlBmpVuzgMrV6JkOkKcK4icZqOsh93y1LpD
7tbPf0ZczT4Uqg6IgYkoAN7Wy7Cuhlksph0e+uYxfVK98kV9Nu+J+G3qjm88B2VeUxi2BJQAiekV
h3pTq1HWGN10rEbJ7jrFNngt2pOq2dVNeGaCpDxnPbdGTnNwQ8BE3wv5tpMMPEqTut3hbZQcxtQc
3cAIxxW6s/2xRQ1ltahxvVvSad6KVl3uSzOTvShspNewj4q1LNT9XT22gHZYS+IHSxislFIqNzNE
i58VcPiux1peHpNUw+yUIagPfaYabox3kqdOMWRaBdWydSERvVLMItitREdVgmq3xIbpTqZo3adB
pPpmM5l7fTKjjTiVxkuyNOuwkL7W2oxiJ/RgbUXsLT+v1H6fFMl0rzXzuEkNLbPTLAJLVB0kjtQV
jSd05nc9n8DeFrUZOmjd/Iuwwj4OdSKuxcJaXDEV5Y21VI1vyZN6L5rFZPfJ3PKSdrLV1KeAFiko
y4k4IpQtqBNr6RBHVGtkQ+I2XgfjJn9p1oAfZQTytDKSHZd9gBEiLgxSJ1aLrQyOh2yvcfG2q34Q
IkvssdPhoed0j/OOe2Q5Fk+saWfeVojakCnAcxxjkM2F3uLXd+Mq9HS3tO4nTDX8gU4n4wydL5JG
lsl1VyaTTHLMySdabaGXOtKjCb3zxCtjmyCt+rWhcSCTrDhxYZY6Vz0QtDnyT1yePaiIKh93C3gd
ugaXmYzMnVfy5NojO3+2s0laNGkDNQSQTY2e7ElrgCseqlcyy5Q50uZ2IsLYUzT70UGHswLATXf2
pnYwi7EsUD/uxs1YWvtAzXkvSoar4J9LGsQ2cGFeiQKX4OUu6mYmby3REV97uIng9D4SO6cFXwv3
vmSt6dwe+fvZBlpKpYM0cyHZx+xJz63mWiW+GaE8Et3uJRB2f8COwTaqAeQDNRbQBlMPoC5S+koK
EH2DlyTZq1vVix+tJ3MgrHkWqE1cnaCZuGtl7i1kjyG+hsfJlfyxkmhZVBjhdNSPYWsLdvROaIxb
t0BzES89TNq7tx2G5Z4YK/y0SO1unNeS1Wr6eKpdgzHPqUE7UmG0CA56//+2Rl3S4ZTnkxBEp0xy
qzqFL9xBDXXTb0TUdWuep7IeBBJuZ+C8oTqk03mrrPRWOEdYG2m6jQdzQ5hpop285g27nPJR6obQ
zizR+Wo2JQ2az9qIGyLY9i+nmLJCk+3l/22JckwttIxAGU+WCAFO7sSYH5LdPxgDY1QYL9ZEBcph
SFE7mmGJMLDHYLguQOJoeOZXsLd61qr0hQeRzEdygJrkbrvaShThJEA1DYiPU3dfLQ5RZOQS2cpu
E2/jlbYiPLzcjWQu79OORlX8WlkbynlRiOMvfmq6J44Ot9yPCZY3gYsz2RKx6tBNeWpS7DN3Zpr6
hhCTMqS2wxJJ81mw8611NwKhrgAh9gevRWZMObNGfcdMktVxUPEdITke2+k63KaOdsSk3e/Wjc+7
g5jpP8YR/vuCV8AkeZkVMVZx7N5nza4CO3LwpPItJy1tQh1+N6xiv367Hcg4bqNRcWw2S6kLIuwp
kX6Nt4TuM1qLOx5S+/9YHEBX0KlGNZpGTkpBX2ZpJI/QcUZJBzltCyaUwI0C1OOk7eJJP4OS2zdl
PuHA1QTWZpBREWjo5R0YGLlZtMUyHvvZIcdRcsefJTgUxczpvpGRTF4Kyt7OT4NUKWkRSpADITPH
dv43awo1Cf4pZKTWUBv6tENVj+QOiJMphB2yKh1+kq66LVF5IOPB8tNtH7kalyEVonNrVCIf9qkY
6sY04nol1vDhfgwP6THyDfBsCatyT9gculO7tnHnD971x0wqzhZLhTZFldsimvEVi/59sh60+uX2
+phuIuvQ1YVfapjcp3azSiPNNCsDu+mrKyQtTr6dAIzAw9trf/zBtceKoef2qP3E9FFmzA0u2CWD
ZLrpxHfjthjQjILy8i7AgEjYO0XhmTuBX0Zhbea5bWoze8L1XzRYa+u1eInFDkRMx0MEpsjOWzy5
cTGkxndYctDo2+nTqkFzi+paXWeBguMP/lg77SGCU9oaUrXbH5K1NgM6wtCMJOMS9B3YahJuJmji
HMfYWGcaLt2SCx9lXQtgSBc16KVJUJOiQgqklsQR8xDQyn6fnehBsGsHqIWn4le7l11hw0O1MwOn
CaZLtDAwXH1VCsfYIpjRihikGRkQBJg5OYQH60laje9kRA16ejvuRcQILnifgOtLRu8QDQ3qOEiZ
HAfioP8emBdU6KsIqHuZ98urVYPbl3cFMb4auMvxVIGWC5IXlToNxiCpIK4Ay0kmFpu+Rf93NN3b
jsE4cBcmKKcXUxMjuoSnNOvNfTNg4s58VpfOMSTwt/wDTBToBPSc8NiT0cSgPGSK5yZPCTPbMrSF
axXCNoaE0d+7+oUR6qKp0yGoqwBsc1odvzRR+AYxSufvN+18HZQbiCVYs8sEJtRh0Z3GTH+hAvbe
oy8KjGgVeWLMY6lkecI5cIJK8MxYIrocDeiT+in21Fx9AuMyD+9KdoYKRReIBuL9Z+/iDq0tU4oA
sq1NHSTnqQbKvBx44XiAymwwCH8PBrmom5A1n5lLJ2mUlBZ1jEl5rYsns3i8/ZXI6aCWAzAfjiv6
ZWApo7PGLh2HFvA3NK/CzIWC46oL7xa1dTpUwJbuoVoCzlniGaQWJMpJPuUGDBrdCoPoYnEnibE9
WV+yKHI6kfe2Z9wcFkSz0FtQiSAmXVEoEhRb2xFZ8ZgMrpC0th4/1TpHYIHhE1BbIngQGaPgiki5
etbHYQTmDmSnS7BKkxJslPl7UcUrNZXXt78XK6Bf2KLDXavWahUhmwGUwRVfwSVzLFfTI8jht2Tm
tkK7//m2SeYWnq2Oin5mgCHBucaTbTIiW8bcQbz8LLKPvzcCylfM1ECzCrgTagujJJBGo0IHWohb
p60+tDb2sponVsBayrkVavPCRIdoHrESS6heJ+H9EGV3WlwWfx9egTcGUghABSjW0quB7sqAyVI0
0jAVWAIyNn8v8oSncM1azLkRajFou5Z5aNQAtbTTyphzt+nDjTyH/+Jx53ao7x/qGTRlLdgZ/PRu
AUv1tAa4SgfhcA02OvHDeOC11JkrA2hbNmQMyl3xYUSlPimzYo3HuvWH/lfT743p/ba/sXqPeP9A
Kg1Ssuhe0Yp6MvI81ZgLFDwybSe0w5e4yfdlqmygrbw2FvBumcvjYinfja59GTuj4VyPJM7RgRf8
a0TI3oD6NI0kLRMh6/VsHI9at2vKtyHnKR4xI8W5BeqmyiaMNU/KQFJ10Ykqm/D/d3YJHW2nIpHC
gaAfr0PHAkOQjrVsEF0/cGNQTqkD19wHgC/CqPa9yZ1+lUT2sBuc6E70MYfrBh2I+7hmGWm1hbeX
QhAf4I+mscCyMEFtfhgG1HbAr7VOfK1+U13w2QKKJLe7EpSpnKjIevWBmR+JNQZSUJSXqYgVd2ZU
lmVLVqr4SXGi9hE3kwPVscduQqLLu8pYHkMmpQgeAFZpj+lGq2uCrBmOhRY5pfpW5BMnbDEPxbkJ
ymUsM1iQYVfDCQBQuGPpyKMto2GCB7r+YUY+5xCyloRMF6cQ/RPMblN7mAq6kMsmLrPRGUp7ECBK
FO9qJ9hkb0nttHhDD+j18aoszJOBoUS8igA9UJFrXyZVtWU2cqKWIwa2F1fAwUiPAbAH+UZ25V21
5X86VoJwbpDa12ocayie1uMxHgwbLQhb0F7HprwvIEB2e0uZlsAfeKrjiqZMDspZvpgB96RXYzoe
o/Y5F7Z1rNhhcz92vLcy0/2heEva/jrYJenEUQq1fOwaYziaqT35YEZEndq1POsgZz6IR5yYX45j
r+3TJPGms7XV2hjnahEhzdrE6/6lfax/DmvQcLRQ4jnNamB+b/yDXiLrOjpfKvn7mV2oxjWQnw+J
l44zsOq6k4NxvxaISqmTfwWw8g8AuNwNJrtxZrXDyEZYhNjg4T2GQpwDVaV18QZMYA3I73hfrLTN
bddhFcgBxPncX+o0ZpUYYnvj0zrRkmqd6c0C5eup6eDqT/9Pa9RNYcqDkgnEgcZt8vC7DTA50VMI
5MgfdBbJCaOv2/O1UUmMZNZRCgoBckE0MhDAUJ1YxY4VOfUDGaXg1Rx5X49GNgOrGqWyBV8dHdD8
Yy+rwp4+VJeozCq1nTz+taotai3nX0+nglrUq2o5kBVq96NH9rNaz74JJA4RVOLdRdz1UREtXeZs
ClusT15VG8xlfUE72lMOi9PY6hoDPw8cbyG//sb3O+F2zk5DEQyBJkjEW5wutomeYbDvvxPsXerz
Nc04kUanIg34RGpdCk4nfgLUHkLIfrBpD7gkULFWnNqv7+e1yjsRjMbpxRek4swEvEs3h9hT81Bt
uvtgoxyGV3inIzzf3k3mtQtOYDy1kEwAYngZWiqj6gRD7cajERm7RlQ21TS6t00wgwkecig74hkE
BhjqwNWJNQhQgRjxahhfy9BeIHGj73U7+K7VdrRNP27bY30xCwwh4AcGTaB18tcz/yjFok3DwRyO
UrtpLWOn11+z+q1IeWygrLuAPOpQwcUYwdXTxMxAPbWQqLwI0AnK3+fpi8UtWjBPF2oxpBMLynp8
pssPpOpZKMyTRrxd8kWvf4q33dpy0D30utSeuWOWrKEoTMj+r0G6LVuqg4YhGpkED2uf3umOsi6+
EJ27ycm+jb4MbZJqxavcsvr3F1apkNVhgM8cJVhVV8OmuCfU+Mo2AX8Mr7vN9saz9dHhSinrFvNg
ZENFh7xhs/tmHT9DxMaFLCEPAcF0Eoh4qCYIpkwQhVx+vi40IXYZ4hFUe7OT/IA28c66qzx0uVFz
J4y/2QvvBcQ60kRjgAzHAyqnUUdaEupqaFIF6ZiWKffdqJpv+bA0nBB1bYXU2Q0wOqLSDiIKyi9T
dJgh61IPx7JrHFFLbY1LYsBIzi9s0KCOMhWMIsthY3RmZ4JIlhBDcTH7qMCUZYKlITM9iXO7XAeP
S5OUH2pVGiNByLEsHax5Q+AMAEjGv1o5s29HKc7+ndz0LErpWWC1LQZZwDMaOyJY2BP1y20L166H
pYABRQevD+LUVfdgtBI9M4T+GJegIkTj4E4LjbXU6DxAH9MQ+vEYwMWMxdUYpRZqXVl1QX+ct3pj
y7mrOvMBo+7O9Gi2XlpBU2MGdwEvsWLu4KdZOlBFot6EA/Cox6X8WqYfI49IhhF6sYFnBihfKNu+
C0H43KO+SpT+yHC2dacDKV5vCCxF4RGhM/cR2AIVDDymfiUk0wR5bS5ZjIO79PYICeAUYP9F4BTx
rmjScI2IeBP+rxnqNRGJUxODzHY46tCjjdfSevIVX9lZoJZ3iLpEgJkm0YeYod+vCdVL6Grubc9k
lIYufwIVotIa+Foxx0+YG3uGunLsmYJNMPjGSnOMLYH+FI7IiViMyH9plXpmJFJtFaEMq3i8eZpP
FOLVjWpbqwlwGF4H6oqpnN5mKkBmY1PXSoKvOfjC99hy9S1o/L+BHg2zIuPD5KQPAI09yd1afeOq
v1zXwMhKofcNDiSIFmjUrVMiYkd6avTH6b3aqM70pT4MO7BgRU/6LplwFnmPgP/DqUyMc0GwAJap
s9LMZWvEoCtDCWz0mh8tWtntKj9U698UeOGhg3zVeC9/9Ov4i+5lK2XzTz71+Quu7vWq14oZ4UDc
ar0je4UE2QBAKQ1v9rtvSeNMh8qJUSLgXfHkH1++R8hmfxqm6ixmBwj1Upr9MdsvpW344bbZWZNd
xwA0E/YBkVcvZt+LZxZJZDy7O6qk1kU9hWsRQG4Vu/ngEtCoisKuO7tx4WjpCkUBzqllXo1nVimn
CoNFHNUWn1ie59k2A0l01VqXvcRCi1WGhoN3+4sy4/uZPSpOSZpg1JqED2pqO6N+S3kiIowS5+WH
o6LQIoPaZ2hhQD3IW8tPvgivyV2IeZyRK3rOXAsIgjWQYAPsQQ+sKpk1Z4KCA9lP3/ruayXwpuvZ
l9WnBXo+dWqSzJwWWCAyDydhCc/cZDvSmcn9cR1xmtFsH0TDBJcJKANlOsuc+riHQpAGAM5m9maw
Fr6gBo20fVvvZ1cv7K62/6CpwN7HT6t0CJcTqRdBu3ZM1Ne0L22M5/xLXna2Lipsz/kEpvcEp7nJ
tINuaBtx0WKODeJYdMSQwRyAO1iW0dmiPDu14mDJNTwKBDCuW0v60ZmaHc65XVSLrdXcBzjrOsC4
Oyg6FbBO4lK4jBeTWlcYJVpIvJhcQhwsVV6M8sUJgKraocudBOVZpIJxLoe6MOUisUjUpiU39irt
0J3iE7LBwO1N/3a0YLxb4YkKuMtBMQv4Pq3NnilSA2XtnoQnXO/iNzRGHMFLGjuGbMbspw/Dan6z
HngYd1ZUPDdLPPYsFmeh1FbA6AzHLBsBVY4rvyrMlzGpQLs6jNxOHnNjNZP0fBDjMaN9aa7UKk2e
zWZATgoWmG/KOn7MIQ1CuJiVyRZ3XJQ28fcrXz0zSK1vGcwAU14wiNbhL7X1U9TbtKfarTft/eyr
hFQAmuke+uZQsYP0ksv5rLwFU7dOPRdiA5jjgEksDEd8E3UnAMcG8V3pMGD0lT8CwrrPcSgNGUKB
6CHSDcQ4nwqxytH5EjHkZ4cY6ltrglCvRk2DLrXU6U/iWGJs00qlp1o1RC/GKN+rXLeyU0E8ltde
uf4AgCmA4RelLEWUMZJy+cWbaZnAQxstCLSErSKF4K7q83GVjOz40g4VWg0xKrRyTkGd6nel/Rtz
vKzU70QW9g86ONff9dIcFWfDqNWKacCypvsZA6pE5HQkzgQ9FMCccZLebjsSZxvp+7HT+2XAGON/
2zisU1TQ/nUbFSADZDAHG1c3fbo0Vdd0yYLzIvnLRrKnxW3WLWaL9V2jO9xK8fWNiH38tEevC8I9
EPLIYvLZ4tqRGpcICeeH8QFx/SHOfTLsy+2aXh+RS6PUhSI2TW6MPYwu37NnAx2U3Jnvq1fFaZzk
kRsCrpeIyI7yNBHtBGcE3aM1IVArTzpSDfIOHwAX9KJ35SNwDafcJJ0/PPEbfSSqXEW9M5PU/VWq
cj2BGAlZQKtBRcBTqi8B4M1/65KEkQLfTkP9DLUTKrRF3RCmUY66SZwkZW5rfdg/AWFTJXZcjcK3
WtaiB0iGDpthlh5BFxr9LRk9eaIqqMqj0YepBmiTXoaWTh/kOq3xAzS7wYBW5k+dbW4Cf5kTW016
p6kwxkHA3LkvJKsmUjbJgdesYuVC57+BCjsZJHXkHMqOR2Uy3Fwtn8uxeyqk6XGJZGDMSlAL3t51
ljdhatxEaQe4VyAeLxcdBONiQdAHM9vSaopru+4jzndlhFLsK5iZCJ0RBvvomn3QdUE96GMPUIHi
11vyBFbtci+swHay5iGkTgMvtK+eWaPrYJIozLnWwdroBJodobiBWinqlRUaVUWJPtUAjDeqzamb
fvl7hPLFSjUqEHS47wY5mfDq0D9UYQIR1tfbX4tZKjpfHXUS5Tkdq5rsJZEKgzyvN+2lteWNfjqC
x0WC/Fq7iyWHY5XpJJ9fkIY0qFOSxLDcH+t5ra80n/ALlaOdBa7u5pvyx3T4gw9JNuvqQ0J4x8Rd
j5ueNtqZ6dIKEjxT3C4odgNb7gY+YUSNfW7RgpW2EpGf/2yRDThLW0Hyk5RKhAVa4LlE0xaJTooJ
d9Wd/RlWSTdVXJvTnlcoYgXWc7tUzKuTDAKuBtaYpZBGKH+a/caYeXGNtZG4oFD3Bpc9JsUoI3BE
BJCoISdCdBS/RcexWBsY0uRvJMtRzk1RTzml6oWmFcv+KEW1Xwq4nGrpy21nvM5cwImGah4YZE3o
LOjUatq4t8wQEMHTPKZCwAobEkkS3ov+OiMjdgBali0NoCEaNRC2eReYFcgsBtSDMTF46Dpo4xF9
OpCYH4uDwOsbkKNL+/u5QepoT8EYRUFakHt9QM+A8BUNO9UtNyUYbXg5C8vhVajfWjrRqoBW16XD
d3WiT6OsdMcMW+CEQedMmC/fKnIp2ZVs5Dx6wOsOvoRSD4EgwgvxxKe+WlkrpZpHS4c8sNqYP4Ov
05O2LTykgLwYTP4TvY3nligXjKchjbNk6JCrYKjteVjW/cjpijFNYKCKgFSBb6SbfZKWhGauZt1x
EI5LfQ+BHK8G//ZtP2e+4LVPK3S7D9R806A3eQfIoaR4KgQFJzfdlavqIwBs5h3cG/2+QTrLLZez
DjHYFKAag0kszP1T30qqo1lQhqZDOqtuiYDW9AZCxRUhBFL3qR/c8Vq0rP3Emw5awjhm1yImaRkN
yygILflkVtk5UrULBx7+jxU3oJQC2LQKJMSVEIIQ1X2iSMCQ5FoJHc/cNiPpPs9iJLO4RyvFrfRo
vQiFy/mMrGMNlW4AMDBmQWaQL0/apI+C0bdALMiPvRev61W8CjczhquBBOSTU7CiFin6ELVuDEnJ
VA4ro0mnjzNqWz3gRhi4rJ0wBal/vJljAJ4ap9/9yxVG5i5kzMrgXNNCBdAwSntQAQ5Ho3yXoRCc
lR96avEOAysvPrNCaxWACN5UIi1FI9rrvXRxDF9DLyV7m8QVEX+WXRGZpPQjgUwr5wOynPPcMvX9
THSK8QjB+ooxcgHvtiO0MkLz8babMM6chLzfwOMHdY0rNaoByXPVZRjg1ArR08N22+sdJw84fXsq
MuLeRKw3oBZgIBBfeiIOfBBOIehKDQg844LBDHwBSrwW0vExhlSHdfg4ftXt7nXe15vQadA0sfbm
IYTe2JGXcTFGn5HWoXwDUmUUlxBHL39MOaZDNiZdd3rFCvciFAs6j5Q9yE/R761HsJ2toq0OhI3u
d4c/KGyxtvz8F1D3bVt05qQXFS6K78I9YoKOviuhrxjflcZuN4SJjOdLrKfQxarJ8T3LM3ELzpKc
1x2qVwYUCjGabJNhb8wotf50B64157ZbsV5DGPzEmDmIudEOoXM/SBbEqlnEHQjcq+dwdmVIm/lk
6rT7Jb8nT9O3+qFxukPfOtwOJCPwgatZNkXizrBPudvQQftayJQWGKYFRIziAQVo4JgWZ/nWrPr1
7YWyPua5MerWr9uwAJAVxtJunyaJjYGH2wbIw5s+PLgUTawHJGhXVZfasLK4KUN0x/AGUq0QgO7F
cPR8eZGNxe1H6AMFIu8qZq0KNxVGKcB8Aj1N6nEuae0gVbHZHavoo52+pMHz7UWx2lYYufrPAFQV
L/0xy8VM7hSjO2EAkq/GqT9dv/+GchKiOt4JYG0jmJqxh6DAB4s3ZdAIawPcXkid6ggaVGMp7kNT
XEtV9Gzl+GxN1j2MYcfJ5U+Rjf54pqQhvCrE8qn1eXbslnJsJSlYWmSfs7zNZHs0HYVU0ONdgOcs
EVTUHzB+s9EzB73I9L3S7VCDipHbAK3D57Nl3CnABn3+Hir0VLHallo4w1unj0nKV4s2OHWTu7e/
LtMKJldRLQeBmG5RB1CusnZJoqIljH1bMyidMhe9LH+6bYXlo4RgHNkNqvug1bt0oX5KU63Io/aY
16E3d71b1f5fW5BxWeD/I8PAQaCuimzRy66r6vYYCds8fe15/MmMfbr4/9TXKFJCwJ20SD/DxR6g
1JNYoq3rvPomK/jLgDLhArDQuNDo7xEBoKK3gtbAC4HUNqBJiySX0IZF624V+typBcaXkXHhYyTK
JGModGaW1nKK/q3aEEr25HnajytpDdrrwSn3cmzXuFVDbi2cuZefNuk8LZnFvjdmYhMjsVHyPId3
wjjYtx2CZQRVE4QQwJnxCqNcDtd2o4DzrT7W6VshqU7UN64h8ZgAGN8LpQzJIqktal9XQD4pKdSy
B9MbUpTFt94VAKTme+UXyN5wT/MC4/Xz5MIYXbas5KFqhrBcjqkif52X2kA+MliHJvqKmNZ6RaFP
W7WORA67FeMGgN2zfhoVJApNCdtMC0+8/dVedib0noa1dWd+yffWtr7/J7r+S5PUXS0ERTlXKXpP
8oH0upB/7gZbOEpOiYoUl0ny+hRgmA3FBzK2Cik1un+ZKhnEjlLwsCYbBY+GabOsk8qbnOKbcuqs
qaFd895EjLTr0ij5UWcXziwno1EsIbS/HsM3NBN2raMhxbqbnLG0p9dvd4k3vnGtkkB1ec1dWqW+
ZZO3SR3LWCpB9KmYuww2MuYuhRWwi7uGE5UZeKFLa9RnjMpu+K1vRqRlRzwiyBADwVCAg41zx7C8
9OIjUs/aqZNbRZ8hj6XZQn/CSC526CWiDdnldg/a4J+8TiLbbQgzDGBKpBJ4+QUNcKYImgwG/wok
DL1wkKcft4PYlfaxaZH9+7RAXTsYQi5DRYPAWePqj6MntUCtTRCu0DobpFN29WraWQ5IfFjY5lvI
5z5krhADKGi6AXgDLv/LFaZpaFbSIpLp9fxO2bcv0Fe7C/fRHZlpjR51RCCPs2SmgxJYtInoDbNU
4BZKQxmtGiyWgy/51mnuWr6v8dSqnMzhnfwTR+zVcfi0RueaWZpoaRxNIK98hB7l4sY7rbd7r3pQ
kObKD2JvEwVtyavvLQwvbsR19MJZLzkCt34BtcXx0BWowTZEmAFa8OCib8AUgOaXZ9qyWzx2oPM2
vvJuEkbhEI51tm7KsSJwroZjjl1OX6PFL7+RIbsEMyTT4/y9d4dXoJg18Hpz7V7Xni7tUo/bfgB+
39B7oiUi3C9uis57WqP4pKysVXsvvsm8qMAzSEXZUYJkl5riA3du+Sp72i5fCU641++FFYoXB+nr
7c9Jwuetr0mF177vRYDswOcfq8+R8hLkoj0OnKjAtmHqYNkykFTTNRp1VkCopIEfw1B+qundMB+j
irdt17U08p0+bVCB29RmEdR9sDH4S7gSvQLdPOMJze7cER8gdETGWgFWXKCw/MK7o5hB58w2Fcir
Jk/ksYNtXd325msDQaDbH4l9LZ1ZoDroWt2r8lTC+wm6DzPzh2pHpICqrbjmcoiRk3TtEZ87ScWz
OFEElLFO8QyZTO4IH/lLuM++za4Y2Xy+Pgaq9eLL0dn1gr6YOBbYPXWFC8PtcemGhwFNKULVaX3l
Vo9Y64MUmKLALKGYpL6W2jV9Jw4imdUFRxB4M2OPNGGJZkax4u0my/Whmg6sEGEl0mlComoZ4lBs
Qb3YmtmuVEVvXsx9Fwur/yHtupbkxoHkFzGCBnSvdG3HaZymXxijGYnee379JWbvVmw0o7HSPe4q
YqpBFAqFqqzMv3CQpR266EVuVjVZaQik+4f9g86x+G9UDwT8sQ7vAlhdEuocKBjhxKFjeW4K4oLg
81JBNGKSjwEayIn5rM3fOOtZ3aTfRnSmpNKnI0Kg8bUeSiIZuaZuzYH1xTcKVRcpdjkG6a3Fej3w
gP+3Kp251Vo57Ay/xKq0m9HByOBd8AxKLBAZ1xteAWzV45e2mM2ax0EUFAO2Rk//gDVw3fteajW9
ReXEzB0vPq09+nCIKM4RWtbYNsblDSHos9kE+w3ZKCiPz4cUKe0ewoIuHf0JebIKK4AOemh/22PC
VVGErSzWYNxQ7qAncCTAOYyvEXKETEYyPR1jV3AI79G3dnEujTJ+CbxmNgYFjGLmHwMxkasDbL2l
KFLZaW98V33iuMyqQUxUfwkpQaKNSQ2UlMwdWO8QSPaTPYEnYhStFl0HBT3g7NG//YvmKT7rwiCT
GgBCE4exAINZaikgUIEUeXJTOeGteQsZWIyidPfkNfB48+Pr27mwSyPCIrhkoJ7qRxrEWqd6Mfb6
NgTa6WO+tTo0MhBiBosLSRbXsszlWpn7PCzTADQmI86jGCo3fhb4OzWpIzdKZwVAK5KGH6A+kaxC
AZUhgHz+SU9DwZObDKIK4O52xUlKMTUz1xMGt8dgn47dtC3AEmOpfas8N2ZQ7kdtNrbqjCKlIWrx
YRyUeCsmpN+3gizs2iAOH4p4Dg6kiENvMMbJUcYw2PtBkHtoSuWeHhiDZaax4EGHTr6LCz39rueh
aRu1ke1G4PStsS8iLxVM1R7mpLnXpME8mL2UHqKpj5y8zbWdboYxmiVZvdPmEANMadYflEwub4cu
r62q0NKdqAfN1gQU4QMoyfjoG0azy4oUfLBJqlptMJiu3IjRTReAql8s8U2kua5sswLSsGkS3Sum
NNnLnYrhgDDRdlmqj241+8Iun4noNGEZbhQzIHtQpMWbucSkoFoXAGNCL9pux9rY1EOs2zqpZkuf
5OpNa4MQ7Pzy1HmJEMxuHgeRGwyK+doKKhg9xClz1XoGXDXN5E2LuoE3o0JsFUGOmhM4Qx91jN4e
iRCpli836cYcddWSSC64xazFD74qt5u5yPtNp5fZsSx7tOrNWeWkv2tuhloTKm5of+DtxkTGLmsw
/Tli/FhEuU0sZysX7o0CMsfcG+2ySQBYxcISExObdgyUWMMwMNk0L8hPPZABEQfDkLCZ2FR6SfoV
ZoA+5Lak2pPIu+DWktSlfTY8VkYSQKUXLfuNBiwoKlShI6roXVHQYr2Hwp2X/eBEyLVb/LdN4HrP
AweGx7tM6tBmjl7oNKa0FaAf7d8p9n+Cm/OsMVd4ZNRT24qwRhO78h5yiGB5SnbE0w6mk9rX13bd
ccCneb40QRJ6qZbwOTN5P6UY71ZNS5j3sylzNm5t30yAVjT0I5Cwsne3qEe5bCZxfxqNrdnFmMHn
qcut5SPokgHKRAiArBdSo0oghBO6HXT+A8TSxB0Po26ZJwpLpBuV3syldf3rrT1ozkwy4V1AshWW
NUyShxFJON7yjn5r3oTbdM8dY1u5p89sMWd8EkxBT82vmWCEsSc6491iaK53UWJ7EBxeiYb7OZmT
DpeXMrPETHnjanuauwqu70mbGYTrVCmTm4fQ38+krmfrY052Uahm7wdYX+2MTvdeetFIJxKMJwip
ABPs+9b8bO4US7rjU+esnLmlbbYclRkxMZMStrv97FGeHqoQr24oJdhf6XHjHfXbUU3mhAfznKIn
RMdTNy06PyP0qifoVf9DIsXNmjl+YzJHvE4nPzepj3aIJ7IN4nwQkPV254BRcc8XV+D5DZtPhhMq
p1GDkd8WE93zLniAZhIolghlY7GHLW99K4FFBr2HAbYeg7LZM24DpxmmZsCcZVfdh8X9MPGwnxwD
rG/gBaQamQ/YPxSnyyNSEKDkyU6/0VCgpFfA3yjGwT9+L4n1DzxLFb0xqEX9IzOAJTR5VK/rgWth
gnGKrBRJ28YYKI4hgdFtIH65Aa7ajlHT5r4TLw4XbesDQgg1NKTCKFWc3zEp6Ie6vJqy9yS10Fyl
0qbJJjj6nTWC7v8/FDsvduzcINuvy8Ia3NAYUn1vXBTK9xKK9wVk2OjTYrgDMZXDy/N5BpkDTZI0
nVQ/b941cJ7rQWnp3Y/rNw39RmfBkS4JIrfotKONf3G3ASwwxuHUZO/5kU6p9odoNxz5Uh6XT2zG
DnOhGShYaHraZu/yBkTNbuICoiiCeaI7IoN95eKqL2ITY4650yIfc8BNimX1H/IvwaJd8C81VEBA
bBCX3PGCxWWzijHIXGpCoytdXNH1PdRH7Z1yEZhQY4nfqUBYbdc3PNfgflHG+4GJF/K+xhKFbX2k
ctPyTtpThjtK4sRd30V6fr4+NlgNKghC21nM3oGggeKLpX9Q3ihgC5xatfDIo1LQI+WfExzB4bbl
V63rlBoYfKyAhLDngKRSMSZ++S5OilWosjeXH0V6nIrP2JSsyYw4SeVlGKPLXRhkwhhoPCZQIJEU
J73eySBICazmO7bymO7NN6BFrh/C1WO+sEa9eVFAaGcjDocyr947s98aRvYRkvb9uglag7g45wsT
9CcsTBRqoxKMeVXvSVDe6Fq7TQr1CIkADuZ/xQxgLigbo5FBc2VmJUEzkhLfLXpH9Qc6S3utKq0p
4qXHK+5wZoVZTC0HYznUsCKEjW2So6KcxqJCt/056CTLNHP7+sdbO91nBumyF19PL5J20KhBqp9I
2XoAsXZNmzzq0AWr7YGvhbn6ITHoAhFyCWhK9uGNmnjeopQTvdO2fv5WvQuW4qRo2WiP/ocGdl5v
OMh/XCJEBZQAvwnOfhEEvQoTNfMZsn91FUUI0sUtoWzVKGTJT4Y1ORBB5xfO6PuWccoze0zQ1PVs
ivwa9ghImIBceEMJG9PWu2nLJ4y5eAXQEU8Cfl6UePHmZnv70MuRBh8jUe9ogEFh4XPoHPNW3HVO
8Ik3wEGvrS/BANu/rSuH4z4r/gowFtgfFYAg0f1nQnVZCOOc9rBNNhIIx51s39hUAY3KsMc/Bk/f
A1/kZBjn5VlecSNYRloH2QywZLO87lUWZZMiDSHcaHTqz+xddGHaBU0ONGisvLFQDeDiPS+b0fRb
L6wy+xr1oW5ECdar3EW3iqdvBUjHvsm7bPfFheyFUGTbxM/cAvDKrX9ml/nOehPX2oSRqvdhP0bg
XqEszJB8g2ZtvkE38IH/SFj7vhhhgQ4uZqoos815YEhqVIwSxNX3CFRXh5I0w2uritmvpAYl9J/f
EvrSFpNCjbVPuh7KhO+QBXWlunVJ3nvXPXVlOQZl5wFZHrCXEO86X04vZkWnGFHw3peKnSYAoUB/
Iom4G7VyICicWgQPi74yzi6akSzUYRi8g/xs0A7z9JqGTvwUbMu7/gCEdYoUA6T1L8Cw0pkZPmMv
vSGYyIN0V1JQMsJ7GRPK5wuF3gG6E4YunAy9B/Rf3PSVKf/5fsEGUISINjh8bFsfVCzTrOazgCnr
0c6wUlPh8W6tOPyZCcYlfCVrm2kSBZT0JCCa1S3yTi/aKPtwK+OIFa/X3YP+ucuv9ntFzFeTQiGC
8DdWpI6jJyqCJYGHoMWQNeaCr1tadcTFt2MiyNzEOHS9JEDoB6+raXCNSLS7gFuLkjkrYhw+gGBR
iu0XThNqGHhAQp8V3IZHsIvYuc3lw1vbLqASMfQDolcUFZjvl/RNBiLUTjiFxzKyjH2HEmxrTR+o
i0LrM3S5y1v7jEuDzGec8H6sphkGtdT9R9wQfTFaTqQDKH55QyVGQ9d3r2/e2tOEakBgqImCw3U2
KvpZIVeTXIfvozd7MvKIbNNhnnrCQ2iyuGUAmvyzXmlAXAPkToppXlSAg7ASA6WXzJOem0/V3FSY
/G9S3DnCbEV63+5nAbNpTalkDwLxkxv0ZacNwqD2k7Ps9R8CoPeXlrHCDq8XSt0GZdyZX0g3GaTB
7WHcY6hok254EXQtfoEf819T9N8XCWmMCziOWpiK2o+p+V6WnOLUmuMs/z7998Xfr8uqyuZ4Mk95
uyd1bqXyRu3frn8verYu9g1PEiiE41tdFNikfEqbcipMdHyCbe4ZO3XzX1h9VpZCWb8ABqZcNBcj
SZj2UnWjJMIJFE6e3/h2UYB0OHi8vpgv/DmzGuAbNQNzLhizuxi6krueGKHSCgDBt8V2yMpWctDB
S7CkasJwq593/rdB1oQjprNq1dag0+d7jYIfI8RhvyWBqd3OnRTvZjXLtoaveJKSPJZi6T+NYjQe
gq42D5BRghBx2Dh6pb30Va5b0jxnmyJK1H1SROoNgerhTQkNNkuMw/D79UWu7BjUXRQNfN9g9bhA
j0pZAKBaGyNaEhXo+EEEisyvEpzpyiju9LgY7FgtRbsBFMfWh6HcXre/tpUKPi0SWUCGLvjNKhKa
A16e/mmqzI9JlY/AUGRWkPOakTQOs3u5tMOcLkMbtFmaZv/kEw9oUittv4OkxW3jAEU4ngTcylGG
SB78UpEVzcSJPj9q0LCJxbJU/ROwlPlrEKnRjRwBM3D9061tHcjtIbEJxj0NY9fnVmRdMMGSNPnA
1NDeJu2nhtvM41EMrL2UQaH/2w69AheBQ6rquTV62Ok980POnLm3QDLrom1mTUDBN153zx+xXNsv
KEfheQdyA+kCctUqkAdRMEl3ao1dnCkPejM7klh+A/uso03frn/J1SVCQxRmCEHZmcVQV6ZSopHa
+oB7+A/4mOBsML8RK5KBh/oaHfOkz+smV/IuE0RFUOhBwipe4JNqCASCZavxT0P90fWAiec7X8g9
yOfsrhu6PGCQJ6DVdHQ9RKDxmASF+KFWpnmNsK83lTWbCaSlzXLTJzLvMbNuCUNWdFL0kuhFzHt9
rMocFxg4HxE53Sg46IHm/Pl6NCwH2ZaJNgFbRZmjUuxAD6af8uBHIb+SdtfET39hAnNwKBdCOuLi
BTjEc9n08aSdRO1A9GMs70XCKapdgtoRanGlaHiw4Bl/IalcV3o9F1GLm9J3S6dzg219p5iWsVGc
5CGDBPeIEYnaq3qr62mzBaA1n1M/XKmIYgwWrxg4oInslU1u9FTRe98Y1ZMMqcpR0LwmqJygldwy
727z2H/qTUCJoqxx8Td+lKX55655Zp+G0UVgKRCvofY1qydFxCMHg3oALNmV+OP6btK/ch75z1dJ
3XZhJUmTugddhQpWbk8VgQ0KOSPFK7nxuQXmyWYowTxCcEtF9BjcNIbi8XiINpPX7QIJWnDcJwBv
RcyRzrWmKHt/UL+yLEOz07sMpR/IFaJntQN1rCih5MUFEV++dM5XyTw8+rrvaiQz6knCxMcLfXFk
P6XbyaMYvHibeDwCmJWgfG6Q3n+LjWswQTcFGL89IRtRvhuaFbn+TnfLl8ZJwObuFHf8IsKlYodx
ZpSVNZolHcA1ZVJPfac6aXzv95hPag5K/55FrRV20NkLX6eME3Eub7tzq0zCILVd2I2Fop7MOTzm
RvkhKtUbxl7czIxtI+LhmXkey6YOWlNXtdSK6ind+YadO9EJs4I3lH8pAbMifysvb7vz9TEpBBoV
NMGAx4J20O6Pmi39UF9DJ/riYRKfSju4gyYlJ7zwjDLhxYyzBhyrRD3VCR7Lt+r8NkTf5p43xXpJ
iU9dhhIeQ5WO6pMwm6fVvgKIJsIY2I5v52NoZwMcNbEBFf0Q3sdfhgXmf3fampo785hzVx1nYZvJ
AeveL8uxw0aiivPLSIO9IFU7o1G2RhP5dmeInEfkJWKDWSyzk3iX6+XUw2DpzN//wbeJOw19Qgpv
4J/HlZzi7Nsye0javNZ6GgM6DYxTMwghotyTpMC+fkfwzDB3hF7ibUQkbGEHIFGUfoaQqvC7Pybh
/vp24GMCdg5XP1srCkYMsZGwhxVZsDLlU0kT6/o6Vq90sIRArwDsSBgXZ7ZH0wJpVORKBatatJ1+
+k4Ckmg8L09IHzjfjGuL2ZuYxEagZzX8/m48UvaZHsMK5r7f/J0bmJhupJQ3mP5lk9hWaMuyUDLt
1LXHTnutVMxF8GSA13wAU3wqSN/BGoqU+fy6adHkMVoj1k6muQvig9xs5b9ILOWlCea0+oKEajy4
Ak9t2lsakI2V3HhFLjnXvYC3EsYJ4mnyu8yItJMsRwelaLw5Q/gLZ15vkf5cJrNCDQYIbBRjDAgm
Maemjtp2zBLsSryj1Z7shqi2dKtvkEBuKjDE8Hq2K+uCKhNKreAa0tBoYNY1FlKstSXyLKN79g3V
0fS92H1e/3ZfrsQuCuwOIHEAidPlnHlZ9UQEZTSS4hvjRrRVNE0+685KHcj8as5oa3cpxqNzV/0p
8KdW6JG5MK5r8D7KCnwxNhgZaSUiuVNPRW3d+JvSA6zxEN0kuCeDT8BA+IyZ9Jtds8jkrt1Mikrv
YVHpAH+qUhfitA5eAZkdfBpefkKL+C+uEMpl/+8imfRVUwo10bUcYRD6V/p3wcq9AHTvYHR1q8//
IIZLD+61JTKJa1ljMjwTYE/cm5h9k7aG86FuFDgpr1Sy6qCLlTEZa+YXsTEN8J1Qj/XHIa3nXWsY
4cGUJ15bby07Xn5FdoYwaXs1ISkifevUIfQ+JcpWrVgTvGQH7huKGaqA2uSdwbXUES9WqioMSkHU
55k1tnobJsIQqV/9KaguOOMhx2Sm7KWuec8ln1p1T9TSQJuEhpvG8k2SoBCFMIV7ko2/ATjp0Gv7
CFcanW2vn8d4w+MLWN3ChUHmPAQgGJLjDFuIELCR9CixhmxwFF97ux5nVk+6CS4LZI4A+LKxjIxJ
Gcn0EJCJfKiyEliR2nASYJ4N+u/LB1SPWaA8DNSTb3yXpjvS319fw9pjCTW434tgLgDaDU3HAgZo
tpHf4QxDYlpyyYHLgbN21SwtMdsyRj5coYQlOg083eKFjUE3SlOhuMkdz9rad8PGgNXOAGnsRV0E
wu95hZoJOUXaWxO9xwYvAvIMMBuTxsmQCCkMUB0R3fP3oZ2Aty89qMAe9YHNZ6paeSdQMANG9gAY
AYk/c2rRMpPDWO7JSUDgsIB9up2j+j1XtWMal9/A5fnCcY21c7QwyIILydSaiq+3BAj9xPhSQtBQ
MoitPHMDSIQJuw7SMNbwgwuPWYsYaNqg/qjJ0PBh64NdoJRBrPoErzF5Txl/pW2/7f53BGeyeJOC
1PHYywU9UVSiMUeH+WDmw0Z5gulxvSYnOYusWEDTXlAttCQtJeF8UvqXLiwBygVtImjBoC5+fppF
s8/DOhYUlOGN/T/l/i/C5A1n59aOGib50L6gwzEXM55hWvX6gCwMM57pU7bNbkR08SQ7d6FMueHN
FK0uamGMOQm61I2CkcgKIojqJeDlH7xwK265yNq1HEDBScalhZccOsrnH49UOfYmmumiKGdmhYEY
gmVpnnj4m7oV0Ne/bTFZ/uiTfEAeoJziY4mBM7d6oBCOzDafZSi4OdqP/zAmshZRljaZ1LiCfLQ8
D7CpPNZH2aUwPx+yNe5cI0ZCknVLC1fOdU9ZO+JLm8zepW1jSO0gKqes0a2x1jdZPD9gCJLjkKtL
+7pjaNqPUe7zrQsNLQuFFnjQxI/tJD7lGQ9ysxYcMSaOq/gfC8yGpVNVjfUMC/5z9Y7aVIIBpqSy
ujdwMyu2aKE8ZVjlHuQ2N9xH9Fq4WtpmNs5PEz0PEpy2xm1ekO9DBJlSyREoVcKswwMZXA42G4YC
BlFDRWsNFQI2ipjZMA6gulAQHrtfDUZtbP0fhBHMyt0m3NJBdd6FunbKF0bZyyAAzYDvBzBKYQHd
xthJMASVGg4/5FosptLVMmDKsoy+6LmnpBPgK4PY4FvON5r6mNevhXEXmBHH79dqYAoI10GTCB0/
7QLIm0ehUcoAn2A5ikegde8kz01uD56PSl+PUnxgGTy9pLXDhrsbdSPUw0DDykT/YggGoa2JfIrj
b1oF/Tv/Qeqerh/o1dx+YYSloJAKWUsF/AIMm/VQVIPcZWHXmP+iyrBDw+XKW80fl/aYo9331VTN
GV3Ujso1xI/BRv96mHEHItcuNYCAKJU2vdVYEltzAk/C3M/yiRCveqcXgL8rPlrdkb3Wnra80Li+
soU96qqL1NvEkY7rZJK/tFKGjb/70Kz4G9nyXpwruFyc54UhGtsWhmLwyoaNOcqn0Be8qtStdChd
XRzsqgTpX/E4JMm2TsVjWExW7mOoLjqpw5tR93acRFaKngbHh9YC2vIHMa/tMU6mALAHGe9DELTm
93Ai8AWrQLd+kTGLB963XrsflgaZk6GEZIgrgq3tlaMA1ZsQ/LOcNXFMGMxQN+RAFV8ssSbV6h3K
tBGD3B4gH3u4FyZb2IMwJQbP0p9ffADloK4GpPfXRNz51taS0IAEopdPUwJpOBOUE8r/0wJz8UmD
lDTA9MinRjOsrB4sNfmLGiEqBcjFQT9EaZeZmBwKgqJUqSmdxA3tbc9beTfbdHzw70TuAOKANAXu
ABCzGiqb5qH42qqVpkuQDTM22ju4sIIbKr7mW91diJkA97pjrATlM3PM92t8Se3zHovzxbcpf8z9
wK7Mh+s21m7sMyNMhiAnADsALCKdUIpwO7x5n9AHjUHypdvqxvxlVkAFd6/cJvPlIMf5p6RnYhFY
NE3QYiXC2tT+IEDVJsDEfyk+RkXm1YKBTuiNIEHmM/tzel1mDxmPCTqo9cU4Erhdk2QHAdu7ctti
qpu2fLO79IY3IrO6iUgsVdwO0Ldjp0gyVHwKE2VloCAMS+tvjDDHQ46rZEt9gXm+oYGAVM+EEDpY
N5hALYIMY0iRNyDRm1xIV0NKOoIWh29Nj2A046W0a9ZQKkenhOZBFz3JWeziaQTy6KvCoEEOTAZb
fOOAoN5WOgd3Oe8orOReaMzgLoLGDsoFFyfPT2O/qnDyKoiQHeURg60JSSInkUQf7B6d9Behi0Jn
FGiB45yzZUg5AaAuDxTpFEl3mh9aisHVqliJ+kBnoQcA8W/gwthKgl5MxVgWMw5ebY1esB1uOsjc
3NMZn8FpelveBo/c9wBNeVg3obLbGNkAehCA8vNjB9LAphP9CcfO0jbCdwiDbedN9iTd8Jtql8yl
OGlLW0ySUupikhNfot9w2ggt2CF6H/ls45TF69zFhznRnXAi9hQ3TiqXzmg8DsFpGL8lhWaXfukW
Cdi7TLDTyoF3PeqtvBhoqYNi8nAkL+Dmau3HYF1L5ZPm9zZRfS9OOisnqTXog20YgLj3kaupHFTW
WvPnzCzzRfJ4zMB8HSNN3AwvZQmMC7iiC3B9jra6HzfxA6A1+E9QyfNO7KqzLRbMhIcMM5bg6EuQ
YjQ3zXDImsfrH3QFzIzNXhhg8jK5GwrQdFTyKW126B7f5mNlSdkDKVpPrZ9U+TZvH1UfJbkJ92Qx
2kn/A8OeJAVNbwH+NG20JCC0ZA1D0FXuaeH7rPcg2iidqHsm7egowuj5QRdYov5oCIZz/eevPU3O
fj6b5RWJmJsRHELcTy/tXfJMp5ObGhGt8PJNwh2OXkljYQ+CMQCxA2nO0k1XmVEOqYr9gCLxUfGM
nyioAGGlWcln/y3fcM/9asDWKE25ASzMRR2xSDXw74+In7QkHNrdzYhMCUPK4PBE6YZrbu3SQ1L5
f+a+3i+L230W0zAjA8zFOwmiHtVDcWOguQmq4i29I8K973Y2ZwtXXXxhk3ntpXKQjyDpl06KJUjI
ZSif7fxqOJ0XU+bL/wIfWXebhU02Q2ujWG4lrJMSJM1AKWQbuonpNwRvR7Gur3D1DlwYYzI1vdYz
VZ2wQDnZ6hheTgJIzUHB2oz+5vJbGKJferF7faP40oSb+KTVt1p+p/PGOHgLYS4hM1dA7poF8knC
vGAwPYABzlPCn1Jjute/2Bp2Clp5KJ6D0B2HjQVeD8AUAubXUj9sd21rZ4mlEeDCaqCm5pcYpTdU
o0orJlaZQNGdV35ee6djGBtj0VAhUKQLTVMAdUKfNMiTfMjnpfrPGMCM0viMxcrtm8PQS1YetrYQ
6X/jKr/tsrQjc2KMQycIuHqxcPNDMh40yHDXKc/O6jlf2GHOHDj0Qt+gyTTY56LuLm1/yAnvgbIa
uhY2mDNG5K4bKcgZj664t2YImRpOv8f09X8706thZGGOOWW9rPe6GMFcHb37YKogGmdB6wZQaTY0
5GEXiHk5y2uxmDTp1PmAXqufefjrutevGoBroRBFYSwGc7zwnGurPJdhoMDYeg6m/V7j+NfqvuNU
gcQRc8wXODB/zI14HkQ8u8vZRhD0fFF1AqRr11eyhkKgQzv/2qFLXUSiQmnLQW1gh5xm4sb3xE0S
y4jdzusKS/ZUHB275NPJrqWH6JqrAGsZmP1nq9iZmcmDVHXSaTSh7Zy/VvlnrYJoFZYj0RXw+MgH
kIgIiPWJ6o5Tbkk9irVgfES/zlIlKLegmTBr99Ag/YsvjxEIQ0MGj61l6TLaQitNidCfpkDTsf0F
OSQ34Q2srG3v0gjz2YHeHTto4EonU9PAji1itsgspNKuDYHHbLvmrEtTjLO2jSJNCeZ2T7lwNw4v
acT7YDSzZV88eKdCVZqoEt48TGYXaSTQ0IHBWvrcboYOeOePAmoeQgnZ9Z6X4a9/uX+tXcBmwkAx
Kr+RTmm7kSJ3NhGrxtTthdatysAZkh+y8lNOwGAk/wrax7j81CfoS3WElw3RMHVl2ayeZJL5sdSM
WHbhUkVQEFjfoOck2EZuod0KmWLSeZzDuhaoF19aYQJ11fkK7reaVlbqnXqMHQE5NGXZl7f/obO1
uq8K9KTQryBohzIvGqPHk60ZY1r5C24nV3EyaBGi7jG+5ofeFR0wuf+YnsobHr/pas6HMg6gooAl
KkDDnsckPEZEXNihdAp37ZGWHHGlu82RNtQiLgpWXsuV4LnoK9DqEeQwzq0NozohAGOZhRrWWz2I
wSUT67mMbppWW0apAc6hqPHWELN8NwdFjmhfq2+kCcx90E+Drc8ozaNy6luSjmqygU6PpSu+ramj
lX4n0mRs1LyXN6CMB7pgVO4aPRo3ah1O224uiy3HSeg78NwvwWkCHgV0tiQKU2a+Xt5JkWBOtQGY
gb+R3zOXPnwq1Tac1JrQ4QLuCszSbWylp79oZqDOQnlGMLGGOTK2RtaoSiSNZmWcYtDTAxhTnaIH
wS4B9BEeonvjUN8UUA3/i7cehf1CqgF5KMC/bKEnlSVBh7i2gbeecDdolrpNbnpIbAP10NoFioK6
xbN5GYbApSRi7guCihiW05jDkcckQ/XYJKcsvwfoUi0w+7rh7OSlZ8IGRvapHC8qSaxnkq4YKkxJ
E+RlJMOFZ4FzDp1tWsEyE9CY1bf6u/ALktscw6t2wRGAsWQMz6FleX4iBG0sMnUYySnoEy9pwD/n
F0+tT+7FEgTAnEVehlEwKqFJghodKBguZvW6WZdndaoIHniDK1iJC30mbUdpQGvU/DHoaz5dt3h5
H54bpKtfZDy1UsmBSWAwEaDYMGi22nOO4KoFyLqCABecRgp7AoMoJnWNMdWTjKqK+D7gRri+hJUG
NkYngQYDCZUB9ki2WBuRJJHbSdZOWmJVg2NskLrhMhCrbXBf4YR1B17BYWVNuo7OsUK9nSB7P/9q
RU2EAHcEwEvEhGTjy1zwJmHWLYBLTvlC77MwEZIJhYTwoZzKSnIKsE71xfv1z7ZyZrGG3xaY61OQ
g1kHLQVgIsk+T4Cf0CNLDN6uG1k5PBjJxJMUEuuqfkHe2KlDrE4x3gai8Dhh/hgc5FZdK7hTZOe6
pUsvwBMEr15Y0ajAKxsfxiwoe5HgnhzsfNfvJOAY6h8EKsyKPT5DF4TTk7hYGTWHSQGQh4B7HJNS
5y4wgFfEGAoUICNR3MVktOS09ea53QhgNri+tIvnAWOKqXUK86AbwwBTFG8iHdotRXrx4d6XEzCM
HSZ17VQDKa2UofXsdS8o1R+ghPBQ7SgBi/zt+pIu3PvcFGFa0A2IO3JFRPtIjZ+rAYpF8sT5aGv7
A6oLPE5MQFtQLD7fn6DGgKfc+yjFyLXVK59VdRzyxpFkHtXf2u4sDTHnyJfENmvRd8DutLtq025B
ewWaaN41dFnMxydDIRW8Epi7wmFiHE4Z46rpB7SIUigGSlbzDJ3mxBUkdwys8F3YVF5pF43dCHZe
WRqv8b22YUvrjA+qfkHiRiLSqfwAClBOLaAGINAU2f2vgrhfcHm+0M9FiGKWzDhkNMeZ4Xcw2nrg
6Ynw6sXAg7LFw0LHdIUguMYWEBA+tSHdsrOk8dwuC5CAdLyeAQ2IymeNk2B6qWd+a7y48RBKNsKO
d5usLlOmDDNAMyNQMsvMkioQ0xo7O6WPmfoo5m9twM0sVjcQtAkg8kBeiJfp+XnIBfw/iFxJJ+mx
dQhSdMw61KKVHloXtBeaF+/9b7y08PLtQj/kwij9UYvswg8gHFarI4wGbqZBOzR1+m2W2mi3uBCC
44q9rX5J6CJKAEug18ZWK8oYKdmg4yxqA3FKGTzLoTi96XnBOQ48O8y6ZsGHMEIUIVLKvwzzxWw7
u+RCB3hG6L8vPp4ZGWUf4HI95VU+2nqpPbRZBLSJOTxeD8arhnQJpTWq44UM6txQmHVZOkBt5dSK
1QEM7S/KUN6TKXGum1n1BuS0qPTTSHIx/SJMkjhgKFLEMLpV7kovdvLGFpRN44hejoliWd1ft7jm
8yYQjXgDQbwF2c75wtRQGIqiR1Fiin5Kyt7g1oov0nX499IAE/tFv+kTKUUJgiKp/F+URoxY4EoD
Rrl5DPhPu4vXLLWHLjIFd2B+5CsHWrgELppJMltBRI7jgypqAyhEDPCKo6GXp4CiDQqZbvRd/0Uh
0jxg2lp6ALj51zARpZtnsU8QWsm7VFCo8QgVkBDN5PRV3wDG8si77FY2ThEx10HxHhgmYs9xGMmZ
DuZAESCWxobTWlDbue4alzgkE+D5hQnmCGdj3IRD1YjoUA5Qfkq9FuiqjbQvb2WQXDx02/btrywC
v4JxSNRz2GcKiRrThxal+A+T3yH1smfwd/iih6zErsCWO/vbjk91uv4tf5tlfLTphXTSQlE8RaFd
O/kOjyOvbi3yJDwHTwEGz4Sd/nl9qSu5F77tb5PMXWP4YjOM4YyVNhCtaF9zVKzNdF8QzhNm3SUX
hphN7DsS+amKT4oB93KXgafAeCKWfzdDQ5lbzlk57FiVqUElFpyBFxiduIrroYlq6jFkD14UaWt+
S+zWgD7ZF7odglL29e+4FjEx44HYhZkSOujB5Hx55IcB8ApY310DTp3cC73yoD7MLu0u89KQy+4l
PRILa0yOp6Ti6As9rDWuBK0HDTS8ATiI23uAZ6Jj/SKDAlgBOlzZEsnVbqvqTystX/bx3sUthPub
BQsRMk6tOpfiqQKxhAGVHJK91eKd9uc8tYwh6r+LMCr0dV1hulU8idWH3txHPM3ISygSY4DdN7At
xRKBgfQYHpvUUr9TjDaqgJ/jKx0NJqndvucYTfDt+pk3kbx64FGgJih4YuyPLRgXc4HrkCTiqVZa
e5BeFPLAccvVk7CwwHw/4JzUoBxggWz64/iovBqgCirxCtG8dgO5oWex4Nzka697DOf/XhTzRY2y
KltIHImYCOrc4SVH9pqAVqopLH0vg+Plr26ghT3mLCSaEqtdDHtVct+Kz3LKnTxe3SYQFVJMGCrT
7HtOT/S4MguTnjZ/kxxUSA+K1pxZwov0oOxFJ3TDwo513rDm2t4BUYyxO9SncMqYnEgegixGyR5J
mAIV5uRQJs+tCvK77LWIN+r07Ps7obyNh/uJ/BT4Bc7/Ie3KltzGkeAXMYL38cpTUkt9X9YLQ/bY
vO+bX78J7e40BXEFjzfGbxPRJYCFQqEqK3Nt1Uvz1G2EPqWoDzVORvQriqyxsSMn+0mEjhSPG+z+
Xkct4IMZ2VhWyaYsDnwUN5yvR7Aqe+HjaIc5nnScAxpnsz1po129sLEYayYlXQJPNdh0oR1LmQSV
iOKryTAfs963VVC+zuHm9jFcSQaRGml4XgGJe83sPUOBVIZmMn8UBsmq+uKuqD81yTXaye5nzWxj
FuRpdUkLg9Sxb6AgwgdKiqysAP7c72zg5O3bazonkdTTG1R1eAjLEMMEcJR69OjoIapdGsCGV6W4
0yU7z83QVe3a6U0UKDHhpWxCTDsSrHF/33rQe/won/xnhfFLrrEAiOHLX0KttjAKNelCf8bdW+4h
umhPb/MGd5KZkvQ+sQdmVXndJPi+sXI0269A1UMS5T7ixXzU37B43xvuQWyLqBDXZvk+2anT6WaU
//PJR7LShVkq1iFUpH7Iq/NRyAqzC1MLX8dUYsab+Xq2h5jBHyMoAmS/dGe8NXi1lup0Pj+W5t40
QbJzp9uD279bvpljIBEYtu1tf1q9NxZG6QY5SAmNjB/+YxRt4jvkL2gTd3Z9zyPPZyaJxCuu/FdF
SoqHOQjq6YxNK/0+DmbYI7h4QbYkBDhy50dW6wSyBTFQ1AZV32KVWtbOprywS31Do8izEqrz87ED
W2U9HVXD/ZOdRAkfCCICw6EL3vLkJ62WY2XyIYD0huFGOyJYxBdnYNRvEDKtVOFQuf0ySC1pQMdP
bshW9i4ZfG8O/fdof5arfdQemZOkqxu4sEYV4aKW57KOz7A8qHvOdnJXWT2Oe/xOGgj+d+NPqn4A
ExBqHKh+XGPCw1zqgkbSp+M8P6rj61BvROGZ8c1WF7WwQcWwIG8T1HTC+cjl6O/YvJU/Zk6BvKn6
oeve6KRIQZs/eVkvF0alak0wS3kP0D9Kxcn7hLQXbBDtps7MxtYli1Csl1a3Yd7xq+6yWCvlLn4f
VbpcwCzvhb1JpN16ULmcE0Qs85E5UUT+3tVJX9ijHGZs+TxOYrK3m+qk9YSy3tbtrPVqCGQ/VgBo
1FY6mk1rplahmJCpuP1x176tAs4aVBJAy6zI1Db3YBFTRl6ajoL0swatAdp3tw2sLXBpgNrQVK+K
KUyF6egXv8TpWeh2pfE6dtDkzj/8iIFkIr+W3k0ICQGyCrSGesVoMFdaoakSdjMSvvnJXRbGZjB8
SO1RKt5uL2v1UQ1cBLrFUL3gwdJ9mQxinLPjBK2dzs/c2U5dlMGh37vlvHSnxKbqMOytlFcJDuNv
e8RxF8knMH+DVg7E3mSKv/xd7iaH9IVM8tVQKful32VIP1ljYKv1raVVKv/UAsCYVKGZjnFkdpXF
md09mV0lvKp5ZouFyeM1H7istujqhYseLKbx8aiBcgp1LGIlwMi6WkzHyukcBRoS75BNsufnHAkM
n5sTu8C1vr9/W6TB/2nAxU1V5xPIMFqofPaoLI/fgQWLLf9FQKUElLUkG2acjtVkDXBNHbVsQ0H/
lzp/WtnHeVDgqpUezkW1hwn4bqjuQrKisKeNglKJCe1uhjOtnROQ2xNkD0aJ8CS+dKZkjOSs0IC0
bhxciogs0S5wSh5a3ygrVFtSu8xasxOg2n3/G/qSxGvoY7o0T10o0RwVUVqhwRIK51LivKk34Wxr
Z01V5Q1VN8ZtshLlzrQtyKgAVjDotpVQhErWtOkE/Kl01wzlQ9CqDN4nlgny/xfnswqlpsqyeDpm
wVC/iEUVbjR8AEa4PuOEqK2TAe1FAxfIAIB8qIPRllOsD7wxHo3ORBtHfQp+Ra5uKR1YsmXw1HGW
NCPZt8L3PjV7yLeBqiNiyiSuLvbrV9D5cA7eBUgS4FfEzQZiYNtOKLe3XZRlgQqvegAiTyPzx6Ne
a2YvZmY42bctrJV9EV40AWcAyhjQJLj8YoMKpYmmwzsplKx2X7qBo923oVVsFaCzWZWgtYOON7wG
8iD8cGSkVCSNwiktookniW8dmbPNn1Rw6QcIpYLX6+A2mUerlk2W3ZWwBhgfLik8mDBvcH1NKWo1
xfN8bKNTK03m1DT2KH/c3kqyU7RTLo1Qd5M+CFoDrYAZyPP+XQiqx1zudmon7uN6fgNf9UOu6n/x
Yfrtttk1H1mapbYU1bwRY8XjfKy4fldN9UddBs+3Tax/NuCOSBMJCRJd6AKFcaYTWTs8N6GqLRJa
aAdqv7Kteai8Pobe/2mP2kohrqTM5yd8L0gKBRmwGbOAQy1vS3w7l+jGJNBOZhyF1e+HuQFAnlDQ
Q1Pw8iSgIgroUVTOR5wH5SnRNGSbVcntSq6fHaHwRciBGKk9RVVhBzNr8mPlMgIU+ss6tWRONMa6
EvFCS8Vkn2sKpsBDkIrWhmjivDQma49XjwTml3noaKANQ7cF/Xhuk5TDIxdPUTvGOG+kJ9ugGxih
enVZIFCCwhzgXRLdqJOSzkg6mZuOdWu4cj7zdtUiMUxmQFBSQPvNoasY53AtXSNdXagiySiSYKz+
8kNCzUgskhnZfOPooUW6q1qxSXm7+Bl5+WmyG9EaVM/PzIJxwa7u6Zdh+kKIsjKPCh/PUF7EhJgf
PwV9+J5B24dxPK4IGJBtLxZ4NSCQFhy4IbFA2Zucxox2kfd7MLb1BRHJJpRFkSmRr7u4zvtC72Y1
hJMk+c8u3LT5vawzuhGrJoh6LIB/GqlmXZpIu070dW7GCzfeC/Ney35GNcMhWCaox1eIrl9TyOJ0
7GTo0gxbo0rMRn67/VFWXniojX2tg3I6MYtVbVL46YhCy72QB6HpR/q9BM51LpRB7SapkdlrIhOL
RML75a0DZDN6mogdCr6QQdnV6xpc25ORQepHr3Gjlg/cc2bVDgjKiOTP9MF8lZBI9D8tQtGFwhtW
Q9ZxMRfl8L5gg+s7tvXekZ65o+hmbhpsW1YMWclRzpQHAIlCrRJMV9Qaww4QjkyVM8D1BkcGbSMh
L28haZTu/rEyAAGKIwoDRI1C0pU7hm2sDHzEZ0eBMyyj/Iz90RqUZ7lWGYFxfVELS5RXRpgJlsr+
vKhoY3yHQjqy1oOfWsM23KUCK2asfrWFOWoPxUrtlUqRMrBukrFuSLI7xrPiGF7qBOwy+MrT9WIf
aVBqXgQlmD3mDIMTvQ1qmvN4AQfawc7u9tmPujJZRF7Xp/zSInV99z6nhbMmwEm4tyzqrFG7B5zO
vH3KmeuirumsEqcpEOEfeB5PJtHXVQp7eFTNajs8YCT5W/KdYZHx4WQqv5sjNWp9cKEdpx3uTNkJ
dvzLDFJl0ebvcotV+iOPzqvD/eUmMsk2FxGfT4O8L3pYm1FvKNNXCME7RSGYHVuj+Tpxvfxg5IMu
TPWR34DICls5dia4e7E2Amn8ECUzNY3Jgkimx31j1nJYVqlXd9xnzRiFcJPWrt5FS9mnGAMLDtoE
Go8z9ZTXsfoJrD2lrrimlXslL3DSIyE3pfkvdSpNsQLNfzIw3JP8pVtfj4opdeOXYuuL2bGaoocZ
aoTjkJ6mUP3wwSAdjAbjtb96Goi4KWbpgAvE9XP5CQdp1MdUSlJcBWUD8rPUzn7mqM+Gdv9e2OKd
8SiwcDwrxxzIOaC3eUBbwBxJeU3MDyW0qIb02DbbMBFsJf1h+Kxy7coXI/A8iIiBU1e9moLR/TDM
+ahJj3MPRaOgtuZxw6Gzb0yft083yxAVTtC97/w4gCHfH8y+9wbuh4EuxrC5bYZ8d8ovLtZDxRCp
7ggve58egcY2h1gyG9zbiQQsYH/qoNwXyM5tgyunDJwJeFsAk6EaAClcOkYxhgpfCHkCfvGXgMPc
nPHrDwxgLoQkPaBFoWtZJRCxU5EVyREUwWbZNSaYBhiHaeUdQRj2vmxQsXBUge2INdjgPXknOvUL
ke5pzXZnoFMOnerHjJGornnD0iDl20lYSrMYwKAff0jymxqIFt9+tL3OWNnaGUIZRCWYTQKfpALS
bCi9HmdZegz17di+GHCCmNGDWAsNgL992aBCUSjzMx+qaQoJGELgOYBGyprv0ULibeWNByzFz+3b
LsE0STldEEalAHARpk/JbaKDBAjkyuWmgag4olHk+s8J44OtughUIUGkgE6uhuz/0s8VvCvg6Epy
zN7JoPaM+P5RoE7RgxYqv5ecOrAM5izH6ufDBDN6PDzJianTrI5xOMRRgHUKXmy8cu3zLP9BZEcG
DLw38CPAM9DFkDTOImjUYmEdGgEQhiwlaKxlXksYcnInQzn+wKq/rC/ryyQVC4Og8rseOJ8jyF/N
umotqD5YdSgyEu+10ATqNoNwwOOjqdTuhYmvG6UgJEehgzhG05hFxfD9VQvQMMFwCMq+V/23oZG5
KMua5DgKgSlOnxwr1V2ZXwLgDMNyIKgxzpD8S7eL/UQt2npMjkZuZifRqp6rHig+f1vZwi741tV2
ed9a1Ut6YJU4Vte2sEwd66HISh5I7+SYlGghfJvREWOcYvKZ6btK0tCTIaq/6ClSQdDowFkha31y
rJRzNT9wojepxou22SIhfNReGfbIu+CWPRKUl2lo77d6qA8JoPjNmWZ79qJHwCBtsKoyXG8tvgPH
Bkgn8TuMeF+aglzI0CccbsUadYB08NQZvKrDg+Izrvv1sPRlSKOe6N3g95yiwQPR2fpsoIqCoW47
8+b7Yo/p5/sZs71gb7KZGmOr325hl3qD1RmnoZ2AC6x1AbqqH4UNZ1W2gUEzNPBJh4bx7chZvfp2
C3tUyBB6rkLNHfaAx5d3kh27yVtmqaHJJSaPF9K0KVkDpKtRamGSCh9jpckgwoZuINfs8mDfjC/c
+I9LYjjdCxPkDC48slDFYhzaNjkG2baVvSi84+t/XKm8NEEdMnGKIG/tY+OMuLEk6dMPn5mqaev3
MabvcZQBrrxi25jAn1rEYXb2QjfbzJvop7pHp/5dcsD1/FfAuoxXvWFhjzrJUk7knGIcr8bRgOJs
XQwx2AT6boaE1y1O7RTTjvYf+CCq22hdAzeqQ4ro8msJmAZs4kaMwXMEwV7jh4GBUn+bfWayg7bx
NyDUnm9bJFGCdnpC06+gQgWaPoX6djJUt+VggHuoUeH5qWFNHby9Kk09A7lRUJnT+EvzQ+e21bXA
DwweghYkYkQMuF0uU62aDLz2ATIdLt3qGnqD+bi9bWKlzYQ1gXsAdLFoMgG0eWljiIx5wqR+AnmM
Nt7XGEIpPNCDZ17Wm0TWqbRyiwVWWzvPUDwAihJzEioak5c2Z3Ss4ykcYwxKbILSTXBlx8FftxfG
skE5ZmPEYNuQhvg4hU+CtPW1TTcyTKyVE6G4QUY1MaGNbi4VCrVyHCFi38ENvfCvzksOkhc8+iYB
iCmM5HB1OeiRgS8fcpIYYrvcssKP20gtmviYTrFrqImtp/Uh57qX27u2Gj/Omjb/sUNdl1MHjorI
z2OAFuv9bMuE8PZ+tkoomLUHtgDGtfA2IBELe3TNMkyCuWryOkb8qPf8Eyga5cTsMFFQ7ZTWFJ0E
4UTc8pIlB84ErjAr3jEzO8be0p1qPsr5pJ6wZo63tc8MAhwc1GH8AWILhFsYmFfB/I15xLXMZLl0
ynv0seR7QYJZxUTDdZM44YOWA94EWCPGwlOcOkEwDaaqIWu1VFCJY8LwG1TxsQDP5zh9z+aPgYV6
WcGoXX5WEtkW1yn4+eVsrIoYpE9SB0gTkcNrAQEA0VQMYTpmUrK6KAzsKSqqU/oVrGjsM8MoW0QU
kEPnnTX8AoEXRIUgTKpjWulhBFnSFpwGB1YkW1/owjAVZrQ6SSYdLCHIZAnhTWjNG86JLDJWGu6Y
28paJhWssznHy0eENb60Qh+dJ0hSe/w3zPY/A3QjWGjy2jkTm70eFKA9ZYhIKaB9QLlMV4mlPFR9
jPpt8S64nVcdfPtHZ4/v84FdDv8fe/pljnKedtK4hm9gTvRQU0g2wQ7zPaYynWUK2DFo9RwuVkc2
feGrgtgnmHaBuXioXJ970aoPcKLsalYIJz+bziGI5Nt/d5FylSnj/XwaYQckJVaYx6Y+MzLM9Q+l
o4AGvR28eM5vlMVS1EwpjZzLYgxgdA5gbRvBVAcUz/hPMnIZvbDkGVezB1RrkaIA+ipc8eMocaZw
hZKS6yJ/jQfMlMpoOFmYYfUPZOAD4StwFNa9Sy67q51cWKV2MofMcVhUsJpuR9EEL1NuBw6Yiz8B
S4tMDbAVp7KzV+DeebMrNixJsbVkcLlo6hTyPQribRnBYcCSK2yiA4HH8HcsABVzc6k7v5miJoBO
IO6lHOP5kpvb+YuWmZDytQbRJGy8ObMgtJ7TLPaWSgDaumsmY4KwV7zVd4QQQPDIBEGMyXxW35e1
QFqIqlbQRE9l8h0xoKSAxdwCP9CmvSszMxNN/7NwuUdmb281hn4t0KDeDukcTNMQ4YzgqkDbRD1H
0eApbk2pMfkfky2a2UvFs0m+SZS84bUGdd/LSdsagh9AMu2Teymele98j5mw6QHTb5gKsSFq1sYO
I50jRYdbNqnIHVd9ElYVvuZg8VZwl5xRK4LD7uGvh57FtlJBWxjbUhdzOCtGaZ36FW2OTeKBzxK8
0T0SR1bPdPWSQAEYZASolgKpTa0sqAsBAE0/Oqpv0g/fAzHii+GUOpjmCoyeso78qqsuzVHLa+Zg
brQQ5qoQ9KCzjUsw+gkexukHTocT2S9Vyfh2a1FmaZG6loBs6UWu4KJjvg820qbdJNuzSpvHcJG1
a2lphwqmjaZ0yljBTrr3IQkU7MRvhOq+2ftmZk93qTWzwvda9Q+VYLT6DP0sFwKnXdxSWqMXqq+I
EcligIsA60H4ob+Mjoh+AbNUwDJGnTqu98NJn1UY25W+SST9Skd/GB3+9Td0xsgfo4/bcmWUUypx
NJTFgJWBGhSAD4zO3eWb0eK8DCR+TG5QljXKJ7mpSqss1KJjWEMGC7LdyJNSiD8btVmbLZvmmWWP
9sg27ptQFKKj+DS7mjvfJVbpVHvCK84+4OSP3dpKyi2lqcubOtWjY1fFKNi+q+oPXn9i+P5aSAYw
H610VFiAcaIuO13nBozx8tFx8jonetY2haWhffCaQh2u94IHNnRs9bT9bRGa3Ze+P2ZhlfPDHB21
Dnc6RrmtBgKMPpwkvQfGFlR1zBOw/tn+u0j0pC9Ncg1IeeYMJvVD9Fy63DMU6TwIp9gEn8+ytro+
SHWglCrKPNhbL40FudKJWZZHxyI6+ANAcVpsMz7augmg0gwN/wkSZQLVAk3tG7wtM82GfqDulW7h
xbwJ3sLUzEI7xRgC9lH6xrC75iyY4cCdA1oKtNgp90dXrM87NF+Ao89AidFZYFd3wERjnJLaJpqM
XMzcztVrdWmUOgZckubZMMFoDWfhnRSJLh/bxil+J5xTw0brtreXuba7S4NUcpslWaI2AgwGAeS8
/dRujD/aSAWzxbgCeLwdqCjZR4kcirmBDCw1W+R9jRfaJcIyUH/7lvDT/4nHYEj1b4NkzYsLJxnj
OutKH1lQnVq5f4yy3RROqDTpZoERxzF84Ntn4BJNXW3MsYcr1YWrC29/sLOLX0H5T4+v2Fezjopk
0+le5uu8U7Ra7fyJFQCHVcx6KFcSHkGqpm2vSfERjT5TadFq1Rm6ruR30pEZgOu/LZB4s9hNIQ7k
aujkGJAZqPLK91zRmGXA6MesTNujPrywQjmJkczg0uFhhSfip25wJ4CYxU08351cwvaXQ5XkqXxj
Jnpr0XJpl/IVJdA5o+mwf42Ti7YmEtEpx7DSydS8obETl1V+JOHq1nZSbiHnQiuKDRY67XyPqPF2
Lihh2Pybq+FrsaFUJFHmQBhyEQur7ckRndTVMGDokjNHWNf8wJReb3siy0+oSMJFAce3KRYGWtvE
q/SkO/ScCv3mMZgZ3f/V18Dyq1FP5TZu6nCuYEs/zEAYuKjCYZ6wwbqQxP6GVtuKl4CWXQa9GwYe
lCsVbDXqw7HOjfBc9qsfE/Cia5bxRGht/WfWW4dsFOUhF8aoAwdUTy23shYe9Wg01eItGVDcqZ8D
sGC2IbPqwFoadfB6dVSVQvBDPOTkHe9EDmifXoksQe0F9sy6C1jWqOPmV+i8BhmsxfvZjdCv7E3f
rfD2gHSIzSwTrzyHL3aSOmtilQJkqOohytL6jhSI+43kTfvMZVZqV07bhSXqtBkKPthcwFLjqLsZ
2s2tYBEt8WFPOPMNFP+c26dtrXBzYZE6btDz7rtkgJf8uxnlb4cf2faMAbCz7wxbrK9GHbdc4UJJ
TM6rAyJbdCqP15xgP4O4ERO87Lcw8YLrEwDskUj4pq6woVnSqj1QK+ExCQ6pLJmT+CcwCmzflwmy
5MWtxsdVVBgzTAy7Hn0ml8Ao/M3869+qSawjvYYWuTBHnTJfCWuw1cFc7WovZA+t5jnZGc91YNbQ
m7PjjXiHfJLpJStBWZbAT2fguSOKV1O8Y5nlrTBKsIsZASJtV4wmaPlsDF48NVsoRB/TN2b+teou
X0bpGa2m6UIpTLHY8cF/0nfJjqhIlOjJoEL8G6d81VsW5qgHz2zUgYxBD3L2DMOszrwBmpO/z08T
8Cmx0zAJutYtQidDBvUDhCuoswfyY7S6UyE8KkVsd7lkdfzznxw5EMP/1wR15KQQuOWS50noGhwN
b/38rrNJWxa0Q0yiVnH9i31ZI0nL4jTEfZ1wcTv9ZwsBOBN3olU/6pOjuJHDOcNj/QszvXhqiYYJ
tQy3vccAjSU35u1lryRHcNf//g4AIy9/BwcJULUnGzvt6i0pgg3uuZiyuW3m9vfDyPKlGbnpu6ol
ZpLmuxy/J/3n7b+/HpwX6yD7vdjPZIr0Me7w9QiBm4Gv17j16cy6yZyQJzfLVaxcmKIiS9PESZHH
WEvWRlZap66qTiYEq80hZI0+rKVdF5+H7OtiWaPUZXkzwhbJFcDI7UK1Yqs+EP5432JS/912yits
Uy4NilgZInFKwSVDJOq3FIeAjMDlP4sPxidbj5Rfrnd1g8tNIo0zWVtvV/ehlYPw2XgmaFxpJznF
i/HICpQrHAvKxX5ScUStQy2odbgJtwmeSQsbyuKyAtY4khkJIOd4Qz1dt6YH0l8uvUEztdZm9rRX
cxfQ/ALuDHIeSO5dftVQ7AK9y3tEM7Pc678IBuQHYAkoigGBzy4ZrR+OhT3qcIRCnk6c3oVoIibP
BFAob9sazy3Cqc1mIGGtjjofOqdpfqfAGlTnQps0nHS7QOj6QcSUIkJl88zwpHWLGI0Gc5wgX9E9
xFEX9NyUIbr8qt6b+/IlcFo0KVIgPc6CRnHFbjaRb3QVBVDT/I9NGo2aKWnGZTNsAssIlDwm2KAT
nVmKJd/lB2ZevXoyF9YojwGb/BhrMqwNVoHSGCo6JBBInrZrAUFliZuvh52FOcphyi7uJEgOEIfp
90QIIDnMz40tIxAELzKD9281DiyMUf7StGg0GT3W5rf7rgL3SbqHgqN520dWL6CFESqQxm0Sy6IP
I31xKMYXnTWfz/r7ZJGLQN1N6qz0IXZMLu+iYl9Wp9u/fz2fXSyAipZyx0tt2hWIlj9Q0gNdMEb8
0EO1+xpTGdkrwRGGiTmykMH/I3Z8+TkVMatGm7QkwcL4pxLU4OFLvuGeyEzhb/BLs7ycSsHSwqir
IYKtdK/+CtHdSQ6dW2x9s3360xLDYkepFCycEJx5Bdbibfac29JH+13dg6nlXXDkj761GR9wNdP6
MkdrhuggY+MwO0weBnno9IbHoVkG/lzDwVyN07yO9RkKl3zGz7UpMjEVaw1WDG78/SFpSK8MeZap
j2CfSBFEm9TtP9rc1AczskJ0RkCUOu1Y9y0rkOhUIAGSI06mnhwLL39NMB9gcw7/QFqf0lv0wDS3
Wn5YrJEKJUJrpKMiYI0ELDZuCfkUKWbWhz975i0sUfGEG0Mfw5ywpCfmZPmhpbgEKua/cu/gSIVg
Cnmop29Dxohja2Xbi89IBRqtCLpoIp+xtuPXJDNLeUNUdopt7pT3GSjbuo/555/BVi7sUvGHm4pO
q8hpgYoRroTsSbsn/XL9I2Am2ExXpWJOUoQAFytYYyR4EIsGCC/Ai7aroNhe9Kb2XoMI9s8KZYsv
SgUfeY56vyBJhH8YHB9v6ABquiHESWW39yI3l1kBgXFl0KK+GDMdwaiPHfUPvd1mIC4WzMBB8WUA
2lCylMr8DZVSRoilEUFcLQxFEMDogNkSGZxH/+YgMrPX3BHRantlRD2WPSpx6QwgkJQM9jBwV+GQ
NNC/in91Nm/7d2wwAiOVoBFARl3otdGRU2kIZiueUuMzV1jJGMsIFWTmvqhyTsFNHI4Yb45Va26P
6cAaq1q1AvIVNBTQwwOY4zKh0EYNZFFaFR7VaTYN/anC0HaTCqxwsuqEX2ZobsSsbOpqDnNSHlY+
h+fYLqzEEp6MJzKagEv+GzNGk8N7lTgvLFIewQl81VZhGYL/cXD4UyiYxb2AN4lut6ZWWsCgoyLo
tomTWsyHwurTHaw84ILEnAlGeC43Ve8MkGiESYgB0Pg1f0zuOhwykNr8ld41tvoZfaaJmRZWd/dn
1c+FZSq6hLJQK7zPBeeb6YydRk4t28UWBTo3fPuTU7ewRjmP3IQYv49ikkjNYPhCOQTEDGayTe+H
V/apW4/XX+bo1GYOalDMkEMevKvebJNhofkuOsgv4fNkt4f0wGLRZnxHOpfJRwzJ5yq+Y1tkqhOm
+WcfC1uBb3Zq2bMEEdaPyN9OQ+cwmpZG8qzj080Pszva6Y/C4u6lAzgobN2FCMPPP6sPLPaTijAB
VPz6PsfnM174lPCxeO2HdE8QLON9ApQxqyW1mpou7JEdWDxeyrkHVVYXnu92grf1Blf4HYEc1k6S
mLewU9XSXPQGdlJ/Qz3rF9Ho4BzfBf8dFI+91ks9Jr07yySVtkxhVM01mC+QtgjubIPtFhzMjV2/
+6buxsDnsB6Ca4ASBJcvd6FijCwEYTeKsNiCAHUGchqC0rEJwmkg/kZvAmO49/+ddp2KLaWa6zMw
caRyXe8BG9tozrwbbMIvzYaNrT8IF+ujYgu6shOXE+ccrB44TXAGH3w80ggXgbJlrGw1n/+yRWcr
Qu4XaRFiZfHW30HX0Uu25KXCHlFghTAatKzJRSNgxD04lnZZmERHPbU1VP/QKQoJ3Kn8DaOMY0dn
K6pqBMbUnFcHmDtkWyfX2PEbFini+iMMUhuqCsyYAN67y2OX6kmY5H1ACnLFyQCscPbKd6JJFTq5
xZQ2In/t6n5fWKOCyTBKiYo57eAoPxmYOXucPxJL3WvcHmTWk124xrbvNgw/Wc0yFzapwKLmdeQH
oR5ghb2OzrOEkiP45AXBI3RxgV18ZxhcDSsLg1RYyaM6GdCfDY71jyBDm08BXDmEpLSsAZJNcmkQ
MbJwLKsZ4cImFVjC3p/aNIDNQdqN0gOnuEb0zlgXywYVSuIgMLohgo1wq+6yTbFLoeGaHNqMRGjF
lJzSyxoLFO8Mu6sfEPQ2ILfkJQy6UGtLQF7Fy+RCB24AZMeFlwNmi0FPjHoGLqs3fL1IQCehfaOD
FA96bXQWqGTGzM2zKp1SbTN3j3UGXhX1Dy5xWAH1Pv5hfO1KDbELCwyxSLBChD64DDDUuHdbM8Lc
BYoDEGppgw3r0XDtlrB5FqAD7FsRaU2hpFTrbpwV6cRlusm3D6PMXNb1l9Ih1U40zdHbBr8lFf75
WR95We6kE5B+QWWRrwXE90aBzI7bWonLqrSsLQkPINAhYeIKcF7Knj5M6YhxdPGUF6I7CJo3Yd79
tvetmSDD/MT5zqqEl/GxiUo5HsRaPKFSZabia9b88xtahwL4lwUqXHQ5N8UTDwuk1Fg9kTdWtB3f
MwxSsHvL5I9dBmAi3wtCaKJqKst0d2mOclWLU2U8cdP9FEEUOQu3aYs5v+ofA+TRLxaA0EKhFKBd
TEZSx9YAL3rbTHCGeNudpE2M9qQMjgpjVz38xh1Ngs9yYcQaYfwC6Bldnitody2EY97LiXRSn4Qt
6gnAWvdwPcGT7mVbQeMQ02lojCrgH/nrtodcVd9p09SjNdf8ts5leKHsgTco0MyytDN0YDq8Gotv
00tiJ1CwfGSdZ/pTErPYXhkaN4ghV1R0VSaAfB4j4ydVFO206C2/fx66cVfqBeMMXCVAZ1MgTeaB
XJF5SJJdHgItjkJOmnP+1CjmtCO6WsETqKmd1hEfSA0VqGFGdrfyOTFaBLp7gvfWELAuLRZpgEE4
bZ5PYz96Ub5LU9Gs0veWq8zRRzddZSBe6WOOFaKMggl/EXQC8tWQLU6EmMlJNp/SqDNl+VkdHm97
CX2v0AbID1g8b8pKFfgRCkEnrhYNJxLzxBF8HxxGzWhYt01d5XSAUAgQHwNEEotSQQB/acsfm2HM
ymQ+8V65J2U18q0ml8dwHccEyV8vTECfmogriCK2j475RtWVTVoIw0mKpnspSdQ3Je42c6hOPxnL
uv5GCCcgrgCRENCmVxpSftvnSpv37WnYxfM9IcsIXc2KUjeeoaLKQxroNxpB5PBexhUi0iFhKljB
dl6NVNTA0Q68lranaSe5pQtKIUxkkmZ1aTFhi/T1iVGQpS26bSxlIa9Eedme1ENVWe228RIPKBJg
aD0MgzG7Piv7eWGOilsBHw5TaBTtCfRjbtP1GyUVWdBgOuH/95JUA7SIGhkXoS6BRpIyRQqwpNZO
e3MGbITcb72V9MhzUDpnuuOK82MTBUk/U2WCEp1y/nZIhaZq/eacWqGI7fbfDXRBlV3hlgdWCfs6
BsOYCPYWXKYYqKCzxZ7zC19Cges0VKllKJtK+Fm330v5heH6q9sI4jsopyFMYbTg8kRnEHFPCj9q
saggQjMgQ9MDXKr6gwBQAXDWGJ6wbpu8PtZYGdSUMJuFj3clFs6PfQmsZ9CesvpRFu/nFDS1x9sm
Vi7OSxtUTOQjDgPPGmzUtiEjESZdXc23OsnsHT6Cg5BJogaT9Pb/aZjazjrmmm4IYbi11dqMoKZt
3IOiFhibk2Tp4P/IPd8aS8Y1ytpSKtHjxqKOA5g+5UNiab3HGz8TkcnhuXqqFx+OOnFFonFZSTZV
eBEHmwhG+dt8MyUYNgBEwy6tAtBrhrPQxYrzKV/YpF6GqqFAfTnHyghBOhSqPMmDnDxzioK1NCrd
77QJZOkTjrYQ7sWhNKOaYyxkPXp8reTMmLO4pjnFyNt2wkpIk7j8C5oUhxIoN8PrXkqPxUmxfgBA
oIXIqErgtSLHfmFN4bNGmfK2OYV7zjiQWboZqI0itwrJEiYTe4hrZmC+BNdXubBLHTxxyuIuGWEX
akIYpQs2FbRNOAjB2ZONYdnvrEf1+kJVsNJAxRM1JnpevG1FKG/0CYlfhKhUt9TBzh/hiLbmDJ+R
8IgKL7BKrIO+6jALs9Q656H1ixLMb6dI+tbr9436T99uZ8dXoewDqTu8qGixDz9VB9EP4S6JiX4V
Alj1Jm41j+QikcuiQbuqHtPWSP6wcJcw9oVIjOH/80NrZ/fZBhTKsgK+Qf8HKYaowj8fX6VNUh6a
h3oBeWKjOXGbEtJo4UNlTy5p/4FxkN3bX022iOAOeK4wDUDnknnS43SriF3TTkCy5W9ngNgIrQ7h
Y7p9B6ze3Dh3qPEg5b+aJw1H0CC3EW7uqU1MdL3N3Lhr+cyUQJ9329KqEwJ8iOEJOIhKP7lzdLkx
YIZF6dOmqfay/H7771+hPsg3MjCAASJA6MaClu/SLaZI7lJZgFtgEN2erHqrWhV0+kSQd+Fr1Xb3
ihHxl/FRYsKW1r7XwjLdIG7R6gjqUWpO+oEMU0c7HWJu5EGIa5vBrrP2vQxRw3sGVU4Rcf5ykVw/
+l3QVc2p15raVLsYL+0AiHiplUazzhTWlbZqD49qZP0QnoH02qW9XpFKPYqK5jQWZlUFtpHs5Boo
LJUxz7l2qBEUiRwZCmcYqaZOWKJOPJ8lCCGk5e3/i7TrWpIbV5ZfxAiCnq807cZpvEYvjJYZek+C
5utvYnTPqhuDM5jVkWKftBHVAAuFQlVW5pPaevVVuo3Bn1MGNPaLR9nKBP54ZpALikrkUh11FESR
eQGVzZM6Pksckv1k7s10ZoFLr5qlMomyIGhYV8trVW7eaEqR9LvrHjndbXovi/OiC+3MIvuaJ5Gx
BBEksWtsYgXNmcCGunAJdgTrx28WVtkOSr8Z74x1QUk6whzdRMgfYzCPjY8ROLCdwi96hOLiFkS3
H++qwCEBurfBLArKQ2jQcK81J5lWrYWqwbGnyPaVzlMUaDaOr0P262NDb0fp3ec7scRdM2SonaZe
DLY6Jj7DRnCtLNQhnK7tuzJkj+0irLZ2ekFlKbKg0qSdrZI7DWOq5GNbWSyWLa/dcoHS7g0A2177
NX1wvI5ealKmJ+HGggcTYmTEROWH+5hd0zRa2tD+GFkNJAeNXQfY+9jdO24cSHZWePROTHF5ctu2
wzRTrT/aiZdeg1Nq04M7/Qu0i57qL52f33+CPk4QoxGi/yyPC2TDDFKUuIVNlptPVxCqAGyNCQl9
oggrOvgERKao3FmW9o5alHaONi1aw7Jn1P59pLMYGmIzG8SPLpqtIkNfiNZ2ao879nkL8U3VfrM3
heQSspdADJAD7h85T+X7iqSGyrIKnlYXtTWUn85DTJUuY2YPE9wEiLzVDO3ijWWm9VsLs6WWZ+h+
kvo0RW6EMb4racxhp44/lYSVQh0HOF2T5/aws3mczQxrNbYQqfG7G4wNgrTB3ppPcuFUYUA9scaX
ohanIbmq4vpTLga0MMuwfDR+0rcqShq4PyXnQvAyhgAhaPfhOi6KfNzexjoli84u92Kf/SwGTNit
OzyRkZhdmofySwY9xKDYymYLCHP9d1t6Ypa7CSmkeIa0hlm0olMvAQ0aqxcp4ax6/eMAVpgpoHfV
AV3AT7xNhJfI6aK5WzKaIqU2HHzQ5qtx2z9ZTEtmOxwUwNwCVvj4q0sS+adjMgYctEy5GyQdW3AW
KTC4HJiIHkAF3/uX6H4JKjSa0loW7Hh8BtJSPGv/mOOuEWgqDVDphLk+TL4w6idGlDls5SFOFFXB
Co3qM/4DKwC3rn5cGx1kB4g6FQqzU+sT6H9LPFR0+jTMloLiFE76jvCsW1vS9d3M3kHWVgsJJuXN
MMeEdwaYhOy5/EZdzDsmSuk2avgQokDr+zzWtIniFq0R46wvS38BFCgUxp0ZCUaa42vlzuKRxNV3
vZI6oYrpwgtdWcCG5jhQD81LZUOJCbkgrXTg1+V8ueaNu8/HwT1AnCY19u5SkjAGq+hFMk2PC8Rr
w6Ruui/janQ3rbaLos6G9nxvZVegCWlC3Y6rgx3ZM1K4UgNsydLcTUOazDcm3Q1oMk5P5aSO0M8q
J9ebyrbbrmkxX5b62j8b5mJ4eCkce9spH+2E1FczSEy8ZhiaMBkJhL2Ghd6XQ9tcWX0y7ypQkIaD
CRGiWIlrb56MyK9R7r1fZifeMU7undKsXZgOU3RpDDoY75q+30GlDKrHPcm/FCYtwUZnNcEU6yC+
1afB10H7FGpGrGybBtiddrDdzcc+wvKEdx9Nd1FSJ6g/Q+nr/KM1YBOm6ZLARXJTuTNLCwQmJUnv
NSPF8ITVzzuro6rklIkiJ0YFXehIQooRtN7nRlenhIhIXHRHlzxF64GaILevZHM+MiPcNTvWOUb+
57w7Fo3zNVXca4D9Lwpt/PrxBgojogE2QQftJJTT+YdsCQm92Taq/qjfYAql934Ti+pbUCUzvflP
DKuLEpYTi/wD1upBeUAprjnnanlqXgoAjVM/usnu2k15Iz/Ywmv11B4XqpwpSWIk1/3RvFfu4cvb
KKgu3rBPTGn+ryL+qTkuBNu5M8W5ig1Vt9qBXapowQflXg0+RcsiysZA0++g6WJoOjp1576oRNQo
JopEmrWISyA/og1TmGMc9rII+Q5oyC6XU1ucSyZxMqyrMuLB53qsMMW0HXMMw+/pVgn0l48dU5Qn
QHHL1lHjU9V3ggd0saLVjXCTWQ0YnazMi6rv83i0pgg1t9ZzSB7obiQpeIh9RccVij9QUOGVllS7
dvqlxccrnzBDbm/a7Vghz1Ru9bD4lgb6v25QY0f/mDPZdX7yhG6sMqNWAnNrfJ2BWVC/zJS7j/dR
eMBNXNHg7EHbzH3nIeZqL42Ce63bFGBwY1LFTJYTXB96qH3trrWdDAwudJRTk5yjdNYcL12JqAxu
IkabuCPX2bX5hn79i5aZe2qKe0hWVT7rbg1ThjJ5eAp5qEqB0Kzw/8dd5F6RWR+lI0lhx27AKQje
vQ1ckmHiBu3ACh7y4UvRBQDQEO5YQE3eg0RbKBAWiRZ1x6o1UUbXqP7cWW77otYTkdTDRMkc0jgL
CB50C94Jr8e4ti3FMLqjubjYxG+O2v7FlXlqgQuKy6LFtoWu7bFtGmiV1HUbTPZAPEWfn//iS7HH
NybPVVRteGYSSHs106Rg3ndBfX7vboY2BDDoS3FMX97I4sfgL/z9Dadm42tB4xzlovNjTLU0oro6
N78bWF/6Ldr64JYZtu5eFoTffyqYAlYStXos8B3Aqy0jotZF1RwHihnVNQfkz9j+6x2EDdPQGPJI
hTold2GaM83VUa2b4zIPILkYl3lDlpH4Vk8TL9brZquDQXcXNWkUOtCFvoYmTrWlFYaFlNRwWi8G
xl8CanhfCcBvQksTtDKg43+HaUgL16W2ji02iuZZWZsfRjSHnUvCsl8uu9S+njpcRR9vhGivIUqH
TUYTDY7EfdbUAqivRX501J3vfV6DPfH2YwOC2MzgcyCSB6Qe6j7863CuzBZ051Z9JDc12RqtDw0r
6BfNdw4JwEU5B91WNpzwPqycm+ROYkrdRc9Muz4WkTr5VmUDBhvnVqDrKZU5kswWV2Jo56q1qlmr
cS5K7eB6VzlonZUQQ5y5Fii3xsbYfUIZ431+yVYIlSTICoJvmc9oi5bGdVQZsHqwfxhg7rlur6hH
/aoMwA85g9BQtqeC6q0O1JeJjIHdsO/4PfNEGydgqOrjslVvlXs8v318S9SK+o1+i9njJfhcQ01Q
uj03zFz4JIFIaBJnowXDyR5V+Ghr+eaz88KGJFaoN2Oa5hON7Pcp57lNLuUcVqtXaA2bOdk2e8bf
qDxmrIv9mW7yf9laBvgBIgzj8lwwSvAIalRtgTVw5bf+8joHdG9eJBvnwT3SzlM7sGCwlcb3stxC
dP5Rf/jHNHdUuio23dqGaTwGPVK8Ul3yehWdDzy9iI4eG/DbDreTtpW3VVlN9ZEqtV+soNsB3rlV
ZbOOoth5aoZLxxJaNGBAwzqcSCOXJFkgWZdoQ6DP86udGeO2GjrAtaJJejGKjuKpZS6CLvqMDhEk
dFE/bdiboQzbX+AbAE9K+dBdd1vp3Albynk9AL55sqNcmla1Ze8uKwxOh/RoHLKfDO4QYb6suB5e
mZ452MOkbLtCPzkxylX764S41HWZ0fzZni+H7l/ysaDLBvwvdKhVIB7AIc8dgX7qYguUU8gEu6sI
ShGxEXv9JCMee3t383sHdSYEMALKNQBkzmNJoRFCh2Vpj8RpwpTEByvPryZS7Eu8/Dx7XB5iV//W
RnblNVpWSjJs0VkwgayGvreqAxrAWde7uNcT2rXHdZ8PiCXmQ5KmEhsCSAyekxZeQpiT0NHS5g5c
01UodoxZi04XDTTf3XR4xv7Wm80fIo88fqLc8f4hy+q+LG/BgLMFApPzbY2UtaX9ONSwCbhKFVp+
/S3/Ve3q1GNKmQDRgo628VPip/fRnbSFwfaN+6rIg4GiBQ0TElT+NmztqohJVDSoCEP5o0IXowCi
pHG87MYFlnwJEkiP/IBQp1x3SwCSwNIhtWsAPWw47wplRaEAWJkqyDUu09Ufi4Oz+g/fY+TjGEr4
ClhGekeOuZQtSXAez8xy8S5f1tRRK5hFe2OTGbAWPX6cuAnCDJOFx1+cFuAUOGe15iiJaTch4U+T
h2VOQ0cxS8/WtrV0XpZdMvz3Q0RD7xl/AHhlIfbkhte6qJoNHd+PscQwjWsGG8vfAB+ddIxbtHNA
kwMKpOKqRTv63BiqqUY/QiD82BcIzmvra9avj3dO6BOnJrgITfJ4TKAJ0BznDcDJS0ge2PT2D/fq
9+R9gzqBPEKLDj5w8n8WxoVoN+3nxmZWja3DxvT+n+Ma8tnH6ho19NhPf8hh+qKQiqo0e7FhR13M
aZ3v5woBLEdBb/84am7jZ7NTXuIhk14OVG8uMmVUb0wUYIOhRbetzkp9Y+txK7k9RL6q24g7DKuE
SRLu9nAMxbZqa66ORav7rhIkBAS90FZJHyRfVuSpuqMi/QUWHEMy3B5PKq0smpgIdF9pwIThssCC
UNt4OX9CMo3tHH8sTozxvVKjcvrJGmCs0F/75g5DYkUvOeSi1xkw7f8siL93rb5s4pLZsO9jJbRH
nxGvKeF6Tda9tkm/yh9nwtNxapJLOcekUrOpgckmAOXWVvPrGG0niKIzWJl7u75GeMF8pjEq9JKT
tXJhJqdR1xO2VjZErm/mvfMrBrKMaTPaT+qlCjlIOa+Q6G4yUGhlI0BsXI3zGKdwe9AKwTWdbHU8
xUDmSyoHCy52vUu26B5JPqnIa04M8l5DmyrR1JFWRzu9tDCjQEtvtSTnTWaDO29GS7uyABzraFWx
F5UlSGK+rdEvyWFj34P3/9OVcI4CDD9+fIGVWFe41us7TP1DwxPcFExwEuXIvayvIXIQgCkhPYW/
KIlwV0PTlKC7W93yCEJqpb/v1MKvh+cITI6SlbH9ebeyE0PcBaEPA4kmC4bAqveD7ouNito/8fDI
2xVX+fPH1oQeeGKM88BOU4tYQYv02A7mIXET1VMqMB7WTg1d9hoFGaei3z82KbpjUU8iBPuIoUke
b9uX6mTWSl4dpzEOe8zk5L0kEgstmJgJtkBZheuH+1QkMcpeb6LyOINNp6T3S7T5eAmCNgkGWjEA
iclEFFowiHN+r41VDlkkA9vWh6DkV4/1bfpopUgnGRlE3Uhp60TOh4ou/A5tSuwcO3MnSVAzltOY
GDoua1fbJepdnIDYE/CROBr9j5cmtoRlsasSDVFuZWZTjda6GNWx1CEqRS3wPeP6vB4N82lqtZ8f
GxN5nwVxY+iwo0EDmvfzZa2anpQorFbH1jC+xE57P/fxIVnpVktXMKRCkuZje8LrBVNTmHvGRmIr
udXRJJkjOtXVsT+oBww1ab4eMC6b+Q6VFHD8+p1nPGe/pI8QFo34M21jth/Twhqa9XwRJx77tCYY
s0NPNLpVw2pTtp72EwqnGBADX5esSC5oQGFc0WZdAAxdoynKnYBan7RyySwWQ/Dmuqp/gakfko7V
wX2R0msI14bUDvg0lADf5XiOlTnRlJslkJvJl7fZ+9DcsoIf3nRytD77Qu928sQa89+Tk1AqbtTG
plEeVYxG9t74yFSGEfY3xS7ffKLYJ7YHpAODB0DvlPOYZUp6QmesbvKVm+4hQnH/MOzKy+p6WN8U
KxRJ8BIV/Ajj8P2PRRbdTlY42azbTWBxTHz3ZjG97lLxWiSTil9+dRJP+/E2pvap3RV/yz+2uTgz
dmh7xCB6O+r3yU/yMD9HG8P1mFblm17M352Lk7VyX9NecjvLJ/gpWISfzA0UamJvfOlC1juyX6SM
iu/RYTgWLkCigDSyQg93LFazagy3xtYWkHHVL7qducUcOetdhpJAI7rETy1xl7iarB3NW8IWVh4Z
lTcEFm9oaIKmVgYUEKbpp7a4OxxVMzDyxTgSOZSaC1T8YryPDU8DYyPMTReysrAwiqIxBj4PC4iL
dy8qhbH3DLNeMpIFT/feeOCD6KUJK0/fziFDXyjSxp8AOKmjfPPHKvPdk3NBZ6sx0AIrGdx+eaX7
Eqzs0EZT/PWWUUuZhy60D+YWXLkX8mY020M+7Jwa58IAZihNJR1g3Nh2KPmXGDb8jGQTO1/vzIDa
DH9R6X83cgtEYQpRVaU8xt33qtnZ+teskKTn4q+H6VpGYKKzebzzfXSiqMy0GtkR+sPWwQJAmwnw
znfTD+em3zPJHzOwpcQRwpQJdy6qmwxb+I59JsLgR62BCvPtgZXu9AsGCl8PDaisuitpQ0qUAqKv
gO6tAyd9V/VT9NJOUBMs8L2Mg+JlX1n4hHAreYVafNj4/5pkDQUjVgH/j0Ee1EVj4nZD7xRAahPM
nuS3FZiwffsWvMLhm7iwKbsnRLH61CKXPJF2pXnqYokYb8T0Se+Xv+KrHmP71gUIR/4qVJ+a445f
ROyuHhYskA2proHlk2c7ZM/j7ELdyUD2oiwUxSpGV4QJVdCNnPto4UBuqC81HLflKjaB5Z03lot3
Ofn3E3n4bH8M8QCkVbXoFFMYyorRW6vMh5SlV1Yoy2HWS3InvJNYefORE2PcF9MrR2sidS2PVlcq
2wrsbpcdURW/m2frzjSGfB/NpftaN9XiI9lPN7VdJb6WKdlDmWi/6jlzgaBFRaSK29HPdCBWu7bX
N1pL4h16vnVYNaMLhcyofZjj3tq1UakGVqNOnkaa1QM3TunnVlEHGNau/aq2Gt9oDGebwiQgnAMK
OmOkbBaqR5cAqzjUqypDvVbz8lc/zM0zpXERYPROA8Z1AKBvndtN3LUulH0aUnruYk7+0GlpqFo6
9buozgOw0KfbjqLQQDUIBRSpQja0rjG6Ou3L+TnrXy1MaujzS1Faw0VhlxtzdZp9ejEPHWCD9c6d
LgqwoFLcLW5NPMBxIUKTGosP2d0yXAyt9rIOb65k49I5/zJNKrlqAJwzvDJ2Nd9a8XamxVrfDqs6
Xauoq4S6npuHRSkaL+n1Yjfaib1f4yj+ZneueZOBU9rPoqUOx6VwwnkaETIqG6xjeuuGU95BQjJt
zJ1uVg72qxh3cdHne7V0HW/Nez0gFOISiWVitgdri5Ru8t2+QkGrdbBU0+33RRuNt11ntLu0W+MA
PHGx5wBSnnpjNUSXpTIPey1K6U0NoHFAGMHU3PYk7CM93s51aeN/7O01+NhBBXccRnZQJWaPI/C4
cCe8ViIrTZrl9x3HuA27t+estEcpyI3Q5mIED6jJGu8eQ0ZrmVHaU/Y40Q7prgdQoLpgmVh+I83D
BEESlw26hphWdQCJ4AJJ59KxmeqBrYleliHFYFAP5Vb2OJHzXInQCKfWeHZIp50Xh1pvdxzR/XQN
x9UjHps3t26m9K7fg/pv40oGkgSP6DOjXFQxmpEMIH4uj1rOdJOXIVBKrC2JN4pTHqa2kiCRBFfr
mT3OTaDvWFXzikXabgRu4i+pJgGFCg1oqA4B0kvA6cYlKPqsGkUetfhmYEJuldzvyqePPV2YMqPq
AP42cFoigeVMQI21W5Ghl+hJRrfZz3Fb/2K13ilYMMyxU6QyhIJvxKoc/9jjngPu3GNmX22Qc4Fa
dqCaB7zYZP6skl9EOs0oerGe2uJcPl/n3MryvjyuP5wtgdOz4vn0BWi2/XAlX5rI6U/XxrNXNJm2
1paLtbFaQ/WCVzneqnRXfmUKABYBEFuai0iWyAP0oHZVG5XZsfKbs1UBGksPEKxELqIB3PSJIoAg
ipwtkXN5AtYWe0A75C3VIgETyHQupw3Uu7dRSPYS55RZ494aWozRCwokxzG7HC61MIXSgOEV0A77
DNeU4LCdLY39+8mraphVp9I7bKWpPrfzc5y+SFYjM8CVFJZhqHAzYu+cq+7SKrwe8ZCJP5eV/1u/
J4p8Gaxcdr41rq6AfgsINRfmk1/Hp+gJHX/IHQ5hXfoALR/kQw+id9vJmdO4eJI6S6FMhF1pxk+7
+BqpX5pcBs0X58T/xBCNiyGaPlG7XFhYvFIB+wJVlx60V83gjZvsGsykB22Dl7cUL8nCBf8kRYg0
kYZDfQZI0HMHQWozg7MJWwmZjX16cFHcY1TcUk5g9vPf29FBh4c+LT4Qd42VuR7ZRV2iNlN7ELsN
0tIbv0F50HrJnhE0HZCUhuNP4DTIJA0oQh9FVfg/trnzTZU2IvNcoGEQjd4SX0f51785BScWuF1c
cwy99QQWFDRX7jTfrNDTxDEIxy7If4JupLzRZBy2slXxR1vLoFyEbPFoJbdp/dJMt5JFCT3yZFHc
0Z6bWI3HHIsaNtZ2DlCOZYMV5dYO68tkl4UZRjxl/QnhSTuxyZ3s0RpjUidwxxK60hYkSXpqeqYj
yalkK+POcwkVDIsoFQL+UngYFPYAgs70F1eTVuqFV9nJerhTvRq1Mrs2sxTqm0JHugiRqa3hJdf6
U195E1QVP/5q4g3EsBTGuQE24zPiKFKBl23S8phkl2pzR7SXYZLdYIIMH+igf2zwebCLyVAl1uAY
xWUEfqlyq+7bfcfUO+QNAfGn+mOLixuYLu5pxM5uG+qYxSrvWRnZQe1F77zhWL1SB42P9mezlYI7
xRHrj2Uuatgog46RgZ0cfQgugXqg9/Pc0y9/y8fj/Um9+gFkKofiEbosH39FYTkNnSQQ8KDzgk4P
d/YSZwBkYX2r/pBNuSuChoDj0PKK63pj1dKpPmEsOTHHHTu1X+nSakZxrJdjVr5qNJYtSPAdLR09
U3SQAL3S+fgfj1GxpPNUIE/IgdN74+maPVX38isroKHuAyIMhNKLrAIkyhXODHOfUe3LDmWNtUD+
ml/33nDTMg1OxLD9sm/zv0xfLdRBMfQAmCeIHLnootQlRIPbjpXSNKheYsiue7Z7D3IaRz2srtTY
0yRFX8GhP7PIRZl8QPYwK0NxtIfbefneJ1sztWVfUOAjZ0ZYJnGSSraqPuWr0RbHfAqsb+ndtK19
64U02/artinCPPcnKcmbZGH84yNJ17mnBDYHZzdGsUedQE9//Puzdrow3jXtCm35tIORGRRo0Xbc
5o89hu1CpkvcQj5DEqGFHmmYOG3IgkBowneptWLW5iRGF864HS5dyCM4wfKTlZIB878pfCmXNPNw
LvUCuOCPPS5RaLSmzvMYXbhhM+C9WG/x5A7d7W+xYtl5E36xkyoTF6/boXaNukKViVqhoqVBA1U8
zPhLPpngBrLMkxoC5/BEAUo+Zo/S3+V4Rggff2Eika5UPFdwDZyZ4tyernVsEwMvKOIAxBhHu6bM
fbWDoaLyyg6w5rGSEEcToU1w1mFownBBWsdFkIwuRmRNSnFsfmiJr/rOocdE5vysfH0jTgpM8HnU
Hj2iFNrK5V1EnxCB6x/r3OaqSbLkSQTrk7+O/vDAsFf5tkZ7BZ1paGOCn0Je5hKeilOr3D4nYwq2
7AHXLcqp4L3FSiFLzlh9tWAN/3K2XAdW3gQbLTrGaMhxFmtVp2lTuMV/5r3ni+Q7xuDYsUeVXRKi
RTc6SB0x1shYwfHa4qwZqVGmTocb3QStI0NaAj76pcE5BH3JVooy0AVnHqVX3Lcum8DmMVKxmYD3
uXizRgMDCr4XM+hF0r27hZT9PYi2AsmJlBnknKYfWyVK0Hw4JkmAsTRIC/a/0kfG06TWnml5DUop
EpOiC+l0jdyOmi10KeMMa0Sncwq1cHzMgrXa54AJtvvpppv9cZBetaLvCP549MUBNzZtIDvPr0G9
HrpFT6IchBLNHnB1oLvHTfnASs7yUpggEJwZY7t+cudOBmb9esfNj22aeBVaI00UBegTBbPmbFf7
WZ1SyTUv2FQsC+UAMMWADcFlweHEInSti2QdclyG/fLFbbWLLm5kviIIMBjXNx3IbACKD/D2uQ0L
Iyqd2WQIb8NW21Z7cOvhqNuun8FRr1ZwCndbN5CqzQuXdmKWc1FFcey4iWG2f8ULfaN8j39pNw6w
8Z1f3lvA/8reYiJ8vA0AHJt8BQZOt7nNpLo2T10Ki4DlH1h7Yj4oWxUPJdljRZBdgy8fUDu8XEEo
YXA7qk2EYHoZTqlatWe1aaCQcquQbtNhQFRy7AQn/cwWt40tuPQK4sInp26jHUZ8LrBMRSDptLTL
/pJAsUd20tmv5xKYM4vcQe+WtZ/Q2cuPpnIYJ4rm2CaNXjXlUQW78MereysdfmCL7xjXaNaa2uzk
R4qG8UYN0ZJkVQ/DtzD0Ciq4B3ILFmX7FckGBnu6oNnH18lVHHTVJ4aZ2cI++jFcMkXqGLSFlYEf
4wI3DvjhdNmnYPwJwYOl+BMUqLy6s3PiQRrK+JZPU76TbIfkY5tctItIP+nQX8vfSuPsQ7uR78ae
re+7DJczhriRdFV+ghEI1WOSbEbpDXixPqfPH/8SYdw9cXG+UJksZqKkBVycARTYY7wEpensu9sC
2chfgNxPPc5koeQkCnY2NRXqwAtawwZVFWLvXHlaNEjOkigiWYBVAsbiolfF40YNt4lJomj5MYkW
b7IXL5ZRwYpC7akF7vvRbhnbhlmYpvoFM76jOkKv5t/TEWP+72Qd3DVVRAR8KI2eA9cUq4FZ9/pj
Sxts28c+INou0BSgNgfg63touVHqGYKPiu1SnM53Ss28Adg8/vmxFdEw1dtcPbi3IT8CCu7zj49m
UGeWWY9Tt1lBFRa02lXik125pXjDjxoqyBfztySU4e6Eq0OGCEiMBeA5TwYJzftBB6smVpfqt+Wi
7jp32X68NJkJ9u8nbg1x9LEjTZMfZzKmfhX1GQpaaRLJkghR0xBb+Gct3MWnTYVLpwiG+jB7IMBg
l361m+oNuhkYZ1d3VJEWPt8eRXywPLXJ1bB0ZXBqAENyFHoWO3jjXbxXkGCHfZB+KV8av/tV7D7T
YxNcvmAnBeG3CdEOB2R+57ta5fFA6jnKjpFbbjpabdah8KJ0R6Knjz+f4DAzIjjwOesAub8jw0oX
WpcjtbMjwajb2D+1CdpElSTQCo1oJkB8Gk40RmLOVwO+v6VxVxih0WHMMi/GmKSVyAqcgsQWQ3Rs
cljTkWvyU3sFoBzdqs3pcSSHoSz9RAEj7/Qylt9i4wcdTP/jnRM5x5k9Lg7aIy2BAJ/SY5RM90YZ
Kzs09O7bytmUsbnVtSpAXrN6aVZnHumBs8VN42GM4gXgtXs6uFvQkG30sdimtrQhLNrx073goqdt
ZUlSRvhtDOnH2s9DFDg0hD41xpfB+HTf/dKpVLBBEAtwQB2DsUthPoNPwjGJOWVxaiXHxhgiLyXp
vgCqSxKxNaEVpuMEDgmC0UkuEIA31MxWS00goTY9jSAOWj16yaQrXbzSIJ9W+ePG3bY/WYeMpfwF
Oo/K/i9CK9NT+OdXcKEhp8aMQeM1gfKXHphQGMvqzccOJvLnUwvcqQEpQwIIMdZZFs+m8mCbq7dk
j4oaKCjUTLJZVNGuOmik6iC2xQfkK5YteAwAvepgTeuLg71SxbeMZpEdGrEZPNCg7IhKFF8gMdNh
BSdelRyX2xp8Lz/Za9e9S/3xq74wzpeLZSerI4jOggPBNPAS4S9GtM+jT9dN9WT0WNkQd4e27LxY
mbeZKx07Fy7txA73iCnGoYktjdnZ4LqAyIb5XSk9I7AwDWFcgm0l8WTCkiJkNuPPAUoInw6FGc4m
cpdkzqIpQQVoDOvrxLcv+iv6vECs2V9f9bDzF9Vz/qo7cGaXez4peB1GSTEkxxwCq+Wd3W/q9fvH
7i+6Av8szVI5or82Xik1NZocMwXDOtAaHe096Z7mQSobyIIhd8s7jCMEmRne1O+0hUm19irm8xI8
A2hQ37UHgJEgdb368Ut1kJNCivzRZUBGsAvajKX33B8nQ4f212rFR13ZuP1zqiQgjJfdTiJnPDXC
XU55txpNNygxJEdvaHkVrfcffx1RbRUkDn9Wwd0wiYa6tbnCgPM4Fp4WApNZeV3MinObzluvqkfZ
k/2/mATmAvR+BM0wzumGxCV1O8QJpuXbIysHrs9WkO9RnmBlenmlTPih8JEsOB8m/3iuIauLRq02
tPjoDumhKa3NQrINMZV/D16EEiKsEMiGABjD7eTqDExuK4mPlOS+OeXeDC2Pj7+WwBvOTLB/P0nS
k3rAsDowaSBGhDLsABZtK/zfLLC9PLGQ2oqrVBosDNGVPUUh0g+JBUE8OFsDd+GOUW2brQoL5pBd
NznAWeOvCQj/2JTB7gXf/cwSd2G0KagSahOWSuM2Ma/qzPH6JvE/3jCREXxyED846F2/m1eIqqUb
lnKqjoP5c6TP1rqxyv3HJkRPJggc/GODLzz1mtMazggb1lVXg9kRQ6RbcmexJOlmDosQzXGJSZGj
nVrkYlsxtxPUUGExqp9UNzSobNZdZoCLa1YUDarOlkRZhg+UV2ZKItt7CwZOOyrIb1cCavKcJyt4
epUGWqllOWYB4s0KRolephMk+DZnZvhvEyWMpqaDmeUWs1uxB8VJvGiHA0hPMHMEuBxag7I28Vso
Ob/pzo1yn2eOnCSf27g6xvOydRInpFWzXUnqN0W+LWbLyw2w7qVdQMzEM3Ax9cP3cUmDccK83Ayc
ynKFYqEHiHQ4KU9Fd1ERFYUsbQkWVb/II3AiJtFej7OD27uekuE60KfDSGlAiiZYKECILZEcpPdx
wWSTAaiHg9AZ7SkuLkDvGsAh14q+GbURzOMvArycC+2euZcgvNiHP9+8c0NcWFgTzYliw4y+ZXum
Hkh3+lbD7L7sCAkq/LhrcLNiqA+SX5g55Rww6zKztVT7m2nTMCe1F63lJXqnfpFjFNRGajKZ4VRu
lPFBEi/Y4TlfIXMPsJcC54XJB75HTJdqIRSFKqAImCb6unN9cqsfmHRnHCgbibX3ERDWUJTCuBYx
QLzA7SewH5ri6pgKcB5xCt5UNR0MAyGDIK+6rzFKji+yt4Aghzg3yiXMixnPYzoAW2xdzZsGkCHG
AdJvquMnJZiEW3qySO5j6pBti3ICe8stZAw39aO6H16XgG2p/UUGlBAUtNnqmGwGG5J5NzGZdOD3
ThxgGCgmpjy6J4xJ3VNM73N8y/9lN//Y487e1Fop1L1zNtZLNu1ddaPclT75lly/tdsA55ScdalB
zmeUsawN5OqYXMHnS3EKsyDdFk8ISZAh+wQTnS46EScbyrmLSrpGISvsqbcTslzf8vut4juXMyg8
AnC4SzljpJ+Qc5hYd0YMbsHicigLNuu0ZWMmBDqUTF1gkIK1ZQZ17p1lqGj8pAswv32YM63GfbT7
XSRq/E/w24nPwz8eo3M30FiOhrMwnGd0hWns9QHIOcw6DWExgwsVs3//HiJxdiJ0Ll9IltkAhSe2
8430x0DDrfbN68IDiYxFPRzCvSSqyRbIPOokEaYEHIw58xg38YaAyUNmQe4nC4oA5mdYqEQeimwV
/XVWTwEJy7m9iKymTip8ProhoJUFxuWNvXMDrsRo3DaHT+BnhSZRM0aRlc3z80CQukqKnjj4htm+
w0D2nvH2GnvDA/tLxSoOUukzUUoGirR/DHKnsFj7ecxXBvR3K+UW9JDzRteVXELpLgwup2a4ozdr
callK7Zy8ptLNKEZzDLH5dCsvnJg2krSZr5wJ1F2YGxegFbzkFyniLuUMox/tkdbSPOnLf3OuEmQ
P3sMUiM1KLpzAf+1mEIlKFJ5nGCXD05ajRlwewEdfdbQwHTuzqj8H4CSXhtgmcY7WgYlFXDLgBjo
xCr7vidnwox0N1ZzWCU/NB+KTjv3bvDwcN/UN47swMtWyP79xJbWgZ28jHElkfvcutB1Xw2LID7Y
fj/faz9n8Nmyd89faN6eL5G7Cd0CJYtCxxJRQwJ5NeJM64OZxAwLQMrRTf8EEkTsPH++JXfyY8XR
qpqZTAt0FPvr8dFC8u5rN+Nl7Pc3eYC+uSS4CTfXBKEGOHUF7MuRmttxvmBz+7DZo7JfhhHOPZBY
XvrTAaU0Y9G4ldgUBVS0L/+xye2skkE31iY4/MYV/T/Srqu3caTZ/iICzOGVSZQs5zBjvRD2BOac
+evvaW8w1eRVz/rDYoAFBphSNauqqyucI0Ns5sQu8lLZlQ6AbWPfh5vBZiGPOtZR63GuBnQcrM6p
98Nz73WuALKzGnuef4Dotx12MFOHLi1QfFfrUoIBRqgeqNbwyXxPpthBKrdrsc4BRjmAdFfvjAMl
Vyyd5WOo5195lDcGoIkNQkyUv4E4sv1onEQ7LbX/cgzlK/fhUhrlj00QtX0xIiVtv2OV6eN64tC4
bX+Do4Zn1vo3Gu3ww4VylLXkQBDUcpkc5o/oZrYNF0gl71gcBGemjLqH4IhXDRa6S4dxqJvOqKIj
BTI5cd0+adUpnMUQVtpZ6b4BMBEwZ/GWyUQkbX/SIN6OqQuBxG0WcU7L+LSUWpipfF8fIzCjB7sy
/Rg840BDfVk7cvGtLGYhiyi/kBWgMqArJWT1brtvdsmOLLKKHrObsenqKv4tFMUgjm4OqaDvmmqd
6ITFwb6029meAO3kf+cxCSkq18yWzfZX+1cgvXXURG0K+AoIbBwMGCGw+AoZKnD1jwfT8K7yjJPc
zLZRk/tHRYPOf+UqARM7bnz+gK0jWwBKaAxQa4JlIH4DD88smZe/3WahCRMugNDRAWaLBh/18Wpe
7aIcEifZ7ZwRNaafeMM42fdRt8rZERwAODLHFDctZiGUijFRGYUB+GnJlwy8DPBnyo5YDGtG8aMi
sbLMhRwqukhlNWVKADl5X+3zYh+mJ2kGi6uf2lp1VdUoBbXP2vwrmu/SYPAGQ7Z8QMEXvidrQDcR
J8Zpb16Qi99DhZ8ik8NIEPB7khx7Qdk9MnYzHViJ6qafLKRQV1QKWMUkiiAlPFYvwVV1jV7tUfwe
WIXLbnRv308LaVT2PQCmpO6qDydpj9MNppOBd2NV9mwhSb2bWpN5Z2y65UIilYjztSCPQGaBWx6M
WwK4SOoY/aF8ITyWX0IIxKXxr7xVq1GtmsJopI+4Mzlo/7l+aY4ofElOeGiHP8jdNs0EWBX4Dwjb
q3GwRIqmuKmBjDTOd3r0S4WQov7GcPxNK8GkPjBvgZuyGv6qBQ3Qn72EDbFbcH0585Xv8t8FC6Ri
AOxiviw2v9lCGuXxfAuoGw05MEDKgW9aPYTYWraMm8Yef4uZJV/l1/LDZQU3EjV0AUlLH/B8iG+U
lZQhQIZ8IYCvhaqpD7fRwNmXJWy01+WlCBr8uDDw0uU1rK3U7mSJiSdbxf3YmvJefMqOwu8C+SeP
ae9bZp2LoRuNo10C/FwTOQjWn2sQqShOfyd4yGFqrLWnWNofd/lp+MasjrLEEpNaXPR8xA0qChgZ
sLTV+7Y3h5sGTNwGYBf02o4x6Ra5LFU3boqzI6auJwUYGUCQhEh5Nx7BV4uqerePD0x4tw37PJND
VF+o5usALo5nyPGvle+duJPQb8H2a2gCLimcTfVqemeCR24dp/gxwgOaVZRmqDgtB2KcAEEACyxg
cjmSEvfwnHIoOPteJSLFEMEN9sg60K0UWFhKpeL1OIgCOgSQGrzV+8QhK2XxnYQUgxSBw8Can0NH
4cypthjewlKXckhjrHD98SKWvA7Fm1pZxQE3RRCZ8Q1Zp64t8b3zmCXvre+KqUKMwAAgCjOMdAYw
lnLq9zy0fQl9bMbmWPz4YEcVUGRXr/7gPiRfjco5MJP5KZG640MpqjWpgcRwX9zkxIyu0jvVil1S
azcmSzcBDFyZGmeyZs62crmPcVAsAqOqB063cyOOWzUdCiJ6up9ASokRYtN/9d35MDotITBl7mBt
XFRnAimv6dUgTEcFAhUdKCzjCzdnps68qba/IRZm/1aL+oahxMk+gJ1SYB1XeDqRpQjNCd/+ysL/
gGOCpRX1BVNhmGLOh1aF09sVpqb4X9GJcxRHg4+ImL+whiumW256B0Z5/1GSCgZBEsUCN07p23xL
iN2Gm+Qe96JdRaZg6W5tDczHMFFjbaifEqlAEETaoJcTJLbcZIZV7aQab6YzD2a5Z4brs74g5fpc
hJvSSHCi2Ha+H48gNCTrV50LqD3fTMATErJyYMZx0mvc5QyCrlkjlvlB8gLMNDeSzak0NWC7klYC
V/5BiGPoSU9J6kbflwJxQKC44wGXOFVhyU+jNQJtYP6F9xsLqm2jG/zXBPjfZkPvBqYNZ+RDiKDK
H8geee/96IBG1+5YAwlbPiGBy5RgvJL5aSq0ZHmbBSnJFtX0EBScmXUHA0Bql+1kLURBaxszmEB0
RXtboV+/Q1wJ2Oj0T3wfOU0rm3GItp3CgJtbB2giBbPmKkgv12AJWE6pBgj3T0Ye20O4z/AIG7r7
WM69Ufn23zVaTh8QjRdpRZxHUir30KjvDbOJNbONfsZCbl6WsjZ28ngH8JyIpfs143gcVppQxYJ6
GtLe6XjBilXeuyxi45l3JuPDEBea9GOZpyk/qyd5J7m5LVwFBxA0tdhPkV1sL4P4klWqZ2j1UeJa
SAStzzwl4qSeGuev9r+Ibq5qEewOAlwgvoey2cb2ZT0/XPQ8Kp7rSeW4WD4byiSHVM7L97wTouZS
mLyTOcm9P5iAVnWwADs705NxUK/6GxKYWYvb68B8/hMoX+tCBc37Akfdja2rVK4fT9asXVXC22Vd
N5b+zwWRL7A44VHg2rGoIUi9r32koASGF6uH9/zdvGvs/C1szGkvXgG/ec9cQWApSXlGGU6cxnU4
Z7BN7son1cK62+xhHNowpZOAt/XkRe/GPntn6Lwub5/rTF3uQxRrYzZD7nDABjeW+shS/OBmdzUT
z2cdzs5FUVf6UBhBi8UWfEflHnVuc6ifuPq/T/KqoLsFmS5ZUUPpkDrHYgyGsu5a9TQnHfjS7rXo
1+UT29DCwOgptu0Ic+8Km72WlExry0o95epL2t010mjWxu//TQbldAo3YDFIKtWTxr/0mRtxP4R0
d1nEOuojPGKAVhM0kOetL7AGk/DyXKunOMqsURXNDtcM3ncDtkASVugiv5cKImfCKMcyipmbRgXC
+HsCh97sfFu4ifaE0JW/Yj7LV1kHXq4KKIQwb03m0+lBZN+ouaRDGenUfzd+cOaww2SW01v+7QiI
xz9oopCRjzPtKHmUC4UA7+uSWDMw6VbvqwMm+nbFE0EjYCUd6wcNJYnyIBDSGK0MGrbT+D1+Eh1s
RGIDWL+N9lhNtoEJYjO5R1bWTkmkkuKiCYeSLBni0hHc2c5tnzP7K84a8W7zzfw+TMzuC50NSiqV
H9d81g1JhRMlIyEqYEiGeGeAcrjbhwcptrNvl31hzXxwLo9ubPBlXaYpkMBO/A4QhcfkoO5BXVnu
xgPYK/EcL9zOm3YJHkAZbzL3qleuSEmn0rys6hXgMuKMtc4E2aMjO8RB9KN4l6JZrLrp/eyIZuIy
HWVVTKIEU2EG2BJgg6sguLZnF/UrQPFx4C0sUCAf78uX6VYDRFF1m6PnET4zU/VVPiMgreUxeoch
EhmZNBWpdcxW1HGEjzy6it05eMjuWq+zVbsD0zOBm2Hpu2HLZwIpPx37NJdGlIJOMdDIfbeJngVW
T24tQpSAKAXUDrAQYV6EctBAVetg0ArppCd1YzZK+Bom00PRT/vLFrs2GcjBf6jngntoRSIlBgEo
SOdcOs3gqUrH2Fb0b+MYOBX3LnX3l2VtRB1JMyAE9EMAfBLpjYsCsB3AAw50xIBYNEn4VsioBvlM
KfYjMUXB5DtfnyMWIsnlJJDBm5VtVEA5KzOx1k+h8azUsTvOlccnrBXYde0P7Itkzw31cBRMsJ54
nvAZRV92iljpJwWOR9iOUntGTP1YZvqJXjTmF1hU2euWJmQCdsUAgA2YgldAIVmQhQXf+7h498Nv
rCh7msPfDjZ3EDFfx7LHtY9BGIAo8UpFQVWgFQQdsZDNHYSJYEHFxBLm1BnGQZzm/PKDBAmdUgEF
NvAdUxbfzaqcNmGkIVRj4Oxn7pLowf9U7jnAQshujOkh5W5m7ABtHCIO7sP6wb1DNvnOP5zsA/Gl
qpFQtLYKXMgQc1mhm3sZhqR4T2FJW58iZiQkVcCQN1yap8GOkzDvFaB8KPhk+kE9gBTnQECBByzS
k51BdnvooxxzfqrnEqlTzVsAWCWtr5yESDnWrnzw+dwLbjuztnU0+wkyFxkiVI8ZDwxT/o9Ix9df
9vw3UFf/IMpZVXbQugcMvVTVJjd25iA8CPoLw4bW3n4uifqaWigo3ThCUrjv7TEyx94EvMiu5xFl
5Nt8RrU2AT/4K7PIyFCRHubNOnGO/RyCpcd8b7jpo/5KKC6FQwQ2NzyBwK9WXdUxw2c21ZVBU4Ky
OEouKn3fq6j6q4munDTjrdLcGnRLbcpKuddJMM50IYS624F5q3ZzICmoT6SoKXrBIULSFtzlDwR1
kN0V3jzKhTwqlAplkc0Ch6PUUc5ppqdcu6+L31IiWgxjIT985RoLQdRbIkqKdAx6VTlVqEYTLPwA
CNalw7uFG92yMm7WpyJ/v6gIlGUci0GJU0Q1yaq0OxV4P2rB2tLauGHPPxY53IUYaZBmVfIV5RS8
qQcC1jF6iZUchYNxILVZ4Lcz8ofNiLY4RCq+ALUJ1IYYrjvFOSa7tTfRYCQNLAFU8BDEDHuAIQ4u
yjD20GK7qfiv+0UEakuVwD0F3ntpRe0bFsAkjgdROU2HAGRXCQjDZDdldkJXimALHtOUmJFT8EwG
JuP5p0EPIpMjoy9PcXiXRD+aYWAY9MpxKAGU43CNymU1N5SnIN4XWQLYEt4UdLuQWA3HlS0TQXjE
8MCk3lhXEjFGwQf8WJ4MFTs8KOTp4mz7BYvkZlMMcHsEBfkNwJOpL19FrdxMSKxOk6qjB3YE/ip2
5Bg16/VXIQRnIvmD2TC85c+/CpZn41we2uKkyPK1X+IJiuG3y4Fm/V2ICEUGRizsbJXKi3qYVz1y
tROAb4NEwtSZioHvuS0Z339TFYBPiTxmTPkVVjEIIWOxVob8ZEyGGXed1ePTXFaFJYL6JCMolTBx
DRFp+px09yqu2P9NAPU5+l6PARkPAXx5k6ffZfntv//7QApFawcTo4DboHwkqMCMJmP7FwX9l5HD
m5STv6DBUgI5wkUETsaGK6YGErjyVYgqE7uNDAnrIA8c8aUI6i4Zs2yuWqGHEpb0XSlAXy9d+a8/
ksgsAccNLP/unVVV3rLhpcjVvdIIRu93+Wk0ZisCZ1HaWlxwnUTu5e9Dvu/ZnUxUw5MXwKp4la7Y
cEVu4lNuTPKTAKQ6VxSbzBqyUbT4XMfLqlADu1MKBaiy6m2QDqyK7OoxDOkyL6GYCUJHFdhk599u
RgVbUoe4OA1GaqvpS6nd9xhFLdKHFoDVlzXdOtGlLPFcFppwjaTwUXGqwKqiqDulAjx18zMovMty
Nq1FRpFXB7CVBFJHSqkY09FjNMBalEe/NgUQxYHURbdHq3gCowVPaHjMisGAsg7dOEjcqlgQRmq6
Wo4KJi5MO9DnnfJgJ7QI2/g/n/Vi3ApGQMgU8ZSCBETX8xPkok4b03zMTmr/LE2RmaPqdPnsttRQ
sGcFNE6MDyj0jEsi88WQZ1p26grUfv3uoZMyb+AkhtFvKrIQQzkXbtE+GlUFivAnrvhZcIyvsa5O
wK7JJUoqLzrmSigT4MU2KXPdyJDCq4e0x8LTjI2je99WErM4TrZ8HHSzfGaVybacGdcmr4NrU8Di
ChXMA7kqer7Ss5PeAIGzUOTbeR53BkZoTb4sOjPl28jsqzh12kqYnMvfbt1XJUqjXgGKGizordY7
4qHkslDis1PFta5QZhYSSXsaG0sRIiSR5W7QGi/N0HYUfc3kB9HuEt6RlS8ZkQaoaKAqkkYSdfgg
Gw2aaQAamhSfmnlnZN0uB6fkZW03LXUhhPIFwaiivh367OQnj34ItnnANEvT98tCtu1IxwQUBmgR
TeiWGKfPvZTPcXYKj4qJ+U9vIvebCaJDoId2T7VZjqZ/wxo1I0kFfSegR6agZohUcJWidUET51wX
56c6eQ745yq6nntoqKGxWl5xmDy5rOXWJbAQt5o9zSYpSnWIE1o03+caAsq6fg6V8jlMjHDXSqxL
b+vjoXStAkAPlezVM77vMR/ZKl16AhUL+CdVK+8CMKQwMcBW7SV4hIGnBy4BjOyhYn4eMEuuHzo1
LFPkDYODp45XY+WCrAeweCO3AhoiP25QHtDTq0VVgO70gTYm6SnLZY+r8QbhG8ZXYomgMlEu6Otc
lSEi8TtHj2Nrzn5ctoONr4KCLuIGINclzJBSL9sIlLcll0b4KrJuKmNjDnxhB8PLZSkbeuBZADg7
xEdwU4jkVyzSRa3I4njI4vTEJSBJmgMrm39dlrCVAKBeC0Iw4EnzcFvqs0/TmPNDIycocaIp9ILF
6FsCxl++GKgUF4+DyZpJ39AJ4hQBSLgwazxHznUS+iArgLwTnxKcHhfMTpUDRfOyVhteihkjDEwR
Low1JpUe+RzQcLv4NGL5Mqp/dfEdlwtegyqHOjDuZ4YsGjImarmomac5PgFt6WqU+n3cPGD2yCqa
ANRFDMIIljDqa0lKo0Xt0MTYp4m9gb+tZ4DaFU8tCEPVgvWUIJkFFVqXp0hDQgdjKooVINxPvX9b
pT/mtnB88Ko1QKa5/Lk2nOlMEPXuQp7Wcwbfx6c5Mm78MbhJxcmNE96+LGZbHwIXQzAOkfVSljeF
jQLMoPiUgau39GW7UXsn6gFy7asMA9zW6FMU9Z2aRpC4MYeoppXcIWlv1aGye53bX9aIJUY81yhU
qhKMdEV8EsZGwEA53iH+nEwOoOoZVr4tyRAlxAisw9Jd1FoRsSPXT/HJkH5Gw70uA8eTSUmwad1o
gOBeIFUweo5TKtJy7JoKQjhspYaql+aDqUj82zhyB81nLZJs6gSgGwlvBNw6NExj1HfqPNSw7wAM
v40fWk1WmK3/8IVvJAMsGODfGGGgY7jIj3LcRDmsrrhpeVdNsOHWs+xtvXIn4gGCDhX4tnSghdKY
BX6HIdGeV4PTdD+6k4NJfwBZz+/6PkBKbY4H7TDuErvw2bxtG/H8TDLxusUd1eGdN+dA8DkJt3/B
tQOjNLM0B5BZvqlY2a2fmcn75TNlySSGtJDpRwmXTqIcnOT6RQnInhGrlrVu/eFAVfIuAqMDhnxo
SJSa941pAi/iCazhHfIhsp053DV2dySrWsxFGBIQqFiL+Sjwl4ECjuC9UhlL3w1+wusTvt9BB9Ne
sfM95UBaKGwAxa23z5ks6gYesYjSVMMcnPRrkKoGaPJl1+G7r+8ICHFix7+AHHb5e22fpiyBLYJg
Z62YsGaulvxUqoNT78Z3IpYWclN+4q7BL5ZjgGnwlP++YEu+30IiMaGFieiVInYxkSjvZN0iE4ep
3b9nWOnbA8TqV32fXzP7fJsfcSGTBJyFzKaZdSVO2gDFlBItxWdCP2dle15xBBA2sxIp5qFSngdc
7xYTL0OAuZr4Cd03xY0O+RXZ0PBF0PCwHuzbdrNQj/I6hSuSIMGD9dRWdvEy241Z7UBbmytmgE6q
m9mDJ7B64qwjpfyiTnKl0iboSF4lQAbbtVfzQXb7PzjPraCytBjKLbRiwJDfNAYniT/m9UOLQXiG
F5A8ZuXknweoUwlIPvpFFGZNcMJ8CwHHxiJW+E075S9/cdOkv9qckVltPcqXbkAXdzgtT4soha8r
pi0eBFfC5IlhaVgUlhBe0PN7YHnBxq16JpHKSQIpzTG3BCWlCJ6dz6ZcAgYM83yMwyT/zqXDpJJG
HU+7uG3wuf6iCUkcIDrtZLvYF276zFKK5Ws6FU5KIRVrA7CTp8KZgNBDwNuznbgnCAFgJGWV5DYS
obMzpAIJ7L0DLxukte7sig4Y4a6mwUI9JXACFFUwE2Uc9KvQiabj/LWbb2GlVFjhfNU39PkjVmvf
x6dmJ2K4VcC0QvkgekbsSE+XvyTLYKiw4re6NnV4LZ0AgGhVc2dDtimFkX1ZzBqb4/xG0KlQMoxV
geY35Awg2gM2hxW6GnbLRJv3mCTYLE+nYslcRmqUE52GDzgnLG4AzwEDX4S7sLZSmYk5zghe9Gip
llXtqBGLKZsR+eWum//7RNn5+dEgGXrJA9aohcOR8Rneyd0RIOY//2LPzGWz+sb4Xtt2oeIhACZZ
8EdQbyi11qKB7zISusrjbEs2946atBPte6c24yssDnz7opt/yqSC1yjEgcTzFflu0nfMIbt1a0rX
yV4GpKisMaFfiRmsY9inOCqGGXExit0EcVH1I4hDa8pv4vZbWD1WoKoG4JE1TowCwnoG+eMrfoqk
ApkyxYkaxOQSt5M3EPdIIOY1UzCzYTP4WcbUtem7KMFjWr/bYzH5v48KUvKp0FYLSVqqdRGcqqiw
ZqCEV0xArG1f+FSRCmDVUA9ir+XBKehTbFZeq4rHMM3tu+dTAhWy0o7gf834bhLWHEc7JHNyru/2
wG35g9tgOwf6lEYFLnR/OgXFF5I8Fzdk2VAGuQ4HOkk2B+pWORC9TZ7HpCpmXfD2OU9hi3xM5zLF
2Q2l1X4nm0nNPUCCEyvgsHOG+f/GnryC5eqb4XIhlTLKOFKUSIqIVIRLkqtXyQ7d8egI+CtP/pYp
X0xmFyIpO8S0B5mFSkjyPP3OAsyjt70btmZlK9iCEqYdnq2scajtDHohlLLMdEimOCygZ/5dMVUQ
Bca29iA+gQzxkDv5TmJlz5t2upBH2WliVH7N1+k/1xDWcW0Qs+y6Y+EOnsHyik2/W0ij7FRsMJGD
KSMiDf14HkiNkhcDpwJAqTpqAWTM8WtvkoVM6qINh6DUsFSB5OGxPAZet8O2YMyb4iP2cZ9EL3B9
5lt28176FEmXESs5L6eQqCmfaoxU9qbhJveGg8FZEKIm5uT6ZmYDt4K1cradwCjo+6PdQP5Qulbg
hIrbPoT1HEXMIgMGE1gZ0oHEHOYi97ZH/iuLfqqUpVry4LElMacD4yrAGh1M8B0bzCIT0lzmO48l
j7rsK7RAYt6AboQ09yMCPHNOZCVPxG7y6/8+2U2uoc+z1KmLvlbnQsyrGE8xLFPldvOcJA6A4Y4Y
At51Xw03Kk82HLCGshotmtGFNqpE5V75HepVJaiWYxuII26f2QQk+St4sETDhUQqpqLLokZaH5CK
Ug14xupZj01xMIUb9Ta8Cu9VNMW+ZqELmVRQlYCx5U8BtKzwSvJ3qoUK5BHwDQ7/7WsVs4UsKpaq
08BFccJxryFQrmVn9HKv2pOKGbtltR23F7LoOBpBVO/73Gvze7Q5M8HyXes1wNqq7niPjb7DlEdF
0oyL0PhTIS82zOAGqHuPldW/l56WYREGBLa3zDi6mWMsNKRii1TI0qSFsJbGCe9KMFKUeBoJgN0o
LRaQGPnxq6T3UxQdP9FE0GchhnK+YThjcOCw5sNh0o4PQLIAgLZg+vGVdG0hkQouoR5qUzH9rVx/
l52Mm8gCoL2lPBeYImfcg5v3w0IaFVr4qQCdA4hXXusRqfyBl39w8QtDo82rdiGDhNNFpdHXEiXy
6w+N/N34M7XryM2vRqtSnABobJ03lsCnsi5LZX04KqKEitDMcosYXWH2nk9+o2ZttcOuRQmi56ZD
1Mv7ywK3qy4LNal44tcq2jOcAh8/ag2K8Lnr26Cz1MDzKNoluwrPOlYqpuhAZkkSBZ9OT525tpOH
0g1d8W58qFILOcwMApCcOQjFshcquIgBQPW4GUKF6a5LwS2BJl7KAGbZVgxbaFhjwj4IXQasK63t
ua7Ep0v2AbqEUsFEId7MNTEm/48Iyuy7vhO1ScUrZbDy/d9vIju90na6G7nMCtlmvgBSDAUImmR0
mnJpPeaGZKyRn2iAIsQWT2WGNtmn48mq1LWxZxXbyUdYB61PeZR2ep9iK7pCnjlLx14vXV7HtCS2
hSadP5bcFwadZXQLsQ4AYBEUQCj37mreqDIf92ib5de1NjhCGjmXfWvT6hYiKGdW6jzFPAisLhDv
5dBLle9i8vS/iaC8VwZFQ6KpECELT356VRhvdcXYzlgD8ZAsR8dMu4KBXOA2UnYgZ/48T5IMGbvk
Abtc3nwAr5/H2aw5s+1YtJBEWUCYYRUh5HgiST7MdntLYOg7t3rqbv+gt7N1H4MC9qNYomiraaxO
C6JSQkXvtXclrKbHLtDgG3dySbWyZKGvbBn3UhilmsIFCRhYIGwsA6ubngasBnQSJmfm32XPWkTY
MrylMMq2p6zS445c/2n4Fo17ZcrNNPp52fK2wt1SBmXcBVDaSq6AQoEioHYdmOic25dFbNrDUgZl
3Vln8EUrQsYEfsIZNaDZDB81B6tveI9xTwxprFOjbia+qaqiUiENiD+7obJEp9rJwEO1GvSjExfY
U9bELmNvWyGGgrFhAyJies+8i5q4LIhhEMDgDu9NATlhTV5kFitr+n/O81MWlfMW8igl0YBoMX4f
AQBRgfZ9vpmtZi85IHRhxY3t8/yURuW7WVoFqVxBWlO70UvzIth44irYuDWwvsglnvqDzL5zPxmf
kRgefY1ggOafA5WpDuDchn97GiiV7HZPCocEeTJFQS/0SLmCGba2LsqlRCpATpnvF+qET0gQ2SQX
Ek/BjtBBSjDTjg2oR2LFJQ2pWAJzKRNuQkAmuPkEl3j2xL2243YKMFiYPQJi9pekUcFkbvUKm/06
9wpWNH4yJZe8lMZvqNobgEzD3LFoxk75K1Ut1ouJ9SXJ3y8y8LRAdWQIkZoO0uvUg7RGU8zLxrLG
xEL0X346KsIociUJqQ/lsHsWWlljlvsxROux2vGvD9p1ZxNGz/431wPKonxAWWbfs7YGN+vBoELU
ZBGz1eslBzCiCvIEiMTX+XGaPsgKA0e+61wNKJcfr0P2fMqmay5EUqHOaObAyAZctIKemFUHDoTW
ywymY2wa6kIMlXZP4tQFQi3+ZagEgIt7KL3RMoAnEDyy3rybtbvlOVLRbUwMfcwTSCPNR1K9K65r
j1RG/iA3ZmlGxbagzrBlNn7IimZLAdmC4XAgOb8lqAV/gKG5eUt8niQ9AVsZsRpL0gjdDjkaSYKn
H/1bzCqDtIbldWvsZ+ITEsn1sK20XlbJ0lmb4rLF4xp0zsp3weafUUPHhBnQkEU39Pgn3mMvGWw6
+0IqFdSM0gjFqumgYRGYGYq8Rv5w2dm3rz8yuAcckg+Sy/N4IrZtGEt9zr2C/wPL0qJDoBf8p7Z2
m317bbwyT3LTShYCKZ0ETqgCTSxg/y7JXzCwbGXgwVMOWHB3w+fL6m0f4Kd2dJzO5FzKcmjXjG+z
cC+3rIkJljZUOI7bCLvCUQm7sDnD7G5m4J1wpRWg+li5+bXK2jDYLNGhZvvv96KCc9R0UTcqGTRy
GsL0Ix0La/TGB7DAt1b/HNgsjBWmhVBxsQrFuRV1fLDBEg/VTemOnu+Vb0g3AQ3CNI/NKKxgHFEW
seSAXYdze6yqqS6myfdfqxC8W7OdOXNrtkCt3vWW+AMDrLqX2OkvptzNfGUhlzJLo6tnvyghNwUw
NurWgRNdI9EVTmTsS/QA5srEJmSpShmnriV95c+a/xGbw5+C3e0wS/Qr2LWOdphPAK3dM/sdmw4B
68ESBNb+VzD5qtCClaIT/Nf8OPeYbxjtxItvVTuLzA5YxwC45GxWO5DE/VWy9CmT3l3Sgf7Fa5Xk
v8b7fl8BBUvZgWfEY1XmGarRKPmFXkl9J8v+KwdODxGD4pX0djmabL769YUmlJEI3aSJITk90r0h
r37CIgT0sv9ZF8o0BrkWtbKELkGsmlWKOR6dtXi1aX0LXajINXW+kFdoRb/GKQcfC4BiALi9YDIZ
Z7ZVvdVB0g6YAewsYeXn3KHrXGyDxJ+JxaHD5ghX4754m2Hr3IN0Gq38ZgBJ6HW5S1HTZcjetohP
0XTyowMGJMdE9Wus/DRIg1Z6ZCi3mYIslKNSnr6Uh0qaoJy4Ixy5iIwgIiPNoD9orDG0od9wQxeo
UVdCFidaQWUNL4nXgGsxsdLfau0hK7ZBYGkzFCQPw7Xv/nuE9DAUr6Vc2FQQSkiYCM1xduR2H8BB
3mVJ2+YIsE7QH2Jem14kAJi9PnZEUCTJZjjcFNikzKaXy0K2nxUAe/tHCnWXjbmctWLW+3iVpqKp
7wiylv6aXgGXorKBsWNPV5nGsMLtK3shlPIARTJCvGWg2gQMWtnir0GF8qAeU7Paq57xB8QArLOk
7F5sQjlLSti9On3sVCpXGDrMTWC7kPbTZAPuI9FNNuPwdqD/PF3KG3Qp6GSpG4mx1HsF7B14rx3S
A4tVdcsRgMWgGxrYjbGzQwXHLpaTWpcbnKeq7ltJOciD9oW+xVIE+QmLV3ahDWoWGxABcOjrNO92
E1ftGba4dVpLGeQrLmQEdRqrU9n6r8lLbxN4yG54an27qcyBA+unitH27rH9xSs7Za9Wu+Jd+Mn4
BVvRyyBcQASyD2QE1HWWTIOS6tHkI3nN92TqMHueb6o9pjjfvzThuJRFfbS2xuVcFLANQhZJuE1j
V33VLDIHK/PMXuj22X5qRn2/uTOiuJ1qH036/ih57RUW6o+AyWcErc0xdyAOoZtAtvl5eqmUoP5G
bQQ7IXj83JV46EltLTHLq94aZ0sFk8MXg7IBbnug6WBEVaMRIEJDCfnID0lGrqNAmhxqLCcITnvN
1G/T1QCVASgLgtVBgyVoZaZhNxIp6gdGww9FsPrW1BzZJE16PjRRt0dXT3tiGCYxBvrWAbr9P2Lp
l/0MgNwkjz8UjN6y0CKjAeFjejX7BAgNQdp3/keJ1LOjxIL/kPcBeVaVe9nqdmFoRjvCZjo7+cH4
4mzHUkfa+WYBKxISeXAc1Z1oCXbsYlIm2lVH1e2f/6BcQv7BS4dKeWAUjVqdjThU47Hedzv9Trn+
wFXGqAW7b7l56S3VozxQUUqxnzmoBz7a8MnfSR5JVaZb7jr46KEzK10s9ahw2k91KaSFAQacExBl
Srf6VXrJcSQsmP01e91ksyK0VJBKJWSp9qWm5pD6XXOBnT7JoN8JDok1jnAPcrCtFR+ixy89x5dy
qWwC29FDqOs4WH5HxmQ1z68wsjbvELfvp+aRhZqw+fxfyqOTCQkYqKVCPOP3ABTj6NCDBqJOQVj1
R+NjjIhDQ59K45An8YhjNUBQh3AaOYZmDpoz3+Qmdy+8ldb0brDiDcN2VKo90kUKaIxL2E4XWmTa
I9tFMb4iRnXwTtVik39ghJvNm/czwNHwK2IQRkAFhsDa7jF4DPCjW3Fv4C5ECYyRyrA+oEqUX+QZ
fj/5dUj8nqSf4L8mzDig3HW4XXmfXiuMs2R8P5WKMlNbiglwK3BjlKGZd7+wEWoyDm8rvQXwnqQr
mFXQMFVyrlCXYTMPOE8kiccgbPaANnVuYmw7sbRrAc0CE1DDBw3VKtZX276WPgVT+a2q9SgriBDs
n8I7sh4lA7vnZwcKiwOaobYyWAFr/uP/iaP/yqQXbFIuk/0EM3mvU22SyUbJK35xluKEN9Wd+v4H
1wSJW6trAmsEaLoAThxbweenK9eBLyh1QqpSKDBODvA6MTPae4ozH7K9b8aov4Ei5Csj48ZCLGWl
ea+TGz/z0b/r0WsC4LFdfsOYA8iNBo/pf5tfciGNstLYRwD1xZhIM24R1FDz5l9n9CfRDQUByn/n
/kP7YKkd8ZqFD4Z5W9WAb/NfRze8+6vQB24bPN3NwZZSE6Xv3BRYmEHbtoMxJQDHod4HrIFzqVrd
95k2fOTcag0WTlxQTvgNJVSTO0x7dgVu+05cCKQ+YhtHodqEeOkKgkmIgxpTANWYE5eO+Jhi27T5
iTHZq5YzC+b7gjj92mw/daW/aFrPvDigNNcdlNu4uPXv9d+yU1nAsvbQOPHxQ1R3CG2yfMruHTKP
mvrASQvmSuB54sl9PaZu+DOEzyS7HnQO+9nBRblnKrwZaBdnTeU7QR6rYjHj8Zb8BsJycSPBZ7ib
0st/Z8fmqLvhPfMm2RYJsDANiAFkPuzcnuJGjIHtDHvid+N3CRTZ4WP9zu/xtsKxFo8EBcS6HOu3
g9GnRCrJAl/mkMlJieiXjCbGxUqgz2B5TKwfL8vZvFLUTzlUUjWn8ximRLOg/q1ye5l77mNGhNtU
BYAf6Grg7P6Pte9ajltZsv0iRMCbV5hGOzpRNK0XhMgtwXuPr7+rqHN2o4s1XRrO5ZMiGMFUFrIy
s9KsBRC4y8PLsCiZVSJUKabCySOw4upYnW9urfj5ui7Mt69hWR/gsaiOULoMoLwukw5vX9U399L2
v/zsvHI7O69YyaHCsCyCN8uq4NNarzsO3zH/gAZs7+KJ+MBfDGGf3lkpKvS21hLNlV7CgYbfxPkp
VExnBohexsMeYhrCWSm6yKomai1ORhGcSrSsAVmnpscofb/+gdjOwlSAOIOiuCTRtU6p6KoxTRBi
o2NXfjBOTAfVAAl7X35kL/JLxv1azLsLfDXQR5mAp/wYFFhFoDI1rESZEF/xtfD4M9yPSa4TxlWA
uo/yYGgvtc1fBWN+t5VYKiIUkykEVYjvZqVPsvZiNIadAa1S6zmOgvndVnKUy9tlGQAZjxZijPlv
nSCKlr/EluMkeEdIfr86wqYTjLglBi9oPyXjEE0PHLvgKUG5iDwPlN5sIWCenQQksrVjnszB0aJN
XdrVTw21pBabgoljDZzjYxbGLewIASAN4JifYEvnrgVOI/DLTugsLASpESt7uQ/CLCNzq2fJKd0a
BRG3SbzrOrNVPsulvltXIwVVZlyFwdq3ykOBNF6on67L4CpHfTi9TeTYmCNi++1zhydl+SsFOiRA
kTaD39zELo+al6cV+f3aUrRq0ZQSXgR1VzuKAQ8fPgwIjxy9yOX5lPOsPhq5fCsxxhzkC6D6SKre
YAmR0GaA7OxbcgtCcJ9HsM49RSquTJLyH6+l2fIeGNtY3cYkcrARfgyevkn2IZfWlXeMVISp5hIU
uQDcOPXJTi+PqvgLhEq8Q2QIwVIlEJfAlPPB43x5iB3WQFQlwiGCCrx3Ftd6CU45aCd7V4ww6dbe
geiMu/DPE0qFs14T2ionQiVJcoX0uw5sIuzucHTjSKEb7wEwGZpOE6yTZPmxELmJ9lDkC0cI+eyU
Ea7Pj267K0WX5paJyyUMTekGmBe2haaa7sZ8qW7kdJAdWWibHcf0iV+4JpVcjZXpS0VfJHEP02g9
EHaC3XurFt/Iyq+8af9pQLj11n4l477QlPJVuQR6jAUMvCfpUXrH7t9kw49gaNfGur98bJwE5RRe
Asz7hJTrmhZVmJQIekr9KyGpCQDhPny/fpg8GeT3q7NslVGd9Bxf0Jhxn2uxtOdJ3so6gCGuC2JN
I+IECW4psPakTwjcgEbsdNA1WaelRzEj94Jd9tYCEUjyUu6qDiMNvpBFOY/OHABA1IWkNRNv433s
ayivgWXua5Z41om6yoLQZ00GVIOTdEfw2hQQbKm7cEfmQsAWe+AZBKvltNIL/7z8WiXoteIlwhmm
zyPW2/fkpZmDlApkaRL47GRbuM+c5R/Ol2Pf8v9qCcbmS6lTItRdY0Kq7At3/bb29H3vl6hg9FiN
M7wJnPPJtrrhzR+wTfMslrrmwWRkSR+Y1imaJHtW3tNhny/fOLqRE/vsS85CqHtdET5GPNmsj6ke
YpTTXvAJwSXXVshtvSaJus0iyJqnxIStCAfzRpAwWJ1jZkT5loF96gdBkAIh0wtHO0YGfmEv1O2e
o2XSgUoM7Y4YZkYdiNBcZpGdO8UWVZEPiAQoe2O5OWc4kvfxqPQk7GV1mkX4S7ONnUB+bOr3PNlw
1COGRx+pTJB6QIuLVzWN/h2ESyRMAxLX6Fjt0CW8Q2n0G/o/mMDhjm6zPt9aFqVQquaDFqPzehpe
zf1S2EOyCYAcEtrxTtyoxwFJ5WSPWOfnHCQr9dLWgqnUC3tFS53nEKw+APch8LXNshUQ7FLZtRWQ
Zwo7XgbLU5XynsYwacnSIe7o/VsgHQsu3TfLLLHeg/xGAtAlEO4uHYpoLJNcRrgKyx3ewAQgrk/9
+kkekVEafr/L3a62a9GF9fCiEHEan0xmJZry2GlYZcMEOFOkzQTlLPUwK0jYwzDY5Md3XCJQ4j6u
iPu0d56k6aLlEIfxx6PutDfmvf7P++RE2+JBGh1emsK6dauDpQdoq6ofQ4H4mC4ClI6ETaYZgNDZ
zLt4nFOkmaNmWRlUQ4BfiXbVTnFJ8YesthMkz78YC2YfoqkRsgiA9NITAfNSZHABKF+MTv4zQFmr
6+xhOhpgzQWDLECdNnXlXXctTAs1JEx2gCgCE3BUyEt6q4kSvMlPTQQwkvStE2o7CR5rLhcKUzeU
6yyMlhJuVcqtSFHb6UErWx+rUsAgsaUXQtJJNpgxFunz3BjzalvkWWNifAQNtMubVwuVIAchuXnm
YufxMW9y9/rJsVCBNejxrwii8Sqj7IIYpGYVRERH9aEhpKoAAnGmQ3PIX5eHfAcEBKe9ix6U03XB
PNXI71dy9XiOwg4lsFOqv8ryS8Jb++X9fSqWlhP45AsVf9/AilAp/q55jSmmzVkg/xRNwFADkPdS
AVAUBHjRS7i8RvxQGSC/7KMaPc6w/GYJPEdIXOwnx3QWRne9uzia4gpmecqW/JehTzm4TwRXFzKv
FyQ375QObG0Wzz8xE1h5JZa6V0usC6Ma4xDRKimxwYCdpIf8l+5KfrlL7wnAHv8ZxSq5wiL/PVi6
CT4MU5YNhWphf6f3lA1ABLdBBURL3Rb8fKPzIfZYs+IXEqk7UKrtKBVEorg39+kewGJA8yPjYNzS
Lit/XetGWX2uKL2WljjQhCDSOCk6Xoo/H+UtdxyM6fNXp0jZv1ipk9al0KmNnO6obQNXCe2mcsRX
BW218JHf1uNJpHxjOI9iuCzwjaof+JiRcmGPFWi01Y1+QEGNux/Bk0dlWrGpLmqE74q6gnAnetjI
ACke1oElZ3wEHIh/3V9xrrtOJUGdiMGTqMB1z7PdMPxu4x8ATrLN7td1MbyLTnmVdh7MAjwceKLq
47bPum20JHdqVXuWFj4F2vRjAV6CfV0mO2c92wpdfBK0YOrCECdpoO1c+Bap0mRusEteptzPdLu/
b/zwkfdgZJ0oqGdB7wnWEkuhq1GgsjGMDmTzJ3m+QdTZj/1gK+rjdd2ImdOOcy2EGNEqzIyGOQBx
jpynCrKIIC3lm9GMRMcMcp2Hm8mTRbkRWcsw7CzDRMybDHOz8aH8gSZ2bZtHyR9dzSkxZaM73HlI
lk9B3qOo2MTCnDU92Ip519GaaogluGjhAQDf2xmr28Cc4ownsULqStCHG12d5SDnRoLHvXWqlX0p
v0gCr0pObuznj/WvJnTjywikJY2nxTrFs2DPmAfWfnQVOhlZZ0vR83XDYIaZtTaUZSStVqplCmFS
byO4oRwEmzd3Ijak3cUr3ZiLoMW2j7N6lH2MVVdnWFu1Tv2y2JOaO5bpSh0nr+IJoSJMnQWJXBkz
oqf1ppS60ygnMy9dzuGxpaA4aBoYMBBprGtpQrUYQxzE1+t7YyBs9bZwu3yTHkoMONzL6D8p6HRw
gafZJniWS/5fKxNc1DDv9Rofjez2SpvivveXF7C83wV3ZPUvRhOMoypPUyqqGYBTLPIBEtVll2Pk
yHgquKtJPBlUJJtjMdKiBKeJ3sm+/jY/TYcUJQNwyL+KwHIDwu6tsOF8QVb0VMTzSVLxDCD2BtjI
YIzJjrSjlJcO4yFo3KA71L9xEcN5340Ka2lZyJmu4xQHZbKr5DFLuaZBbs8n5wE+JxnUwqYFyJ9L
05DTorCUbvrjBhdXsusnTPVgWb/EstV44A33MjVaiaO+WQxehVTJcH6tfhjal2F5+soHWgmgPlBT
at0MKC2SlPY/yb4a6hAN2rvk1f6VkT7wwpwPj/o+WRZk5qzi8BC6AOt8iwV9t3Zj2ZVQGbfuuZVx
pqc/y6NrBLm2JIlYwB5aL/CbR0CNtTdA+sOOyfzdArcYNhbcxIs8PjQrMYMrZkKjgsVgcGgwHYWK
Ul2DqcjaVkb/bMiIlibSxrw7hrW0ryfUzpP+Xtfn3NYG5dCP9a+6rg5hnO/AfRQ6nI/NNF5wTBoq
GLExA0j5tTKuGhV0dOYpabeV5Yej8ZKV4+1cluBa0d6lzpnEg9zYcjdvpp7j4j4KeJ/OBOSeIEfE
7COqKJdXpynz6k8oJEsqZJahdGasYEb2cF//Mt1+0z2LrvYkv2FsNuLihzB1X0knN23l07uoLbsu
G1Fp35r+EIBeNvT07+Kr5ISO9Evg7q0zbW8ljzrrvpUKMCkiQlbCd0kAqEeBaWQxB9L4U5TU3le+
LOggLdACm4CloHpAjTTIczxUSJq8HiPdxaa8gahb8pjt/NC1/uHIYxXZlZU86sneafmiYdaL3GSy
wxvv5/s/NB54TvDeDcwYspJFpVBqD4LbNG5RAnEJYknh5miyqjbBR4n2+jeOZjxplJVmIRA6U72G
gweeHxBWvdIJbzLAFKnALOEOULKt8vzdKKvMVQMotTGk9Xt1X51qh8BKKnvzleCd8hsWTLdkSLqs
47VCcP0uL8E4TmIlWwMeQ8qpFwx3VN/V0HKD9p5ziky9VoKoMJniEQEqrI5U1MlrIXIKYAy7KmmM
S2hPRBNAVu3rMpkXbiWSCpWqNWnCbDRI65HzmukuG4AXEdZuZWreyJv8Igf1yZethFFhs9CHNBoD
fLcZcKBZhVZ/c2tweeyZ7XFVRB0YrkIi+3aX36szMvBALCVJnyZXxah/dxiBLaNuQTDOOT5iabRG
a1FUbAYboTwA3M06TYM/t6VttrwCAPkLVyTQiwuBBLDybILPIBhuLTDcFKA+8BnMOIrQ7CBSHEW1
FEFMN1R2K+x1k4swynoLr87KIj5kFUsshBFdUD4+CzC7N8NBwrKVDKxHbmmU5Y3Wkihv1FlTXiUF
vsqwAfYmFnJTeRP6f8DPQ2vDSzeZNZq1PMofiUWvZd0MefpN72X3KNLfgB0jdbQbrFluBnjdEy9L
Y38voLuANxkNCHrnGICwmdgbgXkS8u9T/WaNrXPdMbCcniqeBVBnGHdzVliA8sJ2+OzL5Y2pPtRW
u5ka3hViPvbXkqjTE/qorIYakrTH/rn3pzdrJtzl84ZsjeUvouRxDYR9qc7KUR69SAIliyyI7Nxl
E+OJVft6AvapzpOcBOv25XsPXPdy0x+02OXidfKkU26+TqsM0y74dmTbGYMuuNLGvvG5K4e8T0j5
drkSR6WpiI1sR4c0FzMUvrDOOXiBHZg2SuhPD/9ctxrWNDtZeJKRnYMrU6WJlZesEKV01s1T3wDO
L/dKP3JBy5GCCqTzE5W72cC8Byt5lK+X2kEMMlTeTrP2PZGfci6LLitmrRWiPHxYTUNPeBExOvPS
Rq+h/DuS764fGkcHmqyhROEuVrFLhYHo0Mb8td3zoHzZd+x8TDSAdFomdd9apok6pPlAJlcS13TH
eyCOYzHM2pWcSQvOodH0DCWWT6fQgkayAFzDBLsMJsoYnfiV6LvSivJRTQK6xtbQzFOxbEqgOMsh
b/eLeYVWEijfNCVDDPwgfP1WOyTAdVvMk4G0JZs4mvAOjHJImJvqJrXB95GM2a6kxLbAacOvW/DE
UJ6nUtRMMweIGQDSStJ0EHYUdvkj/jV9AyU9cqRDNN5Mp+v2zZNK+aES01qd3uGOhrlsi/H7FDyq
oDm7LoQdhFefivIEbWVVKmYlzVPl4jH33B1lb9nWIzB2s9vkABSwEy/uM/UCtxlaFJjDlD8u3Sqh
UfRJwqA9zC8vQrvoGhv4twDWHzmasVJ0dSWGskEDTPVp36L+UAf3BjyEnra2EEh+VFh+IHyFmFFb
i6NMUU575IIyxGl2DO4KAl6dOyA5ulW86EG9vf7VPsZbPqW3K+Uoi1SMNEukXjGxwU1oGVGrfos1
V8A0EeA/rNsK69UdcKA+IgcuHrhL7ewXr+DKdMAoTYJF2kQeRwctrDzWghDLMJ1+38ov8/x+XUv2
i2QlgLLNKjODMGyJ+71rdhgW3KY3KlZW5WO+4TWX2UZ51oWKV6lpxGU/QlRP0DZ6E51eyV+4T3CZ
9Sw5a0THLEnMzWbKISZpvTGz21t8MOycPOsA/MNIpDcfSt6KATmkT6YCABHRMrH2h9LG5ftBzQBn
KNf4SmkHXrjpqDb3UrxLtGOG97Gl8Op+zINciSMnsLrdQdzq4kiuXdu81x3gddCZnHrDu24aPClU
CJOMsArmGUpJGAGoF99ojlL+/H+TQTkQ8KRr6jwiJ4vCRDgauha9Cpb2OusDD1WdmdmqimFKBkrW
wNW5PLNSnPJxsTrzNBqVXVqh0wJ+Mo1uJHPciM3shJqMUSn/unrsnHMllbpdY9AlVVOMkOqQwQ3g
CQxeBWQGxekcMFvO3OcD01+sBFJ3LI4sIaw0CESSi7UJ0SPMbGbntq8Ed7zcYORZ4JJNMi3lLJSe
f8wyaRGluDdPShk6hn63jKXfd7//b2dJT+ulca+keSuSs1Teo8HpHi1A5kIv7K7hNLnMvGytQPyA
ATqwopnk96tb1oR5JaUW0qo8eykxlh5Cptny6tjsD3aWQkWZUccqbzNASogSeRQWHuinnOsnx1OE
Mv2hAFCWlczYNJx/aCo2WTrJFpWSI+V/sPWzJpStd2NnpIIETYitf3B4O4jOQGhX4HK/lOAQVo7/
fBzKzrNe13urhzH09e0UHAppJyWcBID9MjnLoOtbg5nEMRDBTDzFhbtysZUtAC394qfimIfupvB5
l5eZTa3kUVHEAFfGUpHvFGB4fylqZNlvXf6rDx6shssYzjEKuuSl5mA3jAx8rRiIWyYhunGiO+Bv
Za51UyYocZDyuHUfdpyUkWcmFhVWllLL84aYSeuRtAoLjaZXoQqqbtSDJW14h8ocRlRXp0qFmHlB
E65RP75iF9vTJl9AcdHhgA+EkEE2d5pjvsUb3gAAW64mggqQoMaBu4hyH3kZtNFQmaiOojv4TXid
f3Spk94ofnU7DIDVB7kGb1CQYUEELwKpIvIQDPZQZ2sW3YLXeouQnap2hketIbtDJNmF9NaWIu/C
k79GZT0X0qiTHbosK4cR0mpveh0AM7wcckI8SJCjCMowr7DIekddCKQ8chyKeirniOGEvHwuvOkR
yOK+fsx3s1vGbgm6HJ75MNzzhUjqK0apoEWWCZHmrLs6UOBr0bvunVlu5kIE5Z5jrZ9CrHHCle2j
76SQboAzdtN5xS2miTY9v//GuPoXAilH3ZjVUqcNSYUcMFt0ga20nix4KuCOuu3gANBE67FgE3nc
eQHmacoaxvuRhEmfwBTFUjHFWsrJQ1jcS0DG2pGJgTRD2cImFMfpJuq5n5Cp7lkoPX+WD3kwAfoP
Nc38fujv1WY3qhnvLjBeADpKi5IlG7KOqUQqHqVT0cp9grsw9fbsaK/tt/mmfOqfyn3oNdv5LsPK
rI1neOgCl5V37ZnHinkqHdRe2Oz/cEWrTAVwqYsShhkJHL9b5UWfOTUz9sVbCaBugZKnfZ2ryX/K
wm56SwZLLPLVwnvFS0BrwSM0ZnqylUTqUqSjvJRFm6J+pj0Lyl0fxvtOuzek1G9TTo2T9QQGBfb5
+Kj7EGIgDfSDsMrhVXi30GkHk+k7YUD5i6jA/lQW9vUwloGpDcpDYxExzTRUhdH/IRtRyQZP08E2
nPw4eIR4UDnFb9f9C1MiMNjAMAf0G8yRXsYhw+j7uTBDGEfwPDY7I/h1/e8zrxd5UgFODHZPLzQE
i9ZLxgSNIvEe+7hOU2PRnZeLfTYHhDXsFeNHkxRkfZdKpEu8VOYU66cmXTbaNxCRODPKkUXZbrtI
dP+3GkEY9oGQWoLnFlNhl8LUvFStpIn0U1rfLtMxDG9jLssg+RuXsRMyZGznSBJ2oiUaHjDJxDBZ
wCN8ioAqrtn1MwGXxJqv054s0Z8r21RsvA+BX6G+jC9wkLxi2ufPBogYGfwLqgmv9Wn8Nygq0Sy1
WTuVku4O2UOFCUytKzhHycALgxi8uWWd5GDIhi7PsrFCDE71i3bqwJ3hxdv6R1XuVM1RXTLaXO27
XzJBHdEDPqHLZ8PXZfyA6FBSYJ50UUZsUrXSxFRDAiaV2Ilddv1T6KG3sKl+BrZsQiw36WPIxCwU
EHtloC2DbYW63qHQT0KLlJCgxe8DsH4RlBXBaULQcM1uXOAB6USoW/LCD1OuJoOvEO8Rgpt9eczp
IpnZLCwKapXBw+ROu3hfvS0PUgMkuBDJWPio8lAhGEEB01CEvwMzSgRag3quCNEiiD3pp7UeahtP
kWk3kR24gzO6amwXXvMUGDYPo4RhthdCqdKX1AxgcGpUZBDaN6N9NBOQXHDiAeNqXoigvmHfArRX
MFD3HTZ/qOl6TGjwxxoYD4TL8yPfdBW1q6nVWzUnta/jnOPZb+tOcQeAYMuZW6+XkUSDstX9C/zH
z7nKpWDqTs6polX6hDPs3EBDK7R1mspND5mr1D6gDWyQdzha7IBeQ3DagfsyIskC5frwPEGRVFSB
gPrJl4tKYcVGibpinFpOmv6KKzw/m+8Cr4DPSKwRY1eCqLguaVlfmhNefqo/ChhqA/Hfryq39bvJ
ywBxWaeOySsZfB4kuRRJhQ45VIfBIuX6eZ/dt0BgzjEaXexD/rOW3K4rp0jX3NAr0OYmgiTCvjft
AIPoWZ7mA4+cixHOcC7rc6QvepqOKmawJbyB6t424hs5/n494DJqAhfHRm8al00pLxYWtvGwm3+n
29onq+8a2vRgnP4LKEfiJK6dHXXDNWuqFpT8UHP7ObgE5EgAnZP1gPeHa7m8DTCuctQ91yvgWwQW
pIk+ITFbtqE/bgh8NFmj5o2s8L4VdbcjOSvBPUlsvvxtFM/y9Hz9U3Eur0y9BMJAE4wCiL0noazs
fnrSw32AcmJrcJww99SoiCaZlan0ABXAI3UCiRgZC7BuVdfyC+8vKMtYYWXlKmTKVTSKVZRGSAwQ
vb4Fvb5GOAjg0pj2i6NuCA9qfBfyNr9YgQa5CfbYVOyfWzQXszXGshxHDfFPhGso9Ruv3f1FoCHm
/MncV3IoAxx02WjEeMDbNHNmR98T9Ou6w/DmuPmYJo5sgUOCyjzOlUTKCtF7bup0rCARSfqkPhct
RgaU4n9fSoTbWImhjLEWTFPPJyhGfKCZbgnRVYop6RSbReJflNeYKc9aIGWUxZDPuZBCYOfWBDlZ
xdB7/mSAciVpbQwQ2ICJ/0JqByUNSQJCNF5AtPcdDN006xJnWYTehEUzr3BLELtWGT6gaWzJpsVf
EFCwbeYslcqzliFoBtB6EU0lULumHgqKzbZFEivbZWFb7sKZMGaajIK1MMwNAkJVpiKn1Q2mMnd4
pirVd7H8OWLMrsfa43Xvxf6AZykKid+rnEuKgF4mNBG5cpit8xPJjj15tPvKVu+wAoypviU5DF9Y
MoKhrsRSqXLSq5pmZhDbudWutcebvLb14+SYr4RJCvDz4RtHUWaIW0mkvl+XIz2fSkgcHRAXoFrT
fUyb/LFR7vODJ41Y0+pYwfCKoarkQz/Cf5S53ZvqgkF6l2/CzRe4Qy5Pk/JnUzlI6VLCVEgHQSEd
BCd6y8DTpm+ivXC0ttfPkmOZ9JLNKOJpLEuormUJgAILYIkDEC4teMuRPDGUM0ODeojUWjBO1nIo
khcFvH3cPIt5qwH+iXCDjuan/sBcmkqQgO3lpD8MoZ83aPqEHkgCvQxApHaDYsOBW/NlRrmVTOpr
iWNTTGBlNAjuKJl5T738qSlsTO4MMMkX07KnPdnZSTdF6XRfu3or8VQoavvKqtMI4hvXBLwAuLg/
FCahD/N/LhfqhZmAreRRn7GSIrFuy8A4yQ/5LRAUQFo72LvJSRbnL7sizMu3kkgFpWVqk3ppTANX
ffQmoDRHrrzLQW6uHjJuj5L9qMJzQAW6n6rpCnXVlTLHXnUN/QjSqnRMgOLf2eYjIe0BGN6WV1Eh
x/Upd8F2GcpxFgKDToWFoLKMRBvw+YLqnxoDDZN1n8c/ZXn5UmQ4C6LBDCJDrlMR3eaPwqzsKNBM
INB3d8rH6mThcN8FzMu4kkgFBWDiViPiuoHJK+GOgKRkG+ub+r13A3t+jPa8wVfGSWKKDLkeamEg
tKKzTQX06ZUuwGuiVLSJ9NC25toL494eZ072xyiokyEvEErhk6EnQj/nlCzL9bqUDWy5xNtyH7kD
Us3JQyHK54ELsOzxQhZlj0YUJFg4kHCKNqC+0MeOEexCX7gBWCF6kNyiAvMYMRWoapKFbgtdHFa0
XDWbTiX2r+4JySVWvEo4s3LEk9UElxSYZA0vrPi1RUaA0LHkhXImnDfhjrkMsqU+ZYNpTeSeC+B3
ysB38Bi4wq9RwRMldLL9uM2cSHWvRz/WQ2wtlsYQ6mPA8TcKxNbe7MyejogBYimPLEjHXHAPhve8
EEbdiXYa8yGpZgjLwQGg3MbCF96V2L0C6Jch4uXwqSC9WAoq8mODU8SCHll0BDPukbAboEjK71gz
6kEX0qhooImlIAB520C+ORzJu6vfjLjfnc8FniRennKUAEc0NFEFBSuxkEvrCHMlToupNk5FiZKe
4oJT2Xghr2b9Pj6S2JMc8t6ON6Vo82oObBPR0f3BUwSLgB93dJX+jfqAZh3KAqT6DMLNdA+o5Q06
nv7gjy+8G8gyEQmsNaTf9LGzf6loo8iWHOWzjvfQrdGj18QfomNEVH0lgh78mcq+mFpp0nHTpI0A
prEFXWoC16agqM2bZGJ6y7U0yubVcS4CMR30j1cs6LD2OgAVsOxjiwdeDGBAVqHzfz48eupn1NR2
KEpolgBpBjyGe3VHQF+wCOt/wW3A84PAU8W79VODy0hjwBCMlX6qfxffgargpL+UG4KyFL8LX6qx
obd5lkY9d/q2EKpiqXXU0oW7eJttBC87hN8/GMy4yJmsyv2FNCrm1EkbDLlV6themp1hsHv0wbcS
8DqBNtb5IMjAIAOfw4x1w9c6kouxumXKGOpyU+Xg1GxnJ1duJdABK26w3CdfqqxcaEhlzf0I81dM
aIgRkY8V7cwEnCxmQ/aTH5o2D6eOfQdW34/yk0pQJElD5P0JMvBbj8pNucs8weXW6Bl514VuVL7c
LFEkaT1kDRsTtIyj/4GRMTzLNhrK/NYc05msVKNKi2Mm5rkhQByZIiRUnukNxsB27XfRnrc8jkRW
jrC2ESpHCIK6kOSogY00qZ+HsVPLulPqXwBRgx85K0VHm2yRjCHRM6KUvFc2vZ/fdOgbVWCXxxuZ
M37CUYpG/LLGScrlGSdYGW/yuE2k06LxGjcco6AhM2XB1IogTYlj7I4EBoY8bHRX8fN70QZ0Oaem
wHMh9KReq0mLlcVwj/3evBnc2cOip6ML6Pl/1BJJTe8vbJGnJeVCzFhQujIqdBCEglb2QCCGw10P
3CoZj7e/SH+Ytq9Ylg6EVbTERVpeN0qaBiRSJMvSZnjEk+o29E3wUytPhc81SmZmoCoq3qZoLn56
K2alEFVSIOsncAbNjoI9MvEm9kLQPDymsZ1+H/+JN1rhcAIdCc904iWdpdJXoVuEORzBW4MUr/1Z
AXUydsZXC6tBkVe+cGQxv5+qYxMIC6ymoVDXu8kluddAG3yaiwOoLLCI1/qk476k+xyo0Xb9D3+m
lHn78Oaw8IOnIz16E8RiMwjtiGCXgFWusOwQgDKS8SXVVmJoNymL5RAkEINMGVhFOQqzEbCE8l1S
oORcwTq/lLZiNuVfzajTlKMSdI8lEq9hMxwJO29TbuXvmr942R7T12a/+crnOwuke7a5mJqBOEHH
8WF2Woz8ZGDgyQ7i++Rhk8znRlXmhTAx+4XJL8YGQ6c3pZlr7Z8ojtkbR2rROZi+TRjR0DfiAVhr
IseR8kRSgTzNF2WU5k4/mcJ9M/4om8cvneFZJyp6h/Xwnwg3Oj9e29tsM2wJV/UHABnaEhxpPHUo
q+zFOkzLAfGU5EFwYcCfz/1uL+3/7NL0B65RMt3J6ptRRmkKvSqVWErFBj54at0JI9Xlu7RXvMqv
eDNgzIebdBZGP3QwqWTqaQj1ZpQOSdtTQItVBxJPB1Rq3kgn25H8++VoHA9jCLM0lxHylOVWNY7Z
+LPrOVCT5ON/8sUrfahngJVJUSjr5Ck15w9SrrzGsxa5qjw8h+OyaWvpF8c+mA55JZD8fpWTh0uq
lotA7GNPAmp2l5Yoa8v/JJgwa8ABaA+8rTx2qrwSSUx2JXKpQguw/cRAfHVPxgnkXXSr/VX5gvfF
yO9XopJSSyc5gv9Y+sSrEsxGdPmxN2QeAiozTVipRDmNXJMFUcLc3Eea0N/WiGmGU4BVHGNXmcPb
+ebcaXpWThJKubPCXj9J8c9pOUUYCbpuFeS/e80KKacBKg55FmaoYy232dTaevRNWvYVjwWSJ4by
FI0Z6X3eQIxePNcawHeHyJay30nG7aGwqljYKhFRNUMZXqJLx1oX6/IICHsESshRXDCu7vXX5Ya/
bvGRTXw+u7MoyronuTeR3eEGd5vBFT1CfWNh0/qFNPk6GwxJe0Bs+8m8l07XPxqzkLxWkjL2oqzD
2goRnM2n0WlA25KV/2G7bOzsQQfxlcORyHT1OE4RJTOg6NGd/bboSnkw8K4ZnQGNMaCkP3X79lh4
45ZHUcG0lZUoyjHGadYkYgjf24TfegxoJ9iYbACPHqu8NUCmC7ZUC1UfE5iEdH28jgfsTGpQSiyD
8ShmneIrc2j4URPH274JOrsospyTdXCE0nGsCtL/lEbEEgAE5d4cX4YJAWAXZW9f+mj/6kdHsdG0
ZnPAZMKHx1cBIiPulL0MZ//V59r5LD9V6woxVccZ0SV/rtwWoPYEkUfcie8L8kVcPp+jG9MPr+RR
0WyyMKlWzdCt9Yx3wFsiuBheNWJUG6UmL+dhpLDTj5U86rJnKraGAwEVrdZLMHjqLYfBVt3lt3gE
EjB37pQrjrrhyRy3mFCHuCAFvyEB+sr9YGMCx/mv0m9m9FxpR0W1pBNkMwJq/2nSv6HZZw/dZtR+
XP9kPBnkYqwidJEJi2amsJBIfzeUnxkwleWY1zJh+6mzyVPxLArGRRJJwUz2/9BZFVugo+FN9v/B
5Kmg1s3yZMQLTLCxMNMleq2f/yre0l1x29j6IbvhjlcxM7h/v5JFk63V2jgokQyjWO7G38i4QXYG
E3zQ7RqLoeKWB7vOdsT/PUtLJGe9+mDRPLeaEaFQndeJbWqjXfcnDf/sI17nnF3rX2lG+fxlNuQk
VqCZDLDt3h+24Y6M+wF6gxPImAnVShDlNrpuTjGRA50SobObtHQrlYd4wbm76P5cnltc1p0yAPb/
ZP7QP9AGA9c8iq+zm3kgd/Wu3yp2LgBAW4Ba6rKK3cFLafhEltrEKG/OTnxLypvWLWDXBNALkjIZ
90uxD/AsjrpgOfioTb2CuOkuBKsgRgEIfi6WRuTHwYu2iRej5M7Tke3sz0Kpm6b1QYxdQlQ8O3dw
R0A365hSkZwZE6gWt9byUdr4lNedT5TuIs8mKqy1kPwpGOeGLe5lYLB6sQcq1m2y0XcxQJwtw5HR
qNymGwurCRwr/R9M6F+F6ZUrK247YzQ+/gvtM0liK8zLSwDiILGbV3thO+azMOryTTNBxtawsAZW
q11toEU/1Ls4UnhKsX3zWQ5197QuBOl8AKXI8E91jy3JbUrwZjfVE891EYO49gnpK9jlhTpNMBgy
rgyQzG0Mf8KnoGGJwUacKWmmAlxbmZzsykPWZaaBTg0nh715TEVDnx2Zy+QmO6xHzVoOFZ7nMBTn
bMLJifvmO+GEJKX38NT53Fo/+Qb0wa0lUd6kALuN3qmRjnWD0cux3aAn2Pns9qB9QhVua+1CbmbF
Mr+1SMqjgHe4XWIF30qRbDL4pjtCi/kiCJa/Ew437WcXOoXP9WQspyJjelfD98N6N73/BtBqPO1y
Qft40hT3Bqax0TrXUJ4bAfC44d1ptppncZRJBnKDQeIlxBO4+6kMt1Ht98HbF2LBWiXKHtVRbySh
gYzWE532W+uUmNTH6K7df4en3HELgExrwTYdlggB94UFu0v7L9Og7MUR9q9jAtrDJJqrvaW/9KMc
eiJa9cJu5lY5WU4Ek1oq8OIMSzbpmb5KToUUUyUa5jfITHu+nw7hUduDrPSOO4HA/GQrWfQnC7Vs
XjAODTLdAjMIKqjByKRd96fvhRXov6n0M890JZT6hlg2A5KMgG1b8oiagP2x7TAQTS6CeUCRLtwo
NsdqeEdKeZdMD+dcJRLJ/HzyDhU9+Q6geIf/R9qXLDeSJFn+Sknevdr3ZaSrDr7CARDcySAvLgSD
9H3f/SPmp+bH5hkiOwkavWlZmZcSyWIACjNTU1XT5b3YZWK3r166s9VR9kWqKy6rQl3B0FngjR4S
1GaH/iwSobODvbWJXjJX+4eyUKal4RZjqAE8CEzcwV72S2RWt/U9LIv8k3AET15fmN2bXtosl7oa
0J5LpiKWTBwQrQcwLjLoUZXNCcYYPKIN22Kv+oaPNcpUM1UxGDUX6JCU+dO+9zgHqSeb2+Zsbum1
0O9sTTJ123lMvWmyAkmNXb7UN6kTua0LvLVgA9zdLS5DYbIYCFkiiTqdOVgVZOANh0H+Jznd8lVv
Ssi0MrSfcd9k8vczEVOjhEkGnHbsX3kIQKppA9NEP7WhCW8YHwkOLE+wmhZHs6mEui8AOBS6UbjS
Iq7ic9gVEs52fv1cWoaleOVVecvqtVs3YX+Ioiu+9VxrYUJuQFxEZoZJ3Ti7DxXWq3v9Vn9IoTSj
Exo5kkv514IIPFP/xh1qu/T1XfX2F0ATAV/ysX10/4MUJXGZo1p/iiMJKlPkir6EUigweG2N0SC8
roEfS6PUo9fwtgJHDYQh/gHHXyWzgElXuEk+r4dyMwCLkINegToM7nP50pRmeoOsp516xrPhzIkp
ea0/pcgytY8sD85aHeVsOmPJ8zYUlacw8zFFLsYs5F+WrmuUc0kaOR2zDKrxK0SOLjlr8eRX4Kxt
KuZOrt/lj8OivEvM6bGYjVgOGcQEdy0y8sEVGRMno5jjkRlCrm4fGpwlIASB85KG3VP5JAa42+mZ
Bkyp1kTATHDk7oTtbIM61AJbtfW9uVrLyWDc9w+J1HZW3BwNCnlDLZK+N5rW5fnOmcV+g1bJv9DK
dC6K2sylVRujJM/CKfAr8aUIHxXO/341q+/ccxmUg5YkNTMi8s4drVa3CMQSmaauI8DGk7Qqc/hr
1RyebR/lltsM5HEhedojrSr0UJIaQXJtcU5sAXJVRbI6c4p7pp4wTo3O+atjOTVgucRWYoQBDZjI
lkwmmf/stuKPDGjlMfqMGqu5YGcpV5+oHyumawBt2Eehop+eqPXhF/FFD7qIv/RElZCEAbOLpAGi
jnIBuYKkAShQfr2m4p2wkX0FPcjJluXR1vbyXBAdEmTDDIqpQMGEsH4RVO0VP2TbKhtdaZwdhnqu
2ZNzWZTxH3JOHJYOixIum71oZT16g3Myam1hVri7npkjRETf6ef3uUDKFchLDWLxFM9vlQP3u8jt
tLy2dcnYzkvm9jkGofmR0YewegfPZVI+oCxzsZxA14NoJLj+VcbUr8ar6qV2w9vl6vstXU2unUuj
DJhaxEUqy3iiKpNLrsJGtTRMJ7dkZ3/nsgMuMXj6egutfgB2Y13GtQtx/gMos1bxwTxFGZY7uCRn
kwLg4FSm9b5f6JqlORdDWTZVSWY5BBMaxsorwEZOplTj6TbxDDGrzZnnciiLZjTaUuqAOsDpze/L
YCIfa3GH/EdyEKzJ6+47pDKYr5s1v3cmlLZnmhTm7UhQpyp7RqsRGVUs78nDOPf5PXBg2OZlLcI8
l0iZF6nPxb4G3DIcReF3PgDOd7EH8MYtYA430f33Z7c2eo1GNOLRVV2BLaN0JKw1AzhQiJpzU/QA
4oXBSIKw0LrAXwZpX79jufXVDT0TSGmLXCpRlgCl6anWXC4AFnLVMQKHNX1URFkzYJ5V4wuSjZ7y
Xc3xALeql+dWdOPuxzBuGNu2ZprPZVCrAIO7yCf9qKAxeXSCB3k5RWByYgpecpCgjvOtUJvsVN7a
lT6XS92BUdNCPLUnAJT5jS9tdDwGSLaX6ePIsdPW+UwO3RO5CGOD+iUBCLP13AGT9IAgU8VjR/c7
M6mt2jBBzQAG1Q0eCizLuaqU59KpK6BJ/BJ0GVDQEl9yVSu77G8wVgdGJpIbkgcTyaH6kXGia9fu
XCblbJuZjyexhMxiTyAAs0u8jYPNL5r68Sg9McSRJXzdYB1Qb2ARBOMI5YrGlhfCum6JOMmtkLYn
2SFSCGRXeVbdniJ+yKIcUTQKPPC5elwIB7khgLbk6M08PRVKN6uZJLvrOvohjjIpiTamRZp05B0U
bpTNsIGOgq2IqaNrIcv5sqg72CUths4kbCGGA/zYbG4jtzuRQOW2/NdIwlT1XB5192J0+DUBj3WR
og7/MF4QTobcn15IpYpJkMhYHe14xiqVDE5ryA1s9rJl7IAFwJmhNzjcVj/yzAG+1efr2fLo8Lmc
iyLsWwjMfOTx0OCaAkAFFU40djFrLwztp1toJCmv1KjE0cnetG/B+ERGkRen2LJfBeuW+g9tpGsf
RSLF/CRD1GAUuQk4jIsqWWylD+/jtH3//lave54PWVRMWxdZmADtWXlSFcVSwhL4M6mDiRz7ezGr
kdD5UVHGY0rESQxqHFXiz5kJn40cSvCTVMrSq9BCpd8KL5kPSpZCUlYkDio5FwwsTkIBpALNC2mT
V/e/BhX/BJTaukH+2EzKjDQjKiIdkUdghEj1PX3mnMEaHIx7vv1dY2JQxkQDZ64gzdhSxSx8Ii3E
EGaHbApv82blsTIOa1HQ+QlStqQP5FQA2DMSzOk+DSJzRPLrbymJSrfQiFnMyYuAFRmFqZjaK0FF
iiJTRkXViNBS8KtViBXeMcwIQAA+J5mTdBp5kAuSqz07nFlcph5hrkkQvLLex6fg9H93ohhR/yyr
UOSoN4iNBFudaGY/yT0IZZDK1IPTuouVXqk7VFuOguAqPxnbu2rCMNNNQJEwTCtSd70JomoG2tov
Lzdchg4hyx1tfp9tWZN26+s8k0Xdd2MqZbXrIat1yofJbp7iGxkEvcTfqaaMKS7w51TPnM2aW1wP
xBQFZTgBVFhY6ecNLhe+HCeVgLU+g192M4dAMQnvZTM51D8Hr7KCAytNu64/HyJpLKiikwqtiyIS
GAUe6Y8iRR7DIxOMTP1ZNTFnsihdVfWOl+sqVtBsoLhN4hqJJfaAPA+t4bmyeiCNHhlas2pEzyRS
GouRfKWQkoycZK9bwTupW3OWdi9dxx3G/ebNwKx5skSSv59Vfdo+RK9zgEXK191eduJrvGU36l7Y
ApTSCyNTYiXCV23b2Rqpm5EGo9xXZQKB2iNXHvLl9ftNXPWyZ99P3QZBWLJZVbGHRXDJyZdieWmw
0AzWQ+YzGZSz6+q2y1oFil+/DzaZIg8v5EsVOCJobGO3wLKOiHJ13NwYXT3giIC9b/MPMgCRyZM/
euG86X58ZOWFWBtI+TogDVRSK+OAjOV9HO46wDs1KbPauBp4oVEINQpgWQMh5bPepXk2p2oeyKdw
WdjjuYr53fpiQCfUCLgNGVM49waTVmD95M7EUicn50uEeA9iyXArCLEx+llhFq32S5ezubvvVXFV
1c+EUQfXiFkVB0TYUmAeOT8KOZOlcNVGnYmgDqsJBW0cU0OGbig/yCBripxsfpeYqc0Olk+w8188
6pk0yuCPXKkPdYoFiZ6Al3e+TRIMs2a3kU1oWcq9hpG3bMs9tQVAFZkh5qpifkj/UsItNL7nG0jv
t6OFyJZ3+NSUa3M6pp52Ed20KlrOijfWfSCLoheNhlKZ4H3qGDahFr2oGJyXNIiN+Soww2bWzDrW
vVGf3CAULoOp9Ra12vUyH1vf68+qg1UJWyxPBoc12sF2AR9l8SDIiJZI3w1Bmwr83m33aLjECYMz
niVxzdacSaT9q8oXYVIWooxh88UmQfywa5Dm4IFpX3l/AtZ67Yqcy6N8LBcEjZa0ivyUAH3cj3dj
DX41h/+5XMOtb9vbXrAyi4ttxsauXZtzsZSjlTlRaoRKJmYgvCEDITL63UabtJWyFXdNb8+FkT0/
c7FpNGe9UmnyU6FjXJNLbgujdtCowihTrjZAn8she30mp9dGoS4WnN0fEIteagUbgi+dupk1PDE2
cV1XFF4BhYkg8vRMXlt3ad/kyy8TTh5Fxa1xIE8wJAXe2KPfq/dQ/hBHmbquksVxESEu8Qcf/ZgA
wflTPaYsOdR9V5Oqz1P9JIeMX0tA9bki3LalF3tN4OCFaeW24YPdq+NMFSQBJmNf194OAMuUDfRr
ARqKdo28MYs1uv7IrZfcWkPtfjD1wlR/CPcthixZd2H9GD/EUS4xjrpUiBVdfpo91SuuEHNi3ly8
i33dBE6tx4eM9a1eeQCxiUBEwLgZDc3ZzeqUZwuWx1X+gIZypZosxg6utYKRVhIJUIe8BGafzzdB
mxdFLEdeRuTOkULQhQxGO7QpMlHW1++cCmok4N+CQoKnw5hYQudnMsrIw5FxQPLE7FrkxgKX/6G7
865LHMbaVrXjTCJ1XHrRtOWYlfIp8TGdCnep3/u8+Sdmy1ZlgYNGxjgFGCPoljA5asOKRz/TKUgj
qyvvgw1pIQkvVda6Vq2kpoDVRMTsBkZWP5+ZPI3A5JDwWh/cwJMnUz0VTTDtFfqJiq6A8XaZrOKC
qf6rruBDLs00FZQqGgNAOoITnNziKj/B7moX8RXJgNRHxumtSdOAc0LwVWQBoe/nVVYdF89jDc3s
7AXcogSYD/NsG94VQSj9l9Z2Jo3OEkdqNSRyAo9AkmSkDSi7zK3aJkkyNgzg6l04l0b5cjVrjSLs
IO3XaGxrdhWahGOLANlpNbpYmOO/jN2kE8U1+hUlqYLEBruZbghObPHYu9qWYFCJf8Vwna+P8uND
qHBJX0NaWgyx3WMi1oviMLz9eypiUG68KRpZ4+bTNvKYK2rR+PwLyA7znFsm5Nua9QdNKhAUMfuL
CQDKgClG1gUYfIf13xKyW/FeOapXoPjwBSt/bd6YF4AljzJfVdzKRkeCBhlkOxMaf3hTumltMs05
H6d740m8YeznmmE5XyHlDCojFbWhPF25+kUGeBiofOzEAPynhkcLb8+dlYAb/I4hdlU3dWAIaWhu
RR8+pS1Iymmcakzyk3ZJKoYE3xQBC8FMtv/ECD7ZNvqRop1Jo5RmwdSgEU+Qxm2iO8HNnXz0DTd2
hh2AhgDVbGzHSyPZMRPjrFVS6qOntTDn/CA/TW5yVUgm+h+s5IghmeamLkw9Z9IWr2YAz1dKKVCY
CpERVS2JcnWPlCuDpxlN+iXSc0xha6HKuSxKdYpOb/l56OWnLJ48pVf9zugZw8CrTa/nMqiwNqnH
fqk1rGe00hcCDlJ7uh8U5oICM2dyiCTEHwSXpKrNEM+HxP5eT9eWCHYEWTAEjJGgefOzQyrDtgln
NZOf9OAgx4emuf/++9duny6CjQ9kU0AapYPZWAF1UNUluO/xO4BwzXg6tB2LLHnV9ZxLoZRiANVc
LIgFTLO5A7odQRTephaahskTYcf0q6xFUXoB+7Vw4YxFkSYcYlBI6opUMvRLkIHgZc7ZTAD9tZuG
chcA4DGkhXCTsicgsx419OFJkEnQHSOrvSfoGrM7+tE1816vRdDn0ih70iZR1muIi07SQNFxq2Hu
kuAZKYw+uK/6pyHBDAI0De8d9Uu7ZFMoCNazVHqa9Ms+1swgfvpeAVkCyL6evYrbJMumuS6lJ20K
IgfoSanVBzoT0vrr8ZB1oFcKzVmgzZOpe6SUc8M1WkSOZ7I5grfi6D6hvikR2P2FvjNIQxhpKCi8
gGWEUsAkRuuuXBjiE/rp0IPTmN0JGKHYLIqZvYhugtiVWQ/56mM+C6UsFZoVJ700ZBEcYJv4hvTX
GTfcQ3d8nazKVMF9Biqm+JY580y+9rNrI2JBRghHerJRnw+QD6cuqZGwOQWxePlbNWim9ifWsztQ
chhW49QDnqqdl1Suqrnfq89KxvizeEp/xihOpKWTJETs4U3llkCf0DwYZNxydln7q2H5LIy65FIl
d3WWgIowCg+iWJtVdI1Sovk3l0Rdbk4rw6UlO0qS4KRnMb3Q96S/qPHGDbNd62vE93lNZM3nF7Cq
OrEoVempzMzirjVba3oUfd5A9RzDircYzWdMqrA2kXIGsV51szxiE6vZMMcFKH2S10Wv328iuc/f
aSV1A7lo6JRshFr84oHKPTJY3bAhwr8a4s+7R126utV6XYxxViTBQIimux2ZzBU3/ebvLYgyYHoS
9HWIFAcWRMSkngQx7Oae1cMReY3QwiqqSD+AuUzvVDEA6SVfXY3KFa8fB5nhUlbS5tizDxn0szcQ
uJkL5dOVzV+QtrjLAeRiin72AApRW0MLgM0M91fdDJA2kW3iDeTsKH3glyStwQ1B7P/oCDas1EWY
OpyEqePJKe3CG3t3mLzvz4x86RclPBNKKUdRT+3UiRBap9vK6M08+xmREYpRMKtSZSgIdXI6BvRE
gILjLSODQuELpqisZ0B71lrhmHYNHteVrbaStSiz9f2a1sWAFBtUJbqKh9tnc9EjNzgaXSEeI9QA
O+B7FrMZGIyggCWEMhFS1XWtmCr8sebQp9ReFnxhpvLL9yuh9fD3HftYCqUTYqB2etfEwnF6Xdxw
13uhE/xM0fXyrr8iLPBj3syZVTIqZ/dLqCAb4LEFW8KXctUwNE2CwYLlCOQiwEOmTneM94ZHMiKs
+iZdD6Rl0Rct45c8mKOSP0b+dKmY6UFFWdpq0fqootf5mX8VXf4OsMjXxlXNqnZQAdcX2XS2CZS6
gzHqy1G5FGITDOCecOB/CNbok757VnqSut6/S4PWKxIKgV/AZSbQAysy3y3HKM7NGatLWbOjqyoJ
XM//kUDdZT6RI6Wry+XYTLdFfh3EuSV1DLVfWQX6hIAKIIPKHKxtxNmcueJSjxYRDK/8UZQCV+Fy
l6nzK6v4JIE6Fb6JUoELE/EY6pUpiU6JZdSsjqcTF82Z3SOnQaYSAGeOKgKqJFSY1LRiFGYA6Duq
F9MP9Lq7ckaGPmyS4NRt/qdyiME69K67IxAWTymXPwEARIXDX34EFUUlUtvzYSwLx/CBPAIlSE9r
E5QyenziUw4tUAveFgJh7/jesKwe49nyKRMZA/kiWQA5ewyMxwZk3LL//fevHuLZ91PWEUC2AAoZ
sL119goWQ9PQnQgPje+FrFnHT4dIWceujQAmEwbCcd6qW2nDHZQbZTEbtKsRwIxgMfVD434vc1Vx
wLetg9dc03j0Eny+AGAHGkKD5/hj/l7siXlM7uRrFe2cLV5s8AQX/CV3Le7BYgu6uBpZZad0Cyao
Lp3zOanO+c+gNriVxzLKMziG1gEA0FOf2lGBVA8GWS9aX7ggHLN5Z3JXmVP9x63jX4RT+66pcw9Q
LgjXbgVXQ46wtPon8oQTbXH3Jyiz1rQJ6OeIHUB0o3+BlzHENp8blM6OQmgrl6rHO8qmrc2sM/nL
6CUO0DbVeP2R2aS1dj/P5VL3s2h1qYgmdTgKvZmhmOMT/9tsJsVsKkt6BuOHRQ63G9EjydJt1pop
PUMhXumVEIaWkNEQ+rzpWAgoC4q35X5yCsx894ITvH2v3fRT9feT/dhpSq3EMUoDcNIMUCuScg4d
BYjs+9wnnYP6Yb5hiKOizy/iKEWK+0Hg6qoY4YEJE1oKWDBZBr8VBtuvjWuC8jYCqQtpS5uV02dt
L+UrpURTO7VVhmOZbrX2ropVM0oZ8KR0W+2X5VEPom4pRIlDzu2oXleYecjc5rELTUk3S0u/ku3q
AY0BIVihgnL7n7ZW/JJtgGodETCIhunWigDwjZrYFgsc3IBsEkHUVa8EDHN1xKmwW6vWPIp6Jo/a
0HwpGzwjsgX6WvnlDeHn7Hba8+Tgdl6g13U3ewzlWb2dZxKp3Q3LJOoFJScSywfRQlDsEqaJwG3t
xQLZliUe2WWSVb35QyjyqJ/Nf2pwEtfnPGh+esFUsh+lcakVR8bKvt9LgW5xl/RYCHsFZyfc4kkW
eJVLBlhCX7zDlO+VYiVbZopMxO+m46GP4xPoTncpUfl+aCCydsQtsa9Da3WAjqz95QJgNMzxtNWb
Tyr1Mlp/8D+UecMDbSpQ+lyO3GZ5JX3YWGFgqbZ2gcKF4pFiXuTIuYmggQWKvG7kzmRTRs7gl36M
mmAmsZ9LWKOAkXAI73g7Rz5OsRmHua6mHyulbFxTFsQKcPNRfuZulR8CmlTJeJwjXSsXwe1oF07k
cIXF6gH6KlaVwJ6JNwzS4sAToxS16Sqt4/UWjzhcxAh5/miwyrh0RzVnXMSv2vpZEhWwd8swDJlc
Q5LyFgZbUWNN1bOWQnT37M0hlyNwQeQeFx0PRA0BF4cMIGkxmq75y1qyUCtsfcL6yEoDslZGPRLy
QRoTEZB6xzD+kUsPVc8A+/l6CT7vHJF/trBJibp6mbBz6I9zFi22BO1OTgpzQLYpyA0G3j6xh+dX
HGCimiobqNFLhOCBjlxzTsv5SJuS5xHprKQxFSO2xPKu6lwO5JltZsVyZzKUn16hZvCqgZoM+k8l
Uf1CEShzZSxXMegJZ/lHWIF1K3s3usluS8kX0400o99dvpalq3Dg7ADzEPUw2JI4O1HncYY78Kxa
JQ0mptM/iNryRgwAzzZUhDd0sNGcdxF7pCrF75gW9ct2k6WDSV01UGIBKCN170WUHHhOBuNk60RX
PQDoUtVsrtDo7zU6DN0M7s7OeiGEvZy/PDH2nTbnp2WeCae9sVHouTxDON9kljFUntwGViKmpqZe
t2PnTGljys1NMT+JxqOusHrzV44dQYcB8nNdgsbRqtbL0SCrtYFMcAZgW5DNhmppttpkzhkArZhg
RbRTxmo/iaMMusKlXLAUMZqUVCXYZpkRWAU/RZs+KFP/+52lQTeIAhmKgdsjGRiyxOlSd1aVQnUE
2+4pS9sfxG35zlsxAKRDhxAHDxvNCsHI5A+Halt4TJ7prweLm6SDNACN5BKv0snvqR3inOuT7gmd
7OhnU4LGV42xtoakTK2Sk+XXxVBgEyM90G+Hsk6eZ6UWLtVGBUJIbYjDy/f78VXLP/0eOn83SrWk
d+T3yF4MkjvDGVEvZ6PDfvHZ6Cw4Xzc9PCwFqpi26A0D/CCAW9GzSPin1Z4Q7yIXzyzP05b/lzhd
xSMfkTQIVj+fMr/ISagZSgszASxoQiwJHLFfZBT8D1LUmJiWaX0nP0RSV5ZLkiBKUrWFvehigLks
fgIuuvat2fH+4OR3pDYausuVAP4NZtP+ulp9CKe0uu+KXi3VpQWRpuqlm2VXbRpnchozRyMCKzT5
8i6idlelYpOkDIGeUWCpc2OOzhw4hWjnD5ILFHZf9OXbNPQy3ifcvAD5ZhQH6O4fXGCiSX8slcaD
luRc16YOR8uf4EjirY5RtT/XU0WO7JPHhSiQ1cqgiTPQvUK39pYqxirnsm2fpupS7N8MmbNaaVuP
yMum/WXHpay1kYDkO4GUIUwUvRFkrm6fdKHzmqqwUp03x+KSj3zELzXfWvwsmjrvCstLFAWOELaM
IOOr5f+8ZOriqHEwGkZStE+qfjuXt2W+mMsSm4tRmUNUet8bn692/7Mw6spEeisoDQ9hALKyci6y
c62z9OTueylfahREY86PkbocXMWpU9yNLQYc1RnT8AZ6ZiazROOAs6Ajb3jhLkg1v0lBVYAQCg3+
T4xfwDhXusMYhCBdYBhYKL+NNwoQwSIbKGtITJNMX+axIL9XL+jZik936Cww5TS56dsI8jBjjSmp
F+NH9URQSglJQnRoHgDZpRZQLAyus0zRmuU9F00s1ZnoRI/4QdQaiC5ncxEvB5HxnGBo6KkR7EyA
NihKbSR5C9qCF77uzaiGByk3SZWZccBEUmCdHBVvymGeSJwOaQRlA7OqDkiUgEI5PYDsEPN1rN1b
9ZPn20e9qzH8i+bfaCKOi9CLoq9sR2BsSRdbds3q51lzWefCKHMjBGEVgc6IqAkZYU0RSstANmeG
0qxNpIyKPrdNXwZli5hrAZqhpewFNDS3tqLZPLD+2FmeU4D6jSE9pd/PlKRU05GLOVwATjC1PQDr
HO6HtkMgYJcXrRV4ZJoHDHN2ve9RLI+B0hL+DK32tgAW4d8zcifrdPZTNE4pEP3CiczlmxomZqn9
nILN9wZm/dIZ8I0yRgRRnP986UplKIxBrtqnum/saAay4vLwvYT/RTE/RFCKmWlwe6qetU/pw+gg
wtgYVuwrWwnNzDEzG7nueD+EUYqJ6iUXiTKOz0hbSw4Fa6kOfHLVzc8DB/6a+v77xa37oQ9xlH72
3TCAJRVra7s9p1wORWgW4/X3Mr4Uu355oQ8hlLPLdBDIaBl8e+vMTpmf+qSrXYdilwF27sgxfCZl
9vr9/hBJOb4ExgQYKRDZ2E1sirOZBCbBy4L/uVX9YQvO4hs+t3S39CXrTzAorJvqP+TrVJy49IuU
lDzUEomfHj0cXo4ROt3PeLNG6YW3+33volMRM7sqI3UvMjSIxuAU6iUfS3IjBhflFwd9OJqZ3XY7
EHNeB3aMXwI0B6fc8y7SsU6AHJ7yUF9GqZNcwKX4v5MX/tfr9H/CN4BRZ3NYFu2//xv//VpWcxOH
UUf9578vq7fitmve3rqLl+q/yUf/+KefP/jvi/i1KdvyvaP/1acP4ft/l2+/dC+f/sMpuribr/u3
Zr55a/usOwnALyX/8s/+8R9vp2+5m6u3f/32WvZFR74tjMvit9//5P/812+Cjsv5X+ff//sfDy85
Pvf//m/21v7jKu5eX+Lm6wffXtruX79xgij/U0NHM7iKebTPgkLht3+Mb7/+JPH/RNVQ1nWwQxM7
X5RNF+EzovRPA3PRKrqtMOWnYxryt3+0Zf/rb8o/kThF0I58GS+jg0j87X9+4aez+ji7fxR9flXG
cHb/+g25Xioux1sd/TRoR0JHjUGG0z7b1xQZiUmPI/EwNmipKQZLisy5Rig5vs/RZW82z8YV50Yi
qv3LfWVBjTSMkslb0cqd+Hm4LPYz+lEGu/HHd7BcC8F2nC3trriPvNni38PaQj6HzOyKTnDR+NFr
6AxmSYhUur2o2RiR5DCrom8UYKqIdr84s+r2pVMe2sysOJcr972ynRMr1VC1dudiK9/EAt7VsbRp
QGQg2fm18kNdANQ6XIteN5gLGtVzs3NVj9TtCreSrFmz8ZyLSrzo0DN0mkLQAJ4ZXeoihlAJKGnk
Jo8jiCbIkJVhVb1rhGb01OPzAERCAuVaW8z4pipN8MzYbW2WBxQ+3GaXbvStspkew7dwj6L6ctNt
pg3yae/1jI+S2WvlRt1L18VGBt8C70yvMuBWSIpATEz+J1qcn3Q/QaG6BboM5zSXwrH3Erw1bzir
2DRH7WC0mBkHCTsmxh20zyCuvQqu9WcZxGcSCKL5xJx2wiNOTHRS/KjwGr88STH9oyF3yPkh6oeW
gUC5N7XWjB7QM8Jj+164xMpTmE63EJxyNKvH5jF8bgGXvItudX+5AQ8RUH3by6fmvdkEV11hTqI1
3BUByW9fVz8LN0JsY6dWjB5tACJgpHE0MzKVwF3g/zTbFwLL3e3ID8eB2MBCmkzUqK9HDwSP6UXr
Ipmc7dKLxZzvYa8s/nIxIcHuXP16BMumsAM9GM6iuO2fa4x6j1fG9eLEwAQFLzayDzHQY3KYewIK
MaALcfRzNzMBKCObyOs5ixV60rForfBiAWNPbTe7yYqvYivwtQ02yan3aKvGcUoYruOdzC3vZRt8
T5bkqUC0FzwQOPsBqr2CNz81ALjYhVvxanSNeyGxNAwqHzBfhQLigH2SA4BsLFb2UHuDn1/DE1jD
bmzNwh42vav7xSZ4Wvapk5cWkBRczcreRQfMxg6ACE9Dtdi2F22+wLKwZ1puLkfdrw8Z5iAWe0Cr
hJmhzK74o9VDhTJXAObRI8GzjX80m6W51W0QyrtItyGDe1j2BBwJpKiaCxIrtH0gUYOGrl2MHODr
YmkOFAm6EZjGA3KriRnbo6/jiFIA81akLmol6DJCGtbRbgK3t7Xt9EhGybjGDJ91O/T7PX8byCj6
ZVgzICMupGOzy/fCO7DeAndwCs1MTn3XBDeDD7b1jySwcvSCxECWQFKsvlws/hYQPKUZ7o1n3q0O
mFFzQpe7IJ2/iRf0lriPtmPliPjIjxlgrPVl7sd7IEzZaKbAVqDSMtr4RaCoAxRnKJrdS12aBhaG
hqhTshPnX5mA/GoSq3PGPQEOqf3gJ0j09vKVARpJ/qp/KmOzMpHL8WreLBSTDOICTOpNuYfgKfFL
yQp6vGQBugbgBPUQ/AjcSTMxhTBYeWE17zjzTXpbX2ab7kWxYn2ry5aM2uv14ChAOjfnwJpKCwst
gSgIdDp1V+qmVlgKED3vuNsqMdWb0Kocwl0oP4r2pFlWBiAtkvIpvOv62IdmifPHMhDHF46+lZ1a
sQMPTUVO/iD42T54SfzA4sHUHr+IwPiz88flcr5RfsZu54W3il34kS8e1APKCr7hK3a/S12tug8T
N5Tu+V1sCxWee4EjetF+wg/KzTKxkv0g2wmH3G2/UW/EPbKmvvBubAunnV1OMQ0BCiTiIHhCSQhr
XG5GmGPw4L0IyyFAHPs6qFb33CwY7O8lIK51VgbzeE84wLiNMZr4bv2xuy+sGmXdpces21jYRuSU
L1psq31rGqWbpLZQmzmY2OwEGQ1PQd01A0NU/j5wZhlZXQFPYU/jtu3MajKFFINk3HjXTKYS+Snh
I0WBIQISbX9b3JdOA6xpO8NqDzyUPASWvqWCzlEx6/JnhmD/hQCgoM24srvUC4EPIOyY/assb0tF
yt2SG43UxeIB6IUPZBpbAKglAtQTNMd/yiSp076dCpLLQMzR2AzfTlBCh1uC01bbOaAPiM6Pj8zV
0W+1X/IQz6CBERWAU+R69h4cg0CUqsIQDqRFZ7mrPe0YwshpXgU6cNyH0GaiadLvb1oktcR5mOPJ
SDnhoNxOgCgwHolXQBCzLTHiHm1ZL94vKVpKHl27BpL02IUNDhA8PDby7tsAyf5fw2PMRlD67UbL
oqrXmMKTUrHH2shQXH1I9otbo3uFbKrhdM5rfq+inUQ3CStPZpWb7qG9ko+sTMqX5zH9M8gRnJ1q
gn5MvcsS8SB6ujdhRCmy4SgeyIwQG4VJWVk0ev5B/ALaHHTi068bbaj0Qa478UK45VHf4P05wfCV
ZEk/ihQ0TrnFK64IiBLRFDsEUkj7mdzFlDviKw8icMRY6X4AKii81U8NvhsGc18c2p+5r12odxG6
4qwCd3wroDsdccmTfqc9SzApA+r0Br5K2HRIC1+A5d0TbwrDRJg5sWDpvqRwsKOf1kglElsjCbk4
7LFGNA3C9UuWMpj187RrHkckxi8K3Vwqe9rFF71EIrepMZH80BB4I5abrEXcqYjajqwG6hNu43lq
if5d1EnXE18uVdWKF+DNCBQTsbmG/e7cSPMS0SpSMGhInoLcZ2NqF/vhHZNpxruIUELa1RXAss3k
jZVfRvHy6wPl02ZRCaBKqaNcmWrxoqn9rCSPbR27lXPOwm1b0PAafir4Uv2Utde9YamRvxSYw/UD
1VIngHaXqbcMItK1ThOZETqv0kM/8aYK4z64emGhU7PlzKE9TLIroUAq3+R4xZSOCj7J0FQjM+Xc
QbOU6DJ6FJ6z2ZoaTOAi0deEvlS+cv+fuS/bjlRJtvwi7mJ2eGWMSQo0hKTUC0uplJjBAQcH/uh+
R/9Yb3SqqhVEtFh5+6XPQ66qo5MyfLJhm9m2sLdDxS0yb5J2Ru0IILFjvlT4neErjVfETgezQ5xo
fIjA4oCZ6qZdtU7c3AoqSOCSh+5ZeMRcvTGySAC7iDwITHPRPlMwak5ONTnCHzSegxQodQzUWz6X
zDYNS4RrpXtD4YWCO7bvA3N72aniG2CQ7D1prDq0YcGj5/pzaDeaaYHibtQsynyEMPA+5BvYec1J
nmrDVvAc+EGtPRlczqalPbT4+HQzEjtO3XxLt6of+7C/7T76PUVOOG54GcBHf/LCG/OAecGaYpWC
hZSVaYmaFR/K0o6EQ/QbRjr51LYGdUdAQqY1gKEGO6r6NXUlbpkOviG+60QrMbzyxtB8WN50sHP4
Mr2XvQHQCe/Yi3kwt7ErOuZoydZwGreGl9+DTmEj35NtBjJ0DLxygWoVyOLU9viefqI/qH1XO6tD
ZDXZX5Wam4ZbMt51EGFeyZ8SngQAPnM/7dTEyrbVS5vuldt+VwAzARWYaOe35l2RWLwD21woW23j
RoqF247S6e4guUNkq/DZO2eAxhCskFh6aleVI4r2N0DhX+H69/D8X4m4xZucg30JYLYpE/SInmvf
vBtJaJRVdTsQH44gMg+iTxB9beHOGKemcZLyEyMSn5rOp3O+xeY7Pm3i+G1ENGcQ0dKwbVB1w2Oe
WibqAFC11u11nOdpPIGJxlARgInUm2O/6DUFMU03bA0SIMysbPEkVnaRfnA/2YtgS/cyVzqEg93o
yBTovoKo8A/P/S5PnGL6pejzpjz0tWGZYJBPm+MArzyvKHjrKwRNPhU/WL1pc18gr2aC2FuZ0MbY
u0QZXB2FZ9J906GBOcvt5iHLLPanf8juzX17AyrpKbNpbKXcMuoDaoL2FNMaJkfBQO6ZOG6ONTrn
YzCs4TnHK2SoKgXEYE21mz8Wm8SNIjtxRQQB3WuLKlCEzqiHN/fjqb2ZEN25mrYd21OS+8gv/46P
fWY3BUL48ZPgBn8Q0KEO24S7Lcqf4vKOpl6F52piLhM2nARKdMjLu1xEq44MKGQIqHAn1vuqaKzB
uOf8t8pzu658meyV7MSLZ0281V6G3krR2qzaBsHYwr63CRKg6PRR7SG0xNJtwIx1V4BD6h2oA7UG
2P98O/rczguPvpRb5YBF+KXTPZmaOyF8wM+VGblxAcpgW5RNto9/NbLVb6ONuJs79xIAIMl9iICv
dJMN0BbqTc9kgwGitnqcwLtZPZK38YUfigO5kQqrOPCgPYBC0tFuh113YPc9lIxNP2XJ0g/RybTD
Y/rUHqIELHox5qbd5rfcQ5vDrXniqLvXduJ7/FTGYAS3Wi8KkOrBpHYtdEfUxlVWbfjdOzLqiCTp
LcK7d/2AMPF9joyRuYARF6RH9hQV6IIWHxDHOf1bhXgP7Y7mHPuV8mNp3gJ3Md4xKFoZAX42YEXI
7425/qIYvZHepCECPQGUyJg3Y8SO8VBFrizpVgUGne6FSbtk9DIohs6Otb1Q/25EP4RbwWyW2lq9
Z6JNmkNCnlQGcJ7bQvoi8ANAk5S6RNsh9K+Sp0neSPR5GO9jzY8rJ2dB1d3F1Y6DjQh1CgK2byo+
eQcYp5khjNKXK0u4az7rg8BPWJ4ybfljFqLPG9ptx7fQZNwhr9U2HWFWbWqNo6ftNHvuc2v3eAYW
rhoTt5MtvDZvhsdgr/cd0jzSZwg03CrverwxNHjUxOd/qgD/G+Ewxr5JrnSjRDZ/5IVXBxO/h/Ue
5zJoY5Mzr3nDfzWIGxl7/Ets7+TwWNAjodA9jv5SFXN0nyMgxlWz6/dWdUUk70bXAEGEDBL79Il9
ajeC3/slqCoHwCgtvvItRy05FHRcWBRbrtpp5VPQJ933mD3aPYLOKLHjTfgVGj+x1/pPatoGft0j
fYKdg3V9F6Cve787pGDnYm84O8XWcX22IduQTwqAsbdHgAkBfJFDeo+bxZ6kJxDeK28mrmxR2OV9
31o8Bp8/AvtG3OT36L5UnqbWkjH1+E7srf5W+NQ39HV6LY79axWEe/kwHugO0OVhntkVW8VxDu7x
Ilvb0LGAU0R8/NedVQ4bOXEqT8FEY27p4gxA6nsDQKTUg6gAEfn+jm/FPd8iRh3hRikeuIdOEiCj
U4gq4mcERqAJcjGkdMJsBepEmTeH/woOGUjaS4iUgmTlQA/ILioem8wRBbt40OmO6zfY5x34SI3e
o5nFN6FLHk04DYcM9DjMhhdxE97DQgrbcpdrDtk298wXE0+FkoT73h77E9UcIQjvE9HKT9Vz5I3C
HsWOSBYyvz5iP4GH6M+gSqZ2k+ykCoZX+IXd8NLXsrbQ2EIsptt09CvYYcyFzxyZWdJHLIONp9h3
z+wmxSGL1rjJb6YHvhc8WOJn/rtEsP7R7ZXBL2/oTcRx7ftb/I4u6IFKdPupshHVJ/ilu95PAGAd
CZh6bdQ32fQm/gAdDrsT+Ib6UK978Xd/n/0pMJ9+y07APL3mZtyg5kE6Cb/4A+oeFFC5Nh8AWfDX
4fLd8PEJY5q2dX/L01+JU28izA2QN+xu+gBRDMJXjGeMt4r1WSHA4i/VVp/RlCNx1Mxqj+QXu6se
mQ07V2MiDP7V5oTmTLeqd9GxOQF/gHks4V6hXHybGwe4cpgwGh3Lu9oT9yeyq5zkCMeJ3SRAL6z4
pAJcfpjAtwi1MljCr+I5+8TVgJbHY7EFChvq1b+VLdlSnCHcjUF19NqP0dSUeZUDrlRukdRNVUvZ
gmAOCEvxnKMUP3Q5Ts0qX9AkFPsot9lWR7iJD7UHImcsDyUbsBPwqS18TfKg35qqI4u2sM1tsdwJ
2xTOxCChzGx2AomDA8mAtDCHUOvP9Cv1a7crrB5886551G8Mt36GI4jPHdCc46Q3eu1psaWFG/oe
PU+KxWEfIkcdt6Rz40PoGrbG7OloBtVGSpFfSOH3KTgrK3nunqlgMdOqN7HsGZgjYUWf8ZYeWnBc
UXC96zAnG/YrxvHXG/VVgXV122fFEh5gHQc/ejLsbkPUW/xeDMwxHWU7T0KyeAPvSXPqZzRFNb6w
BWQU7zA7yzHuycEMGsVS73HXoSoyr90DsMJswniw8QA8wWscpCQUbGRjV78KJ8W48g920u8RD50S
R8HUNkxe0Up7CCKPvnYHDbTtyZE/d3v8FcXCpuV++irXfqnieWeAlsF49iqV9xNFZp5rPsD4XQ5/
6zk+kAdMwQ2aaIa2RrDE3mBXBLwu0VJvQzf/qI4NSjjr/fRebeBrH+PaMtzypXLbTXTMjo3mxK/z
1gzH5Hd8CrGKD5Q5haIdn6IHlGOWN/UmnR3I0L5DBuFN3sAdnyw4XgDoJHrXeJiW8IJpmntxJX2J
atDLgE4zQSKDHngikQtSNiXSkm5E+8+t6NfcmWqnPBDVTbfinbRFlAtMnhyz7lDKgV7baut1uTV4
8itz4sJTDZsd0O9WSXdxfYeIgkpPDWAltIKlD6b0rMFTDREZeqyzWe6NQAIi3+x8Dsz5qfyTIf6w
x8ki+1yyqvxWiw6T8KtjrxzqRnsg0UE+ja0FcCBzYVd8toMuN/zkEWaa5c8DnOT4fkDuAnkEaIh7
o93UzU2fW1m7GVUdSLQzxbZItrnVmZYqHVjhcvy/GiBv1G8nXxnRXFG+RUj2IJYGJ+9nCNcKpSnK
kAP1LgLdC7WNDvcPTuDb+Fh58GB0GyFW5ABAxen+XokwlolsxPw4jblMWcWMc/xzHl+g0k8dtDCe
bstDf1Ax2Ud6FsqtAAyNO7qn7+PX7Dmswfy+hhZ+QWWLyOZM8qISojOlzoh5Ot02DnROhaKg3pt+
jc/pDtoYuDVmwcHVwzdp5sZg3pzJmJ18PfLj+oPEN1Xv9+pdup9O/6my+VdS+SxR+p9M9V8ltf9/
TFfPZIr/93R18Ear7q1NMJO56vqPPP8Q/C4p/9d/f5zlvOdf8k/qWtLM/wJtlSKaGghNvhLU/ySu
0bvzX2jl1zV0D2gGJoDgr/w7dT1ntDWTgPMKGN5MhDLDif/OXUvSf+maiq4DRdY0HSwmyt/kruUZ
//x2gfArkK8WdRRAgsTVRPvt+dUlrcL6Op1AtbJTNQuTZQvNU+Aoz1fFq2Fanaxx8lvqgqqBAWf/
h1BZWZv5sCx/+dd34BEZsmwQYzn8WKZ1nxYKvqPJeIY0A3xOcUKxpYaZr2UjAXcZUKuVELNBPVYG
NUGGTrxXB9048lboj9lUmS4xRB58O99r6MFchLLcIJCaoKlGRMUAzvN8gzgPZbHVOhoQE4RdIwJM
k1OLF49tLG8G3XQGtosImnomskJgsUBxv7bkm+RlGXUsixUrZE4Dzcw6J+4p0lwpcvBixGXr51Uu
FNiFqAVKXo4jKv2NgQaVDKwnG2+19jFk0nOVIANNV9iX5h273FFwO6PCXsbdXyC3cUFHiQAjDaTs
QDUgeyaMJvw+s0O+jMoHgvy63Kj+z0tcmsx/1gjyHQX2koCNfIGBVumkj+MU0WAupEDOyu7Rc7lH
AYb7xfPpgp9s8OcsYuyuMSddPclvohf2IRQkim7+lAa1eVvmAjjIok2hrbVbzwu42NdvUha2gIVG
FCUKFqgAKGjgVZfpasPXmowFkpYpY9r3YNcMWIQZXqjNwJDffnQYtTGB3Z/TGciNxt7PR3dt+1Bd
AzUKKjsNfN3nTzA1k2xUE6MKMnYfiv3BrAWMoIqc/zcpi/shdVHfZ2lYBYNUOXWsb4YocVS+NldL
vqJQFGCU6NnUNTBZLzUd6P2rcUiz+R5KHu3tJqjuhFv5yAMKZuKZjAQhXHnKHoTDgNzumstw5QTP
xC9OMDTTLkvqhAZRqSMjYliYUuP+9U6eiVjYFC7SQjYiXBJzeC7LOzblNkYB/A+EqOh7B00YuMBl
c/GmYi3Vkf7RqqBDsNRFD1wr5tLWlUtxbbe+S1m8qdzsp9aMcSmiyLQUHjnJsKaYFq78rJfAs/N/
FrI4ECPk4pCLuN1yE0wgPi3SmygX/FIHPQ4BhseZsaLt549eKIoziYvzGTGQrFBKoQoS0gMfUR2j
Ok0USLUprqj6q9sHJ4doCuboghXp/OUaWZbXRq5UIHK7G4bRatO1/uurEjSUBH5RpotkoRtoxlVN
z8UqKMjDGP0pUS7y82W+KgA91shKz9OAjfnn3zK37dTwOjb6KhBReTNIjZ11g/OziKsqAVXZ/5Gx
2CY1rSVNr7sqSEEjgdKuerAIAwa2qT/+mQonO+pvE8NWMksEUKP+xmiJtaz81UtBwMIiY44zQe/j
+TrxmkZNUdoqaJW7GHCUoQUxoLphbFbcmjVBiycVd3XTC12N28cws9Z8DVVtm1S/EsNccd2u+BkK
/Mn/rGjxsNIuDo3RZDg5lAv+07uoeulqOcPV9/tNzOI1CXVVhyqjsE49CGta4qbdrQJsugsHxxRA
ATKtKaVrzjKIkTBMdh4CosJHPD+rITW4RvUcZ+U2h9hujgmKlhkYJObJC4UBCGLNasx7tVQZ3yUu
fDa1YpVpxkUV0N5EDhXNxmRv0tPUApECAPTze5Dmu3YpDRk7GbERBpksfG5U82aJLuHNzexHMdS7
blHUcyY22ql39SPfjg8JILqfpS6pn74UMTjD/i2VzIb720tXG4QZ6sBnqSGaJEuUwqD68BE1myzQ
P0C6jTKJOXuiPemtgxQdGJEA6P38EVdXDuLLr5GQELf4BlIqjFEddzZXZQCKyLn3qORT1vy4q2J0
TJ2UQWgFCqTFBguKXrZjlFWBiRyI1j8Vwl2Hff55LRfHaMIwz1pf0hXZQD/1QkoLa9aNvTIGqCk+
iChmnVCPmtjaHdmJTr5LjsDyVrS1NOv771cHMrFtc1s+iA1nNsrzQ8xoompmOs0yheNMrZKgkYei
oBaUI3f/wTjO6va/J5eX72IpbvEuxHqQG5Oq9bHsxLbZRBGRJodOvAZxGI9U5pcRbei2CXnXrLRi
Ls9wFo2zU0RxZmW/YNts2MQS3of0qCisAeUxiqJH9bY35Nb7+RyXCu5LEJkJlmEDEQEvTCxi33FQ
RY0e40bzq8no7U7QGttAl62VCj1wd1l4bznLV97CsmgKEIgKXniQYwAFEcENv7g/sVBMbS5o1XFm
TFUxnKStMX4WZM7bfNeJq1z+F1jIlzwNaMvcZ2DqykIeYQqNMkLHoC4KI7daUEg5mOpb3xOxzWGS
aZZptmGmFLnEifcF6o5AXOZPhUozWyvDOQlIyumlaMUK/WtKqqFcWzfDm6IX9Bwl4p3SeXreZOip
aTEeEll6mpV2O8Ss8X8+syt7RzCUR0HMhDjDRPPQ+TsoRgyjj6eyDPI6vc07dBAZN0MGHp5e2HUq
IEkpfUg6ddumgqcIpq2O48rzn3fr/CXiC3QVRAqaAShLn+/vd3U6ZZXc9HkZIOz2mzLf1WG7Q+Tr
5AlzOlnorL5JD8DI1pa+DLBAhwMC2pn1XEN0daEC6lYwNVqmZdC2+aMwDV5dCacqSvZCxHdlhRyT
2L5pkeRmU/nXTwXIHWZy6aAGAS3GclYC2M9LuWJGEXCV2hVlGw6KpSq9oQXaD6bQUvW7n8956UzN
a8UDkdD9AiWACYCLTTbGMSmIUgQULSdq9pGJqM6r7rRkJeNwRY4OpgR0yswN9jjQczkE6ivqJikP
EilpnX7KdpEQBjQxnpR6XJ3OtVBt+kwmA75UKHKMUAVItPC5pTYeS6FozSNYJ+4lUHSjZF8DmQtK
EBx0qURB0yK5tOYBz7/1/MKqMoYUm0BdjVnwQpf3kjJprC6HoK1r9E5UY7tv04quqO1l69ms1XA3
TGg0UUJ97wz8fn8Xk6zErV71PDCLREA1mqL1ht/DlO24kImlVxZUeMmzmEl3achbIjhFk6XaHyOv
IjQRmJLInLYJ0dqMWSP5C1O6DrVfE/gzbGHkoulh7lAn2oWYyK0DCCh6quVqQg0+q7OHHA8D1duJ
gZcBzBoZuB7DpqzRpOwIHvnoKdbatFnRBPMlXGwsnjEgAYJY17h4kLoayZOi8T5opTthetBnXEV8
ig0D8+3ZygtcXJ15d1E5DUwAMxaIBE/xfHcVTJiPQ5EgBa49idlvsUcr1fvPb+6aCBAnE0BtOqyi
NL+Vb4qt0jCQUqvKLhhk1DmCgjrequAl/VnINUcGVJjzGA/oMUmZ29e+SwnzchR7knaICRWvR6Ic
/meCnDAGysOsgEfeIYn7s8xrC/sucv75t4UpYSk3TZJ3gQKEWbHVjrOPRon7k57nVeP8LGxZBX7x
yBfSOk2b1SUe+VxYj6K4mU9e9lBBsPauF8taClqWm4/RUGhiTuNA42jbwg1CCY9iOLw2VyLbpcN7
IWlx+cpQqoXahKTsCU1YW7LnnWP8Sn+bN9pOdqQPIXW0YI3v7tryZn0FHhs4vKiKPj81U8WEHjHM
jaMqj3szTBwMUwkErt3/fF6X5hzZD4wuITJoiS7HsHRVVAhV3TLcxwRkAM2GufPU0LVmhCtK+EzM
YjVjN1YYNwQxrBaOVZc9DoayAkotbx5OWAe5rwrXWVJQRL6EdCqo1r4eaxa0xoSSke6O0+FObsTt
gIo3VUxfRYOiQIq2llrr7iCEKx7KpUMN1noyM00p+AiQPZ2fWB2WTc8MoQ1qnu769J5mKMuoJo+m
tR22zFYbdW3Jl/ZbhyFFMyz6AZBzXHLmj3WY6YMptji9HogBWjQzJwVXF6rR0C26VZ/TG2NCl88a
HY86r+Vc90MwIhWEKpIGu7dAR6KxyHWdTG3QovRKK0dX0puNZhRvaMA+CqHuJX3rVnp7aw7spUOX
HRp9D2NE0GdaEldMNR1DVAcUEgtuxKY908SNMLLHoUIKgLQHnU6fJIu8KEUXwIBqY7CJt/Q1bsGd
wg+MF1aXhU8z/ZzZv5f0BNoHm1bjAbOuggSYtBkVhwo9Dj+/lcWT/LpgIKCcufh0Bfjj4oA7zRh6
lvF50aktF5ggh7oZrVh5kdKlXYV3i7QkkpKoaRaXe5vFbWaWTd4GIata7ja1rLmNNo8uwkg7dPHJ
mdk+jtkYbrkekwz1b2P6YAxS2FpCwixeBxg8XFtCX6HGt75RKNikGatr9693A+YfLdrwhzH/dGnJ
+mSUI2NiTUAlBRw+oyx7pgQvRONmsqKBFxv/pYC/68L5598sWMK7GgzHPA4SA5ApUDJ30qo/idxE
K27GYuv/ETS/Jhljh+AUL6xzMknimDWScZQl2m1JUqJLlOfmY5HgAtJiKtDvUYsrfJJXV/dN6PxR
31YHn8NsRVWKAynFwFNBmnaDXOcOYPs1fOja8syZ3A9UWjrGmi/2sS9hBZp0NI6pqOxSpoIhVkXL
g27GIzj+yBatJIn1V7fka0e/i1woijoapYbIdRykKJ2BodkIHQVDZPN3gcwsBoUVRIQOnMk5lxkJ
tRJHMPLLGLmIQvFKaZ9ydFBgLtwpRDvIX6/oTNRiRYVcj8ykOY4rG90uinZdXXtVwd/+B2LmqTKg
DMR0tKWyoUlWq+2UkaNagJ0mV92QUjvka0mKhQX5Z+O+iVnc+IyWlVaCkznIZdXjzbDVEzAgdmge
5/Uav+TX/fpmNb6EATsQgWDgEgLAOL/p5TDyrCR6FMB6C+FNSsuh2eZIJKJStktitOoaKuvdPMaI
u5Rn4aEE8Q2qrHMycLeoe1r6haCPzGdTN+qgARDV9A8GkZi/cjnHvKeE6RwjmAWxVixzCFGFO6AI
JnZTibb1s5ENQ+XzQhLRjZWXNcphotQo/aHhKkiyYplKjmIKhD3Vwxgep8Fsa4eIBOWzZgPCoKpp
0JYM8gnxtWrVvNuCQi45kkGrRWJFiCwEW6epLuwSs664V6RseO6kxkR7j4m0nDUMEurY44lOp1gX
quiY8piPbqbxZLpNyoxJ+yo2UtAW8JxQUK0msVFvyo6mw7sYc/RH15MwmE6hhFNhF6FKK0+uzOpT
DwXOrJwXSXjTSQYN0frDhDh90tp4MjaYFET0g9l1k7ri7C+8Opwngnm8Nx0xIHJ05iJkSsQkNIkQ
m0coUxu0UvaUrWj+JfPrlwjALuDARS0e7OLifspmKSdgdJmOrBOOAnqek0J3ma7bvVRZlJCDrJ8o
ywMhbVbe+RW3HysjJjB7+N+Ygr146FHXYwRcmE5H1C8xC6MbXEEAFBjdD5Hsynn03keAhstfaf87
BHJSZ6LXNmBjEN6JsuZwXdqIOV+CfDgw01nTLV6OqrZyUvJhPKrSYMvgs+PmlrEVQ3SpC5DO1cEi
LuoS3udSiXJW1kku9eMxEhpvZkqXevW2k5V7ES1qf6vdZlEoq4TXihSyuQCfpTqvuqjDegZc65R0
doJYONJff5Zy5X7O+wXEDkPaFXgr5/om7HOQ9lBEHMPcgYb6ZWlyf5Zw5VwgQcOAU3kucVueizim
JZnCUjgqpo+RCE6lf3aNvrJZixhtfgNzNR9mCcOSipeDNIahJ5khDceY/M6F35PUuDRqnVp91iKw
4Bmtm5d/H11DJlqMwZULyXA/zrcuxcigYaSyfIS7E6LhzERDm1ytgGZXdm/WIEhMY/vw5+IWiLIg
yDIrpGOm7ztUI7L7JFu50/MjPTc5QI1kwOUzpCph987XobdTYTRhivkjfeJ1ieECWL+ZhsxSFXAh
CPmRxWuK48qqCFJ9s3IEDRH8+HORrOp0pe2S6YjGXEF9FfltLK2oxcuLLSPg+48hXWKaU9uKOuZ3
I5Qu0Ogxta+Yi7QG9F9qA8hAQP11tZEIXywjrXM6MJaax1j6jIHrJbXVoLW93/78gr5wtfMTOpez
0PCExVQvUlU4MmeeiRPJFNnRQFG3/b4Gd0vujtW2JjcJ7KLJ7bV7vky6zz4JyPah3TE1Dapiids2
RmwgZ5RGAZpIpfG23M7kMGB54a+aZgn+PFCVP69Vn1y+aMQWMJn4QyIYZrW4+HkHW9f1ZDjm6G/O
NLTxytxvosoy6COPR2ea7mQkn37e6ct7iRoQVQeGCgcZYeXiKSQxb4yQ9OpRm56NOLfDBo2f3dpI
5strA2aueWKgjgFdIJFfXBsjxGFmbCTHvL5J8yNvpB0IrK1S1/yfl3PlZZ8JWtybKYR/LIR5eBTZ
uM+JAioZWfTF5tj0umMyGVUaw++/Fok86axNEDzJ8MrPX3ashK1MYfmDCVNMeftqgH2A09Rp+0Aw
J1vO736Wd/nM52QJKrghlFxpB4k7ueBwjY5l1nzUAADUgq3wql5eiq98jAmEEYDDxbT6HsnEuNE1
/WiaICsAM1OjVvMUgxUTdnUl3zzFxYUXtLTQ6iYix3KavCbpMbovLVZkXFkKRtsBfJPwD/Il88+/
xdFVYmTR2JvjsUStDIrGDPIeTe8/n8g1GdgqySTIYKGgfSEjzluk/3JBPFKMAuzQstVpui2z4Gcp
y5qV2eLPhdQ6hvKhQv1iqLRc12amhUV5LIDYuwBa2o0o1qFVRIl5XxqNtpXCVHFCjMsEJVZD9C2Z
hscBnogVNnxX18Kvmk1PEfJEfgk+efROo1ms6GJzp4D0xhmzUN0mCTgNgNutoQxXztoAADpXL6Ay
H5f3/BxyjDMcek0pjko57DFP4URBg/rzBl05BmBweIg4A30ulTgXQYGHg1g2K4650oHAVeHof1ET
AQkAXjg/i7pin2DDZ62JsBUllEuvuEKM0HUFZLF3GAfmVi0apSofRe1v4NV8QgYlxb/xQPW3Nk3s
cpWQPKsa4+sOLNPOdRKDxDqvpqOMaoxqRD27UFvI5v21XQCLArKxgBpUYHlLMbICE8ijtAkAJ1tN
8zBU4G4rVzNfl/oaJwWDZ2io+Z612vmZGRhlM5q8TAMjfVBzeuoU8GyAfdLO1didYralanJTyH8K
ZtzEzfDKDOlDTXuY31idO4dbHyWbPpM6u/37V33+aYs4VsIrqomWp0GovxBxcDgj6C2XNys36RJ+
m8UgTJAwTBce6UIJkjGPm1yM00COMbesRvs8yBhY9VKMkU0y9Eb3Wf8uMDTrc8N0wKdta+iXH9vn
UFU3ph4qjjFk6I4X1lpSLl/s+YfNP/+mOQujH5Amz9KgpyBAiXJHT6uVZ3RVBJg70S+F7OcFnNWS
sq0YCvED+DVYRgpuNWXFIbi6vd9EyOeraIuyZaTH9k5KjKZfYAVNXzu5Ub5TAxmSZOU4L18nNu2b
uMVpmhWYn6Cm04B2YAzJYztGR2OcGisbdwWGQKUUkilwpTCb5WIiTYw5VKEuRmmQ5zZrtuLXuNMK
bI5h6NHRFcEBKKMvZLVy+Mr6zuTO7/nbpTC1KA+FQUgCnYK9XmfgdOh3RqStaJ8rp3YmZqHKCdPk
sc6wvIjke0NBc7rua5L8NEmR23bxX/sICNVn1xu9eTqSLAtpUVhOLBKrJphH25QgWcSQ6Qb8qT+/
9CuXHWWKmjhDNnAUlqUESSGLcVImTQDw6i3tI83KheTpZxlX9g2VkGCmRUUEcIEL7K3MxqHrxDpI
lJGe6kLkMBEDuCDYJO2nRhVuxbaQtz8LvbawWRaSMcg4IuN8fid61hMaJ3odwNUyPpVeDdGDXfbt
2tTlK3fPMGGVTADBCL+WQYTQjkqokR6ZrN6PlcqOsLpeSlZWc+1pnYlZaAxTrWVKKyTMuJ3cKh4A
XNCUUpcHwNgUNBmDJxHMp07yl51PcO9Q9QgsAkTGGCt9MV/LGEquVFmF5SkHowPJiywepoKtXfb5
Mp9H1hAzy9HRcKqjSuf8tMZeo32Y4IoMWSG5CXAQbg9tqEzgHxJKFd6kLv9pq+hNmBLYGiPtX36+
LpexIB6AivgW7jLqLpcIasiSTIyztA4KKgWFFD9oLfcyI/ZLs1pJhV+5MbgsgOJQUYp212Voxtpc
FLWC02AEVSUV9hzaY1wD4q4JmZeD/kaMCbsYP92TKS4rtaeBgJclG/u4vOVauXYrr+3adynzI/ym
eKNoEOMqhxRxVz5Gb/2hxQAKtDP6mqvn9gQW1G1ji7/X5jVcWxwmzSHfBNwPiPescL6JbQ3U04Sk
pEHPNiEz/Lj8U6rRSp5uNhqLKwkgbkbTZeD5F+HmWKro3SDokpsG9ZSR8knLxOcpnbyJR4+tBHpi
UOn8fAmvIDwo2/wmc7mf6OMACTZa43rQP0kO+Iw/hHvQ4R2RSrfSVy0FlcaKyBkIWC4TfOLSPMoR
GXJ9YTvFLhGSMJXQoyKPvlmoB7EEVYPZ6KmTJqHTR9QR0QpUltptSkzQeQnl88+fcO00v3/BrBu+
naZMKkXKIrRoiVLpDBg9UZbM6Wvi/izm2l0FQTsqLAHjo8diISbJZC0HkxoaSMA/mGb3MhmtuHka
y7UdvWLuEOsRZHhV2ARotMV6Bg0jMFMIGt6xk6BfBIOQtomPaK4EAcpW9MYDf0xeQPUTHdeSL1es
Hmo+VA29nQQs8EurZ4Zy3WcGeqgoDevU4TQKbaUVQSX+95tpSgZsOhpJ8efiBRpZL6mlkaKtDoQ3
mfSixZPVTiV4jacVSWATuLygyCUB7J5DMpjyxXZOzSDpWVIFGBzyaKDB9152E0wpEt5FTE2YycX1
h8mwwSwY78GHu9G9eWDbGgx67ZKifIkAgp2bgJchYUSY0MlyVAUK5l6VzSZDCaQGHpOft/Xa8X2X
Mt/hb09hMpL+f5N2Zctx60ryixjBfXkl2Yta6kWWLFt+QdiyzX0nAZJfPwndmOtuNKcR0pzz6AhV
AywUClVZmWpBYMWFRm4BiPif239/yTXP/77w2dSiLGMrxl6aaCxnjPrtxILefqz1TZPSL7eNXW8Z
EEE6inWoWgP+L6Ju4nTACJGiYMo+z3d1pB1KMHBOQyEpC17v2aUZwT9ck2DEmbkYOtdz0DrWQ7d2
K6OWhObrneNWcNWYHEJ8lU4WrBzAhuPgNiBQVygmrXjI57bwCXX6ECAYEJ7ro5dIsnMRKIj0C0k5
knMAK3jjScSh0zyZ4k7HCENWgYXCzAMaVUdUIsCfOIXEBeOoOt9XtbHLpxrCZJKtvQ6Z/Emg8UEm
5EVX9aTSzCqaR05x6pgejMlrlo1BDAJKt5EBtBc/IhCk2Fowi4BW6NLxyWD1ns3AcUEnrX8gXubd
DZ2uSfKVRY90uTYtIM38Q15aKdU6HRwFmddogEKzA7kolF769u8n/P7MinDIRug66hMoeE8sLgsI
0na7LgdlUc2I5DQvLQf+gesM69GBIxWWk1Rj0o4gdUDkBf3kDMhiC72sUCHk++0lLX0evKUsdBMw
EYUS/6Wlac5mvZgxr13G9RaZ0U/Ioksa4Au+pnJ5FdTFMU+K4YRLE1AqTie19zDnTskXM2dPoD1/
LS3nL+Bmm9urWdo34Mow8v6eDIgpT6pFWmK5DkYcG/dPxAAEtMFEadTgsbptiOdOl7mVg67qP0NC
ysF6hanaAEPx4IVDNqxnw9iBqmpGZtywfOeqlaSHvPShTN5whT+g5i92Qm09j4HILOpTlkEXxPzu
zZLPtGTAwvQNrkFAIq5CglLReSDIoE52/2Y5j9EkI4JZ+jjgI+CzGvC1q9zeqSqbxqjBwdWc9dRC
nT7X14R9vPfnQD3ZReubk5fheXvpbibmBzWrRtrrtONmiB/nol4r5Knqvt12gaX9OrcjBANa9pFX
F3ABz6bZyVGbfIfMrV593AruJ7TyURfHlCT/FWd5g4UGrdqZWI1td7tKp5uoo5IG39J3OTfB//3M
xJyVU2OwEbPJCjo8Y4kLoShAERBbvz6xFt694FhxE8nWpSG7MaKqsjCAbFvjtDbSeDgpUVRI8BxL
3wVKdP+1IkQ0GpeTNWFyHrQayhwWynifDZAGv70U/nHF8w98hY7wAagSGuWXS+n0KFNHisH8qIIY
nZPfpfqzW3m+DXCWMqmyZIGHSNEcUi10zg2MSYAq4tIc0iuENj4in1EdjTOSOmsti4d7AGyVIIb2
733RNmBlA55wFZVezmmd5o/HVgtJMjpQHIuG5uDlbxj6AjjdEeOAJAUFIcRFHJQ3vDSR7OyCN8IM
rHC8KUeXXJrJqhL9whxjjoUGhD0mKTBuNg97a45lApsyS4Lfx3PnVjTTihO6oEFctytPATFZLwmr
S7cfEEyAcvP3BXbucj3oK8361Me4KcryTzF40IBRQFrjGhX0Lq1O5pgLi0JKrqooLIPeDaDdS3Ma
xrYN6IpgMpZ97WLIKOwnGZpp6YCdmxDuvgaY9WjMjfJESmAAewtaz6glSt5LIqUWz4+xEBvcdqj0
ohEt+EGb9RmOCKjs6RpM8wBvaDo27d5OoDxFQDTYrpydkjw1/V37I4GQjC4pEi2v8p99wTuoXTSa
09HyZCVM9TsTUjDR8PbxKILyuYbZJ9xUWOzlx2JFPSes6mFDoy+do39tSu9BZeTeULhGQSeJjEuu
iII2gqOO+iHqGJfmDL1XOoLx5VPTQIu4qcIBz4wG/Pk6/XN7YfyHi/Hq3JLghRg2LUgyF+VJZ1A2
Bvlf0UForItXSfOkgu7W9QIdff/bRpdc/9yosJuFnjFdUTGWXkfDPcVEdOnWfq3J3ouLu4gBYri5
Ybm4lS93sXbGbJ4NmEnGo+KwYLL1lao3QUX/3l7PkgfCKdB4AKQT06BXAZcMJkacyhMQTvtkNELL
tSTPQJkJ4ZC5cVqoVQYT0wy2rsIAmye60JLvsmAEEzr8ZQ1oD16dwjoAqtcBD0VEbwaIwkEwbJYA
ERe+yIUBYRVUYcSaeqs4GepLYxY7sGKEDhlWBV3f/iILvRqEVN7pwsdHG1Qs8FtA/PfmZOPZnIcs
KKnPXuxggK7o/AgFNeVHfihX5UZ7vW12wbEvrAq3fzQpmcYqPNYx3xQWA92gNgMmRRlJ3fJ3QsmP
w3zxBhDOTzR6cRq3ZnGy4iLQ9Q6tmfATC8H0PU4OCh5X4L/JQCbrukghCs1ZlUn+EJfkkUW15Km0
tF+IqCbqU8A3IGe5PKFJPRqgScHFnoyg/wb3jNlDsa2XvWeW9uvcjODXtscIlKZgxgP3DJtRP5cW
iRbyPn43/HclgmfXUaUzE/i7k5IlX4FcCTGDuMsMfR11IOwENrTV0EfzQKQ5Dqvb32rpUIH4Bf0D
0OBdV4hSt7LyuGTFKWogTwDtOCPxDZAjVpOMkmkhl8b0Pp5rGOREO+aq2JHmFTg34gIDOSzXvhbt
VKoP2dQk6nE07LZ8mV27/9X2JgUJyu1FLphGsglmWIxYQKxVhDDnlpmQrFGLU5bHj3EH2GZhv0ED
/U6b8gMas7JNXfBMC1xs75BbFN9ErLldukmpliPf1Jey3djVc2N8vb2kRRO8OMGjLfJA4ZHVl70+
ll4LxVn7uU3b7aCuK7WXZBIig8B79RJ/HrRyUALjgK3LIzbYemoVQP6d6u/WW3oytsVeB3tO8qwF
zUlOXcX/nJBP8KsDKaGGJhroei7NdR5w6H2POxcAHmufaH27w5xRchwwAX2nFuDAH1zII6GfYGAo
Jv4EYgNUKLjreXuJ82cJ59Du+q4FSXAB+Avx/K6HNkmaz6ofK4byCZfEnc/1fnlvREzg0XidMoBt
ihMmplYzavBhk7f3g8aewcH6d8D01ScM4oECgB8YSlzXuXIYDNBqMQ46arPrNKp1n1QjIsqk7ahl
PRR630uugYXAic38Z1GIzyZmzQZMkiCqOcXGtseN2Y+SV9fSKXBBXY+ZESwJ5ZNLhxlSSx+7BCZm
NDbbFiX8FyojR1jo6TpYxz8jglcYbsSsBBNvJxMqxZV+zAe/2rvQXpnWXCO0qr/r9zK638W9QzEI
rFWob5liGdBsq2y2oxqeOJbqPk2z5jlXzE9Y4UgviN2jaw1Ag3C886jusr7MEETogFodTsaPGuXd
19uhamEteKWiJOyi0g02JcHz0G6x23x289OIIX3faacd8MaSDHfBEQCwwt/GNDvAUOLJRd7UO71r
oyKiKQ91PlZ+UqY5Di5EAW6vZsmSpqIYhJoFqjTinmmTlSr5AEuxi9QpSXzcLv6IO/q2maVNQ2cW
g/8Y8gSMVfDstEtJP/Vqfuq6P5MDUQmrCT9hAeQzPMsFRM3gCz2rB6I6XzjMQhGJVpAp7spsW1fG
y//PBs8+zmyYU+2msW3lpz5WXiOXnNhUSsA4Sxtl2GBb4fDv60Z2k+sxRnbj4tQjVwIoLWCJjFFx
IX2wgaJCTQzfHfOnwrcwpolmuR3h4VG/6s3XhEH/ARgjC5LAoLr/+I4BhY1bHfRj/5GcP98xUC51
FFltfqqgLd3UgVXLkpOFSxb1tn8WxO+OU9Ka5ZSfjPk3io2BAnn1KCJrdS6D2H1FeWvXq8Mnzue5
UcERpoa15RjR/GQ7Tw19mIxTE50+s3OoDKDZiuadmKtAzcQYjH7IT+5UrJQc08+ywf+ldAhEaair
AAjJkSFCZSXCP9UpbUFh9rfGjPZPBxIH5G6CqAxXgO3uMIYgu0SXws25SSElmns7dfQKJlHrA3lJ
XPxpqeQdtXTBXSxLuAbQtkWnFXDxEzSIvCeAjKHj136DXuQAxWg8QKDgLCXZ5B9cSPXObF51C1Gh
KlMy42tBm9K389DdQHsmVKCrClVvtMkhHB4UYSQ1vBQuEE8xgodzjMEqwfv70iqV3MVaMYy4SqY7
r5NhtReGOACVQBGfj3FzUKTg65Q23YjDlJ/Mvb4bQ+2h85uNcqi3yZ0W4K6FUFS+l8FbuB9c7eeZ
UcE182ROUHiD0bG2IAepNzuthLqW1k1BzOzSj6cYwi6KZ29un7pl5zkzLDholnU0puCLA641fm6f
2yNEDDf2E31p/RIyZNFRhtddPoVnFgV3NcrcqrOC7y/ysf6YrvWT9wMSfDuugA6eeNms15LL4GNi
IoePk4B+5vISyzSSqYVJspPdgiKZ4T2H6rRkF5c+H0IWH0xG3fYqq3Cn2XAb081ArtTfcV3N9qg9
lCGvgY+P1sbaGatxn0BPMQ0GSaaxdLuB7k5zOa8TvF7o27sphsjdUslOFlTC3KraqLPrV/SVjE+2
IkvYl449nsZI18Ec7F4No6qAb7ilhUZq5R06g64n1cYkIAkcXNy3t3QpcAImghcy6rfIpAS/HHJW
pQ7ojU514/W+l2VQZdPT1tfJJImfy5bAFcjHNFFkENIDrxhzZ7Jhycmm6KHKSy/yJ0omCF2aff3t
E8tCSxK5AQfbvJcuzzIqBfIjujtk2MC6/hOTHCN5Xf3Vs3JJWrW4qDM7QhBTTBoxRU+yk6okmhYy
L2p/kHlubX/MqVGubq9qwS1AgwS5ekzsoGwokgU5BNWUHlNRp7lII+i+QQBNy8GHC3mJXppaLzg8
DpmO1iaASgZy7MvzPIHwdgbgPzt5KQkAMtpUkAY1IbM7Jc69q7Pvt9e2QCuCHsyZPWErjUydDHeY
s9NcEgZFlWJLhmw7p9Ga5EOYpj2mzuIHMMCsxlQ2HbIQV2AbKAnO8IqKhvD2itq4BwyjzU49mXxO
+Mlq+6V5J/LC/B2LcNjz7e31Ln1LF1Puxn/Onri9WmoTFxd7dkKLEgwqTqB07n2S1asY1fRPmEKa
zAtUvLInrM6hXjRTaDmdklZbFQPG+J4Vzd7kMrKShZQZg7iIjUgrOR+bcMIxyg6Sq2xOT3H3mkbj
mqKphtr6Q6tCibB/qRzl+zjbks7kwgnEgxtUewDNAk8jdg0j123nmdL05NSPjB09CGlaseRbLRyF
cxsiXz0uPTKmOmx0/VtBIOo3/WLzt8wDSaz0Gl3wiwtbwscynJYgKMIWFDBWejauMow192Zyn8qm
C5YyhAtTQuUpnTvwRvcwld6Nuj8ckKWHGK7ZdMTXIfKKSWrJHSry6PFC6YVFwUNMEqP9O8Ji+z1+
hph02AT0V0mCHNlC7QNlA21d9xdmSkdoXP++fQoWHQWe6SCYgVhZ7PeSwc3NEQ+Tkw7+irrrobI4
3puYAJUE6YU8CA/Sf3Z4rDm7erwIj0raNNjVEoPQ/Zykd56XFRKXXEooARpDHRYEGRhLF8tFrWfX
hOkDniF5YG+8NtSe8zX4t0gASeE6gepxAroF/xOPfFSPoBbBS4lIUPhROVtdMqiRzVSYzapq9Ati
vHnEeus85cFMmQKFcSl3y+J+nlkU9rMmeDxEeZeeGPs1Q6qYPN/2i6XDbaMLASQRWmQIJJcrKgtT
LYsuTk6oHxW+Wc0rFoH8q1FfMYX44KqJ5I2/1DZ1HURIkHuDRcISI785pXMEfvsYWA6ySd+aoKgC
E6zlZYBJ4vxnC+Hg9o9J7m3ZvPfSCTg3LNyw8xChsVPp8ckGtDUwiTZtSqM7DGUvG2ZY9M5zU4Kb
0K51Melrcn5e1Q3IX9ROVt6q/EvBavgGBekHdQt519sfcnl5GHgB4Sv/ktyRzlxTUcCVgTHFGNfP
6McqJpc4HRttehkoaylE470KM3z+5eqeMzJlJO/8NHrR+YOBOT1W+rnt+tpMN7fXdG2KzwqCZepd
LeUKjm+Nbd27MYpAZTXVfqwPxUOTsOmBOMW8plH3dtvc9VkAugukTJx4wAW/vvDIIWxKMZzSKkfQ
qf7hBHd+VNe7mMRZOKls8Md5uLtt8fqjgUQcQR+Yf4xFXjEEO5EaG14ykqM+AjBQQwN5TFYO7T6c
p3MzGJEFawsPXMJjGLOxYDnuW3KM4y/gnU/RoI60X7eXwgPRZW0BiES8D9HLQZflCtvWMhYleduR
Y0a8XxUIuqiVrYo0+asbv1rihJ7RSbxjoYYCk8iZLc5vD2yYcJ86yLCQz5bkOATDCuLYQF8AuRKH
WdBjCr04obRwzPeNBGEiSl7gGr80K5w0AGKjibgwa26an9462oHqEGKhPnAFYRnIrpyFYAJzfCId
o6sWZ+G9PNgZSnt6i9700Tj2aLtDYcoNkZuPajCi8sYxJqMBjgRZssLTn6vveWaW//tZPJkHcJPZ
aDCABUtb20Gysk/JRtvMgb2uN5ohMSdqovxnU8/MCd+SqbGWuzXMcQ0WPhOJp/gE9XL9znGgEuqz
9bzSt8M3D2v9kqSBoflzs0X+CSK92468kKZdbrjwffPenNVIf1/5CG0mTJ/9Mb5AoiVhAWQhVkWo
hPF+ivw4WvWlJIovRDw0KNBl4xgv6IoItpkyjXU1ZuQ4ErJyEm819sX9yMAeOskujHeItfiFUUri
nTCEtasSpNlUVTeMnnekiqLa91nap2PQVSWLV25MlC3gA6D/LRH/FB/4khkUddakf7NbL+23hg45
X79MvJ76NmNmv8JcdauuitFqm1XU4QG/gj7EEH9RSuQfYcTaxggUAkT+K9VKjYYovqbNquiUJloV
sTGPQZMk+LxxHxm/WEVrc5/3nTkFiTppj8xEfPFjA80ISUay6Hrv7K+Y2MFFYwmJgT5jLD3pIRBg
59qKGtl9H5HneP6dEuL32RRWCsrN2bi2zDYgEIUfqnVMmr+GBwqANtvUOhQNjd9EbSBYFu8Ucwwo
k0kpLsY69EY5NSFC+BXSUBlMhcbZ7B6L3O/BXnYCMxzk2CB77o+BhXOJ0h9k+/J9u759HK6ftUBh
ccVmbhgzQcLd0dN49NwkdY8EWNHc9mlNgiKpAhtS9aTeTIMWzAaThAPu5oJreiiSYRQPLahruqnK
Szwat4Z3NHI1SCmG/ahhEsnKri9fDH1zUBO627wGKATWqqoUQpMa350Y9Nj2tQsyeBeCRUFUlOTp
9jYuFHhQ6ce7ywY9E2iiRHhRQbq0y80KhNCl6lMDqvHFMTOG0IKgDitemua7nZX+YJUfRj8gv8Dd
AbAK8DKoPV7GcdsdNFzMHobLzTmM2j9lgxcT2OJuL29hL7lwFkRkUKID35kQvnudGUNup/YxA84W
nVBoBFE/lxI2L5nBhDBXFwAW7qp9B+xPnjSKZh2NOF6DOCJsUnMFimTJFbBoBp1IFBvh+lcpLoPg
TdT2vXXsjDxMGrTuqye9zCT5y3W6+R+kAx/rA+2s+CS3RhslsNqwjoPX+LX72Ni/ivrIzK/wd8m1
smQKqTRyQBAHc033SyfQoBbWTIDFHnvlx8Stpa5v0MPQNuspaz5+rvC8w4JM0CMjeAjGKLRWrAk0
Ose8coNomkIrio7U6r7edrmFxAg6JGd2hLvSHKzYjGlnHel6bkNzDsp1NfAijo9bC/FwDNEbXA+y
aunCCxZ2wfGGrBNYRKgrXW4m5IDNtuha6zi+gUq7f9ADfaVtSTgf2NsQlofhN+RKJEnnkkee2xSy
Mcz+VjXU26xj07w006uqtn4qm065Drp4Z6HrDxEgcKFjTPdyXa1TkBgMxThcAC0M1h9z/nX7iy15
4bkB/u9nKaWauIo+x5l1bL046FrVeZgAz/ZdlsW+3Y7fMWotKY8uFPmwJtS80ANBsQhYukuTuZN0
UPcj5juXq4ksltx5hx4OomyKdf61knwmqT3BN8BZBnh25JlH8oOGXL/GW9GdscGbP0xXUSibcZXa
E/wCICMNtzDW523ndQR75bfGCkAjBYHWcqNCn12aqfMtu7ybL7dUON4qaVCEQIvryHZspfjlOo39
Yh+rfj0czDsLQFYfAnRb5YRcrrUCx/DVX4rkQbt49s+/q3D23S6FjHqLdXeQh7cewJYfzl/6Ldc1
B4XKI8G7QPZp+ae7tW5+RM+8V+lnWpaIsMfScsG+TrXumBYdLnNDieOf0NWpAiNSj2Exp+kfU5m8
V2bSRtJGXODJuNx94ZAOloJMPla4Q1M8TiCtM23GX8Twzdp3VpikBCAi36v32PweynXTFgohq06V
M8osRCQeA/mtgqrhFSNWlNlQgisn/gXs3bQjmy4wtnHYb+sVgiAqsH6y1r/cDiALT29kMbiPYZgD
eERsTWzHuloS8M+CNyqc8Ur00iDZ9CtzXawNcDFLrs2Fp8GlPaH6qnYqG3npFNph4EEOcsXnz9MM
TyM/P5KTftKf7Sf9u7LrH/X77Al0Br5kxUvbfL5iIX2r8CDwUtBu4JJTvpu7SN0mW5BObtO/Ze5D
A8LbofKWraVVh9t2r6A3bdO6MxCh9tGIwvZBXQHpjxXftVv21r6wh+4EtdR7WU9m4YIwwHCggtAK
gENA6S6PWAw6K0dtmX2Mytk0Vu4Ul2kAqcl4XptdOU9bF+P7dOuCI1vG+s3PjXC68dDgtKqc+ADs
9pemKwLZeEYn/QgZrfIhTml83wwkX+Vtmaw6z5CVNpciGMANnEIf60VmLlyGtBsNEEQS673gMd4h
jKJu5QS2P4WosOw9Kahp6YtCDhL9Hw7tBo3+5Qq9NGunNvWsY4rpjSS/K8ifuZExvC3kEHgi/jMi
rKod8UieeqyqmE20Iq35MESuDKV+XWoEEBW6OZx6CWgKcSwYpEQulNVUsFCr6pfIdL9VRbEbvPpB
BaGw3yRz7SuGIdPtXnBOMGOAoxHju5yEXjiJaZJGucZaVOGUUr2bU09Zl27W/2oyw76HDmu88+xZ
/3n7/ItLRd7Cu3WcAA1SQleYB8PLzWLqpuwAUpYwJwwmU79NXxv9iTF9xdr5622Dopdwg3i/gSYS
aGy014SIl3YYDK0jvTgArtLGK33SUNlUUK+KV+A20GXZxNVoL7cHIADA2Dj1qGsI9lDvSlV7Jvmh
DUc0hKw1A73choRNmDwbG/U4B+D+bdYlVLy959tLFY+8aFr4oIWZOqTJYJoyNDt8gzD6N+mcdFO1
2vgF/YH+5bbBKxbtd4sYxQYOgetYiO1DYsapk+VWfuAArt7aonIEHF6yUgKu+G4c1DWCXrJW/dbv
HqqQ2oEB2bRQxgZ37VR8IBzVZNDiYyBCFQ6p6STmQEmfH7Ko1dcY0KNPTgedQLAft2HBEnTDm8KB
JlGXVZItuHYvmMYxgsOgxQLKocsgVHsAfnSjnR0oBgvXhT0kXmj2U/vFyG2wgt/e70VjAAtxxjuc
WHH2r2QYZ7UjJzu0Y0U138h67+/Qqd1mgixfF942du1NKFWBlgN2eOVKHJ0hegwadKjzHBIQYUGc
x5vtsBntygirvujZPpoSGbJlaX0WWCdwTEFmeYVR8jpqAZRL04PbOH9LD1QzhqV0jp9q0OKQLE8M
7GAfwifDkxfz2ECaWILPjD3tKtJn6QHyT2DQcGyaftfaNv2gLifAarDDsXjgnANFkMG3+SzLNifT
YKYdw45q13edG7cgscgNSc13cTXo4sMaWB9Rb7+0gpLYoCeRkxwKK1Z2rsLol7GjMo3gJSscpomy
KXwdDJ2XVgB+AHecZyQH2lHIkKttpb4k6LZnq4+7HgjMuXIREEgAWFzaoRlGqCpTTQ4kygJ99sjB
RJ185Y3JeB+ruUxWdMntuNY6Zx1Fs1S8IhK3AMqpNPmyurJYARbeoaJksS72HVohb/vw6iDtruIq
QrqJ8jzf5TOPKNU+jxXSZgfIpfkdczdOl/m18w0Xyvq2pasaLXeHc1N85WemiiyDRif+/CGhepBZ
P6ilBHX2VkHlDRl/7dCfhj0GYyqrsV+9a/5jGO0vcKIBdf7+DjkznCk5Q4tvwBrdPJzB6GLbZZBA
AMMZH2rzQSd/smLcTq2yBuu+71EZMFzMbWAfNwH8lJNJYW5BuArNwohH/LL4ME65HpatDf1i5pnf
7dn2dinRVfDaxCCHuL3fC1ZRaULRmCc3mE4VYsoE+omYsTw6oN8OubYe8rQU1JCbHnzE3Jdmx9fq
rjzdtnodqJH84pXBuZyRR4qF+FJt7d7oPWU/z/EUGHTYWVW/6kk0bGtcfnefsIamDThH+RiuWBhP
ewvNtdxU9nnp1CgkEzrd24XR/0BpWTvVncM2tw1ebyqXTkHhGt+U4xiET5mD69FIGEsOcZt+8eiw
0Uxl9vXRBmTWm+7GeZQ1a67jASxiiAFHA0isqxH7hlgQK6j65NDWbLwv+14JdeZWq7GYDcmD/Dqi
wpQHQ7zEZADdfHlAQcDYNfY0JYfZG7rHWGNZ4lvezD58PWCWGd8LOZr5fqtfmsF0cRMN1ZAcJijV
V4pS+KOnv93+TktLAXgNPPq4Azgp+6UN6ISPnUna5FCbdbTLlIrsgeasJBu25A3nVoR8KypJhAQc
Vubkh16D0Buy1/eD/gKedvChjIokVi8tCvkihIkhtoKcS7hX1WYcQLjgxIcma2sQiOmlS47ONKsy
wvJFQxigwcMItUZgWi53L9UKZ4pbBCxF6bqDCwLcNhhUihnFj38lZKwY5ELyg6hhXNoBTd3IKsNA
YBz07mgrmv4KATdZbfE6JIH8H3NhBq89ICQKVWMFoMKEplZ80JGO+J7iroCH2LYGFM7SQZc499Jx
xcAons3ARBvwvMslIeVGMgwa9EMU6eWxNntgdZSii8KxSmQTfYsL45yVIEoBdYWYZ1H0QZV2mOOD
lg5zYHVRdkzRR1xNlqF0QTaPyfPt77Vg0HMw3odlwSqAcJeL62dnNLJpiA8Dsc0ARQDmm4MCNZOY
1mCdjmQBaWEzsZOAfCMPwt2p8t9zdnFPiTtMKs7ywaIU5J9Fum7KWA2wq/XHPRGxD7AJCLXwtEtY
WZWwLHKcAp5Y0ins2yg9WoTKylIL5woDAFDeQn11QVDMaDXWuBOJDrPdp6vWdQJXz9Tw9keSGRGi
RJ0WTa3MXgSuerukR4ZZWTChKwxSuR83hGIU6hiY90arX3D1bOzdxOzj+FC5mVuEQwN68LVHU+2D
PXZOBYEgxJ+2oOHHNXjpBZkdM1p7dnSIqgP05v3WUYGG/H57MUuuBm4LPGdx8aFlLASJiqbuqLZD
dKjL+dFttReMbKwdj344PcJa+PlBgOB1IGHPiDdPFnWb6DD22RDMdTsEKYG4Y5h3PXg6o35iL59Y
2JlF4QzFBq8V0jY6GOmwy9wy9Jx+2iCXkBHvX+0giBJANck1UDAyoYszWKVdzqldMWVvMcsHGl65
S+1pX40s39xe0VUUQj4LehLeGAEsERXjS3/o2nKO1Jx5e0fNdxpKMOveSp7sCjRNsxXJhtj4XXde
ukYNFPUUUOpiXSAJEZdFB+AY3Jg5ezpYakjj4pV19a412I5YFIMMuYuOIESkbq9xYTPB26QiSuCR
jlxM8JORRnPZqROszkWzV22zXjPdg/A4dEQkoW/ZFCI6tLog/y5uZ6KkdWMlo7OPOlBjk3UElapo
lLSKr4IS30UMcv2vESEoNdaoppTASKr2AQbogtp6/cyO/bMg5BI4b100RLAwd89euU3mp9mSHN6l
nYLKD6dJBJgYr4BLxysiaNfSGSb0pN/aBiZROzc0hn778ZWcm+F7eXbr9WUxJGyAmWkafC2vfUN7
BtHkJz77uRXBwwpGndxL+X4NMVRp6pdKHTG5a8hm0a5aMfwAYRABeQrGSQDFFo4r1IJUENPBlVmQ
/ZxetIdc85t9srf2dKWGHUEHVdbpWv5Q/0wK3lZYuWZWMUyC+jCI0sTXky4AYfQnDile1jaeZVCo
uAJ/ISVzmhrl7T1E31O8lIyjXWlfiD7JRLMW14OTCeIs1GhQBr30iLlhWtK5nbPHC/jeyY/uxJkB
UslyrrsFHCiFG5DTN6DEaghmppgRzcorZc9ByXFQ7KgSUACNrCNhAcCyu3jbPNFs1RWPWQ3VPN8d
1rdd/zpMXP4C4eExTwbQoS1+QQ2Gn8QwQMhOJKdr0QQgYSCQgC18vsu9VLSJMpvkyr7Q6j+DlR09
qZj2gglkQ0jJATGGGXEggJCpVBIXBDtVxg6pFn+LZ+vnhzfq3IQl5Kt5XZupV8FE6rxByMkf2O9P
GMDwNmi9cINeCbCMfT0maNGS/RBHW9bqq7SYJB/72qv5rDEa0rhXgQMU4QYJihB23dtkT0HvaJc9
IC4gESxSSaC7Qpyj3XxhR/jis9Yphlm5BDrgPaDStXUf0RGoYldZ5xP4/lmb3/Uawbxe/90w62e7
TB7sqF/bCkSFvWOvddt4dF56r3i7vcdLGwAeI4DEMfUGKSbhPslYpVeIVGSvTniXQuzJng4pMSXr
l1nh3np2nTSNqkUd0ckeeELfor9BqB9azvj/tMJ/xZmVBPTUNSAAZO91j8R4sqJHL5a45BUci3/I
8/26SmVTvQEukeyVRv/ttd16JKpvV9YmQd0YOs13rLc2DXRsnLHcxRXb9nW8dlwZN6lsQ8UwqdRJ
mSvYUG0utlVGUE5u9kQpVre94zrNvVyt6LZThFa8ih0l49dm6FYV3dsY2+iTSRIRl+L+xb4KRU1t
zDrbGAyyn3bDTwLBMUzrQvH2VTskd+MK8579S3yfrb3Q/cpkeM+lWKmpaEnhf1ScRLinUpesLGeF
AF4/nyI32haAo9/eyP9jff9sCOnAiOmwfjIiZe9tnWNk+019H93z+eARAEIzpH/nks8l04P7TQk/
Kkf07rSgOIB4OVd/F0mMXQcjGM4Ipy1mdQxcqoVNxibJ6Vs+Gugv8HInclNxYnfWLWZ0s0qQZKkB
mwMjjHas9odQ2VRhOfplIGtqLH64M4vCps4ZMxsyweLU/8aghj9BTFzy3RYPGqDoSK1s/H91jxpj
Nhr5QJCPqAEEwKLO99bj1jqYfv5i/NX29Z9i7UhaCvxYXb73OO3Xf42KNysfjZmJSxHIyM+JaP6U
Ptle7YOfHJjg+NQqusQ9F8/5mUEhP2YoVEMQEqvMnPqLO5S7HBTXLjEeo45J8I0Lufjl4oSP1hU9
rYf6fUf58FUejvf2XQZYlBYYQf7ohY4ESipbnHDFkQQtelbAIHB2QRODACO+Tzxkk0wGwl/0x7Nt
5P9+dgE1BcvTMR3hLEiHjALXuiENJDIbwiU3EVOPwJJC9u2bBmFm33jQts6X3nf2XeL3B8yuvcqg
gjKTfIPPlpVqTItcG+449vZpsI2jmgwfftZyp4BQDI4Y8mKxUahnhTKPGUxoVRR46kNd12vb/fDz
/NKIcJsNmA6LopmRfTIb/oxpNwVbNjOZfsfy6f23FuEq6/OpGPAftguDP2b1q4mrQLMeS3LQ3R99
IhO2WDbHSQtAywCOemFVJKkVtFBbsjfzwtu2SQccTFc+NOWwKyKkjdUc+/XESkk1ZfFUcYgTp1wB
nFM8VVpRWhnpsMqK3McAdFkP1hTdJZmMApOnMlfB8MyQcKgK6JeTbsL6+j7mozphoc2hZj1NPfMT
S5YL6PzVcsuccL6Ymhi2TRqcrxBzJ5Wv/x27kIu2gcVmhR8Aulc3X6N3A0abnfFXDc2tLPzLViyc
N2BUgTKaccSj7kUDY04K1bGC3OVdhSlFM5TccDy231qwkEp6sZlgPBDW8uwBlb0gy37FBe7u+rEu
nhgFf5v9NmAuWZubzW3Ti3Hl7MsKntuhrmT2DC6UEpzF7LFIft02cCW79574nFkQjqKLsAWyC1jg
KUn1xbnno+PGpnuujrKPtpzh/bMlYnTw1h6BhOB36Mu81l+KyO+CZOcyf/yWBcMbuAay3/9D2pc1
x4lsW/8iIpiHV6aqklSFJEu25BeibXdDMpNAQvLrv5W6956jAqII9ed+6AdHeFcmmTv3sPZavWf/
qP62E3d3vHr7zKDGhfIMpMqWFa5RUzq9AsH+WbJASXnJEAnZxc96/lYVezQbm8ks+lT/sbV4wRmo
gtTeQjtbiaRv1tt0aqL8XI4fTzi7FM+q33iIZo/l3oDG9oH5r+GFz6lnSqSKYpHqYcAIeRnkd/Ep
PxBv9HNwAZBvys6ztJoE+58D9F+LC+cDUGxaKkqJEsRdcWpOIlzJKld/LB/qU4rJC/nonHaZDTdj
zk/7u3BBeUJ6dBewTCXq/okPMngPMNbkN0eoabxVlzYcj/POQvdMLlzOjHaQ0qgNMoSGu7n65hR/
J86/9K3/3c2Fq4mRnZuNg91sgyFIjrpXgkRCduWz9GaB9cAK4OFKFfj43sOkcz+eikMd3HYJe0do
4XOybMqJXOLs9v2bFEP7c4crf+/fX3gcTAupEubFcQ/r2h2gg6Nme4zNq0lxcSiBCcWYkAlo1Yol
0uLckgeObewC4614dMIsFNQN/d3scX86qPfNeTzuBYGbVwG0M0iPAaHDQPVi55yuzytI4IlMiGEy
xwHpLcnd0sMkoR+7wzf1R/JltV6x0s82F7vZtw2dUwk2ed+7Mb2USUCMvR7y1tn/ZGSZbc1TOswN
y5Btqc1BG+y/Roe+ZBNoMG8fva2I6bOdRZJVg1BTy8wiPqfQl6300bNk0NuWzI0Nx7ttavtjoWct
iPeBp1r27jJZ7+su152z5jK/fEZbV2DQtYN1lzzOgXnMw8TfG9nbXN8nmwsf0rC8S1qiOudCvdQk
cWttAmvQN8U87Sxuz9DCjbBO7iUQazhwI81peiiPElzjwQmSU6vikeUnDPU8NRi833GSmxUOkKv9
Z1cXVwByEMUEAgvnPCCcmHxwlvwtAgrB0jJd5KOxs9APnO0yNAN+EX/QwMKrvnjvGtukijnMzlkW
710o4/C79vc+fYjng008/ZXGISS3BGGy+mIclAAcksZJec3fstIl6c9G9pzEo4e9H7Z5Yz79rsWr
mGnxpMz25JxJPWAqL3UpQ4qTxf7tD73lSz8vX/yMT3mnXdlKrDIFyy9qD9Ro7W5jffuefFrJ4sxS
05na3sIO9/4YlM/DZXgCSXNAA+Ou/lMc65Af9/DvuzYXxxca6LrZQ97nnJ6K0+zTRwxn/CpfHW8M
zRBMW8DtkXBvtkl4yuVREggMTFZClhDdtcVearHdIN1Fywk0L/c52Iae+8oCT1lvOG+TDZ7hQseR
grJQ/d4NGB/ZcX4b8SnotpEnCpUBGfMM1/ZTsxqmmSfYaED55idn5DU7acnc5pcG+O/umwkp1/IB
SMbO3HOGW7ZN9H0Rs4LUdd26JBUYZ7LaQRYARYjuHy3UjlIwgOzIcnVwMqLsFJSR9NiwQApvH+GN
mwK0miVolSGzqy3Bwbk+obE0cvusa+8ME5a68T03n27b2FieGLDCNKWQjwOz0PXW6uOkjwy92XNF
Drme3pecHnuwuLeVO6rTjrH1nfxQqPsYDP6gNr82NlC9JUZsW2ctf2B25Ur6Hth47d2vLSze/CpV
iWM0lnWWWQKg+guodl7M/ihV2uH2vm3kMVeWPoYFPvkXouRlirEotLTxSCb37Z3Vu/Xf1nPz4//4
AzpE3ee6cneTxfV1hGkd+A0AluDal7XyUSeZzqlunYvaNSInqi9GCEHIn90rOxIPAVUaVH/RAnP2
AOsfkr0S1fpYorsO8DPAyRDmxaDH9VecgdOsW4srZy15laHZ2FRu15xub++mDbga4LEAUwExzrUN
sAgQSa1H5UyNZ45woM+/aebeYdk4jmI0Ssg1fYAzF09ErGbqWA21ciZsdhv2nbXfb69i24BAPIhG
+qo/mnRdkyQJDDhW5qrpK2c7dbT17QW2CrR9OA7QeIHo1fU2sVaJawCH5HM8y75S/ITQgzea1EUj
x+d7Zdb13UI4DfAGZPKQPaw4yqdkoL1SN/LZalHUIvY9sKyh1oJUwkb75Ks7d21L7Ozn2zXwoWna
Wj5PGGyRLfrUKdlOQWC9d5hHQOMamnUA6AKdeW2iLCApzFMVyyklx3CdoSQQaXRSM/YHzPKQoGl6
1XCtbCq/DNZVEZVhXkkHTuUDjnVtmkyUd06didXpmOYsQNplDXuo8bWXgA18Lkx94SKtBlnqUmCF
bXk+FzJ9luuYuI3Z30HH+JD0KpSu0JiFUrTmmZX+5Z4JZgBtvJaCTQhPy2JnWebw3GLmeM4x83I/
KfJ8l0KZAJe4Gc5Dm+g7t2DtLBBUg4YdOHxL0JCJg/vpsDRMOOOiYOcMKrVBDo3A5yo2+8dG1tu3
2+dyyxS0z+CXxAgiRoSuTSmY14HjHdnZ6FHZjTM99joFeqtgwtgjGtwwhS3EEKKg20FNbnG3EfTE
Qzmp7IyJfU+jmO8uTdfcI93ZtgKxG7hyTHgtc71KiVMTg+vsbCuHav7e6v8k8vPtPfsYyrwOH0Ep
JSDDQihKHMnrTctkrXYgkczOEmhPDj2KYo8z6BS8nIxZgM42CnE9pfcVL5NTUxQ0cXG00CI1c7D/
aCYiH6UsSaD1s/nblPPG6zULJHudXh4qSW5Ds6VlSGjWuLmE8hMnk/5eIRb1oRv1MjdgNKMjDOsk
iU+xNqMQbtYy6Fqp5A121fmS1jd3RNITYDF6+alrGuWBAln06/Y+LF8DGcODAsdjgCIAg4rLrc5N
Za71zFYih9VpGMsG+KeKdk8Ne+mlActGqIgvKdphYLBbbDZgzUTKqc0j3vyTIkAYyN1o9MGQvd9e
zdJ9ftjBWvAW4HlGQHL9UetsLCapSOeo0v7R8DGtAbRaFXFHxYH+thzctrY8pktriwzA6Q11biCi
FVkOaLwxi04m56Fv67//hRmozoLvzwDeYRlxE5tIsT02PJpaPT9I9pwduWZCtLIZvyxXge8EgJ1A
ZINhcAUek3gnk9KWWCTJYPiL3+Ym9Qr550j2HputrdM1jN8hhQIOYTk9VKrW3NtFMkYtS05xnx64
lL72qbLXml/bMWxMZcMxGgJ/uTwQTLPJMI2VHfVqdaoM8FwOReqig/jQKe9zoYcpBwV69mOcLlJr
X+puiky5TL22Ggc/13d+zvL1w0QRfg2eWMwXYx5mObIKSHhfl1ZuR/lk+nnRnTm7b+JDjxOaG9Cu
VuwAOl87yeJ6CzBJon58WAuz2/bidYDUXtK2kw3EaY6R2BSt0/xHoe7RDm1aAXDlgxgDFDGL505i
tpOmdFQjXZk8OEW/KcqDYfGvL8bCI6eAFBrqfitYfQW0k9KAZD/KZlBvwGuq/OK0u+hq4Sc+Pw6C
fAH+AKMX6N7jjC6eOZsnDWkrpkRY6ZvSGi9mY4fq0DyyTA5zWrqdxd3apjw0dfUwWVZ4+8qvICXL
H7Coy7XQr6w1AK7BtCOYjAEpOeaH5NwHNiib6dl430vr18y6OBoYosZoBI7ImkQFWHKeT9NU4kY2
fmrExqHvc4khBuSR2aGO0BJ/zvOQGknQJGB0sfMGN2mQHzNHfuMWpOlG/ckaQAViN292YwIvosrE
ZYUSFrk1ezVNQ0AHAy0pnjnPwqpDfyuPX7pu8uuKnOw896R+sr5+YiAABYYBMVIlEpLrJ8E0atpy
tZyjsZo9phRunpbuaBxuf7CN448ZNMAVgDoFmcESVJVrPZ2BI4TiswyWQ7QqY/MZ2/JVIxgMA1od
JScA/jGEe72UqWSaKoHIAEj1JNCLxq9xCZp8r6G0fqxhBocekQGmcFZTe2ODoYMmL+bI6J6qRL6r
NPBXk8pPzL3WkjjF19fs2tLiuWYZVG7suZ6jQvtjkzdow3p18two0IUlLoStd/K3VZsJ3+VqZYsH
u5YNrQGTAR7sJFA9yJ0Pk9f8QvvTuvw23RHJyCXGsc2Dwuv3ANMfMc5qsVBXxVOE/1ba2bnJbElK
ixIU7P2pviN3FmjY7Rc50k+xzzwK/IWr/eyD+IOU3X7O8Qod5fsWYpzVjntZn1bsAy46ED0iGlu+
vspolJbGLR7lID5kDDTt4AqL4+nLV+/azGK7S7tskfdnc9TWfwwom8jyo872elAbrhJWQH8GSAec
F2YNr2+FNjRpI0vDHPWtfASZZQSKgZPOBwgZtfdGX4Lee7hvC8uVUtWd5cFjvRGWVfpqcfl4+4Ku
gmlxvqwP6DmGc8Ame/1ToFmQaTmY3yLQJKSKQGPtFZ1XpfaPI/zJxOJhQM7Z2eMMd+ZQy68S6O5M
YLlzmnDQdFeawYBuTK41QyR0GMI8rx5LVh7b7r0DAIal8un2glckIMufs9h8eSJ8lJxmjiRqP7dS
5WNw61RlzEOy7XWm5auqieRXPvRgkMnj1JNybec3bG46hvlE0IrbvST7nq14xHBQh5i/xsRGm/i8
cvydZW5cGNS7wayAUMBeD1WkzqiypoQNSXHjJyUkxzwggfqOwlbIazc9Tuf0bo8odZ3MOJA9kvGc
oCW+xqMRhnBRKrC3FBkTB01OQocA2Dd/bgq3ZH/fXuNqiaKLgWEoUdrUwJuyuKyFLGfl4MAXJ7oE
CAN3VaPCV3z5F1ZwMTCsDR01PDLXN2TW8lZmZo8b0rwY/beevebFTpC9uRDM0+tYECIaU7s2weOO
SqZezZEY9JMnAxP1wGBo+o5zW30d/POYJUXmjLgCmfPCDMqLlUMzg0eOjl6llXidBQIaW/flPvOp
qu6Ur1YoPhkpA5D8wiaUQxCXXi9LZ1lRlMbIQaJanbrLmHiFeZjro1a6lgdQRliHduZJj21U/gbX
a5K6UNXcK2qJ63z1hokfAW52ocdlgf9jcUh0KXUKRWrhfWTTS5w8zIrq1FQAw+dvTq+FsRjwGaq3
24dm7WUWZhd7bcxKE2eFzKP0ZN5Zx+nYu52vhjIEZ8ku5+T6w16vUfibT4U7OlbMaE2C90SV0K0p
z0Jq3e7m4wjP6uS9u7O49Xm9tre4EoWVK0PGkxnIKFCBqMTToI2Kz0xd7R+duJCSO5DQeJd36pMr
t/mxp9DXEWBX8Ccu4mJMqqZTXasgSK0fbQmky/z99sK29/G/BsTff9rH0SZVUmIyP8pA6jMM0vfe
Zq3rdL9NLM2Y4x2Y0qr39XFBUMf7vwUtLkgx2GPhJHh8qR9zb/ge36Ve/VS/OoCSz3fqW9a5/bN+
T/z61+2Frt/kxVYuHkFmZ7Mzo3wepQ/kAtrZy/Aq+KU99WS61qF/RiMi/Zkd/v+sLkE+hKujOYsP
qB8g2IVxutkIcCkDepSepuE5I57hsYP0ZQTT/+yzLaNDgXrCSjUYTyQaBUiiIkgHZq4z64d0an5Q
ZpOdm7F1MdBg1zVkVqARXXIETBKlwxRXcqSSHx2BkAr9Pcw7bnXrFkBLBitB/IBJ4EUGQgpgpfS4
KVAc6SD9ZzbfC1vfYxhaJVQ4H3gtUAAVHFAIUa5vghknINluTOTRTX/M0/QIEYCzPkse7yBHdvtY
bC4IhnQ0c9B2WNJ69HNbV3y08mhOsx6j9CWoFfW02WlTbX4aERGB10rQGyycR2ahgERYgZKkZhxH
xNp1IwVj9uVypNg4AIXA6w+Zm1Xpqs5byywNBS6kfZrN9h4V82PFMRkyvtzetc31fDK08MGzYvPC
ypQiMuQMsi0UBKdjGhZp/+e2nc2TgBwQtUgT5EnG4iTU3dhAmIbxiI2GPxrMK1CNVAh12zL1b5sS
7m75VAvdYVHUh+LdMj7R7C5VRt6XUaP2PwGVMYM6pXdjCwBQ2V7GKjsOGqK820Y39xG0U+irYN59
hUuRxOCh2sIT5nPPMAsMBTz0y3M3r5OdE7jpdMEf+R9TC3fP5KKDb8AzLWjVfeAPrfvMZy7ztLvy
vbo7VrvM6nuLW7j5qhSOniGBVzikQm0Hcf9ovkKjbmdpO3aWPWC5o0wHK+YcxfNPo/uWmM+mtUP+
sxojEE4ct0pUhVEaw5t57ZLatrJJi1pzhLk11WO1pLrm8G7VpltP9dGY/xrmX3llp+6MyBY8t6//
4px8Mr/4eEUrxSSDqmaka23y0I4T8+XEpoeKIF38/zO1+Gp0bItBpXERoeNwStPhkRvDcVbS420z
W9EOwEoYugcCBrd7saJqyqVkaBDt9PFffS6eEiWwuOXhmgTJHo3A5gmBfwejEsrgAAxcf71ZHxQ7
s1kVTYioAOB0WQK5TmtvLGLzLQFSA6tCx2JVCBxqM1XaMs6jBqgUyLHHp8rq91qDW0ZQMBXIKwzr
gx/jei0DWso8sZBaW0XlMku9S9t4J9Td2i5TiMYZiFlAvr545JGk2SQeoJel6H+UBDp8tAn1ut1J
CMUXXjpcVPs18JOABAOaWdcLkTErPECxeIp6k/wAVfQrVFp/jDwtv1E1h9LoOJgv6tTsMONtnTuQ
6KL5b8LdYiOvrc6gHQaPO5uiJJO/qV1XuLRlz7ZkPmqSETiU72IPxRu1XKcotKA5Dy+CbPTaIokL
cKtqFYfjhc7Z+3A2nsc321Uhgtu86s+3r9XWgylOnxChBiBmWb2Px6FmpeZwFF4gG8eM7wOZ38Ab
fAfq439xSj6bWrjEWQMbDKj4EArKj00/oUcNvSl1jw5m67h/trLwE2NjaIlGFZRZ+GveQ4CG7Wkk
bp121ELRzkfAqa/k1Qs75bXGzTEaO2AzOtQpT5iN77zMSavD7a+zaQqD8eBPhcQAxKWvj0KVUUol
W2dg6LHvHD6HiindZ50R/AszoPBGnI6+/kpio4ZuttmMxRgVUt4dobECdOOU5IFjJWZ429TW50EH
B+uxUNhZVVkMyczjmCosIsOvEjMGc72rHiDux+L+iKgWuwa2K9A3LfxEmhGddLSFV7WT+8yS76W4
rU88BZ3+VDU+mC6f6tkMrWSKQPa/c582vhiMo04OGBQwScsANGukQi6hZxURwLLnkfmVBjiLSf0v
b6OA7qLnbgHHBoz29cGwq4SOAD+hFp8Phgti6L9naCPufKvNtXwysjh9nVVNQiEYaynsd14Pz5AE
r3xJojuVhQ0fJCqW0F1ET3jdc1ZBxIg6dwNd3uwvvRkC5phvkt79kTL132zbJ0vC9X4qmXSxOQzl
aLHIcMp/0HpGk5XYe2r3W8uxQbyPJi/+t0qqZgATWGKA1dQELTeTatfOqKcq1B3tPc61TVNQPUGp
0MTLvnwqZrkDRC61smhQnxJ6bMf8TMvfM3F2gq+tkwCwGLQqRRMbJOrX+2ZMowRFdJ5BaBTHrber
1iNc475Uk79vH+wV3TpIEoEfBL5IOD289YvXr7doa1gNayKdtwhaZ1p07jSCvgDqWhL5UU0KvRtq
qr/aRtLK6DmhKtOoBglu/471ii3QJ+KHgPgcJeEly9MwavOc1M70COkRZtx1xUOcPX3dBLop8FEA
ZIIKd/FSKSOoni3JrqMugxK85hyA+veTadz5dht1OzSzQaoLlglMU6xc0mz3mpPNZg29KiDGMRZz
r5GwHsCO5mLKGGXeMpSyQ16evzXpcdixvj6hmDPQMP8Ef4hB46WjUtW+Q9yZFdHUPZl9mns5ux+M
5r4cnR+3t3PDEmArNl5lA2n5Cn9KLIONytDxyOjzA6veDO3dNF7T4asCDphEwbFEHxRxKDjcl2PT
Uyunpp2gQWiOw0vf96/c2cPBrx9JCGSCrx1vMfoAKxrNrABKUaESjwYJfK5ubXXc8Y0C+g3h7T3b
NgRQCtpfAqu5eEbGWq+rbKwRakKdice95zT8y8k21iJG0QB3A/B6uV1oLbQkoyVqt8x4T5T0dztL
TyUgKbdXstHCgB2wIIu6KXrUy+xgAjVsl9sZj2yKZMeDa2kGN2uh3eNRucn6f3InyZvRzVSegvZw
BFK6DDpcjjl04rIeg4kzPXkuKiC5dn7bxskEyzWafshbbDFleO09SVGppZo082M9kmORap5Kfmqz
FjbDVxkXxdlEKxNbLctA3y5btdCnVaakl+dolvIollFui6eTpA9vtzd7Y0HYahwZB8oLAtB+vSCd
5hqZZW2O8mY+yzU4ZXN+Nkx+VFNlp368bQrTB1COFVqni72rKmPOcg3hPHeYKwFBwvpfUnqaMAN+
e01bVwEJHoR6gEsD0Hi5Joe02ZioUzTH4+hKU/anaqsdZ7h+VETegJK74Kc3zGVkqpdJhQAI4Xzf
0keVdQ8zHcMiYd9uL2Vrzz6bWUY5siTNSmmwyCnfpThzFSv2afsPIvyvH2w8XSIHQokf1YVFRtfT
TinB9ZIh1yIeGX/k+l3PiGdaw07qL/6h65Ae78cnQ/b1gUsSYxjUFCEVyU1Xh+o9RLPctPk90neo
Me58JXXDGqCz+EaCCh/8bosz18QNx7tsZhCUjj30Fu8BxKsBhuyVk6kP5kGVG+aVVvu97Do/53Ph
MoeDvKn9NVIHbNjO/F3tmt+y5LxQGX3iPu2OdUeKAyfzYy/Ti2b3gVJVIZX1UGXM9mKMYAamVu6s
RGzLYtvQ3MHYDoSG4H0tcVA+hbtMitGmr1sZQQwJc078WIvvxj4N8jr22lrBVu6NkW9cI8HGjAEl
RL4il7w2OTAK8TbIMj468jc2/jVnO0WEjbONipwQDoBe2EaqWgMDOFhqHk2ObQG6T2ZWuqZT0YvN
R13zcjUu0y/HghCsRmqCjA4IGHkJ8K2VzuHMBvCJTVmV+hUvJH7QRq72Ea8nlu18tfUSEfw6EBNE
FgnwtiG8yKevps+6Uk4JBJvUYXBOVpfOL3wYyBRWbaqmwCVazetth2FvmIRDgsoQoOliwlB81U8m
cRQKqpZTHumjnqsehy9+UsDeCOFEAFohOYT4MgUcMon7OIhbVoNqtLNU6vHJzPrDrFVE80fdrjuv
7nUkJB5S4HoA/0IrDX4/Y2r3QTGkgh0Ip0zr3QpCQs4vHVAr9cAhsGOHmMpKiZcYMeFu2xU4oZh8
Vec+cSFIOf2uLQh7HCpItMx+CuqaHzahtgfFKRBYmr1U275RJ0nnm7NC82MmJY58iRsdLNdWZVnF
OSEzB3iqnPMimDJU+wJzapXOk+Smb93RaufiNSNSy4KSS7LlQ1h7GL7nKp/Be9AasYNMMbeKQJ/R
EHItsx/BowYUA5ITBTMFPkRKmeXHRT+14aSpoiNtJoA+Qh+N3MdNN5snR4YcxHkE1VdRhS1JC0wB
SArpQ8Xu9aoEj2ztJ51TjS/FbOd1iYGK/i9w+fehnht9cm5jffgFbE8hfSt51TBIzwJpV7sz/pHq
zckbWz3pKdf7lzxhrdp4OYSG2reeshI0KUpdje/aVHRAF4PKbnJnu3aGQIrzUn+IqczKHZ+9fuzw
yKHiDAAkMmGow12fKT6VHSSHZpypoXyTZ3Dqy8PRcfKdgstG4Ac74qIgNcWfpThc2qP31VsctzPU
wtYKu0N+AEL+Tg+p6Tev/wIWcG1v8ejlY1GmpgR7XRCOgdq5hf9cw2YfQKS1cnMfCgKH2/dzpREJ
mU9AoIBpFYOfoll7vZeK0+ZFmqGkxZ+QEwf5veImY+D8FuRCKZpyJgkEo0Rl+4mX+8NR6b0qD/b4
XISV6+cEGhCmmDBCidBZtWASwBCVXi4RWcYTc7PcqaI6ZvZ9oicQQ+JJdmpbTToQSw5xFfda4nvW
l3tQYeYxSyrsO6QLjGx4osnoKuBYs2cIjsdo8Zp/ELzvbP3GKUakhjFeQCSEdMPiaw+pJTmMVlk0
1eN3ua/+wIW8KEq244G3zSAkRDgNLP1SPm/IB1QTtSyLGBCwIWZAaAgmeAmqF6zeqbatTAn0vCaU
ixBSoyW/2EdqEKWvkjyJzP5hGi7ydI+6zu3zuvpU1yaWU/JxZlOdd1USVWVyyAh9yFLDNxhipP63
NZkXFIjDhOyRHO0s7KMl++kRq9MmIVpVJ5Fuv5UkcwtyjvHU3F7a6qUU0l/QZwSME+AMKK9c38Rc
UcgM3ub4kkjJi0PAmVLpdzJPgxSwidumNnbxytQiI+mGPC+QrcaXaSJSaI9j6se2+q3i/K5N5wA6
qUcJhHie4fCdBGIVN4pFIoVGQUBk0s7iiMTQtI8HMNheiqwvw6H6ljJ5eGVwDaE8kyqQrGZ4QBFu
+mqt4MoukLnXm5tQeyqhxRJfFKWyEdUlGNUk8p2j8L9vb+26JgZLiLCQlKOmCSyP+MyfzsrgMD5Z
aLhe/kczHmEL1Op9ObtYqIhpXgmeKq/y9P4+BkN3cNv41nf9bHvhUjIMBozgjI8vplY3CD3i5yyX
Hrq4feI8vuuqBmymoHtuqFHt5Gvrt1IsW2BjIOED2MoyyaVllSm0xrJNqGWemjAJMuPgeIXbnsxj
Nfh7D9cqG/iwh6oxiKShoW4vPigrVNY2VhlfOox7EHqi+Z/beyn26upJWhhY3JFesavZTpsY7FFx
4VdjH1QygEVJFt/hrtyX6vh22+DW/bcVYKXgh/EKLvs79TB0JR/y+AIX3Xhdoh7TpAs6Uv1S4z7Z
CaE2jdmgxwbZAxDdyxFqVEWGRMsIMoHshwLJh7gMEvW5rXZbzuI7LLYRXLoGqlSAIaB3pV1fBzPJ
BztVY/uiH6YH7ciOguNmPNHD3oFYUV4CbH9laZFp6HU9gjcQlooH/sx+9yjqgPQyDeV38hqH4BAq
/orR6K5TdzjuSVxvHX/Uay0EU+DOsI1ljbAFnq8zShhnYXKE1NxT7AsOvMFPj82BKF//ekIWGTNr
NgDleLOvN5WiXzLFmh1faNs5xzaTa1AHJE2YxunsphJRdrznxmVDIIw8VShNA8i+uAtG16YmtdT4
gubggwL+q5Ez//bpXz+xqC0KYComzIHMX2JJNG0ClgQp9iXBdXerAcUeA0QtnmHQvalaZe0mr20t
TooKnCgfGWwJqh0r1O6dX9DbrSdXAa+f4C9jHjD5vlqemwkzh670vndY1xuKX4BpQ7TxgCiABu71
B0SlUGE6meNLm7Y/rOqoTfz19n6uYWLA12Gq0bJQthUnZfHNhlSjLJYByNEP7DS8CmrEwlW84pg+
fVVdCBp0OBq6AcePjsKK+WRqc5s6Mo4jscHNEJChVDRv0OMCDOd1Rvfa8BtHBf0mFfhVHBTUFRYu
BQHt0Kd1jdOI0U3BJn3HS+eSadaP21u4aUeMKwuU/Zowg6d20VkzmLJ7Wz06NSiY6fdEL3ZisY2A
4X+nov/XjAiZPgUMYyzljgrfcenAqqf4SPt6/eigfoCIYfSTP3jJDdNLg1rxMEi0l3ltLhJPgAp2
AqirLfV7B1uLi9bQ4ktjn8BhEKQF4oNhTxthx8pSmrzQyMBKXcdj6qg+ZnovKiZtlKb+N18MPU8o
PqBdsZIKH/qsdwa8AZfEkJxTamKYLRmKOGh57exUC9fdZBMtQYxBAQuCTi7Ikq4/W09J2iMeMi7o
Gmr3akft+mBnKhR7gHmy40CnzOrDJi5MGSWr1GSHUepoG4AWpN3D7q7dCQrKQGwghwYDK8BW179F
07Jy7iTZiHLZPFel/m3s90jC1l8QJsDohmoLnMoKrGbPTG6LFuJXTha3BwT4eYT5wNjX1WxvMlHs
3FXIADk5aJviNcDbZq1UxBzoM2ZtpdHLoBPH5Wbzj1RY53YaX8Zs+Gmz+fvte77KST7s4StheeDH
WSZeswSVrYFzFM+LJHN5NYER2+xOylxorlTwE1AkKYhy1J1UdrWjH2ZB1AFaWUBtllUsfSrprIwz
vagJNDwVq3xmfV66tDb35pc3LcE1w0XjcV0FJ1QdZq2RGBZIx+wuA716EDuQBLRGUp3+xV4aqJ+j
EoA+h6Zen8QJ6hbZpFN6IXi2y3nwuH1vAKZcTaikII+NtR049OZh+WRw8RjYBBJHfKrpxeHld0pJ
fu7L8gEjrAXIdwrmS430fHuJq9BZfDfRnEQ3WDAdLlLYKpehS9IO9NLNRtTa3W8UdY9O3FloINq/
btva/HKCdkuoNAOVv1hd4+QyOmENhXhyDeowiErJHhskaXQt6KDvKYZs7iXEXgU6xkAzcfESFbUy
kQnqDRcp4yoYcUwgU5JnO5kfZ914amLp/fbqtuw54s7hKUczaTmSqGYcnTma0AvTFI/JD+DjcXXC
g55FnbbH9711yz8bW2ylqaGx2ziEXvIp8WWV6K4ls199zP6ZKH3Lhul70sY7t2F7gQCWIy8G6cNS
3BY6Y06e91Z76etYCWyn851kmlyeGqrba8NLbEg7z9LqJcDhxMyVYCoQ9Ycl8kftzcoaR6O9dK31
WmrJgVd8b2x/2wYgkDgiuiD9vr7jSimpSTbDBm0a4hJwGvXpHpneng3x95+Coo71GH5nenvJIZ8c
Yo6pCaHB3u0ULDetoCsveueATyzbbykr6iy3YKWJcz/PJk9vjreP+NYFRnn9PxbE339eByjIkgFz
NfgeqX2epFZ3tcZs73o4/Z3DtuGXoNUMlCMashilXOLKDL2pAB5y2gsmhrRAG6THVJLuRrDX+Ubc
7wmhbGwdAkagEEF1iFx0ie4G4Jqb4BDHB1Iz+svk1HicMTK6ExxvrQmbB8Zp0EQIYcDr7VPAkNDp
2oDtg2zGwJRnxI9BRurfreTsRcKbthDmo3glwC5Lb5QSXsSzTtuLlUFSXa1T/Z4ljv6XrWIymlqF
svcsb3gHEbLhU6ESilhn4W7TNksyc07bi1FCYKhwcvUFnUAyuX1JdL9oOaZDRrQpv90+kuvIFZ4W
QanA5esg6VvWfrR+6GypICVKdaB8J0pYNTxo7PHcdd1xkAo31eZzozgB3u/wtu31HtsAlKIuipgH
0qzywnWoEMEuK3tuL1rjVJdJsv6WCr0+yk58HMpa/fKNgDWgKETcg4hkWXvqVIoeKxnbC+O6dSAE
sm+DQ8wLazo9SEqiBLdXt74TsIf0V0QGGEpd1kDzqkS53m7by8Q710ifLP3x6wYQC6B0AGcF+ffF
9mXlaCssdpoLT6ISeWFKvpxbo8yD8iOanahco2S3sGBajanHmdFcNDn3lPkZnO/oqO/NOayJXxZm
Fu69j9VOMIU1KJfRk117qe9AEUD6iRTXSxTX8Z2HPajc2hNfr2zhiSW0wIqOWs1lnG1/lgavwvSz
2X3Z3wsrjgWxW1VDGupcOywjabSxo3AiZju8FH2GYjiLHzJKft8+CVsXSVTbMUSGWQCc7ms7I4kZ
3n9Mg2YkPUppGhCee2pS+UiBd3zw5sZ9MrVY0syVsqlI3V4Uar6rmgQlJuUA2OOX0yHs3P/j7Ep7
28a57i8SoH35KslLnNhOmjZt+kVo0lbUQlH79uvfwzzAjE0J5pvBYDBAC8w1KfLyLuee868ZQ6hp
kkSrG9bm/C1Of2he/teMx2Omx//BA12aEcpiOR2TDBRx1ckciz11vMqfkho5u5H9qkCfFdz+TJK9
E9OhItVH0rcF3pQ5uq8L5T2ptGPf6ZrkG634dOweJ5xBtQ/jAeJzTDu1IGWZVadpMkAR2MVh2rF3
YpbbYmwfu9S6s5voPFProZ0zyRzbmtu7tC080rMF3cs2g21MddxTSCPYJZWEtcun8np5wnFPwOE6
OTlMZNGjZcW+Wn6xQOPaQh8oyo3wP3w0HQrMKENzWRvBORmAFLGxwEczEpbunYZVmzjT8kPfeESC
QV1fF1itLD7ytUDV0obFQBaniG8cGpTeT8xJBHYz+DnYp0wpqdf6h/rHmnjFGlBUa4OBgMNR3qr6
yR1fbm8c/wrXhRt8JQROiNVA5r6gJye10Yxdiis8pr8a41kpNT8dHybNC/v4nckIY1dXA2wovAbK
RQt+UHVqUso67J2ZJPtkUjcWzX/cXtDq9cWcCwJdhEm6+N4yQFOrypvxGiqdtQPzoRuiFNXdaWXr
bW6bWj0JF6aEQ0f7WFdpPoDFTgMW36jtKszaNEILK3Lp5EPKU93mI3qqt80uG1co00DYCDVDQLuB
Q+FbcJGgdOBwzu2uKU/pXbKvgqbyNShe+UNoQ21Egxbwq8Tgyst1ZZD//YXBWLXSVkvb8sQ1bLPZ
BxvXEw3qPKzpZg5KMOihS/0Yg/ilk2zxsiUirJV/gwvTma72VaXU5Uel3Q7S7QQE867fQCJuV39W
DEDlxtA8wBSnjVqR2DOLY3Nw4qIsT7qq+LNxZ2W1zOnzl1e4b6A85Pwk+IA6pBuu12OWeQRSdoWd
vDkfbN0fTR3NlrykqnJISKwphY+BX6PZj3lrmBuawsmoQ6MG3dBDKCgzYwDZRvCu+TXVpr8axmZR
6ASlEUdRDi7mThu1YiiWtODDzmPkJk+Sw8B/obgCDBRg0BCVcvgMYQUqpVFNzLg8eUPk+FaqwGZd
DD6rxmMdx9AqhzJ0xeI/YFT7jcqvrPmycusQR3P8ADpYuH1CuFu3AzTE7IidnLx+azxIW/Z2aYJE
IXkziuYBBaoplCx5xadgtZiqQ5YARymm6Xbd6D3m3dlJe56CaIdDn5MQChy+skF5aAeKcsBIczNM
h6Os67h29dA0w4AFb2oBoXJ9Xqa6GTp0HtmJVS9xAhZzB8DbjgR47CSrXFukg9amCq4xtAXFGmkV
l6R35o6d7FLbab0HMOxPksoS6FUrwBGBnxw86Ch6CeupsokVZsFORZrcWSVgkkUaGql3d/uTrR0S
cAIAK4F3GkUvYdvMXO3a3qQMNZzJH+xngN9Dp238udR90HTub1tbWRTaOCD04+OxmFvVrxfF1EGd
rV4roJrZoljk6od8AEVKYiRf/oshU+eCAHzcXLh79uRWeu5FMETHNpycIg+tpjEA9cSU2+dN8RFP
TM+hK7eITnN3SuuOxMVJNxs4dq3/ZfbdQR9nCU5h7TVDJw4VHJSUkYeLJyKeECB7BWMAX2lbEhTh
+NZDVUndFpv6WyWxthKAXBkTvpTec1MRjt8Ygannl1a83d61tSz5yoBw8Ia5AIsSJsjwXkEqyvPb
xwyiv3bYhdAeA5c0cGSyIthH8VbwyLCJWX1AEIHJFTGcADpGOl4Q9vE849w1O7KFjMmW3cHgT7mo
4uong1MCUxTX3EbkeH3etY6BVAlPFcAY5QM7ATl2oD+isxa06HnPMpchNSd8tGF0ExNzMcUp/jWG
ChDWLNBfuVrdeETOFEi+4EpEjPlUQDA4thn1AOGOxWwwHGqV3FqJg4j4CoUBP/7Z3pcbdldhEOFH
+kV9mI+cF1xGQrp090AUYIwOxLLAGS/YJABysbvOnelp6MAAPTVBB3JvxQn66tvtZS5d1pUhR1jl
wOYSHAgqCopu4mxqaoFccsitDZDPdHvb1NqakCzhAeMDrAunNYE8p6/TiJ46oPN8C1LcUBZmP6IR
QjA5tP9uW1tbGEckgSIDg0eLGG5Mas6ratFT1bzR8RXoXExvyEpuy+cFZXsOvueiQbxUeX0BdMxr
ENfGklRgYZEEzl+tqPs6K+5jXhpgXJSk0mtrAhoP2CNoPC17Umw2GO1Sm57a5pDFX90IkqlM8mIu
PSMmM1D8wmguesCov14vKa3SLolanZ7QpNJ8t2b3Bpqkko+zdhSwWwBfwKlrQE5eGxktNzLswqAn
QMB3ULbBSTD7x4pitChBjvv5k4BeF4i30NPGtxKMJZBYyoBVoCc3me6qJt211vCjqztJQLy6pgsz
gsfv+yGpklqDmQGs/MjL9m5j4/Fv7O8G5lxur2nt4KEaj04AQlEOuLjewEjtMJSkNPTEAP2kk1Z8
qWvrQUvLCryDrAU5bCpziMuMBZO9PNbmHMJ87vbaZM+iTldaNcGcYu4rk/LEypehf5vLQ6F/1Rj9
CdICyTFZMYmluaj5odXioD5xbbJMpxKAmykBDi7eG/fZLrvTNkBBSEKclccafAvgVgLXCGIcxNjX
djBi5pmZWyQfySVk7LQ5bHZKkAQ9Bewbb7Xpa2koo0hbea+vzQo72upWHGuUJYh4hk3x2o0+aukQ
gY2MgEBYNz1aMv0XqUm+4xdptAWF4hnVRb7SMeyewJ/BUb3JVxVNbbzZeWDL2oArPutyb8VntLdo
VXV6mZycgWzi5JBPKExI04m1kwIiUdBZwDdCnlRYV2kBH6AYNDl1zVwdvTmus43FbPVNbQxW+Y6L
4ZYw1+viN4XsPUZci8aQ4qVXlsorgQ6QOnzK1RWOkUZTNZnGLD5Nhzrx9b+AsJXb6oi5xz5ApaLd
IPHQ/VIOn17x2VeGhYPE1Nor5jiNT/ZTtKsOLOCIUWhZPU1hja8aBWV42/2snaMri8J+jzbJMLCJ
pXLgI90nGxZEX81z/6L7OEW74l1ib8XfXdoTQYioUDeamWGFzeSPob5BUHTgY24saPfaFPAIFwld
i+6TTLFs5aOiGgqqZqD6wYcr4gyAU3W8gSnk1FazBXUMc/KnYX6KWfd4e41rhjxgdzgWntO7Cg9v
wzRUjYE5PFlt/ds16uNszSwY9Sj5fByGuBJxBF5EMOqIb4dDIIqWaDBEmxQCSM8e2OsqPQvc2JP4
75UlccwaKjSYw8R4mfDyqkZtKiDkoacRZLzHyMqLTRXtNUDn3j69dyBUQwUUQ+0rNJCuNpAWY/n5
aSzUbD+Q9JfjNk+mkcjGVz/qLNc5Fm8t/HvHha+k121LKzXBHQ/yOz0wQmgE3Wdggs8O1ZfGx7nc
eKASN96qynfDJPBIEDGUhZDuYfZsZ9+TjVcE7Xv9JKeIllwSkeW/xi6AkwuXMqNZGnhDZbu+q6X2
U5e1I3iqdY34fUnT77c3X+oMeGR08ajkbWsrloM9MXfDi7VnQRYYT1wxiTuDeCsLRJbTIt7VN/CE
4AeZtTWMJncGGzXQwnxLN8VDc4Jwy47utN2I8AQIwj1sh2wvWetKlAeyc1R4DB4jA7F7vVa02LO0
n0l8cn/2oXuwf82gHB/98b7ek1/Z1/4l0v10M2jBQCWXaeWJu7IsrHokeTqAei8+saxVnHBqR9J8
HWpW9H9a1jXJHqN3Vu9n3kiib7gmOgl0q9GzjWQHeNAl3gAQAKPCgLQY6HN+6S++dt/OvdnG+NrR
0a0xp/O/CzBCF8E3ghR77gYSi2vP26VF4XxNdkG9wcGez+dxS0pcMoiApKH+yKtD1WPc+dNeWm1Y
8V1Y4L/LFB7z1laL1CxglJBdBixAVZ318r/cnEsjwsNt5lpr6Qx76X6bt+pLs0tD9BIhuu13d0Bx
bmUlog/KhlsfT3i3Y1ZYbYFyHhLWYA49FGy0k55j1qoK2vtiXx0pxv5iPexfis20j+rAeMZMaaiE
1p3ko3Lfv/wleBRAhYwakjhrSaA6qHdTpBxtCLtYD1WgBO9jYP3FkxR+GgAPh4Gm5j+2hG85qWSa
BttTji3wCSMd/oxR+9701vPtNa36BkR/iBdQDoAa9vXNGNM8GamrK0eWO9/sIXk26ihEkm7609xK
IrDV43lhS/AGtoYhZjSOlGOZxKjxxflPrUp/l27z+/aaVu2gXsMxqYD0f/j+i9s+IeqixgivE3kn
A5jp9pBpX26bWEu/ALf514bwpmL0Q9XKFDb4TFf/oG+aXX9fhdYu8vO97iuhrPq7+mJdWhR8mDU2
aW2rsKg+DRstRK87rL/nmG4sT/mhCGRloqUCGj+AFysUPNgInOpUIds7TTv0IUjvF48kAF11cgRS
y0LHNv9SHJpHdS+78CvgEm4ZkR56ZCr+Ffa2H2czczKcE+Ii8ZoLtBFd4lK/06enVgVEJ2flI7Dj
RzLZu9qTklmvnx8+gagj2MQdvL4T/Vh7tRuZynEwp60z4JmwCn9MPl3OxyoxuoyuC1rhC2q8Pioc
0Pnj5mntUzu+t7MMXr/+BS8sCF9QYabpEPBYHN1voHoK5rvuKQ2Tb4XjjwH9GiGvM9+UsFckj/7q
9l2YFTyXA05N1tqacsyq+xE6faR4oaOssC4zIrxCUQUlLyXG2qz20KevY3mKzW+37zj/naK3t1FJ
xyiEjrhJzM8TL3M0lsNEP1rzvVkYaaANfX9XEqs8aDRTMV2iuJKscW1dnB6Zpx9IdMR2bWwruBLt
hFNhTW0QN9o36mlvEcS2bi9u1Q4WBTA1eNoWxThcvrhzm145Rtme1T/T4ZfZ/rltYu1pcTCgDMYR
MHctOot264yTAV2yYw8YGJDiCHF7YC/HIt6M3iBTWOZOQfxa2Bq0uaGXiAlH4dSBmBHDRowpSEFR
j9ILdPdlFeB1ExgXBrkJiqbivEpXmFkXdTWe5Kz3a5UFdS05cmtfBZN1/1gQPA9TrM5ym0Y5JgPC
xSF+bFn+Te2Q6N7+NOt2oNuJtobKp/KvPVxBWqr3ZYHN0tO9kVvfS5REM9Jn/8EVoPyKDYPKGqTI
hBc/GQzoHTUDjkD8K8XwbN5mPuSFby9G/CwYbQZEGXkGn2pzUU+7XkxUtdrUU3s8FaQPnAqqxcnv
2xbEk/xhAZ8cfHDg+kbR9doCao9V3MfaiP7Cu0a/QvDZJ9W9UUjQeeJX4WZ4swn1QFQeFjMOFJH1
HNXNiIJRsnFs6M/Owx01ZVGsIdyU/5lBrIemKwbCbWE1pC7mVLHZeEpy3zzYAfsZH4bH8VCBCWmv
7qOgfb29fevr+tcgD6sv4jFtsBQ8tNV4stVX+FS/0F/dWeI3F0P2WBWoAvQPwgBUxUUktF20QLIT
qz+Nms/+qgco+XEx5PzsKr77MLyXVQACWrIHcduWFxc1ybauLBKjbDiIjs5h0mIho4cccd5nRQ9E
7Ow3vetXbek7Mjjb0gqAopjP4wUqzFaKOGynZnoV23V7igfMbqYlGNy8GslkMUW/PvvReN8JTLr8
QC5nm2mRYx5VNVGiwNR7F7R9jlEYRdfAc2HHiETD2+aWVwzG8PlQdMN/FlJh2ZSakNci1nFoqvPU
F0lYJGnsgymuCUAJWUocIHekl68Fkjc0IzGCiyIpmKvFO1Bg2UmBZwQjUmcn6hEJKcmhGD30rEt/
KpnP+nk3E0MmMb1mF8OVaNIbyOwWyr68RpclpNGOSfs2KkOQJNHR1u2Q5M9xgkIIiY+pKmMLEQMZ
9IjAiGiDZAVtUrz53CFc3L/MrrPBbA2gfuMfcfOTvTfQMR4QkiXfb3/E5elEhRZdWGDc+EC8CMMy
i7aebGifY+YxsZQgK+aMhnWuRySEnJUuoyVZM4erjvkHvDDoXQiOzGrGIR7RMEf1+TA3bQAeGz9l
snB2AeEArwUvb4OJG9cBV1w0Q0YCYmmjOJlP89bZVjtn4x21AAyd/w9JyQVoVLQmOMvSjeK4GLi1
nX0ot/2+3vQQekZlRcpptDyMKDBAes8xoeaKuhh/WC/OBcPc9FgmHaAwpaFlh8k0Rv0RxBukPDcz
te3DqKrT6OuMMXdjVbpR3yWdFxnb26dm+TNAwIxUCJvLcZGi52zM2aBW3uMu6n8zNdnSyUW7ogms
rgwzZfLL3LgjycttowsaDDwRAGLyOS2II6FTIiYQrTv2zJ6co1kZW1fp7hrF209FsgFRc6gp6m+d
aV/KPN9CdfynrlV3rWGHFS5NY2bvU2I/4ifvO/JZ6Bp+Fnh9QGXwMZqyaHTUFbyCCrGSI/yTX1os
MJ0h6KWUlsuYCWBhFEcAFUbzGD2V608/JVQjqsrsowl2UtDNIpWRpfHL2/k/0VvwZqLzvgDhjZkb
D3anWUezIT80Yuy9keJcNZLob+nc+OQb0gv41BVPXrqp11jMsY69TfRuY6sTTUFPHDvkPutp3Oz7
auow66VatS2JbsVNBEqHsysDomkhwUGz/3oTZystuxnTa6e2a82gmZT4vkvpp0WKYQVK4aCe4WPr
kBG+ttKXid17WmSeOmd6tQik7iGU8j2PKxk4eW05wI8aQHDxQFdcDu3w9nklDOG4+Ip6LqI/t++c
eCL4fiHABfYfNx2+lMcAF/7GVcG1NBmDeRr7PvvW0zJ5HBM7edPrxr67bWptLcg50FfH4UOBhf/9
hSkcyDobc3D2oCuyx0TFfUxQD79tQ/RbfDmXNvhyL2xkoDMDhSoo6EaPQIGiVyE82k41QrKuKVi2
1XWnTDatZbLGN5qIPo4sknGXLLUNhR8h7qnhsYZaWCjRfXdHAs2nf7gWBh9saF/QuQ+UULbwxYso
rlw4+BA+ysg0wGgb9mFyb+yT3bBVdinozhTpK7X2KQHqAkYdDOAYMhTOv9rGsWMRxzvl9CHLsy2b
ZTTpa+fywoLYqO9asPsO8GAnw0sCmjUbe3gkWiI5kssCLoJNTkTJswTUXcSyoq0g44udPMLoi/Wj
e6owhdr6to8hA2PDN07mgPmnv4xx8ZUglQcAADYPHXpPiCQKUiB/nG3vhIB0DPReVUKwM3dfey3u
ApRXh+fb92FlG/FqcZcIxQbETMJ9qGy9dgpMp5wUcwiod18UgB2kkrRkbRcBh8N7jaFyFBkXA0Tz
VBUoKrhg1vTL9+JO38x72/DZ+/i3Qf+pCGRdn5VtBMskKmSmCt+4rPpg8DkaY9c5zZ7Wf7Nih76S
ZKgfekiYHnO9Ul8/u41gPuIT8xwZsNKtzfPJ7frUPmcUKKDU9jYDtHkxMZrsbhta9jAwFwJ6VAy0
IQPifuTagdEmT7Oqa52T2hnbeLaCHDW60v6rZpCZ1RTtKVeMPUlAaqPQwLbmILMwJ9XWxg47sf30
j8E4Kc9SdAvXA2N91z8m0nIM7mX89fHZC/uSbcosmFk4BorlZ795V14tN10s8eHLM8ut8p4UPiwn
LL62qkXD3IPA3jz17R0Yl+pk3w4S0o9lGR4KPiY0C0B0g6mjBeW1Cob4zmSxeSoe9MAOCkg/YE6A
BvMX5TiF4y6Pgyj2TerLdNvXLXN1OguB3jKp7koHsu3wD6f6HXv6K76H5hnGnk5O5jMSakG6p9sk
tF47Wd9/bVvxFTmkDO4ANdnrbR2AKMY8U2ZgqESDnOXfDgwXGJoJbp8ZfiSuHRzmPiGxBUeH/AXQ
0msrpQWG2dYrNMQTng6lJMsrtZ/eMHd2MIL8xgtq5iUedJpsKmtlLp0CLJpAAaNBgFlNXTCdAPaE
tZfqqSlf5uqQdr8KY1eZkhu6fPq4FdwIFH0QX4pY0rz1psmMC/Vk60+OdSazzJny1FXcQVRNUXDB
OpB2CG8r6IjHtqqcGRzQkd36mGfpXuusKH9ahYpJdVXFQKhep71115jUeDAqguI6mNSqOqzVxPs8
sSN3feAXhQDLSn+9iEoFtPGxfa50xc/Sn5H+LaWS67j8ctc2BD/TQFzd81BoP0eE9F9UusdEND3k
tjW9DnFUSzDPyy+IsgSKTeCPBPodycL1EW17S607QKLPbO582lQ7JZsknnNpgncQ8b9GHodrLoa6
IGSwwRVuzKe5hrg67cIhlZHvLPcMJnCZ+RFErUCMJKaytyYHpfwTKbpZ8/uoIygdqxBz8BNXAxtE
n7Rw17dv98pLz8VqUeXk0tMcwHa9d9BNqb3cHqfT/A6xaX0TdaGJYwF2Q9Re2Kvq+o0WSIE7yyvB
JWZQ+kP7GzGnOB/kzZkC5O80IbYt7yi0LM7tftg6h+G3vrck8MmlAwMpDseKY6wWBPZiX6FS8npi
epE+ev33DPwtFPi74YdmPoHY5dMPHdo8mNlFYwxkTYtJNWsAfnKsGXmsp8Gv4jqs3MhvJhmP1vKk
cPI4nHc+LKMv2oqUKHOOAIY8eq0TYiIjiJRi65jFTjZstDz1MASQPd5TLAxv6/XhiAxraNy2Io/p
tHUp+54M3bfb52/dAp5Oh5dJ0JC5tmAwJ3aVrCCPCB8eTIxuJ50mubrLZxIVWRUYAw8J6bLy5YLv
z+vmkjzOw7ivY3oEEvRLgbL37ZWsfJQrM/zvLxLVxEGnvMyxV2aVYuD4l1MSX50eWyqrIMjWI/jW
fCwape2wHpJ906DqopoPVvZ5YArmBS93TfCprIuc2bBhxfKN9+aXEVa78q11/eguCdxz9bUqfXaG
QpSMRWh1dSBMR/ECJTokVtfbmNKsBIlzTh6bfjaCqDaPwwh2mtycN7e/18rJw4gWSH3g9NA8FwXi
zU7J+kxT4sdqAC9X2r+5pfn1tokVzwNwOPhbuAo9HB1f68WRGEeQUmM6LH5USutlyqZDB2YrvzeZ
E7Q69JFq0CSGt00utw+7hlDYAV8MmLgWGEzLbPNpUufTWEWP0Lo6l6ALHLtOAqtZKU5w5gxQfvEr
BaIzwTOgwFSB32s0To6HVF4dDerrXv+XspEEjaIWPmr948bOoB8KZs3nMdf6oHPU6I4N3acRA/yo
XmyzcPNSauYWhN7ix4yQn8ydvwFOvr+9rStZHLeBtjRXokZfSbh0WZqmWayp8aNxzn9kL9OL8j37
Vu/d56kL5o2LoRxZmLayxdcmhRtYFu1A6AiT5i7aTZvh2O/LDXicT3UAOJikbrJ2VJGgYuAeLQqk
E8IeqhmNS7BMxY9RXob9EO1hPoideJsoik/idifZzzVveWlP2E+GwuWotR1fnLHNoetdhh1ojfqt
epf73i66H5HD6dumDGP4HMnVXzUOjg3U5vHPgmSmtimt03TEx5yLACOgDRiCiz4PZmOQPAprTgZz
upw3DlzcyAGuPYCVJB16dVn8CGGWNsiT9NWeU0l8s7oaPuKAwgmSNPGRbqoareMsjx/1dIbki5Gi
mhA/DCV7qD/NvYebxifhIDLHVYjFENWaXXUwIch6Bpx1Y0RzSEnkV5oVkrGReJilI+Pz6gAA84Uh
CBEOJPQlps7uWfxYuBxjHfe9r+X6F7BhSpKHNUNosYO0Aziw5dBLF0PsOHexfXP5lDpHr0h805ak
Q2u3iw8BqzgF8Jvivk1ktpskpTjtWfcbRZgiYDF0qUmXnSCv527hSmdJYL928kDeD3Qn2gFQVBb2
L1PGJtIwcoYO2lDtoESoBVFVyQRkuQ+6Tm1dVHYA3uR0OEui+aaH5lA2u7DChrs4179CGc+Piy+6
A50zUm7NXuYWeUB4w6JYRh6h/A6uKjzbpoIRDzV71ia2r5Uy1KOdAux/ovbhoCR/b/ur5QcE9zWA
T3jLkfwtAvvSqy2PWJZydqP8HvJKPkCLMRZK/VhLdR9ieb9vG1zCcxGWIirGk8O1sMG5cu053Bgq
hM3YwuIYbSmG2zq38knUvUAoK7AjZWslY5jPKljTZBRES4eCfAnekfcCeH7Bj9ZF2DLZNlH6ofTO
CXOzveXMIKowYt8zkNQwR1aJXbPGvSNa0ij1gELn2loOseVCVSwP+sOYUZ7QlC21CFqnUX3Xemku
cSsrHxJLgtYo0kFQ/Yt9DocZWg5KQO8M3XjfLRvfHlUfDLtB4wH/WUku4drasIF4atCKQ7tZcP9p
Ai3MkuTeeZhrZLqkpiGaWBtvaolvJTGTmFu02z/m/y0+No/m4tKX5QCB2O5ou2dz1z70j3lIIVfT
P8/7/L4/TKEVqKpvo0vnO19vH9elEwXxwIVh/fojDiyZaNvAcG2+J6A1Uaw81NohvG2FHzzh7sMK
ysj4eoimRRYdW2GqMk4R0o8c0CUQxHtf5ynJf/4HKy6eORSTIUX5Ue+9OP59hk5pamXe2e3bbmvm
pX5HdFcmC7+2Y8AKQX4HsxOY0xcuWTu6k02o6p6Z0mAIuCrMdwAS2yDyxs/TOmP0GfBj9HFAXwpG
LuEYAlkC3uBqcs9Rr/5xWPedpork06wuhz/UqKUCCSUWWdQ6xszJXMGEWUB63jvQrth1Wi6Jw9dO
AFQPUUfF9CgnSb0+Z40O5GbRFu45NqBCOBJwYle0HF9vn4DVxaDygVYoqH+hjHFthYArLZo64p47
SKolKt16s7aHmoskOFzzDqhtQxeMwxn1jwTg4qBVBJSl+jBH566y/pi2Ag/RWHXIlC+1Dpn522ta
6WEDiAo0HnABiHjBtXK9qMQrerBuJ9E5i7st8A4vLHO+1ap2jNzu2A8PHfk5DsbWBura0ABdAxxr
46XaOSdu2JHPB8b4Nbhf+CVAzS3gxGY3qWwCLdE5U55NQEat7PNZ4bUFIX0qcpJbBJra5ylRTzmJ
NiOEdm7v6eoHxDMCJDlHcIp3WNNnxe4LmDBbtLSKdEN6694cK98bd7ctrUQ9HEX8jyV+Yi+OiqfE
lV2ixHD2JvW+tt906451b7Rkm2yI4NX156r4vD4mNhDFP3whkKAsSgnT2FE3hZzpOZ2eM8fzk/Yp
Ud9ur2v9VF4YES40eEm8lmkwQv+O2+hA3gFijA8ZZg3Jl+SVhmD3xkzSEEuu3koYgDo+8iW4d3hE
UfvTLdFVa5vBPVsjWoLNwL4luAXIFQOtVE69XclEulccF2jSOFeJBmXWxQz/2EDiVC/gH8F93/lt
FFWbMnJnSZ6xciCxJhTN0KZDO10EFxWJqUxa4jhnEA8Z0VtM6qBr0tC0JE/kctAaHSLXQQWaV24B
KBY+G+hrYn3SIudcb8sH1CY2yT19Ag48C5KdtbO3HcOcahYWf3JQbEiemrWtvLQteOe+ZR6bsNHn
qTM9vxyUU5OV77fP5ZoN0F8BY47X2UJT5vq+WZPCinhMEUjVmuODYfngMk1GgrD2tZB0aihdcfJU
sS9ompNCvcZ1znr9BpIgP45jSKU6G7Ca/4ct4w0/dA0wcLdQodQQ6OqjUznnPLaOhZsf24lJupwr
byYP4nl1DKBkxBvCjg3EGZsGYycmGX2FqN9byw1oK5urWPkwV2aEg2dmUaMkvLHYuHieMvtJLdBn
v/3xP/rKQpzJqYe5IBBXAxL9euIYfdnGnnW2qwEShr6dN3QMZk8lpl8NOmE7z2UTe2r1ktl3XaS1
UeAiszimSpHYRaDG01iFSVnoZG+bbfNnKFAA2OYoUn4lFQQFQALG0vSIHdMqv7M6Svxas5IpZLNX
ATVOvQh/grlQbRcXyeD1ftXZKZE8Xyt7iZYfGnFo/aE5JtY0Ey02yjnRvLOlvpPpTev+Q7yOAgQ4
0D6GXBEdXp8JL9Inu9E776y1+gBGsoK672mbuZLvtdLDxByrDogA55o3FqOkEfZGHS0kdaCZ2Myh
sae7buvsOMdNGeTy7qWO3y2cj0t7lhBPQ9zPAI4G9obA/tBh5OxMH3SD34Afl3ylxcwNru2VNd5L
vXj7CbQWW+DlPAjIe+9gZLHrbZ/4LlhurPt5X99nYBH5ZTmhN/nFl+4MbKDkF6z4qasfwLfj4gdo
BWKcIq68M8vAY2JmQerZO0UDmbkbSRzViheB99BRZsTYxpK9TGfZbJgZcq9+wHdMnmpS+aBOlSxo
5eBD8Q7RsIt0iGtzXy+oR9zttU3uIviMoI0dh23t/bjtQ1YWcmWC/4SLPQNtmV4xSGieLYy0BpSC
EMOOZnRqy0/LUSEdAmEPL2HixUcN7tqS7jCdzoniQAp+hphlvzGs6r1KAGpHxSjzbbOUZEcrxwHU
fHj00VDF9L+Iamdl3HdF0/H395fSPA1KsUE4EGiGhJ1vJebl4xKAzQAztpzCYgQ0G5g7dxAy9UY4
sezYDNMPLZvuLVV5TrNuqxH0C0r76fanWzsdoC9BAQVlN/TthCcGrAZGXmbI/urW7g+xC82XTO2V
59tWFiMouNZc1wFwNWj+qpAJuP5ubgXFrTbB688lxfWgCeZ9ee/soLS6JZIS90r3Cra4hhTcI8ZA
xMKJmuak4vzVZyh0AtiRuDSr/GiozCjwQNR6SLwy86kCNjs1G7JNPxTkQYXeq7I3XRoXQUYU/ftk
MFPbmVkxyvoxaw4cv49PTaF/wamsr/ci1VpSVfjpZ87zMIN1IbHCLOhrUN65wO1OeyITP17f/guT
wrXRLGLnw2wiJAJFfvHMedGmrbHBtNFWxiK4dqCAo0EllweUcDjXq6P2bOgJQFfnMndBQET8uZeM
Z6x5G877+VHcQTYqPBEFWKWjys2dcxPbfu0pwTCnW0emPrxqBTmMgb45yklijxAGMrNWkDSNeXwE
N+dL1CQvtOgkua7MjHAYCATI8kEZ3bNOEx9ymn5fABQ7JbKogW+K8IqDjRsgGgN4d7TohU2Le9Mu
a+7HyF19N/3kEtGm328qQJBkJ2BtScjI+EApWiVLl2JqdZKaiXOmgKhsRpKkT54GoEs82+72tl9Z
MXWFheNe9eLh6d2qrPRYt85Wh1Hgtkp81WqfMYQ0SR7RtdQdcFAcbLRDAG4Wj0NtmXXeFoZ9BrZG
y4M21XP0/guUntAY8eLfY5rR745aJIcIsOoxzEoreY2qbuxCr5kmtJm1jNKj2rlgRVPmCFTGmAhj
ktO0dvkuf6VwmpwRLSraO/Y5qYf4zh1Yu+nJpErejBUQMKIJwNlAdY0DhZnv6223ndLLa2Wyz4Ye
THDomFQKsj/163yPaVcwe+/iQAVfjSw0W/navLaLLEXjpQwRPlWkI1Qcqt4+U8PEzNwTtJY2hSol
B+UBrXhVXGSqSO+ACQJc5np1ZjY5DEM3Nqq7HabyJ/JHbf78aezsIarUXZLWlt9Q8icZXFlsz92w
YBmSA4gGOa57iXE2DUT2MYqI59GutupHz83b21p7H4HzZNa7QJ3p19s3aOXEoEIDDmPgSUG6KKKO
nTQlMUSPnLOaP9bO18iQSdXLDAgBBsTmKq2aJwRQxNjWPcVLLAsKV8AjqK4i1+fEI3hPxRdhMMeo
tCFfe6427s4I061aBGYIFN+2PJqn6cvtLVv9ShfWhFhmgqpHbjawlgAJDlIaH+TbG6Od8Y7/ilDZ
sOLftw2uRTSomSOlBLjqQ57v+kRGtV2qZEBFozuYh2EHN5Kc+mDcWGA1RX8rPZKdk4S3jXJXIZ7F
S5vCHbdIlQxOXTrnTKtzX02iMMuR783sZZ7VHalziVNZudzIgZChgOcdRQixDdHqzDZTrbLPk3Eg
U76v0y5AmCR5B1fCedCGgLgQ2liOid759U7SHlIuWo1JGJv84HzyaXMq4sanZi15MP6PsyvrjRtn
tr9IgPblVVKvtluO4zUvRBJ7JErUvlH69ffQA9xxs4UW/GGQAQYDpJpUsVisOnXOmiGx3C83U02c
sUyUzI7aZL5RrPGnNjTh1JA9jcn3gz5iBnJJTC7ALeUjbBiKmjVtYkdppwRp/aD3/1x3haX08cyC
dIaHtITmwAwQfXrIH+iNYOdDgSPM383V5OHzO8t+93U10hWWJO1kNWiM46Uwg5XL117zImwD+ou8
x7c8SB6MgI4AafnNbg1tsfjNRIUICBKhHiGlrqYyYi6QEytysikYwbmRNOCiTsECoGYrp0v4mbRK
jEiYCLwg3kDskhLyEpyKHCQ2FsaD1MhWkm1Ki++nyYBxIHUFIAasEPJq6kztXGtAXa/qgZu2R7z9
1W1XrRFbL0RDdODxjhGDK+CJlKIhmGhJ5WGcI/LyHALpvDSfWJkbgY1hcLwytLR960qjunMSL3tZ
8Uvxd8u7+NW29MGypuvGeYKGuXhJtad+p2xUyG6A2mBf3K3C+NesSbGDcXMgEHCycAqqR0GjIM6A
c4xB2lAEZCV+fNbDr61NCiAzYB2Vp8EaZkc3YA/h98Vhfux3LFQeusc6iDd2OG6NoN4aRx1TsuoW
RDQbC8wO8Sf96P/QiMB3xti4yIHFCPR5QEstlNUdp7WiXFW3ej0FyrDG5r90j8MG6pqQh/3sEpzb
cM14hKwX0vkWTRaTo7apbPrtmITzRt8LxfiVU7jouxhlRekDcIGLl6RRm91Q1CpGaYBn/jEjxiX+
yFzzCRcHiVwQKDM/h3Bi5Ws1s5PNdfddtg5uBtxGgEzLNRHMTxhA2WJHbSPDCZ08oId7NwSR0kel
mFExgTdGLd2VbtZS5MFcJibAIDrlXrxrrdyAJgN6PFHhGr+yrn3y0vbn9YUtXOVI00GgglFhUe6R
DspgjsSCPAemy0jSBTm0cUJD661A67K1Y7JoCu9afD+kDRetOTvPjCyzMyvKqtifuumdpcWx78YV
INWiGVA3IvtCHxAEkueOyZRcGyc9wdHP3H2n12GMeip6cytmFi4g4C/+MyPFM5BqNHVdUSsaTdfP
9TSwqia0q1eLPHz/C4H2AfJc+GOaF6LkdU7HeBqtiNPxyU6NH5bJA87WNNSWfO2rGemWq1sAgqoM
McwpvNAx2G8Uvr4/hYS5d3wYlNQwvHNRoJ17a7RsBR4wKO6tNVvMZ2V3bxf6GsRiyQdAUowhLmCx
QM4hJcROQRqadTEuG5X7BGxcupv56qD71z/Nkg8AY4rlWCBtu0DPzjwrrIQTM3ILIARpCWHfLPud
1phXA0IoWYmAi1/oizXJ4wquKSNY1sxIrbtQt70wcav99QUtRnUTEy7qJwvIBcGYPtaWl46wIcQ2
NEiKcJA7mMC9l6HytpbDLdTRwZ7ynzGpIqS2OVpuLYxp7pFzftvn6kEh8SaJua8qNDC1+mN21ube
l3wDU2OQ/8Lj07sI5UPNAOzIdRP4IfMu596D0biIR6TcXN/LpWYt2F2BvkETBCgqebi8sVKIEnaN
GXXb/Jnsim0asjbgw5Z+OCcHFWTzb/lXyEBkYfoBOlGz9et9/SeP4jD/c/23LK3ZFvpVonOA+Cv1
Bb3KZYbBXRuYXTNsivgnHlYPEE/457qZJQ8FfgtlN0gbgAVC8tCphEO1RupEymztk5LeQ7fl/rqJ
pSOHCV4AZJHEQiJLSm3GflZzEMzayPu3XWn5WoHe0lz6ZsdXjtvSnmEJAKyAtkOoqp7fI1DyMccR
tAiR0ia5n5U5WlZNuyO0LVbCyNK2IWkBm7SJqHjhkQ7lAC8oSMt71wSxeYLWO5sLY8Ufl3oZAHWA
6AFpOKzITe+e491p2R2y/1g1j7UJ5iIIP+dhnmnJw6i2bliQFhMT01xt59ZCnpyPJBzITHZ2qUK7
c9b6FcrLhZV/ClxhvgcOA5rd8z1u0Xhv5pkhToN9kqXoVs/u7rrDLJkAMB7YI0NM28pVBMcaHQdx
Ezmaq390nvYxmpizvW5jwVXAEIKj7qKXJYaWz5ehs5GTgZpmVDnxh13rj0aJ3lChvF03s7gUzJ0I
YgWRdouz8aVO0Vq9OzYzMyNMDT+Mk3Yq3LWH0+JKMOltWaA60fC2PzeBHhCHBFhqRqhtPnVGeq9P
KvNTmq98+MvQjy+O2UbsFoxh887tMNuxY7ABG1Gsl+95YzpBkVk3JTIQH2yhb5YDNSlvONqG8np9
Dy/jB9BTANAK/VZ4nVyAcTUF0cWujaiityoIqkl6O9JkkxlrKYgIROdvQvztAEjgySCqPbJrd56C
q0zJ9aiof9g2grx1mtT7tHhpJnXF/RZNoXuKzAovI7Avnm9mO471XNrUiAySARI2+jr7k9R/k/5P
QdfmDS99EMv6YkvKrIjuzWNrwJbZze+8sbc8mR+vf6IlE7isMB0kIBAYNDlfDquJVSjUMAAp/Uel
f8xcC68bWIiEYBsUpN6CFAUUgNIiWi/H8RIWmrC7tbYWRCT0Nwjf7PSQRt3T2gjj0oKQTwGtBz9A
+V4KDwNxOFxcNaJ5qHYazx2/ydJyZVGXJxekSOh+ok+HdV2M5VRJm9dzW5uRk5YH1wOBQZXuSNKv
3L8La8HsAbC3mOIQbJ/SWmg8G7GnT0YE9oKQF+9e+3z94ywbgAbTZ330gjsGwHaXAixiRHk5pwHT
yw/XIStp7sJeiQGK/7chff+6ZKPZlr0RgU84tOtfGrXBS702EiBeTFIEgBUXJHGgXhAkrOd+zIF/
GYapNaLUgrTa6PpqPvgDSBG6hPq2XcEL1ibwF6LbmUkpfNclslBmYPNcfeB+SRmarLP7SmNIjTfW
93HYqP7gpIJDFCUElEXOF1iSuOtiB7G0B1Y/o0FC72J7bd5/yR9QZwJGBHhedAIkhyvU3DapOekR
Y4l+m9Ay/duAh3973esWyuYi4oDkG+QfKLbIkFerSVTmjYMeDRqIP6qtAM65dTiGXZCtatos+B/w
Q1gT8hEHj3rJM+y26jIvG/AEMd8xxeF3thUY3soVu/CWQ26FSTmEHATRi84vT2uiKQreH97P5mDs
+T4P+q26jYMB2sP9yh20sCR0JNFxBxgGYUEGeGdWVrPBdSF3xOfkhvUzDTVmaLdj6qxhhhdMiYkD
zL8ABYu7SDq9faW1GK2ceNQk86CEgNlqOwZpUdfv7Tb7fs0CvUoYw2gx2L0vdrFXJzfr1YpHNY83
oCjazj3UNZ1yxQEX7nCUdzCjJGojgv79/Cx5pd2DDSLTo7QCYm16BlbCr6tITd86cyWEL+zfmSkR
t76kkYRybbIMhhNl3NNuZ7B9Mj5eP06LqxGz0Xi4AGYrPzWA1QLyHTdhpECSGkDJJjaKYK606p3b
XdUHSTxpoCcwY/JtWRWB/Re1UgynIuP/vPq/LM4pGwUi8xl0HY33mu4b59vJljDwOQ+KPBGFfRGv
vhjoW6apio57lpfOri1sf2rw+rQfdA4CjUpbmZu4+Faf1kAaKdjtcWVJ0a9Wq5GQqjIjBK0Bo6C2
HTTzWPheba2pTy/cHR6euS6G6AVaRAaK1AmGQLuYaxHmhg9qxQIyxUDN/Hb0b38jwK4R/MBugw4u
/EN69SXg6a9cp4el3j1Mlb4xmblynC72TZjA0LyHZpogiZOuplxLxzEHmiGaMZVy5+HBRP05reub
WFeGP9edfeGeB0cg1oLPhIRIl9LvZDDSMWWtFqXMQDW4132nRGkTenN3tsGeHSd5ZQ2EPq9bXVwh
8mM8Y8TwnNyVnEowpTVjo0Ug7a2QxIzUH1yjCyySrFS6dbFZUiIj6kaCdhOAJVwl5y7v9b1WcIOo
YkSotkKuQwLYVwbGVKQwFVe2fVGWFOBNq563A1hrqsClNaiTCrd0iuPk1Pq00UFbXL4nWmt2u0wx
+5+gB8iMrePmfD7abZ/e4sWWqzfuUJQTMFvaOO8piUtv9JsYAnAbEH9aa/q3F5uI4yWQBSbcXYzQ
i///5TBDsp6YWoZEMB4fZhUsC1tOV8DCSyZsgREChTwIfeQXdTG3rtsCPB65NNf2gAboAcTqyQ30
n9oVl1g6wbiqHPSpwXlwwb9fNVhhl+BcOemTh2dgYfwi+a9sMoPrrrdoB4cK1xRGC3EJn++aYYIz
MCk7LSqK/hiDaMNTyO3o8dAyyXfjH84xZtJQscSagO2WPtBoVXWvOThbbh37PURK7AeWrR2lpeTv
zIpY8Bc3cHmd847ACjtw4BfaD4GZcHbFJv21Bri82DtIXIDSThePAgyXylVFnaPG5lW1GmVWhcnP
EsLZnZq9TSPtfCXv6s31T3VRZxHmUJYCshMWEdrPVzbFrG8IaAyidAB5qlM4d1MLrNU0ePs6b35Q
N/4N3dDy2LH44brlpYXidIENEjka+rZSkE/plGTUsCZM/JV/MVEGYQu2J3gmBVSv/ly3dfFGwCq/
2JLL2xkOt0d6b4qyxr2BVMMHwuZ3HVGYELwMIAAD5F9mvUgr1vfeqE2ROkdq8j63z7azvb6KS2YN
2EBDBOU3pO0oxUqphVoNU5akKmxU9z0DU6v93qh/jbH1CZh5pxz5RgNS3rVn3NKX+mpWOmPMAGSt
Secpmkme/plsCtDxmCkb7uUFrua6/LGyzovsUKwTXNH/ThgCVS85pYm5/3qcpqgLwQt7z1Eu9YUm
Lt3Fh0wLx1ewX6h+FrGPeK1KsuQpX01LW5xVbT0Qji0uZxqQ9Mkq/wdXBFkVuiA4bpdgoda22rR1
8gn9iYw9aG3hvVr61Lxc38KlY42ZBJxsgcK7QDg7CdXobJcaHN7YpIO3NWJjj6mBo6V2u7JK9kx7
bda6O0t+8tWo9ERRXeLF3QCjLPldeLNvpi60CPaW+8/1xS19I+SHGHJFZoOGphSzbK9uq6SnWoT2
j3lwSM4OdRErK6dt4V5Ge9j18GTFQ8WVeSGYlWNgbE7g9TrHWPyzkySBavy+vpQFI//22/AgwUNf
fhXXbRIPDbd5ZObPGBpRrNJP9RVfWDhNZzak51yh1c2sMcIjELRSiOs1/Yc1QYeXk4CaK4CUBRcQ
k0foIkE5BXPq0vExCwyN0RjrmQ3vqBospJ39SGf6pKrN7n/YOtBWCyJWiPvIIP6EZlkzg0M+8trS
uG1ZM9/MTjP9TJx4zdTCaRLvVKEjJAjEZDbEYTZThQwxrg+9tx7c2k1uJ48pu1GtKaRneLGxHPIx
WnqxUwq7e76+0AV3xzMSVSdU7nWAhqVoqFWlOU2KyQEtSgO1UlANYofrJhbd8IsJ6bNVKu1dMBlx
wAutfRwb28pRwefSbK6bWVuJ+Blf0iidsxyST/AOl5ov09RuFTauFbXWliI89IuNzG3KVoFY2CdA
wQzKY5yF5c4FUfwUAmMN1qlhlfBweV0o3WMCFFJBprR9ZoZH+OTpPOpm/mql3ZEna7TUS3c/kgoQ
8qOHA/ZKOeipI2mRcbs84iqoju0k6mlyl7LqtTb5X1J4TeBw87Wf4tD20v9pUz+lUjB0hPlTyQW7
zHBRNYF/gDDzH2Bp62DufPJo/dAC3ccIOLo8HzRaQ/RdFihRMQQiAbTS/5qV9jWOO9vrQPEM+LC7
6w79h1DEGIGN5B/rBcqlMIm2NzqbWOIlT7ZSaiDIhkxkVEFvKqxpqvigOMj2uV5glCIm9tErq+bn
9RNxGS9BJOPhXYkmAPI5uaYigAwTWtK4p5M8rJwjxn591sYbXHEr3/DyXJxb0s/PRQydBjQbYClB
SbQ21D20jzZ5uZIFL6wHlX6wRqJGtEBJmKu14lUqxIGyYtz1pfvTUedNaVYjZrmqlbLDworObEkr
whCs27EMaUA2sHuSaU+txW8JXQtasl+IGjwIAoXYho1ysgyArFFt0Htc0ncoPuzGtLolaXZnE2s/
TsoDKLP96x4hr+pfc59QPsFFIQ+8VnXLy2qEubwef5Uj+WWlU+ubc//2fTtC10Lo4gG8Lrc4u84Y
e70v+J3pspuxaw5aRvy+XwNwLO2eYJ3FiwWFlItyK2sYpZTb412Vl36X3ZmUBdPwM+/bMCVdcH1N
chz+bJeg/Qy1DvxB9eHcx6nqzMOMgtAdAUe20t1O6t/rBpY+DsqsqHBhiBT9Wuly0VtGHKVxsBrT
vWPk0WnVW1vRV5axZkXs6ZcrzOTp7JSDNd5lxQ3Id4LCRWNGXZsilY+q2CzAo4DaxNgfsgtpLZrS
KX1MGL9T8zQF5WX2bkz5DoXQH9/F9X5awjcBiRt4iC7mxb20oz149vgds6AnHSsoZFCy0ebvJtOw
I8qdKJ+gSIYoLq1oBu9eq+glv4vTFgTcHVQo0qlPQ52acfg9RxB1fbAIQDsFjxBAFKWbCXdxnZh6
lp/qDCIEUJV0nbdyVuPRn0rH/vi+MdS4wCeA4gJgWZJb1xWjDUfSdxqoEQ8Qjc07J9DLigParnX1
7ro1uVqNpaHxjaIdYp1QWpV2sXSnUUv0JD+xwQKPeab1abpXKvRZ/zhzXaW/e3fy0C+cyxaHzDBS
d1i5RORjLH4BYPwAX2AuHLNKkv9jWC32WoYh4KEsfcfqfUUfvnnEhAlBoiFw5kJtzjg/YmAkS72C
m+Npsk0QMSUhHcYQMM+VvFo+Y59mMBUJ9jNUkS9YNCHhXtrATI+n3MwxfYqZQH9Uyp+2NbiB4a5K
YixsHKomwD4KZujLcYCBzxodU3U8QfD6Tzbns1+mhrW57h9ydBJrEmSMaKBpSHhlsArK9uCHIIyd
lFrjJHR4o2M8k7rjHCg2zuDKlxLO/bW38GlOCA7CILqe8j3lMTO2DJNngior9dN0AhIjUa0CnDxu
lwYEEMForlHQ7pRWwDz17zKTiR+AsIKRBEQU5PhSmjGYvW2RWc9OyP5MfZPb6EkGaZd7yoaNVe5s
O7xx12jKlg4hmDVRpcdzExendAjt0W6hwpBmp0ErGxO0lEnXoj/VpulLQr2aBDoh9HVGkNJurFkd
q5V5s6VdR7MZECjQskAkUaoZ6FqjYnfr6USblPh47z9Og/nD9LqgtPEVnHIGC2wTQa6u2F53r6Uj
8/XwSyvXxljTy3zkJ2akccQ0j0F3qK9tb8/z3OyOzJlxlK7bXDs3UsDBrARGQEx9PIEF8bHqDIy4
2MQIrxtZWNjZ4ZS2FDW/LCGVNp54FdWD6Te2+884mI+0LvfXLV2MGMNlRVkMSSSESSDTIAEgGJ9V
XBnNCK20AZhdfCo/VoNsk2wpRvrHbqPxMN+2K2YXAgMk49EsA8AQww6y9jjevCW2ze1OJfPSTWtp
5SGZvfzniGngFVMLe4lpClgRjR+BAjwP32zKwObRWt2pY+W27+MtJqojhEVfS9Yo1cRnkeIPrgqB
ikYQgNCzdPkiDVPgkLw7KVMWGZX9UtTzj9pT79Iye/aM4ca210ieVkx+lgK+5H9jq1hV2U7dSR+m
/eA1LypY2uzS27Zx88Ohd+nweN1hlr7clzXKgJk20fHoGGGw7unWGCeovykbc1pb19JX+2pGiqQc
c7JObcJM0ibbXG0DwUJu8O4JvLkrDrJwojFaAfAmsKjwFLmu2jdTo6UNTGlIIeo5+U2776JQcchg
AjcCiHFAnWFJhwws6k6cOB1W4+X+NL3WdK3+cblf0F0QbSt4HdJM+UANmaMkjTc2Jx3iTLdtSZSw
7SbF50qeQC3MUXi8ve4IC5EDFU4cYuTpeBde5EXzwAcGUevmhCLZsb+bb+x70/CdzbTVNuqePBjg
j19xvosqD0o8ZzbFt/zi7lA2Vgergs120xyKLTkMN/EdP6pbezvt7TWVnsvDhdQF6sKYpAZF7IWA
tqNXpC0ZrU+WYj5VunoHnvO/sT2+Kc2JouIU9LxeQ85ceuO5TcnxcxBEKcMQ16fGdCdfRcqeT6m3
kiiJS+o8UAkjQJMCMYhBbRkg1pWtUxRVVp9IMioHowX5cYKKRhw6sXnrmlR9heK2voZ+MxecFGTg
6Ggh6sOoDHcqrDpNKt2rTlrDPxxzDsio71IIa7Ap3g9m7GsV3VfjFM60BsXMb8TtbUvHHy1hP9wJ
BEYlWCkoDe1YPREje2hsUOiCUnm2//KGHroaBGomf9Sz7B7H8B82QFOm1TeKy3aDa/rpCKp4NQ44
Ke/HYhoeynYgPmPDO5mzSG2zHS1nEAza+TE3huFUW3RGextyUAkmShyrfbh+ghY/NR6GwD5AsR7v
J8mZXYMVemVXp5rmXdDkKV4vpDPD61YuA7bIv/+zIh0Zp5toWnZWdcpnY1NO5h4FnmPTNCvhYGkx
nxIZeIRpQqjofDFkaED23vTVCayoD0nrTD5wkO/fX4rQ01M1yJACByMthWt2pxg2q3DZpRM4xqAH
BymyOoSA5nfrEAg0KO4ivIGKH693R1pOOQ8oF8ZldXKRR/tZZ9yBRfElK8jz9SUtbZugrtEAdBVM
eVI6SdQ4Ha0uqU6qWfxRpyLxC6qtucCiEVETwKGH9rCc4w1py8AH4ZanRul1jGTX7SbtFWOlarx0
uhEsIS2PSxSk2pI7O/rUA0Vmwko+H4RMak3AemIpgUverm/akkt/tST5gZL3qNwlsAQ+Knc7JKA9
dxXSbg0dKsfXTS0tSlRSQAyChzkEbs/d2nXa2i0mqzzZMYbYbLfAmJu7zYG56qvh7/9gywaeAfTF
eJXLUAZ9BlLCrnl5IpkNhqtk1ngTeAWrfrYD181AqzvFXvlol483hH/YEtcqGB4uPlqTD4lteMUJ
5UrvHruaPpW8cT/SEgw5CZselNrMfGKNLvWzJlZ/fn/JngdmCTQAcBfJ22tQJbZ0CKmdElN9wjAT
BaswPVZEP1ml2QffNiZQS2JvBShffglAZqa2c2cuThax6NZqGjT8aGc8E2Lpod6txpCF9OHMnuSm
PPHIUBZYHFjDfvWz+wNoRogzZ/zJVYuDkXSxT/V8bepu4bDDKsS+xRcVtHXnHkuqARd5y4sTTcHR
F2i506O208W02lzfzqUE8MySOKZfkjFwORO8YvvipP4ARfptem+BtqMOeeOnv+dNHsZbK1wxKcKu
lLiIzikU2+EvKLBIx5FB3KmDxFSB8mZWbmhfFpuibNVjak58D9CkfUQyX/gEpWmkBjMbjmywsxUU
5kVMAFoR9WGwDgBEjUtCuhuGLIfElGYUJ+Q5xjtrdUhg9vGfCRwqe5Vx5fH6oi8+qMitAfnE34Zs
7WKEDcXPrGtqwk6NA3rDbsoeQa32ct3GRUTFAChU/wAUg1AFHinyAyWNLbXxYKPQ9Y/MHJziD5mr
dHiY8UhbwbEsrAcXKsZoMcqO0XkZz2/po2fWJM5OgI5veHtSs+LwP6wGWGY8xFGSAt793DGThAL4
a3J2ymYoUc+F9tPonNuhZ+NKRLmIntg2aNIJVKItVM8kd2xTnVeNm7ITCt+T4eejDqx2p1sJ3fax
YQxhaUKRxm8SLQNdfJXaelBDj/PbdbDzn2FIDlnPyPCIm+Pr5dYcVoPqIJXOPGL6cd0Xv+bYrPl3
70UMEeCtiQcXuhoQtZLyFs2mBbPdJjtNivag6WOWbTJr7KYtqDm55tt6491f/6iXbz9h0oEWJ0Yy
8IyQq7sATQxJNikpqiuGijup6pOfmlq3b3kd65Br5VOS+hh7cfvA7jxmbEnjla9ZO5PXwY41OzAc
WuTfbCxjzv7MmSUPqOPE7bwMztyA9O2m9kZvq7tJ+ZDP7lq8XTo3iDggmgCFANTZpJehUg3o5lhu
euq6JETMeCaestZRXnBoPEcw8wmQFEaHDOnkFBRKrixR8hOAZqoSKFpbWgHvQFWLFqyS55ve5lqC
95DZvHdONcR+jpRhJUAs/gi8D9HSQW8JAfb8+GpdmRDb0/NTXnuNb0Azfj9WdRxAYLA6gOOH7Dw9
Vm6rwrQzTMvkykp81xcCPBJyjMh8PvwxRHX+AzIKKu5CsfITpnDLF/gkDWp7jJ/UXNUBuajHzTQr
by2UrXzexcemyEoAkcEKk3L11BT2Pw6E7gPLjh805oISdgZr3dBkmc/V4sg8B6WZMjSAmUIN0sgP
rnjbtiA5DRJTWStuLXoNMNOi9onpZFXymgKVm5LVGrqPDPJ63GaKr6npI6FAClil1mwnJKLHPgZH
vN24dQAMXRV2Snwks7LHLPih10G63xh/m9lOfD3PXxRShHPCjlwnfsmtdptpY5Bhg0BlpUZJZj3p
WrZts/z3oGtHlJ93wHMkoW6RAwLGsfMSv+q904AJz1EZtx7QmKwtD3o6HADHOsSFdmS1evIwKRfw
nB+uh5GlbwuAHkAnGObR0LA4/7bxSKeqzJv8RGmRZptcVaZ+27aNzX2W5SiAs5ipc3jd6EW9BUdW
MMnjkQWCS6Sg50YtlnPLHur81M1g5PCtEUMoR27GSRogW2t/zg19njA0sNa3v2AvRnjCBwZ4GPqi
CxgbZxpS0DCr2anbsoNW+tmDtwVT8bvRggPaCPrIvlFfrJVIvZBMoNUnmIKR1qMULh0fD5M/jWXP
GQoolnrvdVA29bq63SbG91m0HcjQ2wbyLDS7QRQjmZoInn1NqfIIXIQBRqL3AK+GSrHGdSg7Deqq
eNOi8oBxGOyj3OJqsibTnRmwWOpw56NC87Y9ml5O860xKCnbQJeDaSu5xSdQ7muuC6MoQOiodNhg
FsLD+txplCnO7bEoeKTGipODRmvs6pcuTTrbZ5XGrZAadhYfKDQ7db9rtaraMAwzKjctp5a+z+KW
6RvVpqX2FwPi4Ou57tMLewKAKzYESDQxyGCc/7yi1eM8T8kQ6SX48ovOz63uptPvsn4ty5JDGDYC
YpZilBpcEXBlKYQpM2KnmXp9pNMavHy61YUDo9pKpJS9VljBSDh0M8XFd4HXmXJwlyeF2UeY/rCc
wCnKqt/GXdNXQdYXSr4SEi4XhSv6C/pN2j4uiI37EnNww1DWdwaEufZcM5oVeMQlb9SnE6HIC1wa
/kb5K012hfFwC1DQ4lYP+pMTaVvQl/+qd97G0TY+Wjd+gX90iMiwLMzehl0VjDfVKsXqwu7Cmf/7
HWI7vrwVM8UyAET1eKRXz0X+asSvw9rUsy5H2X8PzH82pGAwMq+KqxI2zB3Y2ZJAeZn31oMdgBb6
SXsB21JobfRX6xmllQdcXVuAUa2n5OiFmPPub9YaxZ/sUZfnF9Uw0VW9FIvs+gKjeQ22fgZl587a
sjAJOcifMr/bx7oPakuf3qvYeC+s1o7MReD/dy/+My6dGQfDiH3awzhoIfI/3VZwtde/SIiWUPtm
+6CQfqbFKq/m0lcWvPBCHgu4KvlyzcZCq1xADCKCAQgN8+2jkwRTtRoaLw8PaCJAXYSqnBD6lMtG
lU2nbm7YiC/dDP74XD+IzRUc9G4MDnrBy7pWVlkId1CEAGIb9JYolsm9izGfWgwQItxp2jD5bqcb
h8orsb9aUtz1mpWt5CkLSxSz00BVgBZDXAPnB0bDGCyeFMUYjVwp9GCY6lbz67Fba+MtrAvjJAam
FQAJR29SchSqj05WdioyAYWwoK9A5YVEKHH3I2vVMFYdvr1+b1wOSIpAi+cFGh54N+Nf5yure/D0
zWbdY2LL8eObfuceIDsWTIdmtzYgueCPZ6akqKOXBfWoVvWR5v2a02pjs9tBU3crCxI/WDroZ1ak
uBNzko1u2vRR/Kwf471zUz659y5eSQ/1Gw3Zjv65bnAhzqFjBDUKTBAiwZJZTPp8hvCJ53WRkvTQ
FAWLkw+NTNDB9MbGYY7u64Oz1kJYcBOwf+B6RK0D3VB5bGFQWBV7Y47bMW7u0c4I04zdJZm3s5S1
VvbCRwOwXrQIka2gWSh5ZJbDDNRv+yi13dvaquwNBe8++LhB0vvtjQRkCpVEyBM7aB1LD002o7ld
gcERaV290zK6ayznb6/nH0BVH0Z3jSpq4UgjKooGDKaQLuEhE6q+hafYXeRM9077Y/LIynqWrpyv
FmQ0iObWDSceLIyBGgiFoXRrH8of8wsJyRaqxf54MF+8t3JNoGNxZTZoe5AQio8mPPbL7Z7QkaXc
c7poalN/sghgB3Vw/VsteAXyF+AVUaYUqmnSIRswrpWgR2NGTXmn8nbf6L+q0lg5ygvrODMiTsGX
dVg061utAZ2nm4P9zOjZTYoB1usLuRRRQRXr60qkzaKuMnDaYyXKvv5H+avd9rt4092oVtC/cfCG
TYfqF0R814ZJl6aCRAaoQ6EH0fdi3i7njgd66Rn0H5ar+E3V69uWGXu1645q291xNMH9kqHq4imP
EO9ZeS4sbS14ZB2M/CG3NmQ4PFO50mRTaQLPVjmu785msu8Bz1upHS3ERtQHoTUKR0GVUGZD0thk
tVUDM3H5YdDQ8HofLQoIS74g5Ky45EJMRMtKdJNEEwAjM+fe0ljFzHKwM4K9RQ1U96nTmD+7mMGH
rOV1nxGXvXTDnFmSihatipmSkVdGBAXyOVT1JN3OYLfcGijKbRvdnX71/eQ+Asv3baElUXIFtNrA
CDkk1eRpLp26eLWnILVAAcPPSB0kkOmc16aBl966QtYSL2tBxXTB3VnoxDRxVRvRsAVBaND+4Df2
AaV7DOLRv9ONstL1XPpywCmYOh56eBjJ1WuSN4DpxqkRYQwkADwkaNNfefaQD91m5cMhU1v4dkID
HPM5YNPA5Na5l+SNO/IZAjaRbTI31Gvl3fbaB8OZuoBYdb6NizkJ47h8B+z7eSRNGla9+pyr2nM1
J7c2ZosDkEa9MbUOW2N+UBt1CpibvCvV+Mus8n/0mZuBwVGn7Ujs+NUECpw6vandcqf01Su1h5vW
mx5au3+yC+NWR7mpmskL9JudIGFdjFFvQY+cJJBSHBItjL18lxfdbeI5N/nkAgVasz/mmP6yxqkP
6USfqY1x+hj/ETvq1tHoY9GVDHxFteFj7O2gm92eDNZr05MpALzhDnK2ud8narNJdB4m5VQFqBLi
64KqOSaEQzOyb7aZgxmzWDHCsbA+3Fwnm6rnU5jH7lGbtQaU6ADCJpVahmRuFD9x0GqZu3b2s4od
WJG/TKM5HotUu20h8m4YYn9Tu93UEPjGz56LZ5dUauhUBNVYAsBciJDk3dRl4j4prJtus6aGLt7I
ui26pc5LOaI1y9sZTSOLVt5PtU2Mp6Rs31VvTF5RkiJ3Vq4M895h4OHY9qAI9/PMSh96y91nSmX4
hj1FiQYxjIEUsa8m2Rgo+rh3k+n/OLqu5Up1JfpFVJHDK2ln5/yi8njmgAQSkgBJ8PV3+Z43T/nY
ZgPq7tUr2FLl++Mi1VlGCootL6u0pXWYmac492osMsuumOqdrJWAKA5Ic+3GojLDC7rZgycBHHe6
1G6o+5Q/i2k/sA6K8wFSj5QcNpIczPrVS1rG0dJwFtZwhCpnf6lMV9TE+0n2rpbuXzT/62RXT0n+
l7i0SfWjDvqDH3vV1MN/HkB1F213sk8vGQDDiWBITlEXe9pJPCs3G/pfmIuOrkvvCpv9mUfvLkrW
div8kiVem+4M8USqDnp3JsCd0SU/RoI8KlJcx1U89M4/gDRSgtZQZWo5cffHDF5J8i8aFEcpcNAk
Q23gRpBw8wjD/5aoomLJ+8Syu8kmsHeNhqpPu6OA4cmkXpgyzSCXxhvZS5HAptB1wU0GILLB+KpV
ie5qJBT0FR9ZOZlvL54PaKZbFM3WW2TrVn0Zs4sJhSyX0f+PAPfH7NVA5FxviTxbtjQSJs5lErI6
7/W9B3XfvLkqVfLQFcXRpNeNQ5QZgvnY0yaN+F0a2aPLA1lL/87vPy2+G2d2fisSPRW17hn7q4Z4
LeegR1+d0/kNewCAFf0w2ya1XvbG7WifdT8HT/2g4qAaYTB55zsI2qsdT89Y4uic3xY7BeAWzEV+
7J3E+2YKwZtdevupAPn55s2TnGo67yjydPA8BbPrKCrDFDE0iRn7dsvZdIEnA/3urVzaIPXEK5he
IXaoIm47344fCynisZYy+O4ic7fvpuZBf1QCmYJxf0clWJg0bAMyHJ0f1+kunmRejFW/bYfIzacu
1k/SsTM4GM06zWe1LN8y9x8C1l1yAJxagp+GDbdKQSl12RX5pAcvxhpviqHkXfxPnSR/hR3mCivx
V0/I9yBw/2WW3tbZ3BXLnsO8OyjqVcvn3XZrWUSrrhHpG1RiWWg55mJ8i6E6rZJOdYchXuCeNPsC
2ywfdjZJ/hbLtCunlQyNHMxUysSc/AQ3BxGtQ+3B1b1MuP+T6oIesSDq70exYTdi+odopFGF0BDe
ULDMcYfXtObpbA5g0IiKD/4jshEtnFcWVoKh9Q0LyrEcYt6wzD3A2dCW3OV/rej+bgq6CVvo7hBJ
z/1uaP7Sfnr0pqSrVr68OIFIGLpmz7MOv1Of+VW/Fic7xBk2cfYl6OLniLBnGFAcwHPPjoPPv7Uv
vhIv/Q/m1by0ocEGCOKbko05KfdsMRUIpkUL5yCoNwJ8vMUcgeqq6XpURDjYpuq+UtEED5ks4mXY
JUVJOAJWGUEYc9wnP8HIsceh4suNw1tq1G8IUDo97CrQjx2xfoOmeqz9NViqGLy60pkdAc+J/pnC
bSqFidIy2befFZWwnDt6nBd9x2yBiPB4NG1gaVAnnrutMdlKlq5LvULfcYCb/4J/F58I6FGlFC5B
keS6XnFcZiUyPM1SzWg630PKk1PEqS4nRF+Um2KiDTohgYCmxW1PyFRvOKNqsbEQtZIMFRELv/TQ
QZ8HsifNtPR7rUTkVRvA+jruSXGJGHSJIgBbK/dN0Myh+TJrPzUE6skfCUu9Ayn8uc0oDyuv2KcD
Q5FpBTbVdbbBxnJUjl9Fxpbnzbmw9QLat3Ik73NWmFbPVpzzEc5oYNi8L7PwyzQwcLZZUR5e5sWE
p5jS8Vjsy3+Qbb4Gmgy3NRkHaMO9f0GfepUTzitTl40lzcQrpM4QIq3r+5gOBrYGSIZKVgQiSDxN
2gRrk+zD8lA4Ba3OuEdt7m2mombsKiSfgnjPsjcJkUiJLPe9gjkJKec4YwhhtEmNlHBe+79PdAFT
l1cn9uwoQ4uKscXFCmi1W+QJovZHPs0S9l7+mymWDr8/tP9SGywvSIzBq9ul5HmP6XeQyfhCmewR
fO8jG1evMGWwU3jButadLONxzUH7wHUBsLorRgeAxQVBG9I+fAwTk7SKhx96Q3lYvAEB88j0LjeY
CLV0sPxAA5LehengfkWl/SnUGt/jy32ZYGKxYgNXRGy638dBtf9P6cAPoeE17nDcZoX9DkHbCit/
ZuO7XYusBcWA4qDYDHhd2dNKl7CMff9vHK0CZgdL0rIYzyvMnsIzYnjnmqJ5L0Hc+hxktsKbcw4u
4Aus12ADnZzslpRdOqMBM+51Dfv52YTe+LyHiSp3bYDPJWgnQr7gecD888GN/upMmjc4377XKFNn
H2TScou2ud5HEhylN+I2TCnsW3psxSbF3i2N9zPPDTbrBYqzDkhRUqKmC+Xzo4pQQvvUdedJxUUZ
LxF9iDv6k692qeioxHVcUDYES+ZGFps9Is3ynY4zerFo8aabUrN67QKd1jOJ+XFcsKEfhXJjuWbp
IeS4Dq9DYR8WLL/p0gXlrycqHtHEPGmvty1PM1GrbtKl9P2xlfBZbLotVuc4EgHWzSIv8dDraoZt
b+PhEDyRHqeaE/CXxHm31MOEQwSbs6XFkhkSSmIvHrLWXvudTB/YIvl14IX4H2w3XXeafwlMCFUR
6jfMv89cRRwMHZE1MUgQBzunrrFxhKANmF0ioRfOGQsP0XckLvhGaJSsWE7xdCXuY8zUXAUWgeTd
suIdN9QvF8vNQcfLWlqgGihMu195a5bU4Hiww46gl2OPTvikyAZQaCoeE4FgCK7JK9gGfgmP07X0
RYZ+P8P+ac2nuBqBMyKZfgkPPM27dt3Gv6skPzJNbRnTYW8Wh6Yj7/6ANUHh35hDkQGUuZoQ1XZI
Z8oa4oKitN08/IY0fyVGf3OCt9QFjJcUoW3+RG1pLdvbQQZjk4YkaBTCHo7eStVTztO0VEO/lEs3
Qp6/ztnbBg0ecMiZ9uXiflPzou6fT4rsQ7toeEkWg9fb9z07wcYyYke9bGONmAwcIioi+5cGm/eX
wz8rdJUzmd157LS6RIqTMrZLhHzNEB7nly1OnpTeKmP/QXaHDO9FydKCfHFHs5W3STT1L0k0I2Ui
F+ICHHvBp5WOF5MnEkEAyPfY53m8c6ZPbhHMZc6wf1a8joXX3yJTpAJ3PhtlDQcfebeGO41K5VKD
IQtKF/Bwp76G5wfy37LQO+RpP5V2DniTOt3zao4ESlk2u8xWkyTR2QZ7AX0DtofxFCDYS1h1wdw+
vIHJghYSnhdbu6GW4YYsFHQmUEc2tAT71ILjzr+llfMrH9LtK9NWVQENcUYgQrKJ9gjumAVIllSb
74hPw2lNBgmN1Na1OE7GWzKhx9M0dFWIyQDddZy0WizkoGI7VKI35pbMuOM+XJHK0WkII3xh2mRD
1xi7xNRDuNEzU2txljrCOrDwsBzcR1WGSkdXP0v/gi1yAhrXndSCdMtoD/7GU/QVegXmMolAIWxs
X5NojctgTA3GFoajJPGiUq/d+oBw9u0ET9Wdl4i8ih6mMHSfMN3rJdw/+qwOtCRoyihq5qpX7yO1
4dpSnfGWuX16tCwJ2jTug7thJGkzOkpOBELmM0EvcFkFJfdzYfD5EJZg3Ua3id7DxWyrEn8cKqQk
kwcmOa0XofsawMcpMuw+k1N/4n0fVTYMj8h2zSoj7AOb95+UCFOFFvi6CMfnaPSfgkS04D41IF+8
z9NWM9BmtJm/VcTu06F4pr54G1b9GibTp4wiTJthhoj3XTxDqgcSeUKPUYrIar7GdxFNPmVBQAYh
B5iwqWpw5Oam9QoA70UxqhpahNd5xt5uTIC+W9xW6RkMDKt8BlfscxRefM6dVajI+kKH7ifd9OvY
xaL0hu0JeKAo/89u4Wq7IZvx4IL1taeRLCdJP1ObYxPJ/eMWOAylSX4/k95vuPa/Rp4WbTfa6cZm
by2pX1xZwI87A8WwWBNWoZS5Eh3hCTHXf4eIvJjUDmXOI9ishYceE3htc4Hcpyj5z2U7LX8lRZWC
dgoZXd+QZGPMlMtD53nsAI5HWO9DjPOmDzfIkIpGQKWA35Bc4mUiZW96OGWL8AQj3qwkDnUvnmu3
zf/yIXKlseTOwr7OhcO3F413oe99QFBTKo++AMb9Utl+FxSMVHPImzENL0sSt7/Sm6wffwK8W1AT
0EqAEd6rMSgRY/8wxcODFn5fpyQMKxLNYbVQgmllaSEHO2A/F5QAcj9WNGPEjX8F2L9UJrdByrle
h+5rWtZ/dscaIyx+om78N/Thn8JTpiKpw6UFmyp56t97xnuf2dbCIXGuppy9blmqypzmD7uYXhDC
+yzd/JXZjbVm2QO4b4CHRYVXY7A9xwp5ZDsM+uJ9bjYrH9w4PYwZqWk2ffB4zys8OVE9m23E1Nqn
D2II/uVALsslz64yDN+iOb7uRF7dmOtKM9tCnD+Vm/RNKUly5o79zHF/Uqz4HsVy7qMFAGfE/map
uWHaxEM/rbUKcdgxJhK8ZGqtydRhsgADuAJ6coAZtKrXbQ0q+LrfuKejMpjRrmBXj5gemFAtLrIo
yNBZid7e8n1/6Ll8zEX+s439Eb3tEy0QyIh3FNvzODpNa4o+l5z8BaIE20V/A7f/1ZP46Xd2HWZj
6oRlnzqmYFfFMm8yqr/UzD0wgcMvsajXPY4+gHfu7VrMAypy+hjnCzLXFpu3XTY8CGHuU9Dmqmnz
Lzhf5srz+kfEFt1Dk4QvCLO1149BTZkpmj0L4AGVoYlfN880+4BpknkCuIbb3hLtzhFAJDh703tV
YBY13HRNxItaFBifOrEdp318EXtx6Sd+ndX8viEKpTT5wNp8EZ9E+N/w3wOShCZjQQedUEzvcBy8
ccvuBxvQtqdZXPJJZ40MzUmN9jztHXYYxW1efMTHqfxj3TG9IFBuuG4j/7cZ+gf1sy/hPx4h/297
XCYfJy9yOFAleyAFIpmWc5hbEIk75EhlSDk5QE+XHbH9DmIsHdeg6WLUQMJddNS7slXqmaySNr3Q
mTXrYBFH2s3XKVwUuI7rrYf0Gv4aL2pOPtju95X8nSwWvwsrvVLMsbF7LMSCSgjsqI5tNxwAh4Rt
z8AnXqUDBiC9HERDz1ZwjuRVFg9x7RRL8TAP23iWQzJeJ2GCcxhr0hII9vanOBuYq/ieFgdso0m1
J7+S+m7j+HEwSFENl5J9GkiX8Cihw+ANLI6lqDw8vSfJFoSrmdzJEgC1O29ui9OqyEjwMMDh7B2C
neW09aunG2Ylgeme3/24bpqwGbXpO5czM3XPjD3D0BF3fVwpkKdsYgMsKXLYo1dFgg+uQ3dYLdnM
q2TFImZQUfI5bFxUoQwAnSSwel7jmJTUpMu/NTDT47K5/lHAsl6Bosv6qNxEnJ/ncO01usZRAjmT
Lnt1xGKDurn0uG9++gRpDW86sB4fC7+nTzaGqz66CM8DgTuK3oGBdoDMen84iGTt361C86M7Hk6Q
j6AgFAi8cod5jZLpCMWid3NO2KweXaenZvTDYaywQx0PWgKLJGBSNeAG+viFbnwfVWeSSroACOsy
w5xNe2GKyVMoDKJ9hwc6gvDpKSR0abVdoxZoavpfrmnUKOW8AQ3pPp9F6CG6Ox53tBLLCvlkVahU
IfWXG/Glp2j1y4hIyPrNrP2ktKkrnldwOuNyoApvnNvC8H52xk5V7AL96eChySq8ZH5RB+E+Q7O/
1j7vrX/2Y7emv7KZFbySNNYL2OOri+qJ9UVUrgPQ5XmwBmK6dLtmQs/N0nv9XEOW5r+uY+FdbRaT
N2/3MAGRMF0/smJxD32R9l/5ClqH5+Mbi1ykZygMxXEYnD6rHP7nfb6yvjS+pQh6URGAk2nNwoMm
4XIUvTfewzVSXuOCeaiVztsAoxuvwEAU+LqWReodhoAlv0j81nA4rDY2nHOE9mY5BuOYwX5Fww/X
n6aDhkbglLBhvdgUKAfWgvoWrNPYDIUrzkXGzE3ZLm04Nq83tiLSVQvNayKTqV4p6x602Ww1gkRc
WTBYgSvEBGhFgkV6HuJjv7KYJN8j4/PLngfdWAGig8BxZly14CvOR9mNAG7Z7gVpKbkLDyaJ1HGi
YkY3vykA52Fo9AHpDyHy5Lo8/5rCiT6jVXfnae0wUID8aeuZDcjr8H7bBwyCnngxQey1uVyXg++v
5m3KdheWQ5BxSIST4ACBQtpgooewMy/W/S8EKdMfCt8GUcFCJjvuYNOWya8Bf+/62wqMppq1KEqX
rBzzlb9DPjtkV2AuruokQhBpgYbZyyJ2x9yonrvY9RqD/zbJ2iCZ6CTHIBNo+anr8Jwv9orUQVat
npf/J4NlrHU4rY8hlfuL5s6iPDK9Nx1Opg9vW9JT7jBvfkS7gTFH5Kv8glEWIIKavkVEsjLyYSkJ
ENMtX1O3Taep68K3bc3NHdqn7sBH1x9g1h3UBsBlhd+8CEwbFJJTEia0mkivDzLaxXYKPYYUGeSs
dMDVHXgEmBEJemKMTXkLQ311S4fFlf4IbW6JP/drjfbh0W3Fcuj2gt7vgwWoFoHcpqzNygXjegPX
MAe//sRWkKXs5cZi2s5u5rdCFB0yL7AfQvzExxjDPKMUHvmvG+BWnW9xfkicJVXR+y+91NhVJ1tU
YS2Ef5pMUIoBlz5I9MVmxJzvO/xhzHLQG3m/X3IpgDTk22XdgabgoANIr10KNGkGTDWjBVlF8W8b
6Y+kGIC63WTXNMtZOQ9xX8YStZoPKzx2k+9eR/vdAAJJmRGGRzLPRAuUaa596ljFOOF3JDDqDReQ
YqaPgH158QmHGAafcVSNysLHaKU/Rk6/gWpoxDY6FJXclrDOwCstuzm8qp7/JP5s8GcRnOb/d4GK
9sr1ObDWIHGHaQq/FWFPuT/AvsjRDNmRATZHcbLhzhBaE4ylyGpzGRA7jx5pBLgncsN2iFPdVbHC
GACXM9ZsPE5q0IvOE9ITaoYw4Ks3dxYQSI4GMNN5iHVKsPB23ZW4kx79V8BaolS0P+/ZfvUn/spy
mZykG0AqQczRIQEEd5x0So/IdqCPMKCNL6uX+N+p7aNPJKSKUhZ7V6FAgILK3Xztol6cQCdRnwSs
EQxWNnbP6ZhCRpBP6JuG9OQtGdQV8WRhTNNpB1Da5Qkrwc1Dvt6Wx83kYc7cegvnAgQtaTvIeh3X
4ZTtEgNPsHpnKfepxuAHU7xhgvxKpEEJjdByBndwqHaNKZwbzytZYWUbwcoHO6EBRzSqQbOhnuEe
OlFuHSWVTfHsGW37DIUNWBedEb4Kv/u+SmbuP040CxuWIwm2TI0GBWbuSHcAB4Q2SarTymcLexQZ
il6FUMd1LqGM60RjZp5jMTrvNsLuTvFPyKpTVRduYXBp7/T4rXOA02WQsyg/FpZak5WrNWI+gBg5
mL9Lb8NP5Ab3fyxRCNBIBKVRTeXKWe2zbs+fZ6/L/Su2lklwGobJ67AFlMkMsM6XrcCFm5pislum
sljN8DiCr0kfCTC41zEO6XCGe6dcgPv78/2GNUnFJM1aFCh7nZ1CuO5q3UVPQAdLNlO89+saY6ES
R7z7wSnefRVBl15iTy7o3LGRu7eSDnfDBMUJ9k1iNP1JBoLKMur74PbL1DryjOwIE5q2HyZIWm2F
8hvEg6ivzTrMc3HY3TOVRx9oMMZTsarkIrIEEC5D3gG6QdUjWlSIl90LkwcWbT68T/rkHNPMNIU/
csBxAdoEH808wPXBSBTvtTv7qPwP2MGFT7GDY1YazsU5QtII5pkenSGuP0fOkAPs6jD+5j5PdLnE
u5ElWxmofl6S0fsUO/pLqsbtboWt0i32EI8qnYvvQi03NKmYXP+Fophan27DeQvXqSkM2xuKfQs8
LYwGhJGtaKuC7YieY6qTqZv/mM3Bz4uyfb1KGJw99eDw4MUHM/YtVt3w4sY0+pNMWXSNbUiOOXAU
6v+b4my1EjMT/A0kqgbxpqFSJoF6LIm7BwZMmNY+AkUAxDP8B/8PyT/7Kcj/K3Y8r41O8j6t0MkA
GEdYGnvmWaKLMgxSANUgk/KfTXUaLjNw6URXGWn3UtAZ/kaOhBuccBfibWeY8gE7DeX4uPVkGOs8
p9kTK/rtF3LOwutCAxiXJgUfqpRs7AEvNZzDyBgrgO0Av7AtCETVTf6YIOiEBZg0ee8lsKrrYACh
ioCYdvWKaWq3kAfuAYAuTerOzL9TDeuhQIGWFWnJWi1HOW3smUiuh4sPzLuedwzgMh2kwZQKd6Gq
D40ULTrrcTqN7hdGNhBeoLOaMsCdazFtHzsh6T8LlcBe7yrq1kon4wzAcxY4S/eN+bexUOYBhXo5
jbsNaqHQgV1B/ABonhtgvy12xVw+e3BV38sxRucmymgaA1IpNIOismLIgDYw5QExMtDsPgjikLYB
RWsH1JL7/81pN0YVwwbvCegvGgUsprStx1R0UwUTz+FnQEQtL8VIEXGzdQnfarRoAH1d2rljsS4b
FjPoCk7d5sv3LOTz8zxLeVAmzJ4UdjFFhVcZK4YMELOuB5dFjzlL5CuVseY4JEdwBQimgMeu8PK3
iO4Gano59t0lJAbnzOSmsIbRdfE05CwlJXyLmDzvYJgMDw6DyPoPxXUB1MTXToOaUcT6oHDPARJK
xf+bsIGpmekO/h6jdxPwNnWK3hdThBpCg6nhuL0X/BnxS7QMpomNelKYDx8zDyJwakVeE7vRRsjV
a3+XcPYuMimTFYJg16cC1J8aqpqulQkCYvdt/EnF/kaQVt/ANO+p24hWFeciOcHGPTnDyddrSIxt
vMOirgxhL1hU2RBJlNJoCPcqDjpsybyF348GKEXag2+CKIPFtkM0RyXD6AdAK58LJHNPPQrKbHij
iX01jq3VMtpHIwlq1rIswSsKahSADMFUNYKDOuDJxTJDDK/WArwHB3bEWlqDTyGkuhCCnzRQdr/k
4n5KdzQImWhUwZNW6vFO+hgd4qztkdPcOJUe0Z2/iD4grb/ER74Xz1h9HvJt/8bU76r+l7ESjH+x
psfLZ74w/QFaUpQAzMBUBjmoq3zFG5P7gP2QslXyOfxCniJUevA5gNxxjCuf9MFpwxjYOC+HG2Cy
U33RqcafvXiwrQbpLWq7WZqHBFmFTZ8o9ZlEvV8v+zjeZkVHNAP+9LKuBEMKjt0SWe4XyTB253uu
moJFqgGa2pUjbCWPC+/iElFOD8ohPM0L6UkXw4viSzOw8N7fsGiAXVZY45zDXpgApyngeNlFcKsa
8bNJp/CUgyOUZqp/iliQ/tkybME968NMgKIqhDmSy0iGGcreYcmFwpHNR1gQNUvADwxdRZIsT0tQ
HEgaXkO08shNqsCgfk5odgaNvrFbCsBosG2WYd1h9SHgaK3cXI9mq/MRyEKHwdSbFxyk2V8t06ua
PHSV2aPsVKO7HmbI9OIX+xVN1yXfEHS3e9f9d3xY1TGIyANJyZOnobELuf+wcfB5iMr/zPt89fet
FmHxOumhHrPlzo66JYTUqZqqlMsKG42bF3RNsOqvtAsbFYk2diguvQGLogDvKX3vO4wI2+qLGpxs
XEmKVfXq7n+BscDst7EfW+cDAYUEvARXLasoswdv2wC/0+guluHFcpFVhbfXabjdeL+dIrJcjE5w
B6e6XzDADskKSo5XDbPGfU2W722MzjnQS7Bo3GkdPYoZp3+e4Z0JssCy4gL4cDbJ+AaAqekcrdKU
V9SSdhjCEhTl35DA+TQQlPSxx0b/6VcZOG/2nOFLAJY3l71hmdw6kleqH//kNj/Cw/mAruCj89Pa
C6B31gQD78ZWVacJrkBqkA8E1cNBTT68RIftQvrtMGxpBduGB0LX3/3BzUs+wgy+/hqIMm7uYodn
rbIHP+Zd2SdBpfPl9Ltm2KGSA+jyEKnsJc/Q2OKY06HCCXiUfD7tdDzpPXsJFa+kYWvr8LQP2w3U
Wlxwd+gTdKES+IONzWEAgFdmuXnZ6XAaaAiuA7vijXiXYXHM5n9TjpkGqxwULet9ZyYyFXLmMJCO
yz3QlZvI1cNc6MdsQ1D2TB9ygv2CHmBcEFt+YhPu7j4de/k+BHgpi6wEikKm8OjE88pMO1h3zAHX
oCoLCcWI9/G7L1M7iGEZfvjYN4ANHvuw3eR6yxxG6y76gEq22TycAP50UjQFEoz9QuBNwO5gtcWL
piBY8ZG5FPh6VPthZfNjzukJbBigXb9YNSDCI+/xHEU90DNMC/A0exdMAOhzf7wFMtsJpsMScrBe
X/IC+lOMpmVETSM2TwMMkliUg5enwyNwtiZf1pYT7w2j3rnHRiTlQG6wEzszkr9NgfhYVHBbl+JB
4NyGT7RCRCjctoE4MVAHQIfR+EiZ2KtBA5fKIbA1UR16/TFh+b3l3SMfuv8Q7g5yDHTWqBAzZmN6
DWZVmh0xBQRrHgP0E4uBMtdF0vg9LCVCNDZlKIGIjvnYkh1WEwmYKoOH9fA+fRVd0mgHAisj4Y8V
AE9k1w7p+p6TzdTdLGJ8AvEbFvefPKeudNivlnArfAgjfXBKHBNPYbcTkVcHIiEgrE8a+a+yoC94
MO5QY8G2JIusNfCoyuu6hySC5h/szJ81Tj8cmshyof1YRWL4gN35Ze/tI1DOu3DaQWOi+38mheV1
OvjLWW6rPvjSrRXc5PEpqfAJJYaBTyQvouv6cuWanQXnbwPF/q9IzRNnpqF0rvlC39Gh31Zj9TUc
gyOa9HdA0Ae678/+lL71of8Ba9omYmk9xvy1EAHgmfAbbgkvxPdr1H+ACL86u+I1Sv1zEoAFE2vK
gPn3NR9Qt1XxP47OY7lxZImiX4QIuILZAgToRYry2iCklgQUvHdfP4ezeYt5HWo1CVRl5j335qxC
+bkl47Y75dQVARrvdm3VYM3LDb/9diqTrdTVW5k6IThOoBsM28v50zGiYFHNW6IWxNOV27IuHjJm
NZqbnZN1oeeiLm/j+bKk9WtRm0iKdrWx9e69t/sjNdymn5pPqUefacIGeSQnu4MYa9MZMKJb0Rf7
30zlwTGwyZPgeyQ8/LtO6ndqtZ8oXr+mqj6abCtjqInG2tV+a/0wovzWQA29rrZ+uym7MnzzaT7R
3D8x8D1QEm5Uuw8ZbZ5a55wmfObpel+eBTKkIjTX7UI2tPqaldni1+vT4ExBvBZPOjMFY/pMNLGj
2WXCVm2tKH9PlWlrpF+WeczsdlPRtmY9ow7WSWpDflmUepeVT3iXXxBEX+3+1iB3L/p1VkVouzJQ
nRZI8IXJy1veauyRdYIo/oprCyFffZuyT+FQ/XV8Usp9+etNm63bUqmBPcsNKKWvLPuywFAZ5XSa
6fi9Mr1pjOtQq17MzzF4FXXd05qnOxBTgxSlw5+7mNvVPDoGwEjyAFh2JD7WH7QkzGbnTO5NZVOP
JGn1wuRlR5jtzlDqwaPnfLY768Qjbnjd2P5TTGCWWlOIza3SJ9WNGbXQ/O7tZERDUd0HO5Y/hhM3
oFCZ4UVt+aROymvf6M+6HvcbmazBaCmnzEpPNqCpp1UwHgVnn9Qvi0E/0KHS+x0KyhZFON6sxfSI
qw3/Zu84AdQ226B049BZOnYs8Qd/8SzUSG5Jo5kf7HnAymKtz0qqbTPZ75Z52Dtjk5GYkrxLhWmw
VXfCp7JVgx451x2+3Hq3lomfmbGfD9pGHc/S/VIqzvvuYItHpSbUzX2lffeL0dx30DqReAdqOUmZ
bWZtpGVDTXJO8YDLVes4qwO5/CrtLqGIVdePVdzyep8bwHg9i5CzB91WvCbdj13JeHn24vmr1cu3
3DXPzoIwDN2hNKHRlSjT+g1jti84JW0UuMoqH/S0ClSm5SldYmOP58rgNWnjp1L8qOl7qdzWuQ+L
ydosJUEX6mGoYE2nSw/mo9ICxFZ+U8wUxZpCMf+bkTJ1PrZoOU7Vy1IUB2t6ux90ubuR5Y2NuX6W
/jPUZ2eOL9I095X6a+bVyVZqL2u7kGCcsGm+YTcClGO/YJUvllFwWwy4unHsVSNgYGBKyJPk0PKv
i6xuq+V/bfU3atZ2sdWDo2Rbxe583YEO4avp4/MyrZsY1oPIwykPxzW+1dNbS9ndagwyAFs+CID4
qVeWtK+WsaJtzw+G2fPLJUmoNVagkZiSDTGlowiViQyOtZoPEMph5Ay0SmVgTPJqCbaUp+t94+qt
mCtanucOARHV5WxH9nE2lie7ap7S0X6Etggq/tRIylcn9swg76NaX7efKowFuk6JU3CzlcaGqGev
dA1fYfyHAOjVOWHzhVz9KVJ29jRvYsaN/oSmbiKalqvp38ki1gfsLD0H+MOlbTd7tj3SEMtNo4yA
jPahqcDJqqBxHD7aSxnXnNssks1H+JICBGn0nMz12N3rlUXrDTkrI0vfQIl28CqI6FtAoaVOIGAL
SNmPBycwnI7RIgLa8k/G9xaw92Bsk+JP5srbUP3/KoQoaoELuTLzcTaU9ENpfbhO9OIu4tjb8ZEF
vZtUX6ZNLchCMexwSBlGZWNYijRsYAVXdw759lTJj3oz7SQw9Z+5nrZ9mbIorH9q+UCtu9gwv1dp
ekpb9egidy1N4utx82gX0ocAItP0rrNCGc9pWKb9dY7nDQ084PnEqoDU1vymlMsm0vOgu19HraFu
sfFgC4lvKP3fbTwRC9yMh8ztuMQyzqYVLbxhPLBbrDdDV25D676jsRyjhWVV2hBGWrqx1BahpTs5
3Vk631GNI0NvTk33tTCz0gHlovhRUZszmt8h6pbznMyBSQWQW5JWN9nQ9EjrRxl/4+apte+TxYqV
b2cWSTCpvdl1fFWjx1aTu6aIz320hIoZH7Q6zEolnNQc/8J1WWOo/dfc+Wfor1VLGSw7pon9bal/
xf37LWyPLISjvejwjiaIN5POYT7XjPBSR0GPagNJtiCnUb3akHPyLGh+OqwFRe8cpLp6WjtsFeiz
vmVGpkLWSGtj97BT92SfUF/2VvmROscZsG9A0Vd4m2I7hYvNtnmaX4j9Zz7T+lKDWMyysLkXRbW9
7yY30Nucsi8slB/XfrTK8aw5Dhf8ynRw2cfj6hMntyN8EV4TXBkFq0WXd+3sVA2/Axfr3B0yRl/j
OBNzUpw1+2OcBZfPr+0mYdMjTTBikONtWhhi64Q5Iq05sfLq5uOunUYWEDBzGNTHaJx8uD0/Acgv
1vZhIr7f1H4VvdvNUmeeae5aJ7rVan2A6cRyNr+XFpVYFR/7ojo7c37E1xTMqfPICtq9sMTJSNtQ
W4RfxeKMscGbnCiIO+PdLD+TTnw6iXsaR5wFbvSiIAcMhRGqo3VJWfYzJipTgczjBvPnWG5KJzsX
6xChEI9AhVWyTY17uTwE6R1sIs1+ozgT0gkunnGG/xyKbE9C585swHpSfNhlhXknWzKAEfV1Hapr
WSdcqLXK2EKB8DZdnlAx0d3JrMh2uhyuKZtEAkcX37G2gO7pi+lVXfHn5lhUYoEFp67i/NpGxgug
gc1zdhfGHePHNSJ6tjL3WrvDhOOMNDlAJ71cD3aaBITgBAWP6gwfSpLfnYJi1Jg8lHGyWedkX5oN
RZ22d8R6UDKgVKYz3hyV+9WOU691e69GHybk9KKLYcMts18LkrnskbPT4HipvITdRdn0Pdbf8HFv
bv6BzfMlamQwKs5eqZTtonJkOxub2ZkcPthPtikAd6YJZLQnDhnS0lPa5F0R6cEGUV0y/o9Ee1y5
flbilfWs9gY5BaSgPNYaZqqKRSHRTKZc13D6mMZDb8+gLLaC5OTUKSMKOtrJ0hh/zAsJBtZihq7N
RViY+if1O1shJCvncbFpu7S0WkQWoRyXcVwubT4/KVDjW9XlsyJJ7zNdiu9IUT6GJr7qWvm4oMg3
g3oUJXLApHp45A+Fah5dqsgk0g4amfRdD3vWlrsZ8/iiuodUJhuT4QJw7K4UL8NQXTpMPh1iE/v/
goYLSbjLJoHTWUvlWLTuWYWqJXpsQ1DhTjT0RgAFZVle9WjyOmr6ZdWfolF6bSt2jdH6Vhm9RfB7
65RdxuH+oisnEp5utGw3tbc2g56RIzxmeEgcLDbRdrCQ5HhFE+pVSYQQb15WYCxqRiZIC9dZb6Y+
OztgL0dth2v4DG+zp4s/sPL52idogqP5VlT96BmT6Zux9rfI3rcN7kqZh4tW+0sDMJ9ZnlloQVm8
DEBQPHrPFDoUkyWjyp80N1/ycaY6K/1RwbdHuNs8uBtjsIN00Tgq7s3EHSnXP8qKFZ0dUpN5B2ur
UNGHj9Gaad3jFqVh4eulmHPd9Bopkwf+x96abjkVBRCqTPMwN+ZfOtwwK5AsE1Tzyb6oSOimbEkp
pXiOam+sHbxnj800HKOJomDSAjuKea7zo0n1ryfZX7NW+3khUKVkcsScv3AWSg17U+cUBXX3iOMK
dvAbVvRc2PNGnSy/nadda5YHN+9uxIqc06VlilUekj7djT3V2IDTq6iTV90y8WmA1qUcwFG6JVLm
ag6DX/eqn7f1Ji8dfIq6l7bKVmCE7ZeCh935UMleMuuV0xlzUpP7U6VAEFeeDsiV6IPfRfpnZA4H
9qZhBEs3WpbsYhW+uGqDrjBrj5m4rWf7O7lrTok/4u3EpuJbZv2ocOMPTPIzlIIyXzaWNbyO+bLL
o/Qw1fGFGLbnunO5mjOeddXv4uVYyCcD2bLIKUikGwpRPg+qujMMZTNOzaaOl2vVTltLEZuF4UQ7
XqWk7ZZHbX0b0PplB9XK0WBI9zQt+b60c7/ouDGmv7s/MVHFWbH7D43c+NzqDm5LRxGJyzC8pG63
tfNXqtdAz1dQWXUjMkZ7TAYdJovZ6noEPUFWods6+FlSJkqDGmr1P52nWpITBzKN0Xhl4lWHbouj
QbbhqKbHTNzqPn0C+9gsEz6tLGW2wfC7EimmDd5e/EvHNLPPncbJpOj9pVebLTUU2sRKKkGs70yq
vLbv912C5Xbm8Va0eteld9rMQABnGIFq+ttoSxnic712MtqmrHZeLGS9eoVJjty7HUqvwk6xngZ3
DRKXHSYA7szXUGkuxVgkLw1HAmIKlBzhn2hVnR02hQbtja61k/wgP7678LqZUcwY1yt2pzpQFhkz
g1DSQM3EYYqGk1w7oBcHTRkIvd0D/Y5YMLkOnHQdoeOdIhBGbu9HPVZ3zJqS0NGMN4zEr2uJoYqi
xPQdugl/aRlQMZp9UxpXeo0GOhq3A4F7yvpc21W260xq+0ysygUA/p0xr/GLSM3lm/EbukX8E/dV
wHL5565oLiQI/vRG9CeLLECN2EyWzq+E2aaw9IAYq8VLJnbIJOPBtr9EVmmbzMh35X2l1WTeug4/
HyNnjqBtt0BgGu501Jv4q4+sj3g1DL90Ifz7+HllyZZoILc0haY33vYzMQlZ9ehE5QtrBLyB9cdJ
3e85IkJiyLgv+Bvy+mJaIxFhUOv6uG0suS/VV1Dyx3lNnpZ49lqBQtniCWGokSr21kH2EXYnvAS/
uIcb9ozS4hmKci1YRBnbtAVjzSK68epWFCgtY2pOkk0ficeeoFGznIMoanFnOVicOAwU11vHocFz
Ix8H+lFmWhvonkMDhWuI1h/hljy9zBto/OT+UbCRUjwQrTIiWOaPcZY9EVkSOi4WtbI56UO6Xabu
MK3uGylou7ktf2a3uTgsX+SWDKa22tqR4I3m8pscHMjo90mvvWpRgoUnmXEjZb8Fz5yZqu+IFJin
rdsa8wTzJzYxLQP8G/dxpSFblD70V+hU1catI6/scr9MG+lzcD/i5LjHKvd+rKNPLc0OLXlfOvgi
ihLr3xpExfLlzOVzN0xvo1VfFcMJ1dk+QL3s9TX9chQI28gS26HmVWiAjwtg7xWYW627ncijUz2h
4IvZkUG9MNyRxU+rDTr+rYjAu64Nmwj9TVGVV+bst3Xl+i8K95IM6wKgRC1QnSNilLmYFU+XSMf2
npwasNj+Y44/7eolsWkEp1XZMt7c6kvlo1NukjZ/qxEMrIq1Ekb13UvUBKM5OHissQ58iNnAvCN9
XeVwkPZxaAqIO+WVHXA8S2+LLdk1dTXUfqfVFAFq/q9ahO4ttARGRnyyZt3uX3+yiFDG4nR/NXrE
tpgLyxFakLb5UThoJ7Kz/4xB+3Z7Umis5EG0wtfWYNDoHDN8XFoJ/DdfR8eZ/aE/C0Yiba9sB75u
tqrt8QSHqWF+Ry7JQ71+MOQEt+4CaORbUg0PBkmTpfvaQ+yTTIOdAQ0/wX2OQfuuN/ZVWDbKbpUd
lXDrkUQfsvvgKBgo5eM+cRg9JgpztjVY0vhBZi8msoeKzjkaWdBHP91E2lFGtzM9TRYKxd3/kjCr
1x8WOtu2omJXtkC7YYpruqT+G+vOJ8XFr/M/OWleq/asHQEXH91LCdHEFhQMylndBsWqvLWNduWE
fl9pJquivDq1gvlOfa7m9TEXzvfdVO24/a1SccL25dPEDQbqGc42rT7JbD9JT1UB+EUY6jnGm2ZO
ZRu0hcoFzpzCVeUptbn0GzfUCGYfinrfq7/YaDZmzogk3+F+97Vx2K2tTfl5Zfnr5GmRbUMbRqcJ
mDN3sZcrw8M9dn1Qxn0qcEMWTXZS1Jo3RB4SAQGTFBG97Es3RcdkXH/ywVq2btaRFFuNJTM+x75X
bFHYTzkKjdo0BAFYK9M5HCx57BYXlf3eoV1GHdVczcGe9uzmKqKA2pKakbB3q122Q1S+2jJ+UmX1
As90aYvqxVq7T5mC+bnqZRDKIeZaRiD6au+L3nnYMf2KfvU15gFdBSlAgAzT4a4+I7Cdh6L4yRud
hmf27ftKgjKtyg1B+h+jkHvWSmebLqeOS0tde9ZT9ZmJ5U1dByZAkDoPsV3vk0KycqUvhA9zUAZJ
P+g7QXJbY4zjEXpyN63l+pIDcatjdcvV4Vep2tmXa/tvkskYuql+04pI9zrBe2iNEEOZVe7IXOCw
l9W/ocu3Qh1Oc2VA6GXqbREsnXYbJfIHY/mXVyrcQ/FXkP3A+BEbZp30jGmsg1HJvZF22NXkj0iy
eBPDbHtJf/f4NV0catpy1IR1sBmXtrn9iey1huTrBNhugrxOyq2ldY+wEPClS6Rua4thM1jzxpnI
15Va8lWOLgZELL2Fs4N4Pxl9txnJWMsKJeiEdaHxuk118qJoBSlAnXMmweGrqWsf6+FSic0MBsV1
U5zujHynyVvdGcEompNiJ+fC6RnOZj9Kk0IwoM9m5gEF70MlOCNauzNbGy5snvnGtuBPGXHk6Rsh
2txiRYAzkE55CZMMl8QCC3VvGyNU6ORYGVwsSb5p1N8EWMGrk3cs7AEqzlZzG2Q7uXHT6gFx6cQe
IXi1h1kDZuGr942ezWPsGwCi46WnQ+9sceNt2NaLxi4e9wCxw2VTQftLggjmhqcGe69txuGgmR9p
XFwmU3sceBUKJiuL+JoazXOnvRC+sVp+UuRPMtGgdDamcxL91m6ZgtMnKxTIIujT50kJ5QyzFoEc
THRbbXucxRmdJcOYbyV/MfVFPD0mMrnqKz6bsn12R+eRfZgPUYQtKKGqkgcXr5dnldwB0iTqgg4m
HgeiF7hgEf2tMQqs4RrHD6ojt3X9lqfvo3gvy7/aTFu6T82jA9iAuFMWieVBjxKM73TD8brPq4JH
tebkK3coPJy9zJeyvx4PmbEqQesM557Aa1mRvNKDz3iihavIJnIesu6wihe9iM5O/JSKA12q6B5L
5lKMyXVSiHyrO6sLww+CESEs8aX7pnEv8rJjjJFP1r+zdf/OeHTn5ACG7g36ANb6lVMwRpDd09kW
7namvcXR4xXMFFvHCrr5nIGqxEDlg5fbHA/WFbHEUTGAz0YI8zmxd6UorCCtviMcKuTW+qhzeo+W
UHoica5Zy2aG6dUlUkVoZmgyOqrFd263OyAW3I0UuaxidiM6vRfJwi3FaT9osE5zb7yDbO/MbKAH
teNray6fUgEOHB81IiTi96yYPQ1HVJ+9zGoa5tXy0MXj2c0oO+hFzNLYTsnvWL0TQIqq92rpRJ/Q
/JpKuhGqxTTtSTUugigxbXwksKUpnyDxS3o/mAIT+weIxWpmN0UMWyiLncJ7q9ADNV22TzS4fGkc
0XbOVSSxHZh+zcBSNPEFKwdZCzWvahHaS7XtAPlNUi8ko0hyo27xYD2PJSkTI5tlx2lKKBHBYyHP
dZg5clou/VopBPvl53hRtlX06Orykqaa70ypvsXn9dgI40+J+/cURq5FEI4d1gs02vfY1CFsHG0v
FlapSWYdajDKiq/C6H/TxsRnm5o7mNaWYKzyW1HIo4v+2eQbm4byXjUWQSvLHGSreugd7XnE8qVE
C9mh7cGAHpNcnFMLzGG3ONFy50LK9LOmzBdnJIWoNOo9O+i+Sxlf1P697PAVr60WsiGUtzJbQ7mm
zrPGjrPNqo8fixuHURI5p8g0xkOUiTFQ07YIC7t5w3Vsk9lgrVshphe2yH+OWX9LcTsSMIc1aVx6
XB4i+5GaseET2HYKN1merV80eDtds3dj2+/4IbuqUPGqsrgHo361Vs8WbjoGcYxy0C4WkN0TFg0/
Qyoe+ujRdNFB0zz9m2K9OuAYSnYreusEdF7jjsiT7qY4kuWmLuydN+tudJ3YiV3p961XdLMw7rAT
kUJf0PfnJqMpcm25ZRTnxXzBq8les95Wmr+lnlm3SY49GEGs3kzGPmp1B3GYCDTIwdP4prHhyotN
J8C0FOiR8anhb+SCnoJeVR9w1WCr6NKLnvLd8DgrWXqeY+eBQIudU9Rg7xG1r34T5fABHbNfymYb
ZfKASs7zkm7uFvyIn5XdafWSbCL1qTL053TWH9ZkOEspDlmd7DHrPjS66/dm9mlROgsdq2/NzrVp
AMDNW0zPS3GJIMYwQuM9UT9iNfsq774LEaWesU6k25HkBMsTTP1PBCYxT/vF1Jl0nlogBruMER/s
l0KXR9HpePzGnb7cURMwC3y1kuMXo8hjlGePXVc+51j0MhIoUgtSTi38yq43slFOmNcfRg2ws4mf
5SKo2bXnngspaqwHtPgDo/4/uDVAjXK7JvqmM+gFIe1lT5YIxdag/FOom2uluQBEXxKsQrEQnM1G
vk1zLZws3H2iSH/qcUh2vH0gzTwHsvshBmTxM3bBYhNNnsTSkyssQWEGJt5dDxyVbmYjofHoLxl/
WeR2h0rIJ4tUB8WoefVZSapU1JBts1Wm3wJxodbmcFm7sMiOPRWeyFIas/gcN+W5s4g6WtqtTRWf
ZCxORSaQxd2ey+y6Jgx9aYddL4w9C7m2vWZAvnIx2dT/S42I1i2o0wMny9mM88/ZaAMlZoBAn6iy
Q7ex6PeX18HMfNvGEr2WfpSLTdvGoWscM6d5i/h1Ehx25AooQaGJgBiFzaAt2ypJ0BKgEJA8a0uc
m/RmdQqkgUZBYmxmuVvQX7oiQhMy1q1iFjhps+3sqvQy9rkalee7JCwIR4JA2zQyjMf0/i8li+ar
Uu5ovYBxrh6LWXlnjSwSj4XjMWEEyJvNnIJG4ApZ/lm5H8NdSp+RZZkf3NHjTZv+SdMKlPS3sLu9
00x3p0OI0woMhNWfrYBj7rbEFMIN6Jh7EXzT347N0XaUmGjoH43W/VtH9ae9x669CQeBK0UDX7G2
WsMtlwzjFaG1XIBNmGI/je+jVdd51SbzqxmEp3TJoWctc/Mxt9Xe7G65krw1ffSZwAervIM5tMsS
6SH92o6cgFNkcMTicrjREPnq3X2IRJJ5df/TRQx7quQ2dxlJNbs8sU9WU/zaVfu+oAAyhXytE+P/
BhAMHpxq5mh6nU0tzO7Jbbh0Y5EwpzHxPbrVeTXbw0ImQt7N6Oz5ZuGdWO8zIHGl3PdiqFEX39Cw
rrgdUKXB1hNsNxNHWwmHJZblSr6wnxIuFHOpqQVZJXPtj2g4BUMU0dTH+3eu90xySuWhZnird+Yx
jur3RI33pMecTBZgdG3PnZQXfpEUu8p4UXu8/lN5ciUbNrT0uY6dDc7l/1NEPOKw3rRVgHgqzxiB
Lp1p7lJGWVIuVx1AXyMyEeUxZraenqfIfq9V5ASKGrVAyUIxJ9mC5JYXvTa3RokPubeDVRTSU/gw
9LuOWM6UOfa0HQk+7GOaPiCkDC5TV+LU75l8djRu46J8VvcAfEPMfGjYD5uy/sVjFOhJeyJ4J8hF
ie0x5R8ldqp2jXWdZWrylNvan8sQycjR62PtRGIHND/UzAR/MdnsUbXEB+lHX3SKwTT1n4T7Qk9G
51hyouFxfm1s57OIpj1hVIzYr22ORXD5F/EQ1c1FphjlJ+fU3i1Cy3zKNOcVnlD4rAU9yKZ57Pqr
1TTXXo+DgqGzluHAykayhmQ0/FOYnbgKaTauC7OKIlSv2U0fX1TZH4cB5r0aL5E2HaZcOZMHfiKK
GBu867uusqtE99QV2lMiAcMVHNYIoZoK6qq6V1F/YRDTvGxCc25JMvHJ/meWohiPjFfHMMW+xAdI
0EybYVchH+7L7ijGW3d0HYJQ1OhUwqydcmHaFylmO1yd7q1w1JBPnRmbll7K6q0fYQPj5VG23J6r
qh7uNFzbXvvYVPjnzS5pCQi6xGYBoMnsza0djyg7QgbnGyEwJ9SDPaPs2WPTMbkXQ3Vone6xVZ0P
NyO5ATc8OTRT9KmU/Q9M8nY1hmuyzO9jPJ76OD6NVvePWfDoSVN5baYU9rAKtdW9DIC6HXlR80wn
WtMxJbO8aGpCcTD+K1WeBidbq2DoKGtJJ3ZAUdIg7pUz/DC5hMMn6jsoJm8aHjYMuHejT/WOZ/QO
oWDvs8e76Z6OOWtK4h2Ze6grWlbFxCDduhLtMkmA3SJ0jMl+iBb2ESvOfeVxeVGthBg7Sd5koVYP
Bvxdprlva7w8Gdm8JyIZO2m0SYzklhk3XC7bnlLXwnqqL91FxODUKz4wyzno9XhDmH+RZn2nfJsQ
nvgVUIJB+qWh2Ca8IODJZYjEiUIuzNbMDPTC4TdCn2DnK9L8F/zmTsbZlVnmzsqHo0v+2dh1xB/Q
syqaeShA6DQ0HzJFpkejAWyT611ssrS9hWt8nhBRzXm+zDYjUnXuX92u/GZR08ZqiZjKvzoa1AZS
c55czUus4REm5pHp1rFl4XRVOmyIzR9bAyLTNLNQ4DSCVGyubq8dVJTbBq+ew3TF5b/1nOdW3PoM
4Da5SgpOlQ7HesmuCyhfoaFMOwwrIQOvhS1tRpirZwoAxrXwQccJSeIZXYxoO1ot9FtnTvuCUbMc
tIMUyOtm/qyaORyc5NiFvWuoxhnS2RD9w1QTYTLsVPtf7mg7dSBDbGkJnGM9ZccwJS5eRxE/aDmT
715XdmwE2GZGQbSY+5QIUmcwS19MWx45WXbYu18tO/tNnHUbD1jbCnkZu38lXOR98qZDs2N5DZXR
2FLQ7OwBAYwZicr/3K15yaijRC7mH0E/z25R4zCgzhqF+zrH/CEbQ4eOLhet1Tub36mZinFvGMY+
joeDm84imMb2tZo75p3jQx7BQXfzFtxrDxl7SZd+55jdyc2KDyOnYCUoZ/H6kWIxr74zfbhNA+xj
n6Mpxf302urijPBbUKEbONfmM8rcLle1xzqyr3oX39Y7x0mjIzvlqLbmuVYqxoSkvoCD2BHzmcrE
T5EPILOD88r3BkckNOqCHnlihUEwG5Ud1NrIhGZgeOpYHsf6J1wpHLIFVeYmDlENLWXp0NU6JTBN
EnROOaX7VHHjnF+TmA6XyfWN4vu9XRd9N8lRm6liUmrNlAkrFuT4c0Fz2Ddj2wYYUx7Hgk99HgQK
fd6B7ybMazDCF6i5TLsD03TX32KyWXERd9F3x249VjHRoPgJa3U3I6cs+1zwLo4d44/1nf3Vu9Iq
Hrg2yWfJ6qNL9MzdwzGaA5D7MgRdtDLbWtM9zd6mBazFATsy8ynP+ABCu6KrrPXmpZoZnNsNr8vI
ygsyuvDsy8H6h1ofYtxCAxk/aw2wtpv0N3jwL9m5obmSfCgixtNrvO8MlBFXNb5b2KiWY9PI5XPL
aldJ9AHTkIFnicGEoO4ZZHtgptfdljm3t2ZLMdrEzVuamA8z8QI7K2p3BisZHwjBlBtFyQ6pghI7
5vqZxuVs9Nj5E9FC997hN9IUH+NBEjZJcwruFqZDxpRrajUsfvXWzSF5IvdxaQnHa5QSOifBn6Rp
9oa35k2dP9We76Bvv+5WuaLjIKwYWvd9fTV417wW+SauoKZtu/spa0xj5do8ozK9EkmYbwjse066
9RsVB+P32D7hjttGVeWgEimB7RJVkLDQfaps1KJF5wacPjBPKeFa9TCWGVOfJS2whtUJbnadU9JV
XrUsf6lHRg8e1jAN8xB/kUWz6hHRWvBUrveaYyTZabmR579XB3MPx4UjJI3ComAYFJsYPSpinkJF
6O9ar4ujvoLZGjPtz4rZ1yN/gDCzbmqDiQcBKw1yo5iiZ6vmuYfdeC9xiYKV6BYhsrHpV2QvIi+R
OGX9DmJ8dxyBrYVekefZQaxahzjo3Rhvx1dFf29ZL5XpDuGUcdNqStRurbLBC0c2TOnQpY+VHTSL
PR10wuXCqeSmgaXFX66aQEAMHm2dT+4/ws5jSWLs2q6/wuBYCOECF+6FngZpkL4yszLLThBl4b3H
12uBGqhJdXQPSTYbVSjg4pi9186MN6rqrd/5r1bSPaW5ck4Hn1U7JZ0iSHELXRv5WcVULNQ6V8uj
x0wPrkYLhhpv2aIOvtI+P8OsRmcSvXjQDzDWvINp2OsWFnkNYUymvFgNygldPU6m9hoqvPHNtKri
bA+Ggr0BRxwDmmC8A9GA6AImw/Toy60cx4SWuTFvh53IegHU8lg1TrQchbdSG+fR142TWf1rmIoV
In31kudyqHAKQPvqK4SM+Zttdc8G3V7h6zsV5h0VBDggJvlWcekRHKm2fvIm9YHnlpc4YJ3CIQRl
f1eP+jEvvTV0ksc26B59b1pXun8D8QFxt1q29Pa6R1+jjb+lZErRxLW95YR49vvuYxL+c2aDzcpy
mLP5plSMZTeLYax2ByZgKRAV1z2VgE8RzJi9CHKS139g3S1Mf/qUlNIqEK1WaW4l5tbCZLbWJxuL
tUQ0hodh8m6KYtwEVOe+b3FXDMTDhZAjsPFw9DlQPPvKOqnTBDSrXcP+XCkTcIj65rTmk0mXO/XB
plBbeoT6FsfNIcHPyLKR2jrqnSujJgn3h/UoGtSdrYKQVIpZMv8GFpyFf1Bfhi7dG+ncnrLxIKV7
r3rJmTDQfQ3+lH032oiO4ipn3pUdGgyzsc9aW5CTWHxryaeYDdDpum6B6NpsfUuGf2jineSRCjZa
TK1NSCYflYlKXm3zY6v9OrwN0tJWZqFA0mDNooLl9CThMtlKtsO6CcutNKZjZuuPThCsQwtdJFiy
Nhw4yKIXxWrf9VKbxbywv5ySpfuA4Ls+al7LjcipASB9w8MnvnaZwqjYWzIFTKyM3MD0VTPyvZkP
rBLrLYbVVdyFb1Yab3qDwXCn7KIQXwxaOVaoDHVVz74EExra3Mhe1UTcRNACOmUfk7MzXjUdBZXA
yDqE+bqS6PQtaMEKUpFIOSG72cyypGxsDpF18Ev90aRPLPDYjIyd+55hCJs7a6qXfmwvmpJ3Iwyv
zoRVE1GebuEEYuQAHdsFGrq2/GRnWqhrKTWSaG5W62YjfGdj2vGOchHCizXdg4QHx4zRAM4KrlRY
FHrwdxDzoLNbdky1NSpfg3l+pACYlfnJwXDX18FRdwhzHAGEm1H6hgOX0qvqtmhqALSHG99GkQ2t
FT/5u5+GW3sUrjKYD8XQubMHipC0Y5z0rxgCVwISt6n1fMCTeh0WNEcyvbZAMorCfsnyX8N4yn2L
Z9LBT28bZzVR76ZePGOaahaD3twDWrlcgabYYbBs2IKm3Q2W02pQxRJN6yPW5XXMQdRM/ms1f7hN
3p46hOeKNhpi+iZGlDwRz2F/JmrjFtkz6C/XcV6SvELyAmdJo4xH7Tq2I1Y1ZV3AMLbUGBmMuFKf
uQwtN4321CvjhuHssuqfbTYTTg2UoTiStrtWLNpdHReOg7g+Vhde0CJsUDdVWm3r7j1l/Jlhxut0
dMGcW1hbtqzWPxCE/o52wCQjc3VEVXhhXy3FeywBu5aWuVN9ZZWnPw3PcIy2D9f1zmvsjTYwVkJh
SxDdxq7Gs5JC3866b1rez8oWh37U0IBrw2/njA8mR9vooKdRVc0NGbPGBRpfgWZOY3CQ4s1Ohs/W
Lr6ltC+A31hNFA5PW7eKytz1tekeB+mmTpplM+ePJGxm8TraodikRclOhFbESdmGVButBjRVBbt5
JxDHylYXYIdMQFz+uK3L4WYq4jrG0Ray9UNfpw+9ouyb1jj1GNaMMNxMvbOyebttEjYldzwYmaSo
9cH2QDXxPaNZZjXRrzVJ1w4fE3Phug15tqLhTfo2HYZkkv7kBJNrtJFbVObasFvoIBrOsnYZTPbO
VyQP/1uSAATjPwKE3+WhOHgMmqvM3471dETdtcd4csC3e8ppX7UhvfFvZphrr0Z65RHdfYowzeTM
AXx28mL/ntXqtilqlB01mis0IzeMi1eRp5h2reUkrXXeE/mEZ8vtIvVgNs55smxMgp5bd/prK0CK
WpWbM1MNimKvsUNgPdLrP21uuKYfuYO5S7TixEkOngP0oGNg+MIwlw6XyAg2iHX2xD9+e0G9RpYI
PBrITMezmFWZ20zpukjMI77wQ5lVD1PRfwEJuUZgmwuzOgSIlrNZ5unrlwEXvO2xhTTYD2gD1uRo
LfPYrYS/tTKx9FkSOZN9MAybCpFwt+hHFe1h6uJNpxvLmiGG1wQnLnfQg/FMRvBzQFdQ4U0wcDQb
rZNepsIwHijIxhXFhGQ5yeinmeNSa/aWQPTfx5r/l8UiM/T7H0ZuS7sGHclQJsiZjqfTW6a0n01H
eQsVD6LHsVZrqAUF+7POe50UZU1s5T3RlX3njWsPkUUcj88aVd1ggDxhrrvJhRftJE4UM/W7RaVD
U6oLRIaYhRZO0d+9VF+bI2YqO071RcfaN4Fu41n4kIPWWLFmo3Tw5tXlygrfNTmtncLEsKM+dLN7
W6qB2+me21PZZX60yTL2P3QnrayJ/6ZKC+Q2mdSLEXczjXBniRi9w7XT+XSiC8+a7tVitzjV2SZJ
o6udNJewflenGLZURpyB3v3Gac5Tnj8MOg9XyXCGUIifyPNf6U+PTD1QHeniQ2uaT2DsX0JoT3qN
9wGFDrwy/tSLBsv9IqYulwFHc2SQQJHOT1K5LNLpZiuSbmdwo2TY8JBsfGu8gK1Y+fz6kJC895y/
R9ulkEYD7cVyxoMhnE9zYjSt5tOjVWlHvn/suRHrEqK1ssvP2sePryRuDHl4gmnRJPobIthX4bTL
XDGpfQnxrqqNUuJmRqyQONGd9FEYGZm+TcNiNTbNuZXRW1Waq8gAna/G/RpmwEMv9UcDl0Ge+qua
SijS0t+uMGxeNoQusRbsdS1+lciBZZxuUN3v8AZs4GPh8py2mmJ9xqqz8FGwMMAFx0jYhGPpMVzG
4OCz+C4m57VOxluS5y8BPsAByDdDeYwRGYIy/ZjxNaE6uJixvZ6lfjCcN6MerJv+q4VOaI/OU5Ik
76nMthNwF6tTlj1Nd6QUrmD6C2R1b3g1Qka8GIgE5PSlpu9x/RHBYmRlB6E7pZOES9s+ttRpjCDW
QTWCHp7downz1kf60ZUhi303cHRCoaRG2cd9/oXT9JCgetJo7Wzd2sCbWemB3OShtsF2sQtKfQeg
hp4H8xDShK4ul20f7lphcRpxqRr1LujIrvKOcNHP45C6StUfLUvDVtiSfJLOixMYIC4Cje2YU6eD
G4VqsZ6E2BkxZOrhX/it/MOJOM9tooZVu3kbI0YrAV+9Biz0xJ4WlNwQ9tsER6xda8ihrAuV6jHx
mjXg5H2XMqRjx9ZQD4uGHY9jrQaHxUutzhvy1G3idHYHkRKOPhboBL8FT7cG3MHojjpKytqeiwTv
BAfu3Wx0+EnkHThviMafpoBZc8wQD5d/Nt2HImWgDpfcN78SOE0AsA/KMD4CC0PdhMQeU5GvstYd
MeULgIWdhRBMNTseVVCCpYmJ2ftqJOTeJD1IPXKjRncVJIWi9M5FWT8oTfRU5MrBG4J1rkevCjjE
hNeAhm82UbZuZKdPrLIoZIqFDdVtnOQ6GsaXUGqgK+Jlr5co5pMzspaVKXCxaSOu0zHcSEPf+zPR
DTQ1ZamNqCd3zUKuSuNiW18DIGffUd0OO2kaMibFbkYi9DFiMmVB0aHuBO19LKonXjRknT9d2WEA
QZMEOEH6LOLKZx3I36ywZI5nY0MdpwIRBTpnK3D7asAUDXhNIwckZvEBQ3LbIZgxwuQyDSpCwHSJ
ToNE7SBLlpr+wRIXNwbfyBzFYYdQLS1M1i1o3COqM1aDfbmLesBilrZxHNRkc8iHwrQpMsglPyEe
wOGmfTHRXsZBsq3N6KwgA22KRRm8U1gAX2weiPLleRg2KmkrpIKvO5xsNQEzGAlJNKFlYit5YFBg
3+MkQX4+Kq9awvYF4AFKjBPJ2VA0PNStBhdnSnLl6HhWzQqRrPMd6bqbZQ2EFQGXWziHkeaEonFr
d+VTEjtbU502Y9EfgOGmizFJIIsY3A2bE6g1500iw7YOYpMmk2WiWDt2UJyTA4KvYjr0BcILoDn5
SpX5TaacSsgtzmGc7Qrezzhl9x3pn3TqWy0JdgSBuZA5kcYhARK4jexyrxAQCzrY3OmkogAewxc5
HdOJscJUbB1PWWm18QIOkQBMLTt5fI0VjDzoy65KSQKM+tb3IOf0OS4cXXSI293jmZjSbZOHm76D
LcV2ymAmEFTsXxEiTROJCTwAhk1D4iRAOHzCcKY3BTSyUTRnUjGAG6Ys6621aby3qr/vB+3sJO1q
Tq4ROqTTQFuyQkJ7kRzwlm1qo3OlkW909SuzzX0fVGuRKJdC70+maS/GTl5bxzmyyiOMKNuMkYVx
gXfbd3V12jUZNEt8CqPmrSzTrDlFriQ3rHMRXoQyuhZW/2Bk8FWaTDpSzgodW7hJ/yPgrrAPPmLr
YLHbjWxHmlVZHZhWrYxwXDd0FUHAcYwNRPfGR7S1h0jn05cv1Tp68Hy8znEMlqUnxgMZkWFIAoxC
gj9H4yHQsmtQzt/Y3LXN5IQq+RIBVffBO41Zes6jaZdRmsT+W98gKNeqpUawDMDPhYpPv5cxfBsA
admqro5V6rnGcGsMAC1KxwaZFzzJdjzUEGezO62RK2Jaq2NUki5ReltkmGs129f+cMuT6aBgVxxb
xoom3FiEGSpakLqcnhEo7aqQkUonLgNoqmZ2Hbf9Sae5jry9ycR8wpdW99OWNf5j30AmGrtzSieF
k+bcarsmMiEkvTds2tsWRG7PhD4sv1tq6boQPIH20SEdgt0z3Ui/KdANC6RpOTbPPodFwjrK09Ot
J6cDcJIVO6i1hgw5Ml8yETBV5CkfvF0boJar5hKOCkOeAjVZp/QSXtnxvP2EzYNlMTyWhwTHWlMc
fHwHIVV0TLMmdPJLeBwTcJyz5LvZNEioNGCQk/+WcFbYgLD8MVmPg9wYbf+uotLq+GCWyPV/s45B
icDwkA5bLXtUyscme3B8Z5lk+smf/C051K6B7aooEfe2w/5fEUYTj1N7NUDuFvIXgAlj3vgDoOJe
C8rPgCF0lWoQAjga8PzU+FCIWz368JF8pjs4cFeiBjrPh2gG8ut9TPepb0G/83djXlElqtvn6nep
lu9Jb2ItY/TLJLNzi1g7MwQFp+Er32qUAJEGRSNkRBPdPQP4BNs6CSJowuIxrPt3nhQGvnrjrQe9
XWttBXmpfvEd7Uszx0Ntxg9sr57Z/9mI8msm2RMfo4QGAm9WIa1NjeVUWskK4xX3uJqBL4gCU4Gb
l4NoMu1NkuDLsob4hsX/Ra+0H1ZHfG8KVhrsm3dGYD4x1H9pxsih02xXSomUvSNaY2JChNgSDWoV
AAYNY/OxtFjp64IuVV6RKawz78EHwVU4ND8tnfAER31ksx+eLd4VEHGHsCQgAWnxRpXhb47TVNfL
t5E9Js9XccewALdFDtwPL85wT6L4UZuavW01kQtIPaeXHgyeEQMV589b7EzwF8iwYqrCOQpvEgMg
1BPTql/4w568NHjrSHVjAdUDFzeUZJNPU/DmtLS0HVGV2w607xqEtQdsi4lbYZFMmZe9cWRIm76S
7YEqtsNXneadvY+6vIG1xvclyieLSYf3WnvkAoisfg4UVHA0mwQr4NuE4J3KrR9GzZ6kJXiWlMvn
xKqVglmVNZ6ITZjff5G1CH9aVd9C9T3UDfkUOV7+jJltbDBhJpsAauy+6+lhujR6ikxsi1H0oTcA
d/XWOcr5FC0KJh4Vrw+rn9cgbHAH0tuxTmZGPKk8IBrZc9Mc3RZboboC0PKtZ5Bi+1Te9CDOXekD
uxv1Hv37ULFlbrz+QQh12I4VwWx5ZMe3fKIwNE0VgZ2prIZ0QP6AcMYxJsQ5tuFfewLgtyA2FmXD
Z0Pv3rwUtESqzwsa1opt0BL3UTlzkLD/6PCiNWGG6YJhL/KZQOK2BzXeQ1hMhXewQZ76SroPC6iw
GROTMt/KpoCwSrQNnr5Yta8MhNGkachy0J2iQ8O3r5CNV2olTb2Reqs84/iUKYgczyx3eAR5yhWK
ZxafGZ2mFQK7xAhrdWhppeddE6hj6hieoJG4JHCvWrNmv1vuGQJ8hVNKYRiULm7CejVIhdJBo1bs
WtR39kCwSJB7E8p/Y8fNbhcyUE9pOk9YCwdJcPGFKO4gglRnN+al26Bvb2HIEDIxFYSD6SMJiJeA
MUwYsMc3O0KIWHo1xmOn6reEnGK0It3TmPds/7PLqNkntUxPUVFcujrEKd7AsmiGTVfR6vrhzdC6
I8BzPIGI4Af9nKrpkwA5U2AXQ1WMUWIcmG3nvnhQGaSVllxaExZpjF2tJU/aWPJdVGZrR9owmsfO
CRuKD7RnvholBRH9k1ZCHU6JXbAgQGTS+REKzHFHN+AMijha87yb24EElxUo3QHNC5pVp6KQwvW8
IKcyJravszZaODjPlUDeOIFS+y5lghi6t41xq5tCXLM0cTnanbXX69+cpzBxIHuwkLkacfXgtXS2
Xc5UHb84S1nPXxpViFO/602y+hBh69Em9ewUDRhcoTRh3OMLld8LPrXaZKBKfT7Y+qYek4OaFOvJ
QR+Vof3bYj+EdTgO/tHIWY2gk9pYTW2t0o5AnTY4WHF7hcmMYoc8D4u5jm4jelZxSkIKs1kBefz9
zGRtyOzu5zVTJwjlEFYSEFqVyhwPpQx/BcO468Ce60oxNgwdwxUiTbZ/tCiLYuw+U2RigHwsGEL1
iwVZBy9tjkmmQK7qzOLEtqCjHj7VKb3qU0tuWO2pi8rw91rjmDh/9JVlAAQJ427T49yrgX0WaXVq
fPvSkDtSOwo7R4uKQmH6U6nKrdXkpyX8tzJWcIshcNR0nQUiWojSd+2kRJiXPfuxeEhrBW4T49FU
fFRq8yNroF3abLJBzn1lQo2VZnyIymwVycatU9SFTXYAPbaFsoVuSK1OjIOWoIPwzufaK9O2rdpz
Y+wg2zeEfUdQ/93Bj9kRaTVOprC9Orzyq4ZdxFrxQrntila4ti7fJgdfLHMrqLmRCtkCR2nCM7In
WgFljw6aC6Ntv0OH2+4TwuJQG0vtALRhRJQmWuOZTalNZTi9h3M/OWkp6N2kslkV5HvkLicSjA41
MUh9km0iO8M7Qf2UEaIKWZmxEESaz7EKgF4nfM6VfLx2Khm9xHgAhRvddhYZRs4D9OeQki+9sM/F
cY9brLK7o2ZX3crsCVnNqfq4Yf6yKpNbV6qIouz5X9ohXupLc34TtfqszIhtvwi/WwXGoYkErJvs
OcXkeTSbz5JZyrK3UM+xDm6d5juK9WVV16YrZXNMRtYWdNMvSZchhUf+GZjZDgnpDuWsvQWRy6I0
0I8Wx+LQ9lhbZrmjWmGhsWTtOmN9FxoQVT6cT5lpfcROf7Ez56tTrRvcItdS82NjzxmtzWdMjics
G1ybRodAlsH8ogt5ZnIcoQVNfguucQHz4T7o5hNhUSdR/4YaLo3A6G5aA+EgA66ClGvA5VFvHQLX
nACQpNInO7zUPQGdGLE181UpgnuHv5NQaUSMlhUgtE8RYgEi0UkWrRlPtYiPaxrCfgDrZe4T7o1j
hhvcJpuhkczKuoemIhwgMY359RxfzXw8id4mbrRjUDCFROXIdSFJisQ3uJjgPUidGBXfwsRkxvlL
bAqF1SWiebZLLkXABbGxa45g7US6Y2K7STKTQ125Np1gO4ETMmLblja7NiKBrqcT68px75eFQEZG
7KmpwlaWncmy2yIiL/fbb9savkuHKapR7xhTY/AfUKHrLVvIPDTI/AGKy0ICkgxL2IiKetFK5acI
WQ4Q0DAtJuZPcBOsgwpheoWAE5hVAUqTu7Akww17Xt/2a8UErEyw1K5tAX61Wb2o8grtg//q06vp
Uwi2O8+IyXXyT9kGD7Zugiw1WL3RaZJwZlY90+BIrD1hFhsO6IZMAPQJyBdnjso0aWsxpM2LYqva
B0Vqf5jIEpUemHl8n2Z29/j7/+R6bTwSUxcdEEt2jAosPuVYxtp9E3QmCqYcI2YZNj9N3MvXwpp5
MS1Wo0Wf0I02IENW2UhXV015vTaMzr9XVWuga8ejY85uLf6+XdCfyBxlsphi4hIiPpB5uUtAJpSw
GdRI8nHK972AGjXGT6oabhIVwdtQMga2diyg9n7UVhB6nF2O+JJ+7uBPhJ1XcfKBeO9uEbIKFZyB
e4qLiAiEfByxhvh8JsVc9qPa2KhC+Ux0i5zyQqy7brjrTqSiu4GGKqTgjWNbNPXyXbGRkur5PKvL
NCJrpgtcjG/y6692032O877DQIRna4S+iSkEiNQSQdMFFzPPXxEeo7VrsrsBHmFZ1kqJCdBT0FKT
u1ZmeF+ViIYrxMKLYDdGNEsajSJ/Ez9fByVJUvVgHZvaQcY9fy6Ls2aPLjL0re2DC2sapoymLPeJ
Kb9VLb+RbfY8YDdalpBGLdl1V6vEBCNSjcQC8wc91kwQR4EoDYYO4zBOhEyRL2sIdCTaaMbLJhNw
F5vmh9fhYmjVo8yVI98uEBBk/S4Ya7hNAiwiJRwkZGXcy+RJbz2FFOjUdEXe7Ao4RHgu0pzhWX3P
M+XLqfgZRq1Csgx+RZaUZn7u72vLvyINOApFu0ulIMzGd2vDhCY3VqfB0a9JWiOQDyw+5z5pC5ON
CCXvBSdD9sqKd1oGgoYnyvbMZO94IA/jNKw0VT8MSbGvHaddC3P0N32BLiQS7GrQSmgkQiSpVx3x
f3uLRNhnv0W9GqAL7wkRi/pDJ9T7RJ1NbIvDOFQrYHTDQR8MhBAUuB+mE6EjttmLQwrNyIkIP2OH
cbLVMe4tR7T+oYrmaUyBDlSjAfyWFIgVzV6xbifIDAxmroRP36146EEABeu6H5akqroRtqzOZGvh
LbVcA+ma7Qup7ie1WCcalRuzIRhjkXeRkhXv4G+DWDk2sX+zsNIVUMEydebg4zXLwEmQeo7zEteH
XFVDtZIW1RVPWsOgdQq6bd6kLwbDnX4M9nGArau9tXz5U8NfjVW2Ehb4N40ZL5L6SBlXNUZmD13q
gj0R8WLZI9jv6dA5+asin8KqWQUBN2Sstb3NgqUihYD7MVzppVcqxQ+BQhuZ5itesVWLql7fZFQr
OQww2Eychc8EABwKMhVZVR1n72BPZlQ+dTBnC4iEHq4zjVUo0ovU+LJTAwYF+FDaKAczaKSpJ7Vl
+kvFMRklQ+bqHOL7o6hbixIWUkfQq0gPY3/I5XgaRbktpLfTxC+Z5GteB5f4Sr7+TMDgAlgB7Ghc
KUr6wZrMrUFNtzC9QvtOzsdmMFm0oU23ouGZNe/R7AYKH43KP3mLckaMrVx3vlzVpMtFQXeDRPVg
9nzVLbmT2VcZSJwe3km254BbY4SYac1VSYpZbqWHogxckyq4KYxrz6Y2SJBFmIX/Zuak7QTlR1t6
R9tGB6tGEBKd9lJOH41mPwiEslV0C9TnvvV3cTEQTkbfbs/rZpJuQ7qweg4RIUmbh77ArVV4wxGi
nNshqVPfWn84KDWpgPBYQttetpm8xNMTfHZO9pKrtRuHpYnBuo74EA1W2cSxjbHdFf1FLX80ja2K
8eYRvlSV6YtWfEZKsNOGeI28adAQVgXfSrMTyuRW46UHRKBOBJYzyWFs5s6y56B+l/gKhHgdefI0
XZ4gh1/7qjn4JNH4+RvG3UWW33LYxlZRuj4yIwYFSm8t8wlWtREdB/Vk1qfUHN47UgnNEUSLzSrT
VnYhxpbCxto4qTekfhtKVhfUDERIZr08rnphvOAXHfN71H6W6JqKMXsLCFKS5DBmBty05jdU7kK3
dw6fATYutLsHP8Zkn5xM+0aPvUjA1HT8uyCkEv4RbbXOvmcDgy+1vRGYSYJ3uqP6xkJcnByJTcRg
ctv9RKibZwRGp6lbIepVJZJdbeMxq2OM8T6zRdD+ArEz33wGRwH0QtjbOPwbAA4kU9rjMxFX28AL
gB6nS095MpOJSGqM/tnrAIkAC23FmtNE8NFj/cnZ2AXxh99fSAu5xzkBXGmCG9UDAxQ9ivpEDva6
iMxdZeJGceKEbeK0NAt2FHMqPGazSTVAgk0L8rKRk/LUGqi5We+GEcAIerrQMm4AKN792Ut/btns
eojVzAyuJ+ayogYbDzKR5TCdPNZ93K8DlVBeV4DErBM9+CpvyU3MGZZW+nkG/XUZ4EGd2tUoMftA
u2ti7SUL0q+yMhsEY/GzbZSbQrAtY26BG0c1IL2kv3VjX3L+1BA+NoJMC8cwT5r604yti+ibOQV0
kQgQmeVz7sYXYFP7ouPbZY/pK6f1QjrNumf0MFb2s7S7tU4eZBxOzqUbvYewLoDvKPK7ntSdQuxF
R6iLKfxVEnxbmrrv8H8NFpKytAPCXbvEb/LDeJdqABBgdAslocYJEFEIjMC+tx2aiKbPvFiNswlY
5019vhZ6uLJZXsUUDA0TQUOlKGhA2PDJB8ZQJiXyXWYCdsx8uqyy18rJ3zEMMRB/1EoHGY7qnI04
ebDnW6JV9MqIB1AP1Fq0tiIUeQra9EwyQsdS1m5bPbwYRMTbSnpoe3U3qeVK0aNrnxGnnMFZ96KD
Xg+MuaCLk4WIOlK1d7ZA4SLyhz6PrgGJ8skE1DwA0enX15iUncRh5m3IC6r34xAahwBm+S6doTBd
jOCxH3/1CHT4HA6wCaKGMHmPsrnPbab/QYGiG8dy7t38ML6jji25Zn8bhTxlaFgSrdx3sXcEjvCO
nfnJHmYn4gCIuzK9n7qnAsy0KDtYLaOwIa9yCB3VjqEmOtUaXUCBGLZlk6ja5XduEe2pTAdO+1VA
GDzf8wOVq2Cm0rG2tY8jCuG2UY5qqOnruvN/8w6RQabbmyrzvr2hegJ0dsqlRPmoKWct9ampyok3
LfiwChbT6czBs3rjA3MgisdZA6uCQWd8+GBk6gXX7qvlTI8dKQ8IB7G82pQm/JjOgoxLfv4i3NM6
fLQaV0nzz6gki1PNMYGko7MLCEpCv54QcWMjAgqspxgzytJEI7auCGFd+lX5kCFjsQB/2jL+tgv7
IwQyzggtdPuRlZhHCwO4yOnQegTFEl3DxorGnwoxxwBAh0A19ACx9LaB0D/qXn+BZUBoWhPsQX0y
5FBg1zXGC394IgXb6jltzS27r91Yy52PdKQIOBARFvORTY0P4esvWkjurM5HGV+bv4SP5E4WcHYe
3rPIy11CXrjMR2vpsw/RR/2tLTP42u25SIt9NU1sZfzqOiTpTVfAHwSsPq10cB0SKlJ/SkFRMpsq
5LTth3ZtmYqbwbiF1UHEfOc8+Z12bgqfTFMQ4dJu33Q5MHE2nLuc1SMFzBVND69aqz6axMq2/rSO
e3SVWoHAOjQNmnu9+FSH7Gygk0amzxQ0TT+4i+fAG6GZWndkcWvkwF8iCH5QQRxlHvyAYNh4osUk
mdPk21ADFZZEyC6BEbDYHqrkiFJFWSY2HMNI/TSlWexsYFWMOWEZMhv+UCUcCLhAWGsJZy/srF+Q
yhwusOgZRDnknLW2jStRJW/S2eeJhyYq6NCyybWmyd+mzQ/qVCC2NbW9QrJX54/8KeS9A30E3B9w
WgcdJ5yTDt7D/NnPRHMqvfI3KhjACqLtsZK2IQOQBt8S7UUJnjErNdcU7VdIie+X4UMe+09kQryU
JiRmlZqXCNxXs+GGVDpa4zBpTCZzwU7FdwNI0MJ/GqTvdi/3XA2MB3uIqE5jiDT5VSa4kkYDvcA/
//E///f/+hr+y//JLwRN+Hn2DyImL+TJNfV//1OY//xH8X//6933f/+TkbmlWrZjqCbMA93RNYf/
/evjMcz8+Z/+HyRUoxmNke6N1/Qj3BJkeiJ/CRwvMPqVshk22lY9SJ6hbPk3V9b+/ys7Kq2zYUvd
tMV/XjkamexCRBZn52ZvsINvgE6t/TsDqGW4slZ/czXx11fT1X//PVut0+u84WrYiIs43hJKzQcj
4DGJzvbwGhIeUJGuEYMcDRl5/s3V7b+5+vzT/eEuZ2XsyCbztXP4a1/HX3Esr/G786h8xEcq+E3x
2D02P7/tNvq7m/wnf15HCDpvqVnwbHTr3y/MTmdqDZSY5+JVXp1z+tDtmjMmCv8qd9NeVfbjDoX0
Rez++hc2/uT3/eNl5/vxh98X3hvRqpMnzhSh9Nfofx514Bp/fZE/u6maZLhj6PhQqF3+/SIT1Aa0
3Z04B+KiN+jkrLtSf43lzWxvWXj464uJP3uA/ni1/7iTdjUJLSsrcU4IRNplrr93COlcjitcNuu/
fVzln9zAP17tP25gETm67DHnnCEULacVrIx8p6wxs6xyuURTsCRmtnX/+lf8sz/aH6/5H0eBFVhA
AdVWnGkzz1EMXZPZnF29/PVV5vv0HweOo0nblkKzDQKv/+NVUNVK1z01E2d/Su55QCAxUCIPY2uQ
72rr/a8v9ue38f9dbD6D/vAcqjTzqaPmgir8S/X4xjl/86D/3QX0f79A0PB4arIUZ6V4sxwSi6G9
//Wv8Hf3a/4J/vArZKnyf0g7s962sSVa/yICnIdXSdRkW7SdOS9EJ+lwnmf++vsxB/ceiSLE233S
gLvRAVzcU+3aVavWot2PjjSn5lKD0juzgHZWpOyc6c55bOvP5N8tjsGqWOL0U5+2yJUxFYkKc4RN
wkl5A51QPLN5iqZ7EFGIlb65R+8TNfCDvFePzVOU2zRTBeImOz7+immfPfqI2blOaCr3ao2PCE+k
e/e8Dk4C11C1YkaaFv/Ojqnrim5RlufnbLCCK1RhBlmY4pgHdRtzpHM7/4tyPRfQmieWl7yVhrSh
pcImYenqzFpdB5oAN6boQGZFv9Qm3fsfiFd46B2Hv7236BCcg0NDGnoDiu2AMMQF8BflsDOyo1u6
1ffJykFcHD86ZzQC6Lw+jLn/VFHvClNREp2WeLSBnR5STrQRcnAUI40Y4BfdcFu1NDIiWzm8Rnn6
/Hihlw6PLlq6RCnQVPn37QK4fjRWDYIMjlz8jmEcbPxh5YqQlnzatYm5A4hrqvIVJqAzOIP034a7
5GDhSJtdeZk8d7zVdo9HtRRSWdc2Zz5Bx15S0lDsmBRuNg1Q5y2MwZfyCAviS/cTjHKxJxGX28qK
M1ocrKSImqpJVEbnEVWsmh1sApXoCMUpqF5zqoAtvLorw5s+f35s2DBEhvhVVZqvWssTzhN0T3Qq
Gx3arfI0Hmnx3aqb4tQe8k/6ZcXe0qgMUVZM4hdZNK3JQV75JKotZtUgreXUe/dN2ytP/j54GdHQ
emptKhqbmG5LmKFWXOF94CSJxMaiQjMuBVVjtoggFJsuNEyuKUT2/PG7F32uwqm75OXx8NbszNy7
SqGTWpXORQ/prZUBo0NpFYVN2Pjt/83SNM/X84ggtKJFBndh+AV+CRnYVTV+HmDKe2zn3tFNM6fg
UESRl5k6O9Uajd+WzLZxTONDrhdP6GNv5AnorPx0U+MV576yI+9vSAwCZzdliyDXUOcDC42cs6Bw
aZWnzLgoUk3ld+p2kyCiWtv+9z5LkjSazC3L5Iyr4syND11k1F5tiIjDjVSr9Y1s/uMw7MaCNH+p
xKHrWpErOiM1xGffg9qfVJ93LMwhW3FVi4OhVmJIpmjq0nzm4k6WxgqxJ2d6d0afSaeu7IVlA+wE
g9XBK81OUc37jnZWQQQDBICVPjPfWFl8aWH1pen2+r8mpk+42tZCL1laXWMip5RyyvfAMqFW6VCD
tZUD1Z8tsoB/G6fsC82m/evjrb42vNnOG3GPAu11eHrSH0VEfSB7f2xhcXSaqrCvFVGS51EDwvR+
VxIvO0ERv2ZDAJalfRH86IA8KEXnZPz02N70xbfOnc1HmCJpBq5P/zPbV7NZBRWUb72Cc/fLTZjT
TqwoYHTF3WMzSxOnk9eQgDQZujEPvSq/BsOdmYRe6t9W68JClaztC3lhJJSKps0t4xzmW08MRRH5
P3G6+RtbtP3p5t9S/TjAAnwQ/sWZ1Yn0jSluFuGfuN2EaiOJJnqQogM/6a5B+8LVflnKh8eTJi3O
2n+taDPPQK06N5VhFOFj2QV/DTZsoGfzFamcQw8/12v/At2lvWJzcRqvbM68ed/KaIWO2NQ27a49
FWfPRlRuA9jjUr8YKwHMwiNbkq7mUZu+5mr7xYDc817E2nCuT9EZSv3teNb3PHd3/mFlZEtb3WK9
VJM9oljm9PdXthS398LY1UfiGCChZCq2CI0cooP8gaIfdDYAre3wLKzEvPLShFqWKpH1IumlaDOX
WJFdJm1hTGalfX2iQwYsDCVpMtlEAMF3AsWn0m5tyDOpcH4H9GmQiHu1Tqs5hmm7zM66LKqWpFmW
ToijTtvtagJquEWKRGICYqsag02jwTcrGbXyyc+gOrcowtmp74ElCANysSAAzolO1e/xMiysws1H
zFYBWRsxpmVldJTUgdYfhubntmg2j40sHByZNZZJExkWxF+zgxP1lMa8Uhqd1IS1Vk6aSzDCAPbY
yOJIeN9pms6eks2ZD0BRzZXhBxuJ5H5ISB8ouQc66+tjIwuPNm4BTcXJmIam6PMXepWkritGyuA0
Z0hdjsVh2i3NDoWQHZq4K050Yd5wnLyNDVlCa33u1jqDpl8PWSmnsIACNiIhj+n+WBnRQrx4bWTu
1SBn6iT6NpDf2o970UY2Csy2t62/0FOxGfaQZWzQLv2E2kr8ac29LUTfBmkoUtA8LPAFs8NoChV6
nQPSX6n83HXtAZmRfUcnCo1AK7vjz30zO20kYRUeMqLKpWdNn3J12gZDg5FN1qBRR5ujrmQ7GD+V
KPZUDQ0ZHq3uSvRBgXzGBcQ+1XX6Xn0qI2nluC15WD7DMi0o7SQyp/LtZzRBQjEOxkYHUO+mHdKv
pvrep9Je4/1N6WqbU4r3vK8DpX0JbaKVtV4IZwyeBDIBm2xBeTc7I0ntx8Dzwt6JnxHltlH6IZMa
7qFctYsTJXeb63kX7Ndc3cLRJL1hQLRlqap2t49Tv2hhMkCkSc8uQfetbCCH876tjG3FyHwfD4He
eGmsILn4E3HDs/VEwPECSOFPrmFTOTm44IO5ckLXjM6uZ0PThiyOGJkLec8AyqLRf2mRsrZua2Zm
u6aAnVItE8wA1Ia0xD2AKXiD0BC2oCM0S9vxU9rzCl8b3VLEc71w88sy9KkGD8LYOSCHx6/tc/kL
HatDcPAvMG/DQbsVVhN1Sw+KG5uza5Fu7jorArEj9Z59pnzh/m4O0hdAZeEP/zPt4hfjc/up/hR/
sj6u7KAlb3S1TbVpFa5cROT2w9B47KDunF1aRzuShjtCroUsIUHedrSTXUqId2lX13fRMpVAMqES
mdB52J+rtZ8Mbt854hsSdPFrc0DFEOWHrfcqvsKX+t4fIGh0tLURT/tm5hRN8syqqVGb4i0wG3GI
pFmZqEXntHtlXzshqLEj4rS7aag+GiC5/XiKF/zPjb2ZE1YQMlblHuZ4KO3pfZYE5w8Xi0A/tJUD
lNdkJMEem1y4Q29MTp90tajgADXfbxliYlpf81h7Dag4/nMT09LJKjhHlZDu1oQyhEOU5VbreJk1
Sb0/hVK5cm8sbBDTVExdVWUyOtRubk3QjGqpPnh0Z1T9v5Bye4YsFsCFcDHrZCUjtjRh16Zmd3I0
uoke03/itDCdWdV73qwUhRbHQsRLktYUyeNMAcnViriimXfmaLROpVhHt+i3Wlh9V1QEN8t+Jdpf
2m9TSKiDJzd1mhBuTfldiq50KrEy8SYELdT55gcBcHRXmyffBZL0eCPcm5PF6eH+n2yIac5uAy/u
Sy+3dDjqReXSDMMJwq9ns6RbugbjF2rqyr0wHc/b4yuLoN9BD0giDyhxFld3rWuEzHDnSAEI3hpc
BD1AmYaAA0xej4e2ZIo0lSSTzpFNQ5z+/nrROjX3rEHvHJXeQwEGjkavbd7+K2ak+2hUlkSJ3y+R
lmDFZsdVH+CtNQ2JW1zP4ZoYS7ALNBU2dPkjUiKZ+06QDNpnTSMT3gtNtL7WpfuXkLunMYAe/9i3
iukfRIqbtIajSt0do6gbCnr+kdTsWx9iE1hWy7fHs7NwUcpsMI2cik4uFITQ7fRosohqG2h6h6qZ
zP0MRPlJPwmfh2KXnEC+bdJPaHM9Nnp/UG9tzqaqqlrI97SocXQFXloAFBJA0ccmFladzQUNo0mt
WJXl+ao3UpA2Xlw6QKzsLjJfrdg8S0L/47GZe48g85ZSeAdoHFTK27ezpwY9PeWUv52iLX7T6PDB
dMtP4MxtAXqdfzEk3m2kAOj+F8kh39qCHjE2O9p9HCnxnRTONrCdQH6Lvx4PSZp+z+xs6qbCCSBJ
TX3NmK1OE7neKJZV7ogHEu8HC9IXUmDQVuq7aoda99Z9AuX3Qv+Csw63WVg3Qk+LjDJp5QlXdDtI
f/AsWFT9htQCekVN/URr1ZPSiKeVQcr3g5RknI+owZYjUkO8tWOUBS2wsH86So/a7Vm2w72nbgxb
i+Cd2dcUUteeEgubXlIUXYMzT1VUS5ttlZqOErlpsOiXgfVUQB1x8tRw5bZdMzIN+8rZAcaPAwQI
Okdwa9jKS63dil26EjUsbHqZCo2OS6WKZ4iza1DMEt1X+rBBmw+uhD5CKyPWQAUjy/hRj2Jl5W5a
KIvKMpl6RbNEClpQ0N4OikokPeQQUzoQ8ufP7bNxjM5qtxVym56bTXYS6Ww4Ihhui++Pd8nCbF4b
nkO/SjVGIsuMeESof3sILrrAGR5bWLo1bkzMdkWB0HgU0Drj+CedInNHC9RHay+8l0/psdtXz5IN
mcdTAm0BDcrfVoxPh2l20plZnauYwq9Bdep2YrugLcGhZFxZOyijt+m++Nuyq930Lkvf/k3OROaP
BWaQ8oaoz31ynGi01AkmxPjWF2Q4EEZu1Gd3zU0u3MOUfE1Otkw4o80HpfWDqEi92CIHB8d5aNkh
ZQKkv59E7dhQ3fOkn4+nccFlcQlohkaWkP8w57FMMjS0ZMj0G0wSDtDa//YzHfkXVTw8NrS0Ha8N
zfeKmHVF0KmtM8Q/5eFLbX5+/PsXUoRclMTp8nS9MJpZLNCmadlnAs+Bbtvuxl1iQ/2+y4/agV24
mkGbTu18810bm10zBsDr3PRdovU98IpDDTzIP4rHtUTdApCDYIOMOaiDKT6bow6kPMikRGwa7HR2
9j4BOdwdPp9KxATBK5x0uwbZWVqoa5MzLyyFqtjBEN44ovwd4nTIvzcrK7W0564tzE5uVAmg4fq2
cWhPVg/1s3ZMPvH83Xsfm123gxdvQzfF9rHRJbd/bXMa9dXdkgsp9BcRCPJoPDXxT1S6Nl3/aqGq
+tjO2uzNQjcvivsB3ZHG8eoffSmTdV8LDpdcxPVIZvscIRp/NBrWx0c4wqX/K6U/my69aoT/S1Dt
Slgr/strkzfb7R3Mu2QXMake6KbXD8YHHQLeLah9xDvEFxiaSF+0W+MgHDpQD8leOUfP2gGJgJFK
NOyRu8eTvLaBZne4oPehKcd8j2KRqBrePBVVVn3FYf3JCc/P+PVEz25uqS1Lox2xAp3eu/ZcbEkO
nc1vhi076lcYc0CJnn4eoIA7iCck9jYTrsrayS+Qze+gUDPt3kF7GLLQx4Nfcj0E7KR16TSQrHkR
uc7SAf6QP4vhHSsqd91e3ZeHcGX4ixv5v2aM2cUwJF6VxErdOCnMDhU8lF709nggy6+3KxOzK6HK
6cPv6YihJkhz2paijrlH4tNWtuaTeHS3SLyspuIXt86VzZl3ixutKg0Dm9Fv9S0nEa/sYlwqMtfS
Jv38nzz8KuRymqu7nXRldObwXEENEyVhycKTe9CO7bG0kZamvrO2aIuX4NXmMGZuLqA11qNbZLov
6CkHFcL7nWzmf3zq2k2xNpczXyc0utlkIXNpae9+AyvBr174tbJHFqfu6oU/s1HmajT2Ja9t02zP
lpv/0qTi7wG8wUbXgi8qD+NtCBd50icfhSBZ8TMLfu/mPTebTVdKJSssPQZY+E+W0b/BS7PpfUCp
Svzp8UCnXzXbIjemZuMUo8o3dDdgi2j+1lC/puPaaVuYyRsLs3sjHHwvU/24cYpEeZE8FC4LFL3H
yLbEDjWbkgYikR7T0fxABLjis5aOOtUFmfeqSbB5F8eEARLzHeTrjvqmnuPX4hI8Rba/T4/SIfqo
6Zv6pVp5TC4UNCBeuDI5O+mqoRamq7m1g871qX2W6CaIzkA27dwWXnpbfIbR7tgcy/3jhZwW6m4h
r8zOzvpgpnGjyiyk68HP924JqIC6xcrGnC7cR0ZmG1MYkLgvSxINJc3rtM3vGzc46GV/0GvIea21
9ODamGabk+AJ5aaM1esT7aNYGecs8I9DutYbtTaq2Q6to16ChQMzg4aQy9DaaP6dirHYD/TRyla7
MonLoyIhNZX6AS9Nn3MVEoZakFacuRr3FQBh+5UHn6X4r3+xGyawPZe1zM+ZjaYXrFSjCcoJi7dm
IvuD/buCcOmxlaWsF41spDUmSIt6lyYeFLHKilifjle/G5/hGzpLe9WGagiIsnQYy0188Y/eNvuQ
v6zBr5cyHOSMp6Y2ej4MaR6QTClqCCeQvix3w7Z/7g7KcWqggO750O3QEdj65+aonR4PeclfXhmd
hyeNVAVeK/TwrJKi1oqffnB+bGBxTqf2QB3stQweerbpdZeUd5R0taO/jD9J2DxD2PosvmQvvbl3
f/lf3A/95/Y9fxuO4Ys6rqzo0vCoaKjURXXlPsMnGUqnBlpaO36cb6vk2+CtVIMWEBGycWVhXrcv
ZGT0WgOiWuD6O9jKzvqJiTyAOntZfcVOrnburq5tzQK9OE9VV4GqiDwRYi6b3Em21rbbS3Z69nZr
qKdFx39tbeb4RRFwC+xkNYiEmHjLe4KoxDZfzWf/d7Ubdu1b/t1zmuNa1V6ePPt8lNTVyBCB+KUc
OTvrolS5tFbG2N3rBxi+bGB1L8YRDgZUbWzhs/DSPIfH8BjtrZ33A379HRn3lWfugk8jlW9RD2V1
yerP3iyjO0BASYupY9YQsZgfK+9VDfKVzbloRAHupZNxIecyOxneADCCanrlhOKr2VaIGxwSHoKP
z9+akdllECn1WFArrBwDOO4AeU/h/qBCtmLlT9putmhkV2gbMehN0u9g+xZit16gdNWUntUP5lnf
di/Z+3iSjsJF3aW/xy1x+sa3SRNTN/g87EebqtIbNfOV22jhxN98yGzXemqMpEDHh0jGe9B/cNWV
vLc8HbL7kVqgj8jiM97Z9hyKMRN1FNR4GuQnpBCd7vcEaKkO4R7+kKNx8L61F+WMZhz4T2u31t62
lMpigP+1P3u0m2pLNzDUMxwPw9HP7Sl5i1QOhnIonrWzBl3zJj6o74930ZIXv7E6OxCFlMFiiRKf
kz73qNBueex9G4/9JqCndNgZn1NbfApf4Fh6W/dEC1sY7k2mW5dAX92V8ULDctW20UtHQHVNhQxZ
grVmhJp5ZYwLGSGqw2CtdUsm5p0Xb806TlorGArkVOpDUoxbDzAdimNwA3hbAxnREV4cz3oSNKBL
UJAO8e9ulPce9GZi7W7VLP+QIuG7GoHff5dCUX7qXqJmJBtzqLHeWiNyCFrmIFtM8zCsI0jgVNuM
TrTwM4InX5Hjs4dj86X4Ib2uzMl0XG53O7YthfYLHCFp+1kY7nG7KchmZuQWgFTbBfpwoIm6nWSL
Ry20UbpbMXjv/W8NTuf7KpqsDCAiCAdmf8oR+halJBSouOTQSN75b8ZJ+/XY4OT/7gdoyOS6NUlS
9Jm9vIe82i2x55cFRE3RW+f9Qorse7TqiRdO7gTe5FpjJ0+tBbMzlEsUiivTzZ3hYBS7xvaO0B9O
ea/g5B7jZDd+1sl9F8fHA1yAjioyEFmKLSCzpLtqaqOOSuUK8rSE/W6a0f4JDqhttYNKa+856j/v
uLu1N5tRKZQQPguVzNGc7KJuoYfeI0gNJh5kB8CsYBevNlAsTe3NGGdXqVsMuSspjLHbdnb5C/lv
CCFs7S366B/V5/Lg2t2XtbTNQsA+DZSymcybASqKWTgGvDBL80TMHBEuLds8p99qR3mKPtH6eshO
kGF5G3LzTrH2Il84IjKhNEAqCk1ct7MbKKnFuo4LNBfbvfHT2E+IRs1GY5JDWR/Sw2qrw7RgsyOC
PR2EDo2hKjiR2yMZaYgtIoo32WPTVhvAx7AXNHtopnpbAzqOEpe9smmns3Bnk76bid5DocNgdlao
nNSISmRs2rPgb+ITgnGbxI7OELydEBvUXqKTuJ/IPvKtglTdl8fm728cVhZENz1GPBugNrkdcdC4
caqVeuqUaHSGzlC+1fLaKi549Rsbs2MSV4YYmh42NH+jkBun8nuhUq89oXx1GRzzQ/25/wv61GQf
7P1/DJJTFHYst6pu8s/cExlFPyILLqfOIBnbGqWaAtmdx1O48DBSFFpCDX4wk7o226UlvOx1FWcp
xQ7vaH1xdy0uIDymBAirJ3HhlqI9AxAH3fGSpM6bJ7ibO7kDi0mOSv4dHb0zV9RX5Ha23hYx5o8r
I1s4fwrlRG3qfIfkYL47zFb1Zc5KAgxdP/ivUxsFUs9buOe3xa9ov3oWFq6oG3uznVIPfZMgUpbg
wCkbWf4ugtdgPOqv1d6AYnuDYme2k4//poFDBS9Hwl2nmM4NMns7xH3chZkhk9kZ82SbSl58ROUq
f388n/fuBSucNtmk9Zx337S4Vze+0fFIN/0WuS45hZV/zP32Y6b4cbByEd5Po8om0U1YFBQGZMzs
FAjSR6mmVA7E/boNp9xF95qzUqov4dCoK9t/2t23/gtaogkJSHKA0HUes1mVG+mlHlRON5Gp9UL6
Dsf+seqCLwpKPJbW7P7xJPJUlNEOodtcJddyO4mZRSOIUGMPguMX0Re+6N24MqR7hzUxLdGgOMEb
mcXp76/WKTMGw6XkUzqZ7u1kwqZTj+zlJjHUQ+wnEOg16DOoVbLiKBceXBqEL/yRyCKZ6vz6Ub20
71Il97l+wtfGNr97F/9VeW4myTWgCfpJ/ZCcoo/pe/St2LdEVPu1bMDC6+f2E2YHwXdLNylcPmE4
t8+NHW08BAVspAKfqoNnBy/iSYVu9RTbaN/tV8te997t1vrMk1qRFOiFjvUpuFG30gYg3k6zDXpR
g/1qGvL+OGLNkhWa3ci2Aqy/XeZYadXcNTOfNKR5GAkYkZ2oHc/Wd9oBDe+cBpt/4b9vbc48nO63
zZAp2JwwJ9l7c2j/8MTQhU8NeC2xde8HJmNAdRROJ9DWWdgGJjM01aT0nca6AJPbJLLyqtMyJrf5
yjX7pzPw1gvg0bgmZE2H8cKap60L7sXI6KeVO6O/e8hPET0ZiHPtJ4it8F7DmPvd/+z+HCDwzDcf
ho27EkctLeb1B8zOrN4XYqFMG7eu8o2c5xtPW8mHLKQJb8c48zxDViueNx1PxOYO5ccCdQdAZO4u
2GbP4rDvCfnPgb9x39cyPfdB2mRYBz2uQzhEmHa7UZsBteI4YdOoBiIsSrbN9PeJ5e+xY12I8m/N
zM6+Z1qdJpSMT+Wu9560o/YjeDMu2kty0pHz2Ce018INvca3sWwXXjvaWuhxF+eoYq9BvDipvMnt
iWSYussf4ARlaP1rbk+xb7SLnNVYY3HDXFmdXZKBn3vSOPg+tHresUYsGJ2fPeo3E1JK3EV7fziT
wvvnTAjM8ZXVmc+ha1CwEpWxFm337IrCPlrrE/3TK3F3FK9MzFyMpkYeoUvgE0S5B/FTdByfinNg
518mpIRwlve1HXysTojk7JtjdiyfgUN+WU3eLbly2KLkKTCggWTuXBNkCtRSjIBuP8v2C9Qw++CA
kMzukh/WKjuLx4MgFYomXm93JAl5mSHXMWDKGK2NVcJWP/xCO3jteCyO6L9m5gUkFIrSvBxDHxqs
9GTsg7O60x1SZ394GNcu4pUxGTPXnSIq0ckQ/jutda4yO42+5muEQfcPT7bi1XhmB6BD/DrvSkyo
ZLEnROIEC/r/QJhMW3q2H7kRiNQUlRcSG+LWe9W0e3cebNjUcizH+jqV1ftjCsX93jrEtjru/E+P
HdnCyYbdRlQN2DL597y7xxdEUTKD0nM8AUYwwd/mw8fHFhZQMwRoEh6ZdCGvsTkI1lPrsIVf2qOh
x7rERrApc9h02ib7ECUjDD4B0h4/NAQBWrG9ZOIkWGmtRIsLOwTKV7qDGQxNynPejp4JaPo8pNkQ
VbYMeVd6zzbDai7vPrxnpBSiSfqQypPNmTeR4accEtQ4kd2mETAPt5rmGBJVgBGlW3GNomghvYU5
QyJ7aMrkgechsFXUZWC4nOX/RICJDWl1dtB3zc57/U9dpas3/yLvM/VGADQBBKwQ8c+8chO3clyK
mnABV1bZ4rhFHytEpWYrfIcju092vD3LQ/wJZarHG+n+DGIYe6S6oRUiU3p7NtxME+vAaoSLnjwl
eQWbnH8OzPHkmQOagHCQIlCf69pKt90faqTbI4ksF9kDYAaUAeT5CcnFWtZavxAuCZIoY919LPK/
fLnbW6Nw4GGyg8Z/Z0bargvWCGCWBsyDlCaliacMYrTbASepARfUqCNAOA5HXrFbGbpTVfieWuYu
QDZD6RVUYeP942m+f9Axu5I4vVNFylnzloocdv6wEjLhIsjjDj5UdBS9Z6nyTl4Q72ifRI2ksh+b
vD83xMK0i/CSpK6q/qE5vHpD+lEweGEUlY4kGjuhR0t4rM+0aR3asD645dp9ex/qY47SCS9wWht5
9t/Oa2eqiDz6QenESXwKvHibBrww/NZGE/T4eGT3jgdTPJs4LeLUZDi7muSs93y57gqnFfZh86SZ
7q6jz/AfGwHFADxEIfFr8Gc2HjH06iBscyfyUbMR5J2SunsvrFbM3F8VnHcRngdmbWpsmx380Spr
S4/THDmXxFZ0D+2h+u2fj4TDxlaQpir/PF9RhxX044mHHo/0tUPSSZA+6lWxgj1ZWBMOC30M9JJp
9MzNxiGNBUJQkZo5uYIYF9oHKQzmfr/yAlo4RqwHJFvKxHRCWvV2USzdr1JfbDNn6MyziNxbAxFG
AF/+kCJDnfzOkVZ+PHkLbwNThGmLH2B3pg74mcnC9RLDxV90W+kr0trGU2C3x/SH8gYaZKt8hiwC
OvD3tfBrwUPe2p0m/Or4KpVZSKbgupcYkfkW0HwD55s7foUI5bUSMxTlpNfRMPZyt+Kb71dyMszx
Al6g3Ke30AjIBAIb9yKiEZTIDV2w9UYV1jihF2pl2JlaAqk2cxXMu5M8V6vRNtXcS66W/UasNXMT
B+BrenmneaZtBhC2d9JJkK2jlzfbzrX2RZJAdVyvpA4WB8zmJYjhmUCZ6XamB9UMutEd3Ys0NNUG
On2gZ3X4I3Yh6Xi8me59JEO+sjQLeBWh9lG3kNxLkblfyzF9Sn3oh4TUPxTwy/wbW/RF08hH1+D8
+SP0TSo3bu9eStjuQq5Sa3wTlI8GCpWPDd17MAalcTwkIl0RQsnb6WvlJLVG1AguwQCdSTXyUqcB
fOUYLq0RaARySFCLcpHOwpQ+rhKx01v3YlbS0R+yl2F8Tqv8f7Qy2wljMPpkCLASJTLSm+pwFAtD
28Zq/C/O2PVwZhvBpOOXvFnlXhAF2rktgmWYyZGIfbw009TfRllcYBMpKnQTU3Q5u5NTQ0cvQMBM
ZdVfyizZ+nmSIg3nWfBtut8UGBUeG1xcpiuDs73Q9VovdeFkMPPknZgcw9GE46Dos5WLYOH9M93N
lilCUkRlyJgNzetNyPvMyL0knbIPC2iYUIEBG+IdPE97y4PwPc00Y9vVwSkf+5Nc6Oc0bP9xIMJH
wMzEtUcSly7L261faLFHRSJhV/b6LstKD/EodLcCdQUasjithI60O05VDlO5tdN3RjlkroffEIW/
g0r/qKjxx0DQ/kczs+Hkmiyg94mZRsl5Ql7U+q1FiPlfbJGrsUxjvbrX5Iieh6TxGUvSv0foOnSx
8FIpa+Hbklfi0Uj6WVPVe8JUqymDJpEE65J5b2b8lyT8fjyMxfsZHCHARWquHLLZVi+i2LIyKSAu
sNIj5PIXj5ZXJUqDTdyE2VYd0VH0RdhqytHcZjU0yI8/YGlPXNufQqWreRwjQczNkcVSpW8h/U6d
/GUs/nlpbSoU/neQs4RzEpQE12PIjqi7r0Ivk6Ic4JGqiidVp1+16nePB3Uf393YmzeAQ7gYZmYb
u5fUUvNNBYCMJ0SyM4bxc4jEPELOX9Q+i/63qVRmbt/yPHi50ul4pdlWMAGfd9/9qrEfj21lwf70
7l0tGCQTQp417MhC/hgiaxd0H5RVGt8lj6/xIprAxODb9dk9WRRCDRTBhJoS9UZDQd6qVzIenMIn
oUKRsh77asXlLx00ur7JRJEtAcM7O88R4Aqt4UFwKa1PUvJrXONSXdwSV79/5ugj37cyBDSnaUt3
veYfYhnQz8XvnBxsYAdX8ONlWhvP7FwLvi7V4sh4xD548oUKDM4o/fXYxvTN83v5es7mZxeqoWrM
saGgtBUasIrKR1f71I/K8bGhxcH8uf7BFBEFTn9/veeSvpB7wbAuNH+/mV70itjTyljWTMzWXx4t
QeI1Zl3U4mdDb3Lsfv7fxjDbAHGXVlVZMllC+aLpb5L/9+Pfv1BVw+lcTdJsxcfGbN2OGsIl+a2/
iZ/zvfKjFzfxl0moFKp8+Tk/15+EnfVxTXtncepgfoFjlgfQHUoiKzuZblLNuvR6eQxr46Xsx38R
aMLY9v9MzCKHKAHDG1QqpxPitBEGeav4u2r+edwgkUnjvUgnjUo673aXxU3fiXpsmhdXzgDljrm6
g6ze3MVNUP/jnDO57on/k8e/CFP8bDxQKltWESsm5JDNVkItHpVmqqCrXOULJ1Qiz2gZrAtovLmd
tAUGbeqNefE+T60m2VtEUwT1HXtqAUk+TIoUEKCsuJ4F7AO4qiurs+NaZrUvyMjDXtRDcITLUNxY
ySaMX6JPoblJPnkH5SzZ2T5+IwWttG+VdlhDlC6In9x+wuw41wO6bbLMJ7gv7kH+rp6739aHftc/
QzS4l96rF/MV5dgX73VCJfNudTfufuIvqVE+SVc5fCZrM0cJf//EwIzsCH0bs51VNaFQiXppXlK/
fG1y5aB3hB6etuImKQYtGiLvr1FiYA1mHtnTSPu703rzGXVxjty0iexcgnna8aIejWJNQyakkT1F
PHftqL/kgxDHPKXCRjnHvWXE+7KX2uRDYfiyzv9PPd2pEiRb0kbXkmcB3ih0t2uQQzsj9v3m6DUw
7m/KAWaJHV+EiM5gwRa8gXhO0O3KbKU63kSiPtTPQWSI7iGN2ybfCkKgDtuuF8p9qhYIbqZ10LZ7
SQ471Q5z02z2uhmjBJS0hl9tYVoovbc4UyuJixMd71qsUpiVk1bxlZ1roDqGeLgpeL+1kHxEibJ6
cqykOKPt2/DQ0S2VNsyOnZZUynNIDajYV7kkdD/N2CiRSK3TVnjNTC1O9mquaMlLXnojLURqpfco
knuqhJ5mKmlHrw2aeAvsvZNtIZd1tBj7vPpWZLKPMoPYC8MWAKWsH7ukGax9nmjRt8DvRHtQuuJH
HxautK3NRu33cu8ZLaCowgsPuRkN0VHq4lZEmbks4afXBFl+rUERHXQ9SI0PuuC5f+eD2nhHnf89
HiSCvQ+y7InSS1LWibVvkx7asigXy71qSq37ZCahDllJ7aOLqrpIfr8kVhrJG0tPs+yILjISZgJZ
m/YtzVqfTPeg0YY8eqIV57uRtw8C5W0aZ/JneShDaRsnotJswzrP2m1duer43qvpmNlqDuPfbtRC
oz0gIq3Sx4LIOyopcF8C+FeDocxsi3eMsReVOB7P1MGEfFeiykiurLJKHx17NRr2+RCPFazPlTE9
p4wgvlgZhZxNpEEGeRIIlH50Vpi3W55ecbOpo1Hotnlp9S1fJRes6Vjkqi0NHr/YDVALPg7061rn
ENzuuCs6L8zOmT8U1VPapsh7dpEnazvNL02aYBqjxEdaFZzT6BCZ7QbhD3WwNSMpy4vmZpG09css
7A8t/ULvcOPX8kcxKAOKhUbfiqiIx1LSxxsh04roVECQ19kpO5zEgQ/7zzmlJiccWKq2OYxjqibP
utT4PxIzl63Xqq2U7C/fKwN9G6ZmWdjUPIp0P6B2XR6TmpcXtRY3kTetCFn6Xor6itI5YrreVi/L
+jsdY01HJ0+Z0GeaKnA8x4ksljbKpB5awJkflnbYka08SJKbBnbWp6F8SJAsiLey6cXdPpTwDa9j
VsXKq2sa/4e061iOW0m2X4QIeLMF0JZsNL1IbRCkKAEoeG++/p3ifTNqFBBdw5mVFoxQdlYlstKe
E7lKAkJnNRv76a5rlaS9r/1QzA9ENas/eFUQx4YTTnNbR0Q23DDSIx6bx0oXk3Yv8RxjihDjsyYT
NAHvL1bEUTe8fNO91hhX3xbbsNw0N+KnGLj1ITvmFnb6eHNC1E0y/hpi0Uo0Ad0OqA9GbIBQU84a
w/BMq8CyUgBMvi4FBZkY7PvCeOn9HEA5bbe9HsGtjC1CHGWoAOgQkh8WsVsJVCvS69j0hP2w1f/I
G+kG0zTlrnYAN+JQ1OoaDJlis8mfZJdskl3MG6tbeahmv4CJIZMAzAVxEZheCeYPfMvgRQ42qlbt
rmvKE8M8U1Ika2FuQFENTONNZtkSWGDFhAe+u4KeMz9QJu9XABAqtiqVY4vH+j24qU+WeS84+m10
qjYKlktK4LdYd9Ef4lhuspneu1N1ih7rfb65rvHKw0xx2MFhBYYnNDOZhLYbraYeBGJ6VZBZL3WQ
Tb/VduI1I1alYCXJxLCiBEIkxm61sAAnSO8bHjHE4xRlj3jGOEHyWiMJRULwDaBeiaFedsgMn0YS
GoNpeGg378qX3Kud0jHdVMDAF7yuTeyutAXuJ7mq2oUnYA5wLFvNV1p4Aku6E0QwV/W8qvkKUcbc
2TD1EzyuGuIXiNB/dq8SwL/VZ+FHPtjmne5SVNP6qf5Ut8aRDlDkbrErb3jN57Xv4tLdMXHihBp3
aXT4BSaa+pmkvzfJcDcBkvi6MX4V9Zb+7a9bZdIPRZvQaAS0H5qBotM8yY5hpzfmhvzEJqaDeelj
75k5FtMxKu2CiGVnviKIy59AeH/m72rybpb+/SK5j6ZxxAuGHwOUUreXXzB1ZF/XlyeBHvuFhFaS
w8aIcay+eUM6VLeLkpPy0A9rcaCo0sI9IrpbAGJr1SSIYDYxvEB7zYxdQ8HbpVM78cZcVg0EnzfG
O0FmoLIjYGZhdEKOvUvPGBS3bOM7Ier3oRByvNWqOhiFwug8as/YoJ0fmNoLclEpE/zI5JXJr9b6
4+evSfJx/VrWX/cLMcy9CJiwbJBzG154QO+oT+zpNj5Gp/SVvMtbyhRcoCfN24VbfdsvhDI+EmlN
Vw8VdFP1cSeN1m7qZJBQGgjta2KrffJW+wMPNo2+m6x9oDqCtiw60ijjMw/epBtdEoPQ3VON/CO2
ulult340UfmUatlRLtqX6ye7Kk5Bvg9QBKxtsaMSaaULZZA0hiekPniolOxnII0/DXDDK611L6u8
za01s8Qc0r/kWYxz7vwY8x9UHrhv70QfwGsgbHzUCOHotSoHK4yUxgv43+wsUEqCSe5lUO61QQuy
C2tUNlWuG45qxjw40BWfgaIJEO7RrsLOG/ulyWZjDq1p6Z4VCXaW/zGK7wONIE/XMTiKUSNwkrMV
Z+RJvaqkpu4pgCzuxvogZSnnO15V4kIEY+sZUYKhijTdg8khLwGvTc/r36x9xFiywZInyGy+hmDn
vkLzsWKETqzm/QMGWzr1c7oz3WpDyymyTTbZs8zZF15TCyjPSArQ0qHzRnORsi+YWdEqmtcBMt0O
86K4xSRkwjG2FUdBt9gw/qlhVQD/zKWUbdm3htlrXlKlH3U9vGHK40fgJ4+hFT+jYHBKsfjEeUdW
DByAPjgxwKjC7bLw0tjYV1ok25pXRO9mdCe1Dx3hBHCrhwd6ADAsYQkCBc+5WtEUVFJZ1JqniC1I
PnS0fElZ82CyVqWY2BSlgLrA42auaCwkMzdCEYokPnjvfeEPlq3j/+a0sG0IPjGgqWMkeq5KTwKp
T1EL81LR/OH7w00qkhNJmu9nKyDxojPC2M6jguZi9JwkFQlS1RPqoxqBpCVO3CjuOUHK2tVfSmGU
ASPIpJAMUsARYnV/iupF584g01NnniFKW6/TC0GCyY6fhKFYdxHG2zwCumtksBigIHgUNF3Ag6Tz
rmettzwTxxwcCUk7TXKgevl0UPtTqYXnaXgwk9tpPCXlMz6wfZvyoMxWz/FCR+Ycy2nISq0IVa8m
B3W4n8qPSOXR16zIgPMBbyXGeCjZIxM/S2oc63Fby56fB3YK21ZfjPzbDSkQx9EcC9xugO5jd5XG
LPT7MQ0p8lt/MPzhTgIt33fDhC/EJLpJiylxDPTODVuMGjkujb46j3Hh9fJwturoiWjk1g+jl7D0
v9+ghvFh0AVNXUzm4QDn8vJEN3t0Iquz1mIItUEZyhYDxdgUWPTZXldtaenAY5OBMQ8AElFZDKIL
SVybit9WZzMGDbcWGLtQKaGYln7kgfh0XdhyFpuic9BeNeru6E4yZQZTK8cEnKnluQBpRF59mkBX
FoPiVgg7N4nwIlqVi/rktx0GPUJVB1QZZGKCaH6apU/Esq/K6owMKnqZBtF4CGL/LRMHieNnV6aU
IAov0j/0ymCRmIuSLL9JRHCMY2GvOQgfIBcHU551T3G3AffOkbZ2dZfCGCtRGjCq5VSYMRIPqeEJ
BOOOX5q13Uffn5kETgSqGdiXw2b+og+H7WdVaXIZaa2auUH6CyjOjiLzULtWYiSI+WcjHhQVmPqe
n18vtQbWHcsSnKbgUKztRnYNrON3wELS7kUMhco2BRIevv+mzOXSo75IfIlcE5mUkJujSq0Ib3gU
wJvyfN36VypCcyk0G7mQkkq+FOQRpExnc4dl471l2M1NS2wNrKIiymoFNj663ub1nb+6l/PnbC6Y
CWVKs4wqcYJgGnpq22QbgNmhxloesK937Z6357yMaebimM9cL9CraP2iPNM9paAt7bF65BzlMuac
iWAHh+iMVq+jk0HhvmW3eep3JZDsJsM2b5uNvJXd6r56Js/Sbz74/EI0xl/BrKRi1BbZ1eIbjyWs
VIoKyc9+Ee2J3h0qHSDjZrPx1dLJO3S3Sh427eIZxdghvApSIHhoLJMwhjOpdSjJOcbgxeCUBT8r
LbeLljNhudziZIQwRpJIVd22KaBvQH+bAwRrk7402KRsMrt7LJ3UkR4musoJBHHjQGzfP0kOTv7U
33Db4jQqmJkr80sY+8l0Bbi/FISn3oR3tTcAHGv6Ee8oMiJAW8Sbb0O2zOQpbLQXYMe6NWLIS7TK
tuR7Jfr+pjMVQYFNsPiP2Sk2EJrK2u+BiA8orFsCwB3VAVfGbzTW4p1/21W2vPVvVNEuP3jMhcs1
+S/BSGAoKg3KbswjAWQOYUCnAgBnbvlCPhVXugn25fvkZlssyILds9CxaD3uU+y6uRTMifOhrpou
VkRQ7qMQhuyeSGQMSQO4GsD9APofvMqt1/4ECQv5kt1JJ+0LkZ7Xl1p6PKr2hVjmzVcCX5Gi3Mqw
Aio6sqM71od/ZzmDY9r9UwP5nNSHfoGsySL0pCNxtLLJbhHKaRpGiTlm58nwMXSVIflJlce2H6WN
r/g7EifcegKNz1mRVCDNhUS6hDN/TfIG7TZ/ws1ajxKGUAngzrqbYlO85J/K74gPG7Xi94DkhuVW
hBWGvhiRSYG2AjxikB2pO9lRMWlgTx9+4/pPkocJStQwUpccxx/tDwtMVpZ73Y4WTwru81I4c595
lk9S2nTZOcPjFcHNE14IsCqBQnBRkBe62j0/Tj1SJ7T0SuA2qfpt1sWuBRd4XYk1q8QsJv5/zI+D
dpCN67XY0PrJUlJAUrUvNLDRwUFb304butL9HxCm0o+bMREkRNiGRzMN9INsQl6bIdF7U0qx2yo6
8T45U1oWYweooR0PCm8RjJrYN0BJBqBpADcBc9X8+IxiECJg9abnyhS8otgFnwqmVwbD53xoy5kp
CAK9EZ5/mD04dOjjcRFERbFSCoAzSc/Bu3rExtK0BTDVaXRiQJsMduwAg7synfIgvaugUeP1fZco
8Yx4xhClaQBOcAbxbXyMX4pDuvEP6lM22uY50W3MRe34EQdXKHWyFzpnRZRGlAgW0AYE9Gnv5u8E
KCDFBlMOw0bZYIiDHHnQOCvfw+ycGfcSyKTpBXrOdfCjq27z0eekZWsWAzpEFKlRY9Ex7TVXSq2A
ttz0enKemnoHHEU7Uypb0LrHrny4/t2tvEGUePHfkhiTwROkTJUKSX09vkg1unZa4+QazzJ5YhjT
COI6bgF4nABVJE6OorCBm9zUJ/2QWzY2gLU/Yu1m9xmXi3ntpi7VY6xD6qwBCEYG1OtRpwQkVi5y
pkqXeRms/lIEYwwG0WpQ8uIEkR4Nr/pRcpvH+tRguGMnnOJpqyB18Te88vUS5+5LrIVoG4U4VHfo
q3th91MWGXIiaAmeHExz/aaQ7ardu8q7fMNDgl0/xL+imOhXUmosCybQMK8/Nf8uIG/XbXAtEMMR
/hXAvC+iPoSYmoOA+I++Gzfye7/LHskjGqBl7lT71lWc4Jd8I7ylbvufEBKtOpGLH8AWsRQ1jYg2
wUzke6neTJWbwmMKm9Kdejeu91/4oVx4r/Vv4t9as89CgNJZPCnQGtV6V4na216rnuI+/rh+usvU
em4pXyMLF5bSZHpnhtqXpShbo3BV3ZlsGuBi2sx1hNLW981zato8L8nTj3EtiCYK1SxxqIqITTsl
Hf6MPbmZLF5pfVlZogpiVAX1QLBcSizoXd2IfeJbULDZipVNWZWavTDYX4Tc2/6Gh3Cz+jlciGM+
eBBF9i3e8+RsoTnhhFZp2mDMDZ3r18aTwnzf9RhifKyCdQDnyiZTjvlSHhEyTwTzXWNos8OUNUSE
qeGKRWcjTvr2Q0ZpTr8iLIWypTNaGIVuRCJR4nOD5mphtORX0jfbSU5jDwMkvBrZ0uIAgoAVRN0C
joOFvujcJ2IX1ixNtYnPWlY9J4n/DCyk91pKX65fzVepbR47zuSw4ENFUAptErQxknBlW9b2dND2
0g8facbP9tnaSuCk+uf7snbp53PnpUDrMiWnVPc817xi+/SnWDB+4DsDD5h54IJCbgJszuCA3c6l
aD65Yz2oLpiwtuMND6RoaTCQApYSQDuhm71AKsG6tm5GmkjOgtA8Vmlz1+i1e/1s164QA25YJQQQ
oI5m8PwKfT8aNX1oCJKZ2pGLB9ST7Yb8/t+EMF9wJxtjbMUtOVdx4YRhZzfKuI0U3or7mi4UARuJ
E7A/Fz2/ITHKycqkCKBAH2N4H1eIxLnTPCvxB3qwiBIxTAeo7cXYkDyZImaSBcGr3OGXcI5rOwTY
tgmyuyqxw4cSRNp8cNjlbgQAly6ksvwjjRGlWHCBVIrunb2lD8GeYhrek7P1YIPdq7XlN/PQbikh
ZArEuBCcBIZix5ndC0jneOCKKxW6+e9hcqy0JY2u+T5YH3b+CMjmdPehp9hWMW78g+HkhworTNZO
2dBYItlEj9VJNTFhyJvR4d0GG7krWZ4Qid4GDcuKrQV8JDd4/hEdhF2zC2MbzILcmuCy+jDXnXlo
wS2fZ0ELmQCb2UOi9BEAKjTcCw+/BvCMKpsJ6KSvsQtkjhCLCBwXv6QRZkyBeo2L+KLEgCeQ679U
buttUgNJU/9dPQ57WkIDMKI02vWh/awLW/td7bjQgdSpM854ZomMx2hqSw506+vmlW2MUeef5TMi
x/YZHEaOcuxvw725T47pWThI3YZ3+Cux6/zwGV/iq1kOODVoPzr6LtWRAvy0YH8ADM+csdtrwEev
7OIe84jiHnvC/wEKNb3exQEA2wLgFoA2WvA0mF0B4N0GB+CfRuC0Rpv0BL6a0+gSW7xp99w0X+bI
YzTWqrpDlQPyAPAX7JNtuituMtBSYBsMFLreyK3mrTw7WKcDBwWwmoE+wwKCaWGLpceR3nBfv9T+
T33QXAzsuHUHGGDznkQfiviqYsaUbmPIoLvUtlobP11/M5Y/AsTpGL/GqBDGePBT5lae9Loe130j
eHI2xVh50UFt5vMCmFUhCkV2w4DfcuIF+GB+JPuF4ClZAtANVIjSAksb/4UmF0KYmEzp81ZqG2ii
lW/AF7H9hIe3sqoGlgXx5K1Rs+l1VFmpADUQIB9T0m5qaHNdCWpkc6MHowXiA2BFAZFqQXyNsb6u
6AIRkAMS+Ywz4QZTzwclwhaeWfy6Lmr5jFNRaE5IOA1MUjAOBmRNSlH0PTBxQLvTvWTFTlU4DaY1
bVAhpLsidNyJLZHrad76ogYED20cbOL/MoMRQzWxPZi8mJ9eLntul5KYj7cNssbUU6AKpIHgDOHg
RL1lYzjAwQxAy1NrxQ5QWFIwfAIqR1T/mQQjlus0BO06MGT68jEMxjes5POCrDWFVFDn0e4CJLGr
BFUtDALWtCDDkMv7SDPDYx5P3QO6Dg2wJsvKnaRg4KzerilmwSfR8Wm0HNnJNAEDGQB1ARYEFsCC
rW7lBHQ8Pi+oWannAkIOJHaAkINZAFVo7nNqYOIWnYh9f4qJbb5P+2IvTQDhHhzJAQGGbNPaEnGw
ZlVjpp7r6NesEpVkjIVQsDSV9bt1FjRx0mNhWt7RgnJzoNyA/3DSqsB23fUHeS+4vLLBSicAWl+I
pYd/EU/4YpH2vTRZWCyguOOJG2iugK0lNFh34F607nhB25oJXQpkPnDdGKq+aUToObwHCn0/dLA8
ttgPF7CU2n3f/eJbMDSAgKuA+2LnYNKpjAtLBQi4Hg/yQTaHdF+o9bS57rRWLBQPJRCo0IYHNCrb
VBVAJFJjXwHT24nwaKjknCgRp2y34hdnIph7CvIKZEVSYniJojuYBcDu4m0z7K7rsVKaQ19fRXgD
cizRWDz+ppLqU9VBSg3iokpwsxIQvA6N7SgJjAXUSEAdYauSJ3fFKOC1kOx+weXC88+tsNFzLEBW
AV1vAQnMqzk5pLBpa0E8TEft2Pq28p6DbbG/+fbsEljLDcB7AaMQrGMWi7aYNT3JcuLrniy0rkp+
meFPnLTtd5+co13mDRAE1E+gB1DsXLat10VAK4swZI9cpTmMz+lPSQDIamprD/Jjs5EcaTOctPyh
kG9MaRNpu/zH9R+wtFGKB4z2LNqmgHwwaWB78aETUqqxLMjYr8dQhSS9CwVnxnt5h2C7AoIsxTtG
G4WdqcO+V900HTbZe1F7DVvdaYpooxMQl1j5u5blh+v6rHgulGG+Bv0pyjZ44+YKTaMYlk2oGJ5E
jHsd02Cpb9kTGK8LQ3cwUWtrOkAT65cMA2lRr2GN/cZXePuuK6eKKg0GxRB/AUyQ5RvRpR7L8wXW
e8AceZCTDlmI9O3gi5ab/opgLi6OQqlNS+iZS2cZ7BtETexRQJpXZBwozZXi9VwU42T0IdVVxKvQ
5jRt9aPiFufgHpnAoXbbW/lW3Rcn3+O9fMsPA0LhmTEZgodvAZKdChHJ+io1PFnsKs+IuuymD4cc
vqfubb8wst1ARiBd6SkPcWf55H7hn6DlB1wGZDzMU9TEqhCZY2hgK0GOfmeoZr5PELXBGn3jZGUB
HGSOza6ZC/wM1KTw4wpbMy30Spr8vjI88Rjt6/BRqZ3upnQ7ONe43iX3JHCK3OHOvtB0aR6HQtG/
YtkSqpkKZZpNEEsOsW5TWHzd7bfFu3WkdJ3cIgH98q6JY77MMs+xLRFBHMATP6rsM2/R9M+qu0bQ
XYlUdgZ4G6s/pn7iNqPBMeIVcwJBNZ5i2qeDI2KE55mIolCJSw2zHFQDmGzq38YqdcqsCOw6n9zE
IN9+/mE9FyLp8V+4VrpLaE1mZHhjrLqqBnSO+PW64SxffyoBO4S4RSRh7Nyd2RFSizkejyIMnDA6
S8E5khNOrLR+cn+F0L9fqCEAQEILfCxQddVrJauO3z+16ZuvhnY93KXttynFKdPlhU5M/0ACfpcp
1FSnDrlD2NuG/iMkqnv95FZeJTpujRYFZiEVnU328kFTOiXTIUVpJ6eLld9WhYkhqW5BTZsnz6lf
c9iiV+8K2HWAjgGb5iIY1AFg7rfgakAB5SdwWw56322tuuTY3Irvgl7GF78bACDZcboqI2kYAHjT
K60fRn0vmNpRrzKnLnmtsVWroBjiFG4Sa6zMNXXEwnQXiBG9yojRs+rtWBfeAkxJCOUdHvYhUD7+
ixv7K5B1VmqcpVEI4GMvKd6G0HBTSaoA1KLe5sW0w+jb7rq4FZcMxLp/62ew/iKdQsESEXrKWr/x
S+1B8r+92kAtHQP/YFakCP9sX05TyxYYHVjqE2PxMVY0uwDYvAZUGlKNHHNfNQuACYhApNA0yJp/
w01NImKUEKVU7b7ysdZZWtugOgbl98PJrxIdyN4BX7xgmkgAum7W8QBnEal2ZuCLCv4rCRYmq1Bq
gAD6ZV+4I19qi6KOWt3DurkzmI9YAeY8x0v8AFwMZfhTDaDjI3aln/KFCFEPhET2O5jaIX/oN/lN
AF+3p/xUshM69QmoOrShYYDpvX01dvCE0ZaXD6/YH3UWIMZDdw1ZF/N9+UM9RGInAfQ0wAQGeUHk
zvHr9KCY5xhopGiKUdYBDcYx1zKLyk5qtVLxqgSAzBHyKH1DlMqJDTALxu/XP6c1YeBFRKaBrAq1
QuYtRIrTyVGeKF4xRum5KcY+t+Oxkb2+N6tNEpHiURm0sefouGL3APQGLyTamTAZluYgzzJBT0NT
9rCh7qTRr1BX7ZQ8WsLLdfVWbutSDjvun/tynPmCJntBpthpcmukXLKd5fuBkX4k4Eji0WJefFli
bREU7nzkUZiV7A7Z4/BDvxvvogPxZDc8Bg0oT2xeEL6S+WsadVIwFKDXLja92lEtElTiEQsj8O8f
sDeLGSfwhm4yr7wL78lvrsSlpaCJAoNH5I/yzILnAHuGyKfyLyyBaVsd5A0KXjfTTbUHse4tedC3
yWa88R+4OyirclHks1CFwm6PRv9+8dFXiZ+g2ogaB6JEUNW/+ONHGje3JNNPYVf9sSyQYYVqsu+b
zk769zwunTbrwUIYN6E9gf7Gxp6aE4gNx3Wv3DuwG+AEsLpMJ2uoiV/8LkFO8knHSLFXlaU9RaWb
5IpN9O97A6xaXohh1BfSsYxlC/FxWeq3nWYi7oonbZO3xUM7Dcm2BlTL9W9m+W1qqCihKACOKuxU
sf4HBbiw7GpJ9WIV9LDGNiNkW6mCXUSf1wUtQxU0DGQM/poUPhG8rfMTJGohtKD8VL10DO+kUsIY
VOqF/mMeZDdiSZzKGDluh7rOuWvFdiSWjGHHEuAh2Tsz8zEKh7iUvVSoDqo6/ZJgH45ZBA91be6B
XQfCJ6Di2UTOnq/rulzVhZ74XJG5YoDbQLdsruzUJ9Ekj4KExpIF5j1Z2rdKdpry6aON6zeSFNtm
iPbmGD30xVRzrnRV7wvhTJjRVqiZ5QORvbwTnmUJXEV9jJEDIkR2U2Xg8NHeAl3aRhT2jqM3/a8X
Rw7+FbhI4H4C2Giud9yQUZ8mE0C8rSU7FqnudWF8T7F+H5T5gzKRuzwJj2ao7gDhca8i7LL9GNB2
Q1c+cn7K8jFA5IA1GlQuENwtMI81rVX0kCgSOgajM27oJEgA0mwMZABVydwDb2jPkbim/KVERnmj
J106JZAI+DrjnCba7xIUEnYHJhJH7Ctg0ieyW0RFamcdHNXYRaIzNEq3IWn1J4sF3mXQNVL2Mmhx
HcRCElIDdmEpTztBlnJVAqeRehc2o7+bSDm6vpDAVUr6byA/og5IJsC/askBaHu8JHLpW3AFKN+a
YJnBoj9beR8R8MpiOkmeIAr47kA+Jqr7yb9thN/Xj566xaWmfwVRW7jwzjUKY5lYDLjrNP3oxG6v
RJjziO/F5GfY8HpRq4aF4B0PI7oXqP7NhQm9ZGYjNEOUMZ5BtnYTtOHhuj7L14buR/wVwbw2JII7
m9pI9qLhWTYru9J9R+2l7XUpq6d2IYX+/eLUEhVoufEQyp6CNn48djaM91YB3OSICfSAV8/j6cQU
MKrYUMspoTqNsqMEhmtqLy2fP2bV6On3jn44SiIsA14aEsBxFLoE4On0VpZjD6MQ2xJ+2pmU0US1
ezr2VrIpq/F1mDAJf/1IV20DcDootiMvWixAo4qnVYngS95UmO9gg96iJP/juojVjwoAHdgfQ+sM
n/X81uIk18YWXLee3L2bCBCEaXBkrFOpd9flrFrHhRzGmwFBFdPSSGK9Wi8EO6/y57RtH9NQekqD
6tRkPqdDsYwPYPMX8pgnU6oqFXV2eCtEIHdIVFobTFufeURZo0rjRRSG1Mnbb6PS4KE2kHphhBO9
F9jL/DTJaPR6YeDBCjptU6raDSrehh2X4lGZit8RGTK7UGTeogTVZeGvLqQySV/e1CneCNyhNpoP
bRPfyUrvKUP7nktqYIt+e4zNsXQiqzmmbdDTD3M7tNq34c9oNIa0lqYVgMeR6YN24QDA9mb5QSbj
tZ76Q5QPh1yQ72LFfLpuSWsfxaUY+vcLMRGwPcxqxLuYZeXBLOOnCD0HTsyzLgNxLG4TOOAsDI/f
lVkcCDjRCMjIvZkcsyl4va7GynwbPa6/MphbGyM5SnOqR6hWphv40kkJut0ASGbbyPCNYPYMcMXa
ENiGkm9COXYHrfwZJF3sBFH7lifxhziBD1MDygnquUdLbI9dWgxOPCQ8sJgVb6shoEdHE5BEqDUx
X1NvGUNThoXoqYD3kpTgzyhZW2SQ++tnsuKMZmIYC+pbMRP6sBE9jGQ7Ra9/VIOCMxgkDYj/xse3
hV2eP+v5iBqZiR7ijgO0vaPUsEt9X7S5U1r/zRNPt2XRZsf89WJplohiLHfqKHkguz2KHXY2pkR6
vq7Nyg2hB4JZRWAPYrDlC1Ty4qsw+qgVShqzWOCECZJcd8QYQAitInxeF7TmyC8FMS4OGBxiONaS
5HVwIBY4YUQj3DSWJ/UPgAxw/zdhzDcyYbmz6AqEfEYXgqqzcpT6HSjZrmqcppHzQa4qhjknWvlA
jMmiABqSFUodiDm8iKSIpC1yW2XhBon55ArxCHee8vKbdYmGiaxOxToim1FaVqH3ogy7qI3pvaqN
u2mIj6RvXK3yE8BcZ7ye5Mr3hbL+X4H0B10YyRi0TT0pvYRdWcUZBBnN14cUyXIY+pyLo1bAPkn0
GQRyC0DaFkvHUShGaNNDklolJ+xZ7CNgtwRmdADx3W3UGru6sN6u28q6SHpxEmqDyNTnyokZEpAQ
LXlvGgwgCgNNy5ZH/wE0K+9B3/h2KIPnALjqL9fFrp4pFPyXWCawCTNNKsUcYg0/+IUpw9tYT375
grHP1fbhuqhVe4H/AKwvRi4W/AHT0E2jFTaSRzDHZQtk2CYjnvOqj0c7FoRzZ+g82N1V7S5EMh9g
HSuJ2mgVPgp5UmxD8G/FgTz5oJJpgOt+Xb1VFwbMK9RY8Mpg2mN+gX6dGjWpaslLy9GWjKek+N1k
nCNc1+evDOYLwNavIPQW9Mlpc7roppeqs34IqXLqWzLY/5tCjKschrouCUgRvLRRNia4d8XySZJ4
V8Q7NuaKwLdAzKqASqOAaOtGt85J9+0pWlpnAysFZm8wFcwuVJZqXwg6iCa8LhzdumiejC76lUsV
9mJTwpkAXTNy+kbSAc2Vnn6mylNO1AxGjmZToCSuKn+24JVpJ0D6BByfsXZ2l8LkucnF4ghA976Q
vCYadcwHd7/VoX4CVwPH7NblIJKk4D0oVjJ3ZGLxCvyVkeT5sXanj8lZ6JtbADNxMoFVMahQIVJD
jLZoR4OHwRgTEWc3tNhplNvhAOYQTywQCHzfsi0FUFnghF9pFJd6NXQVWCe8EZvflvCGNS+XEodc
l7LysWII3dIwCgwwCTRK5rcD0MWyx0ckelGEjrdUvVptf9tm0hOImA/XRa2c3CzypAnB5ctYxHHX
hZWIFidca6VHp3asHpKieLouZ2WSDTBeoBdFfogxL1zVXJDftFGoNqWIfFs/mZawsYzmLqoqYxv4
+bFR810kCeAxwIyEMOpvYW/oNq70oFkJZ3hmVeWLX8J4p7KTq1wcctEr/F9N8iphKh4ctRxDWb3C
CyGM4culJXSSmIleK913xklFNjxpr0PIw9LlKMPO/qptC00sKNN0r8o42sP43iKR4lweRxt2dLUe
k7FPYmgj71TAEUjourtxvxn2wcnCWhDwHUJ7LI4Ui2bzP4qW53aTCFau+GihAY17ABDXU7pP76Oj
74LF/teEnYYHyhWlI4nhuOOVJbSZwapMTlaGZSsoIXQGQte2x/Z+upMJeKKqM6W8aLcahO/Ts1ls
oLbEqRrRz44JIy+/Fpb7NLKK/xc+abep/CPm4oGs9ELn6lHDuvjwrTo3SoyRiRiXqw6CbYhuezIP
zaaPbHAMV/fpY/abNwbwFdhfU4va2YXQGgC82mDhTJttiy3Pya0eMX/Y/Oh8JzqED5TAgNyT59zc
XreitePE6Do8KWZGaMt+LreT1d4H0xIcqm8F9hhKNUios4/rQlaPlCa7OrB5gLDCAg6F6BNJ6ENN
wJxuTScV98EedMquausCrGUjHJNN8MizlBUHYEh0lwOg+Hj+2NEKuVIbScN+iodkyyE99gwEYPLJ
PBew4gEuxXx16i5uDgVnM4+jdPIk9bNCB0yrAGah++DZzHbXj3FVIbyxQHNANISxkfldBT0JxTAN
J29SlHMMjqZAgkHWvsSRs3ZdBp5y7DdjdU2HVcwF6X1fiVYWjJ6UYC0EZdHMJViFqd1UdhNPdClI
FG+5c+UZNICjhIEi4ENRFhhGaJVKk1hXuC7Fn1ypr7eFODmTDOqx0d9KQfESDS/mmJ7zEvBiIbHr
rHd7i8fIstJYnf8M5g3sWgE8ZTGuM7RS149MN8uUo6x4Fuh2RUwHa9I50/StiSma67e74gLmkpmH
MQkCK840HIC8M+zowdiSu37nH4ob3W7+ZJ65Rc3xxMPIXHHmM6lsjqzHjUzUHlK1M14R80+6j2Nb
J3b2YT2HXnMMnlQgKsRAlXIkYhuf15VemvRcOpMqY6xUa4sKpx3VjVsHqiuHQOILrf33xaCAg1IY
hoKNJfqfUNSWqcej1xefltHaevIcaKf/TQb1tBd+wESrCUUhyLD05xxhmgautO+DQmAUDptMwIYD
s/oCD7yslA5zPMXomX6xr0bwxHcRp0uydiOXIpgbGfQwnPwmG71UgXtOKltqIldQ768f1vLZmSvC
xC54ijJVqyFFIBm2zYpun3RYt7suhHqM+Zs6F8LEKVKvD2bZ5aPXoeehEmXTpKVtlk99NW6kltcg
WL4DkAZsVOBTAd4eDmx+/3HaTGGm4P618LlpTpEZ7lvVcLX413WtVo/uQg5zdID3SiYViwpeXMSu
oSWOSWSOK1qxATzWIL4C5DzeG7atrlsdmSJkAiAVCu1Ofk7DFsvfT9f1WBEiw9mjMIdpDnSHGHdX
aeACiIe899rqxbdgZ9HrqHKqFKsysFeCwhiA+hZblTGpgNgo6J03lW91k9t682OIOAHpyr3LWDaw
UCPG2pzFvspTZWZo44ud14Jf2/ij+r9VYCfzN1RXdFHwyRvo++KZRMlgbl/DVEbqaJgdMvljFz81
8ikSOJH9imkpCAOBbQKAcoyvM09wI8lC2Vg1VKlDO63x9AY8AKlVEUhzAfOOUbAFvGXVyLlOrKjz
LO0zHAankTX723alwKD+JYFt4ojiKGhCSDrPyFLHEpTbULmxcp4nXrsNgD6aqEUomMRig8txrIsp
I1ILupl3vT0nALUlvO4pvVHGf2GOG5ulaLZjP4q9jv8j7buWI8e1Zb+IEfTmlWRZSZRtST0vDLUD
QYLe8+tPQvvuM1Uo3kKoT8TM00xoFUBgYZlcmVZulwsjYx8V/bsGGGj/j04+WNcEqt/aYaK9f33j
QDOjWjqogDgg+fyA5ei667E69VFCFp9rAlU6/u1dyffhAZSwKo771MG8z0nExEF1E3IPC2R1h4gf
BJ9C4NUHlvyeqsrRQt3SX1QtRy9al0m1rNxTNKBBIMD5jjBxxr/oyfusO3oPx+n1UcxYNPYsXHSw
0tQ/NTpLVrjy7sAZcCQyinsACAohZOvF+eRU+G6Y27iPiwoE1UoOPUirvEFqeYMpeplu9MqtAvIR
uEcdAG8cR2FtylibA2vnHiQQ/U29OO/IJyXPzsqB58NH4OLkQCvkBufbF5cLaEDcto8Yhg8h4uLn
dRuqjiz+Xj0dJ2aElWDyQ89Y3/QRMdMj5oFu2mWYt0q6bDS7mDAkRH9jhO7p+sn/zC0uzuSJVX52
Ts5GoeJVddO+j/JFrdwgVXMj/cc2WveN6LH+A8zqsXn0wK6RHnqAmrRdpRSlFYByavDCJY0XdUeN
xM0wmQmdo2CYGMPEdByDiM3InNR9ZEyTXqS1A43GLjw1CL0xdy7cV2LkZmP0tI/cqtk66gerHyZa
BqBwCa5vz9o3MZG3c3T9CrHc4IALBr2nLgKeI3BVoGS6+yp+myfLT5bHevx13dwKzxqMcXpBzEnj
9ljCwvp86VPqth1SkmyBlCrbZjvtUUnAr5SHVMoj9dmrEL4+iMnBJQjJWkODbeHrZ/VceEpqRMb9
uKH7Za9qW51CtXKzROy1Pkw79ab9Ydc744BzrzqB8ZKrvrK9vuyVz3n2K4QzaMYgjiysxIAm20P5
CsLb2kwCSXC/4plsPCfwFGDXAdmEcInLqTVo1cQ6xt0bxwdi47bvtnMJBBSIae6rikoCihXmVBDL
nRgUtpbaw0Dd2tNRS+sO6h2fKpiCJeiemp2M+nzFQcH1WaAtAH4ekFTRlFZN/TJibeBKMHw2V3c6
BJ79zJSRfK5s4pkh4UMpajOqeQxDk5oUIcNOBj10XFrFuG+W8kdV6H+un4yVeoxzZlGIy6DgzTDU
9bmL7QfYEYZnio1kb1MwhjGkSCrcCmk9RrZM4RWzaOIWBoQlI+3nQn0jBGHrdwXII+CNg6oGJwqU
wh2/gpyMcW98v77iFY8DYh4EI8g+EGSJo9mLWXtZnGOeR8XkJEmA61Xe2ATORxcM8zUoWRRzc93i
yu07e96ELc5LwDEKpesjC17czH7PTh2wEhxy0v7H6lt98tYI+wouArte9KGPBr04VJTcsFQWZK9c
BdNA0gOVI0RZF3G8Z9T2XExZH1VLdzcZxTa3QQRo1bKe39qmndoRlpJRVqgzKRBSzQeve8zyH7H5
uwVBwfVvs7Zjp2bEzMdjKPCqrI8WZu28rHxWiCZJFFdXgtAJSAq8BBczmnFp2IDUp33UJU+kISj0
98GUJ4Fivl1fy+qnwZdBJAo46AXVCfUmMIiqMFSU/7glZ62ggdKXkh1bsXJ2f/hyT+KZxehzD5zm
cLuWsrW7+GjauyaRqaqt3VJQYvMXE90DtC7PraDZO2aZhvEX4hDqT1NxzBpGAqYoe+iU3WvxjG6Y
LFZbW9qJUbGth6zUBUMdjHoxfYHEzd718siVThSu8EHhJcHjBY1gDQgUkZBJK2ZKKpPoUXJLXlvM
8Dw423yThnFoH4r9dEyi4TXZox5+lLNBrZxGwIcADeAcaOCnET5fnluJ3Q/AzdsUSgl9oYbaZIap
kjwNXSabnVxbKbhLADbjZx8DsXzHTw7LRMhUkxaYM67KxPl0nTTIy6D7YRFfP5ADRQW4CfDCQAt9
bzxMXxYABGkM6g0g4YM2GgZ7BNdbNYWZ9SUB6lI/Vvbkd3O9sRQZS8PKuTmzIvgqjA1lWqcrajQB
SOfk/5hOsVlSmWy8zIpwJeLZG/OFW6mSpxm6ZIna+0v8et2HrLzMngHSQhQF0J9BAeL8g1WQ2lCq
RlUjkmP0i0DRsI7UPI1c7QcgafvrxlbOIsQGgZvHZeAS4+LXcZWS8inOSF+Uozu/4GUOFW/e9s7L
1w0hIcYsNo4AMCTC1nmNbeTUGtQIoNVn1Cj8Fvx8VexsiC1x9msfCUkTio4oRKDBJUTB1EvB+mSl
sEQwS5thDsYf4/rJqxuZgOLKywVqGRv1NAh4Ir0Q1kQ0il7GwPia7vX2PjNlzUf+B4TUBbVHaMOC
jRrDKCJeVDVJ1nXMWjDTUNz1iCZ8uyRbohu/nF5/gOyPApSU+z67+pehIi5WBbcBOikA80Q4PPOS
pqnsRI0yiKy2qlP5Q2UglSAypfYVlt9zS+IemkOq5S1Ro/KPeZw3RphtkIWG7Vb/SR7Qi4TggywV
u/xsMGkh1UX928VLrZ9fsEE1iqwu5yUalti33BtLlkLIDAg3uCjcYlEmfcEJVHdNOU0+KI9kitiX
xxyrQKcIlxNs5RdjZAPDEMjojuh/127o2a+VqT04sylJ8VatgG2eh5suFBmFtyp1SgccBvUSuV25
0XL7Z9003+q6llTZV4oCWA1ydIwboJ+PIuX5NzH0JHeXrsRJ5+MOpsPoZplJs9XbXr1LS/fF0Zv2
Tsunads2ZNnF2qRs6xmpfDkn6eMXfRWuG8AMJnwI+omqWP0lKGCW2qySe2/U/N577TDu2PttL1s0
Pwdn1xt2UAdBNguEJZoIQiUkA9X0MjoNAfl9d2u+dvdJmAemP2wS4i938ib8xccEOR1KPGAf4GQA
uAPnm5y4Hp+hxlD+sjTfTKWIjHJ8b6gmOTOX9TY0frjYq4voCoISIqFRHo/L0HstZ7vMojpqfgEz
OO5GCJFXm/IwvaLGlN6Q9+JOil26eM7Qc8DABbi3QGXLeX/PV6j1neVNTLUj+qo8NwfjFjpej/HL
AlHBNOoP8U1ybN9USdnlMoHnnQ4AZnUVPJSongovjtt7GQ5h6UbtiORVU78XE6qMhXmXVBgcTset
VQBLXXS/ugniolW6neo/ijoA+qBurp/cyy/MW3q8R4nMEFLcwvq9IqlKHU9C1Om34/x9cr4vswyk
eeHd4GxObQirxcDEZM71DHrqqQPf7ZNSfD0jxJunoo+PiX+sQtzP2rMmY8gUAFTGNA6Ru4ECP7P+
fHGroIWOmAdkrOi9XGbRVZolvVbBs83la9dA87LAwOCX00EXZxFafWgkIboSJ0zQ62vHYjTnaGbx
3Tgrf0AYHWpx9X59KZcRI8xw6mYgh7iUuHCv22nIHDeZgX9o5he7UVmoj2THaoaZEuKiigMm1usW
L84AEphTi8KzQGMGoTw6zFFR17xCpX2bqv7H121w7h7wYIHg9SIGsdo8TmuCNvXYwQ1javU31LF/
XrexUhwGmc0nbo23+y7aRrTBaCQUvceo3ti7djOE7tG0/BaKPgHZzKNf/+5APJ8fJtu3dsuGDaFy
kBGkXiba8By4rHgMTOuS1C6Nq4wNigJxEwwqvE+aOvjDmGkAClv/dNpc3/V2ngLgqsom/Fe+Ito9
KBQjVOaK40LsVZdQqSktHE+tYGNYm/m4z5M8liBnVkI8FBEw3wFoDvS1MFh97pSd2vFqSpUuYrfe
/RRW3+sgCZ1Nt5k+rCMJMjD5ywbwLvwgHjnwhsIfmzCN231ukqg5/sn1Dj4qD1p0mOYXx3m9fnbW
bYAnC54KSY14uW2WYg43XbooU13fsNgeLUgf9D6y13TFDugrVbRokMdzKML5Wsy4KBpMvLYg75m2
FOog3WE5cF1VSDpzUYqk3ECPQRKb8D96Fppw3i/OCY/hHGjei6kNAOi1rba0BZclB3NmOwM0WfKq
/qXn8kyIC6HzpHNhRzG8TEgOameFNRGoXbeLsaFoAhIQfdhQqY1HSa67spE4D4jqUAUBBlEEc5f6
kuRlbtXAPabBkvzw6nGLpur1U3EJdOQIDnQqQEHEb5V4qVgMvKiWuRRqmNrWgQp29q166/CluKS4
grq6xBVfeA/YA/kXkl0QlSC7Fo66AWgxasE5xYSJ5Vt1uy3ayCu8gJg/jRj0qqwI/2KFSDowk4ZX
ANdZsGgWqVLVHqP30wQxcd08GF7sF6Nzx1h3SIYkGIuPMm72JS1CxWp130la3yi/SX4GTwnOjigW
jjcPCZCBfcbw0Pm9SFDP96g3JPcZQVUJwIZxqg7OZKGdkCDO1O23IUHrpND8BNkECFSOXfLr+m8Q
9x68QHBt4J3EF8C7K7YWlZLVJjX0NJqWBtoMZczmLLCaof1ZNov+c4iZ/VAV6fgyFbkmqz6Ix5kb
h1tAFVHDTlz4hdZ2J61mShpVZQ7w+uTVpDykpal+m4ss779YEfiPNU77hqIAxrT4VpyUEXmxpcE0
MspQy0TD0siREGnxGHgjruz1XRWfpU9T6Hl7nHQdqHK+8BNTfVtlxuAaaaR1hrIZluZ5MahsfkRm
RDg9zcz0FkWiNHKaPE02rYZOot8XqTpINk5mSLgtajejqG3hjDCtUH2j7R7SxZCcQ9GNfu4Y7gBS
VdBFXai11V3dQ0tMS9Gp6V67BUhfiHIVocF0x7fMpQTIO5s2f/GVEJ4j18ILAW9w/pXmcq4Hrxuw
gYOe/kljS9n01GCSATf+GU4v+efKLFBMIEhBxipaYZVS6Wgz4ywofb0t02oMQaoX31IzV19dDKtK
vOkFQPzTIDqTLvYRb9Onez85fK1OeS+qTiO7h2Jmgtn30GI2Rn+MjoRGXXXBgoKpHzsToha9du/n
0tIkR2b1ZoP9lVeBQYAkMld2KYoss1um0WLqvp05t1Ol7dBX+psveGJGuAJzyrMwpKOATU+bbmB+
ninh9UOyvp3IS9RP8hVU3M5PiVkmJUAgqF63Kunu7ZkYgTpbig96LQ9exGuPdtVYoBSom9THlRwC
p5pdSSaxej1OfgR/SU6+qWL2taoMLAXKfx6bQ6GhalZDyV7z9WSYQG2GvCr3E2IDCHt9/atf8sSy
cW7ZUxo4SoovWSpvTvc4xX2otJbkzK56GNBz4U3GWMdFfE1rICb6SqEIdjXvucuH/Kh3U/N0fSmf
owIXVxExBldlB1L1opFT2ay3uzSNkmasDiy3xodGG8aoQFHkAB5+aH73gwk+tq4d/JFNS+cTh3L2
QXMmlq87i3JT2hqhQYrxFObbUE2I1HRRf+hW0WdBY+skggtRo0Jnhey1/AwlxZ+POVk0ZpFiqbhZ
55+C1ENn44+nUQ2qv0AtMcm3FJWzyRLQSww5pNXMJl38Ke+h9DHaauBRV71lldGEepzRkHUTiVpl
AVxhIJbul7bz+/oOr33H018oHNPSaGOCEiyOqdOPfleMz02SP1+3sXYgUSfQTfRg4Lk9/htOrgKZ
wWiIcRC4ltaDXJFB7dzdpWhpLYEO/bWvzjR9etOTMyNEDayghY4oLY0Uyp7x4j+1tnNf5rLhmrUL
jmABQRBvYeEjn6+qcypj0hhJI6QtbF+pKMN5GA0IC1ZO94WrT2Coo+7fbCXQ1Gj2o9im24L7VFxt
KdSiy6LZZuUvMiqWtTG6uP5ttk1iSxzp6neDYBuvEvOBPiEJhHABpeDiSyMLhMmF3zDqYOa1V+u7
LKMoV1w/JWL2xz8bf9cxWMf51S3hlMx5ZSpgWEVc281kk9jjeGyq2t6mXdzt8P/Pj6DxNjdO04ES
puvS/p/r9ld9Dep/+BnAUSDKV88/qKdWJee3S9G0nkJgvPMXOj+m9dGKQ0qCQfWdpzqcNgSMx0cv
e0itZ2Lv2HhIJLWL1W0/+R2C05jVcahTB8GbYnVHCOfdg4HwmLBJ0rJcu/ngrAI2BWN5GGMSvq6j
sGqxiw4cwHoKDYexQQYTFADqLpIPu7Yejp8z0DIyUYwRLko5WhWyE0Q3WQMq0WbxZzRUxnaWJMEy
M8L5GTxIgANihXjUXUDtxA5u1v5OlC83D/k5PV0O/x0n3kylOinnCXZ6eujnoADPMNva373F159T
5kOxTOMSpVJM6er6UP/kYEQkPWKQWFZZ/5+3ZGwGNQlcRalY2I4uTqdRmDLJjTXvxsNfVAgxTgN8
+/kqSy2bi1xHnFZ18Jxu1tNnx8Cl9Oe5cx8xemvcNTrTJaHLWuQN4lM8hiq4ZyCpc261ULVsLIcG
Hqfs5peu1fWDneK6MbYUoTv0ukzqcHVT0WNE5whsMBD/OTfo5nOTZQ6iNEqSYHFRjtcTX1UUybpk
ZgS33TSum1cFIlIKPICiMn8Zc3/AdPR1FyYzwz/qydHsc7tS1RqRX6YgwBwwGY1mc+F4278wA7eB
MiTqdbjZ52Yg8jw0ud3Cc5TEKAMtJsYtbRmwRQPRJon3WCt3WHxehRddMCogHAmSVLmeMyRjbuol
25wlZjibihJgzpPdo+SqPTb50AaJIp3uWNtNUFaaHEDEOUiEZRptWiOKxEWvejODFnPsZnOAGR32
thD8VMlju+aOLRCoIqOGsAj6ieebmtflhNIGjsg05+OTY4Mwq66Mfv/1T4e8GYzzFvh1EZGeW5nM
WpnAA5JGTWmEkKg82npxPw8yNueL8jt3kqd2hL0bS32qGoa94zrKGOyYfPbMdW2bjes3vnmTu1xK
WVaWXN1D9L3QYcM2XowvTNRt1KWwKMQkwVax1O0NrfTff7GDJzaEgLmdS+yt69ConLWbSe23WQp6
4s5+/L+ZER7NakmrZEphBudtO2DINB5IgMr55i/M8C4MphSAthSlUZA1ZYjGkV/ps42lOE5+9DBA
DZUsKzv8jSlUbnHqUGMTMYEpMwtbyWIatfr8M1O0P7ZLcl9Hknrdzuoh4INL/8+OcMTHOlZU8CDB
jjc9OX3za5lSmcbfmlNCPveJpkQVSmz1uBmb6g5cxFE2Q1HAMBq/HbxXZvavig0tZbvubsrOKCTu
fW1lGAu0gCkGpT8QB+eXt6VWPeTEppFWle4erco3w4Gczde379QI/xEnb4im5EWBiXAaGWbm+YgG
bxDYffu/2eCe98RG7YBBT4W+VdQsFlTnY8Dwa/VvaoWnCxHOAcppoOpT8Y3wtqRBB9Q/U0Gcf30l
/JeKCT6fbAVnMwIlTDqer0Rldd8kukGjaYp3ZTz4Jto8TDckL+5qIeHUjvA6OCptS7SXKPyp4vlQ
XbFKPwETjv8fEo052STFpgXWJNvKIsHVU3eyRMHhgVquVuoRpjHLeeM4cNvtgAbn9X2UGRGOtjJr
WVN4MIIAPtCanwWVsVKuWwCeDI8rhmtFLpCyXqoYA+o08jrPDlvPfitJ81UBcP7sAQH0v0aEqNls
HY/q44THwU6zN5aZ84aqlizTkS1FCIl6dTIoMnIaJUaOr9Icymz+qkD350rwjCI9BCUfXtPzg62o
6jC0Hmw0BB2E2Mj8QZ03UKoJFzvZXP/4q9ECioi4PwClgRdV+PrDkjRpzVosqAkVBuLhYNJ9DahM
0N6Eg35Umu2y0f2vg9P+s8p/DfOdPnVELXH02GrgUdNqT8fjkgRmPIXXl7f6uU5WJ2zloCQ9w8gp
jRav+6PM5nOS55LivcyE4OsmpU+1ssIGTkCttKA0bMu/CBxPP5EQ0E11b9iNhUWYDKoUcxroCfMZ
lbVCVv2pwck5AdpA3ik4mzFuLRv5LY1yvd7XzRT0arJNS9n46UXD/PPDc4lVzAlwXUfhCk1puUxu
gw9fvXehse13Sah/HyBO1N+W4byXoX/Xl/W/5kQCgdYAI583cnMlCUZoCWSZdUucv4gZwazx30WJ
KYSZ6MmolbACsMA3vSHhbOehWhJJoWX9MQLgD7kKStvIV85vTV6g7qg5GQpl09beOVt6zJV9WW5B
intUdu19eV/c6Wmg3LaSY76+jf8aFtzr0hdgq2AJugHqAMpOSsimLlonaJLsb1IJwFUtRMZwD7o4
LuiW8Wg6BNXdsbAepjzdVxOTBKoXUzJQFQM9FcbqgLKBsKJIYVZBr6LOOnwv6MNjpi4o66DydhbZ
qZt2x7WyRnPTTjeatW0+jE26gRijDOfDP9V5/HL+E4T7xrLeNNBtgOc9tH8aQIFtv55CTOxsu715
T8FMrWzU0m8P0G7feb++6hhhHDcRzyVeZITR5+eIuElOVa2kUV8T9DsmYCg8SdLBHd/F+k5MCCem
rRpPcTOYoKhVUa/ZKmC3yed2ZxqDxM1fHk6sBhBggI9RqUBB+nw1jWbOdgKxkMiYMwjPu83gT22/
QOBrsSVR58pX4wgzTQdnG9SxRXeiKMSu+h4ojK4t79FNLKGdmVZmFySTXaDBAhr70ffsRVIhX1kh
imQYYAOg20aGJWxmBq44ixooL/U6jf+0ee+572prDvSGmI3afPnF0UFCAIgzStOAY4oTa93idhin
QPxeDouOYTGXxii8lMbTPCjOsrl+FFd2FHxBiHaArUHZUUzotCIGa8xiZGDacul77rntXWrFbJf0
qXmbI/S5GZmJ2d3rVvkrI5xOHdBxIJuBNAUri3D7oNdnD4rbZ1EBhhIMDC2jDugE7dAXGy0z99G6
rT3wDM66uvNGdRoOcTHEi+RXrNwRtJ3Rd4cvwvrFomupdcTxFpR6yzJ58rzB9ZORfTgMajqxMn+5
6wCaABDRgwEfW4kphPNbkna9m4wEZa44aeJfnUss9bXMwDn17ctbC/wimlbI0fkgk5Aw1aRLXXSp
ODolsRIAWS31GFNruVVzr94oqd1ubGKrud8puvWgmtXyfP0HrFwW/AAbG4qFcrj3+UIh/OeQeUaD
fLTyOTBH4HptZZh9KwVx7F+YgvAxsHGYCUDz7NwUSAq02uhHGtXW1OwG3VKCpWqnnQsc9pfzNC6I
x0c6NbRzUaI/N6UDa0aKrssjg4DhP4yXZTZBXNi5X8cXgF4T6EzMjWDKDTLV54bqBc6lqFDrYJ03
0tDMzXTeueBwlHEHX04B8dECHmtqnxICIurUztvacwcL4wuYVUUvB7yUeaAenF0BiKslgbiujG0A
3gNJRrRucb0vyLMLCEPki4GxjYL62laFxNtyQ3fkoG71rRWAi+TL+TsKRbCICSdMFnFRBmEnh1iv
XCtN3ChWvE1W3M5TInn5uN8/dWOfFjDfw+WjwSsl9gPSalocW1EcSAS/62V1oNBIV8BeYYxvVv+z
NhzJeRcdlmhPeIfmiSwuJIZcDO9Xe4W1Qaa3fjoaW1UqSyjeYm4K7LKgP4JsGmBRwnlPbHvQ87Jz
oi4DIGtrJIiHdwP4Qsvt7NYK2V6/yWvHA9EKjHH9GzxDgtfAZIM1JG7lRlXIDs0te+AVHgXzWVYS
GDgeSigLdFc2Eyk3dMwhOwgfIpZlx9ietQZy3JE6fMzLY6GBiZUeXVeWcq3sJKjswBADaiEQwIpO
SoXYt0db2NFZfrD6LKQ8TTW+Xd/AldUAGI+QCL1LmBP3j5DWw+DCaEcFYKLYzaDo/gCZ4vdpKglP
xLcbJwO9bIhIYCASUAyxQDJPEINUldaO8v5J0Yrd2PeHLoF+DI1vmGaHrADNaZLLci9eChHuGqR3
UHP2XD4neFEqQb18bMvGBlF2dQBBEwmtG2Pf7UFDvC37vb6XpghibQELPbPI//tJjQSQZ7W1XCw0
PcR/Bup72/hgh8aO/Jpvtc2nx5I8MhcJJjcJemUuAgmHddnzM7M4MzLdwkSd9u4es337LS18/SHe
xvfZw3zbBdk2BZWoZHNXjuipWbGYy+g409bRrEjJMG6a+3mn+TZhm+tHdGVSETxuKEC64ESFXLBY
exia3gSOurYi87G67T/o3tu2k1/uvDTwgjacQxBQDL4OGLn0LRDDXL6xnDQbUTXHOIvPdzOWBi1Y
ZkVDilK1c6OmDGQQPyAZvu9n8sVQTzQm+DKK2kHnqakVNWnuV+wPet6yg8IDZPE2nK5HfAksO621
OrciC5SvJrAeudsCfU8ecvA1jVm9i8EckxVKoJmgWc+AotNkraDPwcBrv0GIaMtc6dAGxzKNezUw
Aw2gQkAIMB1QhWWQ3scPZjhsmiiyABwC2vuZ/eMisr+rAnYn8+VrVxVCIxYnTuH4CeGptwcGYjUj
saK4unGArpsTT/LUf8rrXa72XxP8i5x4AwDOgDTrqBW5d+5O32g3Ze1r1Ybupn2Gw7vAIfDZquKo
37BdHIw303e2+7t1IjfkVRNeoz7/EUAOkmEo+Y8wHg3nkc4yIMXlRqI1hPFoqHUg2r1gq63boWnb
wtMiYDJ9p3pr6Pt1J7BmAGEtOohgXb+cGQYuY07URoW0CRRmTe13Vz5dN3DpyxBHnBjgP+DkO7mo
k0HYmMvYFt/jsfT7+K4F59Z1IxdlVDjoMyv8V5xYadVKTQBPhbbYcQ6Md0weuX6X+wAc77pHGpJ7
WTNqJUDiVTPA5BFuYkxTDFfKziwSZOJQzX337pPvxXbaq9+nR/0+e0n9dDOCfONNskjuRM6PPF5a
FAVAjYIBfU28VUU5LqTxoGcQ39Uf5Mb8ICwsnqf94JNDdpg2sV89amUAAdp5L9VnvvRwqJDxwXY0
5z+nzM93eMFstaXlIMXwnseNCTVozGkG2QsJmqAIZL5s5dCg0olCBGJ4BDWiDm0Rt21GLVCnT5yx
rP5ojZ+lJ8N5riRcnxEg6n7IFTTgUM6XNBBb71woFUJ7yW8OFCl44ec7658liP2MhNVO1tJeO6bg
xQK8C1sJ9VcxVssUu8zB5DximjE+AhbO9A1XiuhDA2xcGOMKvFA2y3iBJsXV4K4DtMoYxzNBuHC+
ytbp+iVVcgz5NhBi3LZ/dIz3Wm/p1onA+n/fh9VT/K41IF6IfaiqhOATl5zbywgV5TOOI8XAFn6A
CFD2ms6orD4eIvIa/8NT23oH9l3rx/w7Dr3A2eUPJICy4hAB9ikVAbgMxBHsA1eK7iGKBRgSPF8+
OE5dqhegsHZje0+W5a3mSo5JFT91xP52faVrtjAKhkI9oIM8mTm3ZYPM0IT+bB/VpX1oJlaBbbWK
etP6zkyNSeL+lTvCOQ74QeJjLOId0fqpaCaKEc6695zNOFQ9hKG1+tUuWllF+dLxwOHABjCYNhQG
REqCsfAKC8N2XVTki0e2RpvFB0WZrWlHFMwDHdJitqyXDijO7KHV00U2cH/RoEBhkvezOSAbx+ei
sISAySOjWVkI/esPM0g0v/zmPKkPUJdjr8NGh8PTDtqIyXGfbOe9lC/y0vmd2+cf/uR5wQwL4Fw6
7LfQryH7Yktr3wlmlEq6Xf8mw11fvsnn1oQbOzRFq3sKrJHMCSg42qxcciVlFvgHP1kP0zBw302w
MGB41V3coASR8/W7cDH8JH4zITZKk5JUFPAt+LrmUG3TcPD7rXPsds5BYon76fN3Eawj6JDhciOd
QP36fDV62aVZ5lZmRK0ONcBvkKXcQa0mjLMpaFqKSZdnpuZbT4EOvLW7bvzyyuP5R3MOLBroD1yw
2MxVYy8tapQRxCL9Llb8Wv9JTehilY3km61cwjNL/IyefDMP3KCq1S861NHrUE2mEPjku2x6nhKs
sEwgpSxxMHzbhG3FO4USKzqPmDkXlRIUPaFJ7HRmlBNvt0AKsWLvjeX6uWVvYmkIt7aRJkYpAR4C
J9vF6KFLSG9bBPp9S2YFg6lt2vQ2T42QVp5kI2WWhIhU75LZTNsWltpnhyShkT/X3zE3v7l+Mi7A
JLgAoC74d0XcgZ98sKoqC40CfYcLQKJPsud2l+1mElIIbrUHdgSSPZQNA12+Ctw9YkgGlTsTUalw
F6ZYd9oR2XXkYYiCWrh1OUqSoM6+vrhVM0hHMAEESxehKCROlBLSy0Y01z8TtQaRWBoYvQxnuBJk
YzUnZoQzP8/VoIwVtrAKB8zC2EE5BXHYIWCaw3Tf7ZJHWell9XCcWBSe8MErjW6ECjKUOzLfKD6q
YQxKA3l0/HJ9B1dc8NnShFOoxb3R9hUMAcgdTOa7IiMTXTcAfWz4JjAkiD29IZ37ITdyI0rZB3Pf
gZm7voD1nfr37ws71Q/UrjKQyUdJfE+d8nuqN1tz0H2vWr6Itvi8SKDB/e9KhK1qkrhT+4KvxD50
Sul3CeY8P66vZs3ZcS21/9oQLiumxlMnrWFDS2N349npHPT6UgA15/X3nW24P5SYlpI638onAuTA
0dB7hfDRRQGO1OlgTLRG1gq4g4sydGK9XV/Wyj3FbCzCRDSxgOkXi90pxUAOsyFla2BoMzG/mVDC
tlJZH2Ttnp6Z4WflxNXFc2orrsKwkE28K1AJnvbugexaTCBZXCXSO3iS0fiVrUNYD05jy8a6LnhC
SauVbW9BkjU1X22S+C6TQShXzjfA4WDR5CxMqK0LiYOS6tNQ2Q6Y+geU89ouu4XYDoZlSyP9kae5
jHB41RzkfIDexXIw+Xe+hRqYMmq9rfvIRo5ixNYvY8jvY5yNvAGA4/qpWPteaOxgvhDAKbSmRcCP
pmQNfoXZ4XsZ7x60gwIV/yi+HTbM52mg14fOGMji6M+pDiGk+EQ1QOKH62zYQtyptAkZR1B4Raan
vFR6tcmq3m9qunWaBfEM+VYB9Nh2xtZ2HrLYg1zbg5ezO5f8Ygw/C+gLMnXRoBRQiKmA1HmZ5j4g
5B8X6aNJ1AAqr1vSyITrV84aBr8xXQ7KEYczt59/mpxU0BYe4RucstoXpDoUyiSJtVa+Ppq+XJQQ
rRTABYRSROxZbQr5dj0CVdrQPefxL7c/MmOUfPgVd4DmGmjf8G5zgkdhJZVpLujMUiPSu9kv2GON
bl7cJH8RHOBe4oTxmU7wO57vl8PyoXAVBwzdubXrbSc0J5ANyGd71iJiUF1xNmkcqIsgpGF62Xgt
6LIbxAZj1BzYrbtLgn5HjsWNdcc+lB3gco/FXfLt+v1ZOxCoaNgu+AagbSwuUEkmpwPOSI/q+F3N
vg2uxLmtfSagNSDbATSae3EaFs8Afz4mhqKs9wKvZdu8ewTrvcTK2ioww4GiEBdF0sQOHv4gqLHT
Tkdl9o6NUEXsZNiJlVONcwZ2INSeUPkRLSjtaLsl+odRa1WBC729WoNoBRnDQUoDsbJlPPvDaYM8
ETIx4QLx4gH6dGCFN+qXJf6eKM80f7z+1VcaLLg4fAgViGAbVINCRuv09dwpRqsDoIEGSx2Yf/Rj
84nVqHd5MMzhEtyqt8YOwhU+ZKxcv36moVy8ggdWghM9/RniqJSeqxY+HH5Gu2kOse1Xz5OfB9kh
2bf3469kIy11r9wzGOTprcVrz2IFcRm1PiUjjqO5mzczFDRtv9+h4bKzQ/seBNPk+xSVz/ONg8L3
zgqv7/pa7efMuvBmLFoXA6iF5fJGDweEKk/dSxGSjRuCAG7bH/KwuiOBe1P8RXuHf3AHNx1RxuWk
WNlg+tFTYXpCBpCaKb6xLMq41ChFTevUBr9DJ6HTEDeKk5vY3HKj76Zthd62/vHf5XWv6RKkT2jY
bbyDtKS/EvOemRb8tJfCeRsUDqAJMe8AktbxaD/yLIsDj1gcWJAI0QN1WwCt47eSF+//813/3Vzh
u8baUnVJjc0docOLdqVvu7flnfXU/nQeNRSDoYiC/t300N5o5CitxHN/cHmJ/rUu3GXC9BEgWlg3
d957vi8DJQDRcTB8mHtpfep/SLuS3ch1IPlFArQvVy212FZ5a7vdvgju5WmlRInav36CfpjpKkoo
wW+APrkPWaSSyWRmZMRKoD3f589K2dknVuxKklQT10X8wTm+W+iVBPPehIp5gjGp9D562uqfrCV4
FyaFcJg4WgeiBiyv35GT7kGg7T46WgFUy/dcjjq/j4KNY7oWgJEkcUJIJBeLWN+NSjWYbcU3ND44
P9F6Ji/pvoeKj+zbh+o5ee8O0tdvMCCF/trkG3++saVVG9oEmwUk6GoQfznlVul7BQKiXdjg6z6z
gXfnUDUlbKj74ij9Gu/k1DMO463j0UD/pZQBr0PEz1u0qJt2hbigVMmsYYT+3/2M0BxKQMeag0Oa
HIsn67V+Vr8XofKwJfKw4qs2SI5wZ6OfDepZ4VVfQCKI0H5EUqDVR0uav9P4q2h7POcBOJExbwA0
KqjzhB1VB51FkwITtkZ2qpl4DY03Lo2VGwsm+MMNMxM8Q7z8aI5UDmZv9CACmIzborRQAv5dV4Or
6VWgg31Jnrb0LNf2DfA8XoT+HNMQollp15ZSjvhc46j9SSIKdUkSb2A2V44Y6jioFfC3CNIPIV5n
01i18xwpJxpNLh5Qck48xXi+fpBXF3JmRFiIo2NAsYSk/QnwCl/Jc0y37K5bWMkKL5YhhN40zmgc
2bAwjECnKU9apwVx9rMot7g61/YLE8qYswRfM+/LXXqBEuny2EowJCvZ7zkxaq812UvnkK36x5Yh
YUVa0wLmU8KQ4UygE/g1pKU7gVHx+r6tOTXauJxKGGTCC54nyBZHkOG2lZM1l3tS/VSmp1GLj6r+
Xtelpzcb9b01R4ACBqAbKGEDmizs3jjFXTzOgFTEjv5hNMb3MpG33qNrNXKov/01IuycCi1bVK8G
BcoH3vxr9KMb9m5L7vgovUMTERTe8q7aSUep33iirnTiQQT217B4JxexiX6iitUNnuxVTyhhx0Hu
pcfBH35D/9DXn65/vI3d/BQTPLtGCl1t+kiHEJEMfrq6dA1MLl63sOqEYILlzzlUkEQ0A5MMJYOm
iXKq6B9WFe7Ypl4lbeHu16xAW4DTyIHcAq+qyzMF6hMFBL8qKn1UCYY0devJ8MctCqx1K5zPDOd3
mUxEONPMShVU99i30Xo30dfN+h9f3y8L5S/kD5zWRXwxVt1g9JnUI5oWsltBF43kYA5ttuaXV12c
C+VAQJtjPsTvYqYQaC5qppwS9U/PAvaq/KIPpZ/d01tnDmu8LNQdx1NvPdtWwgVyMTyJuZ42+vdC
/bIpZEzqmAAoKcN3KfomS/K9DuIa2znmpnmvjt1GWF/5Zhf2hDu3S6W60HqqnGr6kDTFzgCqplO2
RIFWrQBEAiwCmF4XQbAyWAQ5CdR9WfEdKTzElEE7bigboXbltDoyLvLPmZ0l0srS64yCjxBl8+aR
jcwbFP3rp5XrrABBBjESwPuEwDcouC8ajPCdGv0uhR61VtxW6hYpxFoSCStwAk4Sjf6CcFqVkbZd
CfD4KbuT7qOb8h7DlL9bt72ZdjxtBa9jSG6/OqGN/I4XrnhFCQQhC8xi3Kc9KQcDTJbWrwJVv6xG
6qp/cQTw0wgwkQbP7kDJyf3kLJ6ieTbYnQQj+dzfOFHjKb0W9ulWE3fNEQBDQ9kDNLyYghA2sC4z
NsvzKJ/qKdS09xiTsdej0Ep4QH6CPjvSOkwYLsJD2rK0p5z3s/Xtvfzq3Cq3+oNd7rpddZTvaBjp
e+1hq6iyXNalUfVy9yZKRr0BMvuU67el/MM2t0b5lseUG0BQ5ZQNS3ruSJkkEhWQcTMzFYO8xNPY
z8n8ehcaViCnzEnt0eIUgWWqHKethMrNaZ6y0eekF15dUwwX2VIaXP9OqwtCeZ4zOiGWi7dFrbSt
NuozpOLy0Z3zx1a+L82tu2LVCKC+eHvJmKgQg4KikjjJK/hCod9Z9feR3kbZt+vrWAH9Y89QCAU0
AVnx4hGRl1qhdnRCSDimB6bd5jfjrX3sPdPVvPpH/aC8QHiveHF+U/+65fXF/TUs5JNaOwF0Z8Kw
PUvuXD5m43sCibrrRpZvC6wO03oqAiv6SyJjdpTORYsqBD4Te2L9ezo3bqPfEHOjI712fpA24GIF
+AHsp3ytZ9EHZL1Tw+DfkCcvd5Ez+sa8lc6trQTjNXwaFoFhyXuSmnC5ypxPxvBWeykU1mvlO1H/
yxHCSx89VAhWLdWGOlpOWmGDGaYAdU9ugKB6hrX2q7wTKMtjiPKvGWHD1DZtMyhDQGwlAX9rT91s
ng4d25pHX7nwMJCENh3vAOCh9An5PfswTqGkXVNqPdL60VdR96K5Z+cB2VtQ5p5840/xqEf+cNj6
WitY4kvD2qVHtG0LFkUw95/KO3ty1WA+WMH01oOkld6ku61G6kp9D+07PJvg5JBvgpb8pTmDZI00
msZwMtzJyx5aAOyKT4hd7Q++2bvtfqteyxOSy4LppUUhYbFpr1Z5qYPxuoC+JASEbSK5GXDV6sGo
2PzEOmg1unoLbit83HYkbiTTLg+un+/lwYMyHZRjVbCScxU3/v9n33fqciO345qdNNWALhbE78yy
+X7dxvLkcRuYWgGBCWphlnA5xmk1VoRk7EQm5WCRDKl52oWRqt+NhbUFk9wyJvjNmIJ2mpkFA30S
KOCNY5vHbl49EuXl+qL4Abv8fFgUfwYAws/72EJ2bjgli/WG21HTOvV0nSv7gVmJuGml1Fu0iyur
wryqjTYzUjNeEr78THZm17KNgSiQsstNoM5T/ajnM3mWS/3dqI18g6h4+dRB0w9PAqTraKXgers0
l+pmOUV5N5xS9tMAMtE2kvtGPtQ1RrDAQiFF+69uJmcN4JMJn/R3qpAVqkZLIDtSAdDuxCOEcJFi
u1GVOsTv9Kl4/roxTjn/idSwFiCh2h6SXnby/jRnna+32Wvq6CHLzI1yz/KT4VxxKk5wm0I9UHwq
mMVoNJOc9Cc5HUJimyiGyBZGguBNXlSNm9C+pUNe2hMiWKTPjeKQuD91N/GHdG/fDCfmza4TRND9
fS6emif5sAWsXl8jhMagkwjJSfHajhTSkamwu5Nitq5GaNCkmq+rv1XJ+irLGy48XAgocGO0Crsq
pqZyRwz0SNT+5NDKVTE0uqm1tLaBGN5HjZs7BSrdl06P2DoNgHLgqgNTFWACraX9Vlvalv7EWhBW
XffCZeBFAx+lGAspiYUMS7BmQGZvLpymP5kldIbkaV9JWy6xsiC86cHOD1dHiBfb6zFV5rhLgO/R
lKLzR0mdfbwiHLep6q1axcp1jUDIJZygGoP4JEaMPBsUs2YRlxXrfeg2eUXiSujoaDdoPD7qGzi/
lbQE5vjMDxhkICgmvh7SUh5HFOgYeti9D42m8Uifpdi1ff2+/AACf2d+py9QWDle/2grVc5Lu8JV
FtkGzWlp4rq8p0c9UL6j7zE+Kjea13qoEh7ijatzpZt9aVAI/MPIZuIUMDi3DnR/u5PGXqHn4pZp
v+twzUi17mZT7c16g2ZM9ozSuStNlhvb0Y2e52GmxX5hSzdAYW59A37DCTfgxTcQUgeJ1WYpVxY+
OXts1eZAbXA3Nx+pans6lJYcp7rFU9zVGZgsTfq48SWWoYdvDCb8eRgH2lO4MmrZabJ2VtmpfFMT
r4VGCJr82bMTTE1gukAY6jvzgGkW3a02AvvKiw+mOdoOJxdnS4x6RhYTCdPt7MTM/HtOtB1TyH3b
GAfH2Vtm6jdtfEeseRdLr7qTe1Or+X0833QlLjWoZLDpj1V3wfX9WJ71y98khJNeB3VnpOBAdGaC
UqEiE59VU+eayWaFZRm5Lk0JOz/GTttg3ICdGuclmX479Of1pawfbj4bBcQ9aGLEOQmHSXhrg/kD
ynpeZH2+OuJA7w8QaqDfQRsZlE/z6I2dH9vuJo5h1a/OjAteHSdKYtJ4xEY2bvQ4Bcpd4Su31hOa
1Pu6d8snUBT4hbelNfyZLy5O05ld/oHPEvF6kKe+GyYeQOfKVTRfe27uyEHjFJ3uHLsWeDqDOchu
6U1ymvwWY6LSptDl+qf9u/OCF9lFlw6lgsUPysFWfifpVjmB+8a1VQq+Y5pNJLFqYKd2rnxNmlyT
PNGo3VU9+Mo/rvvRypHAixVTkmh54P4T2+JZhrk9i8KNCu1Pn/0o69xNsy240ZYRYce0WpF0osJI
hBHh5mVsn/5DXgJQ5Nk6hD2rqhhsIxHOmyM36KmkXuFQt4y3Chcrjn9hRsgfZ3Dk0KmGGaOmLi6d
YCxyPyqgprWlVL66ZwB7YroLGPpFywv0ctYcxzoWND/o9IMCz95KT9c//tpNbQNS+H9GhOXEZax3
VIGRrGn/UazUdwbVSwCua3LDJfX7XDsucUacK0xYqPIOQhI3KmYhrv+MraUKj3xSF42d81jJeiTI
Re225XNGt4rDK8cW9w3gVYC5o+gkTkHrndqQMYOVwiiCKnHe1DTZOrlr7gFCSzx1QTTBRYMu41Pj
mA0DsQE7TWUBGUAif0vJwBUI55skKzau2LVtO39cC2lWoyDjQasNwTCJnlPd/t321S0KGFsjgKte
cm5ISK9yCflcbOUIeJ6k+Baot/ksrP2jLXxaBglxm33xR/9P3wsYSIytA2CLDOZyL2t5MM3ewvKc
0nbeh9Fq4psqr0dl/3Xvw6QFhv8g5IqRFWF1NIvtfkhhRwG+pW7f7c7yK7CHXLey5n3nVoQbM08g
iOf02ENTYbo/W1q/j+LC2l23snJzAFONTI/XJEBiINRbKoqZnKaHGm0OIcVozgNtMl1Fap8w0eFo
X28cmBfWBAfMdC3XWgnW5Og7S/5xlG/2tMWxwb+ycBfCBuDP4M5Cc1TMYGOixKw1Y/heg/oRBdCl
+FVqRzXp/Br40CR6BdXu9U1cO1fnJoWgaBlR3psmKnFRmbhISRnpXWfrcbZqhNOrAC4GGIAs3FcM
Q5SNWdnNyaziOz0eY7chee1OpDI3/Jv/3MUOnlkSlkMlovVMcppTpsk/cjp/g7c/aCZ9SDGfJ4/S
s9ySr1IygmEJYCsQQEDN2l5it61KiebaiJqTJL1QyAox80PuX//DZ0JVBS0ErA4EnpfxoclAAgRS
w+akE4XsjFxTPKtU5B0Yetr/4hHovqH2izLEog3XWFUJQCY+Vq2r4VhFz1lk+lNj/4dcDEga7Bgn
/14g3kHEiBhhmc1prMlPK60wDAhmtRkAwI0LdzVMnBkSXALclZ2ZNTCUjuyxyAlY9ozuh6a0P41S
eYCM5Ba+c83bTSRo4DUHQ+BCLpOqOf5o680pqmI30RpPq2+LYXPAbNWMA8iLgXIs7noh/A1jQiHo
ODWn4m3cxYfsTYr8DGNeHgo7r3j6D0ESVGxzwGzNLJdbAewAuDW0AS89EdltTcaqw1nOqiaIwZid
D8Pvrphr/7rLr10iGFTHc8+C4i4mbC8NEYmlEuuwvjk3K0D0u5rMO9Ah6/FGp3GBDwB5IKdOAU0b
uj2cEOfSkjTIVt8xtQ9Rb5PuASvdkc+ObQyuTmcv3TTv2NaN1YnbKNoUrkjQNvApaNhEWHGd/tUG
PYzafFnpmq8McQHdaExxoXJ/uTLC70gQXPXhmETjLp8s6S7u2najBiaesM+1gPkFlTfgyUAWfWml
BkClVNMWVgbDj3T1LtbNt1ZpiB/rtPCQbmwgU0TXEAyKnNgp6hpSKzd9qBBH9qym+yN19heRwP/a
QPHSgBwZQDDC1tlxbg5VXfehoY4h7pSjUimZW9n1BsBezKI/7aCOjXIs2DIX84JOEykNi2FHnWcX
MCaoJD1KTeqam3Qhay6HjBjlEzS80Z4SVlTYPcpBjdWFs8R0r8kzJUgSprm5HH8V08MXhfwSloCV
BAuoEJsMmqaG3sNUWiW565CJgNT0qzDqf42ArQsQAYwJOkIk6ntNMpmhdaHFpNyLDWP+yQqTbrUZ
1rYNRT1cvkjIQMcgRAfLjse+olhLK/VBx+yfGSR/RlndKJ6u+cG5GSEgdKM1IaGEmX7WjGAGtCeg
eB7+GaqJ3RQOYRuMjavLMtClQVjAbSR6g1I2UgaYK5aVjdAdiONbVtkVEopI2QgPC5oa/qGsM1PC
DYyLPhtAetSFMcnzvUnmMIqAihsV6loTGKqgn/PYt1Hs5+kke4ktlcHXrpJ/fwAOMd7/EGcRX8Na
7JRz1k5dCKrpD7uvf/XK1mNETN3/NYGmHmCo0K8W5zDzBsPlYy53YWU49d2A9vatyqAVRiyLMrdK
JQdPu1rft0bbfICyfwtuthaDsTBg3NCsAumncLhZVsgFTncXJmo9BwPFuy6DDo2PDhnOntPOASj9
h/9wiZ0bFT5sK7OiqgeGiBIZ0rGJimrf1/Xk26yNNkwt4BiIJTJyDvDI2wjGiw0mai/16hDBX31z
ClRP/WBeHMjQ7028WAcHwvyS7tp2w+xiWwWrwqmU8n6U+1Lqwm4q3GZg7jB+qGXsA6MN3qNm46Qs
ziTPGR009AGAw2NJJAFjUlyNaJC0oRXn1d1QsX5PmTPf9bVe/Lp+JFZMAcEDvnx8PyB5RJoA4NbG
pFMKFk6ZMQTAgdN9IkmY8s4k83Dd1KKkgk8HqAfoCDDfqQGsINwGOYg/eoJkLizu5p22I0H2DNb1
Z2tf79Sfkbf1pF1EUthBExUkgIAS4sUp3AtSnZU1uETr0E4LvfcMIg3h0EBc1EshoYdWsdNDC+D6
Gle2E8gPPg4F0gVkq8Ilofby0GlA44QtQ6sztT2jGYM63pI7/wQdnb9v+Y3KObjAwI7LCMnJZarV
SU05NzOl4biL9hkaeX4C2h7HzW/rEBSpD6nXB8NdtRsOyV3xp8MMMYjEQdK6U54jzzlugaRWthqD
55/IewRWEKBc/pweyjksi3IaWqD87nZJaU26WxoGlf0EdfZHVR+qwbu+1fzIXW6BAQYZ7DWfz4EO
n2CzbJPcypsyCVOr3etGcZcp8dt1E8tTf2lCcFjE2FSPUYQOFUwZzcMbNEDduQVZByG7FlIZ160t
OuWfH9UGVSUeOpgIFLMlasaRpYx6hY+aP9FdvpePkEwFRYh8iL/MAf9pDPsHXOpnn1yIaLYUOTVw
PhgD1up68Jw506SDlFcgTGaJnf2KxtEag+srXO4n2i0c+QiqF1T4xWBD57aQLGmoQoiJHcdcD9sx
fZoz5RBp8e+0k76K+FLxmsMwPYCd2FA87IRTMiQyycfSGMKckYB/uK7KwhmjTlG9Oby6dEfYgjOC
2QiQ/EX+nsYYM6jKbgjj1+auOxUgggbmwDVu6CsaJRiw3ho8XokBwH3BJg8Cn5zIl4euGSXIPhew
KN2OCKfdPvL38T76bcn4mq7zQXAnEld/iEpvGFz6s/b5RHIxYnTXY5YLEJwigb7+9fo3/kRkXZ5L
nkliLpkXBTTQdlz+rIGWnd3mEpR/U+t32Xd3mWUDaVTh0ZQUH6MsdW6mkgjyLGVYAXDijmb2VBH7
xmTRo1GUnd+MbI8Ae0soU9GFse6tJqduHxeHzizvS6t4SqDY96Ppm+o+1ojsYqzgfYBizv76Upaf
9LPfiRwD3xPjDzzqnTVeSZlFs8kSRJgxBmdPT6odxE/Y7v9nhR+aMys9JUOdmlEc1kr0G2NDASCQ
G3Fs0TfHd8A3wfwLBgRW5kTq2DLbpsc3oW/xk+71D5hy1r7TWyBEPpTCVT4ar8jd5E+3cR0uSyqC
YSHKGEVXRin0ZUML9dBAvxn2md/I7vBDezfdwY89fEFf2yJ4Wt7CWC6uBhCi8DgjlsRowgy0Ek0S
yuWEOTMVOBfqmZvshkv/AN0v8gpIFuLVvggvKe0MeEdEwkm1XnvLuMmjaON1tmYCiQRmioC65ADA
S+cYxrHMnD4uQ52gA0C8GmyNX3U/FTNemGHE1A3XPRHcb1BbJ+ktm4Ss0D1roDdRt0VYsMwOYALV
E+R8GBPAs+hyEYrNlFmaLRKaVQ71m4EiShnWEzH1bB/XUBy+vqLFEww+p4NHE2mIyflEhLwvr6E/
MOg6CRuatMc0Niu/V9QjkayHPk0hTF6CMSGtdXTxnHRrOH1trefGhQTQ0llcDZlGQqVrGTgU5XdK
aOZCH64MRif5c32pa+6BlBoKLlxVYqEMUtBcKwpzJGFiyt8ip1W9LpK2kP5rRji2GIKFKFgjEF5+
Pk3OFIiNKgSVKToei4GOnjT1W+X5VSs8leO1Vz5weGmloXI7OIzh2pCnf0pMRLsj8tqvb5fx14ZI
50PnIa2tsSFhDKUPNvSgQ8g3HjnLZfArD56HPiQuQdHXTYNacl5nJExZW46uVCnVsRzS/On6Svgl
ennJXpoRrqaByo1VJylOLdQGE6fHG6N2AVF1TRWY3lQ+kPb7dYvLU8WnsTh3IhpCqCMLkSiTq2nA
ecnDyfmuqaM7gMuuHzBRS2RfbctjZqh3STFt1OR59LlcJ5SYEMq5dgkCrcm3++xy7LKJd1vrLGy7
eL6zX8seXHkAcPyI4zjyql6199eXuSxSYdgIORVeFJD3xniYkL44tG6NOJeTsFaj6iGzpxaAVVvf
9bPS7Gf8Vr9NRmdP9UQJaJIDXzkl+oYTLVeNxAP5Bmr2eEyhKyasOs1spD5OEkpy5TeE/NaVd8QT
V0p6HItpY8nLkIUBX4xW4Z5B12MxRKqUWQqOXqy4lHQP3FNYIJCzJTh6og2vXR4OABvwOP5sr6B/
Ka4rG+K4qZI0bFQNGpaZAjJbcwvbvLJ5F0YEl7GnghaOAiNqJA9+m3axK/XdS2FPfqkD/8oU/OW6
0yxPIz4Xbjfk/xgvRs/+8nuNcZ6aRZwmYa+bru70LriWAjv6J9fuannH1C0SjOVZ/HQPfCsQRkAy
T1hirOh9BQxTEg5KibnsorV6Ny1t4pmJbQa1VRh+rQAEgYfcm25s6WbyeH95Jrl1NOTQc4SokC6s
th5jo3FInoSWFB8STfby5EPpNhKfFSMYyEMVjCt0ouguuIqj9hhrHm08vfOO3qD8ZvkSVNl8NZa2
ULsrXglTqF5ANAFdK5HBZuLaYoVuJCGw/wfMILsYntto7myZEFISK9GcCEqUSZhJ6C12kXVTNKDT
vO6FK44PelEDI9QKksUF1iuSiiwxIi0JR7mEnlv1jc7J0UobV6J545rax3Vzq18IE4C4rBGaUT++
dHroZrVElma8jlQS4DLdO8a0Y+mWJOzq1iEjQH8HzHCgw7g0o4P6OlGZiVXN03hoICO6y9vW2Ojy
rZxgoBz+WhHuU8z5EEmj+EAKq4807u9ZJyE5leUdjYxQdiqIvdHg+gau1Hsw4QFKTbT7oI+KSeTL
pUkpm6xiUBM8gyN/kg2PpfJRTRlCx/1UT49jd5gnaMSqLz2AkLTYWPOqv5yZF6JIlSF5nhz4i5zd
TCpmRcv8qM4PRh25TmpsLHYlZF2sVfiMUz2qmWFgrUk1/mxiafZMqzxFrQndIEZ2Ezi43L6zdphS
2Gqxr3oQxgzhQqg5g/f3cpsVpwS4w4CjYm7nIa/6RyJvvXD4rxdCIjIjCIQgGEMK+rNpcZamSPrQ
S0bV4izE1oti0UcQ0b1mdrWRDa2t5NyMsImksRozzbskVCfHebJ6rbyRzAT40euOubUa4TBEA01S
JjdJyMz4W15VH1RSbuPNk7125jDUDWoOAB2RVgrfRdKnbtCcHqtBDc8HWbNP9ZdK2VE5DTKzaL2h
loLrK1tzeXQgUFoFpAidb/7/Z99JTWK1S+oBFyf91TTFDUmfgVw5qrR3zfLtuq3VXfwsTqPTjqkx
4XTnaqWAGL5OwqkqvDgCrkmb/VLegpmv+gQXhYQ4OAw5wi5myBGm2kAugArP+zjWr23aRBsOsZIh
4vH314ZwfcmY5UuLFA5RYuDaUetd1kN7Mi9fTO3l+qatruZvUd8QcgtJG6JIkookbEHTqdXzD0x9
bolRrXwY5LsIfNALRT4qvjQ7q2dtPeKwTl260/p537XlrU3o/vpSVjaNc4xA8Ze/IuAIl76mTSyD
Sho2TRtqz+5mr5OIW4CQoSVbTFErJwmm0MPD0xnycmKdu66baOhtHuGm0qNQxmPl7JY5Q7Mid1n8
HltbFlf3EFUjSAwDcIg+8+XijLgiFK8GeF1i7pKJ4D2k+4ZEDtf3cKVwibcJGgZcER79LjHXrFhr
oIKIawMzN1R1K9ONq8C5rcGHO+0c9cb6BzRwBuZuIIwWXLe9uqmc+F4GmRTnxrpcoinNUdfWOFjR
eC/p0L1u6E9qQyGU6O8KY8dpE/a74vyckBwYLYQnJKPCUa4NAvKVBM4vzf8Y5nszTP7XlwRhMMxW
YPjYAT7gckmZmZpJ0uOdUqJi4MzO7RBpxW4wh9SDse96Ld2hpKFsfMQ1XwHRCigv8I+jIi6tWmau
M5Y4cThYz6yBsNVvc9hIZdbOGhc+A3+ZAmSAuLC61+1Ga7FzedMwT01jwB8Uy43i/sFUm615mJVb
BM88XqbifglAy+WC5DybTIk/90Cs+8GkyUc1qHZTm31D9Sf1uhrsZtc/3JpF1K1wj6CXzQ/CpcVi
MGrLLo04pBTIsMHRmUt7/dSmU+X1dfPWdmR33eJKHeTfmiJKt0jvl0ASMP501YC2hDTYT04NTScA
0RCNw9bWgjFv9uqc+BNm16dS23DTT4Y+IZ36rGf+r21hg2tLhzrRGPPP6cmT8TE5/Y4p5auWOh5m
DD2nMAK7NXeDTZ7yeauEu7J05AYo3+GWQAsBWJ7L3SZ1JssTXvl3FAqykVX6tSHvMGdyKGrVtcGy
QPG3OFUhMNR8u77tyzQZyEkgk6CWbWNUWgw6EpnMuNZpFRLF+makhbXPywYTfTGYncDeWoDg16o6
t1CYsvHBl0cIsRyxB+BDzukizsQVbGjkHIxvYaWElRZ7UzG7VIGuZ7fVKl3GA9BjYD6X82uiKys6
M5Uwo1FaMgH6K1a+RXPEIlcqiPaiTwRCjdc3dGVZqCAgucQ5xQtABAc6NTXZNFUkBPFYd0ip3ezU
qB730zzL3mBgiOi6veXiHGCVAaRBYAACVuwZFkytOrTzcOsr/Y/GhtBH10A1rFCVLVz0cmWXloT8
glnUalDFTMJGuyvIo568QsNdiv78/9YjHMVqsHO7rVGHGcfnssUlPEESqt26a1fXgvk0QJ2gzLG4
a+cR5MGsQQIDt9EDFlvfykE+6mhoegDpbBRjVoxxqCNcHS1qlOuEYGpnU4/aOYAjUeeYSGeLEpyU
03vZlrE7Eqzv+g7yHboIZpgIgZ8D8mQhl8DyLqMJZLUmpWqofWfmVPlHTk3jLTfs7huq2iAJQE53
m1ZW9qqR8avUWehO4paCji3KZ2BuE4kkMM6o1BWLrDs6KBVx44JIf/SmlDdepQuXhxnwEOLZi5yC
zzpcLpCMY4ZwAjM5tXeskVybtjsnSzaAsYteMhJ2Ll/OPx0qQXD+SztDJEcESpzkJN8MH8XR2GGC
w0/Dap97wy452La7zf4kXrzIpZGLIScDnos7p/DxxrYtMnTf8hN6U/MDMFf6wTZjcz/bo/zDimb7
EY+ZZn/dYxY0AmCgQQsTqSd/pOImFBJBtQa5ZwrsYzhZpu5VkZoHPcDHu9FRD7lR3VRy8qZoGAan
0AcEQPx16GJQW0T9ayf1j3Fnzr5a9jYQ3ZnjDRnVdxs/kC/73Kf5D0RejhOLb8LzyctPUeukr3O9
NkKVVp6VNE/FYFueOmV3kFGhHigPAVsynfGgsubGnMxd3c9HU2X1flJB+yqxNj1c/0nLD4Vf5KDE
hII0fpIlbFlXpsas08wIUfDE/Hti/QM+1tmVlf4eHMCtVzJ9a95ry6SQTQ9U6ZKcpEZot9GdXaph
OYwHjUmQObTtwqMSAL/XFymetM9tP1ukUFJoe6kyLQqLOja56KhrmG9DWfjXrSzqktwMyG5QDQUI
DdV38esmYC1ima2HRfRTmrL3xlB3udOprqJAiyuuOtNT2+FPSZs3VelfjK6WXUx4bJx3MUx//gre
5cQbmo9cCoudGRqDdgMCpjxXdn0GwjMLPt69sTzZWLAYoWEJvU0Z/VpOg7wYiGhwDHtHaYwwY0Wg
ysh7cNFhZNWXu/qWzhYuvHljjHndJHCpfKQJmQL/0ueFKLMC5dU0GCEDOICx302RHbLEDEad3kzA
RGEk7eX6V13xVj5gB0Fs8JJgpcIBoVMBymqQsEES/r6Xfs7qcEgxS5ophd8khXfdGPcQIT4gd+UI
P8yDowAiGLOtBKNhIKAJE202mFdOkomb1qbyxgDQwkeQKgDWhECJjjTqEIttzPIBt6ABZMlJkX9W
ZhYQNroIlhsLWsDOgR6UUatXcCKwoMU0ZJFoJVJzWMpfIxIk847L49jURW1PfVM8xdypwPhtSWR+
OvnFRqK3wvve6Ooge1jgf6Sp7ZRYnfQwu7PuRz/J3C5329knBcRiEGPfOzVwtuBT4iOEj8Ap2E0L
AzugURLlLImKhmYvMz10pOnRUBI/ddS7ugsl3O+TUfwY00M0bE3xLPyTGwUSle8xBhfEZMVukSTZ
LYyivfiSZN2hKeybsRr2OU38OlG/el/AHMhy0fRDpo4cUEgmZAkM/wPp9XAevysQNCzrxu3KH2Ze
+6O+UZ1YvGf5hp4Z+3xwnp32KDbbLlVbrA1obc5H3h66t+SAN7U//rh+8tYc9cKWcPR6PY8rPe+A
rYVS2/wJDJczrGkf33F5ofS+7IPU3kgI1j4enqyIL8gKuBjdZTjTQP4qGy2MYmD9oA7xrpLZbuqz
oBogEjdtMXovU0G+ocDZ4gWAR9YiYmMkTzVj7qFcBLO+ycDDGfTu6LWHYad5w1E9xJFf/by+tYug
BqMAW6HJgyodL8RcLtIaLXsquwaLNKmbstd63BreWXB6cUc5N8H3+cxR4lqb07SFiVl2Xhql/DCL
KqBD7qdpdQcBZU8dh9wlEds1+R99dB67LvthjTSwtMlDGh5kLV7shh4kevL09dUjC4ZUJWAH2HnB
r7LJoXoVIaTnc7tvjWEXk60X7doGn5sQvKieaNThWauHCo1QVrJde/p9fRGL0g7fYFPBWwUMljj1
Yj7fp5LsMHvQQ7tvoOOBydQ6dieGRNGZvD7uA8mUvXlo3WRbfoz/fDGWY1IakxtodCLTEC4rpIqV
ncsIOfxkdqc04DJR1h7o1Pdyc/hlNQ6cWxO8tdHnDHCXT2uyJwcM86RedAR54aN6l+662/5li7Z2
+Wzhm3u2QMF7W0OedY1gc8k/9l735sRViIdw5xugPj2OQfWAoXsN81MeDbP9xpddu7TOjfOM6+zo
kImimtPBOMbvICKgerYkHzoy7FNwSfXpXZ0nnjQ/DhKUcnNQh/UMmidFmFuJZylTCJ7Ro2FLPp4P
Pm225HEWoPhPvzvbGuG6oTlIGjTudyzgImHNMyqZiUfejdjt/4ez71puHNmy/ZWJ845z4c3EnPMA
Q5AUSXlXLwhVSQUkMmET/uvvSk3fGRFCELc6uqMqKmQ202+z9lo7DknDejtuwOEV5I+GZ//Uwimo
gY023kov9rMV5/O7g3++UPPWGVanNe8LvEcqXoJErYOxvx7kcaca0v0QyYFRvDFyK/VgT6Q7yI3t
VtZq5STMsYSNZcSxoX3uzXwXZ67zHOP6hprjgbduGf4pAOBz8jWE6cgDiiLp7Opig46WVgXmMgVd
Zsarqv1pjufTAspTYNNEMewbbU8MifFWLbG8FKwiFTqgcmw6aarDUmKh6vwcU2mFh1dcFvPLBDUc
8RDhNvsGci6jGrmSFI5hp/1Oq8JPIdKLx9a9vFIL/rWoFP2PlVkMpqsR16iNdz0ay7sMRcXUUrbd
UPsaWZNcWjCFliQgvgRwG0XF2flF/E7gIsFUyizy2OIVfqq57PwqtDK9Bd7Y2Vwe2sIEoj0IdClA
3mDl5n3PRUcpaL2xZFJ6Z0vvJjtE3cdlEwtekQifQY2O/gCka2ZXcA6FG6NT8JqbxbuSHEx0wxnq
LrFzvygm/7Ktxen7Ymt29yIhYOvMgUc0yredUR3jNg8UYm0bVVsJhRYnDnl71CdFsWDeMBA1yDtD
wwfPmBVaMTvkpnLDo+zuz8fjIHVpoZ4HUo5vsAbaT6zCV44RWmyLLQfh+y9DGYjkUgopTaChYnkN
gv4tKMcdDOYFYG4FMQLybudPSNMgaVYZlXoEo/Dezm3fqcfa1SdFchOEyE1nPeWFNays3NKzCbNo
+kOFAg06cyBdMhWppFmFepT3ZMv87JF7ml95ka/Czdwp4I81Rc4dsqBryu4Lm0YgjEGbBXWc79Gl
M/UFZRyWE0BIt70mpB1r6yatGg8KIH/D90K6HWspVCPA5z3Lu0N+qYWMXqQg7w7NPjhJscssydVV
yc+0eutAbw+9YMaHNUVeXdM/7RfFHS3a5CC6DS175Ktnd5k6TG0V4YsAH5ueFrVupPyNh0aDfARA
sSDjByZyZgIduzxtkacAVvGmMZ9MVv752YMB3Ffgz0KcMM/MFXqpyi2gIMcxTvaNQt6dwfAKOq0E
kQtHHAUDQXgC5mwcwNlBGGXZqhO08xwjozt2UgyPyN4Y0koIrn9/wjTgzdF9pIOJGtX08+NmtiAL
attIPqJw/zGa5kZKq5XSxNKJ/mpidgNPRC3QAhorR2LYNw3HjkNrjodMmGcZ0imO+I627ePlm2tp
WOArQpoIZUB0ns6GpfcakDiZqh0buXaV6CVP7i8bWDq1iD4Fih41pW+4OUpRGxl7aDDVkR3o1ugV
yLY7/JeTG5vLlpbCJcR6IDMTOCbUsGZjSYTQpsUH7ZiDGCAH9KXXb5HQczbKlBGPAJUAGQqToEN5
KAnQR4rmIcEf//muR9ApwJWoxFgAA55vlGGSdE4Nrh776pfSQbTBJG7WriRpFmb1zMhsq1Q1NS0+
CSPA2oKUyZ0I9ZW08HTr4fKsLmyQM0uzp5oNZiXlRY1bInrs0n1p/Y2R4FBBQAnZGDQNzkZC2kxW
e+gtHpu4vG809Tanw4AydJa6NqGxf3k0S/MGAgnwSOINAQR2Zk2zoc2Tm71yxJ21Vxq05yRUrcNG
LToXiH17pXi7MHmo/oH8AH+iNWbONKDwSiZd4ihHymTLzRRQZUkjWwkmxYaaOdeixKjBZ8NKAaR9
vuHAAGRNgOMoR710vDF6GtBHXQxrfXWLVoDzgmIc0KFgizi3Ymotz3ljK0emPSngFiXV1uYre2HB
BTUgWiDSNqgCo2p6boMnZaozYKGO1iTvp3YAyywClPalJJJn1CvZ+IXb9qsxY/bAT4oaKylyhMcM
+Csz3ThD79VtAtQeaHwHLSRrvatLMyjecpT7gJXBnj8fnSwzpx3kFnsv0z1NGrxIvom1NRbTRSvA
16KaAegVNvq5FSAFarUpmHIse3v07A6Ao3ykbwlTV47S0t7Ga4WIC+0U+rcQKAbOwrJaWz5mfVbv
UD9tc1fve2nl/VgYD4A+SO87EDMSTTbn47FYW019NMpHVY93IxqIaNwGSjsGly+GRTMI5EQfm5AQ
EqP9kpChsSEVmlTIR5PzX52BvHCX/yhVYyWZsHD/4DqAHZEK1oC5OTejt/Uo1RORkZUdrjteeYqU
HjIpe0aKY42XdSk/+6mSKtroUZmfu+qTNEZ2WiYY07E8tE9kW3loRwmLj3rbQejR+A21hzC7N+/W
UibqQsoExUJhVmB8gbc4H2atyizNuDohPPaiI9vJocgi6t74mF8XoXmj3PU35BDdOz8UcCCZz4Ju
7f3ygi5sT3wEhGMCUIL0+2xBhz6xMo5WimOZGwcWoy6UgAJi5a1fMyJ21ZddY2qjzep2mtCODqeG
sk07Uv+Px4GNAiYShK/AcTqzO1EvuiKPHDiFaPnxiqL00n4lObOwJ//XAgKd2UVIJq6VzIaFKo2O
FWlOwBzBUyLF787I19Coa8Zmx7mqILTROZJ8TKLjND7JTedO5n0Z/b48awvH+WxMYoN+WZhRSTtE
kATgQHSHjgoJTHTGApe6uWxGEbM/e3vP7Mw2egFKn4KoiXI07kfP2KD+R6+6n1Hp/oLOcgBNFSRI
qS9zTweiKV9VeVg2j14K8OsCyDevfcpjZnAoe8hHpYogWmREqQv/9o6nxq5NddTm+UdZAVnfJ2t8
LosTjA43QM5xypAJOJ/gHqSafSdilUoq3ygj1yqhL5iM28sTvLhdRDIKVWX7O7gDvAdRC9yHfOSJ
5MmJHGhDBwprtikLbeWh+YbeR8iNUP9/bc0Oc2oBOKFOmEw5tBBve71X7jR/2kZ+BDEoLKfqDx/S
KrXRwh0iBAltRAu4rCA4fT6TDldra+gMDLEpN8agn6IuW/GrlhZLBK7i5bE0QI/OTRgcFI5tb8rH
CJzj0pAI5TNP6//8bQPWDYhvZC1QepsDzQmI2SQj4/IRwgA3Q698AOpwKqNhP2RrvPpLcwZIJF4Y
CKsAIjK7FGnXULuHeNKxdaSw7tIQ9IErR3vJBDJrcEcFAsX8rEp8uUH6vEaOUuqno5HUVzXRf00K
BMgu7+4lwATotz8TrvB6v2V54sSRE6Vh09H8oW0ST9EeE596WetJYQECtKR6XOv9WxiWKIcaUMMT
rKrm7MJK+9K20SQ6Hs2OuZx8qN1a/LtwZM8siE/wZeIg4gdqWBkWooa5VrSriOopUepZ2VowtzaW
2bZOQLbMzBiW0vxHjjrssNbIsHBuzoYihvplKFrkqJGRwoBsvjAoZJnTs7rWJblmYxZfV1PlOL1h
jscKLkRKBs8gU1DyNZm276uCKhrY7pDNBHQMGf7zoTR1JTepgqEk43OrkQPT+V7Jp4ORvl/e09/H
Iww5ok0SQYEzb1rU0WeFrnENNUr5XWp0z6Gaq8RroJ+FNPRnFhjgG9F9ZH0+zF+WZjJHGoOFeDz2
5Jnpg4ubIjTTxi2mdleg+tPdWwi2Ky2Fyvi4kVkfaDEQSRqS1G29qW3u19PL5ZEvPCBnn0mdOVKS
PDhmR218Jq/z650a6L8nn4NDagKxGQ6bW9zUnqp4a9Xkz1T/uRcCwwjKkV1DzRAcJOeLKw3KRGsu
jpxkKteOzCcwrDTTXTH1FsrXfGzfx9aIXzOjsSN/QLPMAdxGVY92EWaGETL64dTy+qaNdXYjS062
L6bRepHAXkDcpM3KW9WpCtuLx7a9z8x++J1McvZQSUN0UgZUiFiVNnoISQ7FcZ1iSE+T0/cbXW5I
4loNVW0/7XXuhFOtUP7Q8Cl5BWEDHKJcrgw/Qf74PW3QJNJlnZQCEGeQq9Qe+n0jKcW+x/XcuwzU
SLdlD1yxGaW6l3SDDNU4Mx5+Ghj/g9Km7SYaM/qio0u8cPkgURqovW5x33a69glwGOOq0U1EqWZj
Z2+9JaeDS4DLOTV9pL9OvdxvVYDGnlrq0GsuSyDOzlibORAPchoQdNhZtOeAr1z1yjSOHmuSFn+i
BnOy0ItmuhKepK2WWJV2U9eSoV5N0IinSNyr2fVolHq6iawuLjbgiJFjn8SF1Xp4+9HRq9tNd2dM
k/XGjEi+g7BF89Lw2joSk0S9q3RGdgL3emKByZuz1bzp93sU2welZujaInNqz9FlBuEW2JjICFJl
hPB1UKt3DkQIeXQqxn1TmZvM+N33YTPsoFPnG06YrzFDLYSqZx9hjjmbRkBpUHIRR8e5rtA3eUe3
kztsoQ7FGtcCP2i707csjHtXBrPMSppOFa/e/AAhyIKLKcMF+5Y5riLuoOcP5mvNawMZPZvKloFa
Iw3qoNpFB7qLoVOW/LCg6bqrOzfe6AfZHbdrJZnFK+TrB5m9OGaa1MQBofSxVW850+C4X5PhN22e
MuU1Lo5Jszfba9pZbjMWt53GvbqDprOTgnhwrbFsaVd8/Sizh6lTIqNGvztejFRD6yXooFu2Wbkx
vyf8UOb6Mu+zKKLUpsQgCYYrKa78pHskgD7vp+DmFjx/nqq6qpsG/U91u3ZnLo0OzAc2Nj2Scd8y
s3JNGXg6suGIeqkZtGNJruIkSldC66XxWShwwFVF/w6oUs8v5h5EC06N9u0j5HcqSCqb/UM3XYO/
xY2BMlqZTPG8zDex0IIQmvAi6Js98ZWTR3Ils+FouJ2P2uy1QOloQXlc8yEXd+lXS7P3BogSxvPx
L0t44rzePgxGmNEr268DxYu97L5ufUZFGXhllGIUl0Y5c2C1sQOkRfvLdrdTnrH/XTFOev+39siX
CRV76IuPAVwxOqlTmOqI47c99+SiWdkgCzUrEDF9sTHzYbE5ssEAmf0xj/OdrBG0yoLfVk3TG5si
3yOTKxbXe10ybkeT/XFwjYhX0MAa2C/Abc92JxhdjDjv7f6oDpAPYbmHcDvQE6jm6X8Oljw3NTvo
lMWj1GY6TMUmSNi0sExq//LOWDrRDoLbz/qsUOE+Xy1KKjnhHZ1Aa1V5Zlu5MfoiLptY8G0FD4Pg
PEb/GGCZ5ya6tHOsUR5GcHRPSAoYaATtIRUrrVyLC746ZgvaGpaOlA6Ks+dmjBa8wyBKRFyTyI/6
MMYvktVsSKr0oVkla1ichXlD3Q3euiZ6DL9R1I/FAGlVo8UdXD3EUQ02hn5l2pbGAz0NDMUCnuE7
zbjVolmS0hFoH8tDI5YLGQpdsgOLx+HlBfqeDxOkoIg/QD6KPPu86W6gUq4WwpNJd2RL9iTMduC9
C5MVM0v7ANsA/SmQiAYaYHbTFkqTxYNk4KY1Ite0nquidFP+fnksC7hHVG/wP25zYDSgEXy+DRzI
rPMcsQ18oj7IJrcN6bFxs50UouVgv+Z6LI3pq7VZSiVpW1NCF91w1AjuG0UC9LPRPE4t1VsZl/jc
sxtcNGyhbRvwdDAlzizFdkUzWywSJLYP6bt2sK4kBG6Alao7Lcwyrzxpgb5VGzd9zJ4vG1/YioiB
gdTCi4/Wu/mVR3omaaMTj0egKbw+eW7rH0WFhgOyRo++MJ0i2Ib0Ckj20GggPsiXtyPpoigH8d9w
5FZGXNmS7sdGui9BTPrnhwtwLBUwf/SdfU8B95OtE13CupWtGpYNu4cY2wZU0PdpUb1cnrzFMWHR
DMF4ipyv+PqXMbERisJw2YZjBRUy+RetHsxxLSW2ZmM+bwgpwTozDsco7XwEmK5t9N5EsuDyUMRj
8G0PgscM1VhkeL51RzRTmtC8gRkHLCNuRobe75Ks80C41Lh6Zt0UqdpsLtuc7z1sAyTp0dEG0lg4
nXNuOFT/rT4b0+wELFMbdIoD0Z8GPbt4rEBzHpUlEkCXLc5HKSxilwu1NdH8OgfEZLE1jbQy2Emt
IrCtSm0HUqe4iFMQVzm54pbcKB+bLJV/Xbb7rYXo07AgwYMaH4rdcwwMY4kcN6nGTk6j/Jqg2LPr
p9bZWS1P94WTZxtwPDsHyY6szLXsgoUUneYvCFGtlfO+OAPiXIgGZQCPZ1u2TtU+Y4PM8N5oQO8h
Qd28lI1lvxixPYAFZdBJ5FrgTa3+cIN9zgB6UlG2E7V+R7y6X87KoDtEoVOPGeio/BKxxtiznNu7
rq7GKzvph5OEHfLz8rwv7TC0hALYIvBHyPWfG60tIiNBIrETGzPtILecP4yx7uzLPKsfHUday11+
eiJfj5EYJYhXDOSd0EeF3upzgw0QM4OTYZ0hHlJs06my/FrVH3RL2jqShhzbJ/9JpO0piak7OSRz
1TZuN4Ot6Ehr6IMnA37mdwAYoxX/Gp1SbejUnLs12NAgzlt9TIBvDZqyoyDzBRlq1sOBAL7FiIHA
iwrpR8nk27qqTS8zSIHf5sSAQykZfotVBrFtVG4k184G1Gbj0THa1lNsaI3kNaRQs99a3YQlHQ9m
pzyCStpH6/gHY7kUDPJAw1KOBr8AVapfU+UmNp0rPe5uk8i80RLjxGh925fEdpWK9uAulTYDnILA
4bQIAIhAFtImD4oCoWZw/fWu1dXlg562usczi7tpb1eBbsQfid08JXyUw87obTcr5AGn0mJb3S7y
DZ8K0ATIZb8x+Phroux5klhAZUxsrfvgjB89arbvVR63ojS8z5LqCjG7b4wy9fRYfqoVhQWQkFpz
hOc+o1h3kJCCsBylK+sbg2CBTFedlhI94Xodg7SOSQgI4B8LCwkrQGqJAEkkqGbbedK5Cqoyi55S
KGGOIAltUbPQKlreFUpdrbF6zF8ejAl3FWo96OhE25g8e3k4GtHQrK7REwKV/FkF60Uw1h1nrp3J
a7fDwkEVaDBBRYZj+q0gp1RtNyBziPmTtasIKRyoz2wyeqcg7Xb5SlgYFSZPQHzh3qvf6ONQX9La
zjHZqaXoxaWZ9NTK8mMCUugVQ3OvTmwJAC6EjpfgWpj7xIRLHTPqCRcewQmDOGAXxqrG3/NMkzxH
IWRflioUfUgX7y4PcWEy8aACjQ5FYLzo88emkhUKRBWGaKTUvrEIa6+hHV7u8lzpHmJcYJvL9r7F
7GKoKJ9h/4MDBuzCs33Z1WZetVXLTo2WE0htG3KRX+W6eFEtKy6flC4bEr8u9Iluc6t/iuoaOeS2
bFbSlvNoR+xYMLDBe0HeUgZe/Pz2HUeNDooUpafBVHyjl/fA5XtlzVyWUE+BEHNv/O6KNeLehbMv
2gGxc9HQgIrSLCxRbNbKhYy9m9aTcpoyIz0wAbq9PMlL+9YCkhfAHXgR0A8+H5sWlY2De4udcs3O
HuPaVCvk7cGg7qHDdk2Zc2kHYesg6MZDJt7Oc2Mjo10tD4yd6l7WH1BxNo7J0Bb3TcyjXV/Ka1wc
CwsH7nKg5pCqg1Mz51MARbwMZvGUnTSStGhny6VNqnaRyO477wpPFDxtY7GTwbQLwG03tv7lyV1Y
QkTiaH3W8HZjB8/GqxVWD2F6jLfqJ1wEBVpkHq1yGMy1UG9xYr8Ymu0V0+6TRG1hSA/JNhuC2Lon
e8cbPMXrkCrkSIN69jOV/fFqrStgcYwgwwaNHyCr32L0bDSqPu0xx1KHPnKIM1aoF12eRjFNc+/n
6ys4O3+QV41wf8OEXPG89rrRtKgXJU20SaJx6j07avKHBGIpzcr6fcPXiZP/9QzOQmg6pvJIoX51
EnkOCPuBy8U1DR8yZum1FCDr6lcHfQMtAOgnbpi2MfOjNoWO7tLNWjJ44aDiowgpcbQ/4R6eTYI+
qkPaWoyeiqTcKDLk1Aa6qco/hWOIEeO8iKUEmA8MKOdHFJ2JidokUnpq9PxgSFrY6ORvvCPw8mwk
REGCCiTLuQlbpxVy6BQvmG2nsqtqU+1zYEVDmUQVAhie3l/ePwtTh1OIWw5qs4gINbGFv8QIEXLL
jgPh7VPhkDGDhKjVvLZlWxhoyuR5trJplh5o8A0hawWcCQjxZ9aAc2eFPbSwJkmNn2TRTcTHuySN
nosqUj0zhpfYqPzp8hiXbgAItYLoFehK1FnEHHwZIxBqamOQiJ5yKc8oXqdRdQI7sxkB2wLw/UAo
c3utdPUtdSZeaJAYC05Iwfk6D7XzVk+GqYMvZ1cKOtbRWngkvdO/MsCjt4nDskPBCnObFBDEjBzK
t70kt0dF561ny80aRdHSHKAGBEgcCIogRjC7bhOVOH2VYebHnDvMyxJ7dDZYiyb3sx4eg++ojVb8
jeVGUwUkzwWZOJzM84lXGZD0tOL0BBeWXAlt9FCrCMIrUx69xm6VYGggYO/WmUn/xtstACCobGCj
fRPHGbOBI7tC6Wkoq1fGoxutaCS/h0boyhi/4afEOn+xNJfIkahiE6fB5cMDvJmxl/6KA8czr9VN
DAJjX96uBQlLLzeA1DivFsIEwOzPZ5U5FlPsIaUnwvL4agC8ZDA6EIYpEO/Qk6Rs3XZq072s1NGW
gSx48+en6av52aJWlUrTrMzpaVJIs9O7tncJ0OMbFG/iK1kFBf9le+JOmL9wDvKKYNgCobYzxyYy
0yRZpCf0RNFVWqAcC3bIlUd06Vr6akIcni8XxDQaQ1PXMOFUTPEJsqSbAX7+xqrKHNy4uuGW6Lr1
FKix/mH563PzAEOIbLDIQ88vRAMzByKSEmx5ZQIAOunAOOii48G50YshCg01WyvsLFz4ogEe3U6Q
PEZueLZ77EKrkiQRDoOFuMQdVXsYfDo4xWsDwF60Eh4szCwuHAPQYERFWMRZlQKKKzUEWXD12lJC
76IxV/Vtk09cBw5lyGrf6SftVSoik7udllqPl7fOgnMEbLCho6VQOJrz19SJ1FpkVBHidig+uiDa
AyUsRQYkddGN19NNW+mA2RZ6LVl/2EeJhUVSF1lx/CF69GcPuQleGhYlOCWjHSNVoiichdhORHHH
mItEQs75T0NJOffMwvl9edwLs45zouKyR/cN/p6tsdrmEnUy7CoVWvUPU2zXIAJPx+aqItq0Mcso
+lXmE0KNpFihoFvYXbCM7SUoHdB9MRt23uhaZOhwCmVuhryfXurSIW4L7cs/P7JCNBRvBsIz0DnM
vE8kGvTWIhk9ZaaTap6qQajMS0jbxm7CQRGCdAnVW1P1i26AwNfl+V24kpDJhiuBVINIPs1G2YJg
gYEINz1lLEGijmuDq0d0jXV/cfeKEhF4f1Xgc8Wn+HIrJV3myHkKdzOFKjLacv1uzK5M/Wee8xuI
sq/IBy2O6Yu1mZNkQVwW4D6MKTHByCG16XXdjop/eeIWni5HiD4JrV4VftHMSI9NiAsBb2XLIg3v
FJjUXi0ci11TtS30So3kWprk6R6Uq0lgWZm+ct0ubU/UAgRhGkhNcDWcT6mVZRAe6WN6qkYWTe5k
Ayfs26NN31t0Pq8BDpZcA+F6IIGIfk+IK842qcwTedQiM4XTJetvVV8zA7QEsXwV5Wzq3a5LLMuV
J3OiniSnAjJgjVBKT8AaudUkivT0qI7Ml2NLlVa28NIVAflKtCnjuBpgGTifiUijtVk2Y3pisdqd
5MTk9zTPyoM5WuROt8FLavQR2WWowv33FfF/fg3/GX8UN//9dPN//xf+/asox5rESTP757+P5Fdd
8OJ381/ix/7n285/6N/X5Ud+39QfH83xrZx/59kP4vf/Zd9/a97O/hHkDWnG2/ajHu8+eMuaTyP4
pOI7/3+/+B8fn7/lYSw//vWPX0UL3mb8tpgU+T/++tLu/V//ADvKl+Mgfv9fXzy9Zfi5hyKP3759
/8cbb/71DwnuxD/xGKM+JqJ5VDHgg/Qff33J/CfKxXBj0SAPWk9Rx0W3c5OIHzP+ie8G1hkXLsD7
InzjRfv5JVX9J6gIgCdE5d4C3F5W//H/hn62SP+7aP+Rt9lNQfKGYyyz2wi3OjjcRNwG+ARq1vMN
02SjIhGgqZ4dHRjmoXR1ZtxSxTzaJdtKpgS80AgOsNGd0jfSFi4drhI1CZPROlZy5xU9Wj5yqdkg
d+7F0q5iLMiGg9FM9wzkYRojHpoCNhMAnlZirlw784M4//DarEYUIaluR2raPKc7/TeQGRvqiQSF
KPI3Idmk3pd1/Wvyvk7W7Jr7yxxKuqKnBkyJs/e3ahMAGQjMsUO81bb1VQ+mKrZfw4bNbrNvZsQZ
//JAxGma87qEmW6qXYjFVva1kj1dHsqcOPCbkdlFIcVK3BlG0jw3fucPD/U1P4Le8phvIX1VuKov
KBmrtTbl2WM0Mwoi0fORWaQdQESBkZXIfbZHuV8rSczJ3r5ZmDmmIia38GQ3z4IPEeU16KPsGsAG
6zt7m++Tffx3NgUaeYCOwH/AfszzAXBFwVoOz/6JyGPoSFbIIRxpqNPestgVNEG9lI970Lqs7EWc
UEzWlwBKDBUJViCKke2FFzH3wRtIgaMQzJ2nqU8ORTb4gHI/ypEUOtRwMxsskAnwiwn3kX3xJxWC
59Pv0XbcypqOShHdyPzDNjqvqRRvKPMgixMXVZVXOrSBE9enSqr8UZIDkllbravctnrTzHerutVT
4lfVuLUFE1CKxyxJT/U0BBVTJU+yTc+cZNOro/zFBJg4acygwRNYqZ1nGukjSazdVOWeFv9s1foq
7XrP4DH4vZ0dp+Rqsug+Tx84pCOlpgxLjXokA0HE+MyqeqvWP3J+tNvy98ia954noWSQ45A4BzNR
bqCxfZUp5lavpntkL1zmfI7bo3Z20+X5vVKUQJnjgXa0zHQNUj1nbQ2pamhrMJ7ELhyWjd0jUMvh
sbj2hL59+yClbGs4414F3D6zfzi16esV5PcIOVpx+9POQD6uRZ3LpzwYQaGn27zA79aeVAcJRQ5t
ntz80Otky9VYduE6IE+lPoyF4tZoXVDNTMhyo7/3JkXpuSwPrIxc/PKrNCYBb4YfZtWGtfSrNRq/
QLYLrR7qtmfXk9XeG6z7LdXNpsmcyiM9VC5TB3XeDhn/vLkeYzkGMQmXQZHLUjeJQJl7+Q5RxWGa
7UDowQPngkTQZ6no/DhnoEyqQcDiPGkKfK4QjQvx23ibo7Mx9aMb5aSE1i0YQo3SM7Igf6M3KpLE
a2mThTvl7EPMLrJxSmUNQafzJFuZF2un3vy4PMylV+arhXkmiBNQ+IOWwnnqPdlDe4iXfXRouun9
KciDfmutxNar9mZ3GKjqrUTPNecp3SUHzOm2DcnRPrS+tUfH72qWfQ65FhfJ2fjU2TIqENdFSdJ5
so8oR42BtaHBdCUFJKQHY2/8Vt1S9CesPN7zxohvZmfRFso3XZmgKvWU7KJb1atcGqTUo6HuVj9S
tCqWW44RozPjUTr0HtBgmY8O2XBlccXgLuzheaYGzBk6YKoYvB7ytywYtgQ5PicUY+6v1hyIhZf9
bKZnccqgpwX0IXT7qWh5QAaQIqZewcxgZUxrZuBYfnUgqErrOoUky5OzZQdlk4GcIdmUzySs/GLX
3lA/9vU/SxB8W8yZa9Sr0NWISOU8Vc5JZao3aBbSh2tc1YBmLCyXDigF2NsRaIKv7XxoNloNQWiL
5ZKjFFAdM/6ZJ8lH5fBuO2Rp7wEOXHhaxgoX7qbkg2p2k07JHrJ9ft0bh3SsHzub7sr+ZtLpLqr5
sR57lxovlVmA43PEc3eKUO1mZJf09c8+qdzUvqYOYy4avtza+snizlVziFGA7Ckd+t3IzR+mYu4s
m/rFpIF9PQrNrIFILy7umD/mVf8u133kJWiXd1P0baGhpr8jmnaICNkC+6O4KhnDlN2b9Y/GmriL
1+GOKL2b2+p+cqrtqBqp6wxTYBmlqyqMukaXhXIZ3zGFbnSHBXg8nCCr41Ct1RCsXmFkgboVEB84
7OU0enh1uatT+73pZcXL4hzau+CkyYbIrQgN+/SZKlngJAMqjfLeaKcnDVTgiV5vbScJ2yl/ieNk
M7L6Nu/6MC66h4ZIV7UZ+wkw133fu71C/WrCIyoZXs/KbdVVYR0NOxXPjqbhEdB50NHS70mJehDx
+/FJJa2LRzKO0AkoqbYr5b+l7K3pe1/KSh+AnPsRNdyysPf1SMHaq7oG0FckUm+mES95km5pavs6
aT2HxweTvyhKHEx5ceQp1JQMQFYB5FGd6cWwJxctbq4mF0GiRZ4pgye6o9uqfM2T15JsQeUxQqpF
Je+8fAB4PiQacadCAV9/7pt96kn1Q1ZHJ543N1Z8Y0Z52PL+hdnmTUX0bdsMyHNObBfnfKPFciA1
UIZMo99QJHscDYm6Y/5r7OmJyegqodBoicurwtEDNQJAzbTdupFc1FI8o9SCKcmDkjpPkqQ/E2va
pX0S9lmEpHWyz7psy2v4ZXbLXKgonqhEXK02N2ZGXkFF+aNQpWAqQdnVJjc6q66I2m4Zb+7AP+Ba
cfVUdwBFQo1Dg2h1VMdwl/gOxM9BltOwyYmXjf2DlJY7NbXes7wByX1yXzl3tc4gDwTFvynMcwk7
eRdr73o5+hF91A3ttmzvIhBR9HATC/bTTEjQ8RtqvxB6bJE/A+e7O1SnRAGvrwbhMg3CJ9heXf1s
4nxF1gbK8XAj1ROXs+tBcry2nDyd3JIaIpsp2etj9NI1BhghndynxlU5PiTNi20NHnQrU/JWW/sU
DZ/EOcTFe4XjAcG0WHtT5J3hDKhCwTtjIzi07ackAZqvsk+mVuOAHvIhmAYrJHG6KSBiOEnXvfOc
k26rE1S822fZfm0SFGkjyLVExa0zhLz46IcnR3lKpVe5t7yifGaJ4TUInu0WJKPRo2M+atlPXTvU
CrDne8kG++FO0XwF/TfF8A54xt5JbrT+deLUraQCvW844DQohw59kWl5JU3OJrcnbzL1V1DN4HQB
aag27BU3TEDRKksn9VemfqBx6P+Sdl1NjjLL8hcRgTevONnRGM0w5oXYHQM0Hpqm4dffZM+9ZyWk
I+I7920jNmJKtKmqrsrKJMZGHd4V5Q2oc6HfQ3/a1/IHgmZYPXy14a8E4EfTSOx+aA6A0QzWJga7
fyxHtgJISE8/KRXtqu/XYwWGvqaAKmeO9foqBRWaOZHpci64Dc3dpDUdpaJOnu452kGSPsZO2La5
l+vxPaBsaIa2XlS2XpEa3zKmVjK4r6F/bQQQ+1PLHqWN3v5wGYw5e938iCyM5+atncm7Nv8IldyW
xtAtwp8emiNq/pVFDwZ71uUneBBbKVV0Tv2+2qKZvOtoc4eqym+KUy/RZMeJ5EdisSlSyw6H4UHX
C7waRri1YVUwuE0W+lK8TQrFIQbSNonudEwOq8pn1qzG7kVi+7beK82OkbWm+CXS/zQRoZsj+Ia4
Zv17xTqXVg9xHvD0DpA6ZXiSlG1o1S4rdkK9AmmobqC9bbxBcT5mSBw4BJxNv6kTmwKvKU2g78dQ
6nZNsdJHkG7X3JbVfR8f9fJ9xH+DSmjbUEynqhV4wms7l/eaBnwAfyPFtk52Sv2skXdNfMySyh7y
yrRjS3X1XLRz9QlPLSlldl1DwNUM2pyLtqmOrpg/aONvoqivigrulGhnFNWKTVzWkrUzzfrYYTNU
QNOpWD8Y/VjZfXuIctbZwJ2JYM+vffiYB2g6rnU8BDVRWVmj+WoOSb0bEJs81HsEZ1Ryrx5TeNpU
qTwgC9YDnvRKW3tZ+QMaAKfS0BgpgZa1UtvAm64S1be4YXchk44mCqaEpF6rjk4tRD9Cr1qgiWze
jYwJa2hsrUzlTk6flCTxQPXROlGecmdXV44hlta2C6PAZNIGYfndmFjCRsg/p1w8xJjP6hT6yAa8
gfuiQJ+i1z67DN2DEqcbDwYM3youj+k9SBhGNzXeR6EDYj1+Ek10jVqw+cBhsXaj8PdB792hlB9z
SNI0leGJOZ6PkuZplE9yVEAfBpo2OKSUQQ0a4U333NXEB1vJTieCG4NbXVJWPG58M7PcSAk9Ht1l
OH8Rqd0+S1dNk4DIAmpyACaTUHjoKtOrgEW2RSv8LUpdBuSzzh09VtHy6PS3hUxxyrHn2S/afxOf
JMbBLmYVwOrYJlyspqdN76W7wid+7lhO9gsqLr9Dp1zITGfV6T9Z4qm5WZaoKDFm9dFWD8oi0KrH
HOmvlSECKL1DG2LLCKO3P3DKdG9936yU1gAcMWZ5hDdG2Dg+MxwhQ6AOF2oxV/Nt1G8xBgAgEbrZ
50kpRwUI7/AYn9U95dC1TgfL5uT37U+5/iw8sTLL6gmI6vSiQOqr3U91DIe44B370e3BlVq8qwHD
erht8erL+sTgbPFysPkU3YjPInHvRnoD+sIluvhrZUjUuf8u3ez1TsAUYfIWb2t11QWDNxzwVHHF
e90eHdktDrIde8r77c+6Ujc7NTknzowEc8gLqI7CpLlV1ulq3Kp+szI2t83MB1X+9ST6+2nz+hwL
W6NpZWYFLR/WkaYcuZSshoSuIBW3kUSooVvPlFUbDYromcAXHrZzHN+F+ekldVJFzmnTqlCbR0wA
fgVP+qfCR9avPoQP3Sry6Dp9qbwR49QoaInr7E7ZpGhZL9z36ycIc0kTwgMPttkJMhMty8cYJ8iQ
Rofpz9IywcS1G45Gyb9NzA6Qog9CylhoBia388YXUh8HVYXYRjkdJLxh0mNRO4PL75J/Sq/1v0v8
f7YveLxNoWgGBmrJoMjuLfPIhaWG9BwOfmFh9tzNuAaawRwKAFqBgqhhUhDXNiD3jBHp6BvGY16j
mDmsL1DBXBp4nSPdLozPTtAgi0NWyQWCw5buu9U0RfnJnfSBriK3W3DUi8Zm1aCyC+FCrRwFBM9c
KW65goA7dyYvEG/Vw7jg2v7w5cwDw99jA4T/7HZEBWeQGLcC6vZe89U29uiDORX9AiRhqg0xmofJ
uuiKhZ0eU3/JO1wPGX+Pzixk9DUtAHExzUBW33KeOX35nNbtQlz6D971r5VZyMAUTZQpHeIt2XQe
d2VvXFte7UKBbjVxBx4fl4qxt28jRHfPl7UFc5OYAC8UAPJut2brYD5LzEpfIUtX47ZrAU/buSWj
IobMuGUGeX4YrDuMCS2cyOv1yX97FuCczi0AbmLKQ4HjH2ar3ovW4751Sid3EsmP/XIb+6o7bqln
rdA6aO8TF0hPG8NYX7fDyMJB+eMhTty4yUPa1gkOimq+qcYeg75mc7xtYumY/IlkJzaYHoZd3mAt
ma8YeDLda367EtBKZeUh1zz9DRxPu9Ar1wt2F/bwj084sWuKWV6J+eRgUFivEaDw8Ebgr13TVhwR
KoLCwmL+USa7ce3/5FgnFiM82QcOBgZc+/ihQ84rehJIzh/VH0xDPGfP5B0MPPJgy3f5L2jgrUSv
f5Fbe1wj83+TTAcqsiRxetXp2w0y8hjSRK5oLxM3Tvfk4needFZmfh/gs94A1MoMIHj/HFv9ylLY
WjZ+Uottsv9n7Vaf+XlLH4HZRa4QRCoEDgzFpjqmxoA6Xdju6Uff+qiZi5cbSWCy0Bvg+B4OvJEi
WwbjRF1pXlo1mzKzXgw5fAoL402Xu3czGhbcoXzVO52s6nQeT3Yfxw1YyIgiHWlGlzSazVviRppo
d0xFg1JzRgQdrY7W0If3AIN1W3BE1Q2bqqlrs/+hg+waw4tY7IHVsns9UOP36d2SA2zYmMwVk8ID
TebSui397FmsaNLYKGmHxB/v7P3IbG1d3lkHw0Ox1pNQl3bZKvb0p6Xk7XoCe7Jcs+ghYcgadI54
HKoruinuc2cSFhR9yYu39YIQ11Uvd2JqFjfA0xRbjCnwQNTD2LQvCs+NTJYWcsGKMYsZgiiCcjHE
Y4P5WQ5KXdULBzv3Ik/fS9sG3byn0i1WS9+2sH3GLI5UliE0aBiYAReavYksW8plu7eAEAOoceGK
XbWl4BkKhCq6snN4Ki9rChrkxgqqT/5pmKvRVdx8RX7TnZj6owPSjWP5IK6XBnWuH5UTu7ObpfVo
OYUjjoph3anqkVWgyaPy4GpMXJX5owVKM6uzTdPcDsrLwjdP7unCrZzYnl0Pq4YKdihKBuJ0bOud
YmelvMLi/Bbyoyq/xPk7i755vc+yYxgtIR+nD7tlfH5HzBSMtQDDBrxZQ7/HCyPiLXzfBIq5ZWJ2
N/RaK5S0gAlxa24lUAYD5OTFa7JdQuRfz8FPVnJ2P0oKtduqx+lBR3Y1bsKNtBqgrTs9wpcz/suj
qoOpBeQzIBUAlHlOKQbRALUY0JIKCJihekiVtwkgOtEdWRJEv7z154Zm4U1WaxUkAxmqM7poUxW0
oUW+EqKFZObyIJxbmQW3TjC7gaaNGYT1N6mC1PhnkhJ4jJ3//dkNE5SURA20g4Ki0A4cpDZyXzmi
lu7kvltDS0CUl6DYlznIucXZvaJczKtEL6A+B3UdlsibRmVBHUtbVlWvVb3Uif8D0j0/5+f2Zlep
jxUydjr2adhOeZmy1qHxDPIw4jARzYeV9Bg9yz5waUAS2pBfLT1O7KluKb1L94K7VNRb2tDZtTMw
pR8nCjYUfSxT/uLq6+17faVAc/69s9umSWEoomuKep4N8s0nYwd2wvQlxnvzrtrJxK48SE7uCw8R
ac2+M0faRIKTLL0Rl67hLDqpYWw2kszRGms50E+Ng4bdfswjT9QWTvDCeZq/ZKrOiDOlH4ygB8Aw
ZCnQThMf9TNQIICTLumUL2zf/E2jYVTUqDlgeYUur0ZlA1oEf2EDLx3ztIFgWQAGDwCoOWdRilaz
aYBT808NQdA8aS9+o1EdUwcKUbEL9CvES6E1VD8AH64KTnmEoNJSIeFKUnv+K2bXJlKEqO1UIC/I
JlqnAN/a475CHb86olEEsk8O7IfhdK7kUW9w8XPGlwGoXmpbgh0eEn+JwOz6Nv9dldm9ISIxMs3K
jYACSSC3oW3KncsMCyjA9jBw4+n2Llwpi59//+wapRqFkq2AEn+UqsxO+3wTyq3XQJQDhJUrMxZA
glG6LS1WFivcZqiPozK1ecR6Ifm6Gmcw6Y/OFAZlLkYTFfAd9mIqIA8B+W9aZraK4VOMii6YmfPZ
/isSQMBv6tmAU3c+6ZX3aR+DSEaHn9TepASkyLbwmn6IL8SFeq4HMKZu64VNU5sd/hu4HdJKDHz9
GX+/nMkmisxZX7Z6EGnvlvaWLKZzU6Cch4FTA7NAZ9WYnDNaiAZGmQ3gyhOo6+3Q1V05QxW3dBN3
CYh29QSdWpwFOk3QypAPsDh+TuSmNUofxmiXb8Yj0N0A+IGEeuHMXjkqBpDCoJTERBVk3GZ3JAWG
BapATA+gnrhPMLamk9RVuQLOgtBP6/Sh1p8607DNcBtpv0ZFwHCkvMvqGI3WBeDWFT+Jn2JBPg9D
Qhjom318ATatuixzPUjRjzcA8AB9g3f7c6cbONtRyFJhhZHqXWFOHAw1rwB4k4K6k50CsBdqfsgY
L3HqrPZzpjiWlmz+C5OAgYGzHOSjypy3RZdkfdDSUgoSNfShFOlEBKUakFQJ0KFJePjI83bhK69k
zxjcBTANysfg+bkYgjLEcWiVogB0Suh8MaoedIV8C225VVLq897P0ldZULmnaMk9UA+Y1FvwDFOo
nq0zRn4mvhaw9E7qRPj/k/KG3IdsaLk24KO1+5KSfQjodsmEHVExOjfI+Voy8q0EL3h7sa95JPB0
mTowwHBJGIs8N1wnBeQs8P4LDO2zzTPHVLsfGjevpV76hP2UEmZGxMbXomd8zkOlcMdIAk0YndZM
vE5M7hJR2pS0WBh9uxKJQLUA+clpQ8QLfqI8TfN8NGIxyIHIyLNVgnmVOPsRoxcQvyzUlq6u/V9b
c4wwy5N0KDWA2tSGuoks+l0uO9A83pQ1c4y438uCvGMYr7m99AufaMxWXiVWaxkyzPKhXNfCD4ug
Aph+qeLomdjz28b+cNVcHLBpyBhSURganHPZaIasMmbVYpClol1ibJuV7RMALj7Y/F0wKz6FsbhJ
9HDb6fvGfAtRFtPCULXLiPu12tgy5LmFdGk29eoanPyq2bHvKjHiYTuOwVB+cW1tAdNYdo/KBP6o
l4guFpdgli4XisrCtE7GQOfavZznbm5UPrBhOy1F4i6il9S8tqlw31DFhlyFS0zRsULNTiVuM/KT
drEjVAuJ9ZVoMvE//N+2/Ol1ndz7Ni9p2VTZGETRYxsdVaFFbrcUJa/ECWvq4aKRqyPxmI94Iuuw
ClJXIsLyK+0fsmyR9+1KmDizMEtkWcp0zKEk4Gqv2rtiJF6lyhDrHA+loa8Mq3fKLvKgXHwnWMnB
0Onb0E+j9UAHxQr3u0R3S2FcmSlQiWK3JmV+X8fgBBQ6m6ipD5wtNG9yhxMA0yTiJyzZ8EHfNDqw
oURbUSF7kJXIVoenKnyD+tTzyDJHqENvlLkjDEB1mNkasqgrvQUoD8DFwkF/7SOnIGZAYdHW6q9i
SRj46s6eLPosT2gVLZSyAqfNUL/V8NvKtkX6eftSXzMBooJp3tkEGmAudwR9irCoxRJRCwINEwot
ih6gprrgOq7dUURGQ8UsJUhw5mPdmpKRGgNFQxCWXwJ5HwAdzZJXNYmcaPGOXvuiKQCjCGrJIA2a
LRok7pH8xxbCIPmx1A9SvMbtkkD6lVczqPUmXiIZGHQkGecRDwIgIbXUhgfoFPgY9LJbjpRbib/x
en7+5xuEci4Gq6eVwyKem9LDXFFYZvGApS9hcijE+4Ys5IBXvdqJjfnT3IyiJE7B8RFYjHgtqYGV
rdwKaHCqFR+izHzVlB/BZruWBwL5lxchSR+TRA1YFrQMM0m8s+txYQzm6pH5+93zB3zV67yJqckD
CYjxsfxQoOtSHEJcaQYg/u01vr6d/17jeSNS51Fdg0gIYdRIwcn42oeWq0F3XWH5Qp5w+VXTzC6k
xaAGpwJzNzucGMJNLVLqPOjYCzSO7FzrbYIHWw/yHlBpeLe/6/IqnFubhcakSFXQhQksoEnnFXBb
KXi3aRb6t81cSX3P7czOqFroJtejbAhyLXoUGd7hldZve2qixWayLYSoUjurZccUxEMiaDuSFGvJ
TBfW9j/8DMOCFh2uCibgz69KVhZWK7JoQD959CU3c+lr6APGgWHgbCUtQEiu7+RfY7NwpSTMMgsw
vAbQpXP48GNK37oa2bm17c1i4Xxe38e/tmanxkoEyD3rBnyA+tRxqAo/RcKCm7mMvthC2YRSA55o
IEKbrV1UjZZGwdEeWFXxKBrD82h8Jaq+i0sVIwfdI+b8Fj7q8tLBIuok2hR8ZMBCz3eLWg1TiWCy
IAnZBwif3YwNOyGT7RwyPLcP6JKp2T0QKlB7NIbIAo2njpYmuTOIHSrLW2KAr+y2rSsjyOffNbsM
VmikOukKji6KuBWdBEW5aZyNAeNjQ70Ew1dLperrB//vUs4hjY3U6TEniBESGgMkzv2IfXCV/iSN
6DbC4I0UnZwyPvYpslEOXG9eL929y+b+2VfP0Y4a3p15RzAboestSNVDzLKYYNVMwdmHKezhaMlk
1WDqzcAc6MLuXr0dJ18vnx+kzgB6hak9C0Qrc2voHUtka5LHhW2d/sr54+f8A5VzK4komGWS6SwQ
OAuITCJ7jKK7SFc2sYbWZhv7GuZi8NS8D0sFDYppNqhbmg296nROPnXK0k9S/QojwEKkDbilIJ6G
KNyKo+RoY6Lbzbjkkbp8uv3VCxdnnvV3rMFMmFjxIE1VB4KLwAPbNHork/fbdq5AkM5Xd+ZN01Aq
Gl2veSBj87ISsIYIjDG2qJQbIxKfkyj0S/Q+WAvFA2FysFwrV5EIvu0OI1AocLhpFS+d6aurDUFt
sNyjvoFJ5/PV1isMjGG6HVkeAGCSWzsG9IdSD6h18LYMUOJzMKq27Y8MI6sJOJaXjtx0pC6O3F/7
c3oL4CUyxdRhn39WG90ZVBvD75gzsKtfEfBRpuT981cetsEA7lCbMi9rTi3f5tUA7DT2OxqfFfAF
9ZCSv73TV9p85yZmgYaVLIRER9gFlmymtlpwydZrCylnhCLCEA2bSuV+IlK/TeI7rXol0KeJmRJv
6ji9V0vhXRibjTAkmBBBH2no9dfRwLst1fIAk27riAfQrfClIV5ncfZ2+8dPG36xIaB0w+gpuIPB
/nh+IEDjDZitLuG308cE1C5OH+v7vBkcVWFuRusjqBc8ElVLQhxXD+Jfu/PqkpZWaT9qMQvCNMKk
ZYFhSLQ42tCtWjw+cSBuf6Z8zZnriqogF1AsSI3MvlMOs0yQI94FVJbXKejkEhkDkUQQ9mXbRK5W
5lBBzFEXbzEDBRrFEZVq+S2EUohE2ZtB8sxOomiVmcm9buYHEJe9FGiINLT7UUT+efvXXvNRJz/W
mtp0Jz4xVvUmVeSMBXpXuVmMngErnCY/lHjZ37b0R+xyvv86aD4kUOaA9WBety/VARie0qBBKbFt
KUQficUwztMcRpW6RdL/Kk1xHZuSL1Z1DXwPAOFD2LpQVXicFGscCHEcKrOXbUMsftWQqerM4k5s
csxwcgAgzOYbA4s7dTTumoq5vZw8j1X0Al3pzKuyfttgWrDFeFImftAYIYa3IOo314Jm3XeW+UF5
DVkCukt0DKLVGAAdmtGWSLwqQ+tZDEtPTIHdqs2nilT3EQYBiYmpp7Q2/NocXm4v1VWHfrpUs5QL
5MlCiEksIAZk9qYUkWOkhQsE1opF1Uc0QDqUcTdszE+56r3WKJyorQhm3oyNKYPgPLMWiEP/OOuL
vZuUlVC7BF3LvFtb11xR6q7pMY65ZRSP6MImypOZCE4NQhNV4p8C7dcNBvjybvAsUXTH8FANG5Nl
nlH/Micf0x4zivFtNKsr9h5qOyXJj3X9VRW/BxPBIHqsLRQefxaW8qrLBAM9+F4sEaTe8ziktWkx
JqCXCZQm9pq6sDGOnEml3+vmgxIlGLYffRnyD0IdeyysHYHVm0omayvs4T4zX+sF1+imgVvi6siR
KIjt5HbcNj1oAUzJbfXWG3RIUZogC7Ew/Jg0r7FF/GHQHEGB9MUQUsfoOhGT3DW4bHqMj1InFfxW
J65aYia3YR+1Yvg6H/e5uYo08KFl1RY6HX5n3eVS5NTW3UA3OW5mpWoPuhxERAb5XYWxYmvF0Qvq
E2hilvVRYIdS+zTD5jNh982Yrwb2lNZ3oXqgZuV0/T3Vd0322DHidlN9NaFrEWW/pF8p2V2qxxNS
pBhfuuRTsPZdrGK8GM9eDPaPAjBa9EFKUgeUAY9G9VsbntKSgLVKeCzEAe0obny2tfUtMcXL2i8W
MpCvSj6lmp80/EMzKJiwm8YrhycDc4f0uzQzJ+l0OxZMu0+GBxKproV/x7ly7NpiT9PSSWUUK/t7
OevtmL0mfNhYJTmgju7SVrJRX1k459dCxclZmecMTZYpwqDoXQChW9AlJrYm/tbFHzY+6/WivNsl
AgJaBaDqB1scCOegXHDuesNxYIqkFjSo81T3C5GGtpCriSNi8BXebNOXgHfoFPMUWiaiwdkfrDIM
bU75UbdiNwTjIYeXzhQIsZB7onfQ6bJAKNaKgVShsy1UmKuN1yxKHWjZ/uq1Zh2aMFTGTkyt31YX
elEOugVVXotSvK87+gY6tV9y01Z2lDDdEeP+vRAgjJKl/1DAG23482+fOTjsYNYRlfRBwj/Ubh92
m75fghRcmf85NzILxKQDxVNVtixIJWujEHFNOepFmBFOCu2pqqS1OQgua9RHIgrebbdzNaz+3dv5
m3JU+kqrmdEFo4kpfH1VRZWnhhBiThcezNdOrAHpKvTqJMgEq7NvzMSmhGgBb4MO4gSqMt4VSvJU
yvVdJY6/BaHf3P4u9bo9lB0k6HMhkM8OrdKJYaGjJxkYo+qDGsIp1P41zbSd1TTbHtkm0YqnyKj2
pVYniLW1m7CXnL839XNpoaBlNN4QoVGgiH7DATNpcwW9AdDjj/qXOoorSju/NGQfTYEjuMA2maba
DNLQETxxKseeyTWwm2prEJ0+tmoM7FccrhJDcLpJBr4DbbmygZKEnxL+WwKrQjNYe9IziGV3G6td
QuVPx/QsLIKyDBERCACQAGLaZfbwoqaYjw3o/oOuE3ZlozlK+EBQhIGqCj6PoYe5VGy95BuamZxt
ANGylol9T4KhsZtN+xS/pR+CN01+JF+SN2zkdbauVksdWuVamQC36d/7PruwVl2AryNq22BITL9r
rfsY0MKqqT/7qvOHNPEUg3906XjQBsmH/LsBnpKQ7RJsr0Din9KUfQYe8EoWDm3K78BDo9pdPj41
pXIMGZiOLYYhK5Cf58094KYraMg7CtWcoS22sgauE8ybQXspOQxlfWhL8HuPzdLaXlxa9OBBhg/K
SIAfgAGYPa5IrfA4yxIaFPWjEYNXWwDEjkWOAAqJhWt0cW5gSUPzA28EFRPv09v1JOuuwBODeU9G
g8z6GPkn0dsFt/AnUp2fzHMLs1rHEKvq2Bs9DUZhfOJluddkObUbkKoq6h5RlVYiQipINZDFEn1X
xHRn9XdmIXvMwsz9gNENE5RR+mM+flvJ66gf1fJ9AD1sbUHqKdvEGPKPmsJrMwImGEyfx9WCC71E
Fk3bAWQESpxQddX+vLNOFilpoygE8QANxLTa6U2/qgHWkmMUV2MwVYSY3U4/9DHbymq3lgpP5Xyr
Id1Y2KqLg4+KrgTNV8VEDeNSgkYNzVYvBq0N2vA4Cu8UPGkjFM9un4dLEMhUNwbp7CRiq0Iienar
0QMgVQ31ZBTfmWv4WWFXx8gzIrAv2NKHtJ0muuIPFW9JzNu8Gs+3zV84dfiUiY4XfMogWzTmmQjE
4HLoQXC4sVS2Q+ljEJmdsW817r2wpUv7ennNYE0GESiex6Bbn1uLurgptZGlgXKUPptn+qW9YsAx
etFjGwSL7Ua6Y3fi7/CJv/8XX3lid+bCMkVSmqYa0kCP34ymWtWpvgmLXxjS37CsXyg/Xf9ItAUR
lBEo5xgqhK0+1KIsDcCo4+aU2GDO8En8aC7VuczpJp/f9Gk5/1qaxSD0UUYxlI0yAFGHN6oHpRd3
0K7LwNuFRDJFDapRAF6N8h0ZUYSj5R5kVCBjAFkV3UAPYqtL71zWXFom24aDZYWIB6KXDo2JB9GX
rZxDEA+EHUWR+SQHz4v0LIyDHbFtS0SXg4OxHQ74VBxZdZXWO9P6IkO4RhsZwZzbWYQ/ne8kvPXT
OHSQVhw1UOmUQujhunkA3zoDM/CErO2BUq+UH2gtPcZy43dcA1cLBoqrLe0iH4z6npUcWws8WUx9
KHjuCF/hY+UaySGrfndJj1Gy2NGJGuiV7gl46bG03ze95fVQmDTxpEDSaTe83ORmu0tGlNOXhgEv
ewlTdIaqpQYVCmT2c3pypslMY+VAwBswePShfIzRvNAe4zVX7cJZYsS7dm9Prc0ClmikVZ2Azj5o
lK+SAqMsoGQxcRNJ9Z3Zq6vb9+fakT61NjtosVDGhFUWCVJ5S9UBRJsgcNRrRxLiheh1xfWfL+PM
HcZaD4ll6BfBHXK3ebBeIy8Fs6Bply6m+KNFLoLLEazZvs18QzsaRZdBGSUAheqqMXQniwiY82Mv
bqQjL+iLqP6UqEpxRkDy2CYLGIKlpZ1l8UTSOlo1VQq8PXcNyFaiC4LUY5doCw/cJWcxW1hWlzkd
rDxF/fhBiF//C6zKFEpOvNFsIVFDSIYsVtIgwryQhSpVoclOhinRdIB46CJRx/Tnbjm/2cJlJEEr
ezDSIBR6TyjfeI+0JDahHKvbPKeoXyxxxF/dKqRtYImHdO3F3ALX4fWISac759TFUUElECmCzcOn
27ft8vU6HckTQ7PrppBBFNrGTAMJhSdgflZanvmrSsMcqfRB+8GNy18FSf0Fs/KVFT01Oz8hmO6F
zMsUuGR93yeFr5s9Nq73ZUMA7MhyqGxtqISGc0HtBvyFVhItXf/JxnxXT3/D7BANYSTHQtOXmA0x
V91P78VO9zFx27S+9BNnNvc0J/Za0V7q4Fwme+drPjtOjMpRj1pfFhh550L+RKPfSb9Y+Ln9dfN+
hBVlFV6iGvwo3r1l+2bUSx2P/3B2/vTegORSldn7AuxcwEpWSRq01HRrLXKp2K+hbWwrKLiFkej0
fNwUbYoiZbFwgK4v4V/Tkwc6ydr7aqimoZo0KDFDkYMarR12RFqC7l5SkPy5HX/NzEKfRlR090IV
DvtTuFeiVf80vIChB0z8L6OjbSG5uxk9dcd+gfdSd5Y5Bq45npNgOIcildYg1bUOP9dBiFaeeCWQ
qxNql4PqZTFcnXK8fTGvee5Tg7M7kaN6YtalQcAtmrkKQRck+f7/WZgdfjK2RRuFCLojnnm0+mSo
Td+2cNV3nmRHs2aTQdo+xKEnAe6Am0WfQo26QfEZxe+37Sys1RxgGKZdAx+CLExKnkL1qMgLmOHL
Ft8sXZic6Mkhp7UwlL1kkmBCEVjgicxVwRYUySWUOErb3Q1qb8sVlHaNblfn74AWqCb0alrMkFPB
g/S3AyWkg6Gld3KlrULZcgRrifrgkuN+9itnXsAAxV40QI8yUGpk6Dq4nDA+InXDXS9oHykzvTw7
piDQ5SifqZg578WnuIQ09qHOAISpCQg1P0u5A7wO1IKM2BrmjIHPcZIieRcG6OUhWUmzX30re6Z1
l5BuA3QvUAegw+8LIH83AohAE1H3ChI7yK6AP8ZKNf16YbevupyTKtzsaggQm0ljEw61z34abvkG
7e56RCf0Ejd5InJPL8GQPTAQ+nflukh7vAKq9ifCM77UrdbWCrxfhM+0zTZ5AUKoENX2ir81vRTw
frirI2srgi+3U7VjDlLhSP0wAThse8tF9mFXITScB2SKFnFNFe0SFEhUEAbzIrkXeutRI4NPeLmL
0FVlyvCrYOFL346uRs2lKsK0oRdx82QhZjdYAOWh2YaI3b0p7cbo0Jq7WkzvLCvftIPukFx1OCgT
xwJU3WXn9dovEdt6ezcu+23Tqfv7I+Zw2LCWSqqECAAQTnttknETZdGOkklK+7sBX6xi9ihS5yBU
HnwTzK8DAx+wDMH0pvNUudyoEXV4OThjpDgd5z7RMwgkhp7ZNF/UeuhL1ebVUulv4QjN8bI5NZDW
NFEa5IDm52WHLguQQcWS7u6SmbnfkAsUkaUYUavr1mhdb42YPmh5vr29B1f97MkWzC4+4iKGLFAQ
D3hVTWzFbm99V5AxaHpxYbeXPmgW7dVxbER0ctJAtcAsihS/ALEP6Rf8uXw1ITz5oOlnnPjbKoT0
iSAhNGnH+EH6NB40t3Gb/eCpDsqXfgi6YbvacRC8ueif+caBOdlB9xtHlRzjoV1wONdei/LUcwHo
X9ZQxJqtL0ge4rHhOgGihO5L3jmY1fIydDtZk++GVFgrIFMXjR8LXO65Ii48Fq+s+Zn12ZorWWoA
PYIOgGX87mlht9V7TxZWfMnGbMHNuq4gSooApxTtqh8Nx0A3R0UL7fZBnRzSzGGdfcp0kE/2NdIg
t80aPLsJODOUteB1/v+Qdh3NjSNp9q9s9HkxC5NIABvbc4Cnp0RS7oKQVCx4n7C/fh80vV0SpBZ2
Zg5tKlRiEok0n3mGc5izpI4gLI0zS2ooDIpbLkLJMYgaWAdXq3REpSTOrJ4PzBSeLT5tdkp3Jb3g
+GFixqhGoZJj8qr3mMEEpIyaLZqHVpS9Erqk3vfFbv0wCbPrq2NNJ6oZF96xBFrpqWB6AVg6mT6o
w+r76f6qefRhqGme3s83J3bUUxARCKm6klE09yjayz7wcCV8NfupVZnrY8zMSHgY46csv03lHACF
SM9CADKZ8f33WXhyOosH/YGrmr5G3ZkbKotwdCUW46rwFGv0F05EeZrEb1YanUBb7548hNUlCOZc
BDJQ+ACAsU1bVU/kHB0Qr7tATsVRI2YIwgjLAh9lzbqyoNiBpgeoU5ror+DefIhYO+EP9CCnT2Uy
3vSjuPPle1V5ph002HNOcbUBWOWuukQFvYfquN5Lmo4GEDqT5aFXtbXUiNteVBx5AOcJODAEDpC7
zozG3wpdhS+EfFquEVJKqyIZTF4q7+s3j7DBqX0IVVc3LdkXJQTlswBY5RVPPXPSXC442cxjGLgv
RpFfxNIggaoCVYGllGHd9XHiWMwokVM+vBv656Y79f7pn18DFB0e6NiIPFXewol3L6aI8yH3mya8
S8tNReAdUrmcf5Z63vl+nK8yRhCafg00O2syTFGhNjW22T88u87RkaxHCLRDCxhi3A55bQKTcySr
PJD7KNaXOAKfeUITcfrdF5gdQnUjaJGWMMzk2rsp98VR2ngr9Ux0TtYFI9Ijy9vHB99eArh/tcve
jzt7g62aVFKe4MHrzrdqJHWQcjPGcit71++n+KtL4/1As9OFCaVYwbcuvMv8F05qbCD5LaZE9//C
KGD3TI7pk4LI7PIlmkdbVmV4nPo65igLA0eklAsZ3hcVlMlDFbRQeATCLWUOeGubKu76iPPvgO+0
xoRz1fGJJWwljhC90+CQkkYycgoRstvpgpzbZw4EFsq78GIuKZhir9A+wFkFR4AW4jaBUcUG8Nya
Je9aqz4HAB/C0mOpm7BwSdLZxPJxINE2me78oED9O75tAx8K44IRDJwuc3CoqLldl4/29+/zy435
/nHn8czYDYPEeyFknx6q9hiId16L+l50adUfPOw1SqXFbANDB5MJ1qyk8nHgI+Dpc4v2iaWOsNpr
26MHbSrYfpn/5pebBUJDwkMuymfRHbMhY+rr3ENhs1VgDNfWfe1s/wh3tFv/sbSrXeIsqcF8xoHO
VsLszJJHtNXDHOG1cuos2S59vXTgo/BI9XyV3bb7wsgu2o/vH/mrXfz+dcyOKZIKiGBz1A6b9JT0
Pzi4N4QLQyyu8NmR1LQq09oQIewow/S6ucBgT1fgZBDKvaE2kBwCELlNRjcjzKnTcyQqpwF3ttLx
CxHI0sPOjiyOzzIfLdH4jke5g0DxmmGxld31+yn96gR+N6Xzii+nKl4XdG10V8WXtspNJV0xn5sa
Z9b3Ay08zmdFAwiCjHETQc4ndXL5HLe9o4rHhUGmFfBNLKXMstikE2GPR5DhSyoMAcJmR+Esg2MZ
5XJ/D3jBXVilT3WLYlc7NG6VYEoJnfZOkawYpEPKVrAbePBkQXSUeuWgVL7RE7hiSMENU8S17HFn
OHnfiCp6mQ0pfCDoGXTMpDutRlEKAiGxVO5lBgZDwtfwKi5Sg3DDWpWH+6pK7ZRxBkVFhlXPIN7r
PLrCI1iVXQzdN8Xx6twUq9Qd+myLQNAk9FqVMgaGtVKCSLjadehpBzJ4AgDufT91XxUO3x/tyuyM
lVH1I0GdIZEFuga1uXUaqCiLcWA85brGatv3VUuDX4xHnnIeTfforhHB6Ske4LW2ogGvZ02lotsE
RkEZyo8AhKL/HlXu999TXXrFszM5TEslgJ027gJeMRmpLEqiVVerNyGQp10HhBBcoTgG7E94rGUE
721mlV6AYk2G8tIDLY4wNoxa3srUl8JH6ZBHoWyklkJFewh9nR9U0xM4R+1qK/EBAaSSQeB2PWq+
nce+idrcJk0JIH3ej4RCvo0iQgKTEl6PyNw4lTP8UXLyfNy2JDy2yOSUim1Sn+khjZ7CMQfaWvFs
Ke6cYgyNXIH+ERtXgPZaML19HlGlaEN1HQfEVILQGX1lHcrHtB1XHeqz8ALboNR+4ofW4gNhm/OV
AyPoHfCNvZ1mUJIVGp0rYXAGI4kWtUU4S40c2VR5ZedALQjUv/IktIS6hZamWOlamplwVdG5MNhX
wlLdj3xCElPxDSgF9pGkqUhlPsboFBAW1g5+cNerO0rPIxQZwqFdiZ58bYbcStPkhqqRQwdqChza
JCXqngEYcKORQhCf8b1ZqJWJ2rwR0Yeka00VTE8+hkuW5m8kH5Ld9XNTw9Qm4h0/ANV0NBhcmuRb
SWxAABiPHFMee47qgpo5QoNqcUIAbT+mnLRwwC1l8nO3EEmUZH4Y6gkZAKj9Q3sOHjwICBjRia46
ezDbnWDB2p7t+321WEf4+hwnBDApTRNhE/5xnmui9KxLJOxeoTTEojfE9p4AtlRy3kLcsTTS7IiN
ArEIkhEVJh/nZJJ0ppd4cBFRt2my1PP8iyDj11PNzqQxIVLH2FR/QO4lkWvAwbPrJxhltlYUbqY8
9bDEEikzqiZ3oBezClJxw3m9wydLCvhf5ki89Ou7zM6dvK8TWiUl6ok77UR+9ltiVIf0BuJsDlsX
dwlk+PXylF2WcqS/CEJ/DTzdrO/S0LpLad7JKJlW5mAMaDiHoIjBzIe7DDbQyNvC8M3BwTwYitm5
2oJcw+JzzwK9MUSdwRPTCC6ilaizlWaPwDzf4LxXt/06uB13eWmhEmODDrxw1v9FMPbr0WcB39D0
IukS3DTqLjqCIpfYnDVpHg5maYdHuM6a9VKGMy3fzxHEryFn8Z8niXzvR1hy0Wo0az1c9y9oQenj
T2oP7rikxTp92nejzYK8FsWNVoXG1J3fpRDnkG8nhQpJzHRt5NHtKU1YHi7s368DsT8fcE4kgd2e
kKB4GN6pagp2zjVPVF1b7PNPu+GbB5Nm55HSFWEZshyLtjw07WPc9AvlfSDjF4aYHUR5Fngd8RIU
mwfNjBtBD6F0LykGxEjxT2QA/A5bMCVbVUL9QCV/1SryqRLrczyqh57J2xKAWT6rTB+knQgXeJHI
t3IurGUYP2SMB5w18QwthXlnW7uK2tu1mJkRZEcjAeEC8oAA1D3Ff20gPxQqYLoi+23A3ysK9FOF
Bz739EE+QcRJz6TAlAHH4br9oNRGlj4FcWOkReoIAdNL9pr3h0T2dw3baeiEQRBJ1wLVhDaELmSI
VIoH+MbrnHABOFxnCSxjBt5oxnbTl5zNJYktgpoq90fGlJcQ2vsNgseCClZ2n2GrSHd+MVhUfoWa
2THkZYOCeuX5OtWqHUeyVe/l2zwkliqWBQSQgHgEmrkPVcAGsOM7oAhGlqzrFHF7++oNj6Q7wz/Q
pjQ1asgt8PBFb+PS9BQ49KXjMSOhnoapybgty0Bez+JtUNQmyiZGAA/tSIJVY8qsJIytIIXVIxV1
aSiMngKKmCkWeIxxMzqiwjB7ha5Wr4y7JUq0kdkPzjv1iqDnOeRpforjz0riXRV6imMvGkX/qMKc
FhpQwGC+ytFEbk1d2avR1kt0b7ooKkXvQDxuXvkUvrDouQqcW7dw+cCLrKtiz+iOJL1eK7Etqk2p
ZxkIIvCCUJpbrbmyujRA6TCVCENIDfdjDCh0m6gFN3VHgK6VIKSZLg8wwdRCowSTV8NSKQMDZUSz
FiVDVIGKwnSrjU1GGFzWqlt2L6xE5TZwVX/tsfI8xHAUZRJIZNSux86uCmbRITE9KdgoOfz6MAK0
Xr2i1AMhtFVhMCp0bEsOJp4QgBignNWLiB6V3ioyWBkmxABjzwxi2G/kp0gB2g2hq4fyCQ87yrLJ
DKZB3y319jlr9aZoXTmKrIy/hwQjQt8frN4TAuG3bLAH6VhE+evYRKt2TNdVnRuejx0kyq0JP8CN
x/ebMNqL005gpdOEIPnkyJagCKyVogl6rJX71U7uva2PSBZwtTWNJRjGP0r5qQyAYr8IFUIK1oFx
VplSCu+eQnDUhoM8UWbJnqqXLWdKUu4QllkRSQ1BQdYKKyO9ns6zjqwp+OUNhxFzn9zkdWMpYEvm
J7BBrV7D62+SbYnV0DcV6IGYxzjhVk3/I5kWfMcf+/RRI8qmIeqly2qjpnAXhfF9iwQsSu4KPnZq
6iR8dONBebAYWzChIzNBxJ33nMHhOCnQ9GrBFGwzqAXKMNtLAWaMSjTpz8KQr0Larmnnm/3EviQD
xHLkEIdVWz/zvBbqVQnraAAhKNT+iuysDNDaiXDrgyZXVNlRgkhDzkMoCQ+HZAv6ZllrQwHU9UF2
FSpxVYPK0pCzBk5inIhrSGgacZFArSPcsvEUqp4xep1BmWiwPnAzCUadVHGUptzxvGxXXHaJYm8f
KKqhoKIuv0CeSmfZoMfBRuMaN0VWK42KqXDBHV/Ja4nrLYV7reNHySvWpcY2DWRr4cxoCMFTTNsH
VYpLC5O46fJk30FbIfFgxuBlK1EDwxldBStVS7sc+bOYM83kqn1BQZtqAwciTYeg78AXpdNx2G5Q
vrVDrkNrPgNRLh4Dvde2nje5rNIbAZJwfvvI8N+G64F4kX5CNQJOHlCn15Uxt1jiuxUZ1ihfws5V
XonxC3JdA1pUO8EbdwV8YKHeaRdpj1F9Q4Bkdiwkt4IQGKKnmj6YBt2Y3JA4XjEZ6gnIl8IoeI5l
baIM2V3knX2hRtIXHGLK7fJoPKCtsxCJLV3cs2AYhsuNlIHbdJeOkhXCa7LokD5SbaHutBR0SbNA
N8pjjzQhxmnWxdZzFDfsdeW2XfO2aLJLtvbhiPR9Tr90k88i3K6UKDxxABYPwibV0Q9dVzkyPXiL
1uiBfD/WXzQaf8U/s3g2B8Oqq0OE0x2ATbpkA21o+2tR0gHLtagbuKkJbYTDkp73FzyaqXT+a9xZ
LAtIejgII4ACxIEvaLiRtVWpmtSQmd67ChRHAM6BPIrys6nhXWMQd/EbTAvku5hsFtqOBRlIFaM4
NjF5UPRqDzCINsgpuPUN8KyuS+nb15WaX088C27DmNYCzfHEkfYysVpCIugwONdDnBJVuqQrt7A9
3ioR79IkriBSKHgBMuBxz9KdX8Jc9+77tfMV2OP9O5yj9zQJakyxj+JwNlBLbUJDUrN1Bb4Z6yJq
9ADnpxLQ0Bp8j/EKW+mWo4LJcKxCQEyqhh1feKY3OYlyrMDdTCs47daAXgH0pIn31E/dWHvyiG83
uKAl6X7h6y/kNmQWMcs07FIEfNFdeDfa9E68xD2w0nZi9+5400KW25xksScz4nPkFjfRqIv6cqni
s0HCW+vgz3VBZgeZ0EH7ps4gFdyKW5YchAiFNxXQQwhV96Os+yrniIFkeUFhZ+WpKgErr0KLEyWL
FchaIOyAolotD1telExUb41A+H9oJy5kMHO+TAYUpQ/j++gugCRTCsxVP6RmFZ5Rk0LpsN4FaPCR
STY0j8wIHuo1ffLFdh3UsD7//r39RWXp14TNzkeNRAGa0eBgTK4YvIVocC2uJbs2yh05AiVxk9xK
d4kVWMpxKQX/chYmWcPJzgUyn7M97MXJkISdhh64uqmLC+v/abr9tBh+DTBPR1OJKUrqTSn+NMUC
05XJTIH3/6Vj/904s4QUwU3UDzwN70qEblHjGT5gYckQucBW7j3ElloAKdhQe8iqzmbBiTVwnS4B
EAXvcPBlJwtTa+G1fnkev/tKs+1YKiI4FgPmdnqtLa4h2H9ZLdwpBZz+wdNSBWvhVc6R960gjVEs
keiO52RDkQcAZLWFlfrlif/uiWahQ5OxOEgZJlnsOR0psOj9iKPaULi7BGpe30/f0lizTVETEhUw
wMZhFldYOKjGsWNYhw6iUr2Ft/v3o33F+/qwTmdhg+KLRdJMEHT5VKDJWhrqkV+h+Pl2RC7z56Z9
9emufjeT09O/u82wGXAFeHi6aBW69U6xZEe1QZ5fWoNfFqDejTOLCdDoJApp1WkNxs/t1t90F20T
3ii3iW51JgwRxW179U1JX2rpf13bfTfy7GQRtSiI00YEWALnvjfcpmLt9sXjpDPf96XdhZJNUGeJ
UYYI0qkdkKJX4d9IU1Ul/Oep1B9OoXnw0HoDREooFi7AojoJQ0B+dzJMAhcW0ZeB7i/EEj+7+Sgb
xp4rUBXrYPmVwmxej05wBXInW2zB8u6jm+YF7Rv7+2G/3vh/4qTmnriKRzux9DDTfnksASAOlqUf
vl5Gv4aYbUYwaVOejzAE7wwGwzKStvyldFoXjHwnoDqMP61qHZ98U7z99x5uti8h7hvIiYT7Iyse
Q5jFhjRZOGiWpm++FTM2cL2PcEVFwwPCEaLmfv8I0+R83uu/Jm+2Bxux4RpPAo4tbJHTC41ZQipA
ypdUzr5iAL/Hy80Vp4WiLXKlF9BNeai2bNXs8l1y36CHAGmmk7zQil9YEXOsfSd2eaGgRAX/kWLH
dWh7e7dCdC92e6j4oKzdn/6tSZzD5JtJVCISANbrUFFR1dJMotTpFHXhHlhYDG9z/O5cLruBREOH
bghY4kbUjTrtFiZuYTW8XUTvRkiVfogaGuGiAdZJJDcDmpZBdv/9bH2d5P86id5+/m4USQhLFsCf
BUCukMLFAFeasAExhT9gswamUOvCNbSX/CS/4v28X4Jvl8K7YRsyAlszjCH8bzu96PcR1FIiWZqq
XU0Die6ugMh/CBmLpyxVdDlUdAl2IpycOXwcm3Sq2KlwLW+rTc71K5aPl7K8HYVzE0A0YFIGgBJA
XXpPFZWvMhs2WQ/oldfuo7C3POiKqF5h+6VkilHhaGOuy74MgDUyn5L9K1D4dxM8O5fAdql6jsP6
V7h1ETyqw2ZR3v3rGOHPc+Otc/d+Mj2PwT8bt4mKUqxQuozsQQDWVzU0sTj4U3T+4/er5k0a4sNJ
hYAKdjCwCREVHhTjWRAt8lxWwLa2vWSoVKYMwBDGRAsetrdy2ksQyC1Wkcefs6S+Muh2aSl3rKr6
dgyqrRChRJ1LuQ2BGbMlvZFLF1W+i0Ngh0elPcV5sOETecv5/kaNunPeVnvSZapOhvHQl3mvEzgK
YVpRtSm2FYzsSPAaxAHK4OBW1vUxA1FHbVAtRzEd1kQXqEY60EhXkX9LjiwXS0Z0n/bp21wQIslg
W0+AzI8RWppwmdp3fnvpUafiAthLc1DkC358P+WfIoaPo8zxWYKcNiFDcfOCfxl1nU7sR64D/KG/
fj/Qp4NtNtDs1ealnAD/hYFImRvYJkZdhAtI98+HzmwM8eOUiQFMmsVpyiRefBYlBqgOUh3oaQQ9
VDG1WzjL2mqXGcMIt2A4/BEoS3qlVcjZP0/SnX2VWSSGoAEFfsI1l2SrPPCgBK6KA9SWuX3m9pMf
mR0XerHu76KNuCmu3n6JWfFp787Gn17Hu7074GgjZMBOKrz+1Fcc3JGhMSMQu6dwm0esC4s2B1Cw
71/y0mqa1vS7UTWPtE3TYtRY4VdlHQBH5qGVVZiNvCSX/ik9mz3g7PwrWqFX6xRDyX2O9hDsi/Ij
1WQz4BV0SBaCwC/3ooJMRYLsPP47e5uNMAaKAj7opR80PUtuuqrQx2Bhh3y5fCFbCTMwDCF82vHK
oMUU4m/s4kECEcr9mR561SkcgUbRJMnwEgUYK9Y7nhq5LV/YKiSX9TQVNIjmNjeFKpvfv03hjco9
O48FhfBQowJ5gIrziC4a4iSDkLd86Vt0kmOdIhrhClMkT3WpGf4ALRzcqqhaugIdftZZaLK4d8NG
2fNFAQ4sr5fwT268SIcAERq5zigLKEiXQLxGtlDfBz74qORHWj2XbWgEQGclOIY8tMahOu+M3IYv
pkbMOS/A7/ABbPM7NKvJoZWkh7DujRqS4j6qerIEZF58HMKHTnHaXIBpmbyD0J47KoqLHl84mDQZ
IaRmcyVkTlXfKsTYjEZkRcMP8IEmT9wArYE02uVJb6CojIfz92l2D4KGMWgOl8IoSELkAuWd/kfJ
V+iRefbk4S4GvCmovQ9JMEGvcjDww3MbRduW3qDCp/cxNaDZN+QqeMaVhUKjXSqdUcF1i7cj6pT0
xU+EXczRlwbqqmWpIjVEgZ7GesajzJswMLDgRkTU7RiBcBw9xWAZCBkkwTpnUBwBDK5+bIyJSQkB
XGsoUHFqRD1PSKbD27rxoIOeubQRDDAJzUFcCU39ytTSiMvyAvvClU9KqA3T7lQO9Qqeghux2fbx
sRMGs/OhUN1WzvfL6oujCYsKdjqwTwaBRpnlO03J15A9GuVLtGIryWWu7ATun2Xg/3rt/9u/5sd/
LNP67/+DP7/mxVDB+I/N/vj3Xfha5XX+k/3P9Gt//rWPv/T3Q3HNTqy6XtnuuZj/zQ+/iM//Y3zz
mT1/+IOVsZANN821Gm6vdZOwt0HwTae/+f/94X9c3z7lPBTX3397zVHPmj7ND/Pstz9+tPrx+28I
Bt7N+PT5f/xw/5zi985N+5w0n37h+lyz338TJj3O7vr2vwr9G3TXBGECUEK4Zso1srxiwe+/cfLf
KBHB76BwBBQgqD7Bqeu8efuZwP8NyjIUIk+iykOsT/rt/x71w0v59ZL+I2vSYx5mrP79N3l2jsu4
imUeMabGw6YEh99sNXAFUJ3+2A4XBn1wYZulrYG9wg+WV9non/HJuuQPYrwiqYnGOjrLx+g18OxG
NkdwXmG1U1gT4gTg1sSpEbpDzV+4zV+D1Gl8k6du1R88xYk6U+YgiGXSajVwawI97LNG9eomt/tL
csO6XQCAIVmR6OyHwFi76Qiu0E4VnoUjkLX+EuhudqHgqSUKZg3s0KAJj8f/+NTv3u4fU/p+Cuel
w+nDFLxIAiFUKAaCl/vx1iVt3DAay9VFOlStjrsdZ7K3Iia3qx/YaIy7wJKW3OWlWf79adDZ/SvG
g0d6QqpL2JlSY3SCU3JWnDujBnCkCyMLPjdk6PZWDhSQ0OLeFlBgay8a9O6JM05IE4s/ZIkeEDuu
rQAyN4BKI92dhPA83YPIBy6DMDRbzo0mLBFJ9aFwFmZuCgjf3W+fHuLja/jPetRy9D7E6iKiIGIX
kE/YxwZcJteyUeEKMFHG/35EcRYGfxpxVosRe0HLOZ6vLp0RnbVX6CLUKzVeI5HxOrPZA/91ogSe
FDaAStBzMtJXj1zH8geA4lN9domZJ76p5H43BbM0w0+VseZkLB7Y5kI6OSJGmK77UdMpyt448fTo
kat5qxzgKkvOrL6JykPkrSZr0kG0UE0y0gGczBK0sBAtytg3kj4weADdRy80wuERixFXDWS0H9MS
ev/+ysPUZnlhsVjYynJu5OAANKFqDmV+BFJxTOJVnL6MhUVDEwEOPJe7aCtUehAa6F9rd6mJUDZ8
kaQjLkcVLU5QU4/eiOqPAwAHMja5WyGSgE01BxwV/6BFx8oP9AR2Ov055MwKe90qri1wVHIJjYAN
Ai18QRQt88jOkeyV0M7SM4ADAIGQbHxgEx+Apxkhs/WIn8fgSaq6+oJGYfYkvijxkRQmR+BGAYlz
i+2CJyhWeYLB4qN4D+fa9BSrOifa+Nzxgpwx1YsdHru/skvyNDA9e6LslJ+gCD/hZvSwWAmdhXFg
u4VPrQDVeaKe0ySHNt3T2gHWvO1djzMkwe33wnU4NWzVHQDcSqCaLlmIFpTsJNcAyflmJd8M4lHo
zdzfN54TQapHAOZPWucreij2koX42YjPLfbmegBm5gdvM8vTQcdddysA1kYd8LTktjKqS2IxCgF5
PT/Xx8LoNiih2701Pgl3CO3qFbdGGG4UOwHxoDGuewsZ8y3Ui0drNIK97OCMdgFRq6AtBST+EaFs
xLYN2ISk0ZMNdztuUmOiwDen/qoke6ytRAYu34xhViFs0peh2tSbZFe/SIW+5I4zx07Md+W8SQjO
fyTwKg6zEWAbC2CtAAAJogullZzya6tj2hICaTU8RXOKgUh/yIXL9yfDvAn7j++A20CCXr8mfiJ3
xlrMBYk6VheYfqamvKotumaHyFaVLZTnUcIfzMj1H+otqlpPnaJ/P/wcevA2PPie6AmKcJiDSevH
S6QX1FzUSD0dTLRCdRgoRSMxW5c/xUiqzAqwYVfGLnGVHWBa3rQP0bSxBFimZYYkw9/GgHrJcqNq
3sf544uhFQPVObjLzHMQ5KpRJUJ/5wKlffhYUJSdjE61PLNDDmYALRVnRh0bGpQDjfB+YVZmserb
4LAZI9C6mLRw57Mi80I8pNpQXRTqEkQWNqtNbiKvi2eNs3O3M+SHqVmXOsCDatyDx6OppKe166ur
GveHb+WVKRjSaJDSCrUblF0XG11zvMM/vqSmUZlqGoRs30Ksd1m3L+QgdXl5damtTjXKGq4DBuS/
xZdMs4vOBh7JrYvn0MvtMTkHNaSamntVPQbqrgZxJ9jT4uWtEuIINDZiOlgcihMDDlm5PSoxLE+D
n02rWVmVml70Ig23Wvfakp3cwCC5cGs51hWoZMj21M2DOD8uERlH1IozNSA9iZlcxB0SnT0LoQv1
GkRPntiiG75XgC2AmhI5xqjsVbdA6sm9UyvnPjoKw0OZ7ArFgokczku+Nod0p2qPQ3wete04Ogoi
h5rh5jTQzlCwDHCQNyaBDJo62iFbscysoJMHULYQPkxK/0g3RadN74B/gQqPzssHChRNZvCClTwF
1MzgVsHrsmijbFjFjlggk3UAYoSqUY9DOHYkOFYoOk0fggQZIf/KLbqxvYW686sYybaMuBuOesjp
P25BXoWwq5aHOIVembTtFDOubXG0xGcuPUOHoagcfz1wbqvaHcA/m6owQaWDlofBJQeWbkn3EsTP
0ngi8WqULeDIefLY8sfgR30TWukOQRdbaxf5RnmCdLXRwJikF9cd2LvpPQqqmOSyNvs9CmLttQDV
RSx0XrO9l/aaFqaW29hkMTNKEOKkLbGRDcOamCv1lG3UWxEErwIqWnpTQ+fWxAUIRQlMpA4wNmcu
SbLPMXZvK56gTEwhIAHN8rmkRTXgmPAEr7zIp8Eon0cgeHhb4/UEkJUcLleA7iY4vp7qQ7HLF84E
6augEceRKkEXAmmsNgsaBUbqTJC0Eidl/DzINmiCWX6oEaAg+FZNAr0vI0MNGv7pmIRMnwD5xCV4
ZYDEGYJ2EgwUOyS0RKSdjKuvtWJEx+sYBn9L7fc3GsSnJfXuu87CTS+R0w6Sa+V0eKLrPAaWN7qw
qulPgov3zylYAlbjbcvYRPTWDY4SgfkTNkZVGlCkQAQxQFQsMivRBlM1kcElmOKg+HV4WezdTMv7
u+86i0SJ2nVelOClik/eDk4CCIiL4pytimPtpEQPdx4z6ye1gikCDjc9HMF982KnPUn3gckfh27T
Wv2znJg5W3dmX24UrIvQXkIdfhks/Hr/uDM/btOIi6ps8DCnzIQdIgJmVI/rHjxPlOEMzqosZR1H
OspN7WgNp9hu7lEm+v5egrXap8kiiioJoiLJcEuS55almTSEdZt6/qV66JELp3VjZMK1yyId7mue
upcrWafCo1CtKunn5HNWBWYDmLmEyqLyIgJKXt6p/g6gWF2Tfvo4/z3Iqgzc/cgBIu/BiMBu2TrN
ar0sfqitikA7xnFw4gUnF29S9qIAlhbWNuftWt8ZpHPebKPk0lCbUL1M3aw/thIKhgFGltFOSO5A
B4CRBwJsYpb9Yz2cQ0SHSrsP5dbg8dcI0oK839WOl71ECpLH+IDNE9OTCC4B3aNeV9UOP9z4iMwV
+ZmMsVsMP3sO0aTZhGt1+g1jSCwPhb3eFppTkt+UaOj1LS4zAo4r2kA/IZ0PdDr0wIQtA+Pds9Nh
J0d2JbtxuC6DVShMB+OGy0FBgAvQgPqDAsauw6k3EAC3C8AmM6AqhmuirsucmH50bVCA5CDfHYC1
QQo7jDxQURI9FSQ3D69FietWzg4xrhKI5DGTIlq6lRxuXRcu0ogwhZlPY1L+Vp1SIUxV0JrVNWkP
hNfzwp3gnincgdQt4+5i6vSQFRSNrMfPzOwJW5FHFnITgKAKVk5ssBvRrWITGHPlWj3FvDng25ae
3cK4KbTxm5PAD/Q0+h438LqB9jwQE8DEQe3eM1v4ldOjHz0KgxMjouJ0sEAK3xCHrfgSn5IGRui6
vGqgLTyaxTWJEliPAEwnI19dyY2ZgeaUWHK/q4LViNcVrpEq4QLNK2ReVncSI5sWq/owQLRHvc8P
IgCWRnIDs/Yf4WPxJOrcTyU0KvVeeEZM5we5rroQ+GnyHUs2qBQXmlWE7v9Sdl47bmPRmn4iAczh
lllUKqmkSjdCRUaJIinGpz8fPcBMWzasM42Gu9tGlyiSe++1/vUHiZAz/Vk0l33zlp+eTrN9qfkq
crY8d2vJhuKgBaeZU+LM+Nwf6q9JEutzdtHNmZ176QParGJjZo6OoMeD0zhv48c2c8Cch+9rH/S8
i7JiCThud54Kyj4JqzECW5rlO+ksZvR4kmyVG5x/zSZ/e3q2Ob2kJNo8Tv7Hfi0c/cq01d4RTl7V
7jgpI3oWaP0Ne2v1ocyHh2yOV1woHKlRThMxu/XV8Go1jmxXoTpuZlnQUL3Yw6NC6Y2JgPoDH8Di
P3qEE8t62TAZfTo/a/wvF/y5RhfYjB+TznBIwtCndUX34g9HUmP7xA41I0gx19YXnfpd1/Ph6pZf
ElQWTuxlur7oi7raatyTwaolJ5OXomGfAGBCoYE1RFrhzJ+NAR8Z56HxOHjAy67Jb0iW4iE7aoU5
No9QVwiT8/kZZeNrLye+38zN5X1l2EVLz7xUT+5QYu1dv0yufM4Yrfrzog+rIJGsczBbRX7xcq3o
sbJl5CP7cU9u4aP89UtH+Bxk6/yDH2dfWcb+8iNuuxcKbmNTvpyWVWwD+of6lsyuxhpe1LBEK+yd
f2TVUt/awSpe8p/hJVty/8upGHeHgP7prjfdn9DOtCUrU4AKO7JxOySSlcJI4pMZHc4vuoi9latA
u06XPYGus8seX3q1XPUS3NqONwPrTU9hwfsYRDgNp5U9vour04M+vAnxLsO8sClepePqfHkQ/c7R
Q71IrJyIgk062ro7O/Ct5ZC7ruT8kNkOKZZL+lioTtaltkjS2v7fR84vFPH345mvR249JZeiUt/c
VKc9DgPXy4VYwd6Dp3Tel0+9ExONAHZCTpqFNovVYLM3emqJDbHkVH6sOmArw3MaJnd9640/Acjf
r2d6HP/peqpLUl8vRhEd0mWHr9TgnmGVPHMlZIYPl2U8fJ/YzKN8odb2qWcQY/Nn6sd1Ubm8jbKd
B+W8+um350e8r56E1M03jR97ppvMT6JHNSQv2gU9k+KIYenwLnvx/pdid2tGloG5pD+8kBBuUxfR
hhgfqd+F50Oe+sJz5GSCdTxMnQtRtLXNtqnPAnZSDLXBmWMXYMbjSYnYmGef0XEfX5Z6sxlmNpyE
IPLukaylX/zC24dHNAOdLCMXYP2b7j7Tz0ITm0l8IEeRaDdimvbneEkYqvrB4+vShK0+5BYRA91i
46YEchGgnZwleKC7/WmVC5+m6gsRB6K6bsuLf6I9FLpVlIRnDpXTQ1SSY8tPbsPhFDT5nDg3LB+s
tF7V/XuqRgCLT32yEytnlJfaZV3NNtEpRInVmITz0Sdc6Nn2SPEh2yMbGzKfnL9ylfidZ4aN+Exk
mV57124nFo9R5jFtFIy3uvY104uH+XV3yf12ffqq2TiWk247ckAY8227Pe0vnZOuG8U26kB7idf4
WrRW3VqC17NhggPGKyE7NLOVcXllz05epy3XoKR3Vbs+AgL63b59F5bNA4HmqO92nDD1vn26vqPw
zF3gQWUx86v3q43+Mbi+Fw/jN+ifjp3PM/4tF92uHzgZjuqcU0ll+g6UWF8YPvrVNzdRo0L9NkxP
tq90Skdb43TFv0FrveOzsMzds33cVVTcDTI76xIH4Cx5kLrpNvG6BXCbS4RdvSg2YJ1n6jXrhIyc
o6Oz49HPD5NqnrtQg8ZbLMsJ4jt7EjorIYjAcMzFZZEjcbNN1eIbrCv7fFAQpSPQe7kuZx4j39l+
iKxhRyLpMZkTiXis7HTFm10HQuGKD11w3g5MGg9qeHHPH1Pxe3bJW0w8CXkvOufUxbHqzlb0JyqD
C8V/3uapOP7P0sfRTSehMI0P7SeevpJdr/WXZHde9g551k55wJH63H3pOy7YP4KbZ156QP8u6Va+
1n/oWZEC/Doe/31dTM7+UpVP3CVNkeUpy+hmmRU6OcOlEHNhphWte9Xcy2LlSqeflrtKC9ZAW5e1
4HrZIsq3jttjSBHr9WXYLlh47pVfz0/1PJtfFmwyZW+PwLwzO8t9xuJ5zIZBDsBpLuo2W1vplPMJ
cSPnIQMSuFLmGDxbGG1uMnoMlY1reC2+1QGEfSXvrj9oqY+P5V4Oa1y0TvOLWy9Fd9wOnuAIm2yu
hhPIziKjVayc+hrmM7eIpzFEMZc+dc0pl3Ew+qe5bIur6h03yOZz/DkzsakccztslM9zYhufVA7a
5xnjFxfUxsHR4Tt6FO9xGP/sFX/5kPzfG33zBsyySELzG8VAXrh3Hq32sSt8kVlybdoDE/4X8BOf
HdsrHelThiS8wwc6cU4OhWDnSI7qp0x6sgvOOw5ludPaIDyrKhCpOBK7di7vZkhSqdcBZPmKuhIk
Nw5RgT52i3vgs/rnLPD373JzsDaz41WEhR4fKk/yC/ecLFHyXxVXSp8ZC+nST9+pa+W6K3V6dKt5
N2l/H6rp1GJURZC4TUyge13LPykuP8NGkJZauVX04Cq9Vtddih9RNUeLgjRez8Ks8ZXpb6sune71
tNTfLkHx2SMJOe9Ok8XGR5w6/14WfwEhpi8IfQQjsGlyfNPYa3Gr1+faiA7H1en9NFrV0YJA0TtG
qHy3c3xIOZJG5/oF4k7OLOQIEnNxTdhThoqjW39pH9oMpqUluuUS6VZwTx56G/ELnPTbBd6S4GR0
HhhFcoEVr9OWvSRAtCa5w/vs+cSNe5uqtMYTvPFd8ozH5Dt9jpbxU6m66lPy0gOBGaje56V558Zp
E5L0x6nNnWNWzIiYqvL3fW4UoB2NGk1+F6Ynm7FEt7vwru+L97i1gehhowi1Z0grLJbiQJMtECYW
fP1YvvV7LLQYEO3lxYm2rMWrqCKb0To/oLdlrkABeuEwu1qT9TBq76cksWZUb8am0nAnW43Z/Gw4
Kp4CllBiK+QCaShehCJd3IDtXthAD3RUauRdSq8+r2bZA22segZ/u3MX/jKZUOAZ8OoAbTMauYU6
kMdVjXihrhbCeFjIU01sCSuQF6aAq+ELKFN/O+3bdbticT4MizGzklfVnZLjpCXXeL/2lKZ9/ObB
QJfQprxESFOierNkx1N9LtSrFrH98O7m83zfn+z0AS3NTnRyDxDQEn9a+2rYpmHPfq4+p/idQ1D/
S/372zXc1L9JZBzHTOcatFW8b5flD6u8dkUMDxpbKRagMgKHOsExTyQPuFEIoDOv5tI0R7WGebmn
LZU8em/Cy+w6yHGjUdyEkuTqYbAmx3675B0xP1IscWSs/be6q/sRwrFqpzRhvtB9yVGezziS4eZm
QDDyjRc6wqNptcNbh5GO4s121LpPcUmoOm4hzIxKr13RmdNpk4bGwXVHwC795VQwRAgluJaSmvhH
bKI2HrG46XU2mkOyxtggQnLNGE0MNcQw7YK9kf56DJjfVD/lUg9pF0c7sqtfhde/Nz1tQgH/eEX+
cy03J9TVzIQTGc8RBFAjZGY5ftEKXlbaCVqbFxP21xyU4/Ko21K9K5mddE601iPnuAWmZcxV9k4L
Z77wNee4yZFtrwSF8/pUrqRHVZhaZd3Dm64P2daLwiI36/xDwdc5+Q+N+hgmBPs5ERkQ06Y/E33R
BpKaH0kRwxjkzqto/uUE++2+3yyHplQvSS9z32s3W0eB8nR2IpeBM8PiIA31ufwIOm42lr7ht46Z
1YhbgyosQqHUIEjxiUuwyvxR7h/JKc/RMmvFolir2L60Ni8ToNOisKdzzrBEIgzBVWzpBZZAY89W
ZwPEiEI9NBS3PbmdjJOGNcCW5CdzrLRk4mRfJHGfllh9fEXzfqG7vIuf4vBWDZYYtrptRXNEmBcp
HAlAwLUlCzGhAJ8QPIb49sUegnohyk6+BB7fmJsevdo9uu7fX92JCGXyAkO2vDkjxfTSX8xGiA6n
we4YdH5ieRqq0VI51LvEjR1E/HYGAvQp/7SqF7Pswsq+qI7p3A8Y+usyUpl5qiIkvT8GHPmgiHmp
NBw7tuEr5EK4Jdwq7FrUdY8PR/owLiaWDG+sTcCQ0T4o4J3XzL1otv56eh78fy+lv8w3FQPuqSST
Ga7qpnHDbxqaNsIfU5/tVam2YOG3Dm5DmgU03bnixe1hhfSVTfqQXE0ok2yTjUwTx5vgKqJdK6ur
dEd8If1t85U4AfhL5Xy+PQBSPckUuVdnCEPsDPQtWdV5UBeR1WFUqwrOkUGi6QqGm3Vupzw0vX/t
vo4yidCcoiN23/lXFc0L9T3NH8YxTAfeWmLg7Xv2/3+/d9gikseosi3eDqv6s6S1kXiODteX4ilb
j0s1KA/tJr3gdTYZy6nbjEuicT+0B8PLQ/zYgyL49wP8Vafc7oVUMLKhwWrmvLzZH+RSkzOl1LA2
xeeGZgFTy8bGG6CMPJ1Six3Z1ytbtLLR6lyYrwkPVHS6n8u+WZf+ODqkwdJRXH9OZM2onjau2yzQ
dac6O6VIUwSyY8/wfrTuXPef+5qhKiLGklw2t+92sK7PokvSHfPoEM8vy464R21X7ypxOhUdsKGv
aFW8JFFgxh7qIFdyinn2IOTeMTA2ybRAls1GCGLNvvCHR5tIFZi/5dU63Ysi0f58HVkYROap5FRL
onJLUxBUqSdThxt8eTnD3MiJxz4/MOuITlb7IBzi1/Sh3Wi9LX/UpVV323Yh76KZhVdIY6XvaNlg
VjbgiRwdM1+tmBVYVLenyJdmXvOpRfg7BcecjjOzeRTyrg8VD6DqbCmpDTwggn38zCLnXBNSbomi
FX00gy3TmIeVozqXz+SZ32dfv5B8LVjpanbv5P/bk4KhDn0GIyNq5ZtKuanOktCOrMfzi+IPbudP
Y49DPb5cntva1nRXeB3XNFaMDb+6OYAFEanNB8tXDnrytL+aePPvd+cvJSKPhLmdQoqzZECj/b12
704mhv+5xGvZLUY65tgZsTOz0HVj8WMl88uT9ohpEdlA62I+GyzJEkj3zO8czf/nc35fe7y9OLmL
8GxBbo2bgwVfJb0qpF7an9KwgTxkbqQzq6mPodM68fCcyGFbWFRK6smro21+PDIhc4ZMs0yBEk0q
8Oqdq4WFH7FeYCjsiPpcrF24H7UFqB/Uh4TZrN/iZPSoOLGTGhZEhTNlnuma4lox3Vm0PMqLmqla
XloE8loFPMCZ/RmZG9gpqWPS1yGs7XELECJ5ztES9hTOKj8Hx2PrupD9Y8Mz/Ixw43COQSFZJxwN
2uCceOfZApWACOlAtxgICN2jLPpUCFr5mjFWJNEKmXWAH8GxcNpuBZkO/Kw7wrH3Ki46Wegwl47o
gyb631HzRSxBorkahXEcqBD7xJ12DQAOq2ibMeIb7YraubrQsgL+ledXoX0e401L39Vbp+pQvmmK
VUOVOW9F00smdqEd1SS4Q1NUGMKDiRJ+QRX2xnF6xkbtTUoXOLMNnX36hgRoXxfqhxEhQ3NUpu8z
lxl4PgtRMAnbMmiC9A1Ur3nGh21XeXDzf2b1yugJnB/tI+xCVE1gH1btR25iT0bp8slKAeC/u7c+
ADe0JuaWd/moVB/y/2k7znvevByaZTaPR6xu6X0n11FTtC+vIi6AHxHzRWzs7CKz6A4CLOuo7Ey3
gpQH6DcsJ25DBqxFApwN4OWYXvFGp2pnyzHM9iZzeI1JBvCE6p8GP20e0nQj9ZEfqbLdlcwxZpE7
xIFc+XXrxPoKwatEjBGU0ZDv0NmEGw3gFsw9mFMq7hlKgG5dT25VLLrBi5IdsyVmptCF00XmzOY4
kDVWo5JHaEvEhp/WFWgmw7V0fhZW4w+FY2o6x5mvF4HaL8XWM04fmJrx4dov0vKAZxHOjsbiLDvy
uC7l11x1gWOORzf6aUy4TNmnEpNaBz/KEgjL4Z8ev33Z6sYmUj2WTlMsmvfzl7lg6HA6gNMp4ODH
41dBEHPvIUZpik1WbbH0zvECMIBQja9LM7MIajMxxWZ9SHoYl0pmtWpn9anh9ENLikq00IWXlnF0
MTmk9ptr/KOnJ1eBejDrXsdUm5tdcMQZ8DqGxvXxxPj0cO4DJsdCztywC0TAgMYR4PIQ5ktrB99X
sBmr9sx1Oze3JwIPk43e0isXnUiTra4EwCROpQXQNPnTUplf7/HI/0LlmfYn/iJiXqK2u9m5x2QY
FSNifxo/9ReQzIW4MF6RbPoxiFZlIer3zIf+Dn74F6D290+dDtT/IMjRcB5PRsqnCn78kAXY7S+S
ueRF9jQ5uIcv3f20mz14ZhRaFrWdtG9CRn8MmqaCQbFYHB5Dsjs5x3+ptn77br860/98N6UdZuLY
tNIeciLSbqLDH7tttlbsMrxerXE/6Z9ZNQu2tGl9lSZj4wdwxBB+mTfbZ97MiT7QS7rSNvk6ksn0
coUAnHHY7/59Rt6qtcHduFJmiSLZOvDefvWV/7nSoZbwoqpqaX98w+MTFZM8Z9oeeeQrLjSfRrLw
kU5K37lsCXKYCTCg7fxznNBCTAnD/CP9gRbLnob+wJwfhXV89WbFImEM3TnFVx4eF/Gbdqf2//vT
/M9V3ygfTkrPUYsd4h5LN79fTn7JJx8IdXy6+s2d0vkv9Tu3yECkwy8SfLObiYKo9LGgHDNprz5O
j7B9aL6Tt3hz/sCab35dQ3exMA+2BYD2yf0ClUT7+u+nBFvsFsoQBV1nnqGIigwFV7xZotL1WuHg
kip76a38OQ628HOivO0Xp7PbnBxoQojsjGPujAiVj7NnoTtkCSI+jj0V9qRczkXlx6zHeartjtwt
bG10yBW1Z2ZvV4YFZ1/vUFXOVWOec1rFElwq+emEEU4+N8LzK5EASijkVim8zcxDF72IFXN0q669
XnjontJoIRl2q7qX0buOHoBo+hU/FJxFn7ByzqeJzqzpToP/WMvA7jNiyDVv3NIdttC750cdQcpP
Al/0K+IcwiQSxKxfThAwncki8QdvdOPeqXpHkW3tpVQmqmtiBLAJMGbLB4YHzU7EkPEhLdeyvO3N
Ez601NO+ULzKP5KILNVXsqXR2OOPkS6TBy2xjJd00O1RW/CDzuJKxFm7sJYD/qyRP4r+0Pi5vgBL
m8HEQOTUd+9l07FU/RhOmQwLkxklFqWmDTsj+opeZ6HJ3Oj6lE9ABo62ZuOSMhIIytU2x40+e04g
HC0j8ogTOs0J+FI+J4oIgK08//f78ucre/O63Oytg6lFGh40yh4WsCNk8+Yc+1mxgP0gnYmg8Gq7
ORwvVlthW7yNqDKAuTSASDiGEzpFvOgdXTg89b++wZTjiFkN+Nw3xfhJI24tHyplzwCzycJE2qrH
jW5iqOlzOCuM5+tVIm4KwT5qnqxF1nXT1w6oVE82H1Kqctc0gpOkP3HznLVvGlqlWt0W4/sZzllz
flQ4HWfVHv9mqpE3tV9U2mdZT0DX2Uon5969zPZLHvVo9V/t7EOGNs/Q/KQ5vUwUrdNiyKs9xWcv
NYOLvjudH3vtS728XsniLrI8yBjCKboDNZtKvGSUeKxDgxcIe7gxf+M1V4+HHsFHsxTE+fWI4GYt
CBuI3JGfMxMrfLl5ESn15CYUXBDeRoNbxSQxn0flwixfu9rCLNlRIJF0cwYAmopeHLpPQH4F1mW4
JVzntQ66i9Uy8xvG2lK10jFpN+3Tcjo6OmhaiaNPNRSjAxbO5VskCDKKsW+Wnxr1OzqeeBdyR+sX
fJf49FjBbaYH4e+FnNgdH9jYx34xdAN8ysVRcoizz15rgcFmIEQfl8iDVQ6vrTv6sMYwxz5T244I
h5xKwGUbGjSr1O2QK9SO8gmR2R3m6XY8aBBRzqzgGNvNM71n7XUSjtwcvvGifpw9xKsiiLfq0xVQ
0LQGRCjS1P42e5D7mI6YF9OB12WfYWuhF+yF4Fo+QGCvRoLoXMQ4hkRlaotYHyWwpKFCuv3Vu65H
yAU0F0JRhExE1QuxY5Bk4DeJYc9o/Ydjq1gSO9h5yrwSrG8RisRzstR9TELprU+PKcIfFM4bJrAL
dXP+HDc00LMZgiB77C14a8R3WNlH8hxdLeVoQ06/FvhFuvWmmWOr+M0NYVzpVJZquv23tsi3ae5c
drT7V9hbG4QT1WgXX8dnyAnp22AN0GQyW0b89HxKXyPNP9XPF8OVLq7M8D9v3UvqJvemGNIfMPm0
WWgK4gWSc8Epbkojszt1MN4TZS9uZgiB9v2yW+uBCn3mYYozFZzqTXDGn2lDtaTgfyEv+bMA/f0K
brU/6qh1cZ1zBek82404Z6/wIIRcnC10ZSnW2yNrZUjs5mmA0TWQe+Eo22St/BQu5JWLezmUsgsH
YpH64nzcnBM2PdGRSisJxmS3mhFkNu9LJ6ZjEHEKn1fjujc+qtmqhSEXLQQm8YV7FANDf0iH77Fj
fi8OlqqfrBFUVZYPXZws4N5g/o6Vtnf6lhC1vXU14+Gl8tK+l15sPCSfPMSO6R0K1uukW+s6T9gP
kmWobh6cPCGAl98hbE3cM4wS09GXYm5jHN+Fx90F7qPkljNnYk9ePvokhLNZIitnTmu2H8mF3FD6
/uMUFxp7Z+MFB2L+QzzhYlHxurj3GPa3iZWq/OuRTGkuoi4ZpKb/Xp23pnq5TvF3+9rVP7UfrGQx
0eVi6PIeLl/jfhqGLsdPXNsaF60Hne3MBubBHOD4mnxnNllxP4yroIVPsHmyj74wcs5eWDbQP89r
w2vaae+AtP8xOEdvgrILB17RJv3FzDq90xVoTnW4R8f/c5R588Vujkbs5BtRLY7TFzv64vIqgojZ
7eP4nB0w/MSYw2cA/gpb+/RyfFRDrLgbjeooSM6MIcjx2Sq7u+3CH7PMm2u6WYF5i8qiSg2ZdqFz
RwhPBvIqm1IJqPMVGC1XAgQzmLrXr/GP8ah9shbFn8vTeYd6OsZTfJJKHncCm9NXL3ldcG+89Cfz
cLpC3YBYKZjMI25ZNWdVV49ppsMxz63uXcJqfd9ucgden6yF+TmohomkOhWfm3hRPB7TjfJhznO7
8hioDdj6EbL0fKfI+WtF8Z9ruhnvac3JGGuim/bsjXRKNo+yXANdVOSMz4eD+DyzhUdlw+5OuhCn
RSg/tVvMhQbR5iS7g/L9KUmY7pABvY+BDTaqv1rC/zRSHclQuVEp8n7iTPuyU/RbsKYcbvImCako
beaegi0fYDRXhyMkszud3J/ixZsLuHmx6yhSqgudDC+26EkUPuvmPVowdA0qt1lmMB4fmvk5nCZp
3fO9ue/dr3/zCnd6VKv5jK8PjFbaOZYzS1QgvvaFVSd5XS6nCKUI50dDi3Tv5v85uuO7076KpmYY
hHkpN8VlrJpArLNGBnuelvWFPVqbix/Z6kx01neynUGEGt3yOk/ZcZJN6k85Gs7d9Hn1b0fpf6/j
pi9N2zE95RnXoa3Kd+Yngk0jZE/0Vml+fpVIwkBgYZcd/l0EeDh4y1jlgBN6EKt+nXw2MpIA0cKO
Xxm8BELUa7XS1jj+vsLrh+/RSC7lQJRu9I5vgqGSsUi8HogOT3smHvIKhfgJDmD+YX79e7H9KQGd
7rAiqCoAvwxQdHOHtVqc6a0u83qTAwczHJ15kH60wZF9CSo5dCISgy7O/7/S5+Zzb+4oQceCHmmC
vFc3eLmNS8VNvfhRXzM6SQ4dfaER9CuCKP0+dfT9nS/918f5ny99cwgWhnbOzyMfjp97WPuZD2Js
NXOQ0uDOJ02L87cRwc3XvFm8ZYoXdcfobo/Z9OBCLxOXta0+98+z2tIP2VLwVNJPfunRSQWh8Lzz
+dPy/Nfn3yxfWblWcQYDaJ8vpwJQXxBPURFRBIG0t8ZF7AHjs4bRllATo7U3HzT335egTNv1Py7h
tgiM0muuD7x8e/oqwhAZ0MSr+l3cA67WeBBclOACko9j7OA368v+4iHyYaYDPwO2xgpoYeZj3r1K
A1ny+/V5C2Q6WrQUsmYlpSMjKZm9tjTwqOu+Esb7d+Zf6t+Oo/+skF8UvP8cAGoD8VtpVfagT7QH
YDHS8ZlpXH4Mi9hWLjax2acO7q8vaKDT/eP4oUD/YWKH8L/CltrqHi5H+/iF7d6U7IejCpa98i6Z
7S4faWpP2OjZzbNJJit2sAmXx1+4e/Xe4AYgwI5jGoK99We8lTu+sd9e/Uy885B+den/ekg3Z67R
aslVz3hPq5cTueOOtjI3oyO5Aop89TmNeq8YEE1B+4iKj9mzHqQbpk/rk5s6R0eYaxiiDJtsXBfU
j4w7m8+LuRaRyEhKAPgprqCvpgwzsUuJD6PoMTISWXOhwkSGMEaHHv+qu6buw2RhXsb2OTq09cia
GaCNj8XzcX0Jq299LvjJ1TLFRXK2sHBiNj0prBIcFphIpZbJ8CgcbXQ5l5A/MIpQGXZxOwd7//dL
LQp/EDl+X9i3jtxRqpimMm0hJbOiYUKDoRXlwvrKCyyjASBcuLKNbzEAJHMw5Vir7xH2xM4Uuy65
R3pNvkE/P3fe8UF45VqZKjh0xMQk5TwAO0Pf/ShfHOX7JM37GJWQN7xhkgZLHJLIs7DiE6JdKyIf
RTBiRm559lHR6y/ak+ml3vU5/qieJeILL1jE7FOBQTJ8xJgnGgURtEpGWYwm6/mUSUQcgo8o9SQ+
xOW6aP1zjxh91+k7idRTeZqetOi0FToWwhFTQJXVyPSkJ98y1Fu3igLx+D2jb6tsqbjzYv61/jAU
Gea3ylT3D+G2MsOMloBEeX/19I0SRkGyOHulHzvnBTar9PxhHsRh7s+CezHJf+2fsYub/Jg00ZBv
yZHFyTimktRx6A8BpoqKFBaXhWI4Op4RqCfta8guVakEBWEgiXfpRIeHwf82zgBe72zkv3aZPxbo
fy7m5rxUU7XvxHSUmTNZJ1gxAsybaZFANE29GrKSFo7KXJoFwuXATH6MLP0NGQJ2iK8w8uUDeyaA
EyOAMXMn00BgEGbjswBFuajeq5n/euog2FIlWaawuJVrDVETxTOhmk6d45bohYhgnxp7ichF3NPG
Hqyc9elBPaDvkQ/l5r7e/xdu/uft+n9XMG3q/9m0TSlPi0jnCjr7LFkRB8by/EXhajPyA/vQt2Vr
te/Ksrpry67/2fQhUNBMuAlQFOCv3hQXV7nMsjw/Zftr+yj43YwDb8Q94opbQwHk2T3Orn7e+MXx
MUPRrAdQduQX1OOdhiDISfRHs3hRvptJBHTZoXqNelLb5gX06MLLsc4iQJUAx/SjeBkFnwH1SFfb
SI6WfEjNdgo00eInpQvlonWnVD08INpHcZifop1swHUvkV8e6sbviwVJbpXkR5pblgHE44LhVEca
OLHJwAJJu64TRIik1IkXMG1ZtpqShjkUm7l6j/QlT1ZpN1UC0j6RUCdFZRDyx12rBTk/FxoovQo3
7rQYy7mWzM2rnypf+F/lQIY+SqqstHntwSuYkpxnITOJ7kc35lOjj+e2yjxuITx1U+DkIn09PpU7
em0AYOghKmMHAN7zQ/twxmzc4t8Zdg3vaJz22k+XsxBsTh5jYFGln8N3Eh6d/PlZexR37UcGt2Ex
obgmVH+cEeeoqpRDZkLKtoCjUHNpr+oaAOdZeOmWGGzM4+AKt7FwjUXsAsZb5ooQtzmFlgur28J/
yZoEJnj9BHj/eopvztniAVbPbrbpnjHLhVxqYHWASYZ7eTrRdoXoxSVKRMBN8Qn4qXiYncIB5siU
OzTM81B4bt+ah5pm+YHI3cRpFhUm0PnWCAYGj0R0LcTXZKN4KvSTUOBkDbPVdDQZVoS8qvSKl2Le
+/k2eeRnOVeiBOcJVjAYh02wmG7BBMFllTPEgdUGxpuDa26Yh0PIzt8Z+9OK6T91jkFR+tGttBR2
rEUmXPwMbRshiAlHAo7HzvTPi8b7xSFX/Eq0gZyIYR13g3dxQeb0YKJTgAuTmWgXL/p29g7H71sH
cZ9Eq+PO4AB9Mh4gyeyQaQazdXMo1qJTr6Y/ZnggvIzP+HuD+cbPLfmqgIObDrXMbDX5B/TEnaKi
3OFUy5moy3O19A0iFEEksdmY2Sgb80Uy+qKn2GMVxkRF55ZagUsWPMY5ybHfHNwXMLHSjSs/Cett
w4jjmb6v9MkyPhZ2/sjbsxUuSxbSzJa+5K1MUvgPBNhkz0B4eEmOlmbOIR5QurbbCk3i6ynbQXzh
CTNuLWM3iV1ipQ1ML3/4BVA/Uuxj7NIYCvm+3MSmUwF4l5aynE00TU9apqE46cnnnbkXznNB+MDe
SRJtGGEqbWS2Pe5MIEk818ojrB6AJ4e0tlqGdOAUEDse1FddesyQ9aVumyPxIvxj9vLvmsn4s2Ri
ieOqIEmKqgnouH7fkxWlFi7t2JT7jrK4d7J1u6zQK9rql3bQ5xenBjb3JiMqdc+k47F0U1J5g3TF
mYd3+MfIzLJlFDvaSZDzygyRk6wKKoK32N922xVFeLpX7NjuF5egWjQZjKnEV0uvgmPipRusSOe8
yeZK+IKTh+dLcEEPCBwLAWPLSMHALwt0+vUdAwSGFJMS3KOWHN2JufC/QMfv3Y6bI6pKYqVQCfDb
U1sI9iR/TR+l12nibIbVDl2d/+/7r08lwu9n4u/3/6bVV6RBOLVJzxZLIdUv8VOg5cstQfR7E28f
TLAXsu5COKS1gTYfMVN7Kp9ozFhmZDUumJwhyTV2sxc4DplqTUO4nr7R64AM8FUNeIMdzFqRp0WK
m+PZ0VtaNKlcq5ldT/DrPAM6wYtw+KxO84H5V6CGIMaP19apx8W18Jmf1CjEUNWkL7EQdmCOcM1j
H7R2MMJZtiBD8mGmu313p6CX/oe780puHF3T9FY65h418CZi+oYEvZEhZW8QsvDeYxGzqdnYPFDV
qVQylWLXmaueiIysShkC+PGbz7zm3OCcxFelpLldJjE4jXlBMI/3ZnR8LPfp1dy6TupbOV8WbCrU
YDbGFSxAF+N5ihPmXryWKWez+dEBOFcI/bV4wAuDnDOKZNHB+UWey+lVT0vK/FiPe0947UEV2gd0
defiun9HHAUNMUBL1g4W9QvMC+XRh5nCf6FdUJMrlyBMN+L199Poi7D4p7s6dYcQ5KoDccy8LVAv
OKRP3NfU2MQ3SCZsY3AmO/FeWIsbjGdWpA2Wfa6gYPyakP98Aye4DcOrE58uRn4cPsDOnOTtvlIm
yoO8h8tW2AgE29Flvq5v3KtqicTEEdqltg+vxF12EW7iW/EK9qx6JVwo8+5Vf+MEWJHZ5PU0QN/l
oFyJK/UyvjLf0yflAmF6CC7dUnx1Xisk3Nfek3CVPWk4G4RL/4HGqeROidX6LZwB9ok3AJHB1Nwh
rMwbwBHm+9E3zz28/PMmajhyGwZOkVOvS1Y5MOS7EBvZwqZHIB0y6En9ZGTklG/OZXLhrON9TJlk
2bx2r/SLkwvyeaVcjDFLOOEL4CmVdi9G+xIKAsIcLQC/qfVk7YOLMJ+kGpH7hElfbODj9VMwtVth
jUA2woezQrcRSKTobKxayPjLYt0e8y3OtwifzAldZu0S+UMb9fCKdh6HX7405WvzWSSuNSfyBh43
Qoxyzs+d4+RrX26tPxbOKSjeEuMwNE1miLcNn9zb8lZ9z8ple8X4KIf01hR37q11cBbmW0v8c9lD
IUKmaxrfkDYfCuZIdGjuXFghN8kmQ2Qx2hfXmjmtrsGbVtfSLTZk9RGz55YW+720626a6+pGfKbN
ZafnTM3PPcvJMWHBAGqNhGep1xVVUoi3IMVLW78HjfJf0QT8MhD/NHYnp4Ti1IkUSWw6RGerGhug
D/mLKdTQM08mi+Nc/eVA+nSpkz03DOTSFd2cE/CxnXnZpHgQIfeBLUWbB4NjuDEEcdnEAxRaMDHn
BOcEMapuYwkMiZdumjJP7Di0j/CYOm0VdHt0jJUePbqJJtiVPzPf6NUwhymbeCPTIQ4WOkU0/RLj
dLldSSimoyLhLa2MSsalmE8CmFQNh5UjzVFZAHAdgOcFvtwi+I1fzMRDnTSbdJSekDRVJ2o7AYTb
PoD3RDSv2Hn4gD5mzUsbTIBdE1x4z4iksDWjqdfN6iNMz/7QPDLxEQdigwDmH8uzABDvE8gSONF8
CYwkqjZPHHGeu2BpCaqNJlD9CoZdmFoF0XqzG+XM/Fv6b0o2V7kxgN/yxxFEfn8In5WjK9ypFNHc
GbTb+H04BJXdPQzof0JJSfaQYWYCGlP3cTySuZwLYZHa3qzeCMvizY3nCjFvAiNRAPVw4+POXswI
LxtUXdM5YggiJThSgop+j/MI6zHDuS0aK50+VsygeSl5opXF6AQTSrhjGQImu/UOpgNtCOlJu6ke
CV7D+6Cxq0ftpryguFJucuCJJErZxIJFhijoffj8/d75KxdZ+vngOMnMo1QemgYr8CNEjmqbuQvr
QsjHmBIGylU/da/BmmDoqkH9y7dYHruLbq2tqfBEe16sTx2hWbDLw4f5/sa+aML8fGMnXYK4rwsp
7lkIAtE+5RKEC5A424D04xT1pvEl8S90tHPwQ/OroAelF+g30LRN87SIGRmVGZt4jRORz8Onbos6
MfQz8ZDzpgkEJ9h6TNqX5Jk1ieO7JM1aaT6gdu9OMxqh6cI0p262B3Oe5uivzAZSyXybi7Mh2dXD
TaO/6yA1QLeiReIrC3ibyFbM+cfgPdX6hBCLEF0tLwLk/HBzRvKzXcU6hdzF0ODivvVB1xw7ZVsj
y4MJ+S3r+bLTbVGao6PiTVs8u0E6igtAFFJ60ZbUovHINvMLrVv2iXOXNsJcKI1ZtKiCSQ5V1Zq1
8o3R3weqfeYNfhWqfR7Jk106MutCU/w0P1a22FNlGOYj5zdee6QdGIvux07Aq77pnyEVrr6/tvXL
takyge/B1AK0D1Dfk7zK9ItWUh3ROdCh1gcgae+VehuZL1nVIEy4a1p/UTq9bdQLBh1vetO7GiQY
Jk0xa9oAnbV7dAidVR3vJffR95cVZueazeFPhyalcK9bJKLweSgA4O1pVJs8fi7VwzBcV9mM1qYs
Ubi2ywbFwGkoT/0L4Vi9iHtnZy78a2ctTvspJgqv5Saeo7K7Na5G/JhDnuOg4QjwDIKOeWElmz64
cdnIKw/PsSfalRMnFWYZ2VFh+pthmAUK8na+HVlTxL88cZa4FzrVAK98ity7qj/WKWGNRuewAVDl
BUhz4Raa33jjfhTdi+m6qM68dvlXqXaZyjABuoJCvALY+uS0LLQoV4a21g7mTl0322HL2oB8onZX
nBoMpOweFMfY+t1DYLKVg3MLiCeJF/MIcCCQQ5h5HB05EMgycuwyBayX+Aez7tcquO06YL+pqqlC
dcqfjYrenqstFXRo6xDJmszG4Z4SsPGMDYhzfNEPxrAUlW0Z3YDKkbdUCaj1Bv4yGI6GdiDYctKl
o++M8tF85qzJHyz6aLPYWSnZhktF0LWRNoB0FMzzfGYhiOouB4joqDAQ3BbhrEmR2pxC/WzSJ11d
wZJVIN6oyPIuiPFSSlsYn5mTqJvwuJDxLDpYl2jtmc+leU0Wl1OShmSMlBlaGnI0zeKZtC+pVBJ/
cqS1u7LdJfGV6twKyGaAWrOJyxokRcRrD+0vtqR5yNlAEATSfiq9SwuUOp5jd6Wi7P5oiOiSP1ji
pOXsRsTvoG3Mp3xhGVfGFJESxEg81NKfkwMyjWDH+lnJqFZ34VSnbASE7NpEZOFNuQMJZlwq5mQU
UKKSM6fc7zFa7RSiCamtKkO7nyjX1Z0TLAgg+uiWcJroYsGB/WI8OqW9KIwJLV7tcZzutxyZ8AGE
BG7YNIEPAl7AmiMaGIQbL22WQfiSmLO62rjBPKbs0S6H7Mawbju1tIPwMjLSud4auzxgtkdVPRvC
dBYhzhtC/e4bpMKGeB5awxpfNNI+jaCkdB4i/TLXH0VlaWQ3tNekh3PWlNovVf5x7oNg0lAe0ZVf
VctS1zL61tcO6iMH6X29b28og7XdztMRk1yU7RIARCltROcdHyFB23F05MnUd+GgHU3nuvMvWNgI
TBR2SNdQsr1bJbJRv6OZ4r42e+86QI2pX5ozCci1QLJdBItQWwzqvmhXJmWrwI6kuRncZ/UuEpZK
s0uwWBGnZm9rzntD6R+axjn7qV9BjTw2UsIsekMCOmGdRBGC2wR1aHragchKnwSv5m02x9aZCVnb
rDqFpudkFHv658q844UpkUOMZrD1U6xW54tZaAmOeminyBstWCt7l7xqJsySJZPBoXZlPqMseQ5I
Ko2H109x+smFT3LOzBRMandcWCmWY7WomaK+GwIGJL0nMNdfFRI99BWm3x9sX04w7NksmJcg1BTl
ZKT1VslABynqQc/nKDwhB8IBRp9iDTWuvoJGFiZ2/9jn1/0NlekQXWU0lYtHGaR1dYEV+RK2kwF/
BTmOPHqukmFp6TUaGtcZaNzWeynFTda+iJVt1XMF7SXKt9XCEneGtFOtpZMQzl/qGgLaxURoljqM
NCuBzBDQgqeVZBpQHZ2VpMBxczYtLIpQfVS9eSG86vqVVF99PxqnnVAIpjonPHwuBaV2RHJP3kJp
qFmlZRqJZqtddpoWr4emoMb+598fX/jxV176SJblOozvL79PkhPKlYbi2Mdd/uXMc/nnrDixAjr5
5/+vzkAjlPZ//suO5xdnoP/zv6O3/7h7Ct9+Mgcaf+cvcyBd/wNTGjj6MI5Yuxqx+F9eQXxHo7yH
n7JlmSKtw7+9giTrD2IKVcW9R2QR4OH+t1UQ35LRpDcs1dA/TISkf2QVpI2Byo81DrgRYhVEQXTu
AYFZAIN/riuhDBikRquJFIebeQnujEo7+ZC2ZI+NwCQXtqEm83Kgo1I/akh9xTrWnBGOaS3ikANU
ISTCqYqBajX0ZpWplV3BB211A1liBUTHMHE6dNR88F3p3aA8p+Fr3R2NbKZ5c48cs0Bz3QFMUQ07
K+4R/N/q7cYVEBeegVCQ4hl8+SZYihhkKsEKXYrh0UJWG1j9zUi3pHlKeNmvpGFtsB8rG3Gwh2aX
b5QRN255k8CCjTkhTCvmCRBlYR1fw0PxMO64TFbIi4e3XTSNiNmRKKmnHXiWfuLf6o/kJrD4tGu6
pMvev4gF3c6oUrz59Srg2TJkTTDjsXs0H/KdlV5K6SYSl+TDDj0e31YRGlxrq3aK6nY4wUjhOYWZ
MRuPCKx3BLbSBUf2tLmtFoDMi/oiWphTcFLxuzmL3qJwkdOaozUBgcJwZu0WrwTtoqNwDwLBNlad
sdAf1YW4gDn+Zi5HVrCZXJRba61DjwHUO9zU4pz/N8F26ZCBdnzafUTRDR+VqbDSwpkmbTwavGYw
F10ob2gSU7sNph6KbbvaQV9nXyNUWOJegD1MeJHAcFz2pMukgtVMRtfW2Ihr9bHOoDgSU/beviV2
N/1r/5Gc0RahlkHNdyC5rKKnpngd4gPa+JflpKSTY+L8YVFmSiHTTJINSjIwyyfpHN80bmRethud
jtglw7UY9T7t+Njew6Inb9j783KZgaOxaQtRzqlnrxj9QKlZ0B0GL5VdWPLKqzYyGc6iBMqoTq4L
OHNLY2zb2taupJq+NcizlZVOsO4K1xGIpWCRalOFwkS/SoJloVzUTrsaqvfGP8bUPfWtIT1ZA4wh
AGAbB8xSccDGYhrS55hGc0SpL+gZjn1TlLsRnjTngOHDbfnQrXub+DddpQASpsNSAinyTr9TK1EU
ql/MC3h6ynv5+tAVk8Kw8RhQ9jVVmtTGPHcU0WMwsBfHZCCdQgJEu7OVJ9EtDc8cN6p0TdJM0ub3
V1mHUkqGCgCWfr4d0hStlkCl56C3ePPxNrnjroXrChZ3w+BCZzjg2acegjvKWwrJ/WWiFdO82cXu
W1xCpj/0uKTo0x6BZzx8utkomTNWIAOPJTIv3jOQyOGs3UublgCZti9nY9lOENjtkgUNYP1gbmsE
vOaKrb533cHVN0K7YeI472VsU4e5TBCxLmbWc/pWsibKEfbtqxywW1XbW4E6q0PqL1cDaHM0Qf2J
hFzJiAMgKM/eVXGfYGCIYiyLDOJ4qT8qXTnN2qs8unfbW9XxZ2UqYSt9VJOVEVwasTZPpqq+bpNV
AbosocoPSsAMd2ZCL5TOzkGP33XNRHx3ar3ke5LjTQ68N1gmLBN/zsYilxVi2NO0nkYwRSWI75AL
184x/HDdsRiE0rzptRcEP8be4Y4OJ8jWFBm7Y+euVesh8paYb/nDNhPe/XrvgMQwrDe1Z4cYni3V
3SnGts3QHJWmBSXPhEpi6D70FN4UWUNqoJoirjIhHV3RsSsFZe6jgKLJ6Tyj42vSlfOCyz5dOwgI
WMTGVD3lZRAs+tRWaiTJ2ld1r+7Ls6i4E9bxX6eIjssmBSX8NE9jY9Ny3C4yDBGsen47ak7Mc38K
tNf20WOGM9mu/I6WtLeNhVtDv2iFW6V/8buj1LyFqjkdyBFcA9LnpRYcPX/O+ogzulxsxWa3pmHv
PUPgUfBsWnaYF1jHIb6PF2JwGVEELYyrSgSPD/tKp4ErUu+d4jIi2K2Hfu5S9OdDSoA36qqo1FLZ
HvEamYb9yO9BigNpgnfp0AbTEtX3blEgSKWRgdrZomLfrMisMz7u3RyuZSjS+jSgf8pqgRqWXac+
xets60vPAUwJuvpIlSNg70yU/M6aoiQAQ87SNqVaclqsPJ9UtLcrBMqtbm3W70M4L/C1QA2zB5W1
Nqi4S4gxoemlHEE5BsWoDdC8YCFmYAVl7cvyUo3sqp6E8YxmvZUihWfjiIAKoQ7wQ/ePNT1aFDSG
rWsbfyVA/yjE+29n6zjmFr8P3g5Pcfr0c+DGz/8ZuAmSIf2hWGS6EKYI3xBb+lfkxrfkP4jYxFGp
EG4I//07dBMk5Q9giygHoc2JCoNskL38bfOo/iFSq+NTielM2fpHsdtHw/VH6Pbh7qihHo5+41iG
4l5+Dt3E0E97Qddh7qijJ0OZzuqCokIu7RyV+Vx01UOp37ataeGsat58Gqi/4v2fHBJPksPRW/Kn
q59UPjulkfJB0rqjVS4D40EMqGAVLmLpNwaWNl0KIVNFe4qFl4iYnaj1feEHiJ6EizM3wlh/imB/
HYaTUlztZLLstypKHBewhmiUsV80a5yLoOjBnzhztXFQfxp0quUk4waROXJu6CL9POh+ISY5tJAe
aqO5lmwJ8EaF0j66mMhEZ7tyeeZ6vwzzyfVOs7/Mq2VZ5noaTyfZ1kaaQIh9UF+A6E3EjbPPz7Tn
fk4IGM6TC57MKsULEp1S0nAcXKwFKcUFwkFDOPzMc50bx5PpI4tuG4VO0wPUHOYCSjhYpcC0nGiL
3i6Bwp2rln+shu9e3Mk0wRA2i31MUaHyNNvmAPhsWk2QaHoH2zI9T2E6LRf9Mo4nTc5ctGqg4t44
USB6z5DXG9uLIOZHV4fRMUFdtptzpZM/F/13j3lSO+nNLkYym2UZd+ZLUciGbYU0C4vG2qb0EV3V
20QBi9KRtIrArjsoEoasjsbBU0BsFa1Lqew2olzs84JSbl6lWGF7wCeLataHyVufQMBuzCvPSJai
LNMfLJHNUAXQKW65UVzjQnPBjudBdA3bBnmiGsXl8qbXtZwsx/SmuicChrWiRdIXL01S3Ip4xOoj
O6I2H5O8WBbS8ORbA0jJPHvOnHKbGkAU5UqcyaU+A64zVp3LVycOYGGFwXWsZ/eeEIMtLI1sKfZC
uIs7y51aXb93JO/FMCQkgPJdWas3qeKsk0S/lONsb+UajgbotkfDLhWs+6jy7xUrBr0R0/YtPdAg
pXRnGvGr5TovRkdtuxPKp6B03nXJiee6jpVzjUaQ5+Lv12vyBIQGSnpeJ85Mr9y3mYzYl4qok5lG
K19QnGmZZBik+d6q1g2Go0MS3y3hO0vEm23hLQoXfw0lTJd6gQBnYUKM7vMIaYs2BM3XoELQxflN
oNOVrGRE+ZPupu7VuRXXcDWzdhlVPTZrxioY6H0Igbfqs/xRToSrAJuJZSHkR7MtrgZBITPDn8T3
tK1W+9i1WYjMC4DkasV76CzQtYH1WsfZIWiqXWS0Lzw8Aq9pvrbGWnRcku3kytZ3xWjaqR090kpZ
5im2mXKzzRTaL0761vuPg4Pm+rTy3De/Ei6KitNpwDwcTSZVF6ZxhO2ogAFWi3yr0jurrFMPbtvv
PJ/EVxvki1Bq2Vh9orHIyfZegk1APtDLluD1OrnuLvJae29jEwidQEZkeJ54Y/V0C4zeaO7koOcX
zQzIcIg6SjRUtqaKCNi7qb7SDIFkSmpL2+noZeXIRc0LEdSZhpn2ZChRcjMD4ubAHa2oxC6a57EO
CaMTk3Vr4U1ohVdKAkFAzB+ENsgxpJAv0sLa6ApAE8nYRoYOwRzjigGkriXSo2tJWAZHwEgVQs/Q
tHdDyXaewA6MAOgxHfyVoxq7Mq+NlZvRTVFloMqGhrtSqAjbRoNZkhoejlxFvogV86DpwUpBm8EV
6LQkuAVpoUNpFpSv4w/TwJefBVG9cDwLbYNWwGK2LLeDrN9ovFoyBSu3Hde9yE3SSdcl04v1Vz2V
ZrWIKVDXPlt66uLZjjhjWXsr0xi2mLvOFDFYlkYDfU3EFigCBSslKlBgTXqTCTy9ol0qmTxgKWnM
MsEka3FdYa6rEB01rUxtRxmY1UL+lPW4zRrKa65gBKFrVJKLNEaaxZp6aXzfi+1bY7nZJBUi7GZz
bXwdt0HVwAlDWWcWa9VtKcoq4bDyplVUYRMLPpkpORetO9z6lX+0IDctiwZ19N7oR3yBGD6WQv0k
5MNd6eDJFbYa4Oiu2aMrgm87cm2Gi/sVQIhc8/D6ovZti4Wf7AfZS+d+27UXkUiqomgAn+KwOpw5
E8+d9WPD9xN5IbUiM8JwniMDJBvx/R3Kc9TazQOuKuSTI1b8+yt+edbLoxCSOGqJqifFvzCu/KFu
2+6YqcC3kEzftZG5LcP6DJfu11B1DCpoVqqjpTado5Ogwu8NQxiCgoSvcjdduxHbZ4XJ1TXQVdx4
oYtbBxXnHsD19w94Kiz15yn86cInYUYdhgG7nS8e+7U0bzF7BNgwtxYjhup84+IUaPLL1U5iDL3r
zaBKpTENRi3UDubNpb5OVvqTu0dfBdhDuqOtCYNolq/6FdWy4rrYV08AjbEJqNfxXX535vlPUF2/
3NFJFBI2sthJFXcUjF3PibQsltpCmombs4zTX8Lwk1d8Gnj0iV5gL4kW2lqZw+J88xfQ+lBU7pfq
GbmwL6ct0qSonCgajpEnw1yWkm8UMdNWj+5q/bIE0Cg512dG7ssAFXWwkcoDDVA9CfQdUYvFsus7
8HCjGAH01BW4iZlEoD82vc4BPL+cqQj50uJRRj1m5eShqsArnDYXOwLiD1Q4pCn4yTaCSna/VFZn
nm5c2adh4uerncwLPHgHhYOuG8v+tr4OHtRbA3R9s5Su4SqMxsjpvL0by/OLaHFurpxCiT9m5eer
n8wVXQjS3oysDp6YvkZNcmbso4fiCAhqis7o0bgaKBxPMODetHihTuQzcn5f7bPIvo0J/IiekU5e
bWn5USU2gXQMcfSuMA4t+3Oz56vV8PkSJ2mbp2RuEfqhxBPiIwC8KpthOGuDpzpLqT/3NCd7q9Jk
deEWeX+USiDR4AEonkFB+X7CfDlfPg3ZyT7q1LLpDokvHWN5gKvk4myrNfQeygYAiIzMZkvNLu0g
bFSCXM+/v/iXuZSOPCA1E0OTRflkvgy+RGinA/Wh9b4f6+0qOlhv2Uy4UmYi4ijyLlqIG+/mzGW/
fImfLntyHhM5im09ZCJLsp2p+D93G2cJj2mWLM6BKr5MTz8/4slRLJl9afhSPF5LIZif+1fN5AX0
KIXgibPJaA59/3Djvf+yAfx4tlN2ftM6vWPkkXRU8zKbVlmyUtz4TpLrVdQAxnKr5qLXs6v/t4ue
LLzWNRMhFniPBq6FIiZWen+ZaxirIpxU3RR1ZH9/vY+V/N1TnixDxctSRxz6/khTgohK2ri7du4t
s6kPRe7MtcYN+rtrnazDzPWaPgnYVXBKnaszkic73BkcGSMtA6ryUlidLWp8ufY/vcWTZelZamZA
D5YA3pGL3upTuq3YLEzEC2CW82GH+Oi5UO7riQPmUcW2kC305JJqlqraECnUUSIbfXLcDGBJsOe4
q2QzcgJbO2cDH/tOvp0+nxnjcaH/OsY/Ln5ySBZVW1UG2wE6iPktgT3Rle1jST4piKiSd5qINrvT
gfLR5fdXlk+JQn+eWVB7//XcJydm0/Tm0CmDdPQsjPI87CCToXKxf5uols2uaKLXLMGud+kJ1J2+
041WX0QNvs+eoB20AUVuvMhRFMsA9cpCj+ezgXmGoGy7zn+stXjXe97aM4ulqQnLNldWogeXStfr
TS87T6aSHeOsXRdZxDHdhP0i8WrY+U5w6DJUkj3LaSEKFtrKlGNxmvkyEspV7C0ySQBJN2h0uJoM
rZFEeIGsh7FNJZk2JsEqTr7wj4OmpUvnhYpdRMW+TNNNGKmYz4dJ2dl1BcEocRKLfpx0lcTpVov0
21IW7nWTVl4S7aPW4TSoLXUWSj0yhFGKsqxfJcgVRMyNqEHH3+N4UsjQaxo3XYGOkKAHOrRUWIoK
3aE+BcTmmMaz2A/QvRrKEWFvhDYFlTejh8wedw16CQbtmcEoK9vzu/u+7unT1DnKVb0U2qFVqisX
yvys8MUQSI/6Cm4K+FCHy2CvOdKsN4R4ojfSXZpGD1JabN0EsHygjn4DZYBCYlJpk8RF1Dvoy3WI
6UkaDBA/k2hqRjGuMehpO3oBsLQEsapH+bRz9HbdlLWyVqvWApo0IDzpo+sRaGDwTVdCHzutwLrW
1rEq8QnsRQ2t7IKG1cAPhAr1+srRb7M4e7d64VbKZTgDmlS/JjW1EQoGgd1XWT1zNYpZraYnS7+j
iys0Vom9MKqaRnsnqN2r42DlkGjOa9NI67JXdlUlDXAJEMhK0O/oQ+8uK5KlViOSJmJK2dZhDjo6
BNroDdW+AQEsuKkziWRZgr/noFNhXWbdgJwsvP5JrgAM5hymk0VVwilJ2L0OTqqWYFMk91guywnV
PQfJ+aou21mTk/s3uaPvh5A+XtyFoAA9ETRrRbHPkDpplqhYMCawQyfUAoql52XJPisgQAAATua6
COIxr+qprwTuIXPqsRddY9LV0M4XhMhHIJKaXNaiQN8oVCYdASvoyt8b0dhDo8Y4MWqAmrJCRDsw
OJhnksBXI/W2fQnNHPyXmEi2UIdwlJX0MtTErV84lyFhm9xjP2IMD7nuw2aOU8n2zQZ/z5EuOWQ8
kiLC2/AvrQQhkzwt8sn3+82X6QCQPwXosUbT+VTH2dSzVkxG/YtoS+wxG0ZyNIkrvt0TgZ7l91f7
anOjmYHzlkRCpUnmSYDlRY5YZF4vjgyJkfKKn5UFM1e/Qp9xmq4B4MPl9mz0B9wVyh97wJgLEXDB
2Ms8lx18caahiCx+CFhir3DKfizcWLManAiPhQyFTQDrI507Rsaj+OQYGeUGQBjixyP/ol0rD0Vb
CR2PG20l4AnDEmCQgawh1DSSrXzpPH2M7z9qne78lyIdMfj/a/y1lzTrC9/1qg9g2Y9//XdrsGrg
Ug3yVQUkm8Q708Z25+8brh9oude3/5hGfpa9AWFIPndfv/ywf3VjResP5Ex1XHcgrgCjI5T7E0cn
MEX+GDXMxhdqIagtcjQnaVF5//k/JBEgnYXK4Sh2qACmI+L8qxnLt3A0w9aX0pcyFr/MfwKkozn8
05z65dZPl5Dlln7t12oAn2LjwYAypLe4icFr9agxj8YO+9CwZQBjWMYON9j0IMNuQVrVaBZMNWeN
HwA1YtWYwnBLseJ5CQnhxJWlX+f5pe7sB2uBUaEaLY3hzqy3gfHqA8pP2Hj96iVXryQVDsKxcWhH
2C5mpiFYqSffO5jhXqj3BiZT8qbUL0d0Dc415Sbk742AKoB/UXYwehLo3xsJeJLs7wvc0ox+mHIs
GOrCBZgjhs80fBznurVuNf8iFd5C9BBqENkDSDDQwEkzz6JdHFyqzUqX5o2z0dKZnhw7DaPyqZzb
QrCUi5WH2GRD6wMOnOSU06C+jvuDpxwHcSWEd9Lw2IQ44u6cchlXK73fuO2i4HNaXO6XQbTQrC29
l8kQ3VoazR984idpeNH1Cyx/wcd51lZqZ0G0KTM859dKu+ubS/SrSscmthqaB3hsEaGA2MwVEEFA
poHJo6c43NujpUm3Hv+k80G987qrOsTmeCQWbOJ4l2j7Qj3k5cGJdgHgEsi+6ILAXADbD6UNq01Q
Nvq6EIDdT+RwlyHZmC3yvyxw/tFGckxj/pzuIj9tKiBz//rIEa/60z9mSeVX/VX9VvTXb2Ud/bkB
uW/p+JP/1W/+x9vHpxz77O0//8dLWifV+Gm0UH9aziy37/aC67os/bfP6//jF/613nUL3CyQVHYU
dJjAU/xrvYOAxW9b01Cv47CyFOXHcjelPzgt8eWhhjYK3Y6/9NdyV6U/JJM2IrANkNRsV+o/Wu7s
Np9OEAFDKJqouH+dpOm1WZRBWKroBLdm7aLT6xdyOSLVRDe6AwQlczjrnvEkxU1O5JAaVgHWsxzU
Uq2uoiRRome301p9W2Zq1L18Gr/LPw+wz5iMn0/OHzd1UqfolKjSUyNLtpFehA+aWMg39OvOZEA/
p7c/PvwkNNAL2evktI23UVkX9JrczpoqnlRIdlCqzplKz++e4CS5SgXTkctejrdeLMUEVF4l5HbZ
5n8dxByozOAvRmj8nB8H/4+HOMkbY6OmzZaE8bY0a1BZkTssaDFf5WrUX8nsr9+/h99d5SQ1BpUf
BEMbxyjAyOE1tNMr0dXqtdQlKn5l6fH7q/zuhYzBzacuEcKSqTLoGtovgQ99TJAzxUe2U6GX4tEC
P9dC+d3DjCvg02UK3xKHvPXQj5T7RDoYUiLGmPQgfRVP/U5HHtTIxkLu5PunOgl8f7yik9pQqQlF
4nqps21KV0dSTi+HATc9R6/pXHp5AB3aKiUzpU2klLG34qf1SJ0bgtN3O0Eb1Kq3Rb3pAZDWkDKN
f1Qz/vu2PkqTn4ahM5wyUGKz27iS392q8YDNkWQ6GGt8/9y/G+axgfPp86XCMtSmS8NtGpf7RCyQ
wGwz0a7dDgWKRPTs7y/zmwX20bn6dBlUV0vcbSNzI/TeXSuNnGada/17H36y/zgGqTtSmeFW9lSw
yG0Y7qzo390bTou/UVfKueR45kYrB2gCmpkEk0iQ1Mfvb/43y+kjNfo0MqLheE1qBJAnqT3nL4pX
9WkwUwIJYffASvKm+jdH6WQPqjLLFyF7B1svbGDjV44XQ1VUMtQHvn+S373j8eufnkTuzC6SsjbY
GkYUQRE1skqwRaU7h936zVT9EG3+9PlJ4qiOJGXGxirZd+IU3LlSCffYxjs7z2gfvn+K372Pk30n
lv2wTtrW2CQ4ntgq7HjbIZmw/Qg+x/eX+Lma+Pealk+2msypgsJXpGhrRQV4m7w5WlWT3YdujWh9
ls7ltKOI9/21fvdSTta36GWhkmhdBOI7KRdWGrr3idu4Z+xYfvNKxnjn8yvPZCVr3FqMtoniijOh
A4uFmrkxBeECGtnt4/n3T/Gbl/LBUfv06hvJHVInbYyNrHroO8ADWjiGUs+MqPbPFJh/M1DSSZxR
QaKKBFFKtlbSBodWFbyLugkP39//ieLC36/84+ufHkDWqlIUO8vbAoQSYPDJWFDoc8EbrPYIniSo
lFmK5CHV3VZxq/ewKU3xoRxSA4m/qKrlQ5GTQUKQFjDUffAjwZKRPu+KQbrEhyOpk8X3N/q7gT5Z
w5rjyxE+zuJGMMv3TsxcVCNV+M/B8G9e4CR6sMKwcQRZlzZdKPxfzr6sOU6e6/YXUQUCCXHbo8cn
iTM4zo0qr/2EGSFACPj13+qc77yno1hNnb5z+QK1pD1IW2uvFTyMpII+QhkET2UFTcnLc3DtpOXB
ydxkIi46cj/XYX/bATT0g5ekW5mA6+uW80LNo2wClGkfQh/kT5mave90UXm94q9/PnP8P0Ox/FUx
ofgQxdWD540BBX+zAB3sgO4mEYKRxm/E+DOZq3J6IyduDQCci0rNa6IWDne2S19Jx7zeI5V+MAOK
olJzPHK2yaewj9MnxbLi5vIGuYax8nXYS1yqBJSN2gLkZqiG1xvOluFWlcCydcMaKNWxU77l0biU
pJkPZNu9WYpC36rYbwEChcY8AYb08kxcQ5xmeObW3tKpiVWduMdNcd6C3717qkWM+vB1n7dSdiRR
W+ael9wXUz6yvfE0Gw815ItXMNeujThN6+znz2RI9VAWsOWBp8M3FUQVOO/IyHi8p6bhzU9pBmKC
lX13BJff3NZnwxmmhZzMON7XRd9+WTw6PyiRB5/yqk5WAq1rRpbvc2+YmPLVch8l2t9OlIxbpFa9
a/L200yL/z8A23+91G6JzyjOyE0X5Y+tqr96OgKtgOx2Y+pfefvxrTCw5PVc+zItHvEs8swrtgsp
eutojpuc6Xp+uMK+gAa30reQg5fpOs0eion1D0FH0ASEBoO1s8fJ0f669eLzlp/jQVp4Yef5T+Uy
feVN3aAlSrzpUHlb0TQ4vS1md3kiFtDvfzcEQ1m+bojKRNrI4rHK/W9RGUN67p8cQNtNxEdQztTx
t6CEtuOUQGtNg+P18rDvWhtGPf3/zKBrPM2VJK2yB1mJk0AtkLIi6QGVhibRlJPlym2ywoBqvUUV
rCJPfj1VH/u6zZ7jpPBXvPLdGIZJWEGgMmnahSYEZV0ze1AZIGXeHuOJgLvo8iq5BrBSfhqmKhxo
Ht4D5d6AJaHBCnWpR1YO7K5NsFw+y+JsUUuWPeis9o5BOUL0ZB5yPMuG6d5IeU1kwTJZeV8knQ/g
epM91mMX7eap/UDztN7FHN1Go0Lz6XWLZTl+kWQDmvklukKhYAb+qDB/nnHyXTm8ONbqr257OsVd
ykX6iISYbPOmupdB4h0MS19qHccrWdE1iuX3Xca9JslD+VCNOk7usC/hcpzmCgMforBOimyz4H4b
dSu3EIeB2U8fZFr6SEVBCsqphGxDw4P7ChXa67yPn2Z55uRgYynSMCP+k0676Scgpmi/zMoY1dXL
O+5aLcu7gfeoBQta7AlORVtflM/oKmH3aNX4PhQsWNmTd3NvlPzm9zybRcbbOME5KH3EoQ4id6Ef
7NOsj7ZFMK9pJ1jqSf8Nwtxy9KnKy3Cppui+ETIJUUDVJemXfWUomiJu+mGSEjJ4QVjqH1PaN/1N
JApUQMEwjs6ZdNsthQdRPFZWYJ5GNukM2hSymkNtpeAVRBj1YlT80ze9mT/EirLwLoE6UvVcFcbX
dzEqeEm8EXSIApBvc9JA6rhtNF9B/zr2KbZmF1S4bs0+4qQZDd8NQfvoo+l414Vo3vZynlxnbrEV
znrddDqlZQvOTzzuSBFPnwGxSr9dNjaHq/x+RTwzAxX0kBOvfPlEolE+8AL8T3UQ6f3lr58c/J2E
H1vBSzRTP45eBPL5pGhSkOR4SY9W8bAx5a/axBTNPbRKY9CpF7SJQUxA5WjMyuCnQ8s7g3Nr4coo
5CNhY/WoRvmNdNVT6QuQX+nxLqqG71UIrgqN97pGoNXg8nRdPmWlBBMWMfPmPH2Uvvc170EMTsIs
3iaqbVfm5BrBWtCS9Q2rDDhJtMBzqNHA4givL45Ft+iVlOBYttg6A0a6j6a6navHfgh+sQaSNT7Y
LbRREOJKaQhkio9OdANyQY+ylWDkskIrQZgEhfK8Fd5D1A3VUzSFAeQSYr3GYevyVOswSEoa5UmW
po8zS+VRePHH0mtRxqsl31anGV61/b95z898yWRLt6DBLwdjguzq70kWliN4I1KpwAWvUjH6KwO5
3OpkHWcDcew7HlzS+vF0jtZp8EGkI2CGoHrqJ7C1jSg+JKf/XJ7WaZXe8aPfNNhno6kW+q3VQr0H
2WZAv6mBbmuK/fcLDlVelB22XTv/vDyWwxBOFETnMyshLBOHxdI+cdpnn8D0KFDkEP50c/nzDvf5
rYJ+NpXSiwMZtqp9AnhrvCV4t4HoZl/UEO0V15oBs6ytNCGVGWrd9/Ecgr69HqMSGvd1VqGTsxRF
uLs8F9dSnYz9bC5G9AtNKoalKk+0D3IEr0ff0PzzdZ+3bIyQvoR8TNs9RRzCJoxHkGBtNQFy7vL3
HVbFTtM6+/kpjWQwV8F0Py6E7xY0227RgwLQsIbkSK2jlwaJ/3h5LNe2W5k6KlBES2eqnuqk8Q4n
30dz2ZQWt1M0xq/XjUH+nE+tqOzAtJA/LMAY5l+CRPDy9EZAOA4tzQBzuzyOa9utHCPQrJPDcLun
3CPz3vf8UG3bou7XGixca2VlmBnFRV2RcsGZbQaoOUvAsNdAeBc393LFch1D/KbbO9t6QjODk1Oi
n+ZZkPs6FuJHOczhXZchSK+Yl2OZfssPn42R6ymjXRz0T9BwRe9QPHr3bVmvdUk4jJdaLu5HEk0D
ac/upsRw8CLBhA16Izv09jSbfkipuI3zmi39TnXMl/9e3npHZj4xt527DFqTM0CzF4qG6SnTQPWb
uRrMpiriODvdcT2BDlriIX7qm37KOYX83LJM6IBHPmf1SjWdOJY2siwkL2MhczBt3PuRUY3Zhcag
4RevO6pJ7+bIH8QD3sVTYu6XygwF0EgJm0DZ2oaVB9GkVKQDRwdbIJrFAwlik4DKUfQm8E8c4Hm1
bHtWAGq844NRCZowwJWYolDUFqCt8kwiIM1HiAc+9H7SCR1uRibipt5WVV8X3rYs0VL9cnnBHTP9
zVV3ZkS1KblYUtDOqSnKUMjVMSS8abriBo5TyW+9x7OvSzYtw8zA95TDnA4ziQ98zGawCwkoM5uv
l6fgslQr9OWsE56YJKZQj2Sb1mjql3jG2qb+/GvCkE3sRSvJ1WWeVgSMIA7QyhbnbemDDVjU7Z2W
SKqyxDHhNBSZq5dlAvRwFMuvy7NzbZAVDGWoAGpajHcvOB58b2UwcvIcKjAErkRbV6iybL0Bp84Q
zTN9GD0zgiwGqIJDKWa/2LQahDMrwcqxSXbbcz/OMPUxyh6oKHOYt99x1dd3fEgoMNZjQf1/zTLz
bDpEqQm9tRhpdSX9934OxOkfAQWnOJqW3dw/pEkj42FXSkXBgujlIQeSsC7RQ5ABQwTW2wD0KGA/
WzpZgNdAdyqvvtOYQO8vQCtDmqyYkGO5fzelnblEXPuplF40gKetV3jrKhX9nooKyqbBmBUrfucw
mt+An7NB5jZYSJ623T3PFAi6EZpefRKaj5dN8t0phMAG/7mmST/j3FLL8nWs+mIzdpDoCCuCNii8
465M4N3AgSGs7JMOadzOIDB58ZnXPlZdGkePOumANIpGDT76qg5GtVJKc03Hyjk8FyPkWDEdJgqI
mhr2NucReKpJ/XR5vd7dDUzmNPDZbgAgGWcTC4tX1RvkUNRUxLQDgz1K9ZcHcM3gNPDZAHheV53J
CMQJMZk9ifRnk6SQ2kHV9soRrBgbtZHJYxyPXmUq3mrZ6gPzwh9jyq66HmONyJ9TIKKsloaV+Wva
aCqPsqJRBlxv2a9FAtcmWHE05KpcGBCjrz5i252Xy/ITX2RxTaEMP98Koqlq4xDn7+pVwjA/zQW4
1/O6aL63eI89qr5YK444ZmFfHqkSeLCgVfSCB5G02/WpDqAkqFJZPl82JdcAlm+TIEVnEs2KV6K6
FN1Csn3ycYatrrMj++JIZYPX3bpjLyIESb0aqhOz5MTNDw3iwbVB3s3SaFKwHJoFKoyrPvFvAaX8
YmZ22wdiCzLbj8rEH/Wg/+H9Y5OaT9etmOXdXtPFdUnm7JV2FAjNfKzGbJNzQ3eXv+8IhfYtsvaS
gY54pX4lM4FImmFPfCrmbb30/X8Kb/T3l4dxbbzl4YUJoxJRNXwpfVy1cXeZ7vSQjitZz/V1y70R
+ICYZiDf53G+4Pg79csE2Z4quS6GM8u7Ux9vE1NVhi/hWL5CjlUfqqyGvlC1WpZ89wADo7I8vNZU
pFWdhbdyWX4CT/6UkuYo+HLUHMxiCV9ZKMdu2xdH3dUjCJ1o9ioCXn+mHPeHOWXfPJD73QZTu3LB
cWyHfXWMcMipZdbTl7TvPdxJDInYcRr65KonPYjMWvlbVZ5WYgrAMBFDwjWcJHlNRAbZisvG6kh4
9jWR47g6V/A8qCxjN2Tb9B/RIXtcuMhXTsWnePdXRfCkkvtnPgI2PqsAjite2TiKcNezIfvkBch/
WRJsOJfBLZWUzjueRysm7DAw+67kg5cJt8yA3ZIy/pLmGdhjZh2CNJiJlzHCL1nisL0GYY3ZWc4e
SFbhDIpkqObMh9Ysp222GdbfjVz2Zbk73rEqFquyfsU7ovogyrGJNgyaMS+Xt9/1ecvbmQ/arAxH
5tegrQIIECZ56R0ar1Qfrvu+5esjANulLpBly6zANmSs/NWiZWFl8R3G+9dVSAg+1lFevlIQeEGO
rMQ5bRunfRQ9kXG66ukOSgZWImfxVMYEnHcvoZHoiN4m8yIhpYyNVkWzK7MliDyom7d+mqy4jGNX
IsvnmyBcFBTk89dCiDneyGRQ6shiiAPurtqWyMrrsh9OaLMB52ijlnbj08EcdOqJtdZc18ZYPt/F
SRMvkaxfpjwCXbuqWrWNwEX3jfPJbC/PwXE2iU6Ld3ZU13mdxX41lS/R0CV3p+gVEbCuD5LtgRCE
5nU2/czHBrTd3nXOElm+HrXj1AcMzOtzJ7/1FQf7QJKMvFyZkGvRLFfH3Zous78g6w70Czq12r1I
QMK1fjNwZESbFCoOwJpZTLJ+jRLibbuGAgjUtc9V2YEzutXscHljXPOwfB6ZfGrMHNUvaGR7RpBH
1XYwoHhGVeJ4eQRHgLf72FQCj+w6JN2EjHWzH+jc37BB0FsJNXawX0LsdTM2BbnyxvNbT+vM1Oos
AIZcTekrCRtIQQR8uB1DpZuVjXe4u60YQ5CcGi179hJNQfEhlUP2xZPJGrrN9XXL1yNmgASnIrzN
OeFf+75J7gZRLfHKAcL1ecvVeaUm2beE3dZp+430IbTW0ixZ+bjDlELLx6OwwWmxpSAdgbcHd+DX
iLNy35BwMBNQmeW0NpBrFpZrp4vWfq8Z2PjxQn7HKn9qUSNGwXV32WJdE7F8O1FzieNbn776vS9v
wJRYfQSrdfELnKdrRuoawkrlY9fwcQ6W7LXwVa8+aVbF+kakHPCyjSBFuOZ8rnEs9+4HFDQTlTcQ
IvJ/5kIl3xLCvoSZyZ4vr5UjTNndXp0PWKmWXf6aFTUIelDf3wifDVvNZH/sm3INYOrYc2LldYM7
CGhrB/7C2oDdMXDmIWqAAFKsGK9rHlYW72QDHu5MsBcS6w7tBKiFihQwj1p3YFc03bBy0XFsiN0D
1ntVFVUyoS9LTbJjP5ZfRp8Uj00fVPvLO+JaqdPIZ/FPxFXEldcF4KIZpcSZWrRzuxsyIOKblcWy
ZLv+t7wM5vnT2OdjSOGh4wu8NrPCs7GUAjodaXwQi7yPqnKAwAYka045Pe0ayGHII9gKnpoxuSly
71vU0yunagUCn6axyKWmoAGY5QNZ0KsBmqJhWXsxfb+MjnlakSBvxybkNUopuZHLI9SxKr2RGSr6
O1N4IBvIcgPV2hTHsnETdqQC/ytKuIcMXTQQVeA1mVZm6jJPK15ASItzzC94NPkC6lmDJp1eFxDK
qZM3r9XiuhvAbzbFs33tQwBdgqJkL1PdaOhyoyP2P13nFytXAIdp2j1kHjWIQNHQvBpN5FJskiln
+ke/oPSyVjY6Wfk7F1i7fUx7ZQze4ah5bdA92PRk3jUNx7LFoOtZsX7XLKxQ0aNhBv0lonxRAbiC
06H4Qk+kwVd5r90ErNiMnc6hNCPQdbDvhxLqNm2+1lznMKO/etNmtDNridUBoeQHnF7VUZleQa8p
bu4I1ZofL8/CtQtWfBiz0kOFJWxep9mD0BQLxlvd+HKXznmwBslzbYPl/GkYFUuBCsYLgJ+j2QVl
kbWbCAfap8tzcH3f8v0+xLN0WnT8xQh0SXOgvzyoVc9BuHKQdFyJfsecM19jtZ5kNC4ofBRR/7U2
zdT91OPEICg5TzVEtuLZJ1vlS2/eLAuemz60RRPrlX4g1+ysg4EvQ8+bI5zCdRiXX9lo8ulYoD1r
Ddt6coZ3/NDuL9OIjLlpfHqbRmrc6igdvqiqfjoBAHZFIvuDJzyIql3eKodZ+/bhYMoDf1m801JC
FirPoZOD18/9DPY4r0JX7+VRHEtmN5mBdKcYG7Rg3pp4/lnjfr8N0qlY8RjXFE7/P7OGqi7CIllG
/hLiTXjfjJCJyxCDQfRvhl2v8FB7eRKufTl57Nk4XIAkL/Iq+dpPy09R12IPZvP+DmTnMTC8on4M
hzRfKe05ooDN38hRU+g96Em/TH2bHStfhZBgi+SuIqtPgK49sYJAi7tAPZqGvsxViMJOlXU5tPUA
rF5xUtcU7CDgRSWLScxeTLJ8TqPgRwOsxbD4V17I7O4y1Y1emtOEvYA1ftxpX+JCTPl16dbuLOtN
3dF6WqKXvpbQ9/WB7NTDuAbze3/pwYf1pyVNHsAgUYE3LZOMdXgAH6KoPwolyvL2sqmevPfvEIK3
hD8HyOhQajlT9hIU9RvjY3xjxmIvBnnX63HPPEEgtAW6w8ujuaZzcpgzxwCeXTeTF8jXBuxjYIRu
o9D7WAf+WL5dN4Dl4aXflDOp2v9T6JYS9LRbEGxG7Mrfbzu2R3vg0jR7oW3FBhQ8gdzadcaLrl2g
08KdLZBuaNoVPJSvPkwVmnameqsJja8q1/2l9FyDJwekOahMSA5pyhk9WFCTgeT15bV/P7qGieXG
4+DXpBEaUQ/0qZsxGcAsEJrxk5CnW2ov6u+Xx3EZkXVMJzGEm1mD+0I55slGTRO5mVQS7C5/3TUL
K2erUaSBoTG9JX57Vzad2vFFf0oZf0wU+hGvGsTuG4t0DW6HBEqaKgIJnF/gVRdtFG9C+WYbtPTH
5VHej6sAHf1pTD7AaxK8nPFtX8xf/QbvJGKCtmkGStTLAzh2wm4UE4Gqy7oFbzjKdL9mAPY3GWu+
Xfdty5NlLrqpqXvxrBc8VuagkAohODSvAftca2N5MmKjzigx4nniWfbJ8Mk/gFRiqDYoTSyfrpuC
5cx1FhHAsQyH+otspo3I2JTugz4qV5bINQcrL0dLnkEsDYpFeRE9/97fuk7fCp3n+8sTcPiC3QKU
tyVUXzieDev0VDqrx7RK7tH8qxdI0aLr/58g95Ny5Vrsmo3l1oqh2RBP0eSRqVxtyMR+MLaIIxDU
a17nMlfLtaM+JDlYk/htGSz9FrQFYhPE4wpKx/Fxu+9Hh0CUoViTfs8IrXZVN4cRtIIpX/vxjuWx
gXFR1BWtLznUJ7UPJWBFyjsOyaQdXpLXzmGuKVjZGWxPuZJ9Tx7R3YEdGPrgOMbevGJMrglYDt3z
E6eXmAmEu/wBL2zAL3/UpoOy4TQFa3KGrkFO/z/Ln+jwD9I5WeJbIGkRU9GwcFwCA1UIyB3tLjuF
a5VO/z8fYhlokeTGezYFxInaPPMfWt6pw3Vft3y617xER6HwnnHg9m5BWHOPGgVdOau6VsfK0OkJ
ejsvLL7lp/yfS/SF5iL60gXDdfWC0O6HlJ1XjnWP81feoa2KpApUzlfeDUEJ+efKMwgnZnWJ1AzO
Ro+hZaeZoTZ4LXIBSiJ/fr8pi7qpCu09d2gBO+q8UAef9p8vb+z7lEVoPbayca7xXlPnEWTWRIeE
mTzKxtdHweKPpqihaEvqFzI1HJTb7DDFaBI04I+FqlcAAYAqPUwBOtLauls59ztMwQbL+Wil0v2Y
QQyv9MgGOWM6xqaL0Hm7Crt0DfGXw4dRO7VJ+TZDRSHaqGH8h8WRgjp7QNeudo4MZUsH5XSIeQ6K
6TeAm6DZa0LxDZmJ70S0hE9Bxr5c3jzXMJbP1wNFL4PK2O1csse6g0oJH8Gz3oqXBQwpK6cp1yCW
64s67miXNe1rH4tgUzImv82l9g3I0ScQ3nbDIreXp+MIYSfu5fMQppKqmIZljO6Jj7NgDfDGZqlx
Arr8dUsD5f8+XIQ2YE4QpMG+9cPbSICK6xHMk5SkWxXzAbz1eWIy9g16oSqX9106q+4e8HkxZ+h0
iIEfgcJfVI//YQq96GiSBLM35OtESUe24oiuyVtRJIsrqnlYi7eiKNEeaXSlX2J08q84luPzf4Hs
4h6SGqWO7us5nLudzqYugCg96a+q94Q2vE5JIIj8oIrueezxptmUnV7kFzADG7C0gJo/CVe28V33
DWIbG9GDE1Nl5CRP6EPPIi6/o2N2F0bZGtfTu0UyfN/ah8SruqDzwO9cReZfvP8sx3omODPFMSi0
y+XL3FN1jb0HsY2O0AFKln3CIJAqhr2J9RFwmBWnfXe78WkrqpcQHwwXilmQSG6mtkS1ZOU8/G44
wJet09jCVJjJEqquefl5Wh78eQJD66GkK3bk+uGnYc+OMahODg3l+Pw0QZQTxALTYdJZtr8cA1w/
/mRUZ1+vcpO0kN0w6A+RkM9AKH5OlnRHr2pCweKcZnX2/RZcZC0aK8w+C8XnTNEPHnu+/Mtd62JF
4biQRLckHfecx8muDWuy0V4wrDiVw+hDK/KWMENTSvzuvmdHTaoj2pGOA2QvSLHsIB2ysvyuSVh3
qc6k4FKCps0+8D70frqpC7Ni746oYOtMAUFEAoCt9T7xxCYdlb8BS8Whavu3q5bfhjoAaA0GuN+/
PNj1xb00KwvvWBEb2oDWqAnaJ4veZ/64UxBg2aDSs4ZTc+yqTWlrCp2VPAPzRinvJ8U3xfQxa7ut
pj0aEFb81TWG5a9BriZ/Kmq9H9tHtJd1ND0MuNyIbhNFa2SJjs0lltcC0hAmHTTCwQxDn0yIvnXR
b5LSrD0huTbh9P8zr61yWVee8oZ9LKEvM1U3Cw8/XrYb10+33LYGt5/pS/x0Dmo0/75O/2nGlVuT
61dbPksXognK/Ho/eV/m8BsJvl7+yadrxV+l9wBE23+uBliWckXSEq40/aP0k+IfsxSPqxAiCqJ/
mvoZB/TrnNZGHAwJOC1D9Ift/eV2jp6j7juoha77tg03AEiymJPT6tTLj6QKkAPfWghZXV6iUxZ9
Z4lsoEFrcP+pBHa1az6o4LugH7v4pQ9/UZARxmsd2Y5cZTPVZh44d+tWwrNS/+gBTRJCRVxpqAZ3
0/fL83BYpw040HXXhlE6n1SUPnHxL+9v8iuPCTbaIB3yKMXVED7LxNdqaJ+CKt6k1Oz8Nnm57tdb
bpsBU14ueCfdD0O3Seundr6di2Rli12rbzluDhLRngY59LBAm0SGNxlmn6MxOXgVXynDuhaf/Oln
Sz/GQ1ji5Mf88bGf9Xc+eJ+acO0B1hGYbYiBrBaZZxUcwHjjzRxl0K1/q7l3swzxXs718bo9sE7L
pgtHGUQYhZDuMa6C7WDaQ1MET5c/74hxNpJgDst05Hwxe4iS7cDxuDdk7bLp2GAbN9CqWFPPrzQI
dj6N/bCXKc730bId6vJw+cc7NtjGDBRJ6/nTCO/qRnUApnpvmnTLhjW2CkecPskRnWctPcRsSTus
TVVP9yDj22a03Y5Ztc36aa9FuRkK6JN1V7U3QY7pNMuzJFkEuQgAhNV7n0Jgnk8xBGxMYVa6sxwR
1YYLgPqorj20s7ziLKE2HsWDU9knj6Ycvrc0vJ1ik+9a1KQu74zDN2yG2iWLZNKg3LunyQcFhcBo
9m+q4dBE4TaG4s/lQVy2a/k3B+VZAsF7JAlfkQ3ey/Mtj8s1eKLr61aWzs2YzwlfYLckf8Vl7yMg
N1f+cMunaVUawB7xwwfQkCijd2m4XHXjZTZuINYBK2UHlcEh8/fgBbrlWqyAmt73NmYjBnK8BUnS
82HfdcMvXclnNFHsW7P2juL6/MmUzsyf1iJJQRKi9738FqtpFy9HsaYN8f5eMptflqu49ccl0/tC
0w2FXtQ08ZU05vq05bXCoKhUTr7Zh/Gylz6oJmR25V6ehjxbkWiOc68LTxmy9v4JxfJYdsPK0fb9
2AzxpT8/HSNvtX6Fxc7IQ5MfAYAFsPxjE68ld9dmWq45zTQ3oNsd9oMIwO06LGhHCkx/oqZc6y12
DWH5J2AG89x3qO10lAybilWbygAWwEm+skbvxzCWWF7qj/BKAlzaPpGfTLKFwNUm7J+y6JMn1l5N
HNtgwwHyWaXGZwiTaZBuSZB853X2hibBAnRea22ZjnWywQC6HGpaoKd/39Juk9QdZOZusqbfX47B
rq9bXpsAwN31Gp6VLXJXzsVWLPdqNQa7vm5lYANpCoUmiGGvuuimEslHMOTcEaK/Xf7xDt/lp2HP
HKwQdG5ahlJYrattm+id9trddZ+2fHecUa7lLY4mKEAk/lfP9+cvSk7e2qP5++mc2RSxsRK4RpXI
TsGkq41sj6MOf3E5H1C5LXdzR/Y5S4aVTX6fFTxgNh4g6gveVxQn6UFme9W+loLsuUo33glmjh4F
qMxtWyL3vFmDp7k8w/LugQRFDL4AnN3Nj1pAZBnS4oIdB/n1uv2xnLsdunYoYpL/G5Wtvk/BcgdC
B7V2N3aEDhsTgJ2ZfLAEw25FdAcxlEPeqkMKat4qz7esXLlcOmzARgaQjJYyZfGwbyAadg/JkSc/
qaYdmeXHMY+CPfHwhlRNdLgu1dn8OUYXSejLkxVEDOqP2aFX/vNV22FTgEJ7j4wEz9H7lHf3bEj/
M/BwrfnI4eU2U84wDbTTp3o6XRg4+eZd6emVFXn/hoBHzD8DCBqHR5bMtHnzh/zG169NN+7BmX4D
AOIR0NANTkmQCiUrBzDXaFbSrkooLPZg7tjTLjmE4Qc8DoRtjgiTbnoNjc4J7KU3l/fDZVpW/k69
Nm/yAkPNJxHUX6b6yNJvWn0Jo08hW7mRuPbFcnEOnSBgUFn9JqMs2Bo9V/ul9n9dNwHLvylthqwA
+ebej+Y7ostNC8VnsfBtn0JUPaHbbKhXjmmOUGWjB/Ja6cnnKLLVUvwEZtP7MOk+2AUU9ZiFsmIl
YrmGOW3VWbIKizGJcvBU7YOku4EM/S1Z/A+U1IeqFCu4QdcQVjKvahUAiTw3bwNt+k3aQTg1GX9B
PPPQEXp7eWN+F97/Lu0xm0gHtOZQy5YQFufEbNrorfToJoM+68j/HVO6mYBAwpPdtkGleGnDJ6k/
NekHjlZEFEmPEADeGe/fptC7fAaSvwNBNd9HKtvXdNhxEkLH5zkeow3N/E95vSYe6FoY66CQkC6t
yDDjrCnq+57Sh7n5ynS9Szj9dXlZXCNYkaQOKyBmQWy4n9KgOhQ5nijmMBa3ponYNkFjxLfrxrFi
CA8DvBQnLRx7Ijuoym6ADPaw0NUmjPw1QIPDs22YQUulBgkEBmkpSD4B4fyPgOzOSsw9rfl79mOF
jcyAW9vP5nHvG/9XGH+J2uUpG5L95fVxfd2KG4PywW634Osy0NDH9E1wlwJ/sSnCju2uGsIGCkQ6
KP0snca98PyjaatjLYqbMRUreETHDGycwNJPTUgjM+77nEGterhL/XLr62blOcr1eStGBA1DYb7C
AvUxSGtCXnibViVv0TKs0fQ50pzNwwPtFDRfjiAxIR16PeU2nMQHPbzQ4lbE6YH6N4yu1dBdQ50m
eRZTUzmqoa4ixNTW2/FuPnaq+ZiE4xe94MFEqNdKxQ9JRg/X7bzl5K0fRFM5sxEV0XLvCT/f1iQ5
qFCvoaIcjmdT8IDCYglkQcb9ohP1deSSJU/gnFdrCHxHlKLWsWDxEkqHLDX7BAKqKIzJwzAlN2if
22rQ565kCJeFWQ4OFplFTQksbOzvZHjPvR+z/nh5A35jTN4JHtRybxIEeCqM8O3lodrl+3xz+2V6
aL+k9+qYHept+vUp/Mf/ENztl32z/eVvPn/ujuUh23zGn+XuRvxzUz2CVHcTbtaKzI6rgk3cs5Al
yPTg4xfFd7qaoIt634QHlZgN5PZWZv1+xLRZe6ae52nKMGlVBejsqe7mXl8Xy2x6nj5oqpLW+PU+
StZqnPdJnm3BQ3Tl5092eOafUTKGQpc482TsR1v9qpqnqX+5vCgOK4ss1/fbiTSGDON+9mO0PN1E
TYIH9XTF0x2OaDPyMFrLeajm/FXPZb05SaGiL+Yq8p0A5Oh/rgrjUHzIyXgKkCIfwKhLsuDmRL3m
r7iJa20sD1xY02a47Zm92ua3fLsGmXJ91nK+1FuWvhpzg/f0Qz6Om6DZjfnKT3ZcWGyklyw66ITx
Pns1PcOZMb9hgu56nFoJr17k8GVpopVbmGMWNvCL6y6vskyMuHflRG8GL/TKXypTKtzXrVkPVe87
rf16ZmgRmoGi9DVycEAwtZvT6142WGRFccVFm/B8GVGy9vHtGjeXsny9wq2ixA4IACgueSB0+5AF
BaoPaHAajqDmnCiwMe1aA/zv5/O/wjhGseIClMWhR9aY5B7MhoBT3MScKf25zFQbfZeJZoPcsmz5
H86upElOnVv+IiKEEEJsoYae3O7BXfb1hrDvtQExSIxC/PqX5VV/uCleVHjjqIgGNB2dIU8mK6GZ
xPqB66gvJbND1BB0OAy31E48ebUgsfJvgD8kTXu0idbFt6kAp0ofcdK6Yj9bJfotbOyHZh5fvDA3
ELVJwrGp589goC8Uu+uLdvTqWJWQjy7uUuaIMts1I9RJWNx2THTBRnT6oYuDF58t1DsTmqWOj0an
Kn3ozzii+oCoGOTYYLwP3J3TZDX5zQIp2vygqRsMoPynfZUcy0YI22wkE1aXa2Gw6nYuEFGGw33u
wbP75le2G3G/AW1n1MFL6JTfMqn7uXswZUonJ+qyXMpzI2qr30IuoXkH6o8x7yBDaMTwO+8GM/3n
ca9C+qOwAfFAigSc/Bav+IfWG3O2OCDGek1vPC97KTprwTrSZpOKeKiuynzg+Qv7mjpIa+s2LF47
OocPQDPqcl/Dficb1+bK9y+NYZMJbwJ3Nn+ArgYgLQX3E7Yfx95sGNsPTSBDjv9/99TQTB7u+bx8
TfPUR0cPhLFP0MIeTNSSYotDYeXELGGwpqxnUYsifxiIn++UbUWEJF4de2qyByqaR4g6TRuH5A9o
6QOD4i0Mik9REVHQWnsA3IV5/sEf8r5/SigfqLjtuna0DvIVkHDqjzbwdXVMcluz//q+qeinfpp0
8NOg+lTyqAwcNCPvRklCIAZIBZrE0ySNAaMSV5n0hzuboomoeKxLz/ul+hztiBuh2dqyL2yMyqtw
mHtPvg6JyZPd0Ix+ex9M0H7YCL3Ps/HRLJ1f/M6WWFDad7zL8wc/VWyvgu5rPWFt5oG9KrC/bizG
2jAW1gLS4V3pVkMI6WxWHFstNUADsgM+5fIVtTaKxelOQ6F6C12rhz6ZnDjgCTi7mXubiuLWc9st
6PnHLE44JMtD7rVzmRaze091xcyEPp+mRnOPcoLwe83GvOY7M50zhYe20nP9Bgb8PJBxk2czBK/c
wITlWwX9nVrv03xySB/NAW2CuOqJJBtTvTIVf7793YICBSKF7av2PslBrlpHNQ18dgAMToQF+nas
m7axRzy/2jAca0u78ADlAGrgIqjtg3R970BEApIS4VpzuryyKybjLwxxFsAZcOfpwbE2/AyF+NfR
G3+h22A+VHOi4sDb0npdmbglqjjXCNy7sM4eeGtBOq0mVBCPwHXUkBr04JN4N7MLJ3orobZicJc4
4ylTg5s7WKfWoZ6PjEjgFnGRFgIcr2putu69tfk7j/bddoAMY2GTOgvuUzc7ly+8Cj4QhAu6AHJ/
YSgV4CRuOpvnEX205VUwB/BtLswWR40McmU2e8nDhLRf87ZrsxfWqumaOgOev7Ba1SB6uDRJeF+D
K/oV9I/TW1umXy5vubWVWRirqkmaEmUweKJomD3yvLuF6rx6HVS21Zz7YWSDz1+YKwhWdH1ldXXv
8BpUcJ4aAv0j6xxUHSI0CWr3DnY/zMYoG1PBvtYZJHevAv3j3Qsblgk2Tbbz3HtTMheWjHPwWXbC
5s2rHItgPFyexLXTtDALfegKr0yxQqwJxxiSRW9CImSTmENKiterXrLEK/supCzTee7vrRgZGtGM
V6ErLTXVXP8jszr09swUntyy/39chw8uyyWEeUJTdRfmRN7VvO6nX1okw3wUKqHz6+Q6nYM+BAL2
m8gJ0jYcoybJ5JjH/aQN+1GxngZlJJPGYc9j5ZrxNGejFNBgIyGq1Ka2k1E7iaPPC9BhpJbEZaPS
UsSzyIR9trOXsc9ta3JoIVRD5+BmyXRdlXyf5F2ZPgI57NKfxi+QRph5Ozn1P4NjB+3/q2ySQU8k
6UQAKlwo2KOUlULa9BsIBwb1bR50Kk2cu6h93hVtzceNY/qnk+SjCVtstiGZoQqG+u/DXPuFb6Js
EHn+yNEhBsFG6OnYPKZBWHgP6MEMPLpzjAfSYzRJCj1A5FVU9bduGl1ivk28HBiLnRq95s+5VSQf
ENOFNdvjYht0PDQ+g7ZZ53m3ciimqosGf6qmT6rqHUwupM+n12oMyJwdTJJBBKpjwLxNMWW6YFGR
TZJKyHh2mN79nPfQgoosbT0x7y9v1T+SOh9NxdlAvzPEBRTY7eAXzb1DEtFXEaNazZ9ZC0TS3jda
Z+ew3TXTj6JHNigD+wbSRI+tLbv8hlKE329W5I79nkg/Qw308letXN5LLDuB/AWDP84xoyT9lAOd
5h7rYUC56rrnL++BgiqoN7n8mTroODwgt2COnvHoFsPYiqn+A255N6kMdL+G6qF/qMssfwsQ+8Zs
THQe+UOrrxvDEk4d8sJ1rU/be1wCk/OfooiTfnDdN/9dMUcuW9ZGIAHTA3FYmJ/u1PJjk7jJMdC5
2SgdfWiH8fTFCng9EUOBO/9nyZBXBG5XHtGa7EHzpwKUZWrya2YJ71ncyOHsFzTJ+fSTU04ij4Ze
bFm51cz04T7F0xdXclK6nZODKeArhT2P+JkmowY39obL/OEuwtMX13Erp7AaR+l89yDIc7AcSm0I
/NiNcKGqcd0iLwwhkUnoDl1pfpKUejvmg9QPAlIbZvZj24IBLC7bfOp6WBbH/Tq0zMQ0rQ8+I27U
FiKequYNyZr7ZKxBvVkDQMzYzhnsf5yLjaX/mPTVZct6B/RKy3Igo/8TcsIHIfUTLNc+C+3nypDP
YpD7AMlbaUEWwMnnSW81FK0s27IGoiQDQVvjqlPTyr6Ps8zhCAoq2nxrVJjVG6Nb2XrL7CcPE1N7
lc/fxizzZRy4UCaKkcRVG4v3YTIPk3c+uO9M2ABqPLDeQt3RYfw+za0T+SBhtx3Igfn8uWX8pSuy
m6KbdlftxGXWUkngUgs4ZW+NCEhkM+XvnDTNN47Sh54tRrMwA2iMgsJbloo3M9dd8AsgQzuCD3QI
5EGzJAHHctWZYi4PaFme7TcRjmZLMO88YX9dsHj1wkawpPO51Q7qM26z52H1D+Aj+7NC9+h1x8tz
t/aKhaHI0F1BdJPKf7Mx2HFsZlYUX/LQjYvBua6vki0TiQjMEmhOTeyNdBbicm516r3rWIEwRwtD
kQg/m4i27E2XmBTaIDk8zskGuHrlpCxTlC1riO6n2bzB5fyRKXQlVtS7is7chV79/x6TCoyYZs6o
eWtqfT9OQLkk9trrZZmX9Iei7NIZQqMZNFeg3kpUDD2arY7NtXlZnPBmCgZ5bs55m9xh3AnCPvsT
YIuXt+TKgfMW97vSKfKm3mDe2q5/7XV7EhoGdiL0aJ3hETQ4NRoIM7vxtrWhLI+37+RpxXlxqsOi
7+LMcUC+FUIk78fl0aw9f3GGPe1WTjvx8C31gB/Mzi3LNh/fLj985b5Y9uuPLTjhgrmrdgjE5i99
B1B1gDv52De/L79g7esXl7wzaxdIkLzaVQyc43OYlm0Ebd8tWe21xy8Obz92FLX5Ct/vBLdaj+qz
bGm/cQ2t7KNlnm3oPLQYyaaC/DgKz1OqYwXZ2gjpPG9vS7nz6OB9gnDudY1ebJltm90hk7OD92mX
9QflwL8WHD32V63EMrmGBoaktbWpdmYs9jZUN1O75XWsrMJSj6AWmgkD73kHCuUoJc2/nhUbu39l
gy6zZq5DS+mjfPRmdODdTcpkUegTL+5Yt5V1XIH9/yVEIFItUYGrgp/Kesapj4w4QVPHBrl48QQh
eolGD9l3pAaQUyV1k8Z5nYKqIIa7oD15mKrZ41uck2sDXhz3uQ5Kji6uajc24S4Q3sFJwdJ1HTbh
Ly0C8BCPNkf1escoiED34cjkU9XO05NsB+LsrttpizOvWFNoN5zLXZ0GxWGShf91kny+CjfFls3+
bmcakGfW5S5tGBYJdceonJMXqtmGR7OyAst+eSSPvAT4jXJXBbn/qGUx7pjt/Swig7m5PENrW26Z
ZJBuDYycI9JTy2bhy31a9Ep7EfBsoYpbt8yb6j5wHK1zyI215azjVNnZjQfLHHTnFlU9iiuXa9lh
T/oUavGpZG+ss5pWwDnOwRCHpCvJ6fJwV+zDsv6CnKqbSVOJt1kHPcKvKnyt02RLrW3t6YsTUwlv
pIhV05PqkCvmPkBIOme/rvv0hXtrZh023SjbU5I0VbA3rkk+4c7xhsPl558dng889GV3PVJZaupo
AI1pp3DCAy+MIukNlAUbE3sj1GrLm9pHcnyDdOnD0of7F2VuP1FPee7gn7guX1I2nlWzqqdZah05
3H6pzLhhA1Z3+PJmNnmfsmxoftTd8DhpPxIIeHVa7vOmvk9RaQkQFGfhk+6DjbrwynW9TEpRSjwi
kVz7UXH0asFhPU6muuepuM3q8ukcMXrNFjpqZdmWsCXwTHIxgUDxBwR+77mePwnwvAVu/mqzZgOA
tbKtl13/YT8FzMfBOQVZXkW9ImbXF0CIXN53a08/D+xdiE1E22dFLeDEQMI7g3lBTA8dL6hvbZEG
rb1hcXIodpgAiUN/KmhlMmTSvbGLSsgqbnhnK0mCJeu9CETmQSPHeUP2KHgMkLaPKgthgMr6v/mU
JTGFCNrOio7GYce3oMd/6tofHNglH35KUqTB6l7tEmvGLDlVjCWfsyktYHacqoe+XpRr8ITmO0t8
2aIrmGaD+WGmzMl9zLZxe/d+6PXcfq+y2ro/zVjzPgoSwb51Bc2cNFK11/kyUsAhFx6SRNUoHica
0qLaQTTejsjdQ/ur+icUKZS/9g6tczXdiBHMAK9B0VhZRkkrefodiCcPh2yaQ9XHTtFmISgRkD4B
a2xmeTIVW80Ka2bl/Pu73cQd0jEFurU3YFkeJKBfh/PRyyYQHTPgCNH4ssWF8fGu8sRi30LQboR6
IWTtYFzCiM5QIvAdtCxfPhUfX/3eslN2pjBaYDYWb+FgH10d3MJIfeIe3bBQH1sNT5wH9W6aIGie
s54V5mSIPc5lwe9N43R7FFXsgQVX4WNg45f3Ie+hPR225ESrwYnVLEjcqy3O9bX5X5zqESXzEp9q
TnCO0S81tjYChMxs2LyP558tuUG6rAKKf/KTt9GU0/fSOtJ57cY+BHumDJi012VlliQhVeCVA6qk
6Ym45DfEkDViCp3ur9lDbMkJojizHDJCzpsYPa2eyAyR2i9trVnwW9uWdBsu5MpCLBkwOJReHNEO
wU37L3kaN7595RwvuS/SFhJ2DgqD39XEb8+NnvAHtKOOfxLWIttwQj623F64sBas71oU/EL+1uXm
kE/jq4DIajSgUJXhOHeozwC4KQ882YpP14a1MBrg50WBMHXkSWBYidIPtTCvc1A+iVYehgqo3ctL
v/ae87Z+d75NA0Zgk9nhBCzB7w44Sp8jleK7n1NTP5XpFoXI2tIvzAjKCrx2kiY/AZf41c5Vc9D5
pm7l2sOX1mP2JuCFe/JWhm0WUQbWYcvEl8sT9PH5/ktCQ0mfmxYQ2e8o8d4DIPjr/Gg9Dq/XPX4R
eHLo+HRdnojvpFFHmj+fM96te53P5y2JMvgEN1llRfg90eLA8hzMhEb851fiac42iwUr07+kyjCl
3+NWN/6JVH5AfyECsP5NAPGarca2j71kNJL+7x5FK9hEihlYNFPzl4l79+czXrrm0OfO4+jbI9QW
N667ldUWixCgUdYBwfswnSjU9GrAPPqiyiNemj55Da2X+MfLy74ypCUNQWhNJjT1zKl0xp3qgwdR
qifpTJ/PYpHnkGbomo0hrSzPkosg50SIoWHTiTQz+nJJgjzNZrFgbRwLuwg2f9SiS2eCZvY4/xc4
avpJ/MygNwwFoiSeErg93AvPU2mTbktSfW1IC+OYQ9wcDFMm+B6QoogCJ9CRrKGCd3ltVlyeJStB
A8K4MR81+x6K4VAH044U4SdRDd/aZqsHfsXqLtkJGCga69HW02lq+ltWJjdzC404hHsuAV9LucUo
v3JrBQvDmAheu0Hdet/Pt9bZwBcSFZfCmYdj3aqjHNzv3gRYqe62cg9rA1v4WqIxjPeDIWAGGR+p
z3egjv3i2eruPLAUMKvLS7S2ARYWIQ9HAqFzYk7p7KRglldOPHXTluLT2gZYGAFmTTIx1Yan2fGi
wHPiZgCJbG0e84xuDGCl2P6XsEHiJRY0bGV4cicgOLHJjDLf3DD9PObeHU0xcVLdQdZCRqaqDjRp
NkLQlbEtJQ+KDOT8hcZ7u7E9FITsOsLuUl99Z2N81dosZQxM1vXgmi7HE6SgTkoCE9eQYKtBasU+
LykKuskEGUjWhxMRhEctLT6DkDuMyDT9uO7rF/6Q23ZB4AxqPPVpSVABouAFRS/l/vLT1z7/vJ/f
e1tgVCgJz8eTW9ZV5JPqC4r4L+f7+PLz11Z3ceCNRsiu6rQ/NVNxQOXk8Vxm7Sr/xaIQumEeV87e
kkKAqU6xggXdibBmuM8KUr4g938d0OkvoYKpxY0BCLU4ua3/MAOBGZeWvlSe/geX/uHyLK2NYHG+
/VQov5iH4OQ5pY5yUhYRRA9+Xn74igVccgi4YGSqle92p4k1J8r8X+fDLPwOjmnv/z+ylSuDWJIJ
AJVV1tDt7r7nkGWi3NidR6BJcXkQK/vUPw/u3T4VvBDUjo1/UqXvyF0R9u03COulX2nobHX2fDhR
LFzmI0dkPqc2c+x9ggtDfHKGoO6eOBMYVKTDDmqgijuyiWQ1uk61MbAPZw0vXQysh8kF4MyvHmA2
bIqytKVj95DlNm02HPq1N5yP5rup4yN3WjMX3YMNG/e1p+jKiUG+5f97eWXWHr+wTxJ1Sw+3bPvg
t+7XXtfd4+zLrerx2sPPv7/7dqS9gUrLZnGXB878NcnAKhnNo+RbQe2H2wqzvzBPbgZpX+0l6f1U
2bR+8sewEdWOpIUMYkObrLzGiOM9Cy+EWDUlUyLVvZlNwWNgg1v+NIciazeyMWsDWfgfxvNRfIWh
feDAEXlRFUBGJa4c8MTGY+gGen/dYi8MFROi7ZxkSF4GWcgO9G6srG8QH1G1Ycs/vC+YWGZkSOCL
XOeOfKgH+W3SlOznkqvYJOEdcNdXlT/xlnPw8G5bcfRShRhB8tJUYRnDM8x3ZK7EXhXzvDGQD+MQ
vGJxrhmBnEsK7Mx9ljZD4e4aJ3XFv5VfZSFoRXUYjjcDt7VFmyoX9WlgSrj1xrs/PjVi6ZOgYlTk
TcnkfeHIcj7akGdfOrTx1rvLu+DjzSbChUVpHCPTLCzFS2GBR+lSJ7xhjQ+BEAUd8+tecX71uxVK
OIferyPClyaZxzviB9ndn8XJ3HGrd3BtFAvbAqLUGgvEAvQSdX5chLVEWK38WJ7/d3kUKwuxpE7l
1cSKGcXUB3SRDE8S9IsoIQwG+JfLz18bAv3fWcodiLvLSQQvSdnKOJ0TEhM28QgcIVuztLaPF4al
QjYx9TDp94Hqwtd+HML8X0gMtuTg9L2T/mZTks3/zq2vUoiVQZT7yqEtLA1YCttmGAm9C1snuLOG
0meNFPZtXxtnI1H+8X0vlmmiiqctKMH7+g7aMVNsa6RwGlruAtDLxV5qIKMz9vHlhVrZCEti1YLM
iZNirz1T1ju/VNmaNzqineDy01e2wVJilU/ozJF+Xz20fijlqwSywfuaVwny5Hbus3JrO/9Bb/xV
t4OxXxx83IoVlPrm4r5veV7/GofCiPsU/lFyQF7Km598x2TUPdRArNEMpB3cGU91Aobvz35S5+0c
FYY38gkiXym/nWRfmN8otaWaxVKXavgk27Cdkx2ao0nDN9JNK7OzlH8jbeXrZnLNXW/yycviGpWF
0ItSKHCjtaPP6ZZy4toinz/gnc0C8AM41T5gL4SNNLktOvSFR6kiwZV2d1n6Irz3+go9vS8DM3b6
YklTh8cU2jpiLwvlny7vprVhLHyiJhvSooQ9f87RN/ZgQSH4XEO753Dd0xcmi4uZNmLW6YNAy171
dbASMoaE5u1VIj7YowuDRVxgwpvWIERD1zxAQbwMoZWYdlsl85X+f7HMyArHkT4aLYL7fpYje+6z
gfB5X3Qg3t1xD2yLwFNNKFWDxZqLe+YUduyOipAeiFnlOef+2GRMwz4W7cx/5LX1oESg/QTG6NQU
rA3NF60C0PZEbtkToJ0zUpHgacwUQ3fl5VX4WH6PiWWwRlPL9cSMf4dUv/I/G8CIeRvzypvIsUic
FrK3XTjkaFMjrAo6ADZrbekN6H6NKCPfbya9t7lbO9/8rHfYMUAAzsaXy1+3cmKXuWjblcNYBUn6
WhWh8wnOVf6Yig6CNCyzG1HLiu1f5qD15AVOm6bZ/RhUXVwkWXokfDJ3HrTzoLUztLFBILZh/dfG
s/QFZ4t/Y+7eATgPs9fPrhdNqpjuKkag4njdpC1sM1htiKkgrfra1E3RRbQewSna+V5mogDyRFsO
+op1WOaiJ0uzXrLauXPhW7qQJa8G0PCHBIjqy+M4f+8Hd8wyE62ILKFDIJ27soXSgfbdX5AYbO7a
EEzqWaW2+ClWOBfEMhXNyahb3/bkPu1DhQaczCqH3QCBErgPlOZzeFMQqFKiZUsVReZGCfpbcSQH
pSnfOcoB5zRKrToBEH4K6SRirVxui52PBlCvfL1qMv5q4mlqi/Jqwx8NCHCh/9bTfQpQWORx8xbq
6yAbTARLowxJ0TDN+/I1qbI831Vomr0hJWjJdhKAlw2X/o+z89HKLiyz7lw3pU6u74JMF6EA/Qmw
WS8dV2FbRSb1ef5T9ehUOgQqqxoJyyM1aCmR8VRpRJGrl98o2JbMYYaazpjuUgoc6y5zCldUkevk
ybyfGjvY/qGCSz/1ESG50U+zFvlQ3jCWdTK5kwkqHb/9BhXO3Viihv4D4RcgMHsrWJ3xQ5oLDVWn
1DPpW8mGyoVeUiPK5OgEpqmfJxY4UHUJx95vDqIYO58eeyQbzX9qYhRwTFeYqn5G0ELHds+7ws1/
5TMhLt1BV7KtvjHHy3q+n3SXZT8l9c7cs57TyP+8gIbyFp3CrJJRoHRDn8zYB0690xbxNWgw0qY+
ih4N4DpmlUqdR41W9OYrolfhxX4ogqaIkwYMyTc1eofA4A8tNZ/eQdAuCR+RbNDMgjrZGybv6DVD
Pvr3Cupi+ntB/UQcm5657GsweUnd70xnW/dWYgIQNJashj8JUFXS3xEiZUJ2oQOOrHvAbZl4BK2F
lxzAhtp3X7tCSNXsWzn0akCxbULhsPOgHowFJnnaNXEw9c65S7x0oFFRUZnxXVWNun9GFJmDllqC
1ckLo0Q5HBAsUstabuy/FcvFz7+/c89I6HQCuqsW/QA57/YBwah2SdAOG1Z+xXBx73+fn45tMni1
q1+H3Ie0UEHpTSVEHxMhxxsdAn942Sas3CbLdHcP3jFnbpPxLqRC84PM0jD8VhsGDj42y1JtuAhr
07U4rQpwCFVWRr80tVcgA1ODQCvK09z5eXkYf4LgD8wBX0R4Sdd1vgqq6iUcRTCK2wrNUgX9rniR
poC9C7QKIIYwpGlUGyXpIBReT/ySQm2wa4rjXGUt/HhbiEn+HsZEiLteF0I9GbTvQxgSd4gb6dSV
3idE3wM4O5OQJd800qHPLCmH+T6wgMncN6BgoTuR++P0mgc2pW/Eten0KaldEJdEOS00cOvoC0Rt
CrhbQF1i5Y8pBdUoaQdkbsah2Zk24KDPdSqp2+MwIz19YucBvUKOy5++JTRjFVhYehBDxQLun9fe
wrvj8h5iimXK9lZZg+57gLesG1nVjvW8M7iL+nTfcedscjrb9zoC4ietjiCHGySETCjpm12Du+hc
TJUzuctF2o6Aq9GmfUvBUpX20NqbJ++lUgNJj7qQc70TYU1BapAK4qs9wuscPmZaQfX9jgU69Orb
RFRVMUUEzGvq0JQaLH23rehd55GWLSDCe1bxvur2GdIb2rknzE3AOyAgxqujjsugeDFQpi9/wU+u
wyeIvXPxr2lAntljNkM3HGKOUg1oLdLCQ3Kv02iFVcccas76LYBj5NpdJoqg8PdJiWJjd4Pijpax
ry1X+yETI0QPZ+OrQjyM/VgoNAb3rUzKCHd3MG4csw9L1bgTF9vzvNyzhDLSXT/WcN1kaCz/hv2V
VbfDPLoSCp6WMJ7HprcIvqNaIMIt917dl/XT5SOydgTPn/bOYrkgndAUFGEARydN3Ak4AVhORa4q
nDGxLL06GS8IIMvzvY/jE8QJdST0QNxNydO171/4vbmHNqFcFc4zG7gxKP+BPwpT2FX1zeUJWlmj
ZWmLSifzKazTSy5hckkgwrig4adizoId8YYu/lOId1v3c5gn7e66ly5GNSEfnXZemT1k4dg9UtpU
wG9CJyINcAhyn4kbx6EsyXet0cBdxpTPdOJIxodVmm3kNFZmdsntEKIgTFVey4fK67L+QVb5lOyl
RN/t/vIgz4P5wDgv6R1CmYO7AIb0XrbC8l9l7/r5PzrtkvrUoh9aWhjMMUAXFwd3Vf3j8kvXRnX+
/d1+753RpKlCSmluJ5FFw1CD738gSbIBNVh7/uKG7sqpMzN3u1eEEWI3uFnKY8flgAVd/v4/TY0f
zdrCj4YR92uagfZE9Wj88T8NwNa76Oj2qU3V3sK387MbErLO8eJ01ErQ2Ew2eCFVYyo/Kjy/wU8c
Erh9fhxcXXh2VwdJB7S646XaHpE9GYOf5ehPeowSXCShBNCoJd8mXEBZsa8B0QQlIe6CBJrUtKvQ
TCtCJzRDNLMpFIh0g869ZTWV+T5jkyR3ipSl+1jabg62hOVWcsb+wnWgw6CDupb0GVVbXNdDotqJ
RIITCXCUoPOQ33FSOIzeOh3yS/cuIvzabOzcFTdsyVmRBGWNZkTTvfLA6WMzyv7WQvZk73LkxDUd
tpATK5tpSU7BbdP7ehTtKygUcCNmOnxwQk2voVdhYslBIVLcJtLJ+SM0zJ0DbfmXpEdOpjg3Amha
ny5v2JW5WnJQJEM+ybwl/LHxJhUnPghKCtqRPen9WyRkt3hQVvbDkhrCaO51eu6a164vynQHcfCg
uRe0IV0VdS7x2m+sILbaN12uxQQhlKDvdpdHuLZK59/fmRQw4BmTTuByQ4tz+BssoDbY1dAmLzeO
/NrzlyYFgwDZFhXPaRmI20INyee5RTh23dcv7IkJ4B/lXd28wjlNb02XNceST93GHlsJJJaMEKbt
DVLIInshju99pvk5YZQ7oHOpQyH/vTyCtXcsvChRl6PTd7l8AR9Y/92GM5vRXeja3z1hqdhw1VZe
siSIoAXtgxpIz2fDlQ52+QAS4UMrVap3ZR7q4HB5LCtrvaSKQIca0UDiZi+0Zv5jogt7JiQq9JfL
j//TK/rB7bFkixDDVIUZzdPPSU96D0SRiWvJbUMb8LTiniilfmgk774oq5MpBwOAAnlLUA01mM0G
Is/t06KeSXks23xWTeS7XhmQeJ5FpT6B26tHxvHyp64c6CUFrvCdREqnS18GFUBIGgh6Po31noWG
I3KHkW+Vv+9p42+cgxVvZElGYXjIHMBr0xfwZXWPXQLLlNdM7hMX7N20zKpoLPkW88XaMp9/f2cy
+ABa70niWOQAN4hdWg4o43AY+63U49rsLW1G5WcaQTV5tl5esulgAZrJwj3gRtzmoGZUJhAH1Kqa
nKJYBWLhM5aYFldmo5d0FcMArStpB/c5GbJyerQmnYOd53geu6lLPy9vL++RlbtlyWkLPb6gNXWj
X4nNnX+q3LdAIuRGBHdowm5JVIObecsKr+2PhZWhRRp0VPnsmaPnZZ8wh9xa3f1U0tBnYcY3aOem
G7ZmLW/8F6GFnDWvqjp4rlSVqm9k6joVE4+VvIMSZwmthZ2oUmKf6aBYDwHoxCtqdsQs9xKq2bwu
vlWOP3YH8GJ7rROjG68L7nw6ZelVWCD8/WIDK5HpTtXuaxHAS2zkWew6bCdkUvmw4WStWNwlD0YO
QHqF9Lx6RYDu3NqqONsrKAzftPAorhzGeWO9O4eYVlQdE6lfc5p2UKqHodUTojjpOv/H2ZUtR4pr
2y8iQkwCXsnJTtvl8tCucr0Qddp5hAABQggQX39XVtwHt9okJ/Kt2xGFUsPWsPcarpOTjW1hjLgb
evDeE+8Fuv/zk4Z62s/CqddKnUuDZG8kEKvtwUIxL3FXwT9maiCoSXETRRU9XpmHpTPDs/aSxmPu
HA9t+SwUzEOycfA2wkfxPzsXVZEKOv9P7Az7LJI4HXCub0Xun/78h85w1Bck28zYS1eiYyHobQHa
piLIFUGh7SXTakzjUf8UoQpTmQcR6IFXLz/rgdHwqoilpN4LET0kr1HBuSfSoZD7UNXKW3Fp8qwt
JQtxyo5hJF7iWpJtCZBjcOOTmuXpkBnoWly1SdpCs02VRPPI3OxFxsZXW2oSx0uVypFPKqMcTo1D
LfPw6XJjC12yVWYDM8smpHX2QvvxG23KDq5iOD/7mq7xKRf24X+pfiQANkqtsxfA2fheVBEoFnVP
dtCmep7hywvjIrNGl17qjbU9AC430blk2UvsmN8ymLMDNN+aTZ2QaiW4Fi4CtqaHaBPkgXuVvWTG
CVykSKHUt0nKpOhvrpsQa4MARY1SqLJlL4CI1BsR4oFnUPiAgS1bu2ssjZK1P8TJTETi1Qkqe9LZ
qxyA7BhMm7ueu9NKLxZi/o945Kd9WkOziOWxCp8Ad6t/gv8UywTCuJonbNOTpCXvqOwEdbMSMks9
smKfdoC6DkgSvzYZlDcg7YQUUVR0Gwf22CsT/7XuRhD/+funLnnCqQZT+PyVya59zRo5dQcObZ9i
o/yhcSB2jn1GVxW5j/MJ5vNmOOM0htatVsZ0oZO2DEc2zEhXoMr5CmWE6o6BAh2rVt4AyvJ6eekt
rG0b6y6g+Dsnrsdf467s0kbH+bHw62Hl5y99/bw/fBq/wFE4iJJgeg4K2n5IHfQ/sJ/ma1ZfS5+3
Ql8jOWmykJvnRpnpV8ybdtcFKr9yaM5z8unHo347aw8aPq9ZVIK4C0dHYBuapi9XVtfS3J579en7
mvm9SUhSvsK1oaw2bJxxnFAxd26ady6QJ9fNsB35c2NYVcnkmZQ82koUfW4Sqq+8Y9qAdupmuIsJ
7T/rTDv/0YVShxGaEjC/nFiz8oLw/mS7vngR/0uexK+4M/KYPhvXVcV9E4x1feAcpehqNzAsg18F
gRP3I8+CqbotaR9xqJFnTqJ30Jz2vV2GClNxIA60ZbfIdoYmjXkA6CGfckIZSDZh+8AKGTqPeNAm
CdtB16MYeRrPRvS3rkRxkaaoT6ldImae73FooghnIs/J7jOo7rwPbjf1NzEYCX8Zv1TePcy4gmyP
bBCyylIq2b7KIi/jOzUWxEDWRAMomTZ+NchbE4yk/RsJsLre0cpB1Zu5LURWYuTe/b1h5XSHq3z/
t8kikd2ycK7eY5/77o6c2Sh7ShoeAbY6N+59TPPsycu9eDo0bUviO1ySo5MD9aDxP3rmbflD+9C0
PpAKdiIQBpgkfRx11OX/EUkfGJmOVOBwU0Wv5U64EKbdQDUebzVVZnRD+6nE5YRHzd+iE1N7lI6H
B1Ucdd09FTJ8gNO0nl5ULcZO7rysRa8Zr6oCIr3Z7GwpuKvmnVZeUx0aKNnAdBIaqllvNgr1VCjV
66Brb7LcJDpFphxiMx6UAs2vJqqH8Dv15fxEm2ZO9kxAkvfAfO5NUN8Lw3lflnhYpmVZFeyG5JFw
t7AmUF4aT3PnHMs460CFSOEBC0HqOYEUWEqhyV7d9sVkHka8jYK9GIBsblO4YM5SpLrwSDRvIakP
/XtdwM/kEDOfDftSQPZdw1JlCiWqzqoZgvsp0N20k3PT/I6maaA38gxQSWt4pVDQ/nFTOOSQyhSP
JjbxX6VbgLo0+bz9b0z6GWsC8/3D6WbfucvEMM+/Gx1xfdvA37d8VSjlwgWLDZmDFdGbH0Ou5w8N
e6wgzZxJZ9shn+s4HePAeWdQiGkfG13KdkOhVVtADwUb2b3uXQb1ib6vSMqnsGm3VIZesmlAgPAP
ecSnu4Akrr/pPAVpZRNNyT0qtxzcLWj/AxvjGQlZFYiklkccSpJsJlBPx79bgD36DVMdliszY1Ee
/BlC2n9DPl9+JL72No4IubjxWhaZR8j1hCC9zF2Exw+keMrb0YxOtu10jS6K9jxmXUJFB+cuJpIN
DD2GTQE9UDlsjQ+c6D48Q403oRqQEjEObd+VD6gzpN766vsMjEj9k7VuT25CiCgH6OM8OFCaOx/V
dQ5V4JTRs7ORo/BK2DUtQMwQFura/7rY2t/iioz5Mcn5zLdIgcNlmo34Q6ZmmHpFvO7SFthI767N
YMa7CfoI/KkazshFyiSwCpsaJqfjlsdB64sUcjjq2I08L79JEYsXMoEajB8EAttdV/V1sRtEqctb
wAwM2U9I60L1ypn5TaB9XyDGRDXft6VTB15aarhM/eyS0B3SUqDUfj9XRr44s6u8HZZ8nW/9xDFF
WglS/ZCCTSwdRBPPhwQ2oZDyHDVyChkAzoBHsdYzAKkO+PG+nt1gL51EvVW8Q2kyk55OtoxQolAP
G+HfgMSw27+52qt+jNxlbw6fVQIUPh/lJm8Azn417hldOya1OU6F8n5ELuz8cJEA3+HOccaMrhwC
S6flv95hWsAbR8bPQVjCCJx6TuJvy2Js9T6JXBFvrzktI5t3JErSFUFQ+M+Ku1BC9SASlmxovSaq
8fWNJbIJR0EEoa0AztMgaoTjBlzG+FvouMNVYxTZXCOIYVOVdHX+Qs9MJpUBxxhroMimPipWLi1L
HbCuXMrXkB4bi/wl60b3QM4v7tb4193po+Q8+Z+uRCTScMAKGv958oLqxdfaOfSwVq43Ou/ZVQ/6
KLGuXTRXXkvK2n8eQq9tD4gpNyrFd0fAQvjKRWRducAlQZW8muNn3+vHo3Z6fg+ZDr2SW0kwGP++
DEWJ989BKinQjGU7xc9mboctlFmUwi4X12SGlBnKgiMpdrXvvA9JvIYpXmrSemtBUsgD6FHHYDSM
TxQTb7TPNloFJMUWZzbYWrZ9iLpqPoLuezkSvw74yFaI4bU8g0Dd6FmEJdeAUI51nzYxw1kwtDBk
XhnNhQVtk38gc0iHugB1SkFDQaUk4pF/48B/bc3Fc6mB+J/TZWIYbvRxEz0z0QKapJTvNNuBqPnj
8jgtfd9+Y4VZQUtTgfsFAYV2ExMokMADncA88HIDXydzYIv6zw5kJI6igDH9OkJAZ8cB1vwF1knz
BCNKfRCo68ntEEZ8BW64MO22ahwN/azJMo3WQkDidT4MCCAm0oitcgrPI/9FANn0GdgryyQafP0a
s+xDDWEAqv3YqUPQCzhizZPZTmMLR2/Kpis7ZW0IxExdUXOuX2GHoEHtRpDoHvTc/Nzs5Vn6OvsS
xdauABNUEO/DBp0SQbXTffcgYhndwEHwoQJLaHu5laXZsTYCbxSchkPcv4LyodM49NXRnYZvM8Jl
pYWFrcZm1YCmE4RRpd1nDycMUAFxuyHSpPyM2hhJPaRxoJ9iUx9qlqwUGBaatGkmTVXXupX8/5sk
/vzbuPB177Gr/mkRHkpdKtwunbDOV4JqIWpt3gkLqzrrkglFXMo9czQl52onBpQFVhpYmKnI2haM
p+JprIrhlQ1QqNqwIpzYcYbhNTk4qFqt0UKXmrE2B+GWnBVx3b+SHALMMgrbdzPHzrGe62SlyLw0
VOemP10KXLyTqANE1VMy+jP75s24vG+A6UXG//KiXtgPbKbJWLcTnZJhfiU97t8wOD5QeERvyzF5
82t6X7cR1GLbytlfbu5rhR1c+ezdYFTdrHQoX5UZu/E5BgcJl8HOiYm5FWxWkNjJoUzzMsJ+N/4d
x74XPpamBkInZVHtxmkUqMBZ0Q9c2N1tyocWgN3wTKOEks/+rRjUQ4CnLVC8Lr+r4ug7bqwrYbY0
zNbeIZENcIteeEijqxgmQvKeNRhZL/ROrM42yHg9dGR4ujzIS+vSei40E8zdK5TBXmNSZk+6l9F7
liTmwRm98OWqJuh5O/m0LuNp8two0uOr0rz4RrQCPIC4pbnFRalZA/kvpKAjG5vLB1xVo9iQ1zmS
b3M8Zym4d86DV8sRz//gNUiytJ+wXJNiDr/1xZqQxMJ5Qq39A0bAjmwEsvkQiIVbKR+Sct7SgLoo
XkN+WEICtwno98tDubA0bKECCf5gBglJ8tJMogYg09uAmutiNB0AwzwUK50xfJ5Ich10N7KpwLBv
QNYGibgXAoZMWhbOhjr4+J8aJRDm9QYOervcG00Kzb1x5WRb4FpGNvFEedmgujqZXlH3L2uyQaYN
QOiU1yGQoGnSa7zPM9YTP9mi0uDO9xwC4+wdWTHPuauapMmHLewdCxPtDPVj/gSva9z1VqZgacKt
XSmWYhYlOCTPemBcvcY+daqHUSV59DCrEJkGZD+E+wuumzKC70XLodX3uxw6/JDjUGS4NZcAfFLQ
FYqa1WnkgmizoaFofrc+5+MP3ibADW/qUZb8b0W7GhrPoU4YEEzA+iLpcQTr9FyqrmRYOrcc4jqa
bGnXcmTbspIgccJ6iEiFKTQ1hgCuC11lhr+mGTRVDFs2y1fowlRq2xDdVODIlRAmSKULGcCP0qkC
B5CkEC8HsA1o4SUvLAxjVHGBC4NQm65hZ9+g1ioa/xavWk/+HmE13CLqetNCFGT2gi71YhKRF89g
pna6jDIT3UBVJ/f2JbgfrtqVBaGgEWVZDl2drSioNz55UTR5PCVhEKi/hBszVBCzBlisVxrAyfsV
aF3f+QG2BCvKjajZBEVCLSuv12kBy7P2CfjPMUw2sdMP/t0UlRX9yRX4wHEqZJnTGyeC+Di9ocZB
RXLLYbtH8EszB2xJpKcS5EM7KYvObOUwCvaIpC7zgu0YMwGXdxX0odi7lPjygLPcU2zjQ3Kjvm2K
foLEOGSJpujRyxK4qAC5EI8d3eXDRLLT5VW3tOisWyslbTBGhNYvJoYsGME2RureAUJFv7R+s+YL
sHCDoNbJQ6BhX3guj15ISJC2D7yqFwfUCstkJbSXumGdNhLWP3wiBikLYODmG2gtt98beJDeN/D9
nG6KuFkDeix0xWY6lMbU5VgDjhBMyGjD6iKSznFo/YGuXIa+bMD3bFiTJ30COKGnwEmmr9jtYYRI
ICdyebqXPn7e/z8dmaVXC9zv8WgYc1xmSIwLVofLxuWPf3nk45dbJ1YzZsXgO7F3V1Y6PjBAAqCs
0/C0Kid2e7mJpd9/nv9Pv1/KHhwvadSRVWW0bbJRbZjMb677+Llfnz7OFXRonKQCewwWImlQZ+8O
Khnbyx9fGpxzjz59PE4kpwGYj0c9uQfpV9mO9cUrmKJrQj1LQ2MdH1CN/f/RhwPvB24GdJP7Yi3l
tfRxa5tg4QDT7Drvj3EyVffj7LyrEv6Z1w2NtTtAXrzV1Zx4d5lffJgc2BHJuv9U47iGgFwae3t3
AKijzQwWJpurVwV7vNusFW+uG6mVm/XC8NjoIdKeCdBxpY5klsNG06jbtucpvjw+S1+3gjZzameW
WdkflWa/KA1hsznxNZb/0setoO1oEhUOrfip7iTZiZw8qiaTV/5yK1w9AGnBwNTeXdNg8W/HngNP
hfJM8Hp5ZBYm1gYGkbgd5oAa/07kTbcRLrIDxjjQATD5x3UtnIftU9gGgSejrpb+HZlVUGxEUaLw
UoYu3hc9aplX2e75cNz5ZzOmAi1ppqN3p8uAbUaavV/rjoKPW8ELOHtJ6rnowN3PSHU7wIKFbEoS
tWs0o68f1GjBiuCOxhL8T2/I4bOdP08tlF2L0gX4sbudVQ6uZMZvKgGjc0Vrua39mpwvQyvbx9IK
tqI7LKG7VXpGMThqq368m+Oi4HtHjqY6XV4EXz7Rfc8GAcWD0zkqjzCAoRtVtxC+/Oj89i3kMHkE
4fUnrs0rqZYv7zFoyQr1oRoK3UCtiKWJhtNF3tdV2jMZ30JA/Z5A6m1lzBYCxxa7ZKQrqXZdzVL4
PD6Wsq6OVez+FfS12V8es4VZIVbow6R7cCevQgs4KeDeHnvNNjRNtnLXWPr8uWOf4rJO6h4pcBcD
1TE6w6QGjheoXpMrP2+FPa16DZh4gF/PuukvKDGZbV/otbFZGn0r2odCjG4xhfh6IvRDnpf47Y35
Nrmrth1Lw2OFfJHl8LhOYOQDXgzA7TsZO3n/DAe9QKxpGy51wop54TS05UVFEfMBvQ3dggFU6le7
yUN25Lo1ZEU2kA0Q/JU9moCfEG7xSDy+yArsysuf/7oHrl1qrgN3YoTEPpDEcgh42jtnNzQnPM2u
t5YF/noiXLveXMXODPhHEeVp7/Y/gd5xHnKGV+DlHix93Tq8IUbdQfMJhNNUZvzjbEJ78Fm99tRZ
Gh8rhJvcLyJPx/g6n8EuqpET3SlRNhApwCNirbS51Idz658iOYMRu3TzCcoO4VRN946m4XcQGtaw
/0ufP//90+cVE1rABQAsZu5Wzy40hItU5GGwJsW39H0rlmGN3sVj40MgY1B4A+YmlmnfZWTlQFj6
vBXIpvZzCXnrIE/jHNwFAjwS8cxVwGrfTawYTpTkIS4C+PF+7f12YhhAtEO+JtywtH6s8C3DgiLR
1+K3B9Kb4WHH+JGz7vZ8oG2uCgC7eDzFddD2gcLiabsZ+GO3jjcZKNdXHQOurRaZTRowKv+8AUUz
rpWQKnK3hOqrCGC+a8tFQrWkATLQzT7yUjQp7t8mrbQDVfwcbPHLA7QwB3btuNEKVnJ+mH1UZuq3
kZsV+8g0xSFotHfVSe/aBWNf9g7XmiDCPFV9b30/PEgzFSs3lYUAsGvFkhslYCmGReST+F5Uut4G
sJJbGZ6vb3au7S7mRz7AIZHG18/3VaSfHyAOeqcdZC3gb38Q1D1cnoelblhxzHqYocKN7bxTm5rv
k2FCkUvpcWWhLk2zFcgSGE8C5jaOMk+O9B7Sbc0eG3ezD9VaPWKpCSuaYw9yUWWtR4DPcBjoLPhF
QMRIZ9XnK51YGCO7DAxLtCGOVYZO0AYLNUXhFHSzrG2fr5qDf5V8x8i4PoT+PgSPXkeQ+m/duBQr
HO6lH28dxXU5zCFHRQbnAMq7KWFqAoa2qkCwvPzrz6fuv0ATvhtZp3EAUNPQwHjtCEGomyY3KfjG
b6QJb6GV++O6Js5T/+msjFk0msQHPi6NeyW3miXfkzLvf3t15+1g7heuoDGWxur890/tBGpAPS2A
mU5KfHi0I3ty1m3AU+dyN5Y+bx3JJJOAToLklKcKjucpYKp6B6tevr3u894/f71EiawBaHo4QtMA
CYDME/l7gGzVmnjJ0s+3YtkzZeaqFhKbaQWDg7Rux2pXanaVVDXWkRXHooN/KCwaA+SqIH0vtFv+
JUC09ndALxl+3XZnl2Z5hjtuOVXjcTSB+l0GfqU2narNykJd2IvsmmyZz5LGCsgk3k/0flT6pzdy
Z4+q3utVc2wXX8uil0k4C+/YDFGygTyp2TgSecPLX1/6+VYoE1XSvEKq4kgZ7AKbvEZhTH/zp2nN
rXapATuQkxYqAHiBH5EWAYZnBrMFAmxwQSpobl4ud2Jhmf6rmFobULxzMhzFqNjOK6MKYPZwBSO6
9HErhBvQmFGgNMORZfTZq3yC3I54v/zDlwbHit9Y56h9FFO2V62vD4i0+MBJ8QyvjDXJ9IWt2i53
Ga91c9TQ0QLMtcac3kukm70QuYo8fL7ciXNC6IvTwNbsa0BKc3zFJE/Px8HZ7Qj6NPe1GHYeaHCy
i/bdfF1dxLVLXjDEAeDH42jLbYpd18evEcy9L/djYaJt+eNIUK+XowNLVDZlI/TGayQrymnlUF6Y
6tA6lKEviVQql3MOTjyv07OdGsWtJQ2h+nf595+/9MU82PpfRPdq7hsXv79zzZMIhhuHVHtZls8U
xKJChbvL7Sz15Pz3T0cmBP0Kr29G9MSZXLYJCwP0ugzophbzGpF3aS7Of//URi1q0IPGxvmA1C0k
LFstj70j65/X9cAKaSlarwm6GSPVCLgNZvWoDvmgHEgU0uvuFaEV2QF1fDGBdoHJaGESFEIWbsNy
sSYFtRBztpqWqFSdE2/C56Wrd8KDfCrnT4zkN5Gqw9Rpw7sRMqOXh2tpMqxjWsuugkqlh8aYB06b
GED/obNYqzIvrFtbNAvHJYyNAB3+CKbJSRNS6L0rOwl1jPEvknfed0hufr/ck6WmzsP5aVmFgM+E
ZD67Hg+VJn8pU55z2vm0jVXubYZBNnsmxzUs4VJr579/as0Hj9uYKkNrsyluAsN+QVxxd97gJ8/f
EdJelZt0bUHonA39ODayZClpyKlB7GwgP3Vl2tAW6oIGF3iR4GextNfG2SRz1m7cYO0pt3A+BVag
0yoLoj508pOYKOhoPShNKUgx+SsKAXKLhVfylW1rYRUHVtDrAVweV8zsxDTxb/MSuxUonQ6qgJfX
1tL3rYjnk4qhsR64xzIvHqXXjADM4Jy6/PGFPdeW5YLpia86GOyckIXLDu2ZyFPmMd0ncoyui/LA
inJOBpjmBbiojWOsjlmcz9/aERXAqzpgy3EBnej4kZzyU2wA6+JShlvTnkWhQvH35RYWtkRbiSuQ
BGw5g50KJb7wR134m6wBGt0fficyeu3D+s0VawaiC3Ntq3LNkXdO1FB2yo2St9hx+Uvj1/nz5Z4s
fd26k5u8arMSrmYslS0nkqUQ9p6hNAW/mIRel6631bPAwacuowM5ZvBeHPscgHa1eulc6sD57582
PlzPBtUyY46ymudNUPXIBVEkLa8bHiuQ5QCvEOigQaUyx6V5jBL+4rCS3Fz++kKk2UpYcRU5Ew4D
F1RmDXwJ5YExaRNBmCl1qZJrF5ylZqyXtS6grZwHdXGC8C2Ey8Zyn4UJOdaTe2VC3bfimUCcmDV1
X5809HZTXcMmYJjKNduZhSm2oWFEtUiMGV2cZAd5IaMGFPPBTt5enoSlr1vnNMQ3wpJCWedk9Fxt
p8g3TxQiTCsX/YWxt8FhKoe1plc07lEQ5m3Puauscn9Mo15Lyywcap4VwF7pQ0eRxeWpn7M47ZCk
uetocEczd/ieVA0ExC8P01JHzn//FGc0ankbyNI9MoVF1Eyc73CiIX0/Otc9UD0rkgNXjsiOOeSo
PVPvYu7MN8z3j2ECPv51fbCi2WmGvuhBrD81RfbQJ1AW6Iz732RiYne5gaW15P1zkAwFLdxJyuaE
R0vzW/QG8FY4PEZrmq9Lk2BFshy8OGTgYpz+WAbyBnEWySY7QCNKXHfB86xQ5uXcNmxS1SlomsMM
99nd/1DV8M8j/cW70UaMlS7022caTMdG4ofv/QYFevDH/WBE3o+dfU6Oop7G+Rk6C9BvALF0qgxM
caK+a3fc5Zp5OxeaSGV4GGEoIfCPOGdVtxk0EOq/wdJv528h6ueolpPCBeCTCvKTFQ3Y8nATCP12
6yaQ13nnM2hwnq6c5wIuVuVPF7gHtzkSXAfzgwfLpBm4GhlOYbxzuJuEJBXe6LavVTFDuiAVXZ8U
e3hhRO7Ki3phal0rjkHlUGLom/rEKx1u4J/hfZcFiAB9o9b8wZaaOP/9UwjrqIUeiFO7R8M13Rk/
zCFP4AbtA8b32trhH9nCT42E/ZjA3IkMpzkOs+3oZ2+1gRXoVfH1L7xYXQ8UXjnuUevxG2wuqk09
raoELw2PFbzQ+5fg+Qn3T6VB+hDDgs7AbRHB6ODyr//auct3bbyYHzUOrLRkxdIiMeWT5Ml3kk9k
Dw/6B8k4IJRYb1tf5sMOCPwpDeXMICQ5zBuH5o+1QH/J4GwgYx3v3Ipu/SF8VlCKOrpQfV85DpdG
wY7/eoJcK2oup6nWWdpOU3zw8gHCDiTnK8X9hSZsXFlG/Q7KGFqc4GXzBjsZ6IsS3sJXHhnhyyO9
1IJ1pk8uiK9Q/tCnyhfsGxcIX2fO6XFQ0VoTC1u9LWYHm5+pSqCZdIRixjOdcpmqevzr8s9f+rb1
mOeVnJLGqPIEXRuDNyrcO/m+gFVNvpJnXrg02Di4WFTMdaqmOemhmu5CVt+FjhffRVUBrGcGOMRV
/bDBcDGwdlHDcHtGyuB7dn6mJi185677+HnuP200nu+BU8OH4aQiWGDJUBSb3rvO5MZ3yXlqPn09
6PpgGBKiT8EAJnDQ88egAD+L0TVW4tISte4iEZDlDpg++tT6ow+EwvStGqWCnJK+8h1vS2RlImBq
lB4utjKK/3LqyPuRiBzryQkqgJkuz8JC3ulfClmlMrPbT82pzFA6pRkUF3Mj6BE17XbDaf+STER/
XG5rISyItTUFTgwPGVeK0xR08R2c2QqywRVrjHbXfJ/YwDi44oSh5wh96gyP2i0Mu6a/56L1r7rf
EhsTR2AWVGSxqk+T69/leVbt6zr5+MP2u/z7v15SxJZhCbymBgS4qk8lzz5gAg6l8wFkt2tTEcT2
XeYDCVpwgMWpiMP6EIaE3LLBrQ6Xf/7X00tsERZX5qrUmRGnpidR6iUQ9J5Ylm0vfz358uYJj4t/
BrTKorGDFJI5xmTEydsCOw98pehuaVE8N214Cx62b66rHRHbeNlAnjjHM7g78bjFKcr5r1r5r5d7
sjRO1j1FkahM6IBpDuv6OfLLj5hGH5c/vbSCrPcFfNyEmdQkTpGjhj/AUCqUe6iGUuyva8GKYWQ1
UCLseHcSJW22RKKEPXR8G3Xm9+UGvj7aQOX65zyzRnYGt9nuRAb+mOvgORz7bx5QTk4YrNxfFibA
hsfFEFWpO+7Jkx9FsNdJGAwr4MB01bkGkZN/dgAF1EaM06xPYDR4P2iZmKeZQXbr8vAszLANjJtC
rw8SFsoTH0a+pTl9S6Jg3NCMrcFQFgLNxsUBKwVHHpwGJyd3bnDG/QQ39gYXrwet9M0cNh+T3/8P
+KwvJ8P17Uqk6yIZPoxd+AZfaLoZDAfFPxtXRmvp4+dR/HQLIGDdJQFsut9IaeDK1g4bP5uuwiji
l58b/fRxD9QpI2De9DYOpNyQFrqVcC37u86yYnvFZKMF644ByXcyZjnp3qIOTwf4DYFpPEK8PMDt
8prViiaszSgewRWvqrB78yfN9hBAVk8h8cprIg1ft/Yj6PczLwYM6y0v+xD2anMl541p2Hi6PEBf
rlV839qNVEl8M/GuewtdlbrT9BvOEilvYFHn1yDqRvcu0TtdrcmMLTRnVx9ViHcxrL/7t4HzH23G
Hl2FZgZ2I5xiL5ri2dHhXVuu7SRf3s0A8bNeQRkFa5wEWGByKvd+3B5MNeyyML6dhf8K54prys9o
xtqwRqRioSZK/TcoYTZQWcS9A0Kga9YKCyFoFxwbRpomzCP/rVTKeMdBKOlukMdpxcoK/nJHxM+3
YlzCRZg50m3fIOX8oF2I5A9QDNn5wZokyFIPrDiHd3mmWIMGHDk0twxKiCkvsnmlhrA0yVaMK9hU
TxLL9+28ntTAyrSCK8t5QYHG08KoN7y9HCtfHqwYJyvSob4At1Uetm9JrPdeNLwkIX/uZYk0Wiav
eZeiDSveA2aEDz1v943G3W1lsjqtKX/s8/r6Pd2uPcLbMui6Wrlv8WiKRwXf4V0dB2plx1oYJbv2
qINYJzTIyBvPUAkJNHRmhHzQc33XR+Saeprr29VH159nFBJy963KkCaCAOtc3YxUOSs3qIVdyi44
cgaFV+iNkjdoBd1x4T42UzOkzTjse6/eum34yy/6b/DgXuOSLESg7ebD4zImng7Jmx5C/zkBjGG+
aaDnOezB/YD36uX1uxAodhUyKibq59DOeYfs/X4oo30jxye3jW6n1jvqWDxfbua8uf4rw43JsaI9
HkvQqzRGD2IazwZok1T40d4H57pwpkecxoeIrr0ylgbOin0+wodRZMp790h79Eb6Wsz0NiDi9XJX
ltayFfGtgW+y9qX3DufR2zzgz9ql3wG73sAXegWptjQpVsAnkLDO46ys35QQ96IZv5VNdTcHyQOE
Xh+a9iqEFCbFOuelSejct878pmBbeQeESXwoer4G5lvohF2fbGEfK1hdkTfW1fuYwY2vkNPTeZrx
yC9TkL+fLk/IwnzbxjpZ1w1KNMH8lpw9uvtRuIds0MgOj/WaItLCYWXXKxtRjjSU/fwWQGfne9Yr
57Z1/LUMzlIHzivt05U3CZ2yjaJ6futClmxnojJIXA9yr41ntpfHaKkD56Y/NSGTESgoYzDVQwar
P1D89yIMx8Plry+EhF2j7JmDa3tF5je3DFCjQnTrgBwk7Nf9Wfy63MbSIFlR3XZFgReUnt+yhLm7
OqMjru7nh2Y2XpVqcaFZ8s9Biqdzib5xmrfJhP1DweVP0o7lyo1kaQasmB7FOECHxp3eTAgUdgPZ
xDP77fLYLIWaFchll7gBgSL/e9/XzyU1B7yRf42J3pNm/m8oh5VtaWEK7DIlSUwUO7qM3zl1H93E
PEIo7+l/oPwsLCO7eAAplwyi7k70HoE7eX5ztAG06vv6MLNmZaUujJRthRP0OdiTnLC32e9fINbb
qvpYDXw3awhR6XmllaWOWAENC6dAjPPA3gICQbNzT1Q4PMW4itZDsrKelnpiRTQTjYTKPdrwTfDf
cxPYN26hK/l/pF1Jc9w4s/xFjOACguC1F7YWy4vUtiRfGOMZDbiDJAiC5K9/SZ9kjNB80d/F4dCB
aCxVKFRlZd6uj7Pty9RybM3CJbi8XQbqX3GadpGAjHZy+cRa4gGzZKkA45E8DoNXHeVf9HJGkvaw
HliB3UbKsWViI/K0/X7DpqFdGhYrkuU11fRA4ubrtjnYdtmwaIbqIqjIMQcILB4aHd04Uu78KQT9
+5bUuG0Iw7DB3U6jVSnodSnFHY7rHPZIXMd7L3i5vA8WkzaLjlMkqjxIq/Q7KDdvW0QWHpvBHxdf
55hMBgtwvrEUq+T/XiL8/vURFo70ocALoKJbMaxlj826naqgdNBoHrzmpf9lFoC5OSHgdJdXyBL3
m9U63w3aui676bXw6dc4rvYBqU8E78c1qszir90Ajag+ugZn4gWuYdW6LaYx60j96qP1mtz5TTA0
T0VceFvNQJYTZVbwoMc6ZnGc9a9O0+Z+vi/8YlpOdQepDwg3CE8LUDhA3Lt4u275jGsblQouq27u
X3Wc7iv49d7By7Ked1M+HjK4qlHh75tHweJXzOoeLdo+dHvavsZwJOtOlThpYp52uhmTBrFnEbMN
B2wbyjB/7ikgEyfWvoJabrfODucbzfmHGGmlCYzFAHceLq+hxdWbFb40aPWYsqh91VR/m/0oochj
BHF1qMmvDNIb14zim3U+6TqctJ3bvoJp47bHqV7aPCEte4gGFwCLecOePl4236z3xQOIJDoyg5i4
A/IfQ63szuWY7ocYyY1cJSkUA6+b0bqe74JeyJv3ukSi7DVexCHj3/2qv+V5ui+av4vNmtbH/sE3
q39l7bhDCkjhK5RZdtoXp3Qm6G0QhyHVu3U+DD6jwPwuz8m2fKaD6CbihX0tXuXKVRo0h3p9ecKG
XAhN/i+xEoTB/lw+ZJz8yEPE9KNx/Rse5Uk0jbc9WE+nzDtKp93YpfVz/00N+GZRsJLSI5UfxC9d
FQ5/ZVBFortOkKbbWLGPPR5kQ/+chvT6TPaiLF5LXNPSJXfcab4O3vg5Rpnz8qZ8fIv6JnOG0pGT
56OXvaZ+D5WqTJykH/8AWm1jCr+jrY/WyIgDoBma554jnRefLAtpdqPPSZXvh4LmShz6xke2c48E
mKBooErb5r72myKu977vKSdGB30XdtWNUFxVSLjIVL8Q4BGGW4ifjluSMBZDMKsGqU+iChJQ/LmB
Ts6uVf5vS4ihCaZAx7FbBp0Ezd+Z2spQW/bVLBvUy0ApULdVIrz4RlceCD9CqAwjAz7yeIu1xDIp
s1iArtYanF6aP0PV66YjDTiX77q2OWQgGBNBfC7c8xxeRQvhYb3+PKl1GWecDoVzptyFA2m00PWh
akf3SodoVg0Y8fsurmLnB6hqQagw79awe16Go6+HvfJZctkcLBZtFpubWAXSiRr/hcYtaW96Af2V
hCwAeGzY28cXom+WmkXcd4WXhe6LyvMU/ArEmcDdvkP3WhGcVNiDtBcsbOja3k8RxMk2MhC2aRnb
g9wDb/s5nl7KigfhJzRwePV5BBnxVcSRnm9WobuQL7zJxvbFz1rxl8LV/pOPE/l+3a4YNwcd+2pC
TVK+iLap+GHJOk+e1FCE7HR5ANuurOv27rrVSItBwUkOLw5gs4vn7T1KjiuWJKz9+4aOG6fL4mxN
lpaFBNkS9WP/EqRNrv7y9RSl31gAZvmfwxRR/nTdbIxrw4caSRz7ZfuSB+J+DSDyvEGdm9yvEQQE
aTZcu8XBMCOKrDPotC4+Ey+rSa73+WqWuRw/14zvUtfbtwgn+/S6oBUM2X/uUdl4kPqFCtUPPx1+
rSn4NT6WHTlCyvGZ8+/En68qx/gmf0ssoWGd6iB/iSsZn6WuM4hrLOLx8u5YnL/J3tJyvlD4mezF
wbodyqldEugC3/glWQ5yabeYbi1nzZTt6EYW52i8zF4aReWyw0JBvnCsHVmiR2LItggObMOss3xn
ORPUwonr9ey5jOIHVVQQDIpeddZtuEuL44oMy+fCRc4x69gzFOEmCeWFGv0vQ9p4ztfrdsOwfCUI
KZWfR89zC86kyMFjj99MCwHDxBb41xL3miod0SIK3bQNffYoiIy6Cq2qadenQAHDGnF1HdAau3br
1cHh8pxsi2bYP+Pg81QO+hgh+6E/Z1BVfa4oiDR2lz9v23LD7gVDL+zYZ1DoAxy1PxHg17z72Bvl
cszoVG7pCNhmYdg79x1SuwJ6c7qcvvkSKhUxwz+X52AxQpPXhfcSwKWCFSCv1sm6EaJXLyOJ7vo0
3kg524ZYj8M7y1D+5MTELYfnFNrIzwCB8TRIJlHM4bIb8Qxy9dcydp2t5bLsyn9QDwt4oUvJsiMZ
VLbTwB2JqUerOv5zecks7t5stvaqRrmqoc6PomruM+3tK/x2CKrtVamOkDg8pc1DVw9XZZN8s+Ea
fW68aGO/SvBAVGisFxyatmOop3jjkrRtjxESCemHlIxQuCv7kX1NUx9aHWnu3XUDoJG8IcG/l5fN
Ns7693fHQNAYaAoIvUMqE5zdHQrvuS/u0ql7WKZN5JnFVkwZEj+HWq2f6eyYTnjFdVC33G9vvO3j
69/fzYCCtc4tZloc2Th/zxVyBRCV2Erd2JYn+PPjaOzoun6ClVejhNAku3EJ/7KWNADBfb28A7bf
b7jDIPdoICCj+IwLl/4FMebseSCZvIr30/NNkhxcTqBGnVX5HCk0EyRNxRa1b9KAb93ktiUyHKFy
vDbOZVE+Q8bwGV3w/9DChTouudtGN1uch8mM0xVCFCSgxXPJS/1AlhYk52UTknk35l63RRJgmYjJ
kQOpQig0T7RKcpFBW9r9GpHgCHTFHRv5lmO3bLbJlFMvU+MJFlZJiz5a9FsxvVsC9zpgCzyEcVpz
okjRAOg/8T78FSKgV0cNkrYzlF6rIrnqvIZGzCP5VEDAJq6SBcWrvSfy6bToaQu8ZnnqmCDVlg8z
ejQxhdTHu7PRcQ5FaVLd0okDtd3IGQlTHW48EWy7YVh31HEIx8CXJ3NfPIVwqkfhSbLxaLN93LBr
F2RsXRi2WKeCfMnmlu6n5rpmJM8PjSAHquU8F1OJnUbHza2acQdRhZ7Ty1tssTcTeteEqpvCGdFy
Fy3T3htJnYBMLTjNId8iPbYYm4m8CyWlbTBHVcKzPgJBJNS5ZbUKWgP1t2N1e6VRm+i7uIQQUeFA
dIfFiwruPBDMshsSKrrnJM1eZZtx8uvyqlmmZELxgNYO9NxhT6Ri+uc4LcPnJg61s2fV4gNT78Rb
2pEWIzEBeRE0d9XiyyLpe1089H79mNPqmHYkOzltEeyiaAuE+bEsm+eb4DxUYnoRj3X0w8cLGlpl
ew+OZOViChfnBF92Up5KVpGBkZHj5XW0zc7wYn1d1WCz6cGguxQ3LucJLmFwlabyCyLu01JEW8lf
20CGJ2tBCwi597ZYwRxPlRqm/Yye0H3QdTdU9nmSDnQLGW8banUS74KUUDl0cAKOY1iqN1z5JUCs
xX0apTdO3Hi7KBvO1y2e4dLopL1gGsoyCVP+xHT6VnjOixz9UzB7zS7oi38vj2N5NZpUImgljESM
VHhCoqXcNcGCroLqtg3HGybG74BOf4MISXJ5LIsnDQxnB33UKur7qEyGIE599C4WhTxWld+MGyfO
NoARwggffXjYHPqjBt/H0Jevqsyv2w8Tq1dFMXTIHFEkKM09RJWT71Rcfx7q4OhAc30HLtuNTIFl
DiZWLwfVhDsxB7UkXRIH4nKseBBeodXGXWk5wSZQL3K7odXSRXkU/A9LKEHq4o9HMS23Cyu7/ZDT
DUy2bSKG+Y+40FQ+aQzUB/krDcblVbIwvoryC2gtw+izVENgzvFBpkCl8nbQyyimHQgKpuy602pC
9pygQQQGQ0scXczoUJ27BNfztT/fsG8HvEbpzAfYAs/c12AQwZ3jLhD7u2xq6yp8UA4zgXqqyIc0
z0YUFQbnc1iBHz3MdML8dAslYdtdw5adGapNGYoMycD6X2E5BD8jcGBsrY7FK5lkIk5Quo4ElUcS
4uqYSv8zEmhffXDt1A6/GcASOc5iS43HYhAmZs8PHQ1JpKxImJt+mjIk/sZs+QER34Sgv3unrw0k
TfCenw8eliwvkiyL1KEugyWhw+Bd1U0DJdc/b6Y4pGxxPTjyRdVNerNk3PlcDyOQoJdP1Gq2H5wo
k2dkbnhOlhp+aS6zKOEVvQnd5qZnZXtYhnIjmWXbC8OoB0/zMAqLIqH1ghRJjIa/vDyNoCXc8XZ6
caNoSxDHNp31XL+7yDuwWflzWGLXHe9+WqKfIbhIQSGToFS94QBtQxgmroEdLwmI9pKs6z8hpbRL
Z4fvJxIfpzl6urwrFjs3tao6KK90SJzkSd5U/ZHVnoeQR/SfhrhTV07DsPQBTfMCQtNFEvfNMaaY
Rly+0FndhUt+Xfr9d9D6bjOGBrzyiuNylcA2HJsCYrYkXZ4vL5HFU5kAPmhDemx00yxZchV9AaHP
ctPli7+FfrN93si/Zn0NEdQZy9OWwNZLPfK9u4mqt2yvidtLgzyOAo0jVDbZnrfyewE82NS0GxUo
ywk1kXujUxVZrlmWSCf4lQf0h+8qv9q1nid2HdHdFoGNbRzDrOmwBCoimAaJxoesWb7U7oBpeC+D
nI+Xd/ljz+GZICM6VxFnRZ4nalgexmyASnLtPQDVckxpDQPfap35eLtB4PSn30Aja1iBqytL8lAD
5OBQfetWdbRxbX/4dRKZqSsGbXoehbl4kkHk/cVzyGM/gn1JjRu2/OF5wveNS8LP4gFUDGH3jVSu
4+26sR2Lz3FV1ekOfJFkizP/w/3GMOvf39lzTWM1ybjPzrqR4x7oVnZbQmNrnzEoDg58U1rgwzAB
4xib0fGpLBhAB+e0cwYklMJ7NfQPpVs0B8DQhn0ZQYG4BgXp5TP2YWkCw6279m5aKhi17tx6emLp
qgYr5EotFslfohB/IzuxijcDtZeOgXvrV9GVgxq3SD3k6Zjlnn6aQR6wX2WHKVTuVSA+wWhj+Jp0
v2LBs3KL7dY2S//PWXKYqovClX7SCoR964CiEl8Vn6qDrni/o3i3Rzx+CAV6lC4vrO1YGleMQOGi
b4ooP6c5j5J6Zf5RkoARZumda64Y7J3xNEzzGmOAiu2pZkNxo+dw/Ax9ri3vY1kzE2ml07liEsJW
T24u/mZK/94jOnXg3BqqvzuCQBabFoWbHfoWCzNRVzKP0XyjWX1mS1Hckixg0GjtObQWUbssos1x
LBZmAq6guFToQLfDEwq7zi/ezOU+7VCaqX20j9Fm9KGM7N40ASzu8lH40I+TyARg+bOTNSkAfGeh
/eAwU4xFVnt2OxLvAVsiUHrstvLGlnNnFjNF0cWRXBTaK9EKe/hNqeaS9LVi1VZRxTYdw2VA7ATa
zrqdv9Qdz5pf3B0Dcoq7MAW9Pl7hcdMclATf40FKxshV1KRYRNNnFOMkCzDInLXH6F7zXnxbZhyR
y1tkuaTMrLKLoLP1QFNz1tnQfkb+K08qSSEIePnztiUznAFILxEPsqx7mr0FRM8LtrxbQBskJVhD
J6qewBPYbYxlm4rhFcqudIKidPunNBziH/XixWCEjDO2dZotZmqmkucxA8fzWIpzSqfIvak5k4BF
zn7d45mpZ03aZpf1kxIbAZ3lQJsJZZ03KfS+G3UuZyEFui6Eg7iOlP80ro4eL++PZc3MTHKah3nc
VLJ70sEIIi0VSR7+yuJ+ms6XB7AcALOtW4FcZlaqrc6A5ZT7uoGOaFlDdX1VUdwFAvTAXrYZQthW
bP37uzudSQW1WlXFj7M7OHtcad2Jy1AfMkgXbNzgtgVb//5uiBKN1UvQBNU5XxT9VteRGk9R3oXZ
6fJ62b5vWLsLzRfUbtPuXE6kOjE+xNWx4Y2+CvJBIjNFPC9cV/XQFGdZARF1ED1Ex3ady0KWTA2N
g/3ladi23bB7ngMaFdGQf2PdUn2qma/3qcvBCg206l1biR9NQ8jGltjs0rB718lnsElplIdlpsOd
znKZ3oGFJOL3cxnGziEb8Wq8uTwxy/6YqeM090sdCxp9rYkOH4AfdBN/ZvJ8+euWA2zmi6ERLimS
PcVZRTk9QeLbPYiJxjd5JbZUIy2rZaaMUdObaQsqyfPsROzwW6AHCjd7EobBPuDOVm3Ftk7r8O/s
ROU0dgOVZqhyQ7PzZkZZp3wIGIpVG7tuG8CwdVLGAqw2Oj+rZpQnORXDbThA5em6jVhHff/zaSf9
GgEsBEcZcXf+CDreOtBhduzbId54wNmmYNh6SdNOk2FynhCnjB2IjYq03YFFhx8vT8K21f6fkwCf
RqcqUGg/uSOtcOUS75Y17Q7sB/tOl78uD2KxdN+wdNZ5C5Mh788yHApwXMsF2aqEyrGhHZj4UX39
EpQOG98UMC96C09oWzrD5uemAQASOOFH3gkFRk4fjP8lJGL6Df9lMUQzj6xV5tUgXs7OnRxnF9IX
IiD7dGhierc0U7Fxw1tmYSaR6aIJA0CRPULhBjVO1tXZAMk+POAv743t++uevTvFAPT1cxYt0aOo
WfCl7CeOXq26R+H28vd/cxb/J49MIjOPXI5j6rjUC74qWRXeqY3TaM53yD10jtzNTRfHn3xF9PiC
avGsntEfPgbDLqftoECJUc48PRexQ/h1BuUZPgGKK7Qtqyp4Au6X7ZmbgRQZb+7D5dnaVnP9+7vV
LLlX1M1AgicCLYV9t5Tupza89k1rtointVeCKYEHT3iox+GOlVPx4LflVQpU2CnDF+Qk1GT2Ov+J
jQ46OKiD5+u+zptygRTRliKKxeGY1NaiAkA2CHXwlPbQcVFT637q/O6hj/rmzgvaK68wM8NMOXIl
bQwEJjiS3eooSSm8Z7+Ih+AmKhcve4DWEu+u6agnkZlx1oEjW1FjX8qCxy9MSK9KRjdf3A1PYzlV
Zs/4QNOBLbPi/6YgDEq/RGDXeglHwK1+XHVqzazzDC1KRxZV/pgT3Pd1Hv5EjnjrSWRxk2bOmQ99
nfltkD1BYLm4mcGLSMH3WwTyOCCre91NbzaJM87LSNejOlOVjU2SZv3wk/ReW2wU22yTMOwatVvw
XCkvflLLkn/K09T7SWfZHEOxlN+v2wTjpheA5oU5i51PEtynhxyR0dHzmo0d/l3E/sALm13gsycW
gBgK72vpBbK4U3rClSXDKi9fIUUaFQ88G3uxyxAxhYeUDmzvctbERzEuo3u7lNBCPUUV3pSqDsr2
NgUopvhCRd86B656PAsZWDvneqfyrgUjcj5G5SlPuwC5Kt5P7ckL2NAdpoGG/s+oh4DaRgHRZhpG
aFG2oCzMipQ/ylBNn5TKurs2bF4vb4klbjG7zDvWK1k6nCOGx6vHB5F+jh2ZR0R7smq+esN1UlqE
/qfTXLR1nMlYnVH1XPRnqEZBF7lDX3N9GsRcHS7P52PfS81GcwVmDs8H29GDRnU3WbvM6zQLdtKD
qtniXyXPgrkYEQURXu611RR+TZnq7wkkK/d8CPSXibZbUevH5kj/U/wZoMpRV1H4VXO/eHCXqN3T
DtL2nUBB6Lq1Wod+d5MTli5ty1v+8Nsc+aheCMfzp2NBtMuCuN/Yko/PLzU7ykFh2M0FyMS/zYzW
860quxqKqCPNN8Kdj48wHud/TqOjUOktI9mdSSDn2xzsHDwN6b6UXN3LdkyuTq6i/+DPoeai9bUb
hMOZZnmkbuahgWweOjA03GTYFVsYV9uKGRYvI+L4XdUwCFrk7j1lIztn4RhtvN1/M73911HiBfrn
LMqxmQJUROKVVaJeysRp1DTcILuKpnEXLebss++XoLegZYA6YwnPGN7w0clavofsS4gWd5JFsCsi
0r1qAiFv6Az4LdmLtkrr4lBXlLEjQQl54EkDdaQ7XrGZnkv0taKcBTap/o7HkwDxe4b+uhAE3jHi
5CEsggfuEwg0HrQYtEjyKJXZaa7jOvzMGVRmNgJ2i22ZfYSs6nkX5FH5iNaVBi3dcwCeWaqhj7Fr
nAWyqpfty7KNZh9h2vQjSpJt/ogXelveSJJ5+uQ4znUxEzXl4GenQvEzFy2oFSuC4jAImmkCtflw
K8tncaZmS7dEISYMp0w+dsBcP4i0OtOZuT8EKc5Lc51ACcHRMI5jBSFQ4czpN7eOqgaaWiX/yWnZ
xp/7Vk4bTsKyFyaTuIQWEjDcWf+Yiqi8qyMn/Ktx1Bbtr+VAmT3cKfCN7lQG5SNnS3rgeH3t3HCq
bnrOr5L7wSoZzjp1oDXaETU+cprHn6mW8jPojsLD5aNq8aFsXbZ3VwFv8iAHbp8/6ky1NNoBxT0G
z5A/FCBYWPoADEvofGWvE6FdJzbM0LYnhuPWCDAAKOpLDNos1S5tqrLZQfnD2SIBsQ1guGvtTy6d
szCGiF3FQwiEqgFp10F5b5dXzWYfhp/2QXmhI83jb2hP/Y7CofMJTK38s4f2igbEaRlQzZcH+rhk
Sc0GbpYyJ3IWB+I6LBxvu1bezgSaTLrKeALO8VcyjEnRo55weTjLvMwubncAm8jcifqxlmtbX17U
kAcbILiJ3h1EBogNL49j2R+zRbkbnWiptN88QmvKzx7mAQnyb20506sY2QmNjGMtiHT6QM3xN8Iq
DjlJ2i/TDvwB1y6UcYLnEGrcdTeJRyHz7AbCyQko7uIb6aOsV0RyK8FkWyfjHLNsoj6IiOtHFYOU
R9Eh/+T0WzLyto8bhzgdyomODm4RDtTXQSkiDhDd8jeCDdvXjVhjTXZyB6LZjwQtovcuIv1bwNXO
V50fsxV5jsLK87Oo/7cMRf2PctmUndDChuDjuu8bN5OOGAtyVKLOiuNNfFilRsh9nDeIey4PYLk3
qPGOgFzf3MRFz79LiPQdWAS6eADlm9tINXIjyLdsAF1t/J1np/MwFGM4ed8og3zJDmvUyl1cB8+X
Z2D7vHEtuQ7UykLHyb53nqafBEetUangSgdB11Hf/fgScc1coUfhzPw+OzHRQ5pgoWAX2Vh/i6Oj
hv2KFiRKQbV0j6mcmbefSdFmexH4Rf4DjJG92g3IF/aPl5fKttmGFc9Z32SOiti3rmf1E+6ln2UY
5E+LuyX3YhvAsORywQMRx9//piKvu+2aPtwDJUoS5ESWDY9tuYioYc40z7I4qjrnUSsWQ9+gPOI8
TZ8Ea9mpizK56xmPk1brLST7xygkarbXlnXY4o1dBOeynL53FWBhu3QVJyh1cLe04D8lU7kP4qWg
ux548Y1zYZmmiVkE+rj0WNiOZ0YBakmhkKRd9o9CXXKHRKLaFYrcDR5u4Msn40MjClwz+lrwDKdz
GtZvJZjZvywt9KB2QHPjLF73feOY017QScyqexMx8H0Sumf70nPYlb/eONdoHmsX1nMBfSenOBLo
C5X7WCygar7u1xvHmk2Nu/C0aN4EJMJ8Aq3S/wdMz7b0xoHu3LhPAb2Y7/KqlLsyB0tWn9UbK/Oh
QQauGUe1Lh5QHEIBbwD8QNUmx8uv1NXfEEsnGyNYfr75kh1kI8pqId3bVA7iJl3Kxz6j1TV3N36+
cTtxj0VSdCNkWKcJ5N5x3Jwc1H6u21bz9QrV0sld3Kp7Q4q8+TUVTVztArXJ4GpbGeNi0gVa/QuI
W7xlTf5dZRVyQV5xFfISK7MO+u5emqdAAlMyDW8RuO92kSrFKR5658qVMcwVCJGBo2DZvc1e+KYH
cM/l9TXpXvxww1bxtJojxMPdW83FqyLt3douK93xG1qbv5ZOvnFyPnxOYhjDZN0GhGDQT+vegHLj
e5qR57IaXlwKVhVSjt9GUPZd5Rsi03wXFU6jrvx8l8f5P7qEhvWuHXWxxQRoOUVmhMkyKEw7OWdJ
GfQyYeHgJuiQ3bpNbV9fr593xwiQORVHc9S+QULcve9lVT+IjHiHq9bGDC6nvHN1qMLqDeqHiPlG
qpDrcouhPF/3fSOyVGXkAqRR9G9Muln9ULvQXbnPprj8dt33DQtGcpqNrUijJM9QSaMiUyencv+9
/HHLCTUjS00X4Em92b+nTXSuc3A65ONNXva/Vih4q93T5WFsO2yYcuFVgovWkW8V0o35ShgcFHsx
1/MWQsc2gGHQjOC1I5puvptn8lYO0T9QBA83LpePG+wDIBj+PJ8iGscFvYTyDZXYn4Mfur/KItJH
OogU/Pbhcl8MQNRQ5y9onUFVq+DXcC5iXMOqvWpKI46E+lscOX6SEie8Vb36fnlLPoz5wbW9Rprv
jA4CWksU17R8y4Xkx8nrAcBknX8/cxfyBsWV4o5mCOn3jEBYJ8f1BpWSo1+Ttw60FQeJLvGN7Vnt
4D9pfEzEuJ4dH0CvoRzhy5kUxT7qnekuXjxn2EVFqzawOR9jWzCKYeXFDJxywAkgvqOLK+7UNr1k
3yfFBH2J26ktk1FB4HN5bkHPBgcDNeXUrxDntH0l0OEYQZn8cXKcqdhKKdjmbfgFf0IhHBj68o0v
QIKzKn5wUZndO+OWY7OdkNXW3p2QuAuER9OmfCsDIN2/R7KMqnQfgSUsf+HoJTml5dzo67yoCT2W
1CNxrQZyzyS6l+Cjf6R99PXyUbc4BxN1TPVUrzdimsyu59+kQhenkS9/Xf64bRsM19Y5mvjTIua7
FHwUO57F//ACaa+MbhX0Lb/+P3KK4DsK0D8AaVG38vZFPvKj127VvW17bLi2usnA9dbk8k3WgSf3
1Mkm7xCEKLUfyk547mGIuf/r8krZJmK4MwZd4Cae4KM7uLpdV2SwC7FFkWj5uNmm01DtyjgYhzen
H6SEeBfldcKCUjrHq3692ZbT1V3hg58D+9xCwkan+juNQfV8+eOWa9jsxfEBzJxAsEjuV1mttVov
oHSWZ/TcZdHXiW02RVgOq9mCk2vqhS2RMSSpqjjJCRrpXDLRXQtOsMszsY2w/v2d03ABBEm5CGNo
V+rPnYduGymLM0CSW1qyto1e//5ugBmkXGPcjd59x8UPudTj//AMNrtrxFTDe0f49bwd2Kn21upS
vSkgb/vp/p8/vaRjN4uJzfeymPpPeA6Ix0FIuRFjWUzZpGsqHVroYVripGybFpWKPMCTg2T9sZtq
lXhqy2XYzqphxrWI8SoLh/k+DYbUOSjQZ3/RKIU/S6A3ut0czHyC2mcx/335RFnmZTba0JTNXYpU
3j0QceK+pllY79rCSX+69Rh8WUbabhxdy/aYHTYdmGLRxR949z7eUJDYWvbNUG71SVvswpQaLHnu
5llN2zsyNitEOVicewBy3eoQVFH9dnmpbDNY//7eNtAJOcUrhSBwj3Sn86LZR9dPwbjpZqmV14op
TSDRUu6YF97PCOwSJ7uqBBO4ZjdK6rlCp7JNQcBTIsiCgnYxFs+QMlVSbjha22Ey77s8R1/WqNz7
utM+ZLaK/CijZtzRuEp3wdpkc91OGEbCojoNqgGk8qyPW6CDK5WEWbz1pLUcJrPthGrHi4I+ne9F
4f+bczUfXLCNg+F8qyBgG8B4kbskG9KoK+Y7hYzpnozho04RW14d1Jh9J7kTtAgka3Kf9o4++SPz
DrzfAh7bfv26+e/MoB0cp0WunOVgWZuyXdfM7B41drEHuLM+XLXBJkcRZCT8oWpjjOH71ddRl8WO
N/6WDrjlmJoERekoZb+EHT/Vmn1dSdHXeICR4uizqzgiA9c3rLkOZT+LenASBvIXZ+93/SL2caC2
aFktvsikKSJ463A59+pTN07zoWHhY0Y34xjLHWS2maTcyVvkTdUnHkftAxXAl/sgEz75pH/gqUR5
rIow6nVbbdiy6+dpnGVAdu2yCuHGJBuNJun+uqjY7C1xQ7AFD36Lr5cZY7fQowWRDLRK9pd/vMUW
zKYSNhAl0JTa3YGwa050DXaD2h/CzyBZlMfLQ1h22qQn8ivwGQ49Ce6pL+G6p97fN8tWXG/7/YYt
0zxVQ1G7KfAd4FV+oATCf0emm8r77E561Bt7bBtm/fs7l0HSOXQjx8XbJOu+pBFAXZpxSDBu0bF8
WL8LXFNJkKYpSCwzjl3WXUuAw0WHEhnmv1TR/9KaPK4L1qrm4Gyymfw2tA/yImYLidYiSEXLl3s/
BX8UJE+KfhxOMxy7s3fSHJwd0JvkDJmMbP67lgvY3YHrhtSeCEOPJAJPBPcJQHg3eAtSEHQcxwod
dV/c2FvEP4gz2g5QuzXSFO0wqV29xOCrGDkwcoeq0ln1MPZ0vEodButnhM610yH3UmYpHi44wTRf
Oe/9ttjI09t234gKRNVXgb9E+Um5nUB+Eow2+TAdOld4FbQOgsb/9zpTMVxJmud0yrnjJEpEZ8np
becPT5c/bXGJZmdKHVahx0DFeWKdIkcgZjPkcSNx0CBbR7c43hoBOhg2vIrF5M02FR4gCqdlGifd
UNGTnlNxjqtOP16eiu3r6xTfGWPupSyceOwks2jKXR3j2nCq6fvlj1v22mxSIfGQ+0qHuPfAkLPz
I/Gqc3j1Tm7Vlmy/3nAlul/ahgnscZ0P4aEr8AwjnGx0p9h2eR303dLUoh+yYYmcpPPUEfm/T1yT
u1pXr6lTH6ZivM4gXCM46DLdB//H2ZUtyYkr0S8iQgIh4BWKWrp6cbfd7eWF8NhjViEQm+Dr76n7
1CM3RUTNk6NjQpSUylQqdfIcTZEcEF3NEQNxJL9QwmyL9q4tkuHPuaX9fqJZfUbaMe9KwXmUoNRx
m4kNdy5VRxBbJ2vf9cnvqQ5oKCznR+NPN742mN0iPif1YI9ecbDB7RElE7LXosg3Ss0fblAoERqF
+QkK0g1NhbVPAN2Py1E/p0CPxUjEb8EA4wNGcj81pLZLJxDnZK7BIgnUUiSGcuvq8KFlMbrhvOj+
HfOqasXZlzloolNggNN5C+n2YV6MwY1sIC8tq3KcwtpPjn69VJgIqKIH7u6I1j+vb56132+4b+6l
duuk6GkaHNDjoo3YDfLXxi0nduPyGy6MfrtpZNMkzqSzgXPrQIKi+FZ8WPv1huOWnk0AchnFeR4g
xEfynsTZVO5vWxrDaQc88vvQyMzTEBwLxT8gsL9vAGu85bULtjW81s8UBR8eFWcGtfPHhKCX1oVs
++62326cvK0LehYBBe99G0gVMVGpezqP6YbWyIrPmh0CQyGKxXccceYjAsJAUdoGTlzFlGy+Qq59
wvBaBt3C2dUOyHIoto3wQJ8x2fOfvsmd8PoSfZijQpvU8NzJ7Zo8S7FEIpdv05SkR6A7fDBQjVaY
COaFNPO6ozNwSDAr5W4s3YcnGr5quLQAeL/vRi1x1aUHgtNMTiN4i/vP4NE9WYBkXJ/cimOYfQNo
Rk6mQi7yME14LRNkmWPEwe+3DW64dCJTUntUyoPtjZ8HNEeBzuo2ZRYskOHSPirekmrQuONfPcpu
3m9rvA0ehMENlyYpwttsL+Is5CyjWYs0dqj/+/qyrG1Zw6OhV5Rb1gSPzpMcZC8c56/toakO/Ztb
fY5rnzDcuptoa9meLw/tpcc8LZsmhiroZ0+l+UbH98r+NMFrvM6qis+BPEDrB9IycIVx+IwO2CMr
QSU03fTKZwcmgm1oVeMSIZc70SMhSjLEDZLMf64bYmXzmwg2AS400trlctcx/iLrvA+tJN1ihFwb
3HBg0FGJBRfb5gCdpQfogsjQ6Re+EZPWBr/Y/X2+a2du1iOROPCsKSLiB2/ZslnlXBv88vd3g3eD
6ke7t/LTBLK2aEBf5r4qub+7vuiX+f91/4ZFDb/loq+gahfkp8Rv7lvc7Yexfisb/0i9TRGyle1v
4tj8utYlpVNzINA1hbIVDeWSV6GXb+GD1pbIcOHSrSkRkMY+TFXxRC4P2+r2nWM47wxhaMBCg/Zs
N92wLwnA01U7fr5p+U3Imhi1l8+Fp+6mgcj0AIFqZHNJ1ompPqk6HTp1slw0Qd3SnQ4GUuN45sEI
rR3AMe6GUs/2EbHORxmsLJ0tku4VS5gwNgAJkfxqr0EFpx5Cwuviwp335fpirQ1u+PBs1yoBcTL2
0aKtsITWa2i5bCOCrg1u+DD6M/2Wt0KdJ12B0IaUILgpt1gY1wa//P2dD7MAzJuzRdqzDHy2T1Oa
vil7rDYO9hUfNhsj+GT7VWMt6iwnJCgzwYUPaPeAiCi43OtvW3zjDGZp2nCtenUukbQfhIYymgAp
W3x99JXzywSvlX4JgtSqyU+XEFEyfur4lxxa8HPq/KvIVv10zQyGK0MS2JZCKXXuZmyggVbpU9OD
6/X6HFbC3F9YNehfutCLVLjVjOg/6vMngXpXhCrqt9s+YHgvG3vsUjyfnaGpYCN3L1Pwraks/Z1l
ujrd9g0jvWY9Oh5wzuQntiTpTvrZU1LRry0vXq6Pv2JoE6HmM8grBrlGBjF2DxNAcSF69O9UVcaj
CB76dKs2tGJqk5l5Zp6d4klKnRPW8hiUZclTX10IAK5PY83WhkPbyuv8NgCdBGHyEySt+rDTwduY
oY5w/QNrv984l3PPBsdzUKtz6yNZrzt6UCCOP9w2uOHLcpCdpxMHsW4EFLRMAAMOlS42O2DXfrxx
HuMp3FWjU3TnsrBAMMrtLN/3Cyiyb1wcw49JMw9TmQzLHaTL5n3rVS/+nM8bbrwSTU2MlvCSCS4L
LyPafUkmD5oA7smrfuEVfusOu7J7/kJp5UmZzz1VZ3uRbxJPtPe5i5urM22+dq24mQnV8sGgnwa2
q84DkAohDPL58nRy1zp2hGwpuEeBZNowxtpkjFO57HINYNgIj4aoD/DFKiwtvMLffC8wSZJ5W1E+
jV17AL1P0R/qPGV/dEuGrVrgmsENXy67uh5AJbTczS4QI8QZvw3K/iqX4I3ILfmzFY8wIVtA2xM8
QDnZKVFQhpp7ezxdSO12N/kzM/xZtEkPwP2SnaBvVR1Sxqad02/hu9e2kuHMUwl582Cys5OYna9i
aZMQKfERnNHf0H7shUsZ3FZjMRX20l6Cah7kSQ940XpLPXaeNTlAEPI1CUBf3m3Ry6+YwkRqybJv
/cVv2oN9aSITnDxtb9WVtTLBWYnnSDW7qrsruc0n6FhkvhVN4PmMbcXz9FFa+XD27IXK247rvwDJ
Vjl1OFPzk8ytfInmCQxX8bDQ7lHOkNJ4vml/mdDkxCqV7zp9d2c7cx0DqNx9aggRG3ZfM8glsLxL
jtFm0XdeM9HTpWXw/0l3M6J387affvnou8G7uimVSxQ9EV6hJIz+8GaOMqhT/dgY//9Pl3/doKlN
jC+4qEb1gtD8FfrNzD95ebDkIMmq7X8Dl7qfJV517Feu8kXt5EilpaCQDHz0Cw1yNZ3VTPIUTb9F
+YPX+C8a0Jjjf664m0ODAOqWyQ/0gGXJrhcAE6LRogTvDZMy57sgSZ099xr/IR28udmpZWrH3Tjz
wY9EybQXAkIBidNMWSQ9KNuHUFzo9+AEOYhe1N9qXlvN3k9GL0c/Qu+Wu3HAPX3vUgCed83opc6u
r+vl95LW/nd7LqgIwTvXfVsYNNyjljj6WPkTfy5Te64iXy7NY2WNtNrpYJjQcUyWiqidW6PG747+
0oe4bs7WKbXSJftsly4DBXl6AdJX7UBA+wVioeelbJn8x07G0trTwpa4Lc1O/6suwf+8v/R9cySl
F4FVvIlCfYIDoGWHqaMEfWwzXJy/zaPwrRdwIizuWVFajhEr/ISHsiqG+QzoZP20uOis2+cT40w/
ck/NbIjc6rIxfL44yX5p9FgeLKAE/GPSK3WhjSJ5lX7yGsX0v/aMhuPnbnFSt41gcycqSDXcs5Sz
YRcoMuwr2uT7KccRsoMJAu/ZbVrwFzaQvmQPTssddizmtEhEyDOoQXwXi1XSR99rkipcZisREbqA
/els+2DbCako0Sin5JiSXQXlcx06UHXHqmV+4VrAEOW5d1ikV98RmsiRhW6fVvIPGjsm69JpB8Uk
QQvpPvLccr2jX6ejOPh2yvo6LJwWVnadErB6d/KyAHI1XdPgdlSQhjdLaKeNQ8TeAikrf7JG7r8B
as8hHOYVXR/Njm3NIQQZ5l+occ6fp9nqToVOu08otk0txEEKR4a2Aq1BCFKU8qVGvRygiIyp7JgG
SeDskWwpvGz7ruXkPzOQ1fOvcz8l7Z96rNLg3wV0mTLSFZl1CJ5WpzswAHp56EHMcQzneVq6Qwqw
+HjKkT29WVCcrV9qtDvRSPJmYtVuDKwO+C5NHR76kmED9Y5t/+IOH92IFB74RQQ4bcAmBXqmf6yg
ze+ZP8/6vg1GVoRlWkGRXZbgHN9ho0MlD0i9H40D5HDNHbc6t5DZmCJIthbDiVBXFYdq8WryQrQN
ZlwBwG56KLFoaRiMad5Eqsn84dUZytoHPYK1vFRC62wn0f8Zs2nxP0PjotNHyFHxn8J2AIIa+5Ec
qbY8EnF/8l/Tjrhvy9y4yZdpCqolLL2mf+pnT+V3Xtrhzb22azoegUVK6HkCYove91BlK79pr6ur
nVXqtnxAopsNMaDXcv4C8etePYI0jKY7BrX4b6ohrIsbkTWADk6gE36uh24eQgsgSOfgEo3qTkst
rODsM6ZClGwDtHX2lZedWZY0DwVpu09dIoPfiVcoDZZ+puY9Hs4UtNuL5iVZZjB4l2BAeE17vD9F
Q2cxN/ZA16E+0dn1LR15Y+UNL0O+TGUZ4lkpUE0Ib6ydA0cDrw/rFyIPsyXvrKhvOvwMbY8IJFZH
3YfLa81z3gHOerBoz9PLI+/yu8Ni9mGRsZzsMtkHPOQtqqKHFtiqTxSyte2uyxLR7cCmaRUR2LNd
O7SAJv+i1dD/HAOcsF3IWeJqBLw0z6JSgzfNxr35D9ah7+IxrZ1g76Y6d3dStMsSMSqxd7KOp8EA
3oOqKn8jeKkq4h3x0c0yglYxdFlTLkBnBpnTHseAyPFpYi53yrDqJrLEI3U5LskoYHT8iaQDKpB+
lXnfcRBg39kezfW9HkSXRioAPvnTVApl3SEnRAt434o5iINKgMIz94jEj/Y6m130isrk3NvaTg8N
1aS+k/jKVwvKLh0i8+B1e4sPqFyFig2dvZeeyPUuq6bmi1oCKCuL3HasQ0Gb0UeElEinmCOSQ5el
WdeHKOdUxA47dIYOsaDShdJnkiHWsmLIuyVCJux2wIMEWf8HDtt1O1Il/Lvlccji2FZffRlwmnyF
TJ6sHgPWLeR5gkC1e5q0ls1O0KSwd03NOMpEgrUQ9rKUPRxQXBvcGIq7g7UP7L6ZX7zRavtz0KK/
f4cH0Prerew5iUcIaflHkKB4zTPqAy39yhI9RXaf4LG78pFAhVAX0HY4Tal+sxN0siFUZNKz9+PY
5/0LADMTD63c0faBqUa2J0upxbpDj3MJOqGucnDyhLTx/PxUSQaPhuBVChTadAG9h3MGUPcOhPl1
9bIQdwICG9RKeFHRABZF6Pv2ftUjuLBemUialoVFAwmzeFwW/J8Jgr88NjYKxnHduXYZjYUG12gO
OvY/WXCByZWNastXtxDNC+1T8a+iPYK8dBzufx900H/ViAztadYIpKeqki6UspC7cvmgJ+h1+lFQ
QwOFFcCcf4Xq+1LHYNog8xT2XVmmL302Jvxu7AZPxKABxumsqnz2Y0BD1XQH+4vuwc8C686BNlAa
uxPtfmUyh0xy2CmVB5GcaNGFdnDRBi1yDjUKJ20HD2zyGbPyXzQlUsQXGN+XibVBc4CSSZHeMVKm
7f567vbhzRWZm1FjWRpm9y2H+pyXZsMZok9BlCQlf5661tn4xIe5LT5h3MzctNdyoND+cys5Q91Y
lq9O1YiNvHxtAsbVbC5aYBBnUe67Jesy6Ozwfor7KrNKHAmj2NLRXpuEUW5JCrevCu5lgDUOX+06
VTs/Q3H5FiNQE0iU23wsCygY7y1JqmPg2H8EGLli0JWnGzb4eJWoiSQSlIu67pxsT9qhOLZOKaIJ
ksAnJ823kIYflhAoNeFEGZin7FJDlK/3GDmB3QNSc2yyD1z1dZTpet4o3F0qvX/fNajJzhqkYPTr
+zrbzwqukPDgNNfqoXbITgGZsndKJDMlcTYuZmuzMvwDDBOLWMYWUoNoN9vNpHokiW53btacimWr
+vLx5qKB4SGZ9qpGBzLb86HIQm8s6z1fhpsItWAYw0NA3lSqbJnzvZRJf3QqIZohxIPk2GzVItcW
yXAOPbRJ06BW++r6+pH6/cmj3QnL9AATbWDtVpbIxO2woqSp03T5fpFWcigcVh2zwr2Jr45Sk9HT
B39RwtAsh3ufLH9mGRQqQoRyt99w8LVff6mVvLuB47LYo+x4cb+JAXEk2gyUlcqF5MHuegRZ+8DF
Mu8+UGq0ZQPBke0Tx8keU+yjRyvPtpAVa6Mb1YklGydnqLD4lAeLFYKsq8Gz4xIIekuFAut/+fC7
n18FM25zzpLtJVQlkDSkfKc9UOxeX5yV4GficpJUp1q6uI5qC3pcgdM3PxuP9yGDUP3WY8iHVS/M
wHBhJEbO2OWwsG6ypyWDiudsySM6vu4Kz39CW9nx+lzWTGE4s3DUiIs0yfY1MlRoM/UyLDs8YF8f
fcWRTdrOMc/mrMFBugcz71Om8xftTUCvjdm+cDdl0VemYOJ05jkouQcmYHBqc/RWFGwOLb5VDFyx
g4nOmWThe95C0n3STd1ZJMkBDWAPhZz7sE+acpewZn99rVbOIROqk5FhaD2BmKFZeWJVe8+WWPrl
jyJvTn0z4I5b/7rtS4ZzNySzGv/i3KILTkHwo0u8s8KdBg9YsQNp0LwYbkqmqMlvinot3rj1ZU6e
50b8go50VCniQqJ97rbJGK4+Jm3ZQMcUn5DsRbR2BNalSDf0CMLKfTU/eN2WsGTwcaJgwnq8LGkh
KTYgJtYLklon0nn51Cf+vu/YYwnC0NEKXio3+3x9Ymvb2ogAaeFkiZLIFAiA/3ZkgXwgCdFdwN0N
11/b2obr2zkOjCIvrBg48J9gH4vpyC4FIVVERdPdFewm2DmlJkeVbpEh1EpYYK9wvXhSZX9CH9/8
cn2dVqKxCfexwRRPALy8RMpOVidq4a4U+S6eV+LK1qi6Xv/MijlMmE+RqpTlA0litHN5YBG1m51b
pHpj9JVAaWJ8wJE00VojCZVgMT6MeAl4SvOpeJ15n0FdHqD022ZhuL4jga/t6JTEDa3qz+hBUlFa
5GqjR2VtjYxzfcg8plskOzGkQSKm+yF0knGLS3BtiS4ffXem54QsY9WwdM/aTN4hNbf0GPajrvJw
Rju36EMnF+XWE8THvm7Cf8qhyTzOcfwK6NY2b60PBrrHzCnRGnibIQzvXjhDK72NS1mVyurZ7RK6
V13p3mgIw7UL2RNLJzBEmlj2/TLPSTQNU/16/bd/TItFqUlPVSYjtEKZIm+oBVfpLvGGyur20AC3
mjbOKO2o2Hcj7h1ZaNdVMqYH3ogcDslR+2NuRIXPs42prkQxEyHUe4nfi0omMfq4xL3lZuwRyol+
nDKVRLXNdWSPYgt0vLIHTU4r3jsqzRpixcAJ6d3iVslBFe30MDCV71BcTuLrK7ziSCazFYRXUzEW
bRLXWSn3kK3MQgCVtgL/SsQ08ULURUdwr7E7fDVZpwll3gjlJLZjlMrbEj8TKuS1lU8d0iWxnsRx
7FkbLhpl556WoTU7P29bJSMidGMe2GQWSbwstN4Tny5PtcvKjfN3zdbOf+MNdUe+4LXciofc56Gb
tckz6LZUZKNceVDzWGw8N6/Z2ogEiWUlo11zK0ZHZRJZ0qlRsa7TG0c3IkHuNk6g8WgVl2ANfkar
M9o6En+r0LC2k4yLOm0gVVE4Nfapgr4qtBH6B7BTl4+6gxzHTUY2oUMu6t2cdTCyW7PqUxJ49JTL
ZItuYWXxTdSQX0Atzr2EYWLJItaORaM2Advlbb/9ErPeHVlBoDwXKrFJXCEafx3cvD+lJSDt10df
WXyT0mlZmAKesEhi9PTVR8nG7GiPxXQs+urGc8SECTEFNQ8b7b4XH8BVIRvLO54ueDm6PoMVF2OG
A2fuNIGNM09i2mtnx7rqKDp56nPyb0/1lm7IStpuwoR4gefdQusASIEhavgA2hrnrlTlsZTjHreu
2IM/ByC/vD6ntR1luLMQEzgcasypHRt7pykrdr5Ft3i5V047k+qpnj3iC4HRUxKcWn/44qMBLRZ8
DjUe5iNi6y1lh7V5GK4Nvv9apTxNYmKnYC2C/iFeXQq5sUor8zABQ/AHUU5plsTMKX82bVOGSdp9
Hx3ngAb8f5oc3TbXzbGyxUz0EGSUZAGBjSTGNgi+QoapvG86vzsRXHRjmtH0xqKQiRqSRaKCqbaC
OMlVHvmdgg4iiCOjTBBy46Jd5vgunFSWH1DqzhYE+7JPNoAbuKyV3/HUd+QczTdt2m4Rn66Z5xJy
3n2JMle4lkuTeErxKPcjqOcsvRMF3olP1ZjggRoaNbgG+xPQL9fttLLdHCMU1BxaWZ3QVux1VP8S
Hm2eE19bL7eNbpzlDWmZcvogiK1iCqIUo+/solAbfb0+VuWDFwSTvcpBp9hCHInR7fIzcAZ53EwC
IJJxOvYWIA0QdTp49bxxoq/taONExznlAAnUBkh4wYoxg21qT8nUQXwFskEt9DQ2LLL2HSMAoNTu
qgqQux2eSuGdp8RaIjvZd85GBX7l+DKprGyQSICUCeOn9oM13RdIqtxP1829NvTFUO+2b4U374Jm
GDoDvy1gTVYWuvUWinxt8IvPvBu8H4TMVQ/Ii1e8En3Q7S8nv/F3mw4OECCAYhiasy9EPw7tkdyY
LJisVbanqiYJ3CD2Ct7va24HUTHYF5jOdGMp2aSuahdsFrvygngQk7cDrfQSDUvrHa7bdCVAmKxV
uMNpzQMaxFPQIgHp+zkAumhRb9eHX9ntJmkVQD2VDxZpAJncHowL1UFOWaSWep+rcsNx1zaO4bhQ
/xyD2tbYlU4dD7SObGbvBVDL12ewtkCGv1oThIssZ+I7JdyoT7+NKL9cH3nlNDCJqmq/FQ2eYvku
8QlwkshqyIgSj9yjjSUcyZaMxsr6mIRVaUYaqwSqe+dkB4CvokAVIadbV5WPeZwpypD/9VuG1AlQ
mMvwI+Bg5y5N46TyP7P0j8f2nitiMG/s6jTZQdx0Y+FWNtVfsug2d7xRjYCVqhG4veVOOVVUd/a5
gNrbddusWN2UOoequhBQU0c0Ej6e0J61126MvPbjjRO5HQLWkA7rJbs3d8wiD/AS6wmZ7e76L18b
3ziT0elTgZQWv9xHRWhwPcDs/KjRQJItN6kSwuT2f01eLiwHyz0+0c7zXeokO3jcocicjc7PNb8w
HDojbp2KAisE6tC7GnQ57uJFHlUPaq5B03OjY5sy57IkQL9fTKyTZcc1uihuIlCn1GSOcjKu6i4Z
sD70oYUsC0tDR/68bt6VjWkSRcm2FYAcYuyLZFWDokZWbiz7ysYxlcyRvdW9TYi/4316gof9X7lA
uumTOxR/rv/4lVBkUkX5fj2C2Qo/vis/i+HHKB/9+vm2oS+ffJc+SN6POUgEcAq4PByCNy/4POrv
18deW3PDZTtG0aYwX362fu0GP9TVFpngylY3YV0gyuouaA8Eg/b3uHwD4PIk5d5j894PtkSa1uxq
eOviF6NdEuzzRcm7jB19+1+P17uUvlxfnTWjGu4qB8sriYc50EmH3HrW8jGTN1EhwpWM03cEe0cw
qg6D8yya1bf2JgYHuGjw3/3iU4gPJz7yntwps7tsruyDk6n031vWhJg4rqJ1q8mtseaj+F6B7lq7
TcT8ja6/jxecmAiugqvUq2ssuD9DRdUJ+El5810lt7b72viXjfTOlVKCMx0Ycr5rvNfGv6tJvwP9
18bxtDb45e/vBreJqpHawJcSUgOf+32RcTnY8W3Lbjjq0kDQEohzJLPV8A+qEL9zt7sAL/Ivt41v
nK1eXhZ9Hii4EqjQqBN7AEpCjSK6PvrlV/593yUmvEw0gKsEI9bdbs+Wt7f1v7eNazgomj1s4eUY
t527576hn5h3E4cCvMhwTwdCIbqsMLQgwUPWBlHntLftchNJ1oPVe0TbEfJK9qbwgOJ2+yHYAtCs
7EITSBYM48z84mJI522ovFBUe7/dEiBbG9zIiJ0hGIBjajmy3nNaoy8F3TH1VqVyZZOY7E6564NW
aobzB1S85TXJwy6bNnKLtR9++fs73xwct8A9AT/c05+DID/q/CGxb4O2/qVFqDwLhE4FBnd4eajm
t6q8WxIvvr7F13654Zhd0Sv0m0lkRZc74AjBumA38Y2duLbkxgGajT0E5CFLsxN1ddRjvrfdLZf/
+GzGU9p/V7zvAw8PeBi6cN6K2kVHVRF23ovfbhGbf1xDIyZSDLS+2eDb+AC4eB8qF0U6XJkardB/
IsAE4DblPx65iVqY/iVLmOZ4hZG0DGJORBIl9VSEfu6Nh6Cctx6WLsfzBzHSxI2NS91MWSNgC7X3
fIBw62HnBt/L7OfckDDrdXQTayQmY3ixLnxWiqXEfp3a0+R6oPtFX8HkUftwfc9+nPsRU6ewA9+8
07kF37nek/D1yZ0+Td03Wf+c6LBR2V5xCxMnxpnwioDhE11xcpe3yQFX1dYlfGVnmVKFXAM/HlgY
W87WnW+9NVaLNpp/qnzckT4qy5uA3cREh1XoOawmgc+M2U9P+uHFuQtcycXWUbDigibjEx75kF5m
YLwUI/pSSfC4zOMpW/hLK9vX65ZeCSCmamELJEVPrSyIRVrpJ51U/adBLxtAjTUbG0cwlMdbXmZ4
UEIXVDPsWgh4l3E7U1/voDq2xTy3skomGgyPoI1lz5mP/pm5O+SaF0d3Tu2QCGvZ4xfIT9eXamVX
mXAwb6rgibXjx3nLf5RLoA+FPY7RiM4dOqCDjpFkOncO3SjurfigiQ8rllF6zNV+rKU4poX7y5+W
b2ndHRY2PQYl3Sr6rBjJFMsuC56js0p6MUgsZZT76DWGSAZ4cUYkq9dXbmWT8cun3x/ezTRqtGd5
MbhX1B3zAnYSTVXclpuasoZ5C6pwdD/wmHgzeXSTSg/HtgqC27AzxASGKSefKrT38p2l+qiwOJDN
9gGtabcd4dw4wjlRHTphKujlcTXsQQsY3DWLlf1729IbpzjIn8rALnw39iswrt6RRi8oeTq5zja2
6ZptDR+XRHNg7yc3lvbS71L86+wpwr9e//krPmdCvewOnExMjG48V/QwJ99yKc+5BwrgxTk7YKq+
UVWVEhPnhX5qaQ28c+N0sNC9mwYdumhvYtbD4Bcff+cA1G1019kBi1mSawhyQRVIP+BmXPGNSLsS
A01814AKGRRhHXDBFx44GsQv21sOVNAnx1r+XDfF2idMJ/ZBcFhkFot9O/GTIxkHdT/TynpZbNt5
4qlq2EZq8OGWYtxcLeYuOsurbvwCATO5S13d76og+319GmuDX6b3zhS2sAjYDITzzEroM+75LLk4
VL5bvt02vrFMatYLGjuH4nVsEFgfBqtO2m9pY6GRcCPefegTWJ7LzN7NAJf7IQdh7/iFtO45dbNj
CVhLyEsI1PkDSButGgTremQkvG1GxgVmTlXCG7wwPUNGSd5PaWs/Uq62IPZr9jDCH/QqEgeKKPVL
6WunSUMJ/dMhiGuQLUHR6rYZmEGwowSAdyt7gIi1veeuHPZLJQ/XB/8YGgt7GBEwRQOsHgM3fxiG
5m5mDbo4ph3g3Z9Sy38QFyp9kO4+uYH4HvSbPIKX7fTXZQMMG0aNUGjuzkuxsOehqsWe9WW9uyjO
7T1osW2s2ocJCD5x2X/v9tnUSchZB5P1QlroQANsZoH4AWIppfa7eLKS76BfcTZOkbXpGAFScr9k
o9erF2LR5KlrivLPhCalzxax7C1c0JqhTPQciAtEArWA4Ys90aeuLd3jTHorSt3554wn/ns/Tesw
qRsrYgG7s5J6I3Fc2eImpI4vrCOgxafPl/ZDGbV0oeMLJDyaYuMisvYBIyKgDV53KI3yZ3vJc7WH
bPQSxASX6+/Xt/ja+EYEmCx0cqRQQXgm+tIMky58CQ6LlQ4bR8ua9Y0Y0DIGHhK7CJ4vQsUab44g
C7nzS4quXwVSFX/jFWltGkYYkJCvL+suY8/+MNqPLaP+lwzv/rvri/Th+Qh3McJAKxskcZAgexGs
EOFQdDyGysUPbLHspa4gZHP9MyuTMGF0bCaNVA2QyaT3hmWfloTn90qhe3YjlVgxhgmfQ5UNIrEu
kS+tn0yHLgX1CHPrwzLdlAwxvNb9N64kQ0uhsDWQZ6hPz8HRJwREPj3YCZaNwLU2A+OIn6u2SG0b
R0qqMusnsxGlyl6B6tNrBfl2mxku334XHPO6nDSo2eVrjtvMEkI0DIzDo4uT9/r4K8HXBMfN0EQs
JZhWf6H9bFRgDvLq3KrCsmwH/y5wZy/5RjvoQGenNod0Rn3bJnYMT+9Yzvq+qb1nH08rmoV1m9Hq
l0cZcb5PzO4S8Lnbmb1x9VkzlOH3pAa/G24k8nUOlmqXQ5DgnOauEy2+9jdC49onDJ/nNNUFqbV+
RhQWD8yeyb5L5uQn1Nanw3VTrXmk4fg5VZKDtog+D3qy5VfB3DF4TgPpbGANV6bwF2qOE290RQHa
Fjub+2POgi57I/7iqLhZIJi64fcr8cs2jnto1XIXLHjla5749pnV1pu0kHnnLmQ/Pdlv9cmvfcbw
fmhtgR4NClzPLaQtPB8szpACDUJf+b3c5ZDUGJ0QDcrz1qPeinVsIxjYI2gcS49Wr1NSKS8ahsqV
5wo22uqvu2RcH2RiJsxuQONpbSeiefVBtibCyevmz6gQDcVDsgg8305D8VKA/LTuLrxZyjpOfbeV
0qxtjcuk30UhkGK53AOa/lkW4stQtukpU/RpCUABcn1vr1nLiAf2ZNsdWBnos+9f+FH+x9mXNbmJ
s23/IqpAIJZTsNt2ujtJO+vkhMrM5BEgNiGEgF//XeQ76VFa5i2fpFLuKgktt5Zb18Lc/KAV5gID
M/LTRNTOarrNsbf60FgISvC4hNfr9rr4E0DU8wxPTOifBjg3F1UVYrPjZVC8X4pGlWnlzD29C0wV
hKa5JBpUrhFjw5dwUgE9LGxV/4LFxvaQPLYRMhaHvKwIhdRW+NLg/fcpkGMLtbQkSs6FPwGucXuU
LHPcROu5YQKh2nL0X8IGoXMUjarEcYAX5M46bRkeE6bXrKBhdrzA/anezsv9NG9CcxAg4uyhYXw6
bK8eNTaJnfZYOs3E7eXDWkngPNkV4ptrlAYlqy4xl9jBe7Jr2WDrNGNhUHTtcG3j6wtxPR88RZf6
wZrh1SCCL8rtcfmNOntjXptQvXAMCY09mePqnE/iGo9uk8Aiq8SZpE4XcOOadyynJPk1QDGhgGYW
UHcHsAmgdCWdBjqIFJpVxbfSSZLx4fY32ZptLBkx1OepyjHhVeAMLwF0lXRak5jTw33lGysG84UL
F+QheRFyEM5BwHdyU3djeHi5rwJjrVBMJJVTiuELAYztnYJO53EV3fz37dJtU884L8gAyjZtRXCV
ggclwd1wHLrUHQUfMxqHbI9qY6vGWBb0oFXnwSIU+pesjZ7g3en80o3n5Y90DuTeXcFSiwn2YxA0
5gskyV4kKWawyx0XemgRPY3C20H0W2aTCfkj7ToEEgJuLwJqkMuR9XkDoFXhezvDYdl/TOCfyjd3
Nq8avriunM6ygMsc7ByLzNWUHYZiqnfOWLZ2GItBPrRFWxQe2uGIkjyU5TKFUOBsd0G7lvO8uw3R
65168MOV+9H4hWg5PG4yfF3GEO8E29yarC8FDoz61IcBX3cC0Vbj1tRXNbpkiaqcSnZVjhd8R+K5
T3m+8ANzvfZQ5n35BD3buyibQWiCBbGH5q723OBF114ES6MYPlYgicPV666wNAXgcNFJEh+Gp9cQ
rpgZumw5d3PNsgn7904VtilgRH6omgRptmT80kDG9V3YLM6zP/r+fVuoCRbkoPDoIpjbJ+TU3DPA
9eLS1JuOU9DDmj4KtwV/mNNx2M0Q+tta8ufmQ00YYeiUTRNFcY+jzeCMZ1lVS/FFqRkvh6GA1hZL
Q1hFk0mV70c58ed1LC+kcBMBytQKkwFKHHaMoRqRBWHLj2Scus9wFYPlUKjd7tDoQYSpKMZEPIeQ
tF0f1LqOFRRqqzI6lB6ZitTRUeSfdQRZhfczlG3GZ3eCyMhfvQoXAYvtqnDlqdcw3d45r749iNQE
N/JIQIyClNMX7TjJCyhruoCapDOTnevk2+sRNIf/G1RdO0V11RL6wkntXhcNlRZeyPh52Riy/wer
Nls9xnpU+jXLE9lOX9yg/lwuoTyrTq2ZvyIv6dfrx3uiiibGosTDMoGEtfBeCG7700PJpVgyxXBo
Tb3VoafbtdjaYixEqnVWmsB+4AqDuOaDrkP/xOFfkknCsbd6XO8hlt7e7mhiHD3cEsLx9VKSl04O
1PngRoGMoOPXzP0pmGM93jnHjAMIfGYDmkMa9En3IAA0LFLHUe7xF2wT2FiFVCnAeaqV/9KpQJ3K
fhmH4+x2o3+8PRi28o2DB4EW9iq9CW4AwA9dltxhQ+pwSvfyVpYxMKGRZGhGpkssOrpb/eWBhMmg
LwpvO91XKH0L+XJXM0yQpJpE31UsTl76yG0eB1+X3+pgkDsz9u2tk5rmmGFQEw4BI34NSlx1ulU/
MKgePDA1AW4M43PfL/cIvrb+MgJdMZ+oZBmnL908BseySD5qB7f3gvnf7uupreLXxwAHBBhAPgvI
7EbhDxKDDpUl8wrN6tvl2xpgRPeSszYo44JfObQIIWAN8ZJ8LmQ6Qi/yziqMuCY9jveywfPDEnXN
+2WlkEF3oYn9NIyk+3G7GZZFyhTfW/qxjYZO4XwWeh/K0muepVO2We3PS+p1vnPf/mGCKt0EYs2z
xHAHhe7wVhsTp/8mXYiHnzrRlEsGgROX5untRr2dmkLy+b9j38y+V9MxV1cCqeBU0UBngtJfXd19
DGNIkosuGg5g7JxBV/7ndpWWfjShPmKJlqQv2/mqRUEk8uJjow+hBFzmIMtwmTOHFc660z7b3DMX
s9iDY1tfrS8sVnl9DKKiT92FQOCfhYm7c9+0VPKH1mCvYgdCVLjQQrTliEzv+6Ue6ku/ij09O0uf
mcBRVpFFl3NeferCjjzDkgka8H3l1Y8lgArPq5c3e4xIW1u2Be/VYoCaxiEpkJCEw2CYwT7yDBOr
5eKsMTvcHn9bDcaUk7SsOmyJ8YushmI+htGYfIXqnOec1nJd97hJtlq231+3Q+Q1RAOo/+JSSh+1
G9JHPgMZzmRxl/91QP/AkJbw6wlwDMO6CWfHE+7OPpuzpIGFwt5oWLYZEz8a1pEH8Xvi/SwXZ/Cy
WDVh+VApSLxnkwgBhpbUzYu0UrBG2Rkey/ZvIkq5HwvAK1z/sUGC/4fWYh2/Fl7F+M6J0la+cXzh
sGDIkz724Rc3e7VOXZLk/hNxkznaWUFtQ2/EvNYh50Wv1xc3qrrgwAZN3mtYCIQHzoP7XoqpCSmN
gWqD4n8gv0Atn45pl4scTKYSTr3H22Fi6ScTSwrPgQTcZ8We4ioCoxpic12TzSvdw6palhQTPKom
b53KaMgfBQnqRw5AyjLH3oEj5/Tg0GZnsbe1Yvv9VRgSaF6MsUT2p5v76rvrYu+PYYOzcyG3jLSJ
u4SiXe4GMJF5mZxaZg1sS49Klu6H0lE732+rwTjJi2Fw4NFYqhfg52UGCmib8QFm8VOcf71vnI14
cIuCiqCt+i8S4aAOvF7Db11QjHt+zLYd3ogGDq+V3J069wVmEMMT3tp1lelOzc6veCKwdICtQgBX
Qo6DB5T5YJTAym9j0gnZ3zeR/wBoBkoNwE2OL2rFepbG+Rh943KKdx4lPR9T6Y0khgnLFMPcTrOf
Oy8u8eHQsQS1K/8XFBSe3EyvnP5oFiTp4NVFFxxx/B5Uno94pHDiAyxkCg+Ht0AQfcyRhofAUDT1
xbTTcguciP4BU3SgFOySSV91mPhZA+7dESLgx44lzyLxf8HrpngXV0GY9a76VOee3jmQWGLbxHqG
PIKxDnhWL03pjLCySeoMbnvuUcTETWd/Dyhpq2YLmlfB3bTcEWDl4Vm765V4IT380U6MhYN71Dxu
k+fVwRFoZ5zfXElIlGwf8aqyGMzIYqWMX5g7i3NYIwsm8uYuhDhKN5oSIlG8jtqZLpBWlYcGcOjT
1CZ7bBPbtxurYDdAH2OKIwWROsqyAFfTI8khGHvHCoJv3wLjVc90CXyRBrrAmi53vjY+0ITJrliC
7cuN9U8lAFyOo0bajzr6VAIFe/Iner394W/OH3y4sfTFfb/B/pFTXIC8yB81BYM8P/N6zjudYdHg
nZuxtd410HzzNIX6jKWwjFo5hhD/PTWNd+pY+OQ68VlGzcdh4p/HUX263SxLn5kJjrIMckjYR+pM
nKodHzp/FdUp0a5i329XYOk3M7WBzcHrY+5iwMMo+II31jENfTxJLjN1Lyv8SO+bWGaSQ4UxvMka
DP7CnOrIp1bACk/fJXZLIpMLyj1XBu6aq7OalRNkOYdX08PgFMvOMGyh+8e+gPKNkNZlKzUMuKaL
qPoZhoTOtBxh0Taf8Qix59Vtq8MI7KXscyhKVculxCnhgQvgHkRb/Cs7uBLdHmvbZDKCO2RRoaQ/
T6egGp0ma2b4A4Fz5+6Se2wVGBEuJ/Crodw7nRce/hCx3jjh85fbH2/rHiPAux4YdDeORmQWKvIh
BmclE0Q8VyTfu3rbvt4IaYhKeWwAEerSjX2V6jFMsnZmeyqRltLNi31XDLGANDG+H7KEP+QAaPO2
VNzuHFvhG5Ti1bJdRlEV+5TOF+gguOnSt3EWiV24tK104x7fEFB6YEenziEUcL6FnQAE0ZGEfb3v
443d2M3XVgfwPDvHwfpTtcmYFarY45vZvt2M3JX3Piwq5wvn+jsJO53SJLgni0ci89LO1raRNenx
UuxUQ7p4Ve6AlrfUR7/HgwMdca3eiVzL5Dfv7gJmx5SXXLxjUV4+MpaU7+NCwlNSzHt8YltHGbEb
6hkYkGHtLuXcAXzZxycooJF7HjHQU0bwLiqaY+H380XME00B+R2OldNOO71j2cNM+X+VcCZHmJdf
VF1fBYFTDXAhxWnz86GduEt7nkTmLT0HQSABKna9hNggoMjk1iAY9juIAMtxwryhI39RBLRuprOY
QjflRGUgRH6A5/EJL6cfZngq3xVrf9zUizIBOayeL0Ff8oPLAqxxYi8NYJlCZgKY1X0drSXzHvE2
9syiJUwHBq7QfV9uBLIA+svzC0edG2dZUiljN6OT/Pu+wrcWvVo/4cXXwc02mC5QqeDDCdp58OCk
rCDNzoO8rWuMrbesi6KINNWXuAe+LWNupSice91h5xhnK9+IXtUGozfVi0b0liJlzfxF9fdeCkIj
eglyk3TKFXYXtuFIei4fqNNMh9t9b4leU+sfL1yb8yTRF7foxKmD6uwznNHDo4ZVJJQM++q+NeiP
3AFSRVK4k76EkoMxQRRLo3APUmpZoM3EQafayG9H9D/gSe7jhnJ4UiNulMN+rtsyxGYCgIhCecRx
5YVXSZ/pqHIPrV5+3h4EW+HGHsxHL/dxEsYjg4K5wtofZUskcZ8pcDY9+d/tSiwjbWr2i1Vtkqyj
vmhWfYCJ8sd41V9I03513LtyhCQy2YpaLD5PAo6pOnnknEP1L3UjYPxvN2A7Tr1xDaBGFLu6qKue
6/ESgLnbNICTwzZpmaOH2Ck/ryTP4CF830JNjYAGbEv3i9AKSNS5fuId8gdaL/6dpZsRDYOTRupi
vqh+6bLYZfyhqEt/Z6m2BYNxkHb9Ug6OP4+XLoahOB/LD4sTAtFYRp9vj4OlApOOKMfBjeEmDJHt
RdcfWc2HNISUMGRVx3onHWyZq3/QEQGP6hbtsmfQw34wOMOecANJzr0CkWMshXq43RJbNdt54PXG
MzpEeQiDiysb9FflhV9lqOJDWQlAlTreLDtj8mbqlkQmG7EJ/JwWFBsQp40bPcJUc33vAlqdpMhj
VHXWSTAR0yaGD0IXJap6cfIZeJbbrbSN1/b7q1YGIR/Kjgl9QZqvSRn3QGHqm6+tgCfYfTVs69qr
GpgPSYlw7PDKzABhiucccKy26Y8Tz/u79KrRhUb0E78nBK7aWL66pj3kufrULa1+kCJ+LnC322mJ
ZSUOjMDHkS9vR7ebLmSY1RNAUtOUrnAFvjMJYAr8B7qOlkBjG8k3PF4DK/mL4+7dQ23T2Yj8UOVR
0BVaXpphXh66dSpOv8+BDR/Y8zrvJfss88lkJeLSBWa1C4NEcFySMCOCD0fuxNWBcjffWSJtdWx7
wKsZ1cFYEKD9VV7KZOqeCKAyizfS94Xee/K1VWCEPi9Dv40TgncEqdgP2MK2JzrFdTaFjXu4HRWW
4fC331+1ISiQae3gj3iB+lV5hI+Remj6fDi4M7ZETcC3ul2PrSnb76/qEZXbJXMp5UXNYGzIRsaQ
HpP1ZejrPcdWy9ZrMhS5Q0UkejVeGjw1ZWIEgw/AuCgNZwAVIxleCjGwY7L9dLtNljg0uYkdZNra
IKnlJfBXnpGIfAPQc48zahsYI8gVXiBG7rb6wiRZ0043QLkGGBhWevpIJ7FHCbE1wtjnVTDqnPRb
Sgteq4fSpdWRMhh43+4iWyuMaCf11DvtQtS5RNrsmfSxPDcC+ERACpKPPq6Dn2/XYxl7k5IYwzm+
5IlaHrVcUtV2j503PTCgCluhMvjfXtfwLvI8BtWI+oU7pJjoiK14ZN+QDVwynzrVTphYRoMYEY+X
iXVmYOZd2MDhweQ2UwrB9mBnNGylG8Fedtyv8w6SXaJl0QOgUfQEnds7r98m79CtXL+eBJxHUrcF
8k5sufsymPaOJ7aP335/tYLoMq/yEsnjywIvpvc59fi7aS73NJVspRs7d9P33jBDVgn7xYJhFej4
lvE9Up9l9TOV/Zsoh31UUaHjGdVZU+FFIAfA7whb0n9vB4Dt+40wLnPhOhUMcx7zePrEV3dNgbG8
i/6GKW9E8dJNTTQVCzoH/U/TEnizY1NzldaFCI93NcCkDIaU5J7Kvfn3axnIIE3qeM5f95VthmxX
rZUriunCexzLYg0tU66jf+4r3AjZWPul03NYKMDXLMmGaF7hzOfuLaCWcTXl+1kO1uGyCHR9mEDF
Qfd482mS8dN9327sylj4Axeey8tFFwpg3xFb4yL8X7cLt6z93takVwGLNCUycJ3aZo0WVUZKrzot
rXQy4Ybjtyi+d1n7DdV4VVFYEo/FsUZFCxhx4AvI6OzP/V2IEgLNyv+2oxs61sKHCEdJtxXQNRLk
W++2O1PTsjL8dop49e1yASMmGlt8ezkiluLJD7MmLjD7oza5L7P4Gy/yqo6mawSbvG0gus4bD/Bh
wcoDWunOrmJpgknqI30jW5wblosQ0eemG+mG7ingMVGWx9szyXIzNUl9XT97eNhDYlcm7AcJWPcT
/DhPHoCxjVnK4EB3zmsIjGVKzuuYOYnf7MxhW9uM4HYDKitwU5eTwks+SH6xny1ONR3u1QMgkanz
H7Rj7gyclHj1m4ofJWFQQJ/Ribe7zrJ+mDQ/aJm08OJbgeZmHmxF8CY6wl97JOvO0FiC3DWCvHMk
7Mxabzk1yvsACPdZ+CQLpw6xmFcPt9tgq8PYm5cYRvc+aJAl0NsNT8u+/SvGuQWCadPLBH/ql9vV
bGP6RurOpPQJQkF9lckCkksEjnfv/lwm4Oy7oGnf9RWuXT0idKcuy3nVNbZrPkDPL1nz5cSm8gMP
wsv2ngOl+hMkNo8L83+N47CDT7VVZWzeSnre4vjhcoLAFGyovA/CbZCRdE+qpJ8hVPkwDtM9ekZg
0mzx+2qhCcCzKchClxNs07psgf77Yaj0Tpe9HYqhyaQjQvKlqFfgj1kL43OZ+yOsixgIA7PH+ru0
U9AEI+AZHBTkDLzeUxDX7EE45BdO43s0nreDMfwDVFatMMz0ULiAleu2l3/Hnn4XeBtfvvXbq87P
W7rmEOPxi9RNIOxAP5dKfVqUuExMP0DAcIdg/XYwhokR8ITySfbKd0+kwyNb3NDHbgweS4WXDCil
ZbdD0VaJEfFk4MvgSAdzFCy9uJxB3tIH3tOn/bCwjYWxqy8gPM+Udt5J+OGPsMQ1JfIBuLj9/ba5
aoR3F0BAVXWDd4qbFjRnFz4Iblri/Zlm1EmKPbUVWxuM0A4pjj2sU7hdR9Mn0oSf134v2t5eDIHZ
/O9sCiA+387C31i68yHg/PP22Bwkf9dQDYzItBPTlgaY0DIVDX0L0Yvh3Ex4k4SaIybRLkX77VND
aOLJdAKEq4wgvswb/UCQlJMQqgZY/6GscAkop5cmbh+dddrZpWzVbXP5VfyxHJJ0TPYEmKwFALAN
9Jd3JANV6y9IcH7YVtseK29054NcaCLOOLzthzjvqjPx2gkiHcW/0Frcu7HaRmb7/VVrwmjRUL/0
sFT1iX/NcxZ9cGIx7cS3rXQjvpUScxAsTfMM9OUL8aIJbj5T8P128L0N0Yb+ihHabMol74eieRbc
OxEKhCoAK+ERoi0ijTEcQVF9jmVbpUhFDQcdj9ms5N/zMhM4Fuw+JlvWAJNZxwlZnQiHo2fOI/aF
lIpA5d8DHrdv7xLiQkON+Cc8hlwQy50n3oxTJvSW445DPxtBRTne7kzLSmxi0hYZ9WHShfWzmmuZ
FsB0fSP9kKcLFnt2gMoC20tO2WoyLuksglV1GBXsuezU30Suy1/IGy6HtmE/Zr0sf91uj2VdM50K
hKS5EzpVg/a0B8GnowKl6RTPYZ+NFAmTKWTd5XZVlglgehYElJaqSBL+xLy1+Fzmkhz1qv1D0Zf/
3q7h7aNdaFoWcGCCqhg2xs+akuo5dqnzF+vW2n9oYWv3g02iexlGn8IgB5ZWOxPC1ipjYYBwPvJk
ASyMm2KSJ+5U1aVxGnoAV+XOaW1C2dgY9hHs1dgzMpQucDzQMAQVrUoTcufTTWjSzpiDZFzhlPy5
4Uho5TUo/7IAoA3Jlj0NVNt8Ns4AZAy4dhuK5+F6jE+MRxfknJBhH+CW3rfh59tTwDYcxhKgaJ+7
vZtj9CVPHoS/yr9ZEbyjFeAlt2uwRIwJalOzC60Tr6+fXYLsR5k46ggYcrmtBV4GMJTvH8EnUnf5
1ZPQhLkt1TB7bqgxMv5vYZAOBKhs8oYwPt1uj2VcTHxbKFmMrw75MwPLEbdUPMs2YULgtFpD6d53
PXgF3q7J1nPbF7zaQ4N5SFaJUHmu1hG1AGrO5s8Sr22pCvzKf/Zc4pC7+CqhSXOOuyoRDMzqIi0h
kIfJjOe72uPX2y2xzDLT0UA0fPZGqCsXKac4z4oOdJi4m3/2A9kjEVmOBCa5bq7q0GtC3px5VF0m
2c04DkZ7L9q27zdOBM0cRwsDQrZItdd9JLyHjswUXPtgd7e3fb4R7SWjIM92VON2Gnj/A5JhyqCr
swfutc1ZI8o5uMUFGJr1mQ/Fj1xHD10xPXAopNR8Ot8eYksDTOybHBiDWmTUY4iL3PuplsmBqd0Y
8fuetkIT/ybmIcqX2K/P4RT+8IIO6k9V8eX2x1v6xwS+lfOcBB736jNx1ZGE05lX5Ye4jc8diXf6
5212HQlNlhvHft4R7LNPPNAHXeLZuiz7p5xWHOKTAFoPo5MWaniuxuUn8LN7pvSWqWsi4ghMnHw2
0i2w12787HL90vV9dE1I8Ot259lGfvv91TIVVz0gMJWoz0utt/sKVJ/6uvt6X+HGSZ8vkARt6wSf
jwM3RBPhn31e0Yb7SjfiGgDNaHKq352Tr+XTEuBFs3WdnW+3db0R06yEKMk8xfh28EnhDxzUCiCy
gWTFLPTOHmHrfCOyRTzh/rHgMJJK4YUQe8cNwcMsuqt/TBQcr72ikvA0LdJw3FB8HFpZ+2w9S/+Y
ALi4kcUcuwRLBtsUOAHoWbOunGTWa7Gn3miJ7GDbW19NTteD1HvrAaKSClJf4S/+WFb0cwVwZVXv
YYUsY2AC31yWj5o7BdrR8HVJcSLE3jntAcdtvbT9/qoFkg/Qp8Z6hxb0Uqdg2veggOCBZCTgsdwe
Z1sdRgg3tVeuIGyhjjDk3Rk8t3/jas4PKqHhw+0qbJ1kBLKA+kxZM4Eq+BrRR3BhwwvIzXtgVts4
G5EMCsMESdfEOQUt9MUIyeIo/9pxeukBorvdAlsnGeEsq64eYl2jBbIBPqFs2XTMZUsPVbzsGYrb
6jDCOZCJT8c+aDEQLI/+aYrAF6e5kVQfxqbT4r7xNtFtRMI0OwoLNCUPse7JRH2HDeL0ngK1u7Mw
WVpiqu7XHlT9nbp0H7yCniENnA2iPXjFHljrzfGGAZExY1UVztWwwoCo88oPYc8ffuOX1Qpp6g3I
fHvEbZUYc3bBxtYHzRIchQKYEaR3HJ0+Vl35ofB3pYHfjAs0xJi40PWffR2S4NjMdPpYBqJ7gi4L
JDRuN8FWvDFpO4DrxzhC8aTO5d88Bx2EDjr5ert0WwcZ07XxHDJF3A2OoeJ+yrxAH8nQO1UW4o0w
K2KOf++qydyJxmSd1oYNzSdkLJ5BxXqXU8CDmrZ7cgPv5+063rxvgVZrZJCgC55vNLLmU8xxSm76
d94kP8Ej+OrhVOhtecDb9Vh6zdyTYgbf5LoRxaftocWV4ENjvE/eKD/yYbznKQ1t2ep+tWu42I8S
BfUlaGf7/J0YfDd1GO6nt1vwZnCj9O33V6WPbGQ1AYjtuuHNPq/woQTZrm6eYUpa7yTaLBM3MAK8
6eYBZNZ4vPIBZ/7FISyr4ay1MwS2oTYiWw+g6lRjC6XSpUwwcd2fGsBFpab64IbBcZ8NZ+spI7zH
0R29rvTGawIxUQhqgrWJYzK7+EqSh9uDYespI8QDf4RHU1TP1yKBRfY0xV42JdWeHJ6tdCPEc1do
WWmNBtA5TKFG0qdJTL7d/nRLJJj7UBckyECvBYG3zwJF5OKsq+kl0cOlqO/8fnMfIs1AhwBE6yuQ
++clafO03oenWjrHdH4Z2TrnvZdP1x7Sw1mj+JAtbHePs8wdE1ud6xgXXk/Ia0EUOBPt1GZRMKwP
/rLriWxrgBHIZRR6s6uVvAbOk8p/Rfy+5cfEUo9tAD53i2smS7z/uWHYHqs5ao+3Z43to43gnauI
zwXP0S9eeEza8bkK9pJ7tqKNcCVhsECX1kXReGRVeNBhxZ1rpm+EqYQ3osj5PFyhUvfoT/prCfeu
lMR7EnK2TzcCFctlXFAVD9cEGIH62UsEUVe/1f1eqtgSrCZGWojWb+axHa5hH16dVn7XoKbhzeM7
INpfbo+sZcab2Gg2Ks/NuSuuJdXv9YgnNqcOL2Oxeyq1dJKJj5ZDXdUN8sLXGTLBEHNDrkJ6/L4t
y3RmcSEM3OilG66yT6a0lvoH8rR7KgO23jcitc+rpKsGjcKhaXxy3KQ7L0Sqd0MSAioTVMNOcNmG
YOu5V1t77IQTnAJieDv0op6ylbZQCdQtcf8JSkHk4fZAW/ZfYoRw4UNHrws6de0c/n72fHigkm+N
EJeZkUef7N3MbdUY4cxg+V16vR9cp4EeQtH9VevhXY+3XDiJsgP1o50t2NZpRmzXsHWVUlfzFWo2
BzZOqWi6Q0H3lG1sxRuhLSnYSCPybFecG+sUh1SSBXizxxNKXe60wDK9TPg0hTidknkvrn0kHje/
1e1oHYXTA+bYl9tjbmmFaboS1jBJCqpihn7/x9Dt02q75Y57KW5LZJsWKzqm4FyHcr7+5i4LyqDE
Hd0FTPNcE0VNld96bYtlw/McyMwTGUxfpF/JnYXD1jPb769iDm6k4+ZRJ66CdV9ZV/8Tj+2p8KY9
HXFb3xgx3TR4CR9lTq7cy0FqqoMCUILd0t98RUbnGLHc1v1U8iH2r0zVn2s8FE/gXPq0PPI+PjvI
aiu/ud6eQgk65A+IJaoy4pkuywJpBkKulfv/ETKgzmTVEPyQIaCPiXrJy/Zrh/i+rzojrDVEAnox
Bf4V94LrUk/HyBdP0SjfQ30i+90yTz3Isj/drs42TEaYAyyYjOuU9zgh9GhfEZXdyyppv5cLsEwz
E2g94rUQSGjSX0ce/au75F94B7dpGfO9PcpWgXGBhs+LL9rBwzq1gvqSQ1pkLNoMm0mV3u4hy3pu
uqeMHi363q3EdfTG764XvKvW5oTrFUvbXr6LIFR4Xz3bKvkqIB3gyvxJoKc6IJ/h2HJskM6NavoO
oon/h2osA26Cq1nr5BEhor/WA1bzUbl9Vi3r3opoGw0j6st8wjWw1R3iEtn1WeZtOnPofq3eUNw3
Y02XFDjo+sGsdX+t+PD31I7joZi6PbFvy5Zk4qmXkPpTx1t1hYnemWAtT7T+hHzc97q9633Dc00Y
dV4vo6dp112dZOXvmNcMj24D38vbs8g2vEY85zXNR8AboFau6C8qx5JDVLRb9qSJ3wwGF34x/52k
OQjpAMyr9tpNyXk7MCvBH8Ia/RTDstmf96yd3hwH1GNEdQg/5qWCrvIVf1vntC5X7wdfkYHFS28V
f5bw7Px8R4ehtK2lr8JOerg0BkW3XqdloKm31HE2LMVdpyiUbgT1AuRWvtRtdw0dX2dluLowI2mC
dCjL7u/bDXgz5FDF9vurBgCMLWnSVu3Vg7ZrJmZwZHIkXgFzZnugENtoGFFN12YafDq010GvH0Lk
dMuIHqAQ+rDdlO5rhbGhFwtOZ9hom6vGebDqxDvAkJ5URO/ah9BLxi5eRauGhHDeXP21KbOohWEb
bOL6I9w07mI/owpj52aT08PKBr3UM+fjKCSg+Kx7KoNNtb+pv97uJ9tQGPFdqtCVJO7bq0sgmTYn
rAdCl+VHDpLmgShS3pUwdhMTTA2cNuw6mqi+5m731Y/VeXuL2M4hw9jtba1vLlaow4hyQVgftiHe
SEM+6tTz4+YQKBj03tVVJpY6qBu9AtBWXrHgfqgYEnx0/bZlWvuKZLersMSeKdAZ9msi5RCUV68v
/W9I35dZkizOP0kM5677qjDCu4gdmGBHpLjSyH/U3swznKpTJ8Z/bldgGwQjuDVsOnXXrcV1dv13
bTL9rPieuGUc/Mbc/nF6xhAbcU2LIQSQzJmOM1/Wsjo4vrfQTyIZIk8dNFxjKnrwW8C0m6ylfjKQ
lHWbxxfeEJo+IikyA+5QpUJ0ASvSBGIPo8gY4LDFcpxF3rEl7WTF8xOcHnXkHToVEhic0XrAWDRy
Cb2/lwV7yb+uTyuHfWiZ7h0Y8vZyDr+HvWzEj6UrNV4ll36t838IhwDPOzHqmem08JHQeuf6c1zi
EXyiPeuzUg9ydlNKF+84doS/0yKkDT5UuLL8QhzViiH1HZ+CmMFVMG9y0goGL0EaeVGS41AEww0k
mSq8s04fx5I5rZ9CVLGNn/I4XMavvvLgk8i9ASLkjlv+WzVrp+eMR3HtR4Do9453qtw8d9xLE/oD
+1Dhk4YVAMeu5f8MuiakP8Q0ntbhfbuK0HcyL5G1w49xPfblmnoK6OiPuJ3l85A2eMKmJINbmwqq
lDeU4juihrff5/9H0ZVsx6lDwS/iHJDEoC305PbQTpw4ftlwHDuREEIIIQbp6195kyzi43SDhrp1
61YNExLizkUSu/Jti2xb82/aU1NgqKwIVGeHoq2ysNaZCDp7p9537snu2iS26Qn7mmolexbLV7PS
nq2Niv1avswc5qO/03wsJ3PUdIAUuJHajejnrZ3gw3xgue2noc74sn4Nzm2w4W9r7rII9dVGNlmc
Zd9rEN5KqqkvzlPPSU/q3MS8+DMKzDAM9RcbOUw4D5nS8UphDuRw5xZM0nvpY/LIq52rmkDS39YO
NjT8+wRTl/zC4bfL/i1zJdUHn6vg9MkqOs49MmbyVSBUG94M8UPBKbz7CSe0rvX3a0URV1wjwExi
DHIp1m2erv1KGfOnkGikadShl1VAVunOP0rn1xCOZPPbpk5jHiRxNWcURXhga1xFrbCa0t+m1wkf
G82qXHyWKes2cRQ574unJENsmr5PcwROvSeJ8Jk6JYul7W9roiwR/JzNQb60ER/lpyUw5b9FjCOO
j3PBYLp7cqvDrB4vcrN2DakiG+HBlQzBHVewb9kN6lLZ9UcD/WQxQDs7uskfyrlv15cSca9S1pnN
1/AnyGl13QMOooU/hLws2v3gMAHss3pcyxIsp0AIOjKGy7FLZDxS+E7s8YGPndF/lr7AlEtjqrGK
D9ZWVf7b5pOI1yGNM09Oym6UvfEs6avqtC1JEf9twRTLHUsnX+4HJK7K5Qfm2Gn1X7KscmX3tkgL
WWJc1Bl2Wqpg20fC2tLeKJZVdhfhk7c+FbNN1vO05dLfI8ovWZdTkgZqHuKG+Jif00ZC8tq2FEMW
tQNfV+fQl6HDpTYY4F+tyMtBHaosn9nrGKplfisRktbCHoHMpn1BpDx1f/akFD2vEfpMx8vYcoLS
Efnsha9Z7rKNQVVm5fTscOd2GK3Q1GIPwC5QTqHmmvjhOCxB9Z8Kcz6DqcdpNP7FkGXJap1kkB0g
jmix77v0c7hP8gJ/HZiYw34d+j6j/8Gxj3ffwQbOyUFLuKqKE7LKYvG8ZlvHfvIsDvtV4RxE+ie0
8Gn6vvb93hms8W2dDbY/BF4gnHZM4WL8uvU7CK4ky6YXzIHFXjWBZhuQZj+untY7g0OsaSJy1Ysz
G+ETu30IJfSQHYXcRZXWYtuX6T7vwmRFvbs1TT5y3SK+yfW0LV79yhE04LY27fBx++6ldLCaP0Vp
4/i8zSy7Op9PnEG6yLwYYOkFy8yfu+438rzAimfs6xUDfskHBt0zPx0U03wtwDhNtPud6X5Mbm3g
Ah4E2u9knZpOq50mhzTBGnpOCshSE4T3EsX/0UFp+k3IMp1FjUTRbbzCkn4a/xLt9fir9Ph4/8oi
mcJv4nE7kSOC2vp4LJEOWh1DjvM4NBaGcP7XSlXnT1OWG7Y37TzP/vveYxoQaVUy8cVUZ0hnH59x
3Ez9E5g+iSyWaqaDxERiMPs/0fkONTobMAF0Xp0b4TqNFzsnyJ30avDvRbWu4YZxXBzuCCyADQKW
ShC6O2RGZvbqZt7ytpZxtcWnyVIxbU0u5bzdED/A9Bnjd4Q/TVEkwy/a7Zl88rOZZgQK6r1amw4R
RP4lgZQ23tNxGOR/sEbh/i3rkpxf8riJLavX2BYzgyN5HIpnYtMq0/W+tn3f3gOkdN0twrI5ZYee
dg47ghUIPcXcCuqtoeYdLqexXtWIyPcafM3XrHRJMTYzngVu58leUAFi4vhnq2Ap1T8itYIK9TDL
Yaz2exiyJtvaEGsNpA0NF3k3X30ycWJO0DXbear3bl3cfzy4NHnCaYnv0qR6GpOPYTAEw2flaPK+
bqlywznCn9ZCwIVs3OwT+5faolYkWUkdgVv+y+RQjlc8fp7bRjgyFdUpLBWPr30JzVGocc8z3Dsy
lx3SuVrDcHKyLGeHCan26lxFW3UH4zFtXF6RUQvOrVGlT7u0dhziwKsqWZn8WiDD+urT6Zx9CwHY
9bS7paDjWWXpVn77ym/DL3YpgGysMREY9/Oe9z4/4ayX4TcfRkkbXnRbt161Eh0KTYaMqhy2bvmX
iypXG6m+t/BK36baw8pohx2Kk5Cf1ANs1LHbA9RxaLnPE+N2qmeaQBt0XVBf6hFoaLf+YYeQNI+1
FdW20RNeZliepQRV8kcWcIqpaopAYYZXgTHPQ9nnEGkf2xLxS+e8bI39s+9kYvboTBoHDJkmMLk/
iS6N/1UtWd8JvmgmaxmyfZ0OAy0LQk4T/lkVjSlTyb5DoZ6Nw1kmmyrObZdNw0NrtZA3gVNgTNHc
3ENQ9bJ0o31QXSt21yDtU9hDrCgO9CosYkUXLknUeDDpGMY3ZukOlT1fXHpJc1lcM7QzOa8NgkdW
YM/Fmk3XK6DjEJt2b+FK0OxqXUtxtyqMHEpIj6Yle4IbGSnOuFZyfgDo3Ft6gEp5aZ8zNe7s1nMA
1f7Ad9uzD65a130TSDSRoZas2uZ4nNLy17aTrngxfpLxPxoJoEXDrSp3dvCiVbJDwM4SIsLAfWFG
xJplzLyXCGzdynpkyVQtdSnWgMp/3WzmHxEZPl/XbvfYpgNN8zVpNElwtECRMOMiPbYiV8RAC1Gm
4u/qeD79GGSv2GXTEePrd0SVWRVOxmt4OZ+8KlXyR6x8CEhyZH1ot5rzSbWPCcCD+TsHS+xcT31H
x/VAchhZkoZ3yVih5VkkmCqeF5qtNZ70VkA5TJYhfzRAZP6zXA0QMcJlYB+cXuKaD/LfEKWZDVAs
ghD2OlNDFfcHXe6CHm1F7cwOUNSM+3bOmchTzEa2c4XD3BfI1s3v9q0j5gk6oTn5Tozs9K+g9qyf
axO7rCgOe+gXU90VOHD36QHpdFJ+SyYd75GnW1lbS4f3+X1dYjU8CK8wHnHA0JKl/R1BDiodzqmE
E4K9InXa2j+OEZSDB7XxDO6WvDLl4q4Of/Rr4wzezHjRilAWAQkKT9Yj1BvSFmfdmWWxR8CZ2a6o
Cpbc9eccF4pev1ehcIQfOV1YDx1JYN5c0eK1MjZGZMigO0E99p7AKKiBHNFg6hnwOl+/VcYr5mvi
EYKnYbkNt5/lkNEOhQxYD89C18QvINQdVGzTGTmTFc8R+hb7ahPi1C8d0EHtzRZbDQS0ItK5Bkpy
8jPmzs5YhMsQ+C8CCDi8ki8XPqQx9z3d1qNcu3Xqa79phqA6nC0wA7qrHBJSprse3tk2Oy35TEuL
cZDET+s3OHAhkBccojbzWOP7rB2rDc3pruo8yefqHhk62SrxVhQLz6XZ5vxXzKzF60zLafsrlSA6
oHzjNj8FsHkFQGCPrfox+63s3mWxCFnVheocxWbONltNDTx+uurDEof7vpIREO5QYbguf83EpvSz
WuSsb1amgr4t1vbD935eWpKeeL9VKMy66PKqh+AazcWi1jBNTwAvqg0qpXrJ0LkuD77teg0zbOPm
TRxMu1boPObr6Ifa78k6P+kCaVawZtFjMSCUM2WIfrD7ytbxQHbcfObI4I2MYip0uInIQcO8qjoj
jLyE279u0zLyZjFLKN5WnAzxPz15u/xaYTwdxGHeB5P+VLLnGBelO/Z6B4ebTeBOD2tY+ntR6sj+
0XRh3VhH7P5xavYhmwp5XEsYsCCI2ZPWsmdKsYo2eLcPMvT1WJA5xcPcR97bpujEuH+yArl+8hJL
3IFDPfI8TZEYrHPToh0qVa4y3FUYe/iYfIskpMy3IoFiHWfygWk4ldSDIqLN62h6pPQc+FLy3SDT
m4VcHAHfuvixxW7DOV6gFBnv4VfZte6DcCe7DE1FY0KKSItuR90Vur5jpvbgDib+JNHcmq+WYaVh
YG4puuxHmoVhTvFVy6+kLRx13fCZwGuIFE3r1qDzxsEJSFXABaOrfihcHco2VmKRfLEQ21ydDeL/
unclxy7/L93cSJ5jplEdUGjNl70u+ar9k2HGkafFYW7Ew5XNlepRyhBSJIViYNjUKIxye49EPwRD
wQ2oAx8MHEWp+pjKGSuxLtCGCDc1LRrAbsGAFpIGKRure0yFuUWfYYHI4q9+rQTChwc7KQN3jk35
+RdhcJRcaraJCkWYngoNY7IxzVTyuxqSYvnd8ikZyRMUgn3ylDDaIeYBhhXpZLoacadU5PWabj+X
bsnKF4xXqW1FlGa08RtW54bzXcEWgtm6UhW4hHtLDE/ZyRTDkCT15rbib5v0iIGLqGx8aByGPWEi
QcAEUZRbWzIb3tAQ912f0j0L/Qb4NthqOQxSV/5el15P89Es04Jw19aRbsubMMqxUg/DsFbwKVun
1ovxiEhBshUHmiN1fW02UDAU4Ut5is1UZ9hk2WeRJKXyjQ3llJwLtY7hZ5/GBRAHwBGjMSGI7mWo
8oECUEG2D8S8bRunn0Jg7uutw2Lp/rbIeg07gPs0u5uacdz85BuklT9g3d+ufSPnmJX3A2F+RiGT
ZGPxPZ2iSTFvOkupUdJni0BFJeg4hV/Vjn3wWHiTYlvtWFnuOwxSEZDZ7HYq/IMXiRXnMmkHOtSz
Wtrukgs0OG86TskeDjKtsHkbOkI4n9UoQIb+yTPY/MxNC5vw8GAyTwgMyEEDnKkbW6fgu6xI8cKk
jO0N0k3L5WHXHWIMap0S/J46ZoW3069RwOU2NlnA86TnyrnC4upMd9hUiXFcx+8baovWXb3fV3C1
ui2dRiTuHsdrLOYt5JC1Igdmrousb4FRS6g5CmCuOFfziWRw48McqU3DhDAICl+ptzGHq3aEQbOh
rawNZ7JlzdCiNKVg/4HuXuZyMNo3iFMZhz9ZajnGdFSGh+TqPWGE5c3XGeOWGvmbWP34UKDmxoZ9
MUasFnyeyCv2oOtZXbQ+ge3wVI5hKhoH7Ipuxg4L59sIvNDB5wTCxFKgzuoS6PknQM3+I+Acj9fR
TL26yYJlGPFfNeav8eIWBmzYOj6dqoXk2XP1BbLDMa0WI9+6om/H6pbyNhT+aBPb7cnZZQPvwhXO
xFKRo3e5z4cT6SRCl85soUsAgYTicxjhB9quhbkbMrjVNPhx+RNQGpdTg8xuOVXHbR8Vzc4lyo5c
XSLGUKEAGqoFVrWHfV8y1LlSZNbD45Vui/9hsMtT85raveK4qnJQqNOdsmDoxCXBSNruXjwKw2e/
Y0jjVmDfyLGhcN5SDMnD6SrfRwfCsPjO+Ig0waYruwpZUV+ZweimSKQKzisEkseNhl5j7mKEwBYS
FlWEGtasfh5qM04WfTWm5uQ/GD6QU1XMLxtJ97ZRtNf0E6Pt2zLXnZPAj3VpMdJk7lbpUCHjlPej
foa9UdG9T2bV9lpgEbVT0yLsAxsNftKTd/heBjTjacwwWPnf5oBp8N9jPBssZUVElrxsq5Brgba3
n7WtIa9Q9IS7z7T2sqQoKNsfGI7cxx8YhvT9B7qMsPAC4T55/6/3PcEH0XC1/THpPJ3vyxw3Hz+i
bwWN4nEYe7I/Edy82F2ce8+WOsWdpsOxpelOxWlEKadiw8clE+96S/IKj2OMRefu8IFxijZbLgK5
KobIgmPOlCEvW+BQhDT7nIPvoi2R2HwYwCv/pDAF5kuNOTPDfgLWbjCjGelM3akCs1egfzbF8Wz7
JFJwbzC9zAOCuDOB0ol4YJcBVcV087pjOQ7DrGTiBKoBDbcGL4fpt7xId/49ReHcfZABB+f3KfFD
8HWJikA+siTQ4tWalovPqccIA7QxetlWGMGBHuHfQLgk6y8sVhNegKBp9bgncxwf9kXt7/2Ki7yt
J7VGfgwL6D0Y6WSKp48CCCW9CFqG9V33Oe4fghnr9sBVz+0BM/yTmg5tkAzW+KhPVtHsoFH0M7pi
XbX/EjkqHPhsabu3T+MeCMKT2VCmKNsqowWGy8YiuH+L6woQx7zrivc0Ong1ERwiS2h4ivNqu7ak
VB26hKvy1RU3f/YyGC/KA9KSYdU7OWDgOkrMrx0p/F2TE2Y10rJJDIrJB+RM79MVa3Y50Zh1eCzi
iwqXLBRfjCgyxO8FSg6YV4PIn+uMZGNo8IUHMORmndWR8yS+ta3pf8PvAS+qXyaW3PcT5QUuepLM
aa0trfpaczeDDStWjURPV9421I73lMEgAuNcqCVYu5irGFjJapI7/7vY9upnGwfyC7V58ZGnMYQD
T9f14jQGA8hCE1xVY2bOhbYtknRx1Psz3MLLFE9Uylfw+OFlGPIpNO3kyG+XBxgS5cvyADeHakbv
eWd97dqdugY9peWUAYicJB3sU2xtT4+byre/KuaMv2iA7eI7bYEC7xD2mClQ4uO8Ho2waj7YvLXv
Hi7id5wGCuzb9vBI3ETkeY1L3PwBp5P7Dyj2v1qfyE5dT6APrT302CygIPg2jWcTE+7OMcgsXiuf
SHoQYaTsQnyG9caXVqZXbLsFcDanihxaP5k3nYdUnMfYw8DDFCOrleMw3CFBhA+3p+FKGQLY67hq
OiGoZJluPIOp9tegS/46dnPxxyQek1SgsZlqBO6Q8rj0rHvLdVqN4FcExu19NlXD05QuPDnQGbnR
fZjntdlZ3tNH7mz+kk4ixDrVvTYXYBT62DpB/qiswpEn1wGeDzM2cN2VFQHTlScxLy/Dpo25OFBG
0xEbscgOPMT8aUGXq3jKV4xANvmg8x1tGWderAkKWa+eKFNTSFOvifIKrLUG9APs2Mefyz7gdYJo
HZCm1O0qvwOv3apGw0kUcYrwtJww9ruI5FgSsfxjcVzcbYNprW2kg+cO6pDADg4xq/pQwc7xV2ZL
Hw9xyNDz8yhm+gZmWpN8KDK+07OnAN5nnvfzDl6mjMmBwQ1uZzUKYgnxYBp3dCrWIPN70JULOkRV
mr0A3uI+s3heQJiyi+TCvtiOo0EJ/zTneZIeJgj00LmBhdFS7+mq4mVPQP01Ldnw7qELgCQXxP78
3vsATkV0K9EnNBjz+W5dSPgHPo6r66pSN1+cmFBJmVKp/VEkX48KrIXr4U9q2AXmGW3flOVa3ijL
1fd+F8NyIoPCqi2RjVTgxCuQFrYCmbJab2zF6IYJyX7AIYCf4WOvx79zGeSPihXzdBBkc/Q0FfAJ
bzjtuvyktnwPzZRwwa4V7Ake2IyFcpFAONO3mbn8SSPTrjhtseTfhsVJdEeKAfCed8t/mYK8vcmn
rbu3X8l0Z73h5r/GfSm+LvEcecYeNzZvWEoW07QRnre17n2ZPVUmRLCtHtUBbmhMn7xufJQpqodx
y8G56WkCd2Gj+sYGTHDXblTkSaJldhd2Gtxh4r386nMl2W9wuU5eYKIyZ0fWT3uHh4dbroYdAv2R
rS39Iawc14dNerYjJyZz0zlDz/UH5M7mVhUyL54F3bC1kY3q1dGjCsR/PsG05Gz1og9GxCLeWq3x
vYGZ5h9k27Wsna3a7Ncy8OyvhEHUn70rYBoBKkMSdfNV59ojGI8ubTrg/KxhGGJjjZmI2+6z3vju
CiZza/9bHFzR6mgB/H/MjPb/9LKW9mDKmC9wYnEMV5MvcgtXs3WWEEgporHlt5iyHzmT6J7C5j31
r1tSbrg0LZRx/VXZMqCpz6TNGujyvDx4L6SuSYlW5wHfMg1/bdFO8R5QhEzPyLSDkaFyc5I3Gwhs
WN4tYnhvdxzOZ5AlLkPyCjrite1dCA/FTkvfDLizS7jAWtBFXExt+xKA9sKFU7BmtaMSTY9hZfnT
QHGeowD/OvhxO+bDRQ9sXxAr3Ad7aL8Or+OMEf3fNlb9fx1QnvvsLTxoLjAcTm9xn/CxyLi3sY5T
RW+ZX/ulJtAxPDAGjElmDDieAEHV2z7K5TayfX3DyKhBDc2TEdAcadXsDO8w+XeY+3JpFrd6VcMl
CgoFAaFy4+B+eM26kCDoZUZ1gbAfOl9ZjjbWySNw69NnhGE4PidFNOfJZfkOINiu2dUPQn9qCJi+
ZUBFrE4nnmWnuUJj955AhXQnUI2bj3FCax11dU7uMYo2fw8zaMxTMUZewJuv4+kftqzEvTFkG+gT
RHcVQMqk6SMs7rw8GVxAyQGxs5M+osGKazD1PW5ugDYodNA/2D8KJN/OhxFHPuok75LhszdbNXwO
Q0fnYz+Y0GQtz7/18zBQRJAPo/m+Zb0rzv22FeqxndAhPydoVcjLvri2uEwFKteGxDSUjcYQ4C1N
XT9diITeAKkleHKPQSFC9jLQJbI71874la7kRB1glEPSB5qsqsRqERALzEuph8MiSB8f2h6wBU62
Sd8h5DYH2X8GHim6RpAcOTQJcmSfq37rPzLUb9U17O1Mm26EcgWoP8j9EWY2IFEhcihwVLYZ57cZ
MFz/WIeqw3RByaUakJ0c4sJdw0hexvMC1dz0h2Qlt2fwyFn8Pe4Ki2cO3Ibaump+6HAPwc/NufY3
AtrtLQXT4O6ruOC6WOFkOR0zikIL9eTEMXmjOnTpfJMJ2QY0acxkepzLVWvGf74jo+fnZdOLe6sq
2c/2LSwM1oS3PccIwfbgdZpaBeU1RzFE/zpZtYA26AzAuEojvixsx60chxIWQJinpouGlDDp9ts2
apM9dXmGCcllglToUy88Kx9RaPcA9FUFYrsICQLoqh5FjK3zdEjkDfKRhGMQBuxZo3qDQr0Cqi4P
QDSaHPz+JXlH1SteLWndftg0B39X8JbhSheZBBFMMmruCyqhKEhln7ADmarZXXh0/BleBbE8t2uc
nwjWvDzmuw1gLkWKlOEFvREQjIsyS412fxdAs6BMbRCDi7z4TJf9+Gygd/d1Rfn4inJ/v5Uxmz5x
F7C3lMO5+dtgC9Tn2nsLda4J1N5W2AouULVkucd6gVNjPapeJkc3+BKIHhnXrz2QLHwgkIhRIOfM
VAmyRqlm2NqCiINANNx1/ELU9zKid9XoMrcvQFxtexyIK4e3xVceV2nVFi9Qv5DneUw0PeqxLAkS
KWzHJ3nK0NjD/Tsr86DQLt5xmsk5vS2G9MPLHLvxDlIJPdyGuXTdlU8tmI8tH9rtAhlnZpoZ8wYr
baBaWNZjVjky17AnhnIG2IbEA8Qi2BXDAEr8AIiqAa3KgqqjKgqhH31XQSiyrimuQis62MPOgpKx
/mKU+juLsXw0ovHK1JF5ePoeHIMb1lEYlZlLQaFPuY9KuRfwl9W/oDR/6NdUI2dl79L0WfVl8auY
etu/VmhQ/VXwiXpcrcwMSApB0sckg9XmXFt8ERAALZl/RHQbKuiaAo0PZnA4Vst2t/N5gEnDAoah
26o3bR2Lv03ZIjaywTIXpmw2Mot4JM6L24CM2248bl0ymBsszJU48NIm5R1J/aL/opJc+S2k1ANU
bB5nHPrHDAlT4Af0qy9LSD0MFDswdA5dTmrkEvNXkw7cPqLzu/+WLlnjaU4Ksf+0Idv6Pz0fdApy
eioTyMLgTldlc5MOpHr98gCA7VpFsuy92JS5Af1t/gzGCpF8pNgxRnwYYjut6OBy1sXbjp5vAWek
ZUFzc9/kRi8bLL3GO5Q0yLmIrJTdae7pRODDQDd63hH+g3lqdGPkedIVwB/Z5oLWdqw6BYIBXfYj
21InDhpU9s9FZKK8QxOWigPM2ta3YlrLD5xIBADXVYk/zg4frkkT6++gNRiQwpSb44x6tT2iCrH8
LtmR2HmWEMPMY7MulYIGDrIPPT3NtlziAQbybnmoJhgJdbUDCusezCImdbQuEe6YI+nNP2+grcX7
gMIxuSVt98UajqChXqZ92u8TstmnDqKsdwx7pVUzbhv01uvMvActHVd6DbSN/k7rJZaPuK3wr8VS
YiFFIMJHtofh1tsytsdlaN23lPX8SvZqqA5UYWynYaZV4Zm5dvwZ8VS6ZrNCHiydwR8nwHl/KEDz
JYsQ8793WJXjZUdFrY+wM3fvQ7WxHxCGuAfIavk/ngn/AwayxTcL7czLoAeTQOrl0rdCAfuCue3j
J6o7dBdQ1cnnTdvimaEU/9dqZQQ48MG+hq7j1V+FqpueJ5OXWYO2Igpx0M3iczMBNORi4U9ijSu3
LxLdPEX0nz+hsgVoQ1LJdhj7FBXGCr3OXQVIcRITlAwXu7uIhsU+F2NKTxvZx+mG/Op5paCBeVle
qg5WFRmatHuDxs404mCJaFylQF6ouILuT3BSml99xcIvwbHfvvS84uD1ihaBVX4+I7xL9bBfn7bt
wNnef6vC1H7DkZrcr0WrPjRGlO6Y38Gy+k2kLfTB6OoF9PvvbApUdtDprOjVj7Nbr2IpF3XZYw8t
SYd8ncWO208Q1uzoMzoy8MzLkv5aOhyYEoPUH35lLjshxABVSx8pwDVgYh4vKaMmbTKQiPzAUguJ
hoCcHn2QVQAFoM/CXlFufZHBDAmHx5ZTUTRYcRXUL3K3Rwq3RLSCwYk85V3n1qMA+IMfU6nH/OSo
WdR1WH33IGc4hJ5EohEQCgYWDL90MRyiJSIc+6LrBZr3Rcwv4KzGV2gIKdjtbRlSWGX2Wzxni3EP
dvvCgOAcIcfTFcoluIlglrXSRdoDmLsiP/q2lM8zX8Xa4IPJtE5TKKCZ3cRnDziVnIGs9fQwFoZs
h8B2TQ+Qp3Uv6GWrG7GVkU9oIiPn0HUTbU8QRsG5dS/tMl6WHkBQxKwFsT8By1Tcyx+uxMIjLQ9P
w/Zl6Qg6vbwQm0I2LpSk33S+rldYJmc/yJyR7SjnBL0EqFVSVFyzGxpKmexrOi/6gQ+wXquXWQh1
Afsp0jtWFtvQaKT5/cTJWKIPHxVwKEgpA/J4V+94zWCzyxTmq+m+AGjYscSiM4lB9vcXf3mg07Zv
DdoEPGuGzuSPPiVljXn4/YJXCvYLQSw3tYFCWBNRopIAEcDqIXbuf47OZDlSZImiX4QZcwRbyFFD
apZK2mClaomZAAII4Ovfybdqa+vqKlUmRLhfP/e6dR2UCkOTSwtJ7oJH3c7w+jjBhXBv9Vbr7LLN
M9Wru9T1f60Y8qfK7gmOaRG+k36J+Puqigy2pbGG3TiU5o1moR2StNgYiVpVWf1SHWt5HiHdhl03
uOVxiRrxU9hS1ie27uo9r3BK+0H2p96lDevV9lHt6C52uTGp/12CSJ2GydvOrpvsrFOfg9WWnEI3
VWo8eYNYGNxrt6n+WWHUayZSNicMaqc1xmlVbPdNLmYdrzrM5x0yIt+OR0zQnQw879hEy7oP8pIy
OTdZmMd+pLtLlQnma6KYPiZvoHFoA+t5SYX9upqwuinyNnr3HXQmCmx/3Ys0HUxi1sF7LqqKUrFr
AfqgvUJ5mZrK/W7SWrhfVZmuVnZoSqeKTlnmzdbTlEGoJk1FSjldO2rrIdAGADJsioIVr9y58xHx
hZZLex3LYkIGyv2OI8yZ7gDDwGmCQg5/HV2hCtLVekmvemZ5xSTD+nZuI8GEthXqy6Sedw4YD+bc
j1BKsat4AzRQibczcBa3TRl0EDVNUNwhvnf/pmuMfWq14nMrGbegvHZ5c1idgDFWKOtUskYaoejI
GojqDzmPgUwqu6veBjSFPJY+g+hYsxnJf0GIDm67QBQi8S3ek5iZPH+JtmFEdyiIyhjPdkbTSOcn
vO2Xw60rn9egtcOdn8rS3DFgaobjDFkZDyF5m0dA66k4p+ug53tt5ZkHF+zguvTJGvrx2owxc7+M
X7LS60feL7hueNbd9OBHc/XbFpMJY2sophe9ukoc8rkk7mXVVvZUV6KfTzR12t2RbDB5p0nXRqPU
1pPadYhhE7Q5u1+JQFuig0SVhDBkc3EsJk6KFLH4O+Izqnb1uhkyEBpYKacum4ucdfMypb74483E
6MYZJXadQIQHw2HqDB8tW2aiNkFo8n7ljBaOzhCu/6I1mz4Keyn/uXXm9mBTLU1Bl6XzTZOWc3vo
Ru0srBKpr8xQAWR9AbDwEkcEvThl2KuffGOFmrrVRVzuJtvwSTrT7Syj9mPwtIhU7K32OP/LeTHW
g1BWKE5XNOKWcI45USk/uEVWKExvnYF/i2ustSlNdTN5aQQvLtynVAn3tlPs1vK0Ze19nym8aSFW
J//6QzNstsfEn2k5imJxIXohQOnGS9Z0RiXXplXkR6YdgtJ8yUuf7F8IhbDvA/OYRlv7PY4V8p0V
Tf7M2MUfvzzYNv/YsdOGfqhuwv1siWAvt+13C4zDlJMdiuJ8VbbqHd5p60x7DMY/DYbLkfGde4Ha
D7/glztxGBgIvMzW4n7xDPgPgd3n79oN0hmsQKNJUtFCDHEKjx/asYc/7miv7a5m2L8bRY0S44Ed
sqazSvdz5EDfDDZ+mSTUeQ0obSrnS+XlMF26lK4R2YZl9UnkbmYvO/5oxN3Q+662bn3ZBEcrxynf
5Bo48x8LpPKIdr4wuXTXO1bJdLdlEFzbg8ZXf9Uy5j8VUQ9fw4jeGDshg+54LdQwJXVvOUSHMoE9
5AA4b2TQT8PBtd1uPQGp+p84RCqC/cBXRkrEHTXcth6Quot21/Slw3bQagocPrc14MprsvHbXXxA
0NVe0yGZ3GZ7okEabjVC8G2wXo98/LG7mZkpmJdUu6we0cLnnqiaanWKW0ieQSaW7mu1x61NOcge
kPlxdplztkFH8inYWJ6YiQDlvtPZnk+56JJ2GAeeUKX8X9vrgnBHbxOhTjtBd3Ja1xv27oR9Mjb+
EvwJljz8MYR5vGp3mT5xXRSXK8Jh4sZr+4NBMlsYRbrO39qB8CQ7NnpUteiS1Nk4uvoqODUdMMNS
Dyl1xUTJV5erdxOUkX7nYN48YopFeswQJc4M8A1zXmipFUizcN6NB6iyS62p5KoSK2ESkrP2R4OM
jbEee1itubPR0Fv/OiaA2uqa2M9b9e3PdjjdizGtLzhZUs55Kxx+SA0p2m8wFD3EG/R+maT8afdr
qtO9VZfWYaqks+tlSPA80G10xHuBylAo7b9GRYOomeInGGINFLMfnEYxm6FsSJO04ndf1h6PRrdW
VA2d1013M0mMbRxs+TAnTkOQdVJx2zFmF8X4isBb/g0dMHnGWmjzY2S3N1PXIyVw/l0qSeyu1W4c
/WO2IgiWzIz2XV2Pb4Vbqdu8aNPHCCTi1QJ648Gzu+YwwS4+WG3NiMYay5PpXE2ERRh+99FVrk7D
BQqpnZe7wnM57ta8Gk9S4mYgIXwR0DS4YU68ssa7zabB+bFbeo144Nxp97nnIkiOcOdsHh3QSZ2w
YpnYauSZ4lU3+5DXTseVFcz/+dYGAxH25MJLa5g+TZ85brJO3KAO7TX3z1zvbSV9kpHH5RSwfs5C
F8wqJyGOwd3P1OD/AjFaPxEXlseuuLKSSYvMZxIsS0zq7L6iWpurHqIFX5V+K2u/CPaWcesinkIr
+2GUkv36RW0/5ykN94WuhFdK9jOnQh7SkBLHab65T53j7PX+H+53vzz3/M3eQAHLP326Vk+EwnfW
UddL+F1L+lg2/NpImlEj/y0NNprDEkzl92jWej8x6Lp3lF3kh8Ja0LmXjZyjXRYs3rkwnDtxxLGU
bKtRp2Fy7QfiuachEc3SnzRoWo1DVmX2rpbU0GdN7OWNWmp5a8OwvOUBdripb4oBh+WS58y6a/vP
rEE8Os+4e22a6dazV/UGN1N/5lUwP9a6Q27EZ3WC17jukGI+A7A5KUxaFREzwzRGd6njyfSomFz3
EN2NDTYlbT7THDi0od2p0jYBE9Yu7/vI2MZvaZfJVfadXV7l0W6ZDLpBOiuePcMxOsqpvGe0Z30X
g9FXvHx07znY5a4PvP6sG2tzErOM1a9y8+y/sZH13g0px+nHUIwNNwUSg9CnCHrxgFBr3SBLwbow
H7dcUhTa/nPYMnTBJrP9aL9FkQZGXlOUb+VGoTy7WKA4vFA6XymzRw0UEgFXbGkp5U1WUS0xPpum
XRaO239LBuDBXF35CRuOw4/ZCemG+eDMfW3n4sFOWyA4hiHILB7VQxUHk1Dl0erhDG9HwYgUZJ5p
oWux5BQj0ziSyOAF4VPfNL2HuwNPjj16xj/Vfq8bqoZiaJfDqHhncWUGJrjpZ7U9bZ7nPnnoIAcy
qYN8v7bw6PFKmXb1UqgS9dTz7DsajGz40/ejxxYhtrg6H5qCMuUnFExfLHavlgecwOMrNetyJ1c6
cux7qFYe7VV9KIRnoZS0fL7+Npu3AEUa8Aa715jUqeV8+2vEcsw8tD77/1tdPFHwYE42XQezF6fO
3rinoveiWHHZMBxTlsiToCqv4BHnrjfew1OhPcKwTwXuKi3lXuiskK9gy7l+3Axj84UgpQUSpuhN
R/UnqqIbkr7p+drEbOZHN0+blxzZ8Uk0tto1TaSe6952E1wXmTrR98+E8svg26662bkNhD/mbwtG
izfkcRHum62np56sKHDPRI47eP4QzdRCDZCluXPjF+MYnjmWZ1yNpmMTvB1jmHWWLa5WJZ5xB9be
Q7Bx+TT7wVTLzoGsYlVu3k9PYQZsS7RL+bAMS3eP4YELLwWK5nLLpdojgXnDE/yCIKqTpPw0unM2
Y6V74mWVUz5Q5lJBlZuhUY5ShM2kRW6LYsXnXycaNsvZpVPtTsem8rcC2+ZkqqM10wieJiYTLnPV
ErqiV47OEouKrky2bGvGA5CZwuLTt9E+dMve5o137HPhh+0TPz4K87iBb8d5a/MDpC77LYT25Z9g
c2igla4Z/8+DyCVnsp1+RcqixWyW7aJbS99YY2S+y6GA8BmCdCVWCBajIEeDXwJo7IriSXYet7m9
dNMDZrJ1Qgghh+3YRTiJYkd4uLXBC8KfLLeZUAQqH27DWf6fJcEQlQTtxG8OIzFHu8EjQyAebJ7k
fYRnrQcJqVLJaM5tgQ9ptrvYq9cCRg+04g2zYY0STX2pGP7y6d2GTiv+kb1SnyhS+wfHmi2mR9e3
uKXYtU++xeb0vRV60153eDQOVeZheBVchelNntvmALDAdM2S7pM2rvdQMFQ8FGvFo+I43XYBJxtu
OWGzc1sxNdnVyh6R/wfg2MTurPows878iGTkHlbk8ksoUZm9iSOnFlCbD33uGYux2MzY+aWe+I1v
9CLrV8zg5MRsWxnkp5yv5xXbqLzoPmCq1oDy3C1BpF6FKfVl6qYSeC71+Ta8lo/BqpkZx4w8x10K
xkX9x71WcpotpPnbMmTXAdX1XcFk8EMhBz1KmFgYTQrCs2Y/zTVaFj2X/OP8Q5BTfO9kgfvplU72
Ho3QNtS/fNl5HeSfC0/8HZLC8jXzBDg7d55HcFHGX9hReNJZnFwU7rcM8vXGHSI0P/A6qN1+UswG
kOucd51K7PuVr0jjneStqdPipcDFdIy2npnO5HZYMpmnM6jtJuydCfP74DfXqoFbncvorssy63hN
KP6AzqA0m135udp0XHGuOqY6PA/Ot0WI7cKJPI9feuyiG5N74YOYiuaksiV9QGaO7mDEgsdmihpK
FuxKJUr0YB26xi9exkE2D4PVpccKP9fvSPK4gAwphr0oEd0bvJItvIANS6Q9NuViJl7+SXfgWapa
HFR7M5IGy4yE2EqmNAd8w1X16fvuqJ+1PSId4RaqT05I8mQRguHGOpfetPPHJoA6qOpM7hX+nJ+A
WTs4J8arQ4vrgPe82h4b8NtLTTec0LLyaivPZW91EQX1D64uiINhqM9C2u1RhgXskGZJU2+DxZ06
gl4/3bG+jm68a/FlmOPTFOSEwMJHZrd2pvVfq5CqARWy7YcA49TRqjA37Jx5rcq/fliO5ypjxSNK
C0UqlxEwYBJ42AQONTLX+9wsWMVlFbqxVzj4Gwe8vNENasHmPDuSQGZOmo76EjGJntFVGyHcjV+X
c4yXMp/32p6ciNFX79WfZekZJtlhiKVNhGukSKJmofNBrZhcE9JHq78wqKzJlISG610o8+nDYiAq
LldBhsM56qXY0c2P3l6M8yJZgQvo4syLZtrHLRj99sYallOYh8joIY6zuLQGLMhbVRTiFFl5gec1
knl90U1A4e+HklinbbgioJmY5HwmPb60TyPT6ZsKO8WTCvtgZgo+bBzOjpT/lSGtGYnmFaVC1ZdZ
eppojdHG0xB8OyhtsKEWG+89+Lr/n1VlUXHZRJNGe2cKPC6pCN42hvXuaYR6Yv3vi8AOGlwvofkW
hoHFrtF1hmsAKmI4zNeiAPbS8BkT1oCINVPieTGuBWcntkbiop5n88PNOM93TACcd7EGdFAlJIhF
C5mWLO3U0esiW5uOlAYFm8Hqv4ctpl3mR7g7j21LSEavfYN3f63oLPy5S/eyKjHabdXiN4gckQ2M
6kkrfWlysn/MxoYi2LUAURxKe05WketXysN8OUK9esds7XCqrUgUD5w+LENoM5GyEFDZPG4mW5DV
MiD5nOFMWRIlrMthwNuscvb2ZROmJRnV5S2DYyY6LQS0iFkJHJ7mrb+Knc61bekhGhJlG69PPBID
fiw5VPIhX6Ot3vWLGB9W4ONL2PXueuw1gubcQ+pzNi5ps3c7XHTJZAbY9IxgWignfut7pEF6w83F
Vd+Q8mdhTyvYM+jOQ8jz3q9ZUlAVOXtkN99OAD7aH9OhPHfU8V/scelPJvLHXynnjuMFePdvjyUq
fHJV1/w06bR+YgFouqO/eoqNa33dTZcha3Ev5bXYRa7Q92Y0eCPzlN7bWktfZElW1jYHjMercOCg
W1CaEDXPlKjK/25ZG/gfrhNmfFzSER90NXSXSbIllHxjtgMvXDcct8gSfqLJ0A7+QOkEXrhTYdGr
GrljzK+uybUnYLL16qX/HFWuR3wjnuMfM2xIxTuWBcbsxY3iTGmde6CyesjuoC2QAvkOpuW6p6Dx
mkTif/4dYU/SkyJ181lEfdhfKZahsfkm1YSlUqST9zu7c/XW9y5qnd42dZtuvU1lxHYCwd2Xj9bZ
yV0hscyN1RcZeUytpqgqDxs+9qmlrK6YzK9lmH4sbaNlsHNr6R6ixl/vw2Gu7XeA39D/D1Orq9Md
AKlZXq2yMsEP0TAzFxAdIU7buBGWJyg9WVwYNytGSmiXKuwP5DhE9g0cYVEc0BQzZoCLfWV4tk79
0tEK84Bj3el3Kk/1jR243KupdL3neiX2IMbw0fOYEId4LGtUVelW5R+efhRwF7v+J87X6yvtSO5J
XdT9f1ci+rkhcZP1MwyqYYobH1DcIfIT+GOIiEeN2om1nVIb5ZwGf13EzrGgcRPsZjBnquEM9+ne
1nDPJTe3btLbfhnsHQaQ9VN7pbmrBOf8ZN+uZN3+hQOv1a6ClZYXnJiy3in8j+wba6opf44Am3vO
3BQZOJc+ZF1bA7ERiIA5fIeflj8rgl2548ro7qN5dZuDKnAnxsMw8wVFGN7fDQktuJEKvukOrfzO
GEohZrDYh05NaTnFczFHsnyNxtLpLxW6L4gL/3IR7Ma580MLUcXL8kohnVAsJyAu8yUlwSD8Z6aa
UmBuIUD6QjYRs+0yRFoABrjhz99oRIjuoVFeHHUj8GWuOwJC9E+wKMIZumDQ/THnnmWYCGeib1XJ
y8ZAir5axcilNI59OVb7ucHt+TpaHfuN8KvDP8Vb04b+9RI1zpLtLW/U3Tf1JmJqzII+/G9c8h5y
o3KySr+UGIr0HXoRmu8qZFje9XA1My4TT88v0LNbuJsFvd2uBtkYEu6nZX7Mti6iT2AS2L1PYBfP
jqPqcD/psliOU9DND4HvpmpPJEHn1knIUGi4dWwBYcPoraDXd+BE9z1mT4a+nfYeSaBYzxDbHXQr
rvUbV9VwFMPa9Udbbs4bB/HQfNrEp8zkxyN1nYUP53QmCaIpqXrEKm5XevWO97fKhq8IEOc0csGm
p3ZimyR+TPaiXDgZNAidZodd+bRaPo1U781nEapR3eUssZt+EOj88EsFg8qRLWr13TJOD3eb1lP5
1OLPZNSjwi071oGy1SVv7Bmxj4S4cPnkrZ6En5Dxi1VjJCBk/MkJfTLfdTFCycZu2xftn7xFYX9E
w1ztQ+6SAg6rHHQWlZo/yCOzLMHYxBdG47yynVnWz07o1JuzC0Is0ecmYpDxVFaFw7JS4zPx8LnO
2xuXYZT4Sze0+CMarAJW4vKopiwg3aVt/RUu+tp5JCYle2xNih71g7QCr/NP7CTxiJCBHx1+faSe
IGWSxbF67V5K4Z1s/Cndt+Qt0bcl0QU+cyGGMp/EWbmo867UxPi0bDhtmrj2jSGgJWun+rELcdue
URaD5jKuSyAdFgzA4hYAM58qB4EmaD3YqnMaSUblTMmi3xorXnhnIKsIXrH60XhfHbO5aw85b75P
gnrfR4cl68P0ZvadkcAOBiX5nTWOOv/Z4APclW+bEv4zwzzdAB8AzzVvI3ll5bsYPFd+lKRHeGlc
pByP727WhuTsV5W7jYw6NWsnzZkwBnfVp9IrpqFE26tkYO17E9ZO+lzkpXFw2Dl1290TOoPP4/rs
jOaYkb2bi5L1obbJ9zKKyuy09mRmyd3S4VeOJd0V1Pagev9QOc22JWyo9TvuuyaQto2Hf1mj92F2
8891y0R5G42U8aRxUDN3x3ruecJnRB99Llu9WGTwtkv6dmWznD3xD3n27JcO84VdOvgt6oNt+6O4
ccWEnTsewADGtwFEaTwxkUc1T42y/A/bTCAY2erAxw+jGzX7hRHl+AJxLdqnrh9G7xZijLWojNnX
6pBbriye+Ey2RyxsfrFPMS+uh5JZ3nOwiqBIiqbCYkmkg0fMyaApiZ2aMR2z/yg7dUi65pAGokJp
Dpbo1CzWCJRCzpKDh60bmw9h+MEpBlvbic5MNbL8qGVkUlh4hLFLWKNKXQaP8Kd7V1drfbLhj7YH
U+RKDTsnECrbFzXJF6ciLFL+6vMSzd0j1FvZ8Zg71+n1vG5bGvsoqvwLlLL2OaytIVirYyt8/PPE
FzQMiNBWGEdyXgdOcQzHQGvJJRjSEO91C5rEP0YVOgP+ssHtxpOZuqi6D6LOhEBOzTCIZNZhsd3N
bbpsFpqyzSw1Da/aFKNp4FOxeuhsLXuzjhm7fH+6Dd8oDuI5FfdD1zAnags4PJ6qHuJpjRzKZgz8
LzhGBhG7lgLUZyq3PJr2uk+PkJrtXvTw6LEWwqhDOi32g824c9tHGE6olwbvoR0qbz3bjcBTvkxu
wWzLm5ksOlZk/3XbdIAmKLxWxitaW7kvmh7XZkjMSayCMXsreelIqAyHZ4uws78OtRanTmkD0Yqp
6vftMHM9rjUXbTLolRFb2Y/50VOu7+zJEkC9I+ygqC7pRH74wVE+bZwz5tnBF3X5wogHLjqI2KmD
lW2uP8q1nUBfDLJJnE8DnRGL0hjZcRe6/+jKpzudCmIQ1sVBzBV1F71nLbRoEuUL5Oi2Laz6mfKs
e+6DCOowIkeL8rIxiGJ9ODQOl2ua74sclwVhpRBXOOmx/5Uz8/drwNqW1NVg/e2tGjDL+Mr6K5dt
Km4cJiob+ecF1g1sZ8S5z8SIgbWR5rBem2YTtTZO+JUhiB8VV8iAiUkal+SKvhE0hb+3tUtnPmVW
Z59qtKeX67l4u2qWqcaZDa75zEhIncM6o0OkYsCiFgWB78Qpk/03ZuHNRUEpVPtqMt2Agt7VRDMN
Lv83OZk72KzgIgobgQq4lqOvzYO4nqfsXIxquywVRGNsAHoikM4mzXBWLrZWf0OrGu2ON8Mel3sd
jIKVitOkoz1DtlwfTcktWB8NnuCow73uoFxVxJkM0TkINll01JdtkT7Zq9sXYzKtIO2HjVakXpiz
jut4RNao7IMcAm0+0z7MvBvNAHY+5NFiIgqfaS5uxqjB/1ahRzOSbNofQqY8MAJMZXdpvohPtthZ
3xRlfCYzd0i9W3sskczSrxVzYVyKpjRdaDzWjUg6HjBtDUc/BAW/qT1LFm/d0kfM0WSLUau3ptyc
MQPzTORkUZ1zQ1EL0gYPEft2qf+gJ1JU+xtV7qkQDplzHXeMs6MX4VYxpFWoy6ZU5jbPQCn40ma7
t7M6aTbbkew0zdvFJXwY4IQ5GRRR/ocl8VN+n4bXKey+0ipiyCQdZGbMIlDSeUVP5+N2ojFGijAn
z8PJ6z2hIk3b+ybYDQQ9E6RtuMP80qwn8KyhOgSilw5q86Tw0ApTOMPzXOHJqFeXCs0wxrh0oELV
blaZKEgDm+HK+tUGi4CEpVsLTMY8D3SPagm/gFk+gJwCnMs+8FgsOiLz4iLbwum2gNp8BxrP9UVN
i1kOUS0b82Jofe/aMtt0IvoSJ0ZBrFEUV+7c61uifTDTNaktx6MIR0t/ZH7PRwBD63sAxp4X6Jvc
mzBIzGOzUT7zFoMAVVa3fJkFSOQ27Qt33ec8j+2rrKnR9gVcDoYG3/L/4OLggxNbW8PMhQ4EXxON
tvoclzK806FbzMfWMro4jhN6/ANHj7aXZBvrFeMs+EIDUexH4cEp3Ot2c3vK/lvHNCzO/Grj76yJ
LI47HhzVMXbNlXv0SegbPzVoxq8lUWaZ9q945FPK789tILgKvEa0zqno12p7s0u1bsk8WmGAHSa3
0oj7yVfsN8+6+QYbzmrfbJCW7/44FHmiI0SIU41ZWJJ6ZA2fXjZNf1A76TmGxgpa7KllVx82V83L
ca37DqfOHL0MrcM4b0JDK0nNYkJLWlLefzBg9X83CUSa6HDeMCL289XF6TL6WNNw/WyMIfEFpQ++
Lb9Kb6LyW7lzt8xv8aIWsviLjuc+hUsuxrurBqVR5dUAS07E8HbGnOkd8fRaP9jsnHNP0qm5JzwC
s7dWwKHa3ZAa4YTQM8sKpLr0pkYdfKbyN7rMoKuDOjPtJR2VaqmbapxdkWgFl+q0UDFBSVOfToNG
KUHDDUm+opu+xvRwCN6js+KbRHnky4nwk5sz77YbfKYKXiIWqQeghrrElTbQPf7RdEQ4M1AXs3gb
Wyrbfmn4j9y35ZxkneouOJHVu2MF60trhc5XaQXuPxGgtf1YYRHN55L+Hd8fdvHKfKemphxRIyFf
x2vwSrHDTxjB1NYOrds6QOmcKgvdOy5AcY9Ljq6HxmZug81qHgpLYCBdbFl5R5fQMXgWVhOBmga2
n6IYj9x7PilL56nxM3tfVm74gfuakE4Gi6zTTYsmOuSMCtyYRpWDsKTmf0WbnE9BuRU/qyzUkyB2
6J6I0vXXKqmLWFGI+JjMVwNcnGc+KQTuWKUkQxL5ci+3YHt2+t768XKLxZ6LCqKnDKrxLZxqjnzm
49l+yEL3X850eYv5qa/TUdIf7jbG1nQg3IKUvUV56txcE33QZ3u78rgYuy3TT5Gbeg8DXpTbAncg
2mFZM+UtutFtdiGpmo9XjRZwxfVtJK2ROXm0wEZ6GfKN1UIMEguV1e8h7/d4Rv5iBDyS/QNXUcqL
CkO620oH8lwpBdxftvbzhK1q3ROMeC1lcO0WSdukZDg4hFgSgGL+GM2iBagRUs7ALPNw4Wmq8zfP
c8oF40uBBlfnNob2Ngve/I60h9jvMvuP16vJPYDurVNMdjA0L0F1wa7vp76IR4fxYTd06UPB/7FP
lxZ6mt/X5eELCD6+4edfvvxBV+850CjD+i1YKEoGaRNvswwkR55UUQp/R1Wohtt0yvjxQlJ95CFs
JmNdSwWEwhYu+0VFDOVRYqtnPk3MLV1keW+ECM27zG/AMHQeVu5/Sl2H8huxggfCE0tAHnH1NXqE
DjyT10APQlLh6llE5NbRwUaVJ11m49N5d7Ems7Eh6xoJOxvUF7AfjPzkZ7njA41VUR3HtapKFHa6
kAumkCXgOFbdsz0SCZVoomDvTLlG7n4TLEXZF6Nn25zJcADo9Ndzv3aHpjv4ph/ax3IkMPWG6MRs
QhXhSgHkkdTutrcW9W4uoK9ugF1QRcNNEM0qaS7TiGTNAw5z+QqDZXtAN8pkJ70BBpHJSsYEdSx4
XNJ7tr40UJakqaGjeAk/a2r+Q3wVy7HtWTIk6Myt1JmPZvaZiMdZ2HT/5wGZvsnYZ4zr/LUmSop9
UAkznlbGv/hZZrcJDwDLwQvsdpAfTEGy3wE5J+vpJDXU5fuAf2iZj43sB1q10PV+J1Y5PAVhmKod
YJvMb2Yjs/HZKrPyHJqAERuDavPt8spGcQ/h+7RJt7wfiEj+j//crrvBufJsPeABD8OMIzDGOFzV
j9CERfrKfAybL7+lVT8ZUkDEET7ViD09TgmZWHohkYdLDUGQ1lof05HEoh3pN9Y3ScDYp5xWmq+A
YE17Y5a1ttmDnTe4smcsDl+tT7PBF1ZgGjfjInD7S5gKThfwORh9at+wgg5HfxyBM8kCUdlull5Q
gWS20Ek+++rb80SAAuAbzESwI1HXEW+yDRgOQba8hSQLHzKMntkeszbWbpViWTgS7YgzoE65c6m7
okeBf4IYWlRKCljHuCf2+LbTMaoIb7pWJXxLFeruxa162Ig1rK1n6sxU3DRgkd45lBn9dKt0oW6a
SeDNzNKUKyWuCjckB2iq+5rPeLDXT2L1ohM5LithcbyyuNZHm+Aqha8At4eq8/sBdQYhVsvQuSu2
HmHVHqFHmE1hcgPeDBgf9KJDY7JIBFhjsTbI6iko2euC3HCUY9baYLx4//ZpmI2vglChRA9p35ED
XPMVRk0UvOeuLr+bjYGdUbKWx4pV3kSThX7z0k9F/ap8baZ/WbN6/V8oL7qwAfOdjrmerl6dVC/j
ccPcrR4k0qe6I7dzuhuY1+1xTzXiaHpx5RdGt3NJ9m3DJ0TumpFRU2KFh1SYg/3EL1FJNU/ph5Gb
PPfbFUXoiSw6MLPy5KnKTMCk0x224YV03UwecHD3JRmnDegU6yi3IvanVT9qWDluAT4cCgeesGOw
GAzybcdI/n8cncly3LgWRL+IESBIguC25irNlmzJ2jAsW815BMHp69/hW3VER7cHVRG8yJt5kqW3
ZGVjU9H/6daJEAjuKcwAMHq8Pa5L9A7b58vfeSXYfu2wR7MMA0Z5Ru9tn7XJpvp+09jnvc5IaO+J
Fwf6KdewfU8hGshwisfW/aXcJT/n0mvce/xCGtm/qhiPZ5GZ4oR5hcYSN0BB/ov1gZGY5Ip65j5c
bukLkdc33eoJubp2iCY/p2KxZ+UJRIXGq4rsiMRVO3czlvE7F735eTF1UP8zUz1FByWCpP7tpBM5
FG2L4ApRlu94PQ51fQ6IRGb3cNvY0MAVaj67NBZXnErYV1hYFt6+dRq3Oy3GxR6k8SsWBxbN2B5X
aduHxGzexzQzXf/sTwXbeRJ+Efm/RqdvSYCET24B99hxwR/oXznh/f90JxUeWOIgUJep1MQOz80J
Dz81iVgy5uKMWgyyYpekXvILY2g+niPiPFuONKzNpQqStoP956le/ZMMXHBAq959I0Pgv2GRYPLi
Gpd4j4EDgWvPRoSwbtQS1bsbjTXjKc9W7G5NaER+bTPfYXXn5QQDEr7tI3GaxXfIZSVcmWYj3fJR
TdQhn8o2z9Whn7bZrHeb/JIFafkP0RfFyUKYx3BE9TC+TC+S7/Ua4XQcmeyfpiLYNrHWFz+lGMhx
xGMMRrfJ4+TBj5BYvizwqujMhpxR1RZ4DW4NPII7IDJsrEJV9/bSeKuGbRiInFjXMjPCn7qV+ghY
mRIggt9GLL77nJlnR8SO5iU8BSatT9juunIPyQEgxizS4U9LmF4/gS9TwxO+OXFk28GNTYFDR0/u
5vo4kTQlg9iV4V2kiowXCYRMgk8FN5utd0W+LEUYu3fJRO37FVLiFpXhMqgIow1q80dXMHjUkmbY
iIeQRLRppm9I2P5bpyTJiyLxyW2nHNEfWeBzfJdtu9aHwsa88ojRYZXFqpiMhyUnsNIg3a+7aezK
4ZpnEAD3Rd6ivcQyyFiPtEL3J4cNDR90NZfXxFsxxIFKXWALFmF4XOIayGc8wELexx5vFIBTFSOW
bJLiMyRqme8STPLPAskTNyjxrj0gALIgnWEA3zela8+xX8jnkYVZteetwUFMwGUzysY4EvjxGFzr
dTSPLy3pClwQFrTDToFqTvD/AS486gU21o7rvFNBEBjCH+gzjBDU2ZdH3vQYaCSFFO8u8RBnV7Sx
/re9IsXO90f1DD1H3RMBJv4V1mBrcClutlB8ojiw83MRNpibmZ9872iU4FKgRI0lgRdR2ZzEPIzp
UYgYKjP7z7Q/VUmXPE3oBi9JG09vWbgynPqjbR8n2euHzOV0wB2YAEzw5AbEQEWljAHPd/YoR4B6
J+CW8o9ORuDgWeckr1WLyYThWvILLTiS1EOwstpd2Lwe8fbG5YXzs2gflVz1z6SovN9+j5MMmOCy
aWhc9C5dzgII9O8ckhDpE34g00RqZj+V4/AYu06OUAVi+4pUFLTH2GVhhJFoikg5+6QUmP88Ymec
Qg98aOXvzEj8NOT3tOYxH+UDRwbxMkjruGqChk/Bx4FT7QllbUGrtI6PxHy3RU67gWEmcJczauWc
vi9jGBBYNRwQ+2xucRgzOTMpsZ41LGTrLN8XpKaujVdyDgaJxd1QERH7VqCHoqPNPY5oG6zRa9YM
6Y8KoN57BDDa22V9uNkC1jD7sOsGc5BDz3+re11/iRGKAv9v9EsXIWkD0at7zZboM179yDtsglC/
b0KQurugYwvb4QV6ZcpX7TGr4fkfuMqmL7FNI4xgrWnkK6h1J7vAu8G4Bq6Ym3KiHP+SiQyyAFv6
8h8EiBVkDKuhT2EibB+m0tlrQ+z9s6KApbtozNiI0ohI5lAEOVaFRqFV7VRoB5xYFXv9zJX8nTKj
+4QlXYBH2akwupHr4ik3iy0JDmUeJowEAHXHLY7XQ7EunHIVQHNe0F0QVGe1mPRH05fzE0rVyJEI
qAltGnOwnRU7CM2IlBPrAr6GC3FLBcZ9Y+ajj+7tHVXCwvSw9cH9ZrjgbGeZQQy44Vh+mSRuUQyP
/Gm6BNNQxTun2SPS8z3psAp9OtHCdSJzJmxo5E0yDH9L8zfp+zoBguXLC6BhhMCYjTLVEcFQtMel
bZa/nYmwCGawMzGtCzqpM5QCLmlR199lveZ+qEtn+A14li94ETgA44J0s6dj6SZHxuWHtASWxX9y
VWrlhPPbd2vQvPhzIk4e2KuwEOmGXvyMCz//kqStm93kZrlLY9GkbgmR2fWs+bYRiHVaCPNzgSNJ
cBHpkFEzpz7P3oSjES8xfBO60sb0NjWzCXc2H/z0lBr8b0fj1lGxY9c7lg+43zFJ9iv+rouEYTzd
YI8X5pSYaiI6vCqxXH0piPXgpkEi4S/n95hDQTaZAYz4Z5yN/F3E0HA8DtGIgE54qrvC3sRC2Axq
vesSppwTl64p/tkOC9AqvW5KoBuIHnXTjMF0nSfOBy6c/BkZovVV59gEDl3DDQbhw2mBdyRb3U1I
k89VpJqRbwBcCZMHaybuQj2r7L4JrbecxpZJaWFmzO8wcfQLj2eewf/nahBgHcF+U9zLOSvqXxmf
Qvbks4nrX1pVIF1CWNVynySMa9xUglZ1dyqIwtEiZ0LpvPo+7Ncb50ydPvMYzD2nO7PhHi5SHz3R
cYGzAaunERfKftus34P1U0B+4olPk0vhBFyCdfc3vW+KtjFSchn6cWv5DYCbpOl00YNbW3GwohrW
4eKDGA05a9KNRBLH4chVsKd04rGhdmVBe4ym4qA9tvr2WGEk6rt7GqeK+Me08GV9sq6BfZylETIw
LlBe/tchZ63ymMB8V3cTsrRzBKrE9YZZpOjP1oWd1wAvnqY6uRU+j6CPKoIX+iRc2xGKJYzI6v3G
sIQHai8V+V+iSDnb2P6STLjLPyr8eQlRk17IC7ierq8OgqqD5p9YBfqB5JgsPjpZs4M+YorT/N0B
oPfyMagGUqZqxZm1r4LKrrxYZxA6J65P0sGzaDvygpafHKHPCKsVfh4YSnxXfQzLDA/jyMcP9Sji
+oHXAyg+fs0N86IStxL30siM/UE/12m4GwBHxV+F3v55kF6ha9IbMxFU/D5FWwWfwoE5Q0ME/PzD
qDLWAFkx8j2GOyW9h64dgf8mhXXcncxRn3FBKliVd/FcBPo+xJUOi74ZfKAkk/JDmmKGMg8+YXNF
myETrxsBYm/BxkaYsa2vfc0HsBk8GhnzIRFLuo5Z0LYPptpu5rq13HGXQtSA/9wwVeMvQLNj9Tyx
3S7+S9BZEFWWuVif/A708GVpJeZrFndSPxCo5xwRNRCtl2SAFfcMyKrC5ir62n8wEM6d64j5AFox
vHz/Vfmduzwn0kduE5BwCgzV3dDufPxp3SWGB4WkTJR8PiVj7qVvTZWo+lOLdvHTY9G5DKnwCHGL
4HuK7mXawCQYBfCpkEtBv+fLurTXOaQFYrc44ZgeJpemQjgPfvvP8pjucb9M4wfvTmBJUaqHCnjD
zE11B92Q0FIGBzq+2hpFDg1de8s/7OQitQckoE5AsdpM3cPaqOrck8FNWGvX0w/r4ejfZ54ofiLi
M2DQB0aAJFYSpzLIhRJRelD6wG7Iaf6REw7GN5QMD8kE+xN7piIOFlp9Az508TWoStk/ZvQacMh0
hQ7VWa7uOoDZkp5+Yp3mMlbKqRh/VXndFu/IIw7Z+9zBjnJUODrILlidqOYm52BYSUSjqCCGW8Lg
txbVuThNISGdFMLadPBzAH0fFEIM8WUEMck1tNLcZYGI9V136sIEMD3B3YR7OJZxtnzIxykzxcKQ
SIaKgaUuGnunudUvMQ+4AcXDVBbV9PBqQD4GguGEAWE8dIv15DmeR9SnJZPJ9L4Q3gULmGRd8pfM
V57cSIwStdJ+zEIGDCqzCNR4IisAG5IH1kWbA5HL8nBoIKBUvEkLCj92pLu8+QrTMXB+yTrD5Z5x
j/eGvU5iVhvs8dhYpFbwrsKY2TOMYLsA+yl1H4E5C93lxZAKZ2PoNLycJA1yzbfIHRvcONS6J2dL
tIlso3b0xTbAg40lTFe5tfDZSIuiSH7ACmjrb5pvcCwubDLFC7dd7JZ+OM/5CdPB6N8WVvg1ubBt
m40GwDWCQ1GfgYgNRcK9bNEBp3ajrhXPL+Fp33O/skoI8ZiM1tmFWVQNHwsEBQqyyDzkHl9J2Ojf
+O5MfGOmWppH2UxYfU5Lj/OEL27DT/QHjDAZ0ApSpqcGbON4QTTgE9/jA8Y2YN2k0S+Gn7YOdx5D
6cDq1sPd4M9rMsMlHDNUki7iTrvrPGbsu7aIZntoS6GW+ogOPSwHGo1QqlBc5vY5s9VamXuaFZR9
yaZqjMo9W27IGru5TVifiMDO8GJXUhPpq0UJav9VJsYVB15CxP0zlQ4bww/PJcRTR7P6IgLEaxeG
GzJFkoGfhPqTsdeX2jX94+qvnCUSpOZysXlLeluoYHj2gRaKO8PlvyfZrfvuoSFx/2UHuDDXhKtK
/2XW3tPvjaSy86BB5Jq7ZcTD+eJaR9cgNfz1jWi65x4n3S3urUqBCXxIt43np9SCJDn1BA+EweAk
OUyXZhn6iwUa5ILdGMhxxLE1xYNemB3uKDIlBNNZ02afk9M6xbvSi+P8N2Ur0zCLS44CCaEo2Kk+
9/WAb5MF8HENsMVfed9tWZbcFN+gmYAo5Ks4SmqOmtdOruP6COw6q/BO1Dry8BiRDSsvoKT41aAt
mc8O/DcLnzJHbzUh103uH6L0zRGVPAZKnCJ/P/jJ0tnTNATBK1M15Dch+RPuNY+G3KsVJWYvE6zq
hwkUTvaiaiS1DwbFcgNreW13Egg8HqDOlPsT4JR2OQN2wiPHBdvHiz9yf553Ue7hniqKPuLOI0zn
IIDMDbFq6H1ewMOfL6+VyCvnyXfGRt/7LsIYxz9tBvmOca62P/F2FYjTGyQWCwNWD6JGS/iS5XE4
3RFdkA8kuICBQF6RpFXQkTinEpGPeNGUSKz/hpUmHM6Lq8Hl+vTWMWmOWRc9Ke2TNkJRCae3nH2Z
2h4hT+0g/8fbAiBavvwoGbnzNiFHcwEjtj9Oo4RK4rOAirgUIO6eerLHK1n07c2w+fSdE5g8KloO
PL3l8qr43whYcXKsN0daogiGInDnT+LIgpXwxK74smLjRFMhvm8PcbNk+rdK2NSdXJAvwWmO2bYd
tIr6bY8UtdmdAXwSfjV+DkGCOyg9TTfSfz7mvQmuuXMkPuwenDYYulNriD1D5wFWfq26GPXMh9Zk
dxOGu/cu6hpKzGitOSrMzTXvbi9r/8QTNS8LrkP893yNCE7OPuJkNpUYcQZIUQeuWJUEgwhE+IwM
M7dnagA40WhIc7x7vq8cwkndKf9BjS1btZhku7g1Ics6OzsxXUqjq2cSs0nmPEpdYUuC0hQNZyJM
EKd9E3bmRWdYmO6sHdyUgSFyv7gVFO63dovGfZ/Iw1IUJ0pQn9WCBehYVQVCkqjxe91n0wQILfaY
Zh5UlaOZ8XKfBTkeD34eDGwX72az5OGhU1433HAgN39NBQWJNWLSLJjUJIdNuxYpqSEpggAsGSRz
CpHWzH8MANatV/IBOntg8VJ0B43fAc+vWgkhECwX2cUFK1aeuXCQ1OSGPLvOO2uLofwUwCnVdWJV
xDpKoKf+bB0Xi3gym35+gj8QvJq2ntQRYW2u3mIowewMqpZXiBlH5kblJxFWirIxJG1qxMBfek1l
QMQnTOrmipBULjfF0DtdOWfz7pl7Bxf2ZMDlF5PmCl9pTuIKji0LIkWMNnroRM4qRhfJ4v2xwVDV
F13POZfYcMP4LoJ5R3OZFiwW9cTF1EREsw5s0Et5gehcpA9k4mPzYseBAu8j4htv0aVs2VXYlTUl
n6WDQ6DCxKoubGtL+1s5rNL+yUXzPWeZ2NDCU2MGhKKfTbY+8WYn5kMcoYn43QgKnW3Fv/lW8FvC
y2I1D2qsInDCrLC5yfF2JR7lV3T4XKT2IDF0Xbj6fwfrEgxI2h7wV7NEA4Vt3cpXJqSX/QGX1CJe
BpDmn3gdjTmafmECoeUJg9Bu8ezkHkr8UxrLzDrjiW3W/KlxR25oizcR7bUs5yqeBu1+YSzejHsN
HEsG6kq57d44XvzEqlCwaYUG3J/1MnnzI0sEJS4Wv4w9FDPZyAe/7kR5xs4untgbJcFdmreMuhkX
yn/TvJleOa09+1GsJtdPMGGR2VFziM4LPFY1k73hpVNZm2dfWdzZ+0k1RFD63KzhXeFuTjzwK4yA
SlcA9gq32RphmgE9HDdLFoNS26J2dB8il2QUZplj8//rtZ+yMN9Pju+/WaX4TyCVmp9JnifOaxdI
3nrEyBWiMC619n52h7m9ZWNPAx18LtE47HvL7f2TzWjiQF9KDzQYip0x4iiwu3Ca5zrSe2bfeMCk
OZk/HvaYkItYzku29Er5EfHyJ6lNN9U7wz04HxuPUBJ10pJyCsUUAUoaiBrZnHaNHWcZnckeNvjh
mYmHrBTzlKeOcvShQlN4yWW3Z0SyD7Q9sBdLGnxSQH/iafyUXjxsj8hshjf6fErxmitiIO9FO4QD
VY3swCn1iR1WBQiJUfFEbmEDUc9J+bCCYT9HTZyqu0hGTO+jxx7mtW5V4DG9D6xteWz54iDLobzC
sHTp90Rcje8ME+96a1SuvgnXQOhUfZDrO0yn6XdM3C89+UXoClp7ar4lXd4L/0pG1g1elgra2HvB
H3t8LMdZNrc5lmv3Lsi0afqNoMnuM1C6AZ0Rij2hGUqay9gbLw6vQsIa2cEIspewrBDXELawcL2y
nNE8dEFdro+SQT84GysxFkks5hjFEO7w8ytoDFVVRvqX6FanG4+NiVX9RH1W7/4bvaleH8YhDTwo
S62lt4lL3/DtrjPkO4sl2HtELa25VReTX2HjZuMN6MF2lqG/Cbp5eTLZsgUyYP5T1zOLrnoEsY+C
tIQN9HrOzWD59Gcf2V7DIC1PHQ2feqfqMRQXbrjeVgEQZBi0Bh+GeJgl/n9s+pRPAzLASCCokMu4
ALlwaj/wxAhCGWIO5ksSqumtqgkaQn6U0jAYVtnJYxYpziRgN8kJefUPa69geCq4uTp7BkGOITil
Up67hVXMJvSgbWuaOf6P1iYNoX3ZfyQOToZ0jwUiFneZqcfxWuNBtM/V6ATlHW1XSDnCTTo0pkzJ
IHrYptXkgcOExG3SA5a6ZDklAJemGgugs23svvqAFAfad1v8rgcoSXPziGNyLXEhr5H/mslxKq9E
S3Grovd7hvIoIVxFinNM8/Bv4ePkv/EqZHFDQkp9C91O3xm0/fKxpUPAP1Iekb8qvJvpGyp4U5yS
0o/TJ03jRsMczMzk/zKKhqLXgv3Nl3VdzxSsGSvXOcbc2IEi1CLJnlzVc15kRmw1AblQ0YNg08+n
xW82vEwYrOYvZRCyeDpiKmF/NDET217TS+OeNFUi7Q8uQmRysQdlg8bO7LlAITyEif9Gj40VyrJL
j0sLOGpmQxfl+seCpA+63OO8LQw2paSnaznb4SVkAcRiHLiTjNwUgkfI7ekHAcO0uRCkIQo7zMHY
/l5QOzUOK5Jh68FM+SDuhDIw2fG5IDKA+tyOcncbiLMwHe2BT2Fhi4CPNvxROe72VrWeN94IlXJU
TF7hpxcvh2r7KpZWgXBtADdCc4a29k9MjBJsDFbIej5J9fI4JdXkvkaLQgD08VYFT17lc3ZNmI3D
U17OaLDC6xCWythqQWiyWNAzjYyDG9sS8hM+fgRKK5feJk+9UhzJALyW8IzmXrm8JANTpcdJJczv
nR8iygweMegDvCIhDpUy2+tcA9LsDu5Cr8uOPTgAvl3ajsRmeEnn6xMsXX929talyOCxUnhw2jO/
9hLc42Re1h+bHMn3qgrpCLBjCykcwUkv6Y54Au8eVSTzdFlYfpr73gkq90UGi8pBDCQhqyXVCLD3
1O8NzxYeTHkvR12wcyOwr3DJcLAQTTN5ON/4vcLopqMi7m4DsZYfHiR+5+xlRXxCmQUs6PPTi77F
4rb1QaCuTXhaRnVPVQn5FSO2iWyuHBTKdsAHXc7e2N1s2nCYsD/PH9ARNoqa7CyaPrjpQh0VFpTN
eN9hV8eKiU7RtBvOV1KShWkizFl4NFkG2XwaXJM/M0SSh82qccp50xIR809Z69vqABIhxYGk2nb4
tDryW/fYZbY+LmPMbIuHE7I4TPmkKQ5FWs3Je9PLwXnJIeV5F9JxKLliIvR/yHD9kswsoMuyrPN4
fUubl+N1mluLLzGDbvBpycx3/P4s7RE919WLvFMBgwsnMkcfqcclGqvmONGtRNzMiQrxaqcwsp+i
KdSz1YABXpkj/fQxxF48u5e6Yh/8xFxjzUffoZteCo03ETcdo9F+Bi0ku0PZ5xtYQUxL/rBy0VjA
YXAXuKSj5rY5eSMkakONFX2SeUky2CebiQSigKMnFVT7L+ClpjlbwTf+XLGzXH7wVsGPg7mtDx6y
siIJNlYA5LqlmRaKYZKS9WpmyZLh8YxWfRf7BMrOE3/t7MrmkVTtpCfUARbiqfebpzaIX1hE+YTg
yd+Z166JIBJnrs/+3ClmL+Ce2urlUayxl70m2+F9hMWgi4fYBzV52yjRuCZ0CAwcwnMenOUAYY2q
gFX7z5RYys8oi5v2rRkAcZyslWH0HM8kWXfc8tOBz5yF4impIA+89JY49TGqC4RaXYzuH5bI2E9J
PmGnm+BSlFc9Gy97wA1L4Lnw/Um9jXM8+U+lxDbr9qOznqNu5hUuOmPvanfGtYZqi+w8+zkjOpnO
agDS7Y1UXYQSMrJHUy7OdfobNdYL2YBZoerq/50uc4+CNI606uIRatmrFp1BS2kZhRQZgpkUqCcx
fh8Yf8cGJ2KFT2ff8ZPv9wmfFFyegdQKvF9MSBI6UwB1jvR+LP+OrtP4zxwXoGYFvNLs2IUm6I44
Jow8guJr+zudK7KkzGW8eKnXo3lqZ2C00CGc0kB/NvMGdi6aoKSjY8r5GFhOWk0hU9WVJ9kFcfa3
6lHZphBGyk1xUD8B2+HrY7euorcgoMwU4Dabw+kq6FZgmqAQvf1QyHnTN/0ybIr6HhfVsReWbwJD
g5NYiiwNKzCfrtjsB+YMlf1C22v4Yk0WTlWOpyr9EC1QDkiMDHShwVa8xVAW9okW2NBrzVs3QNOR
QIkJbgbtix0kBxUvgoZXaE/qdUn4RFq440eFVbXJzhPCGOaHdQ775sG1ro0eO7oz4gfogHDRMgK2
mGLCsRfHEHJ+BU28yNUzVJklOLPJhqlfQdpg9x80AsBT3oUwzJDU/3/vcSQxbd1IBjogu55A4HYm
W1W/fMv+wXvvCgeGdeuxlZRuhYp2jAsc8tChQs2LcMEqJ2nncDv7WmG+z95MAfweig5q6xOgBdYr
uy0zjwGYpbI8jL6agaNhQ3n3LA8ww08RPtHVkLtnlhjwCia35Q4TkPwhF+gwWL2B4sEeK/ux8h/E
FEwULQVt2bo7VAeeLNrfuMRY6mNBI3RMZRfk3uheMHtO7zh1OLrRd4jwA03xnjQRo7XDHBhQAIfb
bQScxZEFD2uoPNrROU9CQWs3YlkihpjQZVMK8BircJjfR1Ll4btJt1V4ShHKL+UTJz+sU+qw1gpp
ozugkeMTCKTfD7e28WbRYpxY+V4mHQaSAw4cTz6FbiCDcQfUmVJKrnR9fyl8KAb3a1QaCGgQKI+z
3yOE4a0LqfeDPoAtfl1EHRxBCiDKzqyVE4wG2/N/SUYjnKsVbnaPRIPYlPWr293rvBr+8vYq3WeP
xQyNvGXmlf9PbdMhji2Y9jjueS4haNaIkSXFD42PtWMO4SM4SkSf5QvUj8rvDFM7Q5bepFATSjf+
x2YAcQ3cOLJHT79llqYDWeq5Uy9x5oD/vAjl82Hz7JR8beLRL28h1gF3zw2JbB4X16S/hGGu0LIJ
iyRJd/FT4/XD8wZKCx5iveX2gLs29bfCMiLuHGfqLg2MuPS/ZKmkhcFNiKPdYiPu+DlE4D33LhZn
e0VOGuDg6zlIgIuMbql+JDn872yntTMwm6bzpiqrBWmfzh9l4p0Bkr35lSufH3vVz/zBHtTaN0l7
IrmKstC1AWdWlmr9k1iLr+tjNCtUwVoyJn7hcZHyp+eH3B7W0RYOqqrf40yDshtWlAjEKS0/VFcl
6lcZs8se91RLIXB3ceVPTyN20+o6U9Tr/HJtid2msSuBIxPyznkhTMRCRKix+lbt9qarF9TeoxoR
nc5DA86MzVvtFS/4l/mms8InDj9SS7B+UQJKbcsy59MHDZRxcV82E4+TP6Vx+BZFQea9mbIG7gGu
wn3DpeFEH13TDm8FqVeWuk7FKi+qPDZlw5o3l0S0SKZ69ov6RlksviruS7irUaXYr6Euze4hy2gM
4sQpA27HTbcSc2DOcBLzhlmtrxs6BHzWcGxRSX2cm3Hs7TNApZDfo+h8+TvI6SzbDVSColrg/W8e
aR0qCbRLTXwFahpkUCqhBQFYnCGxVu3dUHENYPcst4ZedlnsXy3TCSBZB2tKzFq93TfRmuCVYq/c
3IqhGT1cOAsUvGOl2ih65tvDnG/CsZPnEM1mOineENBBo87iAaAYV/zM8kk2XwZbAJYqRXb+rckr
CpRjH4f0gdpcJN7FseIJL+86uuhsbHuONHkDb6ul4H3buQ5+VcWlkr1vVODWqVigrulJgJGOWH3k
qv7Z5Gn+kRoUNgKZDtRLpvEBgvcXEXu3+FxatnbvkZ6A0B7qkk5hCa+SmiDy8nTQTSfkbm++05mJ
2iunI0b72zy55icMvaWiIcx3VgoSuibwymafIA5hCMHtvQqav5MJbFBqCxc4Hhj7Fsp45DcJEdA5
5W4HL4mXYMzKZ3lJyCitv6ugICknWHevTAUoO4So0uD/SEgLrvQ3Z2TJ5AHQYhWPNQITtnymk5Kb
GAg17EOUM/HoIOzk3gdf4zH5Tlh7tvtiIg70jlDpLlcwsKuzV3FtUlzVWwaCg7Kf/jC3gEihBUfm
MwWCNbPcd8RfgVIg1l1M8yzIgYMq3LLPAVSbEWeDIQXM4EMso95RLpRN/7kQcOrjEEwUL+9w6Wzo
XCbi+og5jh0DnN812efKr75tUmNKy9FHw0uNa/ofzk8AZ3TimOeA+V0+O5Jw69O2qhx3dIpiHRSY
wx+9rKGQJ5lklv3iUa1ycD6BxNqKyXghNEA7QoNFaawNZVqI0eivMSF4mtFm5y7EfM1DP/vyJePt
y2PZM5Uexx4U6B0/6tn+S4jkNTff55GAAii5SdCFiBKzxJusxBsx9cC/sNMVvuETTpHEpv0YWzk8
sG7t2ksK+Y4KY9khAxOsiNUt5qBgBW5AcpP3pcObuPCi1zPtL6z6M5vRjNeTdjX3NpocdP058PU9
WxySV1lNdcZuDMa8/4GHEmNclCXyU3iYjPjXtVV0u22C5koJK0RnktV3zpBgo0vSnN/JjUbLtqn0
WWAEuobFxftukzII8YYQKotgemLlwzhV9cCS9lynC31IEoI6cJGHof0nHZIT18zJIojKlQYsg+2P
xde1IFcGUdA2jfxSXo+qcpYUvCQPTtdjZTKV5DFFX+cgxamSyVszzDr46io1iALCeBGRquHuxf54
Z+Ymzi+0dJGfooeP8wDZBF2ZVzNXs2kYcQ4mLXHGS9NSdLqeuNJgw4gNKOdnZwyVoT4M69QY3fzC
mQTZdFOGGfdpcsaLv/OqKoxI1TAhqF24BQbROyhwSLEdQePUt0kHW7kFFiQ51DBuVkxfGN2AaL2q
tkfaPUQxt9gbXW3egusLLWCGQsaGP/2PguFaJZcJBQsyEk4U5R4JGq5MPd7UxNnPGVSV5tbOj1Oy
m2+TlXbGTHRl/WYT3qNsFUHbJN1TUEBd+FYMvGypcuTA7f4ZtTripl7HgHy5tdmPdCTt+1AOS1tG
x2yMt1MjzHqqc7sZUBrlY62dL6I2wUg5ke/Nw6Wl2kg5h4Q8UwW+Oe+69ZkRzHP+qKCvqZ1J4DWV
SB944nHktKE7g65sDOVRa9F4fKEnrgnpH5YqQE53Syon8R4PcHkghTYWo1Ix9strDom4uc+CjmCc
0uF2d60MC/yAO028jaZ1IZyvgIeFzh4CuNiwwHK/qp6qepZL1huO3EPNmU9B/w4Ht+r+KD3zK7Lv
/OZhdvSZFvbs7+oV252lE8gaYq6Kk+tjf+2HAbcu9Yth+8BrNASbAQj7R1Bull1y96yxsq2YTwSd
PqMYefcm7/IPMFqY6Lp4xKGGnr+aJ4qowmaf4iW5wb9dgaLQc0mRHnYKzQ6nRMjmom43HSis4fXu
WftSljGmbcD/zMBkXtxCwXU7WCrHW7vHKTYJkJxzKNkmR14fkf8P14FlkrvFwXyYKPASOpeIAxeV
yeXGwVj2GhKsXg8snECe52HoxteJDUt6lOiC1OD1gnVEk6a0m7HTTty3mIUgq8a1WcPHpMclDr17
CkfMfU4u/xaom3TrMJ6/xKKImovj01x6DMgWu6cF/U2+iSlefhEuZ3mULj2ZnmYR7rYEnN3cAgEb
OxZJkX5LTGayO4sTRL9Uxlvq+65cgv6+G/NU7QvcreWh8tMouym9Bhn7tDX8ywvaQWRzYr++irLf
iFHlBj6Iva58S1bHMN7wn8+EoTaGR3aAVRq1XAhYqMYkwAIkdXoNEHNX7nz/gEQhFfk5JtpkCLB8
wxlC0hRFB6XVJoik9yQgAAfEUa3+JGHXnaGNTO1XP7vBHd9xp0cfGzxzMCshhBOv3BFcBFm2tXog
+cB3qW1n0Io9eQpooXlO+VcsZufB79s5vWKQavU9Pmg+CjzDw18CoeaLlm7OrWp12LbJNQqzq04B
yT/6NarQHsKHPrPg5W+t+VI9NbWS/r4ZNI4exH1pLmAurfkfSee1XamuBdEvYgwQQfC6c3Ju222/
MOxuN1GAEPnr7+Tc1xt8jrfZaGlV1ayfgCmmh70t8QX/HjC9vkGKZS5UQ8eJRPU5kA1GV/ngN1lG
xRkwEf4V53FAWBIMj/CVrSlofmrX6dRb4QnxAQauPpEkKJqnuXda9zvB0dQReFB2zBYLF3bBdpNe
+7zd61LM2S4Ys+4zKTh6jrbbyOeRc/KpjwPCIiuWeGSGXcqPOvZNzrJW+e5TAeycl3kzyfBDZIA2
PqBuapQJi7W0oFOqcTFhJzlvRuXEhJq17HFvjyaCoJ14oMm4mePy/e8qysYIw632TKX+NrHPVgX0
7PjseHb6jL2XaUGHIMj3q39QX0ofVyUe0lWpr4u1LYBwN36KUsuU+Pt/sM6lbdk97tCUcVW0ETm4
b5v2UmwPNVq8/b1yx0aqCSLqj2yPt0jUrvSlvEiYoviO6wcoDMnwmLPTpAuTUtfenKEg6PSKnWci
g7koj7kS5gxNGgWumK7bpknuuI8ZH96Ai1rg1tjNLUyMP6Tfh+klMUuTObwayjD/MnM8sXpArVQe
KSm/mOTn6mvgzAVHEKpzZU0JNYtRIK0rRA6+nOT7CUZ8CwFT6zeafG2dBTtmF23bNmFPtV+SWnzf
O3Fy8ELfVSiZ/qNPpL49diqH3pmErFH90E3sMxj9Kt2Ry8IXGMIeJjZQhAH7nwgpum3ZUZ1Ml3OR
AbEJVl3QrLGbS+oDWC4nxXiQjhL6gGOt/+BMXrmIc8q3rjf9RyhanvRpBbLe2LIkJIQX9Ed1XGTq
RWcn5pt4y3mX1R9N45OdDDFp+fcJjo2LTDP7mRYvT+wDt3R+ZtozwqcuD/jL2hBo1zkhQ42bY5et
oyQpt+5f6Bfk3OerI4gKZYe0RNkMW5lVd8we4m6SIAXXkwyhHzc/50sVEYDBus5L2PMU0g4+4l5n
7VE2VfR3koTgdrUTkLxelqXjIjIE5ks2rLyxhSM273IMJXdZE4OrHaM1RiDxdRzAKjH7Ym5Dxwhm
R1N0XDZ1wVOKfrMRTAsVVJNVfxrTQktOopoxr67Xd0Li4vXGnTU+8L81r2GcpyeQhaZ5kSk5NVD+
1NzwqdTFqLGKj3T3LpoL+qYewO778YSkYDvaI2hiWfIR2ybeVn/gK3tLPJ+LRhSkCVfAVnaa+Qg6
9q8ew2J7QWAYImz4ls/KH4EtZl0YY+LUdLallLPtcVHjRA2Blnjck/uFaxt+sJya+6Gj43ebIlRV
F9Ul4rsFr9AesLX13p4Tizsl5lHIp7zvZMVskkaiC7dRMYTec64i4JEmJmNyR3N8JPde6hAV6Xu8
WjZUDWAEsLiKs0+2tsOfk1ndwW/WhHGP7FafgLd1kf/YGeF5Dm2wPkjGHXJxD0nZIyC45eWQtGcm
K7oYjRbxN7INU+sGb7EyVxeriVq5zW0f3zvVujqa04n+K/y6IwR7UDF+RGzLA2x1NUvKfQY2ArRJ
/GjDCgaMFkYrgWdXH7gRFa8Otid5sY2djSdPq/ml4DONUN6mVgT5pjWmc86IkBjNTgQmG/ph1Mj/
2Wd+IsfIRDfvae6L2zvwM2X5alUJJ2wTytTZTUs2Uh+NZFPeSNji3+JUGSfn2e4HwkGUj9Um4S/W
sBp6IK/oRj8RQ3QabQN/LqP7zPMrkJyUTZts42B4c5NT7KHY7GPD9HbHMtBrnxe7h5aKLN/wziEj
yNtKw0YIr0Fk5VQtu906qStme24qdlKwWtj1BOdikHl1KvSPYgouu2MIM59uclJuy053bshtg5pt
cqAweSZ1x2PPmBlkDqaqUBnOengfylQ39jLD8ESrMR2SnHH8S9NtwWUl3WCOoJgevLF2/iVllps/
zJAIvIi2hYuWGGb2t1R1TEP0gPP0mnSSzHxmBi5ZiRTgMlkSW175qQBNePs5xCMgd4lrJ8OzyMjx
32nsn/Mnh25zH8KdQNQNq+BltPrwzrCoO7GrwTBQUO1k3zC9+Nl18mHSPMILCvJT2oxr9Nj1u2yv
JP+BHeTJwKIGDe6isH7C98th+GFTUJP81h3Sck1n1OrKCFzMGmzziU9sihYiBTWJlIPQzV4zLKF5
0VBbQbrcwlkJfibfhutMeUb2UXmDb7bYQkV3XaQktuxL5EsO3IZJs3ZIP3HaoaOqgmwLzEayf3Xf
ZS6kB9o/M0/gP9TDyBKpt11cVpQ2F2QeibxTtRAuerVXUse9mv4YuijTWdlMy0x7ROASCNl6obvG
fzX7F5V17MrV4M0fUbi62vKyWCsddUJx5EDdg32aOcsMmWpB8jOUPuqIa6+XffYr4++qzkn9Vx2G
KPhwbB02djg407ONwbJ6zACLjX/Ja2GHKeDbth+kEtemFAQa7Knzar7AZC3usrwpDJ1AC6Ri0hfA
K41RAO/6HrV0NvF4ZXWN6MDsSbeFSpfWQemrqfJNaFm498lbqGPz35LS9qPE6g/czRO6y+eKLbNN
TrzfgWyPui+vQP4hzJ5xrwVoO/Zr7KByAoslP+TY1h0faTO1TxLlNz6kfhHI4xBbc3DMlpDYy8w3
9WsNCCZXW69jWeSo7pN0JAoIsCzvr6ssWRUbyolaceP4tas7ApbzhNtnSZ0fLLzja4ZnpdjyQXGH
D4OAc8i2+ii/oauYH8Y9Pu8wIJ1aK17o28QtlaHQ3qqfZ+GgHLaF0/4OshxF35ttALy+an4RbRoN
3qQUKStAeQHB53BRgVoV+S+5PyLHsRQLf+OQKsMHlVnikUi17jHf2CAXMwiK3XCYUyk5q/2o+g1t
p34a2VIzsQON+ZWMI+5aVi3jwVM19khlItc7ENWpTlq1ef+ibbrB7M6BB7CE6YiG8V95aOHgQaHK
TOg3Viw0QJJ9jlV2G/zFPIc8pMTZOAbCQ2WzCILq4i7DjuJtrgp1RiPhjPuij7dc9YF2XQPuSDRs
sH4Pka78TjzQaFrlt8JZ0+wS5xaCdYe5lr87GN2ZmBQ792M1EYED8zfiMfeU5TEu0nM5bBw/kw/9
rPAyAcnNXyjhYTc6OinstLHFLHfMKmg8fyCTYq0n+EhKN8OJjygOgRdrpR2Zt4z1Aewe2uxjkqdU
bHicxDWaaVy55zqYSOC6eKm2SdlJ637N9OZHfo8EphhsBXIAwKX5prNIlf8QolrrZJvAtva2tDnJ
t0KjFrzSUpS2H3bLxv81sGz4hBu+L3UJEr4M6yR+YnOFgRUeUOVzbpaT00PVKkzyb+ZxkOEupZ/C
TW4sRrzxnkwdWx0s/hUkTRJ4wdXOMzg+eNAoDHhGps3T6oxKXDb3MUaG4YWtStfSWNysQx2Y2cm9
eiFKLAY6jfJ6JnTPPIGj2LHuqauw+jXm7pQePxIO27wL08EeHkcNMPHHFz0Ub/7sDsZH48yclgTY
A2vun3nD2q3eBF0rMoyQIW+/R59SCcNQhmfsj6ObWM+/TDiT0t8MjdABkxJD/6uVpGn2nBDjZrZm
c43LAz6In94Igqrp0sGog7iLDSEbMc57ZTxvq8kXC/vDobJvTMbIqYDNZHtaEJjnZwR3+lm1C1ts
O1IVAnYZbmMxYoIUs70FLIerxI59cpeYzabgsP5Q6HhBNPrPjp1hXO0hefi3ebI88emKZn7Pys4p
Tgx/OdUDXAT9+roEbZteuwZ2BCUMqqmuBJhgwjmin8Z/BU3o1Q7CDWsRb2EhozAtrra3NZfRLyU2
Y7hFTNh2FOLrS9wR81Wv2+Cio4i7kfTVrO/Is+QtBwgDCh7CFgweEnOzdgXGUfuUYuomhVSo5FAT
0sUXR4n1GoTq3DL6LWjdcSteUQtzQeuk8SmcK/t3FnplRd0yjMU3bynH2wSESqwLAr/98aEb8fuR
40bf8W2y5cA8RXIgfgfAYiMnvtfE9vM/HNKylGtAQg5kadjGI6t4gh537JZumEtssLy74qcqnWW3
d6zCKwoqbNq1j07bjnznfescqqlp+vsqqrmpuK6F7RVyEglwKuLRItk6rYwruyTCAQGbKcawMGRr
RLms3rOqZsubAur4VOkasS0rYtTgTKeU6raKsnWQRZHyb2O74n4S7qjoyjGLpSNwCCd64eOEZtLM
IYW/Rnlhu3Mz5L59v4T4xxWIbGujyHsY6EWsSg6W4tIBtth+gRmL+79oJ3s+JIRk2YjLwu+vUTGT
dB7iUT+RTlv6O1Jc4rdrc0xtPFx2VyfJa0JToUM2OBxs751z0BHMKRQyO8zIhIL4Z2o71ohU06Tb
x4AQ5s+CJODCSUcCu0t8For32QD/cRf7CGmbHNNvBOrKc/SpbIZ8RRvR9LgRwjU/PLF+9gyCdtG/
i4EL7AmqAlYnYlZ8uVkis/QnHaO94+jnDUNG7foNPFqc7cBcIElkLgyAsIoejWmd8ojdQaiHkS5O
/82m1UNz0Bdo0MA/rBB5GbEg0W/aZC3Oxs6TFG+jpRC4LgT2uz6TorwsHW7pQ+kwxTyLaMR4lMId
1TczBEAKhQXR4+JiANbXJbUdsU89DoYf1s2d7YPXbBb/74yQkD6x9vN4tfkqA6JSNNlwAFIiWwKO
Q7sWmtYzvblkQdILpSwMMLNv4POz++O90dtRxZGbtjn73YDf6lAsih0C7z4d3+PF4ShGd5rNDUcT
cUtgYFNGKKBlNsO5M8ttDJnLpp0BeDQ7gxLPY+ZHPTjayPScM0ua4BDSri2/eqbxZuXKASmRqOwb
utipWeP6CvKIfA6HN6641eoMyk5fsoz2tpvt55BJelLdGdWgI/8t7xR0AR1xn94VbSndbdK6nTjY
xqUpE4j3gidVCVYfZD5XcwIUGJtdzTfdy3y14ML7b8IS/v28lHxiVGWwkoL/YndvzMBcv3USgvkh
gjZ0x5Wx8BF7TvrD88VsGWKu/xJuPj6Hbc0jovuVLcWimPL2kQUIJzNOTWvTg7cttoWeuNJiQ8Ns
Alf9vzvmCtBRmY3NqMbYzy8rfB4Mm/Ig3lwrXnyTQu/7A/gRwaUA7fa7ZD9gYfLMCzYRPguurdfU
7WdodH5BgUutHXi3gGZY16A081KcNaohPCD2szNJmx3QN3Zogb1gfmSDn4TvSRiYS0+2db4mAIP/
YJ0nU53FbsGBp2krW71+pCuMoEJth8mehesIsfIpdgBi7HGrNc0uKQQ3LsWCnAoVlctfGebbcIfv
iuxeLIz1yS8YvooIdgFGYM4xfE2Zrq6E+zD24U2Fe4ENin/DorPYuDq+eVOjj08PtwxUZOC1wbdt
K+MRqmJF7p2j0uVPg8FLqUtLiyw4B6eB70OElGoNak/WizIg6o0ZYaayGsIRf+HSzGhfx1ShHiBd
Ywq24zmR94ULTmILtJTiLii+5VVAITBnwP6sAWi8GQZwvBgliX1GFyZRDtvYsogP2qHHZKtH7I0b
RAJDv1tb2IgR/HQa63PNjo4X3VNjT8xNRjTRDbqieLf6hqigZITyHm2B4L6zRZP6T8EArgRC3Ao0
mTPiCQQ916IkENPTDapFSVClw9sTuDNhQAa14jEeM6Aj2B48LNnkSvcgZfg1zMxufcddZZ5uSQd+
YNVaZ8St1eKnRcnNie2Pt6fwbwTPTkVWdw6xQNM33w+wn4jwMHVrYtLixcsLRuZ40lTPxZjFvpNK
WFe+J0Tz8TAHT4EzcUGsdYafO4OaxvauGivvkXOIKTLA+ithXTbkPEzl+N2G59+k5zb1reQ6R4b6
nWJEyLilWI6gYeA7S7bs9J3PmQzFzrA+ZFXc5kTnwmkN/PCeJ5I3oz54r31mNeNrkUXQ1fII+6+i
EfFMDHQdQ+i3YK7EAcV7lK7TGsAijKQ/BdZBtV2G2ns1SR6JD1kRnriGiHMvrAuKQxXlnMNhCINw
U7i58s46smEVCFy9/HWTCBtzvNTjc+4JVvy2SZ39PE/txKcfQzQD4kFqBr/kNL13eoUfxg1iFQam
xQRHj4Ycpj0i9iQ+ptH4W5bMJX9lU65JImBXT1WCse6gxxZwjUfDhMsXq4yp3YBzQ1b4kLNWCN9Z
EtFyAEYBiLKxCKrskBP9Ez6KBltz6ukXAlKc7IIPqnjpqXdbW56mFbwz6uVfTBiBIra+L6ikhnB3
7OsFi3we4eG+UChpTkX5X/bOo5YAl3aDwY60UNDxBqHu8kxpH4lEC5WDXuOAjtr7BOSc5kaZd5cR
+wFXgsIJH0vEiA6wRuB+aMdN7mPZp78cIw1GOBdaxZp17Cf0+jr/1p6ma9efLBVuiHi0vMInJ6or
BOYieAi7xWk2rUYcOMfGih6xetA8UzLSvIwJqJttP0grpLqF04MJKo6OJFNJllO5g3pWkC3D7lHN
GHBlEDnj88L6ETZK18O+l23nTACBvBC76imIS2xWstDtLcJx1j+IeeLDgRCR7aXAoXTo2fF69+QJ
B+sgjJNNSFn5gAnJg8lN11YnPgnVjDF76lLm26ae1u8PgAMKg2kQG/F2s5g/+C6DZpPPKLfAaXhU
dNBMXz6dIVTqlBn+iagkF0+t9VBaG/pyUT7+320OMIs8TkwTXr4BEeW8mbbWD4NSmFSIJLr2nh1E
ZUAcDQ29eZRc/E3C3urP9RDw2iXThj4y1T7jdQ0AB3ZWPfBs5CRxeClnkeKVY8FvmDn1rm5VcbnE
9GN1u4jl/HIOEe9/2qnH+Nt0aOOHKc+cYOuSb3qX8wA1Bd69U/+Nmrxi7Uo1rXyXZEv4ifyR2OjB
9YtTeIAwTc8q92xKAHurjg5i9nWPyyvDfbiNybSbi5V2DccSAKgO3yiRX1IaKvY9TJuukZTFiKwF
FVxwBWU5iUrnNK9zDIIPGwuOv0erIF/xPTlzVH5l9PmxgGVjS2tnkJpUnxV2d3EpQ2tAPTVUbRQP
pnHXcPqUgri4TInsRLHD9R2wgnEXtzxm4KXpJDUE8w3uQB4cVvxofAXX2+JC1hJAgGrGjI+S7nGK
kRKqWJeTafO2gXtEE9H4CKEBq4Zvr4m5mRfkeIT0WP6CaocpJDQWliZvHjy+y1gp0kuGEDDRXtSy
WLAZV6db3TOd7mu8YeLZKzpsXewzkeE9Xk5vihwrEajcD5DdA78vXyq28OqXRWPB9BkQP32vSYsu
PHDtCKqBBg3slnmv/+jKnlzOzKxNHNZUFB7zMlugGPxTeuxGwMVziWXsHDTeQJEof5q2fe/jxQ7C
zdqO3NhbSYDe3kKAC5m2235AUsb5AOEWDEHyGneDcVjkuHopLjwL7oNKqrFr7wif8nwFPq8XZhs9
hpjSkbITWvKYSYCpVzV+1Z0Cl3qwMUC+4bmjjKk1Qp9zj2VTSbQ0Kd1fBcjn6rOOIop7wWXmtzoN
LBRYTdpIuDq49KGYHHXyXEMtAOU/bI/2SSWX5Ow2kwXqss5d9aU9W8sDd+Ao+8ZVxTKaNni3ea78
zkteS95W40fZShYlqOddANG0w5bnv6YldB+IgOuwGvY2//xYc7/9x5Ys8gwzRdew8dALKum/fuAq
AVzBYFcEpeF6CwTGbCh08NK3hOA4qQcwy+yTo3QG8h2KjooH2anffQ4N5cpTNJkMz1RNJdc2LBld
Lyjj6/ox8R3KO3QZOTTZRAkKQOZQpvzQT30IkKfv9fiKVaK0ZiIAPD/WFldKvsZwYDmF/alg7zIj
ePh1QDXX0oa8ngZ7Juw1kq40b6gNtfUqVSjVcw9GwCXGI7qkQO7B4cFuNYHfIohKxdikc3LSj33g
BRE1SNwM6umMwDZmNiY4kzUfgOVY/uNEqgv72WqU0/qbOlSt9bEkrROI7RLMCRENOneIBPCFqSv3
QCuZX7U7YURYPVmUXdSQCRy6vYjglFbMl7UEGY9YF0tWpfuFrIaeD3Tm4Ie5LSLk/zWHIOe9XRlX
vsKFhSt68jcdGQo726Wpn3/kyl5g/XCJf0nyNJvxQ3X1h0bFEO6NCtbQuajGoSCo4lm9FSl+243N
3czBtyqJkoJLAWi7MToq9JH73VBH+zRbkDC3jhaEA/aNi4PuqWsx99+zcu/oUSKrNA5/wFO6858q
oFT1xuSyRP9ECAd221HL0F4brp02CRzeu5eMlBE4WMlYwWND7vGm8LM294aalvYwan9E9zONfo68
geZtA2FMEuSpIBNuQT7ORIoybOyvTty2/0iAp97TJPIFQ6ex5/IhVgt98V4SWDmxHfohTynrXCrR
l1HdrMpSf6lmMuWR3lzbJUfnS7prRzZVjwMW++Q0aU6RapsLWK33vmH9p1klq1Q0u84LrC+KpR2q
dFo+whdK0RnWtngd8dOHRIUhAmPGDg9YmWT+jdDml3fsiWyCfCzJmQhUktNMzpIbBCg1XagqrYmn
HyrzSpL3JSPTIja5S0kKtslB0OrsJWwOt4hM7audTSPP4MARwcoKafK+CFvYK5K8hXsmADrzJx+p
g2KQMlH7b1D59FS4yMQS3dkJ+z0KbxRRaUEhU/xAjqiVn0TpNKi7OCy/KBqKDTvtxIrGl5znyudh
sq153HRTOwTQrvlzbaIBR/zNk0us78cZFe829MqFMQnGXv5k6HDur2ZiTsGXGsPoiHLCMNE2sqTG
sZj4wUPUDrUEZTZZ1GhEXQNSzfHtY2eimpquKWWd02Y0TK/yYiMYyunrWeWdIiksXCGC0p+NhM6J
5ShPvUszVuF3TMo03zqtPeBZMw7m5TyzvJ3tFNHvahGYozA9xf4mZAU6HjHz0edq+5b3C4hR+EKo
oGPVzmHd2N741YABTncL1ROQQPqg8C4DdjHNSo53Ned9jTGU2Kz4xVthvnPDERZhDmiXimMFD4ew
T97fIQCpD7bTVgLSQRNmAOCp/mEfmK+1DodDxr3nvU+y+pGmb/8wMAvcORh3762gjN5if5w+ei5L
LqUAsBRYLhXZbWJJ/BXyegPdH9tJeLKEV5PdpluRpZmV2JLpF5LGdhnb7ltWTbiyNUM2S1x5mgPf
OcrfSpTiH8hj7acotRtsZZYWz6uL4YXiXvGCD2wiJpYl9gWYEwcadgIuVXWX3JeVoWvYNVjbuU8C
/8lGXAsjPQv/RCPdKwSWkjxcm8AiN3P7jxDpdGW8p+dlMZQ1MP1U04/l9Emw9xQbT5gSZH5+0fUd
zcSJMI7wk/mOkO+pcsVj76ZsVlbXLzfxirICPkt+7dcBgwv4GNfXn07q61eVQPRgrvGTuy4mKH6a
KvoD9wyJBW1vfQJ/1YqQpIdCjA/kptEjQx3UW2WVvn2/tBnYjE2Fh2V5nRnMRLYd9NICDDego7Y6
DaK/fkM4YZfyhruWpWb/WLc4zLZlA9pUhT6WyjrwuZii2Y35RxWL9CsRfnFTLkUb2zaSTXNCgVGk
6KRKj1quYidb0SY4Rbk9Bgdaewr5nopenfBwcryDPZP/EirSuI0WMNx3qDLJgBw1LONjIKySzH0y
eGfwQckEEdOv7E3Fup3TFBadJNLmTIQClRjp/YwDE9DQIdJsD6hCEQGLw/rWKHt2t2wPlLeLysrX
Z1QBIiskw1geV7MGHUiss3SQReNw2UWs58rtkBfOHZ31005Co+SdF5ShOS/49D4HSC/+jq533jJ1
K2NDUGtMf43Eo8pdjxJbv8pgwOLUG/6Zf4CbF4S8TCHDR8yR3rCjjV56p6DMQ2tvFaZDQM8JOK8+
I/pEqMbxgGrTYe2SMFSJqWP3qEM5qCujg+PhVLLKkGuHnAt+1n8yhueo8jcaPeyGsVIgrm1DUMC1
PPM6+mUQbcIusP+6EIe+rNyxIIokrv8FNrYHU7PgQ0QnLdWHDB38yIQICT0OWFDhqkNCIBoKg4fq
7L7RT77fsbOqqx65OBLhZWrnzrvEBY7PfeR7DDW5wIO1h8PQofw6+NfQw7TlPRTNKL7NGHTVjfCN
yV5r3VkfjuU09SXwJ3XPnQqhnrwwfUewOzxsXFzKKKGrZxpp2s6lEZsyAusVf037ZxbM4lTXWnZy
E23Ia2+y9JQxU+FcxdtjqS9bF1HB/Mp1DuYlaqreZ4pL+R5hVr2GTqr5DlKOdJNTMyXcJFJezt2Y
BZJy5xIsc0BS9Mn0fXqpC25tO6uL8lcMDe2rz3XtYnMFGk8RBU1EjXBCxHASGzv9FVWEpP8Q+qim
uypBPGOf6xfxbhJLib0oTQTPTNI12H5SLOfOLY/cvHntGkdNdyRha/OryGuXmHKTNmG5QdjVNU5F
8OpH5nP6bzmNff8aSItIZsJ2t/rCQlVYv8LMhY0xNjQaEfsmpbkFD0A7YRhVHS9IqOKKLd5U2VEO
1j23lx1vZD5/UHn1eMvsVJV7Jy1rC/3HtzEOWJMV39FNYHnHDAsoGM5shqFFtyZbuwoJR57XS2f7
kRNTiTzSqV6szgVsZeBjNqHO7QhFgmeHv9NwRw1QJj5GEpBm2gL3yXx6anFpvNsOi7Rdo2AX/7IW
LipvEXF1xNhijOUHH4z22BBRDXJyoymZX5G+ovFgkNHAaGEcF0cCyzkR3YRZ+o6ASyVPy8iIsR3r
wee9y0hCdEPWMo8Pxuty79hPkRW+kuTGLbxhwz7m9MfG/jstUQ4VOZxHcpeP7CgJMlNjCewpiYp0
U2LJoixTEupnbIwESAiaynezPSXZLWLfVO0FAYr6RGOoKR+lDEJ+wlhr6T6xpZ4xrIkC7sBHI6TW
XP7netoyk9TVa2n6sr/wtlPqK41ryzvkKhetv8OwkxM/i+26fSiJ+YnHSTpzfzfUaa0eSCHIBaUn
nxEOuQFEeClsHV26EoXpfabjU+xRD+i75tuezAdKg0X1C7OimIF+cky/Cmyz6bxVnkfRPRNWiYgb
ZFjJOKwqj6woIdbXkiiS/+N0aSUfV27ZvJ+Xho9pV0HT9rAdzThQd/6QarlHBlElXrcEtXM/geha
mSmtfkr59roHxWuI0RC7+b+A0p5ub41pw+Fv+/JzmqR68dF08kMpw37Y9VmBVS8IUjaI/gg1lhXg
jK9jqiP9e1GBZAPlSUO+qhh72jhYuoKfJr5S7KJRtvG9TiPvXufcLfZKW/M3LR4uE0TedySYgomQ
/I7W0oLUDArfZuQ9jcVUROKtJXBKKF0xA5KzYGPPuon41tam0+KhYR5cDTCpebdpuGHbiyRzbTiI
BrbzjvnrjqMznhM37yDCZ5EZTrZA5oY2kNCRLRuqAeHaoSFAx6x51fD1QTm1pyjAmzVHbFpHvsZ0
ECVtgX5GWwmLZrSw+tRENE7CEWGXSIAEAtK+U1nU7ueSYtwzdGDm7tQzdrxtLbY8e2o2NJ5IF5Ht
SuWcxgPJup4Kc7UKkszPcovKPYQb45ZZcgB2R7Dfx2tFJdh6vd3wN/XCg/FlS3dywxGxgbcq3mXM
Mmafh5UFxxBxCa9Sx25sa0LNASxyr3QvPGP1+5CV85EVdtDvG5Kp+X4xpe2deG/ZuKW4Oj04dQyu
eZlzsUDbi9s36bVmftNYHgda2q1x/pONORP+UgdwafhUx+lEiUl6DynGaZ65PwEWD2c9u2eOjMRF
vglBkyDMmroXGzzeerzHuCnqU+DDzAGVR7vLIR4jZkPdKkHCpjVWdpdZJCi2aO1VdEqtdq5JqjUU
TG7CbAjTK5z5HItD39cp3gUv+QYC4AngsmN6zUeIlvcLzZzLXTT2XfAAJ3HpwWnC9Nn5lhV8SXC1
ycZvMyYcp9ZlcSpmBCy6F02+/idZe59jl77wxeo/k4igH0/7UPxukiJMH0ABRMWZ/rt2OSjty2dw
PuO0p2uJVBBvyLF+XdiOYiIia1yQNOftwRUwmDC5UbDKH8LPrfcAKl9zJTgcV9dAZfnEJ4JbACd2
17Hti6o4gKKl+/3Cj6FiA6CvtestgDWvgSAdDtEJl/6Bv1i7vHKLj8SOmoqq4SHS8xcGKqotgzp1
AM+D31ePQ9/6zS0fgzG/tWFBveJCILPeR0vVg9FklP0DUQrbfaX69mvxm3HYx9RAD/ximeKLtrgV
4fRhmQ9Bl3py384hNJuSdlH3l+sDTvnrNDZGWPTUfHxcqCyZd9bguc1Rt2ytjmHJibXhXdlTvTK7
YbirhRolW+ihogS95m1yoKujeSlm0f0j/g0lkOhf8BBrHEk44HqM9WMApv+cY+oZT1ZoZeluYJva
/1Vs12HNp4jgQEvGNj667LidHa56+OzlLKNfSW/h3RQgOcrLoKyuOqO5t/YOCdkaDniy2Av6flo3
N0Uo4+TTSBgyxAOQwYFJZGgUyLDAwH+chquvBil276J5H+dQ1f2Xr/oSy8kQfoYNHaZtJfTRN5X1
Org6xLICcv25zObmwacPg+87JLw9XwmKcyJZ/3TU7648NAdLXhnHFqO+FE8NO4IvwzvwsGA2v/j2
0NSPzA/OvRdb0ju6suCy5gLP/FFtGmHAW8yFsHYAHFFMuxYJ9oXXmThmqeWoPSn9YA80Vx1hLsxP
zWC7xMgqUH2uCb7Z1g0vTUrJ+5lolv9n5m18jZzJOusuXj6hrUJ7rUOpt4Sa2E8aKjBPeQsX6WD3
k+dzetjS3TVVal7qdAouxhC33hbNgBU1Q2Z+sgC1uPBN8+CIMyrbVw51o6C4gwNlERhsVDRccLX2
Nlf0JsjuAUH32bkSnuRpoLBx21tQ/Zo8i8+pWWaaNDH9bUjWZr/bPAftOjYuV2Yrw+29AWyOa943
booHgy/PQFMrQi+b1m58h16calppU+LoVuCI8VRrv32OExdJAZ4hlAw2ApT+aVJQdxPtF7rZEH/t
/9JCJgFKG4j90Bdsc2exSTA7H0WC9HBezBSH6mphuDOzT5wIrkl/IK46Ax13nQcW/NEtLUhAEx5c
PuQ4u680uGJ04HrpAZgks3LlM06zM616OUE85EReqxY/y9bC/pjIctonEIrrbMTer0NnG2rgAF0B
3IgHMTEn6DvLeJsrN6+3gGnIbUB0RV4621POcoRhUZXHLlDuI9wSuKZDqY/OaNorRDr3SAjJfQhh
c70VmqoOqkHaAxO/eU7KqjXHMIvgXLRc3HgLh17XXkWBKZctCi6LjZuFFtJIDRJgVw3FzOYhaX2x
o2kPklbjeMGIx5lUw1tSwsvWelQv9f84O4/mupGsTf+VL3o9iIE3E9OzuJbkFcVLiqwqaYMgpSp4
7/Hr54F6Q6UIoAM7BhfIm+aczDz5mqFS76nrlfDEUbT5oxuLDOuywuZh0AbMrPBOYrZpdmPD0HKO
MdbDaG0idIKhe1sVHAvTLmfjdh106TEHZgoBwfAejPuHe/TyMbxvpmoPuwAVpYJRQ18LTYlHlID7
mzJXur94ZkUXcHTl1wAriVtXH4wbmE3pLeShcDhaHsy0QxePUnSrc2hOvkkFSo0nLY06kJcYhup7
OXdKlFu59XErSFslPHohT2c3QOTxdQrtBFl8ioqJYpuoW6Yl/Ns20CRcV4suY7ZrbnX4WI79OSij
tgKKHYzuBZbB6Lw4NlZLzwX5lmOBUeGrOYS2G39Ctb7Bt4WXeKp5El4xsmUbB8XOg7eQtXmxvFq/
gK5G47rUjCsYrp6DGf/LszYG6FkoEJrzIqQm2TQ/OoVAddKyGG40c3pWLtGGwCoVjiM3/t4dMawG
9HxuyxH6bI6jlvuQ5chxoZATev+gxFpdU52KFw7NQXnX1v0XpGdC/bMch1BCevI73gzaGCD4hGrR
IdRxmjrVaPOiiUAFpEPtTmqrO4B2ShXvYEhAOA7ydCRUNd5yAiR1eedtXgaJZyg2BAXpwOAcomei
YAroYALsn2xEflX3AWT4KPUHCYhlcx41KeJmKBm5kzyD/VSC+pBUsmFXJ4QJcVyFuAcwpauzq1VB
UOlSqUBLEqdFVMKOSc0duD4EyigZOvJhlZ5XB4lrepN9wuJ4jF8wRpbyP4euavlVea3q/Z2hVLyG
3paFxVPPwUYZpHwF8tjC0ctwPeZFofNgkRHk8L+9g0H1elpyplXzWIXG47CXHN15sjHU4FyAdoQ0
3Jns2dHfPIAOFirRnQ5JjjtEbA1PbmFo6u2//ud//7//+73/P97fVPmQYcvS/0mb5AqEt67+/S/9
X/+T/+e/tz/+/S8J2wNKrrphTP///voUcD/+97+U/2WruWTw2+xX4E7cpm30kS1Irvvlr1szX9d+
/TpSOb6mqZL1mmSae/Zik0IDFoJsjZbhP1lgsf4sJMV8XW7NmGlNFVqr4VxS+JMfAa7KJ9Cd2akL
p6M1W9VpuQl1+tZH46X82gbKVq6CirT9aEuhP/zhmrgMTw7JuCNwizEGuAa5lTbGV5NhjE4BYiLB
LZJ+RfPZjYPCRd/TTZBqAqcB9xI2RpAm+Y7Dpd2fKdWmCsiiksLhTm3KQPuDmza8UM7+g/+mSoqG
4Ytt9YXZn6QBIb675V7NLQL5105VockjXZJOK2viI8j4BvaHHDlS82ZTA7rzawOS4XQV90z9hz8U
qfaIVFwe8AoKAaHOdstNzCw13f61iShqexR6rP6pMJovFbW3PbXp8oiP+kHhxLdPXTle6c3MOtOn
n/AuZtCh8EAkVdZrCWH4HDoKdUwsO3ht+LTcF2Vmlenmry1Ejo70jT0OT5Wm/NOh1oshsHw7DDz4
Vg6wyqKFsAWhDprE86gX/ScMPLBtjfWVBTG188Eq16eev+shRWlbk3BgvKhtr6GW6HHrqBDaSxDG
f3EbV+pfR7XRVro715qQgxqpSCrJKvXXqI2RiYPCzaMlZPuwvBadY60skJlFrgu5KArCrK41p37x
Ymp4OMKNN23Tjj+Wp2xuTUwz+W7Euq7kGsAJ91VmH6MmwGVKzdVjmwYPyw3M/Xwh8cggtEZdS43X
ri08d6IG1fkXK6t1eeMsCEmgTEceIQCpvcInqVGU4bnEj2Fz+QDkjzH6ItvmQRNyQWa71FbH2nl0
Q7jtvJZx9ADsF3xeHqeZidCEPNDwaoq5saG/Fi6Ysn6UfgBu1I5goeKVTW1mJjQh/MHhaq0fJMEj
j8Lh28Dz3X2F3ttl+ffPfV0IfdQ8FYSxquFJV1SkQ1yOatR9RwXN7G0NCLGtwyPGrzG2X6O8LD/V
XNJvCuAffyx/fSaWtalb7+KAmn0TWXVcXbrGM/KdannVIRiCBK4inhE7LfXzlXU0rZcPcpQmxHMh
Dwb1e1u6ugmHFs5QyGsjNKZi+7Ib0AiDEeBRr8xR7NHTdqXRudkRwtxBSsYJ3dp67fHh6J9LTrzA
VkH0j+fl8ZvZxjQhzJFbgdJp9tGro8dw8PPus+VG4S5tbeCFmXlFROZpuaW58RPiHaXuLIZY5F6L
hLouLgbHJMaGUB0xcNJKZHMAvfRJeT+yd69EzkxsqkLoF17cgjCKaNIz5Bew9j64kyG7gjFYC/+Z
CVKF8AdiTO2k88LHrCzzZ4QO/eeRq8hKB+a+LoS+bDddBwXSe8R0HA5n0aIEeKlrA8WQ5UmZCR9V
iP4YIlcID1hHv6o2DqFdttylK3tf5dI9wl7qxn4IOcBE0IX4DOxXO+rByCSV+QnJbXclSOameRq9
dzlAb2zgvn5fX1TKAPWdnTUYGJcuke8qDf4Ty0M1NxdC/GcWKFreGRtw6rIP2LPqBqwlgP3q4/1y
C3OTIQQ7pHWrs2oADIWXgr0ezG+oRQKodqkMpkX3uNzKXD+EiK+Qyoah5vpPnlsNt6pThm9wvYKV
XX1uLoQoz/TexCfach8BfOot+HRFBuDHu5wd28qtr4eQ8Zb7MUXYB/lYEYLb89RJ2s6NH5l9/Mqc
idF+rWTK9j9TMrz/HJv66Hm5tZlRU4Q4R8MkkfqmiR/VMAPSgVQxG6SGM0+6MvkzA6cIoQ6/p0eA
r+ku9AQifeYAH80LXjfx997WBSHWI0WxelP14kfToUSa6K16xcVx40aiCCGuxk6DAY4aPaIwMQG+
EGv3usfOrIgU1fkDfsJ1WzemGXoX7Z1egIyX6+ZRV0ao8H6UHiwZBdXlr8+tKjHKQ/x4eg/r96kH
Jr44u6ZX4DlXb0iWQCsceOZLy5U5n1tUQsC7PM7klNOal66VMbwxe/apSy0DsFk5e831Roh1W4eu
Wcdu/ZgBEt/pPScV20POWkNJmzfy6iSVxhPVs3ylQ8oU5h8FpRD+hR4g6hbgJRWUpXkc4HYeGh7D
bqAH7weH+/FQTEXTdIjRwqyR4UInYGXm5tqWhYQQoB1mmmiGwIyxr4OS7F0pC/c6MqEHPG/KfaOP
Dz1iz/sy4V8SkiDbMpEs5Abes/TEHWz/UVfNT1HpK1AI7OdMpqwFSgVt6cGt9waHneUlOttRIVXw
OCCj46+jRhYO8l/oLsapewYKkkevBVL97SUZ+wB8q4Fi8U5NZLNCvK9BDfHg+ZYMyn/j7xASygBv
ChBQX7Fkg+HcYzUFnET5x5UaHiLRo9ElD9ukcECbRYbVETsrq2zmzCqLqQb3MUfGTfox60rnrhuf
gUJfTRu6y8+t0pWSw3IPZzZkWUg1heXUgK/r9qVGDObqm2VxBoOf7Ng+0x+95xfH5XZmcr8sJB0X
0wiZYnn7Whgg2xIZsLTXGZ/alMf25RZmMo0sZpo6hMXjFflDZSDacag72/2TJxrpbdvnhTxj5qGJ
nXBYXCLIoUZ0hBwNbSfhLSH0TstNzKQyWcgsWBXIPTQa95rlOXV+ijaV18sn6OTFQcqaPUqG11YB
sLrc3MdTojtiMoGiopqGCp3G8I3gXtYk5BhsZzDqP3m3aLWV2/f0ud/zJQjDXzezwitl1A275NHU
yluM4jGnbr9zxLg04eSBPmUPRW6O5XSsWe7Yx2tad4TkEaBxk4C6xZ0gMRQJ6jBAmmjYZWku+dhI
RElgXUrP6KJhYxeFLAHXvWkHbmIvUNH+VG3N+mrnGiWrBnMX4ugOVMOX3jCoA6dIMa308uP1jk7w
r+MqOzx/QMfPHosGmaeznE+K4bAw9L+WR/HjFITw6q/fR57XrhWEfl6qCb9cKVTWYRnfuAZnw5qn
9NQ2V9b9XE+E3ADBMcA4IIgfB7OJn100/h5TBMuWuzH3cSEtIDvIyydQnQdoMsjKQ9RRrdOoorB9
WG5gLoyExFDhrYWDgBo/upLrGxeUBmJ0EUvKvagm8FQKU3RbQ0J6iJC0AinFMDWA1yPgkF4sIzYf
lxdDUtrb5UZm6uRIlPw67SqySwqP4tkF0BacZnCA0NPA9Ady99mriB8OP5BeE7k7YoARnrP6uc7K
e6lNvi//gpkJs4V8IQ1YvqDGYX3TgDjvxiDyz7mFEevy12dmyxZyQ2WU9oDvYPICKBevsmLUDg0a
dPcAKbLX5SZmEp4tZAMzNSDvoeJ7nRRvoKfWbxVm0VhR3ateeQsYU5mA5BSgvLXTwtyQCakgCW1/
MFTL/Ga6wOVuTT2TvEMEwKf7Y7lLc6M2NfzuQqJ2mmYg0edeEwXNG0qQ+fiI1QbHLTzb1tL23LgJ
aaAZM2w3xsS9ApdFaTTIr5MV066pOI50xvgPhq8PkMB+xKP+97ZuCbnBUcwSaqwXvRVKjRWrZqIM
V6FhCrtK2i83MdcpITt4sh8YvapL16QOAOB1oA993CGxH5noFea1yeUzBjhPIPr8lSU+G8JCouBZ
O8p0pRx+JG7hPQSD4e0T2c/OnhSncEdrhGld1PNhirpnqUvUfVWB+HAr56sF6mMlLc6sSUvIIy7S
XloQJsOrXBvZi9tBAgWGlJ6Xh3VmQVpCkvBAtYWNmfhvA54LJwruiEpFAaptsI1WOjDXhJApYN1Y
mKt3/hvyz58CpXXPtWWgLNS7+cramGtBSBRA+TvwRH16tYOsOMtNMtwlPeTEugZ6vTxO03h8cPiy
pqbfBS6GARaqzp51zVqqLS6iWBDrTq413ZAzKUXaSj9uzkOWkCY6sGIy+HP/DdZ6fcRyNP8cqnAT
l/syt6KE/NAZARcIvSqvulsj2YfhLDJ7JT6O2wojuiWkg6Zwc4fqtnWtNPNTN7r3toos3M9xQgT6
Fo3Ch/8iTOdmX8gMCKZmMTTf/ApjQD8iVNPemhWzL5lhurKE50ZMSAQNOust4lpIWhUxYlsUxmQw
eO7wz/KEzPTAFEJ88FNJMiKvukYVhWhq7O29mhnP6Je3K2fQmeVrCmGOWLXvjXjuXtUe4FnQWM+m
XL0lvoMrJGCNnzeifir3LHdoZrxMIeStGLFp/O7H11pCWe0iY7DJi5GHaqu/cjaYGzIh5NWEEmLt
5sl/zgac3PEwgViA88bzti6IAW9lCCQZmYOPiqQg0avZt6PSycflr8/9/Gng3qWTDiXUBJOS5Jqg
KBmgKoAdMMI5mOM9GcgwDhvnQYh0tsLUMrV0uA6W9qcLoQWW0MYHJ90UotyW8RfxzGq4FmH4ozG7
YQccYy2FTPP4Qb41haC2R8mMSmkYru4QF3eylU7a+rF5BYeb7bVm9Yo7t1LFyK66ujEiVPjhzkrY
xPaO9k9UpepK/W3m84YQ2YAWjUjq2uit1/tXbH3KQ95zbFheRFM0fTBGhhDU6ND4ZsBZ71pNIo3I
G0EMxtQMX15b3qfsU1Dg2pU62syCNYSIdmHGY9mk19dGG5G7GFWwNlof3cG97V6WuzPXhBDSUc1a
gnje0URajbsIs78EUT6lAbyJvWv+vK2Zqfl3oedCJ/ASB1o53uDgIQOeTHdohwQn6pPp23Ibc9M+
/f99G/lk2IUwwFWFfPEJs6vqtS7sbtv+bQhRrULTxt0ua64Z8pe7wjavfUBoL//0mcAzhKhGqyhE
Aidur1AVeViEp48AK7upDztsF0JcXUlNc7MtBPh0SdHVyG6uhWv8DZ9+3Olt/RfFnTVM1VxHhMj2
AY/mbT94bwjqI6JZthUUK+0JS4TgkmnWyhvmzEyL6MFERmQPiGpxTUboXIrnoI5lfFueirlvC/Gt
Q2TuULzh23GnUh3n+SOC5bcyATNHAhEpGCFZHhqNmnyffrkeGHew/87IXn762dBot3+hMpOtrKq5
rgix7XZKrHSoFHPkrIqDOl3aXCf+um2chIjGR1bWrJE6a6FI3RntPOOLUzprN6S5nz79/10s4xQr
NaWTFNesVBB5r7J+UkLM4m2gKiwTf/0+vDm/bBo7/2aTSy+4LI9PiPh6h+WxmTaaD/YIXQhn/HM6
tBO6/FsGGRI1a0QvTKU8Oko/5OYJdXarvtgQcWoIDGZsdFTL3dG18Zi0anfb/CjC5Ou+X9Z5Xaiv
gZ27Ow822aEO0Txd7uHM/IiPybDLtN60A+NhMAMsiyoD/tIhrzD42NiAsAB8W8cSBfWu1xC/Afkq
h532aYT9abwsd2BuioRMqHVuhPlwGX2HygnIqU+TU2U+J33zJez8Ho58kR0COXge+mJj0hJSI6rS
WaSEdvQdvB0Gu1KIS7vMO+dyf2YmRARRRo0R+lATrAcVfyp9T9ETGUIdZvPN8vdnjj0iijIbMF3x
pdxCCwtQSuPFTz9PtpS3JoGE+stmGIQuwilNX2vrujNHTIKcm8ICfubgfr5xnISwME1D4pYEqRAK
iRvdY/6OTP1AtcfctnA1MS+quJMGYRNfMX+ojy7g0Dc2FAQkludhZoP9DU4ZyKGn1mPzXbG53BVo
gO+j6XwQYt2I0kDpbzvuiGBK2cfdAfYqoliVHPn3GSq2aOC7bRAet3VE/TUDI4LUNXGJVCeQsA4u
D5t4o8FMHixAAJol3y43MxcXQpxnKBH3UhXH3PnM0br3qH81JxWvvWDbJqsJYZ1UHvYvbRA8uJ5C
4DWN4ciHUZGHZGWgZnogYiSTqtERTJLja+Bl5m2lK94fhh9aayjyaSA+2Kt+w0fyEqZoNcVpubMC
HKOw6mj+Dso+r258I56s58bGcm9GTe8kdDBC6VuPLnZzwr5O/dPrUIZCfkIvWsRwCwXV4y7wlBFf
8bHgb2zYAhzha5X6NLVkaE+jlTX30Dzi/Oz6CXamqjpozh5J0ji9N5AdZwfJI7vyMWdXTQSb9axV
7hMDH9u/dOi2PEuhoYGT2o7CSeE8gCvEH3GMENy90WE2Rhg9hG71SDgg6a+Oih79jU6lztmnclCY
oTjSeu6bFELEWwO2fDhDqikmrJjNpHFRvTgVZnWjVnKyR+Ta2pKw+LiQsGxkvzxFw8plUkFCbSeg
/h4GeMttiA8+L6SrQlZ9BQkiGT06LL66mqpq2Y1r6NW5kZn+/+4Yp9dmEaXRMMCgbnd9WZ8zP1oJ
7OkH/rZu+eHCCc6NcZ6qeo9xoTCPCLkq/9NAFzlY3uqTztyvF1KUpMS+hivseEqx8Rl15BvdbuXX
z31aSEsNkPs812r0A7To1PfV7VDUK/niwx2CgRETkla7NsZs40nL+rM0fqoq/NIpVaRrj6wzv11M
SGjd43SeMKmGWZ0CxUJeahMqgMda8fIFehq9nWI8cR0+JepXx8xWQA7Kh3mOTwu1lBYJHM8umEyc
FZyjvjN32t66Q6LkIEHTXjklzSxKEa1tuKmkOHIzniCmPxmdRF3ROGlS+XU5WGemVhWC1cFypJoU
tk9yn517uTsXUXPnVxRsymRlnOZ6IERsXmPnh1bHeDJNTT9ISabu817HpR4p3JUjzIdHSWZCiNwi
ThwdMRiayOAZ6HALj4B13WOl2dXRb4xvihp7a9vbx1niJ2vzXQJS69L3E4O12gbDEfGR2y5be/Cd
mwwhhPXWRnpDysdTMenGw92Meen3JRwsJXcHKzRbiee5cBPiuRh6GelOVDea8QURkqOTRSur1fl4
cESAto4bFddPPZ2k4bzwgu568xWZqozzdubh/T38kzW8qJq+/IDxULQCeZ1ZYSJQO0PVy+YqQaso
w+GGUCoPplumiJDK/yyHycwCE5HaNRL8iEO3wwm1nnDneMoBBaFdKltH6v9PXJO27Z3iFdv1W8/H
C1Q5ITXN8cfz4MaHUXRa7sXMvItXbNzIYg+fLHafvv06IFphVl+WvzyzchUhxhUsVUNfMpgBI8v+
KiTrpPTtX1hrP2OstFKDn2tDDPKmtlsp1IdTiB9DKoUnGWcYRx/+RDN4yxVFNX8CCN7FNryrDoti
f0QCxzujFv1Y+8ZKzM2tUSG25QTdKtUzWUHIGcv1IZTvrGAlw87NqxDPaj6EKFj4HFyylIdzM+EF
TenWVs20U35wLBIx1ggiRkk7xOoZEYgbL7Se3KC9Ucv6S1gHD1qj34V5d9i0jERUteV4oHYUBknD
8mtXJN1tN2K93SHRoRoroTwzWLKwa/OM5pd8cThFdRZ8R+SlVLHMzfNtxzB5Wr3vlhDu0JinIahy
yvTxFWWvEWNqoI/L4zOThkQUtANrH41OazjVUaQcsCULn4aw+lpH3HcD3rZ3al7G2xaVCIRGqc6V
CseXT26N2BiGRLgv3o1YkpWn5c7MRISIgIY66WOwhFN1YHvKXTZBC3BaCY6KoSUraWluroXjdmQk
WggkFMhwjbWq3Of2uc26tQPg3NeFkA68aoBpjDcTsv/uUR2D/lUD7PbH8vDMfV0I6ijFAsiQZZSU
AUlJ97bbw5/okXNd/vzHo2/8BnYe08QxXIYmAY+0xyQtPXsOjxKtu7pa55oQjt6DL/U5/q7yCY+2
l0Ezn4uq/rKR1KaiPvBrpJk6Jr+FVnHPLGz1anIUw6ANZ5m1h6ePJ8BwhEgGTTVo3EfY0yBTdMVd
5Uaqe9uMirWJ1kQPpoF7lyvMobf6imvmydUgzQxVG9+iRZuuzPD0O3/P24aIV6bIghZa0/L1wnqu
2PpP/4kxmIYIpIXmpoRnOMK23IVZjlUt6idRJL9SO/mBYW6wcq6fmwIhfjvVdrjis0gjiUIFjgTI
LAVNv/L1ufUpxG9ldx2erQlfj10srZTo2QNdc4ZwvfZqM/f7hRgeC8lPgFQqpzFXJn/UWDqWquYf
N4WwiEwGt4+nMTXIk4wG6Vm1gYXq6nThwa5tZQ3NdEDEHgdVArMr8+RToGI5poc8gBuliqD7cg/m
Pi+EMGq+RtkZkn1RncH5I8tKnLeVSnOu2z4vRLCrIMwGIMe5VA3qyKreeP1/8/mZ9WML4StLQVFM
ddOLrnRmc4f6aJOewkaV+1Ot8N645ZVHNexp8N5lCfTbg8gxOuvSyLlKpdnCHW9fAeFfKQHMdUMI
YEpcqo6/mn2JBvPJbfETwHywOJU6aMXleZhrQQhjuW4ddwD/SkWQg4qdengo14F5qyX4JmxrQojl
QlJRVDR8++LJnn/T9MAPDA3HgFFP5MNyEzP51BaCGQ/ikQfYyU9PsZ6TML8LovKtHfVLH64dtWfi
QcQId0iBxm4fdZckCrEDMy2EneO8V1du53OfFzZkrBAtjKkDG6ZmimVubDwZsWeel4dnZpItIZZV
fMM8LF21kxtnfwwJWkJq03zuU/xylxuY+/VCNHc9RM8k1buLC70Dk1iKsniReMflr8/MrggMjpB4
7PES1U6Nnt+ZErm0UBAyzO17ZBA3qRaohogHlgH6FKlns+OAad3JbmL8Ubal+jkNcZVe7sfcKAnR
XBVdXDtBo510Ob/+3I4RA1xJ1x9XdwwRDxzUeoZnXddehrBpvvzEOTQoeWMYOZ7xTgxuu7ay77uw
fSwr+8dyf+bmRQjsLh7yjCOGerKzABGzpFGPeg4JEL1o/8wbjrXGJpobOCG8zZrqJ+L72qmLsu+R
XhSHsvbXCpQzHxeRwfgtYydo+P1F9seofKrwO/SQWY3whF8Jv7kWhNgOLB1BQz/Cr6JtvGw3uLk5
7rHpNVd2oZnwFqHAlRHDJo668VwlWXaaKjy26mennD+WJ3quASG8ZQd5NWx3rUvUZxj/Qnq71Yes
ODgSz6vbmpiafreTYouJ04CVYWbkN8WN6kDcQ8aXwxlEg+UW5mZh+v+7FhoHz2k3kjusriWmlsqn
I1+wkyzTf5YbmBslIbwHuUWLHy7qqZnMWyuX28LkIHDxy2JNpGuuCWG3RiRTwayg0NitQxg6bZSc
Bkn502c3Om7rhBDTqm9pwNa5mXi2TjUY0TEOZhJG4uYOu2hrjWo0NxlCRGe5hZtExMFGR+H5q5tQ
q0eMu3/d1AkREjy4RY9TJlNd2Hh+IXbwOOAvvxtjXtO3tSCEdGZR0UlK27q4ofkNRVIs17Io2o2a
ta3eBibz1+UK8tjEI5NsimvQY5BwKMj89mTF3SNGAn8u92JmFgwhrhF3x4snjO2L7XruDYbA0sUa
7W7lUDD90g8uuYYQ0pjYIWSosqPKZo7HYo7aOxox6iGtNJ7hsI/GlxCv1m1dEaJbN2WVZ6akvyC1
3Ydo1NZFezA4NvcrG+zcWAnR7bZRWoLL6C5RgLL63ubx/BLier+mLTUT2iIoWI9GbIdxZPt51M/Y
u++V0fiGEUa47YRpCJGNvohiycl04dXVV88elQe8T92V69zcrxfimYdPLv8W5RJ7SD7hAjNgTK31
R8nO420tiChgz6mRh7Ys+aSVqKDq+JUdqBx+cT3MMjctIVFC1DPRNMaxUD81g/EtMbDXC9t0k4CB
aohQYNTt6wEyqHXBL8+x97rsZYgejwidI7w81sbGPggRXYz44bT2OFUmSYF7MzCVQxlzqds2REJI
D0VjUtizugvGg46Bl1NdBDg31bS3rQEhjHn4SgI9KY0zevPQ8pJUypLvTg5gbw10MI3EB1lJxALr
beHbQzCQuWMk1hAz/zSM5rVCsn4nhc62WBMhwa7mmPhZod6+4+k73lcO1TGfd8/D8ijNRJsuhHLU
SxTDsKzk8zm6h0PVDzhWYUtlZLWxMhNzbQgRDeX8p3lkd/kJuHGLIT5U1hDfSAXYveVuzEyFiGLN
6gGHXBeXkqFWHoIyfsI1BAdtDUn8cm1BzXRDRLLiz1ZPphvtpYoi6+DV0uQxD/m2lVY5zDM7gwgI
6/IMSD9yBxcPptlX9LAUnI0MSfdXZnvu+0JMZy1WJpxTrUuBs56BpXvdBw9jIxdrb5QzG7WICpO9
BhnZMpcvTRVXk6aWjQMrBuZYfTTHUFPjm1yGq7A86dMJ6YP4EyGtWYhyNgrp8qUA3veEe0a7Bwmq
HGQX2KDX9LjfSWG615R6Yy1ZxI5lbod9xFBye4nq6io3pU07RbuHuVeuyU/PzZFwMG941lVCXTIu
jW/Hey9rXJyRWmslncxNkBjvSmJldeiYuIrr2QsOj1/MkI97071+cBBu+S90u+YCRoh7PTd6HOZk
2uqlMnoxUxUZcLdSAAqRIO1KXunTzIiJuLJARZxOzlvz4lU5/opdWp0Nz2qOy6ts7uvT6nt32cOI
p+tqWzIvQ2R+U2UcoMqEF8blj88MkQguwxfa7zs7My+dBhuau3a5i9RaPrUa76TLTcz9fiHmuyDP
Y6xj5ItqTS+8jZGAgcWeaa0Lc9+fuvZufPR+VCZLV/MScP/aYXMu3Zaat/EkpU6tvvu6Ko2JPyrY
NGQpPsJPfWEk8Wcbsfdi5QF8bgaEwzguePj1lY1xcrHBvXhh1t50TqDeG7G6BlyaGyEhok1qmtig
xuZFldTCRIlJHoJDqNj2tqq4KsR05TfeMCSRjCdUG94kfU+ZUQ+a8L71cTfeuIyEYG7MzCLNBiaO
3agvR9js3Fptnm8LMhFRNoRSLflVZV6qTu3+VusOqqTjOvK2go0IHXONVjPxb28v+LgB2sTudqcO
q0XlmSUkwsbGths6J/e0U5rl8q6yJH8PNv0bdlz9aTmG51oQYtjGUsoM89S86J2PqaUqGWc0t5qj
lkB0X25iZpGKqLEiRU7QSnCfwFipuq/ypAXkFWgrq2euA0IYNyo03hQZ9UvQY9/ltmX1MiT+cOwo
Gaw0MdcBIZAHo2kx4omMixsp56xCEMWISmPbbUWEjOlFWScxLtKXyqyjYpdhDt7sw6KNV+qucz9e
CGHORHGDsymjX2XGXSHhG4gzyxpLeO7rQuzKTq/Zaa4bl0KTKmwaVf2IA9gmgRJMRad3hHcpGlCg
4uatbVxUinr3Aw6hn2xDf9q0LEWsWBCXsobUBQMzYdJk2K6fWqtrH5e/PrMsRZSYN0KTV7N0WvTN
kO0L2fMuDu/se6VPNyZOESpmox6Gc7TJkTgLfqhRVZ1Hcwi3EP0Z+6lj78a+KB08EORYPSG8pey8
Ic5ObqnJlMjKjfXV3xBiqoE4ARpAFwAm0Qvqj124H9sBUbnlOZg5kYoAsSrQMbovkZBD/lHGyxp5
Yb+Jvw5a/QVxROvA60+ykkZn4kDUysxwkvfaQNYvKmUVrPS6UdVurSCHa7Tcl7kGhDBOyqRt3EQd
L4neccpSMbWW7vA/kTbRm5lvIZILW9fq3i31CzZ+VsVeoxjmPq7CcSUgPu7Ab+KYEeTZOPRkmdpn
4DybyAn/4BDROCtp9ON4+00UU4HhaIAskS9jVSk710uesJB28WHrV+Jh7vdPi+x9PEQSQnd5rVwa
PAH/gpBr4utsBdsIWxjpCZ9PY+hhhjJy0kqb4uDlgGUPud8ayUowzP1+MZ6x5qzDJDcuOiiNwUL4
FpfAbWDA36QtA8004qxyWTyE1K5C7nyHZnz7qDixtCld6yJMLPM9p6xVjOKKn4bjYIiU4dzCzFU2
RZjuqL/OQOfWWmRJrXLBUyjcZxSgd6m28TqmO0L8YkroG/4Q6xec8Yyd20vxJ0XDvua/uE7OhYAY
wZ5tpCgu0QQO0Vd3HN0z4mHZKbW2iXWov2lZZrZqRnkSqachkEwJBdh46NVDhM9j8JcfqGmwcTJE
3Jjpp6ZeGG1/sWO99j4nJglrx26XOn8t59Mprn6v8OiibCUONtjK+QH1MNf7Fhi5edTtrv9W5yW1
7jSK/tnQjK6Lt3A9rm1nzJzoqia+8lyUk4tJHj3rwDZfOqt9WW5lRt2bB4Bf125p6zEvJ4H0vc5j
5ShXqnso+/qLUeCX56P7tMcVpNr30uDsHSc9qLWzVlP6cNHRwen/79JiRxEDvy06yFnH+I/wSQIM
D4O5VRGxD6eKJqaM9q6JxLfrSEos/80zzCeljm3oX5l7lEMeVYLcXjvlzzUjnPKdCgxN2jGGllSG
SEkiPq8E1e7n60TmJWuHnrlmhDRj9k3Z+mrWX8q2CfeOn32yIh3l1947YrK+sht+ePJhyIRsE9so
IWY8hX8fHffGkaRiV3faPi7rz5gPoh7jpCvX37npF3JOh8HQoCMq96DCfLaPHa6T0YNdBF30mBdp
wIP88gr/cPfSdfEWX8GU7JKy5WFztPt97nr9oZHlP7d9XKjD9bgyt4YURG/jkGnJXm3D5LPBRezH
ts8LJwfQRnpi4RX6Mvgga+9sp1OVI4ab4bdt3xcWroG1uK3Go/aqVJn7kJt1k3yqtSZJV4qgMytW
vKFy9A+7wXWT1yhznMkPPt2nE5YKKbC7guy2smZnltJPluy7MHdldL9KqTYeoh4qecCU7LLaK86o
Np2XB2quI8Ji9ayeF00nTV+tMjaPvT6p+Jgw/cNc+Rbl0qayqK6Lt1YP43MT6JfxQEXXiXYy/kLw
42XfWJmPmYESL672qPpdZQXpq+eaT3Xt6ifA+Ke8qZSVcZprQFiwzaCkdabE+sN0VJwctEHb6uFR
sfJmpSgxRdZvuy9DNM3Qu7n2HWfwSrtKX1M/7J5COfqhYR7HI4tnQiMpB/1YWeVw8LKk34LzoMWp
r+9aTPoJFtGNyZtdmk+VJ/8zaKi4RJF9H6DiieSi5W1bx+KtNklGaejDWn3obArvnc9ZOAKvtNfy
/mV5HU/z8NHoCQFfDlRgsUxI3lLHGHdyivxCX3ATSW00taqWhaz1/RrkYybzijdbXvPSoNMs466S
sDbARdQapP2oj+MmjgYzI+xVXe94ZdM3/pvipE89TNyDBU1gZTLmfr0Q8qoiKV0DZPYNqy9p14+h
9iDlXrCy+338dU3kQOlxmpQyjhIIMedVe4Tr4FcvYe2m7aZQB3Px66r1kiEofKuRXnkzUNkzqNsp
Nhs4VewtFX5dE0lQqttkMAFU6yGT0QI7yEyHBgve43Dfp37VH5aX7NxICQHfxEmb+k3TP2DqkCZ3
+COVCtEujWvaG3MNCPFt9tpg9W0zPJh19xnTe2QcrbI7Lf/6jxOiJjKhqr6VEWtI1P/P2ZU1x6lz
219EFQghxCs9eGg7bSd2cpIXKqMQIGYB4tffRb6XRDHNrX45p8qpgkbS3pL2XsP/tialh1sJqgbE
sb3tYtXaO6yg7sC/RT/N0DOUdcS+KpLPjet9CpIx28jqayNkHTxBJYV+XZu7Z6YK3d5CHqdSO6pS
gHuuGyUrkHNPOA7smug5H+G2AjrdGDdQBd3N4FpvLKPfPPZ/U58fWfEsXS+oKR+wXEsVinM3FdP4
UYdBOT5N3J9gsGDadICcbtfx+lGpUpWfxjplAd8xUGvVznTcC/+LOhhkf3NxGJ/K/QC7FvlJcTLP
buzxzpByY0RWhtwmWMmJOXj0spG6MA2uCIwAB9nSw+XxXnu6lRxQDmm6ZHDVV4/qh98SzpAw7a/8
6dYZQIGEVEApzJxd4kE1SQ2d3JWBC37VdT/eSgiuHEgw5R49L/ahMORBWxRikNfU6qhvE6sc0/UV
wBTqayql2tUG0Cz0/Hr3ypVuM6pG5fiQgorcszBTRB7QESXFERKpi/xu7XR6q2b3Jl8C32HlBAmo
QdZNitxDDhxWb273CI7SQw45PdCpy1M1BQ8h/rBNllhJQpz8vd/wOfJBSjbjOWkH3H9D90bJ1rnz
0MPYSKVri9ZKEtXIASCt3fFMfdAy2Rx4+4lvaXWv/XwrOyycME7HBifvsYIVABo7vtfpuCu7sYKy
YdXUW6395Ylv5CGbaFVmLnKLMeZ7PvEcriqeL3UqYyWTLItOKYtk/n704c5Y71snj/TZVNXUUZQV
G+Y9VQn2w3EfaZKR27mdu+RFp507RI8hUDlmAkOFyvomkjz0nofMd+iHFnsQOcO4O2miWM614UBm
QuftbByIEzl7neNOMMZ1kJaFiXXOs29l6QRfRd9OZ3BIiTxWKYY8niGPIN+HQxKqLxMTkwbLY/a7
eYpLHVXRTeAPJvwwoGHVPdZz6bvZLohQOH52eK+8dzKRTQF5hYQ0v3jk6ewr94kqD8A4BN2PsZHQ
5GNONsvoswicqedH3FJK6t9EuaIsunNzvyH9xjViJT5s04oKwP+5Fun8HZyifJeG0YuCMRQIv95N
CLOb2CuzHwJ+MTHrQR68nLjevrqAJPF3iHQAPjBknBkVD+LSu5xA2eqOAiP0pZn6OQC8MWRV1B44
89wStRcG0bnLb14JndBKmSM654I1gt1LU86P4zj4d2QMtsBIK7Fj89egbJeOrsJ3VUXA79SQzu9o
3/kwaXDgZXL5C1aMVHybv2bqzoQkkOTezeTtbzLnbwOXZHimLLjrYHkEgPMtJIVeDfN2i9FkIdKt
UiXaJitRa+XTanGIgNmc80W6M0/uU4N67Es4JalTHDh1xuCmgTRZdYQACmtOCS8EjYsgL7mMhykx
T0HZ0PYhQvOf7Zwh6dBfYsgCeyZU3+3GyVfilXThbO5Fi3bFE9MlNFqUG+GzX8dMSZPdmLZi+b7q
Oz6/SqOy6Ub1cFSGL7ic8u+RmEh536ZdOQIcPUITIk5g7ekcXY0Go4hRfMFyS0bQbXfQg8HvmKcy
GP1DlotB/XLhXJbJxcx2im4h9hCVz0kO49P3Yw/o/mPOBlwjmnYazbfcw374bu6hivjKc93O/zWQ
JjSPvOjq8mcH6BukI0XPxyCI0UQtYfCcpXXpnE3LifMhJQE68X7DBGyr+iz3nysIO9NdW/bkgxqc
pZVr+lzsmKuI95KOk5QfUyfvvIdoLNLotR6dFkafbgsycqJbmdwEzMytjj3W9/yO4b/NDUzsfbav
4aHHD2ULfyTA7xy470Q48rS7Uhc6excCdLCAzxoHnlCd59yJzjH5T1aTuY5ZlXT6TNo68h8glDDw
Iymg5nZTShqIhwGijjCAz31CvVu06yMnxpcE3TeIu9I6jyeUh7rDgNzG77IGlnePYgiH8qEELUjF
zB/75EZ3VV79mutw4PJAs3FobwoP9fC2jKL8QcP3oopFhxO3u+vDjqAMS5kqk29lY9zg2e3HGUKs
SSEzfvRBkQvjXgHi3x3qZKLVHI9lOOQvIQV54TmA3oDg0KjIzPA0pEGIOhnNJMc4slkm5fdmULiV
JFVIZRz2URT+NPBKEs9jkAX+vRFR9g3rSMN4R4sQ3iuJZHN/xOoc/O4zeuMl/ZSlCmRM6Ylw3Jmk
6+HLW1cRCJNw7SAUzmSRl+x9eDEUe9jRJPlh0JK4N3yEb8KddFFqRgUigoAq6hJ9+zDD69Pz4qIo
oDizK73Uae5bQ5LzpMtu2CWpGJr7jLXOdEy0VyW71s3NBz8wA//Ph9UbpL4mwZ1jCpcVdouiJmIO
SjJz9UmEjDT70hFK7IHi6Mih9Pvevx27suiOzK/aqoor3BYOogM86AiAimC7nIV1djeiWcnvox5q
h/sui0p9qiVU1m9YVVNyCDzDm1PRyvqFiQjebKUn8u8dNuvxGYXDFNTemTXLguoHze4nkYf6PuQK
3kMx2lRYwprMkB0PVc3qxwoSnwKk9bAhqdyTyQkatDABD9lh1dXkfWL8anyGaJHvRkgCkUadQkLv
Tu/SlLqvvO1A4onhYjkkE3zChsjBkNQkOXqlw74WyTAUj2FAkvo1D+og2meNjvS7ShV98cEhFDu6
gp6dOhf1UJF3ONfP0YfGncrsJkNRvf3SVaaG8M9gUjX+KoCjTl9UNZr5HuKrXhDLkBfBTdAI4RwE
BpjsU0hQZjdFZQTbA7RaoS/j0yA4IKSYvHeTrHEgvu0LfiMgcZrc5l7Jyrtghp37DqxYr/0V5XXv
3MO4MYR7Ui2dMI3boh7T+zmBZ+aTDmnW35ZVVtbyiFpw2n5mTgdXbocPAMUXLeGvSeEP/82qDRMZ
j5Xukv1gSt3tPc9Np//wNK2RUnuJAt8RerC4he2jZC62SrBrW7F1Th7DZPKJSNuzmkf02mD8mVdw
4Uy32oZrz7dOyQ0koUvVu85Lrk3bnxQ4gWxHpiZMrqtchdZJGaDsrBsn7p2Djhl0h1SZkXsHMrXR
xuXUW/bUN07INmMZNiFFiJOEOrnwHgQmEllbSPFJulg1UfXQ6fQWZr9gyWe5jqsx/CF9fZvCxdQJ
+HXVM9vsiIJIC3VNPp2ph4IEqjhObDKYHPV6urKoYrOaG01k57B0PmspolfkdV7ssftsEu6Ws91b
o2id+bDpR0Wrs+HMJhRGgaHs9l3Bx71ydXM35cOHywezlYM0Ww6Ff1THXQgiZFRIdeJe0cc0ml55
UT01XfpjOY/BFxUVTv2uXEDkl1+4ctpky8L/44WV0BHLUNlcVO35gYXIGYDmmgP87bb88taGzjrs
STKXZMrkcJ5n+H6EKtjLvtDHzNf7yHW2qv1v1+J92/xINR4cSdNqeqEltMhinRQMxl0uvxnzVjyL
Ivwxwdb68qCtZAXbC4lylU4p9FXPfABKncUsoGQJXu76W/7cawvBygsKX+H7Y+veu648Cxgm84qe
aL4ooafVvVsmCB7Yj7Sb5qQrC8FmQVf9HA2ddodz0ybZAbQeCoNf8OqzacvLcwUc4f9rj5SrpO7D
4sQU1GN0Bq01I5p7GG41R5EGDyTQZt8YMFSKlD8VOMDuLs/XymDa7OjcV44pIja8w/EtUhDdxWzx
OHEAmL3tqoqi1YnL/ow7pKDR3ZQQIAdr6rQe3/gBKwvGpk6PAGU5SQ5FP+JCzvEm8U2S3vlpWGy1
V1bH1kocIHzIMg8n75528CyQ4zsd8iftkd3Ig4ff97mFLDV5ahcu+nzXjauVPFA1HGancsGpwCKF
KRHQWlCi2/3WY2AqeKEzf8wivC6CmtjlV66EeWAnkzrKdG+WkQw93OEGD3dihR0liFkWeF/8apYz
roRwS79y6qwTRiUSx2sE99AqyV25E6nbV3uvlAAQXf6itbVhHTEkoG4FKhT6RaOK7MSoVAECVXvE
ufL5VibJSSVQmzYzAhu/OWn5Inm76U2/Elo20bphlPZ5wswZyIo05HFDUF2/HXTIIoj4FgOd7uAT
noH+645jG/wny7oYZJxpiF1cd7qwmdg8Kwwcz8PhDOaeezDgpO05ZJF2XkSq/eU5WkmONh97dH1Y
FPB5RJ25aAtcxzPARlA8COZ2+BFGYVL/uvyileVNrWOG4p5Htaf0OQGJ4tV1+uKBK9CB+3SqdqhR
FCcvHIaNs+fay6ycQeZhmITy1EnXoB3reXwncexrGpXtRlM+DRXdeNHa8Fl5QjSFX7o19hae1cCn
sWiXjH0FQQd4Ilwet7X8ZxO189wPPfj/uvd0uSkLEFANch1j7hn1hVsxpLfN2Mr9nEePXlJuVJ9X
QtcmbtME/JZWTM05AUDDwGzFyf1dauZo3njBSo3Tpm7D3wO4Ue7lp9+Ggi7FjRQzZHCfQp8JDbOU
PdR+taWqs/Y5VqZQ9Ty4YLzLE7plTOzyKpfTPhja8PPlSVo5CNoM7rFZeKiN7M8wO5pxR490EsKZ
hugAhYWREMgRH0s+i3KrS/nm8AEla0UThzx641OoonA/QYd1PI4mwzTR4fm3Ogqu4PFcBu8vf92b
ixwvs6KJFZ6KciiFnTqP1zsIqIuP+RD4u7lwxevlV7w5QXiFFUcsBfoHdR/I7/WTOaoU/kpZJjeA
OWu/39pZ0SBmiV875iQcmBPhOgDFpgw1Ve9auSDg6P++bKgJ+rFo1OEgqxa7kgjYGBYi20wjtAqv
GyJrN9VUoDCpw/kk/LF6NqD8fA/6K3WnqK0cCLfzooAw53xCNZDfcR7AuXBIPrd8E+WzMgt2P4tw
Ib1GTt5RGNAADUwqd78F2QrUq26uGiK7WZPAQyscx2w+Naqi4UPFOdPPfYUC3vG6Fyz7zR93Snfu
a4Xqm3fEofRMHR+4uJl2G3vJm0kEahJWTMvAeITg5n1j6CD30rjLlUG1O5TW2pOvki03xpVYs9sw
qoCGDC50HizFDa4DYIEYnChM+/PyGK3NsxXKpMKRjOUR5hnYQXfRthww9TtnU25v7fdb4cwclbqz
h1mmvjPucxOO50Wd6+N1P9+K5KbvaFQXWKZQDe6OCSrQx0HMX6EOGmzgodZ+vxXIsixm5kTUO2KG
TdyEhp+GJp83YmBlZ7DLbgYqvu0gxuREO++XYcHPsZi/wu75XSLqMe6If99LwLuuGiy7AqcCoV2a
zuZUe3Pj7aNxTksT01A3Ic5AOoQnyOUXrcSGXWdDF1pFqvSWRSW+JLlyjqyo2KEQw4eJbAoIroyd
XWrrAHP3gUpJThUd/nPz76KEBAhI9nuWsKPXIRYnBUuty5/05hmVUGaFe9OLpFWmG2/yZqleOuXH
RXt89HyQONUugoHB5fesxKNdeDOJ8nVdsETErlOSE80Ccohmf7yLCBpJl9+xsqTtWhtKKikOOSU5
grNzl/gsuUvHgGwcFdcebsU7YH3J0oP3T64h/FHBMBgQmIKnGyWvN+95mAcr4EUx64QEPcanYfW9
hr7BwQXAK1Yl3JrRztyjZQ1IejScHHezOLm2nq0cwJAlOzkk5Kga8NU5xB1lAGvMcS5vSg8E0svT
sjb11rEXnNQs1AMlRwhymHLfh/NPTWe4DISkDq87ltjVNRjfte44TwaSt173WoW5ufPSoN8qxKxM
vl1ZM8PcTeg7mlMlgBEBZ1R5+cGRUNbYCMO1F1hbukyWDb2g5qQDjaqY5nJsdlyF2ffLc7D2fCvM
wTFTS0PXPxk4K+9MFRDoAJbV8+Wnr6wjW1sQ3dGgrNLKPwHVLo7AvBboVKIchkaZB1M479fl16ws
pGD5uD/OPXDm1oXrgaktprLcVaL8jjJqs/fdKzWB0Wv++w2i0TmB2ot/SrT+hjaoOQxu2R0v//y1
ObBCXJdqbNrU8U4qUfO7kcr8V4FC6d11T7di2eCSV0LBDj99UZWGYPIelChxXfYOrBAGDIfC2Cn1
T1WWPCoGAkbDGrLL/MbfQDitzO0/da42qjwFLvZxeYNYfnk9BF8mDtDEVeNjV7EgVujQkEjk72bw
H4zCcb9BL/a6+LULWLmYZtAPM2RSWDzsiESrzxebcoUrK8euWjVggedRFJETTDbaQy5D+Z9HNjkq
a09fpuTPsAIyaZLeRI46j1DnJaEK3Z3T5NOWstzK3katuBXYkjUv6ggLf3infP+TKY2AsBjk5/v2
kcIzMVZFF8RestVAWltNVhyrBqUJMG4ilHIYyYCW8Ye7asYFPB6ycOumtPYSO54zycalkywgtg1X
admP4a1UXoWSDhoul1ft2jvsqHZ9P/Jbzm4adBJ3FceSAjAOqjVzueX2vXICpFZs65mWZlIeOTIc
Y6n0fFwpGTa2apH989Cwvh2AlNyqH6y87Z8aFSnRWwPl/MjwdKC0PgE2iIZ5Tt9D9Hve+QnfumCu
rDpba5AXbEaVWkcgPgfByY2AIWo6rG8ASt/nUPTXfd99Yxqmq9lANw6JKxuhLT7YRH3ttUUZoQCj
2RO8uat8nyTwD4RAapMc0du4Tnsa7rt/B23WMKOxJuAJlRF/joUH8EnMyrl5mGZRfby8+tY+x8oM
C/hpUIC1HZuhnL6G2Abe1Tz029OItrZ8HKkKNk4QKznI1iFkVcvlNPnuMaMpfxBtMjzQ0Pnv8mes
PdzKBo1sIcA+odQA6HB0D7NdZ5eAQbCxsaytaCsN5JoDhu9inUmJvtkuIYV84sA1uTH8fd33ym3g
AqMdEm3BY1dygm/lBAJWbTU2mBU9Vp8NtMfRg3T6U+ib6vW6AbNSAlxO2jZLUTzJA4hpwOXE9z5M
fRRuIRZWJsRWG4QL2FANVROdeJDWH3kXZr/gBuPfXP71K+NjG9mSKScmQd4EiBTGVzfCUd9Z2ANF
0k5mf/kVax+wrIU/tkytOFCQPMRN0wVQZexovetx+7juMGGLHCSVM+QwsoW7aR3qxwEy9nCb95Mr
Y81WMtAjFGo8yJYfEcquu6+kIc6nGY3mbuMstzY6y9//GJ2KMMCrCs5PSZc7n1i+GIC3vNAbSfZt
btRiufP38xmP6gB43YWGoL0zSfpvXMCAIgnpF5jxjfuEkw+m7z+gj3MIVXUD+N1NxL0oLmZhYmce
jmlavF/+f91qsDKACZk7iXrG76kEYTGoktUiw3zlydXWOIB7yKAL7PwwZ1JFTNK0i8Fl22Kjr2yT
xIp1Hg2gO0sSnhgt1ZGB8reAIsEoUVmsgv6g++phmF+gPLelVrWyq9gSBzSBigYAyeTYpTT7ymj6
I+E4/Y2smB4cAPQ28vLbwDwAm5f62h/LkCXRmEKxgZ8Yjp2Jlt0ekHU3boL2EcwQP2YR/WKK4IVF
gMoxOWQ3A4qUICc+AKG+xaJY+1grUyjepB20Q/0jVKH0qckkQlnN1fd5auoDpEyyq4Qj8LXLD/jj
a7va7aC10sw3hvifdDBUO7hHbaHYViLaVjZE4RZSK0UCu7rfR/cEWu97J990f1vJ2LYpLpQGhy6r
DQIIiozdjZzLz00O5QJQCL9cDtG1abBSRgMNBE9mC3OJixYWPPyzGXAMyCJgvNLmqj485sBKBA62
fUgZz62EuYUrYwr95nwqv4Pv1uyv+w5r72eAwFOIyuM7KM+rvWr9Afjz5HEMhgTY6nxjuNYmxE4K
YU3Lul2GS5scZWAqb6fWfchCoI8uf8jKirK1I1TtthFrlylf8rdMoNaIW8ZVXH6wIqzQr6IZrRnd
L9PdJwCR+gDlLAYO1/12K6YJn6AVADiOjKVk6jGfoDZMFi+h6x5vRbKuwwlwOei84Yo8Nbc4ayew
19rSa1yJBFsfghQdtL2Hmh6hdBvEqNXdNGE1QqypfEIf93D5E5aR+AfNi/G3TgCNKRO3LBQ9LoLP
RnUyFsABAL35nBfOZzA6Nt6z9jFWWFc+WBdhv7yn7h6bfDhQNr42U/PYQ47iyumwgpoVaeWKcaRH
ArzmIWnAI2x75+PlgVr7ACuedecKry4M/W2CPKbl9+UmPJSwi77SKpraeodK8cHIfsYYgRSUQBt4
h7r/A3g89W7Ku2+Xv+PtcP5HIIJlDdHAM9EjVpfYd0u/HjJ5G4O09nArmkEGGudMaXoUbV8fqoj/
4F2xZVa49nArmJXfOqCctPQo57SJZao+Z9fWVuAz8femPLJeacdx6LGB9VGb9DtYdj2hU/jSDO23
q+1ffdsfd5wBVlYcy0hDJCUWhflao19/VQD8IwpBOVIpRH2wgGByELuavvcGbJvXLRwrgokLbdQ2
cIFJThaqGZ1RFgrK6zK1b0sdUlBH82rOHZSaJJ6uCUpMKJJvaQe8neZ8W+tQp+B1yI4heoPxGSbF
JnYVvHHhq0mgwBD2m/vZ2/vxP2oQYPw4iW6QtHXF3Ji6jrsD7wcK6EZfVSPxbQUHwSJHQ5IWjm9R
8ZJXkK52imq4bpJtkUMNMftiBJIV12VIBCcULko+mAm3l5fQyuDYCodoy4kEPDPkHgcKDgYkezh/
sEPbbwHr115gR3HewBl9mP1jU9YeVlLwxcyqegDV07m5/AkrC8nGtplR+1KWzEeI8acR6R/ulLAd
nb7mUC4FenkDgraS6/7Bt8EKaphBmjyi9fexMzjMFS1ADJe/Ye3hViRXWWCqqSHI0gsPSuPCjSMX
Uurlp6/NAbEyacD6oAuwC3eJUh22sIzDDy+fC3PXDk7aHy6/Zu0jrP0Y2roQbuooLP3qYNw1GVzk
5zT6cfnha99gnaqZA+LeRCd65KmJHogj5+exAb5+yq4UWfdteJvMm86r9QRlI5ApdyaCbVbn8mvU
RohvA9vydCoyFKZgXBuAWqIbpUE5LL9fHpyVkbflBlTgp/DfWlxxwZ2GuA0cAqE69PW6h1sRDKsk
I7tuwMizCkofwo8neqU6ORTC/l6aDFoYkZ6QfwwEDw+5BszMOLLdWJErqeEfJQFWdA0Gwz/mnSP2
2hhxB20RsXfBeXmGC8C3YfDHjXetzYEVwqzNqR7gonJMgHR65/K5e9/UzZYBwMryt01xo6Kp82Ax
Di7Bbl4IyriYEZymxyD19tfNsxW+LjrgEKJFHlU9OoxsQGupdbm/u+7pVvzKoWybYur842/yYA55
tZ1bOp+vergNYutcCuUzkMKXEsv4YUxFGfcdzlvXPd06QhvW+mVCsuAInQ8vht07iVOI6208fWVm
bcSayBxAfEY4Aichah9CVOYeOlBfa5rNV6EVfRumRrIE+IY5QV4bqs8cHlK7oNsssK6EmI1NAxuN
jR4My495xd5Lr3ifpHC2dtmT6LOXqK426tZro7RE3R8VOhlGHYQIsHw0KPe4eQchHN7V96zYVA1b
iV9mxW+XuaTEUcs/itH92s0w7gozaCZet4SsHVjoRbGjgkVLJcf/RjkzKC9sHnDXfrkVuCKiqUgm
BlRSDwazyMvvvFFbTt9rA2/FLYe2ht+WhmBTxyXAZVAJbzr0fZ3xOvlF4tv4M3fqplbAmRnUGMD4
dtyF53Y5mJ9XDb0NP4NnGpRP6rIQcedPAM5V4A4jt235SC674L/VGpiD/r0wNaDXRVkMS0Nx+EDK
+iGp8/cJqigl38pubwviYICsHdittDurfpjTeJwqIl6EI0P2Xeshr39RkfjZLgyS7LsBlW1+MqWf
DhM0TQoeZue88qA3ueujJjfNDvaTJtIbYPeVZWcD19wQ9I7OafHlPciVKoCSnz9eCXH3bbyaCGG8
wgNArBu3fcyL0d9PKJxfd9y2oWoydDOXRQDDATX1gvZ/cUh93G6vW3BWrCdkchk1BOBw3KaIB+2y
UM/65vLDV8Lxt2jRH3mwlYD5K4pjZF+NUE4cYZIJbmsQ57B8319+xdq8WhFPGceFM2q9I6fzV18E
wY6BZnBdIrShahWYYRXsddEdL9FgYdA2gYYNXG+u+uk2Tg0OTOmogwoY82xIYSaatwcvLeTGqln2
+zdC3capgaoqMZGgjujIHOGWFw7POmsfQ7SL+i4OI/huXf6MlUm2IWs8isYBxuX/g8pXMFzZjz40
TdoG5MTLb1iZY7q8+Y9ltFz766qBoTUROOuZEWTUbIbL+3VPX976x9M7v2y8ZMHXjBqIRy9q91NU
JIfrHu7//XAFQz7ilgorqKuehD+4h8xJ5N3lh69kc5s0qfspc4IEztIihyKzafL3HTxKY7+LHova
JRsLaW30rQ07YYWDPleDtxBGX2nG5InDiWF/+RvWnm7Fr9HeMHQVBsiFfODx9/DXqv921cNtCJrq
cUmYCgzQmHrdzm0repgNY9ctHBt2JiB5lHVd70FbuHnIGdwoPLVpNbwyLja+rJtSxwwKycENgYDm
Y1O/m0OQaS4PzMo52MaUVbNH4Ys0RUcC99+csjsGRXpDyE/u0veFCa9bOrbBrcJRrEbPCEsHNA3o
kRewuejlxspZWf02kEyAM0XSaIhQCffOC0UZWrTvIIJ1u01lWZsEK3ohCjfBfb7GMM3jjDN838Nc
uIjq8f3laVj7BGvzZVIJCNdh8606HPFUMbwj4XyzVJSL4kpLVt8GkeUejA6cxGAjcNzuXQfHp4WZ
gRbFxiSv5H/fimDphz00F5Yw4OC+N7h9QuyL/JwSSNhdHqaVN9ggMsmEAHnFB4HQKVtAO1H29QDY
h03HRpt3ZR5sHFkFKi3qXCVeQHUQi4g9VN5wJBI1QSgwb3zFymKyfXPcul3kEFE1daMI9gOD/NGE
sAa4PEQru70NJBuLPFC8xzGIlsG9G6S3YsKNp6oAh9LVqc+CL6VJN2rLa9Ox/P2PDROCzL1uIJN4
hJBa7YGzRJrch8tpQGR5RHuqbjZKAWtSBHaGzTvuDLIs81PVt8NtIulPHYVPIqhu8qVzVy0uMNAk
amNHTK/tdJ27iW/nXuY6dRqFGpLBVMwEUJUkb4JqP7dQa/t5eb7eXAzUtxOwWqbLpRoCASCA3ogw
zY9T5iYbq2Ht6dYM0bBPIEpXQk2hmNEGGyB/GAiwCa/77ctb/5h/WePc2kyCnUfXpC85zDg/hyk0
tq57upVzYSwFqft+wNN5A2CtH7aHOW3bawCLGHcr44oS5CgI/xUnFdUsBAvSIfUJqomuuHLordPS
qLu5pu2cnaRGiMQcHJRbkKbgYXx5eN4MPnyAlW1zNw9z5nXDWRvOX0Qqm+ZkIAdxcMAjZhsp/c3j
AfXthKtnUchioulrDgmkvKEn14P0kAnncwEZkFleV0zBi6xipead40M0E6ocieucgEGuH0ez2fBf
+4zl738sVHfBaEZAa74qxp8E9CSaGpU4NxLnNC8/4066Ra1dmZR/sm+eBKyNIqhSKyc7kAAQp2pC
e7uMNgv2a6+wQprptvGyJpjOpKsfJGu+dUX5hKVw1WEWM2EH9Qg3rTzIhzOFDWcTuxD8EHc+gcrq
4fLCfXOPxQusuHYdSYXQpD9LWTvHPEo+JhNKJCMQK3G5/R1r42QFuJyHZoBktz5LAgCmmbtvBMKp
T2iP+e8vf8jaG6wIX6R4ISxNsxNt5RjcZ6YQ34Jq8ufP9ez42cbdbm3vs9G6lW/GeiAtFu/S3yNp
k8QdNDOAanQ+goyUxgoiOY8jCX+UInqMsqvwPdS3MbtNmkFroqvlqRkhXBJLHUB8PQQEckul682j
Cl5gxTxPINfr6kS8KgrLu9yB8yjkkcZg/tV45GczpipeNDMvT9bKTmi7jScoPvZhnpcveUBPHHN1
CCNcwi8/fGUl2EBcDQCUzMwIJUtRf+wgKB0TN3v//8BPr/365cV/JLAKaOnUU1S8aq2a+991Remg
nH3dz7dCXreijryuGc5dhN27SVBWMUWf3UDeOLhy+K2gB1zQgYJBML92OgSbWgo3eGeGib9e/oK1
8bGCnQ2gkZbl1J95xetPrkDhOYZauN5qJ6w93wp1nP0zLYZBvEog1k9GVgnQjTy6vfzrVzLi78j/
Y3YpqIpDWWQa9jhNRz6SaZzKB4/w5BMZ4SN8xD9tIrtW3mWDcEVkOj/zzfzKoTK4J1lWxcTDVRw2
H3zf+5vgjZURs+G42ulDTDodcXpzf1U5mAU+LBI2Dp4r8WYbkIOFEyim+HieqnS6ddAOjyWYH58i
im398pysvWIZvz/mZEyRIybANV4bNhuoq1Jywjb1wTNXOtH5Niq3K6LULVgwvXA9wqcoz4lnbhWt
w899QlKyUeB5uwtDfRuXKyDm7Xa1Nq8GjEKx03BBMQc2dTqJc0NqNBOgwp3f1M4kpxvaqtm9r6Yi
F3vq1NV4C+19aLgHiWDp4fLIrq0MKxVwj6YetOT1GYcwsZMF1MQdWBduzNvKpmJbuiVRCiU3qKK/
EL9qjlwE9/miFTAm86+xThjMCV7SBkyQy9+ytkqsvNAFofRK5eBbzBzeNr0bTJDJ7flrPWm4Jlx+
ydonWSf9RE+DH/j4JNmgrpIX9ZOUz79PsF2Ofq/JwTyHc2W4v/y6t7+J2MZvSVuXAI257TlxpvIg
DeBouXa6O3/cbAe9nYSIbf0GYZiKQRFNnPIwGA+5l35xW7zBjQBUyOrrCvqU2P5vzHc0sFfQFCYq
cOOug9x9vWxul8fp7XVMbKBvl+sZ8u/pdI+kHeyqLC+eAtTXrqlE4bcvs/NH/jFh2QwNx/G10yA0
do6MQAMDmrgCa/85Ta4D4+I9y9f9+R4g551RVcM5HwDhq5pFNcvfnIG1ibZi3UWJANomrnMP5RHx
W5eLN2iTC+NU8f9DcfvtCCE25rdBVbPizTDdj2A5xGD9HyGfcMuRTHdL0oZ7zzcn3wKWrcWHFfMM
ygZpFBjs1h0K8rguuQeK8m3s1MBHXF5ab99XYbb196RAJoGgypnq8xhl4d6lyY+oCosDOhg+upp5
Hkcu3Jsvv2tlimwUsDG96cFawgKgcmy9WI1ekcZEDbSFYwXs5+oSrObcZ0+X37cSNjYw2GjtsAqV
i7PbM/9G17r4P86+bMltnGn2iRgBgiQI3kpqqbu9yNtYtm8QnsUkCILgvj39n/R8J6IHNsQTvOmI
1gVALAUUqrIyb52Mx8u+1q2XvgQuaQDBHyhKV87SNkc6zFTLj/uNu6Zq/f2FrbRL40McTSDkkiD8
LDSy2PWA82R19mNooz3c78axwWxksFi6RC9z40OAYfCeas1O3IDzZvRBr3O/B9dALKNPfe7RYhY+
xAMWcZoVASJvfUnycopeJRMIEu/343A+qC3yNteQc4q7cn4GH9w3icmC7njbg23qk4ROgmjIpSYd
fVwhTEflhagF9Q4Qi9xCELv2Gv3vgtWqLBRAQATUv8UHbWR9blKgJu4P7rdVtCHl1jkAYuQmX7gP
PaTaXBhqn09jbC4Ae8WHOUn1YfTFV8Qvz9svckcogNpcmXNcC3TJMZ2pf0mT5A0L/avs2ieVRK9Z
C9pPPgSvAOh8D8WQLaSfY7PY+OIegsJDBRWF5zlH9ZgeED6G0J33qot1D00YyTYCHY5tb0ONwaYY
ziiCJ9fexDGqQkbU7mIuIWV8ur9groFYZ4NiEzB/Bh0IWvYIYiI4p1Bof47BKrUIvcX55Di8bTZN
nuDKSdPl/x1BHXutZBh+IsWKzQMBjjcFWxArx/62YchqoCUNmp5cfxIcMTZnH6oWrs79+foZYfoF
ORJSG4c8pryrAtHEn6AC5S/m1HdqqE452P0PgEyW9be6x/3+2JsqNV/6pgvrDyIi4wzpohm0XcVT
QLqE8QcomAbeRx5PJHzL2Uz1eEgH1ZMfAx5xKF4qc86a5pi0NB3oocmkyQhkWwJNd0E7QgT6/nsQ
QLOaFFlFxPPcm/kvCTU7dRiXId9AyTu2rs3kN6dTBCRg3lxpIKsPY1W90xEopFU2FxshAsdKM+uw
kYEKcV9KqD96w/RnnSUe0LwaAY/7S+0agOVwiAXaXqYIquvMVfqKNHipy7qSr+MFAun3u3CMILaW
AIJC4AJkNbmypZyQK4Q4mAQH+1huHMeu9q2znoBxaprKil51FTUAOgGLlH4quDHpRsbIMUextQQ9
AIq5D2afKwVcOF11f8d8eD91U3G6P0OuDqxFSCtGliBvxDPEBcgZamf0qFmfHmLebfEwOCbJRpwj
0sARrCbLFUhqyALy0ftaRjzbSn+4ml/98xcOUp0A0tT7ZXQdRTZB1ofwH/440Q0bcFy4NuSc55Ah
oExF11ZFr1YtDtzoAag3oFkGPTbvgKd9gEOl61GGtGtFbAg66NCmf4V8dQStALr0H3sSZ+8Sb5P4
9ffEJjiZ1s3wYsoE92oU+EPrw8Az1heW06VALBz6WCdORabekiqXzxXk4ubjSJaSP+ZQU/PeQoeH
fQu71Ks+GW/W6kstxrr/3JZJOX6RSD/VbwLU0Ab7Ih0AeP33O+dFDHLsQvEW1ItZflsaUC13SLxD
Ie+vaqEdrzZuHYcV2LBqNsZLE9Kq/tcNqAFaaHkcPv5/nESuHqxdyqdBVo2h9ZVU8x8CscmzknNw
qaBs8GnXvrHR1ZIPlUdR5X1lAvsGQtbvlSTjAyRptyrUXWOwniKKdmGAyKq5IlhMH3SHDQk2FHLM
001omMNdsoHSZmk0yhFj/5oOSXU04Bh51pJFB/CQfER9vPrj/lw5zgwbMU24SKFc0fpXIVDnxPsJ
10KhZLexFK5R2NcOos4Q45rpNYwbDvArxApCcEefY16SU4n07+n+MBxeX2RdP3LwPRa3AZ5UwaIg
l4qGeyTsIPakl+9DV81P3bB5ErpW37qK6nDQqF1JsPrlUjwRvw+eJMdNMYhyV/1uSG36T4h/kF6J
ormOEC8MIMvoxcgUxG27seyrsf3Gt7QR1aiWE80M5v+rKlHeoFUff4Uo6DeUfLJzUpvPUz6y58zb
xwUaQujBOr9EGgXSn+HhLLN8zboeb5kY2ZXb/eV37GIbZK3nfmziWVRXw+QVz159mJBxvt+2Ywvb
uGqpulbMA156qSrUmSgCAiE+hB/wsOYgu1KbYQHHtrLh1eOUJ2nZpv615kNhQD9Ni/ihBXifHybR
Q31133jWOXxx5YWJV+Ael/Q6E4DsVsBpHTftpe1IeI6GZRfbPVbcsvwQVe0T9Nf8qxG6/zGmEwpO
FiLJhjfimizL4NtoQBATZfvXOccTpk80+97FWPdKsXbjWeE4U2ypmrCPiRkrnF08gnfTILwoV4NY
X8Tx+l+1lorfXxPXaCzfU8Rj43UQFcTexasehVjkFGFhlmWTT9hhITYEOwyBnyVIcl2h6/OBZ724
BjP+3P98V+OWdYMCLu8n3dFrKoMGNOqZTv/OkzrTG9Pjan9doZdb1vfjom6w2MDoDu/JlFAw2sCD
vv/1jsm3MYAhihzb0tPBFZxI/kUMvgw+5zRP4pNXBXK43O/FNYa19xdjAF8tnecoSZ5lRvI/VdHM
0C7mdbOR4XdsVhuFTcYO+yeL8P5ClcZT7ftGg3Q8jcE/s+T0FODB8ZgPXtuc9w3HMm9dlkvD4O1A
AKskXwTw0+wYkZxulSy5psuyb5aoUNcBhV+SdSiMHpspP2dGhVu4HsepbqOxaT1qUtAq+DeNAEXu
T5xP4x/rC2aBQPlG+tfVi2XXBlRYEOjOgiuEIIEhUE050WcR5f4/STrTx0jlxfhp14LYWMFx5oYu
YZff0lIA1uyBpFTEIC6837rDRmyAIPXmMZbG4DSXYfu99aj+Zy7C/iErUC11vwvHDrZx2SH4r/NE
tOW1hvp09QrS9UH/IMCxKv6R0LIsIW8ps4CeJnDXBVtBScc2sxGDPBgW6E+hcEGZypx1RfP2EHmc
/7g/Jte0WUYP3qExrcc8+DfmqTieU0MqH6HzvUVX7RrA+vuLY0WU3WxU6sub4FkMgDYy4sGxz3Kv
3jh7XUOwDL0fyk6A0Aq3YCerw6hAIkM7rzp0dZ1v3OUOK6GWrY8QximiwsfthzTFOCYQNjfzUxiL
r5UPeML9pXBNlOW0t1CWywYoVlw5MoiQ6wu8AIk8U87N6X4Hrv1r2TrtaVxOCivx0yMZ8zZ4vbrU
oUay1Y+QrOrGTZ1Dx6LY4EBjWFd4BAqYhP6PgOdnfBt6Fvvy3zY4ULd+VpfQmr/yoBl+hl5mf6Tn
CtkwyLBsqfs41sRGBepMLXmmPOytuJ+fRMYWcShMmmxBN1ztrxvuhXHUAlWiRkXL1SRZ8lbOpv/Y
1YxvLLirdcu4jedz0fQqv82JgJqPhGbmuaiFL3a2v/b78usNOHNHMuFsghRR/0cPInCAWgrWpbso
qEJslf/2QFGhZWJ4DrcUAaVnsKSWFbxaYv66bxEOu7bJOfsyLmKUhi3XIJjYw1JP30eCusgQr+ZL
BLnpjbvJtQ62ZefIHjVNgeIzXc8MvH5saN5MXgu41f1xuDqwLLst/Vz7XtXdMIPgtmW0eQ/S9J2A
HxsSKP1mQZw5am+t1tPnEGXaT3Qy0bHoqg0vxHFa2GBAWaOcM4TbeZVzJQ59C8KrJa0vccy2JIVd
Paxn4outSociTGlf82dTtdVDXZdfqc6ah4Bv7VRXB5Ylo2CLcxWL5iYKzz8JQ4/pBH0uJMP2XQ82
HHDMGiE4r/obwteFPBo5JP0Bak3Ju/t7yDUAy5jnXsb5EJDm1lOfPiJo8JqXpniN2rl/7newvrV+
E9Ehli2PPK9HOrToAMGip9DQKHs7DkWUfaIgq69POppJ/AdoIr3ykjVkK5D023FBJc0aF+XaUI+g
PlZN8x8y6tlzAjWcUnpbxdW/NT50YI2L95VZ6hg1gaqSyRcemewG4alduHS0brke2Lh5gjQuaBcm
aQ4qqSCyvMla65ob62BSaixHZAigGJGCs16CzOuk/ag4Fki17jma8P3W0QRw2kKEVij6TMLxyD2o
YFOw+p7u7ynH3NtuBiA2wAoOI+oxm1y+M22ePEfAV258+2+vB/pLAYImISJrLSCwhESvOIhPuARy
AlR8u0skbQeDN4uHEaTgoQET3CGdR3Juh+F9MW3CEP11MX+xO4zCPpmyZWz7MYvOlEKaPvG+9kt8
ZhVI3dfS1cQ/5lH0IV/C5y4DQW61GfF2rc266V4cuWLuPFUZlPuOs4dFr1BElVXy730Lv3b6svE6
9LxCR6hVXlla5FhGJ6g77MoxYcoskx56CjWYZaXu4QzUiAPX3quhrPODt9Im3B+Bw/Zs30MmVevj
zU2B3ief2qTJD6Iqnxq6L0KPQVjGPeZeC6AYpA/DrNBQ/y76g08LvfEk+u1jAq1bdm1asJyCdzw8
j35/TOfBO7TDKt9D33kE8NDtkmvHNrK9D4HXtJFlXaGSV5FHkkHpMJ72+TY0sD0P0E+PTeTVMA61
1O3FeDT7RNqGyddFn7XLxlq7xmB5Hz2fEP4VS3QWUEh+PbOkWQ4l0emutD1GYZm4yfhgwFCJY3CZ
y4cZ5e5KbjLauj7esmMDLVDiZeBmoE0P/kgawznbVGRyHLF29cEMyTgUMxTVpQ+DmzBLd63B+3Vq
OtR2kWRXnh7zY9mzrMJAd0RC3iTJPvQSUXEKUmcvIunDfWN2zZF1S7esj8tGtGBRbaN/2nL4Qtth
i3jJNUWWHcs6b5t2SKNzj3AWQCCv+8C8hp1laiclsk0H7oH/Zyrgtp4jEQ3HMYB1hYU0u+bml3oB
5pkFwDPoFnOAnw4zAzK5kNE/9yf+98fQL5UCsmxa3G8FnC8weP6F5fWP3EfqgwHFcqV01G8aCLdv
mPFvPVj6S72ASIOK+iv7A1vUWfDh40+fjANO3vvsXRtl5akpdsEd0Zll04Dcz3kg4RnormIPegJ4
c5yStwUkIzcAla65swybLaTLdDRWFx6Vf6lePYBU9Imr4q9VJCeQW9Vrv7eNXyoIWp+zNkFZ6LkN
cZeuUpTab9KNMbgatyybL2WANA6IVkNIqjymeqR/xcWm5LardcusaeZViGKt/vEIesYxBKJFz+FW
CZmrdcuwWRpSE0QZtEujeXpIUX51zPvl433DcDVu3c9pGpE6TEBwWOfsnzGCYmkSte3lfuPrDvnV
paR2TYAZUHgSTPC+iKeiR1MARS8zNX5Isinf6OL3px61ywBMphpWdKCvb/uaJq/ICnFnh7auoKB3
mCTzQ3ms/CjcShe5hrQayQuHkpUoN2EavCi4lc2F4O5BDh2SBRXQphvHh2NJuGXRI2i2h7ZUYGwP
F/maF17yvgPwfJ8l2FUBlTS0q7IeIdCODIdZQtRBDHyrbM41PeuYXk5P6ncQXwUBke4W9oypAgLb
D8JzDu6b075NZZky0OPhpAnoh0D0vOqlBgAUT2X6UITj1nPRNQrLnuMlV3Uxc/88JPN7ZeSVIbtl
gvDr/RG4Ftgy6FT2Xj2G63uxaJd34EtOr4VBjdy+1i2LDssuJdWq0WaQJz8KXo+Hnu9Uq6U2it9E
kH3xBG5pZdoBrwWdAo62WUTkmBkbu1/7q+6mycE6lOnu0C/YnBXFHro/M45ltXnCQ9MXXtuCeA4l
MB54XMvhFCLffKrUJlmyqwvLdpXkmSczCJRhc35rgcM9IbmxHDzobhzvD8I1RWvPLyxMg6e3hxh6
dTF5lR+UAZ93HGwCe13fv/b6onUjlrjWI9jz2IIwTJi1X1Eekh/WUNj9z3c4EzZ8u26iqG8icI/W
TQVJnykK5gMF21R5iMNQ/8MZ488LW9LT/e5c47EsmakYRAE+NpSouwiFIOBhlC0K3wCN2KrfdHVh
WTM4XymjHCOqQtG+juL4n3BK1VmtO+v+IFxLblm06lQEnCQcADXD5rRCXVU0zbvg4hQENv9dcsXK
Gfw7iLzVM260NBgjxDDkNVkDAbu+n61+8otNBVTxNIUD3CNdL+lTylA6BcWZLTpJhwdgw7n7SXRU
MHjbMkvVA0+Y+Qy0e33Iss6/VKCUetg3Csu0q1Uop4VDcS7GKDm38fiHr+NwZ+Pr5noxRbphom78
Nb6X93+arByOU7ap0+jYP79grqH4OOUVZgjkyqiPy9F6JMt9l5ldEpNOAAPpDKFVLERxpD0ZjwOC
h/fn3GFbdkFMOjQRlOTWL18gBEbjfJUSHoMnLwUQ9n4XrsmxzFeHc+x1Es+OUebgnIPSwEOjmmpj
XR3HHbNMF3xmMZlzvDtHP3lcueFlC8RE03SvVYzczzLzv3cNw4a7qy7o1Kzz6pLmCEafaoaUyZvK
lIu3swPLiMOR6qqJcTPURRGAqD+VDxUBAee+z7fcakqgcuU33FzC2vw1Rrk6B2yzENaxxL8QiE+N
v+A5AI0BFYzHVafrZ+xx35dblis7lcZp1eNw0/2frY9c3jREuzLzlNqg9rFroE5UjRClKPLiCBH6
r8Ukt9whx960acDHEsomMsKxrASYzPDiOGhE+3/WnMJxeTXJrbSta/7tSzid56nx8ChgtedfWpoP
jzELvu+bf8t+TeVPcwDm+cvY+eRh5Cx59EZv2IDOuj7dsl+VaFF0vYKrXk0hMs4Q/iy9eheCmVIb
vC7qofCgWyN+yGh8Gy76r7Yu30GO/XMjyne7psfGq49120Vh24kfrJR/j1X3peuB4NnXtmW0ipmA
0zz7373SG4Io2pTJjWS/Y+ptuDrjXKLI2iNnpKWyQ5iA2gWBoQ/3P93hNNgQdZ7QORQePp15/B01
YL8fDX8sTDMeOoRN73fiuL3CdWQvLnXKTLZoOlWXWqASmdEqfUibUR2but4SdXVNkvUYFo1ICwo5
1wvQq7FY2S3x5IibOtg5BMt0Q5EZ5hOT/AA53AzYJ0wXmqWIcfF0q6bWcQzZ6HS9RNDjHpoKwZT0
WxuxJ0C2rszkH0Y5nKeJXO4vhmumLEtG+mBi2LDm0nuARvJifE+rYR+vP7VB6aClKv1YJ+TMo2o4
jHT+PvpQ4dn15TZp7VignrnJwQlAkujBVDw/BVO15aA49qhNTavjqAyasEHjrAi+tqyZ+oOJmsC7
ljKKqg1zc0TEbWS6lGECYp6uurTleCb+eJKEXMYgeg0Sj/PUD28npIv2zZZ1H4dFE2Q08v63zmbk
AimiIvU28ISObWTD00HxafAO6BJwkeXlAXVgIFBcog1f1LUYljUz0RXhwNcsBVTBXsvOvApLFLPU
w756PwqcxX+PJFSXm6asYAVjDIo+QCHTw1oA+KYgNXt/fwEc9mwD0kOoE4RIFFUXPbT8CDe0PKWo
nPna++CXCrkwh7woxT55ceTs/jsgBoquKs3W12uA3jSD5FjTpxuL7VgPG4pO2NQEc+HzH7UEWyaI
beTDHEDxffD22p+NR1eIj7ek0dUFbBvjGczKJajVwMoUhZv8C65RWNf0mI2FnsYcFtFFA3uj2jTw
IC4OaZbX1dz2cuOYSjDjvwn22wj0NNUq65e6vAgQCZ8yDrZ2M1TtGQCu9gPkgUBFXw/PfR/lD7pI
6w0vwTW49fcXd2wdLebf1AurAGkUQ2YeUwqWm3xGdu/+hnaYvI0MS4MEeCFEwC5z5BFUSU7BJRvV
+X7jru+3TL7GpaFUllYXiSqUo0gS86GMITu3yMxsnCoOg7ShYXhNxSg5F3hbgcrdjP0XeAnjab1d
gYFqTv6KuLk/GNdMWb64iEYTLBxe1Vyl7Yky1EYa8J1vVAY5LhEbIiZ63euobUow1vg/UKz+vS3U
p96vnxoWvsoy/9osw75V+QUvlvICatiwShRR0bOcBHke1FR/9PbCbugvwPRuMkk8dOVl1HWUnZCS
DrqHpYvpVhrJsbNsyBgZmv+5uKkfFBeQGNOzPw1vhxTSjPeX27GxbMQYD1FzG9SGnNNwfM+D9KYb
9YEJdubQ7x6geL6vG8vE22WB8bEEHP3gGHtOx/C5ZaBpGCuEajLQxJyzQG2JHLkmbd3ZL44TBp3J
xcw4xFZ2b01Z/wBOms9xBYO5PxiHidiQMQFF6amiA0G4zL9Q4f0VEND87mub/vfjEWcqVWbG8tLX
Jr2mRRv+Ad2BYleRA6U2UMyIbOB9VEE1SeCw+kumplhep21XxJf73++afOsu53OTttWAha49vMNY
xkFQGTenDDHGjRlyPPtskBgQAGlRxnClVxgDkwXQsuQS+sVfJY7F+4NwdWHFyZjXR+MEoRoc6MUH
KshFm/7BFOGHdSPt68K60MNk4GpZYnI2BlyLbaeKg8Ce/bKkszglNSk2DlzHXrXhYrJZwjqscfGl
SRo9ekaXR8/bhHQ5VtsGqrOgWwCIRsoBGDR1Sgfc1300TY8ZyH02Xq+uAay/v7DmWgRdYgAJuMxI
CgiK4vDcFOm+O8IGi4FAHaqKUpcX1Vbmz5nH7NzzUVwCk6rTvoW2DBqqsdKnIiovIcoDBKjAONSI
miF8zsKdMQpiXdmsqaAQhODBRXbzfJg7yEmng1i+BF2bfbo/CtcqWGaNd1IWlBQjAOtXeiamFleo
vu6LgPg2zazxEyPoIOHdavNVpCjGaYy3YWi//3Lf5pfVID0GjWWKthkyD3kAzHNlmq2pd7Vum3Ej
+i5B0vOio74dn2bob5dHpeOUnPZMvG9Dw8hgJuieJN4P5leTOdRlDWc/n6A8eL/939//vs0tG0Y+
nL0JkkOaxg+mEcW/MS6yxrhYLNhB1cvGUfT7UxVVPv+15HluwZWqEedasteFzE88ABlzMJNvpYxv
90fjWg7LE6ceHUqSoahEgfj5KaUpuDm9mpktsLhrCJYx11XL2nyIAX6mqNTAfOWfTdZ+pu18JB7Z
Ypj/vZPsJ5Y9q6YopYS0+oVXmTqNbVYgJu690nHRHGnaz6dexe8YS/++P2muQVm2nfZyiUbP05cI
XCXHqRJHlUGiBOEcwBCx3S67urGBZArA1lgooi9jKI4iGz+CxOsVkNKXJZUb1A+OkdhAsl71kCDy
S1Bwzny6jP0EtuqInIoG5VM1Km4f9o3EMvoW52oL/QjcqT3QcGmM5zKt3+AJe/U2Y/6uoay/v7j2
5jFpZxDMknPI02/gHjgypYCoAbdw3KpP98fhsBYbRjYj3ELMBMZSM6c30QKS4HfFVgW9q/H19xcD
aOMcwG7awsFJlvY4p8ScKrkZD3G1bhm6jhfacBD6XUw4fOETgjplsk/2Bq86y8q1T6NO94inMsoI
SGkQyjFys+DEceLaXLHQH8qWJVjD/dH4fm7McFrf8+tTPmmFf9oG4/7eOQPj139XYBmWKQM5FD0v
Kb2ZzvtaT0OKovluiwfOsQg2jiys6h4M+9g/VHR/gqA1PTa5v1VH4fh6G0YmAAXkBmzkiPVXw4l2
bfkFjM7ynIidvrFvY8lQFR9PXgHV8VllWiCk6eXsUDd9zs+7DMymf1Xg5YqhLYqXqA6AxCFznIaH
hpBsX/LRt0lfiYg9RDQD5CzwWjyzCXATAzQ/pCPF56jYIp1yLYVlysxMPMyrBMCWtP+nrVGVw9vh
fdQH4nh/nlwdWNa8JgkVizoMI111v0n7RsHRORX+TkyfH1smbULaK5V2IFVsIJxESFh85Uj5H2SU
hmrDlXKZg3Vtl14o0lHjqTWlE42emmSpQF+X5OM+gJEfWwbNoOAXZyDwAMxlltDNAePlFDO1sQiO
z7cxZJDaJSn3QVeMV/skTxr69Shcwrv0/hq7mrfe1F6ZsZF32oeodRrefKBmj9Tzt1RgXK1bV7Jp
kjloG59kELHWzSFjjTmDJ3d82Pfx9m3c5h1N23Xm/byp4cHo4XEZ9KZH4bgTbObPsKxkQIfFO48T
0jpwYNZazZnk5wkSttFO6V3fBpGN4+CXjQ+sQg8CwkM4psNxWVWi902SZcWemnrmB3FxAYbyVApQ
aQbLRobAtbyW+fZGB8Rv0DQugwNV5WXaDBO7mrasFqyJQpcct2Ta+e/YXNNj3Cb7Hv++DR3jcxGL
uABMsu3NpVH0cRo0OQhPn6J8E8LhOD1t2FgIcRA1htFyZhCjOowNTJalwMcGbbb17nF1YRkvB7MP
CcZ2OWfxUH9atBj/SJPsczyU3r7NY+dkCbLj4EZZVpRIw/LvaxRax1Nxu781f18YHdJfpIAyb8Cr
KlDfabiU3Vkw6AJd60yqoUVKHkRxNR7Vo4fnb9XkrA3OXez34Xce6hGBy7glhL+KNEDaW3ja384o
PsjedtU4ES/3+xvEqdkI/7IqPsxDIL5VS93vcT/Qh3VfcE6KTo0+uaoGQboD6Pnz/lgiKPz9/qz+
1nTCX8I241Q09RAPwy1cTIsaCDAkP02intsNqd/fnopo39p1kDr3s6Ym8ltPc5k9m2KYK/YceSmq
mw4Z1S197YuIhvNZ5Fr61WnfsKy7pB+yjoYy7G9tsyZACUTRH9KAdVvP+98v/S8hHcZKfLRusCyg
gwUtQ3v2BPmBzbkV1XSty9rxi6eX9D0Nxsuw/p7qvvjQNV75h8Apt2Gprs9fe33ZelJxUPlP3Y2F
XPLz7ONV/8BKj3yu2pjsyXdi6a27JOznbugboW/1Kjw1gIr03GfQtwIb8BlRKn6Qpjcbjo9rQNbl
0oqEJ1wl8TMJEG6pR7hVwBGjrl1sUmq6VsS2djZpwWNhrhJRkOihzRA5eq5Q67uLegPzZZt60nfQ
8yb6RtqkfZ6lKN52/iav2+rm/AILAHf0Chd4seSzx6upY5m8cZ3x4FFRJdXbsNQ8esOkp/6eaMe2
3kyO1bBjOEbmcEQL2d3EhHo5tpLep6SdDngxJxvehKsL28CN39XV0re3n5g+DpHOC/ZUdpx68H/f
P0McR5dd/8fjGCrSamXY6eSi31A8veUnFQPFfyZNpdvPkO5VGUg3oa4LnrH7nTp2mR3P4cOQLTlL
9S1nuXgqqsB/ACb78/3GXXvAMvsW15KZWaFvbboETzXpP46rVcqlX45xhgqmfd1Yhi+jrvc14N23
tKPLBDDkVMfHMOSPXV5+jeZsF+YEW9oyeijKphlJqbmhcraDbl6fPkUNIKQZqu4e7w/Ftc0so6/b
ovOLwC//JcHsoYF5+CkAHRUAL+7rwjJ7CID4k+xkeVPwJ9jqOqV/8EAk8tCGGZhY7vfiWHo7zjN6
qmTK75vbT8ouCdyMUqBUqlNUJCYSFTr3u3HMlx3xwQXOOyW68hZKBDNaAmqCfoCwbbItY+OwEDvi
E9YziEOVqG8zjeavKQIbb3B+bdFfugawzt+LY5IMM+qtorLE0YUS8rBELMwgZHuO0sbbuKtcA1i7
ftkF7SAz2arqBiivKaB1MQOrGoRkH9Otb8v8sArQKHDomts8jew1MSJ5ZExvHCGu+bFsG3QiSaUD
itlvof7lrVziC51SPFQ2owyuLiyzFqgjEAWToGZroI+JA2o8q0aR02SAkrq/TV1LYJm1nOYymvqm
uoUep+9VmCyvTKjonmKF8JcYj4gqLbulLW8EOMj+XAsvurBRN9PDrq+3ozwIFjK/hGt1ox5I9ZkO
/D8btZP63rerBBHGk7TzQ3MbWeGXB9FBN+rQJY3a8tUcR5FdKKgKXNY6mfObFqC5nD2Aavukjh/p
WL9ZknEf26XPLEvmgEGOCdhyryEKx0FY2JySveSvvh3sAdeQQQ5nUTdQ17aPY9Y15AARDdBd3l9i
1xytG/flGdFlDCe2qkGvY16NHsiBWj5+b3LzbgLabqMTh4NjlwxCFGZMTGv0TWW5eNQrgSaw4dWD
UGCuiXn0oSmQsNo3IMuoVRnJKeZTfgtJMR/bNPmb9Nn8nHfy+vNlcL8Xx9Hxi6wWsAcoN+1qcPLy
8TR7Xhc8AiAygO8CCgtblf2uXqwbm5Ep78BfjQ0crcjqGqA0gyv8UDFI0N0fiOOAsuNBHGwaqR+C
ChY0OWuhPOA+kFYAg+4WStjVgfUuTwErKSZ/qSETCvovoqPXzQCuwvtf79i9tl4O0cHiK83UbQbI
BGn2NnojV0lImSKDArLt6OP9fn4LdQ59u6Cw9r3FG1BK/VHLqSmOGhDFo/Yic0o9OAVVLPJjnwft
o8mza9awT/d7dZiNLaQDVvdpVgnB02Mu5VmCbvjV2EFh7ec7Z668+T14ObdSaK51Wn9/cRAA+QiG
n0nq7/0yxI9k0NXDZEyxMRRX69ZtrnNTm8mQ/AY5jTA6yraCVqyghO8qTcMKWWbP57TUitfFbQ6Q
DrqmwiPiKRnCYEtc1bUY1k1OIt/zBdP6xnEDrpCRK85Hde6pFA/xlPxdFJsvaNdkWWaPurolycMU
hPheMH2D8GF7DBOQZW6cxo5TxS5CBMs+dnJPm2chzGeZI21GUex7Bo/LLsqZ0LdrEOUE1jNfZO0z
SDJfjSlwCBGCMRuf71gIWzEHksJlmwvq36AstRxUmjfJayJXdFAbPSy8TJ5zOohdbFsYinW5z8tY
D57KCvgQ2TgcajGEX/TU81dT5GX/3Ldzx3rbtYlQOElRS5bLm8EDPzqBsn7OUWTUTnuqWjCGtd+X
pl0bHSMmOsA2So2a3OFtm9f1YzzvAyKjB8u8cdNOGIBqnlPPL76yzIRIq3VK74vthpZxg9EYgW9l
xluvgPubZ/bJEFAw9VPegB0D1A+DUd1GMNFlHZadpwB3ToMY9E0WYlm+kx418E+ct5H8OOXAPv+5
b80tG2dBU/DZZ/UzCCau0geTUV5DGfJ+444x2NWJmgYITA4zudU1lG14nV0KVXxoJEIw9ztw7Fi7
QrFdvHEaxzi9kZmXCyRRQdEuXhHiyXFfPMQuU+S+pn0qkuEGmGr8lXZ6OM11zZ6RE9uXVfHtGkXA
vmKBZ+byEWInb/oQcJGpRP6mzHGW7JumdX1eGl4ZTE0KubL1fdbnjyEWRp94qvqv99t3HIV2Hgxa
bm0hi1R9N3HydzZGrzkF3kL7/t8+HT76fic3NpRrvS37NtmcznHTqVuYVX37wWhFoRuQF73+cX8k
rh1rWXhPep4stF0+jt74Hnmi4ghs7HjuEKTaAw0HBZll14KCoA8ywdmtRdLpue4jNoBqKo736d75
dl2ikAWLuZiGW53LAkMI1GeIku+9tO3KxLFf5iwy3fxR1+xbTUu4TwmiL5eE9MNGpNuxyHZlYp3N
ZGY+mz+mfFH0GBI5+8+B9ge2YdOuDtZt/MIc6n5CYXmCDqQp2sP/cXZlu5La7PaJkIwxxtxCDXue
eo99Y3X37hgwkzFmevqzKlf9k65dR6VIUdJKCrD9jV7fWtIB5QfAE0+/PkLHfn0VqWXQen4PGuY3
GTSZSUkXxV2Ccv8sag4GWN//vj0Qa5OqJoahp3JGDWAloLD7LBuiM68S12OHxHikiPkyf+OQYb2r
FsU+kedUv79eniMWtmajn1kZNcApzt/oguJFeFO/qTAYmgT05GjrsR1YGXFD5oa2XabeQKzfFqnh
rdvRqT/XndKVCaMRQrrejO5OVvDTlWfzzULUKfqJYwu0isjjuPgEogPuzmbylpeR2+Ym2iHXnE8c
0CNF5HrGsIpQWTngsu5yo0FI4FFxWceBNUkrpmrbxO4xtG7eNTq+73up8hOPPZz/v9zH/Wfu0M11
U3jKf+MjNDRoCx4x07TddRMXz2GJQcevz9eRzV9PHwKv5RewC6QEh0tF2wBajbM18xP50pHdWY8e
yrE2Mgdh2bsygds3CvOH+WDTw+Dhee9/ePAfzknKWrZooHKUFYeMRrRDFF0uYnLL7rwHHBbujwcY
1YREDJ5801HL2a2Dtqv6ERtwIJ1wr8eWaBWk55FmkwpwvgDlKQCcQ6L0b9409Ceba8cesbJw1w3E
gyTt/KYMhwDgGLjO2xICitEq6Yw6KQly7MyuLL0qA+bXbbS8YYrd7E3WfuQY03wAwObFK9FG+npH
jqRPa6p6N5WFP7Mxe8fcMkbdFM/9VDmv/2CdZVtDenOpkZScZyDrUUQBxYAYlzsS8anX3/OwHLJk
GPSy//pjjtjfmrDeLcXolRlD+Gt7X6QzVCD7TVEv4sRdw5GtJ6vgLevW8zLTZu+VCN5w6YoWbtyY
b0VfhScs8NgTDofhDwPx5xoo7j50d4vsTLhhrePy5yitF6cERX73ed5CHR7/x2MEIT6r/Eq9E9Jy
8y0HS0HxUY5tmJ1n6Gvqetr004gucPZOIwzFK78gG9+dUq05YhnrIUTTRXWBkKregBT/MC24A+sD
K3tcMgDP0Bs8b41Wdp4vXZ+XXee92gOQddvgBndIIx/6xJuvH3Do/v4lKK0RbYzAgYCiQH5j1v8n
99CWQEvw5nB1D/Grixk6rDufdSeO7jHTWEX2uQClV0WK4E14gAw6xX5P3nkUCEBKHaL9H8dJ+8aP
Mr8O3tTgL5+CBPZKe/IUwOXvr07WqDYicRVp/Ka/q6pIvED0rA/SupDtKUzA3/eBxCurbgzIx0ij
s+fGa1ii8/Cq8rpETegMOVQ029rLLoYSIh5fb/vfTZysBxS5r8IY1/b0zVrQ/WJLxi2r8jIp2pN4
nWMrtjJvW7ZUd02fPect11eV7bzLbj4JWz72AYen/rnbVaPKAVKJ7xj2bi6ohGpUgDlddOvyU22J
v1s4WaPZlA6jGiS53qsqhu6mCeS4kfE4XcwdZo0jiA2dtxUrE9fOc6VRPXvLPRpWiVAVxHCbntfg
Lg7F+9cP+XuEBTf6/y6XzCtoLy4Z0EyYNNkSjiGKcKThbumH68movT/IU9n1sWVbGbl2bBqHETvD
DbyuXwxQ/+GB2HthXqT/D8qTIydgDW9jFnDgUjb5u6E23MyzdNuFo6MQx+zz60U79oSDrf5xxgxs
siE0dneNRREgvGi8HybQzi+sXB7Oe8TK7KuGeB10o8M3WkDrYT9m8+JSMApMbVqUyylt+yNbssa1
zWUnAcvys/fOVOU2wGnYzIcRBefmNMKNzf68j1lZPOByQK1mNn8Pmi7fAp8trr0xfEItd2p27d+M
8L/hioiV2dMybk04YczcWki4UDTQWzXeihg3QeBxLxLjvPCyVv4/YPStbnsLOfevv+2INxOrnF5E
NA5JqYc7OQbgpZEQi49icWrI+tivr3yAKbpFEU8V72YEgCcrs2FTFP2pQf1/a7O/rdrK+ivHxzwe
SX31r/ThGC1kyzodfCwdCe6hnZtfsaFYwGUBMotL6cIoEdLYHyQDX7QKS6jQ2qJ89kf+bJcaEjGx
8s7D5ZD1uOMY+75bMp+/URQWbYIoATbUHjXNKS9+ZGnXMLi87yEhMIv+jgeQZldx4A+JHwEuft7B
WOPfqjBTzRB3+XuFB0WJXYIlMVFrxhMZ4JHEYA1+4yU0bTPMGb2pkoDvJ4B+Du+6YWPKnqamzj6d
H/UpSqTshBUfW7CDE/nD6/m56gMxFMV7WxUhrr8CV+udqCByfeKLjsSi9fijJgLlq2Jovxw0W2To
vqmitg/aDY81Zi03C4ZFTzzq2Lcc/vyPbyGRKbMQ2qvvpMSZj1SGUYoceNhT/ujY76+8gkNbcBRT
5L1Cw3LPWDjcQS0wfjzD5VD/P5gKjuR7rCqyy8v+p52gAf2v/t95P77a5ZBBbUBXIAxbMqoTQsHo
FBlyal3+GnDw6qtI4Cb0xRVGyHcqEm16IDeWc5MnB1RGBE3Drz/h2ENWm8sCTA72DLPquT0QEIJT
6DAuzQ8TkBM9j7zUD1c7LHyv7tDBITuC0JlYDcB5VDdn3VVgnVZ+X+SNCSGICmInDzkMXaApOXTj
medn5fWlVsrLBFijVD574F0F1LieT+pV/PXo49VXaZ6zvR+aAi6JdvGDniIfCeV50Zb6a2QEiJXg
3pocugttrjd53th9FiAsnXVw1qiIOZhlqMoo2LHFu1ZquULl+ADl25ezZzbX2AjFMWfBdA4eBSxR
ogcwzBWkNCdc9F8TUyzPyng1L+qOLKB/G/NFpwbQt7SP9FMEDq9zHCeesDJgOlc1n5z0dw1AgU2G
uZrBoEb8ev2PHJ01DEIIBpGZ8cCS4eLPOQBY3NfnSXnjzVcGy1vt2oUTCngFyDCRTxRgsIBy63mv
vjLYKiimIssPdMMHqbyDY5ZeI85c9JXBaiDCyxJiFDu1+OiHQSbtng8nc+djq74yWALm4jLMIUHZ
gJ/wagbM9Ak9dXP59cIcOZJrpAP6bITUOgx2jYepkrlv/H3vQ612Aa77BBPRkQ9YYx1mIgR4+Duy
m+vxW1Pitgxzy+MJkzr244dk5Y9MQYZNObEOPmH0/OA+mPScBuF5s330PwgHm3cCo8OQKihoOaVL
5HZugCDu10t/7NVXtorhdkubArpiRjN9Zbj1MRZLCCZwvv79Y1u7sijDSgYNEAZtzsOZZ97cb1yA
C0sM759S8jn2CSuzsm0PpR2CYEKAfMYMfXG4VofrZ+cxyf4HdCBGNYeYJyKYgSE/Kh0V29DgYvHr
BTr29ivLcp1mpuOHt++BqtYSeInFea9f//iR1V/jDVgwsQx0X8GOzlCOrcREXpZs9BJw6ZQnzv7h
jP+nPIR2/KrPQfnSWY9DYEQVYNbmS/kkoTOZg+mO9/U16JFPJCRHEja6srFFaQ5gcA7FwIw+LROa
EI25lRlBVXYKG3BstVaRkYcR57pjwU64/MKAt6919WbxTnF5HPv5w5//4SVYkdHaOwQXSHjEN3lV
5jvQnDfP4XiSB/XIYVqDD0wFlNgSQ7gPOGD6OI9y/ifEBNeJu69jW72y5XxpSdaC72EH+u7b3Ipd
o9pNXhVP89IlgWMnHnPsI1b2jMkzcLoFHjIsh3m2hgIcvSwne7/Hfn0VJ0Ud1LWznCE7zLwfisad
SgaGCuZrizv28ytzBl1cPUUxXr6K+bMAqds2k0Bif/3jR2xgjT2AQvYMfnGf7SJ/uWdOPxtZX4k2
vBzD4DyPscYZQG5taYIKxD+qZazb6gDQiSsGGYNo0xWVbs/BcYF+YGXNY4hRT+kWtsPY/ScwOFVS
owg+b5VWZixI54cqg/rO4ZgScpD7HHYm4A/BcooO+Igp+ytTbgDKa8aOQnzdquKOBrn/akRHt4Ue
yrNGMLFEhxP2h7ugZgTDQQVr09H4qOtfFqRSh6/I8nM3YWXPLOdmEW5kO1FWCwhvp/hbVsrzsHT4
gJUd5xh3jluZwRkV5maso89wqc88pSsjhtxFJwtQfuxo1Hw0EaxM5MBMxpgf33x9iI7t8MqOmSmA
xlQIN3Jub3jn70fNru0gTljyETexhhEsi/GGJmRs12UxqEBCVMByiIsTSdcRR71GEaihttWYU2xs
nu1d1t7QGfVvFdc3By899N0psNsRh7SGEzi0xMZohhkr33uRdcN/VBFo1aBBxbed6vrznOqa0dhJ
GrleBsEuD4FaaLNPrzizz7GmM5YBdGkxYYugTCC7ChB/kUR+fora+9hGrGwYfAy5HifoV5s4/4gn
fT8uzzoWt04W7qDlcKJ+OrYNK0PmE/HzCUpXO11W+6mMfgfQ5Oll9tlXpwjhjn3JypgVR0JND1+C
fOgmiKHMSTPck4Mfu+Kb4twcaY0oqEoxDkOkwt3Y8Sw1Zpo3ouQKwutBduZhWln2BK36JucDg/Dn
vGylU59VpE+hRv7uNv6DI6ASlOF10bFdXkd3ehSfGALZxbF9/tor/d1t/AdIMJKhBxsH3Ab4Iw8Y
CNA+/z9AEH/f4//ACEiY+XTxSuxxST7C3B5OK6+BseCmuY/Rivr6I46t0So+t0iK4giS8bsiK79J
iMgmDVIYkZG3835/ZXTVmDkf6mwBKirAExrZiH0fdLdlVJ6a+j+2DSt7o9NYCxHBaZAaw0tzj0Hz
lpynzEnilaW5vPAPVHl8R9z8kqusSvyO/f56aY69+CpuLrpWI/HbcBeE5CcUcH+PkfVPBJ1j27qy
K6VxNVwgpiFtn/diaN6oKVUS1s0p2MnfvRxZ39nrA2rKMhiuMO4H8GsQEceNaunuhuys8QLMLa6K
WUOh5mMbiHAzZC8bycLnElcrJ879sfc/mN0fCZ2DZnsTZD3b9cTdGDLvFl/mmPModqfnpo+Y8Pqy
Xno9IkvThTveQrqOVTshWp1Sai5jL3oAcvn9rIO05p0Zad5B7B6pI5t1tBFm6DdDdOrH/eDfAaH/
dhWgkPa/a2V0XrHQygMzpUejX0D6cQ0d6FGMO0C5ywdOKu9JkCrqUokew5zwZl6iZOz76bvvCHnp
I0Px74JDt4gG0wCotoAW8A4TKiCDo6qsdqwDm71sK29nmciqdAxb9w+pY9zxsshjr3NtmxuwQg11
Mmbg3ACymF8ZYF0eNfSS4m3jo4w3mtsLVvrBRg8UPxKBovg9KNvwgYuAJJ03xRr0ps7dNLEmQB3k
zcWBMfSS8oKZvY7D8aWLW3onDGs/a3yxt9EcnJ8JxFOK4FFRkLvskPDKYMNCNZhfNq6d+i1ojdsk
VeVqBqsjhlU2VveRBYeKp9ut4oPbd9ZFT0tQt88VhcYjWG+gY1vX07XLhf+T67rHAF6pd2rWVZCY
vi6A0CzQpcOAje1TKN32uFNvW5DYjO3MMog9+CC5pxE6s6SdcSvBsr54d6XDJSyt4p1joxYpL6ET
DhDasoCSxo89lQhMcm70xIc7qNyqZWu6sgfnawVivnvRMayvN0/zmOpQT8+4QO5/ZRoY60S3sjHQ
NSjydMY8H3tliw9+Q1mN/AcmRJdr7jEqv8/13OlbmrHyGm0ncG2pEUubAhUVXAHMFFzlJKObKvTZ
O/FnanZtltvnOYjHYVPWAEleVWQpL8EICMrtWKtrzD8wt+F9jlFRKy2EBFRlM71VuCosn/DfSS/h
I6/kNQ9tceEVw9wlBHTXr8DL4/JwBsI5RxNpqljqe+AOee0Co2gCpvIe68ohrWZYVc1JPMY5op/q
zDdZojmX2EYsQHGBpOWFeS0NE0jet7fN7MQ+922kEoBSAT6wJowfMY2NkofoHrtUM8WKVEtfzk/5
3IxPs8OLzSbKlwuKZTS3okHDJqVTntUb2jlXJVABtnSL8SD12UAJ/VJHVN4D6wDQZtnhr7TNB+i7
O0YwSE69JUiwqmZji8bRDemn3r+sB0uHrV5Y8cuzHhop1LZ4SYg7+D8Ik+xFwTS7hLkwuCp5XEwX
k6CUfNM2CIKtw+HjWzJQzS7F0ufBFhcu433OyxmEmYEo30DrHxUXsZvZOxTopwsbduoT4n28faLo
sTyBrn60iS1LR341hnl2wye7QCBv8SD+JgL8o4HMbypa091YH6erWph3m0V+83u2jfsOjHJ5U2Sd
2I+Y5VRJp2iwpz0WKOmKvnlEppKF1zGrcF6Xtq+v+qBin8Igys0dE9dzLaDEVbeNTJXpwZBZdOWD
UgP/2WvwTV75+eDvHTD8bjOavgzSoRnRyZJziUxaL9O8gOooFv94iyndho1gwXosSYfdCfA/XTf5
SO/gDECBDbjSJZlEfXkgXtyhsRtspMgyuR8lkhzaHWRAcn+ovlV2DEFfoSW67Znr+VXb2NJ/yLu+
00uiWriBfIPLiS6/axkIZ66Vadw/VUE9HKBggqZVBTFzMPT0arj3dT/n0AHU83LpKCTodhwkKd1e
zRVoWKQBNjPnPVYraIoYrOZaIPNdirx/MobwOc3Dun9VYR89yULoFwjgRPXPVmicfZD2KrGHLLi5
mJpFAN6Xzb5ZUjBlF7fBCER9RotZ5YmjUSjTeS7z3xaKlz8pxNYenPHihwqG/SSyEKuovcPxG4tB
/wNUX3NBQOyndlLJEq+Js/TMZ+r/dHYu9hPc5IU0UbMBcCFQr4jLQbE/iJmGmyqinryV8GvPS3A4
M63s6iDJxrlYLjvwJU97VnQHsmpN6mxjOadmk3VdYaoUfcr61XM1mX7rfAQ0ah77cEfreI72ahDD
nVDh+IwmtuGJzG1/H2QAIab5WBZDIkJRz5uG4HAcOAritKKafuOIRUOS99R2SR3Y+CYG9/0lX5r+
uyN5tUOLqAFPTagsTeTIyrcaug7tdmxpYFK0Ij3vJY8L6+6D3q9F0qCvTUDe0XU3EC/r4w23cT/e
SgXCDXCii5cZFFMfmDSy+yiPeMp4BIgya6fyYcRwyC3jzD554QBpBQ3NjWetWLAHOsx88KLjjwhd
44bOvtcnQKRNz3IqwjzhUUWGjfaCgF1MrFn03aigIARskCvI8kwhKskNnNEBDc0As69/Me4hekbz
RHlKShniRWYR3KO15lUJDRrviQLYRC4tMJW9BrVubcqdGCev3TVtgEjY2MHPbrkyY1KVhJKtKzxQ
VIx5NNxqP0Arkw5TYy/aGPDfHVrwGCcFUq12Fyzu5vwDOaavkrLC9fWlE0MbPbVRi1l4rYBHIRLg
lIRmoYHVgNTnpWaG3oFNvnwo4oW9ODAleNs6z/zp5xzGIPvoxrlMMcLYujHJiOmrD4XT478YX+Ct
oMbAf6Nv3/32JCybMC4+BT0wfQW4jN4idalYolAdXUNlsMOW0SHbMOoNd5wGc5SAjqPy76xp/fia
NS6kCY206DdSDd7TXLjQXHd65t9t6OXv0Epx4bZ1i/vk8Vy/x1lh4sSC3BFYTrRZZrBPc3qNuULv
A6yMMEeMPIfdtWg7vDynQ3PTgwfws1XVTNOQtIVOkUotJJUE7rDkYXXfNJ7RKYT+aJHAH/TwwQhr
fop1H2VqqAyexmVCMOIgSgiRZFv+Yx4a9y2yOHOAy4CdfRxVcekhtl2ODbM/Qijt9OkooaFbyIr0
aQv14Q1vKxdvsijmuzY2JUmKAFRyqArG5gZyP4iecZwhVKuYBJd9zqpvzO9qkGDnjntqg16DRxNV
Kf57lHAiSCGlva14HDzNM2v+wbB0sQ8AF512vJ+4vV4Ar93POQJRMgbKqmSJDrhH0VP+nWSYqrlm
Q4l9G52YQTg/TzKCqhEtOeFgPotMBqgUQQRLJpdj1eFCdH0LlyRsmUBulZCNl3uxKZK4hCO/tUBB
9ZsgsthSDCfo6W6IuSq3PV5xwchkzcW30s/N1Th1wyMkHhayWXCxZ/c85vZVLwNrEzAqIABPOZm3
Ohx8ncYxZjqbAfK0fu3J76FeqruF5eUN7mfzdKw4hAoK4rE5UUFh85RjRMy7mMUsmgSgjr4AS4Pv
Z6nGquqktFNAN7WoZbntaGzoZR0xcTn10/wRle381oSFzzeqcGajEBwZ6GIK1WF2MavNDisHiZsY
JMLXHB7SS/k0IwU3uIC4p1kOP6mRceqtKwEGZoMCcY/NpmvqgvlDxnX52UIu5cHasb4qW6iPTdCw
vDJN0WYpnGhxK7qyfIi9EewxMVlMsBmQeT6MEgNWSVBaOPAhHOcprYO5+a5yHmcpeMuQ+QxuyjLQ
JgdwmqRjWIyoLNoqyY2nPmxBGm9PoCXAElEN6qXP/OwJ9Jv6MYK3dakJFvTQCWqYJZUtU+A88EWx
HUPethg4FvIHJKzdB5em/CFI094Z6RBClSFwLLYEH/yun2n5hmR8+WGA545S8PsiUXQI5FfQpgPQ
Pwf0e0FdcThIwusqUFhNlQaFRmiyR6qz/KGA3OYAKSeLUND4g6hTFhxucXLUPuEFsJIYap+Bsg+S
GknmdzMV/Aeru/EllKDA0SDhBXF2GH9WueA7HjT5zogMuXG2NC+jm3niRXOfTKOIP/Is0o8ollVa
uHh8tgpiKjgmQqU9pr9IyrwFa41fQ4I+xz0sRFfTa15W6r6ph+knCprAoT7TKCkqhtlKxUFYTQc+
gYowQAacSozjI6v5l2/Ioa2Djylo8SuzeNWm7efLQo8EiWgLNQ85D8OVCptxxznr38TUhK+uRRmo
7ehdM9RuF74pqjsRquKbAlJs3nQoYFM0L0BwSgFAcRzyI3M9qEuAmAQQZH14G+WASwFcPw1Xtmqg
NNBAVSzvgEElDBx0+VQvNMlapa67YJTTZgKM4DVD/zJB5TDeZhigyNMuwD1Lg1vT53bxh0tB4fAO
t9obLnr87zYgcZGgK0nvZsj2zYmoDX9groKXGUm77OVI6bh1tbV3AlJHxQ4NQAAq0MlrUxfE3aM2
EYw+bME/C6AsFh2DLuRC12Z6lVXBL03cYdqhVexp8eLh1ui+uTG0MVfIWnSaD+Xy2Amwx7nJ6O9+
R+ReOorVlhE6CLlkzca42r2RQ24kfVRVipPoibW1/sXnvorTrIewawiygStQRdVXHWnmN4o9vR0N
8O7AHsh7x1mx7S3cEFpDxUa1db2ZsAggK1fugyJrmpLctXZCrJNLuWVkLj8ATKHFppvgMjaFzfK0
AcbvykR1fYuOMY6bm0nsJVUN/9CEKGo1JExeYxkeGshBifWb9MFBB9b56L5Xblfpgu99MgJ2Xbc1
zDHnJPGR7z8oA7Jp3CSheQIO+Ms5UGUOghqQuyiOdlwqKaZAUVbRsbyYezq8m8i4TwjXWKTgqpJb
DUL3CzYj7GwEidpbifvsByP4d9ooh/uFUqoL1zQVyugpCu5hnUWcUIqapQJP8KPifXmDiBzc8Dkc
LnuYz7eBKbjnA4FwsMnbEMA9FgM2BZoQLwwwKBNlELDco1wiXjIL8NqRpMxIHjzrbPbMBckKkl/U
vuH1956h7bRXnmc1VMTbEQPSKH9RbfC+Z9NGTIq8a1xSXFp5YKviIS1+UmJrhLRl8J96X5IpgfLD
zUy62KJDaXBSkWdNwc6N4I3+RiBH6KFYNoiFrKn6sUrQymBwEYsEA9MUTOU/bvS13RjSoL47FENF
Qh1EJS8YiL7tFXQHYWwx6Sa2KTJoJKHVLbBRpuaKXcnGR60CWUhf/paYEwv3LqoynoqOR91FsNRF
s/EaF9RXSit5AcURxNwMJJs7BSnDQzYZIte2FoyC3zQyUZSlZa10/g3ME1k+JIBNQHzP1uBW3ubM
1zijYDBpkjkDT/hr6MEFQN8dsRHlKPBGTSSxTHLOCv5Q0R6pF1yvC68YXJeFiw7CcaNDjz6yRkf8
RzB5KJuhyGmRc9EGddH1kteeekB2EUccAdRvXjBRrLJE8ymyV5TTyL+0DbgsEqFr12zqmY7eLbe6
Q7+qwsHfdxREGRcY3u+jK4a5T/FSxhYoKJcpCiwgFJgTwkuEdiUnrICckBHvJE5FmcB5j1g7v0Lp
KaNojLZzG2vQC+eyaW9j0Y1PBEP1FsSzqqX7g6MzFzbrR28nvFmrzThrcIEsAdJ+ThlvtnzJbYnf
Csp8z5CzdMCIiNjb1DGOdxLUGWQPeqQ4H7SEhuVD1YX1DxoXMIcGeXuW5pkrsl3F+4ggzYD7vKtY
BWLwCVwyuO/oOb3F8H05vMGcqmxbWcKLC9gZ0uDZ1kB95TEf9L4eG/4ArlxwbSPb6F8lGN6RsZDq
UG/kTS23Hu/1hPS0HfsaRPOqVZNMZoy2XTDcXdpNVelh/O5jV4aUQl7mF4bgKv9HAKk8ds2qIAOU
WwYUN9He5TKgxLu0IwMkZu5QoXLhZ+SSo9alCdrWHpL+XuwbCqJJ5JkT+XRVHzVbVQm4DTlYXqZF
QJGe9h26ABDg7kUNaVVIkaVj3C1IjgZi76wr2lfWW/SnxGHaHdMQY/M050Q8S7D0pzkK7D2RObkA
6TG/1MUIQaLKKXSKpOTdsC0HAEN9iSHzbTHV6tN6JgS4Pp8mEV+ZZYDSYA1BOFQZsEChQxSkg5t1
agcS34RxC8s7nJvsUvaAOMIWde9vxwXeEMFxQdOBStM/q65ZPkdC1WvExn4DfLq7CQgQkb3I/ceC
jKa9cvVk75yKwjvJMdORziC2VhuSx9U+QlYaYHgkDFJWI7bJCU4nkTrsdVpGGF3JCnVoDQhedcW1
Q+pd7oUP3pXETugbok6pbnWspzhxS+vyrQ2RlFp47XxX4Vr0AbVueAdMsrhUUfMLbgPVgC88ELWD
M6BLIfHnoxrjntx0JOIywWUDvkw6WD5lE9gpSYEWg2/Elkxk+k6GsPghJ/RToXvHbxbSuGxXRBhE
sUuISrIqDb9xlDS/MgxN3fhT7S0XAXrVvwSEFRBckbuWULrYxSzK/V3nWAkroCED27OHYvaazS7b
546qlPtFgN4jRKhF3CwPrMnQgJIgygNJaim6d1L14DwoMfWT8Bxt8KxH0xId0yh8YRaedRYDARqA
DleNdxjGEsS4635GAwCsiwPEgg8ZCPRk7G5CV+MCQby9600Rh4kaeu/aZqCGgwJViRpNwR881y32
OEZ3cwtvNDxKuHK+z3qwEValcoeVRFD22ggSUP3QpFag+5SMC1hK93OVxZ9ULvGD6OryiY0MJS1H
97HrquJdLtz/7toaBT7a+aiTEf/mK/QrgK9RM1QUEhMa1OQQHhp3/mCjDxUDditZjzwB9chry+ul
Rq4gcf+ERGO8h42re69p2+cc6mP3I5tkBrWrQI0/faVimgbIVl76OLS3lEXyTQBxkPKxJBKJJ8EF
gmQSso/9sKRBRcslsYf+OqjsgiZ1fQD36wKPJQyjmMkECMFjFM66hj5eFbaIZerA0tNjEBxpPEbL
t4ZjUikxsY/Bab8s6HcITmVvTkSdgkoWbsGTyaJqY3rM9lHYVNWmXhzosweK1vdWzwWpkgG3qC26
XjYcdhO6mGnlwPm0WUQ5Ntsw0sV8U4Fdz0s73A10GwJupXKHS5TpGyc66i4F6Mv1s4Zte5cGEGn0
ykYSv44gMKxec/Bp6w9M9Xs77UMiB8ACUAHaUvEHD7CkzVjmqPv7YO7vcwUYu9eFzWGbtP415QxH
1dF5m8152WyyGDWEdTmINt0C0uM89MUL7Uc+pg7tMDSZXRxw1O9t9ghf2fTbZVoc2cqeNvOFRD63
IIx3A/xtsKCS1tuWzlH4HFpfgd1Dydxd1n1u6kN3epJwGgN76WvdzTtPz2g1FLTFu+KCB52Y2o/g
2+uYBffKR8PGSmiGOROJatsJBZtoevxNkbhW26pD/Q1LOrSP+EGJQC3dUvxjy8VXaStGVMJozPn2
h3A9Rh5j5a7noDAflrYItlU7o14O2//j7Mt65NS5rn8RkpnNbU09p5NOUl3JjXUyMRoDxoD59e8i
jz6pj08bPtVtt2QXtreHvddQqFc1hRIvnl79gvjU9DNncOuQM5K4E2xCjriwkxJf4JC9mJFImly4
+jmaJuQ5g1SL/4i0ZP6hFd6yCznQC0trHFguhIVvSsHlx06PWImxG31n1MVZX4Cx+SsDQPYkkNt8
GovlSuEH/Ksjce/ctQOUL7Fuxz2jU+bg0urpP3WFfMMeuVaUY3DyiO/Y8HGvaUNVfXFAuJMHvLac
F9HVyN11o0StKRStepQRrFT2WilkWgQDrr4tHTx1RCnIi0qL5qUe6+LiB533wWvyKN1X0nE/Z9g8
mi/ZPNb9rsfFTd1mRR9/69OeIKOP3EIhj7ry9SdQMhYBABqSOxUK9wxxdPc7in/zy6gSeeQQ5CkP
PS4f/m3NkXTMWuiQI01YL4JVU++T/i4hlczDQztDgtBXyzPOa8uG48HnDS3u0T7FCOEFePCqPsfF
3u3i7iFIPXXTOhqlCFDS8ZKCzHkx3mqop/+GCzaOGlU3EIBKnWB+cJIuDg7ITDl614XQ74AXd/EH
XsfpGQIfA16upSwAccTl61tHcKjus8BrH9MYr9hbnfHilgcMlhQTC+9QGArqO9iU8GdVDD4/ZU6X
F0cnrulwg4IIXkcNX+pz1xVyDbCEnAuIo4YAS/BYoL4GDlA/51tMvqVs/k4V1+Q9k0QS3EBkcKpm
3e7gE3cqkcLDe+fEQz/elcVwcoCmv+5LDNwE3HMHzQsfRs0jXqaoRfmj/lapGI/x9Q5s9XsDPBHU
Tg0vujY8gb32B+/gw+jIS6Do7Xb53oLPMAnNeAAARVom/kmy6Svutc1+6Df5ghZsgElm7qBKlxaT
DE+AEH3nqjx5M7A9XMEhNo70P2OcXzcTJqtZZnUFZn0WnrjIDyWTr3EfbNB4LCATk9CsiWpzyCgE
J86A/eDLEYOzBGT3DECQDZyGrQ8Dn8TDqKqaASAZlMrUMRpx6uczVDuSBY121VIyWcxCwatFcOKf
9IQ9hCf824LsRQ3ywVXq83oflrVk+nroPGVF3yCy8zkGtZzgCRBxsmG7bWvcQEANYejBKwFZZLzv
+r1IuvoePldbkWZr3QhlTlBXd90pPEEX8BZqnGI/1Uj4r4+LbXqNMMYgS+SO/OjEkInYiQRMGOn0
l4ZF8wYc0/bzDSQUAWUwln0QnXSSVLtyHMq9Xxdf13++ZRcy3TyQ9OgmQvHzhefiERrgkg2QZ6KD
XdNnV3nOeMQ09ZBNSataoHyZS/ZPy5CXDitynWkoMQ09pFPUUQMAALiE+qsaltmdoBS2PjyW2TVt
PLhqYYQXgfG08C9KVtQH5EyGXRioLTsH2wQsPb+BcelExl4quv/9fIqdbUGG50o8NpnYsvWyfcWy
st70MUoeNJrjHCj5QqpKMEYa4rF7p0Kae32gbJ9hRLB0mzgsHBEu9c+Pg54OXVf+CoBWxZVpS97C
cuJERhwzGbvQ6R38E5PVi1d7e2g1nxm4K8P8pcFOvrFhW+LNtPEoA0qLHATYEwsG53dYJvVPr06r
Dai+bS6MaJbZkAH9sgxUolGtqh8X0lkdDh/X58Hy403rDg/X/E6TFkd+UiEXRXAkI43547rGDTwj
8zVe4RzRkIfwRiqR2z+4y6F/XesGoFHyVFVRgdaJnD6lDTgMcQeFo/XGLcNumnXkSZ/BGha2rC3w
KTvkCvp9Czzm1G46NFpWZ7j0/DbIoFpD0kqHpy4aH2YfaR6cw4B072NQkSrnSrBwaMSyH0HmlGYO
iIscACKUIaC5GMut1m3DZIRx3jUhUJU6+buZLoBzHruvvbh6jr1/D1JexQNSMTM94TV4AY2kQhEi
3tJFsuxBoXEUa6QTsxSeYMBR80edt4/RchNq8LDn5NN1y8iI3pyniaaAUp6QI60OAMKOu5L5yR4l
mS1csiWCTb2JYCAqRloX7O8SNRrd5XCq3VQ9tAyRKTeBzHQB5noBWJVPkVMmILNltyKvP27DbS2v
NFNuAgVQ1Adhbw7SdOp8ZLR5JE79MfODX01SH0haICPH9uvTYRur5TPfxBx2NqRZZYcTJnXz7BYF
Jnmao/LLda0bEZ32unb9KqZ4eOgFjFixY4085Om61o1ALvrCcdtgwm934Z92bNokPsYZ+b7eumU3
MqUnPAnQhKopaB2c01Ocq8/+pL42nX9E8ux75ccb5837vtge+Y8NhyeysgsXDc3BQVau1Ddjz09N
6/7+X2fN4+iPBzoXzz4CceYbSoW2mTdinRct8oVVSHGMyuReDagJu7rcUk22tW6GecSaeSwyEN0T
lHFRFooPTaq2dE4trZv6FBC5G5gjEeE56X/A24AdXHotLcBUpmBFETZZGPmnoh3KnUtVtadh8JJm
vo8Tb7xu8ZpOHGHdRGIO+vjkl/XXqMU2CNzRVfZjHjE9OGhK+jFxQrAOSB+iPoT3wjBex9BDudTY
Mua+mHuZRic4wn3JQZzczyOANOtRZ5vZ5e9v9iMxhsi4MxWcUJEKdjlA9dfv3b5xNhcoG/EZ6tqo
wwJannf8pm/rHCAD7z5G3WzjomQ5IXzzhI7bGIB3FgB+77+2y616ySV0ZDzA1/b1umEygpegRMoS
xQEEAkDsiAvleOOXm19gmwQjeAufD23QzhLjVPcfJ3+eHr1OFNfoBoMTnPx7ilnfUuD5FFpvXf/V
0133MDjABVw1Mqb8BdFkgoSfQOtUif4Opbn8oEJGzuvNW04FU/UigBz4jHIykppzkvLdBLM6Hbbh
vm7FjySQ4871mq2ns2UavGWBvYmFEZVOIOgC9JVWnn+oU5oc8bb9sv4llmVqGm9U8PeGCyZD625F
f8eAoe2n0geiOfoeOf7GIWq5ypj6Fz1J5zmJnKWToSyPHqRnUK1kHwBug51g2Iu9h8R/UJXXHWqm
HQcwL6JCfw2uToBRQR1wBmJKVlvam7YZMUJ7an2vhBlKC9RkGqOe4fSyA0J+ypqv65Ni68CIazq0
cVTSCOPVe3gbosoJVHw9byQJ3xdcRegZgc1SqKVBPhbN56E6olq05yM9STd4iDP+McFNc9BPtIke
QE26LvdmSmR4bprUmgAnCnCAuEHlBJwQP9TH9fGyrC9THYMNHR5ctEbrqQdQmev8QMAcnKl5cDNY
V6rUuwHY5rLemWVyTI2MPBZD7MCO7RfhatrB0wQ0chTYr9u4TCuOoAWBoBqG7ledDHQ/uOIHuKz+
4bqfbpzZQBdlXMLI8ZccxktAgacrEmCN1htfGnmnqmQKYyA1Bqyr7zo/874QN4XizkMcl+w2a7xk
65K8RNh7fRhHd9Xp1mkJTcEpGd0/TtyGu0Ujsg2X9Izoxp1XICGtg/4Is4N9kvmvydxM2I3FVSI4
xBTPGIoyGTUIIn+W42UP/BywJkW55SZjOVb+vg3ebPViAhmBhF7+E4TKQ4WMCpbCB5Rsviz6ENsf
YevGiP9SjUniA5/1R+XyTjvqM1mMVrW6XXbh2YGO+PqKsESKqaahcGahJtTpHxPRKar4Ce4+XXQl
b9dU06hEMOe6L4OfcmYnNwqOyCSAolBmz1GYiCs/YRnCNzPSwLQrh/RK+KMigKGPXf0TYgtbToLv
jg/4essqf9M4gCoFT/JGfQigT3ezZA7+auVeMfho3DhDgqKQOqW4asLN85nDtuQGvNnrLApJbK6g
SowOR0rlQgYnf+A0/qga4VxzVqAqYNwMyxSSNxyK3K+yH6ZdOoIXVUwgnqyPy7vbFFpfzpA3g57D
myuCjG34lE6opfxJk7Ck7imRuVuCZlN20NG/Zu2gJ2Pt9BRs6SZh/j/A8Ya3YZYBUQM6ZtNe2b5x
MWRQqe5AIvReSxKCKVC0YCu4k8O3fv+7V0P8fvO0oODfiATmG6AMAKbM07H3j5E7z/1d7wDFdMhG
mk5XfswSI2+nhXoMnlO185U3EarHpGqm+TbxGuCm1uf9/VsPPsc4OxTgWN4MKsuTjNz+J9hIrc/B
AtBgV3nTnGA7b/MEEt+0p34K1fmGJkDHlsC0FuN+qKG1tfG4ta1AI+xZolsRjIP7ygGwKw4xK9X9
VPXhuE8YWF7rn2ubPCP8IR/F+xxj+khrNwL8a8yAB4Wf5a4Hgx/3Yk1AXlzvyrKNRcZmIAmfwFpL
3FdgRIP4MShUp496GgA3uqoDsxYTgCkAME7lnL2+RjGbOVBuK9qGkdN6+5YJCY0tIU2bPBvroAQP
nQBM6aFq3nexc4TB61ZCw9aFsRcEEcHVJaf0C41c+kR8IOafB4bUIjiZWl31VAyIWZyp1ICMBgCG
F6RO5MmDRenR8bPkunk2CzPAvBKYEHYlzDk40JdFPAPbEbfJliqTZR2ZFRkvB9gQJpZYRzC9Hh+i
oQIBOB0ViBLr82zrwNgBqCc8sN99cR+4o/+Yi0C8uM1mSWZZLf+5m2LwjbCGmEITyZxClz6oxSls
An2KUVo6sgEK4ODFTI8lVFd3wIb+Xv8c25oyQjwtwqSMhol9JQrg9AfVcPB6te+S8JOjc2iYXNeN
Ed6CVTnLfClgOxiL7yQI6FPac/8xTV32z1VdmKWaYtYpJmMqLkA0Nl+EiqubNCWQXCi6YuPRa9kP
zYINbZ0IufS8uoApkZ8Acm53IM+0hxb7cJVNWylXy5yYRRtUjHMQE9vqAr2DFvJYHGw0Wn1Ts3tt
D8sHvjkoxxI0Yt42xaXqQWdlc/niezRC8nWrWmP7hOXvbzqgQUj7NB6Ki5vTQN2jDIT8TOQQwY6R
k8/TxqZrm5AlSN90UwLFVbl9JO7hHTw+pA2fjpHS9IHBPQ4o7HrjHLR9jRHzON4bCQppcfGgZX3H
QW4/DnM33KZuv3UZtn2JEfhOod0ycJ3yQkPfAb+/ZPsC8Bmkbfw/SddtyR3bvsQId8+b4ykb5uoC
VIU3YPvF9rhvCNibDamcl/VItGyRgRHs7dzmZAJ1Bnv84NzpSH2WHs2ueTwHxKzXeIGXFczp4sdU
N10PMDdo8Pln6QC2vbVZWX6/WbXhgw/lOKfHGZXI3t9VfRc2u2EOZbmxG1p2ebNgA1ciBt8gsLMD
H2w/RT+Cn/ogRhR/K/Yt4DD0QAoku+7iYxZwygDOslMj+QdAoEEikmn67LfBlmemZUGZFZypd9xg
BJ/yksxVf5tXKn/0lPtK3ebH+mKydWCEOOg08+gME7+4JHtt+Ozs/l6rBBm9jSLCu5kMrCgjur2B
FhWrA36Bm/ZNBwLpjjb9XUG+jLiIdtl1iCn0Y4Q4uJJ10tSCX/A2mED+XrgLZTXsq0l7ryIlI1jM
WXflrBuBTombiqri/NJVQwtqReE6v/MSzMDrZsUIcQmKhh8kGLPAGb/yEtKsEylfugSe1esdWCbF
rOwQrfwl7eP/QzvU2GAd/tjlROwrt5X7JP0CdZRgIxhtbzqzzNPGUJtVQcDOrT+lO6I6AYpxxX19
GkWagFVI4p8dKrl6FyKDUO5QywVRqsm3rmCW7casA2knVDWbU/VBe1Qdx37wn12wgL+uD6QlfszK
j4BIGodqCb/MAa/BT+7znYN3xE6F7pYXqa2L5e9vTmHJ/K6KO6Y+RFAJ2+uQPBMoM91CR3ELMGYb
ImMT4LMEdw/mJhcB38hPwg0fwChLz+sjZGvciP+gSpy+ctLyg6dJincuB4HZ76B0FYHPdl0XRujH
eUGyOqP8omDd9DsreHQPl2T5Yb31v0HxzqvBtF0HrGcG170l/3hwGQNB2utAVtwh9z9TCA1MNBAX
sJ+FhDMppA2Et4NKmoqOYK9BwELBELXLIEPXsjG+a0XWluMjsnxB+IcnXQCnr8odu+w19zw//NQ2
JMo/xU4HrTXID43PYKjVetenTpGGNwMud9V8g3U8E9CPodRUlodqmMe23XushlAO9JB916tfqrrn
U/YzjaCNlx3Wx8E2kcamxLV0pjFL+AXMfXAHIqmPXPkv641bLmhm8Sl3hhCeK5CBEhAb3HuFdEEr
xj1hVzWQUmgkJK82FoslnP5TiKo49JtEUJ61H33BZSSGfAjINCkE2tY/xbK3msUnTZ0MviCy+pZC
6mcPWqZzAmUfZOJGzwn0SCL5sxEq3ciV2gZu+fub3SEA5TxtQKo9t0P4W2fhdzZUEvIhkG11egJR
j/WPsky+a2xCIpRxDc2T8sxR7YRMFlRMpsZPrztOzboUmeMwkYpXZ6gguLsyEdN3B6a1X9d/u21C
jB2IVIDdwIoRJK16AqeWyB8sT9wfsq6D4xKxB0hUeT/X+7KNk7EVRYOnnT6Z+SWdRhUjZzhw/TnK
pb4yS2XWnzzsNAlz/eIc0DnaER8XWVSJOVxhNpeULUKMQM+L3s0Lv4bRxmIUCIL5B4ih1wcn3rw0
W3owq05BRT3AAQm/hLFWp7gIoRsAPRto/AF9dtVEmKUnFffxnAx58rgIWYDVnh4ho7jlnmlZUaZ4
O1DzLhItaXP2dMOgFBS+EM/hE3j2AhirqND7WY2gsV73KUaItyV0Q6GVSp6ikDDy4vVNqo/UgQz+
cb0Dyx5iKrlr3lSLFGFzzh33GYarUP6Dth7b1e34qRrCawsIpjE8dKIgFQBJwUeRyfnjKKGsuYsJ
GzZeGrZVZcQ5tIa8vvRKcfbwoj9CBv2xJGCxQA93AyNjCW5iBrcrgMrwuvKcAuZLoVa2aBgWLdvK
sdnaN14VXtvNDCio8tyqMv+oAfuM90UnIW+2Ps+2ATICmw0B5HWDpD5HPakAuFqq1xKPlgpb4noP
736Bn5hm8EGTZW5PsuRxlCg6knp0vvn14G+cdbbWjSKATEsHtPLlBhIvqhJx3zMIeIbTVQZ5+PVL
uL85S4XISTiwrjhDawHPx3ZyVQdq8XXUP7RvBHJceVLMjssvvm5/Qt5mESCrNm6p78Yw2l7m/M1v
h7SidkCzF2fI/ba3aejcQYpQHOFg9SGiWx617y4gdLJMzJtOaOCUY0h4fW5Hyj+rbC4/BQvqDQou
v65bQEYMB0OkRZmlNeo80AgJiqr5MIzlloHju5kh/H4jgKlqkJl1q+ApD7PcgVpzD+kW/A1yF0yX
mSNPrlt25TEKIT35zfP7kmw5O9rmx4htaE5RCNxM4pJyJJx7D7STbBoOfZQPe4duOu/aZsgI8UjK
jg9zETxBHb/6RrrojrZz86sbN/MsliA0teRZJBLAKkl2DpBdSfalktP0CIUEtsUas3VgRLniCQSN
wyE4U1yhgmNZQgNjL2i3VWKyDBE1olynUeZRCAhdcgfvaejTaugO1tAhWrR/1lexZbKpEeh5mToM
RjXZWZbwP24HFLC8ENq3cSs+1kFRnta7sY2UEfMS1X9FhJ+d00jW960fkvsEIuwbe7ltnJZe3wS7
hnCgU4Pz+xTAs/WZApZ+oiTR1Q56Fxu35XfvUX5iqhxIdw5zAZLyZQyz6bldpPLI2LS3kHkS3yFi
+iXsIKG+PliW2Kdm7Htlq2kxJI8eFQ/LpbBtxIMCWG0P+Ap0Z4Cxit1SXDk1RriPxQQ/QuHm5xag
BH0L0ftm/KdIWFJu2IAtSJv/JCUwdEage2kdcogou+cygRZQ/knEIaRb6+EWUpffIFu7q/GHGEpG
G0vastZMCYQgKPuuD9PgzGlf3P69HtJynjcmxxIwpu6BnouSxwkRFxE3Lmi7QfDbHdv5JnGp9+gF
auOQtCxpUwMhahlEaQmrLxL2z9OxATrn6HAoarK2puV+faHZOjGCXzqewrIqwjPULrncB5l0F21A
qM8f/coJ+JUTYgR/GccMNHM3POMsgx5g1bg3xbwJQ7VEpimBAEFajsHS0OUfh/oetgfDx6htziOq
Bd/ggSCfXEjVXTn5xpmfRrHfsmLI7kkejUcKT4cnYLDmj97Eiu9Qq6Bf1yfGtoSNHSBVGtptXIoz
Co41PabQ9ZOQUu5ZeljvwBKTJp4vhbuCn6lkkdqJT8EALSQO2mFUd0+iqG+oh20mxB+K5iq/Rz8x
MX6tO7S1DGf/DIIS0uoBRbL70wzMSn/dIjNxfpCVL/PJU+GZ6olccExCcD0Bm9vbmHpLrJhIv7Sk
U4AkaHiGciSHvN+sIaKme+iFHAs9an1dSJowP49XPsD0RXNm0ITaaxd2RnQIXnwF0Z71qbdsYKZ4
Alx0NRcl4kUHOrqP6hJlriGePjPCC4g0UHdjidn6MaJe+Ansyrqq+R9GQkXiW6kgiVeLTAFXu0XO
sPWyRNCbo59WUCTzKhoiGwtNMl5ggxmLuAAYGWysAu6Z64NmiRcT7ocmx7muPPcMJfHvIspxyUie
SkQHB2JSEP+hT6uXKhYbR6ZtsRnxH7nVnDXAHV96NoX7Auq4O1nGv5yQ/Fn/nmV43jmTTTUFAdlE
2OxK9yw9lTzC/4t/htg91D3Xm7f9fuPI50p2BUSNmovMs/TJy4Pprm46DtsPf6v8b+nChPFB6Z51
QpfRWUPj9nsE4fAb7lQQ4JpqaCCvf4ZlcZlQvjyBy5XOpvqS6ih6TQoSfBHQroU2Yzn+8LGF3qz3
Y1ldoXHPhz+JmzqdImfhpt9z0txzp9tpbGinvMt+LdckWtOnngHQst6hZfpNaF+b+3EAyVrkn0Jo
Rhy8onL5vVMgZ7Gxydg6MIJ/jIWEyCfMByJkQfSDgDFCAURsyMvX675g6fhN3AM5pMHNrqJzpCF6
wVInBEkEomzXte7/u3XuJqKT0Am8lyGO3Hxq9anKAfJab922rIzoJhweHSnhzeWv9UtOCX+uPDCa
SQEZ/3qqP61385dG8k6Qm8oLUe1HMcrXzQUyh1AjHD+OE78by4nBblF8JC3kwKqSHKAjfdMCDEKT
7Htc4L/r3du+0tgDtB+mapzxYgJ7Up9yGNpGYTvcI7Fxgn/WVQVhPzHBfuPQoUqbNfk9NPi+MSXv
UoYAXf8CyyI2UX4hjedc5LS5FH7wZ1B5f3S8zcKCrXEj5gNobcPEnoqzShfPJ8o1gg+qscGv6378
Mi1vAkQO3J9p2IXnUZTJic6Ovondq1hrGHUjvHXsxRWskapzkBH2nHeQop9o9OW6X76M2JtfzuF4
EgnwLS9/kTGJB38qP6BbuGDLuWFKMERzDBUGaEVf2t7HaeFksP5h2ThAUdrbJPrYQs/UX+AoRQQQ
Gy3PI9xIovAYNSiFPI7DXwXvKoyaeQcoAIzFIDDLO9j4QcQKerHAysniMe1kTV6GKsucz6OGSvhh
fWCXpfXOfhAYL31UrQFbdJr6Qn3Io9xEbR12ECFsIPs5KS95dFRLnQOJcEtb7/B9RA3WibEHpHPK
OFhn4iIzeGiSLI5enShm1S5mgT76VF3+JlHaoC9ueFRHj6yHR8B655aJNvGBGRspYBxZc4llOt9U
Og5Odcl2BJXt9Q6W9fjOcJrowLYKJ3finrjQDIZIC57hC4E++RZcz/b7jQ0inMOuRnquvnRB1HwQ
Q119Eyx9brukOK1/gGWHNgGBXh32OvQVP0fx4B09t3qBGRA8ZHrsoFNZbD2aqWWcjM2CZ5riNpu1
l2iGmLgoIXbmuVAEXZQ1VR6oo+Rsn9XDRubEssp9Y/sIILCRpJNszgi/+BBVgHLBNIXuCSyHb+cm
uYXApzyuj6BtCRj3BAgNKWfRbT6rFgrKHrIQP+fURcHtuuaNi0IWjUoAAQ6vyTD2DxFcHp4CCvfF
9dZtC8zYDmBggXsO3OYubPR7f68zkkSfZsBbCJIBg7sVh7YxMvYAhuRoAMkb76zGIT/A/iN/HNoo
2vgIS+smPDAIvbIqharPUMeATQE+BURh8FH5NShjPzExgSWQ8GkFjPwFHji/WlcUQB6WL+sTYIk/
E+/nTV3rQR7aPSs88++1T6V6werN/HsWuFSe5zxLNkLdNkzLT3hzpgZVLkPwyslZxeX0QJbq5L5h
A4TXr/sUI8ZJMYVVBnH+c9BF4QPrVYlwyP2h+TZVHpOfJgG01EZftm9Z/v7mW6LKXywUigYbI2PP
AGjWZ9ye1caC+ivr8M62bso9KAh81XUzkkdeev0zd5B3v3ULJ/GfM8goBH9UHU3hfDPBCUa9wggO
ygO3nhfIH/DeWEz9VM919YexeAJljbZJGXz1EhcnbVRkmT46DhyCP0UoSE01FMkHplzMh87FZz6p
sfniu6kfwA9w9pvu3psyFm98mG3YjM2EctXBYgAZy9YfvaNs3PTsErgzrS8AW+vGZrJoX+uqb90z
EEz+DQTfq+iC1/jsXtbbtzyRTZWJMdblIMC0hcMnUHdjgIzlmGTPtCbzrhUlzAdneutH4V1PrhKz
gtv98lPerDOJrEUWOUV7EUnbPrNWhk96GKvD+gdZdl8T3JcyCTFLFnpn2B4WAUwR2JjekgHyNfsO
Wm0b02LrxbhEzM4o8QpP4zOySc4pdaEsioU53KVFtSU6ZevC2FpS0VCAcqLmaYjwTB7q7DeMccGF
5ZtlUMuJbiL6oDDeyYBrpHpCGGNQmAZcJGXpyQtGdcdCp7nv403lYMtCNgF+YUbgC0hwSXYnVKJv
w7qOo88FrBen4/rE2zrw/72sSEjScvT9BmYcYDLsSt5nX2AEBl+D9fYtkWKKSrjQ5R5FrLA9Mqg2
lwN0a0k8HOHr2d/CmBrnTPPQaGhgzT1Ukdf7tH2TEf2Kcla7U+ye2/oB/O5XXU8/1lu2rS7j9hD6
XMMmBi+Itk2Cb9ShcPLzYG8wt6P/a70Ly483IX6yAvlCwt4QpC5Y+P0RPo3UpxYqPFtHiq2D5WL8
ZiNhdVPEhKQeeAXaYwePS5wMDs+KjRuvrX0jyHOYkA/9VDcX3OUH7xC7ccg/Oz67toBHjBCPWAmw
lxjm/90edAajj7HarKhaptjE9EXFWMe8CXEPFeOYHSDlRHdJOWfdMcPxunFpsD1FTURf2fp+5JWd
fNIcqbY2RNkj93AQlr6vbiQsaQ8BRLd3cuLik3bd11pnWykHS0QSI+LniPekH7rmMrZu+YXBIgvm
Qs09TpeP9dSx3cjCZA/llEHuxhq8puuWtXHew36RBa0S0Vn0qPYdywCaFMdugg32evvL5L9zTyJm
zBcJnA1ht3tuO/81HckfkUCdmdfiEVbO6UYGwbY2jPBnLU8InFrqy4h33B6kjGTv9bC4h7vh1nf8
xSP/90Ogw/Dv8EwJlI3LrNXnkkhQeHl0YK437sWyAMocgsfa836PxL/3c+fcV3hK1gziUOuj+H7s
wkXl353nABOTtJfIkED8K9znfuU6R/ibwKDlug6MzSHoujkZA5SSWgpA5Q6Lv8AWQfgWac4SWNSE
CuoJQK5ixOr2tSKHaiEt8gS0C2hFPkyxmncD/CE/jy77hlvh/f9H6vf9tUFNHKE3tsMwgExy0drh
zwQCfcWuUTSIdyNvs+uuzdQEEuLp56oEpkUXVUrwcWGmelckzbRR6LNNv7E1cKE4zGOlhJE10jw7
xQkEXeouDzfiZ1lG761tYxNoIyh2w05QPgkUK3dl1XxMXcIOqqi/CUjEnsYZxoWN2nrR2j7H2BMg
DtcyOISKS1K39XNHs+ZnAbzKcX0p2z7G2AyAuIQtr/Lkk8zHUxBAWnj01GWpwMIV6kHLLj9MzVYa
ybK6TPBgDjVvJgKcSjBFJs/w8iBgg3LywH25RW20jBY1Yh/WfD5uf4ASeWHjVruZqLssY/Of9dGy
tW4Efo8MXjoXjbgQJ6d7CeumW9+Fkex66+/v/nDV+/e+hYyLKMGtkU9Qi1h8OrNfbSHuU6+/JOlm
ocw2B8vf31ycdClhW5QN7ZOqoYkJ7BucBwt4YDolqDDr32EbpeXvb7tgUVI7BfbfvJHqpCoQWJet
6rrGjehuYUVdwquOf1B+DtsFsGBatWXOYgkGEySIx3w7B22sH2UMt6ioi+RtOvKfIk1RLqmAoU3q
ybsdlqvF+sfYOjRi2wsoemo0kpEjfZkH+FDLFqxYqiFl1kwRbBH5cNiWkrZ1ZwS7Aswyc2Nk1yMv
/6WF3AkKLTYoVePxdM8cvvgE/1r/siUi3tkkTcAgF2HWxonLPyy3MniOHxYdjAXcoTLvdRsC9f41
kJrIQVdXEY99bI5B4Vb7SkO7tBPQ+0zoIocPB1AvoadFNM9L6RaU1LK8TRihcJK8Zn3fPf3dLtWI
FzrKmqfrxs3YA4Dl6BuvquUT2DEJ3EUz2OfK+MTSBpK1PXwZkY5Z78myGEwrpdTP3JYjk/GoO6Ci
RDV+amX2i4jqJ5v6zzVWRhVsUWdsfRk7QtuLbshD7AjFLB5DNo37jtNzEHk3Iiiex7lHsRaV8vUP
sy09Y4cgPlLhrWbyiTdMHXkV/ZYhFBPhgNXe9glB2QoqhOtd2ZaCcRVQqpt0zjl2OpKLXRBzfd8M
Ut6st24bNWN3YOUQS7BV9WMbKFjhLbI4S+phCVjB/GhPmuBlWdvrvdm+xdgcck0b+MjiWvP3YPhr
09aqLeCCpXETSSiKvgbgA6IcuvTYDfi8wy7LUN5Z/+lLcLyz2Zg4wjjKpjBgEe4V8Lg8ulHa7ntI
DWA76yXf8WJ0z9d1ZJz/IuicdExG+UQkTfYRov7/ndJwtn1Z78NyQJtYQqgi0FK2y1DV8GKIYMJ0
iBKn3jVenx+u68K4AzCXjV0/ON0TFw3sk9MO7vKgc6TnVqfzBh3PXcLtvUlZlsLbW0DXumM6k+6J
VYOnTkRkNb/n4+zinTdJaE18BaG+QN0aLqEjg4ykTIPiJ2mhiX92qoa17EAgoNMd4UkRO/sC3tvu
BlTLNsTGDhE5ZaizYOQfRt3DdxNiE6lfN8crVSeQ2zL2BSCaUbJxEiDN8RAFsRXqX7/rKRy/rs+f
bb0bG4MgNXLQlVtfnMyHX73HfqqMkC/DjNf11DRq4yFl2X9M2UBGSjn2UCC4EDpcJuRv98k8QUq3
bOAacVpqdhAeo3JfZc3cbISyZaMwIYhQN8KUl7hhhz2R91QzNu9wJYOS9/rQ2Z7WJv6wjHVcOyUe
CAuAq271BfbzDxAa857UOGqkjvHWjnX4EsJH7zaGMNV126uJRyyTqnVUP/APdHHJDVxcMKHPsBFs
tlFbFsqbWINza5pUjV9fUC9MPvUBo84u9CEpubFh2No3NoywbdI+gwHGZajq8JCXmbilZbUlT2m5
xJmygp0TlKTuPUBCa6H2TjOnSBnSX8s5t6SJsi7Z/70iiIBceYcLzR0gdb2k87v6UnpZvvdGgK2q
GLjw9UVm+yAj/NveC4sZBkqPNE5+yQoyzlOqfzLoSx6Ceq5uCgqmkZZz+pRho9iI1v/j7Nua4+SB
bf/QpoqrgFdmxvbYHsd24mSSFyp2EhDowl3Arz+L7FN1HH3WcIoHv4yrJHTpltS9ei3TGmlOAaW3
wWh3pDwPEKD+IcOm6xKZB97N5TEZfGagXQ/aOFI+8Nr5g8rZl+W2KIGhvbcyN1hxyobv11GHEWsg
1JtS7LEWBSaexZxXYFvWKrIMn6/jDl0bvDMptHsekFN9AR9DdZBV0R29NojOmyZIJxYMFemgCAgG
KstzPPqt9lH39woS12y8T3toZT9u60Yz9YkqIcDYg4fVsCigsgGcwjUExPeOKKs/l/swLYVm7jxM
rSi3+/IMcbfyVkVOeiSzjXL9bc0v3b7zVrzjWRSGAudKafvxcawEZS8kksEmllUv0vGI3Go5c8II
ix2gjJg7ND3EeE1f/nqDceswxFYEqUSGob5dImYZTU+KZPGVj0jtNYL3jx1qTXbLvwTkP7fZng4y
BGhdxZKG/IxSjCKhVgUFhQgEPDFha1dok31o5p0FEzTjoWlxbtu83DtW0fxGaDnYEdQOb9tVOngw
lD5OKNz8zkOjguwlsgdwcYJAP8jCp8tLYxiEjh5sI1aOHQjnzunyYHL75oRbCz+hJmft0bxY2QeX
Wp1cUPICkj6dU54Rs273dJYy3aGOrHiNwrw92/Vsi233BR1IWIKhTXYQuT+DgsPbKWfGymdVRL5v
myrNxMFZCOm9gbCzPdZRlkwZSruqkFm7Rlr89+U+DG5ERw2GJOsbJqaFDSd7Bhx1vvZg+SvHhWkl
tBOc1l0P2d6OncuOPJclSh8nZISPAidTFXpyxduahqCd5LIee5JBSvY8FsOv0k+TcLWUwLRZtfO6
wm0wYwq8pyMBCw5gvfJopxMQvbgXbNxDmlELKknXQjHmXFQOCEnroCXDrpz4GvuUYQg6UNAuJStn
P2TAUgbtIXAb73s1o8JmrGqxcqoaFkDHCvolzzlkI7BP+fgC9cBg1+OZuBJgMaUpdbQgnUFfLJoM
mUI47EX3JgK4Oenmpr4eCXcP8/JG8P390I/trguwv3KQtu8vm4dp9pad/e4YnH3hOQ7SpOfBC7p9
7qQhapNaHkKDwAE48nInpvlbOn/XiYuTvBJdWp7LUNWfyxwl4TtR5qvM7NHHDlEXjrLmBlyHjZBn
p7Xe2oUjCqC48xKZWt6HcqZlknvVNnhtpOMIXTAIiSK32Vn5jrefVa9IIicUdgHZXa14RtOMaSbf
OkC9BcwHdMVDYDRx3Y59C6tKThuXXbN7aft9CG3b5enRdAj4y6a6kVHg3BA/VWvPXNPe0ix/CpVo
Z+7nD3YPhY7UBYteattqF/pijVTZ0IUO5ZORPaMiGA7YHVAtxoLwvuv86dqZq+ywae/qcL6CFoR6
yOaeGSIR1wKP8pa2a1hBwzLrPH0ZsXy/6xFDob34HqlQfYrLJv667cs105Zgcoo9T8AxWsWNFYRy
H9RhvzItpolffn9n0nYZ8iL18NAIRkQoSpfti6o8FCCJXNmhhhuuDtfjUR8hzowqiWgkR5+Oe7UE
luQICfKuPk5Bf5NBgAFueVp5EBjO8r8hxHcj4kFfxIio4pQV0W81N2VSVXa2R6ELA5Vqs+IKTaEf
HcWXOmVZgtMElocrQz8CUBlJiMNRYJi+1pm8n0vcHZADAaS3uQ+7ck3/1rRgusVjvZwWnZzbrh52
qnDsr8wuCoiH+SjhX5lDQ9bj76Dfz2FFOlozj59bxCP/mqPHhvbW8aI6aXL/sS7G4uby7jaMRwf3
Zdbk0Q5/D20Mhu12DNVexRV5LcrM3Ygti3QGP0ni/2ufS5FA2BXP45IlSmeLnay45T8DKwRiUUKM
Oq9z+6uK23JTeUKk0/sFVs6cAfHVc+g7KSpIe+j87fGI9J8vT5/B8+jIP7uzAhgw2OjLgsrjjDLr
737gBT8vt24wXh3511rZDBFzBNOW/HgNgcVsin51jZqA4qZvRfs20fIXq+laPbdpNMvv7/ad6j3g
ISzcVziI7sOkKkmVXoFu0xpXNrapA+2iLwG088ENw89R14z3kCJAWjevu7DaX54wU/vuvwPw5IDU
pI9oRGXX5DrIaH0TumwlKGewSh3QB/EPGZC5QjInHZ1rVG20zgFgFw+UWW0bQrG6pXtIGq1ZjeE2
ZmvHflxBjilKR4HoOfvlLkjPv8qaA0zInr4NRVxDj4CsHUQfDy7UQX6+5xDRtlP5kCHdavUA9k1u
+YMLlDzKKxf6f056glQp3uA75Myczj9sWbFQJz+SbRuzXqr4mOajeo6Air936u51U+M6cGEqwYKp
Yi8+cmckT2Xpen/GAamAy62bpmxZuHfWUtp1XvekZuBUDeLhOJWVdeWHY4kgwiSdezB6PXkgots2
UTqjoZgpClGRAj0L7gznaC65l0wyZpue4KGOUqR93DCGZMrDNPvTdwBJIXdCaM7jXZXN7YMTdm23
MhLD2R3qwEQe+rSLvTA7tRLHm4pROL5woU8RBCZlMf6c5p7tIU9253TlswPo1OX1+tg5hDpSUbU5
tLLqADErFgb1IZv7mN3UlqjDL5c7+NhiUUWnbQiw6diWY2cnG6jBg5q/LKNySf2qOkgRQd/56Iht
9Jyhzn/IMjI3oB/kZ7eA+BSvXfI4pBvrFYDt+XckExIEwzDhzts0U/W9jkLbv7ZtGzqyl2fq41sH
6MD+bT8aBJ8Gr4MYxoQoqwjZI2pR7SPUCdfuvaZNpuMTbQt07U2cizMHU9guR6lHIcY/CPnxKypi
emJRc2yZ2scpHX+u69UawhCA6/47NKeffBL0Lo642vnTAPPnB1/SpS4ya4AGA6Cl3C3oLCeUt7wo
f1UKsl6XJ9Wwv3U2RFql2NFBxs45uDMO6Rjmj4C0y+vLrX98rw91QGPkEKifWwWY+RHvhx5OxkAf
VdfX4Fv8WuVVf3W5G9Mglh3zzqmmIgWpjLO8V3hcoTxwybD1bFsgNoyWXt+3nqe1hUsHP5NelIi7
x+G1VA5Z+XaD/esciCAsKH3ccHBtz9PT3+jTcl/jefYLCh1JTxhPWJB7K8tt3OHaZccKmJgbycRZ
oAfZSejY5k2SAgExDG11AC5nb2Xjyzxa35Vnb7qShpHmGQSlogCPGLRZsuC+LuVd4UnrWzhWbD/b
+U0DWeCrvAMdsR879sqBYdgT/wEGQgtPet2IPilErXeuW/fV9750oL23MpemHpYj/t2+qNIprSAS
CdPxXGhZQCNQqITW+bBxBItRvWufpGDJbgeYZiXywE3aVDTDU+t4AzteNhuDQ9UBgHiB1E1LKUfa
onI+Q7tqepm4jYvPJKqVp5TBAeg8gm0aNuCEdtkZABhKd6x1+TMqG/uXnFa+tQ98N/qybTDaOUp4
ZbuhcLLTlE8sB81/at8qMkOAC1og2VpYzWCtuh4wz/BerwQiUmCucRMLMQPmg0oFijLfSFy/+k5x
cJw10KRpg2lmQ1iEwoUK6k9AtjW7OuiHW4+tUgmZWteO0xLA734cwuBEBHVu6xb8e5TxtcPa0LqO
97PBHx9Sy8tO1GqDfTtAXqN2IIJxebENy6Dj/aJgiKKuDrJTSdNf0QiRdxKQq77Fy9CvhqchVS/h
ejmRYRPr9IEt5MQ7FUAx8G9WEdfQbgdVD/4JiB6WlCPdpKrshTrwr2cVmYtYQBt0yV7aiOHu13kR
DMauSwVPrtU4dV+U50moBy8KCagvmu4TNHerb5cXxbTky+/v/JUNmuA8itsC9Ozh8FiHCKoV/qqs
iun7NfuuHZzxsZiL81+Cc1Y6WSIAKr7h3Pu97fu1o7HoEASmE9IxTuBGD0VLOkRXHcLJ4XL7phFo
5lwDPRN0vcxPReF73hXIwEnxNHSVVV2hmGhey4GblkGz69aTY1cis3iOmhKEdxEo3ZLKab2NN0Yd
oNeKbMhAByjOvq/yJzTMQG0yq+nt8iwZPl+H50mHpzHzZHp0kfpL6NCKQ7G8j7e1rp3ZpeAl92Pk
XHkeWWRfxI4TPWYCLOAr1zmDr9BJAFM6ZWNEAaMAaBXqRXbnXjkunx+WtDRuImybrf1H6LduVNV0
sDXFAx+C3HFY/a4mB2m+y/NkGoZmyxTRibwWJT2TDrkdik21H0GWBFEBpo6lW0GycVtHulnbFa4d
uaLndKyLXUqbYFc3eX07M5RzuIL7L5f7MW0rzbgn1s+AUxfpsa2G6Dor5/RnmIr86XLrpunSTNu3
QJ8y+h4FptT5wwcrthJZ+88FDqOdgxvbGuuTaRSabTe+UB50mLB9W5HXOxl0oryKUwXsxuWBfBw8
DnUMHoh5ZMFBznN25oEpVM4O/SN4W+pPBQRMf1Rh634LHVHZ+3ACV7MNF7PN7HV43lTOnE1xm5/l
yLzvrWVnX8MmK/eXh2WYNx2ah0w+yaUocXi4I7uH/nLqJKSTazgXg2f3l23x7uSrUsUKrAU7B2KU
DwiI8ls3D6FaADKgFcdl6mL5/V0XbU+qivdzfPwrOcRF8IOO0C4D7OL18hQZtrC/TN27DpyBDpPb
pfQcAhLtRqnlJovw8jBZ9Fi7cpMc4EKI+m83hFvx4A1WfrYnBR3IKroeAjlte9DoyDzJqm62wqI4
S2gw7wWc4lXTk+dxCMIV+zAtg2bodhZkigRDDno6nx1IN7n7dCDlfvYBKN22EJqNR6rNHK9v6d+A
wBTb0YvdLGk1IB/2docy5m02oaPxFlDThPLe+GjP6a+2yiFaNa6yMxgMTgfi+Rm3qTWn+blGbOOp
HRVx9qjyZ3TFHEzta+c4ivvBlOkhLOv4ebyXvdNkYHwo48+X18DUvGbQPXQewSgT5GdSjd0nlpfR
WSF0sAbLMsX7dF1fjhtOP07NcIIyHL1fEnWZDSHWPhc7G9XlifLAFW9Lwe59zgtIiqKeHHnpbYNb
Bv3e0sXsZB1j9BzEGXlM7UryXZ271oojMc2dZuGuT3jaZQgDB2VXxddi7pvuvoJUltq49u6/309A
9hNThrWf2mC8yeJGotprdqY1MMKyh/4L8Qw9zcanDIReFJDOM1dB+SLw3rjvJvFMpgL1QmDefIEw
0sal0Gy957lfeHMOXXIpYgFxyChTh7iXa2thCvfpAD1OvNSqOsQr3F5+rcB0ufCjjE4Z7MMFvbGw
FCMSc++giDHZvMN0zJ7nBY7H6gBnSRGwo+XU1ZdmCHq24oQNR5UO2uNxEJIpGHGG2E18O+VLrTwZ
5E5GQl3ZkKdY6cfg7HVx317GyvMh0Yp0SX1Ls+UJRaL5UzwFbE0AwbDXXO1YHwcowlqDQheT8hMp
+F0+cY8kbmfBCxCn3YVg/NsYsdSxel5K53BIu/wMZk2fXzFLOuMxaniwMTz2H3hePqPyDeD4ezkr
nmQDmxIZhpAT/pxlKNT3C9rfia5eywObZk/zBDRSeZbFOCo7a7RA/tShLHPhAGv8aidd8VggY7QS
yDS5bF0FeO6sMq5B6X8OkXlO5tL9Gcf9U+7yL4FM3YRUUEVrlypNyR5B5XyrKmubk9BZ+jLhd2WE
au2zW/ntg8wHkiLgOPUrzRsmUYfx+ZNn1z7DwICGyxMc2jwhrgud43H+Cc7oMumdlO83HT06oA+x
gyaAshvwyCgDH5mke8Qo1naD/7Hf1gF9yEH7KioG5Glq+b1tAQyqBGhXL3+5IeLoaDeCms+BtIIp
hpRLekJh9oHKmiZy8O7iWd6FGbln3RoFgGmv6dx8SDWC5t0X9a2agL8b1JhMpP/c81pBHAV7jITO
bg7zT84C8Cii6eeSGLw8TtMkLr+/uxzY3M9SiAsAVe/GbE4kS/mYFKW/prFoeGDqSL+JxyMrqhTR
KWQ6F2oIaFe53P+tRH/uQwg+12BvGPtt0sJeqEP+QhDXh63l/W9/zjhHe0i1rtUtmo7Xvwv4brZc
RCGLiffszLrmXuAwtUXZJahm/FNZoBSGPtOnygcevorkbeMVa0oghgPw7+e867anc2sPmRsd0wq3
HppCbahEoNW14Jn+lh9d3guG80+H+bVBK/hIi+YBVHjtY9s0pfupoMKaE4s0vnVzuRfDjtNxfmmV
D0VZy/ikOKxrUQIRHojjLjdumCkdyleDp8OzLBkdAY0coj1RQ3YDlrP2QAfc5tzOjh8vd2QaheYf
0lY03K1RDFb3kXUC/E09FzGlK29CU+vaNYFboT/kHYAbDcus5wZiQ+NV5wXjNkg6gBn/Wj2URRxb
0TE6qjr/4Q8AErsTpH5wg197bZr2kvYqSGeIfIcDS08ocSmGXV1EuOXQYRweIZO3TToy/I9Ab+wQ
T7gWQ5gndeYdCwk/1cudZ+XlYRqE9jKQVVn1g1tHRymzb9SGqlMbDy9ABKwJS5s60N4Dftk7PZvS
8FimzbDz3fjkizC++f94mH9sEESH7GXpOHiI7IansgvhP1AUOY1gX4uC9Hshp5+XjcHUyXKIvvNP
EqWdaQ7OEuSZxiJBhilLwMJ8rmPiHZwY5ZGXu/nYKoiObpumIIrm1ukf+NS98jQS1+FWz0F0bJud
V46vgiA82oMozpQ77Bs4/+rPNeegEZyncpVb1nCKEB3aZqc0Kyqg0c+WNT01Zd0+telCyFGBhjlc
yAJK5JY/N8NUnFJe/qJkDRBvmkDN7H3gMvpRgt1Ntmn8ZHfIvCShVU3bkLVEx7YhVDa2ttuQkx8j
RctFS/GwyfnVtuXXbv9yjmg7D2n7iscMONdt1Ol8p2wjMorocDYwLbttBqWQh4lA6hDc27iXkFWG
ANPUa5bet16tbEaGB5R6VTtw1RdFEsThsJK/+fhST3QgG2qD+TyTTD2oHjw1uMo1O9kD6dfS4Ih3
EoQIt7p2ooPXqJf7kxhE++CK4lc0oWqCNkMGaP5qpZFhsnSQ2hSTPgXyTz0AI3XTlpCQmntlbQKx
Eh2jluFNwgUd7dM0Q0rBjnJnR217OqRD3z6sx9dNY9CP8DyFsJo7Nw9uHaffwLWfU5AKj/Ga3NnH
RwfRUWqKtLWf975zSuuofbUF6lqA/+afh7ycVvyt4V0CBuR//TphpFgI451TG9l0GEAZNHnpnUMr
nFuJM8dD1CW0Rx7hRoFavPOugC7qJai9bGuI6K0fly0j4GYLoCdx2QeYRq35gHQeo86aGufkRtFj
1ALz14Mt5HNDVLtylpnWTT/znakB5RpzTrZwuj2PUVmcB5DbuPz9ptY1N8AyyNm3DQKAVEH8OFMp
qsmpWHufGFrXoez9qKJGDnx6UNVo3TFoJOwCsP/tN327jrDzy3FSWUPLs28BOdhGtXe0llf3ttYX
z/buDlE3NurQwYH/OpZ83BWzF97kvPZXvt105obafd1BCD5NBw5wHYKiths8QzEs/hp0JIIsPNhu
BYtPHGqkV/YUVLezGl+3DUtzAy2ZUsoJxYYVjYWyddv7NCnn2+XGDdago+1k1VCoXsDHUNCgnsty
fMnScL7rCaQctvWgeQDl27D/kZBjT4bPdlzW17TiaSKou+bHPg4QEB1hx3zUlLIitn7mgNpdFQD0
09G5a0pwAjk40nYIKv6yQnZn29XGJdEs3PUDRPbDyj0B+z1FhzSQJLvL3Rq8KpcnzXAd1mV66ezQ
2Glc+/T3Vk8V+eK3c4Py4uzXPExrnGCGxdcRdwqpKuQPCjhnVk2fsz5VX8CPH3RJw5EiWTkCTJ1o
N3uXWLh0O519Ak9PmbjLE4iWnn1kqTNsekkTHW0nW9HGWeTZJ99SL/2AkAYbN1YUEx1iZzdFB2R4
1J2ilgBTG8WIBiWha8UrwQzD7tVRdgNVQ5p5qjxnTeQmo8dk0hf0Vyrb1ynPvCSzLA5O4uDOIsUa
b6NpTRbv/95TxlbZBRTbSy7aXH/XxG+Ef3C81rm+vIOXpv6bEiO6Uq9MA5FNTm+foMyeP9fEtcB9
LdZAJ6YBuP8OAJVPdeH1aXeCn/J/0SiIH+ucgGx8zCv2ZdsINCMnXR42osMI6lD0gNWDvJvIesUr
mqZHO8W5mkbZA/54ojF3f5BWhcOdAMX1tDL9BgeiQ+5oWMYxmP7I0Q1pnUwxoqO2VVt3Ip77a2uR
Wdg0Sf/B3rUomiBdZSONMrB7lNnJpzDq27Vkl2GadAa8iPu88pRNjmkdKBDyArIrOvBqbPt47US3
MyaGIBZofUit01R71glh+eDzttaXvfv/jOxyG4Z9rtPcuZMVeCEYBSEUtPDG+w479KmT7dgi7XO5
C9O9Rue1Q/1gMY3pSF+VBXnahT1YWWX1xV1iVKJG5ZxnxU1S1QgdDqkT3IEEeI2/zbRLNTOOhh6c
d54VHHm3aFeML38DiXhK/RkDvkZTZdpDmh1nLav7MMzJsfWz7AeZZvkW527+fHn6TK1rhlwLm4t8
nt3/9XNI40EbELeOlcUxHA46uA5Khszq1eQfF1qF0pr/2A5/syNlXy00710k7wunq288/GfTcP4D
qqtiB8ljOzimpJA3yC67D8Cy8BWFHMN21kF10Si5Xcw2fQVzLJD9QqZgSylAv/9lHvgq1N+wJDq2
js4uRXVFTl8JJe0LElHuGwMOceW8No3hX7P+HwjKgcYAapNHGaVqj4iinfjMJ7u4Tbch93BA/uM5
/ieKVQUBWic44j4jbqXsQMvYI4O3D0B3uBLuWa5f/zmfoTer+T6Z93Mb94DwTFUX7ILe2VkDf44D
iYSuv1A05MOuBZ3CFleL7rRZy0ZAdDnP7Le0RI7SUj+DECGyDXsWbWvTJblgpJSV90YQ78G7FbRL
U+du/HDv37WwIz9yKfCGb7YHDCtZvprM5aZ4ND5dc4C0rh3LBbzxLcdLNWkj5PsiRrZci9G45vhE
MU7TMOHTZ1tl4V7mcxwfeISY6pZQBDrQfF9PiBW6YrbfosnxjnNRpDcl6D5XDO1DM3ZiPe/gB7aX
QS2P/4lylGj6DJR2G5Wz0fhiFv/vcP4fXsSgV/Ub+020svvJiFMhUkiiFT/3cdgLzWuhiHHIfWRg
0vJPjIfDkpQhRT3s2xGxDmZxmgxVegrG5tTXWZ2MefCjHjaRBqNrzbDJJHxbTRF5zVoUvPOCen8D
bFtsDa1rduyDnC/LhsF/tWTh7+xaDLuUbRKvROOaIbt0nqNJVv4rKrWGZEZFaWI39McGL4HGNUN2
AwoZrkZmf6aSIPbPJ+jVLAIdKxdu027VLBkiAdOUzk382+q4SIYxcBKW07dt365ZspdDHaWcCHnN
bYQYUqeTO16Pmy4ZmBnNjOdijuI5nN3XdgacR0ThbwLYw27y+He358XN3OCGPCOakitImWwakZ5t
qCDp0w7EHd8qPyhpwrO5PjZNLV8vN//h6ebEeoKhCpUH5meL/B5864ScFSpEmqNQ6lSAyYR11S0o
Ale87GLS/zlI0ZVm6pDz6oMCpOdvssx/NJ3YMdEdbJDZxYD8TPVaae+H1w50o5l12HjZrBTv3uK6
jG8bqxyvgY9D0sQaUI19edZMfWjGbQU2bXioxgOfRdL0bpLxH+605bDAADTjJn1Os6qHfKdTARkJ
kjxpbTmi0bJm2VCyV4BZjWi5/OQ0V13x9fJ0GExal/ZxGbgWswjtNkGqgGvqfipGgpWPXtbto22j
mfQElZke3BfjwSI3kzqMA02a5qtU2zyGznfTc9qMrlOPhz6rjuNcvWZ1uEIc/xeT+8Gn6zkCHjnT
QH17PCDmfQ/wcdLt20Ozn3YyyffRvjo8kH2+//LmJ84ONF/78ZDtmkQlX+WK8zDMnZ5GaKZpjl1E
UA7gBcicKunDrzn5Qvu1C6XBDnS1niaPZjdOMXmNlJ9YL24tMCG5Iv92eV+ZPn/5/d3dA7Xl9VDM
zQjYtqAJS/MjzqEH4Yn9LPgmsVMn1iv185Yjq2ZjkUZbsKSQbpU0oGy4PAKDZehZg3qsYxqRGQub
OUkXdlfEVSvnqGnudWO2EMslwBjAB1X9Hrwn7EmqHulB0nkrgEXT/GtHdd6kZZd3mJoieAM5vaxO
QQx5BbGyO02To1l2HJdZSKsW5jFOHKmh8bc7ZWuiOKbp0c5q0fdRC/Iq+LqRQAVlSDz0EdTxYdPC
6hkBF9gOkBejeav+Iodvvvtyud2/4MkPfIZefu8XvU2nECalvoov9sG5c4uEffMhsrVnJ7HLVs59
w9zrmQBrEJPfBjjBwqLaDb24ioe1qTHMvJ4HGJpSkllgBCN/aWyW5PK1ib5enh7TZy99vvMIviQV
DYNhPPhVPfyJ2s4Xu6AQql45bEzfvvT7rn2vd0t7VHI8zGkPVdA/QVkmabFGI2n6es1kg4CgkDHA
phHhMetlUtrPl6fF9IzSNXGahndzFaHlArfp1+D0OO6668/lldz3m3RFnZho1traEIELR0yNiECW
Hsu9jDfaqq6FM2dTbfeTgDGNV7U6UlUlU52vLKlh0vUAPwniNgZqDo0XV5P1g2y8OOgBfdDsQ9I9
g/fKkT2fnuM1zO7HYWYHBTf/7sE2HeJK5rAfL+x2tOfPpTN+GdrgGLnum1P2V3PvfXbaedda/sp9
1uDo9cp64XsZNLYwFr/4Njj1LgPlLSUJX6uVMq2BZrYz3pFeBkXkQ5gfOn7XrAmJL1PygbPUo/5y
ANwSZETjgUz0N8r1n9UkDsyaHvwyPfaRu4KEMX2+ZrdTRYLAH7EibndPx1tGt52vgXa+TnEtZRDy
8WD74cGtwh1Q+k0CWobPEQXf0WXfYPp4zW5jYOAmqB3DNUzxS2bVoBxAidKKcRk3q37MoqwZcRQ4
HtKmSQflKjBCJQ4SsZ5fHS0/uu1CBhHvEFWQa6VjhkXXQ/2WJ0AqPGBAoDzbc+JAg+6K5lGSkk9q
jejDcA7o0X1nyKtuGGEQo0KO3GmPAcArGeUrLwPDmujh/ThyqoIjuHuAEjQKBeXdaG+SEnJiPaZf
q8kDpSK+POruffVEmmOVrhy+Bi/ha1ZMmtZJWYumPQr2/q7ZDUGz62i5z12x0oVpYpbf352/+RBZ
kBbGdooEzt4/qvyyyQj00nhboKp/UDgEsrC8qr30c8jKbbdYvTB+jBrlBB6cQ8jS3WgNO0+toQ9M
s6GZ7uQrEvUhtknFfjjN8xisRF1N7WpGmwlQNXTL9rNBu1kH494qN2UBHFC5/ruAPQeTGk+xgE5P
r+OhBMvSWnmTYfvpde+jP7VqVphoIfMrH5Ktsv3p2/luatdyLwar1wVoap9y14sL9OD9roIfJQMr
x7agjq440wyFcGS9TLmV7tq23o/ZGmGX6fKnV7wLBd4dlCIjhNFPe9RKzo64qgTZCejZ2ydmsds2
qvZzfQci8f0me9LVZ8YMIhrAho6HwGKJ5XnJ0K0hugyb09MO29TxRjlEMNWWHWnz1ISHbZ+sHbbK
n/M+mtFubHlJCDVoxOy2tayZKZNBP84u/GLV3rDx3tt47fA0Mw3mKuTQBFyiNw9uv6fkedP36oXr
ZT9Bt4SG6lDbN3TAZr+63K7p7arXpivsL7fI0PB0Cwnxa3r67TwFu1vrMduv3WYMTkCvT3d7KGP4
EW6SZPwxiuZQenWCKugxDFbCKobtpxeme0Veub4HAh7HcxMxxbswXyM/cJet9sF1Va9IZ3GWtmxG
vee0I9fgwN0XV/KUX4F5/8v06d679na7PPkMkELiP99l3y6vimlAy+/vjtSg6YcwDDFjrD2G6n6M
tnk0vR69B+doHZfwaEHtHuEKbtNoowv4O3/vPnkJJTPobKqDx8L9ooAQkrXXlWn/aLbawFRb1JCq
Q1S3p4iH30SRHmw67pBTW3PIhmNELypHlX7g96CkO4B0aQcBsFNcoU6kWgvqGhZULypXTZkLUuJY
nQJvoUFry4PK5CbkuYPXwb/bhYBbsvE8TJCMHzILpSabUF5oeLnOv1tUrkCIqtwZixqLJApvOFzw
5R1ueBDo9eP9TKO+AivCYeya23YGUMZhLyNegojSvQUzZEEu9/O3wQ/sV68dX1RgS8YwN+Spuipv
sx/hw5BcWy/erbwqbqNneXcTfLncl2mRNasdytCrGoGuag7p5E/umnsz7E29RlzksYisJkN4EXT1
RZDuivzc2e7KCWBqXTtjKTB4BfgUED4Lnmn5VtNne01ry9S0ZrgzQV2Mw9A0BJGSuv7pe/mupxu/
WztpLdHElYjhyyxfHAbVXBdTv4vyjc89vdi7c7yS1w3OxaqPHkKPH7xhjc/AsE/0Cm+u+FgVKXyN
O/IEiICkKVb5rBeT/2C76wXeQTHSAKBqdWjOapf+KG+6G2sXHuLd/PDI7/l9sHsKj7/46+Ud/9d/
fdTd4rLfOYhxcAthL68d+6R+p4+uSsijDaaWK5Go1z/pgzhVJ+tYnMJ9+nONtcVwHOhoqz6zOC7l
8KUxfAe4GOwYjODVJzIsj4CerylTmGZSs+YKNILdiBqhA4tesvqeR+DVqp9S54Wq66Bei+KZ/JOt
XZ2tWNphO3nqkFG1C4L52MfptTv3SdT3+zhyP1Uw+DoeIIMx3osovXPTaDcLuRPCPZBy/jRO1uHy
apomVvMEqHlHrX6KT3H7lyLbt/ljZj/W9NPl1k27XnMG6cgLXA1qdeA2h1CrusJTeeU5b/pwzRV0
BaN9nylcECiL97Xl7UFr+qSq2xEsgSsHyce+LNIBW30bdlaTwrlnFrkneV4nMuV3dpFtildGOmYr
yJoQXKLwlVEEMDtkdzbFK0HG/6+FBq2LJyyHtQz53qU3MvtZRIe+vr68qKZZ0ezfQ32VJKxTh9RP
Ic5QfVLSvRoFW2n+YxuMdECWpLKN0no5QBbeUGQv7oMJdC/tnTUl/4ezK2muVGeWv4gIEEISW87g
udu3J7e9IdruvgxiFmL69S/pt/Gnax0i2LKQREmloSork40bl+KPryLCBGYNCym9JV8tn/ePpOm/
LS296mr/QZcACbfecZ+pDEdvCpWhqArdpPNdye+z5ZzlG65lmwXDceWcKD3JCZs+hBqjEgmwM5/B
xS2YLM6XR/+x9wqz+huXwNkdQHR8GqcXFHZM006rGK7b5FXhq/VuM9Evc/hjbB9Qx3F5yBarmCgs
v6A9xHhwNil17/goyXos9kWGhInA0nWgJCoVptM8HUPnXu3LrgsTbpVNeVbQ1crEpxGL3zjbFT0U
JsCqgJZ46yxoOMigMtD1eILsu80IsZr/3RWgjNNqHCY0TedT4X92i13xdmFCqsakyb05wC2pScqz
J7zbBYQWl1eGxeNNTBV22Zg6YYogDfknX25Q7eaIZz5+9/RWFNi29gyP7Gs+Fc6Iy0Pl1j9ptnxS
dfyvltPO6TTOUhrEqzfiBwgKpFMWH8ZuCyZns43hkKWUMSDnDR5moMGMHZTN9y0BM43+NObtEbo8
W2mojw9tYQKtwO2Zl1Uo0VFOzlkxXzH23csWcD9El2fZsmWZQKqa8kRmDAuTpeoHYIRVNX273LJl
dk0IVYw6FQ75AMSbav67Bz/0wc1QRjKBrOb75R5sxjHOVTY4NEYt1IiUDXNPTlnoawfA/CMDPcMp
ncottR2bjQznJXOuqlbi4uyRQyhvwy0lPMvBbWKooM5epVRickl5VSBIkyUg/xqvatJG/pQ8Dvnr
ZTtZVis3DtVeNiCVSmEnjqr+wIkfEt4cgJd8rFN5nZXDRjc2MxnuTMFK0LVglzv5bfgC5HkJHQGx
i7vXE9xw5roloGQL4MyDlx7ApQC57Y19zrZODV9G2duU8IkNp8aP/Nw7hsNzBxK7y6a32MREUzUg
9I7JhGHX6QRWSxkhmLOv5XVRvTtRBh2MI6Hr7lbdKX3dTRtX+A/rzTxh4qfqkjRD0WRruyoqlvsU
obgcIGOt22NBvhbeP8W0xY9ocWATUOV1vT8KyDGeAj4ekPGKSvktDO7oFvzmb/zqvy9vYVZWF6hi
D9N+Nf+PV3UQj1/mxyv+cO8e5+irAzT4xixblhBbZ//dXEy0cicfM3zi6paoHyNJI7ZLyh7zYThv
U4Ap1M/QtnRvkuk23Xq521am4a3eBMLdYkG7qnsL3TwaunjDGraWDVcNFVtLVku8YcFCjTM+6oP6
fHnRf4zK8JmZ7m6B9QUx2FrY54J3xyNkjlbA/aroM1fdGGnUQ46y/wnyhPFeDsWPy/1+OMHo1jBW
olF5D31cdsOK5sdfvXrmlT+6gW2V7Ng6MGwGGevJKyaGksIY5baEVT9it8wPvgvWpcu/8OGs4BeM
bQ601HUxuip9BaFQ/godk7mIGmB09ryufGamx0lMBzDcLwE4PpT4+wNum1eHXKVboh+WHzCz5LRo
a2jp+TBRqaYwYqWs+mjCPrhhoA9PSfzB+v2dE/e8dUXpafnKFCHu0aG4rkcDScKfuAWrKzFJzg9O
PX+/PB+WGTfz5lLIkfkpqT+hfF5HLkTEXd8tTt4qFLWvh7Xndz809zkLY7nUn6jQP9txXA5hOc3I
IWxyMNimZP3+rgd31m7aziU4tQn4yEDblNz0YpMqyGYhY+cL/byWHiivfg7xSlGaxk2UFx77B4yZ
5dNlE9l+wPDrEspN4xIn8rUkQfqlb5o33sXBRsjE1rjh08LNC1IHY/3JJQ02QgHGBSde/OO+oRv+
TALQ+GZTm/6UXe1ec1TttwfmFe4WaYtl9GYuHUKsiIlxJFEEm9proTOOe0AZ118uD//Do99nZka9
7sngajCzPdXV9N2V4J1pWXXnOND2aBxFTpd7sf2E4dNORvK59pl44jPN7mXRO5EO0vD7vtbXf3u3
/OeicpdhCMOnhCCt7oySPI6kTG72tW64r2BpApA5DZ9W9v0ZRGIHxoYt8VOLb5mk7kL6YTHVSfwE
yER/ALLpsegC0HfzfkuA3TbBhvdm7ewSOgz8KZP825j5C2hssPhpiR6mKmVX+6xkeDAbO+KTuGof
yo6k/m3WN0V9Eg3YmTaOBdsSMrxYFzFDbY4bPpWtDo5B3XuvbdnOW3kaW/OGGw9NCHr7ogmf6iQo
rkNF+7cxdbbqXD68zPvMzKiXQ1/OvirL26xqhiNNpn9G/0HimiH0+L12cveY6u7BWbYKti3Lysyx
69AteVJm/CdVQt3WChBKAUbUH10YbgUsbF0YLj3zoHdTt+Y/vUrQ62YJi7OH2P1BNqikurymPob7
wGyGYzPod6djL4pb0rJjpoM/Im8etXgkYEwfh/G7mwdQdK4e60pckwBQhaV8vty17e/W7++2lGHU
LVJbVfoaDLgIHNN41VfOQa2cBb3jHC93Yllz3vr9XSdu7SrtocbqZ1Iy8lYjAvfZ5yD923fvMDPx
bdxmHZM+ECiye0tJkh5BHfzKlyLdOX7D5yHxx/x8ycVTnCf6STcuEhGgq9lnHNPf+6pGOYKQL7kQ
/o036aaMhjqNtxaXzfiGw2eLdhmfdfEyl5AgSfTQHwvIsm0sXUvrZkLe0wFI76q5eKmGgp6Il6pI
jt0W4/fHgEyfmUl5gNEF104oX1xVFBHibIduGK/9vE0jf5m+gz/kKu74eUjZPfgvb/p2Cz5te/iZ
Kftei1LrqS1eIKb1opS6Fi79nHbVLV4zfTQk43n0x2Pnlm8JPl5eCrZ9wGRIYQqNe04hX0o6XM8+
7unBX2UlEkcLC1wwpEy/0kEqlPilKA7A7lDEeq2E3HqTWPZvM4ufs3iibUPki+67B9ROH3TBoN+W
FD+A6I2CtUZ/tfNcbZWhWU5tk0hFe1OjC7+lDwl1ftRF/cjSnpxi0n/tKAL1l+1qW6TG1cBNmiRD
NUV127bMRQYHChVj4NQ7XcDYHRwv9ike0/IlC+suSjpHPKagtvx1eewfh5TgAsb+IFvk+Ihs5Mvc
gOt+XQ5VM52R3Tn/9Ykq9w9dA3/IFRsPxTJc8768nyh/Zml1HGscUgHqtS4PxnJamOwrHg9J47gl
iD6wAOWhqUZsU8rrvV9jXfMN3MDHnQRmTl+JuSJibP0H1a+hiSzRh2wBeyMv6113uMDM6scQE6K0
DsmDaNKXtu2DT0UJrr09NgIb9v8edrUXE8Rgx/AV8zGmt7NI+Dl1UkpOKWoid8V5/cCkXHGLYGj5
EtMb4hVf3A4c7FCt3wqTfuwvgZngd0PqgRwDjeOUo8hXz79kjJfMPvusnb67DIDTjUxOItC4wBte
5c4P1GaoUwVe7p09GO4+5qgTb3L0QPwmjmKHP7rrqdeVckva5MNECqxvuHwrpS68ktGb1uluGL0l
YEutOT3VoOktmPt5aOhGunxdNf8JKKMnw/t1zahukHC9cbE/qhLvepQOHSAp/T1m5I8W3sYd6uN9
ODAJWbSfQ/qMl+QX81nBoRlfNpGXJ/RA055+j4t5Kwxs6cjM/6dd6/c6m+TL1OnyrJdCRoOoddQS
XB2WWfzetcpMLECvIHO1NDO6CZL5mmXFGTT/zUM8x1s3H9uPGH7uDiVYCBhxX4sUnFFRV+gxUpVw
D6yDYjnKjbYuQZb90EQJjP40twmEbl/kACXx1tf8mmSopuYqCTc8xuLwJlog5CJsA4ljv6mH5Icr
O+cuGIede5WJGchqOaLeqHdfERLubxgW7+3qJPsm2nB28KTVbkyr4iUss+LL1M3ZDeuC4rC/B8PZ
kwysrKpz8pdy4hzEVt3DDDWSmybcJK61OLkwnHwI23TMwYr/2k7yPM10+UuOF7YcHEhQ2AMP6cZl
wjbPxluABL3UvafD1ywbvKu2ddzqULXtskWLY9kXTfQAFOCyWPp++NonDjnnXtIiv++IW+F3E0Tb
5vg4y2E5YDHswkn7gQknkJK2YuIT/SVCxp5QnzvfiBjHiSiKasM5LP73H1zBNIdeCpd4dSZWXU2g
Jj11flWd8BfJRheWeTF53st0Vq1ePPE0OAkIhSAc64KLbNmso7C1v/7auzN3Lsbe6cHb/4rJ9q4U
q/gXBljNHtwL5mDt9X3rbjvUniPpvUBK6Zto3bpEJdum9IXN/oaHO3JMfCdb8hd3CT67FBLG6Tg4
NyTo6LfLe4jNPIaHEzWOGXQCvFe99K/LIMZDj4N9485scW4TSEBdiKBxkdN7Eq4U2+TgqlW5SoJn
e1DJS+i2W95n+w3Du0cxx+isi58LlIxW55JCBO24+IJu/IllIkxsQQ00R9x3ifOqQiiaxhwX29b3
yiQa0nTrJLL1YaAMwgFq9Hk7Oq9N0VWfcxSmR57vKChnBFsBPYuZTMABm2klslHFr2IYii9iCsRv
J4XyxOW1ZLkWmBCDMau45yyL89oOSp/TBhxzPR5mo4MbaA/5pI0dw9aN4dH5wIpM5cp5TZE3OUDY
LYDKl6yOmfr//VVuhCRsxlq/v/PtGqxyfaG86VnnqnMPOs5j9Y8z+fkWF71twg3vHodOQz1KOq+B
HJCRnPKHKXXA7AXU+8bV1vYLhne3kKBDUdNIb8Z5Ub8a4Yq73WJogUnmknsLaCcWEb9mqnHOgTeq
H3qCKp1qiLtzDgy/FpUmIcCFNI8YWOGuXF2Of1IYbVfaMDBpXfQMWa15SpM3FLxkPz0nZ1c9mPl/
X/YHy/ya5C7jJBcPWckgj2gbev6hdSSiS3Pf3gC2kZ4ud2KZYpPohQ1UQQ4DZS/RjNsaYoLO2OQP
DkRwl61HpeVqYxK7gGCL1HUnObpoFvI0tOBVrVVwn6wUtONYJb/rKg9vg6zaiMx/HIoLAsPDZxQ+
zqzh8zNiSey+abycQJBw0fda6y67LyuEgs7JElZ9E/Vz3LFjIfN+q2TJNm2G32ftpBqx6Pm57bGs
KxU/Okkh7tIB3K775sxwfJWJJG0LH3OWVGCN/cswjhjWxqK2TZfh9LqHaOCY9fAZzQu6HKWHNKD0
p+J6LFBLE8TZcJjioQrO4L0etmp1bHNmXOTnOqy022fLc5KPZ0csV0H3XIC+JcS9PgZ7uh98a0mz
76QJjG2hzdxAjc2QvCUiD89uGJzcMRweyqq+L5qpOF6eJstCMDliwinOWhks8evggQ08RL5zPk49
l1/msSr5xlqwdWKe+loqVrJpfq6yLgAZOMKZ1Rp6IqTflwYJTKKY2V1ktVDPQejSGdqIQP7kB3Px
S5fNZNmBTLIYNjDhSRnGr20MSPB5SfELvZ8Gu7hY/cBkjCmXJMk9kvh5RKqRnMYA0B0NWHg0zOXb
5V+wTYLh8knpuF2X185rznrxfVpfN5QjZpKkdN9B9h8wnYwVY7RHqjyDxEbZH2Ld9+ow+IHjb6mc
WFzQRM7JSbq5bAJyXzLxWBP5Le6RRs8S7Ft0zdzUHfijM97eLOW0xa5ps5zh9gqx2H6uRfgqcsd5
nj3+TRVx/a1tITp1eW4s173/gOnyhI1z04kbPVVHqYJTO0BU20/H86qwfbkPy1+YiDohytzzezd+
4oi/HxOQKR06t6enqs34Pi8xIXV1W/O+9mNyI10IhuI4rY6cJ1uQbYuRTEAdMGEeCoCC4m3O+PA4
aO4f85G+lAlqd6IQkJCNybAZau3/3Z3Yr/taQ9hGvHbVWJ8bijphmvDkmIIR9vJUWHYTk4fGzfsp
mGef3EPoUR5n4utTTzbfDrbW1+/vxi9k6yCeqBkwYtKVh9HF0SjEVsLKZh3jXG97rli4kPh19QNZ
4bmelMF9nyGtd9k4tg7Mox0vHjcdQ3KTJAT4HuhvkRbB1nCRXy53YLOP4c6knFSRg0/sNRuRDj3G
dZA3NznEK/KNP7B1YJzcevbz/w/DyQoik7/EBJaxuwR34q0CUEsHJpaudgfpS2Q/nrvJH68WWZBr
J68fL5vHEtAwkXQMOiEVqwZyn1XqQQ5Iqow1Uo0s7k+rrk6nuL/v5fYfihpct8O0drKfJMt1eq6T
hasojPVIN26JNjsZnizzbFbKU82znHj9gsqkpT+uhIFbOQLLUjVpasos9lCK70CemcvsFPtVDK0N
DmLRzfC3bTLWP3vny3KuMzdEsusGdQ3JEdF7EtWQdT/LEfntsXYgX07cndYyPFsKopOKhMkb4mVO
eKbKCdL7xWmhlH55ZVlAF4FJV5OhLtTDa1FAe2o8E7e5RbXV5yxr7suVclS3NyXtvw5dGXWxuL7c
p+WhQAxnb0eKS2aokrc5BTCxD4QfVWP2SVWL+gL6teq05Nn1UDnhzouoyWlDcUwNKivFDV08FpEG
6i6NLPfB+wITgNc6VGfe0pLnNS+cxhDTyWixNT8WdzHRdm3rZj4fGGIdhSi/4jZdgdvJT/65PBMW
ZzFpbeYqK8EekoZ5JL3lF6Au8ZFq8bAkm1A+2/gNd2ez8qcsc7znlrQ5OE8GdussHd3Y1W3jX7+/
c8V6AZgyp9RH1QzUrFGTwqGqiCjvkoa/91nIcPZ5QnlmAAd5JoC4UiWLKFhYAWIbbz7v68FwcYSp
M4bALkK8Gf/iOnNxtS5/B8TNV5c7sE2BcXhT6JV6Xa10HsWd2/1JpiKj4SEsQNW9Vby+zuYHKfO/
WLJ389DS0PU0G8lz3XfDAdfYOJqpK7773fIrb/1mH87j7x72rpvEo0zG2Zy90dIFL/pMIUOA4lkw
nUFb/LKxLCvKBNeFLq17yGOQ58Jf0qtylt2Jd7U4lc24hcu2zIcJsCtrDpY2qdI3gMnbr9DaqVGZ
BRHwm31/sB5b74w0ajmWLurJbtYVq1z3XxqE6SEMNoW4LJNtIubGiaoSNiLPnfZfoJyZHGgASD9I
z+pj0W2Wtti6MXw7m6rMb32a/Wzj6rmsxvxad+RJ0Lm4DnSxRZ5kmwzDv6XPaqHaEKzgrgiUeCll
UMqnON0sT7AcdiatzSwqPrZVB9yKy7+1gXBvBAoWDzLHJugMEGIGaefBybItTRzbDxneDpj03IVQ
334LZdMeA592xyKHyN/lxWWbFOPoHmkxM16W9IbihXTMmlj8G2dOFXkhtN1TrYINT7fcsUzU2xJk
Y4rkXf3cyOmaF+1rkg24/sjpPMSMHaDVui8PTE3oW+uyAZydpH7W3QSUt6cAKVm6LQXbj/+DmrC3
NCQsh35D9tY2DQSQXBmAxsEP0gNv8/CTl3HnpPokPl2enY83L2ri4GTpgAqsLrA/Shlck0ToU7JI
dW58yH3u62JdGO92FzlotRC8658B5pvysyqD4ornU87uZkL41q3H9iOG74+pl8dyzPkNQV0prtiF
vovdNXubFVsb/cd+Qk2ymzZwgsBrS/95loKjboVlN4Hss+NlM9laNw913F2Jn8X0OQDqQ//yXTIE
t4EDPuSt8JTNRIafu75Iq5THSI4kGhQDkduAw2AN8qnrdCm2lAstaHBqguGk0IHupKxQL+890UH0
53yJw6997MkDT4DsGj3/zi/wIvX8Wn+tWTWf41T+3mdG49WORzrqJMa+fJ5Bm3zMRXsLYOB82tW4
CYsr5TijLp2zmzJpfrQdGQ9DuCk6bJkeEwzXOlObB03ObgDygjzMUManFT1YoCJ0V2SXmhQ5OkWy
qPEz9tyiQuKAfLF/G5bNvksKNRFwqqsnWmRV9Ry7fXcnHd1+3V3CQE3wW1EObVUh1/YMYOoMCOKw
jGDGKJMtMjmL+5nwN/AUVXOwuPlb7FUICLO2GKpI8WzeeDXbZtdw77HN/BLBL/5Mi/gaEXt5CPzu
xnPrfKMD2w8Y3j01WQ20fFo+C+0h2ej4DkujsRV015uAmvA30F9P8wjqxWcifL88EyCo8yvuuHR5
2udchucGfoVnXyhzVLq103Xq8f4rrrz9xtq3HKsm6E1zkPMMUD9/853RjaOM+8g6Cl4PkRrgaweH
d82ngbB9CwoMDcbv+GCV/X8mhXn+vFQ3y1bx3ocLyYOA/f8ep3gkDZnLQRgSz//wuo/a+oYrsXFW
f7iI0Ph6JX13VqOaOnfCqgBTH08HFLLNX/1+k3nJNvJ1at41zqfRL2rwquBl9Cida5l+KaovO9YO
xm3cMQCncv22RdMNva+DLyi32dfu+ivvhuzkIq7iRYABV2XHSscnaP8dLzf9YQoMQ16n4F3TndbQ
z27+8gPn+tx7Dj1MHivSKBjj6lwkIBvwwWr/iKIS/1hBfnvPYw/9GhuRlzuBpDGmOPbLr0iHKWgX
M3okE90AGn7oaejA2IicqRCTSGt0oDr/MNfqOc4CffRoutwCAqGQtGqDjZ+xrVfjcRELiWf9EqIv
8Un1n8U+0VZhZu1d1fol0eC/gybylZM3V/7m89HiBWaqXvrK6RwQnJ08+i/jJ8RLI138vLymLOYw
ZVw0ikRB3YXlWtDq33aapt+l6y2vlxu3DNxMV6DqQXZjDUlKEdwJ9RLML0J8u9y0ZdxmsqIuFEqE
Ww/c/P116Xxx59+X27UN2dhxGtSSlB04YU46v+n1nxxUvsNGHNQ2ZGPHQYJgilkBir18OdfOOW5O
u4ZsIiAga0FRUQ73nNz7kjyp8Lt2iz1XBE+Y8IfMHdp4JmAW69LsX65DlCOFcgPnYrGHCX1IdV7V
KgeP5hQXkZs+Ft5G/MCynZia9+CLTIlYWS6TAnwT5YFmb0F5V1c/q6TesPk6Z/+JRcIuxpZYqEJm
04ix1057pOOtNz/jIalJsXGqWpahiXZYOo66ZIL241yc/XyMgKA8trPaaN5memMTrCXulsEIum3Q
QhzKZroCGezGrNpGblxiGPiHSoFH+mkSv2X6mzAoQG+VZ1km1kQyzFLhQjnhnOidB5AEQf+8OWbz
Y4iHoSyXfQe4iWWYnDTVYUGGk6v4qW4wpd247PQnE8rQQGkibgv8AW0kfSS9Gq/6HrG7jXm1GN/k
AgLYk2AmsSs2qDVhvroaUnGECMLGqrfZf+323QWkSBnXxAPzc1vfDfG3xSsOCoQZ4nbelM2xdbGu
2HddNKjwCwO97uvNP7K4mqCEENIlmnvn4Fcb+U6blQznpYyTqg6wx/PkE6CehzK9YvnWJc3WOPnf
H/CGJZczKntOWqQPqIK7ksWaxN0FDvSEb3huPjICRCxWZ5i354kMtz5HPhgCIEmV7rshmaI6adUk
fPAxy5l7K8Mk8rItIWHLrmmmzWmHxZNOMPzCf4X5fTW/ptWfYbradQ6aVDQhWVyw5mDPXMbp2ICl
ykXMDRRfG4vfsmeaai7OFBRzzoAxnWOHPfp+j4Be4U1v+wZvLBuaduME0fThNKA+H3z3aXgf10/7
2jbWTOc3ae01uHjQajwLXRwHLY6iZxubjs0wxo4fOlPWg6If11PIfIpPTbJxjFs8yUx5z4I1Lq3Q
Li/S716B9NhQ3dc039gFLMM2k96kSOuYrYvRY8k9b4cjsAe/Lhvc1vS6ub3bxOYGJOpjuKBpXJhI
EEfJVG2cTjajrK71rulGhb3fNRnmMpmOIF95ZcsCGDLdgxUEzfPa7bvmax3yIWFgeCX0GdX/Jf2j
860SoL+0MB9cmky6GFomrrv0sfN7LkHXgCqmH3kjSFRw/07P+CKBMspU/VxxgVziuLBbzwNLBSvd
z1VbP07TvsgXftM4AXhGeBtOkBdomg4wNkR0nC2JL9sEGY68FrSBygtzn3N1JqyFOEJ9BnBx3yZn
JsGnhVUVgB+gWSf5dz4XIgoRIayVt4sjAKYxvDlmiDsMFOcXd3+jFuUw9FuRIotlzKx3S5wyDNbX
4ICikSU+JkkVBfnjZZezHC1mvjtcEs4qAm+G4OKtOyJfFLKrLB3uizHeiAdavNpkjmk9mTrt2OM1
O1JcO8lT0It/Lo/e1rTh1bjrz1kNIVWwNnrHJmTHALTNl5u2Wd3waOqLcYLgyXCa/dsJCrN+e6+n
18tt24a9fn+3W8yUs9nR6/teDA8qKH8tYbzxjLA1bXgoZDdjkGjiMJ/ZeWi+yuHffUM23HMJCYrc
BrTrhVeg6JzHXbSoHpSW/tcWAfSQHOGjYbc7d9lnXW/cxmwL2/BHOgFoKGZs+BxFDlEHUPJxUuxF
dF5xTXNSfLtsl4+XCTcz1BOvhhjl73hakR+xvCPLhLquXfcPbuanvaACL0UPx+kGaMWUwWkMvYd4
MxRkG7px2mZslNCW1OUbHfIukrR8yyS0TyG6t3P8hneGOim0vz72w/aBNVW0hJC53nDPNUz+3zOR
m5QsvFXSkQwnke9NZ0+DSVoQ8IBwpaO4HM6Dzp6HXGwBlD9eTNzMRwcDVzWZEEH2IJxZR1OQt1PU
jjUYoYNiOgOCu/M2zkPDgeXoev4IoMMpDVQUkPAKjISHPixOl9frx/sD+In+193mzg98iArDLfzi
LKYSpOhAt+1r23DluXVSVazzvYiHSj0R+f1yu7aFarhym+TIBK8PK6Gd23mC2IMYksOQVr93tW/m
mqdyUYrM8LNBZFG9VD+Y6A683qdqws1scw04bV8zmGWs6hPeKpFyvfPlkVtm00wzd2xxwK+FpqXm
UcpBrqq2FDZsTRvO2+ONHAwKN1pPzFHbjUdFt/gJbU2v8/zu+JOjKJLSx12shlzBaRxmgvxLSjbu
BBZfNdPL4FEcqR7ABzsm4/3I5JVIodoxeMfBTbYywOHHu48pzeL0AygvZ6zISjz4JDkr/61Lbzv+
w4NobDPeuVtHwMcIcI8Lw1/HTACQK6fkT5qipiAMETlKUCA0NmkVVYQv17l0vKgBjcIQk+IKCY/8
uG9tGd7cxSUlkIlE0Ko7s+pLsS9MwoXhzTEDQywHFdiJsvxAveZ6qsjGkC0bhZl5nlEHU9MYC8vv
rsfwvhvfUNge7TKHSayCgH7BkhDiGoKjVGvImhawbPX1cuMfEx16UM39X5fIi3ZpxwTHWaedN1L7
EM/UkdL9r55NxyDWkM6pI72wQ493Pe16oLU123i7WhzGJFuZgdoNqhZ9B3FyLbj/KBE372N5XS5b
FHYWj+eGx4e6zeOWYWLacrwqiBsFet45L2uX7zaTnrvLVKTYvDP/liEA5Gdb5XO2QRsncT8IMskZ
t3RH/ROrn3G98R6y2dtwaZnTwVcLVlI/LN+d2H2siiNEGnKh9t27TIYVRYHMikvcVrIF7LiPLr/u
tnT6bB5mOC9vBF/ZQsq3sA7Zbb2K7rZjlx3Lge3cd0xWlbEFl5yzLkfupFciB0VrFW5Y3jJ6tl4m
360VFvjSTzN40JCU0aI/CbeLwmDjRmqZVpNGJY3B1h7UmFYv/96Ht+P4LYUKYDz+ubxFWFajyaNS
hSQv3VX2Mq7vlPPC6cawbTZZv7+zSRu6wKWucsAZkO4q6Q4xmFSLrVikzSiGd7pe7LYoRsQTgL2G
zvfARzXRUBz8+tc+qxg+moDCPpk7eP/oPVDE3CvIuu5r2fDSQE3OLClaxmbYtOUCQcR9lTEeNzlS
0k7hTtvDKrJQ0dBcV9nTnO4KAHATDDUklavn9SRpuhta3jPvdNkelnVigqECRJUBiIa/h/7JyT/P
7T/p1qZiWdomFKoc51QnKcolQRWAaos+/Umhu7Ixj5YVaFKhhGWSAq8Et4SOEghjJmCUY48tkUwC
GWna7WJF87iJi8qJcuNaZPoUquaae83NgKr0ZnY3gvo2GxluWrUTc6eM96c60DdLzg6O2oIR25o2
fBTJYBT3DrAQcfidl8ar+vtGpYCtacM9ZUoZ6qcSfYrHMhKoPgEucGNebU0b/jkpVIe4ayg61sDw
Zm4zHJyuUYfLq912IQuM229fB40mC24smef00VJkwX0qhvqxCucHEGZ5B5KO3/vGC471yIJDPVA3
ykFMHKlwUfvm3AR6hImE2FIMl9MeZIke/GFnu8aEuxNtvC4T/SntJERjmkPMxfGy3SyzYuI7VEAL
n+tKnwIRP3l4V0cI6v/c1baJFAvlVErC8dgFE0Bz1/ST97NxqLcrrcVNsFgXV8E0shojX7qIh9Oh
0FuAZ8vWaWLFxrFzurZfn9Jj8Fyo+TrPENaZd96ATRyT6IKgHjia5/FnGrJDMsmds7nuqe/uBnIY
Gneu4WNhsyynCp58DNWmdLnNLIYHK+hJgenY0adlTiI3+1R516HeSpp8uBCB/zUeVMrlQemTit61
ZTCB4wiZ/gyI7R0rEY0bdonjldYTta13bCm+oNhuuOlcJ9sIXNtGbuz0iOCwvlRh8wbWP+4dqKBl
dZWWwsu+XB69wOz9J3SK0a8dv5tVuggK3vphLUhxkuwR9aAPKnPjz/Mgv9RIA6WHesmKiDdg9Lrc
o+2XjGNAM9Iu3Sy9PwGg7OeO5MH17noF30TB+lDx9LsQ9Ruzgrz6J2yboGBcdNPJPfslDGacBXVe
hdVcEvKmU9qiRF0gzBxVXr1rf0D7xqNKQ1FvdkFo9hakyxK5BXRGOsfzjxCYLDYW1Ye+5vvm7jZW
LiR+e+G99Sg/7Y5hw0lwaJwOcolOtiXX8Bef+sHKMjc6XgeDr9kAMcMJ3MzJt1jXTXzC7Ld1E8mQ
efWzGkpoiD2By2Uag1MGsTI3vyLVMHS3oq27xr2e1wrlA4WY4J9yorU8JrLny3fiDY5/l3h5790s
NTIWX8j/cXZlS3Lq2PaLiBBCCPEKOWdNrsHTC+E6tgUIIUAIAV9/V/q+nM7uckXUm7vidCYptOe1
12LLINMjeNkNPl4vvI0l+NO7RnuIvEPaagVn7DDIs5Os5m0GoHQYm31Mi2GZdlawhu+87Xywu3D8
Re9clv+Zb+Kkry4L+LqGdQKlz7kIMYgH/V6MPpEoTwBgbIMeAr9/N6m3vubqzoxYquBtF4y/4q5v
0+06BD7NllVFU52PNcDmD4zq7vPfv+wN+73GD6pSIEtISHSmRRwue5UqW+WdDlr3Tp74v9OtKLoG
DxK+OPgbMMpAr9IDZgnqtrqHE1p0H4loE0Ur1HJA8+eD6qDSxs10RyAKI9mRx+PA3RlbIZ5XGxDa
lbXCkntZid3HfvxVJKEgGSiKxkBwaOWPxRjJPAbt/Dt55lsne3m9//LFSYVRTK+1gl7T8upi+JWG
4Bs+9uRXkcRSxww3RJ/6Bko3FoI0WbkO77yyt5788vd/PTkxXgWsG9KjX9EPLUKs+88z1vQ+9uhX
EWNpyNAIzvnZWCQdfoSeg/fsnQD4hjOM6H8+umKu5Snj/emiKlXMhO4uMiFD/66Y6Ftnc+UDAh1e
1j5C+svKCbxAYPKI6THlybS+t+n7lvlfXUpf4KJfBCzPBJaZsTrIq849VSr80oYf0xKDP/nPY+IC
fqS3PZaHDfO5WP3OetnvQ9NX7zixN87pusCpIOVSzTF8pW5Sx37YkWGzX5cy+dCyEpzx1SXlcYU3
y8fxH61lYrYgVGmXA1AM8/cPXdPrckfpCTyHED04o59bZpX3y6YJwXPysU+/uqd14pwvxGK+rtX0
Mo1gxxkEGPv+/uFvGcFVAGGrSafYOnGk/fgKybhqKwr2CH6F98gb3viC6yUWGmksWrEBS7YMbD6m
8l+VRhYex/b1Q7/gv1ZZdJvObUObEy+t3JJQPTttYmhCvac18sb1vKbbkmFVjiORzWnxQbghA1oM
GlCGvz/9Wx9+ZV20qKlewH99Aj0/OBPQyziMPnlP2f6tw7/8/V/euRotc0bV9JdZwPli6/gB643B
58GH9TvP/9Y3XJuWk5NZ+6Q82Xksn21SoJ4YyJQ6YG38R7/kKgxQp1KN9eDiaOsJnHzIqDLZzbCD
HtukH3sPV0bGuyJ1XcLUyae231hQxucrLu3HPvwqEBR6nsMQmxcngxx/yzTYMaz/GLFgdE2ctRC/
BlYv8uQoZH2EBP0Rm6ArMbdY2/7Q819DiY0Y254zBRPrACg14fK76+L3ekVv3KD/AhJHmDpW2KM+
/RE+opDTzZxO0COsye+/P/5b33AVJUk0BMB91kiAJvOZhvyZcswdw+hd5si3vuDKiBcohtTt6PrT
UrcKPYxF5VxBt6c2uKl//w1v+IlrZLG2LKmrpu5OvZ5orhp8hStA6vKxT7+y4or33dItSXWCRPLD
n9OfGUj5PvbhV9arsRE/TyRuTmTxO85Wn4dl/x6L/VtHT//Tw7ly7RxZWn1yrMJoXKHOKmrw/4bB
9CGcShRdY4ahuQb8Sxg1JztABV6L9b6b3iVqeuu9XsVfvWrtIjN1J5pCRaeIsF6w8o9RF0fXkGFb
ABzXSByOd4D2mQrR/UI6Gl0c0N/f7RvHf40btmntE9mPGu5/+io9Y7tLaJzJu8nPW19wZbt20Wsc
NXN5EiXKLsqfCfPFZgSnyvbvv+CNF3DNlCUN7TrpDTgVQ2k3VdLFm6GZX/7+4W89/eXv/4q/AjVR
ErkZx7PALQshl3y1WLcDMfL8Meu6VorkVT9oEyh9UsLsQUQZbxr50fzhmhhLFmLygcDrpbV75Q4m
5ZPpZbhEx78f0Funf2W+EsTw61j2/Ym3EDtzGnx0Axiq3xkVvHX8V3G3rywEisagPLlZ7OjF6SjS
7uv3r/9bj39lvUJgpTcpLu+3VRfKK1gY/I/VfPuR46HXsGKoX60DilR8vjf/QF2L5t3ybl/gf58O
vcYVVzod2iAY25Ncpq9Mkd/QARg3bfQuT9//Ph04sP+8/RREXdDYbBB3VX9yIwiPBlJ+jDObXis9
OupBmDix+sQiukaZZG0/fYnAKks/xhlKr7HFxaRa6xxcc+S7IE94Ij/NI8rrv7/at07/cmj/cg0S
yhlC1Ik+6XhtNtyL3R/7QkHw+LEvuAq7JDWSLmnUnXiIvNDgIp1YJ27BI/ve7bykN//d56XXIGLA
0Oe5D2WF/VXQsi1+pLmgtd2BUO25cYPdf+yHXFmx5SMJyIwSwxvhN16NX9k47aJgIu9Y2eU+/q/f
cWXFldFmhOvRJ8iN3ThPFTZgEMkWkg6bWq1pnYVGT5u//5o3jOIaZWxqMaIFJPBa5PTUh9izXIeZ
7P7+4W9cqv/CGFdujOqA4pdcStWLWDFfjc8K3n4EVhLRa6SxddFIe8/bkw/AYP4nGKQf1COm13xW
PWSlY5Gm6sTQBM6UQ7dvRTn/96N569wvR/Yve3NJXKMK65uTIDw6kaRNbybxQW1Veo02LjCCiMFW
AynlaKr+HLxkEc8j9zGNCDA+XT1+kTJfLsqc3II80bixP4xNMXzwUl6FYd1yhdGZUKcCBJhyAVN5
aaBp/feTf+tSXtlvvxYxWItlC9bqZc0hdvAAnkCTva+f8dYXXNkvuKqLVJUpKkgFVgPdDej+WPB8
h1T37xjWG7fnGlJMlnJNFXIUHD/osP946gQ/5O8H9NaHXya0/7qay1RVagEnMsZEi8n/+ATEsc8f
+/CrICy7bp3aomlPSzNt/7xaLIW+lzy/cfLXmGESJeB8LWl/okCSZLqal80SjU+jeldU4o0Ycw0Z
1iDlEyCgw82UcflIZQMiNCWDiz7dzdh/kAuSXms1FsBOKD9d0pS6HbbFsKqXpH13lh/+v4b2/4gx
yZX9Cl9OSLVQZpBZmO/AIPTdk0Pc/Owu6jtbOgn1U1pZtzvwQtmDHStXX9TtVwHBTu0H6NpMAmJN
fEvnDpxVQAN028rhbLK6atGtpT5VdGOrsgq3aFZSfR+uZu5OxvedOgjplNAYntCFSWA8m0XoL2Ch
bUGLZxMwaGeqxSPu/FCMdGOiuSxzSlhV7lgi6zuw6Y8QZ4zHtduZXtPbnjJ9SwfTnywkIf3ZI88+
euWrGXQQQb1Nk7j7hvJz+kpMWa5bWazhD9K78lNCSXTfz0W4WVIaPS6lWaFvV1RPcmrJwUVa49uo
S3MPKY4H19YByYKuqr8y1oAvVQRabTXEa3Zeq5WgzVuw53DxyUG0k99NJta/uFb8CEVMMe1Bc3TR
B7Op+K2GZvE5B4EoXjBIJO8clH1xYmUBpUBdQNnNGiZu0xUthSxNh749mnidv3Mp3RcUQvyTC1O+
g+i0A4HH5R1wrsfnfoEOZybaAUIekl8KYEyZPy1pKc/sMs4H66MGnJGvxZg3acujzNaFf5ZlK3eU
RuuIcW3YnMsCMw8otAbgqcHeMNKcik6ZjPDeGaiwtmvPqzMdMK0Gl02bsI0jg9sBVWuTDFof5pPE
tv+SkTXtdpquy/fBsoJnYJqukADyCSaajvCOtoOwA7qE/XxD0rVBzVXM473pFnEENYbL9JhGdKMS
1bu9nQV7Ydw3biO5cmfCmoRBHMXVzaFPDfsKurpmzeQ0h2xXBNp9SXEK4QHFeciyiSz2BxmbLs5E
UIbirC23L8qlwTfUlXIjhqIz55bPw8ZHvvym7Rj+kmE4y1NfqbXdNKZn8SYyTLY3wIlgZk6sWB/r
OEjJTjZtfJh5oH6qvnff3KrlPRQw9JK5bm63jWmCnSNWHku3ihfjQPuYkTBEXuF93BywuoOr6upV
iGwVaglPVkbi1i6ERZ/IipHUQ6UmPhxlI8Pl0Mui+GWC8DKXSsci2tBeWLPnCZxFNadAyIi+9rdJ
ij5RPhhwo/VkxLMEKdJtAAI7Em2WIemXnCqMXPJlTcsHq1mI1fmRjmMG6orkn3alOM6lLy3bQMOo
J1kxLqo7kgooECi7jMUtb1amMsherTSjpRrHbd9hZL5hiwe+yYaqSbZ1XIj2NmDQ+tthSQi2LWwZ
LidXcvLSVL6yW6rgDvJRLfh31cwYGYbCUTxGD+N9BBlbqT/Vi9TFt7B2LdQJB4hJ52gSGnvQHEK5
j2zGDYo96GShQVGrLJ0KNG4rpIaguVW1aF99ALPNBapWwAvHCvLNhzDpivIWNO2hQ+o7DnZjiziS
jyTmxOZSDbLM3BDGaqNR52pQK40jXlth5xT0rGBc2gKRl7TbFOiAYc/piLMQ8UBlVhQJkXuxlmGz
B2U7tmRWxZp9VPeWZlxM9LCCorzbBX2cDEDUtB3Z42HHHuLqUmo25QXjBb2rtK6SHHSqcsmSKFLt
y9J0etTYs6njNePNGLOti9awzZXtw9RtCKnG9s7HukKZSwt+Yqlz3VMVoTGWee3n8dAQ34U38zJ3
cZkFWN/3VZaMC0TwhJMUPBSaBvQfCTD4jPnq4tyQcYV1h688NS1qEBIYwb8qOL3pRkKs022Dqubi
OJfAJC3bOJliPmUrDefgO5qtiMUwc6xW3ZgwhKK0rNaZnUH0aci89RNr1JRRHP+0C1aoDfxQmB9M
P5Vsyv6E/n5taOaD2gOTvky+dYgaTvInEkGraKsXMpSHal0aSDmoQa1HFq6L3lJdW5eXSdqFuykM
rci1XSwW8YfY829QlLB3yq/p+klNfT+cUXApm6kuWV2up6CfARTFrl5uadX0G8Cr5PTAy0S3ua2W
gh/DKWHrLQGveG4kw6YdFsbWfZngGvyA7qSbjj5derdDxVOQoydlHW3JmPbjWbdzZDdjM0ZJh50D
OpCHEOTIy+d6aLTbpywFE9k21UVnHxIpICOPGxhNiK1BV5AzoEhD+ruMAx09FIVM+W8CrGL4o4K2
r975IkVYTNa0mvb1bLg/BqUO2xV2pNbh1yLTRL6g26T8DoAguWwJrSusKC+yds+W0fIZo62FYE9E
T3WYpQ7w8RY1NPCEVc4rl8ZZFSuuzqgl+iSPF9mMPtcq1P65CL1uD5XFQv688Q01TZf5uS/VdtQ8
LX/IVCOAJL6oSM77lCYvavZFswWPL4y+WGTQ7ckUDySr4Ba7zWLG5hmIJRHf8l6V/FAP4KzeuLSe
o72EY1lufV+b4SYJwR2W48Y2R2XCvuvQ1xSuPhSw4hYxAp4vB2inbzdULFbmuCU9PXYVYz24F8PJ
33JHoNFp2iRYHoForLujBe3ZD8ptDER+NDbN8LLWtbdnake1boJpwpPEKlohcWPmPr1plJCgCB0E
MqacVFMBqnlcWIhKZ7OsLy4s6iwTmbQebKrwIOB63jUOxCLnWCz1awk9t3ivgZqw23CeGsTQuZz6
La/m1X7jY5ikt+swNekrS0EE6je6hsDL2dUuiXZDZIvmMLFWk53gcbz86HmIpXY3rjZhOdQEumXY
Km60PzU+Sv1vQ8boZkpah719XGp55E6X33CEcxXtqyIao3kHBiBIcGaoY+JZ7JUZ1uRTlZCm/0KT
tlGfFGFy+Xxhi1V8w4QM3L3wTdtuoHNEO9RVY9Cn9wqM7OZGILNTjz3QbFi1b0XsChhrW897osPC
uJxDHHX9JJEnDXjebh2aX5D76ZslM2W3VN8YWjv9w1I2bMhcwEf/XSwc2QWPUx1KPCNLpv1S8Ug9
SZTT/R3nrWRnO1NOoeKkXde/kqId/4klUKYPWuoSQK2QQ/18a8JRt9u+bGLow5koIMuh4J1LN3a9
ONK+cowe52kIsG4cyTk9NAxThl0/jya9cxW6BkWm5pYsR66IvEgfmQQVZTP75WsRJoM/IsHpCPYM
1nlKXsdmHREkys7IMUPLM4awIqm1EztTFvGZiZYFIIJoZhC9NeCB2ep19eGGFmGJOMAro7KibBOS
V3Todw0iTJSV06TkVlzYlZ4IMGb2ro9AP5Ju5GDMK3CNaXmMNGsebTGV5kZjHs6hKBH5+Oz83Cwn
6DJoYdAxqzCVRx+wGH42gO71uabgKr0PgygqvneW4HZaDmorLF8rMeY07ZrnOZ7iWxmUZjKZ6ZD7
nEcsmLFsDmqa3gVWxmcfdUwfHCAodEdTdKbLDRYv6lRnCwZkcDRKNUq5bMZmkxizdI7maFdhX4hN
UMkCLXe5kV2t2TfW+zZ8WacyAKoFG8b1A5Oma889Di3+bPkEXcwsWtuizFVHkSf5yy7yHp54IVli
VAvTq22Kp6NJIPlBVk0Y/PBBb8UpoVV1mpcew7usGaClmEOiSSE0OTqDvCTv2wJ0/2lVEJatZJjj
F1SaUbEb65WSbeJi812LoZM/ROmQ24kFacBmEUvbDhm0yuZniAJV/YPWQzn90lU0iN++47r6FDZT
rDOQa4v6JrUlb3ITj2C7rAioC3fIba3+xisWl1sNOye/KAMAZ4MYuMpbkBFb9JptEZV3ssYbysTc
DsNxsRSYPdpiVfaJhpEYXkUZ1cM2KlzDjox1y7gTjVnmnBno2d3SuOT+l+px2Jtk6F2/bdp5mvaA
wuvqxWL7VkJDnlC7IVActl9Eh+BzCMISiRCPpwHFRzGubNj1okImumdsnL9DpdS6Vzk1keTQnhe8
2iHNH+WzdynrHqNEj+s5bQYrd3MzIiPBTyrYU4yEn8B5zQHSErIUrtj7MKmewMJsy/uKcpgU1jkq
89XJUfQiK7mJqm27VOKX9CHwprSviiFfpmYZXEbBOtztYlbG7rnqEWxy7Lh14ibFua8yq1sUFOjt
+XIfLWVnbyK19u22nCKSh0GM+Jj16TKsWwaXDfYvrHFHe5+mUudqbFGbknjwLh9mW1aIueukN9zW
SLUckpVwY2Pay3Ns6hVNshIsGscYsLWfOhR4PykbA7UN/LCEmV9apHgDMvp1u8Zp90Wv0MneOxTG
Z9J5JImA3a+wOTghclQpicObAuLrL0vdwSta1zZjLhrd6TNHEb6TLQOnOYoi+yohG8MO2ApPB5Uh
ArLPUyjG6W4eefMlJUlXfinLOHpMJjEY1CDG3YDZghbnMASTw25M2KT2Wkp4CK+TNGflBVSjoT81
7NjUXVpnU2owbcKn5v1C5i5fMCMCOmYgqDaWfkjJhjifPArBpdoWTY81USQNsGjCSgRmNtsEUKmm
xr8NahYwYYO7VqyfFhNWCg58iDepLJJxk85l2j5PxsSfTTSiUDEtQyBgIZ2CnUzodCfWiC8bPGP1
pEDH8mMJmXlwE+n4Pbp+qrkDxWv5BfHT2a9eOGgMJ9g0f1Jtz8we+bEcPukAejV3Zu0SCBBPVd/v
yrZQSBAB/4RHbosIdRLGs+sthFJqfyChhEDxtID2YtNbGHDPGo+eX1GFeYFraDZqXtt2qyqEvq9j
x017D7I6tDQcSitxB7UfsiWBWoZMYxenhGDsAiQzeJz5FzoAzfEKo0tt7lkX3agugmR6SmexhRwz
DbawMljn2gIn9Ceai+2FeuNXoS9Rohj7eM444nOfu2AuK+yFpXhMx6z2G0AQ3c+iusg1ok8M9VUh
h1BkIHbrBjyLaYzeygmq0lsRooJyJnLrHgMJE+pMhpLzR4vqTeRrtDbRbk5TtFemS3snYgusiga2
OZL2cgxkkXY5jynpj45M9ZQVrUJqW0TRZHfEp2O/BWC8/KbaQP9CmFX9psNmwAxGMY/Cq2nhfr9j
S29U2ySZPAw9TlUWIbk6GhQjYJ7Qig1bAmIisbPBiOtkuxmRCmILNt4poN4vfjIsn9cYHFdoX6ig
QapB1rDMjFhx8atqLsVugTnCGmcLmwSCvfgFYrnZ27ztLK5cOeBnxYlBMuADjapuwF3FvxNQ+GVt
N0Q3BZKgc1oBn5pBK6TB6pDscYvCQN/HQ7kmuVrG+p43cVKcioCOoBvWMcwJeTHUUWQ08FdwmdYO
rXq9gqsWnBTVLtVrOB18NPpw3yOwbCF7GKJGmXQfIM9tcCnZ7CweBFLWNFtSdOxAg+d1PoYE1CsN
cFJ6X3Th9NWXEe4JHbpZP5tZolyQgslyLzkp0EHqxZzc+gVtmueeD/xGhn6oT1XZFF3mqgnJLyQg
EK6qEe0lTRe0+0BnpXKaLPykbFFvtDfoP01Cm51AzXUMisvGWjBZNIaAbQjb7HKXPy9IJTdUExQW
AWf25Kaa71OglL5drOTs+4nepRE6PBnQLlC7aoQfmo0J6BrkDAjsVwI837wVuqzasyHrKnNsw9g7
RobJbxbkv+peFRJ3AmkhtUdWdlGfQ54ZocU4KHtoj9OYrV5vkdTTYtMqX34BE6v8rOq+eUB2eIkk
qVUvCmJfByjVTQ8rRwu2D9gUIysoA3JWqHu7LUexdOJYgx3OLcIswlYRTQ1FH6xF0mwGROYbrClE
t1EQuGcsbbddVi5V87NJluEXTCWpb8plgiidXS6C5LxHUifnmZQoSRf52XVjDcHyyT0pCXanHR8D
/6Nv4TOzsRT63gb9OmFthslchFg/wTiGUlAFCb0+0NQnQGFjt3uvS6afuEUnVpdD+pmg93Ga0hJv
BEI5xUGiS4e+iQqXbUsKkWygkTh/bywkEPLeNMmaV7LwHJk7muAb7mpyz6ekDLK2IvaRY2YDWpti
7hAdo+qOxSAk2azqciv5GKMDW/SkPUUowdBGEf5HOXfDeREFOsJTOJoNLgz/NXbFOm0kE3ZbM2i9
btspwh5oaeErgGVDe4WnTX3oCFyFsBE+ey55B0GSGml0Wiw9WGKpQs9rXVKvEAWCMvcpQRdLAaP8
D2hrpjuCOffOTLDpsHU0h/eMeT5rafbgz4zPsE//0nQSylsKC9k6i9EK/QyBbfsYldyeqnRCAt82
ZNwso1bfxTjrX8tSrb+H2dc/CFp2SNTgqHJVUJhUAXDWzZ//fF3m+bvAvuir9hU6+wvze8g/yCMO
PjlMCbbBMz7UwavrC/NoaFpvvIdX2iy8Qs+ALUjVNgaSpO3WzUrfWRGVEosptj0JNqKLatvU/+q6
MvjOKuThEiV1C/Qfls/YTNgLFLLwPLDtyWa+dMNXXs49ybG7UmMzSffJY9xP0wmFCf+CVoE6uSAh
n/Ej4n1VJ/M/tBv0HcEWW5kR0szPC/qU9KBsWvxgKIubrGqG5lmx1nxiBRm+Ft7AayDHuYTBiCoD
lkURqQxsqkl6I5umXucc3TIY41p2IAgyIUrGrIeHHiE7SRswmpEETfZ1WtGvtItbf8I/FfshSijL
MaFw5yrByk2H+1LeEy1GcasnBUF0MOaLCZM39Ljb1DSPDe34cO4dH345wmVuunjpIIUMlbuMYtLy
Fa0WXP4wKVDGq8DaB8KDXr24duaf4Kanhyhh+hKeKVJKhzBo8iDto5sqZeKcJsT9RNt9/Nx1VVSi
Oxkn+2b1BE0wE+IwJ3T98mJCYtWBVEDv67SSYi9aVR8lQEHFRnONJr/oSnIOhqriGyKw+YhuMkd4
S0ocR3LZoyjUiirUD1G9X8ZUBLtGAyiQUXRjll2ELtNTElRRkE0zgsxmHGZM79YU8Qx/Jo9BS1KR
YxkGB+6ZSu9qQKkgxtGk8xPutNohGozHhYJoY2pFgT5bC7EruGuD6knEwTLljMgOhUxRf08wJYhw
d4R84Wpujq0KCp0Preq7HC+l2KMm07eIwN0IdFyYPvQCX3TW0xjnJVwvMoBgxood9f5xImY6VANc
FOI024VVihWrnot2zLDr7p4aXo7PxOC8sjnqoA4B/OwBzUU0eOFRo9/orY/fyOSQDs5gQJV7O8l1
34UeO+Tg0oYrHLp+gQ+YuY7APa6ER29A+1t0YPtduKQizvR86Rcn1PWHeQqQ9cuGVU/gFa98DrhH
fW/R+8xHgYq3mtohv2QIR+j0TTEaY0H8A8b1W/QWVkA7IfS2iRHQ92IJyu2AjDjYt5Dm0JkOEvFS
FDXetmwtGsUQ0m0K/H86eU9kAmgHFgbIoattDfXeFH2/uiRo74GF8Rnrc5COTpnbl2GoXggjLN0Y
0jeP+M3rb1WkAZhGQoludehgSJiaRfdu6JEAMAQa3AVOl98m9vYRqI/2GGvEgwLaCr8dl81PDtWf
x0tGcsBbAO4qCdID1GiCxyDpVHcjmUbCKoO0Gx4Tys0AXNm8gFMPAszoMyOPboGSyOMZWhisL+B5
OCFgo+ooB1R1CCQOjcQiflooRiNDj6mbW4zeNb7lP9ompp9wl9F+aIIK4y08+mPaazRPqyjFIk4d
IDtd7ERAATU3sd8QPxWbrpkRiqO4xys2MpWfeckxUxIYwdyLKqrOpdPsZ5FUwXeqR3kvqEX/JCHC
hC8zqcFcENsRitG0QA+4cNQ8YBZd/oIJYSkSvBzHYeJhcZQGXaFPOkTrJsNwrgBPFNRM6QMLjDtr
NGbHTRBeLort13rY67hFtmU89IR7k9TwnpSqGoOjGC5m6S25T4cS3W4TDnbXDrE9JU0LxUUkG2Ny
RK2LjgYJwu6LqYKp3AK9lCAPnPqncZqTQ0MVCopwtuQmHXgoDp3Gyv4S4GKSjtQ8I0679LL6ptT3
YWLimIoKBZXqCZHHqObs2bml+zbXA8cObIr97XBAcZsr3fVPrQAaNO0bSMdkUABNp03BOTm1AXaT
FqeDVwWkyquM2biCt5SWjyvayN1eeSW20Ess+NOKgv0e049ij+gLlyCgamfPUyCT8YTI7O9L61vo
YHi4dzaJAMTB0NRLMwY8DM8a2g5NXo0srPPLGn63JTxcfk4+HT5hIZluheXmu7GmnLYamdWWoMJ9
BDZc3HGkO7fMVOaI2t3FEGti1qAeoyjtIQSq79epKqNN3QfrOVkVolg3FJiU9THE6nqJXmcajv2c
DzSin6D3PWxp6dyTnTsrM6svhTks32AdLEahRoNSfZ/mS9hrKot2IZpe/IcyrLpbMR2PNohiSm44
9N3+kTXyVdCqIxlNy1h9xvQF1YWcauS+cwK9sQq1IBS34lbteGmC18Y4O25TEkEqoZMxUAzGT9HN
KtA8zWIZzXwXypLvTdSsPweC+34I2ktR3ofQDISCIAuzIOFjuRMI7nd9LAe1BZUkkiTEFLQidKvr
g1B1/ZUG3PwDqTg95GK4kNAMUU82S2ESd3bz2n1TDv8bOVN192dKikSrfDZYfEQQBVY2QOY/3SUV
775QiX5FmQp7aKWHap5nvDngqqHYu/TpsaSkWvo6pBDm3MwJqEt3zVypalsm2EHOKpQ1WI9m4msg
iogdpikyoHqLwdyRBSxGitYnxdhkXVvS6jEoGMVcBvMmbOZ2Ed5Hv4Ql3Jr+P9K+pTlO3vn6E1EF
QhJoy8zY45k4tpM4trOhcnG4I8QdPv178LNx9LOGf/HuXF4IjaRutbpPn2N/oUUBIwdUNf/Sz5ic
ayHzGLSMo/zQO9n8R+KIDXdkDu0vduoUTzbeql+Z5zXfK6vyOxBW+rEF3GlqzUGy3D8ofeeHBv4k
39vN2F2jaNM8DnaprmtWoboQRTH+tBBt59U4vdCeOPGtjFDyCpqknW4KgDl+EGzyFzefUPGlkQvB
jRG3/T4ZM+sKESWK+8igYxsV60G5T1G+Df4rBGSjnN0fUQqPvfdR/fyL4ElFPyGjFl213CbWdZbO
8jxayfR7mFVLDzJz+hCkWdynx7ZX3ox4TVjlr8aLf4TgpBXXUY8JVxJCS3jqz3iSTgUSEGrIs+Um
Cg94i1VP0VwkuGBFh8K08vri65Sw5ug0afyC9LT6CncS/ai4g4oo6mzxa+ws74LGS3N3l6BceCfb
0t53eGjTF5TspxNK7dIKPMftIfzsNmzaWzlgOnkQjjx79CNbHYuwQbKOD9YwHJvUAetAjFdL0PRo
uD/KieDqAw2B2kdjo6pjU9l+vx87YldIaoskDUTDAV4RkT3e9WlcZbcFAZ3jNytmznCNQmj+hcaR
8r/Gk4WCYdE5+VOW5jiQCIpDtN23VmufSVJlbI8yEbnNk5imN97ch90zhnDaozt50Yy6jA2ohs3C
3P/uteX4p/SycmdVPI1AhDagyiRiOxSfkYkh5U60HXkq59nOXyRSR/IoqnRO9tY0o3YMk5bDNd5N
yMcgQ55EnwXN4U/w6kTpX8QTrdqgmnEa7wG06F5Yx3PABJGkpd0KLN2E99LQdsQu+VR1XfRfx5NE
MuY4W/OagoppdA1u52e15I4LmkLQOttXal68UOzB1e4vA8pMmC8NbUfCvAoXeoX/UL/Q/2Y7Rdqv
DnQSg8tfMPwCnfqvK9jQKyRzTtIFyO48AfRgI40BOFG5bQd0BkCJm9THA0yeJgsdYctP8Lx0TXjU
NH0NcZdQNVoFxQLRNLnDxdYE/wek5oIJ/ABHpvP/IfpLBN47wJEx274iKi5b3GGjc01iVxZomhtj
RHMe3iClm1C+DaHIl7PwDqFoJyNC/tEvgJv1EeNLXu28fHi4vN2GA8WXdXw3eOiA3MpJZXTCxcDB
cBq+wOfct66vtgFQuYa943jiEYKOuRPaRflDASzMQdq++9cKhb8iwWj6DZpJoz7Quygloo3XrZCr
pyghkZr9Xxq1TadKM+tsFEu5zYNRUDx0H7nVp/TBseZNRPku0QkDiSogVlx7ztl2keg42qi6Fg7A
XhPeSOUUedNvpFpmgBE3bbrOI4g8OR6wHqD2iJ3upqVfrJvTL/+HxjrDjuhsgvZgdYxyy7qhE3ry
BwqiZGKpXyIruo0/QbNz5eGFzVkOJD8KHRIaKEm566NOfBpTuaYrYNh1nWKKIiaPMhnlJyJGfvKb
HGH0yDtvk6SUS5hm2FGGeh9vKTJazAootndnDxGAMgoJcdwi19s2W7NwiYBYTSPA68qpgGZxOeCV
99OAXJy3nxu8TNZw7IZN1yk9ItoKYbVq+kTtBNnkFAQtUwcyAC9FaHT5txgAybqCmN2AuUCVpDkp
AZ4h3yuQ5YQCDqHdZ6/Y2O5LXO2S5SkES8PUw1dk+sdH+RhqrniWXP4JhlXSBWmjrlC2HAt5snGZ
IAItX8AMA2e12vZoOrWaN5Sty6CVEiEECWdcUkvHUVG4r9tmrzlCVONjsK6X8OboVcDbPwzscfyZ
1qsdlR+TrcMotMVXNHMVDcsed2z0I2LJHWXfosL+C7DFV6BhXyIVH8th+jmTcpuB6LxcvI+cKrLQ
nJII2e+XPukC6M1jD5+84qwMW6JzcmWdAxhtW/ToVAwRqBEvQ3I/jmxyvLwrpvE1Z2iHOUeZ1qFn
YneHzmp+SVKuBB+G46oT0KAOFTqqTt3z1Pjk3geZV3+2UQpDKh3CaWJlgQx2rZPQ+CQu4zF1yTmL
HfsK0DAQw+4iMtTjQ6sqOQAPastqrXvR9JuWZXwX86gRyQcSWeQ8uWicyCIZP4QIous27FeIOUwb
ogU9CmzuSLbVOMQkhCg0rDGI8/bX5d0WH0ehur4qx+PfqljSnjpRg5Rj3DfE/xNZ7pdBREeaQGin
p6ec4JuXv2f6MZrNA9UzNROV7WkQeY5qMa12Vr5GD2EaXDf3qA9n0UztqfHRpK2Qgtzn2SpBgcmb
6KxpHYR6B+4l3QmlOVQT4M9REP+6LFYXZz1yx8V34EePnl9el/XGJ6ZOpEbrzgWejyAF6OctOAtA
KwMwRnF1eTsWo/7gEaLLsCLzJkorHPGT5uFz2IEICvKZZaA8dYu3uxU4q12yhueOrshajFWXRwy/
Y+Ho6tApDoqHDkqG6sbm7W7E69CbrJfLv8pwDtzFVt/ZJEfN37Yqpz3RZHpU6MDZtxNaWrcNvnz0
3eAooSeem5TdyR/BWUO6+lfuovvi8uAGb+Jqth7ZPLQAde9OmWd9Ry0SaPbGiXYjJJD2G77gcH3H
u2TizaSgpjLvyYH+VlvaSTHs4ozfrcoIN4J8bwoI1uD5u7wt7hJZrdGKfbgqGFzbTzkXtifFNB2A
tEYlqBqtYMD1jWQZyk3blkXbVQcED0ICgIiaEwr17lM0AfazprX24Y2E+Wu7ak3TXDYMVOItIK/K
eS7lU6ruk2Ll2W0anvy79lWkwpjWGJ50FtCjp4neS44Ook0nHtPXfPZAmiFGLbo7lGVzPWZIKE9r
d/WHloqhNY/dLukIGmLZ0TtzQJPEXvYrB9JwZnS2MkYsC9TSGJllS//ozo+a3Wy9Xj4thmnrTGW9
hbwZagAdZMPRkE8BiR7/bhtZi77S2AMHC1oGD0D8fMo78iNpsxXuqg+veocTzUR7CSQB1OvR81ZA
z2gCGguVRkAaoateX+GwjGsKFKbV0cwVtUprLBSWvofSVOVEV72/lrI0HHVd2rhGyRl0EU2DPo/p
AA73KOg79EyV3hUp3E0RNhZKM1cO3LIsl90FGm4fegognm2WSjRLZVbfFhVZLAn22dFzis4yh5yi
duXQm5ZHs1SOchEgdzXawgAfrUoBMPV9Gz1UzVqy58NbHEuj2atwKhCjSPwAa7oHhDtGW074B77M
5ferx8dguTpHWd0BQV8XWP52fmqq7hB5f7KQ7y/bl2nw5Ye9u6fQGw9ME9Cth5GOgUdPpI52lVhx
C6bBNePlOTRdwuo/C8PkRxub4Dxvm7hmvcVg1ymRMKqG9Scx5HA5cl+Cw/Py8Aab1VnJoqEc0atp
TwfC+h9h5R7DwV05lKZVWT75bsnzmXkqoVZ7GLo5oBKlwYnvWLmJi9xBKuvf4cupjj30NbQAdTp7
F+3Gzdpb5cPgGCNr1iqF5aItCUWrOHM9wOS95gzwyq4FF/UJoszRVSLX7kHTpzTDLYbZnUSOk2Oz
ZldPV1F2Xk4Px93F3KdtW6zZbse9DLl5Oh0UHhITL45euaata5i+Tk8WKUy9Z5AFWfxaUjx14tVP
HivnGn5h0+Tt5cvvDpGDTJRTOzj+Ts1uquZeeem2k6/Thg0oGfcQSWnRPpYe59a5aum2g28vBvFu
ziFIcFMRw5EBjhPEoPUlfogepI3XlM4XZoFGMEX/BsAVJTsr4Xxl6B+5vNqGe0RnCwPKkoN2A16y
k+c8LAManwHNCmSxcWU0yxrQRQbk6rKbBED19tV3X/tiDi5P3uDKdAHisI9INOZY9qT1dk2PdmTv
z+WRTcuiWVDJLMAjFY45FsJzX9PioWcMw29SM2M6R1g5h3LMkPU+ZOp+Cc5wr2KVVlblYy/8H53F
u8MIYCA6KdGJugy+xPAIO0qIsl9emI+XnOn8YOEMZDqa2tu3B47w+F6gp+3y0B+vOdPZweIQDZaW
vdx7/hMiDrxtwmnr04npzGADxawBzm4Ps/PqlM/oAcK6bHRaTFcZrkDwCQLXxS3i4eTxar96Ej92
uGjs+te1OOh4jxz636rgxbc4l//mHvOny+tu2lLNRGXWKgs9jO2hTNlu7tAAvvHGZkK77BrXRT/M
ctkN6nWo1H4Ua8lY06Q1A7X7bEJGEdtJ54cCT7Ma4ePl5TCYj072NXpJkYgBI/d4wtvWa2OPwWrY
bhpcC0pzVrrTPGI3YZtQC1mCxo3RNHoH/j0paE1PeVK40yGN6uExBDGDCnK0VzzIXqD15vLqGNZd
5/vqUBPkmWNNBy+anks08UuvWrmKTEMva/bOb81uz9GkK7ClwNg5JfuaQI5326yXT74bOmY1mD04
zJNg6CSPASdb81qmWWv2WUatrGpFsOqNfG6H+GFeVQowHRbNMJOyjNAHBuvBC8NtX3FJUNwV21ZE
s0wo6jH0TQg8rYv5Bq2rj+jBXck+mKatmWbm+xSUkW4F4gnUTAI/J+DA8BxpFbsKVFxr7zvDdaHT
e03gNHCmEm6r7c+wphqJ+lK+rmbyDPuqiwZHSwErGeEGRqLevOJ62GKauWaoY5JOUGPEvuKiy8cn
333q8V5avYtMwy//f3fYUR+2IXOH4XFdgIA9mECyjHyYQHpj09nR+b3KIutKTmGoS9gVC+BvWbnf
NrRmqJYa0PUeYtVxYZQRGtOcesW7fJzPYDqZFxece5OCcp6fHJuTlK922gZWig7w8Go1W7js4P8U
WaAWoVls3KIhiXdYmQlPutK5r9t7r7xn6ZOzTTae6QLB6BYPnTEBq0sFjmJ354CC4ghog7tJnAi/
QDPeyEU3TusPDZDj+Znn6uBWf0sfNfS18oFhH3SgIElUhvYKnE7kJgd5nkswg2Kt5Ov/x1WoYwXb
ukCn8ZKXLFl7E4r6rgetURdW95dP6cf5VabrBQMa3fXAP4PIKf87o+UkgAmX4X1d0F2lrM+EVYfV
6MzgTXXwIBycl48Trq60RCstnBwiS28tUWBwFTpGULlksEIXg3duCRKXV0r/wA3R9vXyOhl8qI4S
HFUrygLkWyCwqew95SBJClm8CXLqMB0iWApvKpolB7cUciaf7adoTX7JtC66HdMCVGMt1kV0T366
cELNAVgGg/UvmJZGu3+drLXLvlkmjwrL4qG3D62ZMPjdMj95Sz1nVfBWHirbw+UNNfg3HQHoWNBp
S1EXP+BN3Pd/l9sFzg3lrURUKzeA6RNahNyhq/K/VApe3uBlCvD0tvJXvNXsTUBitKsuX353P4KX
BZQ3FbIGduWOj7zJ5l/1rNgadarBwenwv2Sh7wcL41vqIIbNxpN/xFsW6yQS7yjiv5e3wuAXdBTg
QvLVd2gePyjnhaBVMPeh00eLbeGhLjTZFqEiuDK731WJVlUwDoxPsnTzTYKtTAezdXHkote7bA5V
F/vjQXkgM7vyHQVamcuLY7AuXVcytzvhU4YP1EuxMZlAGOcdLw9tcA26omSGSUYlWjUOs0yeOte+
i8P+mifxsY7ltteKjmUDOWvd2gSz70Zv54bquoCdXZ694dTooLUxghTG2Cu0r0t3J6A2y6p6nw10
W2SoI9aqkg1zHsvp4Argi/xy1yXuytCmmWtWCxaKXIDVqTlAqfKUgfxsjMYHNChtXJhlu985BTcF
IZmVoVlzGGL1rNq07r+iEZcLtLrIuF1xboZzSTXX3HZhIlo0xL7Fh0uBxEZWdNPO6pAlYOUTi0zu
fAAVnrqqR+rvuF1GB5nKtSYJg2fTAUq+tJKIjqAIQ0LhGMbqE0r5n5H0GgJnZq+FA6ogp6Cv236P
tt+9IslYQ40A8To91mDNBuc+mJ42adA4TEexZL6djlXrooMwBFAjuS9stQM16MpmGPZZh7G0IBgD
/dLYHCLbOUEu5i9v522a78xdvvnupPZ91M/ugAgdxA2fklGmu6ws1h7VBivT8Stz3YEetMPgacv2
EbGDkuePeV19u7yphnXRAZudnaGFvJnkIVKIpnwPTVqRtaYNafDMVFsYVaS0Llg+HTKHRaAhVGLX
UnYq2qp6JBAYvfwTDPGJrhs4IVwWfQ0KT691AprUwTRd1/m8I2EWoO/+8kdM60T+3eOxbik6ZgF8
GBQ7T/a876o1de2PsY0O01VuLVWOczcm4CDtQZiDLtU9iDGu/XG4giz7DagrdhJkM3cD+06Ye7j8
ewyLpmP8Ocgxpd3BHpIMqVr5gHgodss92rdWs5+GJdOhS6A3laNw+uYAlgXw+9ZwsdNGa9a8NvhB
5eTmMIql5glw172VuSu5MsOsdexSXHuT27dgp67r8Su4MG9FuHKEDNagA5cIZOXxAsaSIw0RxeDP
bV/DsT806unylppmrvln9CaSJq2xKF7JnrymCSqAZlcW3DR37TKO8jSDKjvGRnYMpwVST4FAbIgw
d+U8mj6wuL93PpRbAr0Uy+QBbqn6M+f3SpyqZg2oYBp+WbN3w6O9n1Vtg+FDzBo8JjvATwbrNKL5
5PLiG+xJxy3V0RwXbMnSJOwK1AqgAAoXdBH000DnHK4skmmHNSdUF5nnoL0fAJo2/ZwpAA7rfCWB
Yhpae/2Cm6SRSY2hJxkGKWYMhsDry0uzbOEHKTgdtxQ7HWdgbW4OGRBXyrsCAjMuVs68YV91vBLc
Yh+LAZi0SpzwSt0jtwcXBm6slW01zF2XVWQp0P9TCVAX6GW/gOvphg7ZXZwP255djmayfEAyCb6s
OQyoZftUgCnm+fKimxZm+f+7Aw+6OdYPoHY5dENyQPe+hciBzewwpGs5Z8OJ11FLMzgGSsvB3K3Y
WhLbxLlCBTCogbdYrcqbfoVmtgsDEUhb8MRI7AfWXS9uB6/2kX3dtkjuv4s0KEhJAG745nRy0K8O
DviI6D4C6uLyB0zHRzNYd6gby7ELHE+nAbHcV2jkXUfttptKV1SsvMSzKAQyDyOgnsz2jm7Nri7P
2/CueItU3p0eG3SWNrgzQZyb/2WyvMb2AhU1kD8ZaEzZGq7IsDo6cgmQC9aATuDtK8UkgwLdD6vZ
GIND0zUVQc5IweLu1wda0f1A+M5K6P7y6piG1qyWJsVUprZXHyqaHq1hukK/5LYDowOibGa5IZxC
c2Bjeyrs6A6Atx2IfF+2zXzZiXf7qhJe2GBcwpMdyz2hiRQ83iu2ZNpMzVTBodVLqJgg+pBJfiRL
2/MMfRBQa9jTtiyMjozqcdZz1obNG6ZrINFtlW9M8NiaobKJJmORcpS37HwArWj2Q8bpyh1lOi7a
1ToloAcpmVsf+r6pwMnDBXiexcYEj62Fwg2forl3G/riS/TMJ1Do2LF57cn/8dSpjoqyWNg6cdXT
l1yA+KhyC/CI1vz7lsNIdeXExgcnSB939CVtYrVr2fAM3pTf28bWTDQDc1cFEQT64oGdIGjAPQRS
trzfbRtdu1yzqo45KinWD4uBJ9tL8K6pKggnXB79Y0uiOi5KyqqdgI6wfvilw8FfCgmxUSr0OozZ
2r1k2lfNWPmsYgkZ2Ok3wEXqyMFY9a0povbL5R9gGl27VgV4UpKmHOiLZUOJwEc7HgFL8oqHNA2u
WWoRQU8S4JHp14LDCkrWgMK2idb8r2l0zVahVgMaQAHKoaGrQWA2CUcAEgRt9pU7ezkh/xsLU6FZ
awj4b0YhKvEbvNnPZQ/6eDF5n9qoyXajU6wcT8MB0vFS7pj3YmRZ9YMBYXPjQ6jjiNQ7OHt9uoki
wKG6RKKvVJXXhV39AKvCN+VCdocRdNYDSJ18vXyIPg4vqY6dahoVZRXKxr/7nNefhlTQq3H2wRDW
JylIv7ICjHnpJg1O/BzNoCdwjSfg4C1+Q37kqW7LnfTYJ4gAfPLURsgw9bW7d7ZUn3bRmP50q6m/
6UBrc+Vk3ePl1TKcW105sRxyUeRZE/1sI3R0TgBqg3fQjfbbRtcMegADIXdr+DswG3+bEjKADHNV
NfHjWJP6mkHbvMsFdALqZxyjr2Nd7Fzw5yHfhjRh+iWd8l1hrSW9DNbna9YNDzeCJN1TzxQMyUE/
OZ9SC0k2W6U7xHMrDkp8bOK+ZuLgU3eQ7XRRshjcp7p4VBx9cGjmjjLoW6Xts0v5zZCmx8tbYzAT
HXNVxl1izYhBn0nP947XHkWS/GCte2iG8AgmzpXnpOF86dirCpJ1ie0W5Jm3Efq6rSyg6CVeWTHT
b9Aua2i1hGDGUeTZBbs5LqP7IWYQ13KeFCzRAhvu5aUyHDRdZhF5Ewc8obx6FrH/mqDFL2nluZP1
reLkNUvjYyPXqvIGD6zjsXgNOkvZNOXPVoQDux4H5T+Cgw/kzpwUXbKybqavLJv1Lpr3CtpNDFfU
C3MluC5clj0oG8/vwQNn9eU1M+27Zvk1VHChgJyXP+vWGXaQCxlAbhd5Kzti2njN9HsXzPGkjcqf
thC3wCrbQeeD7UBU3a8sSyEoU24DyVIdpCVAOY8Lqmt/CEj37KManK9RtXapGxL4VIdoIYkAYuM8
zX9mLf/i29NjBF7u5WQtpyqa0m8eS66SMEFTJtuUOaI6aAsVY5anAyl+Ln39aL0q+nswUFor2244
WTpaC/yOlW2HVfXDoQUNWJFD8x35QUjedGsx9Fua4oNQSIds2RB+AtCDih+jn19xeqpq92/IvfuY
8GMMZ0aqAlLw7CkJ24ea+Sv+0nCgdfCW8pLGE8tXIVxWBXlalfty2kZr5FAdvRVlDrAyIZlfElZF
5NX3wCNHvVgqkMOCPJ1yaVsrXGmGu0xHcqmswd6MMnxBRrLwDr7njBIc+iQH63HbS19CbAllw7vL
fsBgqTqyi0J10eonN/wFDHveQRg4/hKnMtmnECZ9rFU+xFDoXM3Lmb6m+YUI/CelVXf179gajks4
Fln9g4ICRGp/g7beppQ35Vo0kIHV2iqcVvx6o/emVpygXx1B/+UVMx00LQwYRqaKRQr1yR2yZ/CC
2RBxQonv8uCGBdJRXwPA8pBNFP6viEK/wBoeuqH/nMju2Kj+wWq3VU0gfvDvBdO3Aioz/uw/QRT1
qQnxGlVgNHYTK9qrPFzZBsewUjr6q/DDqKtoaP0aHenk6a5WIF60dwpMvx1EcqaxKJ2rBtKG+VcK
CbrJDRLgPcGO49cQbXiE8G4JPvSu7bMhcNENId1z4toZGLIznyXOt8tLbrA3vdKANu44glBJvq94
/51a3jeoMT7UDbQMoinbX/6GYSX0akPWThJF2SLfF1abQkaDWYCMQEXVXTmTH7p1InQsAXV8YBt5
59zIqVF7gtRcwGMbKhYSD6vLP+HDk4lPaKYLgnO7hrKGcxO26R9Q76bXFPTyc1DHVYPGY2jtQa8A
ml6Xv2b6QZoJc7QJpxBpITfD2MWQChHOvhugKpDSJFn5xId7gh+k2XFR+HmTDa1zA3gxjb5AuxRU
xEnW+Jt6YInQC84FIQqCYB4+AJ2Wc4hi0zW0i9aCXsP09aKz4qBvjEEIfMOR8oVuGjifhLXmQT+0
CUx9OQTvAlBehA46VEN+Thhk3cCJVu3wwl2OL2RVWsDvVg6V6Ucs33/3HbuVOTiv8/im4U5t3wJB
y19BqdlMj5ePkWn85Xi9Gx+vsjktwJJ0GmpxGwK2AiJkxfbbBl8++m5wK0vL0R5nelODoTXbowMH
5OCQePZ+Xh7/rSX+fwIp7IIWoxd+5QDJgS2mFTy07cYOhLijZp/hoSnn4THxSoRvkLHcAS72jbIa
ilm2e+5tbw0JaDoHmtE33UzSuRbTaQCtYJDZ4W6Adg6P3VdIEq9EIKY90k09JWMupHJv/Jb1D1HS
Q6nZgkbxWshr+g2anU8cNGKly9ozqcuEBU1N3draTaEF+ezA8ke36w8pVMiKdtuh1i8UeOA5tYGY
PyWonQTcVWTnkfD75UNhWC39JuFqrAfaNJDKjJy7LLZQN5VI22wbXDP7ScakHLhkZ7cnr73fZUEm
86/bxtZMvYPCqqgn8AygLQ2iugLZLFcAlHZ5dMMm6zVrO7StXkGq+qYbWT2cptAXB/TBVbfpAHJ5
VDY3nta3WOed0U9N5WYiJuyGN4U8TmNMsmPZ2ra4vvxDTPur2bxjZQrs5PkUBax0+s9xAdWZZE7z
La8kqGloBl3YdRSO0Bq9yQe7qh/ddi7kQ2+5jiU3niHdnCuVQXgW2rHKciDRSJiw/R2AsdDl27ZC
mj2HoMlPu8K1jkWaKki24vXap+LPpsH1ynXTpRMUPgR6Kd88bQju+ys320SlSPDD/70xAHpoqzwi
kLKohs+ZTNLn2LXzp21T14y3sKEYlAoHU4feRbbvvKgBWLjcUmDG1DXzHdzQbQpXsJuowyMhzFi+
y22odGybu3ZPDyM07QrIvB/tyWFQtUGX40/SQoJj2/CLsb0zWiioModDfyqC7H0trjIP/YiztLON
w7v/Dm9XUOzNnQTD19Kmh3EOh2sGbP6KbzO4BL2ELaETkYVKWkeI986fowZ6weBsX2uyMI2u2Sv0
PLDyA0QBg6JvbukMeusYXXArc1828IMQRi9ig6rX7+sQc7dFKener13w0oaQNLyKt8HXia/XshN/
RK0wzAeI3Fbp8Dwn3rCr/dK6FUpuunV9vaJNRAZV5hkkKIGcGxQxUAQNcpju/vL5/HiVfJ3pQ4YQ
4A1jSJ5CoAVBXggBFb/z7Z3AH5e/sDiB/90HXyf8UO7geYiF+bkonOshQfwjmQ2xPv92jhDZpe0a
s6rpQ5olZ25rMT9X7GgDTr0EjP4SqPbl2Wmh5bwaBn183/s6CQikurKQQnnmFAnkSUh/BSjifvLm
u5Rui7R8nQ1kckHpOVWjuJHliNw13ilxFFhWs4kcDMdWu4q72VFgUc2Gsz+BaGToYNZpPK+8HUzb
oFm1TMd+oFCmP6sMArT8W5PyTzzj32jl39ZQlFsx74+dh69XvScWQ1q5dZtrqXro+nbQjtsaavl6
tXvyBgnsyCLfXaBKjM7NBvLU7ZxNvy/bhGHyeqkbhMkiYlHDjlmeordAJhUgcXH3tG30ZWfe3TmR
U0ej9D11kmhwCpqBQjkC0frlwQ3bq5e1M7XIrSdlGwWUiCOZsi8RxCMDW7Ibr6GnVmxjiSW+XtyG
BJ49FVY6nKld3UPCyUcLGzSS4mxaK7KYtmH5/7uFIlPfuBANba9VW32acgQWc602cShh+trVXEA8
k1iz492oRtyTrlU3swWdzsu7YHDbeoE79OPZ4ZDNuvFDxES2cBat3RLMyPKTy2hVbYrZfb24HaYQ
7IJ6FBaIsdcsY9E+xj82xS6+XtT2E0l7qCWGR5pBdWlPQh9ilgR4sPDx8iIZtlevYwMaHvZe3rJj
AvlAf4cE6wOoTCGatW14LaSWlS3SnFCGahw0ltEZQYpbtLI519uG16x4guJbVPOoPpE5g8g4QYqF
EUQal0c3HCC9cB12ORCnqHskgcrneVcIuAxo7lJyrtpFt/7yVwx3pV6zTlqFxAfp22ubzdmOMnqG
iCK6OVMfAp7OHE5/L3/HtNOaIStbSCi+pdCsgbZMAMqbuykrN55TnVMEhGXlom82nrNMQUjcrisu
Ht2+sEi2shmm6ZN//ZDvK0jey8hPIOoM7Wu/Hx6gjrfWqm4aXbuQhwY6bBUwPEc+QsH5ugyb+HoM
bb4GdDIdJe1VnOQ4mpab8GPEEM91FA6C18V3b4Zm1Kbt1QvTSVH21YxqzLXt9s9ZB0E26L2vFY0N
F5pel1Y87iLgv/hb2Dh54L0MILyjph2kV34JuijVW2jOW6uXvF1fH8TDeo0adTY2+sLhR4gK10Wg
Og+523HsuQuR9SEu99Aknx/SCuK5oItQEBiFhCMdDlaFA37tQmR+ePDQ+fu3VAzSj5hlXKMNA3KL
yint7HOY4M8IAZG7I2JWCJAmApatAu2qh6xKRXhMQTT5DBVGv/wCcgT+S8qZl1eUMOsFiZPkc6gg
uBE4iQOtcQqpArTCDYK88KH1+t0sF3nNLuYu2IhFaTe3/RzL6DBIOod+wHnJGQ/eRDT2irdZgidj
BdF1Aj1bC70WeAF4Cmw2aUbjO0AcugwK7+XQLeTVIzi+1cFPUZ37Rmco937jkH/2dwMU4ZJdQWe/
2ZGURGjirWvR7LomQZ4H/wghue3M/T2vY/y7yGz3y5z1bXqfo6iXHUqFst835UAJ7DMkZMCl7PAu
HO+m2e+rF6+0INAOZCCUVEk5ti704svxl0xY8TqUiXqKYz+KT0PBgbVBegCyrCQEB3zQuyouACXr
u24/+3GSQBA7hIBj7rUy3HW+H5NDbseOj86wgrYrKA2DT9XrtCSP0zIDK/9x4OjPbpeTSgQaQIM4
9K5Ykytr2+WvV2rDPi27SaAHJMssJ/Atbz6XPJ1XrjeD19BBExDwTiEzxvkxtOPkPhzjP2E7ZqeK
1SsyK6YPLP9/F9xJlXUQhG34McGW7RqEYnzvV+ymHdMh3m9zTNq9AymioXbqgR9VIu591beo5A4b
/baOj5CON3lU5t11xqAZO3Bkjga+icSZ+Fy7ckLqdlk6Mn7Muuzb4HFo73qssPcQKKzXngqGi0cH
Q0yt1Qvle/wIsfSnJAEwmVmrUpSm7dVunYzKGM3AUXedWDwHOQ21bsmUei9MKHvF0gyf0EEEMpf9
6IPt+ugzn++aOkM+XCbhom1ADpcP0BIrfnAZ6DQydk/FUCf4BKXjo2+RARjLqbV/2DUuOYnTOg4+
vwJfdWr/uvxFw6bojDK+CnOPI/76z6ppO/2k8fC4bWzNHJAHFoMLzsEkkDaEn0GWOgUxcIorYYBp
P1zNoiHhzZowghzlMGQqoLypn6cQbdWCefnGb2h2oUjlyKiJ8RM4L7JAyvD27X2r7G4FZGXaAC0c
U1AmTlVfgy6oQU6Vo6pD7qwIlNUrfs80vmYYkb3oGrWjODa1/G1PVrzzBrEGxTAMrjPLQJSVMwiu
4+EvHOi6B4libwrB49g+bDpDOrlMV0SQl/Y8mryFwUNMv1gc+altg2tvKjsEdWpbzP4xsew82Snu
xN4uzZo1aKvhhOqCaITVtAYsC5OXofWdLMlsOYvvztastq9za0QtaQQFb/r1W+aoi5BKBTimDTYn
/X2dYaPrbJHH8TScoT9YH0IvUoAA4hPbtkAzYr9LEUc5ZDhPVXPbCWR1EGWsMe+Y1l+z3lApGTal
M5yLnP+QIxC5E5jMXtx6Ebm/PH9D+KUTa/jIY1SoXIibZFkdOxseBiHDuykC0QU0kw6Xv2KyM82I
waEnPM9OxU2B50LAldfurLpd+w2G0XUWISTQStI5srvuPJAV8Aije7m8vzx1wx7o/EENnvwWJMT9
G+Tu3OBNg6woF+W2japaxNc1r2SUqgyauE4SQJVcAUPOUWJLr1O/IzS9qi3a29tiYJ1AyO6kitBM
T/ClMUHJd2zkpxJFhm1BsM4glLj5iIzjJE/cBriGNIW6iiiiyNSrqm0nSScSGmanUgAn+zeTX/MD
XjnVQRD+7fJemw6SbsxCttDwteLbcJrYbYausAdohrWb4Dm+jvsjgJnRWOTwpl1rOXsSAwbmWfHG
rdXuYQIBZYk3K72JIre7li6Pjn3MV0JH08Jo9juRuQjF+P+4u5beNpIk/VeIvmwPsGSz3uRiugGR
oiVaolstyjZmLkKKLJMpFiupepCmFgvsL9j7nvc0h73tcW/+J/tL9osiS64svmRmzpiw0BiMHg5m
RkZGxuOLiKbFURHt+PbECDrBLJyfH8X2MryPz6fNBqYC2d0UJkQvFg33qYVOJEfyvYzva3w26w3B
s8Wb1sf7evTUDqeL+IAC3aEfygC/enO2XNyPmzPExTFgcxlg6jMmsZgdFLsu3xzHH9LdBdcvfiS/
3prMoD3xEU8zPm0hXPdhP/Fd66efF4jDfsb8cKMx66IB7Nt0/mh8mDSW6cUc3Y8OTbzY9REkVYWP
GAluonXZaNYdIch8juBDs+UuHqP25wAm6f5d7HjGygC/xajuOE+JPevGRrBsp3VqvfZUvf9r4kRO
G/1DjupxZTbKE7KmpreMm/XprDt5mt0sMLq39WgdtEZ38al0hSeiKjAc5HHWFcigtcQTfI6JwMjn
qDk5qlU11l+6yIskeJp4nx9Hb1EJH7ZSym4lwMXvP4QdWqIM1xOGtfRggo7eTtDBv+064hIBziMf
+Q24XjP1Is80cc/maf33xiRtpgDl8CNTmOU2M/WJsRwlE9wx20QrmKWb9pfR7KjSKrNhlC7w9H7s
VSORQDoBB/poYxbJp/l0kTwepz83IHv88XnMJ0YdugFxG9SRh+3EPBiZ2HWqpdtbj63A9OIU1AWa
2bTug6pzMZvPw85xQlN6c10xdQBKt5a8VbeNTyOgQm7nxvRQ/5QdeqGM0kOVm9vg1WrQJbTGRIiL
ewjPKGr0LKMxPG4DpVs7mo4QVgmfou70s7MASAMe6nhSPVRFviOiUm4z8xQIvhQYeNTDYAX+5mke
ux0Oe7FlN91ZG1iB5JzmzvfmjYMA0B3nvQHc81Dwy5/toDsJxMAE4rfTnB+cTrvjPMq4vXvrOV1g
xiCEafqUoJ9TCv0wCvnyLRpu960UHs5Rh1KexzXB5ODq8zNuXGqHI6sVm/eO10qj588HrK0dWZYy
iK/hPDa8wKzzXjwPnK4de6Sub+7tcT8Vo+rtnCMheNxOSu8zOpegC+HiCbrj8fmxJ+4/i/fPRtU8
EndSntJ1X3VnCb+3gu6TaTWAppzx62jh3O5f+44HrdyNBvNoZqiNjYKu+PxsdRfTyL3hTSe+w/jH
Q6PAdkmrKdsW9chY2Ki7DrqNKv/9ScDjmAWG+Wb/+ncRL11tUX1OLTc0gu4SHUav0wUC+vPRkail
MqBvGbjPCJUu0stFHQGDp9S5A3L+kEm9XW14ZSTf1Gk+8nr9CU2el9ZH/hh3J3P7amKkf6BlbJeq
34LJ/MBV2H7IXhnRd/9oIeEYpOnl8jk1P6JfGPJ/MCzGf0mC8NBA212fUQp03T+hLTOCjCmwCYs3
97NxcpeEjRsvyN+JXwaf/2Xki5tVjDr+7c/4fiBmy4iPxknp29/uxBT//Zn+zcvfyP/itwtfvGNT
Py7/kfRvQHf9uecsYdI3nTDhyfKP1I+Wt36cBsn+365WiA0QoRsBONKd2CDxqj/K9rGTUMXP1nW3
nPm//jQQaZjQ+kZchD+tf9Ud/vqTYeOS/bJBKdvNPgoBw6bTIUg7NQ+Nkjyj4dVXX7hwgQhH619X
mzXLdRqOaWHI3Oor+8ACN3cxYWNVWxi1/2/27WDFnhUP0MtCiQdIPdeaJp5pg17Ywu5tt2bbhmub
nrtiDrQOPumENk9BQqW9G04Ng1Btw2oYL1sscMBo1uoYjWF4aKiffZ0cByjNpMQBr1a3TAsH3Fjt
kKZAyhxAabJhWuSHnNbhm5S4Vdp71bBriCigZIZCYIVdm17NcQAJb1Bq8rR2rbpny6p5Ls4aPdtX
Cg07LOzcdWswrxyjbpirX6/k64TuPDnzaqduWjU4W4bXAG45v9UFFpgQiqbZ8GwarHFah29QX26l
zdv1mmEbptMwrZcHrbB3A5IP3rhew4SpRl+nxgLCsyhxoGrULAujVd3mdo1X9ejRx6+bpvkiHqcl
ButTWZmSL5bYN5g99Ow1UaXnUieSwvFXm/WahallHoDNq+OHGX9aezdpbrmSADRqrg2UhO2uJZwK
TYo8MIwaRizWTVyDU9u8QY6r0uZh0Rh087O5TcVde2Z28k2rgf5N9HWCil/16htmjcw8C02fVnuU
7V0yB5r4vYmpVqd28ibdVKWTJzPfdhy0KKWKicLRm004QSjzMGgYx4lddhrxo7Rro+ZYlkXnWdix
ZdZMw3UxxdpZafjT27jqtmHWex6MGEJBF3ZedY0a1J5pW2iOkn2d3tbJFlc680bNw9OOGwMtnu+x
wAMDPh18fre+ft7J4zktsfdge1vKqr4KPjSRGHRyS48CYkU+mE4NMKCmSbmI02IAjFNFGai6NcdE
UsWsk0anL/mVtxD5aXiAebnrp+AEDR1l3WfXbM+pu3WCyxUOnt452zGb2PraBzw5K59qgZR0gFGH
ioeOh66T9m7B+nPwmwb5wPR1cpcf6BvFvVfh4Jp49OymsbbiZTvH8GoI+RhG3Vnz4OTuP0EjlY6/
atYQtbIR2cstPZkF4BA0IyJI3lcOnZgKJHSQEg9I1JHi96zG+qmXI3tevdZAbNOpN9fvw8lpQISg
FFlgUAC7CUevEL4vKEJwyLbgDrloK5B9nV60T/UNQAbDhZy70CorfUdmRYEFhouAkFuHMoBTdJL6
0FB2+E1ybU0HUd5cDCQWZPEey0U0cJ0DOEHnTzXsZ7g1eL0GsDZrx1c2BW2vhig4eGSu8xwn9yKY
ZL8pqUPE/XDRXReG9fomyPrQqtfqcBkgI1+jwqf1JCAwq8wDxDbrJtId3lodlHiAAIhh2028Gdkn
nVDY31SO+1OyB0UX8ArlaADiH7CUPLfpoc9Q9nVye3eVnwET/pBr2gjuyfrfQjS82URewTu5tw/G
ibK4wxB2G55Zx63PX7fC44dcGPxsA04wQAAnefJITCvygKJ+Tci8gWa1+R4LLEBEGflAdBdGt6KT
E3vqeayk8+EEWk27Dglfq/xSdtutURQI/Qrzm396EX/qv6TEA6g3MvA9DGvZdgfcBrkBFgAQX6/I
aT17BKFX4wCcPc+26s2XSJhk/yHnZUI3QvuvpeDk3j71KLhZ8zDIxsbTL20dVj8efM9xEQ8+tduv
6vtVKY/neQ7QDl8lu6j5gPFwAf2wYVnkivG1gv8Ku+gFBNce82CYYeS4HxeAdgf/IEeHbRIoQODg
06B5lPSnBJpbEf8KovtNwtBlEK7CLwmEWPhW+tsVsrDw2xz/lS1r/VlrfmyuVFpYhzB9YEL+w0vu
RwxzIZbZL5brXRGc8def2ixkQ1YE+5GEfl3GBirwRUPso3oR+X4YsHCYkyIEHVlEqoR7/mc+EDmd
DJdHQAVVsn0GhGXlBnyK/AqWXenxp9SHEOek6ZNg3eTfbsVLvooz70Oe+MNKP2GJH+fkMuoUi1Pd
RxsEIhZUzqZ+xAfSscLjpCZrOz8Bi3nVBtos4g8PPpNYA4feAooLT+gB+tsE+AXpuCnWOVR2hcD4
9t+vl0P8tVGIpH6Bi+v/u93JFhtHEMicmZmUw2vYydrXntxyhlnlOR2iSq13VKlesGcGcY74LKeV
rZc67aqS7kYlKaMyKmWiccT8IKeTrZUgl8pkI/aUU8mImvD4VYm+FdGwxAJTAwuu0gXjSb68bLVU
F6662mv/gYWyykTMV53u79MSDwiiobrYP4Crj3IyGQuoc7Aq1T5Lh7xyFrEHLitfCoUoE0fxgkyV
rExVqusHidZc6Ux5tPEumRq4/dGPk0qLhZN8vcRxk9Aiqsv/iz/1JU1pUpcmVaoXAsZL5dLPikUq
/fRhyGOouIF0aWyzrkOB3qXhQ6Ubk7UkKWcDzfINr6lhN2cPaaWXxpLsrKlrEKB/ve30O7cfOuf/
VqFj9qOwgkpZWVI906kD5usaKEAGHhSxwYN6ofjSdl4M2m0/Ldj6ucWrZCmsLCWJ1BGmfnGlfz9L
wQ/4s5/Le3apNNzWtogTVrktGZCULle9V52g0mfBnA2FpHs9DWJ4kUJzTVkgSTkBeFXXfCnCYRqx
8t1UJ/wODI7YKJVWbOw10l9p6d3AqZvKZAmesZ8TRYH9x144Cz0Y66/yraEHQuzigF8tBnBPDvzN
KfjeZ5/KTppHhXbyMa23/MqTPwth1gyS0tU1AM9RpBvLCh1YNkWKnTQSM0l1ASdDdWYq238n0ENq
q/ebhW+UaJ+lMAFYUOIDvGpFRvRFun3NGWJCjR+/002QV+xaDXSaN4HIsy1U5qA6acPu/TaRu4El
PRLlT7FtwP7qgAOgrNMDDnbvgw/d+qrYA2SGlQQRQceGTRMgUGxDaDNr09L+tu30/FjMRMKmMttg
wQDG3EAAu44UnuWgrql8NOnX4tnXbqjHRuPIf8gp0QPuWRaqIHE0lChFxaxJqRT5ThzxQS9Rm8o7
Pxn70Ya12UBkGg2qbAynNDwg8xHDP/ix3+/FWKkKVRPt9KKxZwFcaFnwNDjmZyHsrUiyB5B62SlT
r7yMmT6U10oT3VTJtvxgxNNpTiizaffdgFeutiViMDaL7V760bM/EnMeSiwxNXijWDwrxdg238nC
9X3t4tNghLCrtFxqtafK63M/nLJIcsp1eM/dCGyQY/+EqFFdbSdOys8MDZVXJdt+9gdjmbc05kGV
7Bu+kQAh6IcyWRYJf1u4YO979Eo5e4OA60CyyRoabvQFf4DdVAq3UbpdlRcX6KYRxv4yp0S64rCf
s8ol7M1e+RFCjjJZHXxAUkzmLhWKqDKhHQl02ZBUg0FNllTpXqYhdI7EhKxvhSrd7mBDOQAUq77e
bsICebXUME51tW/9qCRgQLdqIIvoYo8t5cglqsXVKV+zZF6SBkI1qPLhmifjtGyaoMBdnXIfTejZ
pLxkDTy+5tDriY+ZUX4pl0Y9p5UZkn72pw8ijUY5LdI+hq1BxfdEMARPJLrORlwg/eptvFK790TI
SrlzGomhyoke6facTMYE6heiSnWHmwL4qAbaIlowWVfoeJrRa6pk9Rg6ovc3iGmkIyanLHVgKW4F
Xjn54gG5ps5eutF+mTDVPqrKRD/TmhEPJQCIqcPr6M9KCXd4wRoWPGdw6KJhTilzZqgDqzInFv5Q
fjxMHfnm/oInz6vgQL7G1ZI1XOj3E8I0SMYlYjb5xygDaq54OBoK2W3cDKam36w0P8C4GkDu2uje
li8248ne+MjrNTIeKH8UyQKtw6vp+1E5B+1p4DbylH5FfILxIiVdDRT96FHMCIX22MAflj09VJfp
sOeuRCzmErcBykdThmZ+trsE8fvFurJQ+w8Y6vo0GuP5QaZRkiQNmuYMKuyB8UeZsAab7ywC1kB+
MDU8EoBFjAI29ONxLoOZftHAiN6SUXxHIqtjweO0fGgavONWlIY+L66VpmKoPpRtBiN9KJ+ZDn+o
H/HKNfAskuGr470BckEOS+pwVpDCHlWu6H/6Z7c5U0nKgEvPv92l+A6HS7oIL4d+KS9jAGypfHqg
LB9dVqOqKhNv2UxWDYYOHNXVMsKY3LI6Q7GHOhtWWc0rEfmSuGVN6lSZsco+bqGtQTCuAA2djDdZ
ouFeXzMR54zNBJnqt1R5AcODiY0r4mgQZLjeI1FKHaNMRMeSgyGfy0hyw9Xw1sGrZ8vynaYmR6pM
fufPSr6sp+HoboCkQWBxW2DcoOH0qqu+QYhqQ5B1xLBvULXC0WMdCjRfZfb87836vtK96MMnYjOo
DYkyDYtQZcfdmPFysMOkQTjKhNkj3+S0ST061Enzhaz3TR0Wxl0aTcgsLEsHuruqr/n984O/hR06
oowfuJ8AJZavMRM6Haqum6RROltfxCJ1tD2goQyqx3iVhiwe82jbJ6C9ngazuT8DCDpYbtMllkFF
JMp76PHhEH50h8VJToz4vypR2U0dGuJVMJk+Zr8AwRJuYRGAYECvHPR2Dxt92fvAKldpxIP/+/f/
jCdsSZDR4UhSNkBHuWgAmm/yeBvzjk9FVL0mfHFOjDj20sBNVar6Pmz5SZqf+S/nnIkl3Bxe+SMN
h0yOGKDW0fQ0CNq5mAxF5ZfKHZvA++MyYhON89BFUsNJXbGUR1xK8qPrdB3NejTYHzesGvDqAPnz
ahynxaNZf4aGs0fYd7SFsgZdcs1mybhkjaxYc1B3f794EGFEf8BwUDBCyaLk32gQzzMyuyWiGi5U
S2AUIRDWkkzqoAsrQoqF6bB6MOIICowX16rDMGmP2bBIU0ck/9afpQ8BH1B8GRjFSpucJulDdOhc
fyoGeN/xMYc/T4MEIgDlR0KuituLhX3lG98WeBBlH9jREGp4KSDOoOnhC4+Kx6CjbKvNZn7lgx8N
peecpkCovuTnjxxp+USSeFdD8rEzWs6SfHlke+hwhjtPqFoR0HtB5SKFDyjpFFeDTulgdHYpbKQj
DdRJxlzMZHWtwyK6w7W/QMhWpkz94VXF4oI9yJewoUHWLpDBkI7scB7psGW9KQiorldnQPvL/yR+
ZfhP3bngckQAzUvVyV/54VJixZYCkfSbs6/X/KFsFWSzqFSlAY6ESMbS44IsoDoXsN4SF+yDluRh
ieihQ8eIxagWy1dI+sfQ8YwAhCYS2adCk6L8Y47318g9XEg6OOsypnpuIFsiquEW9/CQDsrAKA1X
osfgHMMNl5WZoeMx6oln0pLoUZIfVSYROlDW7zgMcYmqDsWeUS0xQgfKeqUsqy0ex0x2P5sarvMt
zHy5OU7WHlNVivv+cjD2g6Ac8tWgKtbFZBuFhWjPnp/p8ZcaQRK/BEQzdUB3+9R3h1WufaQR81WS
PGcjaJSZDZRbKfOCmRT5xygwIx2Wosk6ntE7Ibs82cA0ZRZ8+S9RwYDLL3/L6l9uoi//HQ64XHyJ
PubqPEErA17KGZmWBifqjoXPZT2ajS5Q5cz70cYF14EOgNM9QRq/8obFko1h6kjmo28XLxnIWSt7
VV50ENRAebX0vprUEFWV8F83DPpsoqAyWT59YA8LWWPoaA2z0qH9jfutA3p89rCUQS4YYE8dIdEa
1QPCDer0sAvx/UKPWR35Dxh73Fo0j4Eeh2T/O55E3nBN9TSKW6DHEE0Diz/qoHiaWglmPVakz8p/
k/9wX0HVWZQ+yM7hIc4edorQ6YCjd0b2orVY9IDrmhPNbIf8m+NfeASPUx7I4WMdyXNaLTqgxPkK
M9Ndg+1HwRO0jkPnD4m0DnBTmy1RK5Bnx4oL15GKbpekg/pRq74O52KKt0xugagjOZzT3R4a1YG8
Qe/McktOHWUk6I8zREfLVDb7dHhJl2gmJ1kN2fRE1QN8CzkunR96yKoLRo9FZOWUXWcdwXOgvJKY
XBkpTpwNOVTlxg1KXRNBPZlkg1JHm8VV89MrniRxpk3f+XMuaxAduI3Vp1ynAzkKYOpA9d+hJogP
2TBb/p14QD+SXFCyt0BHYSXhfFb8aUMuRbxNGZo6iv1XjPrAUYmNnrTwT7Jk2EorbMDEdIQXW4hS
8Xhc+cCjEd+q5NG9Lefn8c/p+/7eT9CQommhwLEU2zZ1tBZro+0MkKE5CzKR0hEU6zPZKsKwkPwz
jmczQH9JpYNeRXDmUvka6wi4raQTJkwy/vK3wJ8u8xUTVzDOPP9WcQM9hk+QK9zgJOlIua02sHoF
Kj+vOh78KV81bQIjOg5b/oft0y//AYTX0K8ErPKOzVkc+0D6rP4fW+uOys/nPJ6l1A+aIUlXed8/
q16ede+60nrQLdFt4j8HjYcwLdpsHI7UbLPg99j1GrssY7DPRt+n3ENoU4N2kotvbJpe3M36nxd/
1JFdlJ2/0rhL6hDZ/BFBONtanOmo3EUFwycRTNZyX7xtLioH0Tm8iQmSht1ooE3bwYzOthP+x0j3
qiObqjxDd3w1B+WBAd9pCMBZNKIVyblsHUDXFooeSu0odNSJtiL2zKWCeJpl/JWpxw0tIP0kRRN1
ZITbIhBlPIMOmHVnAH9O7qKqYxDCGzifgzGBUUrIBh3BzzcsmFDVwDbT2WuqH+BFioJHKQoEEKo6
2T7SuEDKS6Jh6Gi3REUrCGFJJpTRcNRXfONHaU6FTBrjsFI9bNC8j9LyYk0dN+QDsorPGLYhHRwa
EeYb2GVJfr9nYFsLzR/wUVjNEEE3bzYV0uHosPJb6LFVDtnqcB5I3YqtTqyOSsyWSOd+ssWM0TE/
oS0orPDzlY+m3uHoT9u0pA53P6smpS7t8IFIy2/7HB3thtpC5Aaf5Ibq6Dn0lkWIUW05Bx35vzf8
kefKh7SnjvrEN+jXQqMV8sk/WQ8NPog2C6f3DtF5JTh4/YqjIdFyozBbR3/xFgpWthVgNaycb7uU
9uFnZr32LAlLUkr2wktXa6q5l6ck6HguERqX6uA2OyKn34xcvPTR92ctoNkeeoNzhKeC/GfSlUA7
W3XGXYpFwbjK6WXPv474bR4lzGryw0rWWbpyh2g3B4BZNmF0NGR6K8bo3AZNfpaIQDL1DR11ptQu
iDJat77/SWKVDkfiCvVWDwi/yYQ13I32OEKdKfJ7WzSfoaMh7A0LpktAsTaZrmM62QoQWYpKYih6
zqfjlcY7f1Fps2BL2yAdvZTe8RLOUgeE/gMLgf2XzXQd8d93QJ3KVHW8KMTgv/oA9cptfQ0dGv+G
JwPE7bcabejori4dN2wGoABtYQu2Xk8VZFBGn2pQ6LDPYlQnbm9qsDnQ4dvfqFUo/NIPkHD+58pZ
jIRTzKFy6clFSo0q2itDVmmn4Viy/9FoX/1Q7sQEPp8kqaYOE/0OVWPyai0dq03Ryq+0WA2S+RHH
CzuWGP4mTVDZnvOVnm3MGsi/PV4zfoSptuW1MHVY4RuOIQY8q68YxfHozrles2QmoROalhZL1HCD
0um5xsnXTEx3kP3xPIxCcNAYro4S7MOdQb9jIGLL8IsfLxBx4QskpqWroaOly20al7HKdQ022t2X
/wX4d+kXhQrDg/Nvd93k7ydE2yabqApRcTe04/2owuJfd4rZPI0pu21jVX68XW6b4nJiuzxw2GtJ
GQTwn3/7fwAAAP//</cx:binary>
              </cx:geoCache>
            </cx:geography>
          </cx:layoutPr>
        </cx:series>
      </cx:plotAreaRegion>
    </cx:plotArea>
    <cx:legend pos="t" align="ctr" overlay="0"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endParaRPr lang="fr-FR" sz="1197" b="0" i="0" u="none" strike="noStrike" baseline="0">
            <a:solidFill>
              <a:prstClr val="black">
                <a:lumMod val="65000"/>
                <a:lumOff val="35000"/>
              </a:prstClr>
            </a:solidFill>
            <a:latin typeface="Avenir Next LT Pro Light"/>
          </a:endParaRPr>
        </a:p>
      </cx:txPr>
    </cx:legend>
  </cx:chart>
</cx:chartSpace>
</file>

<file path=ppt/charts/chartEx4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PLUS!$A$2:$A$43</cx:f>
        <cx:nf>PLUS!$A$1</cx:nf>
        <cx:lvl ptCount="42" name="Zone">
          <cx:pt idx="0">Argentine</cx:pt>
          <cx:pt idx="1">Estonie</cx:pt>
          <cx:pt idx="2">Bélarus</cx:pt>
          <cx:pt idx="3">Arabie saoudite</cx:pt>
          <cx:pt idx="4">Tchéquie (la)</cx:pt>
          <cx:pt idx="5">Brésil</cx:pt>
          <cx:pt idx="6">Kazakhstan</cx:pt>
          <cx:pt idx="7">Émirats arabes unis</cx:pt>
          <cx:pt idx="8">Australie</cx:pt>
          <cx:pt idx="9">Chine - RAS de Hong-Kong</cx:pt>
          <cx:pt idx="10">Algérie</cx:pt>
          <cx:pt idx="11">République de Corée</cx:pt>
          <cx:pt idx="12">Tunisie</cx:pt>
          <cx:pt idx="13">Roumanie</cx:pt>
          <cx:pt idx="14">Fédération de Russie</cx:pt>
          <cx:pt idx="15">Danemark</cx:pt>
          <cx:pt idx="16">Finlande</cx:pt>
          <cx:pt idx="17">Malte</cx:pt>
          <cx:pt idx="18">Islande</cx:pt>
          <cx:pt idx="19">Suisse</cx:pt>
          <cx:pt idx="20">Grèce</cx:pt>
          <cx:pt idx="21">Cuba</cx:pt>
          <cx:pt idx="22">Maroc</cx:pt>
          <cx:pt idx="23">Lituanie</cx:pt>
          <cx:pt idx="24">Royaume-Uni</cx:pt>
          <cx:pt idx="25">Pologne</cx:pt>
          <cx:pt idx="26">Portugal</cx:pt>
          <cx:pt idx="27">France</cx:pt>
          <cx:pt idx="28">Norvège</cx:pt>
          <cx:pt idx="29">Monténégro</cx:pt>
          <cx:pt idx="30">Canada</cx:pt>
          <cx:pt idx="31">Koweït</cx:pt>
          <cx:pt idx="32">Allemagne</cx:pt>
          <cx:pt idx="33">Égypte</cx:pt>
          <cx:pt idx="34">Luxembourg</cx:pt>
          <cx:pt idx="35">Italie</cx:pt>
          <cx:pt idx="36">Irlande</cx:pt>
          <cx:pt idx="37">Israël</cx:pt>
          <cx:pt idx="38">États-Unis d'Amérique</cx:pt>
          <cx:pt idx="39">Turquie</cx:pt>
          <cx:pt idx="40">Belgique</cx:pt>
          <cx:pt idx="41">Autriche</cx:pt>
        </cx:lvl>
      </cx:strDim>
      <cx:numDim type="colorVal">
        <cx:f>PLUS!$B$2:$B$43</cx:f>
        <cx:lvl ptCount="42" formatCode="Standard">
          <cx:pt idx="0">3226</cx:pt>
          <cx:pt idx="1">3248</cx:pt>
          <cx:pt idx="2">3249</cx:pt>
          <cx:pt idx="3">3255</cx:pt>
          <cx:pt idx="4">3255</cx:pt>
          <cx:pt idx="5">3262</cx:pt>
          <cx:pt idx="6">3262</cx:pt>
          <cx:pt idx="7">3275</cx:pt>
          <cx:pt idx="8">3278</cx:pt>
          <cx:pt idx="9">3286</cx:pt>
          <cx:pt idx="10">3293</cx:pt>
          <cx:pt idx="11">3333</cx:pt>
          <cx:pt idx="12">3349</cx:pt>
          <cx:pt idx="13">3359</cx:pt>
          <cx:pt idx="14">3360</cx:pt>
          <cx:pt idx="15">3366</cx:pt>
          <cx:pt idx="16">3366</cx:pt>
          <cx:pt idx="17">3374</cx:pt>
          <cx:pt idx="18">3381</cx:pt>
          <cx:pt idx="19">3393</cx:pt>
          <cx:pt idx="20">3394</cx:pt>
          <cx:pt idx="21">3402</cx:pt>
          <cx:pt idx="22">3402</cx:pt>
          <cx:pt idx="23">3414</cx:pt>
          <cx:pt idx="24">3425</cx:pt>
          <cx:pt idx="25">3450</cx:pt>
          <cx:pt idx="26">3472</cx:pt>
          <cx:pt idx="27">3482</cx:pt>
          <cx:pt idx="28">3483</cx:pt>
          <cx:pt idx="29">3490</cx:pt>
          <cx:pt idx="30">3499</cx:pt>
          <cx:pt idx="31">3499</cx:pt>
          <cx:pt idx="32">3503</cx:pt>
          <cx:pt idx="33">3518</cx:pt>
          <cx:pt idx="34">3540</cx:pt>
          <cx:pt idx="35">3578</cx:pt>
          <cx:pt idx="36">3602</cx:pt>
          <cx:pt idx="37">3610</cx:pt>
          <cx:pt idx="38">3682</cx:pt>
          <cx:pt idx="39">3708</cx:pt>
          <cx:pt idx="40">3737</cx:pt>
          <cx:pt idx="41">3770</cx:pt>
        </cx:lvl>
      </cx:numDim>
    </cx:data>
  </cx:chartData>
  <cx:chart>
    <cx:plotArea>
      <cx:plotAreaRegion>
        <cx:series layoutId="regionMap" uniqueId="{6F3C3973-6934-46B6-ADF8-2B3543D55D42}">
          <cx:tx>
            <cx:txData>
              <cx:f>PLUS!$B$1</cx:f>
              <cx:v>Disponibilité alimentaire (Kcal/personne/jour)</cx:v>
            </cx:txData>
          </cx:tx>
          <cx:dataId val="0"/>
          <cx:layoutPr>
            <cx:geography cultureLanguage="fr-FR" cultureRegion="FR" attribution="Avec Bing">
              <cx:geoCache provider="{E9337A44-BEBE-4D9F-B70C-5C5E7DAFC167}">
                <cx:binary>7H3Zcty4suCvOPwydyKGapIASPDE6RthshbVpl1tt18YkqzmTpAgwe0Pzp/cjnmYj/CPTRKsTezq
tjqOJuyIuXqAgdyIysSSyATpfz41/3iKnx/4uyaJ0+IfT83P7/2yzP7x00/Fk/+cPBRnSfDEWcF+
K8+eWPIT++234On5py/8oQ5S7ydd1fBPT/4DL5+b9//5T5DmPbM1e3ooA5Zei2fe3jwXIi6Lv8Cd
RL17YiIte3YPJP383v76e/zARfH+3XNaBmV712bPP79/QfT+3U9jUX947LsYelaKL8BL0BnBmoWw
Zb5/F7PU28J1eqZiCxtIB/jwsIuHBBjsAPrAoA9F8LzDnOqG7MTDly/8uSjebf8dc7/o+BgZFMwZ
fr3D+p7av8qf9tNL7f7nP0cA+LEjyJEBxpr5Fmqs/w/c63WR/uUv/3sGUBA+sywDW1RTLfn30hCK
AXjD1CnRDFX+oZ3aB4O8qk+nrXHEOjLFEWZshw83398OtyIoijc0AjbOqKrpyFK1vY6PJgM905Fq
GcTYYlX9pQm+3Z3T+t/xjZS/A48175x/f81Pi5Klfz3z/974J/TMoMgwdHxy+OvkjCLTtMzd6Nde
qv4V/Tmt+z3jSPl7+Fj70+n31/7qoXuI/KJ8SHdaOLX0/j0DYHqmwdi3CDZOrT+GcWaaVKWIDjND
JbtHD8vP67p02gbHvCMzHKPGllh9/v6W+MAfHoPnd8UDE1+C8g2XIh2fabqhU83ELzZkjGGjppqF
KR3MRF/a4W906LQx/iBgZJE/4Mdmuf3w/c1y802/5O9NDkM7MwxT1Q0CS/7RjmBZZ6pFiYE1MkyL
0bL07X6cNsKOb6T7HXis8pv776/yK8ZL4T3Eu+H4769IyIItQdcsk4xcIRM8IapT00LDFOh91mPf
9DVdOa33A+dI8wfEWPdXd99f93dP/tffcwEL0X/ED/9zp4w/s8D/O7/Y5l9/L4I3HAKKpp4h+df7
WkcTT4EDiy6nnLl1h0e+2Cu6cnoI7BlHI2APHw8A++b7D4Cv/0oC/lDCCQv2o+finUiDNzwcwl4E
qtaxaZHthHthCzAFgGFT0rbY0Zb0dzt32i6npYyMdJpobLEPP4AL90EUJX+I39KFVsBJhgOipiLj
pc+gwdkSw5mG0u1cGe1Sr+rLaascsY5McYT5g/5/gO3K8eH4/k55d/Ph9t2X53fnEPJQVlB8v8Xz
Q+x9/Z2/5YDogzf9xDW2Hr1lvZi3ej9tLYrUI/TxNvqaDv3JqNj/lPGg2CPGY2LyAzjza9E8J49M
8G+OgpfBp78KrGELzk3grUAQbVgdYXE82scM8B8h3gAnL7mZqepoar6uS6etcMw7ssMxamyJ9Q8w
O1esfv76f8pvTcbXm0G3znQTIYuQnc/4wgzYhAXStDBYarDSyKN8RX9O22DPODLAHj7W/urj9/cm
br7+nonHOMjFc782Ogzcuue3swUyzjCiuk53cTSIZB5NCU03IdYD7r2KR47E0JF3X8S7W/Hlr/pz
2hYj9pFFRtg/2OUH8PLuerfuLTcIhM4oRhZWzZcmsM4wrETItLaLkjqaDq/oyGkT7BlHyt/Dx2q/
u/j+02HD0vLr7+nX3z3O/mrU/b2QAtbPTGpQE+IKw5LzcnPWYMGCUD8cfg8L1vHm/NpOnbbDS+6R
MV4ixxbZ/ADOsyMeH97OEjo6g8EOTvJutMMefLQeKVQd1qN9ZsbYPXsIfX6rN6dNMHCNVD8Axyp3
foAd+YaJ5OFNI/64D+lbpmHi7akSFpkjtcOh06KYGKRfm45H/mt6clrlB86R2g+IsepvLr//+vP1
XyUc7ZV7WPzfffkfH5L+lABb804rfxbmeb1zBIE2oiICK9F2rXlpCaWPcmpwTtCt7Ql/NAGOOvhX
nTptlBfMI7u8wI1Nc3/7/U0z+/r7FzCHTPD3rtIuQDuM13/fMv8dd/7DFYpxLv5O8D7y+VcD7+9t
zIjCwmOpVp9ulH8vZwMi4L0iHRHNHPaL0fL0iv6cngh7xtEk2MPHE+DuB3BJJw8p3Ivh0dupn8CR
GEEwUbfQoN+Xu7F1hjRLNVSkb72mUdz3NR06rf8D58gAB8TYApPVD7AEBWn8kH55wwkAN00IZF16
z3OwwMsJoBtnOtVNA+PRyJ+9oienVX/gHKn+gBirfrb4/qq/YLz6+l/eW6peP9Owhgg6fTSGhJiq
Gbql7+LwIwu8pkOnLXDgHFnggBhb4OIHcI02D/FbJt1hbacU8hjU3J4FQL9HLqkGYXSs6hq1Rnr/
ZjdOK33LNtL4FjpW9+YHyDMuirdfaiAAbZlU38agXyYuFI2eERNCcjrdGmS02r+iQ6dVv2ccKX8P
H6t/cfv915s5//pfT2+42oCno2GqIqSdHO5wLrYIaB4bI61/ux+nlb7jG+l8Bx6rfP4D+DebB86e
3s65QdqZBik6HXJ0p4I+ignZbrgCZ+4OWn3G5vjs+83unFb8lm2k9y10rPbNh+8/0tdw/fhtow2E
9Ko14QLP1qmBMX20tPdjHS46g8+/nQrgdR4r/jUdOq37A+dI/QfE2ALrH2Cp/yBKHsCl950a/v2z
LORYCAT1Iaz/0p+EXRXWH4tSdPoO1Wt6clr1B86R6g+Iseo//ACqv2Htg0ie+4DP22m/v6SBQPsQ
Txuc+pfjX9HB54e7zzu/8w+JyFd26rQhXjCPbPECNzbH3P7+a9Gi4A9f//cbXmpCEE/WdKwTY3vV
+WVKGC5rUAKpyN1FW3XkbL6iP6etsGccWWAPH2t/sf7+2r9iMfPe8kULAkcsHRsGmGAfvznaCCDv
AjsA1g06CnK+oiOn1b5nHKl9Dx+r/eoHUPuMP6Rv6WrCmxXg11C47PBy8dfPMIGL/Vjd3R0bOTzf
7sdppe/4Rjrfgccqn/0AruaLYPdbBZD/O7R/4v07OWTGr+aN48rOQ/rw5eHtNmADdlgT65q2W3de
xjUVC2aICo4/7MH7denYA/12f07PhB3faCbswOOZ4PwA3r/9HHtvm+Ei6pkBPiaBfPupmD6G2/0a
vFpHd3vuaMt9TYdOa//AOdL/ATG2gD39/rvugr9xoAfcTw3eH0KQZdyP7qNdV5GRCGoSeP1r+Bvt
vq/o0GkD7BlH+t/Dx+pf/ADq/xDHkFV5W7dHg5uGCDwfBDvskeb7C/ZU1cEThQPB8Xrzqj6c1vkR
60jrR5ix3ic/gN6//strs7cMKEOuhKg6uJu9N3mkdbiOCDFmCDTvFpyR8l/RkdOq3zOOFL+Hj9U+
nf8Aq035thfhMbzMrhNC1F3U+OVWq8EJoE+gwBt0w1oD6OORv/hmd07rfsc3Uv0OPNb84gcINbz2
Lf6/l0GHxf6/PybQf+hBjpNvOpryeu0rbrX+PSP8f3zL9s9fcNvf1J88lA9T+e2Mo28//DV2Z8wR
63bpOBkfHVaVxZef3/e77v6DHL2EFyvOzhl/Sf/8UJQ/v1cgYAEpXxm2MxGEjTQQVT9LFOSK379L
4cVL/+f3FDwsrNL+Pq+FodYnbQomehSGt1dNAyEVrnj1CLL/OAnEIFqPpfsfvm2/S0VyxYK0LH5+
DwcW2LuygbD/KRCZghS1CWAMNwQMDToF+KeHG/gESk//v5KWB1mKqfdRUaraDsisKoLgXucpguKo
scNolaHfQyNCmn+v9mS83ZI1kT4tTD+3qYjZVZmQSaEHCXO4XsYTF0fhPMkb/7YsjVRiZYvkln/L
NHZMERXVQCGRkqxGbTxJDD0YZMgnsATZiZhlhmKumqqlq8zNYjGjUbar+rk3DxBKFkliNtymtDGd
SvHURVu5+LyyOmpXoS5ih7lV6JCq5eelbFfKRZhbxXVs1XyFCEMTM1cz20tF9rHOXGvekpxPkell
HwMvMx3NI/FSYuOC3LRKoE3TkBMnrXx6azIrcajP4oWXaOZtlnvJwhJFMmBrM3BvFLGROElvMaW1
M+bXyxqX9JYG8Dy4X2w5SWnGl22YzRBX8qXwGF8qPC9ie2hr5omqRHGt5ktZawPCY1u2h2rdS7Gk
FFmVUiPq5k5UtNakqpXkXM071S50hq/yvmgjtb7IGHLCykJXskgS385ybE7jmLF1FsTWgnjUX7A4
YBuLtcWsRG54rUUam5A2be6ZVWs2PEt8rrm4yxrfeqZm4kQlL2wzw95cE9VlYHjFtck1fl0UXrFW
eXMpW/BVn+I6NXUuQd6eCllZsUbAOALtGbFeonXeteWFZqbVVC3yZM10Gm5a+J7OpOjq6pMmoo1R
6MaXyFBuwrJJPh5I8540jWtr4udu9clDwSY1Y/ML162bMKXRBdK7q6xKio1RU77RSWLMeVw+yNYB
XsAd9WqSKXZtdMFAqnZZ3dhpzyrpcNz81qQWnze1BYiKtMqkqUQ0q5jCHCPF1oWR1cEGZVY4qTu9
eizzzC4CXn5mBkxD0hpimSZJcGOFXWr7JK0eDZ9/UtKU3cXIdM8pE+YMl6X1kWXaXBIcZFeRAR3L
8Ddk50qV2iIO0lkH31malaGZOhVO4ktBo27dklRMvETRHo3aUTQcPyYWNyZdWFsrmhjWZRTVri1U
N7hI3badcuLpy6TL9GXUF7ImYbKo2pwk9imaJo7EouP1JU1cfaqaKbmN/da/yGtyXReecStBRald
8yoJLpRQJbeqFuvTMsD6VDZzI/UvrMa89iNAsqzulrXhXtAiUIXNU+rkbawvmeJZbCKCQFs3iGtr
M6i6AZ0kSF8OTYnWYiSMWc8oMRI2oAcZdeoW50qgeI8aKycd9O0zsdRqUpVauYHrjN2a1641iYRW
/5ppbF5wJfiiuHViE9aI2zAm7jxQ/e7cbXVxI2hS2ZLkpTS1UMpN4and2osid+IJUv1aWNk8yqt6
0yI/m8dVcd6BoEfFCltHUOJuVKhdQOY1c3jdBI8h9VeV8Jtfgowr8y4hzdzq9LVRWtqmQGW5bpF6
kSel4jkV77RN5AbnLvPYdUjV9LrsEu8SJ5pjanwLClFaXBnRRuKboIT1TNTnYUISbvu5RlaZlRor
WZOFkqi503h+OGk7lxwhZJNY5pPuB/U8MEtzE4kknYQpSiaagswN6ovMj0Vny/am00NzIykl6kAk
Gd2oTSYiCuiWRxKSNF0VefmxJcROcZU9hoS1ThYb9NKPKVnUbZDOlVbFt4FiMNszUuNLXBkDrcei
Y9rA0IqZiPLL1GfLJvWbjSxgAW42YdNGrd2ixlv2WAmT2KDH+hJbpYa3bOtk4A3aJG7tpHbD1pYY
t8kGDAn4Equ1PidFmy9z38yXrsBu58hqrCiZNpUoWaiRksf2QIqzLf0BfUQ+UHqKlU8LkWHYe5vy
plLj8kZNwtQ2SVwuZTNiIrwKDNWRLVnwuEjnNPcMR/A2cGD0KQ7yA+NSL2BfjeELEb/Getg52IzK
NY3S4K6Ky02jJdGvKJ8njcumsNIGSwTfersPzWyFNMX4jFNaT1y/ZqtOC9CtXua3Eq6FsCfHTNTr
0qvCmzJXn0hPr2ZK6phUMTYurdsr1qSZrWeN8bmuA2T7XZJeNiENLxNYYe2sMW+ylC1olbtronjZ
Qm31VYg8d+32IJOp7vrQlDUJi/DcsJJioJLckl4WB6rcaG8iT+XnEm4xjlZG0k0tBTdOWPDg0VWq
85wL9jEQRjsnuHHnkIRsfzF9dxkkfF57aG6gRCRP4Uc3t9yVSI2wgV3Hn0aVpk0VxSAzz6Lis85m
jUXiB11tolkY4HABXlzyS5TzhV6w5MGg/q1S5hszqp/SIoWOlBq+aWoWr62m+rXiPrkp+8Jr49xp
M+HPeKZMSJYb3NYVX1kpHXaHwvMtAMq2rxThNMkN1bb26DFhIMmNvOXzGOdPoW90dqV30TkEW1LX
TiNNh7lNDdtXcubaedqmV5VlV4YfFFNJLZi5o+6qRJ8rmmfaLPMz10aX5CJofXYBnbCcCFyWiWxq
JmcXBW19cEHU+g+YrkdLGu62AXiI/FLymkkWq+B/vpCVZq6n2ZIlq8BHk5QDEJZ9ZMP2bS3copwZ
lRk/qUpg2qRpu6uKa2SZpAqaIoq8X2FVnJV1ngwUrkmSVeSydd7w8iarMmLTUPEWGlKKG5WUyrWv
OSglauzAriDOk7wOHIk8xdD2DKHmwBahbprGOk+MplynhVmuuw4Vs9xCoS2bEiGL3I3E+kAna3HP
ocVGAA6IicAb30mRiEOzpgYqbdnWCFtpWmCdH+Qd6CRbqYtpXbXZhhP1ima0XsGdB7C86cI4RsxD
E+GrzRU1W2KrHawpvOuqqRGF4bmVcPqRuNEnn/nVlaYkwZ1H65kL96E/JjhSl0ZZGI7ZU9Gc8ElG
LW0hsYFfrlw/wje88/RrxequcIHUXzRCkxVxCVnlWr0tsqr8omlRORMsNAa4SivYrCRdmiomKLCn
hg6TVY3zL77ZlDO1dW8TXeRzX3ShWEiKrsvcYmb5bEsixcBFp+o8zLuV17ZZZZvocxakeOULzVj7
HU6tGda5se5ivZ40tS9gL0zyyvapeAwD2MwltkGNyCd19pnxess7iBuwkkMweqlkKJxj0dRLLdC9
RaUFjmzJoraCZilrYWLUQ+0UzO+xkqSDs0tiF7AGTTS9rG0JZDDrExtyQoAa6hEzl7ngxnlYmd0a
h7G6ppr/i6F7eC5bB7jeI0cw7hm+jYJKmx0QFRbq+sAmaxJmtLyxiRnq01cQs0gJHRNeD5lI4tHD
2zIrVhHXZ74bctjs4vCz6vq5Q/Qu3iRCVW9qzbrPiR99bnOjmkSkMpeJp+OrLO4c1TTjBYrxo1aA
/wRu6baZkbghNs95canvYDiva2JjXy8uCe4GtlOwqPOKy7JnjeIAfGo4us8Msy6mEYvLYZ60PG/h
lAZaVP1gSXM3ce0yUZqrIqvvTDX2VnI6yUKy8irfskqYq2B13YAXIplYXpJ55Fedw+BQOg2pUc4z
s0IfO9wEsMhiekFdkf0iik+8B1MlQesAGcQ2eIA+HphkU9fVERPw6VauLSOvyzKbFV6+olrqB4sq
x1+azPBnnibYDtO0+UrSyEKQAtuGVTYT+hIxiOlhA7MisnzlV1AMzNjKpmUSVg4iKXYyHJFzVhfk
LtU0NrPKVJ36ISF3KHDbBUY4c2QzC3y0MT36q6TVCl274bFry9ZA0JKpmwT19SCsVn3bwKAO2XyL
RwnkeLTU4MiZKkOR++22BnGDCxZZeHEE2pMhJS8mlVaGkwOrrEliEoG/mVBvdUAS4budLdtBFg6C
D9gD61PiJ42TpYmYGqmq6DZqBb7wOmatTR7ASk3QhUhcD9my2nW0cWrmiamkG1iiiFprxfIcCZN0
svDCCF8YAThDUVKI6QhR8fboGZLWDYBh9ByJ8Mrys6eX4QXcXTftIiPNehis+m+uGgW/KLkfXpqV
5Q2Dlqu0mWMXmVNJ1b9cc4LJy8N6wbz6mTfgyQaFV91pLcYbEzcfA06qu8YsqjsT2QLxcGjwungU
CYo3EgXOO5uEEIOZy6YOQbFzKWvAVmKQJVtSIMiKQxzeyWclUfVYUW5rvm7N3S7LyVKDbsPXhOol
NSOjnpBJXOjKnTAxLBR+XSyyUkT3tfC9qaZ08TxBfnRfYW7MCGmzaexr4b0JZ7zzqi6wI5sqFdVK
C/3Wlk3FN7MLkYqPkjXHenUNUcWZbFEv9O6bmaSTDzJEMGsyzjbcCJadWXtXWBR2W6ratU+Zdh2a
irG2WHSh9iAJd0XqL3XTi20Jk2SwGKhziilzJCwirN6knbtkLaOTzvTNadZ7SGrvF7W6vsqyxNpI
kChZtta88BeJk4VkogEzp7IJY7y48TleBRGlm1bU1iYQIqgtO6Ssc6pUgzO94QVOFoToXjahJ/5x
k0aBUyS6fu+G2vDxg+FF3hOhWV3vI68vI7PwgVT41gxc2tcIRuYoMsujkhhxWPNfAo+3U0wqG7Z/
8YnjoIEvIDV8xnK9/ZzB2d9EpvjkKkZ9TrScz0I16j4bQC/29Af4S/q8l1N5rP1cwv49opfy98+V
8i2MtvS9fDMzowlkpJsFS3i69sMsdirDY5+yNOomdWw1iyjp0k8NyeZhQ+O7xAiaS26pni3hrha1
szCJgrnk0rvswaz1/KrKDHbrl82y6YWhGsJVuIWBK5sKUUy7qTMLjolMfLT4uWT2/RbcL6/hsF7A
I7O24RNw8NVZC3dll+B4KRtZ5BkzVlERTw4gReWw3Ml23Uaf/ToszmXrCKGDIaadVmaOiNBWlJ40
mkNSOBN4qgrOKumy865CyUeiQqSGuyK4gGBc+hEOu3AC6pr72CiMq0rLbiRYr8Ji2UK4wlGiNv2Y
xFk3DajXzaUMCP/Wtpf40UZieRRNIvwl4pW2wi2Dk0te0vRCFtg2FZZcaJ0aqXNsk75h6gm7CFCS
owm2A+TGF2YXczQ5xZAJiEblHP+WFlWp2LAh1hOjVstpYMVCsXMExzHmYt2OtcC88hNigqPuehud
lwsJCgUFOq9onTJKtIuh2QoW2zVX4cDd+ordWqV5Jaml/KwyyukBdniGFC/pPLfxN0GVLw4gydA/
J+hq7WLo3vCcut72RRKbpmgd+Aj7RQhBqDiz+NrDHV+nfU3QuCpt2Y6NVpR2CCmQcx8IDzQHFgkb
iPdihB8F56qaDQxH8g50KUniJa3KCfJZRx294PVEdQk4LFqWrTwVR5lddV62kkWK222tqhLAHLV7
moFcckpy3MtoUnVmKRU+H8ElRQdHkMlREuvEegQvE43XI2LCVCHgDsNHUgnt75gcZ4oC4pe61TTu
fQHf1ba4Q1n4SDpuglsPaQCZGQhaRZ1m2IWdbZ8asDLNWrZK88sBJGuZ/mzBCLo8gI2qhmOVlEgs
CGXhNW84uQ27Qswxi9KJlyn4NhE5vQosa2J0dcydwGCJ7da0WkGG6zRxadEJlsSxxY+J03SBBVcX
EECE9EXd8mtZBLkeLWHP3MIgEsuvOS6jJWSJfVv0zRFMNiVC8ko6KeoU7MArn1EzP5+SlPkTkerG
SvOx0/ZxSiYDl2Ef15Rt+J5z6hiQIJnKZtfGuJs0VjGwHFHHuC47W5JbacqnEE1D3cTvBb18gpQ9
MI6eMIiQQL0Poko+EONIlspVP+uueEShgs1JmRbrsvIham+66EIWqtHhC9YZygw++9raEhbrzEdD
VTT5wGG0LjEnWDBvHhp1a8OkDui8F5hkub4kUr5V+978IGcQxmtxERROp/HiPM4tOJQh4d/Kgqn5
muQZv5AtSaEreEuRY8O/rSCwMqJIRDG8M/in+zcy/5BZJaBjQ8MG/I8LsIvr/Xw6yqx2tA5CkRXm
vWG5zyQhZbVQjcZc5VmN/EnasdrONINNlcg0V7xm5kqiBbxkCfGDA6VqOm7Z1its+YLbEtH22KEt
GaWIoQ0hFEhqQATLHp4jUYGRVtXi8Iw4wr+1VGSzLld1f3LoAW/V3TMO1KoP2Q2u+XYKwRBug48U
LFpmzNvYjdYcqRGYi29rI5irtKVdctZNJULSpVWQz7oKnAAIfKkrd1/oVaFkM9mudA/8x57mgJY1
rOid4vhKpq7AW61yW4nrOgdPpK/7LN/4xHXnA9CqUTeIl/R+3cVL7NKJiSK8iZuM2gSOgb/yJOGO
xri6TriK7ko9WDRpKn7tIFE0i1Es5rIZpsW01ql1z30FrVIerCGoc9WoXbJKDHbFkGBz0eXJqmz9
ZKXUkDW2DRFDKaGsrbHpmEWHt4AjnCQoel6S6aVNPFOZ6BaPwpmUJZ8BGW8QdWgfHiVrkkZiZfNI
YgFZKOJ2qfPXdAe20TMkQsKGnyCfJIFeFkHC1yx+k60BK6vDTzsCDASmmzhJJdxZGImJMErzIayy
bFK5CV/rHYT/sB7XdlNR8wGyFQ96pqe3bZLmy8JImikcLZN17vl8rjTRoyESuvBVP71Sur5QGFsE
CPu2hB0QIk4fQ981B9pEK1IIJXpsEaumb0P2LLmStBLRy7UYiW29pe4kxqV53UaBeQ0/Z+FlobKR
rTDMyqvc9eyCkDJ0ILpYrWhgfZL0Yc9kQSBtXqdG4UgGichc8AAMSMFPD3JRlZaQA0/rBWz75aUW
pg7K9HhDyyLeaKVA80DrPms96ACHEE5y1MxV5DtamqXTA50kruE97dqWosIIkvmmCRcZelEHOolk
oo2mVd3CMjvhv0VB0EIOl4hpW7XmpU8LepOLwjsPOAScEomF48hVaoX1hhqY3rSlIAtdWC2EJIFY
FvCBIs9OqeAr2XS7hqy6qnySDMzy6A383xzgtQa4WEgKeKlc2YSo2hxkFJ2lgzsZaHPFBLlBi4sr
yFs7BwqcenQCx8JwBl94Ua89bZ34ermMkVsu4cPWKLYPbVk7FN+gkWhJPcg5tEciDk1Z+1M6DcWf
tLiypqfIMl5ue90pwaPCTTxjioLXslC0jKwb7MWVLduNUn4UfovmIxKPlxFEhXWgLjqlWIRVCPnq
nZSDqBFMjdrcwa1QJweEfOSheeDF+adah/OyfMoBPDxatmH+0qnP0bazB8JIEYVDVcbmqVLE01aJ
srkubxLhdtvMsdAgWpBDTjN040suuvgSI8VcC84msiXheR6T5bdcW7h19fKoDYkz+AQQeIjwUiWC
t/VebtVwtwZDpDNr71MW0oWCo0ueEP1XE3rjVEnKrt08qeZqUrRLYaJwg31V7SdNc0chmW7DYRM9
+ah0shDj33CMHdV7SmKcrDCakCI2lm6QJCs/qiCr03qQJ5ZVCZRko6ZSCVjrJVCiD9wSpoQgByRn
VtA5hfAqJ++vQMmiihLLn5jyCpRCfDHzqNbNctE8wi0wcK8l5kCeSZoDsMXdNYsrdS5JuqTznFLj
kEtk/NYnZbIcos99HFqGsHu4zvUErmwASBYyjL2nP4BkbQ+XcqSIPfwgJ5Ux8rYsb8P+mZJC0kqu
Hg6572QZhFXj6IZC+o0/XclCSXe1ESwMSovZUaxA2SY+kGMEecROZ5MBGCkGBVTWbSWdbg+0UraU
IumpVVkLDJ7Osfh9lyTJ8MgeZiVZNnUbK7U1jwWr2lf8oRBpyxjEeKAdZt6uesCnVvpQVnU0O4DK
QPdXIzESO4IJKTTQU+cbMwf+r4bx1DE1cEjhUiNcJNRVuNP4cuokXMPC75B3bySGaN27ttPhYpsR
F2JSMJVtSp6zTVVV98Jts3NFS+NoLmFRWddzxq2nrsjzLbEbhX4DLl9zr2Q8O5cCfNOnkPnJcrsq
XAJBULh46MRwBp5xXXcvkqhwL7K+lmlBfO5DssYuWAaEEijRJg7B0la7ka2xGEk3sFikic9LH8g1
3ETLnFmXYe2ijVuoaKOpqdfZCnqKIq1dH4EkCYW05DyAVI+ddwxvJOzAK2FeEZl2mMESeUAMQmU7
Sb8w6rfrAcREB7cAG8PYSgUfNHMMN8lWLpy+51SF7ISFC/+yVnA2KfO4+9S47lXe1O6zVuczuI3X
PqQq5Kt0t4TzaxG4847r7cKIgy1TFHTdJ92lVyXSnqIYRQvUpxrh+oKrqWztCUhBSkgt04uySv0u
nSSeAunnnlbS1IpvrJWmT19WlIKPl/p8UtGmyWyctcXKDaN2W9X7tgQqMWTXZO0Ag4tDU8NT04VE
dqVZrGRtkCXbf6iOSKVEU+QX/5ey61qSVFe2X0SE8PAKlO2uajOmZ+aFmD0GK0AYIfj6u0h6N7X7
zD4n7osCpRPlAGWuXNWZEzvcuGxLiSlJApVIcShZ2QDI6DRIWaECkVUe7tCxbK54BJ3NqE+FEVic
yb3wrFIPyJz0eG1doHqFxGXiPvWJ1p6QgCoYaiZOcjUS24mQmzHDeKoVsEmexk4xcD/rNMnK9No5
ZTTxyb2j2eqs9eGUC35ZE/jjYHmhQrIhaqtG1YdsEtUxzRIhkh2XyanCli4N/X5JCLSFG63zRGHH
nzuxExk5H9Nwm4960eJr07Eokepbrsr2OdMG456hlBW2pZy+jX33DWDb9lk2pXFf6PiQmZtM36p4
uLHH7uTGns3il0q0tO2R3+qOjinwaGK7APNY2WVyh9ehimsxBjQftdHdZbUxr9N3htvUcPsm6lqU
6MhtUxSN3owBzVVf4ukXSf/dKrxZhvRMtVkwyD7eb6eyBdpkyHMC/md9imfG95XXto+JZrR4yi/q
k98keeACbrLKSJuV5TX2M+tucObBD7qy7PdtgVoY2WnM731AQk4NeloeVpPeL/CBT8a0o8hxjPA9
E8lFc+dDoufu0a40fVcOjR02QzN98zvzS6Jq9hxzU6KmWthhYpmrXGPe/JxUkG/2LuxTHXKyH/A7
DQGnFI3VXSvNiT/XxdEH0ONlLkZ8w7KSBWKp2HJHNnt8q/KD4QjrBeBT3JdY1r85kZWTOK9Old2b
x0Yz+iOK7MHcWTm28Zb90JiZ93VmVhfWrh8/FWJ29oy1E253CbARZmHsh1zjz8JnTdjHsfc1Fupk
az3glrVjf0jq5NuIqweAVhCVHCkQlN6TnbtMzdGvHkSe3ZWpo0VO33iHitXthRuxuMjelHt3stpg
zLRMRiS0cwHMwCj0oxGnf83e4J341HheQJu/fNn8bRvFdbeIzR/ZbZtCshUqvrUl7bKptN42oKu7
aVUnsqX96Bb8bbOKayDWx19HvtpJpmH+Fo82qbQNfRePLFrhDWHf8GpXuByX6GVIdKfE0amdxleJ
5dS4Bs9FDjBIFzcs1PBeRZtH1XjQb/N/i0ARnRiJFLzzeNTCVpf/iM3x06Ql6o5ympTd3ES6g2vR
MgUR4XiX2vnrdFwctin5a9bf2jXcP311fcwDs+wL1OHq2jtmbikvIwPk1tLy5yxj+bOOAs8hTX09
pCkpAEUuQstBpYJkNOSlt+cKVeFV9HegzelfA6kG+Ko+N3+hwsjOdVq4VyS1kSjzc+9blqgd0wfn
p9/1v6thTD6ZAHntMzfXV9M0LW5MtTxeTTsbNdLNtJwG99oB1RUNYnoXlUxjoEH3dAJZlrVH3APG
cNsozDzNAt4xfUdbhKKybTekncHN7uFms/HnQ4pXN/iKb6HWbQltUyge3w7xB7JdYDa40NkG3te4
ngHRVPYHGvBc/nkAMv9S9KX9gXtOvp9NlJZJySvHvNqpfmM/5+1nv8m6S37yTtbSSlG0+Sdmsv7R
AG/fp8x6QTW4eXGACb3GHtL8ZOR1JT/2rlXs0qUbox3NJLIH6Z3UONcvnlN9KhkyNKlde5/m8gv5
zKN6DTFo+nDq9Lg99IlxcM3R+t37/RGpRvUd4O8k9LPSeu5qOe0N3psoKLcecvJq2LOq1p61rouD
eXDt7y3c/b/d4zSf3rub3qzvq8HXAg35iyIZ47OuC98D0s6rj20sBvxSq+pxFb7ZDLnHH50SMEey
69phCPIsaPrA8BMTNEMZuypXB24GM87M+To21hczZcaqW2arJe9XHc1MA+XwxEgfSscI34MgVeLx
+0VBoEfCMm4mhiyrew/PAgIp/BVOSWZkQUrGzDBzTQvYcSTC29DtcfMB+MA0E4DILX2nG189JQET
wnOmYyfxr7L9wVI//1nWuA81SrYfpGkZe7wJ6d1gafWl9KdqB7zIjU/T/1WKrviZLz6DrFGjFQPD
xWnM0vmxTQq+86202pfLt290JL/g8v/iFbb1gUTIgQIT1fvXcfnGZlVcArRSv9r3cbnaZ8DAR2M8
GzuTASGsieLjuHyvmGck50E0cUhdPr4hKzRZuNmRtDa+doFfWNqFtMP40xaV8ektBEltbNXPeNKI
Q/LRW7fapapDKbGqP0jlaadxsE1smKR5qVAKisYCgOhB+dgHkJDUusqtS4ceBzSwuEeSk4iUNHA9
9s4CcLl38s02M0Yn6o1qDrcV13VovkRHw4h7lNbEjkkziY+s88ICSZs0WI6StqjfH2mMvcpQdH89
Yia6TYZx+AZwQ3cHMr3uDrWN7s6temwIaL4eknSUGqR0qDVjaNdMP9GMhi3En13IiGlad1dmZbMX
gotjYozdA15s9yCcwT/UftEGKIV3DxJbiwc62hRkRx6bQvL61WMLBYC0fyDFZvxujc14C0WLb+ua
epUHRm51d5O+M5Zfbzm4+afxdiLlzsDj1qc+y0ij00/eGvJP8JmXSb1M4LNpFh+eq6BF88CMJ+5+
NM++VtTXcrbra+xw/TT10+PQyPq6yelISf9n1TXyVGCPnkSJP+h3NJiyyZPIii22q5uuClA+edW8
t1nN/6mehvbZqnXdSn/UyslPqejnc/42TKqYz/bYnRu/UwegXHsekJbs1rmRGa8uZL2p34Uhuz+H
UNY88GBzJ1OaFlJkO/QNDgffTnjYogh1KN1Ce+q4HT95RnGtG5ZfaJYqvXvshiogg2qxAgj+Z4KG
pfJ7bmRXXDg6ZGHxjbOW71m+HNW5keAipcwjKUhG2k1RayXgzSR0Y+vVWo0jkKKbsIkt80hTGiiO
WWSP+CNgXPRacTABz5yD3p/cS7sMZmLxU+zMgGnV7oXkwD6gG4bmDXOKgDWFOJDxjbrz5epHsqb/
bXvV+A1kN3s7b/wvHGjnnWSDuaAGjUfWFk5A0HXPMfa8cb0bCzvr/ocFxTDL2gkyhafM1kKGp5nT
c+5X3tmyR+8sDfv1aB5iVaE94O85qcnwnSyuxqkKSE2DscSho6ReNDRfD0mKziIr9PqUhzfLphk6
527mb8veyMiGQtwseXOaN8uR1TbQGcdCin1ZNi8kl+9WXIXLsjcRWbvTeiBfi2Go0Rg4FuLSN1mj
Al9z5Fn47p5k8eQ0ACkP4oJcgBtIt5rC0Z30i40/rb80dq1Dm4dClv4dyYdFOSIhMAXZGKMLybbP
aZGjfE/G62HCPXtnG7obvItFUxp4XePBHRWK3SajCLSwWWmhYBo/2fMgqsArB+dMwzBPcqd4kQLS
aDr4zLm0QjrcbAogh/QjCc3F6GZee16DcE064nNcgq7xZYa94dTGbfnktk577iqrfRLLEPPp3tYL
955Eld21Tz3a7oZ+cO9pRvLFqvtPETnOeo4m1MVxsdoc38KvInQinWQNmALaMtm1iA0Z4vFI7po5
0a/MRe9mgMZM/drkO4vZ5XW2SmYE1aL1CgUA9FTkoSIhuVAYr+XPSWpbJ3Jdo8w6H0+6330k3zUM
GTNsvNEAV9T7m+XQD+ZcgDFdReRC4YdBNrvBrlgo9Hm4l7VpH02kHs+9tjxr9XIqUR91ZXNmy7DO
TWn9fUgqmpMXTWkAVoIDrzFOaPvCZ+fS598Ce1UFhTlbkTuxfv3spzaBcFXdmt0eUwwaRrJefRh+
A+vXadOT7GZJmitfnyITHffhDRo+Tat712zuSZRQu5HlDE8G9/DYQkD6KhfFjhs2i0BGgh4VfTL5
vQ+XtWUFXRjlvSzxuMbQ3gxIras98pYnT0OhxXunGHvgaiGjwZIAxuoi/02zejHTcPG8lEg3ktNm
aljfKldYD5tlXyXPps2Nu81SaIkRxF7VHMmMFAy/h4jOheKTYk659q/n0mZSA1Svndfz6IwySdZz
xjlYeqLuY+6ZR5b3VRU0XuKcB/QjW6GVWPbZWYbZiaGiQ9+xGyvsS2mfbxxItc4rtKACnslfSDZR
0FXzPtSqI+k23CxF66+nQmdFRjeL0km0bVuEyi1eujitIl1l4ms/obMjxsXmIWE17vi9/4nkpZDz
bph989jNrPlaVb+VaOaXRLTO2U+qKpoXb7l420776q0b2icyHzt9xjPdsz7FVdg7WgZkit2Pdy0d
sthYMiSYNwWSI1z20E+LcNP4pWUc+MSuNy59pulxuNm8914DlX76Czfock9qWmZVbHNnylpcC5YV
t2XfVrw5UzGl3S4e9AZVMRN1h6WPYpL4igWGwGYeRboDyaqlb2Mzoek2bCaNEPDd5u9sRO6roHZy
pLKXgDT4bED7xzrSCptqi2Pnpb7Lk7Q7tC1w80D1oIiUVgb6Rv0u1YD0neNImWYerXpT1/MHx8/G
owevIE2RwEfzFHaMBh4AjbSFtkmKhy53egtN+dNxNvDEuzqXwDj7aOw7VWXf1CgPuKjUWeikuhPc
HiJHQxvEKkTHHgykJ8p035Dx6rKOzB54ul8t+7HL7lgx/jS54e0KhUwnDWuE1eY/vdYIq5wiSCcq
pKefb5e/dV5PYj0hOuMC24to1ooZLUA9rnB7f7bV46y51SWbUSzI1PIF6IqvMo+HMylpiHNl7VTb
5pFna7gOtryulq6GQzpNaMtcPNyxz/Celuj+3LGiQ12nz/kuKdA2PI9We0+Dh6z6/dLJeS9aD0hc
Olw1i7XWlmgyHrOxv/Ehtd5LYHhX98Uy7WD550BLdPJZgzO/XM8ClCPmzs8TqX3I6v4VmQhUoHV1
l4Fghuno7h1UIADMA6CRRDQYhsn3w5in4WZLCrLrGmePnb91hw6WX743x+jdxfN3mvnuhY4cR+i4
eqp6vynwB5t4djdEM56NPD0hV4nn9G55il8PyWfq8MMloVg0yuNHoWWj9qFTeX5p9fxI7Cwzc/Sn
KklRUmDmJ6ly/ckQ2ZE4XWL00T1ZmBF1S5Jjtug2vzfLNz+P23fofN1xrclQjAHA+kyD7Q2vR4r7
1o2sSVlRBSQkm8Et9F2HIlVouOagAgb2hEsVo2cS+wfsyTAjUTv3r0ebDNe8F0/38qMm0+5CFu/M
hkoYEUDBCv1G8L9ZYm7qL22N/jg9aHvr2crTJABti/8x07UJySY+n60WTBrK9DTcp0ztm8maNbW7
2ZYtn1HJ8KfVttJHM+TuHc9k9yj6XDvLZmC7OK6ar95oonVs5j9AjegH/9Wi9iY/AIvAv8fYLLLe
wUN4N5rirxEdFtiSaAbeuQwVHGSlPtE0wR41kJY0Pg1lY77X9gwps824XaabMWm3KUVux8b85DB0
1Gy+xc/Z58Z++xnQtx1deB1u/Xz9ebz7AdlZKoNM1NXh3S+oy9L+bPLimnsqvwJx6Sz9CgnP/zIL
3h8ZtTIsU+72/TF1fDRZ2BPoMhatRF3s6lA7w2IilvaFdzJys6lPYuRSBU6l9XsiVZiQndyb8awH
qY6+qvMwocuQNWCjWXkYyjxSXud/QD7Si2pVOEeqgAE99BF8yN5jl+fJx9xG0+9SPmvzNL0zZ8CE
aPpvTkpL7B0SYRkuBbL64CKBTikbYeTVhy6ZltIJerxrCQyXbmtpODoObmlWpl34ZMUXUTjuHNS6
6o86G7+SjIbNpFyM1ST3hbSLu9Vhs7MbHyhQwedok22+jE/xiSn3fnWbTa08ddx/MNH8dZ81TnI/
ZH16T9NVVqKQ2VusC3ArvVWQdjP+ky+wJE+1VlmHf3Ulr20xCgeguHdQ5vD4x5DLSZDZn1wL20UK
HVee3abdTlHrnS5yWN0dctFZkenkzoEtyDTLVlY0DJ69AtVIS1N9Ib3apgRj24z/X75llTlnrpW/
KtMtul+VYxhnrlqPA9bcAjk228cbWYcWS8AbcSuYUYOozbOU6E/tgbaBW5o1STihESIEBVM/f52Q
J5iz/BInrqGi3sRjFAdSfV8xyS65A/BaME4lu9DcK8AWZCHrQiJ3dOdVTlPul8gx2Kv54IOpZD0k
5Vy648msncufPClQm039fuFLCjKvzMLU7J2IeuVv2uipPX4bthb8ppvSk9AH9ERlVRv8yWQNkypl
nCqBrIOh5gtLKtTfATWOiq5NH3JXPQOUm56reeRInSyyuQAXie8kza7V9PSBZDTU0nYOXqnV2IS/
WWsm3pJUIoNYxk5yLCz5nAxtet7cKIrXuXZYG7zZdZXUI4lECsDOLv/YTO4H1MKyK83QMy5BIQUo
M01rp7ZO+NElYWcO/KOlzP6JSxnp3uACNdmhAP5P12aS7YFs5ZDcuqLfcSBXUr6tPLVaevXGqvqI
PNgQvXNnuNmtK5uLe6vQzf+2sj8Id19o/Jv0iumOBisbXo9oWhuuunsno6mujB/2bDX7f3VN4maB
db1F3sK3cSb+F1bNtf8JVcO/lOvMAGWxjoF4cv8JVfMV40NmmelTOQ+AhXRD7wRdUeVnm1mfmiIH
VoNkSFWkByVqN5gAMcx3PQqDkZs7elTp2XjyitQW+T6zyim0tS57BA+O85CVYIeL9WrnSwC8NE3Z
q5Isas3MHs0YGy5PxnckosGMRXwskVVA0x4CzWkmvGBiABfxKRPHzbBt0Ekem+YB/fxYw6llHdSF
ESrdKMI4r6vPSZLhqPbqz4lSgKUz0X5GjTzDjld1n8Ef9NM3QYGxNDlRA5KSvInsZNJ2NCUFyYD4
0XZrjR49c00ECgltBygYKvpjm776kLndNd3TJnsXJ2ktbUd2Zc1t9IVygYIbVxdRg0BlcGMBYJM3
Xm6GelTrlExSwxaRtXiQCfnOIyiVgr4H0QpF8KnXeQtBjugX/YejZKBIapfg6AJNQs3XeZcdBG/d
q1nMbG/5KOqOZl09VFnMH7RurjCAJ8XqxE+S00DytKmnuxI9Y6WheVbgxVV2r+v+rxT1jaDXmvxo
LXk+abTsWtcpu3p1ZgIBN+/fyWkaW3iJntaC+WtxoKF/O0oMfSc6Ft+x0cuxM86ywKXO/LXJHwXu
feqJbm3Up6587uroZO1S0AKsUjq8UbULcK3PXHdPwjFHurce4yLUcDd/7gTS6+BVUHg0G/Vn6cny
KqfhTnbFjMpIr4PR0RcZ6B6XuQMuoN5K5CP5jqq2j2Ka0S8qCv25LI32f8C03zdU4fdrMAe9A75r
eQ4Y3t81IHaC4Wmx4vajPU2qM0KZeNbaIujHfRcZelodqEWwbg30AjuosFEDIcmklezxEFicFVBU
cM6VPOmq7U6EuSGQTW+a5qno1Q9C4GxYHDTaJsEM7o/IKGYHzbzT2FYhMUroWlLtQQXw10o1QTK0
I7+RWfyTmeKG5mKloiDCi8UGu3h+RsVor2da/ki1vUzT8GAsikd6UkwwIx1VBDUnfTAAhVl1y6yz
LPvguSgYa4Xj4xqljUfWtebV4W2+ax1LfazAmAgak6z/Xtvifh5KF9uh/NFOMvnbjdWLWZn+l5gh
S9mLYnjGzqvYz6rR7vGcnB//O3DYeoe4Xz5Lx/McZ2Vtdt83t6OHV/R1H8unCkwBKRDcKn4AEEDf
xV4+XCy7dE88QW93iw7GB2xp5khHS+1n39bKwPe75iduUaG0kP0FzKs61yoDAANIssBolfMhARHq
Tp/YX/hj1CFkXi53o++br9AogjdVdt2JqKhSfCuS+rxCpwgateKnSkCldgl624Q2+t/rzNqVRVl/
TQaT7cq8j8++oXWgogJMKdWUippCyUhlVT4GbSqTiydmdS/S/SrirpVcTPfzf38XTeM/b2mWa5kM
f3UGTln0zLxDX/uJSuYWjABPXV7WUSdADTPgYSeuuTjXdtI/+OOg7rpy/jE5/Q/bsczfF1T/rN81
z3/0YG14aWJ0e8dWVzyMgvlHh7P4iA1Q/sC8RkXOECcvI1zxdvsB+iHMY8y8H+C5Hb7qoO6K+j71
T6J1jS/S3w9OPXwt0dB68qUYdmRVlOpTPxrlc5kb1tU39DHgylHXxEpr5MnZfLBk1kSV31QfeR33
16YZnrrR5x/NXPGPwmO7HtunJ5o5gOCGU2sOJ7A18I8+LskHd66AE12m2lwP17FGVWYJRg6uPe/0
ugMVQl/iur10qDK7bq88j0DjA2ISEulLekdPmyoaa49FJNsU2hCLxcHLDtOEy51j28UTngyKp6Jk
kcLd/9qBfCMJRVE85tiH3ZMSFeXiCXRAWcBQMDsBbwITAMjiwHAAYMwXNdk4rkxRXfeLvdnNUwKS
l7nbZbGnR6t6Wc7wZm2PvzIdwjWONwOeEae1DMiGFpxAY3DOmfNlPZt07htUrduTVIN61JWmuW4I
tpUjSP7A0NbWeBIZjDY56jaw88uMRNvwJ9nq++YWL7xujlfGd2bG2L52QM2Ql4b/KatlaDXN9MVQ
nnliCx1EP7nqSza12ObaQ3shM9QnQpKnQDKdlJPhK8HVecDN6B6ohwX0B56nOim8OrLcqj4Y2vid
tLYae2fvgvTlBNTIS50ZP1089T2BDJlfdAuVHbDZTt8Wuam11p/kvE/+KI/xp4+RLlszJA4kKgcx
MwvEiJzwWukpHPRio3kRnwkVhqai9Y8zGEuCdS65ph7BRxbEll48rDI3TetwTNss6grjJ6gHtS/V
aN5Xnlb/0rT5WvvT+IUjlR0Vdu9dygULlel2v68ywT4myigCBSKfz51hfANLifsJUKIaLBPS/zF6
WaS6tEsC0aUg3s3874mPnObMp+Ijen3HXRvXxqUH+PvEZayO4NPPHvJSMyNvdOoTd9svvFLOXbtw
b+ZoOliPSOYloFoRIzODTeFwo2mDYnFZD8mS5jdxJlGGDurQuMq+GbYiy89W2Yc3jJ9tF2Nvt1F+
9pViQVE7ya5EljKNOma9MI31e/Qr2GeFLfk5E2iqomkBYoAKOaa/5zlaTIARWIxWyzeflDQk3NQ0
7e0eqOfua6dX/lFfMIfxbP8oWtBBEsXzz6yM+UvmuM2D7/MfJDPQxH0CHFJFhOYyC2+KrN7UjqT1
4O/qLn/1nxyrerFz1TzEdfGjkRfLQYJNnsFnDXrspOnPNKAArIP9RiSv88JQ/blqaghJ37yz3Dzf
qTcFhaDpFnau4+l/ba4MutX8g64G/yKOPjkXz2iWjVagd7ei1IlZB8Re/1mXADWMsvDuQAT2gla2
5JCWaHGPDbDz/TXpyjkkWfrodYYdourW7jKLpR9A4lxcXakuNFNmjT79vqxDfBLqSDJvsQAYfrXQ
rST74Pr4Hbp4yMW1kNV3r8QUU6jK3LvGwv3dgeHzpcfncuQdsjs0Rd6+izRrECfw1QExWozofCj0
B73w7M/CwzcTUsfovetk6GuEgunm0XWRECIlRfBmLk5lAxqoDjjqNXsoYxRURM7dcE0u0pzr0g2J
y3UwwNsyDomJBzIwB3cL32OelXfc1MYXE/+itPfSwT2Zee4+oT3q1YLraB00jezJ7Nh5WK4s1jSb
J6MRv40mz7tdw7uoSUBwpcULR6Y9pUZo+0uT/UIGp5ahqVrz1OT9ew+Dj/vXd23ufXHQKl17kL7W
3LOCn9pWix9oIHkP/kWwrWosItnUCG3VxqmNqkWd3G9yD2ioc1X1X9hiNUhphF7OOdoRRXmQdu6E
leGKZ7MoxDPDBQ8lNGafgDwSzyKbAiOu9etUavwRvTMuIKL5cIgrHWhZLqpHQEtBOeqk92SxyftC
uUFiiuFAZuWgTHDe2s6uB9gxyjsD3FB1U95XfVqBqdx3vrSgjZG+l/+cJEgGp7nPPs6GnA+9tTBh
Zbn/pISJZPliUvh5mMRO952iGbzzL44xlfcgBal21RKtQbQCPGs/zc4HeUidZh9LWwO9LRc/dbP7
JrWqfFDzrH/O8BXhGdc+1J2ZfJx1K6wHrn9O/HujUzvc3NEskk34Bi7DuAzVuNCBZmj2oZmqvKs2
e68WhVHk6CQfyuOqReOFGSQJ8s1NBjgCBSBNpqUfAQ3yzsS6YqBuyhQIjzcOliaTyEAUrQnOXSfR
AlCMon3URqpDz4plrtn1/cRjbAqW6VsYv7PcyyqLy9YLBsc2D1vYtopRgXC0gwEi4KckRhMI0Dvs
e1ZUe1dLtF9zmj9VUkxfujEXkZB98tD75nzq48JfyEHeO/Faxb+ctHzqrQmNNq2jO4d8qn53jdme
iJg4kSAo0/zLxkGsXLQHqA4XlWxAWSN08Z0LiixN8YUs935VWg/4gKyHrqrKu9iaryB9sh5E55ir
XIHSet8bSR9uCtKCFQxUtWWs3QQhRd/bxwmMUPdbcAC27HvUwfdksAUaBbgVNamMYLMlE722dBCu
Knf3ThHr/bMHLjf89P4+TVy51NX2vr+LzVJcvvIMnZG4gYAdl9RpO6gItFRLp9jf/vTyZ+H9as22
PL2Ts/yIMnj+sIkbLSvPesc/byKKgJvxuEvwX/A3bxQppAPSE2kJ57B5rC/Sk1FWjuKyvUYQjht3
dY4WwOUz2eRmmzDg6pPyJjjFAOtCGYq6m99/CjNnd17D9bstCEcy7IIWomh7p8CSm+9F6RUhmmWN
ixf739lQJEfephbIDRZZOuo4bL8AgTxeSDKmnXFZLewWHatoPP1CMkAnjIuBTP4UzQ2rI8OWWbT6
kyPp/3WhLUT8iRYjwXoOdCLLQAu2pvtlC6iaYYwKP8Vlz2+Ki8iQ5w8q/XPqLxvZRWQCyot9jATL
aOP0lwJV2T7Ks6S4cJmqEcjIuN0t/7gU3KhIT4OL33nQFjbb2ShFvnpuaukmd+h7UKd1Zd3qQWJG
alPnJu5i3TorYz9EWfCX41vlgS76dCOYlbfTUS18GJb7QCXr+s56FO0szo1ovuaF1j/mfv06MHt+
rLymR5n9b7mSZoFOPxc8RWS2KEpfMx84KHYXyZiguWRahrjB/2/4GXBZm4JWqu3267YIOSwrDcmM
ld4WT3xs18ZlJYpGihS74H2Kf3EJUnDGOH49P5eZPz0DUqd2ZpzUeF/ZqyxJ1clX9ngli8qZ5rPm
gpuKpjSoxOZ4PBoE9mfw8ox4fGrcp80A8KTkAHKXJNpkKAC/6ENW35NIa9HeyWtsAZbToBNqMrBO
eugu2G9OuVcFU7Xg0hYzadvGETBb4L7evEYBGLxfpfxMsiJ2kwdljIctxvYat9ftyumUlfL2NXIN
IOzNK7YZD01fF0fy0rhQT7hobws3upEctCJNb16jytnNazRSy7gX8oQ/LBDugC3sD9v94BhA0NDe
FAg9+3Wvu+1V1y1uoeYs4vVH3XTSO2TKsSderclwQLyjYXZ2cbH1+WOH+u3UyuYxTQf5ocfvDLls
wKBp6jszeyi17MjRTfkhdlP5AXdDFeim3Zxp6qeufSp7xwqAofCbkHF3pzdF86glCMemfEDnpwH+
2MWXwnlNcSQlrUDhBvl6Qt2IChWRIiQOYONuWiYHYkZYeROyN+E4oUV4pyfy1WjlHi4GWwT12juj
ywn0DtfRs9JDteSo3Gr0Tz3rj92SxCIRDYWepTdTMvPQg/NOXi4xNi8BessTnitvzPB/CUiRkRst
UQwAxaDzYwR5bDYEleflZ8ra1jmbj5bTyJCmsvL0Z3w/KZlLEtD4mUGMpPAZhJ9gfvPd/7DPqmcy
pSGzGpACLPH/ZB8LZLxhby0scmv8FP8vROfjOWl+7+X585Bb8dkWpW6HjtWg52eQvQu4480x4Drx
mYZxMS7sYQpENszRrdF/Hldpqq1ut7ot2LpQylwsmtMIfrW/cBtEF5nrgK+ACePOXjovjC411oG9
HZGMtGT3bmr6tQhyU0fryOLxJztS/Pc1QBz2PIn/4+y6luTWde0XqUqBSq/qnKYnOYxfVA7byqIk
KlFffxeh8ag99tnn1H1hkQAI9tjdEgkCa2XtjpYVtmR1QNP+h49BdpVAHC+vzMPyZ/xtxb/JaAmE
N5JTmx7/hz9iMWmqHL+G+U9OrWmf+/zwH1egadREEd+aelsfJoXEZqhGKAS3SB10kTxzbENL7klE
yndmpBCEtbbMRciv3qEu/HnWvrlbvFCPllhMFvdh6rdB2ZhiM2vJ/b9PJl/g80b2YXFdPsm7T7ss
QT2GwqC1nIS3TYx4h1gVwocKhBf18PXJNKofN4i7Zo9KZIDXbReZ1Ua7LCq1v03idaGtNDt1g9yp
xkupGmZrw4W3zb43GHhN1Ah1vuPFHCY2rC0m9oM5fQD8Rnqf6jy9B3JbVQz1AzA264fML/X7BBnL
akDiSg75Q31q3kxI2g4rn1v+PdlZ1VRv7R7vJmZ1zqaL2RRQAJ+aTD3iIrMuxfpv6tp0fl0BuKmV
boFsDmBpJ/G2nijGT1MsDobLjW9tKoHMjiPcdZKpdhIxt9etKKtvbR6QwaAjMF/6Xgs6Lau5IkkN
+XOarX9DRG3Hjbr4XOF9CZA8uz2MRVg8oU7vJ81MsuJbbob2k4f62QOtXWpsoLUdy/pj7XJM7DWq
O5e1AQv4ujZg3Jur8LDbNlqRXF0XkdUIodGoqq2vWm0gGa5p+2uOS78jM0oALYiSPzsDopVRhsJn
YzBnW0AIWECCTV5tNdduVr0ePlL6TNgDEXFKMndPwxzwBWseCYAiTC3AlZV2GUoRJzfGy1ykNvZ3
uCwIQQ/BcRvil9GXUQcKimeZwGp1csTpcw9ZlZBbQDoNRKk3d57n9Q+9VnyvlRyPczDRAXL8hHN/
8QF4MAhKQF77rbfp09je56hPfSl65GFCzMAStsuYM4KFDhWhgBOqV+nE7DsfIBJrhKGBTp909p0o
h9IKkMfYXDgyceYhaXJljaQEcJ9puoa8EWVIGiQjAJTdN47kkOxmbciAIRgalrEDX0XlAfjf9faI
LX2dfTUlArbSaZ7r1pwOToRj31gZ0alaeQZCLl2btI9Gm9j7XlQ+LkYwpAagL2HQR5m59/WarYvU
NdetH5sH0cdyRf8xHJDQh04NKc1pGdL/Ew3bqLg1HkNgvi9zSbsYkyvSNmqh/2GuiPL10MfsweR1
sx9sL90hpCQ+92O4LkAU8xVF89najkf9PMUc4SMAEiMVEwrNrj65o+M/jXbODhUQgzZmzt0viUQy
J/R8sJJNmA/RyfXL4jEdrQ1PojvARMkvug1uOl0K6yIRanlwSwEiA4XSwcusBG9g8qow8/5V0UZR
Oc/wIkShLBTTgDHHqqwYsN26BV6iENQAqkeN2Ta4Qmy5WC2KXK//sJuNs/FnUhv+7InM/uZztvVP
iT/GZ7IKBdc6bP1+rUo9ANNoOyCDPLPEb5G/Cq5ChmQqF4WEA4BYQ2NftkhPC/Ss868Jl8XGHpAW
0iS2f6Umww/9OmnWwzBV7nGRi7A2Tr3en0lE06mXlzq+XUZvBgmiCW0z4MHm1rUeaLghOZhO6Wcr
u7vUgFZDFDQtH1FsDD42E7gQ81DJHFzErp108jeLbMAu0B3q7mxnffloV0VyRcXFdjGItAQ1/2mP
y6G8tg+d3UQrZGCMJ3z6EOnDqfnSOjGYrCKw0wludveOaHF/NxrGS1IZBdJn2vSUGkb1sQy1Ncn1
iaU7ibvDXaXmNziAIydg+FgkpXbMewvYdUruOjHyQwYwzQBUnF2bWkcCT4r7aqsBCH4+AYKUF5Jf
ja70wVvhRhuEYawvNmjHTNkU3/9/FobyYf3mox0f2lq2M5FaZje4eZlvWYhPjUXTC5jd7a2uyNZ0
L//57zfWhuO+S8LScaa3XB1QYZblAHLv3TVBVTALMEt29tQJa1sg621ljuX40dEito1zHm9tQx8/
coHL5xAIx3vS9gwXi01uYHOqtGFYf+YAmbqSkk/mOpTR8MSnIXx2iiiYxYPAsT2t7mnKhNfpudRG
8PVV3vDo4dyDfFg/fspqhkjzaBzxMo2fqKlZ3a/Cys7AqwSZzxITtdLTbEGTXKTnrTQ8afYy8sd1
b1Qg6/v9hNSpa6ixKOV2UdCBB4FyLtaLuqENA52ZhikqNlOEY43uZ/Wpjbr61KuGhpVfIa+kl/Y9
s4xqt5hQb7GjaSQbOifZa9I8LrbvzBrySWpPWvd4kbw6Xuxel1Ufg7n11nM7dw84R+QTLwvRZ850
J9lWZjJdUek2XWMD70LmxHzr6EmXbmLccwKwO8WjFyaL3TQCaoM18mzmobtqBz3cgGKvwVFQM4qz
xGXD1A32tgYSzZkaFnuPOPgoGOfIXiWqThhnZ++o+ba+s7LyJHmnMbC7oOYXEaciBI49bAYqHiZp
aeAiKHhvAHLdwtqTlCaMiK6LvnCeGkskl1RPv5ZITn9mNcuffZBijHpUPZKId/iJWcwrjj1KTZ+j
2gP3CzAarcGL7w3VVG7cInTctKthHON7aqKhTO61xHvgU4J0ktwoPXDo9fHRZc3LOzMkfGpAHu+u
//5ztN7D93k6CIZ9z/F93fSRhvCe/ndKKtNOUBD2Yapjfz1J1zrEUQh0+V/shAY3XnkKSRaVuHpS
FjP94GJH2fOkRXXFaaYlJBmZJIrFsHdr66Dgy6aeD6gL6mJkf5L6xpwsfdSabhT80mpxsfghWY09
6cZC1st8tUbTSDH7Wjy8/wPUJyFfZILasVcPf1uJTJZFaFpLqDARygkkNx/6VoaoIbYufqqbD65q
LJREHQxQSgZVJ56T2lHUCxmQr2zgFyHzn4Ou40ojbvjdGXyDTyCiBXxRF9u4jbPzYr1MyLEcsrSs
cE8zSPEfnJBB3WjeHsnuww5Ie/1uFHjh26qYzVRFb9TUUe6dUJCwc3+XkxmSwJDYAFyyxT4J6+xa
gsclmFLW7BcFTQBXULmOWeWuF3ekWNa3KtBspYxXW1KQHS7HXfoQ/ZT1LBBUuFegvihXi5PdstCy
OJITEw1lGeD5pDUXG+o5bOp3AHDoAAiOvxmQjOlxQgnhDtmEAkeVqDOPA+duEcxp9WoM3BvzSMPR
sKV/Qnm6eRy9qTyADSFokVEMLg9qyWgxNxC1XcUS5LZS1uEJR1p71+jGPY0KlBKi9FwpkhIbjYC6
1ICKwNrXpne4UaQoUTwtJmkZhyeSZTR5SELzIEGINyiHi10eRghb0vj9lLQb2DFFnjNNmd3Mhmqp
fMBD5nXi29LNYLon92aNMioljlpmNK4TIVG+naVAFuslgk6jVUYoBfqFRYbrDO6jllcOB5lOh1hr
+/QJ7GpdELVxtO2zHER2ZE7Jd0C1Qq06eGOs0bGquxGU1J6nRafJAtGem4M6C1cHmggAJlGeNQsQ
ZGvqzlJD6+9E51R7p5lKXEb2OLLddHEwQKoIKKVvnTTKExmRI+otMuDp31mgQdrfiBa3zIoilCC+
fTaaXDj1vTc50cGPwRIJjCcghJaJjuinfboRJQQfisPyBfeMxTaPKiMox8iUa5pBzWA6eYBkmXwX
KkMD58lN1II70206C1R5mXVOI9ece6DzfQwRRt8voiwEZuW6Ksv2XHsvnmdtdC3zgHhguw+DRJl5
YeRFQMNpGjxERgCzLye/XJOMGn9wxlWICPdukXml+FJncXNCfBb06BJnG92T4p4snBwsqhXC2ot9
19oInk24RVpk9tCaKM+s2Hr5TD2rslWTxdGe7CJnyM5hxM41+CVPxaR1+9Tx9jTiSmSPo1UF1pB1
uAvE1pU01Fikoa50UlbhZhP2ZORxC5BMgJHY0MRFsQzfu6AxNTfL4lvR7hWQys1ablXG/y2Bhr2j
i/AM00Y2rOtZvucjVe19/gwug7SuMmvzqYu9boPyvvu+l+EPFJ3tkzpCBnI/odAeBCwJ4I4PkYkN
STB2d7iD4kmQ1eUa2bThTydFipfXmD+q0nwAJ/nwzWr6bwYzqzsw6/3Dh7a800FIiRJFZH0Ls492
PARDjaeOTACQQcA8rKbAr+v6oOsFfyRFN+5ikNI8zAMEQI4mLpGCZZLjoWokqXK+zczGCeyusvZZ
Z4bgTam/5rZXncwBgHAr3KdG2HM8zDrTEedUk48GngFg9k5A4IwpRq8DGJgX3apyJjdd4e5EW/Vh
a25buw4fUHytPdQF/+q4eX0amqbc6kPVrBM190//gGN4nNdGNOzVr2M+1ebk3tOUxT2tTmuoT12q
rLrMdwzUepRhamPvEtoKpcGxwEOrsx6kNm78gXdMrEXShrvY4MkHM5LltrEAk0JDZL92+8FD6ris
jeQDkklApx06JooPYRx1qMvRJ+2zpqvRmPcPujS2pKPGu2tRyfJM/bB+ahkvjt1YYfM1jDsQ8rJj
qxq75uBfnnIUN9gN/jO7As9+0vBmCq0VgBqgz4a+0fekQ3wNGTvIG/JQ3AIHczeb+q/ApfU3s7/Z
8tdqy7ybJT3dTErU1KrlSex2yPn79z2qYVrvjoyo12GG4diGpesqvew9kUrTGPYw1cOT63xwk9xN
16Gp3hNAyQ6qzEvO1CC00+CNocY3XQepYGfcHfGT9O8ZDVTGLuAR/jLPiqonyUGi1WpdOnv9q93s
n6U1zpDwvSIjco5sSgcFpPRRTA3p2AhZgPwsc8aPCIOH+8FA2IcANLVOb86tLa9LSY7/SzQDZtJQ
eMOV6mzIjEQ9Ji0YnL/7IVPPr2fXdsMZuBWp3AU1zndtht8wgOm8IwrQvtHImYR8SJMyPtRSA19E
k4K4cbQzsfOTFtEomsFHfmgEOM1EpjOklRo2ktS04slhUaHtOO7dgFo4nEYBuFDghuXRumhBYVLI
OLxLNSHBe5PiFe1F+jW2Gv1aW8haK+MommWLgptjsaqsvN+SLEnkiK+1VDs3vCNyWdw2i4y3+deo
xw5jES22iwx0jdlZoDxKBJ2JBypISbvtYhg3AOz/L99dy/jju+ubtu3gS8tsxv54qme4AcVOoa6e
KirgxubyFEvBzjg7sDP1QLB+OyQFSDW+dh04seeRsk3SKQHBw9tcroGrGFGsG9E7dymYuftAGE6x
0QcHWV3KjR71qHSNOMPmOw8vcV1+boVmP3ea6T/ayRDotrSfsYW2n4H+v3USwR9I5DPE3xKjHs80
BF60u2oAXrynISo72y24tIaN0BrnWS9HdohqhBLJU29bybYN9VErNq6Z4PK6BohAohrqUYOQAjsC
h9o+goQI+AHUXTTUIxkZLvPIDR6MeRksLpZ579yAf7veAIohmf0vvkzyQPOM1gUDaDGKi6/u4/MS
5bgj9lLzSKJCwIk7c0vDdsiKO6tGYrAyjSg7gLUp6nfj8ZSrfIAWj3Tg3uv1irR+VSOx1UFgXgFx
Gb31VRQ82o9SQ2qRF/W5XGefzBI8l2RATRWV5gWbcWQgGQNHWZr2meSybTBJp5YNJV8nJd5Zyzzq
0Tzqobr7vz2b/wjn4ZmMwIbJHBtfczZnBd+QXIHJB8TwjiWepD25gZMi4a6tqvBSDvl0KnuQVIQ6
8iTf5NSjRh9NnJA9u9wtssXOr+Jup2u42V605HgZurG+mYq8Ob2T04oTIlvqyh2PHbX24ph6odlN
uLA1Z+Uyf/mwFcqNgsyR//LpRhRz3PzFy1xaQn06pwIFzrL+8iH6ZKrWmt29fjqaunwKkJ1Np2k0
1iQaaw17G+z48tj/ekB9gPvVxb3oBjCoNQ6vbvbU8/7b1Evvq54XCJuhCAO1pihD8VjZIZQg+rXj
NuPGdaN23II4g60B7oYEL8Z58t2fwM6uIWVroPeib8rkPFvW6hXZVfGmjiL34OjMyD+RTEvEEISV
Jzbu4NfJd5mAK9IFMH6Aeo5Ge0DlWLPRZeXgUGPXexE130YNnJSCT8VdpxoayhgHQOyKHhYRydvR
L+6Q9+kehbD3JELhuqOj/AFO/Nwvz0bYr2j0zqUQOD9FYkO6xe1iFQ2fYpTbgiIWLDtl0wzbSDB5
8etOXkL8mC5JpU2B0df5tuaoft2RZozaf/TRnnahNoCfRiQFotOZKa9eCzRvMsnbZAJwf1WOqNqR
G20AMQey06tf1gx3tkB2vCDduwEjnlm6m//2qnnHxOEZ+CEChsJlOs4PeN28K4+cJAcsK5Aon8BC
052Rzb7XEbk8+DgX4HjFh7MDJIcuoLGbluhyBs7qmAGJeDGiHv5nhvNsg/KP4XW65ezxNBUHcrbI
l7nzAuS1DXH2f78quV3Mqff2OasByGKRDajT2PN+ujz0n3PdkNvCrqejrvnenYWU4zVKicIvIgdl
ojCdHylMmT4C0qX25BZHiFdTXePYhFhZ+MUoGlQ4F84PxKASu9BV5oK7XkDasz5M7/3NDLquqMSo
V9opmy2XWtC8R4rBq2VP4O2LVaj5d69pTH0V5xutTKuVVEUM1NhmfOEoGLijkWNPPSClHD5bxKr8
oda08zsLroV8lcqq4Ku/aGkFpKBlHFjcf3inuZwB0gpv/gycAx8YOJizVQTG3aNvRTjJa3H06Opt
9JgVkbtJG2sKYh+gy3iQnPIJNDNhUiLkp4aeohPiqtRwHt90ca2XJOsGRGgMkdQjmY+AjjceqDs3
yShWfgZAKBp2wb9/8y3T/WOXZfvIgjR918Qp2gBh8u+V/UPucQHio+qJGdw7hjZngCSVqKSK2xKR
2cy8UtMZfDqXvrON8Tq7zmZGpYU7XkxtYKU9zzajmw7r3kY8k6aEYfc6GcAvJWAvRbdfHJJWLYTI
2B8LoWpt671Np0m0GHhg24CGjfMt7Zr+THFlij/jcctPGV5MJKLmJtBulKwk7RKrBhoHCuJp/Ka9
mWFNKUhCLTNd2QqdzxoHjvOa6iJ+7hy5aqjnOQqsjzSFDuYUPfZutBNh8wHp0Dm2BPhHE2cpTZcE
+7f4zCb+IUoBpYJqF36hRo6+Yndl7TbUYy2dNdjwRyDz9vdk0pHx6OIgQuNKj/4ZGA93jtbvhsTO
cRsG6J9WNTPgj0INUso2TUC8qOQmD5EV1ALYeygB4ueG/rSjsh8rx53SMApxoWHhpSukfvnPI3ih
HiwkDgEyArVCuHg5FgPg/8mKfGiD0GcfqchufUxTtspay3+uXGDvzCwo1tgAfVmRYlJDtJdVHjeb
2C6RO64UJCMqTKduJVjRFY/mQqGJeky2CkMBwg9gnmxkjRfG2Dk4tdDs6s33O2c0pCmpWuqdVxCc
YSmyuWkatnFzFLhUjtYc6C+uZPiS9Ll1jWzN/IhHJf2zACfNvosaVBiSEYrhDZSXM3uNJH0gJrQx
UAU070s09eWLHeZAMqmq9lkHmTCSmobsPk41bau7qTgjTmofYsPLDgOQg1HmGPdbMOChwLfn9Tqf
yvYDqzoT90JZ8yUz3OeWp84/UQu+4RyZ7cHoh8AI75KfPkJlCDycE0A3nqjio0gjJKQ2CBnN9R0g
VWQBfmDpgWpAbLf2HrpiQwOakPS92CO5IUUmUt4+UgMGn+/IxLGySzq6fNdzKddE8R4zL8EljJBr
4oOvzPZ2WJqNuzX9pNj14SCewwpcXcjD+h6W3mdc8bNnm9fhzhi9bP+7wVC9AP/eOjUe2MoD3W04
kBX95GKl325EsYz53SjBvsA6BG/t9FsfRQhUSL1ML1J+I30KJiX821hiRrrCc8EXIN+anyLq2ium
hwWNfynnZ8XN/RsUIQoW5lnLc4YmIXeZgehoAjxvpk0ox4w58sstBOoBSl+ebeBKnh2gWdZIIj5m
pMiUDWlLXY82lZU62GygEAM5OsUIFlzEi2je1PaefqGu13qo+9PZ1mWoDow1R/9Q4p82KLhX/tz4
jih+9mOVotCtnD6kvYVYgoWq39yuvKNXp9rWKBiCivgHB0GNBWyfRtRboqsyG4Q87f4cTQzRgoXg
qsEDad0Ytb0yRmR1rvtq2BgFaEJxc6UD7tIFcv3STAplnobIk5uCBAR/69oap1fDv8650d90yYnT
NT+F5Q4g5Ml/4vJwAnUvKAhPei66ZGtpcX7Swh6YXkpIDclE3Dbuiro1dcHRegVJW4Mnqw/Eybr7
SXznUvMTc1sCEAKIiXqWnNtypXHRFthKKdlsFAt0xVhFCMC3Aa5zlIb083zPS7RDgVOEdApxvtX4
vEJ2TglUTAVkkSLfEQVv1P7ZF5OHvIGoB5Co31hHzTCTvae7COMSZoaX53UVkDpPy51Ik/7oGShD
CDzuFciwMLI1IuHWxVO3LaiYcvHqU2O9qx65nqAg1xdjsyu51Z/yqFvnQ+dJ3AXiVDB348q1kA6A
0888TskAZ3Jc4FZaGYSOUQZI+ohXloyHa4eo15V6ug12r8lGejMNfbyaHMQbyp+Rh7Ae2QGoDVSE
pS3ve9kYx9mErHEpsQVC/Agqy1/+SK7Je9CvyrtF3BZ4hdXV98Qx+5vVTRRmn1G+tqudMQqMNqsD
SlFP87i6Ywm/p6x1So3v4uLJSBvnMue8D4azAQuc3NCQu6DwaOL6nkxp0ps9iXLLdTYhKvU3pCR7
5d8h+nQr50/g7Hn1nb35JlskHnPstJlTfzO11FxJQ/ar2NdGJJfh5puaIeqPE7KgLvMIHH93ToPL
UGVAV9saL50d2B9qFDD9mvSfHNW88C80C+H/2RG2s87aQqLHBrgVe2McbVzHiWaG6VaisC3tS10C
AJzwvZWoqn120ST7gYcdPp1C9U51becpSzIiD7/7s2S96SycGQkkJq8y7G9zJIHSYYEa4PaAMSus
ZxHBy5BcIc2tBDCWtlo/uV5g8LC4ZAbfLnAzZEc+a2VXSMUbRf6QwrhtHUvjG1Cpvi65zCMT5Yoc
zCeU5aO9s1OupjD6MHB256dVf3KzblN3JYD/uQShcW56VWD33AdgL64bT1YagvuEurOUJtFYzRwB
HXWYFTeTXr0Y3kFHeczJjk1QIgCHPTDC3NsNrB9iHDx+jXVzQDULYZhkBvaKqPB0d7MwtrvzWDCw
eVfZh9y0u6NUZcVFq6M+WfbGafCmufi4eitZzj1s5PF71uZq5UWRGs0+EkZ/XkSeDUBfq3O/Nmo6
k0hOQIjYbFe+5tVbWsYsdRyJwAIddDreIC2qWM7U6xwx4MOVYuv1ehaQwjYHHK9JPXcZx4ONpQiD
klB0A1iSHB3wNnCz+KLeO5lkrdiGynUC+GfkLqYDICAZMCQ3Fu5CTl7pF/eua+CDAcH8ezJkm/x3
CwewKvtJ1vFZBwB7YJmF+6OKnsI0FN+tzCpBaZNaeBJVuOSMCgbgac99bFJ7AAGX5byZ4ma0RCrv
tvWRPA/Um7Z218LeplK038baFeuwNaIL+JOSO7/i3sqKZPH9NwNQ3CGxxDGur9VHae+aeFpk02ek
2DfnqIl/cGSSbCtLG61PVZz9AMWtu/Vs5HKuLdcSa8kRRyXjMGSAAH6bR4Y0Kiq/OY8gunjV9ktX
eSxyV26HdDOlrgSYZDHdU6+IfoANoLrSgBqk7QJQ0W0EMKVgNZv6fbYf4hSvAjV96sbpXjq+uLcf
F1dkbiTdgDrASewXSy9xs12JyBYOHjkgx3SQECGRAcCIaoG66xvkXyOQFAAaoT/0yTji0hsFCC4Y
Dk/UILTy2pt8L6+CRfNO3U/Gvdqp797Jafh+7uJ18Uey0Ec02sy4sdJK94LnC67SsCcLAwakvVU8
1ICqByw5gPDHyQV9SukE8xg3IfEditlwmlbmo2tZ9yLGY1+5oBE1i5vZLYCiX910luYAsgGok7ri
uekBkdoorFTismp/G3lIqXIUqipxYCFkO1vSSM1ze/E0ir7fxyrSh88HIEfVAwGXvKQNuILCHsV6
pCAZaakBcIy8ZLjNA8xR3a0WB+/syggAd2x0h/Uyd3HQexVI6stPTiZwCROW5l7YvHi0B714RJ37
CmkB+T2JgChjndIO/ByxHVSpswFXpXdtkET5pApTdsWEqJZjdTFSEpP4CfvdjcNa70qixYImkOzN
x2JRDu2rjzcL8vG3VcjiX1epOqSnmXyokOum8zvA070wVGTuadQjvR/Qy0qBLLFZ0RguWJ0609vy
qdNXDpj91jfHkvk4ItpcB0mkbazngwnoBAPuJWmR3E1N6u2iuN3FJpKPxj1n6RqpyuFGK+zoBfn9
28xTZMQyweu3ZJr6kcUvYVxbq7EMx1MvnfITT8G9pORDlFYgm43SeboxTbgXagb/CkYK58H1ug/k
thjybGuDuWtHs95WcU2WX5C2CYo3tXpvddZq+m0VktMqODxvTN8/oCjhZSq67DHskwwkHj7AFXGE
XdNwVkwx0qb0EZyxygQQE/dsiP1z630HmaV9T9Kxy0wwXhcvMUonEdd78zOPxyjvgriu9IMDnKSN
5qNCJBPxfaG5xnPZdsnR8Ypug6dr+TU1RjxIwuhFjnqPBNpw2nWhxT4jczYgA70d6g2A38tjzrvu
2faLBzsNi69gfphWRVdVFy0yRnzHO4FURSik1tfB5OnsPvEBTM76bGNxRBnqSZRff/8YBgJqG5Kr
j6Fi3OdiGIYt86Jjmg/T1cV/25PtD+26RArhbh4OOrCRMlsENARZb4h96VPspvYjSZqUIdekqNsD
DQXqIvcI8QwrGlZZwh5wYpxHJJI22Ex1HYSMhh3Yw5DdWaqhntb9kH4UnmmA/e2rGBeG2Z02gitA
DuywyMmMGtHrYHZwBnCrKtt38zXgo64S0fvrRbHYaQX27BJ3vKvFMwr0AYykGaAycx3z57LQYqLh
93iUAtgN9OliR+rzn6PldXyX7BbLBIi8FxHOlDilLMUB9CN1AJ6RLl4tY8a+g1S3RQ4wrzTs1rTc
Nba91jXYbinIfrsfwcBrNGxNQmpYKjxj6+PMnfF0AyQg1Lpj2/pRi8INoXKFLsNBUsnd3+SRBznZ
Cwvh+lEisqMmAeFdfnEdOeKyQowHr2xnZyRfJr0tUuLsdsptWe8SVbHPrOogbMc496ryn0RjKOoN
ToztOlEgASQb4rq+GyM859MJ+O0kSyppoETD9GdPZOwWA3bJMsmCzPMMcMgrr2qNOBuN8zxNORVJ
WW9QT4Y11Kegxm/0Ggh0HdLWIbKjacLXB5V/MW7oQeLY/4O0R1xB2L3/0DnOEzA/gSoTu9PWqtxq
p02wKngHIApmoMphAp1m0l78DOyW9PwWRTHuu7HkK0MauDdAKuQlad3sjp7k77WxrN5re6SMrHCf
opKif3muhX9mJc/PwBJsN8aE3NtekVRKxV5JvaR8acMovnbJ+Cque1wJLqZkFeUSiF4TUOg6v9XB
4CyT/GIBm2QI8Kx/YNhW7Z1W5Be/LaZkNxoIRngMMUFld2PsJtNL25XONsd+4UQsgjxyQTbeI64A
9DNjbRO/IDEC3nR7Lf0BmkVji4BSfwaxa3/Wa25sdaeLsNNFHJ4Uo2zDdh57YdGW68xhH9Oiljua
MiYglIgOldvZ7rpg35GfDQzbybbuLNkBRdCV4jTkOZ4WJgfStO/tsRcb7lvVjPiG7WLdiVY0JAWu
skpsLoNFQj0fEd/AyGJztyjgdtj7Bt4ODh6uO+TmAFJkzNdG6YLPuEzSAL8mkQZxtm4TL84CwDwY
k8ghQY0zymeQV9sgfunxIY+CrHB3jdOa/zRZdR59n//IK/ZQ95r3DeB0n1kJRlTeuP8AY7P84hgo
mGh7AITiXh7x7UiKVahl4Xbw2/TZQ64tBUVpNKHSSaAq88ObjuKny+hNpyz/t3kNsG8dUYoTrpvA
gzDFqAsRCEkh2R6ccYq8PMZBa1UXTnSZSiskedb7r3Ikg8f/Ue6BIGzxYzPtvR/yb0Q+6O3HdKex
5Eoli7bsUvxUkyvVQrpq9Lsu8qMrgcWTpRot8zLgAlIdpCmBwap0+Qg0QOBIdqsJWeQrqRnZpyYb
ygDwZs03PK5PWZ6AH62LN10J0oJgApBazwvje+ED94hN9We89aqVptnDE67oERrLxb01JI+W0Xqf
s2b0V1qRV/cWa0pwekl5aHMPgJm4WlunbTp95GH5j4P3zk8AJIVx/9Nui584qXcf+9B312aTF3fR
A77u2HyNtnWvIxFzVXDT+SQc+VU9rH8KiZePwiHMs+5hsjsLPDB2vXJBgfQ49U2/TZlfnMHVGmL/
Yd36sVnqfvLL4c2P0Y8KzxDRGMNFss2UtNM+BopnMLWu+xINQx6MqpcqWTRW3suiXXr/bvdO+x/9
kR0KYwEk1jvNxmMeCAW4n6MeCTQZUWjcDhdto+g5msZ+1dJw0Wq1BNZT5oWrZAJT9QFx++ZYN8h0
p9MvyovBmZPha49r/13OWmC/qAYB/w+oEdZONJJZ4j443SUaMw0PZDVwzO7ittNpHqkc8AIkMYAq
RKrQzRxA5G6iRsMtt5pFCq67AGxUyzlqGin6Pv/QIcH8xl3inmk5mtM4EdAMbeQ6qQ/XgvPrYCCF
MrBGg131lwjfs6tngLyMBJ6T94dmsL81wFV3Z6OuxPcPl/lyXcRCyzaJx38CRjo7jG0TZptXH+6U
Jm7wNn82XaYOgLJ0nKk94C/KTtQwFTh3KJwegRz8RONFPUUOAu0hSHiMiVt7Uix2ZSu8o7ACEs+m
7ywWT9RbvJOTd7J+YA3CIy3AY+N6TQEYfKmTIG2i8RlYnvbW79P6GDGvvOJuxf0/wq5rO24c234R
12IG8crKWbLkpBcut7uHOYL56+/GgSyWa9xzX2DgBKBkqRhO2HuVzWP7I9LqNUVg8tZBiTebh9cy
jQHwlBQrqmVEeqxM0Rn/qzayLkJkDu3GVWoqbSRt2zkpYFRh11H547KOYuNYIMUBDDbjW1Gjfohm
oVW9z2I5G8rR+EazRTtJ2YPdsksRV8eh9/5mYFJY5blp4nFcw72XojMBBXTsMNJW3aCZKqCjojxI
nqAxNkTClRklv02AVPfLHG1HjlySzK5sF5Tun0lSo7tNiQF4jwLQOYtWpBiQla8dQ1zIhwPO2Y+A
tK72IS/AzTK5Dy3ivnhFJcD4qj0TQ/WQsQyIryB3j2vN3fToQDjnSaud9NyI0MZhT69VgUxHzw3j
H+25GocA3Y2/fJoxYxvgEopjMcw+FX1UTT/7DBiiB1rOuAmfZw/X7EkWeIBb7F6L5gWU3rLsRpj6
Vt6/4n5unBQKf9fib0YuqSSYhkKf70TkJGBl6LZ+WqqHpVXd9vei3/diIkXdU2RI5GGw8jTgOZmz
sH6qEc2hFR641Yr4oryiUStH8kz9bvmxIt2HJTI+3joxy/AqmupJn7v4lbVOc4oCYFjyKJ/fpLwt
4/iVF/GXyIuy3YhOjmupifdh6pCURjQWRBtDqOn+onEdF0CMoOZeLbLFWRMx0A6dJFdaUgDJguON
qkJcNhMp9xdrXBPez0Pn5bCd+G8nlWkigOisv+Qoe7sWpiFW8Zg4G7Vsx+BKMzsenH0Qip8PclpW
uB9HiHudQyesgNDAx73EOn1K7BbP8LHW+rTE9Wx6olkW33gPpCmSRA7EkwVSBjEhMrSYTlo27tEk
h+inNLlT4Ak1TLPNO0l71WafE0lPrGiGEfm7lk7Bj5GUzUQ97EDWeCATv6Mn/pCB9tADoqjx5pio
r4zBZMhcR3yioeUcaIVDj57AD5lll1+8rCgRNEeq/XcnEpmG9e4k8HdwEoWLkoV1iWT0qqhQJYBf
DuqX1ZQlGnBW8wJVgIsQbaygf+HAW8LTKQqmPwZtTp/NrBB7MjZY/K58WBpGrx3Cim9JTu7qtIft
lsNjqrAmy7vPQQcg/fPM8Ra4zSpnRK9rqHseGsgdZ61ZLt/aCGa+liBKP1aZAMmzXJqGk35KuYcf
tADvSy2ab53Gu4uRDEAzd2ZnPbH53nUKAOxFriADnp/STvzd2+gqmJjoXz02met0zPIdLTu9Rz2g
LSaEtKG1gJd7bSPzmVY06MWPQAviF5Q4QY/nWgA1/tqsqO33zRIR9q9/2gwY6ggDE8j4jIIc9Aig
SgF/GXoXobKsllXAtM5sZDAdLzB23K4REf5Q0KzUuLadalz075xndIbg6gjShpiF/KR2JH1noNhm
YG2+DRiQzEFy9NWeJgE2XScGEZJW5Cji84AthsZQYB96Jaa2nNqx/Sk2wQApBtTgoFAYslbiI+JG
bZ+coAb6BVbhYEiU5hYNhSwya79Cpzzw82FcRXkT72zdREg3CbuNOkadgFaVGdTrnb1txrI5znlq
9scGvQGHLnQOy1nqbDwK5Zu4MwI/KUBkZjTODeDa0xkNXmXnG1yXRMXR+0AaXapZ/neHFPepbwrc
oElESrJdlijliPywwWtuPaMc2V+26tj8KSxZeQRGRb5Lhkrz7ZAh1iiHJByyp6DzzhUYOU6LSEMu
cjeg8dUni8UhEN4n1L3z4yIq017fJxIUvY/y/G5f5oVvVZLFILxwLQ9AKoDNHczpP6Y8OcylrJm6
CPzdXnHoi8H2/AyPvMcOcMK0Pe1HH8ALw8b3RtRT0pIUObAFQLQzPc9piq1I5rUMcRzkqXfLBnko
tBNPnFPbuvFqnrJ+R6neamhwpUUrsoqFBUAyvoFta4XLDS63pJVLsqV0MXpVlIOyoOXEbWVBZrTH
suXHHs4wvaZmoH8ZLMROe2FHX1ifAgYNsPdPohi1LcLd4bksRH+M9b7YO4BqvaL5qdgMwmMvyMUj
lqBr9ncnCT9rOh/e0jwtfdcTI6hEEvtpkKmXqIqdnRFOSGpSPqYrkYJ3im7T1JHVojukujA25Wel
NbxiXtEOaBJG9kYr4V1pYB40Arx1WdNobZF4Fbe7wcTT/NRlwTbks7il0/jN9eoBfM9RjwohhFbw
WbozLWlGssbllxINcwBdC70W5T2wU1MyHKVzX8bRXq+LT4vbnUkuquEE4HxfIE+LQBHqy3Shl096
2oLfr2PRX3rjvCboCn/tUp4fkqbttn1b99+NMAIRebmu65g/93VUvA5ddGYeCDRsdP2/xrntIgRm
lHtS5hMgxKcWwEfJWAIDYoqiJyvHhrSSDh/uZG+1M9jF6rTaRwi9IwiPItw6YScPeA+fkCHwnpLE
+mLORvotahNj13SJtqFlbKKWLi3qAmxAI9Bfe8u3pVmJKo6TxRC1psd1gIgAZsyMcIIFFJczs91T
jyvtU9/UPeqeUu8SaiDuI1mJxuQn9NsiEikQ9aclKSYN1yeAkr/l0mLU6ujQZMmbJgs9qZgzrGLw
qoNsAWWj5jy5R1z+G3tFlaBkFWYDaNk0xMKKuRI2QFHgSmrlNKEWhG/UNrTjYkAzGmra9M+nFJOF
uEUInI3LSMVNmoNvtxyScIxPw8cy6xnQyc2ix6UJikSLk1OdlHXpK+vY/TVNEXXeNWP1lXmJty/B
TrpOJea7GbrduqsRPY/lEpmcH+0sultV8vBr8UVzRfk17COgoBnJP+ShhTq726CotA4kLNiAtJPO
1Aah3TabAIidq1niuiToOvJW2mhmu5mzZ2A41ichB9LS8CBTHqTBHxBeOxZLJZR7NSjoXuTKhaX2
EZgJ3i6y0HS08nAxLH0+jdHJsRD1nKvR2ChhXSJvhm64Pns3uPdQc/JTFt4I0FQdZAA79MWe3mXL
5qS+l6rdUakZnWgXtWbygyyfRrQWYhLS5s6f1LQmjXIkIXkHdKj6ETpXF+4qRyAsShD9JBIOYu/w
JtMF1/V4VewdJAscYNgCz/mkZGIC/EkMrPk1kX6Q77+5DYWwT2RBtqPGPMRhXQYgNn18ooF7mntC
x8h1EZGtPJXcgfOin9IqUtdEuvRRCJqufC2AIC0wXhwe5KSkIDXNyMGpnHnrsDhSIetFQb7LcvFN
0FyIQGG6m4sCiJEPZyzbp7iSHVDejJqoX1dx5UHnPrilbuchC4rg5LLB8gM9yGyA6Z06d//w6QLh
4vMsXnREw2qwGyBDqG4mQTVuBcqpzq1MQcxhPN48d6/yC6gXAoIOD7o1ioDTTTXjmRvIxtaAu/mB
dyW0lLNYTMivshNt5QjHXtHNKwIclZ976bijJQ10pwuY1fkpTxGSl3e/kjns1Bc18w13uLk8nIEi
4ua3ZfC0BCUakR7sFhnNJleMKBibrM2iGPqsuBlzUmzGOA0AtoAlaUlRdXjJ4+4wob3r1xmkyFC1
gnLq4vODfNZt5zwX03rZQxtwf0fD2rM9h9WVvOf4ZFVDdrPDqrmANm+dBV1wyz0nuNEs6Nppg0Sh
tpr0Yc43uaa/4Ceej4tdJer51NT8HFlfwesyj+xYC0QB3agFC3sAtH2w7v0ajM4BVK2RacjS4+ls
RxqA4Hj7EEUSQe68G0fgrkJSuurf18Dyf/cjD2/uflYDeEUMA533YJGyNlWEHjUAUFXnHpdx52C7
fXmmtZu32grli8YK9b3leVF0hgbnZU1qLsz2CMatVRWCIW2Nmqhi7bgVGll7jhhiICZkdVCMdepm
oPfsaUoDjy39kAikA6VhqwUwpOliQjMUmP3awurTGpRMcjcaFnN70KBJQPGMYiv7QFplfedO0hn3
DUDcyT3IXVmN8jOQcJr1pylycachw+UIDeWkfE9r9VOFeKQxUC+3yxkeVDS9HvDyKqmAaNDAvXfM
zK+kRN90g1YgfCkBHidNhBn+mipdpgflNrTM/5Da6acZEN7ScvbszVDgF2QlaX125CBfTNTQ4ZHR
i6vh+CCvUZN9Z6YcpGxEGa0ful5Hbzfnhz1dL7t0XZDuPZbbJ9AHWmAAMPBuF83cOoFxGm/a4XAk
BQ2LHS1z1KvVKEiE34Pazko0M01NvSIF7ae2fjBcnMlmWTb4e84QNAGC4W+f6m4X8iA9ueUoGFjP
Rna2QxRb99kwfYtNgA3ERTse4y4G11b9VWhl9jUBtcOZZ02GPgiIEZ56t2L42p5nQMGuhIfnZacR
0fcwrQZwpgA5NQAN1AsrkZOVcrsDmCvgLUFZLZd5Xp4dVk0vaTjU1wxBKT8Eu+33bALvXJqCSp1F
nf4tNZUYMFTxsXeCcU1WAP5qQP9rV6sx6OuVwR1xnqbh8xwU6KzpkxYQ7hhITkMWtfdLkukBnsjl
+/hi9q+2bo3+y6YFP7U8igY6gc76k6wvxmTfzcnzv2758JHKUTc2CBqCge3js4JJt1jnGR5/55cK
0ExHgBIkJxqaPsC1thuSE83QXG7t3SzakjLofpnREnxzbYkyeAgf3Ej2J5fFLtFs8e48Ajlo71Sx
OuRhv2WZTChs1fppr7c6P/ZDw480m+SSZg2uiuAIkGs1fdCTD6v5vbeOMJKfGLW1flCQsWnhSR2d
678OJJuHpTrq383v9GwEqK6ONvkN6vsBnoQ0sE8Mm4qLE0w2eGYGvE59IinRdN7p/7gu5E5tbQF4
h9wVeWdodDiKHGg/Drro4+DuM40hgs3Q0dwJQJi7wgE+dBXM4aX1BrypfWiUIWnMkgNwwQReFvmQ
jAadFFkRpDtAYCR+0gIjMcRd1UfnZeztDK081Gg9PrW8t9DMagf/pWZ19qmNAtQxpRN6MxvRb2P5
ar4806CaIF5NYFRV7+yLotCHcIU2W10pslagLDu2vQBX2tralmEp0NQOToYkCr+hwTt4RrwL9SpZ
jht6rRkrWpKCoYgFSJqut3VSjSs73AHegnpuTmRGcjGeg7aOn2mRpJN9NuvgNjYaOrPmItF2WTWD
2kWeQia6brVrM+CJ2jbuqxIV3RMo+Wz9FgBFF2BelvOCXwJ4P8HVt6klQQDASgDTa/EXrdTsFxJ9
2JfSwBHavT2C2ABcmEDcLTf7sGdx0FxpRfamhV92NqgjSjaadMSUVkB0ZXy4Jc4kEGntAnSUtN7a
HlMLVVbDbJxoAOKneUIgFjyIWu6uFsWdoWisJFyT6k66OOnoCz9ZPUf3UjyBDqSpwPlkoOnq0ja9
delBt+XbGa/QGOQAXuxDQUtked1zUL3QguwXK5oF0Rht8XcCQikr+Dk3IKKk9OECnKIgVZY0JCGu
gFH2WHHN3i9ZSGW3+JUS4oFNbN+ZLRoQag05OhfFRyiGGdP+dDcdrbFeRynXfDye9Sc9njLnTF56
NY8rBP5TRFyB6YzHKQln51Q8OCEAAIYPmhrRE0tBtEZKO9MgX+xoht4lFFh8+MKhEvhva4s03yLC
Opa7WpJVp3p1zYtGAPc/Bzw7Ykroz5zazWBZoBUz3Xavld39LG7jTsnCj9mD3fS772B0eKUo+h/1
rAMkIrcCPIHriDzyDihv+sB/WzeuDBxlBYr2yD7urRU67giNpGIIsTbIItJKq0dkuZIo36glcxAd
nEHhA8ReVI3EIao9y6w7EEpJAYKhY+eGra9ASyS4CaiCjpmFt4VAkpbEGp47aTuyGPRObUeYJ+U8
AquQ4X+nFol2QFHRtwZd3cyPioSD3afhqzyr9c0kMaV1OZBirPUt+lZcIN4776IPfzJY5MsepGhn
PHm8w4ryse6PSzttVoQzcKHK/Es0OM2Oml8femNpSYrFjWTSa9JDsXuQ37Xjkh1j+qVHkdWeNuGs
/mI2Er1HNvYqW5ouu5ghHo1yMSLof9cwB9JsWdsTHqgFjoa7pjpae4/dcqpzbtHRTG5UFHV4UB11
yobJ/rwMraYc3bzay/9uwmf/BdLlmboJGkRA2Ommw82HFvw6q40BVYLRJwV0hHrBaRNy4z9VM9pv
coLQp/2WWKAejiPnNdXHaQ2ooeKAdwfrUzTaOeCxwYfYNs0tHKPxy9y69VYbml1dV9Vq4ZRReMlI
CL4TzbhxAxriKAOj3O8IzA+8NYtdAOTWjYGr9qrnDCSLLfe2NUi+r/ZUomCdpswG2pJt9O8alE2g
L0/aMNlyHjeAGI3tERUGUb9OAGz5muIye3ZH52ckVyQq668NB6wSLcwc7RxmWLMjLdFB021RXpdt
SgPQvmUPDKDMEMVTXTGxbSf0zqEyAPGLUAcmRQVgJdO0W6TLvObyv39z7iOHtAFAb4D3cCABexzJ
lQd4tTpmZYIkN8jyStM7DxoSM9ZQVdsc3GJfq1xDUxAaeaxUgNHIMwFPp5cuWJGYh3JgwT4psLIC
eDAnVLJ+6gwX1ypwK3un3hHPUWqGTzxC6TnNzGZGRwa1UgEP88mTAykc1D3ZwIXmPWKyfpDhnIFJ
lnXp77ZTiv+JOv7qAOUE+Ti5BG2Tdqzd7jmQm7BOIHQELFkfherjE/BC2h3re833HMDx+sBfZrek
P5AykCn1UGbH9dIBQhYqXffKjNzEgF8IMCNApRnFwr0xTbktvqZ0c4q63bO+wu5NW/L/D9RC//0L
5VgGZ8zzAOXNLMdDzkH/HdNC0zyrQVtZtI8r3TiOIKazUFa5McysuhZlHXv4o5/AroJ+vbVaIwHj
AnjpxZwS59rZVeKtxYBOCsBxNBu15rEmzlyf10yyUihZI9CEMiZt41tFxa4RWh/2jZEP6GRP+evE
07fA0uaf1py/ZuA9+zxVnKMtuesPcx26z3nojcBx6vSfYdtuI6Qv0G5hVpu5S6yTV/LgmnExr5x5
mH96eMwZpvinG7i4AzRdcTWDUZxLZPrWVuk0b0CGW4c2TkvxuOtzYGI+zSled8ME/9k2z16sPAuP
uGEmNxr0Zkhw70D/JVqxvI2XMJRjShlpRxMAb12HPq6m74EFQMKo1Kxj1zoXJQP5CZr2etM8hMPY
r9MhjbfgfwRWZWACx8uKB3EkTEgazIj5AjWST7Sa2TBeXBS/KexJCUCJuG63F5nNfbXJiEKdtag6
tlk2ATxJ7ht6k6iNwZ1SH9w2BijxlBj+hEQduoVrw0LHAyowAGxW+UNqVjsg4VRXlFxU1zZPQGtR
ee4/URsne2VNGuRgvwas43vlKz3IjZZuB4bLAcEXEqlNaGqU7GCATuuou5bky5ButAs3rS8oQt85
fZKc+jmIruPHAACb+KoNue7HrdltHxS0RMqp34S1WaxoSR6Lne1q1iEfzOuDfFl2WoyAbmGf/+SO
NHTkO/lo7sgBBXXzOopCd5Uh5HuhQW/Y2tOi/ATyGZAFDRLV/EMRSMUiAsFqMvnOJff8udDfgDU1
/uhiAOwJUY03w87sS1N7gP2XCmDjXZvUKz6DYL4+JC36gxhANH/kAKGTes8YkLsHCKoOlu5rmo/t
lY0MQ4zWQ5sZAI6US3CKefY6jNFLrrNQAMAI7EJr8kHO82bh1nCwPVx0kYKDuROjeyDa0XYkULqg
blwEPNFPQEa0ByoBi23q6B7qvHF4L/JsX1hlGn1OszZ5qfo9kDZvdQWGQJGWzvM8evYzwgWVDUAu
WiQF2qutLjvQqpNGbo8vX8rAU0g+JLN719nmheauaEkKO2IV4iBBtl1keEYdfISeCrUfbQpWmitS
i9p5OWJIVl0Tts+AI3Keq9iaLxV6xpGgP6boczpHmhm4ftegOWZ2gHQaJ7V16wPdutGsRo+w75re
tIvLCIYk5Hq5FRMKrZSMaYg0oYd4R0olGwTejsausMHzKQ8glXDQoAMadmdDy7tTsv5VG9PmOMqD
SZ7PAwjV+z2IsLjrk6gqp/qAAq2/lQyk3v/Pjdv0+G/gko5lIoHBDdtieN7S/xvxC9d7kyFIbu2E
zgE5uspcI9uOKB6ovgVITdfD0cjc4Alwz5Z6uAJA5a4eETlsbNxKgHB2bzHFxvitQmUtSMQMjuuB
a36ue9Sje57gBzCxo8YvarsVaakckLQzMusHqvJbjDnDUxy+WkDIRgmUiAeQ3g+eE6/SqZLXWI9v
snoEQLEcRkvWvsxavidZFDdf4gHcr6Pn/pVmQ3As7cx8VgMa84WwkiutyJxmtI8BopdrCQtwwLpP
VZlVJ+Irs3jUIVqduBYS1Ya8J4KoTSzsaLQmJrQ/aibkdmZTMbspA+m/cKKRjJY0W7jTOr0GoVAQ
6j4p6ISy6nGfvTvs3/ZCN8NzXwDhZdlvOfz+wy8/RxmhxA0p1BO5/NGaPmaWJwczD8Erxd3gghyo
5Y+gqv/ulaW7An/GgGZ/wb5MnIMUEDxaLrKtWyPQ0WoeNMkpDiwEYmlKg4MrXOkva5rNUQpqVMer
UYSFPDzJli1GzsCD9KBxeiTFsi5Ee1Cdj09ub/2c8PRwmEByHvhA/mq2aWDqaCbQsJ7tbLpOeeu7
6JQu0d/QDGW1nxId6UHZDuL0/6SdxpTYG9Ji7dZusMuNwep9VGTZwFIFgOM5Hupy2xtgwaFlImU0
U5YusCzPrZHNILRGYRjdOwSr/wbEgrFT9xl120A19+THpvlPMOnju+bjNhQ7llg1nYPGEjx37ayW
8V0PWomvrsd23VTaP1xUiawskAZc+iIOn+rEw+09cCyU5NXfB88AjKgzFkevaccNyfEtDbuh+YFK
OrYBiivoRS07fU21/DOC8aDYaDTNz8wysnwtRbe+HnYCAPyBdVVCD9+sU8+DHcl0d7avrRVopg8w
R9TBdoAzICGp64R/B7QvYPh9W/0zxl26k/gJJw8dR8e0LmUuSW8uplM0WyBUUcVltbZ5IQCRDSJN
szPTNzevv6Re2v5ToW2pKOLxNEbuvOo0zbi6halv2Ahciw5kJVcly20bNFFDf0hw9T+1Xf2uaOQM
r5v6js+IlXtkR0LyM0T0M4yBdl13UXhNkvMkYT2Q4doBfA21zAkQvkAQA0gquSyosKsp492M6/VV
l7YR7tSHgF6UTWKBNbjdgjtIPCXzML2h3aKRdfjiZMHlVco7cOsqeSLKp//9jsb13y/1CODh1cz2
dF3nHuOO8/h67SGZrZWA8HspWtxmYpnvY12DQdigkldTuV40TiKzPml5IOUip6XNgensL25Z4GIN
Fl6Mar7o1BGlAbCzxNLRrvJx+L0X2TvyI/x5F8vjWbwlgwpdqLtYa9RPgCZl++A1zjGfzeAmUA35
nMb9jzRL6+/dMOQbs0FvJS0j1JUG4IgfrLA46oMGqFxpBdT8FHg4kXYLGztbvJPaBPSx9G4YKvcD
jmQf6nsNf45Cvptk26bid27D4qBNHgLtsitzUYDJHnUDhXFe5KVlo3G05WJNMhq0ZgaNYIeSXSNH
PyjJ1DkcrbqLXYbC3kM+I6y4UFaTttDFwXO4fl7ktTynyoEtv3BW92ZQ0zlAvcQ59DlHFMf6E7Cv
1Tlt/YKLSH0NDdQlSLTFH7HJXmRP+KuXpuKQI3O51Q0vfxPJT9K3DvAojGB67hz8XUkoylAOosnN
lenpeEySyzQ0s5u0MOwwfiFRLS3wJ/tuoekhKETbbj/O6eynjgc0WILvt7p/cMSk3pg4svaXkE9X
m+gAvGzSdujuB3gUmskUK4Cdh3irLbRyu7xVtZr5n2TCextB9JP817ZKYiEalMTjddkGXUXvW9OL
FymWrZd9ft+a5MjUJQZg4724n9FrSaNmo8HPz/I2OrfxoY1j46xESt21tn6mAVHj6DzUB1pUDqAe
kRkyN8yLs/MAnIQoBkkeAuspig2lSM6cj9mDLEAy8cSFv1gtBiSzu15/V9N6aqr2mAO4XRtMvhfz
oL81ADSMg6l5q7p+XqFsyXrK6jjfCw3EoR5As24hSEnXaIbOvqH26tWYKsDuFMDz7kYr2w1oiwYG
m+5+nkXpboFcoG9yL2KfJw0vfQDSCJRWOCA7bbWp2moBjFH252yayta35BtoKOKdnGFcO8CeNLMw
v1iVmV3axLaBSCOnJJxb21sJpJLWVlTnSkbauklhSDadF+xsx0iPutxm2UvNpNvAwNlh5c7LoqTt
2nmw3jdBYy6ox5tV93MCL8KmRar0picCz/5hYXwt50JD0WZv3WhIJ7O7oaxWGZBth/bYw8zsH5Yw
8cRPZnNmZxvcWYr1nbDFXRrMhiLdkw1255fMQgt1mnvrsgjHY8aK4rPVa0fqjc+n0FujkWsELKZe
fM6RVLWQ4DkBzKBccyHm9WTl/CRfb54ECsvxcDnGf4Xj/E2fK1QEd7p+AARHsp37Ln/jPXpxpQF5
zviplac2IYKFrrIYnXjjN6C3e8ozQnZoG5u4PkhPMiDPqku6rQ2OR7wKIPaWCw3wA1V16CbEQmiw
KvQkMpCeNSITxcZCYzf4T3sgcX2Y0AyZClluYFxxYcVOQkTFbgJ5EChHZpCzKptS/6uZM/PQS7I0
EmU1nldaPK+SSH2KLHGcFbAEGdqzftkFIUsRRLSb0Ny7JShSm9nVtJXbevqpMTIDHHZISvsggAM2
QyUFJCW9WyWb1By6wyJS1o9r5U1S2iIrsk+dpL4m0Qy6oA0q2xEuZcANtORQu5W3mkYUjCwyNMAK
PD5h+JNM1wAyiIL6UxOyYAcUgalS+5HHsunMUFCxyP73fqRdjOnch2WazN9S3JXOVZXg6je7mQHA
Uk8/I66dHPOcb2hFcmuYdKUkmS7NaNYZSXoEIO8mcEY/jrZexsA/i8zGaUzTSM1I5koFzUwexKX/
oP6Ty4OMAV+j9Cv5qhFPiKuQmnakvWamJ8gBgq8HJY/tiQYuSYTAB2xISC4IaU2kQctysUa1TYpy
+CRdkx1wJKxjhZD6G3IhP60oGl6EFeCbAPCYLfgR8m9gNkI/lo0EN7dB5JNlaFGJJ/eTi6bQXTKn
GYh1AuvJ9tDGmZRD/3PUngyjc/8m0xalw3emeL+3lWmaRY+mZgo80AQEL7lpZT4yhTGu6kYExEI0
JNCsAnP9RhtLbfWgAIuBfXBr9kq2CATkIGGTvib/CsCj4KJEUzxcQXYwH0fQJ9+dQKbLCXmHGrtF
RjM6IZv46yJfPhdOMUExeiEdczJEXh5+hlxE4SoowK6zrSsrxa3Fu0j0nSNBnRJO6iTBUmkWZEwp
F9FiBkY8pSTTRU62v29LygpvSFeafSgVEuvi+rHlIlpcpdc8BeGx19FPh6rC/IybHnC7NBTgl5I1
eLDZDUgX6atgcQ2MC2CnkRwop7dqbMcLKvb4Cr1G9SlMZLk3TR/XRL8JmoNfelrjdVDf2KCcBSzJ
L+LQhaeTZIrQ03O79GA7ySZMe1P/TH4NMLZ87jZJfLCt6C/Uuo9pvGpj5CrpcWZEW8o5NDRExdA2
rJ5/6FFo0TIR653vca5s1COU+Hg6oh1Sr9V2Vl95vt1HYjsmlfW1AOAY6C/i+hLPpvV1RiEGimG/
xp7A7wJNTD5ZeXEV7v7kRFoUZP3JKZBOpjxptvHc3nnDgEZNYPHTINBndXSDcjPGwOJTPO+BIdnd
SeOgDT+RecUUMP/hjqH+B6CwYAEXLh604qQ70owGkWr4Gi5rmiXSsLFbaMJk3pU8YTvyU7K7KZk/
bJmbY3t83Fet1ah2WVyF8MwM4dk/fBLaOo08VP1EBV/nqQiujWU+aZUJ4lKBaINPMvCVoiG/snJl
QjKlAGzdaSzH4yIaxVHL7eCIauM2WM3M7E9lZQao4ADmNbChEpBwhOFwqklI+lEaZVUgghWpjKhw
1uYU9VcLOaciKqPQN40KL1laACCJal7hm8LRDQZMKTMwWYxe2ScvKgHY5EzAOrHAEVKFbnAI4iA/
zo5zP/xJJgDMg75s492OlosbKR5kHE8/qMhGwvhBQW4PZywm6ozSPAcaQg0eGjqPiZk0RwsFCSA8
lGs1FRGrjyUeIDKfDBZTWi4yprWpviK1HunJ+1RtQlaPm9xZmT3fIdbuoHKZhU9AcS8PyJqHfkfP
TlJGitRKcCeoQcHW0IObVHhaBdSi2PBdemZrpSK3HOAutwBypg0ATYW87TDPxzAC9UiYaajfRpHp
DVnsG97sje9OY05oD9Ly57Yd+12TZ+NRn9LsAq6CeWMAZ/s1YS6uHUXh/AyrGjc1wHvYOvKZffgf
gVa+PQA60FzWMdSjARLh55z1yUEtSQO2nR9Jgaj7nSwBl27jFOMh4cOMMjbZ3cw98dVrShsIE9iP
RDHe7G5tJj7PDlIuyp9kvO9eRDzlR7KloZdeGZ6Fm5y1Sl7WxfF/R3xs87/oPJCLN0yE9m2LG9w1
H/K/iZsPDhjZm0+st2XfgZZeRzwFXwXTxNoG7u26l0tnrFpz7dRFtmVjyFDPbs+gSpEq0tdOUu21
3viLdrDrsjPXPDfs4+yiuwPZSV3tPRQ2qmVzDsS2zTA4/9gSzUg37ScmmuhoypUWpzZqJDBrkePa
Zd5Uo8kmCBFilBqyqUz3yURa/6gUJAv6dty5M76/JevQKfaxdVd+AZwPT/KL0czrwTXS7xOv3E3Z
NPOxAeDfc5kCwGzWrRDhvOTI4tgEJk4O1hY7MA7oeas/hSErlUU5hU+4tpRfGtcqgHSWJXgZM1sU
D9qHieF9kVAbl4HQHbUqnS6aGaOvb3RPpCQ5cKoBpg6q+v7CN7bdAKuc5GTRJxzle2zrzpq4GLE1
8jUqP4BLP4luiyo0oHqWFS6nLOHarucheI6kcLls0ozHb6JHxp4WzYcB7VTkc7d9sK9nsBvSbupI
Urv692UT2y4/60bw6tWVfc1ksJdFt3oYvYsrJYsYVCZoWSqBBHknk/ZkNwnlRDvQgOZu+zoBl32d
SCeS2Vb6rZ2K7EBKEsERdIzehRZV2HrHNC5PtKITwwb4lWTeUayZNI31eBp9JjoNRUTvp5EpKX59
xCgKBoAr5GmKAn9kDQgJupao0Wnh/ZV3/0fZd21JijPdPhFrIYQwt+ltmazucjesdoMTHoR5+n8T
1BTZOTP9nXPDkiJCIrs6EyRF7L1VhgU4eq7f5I8JmzpkATcvyAU7MPJSly55DYojxgac1HyKNf8+
Twis9H0ZYhM+ErHZwFeGUt0JZjV3OFlRd0Wp13ujtp8aSDayBXnpwso8XccmQLUUhxfw326mu3je
BSLYznMFdYUTSseRayiPOsd4Ikep3ahcMR91DsRx2xGnLXGpUJ/lIIaqhAQD9UikO1HeZiMR7tQk
K10smV5HXk3EdAVqPbPazsF0A5pbNQAUA88hwYvN32kVhy0VeDHL6dSLLDdLQVoUkq3E8/ozlMzz
ijCDTEq2StwFl7+CIWJYcHZZrZ9sCdJImX9ULFPtMtTJxQm4cbCMG51YuHnZbByexMBuwwGes7Uq
clBK91UB3plBPxK8q9DT9JBZ9iv1JhgYd403VGfh6ObFLEqQvgBR9EUuqW2MBqSFX5jsnTOzvPaL
V4HfVVSy36VFvMux47w3CyCm9Ch5MDJUhC1tr8pWXhybG5G07FIhf3NBpRI3WueRLMgKGVsQBKIQ
ZgwYEzwXabI3Q8nwRCaDpdXJSIIXOxg4VBDNxlwqY2i25AUUma35gJR3goKGLQcJ6ASucnOApJAE
/kBKTbCrWsejU0vF7hZIRfCpeYZ5HDnoMs1g6vKRhb7YpW74jTuoBo3Bw3+x26RfsRzk4dQNR1sp
+mWbxPlDl3T9pVEQAQYjIV+Qk2xJgbR8HWXdHjy4GtKfXbCQjYR82Xhpw+ajJaouk9gs/92fY6LP
6HlIwyA4O81z455j5hkc4eSHoYuMNUoB0r2TeUDM9nq99HH+HCyDAkwZV/2qrJJtI9safEqjf+5n
bV8+mlVePc5zgCCtfKx4EW90QBvXmoS+U2MNX6ErgMMC5QzgqDXT93BILgVAck+JZOXJTEa62NGO
j/WXJq380U/d6K50Abone23hzFPi2OgemkjavV00gCOBQ+W9x/8DwLxue9alBTVcw/9mBm16+vMa
hOHg/7cKAwj7IeEEaTXXcVD5Y5u3wkrMGimQLNlcurLCea5ta4d8vHSG6UGikfoNEPzA8G0St9cO
ZDLB4JEubvvTmMk3tXsRQ2/icxi1pHIwdvLTrRpmdvP8N0Om2eimNPq2Tx4a88+70+xtAaVNq6s3
GqSSNr5X+gvNaRiI5kFN/tFM0tw/k5UujZtpG9c0n8PSwFGiCXLZIwMBtX+mZm1lGBkkkbsdkuiO
hsi88cvHaXSOfEhvqc1UF6yKvZPw7lgnCYos/+5RGTF28u+iCZN7ZSdsDU6dbMf9sn/tmvKQl5n+
BLbH7F4F+BGQncLKz7Beqw4GYJZPWA5dh3EjXqIOBGcU9BSNTcAo3SI/mePDNhoxIsF40VroqIx2
rWDVzgBQC3xL+OajhCg5cMf2FzVVelIf0hf+YvqhzH0Kp18GQ2nUNIa65CAbKoH9Bf2W5rlpLuqS
o0jqddC3vwyjVxuBXeVTWDbZI7SKF4pboM4K2lpfiRAAlwTCHU/x6EX1IpACIbzR6KWxvo1j37iA
nLhR+E+cx+Gu7+oW6mnoeobhI01WHbPawkt9NHU9Kvns1shRCAgn2WwVopyOa2cyAZopdnh7QVyL
pmxNlFGiNCRh6TK30+4FFcLG2m/A7+DnrHuxpcIZmoyaO9Oqygu+POts8Pcc5bCvwOXLjREhx++W
YfkIBtQB/6v4Svy/RUjfCnZ9pemnFNm/uOqT1wgUwmsjV6hniJzqBLxvuQZLhnoJM/3RNKAB4Mhs
Cg2RL1+nnbwOxTN7Cs1HDYAxtAH3fc+bF8By2MaySqTQw7Q3oQL7ez9ADn8RB/lBw+JsCbEN49Ho
fWvrG/YAfiUnBptKkqyg8BK/4YTsnFu2+UuB8b4wmuLd6E1zmYssfIg07u6aSjQ7hgKKB91H8V0F
rppv0nE2ZVknO5Q7+Su/BDQxMEQAUbWU5XtLJjuyiRECTC0+tqirE2CYjHSxlP+dQ+FmQyFkgqQ8
SCYFCOPNAil/E7Sxe5JbJlo1lHz9baOv/9wnNwWSDbTS8b72Hecc2g12vWsldHC2tt74FajlvRMX
/AlqK3tj/E37kV3sMi0fkDNzu1dktwBObcOrMHMM86BeexUGASZUzffh2seLc9fr4EQLuW1/tc1M
7CwDe/NBz5yvIZjm8SfpuhUIp5yvtSbZFmtDb1X0zPmq1xBja/KsWtNYlG7oG1Epa01jU78EOlDh
hU/eJMMypCoSsaGxwsLSFqVn+Za8AJZbq74FiT91S0hIrywdlbvSVfma59Bxr6Ma5/9mOGbTxlSA
wfS/mznEXME9MWYEMg1Fs9LTdhROgdOY2+HUj0bAdwSwJ87gISYSjSge+XkJOU83OPgLFv2I8SEH
r4B1veqTsayrakHajMTQx9N2owzB7qmnvKzZFlBWWsZdB3bk0Vt/ervRy1juXik6ZqHaFB2kB+fx
fIzAgQieS5+zS+74T1XcXo///f6kDxmaodjkgLQ7qHlBOX3zEijUBaP4XsMh+lC/FPIsfK96Toqh
v0867RtZaxMMdEZkmSvqglQiAr9oZO2nMeFw6VTjPQxpZX0xIZZAM8euvQxqv8piFApDcwjlPOBd
Kz8uWRXhONiGpODswD6wqxbU11QNTkoK74zsIzKxg/g0h1OXQmabXwgodkosifrSfCPgcmJAUidK
vHRLXcdpLlkzcvWKVjyMUQSCdkGVfxUVWNUU1QeOeICa2zQXRTkRDgZC1+1fP6M+5+pGQDXdkaKo
+88oGpw6wX3Xt1trRJnNXzT6ev2bTSUAifAyhuDg57eSvqTT95WMFX11Z7/j2s3Ka/BuoWmnyFBy
CShebC1a4OaeAGy6AG7Fz1mgD08gtcH2L0isFTnrwRYPKkVJdAOKBtAZNKjTdvEeJm8boOQE2y1/
2QZjVpLHBYobpPNIUwkooawGQNy2FFzEQpwSq32bphpvW+WxeRZW+t+3nZxjRIPTxKtb26kDCdke
5WnTJxn/JePtUcUXLkQeNwca+m+fQeXDGw2yx3k///lOm4d3mW/smxE22FV2c6RWNXb/bGsD8G5h
gQnWjXHY/9fYf7tHXuF3kMdJur65uUXoRhpSOB0qgLQatAl2hGWTXYcPOCcLLjgEeEpMx3od9FTH
efGAmuTMAYtckcbY2rocBXx4hOrYnF7oAphMvDRMIACAAkCWsiqCA+/BqpWbQ3ApA2jmmlq4Kcce
mXAKhD1h7JmQxcAkMlQaUOh5uHJ9AAYskEoLVWyh9G7/QKHqryyw6tc+qTKc2zr9k+bic6QyLe45
qhG3AbCgx5aBfaAbAHyskcC9cyy8OBpZJ5dKYM/cJKX9HHU6RKSYH30fOvdUQvrJX/yv+2VeNjyF
SRiv67AoV6FoIBgw5sO8asBjj5oQePoB2mi5cS07P9KF7NTiafB33Oymlv0ZPc1V8bBb56DKMgRW
HiwL5INlBGLnQyxph6KT/KFJuYGi1Kx6hyDxHm8791dWDKeiNLs3KGtry6DzISeL45m9PrTBqtcD
f1u26QYZJfeeLmzEOCqhGWsIpttYN/3mGOLwHXy19n62l63nnX6fwxsPIQO3zq9wDP2IaHAkNE7z
xvyJFA5QDmQjXEPgsmGrS/snqqiBbSDHVMKa40xEVCM+EEPHCPI1qkDYDIlwUexDE9Og2R52Pfgf
5tk/C11TmwEV+/l5aERK955n+BwWeyVoHrHt7VFkhxuNH8Pt21wcPieY5ot1J12WWFIsfQfCkrpl
vuQ1+K71SHgPtmrzex8wPuqRHd9a78EQ7cZl0KoDPamtLbBjCVFsApgPxdHFwnNtyXWUutZVihiZ
JsUGGwZ7OceEbT/su0GLQPOIu5HD6IDydj13M/VofsNOFyzq6nu6OX2MQgYvIhr84xTmVP3O1KFr
FrdQwV0o25N3qXlhQOrjO+JfX7Qu3TcOJOpv7E4MhHQecayvxgGpaHQQ+tgQuc+UC/qqz1loUpQb
WJvSDwFn+HSAV7bd1olnngeG8r0hNaM7qZvtOchibRnVMf+umz9ds/TeS4tla7v0kiP4rYwHJ45Q
HNwy4ztqyU5RpcSz7Hiy9UDluWuyNPuic/UWjDNkWgmhgU5iW9VF7R5UMNBzqZV8haDLNu+Lv7Ap
uXAQ+j2EBVDDkbK65VAZw8Yfu2TrOtZv5YCDENUJ84GCNVaocxHFW+pxgYoyVHODJV0q7wCk7sel
d7lIR7yvdyCP+emmrlH2/jbszYebYahE+49ZhhBEMADQ4y5XzWmyVDehi/D7UPJ0NIiaSec/Rqjv
2lCczrNfziC7te/16gA0rTrY4wUMe9gaUBOqT2iSP6ImRVGf/NSah08xs3uOvvJMc17dab4zjby9
0TwdtSw+/IJcu+XZjzI0LdSgg9mCLhO9RVtLcyEyo5886ad74riITdc/zzFXxoDl4MD4b/98I2rR
HPzzPrOXDSAXN6H7syxqVAPnPb59hlkGe5mxaMsjPXm2XbAu+lHy448RvTbIKaLPy68mXkG7InbB
cdNX6p3Z7sVwlHqK/No7upBtWCFnqd75UD1Xpu5c/AJbbVuUYkn2PJbvfRUVF4gbO6fK0jogYDDP
YFU/M2HzxxjYrXMKjfrJzjIBgYcklY89G96AxE0WIJ4uD3SxP1v/ZrNTs8H3Z4yJ4/zH/zgJZNY/
DgJNyzFMFKJDtACfzPgdjRoBJOt6feM+YjVQn9yyis6QxovO1ALf4kcrQfGShJD6juz/GWZkP2Rf
gn11nELqvGpRwm9EkDHARJksAbkskG8Ye7P9ZjYGTpBtVrG/pjBoSLcLCpmHMSvSATMATfSNY+5S
i43f3iQY9PXVZ4EWY7pEtUa+cjoj33IwwaxAToG9X+aLddSNL3Sj7i4SctMFE0e6MF9r94mWrxlE
ySaTFCXQJeSNE5EAifTpykK/PoZsxTny3Ysq9/ujrNMW35SxSZcga4JtyrQvg8o/TGQvPHMbCBYe
SqxLwFfHRXGuNV1DhVs29cjUaYALrHKs6kBdUf7CW77ZSsjDnslbNTr4k6nPoYu3HhR0L6cJuywu
t1EEviivz3/0dZLfK5lkLztu+/lLjNfdfeQZP9p2yF7MOvX3FhRHoNEIZ8ENcBuoNNhTt+T/g2rA
tP/xXbR1HEZbprAtICL0G6qBrLAGv0f57CPgvnJ4VrWjHSwDsHzShC81LCuwDcu2s81PXAD7ISX/
4ZnE4wdI08eNY5yrDAhLgg3hsLNdCNMb7js9kff/5sghJL+LyjLHpgknv76L02K6ULel018xem7c
ho8dPHi0X2c7lKB9MGTkwb5FAueuGS85UimAEHT6lrpQZyk3f/4xi9+R5eOhPiDlBgN/je2aQndv
fssib62wNQfz0fLdxxjfiXMJ6v2jVTZIco28RYAv+2e6NAx/N/ARymUZ83DNoC/93NoNpN987ZeH
1YjDfPOHOygOKc48eNIqz9kYSrcOSoTd2U7Aw+uYYIG5qmOb6s+oFM3koOxeUH3aXK5GdW62HdS7
MOW727jBNHzUV3OxDHjWoXwNNQCeH6VHJ8jx7Mi1Yi0MGT2nTfgrrE3vl5Z/DSKz+llDwgkU23EP
8cR82DgRNhd//sNiQ3D7zWTcBm4fX02XO7pj3VApyCBMuxJFMI9W8QzEdHyH5UFxCAGH3YY5jnzj
sgeUrcyd7+DbApINf0Tpe88VcLgvToczP1uPUbGMqoNF3HnOyQx1nHN7KcSnYiHfyUaXq5ipWehv
jRiePAAvkF8L3G9gHMJ2QmPPgGkEu8yyqi0SSc5LoxKUhgMYooNfaYlliXdKId1y79iGuUgT/hdk
Q7NtHPeZsYyE3R8cf+gPPCt6rH5yQ+2ssU9GumDj6myw6EWWgqcfQ0AYXSSo5kNgk3glnpbjRDaA
1MbSbX25xtePL5ymqY5pWd8V3NLuGVhJUP5d8xD7h1StUWHrJesyYUiRedbZxjkseHclqpTcNtuh
KLJaTCFtX0A63QeQhOahGFZ4u7TWBty+5mCqA5vNWfeUWudRHy6Zw9mZLuSYYjKQZy/Mwqs2s3uO
oVZZ+PjkTna8sVPX7erkULbWnuYkE11kGaCyUbd8fZ0XnQYKDdz8JoZsWNQMC2BtIEgzhpSqZfu6
jX86tm5CBxOEBTXkYo58qLsNkvjZl8D3skXURc0vUETaYdL8hHQEXwgtKI8Z9Lo0uRx0lC8inah3
C5DFg8Epa521jUIPBaVS1K54RV6fRyr2NZiAsqWbD/XZj7mebF38JXbg6v/qtXVtHLRe8VPADlNv
iLOfYRi8FW4YA8ljtEh7Rv19lUPowFNd+Aicur1yuaaD2KWKcY4l8i9QXVdLCZ3JZ9NqIB9cusNZ
E8ra9JpXb5vU4KeSs37XIa17zHoXkHa7c/e5zJJjZEXjJkP+8g3VLCD3mB3mC/L70JoJkg7wwU8P
vv5Rtpv71AKABQl4atKgG/dsMyEYhMXUOFtqepFczK7bia5Cr5pXo6bm7bB5wqtPPjVn19XnnT/q
1V2umhH9e2no1Q2vAq6aNNd8l7gcwo8/1Wy8uvXVyKt/1r9+oHlmSF84+z8/XvFuun28cgeJbqFz
F0QzunH74nJBu47ETKQeg9Av8GMsLHD0SFl8B13MCrh271fH0y91YrsvQxH3q2gQGiQmja0/lD5g
TriYTvGegS1qb0vjw0R2UaEKtTLadHXjkE3uH7CfudzYHcgX3UOgatW5EBuhOepQX/PA2CE3qyPH
hdpKD7Q4r1BSbzYt0vNb6sZ29+KyyoVkZNRcUlu/C9yyeFUBElqDTIY1dYugrBcO/mPujMZXXzPl
LcleQaPp0DfAMye9KF6LDhimOM+tI3lFtMy5a7/UTdCAkDfYqigchnQVOt1jFEbRtjN6yNwA/qUf
o0TdgSQ8f0gg5T5dGkjDLSzWtLvCyqS7AAba3YOI+DuFTLbANt+dMg9BvTOGxBD73KH4s17Ica55
QikgQ1Zk8Y45+pdQWaggCLRLaJnluY5zicSstN+0EIcKuQ08II5h+sc4Et+4EThvPgpdVzaqaw/t
UFTPDlCgxTDYb6AfExvHqzfIjLbLeX1X+6BnokWdL/HmsdigttSdHRRMXoVDyi05bibA2ztZJFGI
ExKsc/ahMdzVY+U6/sbs1IyQP+pOLZVbKJzUs/VsI0c1xlGLLp3sup0B7ZtqHYOm+dJGQ3HRWjfb
e+OS1Gl60LR2TauWpZ4Y26kvErV0UugJUjTqsdQuSx7ApQh1OJSMgcQY+Pl6UQfpkfml2E1dMNxk
p9KJ4aEg6lPL9STeuU4BPTO7GAmTxzmmyIA1w67Ig2HhcqatvUC2r52wt5R7jgdmLIpABY9FEanD
EOklBK8AKAWaCf+DkWbfQTyAYTMRG5B7j8PvTie3gUSVJo7ky22FPO/O7VL5nJXDiQIG5ScA6kBp
dx4Z6n70hHrgaJH54KRXPPiLVdVrqqT36klVgqVS8Etpg8gR+TR15rVT7nXHl3tsec2zmQx8XQO/
+KRscECKtijewq56LlSo/uLul3Yw+m0WRM4e9TMr0Qzpa+kjFzvkZb9FpXn1GuNUXTh6803hNbvS
M5Yc9aBkyNDjKKBMmm9dNvCFjlqmZaL7all4SQj8MAoK6igPjJVjdtGdW4K4GKV+h1BJNz1iyVeX
oAciX1gVvrGqze7BdlBlJwLA9CD+prk4YAsTHLFq9wMkqr8pSDkuW240dxWIke6qBIVgWJwZ32yt
f0g9Q/siUVy/V0OWboTm6u92dNJEZXyLHGQnvXqZooIFCG78riYBBFtF/ro0ZLUIAKNsHsgjlc+6
d2skc4iDCvEqTa0dHxiWR+BoXra1d2ghnbZlHVB4OFOwq0MPnffqpx6Ag1QDr++yAdsGkIuNtJ7I
bzk41AJJQvJQDYm/SHBob3UhchqREF/0dPiZS0eesTizvqAmpVvmvhPvJyeSEGskQN015HmsL4w7
yT6tynbpjsEi1LLz0LEfNNQ2y/hiAYpFI8mE1OWf7+S4eNrTXPp/3YlmC8ER+193mgIkstmf/yZI
ZP0UKJmW3NI3Rg7VV3O8aKiimVoeiExBOjv26TL156ABZeRX4Vm/bPoqvLLQqKso0K0uJ+61qBRf
LJT7rLNRGFmFOQpgY/+5Lmz/8Ltdhlz72hVV8G/2CiyuB54H6ZqV/g98RbVFYBXQ8HA8zOppr1lt
dxe3CrtTNNrBsdm/e1X4Bhx7/2/2oFfdpUIxwhTfRPEjw3k+Kj/0wPSXCdD/i1BH7VMD+V4Aow1f
bpjJ0sXUZ23TnJo2xcuNmj5pxtSdBO4gyzdk42ksP9xysDCJKENwe4fX4yYHhdOl5OA/KyALBQQO
VGjINsWQqMx0x2QIvkH7PN5On4UiS1GA0JmhkHmbVt5lymLjzVT5KIkvKedNNrrIMUM+d69sMtz6
rVbtE8jYgDXzvcqiEupxbvUKPo/NIIwBFduFeYcnX7Ygu1knfO0YRbRL9LJ+dUsbqlMoG63rSj0g
SfQNhzn1a2YgJegx09vQoEINr7LrLagJG/mF9dZ93lQhSlPrdJNFcjjSxYnaftfiJ0G9oECWIW4S
FBZ24ENAxVsOA1mBCkffafnHQDKmhQusvtLi1TSIjKAAgUIAzYe3eL4V2KtBaCt15DsbWH4vqpZh
ZwuVKcCquL9W4OtdSj1NIL0J93wB6bC7rPsqhzBRZfprP1NsFdWgDGrqSvjrFnvoZQZm3ZU3HpnH
KDDaFk56cpBCNdcu1HIPHBo25prcwEmg8l67tSqZ+18ogAY4na2hJGeo117tiq1uV+pRt82/oKvQ
vUvpl0u91+oz4fOatMxWLZK2Kytwyvu+s98L0WjPKC4JD04F8RHq1kAurZEJQ5kuJCefGw7IlZeZ
QEGNwWKQ98pNk8d+CN2vEBMWYxBNmPrinXo0odBTa0ldA6mnaULqajmIL6DyvaBJyTROmqGY+7Hr
lPs1Ne/ozr9/ytbFqo0mvfmU1IWQKyjvPj+lzlHjjIqcaUITm/Qi919+/5RhMHjLOEwU9Kakd4zS
+kcby2ED8Kt3LLFkPZKdWv/D1hW3Q+fxeOZCcUgIba25WQ+8HYouG1bgILbpUDPe++DlGSv/Zq8m
21E+MYm01dJMVf7W2pa5LyrPXhVxWUAzOP8LmVq8jcO+f4hyHBKBHvktb6S7wsKQ76m7w6PxY6jy
wKVIQ7Ed+Es0snsAdL/dgzQ33+EPwA7zZUA53CEvlLDWZMRPEkoD1AxqPSu/zKGMIXvt1d0L11XI
AS6rlq4GzhFo9SIJmi4ypgEdPYrkxBV+Bic8/cFq3+nM3/gSldJF76bbLrXLe4Bd0h1oU/GdCOwW
qoCerO7zIil2rQQeMBhhT90g4ck6Ue9QyBl/GGk0RUfAU+BhHC2mQJqia+0BsKsA8rOt7I95bDyC
jrB4aZsWBVrgWQotZq0j3ZR7qOVc2aMBhQDILMq9NdqHCsVntt+/y9FO8Y0VFgdkacFQN+Ira5Tu
hYbG98TsOlO59njcIUH0Wwgxu/IYEgFc1iO7EQrKwZm/AgU426LY0Vo5EYi+sBaqH+qA1w9A6FTn
kVLEc0PDRWoNDqeGZAXOl/Sd5BXoVEImy5VdQQ407PJTnWQgl6Kmymtgea1oPdnMPoW7wJ91dRUZ
eP0JxyfDjtzZYKFwdpznNlo5slmaVpau/BSnowvyXzVpEA1nGQ7keuO7qdUCpRB9vzSHvtlRd7D7
HCcgQl9QN80s8eQ775Yt6stNPFbT4klX9kc8jknCJepQiyoEtVjj76XbD/d+bGrgdg7uM+4O92Si
Czjnhq2D0uTFbKOQwbCQbwZ3wYoc8zA8Hb0FvrbuZrYl46Rdyr42IHc9zDPVXabfG4D8QevcB0so
PggNKkPLOYW5Ws8mavk2l9As5z/nqckuLDfeDKysl9QdQhShQBoNj+O+E/00C3nohlyNWbXabHZk
o7noE+Z9uLdBN3uap3f0RLsLsPv6/LNQpLQA7A7N/uovRVNrUCfa4rxqAIgRcCK99N1DlEjkzVH7
+s0a2F61IeQvgbZfNpU//AxzEFxysF89MxtizzZy0w+Bg1rZttJADKLM9lQZdQFW1Ri1b05bLEH8
OrzpDb8UVd/6C6DjUJweAidr4aQ3yq1XgGd6HOQx8aiizNhYrQ3N4lxBZ6vL662GjOlDV8bhKsVW
i+Vmt00U1IBMowX1KDWrLtlaSHMdr2zxGNODzlvPU/NIYeWIkid7U8t8o0PZArvKYek64G42RN0v
krzS3pgU715Xsx9DVB0yux/8BQ4iFjrWO5C/9v+qcdwIvK8KDh4Y1X94Kn13sXF7r8FEggLNwLgr
AYshKjJbS3Mk/MJmMTGVzfxkOtPvtHgoDjYKnO5AXmreNZku/gck02a3x08mQBCmyfAzMgyu34Ih
LBH4g2nH9aNTaF+Jop4o6KuRkp5aMvQjEDb3Yk1eQjrPcf9mm8e6ZlwevQSVldnPchSO75zSO3/2
1NjT4uQnSc6Tb+wlZdUvTJC+LvwcogYGCkJWvaP4phwFDdxUb04ooPgxkBwBYFK7rGH83oTkx7Jm
ib62oIrmnPy+sNfV+OGvMpFzDnIyhszXQbGda+vIsxoIuWjxOYB0+eNgZj+hGcEeIVsbL7DayU89
zljWNW+DryDWlYu6wis2eG9iTf+VJ02+iAqgfXWzDDdVZHhHP0mc5Z8PC61bwjTDtCHAxVxdMOEy
y7lJEgI6G0ZapfLHD25MlNTpT5Vi70E0JD8iR38bmpZ9Efh3bNtURTuWBO2XPwVg7xDd9TovTmmL
YjtkKhr8MPFijcYLvS65WaPiPXbqzWwrcIC/z4vmIbFQuJkmGXCJYcS/pqDRXiQgXAP2wzCm7uwF
5YG1wHH4eBxXP2jaqTO16BKGenQBH6y3TwKRA2GFLjk8c7BWOvJ+69mmtdl3XhfFkUxeXQLIHS/t
IEA62k2FOLZdaIH8BC1PH2BsPvuzG+TQlyANUOwKlZvjn/+PTP6PfJlAosyywBVu2i7UyG/+k4La
jCI2FOoh1nFKa4zQ4rxBCsbLChACNXrsIDEQ7oKaq2NdNJDYm92eHEBuWIcVO+HoYgVlVHC1V3m7
6iJdPQWtJS89e8OZlXpqvBQEivhLLkUZqx11GevE0ahcAOBHrwX5CnAseuDGCtwzjYqz3NlElf4c
ZioCfygmytIkuRjilTp0n74CQeo8a4BX60oyAGUDiS9KVtdFvaiwsTohUVqeqBWNHjeJL5GIvS31
pjgaQn2Ks9v8PQtUiaes1m9yCfaYHCc3bwY3kaSX1QsL8uZQJXq/qnuHvfla/0OwUj7yIiju+wGH
E2bbsLeoa/myFBC7BXRMfo15uqN5aFodJYNbT32100NrxNqwiQbIR/SRmZ40LdsapVT7CpQM7Ew2
uqTY4OFNMGLTxuBpHHlocJpxrVqMo9PYbaDsO06bR6m9G2woEPeyg/oqzgr7rG4WOF7THrSyEcfM
x/8iOZzkuz+g2tIIq2DDU8H3rhnxp38ZWDEujqKvcfqf8/bdbX8Av74QxRDeUSllMepIIL/k7lob
9X9zeSU5QK4G6iSJX+uN4/dJyGm5jXc7SclFfMyc+J1jo9YBVfHSDCioxWIaB1rj4ni0q9Hejnbn
N/scj1TwVbzRmvpLPnBtp9lSW0vlTvPM8TS/lZgBPnbSrjwh8gSk6ekWz4QenA54Km4I++t8egKz
7feE641rBTayhuMo3T+ZgZO/VF3QbzrJjX0a5MEl8Xm1CDuR/PiMcG1UllME+FeDS8qgp0ERoLo4
4VTxD3NkI597J0+R59p7ekSivPLjYZl06TMKCu19yzQVrMeuHMM6Ep+n4BsbPVQ/h02q9A524msP
66gBhRsiiFeT7CM0jPNVhDrItU+ykFIrkvvCvBAImFQgm7BLHrwxLBjDZN2JM5ghfACyI7dHdrnu
70BAW2tPRWr5O8CyXOyuhlw7OL9fTMc+IzFdbWe7mSLxCi4PH3BJQJ8OViHBwlQdAkIMEksYlYx4
I9TQIkYyMlKfWk52bntlnaFK5nEW35WD4HcR1nogW3B9c2UbZbwiI12QZocH0lBClfGdH4GOgeze
SMxAAyRXOwU+8wVtrOc9Oeu5APltANqfxdSmrXoitGQh7dZe/3kP3+fglioV8HYBk2NRcF82q4Hr
1jJSIE8HWxP6habAGGx42gLVb+DVg4YF8GqqWwyO5qyNOINqHPXJpfq+PFMLz8Lm6LjdMiQvOUAc
+eGlLkqWL6UFGtogBnFdOP7wx0vK1Qg68Fp9iZJVb0VGPhLWq9zFJVq0WCbi+S8kyL6x9Foilw0q
JJyekbQTG8wUQJmsBl02FlJ6VXRHAz/BRQA5pIvHz54nQeQMEhr7OF9wOF+sUk/ES1/7dNeyBiaw
GLDbpEjqT63BHOdIky+a8sutC66bQ2+wlmU4Y7ehRuTzk97XBtYbYQnpn7GJw7z/o+xKtivVke2/
vPFjLXrE4E1O37p3Ol0TVnaXvhEgkPj6txX4GqfrVt2qiZYiFBLHmecAUuzYu97U3JrWNmTLgXpe
xtvasS8csDgwBw/m9sM4cAd/zq+L9CFIVHX4MEwTP9jIQq5GEEmeC4+A1foSqAK05w9DV4QsoTjF
oYus6/vS86ccwBq3D0b/9dMMMhv6Q5DQjLd21cZr1UFEyHF8ewXtBOuWGscU0TVr3VUvG3t2kT8P
7PjIS+x1lgGIONuaSaveTjUqm5g5uT6Qx3AGVQjgkhqALNArA9DM/0ahI/gnGJrPzNCBaLzt+65p
fYZEysLP7a5pxB1qbgGuh9rsrePV3WH02IiNpA+VsGoKN7nbZV/K0EnxtKzMXzG0NYGz/EMN4gVb
jfirbcXFZhS4A8ZOkq+LHKkhV/XFNdNEWNIBi2cXfjEl62+EDPCj1G5vdDOgmFW9I5Mmpb/eCLu6
I9cbCBXwc58WwV07Ns5i0VgygFxQj9XMSnZ4qQIIEZmKW2qg9veK14LhmDq1f4r6Up5x3AwqUFSP
ImcjQNDrg+wnt/rsZ13/Ahy3+W5JN4SwS6Nu0ilUAK47aiuCyHjB9/kyhCz7acTtj8Q0/CfhqCfl
J5W8B658PHqWAtdWysQ6YqUFuOFkXsIqNC+fTFDETId//wJqf94kuH7AsDdgjh/YzLWJg+fHtwfg
4bv/+x/rfyNL4iuO94oniforcFZal2QcQSjsjHInwgk1CTLlr2bvbOPKtJ59oYoLhNbGtTEgLPCN
YFUUGSTfQhPFnJjuNdMxkKXNv5txi3dZCah+IJ3N4A72c+leQPjWvQLjcEIapXkOZTqeisqHLNxk
sb/5flr25/0qdkBAokHHCwX8Vuh8VpCBNLof15GIn4Km3ToifRLMSVEbXfWPsekccEgavAhwKJxs
4YKgH4qwLzEY4DY9OKZPNJqy9Ji2ij/KDphkEzU5FNVO/XRQEQg3ngRIOO46aMNcYq8SGzM1k+9O
MK1qMHK/BnXMd0DzdkcZA7BkpPwLBdQmjkgciB/egSy33PQFiGUbmWMDU9YPDvOrh65I4kNQm/V6
8eFgIVv75gDFex1CA2rI1qFrFXd2kbT7JOgsKKMC/wTW2h8UUBeVQrFrba3CJIX0DeOpvQPgQe5A
mZiscEMawSHPxxdw8pURchb+KwhztnjtRQrMBNdtYEMTzWsV++KbqM7V/mpwpy0Le3GUpVeceCJR
LSdPuf5hqqnO8HXAYQqZgdVWu1A1xZ4Y6njcgQvIR4k5NPL8L4AXeXhAvygA4M42/thI5t+B2Yyb
beK4ySrSJF2pH/0Yw7zCNqy7Sy3Qr3ggh1g1TW4+dZPBNkOt2tsW4Py9kQThSUzpdI5xTLAPyrS8
s3LjHNtQTY1bnl1GtRGmN1yE340X6gHm/NYjHwpscHTu2mDSDMsehWEgH/33PzqIwH86R3FB/MUc
jSc3ceMMaPzDr66TRa/qukyeAPMoz1Xh2VdIax8aUrkjU2Wg9kkiiNpFVeZcy64/lLLs7nOA+m7j
uF7HcTrc1SWT27p2h7s4x/8Z9cj3YbTzoVPZDmzd22X4WNQ91FeAUQZ7rrpMCnA5W5sdysf3Xdpm
OxoVnWpA1Q8GIRqFxMK5LN3yAYhzAAiU6+2j0jp1qW3dtK6fPBb5mB+aWgxr3xHJY9JW6uJz9j3i
1aoYzPI5Eq1/X1jxBQkU40tuQvc9N7xgRWbhdWJvgyJlS2aLdBHQeel0JDNJx1+8MlzQcGKqXhFE
2Ow0Q5/HBue5940hov5YR5q6pxFbeiKU0s/XzJvY2adv2NitR78qn6G+FNz2rf+NonzZYXetJ3lW
v5ogwdgfu2B08yvAK4+VC3KwOAJjGzRE+Qn7KCj+WXb91cLP31EtyAlMGyAnnGZCVSxovtYTQFlm
NEI7gA1AunvYm5yBqPbO1pDigKGb6gY16ODRi6ywTDbLeF1ZP+ysyVZQHhnacx97e4iVoVpC/6+H
adDeBzn7ZpUBaOLfXZH0vqE+A6/XREZQGfZs0iQKe3cp6QKlijOV/KoqBjK7ZlDHBlKmwNniChQ8
xRUq0VSJGnR9wdp1vZ0A3wD0H2uQKLPhZ2h4fKW6PH42gXaCclvRXkWciBMyaHIP2urqvo0SBRnS
lL3morhhZWP9geohALCS6kdeRtMqKI0IXMs4RnOxzwG2SBbnCrfp3QTgxIMXcMBj8P39VnDvmGdu
8JL41Qn/y+416QvvKpoAPW1KswpW2EeHW/L5ccex1RotvDCzrT851ldfZhzn4pmjye/GB/lHEyGX
Dmp17ycIZNaTM/rfWu7ZoFtw5a2TlOkJHw7a7MixP1FslWR8xQMbVBmj215M3TQtE/1qMASOM3Az
ajMz25M1h0xANYxVnMv7iEGbFuxb9k6WjtjQL4V+H3Zfrs2WszuUYvL7nr5vIJKf3rZqqBDbRlMx
XJe9muGE7Q61OOOadm1c3WSj52wFUAUvCQeXuP4yujkSg3Zo1OBibuTR6Bq2sfF1rfYs5u1uvo4H
DaVjMOSg1Y9Rc9iDYWkT82J6KPlr4Rr8iZ7UhfvasHIxUFTPn+jFCWE0AnXg7uKXpf7BpGHwj9B4
APEBaCq7BBzgcuJ/uC422BMqacOg+uKVQnzzWhukTXlWvBbRFwgvOf3kr0OeNwc/Qk29LNtoZ3HE
jCKbvtRWKja1Z9m346RwPFk5+QnKtekVuQC2TYeofxR1F60gcpB+63A0rr9dzVDkkE3C8WJSlGAe
+tNSZn6qy9AEUfmEp4M+sLRBOLNlUZxsUm06Oge4DEysSDZ4niBjOOgd+xJNgTSlQK1LCumd7Ygs
4Anaj+DZ072YD+1m0pRkdAxRah6yhVRsPpUQ5tnPIX1LflZAIQx/oLsyRtzSBzHGxzEOzNc/QjZO
r9Ic06PNy3FrJI31mhf8fnLq9LFjqXkFSRsqyXVw0cbJ2lO1vOJgrHjEjQHCg4iH6rbcsqLJV0Ee
e5tCIAUCmbpmPU2oQ+rkF8Or/J9JBy51i8fx4xjn9n4YVH30sdeCxkh/NjK3AEt5HFzjDAg36pFv
1L5U+6hHvpRB1dKI6/v/IPbfr2mM/OMVaT0jM76UZSI3jSa381M13qZQcZ0tTV3nJtw+5BVEZMlH
DZg2ko2lK8gXH86N7xyttTzWybSxqrQBex2yL9KVTxG2iYfeMeKDnTvTU9mHr90Icc6/DSgAWEV5
5sqv7OwnTmyPCUdOCnQmwBhZQX6xUZZ5NWNebVSW9d8MaFMPRpn9DFrkMie8Zd1X9Yia9LGb9rKs
06ewREVc5yTubR+Z3spqew8bD2Qr07Kqn6skdnC7dPMjmWYh/U0B4o09khXNMxTIMty8i3hHo27p
T3sPUlobGvUj8NcPOMRdVymKtuvSj5BNxaOwwTs1fnNSISEv6+9grISgV+n/hIgzSEui3H+sgdXd
S1BmHSk2zMFsGgCr+ym2qaT/yHXsoGPDkAd/U8rjf96D4vjc8SD24VmM+SHk3PCq9eFVSvQW5HoS
YT/OzzZks/dNlgc70xPJEwfcYAXG3PyXyn7wbGx/gAAZ/+CVW9/LPJIHgEXGg8klhxBXn60DEfQ/
WPuPeYqus2debjx6ZY+aHul1JwePjhuXTfkm7dvsH2zoDhRrqOpW4Uf7XaZQDWAtax8taXkHVOMc
cssCmTRY/UxQQH4D/fnTYFnVU9Qk4THENnFLfhtCw4VVfRuFSvAkrIajCIMLCBaT8xhJdwtWo+zO
cNu3HrJW7naMjfSuyl13q3Qvjl5r2wEco7ezLRGG4LsrVi3KbW4Cw3Of7LKDpEiqvqYjTlcpbEpM
8Tevt+Hve0oPOkCBCxJ4E1tLx8QW7FN1FaCAKci0a3lnOckRKXv/hLI6/0Q96723+Hp8BBAPVYe/
il3Clvn/lQ/gaqQNQLUbDw0/z2LDpClMNkkCi6x4UlUf7T75KYJ88zSyZ0Fh6i7jtMwsMqwXG3Iz
Ahkt1IYppCCF41l9WMTfvTDrexDcVWa8qZAcPzW/NzneGE5jxwCi0QN9N3nYM73H0AiKMf2j7J8X
96dZNEA+6gHVDMnNxf6X85YQhmrBVdZLtaODVKhWddsMrFzrWsY4Z/UhDJkEKJ2r2vJvaPdsm+rE
NJcp9H9+/t//eNgX2TZefhycTdiWb36uI3PlZLPabYO7ynJwnCs31eCVP7MqivFOH3MQ/hXeAVLM
+UFGXv1g+8Bpo5IL9yjc3Epe/lTTAJ4z90oA0bjPsGtohXlXYuwmjZIEOAIgR1HFB5BRkb0NFAY4
u2kgaTCQ2NF4h1TB1CFhW+bmETQXHRg4ys5EuqUO7jw5BXduV7FDAgGs1eLjbW9cUzVtgX4XBrQr
EQfxl51rF86VLGoCKBqsbMUtlBtEwR3NL1CzvZ0SwTYU4uipDoTc5kuQj+KGYLiPNf/jVFi7HLJ+
j3GcGHdhmwAiLZ2XIbeCw2igDInMzEgmaEjL6ETmP09SadavqoL9WJjnoJSkgty7KyDveamD4Ss4
rQFvBisJjmdx/MPxbrbhLjC0KFIIvuZ8PYqIvyrQFKDyTqZbOjxyIv4DmKPwro7KEoncOgWQHIdK
NFvzKaDmy3E3bcjVtfYMAFWrJnt28MK5Kn1ArkeIcKCs3f2DteG93+fZ62QZIF0DhfMdVK3c/cDL
8iRY/DYd555v06egfcjy8ppUyNCAeOIedLPxvUyD4jnLLUixw532g7oi/9Su5o2vk3p7PqH8jkbb
IHZB8mq3Jxrto/7e0WsMf64BFNAqSsfQAXGMj7JVR5ibwRqAj9TluHgXQ4lDyYP6ZuQNvjQujzce
0BX7WYHcsCqwDoGKVytmQ16kfJIAXK6kcvpL54jyyQkNXTZRVDsKKXBUfi5xq4J+FoJRJt8/2tjc
aIPieVzjdNhuzTflts5l405kMp/P8YIBVHJhB+w0L4KLbVTVmv4rAi8uoJ3pGJcRIsVP+EuO9B+M
ar54X2Q839OpoJ7umoN7k4ACn+pH5nrjTGeaAKHYLBUnSZRW0Jx4oX+GVgc4nPH5X2UuRKGCZFa5
b1PHFqWB/tQNR8PLJeri0NhuUp34VB6FL95c5B+1mSeQLc78HtWzLs72Ue407ekfwqrKAUlAVJXQ
P0nbGsm9C/YcsijCjeS9yWR/QxZNL9NQzdPLQQzHFtuJVciG7cTCUynq4TGEvPZtzsG5zxNHfW0M
IA2ABi8OXtOor1BBOVcNE481ylJuEx5BRcLNp68ltFL+ZVjMkxx8T5je6tWw3ShUFOGblDhxuatZ
XJ89wTlbZ1GDkktzjBtI06H72e7cNGlWNGHu4tXiORfKmReZfTQzbwbI8FD3wySy/Qr0Hj6YeZTn
XycfzOYowmW7oEcOztMN9ewGfN1+X7OTtPL94gdHKYSZehX367KLsi3FIWeNXAzNQ5WIvDo6IYHV
ZZDCTyFkuyi63gjkdIDNwJZwk+ZJDVp5KfdRVP5c6Kh5iiMi0PiBt0+/+tPAKMxqxTs7P5GPmk7u
oZI93M9GFGXnf7WOiH/2U9S+BPaE37lhWuecNe2XLko2AB/wVw0xO+ShLHeeNnHOfOv2RvqIcszq
ZqxQND+qoHldpjO8JT5CT2Afi+pXmQcKSH/omzUxpHux3cyhmWYjtbrY1KMYPQNqNdOO4sifWz60
dD2gnUcb2YXciKJH6vVQnpx77XuvSfLkOEU+OJvivEKBfsf3eP1wXvDF2ZMElh/aNrTQW/Mqm4nd
iGkqwKWF82qPuxdHdDlw3KycZ4Ib1XlJ8icpwSWiP/2nv2MxadRWfnqQKGgtpsY+Aapun8IUtFHr
uq3w4lHkyBxOQ5TibA7js9OLXAxRrKUhw7P9NuF9GeZkIPCS/U+iOiFelRZZ+xWoQrvdQn9CBCqf
TJFkd24AyTYDFSpSgOyAmg4ED3OPTGF3kIhUw/WT/1Osq+uKEhQ27lBp9XE+azv34PGhvxs7Va9z
b3TAZ51HT04X7ek22ouo3LNWRDu624aVDUywL57Al55dS0jVzHfhZXoajNETip32SfStYpZ8IMxb
gPcCoymeO53N+tMgpByMHDCz5z/DgML6Khu2BXTEBKk3+1IEqry3gEp5wDGAglQT6qHJpKYxVLtm
fRHpXG//QD5Mkj6ONwCrRl5udKP1oOU9qyz5Uptj8oiqpBzasdof2DgqL5x+E+MtHsSnQMtcWugs
drgHSpzzRnGzie24WRvaNFWq8WbsFtqOCCEfxbld8Ztd2i8RNsBniqBF5+X08p9889VAFtOApSbM
V1PtGwfkSdSZmjafwC6y2DaxjSy2Yam3SAUo5y71p180uPjnFcKoXuNY+htys1CcqkT/MPRp/6BQ
2bEKM68+kSnMoL5z03pNFjXQcOD7T7Mcv/tHngCDb65GPMgB1cjTfO8jWbZVEjtuXqW5d2M54y41
5Hgy+rZXJ2Tgt6B0ae4zv2KPumgF6RXn+d2yB0hWkwVCZPzFH61l7L+bVwtuIutkhGth2unXAHJa
iTO89JlVXoskQOZauztg67eoH4Csoja9KXyAwJK4x85pePDz/kpReGllB9PrDSRhEAXalBRIgaRF
JmZe2jWb4cU1orelUc5YPNqGkmfll/3NqBuIMkYrE7iaXRFz08KbuX6SD6y7qaH8wK24PmotJXsf
9khvtUF2pYg5OIoLcVZhuKsmoMs381w+BThst1IocCWmDfyyBG+wZUD7XEwWLqDXputXY/B26fkK
7xekkHJsgWfkjrHHa98+jmMfB3Rles+T8dGDXAqKnll4CK3I2yirc19GZzDXDYQoThA5cl4acObR
JAi4pffVYINB8auPfcHB6oNDwArUnprgrTgP2HjPDX4xITLN04SqVO2Mqetz+wKETP02Zwn/vMZs
V1ESrt1UyjVF0prUc4oSMOll+jLy/qnmCy4h1JuXpe483g5BfzZRsBkWN2HkGvuFACjVxEFEFfTJ
RwOffO/zeVj5M7cQhQH+/RCzDDSMgePcMdk0aybCeE+mDXTLXR37NZKjwKaSjxorU9U1DNMDsnyg
WSNfzOyjbZfsIgN8CVchJNTnpWgVDkGEM6pt7r2wdnYiAZXCECfZ/cB5iupynHYgiw8UqWWl951u
wtJ3z0AKzBHk10zzN26Bf2w9iRryp+kPPsXe7eIeUuMCsWl5WVyNCXkyAAlRI6KXpwElKvBWZEmz
X65rNtzbQLeo3oYs5fHa0Z/Xm4CZWdaiz4tfXbdafPmYeecs9e+XP2uoA5Tq9SifzPqXqBmLVxti
1ls7cZCg1KYvmrWZjNMXq6ndcw9815ppf9P3bIWskLx62Gc8NViC/PnU53sOdo0dTU+aEZSW0O1E
IVGAjZjvrsiPOl1/7cbueGyGaGU4crw1cJx4i1rsdp0wXu6ikcH3PtCD7GxlDdzY0wDTo9RrRufZ
q6Cbt8SSP/WRF4HWxeWTH8I+YMkIbxZ3PKXiKlwt3oSPMV9XfxbcUuJzyPsbW9riajvhKvCsArSY
3ceGfIEWuKUB5mxENbrnvwqt/2ImU0BUCMZ3y7JLGCq1re7zVUfkQ/ZtMr1+usQnU9FcWrVESmwD
3SsfaFR8djl17JSg+Ea6ZXsEojdbicSUd9T0pSHvJvAXdEWtbha/2aKEH4W2E34YiIXMrrzLkfb9
PL90kekBOUYFXl7LvyTAmaFURuXxbrQKsYqVanAmYrf+xX1vZFzyAZh56yjBzXCkAZo9R8/2wFEA
1o/fiTvamELnAecUZBB/dNd67dZGxdCWfJ1s3IeimAPIU4kJ/PC2YW4p3sU9+YGjlFzTUzdm72Oj
nverupfQMWJRfkgl9LJdsy1wP0MRC7c6vP0CQgHdITSljuNTiwT+aDQ78nU+MIzYp2FyrCdDIAM2
TlNTUIna2OWvOqAv3ajMz0tj/27SQBgN+Zl3/lch4m63uJZZVhSiHEWHLT7q/cvlaMYSTHOTHnIr
gQButDMrvPEM0AGJ3G7YiwCEpNg1AJ8wGKCaAJ9nta68rr3vKhfk/e8+MmmAfH27y4r60KbBdYL6
5cnSTR054G2nLjWOzMElmjo8Os3dZWgOrYLYx6ZPsbcFPkSpSbR7vTzNwV3cPgiz25Wei2I1PFPx
rfWcC4BeOHijbpOmfrPh0N7Ge3hzsIIUGCXmxkiFUVeHxwoEJz4SpacMfO7eUGA0wx5kZ484fqBa
PGr6hEEjSrBDa/so2SMf1e1RRd/vIeQnVwBhi72V+g+hkWATpCYL2XRugfIQJvVqbVLvr8z/YJoj
S6sEF8v4IqL6cagc69Bjs3bD2GhsWstsnoHyw30Ewh4/bKfFU6PGF3HISlBEKPndYMC1Qi/Zehq9
oN5aApypoSgbaMh07KCMypxXQjFm8wxxpw4E/zUUFAc8XEDC716aXr41oKqwt2kXqBX5aDQA2K3Z
kF3pwB4sN6tWFd7OhB4ramuzwAVeh7NmA85BEI53t7NFA7SE7JoUgb8vPjsNiJ4egAYC0TqwFba5
6ZvYvCRlPJyN7o+qQoXAilzUmH2dgTM22VkGbthp1JgX8s9xubajEFz1qwQZ9FDG04l8HuSc0hNF
5jhGiTB6hGau24pT2ifY+6KwfTxhMw4OEa/q+0MHTcgT0CmRA/UApQP02D95ySEmEVhnCliWWeJH
qONZa4oEJW++VgwZbeFWHbhbwnZuhtG+6SdUcX7yk1ngGKqCYt11iSe/52X9hbli/clPJoT5kKJK
nYfZAoHbqh5c0Lev8YpfXRNj6iWowIDkOhq1Gs6ozLsF9nHcR1kznJluqOe0qIOHYrohPto0DoL7
206goNAz0yZaUzgF0oIx0p/RelmIRiBzEYIc+8+JYQHqoRXFzF2aSZHMCvpdFRT9/ASIIGvfooz/
hh4Fk0jaw+SPIF5xasCZQEr26LnGuXNUuR4j6D5GsRge46bM94biHCCxZHgskmZ6UPh+QobxcfYU
eEVM3Q4cMDoAOpnZBWj4n2QBNoOwhiPdjpek2QKGd16QTJz9yzMKIb8OEXRTAGNKwB/AxqtXlThM
0w2Z1Iwx2EeYDpEoIxwhoI5AXoN/hUZkjvdhNUJNEBvLP5dYJi5rL6PLBZYVpNS3gnltvQzFKH3p
ZYXctL7KHsLjxBrEZBodJN6yFkagTwRBRB9EsYkEa52OXVw0i0zqURiZ77HkpyVz/OxOb0eovgDv
cp12Tzj1AY5xYgmAOFF4lm7UPAZB81QRcci7v7ZU86jjA9sDM4xMUB/qIyHvT/W6b9x922ELg6V6
qLuj5465wFfasJvVYlNvdtL4MofMSTkcRHwmuB3eF6MBH4Irb+s0eoSGZ+dik5PCc0daB2bY82da
/J8/Dn3aeRlP4ldhho4btuvM4hb6YJInYslFGpl8wNGtI5ObR7KW5gN7JTm7zOHnmbxysZfwhdBS
L9iJ0V8b5lcDN/YvoQq3pVl5r8EQOTtulNaezBRSM2XtOi+dUcYnrwcTAfmVXXyZ8B760JlZDO1P
7CrIX1U1CFWgk3JlgWU/JHX8ZHuZ/xowACQ6/awYLeuGgcXoppli6ybtzZ+NVw2HGPfBAHjryjo5
kJ7zdcTsE77bo3K4Utj9+6YN/Zk/V8jWVpRMb2FuZZvbyTdwZqbn4ugQOSzq9qgTaDML+sAjzuNW
dF2g7RR0esSPCWmZG2H2rJHIkwWXwfDScwqu3rPK7QYcRO82Oausxtsndamh4TmSbOwo+DpLlYZ/
/KdrLAs5MU7WHBPg+Qr6s2Iy1CrHqdgWwLd6DXRIBO7bEVUevm+/jhVe2aLOdK55HjoK1AKJeU6h
mUARfKrdK/UohHqDKt+WIpOaqrlP7S9UidkP3U2TqOJKlZtNZye3qD3a0hg1HE+vQ6VkvF58nRL+
uk+SZL/4fl8IZMfj1ar8PRBvYBjLkboCgPk8DmF+9gfkbtbUFUak6hV1aZyJNj9PIaBznirDjSo9
Ewd548fmv/IhIfE2l6b1J6UiPPvfV/wPFmug7FECdoYPQauZDPvvthqufdCLXZ2kKBnLI/++j4RY
pbqcl3c5+K688aWsK7HzI9MGR5eF8y8bcoOQlU5OaRcPT3kUVbsYqn7btPVg1nGK2mMuVzRqgn7o
PoT8rQQHzBM1IJA9IuuQ3VG8abWAmtnYS9Ogh9eEeTXoU/fHuIzAPFf1IH0KQIxwngzIiVFvMQEg
EJD1StMt+ezA7s6mbirIT+Y8vXbKg8KvbnyoDCGH/tCwHrk5crVZscKu1b/MviFvjyh1cU6h0+Dt
jlUoxAqs9EyMvh8ofCU0aMF5cyJ/rZnZl8GkYiAX7UJrnRr4gYsg+d7lCnKIcVfdskLya4UiujXu
l+l3MF1tK4jNfhVVhee0n4MLluH4NcnVDQUEKTZENDMCkjcNTX5tNEtAPUBMqxuLb3gXhZq7Suob
pXuBU6vjWyoY6B/PWPVCgGmEeJ30/8YFr/4gYAJ9r7iEhQr3k5s/kmWkcPXEIvUhcFSsWcfONGw+
DEW95Ieszh5qnYimJosB1JSd5+8pOb0MUG+w2l+MtflhtjS14DzLLJobpwu+9UYu5sFMuzyeW1Ah
Q+q+85XCQzMLT5UXdE+D5wSabdXfKj50T4DcR0gLJWpFowX4g+9xq4EaezH1a2Awb1hjZ7dRVfdP
UDaWa0cG7ECxplcMew7M8QZJSZy58OQYA5bLV1OX2GeSHfxsJ21QHHHwv6PRJW7yejyIyTk3YQOW
CD9PLlFt5niu9kP9ZOdcV4xA4lWXtF2XpgSBzWwKHLaefQgn0+Di/xw7gNVuyN196eLr8Fdh/8G1
3B4ZSbANQYJw8uTKnXi6XVi0/5KBe2Hk/jTM9Qq2XoEGjIb+GUEpBXyhhExbarYvOdIZYBb1g/DS
dQMIkisPGf+u3ILc2YXu4FREl7kLqpzoQnZuQZnHSMNTyPDmvKHJb+Fs+gVxxXw/m7TiPKwnU89i
ibPmMa83tGAQWc3FBHdPaI/1CpU7+bnHtqsGDxpu1rbwsjM5LT2iKIicNFx40y+rzgNd8YPb/18u
8WG1uUuxaYybAeqZix2U+L5QqQtP7BAl0ry8JH1lPDRd9yXXFclDKf/S/xfxtE79vk7hTO2Rg6ET
Ol9yozMOzyg18pBLGjdTGDuLZWmrVNM8BkqRN+v3eUBOfFplmafHir3RxtOy6nJFPbrE6usv1vsY
fbYAQJHBrqp4lTR84+SGWGUdDyKU5vHyLHRjeVWW7XoFHnVpTuWZekwUHkoH3oOgCalApDBdfRoI
OlBnrJZwE5RGKJOV9Yb1Y3etnUHscmAKgOouuyv5qCc7v7tSr1NxezZabAT1BF831As4VGPnaSaf
zg5kEo6zb1mFei3Ub3GyhQLKTwPLNehjBGWItL3+GMsAzaBrvn+MNgRl3NAIlC5NpnuyOo+bB+o6
1A1F6J5QOdu8eWnIH4wUaDOvdU9BIQFVo643mS34PkGdsJY1k2uaylrDg2qEXmVe0GRWvkJFrQfa
laS6G1heHspWDVDNbRiY0LUTVb+g7jPAgAMirjty4Xb8FkcmNTSatKBlYHZyXvy0ZsgE1rS6ap5P
ozq2RJbtHE24CrmwP/zz+jo2GqATDqbrt7hlvt+ExcHyrGFFV10G3mMX/7Jmjhv21taqRcbKzu12
O1KlvOX1+AJUQbMd5kL6SJ8MfLCVTpvIItoANrLFn6PObirUmXqzKSeo/ywjhgVWLotD0loK5p1y
XvinVDdk/pWPQkZXPZuGCTqF99hPU8mk+RSSx77Yg0MtFNkxb+JiZYBqDHsv/8qqNgHkJvnYfPCN
YXxMHDZHuNkErQxIOeHejF+n53iPdVmbd2A+3lL1NjXMrvNVm1b2efaNAzQ98IqCCmYUeBukh4e6
TM6MUtevt1ckFm2oJAEabuvqkvwRYN/o+zLeNFAFeyOXUZHhbsakqm+rrqn2vmzFhdlZe0zzNjqy
wXDOVta7e2WBdHkAw/G2Duvx3h5sYAOqMnhKUgZyTzYOX2s3T8ESk4nvashvejXaf/TQyrMDKYE7
HL/4htZPM+PyZI2m/MEN+d1kwfgKrW5nVYHXApSCQbhO8Bkekkb12+VjAfWn6YACPn8sy0XGqnOL
t4/VRRUD+NBGDRO4mo5l3voPrqVr6Uf7AjUQ/6FPHf+Bax0Uq0FFY1Hitu1lsX1fZk80RlEZzke2
OUjrthRAAy6XG7DGZncUEaNS6mC4dbemi5Av8cZnu0NRDMXjXZadpgBYBlqDIoQWEfclFLzI7AVE
/1Kcri5X8SoWb6I6hSyM/rjKau370H5EMlyh3ECBGwOkwcmLrSLswzPzPtEsF2YC3uEhQqIdz3xQ
fBjQ/X6PcMVQrFF5Fu5GVgzAqLtTi+Nz1LNQr4YQGGAd3FiTifx8Nw8scQJleX9DbWQBT/5bBSXw
wQFA/0AJOy4GfQCXfof941sHumJsEO5aL4PuKwrMbVaMqyEpim8Q9bibIKL7h89BqDxlLAFOcNrY
YZn+igLz68AL8xXZRrbioXCegnaYNmJy27sSTEUAyKMoLU8Uck0QNT3abJ3zLDkQABI41VXWFOlL
kGbluUj8eEP+9v9Ju7ImN3Vu+4uoAgECXo1nt9s9ppO8UDk5JwjEPMOvv0ubTuP4JN/96t6HqKS9
twRp2yDtYa0KfBWG5Nb9WIkOrILJM2X66HngbIyagcgDzqSUg5rSmtLxi4cCzgbuwr9aIM+vNSRU
4/c+5pchtiO/UoqUTSeki02fMiAC4qykH40EYD9IJOEIpTbZxdHMS6xl/MUdyualS/1EDUjSWeIO
7tzgkteO/eJF9VPbT6u+FNkL18PkPsmLZxq1SsRGtkZst3rEsyB96WWEjAwu2KEym+xlSpJmp6PO
fU0THFmN23isolMy2fl9Ypk9cortdMOx+TfXnibz+xAobX6ihGY6fcvd7EctLZG2qxQAXqtu7LSV
3lT6nlFukn0oUQr7VKi8Iysw+T4uC3elq0wlasjeziZ93+gCuUzlqTDS/Cmd4FQZEQK0U8dH1WGM
VGMJt5wCIKaGhqFUAMTInsBZtGLoZt34o81bVB4qw0kpSHsz74/DeSmaRuuhFvqHp//TGgpNDqx5
zM6do+Fp/KpZZIiZ8+MyXOxuZP+F3X9h4gK5ZYcD7N1/YUu3Qnb1hNf2ah7/+p+5Wabs70B8aR4d
A6hYgEpuTtSjRnIGVifVUI9kxWh526ROXxfRzdRFcTOV7PC6h7N1WdkOAffiGH93USwUGC5KOxR+
nFAN9f4/sqrw1qbhpIfSaf61nJ0mHHDdcb8xHL33q1Z4X7sOu558CP5pubjPvSr/4qL2fN0N7XCx
BiM94PFa7BM94g/Z2N6nfX0n7W5bOQzwW1GBzOdSU/BMYu9NGgeWncD3vVUS6GYrM+i3RQlkeDPh
J+CRZX8DyPQpCUX3V2mP30Y88L56mUhWyDOUT9i1DNsAIfrz0jhgVzq7MozOw5cb6TKkXqslmt/j
MbZ2RSOGFc0UuR0Oq/f5AEOD3ALirS+b2uAITPSCbwBciTI7oNwdqc6oy544DgxvwHEs73RsRX0S
k5VruT+ww+VzLZrhhK4fmKikkKpwDcXKwbrDJ76z66Z41QaACEgr9TaIWuavhuMYuxZoE/PcOufv
dWw0F/DZ8Ql0LKDjU3MND16lwHLg71BzAYQR4cHIv2ZT5n23DPsCurvoTdoi2U4oojzC2+Xi6WoV
wGax3O/GuB3DTH5vuwGs7E1n3xe1Dh4ygLeu4evy8eIc8FoFmqyn470Dx6n3gPhgei9csVlEgQe5
ElWZTO/JipSB3kr18h0Oi0xrkQ7oJdhEgDPUeyC7tMRbmTOe+WRHyyms/JOX85dlqhvz4kHEO1u6
3xsXHk8GdwuOLcN07jzLwoZv6usN9kegyVBCalot64d1U9oA4M0D7BTKFI8xt+ux4XeSdntrCXzV
F8E9Yz8bojxiXaEm50R2FvByz6zQrX1n21y51ps+X9tiLVCp/dmKO3x5WdOCLKFSbNNgsUqiVp5o
yNO1x3PxWTeFcxrzokW2ZQH+j4oDZSTq5LHuUSCM93mO+sxAAjIJZasWbjtsRvNbBtxrn9tee1ls
QSv1bgvQP+OtFsZhBlkAZ0q8rhNQ1Hqq1J0hG/44IAFZnvWxuBvc/lsEijcQCaJxsua96ULtekha
siOT3w1JQSZck/YhQg3u0AJ0ACBwgbzrOA7KbvYpVcjpCZy+iJyrbqUIx8kiyQYgryNNeHA8ID2t
NNeLH0XgxGuvd8MzNVwCK25tmHqxtdwO+Wf12IS7opTBQXS1i4yqPLWRNikBIcia7lQ5VRkADgJd
dyFlvhoXucs2uoN7pUmzEemvxijObhFanRAkM1jVoSxCOnetQH2YmaLS40roWY1zR2qtYw34+gTj
O9cJ2MFg3jNlG+MI0jyVDiqfqqA1Ni2965GJf25RfXsmk9Drxzs1waSNw2JM2lHDDjWrjOOSB97L
Eo5eCZCt2MiDK8JOyhInu5mGs4jzYVV2yCetXO4jnp+fClV8sTQkY1SA8Ts16vverQOnNVdxPqE4
Wa2wGCPaceqxvd7dyG8XTdXVr6ZFerpN+l4+ZA0w9Lvc+lGgo/WW+cMC7AA++bkjBkg+bJSqd7jx
lgJXyym3bme5qzmjsqt+xNICatJCykiKm5TKm8zLj7khuGxxuv2ZtHm1CoL7SL/DkcO4tyatPMIx
MJyoKUw5nJLYfB+OoLDHYVdsbuQ0pAlkezNcVqrACVKuSA2eQn/oNP1AWsQg3i9Bw9/JFhNejH7I
eH6s1W8tbgE5FjtImadhpn6EYxcBYY7Gc3cojR+sbLotyfSB7d066veiQ11px8MCGRA1HoM0ph5A
LsrTH2UMmDYn5/V3lsvEyvTazcDtBo8N1C8sJQoSJBObRtFV3ihouMgAxLOp49CE5+KX+ZqM8QKP
1Colyo/mVZa5CBlV+8FNGxCauX1i+EhlA6+rNOq7sQjY1gyCf0i0NIAZq++WIfVsNaEuNLFBuQBy
2tUii2IZ3sydkK0BwM4QxXJqAbrsYkwyGi6KECepFeDp2k2Wldo6bifnWKGu9GD0stsyUXbYhFQn
u3OS71WK0wjQFd3HNgPJWuB67RYHwe6NgUW9VlX+ZIHE+n7//gMyMvDqfCQMU6rwnDX8x4ThjhKI
b/KOKYuY0pBrKaoN4E7dU9CFHrjbC+9EQwekSEAj/NAE8P8deqA1LSY0gxokNGe73AOVINy13GcG
ODSa2MO+ezSMDWpy7Df8V86mxaK/a2/4qwFNxotAccrOMrP+MOIE/ZhYCfJ0lYWl/dMiCfEvuB4C
nzdw1ER9HRxZ2HXrPBPp61g42p55huXTMAYs46mObQY4bz15ZRJ8l2MR/k3KauyTh9pFBEvN9MIm
em5NDujGJn0lUQ4058QEioAGDHXJgxcb/spzpEoZrWLALqRP0l2jiiDd1NMOwpBAqFfaPgWUEJ86
H69BMDepzETQ7oXbDmHq9Zyj2Hft+5hSD4EAUyP47H59R8n0XCR/UfUYgonDfkQ0EK6AnxVlWo1S
B80JnC3JqOGDdUHqSHBHo0ik5SV3tasytJuFyEzmMrhaqMfuz56JQYBCkyG5PJtWEZPZA0gCPBx6
eXDpu7g6zUN4kQLkWZbvNhXr4M5VNraXAsa/ILzPquvexqQfP/eo+0eeafKSV7p9P8kBWVBKXud6
vdHGegINAobjTzMQctr3oh2+wpvdnYpWxzZLlvl9ZAU416exeUwG+0ByS8gIxDHSe6vrODm1PJMA
WcxBYKjqZ2PbYdu065oZOAo0j7EvAR8+A0dVsTwUAGl78gZZPmdGuqM62g4lggCfqr256JbWEBFr
toNi0zU9GfuxZ4mjgeIz7HLzdL1AqHCj7ndZ1X4KAgsOKYJPmSFfqWsUwLMZkV8vElC/BIh1PVAD
Tk9A8ANI2pLjg7DRkNiyS5AcNPAmXJmimnKHAp4Inq2fdgwx6ItlzZNIbNvAvq28/t4ppvauBjGZ
Fo3NEfh37R2J8JHg2+/iJxC7Hh7gNIZHYtrpTfaJRjd2i4wUtJTUusjPGhveVbWeFQ6g/CH13F3m
eK2cb+FfNstl6PJanHyitef7oltclhHOSxZ7pQiQ61xk+taIsodIL+U5bYfmqYlHcR5t66HTE5Q/
qSYI+3KTR1W9oSHndv2UiuLBtsL3SQz5bmfB2TypioEQzb3OW/XKE0+Nrdzx1Cvg5z0Z4FUze43t
SB5qZgx6MjIZwMM6zxNAL/ml+zFpWTFwa7Ea+wC7P7Xs1RSyWQx7WpcuISVHllFq7q5kc5fMUaCL
m1lmtgikI+IfIGgvmwOO86jGMqXpGzh8zkOw+ZhgjoLWVLE+Gi5aMv4/zgUkkYNat3zPkKqzGSgW
EisoI5Q2AB5VCWeIYIISTuoa9R8oXdssCMSLgqyFmkyyPyoKVUlRTwBFixCqq1CB1iMRc0NlpOmZ
odgFwF283lSa1I92m3VPJlyHKGKNor9CV4tXyHaGe6LG+9muxMfEITGcb1EeNvPEHMXiD2btvuja
Ls7r9mzlKMHoYyfs1zTuRrEbmxSUvHqIcDZKcVtklKsuq8XfEchmUWOoZImngepVLREPKWohoy7b
zIaz8GNxYwJKblc7lU/XWq662GXIZkXlPv47+aTjUsrHs+O9908LRrcTNaYXINs/ll2xkTEihhWX
OgJLYPY42aSiLhPA3tk2AAiPGkBzz0Oaj4KjSfOX9Xiv49Sn50Wx4UjHXZFmFi5GHXJoT1eLeFGE
SfBJ7XI4g/ZkeHVdMiehXsbdth+mr4NAdJCpnDDqtRECgIuMIQVlcpg8kGiRL8NOzV+GvzMh2X9h
R3ehrpjb7b+umBZhjoCxupoN8gS/tUW8QR2pfubplwrVFDPos6lw9GloAC0FTCMeOACVdlHQJM/6
vEh4pmsM7EG1D4Y21HKKBkgOsXUg+D5qCK3P+YD0W2Q3JjREicuaFY45z2+RVj4DAS62srBbMI13
3h4V32AINaanCgGDs67jxZiYGvsCJjnhAy1yPLvlpD3VbfRE8im1y43sq+owpqEGMP4did2y7/ZO
A7inFLkCXwDCdopwYniRodPd4ZsIvzytWrX9Ch618OLCR/Q4xSYym3A1OFdRmcOdHpXYVfSGoqfZ
3h2CZgcieJTpqGV14NQh+hV/klOQoF6+TtZTjp+zZheAf5RVuh2LSFu7o5M9B1aFDHFrHgxGlj9b
jejXlVZaWzIQ2CJeUKK2r60pfyaRZOCWyFrN3dPQiGV/55j8C42oyRTdh4tynRMtOU2me8htII6S
Nh/68qHIsYNMvC+ZC0jpiUBYRA0werCxFNt57EQoREtZBYRVliEq0RTYtcD19EgYKw3wl+XgiAuB
rYQKhBggqwtMi1qc6+N0JD3JpQThjkok3pJsRnhRF2HI+vEXGV0Ij8d1AmepXaCiQQZTcAJcUHCi
YWNMwCKvqCXVrOee3GiVPgEz4uecm4k0ZGYz7nQ7fOmaEdFE1YB/zoazBmksgNOoNxyAxe+y0IqB
oT3rTZW03WrNG03UhWehHIv04D8ZV57Weus67a2jizfL3Eyo7j+mOItkwC5DlzRk4+WAzZyFV/qr
bgR+GtNflnJB1oU6AP4mdMtdc4G01Cq9WNWQIKfTSc6Taqi3DHVcE4B3yF0iu6LjJijM1RQBpDNX
D9LjrNCCfVeCNGRZblmEekj0A99AKy96nKTzZSL3mYVedndjeXNNsl+WpV4MhN0hq3B0cnkzrWpv
dJA10lt7xH1faWRbuXPubd1C5DEdfgQcex0n6dp3Y1K7wN+kGbNxJcczdoGAaWiekEpSrCh4m+j2
uS0T91MmbGuri7Y9kEURgmSGzrIfFlY2WlsnZ9cWdB7GduAcx5Zzu4auIX5qDzvy2ScO42un0usD
DcGDtjasqX4tw9g+cwXZTXLwP3HU4LsAPFbnDT0Bo8WvZp2SexYc/38ys9RqNJ1W+/Wi/RA280WB
Dfh+0eXeaHF1UTKrNAQVTBe8CLJOhlVg5ONjPBoCQK4FfqR26bw5tndoIpnCWw4n4JB4oIn+sOAJ
sJvKNHTXlKhcsQxIFBzOvSUDeWDwkoNOGziQioqGmgBI53pmTg80axxAs9Lr8efFIMWf6n9ZaGAJ
asMbQP/ZzJ0Oqa4rbD7woHHVtNIXnVM/k6Qb0szXNCBEEgvaYk/EZ2Ri5LN91xgnESbTXk5to+hN
zHWN/8G3Lv9G3xWOTBI/AqHv/R8MtFQbfWFV7wYcB+4cODBe2SNxACGBJ9MGcE4DeNbvuTsdeV1p
b244aRtp58ZRz/LqYUpBhEoWoB7wx1YGT2AufkjMOL4rTKAf0R3Tf0WL812HDfIDiZCBC0JzZPhs
RQBKpRDx/40jUUkbOKl1Ei3g1YFv+XNMQmpMuw+AgNwaq0VGPa1RU6j7u3mgBbGxmwSxJAAFwN2J
DBT2wxvqai+dwLynhhi4vFSLDynvP5MI+b4qUK9MHMP+gZNCtSezmbMrLDJJxiwBFQy2OOGWntqg
r8Azf3myX43zCjTXcXRPL4j5EV+nzr9fED0DXZbde8fCMH0gj4v7Ja2Lj1KgCNUxAeKg/cwLU3bA
yApRlaBkVQ4mQ4TcSrz9/RZvSv2+DsBrEfM+2hqVKACh7bTynHnDNuy7+jjL4gaV9zUYGXsJrIVZ
hnzsZKvhKIyUMfPhP8NnIwaqQB1/QYfzTNfQddPxHKbr3i2uuyUaAFgNTXjpOiQmZo7WrWSOnLCU
8XTTKL9/aoaatuVAM8WLw2O+o42AoALdX49EMKbdzV3S25aFNEhhd/4s9Bi27YPmZjmVJe8oTYBS
ApZcgT+mDrS9Ha0Ry5X+MuNmgTkV4WYtrwI9ruWKc4jafbypp/TLTc8yu+yLqOH6zkAdcKuty+x5
iLJkyzShnTTFP4oajKrbloqFlISFViD9QIYr0i5yGlJjGcOlLlP2wEYwVMrpa196Ymc13NzZmud+
cawNvD/2ahQ1jmFWgVpmlTpG+WMiewKoi/FEEpNjKwhQYLjnlEHqgvVQitRcUW5ar4hHrLb9xx7D
CLCZSQHY20F3fA0B4A0Jy7SKLsD8jC4IHxo7gZRZPIghm62TKonOet36JBs8D86oRAIOCFk099Sg
ptryJ8D4b5AeU7AV3P3vGhRewmXqtKeJFGSte/V4kHn1PMvw0Y33NAM+tMBHIZizvl3GBSxCIiUy
YUQJJlGtqPeAUw7vO694byoc7IK2RuAVkijEkRQRaHTVuXSlHHvrohAHIZErj43xa9yU/RGBFXeN
WPj41Rqco17r+Stwzfpj1AMPkJiQlLzzsEOuEf7fEcmda6HYGB5U/YhYKJgy9RyoiD0ArUhbhFXw
mLN+pduB9sRQsKFnPTsEjTOunVCPfF6gCmEbRwAM4dgAUXRMGEXUr8ysMgGY0aA4VxVNNG6PCxVR
AAb0UKv3ydSmvpak9kEojvOhjXrgQtTNloajEU575uBjzfvafmH62N+hFhgZWWoIOMXscdD02VaL
MD8Z21WNuO4TGfQs/twVenCmxehSadGA90t3zsQeR83ohVO8bhHw5fZaov7Wr4FgcEGmQnNxGSJO
wFg5kkhn/Yj7BkrgCQR8s8wWDLDPqsnBx3dCqOFIoqzFE25oonQfeLpPdHmpRIqVPibGpQiNEZWA
U7YBgiwHGSyoG7hj6SujT1A7hbS6t6AzpzuugPCdDCDmUwYUeQOZj7nvmsOV1lZamqsP4JsEdv7w
hj/3dEdI4ctct2c93roWW2lGlsgdqmwBPNZ5zsYOGKI4jQK0ogbu3vyc52OOzGN4z0gbFla0i7gN
2IxYTDsniwBLpcX6pyC1j46qa9FRzOcLVvb3ejCgxi6qBp8qYcba2PNhzN7aJk2RBd9N2/lsEqkD
C72KqLESDXlsNWhfNmajHp90dDHN8d4BjfXeRiDtgDTD81KYM3KGmDWV4eggazogEXHWLuU5RS8l
CNYsLzyXKkI7CXx52hZADDXKwi+menhQrygjhNLDbuvYSWbNWlK0qEAOXGR6LbYkD4wKQDAcdcc0
XBqRZxYA23AJ5XU+iBw4fsHUNSz3NQbwspqoIlTT5/oWuEX80KGo5a4jRgklL4yqzwDwgW7qpN3G
TrVptdh4RC6xjJH3BsJcpjV+BgfYegAl37NpR3A1Mx1YFxhRY9nNX3XtTnfIFMYWMLCnbRZVf4s2
fXWiDm9ZXkc6DnjUUi0sZJqJeJxeS2C8tVlw52r4BsRmNrwaKOOCV0EfXhFXeu9NStYgafXYSOZu
l8K4pU4uCYcJcBiqpG5Rd2YLTOpBw2epFFe1dXYANLR382Umit3xVbDYZjIiMOXEoBibItFt4gz0
N8lUlwz1bEqo1OUkvwILk+9JJC0TD3JUUyd3IrDWixn1AlQJGDEuqL4v1NRp9Vz0ebWPlailhxcp
lm/hh8n8XVu+e2TXo96lajugOGcOO4Kygx1T1WtbjadgrUK3Xrqkb4Q0EXdsfqOfIuIuUqtcdee1
rpZdlsnT7BJGXNveXulqOlkD2/vYYaF98Ct9EHEIgQZKv2ud8RWp/3y3iKhHDfEN0dRZO/a3tmIE
DIgtUpAYaoAiRoJ7fF8PGYI/8msNgKBX1vftA/5mLyRFQNUD32caAl6L52/lZCWbyC2TPWl1B2Tg
PQrU4c1FarnnPTGw0a0Etgs43+JYTAfk+TAM5PKHwYnBMKCO0KRd7Jg94eSBohSw6GZyI+IKj6CU
fLPBJSOskvLXIejolOc2uLAYFZG+Mm4cnqzAnmrLcxEjS5oHUe4eAFNsIbLEk807gyBoLsSkENr8
fgTVMuF2EKgHwXgQh7ewRL1hcY7HGqnfMUCAqIiVoCIhNQv0xyLT7d5d9UZWb2a672XxeYyS4+t1
ZiEthH0uStxsRL5HW4bIuBi1Y+U4GhIw0CNZFUdvWmE1yDeEHPG4d4uBWUEGYI9/T7PGUsuQeAjL
q+6y9rJG11QCv3Ki08Z7CZVTasOJJLpNbIz9IcsaHRnOaj+6NLOQSf6kh7LamaKtV6YYi80CyXeD
v7coFky+35n0NVKrJHyLUQtgwlqzXzSjy+4GOabg4MUwjYX3UETOrgALVOcn3T/IoC+edXtEprQV
fooq4PeTZT1aEeLcGpjP1UQQ75QbgBVPeGdU/MWMZb23rThcJ/E0XiQXh2gYgY2AlL3+HOkSSZNR
VGzHDLinvWqQvRWPCFSgW0m8zkhN1tTwuotRNm68hqC5PTk63KgA1zNeA8f85tQMmBF2v9MGO/7K
4rpYI9G+uPdyOAJKt3krwZitimA5qjfQW5ormTl6fi/t0LdDy741vrL7WAB4stdL/e4aIw/w81su
9zubZWlw4n1/LxepctTr4u8BLmx1zkCEv/Djvu3Pqdukj9Fx5tYpQkAATOJr0LJiMwDh5dTljX2x
DJA3m2aFikhNFn7TAmA1UdiqKFVh+7FOwaSq4FZVQz1qJjce69UypmnMsJHG+HPG76bdyIo4fJDA
m7qEaZ+dShAQ+oyX1htwjsJN4GT6XgPJxFs1pp/MXhpwa2j5CxjWcPu1uLSgD9hJBWDpJg6QMVWP
mhrISuvBZN2MkTlDYRLc5YJ0ucyb1a22Y4ODHL6Ppa4QNfWER/CJoE5G9OODG51apIw+Fv1YPf6U
0MCui/qxQRxW2ZCkV4bj+ywakNhLncXml3W82H31OqsKmTp14M0uW+9ClLF9NxWn0RnvDSVa5CDg
ZesgK6x1i1M2qgdC75yzsAFtzsSBdG+ZBw+7ZaSQA1CRgqY09FDhgBMkqiCbUc9mLQVcScsTkEuT
NkadV+EBtkaxSsdDkRy4IVx/PjAgw+VQ1iNA6mInmT5pAPBeAxDCvrDBsObGYuIRlcagLfiQe2Af
PFuF8MlqkQ9N5u3kKIFYpqYvirgVtj9Gtbmp3YzvWa59bgKTia0TVPHJTXM7fR04q3xAKeJeaFwk
SeaPTpBJuQc5QIliV709Dq7lJCsjAqhhnwT5Zgg50sbsIFwBfgugxYMmDkFlI+HYBqRYIAfx1jcg
2zVDs1u7asjwqNnkGUPJkROLt7gAfJGbi/RMQ23AoxrpXs8muKOfe1DhVqCwiIwXYaDmHzBwHVvn
MdI6qxTlx13nCN9T/v9qMLxp36h4gHKJYwdSxe6Gurgxbs5WpJ9NSRWT15+6VuikK9eyos2o5rfw
hbkbWprUAmg1yOgq4k3Ae2zsymwMTwKsMty/7bpk4CVOeJq7JRK7Dg5i/7+3ZJb25o2Rk5tPWjhk
wH0QSF3KQjg/J73TfGzFc7luHGb6KNU0T4X+NNYCiFiTyS8cTF5fe2yp4bssJzg99HILPpbmjoGp
5Ija4WkX4Dz6oKegFEzDqX/TZPddR4LXP1iHpyVSXJ11E4G6KgKdoKEyBtSoR/LkMhqZRPkbIEp0
VQoTIWqzxz0CKFgNqVoGTCPWCrVo0YFkFrKnHl2QbdaFcZngf0qwI0R0XOA9ntemdqRmHpPqatxa
yEBfzTqLceZ3Et82smrgQTst9ouMpi+KHPTLB1cKwBVsswCol4lubGvFFcjcuN2YAuzKk2Z3n34j
74MuuDihLHeSklKFSi8dp8A+AR3OPtHwSkPjKds2KSBoyCwKsufRClGp9GFP8t/O/Dm9hWPk6gK2
0T/VIDHmDlighb4C8je/C82cfsCglfJ0uwAuBYS2Pe3AmuMd2BBbYCaTPDwaWralKuii6NrdWJr3
3HDfC6MBdJeeqMmngucrsiM1CWlIPZKJARSq+Cwwh+qiqUeN29nCd4YyE+tqyIAcvPKqMV7HQxyd
qCn7+r13IwsGLk6gjkPovMwLtDfmpE+YjuxzOwC4ulrnynCe6VXx5xwVsYp8YHQ9cDik2NGjPO6G
OtyQQ7IV7tDPiuXR3xfxjygewOeI/KIL6jS9S5pOxlmtkWrtsYkr7IAU2gK87dW5roNqgEcXYwDh
ra0aL7QrGdmQ1uzd3J8iMOo2OcjoV01fYiLpO81N9o6ZvJHhyMAxjEDAtyW9dqC03anNBoCDPIRG
myOupvJ5FxPKz3Xhe58zeWm4yOYp+L1smyaNDsAmvslPIsGceFQVgXscvNuMJ8olYoHzF8B1vqPk
1T1Rk/DmvXcrizQb0A2oGF/ssl+N/zyXlte7I57gKKBToxtbe/SSTRjk7fzUoF/4/GSYnxL0u0/V
A8WgZwsZVNte67zj8jggAzK9frbM/ZtHihOCj6pKECcFAix831SEPXe5xVCLmFkHknkyjVHhQIXb
9Fd1O6TjZJx9BzfouHNTsE8u5F6xrpe+AafHjk/gBCOFSPjeBB/ePYnExL1zFlRHeB066dMiIEv1
CxNcbKYixUQBNNjTpRvsepWXCMR5FXU1+Jm0wD4DdUzTvbpaaz2kpvYUqoRIwwIXwShd1CW6ZbzJ
YzMM24tmgxiEHJGd6L+XJVxe5Hj0QMliA32nuZKRGTkilbyp4TxbRNT7kJMViahRay/2y6SMwUEW
VUeTd/aW4tk3QW0KW+ejM915zu4m0k66Jcxd8kZscbYDgPyvYfnFjhQeapxXdMHQiKKDVTuf8M94
iWVubbCViLZcDUOUbgMiti980tbCqu+NEXjBTmu8dKAtfBlBzaIsSTJw/gAyV++eJqftGPkjaDkP
wm30h9oAh1Qp8AZq9X5DBawx0oPv3DgEpSDOrLXf1MBbDPRnKmet2xhRtLIEX6OqhIVzLN7aaXWM
eaFv5pzSmb+PAxd+lQp7BKAhittxf/Z5yUgVVj8rKAHVK+3ikOimiucHIGkTpbZpkh5lOW4TrEko
dAf4pdRtYysA6AMsSxDDzb0JIUNts2iuFiIh0OGHQ1+5My/DQs6w8EbcyHLuVevCBSQ9KTJ1MKIe
NTodjJYxMTsgCeN6CmmdNuFrF4AOayeuMvdgBS1S3UIGvH1Fi5mp5P4iYql9RpS22GIzIFclcWWS
ntscrpUOj9hZpQPgDEgDamqfj56xpVm5NsrVPOaKr9gKEW4YJZJ6cc4JTw5t9QDRhq3eMmYe3Dar
WUdiMhhA+nfSvyLtjh9D2jgu87iaPE+jCaB0+wdJGNE2DEBHuaUHTkdPmSh+NFLbOnqU+HmlsPSg
8KvCSbexZ3Yn0YSAAx7a6pkaT0avid2lZxrVo+vu6iowfRoyZdbBG2WYk/NIIhAgi01dogpRayIE
osDwfAEBw5aUk8Hhy0Ru4aoVrDiQjC6qw03MunEbwuMIj6+whrsx8Li1tTuOelMLXrlGuhZc1dBk
ItOyddjEoHnQAeulZFeKsm1RLGyI8S4rghbEHaJak6xKQkTLYnflIG39MzhqH7zci56aoeoeU6t7
Ru1L/hnvE75rNOA9yXTKsFMw8dMKuvJeGxr9NRc9ti6YnZfeCOpegG3QECc8HBTEJE7zUFSrKHKL
TzIZ7XMwoHaLVgutEbH+MMz2NFS3gEx5cOU647QNLY4qQ9VkRY/iow6l9uB847NCg/MAcZMEhdA1
RyxPmcTcMtlqtjbjYp3nwYCjaAzhss5UGytbH8TZSRM2L03KNMy6LWionFXbOLGzRtG6cd9q6fM4
9QaeD2pES9l1nR2mPHqjC5GClmLg3RxZe8mtdlMGUXw2C3zWhmoClJweh0R7JFEPanFwWLpIcWzw
LlkvdtSz2vyvrjLGQwSk1UsLH/IFMN7dPUMOBRkscq3xpl0vauTLKNtloRjEnb4bCGO7GJP24+ZE
MNwPqATemwGrToBffG/gw1cZRh9j6i02xgDnnwtigUW02JIMwanr9W7sSHsjowXC0sVHhxJAcCf/
XOB3dpZtd4e8AruiKv7QatveyE6lZJLrdxnPjmIAINpgHJcg6VX41TQHPFn/kpFdg93WWou7+pGM
aa1l7vhxvUX2n9eLkRPpI4KJMi9wQ3N2RaNFhFrcNotTOARbIs4iwLaZWIwUsaVtZzPFOLYwcHXg
/F1mLVOp96uSljTccD9UXnFcool51oM4LNPhJv81wogdU9kCjwx8bIXB9ot2jjjSGAXh15NZ0aHs
iDRqHvKP2B5hvapdk4yHzg8w2tYlwApj79xHTgmCsi4Ajo8CGIgVmAD1okIH9yAeUgD9vpaTkprU
jYEUcDNtUdNSNJlkAQqYVkHQILXo4xqLMVcXX4YmgRDQ+I+XR5mS1iMUtlhdzVqWurmN3128cQcP
ldMMiea/3sZi7EyDAW7CX+/8ZrjcqeHJh0nm7W5Zj2yXvwYpSJbTX/GPaqk+BgsfA82YgICBo1u9
sjrALzbq/GhGA+BLaayxxgJ0p5JSczU2yGq21apW99PRrH1mIeiHAvXgfcI85mrtINYAlTpPI4Ez
8EJsqbtcHNu6clCUo2rKvPo8ZbRKnEvHwdkEKb68Tjbdl/HUvZiGO/oAGnTwncRwlChMY6wEu6Ea
yoTVd+BoiQBWpXUvVuTFz3DEk44atVjVNSCzAnQTMHb7UcE2tLn5SM3EgzcdScenRRQr1m07jC/a
qJmPPS/Lh5j9WPQO9kHYtyYPi6hqtOowNV4D7CP9fWUG7Nktjl0oWFPrkDGwwLp12rsegpe4A1JY
rstXgB7o9iQD+UEJakfyNP4Pad/VJLetdfuLWMUcXtlpOkyQxpIsv7BsSSbBHEESv/4ubMw0Wm35
fOfUfUEBO5Hd00Mi7L1WBEbSFSUyHfb8GLjmQryq1XiqmXt2EhcbYEBY62I9JiGzuXOOssWApty2
TTucb0RkQo0lI1BPGZORWFP38LZfZEWRE6fNZ68XESZ4DeYdyKcAB8viLUiubGYr9sHNtsPyPby4
hd+0pxC4GHtAaqSoqrKt6rW0lLcpgH9pgOhiC7g6gMqvIPm5ZHirXsLRDnfVJDENDONNprX1XOU8
JsM0FcByCBykxCBtisdklCO3od26EW8uyFynCErboyw+dtzF3000h+UhPouZchCLy9krzW4BgNDJ
HFnfiVGoWO2sEeVyas5M+mRk2REzjae2bJIXa8SpY99WauROInlZBzyCO9NGQZ60oMaxkFljRZhn
a1kR2agT7VxrQ25hEEYvgbEUJ3vOf5CIbF2On71nGxs1klegXjoWO59X9vuvGLxLYazfc9UCPN5p
xESWXnv0ngsWK91YBp4F+r3pXWVsBeECLyIPx6qeB+LKwQchF6v7mMYOs9BdPOMS1XKCQUPScFkt
YfS2E0fIIdz75Vq/cDC3ooxqDPY4wkW2ottywPjv69y2vnrO3G18Zg0f/dka9mJthkvkTc6pbVvz
YPaDeUQG7rrxF/NAeTkqOaervI2oHBPVsMjVAePk8Gw14saCYQd8s0gLcrhapINfbEYBJGudyuHb
c4q8Lpn5QekgkZkwZP0U855s3jI/ZKLIjWXuJACGddcnHQermAXU2lR5DeAIe2OBmuoczuKt8ZYC
8KV6vAb2dEaiNpk5V9sbLwen7QYjjtIF2bq7aXTBasCYdRk9kGua1XIiETUgMkC+gGwMN0BGFtm1
IBQ8thY/3chUF1ie1WFukfD7AYu2P2kFXDUgO6vS9Rjgd+w9kuxnRVqmbPy4SLQwaQxUD3BcTvib
DSaK07w524FEAAStQT8eyVMtxi1kb/IIjCE39Z5IzsEqko3IAA3AB6KqRacIfJ91FS2oNxYGikQD
k18i1DieZyv7SZY284W0yZhwPCTQUE+AohLVRe68pSHoHvHH1YZd9mlt+ubSLkE7bSPMjuKcgYfX
kIg7JRaToDiaQURmpeZjUntystSae6Cq+aCittiTHTgB3nVh+a3tD/jf6P9CGfQIDszVOzT2yBAI
cNstppsr6JA6IG9b7SFHLhUyAYHKTdq0AZB1vKIk+AE8Ux8ZDfENvqnJBnXZFhC6UndLiggEGA9v
iQxYsiDdWMJgBUixOFJ3DhdscWFjaokzG1jYakyqAkmbFRbuIwjghmmf8joHuTWaBD95QE+7QxPT
eJq6xMfZSGUeJ9OPSZ0kJY6+evlCV13tuT4nHuBBKMGw7oL5Uia7t0RDmXPoD16NhAqpWAs8eINq
uE1GfFeQu4L0WJJyAH5h5xwyZKj4YZmcLQCo7O20yuMsi5BlTcJe5incjxOBRAXSFCk2g8iHhlqh
ne9kKtbsuOs28+y+Fa8ouZIsMn3zGmX23guK6sTYGl08a+x6FBGgaymIXUk10Nr27kYDkhabx5Pl
i51pjja4FB3WKf/UwXRrGlA9KENQU2EjOg6CqdnRZr7avVcb97TZr7r/0BlWkhzw7Zz+YSRna1a5
rDhtk13ROyeZT/ygszgi+V3pIZaiLgDWsWVLCkzy8U1T4rHXduiSJY1Vhoj0bpjvgnVO2Js7hTau
AiAjeG8JbsT1ADDIv9wCiwvDtpD0dpsAR/rCZN+WAmjDt3rS1KD1xV4Sjh3pCR0EODJyVut39UBW
T+27BD16nnfe8AUr6Pmgn9L6OX8niwprMwcch2ElTpAHewY2Q2e127lP+zomITX/69iUqHLa/f+K
YUmsOTKiWyjm9gH7f1iaJMZ01iwod5wqpP0vZFM1rJu2yC1FykIEK9qNev+TDO/vt3iKm0Wyw1Rl
hX3f0TvS9qfeLF0TwFW2oTfutALIVu8bqr/cPKW91XuNu3SgneqndR/WvDxGRRueA9l0vhHcNL+S
MYbcQFThATfo34z/czwesj3vgwFA0O8XW0BMslR299dcFx87SYTUyIZ6gQ2cT+q1kQ1ycdcONlqG
knKwH90ZmiWyP3mSHklODcWziFOJxqA56Y5gMTzpUNQrgUW/76dyQoE5oNoHe8vkkWzt9Ziv3SAD
hXj/zH2R70rSkJHqEqNjUWEz/dZeBmFXJx3oJrDyQYo8qi8z5HL5TJR4LQKHfQCcyU+sYEwShLVl
JN64w2hMpGC8+VIvFeAjJLuY8rvp/tKP9OTsiXr1NppcDBhR0wkMSyhgX7csQhY/gY4T3LiCDu8j
iUxOAmpmQhxHyiIHzQT1SUxugGwzdvPifyMRgY6TXFlrOxUZ5YMZ22vpP2L6Zf4UNjhy1vdEMbXL
Il+6L4Y8AcYSDWe/1E07p37r0pga5BeAkIQ0CdBrzzROF9PY1Qv7dmdXNzYQZ7SwAtbo4Q2VxHLc
lwAIIc/TyMKnAeynctC5EYD1qBdWyX7mWDqQwop8M4jzEod/QQniJRJWCbiArFF4A/5PfLcF6nsD
XJ+05Vu6ubwN0myvPlLUIws/ptvVN6Q/EvVuPrH6iGReVIuN9FEEJaMKaYtvU++gwgaywYszB8cC
qODZgKplt8A7EVXYSmMuwzJeSEqWrpGV55UBdXVDQhDWIJEc7HKiR8Ez6JHnc+UmK1iTMYWLsh7/
PTRJ89NkOjQliN+VUE/xaOrXVYsP+Ls82t070rgL/xyHRlyMpuw2AiWOW4Y6r/Miz3aL0OPYUb+O
qUeNM/Xg3okAhCyVuiE3IX3vZHpY+0u9A0EoyiWvduDixglXMCK11zc535W56VdI8+2QdBqU4RcA
RtT8hSaAKCQakYfQSpIerMupLD/vXBeEcODWxpwNuJ4kDFlSnIvcBoDM5GGfnRWA18XBhTLMyZCE
2DYEEsvqvBlOoNXeJSsICkMAxD6AQfnlpnxlltVhGiTuZxMtJw8TxxxzjBrg4ZAXW9GN1VdR81PT
OP535GZ+tmtr/sytwttx17fPADE3HzO+mts1AsA1aklrtdZqcIbcoGBqxR5ZXx31+mtxJ/NiYWvF
LOv+kqW2vXVRNfe5zMq/bSSQ/N12wKYHshu+xz8GY+Zfqqnut8U08udxqS1M/IEt2osqA9FRs00X
Dta9X5CDAZB6fuxwfr3hmSWJ+bAYRnXPO4EYuXS2Pyv1veJK9NVWxryhi1DAX15JXkTfh7rwNQAN
KQrdBw0VKZm6BWlYy4totYogecx0LH0fdKval0xIpk209u5z0YWY/Mq04v5q1+9ER9bxlPH1A9NQ
ayko4P2to/CxULx+Kn0x9Wfo6LNdL3Tzt9Gx9K3efFs6kP6wQIYGjVEvwU6viBwpcktQiYYMWikq
NIKGAtMgvA3VVTrV58CjfkPaIL87cBAgteBEz0eGHGBTHgUHpSmyv1F0KEEMOm53fE9jjyqDfrb5
h5os0yh8tGQc5UIy1H+ihJFi/myDbLrkHIDQCBQmkSoPUfUgM2qOyvXjYmPhrStEhBQPSWsfKn+q
4vs6k7KvAIBXBNg5In8HPNGmuQLDwumiBaABbYkpDjC01f3cfDDqUkNGXYU0Frq3NM9REUVdUk9V
8dEEf80+sVDA50loZVvO6Kl3JzNyb0RSorQBsOx0GL0RSWcYaTsaIlHsLRQN/39kLig5tz12nrDM
XN5ykgFNa5yy9S+SqJRjQyq1RQ8QleHGIy2ROVMMoBRI075CIv41vxln7NnlJoaTg6FibvG9OpL8
qWd9d4iW7EPIE0mrItmjVJfUN9KZo5AX78nE2EWAKo4Z37lI+37OWkB1pGlVuXHQtF9b1JsfSUZa
apLEbrY+ik23d4pcjMtDhT2pWBtTz3BkjdLbFSzAG+eh37XZh6ViYkd4qEYKOre4bKJvJnaz9iRb
hmA6TxJtlXp3MgA9w0P5hS2okJfVxZFEtGL/vZ+RabQiFXxH48BzkoMY+JTtRAmqo3v9/ZgPU70X
g51+SsSQ7AJr6h7cue2+AkEYFCIrQCIasz3XKAzb1NzpvoIhZEYdk2M+9SuoKwGT+hEHi+FTEHbL
vO6NuUGGNHYBg0NdutU596KtiY3yI41qYAch00Yq1goF6rNnB02sVFI4SyFpSIbDjgTzIt9cHqZ0
OqghaYy6q8+GXbx7k+NNdANQsQHq4xBTuC14zbsAgE930UsDWzx0NRWZ9IyuqUzp7kSDx6MY0mqn
LiJj3oRXrvqeyUjdmfqI8qL6E8rvI8f0+qhCZA7D+fqACYrBR+QPKxBRAvstJZ5oVEQMKd1ZsycN
NaQAsR1WOlWQAVdPgpFq9VD5LG7Bh7VXNqTp8+T3rneCvd4Dph7t+CLJHI+pZMCz67pjrLeCb/aO
G7biJ6VVZK697xT6Ar8Km4CvLG7NdNmaEXglNfkjsP1/dI5j7Eh+zyGp7Uh956uH1COySurJoEI+
AO7kmslS25IMh9rAZtVq7UeyyMxf+7lJL2Hhua9gOOiQWtC3h5nKLyvPOjtVDSjkvih7mauyw79p
dOKJ9cFCtvijmXU7VMgbzW6YgLAUpRlWLISn4ItOqTNJwkNNJUlxtJ3BkU0VI1eZg1Ks31hrJqz+
zwL4kxFAuk7qWZCH4vVmCCKpV3BU4DDLYCBYB1wwdwFYGGvQYIUpDEJiSO/xhdUY/ELHsI7qBw1x
TD23av7gqHBDXR7qUSdUGLwv2QCTlmxZmM/bu7Wc55ovpS2Mk5YDDcQ5JxnmAdK9Y12/tzmyadIK
R4QW7TY7cuPZrubl1OevJDeJUAGl634OuFNkV1cpOC3mRNZM2YWxLcHGs6FKqazpl0fqqZKqrJeA
r1JNxVY3dVaq+OpnbyrAIm/SZkFZbd6WrUbP273hgF+0E8sTAArGF182ttG0W96u085yUfQQpzao
9wB0hUyJfHyhhowTBizAweLDUSuKgLtISy9deUgIXzJMWQiIBxPIMz42RGhXRDaL6wINPQdKH8mM
ZR2wAnb+ipjVnUIgSD9kHXKlkZS0IkFtBD9pW4kY+x+AuPTH5oWBnkUCW4aeUScAYcnNmAMWC5QC
sCgTDsjLabEPLAcOK8mW1Ep3jokkcgeJW48sGIPHEDwEu0BiK6zARRXg/fCAStTjzzfkeXtpsxJD
c/SbzQyckEcjL+IVKOAsRiH+W0/KZnCFveBvnWORCJjjkTg307kqsTDFWDfR4vcBQJwhJLVAkUts
p2G11bJfWocMj1NAyvantbSNLbJA54MNzN5PNMTsbT5Y3AfeotSibHW5GZLWWUX/qf2mgxeygplu
ogqSaiOGOlQ3luGrxFxY3iPZ3N1ZReXN5PjLzzmPIFYF9cWillx6Wk8rhjnEGxUAzy+/Wj+QrE7A
DgX285dfsy+/+6uVQwAcIDFHx6kagyfuOMGTSxh5oFbYjHJIMtJGYd4/It8iJrl2oGEEpDG5627s
SZF6A3cAV1NZD57Hvt8ZU8w5xaFEMQMhVl56bbD1EwHr+8BX1uE5BOI3t0KKJLarsiec7ZZmnMiu
GaE6u20+Z6zMnjwncmckICM7shXFkWQR6h7eHDAvdjdut3pbEgaRGK2tDl1herbB7Kbe0HdMCyT1
rcxpC3QLHn25+/LVcoq0IbT0det1lTa2hqwBHLahLMislaDBWWtfwBIUnMGRA6o2E5DJGVLwUtlQ
j1ujua9thn9WqbXGdn7SdiYQczbl2EbICYCCPLQ2ypqTgynnieQ68FQMYm/lFUd5lIPiYpAhEiU2
kWOrIxJ5fqswAWh8tbuR3XSV93ssCpOLBtUY5Dx0bxdpihknVOu6DPZmrIPioW8N4PPmYfUyyoZ6
gOf6mqR5eaIRKrvrFxcZ1w92x0ByfzUjxbx0X40VL7qJLdULidqIAWJa2gqr/S1Z/fSonuK6hHbp
kXs5NIGz028CeqBTQ893MrHGzJUMGrN6WZCiVi+UOUX1lajf1G9CeQUy1xegIV0Fb/Vn0YbPhWFg
gmWHAOFP5qiJ1TgDHcZj0Tq2iBsDnFBt459zs4clylIBYSLVod1lgKlzxi0NSaFcnGkuzl497m+D
0XWYg+PqNevF4SbaGnDULUR/s/YPmsncTKtamunQ9Md1HNSy3Mx/yJbGaZDgh8W/3Zh4OTahOuSB
oj6pHE3s5C6tHxch9n4beuLn8t2QyWZewIGRj80BpHrAjbvKqUcy00mfTRyXm0gODS9RPtobJoFl
U9lMHDgzhdtXgL7G0MFp7Y2iD7A8Jxk1HFRLz30wNw9aQVHIVytqA/nCyu8uPlkDkvH3OSlAIAtY
+HQ7zr2LTDQ04KZ3gcvq1OfB/IdyAjzfeZAN2WL1iOxkGpPGxFlADLSbYk9qbaiHQRPARY+pR40R
9NNOuOmgAmqFNlbOabR+BxeOt5uDRJyowXc/Y2tVjgH4zStA4oBweg5sdB1mC/nHeTd4U8HUNbsh
5j2KOW/UymlSoaU/RdVOFE4Pby5PGuV+f/k7+4lujFypCZI90M7bUyI5LAPFfIlEnFMk+TJvxp5d
LgfQ952VLLwzJ3fyoR6pqacVbgGSNJxGIy4mNcCYoK6SaifkuaNS0bV/00lteROlm7pBNvBKiXH/
nsam9JQYNwuvP9XdjN818uLIRSfM/TKBbqbgjRdMABctzwCe+LK2eGEiR4VfTMn+TEzP1BDdM/VI
kQBW5tR36+ZO/itbCsczO9yCAseI/zXmne/1dkAKUV9QRToaExD6ipBdsLM9L3vqukuZX4bKuYA1
aXzwWT0zWevKNuYg1q1AMiRYU6XPas0DjvOkeYCzhHw7W2kJwK4oBzCVI4wPOpwX4fcMHpGYVVZn
Hd3ZsWKkuSbAdpmxv4YkPmcbtCgcUOO7R1Bm/VbaTnC5eW7RU4ncUKbmbPSDi3og2AseVS/7dOOq
zch1MCsHaQqwVZelh6G69tsV9Y0oC5w8YqMCLw4DD9NNl63GYx3Ut8085+7JF/2DlntTloiYxr03
f8AqoT3+yrUfDWvbM+EjveenmGQMRBNHBy6vFitDHkPsBOYHAyU6R+2qLjvKoKybboNeetQ/YCPS
BqZN6dv2CRV39mmxUCiI2kF0lapKJ2DkeM4Q7FYsNR6CrtrZoTc4gE+DEampd+MTLpMZnbVK2aOC
Nk67IYs6MFBbDuosUhCQp1gwnTuP7wAf0yB7EU03hvUTDa9KMtVy6pESiF67OznFICVeJEp5526A
zSxewqlHlmkQF07EXrIxTD/WYKS/+N76bLIm+6hEohkPqzGAd0BaUGOwRWABAURFHAq+2THfelkz
ywGbNMyGomhfImuOtVNhrclxzgss6J2+KDbAaWt39rBWAIZ5D2JPeFujzMc7kh8prCyIA7vJXzjn
Jp4lRT1z0HbLpEekUF64JA8wsJf1UJv1BxqtQ9k6e9I6xCrQucOwmbN8wL71u4tncB4+OuGyd1Co
eFSGymcMWb1de6/bD0kKlorKC14s1PC/NCPKaUChNexIphTdXD0YHubBWta4dg5QhfyoRUs0BsDX
8FDIuYgnkpPIBkQrqOec/pjKywRAvLJm4OzJX4Y5LyUeCuNySCuQp8S61MGWGhyWLQcyvFF7q/mT
j2mIFOU+V+koA99VVZBWR6PLqJCksSosMW/KL2QEstFR360b3CXdtWeZC1jdfq7bkI63EdsxDo10
QKbSFfAMWzQg9cYzmaDLtALI185jbWMX4meENBqiqPoVhUfJkUaNmLFXDgg75CECwX9HwsKoxcOg
ctjtcvIAA5ti3us2T9HohydXQuUhg34G2bTolKz2QBQSI59N2bldHp3Ii5pfyEl0jUv2JNJxSaaG
dEXAJQJF6YzdseYM3kXzmZoI2eTP0576VjK+SR1wYJ3DaHnShqS0eTYdgLeNbYxrBCG9/HkSeJtY
9vZOMaBSDc+hfD3o6ORhYNOvBfDoGSfc3WM/htvVabJXYbTId2um+UTDwQTsb8Xn75lrZq8kAhol
0uAM+9airMR3UoLwJ30dbCTMUAzyyvrGO18tyKxvspcR1aItQEA4MOCOXolnETVdYr/1tIzxPgNm
B1J0SDZcTe6Mmy6p9y1rgEB7jaeDitGVRN0MiNYBcjvJV4fSdtoXR+U3tyeW5ctbrn/J0ukIoHm8
K+iFIZtcNmCEALQYCcGDjXdN0iLJEbzyakQKD2lseOtfHXWcRr6jSEGym2CDjotzxM7Z3JmS042R
ulAVPLMelHKg5nVOJsooTln73tMyCxAj296awMsjTbSi96eoUkLS3Kn/J5mOSm4FT5P/KrQFJoHZ
yJBE3AKEgyEfOmPJZ7fyx2PDTXNXecPT2HbtBbwpF8LGCcJ5ebmOAOaoRgSjk6V4TpcV8uRsNjfN
UdXBAjfo7HObHSOQzJHopny2HZw/C1BEdsWZYWWMJDM851IT4FOt0RxppN/I9DK2XO4hFb1Dytr7
m12/6K9KEt25/2tYMxFH/J8a4zFJo+HgihVVQbKxOOqDhGxomKfLjyUrrR2NTGwxKDkNyYwcaPhf
yFK37ICoIsO/XcjBmBx1HH1128P0RAAZCARPC3J3QBkSlWUCXB/XyrarlI2mA34knFMEZ2pWf2oO
0VB90iLkM9rZVkWgrlYVNQqSRDqtWy27MZ/71Rr3dB2krW87J8TetAmI94IhMUfBlhAGicYuucEp
uYM60TbahXo8Sh5qJ2geyIJEd64kI9iT7g4qRbv80uYamrR3d9BPPip2HfdPgm8JHI6JJXWpqYE9
FazsQoOmDVuO6lnfv6ju5PT9dqlRHaY9qHcfhoGmssE6R5vdW1gLeAp+FYou13nitZGke0PUFo/r
xHHoKtKvLYp12MFxRQH4QzR2tmZbm5vptsGGzmNUWguQfcNmnUEzAMcqWL72NlLxyFr7kVLLfmc1
5l4kvIlD40RMKxi8MJPYNIHbneaeGf6XEnS6TRGJC8vw7Fi9cfokHBxO4qA4+QHUP6xEyh8lC4fY
y6Lyt1aEzX4AgDMy7M3xkC5MADvRKFHCA3CoHXh6SiBdVzZgj0ZwjQMD90+/cQEFhnR5MDqkfbBT
Y2mdeDnydN0m31bFkDwhTz55oh4zchRbIYFtT7KhaT2wb7aYh9UNIAW1odJMALqq+umplwGUiCIY
OI/ZqzGFXWfMGCmCEuo4bN2BWQ/8zfI+6EJsBVj6tu2jg28O7AKqtAEU5ihWs4A4clnYl/tlKK0g
C5QW4tRpcYGAO2NJq5egk73WWDNmaxz0Kcoo5MyC5gJTMxwKTGKeSYTNLHEozMDb6OlFBnSbsh5A
fyunEmShY5CXjJFLCxr1YQ00YHkVy5H8ggInaHcJcPnErJMNFBOSU+ocJcZRo21/NtMWWDEXAENC
AccUcWBrgdV5j9SNCdXOzBOo7F3CvWk4HcCqvGV+KIEbcqhb78FfhXWiZlhEtKix6bTILhyH0AIA
K2NAUrhaaXtS31iqLulJpS2pFzlzG5610OnwXgFGUhocUtt/IBdHuH7sd0D11Wc/4Vqv40WP9cEW
AI2Q/kkadWo0rG2xKy2kd6hjIl6B55r3yRYggtjRCKrkSTctjhIe8/V3kqx1jfrfdUEevD12xoGE
gw8ao3jKQVkJ9LgkTtLqaUrqky9BHanBQa5/M7yTjSVesf/ZhDzWfASyo456F4aG7vWaPCn7o9EG
yuFfw5cpCov6pQHLkNzxA5+Me+rlDdHQxsysjrWGeqQmQxpSw6SzHpIWSS1w1oZ3fibHTjb3zD+0
xV2ofjWxQ6jvxhv+9BxswVGGrq6q8i07Lldkc6jqK1V0NSydf7CD7jvl6yqZ0g89kpx7MYExiWq5
RsAmgCII58ktAaNwY+qx1ddkgBlqsMUwo/BzS0I3xy99j/MpsIhL6tTcKANrH8iiUmVFXsCpC+Ib
exVv6tZ9YWM6PbfAfQAidYUyMZw+lU3HnzJ5NkVDyzZBnY054o5kpNV2jjl+ZIMtwBL67kq9tQKo
yWSlKqRWUgx9wan3U2QiNtUBTKD+hRdlHe37PAjByLoeRJFP3RaVOP5Fdf22EHG3MmdnLb7TPs0S
YM0E+XWSrQvyM/Csiq0RtNTkQyF7NqIEfeUfb/50Uy6scKf/yDe/qRuVF7GvvhDIXurwXtvQH10F
uftR3PioH1jjAYLaStdo20u0FLesAbvir/0PL/SDvRqSxveL5UK9RMKs0LBMK7zMmhJEJFcZmfQV
ll8qYsoAJdOxP8jCAp7uhDpyXEl7dCPqrMbEXIwKrzOzPpoSQSfDU2fMjfGkfif0OwAcNkojc2gG
JKGdbn4mq3ShcYHb2WUg2k7A24hCRnNMN8iFYYd1TYYNzoAxNnCccATmEdjHaWyz3pIn+B9nKxrS
Dbfm6alOvG3qOPkHpx/yD3Oa5R/6HB+ptV5m1k8p0CDNA8DQzUfSkakZzr8ni5mclMXEzRXvbHN9
oBjUIKkdB77RsOzVtXqsIXY9kiXUxQz8JZ6SLIrt1gZDFGodsHMa9EiXS8FFKGXBOEAhh9QjWdth
42N11vOdGSlN6TWW7nKYC/Ovf41BimIWScxM88nLqwnfg4HMPWdhzdYoFnAJ3o3XsvgesklcFr+b
XgbRPtoSy1TI0dL3mNqBHXJILKXz+8y8FPhGQV1pTYeixL/zFOEHewhC0UfP5WAhlS0FWYCxClnO
616QMB4+YJ4L7PdEon5TgzQf8yKSvNwnM3iCQQnRx07XOg8RZYkAGro8OICz2Rg0Bmz3+Fw5XwK2
ALPa97H3yTP3t6oJ+52mw126BTVIC38mkWcz/1JiY5NGxKtb24u7d6YRawnJq0uN73kBngg+Mghs
C5OOtWz3E/LqXkaZMsVmc8QcG0OSITEqfal48FplM174Uk6iyQXnY+pbv5GpEkllg3yFjWNwvBaH
qAhjEXrJc7EhA74s2YthsPIxZ/1udOzmFEzto9nid+tE5W2T5Gm/5wCFje8UlrSzIgD0MmB57bSW
FDQE/c0Xx7GTBwocLsF4E310H3vPNB/vxfJmQP3y6PigcCxRfL4WLAAn8xh8AErSnqP294lGZiXE
cwJeW6DSjPmGJSlOYSfjO9n7vRd8mCyeHrDQk+cicCfFOIIUti3maV9j6z/HvzaYk9bSzE/kAr4E
rBv8wNslOcf703U670TNEmbAfhXCA/4seiTr2/BvZHktO1uboU4J2O3STrtR7873bkgmOoz2/ddQ
oVmGWMNXBcBxow5Qi1Rio5t55huQJkxHVjSonyZFVHtu9EBlOT52NpuYpC51mwHJ2PZUf05n5CvX
A0MxkyzeVtXa1KWmxxZjnuB8i6q4SYQlYvOIBX63nVCFEncoPorWg5OicBlvL9Z9DaYFSFAmcIgH
YbZfo6r9AUQY60XgSfkyV8nfJLZMz9+m0+wfvcYpv/JdFJrVEdksyJ0Aqcy26WtJ0+I6XwBM/+hx
UXyMutX66IzNeUw650tR9AwUq4CZ9YKm+xSBFFH4pXVZy9C8oKLSVD2SBYU9n83om9bZSd/tosiy
QNE01C92+wVp0eDbkbmKiUBjO96wWwQeZySjBuubH46YvUMLMK5jtnKwXLgpVp1oUEACehg9XupZ
mYCXCIriavgLEy2iXm6x7LHP+FtkijSjzFy0ADEBwMIom0liKXiEukBj1fXn/u++l/SSVMk7SXoO
stQ+JKtxVik5n1+UbwrgaaSUNDvH7oH7KlzMVoYI5Q02/mOA8b767VMRAa8ACMxkYkk7H+cvO6wU
7Z0hcxYBllFZr3U3mnxXNSeasAMWZsGmqqgO1bjczvUzEA0exGwusZro30zvqUvmvK1jM1o+GECo
ADclsH+NIAI/sT0fCASYRAxV4/s2F8OWhqQYyuLbhI2v3Tqs2Y47zbCfitr6Aoy7k7321bdy5jhe
E4Hzocry5Ph/WwBkptm4piUObuFaZ2rEkNmq959lk2CvOPTvblytxPjmGqEJOFz2VjX1c4EVlvGf
bc6XzytP3B24pJ1zGlo/VIlslHjsNHeyCtkGUCHWUv5FNyj7wt9wXbGVs6Cq4CIGUJ1DdGcB5Oxb
mTMz5OukQ32YMnMB3oixvKyAQzkMqefHoxySAnQb9QvQKWiQGl2TIAMDp6p1FuUPQBv/DaeCr/YV
TZx7jY9UDwM17lcZ9bLZxcGfbXiAcX+HHqfeVI+bBlROj+DOAjB00EXAkSzZC6ehSLLY6ZG4zkTW
XBZAEF9qb2xwIpBtCykiOdKQ6nJ708UyK4hNkFJuozGCikzztjAA2uRbPdgaOBIBMwAdThLSW/Xk
o/9mKBVdmWTbYHBDZdz0AqCGZO11TY4sgZ9D9HJIstC0AVk7yZDcdyMQ0cnujbSjUNrBrICq8QZS
5CfA7qS9PbXv+K/wyXqf8G5rUe8JGg0m0IWRdJtfGc+9vQmnsvt9yHEyEQ3Wl6h0/XnbMJbtqzSZ
gSzUruc7Goq+EKherUFZjJohL4rVmCxFh0rwPc5+BLh1zfVk++X3qFqTVyTgjw/m6lqHIcyqTzxp
PudpXn1DXf13tiT/boASA6ANl96hTviBexNqcFwrzy4Dt1FkI3tpGhZILbqOSWj24HMtAmfa3SkW
NmaAh0VDdgtFpDEvsL5A5vCBD8P0wLPwFM4m9uY6MCWrI301poN9dXpPp/lGZ47Ohro4LADeAnVV
doDqyhOg0ZQ5BcqNj8jvmC0zwRTl6qC6kzVaD1OVYPqTTvwVeIjA5QApPUjlgT05CA6S88LdkdJf
Ouc5crwDKdMM9nXhgrsWv/kTyerICo7NEDrYOoHWx5TLbrPdzZo6ybESFz4yTi544FogvgmzTxnf
E7cADaZmT7wD7xpTYri/D0jjC2At1Ayci0E9omAJ2X1o28ByABOOU5g0ApgKlTlRgVOJreP8yPlQ
7BrhJLGFGiAQwYHEt41F8MoFzsE8lM3EnsTnpuEqEcKnNcM5m9RSM157WkF20VQCVPw/u1B85mbH
vm44MjzT9fc8LLAh2zdPDEevT0OIxAXAlNTuWSoAEooj8w50l0o9Y1F5LqEowOxwaKO0iAMgzZ6d
8geVueqqV4UcpNGG3s1uwIVISW6EP0RDbA5wGc0JNi2mTo/3yRqTWB+N9fir4yFD6rrg5tBJO6c4
H3sM8hOdOYEc8JsYcwCmSpwMDWlR5+POM53qqEUa5SIqbVnS1awcvDc/uZGsjzxzY0aOC2C4bl4y
iajQfxASJtKZ2j/nCRm+Afa5s42fDrfDXEx/WqvwwTqF38PmatzVgKgE4Uiv/Vu7YB+SElVezD7y
CODK6zg1f9jOj2wKsr9WAbZpm3XBeULCy8tkIne4cYbsrzlJv2bAXHh1sVd/jD50PZ+QmQXesWrM
8xcbG8YlnjSvJDKE9bfXDCBbkaIRZVn7GYcFSCjE0ACYsrYnCza5N/aDYSZ7L0FWWAgepfPcrcMu
WNIvMw/6y1BY5kcRDPWFVcXvjRet1WZyWm+TICnlYKWZ9TED/sJHnEmQbnYZYKNkpT15UgNI9C+O
Hy3/j7Mva3IbV7r8Kzfu8zCG4AKQE/PNg6ilpJJUu6vsF0bZ7st93/Hr5yBZXVSr3f4m5gUmEglI
LkkkkHnyHK9wqhuhqp8gJM1u6Wrp6lOAqkGL2ZurgaW7OA9RWhxCKDgREhxxkAmZ0ufYEBDG+LNX
5+VYAHqifhZB6RGXJkE6FlxHHFgrboJce0GULG5Bba76JtWV2MAEkQcweEvp3vWqMUCkAOpj7cAV
bQLZR8R/b31DuyXTYq8C3YcGWzesyeZOXN9JCIWOD4nuGgfUi4lNxFL94ICP7X40fGvVSp798Hm4
q/WiOTkdbtmzzAJ0jtu1z6ECS2IJpKXwK2kFGl1cppxJr02AHltYgQKiAaJ+a+GTRnBd0S4Zmlh3
jQF93U+50oUVaLHNzEFL34n5x7yFIIiuwJGrcIS9vrdrO74P3HYrY71/Qmi8f5KgY1LMzP5+VDbu
AHFuJ1yu5lFli8Z2Z0FI9o5MmQGgO/ZD44a6aVvbuA3X5U0bIkDd+PojNb1bt1toxg3rNiz0zMtZ
dS5R4Xjqi4o9dpYJhmmrji5mVK6ReQyMVje0AA5S4YNac7Il8xpH/xo4g7EWoandRv6Q3NtjxlcD
yiS+a36IdJ3VfNGyGBsGWUY3oKRnL3HR3pMDZADlKtQr6z633O62SWWwyXUn/N6g0FatQEtPY+Su
x6aT+Dt919Ioup/vLYH7/o+9yH2v0ja6n7oQ9yjMY2b73QFbw7YpoaYJCtcCkSi1KaI+NXzyR+cI
UpWzzGxzR7aqawnCWW8a38pf0+GZNL4DM5SHkJsRyFXc6U0IkXpdLprjCEX5V8u58IpsB15dNL0Z
IarDFq+2fCEzULfTobTCePaSefLhlblQLxJ6th2Z7CGBHKFcvRrDJ98wjXPZTQddBGm4rhSzPY6e
dAidj629nk07vUvflyPq9UGXXGRQXLjQ2RVi2tjfacExVIIXyM8ghpHeUadU6heshFArUqzgp1MO
y4BeNqgyQ6xjl4iUiZUfV6sYZY9TAegM6zcLNvgK/itRx4sS9/HrFYSYJiSo0sRLxSheo77IMheE
lGMAdmkwGq+u1rpw12ToIcjGDzRvWRuJmHyNYjhsR9NyWNlBF92DTMxB+rqrvIlb8Tvkjl4bmZVP
fgaVrZxxBjgD7MlU7OLesb84gFrcGODk2aZQxn6XnefIXv8G5j172+qivIEMkfmKKMmaxqEIGG00
BIkPfV4nz4PTPtJ6VpCBPLbPslNeW/xeGzTsd9QLGXqDGufAju5RPHvIsx4kTxKJa7ssp7esbfgG
jKPRjWsl8k1U+q0h/fKpaq3xDnXRyG+H5ofbVA/RDXX/6qan9oNVZ2vsAbYIStrP3RiWZwQMulnD
PvKRPw2GPNjTV9SCG2RFGUC4fbG2IlN74nn9Jcyl/V4KiCu7VmreDc2QnSYXt1IasMP0pq3b+NWp
pLvLwGm+m0A0+xqM1oYc4jJKUANZyiOIVZp7q0ACeZoS+x0o3/cIBdZPhhk3h4YjnU52jlJEgHPe
g0zjm9Iuxb61Ku3JHtsvPhLtYY6n+QglusfWkqNXOoClR58C91OS3OoDNBDI1OZhdy5xQ4pjAzoa
eY1keI/P10sgf5wgcY8FMggYXyyAKNn/ywK0vN+2zTmy0m2jOKijFvvqzJlugUovTp0ykZ261MQV
ykFbMRbeYqOrxW+SaX0cdWj31mvH94fDssmE1Loo1rTfpObTRZC2Kie11WV3+umDON54KKzwP0HC
Ebb93IjTljwiTR/ak9MenIaXLl3NPssOPkj9yOvFGK4XR5pncR+yW3P+x9BAaSBy1AsHTlNtQlVR
Y6mKmlhd2WpAaFCcogGy0egyMKgCG7ItAwBxfMwIIqGgnnGCU1ljFQD+UYGQYSbCiyF3eEi02rmv
mwTVrSqmZIyI8Awae0uK0N38yiPk9a5EIeybqXFUMEdavfZ9y9hBA2Y/NImEyHDva+vECcUmBI9m
hj1xuc6EE97XVcIe+yKP9lNTATdC3oBCVsDydMUh6Cz9MdDi8azWCqYceawyb7aOCtYu4dw5phsb
5paNiFz7n6MibMFotDhOdn7mHfBuZHKsIfbyEQFRbiFFHymxUrqy8OVpkTFazBBuAKKjybJp3WG3
7Y2oIJLIlvw5DTNQQYcck5I0haQyymlpsB/rjxm1GqFhGuCZfPs4PmDfztb4PKwzMSQBc2OuQ1tL
1jge/0mbRJRIyL7UETiEyW3mVEqUs2Mn6ZqMFzPgPNl+OjuzIYrPHwXRWbVvG6Pb4QSOjVss753M
cv/TDu/CCWwFMu43qLYef4Lt6d12mPZWo/DZy9oheA6wzYO8OJd3dhrhENGVNuq9k+agQ8rhRhol
yiCy2tn0SdFv7SpD8jRhkA9RGiIgsnL2peZvFhPZqRktMbari37bSzxEs9NiIuZlmhvqKAsD4m1E
STlQ9kGqR2e88/Sl0xKoRdnD26jFzV5YNV93Yz286WB7Bg10LE86dIdenBGpVuWWCRsqRLEDmQgt
G98Kx0UJombViN+h0m3v88L3CrAunOICIFk9ws2uaxhYqYD9ddI82ft6jbIOcqFGiwME/6vE9Bre
WP2O5oFfU93cub4OB+NcWO6XKsT93unw1DRULXMqcW+lLlOVzkuXRgvl7CtnXTlfzaXRMEnW4GxB
JrcUoH+Y2xColz+vB158XmdQ7+C6ASyM27FbakwV+l26i+1yHlk/J8+v8bdxcoprHHmmMLkN88A8
sbFH/FAPwp3LQICCXRGM1DiKAjcFOLJls2GxEuQiKSFqkiJ5DynfX8xsB4HYJyrN8bD8c0mCdGQ4
fE9A10O23QblGb3M4oJq4mgTWCj7GWy/8ATY85BVgHJHWob9XayaoUM23w3AYUwD1KDip7/LE7CI
h6XT3VzNiKb4LcZjf381IUBq3MlxMF7WoCttqLd+NA1H6jUxEpurSCQrjpDAefHNDQaEEBA4baRY
81WDGBkoerGfnbtk89NM8fQqIw1feGMD1wrI0X+qZQW6m0NAErlDEs+igc5wn7o+rI9kQvV1vHaj
APw0NRcb00IyCaQ8xQl5EdxM6XJpWKfvWKoVh8VEV0Ldg2dbrF+uQgOuGk3ymwgxnEfX7/Hb12pk
hNXBDueXfp9l2MtAThNiPK7brxnKOe/p7KcjeL/hoYA6AERcnywW5HeZdPdh30Ft9mopvaz6fV8Y
7qod8fPIEoPvssa/AQYofILIYvhktRxhHOj17CqLA+7fZNFdqjmzxxR8RSUcT8E95fsg8iuhGQbx
Gx+8TToHdL7Q/SP18xSfX+cG/Ya6BhRStS0NT9gErxHarTzqOnmIiUJNXGaLYvxhWVp9s0ASCczo
GgY+vaQodniYApyStXq8GwSqcqYi1Ga4YhNANasY0reoTfGs6FPTOuPMZ51tN/sPAGXNDfUWe9aP
0R6/hq86a6yzoRofurCnoBLZl0J0XxIkvQADWo2kjVk45kuNncGb32rSM4xoegBxhov/nC9vu9ge
oBWQa9saMx9QZozz7lSYb/nYfBnDsFLr9PXIv0rNeKKQAvAIr5U1+FvqLc2i7Ei20s35LBF55VK1
7vV8DnRqB0pVOspxJJ6G1Xzcq2NtldeAltDIcgREkE54PoRglAxHc2dYgEPaiIstymooTmVHSBPv
MgOUFVqdObtZFmJCfXwAldY1KNb7Zz4l7BRn05teRH7r4QmS8vyZ1CSA7gDjS1GeaJ4rzV8v0ztK
S6p2071ImuEmYqHcIfdUvxhdDf3QBHkDLf6DJRZ/mh14j8cIR4hPN+Mdc+sfpPMuCB5CovCk9k4N
jXz6kakBOGwts9rG06AqqhCSG7F1b6omZ9MfFgh49oMwzXuy+13hrMtIauvFNhV4ZLomPlkEDzR/
pWe+fu+gjhmTBmHBYrXsYiHHBs/miB0ElKENKTatjNzDYNjOga7qX3QXF/IDBeXHjGVaETerOjT1
/eIrhvoVedtqi+O4DrDtX19i8aNXXLp0dfUuaO6V3wgBuJXZ14XHFcFi2yCLleUO31qqC920YW5o
lGyLCz4z8N3UihFwcYwm8GXSCjSlaWWzxwcLMZLRkTeTVk57vbaBL3HbftO4OoTsLOxiTDMNv4vY
uOlEAOlaywXezmH2D0gnQ7dpFOZLhXe6dlNXO9NKoA6d9mkfQ6rCzfuNAfDb2Q3T7Ibu/Nx3Y4C/
5Qvd+akprKnc2oVfr2cFRaGgzJApByTNDofEG0NzZWpRcU/eZpMnywIsBt2aBp5hWwPBFW8hf4f/
dJhPw2lN9BrUXBCeBKX4ZnSpOCdawB4h3d5VZvhETYlj4MaOLWMTA870hD1oc1fm70WecuxGse9Z
tz5Y5ef+ZIOUfQRd0wG6oRgHd+JqSrh/50SR9jAJvAunlaj7r/yHuDP8B6eA9m5uIitDXRpwZSbX
aWO7G5pl1SK+Q42kDkge8q7h0XdFeovj8NEs7OauGbuPpnDsdONmyTboCnYUlTOtezd23sfhoRmq
7IcLone847w7u5YPGQYD7z0LgQ1kIq22o3Bwm+cuDqi+qLm3wNdAL4ZcMmHSqMkBzHDlVO8rOZgf
A9C2zWYknDFMbIuP44teGdhHGOIW9R4K6JW24pbjTfX7nIOVmvoWtEfWU8car2iARO57lHUK/1tp
Joh5SIUjJJk+uqohs7oHj9kpSOOfEFauX6rer7eanByEy0tw6Q1VuuYiGL7lab/VYp//VK62xavZ
NeoLCYxYbB+Q2erPQwxOAg7i19dy1JOdm0z5NpWG+SpdRFCkLOITjeLTzHKXf1kmJbpd3EtZhihE
VoR74J1zy1VntP0t4kDHDIyaQOx/2lpF1zf3L/3n6xEMBrdhBk0806nt44DfmBfFMvtRJS9icox3
Q2LLXkT5eBxiNp5TcGJ5FWjqt3oSgq5Y5YRcRWlu9wXeBPV9lS2iK8iLQgB8ZKO3DDiUUVr6dHW9
RFkF05bJ6gf+KiGK0kGjszRkcxUJbtCkzhrP4I9RGoj16CHs2/CGOfGEtH9nI6kDRpJjN5WQnKqA
OiAb9k0fA3QlyZsuiwlPlcxOoDjeRyAKq3LkL5VyPHIk9YNCos42S+nLLzZsjeN9yzjSWYsPDRdO
pp3tPACqyR+fwNk0bcvBR2IzSeKTVjkVFJu06EvM4z9qVXOiGc+9pTU/S9SgrYDFmp4gyDNtjTHP
b5MEeWVg+18MbWhOExJ/y1tLw3w2Le+MTCV39i62bed//+t//p///WP8X8EfxX2RTkGR/yvvsnt8
vG3zX/9muvPvf5Wzff/zv/4NKCN0eSxXOPjXhAS4pcZ/vD9GeaDc/0eY1nWet4V5zoB83RHVDtHq
MDPd6gw1jouJmHeW7sy+E0GnBffyrUjaaCbkIY8rsp/edUHwyiwD6D4/OdocPAcRMoseHqfJETFm
fMx0CRGHBLgw+FCXGkhdJF6X6A/RZFlegXzlOzTKPfz5+c8J+kGrrNTKZw05qK3e2OnByKb2zrQS
3BMM0L+R9I9mI7qPs15wMyvqUR8ny+Ampezl0p8V+LCT8VcBj8IbEseb/I101/PzLw6SeFtqug7N
iBKAROrXqj/xzB7WAEtrxwQ3NxRdPuSOYzxEIaTQ60ncUc/MovGubztPBEgYeD0o3W5RNv68+JtD
Yt9AZxEl3+SSNWG2zbhfrGkBaqAxFK+NcWy2zefr6BA0XxmhCPbz0lFuPYLkLD3S0jqzovPgRmCo
csMnyi/0VXFOsZM9US8udQa1H6QuhD8U3u+/aUL/2xcN6FIHeAHuWoIZJv/rF61O7WBKAleedWEE
t6SjxOuxDGfxpVldqUB1XxQhvDIPQ3nmFky6eTf3w54V4fqvPros/WaLmkzc3YjCUMfjdd9ObbDy
JyO7J0ZDGkja8Qeow8w90gWQa5oitpnwpdpqwSqLJ/E9Vw8yo7XKUwjp+pPLTLwXAC8Bb7S3M8e3
HXbRmVf7YkRJ1i4wwUwXNI61bsEevjXBa4RqryrWPMo2gRUUkHRKLdVWCkXRKbvjKdIscw98wnJX
B2l1hHBodW4NgAXpMKdOb4WZVx5ERtv5+PbpoU8sK7w0bDBqRR+jgf3t9x8VfvrXnxUEfnAzMAH4
cME8KtT4xU2h77WxyCxnPAOW6XujdI7CNbQno2qco3Ss0iv7gH3FIdRcoXS3PHdmUj5yQ3shux9q
8UYWptwjSmi8hdrBGjr2FSV9w80UGf6GvDiOn7xKxSbomvbGSsvmLgfuZKMSrR51Y1c2d6FqusS8
HChRmXfqJDLINYu9WD1xfSjfbfKgDG6muDRfhwi8hC7ANnnDyxe9A1ej8prqUYNWDCb5nXxjQdOi
NDgBfErHfWetmbXr0Za3cB1EYEM3WzfMOfpMH752neZ7jRjMu8ipwz0U5/Dnx2n2nrEKtWOVlN+K
MNqX6uZf5PbRmvJNrIUYH5zm0eVhsiqclh2oy9zJuhuzHoFR4NG92smCHYpZfEg6ldpeiwUi5pHx
NpV+/F1dgI83+R7hYlAWdUGWz6Fcl4sPhnYsT6tbOi0uDZ0bEYkQayj3FB4NmLjVbH//7bGEdf3t
MTkHQgEyCqaBpwo9ci6+PZORiCQI7fisAXHnVdyxTrYx4SflQnu5NdnPURUkkYkGyU7dPNazWzPU
N1d26lITDn27Fl2hzev+yq9lyX7UUVFSqFdeptIrTCNEgkTCXq/s9B5E7vSHuAx2dhc7B1M1eobc
GCp/uDiM2ohLGpovyUp9ugLHhHNYbNc+tNwyTFcoNrwJUN17kw7hE35Oxvbj9f5xqYs3sax1tfT1
K5Mjvbt5dXJf3ncGgtlMvfZiv/BbXmVZZrGNWvTC+7bZ+vjoDm6SQBCOLqmJoZ10wPFOPyw2urqy
Ibs+glFBLUHNRZ+WmPuiisDQ1CIM9as1fmWjlwEYELv0q+EQJHWrSqvzLXOBb2CF/wcwd0hHuvJL
m9bgo7DK4cRHKQ6AY0LTT2jRE9IA4EkEYuCHkk5JW8v/g5XsHbyp8gt3hj8nqU1KVY79ti3FCXv4
FFykLM09kTcS9S8I2Gm5Fp6TwT4xup9ParToko/RrC8jGkWmOHyiCbILL+eTR4T5OhJy28FJou0I
WMVRGGbqFT2os+sIT/HRSCC/xTrjuetMQI7K6iv2h9EuMVGzPUyi/Grk/IaPjD3T9MkBtsFWbst0
F/9nmo4sVgiRZZzrZqAd03R3DVFx/F8/MXYz5o5GHGZsK5F3694q0je96c+iMfhPJFofmJYMrxaI
eTZDbrXglM6dY2aa4SZrjPTNHdvFtYohWdGGzotTldbZbQQIeVrwfqpeKnwTREsSwUI+Md0DKL7a
kB+NUIPyMdSkY8aVXUJr3NOnWm6MAVh8bQraOcu1ZM6WBNfAbexIM2xKVJJszp+RX28Cidf58cdc
mnGVHFNz8YSBAIcW7kgqMMk0FE7SZY/0WrtidrBp2ig+kK0oXZS+0UAppLbHc4NDm0W6JYA3qqK4
sit2oCtbdelqGehU/XFP9cd0Sd4WlQ2TE0qpUUG8zOyqtFxNbgOAtSv7rcjaH7badVVs+GhkH0FV
ifo6Ynz1qlPil8v4WKRANmTAx+SqgoKaRpVG1FRvQf0RkLWV4et8kyj4yuKICkJtHyDwPv+P6T8f
OdjccNw4Zq3ETP1B5j8aiz9G6C8FPArz4lahwvquuM3b9KOpfBfM0kufhidDgVXJSH2IuxgbbASj
1Tzy/7PGvBpv6m2s6WZycrIyRdgYRLSa67r3iJUOB4b96WZiAHMAqbEjADV5VPit3BsO6HjIQweB
5qqs82wNZIB9BOXqfnD7bk89alxlX7ooJuwOVVAD54pKwdIKCtSH6ONmMruqWhHXCY+66Xbu02VY
2Xm5pUtqMuS59aowtyCP7Yo92Wg1uor8UkHG1eo2yH0RZuXtMW9wKI8bYGUeaGR5HZqDMHUNgN+g
xV49sGJPMMsJFAL7SkBDnFCaZBu2je3rT3Rt6zjdkbujCM5RA3XpHjR943E/LT3QRrvcWHV9/1My
E6+E/fqOShQjCfox6jKFdDYbK9u0alSqLo0acVrsqIJxyvwM3OTGb+YuzjTXsY1DEaTOqkaZ722i
vmcWIvJQj0YWHxU/yqqXMkdqDHWIHvVTVFeinksNURMbWb8ZAhtJQuVJtiGPgmRLfVp08Z6n+EO/
/v3WjOnsemtmOagCNAwO3Ubmmlxt3S62ZkIPNY6whHECfCtu985XPX4zReUt6NIrUOoCNv1HF+SG
tb1aJDTwq219aAf7/R1iS8Wp19MW9c+Oe0zc4SHrxvaRTJ1RFhu7a7oNdWngF5Nyf3ogB2oaNUmo
SctCn5MGq69W2LCn87GvtMA+V6TOdzr/ZVCSAG26DMMV7sPVnozMwE0/HvsexXGZowWbv8l44Gnj
4n55GEjUg+DwOSHh6dKArtpWWHGJB1qOfF3i/LRKgR1BMb0WAWgUDHCCPJgg+d4mQRccG3ASQh+z
tXaxNO27Hmd3gFgZfwnGqUYKbnC+dxzk0ggiB0DYOyt32Lk4YdyiTBACrUsuMo0Td201OCGGhR2M
qyVBOfdbAzlfNTGC+Pbvv0Du3w6GlsMt7uhcZwK1L8ZVtCj2i7bCT7c/BS5IfwITFb6rSlaoeS1S
zzQDdLUqgwq1cHLQfqHiBEzfJYTU0sxak5EaDb9MHeEl6a8h3Np4fsHMjbBNiU0SePxWlMCKO3Ao
d7mUHnUh+wrMkGrIexnAH6G9I5dlgPxoxrJUqKS79NLOv/lNgaQnKlGehkiDvLITQWiMcxRQoSjL
83Ub9WfZGxgRyhsbaTuvUeHX7lMyha7IhjqTZMe14omkVBb7r3wvXFLf2PZDL1fxNEXe1GT6seSW
86Ux/+AK95dCm/SQC2Ts2kmMb+RVh4N+RCGO+8XO/7CUVzUBMhfYSMiRF45iitYUa5EX1iLz4kWT
aC0Grq3j778Z3L66s4BZwrIdHBMEKmIs3VDhn4s7C0KMPbNT4I7qMQ8lMpfAwkK9oITaFrNe4s+r
Ygo/bMvVP/oVltWC2M3vH3L/uTa19KvMgI11o97YJnKYvjnVSwHS1q9MmSOEnbZaaFanPsnBrFgE
PvQOHO3IS6v9YvU6UiQA5/p9GB3YZDXrWCF6jdr57kS2kZxSvZrubImNrhf4kJ4RWlCfggxCcS7r
zHsfXJDnHrU9iDjgpd2iBCEcSCLvOwAmLwZoBjjxP2ZMFqiFaAbQDRlEiDEgUX07z/ChN/ktjWMs
hWPG7z8TZl1/KAzpe85MJizhmAx77r9+KAZIPLvQtbqTJRvHk4rtnJowZpB55OAtWmx0lU2jB1qc
+ByOPqQ/yI9h53Hhh1Nxdi/qCUHCJj53ThTsh85qVkWZZk+4/xL0gSANDqIbXmTEfEc21EvoR9HH
32Y0hOT1q4bP9Ei+LQMtUoqf5Jp867yqnvLj7DmEget1dW3O63TYdh+buP3qJAC1elOUvTkCTN60
jt4ZclcZrQbmIVGvC3zM+wYU9gCbM3c/CS35gtjXrqiM6dvQhZf2EiVrZHfL/NKu/GM9kd/8dPqq
2c1Ta1tn0AG0j4gN+PcOK14jhPDeeCOKnWKE3Kasrd7MwDp9ANVi0wKUL/hZgEjjRFgo1ZNB4J8I
KPU5ZsvWePnsEUzqs/c5D7SOF6vQmp/zwIDhn6iXB/H8ClkCsG0QAFislvqnySncf/f26M1+vgXy
/Hx70mm8Me9QpJcKWw9XlVEKiPg62p3WDxnUse3yKcBJF+HUtnzKdf5hW0aXK/LT+sb8b+5P7nX4
WSU6HFsIhscXQlL21U+hG1AwEWRDeioFqvhY2+PoRVnBOVUIOrmdYbUS4hR/5gxNtwJywR6PmqyR
FUJFkAciM/6saUFywi/rjyC27WdrcvyHlo9rwVL+7KoGpfbQSZmyR3JwRfUj1nl1mnsjiAD6ri32
5Ip0NHCmIQu21GVGMm0Ma/gK7ph0BYZJ86HLO/OhbppsN4YaoM7KRk0bVu46qUW3WWxa5yfeFAqx
s237ww+w659G59qHzhQI/gNmvEv9oDzTrKzJs4cCW1P1KmRBdLQ6AUh7u6xg9mlwWN5RYtshYCNB
fpA6ynOLprHvUf44qPh1jAxFLt+nDpjKxk9f3TiKbuo+KnZVqRtvqa975ADlcmM92qgEGRH+ejQd
fG1ogJYUjqdpIZIDq9xPxf6/uSua13dFgxlc1w3LtCwL9Rr61aOq6qNghDCWdgxtMNwvhT02Mq82
8m+ziPhiXwp8rmyQTG/XjhOgrAiVhaswC+QFxe5SYBUWEIzQXWuaR5cB4vE1MshU0NxlwAQwiq1o
xI7SFqW5zX1LaPJCBxotiYFfa9SlBcTx1rWCaUXDGgK/yY4uIQG+940gOOC99QfdxR4tK7TyrQQv
l1dEdr4tuv5c4Nb9M7Drqws1NMZl81PK9mpohEWqob/4IE+Vrkx7rG7qDXer8o4odB3azVVrsswd
stcbhqPT3V8sQBHGq0ZXYJLCbb1c0RFkin+MmlxydozBPtUSwxhi5WCLSYTxvSo0cXPhp6YJAM83
PQs7TzpAiLO6ZpshQmGaOe0XbqGoLLt2RZRVxDW0NKriVg7ltlcYDr+swyd7gMYhttyAHqseVERu
fMTe8EvuOEqEoZadppCXHFBXUa/okppcGenKcSSISOKOb64H+unp919wbl5txQwmcIOzOaoJmWna
19kb3kgwLAoANPKgwGYGJAMvQ2G9lbHBG+8RymDpcwSequcuZ6hvtmP7tjW77DmJSyBQ48oGBw26
ugaVEOBiM4DQOIpdOlexlLYI9MSp7gKik1Q7SqxRU0Q8OYZVfEtnK0q9kV0viz2KS5LxQU9jf2dH
ndaWit5oE2o/xxa3Jdz93gM7RsodiHAUk352aRRBlPf2M3Gf/Okx5+jJA8zQDxHO4XNuDFxNDIhZ
pPkom+aYOTsObvo6Uhy2NzsGJbj+YzRuR3bsMFq5KIP6/aeAbMffPgYXv2nXYMxl4KT+W8KTmzZ2
ygaiV31iSZSGgi1eekHSNyG4KvUKVVOBPf6oJuwFa4Q5now024A/F1JLgIU9aWVo4njc9ciIVdi6
RExuCjdwHuMcPAZjLkzIRjTOY1Jq/THBZgqUpH3uSbeKoVDpGjfknOugggT70k2fVGPu1f2Urcs8
8LfS18VjmZr2FvB5ob/LKNcfLNm3W5ASdjcy8nHCAKFJg5zytzAs263ZjchW1MP0hvq+VYpz82xf
/FPE3Rb7X/1pnbxLfg4ORE2oxliH/vPOQrTOs6m+eOnTcJ6BRdHuDR/aymN5DGI09pRD5EtyNLE2
7Isi3ZGJBhc3I8VNEyh8+BkRCuqdzklui8HWgTBFY6LA6dwV+nNZF/1+SONyZ+cmQgdBIHHeSPXm
6NDl2Kbxrpvq97kL3a2HQlbBdkoht7DSEOU55NLVDzjC4cpyYaT+xeWF63x54TBPUwssS81TaSRs
OojuVECylhW7jaLuaz+F5raNW3BrGZOGlkYAUGW3F/3ZXc2hq9oEdcaAG9dm7tL0eRGIxoIqrVz9
/qvvuiqXfwkq4YbJXN0RiBPYjDv8KkzQ2no/mLyYTlMKdI8BIW7EySKnuKVmStISilRo0haooRVd
TqzbjDn0lMhFy7rylkPj6WPeRX/2VrPJc+k2vt9uLV8LV5ni34yQ190Uoiru4pEVd3TVCkj1FaGf
rq8GJLjvtmGJEzQNJOrpRFcgMARQFkdxhFf/XCpV64WTHx1ic3xaVicPFzq3x9yU24s11EyOg9q5
y3aLOy1Dc+oh9zJQp0MhO2G3cT6O56rMImSdCtwVeQbMlrKlRpMaK+yQKwC4AUnLGNJQRTaZP0c7
WtWxZUF0KX/Sh56/lTYQMpAnGe/HAWUXDaQANyzwb5Hvbcx1XRff4mFAPTfHt333iy4yLNMN1Fax
CwHwxNMmqE+FWcl2o2vo2MtwHWyaquqbtwNI6yGxuOtMA4Q+OOECdHY3e4A5hO26UuqrbPThSxM+
Z0mnk7sWdGRnOdMPmOYPQRVsEGxAKGhi+ZrAROCfRhSN8EbUX4ZnqFJqdnyr4QTQrcCJKUFgCjpU
UMy4xdqhurh5liOq2xLJ0a9N1rueAYzvSRiAbyEDVa/7SI7fO2NNWOVOOejKAYq9/p7FgXNLiE/I
TIotKjVwAx4VsmvBgs4AUQndUwDZkTFWQFpqLhzDz+FFxA08mVgntlKUx0M0zctVviMIwlctlJAE
oJ4lYVJNR4mh2QXFmDdGkN65oyke0zqPIFGDooYpx0NgnNJqM1aD3ExD7DySiyFfTTwqVpFt3Zi2
aT/5jqWtmwIFFBWYfJ5CJDuPQ9l8A4EWlETzHqnPPOrWccU5TvEo2ItSkO+BkkEeRt7fkyl0oSu0
KjPRHiyXPSDkIpHHE2CNizv3cZlFV1PnxOAOS56v7F0DTRGU/71cLAmyARR7tM4XetGSBLRq3HD2
XZq/kW1eRL0vCBX1ez2xvtphADappgFEx2LVe6+qBxc3IInTvWP5393KDXYphAtWtsroNaqeDWoK
qJvTfACONO5d2cmDbEk05V7vgsNRUGkcGUNVbtczSGSqueR8MTpP5u3HPHKmaYBKCQ8EezlqhSNQ
KDT5dzOwISaRdfpLG/bjGmkd7W4Yu3E39jF0jAucl0AtVu1iZEDvx2Bs1lbrB18qZ4D0V16y/8vY
dS03jmvbL0IVSBAMr1SWrGA5tf3Cmk4ECeZMfv1dAD0tt2duz3lhCcAG5CCRwN4rfE1scwsRoEj4
bRn7MunJDy9jX2QfeV/GbKgWtkzLE4iQkG2EynQemNWuHdmLVozWlxt1Y/TSNUWZ4E73d3UAZd8K
omMLkjXV6sbcmIettto5AX+Z427rqVWytntfhct1UW50TZsi8wUGqRPMTYe73mkCtlcPWrpMXtof
I+wqC06hbHe3ujj5FaH7fl+jUrSYwiy+cziJ4JwsD8D/Ig0PtDOVDMy71EnmPg2DdroBbvEwePGt
bnQhkql0K3tmrsCYSfbETY07r0kgXjkPB0q4Ug2nA7SzEiiEUyc9GrWyw5apGR1YjFyDdh9JK/h/
xrV9p+mseQAnw55EMbY+oMLqix6ITYiYixAF+qnvkQR/Z8X+3Znr74CZQSNfCanO6qm3M0tPgxdW
j+Cv3pR7/xbpRUbDy9yXaODV5sO8WYt1xERDTZyjAe1NfRjPQe6li8S1kVBlLEX22KqLUxovIjaH
I8NW57GxkNQntAdrhjXZY2Uk6Z4aDSQhVGyTtOJaNhEgnhjUE36fTiJQKaIQ8HyzT1YBRIe2rTuM
X6CWtE7agT4GLa1PeAo0kOVCv6HCXBXWq2Zd8XXkSfoIRvUiZUl/B+1NCAhQMn7BeTNRqnLeViRy
XjFWKxZ28L6i7tdvrMNICrRVAg1YpGK6xzgSimJevBiEh0eJk6lvOWHxYoZBtXHazl7pplOybhHE
wIjopiu9I1RzzHu9Rp6GS9098hiKDWoN89caUY6jVkXsZZnkBHwfnHL1ebfNodiBh/7cdetH0oct
jABUad03n4GHFPA1zpOXuTnBAL60e+gvI8t1LtguDXh3yiqHwn44HE6unMx9SFvkIoltJ+exwWcZ
5M5hY9ZAGiyTvI9B1u7CFfYVcGURLTT5Oic864sJjvO2qEnil6nIg6WbjvhLmtvO7d8jvDoF0TqT
9l9Qfwt3c1PPhbWasQQ2CA9ZFd1FqZgXjUnb7zrc5HXYrV83p+antGILGBn4WFbgbmxgvITtSAgj
8h24rI8dqHengMj8NA94cVcsOtNF0RoY4g/W5RwglaAtoHiowcWf7Mxn63I9pCf+itYtsy4PlRu4
e2/FoAj7gb6uv57vvXh41edBf2s9SCj3xXnmpuvvtb2E6xy0XSP+FNY5WVaNDbA7oOuj8KPaagGg
GdjWNaL2OGaqIkpQrNSHZxa33cIG9XstdQUzM+o55nbIhvDgtMFhH3YCCkMvFcz+kxB+7vYHiCFV
u5vyvX7VALKk+Bp7yOXeg0U2PubgH17jVsK8C62u5eNjz+NjkMj+rLvsxgwXdKhCYEwwGAAdusJW
zV7p0SmuUKdssu8FlznkbmT3Wncj9tqchoc8b73njueLho/da5wTb9OgcrzWYbEb3uGeHD5Ku02O
KIzLOYx4dbQYmq5AVSmwH2QGTcsMH+CCOs5eJnF7DUvjqRspJJrAzbpSJEOODnXuEtx0rpm6kLKk
q7zj0erWZ5r11Qw5v9MRiQv2SAb/Y2A/D71J+dPg0ObRNV51o4Ok4IMAYUC3OP4nD8CUQjVd2E+R
MIIrcF3LOdKtuyvuSPhmB/Yjqk+lhLZHBA5CQSKUxNw8g8i5Caa3rl1JikJtiFvYuXHIdB5TmGQE
OXOfcKp4ukk85KHE00iLjfUOVLuDrZaDgCNBg02vUbINgBGTDxXKC2ru2XOcGzFS2cCowoiYXHnT
SF/jTmRgXxgAls8h1NzmiGJMwoeyKf/nCPUuAYcrnilpsRpBXfOh/Exh2l3DZqhrIAMkhn7N5RCC
rYiH+BLFinHViSG+WCIFNVG48aXdDXVDzrpXX/LMYytqYtP9vpCKH2M4okYlxNlVa46LA74h0CL2
W3x78tUY269Jm4i9XnaOs+N83xv2yxxRRAnz057ASgJs3Pcfsa86yI2qBSAt8v4jzm2yz9uInG/L
AbfAVtVAUYDSE4jdbHL1Q5nJEC7Dzik3JO/eHAOPqgLW5U+qRcvyQ0sKUp/q1DSfLD7MY3XQsafc
qv9t3q8xqDblfhSTXcsdfOaa/mvsdTgDqBYM68OtG4D7rZsDz59TF2WJalxlAZJCo1KN6uoc+upB
VWw6RUce+YjvkUcePV03q8T0VdZpddeowThM3hecR3trFXkWFipov8ggCrmxC9xHpD3OKqM3vVG3
jrFxLqI7rUiq+0sGLQeaU7HSIqS6b+qS4UDs/qLDbv2/picBAQkxLfq1O/QSTvQTee0n8/3Vre/T
q2IS4dsEBbl5hlvVZyetD81UWPACHs1ncHXgTUGGKzitqBYPL06VmM/q0X8pBH1oVQwEhtghgeaH
b9txdkyEUa+A7a6uuTncQULbeoEdnbMbRYgTqdI2JpObLI0AMC3dROvOjof2mlYdaLjQ57ZoVAQL
zYka8JsHT2HXAFog3GAxs6cqlsnt6EBUE6VxsENoc7TVD9ZTD1AsW1xtqyBPcbvRvbGoOJRMyFm3
amh83wkGbr9uJrSj2wI35KVuNmFqrPDHz+epGS+QTY8Kund45W6JjUMmtHRM5oPAgA1FDZGHAULe
Htjd0wCBHpgj6mbFBu8kTO9HJL1hi3seuFcwNdl3HmS1+qruzwx863MM+uamoLCsblXfbWDEvxCm
41AzvfXpV0nZ10sDIqDLTwMu7avF6DbJWg/cRpnVKYVmJBP0W+oB/W6oEn31ZFvudH9kO9PR9aZp
xcfXAEAtfLad7E6/quHw1vj6ZdhiRHhI4vtWkMqFMXkjlK7RqYf1JdbD+mWXcgACso4sGc0BJ4VI
du2WfKtbYT9KaDqpe7dus8HxDuEU+pEa0KMJ1NP+A8hlOt7nDBvzcNp1Kece98Cb+pRhc1xPWH0x
Rkda5YM/o6h6+Fpig5etb5ipJofkfkn7k4ZMjaBbKqeut1tA+v9MApTIXjcoxMJAIEyXQQLy7k1n
G7kSVFnEt1uPfnULDaBs7/o6zBPfnLpYxBwaVKMpzmHjhI+FCynaaYAiANytxSPqIhSy+SMK1Wp0
srzgAQADNaQ7IP6K1Aaprb0Op26d4J4W49dV4XDa8E5lYx91S8+CF/Cx86YEiAFm+H0YhzAywEee
91mwr6BE/1TDw3SJA3K0bVQTVqRgXFsQ1tPBBnzttywb+UI3B4qKdmQP4CKq4KI2y/OUxZc5tgZW
ASaVPm4gYb9oEzzFUK+76reZjPSJk6A/6dDOwHcWj3150OvYwvZrKLYAtjPBgl5ppuCRGi7H35t6
FDgycx4llfMxGJT0j81/m1vmUC+QHWzKA4qtPex/HsK+5Acvcqp7JMTqe9XFU8EPEqeKe91fUHPu
8pp6mRUSXCbTgdobZDu8cx/CNN1Vu3PZeudJXUSUw4ZjcH/qgFs/zmodZMqDdK0H5kV+zb8Fixrq
GsNE2+UMC3UB6ZB9/KblO3UXmGV7Ulf5WQNFZT0COJ3wZn2LR2n+TbfKKjbuWQNSocrD2Zq3rpk9
mqMedMCLJ5CLBUNYZd90UNYY3rrD2WfR5iI987ZQH5x8fKuhdYg/XzueoaiYnpskMvxM4UcaJEXn
AT0jgrj9hxnwbh8BVUtt5OAE3WjdXaQ3sNnyHkFxMZ+a7EPj7xEdVpKtDvt7zlBHV9SzPfjrAAo+
8p69GPGY70uJBJA24sGBIN+arObyGE/0i378650B2MBrYtPgrFsZ6EYrfdFNPaAi9BZAbxLATDCQ
5aFir5v6FQj2QBTqTcOv5fQ7QEbwfTkdHOGDfnYD3Dc4vsm26PCtFIa7axs7WeDJ4T46cTkdUzb8
pVusS6EhadEJqr1OsIvIGD12pKPYYCmwiGpaMi3OApuLrGiBE5RTdEwYbAAYcGCPJDSL5Zim/aYr
SfQ4VfCNiEGu9fVUJtPsbhyHJaTo8kMoAE8pix4OKCQudHMMTGRZSJalmz/XPwxdYf2t/uHYjuGh
AgtJGRN4208IA1bEhYHsBR7SISn2zMTRxS3Idy8ga9J3EGCBZurQAneoeMwglFtQG5gYGFs4EH/D
7eEvi3jhm2Xh8wVMHX+uaYxMQ0b4w9iRaZkB03NflF24Lty6PcVDMEG+347x8C7bXVhO4d7wrO4A
Z4h42w3Uwukza9cjIfkFANhwxSrRLABJRhUb282FUw3diwv4MjAYZvGVJ+ERuqhj6OftlTZFBJ3B
PlyVXgp3BRvcDaa2XEagyH9O/YTyar6UwZjfj02XraOymI4kJ8ZWDEaN0lgPfZVpMDZWGBNIAqEQ
YUrsupOGhTubc/MAjrfnG0FlPluDE20d1hDsrdAcKIDdsh04PG7RhOU96LJImh100/PYs1WU5lm3
Yrf1oTZqPdpVJx8qEa91d8iq4jSBezq/QZ8be3iMWuVXzi3In/iNCU1DlDdRZ2olZBoUAKv1Yu7n
9lQeNOCp/tXsBdKuSDI+BEF63w7p8JIMPWgs7QQaixO5dyasiVZAZMovKA6cDKO1vyPBdY8Se/8S
4FSw6iD9egcNC+fOjhJjyRT8s6/6jZmW2WWUNL0w0GFArxhhiW0jDwAWcHohHnRWGXxSNrqpg3/F
xaxsN5QEEYy/4mFFMuAITQ7nHt20IKUBjhNw8LdRDYt3aQX9HhLJO/3cERZZsLAQD7rVYpt6a9lT
uCzgonNwJbWABJSzNK+08LTDAdiF9Haf3Q01s5fDkGZ/UeN/jogLtwMxtvD+bY2YTtZ/VOWZ8RkH
ZnuofQOqymwDJAzXUaXLDzhVGoAkTUosXLEeqpI3YQUtvhBJQ65iN25nLYbahCDDrLKgh2cJBj3J
MBjNoHkB7QXd1jNxwm+h0PRLrAEk8mjRAB++DFhID6664EA5HXQTeCOA1vVL3amHJWrXSzuzofml
Am3mIUa/vE38tM5tsmeREpomSQiqOtI5E0jivsZ1thEDxjyS3VY3oS2YXQY5sr2KK3WcnYzZRcf1
yCBv504dA62dxxkPGgEevnB7dUQIxp8aFDmwulqYRtgcoR4LlIfs5/4xQrVB908G7+9VvAZXGo3x
sV/FA635JrAR39pFZhxJNRhH/UrJAB1Fu/KGMf3QDYfaCcnUyOt2Iq1OOjQkAQwPmXMBlOl+sKPB
AS6tcc8pqqVLBwoIS93Ul6Kt021IxgP83bNHlLKmJZJTCTLjPZom6n2xF3i+KFn6yHDYg1wEX9gq
Vk8AnuwJKVD7eJsuSzfZ6PgxEWQHzdL36YZA8sMFbWrXVh0MM1q4ZkDsbZkmbX2gYASMKI5jFxVV
vIGIi/Wiw7rBI6NPpBGMPsMpFBthKO/ryfryIQjb1Hkx3afXusXpVd3SfNH9BnXqHQmtO9rlRgFl
a1IfbhcWF82HJtdNOpRIGprLW5h+pWPnCLXIp6k65PN76BhRh+6KZ1L4XWbSwr9NbHS7JjF69cJ6
aIwENjWwUsDptb1K6TJQOmjnly5tr7W6wL4oX1Bnklvd1AN5C/eMRlz1JOXmsC0YD/zJDLu5Dw4l
FtDWk9zpeMKhdM/recwtgUKOHXZi2I3Cf6au/5Im2wfcqkLfpTgrZl77PaRA+7Wwz3gOTT6ATh11
56j08u2ETfAGP/Y2tHEkASZIwZBz8kZBBp/U0yAvgp+eGbiPaZVO6wx7WBx7ENozlyzs0g7eoBqz
0g8OF3YkDQqmVV+wJyhcjCdauV86qzOfbAnlauwjvtzGBo9/KalrPhGzgMTC35H/Mk9F4vEMflot
NqFjoZjjROMxhkQqyIyQ2dN9twGuRnXThcQzDA4DiGWBjYazmprchsRdlVVVrYiRumvgr5x9mZU9
aJeg0VIouzzXjfFXUxfBjzYqfCEt65sHhUEQRfLoIWD2Oev6J+FCLdQfSYsdg7oIg9X7aEAh2//8
Uo+DcFfvpR6fJ5VhM8+8Tf8Qo19GkAD5806Pf36aONSybBOUGM82HLDeP/GputHmEFdy67sG9nDM
dMU+M9rInzVGdDufhr/bZYptdaHGR9SJ7rWwCEuiYQtqrF+ZLJzZwS4ZnVNXOXCiTMAdtuB7Ddl+
r1yQqPewdySgwS4ai69vJyMI3QhfSkLwiAaHLg3iCDpvsp+PUoAO5BdoheKgZB9ZXKF6opzEPikh
wuxgXI8pK2ZCkXvTSLwRjALY+MGprt7VsUUPf/5b/iOl4SA7D+ABM2yHwuXE+PRkNqGSY0CIL717
13UzJPSf5meYG+Krl3lpsIbaguf64wTVGbcb359S+tGF+sre7h3Ia5y16FLgiuBO4oHma+mH0JRy
PRY1smJKsKn2GHRjcAQ8jV43Pf9zUgpxnkUvhnzbK/hhYIJ83pMw3xVKQUj38ZpUcx+vISOkB0L2
W1yr5t76msKsIAUm4J0GYrTbrB0H+UgvTK/AEYanrBxcP8Tf5zXNJLgrzHVRaW3Ka19Oz7q/TRO+
RHYy2/M6zV+8tlj0bWC/GrX6xZDT3OgmpRNOsTx68QQt9xG4KEs9Xb0dTY3k2kkh5rfT8VUClyj9
dmkArOef/7F4kHxKVjnUhqyl5xqcgSzxD40h2ZW25YBYfudVvT951uJdcyc2o/OAplbo0V8H7//p
wgdvMQvz6Ai1hv4O6Zn45sRnFaFbfQkMMv7PB2yn8z20yOXaBOLrC+TctzbOQd8YhbeC7YblfTxU
iMhrpemVfbEFvZ9EWd/3RQTLBVNs9QcHzGuKb+2Ed4wLSL3DRgIGmpbc6SZU1D5MMsJ4mzNCfLDl
m3UcKPTv75faAO/F150wj063vOmP/xZ36ytpdgQQ0LLfUITq/Uh53cS2xbZlNn3RrRsB33DghiPU
IPZcX+AJkZ901y1Mz5wwOPcH7H4ASMR325O223CnVmEuSXVCdY3d0YINyxKKGF8nOQfUgNYuhF1W
J+GApPGnADsoi93kecsIMHyabv/8qfoHxtBhBuSEuNYZsSzGP90uMuRvmtE1xAHGO6in+X3U7dNW
Gs+N5fhuTNtHR+bTQxCbS1Ew+tyPMGM1y+xrEJf0uakGD2CFDDooao6XggXqOrKC2SxixzINlniH
eDuvyMFspnwaYLmDuergSYOAnn+9HQ2cJRtgdnoDREf5MC096Civbn2JZ9pnqLPpnhtGOqHmx1A9
oEPrfqErvV0PkUZugYaKr08Ba5TMgrtjV9AavFvgEuzSem063MPiHr8LCnO6FyoT1inskIvu4cXx
AtiwsZ0M6Drr0eT3JQrHmJdojUEvYaiFI4u+L6Hn0Nqh8xKhQkfcfgrpVj8nGoS7Gx4K1KyL6doA
BWmg1A1CJTwzwcPJgpG5wlzdBkwh/yMR46rPwMc8jIPnsgvkNfMM26SgKP5+2LNLYdlTMdV75JvA
OVAp1FYd+KHvg8O9yrfWvzeBR30f5RllH4LryvrqUYgBxYWVrRpKk3UYePzBIwEk/i35Ago3f4BM
Hn+AssrR4Q2kIFUXbDbf4/WgBG3wGDfRi279is+wzTjNC5ZVD4ugEXrdud0a8CcIoq0mTZgJAVhr
YG8NtFzOlbroflZlte7XrZ4nxcnrogVr3Gzt9KZ8KCccZ2RsgpcDxAbIkMHPdIRuCIXtStAp85lU
Og8mke5K2h1SE61D9yjQtpsUTgjqdghRF3uMX1k6XjMYCv6skzeRx+mPATdhn7M6fk7An10mHuS9
YO0W7oTtkAusLr40BXGgMhDEaxpRZ5N3g/MlAfuJZIN8DGOb/Me/nH0mP7gG2I6WY3HTNr1/8lDl
0FvGlKFC5XYu0kAjObYGEPGJaOhqzFwC30703S5BqzTerOj7rUu/Ikj5L02A9Jd9Pj738DX60XkB
fHdR+Pe9ol42sR18HyvjLQgb8WoO2KEAv2w9TBFMxuq2lueKuHzTtUNyEE0RH0bBUiT/AZnM/+Ne
iLTipw86qJ2MOvgAMlA9sXn69EGXnHVIiebVwQJD7Q60AGfbAtW6a8I8PA0uV7tzo3kkHjK50OiJ
v1KY1pVl0SIvVsRL1MzItywFRcWsgSc0GaFL2tblObOLajuOrgtDHqc8gr9lAd3QTg8D7ph+lJpI
VU7IV+mVRIvDA9y5f0x5KqDUw93nMeTFkuFPfKFm72zMLu72SMaZ4FlF6dquW34NJIzBAgBi31zH
OPOUQ7rNJJfODcRPL0m/CkH5C2zGgoVeIoIuf3XGN7GDvcMwbnKwnRc3yzFiln/oq5UrmQ7WcUWU
AnDLYXcGmr+7KCsBRMXQV1dgFPlUmfeBJaurjVv5TlL4pOoxMYzuKRmQBcO/sngWqHQAIj12f+Fv
cC474L58w3sKjMjB52REGb12u+9QG/4rKPE5wXE6WrioE52glR8vRBq93TaPed0BgGDKN72V1HvH
37syCexZDjn/TSiqRV5SfBZ/fxUzCSrdkJcgmhh49WF0hXMbsDBm1ddXfYxULQh+f2jpMX2ozPJp
ZalIfaj8Na9WR0w1pufpsQKt/23er1V+zdOrgELt7byWDasqGseDY5DhUGQ08ae2MOe+EMRL2Kv+
fdFxt6Z+pfu6BILeyOtuexjslKAcYL08GRJIdXTmao4by+8udcYddYbs6oDktImEqJFFQLObvOwq
oTK4EO7UbHVfo/rwFfA9My0uugv5oeIQWfU33WrDGEwAatANFO6QDglhp6EyV/pi6mSVflmjxLhp
kSfGAUvluZKJHqke1u3WEICrj3UELwWV4LqtoV+FEkwsCDRFGwsUpx1S60gnAgt8tEGoOUDjnO95
JWbuWd7JcNw1bUHXxQj9AukxuDQ5TbEbWQ6hsdBNjm1WPAgL/g8Jc8OHW4TuS1UEAMUPOl5fcN/5
1zViJz8h6/XU8ij6yli9dOLB+gL7b77uXYtvi8qQT0WQ3esAAYc0fzCQtM9iB1qCpImWMNgVX0uj
WYISZX1JI9PGmQbqMdh8gH0XtsEaKbccu0g0DSuMHlJgL9wqBQRddeGu+B6hB3Xf7xF6jdHi+RLg
8+pUUfsBmFGoaxgRUohxU11i4GkW1sDcr3DnQooCwr9uDW4r9AEKmK8N77HFKPjd0KTbKKmGxehg
T24lzZbkIflRWBaQokH52niNWA4ZH881uCk7VAHLrekVcMpTk3o1qQGRCj6QzdUG4Bn/GCkfc5Lu
aGbzL52dBBvJB7GukGSEeOL0Nk7Egba5Xdy7xHrR3aBhEWAaYf0AY6mzl/SLhJXOvRkT+77JubMv
cv69gvJgDPGKCnh9aIkGbuzuBNhOrxJOKSbUv1Jr2hkG0MkJzCleaWV+z5OCXUjR1cgXdMh4qTDI
r/Mlg/TjDiy2CJOzSXYvf97NG9bnTIoLURqO76bncBPSNJ9FAwMewKfQNOJD43UMMgJGr5woRLKC
uRkEUVC2WrlicL/ZMpB+ZdXmM21ALg8NOVyYJ8DgYlZ9CKYOFyQxNsqI+9JYCWwDJpTZzLR+sloU
CKEcny1AMqmfnG7qDqg/U1+qZukAilvxPva9LGyeGtoOJ+y7X/RUN2uyS+6GRz2TWJzcB40Hth4m
tlS4D1n/vUE1Z1kL4SyLgeVgmuDSTmFx6KIeia9b20wj8JpubcKbO2rLvoJ4guiMRacUFtpoSC+N
baYbMAGIr/tuF1NWe9bEBWpJiNWXD7EwXT+VCXmFe5bnx1UEik/amGItZBz4qFrSEdvKkSxnCzkI
g7NDifutdoXTspA3iwHd1JcJlZUDAZH51qUnfIrVYRzuqks+JJT4QWW4l9Fgxzo38jsXewcCszg4
JIGO4EI7RbVtQAxWuG+M73OcoCXbkkj417T4Of0wL4wjcvJrvdg8B4fDReiw8eTR0LvoAag8Rz6N
MgZQ1tVqwCegGp3QI4Pb2P11dqvTfRnYNEueQrPvQ2fb96Cf2gSZA4VnUDgHQPfnubcu3V8GytY7
dsz/UMnVJ5KPJxYX+zhsYKEKbKKE/A+Bph6MuJA1Y3xw0hR82xLJZKSQU5xTRQkt1Cy6toqUnBNl
95xBOk5403Im2MJOHTP+/L20Pp+goOhiQP+VeqhoU3jAftpYxhHnBRJkUC5yaHI3AuKAjyou+tWt
mealMroqkGJTo7jTtGvPLSqU10f4KYCwfKpgka1bt4trt/dpJGBXraL0JQY9clHFKN9GKUOmuSd2
sc3AOfKjDs4psvRQwE2UDl3VDObWkxCIKSAQs9ZcK+2Dql/dCFaWRf8OURr+evTDRfX1gl3//HdT
f5xPW3LPgUKSjYym4XJsRz//5eo6GMAzasp9ZmP/y3Ev5avApv2xVjBRnE5CXzebFMhQVkGGmNlI
mzcKGprBWtmX0KBZVmBz+xBPE8c8blCoZ+nBzSpx1F0owAHBrdt2Sq5UDu69KAJvM5pdtqp4S55N
OkI9AFbyO90kDpW+tEYwjtVoAp+TwnOrx7Iupiv0tLe2cAmyoRTclhx3Rt10o28UVn5bS1TJIq5B
kLAhFX3OAcsYnRp0iYp3j/iSLSLRknsdEHZFDXOXsjvoQVBOoYabNMNaj06GNMDQSqFhkBEfBMX8
Bby8YF2huL/WpAknsLNFG+NmrkdxdthHRVJdQ5lZD1bmrDSXArczmEWqhAjcgNlBgCC5gDYCsb6h
8Pk97gs4XXgwRRs1+bt6iZPKvmp+EYNgxaoLIPJbtmxpN4lQOOLn0GYmsFCZuIi8x2ZqZOFrnoFL
MgIEtwMwUbwSUM3NLo1f6i4yDkVlGgs9HZkDscjTKsKGrE2egEFdw+9QHQxJuO36AF/XHoAUq4cT
wkTSYNtGfQIFcWhRz/JkRi1f3bFI9zPWH5KfkR/bbuxXxCs2IKeMABVY9xSWrVc6huaFNMOb7oZl
Wbe2ogS8MKVv1KX2PYvCCJtWRIl2eOvVZCe1urVeqxXjJkDSGWcsxb6qE2tBlNm4UH7kZrO0LHyY
dAMq2cnS6rtqo5ukHrMjYK5PktrwKBpa8lffs+YuUFbnrUFX3Iaq9jTGOB0rCYGyiPKTHRtXCB3i
2x+4ZNmhXHsvlfoA9XJ9/pl2Xp+BLlQX3Wbs4XgSueOJcJJBrz0aLKj49s/BxIeLvhDYQl5yaW/h
q+TezWFpxACQb8S4Sgb4H+Us4lGIzX/57OC8u84CGEXBXtd+7avoR+7F8h7GKnAVAffFt4baebUo
lCVDC0pRDUuaBzeqL3ASdF6jwIAQUBW0u3SIOsgxP+llojj3NoTZw1o3Q4a/vme4Tw3AZAfpWPDD
GMFcE7hR+kgeeAYywaW37r3s29wMm0LAcxIyJbnfhI2xM1oBRl4iRjyiDeORtZ23jYJgWsBT1Xh0
a0GPZu696pY1eM2DKJ5IjEjdg6/dHRwxzLOezK2E+0lWTvs5POUVLPW6hYUi64rCMv5aKKqEARJK
BdX6o+6idjjcZTR/RDqMQpBaGuFKT/DsEnaTjvUcjrzzkTXAu4RZdC7MCTWrBNoAesDJQ3YeQfc9
05p9HDDVDEJgRvVpxm2gUktJJSdQx8XK9CrR7mAEtRHScddhEeenPKf/eBX/Gh3spMMfO7flcQTs
eoEtPHL8Qf0M5gEctkoT0juyCg/I2aMEhrQm/sHSwEmpEN8d8gNk7uCHQF2g6+T7HJZD+AuVuRCb
uMqCH2qNOdylsAyzbnNkI791Yx3s+wDp4cZFOQdqXs6OuJUNDhgMVmtlmtK4AuR8e3i5RVhFaN/T
KPgcUfGpWwEf/7Ma4EskzB4mHtxymnVbIyniGOMDEHvGWYL0cmztCs4wLaevdVjjztMW/XHEqeiB
BdOFdBn01oNsXNnwktmKHk1vCWed4dUkLN65BuC8ejIOX/fQSQ8fejJceiAx1knNWvCNPPshNPAv
Lx3OvtvJUf+ZkhpANewV+FPqCXiE9QPOcII2BxSjluMwbit8enC+Qxa0U5caFmcwbuUX3eW1Zb4E
DLfe6EwnQGjjYXSgu8B745vjOfHKAnrQn/nHOdsOtjI3G8BNpgbSHQ5yk9uZqhxA0wESA1vuQQ0Q
QH2oEP2yApnbbTgotK5yDoGbJRhNrE/WTTPV+Hn6eHoG1xLwBwWTIsHVgMnqo1YHzdiD2Y7vjah6
CPpKOaNRs/xa1D0r4VjkJNNz1ObFc5aCv8NbJo5g1rGXKodcWWg9dxkfTnYHqU/d7UDVA4JLMl33
rB/wUwt4izDc4uxiHE9pZphL0NzipW5aqk+/0pfGGi+99LwdTSLlhaNGhZsG+yqM9nNfBUrbjoMj
vDUCbmD3i7N0JMzHBrWCx5b0KSoEXrumTQzSlQ2BQBVQwwp86YAdfZeDLXPpwOkdhhhPY1K2D33a
tyvw1HBQboNha5hOpNQd+zuQTyi86pr8vqwJ7Azgi/QM+eAUz3kYtU+KoBfXGczlAP9yrTT+GSbk
mUC0+9VK4mSRJjl2X+MQADSFTUMkix77QUK2gKl0j7QG77Unki/1KPQiMzjOR9LXo5KU3jXskNhS
Uzt1EQ67dCEqHNAj6uEviyxui9vWUSb8kHSVvI7KHtgiILaWNdQEdHMecOFyrifoPn0xJ2gzoQZ0
0q0hgQuha/SRj7ol1HQBYEAyPywfE8OC5g0IpkExmVsny+FEqwimltH8yPmLIXjw4Ga2t0qhRnOH
RFSwx8EBPtmVwe+Bt6wWVp7Xb3HW3sH/xfppgCfTVv9H2Xktx40sYfqJEAFvbts7Nq1Eam4QMmfg
vcfT74dsjVqjmI3YvUGgsgqgRHaXyfxNFn4fAOmvFDMwT1pkf7eU1np1vhVscV/l3guGdA3kPzs6
S1cfjcMxagt0NZdmOajdWu2UERUTPLwGR+/XZck59L4Jlg2vWXc4s7ko2QY5/OaghCaO9/LPu4jY
AOQUgEEMrFbu7uP+3RuZtbkyw77ZO1VjHtpUebx7+8id+PiIrQ/KecaxdqxDkGGbFtU1GM6xhjOW
GNm/2r3fONvG4Gd72K3O3oML1fTBGzh1Q9cOHuxkLppNhNrJsbadB7xEvmt+XL+P1vxmtGrxWvD7
Pids3DY3ERo+JerAdD+3GnXYTAs3WMLGxwEYwhpQS+DxMSjCv8wOwuynsdK/zo7ftq8IZePq5HUZ
oilU741gag9z6RorLA1Az3cGWC2caAyUDum+pWrvMTEPkmdkjLzCjTBBCxYj8iq2geIvqHKvogpt
WBAJDNcKDzYudJvaz8xz1m6yxeuoXGa0bpnA/mhKxz1WjsBYc60/Nni5owc+KJ88wOCit2M1iB33
kRGcBjBl97g/IZF8j7thfpBf2X28ZyGF0jA1o2f4KEKqgY9whlsNRwmJrOqv+EgB9ighHeGdnbrk
lFCpikk+tAEGPHryrFn61z6eqi+Y9qXbOg3qYyJZp2Y3pNhXsCfOTq6izptxGcUhOV6NsH7qGt19
q9ZK0t1a8tSl8VcyYQi51hwuVAG2jq2x0rKwPwteXnqlyR8F+edl8L03XQZPy7PGgsGX5uDX7drn
77GWjWncNIjRJiHVsGWfOlNvOcvGVJqFCvLcPt7EtBCOTVdFnnnnNCAZVxcIoEQVQhAo21rneblI
Uy5lXpWrdvLmbQrcoF7de2SgPJIGLLlxVpjsDI1SrTlzYTj7boH8eVA8ZeWABt3YGVtGwSbA8Hww
oziGBhsYL7ZNMXzBKPRRE58WENBGRqGeUm3KuHrCbScbn29bpUR1F3uuOX8oSZNv4S7qbwC42pWq
9N73LkzXNqvZ3wb4LLU0xy9th23m2FjxM2X3cQ9tpcMouviKV7JFohzPAwBkWMRNF1udom9VNA0b
qhWLZnlU4vnzz4CmvETxEH+bzeZfA/TkZZxtZhXPyxG5KPK3MOkf5VOpGvgI/Edc65En4XNTnBud
P9QyXj71mtJ0m9BlpSl8d250KGVudBmU4Uz2Gfn5peAjlaAlZKQF9HzxgPrVnBd4VmI13vWmetZl
Xf4w+hlHGGqp35D9XqkLmg9icgsqsCteO0UZ9jDJu6NXBvlhCjIb9rxV21jutZppnUo3/31l19Nh
lzeqfr4v9rL2JxyAkKcuPkvcCIx/ln2otPqapTzdyptyJ62YgM1pJfOPO/ds73As3d4rR3/EZCKy
f42Tpgz+M8YWE10Z+M4F4KfjXClf2Yg2jzdNimyJTYb7n7Fh0Vu5i1rEVaHufeO1z/nk9K4Xf2vZ
qIJ1s39Y04hEzjh7r4HdJnszWYiUtm4+4hEwry23PFq9ZTxl4Hg2+VS1T3CgWUXtBIkVdFVPQHgU
jqRT8qikMBMKuCFviAA5KI9P7V9toT/X0bKF1qyfe5K8Cc6d2cffuon/WRgOzqdxTj+Pvoko8Jh2
e4HIhy0uFA3OPnvZGUpTemVveG8KgL6JvZ+D/7+evb9ZftD92fDf/wz5ufwK3ett49mQNAT816DW
s8AmgFbgZmnqY/4AdewPJMUNcjGS2VmDwh43gsrwwL6cJ7M9NI1ivc0aKbOqK59na7LeGhu1mNz1
xku3dMYzkj99O6sHaaLlzSQ9luNWBnt9YB5Nv0RrbnlWGzLvIW2ZwZdWG+fuS+qPK3lSftRi0TzA
z/3pPWw7b95ynA8sTvJy56b217I305PTl5z6LbVWtkmleGtfsgC2kUwPmOvtml61TuCWrHVmNXD/
lp1X5hg2pN28eFDsJvo88K/qXdRBSMnZxzSxN7ffHov9czMNNhyggMnQcBz7FPr8hESf49e8aIP1
4DrRtijdsieRycjUezBtZBXKYNxjd5E8YX7SbLAOzT9TpSsWpYvqO8rCuwEQCkSSLto4gFB/FN6I
vl+oJ+9xpQQbC7/ap9Hpw/1StDgPmhGd5Z1uj693o3jOJfcTONY2WafR7fSjVpHJodI+v0JGqJDo
4AujYZMZ6sXwnHmzv7Za7ewg1XE1K5zcdL0s0b4m9yUubnLRTAxWFzaYEpbVJy+xj3Uf5M/CQh9U
BPFgWD0L03zQzFsfYs3VLmrhdKCKGGxT28rOc2Dqz7Zt5Csp0tWe+wP+kv9iNEF5cpyBarLbll8V
DT8Hyn9qA0EHVZ1no2i121cKRQn2oUtTPvjSnCaV5rL83pvylUJtz92oYVvtihjT7AVoKc6IVWQ/
+wYSjXefRNYmGDhTeLm5My5Dl5AGswjSr/fzwSUkD5IyLB9rLfrUKRD8bLsewrXeFPGeM9m/2hGz
xErpqZ4p8T5vJvJv+fTz5lfk9xulUL2YLTMyAOb8QAoWJxodJJiiBlf558q/RkLkga+B7CF9jRFL
8/5/REOchJcbeNT9UCGbK7RoyWQ6Gwws7W0bIEw/Dxq2c3o6b0jJWMPtYXOBnjZxvZ2Dfrj9RHnp
EqrhpN9G/QrJg/dfUBhVWwmFy5+pUlTQrtW45rhlvLNEYHlIdvAgTUSqPpHFs598nB4h8KY7CWM3
EZ03KZSZx9bWln9t8jIDjHuZmFsPgIHcxYIzeZFLiojouoOds7vHgNw/RWHuAPvlqTyMi0dtJA3C
1wDwc6gr65FCwj6rxvDVwx73Ea3OJU0GxUJyPl2RPsOw5gM/l80hW/irQmLtnPFn7E5zNeKa5NQo
AvUNWx1DwfxnJkFLiaP+0sZPkoaqx8y6hbMxrb/A95awjCaZ50oKQIXOHGnaj2bhOXclFsZq3ZyV
QMm+Qp/xSJVNIxJrDX87TuEPpeeFJ6+IsoMZ2fNj5aj9xkSJ9HOzQKh6xbKvupr8DR/LvE6I8pEQ
8529NPvMx7ggUBT1qA/uqzlR3ZMOucy+mW7SRH1zC29+9upkjVp6wkETbWLYqJV3up0gtcHb95bl
3o6MyN0Hm1smhPPMToCzWuJ4BxtL3pU05WKn88/YHbIe5vXPmEB2yXmjp5504aFWTQt8IkX/yrPi
F7n4arxBHFB9vLUURLOa0HyWFtZ3yUs7kKIdB9wC7jEjRz+m4muQUhXdRXGLNe9ygb7+866HdB9E
1kNkgtxBJINOHdLc3vUwwrmPTb2I7r6kEJAvr7LMeFynQ7rsZBc5szxPx0sMRahc1NCmxhgwp2/K
r7FZBUfRMGuKknFZmKtbJwKZJ8Ekmexdb1XawXOi+GCWbFq0Wa1f3b6oX0d8240STZ2U49KrEXEE
80nWbaWzcnyUTVRlK53yEADkaG01RnSUEYg2GujuLruXX6/MXP+zPoJnt5cfoCw/lD/PpahyOMF6
pK4cxAI2VdjWzroiRX52mqBrL4YSpmc3x/+VaipRuUhQHjKKEvKd4+dJcgBJoh5TtMkzWJBptKuj
rN1GJkaqs0ntMbH8/5WZ9W6ZKkhSa7Q3ShkH1zZQUSLrHTJcrtK/uFkI0LAln2EP5bpbKB/m5Lzr
bV68VxX0QHkoNw82ydHJgJXV4Iz2FI/UIuSidnzvChXFTiLSZ3Kq3GYpCjguSYPfhmrIlvpFrV3v
rwjTwNuGzgBFbRnrBxYgaS3DMwgw82vRI4i5IEDHdPyt9atP4KCTbv5gG8SuvuPr0yS9/gaXeUbS
eoofRuwOT7NSIJVmKsOzVUTdWsvq/K9M0y+FGmh/q6AUIGZa31TYYCt4xwDlojTdzVVcYH3Qd+eg
G4xd3AGkHGs3XHumPnxtrPLgO/b8CUead6d3u3VRs/ci92y9mkUcn1CIRXpvacqlTZ5dT9FfpHEf
H5SK+aov4yON7IT0zob32uhq9gCaejs3if9oLsp6VgFgQktDzFeXpojnVdRvBgyxHyXkp4DMmjgL
qWUsnqP/0VstvTd/u+XtzdxTyS+arylp212dAArN6unDy2b9B147p5Js9pcCYMvKBUKzMih7Hmqn
R3swrz8lmW88BUqVvNUB/qBLuMH+/Kz4/bC268h4d0Pb35Drs1gO4DpTa6rYqgBBfodYQFZBqwdm
2tw9iLGdlX4U5eC810qunfgygeJc/O6qAXP5rHWbR2ZL8xkM9LttlR94sL97ZjJ/FDaEBLwtXjof
WAW07B8Vtl0f3uhk+MTCsu6LsFmlmdHu5v6a6aH9IrMrxV40VsxaP0gzc4IQcfzZXA1GaL0WhW29
Mj4fdtS0q4dEZw97avo02yRNE6/0FAyu/CfVEraCAhBsL7+CkoToqupy9WpZg/o5mq8Sporpoz/E
Q1B4dg4L6DDtvPnCifqp0ns4nwjT5U+mWU0rh2PQIYV5A2nGhfi+jFk4EWvMO6ybWHekxDZkLHXY
3yHp/DLccxf+BLQH+lgeb4WZ2q75RICzQFEr+jbHCmSmQCleSo9SXWZSxpIMc7BS/Dz4lip8e9G6
1k+kMusXeTDQqTc6eR4dm9qtX17I6FONWupSAGmMA/R8ULZShTKrwVu17KsOtjVbz1a4s4RnY5Yk
0/z+4ZaPK2kW5jQ8yGl2tjtzU87zBOszK/AH5CJ3HJaTdWRExvYeq4BI/9ZrOQWJn+WJe4cMlmed
pVc65EKB4ee4e+/9zaodHo2eJEpUDB+u3vEN8mNM8AITGFVcx9Fr41fDJSnNtVlr3UrJzPoGSM9m
01whtkh1YsGnO7WLXt/SK3OXNO+9Mvj/4VnkN8GX3auoIZN7l4JYc+XEFaJcsh6ASe+kvCrjOtdV
jgOeydLCNSnBZa55jvPFRanMM9SaZ3dc36yQXRVVkQSbr3q2jGteUPZJOwVHqCZz/mG7CPFl7Cjx
uQWVf2W0/PE4Fk4NbafoydKMcfJZkExNNreYt4NZlKbXFXx6y9Y9a+jL3hBPjZ5h/Ju200HXavx+
2vJLqef4kOBvtLJdrXyRojJy5sYKrA5UwSWVh/a6vfMGtrrSy9fmGDWUUkTq0zH0bpNjUbIWrU+J
+YvIp1zc5S6yzfjQOMbzNFU+qRsPPeXSfuz8zOPABtnnHq96vep3EvTVsdglvpbMn0e9eOzyykeK
GTF8I2B+LH3tonMUeHVrPIGxbUN1wTQpKQSKBafFjx6ELQKrM9s7C1hKGCF3BknZVKfl+3mxnCo/
mG4frf5IEEsOWWKF635Q3Yr399zyfezYWkAKSV5uwHb3j0Po/Ex4+2zHH2v+Grfvm8MWydrZceeQ
E0BI3irxoqpL9dOUlN1zW6vlczO0nyVcktDewIU4xN2EXJ7aGtlr4wb9k1ekO1t0huMQ7epicuyl
1sp6x6y4r+2o3Wgdp0REYh3LOX5kCAR9qouYPQ7zcZR5Iy7JmYGWN802YyocYZg/aJQ9ULZFzy8p
quihVIt1qY3QfdUyCx493VGupT99coHzHO8hhBCDR99x+g1f1GEjw6RXOoxhZuOtDZ9MIDsgTZbB
MmRA1Uh+jIwFuRGQKeXCocFadXZqQTekeXusWdrF0vNb8Nc/Ul6a89HrENixk9I9l7binOe0dc7P
cnsPSvO/Yn8MMS1b50uJute9w/316nvsj/exQx8PnOovUe/4K5SFzZ9Sx7eMU6qaGYoI3lZySrfY
Ld0k48PIMG9dt6Cwe+QZ6vXbcBFKvj1zz1jdfw6p7mmHgLe6avpRYxczBHsIB/YLUySsnLLuvoNW
I7PEvtJGgkStZjzTfLRL2yI3HqJGy8BOsi+sqzJ4hxp2ULTZAvZXpm+ZHm8E8jRnqf9gMgWtpFlP
hneIM3LR0hyrNtlWvcdhZsFH5X02keiJ7UtSh84pwM94GyCOdpaLqyIoHjhZgqkXHYMdICMiwdvt
bVCakvaXW2ecqjNiBj8fv3W7nbbTxyLYsPiaUKL+OTg5bZdsIArNOzkmSUenNy8N3OuLhMIkMIH+
2uv7Q+3ABkheNJvhcwQU5SKrYhCTxEA1LVsr5lLDurc7qVdJu0wLCmIYq1w5vGwkQRzW3bSX+D1f
LGNRn8zW8uo/3i81MbeOyYFTrt+TmdU4PVT1LoTuTYIjsbTjrHh/j3U1Pd1ijYOUXqikqOODQZDL
ZM3XcLHcjesSKYRUrpY1Jusk89rtsOgo3IJMbkgqLBc9a9chKeiztG4P3gbqmJb2mvtVWkEEKMTI
+mDd5qRHHhqsdVd14FrbzHaicBv19mhbG1NFkfjfwAIBE+Ss4KdBrZGPokb325BcV4pDYWl/A3Oe
9lhg+fuaSfszKiSnoHPCbypCLetQr4ar6o/B1Zj6ce0lVfSNuvgB+n/+XmRFTM7Ge7I1P2QPhFAU
liHek6FEVFgG701CU39oCy95k4iTZFcAAtOjdAEG71b9kKln6bRUTtVZgouh9DaWXe8wOpi30qs1
WLNU6CCupbdigrpgdR2ubi82jkAmSt95nsdR2Y521lxguWCYE5hPZV+OZ0Rb0DcCR3sZ3cXHWNp9
xevqpXDJcrhPlATYCq646l7arsqp1iqM0kAOmNydgdLPqia1f5zczvqco02+UviQA2ShGffdIQ/U
8UXhD/OJPxY7WMJ1FE+Pzlh8kCy0Pide4526GDSadIZhlu7LqrW20oy6rtwEkZoc3RApuSSOOS6q
yS7BqWQrmJQWbZAretrgW8CrBAulzw+nz3XbLdZ/VXc2owa/SPjyv7HglyanxDVAyvp8j9uhyNQt
vVUWJtsZ5DX77H+ezXqrPBrqeO5BhlO9ibrp523vJhOFwrE9ACM7SquFqVwcb2PYpZ5vaWxj7sZd
YAfNs+8m8b4tew7wTUAy894GHWFcfc9YK0vlXMrncsmMND5htL6/l9Ul3qWWvy77wN/MJBweWzDN
5sDZax3hWnoKTLwOkk73n+Xi6r6xLZrS3ES/YmFKCr5vavUgQ6SjrcJT3M9U6ZdhcVzYhy5r/4dm
1TboTPVFLkrAyRqj3gwQhTtn60nx9yNlu6v0+pXlHR0t6Vf3J9oUcBn6B2gZV4n2MkyQcIei28aB
Hp+jWPske7I75fo3trUEmZcuThY3hz/GWZ3lbsF7VCu18Ejf6O5YbWol1dd3VWUAePR0uvNxA1oX
mJ0eK9NzH53F0aKOQs75szmsraUpMel13fBvKILF8R4ncQf/J/bWMoDFlvKGOl5RMtM4p+blNVea
9DTUassRvE1e7ATZ5bHs5m/qFG7yYvT/52XTJ0/Lrcehn4y1HNxkY6gDLdvEZo9KgAq09N5xDCnP
Pk2Vd9EAnJCg8qyD2Q7mFYcvbzO5ef8ppeC8GtFt+66hkwZwF80T9BP3VNmbb52i4+HdZeOb0kXY
TtcQC83YajDGC2c0FNl2xSgXCtLWKvltood1SyWgZ4HkP7JtaxA8IxUCUObDUfdLNT+5qtGtXY2t
V4cWc37CLom1dqCCro4f0ghZoS5DEzmrKiOVg3ql3gIyx302L/uWw0Xud+usjQEkLcGxgmG5Ue+3
9VA4Z7lIEJ7Fwa8i5SCh29vk9vbg7TYgIaZH84ON0GS9+u1lVoYVZjeG9UZfsrAIuPXrgJVsK6lY
icldlGFRqY/jupXc7S1lW6ff9VhHK9rqhq0zNtMXtwtQyA3z76wPwbpM3fQJ9F9y/o8Ro5MGaz0Z
06eFdHn29dle61WbX0cEF57qOlVY1IwA9BRNuagjGkNaYrzoUWzeQhKfe3+lax755l9xku7jCoZE
d5ARVZFc9WSx5lqE6cfkwVKH5CZQLxG5uOlsryql1nY2n0Vvg4Cssad0U67mPB+9TZuNf90OPTEi
4bBiSnZYJndSAFGC/2jb/eRvbxuSjiPcJmn9TxPLwW1pwZa+zDa3VSbzUDYeux+hihl3j+DBSlPZ
XwI1OvLVNU7sj2pjI+d05rSjusQ0ZQ601T0roDOYmcs43Q/7swxZnpC3REZWGbc8wq8334/9/37T
7UcYCixSnR9dlBm+9qz6OsgclPbC9GoMuOwhX9TcVn04Tie16q3PIf4qe7Xv9L3Xp9F77yTHbnJR
h9KrZ8O39WuUZB+35GQ/6NfYiH9r5ayDE1W9g+EFPRzfCi3y2AybrYqx5KrWbfgBSWlUlyl/vOEe
Rsda+9HMtlI8t1Lmi1sbpziMb7tf/TdMhGXpP8cLYgLCU/Hk61fXMGfcA+Qq52M5Lpth7u2R8n6T
UNfV85bySM6vBOnVCNApmhUQcOUfco9JUyAXEsM3Ai2sXxgNq7WNlcTkH3B/1mk6tNbElW7GWffU
4la2T9Jo2MkZEWT8X9nsAoDnP/YSlN5zNqVglG/IjELnmF0DPRA+QkXa8wARcOH0ARrTZk2/gip+
HpaWhCblR+D6yos0mOTBJs1FeaM/pGFibsI6S/bKostSa/3FnWPS9+hm/rZAILJoPcT468o6cF84
Ag8dOXtgFvujo21eYiRVB9adl8JM7efRNZ9Cp48+aOHE5k+kUlov+rALiwU4b9zLooT7nmGLFkUf
ldJol6jVqZMtz/RRC40hCtSD9FLSZ+XkzX75dqujtc5gJg9O84F9qbLH5Vd7s4z+C1C27Dtfk78G
gCJvMxTXAwbKM44b3dd82YFpflqsxpbTt2zIOqowiaOZL4DAnLduItG/7NosH9Z2Erlf5Bn02YzT
4MzNbdemV2G4N1rPve3ayKwh/1nq5ZHpN2D718G1Qv2XDzUIg25gXzAGpDDbBauQRXlyRb/7c7+0
/BTxRz1J0aZS8mVvVO0jswifpTNFGnZVFHV9kWZCOnw9YOl5kBcZjjIs9mEw0fICq9cUVIhMhzrb
7VUwOnhf/ZpcIa+pO8WlmnSfRY0qrC8Rf30QWebTPe4ULjXWxnqQkMzSTW84G9b44iGcq69ZnBt7
cAfFA9ugJOHMi9fGqJvvMsJfOnzxgB85KG7YVTnrsE+/+hwO9rcOGSiXPuHYG8TOO1KxqIfe3iAP
B2HxNXTShpRwBpw5yCD76+aUHysfsDp41+XQ5pv58wBNEmvU5Zw4mulzDXKH7TwlddejKO1V7hmV
c3znm8WP9HYLYKDcKuPIE11QoHPHpRO70vuYScf214lYu9w+PdeuOj/iE+PtvSzLDkWT1m+eM31F
7i77HhrzRz21OOmCul+AA78NEJmaqhw//DTNXwYvS7a5Y2KosVzkboLTyaynReEDjMJ4yvoL5KoA
94Ef1A/IROfjh5Yr1db1wYuaGp+fwimTjaKl+lcPZkBZavEPnNlBeHql9kxyIDnahYoUe66UZBKU
v3Wv858iH2Sh5wSfA5RMX4EcpxerRfRdjXVUiDm1JlgvNkhmMn8N1niiEHiVGLJTuJr+ujjdcIm6
CuvLXyEZ1npKs/EKRL2lw0CmBzLF3ja7CpOpPPmeRl97nCZ+aNXyLRv9+FXRqFEE2GocNcofT7hO
oBrmgrOu7P4Bl63yFcb90VsmjRyDl6OOgsBGmqTda5Qdff0szar/Gsf99DlH4+DB5xYOGg9BMsDx
BLOcvYxCCu7dNnrtKUxsNhDO/O7HZU/RRulQyuGOikN/u0P44X1QXWMncUvU8e9DPFyHypVSTP05
C4fk3EV4rgdZeahEsBr1NmsFQ/xf7Zy0wibqgR53gwnNv/e0lWA6QyOcz5a1oOEXeOi9KfBQGSy9
VRYY7HOiT8JvjzFGiNmucaSFVJ4MU3/0C3Lv0imX8J8R0jJRYzvahvpzRJi23SEZY+BHwfzNTarh
7NhW86KEvXlVI2vfqWn7IiGgAPWuKu12c48tD5Wdvembd32xG+jN7gspnPQJYr/9ljU5tujYDqRK
joAohjhrpTWNdxPm3FYPRxiSoebs42JsdnwzC5Rk2nCnqejd3Sz8AugaeI0s0SUzAQKZQWI+LHcx
PAMbK5B9HePmNiJY+hn5n3mPe+ywlWaxTMlVZrVHadoVeAdU3KbrbbA7rUKy4W+wHqKXqVNOmt8H
7zUnkAvTl7Xy/PmgVf1330gUPD3gP3aTp26UwvP3QnjslQhVLWkudEhpjrNmrGZdxQnuXFbpy33D
JXcImuN6MljzTjZwpngV3nsiUgfUxinmpHWY77oi185VtpnnYPhq+/64ZVZpT0WMAomXRn/LZs00
kEBWo8B9xhg1OmMGFm/zno16jeOIS9ZBjdXPnZVpVwVDUWpmnvFuU5LfD25O3U5AM2WC4Nw0+Bdp
8pDdl+4u8huoAsuJTAkV4xqjfiSt+yHNX5x1C4st0y22FNZibYQ1QgXRR075aAcWa7mAO4ZkY2Le
cCMH2J6Sr3U7CI9d9bVEL25fYo/0oKi1P+MKxC358nbd13267RJDeZCYXhi4xpTU/Q5oDLz/bC6j
72MUJ9naWTecscwMdq4T9NDVOgyRvJJMp9yqpLCAYXPpl57/ig0dFYfUnF7+GFvKWyToZ5eyql2g
+XhTYzRBWWRSya5ncXKxdZwLY/2EHS4MSKvCca13rEusJ/lTmQ+rKh+mq7RSCSmFvrWtMthIrPWm
JYvUsxR25G2LJqjOoyRq720JJsHM/0lub4Oi2lgzu7TA4Hkm0KD8rEAW/nyHBKtkV2XT+Fh2jrIq
Czza5bwtf0BdT6oLJZmTHMslTiJtQIzd8Vay2GP6meMVebkv3hK+N7ugyzcBWlXre8dtvQ8RXvoH
3OyZebTtKnX8E1AeLUD0++UGOr+hzAV/ntQlH4jlQbC+Zk7drA/jbcoB2ylWzmBNSPUl0fb3Davs
WvsEHGSdutFWmveLgwaJ4vT+WUVxwFllSW6d1DJ+mcOkfsCQiLOuOi4n3PHJ09of2uS4x7uPTKvg
+5E6aO3KMDD601PSmA62KD+fnAe7P5rAvLy9VrjJl8AuSBjOUbFNArYxjh++55mr7YEQ2Ht/cMzP
ip+eBLmYsQFbA3rAiMcek+s0YqwlgiRqkhzZ+M5bJYyTvRv37bkzZnXdTs74ETZsdCHlDedB0fsP
zBospXjDk2Nf6tHw5I3wXxdqbaKQWc0HcMPCx5097Wko8uJl8eViqU5n5kNEXz8rXvsNQbJ2j+pB
vRdzgYtpd8Nf9hLUq6bei7HAFwlmI9Y7lQ+/Vhus9gFGtAJTDqwD0kgNm18APuHY1p/sVt3dQA+I
we8HNTJuzSovzk5Xx6/wb241hIxTD5pb5kkqBrFd+c/O9V5eGBuzP7HFiMFNswqvYR7g51q49VbG
N4Y54n8uVlYRFSDMLOzTTML3XiCVu/t5UAqp0qyWFE+IpqlgxO4/UucjtwFcpIJqpvIhHQs+zF+A
YhIiza89WkG4uT8kEDN5UY+zwkYXoGviciaqwqFJPmPjHLxA+bit3eE87WLwgo+ybNeV0e2dIPDW
tzV9Wezj/8sI2QlUY5Fe2DRcbnDjHC/o0pueuklPX6Yke5awTQVp32JStxsKNC8W9vpGBDymRWgb
qovRYY3Tx4BKJDIvwiZKg9eFxDIW79zV1IckGD8HC1nT9aNom1eZflSBbn50/cPcQfWslbA7lGgR
76RZWP2lSvLoTZ8wM/MyCxbz8nQHGhjOi1pfO3ZRL8tby/BLXrcZ9ttM0btSqctDGzjsL2H77cWv
sXN6FXFT5KmkaY5F+ay3ePSUDtxtYEYvLiYeV3FzbK32PAiZBL1QA0sXPExszx2PRcwh0dJZelN9
SrfV0kSfYzrrXVyvpFer1Pil5HAmnXKpY2R1OLk/SosPAnhahLP02cCevU2nc+r4xtWtSlJuYQX7
qoj/lpClz6ARbOmwsi+4n4bHCV8f/B2UtyCIiuoTPO5q7e/Lrpz+Anxd7YfO7PZGYnR/+fuAVfQv
alnVflaRu5MoCa2g/9+MsLVdOl6zK9rIeYbNixisXwdPcVqUBysqgBWq/Po7zhoXlJ3Ywo9JsGsa
Fb7g0tHbzXCROwAHcA6kfbut7PqUOnp8tPUhQGl+efr+DKoWRrY4FAxh7DyrnfFDEDVO4ucr1w0Q
JXPr/Mw8G2wFg2O5O8Mdiq+Ap7VtbBnFqQFAeuotdLbRDUfOdwGQIwG7aqOq/ja2+ghRKfUfJ3M0
jz7WH3tYM8arjC27q9/hIemrFm4GSeZetMzGojMb1lh3jBcL3YqLsVzsGW3nXeP67QpoH9Cc1gqb
a+rh/qaFbG96qx97NCwgpqkennXKnOoX9uw2kgsKSACnObPBx6hLOoxyas7WcvFr4xSRn9xHPtmv
tevX8blQZs3F7oxbyw9btDDrpD40PQqt+KieyVEjbiO3lpd2LF5z3R4phf6WvTc0pztPmr66pfGT
xScx1Eoy+nL7q/vukUhNnmOktFM4i1kwI0HmmeEBOMRHZlgVRib/XDjlNuNK2pNH2TbtqdhY/e9D
MHeub09U7ZSt3Zi95W+P3d8FByvbZdQROidFvy0GEIwIHEBwo8KQ1EyKo4BsOsksp16WH2SgBP0F
PnyD6CyjVdXNj8aSqZZeuQxDlx9q5GNW0qGH1rEG6H2aVLW/DsvFDYyYjHrpbVMEPK73Drnzw+KU
NJxWpTMMFSwNl2GtqthnS0GDYWlJXMZLs9NYo+YAESppSodbhXwtQ2h+NYi3Rzj+n/GXQGmvqcNH
uUg8tyBHl/gHgZX7d4eqFgcrKbE5XjpksNwZcZldrfya49lm3jol7kz5Ab4n5oSpcfgjjytHiLRT
P1IqEgdpyeV+5uiC6QMbPHc/lmQQ3kwvyta3TAr+sM9u4ySbYLaiq5KUwSVx/XJLSmz+4Gt+chs/
+qF1HJkAixZvFFExNoybGFOASX/uvFFfyRBEQMnCaPNXeRuJ2Hrdzn6xLwJH26C+pHzS5hjn8f9D
2Xk1N6506/mvnPqujTJycPn4glGkSOUZzcwNatJGzhm/3g8WtUXtOfZX9g0K3b0aEiUQ6F7rDU0X
/6pCaw01mgpNC4wKv1vju5kBgq9sQ3lGcwLbgaKeSIioxkEZPV6NpZHdp2oxL/DFQxCy3otzzb0V
Skg7CVQw+tjs3BoYyrJXk2BofB+bc62Nqyq1+iPSWNo6sOCJYRu3FrYKwEP2N1YXvth+EO0DYDBH
Hg/RUQ+oLk5jRjmo624tG4NaYznImav12W06s8nPk+Gu6vq3fhmsOyPd1Sq1C2leR2V+oKEb0FCL
3l1Hr1d5/4E1282OdfmzbWMx0zhtd8ADI/ha16hYJMNrxmv81u8aey3dFs8K1hBefYYRbL0AN9lb
iwSMN+JIAxAcVNcy202jF6VVw6emQuvCdPBPdZYwq0AswZ3Ce8mHSHLjmhn5f+iTkFyflYNT2iga
k0q55EmG7jGcY41KGjQSq+GGLsYjFR3W3HbMmpE1QLr7I5msF+46STvtfO3PU0T2luqkrOADS9lR
vKuOcxJ31cZNauemCN1zn6SAzOGjwouqF15U3qGnaKXluLtE6paNht2IBAZqmdNDZbePJHPaW6F2
ySHP82Sr4927uXK+qCFnJxPTDpl0IXoVTDWXqdJ3naph7rCJE54B7M/epsnoNW75qa1a3pRIztwK
p670Q6Rp46Q8S7N+bwrxKPGSt1FpfhhdOMPipnOdK8FqZhdnYSldgxOt7LazOvHpFm9glyWx0odb
bzEAtjYfGuEe3yaMwd2YEh2JB7bviandXg9zE+ofm/wWIATeY7KClBH27z9nGVDnPtrkTeVACFSp
UTyG+ugfTRjMG3RApm9xMJzVDqHpJq7rvWxV/9i5yuY3XJBMMioHu8nSbdt6qK69D/SyVb62JVAm
t7WBRAxoW4QqER2oF581bOv8GzYRj9KSfjFdk+Y1ojfax2kE87C6DkicMuv+TW+Njx8M2ySkmjBs
DVPnQDboRdDq9oJb53XHF6NJWhJxNMnYYj/rVC/SkgPSjJRGZoyyZVZbtOF5ucY1Qq6BLsjbNSRi
ucb1p1yvcf0pyzUgpzi3U2n+VnMtePFS95MNCOKMK1z4ElUQ7Kd+rnYyGIGVvcUmBF+kZVT6FJCa
BbWNJ+ny2OWu5zSaD/0SUaN+R8YMWK6MVmHRPFSL6eH7dLgh+8aCHriwtNNq61t5+BcyEdSdsDD/
rMaaSZG6Ve8KZSrZdnkTIKNyvufLSCXWy7TXeJ6/eqQMjyZSINWPJoBkmFLtNpxXtzBJb7n+9K0y
qOLPU4LLOpqn7RyjJjYPSPXQ7yg+/WlT3qrIgnBLoxmgGX6+E0xYGsP7NDQN51zBmJEH+0dbxl17
8NaCLTPz4Ck0nXgDmmW0Vn6VjcepDB5Nv+CL00c9j7jSf+AzqJ8GJ2WnXNvGOm3q6IftWTz3e/tV
wUp1nw5dcZPFVviZnexZAlrA/Wt2wtiPYbmDcU9wcFoYKi7/pnMXYlCGOJazTV2v/uzG8+swtc6v
zrAPsVk0Xx2lmzb+EqrZ2Xw7df6HUNEK/Wcor8zo2JH7KLgpT27RllvVL7UvAySIRGvjX65jBLCO
u/wF8blh7/pzdIBlZD6C0EEJaQkpE3eVhs74PZ+tlOXPEN6xEAzJFX1pzDxfU8cBrGf1xTelCb1b
xLrHp0x1y3NYKfcWb/4n6VKwY9iUjh3t/p6Qb4HgqfcyCnIRaZkC+HnRqzk7uNFSVlRfjRsZNg07
Z//x/TJV8bQQZBU2NTIYtGiqNNSod6jsRzfdrGegCrT4vql7nglJ2quntkFBe+nD/KE3L8Oqhw9k
5eXYGDeRwrOQWzg0enPfIyr6FhNlqspqr+KWuk6UH6P0SHMoGO2ECNOdXFWFLkyG6WBPCbLlg8a+
fMkuJa1ZbqrcHraKv6AOc5X1qgu83K+C/N4vMRCMvaJ9QPEp5OvidTg+0ZxgMz0gkqPvUXUFfC3N
94EEr2sFLg1OnkvY0h+oEbq0GcyT2HUhJKrcQKfcsY5ypUtc34BubHIXcH3feemumlz/qKmzf+xQ
hYIFv7TRTT8Pad2wOnnvi4zqLVCiJe7DcEXlUNnK0PVQ+IZqrb0myZcvUAonJ2JlXyaOivO1brlH
O9D75BTCJPO5yfc87LGeJ4VBIoIX/XrSYwC6iuGc5SzSbB8Vpvn52p+aA7zzkCfGucWleJWl2bi3
k9yYN/HSqWnTZYq0PgwMihuuLM8f9jIiVxw6dkJ2QR2b5FmMMMo6K8YO//dwPF960twYLm0gHrnT
nadlLJVoGZNDD4SRMZl37XXnrmS/6G1bN0XwVLEosmIV/9QqVYAw0M4oYCQBnEM+2A+UCJby0lbU
/rmsR3uxl1GfVBSGbovR+d6ECH+s2WhM4Eabdh8PG8nkSP4Gv1B3b+DKtJKkTyl+aiiC3E9t195K
SLvkfqyudfdZHqof5FzlKktsW6ZvsZDYb/ks3nlskwYHMDs5yi+jW4N2RyXnEDe++iRdgwXjjLeO
CbuQX3dAI+XJxJIqsUusOJeuwAFQ4gJpXV1nUYb92Zi/8namgKOn/mPdhF+8dlK/ktzwN9Zgo2I2
dcWXLP5U9IH2tW80nqkN5CRMJ7WvJDkQW0yrl3ws55MWGe1aZvtGQZ0Ertxdnnb3o4saw7C6oOXI
1XJjBo57ZAutrLSF2wKN8q0pPovXpoxeg8WU0YnwQEzrGTJmORv7LG1VStMdiG+4Y98Vs9nyJvR/
K/GEuPmcfymDANGQIaX6lvTWYUQlZV3MACVm9irHfrTqc5TAMw56y3mx06JZJboX/0IyYOWYhflX
HGsPzqBUX3PN09YVNlcQqhx173ho4ztWAx/fCbojbz7lEKRm++dZAl7v2NeBcvj3cSyXit2AzBRu
3Vr9iAoy7L4fo4A6Wz9dGmFZjmfW+wYr/qCxDMSrUCoG83W8FL0ux6Z1Tx2Wxx/wTNY7+0lL/FO5
zLhuaC94qGUg5Y2z81Jv+W/5ZfgJ3uIu1APrrzTEUJUK93cLbeJ1b3XVU1tE9k4NreYWsmx+yisl
22nktp5n37VWqkmGaZnugH3eUnHKd6oN6eMXrupPNn4UxexZBzv3Jwh9NFMELlcphYA7Vnc1stoL
vnipkl0P2tA9B60D+H7pL1PT32We6a6dAJSHBZTvsii/NmW5L80qCaOzyA5cmx9GKUKfZfUvo32h
/vXGhW0chXq3k3n+NndN7+ik0Fhu5DRd2sM0okEhp34Wu29RAbo5x6RksxQb8+OAGUkOaZu+wQr9
I6ANe1cMw7MzzIg3LAdzTFjky6lqum+d12HpGxTjq162OkYef09r7QiWvhlgtlizKjmiA4JvqTe3
t2PS2veVkkIBH63sZ+SwSVAr885z9B/AcLV711SQgHQhndmQE23ArHQOA1u3ILHdXT2W+r30ycGa
gzvXZk9uVSXfm3pU9DvbfpSo9j0UJWKIw+b87TpbBlvLobxY2U9FV5Mg/Rv2lbR4qORJe7rAzaS5
RGTYOrcF4jfwtECALgfZbV42nn6aU0jr4530XUPyksrY6tpGGhq+F0yerQRWiGBTIp48JMF8cJFu
WphHXYVp6OZFth0Sv0ZWPom3V7dqsCPefT/Px7zMlVt0hSDkxDj23ZhaYEKz5PH7O8PBaRAMd+iX
ZbUaFvi2HD60P5zKkFPoxXFcZJ9GYDveMGwK049/LD4SvQI0xXLBU2J9UMFKTZoDhsj5ftR07cXs
+18S4TgwghCL/5KDSNnmZaGT+cy7O0fTlLWms9RXLAVgmpPmazhu5Qlye/1qJ4vDEwwtY9COccZf
Qpr/NSqCRvAFqdS3qGiRkpUo6nLVCcyxXEu6/cHSjriNhAjqc+lrVNU9pNDYDkk0xE8KACusDrTw
h5sDwLGprrNGjeYjCiLttk9a63v9SQ2S6IdhJMgD64Z7NOdNHbHbh34LLc6JO/h6C/NODpHSQsxO
FW977SPHBkNviZY+JHrBJUpg3Kf+1i8SZz8W/qf/q7Z53qtAvX34h1ddczlDyDU4XxTSowrNGImJ
F1RRNwT1rYFsOuJOqTEAEyI/He6cJT8NzJz8tClZaukIJY0dleDYMZp0NhjQonEvGetkSV5fJji6
BqU21nVg1FWunxAR3Ct9p95otT4BqV3S5QhEkSPvQJ2hlVSj0Vhb9g3sMtY34/SFF1F8mFGX3AYq
AoVeleAV1ubpHXqw493YeOQojH4fDsjfi2aISIJc+65aJa3lv8VJiARf46RPgqVvYpNA9m8Bi11j
rte/XisesDEss1anmIh+kRDDhEM2J1q8aXMo2tKUgQt5rNJV9Rz9uIaalZ+tRivIdt3EdhfaV2zf
uhhxrHzFarc2EOFb6ZMzOaj4ZTU7OTUija/fNTzQ86JeyZDmhWm3SKr9ZplS7cKlci6HRCrlcooI
HdOnRdMNxOcLL40Kz1cCP8TUjU/MdbqcyRQ5e593mcIm4O3HONn4sxh5dbAL5P6VWxlRLOe44A/k
Fpeuy6hzQd0uNz4MCueYQXy63PeXcb5YDVl4/Goco21u+54EwMfT0TYey8jL9zqaQbcSY4RZoZ/k
VAvt7BiM0cxiY3Jqj79KmDWrutfD0xC1qOu8n7msgxWodIc/+mOZcY27zo097ttqWFKJ71e5xikB
OUfkWP4hVpHPSIEs4hVq2nTRLlYcb6c3ylPxLmjxQesCvSjC2QiO617ekCHfiM2fDJ0Og6hbct8X
bo4QdBIBXnYafhkDgNetdLrYUWzf1NuhrpfrRoFm0AZ9fiOFStQKrX1o4E0izaGY0jOJyB/WnPUv
QenHL+wJZUgOSqW9esNsnqUl14p85UV1NWPb9bHyalfFOgZp/g3WdLwbJwv/TvCYGFHoe8im1ipa
Np1hPIPpjdmN8tBS76SvX7akCkiIDY7IwzaS3ei87EYzdqMJgr24lC+b3bLTOsCzRMu86f3SHm9w
LAmsgz5q5r0c+AD2qux7bpSlz9Eq835uA+ve882t6VVoELzHpshs3LbmeHvtkjMjJQXm9B2Wz0ss
EJkS4yyr38DCAyIJ4ktfowM3bdDkGc9yaOPAOuWl1rMj1qOVyMFTpe5vDIDJZASwpeszLdvE9jgd
pBmb3uvYZcFD5MTNZ6U4hos7Xe1mHcg7p4q+2W5ErjFDm3lKKOb2Rg+m3etYqZmtw/uWw1THfw1R
ahylJf3l5K2T3GUXt0xCDdC5I+OwbSyrxU9Mh70SagWyZst0mUDNeNxFOrKLMsNte4qWSWix9U/7
sDrUOfpgK/yeMUtfDpe2AZ/cUmCQA6nM042MXE6TOSxYYVfmzqrCXwnGkmxSlr6IoJ1Z5jpvLbQl
AAEs2VdRew10q9o0MeJp176r24How0pItYTMdsY95o5PIdmzY+zCQhVJb3CJn8CppM9BMYenDBND
pBzR537vTx1ktv4P/ahshaewTe7KMUBVzYGs27n6VsRgrwKxjVRWpW16voabGu89BQR8sL9Gymyf
RfgG8oBLLkhlLy2cTA/cpN6uzZzvDTPB2IpGD2wDKhap+UP6RKenF5Gf2gfba076ya4rfROXk3nE
RuBnEXjl99AqLyfx3yfvQ8sJXmDVd+nRrfyb5Xwr/eHcLgjFtK7bh6UlaMb8H633sQx65trn73S4
ABWMfPxLQR0fH9JF2auIUaOdYvOLYBki18ZjM78RtcVYR3IRaE1XLwxyPwWs/y6u+He3xEi0BJDu
l+hxGMif/tcLSGQzgk9wivyvOplZuZpQEF2zTG/UvsSFQ5umWzkzjYDRSwxuE6mylu4mT8ybYlCg
qxCuM5lMSYrbKnZ7bxf8MFGCrofr1aUPgh1ipNmXyW/rY4Qa6EaKaW2kAzKskNDu8Gh81tXyLP3h
mClghJKQW4Sam2k4p8ZHCJ/df39X2yN1/KU/Cfp6Y8xVe0QoWfnySzqNkN+YIvceZfgY4iILW9bS
WFlY7EMWUMtroX+S7nyCEpJAf758XvlFLx9MTi9/lusHufxpNIT7147BB5KgHmWmrVY1+SoboqFd
zYNZn4y4cbWd4VWflKlW924YNae0ZHdio5zPOn+HCor1jDsyWueG56xAz1gHXLrN56mGoJ47drmW
0TaC4NCVWxL6tlevEaRCAPw0ITB+0izfXPt+Y61rQ0U1+H3g2kzzYG5WOKvMN06gHQP8jO11mU/B
7b87dRHNB808xMUKnP98nLutdNlLv5zJJeSs0hE+RaMTaaAZTe43/ksT7UDQKSepNEoFMjJ6+4CW
+DfTHNhiyUBvuMhOBqWxvXQWSfxgli2GtqBxqw0Kvas83uQZPk0zUhjmKkS4+T6exx989ODQjGl6
Xy0Hi6/SvabW6ClYi+X80nRaC6x2gY/JNgHMR6HCoQY8xQauwKb/84/JlBVsMDnoPSYA+FcyKpep
Rm8tv4F0kbI5oGehngxPD2+Nwl5sLLSHfiw0f+X65qZT/PCulWaaz+m6TMp0X2S++mAigviAhJQF
lpGdX7/Mk8lp7vp3yOm8dcncsmy/p85QHiVMDi75jy08Em1z7aOeevktQMksnCnv89jUaPV6Rr6P
l6pNjW5CWn6TXgxX3nsNWy++JSq6vtLbldESO+u98oiVeb1qCgRemnHQv5V9fW6dACxDgXA/brLZ
7z4ChQAK1f+cd3q5iWNXuY/s3sPrrquPYa06J0evwV3gPPAsVzIbVpRpn1ZNBGIWJHW4lEwSbGp2
puKmL2xv0sUaxvrVFvM672br+6CwUvCyeLxvFtHdKO5/tCMbxdrWUUQ1bVB8RlQ+pkWH+FGEwtVS
EMR1BWm3JUKa7xHSkklDYqibJo8eGkxRLo+GUvE/m+2cPfL1Gx6jJLw8GvQWb4Q6Uq2dbJTH0v5s
ZlX+GAEP/SMK5SoL9yPcF7I4ZTW2PMvDLHjSkrxBq4WWdBnLY53iyVPX+/WH/qxHAasZMBsYFlPB
aQrsYTPY3XhGX3g8exkarnlkk/BEcXKLy9AYYrDnPHaBUVz2J9cNyIcNSZxZuCbJZuRymiWLWQtl
7ZWHc/xqgvv+ULvk7VQIdFuRETWTngwy79pFZ9SsuwSRhHDe46A6bnNDs26GRas7Hr9r42i8Ru5s
HO1eKwBA4ScX2rxD3KQtKSBqzmNkAvBZ/OTaxAIlMCgvhg2+wiBP9Jjoi5KPSwpQywL/UeUjX3RP
UxSK/PkXogtvkbGXvkWiLAR81STrKJgTHCrcVv3VzBuddMP5wnu4UBy0z4Pd5Ge81GBGCBPiwn/Q
Pod+lOOCgkMeontnwRSo5re4cKp7l72EvyrdivcE6639BaKgdIEF3mrJ2120auNY2SP3CQrDs9OT
sJfA4+NORfLiKTJT7ZDZw7yDUZa9kqw52aXFnlOculA1IC9YFK8ZhOIThA71iRuhOPWF8xoIIR4z
FmuNPEKzl1HbUuenX3IqBxK2FQiqxFn3TULpIlGrV9I0MCFr5RSbAC5WyTDna1x75q2nJMVd73XO
elD7RViDWm9OIucBtmN4pxlmtJa1X9LObwM61Y67gbXz2qzNCFPYRU+2qFDfz33tmUpNuUKG2vnV
DiT9i7T9ocCgW/dRRgUyCM1Doc3FPmKtt4GVOW+0fBhuTXUsN/J4MZPqUQ8M51n6W/Y3JH0oOL/3
g7E8oyxW/3TNNH8ti17JD61DkcpR2/wMWBrhtEXOj0xcfh5rcGBSNuinlYVwzB1AEf9WYXkrOK4/
4V7LYODCOl+IMFekVzR45RFFiQyFq+2wcKvUhpKskXslRqh5fDOWqX3TGA28YKTn0JCh1vNc+yXy
XsOo3TmubZ9Lg9Ko0kL+xYhxb3VF94qdRb+v0UBa7p3ms2MAaS3m/AHcwbDqp7TYwG03garb2qtW
/WxmFa06r7FusmCcqOLRNNBUImHsPhaLiFTt99VKGyPA4MvsJkKYyIIK80bajSChQFHpbi5ZVtXK
39oX0i+P77f2h3jdULsbPRuM9diWE4KQMVgMIOmbXkd7zumKYJc4tb2bMNz8bMQaZQjexAcZJceQ
oNyeW2cZdWLzxuiT8ikbHBuh7RsJgnTlPGhVdS8tw44mMNUhVb/l+llfk2NN0d7N4UV0ltNh2+Bl
z+pPAKr9c78czBx5Sx2dqr00+9qdQWYX36QlU9wmenVMNcBFjXggTP0+RmZxExWecYP7F1XQpQ5X
GQX0iSSs1lKvkz6pww2eDWQBjfhrv6KE2m5JgV5sGSVWRvME4O0SK1156oO5rSY2//zN1yDnP1X5
OGHMCp4Bj+H40rQjPKGoHIwg8nP/ziqbz1KCoELp37lK+VnKFW7oeTIm1QpriXSIFPTR/2HechWJ
9AuIqxb1sV2kZntZPsqi0VdQrHfsMD7JMjP0w2Dv5eO4kVFWpenDbLwOOpbCi5CyHEpkrc++Nuyv
CT8bPT7puuT78ILwsDLv937toWCTFOlNqhev/sJMS0NzuOnbMQYFCW/NCoGQN6FWk/mkCUF2azZR
/5KbUf9gYSlRRV9Z/Pi/3eF3AnTjV6bgthTOVvmMHZ6xi8Cx37IBQuktsBbnirT57NvlTy+e5o0b
2M0aWfAC+CrurbGu2XtHRGfAj/+jLePpMt6lOl/hCrrI3/TXue6LlRDyqrBrnvBQ4elTTmfpqpUC
ecVYfxYCnxyCpfJKGhJd2IXndzn8f04qQ4qNo7Bx1fDeK2Z+nSx2tnHTuQdX9A70zm03bwzdHhD3
zok9dndFWwFcmZRPFhxqyf/arm0eUNWZNs3EmgUzhmj+XIegA1MSQxuRPxF5uovwXj9tqNHitmwb
1h4m/bNtFs45WgS65AzelHNuKx7+YdlO2z8GJGSgzoJ/k7ORVp7hUpeOiISkk2lvQ+TZtkKgEH9h
z9whONKA8IFvoZXaTUO58KhhmDatrhCxMfcPXlBGRwF9zTIqpwIlIw0AuH/8x+jlCsuIzJNLDU6s
bk1sX1ntO7ykVAUsv1P1mX4y+p8jL3dE5Ml8srJgMW/I6ZIobbUCKUA2GQ2gTW3VBNDDs37SN5eb
SdqjZ+ibAgC3ur+OX26mIenvLoIX2ejBPdEQ8gj6VrmNZ03ddYkZPKl4j8LFNZqvg+E+xaIazd8v
KSz1L9/pv6pIE39Jwxx+dx0Fjyn2eftxcIab0dJ/zmP33AqSqrEbzEVoXr6HVqxbt50+PEelsp5b
/aIjcMGDjvy9VvwvebbKPstV4ugO59rLhuvSlyZYtrDaqREYNwBfBs3LMI7qa7fh+Wm8UqzT8czI
OyAlnvGKCa66i4zG2Mlo7WKzZYYWsBGrA6NtlmgqdF6EcpyJ3cBiN21qU3hrtzjHyn9f+vo6jleG
DUxemobqvIVIUw5ylT1Q4uFGm9VE3deh/W32xuIN9con0ch/JesqycZNlSJkhUZ1G+yFBC6H68i1
T84GoYjLqdZhkIDYMTSmSDvqg3OIQ7hYjmv81hX1lFR28CtPgMDA4ARplvzoU0X/Zlc5GgN9nnyt
A6jwcwtqTGuAGsEYiz8HPlJ+I4ntl6HUvbXdpVA1dZYbacqOag55LGbleKd5VnZHAYzyax2Y39Pe
3afZguaDiB91tfq991iX61ljPwFcGncVv/BtMfGMt2tKwmJ51ipdclD08Ub0yKRLDtniHnQ1RbvE
LmZCEjeYRnbo0+RGNM2kq1Kmz+Hg9lBnuv55girbJdhOe4u1I4SnZOuHPiiBpQmjPL5Pw/7oU0ZA
eAvUNKVkhdxpZvfP6PnVB19bisrLlUqyIOwTjcXlA8ir9g50vUJeg8rRq1UMBm9nuvnXK+xVzj7E
JdxXLeIb82cyJsayw/NCBxCpEj7Kli7pkcuDr8btsOwIpU9HuFJ35/BRurhRkRjMePXJ4ISg+gmC
7WckVfOXyMln0k7w5vuI95Wr42Y7sWYRPlSOM8sajER1MDw1e4nAv+7H2cg2ijooO72yi3WhBF4B
7yvSTkjs7vw5CI6XPj+tn/N+MO6dVWmYBcI/mYWFhk05cFnD2Yb2V14VA+hGY34YLOu3dFMt83hK
O/rByIvwpa+q/R82xFakwbQJZji8S91aDsjh9HdjmGCLa711SX9WBvquq410zT+/B6K2WNQ45IxO
IgN2cddy1RqHGdJsa1EJC6yIp7id56sOcQfq5zDry6I+d7MTPPAUDB/q5WAWkbc2LcAFMiB9MhqB
rVcXdMcSL5ewA5UHhAGO/49rJIX6Yyw87SATZdDQh09I8hk3Wg8Tp3Bx8JO6zOWQWchiLBIackjs
xgFY4hyuXXJ2rf1Ic7D0v2r/CcpwfnPZ4WlhMu/zYHRXF4S5Nk7RQ25ubIzGmi0aMQhALtG90+zf
LDsNNjDgrnPreWgC+zkKv7SNPzxJT5oPI+iKZriRsaCc8qNSuiTCAxCWlz0U2Od5d4V85NHE7X9t
C9TjAzikbfLPFJ2C/TVEH7FbxvomPYghHjqQFlD0Z8Rs0asJigBLvlA9yVjuO+NmKudmL6ORi2p9
FE7I7QIcf1EstbqbIu0ytZ60epU1CxZ6DMw1OhI5xZvFk8Ump3HI3OR3iC5GsyWVAyA/Vs6XvyHG
mdt0Rtu0LjSb+jNAnRTM40MZlPVdDGv9CueRfpVPAgeNWA9VkA+xZEI+xPqLOe41dirHv4B4Az9G
Ysoo7uBij3tlUgqWh6R0NT/72QRj9VCbcfcEjvJeuqM6fosS3IM+lx+jDP1eukOqFD6id5uwagxk
fUbvqPt4kLK8NcBPlM2ajHf5LWjMU5Zg3Nf2w8bQlfhnWLgzX44ofMmSzt3iRVis6wl1SdRs2ycb
1cZD2HnNYjXRPMlh5OXKqqNX93BG8FqNXYiRKF8/xAuavbNt81Jvs2M24rE5zzdSdJP6mdTgOoCr
I/pd1+7Z9AP8kftXCbr2F5GTbjXMqzbXgR6r7b+LmlXjQ4grC3fjg6pYo4CEAeKAx8LlTIumOxxi
n1ILudxrvwzq7ENufW7z0FwcGKRPDrELZ7Rz9L/Y23b3uQNSsbRhdZFneh3Vfr4lPZOs8eAoX6sR
XVBbiTDbsJviFYacu3JSMzvJaDCbO0+b4scuRZPT2qSFn2wlRTMP4S8rrPyD8D+EUzLDvtxZjmet
L3ekGyj2Gd7GZYKEpCPOywqyxZgdYyaV275zlrNIKdzzEGjoN8Wze56WMxIP7sfR2PxMvilYY1Jv
fkGJZCN+Nz5r1U1Qj+5p1Cr93vXJ3AvdfFQwBqy15NPg4obhN621C4Bor+2+dQ7g6Mx1oDT+3g94
QfJaaE8DVsrybpV3ZhTNn1Ciy8/SMhb/ZW2EVyjvV2NxZ+Y3kDE5uBheAc8SV5MhIf1eW+G+zzvj
sV0OtuvlGGSr9iGYeYOum8w8NcB9z5empxwoA/oPEmsVvDx8a9jJ9AJo5+NchsGtpY0/3sKjxc+a
tOVa61q2B+Skpq1WIxvtT8vVU8VX1/IbyGy76l8nQ8eAYilRZiTI1k5bBttrdVJqktfmNcR1EhKf
MgLUhkqA1DtdrdE201zpS5KtN6rXMB0eWSOQka6nIyba5V+z1n5vyxENpMr0keVPTETAygWrgB9n
ZFcZ5VcIJXlulE9QfKt12TmgpLzipM1DjdMgaV6bRZW1nyfnz4r2NBTRJgl4CMp36nqAu/LCNrE6
Spd8U52Av6bh/5IeCjyIGAY1pn767BUr6awdZTN4PmJYxgjrKp9976ZP67Ox6CAi51r1q8vpZdjA
lLLnfkAVZAmHQU6VLkYxOyid8N6Yw3qlKKW+NxBwvB/Q6TNX84SiVWwouMctnZfA5cyg+ntU9Pzx
Q7CcNhZCj3PSnq+xjqtYN43rfBJIk0CY4ixw1wM153UukCcEvuJbGZbDBdYkCKfrnA+wqGv4pVOu
KeFZg3w3H+w7DsK/bNnHR2R9UfAdf6nLLj9G4xKRJnINdyP2ITJwiUv+jnOrObox1PHX8C4P3HKz
nDUK52clMn6ZQBr3MhiLtrCcTpGentpWXV1j/5jvhFheWWWOW9j7hac4PGjo7J0ap1fucTCRZ9SV
n9aF1bgqLb+8uQ40rC72JbiFlfR1jjffV8lZ7vUCNgl2XtOTT4XWOhq1QlPrnmrcm4u9Heba6V//
8d//1//8Of6P4HfxUKS88PP/yLvsoUC8vvnPf9nWv/6jvHQffv3nvyzdc9nOOJauo6blmqauMv7z
+xMKOURr/w1Q9FhEQZ4ewXZnWytKoNC5fMmX3Khk0CVzbsDQJV2tP484vTR6Or7ovL0PuIa5W2zW
5+9yoFzpbklRaIc4r6cXz6qR11korZqWovBfTneaDz68Hkakcc1Y/Y766dM4dvqNnsw2fLYBWsMR
/TzziKDdbemQ18O+fHEVwCd8hTW9v7NzVdGx+suDE+qQO0ralJFwx71k6ILRxy6gggGu5VEPVmJp
RilySypOEU5hxWtSETGOFRySCX10YGXpHrhDcumLpuhsK9z/ElFUs3034nx8nQSCNLuRC6UpzvP/
/r/h6v/8bxiq6iHNTrbGci1D4//xz/9GmhikXcBdHNMEnM9kBfVD6tY1BUOt2eC2W26lTw74R2jn
sokvXejIwdrqgF/rZhNvqLii75JWwz18mv5ywJAjByta8N4FWI24SxoOoJQ7bT9FQxNt26b6hW7v
5k3mo3Qb905px2AdqmSXEcWC3nhtU2iggjUHzX29nMmAXpEfkD43dwAidC3eetJ5mV1arY5iwD61
DB8qMhvGyxYzRzFjLt42nErLuz7VjLcNJ3KBMaij+iihMmkyGzadYWcc5RUIp6I5XC956eOSae3Z
D9KSS3bFGO+kiZ5ffI9i0WXPKteVS4KVNi4/Ri7p6YqPxhubXp0v0M2//1drrrf8Mz989Xjxabbq
UMbTLNNTLfuPf7Y6FClfy17fjR2pIZ8C30Frm4A9IDUEmzTVd6jrm6aP09+2Ff9OzLb7FJshPIwq
Q4KjSLWzCz5mo7jT8GVO87vJMX/N8xAjboeHwsQG7hUl3miLnlJ2I03T4S8Xsp1hpcOoEZqbHK+P
51IbtCcTDI10h41ZncwBZVX00GGgjdl8aKZvyCDZnzR37B+6yECeTy1fsVryD8YAMSxe1nihUqKv
nqoJdENGyz561ZXnDomI/03ZeS03rmtp+IlYBWbyVjnYsmW33XbfsDoygjk//XyE+rR775k6VXOD
IhIlyxIBrPWHZ+V7omsP7ThET6oFuVh0ysY5JFQo84KD061TjJU8RCGoDt/IUtLH/ynGcvxc9Xq+
91J4TGHpJbdOE7WGZvVRV91qGjrDSFWZobut7MJeWbo/X3K/sdaNFxUvwyTlWs6298pTxEAtLZuR
HSYSXCKy/UVrh++C1OG3QornDvukH2UZnCMRxL/IV+0MMSYwoFzSX6GVY3ZMCm4U8rUVWb1CoXf4
7CE6AQi9g4VTaE9Q2I+qGRHVCLiC9irs5q7v+6HY284MrymQ+nFpy+eerY8B5XsFuTvddd1eK/Xg
O4qF7LiyObkCJfUPCZptB+GxOHiVKWCy4Umr6wgAyv811BtlsnJ0C2TLMh480r/GuxEEGXVrA/jg
wYja37f+x1D4y/ansPO+x3Mt7iLZTVtBSutFy81fBZbWP+3hFY3b/EfRsUYnmcieAUn2q3KOX8bI
ZL1zDf9Yh236qbDRYYlnkwSTlWWfetSnL2BEHoSF7D4GQdGhwaL8sSSBtjbIte2bsQMGpQ13y2J1
VjVXjyZ7VZb9nSNbc0804z3LNPFKOvqrjRffTwdxf6+OrO95XZgoVnbxs5VU3q4T0j1FBfr/tkMy
Il8mIXT/1V0mkUxclePwe9IQ9s4ma1EQU2HJFCEchB/z+1sNHO3Rj2bclZZQ5z9HGClS9rFWPU6m
pt9lJAdu6bY/1Vs2LmpLsGlk9lGuHkGclIbWX4pYL68Wx09932m9BAFYufw2hPMQIBZ17l15p5oy
s685dGTNtCUq7K/jTnN4rlGowbnLNzSTGbI4Q9a4q0Grw5PRwZmA4nFVUu2DV5yEHXJcWpo0DUpI
xMNH9akmK0S5ofEIAn1M0iff2tZhZ25Um2izTTqaiDY23b2wAvvBWAp1VRmtw2+vMdesTPph1MFE
qScBXqP6phldPN/KOnr2jKi6mjF6OMuzQhWZk+kb32dPpSaEKABdA+iqHyPUPWRR2Ntegl/19U8e
ahWnanQQuVbVtpUP/dg8NHxFuzWWvV1lp59Un+WkLx1s0ouquTVimWj/H9tArx67pAy2Iqz0TT60
aGHBLG4RKimN463e5u/2nHqPk6UlRPKt+Zz09vut72Ou6s2QBn36mK/aSMlMDzB6VwLY3jR5zreh
4C0nMAue2jSu9i22Dad5NhfdbaJROeZEn+fKflVfULQT1+LPJGmK6inIwNugAvBQGVJenFJDjy+w
nlQhvaTAJztH0MXu6oveZelr5CXrDtHR52asolfQFt2UvspIE8+D3q7NZUiO8f11xu5CTRBEBh8c
1gkgu0iKQZvH3bJERGSG1qyqJbvLc12mP1RtXEYMNj4rSVOF58TmpIx72q71yCuP6ERe2WckayxU
3O92clTPrjFHZ9Gs7f4pnw1tr4Y6nRPdhhaY837350PXwpmxAve5WcRJ4OlEkGG8bq9wmTnJBmA3
eneTmVS9H1UJW/rvwctcGOX3WRw657oHdSI5Kb2bZpCueQTj8hCX9XOSy0fVrunjsK29HAIG2fl3
rJpQSEq2oigQ4YFfvq6mqP46FtoBKz7jV4URCPqv9tcmrbRVPlbu0+jX084eE+PsLqmhbsTxIw6z
QxzY2cHOhflieUG/4XwmD0rzG0jhsBnr6XdvRvRpk3MIgEdipJspx6kFPL35MuYyPWhj/3fVX6q1
8IyXwm5/935U1dwSJennomRxHCLvbCJODMk9AhOMFO173Ff7sBqmHyBSfk5B5n4K/MjZxUXBUaGu
iWZ3xDQk9KhvyfBTjTQyhGTmghNCDhd57zcNYlNWWZ1GI8ZEsIvbdblUVVtIBv529d/bSgJhczh2
a3YZDo6L5NwFClHhfl4uPdup1kM+YibZjBEhkyy+V1eqkATqt+7UGhsxLMQvAw6byIu3ocIWBXeg
ftuWevHmEl1eLW7b91LW8atpoiq2DAtRQjhlTe+t+yl9R4Gj1Z6HqtR3NmqSK9ewxy/Ig3mcusVw
MUpRwPGlQ0n7CTKfqFNovzsA/VQrJe+nOj5mqA7f9lbpbMlrxJb7Ccj4kc2Zd1G1AHThIQj7ZK2q
qtCa9pWt4+vEY35VR/KXEkFTEmkKTayKwYuAkXQYiy4KaaqpidPHwiVmKjRL22rCNT7BTS9WmXCc
n9Fm0ovgp21Ds4l7y/sktH7cmvHOkoXz6Pe+Bfk50t5Q4H7Su8H95Y8/KswUfjiOl61qPqsXbXTx
NPC6/FKY9ng0MK4AYNydbJnL+ziMPPakcn4DDXt3w9cMJfmkIv2MJn211mPnZEYltLGizL/PfXFo
J+LwrGD3pTUQ17bS4XEqs+BLr+tiFWCg9VLgebaZ2I88yhFMk9Ean/FKLx5VUfcVKrBZVa8/2tTV
jITqLAEwfLSPdqdvcxLUm+rPfNVrxWc0pYcHbO2wpQYvhW94k63Y7RtrXSvhIPt+9k2KwTyj/jM/
BTFEEM2Kr7PpzE+qSYxo/dlG2O9UVXVUMc6kuHc86suwOmmcg22BG23MqEcgjOeQ7Egylol4FIM/
nf2ABGtCkupb9Cmy8/5bPMb2RjM99xyNVfk4WOhHDYA2v4nBuR8DR5zqrKl2VhKgSq3UhG6XIFrx
j50gx/9LhlkJMn9oFN26lXDRTXjIzML0EGr5uUP4ZZuTfMNfvHLXUwb7ak7L5XD4p06+mUSBC8qn
Iqi7kqhZ33WFk3xGTQ1Dosx/yv1JPDcIurL2JZ/Rxwnv3R7RclV1U50ITZM123zK0884CRJ2A8CP
Hj6DDdP8gkVO/6A6XZuo2Kixu0miaw6mcyWwPnrJGzGC/NeKx5TN2X4aDRybcj07Qb8Th6wv0bpN
HHuri6l9knMk8GOR4+dekJsWU1N+16z8kIzuxBcw41BYDou4inwwJr386shsXI1RbL3EjVZshqJ3
H2cbe2htGMTdPKO7NYRedOQ/190nBZt4yC/ONYkcdz2a/rHqqgZBxKi5C6Vo7tTVR+EGmLGj0lKt
Gr/HTwJLh3aD7W++6TlviX3PfvdWLztRkLRcBqlGXLPzTb00cmJo75o6+xSKks8mEO6TiHznqUfO
IJYDBxkCfE+za/ZQ2NJfqqaKFmYhuExSnWp8ksftJTCz23hNK9ynASslgLVjvIemAfvMK8dTk1TT
RlSiOOXC6t/s5pAuKNDGNoqjP7b5tldY0SL+iuhMfnUTPDHb0Z52AQrsK84Oxbs+st/rHLDAIzjr
txit+qV5RvoShyiUCW5V0f4K+6B/7GfN5KlU//DYGrw7nSSe0ST9MWyb4r23t8AwxFtu1gjWgTvc
qOY6wHvW6l2dSJ2YrkU6vKWdwC9w9IY7D0m87Rz1+kFyFH8LAtSvCbu98PPCoif12SZVs/02uB7m
3y6iW1CqnLcJmpYXFm9VL4qzB3QVSQKamwCsYmeBUYtTAIVjrmXbAFnd15HF/rVEUeDqzBW+gzRZ
kZvcGZytVqqKcEJyyKMivE2ImxitR5Z+XIIZrMY5BAf3jVu1oDLmtziKxnMyGny/liKt8lUedsXj
sDCXnA6bmAhFxY8BZU0ewi3BC3+0Bbjp7Cavl4ubOHsZHbQh0j3kHdVd1ED4LL8KtF5OqqbaI6ve
5AYODa2FEbkZOUO+CcJiAOnqIG4Je0HfTlk2rCzHGHPE5oP+Ts+JOuzQTTvo9jyiR0/brAeTdrtU
c4IEaKTqUXdTVwNp5kRygom9sXsMJYSESYuGL6Yt4zV/dHQJBz14zHULr7Clw435krm6Boyrifor
JPlfqHwMXzxZdmsj0NL72iu1ax0b3243WkSzhHzGlyeLvPnS50CZ3AR1UzmP86Umx2as1GVStq8L
JOD4Vxve7/bJ8EL4ocyFoYpNNq5v0cZ2DWujpoVm7+38GjSzEj3SsXLQGxk9KMWkP03CdsOHm9ft
gscT4e9Rqmm2G52AGtBG6K4F2/FGXxnNDALKy8rnWtjZ2TSQaPNcPSGVYRevumaj96IGu3lzgLfT
rt2oS0vEpQzEaWT/qHpl6YaoolTpNjLb4llGSfZkWU+3oSBkvsXT8Bk1kvL2ytKsu4sVIzy7vLC6
Q12Uv9/M7YZ6LG9vRlVVUST1X2+ozsLmAAQL677lJdWd/vmmOre7C9vwfo789BHxSezChcXmgXAW
aA+Ai3/au0Yf1ij4l7uPDi+aqktceCs1TLVnmUhgyHhLBJlHYmUYiLPCOuAQQ5V4vLwnlfGEKXtP
qLRm20k8KD6oXrClwQNmUxBU2nORD/VJojezAuCVbm3UBKyjrOpxGyWRu+/IXm+CIop3Sv1AFWMW
ZJsKAdy/2jJfRzEUh6BdETkkEZHNra2x3rVm3bw6rfFcuWH8w4p1MvtxTnQF/V7Jdufke0n8CDyC
ffUyYuAPKgvxXW9sPMiMtsOllCCHgxfMLnYM7bVIzMc6GZCitL3PNlHJlx6x750j63pnxOZjhTga
sPcSxzwUuN/y2H5Edyr4WZv1Tsvb8evggJg12FJc9awK9lMmp6OalATY7GXGPL9lTFL+ZDjy7sBr
Tn9NkmYc7IdlUg6L/mGIBWSRZdKfV3IneEKbdrKyd0jf+tbQUtQ3DH7rFYA59GtT+X3A4/2/j5gY
gQjB/30PGCHZd0S7bveAcbKZnTC7D6r3MdPkoyoMeB2PFdSATQExYSv1FEttq++iB4Ylc8d+X42T
kfTX+Btjxdde7G70NlbRZq9aJuNVrun6zyQ7ydwyf9m697m1i+CzPQsYnhbYBJ203EHXqv6oZrt/
ZvvLbCEy489s3wNAOxH24PGH01rnuCuFlM/LGLTGbGaPeohfpupQLJ9yFHxn0TFWyTOtS+xt5A7J
ulWgV+OpidHQSY1dZDfpQeht+u55L+rIUo9sYIp8AYZNbvru/N38j9HqHKNGJ4PurIameu/C1raO
PE/zu3YprGKRJvJd9qRNsRA7fA5MIY8P9ndp9qQnjbm3x9zeV8sJddaL767gCd5bvfGCjMxfNYNa
CgKYrBEn3WWkqkV1N37PtWefo8iDaerliw/PeOYM8TkMUwP7hqm4VbshS7eAA8eD6oU5/pJmA7kG
VNqejS7f94bvfI5NfTohv+Csuywhbjk6+npY3q+i7Ci2jipEG7eHVjcR7tAXucfSdJpb/YPbY5R5
AyuX3asddgnhw8wmwOUnUFsKtDVt61k1OdNUAJqR5TlZRgjZIzH6zwngnTfw2fGmtKMakYwm3VQF
Qo9WJOa7MIh6uBsIFKnvdSufBzOzv5Iunzcthliwh5v+wheAFSOS72j6L4ANILiELQAKm/64UyFL
A2bVFd31VYI7cbH+6PWEEW8d4J57HU4hJ6lu3CMQV75V3fCJRFZ9HaXQrp4bPI5WWb6BMvD3vabZ
WzXK4Hi06sHZXhoc5VcZ7LHzMJkb1enktnYUrldtmuWOaaaRAOg0oiJL1b363AxezjKcKOGpxMjv
VlRsnvLVR10vnN89mKVzAqxMueXw754+5uVN5BERGi9GjsQQWmrOEU3A+qnnBHT15VMA0/dJtWTg
Bw+5WyRrVVUdcxRCBcpj46DaVJEXO+g3SFGnME6k103rQVZFuJ7RNToigYznLwqtV1UMHvTMIa8e
Ei8sQ6JEzfBgGGy+VBX9uWJHsq9YC6uxN2Zsw040YmtcJaXf3quiKvLufp7EuA99/4dqCsq5vf9r
nBsk8bmogFYsY9WQjFjOMYEOkRS6d+KkOKMLlwbeSRXen6t/96jhkTNla3SFoMovA1WburqNnuLO
3IfoeZlhEZ8BwcZndfV/Vf9fbX7SQ0Zz7WTzcT84IYDLgRJpchruVUFIYrgvFlBJSRaV56y3/ej0
/wxTbZPAWGjxuFfj1UzwdAjOqUsxVMkdajYrNVZNHezwD6JGhvDMR7PWgQZY4i4052DT1RFWeTFA
T6eJRbdy4x7ZDs3QuVYDiA+GtwFWZfaEok0PCnsetPccbORTLLT0ajVPIbqBKeIdQh4D4YiVYaFj
mLDul9h+7OOpMbde50ZvyNOBMqt9tPAIpH7Gtqrhh/lWh3pyVxhLsDIq47e+SDzCXHl0VNWgG+8y
DVZZRxL4OqT6sy1b+dpYXwJzJCmck5dxarQlVNXG9MpZBZ32hv6OjvkvQ9zBGx5AhzLYLI8aaY6z
qql2IKbyYuL8o4xu4riKwKQjj6eqXe15m1J49oGNqkkKUnzyASE8FqiaFq7Y6FPmXbq+QDwHqfMA
SlnzVKNRTHgIMN0mRu7JWDSx/oJBSscU52ta95+7XrPBjQ/h0ywCwD8tQBgvfMrjLHzC0CdC9E/+
UP3DMqjq0mzXe/Ao1AjVESUXX7+WiftCxLJ89IwhfC3GZ4VSMzDXujSiyIjuktCcRFscJoSwt6rq
L4GIKDXtG6RtuYXrCNBEQP22uK0UG6uz9DctHW+7JxheO1Ob+q9jg/+zHc/FFftnbc8RbDzGhhk/
pH8m4V53m1RM422SSVgnZ+e1LABqxZDomRh+JK+qZmZDvGmBpZIPZU1BnT8/CysrV2qCasvr+K8J
E2iCFr+T9L6z5EsbJt/lIjhSp0G/dow2uQ+tzr4SyvpRVsb0BbE7jIM0+HZ9Y4lrF5k/1Xij1et1
aJLemvHWuVYedoeqIxLY9pRjM97rcVkutgkRiLjAuo9yz9/pylBgKXIcsH23I8+4eAl8tKtqYxdD
Dy0ubze4D2Cx988xMTl52OADPA5HYjS73E/iSXP8DQ4dPf3bNLevYrTkWzc4S9yInXKlo2Ho9YM4
yliTlxDLVSAGSfAiO8DS3uw1P1vBBtmyfv1ztltb0W02RqN/z+7bsMaNXp82KgiDsHhxidGrvYCj
NdYa9jCbvuuhkqhwTNVGzrY19e8tyiPrqQrcBwizEDMkBA82TKTUzYh12mjKT/5oXybsNKpxIByL
xXYW+fp7vUyc25lEoOv+nhh1U//oJxxbR88vzgXOceta8VeiKeKdQK4dCEEfb3s/hZ9a2rql7bY/
5BO+VVUnDmP+MbSSYevk2yr23EfHqWGwJbj9fNQ6bwOQxHtMR9lcUXForrRMZve5GeLyoYDo/cDZ
Qq7MsJ7eCM3BYXQGDnpLtQuwGSHy/qyGBQVZw8KykB5DP3gdIoGDnKDxYks+28ichjuVBjH/WVW9
KKIPd2Oah1vD7FgBpPWKaVT6Qr6XnSX4kEOaJ9GnMje/K9NAOc6vZmX8HmBoDnDd2NxqdthcK3JZ
j1P77CwajB8tffR8I/Cpfmqqq9G7YG8Ok7byYpfhDoGhuI/yQ7Z8Erbof7eVcZkfVDX4M061GbEg
elVdkN7znuIOq+eS5LeqIYuNN/EYswS2CCyu7cF7nwMp71Sv4TYlxHiDcC5muaDk2Dn3YtKPqqo2
0qqK4+e0/qiq3tzZ3eDnpmk82pEBcoeXObt1d2gW9I5qUleRX2tnGbYHIrXtQsiseFQn0aFkkTnE
TjB+8vXiizIuLjIcPVt//qQGiCGK4YyC++KYdxuQ6cF75Q2/B6g7RIORrhbfkbv/PWrUqujAqfP3
bXDR/qIMSP/c5mOAeiONrL8YpiyfOVk5uxoLUByhszk4o8bKycywwWs4bL/OqjEdjV2JGebxX+2q
U7Xdpql64Bl77E4NyIJS16+6bO17qBXayhwb9730AXNKAy8pv0f6n63l20BI/r8DhAzhe/8C51mu
7+sumDzTBhYmHMP7JxwsFn7uOHppH1nr5kOEHOu89nWZnxpOH9PtMuPfQM5kaSVw2h9LcHS60YU7
CznXrT5W/qcmCpbcyAxCQDgWwT3aojYv7pqxzFdkpPxPEj8UIob2qXMRwV3LFVYJ3ic1Mp7js6tj
ZWQsA1EazeHWAdRWnchp2GSmPOugquROtC1BKW2rBscjYs5e6L27qHitg2JyPtnOxNGlJcquqqZN
2guU467qcYxVTXjKrtoiyjC+YzwOr6+owhcXVcMQMVrHhpWcum4ChUyo/GSF/ngcCWxtIgS0Dt0A
SslPimrDRwR7roWFLGvW7WJO/FuvEfoOON+uPKrBc2mudQ+bhQKFgmPXzu1Lj8wiLJBSknCm6gvM
8HhfGbB92b6Azwh30dAhRbf0GlkX7Ao5VJx7qGrmYmUfpuMm0UUMBheVHKJ+yb27FOyVk/vZEf5p
8ruNqiGM8LtdDfto43CIrnTKccJzi59dITBWXQonLsrb1UebrhuPY+y6h48mAk64FiyFakMcBhQf
zyACGP/oUL3aFMRw2eL6RBjDPt7aAuSG/BCj9dlOn2NYHfd5FgYg6eEO7MwEF1nV+FfPR32AGuO7
Tgh+lXkfxe0Oplzk3qzuUR+N371z4UFgDtEZNmYpniaY05VVPKlKysNuP0XWtFZVsQzInOq7jtzv
WTWpvFthp1d7ET5WTTnctA2waJLuS1vbRtFj0Zebki8Y0c4Hp5XJXRgNwxPhqOw4y9aCtkZVFall
gC6q3fiIXtDw5Dgc6KRcvGT/MwIiPURr1nIY37T5y7A4Ln/a44xn4NJkYAR3qfBJUTV1nxGq19Z1
k2Kr2qCTEiIubX8ni/nehdJ8L+Oye4qwd7mDLvaiaqUngHlhiAciHiq+alMF9PBjD/HnomotcPyz
n9bf1HjVhIBxueGzfjXTgaSR8JovvfVDGzrzbdTCGZcP2a4kfAq+7QbMhsoTL5k7mhvkR6NN58kv
dl1oJ9yj8r1bpCP6N12J5ETUrfVZf4wHdgqaORMta2vx3uvxve5J/zlG5R497/nrrGGOVoN55UWG
eQt3sT+MYxNB1coxfBnbEzEEtK7H5CDy0LkP7SDBatkRqKr37qX2zZeihn3ltRwxfN6ErzfZsUGt
fusPYISHWu4rx2rutPwenWK5HLf8HplTnXc0OAc9S3apWaaHpLKTfVVk8O/CaVVOc7wCZuZcRYDP
nSm08ZRHMRlJT3+t3LH9iigbz5fSEhdsMm1ANSH7IK8M95Zb69t2zKyHVM7rcjLCJ1VAixLHGZAD
N/9PG0jLdFuXdg0E8z9tg4+XZKRlwRHvxug2N2xMQgxZ9qiGCaBsd2S3Hz4miUobePbgE/4xKQVu
vdZ1N9mrtgmdgbsg8s+9BUZjZTZTdSIlity1qhcL8kLVVeFoWL6EEz57aEhkq1tpYA9x0iF9nVKt
18VW1Y3eKk/qCpIJQ+elv1GzVOvvqaIcV4Ek/6NWIrVIhUmAmuRSqLaP6kfbv8Ylai1T3bfLj/6P
W/BjdX8veLdLKXukKPSVjV/SaWza30UcIrqbLkXi2lG2UnXVrRrV1UfbR0ca19CVP7r/fYuP2b9H
onC4r8x6XCNIvRpC27tqCAY9x1l/hBf2A/jg/CB6FKGtPjQ2DSCfXa/L4HnOJL7HRHF+2tbPMhwB
PQwYS/EUh9Iadtah9JvyAAXHuvaDxP8mbtMfuXdITD35Wcmxh90eyGetLZt9oWfW0dQyA0g26hwe
QN+vyeRuZoFhgu3HHeGaGvsZ1GDOmGhmL+iJH230ZN+jrI93XliD+hswTWAC+eIwCV/0jl9m1yTf
WvKAL0Yvt64lTdKdWfuezul27CztZWjm6hBr9qod3eHsoLx8RnYTi29ra8h2OvpZvqRciXgQqMw3
plP7B9vIj/GcmMcuhNoFhqw6l475toAe1IM9WeKOHgfBTfDC6jntpdOilaDp8XtSk7DjA31K4vIQ
oTVwIWyK7LGVocE+T/u8xG7Wk/Nm0tpmW8klMV620JkBl+3NMBQkwEBM871Jj5MGBdcFCA+Nyctw
P0yetFrvDtbEDidICPSDwXa+Ia95SBav0WiMhrsuBYrJurKWGiYA+uT+nMPkavmaRQ4hWVtD+pJB
UfvKEWubhF6zIiydXYoyHC54YZKSW3xDC087B3GXvyJtUBxylDv2s8sRvgfI5tfk1b24+16CSViN
Xt1fTY0EXzYl4y4JcGcGcXBJB7+6g4aRb2SQW2s0iusz8s7Zm5i2PAX19Sz5wqAU4W/sCEh/ZRT7
phrzc+aRzHar4oGzIuZrbZitG8O0NjqppIdet/zNiOqQ75SboXHMfRdb/sUxxBu4P1hnLSIqFfLE
x4R02ToKjR+uM6YnJAWQEbCePR5jWHXkpz4BT62VYsHUheWxME0P9Z+4IsRUioOjyZM1VPq6ccqV
H2ftxjfyalMgknZxnTg7OWzoEqxptbZa+cIBNzZ6weeuQuanlb77nBxj9pUIAxDnr302J7Yk3BsD
/cRkfD8l04vZVflzfrSH+Nq3DpZ6EFlREwWfExF32jlpzVZ+1rxtLdmFTcYDlmTaKTAbsjtyBNpX
yq9SQpdO/ITwp6jvumS8Gk4Cd+KqoYO/muQU87hPuztDrMMgOQY/uwRj3gb/oJMqKr/ONhOGGVPh
JSvosO2pKlF1rKQPYT9PD7Zm7WorM5ytk1bduuydd8EA10D8e4ie2Qm1OHaPxUkVhh+XtytV1Uqn
OPlLoao4Qyc8xv+M/ld3RoSOnP+wMjlTnurFGYSj3ZTf6k1efIvsb25l8z2I3DWOFMapkJlxmq3I
5ojO/jaLXlDzClYAlr+gH4+5I08RQMGYhvnT6M9rdQnq+cUxonIXlSO8tsQxT+5kDRvkgUbwb8cg
jf1VEfVESAYk/xOp7WObFPvK97hDUZfrJOlY9WswxJWH9Byau5MLUdZHCG7NMx6gEY93MyFNPcqr
Mwi+32IljCk91rWT6+sxk6+udDExWN6B528dX5THqX2pynw8+eEwnrSlwIE8qyKUVoo+PwVLodYa
dQXvNdp3EyHMlRNq+mYY0DsQydCdCAJh+7Bc9Xb/vayLT2juOqtKpHwC1bLEEpWz9xMrAlYRNV/z
IdjNcXpBrFA71YvdiyqCGCKhllmE/VP0PJrpaMf8Yer/p1vVqw2ad4tXSX4apjk/sQHqtKw/NUZu
HS0bgIejS85oLtm83uzyrSU6+I8ICZ0KX34xi8be5iKZSGbgYLpLqvw11P36xK/0UiwfrDVqZyfB
uqeb9qnru3v1h0VoEazzUoL/wH/1FFftfLJbOOKEz1EL8MoT8YrqxF7e27tJzIYkF6d0cY6Qddnd
PqbfN+JjUldZXvW3qxSFt2Nrcu4LIO4BxzfkOiw8MKSinneNY1/NQqKSEfrIZmpRc1KFJ6rm1KUR
HKU6AVsJSWNVFsUqbNvmJOPgC/ru17oCD1iGVbtG/2cDCu3s1d1KBN5Zt8dTGMunpAKFZoIDOfZh
fapywvK6a7/XjhbcJ2M/r9skvxaJHNEx1r+hE4m8YTOcJela9B9DhHCc3IPtgZyUAyQhFe1TlTbh
xnHYEWGl3exihOTWYeqSea0s6PPgJgEvvk5GIHeQOpON7rv1NrRRodXiIeTkZ21CreQHZ2W7PPC+
phoBcNtpn6eiHDdjGXpM8YN1bRjRCovobBdxsndma3iOXLKr49SDQl8CYEtyNbUdLBJd6OTg6nA+
cltcPBJ3NS2MsNY2tjpiqTsIsqCtOFZt+FGhI+3V9gEsstg1fsvmwMbtOfIjFgl5BfSJK44YehjT
o32AgPTghxusg0PYLfwm9CAf9zCMTV56NNCJ4O9Jopl456ivQp74WIUZ/JUdexmiTDJ4zNIQQabM
1/ZhnD2Oid0ePKe9cwK8Q9OoPCasWac4iPedTFo+yt5dOwGmSRnmASsE+OW2ngu8ug0NdwMtvKSx
xCW+rsWWZ6uzxYgOmJebveIEI7ZOArko0Sp0zMfQucZYLg++gUUlIivb1AtfpdU1GDbXq9BtxwuL
3QO/ofqcR5jNuf3dsqyu3M5/F2hfbGJSOuvcwxq1Zte98YRLtlLXv/SehDDa1tEJ4Pbarp0JI7QG
Vmofp1u3a7uNH1aXOoqPeWSCEPCtByyhIAsVvgXLJjPWXgOUvMuaPb9PFMma4moUJQyFutnyz5oP
jiftfeb023EwGlgwVr0iicSXWmK4GsX8X7UEk3WTr5xhHmeChzsOE5dl93/XxKglZNNYHHWz52jQ
C3KV7MbTeQK637HQk9lYDyViJjb8+HMm4l/J1Emw+gtXukeTjrgsNiIWXgoCwjBQXVyOUhY/f3gI
08ld2doMvxX0+13WPTYzYv6i5O9vp/SHXVb5Vvc0816z8fkiAvPLtxLY8ln9wmHqPDcGan12E2wH
TzwkSYzunj/vDc2/t7KoWKd6659sHch7qcMcTRNvl6JjeGn9+zHUQ5TjovjZzceA409mHzytdzfE
kGwoP+1jYnmoeHA+MxzsbfX4fzg7jyW3kW2LfhEi4M2U3pPlqzRBSGoJ3ifs17+FZN2u7r7PTxhE
IkGVJBaQec7ea8M3DOdCtuf759TWQO9SIrtUVa1cJwtCPtJevajGg5K209ZUym9FQVwwicv1re9f
ijSF3tqTL8eCT1uzjuqXdW2d7DS0diAs4Tpp9c9hZLkSURo58jS6xKlV7cbhCijDWliir7a15cRH
O1Vpj4dnx+saWoLJqe5K9xoOcGaNWsRb0aNIMqjBL2I/cc7VpHLXn1p7BXhCA+zPiqrvMncVeJm+
FK1RLjQEcJuh9BZQEZxHHEcaKvli1XmZMz+4rWWbEIJddRDXg4roGkpbQK3Q7GG8AjDUWvMPFV/C
Lr/RcIEsEvjNWtNhPCUe35PMpjWpJFFAq8+xYbwcoCPw14cdPFVuuFQmk95+SHNZdynLaWa3mkrv
dUx0HtEgH7bBVG4IxPmmY/da+WQ58/xAFVqUUXotBrSG6KGXgToI/rwcmX9ulaRtI0cA9pMse0o3
y7F3hkOfaTc9aOtNxuP5mnk5rgoLxxAPgfAWBMULMTYnABeXlvLyBVbUSJwAjb6y3/hu5z2YVrdN
R54/VVYZa1slMLWuouw6KqOx8IZ2/vuwFM0re9zUavGE8L9Zu0bVrgql/Z7kmdjYLsGnUYbiwghI
80hCoBCGSYJvxs6J/wg2+/6k9miVCigXJfnSTY/XMHFfpsJUnr1YuaGTPupwJM+UPrqNrsZsgOym
v2ih2LhJqR3D+agVUX+xM6O/qEpgHWy4y32SMyMKUTtzh1imOD6nTMGg5OmXKJz0S4Z7bdVgMF7K
Q27ah2GMGzDDpFNr01S9Byb6alFWzXtZ9v2iNdr2fWj4KT3b6N6p6XYIJ4PhPeCZvcDHiBuSHcki
clv1XcvHFrkDzU1vSloErZ3x3rS2WMxf6HeTGAoCR2rnHblUswAZ4r6z/GD3U/rWahAayEOT2kyJ
2v+d/Q7fqFpob3EzIXo1zPBtBocuDD/rXsswhPKZ9O5LHSkIO4k7qtvqxc6jYSlUYT2HbW4srSEo
n6OMu/Jo0zdzPD/fDU2D57e3rUcscOwATTNAgXHWY6TBWo1C29KQlU21o189u682gY4bFDciCO6o
Hs9eHJnbOBXjqXDqfmcSCHekyl7thdNohxZZPiwfwsRcxAP4q1x/p4wpiRh2nO7GvjIOAjHlOsts
su0tZ4+P0FlBVuVHUrkt9nlDvmqkso2N2od0VLdF0GQ3FNr1TgCBmP0fFm7r/LlOiHGJp/KtCKJ6
hUhIXRYEcqa5ebQj80SWgMYuSPvZNcYrqt3fuU34LqxhFsHVPmH9gAg4Ww0VboqBjXgb8gs+hf3n
S5coh5yfhQBw11vROT1ZXjhsa2d8hVHSryzfnu97g7mJetGtyzSrjuxOiIvGXqE52rDLQQosB8gf
C9cgTX4k6GvpzFuJ2DL6vdlnj6b34Tqq/pIr46+wY2du8n0NlV2rBPG1TnM2E57z7mNPXJSW1b64
Ac4vH+nAtqurTRxQ0lVqHdm5YrAZb8Sli3p3E3i5vnDskaAk6redfsp0uiGwv1XWMcm7hn58VXnZ
3vKorRsdN9QoC8NNBiwICE/0ONJuX2hp+Fo6DcaDhdFP6G3aQxkp2i5UogceXKvejIelNgrwsmr9
G9iaZtcF2hDxm4Jsz9NcoHJTo2hB8Kp1yCatW095m5O6WB9D3Um2ha+9M3obEsgbRBY9WYpySh0i
mUv0kwqLwHvXpp93jWnxQgGALSUQGAqCLiXQfFN3abTVzQ+9yIwN98fnqiPzU8/i/tzyhaftSIww
aMKt09bJMTMQqvYlaaux3b8MaWVvA98XwKq7b2pTUFIgi3ayQ+59g9+dI0oDtt/A2MD1uqZL/5FZ
Aj+Q0b4E/hih8FikEz6/tvapj0Q8mZSyXBdCI/XU4cFftb8SOuZrNKh0Owo7fG7cTZUSF1OonQfQ
OmerZl6mklhR044OcehNt4KVtB13PxUd6IDmJrBo/Hah2c5Tpv8YHIpm9MJZcQ7tx4MTpu4fHp60
GGwpSlaME3lw8Bstweg0kOLXT94DFBf7IPTxVz3mxjbp53+QyK2vowPfY9lEFD0heV0DL9I3fT41
h4Z0EkRzAK76uVaQVU1PqYgSRUbKemIP9VXVVb7gkce+oxzZcuQlOYAIqts9C+FuO8rT8kyN6Ymk
piZmvhy4f8BfzslP0TP1YEbZuLWd30nl1/uuVeib1O5SxYZyMMiyhMeNNU0rVXsHEntZ4k5flsCc
tDC2t8a4TmhiPYa+fUmhBi0j0SLjyqFRDbQfX7CuQsXu8CyRr90LrOFKknOzRC1E/War5LbzM4jp
/RNKxIOgmFb2VFDD92HrRoDdVIpQi6Qx2OeX/bEMxart2hvttZIYeYEHVUNgahvtQztlBvKQ0sRI
JtZhsA+DpGabS07UmJjVQsVqujazhMhjNEGAE8LHIuV5lZYXhTSw0bPFrjQtAwJH7a98P3wmptVb
6s5BdJ320qbPKqqcVRIH9aUt+l8mPV8CYat4V6kh7TON59uEtIlEgzVWTWNZDMgcFGW8+B7U0bJu
XiK/pjPn//b7PH9W/e47+7sW5GCzGQN/Ztjxu1iWycUG3rwnFitYera97nz1g304tLusndat47PZ
bdxv5AOlu0mBZm3EHa0jw58WWeUEC2DbfK/q18S0A/ZPza+6BzjvxNOzVSabJH+vitD87lfibNcV
AFtIV9n4FmRZsYAySJjNWDzCyG83TuQ8GkP6VuTkPkbNRzJoL34rfuUp69Q2+K5G4283qnNWFF5L
5yAI6MtF6pGsoKtnRfumareq3U7fAecCZiTSS087Mo+qRSEopSi5Vm20yhDr2Mrx4Ud/CHIVaFwV
4tx38GgyNY0RC1bQe7x+rUVNs1L0A32ELCGbLbP8382szbIcjASA3tRb11J545sbOcSfpWhQ4Xzh
QWb10SHZ8CbHYW/tf1NFT+CwNbqLNpu+pfzDEDDJfqS9FZXhbYasDG/+YFoo5i6FZ68iNs7vTjPs
Lbv3FybGuS3EsxfFzaLrbCPdxr7CI0p4O8rRHvmtwXfFyT4K1Qj2ue8Xj0Gd/ITwMixcjXRL3VCO
PxxuECwfnOIQ0OpbAOMkQM3r0qU7cIPfsepO9kliXnqXlVdBSW1ZEFJDSSFHHKsa/EqAha2MMl9F
Sp9x+2dDFaG/2UyUXFaqbsL+LszhIt8ZgnKrgyNN7Qt8JX7dYeGpowcSC/dBUzo727aVZRGXysUo
+Ks6EKYtQNR8hVPjUkWjdaYtlS9YICmv3ohgzkqTaV4vKa/GpGJXD+x0p1tNeFPiIsZoGtqAybxU
uyKLbqireJS1g3iq1/Yo+JMIJxRPKAmg96XtSQQ+PZ5kEqAtCpRIn+B7AuiLpAvPasdd2JzS9OTG
NhYerKzLwpn8M579lbBDKFdVH/9SMYqxWg+p/WnAhsg2iEwMhXO0cjjSkKJ+oUCZja2FFOvUQVYf
xwQ3k3Q0F55bHVtY9gup7FFjCtVfk+VZeciCcmnFBD6kFHLnxnAHbDyos1Wkhv0mG3zvamvF50vv
wztAtfI1rBsaMS8TyjGiqWWG4+fUWiHqMh6xrcBIhMTX6rQKqRRyg8SPjt9hfG8AcNJac69jjS+x
HsFCzMNylu2yhCAR4T7LZZt1nRrLfdSt7iyHbdaQjkfnL8EjR/hL/cBqD0VUD9EpTZIjq0/2nU6t
Qs9HJStPIkZvHuTQPINyEcxweTh/hpHoeyz7IY9qy7nJFz37VRFDcIUxyDNE5f8ExUB0+JqQOUa8
mth2rVlyIVIxU3fYhoMWAHKYL6GxSrIAkAl5SV5O5cqOExpJdvzOqmp8KsVYH1TKLneYk+afaziG
35xwbDYVZLG9ZgUjqVDdme/e9D0c1Z6ykGqec60RV+LUnYU8gYnk3S2bczsg6Bg9OLJpk9CfROC8
Vbz4reu8cDvFKk2iAcWkn4f5qxHV7zLuI45Q8U1m91GQdbzCQdyeUv+NGx9+HKgCS9tucWTGZFjT
DhCbNDWdizwbkCF6ttLmnOh+S/4pBv6t5qmw7Gc+gwnk84KK57lT7ZWCPPOxmpVTBdA6eSR9BfPR
WCf6o3Qg/DnzU2Nlr0xSPlexMK7w5DRKF6F+vINrJ0uQB5EZ2nHUtXz3OTif/wfsNh7saD8niMjM
QdS69vGeSUiCQbOlhP4kT+A/LKgx4pY63iMKiynCDn6P5Kt61zndyXiaky/DpjaOn6Cwfx1CqIOq
bTubpt45juvdfJikG0OftKU3H8oXbGrJYSyyX19DQQSYC5P4EhKHqUBqYS5ZXmunLjPEmv+6cmjU
cOHmrbWnk+7fVCr/t8mlUkeiXAkgmHnyRDL2LnthyjDfYwMTSBlmw0OSRfq5nzqxyqigrvSwjq/a
HBEv3w2RAfzSHavFP06M9pSfEivdyPH+HhU/X9uwB69y5ETyQ+C2kT3vzyHxuRpElNeY8vWi2KpY
lfhHFm07/JLMyXyYrHXpds1WinuHUR8WFQ6cszxbhf7SdpTuuZga9cFt4wsh1MVbQr3/EHQ1whgU
u+zivHFd4M/fVD1ASxlnIHJKp5GlsOab0w1Aw5JRaVrRWR7y73PSW7V9kEcjj0e7f9XSTnuokI3I
wUbUxTluYAnIRAU2RP3eaMJg1Q6x+hqOeUeRjw6b6do/dQ8gcdZ0Ff+h6FcATWXPSThm6Gfg/+kl
ePw+NN6LAr2unKu6E9WkNnI3cq5lZJ+XdjMGWV7K1vLz0q6z7pfGQ5E9O8KyaSE7zuY+l6oJRvia
JuTcNK6clsBaP0iunjtci/nIKyPtecrWMCaj+0GWqy/cotKLPMVLsywwhuzlxXqLpGrshbqWZ6M8
TA54GpVF2OLECygRXh2jufRVn75nmRYi/xUuvxCBOCFnrNfjNHRvJd80F6THH3+farv659ROdat/
TO3H9qKVlyrZRWGJfK4Nqhs6Ohu5UPGHOlOarWkMCKpPx33fYgRrf2fkjHyUHfirnDXNSk6SF/vE
xt3wuNo3wlf/cjE+03Evp9XsQy3oyF9Xy8/UcYAv5NVWTcWuqxJl6Q+I1BoFIIgW+d7NDZV22fv0
l6tJ39pz5vmgGxdvKqKPGrrD7K1prirxGgvSIumjzJxitespjky9vpSHY6ZEjxbBP/KI+4j11CX9
APJ+wscdKLRwYyedXpP0iuWsudqeUe3MQE1xreow3eQgNhNcXUByFwZ83PvEsTYJa+gFz3BMjoug
zaNT3XvZs9Kn6lrEQlnLw7zR8CsHqGD0eMiegdG4Ty72h/lATjBLqnT0+05j3jQHS4W9jetmehcB
C++mNvWDfEDbWJwbId54klQI8YR+U9nd59qkXBDsGy9xF7/ytFJw7nI0nyOmSrlEJNnsKyICV0Fi
kX1t+b+qafrQB81naW/4VPc7kydYqh7GZgq3pFGYj9YInjdV2uanwU1Gy5tb2ciQpni4mc4q4K6b
LHJ9Ffa0Jmk0U67N7m+Ubh4paYX82xyVsIJNKTwY7k6v7rqG0nszu9yIg1F3alVmq9HLy+P9jzJt
u+OG8rs2KBJJKvlkBj9wzQVnOZS7NIUol6Dxm3+RdVvVDkNqT7iwuWA2MD1C6yF+KJwxgeJbpM22
+KzJT14igluTpbDSi7D5MbQuIJUwfS2s1t3SYLe2tvDK1zzLz9Q0mx+NgwwgNxX32qR1dRJskFeV
6bXHvMMKII0yQPO7XaOlj12bUSF3yt+9le8Kva5+q9TL/v5mniNHBt70DnZxhZCam0Mm1SoDGbgv
5gUYrb9VVYLAEyo9hQSJ2EJ+DcYutldxH7Z7efj3adjPPqcNzbseeW+9sPpwrZK8TZl/ggo29NRK
FHbAMzVBqvjlO0cEzsrUVJAzIB1WdA/qPahIjzijXH/4xzt+vM8xI+/Lo0ug8C1Qgs3EvuuxmRMj
56OGsNhHrCU69nKdNCXSWAnKI9iTeDbTeWbRYwEkRGFTzO6LsB5PWYjuxpiTl4TrKzuJz9Z0ku0i
JaGq3U1oVFrMtmdKQhuJ2Y5UyP+JohrJOVdD4NgyaVXgL9s2I/cdyA84n/JSRIgs0PQh1xDqTukH
tjqhS4t9QG9+AhwVL2hL2+U4XgQ2H+RvvJMv7GuGjV1CGzH/HPs6OzR4GlW2ZFs5VpKDdv8AY+js
sxGdCK3TIZP0UCGiIHrMpnI8CpKsK0G1uO5pVqN37hYywbOc8z1FkFsH5DW4PBr/Il/uyZ5KGV9q
cxoPX3PlO3WahtU4P+3lIVImb9c6BXDRwvUfcqPZaD0bwHY+iuh4XwhZoRHIkXzBsFLuDZtC2NcY
2qocrCEv8ip5wqVks1DzrIJJwrWgH9Kr0+Vrty+ocXXGlR9XfZzAbO1F2dHADAs1WzZty56r7pV9
V1TaY2qC+QHIsxPybIhDfJ3pCgkmbGOz5fx5iR521wT5dqqQNNu1zglN7VUZJgffQk6ArabgC04i
RAjzoTwxEErFhX68ttKWvFol9D1yOnDbBwQD0sQ0fXAl5nCSs735s+yHlA3u/SOjPDKWuCaSDRZR
pRDOpTc7fmus5L8+Yu2DeIFainx2RMoYnYqCvI5tojjhqimAZjSsCVfOAKlh5QCpoa9ImECm+9X9
ZSDJmqdsd/wa7+kAdKuynINoPKPgn4bJohhpaHxd55u1sy0z/dvXkHx3/5h4bZubsK6Dm9B/fe3P
5AjxhfftWdsEwS3Lfqc5iNPllAOwteyAWDfUG4pY6xqsHyvslZVk4UJP3FNz9HfEeEzU7XUyjRJR
bRpzJKB0PkwiH+h2pFWXUtODt9HdAL813gxcMydrcOrtKIB6SHQXD+zn+43gHiQXWIO4ZKn7Qia3
TWSmHT5ZljXuu3QwFtUcbojigN99qlUrzQyip4nS9SoO+mwbzd7eqDajG+zedSTNvPbMasGV9HnW
qOL45vMNlXPTFOpN5xntXxyOyK26jRZg0pAOx2a2Ocp38kXe2+vsIyN6fK1Q6z4MmqGfReoq+KwA
aWZZ+E36lgRaHdZp3c+k76gMRL79GFM324KIO4om9lcBd/cnE1DkfgiQqiWzBXqYnW7CWObIBJ/k
CHX8fGmz+91nE+SPIjBeKeiR0j38iI0BOCp/v3OTA/OpadbTlhuznynrQicY/zKhE5NyNgO6RWo9
iscG7gSpXCZ10yDokn12abEjXyfXZPOICuFnQkEZ70f4Dapiuabm1B0xU4QrZSCaywcWxOpEq59C
FvU7b7Jp7Y6a/TK21mM5DcnJFezBZQav7rTdTBZTtzKlV778ZyfkWGZBWaRDbm/c3IOvaahiEarj
vE3mUI7Jd/JFmRPg08BUEZrn3O1pZr3Gsx7dsf8VSJWo2lIpo+gmU6yGrhWHyEHNJWfIMaeCV2PN
snLF8T8C0xi/+V16qZuwf1aCLDriWhtWGA6nb2GV38fdWSCSNMrnuMt8Mc+35/FsHo+hp+4zR4Cy
8IJ4gQjMuZSJUr+a6RumGeMt7CMLQgBAVidV8IfqHely0Pm21nyoDt6DWgb59ErNw14RyIcdTca9
ABJ+IhzFS2EH1VTORYtDcY+axkMYowwioKvr2idMcRNVvRJgraV/L0gNfKybzPnLuMjU+3ikcn3f
oUu3cxuEsectocGrH65CWOO8utZ7gdYx6L9lRgUcRi/6m9mq3W60a2VHhCUxA47Fn25AiUnsuLmi
8LIPmWtdQG33ZGIMYEsNwAdyjMYbC2ijKSFdqEmET61U/jD4ZolnxxDWo96zSGtbcXeXIsxQj6Oq
xEu5PU0zv97UU2vyb8U+lNYf5Lk8zU7y0MncjWbV3plwyCeN38VTU3rxSiYRgnRg5URLNk9oKQFQ
pNFU9MGLWjgPblJFP1R9sBeqM1hXLS2iT6dYGObjLtCFsWYTBIbbITVgqaZmuYAJo+w11Y0f5Uvt
nSzVQD5VF8lj6/nl0da6H/KUHLIcMbc6sJzIsLxQB5xDtlHIHWbIbnJM5u9hqvmhaZWL9wTkipcA
4o2GkWoGlJX+7NKKKFWyrO5jU4FXIIyiQ6Hiew4SzXr4ejdlpbsKh9J6CFjCriZ4yod4zC6RZmVA
U7xhXepOvMKcnd9iPfl88bAElEpgX+T4jKRd6l7tA+xiRRrFifYwdkALwtSoNr7pGW/eLIyf7zhf
M9Jg+JxhFLX5lhTFfYZOk2VRNOqxy3LU1tIxbv/llZ10v9G8LEHK3KonMN+No1K18slqnIwx2Adt
91FPlnGBrGle4rzkBNluv0DHtLsqEsaOQsYv+DDduSGQRdiGUqxTRemWLrsoaAVErWRzLIvQYm2h
ZbAP4xrHmGMYNxL5zJs+v4w+cSlxyWNZRLCv4RUhnGn1GkcG8+RLJCp/k7smMJj5CjnmK4OJcz0/
pKaPDBIcBdtLn1Lv1p3Zg1Sf+GkJCF1ko+qf5JjkEUpsYdkMYk1pelzKMR0uvpnZZvUj6cR3NyJH
Q4n490j78T2AHQbgK/NX8lChY00xyuTeboUAaielODQ68YY1YLglBgeya5qGlOjIJwFRRvrQsKAp
UHXu7n66HsZFBIovw5+Nl1r31nKNoMRd8/A19lW1LeZ5TTfLSmXZdhpmgsV8/LW2kNd1Ze2uhKq5
N3nv0jzlYo2TczbnO1nh9SZeypLfJ3k3G63wKs/KuWFYmjvhC7izyBTQp9CALb36FJp4geVLNh8m
KPCWgDD71deJwc6a+xStG6Z110IH6PW+BY01rlvfqx/CRKGFcL9lhlVE77ixDKTQAS1Pr8yfp8Kw
N3gonZUx78dpK1TnsW4+2nkj38wvWTUtrKYpIfgxP9Q0AzugvY31VsG9g+4/BExwm6b0850ci+ex
YR6Le6vYDEgQf1YNmuDGG8KDNScMExxUnRCgf2RkGj85lrj0lkqmXd9zzySDbDyrNBq6Xgn4qvko
QHEVb6p5a6+RvApqJRw2Egr7dSihsFj8nfU40Nf0BH6LjrBSuhPdQzuThtlNAVsCsrOShzFe8SeQ
AXQ6UgBrs1X+M0vRRHXhiXRqyfDil8pC87aiUaWd5INYPpJtw+Q0ff9fLD2dBXW275E2uddKCZMX
BE53OIJll8SKjAQieHOiXkvjb20pGt3OmZVA8PL9IqG1/6eLxiDXjl09/wUrgC9ybRkgJdrLQwl+
VYbk81CeDce/HSaVS3lhvjbRFZRRQfya1Wa1Kl2Yidns0bYLcrujenpVFcvBn4TuRBmibGNqU7DP
FHaXXmnUj8VAgUbzIK+aZKD9KNhi8oghcafEE6qYYPOs4tEbWRl48wkP86pSK6gqKMpP8J4vaqi9
y5+w6Cb14kyYyLEovMAD/+c5khrfw3ogASVyaGZaDd2XElOiWeZY9eVivg8DRO5Tp+4lg0vO6cjY
+0/H3LmRI6eEnS22XY/OkSj7SIPGnFVXahzuVQbYy3dJRBE7j9Hm/eMEmYrnFjjJ8Wu8QGl2NMd4
l8HMkLVUWUG1jOYAcZe2wly2jROUZVC++50s1Ma62+7Q8RhLecGotNo1G43DlCflAaJ3v9TSBDy6
HYR7SxHWU+7r2p59C3w5Gs5PRWFbT5BOSzWrQAMxwnP7R4xwL4BL8COyl6gSs59hDyBUjXLvTIM7
PadxX62cnD6KkN9/ofNvrPfUAcsqOtPZBNvFkVzKynGRqPdxOTTIX9e/j8lp8qo/P0PO7VFW3T8I
jM4aHc4NdS3K3Sj/2bMNXwyWqGl89sGR7+a0zkyl+phndK5xvdfEak2scaUNZ/kSFfVwDuYXeUjt
extbyM8HNKALExE5EMRD2WQoUmayXjffD31UcmE/3symbO7Zt4y4mTPexHxaTmTEqNwtcAbKxNic
WCG1KP/u9Re1LI2dgy1zIcszsgojXwbLx6oTtwd/9N60fgyPpUlBL4+8y9fzRHfSlU9z/CIfH/Il
wiaVWs3nkJz654X37ep82OjNQeg1wrRMGW5DXY03vSmwB6Kp2Mgxu9fGG7YD7DeJYDs3z7u3bR2U
NYRuqhe9/jGMZEdEIQv2StVe6NAUB/ZV0VrWoOZxrc0/xxMnjdY4rKdvf58vxzNW+Tc0cvEiCdWT
SEPzaQg67ayM6OZl1dtWTAh9npOeAMDpLyoLy3vRvKaHDexm2Mgq+FRR91JSFdgwckpRQTxbdc0B
sVZ4uR9ZYq4L2jDFlXktREj74/1W3ajiBeqx+gAyk2Slr3dUwgGbV+uBHBoqkmO/nAZNfY/S/EOL
9fi33X2obTpLPJDJ5WlsfO91FBzpYNnPTVsoq6Lz/IuioNUbJi+elQYG/dSgQpveISRxcbr+5i+T
sF8r7OTcTBNStU6zXkMv9jfEWGCKl4dqkqy81m328qzZO7CWM1c/V2Vhvc7a9zKrvcfODfXnjqgU
eRFK1eyaBdY3eQ3+p+mgll27tPBtXLwQVqOT+Re2stWq68nHanQfwbwcVAUE9zipr/JIvsDyo4w2
X+Eaw7GKO+XwNW6SR0xDGp1EjVbeQja+ISzVu1YRaZLyXRAai2hk0/c1bgnD2ZEGFC/kGPJQ76rN
L/JDKremlxFEN8rTY8UycNaeKGm6+0INZ+oxGV31OLhatYXn/17XLqCusTfrU6ykWCo6pa1PbeDd
Tyc9TcmVHDNjDLubADXHahy7EnzIqtdV89AqPoXIuFOT4/1tOr/tOy85ynfyxeqRNC/vx8Ew8Rs8
T7qPkk5AqrR58CebH3fyjtXc25fPEGRwceNED/8+cn/klL+7aIwf7unrTJZH8qnyP1yu0KzfRYkg
oKGpw6uXAqSNJzq38rBWtJCiIicw0ZSH2ESXY05WsKMtsiA8ujznU0/m1/3aImkQDenT9usyeSJV
4VLaYbYkQGlAiK4ON/lihFSfewhRYr5PfI1bbbCn+eGcAmVWfAQBhMivS+VkeakTJ6/yqnG+Fcl3
f17q0MEBoZbAiZSXukIb9wW/cSzrPIOSuOLQNYjj/f1Q0YqrX0T0xDlpCc185CcHKOWpAU3W0nws
5hdSE9qSVbqc5SKdIwEh1JfynJyFgu8Ji4B7kkcqDPqjqrdIGOer5VWJNf7OcEhSejD3vcTs1Q7e
PAHGSOKTKEmmT/Cj5Dk5QlgFNqD/z/y0630cttGwcxDsrO2+tzb6DLuxfXfE1FL+9fDrrJwsz6rz
ZHee/HX261qtzlkiuTp6pMqwNtYk9Jd/XPt1+PXnhgFK6Up3tvFcra5SlT2gIP5alqOd0ck3QmC1
LHpzzJDm+6fGa9yzO+MUzNiyDgnA7YUhi9WlV8VL8Dvjroe++2A6Pwwjz3eaS0dKEiO18RuMI+W9
TYK/Dkfh9zbLlfev2ZJGGYTf/zFbDg/dd5wX/n22GbrGGoYh3+iZ8xy7xRsenceq9GY6UVS9BPgD
5LDdJvoZ7Gu1EG1ZvqENd7aj7zVED7XFm5KF9vL+Gdk3pybTzQRqFYPS4NsuTJwWljDjC3EdJEb0
mvViTqxagd0Xv6z0SVI+c01/6YKwfq+ihHp32Sc3hQrsrqYgvHf+vFr782q7HPJf7vCUp4X5e746
Bkb2HgeUGafSSW4ZtrVd35H/K68ONGyOviifNKsnL8cP0TA6/vDhaIQwmbr6q8G1x60WXv5AaNSk
1d4f3Mm+KXBD38VA0FGvIvTpLZoYDYWui2bmyhYKuncQJposJzamLXGe4qqyzVo1Ikmfk/HNQ2a2
iDUR/wFFYIHoVfnuREqwmquel7zTzaPqmu06KcPi3XTF0W185IaEVcGoGp5B2pTbivQ73MvEicSo
CZBCJvHeRmZNz64Mj3FCHMmsdEq1yLmhCdZvwyHyUlRLoycY1svn0JmK430MLG+3nBp+WeTZ+5Um
XJOiBx6SyOuqAXeRHcCzJKJWicxvgaf9lm9Sw7y/QZPyW1NV49v85n89Z758mq/62+f8++V/zlHH
bN0ZYfBo+U4HXS181+KePTOMyueGXRYI7/hRHtkJLqHYsfODqcf5MxVklg3YxVauP3RnBOfJykiI
aJpDQgq3a598B5PmfEeIads9/XmOZvP9nNTiyXMa18mjP68Dv4E+ZYiKo5VVhKH6lJBQU5gv9tRc
5KZsKv1wWZIscU1or5wLMGXLABbhDxX6CLWZ5hVk2WKa3YdpMaC3KCi+xvM71LOf7+SYPCvngT34
b85+fQpFHcxL4Sj2I6ZxmBzaR+c5FEz1qN6ZUa99NMZDFaviPQwVc++P/MlyVjW2b6QzRtQl9O4S
pNgQ5TiNmwaKZa2fdDLynklrPvYeWeJpWmuPXk/Mnl20zc3SawXsYK4SbaCWH0GpQQUh36kpOmUN
pndae21Z72SPmX7Hvq8ptHakClyrrsruregQad19muxYz9NYZhtPk018Tg3w5D5t8oBDJ262VJXQ
mGWYxbaA9fxfv/vv57mpph5JN106jVFsqWX87z+pUQlsDIEUgQ1srg25IssG2tqmEA3RWikOxUUz
kmchJRZBmHVb+ffXQ3FTOqV6JIS6vQFX/OFqrjgZFX1OQ220E17dH7LBI5s4AYGqoWZgGZx7PuXs
bDVQmGxkuwd4Y7sIEVttsSog1TTVfCPbbFKtKt+hvi4u2Hxs8jDav56V+ZRyntaY67GDLjxHaXma
RdVYsf6DtfNaclvX1vUTsYo53CrHDu7sG5Yjc858+vMBard6es2zQ9W+oQlggFLLEgmM8YdkPMu2
o5ADUOGJbVKnICGKf9UuNb3gLA8FVu1nUiVLNfBQpPnoH0hw7zSjprIRNadZLEYruS4t4l2vaPZR
dsmD1vZ9i9mhGqycoh2R9wFqiklb/WBqfGakMdDbq/TyTuvCFnpJ7XxXIL/0im//7KcHPde/yM8V
9jC5MS+eLh9zZGm3bOe6L0UPpAiywI9KxwYztztBAwMv7W2uNfgm1oUPkfZbFt5l0V6F9a8vfLVO
lpVdgJkt/xTxrzE598l8KryTLNVj5NesfDWxt5bfP+mdYzzPda2vwTg6x6DkVjREjUFhXVdegaEd
+zzKvmku0qElzB1kHrOlVVjNrTtEzvTYPloVhuhA1AG4mrYabBskR5dSMlCKB8q+tMrHZT+FG2j+
3Umd5sI6J30FiVSWd1BFgPLGjmBnzFnNkt7DLFscBr/ubmfzRzbC0b/0o4v6nOujC4++MC9Rqlh1
GgWQsmtf08burqDYXVS/peadqg983Y3ECndh2JQwKRHIM8RBDsuBSMDJVThWyxKpzK309Wo6Xdvp
BvD3SSBNZV/p9TweI40yjYSqgj++y/CmPsmQCMu228FBOkRMwFEI6LkEEqFO195etvfTXE+C/BjP
z1W0r9vEa3BkTqb93ORrXIZ6JBtnNiqtdsogRZxqxJlPUwqXVOu8Rxyzhi1sxrFZyD4ZYkt4RVb7
0W7snIdJJml0xdEPrjEh+yGUrD0rMQ6WPdxiU93cVjpWOLGWIBOzHB3sVeUnIT4xH6HZi2ig7JKf
lej3KsTHrl0f8X/3R6AXbdLBSzwx+NT9vplvEl9Q7XgTHy3xHsZRiRf4AA2oQQHF0e5kxiaOqM+O
IYUMm2L9nxZVgGYdFSI7z5Ll1rbRI1C6DF8o0cyytD0CLDle/nLVnyBchP5eanZjjnZ3gS1ken+W
OZhOgxMQkgrb5TKL6PkmNYLW6XfvgAEx3mpgnGR+hv8qpPT7OhTWQMizhS1ES3k6xnOyco0eJJ8Y
ccq+OMuz60H2ATxWPdJoIkiF87x5/5E3ofcmOy/XRFEFdWsXDwPZ+dflZNMTL6FiMh6SMMWk/c+r
Tl1V7yPoD9FWw0B3ijX1MNj6qO+FQcU6L3Qq3Xc52lfkYz/+HXgQiPb0/u/HuIv+G+I4vB99R6ra
vSDV+wyUZJTl3uoCRCcp4Oz6QGvIcrDGk4HI7ntnrzXXFzh7IAYCIDgTZY8zHs6s/LzZFFLKGsZX
qOsuccG0V0Bq9OGbradfI90ZNp3e9sd2TPojbM0Ko+8qK6EHlbjGDLOGDi76wfLselB8Cqu2M+2u
Xf8WJvsAAPXgwqb4gkSSSCK98Lm1A5Bdyub1kOdTy7MhWl+7JHQJ5Qb/Jm0KqDB1jBQU+KUuMO09
khagHHz+F2IT03qzglBnTz5ex3pL/a71fmNvTZ4lnOtw7WaKusq6EZMipOtUY7RvezVtv8wGjsxq
PicLOSj7vMSEvOK6GMCLkGpSX/GwcqlPz143XDCqeuCvLR+ajWWoOc5D6BbINFwXAibLUAk/5wbO
gIFbnsJhqEiMKWCUDdzs/GDyF5btWFv5QA5QhN5Vc/JyfVBfn8f/HLz2V0O98Sl8HXrImReGiIFo
21nHK+OdP0JK7SxHVbGlJc39ebQTzetcOYqG0cMclO03HYsM6JNwzuXyi9U3abNg+jIqiFcGUfwz
njCqrfthPAYjW4dTP8TJjYWb4JKV4t4rsP9UGx9iaTS+dQJ+6+qOge8hBIig8dudGrfzHeZbM+nT
UP0qJvlDf9Q0MtAyvzr4znweQwWWsciCfKRmQzf9PvooJckueQhisZTOZkxtjHK4SbxhFZX4q1Kh
fKelDJRVLAu/Ebk2GHUFE4jGLW4Mp7mEyb8yGOIAqeD5P8KUctRuKgG49NGldMZ7+ciJRwy+p8j/
KVvykJByXXelUEQWZpWyr8ZldeGoenZ4d7w016WJfYwPRf2SSpZ/RBzmL1mc6YdQZocyBJbWs0sC
+/p3xpGhnAoT1T/xkZj15K18xXFX8hkOA+4WiATmg/zkLw/s3INe5JJ/3cgI+dQuzCjcgcIxLo95
2TdoLAprBB6vKwK9dUu0ETWd6nOtJfO2R67kBnwG9ay0B9sSA8tKpt7bppX7Sz4Yun7a1ZTZj7J1
WQe08fipTy4DYH/Wy8FkU3FfQyyEALEwzNrFU2iw95PNE41nbf/iFg06+AAC/i0CD7v+BeLKp4im
ETqiVotSl1jRRLHingpN3RtRwpJG/pn5HO+aFA3u659ZZuCUvA5I57UPbky4tRwfOxix9El41u1n
N4Y3rLTfhyGvn/SJDDtMc8ohXVPfUrsF44f1A1m0aQE/a/w5NS7fMLuF3YSBK+k3197xkY73Lf9h
lxDhmKnm3g956UHXRdHBhZtg2MGiSKLXTEfQES+79lDzgzzYVdBsHBxEkebL+sc+7MdjhifXoorn
/rFGe/vLHGCBWkR+u/TT9tRo7XTbWIkHOV+dVrbJty2IzfS+huN26DTAKXmsVjAt252sEyFD/x7R
iojmfxaRdFmFjkH36RreXLZrFae4JZiLZOtqcbrMbTgugGX9+laJ37rJgRGXTNBi/TA2d5fRDjb1
yqySTaYXpPFa03hRUApdxoEdnXQvNV9Mik/ZVHRPE9D0W7JpP2RUEZTe1jI6JvEn8KdNRxwSWdIV
AT4C8tTuFb722DzBcRHeAmhnbPpIcNOF2LhaKN6qC0qEX0Tzil+WKuSpZnkIXCXm8jpQd0CcLZJm
K9/xspU3wBDGxH7vWIMHoBsUCWTnPGDdiBkOJGUhCIIZDpaLSA7m5pOhdf0ejQxU7p2gfBlykDfF
lE67MO/KFzUGF6dFhnojR0ML+uY8PMNbdG97037t3AifGswPFmqFT6ithN43y9cPppXhpZoNb5OX
pr8bbX7FZM56nduoY+Vptl9CNjAbgLTh2c01e+/mqrqL+mGAQmKkKxWWQYzP5Ua6aEmTLD3NuauK
PrQPWCPmQfPeHkRNTwbKPhu7ics82efbA3oSut5tJFSiTcGk6K3FQtpx/dMczf5pqvRgBZ1WWSIU
YffsdjPlJIczHTVxpEeXk+p+RQnOub0eaqtOVvaAhYvsczt2VuAXwhPG8NrxGoeK+XzM4xaxOean
qR0uCt+dG33px6iSBGofnzu7XFdkZW4RPbJu5dkw1MmWXawrRObe+7xS7w91bP2cImupIyH9RDYD
F5E5MtGr8sbXbkIi1ewtdW8KYXYPFUGEvx7ewTuiUizrx7KwbMT6lp9CcCdblhapK7xivI0sKtcj
iPFMiX/LkjQWjt+ojjlnTRzkmdqqr37mtbuQ/F+7ZYce7tTG+x457XtEq1bTBqku9p5eM+wStpAs
GAdIFnYxUc0etG0EJvN8aaItT962KOqVjMnRc7iz6xZnnQzr7Nx3eAIjUDeGdvaWT5mF4ME8Hutk
sJ/LERXNpMneINFOu3lAzMfUMdSg/DQuoOs0u9lg6tQEkDaRIa0vbTKVfI183Xgwfe1tMi39eczn
J6fRsVzv4yM/wOAtSXx9lQAOOVtj6hxnP9ep3qCypXqG6eFBalcKWLKxq1ZjiCVz0RqHLq8NQFjQ
ek/cJpJ10BmUvWWMqdf2CebMsOVWOEMTUJFD0s0IonfxyLrxPXtxzVeQck7Q9wMsffLVx8lCOcyJ
1yhs9Xs75Xe0nR01AimRYFtjFs750gkdAlNxYjYJFKFFWXXDWZp4DPxETaN+AXYQ3SQdmXPZXaoQ
x7Te6TeyKSeFWlMvrX50l3LzlDuV4nqLkf+TDdm2bj+n2kPKLf4hrflgChM5FAHQ/WpXxsOEO+Sn
/kY8p/8ZP7MTXqW9d+mfUCuK862e+JD75S43FXvg/OOA+rfY+sojzA0IL5htbOCnIbdr908dlJWD
j+bYSr6U1vr7wZmHJxQqq0/9Ij6kJiKw0805r9m0G755bzlu+FCa017e2VvTgzrXOYBGqeG/oB/d
s+dkl2GXaXL/DrJCKx4UkWalcLNwkGkjANWK6aCmkzYUtAbAshfMnxyWBzvNLYDymV5990vH31do
H6ycLBu2nhA4mEN8yqfaAheaOPCnSje9T/CXbI0O6p/oSrWKIhlrHxmvotWs1+UhJVFw+vsZI9sI
s2kkgGrUNn0l3qh6oyyHqNZv0A9FclGLSUtbBgATpRt20GmxdR5r6yG12vGL7/KrojFDnD8kqv4j
d8zgHHVFs5xqHAZl83pIKP6fZRN/WzQ9wDZuUXYaIAq4fBIWW/NNRSVpT03mxRmjlB9KFW9tAZvL
lTC/Uz2HjYzAABeK/r2zOxVdfCAfEiR6PdRpC2Kjdr5du+QZBjnjGe2N8WwbKSqGpnmJQAnkITRt
/NzKbN9qzfQ2wopbAS12z03Xs83UUNOPcjV79k31FRM5+ycVKwob4UlXmhfNUJov1Vi3lBaD30UQ
p0fZVWDpdtuO+WYWAbLLtnx1EydKtsrDzkCybmjWwVgmuEpYwVLiYctZxXUunuw9HlXNKULkwF0Y
+U8FsXCt1px7th7OvoqcbjOPDb6MaXmUyHXgZN3CFsUBJNy4wwbhTZI3kEQD46lWdUTzaBlU7C8t
5J1+GCFSPaM/IbglAT8Nu9nFqMbHMNT1L1MEzNfNdYErBq2GGua+RkALYDHNaOyilZa60UH+AMQk
a7JQqzBd9IaHEODe7NnFkQ3V6eIQTNaLdxqGJ2R5sttOZvgGbYNUpNC149OTn5Du+NPS8JRxe/1Y
rXIEouzOd7ILsZ/gECTIHU5NXJG6BaOT4zwCctqq1sPklG9KM795itHeh7Wm3zo8CRayH+1E9MH9
sD20sZ2/Nv3ZGcrqzXEfex2P6zBNptfU4K0rkETO0H39J+SxLv1WUpl7agxoNMTOaizU+iYfwcc+
y9tKgDiFRD8oUeGwTUP+AhSE7JHIiFjTvM08xeHyr4G8RGGpr9V6Jwd0zw92vuWbBx19tTGonmT9
xkqX4URD7osZQe+yekKScr7RNOAuIvNtm/da4OJTxU+v2A4GLiWNVml3TVWlQk03+1Vj9ZAF5m9V
GZ5svnmvI3oryE7q6Z2HVtOuNUxjj0dAfDOk2L5g0qHcjjmaVBbKGGcKq82pHKontoeIsipm6K/m
prbWPbZ4X+RBI6tgJ7F9zvKOFITrhzs3svTkDJJD25qZew9dQ72V38g4te/5+qnkWvkOijHZAvLm
fZm1eR0M2aa2uPNPjoLl8MjaUkty+5CjDrXRzTB/grT0c/Az+6cIHcwmWxZhYlffMfhJ9j2psJtC
i5+tqgwuLVxfixvZP4pBqw6ffeqFe9mfACPWFnbyszbMl9qbHFIxHAyeobAoxekAaHEKVD5nHqBy
0E37bgbgpFYrHc/UVYFWzeYCR7rQ8JykfsZNvVpFHksg+R/ptNPn5nVUFvQM7PiW/Ric9Dzhz/3H
NwiVbmMFeBfVoH8O5Hp503tBfbz2N7lbH8U1vKkuNtWMqV3fWcZ5FIesLhWUTWMKFikckk99l5jG
yXbBpLzJAXlI5Ax5iixEvsxjp1x3df9+wWiLOTmooNCw5u9OZ5k7XygchX2DwqT4OUahgzmUp8Ja
adzwSQ2nrewnfU/RCg+vjWyi1HWI86R+xIMgPcvptRM8XwQEvDI4q4MeOm9T6D14QJRKvJePiV8W
R7boAdJFrgrQt++AIrBSj0CvMt6SPigX8vRT+zLh05jnqvrCMMpih6Sme+so7Z38XiZh594CebvT
MGE8jfGQId6HmF2WleW5GXN2QnW9dCvLesRZs7kvnRmFcCgaUxWoB5uU2tJw1fLFRxF43WLxsJWT
ut96B7hgPkoMc6x71l2VQIb0e0q83WTdfYwFfmFfWlyBHYkW3gwl1NG2VpID8ukGiQftAArcQud2
DL7EWXaTSh5a5cx7wweq7HVzc+dWKDuYM552rwqapw2Kgjf+bI13sZ313MLDN8VMpjvZdelPum3D
lvAcUlC79POnxivu9uSDEAA5X2o04ZAftN7fYeylvFpzkq7jPC5OHoKoZxTqy5VJsfmbZSKQG2ZA
CVp4c57BO2U34u54HGpbw1JwjchclNVMPfrpusqO1ZW/vyyDWsfw1izm/EObhw/thPrfWu9RXzLM
ttx92qpG5GZH8zi3bIwO5ajDBLVy62TEiFFranwjb1HU6OKTWkwv8hYluwpVgwRFrvVyJ9PsuDoP
XXOqY31Hgs14a+eoI3HVBDdu4dVHZmOwA+HxGfPDN7kR+AitQM+ioh69hza+H2xGIwmf0Zq/hnp9
5ZxmI/klV0QYVAeXZZFjKjew8J3ddaUkl0uTrUFPmRLY9R+MlVJ5rAI/uZUcFslaqR2jXjuTV4DS
hddS5tqNorTurvZ1IHNOUCHVjCHTOmwccHPloPQHpI++TgP/q2HY9Q+Tr8cPLvDBzO4BGYT9g3i2
LtM5crey6SUqzoJT8E225JymaJ6neIrPcpKX+S1ic1m8opypYh8zq2vy0sG5neG4kLXAvVOUXOVB
Dsgz0nbhyc4yGF2TNy18K9Z/9utArLPMuEL0rzfc+9KEw+p6gKhmFUu6NGVZZA55uk5qUOq4Cj3C
EAp+/OMEM49Q9rDTuJy4ZeW8WGm2LTu82bnbWPeJ2wIPxGt9Pfht+L2Gx9u1OChY1P0tlhQH3UJc
tTPHX3JcTrTRx1qWjZ7eItS7d1gbfnGCoXvQhHSq/P3PPAtLbGEWit0UL90sIF8dYgVytEiRN7Xb
jBvAGEVPhWqu2xw8EiQ8mGfhtu7xyDWG1nvTw0u3igzrVk3S926iZ8XHqM3XBmTQnhpx52Cv0D3S
kAoIshGZKGnCkuhjXY5IPvqfRuDXSFPiVXR/4ZlbXQGQzoaQg03qVzdFcCFhh3Pj6NzKAAAC0kVr
89Ft2t8IJE/fLM0nAzO+NJgp7Waqh+diAK2+nejreBwlJM8fJ7BJMCbD4ixRarKJbnNxlii1uUZc
TI6yN9U3XZxkK9PCvmnQ1e7o4Cn7kMXKXcVrKo9R3V2aWuKMX2VY4X1XZzAwc4nGrEi+8l/1RoVX
e4yiHqtFvYt3Ya0i3ui34842tfF+gA8kdxTykHqJtdIrq9zUgl+LcPRElvc9ojZh4OYiIrenEqVG
9iGhUz2i95zfGybaJI0RNWfWW/Gj7SI1LMRCcFgxN02XtttmBksS2tbGZdUDUaXvTnFWI1/X2w1a
QyKhXOjaDRi28CEx2QP4PvJcFyPeqVFWQY0pjByNxGigMCo9fFPDDR7mJljPlZ3cTXaT7xOfnPcz
lfpkF6aIxRgqbgUXSGqB2B81C9qOpC3JNvKpf9pzb666GZVmuOAuAEi4uEGpoHWaoewkmxICaWF3
hM/Ag+zJvBJBSxEfi3hLwxbiGi9D3PZf440sTxZRiB1oLSxce8fQV0rezCQsvKnfXDDURTJEpEVF
jVeLlNOc5tMJt0C5v81VL92VVLaWkdjuGq2Tw8twTnIHLPe8Tj7jSlKldzLewiyQBYtp72ykbY8U
lN8QWBIYYrV6jCu8bL0CBC0SjQ0ejFNSr3NVm5d2w1ru8hb0zJ6hYbBKkRlGdJxgzCEAwB1vFbCF
R85Lq+9dREhu+tQR0Dbet+JHl6YclGEyQsmsVQ1TelsbNdx9sbAcawwpvMw01lHkkZv5WF/KM35F
+dH3TLjsrDsvS87LtKnZ68lsU+FrIuTH+DTbKYA2PDfjxkQRnXI2fZ8OxYAKWO41l5DrwDSicLXg
+2+czNT87mfUumVNpLCC9gKD6CIN8X4xIGv+Tg5hFA4nnY4fDZdoWS2Rw54onsoBT8Nk61fhphVO
x1je3KIAYm4HC+qD/A9rsde9iYvoDr6Lg7qlU25QErQu/3UKyM5lFk7lfkjG4G4KMREZpulnqCrI
rIs1fISiv7HS8wyx5pcoBiv1HUziBNOCTX7IF2QVqxSR/8oDXFikcrihpngZviYHZHSVzerSRWbs
sj2YQqU+9jw25ct+2jHgysKKIEL8Rr4V11xgnRJjK48osJtXysa0EZZDV1VssZ3xB7gnNruYe2oW
HOWgsp9RnAnWY9rE+wERwnUsdHckJCtN3eAM5nY1VCUKDLKpKPVKRqSA/V03E9qxkXkjD0PV/85J
X+yuXSrYqJtgCuM91MpX2Z9nGhwCuxaGvsHZrbLwLM8Q95rXZoZw1LVPDpi6FS3Lspw2aR5kRz3q
X6/f6SZDtg4huNdI/BAidMohqUpONoQZfr1K7x5RtkyopxcUgXy0d0d2879sxMWL0f8VWVDy1MFN
ngYjt9Z6YTQnVQMq2pjejM06mgCaMSFo4drxBTPmIRt1nuP6WQLKJIzMxz0ty1HzgCg7LtKutDf5
AwL4IVjforvNhui7aUZiqR6me5Qy+pVstiB1VnlQujvZdHzlp+NO0a1s5Q+zZ+FFKNMic48wVGsj
zJMZOuZnQjdpLgoDfbk7wxiSelkJ7aRM66ODVFaijJgvu1DfqAI6JtkKktEgzy6HysJFW4keZf81
TNH9em3kVQ3Bq2hu8LRfXwoZfzXToN4Nppct+6wJHrihxEtKBtNXpPPOUxM2kF6HcOEAm/o1G+Pv
lJ/GC8bpBURXJaLA0zpbxE3bg5F4Jv5pOKXppZJt7KH+lXa5l+7tjNRpYtXfen0ah28zwHgUomBH
CnQFy8j3w7VZRBOJYtnO/QlXEXYY/xYn+/RujYJCcJb3KVvcrKCc69wAS3chb0zXG5gclc3AC/Q1
ZhDvIdeBxkI9RDNvg2oq1j5U2RVKtPmF8yzP4uhWiZzy9trNbehzqDIT/ye0s9LqU2ibRndgQG8w
RZ3uk15RN4Nr5SdlHqZDqLY+z20sEbq20FeUePunvh+6xcyK7HvLLf5CLvItbWHYeYnC7fjDxV/u
pR4qc9nVLm4BJAXxdKjsZQi+4LuCMEc6kISsAR9u/Kj393qhm1/YFLOnFhHwmX6gkj88JF7Z7T1/
RgBa74zXzqQ2IgKmGMYpHh3lDTp4+tmxuZcBJ1dOLjfNsyJwQddD1751zZSdrj3y7FMorK4VvmPj
8tpHlmrlUBO8i+qm3HQeYBXLzueHHm/HOw+NTuDM88OgOtND2Vg9O09tPMimXSrhXmdtAyowbKul
0T9r+lB/kYOm2IuMKdlu2WTVxg1utr5fQv0WnU4F/pEcrB3WZG0WHAH0Yl5JwusGCS+EnaO4RR8Y
/2q4qSS9RWvWIg4iJJ6HbjcnyU/ZfznIWRjmFMt5TkxWVWp+KMBMLeyCLaCre91txy9yBcOmf0HM
GhRSYP1Ok6WlqPlvVMgRj/HnZ88zdRJBtXkDTA9f91jt15f010w6MvdXiXCy8obKRZgdtG3sedMr
BXlE43HmPMZdNL268ToTUZOD5folSnSbZEr+GaVElfL5Wh9Rc4+Ut7zWn1eso3DlZ/AclWnlZkjn
zmNsfumKON6ilwzlQDRnwEJfepjqOMLO56jvaTkTxmqaXS7wrIEtruBhjgeuru8DMRwGQ3+j9e1B
zr/MKBpMfODYbVKULJkxrYYeD5wLj3osQL2UPaY5yTiSw4/J9wjp9wJLd7kEBrqPPg1K3HI4FcOh
H74Pk/GBRSlmuxNGN7Fe3fdYuWoI3bXQKgdKkn/VAsD7Hm27tfZ/PdqvtQBsRo5lrlt7uV6QYVWs
DIcRRZ1/K1skmnE397a6q3EDGxYyBNgLLgpyw/4xLAf0uCiw+RAVETmKUOVl8kRC+M8MfFdRYmdn
jlZtcpwDdLovp7Jdik551r3hOqkc5LmphOml11Zy4q9RcvivGNkMlB5yW5q8ZZlXX/60oc9/GTGq
4NQH39MP//YniyyFmvb5ZZL8Q675CjlhyHJ0oJ0JJcgyEO5MqgsqISj2XaSHRwBR7wfsORhF9iEI
N9fe2q00fGtF6CVADgnFmMzB8NMorW0jgFDLbs6fVbOwQWm3zv2URBx81MZZLF4aEd/b2LUOl3B/
DPI9MtVo2ov4WBzUxiB11Ub6Ss6QA0Gg5EtHvExfKf3OLxVhnANuQTge6M3RyVssYtzeRxraNVow
PqI3s5MApxbFW/89Ysl4SBbUgIaVnzTlbZsYFZiQOPtRU/rP41L/OgC5Ws9x5kJHoHTqAS3eF4a+
qFQvvsfS1ABkhL3U5n19rwzfkC9IXvykL/e9sDCREjcqPvNOMGaLijLHJh8cH0xNnTk7fUoPc9lT
C9Vcaz1FCe5zI7ZmZY29XWHbfGEdufBrO76Jg4vsAw90YyFMREQigYVrgkkktGxyB7Gvszqr1jJ3
IEdoXEf+hP2ZAweQFEiSG5SvesENbceFxO5KOnU1wRcdIoTIfVPAM8aPGDksmdi2nv/HPCRIsA43
mgeflN6jHTiv+lRnP7ypQO+9ah6znvoFGCpvWzRFsLAKEHvUvaIDGD3s4NrJfZlyi+cOOYIcfYyF
a1vD/X8f0VnZU1PHLRaXXXN70fAZ4S/1PagQVwsBMUvpH9GHqK5y+itOFX05Ru3bUG3Y3IPe3+Ra
GZxCZSxOLKqddZ/UyqNhwCPB/tz/ZeHkrRm/jNFFpVOr1MdUzJnCOTihxVOc/MF0gEr7/iNsifc5
3emvOfJ1vAHPydiNnjVu8Gcwqtoa/Q4MPkURoBs9igDo5hrkOmnPQ/4rHBP2ZqLlIzAyLeQ8NvP5
aSowj/mIlf2XENMfblAB3Xtuv9O0zv6Z6NZbgRAQmptauGkqtTp2xhDiDQBKg1qt+SZCq3yeF36a
/aYy5zU4Lzt9u0XZdVrztMZuQkNJh7ti/RDX1rdcc8PvJe7yi2HUynusdodjgDrjSqbjIu2O0oD1
NW6MtyjuTXBL2rRTfYRlIvFQxPWsJI2BkwISTfFj7pE/VOJmH6iOCSWV8htPLKTgG82pVnZYsRS1
J/O57cBCg/xGmbAI0FVMpwxxRXCHySrRyZrPkYL+LwNtZyUn4di2nN3SOoaa+dAYfvRlgO53Sxof
9xZU/N+GEMOeyp+6vWza5ZuvkycLqhxN9BSpSe4o4Vs4kNR0LaM5R7FrPOKTs5X9aNRxH0w8NtHi
YuJFXFBQC0TT7V1d9P5RHmw39RGFNt+b1RTD8Ol0zLU+QmpQG9HKHcfFwDtfT6XfPTTcOg7tiJOc
bOqz3rOQwysmSJQbMCv9g1aUGRZ0mOnIQeyCSMpZ9lIOyklJrwdYiinF3jc7djBmNfJVmjHIc3rn
i1INyR56RbgNq6R5tmu2IFXePPWuPhwa4V4n9AtLcXBtPzpww0h5VLj2vRzIVQWMuIeehebrTbwM
hUghoi/h9tLOXO1nUnTOwZdyhmIe4s1Ls43VW3kVFM/0myEuNoPSFZsemuwBN6mfbZRkP3AceA79
In8y+0rbtjZ3jjie/YfaKP4toBqzbpf3ZCY1J9mkJraw0Px+Rb4PftIDC2n2Pkz+1PgeDWDfuyDS
n4YGG9Yg4wsR89zalm2uI/0xxifk1eGKGENzP0M2B6ym6y/opPxErGC4KUXFR96Pw75bG7HXXfRE
rWlAPWHo7uPxCU39CKsfvQBZnbovvW3v5R8FE4WdcIoccp/jLMLqLD+pAoXgwk4q1NC4k628sry9
G9mI44tBwBztFwQaxuVYhur22odZ4N+zLENvFnKCDLNGGz8g1i//31l9TkkHQnAj4KQUkK8zLm3x
GvXUHblb+CfAkeHDUHjzxvJgzKhDyoIRzyt+TA5fPfYDIEJidROSS2EBKyAhI6Nk8oL7RlsPJCRf
rJ59R6gOOCV13il0EbXqhZLUnKoUxYw0wdGSG4RBmJGG46cw2S/DugzJB6q302sFQFaGBVryfrXx
42qOuJpsirASvPliBl589k328KmsQPLAeLEpGG1GBxEt8HhsBZRQ2PC6wa2GfcGTr6dL2W8lfXOc
EBRaJiGr/LadtJU+lcVejo78MRVqlV/saTTvbX8EFsPF9Ji6K6SvYC2b5Uw9XHFr/yibQf8bz9oK
/ApvyA+sVak79qKOUWOegyx+RU0NaQezfp4QVrtBlLtFKrCKXusR8dq8L6YtchLRq+4mb5pi9ndO
7lIvKpO97G61atpnI04uclIVjHAJS388ytF/XluNC5bs4jWbzPp8bWT23zqn7e+Sthj+7dq6eAf9
LHiKH9fu8ld1IMdmGKfZMUIUWjioavt+ZpTcRxxDkSJm4U025ng2ykBEMPxVaiQI+4loBFYZkbNH
N232Udfdw7yNbkyt7bSVnAInaKEMoXkazMraIeT6HKH6icynklI+RC6pV2sLb6G2zHdKUbL791tt
JWMsz3LP+qnDiD07Gpr7hmcWcg9iujwkH2fmbKcrMi95Zo6bXEgvhS5rl94J7x1z0O7NVHlg94wu
Utggk1DikiQhndTW/oqSk2WUiro9OqiOuUy5Zx3cqv6ZD1b8TZyUf05MUgWyR57MYfdTnmh/TkTw
/yrmv3sJeUHQpWc+U5aIClpYylBOOxYA42uRj7s0b6PHLhMVKC0qF7JfhvkGQgM2i6dXHi670E/j
R3Bq/xHmiavJMLXvPoVVvcKmKURW+nq1jxedJtTqx39ezfXUdi1f1KLMtSoV7IvDCCOyZILfIAtZ
smmZrXKSZa6U28tlVMotXEelkMOk2P+nc+XbkC8kr0xdXDldX/f6Jq+vK0eHj7cxRW2/hVfoLBPL
BTPheWcrHsxbVbHNW3kWN3ih+Ik5YtQiBvouchaVp6uLfG7HrQzUZWdTV6vUrpvzdfL/9KLi1YIi
NW+vF27zBCNb+ZofF770/W8uKuenAOsu7/bTRTWQxKoTfn63oYHiQGAol4/gEvv3n//xuciLurY6
buUbv/7N/9WFP71+7tvZ2uhWUgC/D5OXroxVbAuR31NcPHTJdoZb2YQMB+Ajq3GuHIQcX9n692VE
fUQo8cmIQg8/Tcfu8z+mu1X+eXpjF0t5sY/pOJDM/4+y81puW9nW9ROhCjncMlMklSXLvkE5IgON
HJ5+f2hqGppe3uvsc4NCd48GaQsEusf4w0rEtXoJWpKY9gxyToyv2TRG36mSso1FkRrNSBc6IQaO
e+F3yVNA2fkvoYldv4cONnwcGTpq5c+k79emE6UvRmGa23SC+oEXq3sC+Af8FLe652nOvVXV2LMj
WTU87H8W6EHRk2X7huXRSpvLGtN8METnr/XexFxsroNYVQd3DjVAE6fXJxkm+53AwmZH0SmZdti1
tKiynuTZcjDwQKDm6L6HLAN/BMum7xpinTlgAakC95fEr2A8BN43FIZrhFH+acbAuQvwqw5+f50y
bQsqCmiIpCCGonyc7SD7GxaP1pOPkhhQORy4zVnMDQHJ9JGkPGTkX2gkxs9QgJvnSnmV227ZEMqr
3JAXqNT+eyQZP4T9OUeiAbj//nOOXGiaplE/q/UneWk7D9ydpzjo3o+v/z8T//qd8AfT1+GAk6eq
tsVavp0wLFDWyPqbN/IdhpgnC7LuEzC07Oy5I3fnzFYIhfkxStMucGq7T2xf3qPUqfqWNlMOCk6N
ELActKOn+tZT3PtvFJTCb60KZGsyehelU8js44R4nxS/jYufg+oWX4Z5InxM7VgjfvDkhu6bHAfJ
8nFiHJTo4cxX7PJfcmIPCnYXGa/1ZHU3deJjZo62ErgZDWKVxStz8F/lHaxE3o9GBMkrJYJyq7t9
cmG3hEXnX+aUw6u0pvg9p5vnNGGeXIayyE5OY0w7vTjUpqLvWHSUuAm51qnLOnOWT0DOveI3FlJV
+5yqSLlAQQlWXrUSovDn++lNoCfwhs28ue7UNnswpjjZTwk+yEY2i6+C5UV5XJ287WTOvpDDkNzV
zqBRBO/j78I8SiSXEqXxOoqH8Z5lv3ds0ZXdZdg7vdjCe5MRmqXfFQZITdF+VfLRuE9mptskMGTD
CoDiLS3ZX4QFxgQTr1WhNizTFXwmd2aq+Ws5LA+2alC9z5SHSobE8afBxtgbUER8MerCPpZdoB4o
dYy3lmemW9eJ6+d6xBYnBLX3FeGhS1HN+7OEfbxpqr9EMb46XRJ/HketWqcg+x8Dg79mk7mYlbRd
tZO/bXnIbTEgNMtP3Sm+WVHenAUKbEeVBcQqICnRPI0jqv/endKRyvuGPGmBSv3M45W6tnHc7iPN
nU6OZPqihid2Thsr+GBO5i1lZQ2l1ig4xRXgyLFtXqoAiGTi6MMhRtHsyXC1nwhkFPdBkozrQu/W
UFsp7/37rDBHFICCpMUzdj779yjLRfrYRL6P/juuUGseTy5+qfOsP2NDZsVy/r+v+ecn/m9xgThn
TqCW3wBYpxBdTPWRtzkie3U/oG5M07ay9m4o8LlPsQNd++XUbSPW1Nu+Tmjjlbav2QTeyeC+DNDs
UkksVmWiPSLUle0NhFa3ghoLwohfSe552yIxumOYheJFn6wLDJv6q+UmCMwjW3Wx4SPe4/fUruRA
mvGwHQe7fcjxRT0LG+tzeSXFEUdQ4DV65MI6NKXZ7erUMb6Y5qYpAfGhGVPuB5t3DiS+FzKwSCik
5Q8Jic9DzdkXmTVtJWPEroNw3t+lZ4mfnyfVIKaKkKoeslETq7HrWSAq+NExfYPsC8CyfhhNnJq6
jauBs9OHrVq5NZAfcOs4EhynybfxDKCIDRsZxZnaL5/wJsMYp/yZ24n9XQuUS1nWPOFLk59YZ4BS
GIG4xqnHUiJQ8ZSKT4MhQIH4trfGD7K6taYAzD4JrG1rG+VnYYb7PIud75OuQJlwxPToTKgWs4/S
9rFWlc94ef+0pti/d8IMmeMYVoeuW9/qoCLv7FXusx/o6bYva3Grq0F61F0lOPb20LIztaOtlevR
iyUMbGT5L/muTD52nT0V7flKdZpP7+LvEQYcqKrVyVo3OptE1RDeFuGIDqY52F8ttr4uj8xXquTt
wZoG7BCD2nkLKUeZBy+7SOhtPwjj2bMvUi1YNoCxyZEJQbV55ENYdpEA3eF95F9zdMiYMMR4IiYD
2ijCareUWvTPpNU3kp3RV2W4LrHwvP9/R0xRkZ9A1ldhg3DUCn9YzEJyDKMDrDJ7/k8QxNi5XPpt
hAuxS3p4TVpuNkAZs+EakZb9SS1D8anEzH5Hiq1lxTZoj4qhpO8Rhf3Q5MJ9wX683ScNWVOtMv0n
N8i/Xz+knT434dQ/axRzDzUgxT3C6M7amtmDgPzuM8MJHwMnrR8ao3+mdiveVA0pMZITvE3npgZf
b9XniXebuaH1XJHglf2FXjrHXtEaGCSWeEO1gBISa7SzHPXeCvT83loNMEip4hIful7x1lpSrq4Z
jnIOdLKd3ivlM9tEcae4aApja529FNpgQposkM1+4C26LfCwxP+Us0nvOQtz+0NfnNTYsQuk4pZC
Hb7XYpMVI4+K36UxWfiSTXsownPbPmtQk86lPpHEy7PndhAQVuYuwMwNdZf5dAlZmvLMVXCybuG1
bf4YSNWiR1sdk22MbuGF5KUYTohYD6c6CYaT5cI2vHZGVbYuNd09yoElRM64xskRR05ZxpdwkKMu
kg5Bv/lwbXnqpYm3QnFx3ESlZp14qFgnebYclr4kjF9I3FJHtKq8Wv0tZOmra/+fmMYKrvPGYfjR
wN98q7DkKvE1/FKkmXonzIdYGcDXCMM85khhXmFaU5thQJ9k+IMB8VpKufJM9s0RNqirs6znyn55
ePcO+Gd0GfizbOzdv7M2Ld9Ij+SEjKvSPS6XWPI0rrpZ+lr4Q5Dela/6b0F8OVhrO29QkquyvuyB
L5TwQK6b49TNAsJkbne1i4o1NKku3VPSKlfXdjSGxa3mVMXt8HtE9sFGDzRcCvXiVs6JTewnr50h
LN9t3KKxjrvMnV+34Zvr9PFWbZC6GNq2x40tgTwMhumT5Vv3ErUO3/cOAaX30CbpceYISWg7cET/
Elppir1mrwtv1k9rgOd9fWeFlrV2YtziF6Hnq74zKS9yBQwswX8MyAukRTyt625MENEHrShxPj3Q
sPXUg7uFGwgyUXYucEVLr4e1HZQAKf8CcJR9yxWWq0q4UO+Mw4k94sYUabvPB4Cnmmvnj/B88scE
2i3+bYrNuywrHt2kyx+r6VttB969bJS9Z92UGZYWjqUjr69TXAc6H7rbXrRKsqaS/2RnRn+Wl4sA
d95Ch9vJlrzA8qkpcPdt2UE6XxT8pbT/0vSKGePnmfF6kfaXozUqlFnmtzehV3mwbSVjveqs73hv
pMcmMOyVl6faTmr7tti7XDV/raA298gqidUi+ivPrnHtxVL75Bq6dJtgW1eUp+TLbgCkuk5GDSPt
2dhMNr2qqY/yJWn20/vo0ozm4DpXraOjz0s/v8ICJRx+gnv6lhpN8hZljrYep8x88LRmxq2SDvAr
t7nRfbyAQ6wG0aSyTXzRWvGCy2G/msah+DZWGGxqMIlXoqJskEb4+UgoewcswKm753QS7VZvM6RE
6qADtE7xAZo+Nap5VIMHd98qFT9dBq8TSIq3fj1ep2tl0FOghMmZhWF2rytwacq8RMnZHqDxFThb
Vrl/AJczrWUTeJx20S3ts2y1umifGpdMBpFBomnPhdGhZ6zqd9foBPhs7nfjTTQP6m1Ybqt6MLcR
FQEpoWDhkrAWTlPdyCaWEA+G6gUPGAVlL7Ez8R5Dd6Hs4unSFlROhn4qPuVxae29Key2He+Ps9FX
v/IQCJU8GIXbHIeMbWOHysDSn/6OkH1yFOFSbDVV399WU8lz6fcMOfBHc5kGiI7kPIz+zR9xMmT5
IMcGebPKBu2zDxVgv3yX5cOXi8pLXZs16JK8RqZ7/sr//SOs+V/bwmRD0rTFzw40SK1U9nM25va6
NUbt0NWKRWJFrXY69jdbFfbqcxAp+jHnWbCWTbj67kXR7TfZwp3Rfkw6dSVnNvN0NQBFH7jlgwxQ
fB/EkmmP52iy0A8U/G+UylhdgKxvMezDaHHMwvt2PiQArjaTGWob2ZQDMkSfup3pgtVbJoQa1GtK
rZDb5otcDwMyaFWTN5igxPlB9skrFf98oO6E2+7qYjAkzRmRqWh9LZd6LmZsVJWG7bUtPN5CrKu9
w1I/rVXtDCIcQbO5mkpmIXtARuAanyvozZWx/iSLszIgqNHPI02PTKmlK7dQjNbsjauzBLaimzxL
epP9uGlK9yreLUf1pkM7UZ5eY+Tp70AJja3k5OvADKYNEvw1nCkwN91gxmIH6gDlhia4MYwA09xa
BOOpNadI7OQp0N3xFCoaJHrEx0ioIUi6g+q5L1wXeteo8ExAccWysZgvEDIp41UBrTZCqAQIe9eg
j7n0DQg3LqPL2f8lrvvL3Pl6fQACQ1okB4mO2irbtkAU2uc/zoo60T8PqpmtplL/j9Fh7pvm0f8e
J0dJWLzH/fEZy+f+GRehwVYgxD/nKqUOyGA1G2wNIurs5CvxXk82sLrRrpybdV7D/mkdzO3DNqvW
c7CT6+GDVBVZguXloCi/B8tRvfnCgqu9F5p51PH1fo2rfriFufFduGP9GuF9d1LtEU2ieTDCBe+o
am4K2ZPR1E4cSvKas5WjuWdh25fZiAHMwe0wzZiAUNywpKxe81gB4akOAY/teTRuHk00ee9lq69z
KN7W8BR6TvMCXkf2FnljP/io5rSj68GjRcpGMapop+RRe6ZAm50wNsMhiULloxoV7GmMxviCzs7J
MXrzl9F22xxt2m+Q6LF2Iu/0ZFpttK2Dx1ksDwvzID/nGhokc0tXEFEBXwD/WLbjUW+o6I7x9tqc
FVTkWT8ozk0dGftrdilQ+nHTjD2Ccb0Gcw/taDz12lszmpDpnNB1jNZuaDx5TmKDUNPKcEf6gGWo
XGv5yvQrUzXvhrVOs2KfmZykA4mlFsWu6qdqK5tBo3RYhfa/Jpw2oDRZJy3zxZP0LpnGOxuC9lfb
Y+kQlcJ+iTNj2NSeYd2FojHhe2rWjVK0wdkKweo3ullAyyrddVM4w6cy9X/2yOf+qINi7XqzNYPm
9HtfNPZz37Okdt0R3s1YHGUexUv1ewRshweUS8XTlOuHsEWeYHLdHpoDsFmZi5GTcpyJkwrYbbUO
yxTndlHD8G5059KOgXtZmoVbrvzEbs5TqZgTuEbiyjgItoll9OsqzPttUqjuCsOy6uwH6g8jCnDu
GyZM7332w2dbno62LjBOTstt6vA9qsG5APDh0+azogq6af4P5l3jBTV0ajptNeWFE9bQyj1uXMQT
nLXv2l/sphxuwnryHwoqJ7d9bYK2KpUH2RV2nnOYoE6szEDxH+SAk7beRg9q9ttznzyI0i5XiQ8M
bqCuE8+GiZusjKu7AOntdaZyl1cjicxA/KzxqF21dme/aAlW22XZJLcGWpHHuLbYwIXkZzehO5Vv
rnBeLNfNf3UV4PejEkPZRGVwQr9CHcinoiUmLOzyNCsOH2o/xpKKbALSUwCLQYstoU4aKPxMY+WQ
JV2IF+k/oVzVUNz0OTKncZUUfr+LCvyYuqHKVCh20RolkicbizYMTNRqq5faeGmosSB11lp7QLMG
b93EWvs+qV5Irw/wqMxfCsLDfqQ0P9KZkpLkotzXpdZu8Ccr2cfjSutUbgUJFst7mb7JNPtRdfjX
LhEBMisfIizTfWz4Y73kvc7SDV+Q/QeeEFUB+B7sEtF9xLeBtPCnXHMMJIhKZdOEKZ5QQ2Y9t13E
72oWcEQm1bhwe5yzWf9RdtWGom2QUF+HmhdsoUQOj0ZRjY+hopB2cKyL7AJd2Z5co/nBjVhkaFqh
7mS7Xr2XsTIEFXat4bUuG0E8lgdDR+NfNuVBAbeKQiPG8nKS11XxnYMtwxKRV3BWzTIOr99Db91P
8QyQAFbagQa201tLU8rbGnbiurOi6FvgK0cVbYhXaBD2vugsfc+rL/iUukBa5wA5s/cBBzfqsPL4
xf/WL5Vny0FqnaJbZK0n2y83y8AH8VXSqsZZF3u/sZUduE2cifPog9OowMsGocCivZEy1TUCXQcI
kOpaMopq/HQeY/gWWUABqAPGh5ITMipIuwDQx5l8r89NgTvp1ud5wiMNWZVlVGoHyFFUbEjX/g6W
zSSriz3JUCx53eLiqpP+Yz7JQdvKkyDIgqc8scm9rSI2HLa1KdrJfTVMm9o6ypiXyY2qMyideNtF
dfy5Bg/RK7Drhxj3dEej9tnovrEHhWIfRJUnj3aH2Z0MYVeKR/vkPOc6axvD0N1NRO3hk+E5xmYM
rPEgm2MDmaeFiHmRTc9stjx31adC18snz6z5K2nK64T34yXG930lm77Z1Qd5ycrgv/ddxzYy3P5s
Q1gAC6i2D3aaNaesd3FubFGVV3SwsLryxUJmZBv3SkQms8yfTMP7JhBkeEvxa0Dbun2LcbWn1KQ2
9/18aK0KCUZXnJZ+M69y1s6xDrWCWHnohsi9S4rd0iPPhjRGLrGE47kMpJREbvRJvOWtPm74z27W
eqA5U75KKw37kyoAzo9HO1YeoRntC6S8+3EHLtVaSSVghFLGU+AUL7I1anH98O+uaraRUfrpGiVb
/56ox6TZ178nKbMT4SgG9TaL3x2tkdV7zEfdP0qR2UVz1vUmf1NmSATJgboQOPulNnC61An/DBaZ
rd9m09c4JOFuqKerIIB8mQGQq7INS9IEqZpd4va/8FSzT7rrWadqPqsrEKurD6dyKOp7++RTHTwU
Zn2RXYECZNTqWc2EiYq9b9RmR9QBEI6JaQY2rxr1lay+/SQ7pqYN0KTElq4fMhYeeLcN4casRLEy
sVk9JWzeUYX41xnW1u99AGz+Y3SZEfgpko3qCDr3L3G9uO8qM6L0SMB/D5UfuMT98XXkBwaG9Yaw
wXBT+LVykYfSQ75IU5oR+1VgJcvAtRkOrBiTAoDl7xl/xPE6xeNSvyzdGI076wqnM54QZRUrwAtE
SaF2LE/yLA4mgefh3L6eLuOYITRrI7aM6xw54KYkiFfyVB5GPXIPUaEdmmny7kRnVrcwGVYhHM1s
m+J6uBujHm9mrfDuZIg8CwfEPpFgNQ7LQJ2017ndfKWlX15EOFW+/mMg6yqwUfNF5IC8etmlZC1Q
tHYm9XPpYJUYZ7U4JFUottJIcUqUYl3HkXqSwnSelW1CJbWfDRMG/V8mySjfAf7Cr/d/nRRYlfkg
bPcndRRsClwP9RKqOQMW5F9i2BUbz3bKi64OxrlC14ZfXqh9NgZvp05t/COseHB0ET4AGuLgh0R1
EBSHz/EojAQkqebU6IRk07HtsWzp50dkVWfmXY6O+2rQp1nGqLu0gZ2+qrrwgYF7+t5quvHV8uyT
DGiCLFynWdTeleFon1W9yFhkJ+U35IpWOR/6hTK7sh2huBy1fgieeFz+lDOtmUpolZP62HQFzq1D
Y6FfnXRfTGR7ZATJrgqtSwZheqMTVITP8WBdHTByLRoOmo71SzmD6CYdty3dhYNl92r43CbmQfbL
sNHAx8qaoXqqq4G6a3Gf8W0nkFf7I0xKGmvz1f4dpqfZG4tTTKHZvdwlI8Jyajl0G5zEoF/IpPLS
KZPKMhe9DBgA2hHzI2e9JKm9GBPprIQMb6qo3vJTGfeFVRn7Mg3tT1FrbEn3T18VH/WmFsLWWVUU
8WCFWbEK61H9ShUIQYIChdxWN9EwBhG3kTPGFnd3fpNvFCdL1G1uIsfyUTCx9RdIFd61KWW8luZV
Gcpg1+VZnn/Vwh7quL7p+qcad69VG7vZvZ2O+f2UoGcNpvslSavxZuk3cEk8yFj+rOjHDf+Ku/a1
uvEe02flCIXMiLb+YIG7V6HiFLx7zkszxnRPNr3I4U07H5Ihqx+4uddmWmV3EKmdBxbs1lGMUKSs
tIWllZI53lleXm6CJm3j9VQAGcT5QeyvbaXUvyo9fpiIRzgPLLichwwL3qEMw3t5Qdjm5S2ySXs5
pvEk2hZB6e8LrdmrhZh+zSdDal1Pun9O/nNI9qidsZ2GPro6Tcp7IwuH4si+7qu8ISbphvC7T0Zg
KIp7N5/xIU4G943DLeQV/4d+oClAPjynuhYvZO0h0v35Vazdy5rEdfstSxspxIqjr0/3dkeJe1XN
Og2TMvS7oCu0dddn40p1MDRKrTB9CWOBMhswdmmIXCEXczVEtnV1O4T+jX0j9yslVpWbznbUi99q
zQVDEramURt+r47I3zWr95dHAQvhEAPgKVZelGUnoD9zZTJq0CGZO4Oky07ygKXz+5lsfhj+MH0J
t7Vw2pk1kLhwVC4oVPMSww5SuUweaZcgF8pOjrg2lgYbZxaBDTI4CzLmGi7HC9/QLlTOZePaY7ir
AEGUex+FKiR1nFtJQAgBop5sq/2+cBIq1Js3/F+1OxkxBYO4cdvsVhdoJKGXj27FXMZABe2f5kx+
y6LpvSnRdktTIuQ+BP+em8+GU2pu5qidRimZTqhDaQmjURTTmG60yC+wCOA3uMMLT18lJaWfBkya
fTTHXJwpBCdA4qfA2yFh8e3a1OcR9J1S+4juG5oDfr533NLZRUFkvTiTTwUIDEamty9d5TovsRfa
O9BExhHud/oQ8ddbxTOeI4ff6IEi+Bo0NTo4jZZdNOiLKDINwyZA1/hLM9RreuzvYmxwrfe1/KHs
M/3oGoOzm4Q1HPsGSkjZ5l9sEgc/7KY49LZvf64UxCkcyE5ojariVLekwhDO9F5+hwJ0uoa2pvn3
UMMX16uG1ntoPYe2vfp+VWEPH66akqpiDwLSoZiGs4OYz4EVwCOiql6+ieY+OSAPgyqGM6qtwzmz
ja1WDzBl5i49SKBX/nk6JrPrZZQNGzn5b9e6TnTZtR6ww1mjboftfLca3SCdjQaNlxR/E7aMbXLu
ZtfiZVQaHMtR0RrJmU3Ee/Dgi3jTOajdzT80BeQjwLHUzE7+/GuUnbnZDytHsAlc+hL545TD8iBH
/pj3IQa8fLfCzz5sj67Qjb2YYVMJBJq9m1UsHltTfbweTMB6djOdZQsvCOVUG8mXKyhr7IAAtro2
7uUoyvnFIyKT8mKyJ80zhEzLTFkj3qFmIBDTl+rfVyu52hXStVxNXkC0I8T0eB1L/FfBxnrXuA9u
0lf7qiib+7RCuyKK3OF1NODmemFpfI/LZtvIIqAd2hvbKoMfmo8RayV061UNixRxdlW9z3Mn21uJ
2p2E4YkTZYJq3zg2zI+hwMCQrcadPJTp6OA82+XbpS8QTnhXeIq7t2PEk/8Y4G7Seb6yjf59ETlB
NjUvfQpt2z/KluxvxvBQAKm5yRL7IYSWUq/bMjjoEeCeoUQMZGpSk12QVx5gI0fPnq7Ex8mxxVqO
tr5TPuhTw4a9ip8jZYye/VF5yyK7ABhKfDzy5TE6q3ZysLXc4aQLvnfSmjVGaCEAzbZ7ug6CXobj
46vwTZnamnqw120qzrLpdCgIo9D3IFtVGH1OZuH2iIrVzk/T6WEk77BBHBdtcVLGKxuRhC+slZ/R
4Jl+Opq3BqYEpygLo5WW9v6vtK3uhMj0r1NplqsCQZxXHNN08Of++Mjac9h6amXcYsFhI2eOyl7l
TtNNzzr70Hu+cwnmT44NOE5dErI/VChyGp1wbpFMN/elYbYY2pHyNTtAk2ZjmZesMOMdtu/dQxfG
6catW+2lSRL09t22/OIU00tQT+1PX+TI8AZ812b4kXhKFKwU1bwdNWF/RR+VhY2ehJ9icA9rEWv6
o/zkIgPxqmiZvmnJjRkbwcocCQ9ekGrdnqrGC++tjuKx0ic+BXMj+GxGhU1mBo56LpoO+P50sHBK
/pwphYoOTIHWyhyWIw2mqlb52FV5ewc9mEXm3A9Gy9lkeqwenXnWYHFXa/anZia1GVoIXiltjbXk
rY0Fglej1uunIrTzNxuX4Znm5nhdcdI6YawlCU5GdRARoSPlxZuFge/vKGpmxlqy2ZYoeS03uzLo
wBYW4OeJQo9S3YftkHJPAgfJS9VaF7HF32ZebstDN6+a7JFs3TIgg4N5xjIwyqWY7BR/uUwMO/gE
n/9e7iZsK3FWvYM3BlDC5LVATkT2+63tHGvb71ENxzIEUccGw96gezY99quekT3CKO6e+yyE7Kqq
2kkOOjrg0cC1tJ2EAqDU1h3RukSiYp5amVlzZ9r5RQ4GhaIcUMjR1izvnGveKzf9du9XzrSVabAh
5aGe+tp4lM1K0X+WXWLdypaRFiulDjMWcqrzMEHYlQm2vmzDswhNJNcKm+p+6Vgsv/ImLF+0+MWn
+has+nC8a1Cs+6LhHb1u6kp71CAO7GpT9GcNKcAblHnVPf/A5t5opnhTsTz4ZHTBDyfL8jeH9BYO
OWSS0HBfk8yZ6m7l6mqz6WIYUXYwRiul8FpU8KJsR3mpODsIAJ1I2Dq7Ci+Kxwn3HSpoQkGUV9x4
umn+cvQYSUO3+cZFrZXXCmXrTLYKN1q4u0yQ1pY7FooS2EwMRXYo69g8y92JHJBxDoo717hCbl7G
KT+EugWnb97FyH1PNWD8nYfusekwJJEqY44UIat4Kez+2tlWsbu6Bsn4JbKvuEE8JW9ucgiBdy2a
hf+2vdALxBsQTyW7O1thGEjK3cRx/znCPvXgdmzt2tJALrCKo6dpGs9d5Ilb2VVpxntEaM7CGFGp
nmtzfB81Qi84dLptnpwwsnBvSrTXrC26Q2UZpPaFob7mY6luI9xq9nK0DcmnO4bZ3cjRLBK/UIdo
buWgwPMmiI3gyUiQ1Y2Un9crFHXGHqN4urY0XuJoSfBpKvU4p8KiHTmQ7kbxsnQt09hLU6axHY1P
k6Myjf2hKZPcf5mbxfz+ZJL7Q3CosrSeL5XMo/KDcmy89yFfxclC+5QrlCdkdS7DRWALfjc5yJKe
Fmdfk9rx7lS1jF6cilXHrLHveoKtXxgHO0BF5qcudk4AYnuKLoN4VIfZu2kwPvmRwGUrcPONRe3n
k+M6CcL8pn9squgGW1OohqpxdGyrfoQV3jymeRjv/CnR4K7SJw+2GXxWI9U7yZZq2QgsMynN+RHm
RXuvuP745bnR0+FLqPQIHRpGtR+z9DTZBf7pOIagbtVYzzZeQKvSGryfvI1QOxvTPl9ZInCeIzh2
2ySf0jPq1sl5VjN0x+luTJ12mwkgKr20xJNtESIRdN2UithP90kairVt5w84kbe3UuSwLzBCHhue
xbJpxV5zzD0lXUuRvRxbzwff1rci5g2P0qJ4SLyZemxiuun+drhcvC6nGWihSXBGMBna1rUcFK2W
TnlKHotUsTzNWRleg5ZrOCo+AiYG2oh3FtshFsYnnQfj2i/U6SSbUVpskBSynnuBArnaic9WlJif
XNUQBy/wDuPoPlGVvIlnnoi0NpJn0TTuw7itLkt/pgI88Yyq+uCKJEzV3/mVAmdtni8PMCrMcxcX
N26GFVsYzymcWb+Sio65cULb2ElRObNFqrMeve+Z68LVQnsOKxBoibI0tMTKqepEwW6OlYOyK0RR
LnBt484zyvH+iu1IxsY7yySCmXn2fprqenX9E4e29t6Ww60BhA9Vph9SNR6aWbqlOlNeNb9TBwLv
qrLjp4rX/02tOzTDLI3OGrZqckYZWd5dVVQQ7mqzOnRvlZcrMHx6/4ECi3bizfPWF67/AGrMf+iQ
19zBfbXWsk/GAg5CjbOw873skwf09l4CrwkRLOBCY6gaD/6XMEB89yq5jqZMsg7bkj9KpfUsCDgr
Rrffx/MZ6jTvZ7JvGQXLEyNGmTgnv2HjVU9VsyXj79xX2BjcO7hEUNfudBb09FFTZ6BUo0tQFkfZ
hQhIo/DiwqO71dXba8QcawiYdq411celT5jVgFk4T2OM/XBWhQwdV5fMsEpMHtQKuYS5TfFMv+nY
yH7okzGljCmD+NnVUbyUfVVZ1MPqGhkUrrlZrmsZuG6XSCGpLVtjU0mVO29gx9j0Zfbdx5AvaVXr
s8gznKf+EqH02In0kX2NqFXugJBF50Pbxp+9SFdeSxvPNi/OkeGG1XQz6gFweL0tnkoDmqtXYBjh
IS+Sjc7PstTZp/XHlSZM92pJIJXijYqlp1K58HDkfSU7PTXWVpZlTRDCkJ+X95QcuM6+3nLLTDku
I5fZte52CA/51aseZJsSWaVPqeZGx9rHcLj14lkeSsqWso0R0PVCRG0aAKubMTbzM/hqMsZoRK7q
vETOVHZ+GJfx2E2RUimDvWnr/VGGXKNrC0h8YoWgKZ3mJA/mAJ9lNdmxKVayI1MRVbaN2cRadtoy
4Bp2PQ+KsTmZfdKePo7JyRHbEFHowfFjfFS0qJyBEmlOfcXGd1Y52kjIdgIsB4V0pL0c8NwS1C37
JYi77tR9BqTl9Ee/jNBMNIPmmXJwmd4MWGMolvcj8FrtZCSYSMmzvzVlnyIcSrnyVCSet4lDbhA5
T0l7HIZG/543b3caeJucGiB51zPZV88Dy+jf+jTdwWqjGHZ/xKronOjksIbSJkOsNodkAlXN2jK/
a83eOOisGs+W27ln1AkLfycaEEsZLl9rq7FClC/tfjziuGmRCcjH6GfmqjHie/qbpFPyrltjZZd9
t6YZC8aP6RFANyxGc+pvqmpyL3DR3A22Fjm/IzPfCM+KH6cG+yF/KtXdVLMiX4sieFRqY+IrpJgf
YnByVwq4pnOsPGhBbx/AK1sr2cSB2d2EHeB+FC55Bg/VHUgM46W0+ic259WdPi965jHZkmMwLD+0
fo/JyHmeWTqXrhtSAJhGf1k4Cwu/AVGYn8GkDvBqiJCHRa9ONueIpoKHT1LR3yW6GxxTp77l8aO/
VKqKcU5Q3VZz0imaRH7/e+x/KDuvHbmRYE0/EQF6c1vedLWVuiXdEBpJQ+89n/58jOpR9WhnsWcx
AMHMjGR1jVhkZsRvysSJ77AHgHZBktbScSTuVKeguteiviqduZMrF71Oyv1I3hKWDM3bgCV5XRUX
NqvJ0bBn8Nolp00UsKM+in7ToG/KyGq/d/M4bUPbqU8e1h3PyqD+knEvWwSeg9x+CmBunvEkjLbl
ANkHFwtz7aBCeB5dF03xuHmQA9aRzYP0sz05X5W5ZOB3n0TcJlQKnCwkTjBIQbA1x/j0S6Why+NV
dssNStNx7GMSqcDYgkx7LNHdGEKMDVs10PdOPHooQxOF2veybeq4xfQYYrT6jUwawiR5q5/l0jby
3Idu7OaNtRRIi944AwIxz5Xp4SyxdHnod51c3UfIhi45dEt9tA7UHs8jhVL+71gyyOraZJu9AsVa
bONAAYIZRYslWWt9nTPjU5Za09919cqGjvJdNVsH1qnWX0OYUdNtp/Z1HIIlFea6j4bJa2Io+uyu
aML6VDpAfyjCavdy7bKPovVkh/n4NDph+4DMpn8IMJjZDjwRv5ExX1NV1d64R/xDqThs9XRr/KbQ
Hxd1ckGa7UvXYnTVLAc5k4PTK6sudZWTGGBJ12h2KoqjVMamWk138u1DhMg9VnEX+fLy/670q+EY
RcMP6cJPSEV1wkq1dZlEylY65WBa07iyo+yzARTwoW6Cjeuk6SVatJSlC6sEgGiTf0Ch0nQ2vTU8
QvxkQ8DW0wEaHA17RQP1R8q2xl1xF42DhUmxSpYma4evHrUq/CW/oAsSnRrTR3M6U/qvjRH+1MZB
eVTVGtWKumN1v4SjlJlunCmIziiym6+2Pa3Rzh6+kr8x9zP6TTuZXoTNSa/V7pNZKcYdJKpqLdOR
seWZhv3XpeiU6EX3MZ5dLit/lJK7M9rpts4thjXYorW8xhUNb65FwUkOMEtn7COfxVRpjHPlkEQJ
Lgq/A/5r0uxcJ0mUHys4erj5+yS5kOPMlJt7VvS6F78pODqem7ivnlnE/UqLrPnedQ6O5p2mPuDY
4V48bvp1w87oe5z0z6naVJ/giCensor6rUyw5h+KD3AZCFiwj3otOwCeb97yLt3JPCuMxo2KzsQ5
bOGaz2g4HsSVEg1rmxJBbFH6+pddZbVy0GV5nOKmuruWjPHjxNdxefmqyyF2/LMHEPYkrUB1nbsG
Rawwj1nreLmznYYAH6ilWcvqOkvt752nakfp4xHmPbi6nl7MtN1K17Qsk9jOssmeDRy9FASg5I+U
g6QP7G56dhJFOclfe/0GQVAcEkQDDYQC0tD8LJSZIvCDh9+tei7Ch6iyPwvZRlp4C1xbQzaHEjmD
/sAvrsrReNUbhcpvoU/oiRTmF0lXdXUFgp0C053ksvzY0zaeieynjFrUcA8tFubXTFeJrcO9XQJH
XkgyciD32GZO8pJ1c3C2i7BftaCCSL0p7KL6AoW+krSSDEgTIET1kjjdxTQmXuKzWr/YYx1SC4UV
IoMSluxLhLIRseMKdlC0m9nDH0vCnSKe7r1mvLtdTz6yiCnfKejNDlGYPRoJWe4hN2fEshPvk5ZY
+TGOcaeT5iLHfYeONZn5ZdQcK/ex0cuDtOTgmXvHwjNPGtRK75Glnh+kZdlOi2FWzepqmWzpU7Tx
2w6Q5NKUD57GvWV+6d0cme5ZTdR9X+CbseDeAVHWsbp3oJZvzTGu11j/miy3ChtBnEY58dOmegEx
qUAALcPxpmuQb2hhiSlVAzO1rzKMQbziPCz4Ol7gj77quI+O1uavNZzvtFBei8mCHzlaX6TVZ3Nx
MqxeX0uz68LFMZXs2zV2uWA01nfI6vX3fTiX97mCLSbiXs22tWMgjnGOpWBojAjsc/DKsNtZWFkh
txZNj1YbTRedIh/1I1Y6EADIbQBe4SFAE/rfe1NSRV2t/B9NM9Leg/+YK8Ey2uexhaGbWW/Z2mYX
9HTTS+Nb6cWta/NuUjfSLT23sW4JkD7u+2SnYdq+ktE/rnGLA+CWoTfc67s/4ga1AY2vDPssVJye
tbIdz1D4pmbfahRJpOx/zb/cOj+AT/TQbvZU+OflAdqFbImRLRBGR9k5Pt4h28Hyw8swZy1Gde+t
fFRraVWqlyCsMW5LpFsvELrcjeNY85chn++spdya5tpLVzXRW+56w9attfiuULJp07jmr36xXnN1
c9hibw7HaGmKsVEc189N7lh30mVAdbsEoXEvY54bYgckbjtN0b01CljXDh+02fHU1wIq/4WCc7rq
9EF9LauMzJmimWsZ7RrDWu6rcGcHtfZaqQaGpo2jHGS0DGfewrM7343LpWYteQi8zHuUwSw5eGnv
fv79cT2sQh7pp8z1AnQRh/Kt++Xpg/KaTn7/QEbpu7mI9s8Wpoyx2nYbaSqTqcGaLkG8t1rx5nTD
L8dSnCPlbGVbjqm9cYqB0uNs5ghCd5rNcm8q+1WIvC2bTvwIcVYkGxsE9kbvjgZ5PaD+GUSiAROM
sxV10IWCeGRvspw6XovpSksmzfM0CmSl/ibmrFfzVjCt9Ra2u00SY/k8GRqRcmeBqJT4r9qLOnZn
3e0lt+BOuD3aRRqsP2QP5FQOE9mDMyvvlbQMFb2LvZwmSvXXBLrwehXp+pCdoLgFjOeqW2zz8Nm0
eOg+qaNrPnUZZsiZruq7Mm3AjdtNTp7fS5zjtZ056alrZ+0i0X1XNjAK1kENynntlBNiZoVzuYbm
LXCYsqWOLLFyQPKq2HlWXmDKyafZmfsX6iXfR68lURPii45yzyX20o7lX8hrUQ0y/aB1ifsoIYFr
BNuIPxEvX8t5DJbDQmg5DLWJL+pyFRno3NlfLCi3ty7p10IWplufytRbO8XVDs5AyNep5iccOoeV
FqD1G+bpSSKyuKp2/B6DEwCH+SlRMXAht57//0SEGeyEKGPDbbka967qbFJHA9hyPU5mFB0tRXv5
gHa5nvJL2Be5EZyvaBeBsaR2j4SUCZ9MKXY89tNPtgEazUL66VcbkeIu/F9tYaGQ3uTdZ9amwHt8
cveIlWnnuraKXVDE2See2e+TbMRhW9P/5dWw18pMxXSc3dU2qMz5bii190m6YmVnCybJlamPnFa5
y0hQ3zj6f/L4tYX+L3x//DWzepUgz88vULnjqVZv/LC0XrseSrRpKMEvHalk/ieTJwdAcVeVtfvN
9RRlNXlB+ZL3vC0A4aBOl/pI7LtDcMAG1XmQK8EHwnskaNVTDED5VIba93KY6idhN6dLF4Iq1y6x
8paopUtaEipdeoc1VcOtLF1Tlv+Vj7hPwhDZSaIql2RXbyn6Nuf+pu7EAu7aOSfRtzhtneMt9zWU
fNM2T3eBV58K29cHAIB2BOTzqs2Bt1pywMx4r6X9/J33boTzej/fRZmpPzoDNFcZiJIohOjvJ89u
E5FbqlUD6QtmpD5O5xBLv2QD6mY5ROZDPdnRW8tOQUODatU2RYz5udE/1nN/FNZpv1BPC5x5SGO/
SI9dVS8ppbx74aFOCToh0KnrkwxWA0IAVWY6O5kYdU50wG8dsOhCiOXp657NDMU1mYscR751vBhb
tdj90URKdLymrX9T/tPW+tB/fQ82hn7tu+LpBGbJE+NHO82fcgUik9OG4UUOUaR8qarC2t+6WEaF
lynREDzJC5Az6AGAqVALD53ym11cYSg7q2uzU7IYykl/7xS/bJ/H2TC76nYuNG+Dwkr8LIes5WGX
JHF8cpbsjvSlxsFqgvZJGlOgpedwsH7c5kzm8NmB3hH+naCSsBrEpEsptTcNouFLpKdUCKDXIIhW
soAzrRLAY8djylTDF3ioBma2SUfmbxlNpwoyiWGjJkHZsxW7W9ZyGZDLwkVlZUSd1umtn6lxVy2G
QGPVB6vW6szPqhMNW1ACzp3qwuXRi6DbZWEL2DLy79GM0zdpXE87fezgH3V18mDPQMmWlhyKNDFW
XUeFQ5qOEXsnGI7lSpoyS7P1R6VJnIt09VbY7d3KBW+/XERpoxrbtePkd/PzrNn1i6tWpG9KfdsF
+rQX18nctR79TBme0jmpqDTOB3Gd9NtkPGktBStpVilcvXqRrv1/TnJTuHrTUia6TcqpOvOq0rV1
hc4+LrngH8R9GgW06DjoaQ4Ivsab2muaF0jb9owSzp+xQ9NHxxmVxHWAU8JLF1oSG8cmaSDP5kmI
eKuyUUHtVfkjEEV3G6O/uINN0fPwxSslcTEM2QvrKDXwEk9r+ygDdthST7zxj6g/ZjsFmufqw8iH
U/7qU9GQD/Uz65/L3j5LrTHrNNxRVbJtrQATcNinH654dyP73M+h/VgOyJP6RrKTbsst4nPmh+Na
YPDpFPsbu4Hs8HuSWuuYieYY1Glz/OckiXJTVLNkUmRW2jpV+/EcOgDotRHBV2xPSOWXyUu98POy
PDMOBqXWpx7GMWsqQpBdWGkUNv/y1MFYN5gJPxR6xPNbL/KdAcPqte+9z4MSND95N5O766Y3b8Tg
N6kb/VxGBia14J82MX5F35cPpirXHZySF7qTJXCYvDLbWpo6vk59gvFABVBbH3Mk8mwsXrJG7U8y
OvcoAJlR4F9ktFKDU+Pp7pMM2vtyGltkvuvkmbX4UULMqknuwxitLWe5/Jw12in32bLJFPnwsFP1
dWXmB9NNjW+lj5z6YkrpWt2vhMLy58LNUXHxHePUKfhPxRBuN79Dh6l1fvqEOmRN/jPUydUPV/0d
Gg/d+1WVflh08uwPV83R/tX1pHzGyKLY6W2u7MlK4mENalUPo/IVLJVxxlbdwGhwqL5mSUdWNwzT
ezRxshcMgB4k/jY9HAhDjf4/p9f2+D7dMK1Upstlfc+Ba5VACW+KTd6O7xojIhziGZ2LkWf6Iq1G
900DJAshUWXA2uiGswy09gxJaSxaPKgnfoG9tN8DceRDNeHlw2SZ8/sKf3ykjivpJgANd/1bzAzq
30zFfxWPM9X0yGxR1/vzNBmLYYUVrbmR8UxTgrOczbr+fnbr+zBbhj0XTYH39xW42U3l5tN94gce
NszaVlq3gwVE/h42brlNbWPiCUUsWGF+Q3LqVLAnrSk8cj9N9x+mxT7CHu5AphmolLyH/RGNGg+l
iZ00ZUBQ6xjSfxy4vpfzhr2Jl8Iw+rBflU43Mv3d7bJyCXe59v9iQIIjnnKjlynnTPeri5KyQipD
/SQtOeRqQXl1GZRDMwU9NmmqufljIDfV6iJ9CRc+IKn8gkwU9di2gGmzksl9gdXK5MaoLS5Vr9vh
Vv8a7IIy1619i4F5irR0GNfXyUpdNTuY2kjHLFa0sppAPmkx8VkWFlnOv1JthCQ8ZAEinbniZPB1
6gbbay31rzN7v0hO5tDvINs2lOnwhRFzmKsFjA81K1Sz8ORUfabfyfDVTOY6XpfRfQfFGvewVA+B
+ucxG88I0wyDzOYZoJZnr/2OXhmqkCgpY9weuq7ygYMs4RKok6s8FmO9ssahtXeSXTeVBrVPpA52
knEHHT11K6eJVGDPS+L9FpT2NkFh7hQ49tbf00pJkKkxMCuLPXbDc6t/vjVF2lqamQeJUV84LbdR
kba+Na/+rlEIaj0nj4KkZpG7z1Bb01f32baH5lXLnO45bqt9acbNK3n4GOts78t1TLWXP8RU+RoM
zugnHFNqIiSumNkEBuiEcWSVtIyWIxkXRR/6vYyWicuzz5lYOiyjuYEJUBj63Z2MwiZ5RT6xR2CM
wUWCXv6w2Ci841wrw7sol9Rgo65BbjPyk+21uQhzvWt0LSNOab6PlJEGCpRv+t75p5DXbUQKv3K1
/7yQjMxkOddXzywlhnmPq7Wpf/dU92mybaAwtVtujAldSWnCSTIfs8ZyDzFKNCtjacqAmqod3P4f
0riFYoX6CnzVOUnXOFuYJ9p4zFhk+A5Ae/2zPbj+WbdKBBSNeAAeQRIMYvqIEfLSh+rnUbXKn6i/
rAXIoyq5cmZzh/jLAuBJZ8Q7nZ7NHRI9xltuj3+VlmY8tGpbfl4mDVXbrO2xLV+sUt347lh8r8Aq
rzWE3ZbFA7A8KsQ7nT3pJzV2wxW2Pe6iwEHIZHfkTHFzwf+3eYapw64SUcoIZvm2qIb+0E8YzjcI
JHVhmb7VvRKf49gON9Iv0xMYNLkT64g3N4vicjgGyFBbyK1he4uYmZPOr75n2/d9pZ9itdA4Aezn
D1py0KIEerukb3+P+qDKXtDqTQ7zMirBgTU2LD1GWryQwziG4vSq1AP8f06uPQyFzdLzMWYAKL3t
UwUnkkwZH0nWpJRAfA14NOQR9vWwvpI5/tKF6vjoVn7mr2rQ6bGhxxfpsypKF8Bfzj15ua3jGyoL
mH+qjNdimYnKJ4vb460/5olxgSiJETBlyFu/43ebCSzRjCV70CHXlSVmsmsDdu9pPlaov6jzqlkg
Lf8RsdgoPvn4WNwiNBMlcD0NNYR9s+rS12gf/CaGCuEz8Qt/i7aRfmWX3tihVhz8UKN2OgqJVPqp
3E/AYvLwPjaLn1Gvz9/ZuEKgKqvi0Qh65S6IFWdNHWv+7g/DcUzKEf1lDF4MI/V2teXUX119XEmA
EmJnXUZ1eCbVoj5rQfzQyZ4NpA0I7arqXjS/+i5SBZDZG5b4SvZUxpTBfBMtunbRMBiU58QJ9W+6
GXjbsh+9I1Lm+6uPfWpQP6fsNKyRnEi/Zh0QflFmJltolqb3t1VnX/rMbL40LQISGdmdJyQ2EjBt
Fix3vbPPsYpdTOd59lXhuRwTNF6LGe1FSs4v+ajXG8VK7F247EdNpMUeK1VUm6tLGg/ttrOsAxzm
Llx7oz9fHGREoCjC/YNu859Nt9V3A6+ZzwlgUQSJ/XkPACb5liMllWDCTXo0ZWmN5qd0czOG1H2+
/RG93KNUWF8UCKjrIasfVCvE/3z0Ow9oBw/1a9s02YthhtUfbgCMOCi2Ok5wD9LVjFZwWS6QqbGy
ShRd3XuTnj0Gi9snkLVPbsdPNtWa/NqV6H1/cAcU4vwxpyLJrzMBOoGqzvKij0kB4kSjbKV5G5Bm
hAIcGlmethvKJnyIWdyssC2CeqxTKDAyoEzSdCtcspVEn+7wojDeMvPnTLbh1cu1rW0HVoMYUKQh
9w59cpwSICfY6+ylaan9e1++9PlLSNSoW51c32ZYnG/bQfHhXqEv4CaW+SJ9yIrWSuM+S089uDxI
C3aJVhE+an0f3sEFq082cDMkI8rpm2XHpzYewn1jUuV7bQYUJHQV31dADNMeIdsIDVhdXc9G3H8N
6+QxzQLz7zGO1nro+T/8sUOfqwnNT5VSjlvfhmliOGa0zpsWj06zvI9VG5cxShPJKvCN5uw5Yf8S
tKZ1GCq1WPslyOj1AHx0AG3/lGZ2/wL109h4lgPjL4SNMoTohCyX8vESXw0+XMgbeSCyA3eLG82w
FmKADFyZBpPtbANn5NfEO/ySeeMaJXVeW00G6RLiu3/+0K5Vn7KCneylTw5W6eGVlXCD6KX/4M0W
j9POKk+hNX8LrGR6dPqSB647aLuQtNNFIq5hNTuWOM1drGaJG+xI38emimexHvRnp0elerkf5TaU
2zM2WcckeuKQwP/n1gRz1p2zJn+QiFu/G2vqKgbZe72zZWAwreQ86Qcv0k7k1YNLpS/2k9miTjuC
wKMcq3fDkTz/SfrkkCyj/xUyUCu8A5HOUjGmXK8W91cOi4Z81B04vVXfhX9B0NF2ZaSXiyJO8BnZ
eQ9/IxK0MWLNn/ppYQfl9mu4tKhGps8utCQZk3h9/GGihf3ShIPyyZnShxxd/wcZchqkDnIddWYJ
V03q7faQewD+uZaqQWO1F1E+GZ3sLDy4mVNulJFM5LugyDzVIcpJOYYNCl4sm1jtg00F1fiC4r9x
PSCYgr+d4mb3+FBMRxnwG9W43OLcENCsUamna+xtbtAW+za3zlJAVUuVNJDj8+BZKrLOGO/rrAWV
oToOj1wT2DXdY9Tql7nvi5U0Z7SZD1GHzYA00xGwpjLmOSCNTLu3bLA1ftUWK1nfs8xFniYlDzjZ
EJ+vzdsC/0P7w/7gego3CNdg3TpjGZXcycFMo6lZuWNFIahtETyTtgzNvJGodPauua1ix9x7WgpZ
Dte/s9hthRGMJdA+8UqagwMPENFy59if3HmcMfZOzPs4LwNjVeCoAlCJ9410BjEjNbv5e6AVxeVq
mj2S2mEPVPoOJm7OU7hICU9LLUHOYqklSPt6Kr216AOD2x/3yxydUt3mnakchyEIC553OSafrzXK
IXvHL71tujRxYU43/pRVx4kf8SsG8flSp5ov0uwbvOhASz2XLqIQXoMn6DJpsuvqIYjCbxIEzR4t
9OUDQkThjgVI550HHAjbkSq/6A3KseuoqS2YAN2bIOuUwSo3feR3hx7WGaov/nvzNlrUencAHBqs
86TiZTB5tX2QhV2k36Gpoj9cl3XDoAVrfoD1XtZw7ws5pz9YddetZEK/LAdlgKmxlRj8nJbVHziA
YF3OSQ2LrCqQqWH1ffBJ5K4cWTG6PJUepumc2zUPsr6hGot7OU6B3cbKpmQvZuamPrjkR8AjGGJn
Tv0D/4Ui2DpqGjC1jw4LfxmD0OUj5K/I/66h0D5eP8QoyJY7Fpbm8mfKH3ybdf1DMQblYfmD32V5
/R4SFfS2RQE2NK/fXKZTGosOntU8pWZ3jCEi8cJeZPBEEU8k7/BjWCVQ3u4KePb/6OMtgWzulU2k
uMPaAMtyiJzOIJtaKoiCRWkABc1QymOz4CJvTfnnyjvHvI4KTvLWlNFbsM0r9M313W+dVzlodDQ7
3zKx1zCsZFcOs/8XOEbWc8CIIJLDH6pts7lHmTY66pUbH4tuqO710MWrIDa9T0HrAJXGve6o+ylY
aBvmuJm48UWgo76tJjzh0uQiaFEZlea8YC8Ch9FbsBWoTxAnsf1urAcE2+sntonfZNfTkqkAtBFk
R3soq6+DfaKOx7sNBdBhI10l3psrw47to66k7lbrnL7Yw+/CBDej7M2mfWKOD3dwqvGtkRtL7oJ0
2CBZG7/fBjjbuBSe8vnDbayAAmZTxjStDrahWsA9B32fhRurcpJDMoGF5zWuI6vF+gXpsHngoVnp
oGlQS0IQr7urTf0C2qHdRSD0r7sZNUqBApJLh2LqV/7h2o7zLroHK05CF5TltU8mwk06R9P3bBGw
ECmLyejepg5QqbSAVDdPWVC95WNcna9yGE4NEm1p+oqWHhGHUwHsIDQDuLt1N5lSqitBDPwJHgB5
hB6P2xnz1h1QIY3q6tCGBahwv8aWJNMVddujYPecNL767EDY1dwe75ClNZQ8wRRDR8mvAC6ybsO6
W/GkVo4BRZDnKDed++V6OVb0G2cYcPTY4J0AwC1x1Ec2B3DGtP6THKDA7vpY9R6l5ZiWvlJiVz1J
M5hUa2u2lb+VZl5X3Wk2Zn7DXjh80pum2cVDY550TOEeWP8G6zEk0w00LAHjTJ8cACzq2yJSh7Wm
afFDE9u4rbDMHI591L1J3y04UJTuPqt5m1s27/QheQBWPZ6uk8gPaHcJtneCKurH0TwVlhJcWWMC
D5LmFWTU2B9Hm383u6VZopm8zg2nvEt8LZlfqWdqWxTueNcrPrkVdHcWNSPf2ZWL5tLt0C0CTQkY
mx2Asp53F6OKWlPil1NzUO2Ldf+hR7plllxTneDraAPFDcjM4IGyxL9Eoe1dsKjScTCpqIvLiHSm
ikJQnSCFASnsbJRzq/JzIryNwmEDhEgBdtN7l9t1ZNRUWbryRkaHjNgPl5LTym+rVeiQIZamzJ3K
5mArRrM3Jw9GndMgC0kdwTbb7NhYtr+pF6MlfwC/M6CwcNLNlj3bNEbXZ/31AZ623Zp/qO5efvly
UBNv4GdRjrvreyzygo7HK9XbKMzf3mX02QZZl9LUsjWY3PzQLSAlOUCqJPkzP6V51z4nlVMgtq/D
z14CEip2d1XXu5RE5/BYTZbybLVtsuSCsh+Boj/O4PterSKP9wXC2WnuuXslaptLzD54O6W2CQ7D
shfllP673XSn63Naj/FEzsLmZ4MTC+xdrhG26uJTbzQPXcqPa0hUag+2gu29gypWlcRYFatYB6de
Bz7UcqGQ1al7yihI7LvBV5/g4rV4t3rZt8GILrKDatGwKEzyIpYOLgzM4Fd1aJutkgR8NyebLq7u
DYfAnOu7GXjO3NW7qc0M1sSgxZeCyfVMmjLwR1/p2wraV/wD3QYqpfb5l1+uIPMoKtO+XfZ27aHk
Y30zPdwG5TKaOqgnp/m7DDA2zhbH425xN557r91n04AO7r/6+2BkPSkhhZ8tcoPZJycOoovZp/1x
JkPNkpASi/TJoWA/eJGzNPYMLAeHr9L6EHcLUQaqqYlaoY3yx2Vu17ICz9nYel+Qt+ODbwN/NLWp
Ndado5Sb24AaDNHaTDJzQ1XCBwkQoaOOjxCaFzqqBbpnnmRADiosBYTw5Sgd1hIoZzxhinOFXLY7
2Wt42v3aUtlAF9iPAxRYVHRuGh1y9n8X6pBhZP/epT9u825TSH1H6zIEk2pX5dosuNeDBs3Qhc4X
kPx9Mp1jrCRovs5Q9SLLzM9a7H+XlvSHuqrudOT9NtInhzlL2zUwkQkgK9eRvgzeoFwaS75g5biA
FKadZfnuCRZBffZLSsH6zGaAbZ15Lz5XHmAeLEWSYWfJCGn76G7WVQCr587C7qSK782SFMAVX5yr
f49jx2p2Ydmnuj7AgPbbKzJZ8535kOmYsMgopdziXveU68x44fBH/UWLLGPTl4W7wa+rv7dtq79H
7XK4N2Pzl+Na+UG6zKX/OriEpeW2tLXgGnmb2LPAOahj+UWuoPn8t5JJPqW/jZ3NyeZ2DaV7xTqF
Ff2yh1pPSolAiIFlcW6hF5I3/kGbNDAghdqQfjXctWE8yUKyL8w1G+DkRbYMPjeltPxecVemFpj8
Lx71tloHaA5DdhlG73pKHR+NLem9njaxrm9Vr0bR+BZFmbE5s/ScDkZvFOsbDL3L9X6XY6uwNjJA
DrcBPcdcKSyrSxt2L70G307KikPrQLOZ4KyqoX6VTrv1a5Xh3SmRdu2XYqAUEn/3S1dbjyi8lkDa
bqXannWvA1UHN7DMv7/1Tz3VFKA64/bWJyE6GjWAe5Svt37PJUGEc4nG72rBx6IzryOblidfbQ+f
5Kx2x0upOebZnBVj66fjjEpp+mqSRfy5hC5gnw+hg59YZyCa76FokL2WhWFLaACyescvo+xfMdyL
K624E6yZINLg0+xHp7Iv/+4yFZYIgjyTfkv1rlG3rt8TbyC1pUsmzil2KmHdl9tpBI66mpSxOo6q
en+zQAFoPF5EQUz6vMSujp01cTdTJ77OklM5VFVUH0d/uK8XTbFbf4I9xhke4Eap9VRd+UUf3s/s
ujatUXYfO91lxFXM8BD16c9rNEI7i4vyIszlt/C5ifCAEN2HUYqgqExYDq2XftFYBh9u/bGf9bty
yQqMXVBc5rYE3aQU66khvb6RPi+JF9NPoArrxqoiVAEIvHZmNS+cVTEhaqoyKdDzNNnLuByGAKQ7
xBv01OHlXm4D77PNyjvkgw/1JlgnUZBcyDcnl7IPRyq/v9uxi8kYBIli1XplcpGB0QphKMhp3+WL
nBYMrevEegma8iRvN/ryK0K64OincIKul3TlVGmW7/mvj0X3oc6K+tRTiD5P6pyduynMztKUM+lj
iYIe1H/F4J1B/txowT1zgWg0iJPT2xV0V3ORdzdzil02guXzoJ3VvunuixSO45ClyV8N8FK38aOf
Vu7ZaPio5RN1kuZIIjff23qhf4qc9KdE2Ll/LvUs+YIUOUo0rIEk5zEuelXI4uDTxZ5a/3dTXZqg
MN5HPcN9Dzbsuj+iFKrzG45cPd5qoM5PLmJY+zIvB+B5KVW2yAi+qYNzsSxS0lGrrG30xn60iTbi
H56XnyoMy7dTl3p3+lQBFLherzHqct2rAFXddNlNxWjoitSu9LGhqtBxWHaa4xKjVLSvurxLYFOD
EpC+XGJkDukjrNKvYqsW5cl16jWhsqEmqa9ABCo7fdn9RH7F3mg5m9A/3CZ+5L4HGsiNHlR9+sEi
/z1E4tSi0S9RnwEDtHpzJX1yiNmtZm2fn6UVzTr00ya1t20LrW4EU3XXRRHrjaI9YgeDqcvvLomQ
QYxJMsrizxlrnl3mWeZmHskzrM0O5U9TG5/KhXUzNt1imACmEur4N+hH+jpyguqxavHSHFSED/yu
wbYkipx1kEbuV1KoiOwF/i/Qepsgme7yWalx6oaYGhb1eOn6CgVDYbHGaHVFZd4sP7p/+iRQDsqg
v8rcG+P1Ovd6mQwhlOXK6lxyt8EuWwsOQxAbQ1K94z+ljx2Dw+od/hxojhuk49aUM/Vj1Adkxy0M
7bvbdeQzogSZ1GjQ560nRbMRPP+RHYvNboMv3KnhOiEJeJbW7XuAsp1PcJp/ROZdpOvFa1P10aOZ
N29Z7BZvCfnyYwBgZgPCtnizm1EBiZtDkF6andXEK519yb00nfDC4iimvOYoKzRZkcKzImsvWk3a
ZGEZUdvPPMOVB7/M/pbuHjbjbvwdhSzRhyhtiD9E2S1Z4Mjzpi+8AC9gkt+v1RnB36L/dL2WPqq7
0vAxK6qM7FOBMevGzMJ433pVhgKZH56irHABlDPad5Xz5GHCKIPB0pW67avrkMMpq18tMIt9keTD
voMJ/qkx52DVL8rl0xiiORNrXyCrl9t5rsK7QgsiIGMt/6PscfoObeEailQAiqFJbj5NvQkMtGt8
FmrLYsyN+3RVLXUv2JqAqUPEc6cUn1Y3Rym4+DtAZxFn1f6pSMJwOw7e+9n8++w2ejtDomh4GkG1
b/8XccUECoLX8N7PzFJ/c8d4TVVoAssI9ltFAmIdo2f0tdey5ytO3qv2szP2/0PaeSzJrWPt9okY
QW+m6X1lWZkJQ9KR6L3n0/+LoHSorj7q6Ht7wiCADaRPEnt/5kfaVZ9LCTM21XdtcBWefc/Re8c3
Gxop1gABuoWsk0lysdKTyaa3xpxjVbbAeB8a83kuMrfskA29qVENjapL4zTVK/JCO+7sMe7s9Gbf
6qW6s4HHfZpAS3XheC8B2tRXs3Qpdk39cjxyVR+KAjht1h01bFMexyG9qFlhvGl2IF9QZJ8EhjXy
7kPWHdA1BR08NbH5hPUiZdpeBA9FR5XWxLFFjHp5/5S2fnMXg7q6a/jg36o2w67K9l+QlZYvejvY
GXcC7bFvLS5EqSNfTE0fG0rkoH3HspSKepNBXhr+8qK+3HqyfMjKVN3VGmy+2MFSCwKYsgoiK3kx
FaN/KtJkJQaFNA40mC+GR4ZVdCkOuMNy9NiB696uzaviY8LWzS7b4TM4XG4lXNU4kxupHqp+YLtl
u95Og2iynQk4fUySmWTq86IlIug5udFScv9bX4TE2C5FCPH0u2CICDTapFtHbaxhn2OAlJsOYp4b
u9zDUFg12KVjY7rJusp40UxFOndGnGNKYRgvaVmNd+QCD6IlBXRhPp0FzfgseuQkfJFxAgU0zpCq
IJZimX52EmspLenIEt/AnWiKR6r9ALoTVnZUFMPUlLcD5eLFpCnC0zNhwwV2LkvicQfdrbwAo7IR
TpvUgfDOnerF03hvl6iET50iKJTgyOzkqS061Sb8GTPPWSLT2CTRM0Z7vPWic9yqbU3Fm9PR4/sI
KFA5qm0eHnQppSlGxMFJDd05KLpqHWSK837RjGc4HhiMi1MoyTD7lBYf7TApj++Hf4ucT7vAkrg8
DsNqbrudNp7RahiktTh1C+wvMPE6psbftpdal2b+JotLwG6ViqLeVPKiypr7s5GmaIvDHClOyxbi
ml6N4UoQbUQfmqd2tUO64BchwoPFPWPQGikcD/YQfRZIsXfCIWolD2JwxpYto38PLPCzZdBP7OEQ
h+nn2UpSLCziHEnF1CWp+R6gZgU+iNt+uUH/k/yZFG3tKua3UzVXrVf0B7n2jAeYainJp/w2R6hW
5O2wfB/WS4itFPrDshRqB2tgFhtjTNjS92pw0skxrJxBal+szorvYTYexaDoavpsaztm9ViEY/vi
eCYyMQ7EKjE4dEm/zdAv2DW93N1aFeKZbk7yYU7kb0WpG//U7Ab0lWTCdGbEF68PoP2svT61HoTL
SusAi+nywUEoDH0wYb/iOTk6i6qjHuYQMbBykqY7/bSBGCxfObaYGQvVsTAioZ55kb0WTc2M+k2Y
eeU8Krfx3TU75TELJPVRzyfujfVL39n1EXmYpBj11kfmaNJ3Fs12rAeM+CCGdpD90dlGCtpPt0IK
eg4doL8AxB8+2j5SnZpiuOQiCXu34hSGB9LwcRGWzhVEgLTQ5PeGynrSScVVNzTjGVuvCJI11SNB
s2gbhDFRiZkHvYlNYdrdW97k5VUEiHgwgABoJ1oGEgb6zRm7K5LMxrPoUgYSJ47ir6qMpf0JZ8Fv
e7hDJdTR1ENFx52QGOKgy4p1bKLg+9IlztA72lR6415FS6yR80hrw5rYF9NqYgD3PetoVNJfokuE
/T1dG0jMzw+MKHKm5OUMY0b4yUS/EE6oACTPOOQFzSznUXEZ1A+/IZMXgHM0QZ0RtEFB3y2T/Tx3
wTpHCQXYnC8GECmyvlF6CZRROWe5gyJJPKWFFeccTV1iXHiBOtkIDl60GZTtYmeUX7lkKOe5WOba
5cu7ZqNBIp1Hiy59aTQrOsa9pj5WDSycfALDi9piXvDtqqzgX5olvB1RahTBYlSUGsspWMxFjdB9
khUskAG3AbCgoIZqQxB8nlIoMC9C/SpXvTJsBrNOuTv2CnbwjEiI3Q+reU5SuWtUcBWRdpnnJNxZ
rf2kRAT4mAfZs8ggRW0DQSeOwt3Mq17aIhclYsRZag7lml1X8DNQtMVEMbxkrqBRA3gTqSMzJjub
2xSDZvkhIUfkyoZ9cRU7PSEWtYuEYFHnyE8TpfegCVki3cBdbZ6HFtsR4N5JpHZEMieuag1+ZN4c
lnRPEfY/+3wjZNupmNO3q/Gbg6RP7erv8UYxaS9rvG/PPMcEETHTd7RdbnCDlNf2m9vgMysOPtnw
myTZ1m1Q/YdKV8oT1nTooCbA324DRitbWyE/LYJFnzirMpKrQb9fpouzed0K8Ra2iuUuKkgqgljh
wcRDo0721jrNQ9LJeudvqjzXMKozvJyEX5yd+bSyszhbDoXr+D+H38WUZsmI1yrRqZ1EFqcVlhAt
wCRNreKLuDYtF6imtp5l2cuOvzkji9FpQCOJc/wJsp6A238P4Az3a8aylAQoQswQ10V0B7JDqQIc
7DLFxZU8CvBdbuLXsUAjijzazWrQ4h9jWX3Cim6ttL6CMVx6nDK0LyKyqMgPRmPyKFogcT4kfV7O
8zAUQSccGZmzGMQAqkNZB81GsWpj+NbGbhEVEKNSgYC9M+GiRFPVUYeOdBR3M/GEggLBK7Vkdzg1
xdMtR1SXfXtE8ylIL/CdQBohxxaeG1eDapC4468Ou+q/utAKd78FKa4cnuf2HOm4XHHXWKGF5Ljk
Ym2pqX4p6l6/6DHGfAFFnGxqKZLCywI//etUxKjg79GNroOtaC6ThyoP2tXS6YTFGrCBdxZd8+gS
LclA/SRH4eu/twaSlA72axffklvE49x2Plv69KqEz2TFGEWHKV5vfwwUk/X2TIEPB6NppQ6hkeMg
VQNq/Q3CUoZx9EnyD8hCRPgyGGY3H/4edRUuY9SoGAhFIEjQM4z0C38QWrVDLLSC1ZL5z7b5Vc1C
5VHAc3OlSXcyzM2NGBMHJ/8mTwGigTbszwAR7yntq+mT7a03E0d8tbzqGi+Wjd4k+MJNbwcoW0SP
l7dCBNrTKxNno2qvVPQNTkv/PGNpK523Kb0keupMWxkOztAWxzodH1tp4r5p1S0eyuRjnOAMGCie
c7Esr77YdVZusxEvyxwhshZtnLWG7/g1tw3jqR3MZwScrU+UWj0wMaN97OD7f8CgalWNo/UpyZp+
n1ApAXdAmAmuzkkxu2kSRTnBkcakfgoLMuVzZqA+id4tiUwVpSMRD5UzRGkx6q7Y52wGAwx46wbn
mVrz22nTO/46lxDLEZ0ztA58c/h76NzLDVC/jTpZOmg6RoIdPISdNhXNJbn+Ycuq+6D4pfVEjuhq
O035WFmonV49O3Bh0iTmZUxANwD3giE/9OFzFaT2SnPkbIsx4pieZLyFdzM6oXUHql+99kFWVwPE
yg+hFYUoFeFmS8JV+6DVhb1rQKqSuqbpdVq3MhXcgbrQoKTGxX07hNrEuyel6zc21lMhQmDYy9kY
uXurKOf9GhzSCwh6raqiLHk43du2jRY+OFbsHUJKNyfFt40z+L1o74IVn1gm5QbxTesVgY4axWVT
ghuWGhuI0Qb3Ii3Z00Ih+4WEC45g4lQcwkot2CO5wWbpE3MCy9FWRWE3axej6HsXKeqt5Z9oQcuK
s052/U2HhyR7+18w2lYp1FuHSLXoWiCz0hAGv8WiDawfC/AHB6E/52U4Jjv+cFkE64ZgUrbTG1x2
BqTmca1vTXkjxoPCBRLpWz/eadyJZjyGyTYZShxYFziIAH84KOqtwXg3W9EUhzlmaPxsggZ+qc1K
b0nkACbxTXXtTvCNuAAsHbKHFgKl4pB+iFNXvi8dBtCVoWglMhrIoQrFUwQexrXvysM8T580UQE6
mjvVbxs4NTRFX6LHxTmypGfRJabCN/yc6CGyRIkHaty3pbcOGfrdODTVTjQbFZx10aLAIJp2pbxq
iRvcRct5QnBZf4vcorknSvNcGo30Fla9cxLrIZaCWpmPqH7UPY5VK3+bTrLMm0/6f+v5DzFeV9Uf
A3Joo+2hwR8WbyYAwK0GXf4SG116saMAfBhgrNfK9r91DjL+GtxllMCLr01KWXzUXA9boxY6oTeq
B7dqUADOpGqto838Jeeb7RdR8z0o3c+lnTY3rQF1PdhswkNbTb64ML4xd9KMB8lkFyUHFqARjAC/
yJ756oKfR+GqRY/Cnsx3yjj9MgT6pgdK9sGkungwwMjuC9QePunGXSxYSrK11ce0O6LW3b+GPuS2
6YFyWfNQPykbPBCL/tF0gGQ7SES9RF5/rE3NPPi+Wa2GuGcrWzWgfRpJ34qPU3wnxKfLpnuXho1+
nT/r6btiBF2DUF6vHpa+0o+8rT5QhZfFcuXfyxvjSKHHDY6z/9BSaww7WF72qOxF5XDpn8uM02g3
kGgVo16jPwC7yjaVJ+fXIfb7bRhn+ouVYecnq6H3V0KGkT8k/cdYxXcvd5pPmqrL65Sbp0dqFSCf
+YmcGlOP1pGmqA+64SYrv9XtFw90zzZ0xuSSFElwQexG2tqypb5kdkEVuCis794GGaPkFbWTmzMl
Dd0pmzjW6FYFJBe3dh2TQ3TtRJlHUFSnbYnIZhJDmYKWieSJWriUhb6fZH2W0tzgmNGx7mVYS5Td
llpbPuaUspY4MbLEiCYGsL+KeUuFT4ykFORWAB4+dX3trQX4QsAwEn5Cm8FOfX6jBuy6NMvxC0d5
7iRiBJqjiGQwmmZ0F119UFXXgaQcjnkWZipcbw5cfjz8IPJoL+lKcUszOW3/kkJJ/awlarvFUtGH
jTVod3HI4W1e1STdl0jIzV2iP7aGU8Ed3iWY1LRFl6ljpIz3BNJl03QxUDhRvRdL8leGeQg8NK93
LXuV292WjHh9ReAquQ+Trn83uNWuJde6boI+uS8D/xorBmUNcKCLOctahCltCl1RisYLIosTZ8T8
K5vUczpJzxGVk9p96rftUav64h7ZJN1jlAefZEt5brvSOZVOpaYrq3AgNVS95W7lWv51KgLmXhEw
x9YkQymQhu1GdIqgwnVLY40VeHaMkX2p/Qj4nlIY7iW3n+FVOVfc0Zxr7+GVu9EmcdVB4aKfWjlu
EWVfdIdRKz6KQIfiNBCMaYG+tM9eWQcY701x8dAFW0PjTRIxI0RKrl9pf5KMVN6VUFqnm5TuU9oG
aIOGybceOSw0wdPkbqEHgR+pJ25j5ggBnjMt5feIHEzwSgMG71tt8DGw9GZS1HauWPd2b7aDJgPd
XOjRDlfQt7NrJ/jotsawKZy+OYpRQ9WOfLeK5yZu5Hujhx+zLAg+4tKl7HPLhrptYMT4U5BRCc6d
VXkPZaFGF7vs7Y3OTvhLC9ZOCDJJUN3YFfvwPPn/2ApvvLIJgOuG1o0Xja9S6H1oOrCwysRAlo3o
3Vgt1dbtP83Dm6PbKdyL4wBoZTdf9x5qL7DJ3/XZzVST7Cb6xdm/DnqJ4wMLmkKmAWRz7GM9zVqm
dlWiHPo+/mSlKNF0So6cO+gIZ8JE+FqIrdV0hmgqzLzKdzbvBkRw0GXNHiukaLXMWFaZXt8lSr4v
PXwhWoUkc/w0lnV+REEt2+Slmx1xbkQkM4rGB79K1f1Y5eE5H9r6HMl5s+/xBUfzEBFcmVfyKodY
bNtD233Jw/SKDckkJ/tWYK7hrUojeshT2fuCMZ26MkHAv7Q6/BawyeyJy1WrusrDfKhk9QFfuWEj
qY2+eTcQgQCHUkE+JZAczYRcNkXb4VbrwO/NfV7rahcbFVYUTtUHSx6xKYikMjiIRxKdg5Z8A4+T
rwFPA0GTgqi5uTyvOtVvc1fs2ghyVHG+CQNvxI6FJoLwA2LR6MBxexwPwMMmMI2iut+Agqv810+t
LmM3t1zwsJL4pkVgmUSXmLBcCEM9/mB7UbEXaXtfU38ECmbDokUCkPticboc3otrhWn1s3Jn1U/l
JANkYD2ZxYH5JTFlsh6S0T3qtm3sB9RVj+bYWDcAsBV7QLv82NXSI+5QLlbZrn70AEOlVdd+k9DO
njZAxYvqYIDYYkJ1kZ1WPWEvBcMkdutHkuyoMSCa+MlLUmQBde1HiAsA4ttPcdmr107YT7SBsnrX
rAo/3TuympBRQFA9JD1/qKe/dPG/HE6mlJWiv4o/+OVvfYkVA0ssak+vorX0i9gowEfSDvBeuiou
8kmoA+BLk/jj2iqgUYmmpYzBpbK876I1wAJ7hr3+VIfycG3dtH3WjCTcW9DDUZZnsDXT/in05jEb
LtR6BPK5l2LNfMAYbLPo47qVAWNyMJ01NX45hhcyOfqVkXwq+rJ+Gtu3wfDrWzR6iA3rbnAgbYtP
sa8Cmpv6lgGTG55VWZQ/++rprEi14ODj+L1agrlY2G7UXwR0qckMExcf7/OMeHoHZxLApmr0+OR8
d8Y/DQI/RQJiy/1kuhJVd8mMJNiYY7QastRCifclB5jwbFDXe/E6bEydMZTPIrTXIweygqRMdB91
i1WssRUfiim3b5Y5tifREgcAMMrBNXlVy0c8SDunGjwUBAyuHsffAIngUGHRKoC5ZtSiH6GctdIm
mKLAMipWb4VHMpQWRhzdeCr0RF7biEHu0YXAO8hCUThRyv4Oo7t+knM9ONWWx68qkmk6g/6Qu6hh
BDWAqwUYJ36po/gdG3VV7KhudNiX/P27nm9fxZCYaShIVkcGVMGpaCyPzY/eqLuLqBAjW1tuQ1vP
5gJzGWXRGXotpKyp3lxmiF8p7jmLzeiREtCmwQ0NVJAVu5sk9YEs/Y2NXVCy8fDUZ6pxFZBZEkv+
vhU6Y9zKagpkrniyJBFk3+SiuvX4LDqkWI7WjV0hczuNu0HA/c0UrqLuBOV9KkRPlyVrOhS1naJx
uY2j3rjqQ8Y1S3SJQ4yH89QvGh4+zjN0oHT4NeXecF4OY5tDHAu1/pyVTVZAHaRtdiWi3Xl2EnGi
a5khzpxeppKU37pKC86N5RfgQBEfb0BMYQmT+h/9NPkMOKzjff5Jn9Kt8qnXk+6Tb08MPNeLnvpy
GHat4iMuXzfBuXbaQ13o+gqTc8SGpkMMaeYmtZa7K4NcmQdEnxjNDHu4NTgPBXgyb0RX7RhkxqjE
7zPdSQ9Qg7DYMqryMXN1nI476tZz6US0ozL/1Q7LLj2JtlWAoFonU7xoVxNLqdBbnEYqr9gNMiUU
3WjdT5WdI+aJHmMYtyeHCsLnvpp0SZDLvvfZqOBjh6GypI/B/V8n9ZPy4zQpIaf3eZwmOf8wqUed
G6uEsEaZlAx4qUrqjUzdusjxP5HVlLR9yCYSEQbvCnGJPeF0aJwYwLbpRYelzwOeiGBR2W1En1jA
gKJ1bA1Y3cW0nxR9SjpZjFoUESosFCDSchBn4uAlGpaNZsEVQ5F/Dii9JwNn+NUkpzgpD3eT0wtz
xYAIWVbJjSRe1TrAzqXv3Sp51SEsktfw/H8tvCxieZ0Njfay9Ih1ludalFJ0DLTx/q4/6tj8j3kY
HovpE9XNCZQC12X+vG23/72psZnpurK5idhG/T5oXfwIKLE95RBgV7NfpmuiWRforQV3Er9NU+3L
uyb169n/soNTuOv0ytosBppQuU4IJeY3NtPyE3uZo5bFxnGGSAjwxIzAKDYZUkQzsqLsSlIFjnIY
lQCNqcRRVqFSq1jJ1sNtOYydNtwya1s4WXAToWJMdI9ghfZhAVlkiQ+wPlQBnLNc4CTgY6b5y7BY
ofd3YrmlW5xlSvn7cu8ebFkSVP6d30R4mitLoe1YRynQnt5Vp0QtCjDoUywCpurWUp5qIl3aer6T
rJdy1jI6V6uWtiiNBVO01rjSVjyQGLXKNaLf7l0y3a9m3CmnudY2yY9SAv8mukRJTxymrrrCgGmu
0CGgMTcXQDe0YclS7omXeg+jZPmvesfulEq/dQ6ULHiNSoydNRgyRzFqhWOx9cJS34kmzuzUfnrF
2IhgZaSQLVllthajHQQyIFh8Xb1pqbbsJHAXBuVkWoUfK8+58VkMzYvhqOKMXHNEq9CrJ/GsYgU0
OwnKDz3fLkg8hf+XrnUyaI2piYdtcJlPsWfiFOXCizhDizK4IAZSk8cGMJkZXxVfM0/QiX8etKlp
jE2RAsClU3YkE6lXO//Z7kqv/PdTETrPEgv8Y3t5JBGjAE1ZI/vckoT49RQs8cCibVmDjBVkuaol
17tEFTVrR+/9y9IMpr58HCLIgGp/b5XO3r8LoegYV6s5Riwh5li9FuLGgjXItLSYIgbfLS36lgER
R6boa6TZ2m7pz0nWVvOzzJN23NlKgoYoSJpTiBHiSZz9U/N/6Xu38n9eyv/T04gr341WyxP8z8tE
Scf15J9i/vhsHDWHdToMdzFrfrh5GWgA//LQv4/903Lvn+rv8b+NianzI/zWKx59fkRcxGD2io5/
e07//eP+/uhiGTG1ihr8DJa1l5Gl7/2z+n2l/+HxkxjQw/sP6Lf2bw/726l4Wv/cLtWR/yvLLdiS
Bukpnw7irDOM5H3zn0JE3IQnO4mzP85dQpa4d4/2x6X+i7nvllqe6fJof1z+3dz/4tH+35f64/vS
SNIjAt2Ink9v/R+f7TLwPz9bCTeVCKbCv3zS/8WL/uN7irsfGbD/9j1Zllnek3+a+//5fvxxqT8+
2j++H8uzXN75Py79x5Bl4N3bvSxlokkWRB6iLg22d/Zq4AbiNrB7XhtdhfcouHIF2CGd/oSOaRvo
9lGWOFsRKPqW0a4N4TpMo8vAvAJIVkY0A8TttAxizT8XFE0PpZ41Unu4SYw5jhVVuSm0Xr5KXtpf
osyTkJ+whk82Be46DdRXB4Nh4HOy9tBOBycw7UsYWyjf0xKHABo7m/5k2KdeOKkqVZI5z/AGwGyR
3ihztAgUU8hBUJXM8tOygCl13gNSzu/WdbQRBbUYH1C3d7y3qlLMVdqNzbnoNP+NEnBBPTk1L2Ff
+G+mPXxDrRlPoamVhog5QDt8EC1w8CgHQigSrVwbyUChGSRW9eJnuXOCVYY+wS4vi8loCjGs02+n
uuuV6roHPvSzt11ORSzpjwoxuRDBmABcIeBwA51mVCY2tulKe/ejZzfaW4KZM3Wh/LmVI+9DX9v2
yfdDfOBLDSEjl+211if1ToxWed+ug0hSTmJU7YPXnoLa3XRN8BcUNZWpHJoh8bpKQLd/gdj2DfEl
5cmXQ1TU/WDyQki7L1barylNBPukxAPL1fruwULB9gEThlPQpvrZkXM12GoS0gJIzdyWiBxhmFul
fBE9JgEmcs6tc65rDFGndfJ20hEm1X3A0sO5kph8c4FB4Coldy8uwkBSFrxYZB4wubuQbLB2Oqbn
D6ajg92r0dEbSchYfma+YnSmItbYJRgE0jRN0tHIRAEqmpqFb7t7YOfqBml549U0sMnEoMX9OYqu
5H70ohRSEMFaj45uAgp3K4LTAa4MEkrGz9FhLHZh2wc7EZyO0AcUFFp2IljXdW2LioE6jwJDbbaK
03pIwsqsLCvxNkYCZC+Cs6xwNvogK3vxEjSSWvgpSd5BrByrTrVh21wdxFxdA5udtYZ2MCVcu4zC
J+PP08W3qU0vOfmED46Ja4vNNnNMI+nZkQwsEqduX8+vod5Tsx3H8IPWVcHBiIp4K0Z9Gat5CfX5
oxhFQu8v2DbuTc/y7urU7k1u+3Bj2YqLAbhUvjSQNQ+21iG8MzUzrVZuaWLfpX4oX7SmrF7aIVl7
YRY9haX0pgM1O0NTG/d6FmXrttZ7nOg6bMnbtDtFjpliOZZ8QwsweqqBie+TCTwfqzmsvWDowh0Y
f3RWHEP50EZoI41qUl5Es9F0bBu4JOqTh447ZC8ZXNLcAuCdV1L2YsgRiqGIIJziCGYWvxd3V2S9
CfRPuw1xqaNFpOqPGhjfY2siriT6fCjGj5bstbvCQ6Nb9IlDlqBHVUcOCaFprohTC7LyFMdjhGxZ
SgyopfNQta18CZzQnxzOnkatQ9pCgXURWSe1Cfg6u2ZPctnJOFqo/Z/FQQwF/HTnZi0nX4YKWzIf
YFIwYp5ohIX/DESb3Z9VNW9xn1H6wPTyc9Zkn5BZQqhnMHDgqbJ6W3v6sKOyUMCaOS0HNaoq/Kun
ztqtfo645KlXUYN+XK9l5c1r/2r8Nrri6v6pL51kb5Yop42Bq4MAVTc+MjyKrV4wfBzvodFvgsaM
D/FQlXsrq71Htv7GWpVy/Z7F8i2Fd7rxwWXv29g8lXoFzRacxFqLqvHQ2Nkp1mvr0SwN61GKgDOr
I3lf0adkOlKY/OWsKn8IHxXF2ofoDF4T3uC+i90jGpIScngcSt0r9pLlJStUFKSrZZjtrg+bagXq
qq7R24ajMp9mGVXmvG2jbY0yyKWZ2C7iTMTY5Ii3tZxG69Ynn6QAekg7/SFJA/kuekgxTIYmvgUa
jgAxUDpyjwgh6tKiT7eUiPJcinnFVBHv9W8ptpC3xfberPEVC8C8bESfOKSpk9416xVf9ejBpox1
T7V1ikn4ix3pLyFyCLcirsvXboKBGhDSrlLlla9o6cH0hgOEZBCbczfzskdHKbNHth37IZTMq42k
AVgA5BT50T1NApBPuTWqGyuXpY0/VQPHvE+PkQcGQ/eDZpL7XQElLLduaZtr2/O6s12Hp7jo7cfG
dnrYEr66dasg/tRK0ce6kLpHfyh5KxEupQpaJitFkqgYpdqAIuXwRe/cZm8AlnmiBuzr8qb1RvO7
LZl37HuQ30imimGpIWOv6v0xtklB6HWYPos+sF3XVi1QQ8y5BsZRlh60oBgv8iDpe8oioeOD5UgM
7d6UWbZBGzF4s6quWuFUV4Hcqa6t1Wmr0lY7CiGDdREHucIjcGmKMz2zkgNZ6ee0aJBBF32tMRX+
TK3fxJph7QZcydYQqofLYOP17TkqjpCWEn/Ek2ntRFK6RtDWOkSFqbziPRZuOg1BDU+XjEc3ltaY
RI2n1pzeoRI3uG0hxclKasLXwZ+y1JR31bLvfxhD/UUzG/VD5jng7eo4OCDbku5MAMNm/4AVav/g
c/911Ou6x1DdVzZZHmlrE/X6q5aU7mmoEKwf1QtCvoih2PlzIOvbVqrALQzmZ73V4osxkql0PWyH
rCxPrz0kxW3XduMHqcbOQdlzJVGlVZpqzt3aREZv3sU5rFjnXhjKPZN6ExwtLc8tiQl1ZwWiWN8v
fUNp5VtPqZSNmCUGlHCUD72CuuXSh0JevoH2+CmX2SnnALNe3Tj+HgeN8t1wytWYNRXlz85ZQUVJ
n5oAkdPekfF6V8nEZa0EhS9ycFJN008p5p25E+r3lmrI3Y6t74OtpJ/qRvG2qt52R71sqR7kNX9n
bgaht02fasvQX8rGBlsF+s1q7fpWc1uB6DZoOqML4JtHdbYRo6mLm7k/Fupe6ur4qha9sWqBblY6
Eptme1KUurrHCAi9jBmsTTMwerBJln3wu8Lb2iBCNr1cmw89OpJ7eQwzXIodE5c2SEZ1Xx2Ursr2
VpEljz7UQsTcUu9b4pmnIm2bD1FckstL9O4op8nwZHf8PYoIORgeDa9zXmW/xvQFUtEhUHLvBWng
r7GDrJ6VtMMNy/lwG1dNeFaMynysbYu7TUTsviZV993RO+upxROGu0lEyEvZLL6k+c7CIW2l4GT4
onXD1XM65aNipMpmGDXjyrc+OyOdlO7sNAA47yOZ52VYXeVZv04qK/qaQumZlBWqux2ixmH15TmP
64xkftjs8lapnkxfyxGbqq1Pg2/ex8qHKJCYV8VMwh+jUX2F+aV+GC3b23SUfu6hiv+8VUnyHsU2
BDQCdBp9ii9SE0Fm1xTgZ1p5Q7U8/9Fqkzy9jITaYKBSlSfPilya343I2FqWpnzJnK5Y4xiVPMpm
GB5kwyqOeabG2yZvonXt8kVVG0M/TAyke1A22rpW0gorqR5wBOA0bvlQqI3LT3yWwSbwnBoP7LI8
Ni2rgTWEJFAaBT/6xwiJsRfYjxbyBwGCcEWdbRW0IB7UbHBR88/si5fCc0z45E4pxHj+cAtQpp13
R7sauLrCbinE3fqhiIxh5wTIx3uuWe4Lt/SulponBwzenbOTReHR9H37VOTBD9NENkbupcuEdUVN
QUX4PS+OoiX6xaGbIpawxje/RJHW7peuJcz32mbrRD0X2coyXhI1XRdj0j2lUwvvyS+arw7Xzmgw
svLVcq0BAzuKpj3IZ8p5X0dVT254u+V3PFC8dZNVyV40Y6nJ77EKvtXUSbFPEaJLDFLRBzMoNS6g
hLgAY4wgURp47aYYunoVVZp96YK2e231574Jqx8Q8NZckACTBJ+UzBYqXMhHUMG7j2H9Ne0UsFGO
9leDeraV1Ghdh8ZDUg33rPOdk9fdDIj5azk0nzLbw1yQuqC9bjGXn2Bv4JWTqXc+5VIxrBNvzHd4
nTZHQwNekPV28aZaDroXGshc0XT6tN32FXtmX7X6lcVdxaMKyeLRhli3ahVjOC592Rh9bXrLOo2D
2z2K/kj3Hw2zzGBncJFed711iFEYvIpBvHf/Qq43AVqbIjzfVe1bjDDIqUfpcI3DccUOPnzt2hiX
dnd4da0s3dh+9VlAI1E4UxBrkrCREG1xAKBGZ+57+9zXMKUnRPQLrCW2jfZRcZprITf+WZNAa0su
/73c1fQrQ227m5Wn0pM7mA/8ppNPWYPyL3Y3wF2mptM4W5e70ky/SGYScDcV9sNxDLwnrCzSi+98
z5IwPLehnl56o7wrYV5dU0+x8DhV4Kor8qtcOvFDk5UvuYlkSGfn97HLP7bWoFwzI1OukF+NbShJ
5brx/PDRjbSnvJCVcze1xCEcYl6f3Z4E3MrGzgwr7gnHlcfNyVBUDGmNDN5CbPF5YklsGfzi66i7
l9jWf1VyO1j9H2Pn1SSprmXhX0QE3rwCacv77n4h2pzGe8+vnw9ln6JuTd+JeSHkIEmQhLT3XmuF
CH/cFUH/pY81cz8X/UQfyPS3OWvRU5ydq8CIi11dB2ddT6djys7hqjQM69B2CMhNKbYAC/9RlduW
Hw750emch6Qsnd+E+AyyAeQwHMFcAK78OdkaO2vCgN5MkIDegI/pYPI7RIbAiasEev9DL8w3qYGi
C6p9t6hKqHJD9EJUpV++W4F81zJBPtpOALWUwRfWhd2XEM+5Dr2hXMDulhgVV6aJnWSbLSEaM0p0
mtxchWWAWzSunS+LhiKuui/KePgtDeOuYP8ZulL5Xc/uwGkbV+IwTrF5hU41E1FSP0wjFOZLN0ae
CrrkZ5prfhrM6tfQrG5MeObZe0F0D+Y/OCyZbb4RBgMAe2i+m5XFTl1BMrfuZ+1xrpsfAEeDI2s5
5RiVrZsFQ/wLhYvRHeIq3MdqzPPs6+FpmppvWdwQREqk5VOwqBL8U0j/MtecwMQER7SmyluEWKsd
cTFQiLXJvSbX8AOo0fym5YQoOlrrfO3r5ldH3M+PPBke4sUCx1Tn6q0cI1/j1LF0O5hdDhVb9qtM
O+OrFscNm+3AOafoCNxbUfRsw0mMQp/y2kSmckd436vI1WPdsvjIOrdSy9Wj2NxtsUSxDBlq3BbJ
fs5ZNcsz6lR5JD9X+mS7cux0Vz3iHX5XBAYqNWWwL1ogHCVCdj6MX9N+ddOeytXF6fyakE5+gPUy
MDTrtgxNx02xZe2dwmLRwlTd3m2FxpoNot70cYtWrgmlH/JjsOgBnEJ9uoe6dyB8Ta7Hb0SOmt+J
ubgk1pL3qtJajP9sI6eT+d2iMXw0k4dmQ3E7qVPkMt5KYkdM6z6v9Z9jH9RfZTmJdqHaTichZQVI
32xgMnP1IdJ9/gIWHo3oKISuh+AUIU1w10wAhCDvi35E7ArLuXZeTMesgb3r+aGObectd0Dct038
AwOa7qGrNdw0IDeaxheMw4KGWKQEC7GkjeZ1Ub5+Kt6asnjy4EiD4n6IXSda9TzUEBPNMLe7aRUt
t3Mrpmtm2WlO5fxezeviPo0N1HbT+rtowQ53hb5HNtGKwBOLfaiF4DMQDroPalXBeLnUh6hw5qeg
bpCuX2nLJlQF1Xwuf7DQBCSK9XxcyrfZwcDlWDF2Nyus3lI1T/wgrPSTqNXl/lVqO7afcZa8ZuOD
KA3Uur5NbTiGg74k7gPKje7kdEStgaIt/CHXAKesHJrAMPSfRHWyEOSVzhIfLimQsgM3Wj6KQ6Pp
h3lIlFuRK9S43SMhfcwi5MAcw6QrIr73TQ2PkhR13xdDJfxMU5STEQXOc5UOd5Cdd9+JXps8wC3j
jT2H1vUy57Ef2l361SrDvQhsVhUwVgqBQqj4aRajC3ra/2yxGHTRMS6NM+DDF1WK1Suwk5pfam30
I5PeAASM3zQ9lnYAUM0T9I7Frol7w22AT7JZKwxvQMb6qYQG8WGGFlaXOuOptzqW9Fr7XSsNAgLV
pt7lUgHImX/pzhpAnyqTK9YCNnxdAuTbpu2+bqOzAkPC7eI47WtlRleEpEwPbNW711y/K8KifrEw
cj4xwgBVUGqqaXC3BPNTVfAUQjMbfDWcakTn5bxyO0UqD4NdG1doMxfgP5GAAo3yKA6KA1VFm0CT
xdpwSD0bqKYf1lO2NxfEMUWberSJa5Th+VpPG2elv18vEg3It6NhiQTDOx7LkAmIXOw+5BGB0RIH
ouqSc5A6Xy+SHL15J5VJCRw54pFLRvwWpwFSGRC2vomyQkXT+lNK1Bal+bGdVILzKe3CVWfpSyxU
G7VGv5KcMbkjHNPAdpkmuwgkxV5bSQuWMYlu1rZEaCRepY7p3hBoj23NIsAhVsYCLG512xMVkqxi
KmApJ00+0XnDo0hZWHYvKec99bdaGJNvLDFEhlBm6Wi5JtyEv/ICo50cpOYTvN35Ya7YwFWmjuLt
AimGtcTlj7UtiHOdfeGq0CEBgdF6nRhzTSPiujeXO+iHR+ZVWI1GAxorfa1o/rNCnKHG8l0yJK+R
1RFUFCfaSwx32EFk21xVX9jvqIe6xJsOXtBfUK8+S8TQ3ktdVHllpSS/sn+MStN/GqAnUJNn29Et
sXqOiczb25Ymvwbp8iiF0DVpwfhSLEwXbacP8Lr07S7I7Ze4lq0KhGSEpLkka+lNUSTRrZZV7R3v
pj9JTfhtkANyomg9hGwVTrEdfxNFeVRXx0hHXYB+ycAMq5/IFcQ3qRLrV2pR9tgq70ezn25iAbUF
kjbdoHlDnuiRM0S+Zs5gO0QIZ0Hkhi29AVHrKR0bxD2Tx3KeiZYcVsBIrEICrVdO/WQp8XBQQxSC
csD798kaVGfPwItGaS4gLWDyBiaovlTqYPljoSsHoYQ2Q1nsyxa63ELrTNROa2N5bdysjduWEHk1
neI7pwza+zZUj5PVQnSyMp7mU4AWbJY9xA10pvTYVbOqts6ikqhnwnFbPAeithud4ry0FSxb66nO
gBcHhlqvDQbtJR+kbN9lbYZiB28d4sV8v4RNtSuNzEUlk/nK6Y0rsJYoZK5ZMYfJUriHi3u8F0V5
OLR+Gtl0UmvlnimBBslK0j7Ig+7zsVNvNya9tSgMM+22spzxPg1TTzZBlmKqKZ4n1moPiYb0rYg6
1rLgVeps+UZf4451OqBftVp0ENnJjNOzOFWaYJ4rQNe6EQgirMVLei1rOuzCWz7XusUnHgf6g7V6
q4i1vAIwAo22bKHV0SbJfGVgQHsxFCZhOJGxXWg5Aqg4PCurin4t4W/FKqV/MsCDWiEhEdd1xMRq
YXOjzXF4lVlEYhltVD3lZYqTdDHDX+34u2sreO/+PUfPl3yHpndzIzeldorThyFwmge2dZWHLkx7
uMz0Iq84RMR1a7WjWxPLkmXytXbOfVk3472IQBUHnHbQK7XynzIRWyrajURd7Zf1dYh2QcnWUtVa
gwGG79STJGJBi6Arn0Od+FORit9TW6004pXQExnTKli6buztu8ooHVZP4fAj0y2MCa36mnTgp5Y+
LllCm81L3wSY3GkwWQjpwREYPkzpWGIZQhdvNmKNz95eNNADdYYZrpDOuvU8r7LaoMBxcGgntAzz
S0YU45tIjlqp42RaW21NO1233SSusoOogCcf1b4MXcxKsxAPkR7FelU8aF6nfaUNwFLX5yrKRVHc
Wo+XRy+yBi1Epb5KgjtBZ10FoBpSzboWa6HY0aNz4CiOJ7Kq1Za7FiKDo1gEaRMa0voMBlTU2v3v
XA+VF6V2lvu5N57yTBpOhROD/M5GWMdAFZRY29EMDt5TeSfjeGm0K1EuDlszkc2TFAKktqi9rQJK
yOygxUvmCiLcsA+GGxyc7kUQVZQJTly+lTH+b6iORdlWYUcY20wi5r2tDKOtfBqT5HsJr6fiuHJn
3+kd1hURii4i1EXAegxQ74xe5K0oEpWiXKRGoBXQ9wAD+UD//H6GaJKrZaS5W+t6bS2upQ3Fvlnh
a4J3cQqy+qxBF71ROoryVOhzwb1G/DdoNuI+CZTFuPsLfoHlMKHReuj1cHrT++VwMUsScu6FcWrc
FH2j31paT1R7paBjZIXXC1Fkr3K0JEdnARioD86eBZJ8FfelfSzmUb6ShvB/pdhC28e/tQuN8LoT
3+oZqqnpgcU3nD3ltVTChyQWJNbqlwiMOTiJBYkZV/oxDJTWE7WjZME+50x3iG/ZcJnxrWA5CSh+
zYpPBxDCnj0mWfFhmYpk8NoWmQUti+IVgkL4v4TsMlxuybX4CSOWpX3mMLeIWs2ps/tYzg96Fep3
Bs6wCwPqrN9EXatc/yFAJSsR43AtKtUMCvAZjrUDloL2sXc6wFWZE8GmRhYGp+6xTB9w7DUPoiTt
uvV7Dru9qJPyHKJax4RqLkMVONO/tvjwy92grpsQOw9PAvRfmIu0V+KiB5GKg8RKA5jEO117K+MI
FrR4eK5lDYC5Mbx1Qa29WeNKMJhpyS7sadU0XY9FcdTqH5dPOqZ1GYqDuA8eLsWFpt3ltTp/q9mm
+kHu1FdLj/x1VCf3cmlc1X94XLOVv8BYnOJWCXrpUFuzuU9wAn+z0YEc0Zg2p0rb5/P1Rd0wGVCH
6SE2S5rcuHZAqPplkjgvpQ7rUc8NoBD+LIiVUIrCF6Inl9xaJ3Kq0Wkv7y0FydKW+7dOVQwdiRhI
hIQCkzabkzflCGnWuokAZV9at30DqdXKNC4OI6vVPy1AcCJRCf9P3+qXFuKk7RriBEuCvuf9GnOq
a/eTivdQAS4AYCg9S4miPDdxu+wCaSr2GEAU2CLm+kRoSOuJWrOa0tthCF6ilLYy+ojPirUTVaJ5
11R38mBld5fWCtw0GlzNZznwwmjlJUJv0e2sKTtawr5QG0BjlV5u98YKwNPWQ72yWY+RPV2xoPJE
rl4prC+ptVI0w443XQGi/9NiLU/ruHfjAincOa5sr45q2OhlpPYGi4CB2W6+Qyu33BhhIR/n0Xnu
50y+EUUWaIXJN6LEgWovMZhvZqAr9bAaDKoH1GFmoIqVLOc3YgAscylds8J6EP1fFMH4Bnepit9n
GzR/OQm3yGUMiVYOkpe7QJ66nVpgmvX+rxOiYGkft1/Zfvn9JCsth2NbMwENeVGddZCg59YcqrPI
arKK5HQRtx7uBB2x5okFYjsXO5Oe5xuop+2qCCYRDLVeCbwy342MQNdqteGoTpNqYYyMl1vJ+eeS
0/Q5v7bH4SRjhNuHas7tr1908fUWH38jVnK3zhse9nvFNI797cCEIVroGQRKsekk+x7f1v00TeGe
zqZ4i4xXo5nz6F5UzJpxj0prfKXMTnxb5vjdhzm+t9tEOjkyhIixxvJ4WstavPmKkzveAAOPV6tt
aZ/hVsD3lpfdPpThk/UTLZBv8hVCEpfJlcUiAioHrXCNkL26n8m1dt3K0P6CVgsGxPjGryVT07UO
+Ng3wwz/cQWBDz4ECwtuWt+Kg4QA5SXVderBCsEYqrM9eSCxm9u5MLCoRAEQmbiCKNJiO+cD3mpu
uxDNHMBIkFgP0uJHU1M/qW2NzHMgVy+SqiVeqOvNW2mwE2Sh292kWRx5UYcwQ0LYG6EfPR1Zn5F8
t6H3xHCEMyn4NiMY5I+6Ur1KFWoKdfszMILlXut0+WBDlLEnpM127UXvb1LHekpNAMTtVFWHAhOR
X7SpF4XlDGaSQ5or016OET0XZQhPTY95MD1nZSLjk0JmtQaIG0sJsYZy17R3rO2rMLGKHfIP/S62
pdSvJY3dZhAnl0PUOPvJGoLrOUD73HDQ55JhUT+LQ0YAMXydeXkTgvvz5T6fYOIxnNcaU4irpE1+
o4ZF8Joo+QGi1RBkI1Nw4ES+aBXqWFYG0I6uViL+GCpTeRrKubzU6gB2UGFKJpYPXKNJFdu1xql2
czVTPUvJi3MIWf0Zvqk/qa1MVCTlCs4W1ZZKKB0xTDQXB9FyO3Er25qIFNT6BSGJ1rzr1eHbrE0m
praYq5S1+Z9JvFDcih0TXbus0dMiL5qKlCiT5g6g7wuQ4+6gOnF1duppOJld9awFjrrfbj9Oo8lr
ZnipupIgxEm60tVV4ovwhfO4Bvprayi4uRi/SsWsCN6IDNcxQsljsujWGaM7162NkW/LJ60JJUVR
5KeRUAfMvCgINjI+bAEPEBcdFzVpvyjrpfHE4TXuiEE5V8p82+LRJ7y03jV61EO61idHK2Fdl5TE
fnjGUoAZMMMK5C/SAsXljYhHJx6xOFwaBZ3KK7mkRbFovzVlX2geJwnVsHQo8mO7xinPipHnR/EA
S6bWDlglL2Dscfoiaro+djgiClStCq2+n7WbMe7xEazl2+MXL1OUXV7RVr3VbGUitR3Ee9myn9r1
scw77yIzOOrQMqBhgTufF7w1k0SvEPmeqKL5ctMZkZ+zh2enhpUmG4hh5Y63w3bvoizse/vPiSIv
nszWWqQ+nfIp++GPb+cpQ8PNI0fIzjWdnhNds5ed6AGdpWaLN4Dr96HVwArVGVO2E68LY3dx3l70
lhVl2xvdspJUEZC2vXBR8/k8x3b8ogIyFYdqSVyNXMm4WLsS+g8ODT46+nMutYsnCpiJuj9JPSe0
GWWW53nALDiVZ4O5+9zgvqdzrklxQHm2/pjPYyih+w46UvF+tsf1YZhfkpenWzTmbnCCnaX+nG0W
+0PIV3s9JOvz0Nbf+Vv2b2XiDFEhTtuyogyL2J9LySPOYVkafw+pc30ZqWJMikO/TgQiZQnQjsiL
gfy3Nn8rg0qC17LVfP4FUSMue/mFOSc2sKkTj0g7rEDr397eqRjE4sV+KtuyIvXptL+V/ddLbZf/
dFrkWDUmm3Bw43WOjGU0J/8k1/yw9iAxZ36oqdhUZ3BbUDXnOUlxqshfLiKu9H76TLgFam7vhSKl
DvVyaPvsKC5ewxjqL9pOgu7yMp7FMBVT1/ZR+FS2jeSt3d/KSmVFboiuKBpulxFlW3a7jOjSW1ak
LiN+K/z0U9tl/vZLg6LCGBi+ZFoHG/P6Nb3Mfp+T4twPhZcv8edS0eBDK5HcGkVxPSyXiXwUc+yH
3xKtPl+VlVdxGoKf26RhrEFhWzZdJxYxu4gykRWp/287ca44LdUzf0nU9niZVrdbv0zr4v7+V1K8
j1jM5CIZEupEAM/37UGIT43o272C8o82AH6Xw5DOLKawDIdadyUmCZHPCVtcAyjfp7gapZG+e9mm
VnGtv06364d6G2iiyad22xgTFUnoSPi3Z/nykf80jj+dG+QSViz5fLl5s/g5V3J5Whfviwd5CIx2
I44Ldcn2OoYW0qjY/7tY+7A8iMQCQ9zIdhB3bYUJquLazsS5sRcPY5v5RfZTmSqeItFrYnHWRpG8
E2O2EEmb8OijjvXrIE36t5nA9sUTqy1UhCTgfuuoF80Dp38eI1hV49b+sAa93L14j+2gSH+WmplY
gF7eqViAiuSlM29vukWWVwp68yg6DWR9mS8txQx56PsTEf/48ipF4Yf8+2sknk9rlum0daZLH3tf
84rLi5/deqtIiTJR+7esKPvbpTK11aFN8fV1by9uTjTt0vJLSDQse4bav0y3Ws0OD2IBhyhetnDp
MLvQp/zTr6s7MROJFKoRH7NllOc7M1d+h5pan9MeKySRefU5gFHzGMRYGm6G2oZ9J8IHo0gLnAlD
ffzwSWNVzNdt+0qKT+NUJunijWUJyBU/gkv0wc/twYiUOLQG0f9a0e1b9a5PQO9v32iJQOY9kYq3
oqE0GYqPbi/7IODUXHr9KmdEFR5boE4wchFrjFBCHJuPdesAJZ/qg5hzliZjKVOCIN8NPDLRe8XI
doyej9Fimuzz+/CrBGsdEpxV7vZta/iiidLC7Q8NIh/gy0Fv+P1uUnzxJMWBtRDcGdZJ3KV4M5ep
akYgF9Y8+0mU1UnsuJhY7k1j/hWBqjlx3qcXk41Sjk/8lxjiWRntlGTouBHHkyf1LIZJ4/THtMdE
tCzTFQulHKucivpm+YMvRrrD3Aib/Pq6t/uTiHveQXLxHT2kF4I7pF2LZMTidchQnBIZcx2aYJkL
le3XyXG0ndHO9ZmFnr6jA3wRN/9hV3dZWH8ovQw1sdze+vfY2vUaKoFl4X3Ntj1FxUrxjHTdUQyv
yyNb95aib4uLfJqDLuNbFH46pZJw20YV9IjsxWfEnpC8EQvToNiXOuzQqGPhO0Rcikke9Jebj3a/
n6fqQR907EBEiQLbPxpj/oDjzFXgssnD4NpMUi9fugczvy9jx9qJX02h9Fw9ji506fuwYt9ND6Kz
rIMLWinXMCqE+9SjVLZsTzL9pEeNdtmkXnaxl5WFGIhinG+Lg09lmtgtiDaX5Kd6kf3vC4zLOaIb
4L7dy2kZHNp43IMisy7bpf+6+jC1Bt7toj1cJlqNx5h9abrIOGx9tTB1j5ih8SiK8KjzPRFzyiUp
SkVepMTBDCUahShYsH4c97q6QL6Bno/eGrtt4rgsg0XvfV9yq6XZnNJmKtGnxfrxbocQ3WRKzNDt
kfYGNZN9GIDbLCoG5WU94yxycmROwbxoeE4eTUfRIwmAmYEaqB5EE8FBUbK9GH7ijeNpc9Uhto+i
63XLcGkgfjvD6OYXZbNclorizj797t/Kot5ZXbPxdTfwZfaqyZT3RHHdXaazZhz2cFfei9sWVzPb
sDzk3R9ziriiNbUyJqTomxoVyrKzpAVvfnZY4EkW9R++8OK+Lx/Ky+gRX7XLcBL/0FDa+Lw8mY3u
d41UHjfLRz5oqt8vSuF+WBDLKgqYla4Xl279oQt+SIqb19Oi9MNO6023hQXuWOYWHwliDvZZQi8U
33ix/21VbGoS3uywivfgLrtTMjzVS2weslbfa4XF2lT0JqvNIoA3HdTp3Y+gWTVI6lqFbX7dWYsR
IX4YmcoFxw/BeFv3Ex3rcxdtx/4xLwMfedrj0kQr8u5fq9WHJ3h5ouvHX6TEU5QJ9HbbqUM/933a
0vty9ss6Ztp7XykQjXQe9PyNmR5bEAxr65LIKMz4OBFQgH4ks7DYg16SYqE36ZGJu2G9xofkElQY
CeogRsgvPuowWvqitejBUVjzaEW+g0R+Rb1dljji9z5MOtuob1ju+fkUqpeHJB5NG8WdXxUq9NZi
V29gSJjr9DSAlls8PVGnvYoDWwxXLe+eDD0hEOby7R8xIaBN8e3DkmsmfG2X9rB/YXOeTc/BEYyp
V215GCaKYOs//POo+u/d0sCQK9agoluKx8xdnSO491dFAac/bM/fUXAkJev3biu7rGW79X9Bjqhe
bCCFUv8y4PPeZdjZTkV+J7qE6A2SMy8M69EbF0BCR/RbiAZiRhK/bE5WvIssmB4/jBqRvBxKw83U
2jrma4/BIufsatRvThX0xesCVmrkg6YABppmzO7IzuuXvb9h5aApI5lV2TrJidchUmoDKyOE9e8z
6eWmRN2l0yipvOxEUhSKg3hrIqXhy/aCf+wutx6qvvTxgH9FJUm9bOrsWC8IV5OqkaBQPUB9a/zX
Zmf1nXRorapXvREqSvFkLis7MR/pNYHrR5G8GCrFy78kJ7sNz4b+owuy8bTt9VA8YCGmm7X7aRM4
dwGkrEsGi6ayPIH/zHdhNruZmRN2h0kpkn/r0fOEw/M4H4z1PULtQxCB6Cdi2rq8Yos4XDe96vXV
/CDWgKsdNVsPxXpYIMHbxWH2KorEQa+vBtQATqJ5Ed07DrecravgaR2RZtcgNpG/yMv3IbqemjsV
CKifFPuh0u+GTiOyRcKtalnERrTK5CkmMBcWC2FWH3XiwaHdjFy9ofOYOPp2bLZ6V2oUtDOJJrzT
bDO96xdNO8Gzeh+uSlxxUiyHQIp/Ecxm+oU0SL5TwwYcEpiEMd9qcbWH5TPcqYbX6c2fbFXhzIKL
SPPi0PDB5WfnpLejo6Zp0sEM4hx4LY6KcrG1h75qKr6XMQ7UNYvSzlusGs1eXWIXkdDgfpmfFw2t
vIK4v/s8I9xJdnILNR7cb4M0c0EC85x9DGTxKZ1/t8RN31dDZd4bHX1Fypoe6HYMU7MdO68tEFaf
qFuZGU5yL3qgdRjQpWZwqFIIFLObr9GpvirYPLQy5CoqLACxJOvEKRi3drI43KgfO1O0W3rtKIVN
8q3S3xYtkg/I/pp+OkqPShrCESeBm9Favygq7c2Mvg4gh9p1PYyCElIBq1MTWVsc/7/bMT9AfwnW
e2h+a8jKSV6isLQl0tIn4HPxoTQLvTpLan+Z90qqLmfZTl7jfgLUlCOJBJ+77DZJOe5NXU+uBwXl
6lXTp5BMxmpp3hZh6FYzk2Nv2pD5G0l3UJBG9LOk0hAuDotTsSjP3I92nggrODsBrkfGXxkMIDBz
cSQUTgIXZDgIrDX8ngAjisOYEZhcL+rgmesVxGUs0drufi0FSAUk27MXp/w+VQBzZme0XuK2fjXU
Dvxol+R33TgRIRkt9q05zoWnx0a72z7wl20UJPipv4B+8HrIVa2+Km7hcvPGkIeA8u+Vur5SbSWs
CK0o88V3u9cDx8tNbfbM3plus0gJvAC6SN9es7Im34NOqAjxUU9SjhY8qoe4u2J13iHyo3ptCiwL
6EJPNHGl7NUCDskF2Yb6UDiZm9m9gl5m2h/zaoCCPp5SP+xT07eWBpipHLso+Ia326EHe3V2ipwg
Nd5ureMzY3+6Ys5u5sBQkOGBy22QmgeEIMDxNZOGTJkHe3fsqY4RuZ1tPjh9kVzhXQlcwnKJpJYG
8AhWm2Lbfgg6JQHdMSXQId52I9G2l8Osm6jFlvdJphoobcWv3ZAhnN1Vhlvb+Sm1UkQAQgtdVBRK
CKuXolu7CruHRW+6hzZpdsMAKZ3IacWkXOejdsqrJr1O10NmQYvfzPdLCZxHdyZiccN/iA0pHpYl
PTalNZ2nVNn9Y8ApSkCZfUrUQbuCEL8+QrbvTlNdekCCIwSYDb5BeG72s02HsiHH8PWgmlypXoxb
oxkOppW3p2YsCSrjw3clUtuhCmKQQlq6M3u0U8dpcm3IKu8Dcl0g635jGSV8vPZziVgQkQzZrWOU
jdfYsOsaS+oclVpufSgIgTYaeXiOtMELK1v6mZbO2UZ5dIayo5O74CcE9ykhCA2YmXLu9EOSJAet
LEHpGr39JUnjJ6VEQ1NawgHVuhanngXXwIiEBQTLlex2dQSV+EqCLxWVcUSDD1cVTH5eVxYhzroZ
AsK4Qq3SlMJz1odeUSzfmk4J3CwDXBCNUJfW+pNuNNUzeFhA6Q4g1IrXmPdmuLOCQHOrvv82BCVq
Rln6TWqSnWxONRQcMWaBtI/52851lfTf9biMYcwIUJYJ6Eumic89LszTVEMsTBctT2mutsgUOY9R
3t3N/dwde0B+3ojEwTUot8d6wAktSY6b4Oe/NRVZcvOeqFhQvSstAPM0VhPZMxCC7VLJ8lKT4ljD
8dmAyO3+6ZTcU9jwgU4jXCwJ7EO3rgNaqIRxLawQCYIgjnYNBM4h3gVWPMQ89Q5JyFTW/CqMXCeB
8lPpLUBDa2ckDrR3VUh7PULvHXepw8da7eeDk3eNa5bEsqho4aaFZeAU5/EpRf5CTH0OtTzKd4bf
5WmHKtT0gKl10i3zptUDmApbAD1waseuqhqTZ+gEn7X5jaUl1WskdT8V4GxXAXn9heUv94oGX83f
rQMms6aT4J5tpZEocbBSoRoGu7RwcQu4haQbO6EFvWj/akQPIBV7dYJBoWm9IdXZBaaV348DBtO8
ZMpOS8vrJWDfEoCAIatVV5cV414JzTfH0Y2z1NbGPWrjvwc5afeWqaNrmHpaHevHJseakMS/RhiZ
kcfI38x6bI7GfJ/rtrLXUSDxcH8xTIl4dkEcaedKXVSvk++zquo8pkP7OuuVH/EwwwbRJwSvBW22
K5syeTGXgP0G7n/sGAoOMUWrrhUT/epMsU+EsWKz0ObwbIHGupYVqUZCHqZjZQCutABryTELqcrj
vNLZ9H1zO5W18lhMYXMmNPd3CkFEaXgT8KtDb0q3Sv69bkz5BWLd+RTlZe2bijQeUgXjo9EN5o21
Hgq9f2j6+qoMIvXUNhGojlSdiemTf1RVaAHjUbRdX+Bsh7TTlZsURzlBcldGCw2EISWEbjaxV6N5
72UaRK1aWTgeYxlErmF+jwzzRxmE2T51CmXnKPa415LuuJhV6RmDHoHFGyeCPbrat/PJOeVNdWgb
VmUNID52YkcJWvdrFquBl6jzfWZOHYrYaY9euOLs5ASGFGDW3bXFSDzWkvnSDXX9YEYSZqFJ9TNg
NjtpRN1r6dS3FPFWvmwzsZM6kW5ak7Y7+kFzHjszPYaFtlOxjEqhoe6cTH0qp2G5UhGFcjNjkh+y
ED9rUKrXRYPAg7FIIz0M0busGqOzpf6Cjli67YwsYN8ow72RyhNfgeEN2CyY3tg+E1qOBsL7IbGr
pWHpSeHswJnEdQCVL89F/BqM8+BqbSLv8yDUro0ZVdZ2HnPPTm/kqHXul+Gh0onJbYE5EFyL1QbR
CX+oeUPLpPV7lhRZMXcQ2mtopKEtvAd6hc/OQHVqiOwnm7VrKWEQjVvoZVTtJRsQbO+H0T6tspc+
8QQSnTg7lZp8KzVW42e1VLkGSjm8nfAYy97UMOwWBNB8pdKuDDkydoT1eOD7kf1srPhQ4vXq23IC
mqD8Hp1R32d9L50Rh5p9JbahEm3XaTZRczd3vhEg4bV6gacEvXs/H9APlmtmxKlsTmiFgG5Co4vV
0TFFSczLjPJJaZPZz7HMWk79I1F0aIQAqbhONdxI6IU1WgBW2KzfMl3GCV1k103V2jdI3tkoW6Xd
PmrhxkG3i3BKeayIe9rVIWFuc5jf2FMDwLrRx+o8j9qL0UQDd6JPQP3N6nYhxvgUzRYh9EbePimK
2TylrHvlXE3uRNHAeg16buSPReVQpeNjYEDyEw0wNTiJ5IWtPWGi4kwjn5cbSWke9alvnoh90nbO
HLKicgBphEqR7stKQtMEGYp66oMTMxo/TKT8Go8vXfXjJN+2SUBQv11DT8Xr80VjUaYpvjlpDsGg
oNAgSn7QOqk52UaF17fLeORG20HAUSeR34XNj8ks4NeenPzWrAdLdic5RAqjTB4/lImklWXLWYvK
s8iJ0xjkaDSZ8zWyWrguhnE4AHSQH025mx4tX6TFwQhbeHRHTHdbWa2YX/owSK4dYrge61ieoB8d
X7YG49CFftZAwLWVmf3+F1LpBI8PxMDbshycVSf9ByKG8JFAqPCxRxV7n4LH9rcyrakBr7UE7hVq
FhMJ1tj/w9iZLTeObFn2V9LiuVEFOOa2ynrgPEikJGqKeIFFKBQYHJNjdnx9LzKy+t68VdbWZmm0
xCCKQQFw93P2Xns7RkF7uv3EXNnzibnW9rZ1e+nakaqyFg7XaxA/eUGwEn6ZPgwNOA7h2XIv8Lg8
VVFu3/eePt+2bi+tC9tW4TrY3TbNMtOnaeZDXs8XQsWXrse0QAKzv73tw03Qn7EwbJnFX8/gNK1I
UsKDW/0+Q1lF89A6JJj9fg/OQIDdr5yRrO/bvrw01KosjGit+l+10ftPGEL9p7AfpnVQpC1h7+TN
oMifyNcxksfbKWkBmbdkwF6anUBjjv72ri2Z5noo3Z5EO9LMIf9scTv598s4XiHiZbSrYzzXVW9f
RkHeMpOAYelfNye/SC91tjVHz75I5jMXc27iJVEY/f52wsgiap/NBuHd1/Nvp0BPkVHIgjeenH3h
ifTJqMPyYGnwB7ls0qfs+lJfpaWNU1RUqti8vQQJK1SFrPJARayWxMqA0sBwP5hOtURQ6DzXhLcs
C1swY2xK+5nJ3Lh2LRJAb0f5gsLd1Vq/rMLZfo6lV91XU/1xO5eIo+kpUsnvY3L8afK16DlRRHp7
8q7ssl8SYgMG6SY5NJHfnmlxicuUJcU6wciaE3yyzHTdX1p3lGfDZ8F/3bq9hNU1NTOqx9/7otix
MbCy9ogEeWTB9aUT1Qbvd/bw+6cIR1rzgNbr20GTWN4HRc77P96yD0tvgZ7U2t/2keqlD8mV7n/7
gdu+aMDgn+Dg+n1GQHugJKZyfducnLR+nCLcbtdPWRKdeS6MdCf6MFt64PP2veWYl7pDEm/aLMya
QFoXSl7WZQq5tga7e7zt8lKPoPXZK7a3H4gmb7gb7OkHkyLrctuVZ+G9U3Nj3LYC4XsImIxhfdtM
Pb4sUw1rVWU7JRrrPnTa8ckZJ0gftfjK4Dg+3V7mICMZxu2s64D51746DJZzZaUPv8/QVUBfAZ29
TS9gm/kA6JKeiGrLipJPe7i/EVMqbf7AmG2/8gUEK8Mp5clRLoi/xLK22LC7R6MjZa7qRPhNq2Tv
zHP9i+Tqw1Qa6f0YZh/RlcUcMs2+868vnvKjhcJVfLZt+iZKVe2lr7Ovujb42mJ75iovQXEob2WE
abIqsSaf5OJWIkgaKB6TVaiNaTjNwnELYxc0y3ISJzVYwOSaNNz5l74v1qHxDZ2icyZusaFBi9F8
8qzqtXXCPfdmvPEjQy18wA5DaT35AYCK7qPNiXQaoXQBh/YpfyTBYzkAf3FCuwYNHYc7861sEQ7H
5koTmnzhn75pLC99qHg+zlI8IfDUK8y3IUvHcLp3Z2WtpXYhhczZMkhs+W2Qo7cZm4xyQ1XSfnX9
NanKFiGO1Fy7KXGONl5Ru0k/x16Yh7j2P4JWHucqTNdinnHQCJW/xd7WDARzO8KyKqrAyzBT5quZ
+8YmyVKfnm8hz11q/MTxCE1GpZD+fDSWyQf3hnitounB6dWLYxX6uWpzgyxF9aOeCnMvryEQrCdJ
2SRFcm/5Hcgy0GhMRnuxyKTMHkosY2i2zeh7OB4izwP1MOTF7xeL4GBlTHDF0npe3KbTud2UxGPQ
Lkyn+Xl04Br6hL/KqcxOZO5kzBC9cm11VrvZARlNf/rAPZZmnXrnEkjGtQHsMW2rf9o6mV5b7T9J
141/WkX2WroB8VIF/C+sJXQeHJUcLTVFB39o8l3jTPUJVHtFBwUMJ/PQ+GIVbrlMEQB/DX3jxR/q
+ZcFeMa/Jh+VUU7bGTYB6e56MWZ1/hIo7azmNGl3kASshcvSgEBW1TYH0INMzWKTUBJZkymYRMND
P/Tdcxd53bO+WsS8Yni6beWiZEmamPPxtjkJq17Xou43t82R8LB9jkNg0Xdl/yy964CGf/Qf76ZK
YyOF7z7czrdS3yOi1q1h9fGrXEcWm2TMpvVtM8Q/eiRfg7Xj9WjSMPS7roZdxNbthZyxU+CMlNCu
uzi/wyMAoP626XUjljw07avbJlE4811MBf+vd/ML5zqC3Y7dPp9b+2+zV4r722ePRi9bDTTff5+h
i4ZVeKipUlx/VcV4ccrd8uW21Q06XiWOzBexjpLzQLLaGdGCXBRZV1J1YN/tJRsia2XpGMlH4xkr
jZueXEMzPhMODHMfgurZMI3y4Cvn4V/23zYTnKjuMOu7oaNIsLjti4eOmQrC9s3t50d6P2jsw2zd
Dyo86UmZ22ai7tjaPhf0befthWy5xWByY/9jFwXC8FQhqF92U+b/foPb0dsBG2P8Ps+Hd1LpT2ZT
DyysRGXTQU+8U5foZx2Y8/6f9mk8ShtWtAAHrqeUovFOVpvwIz7iBp95993vTVYnJBUVY7K7Dj80
gVp3iaxDsfq6/ozdVsOJev5t4/YC/IeDIEkImNMdDZfb9u2Q0Lo4pjiSRCG8k3N9+f1WiIuLxSgs
f3vb2cPnw5/eDptM5fMJ0q044FYj4pSt2y7RiF08uPPDlOg9FksFZ2d0XrDsMw/qzd9bxPltmfVF
j10SOi/SzTZq9qqn25mNVaznfJp/b6Vardp0Dn9v1ShxSauqLrczSQJfNHOjL2lUuy+9YOHo9OHv
Y3nzU0QsTufQDY7ggOqXurA2fjJZj/kYVC8GXuxeZu35dgwEKYwysrPvm7wuNo6k3eAEzVNF1u/g
LlKBTtH2ArSdhmxpA9CgzmN/lQ71JZtJtWuT2X5C086KITOvpU/d7EBVlEt4/1z/XHo5i7udGKir
6MGKF3ZA0JFdV2of9poh0Da9BxxI1p07tff21T8tdRAfxgl2523TqioBVsZjsuYi88gIF5wA1Swh
KwarBOnoVoIx2xr6W5M16UfM/G8Jp6x9CCELLvDzSyCEfr3lBnoNWpiClZGV69qa+2VZXM0tZXms
8YtDW4INkl2U1bsfXB97FlXuy+BQU4jxxya5NN4Q+OPzI6t0nvoypaasF9kpEIETLwYSIptAmJ/S
MO7DyG4+ijB7VzcMmSY3qy2I66Owau8IxvogvOTJjUUKdVhJNAKWPMd2ZN+HNRf2dVd2fbn9X2Bm
9hYjSLaIcHpBVYouOLgWxtSGW9Ks5+ep6h6GUFXfM3qJOGIKa2EDV1r6udFB07O6OyEafzXbPtBi
X2lUg0ZKdb55873wXERbr5ANihheUkKl8CatqtIwCN2yy2UyFJdcY3apauLHc6ff9FZQrwuefct4
GMedWcb+svYyATikajbNRGjtWEbJSzlIa+cJ7PueHiRhGWqbF3269ux9XY/NM2ApxpgeaCWI1cfb
VhdGr70xdSfP9/IXnYKFwo2EYfu6KY2kXzrWpPeTpgLZxTw9x9x8i+Rgb8u56F8EMI91a3su2sjR
u0iQuhQ7rivmBo368FikIn8WU5xuY3/I117ebr788e//+R8f0/+OPyvYrDquyj/K/qoNKrv2zy+2
8+WP+vfu/c8/v7jM4h2cqL5NuKRvmb64Hv/4/pSWMWdb/4s+M16LLEl3va/fctM73FCmajYDvkEx
RQsGl4rQ3Ov2FCfl3fUckVZfY3dmXKuV9Rjz4F9VxWz+/r/bvsopImQUHE3I2+MvSero7TxghTCB
8Tr/pu3oK2Onhn/L0swtdje+zu2FyQOTjqJ9up3RBt7i9g//97/9y9vbN/FR1ZoxDwft3zf/c/tZ
nb4Xn+1/XH/q/571Lyc9VwX//T9PuU8/mqqtfnX/etbf3pff/tenW33vvv9tA3xV2unH/rPRT5/c
/91//QWvZ/7/Hvzj8/Yuz7r+/PPLB6X37vpucVqVX/46dP2LW7b5T1fI9f3/Onj9Jv78ckwb0PNz
2nbf//uPfX5vuz+/BOa/cQu4vmdZZmCHgcMlM35ej3jhvwnPofocBnYQcEWFX/5AdtQlf35xbA55
oCZD4fkuoGnx5Y8WxyyH7PDfLFR7jM3YaHnc2NaX//rn/3UB//67/c8XtPu365lupG8HvmnbtDH4
JeS9//16jsGPmHkQK6ojo39XFHW4np0poksKx++fvpn/4d6x+OD/7bf5wuam8R3XDPg2vL//Nm2U
soYbk+zahnbCwk9nhMNwYrdRL8TOrlu3RKLnGKepm1FL2g3KDBvdEMTZAnJpkj6jaynf81oYcP0i
ZiQZD8h1lylr3+UC6u3g9d09FLDmVxFnBMJW8cg8FlcLdesaOcyyTI32bXYygAJTmwwxgUuq2RaT
/aoCBNg8+1PnPZtb+b11iYFauCroaMpPyIPAJRiHEWYKhhBky5D/BiM6s4q2gFaxDKRuL3b1NJNy
n+cnv0o0nInOFW/gTJxPK03jbTsm5cYk2g75ZufsE5lZcunBnl/Pre89FolvL0KILuum8Nu3ZsCy
Zes8WodCocQFOEAik9/I/Nmmjf3eVsrYCkMV5wI3XEIzGL6cwpD0pCNSdasqry9dmQWrsg+ot4cs
5Mltk4weWWJiQyyBjy5TtNiXNKzizylzq2M5NgwGZVJZT1lgwM0OijJIV1k/zN875LsHlqPua9i4
44p/ZfCzm+zhmZIf9EEvDM+D09A3h1R830JDhTpDE/Q+r31/V5ms8bKsGPcxPXTyDyvrs3Mzpra1
6pgl67Km1iAx3fXWmP4EfV0s89hqNnHv+TSXhdnAREloLNeS9FeHJLytaH3rKNuihuLhtWtJTvuw
iCaipRljhfUeNqLfGG7Ecjcr2uxRZGZ7tINw2FCDo8eShrm1VXwPv2j6QQVJC2rubpR2dNKv4ABz
FO170KLSKIzMX7l4Ed9KV1JoGOTgftDwK/fUetXedqRNy3K0+25laEm2cYMB/RfCHe/Qmz7weFlZ
v6BY6DUR4j4QqLCAr+sX/TEOJaOgraN6Xw2msfd0yVKmd9y7gJrvtKJHF6xJljRPeeA362rofUIm
/GxlVlGGeNus2xopdBtspIJHApjStL4JfO1HonIjQj/D2nr3XN8ddn3OHRIMgGjbTift2vEaRII0
t8wAqleh3gbaiytVK7GSFWmawOilsxshefqLHvlsepsV7UwjRS7FYulZxVx1Ki+z+1kP4bsmpwAa
V40bm8lQvYoYuCCW1nSe48GRq1ELueplWF8YNRvoycGg31JFcjM6Ubo2TPaoEnuVk17/vNaGNvuw
7PrSfHeQmz4YofAdqh1i/AZVKYIeB9vSZ6A/1r1Z7rKqtAkTIz1ynbiFOFQl9RWBGWNeeINRAbjo
h4PpmOIu8aReuh7M5LJqm1MLVHHrTpVcy7bsduwz74Qn/btQFO573s3GViueT5XqnHtKa/4eily2
TZI53c6zlWzHNLMfEnRkn/GIyKcc8/B+urpD3TGsHhP6eq+tMY/IKkwuX9Q7YjuN0XgqMhAaJZN+
uh4lbVuQtupRyGF6Iyd9KNH7zMULgHMu/zbySniZUQBrZuprphJVkK4DZZRr1xbil0l1E/tbCLWc
ntkx6ifnIAdHb+1avmXdWD9YPJ1eysCgV0/4mUJRMwRrcJgZXylqk3WeoG8JEEXtkyiy1mIy6BLJ
NFrOhmStqHV80izr72jHzCvDlPoYQ0XaBWaRcrW34EQWOeLCNdlf1Tf84/29JxM1rR0T06Ihh4i+
kUDB1UT6nrwS+F4UfO7TJPX5xvvqxWYsPJD3bt0hBWx4Rrlu+FN3VbIQXAARuKW1l1yvZ8AjrxC8
nc3Ezx1kBoa7QGUGfDRqyEzpxcYhlwVynDl3JzpQ2qOS72UY01NWOUHWsdaOUv9BqMz9NlYscLMo
0mBq23zeQIdSO+RqsCBRiaARbyxobWlE77GJaI3bYanPrRDtUiZjUK5qmVvfapJXN0FO5NwG88+0
AfE6rC0Ru/vBT8bHWI5IHlKpaP6H8cGxLER9qiq3NWqcT9KjcxT9FIQXJGU4u0kO3o4uobdBS1V/
QHdpNn19jcDgYZfS+5iCY2Fxu/tx5f8IY7AObhFsvR7MWOZN+SqIfecpdov0KuMvnjNjts5Z74kn
LrJr8TWiDdgaipFEgMVdSnp2/YJUFXDctOrkQjRJhzywLc81hbL3uh+zT5SQ3svslOobCmKqC3Te
aDS2yvZ7in+qO4SGdt+MunDv7Sgwlm41XrvIXeqt2wxcSVhlycNQzkaITiBQLfUi4X0QLxFS3B9T
GwNtH625I8uTM85UJapU632f9c1jDJizX8DYDjcBc8F16amE61RVv9QwxGsyPbqeoUjQ/OW+3vDw
6rnlbMSwXtwZy8GMabWijrv2itzd3LXFKy1h3VJzLUCcgjmNj9TF27OeUmuLtMU9wWsMNiqevzb4
0zLUKVP82OVRckhqY/heKtVuQUSIvZo6tE6jbZMZ07YYJSX9yJxAnXXQoAd0jCi8DxFNx8sxBAaZ
eS7q0nlSb6mT92urMLmHBEu4DDTiIbPscTunYf8e2EZP965KXmJqY8cJysqryLv0XBQqPCpLGMvG
MKM3k5FmCWC21EsyAXrAaJ39YBStsSZtG3Z3asCskWKqAEaoIHiOsyH42jmjfBZinmiFVkytEtN1
ZmoruXN0cnN6SQmVkcsoRw4ZkGNPWSCi7rworZoHRV9QHgvHlMWk21GwAXDnE4/ojLvQm9yVcO1i
G+tQzSsvAeacBRXmClvq9uRpR4LyLJoJ7e7gxYdoEij4PHMxDGH6NnrIRBaZqhNnQ23UPacW/HPI
n/WmycYJMrbsF/kYyw0AwnJB3Vq+emH80BFJ/9B2vvqJeDxO1+3o168o0HgWjSMawdC19WOYxc7W
jwqRYH1Oua+4lVeNl6hN7ORg7ecieC39kZlHHlfqVwx/mNKdUJQnyGrZ91jn34IGAH4alzmKIhKW
E5mDT8lUDH9UUz6PKP7vXSPq8kWF9PETLBuI7qokUGgx+z0TnCZ0UdKJbLxLOzcGiwFyjLKFjE+i
kWh6YpIs1xbY9IPvtPlHSc2NW1FEGRAPuo75ktI21IyQRsmbn0MHW9Z2Zy2EkzpXyV+ckyrcQ7Ry
jMT4MQaBcbba2Pge5VAk/TodMGFIs/fWyFD3oPG9tcfXvJ1iJ0LuUPnykLlmcyw7o3zO/DTZe2Vq
vWthd6ekmOcnqwzVpb6NXNUIrkOlLdUosCMPogmST4Z7vCFtmYzLoanmbVKazc5mzjWSrw5FvFOa
xXxoCbWEpZ+tReGlH2HW2dV67AeL0Qz9wQCVADtcE2/7UVbrfnSKp7pWxoMNmZo47cledSpvXtRY
CKJHpf0pEBXGi3ZSeMAIKPkRF2gUWuFksMQK0bxaZZ5cQJy7r0qV2l0UaIJ+CQppuyQfeUyMPl+y
69nZqcmI+bDlnMKCihK6SmVAJPrMoJYAhd7h9YCH1EKgXs/kOL4hFWxXsRWJfSl8sK2FG+6bVGYX
gxhm3GwFciDXqx89xxOgyRLjo/c8cmaTa3O67eYaHLVfY90t6ArnFGPUotRWsIr1RHr9IHP4KKKF
tm+3xbKxm+zecqDtjJBcgL4R9X5nK5E8I9LKH6yiLuUKTxQ5JSTHbK2qcw6jh1chbLqOrlET7FxH
jxthSgDySTGcipx7JR/zFmWkQtcwXbnb3ILeMfWSK8XfyGlECuuChj9fjxaYzdo3w11MvDLxaj3T
0+WEVPJBT2L6mkax8cNvYv0YB7r7HFKvOQTG2K+UlTB9SIbotZpCkhKcyQwuOuvLCwhPda0pE/Cr
kMytCCLJUYK6xk4FMthVxmys7BqP52qeXZUtQrpIuEqwCwa94U6bUBjRSqBg2hli5A/b9u7wDZGI
GpYmo+gqmBvzTqGxhrU+VVcdXAN1W9c0xeOEJI1VZY69C/cQPNra0VOSX1zVgXyxELaA/Uid5Fsw
w+fcNLTN9lJ0XbR0Ep8s24iFyTdlztGaOlxNwS2rO4DEYLFx2+JI8Y4Ep5CoY1jfR1H1uxmHyqlV
cJQB/5Kt0FnOOUHyu6MU+XUaRmdt6u4bndbHXlMabUS3Zd2HOKUg+9xIVD1smdLXJ91KY2sYhXEq
EtTcoSLfhupx8NpYRAJMcUsAcRERwlY4ybI0dEYCp49mpCEcVqUaXhKeuiWNWO8uhHd5D8mruY+V
hXLWtEnqKLmCVk0Tf7VHmwuGAOhlR/LzcujK4azz6iHyIkxU2BS/ASJDtZw23dmYmrCiPdpb95LW
znFA/XcwUPNws6AdRrVGBPkqDOZkn44Fpc+Ai9fAkeaCY6JsTHnVrac2XnW0ay8KfScut769Z+wq
8m0A3+WSRLUJ87rJhgqhlaLX1DfannGdjpTBDOB9rx6L5W6bVlZ5B/J3QHpq5ztYOO0v+nfMYAHj
QgymfZPcmQptZiBbSWZawPJ33ciypsfaVzEGnbCyfroKz9oymwsoTLrre65gRw8/OxSWd8x0uLuz
fC6ZMw918zIlDEIJnwEhH1yb+6nzJRxLiJQPua40suDGh0fH9IC3b53Y6A++i2qQUoEJ1r5VFUuW
cEKG5U1IPilap5TR25G/+9qpvXnfB1nx1RF+5i39cqT/ukCAaE9orUNiuFgaG1TBRfs1z3z33HCb
/YyGjE/uzlP5a5TIJWgMdPZTEthDtamBSquF6YgEf0yR2v2yn5LuZEd+gpCKXkZOsBXrxaVl05/M
69J+r6w28ldwEDVLBC+r77qysr+ZhHk8sGZzAFya9auo0XXmRhluwuti3lXafbJRg/+s56tWvKZV
A9ApItUP80WSuli2EKJ65yBKgpOk2c7wFnvtQ2EIB4olUmFKVdUCGTEr3MgxMdSjJysrPNRBePFz
zK5Lc8KQuGlqQ94X0o/NfRHbGWHYTJneCR/XLL6Fd7FLaT3L0ujeuaz7U81H2WS0Db/FIpJ7FupQ
VduhCLc96RrH0B6jxyBgAbrwEomu0AvUcciT7DCPZfeS9nXwU6Rtdjdm6CeuCr1jotqOL57+pubP
9i2XDoVnO7gKpysv+zm403AQDmIP23U+ZMB8wCQFZhe4qsISN8SHnojIaDF29bi8To+WDXcklQi/
hP3XkD4Cbcsh26dy7iUKmxO1jdCk1OxWP5op7NZhMJJJ4sz6QMQUADI9XYMTOkIbFgQqlR+xhH5W
jLpAI1hb23TUtCRK2znWsQeKHVrQxSkIah5yV9y1ftl9Asbn0W0b3veoatyDK1hoNiBpedRNsXtf
jT0KSc9sGTwylm87H3Hl2hAqKhcwnY0zT5fwnDN/fQ99s95Plj0Z2ActuptT1p1qpv+EtoWee8q6
RF5cr+/fJ4HqAps8ws/lhKJDIPC3ZbUaY09y0AOe2Df8qkBcY/nmfGmUVnmqHZM0rcnSqIDtmDKI
nxaNJqjQHV9RTOR77GsDeZc+enxKNQfVN1dYhN+R96XHaHoyS12cqUkNcpXYRXDIbTJEuHWqjZk7
dFOnhiwmAbJkQWPLXRqoIvahX+ZbYG/u0WSduO483A+Or6yLtopkP862fvZCLfeZ1apvkzfXZ0vJ
MeEpXzG1agXisszJ32oz0egOB2tNcCH4QctqjpZhJy9opDMQxhRVViqIHUSYwWxXyCQjtc6cyA+W
KM7r74Nv0CrMs/k4h+nwtel0/hkaqs4paPpMFFPN4g+llZ994qXPEGIJXaJAJPEhKftfAevI17ku
YOdYIQa+ZuxWAGsDYuiuKUAONkk7L4wzytSMbrkssl3WW0Sqx6OMHqkVm7iBepxeWWndYe9sV3MA
O1nOzPB06Dl7KmHEHOHm4rumVoEOp0pamvXkID04QrpHkovcnfJ9ZGpjYzz0QdW/IA+fHus0Gl4N
lRa0jHy9ZxHj0MdrmX2AJHx1M5aCeEEK6wVAWqaXCVETBxmjx/DKU0LVtCAW4M5Obn22HmdnODdv
pt/OzRY2ujwnczjcw6Iqf4jOGo8O6DtJ2IJHyF9SGuesLYaHcEYDiNa8OCEiA0RcMesZTA9bv0+U
U0FlYFHZRbxOqJccm6HyD3aQYwAL62Q3R8LfeGlfPEagJ7djXGSbzCrFmzfDvbSYxByZTAKN9Dqx
zFp7OWknWhKqk9y1VqAQSQ5caV4WkzPtiPdQOiR+NeU3tx0Uy/op3Vo0i7aaksulabvwxxDRMCQz
NNpkRuifK6XCD7xZ7i8SIIfHicrimXJbtXbnuts1DdA/9M2Jt9AuEYZ1TH2QOMc63PUVkEkm03H6
Da192a9ySt3O0uChuIZDbhzDsEEeVXnVxsAH9D3D5TtvIqua7mxLFSsygZqfuZvXZ22jrW+Lhn1m
jR7IcLx9aBni2eNp+MqylAQXleaM5IiT70RQhh1z60ryrB/r4D7FObOrhD2uYnvofgEqx01cSWTb
CiXOaphNKMd1Zu46Les73UBgtKtG085OEX/7aNzDCaMfsojU2VjJKJ4sUvHO0i3nHYMPnWV4iP6P
FL7gPtZZREAlgpFpqYWFKb0LBpQEnnCsY+3gMh3qyoJJ4fWrVgq1qfyxvuZzmgu77/1DzXC+6aYm
3utw7u8I6si8hWI2uiYk1FnrsRk240iHgS5qdhglFH8/ifsNdZvHdEqIcNHoF5djhN40IePHXwZV
WuhVnGN+WKtBBGh8DLmxXfI38txHtlHrAK9wgwUDmS8JpUmWIVHDzSYYukrvB0YMa1lYBUuIBoq2
l6I9WZTwQTeBcPNrQttgPknWcqC9iZPNmck8m3Awzqzrm2vwtecIsqek+UI0GevMcZLRh5lGlB0G
4vPyZRxXyWUK3BzxVzH9NOZ+7hadW0SnXM8h1vHKeOsSQQheaBDZlyvnvR3a7ERyXLnOcT5+EIuR
wzpPJ+EsByZ2j0ZF9WowLWHyoRM/WilT8UUavjnD8NPdj9S3y0uOY3XTE7zMIArLddXVdXLIu9pa
jbOLmROO41omgnDFwI5LmtF++x3EhL3VVApXph1fo4q8ZhuaKTr+OVX2cphsTx/HJOtRKowQJ1aM
tMXSLMP4o8xEfxFp6lAxHVv3MTB8e902un8ZyjQ8gXMejlEbj1tVXzsUlmQqy5vU+uTUTflhjh6F
0dAOX/tURfegjjFXFYRZJotk8ruvUV57ejH0JgkrjBVPU8TCsxlJyYghPC6Zm4xvFQ/EQzjHPgGe
Fc76hWgj69EKSueRdpW9InU6WfttOJ9DWYtFYI3VKUzHNF1xFYdwiUPCqKS2dwxnxb3jVgbY+Zl1
ybIuHQbgNnM3hEsygyDKctfhRjs0AwhUpn/ZnVsb3tehrhE9yQ7FnldRAtKmVe715OtL1VEY2TlF
H3D/8R6/KExnaNmnaE93nvk9ekNh40VEs78LRsu4t0IRfrh50P6om5QArMH3tn0y2h9c4s277Npy
K/syumhCN4PTNWH5PsnaES2yx8OiHNB8ol9MHiN3Cg4T3h7E7tX4IBIc9lwK1j4wWA4uAZ3Xjzoh
wnfndyUTIQzPlEuCwHYpViXuOUT8exz9K1Q0zy2IowkdiyKSE9GcqgVHY8TarRZMZFr4BHiOEWvw
sFuUTSVf6OS2z3yT5IbGSQ3jWAmQU9j2GnimJf4kcyOjLj6C5i+QTcxGdI/aOkBX30u5dyG/iDtX
TK9TEEdH32/9npAWWHFOE8t3w4nkXWQa6rFQvf9guSkGr5KHNArkqLgT1eQ+Cp1mw4JmbrHCAudv
KyIfzumggEQFA6pYr8+ehsFrX+I+LJ793ne/0g8lmKDt0bc1kePsvHz21pUxyqNOk/oHsTT9cgqi
mc9jFm/17NIA7qprF5g86jYTfFExwqB56CQV77L+XvDBUWgXsn9Ssch2jYmnC+TdNfunEs9WhSme
2AWyG43IPVudkZJ9HetDU6I514kWuF90vp+67kpvwN5INBDY3hdd9f3amJWJMsb0tiOiyAfbsqMz
uY72fV+H1SVv2pA0FzzMOGRdN6HKzApxCdSju5tyhxCl3k/N78rByZKjoNy5ZY58ODDzAxJQd+OP
/4e9M1luG12z7bvU+CADwN8AGBZ7iuooS3IzQdhpG33f4+lr0ZmnjsWkpSjPbsSdMMJ2mCC6v/m+
vdeW1pe075oD6x22Cr2OD+j4zUWJivO+9v3oFnqOvZukLbeEpsr16EbTFf73tQud1N56jtO9H4d8
3NBRApEs7TReeSqnnjc4KtzMZBo+6t7N30GjQ3vFLrdYBhYk4NwzBradot2yJbP7RWAO8X3Y+sVH
SgjTIaUjw344jQlbIXqWbQQ+oRu6Gl299ElQvI3qUOAGQGmmch8nOeWoU+s6brgJVbiKSFj+ULa4
c6Ja2le1GKtjTG2G3Gnfrd+RbRaBvTD0d6+M7UNEFemWury8DYM0vcp7gaPWIvlppQsz+e62Lfzz
zPMOVND9937OonXBejHDu4aE8E+Zedl76HM0fxgn8B0HPTNM3E3WzmjZKK6pHYcf2ZNVV1MS5bhv
QnnMs6F5KlIcdch8vUdmo/h71iK19kfhrqqYkSHgFcAWOdofkE2TAso2nMZ3PIXvomrM0tM8E+hN
meJ0X1ooG4/o5ix7UXSmuipEleAwctLmsQM7f2OMabvDdeDsiG33bg0TIVitMrEtowj5ckZh3CrT
b9TXWbkaiAx5BhhUnU6HW187xUplak+RvbYXU06tPJBD/mcuqKoEbBQ+l04PqssYyvpg2oZ1RxKu
/42MAHkblQHoJ6+T4z0rcMLFdWVj2SPhnQHGc5FbZ6d860oO341T8EXUWlTaO1N0xq4MjTBYBh6F
2aWZDvKrYoTdkfXUbWheeI+V6AluiQPaq2E2RkvgjN0N3Ar1KUQWva+V7A6dY01XFusYHGxuBLsg
5PFkGGRh4XS+Xo2OW32lvOlsVGi6G3usOVdzsh4GGgdXZQ1J4V/kwqFLlba3lYSkrIdgqNdz3IkF
Bx0OQx4Y301dmWRwq2nXFwTbz50dvy8pJX4gCBaPGo0dqg22N8X7QVe4gUe7K/dA6eP10EaQrbxM
PDVdbt+lUAYWJlUjpBpkSJStI41FDSfgi2DJd01ptDjEdpV8/Rfc3iGok5DXOvXUPZ624ODW+XDX
0wN+cqmEbpQZg9LKSiP/NvROAqdAjlt2ncFT0UfmwS2HYF02TIF+N3+ru55sJ5HnAbtbHOS0hY32
XUF+odzRAgA6WzSqXMVtZH9SwjLVSjnkhMA5R5gbpPbaKqbhtvKFugFpFL/LIit8p7us/y4FtNg+
SQxsNAV3NBrL9Ehs3Y1NjfAjBzhZz3tjrXDBPsxuwXLXqT3QFS7QEdk34a2ZdfNqlrhY/GLIbmoa
yavRqp1Hp82sBKB3YuybbqzfkQXQkduQ5vuOquFiqlOSV1h/sokexMd/tXmSBY3lIFor+nYpKsPb
pG4ab07RSQsIJOMzJfVhiU+IZYzTZcgfHfBTH2Xg0CwzhCBpiVJoVLWIjpognBaROah74Mjdu3EI
pi0toxl3ZEci17/aJtR4AdJwNwaiu4/9SDwaekrWrMni7z8kRf8nVdov1WQvRGp35bf8XVt/+9be
fC7/X9CdWT+Jq/4hO/vvOjip1/JvL6Rq/Je/JGeGEn/QS5QOCiuBfNIyUZb9pTljifqH0qayNOnd
0gaIiiLsb9GZYVt/OCCEbc+2pHQcJfhvf6vODKX+IA8Y14WHqlh6mq/8bdkZB0ICBnpDcoCf5ZNJ
hiwZUFm4Bn9VI8bK6oGuIq3x6OAMzAR/qRZfiBZ/lmu+VGv+5zBnOjOROWKiVByu0SmXn21Ttdfm
6FAm/+miX1C0vRTP/e/X2yeZ208i0Dl3W1V2Vogggff4o2XQXUkXE3LP4ZkiZKbUGwc6/d7/qE7/
cyDu8M8HgjlhAkWQ4Xqkb9QtnIBVDO9Rqu6nBH/AorYFGQivn9TlYwnrdLI/nZTKKoL3YhnsjdGg
HyknOUKqcsq1Tlr9nv6H8en1A12+erZ3dnNaJ7SVkdThfvJ1t59zp9kgEWdSlmLYv34Iy7144Wzn
7DmL+niShlkke5dgPIsYe8oCX+cuIxp1dKVLbWgmWNlbd6EsHjMuYv3cIOjAmFAwMFbkplU5MRue
B89YGaWLKBzOZjNtMnrm0d2MxflpoEG5GwK3E4fXf/XlO2B6Z3c7EGZmxVMb7IJOxCv2RYyzWV4f
cTln27Ro3rrTQly+OvpMxFyUzWzRRGn2vetm/n3Max8gHAMy2KxqKx0RKTFB+/26zboGF2TOYnW+
bnw23egzBytrZrpJBjMdpFACPWuryahC96SNIG+UfcammRynFvXTAUxersUNzqOo/oDTdu4jpDKV
NfhLtDF0LfYeFRwCXvuYlWy1oKE4pM/u7I2gJvPeN8AFlG4MIAGdEtKxRK/zZhwiHAqxO3XZDY+N
oCRmm0V1T+nLxzjx+u2wUPxeePuQKb18I9j9ZZBWumA3TQYuIuR29yHZlpQ1ugQHHLbsGp/plRk4
TLfUxe5xGuKufv3oF4cwwe9/efC+TPspdEt48nHmfcdtb99FlHxXr3/7j7f6nyOLLc6+Pna0UQ3D
OOxDgQR4gXLdhaBDKArlU5k/ssalvla2cinUNKx628TI2wVXNZ2/Y0dZFoyL5C1SkFAU+cmb13/W
xaGBkz57A5yJpbyfdw40YVIHVR2YS1uMJ73dFP/OISTK7JfXFVkGKgWzAHwGIesKukXynvrtAJyF
nLHXz+IXD471w0Tw01AqwiwdImXXu9zT7ft+hIhE/EOyME61H+UMMD3L6lMGnKOnYTOMB7w74o3n
5uIllBTMXp7fNOpAV0het13luE9+byhqpaX/iV6qe/36+V18NKVpnYaVn08PzUkdNWRZoUxOnh3Y
Cj5Fxbh69/rXXz4Dan4vvz71DVbxXRazMg5jWi1y7nhMadrXQOictr59/TDyJLP/5/stPHl2HjEz
T94WE+JTQyfVXSfnME/2RCFFebMnOKepCO+p5sa6j6TdyHtun4FSNo9G8qlJhLBRcS0UuTrFl8Qz
3UFTDUS6sYJgQmWTPlbi9+mGRs4YZNwEJwTrx89oK0K9e8ebn8yIDdF3E+S6DeDcFSZVKOwj9mPg
dIHytlQqkgixbje2Kd1BQuITc5/3oYq/+r4/mDdpwgb8i+nNOCJhxHoEjizjyFfIR1yfrNryHk1Q
q8eFmLvGCHZlBp1u5zc2ZZF8opX/MBKcVsMh8vCqTjTD2TPqTWtW+VAuHTPuJzK8LPpgEe3drh3E
1myGeiSl7FTbDT8ZXo2L8H0iQhkxaWDVbUcSz20i0Td5B8ODMtDo2sVt4KskQZ4vora5r6ugUwDa
ANX51bXRip6oogTLToPh26r927lmA7RjY2tqCtjukIgbCWkM6awnv8bglQWYd7ypvQV6/NqLmlXo
TMNT4euQ/TD+nYOhq1KcPG1K9e+QmGCAWJmmU9Fgzeoq8oebzu2lKA/MOUxvD6MzOqK/r5xyVHdt
llK437ZmPXnl2rZLX9GxTNMM62bbdqnHOqBkd0PBlU2XOoI69cZsZaRBMDTXld8aygaW0BjdjWvW
uU7WnhPU3Z9AVTVpFaKr9BxfmUYz2Oj3PQu8xCEKjMKA88D4JK+jaGhzujZ4wj6abpdTxqOKP1VH
wIDlZC1LBBR1vG9SGVrcf11n5HtzRZCTLB0XFfs3IRgyi0VmJKLF1cdOTiG4jcMJzJJTeGFNAZFt
GpDlnoayvYoSkTobky4s7SAX8bGJoiGhS438dqiSeFv2Kgm6d7quRKaOHhWeACCBynp56qamcz2b
OVqfMHBrisSZm/jNXja0qK2ly9olKZDvAANNSDtiZMoOc22UYnoIOguL+tb3xrn+btcFso9FOIei
yu5jjZop3Nl0RXt3mVhO6GRf+xbTQb9W7FXC7wbqBczqs0FFDqTCMJAp09YBaevr0kXah4gsoldh
v88Km+efxiSG1PDQhaQ4XRsZi/evwC1OGr0ycvWcvMubHlF4lZeFYeECZSJ96L2grf9MHfeHzSMx
PXNg2Z1U03U1hrwvK6+p7ICquhvqmrQyXrui3NVt6szTIUNtyv4fWVk17EUAR7cGV1go3IKCJhlg
JLM1mirYhxFtwvtwLnPTWqGgNjA9gtgTiOa0I0tB91R7ofIQ/bPsbHeGP+NtwOQ7dl25VlZC/gyE
LzBI1sdYBEZqXtFFi8TXOp5o2N5Dt+URWNdT647dmhRqB9lfXaXCKbZszgNIzVMajVaCaTvGdYq5
vGbDMTYTN/0oQO8lFCURxdgdbaigo03xMGMYBXIGPwSwTIkEXCB4uW5KB4v3wp4FticmobzpEEom
dW3dYsWZ2FmwjISai89cpwHKVBk3wTPEygatuFvMnkxhF7VxcltTA0VW4SeiUun31INSVW2cGEna
o3RKkYcQLOdJ9xiKVS7ubIozhgu5zaBuuClVK2Zz2VIQVAgibDzgdHgKFK4FOoE+KH2rXlSkV7N/
ErHU7WMaIBZAJRmR78POB+Ee/k/TEY1rrlWslA+FqA8r9xorCDHMOFBjFinLuStkUR1YoLV4Xyfq
cgjbpk5ICnoVPhjAHHGr3MIENTnXXwBEqXLLYOk2tCFHNHjJwrFskb4zkdhg95lkJaAtxWU8oDKy
EWAS91v3VOi+hXFpyi8jgD/Q1bzxdJ8XIIxamOWA8ptgWgRtzKtDOtDodp9sJiFIzp6gUasYXgOa
wosoDEIPDYVd+O2TQ0op30FGBHufTRNlmQ89auo6Em0HFwwiDVmPNe1TEuOjBytHBcfYJVOccYeT
JpDi6BhpTNOOrpAmkJq5gHkQVG3UDQeBDGJwlqNRNTimBtNMYvpAEJT00keKjf/L92iDFosBLbr4
FjTZeMcAhDB4VYkirL/ZKX02Up9kDMaq0pHFQjwgIDVp0aq2y9lvu5OA0amIKV6o1mvZpXmzUfM+
Z5Y3DF9JEp6aL0Y1IYJDzKGEafETtRV9lmR3Mi6e9hFZsVCx31MLJvAwzJ0V97GsTh3GlpF3kbJ/
sb4iBg6627jPi3EdoXaan4cyK4ms7ZPGnLFw5XlVQtbzCFy5jwqzKd93fl1D9TIUcrGvcQ71DgZD
5afFk0VXg8NNRsf+fYHSdwg+kEY7WE/u4PA+g0cz3fZj1EyB/xhn1SlvPvBIUd5j8YcJuWKxBeRp
YeCJSt31kPVdu9fa8mgLhUC+qmpV++00P1G5zAmAbKselRs65GQmn11OpZ9xbanqr3r0hJBqqVnG
ob2I6qp0nt1IVQMX0pjjYiNCP/M/oHudeYTGkLoK0kqJeiwdfE9udTJGyS7Ls6Bttv2Mr3TvNPGJ
S5r4tols36tDCsNUkvMERQBAIEgVmLoKHP+eo8FQrVP6WMmHMHF759joPHQkWC+r7NwFFazIvJrQ
clFcqSMdTXeSjWa7EyG16qd0AiS7twooTcfYmpBLL3Pw6N5xzGKvrdi05pppu9cmAivELEnd0pJE
vG89+p3n+F+t3MlJnEiUrk+qUYhe3YpDtuM9fTIP2jwxELP3zktMmco1T8MgCBAwQg/NUYIZMQ1P
z3FpCF4FMH/vaAzaKKMHs02sWxhtcfp1BHEFNylkOYd7zavitvlalSrvvPvSHDP8iVUWhM2NScYF
JOKKLOpcMF/60yk7lrUVKMsWBqlDULHqTo3rfDTuCjfJaCWTT+q03/zJVfIaMfkoFSqAGTu4cczi
js7NET8YbLXXl8sXixMss862ZmY60lOasnLv1ZkJMmuaNjn3c9cxLO/L0+jw+nEubi4ElciXq38/
IqvBqgNUUkC29yRSyzv23OMbJZaLewvhnRe5eKThjYajgWgt/WjD5LrNe0TGIm3Nj6///stHcN3T
3/+0OarKbkxVWTTANXOSedFN4JOpp++Z16vvv3UIfVZ+bHPPxJMTBFuaSN0MSrpjJVq4tL43g6X6
z68f5aVn9+/ao3DV2Ym0o25FlIzGpqlt9HFwg4yVPWRzuRBmgaa1G82Tj9Fuu9+6N659th2zO3Mw
hhgYTCRrmslh28IPGvQplDPbvn5Ov9jyOee1x8SEy8h+EqkUIPrdUOTWwnL7z5g3N1PnQXV1w2ap
T+zWyaRCFUmdLdvEdQ6pbYDn6AINtjWH24sQnyaeB4DaHbHgGZn72cfu8+cbv/O01/1HeUY47qmu
+dNT1IzVYJtx7cPouhskY+9kux/FSbqU6rzBxYTUE9WHs5CNHjas6o3tgG94YXQ22r83fsTplbvw
I/TZq4jKbOS8pLERJVwOpsAaSGGSrKXbaii68GGNDmAQrp144Uo50AgOjpU/NDev/4DLQ4Gjzko1
AArLyp+EsQlYaflbND7IswJGenP5+gEuVomFOK80OBH+ERWz4bVp7H9oANPvsi72t1mu4SiqItj0
zUzzMuncq9eP+KtTOnup4nG2QVBoXioEiRamQFg1rBoS5MKvH+Dy8OOos3tmzd6g8nIy2L3gS2Ht
qjcRZqBtoNP0926LPM0QPz2bsd/MeWfxntZBWj8jIikf2rgt3nhFLw87YA5efntfuH0LA8pHXOGW
DxBCynWIcHKVWbNxk6ViRAMevVUGvXww7Z6dSkshWYbe7G3MYKzDFaiqGPuD9j6yxSmxmZk69pe0
1p3j63fnx5P1z1dKn/cl5tmIB8nabTMp5C0Vm8BVYyfGOsVovdaO4e+dUiZ7GaXR3kVHe+cMcb0q
0RkQdz3nb9zBy4UvwBMvr7E2qPUUrFc3g6zkY1m6w3VdD3oJxNDc4HGMFoPXtWzUjGZXe6Gxe/3s
Lz+bWp9d7dEEcdVbmbeRotUY5HW0l5ze0Y1Y4P7eIU7j6U/PZitZik5142wMvylL9EuYaPDatvqh
g5OUbF4/yi8eG3E2OrvoWSmhEbJQt9JbpmY7XwNA1gtU+hnKzcRemBFgytcPdnnI0OeV+mLqna5x
LSKma+batWxcKE4Tvsf+967ZCXjy8zUrxkyDHza9TcNou7E6+QxUI93Fo/k3ROaX7djL10uer4lM
pwDcnGi9wYHYkqoSsqtnx7AZysC7YYfS70w4Eb/1lEn37HQcVMu1e2pJlM6crU0c88jkkKMNVJfe
uP+XH2Ta7C+vmKusVAGz0htPaf/gS88/VAGqpKjrq98ax2nGvzwEUHaQgcmkN0Eip8es9uxPU9aX
+5rM94fXH6zTr/3nWCRPQoCf77ublBV7ZyaIOXEEOvH4Lkm8p7CpN2E7lLtyCgGkm9bj60c7veQX
jqbPJvMEqZ6faKk2RQblPg2r5GC13rzxyqY7sBfSb7wuv7g35/OHHwtc6KGvsLbEeitNsFW1Xc7X
PObW9vVTufxGYr56eeFAXdD9UFS4pWWWT0ZGnZLF2Oh4b7yQv1ilyvOVcIxCh407D1RsjNk3p1f1
MpkpbcP7dleT6aM/64NjHKfJMkLDNJcAHQucJaumqIctEiRzkUnKXJBVYwalKkLE3nfLMs2oXvSW
98Yz+qOndOGemmcDepmNuNOwpm3sbsgPHRWpTd+NDRJHct3MsCM5IEfJbGNMX1B96Q84kpN15RJE
ENcMlcrQ87awgmxrwhxa68FIdoZXuZshcsVymutyHxS991u3jS3sy9vWDRVrydRSm6ouhquOoumN
Y9jzG2PCZcmBEO7Z9sVokhZ4BA94zzwO4DOx0eRLqOcRevS+cf60kvZjacRglK2Qf0OEvRCtTyBf
NuCCPtXtctneu6meNm4lPwaz2a/q2U7fGBd/sfYQ7tncKCaj6kcDdprE0XWMzA5Wy2RMOHuxNYBO
+EKREm5r17QEagTDunPCaTMFGF/hfWZPr787l4cB+Movb4LrWXWCi0xvMq92r0Un7XLfeGL8GDe1
v42zsIve2E5eHt5w3L08EqhVn9DciocztbvbOkncfULR9BYu4LRhr/etK4V3Q9SLfmM3cXlYEOdr
OzosVpgYHDBzxrxbauUrZ2k5pozWr18763SR/vm+0bJ6eUpjWUgvKlOOUMN+FdLK12MDSXhyhs8R
MrBVcEpRCNGqriCWUV+d9LzCfRfu3/gBlxeOVEpf/oBK9aNlaUNtVGOwTaJ8uQxNs6WyhbBZSRiE
tJ67q0hnOBWYFd38I/S0jQkieVL2A5TJEuffGC0sPPgbKnMUu4rOXZtG0L3RnP7FA3a+aYRxTrGt
YPz30fasE8/HYmBkeJwd2EfGSO7KG9fi9F5fuBk/WGc/LTVD3h9YTCGLGh27y0COBlSDWnEFgFpk
AsOCUQ/Gqu1Y7dDiTWn7wTkZG8tAFF9IYvSa+o0J4xfn/I+aWQhnKSVOZmNaPZYTp9EPQzGY7F/G
flsEMn3jnH/xSp1Xz0zDxSGner1hkaWu7VTEy3LEkmdPWKJSYS1w2rsQR0rjjQNenswR+r983iRh
B+3A1EdwDD5iWxHHOAaMEPZgjL95iLNHOu9oGPmTzWSeyPJQoM5Yg92bDn09Vm+8t5ffGjYGZ2cx
WFVKF5flYjli2aw3DmRSp570SiHGRnNPo9Z0XVR+cV+/cVqXNSjCPh/tO8cN3FGPrCFCeqO+g/3g
1NDZWFhkF0YxNljQa/pMHrhauvjTWlMbe2MNdvk5Ad388oShZtiQhwsWxORxrGm41TtaPddOnepF
VNU9Hq+2gTHXtG9c4V+drT6b25rCSFlBcBdPfd93/Wx/cenCrFO/SI6NS0hOaOefAjlr4mYFZPeS
RMvXx4HTTfznMGCfD4m1MsJUmdSQZB+RzpGR4GYoJwUykwM+sMDPjqop7l4/2C8urD6b0+pgzlKw
QaSXgZ5ZzJY1bQsoo+xtSrU1rcDZqYgAFnc0kjeeo188u+fLaWuCqD9HJVMODuV1S0wDKKb50bMI
T+zpziJsWOYJYQlQXt6YZX5xRcXZ0yNNFye1YB51Se19LGL1pc8Zypsci0htEwg+R6hSXr+gv5hS
7fPNL6g2ORFVpHHH2+LOC5R/kICD1pVB4QBIbbtTEHdWpj/gdQ6dEmOo9b4QVvDn6z/gdFIXHp/z
pX4fzmgE8Mtsgnr6IiQcNo3G6Ime3lvbvF/cQfP0LP00T3VK2D4aC84wJoLAMrDpk9vkLG2MXCR3
nIi+de6vcjf4ZPl9/cZi+/KUZJvi5VHrcujGaea5obk2rGdojzdKo34YajtYGLJ4az35izffOl9Q
yjmfHJxmnJ6r22+5qh+I6gMDGJXv5Rjk1+0U+fTF03yJVv7G1KVz//qdu3yGlnN2hm3nxNYYMRme
2suQrcJiT2uVGNo2Ca76Dhfh68e5vKxk7nl5JVOE3iUM2WSNK2u8H8LI/yTiCBrDb329PJucyKnv
FNTHaG3Kctq3cjKuuEhg4H58/f93avyX5XHn/5ch/Q+rxj1A3y74nL5wapz+y99WDf2HhakCWgu4
X4pV8lQY+duqIaw/bAj80oVSBjPX5Nb8Gw9s/wHvSZ/+Rdvspm0eir+NGsL8wxQmHg6lFeYssL7/
F5+G9XIQVlpY/DzCNmyQKh5RhWczDh2ydKaIAgrci6N9V349BY4MxUxX1m71OpXeIy0zUHBdcwvS
tDz6Raf2GNG2fUMWY+B5V5Yu9tptxg0u6emtl+LluMnvk5brmtAHlYlK3T5fIVJBjPJQWBr3FvC/
oIvrTWOC4a4OLaGMeIZTdxN6LmSsrALrVMTHOrAkDbvoCIbHvnIgE+ksKp4q+4ReSdi3VVDSbK97
TFw7X5pgUe9Uvp8hnR7mJrur3Hy61V79GXSPXvlxEO6zWpLdGEztxiwy5oq86q6CKvqMoW68zUUa
PBNVewyEDlY1QYUrpo/Pga7k3hNzcN/DD7ytc2fd+8ODgJL01iU6DUT/mVpOl8i1pACMoy1HAZc8
DWA/TQCVngpHIYBaxtxsKscJ+XOnj1S37qEaim6vBvy3uqlZIko/fW8iIV4rZH9bPaGXLBDHHRIS
PYPAGg/hhAvNStLgMFJA8KLIOJaj8aFR6XQgM9xHEdThBBzSx0Ij+SpBBIGUcBYDIuSbMM/xxJPd
gy8+nK4tYstdO9w6lATfYz3M0Eih3YzTgdiN3lzMKPWuJmKYAUEIE1e2oCNE0eiNoc99ObRyhaiq
e7x8QvJSAds+XcGfrhDpNYm22nhADzR8kV44rHHUjTe+nKJ9EPCzofH31qjeETT6UU75c2NZ0dHQ
/p8oCSuEnH54/PFXONpZEukOmezp7358ZNoZVrovQAVO5jY1BHF/TRfu+jiRK9dP4mejYalMGtA6
kXDVJMighx8foGb3ACf7W+AU0wPePeywNiDrH/8Iw2h6EA7E/Ja3bHuSpgC5uAfCYd7r2mfj6Q36
xOQw//o7p44d4BVucOiRpd3SpcVWyJX5rLFREsgQPkEp6rengGaW6fba8NzoozvhbvKH6mhaXXFP
eOVu9E/URG3Ao6+9ZiXwi3EQ4gKINX5CfkNGK7rYfW6Zem9hrl/M5ozYU7jDsmZE2MBCfiBQRd7V
kQieA21TiAuKY8d69rkMi3Vp5ephkOXXn8bc+7+e9p+NYM7LWfrHS2B7JixV6dnKxvv28hZXAD9R
2ohh2UzQF8Zun6QNGu5wGB7iVPi3fStWc6fiQ39yWhOHFA4kE7R6ZZzyhdmIxsCh2pu2V7clZGTa
JCTIQgwIbtJa35EWl9zotklvwsz+hIHb3v74K6Sxycrr0aMWikRJ8rSSFXjzcjNXnnkcTx+ZUs7C
GsAlzpiNFkr2yRHH7AJMtP4+pc29yvvyiLr2GjpFiZ1GnDw1fCir/PuP0EPXsJ3kAfGMvK1nJW7N
uIh2Q1vvkrAsAEe5xQ1wSqRzAb3HVgRL0JzJJ5UqZyOzJMBloazdaJbjNUAAbEER3qDTn378FZrB
8brsovgqhAoqaIcfDMImD21Z5QfXB5gNhgehqLwtkZVeU9h4a5j/4cp4MYZpiPeg8GHUK/z155Uv
I/EaMl3HcVm5hrmyCzu9DUPnnssygcQU9TYwixaonxs/DaKFB+hW6WMGiqEKzWYNL4Ikq7FW79Kh
vcrb1n2oZkJYwXHfwsKKr0u8tLdNMjE23ZKMWT2Xk5kvElA3N7kdwgFl47WtcnfAbTTE29efTXVh
+GGQZuNgK8Ye59yO5Xpo20yfmkCP8BpZl3MMMpk8FlMxLubmA/oXRTUY+hRkQsZr5+qvD0FV3XSD
2wSqy9Uo6/LQ5zEE43EOl0xrR+X27vWPDzvJqLWSeL2jkfQQtdBz4X3Zn/rJa7de7MjrrK/zq8lp
IQeMzdqKRLXXjbA+hPNd2Xn2NfRKSsMsRw6mbP0d/oTnAJ/Yh3Byv2SFkl+TYt/WYteWRX4TwOAL
lxWN+7gxyaHbG7FVXyWpJ0FaA068otb97w+H8uXrl9M68zSdhnPHPgHNXbaKLs/M2Yp5NCwbqA4G
72Fch5qk3zgbMDYPQ9hfZcrX6cKYeorc1OXjXKkHJPzqwbUeG7aHx7h3gltw+buObwYM8e+PCkBW
OfrEVrfaX2oWNU9gvbZFrK33qspRwABZ20MIwRsdqiuAif2WN+uqz6DOion09iK+BzA4P1D+d1aG
8I01MFwHsCdMbVgTxzqByk3mF7FGQr73LIZvwxumpU/42XUlvk5sR3csoWDM5JLwntMHtlB8141X
rirlrqsWZCRFgWAP//Joekl1QMsLc4BAvw1Xal6UxCuuaIU92+F4gDqj7+MhbO+0Q9EW9eHhx8c8
k12aGuEnNXretvQb46ZLhEH4LDxhAXITFvL9NMnoWE/zdrJa80YpyNrNZO1AkNn3zumjakZrObUi
IbV4Jo+2zxVC0LFfx17ZHU2zN1deaWS3sjb6PXFGetl2dfq5tdI7FWImQcGdXhe9HA4zxLVVk+bF
pyEawUKM9cMYlPlN6Jnwm32ZfyrT9jGzi+G6Caf4+OOjmKetGYFdyCB/Ugp31GGYcOkTdfknbMH8
z9efuvNgGNYlluN4DE44NGzHNk8v+U9rCPSEdj51TkrA6GpUffmQoYfd1SXa05gbfqNAah1SLx6X
LRxW9otdz6Iy2fdTUx7EmDY73CXfoVOMpK0VXrtLIgfqhse4X4dfk8gztqEBQWM6kufkEdbdJJum
tIwHvMfDrm2gE0eTh3OEj6xCzu1HQMqtUPdPpSCfdcDa9/op8/Sf7w4cFt6svBi9lALIJ8/etMpr
IV1SQFmYp4lgKh5/fKRw0uNQ2w8DEK0btOgfYahCjgO6tqy1m+2pQeKD65PoWQ1mfo1ujqCMfoye
3TzSV0PvkFN7+lft636f0rleNoMIn0c/BEDaEfQXFZuptNInN0aK7CAW9Ik07820fTBOJioIVOPV
jz82VUZSd0gcPMlm6vsohbwZSYlYTa17X5Nlv2igrK1Z029zvx2XeVMtrR5bJPjTZ6qxjxU6y4UV
VV+JaypZL1SfiuR234TRVzcZyoWRTOs58T7hbiKNdF40qv04Ce8D8DM4fd9aw/0Oq3oxl0mBEB6u
QphMn0Yof7YoAKkUrOayeZgXeTB9roYoXJqi2Do6SJajSPHtkI9KMoe9jFJk4bCPWZQM7h20UH/+
5LU5IvI8urUqA6dufh/X/ce4VjvqvJ/dSmzppPoLBKEw80nwXhYgbFb4gshVGNzb2s3arfKNz3Ne
HaOBcCLWvNGNQabVIiYvIzRw45dF8s4CcNYhQNpSG3uOo/hDbTxqXb0jB0HuY6kiQB3tp7bOYBDr
4b2Rs3fAvrLERQ3mDbly7Frw7cw6XZBT+RRLo1sSEkkQ9RZX8TvtWYvYeIKjChYLPr0/lcfEgX87
Bj0lzVKSHRmtWCgW6yIacsA4RUb/q4IPAvustvP3/8PZefVWjmVp9q8M+p0NevPQ/UDyeqsrG3oh
FBES/aE/NL9+1hWqC5kx6K6ZAQoXpcwIpczlMXt/ey0G9Zg4U9MlMArGUVXoo+CulgLyVJcHA2fP
wJBoyNp002gG8zekO5cEVJXSWFvY4LTIB68h5Bj/IqStKI77u7HVHcgLTNkpQHKtL6NdfCPw3q1N
wJZnS0JzLaxBhf5x4c7D6lSGrpO5z0KfVqWnrtB3YMQchLUrCJdPSjpstLYYw9Zy75MjqrLVJdNw
Eu+EVI5Y/pK9sHpmaaraH+86GLj6WuHIzTANvh45zCgwcHZU6vzAd+asepMCdqRHKaw5VPcAmzfF
rF7UWvtiBkg9SEaS1kmCKA2G8q0dVDQAm0FKGLduvbX1OtQFl2SE5ztKx/vEozGXTfbVreEn8fNU
/LohdZ+RO0OFrJ31fHlZWilWnWkNAKDvebSxh3PIqrdlCLjypwyTKJfdLe76aSVloKTixevdj7Ly
xjCFwGOcbAOfXN+r/QZaVvtUqs5X0UaH0TKTy0TZYAaSfiDuaoSNbZ/ipDD8Wk+Uq7Y8Npb42eEF
zZIeojpLSJdCXYeSs52XbH33ugK7ONWTdwVCU626Qd/0DGgPS1MEU5a/KKr6oZgje1H8WuCUmBN1
K23p50/QZ8FD943nD5Vz6THkksWf9/0rIFwew9r7sbQ2ae5Z8RfGvRguCnrjPZuGX4kD+gEZczrO
JDIabS+nz3woqh/EFP2R7D99FqYayn1stAh159RlOCCC6t7wMAMYu8HA/bDzRdu2Y+OF1DEynAWV
6ccK8PvCNeXaSRXtJNXpi8GT+wiLmJ+xEm27uIqD1mMjpF2PzG1U9T3c9ARub/67zhP436I1V0sJ
9niEZLQamR30qlGEdie3qZn97MZCbLJsOjCLskYGPKyItXAFgDvoF554N5ATbrO6eKGGey330X5k
inPVjtO2bHjShGuAvqFi4YOZ87ZNDPEy/3SV1VgYzVouvVhFolQ3ln2b3QjlslXYwTzb83YJofCY
zJ6N+r6G9VY9lDk8V3ozbtCV0ftgVruhiNDcjba+5vD3wtED396dHzc51taWjgtEKUi91PM7NYIX
7DZvkUOagBLMmV/4V1bwdXV1qoBmUxacmgCqleFhBEPb21bjq2W7qWchT449s6brNb8Eb6DQn/a+
dJhZs9q9XWykM0OozPk0pRO9xardY1dumPxEQlInTKwKtVLpZ/XPHVGjLW1PKP46Y6ZG/TmkJ0+7
pbP9lSVWvE5TYayYAF3gXjIlpkXQfOplWZvRHSXfcczXR+b+opEhGXtsViie2gBgJsGdtDfgQTOt
YpSfrpsWb2UOeXyOqeKnS3kVxtXqxLOiNLdWt5tNzNxcNzyk/boZjSeB7yDEn/Ho9OZxtOS6zrJl
J3Xs31ZefPYdeOhymsZQseEZRc6ET6gzP6PCRh3N1FbguY+DO85bV49QBNVFehP0QEi/9ZtBnw5N
nzq+l+WRX8yMUwlj4V1J4AJK5WBoNwW+7aqaOBBNc6A2mnshbqqZjQgzqZTh4hUPjDppuzQLTSXP
T3XXDEGRE2twxFaUFcLRJFU3ugLbLP2tu0uzSwoWxHFJy53ZNMeK/im8Wzp9Xsu0Eo9C3chfXsX/
KWThbOpJ/ZnUbnvpI0zXvMuf2GxBA0/cGkGVn9pUOVkjk3q1Gj1I3RnPpkjL1ZDln3WSyLWXlsEI
cC5AaIb5OOUCps7Ts8uVa10a1S9jiF2/z8SzMeoPkfGYRUuMv6h7sYwGyJXrhLXVLacB7Ai/6giM
KsEQZN0B/ewWcVLMwJHoA5BdBCm8ko0XGbDCsfjQKfUbfAaPE4n3U22GbZuVM7OQgv2h6n6hSjhK
rsE+WccZIpd0VnFKdaNmhs93k2jNCH3kLxng/lFC1BqTydpWgaroQPzKmeFn1CH6Xdxho1kMB3NM
dtaknVSLuc4JDL06bzTeY5Hd2qsGgYKfx+2lQtkZQB/8mS32tc0UZ+vd5WTkR627PPjADOdy8MqP
otT1AP1a5leTfmB+AjXw/QWxBlsTm19dOsXRdtoFdnrODXQoj039SBVSHOJclgdRmCXxQNXy7cn9
clS2dc8ISQ9ivWkRrfWJo65t1xl8odg9Oau5C+twZs3zB90eNtGHDqqUIyY3eiGhyw6GfMuK+c1B
17x2SyffptH0zED7e2Rm94pauZPV/YrLlDzcfCzKbZY367RAvgiarCDD0XlaH7ST+9bV1JBKYw9n
zj5QQeL88JuBckhaVr9spUA+4pmZzqmiVvfIMCziMQ92JbKV9Ggq9veNz2avd9J+1WJRKfmSfVlj
Uumy5SelIDs0gb+t2/nOQUVVtCqFxNOTR1HYuVAPIZe/Gm8msc2t2SE70B1109jmSOtQ70JbIWOD
Xf5aZ1bAGNuegGXpM28PEbdKfsTIWBqqUm2CbVvWWEyKNJzb+D2xef+N0QVTuu+QCDNG/sCMvjmY
LefgqckucXpG3YbfaWxvlY7pPw7845I/5T1CUccznpn3DKJpjIOCTM9oK196v9wtyNHK0fUiHDVH
951arvK0uVfgjzD1aqY5GcJJ473uZctWm/pf0eQeAWWYQaQPb5PqMpq87DFOCFbXLig6QLjJvOys
Qj4vS1h7hcuEbRPAgenXRTNAUJQ+ZQ++JFokK0b4EE+hxIkyaqttNm60iMEiE2Rok+rC75beXOc1
V31H55HsQXrbX27J+0EpGWQ9ZFOW4gfiJS6b7ThYzm5mdJfMXrVu1CHB2YrCj+NTnRnDigo4KHsA
f8mTzqDuNhcQ3pZp8PzWULAYCH3t3Y0Lcokgb1c2mqliYWAXOQajekXQQe9fM9F34frKKVVwOJr7
6zLxHgQ1MyFvI9qONBASBhahSB7HwttCfLiWqE9X0Pnm0Oq8lESHAdKkXC7g516XewZjaLeWTC6V
4Pfmjt3GVe7aW5VSwZDJvc0uteoYSeDRsIKm1AZW5OZ9dBHsTjUHeQPsIph5E04o7kIFJC5xxoU5
dLOlppP8grJ7KypmJsbe7gKzrj64m7LgAG0M9ZIDrR5r9l7NxXoxlG69ZFwTirn9bSRVHmp8dX5+
QDcxHgnwnhdSc0GGeyzUp0Y/MdMYVAJKhc3WwC1IZ+xWbbi+hYIvkmN8hT+P59g3tbIJxiTRwnyZ
HjJ4z3tj6S6QVsddpaagdBIvIHfDudBKD828fJQa/DEtHk4NpvrO6yAHY79a2YznBE7D3SZZABCr
tbvRVPPHjBiolN7RK+0HOSwRpRnXpj/SmiHeWwXbkOyPg1nsZtk915hTlJn0Wx7DGa5bjU0kvUOk
1XfAL8VeaUtkfGnz3gkdX606pkGpM4JWeuYlmn84FYrgBi+MsiROgAnQt7Xlo1DVeNXq+nqJl2MK
ZuNQQPAt9ZrnrU/ObdzM8H2XMZxcm1Ba6SwIf05G2v5mIAEnjs2oi5HAP4QAGTB+G9B0SV9Kdcu5
HkC2EV/jfno2WVTqSZQrLAJsJw5VtOhhmpQwV5MbyHiw68ZNpvXoKxDQNiU6PaCD3IDhDY83Syg7
6VGHzbujpukfeix3mlXa7H5Y0fBRblVThA7ry7bVUsldtmeasElDbWogTN/Ds6710CrJD07gIYGe
94imT2AZ1nOum9tcMg6nNOYFTZ47c71f3qB5k7PNM4UWIwNpi3mvJ8yeJPVzBMCobQCDPOOuuiIH
XH5DHUA3pqCQV3Toq3wZIolPdd3KPUyR7ayeVJD//FCVeYfdyuKbmwqEFUvahp2wnZ3s70ZljxvO
Uq/Y5l662vzgCUtDVFGaX4ANCSy1BEqyJB8opTiaj8Fi+FG6IPKryekVQ7S3ijujx2OD0jTFT+K+
DYbkLa9hso98AmgrGl9hn3AQ5jlgQjVAIfwbvsBbDDnCd8bhOGRwF4iDs01rWtgt5mPJ2A5usHHn
RsVTTs+Mwe6DmcOZdnUw91CkICTEy+tcGU/TEzWrKtTZkPcAcHYpzRBkf2OzVpaUX5Ac2V3VH1pj
nenuRoEbsVzBUPsEY7Jui7UVR+WmH+Uv3KdiR5pxB+BhneaiP+tXFy8ls/YabDcAPtToBxZJWqY7
RaFD1ktjowDm8AcGcgNVcrGMrSvW5JXrxjFfMFNeFWseM0LuakjNsJFcsSrYIn4Oq9PXSyNIZWtv
e+kcOdQ8RhUF+lmXq2505Gqg1KPprItU89G5AGCPHqPlnMwK5YE5bQ413Gcf61ZIR5Sxh3b8Lcel
uxNA997kJkEu2VO8VjtwtsbeMnx17vjcTI08tG667mX7lYip3AiFlTxSf3RVelBKPOogQ1CZ9qj1
Ws01GNpHYlJbWDomeyXH5MD7lYoABpxQT09ZxJm/SI0PYxYfBP5pgsky8ByeM/QmcqEXTSMuWrtk
roCqXO3JVALT4pdkD/C7x2LdV+R7S3fR4VvEN3XQIHW3xbNj9MB1khoYehNxt02kzekBHnzKiWGu
Ifbi3SUMC6XAr6+cg2lwmA7J1YimR69DcNMT6/4H+c/J/NaS2Ufwsx718kdr7h2ndFZzZC0hA6+r
1I05m8WTs7LtZ7JwROBmKtRqZQDxck2+1AHtjCcey6gt+UiWYcrnWSrK35DkOJFyfm1HQwbca+/v
E+WYRpq94xkCyE724KgQqVFqkws2c1VF3B1qujEB5OHJFxwGsFOdY4dIcpJO11ike3MYJuZz1dDK
KREwPD8HbVp+TZylpf2m2MUhN4IsytN9D/QJb8PbmIuc80h87SMrW1ut9lno3jVbkH/k8/CodmBy
QOV0gDKK907BPnXn1QHerPhd5+9JcmFeRoZq7nJ7asYN5siQR+EFc8O0WmIJbwRh19RjQFVTDqME
6iQ8G48rHiA5a4l+0r0ByIMt7tgkEalB63EolvR6q6Uq9vVQ3+q0Oym6yA9T3J+KnyIJimjyeNhQ
TCIaChK7w3fYZu7aLtVAxE9Vqz0p8I+wYZZLxA1Bc/lAfKResxNDv61NQM/pmLP7Vd2+bgCdy7IE
OWROa0HgzbC4zX5/lE+0FztHOYnB3uhGF287yY40IrvYC01/EW1skEDvD3oJbwcJ30vdGjE3twyM
lQGSgIAJlxPMRWrS4htkr2b28GD089qW+ueE6mk/RssGTE2ACaPZKBYRE+nWasgh2ZhCMl35toJO
VeQFkgSdo7WNddifWv5S9ZHiiLl/XU1QTNoIk9zjRtqEmWV/GAntQeA5lq8XiJ4hlT8AaOIETm2D
npgMOkHnOuNkM436Mzbc12qiWqB5M7P1dXaLS4uTnFA/u9JjEzDjBa6NTqhfivW4qAgIxuFZzBEF
XmlfcsPaeEiW4Ict2zhe991Dq6J4bPPGW8E5r3wlo3Qh7R+btKvecjX+absY+xhKuQ7gp3i7J3NQ
RvqDmvRfsD04eWfxW9R7q6wor1rfjHtvzCEqjzLaQsE+Dl33O9e+mPQtOUGziBj6i+to0Z1y3/mK
ZInISF7kYl6ZKlchsCardujLhz5NNpOXRluci1D91Gl2d1ZHdEUakLAnHevX0r4X05yER1U1qeHj
zeH5bxnDFfzku84LEvMZex1UaeZEtrVmu2dzQiTqaTY3IYaU/Hzf0F10q6tJIwSd0Abs56OWThwh
0+JUj9y9kHqtqkFZ4c6gouPajxBbjqVFazZyvRc2UlapJH9hCLbAA1NTCFQ5Y0eU+J2puSgzq5iY
qCZRPABzV0hcatWEHZWzoJqbHesxRxxtXAK77j4yEDQHODZsOr21sSfGJai4+HBwA2dITtPSF+vF
dM1VG3XWWrQ1/KPRoIVMdcIwuMqPBFRGLT8rd6B7DmSZe1YTb520+VUVHSXiDv0cZ+JYezSWNkjt
Vtu1YJY7WOch3CroXlO+1di8/AqTFyva8qm6YvAJLWwpBNQrDFwt4iDLBtxVQ76Zpo80kbuMQnmw
UAO2jfhS6PoWAxDrpJm/FnoSDLKIHxmg2o0Tw+qpaTECojY/RiWadv2j0ZrNKQkn6mWBbSpy4xIW
3gzefE407YqRcfB5J342oQ0+ZsWAJj2ajEMOia3P+6Qez8lx4PFiuwCGrSNvgIrKvo/jlnPNB2sZ
/2FCI4uj78F+XWYt3cN8fkw5kUwubyArYuUcex7AApdu2GoD7Rav2i5CTiDGMBlIAv2ta6BTtX7g
5sTMQV8UCa+ycbv2J9uB4tvkiIJKU4Kuc49tNXgbmoVfvbJ81tQAQ65eH5rGGblMM5VG+RUPSb1H
8rYtINz7wop7ICz3KTTTJZsDGr5Az7wuevnmMIAfVwisvVHfJMtuybh4ZfGJ3N0LpWtKHOhr9Ywa
3dg6HxPqzTD1Yg6rRQXij/bH3qN82c85ZQAv7jaxzm7sJhXQAloMTaJl6CCUdRWpzkXvu1DXcNwX
yqqmYfEYecO1BvPURFN5K7SHLB6LK46p1uEohMwq9Z02FqSoMNF1n3ln8bMrKGXxg9xIt3vos4V5
C6/XuTgrz6UCAaKLUEZBmPuiAwHaKSlCnEH6dXSX0pem81XmCCVd7WLl7t1uDES4szku09okFNIk
ZMkpaTENX7OXRa8c+KNVxHllACp4wiP6y81nczPkEfWb+2VFgYnLdwEvqiWD1xva0+hC2NGyaqNz
Yr6PoNBecrmjA/avyFWp89UZ5r2wRXxj++h3dOt5DzCGv4q6SQlII0Zni4MLjJllWcUCsHhWV1xj
Zu9Amuluq3O5m8XVMdWc9qy4Y7LJ0d3WygvQwi9UqOmLVkF8ZuG+e4OjeYOvgFK66X1aSXa4cyyO
sGb9diD0MWl1cq1RmFOnrDm2U1RfxYb8qYzVQaBi3+lJSrku19qzKDXcnHXf/8omP6saA2+iUDcx
vdF1DzDn1FrUBNJCtGHrquNpbIbyhi0sbDgV3upqU/ZNd6NRuJJLNVIDAw0WOVmVhTr/XGgXu+3T
XR/b8pJa+XiBstFue5cz65B9MFhgXbOszW6psViHxUrw0ivp7fsFr2+xTkwu7Ui0dwnGn3PEgfnG
/YDYgxnJvawiOtIphCCrEmKNGX3aRFo9P4xubVyHgquE9kOSatgnVZQ+5EudPSgcZP2pj4bt/V+O
RWnuFaWjGyNlHUq84Su3NtEPmtm4soYcq0CT9OgQum4NE7S7efeXtjN5BpPxrOZEs71qjg58828l
BHs/zlVjn5a6+xg5v+KaOzNN8trv2c6OmqWYYWuYzdHWVoo9YhEEkXXSnemkLrp8LIvn2a2bG3fq
8TFRjTaca3Ts3x+qC/IWIKWMyXvO72rgwQ/UsEDX/VRYZvtk5tUXmX/1iImufXIxuJJjBEvw/S/j
vmHVjpen2chuapN4ryOj2BSkm3LrLdJ4skb6qYgE1hGcOB9y2bTpDBCbSmqKRz3mV8hdhFU57sSj
ow9KwOCleS5N3i55Hdhv1eRWX3qKGIRgY3lKLLyW6qLgssni6exBAlzhyrguMVqPUXc+DGna7y0d
rqBp3W2bm+6DMGlyTNL+HXGjvm86Jg/Nx1Qk73GmyucWpC/ZAOchcxUNDWHfkO0bxnBoEezc66fH
BKfqHhH0cCgb/VhnZU1AVh++2lZ/cphfu7nKQU+pX8h4/FHjDjToEh9Ng0q5qYz7JXOfkhiLl6LA
nioHHuupPTsZbeWepmvAVzxvxn5FBah9Zvi+eWTGyte005DO8rXSooqY3Vl1rILtoBz3c+zFgQZG
8dBzbrKFGiNJhrJTWE9uZgSKU3FBNrpsayvOjYGl6oxquaNhhlYvV3L9pBRyF2PI3vFDiXwBSf6l
tLSgcRaL9xauW2nTljIrZaXBh361OG7tVatCvGF94bWOgzqrlFuetU/zqOh7o3Vzim5iWvVGnRwp
rzyMWaqHkQrW1QWrdyJuq4VtRlyTNvlM9aKoiGCJTWthraoI1G9GJiEfZrsQFwrQ66npvUcxiJvI
a+cgTW8PYhMhF0Uk37uHPPQhPg5G2azKub/d/aY0UvBVp27VHI2ltHAXsuwnVkG6EGOOaiKB9+h7
CF1KbE1KQoTPFCSVl3fWXwCzuaPshhQinA2sJ1a88qbNfbVt7z3Myn4zutHeWTUR6bqfTJ6ElMFY
8y3juHCuWhe/qUAqv3Dn33Rdc817Aipxm3yNneaev1/EZG+dplS2M/HVVeR+duxW/ZLRcW+cnzll
BFRw2AuFSysW0dcxZS/yYN6dc89dzboX72c7tUAK2YiKKVTl3ThsXJs3ag3QM9Qie2cAVA24TRN/
sa+5IqYde51HUFM51gkpmDlWym3UUwddJkTZipnWwSLr+eAoiD80O+Uu0NxzntHUrQXP8S4tnQ14
P+NXKXAaw+eD6q6+Fto8H+kPEoLIpvzRquxQMzL38P1SpeSklfi1laV4cMrYvAk9VkJ3eIsJsqxV
2ij7VNcglVbdu1o5uCvL7DewNM93oRU9uKR9fSx7FHYWCrWd0x+FXobT0hHDhaxl57p69jxKMU2N
1RhXn7gyGgvJ1eqTUC1o8HPZaj90r//tXbRlrG85u7I5Fpy4KuCWpmYPNFedggxL64bJXDrrDMoq
Du/2sSw/RSy2c77MFz236+doVH4rDVl1JYPiDWhq7+KlqlM9OTJDGsS6lZ1UpfVraVgvcy+sY+N2
7jm786+auT4hMHs2ejp8Yx5rD3lv04pb0JFA1gZwOMXaRpQ1WA947qx4A7XowaAAQq6TZET9QBRm
eYgJqt6kOx0Avuo7/X5BybU0OQkHP4pDMtEthhU0PWzGRhwda6ELang6hKlEHcOcFWrjGfP8sEzm
Dmiqc46nblxXXdEfswxQoVuM6+z+zydDgLNIfLPLzWtR0Uj0OmOhNt9LmK8OS1Q26KtuBnOrcal8
jut7bT0zx+MsTOcwtbpGawZBedqZytado+WlMNWNkujpR9Bb2njSoplp67jRA011MlpFCg/lgP9z
BA18+H4pooxig4AW3I2Es9EC7Tw3++lGz4NWOiKAlC9WrOfmqmiM6MbguseJg0KT5uVrpDjeU2cj
/qmaHzpdtou5uLdFY4kXy1Cs5VSbBGLJMsK2tfbAX8/c5rkbNk36ACmMfn7MaO4DdTEEbOq4HgbN
2CtVZNDSb18WutybxOV3DoUMUWw6UHVqRHl01XKbEO8Bw1A+lbEmDoISWRgVAyFE06wuUT7UFwvy
6yXWyq3ePWEjag9dHpHtVuPXsbfmMw/pg2QY5MvlItqgeRaw+7lbWpAh/nnOqUZrRxf9e0/AjaS/
q8OwF7TUQzsqkVxxwNrXbkz4XR02fDYLcLTCLa5162dnVOVqUSA3TkZpBg0qLrqe5P1MtVav7EM9
65uYnryJQ0rrZPXaVuy901Nt5LnKw75p8NqoA8PsQO1XlTl3a/5CfEgTlHFZ3ztPOLA3hBpK4jZW
9hIzzW539t6o7E840Ni3kuqmJT3IH1fU4Tg5JXcUOP3FoM5h69glTbZCnjAT2tJ99Gg2isq2Hg2P
elQbpx9FUlAFjEULN5rQy6BezFpDOdCqjyU6yuPIASlo31ontSDaDMArhcaCGCnUYJfU29P0xNPN
tT2VDpU7lVp2kEfeKo4pHZGqaI9OUVKri7IMPHNeranl02lA+nrnUdIXcaMGd/NS6xdvSqCE9omB
1C+W26ie4FNKJUcfBYCxafvz90d61Gg+2Ut30wmR7RGPfpiWxPTTTkz9j8mwHSF2bQgHGgH11frW
eHV9M+VvsqGCEUtDnIqE6023WMdYr3mhzRQsWh2TKInlVSdodHVztz+4hnWNzeGmOtCDvagYn8bs
CVuX/vz9gTAeayjkF8i9Txbn4xNkTaLs2eL9mB3QISCMKdmlxaazmuihs+by4X9OQNLjIdX511w6
jhwsOgY1AtfSGdW6D13+JfXZ5InsZESAKCX4QnqmUx/szPZ8x8BvZWZ1f/DuSflUE7GPLrcMxQwf
JUrmHfIrNzQidVizpVR+jm+EquoyUkYjs5IYL2UWFxQlNAdDqE6ysKotKi8VUpK5NQ4UpO+BDWAj
e8dlEsTJ+xP3k+paT9mFmSV5+n5RJpphYiJO8/2hmv2sUxr1pX5XV8Zu2Mmu21bStQ+EcpJdmybp
wXNMYzeLrNmX3TuIY1pajU3UUB1Esjaz/q1klqvP3PIq7y9Jx3t7MVB8pzSdiLIkebE2DCqbBuwS
MsviuZC9dXChtvppJQm2RvbLNLSaj0zFp3ydbxeOHD76au/IpVmSROQ8z+cxf0DZ2CpOfW/BqQci
fBqcy8zdFLLqX8UkEXMiSj7X4yIpylUYqvOougH2iEO3mJz19zvPSK+u0yunJp7e9GjKXmjJEO6f
injfG68TwZrb9wtgyOg+dqGvq0OVFMUZRHJzzJMk7BFvPNZ9868oZf9HaNgBOYdm0rGZz7ds/c/h
8UakoLHkvT4yOXQT27SiKW1Uq58yX5Qfg91bgSSGEw4qfybL+nFfeixuuk6VCr/ZzC8sWzv5VDOz
k1knfCFQveM0vc5Oy8BrAsI7N9voohjmz2ooJq4mBCcSbHh+rb15jBSGAlAw8cXuJou8vtt8KU1D
sOe0blwT5gb+xVD3Nyf2b08ME4meq2lkNTTPMv/8ltXGHfu66VuMfRVq3MWuwtybQ+z0+irSLHMt
JkKOnc71WoMhfHSEFapdlF569uZLqhJ8q9S236fk4WrP7l6ntFL2VaPmYcz54scQ31se8lwOOYH4
WVBWrPh7cWKfk/ZDqtH7Iur+rOktfcimI0ZaTReDg+NrYg7qPmrKVzdX97i8lQPzUdFBK0lw0rXK
DtQEXrkRlY//8yry98FsiwkCVdcdrG4OPxXG9P6YPotrXU8yyXsZzj1e8jz7tEvlK9U45zfKvUAP
DteXVkw93tDSfzX4fv/sf/t98F+H7sr4CQ0LzVD/4F+YwutGVChsb7P5USjp+4S8W4JQDpslS/xc
U/Y6LdUCHLKljD4hhA+zcPtAAt/e/r//IChQ6CqoapenQv/7YsoyqGRVTMc50sXvqQMawY0ul4lF
o2042IlK1ttchm3V6P8f08lPVcn//lTD/U0i99+q5u5j0L8q8Na8j/ruP78/CSq8+zDw3z5YIW3r
54fhs51vn91Q9P+lULv/yf/bf/m/Pr8/y9Ncf/7Hv/2qBkG/4vYZp5X464yxTRb/v59Kpu78IX5/
/vkX/jmTrKqqrXoua5Nu3Uds/zmTrKn/bjoGkjjTZZ6QujeDdv8YSsYQZ7j3AUrdVr/VcvwtVpA+
+Y9/s7R/549qHkktjQq6ARHkv77zfwzv8UP7bzGCf3DReK8yI8XEL4le173PtP4xlOyVkUtSguyQ
cBXxiD72OiVLsVnuop24NqxDxSnfR7ogAk0ntu/adXpWPe8zLgtrvWjWHm9yxK2YsADHUBS3BkDy
mLbeJv1XAIRva9dfHjC+WMcx7rpwi+/cY2X++7vaLUpV5AgjAm6Wl7Jc2pVMir3auRZRuNLbTEM+
h2N2H+2H880AhRtigVewDl8Ztqx/yP4hcmiB9735/v19DUB+A0dVq5DS6XaJ7Wtcd8kG/1RsDS4Q
U9YMJdIMoksJCJISFhOzdYTimi34cOvg2AZ4i5L2x1h5G47zbtaJXa1rF88o1MCYUvYBJf3q7jRz
ELmab2QjTFAiqvRBI3ULT8UIxqz8tHUF4SjFOZDslO0b+6RPVbbTXKaD0yRKAlNrX+NGsDn3anXi
0fduVqt420XNmcTs9Xcvn+eNkRgPUrGNXcwnKRunwqe5aphyYYKBgG43j/aR8Umg80sD/45YahE5
oMkGWuz0Ka0DI4/WwW7Kk97qBLLSOQ1AnJa7kRBZVe+XaNqykDov3SzeVXr8svcswlILk3SEAPhh
Jf9iBu0b2/HHL53pM0ZnNYtFVftz3JQam6OASr4Pk3SMUUgq7ENTEedLaWB/v+j13B366r7j2PVh
kMNlFEYUNKNnBahEsm1EtQk5QPumJrF16PlWyqVJdqO6XNJp1o8LMJ3EcaKjRTn6L2vBPx64v07L
/sGwuz9gjsvW7IEf0EgPmn8gWKBgJ/miZ/TkNKPbcZFdzo6VpWecGMRdrUD8b87OYzlyJM26TwQz
CIfaAgGEIhlkMikyNzCmILQWDuDp5wCcRU/N2F9m/2bGuqu6KjICcP/EvefyQB6XLB+8ZXrq+8yl
haR6YHT4UJeN4RGc7oFBpR0YlSIgRwVvpqj8/49PyQdV8fuppuWq/7gvJr3vFoQPrT+36yO9xX2c
UzVEltSZueoMA9WPNTX0C0IKZGgjpuTOvEaNVTwQC/KQ9MtA4zUQJiIfik1wioZs+Jcr7X8fVY7F
GJfjSodSoKvmPz4jEUo4URUWmqzCtJBR0Ic5llHYGWp+N9h6hg6A72vmlVTqPAnhxxVwmu6KbAD4
sX2VS874CkWvn2bFcIzbJ91g00+BHPy/v03zH4WAoBSFKKFD4MNqS9YUp/d/tjIstmKA+XPlczV/
trIxXqLk3tTGBw3fSh1TKS7T+ySy4nXQGl7DPv+sF/wcKB38OF6mMNXQRTbUcRzL1l/yPT9BPq4c
twXCC88YxpvQMThuP4LUt3Nockc/6Te/0RCVXk+ORwC6LX1Iq0qEhJt8V/EoqJGBWN2qHZRTOtOx
okGtQho7XsLyschHYgiEfFlJdXxyc2k+lt01NWvjpCGx0pxPE6vqtz6pCpzVmXlNdFpcHCFK/q+F
1D8c5l/fH287Ei94HWInafxHK1iTebwaLUJdAAHtsXA06+qkomfyx12kym2tOZYvoys8EH4tTlzV
J8zQuRAJXJ5UE4noqkk3EPD2leVfMs7+r8eQKSA3pm7qQlXtf96YriL6qqC9qBqVAI1KVz2wRo7H
YXuHBoErZ55/W4kjD0n3nDTlZUFPsVr4hTDdUQ/G8ij6esvTQqcXMw3B65Urtykr/o2pq28f5X8c
nY7Fl4dMgP/nGnzk//kczr2ysFOJuLr7+I9Eu/xSTQJmmV4xMM+V+X3oy+pA6Lp7zIZJ/dVHa+/N
CwgOsV1CdUtkQUeDY+TOwc06P2HSe6k6tOT4TN7i0S3+xb/9D6AmpyVvjq2ZKsemLoS6tzz/8csb
SkfIvSgrRKpTcuQOLs5EpAxer92mShtCnIfTna7qobMwHVrhCV90i359yfvp3y6ef/BQ+CzAPlhi
48zUGa5swb//+RZbNiqVKFbRkY0KipKyI6xUzxdSzN3X/T8No6pflZldCqr5h4G5ta+Y6quZD3g2
trcP+cWnXDKW6hEjjUIUaYDUxUU410H5i6jEY0ee45RJ8whxBDSfchJVk/zLt8qR87/fKFeo3KD6
BrMRrvGPxsgk88axMiC3YwOKf+iS6s4psFYLla0s6dapqSCBWq1N/60f10hlUW82xcFC7z5vJ4wx
rO9ksiE6qhEYG5LxNjPEJpyiWj9ANrFaUV9QIV8r1muXLKbvVLXmkWifc4P212lc/Qrk0SLfpMUE
udVdxcA9lzb5ggw7Hs7MsPjXpOmL6eQDN6L4TY7XXSYLm4XptBVTVdBaH7BNU06yBdXMHP/SFyP1
gbWdSZn55q6rcxPDqoVFnX00IvkNva446U5FhUOsN24ZzGS1YZzTfEgf+owjt49G1S8k6ZGmm+kh
AUc+s2z7PnLY1G0vAQTa5kftVj+yibC8loQdhPvpczsjay5Kk7woM4hslUSnRppXgojSB8f2sdyy
SkPFJoroPubdDGNlYKaZgg3WJPnkHXbQvUCVS5w+EARw2wYcR61O35KFRa+bam8qyJfQnNEexK6i
fn1BGJWOnTMBonC1k65UJXE74g5d3RxORUXSj17WD7LKP1gPNqHSKDcMGZ5dZfKEpJAysLSfDGcx
MRm0v/kzJOd1nQnDwQXuR3nygnP6HSU38T4ih9Ow/cSOVStUuigFHI65pMY9uP1UUlr3cI6uJT8x
rr0o2MP8NnOhEMpMnHykImkdyVvCd3N0Lbs/ZKv5vceKcI1mNbBMXBYR/6Ayje7282bWKSPyqP1u
DKXKUgFtK7pMTUeCbxeHmgy/A3IXL86IA7VRn3k2IADf0fjHJ8mKxFdOfbhfpFm7PKuDNh2KoXxN
9XQNSG3TDmI2A5mieFki23ge15mBrjz3M6x2/rAjnnkP3bgduMiSkYlM7kZmwY7GNxmbsCadNH2I
YtmEOQQUZKGLAqDB0bAD26nf9n0Dw7MlhBeRSlMiJtfYMo8Ga6XRmfkx+hGzZk1D0vSkVKE1a+LN
4EA45da8TCznEpGUh1Gp1ZBk0yuJAkiQLRgUkWMSHewsDaDYTJwFmaiHJGJSHbe/bbIXsQFvrLGU
TsDUfu9VJALYgLONzVw/Zoe4kuhKwrasKwKcGz7M6vzSesv29oc8ItXr2VLhO23kArY924KgCZfc
uhDYeGRCer9CXcAYqmuntIh5oWkqr6bNC2Ux5g6d2ihPewuJbvWko/Y7Smd509tJPePKvHWMEM9l
5P5hOLN4Vo3JtEsyK8ihXhwWo5rC0XofRPmCA8A9EhT3jfhm+4aHLk21O/SjbNu3b78ReN2Qe3ir
2XWIBbromVTvj3ydHmq2G15j290B01rN69jpgdOxl7KleYpX27hkTWxgX+KFrzpkw0RBGo32qmVp
+nXfIR/67kpVBCSlFOwWSt7wqu8BAhFy0wsAImnLpqe+IhFvbnOM3nF8a3P7k97hLtOKKoxnN6gU
JwAePiPyNsGSNjFVaJ9Yl69vZyZkr3Hjxa8XDr5c6K9ELCa34oyepgzzJGUfz2saElATI6HJJZty
28br7kp/Qmh1dX+3qerhrUWfBho0iCO5eAOTv634dQw6diachTcmNUO9pX42HGZ3VWl8W9g8xso0
Pxakw3nR6ADGiXiWk67FNzYQxViUv/avfz/J1sgKp7rVvpFsp/KmRUR5WWMItgNhaGRh1xyigiGv
lcn7Ka1l5u+FWca2cX+ILDe6A0jfhF8vs4aS4wEj6SG1eIDNWA2rBMlpaZ72J40NvftNk1+nc8t7
z7zTCbI++9m3XX8D++APW2/Ux+UD2yDhIbl04f7m4kyEmFAxKBgIaw/bjWubOl0TUVom/e3BRujg
0USO59oenEMOG9wmpZnNTXcmE7O6tO2CDVtMUWiyL/bpbm4ul6BfEA4frgpRTfsrkmbucupMQlTx
Op2UiX5/f5FMIzklhsDpKKBvdbPtN7ZyWRDEFgsQEKmlB0uDCYgNdUEEwv+M5oP87am2jz2M4YA0
PNat0MHZqGF5FmcnLT7BhAcil/mRXmq/f/cb02oQTTC+JFjQLQ8CWcUldZh4YONNFSR5BRK5AzY2
j9F8FErHZA/upM9uhz/262cY529u1kzXOSoWkOVGQRZtEaR9PH13hq58LpffWQXlp16y19Rcv+c9
ZbUJTIuJm4sRsQeNFDfWcbKUO3KF7ZMyl3SlqUNntbkNI5n0gerY0msESCG0JKtT3y243G9Z+qrH
0r2fZqQeZBPqT/a70AcUQFtVr01SxT1UWn7Tg6RQyO60O4W7PaqjC+1Af7QrhT2b3fL7FcP82Kfi
A1u7StFkZciU1/k+ncn102qGNAD4fqdqI0P0eL6edqGVrFFgwOo87GdtLNLYx1k9eXy86GQu8alD
BR4ORFX5uOGokfefakIzTeJeHbJTAqletAeHfNBLPFXiVLoc7LPUSLpqZBmInkA3gpx+1Xapn+Zk
dsLWJqIvZfT+ZM3iMKNI8Pt1pZzJG8qg8agMcfZm2vzIklwBJLrxPYEe6UGBNVES8urqH0qmmgTF
Fp9GWfoLaYx5xZYWVQAztq1D358IfBnHriuKO74hihm3P2eWml+cuPKz2qBRsabMH0rb9LgplvPI
CsWv0u43G6QKHgV6kXXEPJQ1y3tR0niuznpb0tw67v/0fQhQL7WndfgGc3jgV72Z66MqtWPuOIzS
R7T5qrLgUmDeFaC3/FHb9nQSUX4y1pn4XkKXv0WkO/Lc8plZNeBxLupAcDofTecsUxaqWsJ5vd+T
TWGkiJqi52I2z4Se6nfC7IPEYcPa5FnyTISdV5CC61Uowc45fksVQirq2vxthO0RFj3Vdc6aDc8S
s8hkWJ9IHE3CgbxHfyoKHE/1AY1LfShXcw1cUQ++7sQEqYzdWQ6ZEeYVfAEgM/kN5ZOMn+3FZI2X
pOjFLet1v7IVDRGJdH2Gu+HKdIELFS82XmTAe/GK3mCpkItvtcb++uZOvAYwsk56hsHTSjC07y0+
2qGDqeJlwtqSPCAiYplroIhFeXk0ykE7KNVWPVu85UB/1FCxlTWkW2nPtSK7W1HGVwuftMEkq165
2JLSAYpYmxxF23WZRNIMnXhmeWu4yv3Xud2uyWftGhBXNJughMGefHdZCJPYrnzVFaxFJZT/ntOS
hsI4b2fq3h4SaPzJIky5h03HIBON89eIFRIPwlYNT4qL0tq00qcBKHdFV7kXY5bmvLkYKOLKHa8m
SqZwMqq7uYaAMRHiTmAoo4hIPu41oNH38EBIUfX3ywlMeaA7o3Zce/tsNDXENT2wsHhc6/QxKtTy
fv+ILNzuaK/wvKjLbRu45nV9hfVR+G7fY2wd+vY8E+m31Vl9Frmhm2lQZDRxplQevsvlSWce+uBY
0pvzxtsPkn00sz/udUf8xrjGWG8FkySZ3ElbeHZCGQVBADXrmt5H25UxjPGtbHr7Xn3ZCxuzTvNL
pNd/iBUHIZ+nCJJn7qURjcw0kzunJYsbxuCW4NfERjD23f3UrK+KU7TnFclyYkyXGABhjsmW/LqB
THDc8/eNk+Z43Spq823G3aKVaSe7PGhqbmArwCXTWzgTtaw57Y+g7Fpuq6U+9izJD0nVMqhm+DxM
glm0ZiHqYQ7NS2AWDkvSKT3LPlkvrWHc24x/or6o77U2+d2sjqZiHUurEBQXXcVcVHinzRtT2O/L
1F1F3EYvc5Tea4v4DkT8pxLbSVgzmtL8siZlKZ4m8a1zpwmRy0g+LkH0B0Z0EZyHe8iVN4QuvEkx
P5lkUO8J6WYBEXl2MEgWVtZPvaViJU4svpnO97bF7UzjcdQRF5PM2n6aeYIuhn2MT1rDSTWmwTNr
WjNEoCMWaNwmave77pG9rFZzpvthW7wmTlix9ljK1Q6NccIsnpIp3eOlGmHMSKzA6lyjvvgxDkTZ
xXU+HmJ31OD2dbg3GyOAjBV7mYFkJe5K5CRO6e//k0JTD3Nurc+oKdFkrOlZRWriOer8Ng9xfxCO
/l6vmvClITLMTZ6rx5SOE9Jjdfpr0hktDBd40Z7hKqHrTmHYqeYvs6WsJF4Ko/vq+qmO4S+3WtWD
iovLwmjfkqhKLlODd76MYBk0tnGk2it80+kuaJzZnmR3evq3Nq5FtZB9qPM/VlKr9c2TXWB7cqg/
47SNaPxz02Pvz7xiMr2yRyLKzvinbqqfYp76azrODF3rLYdIIiBMWW522nY/GyY3YJSe9Aq/QTnW
WShs62rxfPlLD4igKxv453goRYwiVDHulsJiNkqb3mhR7tfmwlKk3agrq45ULvPlkKP6jj+zuk5x
xPQwiBj9ImZODw3NlO/Gjp9ZFn6vUvtwiF0+uiOVlZiUywp1JskW6jl4Xn4H00kaJLzn4Dqa3CBw
Fj00MEuWooBYfGKPrZFGvXKqwSNO+0eOSG6eK8T0Mxp9w01/WJP6am+rHVqriKKFmf95qNBC6oLJ
To3kp4lyl4uSnn+wXXJn8O51a/LWlmDU9AJuS1uEcSF/IS4Q3WRQZKICsgXP6JSP88nAOr39ZRRB
0amtVda1tnYosc49Al6acY1/0u3m14gKvcuqm1UMZjCo6d8EklONi90f8wZ/hppm/kyuJmYoxhtR
FxDuzc+hLT+VyS0odGcvNxPpG6ilD7CU5vLIBz5MSDQrLbknobtibnOc4wxmr9HSzCNF48+yAOw5
14KU9DGtPHOg0RDfVnNDbyxgQJpLKj+jpT9aXfc0ZZtACpbEoNc44aL8mtyTJoWZWVHvmC3DrKq+
LQjtV06JsVw/MW9xaI8RfhakXbaLubfKi/Po8MO0+XgGhRXkdvJnaFXrZDIk0jUSvHlZXE+g//A6
1f0FBOkFqWrr25Pzhnf+qMZZYBY/TLNhmFe5H0BxXmNjZGrlROeoXEtIKfaZWukFhIcRDOv8HY7z
o8ulFJXZEwXmfVrHvxZXSDw/LgLi3B/UZjm0GtpciGwAEmw1XME3+2NEMDRBLHyoynydgfuDUg4n
m7ZpzotblDSfXN23vIRpxPwIRonW48K1078CdBYuHsbZKzOmpH7C8xx5teoqIXxIatwpQuCqmm+Q
+18Htw47kz9jXYjoALIAP9VQGId4p9lIGA4mxX2ltx86EtyAlYF14Np4LlFsYLiSSiCoUTnMqcoS
4bxOMkKlZiMIxYREKDa2TufotMldF+WfAi4NWkDtucuSkDP4PLTWdF8vzp/RMlw/GujMnKn6jHOd
tFdjk0WbPVo6fRw9nmZMVJHOjFFVntm2XQjx7q4xEBd/aAgw1wkSknBu17iwTgVkVhqoxgzMSpNH
pb8Wa0mOuOghTebvRqt3gVk3lOuu5BKnTCjr5W2ZxQJYFqf9KqxTU1V+hRmFDCgmi5/ddpQ5koz7
xKp9dxjrB35tRrI0r5QoWgaaxcTdV3jLvLeKTR6kkdNcUNNnTCK8aHDUg7EJ//rohY08UvY2ZWBU
aEE9QKtIpuWKxtKgKMXoSarvuzWKEauG/qnrz7reZhyQYIDV7Fjb3c8aWpObWqir8/aMHIc9Dr2y
Xy31Eg5iPla5RIaO3NDryviW6zaKaM7Z0Xbe0wmxXzamQVOtPp7qc28Yj9Qb0Ja7KvUoJC+ujTTc
XsDz45Q09EqlKFmAMI85WJeCHXfdPjojJ/5QOp1vL3nqgz44y26wfdEzBbCN6lNMw61ywqHZODl9
VvkjCv2AH/GQlqNyKmAbcUbL58IGv+gSgHlomBr2xnSmB6/vUI/V3kgXxVfTcLwNXUwDteXAm+Zx
MkeOQXc9x26kojCffmWqRAxj46yRbG7K4Rtz7IfGIC6iB65i5bTcOfwqEU/CT9PuXeddzWO9Rnua
VicVkqfSPFWGAvKkqj7tSTvUS/OxZM13TECfmYvwlUj24aIrZuqjx8AMrasawn+Nq4iA6aATf5ls
pk+wvRGqThQazMrSk2iyy5hfmPWxizPAR+SZ9VE6nGiy1r+pqVL6zvCJuuDnIN3Sn7QOb4zFyk6s
Pfpsi9M3UoarHNvlMlcveESza5TcVIgyPnPilcCpJOiV4uc6lPHBHIwVle4MNX0ejpWG85pXwKaC
0ME0WrgrZ+xw6gIavEXahArAw6NLs23KJ+7K+IDA+LXH1khM+0QhtfkcHIxgsOMw8LAvJ37srnHU
iCRPPrXpMEWXNMjxes2d5a9c3xUEZWdTdZ6X6LKiAwhMaSq8o5TuWBTbg54U15HhgEQoEOaFavrN
1V6s6Q6NOhUk5A9FUNZsSGowhILNqvnKyqMAt9JygJLsKZzo0irVQAJ2tvhrLPIA5GhBybYGtlU0
fGFovxWkiVJCK6yXIfc6gg1nA0iIuFnTqaumX3ky/I118QR2TPeJ8XvD+TEdpJg+agujGedbnY4W
e8LSOOkIkdNYP8xdDLa1cUikdi02hyq5Utj9bnVtNA+usrnnlyIBVkKkh0XN7Ovf8NasvBIMIhQF
Tb5DQxVkGj4b85Zw+7M/Rh7MbMy9T2BJLmaShFnq9kFe4QacwR5emqT7M05gSxgUP5ZtM19d136y
k7Q8yq54ySU+mSY18RKLzxFtEkyq+JpX8BRqe/2gbLpFmV4Es9O+CdID/DIDor1M9V9iqeDX1Koa
SImIQyy4brHt6UphHrPJ1hiHYEkpEls/yE79yEY84Yrd3juQj4k2ROAIj7BmPFLm7UfjnCNtlEE0
2JzdsXpQ4xyzzkfclHA9nI0RqE4QECk5vXxw+hPLy5NmyN9rqz+LZKCciaiHYoYAfWxyWHFe23H/
OvWM+ZLnbG4vggIMPktzoP8n36Mlxx2yjPCMJuXUqic46a2hejTpmi9c9ZCzTVhyStYIU+tltMrb
jFUHHbhvlkv2I0nSc9PC0EnQxFvuIzuZF40wevTTG/0JPJ6tr+AZR4ykRtszG1Wj+ZC1VnfUHAkR
cers72tjmpc6wfHcb/+RRanykDjt0/4XWS27z0N2hxW+nxAIVWe7SNbH/e/salynQ4ElutRXKNoU
No/99n+6HGO+W4vulE2u8Wi4q3iUqPDCVusDyHDzWS8K+3slE0m6JMGMKaVihrCqXiruoa3VntSC
I861713bQHHbYi/NxguHs8Qnt0IkyDedSBRFp555ob+S9CjXosTAGqZZLM6kh70nduWGHFUjTWDc
4ne3QeRGuPezBj/y1tWPi3PMy0beIhBMUFsN5vdGwyMBp+as5e/dAHmTquTRnWQJO3OR0PWQCZAa
FH6pCtjQH3X1akccScu8ducyQ4Of5XV7zBU1PeR9awacOQS6M7JakR8tLZyjmuiAYNqa0XyF5KHy
X32pnUoy99LsSImb08KsE5YvQ4baxvEGfuHmfIlELKBOkXPC1hdaJvu+AWROLk5r+Xfohu6Fi2nX
nm3tfzljMsdY24Zug4LJKa3qKLX1x5Txp2Y0R5f2QRtl4nxgHrTiZzw4uN1zgJuhscTzEcxRMGkg
9d3+T9zhV2vQPT+sc0wFj+Ic0NXoVy1FXhVN6d1JTx3zbEkoLNkU/V11gxsDi2AQDxTiWKxxzcBb
utuYdR7J1OWlt/j4olSTIFWX9lHvFETtkCe8ZfnWFaZzjLFCH4theKF4SyeotIbUtyyA7FYVC3Tf
+Y2GgA2YwPo8rtl9Vdd/uoKm3y26d8UZ5ZMx8GzvYyXwz9Dq49ccG/29WHQDdoZ+iVf9pckHF49L
QjyFm/3FeT0fFEzRkFNG+7ICBYqYV+9TE6c3hT8nMdx7wYYmidw4qJLxfp/DL1asMXhNbFg5zCP2
qU+Vokaxo2w+CtG2B0Ry5SFT1Ie6N2gvTdIgkg2ztk20tbLnESZa6YbNnEZ9gXrVYoTBvDHzKWTz
9djGCb2DJFhek0oWVk2D8218zwCofh9y+4E+0r5fucQpRlPq6dAFdbGUxqHYvORKy7JtNRquhOjT
ZbR+rVgdxuy58YAnXbzcT63DU6BM+ICsYSC7W9fuCp3+P5bLHSV5cmliWIjbw8xibn7M9eE9zTGR
YO8Hjrqsp1Q4n4y+w7Wb8+u+qGsM1grEDp1bvcpCKiTuyW0E6ky8nsZCeYNO7w+qJuPcUZmj1GEl
TgA8i4OcGz1y7XORMqUuxhH0eT/zFCfPTm6X3mAk40Ebe64jlTHG/qembvZah62gXJYiqBsrC4gF
djyz6XkJ0fs1pjPy7a3e/u8xAVjyN+S0gmkBjstgmuFnVVv7fTrdfQkVa0avRztxvVZEzml/EhoZ
v0aaY146NqVDOn6jiHRPUEF13+X7uCj4MxqpscyawcQZZq9jQ5UzTCVKgQWweeBw4PojfPdDCijQ
z2C7n7qR6SWwQH6CpfOioqCyadLMSxf2vIbabbc3+3XEBSgnGlp2/NthlNt/B019BGE44bgrGZ5a
lWDmtz3iI9fQJsch51Me4pyE8Wi5M6GZhY46vPUViAOKZXqLRH0S7JrPuJgWXzTtI9Z786p24kEM
rFpW6Z4HF1coszD2BVNagVTJrW/bWFRPuuyc5Ay7R121YZEYn93gOBAxxuWUoswHs52FTbc5X8v1
h70u9gNIFOZh7+mq64RdRJnXj6b80t8wh2q9eugqun1m2FGcgkHBrOLZEOKPVa2drGnJL7Vilh7t
0ila6iZsFS7RjL7/kRzl6aEBXKRmnL5unoUZyOftuGWjC79n5UJfC5RokXiywSt7/XYb2D8TVrVX
IP/JpXbsuw4eUJgjqRqkJTjOq4u56Svt3sioHA4IEGMYDYR4oChXHKe80trzeLjOLUrrS5ol5W0E
5pWZmJkno8SK01vPumRYSljxn96y4PNZys0xuj/7QzPOVY19q31hdv8WT+WrKyf78PUmdK5zjBrA
dB1kHEixDUgi+yFJOyR07UOVPPeFa2waizfRmc0FfrR2U+ICPziC29PMEMBvDfFmONiCTAXirFYN
TTgY42FxZlRMmfjvmbjbU5CmDekiScllawlBYSLYXtYO3qLB/KVvPCbXik9qVPaA1B0QOgTWVxY9
N823CXy6MD0ocffmgnsXWP2vOueV24faVY74QR/7+GY061Ni6R8ate+DraWbOy+Bwrr9SAxNtaMh
J83XWIVU27ZSrNl3bZiqe+ynf4w+PYF/+CFrVt/C1Z6tFGOqsUDfgEmEs60AktoLPX5Mh/qPo112
qcKyFogIEPrcOQmOlmmVJxt+koff92+mtdFpdfQndCYL1BA1SiWakVLxYiinftw1c1jA+fWWdLTv
9z9KLBx4HFQwsZrTk+FPCfQWx2a+ZNapZRh8MrvhHRT18qSZeJPbqts8nHTJqXJ2cNPfTQvc+LxH
UqI4H3VlPe1PAfot85rl5btem98l9XwrcsQWefkrnmQe5MOlNrEzt1H7m4woy58yknl7vJ8QdPJP
1VC/D/xCfJtThZRXILUZE1j2CDBgHZDtnagVoUd/6xpOtQKX23byl2GK7ioDEVDr4F7V1fyquyRO
cgYNKUl3RrSCgLTr9ZAnNKZ6Ov9dZf7ZWInht6jHKLo3Lh7SjIAlFTzirYLbL7SyGbqA7dC5IPFq
L0rqXunwiGNZHGtHenqMuLrU0XI6ZTWcsPd5jcO5oW7Cqy6N7lV3+YxlFP9QeZV2nedeKO3H/H5d
NGP7qTnO9Cg3+qwr/An34VMpYPobM28N+dmHfhzNa97lPUMvZrNlD40RZxbQrCiFJZNR3hexGTij
XnpFU7/P/YJPBnW0CeAjaEyogVa1f7/ZIDl/p/mw/1al4xinZIzPoiGLKO7Lp/24WjcpS2JU+KBI
R2T1MTL8YKtfmeU5ZnWC8abd0EfZ236PfAnoUUYpPzWiry5Kvv5YEShQ0CmcoFthYJuEn5uZFLfK
1X+4YJdMFbq0LJXKm7pUOUWdS04F2KUMPKSnVLV6jKbkTzoCbYPXdcch8xA1Tv4wWu5fxwKmmInv
ii5RLwgdXWTeWChFWrBJajy6bAEFJoHtXbQHggiLjhNXYmUKJZUZ7I/lNc05cXfl7q7aM1XlW+Jq
PVx03NmyWOYbpBpqZMb1Y8+DNVWUoPTOGeMIjKM/CyX6u+8nx21p38juz5yavpQQoQelu4uJBgpT
23qcNL6DL9UQBUWtddXV6itG6zrmQKB5uLwqZSNxxg/Q/vuwUJTJp7tH0LuJ1nbslt24t1q+6Utv
oB3T8QNA6eNEbiie2f5XQ1FfkWmzAtx0xMMIJHAEkuYN+QJodfsRRqhfgXTFiyR1DIdrF8iGILfY
6o/7X9+uwPp338QMwEah+/vvalGahJ0Naxf1Bzhso0gedEnq2RU/4GabqE8TvkyPji0J9lV+MVLm
ZKl1E7N9GWJUzzCfakAZ2W3/J8aIoY741g8kDDOdIUPpULcxmHWcJyerh7peKnTi6CfmOi/pmxLl
kGh4uTOqaoMhGGtRnkjmTcWDMi9HubbKBRUHWBz1xYjBvmKXehRjqQP4ySnvUMWBBEiO+w9tzdlw
Z8+sZoztoJuT5qS3cOI03bAZZHXnHAJVkMlJochEA8mDsHdZe+nNb5NzmNYfplPLgzvMsBKTFoWl
SQHZYjGhEh6Qf7jvdV0+j3guHiqyfb22n4Hr2UPtD6DW+ZkxWXAcgPFo4c7MRPM1Zv0wRAY8R77G
3bqxtpSeZDT5VtHaV4Wz+KHIeBJpy5pQlu4ljYmn6hj8HfZfrzZw7mdltGKGa4vDrk4W6/PCdOOx
4oOOTpeeSawBez63DNPNPDvsZST8t56JybQQfoan7JJO2llNB9Y026tTKWaLUAbVYrOyy6nXP7v4
XqL0DGqR3vUcmVS5DoYhVYxRuH+r5JvBdJunm73ha0Fjq1h5qb2E6nd5icRCE8vFFA3GpAi0fqM8
9dyeF71p3rJJhOnQ/kzSmQAgIBD7PcXrnWycGjNACFb6UHaJNVj2ddXPtrOS4/53ufSKSjv/t3Im
KxjimguLXAovL7fks5sL5avFKTdhREbgMcpeedu74Hisjq2Zj8xv3DvmOO7NyZ7M3Kx9e2gY2Lq9
e+iZje5v5FIPvEm2XxtmdL/fmOV5VTLruJ/mcdaN9OduT8SOkx5BWF1FmzAJhPa4d6czFxgTxgid
kCQmzCjqD6nwon8JaTVA+flw3U+u/R5ZGosQ45otNTUt/+IVCJkKED5KVjcoqg/mxsZ5bOXCHcGM
3Ujjk77FXLAmkDALOQ52cS7H11Ft1UBo5FC0k/nbIZ5uUsZzm6W2D89oOI1iYbFQS+ExDxeoNHpQ
p4l8X9d+5KKpHJrm47xAOob7Bg5ZsgiH32cfs5gipNpYhGkM5FlNY7SfcfxmuoRKKw6dcWchxuVZ
N45ySh4yo33an2S1qcGD8KkYY30DG9t+tVqxAvvH7hC/dtevxbbCDH7Ux/vdD7X/CIJlK3PrwIUs
ckVDFUHVwACZ8YqhIiR0voN42DmFdVQIpIQZ3pynKflmt3hgscpD1WIXCbTmp6YlRAlsKlik2Pq3
OHICewAW91/Mncly3Ui2ZX+lLOdIg8MBODCoGty+Iy8vG0nkBCZSFPq+xx+973g/VgtXYe8pmCrJ
nuWkRhEZShFE5zh+zt5rG5KsuyRxj8hgb4tGAdC5XkxdI1amAJk4Ly8RBvPl6ADnhURGtRIlvPMZ
UtIqf9HrNttptS5v0iRaFbPABYTfNzWres2QnBOrNZx15geQcCVzoUz2N+64lx2t6llxnswVs5p3
7dc31Y77YdmadPqUqok1jEmjsUy0ieW828xnMVtVhjv0EcZiCIdPro/0PmkpNKNmiFGOUI6MWf8t
yUsEkxZ9PiBDKB9hEiXxkH6nL8+jMv9bNrp3zCFZJF3KX6/O3q0kXvSS2R7DMICVxiuBnnyIIE0E
UUPuJ2K7Rc6Oh9JRrdqm/np9xey56J6/KxNi9bCXX6+ZWVXOWPhq4QPHKI76HTUxwuEyL3ZZhNOi
gzkEIWJyFz1QtePoQYhmLTjQOP5SEZBUW2D56prZ78BPNVPIiEiXV7IyVkHO5kwToJFIorkJXWdT
5OLN1wCeVS3TnesXf6KfsBgcjH7hSENU6zU2q1p2M3iqInGqgZEoOpD3hXVBbvsIQ40R7kBOKEwS
HAwJAp+mSu6mOHpjCIMdvqy8TZ6CMI5o/WVu8VTxxpLonLuM4mFu2/JgNhoUQ0fgrWaLuvCleIvs
iIYROmgqPkX8YQqrDNG2Cag+sm57UBVqMrFyxvb3DDVSDQJvXdsQ8mDE0nOe5d+zIvPHomHp3Q78
QLW0PfHFTBjZ0M6zV4Zi5AVmR6zAsmO0mXtjwcBcitRyd+lPhDv6PP7IfLxZFgfLj2YrrNyYZcKV
dHZmXRbytGtjyBnIkO0YQwRx3O+6YBWXmNSTWcPsN7Abey9xVp35lg6ee9aMhmYMilQIuRD/EcIV
A+Ak+rb2MmvZn/3YLubVX4VG4YbfrFIz7/LoBQkIsVRBXOys7FsZtIq6LYABn/u0UtJ25U51cxmb
6VmTcL4il46UAV3Ikm3w0JgrM8+d1bUuA/u/IfvIXYSzgsC1M6ZJAqBgQOIj8B1zU5rJi9vj2Jh0
78E0LBCoZX7Ttvm6jVNOq8XpDYKAhrhebJvUrtat6E8SLOhhKscvdZ4HN5Qk8RKlXl4GD+YBP42z
T0UskO9W6Nh6MJdIyI/pCBB9IitPGnRbJd+mcmB/VU3Fthzjyxhgf0rUZRQErSu767aT0d8bLMi3
MAg2+Nv315unwUJjR4lwhu5jTcpew64ZaSrsEXbSzFXhGTVLSbV4iADk1hEpm0bNIsTCyup6KsgE
s9t9G1j+HV5P27rJSPTalyjRiJ8lAEoQcZRaKjgLzXIPP3SmV80/ciqEh92gu3uoIeGBGJq9ZiJf
DCXJOgi5Kj6h7FgZsTCzQg44uvMiQ6U2AMTBxdYgKTLGg85l3Ea5cA4e6pqDHYJHxAN5KJWTnQw3
x5FDhdPI4UEnmPPM5SyYzJG7YCDjIECix9fROS+hK5N9MPCJ5fFbkUbj3LQ5H21n8A/eFNw0NbEh
Wt2QWmFnew+O2ZoBfI/nYPZHzUVUlVX1wWIvvrQbyNLRvFsOrK8DTY2bkmb0phY2ANYeVXaWRqvr
33HpWgDBQyB8fWqGdkdso3UsU/Xyo0FWe98cr9iGCJWO13K4cboD8kywWBW6iqlPPbQ9JVKmgGGt
V/jfXO8OoWC6v0oICZvvj0k3hady8C4xmSrbQreHXSK8L4mBQyBCIOQa3qvQC1x0o9iNyvoeOaE8
Xnebw2ScqyJXd6lWbiq9xWMRIaAGI3duPpFCVd5dnyJJMOIm0aGMiAb9pvLA1SSqwMRDszL7hLn2
BamEeuhiOifQRPa0UOpdWNNVGIp3LT/2WReigY/TfU6b0XSQxSvTRJ6JLm1ThY1Fs8O1Vtx9SPnt
YUDOnGuDRCNEBNX1ea1SJsIyuulrjw6qb3xrZ6Nz1eVf0k6WKwQfxqptoy2RdtExj40L5h92EQie
rmtR2HgrXfnmRroFcHzDhH1C9UXZSvACyQuzK+JaqbY4gXdJ5D/VZomFy4hvrxc6aFsPr0j37MYg
8lMrLE99C+hz1t2XQegeSa3A2wGvNS/ts02X1DEZp1gaEqG5DxkOVrVlYvRwtfaGOIfchs0suv3t
tXWtC3tRxtneyRv6ubYG3OlaTocof1HE0hi89pNcpAoMk7Yh/AT6yMl0JEzugB6o+OH4bGBNsB8g
e8wL7PZA9B0KpZpZQlKwqkLqA+0WYeIQ436elMgCdYSFi3vvAR76sb+/nm7c6IeB+eB6lJq+c3Vr
jdwLEI20hp3vdukNbb9PpQa6f6AGQf3Zo0gA2jmlMrrN6uKJ1DitgHhp8useUAp9Doa5pGcPtSZC
KDgb8puddsYhzJO3PoFcQ9osuCXxipqt/HHLUxVFm4r0A1hyZnbK9H4BJideaXTj1m371UiRy1/L
u7gVKCKAR23QUEIOM13/xiIuYOzd7GTj1V1OdXDCXugw+ygQq0z62YMgmnPtjLkniBDvJRSY4Whj
Q8SRu86ZsS/zjg+v4jJ3LO0YzIKruGIgNbeiPXSRSxIV7R0pKjnfFdIFoufr4tLMzyutX5ipmo8Q
et6S5zEJr0F+yz+xcTymPVwnOIPhok4xK1/t+EaorH1MqrmvPHkooh9ujBqd4EKvMnfFsDIDYmeN
a1ei7rA1+Lu9d7peAAQF4e3136pOR7Mbs98hi+8MwNQBOpU8uK2KD+0YnJTXm0cbmt7xWgewIyAF
Ge3RUin2bH3epQcUu8c4jhGGXz+5ZSdX1woUyeMKyvHIRr+dVn5o56fJzG8NvF5bDU8Mc2feEVdN
D1ULekBkB6EMWscRwQHXmcn1E+vpenc74MlnmBJZ5AA133glO16+tN9DgTrlDlKigKvKHg4VfUNJ
A/bK3xUqhHVGe8BNWEVqAn5puZVo9pjuWXYVs1LznmWQHX+UgUgfTm5Ye9th0k+yiZkozi26GuWP
Nb3kg7tSeACf857UmEgfl4zPol3vevWSgW/UCCgKUcjohDbAcmhFsnes4d3xfdSRPEegJiURPZO6
FLO0XfCNjPoyOGY5nxGvn8bjYMptkYRkT07TsCLzsDoheV9dy/vQK4KdVMzqQjXtrr2CrrLEGfvb
HVN/d3G98p1nMDrtgkWru3xJtSjcdAFCmrIbxWYw2/yIKiG8ndi2IRlBUQbuydx7vXy/1lhaqWfb
dvCqZaGTvEU/Id6EQXZ3bSMGLjEp1lSMZ17uhU+H7seOpmzaTwwR6x2jhhcEJQWTGzY6hH+QNMR8
DsH2gN41Zzkx2gYEUmAd/aZCd5UjKAJAXHacD8lRV1+Hnftv9DmNp7hL6BTXzAQn9DSygydZ6dNI
/72nFzfVB5htsAWYvIRadHdtUHSt1tyRXXkuhsZYTY0WrmEzi6Wjme1RTRTiV+/f6LZgn5Gy16Vr
HVE0hgCvmufrtzSlL7YDONqRGM/cIcz6dW4E5E4U9K1g4N86VFHW1IBBS7ciXZet4oM1s0JYwuT6
+icq/U4k2irSE8CXOQa0sI60g0NGiR9US7/XiX8xLzJqfDTbdM1ysleu8xC4nLvaixkOiQEfCA2E
LPTVEURQdG/6vbOp5/kL+aafXI11ua37V19A4YRZQ/wdQnIE1WmHfEZLVmZv6wy9mPFXtaAhSalF
PHXyGNTZN0aS1qLRx52y9H3Tc2Pyoc8otVC8R/lnDOLxcso095QFr4VfbSsyqZZ8d/WHvEr1B5+9
X0pDSy9qd9G6PkVXrQ+3nu0+WrrsD3ApQcvrCBWYqgBFcWkXA3OHMMAg5jRk0derc6CouQMzX6Qk
8mJ1/U8+1mxk66V+rHTDvw1opTNMZQmeNxUdObMNdm/EbFiIx8K5DVzFxm7WpHeY5Q6RVbIHq8eX
up8eQy+5aWz3hYxHBucOqQ+5l3wZHNKxR62zKCDbl97Pm73fEdhrBfWZButh4kIs7NT219rEzs8Y
JA1BjTSqWieVsCmg7F39Zf1UkJ1C3gPZSqQf5vPvbRGMktvOasicLVOTiL3TmKyg3vTHsBEE+cjo
EmSRe05fJSnI4J2YVprMNiTZpm1re8fwMa3Gdl9oIS9GjCzCTMggSfr0S0Cq0wa3zHfPrYZ1nugI
pbhFpgMevdNXtutn33G+WDv6xc4J09Cq94uHKuv7balIAjGUepB6CpbUFzfX72oJpPiY6M4dUyn/
hjYClAZVES04uAzNbGNXT/qhFqF1f33osn7M1tyFzykz21OlAuNguaJYAfcXK1As0MYhA7CISwxC
5A/Movcgob+QELUD3vEWYS9nnOoHOdrRSlDJrU1fTOuK6czFujEnm1phiD8j3HxDAFKfOzT6hU8a
qEqLnOwbLWQ/yO4zILLAbzDliKImO7ClidvPUJ55XasTfnZCQtL6ugsXJSpfmU1fATrT0Zy3p5bN
iG/ImfiB1SipQPALwAo8OKh+rUyXT2YiXpKxeIhwT2zx9oRr2lbuwov6fOvLRCAWNjCS1sknMRig
soH3eqXxpgdmtGuMZuCnFJtas9s75tLGpeoMZpSkKpq9evE153DlZ0SFecwqWiETKywKa/SMZh4R
Q9LJ7jhN9iGvkV75Y5axqGJ11/QUw9Ooq6WBQoE3ARX+/OZgIWNqEzGRAlsxBSQURJN4E02PkjFG
3FCNPMi+xXpk07YKmHJfK5GsQnKsgHnpbHAM3X2LSViMef0fnHEpTdTa1wK0CurPTqmqQ2t2CP+Q
efD3qkssCfs2meGC5NoQbZVQPhkekJSW75toVH1kg3QhW7vf2llKkFVSklwqAxqAGCV2akJULjB7
rzHpx0erhxAuBrtZ11kKHH707sO9OdddlUrLA3cVVznsTDwLPfJkw7mo9isKJJDuXK11pImj7TCr
jBtIHvM07ApiypLiqfCwn0Z8XFdFQDaf27E0eZGi2xPDfue8GTIiHksfE9cZ9lMLZ8FESqCcPlyP
kYXrCv7f2uwaflOnr8iWIOiiCE3SLGWN0aGgU58UZnfWusJb9Zb6eh0FShm9K8Seh9jqnq4DAa3n
NWxFXZxYNVd5w4un4+1eSY0sGfiE+0SlHs9uiKOj1tq1KLn3Hk5ePHo576H/aqqa0AYJDO/atMtC
QRPS6r6Tj7nTmCaQbqL5mzGTAh/wxoCIRTICIp3CmuAgSJb+skzPmWmorSyy+6uLXmATv2447dI7
23TP7iNm+fPnrJLFtp+ngzJkcJqOCcHNYX6iOYunaKZ+sVKid2DKKviQ7IqYeJU87rNDg3KbgTXq
1Sb64kZJso1sHNlZ83b9a6kxfvZErx9yyts0rr3bTEJo6nxDbOyy627QH+qvQCMImWyYP4Pl1Bb4
7IfAZjtvVu2nHucDedzZgzcyrUXDzMKROARD6wmmQLxz1xMaDOpz2zPLZeOqlT4TKa0WW3Y81g+J
tMxbu42Ndd9MNrxs75ij4b/xAtrP/SAGdq+rrcdM/wZ7KzekLKxjTfBFzDDkpjJ7cxm0zOdSckq2
gT7g15y/zpjc2otItySKHEhHVkcr7yUEYv04yjx4KDXt5El6OFVKQ85s2+ZutDj1ylPgPKx7r4Zb
UhmVXDVRx3TGHmoaacg0KznySiI2eP3xnUNhjem/7IlecpFXQHz78T3KprrbDvOP5NvdMs9vYQww
9uqR/qxBkLrnaRRLOSueTN5aSaIoo9E02mkQX1YQkab1FQTh6JcreQNYir1HsErXamxMCBRRtCKm
dlhniU/iNq2/EiNaoiOQZ6IV7/UYe1fg4slwu6jcYblI7fxzgTQoU55+z237ofjohugg4AMfhNY8
VkB5bZePFp5keUgcxlXjl8ppxrOjV/fXStmjb08unYsZUPOLbez1atOC5VsHE6qlOPgOwK1DJg63
M8cxsTHHhTloL6YRAsHC1sSIk+nVP/6b1vcrQtdMwfk7JQc1p4GhA64eT+SVnfITcwagRU/+EQZ2
o8bSUacm9XhZyZs063N8LlQvLsjJO/q2zqpvbMQdo048Qj+JY/6DcTUzDdEW/PXL/ODz/cw45I//
63/+n38Hnvi3H7R9z2+/pu/1Rw7j/4eERUOALvp/IxYf/vM/sv/8D/9r8jNk8fp3/qIsCvFPaVqu
pQuDzbzifv7jf/XvdfO//4GH9Z8W1YeBR9a1lAVQ6r8oi8L+pw1hij8QoEvsGfNY/4AsCuOfkprF
ADXGP/lk/k8Yi0AK//aEObqrbN2Utu06AL9s8yPPSkQWL2cbgpcL2YQmlqa+NBx5BtkZDCjHZNzT
XEcjPZhaPcHsJIMyTw1xMIvYf2TGUlDkSOWPK1MbWoqLUoqWdEWd7Aq31g8hqr8H7FbxZhxLTBgl
uv0QrXhUO980VKHLeqDCsow8PZRBHeLIIF2PmaF1kH0d3qVR3eGoKJBSdQJ7S+ZjSnFK0wxg/JCy
sFKl67+1dkcTcmJjzu5JTrcW9vx3s41qxuGzW862PO0RpWr4OQ7T6QQSwScfsbNPjUHrukN2uhfI
TRa1UdhrgWXnySL2A+VC7ZKK0qijDRlimwtrhPfuxeeWX3IjgISg+o3cG+gm2j4MS2tjueSNe0as
b4qhHw914JWfFU6Tb7LDMJ1ZVrcf0tRcQ9jU97rC26+1lthMZTtciqhGVV0asfgkyznkpJA65ES6
lE3Izsg2/OCgdXF9IxPgQxMzJCyFDv4pGOP3ATr+s6ZQ3rGa09zwZViviF9hjyCQPxc5EavE5TKf
GBA5TcRQG9He6QjbYU6PRZ7yd5dhA2AzV7bboAmHUzqE9f1oauZDgMl45zvEVCJLa4xn39Kce4pi
40uSacOO2HNnn3UJl7PBQpymmBRHY0q+jgn6IzhV4xvu3Go3VHF5pIZgmXIqvd47dZHfF0wbTzh8
qwBhAUvockCzAStOb91b3bFL8CdZqS39lsyHuHe086Dl5W1nuuXJJbpoU4Re/qaiYHxkOG682MhE
nkoy++6KrMLTUnlORJumQ2uFT40LphPvbDm1f7RLZA37vuoZK6a5PTKyM8p3k+nXtiELjzRCTCXL
0ktCMlkbwnQZNatqhvg09tqq6hQdmHNGzqzuKgLQEU+Yulevu5rhMdaWLDsVWqyOAa3JtYws/427
S/IWtd+hY7ew7FAqrXMnSY7eRGdKK/voPerHPiaxIDXu4ybOCYNLTdCRdo1NNYux6dmuUZ/yIfDI
n7U9iPAlL2aSzxk9RXajkSS88ZnG7Pxmile5qvVtY4rwxnKajK6sPTI4dpobm3bMpUIbv4s0g5bR
pAe7wu4EM8Msf7Fr0d9F2HY/h+y9Zk96e+OLFu9UpDfbLhHVodP7nMg9uDv7KFD5oYnS6pYAymbf
eAaW7SAe6m9RW6QMOxgDPzldmt8HvJqfYjemJ51hdvc3vM+InbpyMkZEpeUcJo74GC5JXlNDt1n4
VcWl+Yp3F3q/2xc9FVaNyQtl46huBL//i8dMKNy2SYW7YjR7uc/8EreAn1nZuwZGhujGhLp0TtN4
TWtPdTQRmww4EBWlZYDJSboYK6lb+f2bbyoD6E/DjHiK0KDCIAfmscjqif2kkY32Uz4azjFBTYsf
ga7np8mumzs/SvFYp6YCSD2bkW/t1PGYNQRIMFVvNo8dIyJ2Xokf3fgmwntBtmm5BHaJHCurdX0j
bbcjykz1W5pJzBKxTqEgaPDrBGOY3/VckC8OdkT9PEo1nasQ7nVVG96xvsL6RKwRqdnjtcR2InIx
0dkNoIYqXnniyeu8OzaT211SRq5sjNNKGih0yuyd/UV1sDN7+J7VWXfPMLZCVuRa2ypwByYDbZac
JYomfhRiEwxkLKX9uhDp9FDzwj3VLtm/q7r0zXVkRBgmMnK5SQ4aU05Esb+prC4ELUiIMZKflD2H
Iy0aHOVUOBJBRUbOUE4I7EHmRnTGRYNt27LLZ+VAd0OhGW5d3D8pIKk6vtRN2X/PEkN7tfh0PAU0
Y6FWlfLkJUX5NGWRjcGWrubFaQvjaUQsgLWkxKKtjJA8cdEr766v9OqL5Sc1qfYMpVqnsb5UscRZ
qIkxOvSUW89eM9UXnrLhpTeCGKRjV3YPKP4Eszk6DZAPwh3w8eQ1NQx7zc8u70ndQRalx51BnE3d
a58mfGIwsQa3fyATNXzmQsH7Ioi6+ia0jBJWhPI9KLJ4i8lozmAOknOONw0R7zyKVV67N5XfQXRh
vneY/LBZGQYBYlGhkcCHUefYqLJCR5npR4EMqFmE1UAcOunt1uNkTv1XZzTNt7aHEkWYU/rW08Rd
l0lZbEkVgdET2WHzlaDV6JLUrQs5paYdHesqhxxWhxgp+mA09KWho3qSSTMPUtHJ8Mx6ExrVtuuf
CDsMx0VAE7hYhv7kHEKm0CRcxD0U87ge0KQnOLIgC0e1OcceWWwzXDveabYNJgV/SrLshfLPGdsM
wj+nHDE2mSu3YiYHiSIlwq4Plbl2XVLh6miaLknPTnZjWTFYG6OrGQRyY6sYKqDGZsAhaRVbVCTu
k3oCYeklhoTHlpmezTNf00iMUfbtMsxE+qbR4uAxNmYiUehpr5CRB3sFDZHUv2ao0u+8YRA7hKyD
5xEhB166KhzOLpkUiNZ1wowxn/f1vR4MOAAMq4I4KNtY/4rMaKIhrqrxDmdOd9tGJZo4xzOHByoa
+07z9Q4JTBjgGNeK+q7Do7il6s9tOpwGGtZyNNX87S7C+9AIGnkYY3YGF+Y9pfbmwDyD7ZPTiEXY
NaJ+g50/6tgy2VW5xY59i9IwkArTiZayp3dCk1EM9Oby9rOVtcYZuniF1NiKdkzMo4eBJY/YSt/9
5MJouq0KHIRs9nwGTMStIpNFFkcDyLgra6Iwk5j6ixoSZVdn+jt8DcamLWlU9K2HK8/My3UHQpNh
IMxl4pR9uktoMafO2LXK7odtMnrRuxeVpgXyJalNfBYm1jlgLcpemhiAEPz7ajAQYTg2sSk2timn
Gj1znbaj96wPxNoUDfRa2nl+S38kc29G4UPcNFqEWgQaKBd6zhCVJyvs9OPAU40LasIdEhIn/ZTN
Ipmmyb3nIs7TU2yL9rmMonE1gES8SWrdL1fojwtiFrIJ4IfvoRxrJbefdXz8TjduzlAA8/c9gViz
NyIKZt42Ript16lnNSeT+1aQ7Qatz+6xCukN+VqD/u77oiTg0iVFxVTtQzuA0ZSdjxKoiwTkDBnK
vmJ55VVYSZgF8cqIS3qSdWWTRTgFmraCtEc2jxNJQTReXeYx4RXjpH+KJsCcACAIRN10FXxS/PhR
+9CVRUHWUSu1z1pQoT9xqsrDuqFjitiUXTvuSdRInLXQnTDY58KPn0aGD2cVOsF7p5KRfqcaW3+D
IwqPjzvKwVom9eCrnRdmMPayerZWZDrZb1ujoAGEdRclK5boWahD0ovx2dOdkZhsVZAwbysCUWjF
VSEhQKhWM8bAQYcyLW8C/AQ0zb5FEQkgZGo5yaEH7KFvEE9qn12/b4E5oFWao3cix1iC/WaIoZey
RBkSmaIGpJgUD5gebX1Jv4NYFio3RbqnkeWfRsFcGY9hBcME1BmBWNRSdMgdGaOJK0LASwtUwAWp
by6ivUUwMT9coLZENdhrMnrE66C5a/jSxmy89qEXOPGAxSIY/R4xGQviWZe1NBdmUVDBTB5jJrzr
YzscLAGM6+ikEQMMOfTvHp9im66Fop80ForktFY5yFNTH+eg5Lnq11J4mkmRmIliX/a+90yoiLMP
HWVi76Jt8rmEf/o6tlqGGqqjUMRHlGXhiojyyn3ES8qH6xw3gfMeGKrAO8EvBsBgWrPL4u2S6Uhq
z6yzyNgvhYq52hBSVhVGWK7zyfWepsbF80HwmXXDEMan6VTXPsoK6cZYNIokc4HcxJraB0kcngbZ
WNOSeMzsjEdOnnzfmE5TD4yQRonpQqIIW/4PIpyAFopRdTUNCpAMFPk8t4tKmbygWm3as8GzY4Rq
WxpBrm1EAQ8SgLEw2xfD2fKXsGUV3K7sk9/BPsbCn4fDric944FZc+vsIl0FDpvJCiPkgvJyzKwF
eTw6r4XoKXKrVpZnr+8D59iPVVNuPMtBNr6IZ01lfAvNOVDFNtFVKM/+hEbO4Lu7KF352nWClnXQ
kMGYmNVzDexvBcdQ0G/62gUVtV2U47hFB53sRwSKLxWE5kVJlFCE9do0t2rKG3heEZfDo3859B19
UbMtV16W6fm8fJbvDfZsTPXggYhQ7m5lXyLJHpV7QLwWYH0jpvLG9rUIUbPn3HXM7hky9KFcZpFp
vnY+oHY6SCZuz8L7mgWTf2+mtiAbQNjQcENqqRBD8ZrMTXPrBRTFiyLy7M+JjlKOxPLhrsCK/pQS
sn102YQ8BcOkEQbcWijQ2aJl31wfHd3CAGOwJz2VrHMafJKOIAYIfM864w4jq5/h2WbvBq5KaujY
V09ma4Utfq82Of7UZPlFZ+xf2hauEAYcT9umrUK0+Ad0fawZsmeeTDZRvukAcQVBv6XInZZkbPJp
wND/++P9HVJMm8Sl1wLl1pEUwLr4iMrXOecmN+2LnXqnxiGRhyQf6kuCFUYmk78/1hwV8d9Nvx/H
svHsK0PqkjCqD1kttc4cZmz1y4CAt8S60/fHkjDFP1xB8avDKIMr6OjEF+jOB4a0qLsZlKBfCKzO
iKC8p6OyDDb0m4n/JmD4pK+qbfQH3POHyIEf56YMV+hzuAiXcb6vPzU06wpFYFeJy3jAQK2rFVPo
bXqDynExfA++B/nKXcd7sWYjkp/+ePBf3cSfD/6BfW+4gWlbhbiYW+sLfR/Ascfwxj+Z53w/npxd
cIhuqMyCm9/fzl+fsyRhxXWJk/6XZ9WWcKIpti/VCiEr4+3iFO7KLW2Um2JtL/jM78XX6jA9gUT8
Q3bCL0+YmYtCmW4TxPQBrQ29VXTtZFxGJbEtf3fzw2wt7MlO/P0p/h1H/tdd/ek486P2012FxE8g
XWJcAqH4NEfpqzaEj1RS339/mF8+sT8d5sNL77MWVkkPnJOc40ObazH2Myv6w+365UGYOjvEJTkS
sfLfz6URRIRnvryk3Wtqv7r+++/P4ZeX6qcf/+EZjG2rNUUkLwXQ36QuOYCDY17tf3+UD7D6v+6I
ZTMYV8qlmfhhDRn7IqzKlJ3DjdiY62HXLSC57qmhFoR8/2G9uvaIPy5Y6qeDfWD5Qxss3SmTF7q9
u+QMMZDuAdNxSfm7RAi1tJbmho0LURP32uPvT/SXT/hPh/7whEOEYm9SyMs00dVp14VziCIPqXn7
hzdJzD/od+f44RHP6UErqC2X8QKFx99lG29FBYX+eGVv4o23HO//vRP78KxrE60SO5aXNrvzfbbU
TbwiHmNhk53++wP9+sz4CrjkNglp6R+OVKS8CYEmLw3upKW/E7t0yZz4OG74AFzCjVr9m8ebb+nP
i0XKp5PxIMuhenMu81KIVed5XvWbl2D9p8P98nX+6ew+vM56DdZSc+UlJD6HoJLF2P/hhRa/fAR/
OsKHN5r9d5BkvnkJPyV7yctWb4HprMlz/NKv0MsciyWewD99vOdX6l8eR6UzULcZHDnqw3OPTdBt
zMm8gBij1Lxzofk2BLt6ZJBGg1qF0oIK9KaR6pCq9FEE4R+emrk4+N3xP7wOpHQMSeyal9ip7wJ/
PHiJvwlAMTfgBTvI0RbRvDOi6ffPzi8v9U9n/eFR7W16ujFnXfhEH8cpggTkAKFOGn3z9PsjzY/F
h/OzDCoUmz2QSZH+Yf0k2ZeOYGpfjMrTPzN3yB4joxg3imEJ3W8TY7PeF9kfXo351/94UEQBpiUM
YxaYf7iptl1GHhCBi/SGZNmOAIsnLaEbg7H2D0v2/Ez+7kgfbp+e2U6SK5shgJa8QmZH0OqrOFzR
URTvZuhlz1UAKyn1aRb+/sL+4hZauOl0+tvQJxk48pv99Pbrvl10BK9f3GKygAz6c4qj8WSm7trp
yUX8nx+Mst3W7Tl+UXxMoexCWHWj5V7AUa8j9RZYT7SIcEn8IXfnV1fTVnN5x3jXsD8WtZN0abpk
7kXvbIxP0wbF0paBr70iSeZz5o+PQW/9KTgFJc2v7uFc1Lk6MfTyOtn96UrSjaqHIXEQ+nUzWBvF
Jkv3mOAUrw/ZNG0Lz9gWBrOKsqF1a5JBgRGgG5xHLRkvnoNIxfPPI2xe1kX/5I6fsFowHkFSht7A
Hb9VQh51AAsZTghBtFWWvxcEnMEsOfSk2ALJXWqwfn33S5g859qbW30q0gbfJDo6nZ6UCNdcjAV9
ry0xwssO5l5c1JsKnW0/QPTtqkVamI92E34J8Nu5RbxPh69e1ywngud0WKGExO/coTgD03oaK+0+
LcWmGahguQUbvEjLIoKlpmsLa5BLeOs7vM+LKPimF7elcStsRsquWMYZlKlJ+FvhG7itAQTi9AAm
WGVEgIKt9ZChTh6+0RfT/+JZ0dfaQIlX+DeGZwd4xeCIRtOKQbq/MKHsDrGCimsvrOqToL+VBsmp
Q9Vd1s5r7g4SPRGcNhOfcWCYgPYLuoPiwYyekg4RbNbfiTjg2tgbndmX1pY72272qa/OyGAW4EQY
mCmElOrOB4eHqxE2Qirucu+bx2wlC7qtpYl11kerCY34UEfruPoG5WaGF8SAzHO6DeWCT8Na79Q6
8sqbtnfPBvtxf3gsje8KPMuYcmTBb2pZxGHsBnFTqec84PRouubPNnnDsxe3wm9fkSvdfZXBd5Ae
mncua6akxa6OSxplRIgFz07xxkZyMQbccL24K6W2DjO5rGaoNrp5Ou5xSapx5lzSDCZpYt4zRFx0
uXVOc/PQNHLjTsXKiNqXJBcFvFcsH37obEUzbmlwr30B4+mL5u31rDi1sgaEAmBF1NSWqMuM6hkG
xm3ok/IoHhAcboO+3TeJt8ObiDrUBrNufpGBgaMOFbpiUsLztDfM8iYVr6bEDEV7yq6jSz3ALvra
0u8yCE2ZLc+VZeLJCZeVF61MHZMyQRbF/2XuzHLkRrI1vZXGfWeBo5EE+vYD6VMMrpgVkl6IlDKT
8zxzR72O3lh/DBVuhTO8nYi6L11ZKGRClTA3o9mxY+f8A9dqgaar3tMR4e4J0N1D8tcp21uVImtN
8za3vtI73Qat4aZhfQjm9o9ElSdTPHcY0KFLxKaxlEOVtff03jZTFB0U4dHnKG9Nw8SgsYOqqw7b
roi6/RjKvjtqCKfHWsuUuwln7zBqdugFuH4p9gk8h8sx89zNR2QGdWQYlmmLRVkgCiQbuVLpIZMZ
sId489LGSUdxGalemlwiKFFWCsS/cfW9G3XpXBYo1PyKznvwIvsPs1RupWZ4SCZi0+XJnXsXGRQ9
DE3wJrJ4HJ1ePxiZlVLlg+7eDBvVBVR/DPe/zH22lV9Xyw1nV/LdWIvE0OsVPR9G6SH+u94285vf
d6SfwwGm6jNxKvmi77pHumd35UpyeC6NeD/HxRcUHRJAVuY/gmO+kqODjbRomoUPKyu5Moq18Job
uwpFiNh/lK9Vt3ZHDIyRrrue17PbyvAQ9tH1uL6m59KHd3OzFumDIUlTSJGYEs64pWh+41/HL9Cv
XcuRN+UuuvZ3dAtX1lM5O1XNsGaslgZcazGoCWgp0GT/MblKH5EFvQfDuaOLuxO7Yu+56DQd1wo3
q0POl/+7y73wrHLSFf/RfJrdRXG2FDuC4ibZNQflOilQGnfBp6++ls4u77uZLjJQLw1aT4/8R1qJ
GkL1KJOEY27Rc6FVrxb50+U9tDbaIgvFB2fMht5/HPtqE0gKBQOen1H8w0/AAV0e6twr1yBFw5+T
ko4iZhTe+wWN+qCssTN6rDa80dg4gCIOpovE9b7BSsz5Nz4gMUYx9TmI6rK+3DNNjf5y57ePhtNh
Uu+QYJu7uQxDH6Ry+k3xKG4QMdhenuW5iMMcVV2QFYoPg8IZyAHVmA8Rgmk7modXsdbdQ2W4z7Ly
W2dLPy4Pp55NQXHtw4dZ0XR8j08XFfuSpIbY8dAjXwhNwKmusl26n754z9lP2qLyfXIDmNtVncpF
8zDaSvfBw1qYnTfJ8imj0wSCWGKR6i/L2Jbe2FZfWw+JEsvfK9PMn32AgOPKxbEyir2IdgZWsvhQ
WA+tqjQFGjNpeARv460s6PlR5iLxXE6Tlw8Jz5y7b579QLXpRUfGA77sqoHpqfHmXBk83ZiLyCL5
gv6O0jwm072sAH+p0QH54vdPcSF9lStkg1SMd2xvc3mrnLl4+TYW/QzuHl22l08xZAWEn4zxc3CF
KtFWee17F1ymo+/SnY4i38pxX0QWRaavgUOHyjsTRLZYvqTT0R6VEQ3goFGO2RA+xpK8UZv82jDg
463MbI7+7zbgPJapUCpgchwDYSwWVJ7l4iNfe4qY2bz9yZp20p5W8rY8rAy12B9vQ4H4JSuDnIqO
5SJ7CfwJ/kanP+n76F7e4pax0e9v95aT3ycPVAxWZrY22iJ/MY22q+NWf7LNnz45uP3t8mzm4LBc
N1URbAtFsS06FKfBY0BwEtlw/WmuGmd31SG94pF+Xa+s2dlJvBtl/vN3F2knxkjFhvIJC48HlENe
BO7aK+v01my8NJM5f3g3RhtYCBEr+lPzDeeW3SwYukc5dhNvp1dUrYJNcdDvcBLdZ6mjH7rHmJBY
OeVd5nor236RqPzeH+8mOx+Ldz9EReiqqPgh81s1zm6b5JAh33b5sy1v0t+DqNSpZIo4Bnv+dBBD
aspCF9pTvdV22DG3+3Rvvkxu4UzVPQRUNLr/myNqi+ALpDHDHF1j249bsz7OI/b3mQPbtj7OI8av
/8YUqYQLE2ddAPvLe80Ani0Nqv3EUx0By0f1Zahd8xUns+2IQRYZw9oltsz33hb13YjGYoqNVfWV
ZoJg2xRXxp247p7KY7ChiLyjDhI58aZ31jaLOp/f5bZ9P+YirdUQq65N2X6yn6or+5WldGctn9AR
z/Qmt5KrPpl4WzndsTjSLEUUBpbv82zg9CrvEbH8+clS/T/XwDR0CLqkaNYiINitJWdd6j1BJ4od
rfIPkWH//He+rAmSdw7VeP0s5oyitYxukfekgNktm6+CTr7ROGot9mhJ7JMA6RnxC/K1E2Q4uSGa
rob92nY+F5LAYvzXb1BPD9AQlLNLvMe3htkKZee+dL1NvfPuEMx/TrbxasvlzG1I51khP7NkQ3xo
A2MePKHeYT/RhAZ9ElDV+Rmajw1GNm+r+ymK0DH8VeFh+nezpPac8H/uir+yp6b666/m+Eex/H/+
f0gC0vhG/28OkFP9n/9dhycMoPlf+CcBSLX/QUJH4jWbXCsaNd//IgCZ2j9sS5PpMMxvkt/Fliyv
muA//8P4B3QvRbNBgMFptuHo/BcDSNK0f9D04V/gKUNyMz9I/9f/PMPj+hev639kbXqfh1lT/+d/
nO6OeT+YJtoSZJsGRRHDXlzz1eyjYGK857RWUL5ag1JtpnIwrrH8gVcwUWJ8tzb3vwPM+/FOLymh
zXmZyV8q0RW+gsxyvL+kWqDMWZSNsxQV3ic4i9X0NRH+oS7SoTp+ebDTGCd0QapJaZ4JYpNi2tpi
cpmk4dWT2ohjF1l4bD3f/GoPTXCERT/eV7oUIRZX6/cWwvGfuot/j0xDVdVlodkkvYtpVonUqEBg
E5rEnfgTOR7/ylYSCuYpFm0rYymnOejbYCa1CfaXDbIGaePTNS2qsbIqPxicsbQzZtv2oaJtgDEH
1rGALxJ+Ed304tsJav+i/mrHDTYbJn65+iZOJOg7l1d98YnJ5ciDZWYO6MUydHORdPmo7k1J3qRO
WEDI7rnAN62YUM+0RLgC11i0X0E4MBa5Pnm+QiIO1e506gpKAXE+yqlj25VUgIiWuaWD2fZlLCUZ
E+yJOnhtG/cB+GFaByVJ0ja2PXUbQEj9U3AMpWvTbPSvHPHypoIMdseBwGfl8pqcRn0+kaISeRUD
0Bofin7N6e8sAAqadiuhvivxMI/awUIAJjefPz2KBlvUorYpm2yGxWog+YlhfY7So47A0WaEIn9E
Fd5/vDzK4jU3T2bO/thxMqHLxuX5dDL1CJu6TSkIl2Pf3lrCNxtMX7x6U07CeFS9HNWTxOq2GspX
O2vIla1ptdmXMCssd7LCfGW/Lfc/uh4EMZXfZRgqodJYbLgy1DWwe/Ra+oo2StXiMs0x8a8bCNn1
bG8gAZbPTSTKMjT29WE8KHQiD5dX5TSQshMXP2Kx9hEaE7Gpabj09nZ3F8pKAnDdh0WumSh4QP1Z
mfXilPERiKAGcZSLnc+hLSaNBnc/TCGyw52PolLSph1NNl1sS2vot5+a2ttQnGTABlR7FCZx+r1j
OE0GtkEBmGGJXGXWgsTotTg0/GePAGKxUnI9MzXTtm0K9Kwq/NJFmgZbBDmf2EeNvBunH7aHiEJk
Q36RvW5178y//V9p8LxnVJO0yBbwrNgky0BtSS2uBg0Hs5+MeqfaeGHjvCn2gS77u9QOQK+D1b8v
cxDskYVXHXJWDb04cLuHNkeJy0b+end5vWeO8cmPYq0tCnhEUYV+BbfY6YKHVitPdsmCS5r6QBfh
e5VDIC3M4DaXJuIZhkgpttGdEh5A0K/E1OWlyeBABqEdgwgCq7wEl6A726CDOwRYkSLz4Hnx8xCk
v6Q0QJ8Kma0m5rKc0O5amfPyEnsb1qJyqZH+ywg7nM65rOw8qd6IN3aE7WLbyLhuNVayNYrCQLC3
LI59BumqELJ/BTMaAzBVDq8wLe1WTvIiVrPnFCIbdwkYDEtQj1v8kknqY95/MWI/Ke1nlIYeYP/D
QV6Z8eIrv43DO4T9TcEW0vhinMmPo2Qccf6COFhsGt3qritDTvYWomeID/TBHyNEJ6eeOoSFBAuB
WtjD5d8wD/Fu989Bayanz3gMnUqMvHh4Fract1HSdpAqDRx28x6j+hgJO9i0YMAU7EiDNJUf6AfU
j4jvSivDzxfFpeEXWVLsIwdfwM91szKiO9tFmmU6ncjB2U959qchmkxc9TDs1gq6i2ANvhMotwHr
iuLPTLNf3GBmkWdqONTcGFatfPejBAMTosOTmnfBT0+Gz3t5nRcRbV5niPYzqlSjHSAvE9EiqizI
9F7r6hg4uJGmUvAyO/MLmgHV54eiIEnuaTJL0vpFzlsOgN6EDNyiQejnWi5ECsQDSxtIojr+fpfn
tVjHeV4mcZPrd36NcOpOj0ozorcdztiOJsd/mGe7JjBwRAO02ICfSh9ToWvByphnNg2j8W6yDaI3
tcPTMeVEz43cU1KAHLV9rKoQ0Gef/Qo7Mz7iZKv/iG0DGuLliX74gIs8c16Id7U1T+t7oUFjRYgn
VPGDFelfsI/sQ1B41UoL/sOawuJSmBlZLQ8YlB5Oh2pCOSxLA/NPIof0msZF8hzakNYRiaqaH3rH
W3J3eXIfAt48Ik9UZJAtndbRIhC1qhZXmkzWRtYe3M1aEY9VVKkvl0c5s4Rz2Zqm2Pwq49l7Oq8S
WzCQ0UXmIJTo77SwL7YoKAYbkSTRyoQ+bBEm9H6oxddqYAZVcG2htk7VEz4FAk66jINIlXnbsq9+
od/mPV2e3eLWnB8iJ0MuIkqhp3wyVKddqxrEX3BQ400zmdqtCRUZsepca6+kAXPPziuTlQPxIYjP
Q3Nvkifw8cgITxc2gMuUYBA7IFhkWLMUoTpIniuMzM7/TAQ6Eke/kOD/jRgaDocRM9lgkwZFXq6c
kXPbiOYj+BQL9gph9fR3xBlyUH44oOHe+FKMXlGvPikobO0/vdKwKAg3sO4U/UOikNjoHnjqbE0s
IOsFfQd0KequNdO7DUxZ3SDs8NrExIfPDwvYjmYjfV3uzMWeYgPkEBGBWjUCNpqJb9qOM4P9nZX8
leBe+ugDLtnmAQ/dzw+sK9RHwTCaNpvsdFlLK0ykBLip03qKjTavMWAuXupNB4oEN44fA2gjwUXm
Fa+9qSlrHa7FsbVYYyhbOlqukIWAziy+KnIhigHtLENIHmU+s4BQaeMIvKnaKFv5sguuDI3keSyq
ZAb/o7ORtdOpZrGaKzDLMviAbXMTQCz7osG6m43qBgc9wAFxAgjP0zR+M2nuoapnN3tj1qeRjZGs
VFT6BpdGwAtlIq5n2i4CBtZNaBdiJUifXRXudLagqfMOW5y5QrNivbdAB6odUnz9WDS8NPvhIWjx
ar/8/RfH6m1RgMxSwlKRawSWfLooUFLhOBhsPLlCDUfP05a6vIhW4te8fd+lYm+jWPMLb8awcgUs
JmRPENvLHoJiLawB2FsDKG1qA1QmCNFdq6/xos7N6v14i21FjzmMgN5R+4NjnLuk2hiF6wFxcnN5
+ZbVireZgYpARotshSRusX6Nj6SJPoJuxeN6lDZ+jpPwkXJSoSD2WNa6U0kl6oaZMOtqHxdTgl4/
umgYaHkh6l4YoSao82VC/nn5h51ZAdOmWCNkmHwq1fnT72q3kapHTZZDipXGehMkEQ5KmKK0a5WC
MwNZ5Eu8ZAxqNYx0OlDsd56R5i1aahnenS6Q6Eza4WAzJCtLPe+RxR4iSvB8AymlG/zt6UBqUjcV
Xj856vtZtyP1zp6isPE3ZaradyZ1QdeWZPX68jIqi+tv/r5APzggM/JF5hufjhrZCRDnAp1TjGhD
9GRhn+Hw4+MpJk2p2Aaamn4Z+tzcmEEUHGL49/e1iMvnqcuafZEj/YeLcCQ53iSiB1r5yWNsp+0t
XraeiWaJpd0n+ew3fvlnv0WID4vFCeBMAx+gonb6sxXeJYgxNcBIR3hMTmJjwdDo3+ohTp1CjaiH
i156rVNbcjG+exxi1ArDZLC3BoVKpxIRpi54v2w8zRqukZtQkHa1u21rSMO2tXJrlxud5UJLLpFP
8hqEGYHgmqX5Y5oUCJ5FjUZ0TrbeRv03pQtxfZP9a31AciAhi3cyLcvR3UP+wEiUK4IARC58AGK8
a/xaAwuOiqyPT0Fl/11asbxpjcG/KSDw3yRe8a3o4u+JH0IpDXC09+XRgBWmpsesaYx9rcfX9lim
jipXPpRdQ3HxQ1xb4I8BjRo0Mp2KZimGgCtzur5T0ydajiQE6n2TbIPgbicFNUGYDSjVhGWPiIcx
rUn2fTwBAmj//O1kef6uizOto+AydT7mLJEhg9IOVa/dDEEXXOHGbWq4BlaT8rXsbeNlZTcxmdPN
dDru4gyECPliEY3RELCXcIdH6YDS9JhtIlMqDpeH+hhNuB6UuYcjbF2hSXW6rlLlqVHipwWeyeF4
S6Jnb/KgjFZKgGdHoVtGxZHCiLUM2trYpYocBoWTdv1wC4663yh2Z32KujHnG8wFZi7J25xcLUOH
UYCwyhCxQJ8pxwvDHqKD2QxU2pKs+gPUo+7GFb7JTt8jwnN5GcnRz3wzqAqM/oamWO4V+l/CiyoG
r1EWH/Cb349S7fqF27UO/2yh7Z++ZsW3VCu3ffOnB+xzwKhG8hunNDeg9VsbsYsJdfj4DrChIyHv
1qLZa10nlOZrVBg06blCv2yamg2Xa+n/8CuZ2IxfjF/u4uSxne7xat9VQ7dBTW+LV1RubhOditsV
Vtf4vWK51N2p6FWFrbLr650cHuLBc1PxpVGGnZeCj6+NW6sGqW/fSmhZ2X90lgGhvHJ7MUA6SDej
TzUpcOPp2gprh8a3U6UlRTyczYYAY3krwawiKq/TYPgukfn50g8Le0qEqRUPw0Lrh59byJeiMzfl
B781Xo38pW92ZoCF8oZcS1F8Vylv4+ZqVO6sVkeNU99MaIqJSHXzsEHf40Efnz3rKEcvgXIIcCIc
ja8KvvJ++qJjdCmaA0aR/fCMNBBSpm6hPrYtZATzuo87ty8x0ZjukN/yAI+Zypc4/xsJZacdXjBC
yYPqupEwnNZVrhdvEyBsZnm/aJs6mvi7svaT9iWWD1Ol7gKMY2KE7QmAU/HLgIgSN3/E7aOw8F/x
kKnFFsEI3EYu3Tx7bWzM6e1sM8XxXYmNrmLhkBsfuwKZ2xRx3K2KA7lubrthcujWxtqmt7/XhoUJ
XHk1ZNiG1dwbLTZ66kHV4EtLez3ZxS2omei2BPqa7QLvS+DVX4Zkjy4GShjHvtzIEUUcFGhy/8Xg
43t3yoTT4VNf3ugZAqw/8/wox3vUqNywa69RS3ab7kYtHnxInB1k3/wRdRRXdPdeh1F4s/Vxh25m
B0N1l6Msokvf1Wk32V9VnlBy/BT2fwxiK6HukxwUc5/2f/nTS95gnUMTGv/2fd9ci/jRj2AUPqjx
rstMVFugWoQ5ykW8fPDnjX5WFf2mRrhTGG4NnDTROszMq7Q6TAh3m/YNGm40Q7FzxoNYvzKx7wqM
ZmPxfsoSAdsDLbvmh9F+iXsnzYJDaIOTGL9P9l95R/7ylMQgcLA/GaKt4t1ZyQ8jMZCGD68tgQeo
Ib1kWb5F7A/OiO0YCJqpQ3JAoh9/WtS8cXxoMVoG02M/BJB4dHy3JXRtxaij7YP+SdIeQjlFQcnY
Vi3OE2W3acR9PPNkUus4FFhlIzAcZDqSOHwlsbU9SNabnLQFVzEU0VRvuC/bbovGYqZwPgPY19Lu
crT6GKvQnyXez7a5Z7iJva8KRLLUgrQgxyxvGgb5ew/k5EVG/DB1Bj/PBS6eARCiywOfyd7nEP2v
KLm42Qw1GeXc83Lkdr0/s2j45QlF2ZJSP9qS9ERJ/Ha00qM2wM3BgO2FsvEXXayV5Baot98XBY0Y
0jQAG1Sw5vV5V/4bMI2s0VDKUUIzbmf/LnoHLj5Cx1zXUENBXH2LDnSMX5Lh3wZ1jWawFzxPvjo6
XVx2Ky/Cj49P6hgavr+8Z3STN/npr0FvqOvkHJvw0Os52sibHgo4HrNW9FpKf2YoRafFDhaFlhBP
89Oh0Flpq04jdLV5gj4iCoUPyiyqCTN2rWj3MWEzFZaN7UVPmTLL4kvLlR6Y2Cqjld7CdwhaVOKn
SBP3wzCLHzfxWpftY4qBehLyCApoRmqtywQRKbkOzqlRYJ+HapfiVbSpIQddXd7AZ2ZlATUzKK4i
88tOOl3AQp1iIUIMcsEGyT/oSLeHKoxM5LAmLcrccuyUNd7rsh9OWoN8zHxU1bPyOLwbsOxqCYOF
KEyoObaaaY6UevK97qXlo1EpDQ4+ShS5qYcPnJMnWXwTN7QKnJBqir1yhuek9zQ5nbFNdNRmnWMK
24vD0+U41tVNUSIBmDQvQULHsjOwJjYx8thjst7vAiMIdkZGund58ectc2nkxZaKpkLYBTeiA/Hx
ZWjTo5TUry0WmJtKxkNFMr/zWkUAS9fvLg+8MmWxfNyhcBAJnylrRlnvq3QIvpRepNx4SBkfokBI
X6IsRE2tpqB3eeQzAZP3jmLBCKbNRHtl3vbvQlWfYt6am5gnJ7GpftHC0cd+qgyu6wpdVbTn8m1v
JOEPLe2wYED0yMW6BS21ASP4vG+y7eWfs7g45rK4pSNYDQpqxsgvmzUlLhJKLnQqSlWe7IJGOs6M
zZxiPNq7Oi2NZFx5nyy++e8RVQsdVqrQCo300/lHMU6mcVxmDtuxmR/L8HCFV+21FiOwrG7lbT2g
Ry9XTB3B6+Tx8oQXAZPheVTwXtFBFViAM+Y/f7f8HdqGDcYBOE5VhfVLKYbWEXqTvxTN+Eko3Yeh
5tDzbihU6oahk0sguRTvHBWD1tcaxejbwMaF6PKsFvt5Hor6o8Zfqjhz/6cCIX9VoJWrlYbYTXkE
1RvnsQSERFMkLjbQEblemO5A/Dz/94Ze7Oe2Cpt+kP3MkUwPZ3I7ojXvphNqz8hfDj/UwM7+Di2l
fECxHOTT5cE/bl/mbdEYJ0bSb3grWL9bYm66cWhSGkk6km/fmqAwv/ZKWjTbZqxMbo7Ekiq8Fjyg
ZZcHXh5jodAvBtTDjaEYrLm1+LhTgrNIjn4aNn5gsW3L9UrI0UjwvmDi50zZ9DiNGHqa0fgQYNAa
B3LpCMR8L/+Ms9/93fwXAbQrRI1eaZg51INHpFRlaPbT2CdYBKnKXg5l1VEaFd8704g+F0J/b7l/
Db1sLcf4i1Z9gTSAOZrZ32oz28ciQ/g1ynNeJgrPk1CRK1xVV/WsFonBPDLJFXV9a64sqrp6eq4y
bcoli8sZixEv/SPgVhcbPIOjenN5cc9sLsaBuibLJFfwek7HseQos7qCQzVo7VBtkyQAH9r6xVg6
kc6f4dyWpwiq1GPx+R4aXTq6SYaBQzZdncX9NJcLbXlkiryq1dsqj+99T/XuqafxBkIb8IedFMad
ha/GSnRepENva/t+4EUzq5bQpO2xyZlf98OuGPNwUxtNioZpPGw6s01W+jTLXOj3gKB45nyIJqm8
SD6CBJWBOE0ypx9xDYrzxvuRdUHwiPgjnjGoOnqR91pT0aIuYfPyK+RC3yiDv5KynzlItEX/9TMW
3zpTJz1DjxURjGREwBJJPh87pyB80qyJWk8jONOKk6OWv7+8yc7cR9qb5ApVNFU3ly0120xKNVcr
pND7YiKU9NgNdt+ygBYnpqSWXKXfLw+4rGu9rTilNJu7d8YKLqnh8GHBzwYhLgNYe2scXxHiE4t6
pepo+twEUFIFzz9wdKAyeyQ00YKO4jFyAzUeJ8fw1DEEMJlq8U2Sq5a/D6Q2/kZCW4y3kllK2KKW
4rOY1g+/enHolQAD7slSR3eYFGtPPhohgz2EV1mZKm5etQqWACLATxA5XnmK5TvEeMvnrhP6sYsM
sZI2nQtBBP45AIGzJZE4DQ34UE2oPiMYaNiJkW2LQG6HK0+ve7Hytc4PZNMZImMEATLv23cXXDIV
ppxh/exUYSs3GFYjzex2OIDJn9+Hs+YCW1HD2AT+zelAjZ8BMSt0gmrUa5siU4KtkQfFPuvV7Gpl
B57Z81AZeNHNCproFy0mJaowBzVDYEWKWi03rS840wG6x/0mSowJcOFQXze+XOMXWvje61Ak07EL
WlwAIcq0j+CzhggfoXG8bts0ffA8QGqfDwi6DExibrmCPV025RCZbTrDnPNEgDkaLoPJkO791Gv0
u7IJrWJLijvl94aJ/xHWgJ5vrKUYZz49WHR4EWh9kKcuObkxGswCqW8UKMcuNHZjHKLiher5lK/k
Mmc+hwFgA4g+SdSc1Zx++qqLhRLVJFEZ/OaruOrbrUfJ8yFtU38FuzqH0XcPPtBgqLPSNgARfQ4b
gsC2hLlbQl050uLNmKXtVYhGd+QYiFK7VGmnQy+P9Z2nTd6xyKRud3nrLaYqQAIAnJ1rZZpJ8FvG
vlRBOryX/e9BmUXdjhzJeqRZZKTXdSG6lattcZUi/o2+I8pNCFVyk8vLyE5vEy09QqZTSCIt77EY
HZHLYV/px1HyI/+XEqYYkl+e4CJn+T0oPTW0d8EYouF6+i3BHBom/gejg3J4suW+lb/lU9DuLQON
iNDw6sOgdmIldnxMhpkq+weLFTCbVFIW6YpBaci242x0TCneZGrwl9HG115dvZShch1G7TEso9cO
tokjm7isKEEG0LIqV37Gh4/Lr+AuZc01bLU+dL68ePLU3MNzxWxHy5XU0tiCK5C2dPmnlX20OJss
M4wWxPRnkhQlxyXmpwiR2mmn2XcJ8O+dXTTpzYS/0qcnhGwCnXPuGFps8KROPyb4SiCFOkakXHJI
mOdD9VyEvLEySxs+d8/ME2IoC74CTmYm7LXToTDcmAai2khlPlXUrY4AXDEL+Y/2SgT48JEEmPkZ
2WvLIHY/oKV0mwbeYHihqxa+Xm9N0Weei88zEhxeNobdyl2z/FAq8mtIZ0LEmysOxPHTebV53HSk
9gBg+9HYZZWHy3Tudd8un7rlpBgFfLg+B1GwkzReT0cxQ2xIfIF415TTwcnbId61Jbax3tAmh8tD
zd/8XQTlZp6H+l0Z1UBhLY+aGkpx1SLf0QP8Cl0d2/jvQYogIsy1ruD9XecCXjQHv165Jpash7eh
wTiBcWPrUwRe3BNKgMn92KYA3Sy7+t7Jnb5RpU7ZdDKvI6/KFEyklfoqkKDy2OPwEsVhvwYmObfS
HG9CDTAWQvkidVBHsiH8kZg+/swvspwUB0HGvDeV1AIchG5FKDwe5HiDX2VGr2MAL6iwZeDNXOzL
BRj6DgVaC/KI1jf29vLHObPbZnycShoFO51L7nQfFJQLujblTQyaAEGDLhJfKCiaKzH+7BrA7Sf6
INZhLM9qWNqlUDoqLhpWpm6fYjfe84rYVg29q8sT+hDZ5+02qzNCjAMYr6qLuKD6M94l0LD5Qd7P
cPRaz3esPCFJqVVHL3F6r81KQgZPqrPDKE1y9m0AqeYYet7suq5O1xKzsz+J2qGM+wWaHvJSPLmZ
NDP2R2rhqh1Nd22ll1/HJDN3XZphm5liLRLqAfq4lRG9TuaYHyf5OKhQzuAefjJAz6vD2vAWJ5KB
zV4kzWbFPlMUUjRJlmNjw42jY8I3hhXty7HOp3/jw78fbvHqSORc5NLIh4dQSicvzP3gChMsZB+z
EYfpy5/+TKCBdczbZi7UCmgRp3s5K0BMWBKnXSVZ/xqaA5LKGc0IJW2jZy0UWD+lY2m9XB71XJDh
HfK7vIMQ/ZJ0Y5aq3SqsneMbXRJvzS6RQ6cAvP1HgYdJ7/QpduqukVHVcmi+JX9AZQ2e66QWaxvt
zALo1iy1R0EVOY23d/S7pxdSirZEi583ntVndE+bdvg52bUSuVEuYVjmFcFT08dU/S4vwcfjzVWC
6go38hxsl91DUQB0g2kzuT3szr0Ewed7mEnUxv0co+LLYy3y8fmdh4fBfGWBv6QmvrgeURWyW+SS
MNjumgx7ZCi6c2qDXHE4VV8qqD3X7H1AepOu7cN0FQQ2h+vT22zGYgEhYnh5Vks93WSdH6lh/Vbn
svTga1L4wwF3t+TQSc3k1lIfPRf40Vyl/Zg/fnrmsPeIHzMczND0RWBr8ASqAkqV9P1MbZtGcbyL
ucUP8RjTgQBpu5ck+l2dJlAfTNtpBdn0cXMpbxRsEtaZJLrET+V9lijlyBO4KeLhFvGjcTvAipg9
tWn7SCiyNtgGffp6olbNpYkN1PzfZbVcBDnBavZ4681W3FB28h+LppNWMpSFdcVMyCPDoxo/4xHI
EpaN4j6PojJUrdSRgh7fT01SDqrX/LQMQIxg5PE1SoYfVajeeDqmerUOFymOqkOiDSHID7Sy2ZUr
wezjxTwfJwpsZJ589OVZrqysF5FBGkig7gIcuYDSb02gqcFKvnnuu1KvZfZUpj9qGtcsTV5MM/nB
TE0kWAdgIZkH4d/R2szKX5rWH2YhVTk3VxLrM/fiXCVCUgteOR1ta/5p7+JVNKRN3RaAoGKpk91U
1aqjoQftfRKVGGOl0jcEJvytXY8KrlsyRgNKLTajFak7/N7675eP1yKI0dmmdA5tlxKjAfVl2bz3
c9nLfDaK2/Ls2+VFl19rsR1SNYnWbsWPMeQNN81zHgg5mjGLlLAvSvwlMdh0Iq9ut12Fm07f4TBl
9HV8k5W+sSvl0HjEgq9YuazemDun4et0yRdBJMP9LowyDpTahYdJlDrQqug21tTnQAs6x0y6yO3s
SHYCPDzrLv/Ts9pvalockwxVjcRSfhZ19QvD3q8FFg2UwIA5h+HYuHYrG1stB+CsYpbk8gZF6WdS
lM0oCdUdx+4uDaSVesXHM6L+syCMiw7V5UUsVrPOoOJGGShp5egpmOJkK2V9//NTG4PgcDrK4sZJ
CFBS2XBAvMqorvzYaG4hLur7sBbjw+Wh5tV/93XQZoGCiMAcz02eKx9kB1o5xOPNtCuc2rTJcmfh
OwSo0eLAz8rIgCAOUxCsxPXFIi7HXLYFMQhFT1jgGtfKcWVsy7EoftU4PP1TzOdEJua9TMusIT5n
YBfmt6y62FXVFAEJyLZozLuwNtWy5SUd6XSm8qGFKbSDh4nDqGPhDCf3LrC2jodj1UojCXxX+ehR
uH2i5tbebCNtRq95IDy9zCxzXOXi3kq/4TJXxzxkBagrk4IANlVAWCduSbSwslqqGrfPK3m4V4HO
GC9yYijg97Jx6ARv0aaYFZzxc69zewMRa4oCt520vAhco27pM7hA7/NCc7sKDcx5d+uZFuzbHhDz
fSb0unOgQPc5+Ly+9kAcTlbcObrfYxwW6LjQS2ERXUUQvm7GQg2okgspus7KSbsujUbcZrJvu7qK
ixza0enjmHUdYq0JtnRu3E7ydkjt6VHNitD1qjK8pYibbZK+t79UlV3upgyXzUKhlmSVOMjDs8qv
q6TUHi0oP7dJ2LZblfRg7/Mj3KjIUSnv5HQXwBtwvclLXZGoFU7c6ngYUlO6qqlTbEMeyugn+8Ou
UbTKgUhg3Bg8GoGGS734S1KNeIeJ9XRHpEuv/VYTrFidb5UhUL7XmhwdZ8H578PQx8fJHIYdxVbp
BS1mpQeXClkAF16zeJQ6KXweSlP5EWU4eMsUq7YSSjNUkerWd5IZyjhZcn9E3LzZWrWRPvWdCH9K
AK0PYgiH5wB8xC6coDf0Zg8408B/L+wa+SX0pmojFCmZ3G6KMpAiaZ7/YWqlfz36vL/rm5k3DxC0
75rGGccYifI+aQLHVrxpb2eN5tA4DtyuvK7G1olzQMTa2CJaYcqlv8H1St1U4K7B5lrV0a9t+apT
9PguTYvyqzFwlDwMP28p/yuzRWDzpUXLo3Lgm6V/S4UcfRWB78eMUTc3USIBThMSOh9CsoaNLM3A
ZopbjhYn6S1mrblrRBQKDWVQf6CHUhyF11Y7O/bMpzGZbe0CRdn7g/6aDt7/peg8tuNEojD8RJwD
FHFL6KxWq5W94YxliViEIvP082k343EY03TVvX9E5qvb2ckvVT3FLtnyod1o9iHbNuuTCPsRTThF
iB5dhayCbhaNy4KkCUtBSPIIL5lQU7bT7BR18OwNa1gAsO2bwX4ahtqP9YLi9abOhsMMVnXy/WI3
Z3aMSJYaht7b5jRe3Jqmx7E0lve6HpwvuRSQc5ueEOvuuVHS0Q2dLWZugLN23U4u5sCEaVBxvseK
aNB6ORFCtJQ3wyrgGMcfaZSvIMMxzpyvjTK5rukPxVid66J9bavuG+vTP8yAdoh4XR38TYIfI/YP
rXVBVWoS1qiJ7kWzh9eGXtwwX7Y55iCnuLgT5oM1tPQH0hCp6G/nG++/aQS3RbpXHhtrfig08Ux9
Hr2KrdvFi4+9au1061Yk8rGq8iVsexljmfyFOHqwJf40zCiRZqmPZsxfndwkNdczkX+nZagh847M
pD8Sh34xHE79ptz+cNa9WqPMgtRIV2KsHPhLeoOPHaP2oBPgYZr1k+8U35usH+nhS3d5Q5kqRDA1
vA1QspVJlOz+liI013kl8ZHSXr03NUfQcZITrV3nfz2LmS6D0QpSeMkIVoOMp86PilXiOKUz8j0x
MD5SZHratoKa9tGeL+003XijH3pBJZNQZhomME6RWAbqDEbjNGwmeOIo78KW9yEz9h7PO+gAOTk0
yKPQbGntktlJ48nZaNudCxZluarfcm6HRVFUiFtXP6Nz1qOhpPSoXK50TYcAMP6VWelRD+jVwWoQ
KJuW2S5trfyWOF4WFWjTg7xOSL9rq6Ldu8JGSyNFoiJD1Opq0Dd6kwVlHQEwwHZbptR/7LRyKgLP
K4vI9b5XLTv70n9cUGSTkfbBMcK7jcoioO/uPlNn77kYcatufoBhvvVwRniMVLPHKeaEoNV7Mjew
PlmH34JZUy8fU1+cWjuJElrckSsGYwYkns4OCxyKgMDJG/zV9fyVdbRLbX25Jz7qpUiLz9FZTpuV
/dZSlBd39fYFDmXEUNuFMspXofqHFoE8QR9NlOv8dvRsh92ioZKX1blaxblDtDvh4M1JYIsXLX2c
KDUv0+R76ZIsgMCjp5ja3wBGJvan9SbV4EaolvKQDrTdLNl6JlOqcHL0jU5mClUb7aHb7A85yz/V
xpeprwLVdE9Ni1y/rcdQKwWvEhKualg/fNUcqJEMqkqPDBcdRJstr8S/8GmmXRFIZ/tOW6eJrMKP
p1b/nmimmLyhCSFVw4S8jnRcL/YkzYcuc56NvPponG2OGodoosXP770sibzuSIAW9IOp8sBpHyRG
drDb/qStgkg0n3cZ56sMAGX/c+v8smqCBZXBIKCc/kvPtth0J/66ACSbLvbNoo3UpJZXv7UeRkrg
x8Bee2Pd63Ze+BHNwUmBrUO0j3rvN18V/cD/UseXZ3NSZqRl5rtSG6zAphRVtn4T8u5dht6Lp0k7
bW0JNJAv05/KWlVczlkP2bXucptvlyIFlBekSL37gP38MG6tilINa4wa6TzzNaojGq+XSC7TM7Vo
kn9LrwY/qTSavRiSR1kKeWJ+CZ0m2xd+GbeFyWvc8IqZiBSt9dCUEr4SzpTbp7rOg7nz2+lBYR1x
a3VfrQk5gHGtdHlza6djFEuriMlahf5AB/zYi56fICb2LzrE9SLbayRjgNv7kd+bN6Mh+qzKi2uW
+gU/Oz/1yPjG7mz43aFv8lOCm6HMU748RROazdTjm8B5sOZ0kfvUJZaeFZSuS1VGlb/rdIxrHamg
uWZRG0JkTqU++tHZza6/852K+aayv9L6t7kD9+Em3mtqMfxt483RPw2dgNM5exVa3yPsK+LCViBy
225MqBeZ1z9DgSsm7bSn1XF2snde/MbkJkixsubmIaXYtW+SeLXKyBrnnaVZ17pMfi1A3T8jyf6m
tvlm6wvODMp/o6w1ApA2NHOLd0tG990Q23UoaE63c2snhv65nI07KRUgM7ypIn11m/VTmoTnWaGr
9Tev8i8bLu3Qpp+38NpL52CXwU77py+np9nK4nGwonTxonITwYLzxjOHuGqLM6MX8egrJlIaPZ4X
vfrU89wOiDF4p77Uipoq+UzX+rYZ25GC7jAx5yfpC7q1FgqK5yXMZvNPUXhXu2r++D0LxiYoZk7r
/Gar5JvANQav1fxD7wnpC5kf5Uq71Z4KhK5yIpKIneuM//iP+xpxWb182ukcdYllRZ4tL7bYXrdM
HbXf2LyhWa5NukCbl4/a+C+dJ15f46F1GfLIjShMnvPKKTEmWlwW/BHk2rRMu8aJNtw4NZFKNtat
7pqdL+2DbyU/EJD7DFo8Ql2DJF0rv6We/+18vtVE4r1Wev2eJusaONJ8JDfj2zb7LSyw75SNF/nN
GHmKx2nLTqNavuBTN5xQbQDutWZoQWXk+2UeqeCZs6jXmK8sq8ASZZ3Mwix2paU/qGI9m4XlHZTm
X9dSIiiqz4Ucfx/zs7ZNezHZp8XsKZYxY9vZ9nPn+ewC0xkRzrfeUxWNhXNn5c0zVZe3KlXy4Ff5
v1Zjau9SC/eP9J9ntzs1orjbovgR2/xEU1lYtVSqau2ZZoWAnZi8vL9EWjFmOc9ELf1Jjfa0MOAn
dXvgi3NUWR6tfX4YUw3IaoxKmrKNHi/Z2Lh37LmR4PKqsEWRAZMEVPxCldjHYXZi0Y2x5XZ/ZEIh
sYtlarVFvFTGOZus2E7861wpfGBp1BJbQUgHhIVVhtbGEV4Xg6KRfd5NY46raH33aH6OsJNTF4lt
oU6cUDYq7rb5aI84oRbn39AlMZbhw9COZE2++txbQ6U/6Zu4L4tP3U5duvu1ad/pMLa5LNT74PBl
6LeTLGTFh9OEKL2eqbcrkYEPT6QxPYxk2QVkXtHTNzkkeog5cg3BscEjIDKpal6y3rp3wqWyCclK
qj5K4ZH+UUXZig0S395aq71d2y9YlCLBz+GybkcvGss0Sn11bXJxtGqcil5/Re0erWseLQn+fvnN
FyCeBCkteBYzs7sUmsenLQI9L/Ze3u6QBj01U3nT2Luz7GGxt1Mmy2dbVnHzW2GtAcD47QP5AvQD
vTgp16zYXhbrQ5v/a4zntpr3IPpvw4Apm+lrzFmg/Te7/aP3f/ui5OHZIXE4vI/Waz4eJX/Jyvk1
gX4m5SVfqjfghdOQt9i3MS/i/jaaazNftebFzzzemDWahzmgbjyq2y/Our0Q21GfdW7FV21KD4lW
PkJAUCalGRcGnWCbk2hSejT13xZ2ULrfKO5qIyFuWs2soNNO0+CMcy6Z/t8I88e8GKLEex7n5dob
SVx2Y6R6VHqQJNk0BV73UVVJLFLz1Ek0rP53iitsdvo4be+5ci+z2T5qw1uS3CqMfbJPrnnVx179
1tDVALBINTUCSCvfLfYakfgRVZrJTlCQFVSRSvQp+vIByXXgjVSMGU8Wd3JJ81cu5bFPj2QmMBxo
Z5Jed+n4tXF/lhuLCT3X+GvOus5F5ye7JSn3Kz/m1V64YNTM4Gw9NreirGMwhhO9rNaw0yAjRTpF
wrg32tEoXsf8syK40vObuOgydFI3o+PYd3YG47SW/pNrG9kbbVfWsWmvRvXwa2/3+AWEkVSC1He/
o9hYaOHi/ZmsLOj1JFjLPpgrY9emr6n1qJnevR7eB7lP8JGWare2n4odss88IAfLO64698Bo4ejJ
+i/HeZLstb2tYZ75LeFurgrrqo3R1sm7Ey5HHV68E+w90j0ry71odZEG1E9FYzO8uASlrM57khaB
6tFxf07jcE2q/o0KMyFmII48zotE0Oo1nmqOfbHKuJSvfrceEyd/smvreU31XVLU74bJuOPTd5Vv
8czIoCUlA/gYjoN2sn5zfWk6qu0R9yK3RlUefkP1Sg+j6XHThriR626b1yNYGXGt5hQv5svU48JK
X7z5exV1LK3n1v7YdCsS5a1xbul42rwt8ksN3a7zoOV7x8rPPW4S1XKENjOfR/0bRUq6LdCTne2E
157INdkja2Q78U6urc4mH0KSyTTKrWfbm15HmgcdOSMLTOO0+lvLR3dcQZXyi+BlLjvxpM2HDMla
0LXfjgkWI4qdzfydU57tq412tfnsZMZL346nuZO7buovTeWGElje9mPb8v4x8RsYQXBqtnikHbsI
ATRuudH+B+t6V93Cgg9v0LYtlk6tQt9Q3HPP/o+z4DBXmkQvPTxZ8L5qFYz6RC8EfcNAWuY/2dpw
gJsgHiT+vhCgI0M9wUW6Cue3xO7gYbHmn5mZKu0hq7Ww1B8AnA495EnNatDJ5qbA6y22vNFxydm5
dks8Gy52P/S73GWhsu2DMS7XZKVhyTZeC5Vzw7h7K9e5baZ4qIuwqYpTnrcXxboMgvIbqDJFdvtZ
1rckzV/Gevq7JHPYe9nB15fAafuY65V1+UfgYVb6x5SsTG5F3HaOGeE1PY8JEy4v5GwxMKuj1cqH
yjcvw2rfS2/e1RXNuBi8Ar0jE0hWkIrOZ28452zLmarJaKJsTSTjj+mgLda+NWe7a34VV9zwxorh
fmatmEWcTmLPehZUVnFpG+5Sja2rezHKfwWHhRr8ncGvWMnOq0f7PqjlpGkm5W9fnWnwdPIHf745
kxuwxrVyAZYyCPl9IverD62RT930xigp2ljRyjOiripq7gkYw/0yLM9T6p5q03tZXHVi+n62xVtp
6GFXpid3ouJPz2LLf97Yms3aiJ36IPhEtxZ4iENNa+aHZureQJl2VS1QHr3mNj/VGLqbJcbzKE2g
Uh9fqPVf6pgvTgd6ZDCEluqgFbBVIi3Pbu4/MFschNl+2LrCjJBFWPkezfRFlXro+9lRTgI7kx9g
UQYlDGZ/DluXQjsfISddE2hIYwJVdghog7r+Mlt7r3k8cmJYOEzCwX1WOr1cBjSkeayb5p9RxyI5
lHoTjcnfIq9cHuNw8GfjiJo3rjYzYo8Lek0dyLgNauJtByeJXG2MpH2BTa4gPWZmxfrQ8Oo7xbs1
jrw6QzBy3ljbHy0RUTLLS90OFyrrYvJdA2b1wLOPis+syxtujwFo6c3P93mRhml6yPjB32atLbWp
sqjD3vyHOC3QOasEGz879ykx6w/DL4AI1g/iyfap94oCE9mj/qVlw6kzs5078oVJ3vSOM3Tbzp1G
UuyyHMe6/Gj4foOi0b8uxoOxeBzoJitvXjsfiKOvRaddcAov7MxkPfTZcUHfGCuabKJ+NO/d2v+Q
skGos15eiXKHYmAzhor9V+jWm7DaO0q35zThb7q682MLs02S710IefVa/6/WGveyJ1iiX17HbCen
Yee711Qfn0fnbjlDlNaPpvtRcYeo/tM2ENAaMkqM6pimXGvCZxEvI986+9u1x4w0ZNqDvqyR3Vv7
KfN3qawOq/qhvSjqHI2kpZz2SuCCPKTFk4Pni2yeWM5N7PKvlo3MgsvA04LM+psl5i61P8dpJoKT
QEy6LbnNco5Ozf0ZeJYlmwOCH4dLl/rByKMSTa+TvUzFqVQcWd0BMmDvGOPJd7R90ynyAh7tKfsv
sfictQLRKG9NWxwGkp1MNUpKN9f1ivQIyAgkijPKX268xMd22yLb13blfJgHDfrmMy9/H/S4m7Z3
n6yqzJZ7tvuj0/kHJ/1w/eS0VuO5yAqk5l1AhGK4eu6+KP+SGQxXYoZF5h4ka7e2tFDV9vIss+1l
M8rThMBIFKfMrG8W2Zx29qIlxtlxbjnhvmr63pJHf+EeY1yCRw/TdZd2w6EoOFT0KnJUFW3zePAK
oFjxZDI7lyZ6qfqBKks31Ri0/0uUQ/rBRILKW9aloZqecxb1hgeb5ydRgFGUT7zOWIC8AJM9icKc
Vd27NIdQeRd7ENE4sq4QNZIdKu3wqwmsG9b+9bsSLxYQT5IvZ0CLYDD5DdR3rbeBs/3UzbIHzb3U
m/xvsInDpkm4sKCDh5RGWBG2pcA76KvjotuHSdzq6ibdl7lq9vUEjkk1DvxB719r+9VuwDMakPxk
72r+n9lto7Ey4g0kvFV2UHQssYBL0j5705spu+s6gWt5VSRlAt6LmsdtDro577V+jXsm5hxBQJ4P
J42siqQoRuDZeTd03j2Ze7JDuUYar9knVbarnfKIdOm5GmhJLepD6Wj3xGn2JFnlDGHzg5L1fZZS
BnTL6Zgvs73Se846w0JjAFS4GbGmQ0DVrUWPrnso2rrk8h4pJRXUh2VqLqOpTr/KriNtN30vhu6O
lvTsrE5san7c0s26Lulp0Y3/pta9bUAxB5l5L3bFMunrVQ5IRYBKXa55UNn2TzUp4LrGG74mfZ6O
rceMXEzZEJZFekJitl8ky7mvjS3qQaX2ntY/GoKZ2gSVnvM23ZUKQFqp7k4q7RAMfr4ddJWx/o1W
xVBmH6wlO2xo8IOENE3kccmB4NCXaWjNYJr919YiR8Stty70u2q3yG5PZsKHNJxHa2Dc6J3HJmFP
2zI+kUbwhaTi/m/t5bAFNX+AAdnUVCS2WGmvg2E7xg46jnuPlJlhvnii2pubaYeABWzyyTH5fSNL
eDHGy/pKA+scygLKS83rf1VpfrY+LnvP7/NHo9y6aDJMgk/WXTeK49akw+63qyOaCom4cDDbo+Fn
+W4U05/WIStzbuzhPKvmH0ubF/Ytn20D3RT6SY9brLsm7nLXlWs/ZXp9Qsv07NsFc689E7Nra+yH
0PZMEYrUzbwqyDj15mBLBh9kTNiwJUI6WI3qJGt6cnZm49nV1/pVUYPsY5OYxzcrAUt8LXnSvOSm
qY68DCU6onbwf6mK4swoMfsvyl7cgUzyQYfoUSDWdqofZz9t//p2gkxfell70LLCfqMJ3tIuG9E2
8gbOu+V/80Uo76vRGlXsrMEpgRT4TlwWuxcPlNTkwaoa/0F3ZvSNOuRENgz6R0/QZGQOHospa0UM
v5KdYDibT3O0kkM+qSlO8QHcnTEnLqNPKtKb/EY+lLnoInaEjdrvuX/SMsM5ptpmn0VSzAchi34H
utFc9A1Zo1nIPO6K0QLzFF2xw6YkI28e7yNb7TFPWRb9uhI3QzVE8ejAbbFmmB0BkC2lSdWksQSU
8/fsd7REzxD0BIER9FInZweM57IpzoEqgZQYq5WealXZ806a3nAEVqrRucrpDNGM91Z61Yu7wGXy
nSLKY5JgxetIjaGx6G6s2R7biOcu2WXOhM+Bj2mL0Y7fbW0Kh9CMqS6Pwl8gSqZUf7LaqY+t0uxo
U57rR95fM9InMTIy2HB9GVFG5WpB7jSGnPfzguTQreuJRdztD2XiqLjZ/OTiJ44bWk7GHuclsgjX
JDXf199XdK5Ypa3SScKadIebX/2ecwueidLESVwLbTq1nUsdtKgKFv3UWNdza/TZVZbbqAcq83uH
cY7jxuoMedQBBGPZZtk+MfXkb4ISGopM2f1rWq/Dyc8zI/q1q8YricuMVAsAxKqbsEa6d9iyQV7U
WBt70krswFt9bMK2P8BhOf6p1kB0aY/gQvF6NyG8qunOjWaJh9Qkh39NfQNOsibKrsjdeE1HeZ7L
35UEsHnXbqRViYkJuEZd+Wbb8o9dzm7gQOrse3vUfqFD48W2JxWaiQLMLKfyzRzGgTzzmshz2CwY
nE01EgnKVN0trGg/uTvVoVH16W9vd7PT21mGZgdkORTDdFmbkYt+SI3nStbI+MQkW7WnAGbmmh3N
rjLe1xoSEH2uh470deuNRzJL7BOPu8wefC0tiQvCt1zSOl5mrcjqyMyWyb+0Si9xQgqQedL2Kmi+
6iwqoQ//+bpG1MMrcRFFCsWBJVwxZGhyqt67WurWfyint6XfWdY2DN0xtdetgjVy6+5907akubWF
ptyXzVcOvxA571Ax7vBBTO+uK4X9Y5mDvcC0lJoBhedtg7ee8BV45VM5aKZ/KvzZ8plGErverS73
42VUWvVLDeUkLNApv/m55kVtiWoBOg3dWvVptCSufacWysa/jZa6yz8CKUzWBNH4K5yTMy86Y3Ai
pj5P47YtreE/wI5RPUz9ppIuMuyFaS1YvUHbbnljSf9kOOR0EGPuN0v7rpetkybBb0idDchj+Srl
JVJzQSBOV1s+2B4QXCI/S/ySAB8cPNn4rbnwZmzqmd7r/3jZXFBidCX8LwWtmw/d51h19fjkWNPi
HzWrsNR7khg9UWRuaiY/Lq/++rg2ybJ+oATqxalwmmQI+8FNaUyyxto+pPWkHL6NbZ5TeFPW+lvj
Q9idHYvlIvZoCRrw2vXk2cJz8K0R+uw2n3bfmf29cqelZRBYkNDJERMCrnDHTQ/okA3r2nedIuGr
Q48c5/2YCDQoXuruzXTVPlez8T57y3PZXmy9S/KYxq8+gwfPLKwOoSRlX+pHSu1a4MPBaup+3iet
5jFCGJVejj/8lTsnxgREqppNksDPqI/j9K0WXyvykEDDSX1KZAYMk9bi6hLsIdmG/FXTx4m6DFAL
Pg69bZ0Pz+fAB6bL8607DsOiM4IXjr2Jl0Y02b/eM5fuvNTWcidjeRT7tXWG4tF3lClj2YCDg/oJ
oak1bJEASjeo89WAZzb7dILP1dYt7aPU0c3205o2jtUOCJpXFWiGZTho2lavyOzUmzRacCEbbOCp
u56TJjXd55RTUEa9mvRvsvHX4U7bj5nvh84XHVlvEHM/K2VC5AgXVdeEHU3TMgl6d+oXchaSKmdJ
MyctbNPRoEbY7Rm+1WSuxdlbW6Pj4YyN1v1tpVfnu0ankumsdbayI7VsyvzppsZdIqES3X7zU31L
voQqpwdXwY1Mv2nZwoXFSdOk2a9EmYF54ciqmTKsssmiLq9a7Rubnee9OfqykAaaaiD7f5uh3fRn
eJqNPDd9GrNLxZcqOxhpMZJOveUI0catmob/Nv6r9uHWBcdnUG1TojBh69IO6Tddu5+kt/3yGUHX
lh88Bx0pQkDEoCTxJVvV1sBlc6WPj31lM/xljVvk72MLEfyRLu5i75NkEO7FI6NjerGb1Wlje801
kkSVJEb0j5HPbjjXtFQRJjh0fbjwkfyrjKxP9/y2thWsc1lQaZqA2GyJvnxZpZ/9tkcZH3Wv/HnX
m5l5WKpsto6+8rzzRibXyRRVooI87ZBDFf22zLcqafBNJ0ntXTOo0SsHJeLMpjM//BxympoXlYQQ
dtnbtKhh76TMqpU32uTi9CtuSqPvAICqTMNo7o2NhWxtyr0rYjXGGT/Rz1QvoGiz8MvKx4K8qr9F
74kPMhTgI7Tedb9bwvp2NV/FJ7uwyjtR0c2frMRJpDQFYFt6U8m8MrErWxMX+9DqVnI1CIPtjzgu
gObX0VueWx17APuIl/TILGABwhFxCxIhate7sM7T/svEHjAHwmsWHzVBInbESJhhnqz9tevGHHF/
WXlPztBO28tQqYbQg6z+RutOmuUwWYUd5F6z9dG8GuIklz57pKape8wMTRHKl3xY6fjJ+PXW0oEe
9r1AeNe1aVBbWISNeb6kW783nPHNlht6PzyZTCV+H8tBeKG0tXd9gWRzUuc9993xoupV7lITgV0z
ubeK7Bz2yaU+JSVqKvIndaabMX1L7EF9gTmnt1rrk1itzQFrtBPa5nSsZK/tGKq0gKZnwmjXYttz
G9YXOxHqD8tFxsDfnRIUeGFftFpkFwk41dRtwVY01j5NDOJXB9UfVDtrt4LbgF7LQp+rq1smxgP6
JR5ihY2rWLOccV6DKZumIxHg1ZMNVvd31eT81nWr7O5CLy2ylJLJOHoD3y0ylDr5gJQAbY/krSQ0
ZOn8+6qZ4jQ4oxhDw0FEHSBxIe2ZRpV39CRD0DbDdz40TrT1LWTOtI17/vd/prrVdoXvbwDqxC1i
umNeqMt+V7e1GfY83uPi9FbUeeqSAWw5UuFF61iSNJIU0xWDLBZY2AfRk2BpkBEXNi3F6sM6+eQY
Wu+2UpDttbAfSDJCOM9leiMdqg5n0b2ZHRCn7jbbWZlJeh+6Lf+dBqegNsXDUJln3a9YVJCph60U
Mlwyxwrazn/ayOJktEEikLicY/6yvY2jhxykWAkxTIxdM6o0chd3JvSB2IHEYokzFp74aGa3bYMV
LyfbCn2pHi1V2kHjSI6QX6XGUqE4RVXnoHZzO6rdSBptR9c8T6N9Yxz5T6uYklI4R15OuYVIS8l/
KltmQJeBfsLRG9j2xuKnGzzVgvFNzA5tO4WH86hOT90kTuNv3KjTl3WodD9MpkqCUiPU4OsdGB5Z
xn6t66el2Zyd3SpkDNO4cPeAHFC9R6wYF0g482W9EvfrQurSISu5hhBWPi2Eb/OM+Apr5e8ZD2d0
1Ie83DkLXkr09Gcoyiw0NyPhEpRbTDSDH+HQ//CHAdSS8TX2PLLSq6z7mmEO2tpdLlppvVg94V3k
07yNzm8Tu57ZISEjS4z/qTwumF8j7pshKtN22Oflap9pg9D2yALmV9f6FbZrgxWjkzi308zcURNa
2ZWcpFnfkgRft2HbzWbQCPNIo2OzH5V96DKoj6VBPlhIwmOyHH5yGKM8ZUMYpoLPWZtEvDnGH9VT
xoKdAe6q5gHT1biFpVVVR9B1A7FACbeRMpjIstqj5IA7yKcLSXLQX+DX8LHqYiU9PGNpiyNvlRZW
kiGpzIp3c0LZYP1e2On2ki1lG1nVcG6k9uyaMOmt+1EIIHAI8gMJYPQWuNkNjdfraIFRbHN7Txrr
I2OC/9UqmGFqddNT2nRo30hHuxV+Me+q0RSRrowoWeQSzn79zpEr4ibnmM5Lojl8pIxEqkOr6OmQ
HtPVhLDmx7DpEeWb56UFfsJ2JH/ZYSrQv0dDd6KSlMmQ/AcRZYP7lZjjo5GvnyhvP9q2+1SjejSV
d82z8REUY1czEgcDRTdOrWlveWo8SreGQPTqNRa9B0Y0vhkquWdKFzt3Mx6NicjdKe+Xn2bGtyrs
HPRxkXrBb8OsQuxKWelsUH1xtBSB0aPpbCG0kzwuEpQ2aMi7fHCtckCFo/NaeLSOjYMgJGIo9HjA
tQfa0Od3ULIedkFU5wIr9w3AYbrrCJXfar/fXpVlTXeSjMRu8qf6ofUoa2iwW12WycxcqPMGGRTc
lu3F9Vx065Pe9nwpndnIl8h36g6JmPtqoM6hXnDFjcmW6AxNlGy1AUDUSo7oTu8felvsU6HrwTaV
CBMMa7iWS6e9Dbqz7rxc7yMe5Feq21CArmKbpOCNlNjJR+Q3b6dB79awzFlCGyCeuGEdiJz/OTqP
5caNKIp+EaqARt4SYA4ilaVNl6SRkHMjfr0PvbPLU2OJBLrfu9HuCVO2eWidOYkD6mSgDJVHljLV
kTvfj46TrN7pnsyCBF3pW9HChYz53OxZiut1rzvtMStY77MsDslYIjCLilbLbC+ZPVmhrZb2zhXM
V7JGrbXUjHEDsrOLlhqc11D7REaoQMANUq9EesxGsZ1LVyd+tVA7dNyCXaj4gpdaLn0fca7VHRKJ
ZSBNnfTkGbT0oNOgd+4yPhY+VYPutjiDTursl6gl5qhMIU2FiB/irL+AUSLr1lLeu6FF9hDFN2uZ
yq0fWfk9d4y/0Dmh+2Pf1kHDpmZEUU9+D6L0yQxLvq7fvO+AxpfpafHNHnTPbVGwWO3eyGNEJ0pf
u3foszIAqtuqTrnnsguDOLjTyAJm+/NKjvXOnvB4S7XP9GHBIOB9dmr4qbsZfpexeYsuAzVQHP2q
JL5HPuzrnNTuvN2YWpmdCDN4WAr4GLsh84/Y1AVAHiEPGDhrjz5FazXeT08UTfYyknPs+0FrZo/C
jw6c0WEfi5+0q9/yAWg775Zrj/M/qO2eVaCpPtyitjZZZf8aU5KtZ9f6KWMeISok9CCeOKDtvtmL
3MTmB9U03GUkcnyOZOyvWXowitutMSIfid9sJWQQoeBEw17mr7VtPBkeCdQMvAgW5/nkDtlbNna7
QrCVz73+M+rZ2qvyAUldE70SG/6/lCMN7cgHnqDoXU35EYu6dtAHDgYc8hP+/bw9eSnsCfE2N67Y
o4rGOSgzdSK17lCazLrlTGmm30LAiU4e8gQwy/M+eaKDwc3PYp6DefIe9FS+GvN47fNpJyzobvqr
v8x8BsYfMyglcss2WPEpLK8ps0vTKUfWnNK5NLb8nFXpI43tU6LEY578Em1TYgwOghcT6M6JXSKx
0G/YrnJfJjcyGkhoaR2Yrul/9BEM9G1zbjKPKOeYtLCsRBUaC/dUuMZ2irUkbGtTY5XnJ8my7BV8
Ek2a18G2FAtF3kONIBQXVbBwbxtpwfK0HIGYapTJ8wPZ/H+JuMsRK/SW+AqGwBlZoWQ9P0gm10CM
xo2yQ8JCcyNsgIbRY0xfbZT3YUpdA1Li/lf6tftABy3dPHL4mkv1mRVQNgLxfhApFtK2Ebd8MG9R
3m5jiSlTH/2nRE9BNGzvFzMZ+hRX5UGCCiHo+zHlO1WMLUn3PrFQJh1FtbFlhhFs0b4hDJ2rUTQb
yGxt1XekMtMIsR7c2t6MfnEgOUQdPA1JtSmNZa1j2zmq2oCMza0/IpeQonnipSa5mN8OLi0u/0qR
bo3UPtfw6hgsADVlFO/6OT6wjT7UU/TQRQxCHeh66o6fXiwfW5bG9dIk/0pmdeDNct8uA+neuVwt
jV9wxBn9ymijm4ZgzNPKSze4J0sYfxPeeixg2hcquz3nIKIB29rkKSBznPlrsjvcoJ9JVSQcKmra
78hDEj/UTIKL2T66CzH5nv9jxokfwMVj0q6sN+rSrmaenSd/iI5doj6SZIqoBDbeU+AyiBLWeada
PnBTDHwq3k4inb8N8zhtelKIAt0jD6pITiO7xA27j3n2WILBfO1AONNRVVRn8ByHRQQG6Ec5XUju
hkCTbdubecjRxOdSmv90gXRWz7VtDIhpBNCM1jGf9H/E/X5ES4lgsi4IhY6vlTm/6yVOC11vodc0
ddP4c4HeJ9tU5Ht3So9qKY+Ei3QBVgD9GhX+vtSUgOVL0GoNzBz16IMZD3YEIjum66FBspPV6SEd
FSVBhgjzgmROugAfY1lx+wvvV2bjE4v7lqPxQRrahNVh+qMt914vKcwdQXxfLb+PMyJj4K5am9nw
yzV8KeGC1n7ObDhG/oXILSRa2qMTGX2YV+XNVaVi+hk3/HpoX+Sne7f19zyQTJYVJ+i4NwZ0oFqT
7mjrJqg9rnZLRBcBvTRe0GhShMWifuMmiUJjaj6VNq4xO77iBUM9Jh402b8y55zdxvmmbZateMyq
dashVgEq007lSGCH1cRbJQvY1xqHJmwRdhUI74Fw53WCI/A8dovPuJWeM9082JFARjT+GJP5HpWs
zrKTsAP8LOhvUrpX4I2RuIqgZTfn4ATGGioVuoBBKOcRrGQzaGItsuc0tm6DNG5C1t2qtqRAksrj
687kuVepuYoZzO5C6KK0k32cegoGmdPHKlj7IvUaW+4OTg6lW5TvCRl58bXqqLXWzlUIAlqxt6UM
s8Jj9I3tbVvfw+gLj6uhCkWu8Dkszgfkwrs/d5SZp7yS8X5OgNlpKxvQUCwb4BAnRMby5DlpHMI5
RWHbMm/o4y6pBBS1rx0jRoGgMpEr9EgiVGufJse+O0pmUMT0p6oMZ0Vd+r5si3ZF46q+x0iwzXry
ULhi0rOXa7+W02PX6btngJ1mNRHfITXnSNXOamhMTIKo6cwOecd44hVY26a+bp1vGdc3oerQV9NP
bjZHzVO8cuLSieJxAN711bAlQ/s98aM1ANl6KhfI8m5+KnstNHNOtVT0n7aQceCOCZVffegXlr5l
ob6RHoGzyt02VYqQQgZQquT0i9WC3HOEEU+Is2kclygNjlYzOeTzr08fPCo2TGdcvc+VN70bclTB
MNlPyu63nU5mcNLc5QB9N58r1VyaRXOhs3nsmgKXwvSHuQRzI0x0EKXLS5nOb7Mnnuwa+YBN04dF
qeN2rMrHmacoIANxV1GSrcD9MHDYD07iwo0V5y5CO+HFeIOU9emV7ret7PdZOOAgFg8L7sO1bzk7
8t3iVQU8DHSsFzuVFPu2AA5XbbsRtfM3GwWvdHcoIMFSS9+Vi7tq2uHFy8tdOlpHYPUz1C8PaXFJ
qJsolLOl5jVDYOscmpjsCcPQ0L5FXmBr5dXorXItIzQcfjI++LM8KqPcp9I+mXdLJ8IYxEVO+2kj
9EKMeSgjgP58osQNEMtcuk3KE6spRDJlXD2WZftam3RFGCoid+NuXpJ0Qo7EkvZmui36CcFfxdji
vdiIB2pxcZdhl3uokKoc8Tkq9ERr9o6ZnFp92MsEl2bjQa27N1NRvuNr636KrgzO5IvG3i2u+60m
6iDy0D7SP52vWAKqlVbar9p0N5AlGAtsZr6qmC6TP23mSW6AcXPOMpQIC/HIIQf/QxbhtdT9Augj
/XE7Hqq7sARdoN8hsGfSI4afrmLjGGXDvzrTP0kIOplW8arpw6O9TPN68FwtNKJqv7jjk2n3m+7u
qLeKdy1rQjD9NQ4oZnRFZYZpsFEbprkrqMlt67sba1jPjoU4B6eD7smr2WCDXGqqWQrnMsjxa/HH
ZxBdNuLiWIviAMVzaBU+y9n709niVmKxLEzLEr3UcFGU8ARl4V50V187psOxGX1qwvqbBvXk4Bla
mYPzBmZpB6ae/C0JR2TrGbDegkyYCHUh8WHDuurMY9uh7m5t92Aqu1kXprVvJrGp3WwzLzYMZRZg
VqOBBYeBNXxEttwnKjnEHDJFA2xouwDYoBbejEqqnb702qRLQwY8H5tEW/6MogvZ9E8GE0WbiXBM
zIdIsD+MzrAZkuGQ6vMfvKK9cr30TCY01A8Kweh7vKvJigq1q1J7WYyPs3iidfTN0nXGai908ETe
RecCdb/dLXbQjfKzbnQoq/EYJclGkL/IOdo9E6tyA6eDQEz7g7Xk67gAzxnv+KSMEAnDhbgBMgoE
chItlxz7LhxksQf++k5ltm5bwrP8Kn2yhMQK0Y0bVy5XfzBex5jSnnKpd9Gk/TPSkii7qHz0dXny
9FyEqole7IwNsJjzjYrr0FkcBrnBOXvz8jU79tXPAEkAKBB38fbV6JBW07igcjMMwIjSOrjGsEdb
yJ5SbkVJMQ7yokHkBTgf0ETp1ODlJSN9EzIaPpIuTSUdnHcycpjb53gRX3VkfEcVylJfbaJJ3Z/g
beKgrKX2DXhat7YZ1FTnGWtv8rc5PG5aVA+5Q6oPL+fJdXNvnUPgqHT4iek0w5p6SXHHYSKgtEbI
kOD6sJu610oUe1IFW17QWEdCRlcYZNJu6pvvtrLuliBzh+FKR5uFaVV0F70vTx4Oa1M9Dh317NEi
9rEzH/3UvmlF8jmiqml8mNLUe7Cj96mgx1zWxwIzhnn/RR1rE431sSusXdV4+OCoFsHwpNXTjiSs
M25oWlUwAdeD9ShcPYytlqHX0/aMw00wjr7CZYcuxyj0bNMhD1bLq4ISNQp59CLKYMYi/0sy79kh
vzIssW6E7pDOG+HhBmUtKIOqAhGz61+Sc7MVihoYn5L5zYF6Ab1tgykFPRRyfsLvjPEb10BSZlid
LBiFRma/Xu1dFh/WZHFRsXPG5JlxG6V/dJf6t3fTD7PMDrpR8g7CvpoepsHmTe9JHm2Ga9MTYssv
hBx9TMRH2ncQGAPx4vlQrF0P0zH+eDjDu3UMgTDrAHqxVFueNKO7dkYVoohFTtDLP31ELDY19E6j
B8UQTX3zCy/+uojf6kjf5sLbJRZPk8c2lYxbEMkAnyeaz9wgs1MBmLHIFum3MFGc1SLsTA9/nTNC
T0gaXpRehtFoqdAsx/jSLS7hG9R3bJEZOFCXLGyGNfDQGnJ6GGIsPb6jmMNKtzo3UaLA9sV8bGZl
bj2n6zZNVaa3rsZciYf5Z4icGrFleS+UAiDMdb38crFXEsuqjDBvRRrqqHzOumiJrtBBn2QF8RNH
yAaKaE1k8V+uVQcGvR2H89odv6d6JIjG2Q7l8tumRuCCZkTFFs6YsrGQTslVj20C3QRuRc5vw6X8
ayKBOxWHmRamsoH6BskDMz/HigzrKuqDbhI7BGH7GodFljEAlTlyKdl2WzuvN76hLqQc0hTGlozl
0B6qte3OPLD6tSTzQ/K+y6I+3+3wxE+GPaO26fVX/f/1czgrKok6i6iQrAwznEslec2uMXahluZ7
lEGr1ES9FKmvWpfbcah/cxuTJm6bQjh0GSXP5cg6qOL0ZKfdu186Z14O/HzmSpJM4lYYZPB/mNEh
UskxQlPtsXBpP8Ooc+hagRYZZz6sU1KIXX1vkmI1QG2/8+i4SjzzrYisH99ozmXaUDnWMOY7VRqC
4mQ/5Vj1AeRzSp9Zt86Ev0kHgWSt5fsyQhKqNiy2dBsWCHWT0wQHgwXqVkZXfqpNOcFfzKP1p6XG
HqFUoFR/thA0yogfTJOvTQSxBtzjdlk4Yue1p22Wgx8B/viOfE01ByHjSzU+V+OPnyKHd8EJu/ya
AQxBCxFoNr1nzhD05W+XuM9R4+wwdT0Yk3pxUrWRC9VXatiY6MjtIVkPPZ5jGPNPQgGgZDGXADMM
d0NC8uhU5bY3ip2pcuKG0KeWNMg0LQ9x3X8k0bnUk23PzdJN/Y9TqTPe0DCPmBWgs1HyV9Q3lfrW
RdVFPNFq8VgofPcAT7Lvs347eC/83mGVzY8D3tx7pMPcf/XuvFY8yE2fHL22vrhVcawiNrQieSqX
6Oz300GN5tHXvVO1zGe8sr4ZMyoCdYNiqmw+Wq5+KqKKr3M0D0x8D3qUrCfPC/UaqiOenrC8Ym5L
D7XPfakND7E1k/Rgn1HtGOhL3fNkAXVry1Eu3nceOauIVHMfq6aGkbWb9OcupmDF+NOXfC8W59gz
V3tKZzgHWRmafw1pFvRecgq6wyfvwa9va8yhlHMJ8gDmfe9cITWfYmoqZdOdiXAJ6nK+4reAaj74
YCfegk/lzjFKsU2gCWYfIG6sTWhbbdu63dVszRfhsirdsVJvdL9LlfzUucQEZzslgEC5L2zjlPXF
d+7Vz5xN4ZT3m4qE55nb8p5nRIX3ukv0rztj2sv8aKTx05zMuKBAbZ0xf3eq/E1kHslHaXLOJVJS
pT35CeGgCd/NvGzqnkuMFO7NnVpBtdStGErQOEa0DKJvXpxL4lSsH9XWgC3JsupIv9berrPQ63rw
Oqgkws87bNh8Q1eeoFM+zX+5k1sQXVgTGv21JEDfNdq/CDkEFYQdCQvxp2DWSfL+aQSiF667UxFy
0tFdnqXN1RULwl8d+dbcET27eyZkE6YPG3fT7ajJbFFqiG1tkwBX4LxLgOQRzDz2nXYzm+kKA7xO
LePm+p+DteBwrwJd2a9O4t1N5ohiMhYH0+aAxRNIFyL/MfRZ/NVIL3OKK2Ds4lf2mX2BcaRoH2Wf
fVFzELj1bdRNXo/8YACidCYIajuHmmzXNcr7AtN+AfHqyHHj1PHRRLHde4c+NdhgGnmZGqRaQ7dz
zfIlS83DjCtiTrhX/H6jIUyVC7Y3MiFMKOHWfmnk+NDSyIlSQXmrQeobONLG0P5hlQlARrCMJb+T
ZV2ndDzpzdswcKlmEV9ictW7/IBXcsdSedH0ZbcMxWXAJ+bPJl5kCvAs2ua6HN0MHA97g5/TdhAx
/6ZgwUMH8pzlPwPhYSDjzb6HRujN7odJ71BYjBhNfXeCWG+mMWxboVDWazddLPsmLl8dNRFngpcO
Ia9WridETsSP3Nx22mHsQgu2x6ljc1hGHCnkD7TL35IXhLcsm1ZNVOU5+H+ZZ/NjNb1yVxy4J/4k
cSOipqdQf0k8H+EoYsGZNQJPmt/4Lx53F7tzmPqzWlPl+JpNwzam3y411d7pMzr0ssCYuCigtD0G
EAPrE2HCcWKH2eDdLBCQyYKIb7/Smvo/6fNEe2dGmL3dyVUkh7VVJF+MYyuLpkSyw1YWytoa3Kxh
GMxKLSynbG3XxiZGO62j4TVmNr16cgO6XF+Upv8iEdnmBTOyQ7PCiorRo8j9TRyBnjfjFXnbSdng
OjZqG0KbdqVprTn7wjZxsaAPBIgs2qmy/DeFyraPKxwizr+pwmLfLyEI9T7VCIfEHwqUTLP8Yh+y
DKqx1dexf9VG691MUAF7PW5PPCiutnFFG8wEQVSRv4HuCLGCART/shhwhZdbozP/hl4eW1BPTXvx
yBkJRT1erWI+WCgkKtC2Ep3oCunoZXSHk3LqW5ta61hlp7RClV+Z/+5sSDKJ62gZb5NR7sjxpw7S
pJG8h68njYy4KGfq9vnoYxos1yka68WODmSRHzr5Jafswh0H00csRV0yN9o33zDQYlOx3S9vppU8
glt+kMzYriIXLA0bDJi/RZtitG6mYuNGHUG7LzPOvMkm5cBeEGGMKUYFa01+5VE0NIrAG3dysJg5
2giZHRk86EwzNHXRYsEL9yTBf3qQoQWMTJKarxO5+yt4YPhjHjv5UZd4t/uHu9CpxdkzC15h55kA
KERXughQGa99sAJRbEu73foMpT1wW0jJqIAY6NTZnM9J9tV0nERNGZjen0kKksXBZMrqi35ID7GR
ES5GesBe9xmP/p5wWTiwdHwoOvO90ihgzlE1UP6AvWg+VakXuM6x0MTG7q49Fg1L/0cI0qWjrnWY
3b8K94OTucTLQKcRYFG26jRa31aK4z6b1inRDLOUKzP+6+sZsbSCD/1jj8O62/4kKbZW6Z4cIqW1
ToVF1wCCxeecgdxDAc7qH5cm0y9BVzi1TgSX78B5CSHkzFNZd6AJ9tNzaU9PKTqm8ZMVJml4s2xx
nLt31Rah1uLPy0X/DLVnhVkyXYbc/HZaEriWvrowCn9ESK9nzgKOBLyvnsUU6zT9V263V0u7ey+b
wPZcgjTkt1OiWrPjhtHIqYKe0C3fRveX81HrcUHfdYp/sb9NKnspqAfq2ztinREQgeTFSMiR6uK3
hv+1bYuHuahPER/oKBBjY3BH1AKswWnWuh4m58dIftfJBzcTfY+QeLYH72+hduJw6Rd+rqWft3YR
3z/U+W1KjM8Y9H3lGP6v3eiIZ917Ogb29zhiolL1V6ljsRfi2tjNR2J4n3b/CnStr8UstzLVN4Ud
vwG8fcbew1Rmf2qeX8pi23Gx47UgQ+WDXLKNYBmqkyciwj70sTz5RhfKyvhSif+vkzXH2JEahKDN
5a+mm7uS4C3bbcVWV6QUOaTxBH7k5yGedq62gvyI7BRJJrJSmy94z5JHb5rlZ3t/JLNCvSSJ6aEn
hCtEOzYDEYtk7eVedVO1VoQwG3NI90CMTEfoOC8772jXnrUXtSKYgxCqtcrMI8omKXgVYt5f0jJ3
JVbCsLEUURou+z26cRImTPI+Mlfda1Gb6DjrdoPQXzXBZJi4SjRrRsDrfaGM/1rmDBrHrz9dwZdX
GHdUW1SPRVNlG+nOX6NtYPjzIQO1CVdzOVGESBfeS984/JvWD3eK9rxMTr9tLFDQLqWFaDSnY9xr
/d7WUACBMhBGfc90Ug2xhSB319GA+qalKA+iEo7CYaIc7GSDeIC/poDMQgn5MMzeozckLkhqYTKK
NWspsB3GvZGs0rkUWy9eTg7gISctPt2+GrZD53whwe+YOClhcaOCxR4RXedGwIPlN9Wk5BgY/AaU
+BZYnQs4p5WIjKvI/Ntgg1/bzi6jrimgHi3GLgmz7vVPXtnvap3/BbhqnYiN47XhpMo9qU5fHliJ
CySSdvKqabCn893505snv+3v3JX2nDNQLlRNQ4F3gETqGzUjPNIQxLkA2cFdZZUX/mrk7HymkTST
VV/bOFXU8p1NvDDtEk/rpWC9HQ0yVGKvgPCbWqyBNFEKb8/X8490KgcPprYvnfw2kgY1uPMNqKxc
ty5ZV6ZNAABCDwDWrN7QBntyK7AxmM3nEZmjnU1vSQfmkKJBDCYrRynn9fsiWXzI2JqB0He+22Fx
rkVRAX3JtiI03I0CkmXCheMoISvMN6ujpzO1dnH3T6Yc7DFrdLBY+bOhsl+aC85p3mFSVI+90J90
r/pnLfP9GgIaoyIDG9lQ/zimhoS+jPcYDMK6tT6lhw/DsnHC+ylEVdJYqIWLXyNxDKSC2BW6ismg
KkGVLeSEZevgWMTO4fjLXsQzGgKyt/dT0jzUTnxG3f5vsQxxYDP95nP9oYZOD5YcE7YhrkjlPu/4
VnUfS8r0DkG1QdwQ0WBYWHBn1yDyE7pjbD25IpaWXut4jIM4HT8Ntbx1ONKmZfnK7h7wRvabRljE
BUl5qarsLBKOObaYZDUUCVlB/ZIhrIw2JCYqIiVIMqyNiUrYlCAKg1M5sHi1VqmqvpQUTwsvd8mL
zbdIFpUSvIyxaRr73gQPHtHuQweifystsjgmR/8tkK6v5w7bC3flq1937gopGUrBlEgZdt61EqDX
GfHRxowVDYX9b1KitGlGtyGlDbeX2xCoVaCxoOxn1xXTLyDAuGs7gSMrHW6Z5+wgu1mPsr2GQJFk
tTHs7jCnlWvg80hDyJo5wH195Za3rvkHTH6oV8aJ8dPS4Cry+Ry7Bd53g5gSOeiM3ndafxTGySZ7
KVzKYeRQEBh9WZ7dlAPXzLQNBM8mHnRu59w+pnaktnKun6sp//J8HK5FbWxz6hRX6cSAOUQXs2GD
o3FxNZKOEtTssbXZDBtHypdldh5U6fyUvc8lVYV5Xl6Htv5sFPLHSoOJpLUwTFJ2HCGealRlROmU
Vjh2NvnPsdRQ8lfHppAXdPindhLHtDV2ptW7oMsfdBDom3x2nkieexk8tBeofx7Luf/J+vhh7uk+
SN1zmoLyFOje7w4uKzaubQIcIkS+Ter+QRnWZ1dEb8s4vBqNeAPaZw7VzSNk6UZXGjCz/08guN3H
YzeFswDpTVKj3y0eovh82Zqx/gurRZbqPdUR6zamZ0yc9mquogZjP9GDUxcREZAy13BYSqvfdzVl
DEgGP9jCTOxGOAAds/mqM/gnPeWchBi7TGPxmKb38XBBgaoLYvrSlocjtduHMvOKjQ8JmYhSDzOX
G0dDZKB76QWZcrRyC2KXhaLKfrYt/34LvBOxQ9v73H6ICO/9QpaHrboChbLCSeQO7iZqmyKYK7NZ
t/G45zm1Akj6p0Z4aB/AU22MQ2vKiHH6yplXmu5WHRd2NEdXDqJDl4pvr8tOU4YngDAiYpByf1jL
ppSbuEb7rAv0O2I6JsJ8MLz6b9HB52eXQZWQTuTrJLfsKZY7d/z3oYP66My9rJ15pw2Kn9Mm4sts
CD+9E2pLSqRVkwKta6U6zkRZhondPYyOOpikQi288ehxtoRhJJCQw7EwnWJNfBm2nbQl0B1m3Na8
x7QS/6iSikOn97m9U40xVN7hJ+iCnXK4o6uBc3bOFIdTSQwQ2Guy7m33MY45Z4iQ2KU+z2QH6yMR
/SCbYjachnXc+R+dZr+5pNnIRJ6xMe3cRL/5RXKwNYiGSsthdKlIwQ1mPNJeeRzJK10NM5tq7eRh
riqyGQSQTgMahNMIoVTy2SDBWNi4tSj61gfyhibBiQXCjRZT7JnCIWOnPnlSHvkiuVu+lwXAKC61
dc+vXtx1unM/ANbkQLGsh6kzY26fh3RD55oZxFGndp1PoCdmnfYU6QMreI04Z3DRitmjdK/ow91d
K+t7WvGNUkpjY5TOi596OkZpstMW5RBKKDC2VAlplUPZ6KEqrBQBOMu9qy81GSfyz+9J62E2D1Dc
ZpvUAAbG6om0sblHIwCE1jYnzdhqnGTqsa1HtufoNQXGqVPns57A/C2U+NSgbSwEC4GZF+cyz17R
UvHV3Os2Y6IvtENvsB6ZSAViznyk4MusdsrVnhdPXAfXeqUfZmVD/XuL/j6TYJVVCTnCwj3rM0n0
qtyMbbZehj6cCzrhnPSuYHczuEbyHZuqfulIyatbDJF2rH+qetzTCbM3G/e9GecPCpd0wlR6iHnN
eiky8kitVBi7hLpQFCnRPTJ2hhYxzGHtjYL8Er8+DaRmO5HbrNq2+oBvuAzgw6sIqo/YP/0pixkQ
a8emQb576pgKrLLbay7pHt2yuy+faZU8a7F2wbT9EsfOWfoa+706WrF5Eu2DO4NAseXcEwYCo66O
hkYUxGBvcZcuqxrgNujINyKnb2O109kpsc8lxfQVVU9+2r7QNLqDzD30+fJYVh2bDjkbGd03jgbo
CxxXKHBLxqw+dl94ptpgRI0q8KCBd8nrYs/vXleO2AftP7shjTZiB9PBXaEmSFJOHVZ8K+DRjo7o
HJu7UPtlyKOHOZPHGKqwJ5KF2O8Vl1Lo9uKFbt9/2RxvpF5cFDiC6r8yNZ8t0qLSzHsDEnpQuY9y
FdpFdbu+/4IEXiW1zhzHtmgtJ5lXwz0o8rsCzA01oT0A1CGZTd+QfgR5+Tm7JF/NxosN9Z7o46lq
1KF1sfiQArYqewQdyKuxiZ2qTv+WOlIZj0vYMtVzXzlkKRPXSDhBNDKQ+t0fQHQ72HtElivp2xvh
Ume9IEGbcveocZjW+JnRcV2iIT/OY3Iq/HIb0wjaVp3DcWsR5SKLV1n3b6bmHHIkNvGgvRGqR9Sm
/TAysIDneryrHuNB0SNbKjsCH9s2DqWlc/f3s71VNutsqbaxCSLQpm8SpQPFd4fYVyGICUBsHWiy
3i6jRxThJ403jzjNdrhMP+VddoRUfp+CAbik/vra9Gyh8rPKLx00zagREiPS6YyFJA3HxOiAkrmI
dvnAkzJH/PkxtBCUa0sEKFK+u9XV58aNoii0LMIS1E+FSZURuEbMviRvg7K+QGhAhif1zdTwhKE0
JAx5i1/vsXO9deW61yZ3/2HAINtjPtSD9svYuu4lsJrhPY7ECQ692hSOzxdehracgoJjGDvvsnYW
a++AH7JaMjchd4qyP5Fh1p4T9KXAGEs2HlyngUMrx5eGPYq7fGM4w9bw0oO0MG+52tVCPJxr8MLZ
gG5TfxpK8w4Jc0IQOWHQ7bFJwSNIPrMpepDjSVkMm9XsnRWs/lDpNwI7sbdaGdTxcnI56eHPs7BJ
eeL5IbZDTqhIZZIeuDCILd34qRpna2kLk6K2vOMKAaoVO63VTlihbyNiiAgrGYTsHIcke+4QEx9n
VwVz2r5FEwIyvWD5GP5M5oHAmZAQNE2xi2t5NhCUYRY7Vn51bH2SWmWh2MUN24W76NNQZeQYZxQI
rlzh7mxp7DwT77HvE1TT6Cow2jzQJtxo0CHEcrU8zSU201poBBiVx4mAylDM6j2q2rc47zlyJiYc
Gia3Ws616BT9KRb/cXRey40qURT9IqpITXiVQMnKtmV7XihHcg4NfP1d3PepGY0E3SfsvXayr6nM
yZVmyAlbD1L+yjZQu2sMGsE1pz7D9UdOQsvKssVauvAe8nTS/SzS9Se61hehmbjz0aBx82BqStcR
Pv+1OyOgL4d/ZlFepT2h525WvaOfkaq2K70AuhfVza2K3X9T7o7rIQleYgueTkUr4EanaqGTY3vf
cXy/MpX2AlusNHs6tIN5p2ygeVc4VpWVm8tzCRQQP52tAZ5FgCkV+WSiG6NX90p2ZpI8vtL6EjBG
qhwaCBqYmequRNqXAstwntX8FRoEb5mDfb95KhqafVaYKiqvKH3DgAMiiYk2SDagRiXdUq6Wu2Fu
nxyre3ZRxIEN0hlmT82V0U4CLyiiYwPYNVJPMYy1XG5bNy/vTDzLVYcMdIqSpyKa0GLyEzExwCVY
ibdAAYNbAgrrNBtmVvRKsbrWOsMnfPVDo9ZFfcnJZri4d4ZamfbID7cxYvdVbkW4ZQQwnahzbyEu
EytV3qokvwNOlhSa+o1kbKAP1vekxfuhYedmQ4Zl2S0pxVCARNLKto7T+H3VL7RGFi8j0ZGpEq9z
+xe8OacXp4zJbVql6aEvqBb0f+wn/bZJmA7+QNb3uGDWQaYexxp6Hjl4JGMsWG37FIiE+XWjXGag
RSsXjYoXRGPpqXr/JmzjMvcodALbvLqVSyNuKVRnSXAQLJl7JLtepzkbV9acvzNdofWs6tFzTrQI
q+MWvogFwnBSKyq00fyyRm5mdMkeUBAe7FmlEjabmFqxvJN4iypb+24Y0xuO9LGnsiHFujRiQm9q
nNqpea7I2d4qgXPPpiL0KUWvUeZs1R75FXuDn7DGggZS/6VRUgcOQ5OS9h7BpyEAWA7xLRDirGjJ
Noliqge0YEzX2q2ZUtP0HX1bXEGA6cge7PPptdTdXxKv6QUYOrXojcqILW4o+GQllC/E6iLEVgyg
rhQ3i7HtukyZndhmj/QiesEr9h1l2aaBJdZV5rOe26+kHSJbMiIIUM0OTu3FXpa2tJicztmHq2gv
k2189apznpSR0jJ4mnGWMRXB7y4xalgVyQoBY+1OABBOdGJu5SCvcS9e2POxPYhwDOTWrzWeMV9A
EW7wblR2xJA5SN6tUdzq0jgFcbLHe+kVFkpDFkXmIJHu8xlU7W2ItV3GQR12y1ajbWjc+HJ0iuWg
5cATip855kaVFoAD6EDTNHMuoUYpvDnXXqoZy4EdtFvc+dT3gRcJ2gn4wqpsPlCDjDxaH5oZrJ3W
2bH4NLe6zsBoCMNjNGtciCEjbbYxbwVXYaxF4PmmQxbkjO/1u22WPEAqTU9D7TI68ykqFyCrdWnN
7tjXqK1cEgVKtuJZP/42vMvFnKCt0lRuT/WtNbgKmD28i5mgC71TzvSSXqAqyOezbj1iwp7Uey71
NQOOctEyrRU5eJJLLUErHETDyYmNoyndHWoITzNhH+n2NTAV3myLozllg87YfRiY2SAxjJl+x8wF
aCy0XYDuLCr7jWPcI0T/4QArRNepZQPbeGDMvTAmS444ysont3V/xGjs8NUf8AHiPwxSbBOo8Kxv
o562YwCWnESwvawTSoL0ChnlF/EH17wSvA8maklsKfO6i5u3Pmjvc/Bex9MpTca3MJN3rUmKja2D
zCDO7Zq0o6+HaO1Sg7qZNbhU1SerGXPmaSkwmdJZmxBF9Ry1On4CL5iK2Ztm3FOqe2vmwscs44+m
zW8nYz+fhmfDwsxXFQ0LJZPQG6PN/wyrv7ehFmzrYKSSQBCLHStHNo00nzFXjfJ4tqhZrXs41d9q
zG3AnI4u3Y2sFerrjTCKY+i0X6GOqsx1ynUb2jltCP9/dt/u0H3UvZZBjtR9GvedqmlEO6FyrPL8
HzYwisWaepIn9Mb0+843sYaacuiX6sNgceZ0O1tznxYlriz0jWmhWHGFr7vFPwWJrNr1e9nWR7eL
P5ma7eOyYSLCtotYysgzFLmd2uoM3nrvwnxvInFHgqmtVUzArOAVdcPs4bdGjqE4RkkFW217Q9uZ
aCgLdp1Kw9a3dEcNskj72Y/7Qse7os28tCGRJqGE8DPsLVG+ZVO0gELQ009kpKRs/Bkao1EBLpzY
zaaunZ1abcwQi63+rQVoBvkfiR1DIeJvGwHXCv7rJBUEDLAre/N5lOjFu/wcBhDUkuaFVR/6OpC9
uGu1ILsN43SbDfGM2nar2OneDpn0o6fueVbcbDpOksJMxMYvll5Ew/LSBzSknPSbhEdVbVAHLhVe
Inp3rU/cuvziuCiEUlKtRr5azFwGxLQ4zUBKe5LwgYhDYCRu4W508JvP9aer6fmanIiFDNxywVUF
3xxbap3qFqjLymVzylYACFvOcR4X7a/gXGYNoX/oGqyMNri7XfhK/7brZnGZI+Ok4FiCn69ww1Nq
Kfh11loxvDdLY4rq5s0qUAFhtfpAhoLtKHuuXH5Jq2SHYw8rhGTUKr8GXUubhGIbh7ifRmUd5FiS
DMV+KyeiUcDefbVl58tYelkQcPcOMekVSon3HQkPQEFfjmDDBhy/UY1EK/rKdaSGiQJ8ny1gx12s
2eo6tDVqvsq3jcQXMWuQae7YT6P8E50LKrhhC5Zy2apVcpQhZqEqmY7ZlPmzGdCVcQM3KT+y1E9d
b+5NUDF6RCJPnAJ/DOr0qVNQC04mpaFBggpzMeezxinUm8MTMqMK+UgPlT5a1N5F0a8i8MqOFM/5
4N61imM4jJAFk0mgXAkocakTmiMYqqPAA1jK5tAb2ArUGunND7PstaIy4U61fzTqaLMUrDyAmO+j
3n0XTdlgLAY6IULl3Rmt57ySlD6t8Kch2+D6RT5XIGJPrK1L0bnCe04jNdg/uIBfyzl45Fr7PQXM
xJiwHPT+uzEYBJtptJ1Z0Qf4JPUBnUUcWyRr6PKvKD6UGXOC4zwXdCCFm27zWTwZ8jm3uac0FORD
TEtsu9qRP3APOmp4dCtXS5X/+sx54P1EUgSGZCvikecwVt+TVLsMo31y2uEvIgaHU9opDyIQL5VT
fY8qpvRqWX8ZfLthAHQhip5yidnScncOzUYPwr9u2M2UnbGJCv0BieMXp+0hNc4Cq3/hPoEOei+Y
K+id/RPEyrngS27G8WAl5ttYcWo36Z7Y66OwGREBO21D9WqHzCGU/BRLFq6UsbPTeiCTeQAZcMWN
p86vFpt14hG3Zsf4XnmaogtRVZ6G6jGhhiL9HYH0DgjScuThhbTXBnLMpKz56OcMGOXE6rFEmJqj
jJ2zHZYdbGXjpsVyL6NhTzqvF7Z0aWibB40ja659Xc1e3EUlwyGn0bnNuOMyhspFy86SVfDaaLp1
H5o3lRF+kSU+gi0Zfg6Leat81SlPIJXwnot7TZBKB06RB+ahjslhXsSESr5NLbT4xhge+/hTJGyG
ea1q0gqYvfaVsrPHnBvP2ZaiOJmzeXLMHwwZ/PLJKsPgOhl0MDbhqvYjYXdgCaRz4Y8zu2vgVS9T
Zn2yinfCbNHTA5QkemU3tPama3CaOx0jOf2LLbSXjN02Zcqhhl/Fgjd3pRflrLm7l4Hp08QNWCr2
Lo0Fg5qU1iTYpgbPe0FdpeqfFrcM+Tt8tAjXIYsMpkoPGBanoqg2U/RJMupG2PZmhE+7SL0Ru0Me
yP2WuV9ussm03YVMuhqZhTuDvtZ77L11flBYUGRNs69Z85cLzzcUzJeU/UDqVsOIrXeOCcp1DY1f
5zItgd0lWbazw0OyQm9AbVQVX4WBviHEkcnAKAw2yPEwpIbbRukPuvohCgQCs7EqISjFBvrI9kMx
jpaGX3CGAzC8TJhhBg5DTOSUn/tyAhiLSxRSHlBtTmeu+FZrtzXoTcCq5758kCq8zpyg8qLo2DYm
6lrjp5649rhWqpyBvELDzSJ3etb7YyafC7lT8ba5cjf3+2SsPUFwKgnjTHO4duxsmwypX4bfDvOJ
FPSImO9kW2xUhb5h4aZbBzgkZ8csNhZiBTcK/zlqeJwK488ERj65QJwVrVj3eu+FfQixVHsReckU
uXHJXrCRPPXDj8m5GSJIUofM1wyTc72bNnnN4H7Ucec2hCTQhIY4BKsDzJKj4ThXkU80UCmm0vKn
aaZLO54UmDtiCJ50S/HHmExr6GMxO9xxarYtd68pn+kXEuPLGSNWW7uR2VwlTaowzZfA7eixoc5Q
z8oaSyZD7pwXm2XuvMyBWkIsqn7POJL1B4mcCCX1uToCs+xMuUpDMI2K5jlYjsqZoN/Q3s3dZ+cy
+BTuXspb3IF1Q9aUYlCnYGK+PtcbjbfIafNji03UPIcRYL+aHl/r7Buma9IRLl19GNQXnXdRiz1T
2XDgMKX/TEKAx9pbU+6ViBgeeZOUF+F1bF+L9NyZ5NHby97iGwXTqmId5Gh+uCwNHNPXOhRu4pGw
ncEVKcZsp0vW9Dlo4ET14t5cjfbSdJIqUXabNjR9gg0ZzFaIB9WVCvAsZIEBpojX5dsc4ImluJUX
sHQ0bY1evZsFaQf2UbU3dEkLtl6LvubmraIhCmdGddSQY8S3m8DEwrymoLWq9w4XhIGOXxqbZf6p
5f9Q12X1sZo+C6TUFTavOfxz/gUVbs/4XNCdMgp2kC1qXIJQA6AIrQV8Csu3x3+xCmv7wnbFGjds
p5mcYabbymYL0TGsT/bCDocMlgAug29o0SSKapM7pCK/WI03oEG24PJgAadPOIrw18T7Z5BK1s7e
oCCBcc+OPvtdOB4EihjFxCefFoeSm6LLXfILGmaOo98Q0NMYLucETh58iaGBzYdlLANNv46466k/
SeujiNuTYeMGP5YgNC89666xHR1lnTPDcNhfT2KR+ZLsN+dH093zzjF4BgBQMwjEH6Bbb24Ek1VP
d8h8D20M+NlKf8tEWXdl89srAgShigZgrDtEfHjI81y7LzNr0j0imrEogtUwyy8zhGhfgiglNWzc
wG86OG746uoIkISdXNnngxWAZANKI8YKUo72jmA5L2dcQNnnGTG9m7MhFC2abl0goSy/mBWyPMwI
Q7Ga9ecMXmWjJj7oaoz/4CZ76xC1xlptuqtNJckW4q0UFAXsRIso3ufqxVGBOr504hoOJ6ZSK522
WJlJrJn/jWykelM5peXHoOGGQBuIMSsX8Vs7cbZXUNus6kkMz0qi+A46SNCDXhfbBwtNI+Ay2iZP
incVMwFCFFBGq5wmjVmLWe5y6x0muB1gSG68gklnUX50yluLXkSLW99WZsQ0WAgB+IbkUKnLW8Z9
ET5X0UOo76r11ATnQYbMK88TIOcO517FFsxL4Pdp04F61bLZ3zEdNr9TtNrLigNIJgu8l7yaWAqk
+3ZwN3rKu0sWTo71VZDFk5kv/bw13XtJ+hGgUaSR5V7HxD2Y31o94n89mwl4oC2JNid3/pCYWpEg
+SDEvBiOdU8DzsCzEOcJqWP8ajv7THt2yndYpoLYagnu0XJ2SfBs8QCKZD9rG+Q6jCEQdTjaO6GY
zC7Ql7BXPSz6w0XkK8PdMILEJQjrNXbPFgt1DC1un3ljv2HsJpKNgaDXYOUZ4+ft7gHxSwIlqZsd
o5p0Cb8lM4YnVGKhDaS9wYJ0rLhQwUYsd/Uqg7hAuB4zO7HRkunulr0C7BnemGVweTmh884YQZKp
wPvDODKIcS+jy8Vc677OxnBT4WJqA0M6pTv0TXqoJZ6V6lLmJX37M5v6Awz9aw7HJirV9RjPa3g+
DBSqVcT+U0vdfzmKTJsKGP4jA3zbM6cTi0DIuxpJCfwOLdDMuNkIAvwYFRjNo4ZZ1e5bkrNm5SrN
Y1i/yPYy4ojMtkVWbBw9+44jHlSlK59GBVsWzD82u2sD8WWQGVtAuf8mknBIUbM2qZpuCwT2Nrp5
d0CsmGjHLk//HJwSrZA3CruDQspNg4Oda55tlLYr2JNJpuNhdmwqeRha4lQUBnNL0LQ5dQCJayxT
45q/Z9+pP6ajempsQcWiCKqmn9lQ70MxPGYnPmntvLUUBmpDzalbGl+hjRsY1teci5WpwLhmzY5N
BWBwwPliE4wjgxl5WqJjpfsNleraT77GmKL7GNn1Wu4q1kEBkLTIImXaZzV+ktegol6avG6qL8Y4
QoS7Lc0yDJtdMCU+ST7kQ+7mXH6Sg4jsBNFzW/iKPRxSkgnCLn9z1GktNbIod0k7cLzKVVP01zaB
Ws3begL9xyQtV5n8qV6L2pOF6XuuIPg3xLZXQamav0P1NFNl2/lpnvWtxVDHmY6KVvlDfQnhxkiF
LCzMDeyuh0RFytqeMwxO5BcEOvzYgxJsSprCdDKOKFl3srpgledEIXCqQxw1Iw+IhXxGSu4N5EXV
HaO4VL1qltwOXf0K6uwoUIFpLUp/+xWPZLYEVtLi6igwhKHcKld5mD1LLQqyQI92KUiwQl4xp/yY
instq5ESMYdNQpreGK4NG5DXxMMKvoWKCcAIIrbAozi+s0cFDbBQgaKtEYOaasw9M3yfKCKiIP96
hpJR+65SQYzYnNCKudHBVN4LdjeN8i3HYq+rPxaU4EyS3MBEoqlOQ/UAlc/LTZlvBgcZW0edRTH2
2u0kIaQzcR8czkzml7FcuzZR2gv8HVp2wR+L5gRKxrSpTcRufbfLR1zXTbQnoOolMYN73J36at7o
4Q8nEBJwPBcSGeBMV2VReWfcM8pRmOY+B6HTD7eOS0J9Lhp7z7uvOt8qxWDevbfNoxT8dtk+bV4j
/PEx9WcS4Oapw5cA9W+GBheJhJ8KiXi8/ysWPIKMKKFA+lLdInjK4Iw3mQkW1Xfpy62qYt46ELhg
ebWB20p+YOKM9EMTalxFyh7b0lgxJkXsbVZvU/SYQ/KBQnqRiL4wv5Iixj9h+DU/M+TNS9+hRpiR
1TuHlg4mxtkWG3gb0zveOX6ezA/wUA4D35QciYwkOklz76PwpuS10/dDMdGo35SS9lRTtvBOfbRU
ttKd8ggtb07rLoy3gK8aHWhRfDn2zYHnV6NhKMrLyFrQzR5t/dHqJKFbPNnju0wOLYqqijQ4lg18
mukXGTnGAsEJYu+WO9dJmh0BykvPRdWicXe3Y+NNEmmzlCsBNo2V7Fp1oU7hyIqndlNBHu4mtn2Y
SMlwxKU3E/aj75bwk0ApNwkqc1p9WilYBE75lDrVtmqsLQHxK9VQTwghX7glIMgp7IkndF/xXvaG
n6bBuq+ZtkTNusCStayuMJV49KHoeU92L24xBG4N9Y8jxl3OC15yAs3A7mZFJyfGPOBY20FfOSIw
3KsBZVeVPjAgPcckBILqXY/z4NWTCxKGwS+wrIjwrKjpViSs+nGGG4O3rdKZYFo4W3nty+FHpdzl
ckFf1AZ7KPVeh/gnmTEXpNoOiPF+yN2b6v4TSXyJyEsIpbKrBFjxhhLXAF3ADT+ZOb2nClxW9XIM
hkYSQ5cKcCROXh06z4nN2RhDZgmSLa7xIwbVvYXhem0jv7rMAdtgrUDVQtllxcn7YNmMOGy6hXoi
FIN1VbjqnAxCYZb+1hBoix7W4RCfUn18nRFWpXZB3GZ90fFb5n22NXvjU0kw/BSPRswvWfbbFCFi
Lfk2SmKJNeMc4hCvjeRJjcKLlO2+E+5fOLpvETvaplL5TZbr4wpSzQ/Te5tzXAr1h/3Jb6cNnmNp
fj9Jcv6qA1h9kEU10sMaGcCjKJEXust01KFoa2d43/a8bdLeR4HhOWb+NAz9uezqRzM1jJ2OqQnf
GMmACzVLWBuY84oyAG4pDg5zpaicniMmaYapbW1bvfXkg84Urq06MPc17thqtmDYGGG/V/l1sFj7
uwcObPROk+bDLN9YUvomZTPnyVca8xk5eKHH/cIzuKQRfkz89abBk87sIeFzOJQo2VDsesc8pdri
LDxp0h2wOenUyLDulK8IWxTvlf0xI2nv9E8qoIzwBTv/mRDcZoniRWP22nGYRFryAaSTQxBTiRra
qxi+nMVfmehvyIUYcPx2gpWxndFIxvRiwjr08wOm3v8NzzTiP9TScxT46H1/Q7562atrwSWGwx2G
CLW1LZJtg9GqBKVSFho0+e8hexlJNxuseqNjaZOBhWSR7AGTjZZjncapvDRl5iW1hZcQ023ZHOa2
hZdpwqokP2PsHgP+sUINznKufI1ZKnfSEfqwZzfM16roqjPScHLll1HmQ6SvifsT16+JAuE0EESc
gcDWJLVu65nzZaoERrYOahFQOlP9rAzusxStutBwD/C2z6A+BeODAnGGPTVeaReb2iZKxU123CCe
nMkNTIdjHOuHtMNaJ2+IGfZm9LpkdxA2yVcbU5+lPoKkS5whKO9JmmneYxWqQD+S/9aBbliGP+FR
iXu/Tl10PPotTOudzmh+QREFA53RBLECn7CuHKRD9dAbBxGziM0iWFcuHTUVmhm3BN5QCtD0w/gV
GmVT4WwsbjqF0EQy5P7g4/OSVX6WWSSZzDHu8UPaI3EnX6guQ1+EmGRgpZ36TOCWT323MkBwhhsE
M20vAF8wsyWuesxvTL7uadDhF7BfrGw5hNh58i/WCNhacRDM9XTX2mqz+qEGC2hGsAGE06J0dPkJ
Wr6Uj9ApaJnzXrupIjuoff+bzi2Io+ErxddHNQ3OKBqRNYw5cOHUSK3V0E/fAAVv7tifJZ9ync8Z
4g2Mn4tCnoJemRd0BDycPBebxm4mvoQ0e0ER116KaQouUV2+Oibp3ZrpE/jNVZ/XzxkwLDKPun+9
AYOBeDqOiCJAqpcaL1MU/mB8eyhR+gsQ5MEY4necI2pvjdOzllBiYpLnfLumfk0q7Uv2I22BwXKo
nGTvG7XEwCznFpp5Krbw1Z4mqNgBP3XV9EiiRVPRuZfZ1hXYD+LxYkVJizdE+TGM9ErWTbyd45Hl
VnDP6V68li92Lc2ywuARglxJzVddcvhOEvMqbE9t604EPohFNW0UAVE5/J9JhSbiUXN7DEYcEHWr
/1UpprYwM1CvDPJs46xnbmlj6VAtZT2Umos+vXpWmVgvU6GrDqRtDWySR0WIjzCetk4aXPsi24Rz
eegadRfpnL6F/uJQUmqFsdVH+4yz3/Y0DZaNlaIVN++NwfieWK6VKeu/UoVLHuqPEMwrlvoIxDS+
UaEqh6gpXlqK3lVugI7AsGdI+aYmKQCfdHo11Pg1b0zLK3qLqxw8YQzAIdX6J8yiAE47dIz2tlhy
xlM7vAgHdZFrw7dlYVqq7ARFrjAUt3F8pMeBcNt4kkerGQ4sbHZQrcttks9vcYlDHPI91jfbG0Jl
jd5w4zjDXWaMHoMK/bH4dGR9xVDmG4l7VUeGRiOCEIjqQTp+oEg5VmXLBAYxLyNJI7LJcWseRCSc
sq65CY2GFNMlPnTVPurjzNJR34wEaDcLWoojjnnIq2TkjvPlXpodxARV29WNtZMm2wZmFNxndcU3
3OfPThjehhipSaM7T2WbfUUxg+OWUKaeEUA0/7EL+WfWRCzL3uuM6m0QJF9FBrO0VDyXxvw8jazK
YG4QSGGlRyXgxCEc17UMjforeCOi7GZoE0Pp9GLl+WPIopPsws8Fr2TI8dgw/iRvYx+Wc7Ux+n4T
6IwCara9heq3xIgZsXau9PCPuStIrnEvVHPfIh3FC5p7cjSqVdtRUuQUOlGvMApUz6nmcArpO/gy
WBfQnlXcr4TeNo2zT9jU5sp4gGq1a6LWg6GCMLCjRmWLgITpqCggATLrtXZYPugppqaljalo4vLJ
vkx6SusVb1sAA6QIkr9hsaYt9sGkHQjp2DhVBnAdeJIL0pHlD1sfNb3PerApKqgYw3cdE1cnd2gS
/LHC88ftRw7hKnOyNeSHoaH2RY3I/OKE1HxLWtK+dPSLJboX+E/7cchvBDx7gioz7PNNrynXrP6N
kZcNAhU43pztghiOguLmTNmFk2mnx/3TqELdYB2jlPajT5VdUz7b87vALKL2L6qqbMgj+OcoS1Sh
fZf6FWjxOTSAEgzJk2TTJxPclbQEiPDX82TfaiP1IysHsEdWpIXsYUYhlDjVwZ4mpL/l2nWPC8mK
vGgP34/X2ZgNqAMLN97qik1hSBpE3XO/m8j4rGMYf+nLmE6pDwbmMUQ4rftVTMQXdSDXWD5EkeHb
EwUWL2MB7jBx2Zm5fB6GJeZ9DumT2OyV7pvKerhhZsAQmueZDHLVPHRBcCocg6wv6Cjcor1VbVUd
e0Pwm/fuZszMTW0oW0KbdiRa+IWNW9vUGRrhU3eZg6dM7pbeqOSWpN7nR/szqvIzU9Bh9ZODBPek
2iSL4BGEGRXM6S4MmE2nEy929UftuG+0Vz0vdsRWrFoL8UPk11l6bGC9q+lnWjyqVlsrk/lhjMcJ
J2aI8UkQy56i+icWaV1ISuiaQSTaIq6WDfQ6HDUvMdDwAr1srJJuz+qla7ElJHBDSoM+kLExRMZK
h9eVNf1dR1ylaiDQs/HgThHuiXGtKTldW4OQAMEzECfHODr5h8NEnfgfJqCFD3ohzG7anG1V2jpj
IZYt2SGZZE5SUqMBQizBY4xUuUWrbxapTSM5wPFQTMBXum9reNWY9fbW8zJq6h1yHAmHC4V7JGFj
Z6jKenajp4a6v8RGEpL4FfTftfaUSuG1SPfE/E0o5TpUtR+d2PpVMjMyZLtWB2yWO0gjVu5NWvil
pdFdE9Iv4uQYz/UpnwHmjdz1TbAv3Nx3Qpze8R+Sq0RWN2tovpWQHCnpUg0krHLxqTCaIjDiyXFI
OMavhU9w71TGdkC5N9rPJsQhAAYEddhI0sdNgGLLJfEHGf3G5i22U9BD1WcfveUO8TnMVzREvTqM
iGipWqYFKcAYfKBENfHnQcZBBXBUTPUQRhi+B47VafrHEeZxgx/xQR9VVtT9fAmNd1f1FfkG9JRV
HwhbNdyMrf2ok/GzsGzCKysM18ZDm6w/TscDJGUIDupJ5kCV2Fjp+U2TfxZ6lZBWBlAm/upF2+C2
Jxfjgj09q1Ra5fKzluWumAIfCaifiRcSl9byXishsVunnGG4xcvVVTBugcghotO111EpHkGjfmld
jZEaDwxaSv6nPT5RVXsroFjI3gXwwZcFN2c36s2fVPRvKBpTMrKaihimkt/AYcFULUkJb5oPLZ5p
5jGZcrGXxFhEyhJtWM3wsVVwo3Be5yqSqjbbzfOy8RmfCoj1kwEJhM14h0M7MfKTiuzMQSQ11A0W
pMYj1RLdsEZ2LagZYPp/iemiCq8PDrsQnvSORzAnY7rH4ES2DY/6I53xBfPTxiy5ZR0vLqAHaTa8
lky3ce2R9E2iZQ3OIdsO0Alc87XN7hjhpTxRGzoolpWnKtzF3TFB7wvAYnZ3KV0OGlgS4OvpVCG6
CxO/U3eMLttuz0Ut4XRcrGFVu+96/WrN7/mAqA7t7my+58avYDXiHCxxtUvNZ1rC+RVn645ZKL4v
aVyBQs4K4C4YX58anjtrg42UJSEoEtjZGje7DQcg4/VDAoCihnKuXXK6xk3DqWjgIRRf+fSeMT1p
f0HTzMmWOYB2TfujMZBY4vMuLST69tsE0w4Tk9XdRE9oTa9wBMgeeJ4FjCtAttlTYGJno9bc5mzr
YivayvAxDpQg0cmG4SWAfj87xteYoHDwNPeM1G/X2v9QOmDA1YGk5W6/D/VZ+Hb27hSvHRcm4VN+
DJGMDZrABjBuw/DJyLe9cmB4Tga4XyYVzeDWBA84OBOBUi9UXmszQjKnoI1hxf1PaW5W/FeOt1pA
uoTHBifuXPcrM1/VGRjSVdX+KFja2zcr39rqibIwn7+dbNFRgl+CFjIQR3eUBYPL6oWs+yS/oRBI
FGws8iErRMl+IX7imJ7oKEC6kPuGdC/dxm8QUBwHpNMiF6qfAOs3Yk/mTOZ45rDR6w+6VxWYY1AD
WQTrQUh0Uz4gLNjl3VYSGNr0LXtApqAQEGflqNTgiAF59wsMjuOfrfnjtaKnsutzBilHey6cz0XM
btunqWH/+56hBlWlr5eb3rlk+qNboidfYbvMmHkQ4czyBIaxyj/VJSlj8mM2/DoAbiwTIU0CqGwV
y/42i51TPoR7S7kO+abUMLKE5pUxKnfNOoDhvSJ9KXOv/QiomdBDDJ7kdcVUVtvC+jeaxBmGQNvK
Q8SUIuMPdcyGFBY6SSfWrhGSRM1+4qaN74iDunbfR8/kevBqYcprvgrpDRgph21f42mDhQFzfbhY
5SuGfa7LEuUyJoqQFT9JvCixeXs6Rvbv1VtBXI/gZP2mycE+dZ5QlwSo7wwS33GzMnV5adMrT4qN
o8Y1LgydkwoG2hKLsslodAR1mwTlh1W2JIiIAXrk682Tmr/pfLo0uqXlbw/0gGpDuYoKUDwylijf
RPo+kfuuvcnxij/vgKerNrcsUgYu8WhAwP8D7DO2dwa0YsD9zKCPOMBeANTri+FxlE8GP7pL8Z+2
i7sWP2dMLAFSqhzoCiA9le8qwUPlGd9ghZTwAGFHm8+j86oMBEB4KIyii4ICLANwzouDa7YmE66H
TrOTikMM5amdbgbTL42eoUnnx6j4wXKsYXuu8hM+SGSYW4FnxO294TOcf8hKiaM/VieOMvgq3gqC
FvGdh0QGXad2lzPlBaK+PFmoBTy5nHvVw0Xb1mjUhfpfq4deNCFuQzMSUuurI1uHFzwGw/TPUN4k
Spr/ODqv3daRLIp+EQGGYnqVRCpnS9fyC+HInDO/vhcbGGAaM919bYmsOmHvtXPxq01bpBxV6Gam
k5FRPloriyqs9o9Ku4UQE6MGJOVW4wGJrYvi75X8nmKGasA2jd9RdqjUAyw8moUjvMXC/B6Ztpu8
0ME96V1crPzpgXG27KefuBIGTMak/V/M+09oWHu3QaDKG4OFdntIkUNRaNnaCRF1bfYzygMwP8wH
SiUUs+NxNJ8h0ecKJ6GbdeAmYIrsMv0zqV9m4Xb+OY5euuaGHg03mLk7BjL8h1X6OfJkijX/Vz6t
CJa8erjsrW2QsWhJV7HYRcGhw30nic2AXGFS3iEwNDaLXJBMhOBYW0jvZovBmpmarI6uNCtfCU9U
MRChj5qeGQDDRv6WMQPW+1E/ErNOvug4/vTBV0O0AXcn5ILcXo/qEuFZ0FOd49MkxWB2o38wDzeS
JabhnF6JUpLzTz9bWC2ITKHpv3fhvmw3BAWKiK6IMQbTKsIETY6/Kbkw0uqmQytWwbxS/o6ahlHq
cnoNJfqyDS+n3y1TzWFkBVIVkbXhsyhHGthK59R/psV7ETBXZlvTpdMJW3tZ46plZsgBbfsfgfol
229ZAtxgvo32MXtS+2FrbxOQStOZYU9SAB4zdJP0Vk3vPkspU+oOahis/Og6xw+FOddN91XTmvmr
ONmO0dHwN1ayhsbvdu07VloU068E+Lz8E2qfaYmeg06t9v81xQt/MsYSAOpJxmQX3Y8z+Fu1Xg/+
u1z/k9RwZ6nyEucfj53Nwn/QHjEyzkrwW3R8IPlb8MOCvL5FQ7+zOrye46LuDmn+RQm00vXPKX4X
LFYRF6XfUeCtGJXA9zxX0A1VyOAlnBFg655+HgzVZZNoABBHKtq8BRBulGH2u7387qV3nTNMw6pJ
cIgFjE6QeevYD8AqNdNbxsGFJxO+IqcySUol6it2gz3ZayYFhOr4UP1ztJwmTVSVoU/U4bOfoHxN
6FaSfNPfEkM9s7bIpXOmu5KC+kp7GOG4MMWRjYX2bsrfEc9hghsv0wAKob6Fw/wILAdb7MKSvkwk
QOBf1OjNSDd1vG2Tix09hHfGS4QyIwH/ozyMemU1e5TmNiuhjuOSQ5H9voxwyfE5eUPoS5XuZvat
bQHdaH8KXw0DHbihe7W+y0gdM/0OvxG97Xoa7EXZD2LR6H98eEF0FsQeCcMhUYCK6sWfGx5a4iYR
/9jeyUuvnv2QtWujbxXl1BuXqviX9mB9XT99F9OxAo6vkmVOdIjPcQh3AS0DDXqRHyTQDRUZAgQH
y1zOG3VcFeYjK14KRadvyysLvqXEvJHtsUpyMzKUhjsYjNYiMHddQzB5tY2aP6n7HPwrMAvEVSuI
3uD6W1g7Tqc7qH1irJL4s8j5XfLHjMlVhI5sH0L9n2gJRSLMPKRUIm0TXdpfzTIY+BePE/qrkm+x
2kpU0nltnuKRYS4EvXwpzclV3UOWrux/7Ow8i1w9xtrzwuGawToLZf2oWQLiMkagdaRQgv3KiPeS
j9YEAMVebvpS+k+bzXega2uj2VvFP4MRiuyQkldiLKMBoyDEn8cIRkDcjAaokdI6w46T48rBilIh
vI7OXkTINito6DWApcQ64NaYmDXfm+Bd/QdzRBhsKgi80FVgm9gg34qanXzzO6V38BRNsquQxjHv
CQhqiUDzFziBf8Zo3TdHy/jSuZTqSz9+sVBfBuO7GLeW5yQ2ZSj3BCtUaXyGAascGs5lLwHuYKxk
QRsjWnBjqtt22Mso9CNtjwrBHv4yiAYI62vSJlijeZJ8DAnWYFKNiGxFrwOZdrQhjmxK5v4hW3UF
3T16TL86SQiaRxlb2LhstSdqsjDYzBEVA/PpnAzvfN7xVAW9ARbXfjMqrmc8fOWV0r+ioWjR3/Tx
X1p9Tdg/FRMUDSgRlrzMkVsJlnHHpOkoiosCRTkwqBZ4LCbmJqtG/RngROopyJroo2euUqrrktMJ
lLIOlzfaROWb1WIJK/ZKwa3ZU8GIrcn51P/DQTCSjDX9YywAXnXHs8fKM9OuAdO6cmOUHwY0Pps5
L0ihl6JgXpn/CvhJvGmiXSjzYmQMi4p1VX7GESFPp1G4U4+dvXvhT5ilZfhYHfDBPoFQdXMg9YLJ
9rAsAX95VPFNBr70J0en30aHluln5SLSWIw8BjXQwDg+5d5fRN2nxIlrCtcsLhq6KOjZHBsG/7Du
9D5nOyBtbIDs0P81EeTRB9GrY4ucVnta2UulqUWuF5RvpvKnFpfaBgZfLOa06rzE2bKskZGr/zzm
HdgQ2PAR8JJeDSJdbP6KhW7Gv6Y49VCIZ0AX+uQJnyZn6IvEaRHmK1aXoQxbEkNDwWGZhOMygTpO
IEJlbjLrSYg880KDjz6sHtrwnYKXNL/QE2DAuloveGaG75bJqZp+/ZJKgMx5axlmHwmC1qJ5+gHX
Nz8FTb899dSP/kriCl8pwb3umG9geHG7W8ETUK1KBCCtjhly5+vIGELodCuj/hM1UV9bRX2v8RPr
NgrC+pSZq+GELXE5qzcVUPzQM32uesBhrb4fOBo9WgRGFn66D8ErTP2PMhEhvZLGQ0S8ER0O3EvQ
+X34GwU8sn959l0gYSGiaxuLX2v6CL511BGqtE20D2xcrp5G5Bite762an6s/yH3tKSbVODtNblR
WCI396j76BATCRt1F3bp4zieCcwiT1nHk2R6RLy5MlJn8MocK4r8x+okkY6etCslshDvtCEdW+pq
OrURjrOEVHSwvnqwactibUfEx0IhMfB10B0oyq9BEhh/DwY1dteods8G1jRMzda4Nnz8YE+NIXRm
CsfguOeP4hwFtWZPHwm2rKr4EcG+Uw59661kqpIwWYX4ktOgOxJMLvMLxfE+Bqc3HSHstf3eLi6y
v/dYZnhP/YZyrunfDYl52yOBSqePbhbQdLGl/RQooiykcQYZVE18L3/In4NhEXQ/OT5C5j0wAI8+
AldQqeqTfqQFmmBsLI+56BLeYdrNbJTFIH8oxm9U0Aizolnq3dMsfir9TYu20AOXRrsreC1VsIB3
fTpBircjJrxHhZWAJyhD5q9Y4+69m91nFH6StRFgC9Y6V89dJGdgiHjlWSKbw7NP4BNs5YBj3VGs
ZWG6fXrUhyW75JpBn77lEp8M/CbQRhACxhymPB1jvqVfxf832qu2vunWuCiHj4n7iU9P5qCOj7Ci
a9SxMctY406LR9pKzGBd7Rir7QhmdWE8opxb2AEZLVeEqUx0jXQ/hSdP+hfkL6lzmaSJ+B6kmKSy
jy5h/XCXZXSOa9IJAEaaKFcr4XriYolTpzhQmcLkWo83VmJdiJ+8+Y0R13WYL8fZ18QBGXUhqSob
KnFdPcX1YWx+lSLeVNzuoL1WE9mi+ed8AMYpZvqQgV75zGdrOiNMrZyHnjS26YcZfBVKvDOKL4sR
K9Y21k+UErl5yWheMIGRqchGnQsKKUblStahbJn3bdL+GLVEhZPmQHQbyYyojNtP6AuoyrZR+vt/
0fZQrLcAz6BgfL1KMWXWnLk2R5OBehoEV8vF3eX06tFTaBiZTjN0vufrCQIctYtgzsf4JhAcVdGR
0F8t3dj5pZbOHcc0qSodB814UMkPJkTA0jnud6pBdNwu1HeEYvY/kHva4ndSgcrAygO6gaYRTDhK
BBTA8XNkKxH8TOOPiSigpZhMy4OqIUgdCGdi39mySOWV5alc1/nFpMOM9B+fWbUcYRd8jvElru99
tqkV5JAbT7tmNioITOO5tpAiSErcgjE6VzAO6H/yVTegNCVTsUHYgNWswmj52/r4W++63/HTgyKY
WzymGhKUK7mWyWbwj/BWQsbvuMDsqTsqT7ZLMS9fu5vxsyhY6HxwpxoodlkqZKkrfud9hWaF7gzU
7Ca0QKBQ3mIDg+RSxHsWCT2kck7n9l2vjwDtg2lLmF1hPZN2B+ca9RKQqpJOOR0AqWsL+YLzi+fC
urCnbJsDCKqRlCytPXXSn6mdwqfk4ajB5lQhi2EVGgFSSFiZFzV3zQk+F1kJDu4zGiur5rpbzPhE
SwN6uMjfaoblTRQuY4VdztzhEXOKwoDMI7goyc6qNixScWciUJn/hlp9Fuk9l2dXH+4Gp5FexkB8
0Dqw6DNgxo88NNOKTLAMcQH3JHQ3yUe4/Vvqjj/s/TpAiTtwzziKQdQH5u+7F1s4kMBqfwrtXgzr
kT0BpkDB4Bq7EsopVIIyWRU57wWqpMV4jKw3UkuoIVYEr4rygXqHbI86+cixRMETqmH1x+6U0IHA
KV9rNqpujQ7h1NKynvzYbboriBCqmSNRsgUvUHZjTycNOrxt2hB20oobBtuC1ycYD4H5EWmfgfhX
T9+DdLP7L7XYMMdtUWOz1bRb+OPCZM/KGVF9KOo9aDwGTEvWAAz8EN66dbk3dB0XBqS6s2BLpoe7
DCcvRh+dzGAL37Kp3m3232GxZYBB8CqEGP6Hb8orec4GQLOMlX8dhzt50u4t6khFmUnu1QKDzUJV
9ik8m+Qnx5Aru5TaCtrxnXk3Ef70YtwE33J3LJtTzgbQK381rL8dA1KacJntsYZIeO2LZ+8tKFtT
8cPHtW55nQzrG+ZENGEB7guU41cuEaz7k7Lv20fU4ornC0DXB2mkedWfcXUJ09MQn7PpSyBu0Nh0
FdhVdgHDFXOvl9fRxizKbRyxE0Lp0u1rNCqMPjQshpdC3CyL0qzaqPquqB0PhkjDNrfb+MWlC746
aMHlBNyy7RzoWWsLAnvW/+jxBtdGZ5HPLR8i9FjwwAjzYoIBDzsL3xoyfJP0Twz7Uj4ECZ+W/SrH
bRNa6Onx9J/l4r3OCwcABwp62eLG2Ia8c3m/IdMdssoljtYDopFEAW9B/ic/gp2cJLCCdD5ia5Gh
TDuW3EYF84x+Fj+RkqPevMrdrpsIUEz3KWleXsEbd4jZUMjbdCIKh+toUK+9cqGfK+JLiIuLMfrS
oINSTxpahNgxY430qH4p2W+YubFpQcXLqcK5kydH4kgsMHaQUkjFFAAJSZtnzimDLDMt/9TeQZim
0oGPHPJtXTsy/93g/olI9xHBEgV1Q+pWyu9Gh0AEeoEmOP5H0SSzt/X+v+Ud3r9WY9OncF1wi9Xz
9L9gTVbr11RfNbK1D4bPFN5DB3k4p5ZsUfnVKLsf3fAGssO1CXgR8jLWHWCpYA9/5O5L199S82qg
WkX2Rr3EbKz6B7hSKy+sSLqZjbZkH90STErcxmSEK2Lf12nMoAKtRe3BoAyO+Jk2MWnBRph+etVB
T+4J6CnGzBXnH9XiC+0KVvIQEg0WMou0OuqhesO0u4MyzXXh/xk4L+0AN7TP+OxIWA3JKub0VTOs
SLy90v2JH3M8K4ZrqE6d4l/gU/mFfTsCskzidYTieLxS/GkMW8SbUR3qmKd9bXSs8c9GtVG0Hse0
02TqFhAJLafrRxj6kHDnVbyxYUTWU/WGJglkwRhqK27EgTDAqOb6q0LctJzl4zLKPptoPxciQUq9
3iuLTN310UeUrSPaQE4fAnBG8SRPU5+Vbjt+vJqyTRdbGRXclhjOGgqAZh2GdzKCdG1p6wf2Q173
ZSUXADa6CfYpusfWWSmeLO8Qygrj3MvAu9CL0WPwFezt9FJ1NzUn7s5lfVQkmmN1FwbcmrXnI/bC
m6XfKkSvAcbXqdmZ8kWSTx23PsIfdjcW0zo1/u4VzBQoxVCO+8Wx9yFqR0BX27NRn2KG7Ep9Dtvj
COCrY9BABpU8n0lktzJEm+/YRRNuGTMbFtUMgg/YdQpBZPpL1QuGbkA82HtU8T8FBGpsfLOoRC9G
PuGWzEMXOwWLQ5KriMXd5xacjWfTHvHbw7FiCfNeANKGPLUQOl/tVdIutokvjRFULi5Gd9WTq0+V
oKp38V7qj6n/JOdIJZySHia/BcnbvJj1sGWKH+GvvcYJ8q9Q8TaZDgC5+FcOzyC79QTmkXRo0EBu
m/I+ejzhTmGTTddjR15MAcYGsn5phllSS6iHUUD1F4+BduZMLYtMtAXJ1mP6al1jZS+Nx97mQHvU
QrgzmLICCplQ9P9EFmMXxU2y30TWjo3O3IvxP2r4Q6TN0TW9o0zA+nFYeoLW2crRQOZuTXlYCiiQ
f/NYRR037IWxPCV8DpwdycXsb5GyGuVLKM6FcgAVRjEXEePLciXVkDMSDdEsI+2FKtrTVmUH4Oc3
tdyUoS8lTYsyXDDSKXj0leIfEZ0QWbd1cMiorQOwBVUdLoT3ZuiONS1rNJB1+G5z6ozjVc9+8Kfr
vTshdWM7iqJeLc6s/cs8QFj+THMSh9YeNRLnc821MTt3TpnyBZ8B36XfQiI6dj+TMi5sY9qJgnDy
2ff75H/Z1FAQasgPBrqJDLUEfm/87xaT7PCFPoXnH1Cn5T0Cey/zBXFbBDA4or9iPqJ4y6voN80/
+FDZC2f+R8MYDrKKNWsJCgCF6UH9HXM2stxEaEc1dJ0yy+aHQTfqqWy7WDHgWmLysDN5wwTTtCsE
UXPkuMILJX3yZMbDmqASE59xubGNm8TAslL3ZbmWeelqPKu5usHDF2N+jAjMiOdR6GHyfilEQEkz
JFpq+aaM0TSuUGKPErcfg2cfQELblRutp316mMW3VhskCvzIzDcGRhH9J28bRAtN/LFzKNO9lSF1
QKTBm7pncGVHYF1f6Ebo1+DkZsz9cqIidjbrEHxpsYpSm+Eq8TGkd8s3k18EYLBin9uW4XRHDBc3
Yeewe1CfQd3sbftDSR4z2SxRQP1a0XI8BcG5oN+WUptZWQlquXUq+RxW7WooflsEA8pKM7cRDOQJ
JQOqQlKOl9L0jIxnNFwgutiVm4GRqZ9NRPmYX4OGIWy8CwUA1uJDZj2RkclhNM2hwW4Y6YfK3BVF
yFrpXsWE6Wo0LPLdZHccPbXgDR+1JbNkP9VSvDLlczGhn7ohDbArHK8XT3fbuc9QL1BFqXgPcvg2
cDRZBv3H4IhiXLMTtOCL5XRFyG5pef+F5lNlGjcCTiRpYOwdM/on+ycby01Z/lYEw/AJMCfw9rAF
+KcMi4MHhmVL/ckQLl9CwN+E0S3AI5d27yb7GQ+5i/G00CkiIcZKyQUbU+zEH5J/VcuTKJ/WcI1H
t7C2/SlKjzQw4EH60J24n/K/DC1VHm/xMjLl7NOVOl3ThrK8dWTcO6CU4x3rraTeqA90Z5qxmYx1
k9/E4KQKzb4zaKwKagbPyCzz7jNFkeJnd3JScbRfM+PMmopRZceKY5cNwHBX/nCFpqAOW9G+9e2H
CqQ8+FTjk5dsNCbXfvnodZtp8bTkonB0UW8NcRmMNxkIhGx/5jGmhFucUkwMjj4yvsbvshSEh1Ku
VX8jxW1hPZLiFJP6MGy14Sf1NrMxRR+NlRJuxuHXxneXIgblT8Bro5+yAdwZZzO5Oio+6dj/QnlB
/sJgIDBaU/5KNqLv/qYlyN0JncT5o9XbLPhCBRuat3hub9bACjxxGiis+YCj6K/qvtBXxdl2nnP6
6XEALsLUKDDdYqD/xl+KV7RLzpn1JvdXj882RcQvkOI76FjZ7rDh6bYk0uJ/8Yiu1Y8Nq7mImXIF
+R4T/EdDaxpge+iIrpVAgQTJJUTlD1lV5O8WFOPUAfFn9WvU9m10M/09tr+w+JLMb50lNoJBVv2C
47oO1wEx9OFSRBtV3MeJwrFBP/AmQuy+bvsqiG5QLwMa4gZliTzfbC3BSG7vX0sY2pjktB8txl+F
kpUBOPoRGsQ2udfBsWs5QuyV7N2ZYQizJEP1lqLOKbB+uWm4wek41Jeu8VZ2dhoNDdv+H1qodd0X
qLjqZSvsDQz2Vceof4pv1ixRrz/E7JX60Mp5bEuAXMz42hPc4T9V+ywswNAWPz+tLMuaxUgBrlHA
xFRRKT9NI8t3cmuHQ1aRM8iw7OXHr56SowwvkskWlbzHHGAgg8eA3rlQXtVN9VkKP+t7EqFHJjuC
l5Sek8tPtK4kH9rhQ5LyDVcAxbzModKsaZohjFTer8oUyVw22smYeL43lQGPwh2/wmmjBpT40wc8
FYm9fT98CeMRgFYitoAIr4VlniXpYA3POS1lXIedI+nuCJMbp4i4T/meGekoNjW/iPYd9t8duJI5
Bjzp9714pdFWGd892CO1OPoKSd8XGiEJj1SPJQjlmPXMEVKW59mEnf7VrzIblhUKMBZYanvXUIcU
PII0XUnoTMZRGKdR28Xme0q2c75Bz41cQXswo/UyKN4rnBsUsYCbFiaa8on30przVp8ZW1KT236y
nInn1cigX7Gzgn8imRgLmAr8i6s3YTKE+5wS8A/en5YeZH0vECZgh+5QEQYPPGHa8FS1fZZQi/II
EN5AM11VMLuPOi9GbLjW/HX+aPmhnudx9R4XZRLcNGxgKoXLQIUTs1gc/dtQ3otYp4D9tNKzkpNk
O49Z13G7Q2KC+TeFj9z6u0H7UHp4hunK+JIRNcNYacZzhHkxT96D7Cuyr3q+E+9+s7ThVTJBhs8m
cNIyDlBSpOSIDFU+TwrLaggWIBN84yY3MzULnVbCBU1n7Kn7vgt2HSi5iLOWZBoFQeKsrJ/9io3f
rlp5M2quBNEsf+boLUdx1fEERCj+1cxJs72EOwtqg1iqX6q6UWjjEu8cI//NpDN9Y4pKW5pBZd9l
u2LnPWbUBYj4WDWcbRBkPZGnBKiSCf4Of8n8aIJrMslEgQHcRMcFYon8qbZPXWvslv60n+SD0v2U
0o1E4lA98LGiwG7HNY6PRfUpzfuPDu0sgz9Gmy0PgoVlTQ9XVvmdeo7RU+H4v9Lg9OKH4XHiuToA
B02h56LDCZTvorQXBpKblgGEeI/VZRkwV3gkXBFIz10MBMpRZADBHqOGhqZ4mtK/DsRC4t+s+oJN
jEGk3r3BJ679Z2yaDDhpINrNgLJB6aE04ILz7ZXPvxmZ4HwGOhJO7k77NOt71vKjJ8cuPoIG63GO
J95OK/9wdBrylzWuBGm6OLzU1lUkgrgnj2/yZ2jPoBq77tmBpR3st4GyTFI/QrVYG8l1xGjXoMoN
+FEIiljGjLaUmcA3yxXZY9oRbp6V7K/zKHNk9dF4m5kNZTpieh+ZZdboFluq1/yQDa6tY+9IzypM
GXMjqh2pZ5zgezPeB+LE3ggP31dJjtiksSYm5mVSLnSAhjjm7bEnODvdxcVKMhwf76+8x2so8o+a
QWZsPQL9brV/QB0K8zLkd+SJHAZleuBKriJeY2esKJ8vbck/w6YVug+Zt7BfV3W5yYJDyXtep+kq
UG8CbTmMwfkiKoLN2Nyz5o5eHUjnoSy3zSfXKueQpH3kzdUP6GoWiQKBeYU2JDVv3XBliG9NgOtv
qXrkiupfhopq7x8IqmV5Z8XMSoMVZsgdlpOXwWlDaAJ282aD6EkQyKLeuvyufKTxrWm7ZfMvY9Mp
86mSBPJSLO7WluRDOXYUMrs4jlHZh+EdBVHO78soh/04+l7rrtObzXkPNULtGDeriro8gXqU2doe
6x0P9ss4yPY6K88tsvnQv3vt1lNWmblPmuYCsmwVMjEKfXiIMIUJAWvRcasshtdYtUvBQGpyZ13+
+KxMH6n1DS+znFD2uHHlcCEVrRM+Oqu7w01dMZrJJrZr0QkELtw5r/uF+1BXJKOE6AYJ2NKO0nTV
W+Bi6U1urwPcTW+vJ18xwJNk+M31S1xwRzNKqlwLAQ1AXkJNKxai3SUOXt743iBh50B6D4PfSiAy
tfaA7QoSi+1hVRb2WqL0k16UCNZ8VWLxhZiaUrjILHYoBfHT50hsMMOy8U67N7/fJs8gRBMrBICy
K+ojmmMJySz6sAHmK2qbSv83wu3oUPba9u+Q7Sa2GJb308vvqjo6PnR4o33RKI8FiE0LeQl0qAAt
hmAIlYScq9FO0p3uYcAkxccd7HAIMbQtkhWXewHBDsWvwjTfInbX6acvxvV696OgqBjI32bSeoiV
XWYcSsrDQX/08X6UNgNfkDpCBlPYgOT6lmNm0uNrnDEGV5a8e6DiNX67oPnXE/fXNBS0JhSou9CO
Beuq6ipNR3BGS5pqjCWcglngGqBb4CkR9+3JTsdnMIulhROBKq6LI49cxt6QsU9u/qaUWUwRIBvV
BldI/1Wb5yE5CZK62qjg6CY9B8Cx+jmaMFAYvzco5tKjWixMKq8RNSzShHLNAy6iky5vfXp/silp
yqEnlAtmPrXxoTzC6BtdtyQ7kb6U/XetepXRrwCGLJNLO80LQLV5FuXOhudavKncyJj7m70YLnzJ
EBWEfZpJJz37ehLHafhLRnAp0+Hqp9Bgde5VBCOAzO2NUaPnRCy46UBhwTyU955O0B5qNLwoqKE4
7ZkvzJILdP+cLwXvQTIgPeieWFRWVXyPjck1OpJChuahGl8Y2dxJx40EFtZfSuIm0EGLvFmMEkD+
ASkbf2+mCrb//HHMy8PUQ1Sdv5uIGchOupRWscxhWHfko5N60+ryWqj3tHqPpGqrN0+82VX48jKd
Owu1qXntzFcb4uBkJqV195F5bEIZ3XrKekIuoESntv4j2dCpEdWpFAaoBAd/3GiRQIsdXEoCzCs+
fpvBIWjSoF5KQCoKhImC8izWP+J02+aXqjr6WA9CyMRalD0SrP825rtScSXvkqB/1FInpAC3YeyM
pHUnqsFcaZY3M2oRzwG8OjGXyx6gHJH3q6BRFwKuStsRg+iW7N1kAmPRkXaQkLCEuZP3N5KtFnza
0OBYFbKxrQ8NoVpJfU+Jl/A5FS3dHXw3YmYLDHjRs27E8QAviQgd9CsWe+gpMthjsRjC+NeTiAvU
k/5hQ6TUtptIqPIciyCFkglG1HCG0ePgbVqKHh0FYxaNLCy7jNej+AkNg7JDRf+CbnF0q5FViTHh
fGHissJZmbHlE2OIahGHP9YpRqgDDAUDD6xN9aNCIgW8ziN0xEbmRMi7suEfoTGbKboNIXtVLo4Y
/Q8GA8TVWMdUfakq2PLJQxNm+wYb9IzMbCc0GwFmgr61/lI8eAdVHS9YV0TRNiUAZbTdejblP/zx
t7WuGKxwV169inOQzS1sMpFdbekleZ+pdYCzuBzGR+ddE+UlylcFNI/uYDpl2SmIPlT1WpBe6fPC
Vdx648AKkuUK5QiEghE+VsD5w8ywVFOu3H94ppeR8iYnd9F8TNG7Yh9r1mij9ZRR67DyjFh166W3
9EF8LlTm1CrnY8C9RWAk+0NGLtNkndKhXAdMvcL6OPvvCxkVV/UbR9Z9nFWyAbGMafhtF9SM8Akz
umpoCYtKOcuEz1jXPmkXfT/fYGA9wHPGzTmwij2Zo3bwHiGWVzV0hxLxTAH/BmqDLo02CTPDDp8Y
eXDLlEGjirrPwH5R6BpgkfkL7Z8ynn67455Rc2eQJIe9AohuVtFGwwSTvqUUGwIduDAU5OLfXcWK
rG58TmztkPcli9vyrwEyZ/JUgCnjogaoroXgq0qnbKsNBG8nRKg4dBQ1oYc0c6NXxz4ShLbFd6X6
joh1TEgjqqp/ZeMTA3QjKkRvNv2w87LiHIoYr461kFlOlRrNazc6hFEzzvnI5x99/jDq1hltg7sg
Yxdu2ChW57YKaEvIAEPdFarOF9EAhG26v1SLTrWu/EqomYL+f4HKsmV2KVlvmnEmuwAUDRcMvBBd
axCeDvio21WCGoGpqWFjo3O59oIG9x2LjwholBr+4IwAqknNFKBP3wp9r7I5QJLqiatnvlvdQUQc
t/1a1Mm+fFepbSYWyTmm18bUl378YXb/m7WI85bA9hyJ7S6REHa1BsSYpJY4ckMqt14KFh5NzwQY
wK4xJfb3NOaC2KRM0wyLfeFEBJKg+GOteaiVuTe8CuMS9jY7Y8B4UPT6tY2GpkuXqfjO859JjnH+
T/AH3YrNcl18oWY8SdF7gPpcelmUdNRnleW2aHzRf4Y+wiKWolul4jHbFw04IG0nN+QmqUfZ/5TZ
VxeoVOQlQ7pLoennUU+fGas6GhGR7VrQ9wlyvEkhSDQ+6IGYMxGWMppAC9uOmX+bxei2wx+ImRhz
RIVAjXEMe/0ZMq+dJLHu5J1laPs4MzFc9VTuGl/2TAYDGkBNZlXQKoebYnwT0TYh74Fnj/+lbr40
dDck27Kq3wFt0RgdDv09UmcE66LRGL7phPpufBZ3Ad6fFS8BAT/BtzleKJBV6V9kYSRiBGKhikm6
R1FCepAfeRwBGqPWgpM7pzsxAfDSQ9q/2WqMMY/SHCGKusp5mmq+BCV8Ly2uExLP+wyhrAUp1I2S
L8TPfnvriqsoAffxOydLCzkAFrlFY2KFR6st2Jgzj1xpCpj9VW+/IyeIMm2lsRFd+97DkgAGqiuZ
81uyOhfO9iJiuAVDJWBZwZEVW6sMClWwjZVtoBsgj5+Dh/gMQidbK9YxP4JnvcSPkJu1q2ORJKGT
P2kE4M/kb4jvtkH32fNp3VG/VvxV6W2EfJHHfVrthr8UXJ81SssSucjcy7JlU+oL+ZWoP4i+OuQZ
GvTLNCHpYK/mIak50TRF3UbBMNQx+BtCpgbNKe5/hF4CIsY4sDdVQqQVftrvvGAvPTPLEirW3q0Y
aol0ABG3Ah+JGcrUzYWPeSqRJ8e0unWsUE+RI5zCGERNWTsjaH0Pe8BMEen0DfK3FGmgL+dbU32E
SPeHJF/N/5aUYUre4GOK7g2EQH9dNsex3UkW86Rt+sikf63/NXsM+E+JoEtzKm+XwsuqwcJMb1Lo
IuX02f1oPAJXfDpWcTNDtJMwzSsiHZV5BQhSSwNypWLlGJEjkcN3xdx59FCr5Ow/RsbRMR1v5pen
KZ4XurBM61F2UUO5AZb7BO8BcXafI01A07Xbxk5wqTNrUopTGiTbAEPRiBgRU9fFz9s1osuER8Mn
Xm/PFHcU6zmfAHgcqVQ9AJ0zpqVAczOyO2SXcC873iaDYySXhARF/0ADQcjDLETGKO4T7tkxb8fd
SAirhSaTGeaw0hncN0A139piDe9Fj9fQmrCNjCxgis34H0fnsdy6EQXRL0LVIA6wFTMpkmIQFTao
pzTIOX+9D7xzle0XIGDmhu7Txtow0W08NFzuN6M858aiwNuTkSjjRzHMnhtXaDuhivji9+nq6EOw
fVViPbBoYQeM7wVlhkcEdG1+5bhIi+bstLsquzVoAobfmlq7KrmM6jfC3J7oFokeSOw5PeO7Y8I+
VBO3BakdTX5MWOTXHNhC/o8WHc2PSZzrmj2FsTGU90w3zYTO4qyYgo1lhcuymjbo1XE3mIOGQuZh
0ALF0dsYdeu8uqiELZLaFWRsxWxnIfWmwt8MNpXDWRlY9nuukoGpDl7X5ipYO1tkFvMADR6YRW4n
m/GUcfFr0f1N4G1r+OA43onIOXXDqrFvJSL/xn24oqL8fonVcxMeJXWgoXkU2M+BefaaF1uyXhEH
L3sMMlmOdNJO8WHqEFYFiduYW3FCljloxUStZ+jKkBxT81KZfwFrCU1/FDPKvt97WB7t9J/Vpszg
MgTcRzKbyb+OTDox/ouaFKziX1oQ2gaTgXLp5IpLQkIb9u3wLY+3JBkxhUHIux2jYs+UTvdfcvQQ
CXYqTf54HBIjzWRV36p2bYIVxgECyBzFDVQx8I33SK7bWi2zIL7l5LjpL0N4DKYPRAOhN0/UG7si
m8xaKklqqffejhdln0qqcBjy6ynbwmLBzGTaOPSQqs4KPR/fekqw/NvEjKPlw2Omjpdaka0arzSn
WaPe7CARhEzB/YziGO8WKjPdQPIBx9r400HTRL2Le3OjF7swYDuv1F6EL0H/HaP6NwqDkiLauDYb
BO2t4SDXsbQ6avZyIgWY+dNsPtroLBIK3zVOs10Xnib/6lY3SRyEk6H6AQuanxmYQU1G4Uk727Di
/lLWPEeCmY7E4zc0lgkxSf6b0x+7DOkQgiDbAyiGUj2yrtq75zlLT31ExHiWfCuWtkCnRTybY2Hb
XJQs/DK2FME2lXsJdTfXjYPSWGDbNBZ829HF1e8xyAYoOutGmwh6btZJDbSr0pkhA5hEgCcZzOpm
tSmjihXbj0sjhEv/SSJa4GcdN3hQeeAVrhLMDNxJaG5XgHYcNKrOhwW+Jxx2vrMv/bdhOFil9sv+
/JbVGatoB589lwixD4JcVMVRQLja1nF9zhfoXzkyeI2/tIFfW+yC+EcPP1pWaIMcd22/z6qeJrRb
E7a56Qz2EtTyIb6LnsFgQeJEnkLkbtP6M9JCzE/eMglfCs+FNmhLpOlMqHSn27qGt5vf3uKzZjZA
bDla5YLp2PQqXBpv0RFZnb5N7IaN+F+LsKbAwpOigrEy6g2kGImP4q3wft3uGA0tW0JMbHrACsdb
Ie78FzKG8/XguTHRlSkGfD7k36o7Ts2IsgQgPxPxFmOFsskvA0zje9xU5lAfeuf/bpUsQHox5TtL
ST/YkqmlZRXienw09VBvSvQnjoFPnZu3Y89L2RVb9XsGMwl/wLBziUUzdAssAY6OgT/G5DwlVrUp
pofDnJdyWd0nZDEe6UC6AeeaEhF5Y8Qc3zRwwfGmJWa9RwCzlLWzDSd4SJDtykail55nI6/hBKY7
kCtlEyeK/9volpW42UOwIqCQVv4x8PobTAc7YuIIQ2ucXwgMwDrCYxYTiB6xrUmz/g8THOO02r8F
frosBmc95gn2EzmulWN+2jhaEzZR7k3Lmckmmx6racrhEaO49xVsTJw+zcD8EbyxieA/dPm05Y52
jOqctSvGFZ/HjBluIRuOorp619CkVVjDW38v2y/uLYX4JcfAkGSkt0nxCNl/AUXDVSFXEynwaM19
cmw1q7hkk0mwdPmGszYdm+/Sgew/5NAMcuxJZAwiioxDf6k1/0YBaMMynxVfZ+bO6mG1Szhocjul
M8T0wCtblv06aJjPs6uIKJE7Xpq8wiOudg0z9L75l7YvBAedSRVfEIn9JDF9e8is7Go8Zc5jhiwI
7zlBR9BPPqbdduEmCN2aGNaTR7iEhdRDecHJYbshy2/+w0ubmzsxfXY5hk7mU1W6bkim8/LxFaMB
a51sJhmvQoRGvs7IEidyXHkHNz0I8GVO6W3aJDyXHbO2VPt0q9F46gDWyn8B61GFFzNlgBWZCxNk
rRYhqs/ydYwp3eu2TvbcoagY0p0ZtUuXT1lMW4Vue8yPGtIRj+GdAcY5678LOvcRjY3e4fQGDs5l
zt/dWrXGGfbeeqow+JLCIKE9Vwno6/zWwHn358c78FvEKNPtEQHH2CIfPxUI0okxf4o8sY9ESopM
tMiMdJ9MTFfQiqKfyttXHsOOrDsYV1wmqAtMXW209JnQG8ZrcMyLcsISMxM522WY6M9lFZyrEfcP
NpkWSqfjNFu9Z/prZ5S81QsBkVtjtvMayTWVw7bAIGIhasxZ3BrN1eF69HSa3Y7uvgwK4sY0Uur/
0jEZn6q2O4cBaZgw5Dzh0cJtYBYtvTpd0llsNJMqiU7UZ19EbdW1rMcCKkn71cda6NecoqHbLfXS
fKb/v8cB03oXssOxhUxNEbX0ED9kbbEwaVM1LAUp2TdjC7kWpptjgoRt3KVmwmzHcAV0qYVvbZra
TqPzbTlAHma/aQ3vq6dJ9XmXI0v/m9iNcXewbbUWrmEv2ZljvlkILNy5SXtgxu+RXTwCmkydxW6T
GswsunWDFQfl5VPX/Ur4fVNJ4RyU0CKY6yvnrPfRckD2nSDUgeC8np3ZzPHWpurZfVI/6Jsm3be5
s7Kju2Ssr5HAmIw/dgiZ1/weS3Qf/2wXHE0L8dqMjh6qZk0mr4MzfIzaEWHfYKB9dBOS3SBIdptM
FA8SRZC19z1ORkt952N86JQ362OXWVHcHXlvchsyTg0YO1eQMGD8NBevepXuUZo58q1PryIOa8Bz
qOB0N+6laPqLjdjb58quuYdNtHbto0ZjRRhKDOs6fe2lPITK26ZmjSyAUy0dz4Hm/YxlCDkPafKA
JKYKcC7eWg+zZk7dC9yJYGDDRi5pzFaqW95pzLbtfdjIbR/5bNJRNpSg40h5wLyLMr/BqRfS9lg/
sFoXeUTrOosauB7hUFt2RIf7bpjvMdMpI/5qJaP2yP4lW5buSQdsw7JTYeoL6208kqXXBMSxRvQP
Z533vm2BL+DuyNW/CTGvr9qRDU2Fvxw0UlBcjQzLjWYvUYzg58+yb2blQ0lWZPpTee63F84SLgJb
9H5psUxkVcC+1lvlDNdGLGx9jaIaB5rTaoSMnFtZ8bPeaqh9TT4ekzFF3mfXZM769CnXyNnr+kfB
UVl2nMFn1piC9Vtg3kDKl95zYVO5VK8e7qCI7iU4mC3CGMIAcov580eEPdxUPvEj9MFsv8NWsQ47
enLeas/6oh7V8+9YflUWSFX1ksaIgXuswJzXcyxGPoKpbsGDEASkM6kb5BrOPe1+ROcLRKMM3VVv
mDcNPsaEgApG97JjW5viV3O4l/0UpKcfbie22cG8/OXFqPmZVSD9RChefUwBrSGgqvcIe61tROyY
VsrnKYz28AoJFZs/brK9wb6e05rgD5+jMkJTb+HYUx6IM64ST3VrfZbYIsphz27+1mb7hGO09KrV
lLsfXTykjLPkhsqPILiYJSvkTiLQHDjTaFQ9+zIEDAsY/E4SVRAvo4FRdgiuNdt1/kfeyy+Sp3Zh
Awec95qJLIb5vQuBqGoAnIt3i76wNpY9am+7JDs7g51zq8ghqbEaFhiRyqaDeymfiuxrsnG1Mt6t
TQ+3G6loRb128C7IFLq+u49wIOqsh4a0XFd4okVa7UY7omUNVxqL7cI4JOPFV82hJk45rcTRxJ5h
5ckitY9+km5DItIh832aXbNPXRMIRks06j6ec+jsayEMVoHoUhnQGF36p7FVjIXGzQMNPZ2ThQ81
31lpI/JCjmTgiOkZO4axte1Vtqs69PPmuEmRTJIZs4qp9xwkjYYbbooaslZVfo6dfEucEZHWd84E
UgdcK31jETUfaW4eI5v1M4dV4jVX4sqXJlvvtjJYe04ngG5PIQOKUsBC6PPTrIqPAezlDBzA1V0h
fhCCc3dtmuSGbWKjL7lMCQ02D4bbrsEKVPnLYLRz5sjPnJ08UM9W4jpE7YtOzZNNkqKu2VSesyON
+8lKytcm6Okr3vDugV5NVpKqJS/LlW51u5HixGt8yGmPWWqmURW6xC0aVHcdtrW4ULveGQ+WcDdF
l23KueuBWUc5T0IM+QEuXwc7ctKJIxDrWSze6bZQpYh1hLBQ9OE9VA+V6mfbQwbMTK8ZSVi6JGgB
SurDdLz6gpgcPFT4XHeeBu6Ms2vkQItw/WW+8TCw2bKfCFuyP9mXGUTBEu63zuJ87f/PC7VXFL18
6N3GKlBY+MTnTvk5YrBlVSuXT6zQ/rXpi+VEQKPZUpFv2oeAQXAGjuJU1owDq/RviKd1QbPU6P7B
C8KNm2Tnvsr2JXAGl8etOCAKMEdZ9Y7ilG6gufLwIzRSFqK5rp2uVv7cWZQgbsjumqJKg0Lm1tSK
mXdqlH/0ZXyWrbtMBvo2EhFLzK5se6K42gyluY5ILEyMaG0hWvVisTZ0uVchGDXaYMFAQOcmwQQv
hXEENpvXd4tCwnuNQuyjvoOEiByHgqan4o/5wzLHNcJFjw+/RrbFCnExlPm5x6mpAPJkPmkNbA19
i9UARbFku7FzWB4UxYBWEP8+7bqQgriSfJPVexc9a4LJqoCZZeN2B/IB5Xjjw6VxJDyW7C2gQQ2r
mKueURH3U1bEB5dUKlmpI4Ukijr/FGJ2sbpsFYTsqzS11Ue5rZtiVVCXA9pHrltfG197rXDfNmwF
BgzQE6OSMeUs9tsVi/6+YxYiAjhz+sqHnyKynm+YrezK5N8QCbaQZrINLOYqvb8vyDpyHEhN/KEc
CyvZw2nIb0D6yTOIdb4RfHcFOnIXM6r17Zef5Af60ZvOxCFTYumBYsiAS3n5lspoE/rTm+eQbRX0
3J3pUmH1ts2vClBYwDa/F/c0W8YCnR98ws4qF/1Eceg7L5OtMSIglsYG/oOCY9aKyJEhVwaOywRE
7PXrlsGr36mPhqTNOEXXmFZ8CkidYUP4wD8qhBXIDbbWhJA9oRTDr2NFycF2vB/T+opzqmql3TzT
Ofb6sOnNAXO6vhop/YdAu2seoRRNc2z8v3b8ScNlw+UYqbk+0g/S02Cgfdb2azR5KyV+e+dXs/2r
oL+Y5/V1+Wc6/UIhkxgSwTzW3JcufU5SrUDwLU2cJoI5Qcpf1TAvBlzyIWVzTDsZc0Rg49XY4UJ1
A7LXoouroQ+z78P6Y5VANZEmVdOWZujuBB6GMKy7TIlrL6GT95dxDbTC7ad3idypwzTa6uFxxAlT
BMMm0BhsltZeN5tdkQQHm73qUL1a9akd2PwIxoC+b+HIZo2K3cGBNITH6oQDb6sLDemGd4EVCGMb
cyWlOIqGbWp1z4rdsRvjWQgxzhouZqKMfBR/J9F66ALJaJvxPyX1qkqqf9M47CSTFbcrN86EJk22
XBc87ZFcBUAIwNCfx658SDfZR+50UQYzNBnuLGzgOQTmTjCvnMJDh25ajEStOiAZnHgDh3kzDG/K
He8UfUxIxSr2oNWaSCGsHA5EaGfoFxIc6O7egzUjML8rLJitT3ZGXoFZHBgEKVSpLGcRJBuxDvS+
vo7OqaVnTkjpFX72V0NNf8oj86JY8rUEl9RMOpOp3GSFeImROLSeQSTqd6he2ZJvpIZdArJjXVao
f+fdA6yZzoEmZx4q/mutxjoKTow156Fh5WJxRvSIfPsBykqgIymPT3UR3vnoT+MUvLl2zD1hONli
0B86U3mjfDBs2soc8CqCqIIdVYpYSyt/cgJ/CHPeAu79HYsN/O11gMgvaD7oBKle1ROFPsYiZKbn
PqDUNh0UMRkoIzy1uIwSaPeRPOT6d6l2FXcj79zBHt27Thp7BRw6HXgCc5QhXYI/TYfOG36amIE9
9raYbJaATEpdcUqC7x2pW1z7synCTc5meMxxtg4slvSnOQ6nltxG6PmCqPzJBrI7HZqupE7WI74D
wZC6C6hHOH5cYHK689czPtJGdfThIlSQDopQvwl9pnjSUgONs60bslw8pfHCADPftHSnaAls9MGR
+LERfCkhsFqWWDvgr1rmyyCqzTyFzQyn3ZB3O7uxwNYp2Bf3oXkTeGtDeED+uNdL6l3BZV/AbmGz
+RzwpZal/SAZ5BUR58Vv8OY46Xxoh9D0wmcanRcZwcJj8deYS0mhqhHaw4rsSRfMrQxGBhnDTT8w
N0LTjwPncTiCiezlX5jNK1x+MRsLhMXaGVjGh2ImMCDsq2z07ZB3Rm09pPm19JgvBeMuYv3qYeJN
o2yvLDZzTcWuOV00RIPVOA40p9ylOsl8eEzHnt46kN9G1j8qjptUMyi4LPRvpnwkJQJH6us8VjPr
hQVYeTDVNYNzkqnuJZmslVsH7wqoo5snhyGtrx0bAzEmO63ibZvzH0r0Mmb8yi9zq+W/chqOQSUZ
CBULAPurvOdTbYicgsdnDOOqZ/tvzAYh6b5ZAY3rUOwzQBFlgjzF9H6bxA7RrLbAduSVCMIQT5vu
p4+K44YoAgTl4fRsxWD9eIa5EgR/Zaui944tXjExdfeAwnsa8U3F4H8KIHn5mk9mJweFb6GZNkTX
U7Az/dYdsRbmo7Go4HSF/yDhhXBq9HJGJd6i6oLRzIudXdHn6NUpCRM9OZPi8GL1X0Xy6LvpUFqc
j6X97JmCu+drDnOxgfIV1lIfsPyBdRaNd5iGcSeLEpicp6/6hrFSgGVfdR5ZAegURQOVKD01UBa8
xMP2QNlcljcjQ9CShRtBxF4dI41wmZ827cGUDleIIsmkpVCjabBRrPpddi9GZ+sIBL8OAKLS3gfp
Q/hIUeYUEaIQWundcnBJZT/iIZgXfRUWRCZSKLiUaa9j49hPzkNVzbY2zVMXuhuTnaOdBQtdFPtS
Dmurag5pkyMDQmLGyPKv9NNDX/IezpdgX+MdTtYWoVbmyEJEOuu+qB59/E+lX1MD3KTM1wC+OYbY
MmXd2pzUPhX9LoynF78oVh66Z7ZATL7jhTVh+8LZbE7PJjMwv5UrLmb0TSlsI2Iu9c/GI1vdW7rQ
SUshT0bNniQW2xa5SpocQ5/LRHXk9/7wUmDoIT0PivEw0UJBZyTdnTvYPqkITCUk907Zu96DpcgS
JocYUuoSbQ5jwzE2OGP7q8vOvyebJQjDjUHWEmYJS85dw+xyhTWdndOgYCXCAjAgzVbkPe4y7wiS
punyi494kLv2Ntbtss+wE9iK3QilbwUwaNK+UrpSAxmmpcrnJHA3UeR8qx7Nhqi3ujVxIK7c6Db3
IJGo3+m3WCMkLNtalCSfBcq4AbH3JPp9EVZIjH9VgyJf4tWcpQgN2he96M6pwJ6ii7Mp3Y1dFTi5
hv1gg9yPA5Ig2H5rUj9Wnr/zTbmyu/qq6Q7GOcgdTFTlqDCknRySwSd30+pg7T4yvVslBYcpSsWE
iWGnY6nNt6pGCUvJbZfVV9p/VkikM++fzWi7zae7N7HelvmG8DhSnJPkM+ZGDsIRU84QHIKeAW3U
fDlOcCtYvy8Tp8Xi47OAt/R+tiHFGKCF/ZDd2S2yo/LixZDe5Gypx5Tohs+iTPYpDuGODRAQBCZs
fGt9z/no3GbSSQbnL462efmeTNFBNhcLgkwYj0fMHpsST4PnDOckmrB04gRANG5aPabvehENlH8z
WKB3PwokA2bb38cxPcjeuBnEbAlVPKyAGdngrBr0QE+jgCcI1NXpUUNSWPp2Ojv+p2sQTMA00qsu
S7SMxa9W+iz7euZE0bde55R/PS9d29pgc6LhHZUdaUiKuVAdugw7rMonhsrfRCFBSqRZSuAVeRFv
BFqUqTyVY3YxdTKuUJ9kUfriGXAI5DFWIfiqOiX+LtYoRqznIvxRmaSbRdQXsKUp7WTNBG8/4JDs
ckAupf4WpEwxx3pWGwPBgHhrxSkhGEj5h5/WYpoOrW4l/HYvRofpT7GJR4UhHhB4YxzLGr+Qly/9
XhnoaKjSJu8YZN3VQgIccbRpojkp17kUcXiSYlwbsb3ts5b7s8VhIYmvOdv56+S/aCPlzCDPjatj
/cdFkBaXKDcPY1DvXNxbExrj2tBeNFdilWQwTNSl2bXnGOJ0FcDk9yZvNypkjSZg63nmTPZCrGHB
pJvSqvaoICuHMy0QSB7EaC7q9BAPYlF1717SbJTNFQk9rpfVoiEVMeQY4vdjyYSIO0gOsxG9LARk
X2NDfY7CgQqL420Tt+nO1uyTxmXdK8VbT9Q5GKkwBShJRpA90BnOenUu+chEzysYTKKVGCYKvMBe
1OmsJUc7Z0aMFxvM7BzgutqV4mckNMJgr5ZEYudBQYkBFsOfIb3b3LXGuC01fsnUwGSB/syGf+FL
gL1jAPqrvwTSVZe8bv8Q4W3r0H4NyrBmukAvhikXfWqPwhFqb2vkD3eO9Y4Qa7bIqKK5D8a91Hj9
mcoPrQXmMtvj7OKx/kvo0+rZ7aKx10h069PQmufO9+9aXv9ylJzHyj6NUf5nSVRBGdpMQa/oTBCk
YvamORnxnesZDHoMhpUtfWPKDQFKFbStnLi33dDkg26/8lmAXafYHw3fObRxAWDXxbkYlMErg+Sl
yhXeLGDBT9xpT22BcSj87PT3aryVxbTp/Jg9HUGpfb6bo5voKZ9MM1hLOf42quLUo1Qtq5JIT6jo
ekZ1zH3SQUKHRI4GpqYHnELCZqJ0pxfJvZJvhskbU1E8mJYEqAwfyYfKJJGIDDUJtT2dq+ayDQ8r
9xprgPKMaN9xVo2wHWSvDlZinlICd8A0WajZ+ZOHgPg6VX6MhfGwPOKwafe1VO6SxgJBArvS1+1N
6mpbBpgLauytDZUqcsVGoxBmvLfujf4eZca83sPBgKGLE1dL6n0YjSwwHIZN2bJR7DOT5laz4FsH
fPlZ369HjlKF9GCsrVMNEL+R+b+26fe6Q6ud2sspKY4p3DyT5W+m/fn5PSYKj/EsPm1MOkZGzO+E
wIfYI5ovBoa4+S3UnloDthE3Zxbh6Cyie0uOj53nhLVm+zjot2751VPnt/W06LqbQ21Dt4KzHOFb
E18L/Ft4UgHRPNx8eM8ntEA9kef2ja73I8fTF+rGxsSarCUF054a7jHuHgVXkvtam4EKdFhd+Kwa
pGTRLPxY9oA6fYs8MKd5rlVxjaP+5mT6VcugDk8mUBJwj8K5D0n/z1btthi3LvbIstKWRUsNaJO+
ofkfRe0sJnazLgMH0WP2ZEwVjTqyhJGfdKMzbUh+Qs0lFmn2CYjwhyDyazfiP29197Uvus8abtlT
UM+AdP0Ai5NWScE1mjLzinD2KiMk8dqAo8+mRNHRqxWmA77Kxb0lPksc0gkPMMUPm+sDzLcJD05Z
vNROvNdJNzKk/w0B/plFPNxfdfUwh7QWP82sv5SmfClN4lbINDIQVaMQuXAxDEyymGhpKF/D9Jza
+VVnrheNtcak3N9YVX6wM9I+C9rDHGk0MhNb8z4rE221EHet0Y+uiYOtVw0BR+HGRBMzmdbJytyN
CqJN7SElQq5j91RakXEH4g/JCDYZE5vTIJhsZg6HQxuw+xAhNQTMG6OublFprXXhvuYljU0TD+uq
VdSIFkENZK2k9qeHIgBv129IeUL8yMVpAwcT7Yj7GeZ6Guk2tQISFqUR9u4DqFZz7lAbijl5G9qI
FbG1qFT1qtfqxfK6W08TykAT9KIBGG7IkbFDTuPZb2ogTQ2DO3rhc4oQRMQBU8z62eNHXWjp9DR4
BOK5Kqc7TDZ606wcato60i5MLYgI7GALYwUc+7e8pmfGGN7R4IdGB2SJsi+2ORSbKKBn6d/oNX/p
UPEJoTArC4ZjJcR8FPJMHpnRS+tRsq5I8F0mQ/1jdOw+DXJUymkxJCjJ1fBssOvU4BfzcGiW090Y
DGsn81bCsvEYylXguQRTA6uAMqvTriCSXk4QALTWWDp4fySUVwupisO4qw3lre+Sbpm6cywYWpXC
e89NcIGUHU5ds3+q/nHDOos0cHetXtJf4BQPBy/Cvz4jqWmLZ5B2rcStS9DsFs4JJx7htz5+shww
xl/dwsjK3rOmoGQznytrPNSFcyjq6VSkySXt4o2fwh0zKmsXmvcAFpDZIIR1GFwgQbfYxi7GykCg
IA1ny2TkpQ7MRT7PGb3iyML7NynA4EqwW3lIMlw6tUeUnGjs0+hUBiDUMwIAEs1lT4XwNefsXE21
dZOcs4GfI6ss8IxiScZwl0YQqnLU0JGsDlrVXLq8PhF0ty4oJYBGme9FglyiiFo29Fq8yCsXP64D
X8NY5V1Jn2pmN6dn2toXZ6ZiJ/wuGAX0R2W0Ak0Wx7ps6Z3yyKGXTP81plOQceGyrxXl3ta6t3zM
vryoX06Zc2jM8MqIm5kSeBYSJoH7qjXu9+/OY23flIQx1nyGmLX5BwkRwZb5u1FMe9XGv5lKCTPT
DjHadLtweBXCi9Uh/edfsrxgItXU/lqXjIpSdbApiSIXWWKpsYAIGL7X+BI5IIkZMaC6TWQF1zEL
J4ElTQWUtC6lWI4rWy/9rzbNntH3bytyDJSJHNYIfkXcvxQG4N9cmzZ6jILZG6174Br/Oht8ZoSc
a6RMCzqJSpFKGtT4WDGPIUdKTo73NLRMOjNYMZndRktXTLve7ImgxlRm1ywaPPjE+Hl8rGplk50M
vzg6Q/oXy46sb/CxuSpWsdEQ7GeX66wnXkyL9imxxFw3+Z46FVcD0g/d3WX0NE71kaANrCd1rgR8
awkJi/mWnpBan3gLS0b3MhYbgn4p8KE9W6R1l3V1Z3W4MmB4E66EKykQLym7xMlql5qOPEh3Toag
vsxHLCVGuePhISLTVv3sjIrbes146dBPxskPkctQsFZZdzSEectDDvw0Owaxt04z8Rdr6HpK1ECu
Q8i6UStc4cXag2aI5AavqM5ujRqld9ERSTSqTLMMRGzJxUZY9jSyD00lizameQgQ8d5P032QkANr
pWHEF+56oroeEErpUXiQknVUzOZP6CWC4uEWVs0p8m66keyU6A5haH2TF7bKnehQCC7kUhyNhtW3
SZCVRB8HnFIV/mJwi4/AC+6lGlGl2c+xx55+ZKFO7C2aEwAFiMOt7D2V031+VHkP/E3kaz4D7LFY
e1hbxYwulRow2qq/yge0UGj5udW6c4DJUvO4IiLzaENxjrppEwUeHYyB6SX463Jw24Zlmhj8Bmo2
tDhBfho0+16zx9JaliUGzsLBhTyChuIpTxJm3S59UmegR6DQAr1mHEZdbMwWxdBIAJzFTRI09qUd
Y64pYCmDuBLS+5R19pK9+dZJSGmjTn7KiOrM9BZgOlUMCvKu1d98D4E++2Qiqj28driVIA2nTnUS
NoONHLObb9PfDtTpmK6JUmzsZVBgRhnD9LkWGKEbG3Ve02GEzGYBbB3sJ1e+phGBdlg0Z48TIpVd
jcOnEvp7qQ/31pmVK7m/Ed606vruUzoav3ewkTI4JfB20S3qywpXF7yeq9ayfK8d65b55baZ4G/p
au+09WXiuec2qpQUGHRgBUg0vl0b9FU43mzTpe4yMhZ7yWtbMHJ1PEq2/px4NSdgdmnp1RzAcKaf
3VoV3YUT7Md2ek0njUUU/psivqVgE3IL+AWra7YwjJTB1gmA98TNYecEwIB1pFc7gglpcGHJoM/q
rjZ2f7qutatmqnu+dSN7ZfbJ0SY02vCA5onW+3TpQTQO+aC1PQhwqDSH/rt23zgz3nW/vekuA2IC
Qmz9Zk3OIszpwnvt2gJFGilNbae6uDiYnMx4d0bvJWDklhIKXtKloADYGdUFzCz2iWplWq8x+BSu
HjhVrIvQBhqjdpoGxBQdb0yRyteQ5ZGDNcWxyl8kWm+BjPBtvtq9ccGl82tyEufhjW31qYzsnT3A
9Q8/7ITvEzlIbnPzlpCDrf5ZT9G/hFl90M3hSIgh7tJXS0/YcIboy2KnfY7kHPOCSlyF5AmQXuYJ
hu0WItB8/Cp9NkB4W01oLRqmQDbAL8PISyWdxZA/NLvGdZfQS4OLK41dZ/g7pf3k8AGbJt+ODlB0
o60pVqFATDU/3QZWW+e+lvn7EPOI1PgIO9TRTEl1QCx5QoIy5tLBYrCVB+SMENw0cou3E446L4VO
BC8kzgBhgIqedw3TRxgh9/CdX1vnrMwAWMWgAgkUBIzuWrjBxL+KbrjH4x73I7HT7XMegxpvvCOG
x5PfO58m10LRG+9umT1VcBx6N3oddYu09u++yl+lAnDdN7AykQOzK9KzbqPNPqf6ebTZiBlYyUwP
BUSc5MxMk32ua4yovJkutioIxnITAkEcwmGG6BgJkBFaJbaa04JaZJUREhQ6+JCgJipVuNTnqEKN
ZrvhpVf1yVZISPXWJh25JZqTHTw7GFQtGyOsDyHuWml9T/OyxXHO+Daoz77KwfmJ3eY85fOYGoVB
EtgeHRFep5J5St9/j4ibJ0nEeahZl8Kt2KaPSx8yhMmaBMZ0ze7VxBvUlOFPXWRIJfmRe+14InVj
PSBXY9q/G5FeNyHJCbwionHfQMW/axW5WPjCcuSdqe0tvA6kalZzX6Sj8zx1aG2bjD19k21QT4ll
NbI6idhEZ4i4nyozz/BvgJmO05DzMAN5A7td074SNSI99PytHNutCJuDJziYDY306HQaztqQgDuq
qdTSb+0/0s5kuW4k27K/kpbjByvA4YDDn9WrAW9/2V9SJMUJjKIk9H3nwNfXQtYkQhmmsLQaZJql
IkO3c7j7OWfvtQPfvilrJmb+hBm4KtGLZhH5gaPuyByssW7Y3fLW2+6lzbtTPeCgFVxw2+4npo1L
XDNmpedO0JNGy5O3IzEMlUbOMh6whOKZysUPOWNYm5X13qKI5wroF1fr4gioc1A8IFswwETKkeam
49I/YJu8LGVHbKC6QVSC/yBO7tsVKeY0TMDs6U6O9cUdaLXTFgDt0F9PBnLIVIgzpw11yoyIevKZ
M0wiuwM6pgBIgG5fiuWbVdX3ogwudUpjvml4z6j/HtOivhFReZQ14daqe5RefLbIUvf67KUDyTBh
JSqIWkMaoL96dMNaruzdZAH8SqiTAwkZOPd9rGY478n2W6MaHJhvbs/3njbQAWa7Pi05InRLVcjy
3dvELp501HxoVPKTsjFFuHjqwHD5ALyI0/JdsoPzhCLDyb+DId4u2c+g4ye1gjOAsouZyg+6Bw8E
QRzTnMN5TD9hIrn7QUnkZoD9mCHR2uY80Qwqktw7pRzeV5P+kECaPUgFLSYt5dXffem8DdlyphP5
6Jn6EPXxcx0sey0MiaoW/a5oDLCnRecst7kRWTjVQVQRJrIJ0/7Za7on1yvumwoIJbdVVCmEFqMc
Sxei2DEFGPQemuMzE/I9HaNtk3tPaYvyeeamMIOFSrMJZR3KVOOQnReQfehgEQ1E8ywS/SUX0KmD
Wj9L2/1CxMOPiVaH6QLIqdAiVHwC4nHjzyMcs2A4t559Mjz8UV7cRHV7y2hqF9j4XJV1N4XBJnBw
n9v9MUzg3qXs31yssaRSRvvyLZfATvoZm+s8bcOEYm70MHKjuXP8BCJeim3ahYAY1uSxW+Exq+Jr
YWf3s3Bes5J4uM7ZE38AkWrFIYJxdRVdYB+ZQT22d3rAqAo+MHHS7aTuHXiIhv6PJ9YgBrt9HHR1
4Mjfx8Y/te558jwH0Egub30HYlsZPxAdPW9Gsqr6ctgLk5OpRVcTZaozo0HzUOBOpiVTYk73s+sR
QNPtTN7cuBljbz4mCa3xw5DDsgxde4f5MyPCC8alMFQO0QRCexlWbBchaAU95mUCA9PYND65r8wI
zufKenZR+MxOetN2YIvLCLGFxV2wJhvZowLcihl6X2Yt57F1Ll66nEqH5J3ZQW3TZS0xmd7nOAR3
fTs8GwcEa1faX0XnvgUFdWCzQsInlKV+hedLdxlbao3i2yTVsSuXfVsxsBVJcQwxE5oikvup9Zdt
Ecdf+kDgeGObF3AaQvMlnfMvbkeeCLN6NqHAWmkz7FJdNZy82H2fUmoykL/3CbfyvTPp/cJG5FuS
WwBEJ/oS1a7CX3DVOdm3KvI//9XlF8tb4pIZGy3Wz0j7z7Wtu11lYS0lBvMU5OaamL7bLFk+AjtE
5LIEX4ICr3rfxmfyVQ8GMiknHyYoA+WsitXrEMzv9RI90uM75KRGNtNwjKnVEFYOT5COQjCm4XYo
SwOLHuaRjWm5cuuL9IsvVjFyos/m3elVflyT5sd2slFdTaeoZTOdgrW2TpF29IaeFuRiJi+0cous
wKRo12jmVnpduWxqEe56OT1XRYp5PIUVMfbMnWSJoTAu3At34jVnrn4qfI+5LXKmzr1OpuB1nLE4
hlk2rdFq7G2989R2PT9gDEusjspbPwvuZD55Gy4URHWYiWHFjE8GtKZtM6FVI1VEuppgG9e5xLps
b6YAyDiv/Dm5zHabwH/xR+aTzsT9tafSv7J09VLAoNATRIHO8CXYltXuHdJZdZYThjz1360CO/aE
AwZADyCbYGi+oRJ5TuxZbq3GQHEUF2uc3su0RgPmUG/LKD5GU0YzqbxuY2QXCSr3hYzC4n4Im08p
ucJkAue3rqbbzvG+slC/ccvtGPw0oJF4a5QU/KwmmHEgeEAG64TuHySE50QO6s5DCo9/Krc4/nNw
aCoNUZUlQJ1EriA4D/ZoT/eFE3N3N2HM7JA2elKASynLQ0m3N0mynyOoOYs8r2IYyGIgNwhQpl0z
YFIQnwOyuG+j6oXkx50X6HM3fmvpXoQ0brHTJiGrJX0HYs+0KWVI+Q5i5jEil1uX1K8LW69F9T4M
HUOckmUSRfuyxsKcV7f2MH8oEtAyVQOYH5jT3WvHvjPdtLeH6t5Kca+gP4r4wfh7nnTXP9iNdwUp
v+7mTTc6j/M8XvtqgjL9ATlra6/SDYbYi1AfMipuiA8+1JjiR7IFJoS3W4+0iXMXO8WhQUtH6mj/
re2aH1yKcfi5ZLKM+Ml2QwKrsou78mwan/EoQKZAD821wc35MDoITGQHnoyeEgII4OJt7c9n1efp
pfGbGgNxhSYrJ780esgW8Ljg/Puabi2hBD7hscMK7zBsMD2uFZ+CM7b1xS5DPMCV+FkszLwy2B4t
ZBQgV3iO5ouL5AylFqNVvtIbQzUT3NWr5P6d3ccuDgXAmfbNn7ZDc9cvd06/yk8oIrxjSvB5hkpp
A1ZvTA8qt3aQTDfp+ATSP2aSLpimNF8WdfK6Nzc4NRWxC0W1C9pyG1YfVQR/1NoLANqGJCgVHYFN
bp2s2IUdfAC9RTg8YQUm4WdQD8H0OKBS6N5xZTIrYepzVU8vmFJpQCb9Hj5aPdyCtHIrEO/HhXHc
Gp2xsv9ZQwhejwKPAKPTuHxyZwaoqFTXlIS7YjxQtOP5zVCFlNFrBA079NFjX0y3CwY4aLB7FkAL
8HyqHM8sMs7kjgtjTr3verdz/ZHgrYpDTbn50wI+SaAA7aAfEV6icSw2Kfo6303uaW3yyFL1s5sq
5nya5etG6SZtGZNbHBM9z67V3+XI/nwchwmvmWATAImCmo2mL9jNj5HZFumE/Y3bQiuuTo3m+4A+
/R675956ZVJPJJgVXruPGEe3TK/pv5O9yuh+I9ShgHgqY6jAmAKjUwXSHAZO8jr7/tG0CNGuxDs/
j9MQgBzsKgSXlHBo4a8NnXHJIcqIj0qrSu7X4X/TvNQkB8RMppkyVkT2VtwPCcsA9M6s7ZSXu0Si
TuK+QuGNu4VDZ1wbz5sSla9dvMB0dngWiCwL2q9xfGYZD/2BzgnJZ954NuMezc9VywQtvrK4K5X1
j/W77a7r8sZzVphWVX8t05PbP3RQQgbsGwkdrk1jGI/UG1XejvlD7JgNGiznR0tDF/SBcO8JubCH
b2ZB83HXTY+Zu5fi4EU2CWUHiowr57uiiPdpCjvqWLX7ER1Puk55kChnd6q84HPTAAUpaWO4ryWB
Fx1/9WuGnqFPzuucHvMq8tnSe2n6y9z8qDPMJOZHTepBQGGh6fcQLdbyE2b1qU/vqMxabAmhRngA
Sh/0ZVleSfov1DvITorrdJ4uDhzGKrHOPkUBDhmOQcwJ1wHvaHlq8utSIyWlZAAe1PA54BMo/ML+
K2b6RV7aAMbBS4cN0trV+mQNp7b/HPL7pbss7jX2D+ShPBURt7cLsCfiFAp6blazdWb24BD26AIz
MX8WBFCA+mCASPcI448CbvGBuaGLX7gRr33w5TjJXRJtTYXg+7j0BxNxkxlRZ19NtX2FSYUqFb37
YRVmMfXIfc4GVl+Z0FdGvii2oqOXf4EB4UIvHz/C9MlX14Uj8CvKY7kiM2SJC2bYBUwuu7sx/Wrl
+WFZofzOcEVQB1oZ0f3L1rrG8lJ9F9ZtDQeq0bftuvzop/hbp/rp2o9JdbHNVzySBY5VlAjA2A5s
6oR8ZPFH1hwb9wt9QY+NxEjWEoiA7IH/tfUV/pcKoSMFHNaO7NZOIMS2N0VI/vrWZqxUUyn7Y7DX
HWqUnYPC1PrwxvCpEIfB4y/A4jdLANfcOnDdMXi6Sua7maEUZdiuixHRjeDS6yf8ttvGxoEhGSIl
ZE0pMhwPnvkKiWQPMGAT4H6LPC4wPrXkQ+s9Vsku0ocUCMMiHl1zGul6LGtSW/clRCXbLy3n59G3
1qHHVw7eOPuIg31j4AvWL518qRB4Wc9FttIk8DhsiqC+aiKfMvgbNLRk3KeAP/3+2ueMWYlmxMqi
d3CPED7IrxHWTsAHE0AiqB3nBMwKfP7g2Fd3iXhN6CcI2DJZfsdYDIXJ2Vpgmdr3AweyGUi6ktux
/wQXKvtrE98ywM4qVEq7YUIAnzCc2fSs0OIxRnfN8Sj099bcxPP3zv0Amdqgza3otGTmJq8u0yRQ
1h7T1Qlrzs0MbC++M0P7GNU39bRsSHQ7ZCkwfViM4W2fvEbxd42nwaRfIx4rtq0R2IRd3wziAGxg
jL+g55H3qfdAyo3mkwMB0tXewV8Y8f207qvr/LS5ySxb7b5Rwkqo2eLaNveQJdEcFGY/53hkHiYU
gRPbEY8Y0ZZz9ioi2oUkv5kHVXKn5RvJTg1lFakieQfB5rVdDww6v/RGrzLWdxXuueOdPKKG4mON
RGe+a6YvDu1475uFQSseyC19goB/5bYrvCAH2FDrx6h7KOe9x409BFwHP9h964hvYkDeCpSeiMi9
My6Xor1pUQBaAACBkQ79MceaXCyabf0cO9e999la78o6jcRhpOTbeZLJy85573DG2Kgbu5OTfHfA
yAzFo9W9KMul4gVc43F44HZh9lryVEiCM+P+1JEPa1n6NZsJ2wCWmS5H5YONpknL1TmOto58SSs4
BOc26HaT+5JbAnHZqfTf+u6hJqvEfiuR2ISU5y3ha2jSRqJ05pUHcWMQQeKWLwUJLhcvybYudEs/
PFs8vLCCKNS2LgdMPtyFAk0UzS62lmIvdHvoSkD2rLjkskorWJ4icjEmHFeW1ADHkTYg9vR6QtKM
1wHQcXFuqMlF/JV4tSo/K4CcaXpJ9ZfaQcVlfxHj2rKiextrIlcebRAPjNHhFxyZI7Hxvnt2DkzL
RcV/2ybPpnhT+mVoGQsdXYZyARuZN3HuTu8enfQC9D7WDqqdmkvlrZ/XCJCGLaFw+z5oN4gR2Rmg
Ws43wzwyjakPfcY0dG/r6NS5836mc0tVSqn/VrEOW3ME2X5YuuIwlXdSYh5274LSO3YWEHD32EuE
O8Dm06NUbytvP4Veh36sVW9OluyQL2461LC4cRfCFIOKmeXw6QR3HhYY5Ok0nFDNY/Hl/MMh1QI9
AIM2BE9W9NELHFsYMXUCgcPgAG4BFOK8XsVQ/vSi4DhNsTqKqrlUTvwekpgTNILFsxrN0DahI3CQ
jAcBIUjMgsOqwh8vrrpB3zLlJN7CnK3GeupHGuUaN0e++jUSPznBvTjEJM85CcpiICkQeb+i2KX0
K+CD2iV42yr02Lu9rcdswyYGPuboyad81/qrKY3oK+Pb9W3VVgI6ZYieRWfP6EMA8QKDKmyxSZQ+
9qu8qIzjJzTLzE3RergJDlitDjOcBnzn3bXtAaUzK/fAYmC8aUL34IXqkAchgWZh+gN916WuWEBB
n0enwWue5wapm6Yr/DB4XXgSMVzgOdIE2tem2FrJUL+mfYNha4bOjrh15q6lh+Sb0f/qgEAfaWZ9
M2l1Mm698g8XDNYeT4AreaJr8iM6b4mhwQ/eKSqtB6Wi7BgWQ3MeFKK1uSsRknr2bdX4r4HjGJBF
LLmpqGmxRb7DLg6/HOJAdxfwdq+yyX8lKpkho5rk3jde+ILMgcGC24NQNcxkISDSv1HnpYDqj06S
+9xi7rSFYaeoXbV+mw9TJYdr24qajZLET6kJG70vnDuavNRTy22O10G7LbeNab5OuOjlhcAsE9y7
mkZizNVqI1r81AwWjzVW4j61P1wXF+XA+YFwgAq13tit8LdFw6CmYvpRSB5ZkQwTjXzoIgPQP5/w
FDADWTWfywBM5+x9BhY6dWCZHLM9XvGucQ9GeO4R2cnRJGs0UXr2PAWISBusFZLP0xTjnXGz14Tm
CV7f4LRQ7MwI9GenYYaHM2xeqYcctR0T8ioAPNkOa5ZBxpCqhtJo+z45FuQSYJAKMK3MQOPDOP2J
GpdUYFJcB+8iSOK0UkjMSQ/CrCRlbUZQ7g00T6qviQwuI9q/GAvCthvHQ1+rH+WSfUYN8xHeGxMd
A/2ksz5MjL1PMiQoe/uj71d7uPVdpNGP2LW+VB44FM3V3rVuc3K/BrQCnWgB3lW3qUxOfcwvbhV3
RRCD1ohJo2SPW9xTz8U+l8EL4h2kj7q8Zb4lmLDj6OmLE47D/agoy4PomIIHTlL81CSzSb/D1Nmd
XdUdXNt+KSa0ksh/EJ8l27QF7NhjoFh8vCV+eUdxDBHOTx+LlgTzrH9OOuqlTsNYgThodRQw4j0P
rR40ioMbvQ+VS2Kwo6AViMMYzJP9AyaNwaDhdaU3fbPdRPofUYYs9bszDs3AbA30v2uTjJXbBD9O
GBogebpWnjGKKKux5NJV+VWZiX3UyoqTpLeaBcwSxzOj2ditcwZcnQalRDODoBXyEhXXR7x+UVxb
4j6uAg8ocF+EoAs3bllqSb5kB1mD81S1NVpY8uZb2lkcaVVO82spVhF2K/jZrgDetUQeY5dtJSPN
hdn0tzmh0Plpo7wkxEEtnSBASlpjOL6F/Ltra0A70aAuzagKWF1FmjOzQvsbDlwarGKug69x6CNk
oAmm4uaeWneEI1oFXcbeoIBQrUOegZ9KbjNp9RT8wEUpGnpmEvRElsWhHURXSXCuVCMDyuspK8Yy
3zaq8CauHhEX/dvOJfobVJsa3XrT+REpFVOs5dnLprTgFJqYUWy7wC1g0eGgi8ksRlxbUpJmyBnz
907TYp43pR1XtMcy5Evht9BjHlHsMNNJevkJWcOcTMWQ5IPaRrkJO8KIvBB5LrCPiLCAKg4Xr0Eo
OE7uEexkRT2gwpp8jY0KmAoWLDzknTAVeg0Itp5N9XNphCPeKxfKB3o5O42zGTVlO0LplvmilXOD
wMwkXwPwYUQnWqaKMQKWOo4iC4BxJBkJ2mFs8h/t0Pgw+zs7jcytnY2ZuJfzEK5Fd9oEXDxz/ibE
y9nirSElkfHb+j1LEfKhTvEjpNXlrJD0V4s1MfYm44GO6ZUUTuAxc5uKdJW0Jyp9ylycdHgnAjAR
ww5/m56p4pO5mOGpOIEEIhiJJgWWyyUnvlO6DkFGj9rOGIEaNg+6f0HS/jR+mpODarXVDFwujpwZ
karXzy5xGUHG7jftIM4H/rNyBS4kZgNBIgmGdedAu5t+7AsuC6XOpbWgNChqc68U90tkB47jYa5H
/5rn+zyeF349fPAqNM+yrPO17+uZIHzrxzTBcAfBbU6+JypIsaJ2nKzDp4+iEqMZe0d/mkdrXr2s
nW4dBmpdxN1wp2LsHPFE2D3DSYVfkh6hGMesQ67BtDQRx77ETj6dlbAqUrTmOFVMkwfLTwAwFtBY
MgE93tUuuTB2JxxrP+i6Mi8edg6stKlMMx8dklsrxdXGoDy1UIBrYtjQAiXs8mJpQxNHx6bMwxH8
UNSPqKc7hjToE/3aiXe8xTY4imZpGLf0vrVqeQpMqNEI0mTF8UcIrADzDGVLUYrxp+La2PftCFmv
RYvPXEgJPb8UQRd11nXZDWlpdp01RUF3a7teXvjbIY7aDrtO7q5Y0HDOZf0xBkO0JACfukZ+FdnY
IXV1bLuw6RCDGMzklicuohGCuKAfg51I2kQ8dSIM82HXhF1lu485ZHE0nBb2gOGnQ3d/KJ5Kn4lj
+UN2VoTeNmWFLED17aSkp9DHSZB/yFBmzm2UxbKhz1t5JfqwqcEFDQPHqSRW/9lShV4TfTt/eAmz
KRPzIWsnoQ1ykSZGfcy1YaRnVmP6k+zMVu3fh7qV4mwXTUmSouCnfDbuWFHS4j3jQyukt8wSoy5i
MRRJGjVvqIRYaZsGgeB4G6J+QX/WZ3tQL+o5sj0ikoxkDvoY2zFBFvOiSqj7o4CSzB6KcknPer1i
xgP9P9RjxXU5BKjekdkF4w8hc4+sT0XarHmdO1OT1Kv7WVAkDUvTOj8Zp0fLLZ+NpZAuUZY8Qnms
5I3rOWvXAPoIB3hqp0t2iPPEcW8803KsN2zj+AxTn3qo6amxdvQXg/TWksHaCWxbbd2MTGWXE4jj
Hpoh//L8tPRJfuEnTtLrRLfe+E05wiwnu0pyCF2xg2EJ0rkfPs40FhR6iN4pj+4yFBqwSF/q4SCj
3IaallsUuGopEoiLdR/79FtNGjQXzGQWlMOgKu2EZtjSNuMRYaTuYdOmGIewyjPoeOn6ssNXaqF7
1DsapjLeyr5dApuDBHvcu15quqcsYZceg3BRe9ORmJf0p/KKYsIBlURJ+4QuuKCTOIcW6VGRyILm
bepkwm2a38iiF9JGy4RfMg9DVCxRGU0JcyN0CsfCkG+OhbxaWDv0MVd9neorLjTEuXl5yiuES5WP
5ww6TeiQ6TrSIQPuHHUhM/rc9s2t0vSyzzwUtc/sYmxx8XLFRtfH7Wr25k+rGUmBj7T10qLcQ6SX
psOiri1ZZpLpQ1bmKegkbSI0zcbMgO5hMsBv20VJiEKlrmEAsaTnnWSCB80yAvEX5AtVY6XnOolR
jQSRBjbSEEtRGSXDjmR1aQFtLdpkSBCJVGMOjij34+xgnID5d+Gxme1dkrjUIcDOYX0zQxbRhZsY
nR/6kpTAGyuusOK7xUz0CCcRCs6grAFZKiAW4Y2lJXNz2w6G+FPjEh8Yv8RjeGisSMzXiLLG7gtR
IhnmrjYrIethZTTopFwRsnlYHM8Pc1ZI0EsOQaA0r6qsZJerRUbYddx/d1nQt6JrKud7XHYtN63W
EwXNG9cb7AFoU1AV+0bamMGsFJUJYznKsNtFgx146MYucK7ryZrYL1izzal0m0ZeN9ES1nQ5Iqef
f4Rhy5AycZeZlkzJ4bgVgcUT1YZ9h8ow62VLTEjPXdaSS5l+idui7L/wqFbpZuosEtuCxBmmO3bs
OT0jpAjZq41nlpu+5xl3jKqjbdcrbK/YVIbnspWQfbIgM4JAngAgmQn8hABCJkDk4g5xxdqzgLt6
9XkyE+GvBfOo+Ibh6NBjGKygl6NaRJzjZ14ynV2Pm+KV8aSKb+2yYUwz0bIcd+3IVH8vQ9v+7kh/
Wc+2MZAPThhmaOvrES0PPDU/otirHQKKppKOZm8XrfpYEpHh+ijVND7ShM31oZBKoWRVqmdvarMA
VVtl6Sk/QXAb5M7jYZGbzKvZFifjVh7LsAKc2IhWwL2fs4yLm+7FZ+y34/dRVz1vJ3bJBHDmUcN0
KSfnjg+T3ksh44Y4KDb5rdVPzE1mhdaOCLbWStFnTBnN9Az2EP3CxaI9J3sYxDPCfeKCYk16r0C1
daWmBYtsbivEgDMt0vlK+5WHfKN3GyxmVT0Fa4PUT++kKoy3qYFCE+XZ+/23rJOSUR+AqDWbIyhy
mkFOqg9BM6BJs5iNOxeRCINOwc+0vCzJwpTVcZBO3WdAWO5FHaZf8YsAV3H7NIJM3xQzig5BjIyH
dvy98dv5UYUBpiuny6KzChXd7ogNBcka2nz6vG5TkaoUKVLXmwocd4i39lvViSzfGFGV/Pc8zt+R
xnPB6JDeZ/sUY95XW4Teh3YMxn0Gy+TtZs2UYC2J2KjAEojhG1CyAJBGESMonWkkvc2MVS/QEZvP
JK8J2fHqMsZT1yYVMjOulgD2ZTrA1UHxSWCv9GOSNhHLJkfXkXA5La0ErElICk8tXE6i63pcdVCR
IM6td3ZWgeW5Mqc7GQBktNrJmrczuwx/cTcVoHLcrC+OZacrGo3s4/PODA7xJD1m9hKjjyJPOGpt
wYFkBTgYefEy2pWOA8cgEdoDNI+Zwt7h74SxOscJc5luSgmk9yFC4HRUdjnSx2v7Z2MhmdoVhYJL
jcvHs/bs5n5wk3K/nTapF5X6FEde/x1g/1gS+43XDNvh7FEasa4sTmqJHtWKUS0AqirPdREoINHA
deHGTZkfX7i8SFg2+ejCB64EkcuR9AC1oHhSRFVmMRxCnIncbTybHul+HnO7+QJfqez3PWVY9saC
LLt7PEZlstXSslH/xqZoj4E1We2HX01kqAZzN8Xv7TBgnHUAiSff8wjg374aHHQ78M5mUZKXAa4r
e9CA01jzC7pdGXBdGXGyOJnfBEeYq3P+ohFhZZxbtT/e9IyuppMJ7Sr95PjMWSTLDKYG6dsYMzDl
RmCFN2PioySg4FHVyLWwBZ1GVwfd30iXbEVzO/PyYCQBvOQULrMBhdul1X70PVE/Bq1SLjED2qBv
182AOD1DPWc2FfAjZjNtEdvcsRVIaRZ63B1DgD3J99rpSi4ITWIRHhDXpH1pmaCfz4oA6X9fLpSl
6Wjll2msLYRlc+UgXBOB8e5JmFDmAP6suGSjL9RFuj0KWZjX0QcXwqXdjYw25DEfpR99icCFEmzT
23bNcCduSvYFY8I0hCwmqyk5jKjrQEMOrQ+yQefTrVeNQ7KTdVwVd0hb6YwmuCRPbW6cmsdc0TX3
Bg+o7tgUWXbdTK3qDwmqlOlomzKLUf1GBb60aN24lqEqYZotak1LyE1W6U3eulO4qznk4leFMFDj
45MFA9rM0vXwBTFKx709wuDBHMa0c4+kVCrIxwBl4OVKlwnnf4VJguOyZtPHvrVlB2W8+9moJ9mt
CMlhM2JwicAwyhpDVoa/ql3v+B7qjDhHrND3tPPbRl3x84DIMSCh6dws2UvDczwg4spjRHNIHrQ0
m3/+43/9n//9af47+lE9VPkcVeU/yqF4wKvTd//zT/nPf9T/709P3//nn74KPBEEQrm+kK7toEXh
n39+XJIy4v/s/BcojCGvY4zROVxMMC2eEyfbIgt79+r3L6T+5oXEn1+oAB9TWYruiiFcJr1u7Tws
CKuCZ7QBElcC7iN4ZVpKQOv/fy/s/vmFUyeeI0RuFXrMjFty7+SEDnW2oQlYZVVLbiw1EedY0VXp
ze9f2vf+6kNLpdX6FTsq+OXbDbiaRa3mOHf8qaPxaFn72gqhRJQBqbgxWSkUIiteJCNCimYjowKx
UUa7p1yO2T5WNZmWrEk6OfIl4Bl9YOlSA0y4nLXjpecBGV9UVmo3U8CiMyag0B9AHFpK3XNfv2Y8
9KXp5ZNVU8/C2EQMCyraUtHPuSRUJlZoisrMorrIxpUQ+FIkPmx12gZOVjpU6rjqliQaz7Vk8k8z
n13WZN/SoX5Kq+mbo0B4UgWg24eC7uLTzI1L6nmM7svHDNs/JG7xo8v1PiszBCgNCYAeJu4ktR+H
uH3IOu+VXZGUN7e7/P67d+y/+e5/WXB0OCx/Xt91GlQaoGQYTeRcxkiLeJRKoAzIrn7G3FUd5iNZ
KlELgVA/0M7lSf/9e/H/7a3wbLmaol26XuDIdZn84SEregO5KaefW9tJeBj62LltXTs9kGBSXgNB
HE//8et5diCFslXga1/rP7/eaCJlW9z0EVeM7Q+6SBA6OmqYcgxtmuNN9Pz71/v3Ze7+4fWU/csy
18xXaHUwaHIayHTkQjxbhkCNKVXe/vev5Kx/1Z/3K1c5nu/4fKN0Vn99qajzJBNzhtOdH8MepNJB
h44c7+i6rjghtE+OgEVp2ztuz/EVJzTKhSB1dkA1vP39m/mLj62kt+6gyg4crX9ZYWZ2pqxam1B2
oNIbSiMumAwj915m3L/73Ovf9evn9mksKs8L+Dz2Lz9p0yZNZ0EMZ/sc5/kKSME3xOpAhNoBS1LE
n3gSLwzl4RWB2uYZwyVHByS5TeQszX/+eyvfRd7Pf9xAeb9sqbVEBRzXKB0H5RMjPTUx3lkHt3iK
pMb3737/Nf/F08OlxZVMYhzPkeKXp2cRDBNLht3wd9v54EojCOeGUWuFw3AP5kfvfv96f7FzuH96
wfUN/eFxtQYRFH2PQxO7m/MjUEGFxIyzuh49e+dhBTh0kcm2Bn362msS5SlDz/g37+KvFlcArJGn
N1BCeOt5+oc3MaKDROfKMywKBjzVmNbXGgvFq80fv//+A69r59e1hQpAaZ9DytXil59Tt12KqRg5
RTLE3bVbxOhO46hGjlph5BqIcdAxRpExxSEBFUE8/P7l//1m4AaOwiVBqUkrQwd//qRxVvp16nIc
d60zfKZT6zxTKboHgMPI3WT1XTMCef3PX1NwICNeFT6Am/Va9IdvV7q5p/yRHTkcPEsi/RuGD2hj
i4f/vdbYdrW/ciZsFfp/cx35qx2MQZMU2pcsae4Ff37poOo42l1iJ8WQ4SoI+5+Vm+N4qkFGcBv/
bLGE/Qxt2NJl5NjHtANWlwdy+Jv38VffusfxwF7Kl6C9X74BX8K0L4uZt+GE8t3OovDYjgOSKhHM
X0VqxGOmscf85ydh4DNPYLFpdk73ly0z9Zq8nGrhwGaLISfG1pTcj/Qwb5iQ5zdo9ufP3//Qf/EY
8YIUWVpz9iL1//O3nVAPa8jmhBZnRXZdRlBfZjXWp4iBzt8cB3+xTwVcqAWvJCARil/W8Tg3Ht0p
oAnS6oKveWcgOfRSubQ3ocYSg2S5Ovybc+EvPh6fS/kS5i9HkLf+8z+s41ngk2PgxckblnCFGpM0
O7CfhhSMLIqf/tPvkudTkNelHF5MeL8c85byhEukAm6nKffeIqJJUI63wyYpp/jyH7+UVNIXQguA
c+z6f/5cZWhMjrEeuIQ9uff9UjivA/OXq1j55vn3L7X+LH/e/TxfrpcJIXnvbPx/fqlWs+oHpJiI
AzqGmE2D8WIu6Fen3I7/L3XntRw3tmXbX+k476gLbyLu6YcEkIZJb0SpXhAyFLz3+Po7NlTdh0yq
mV3dT1cRFVESDRLANmuvteaY8I3mfpsTcNw0Pd3zH19aeb+rs8ywEJAilE3HkE9en1aaKq0eMsQO
oMmOrd5FI2d+pTWPlkB7TriLpsu3pa4D3yhpiSfZX9NYcuZTvF8KDMuSTbHLQPNmOXz7BBajycci
XCrohHN4Eff1cpisAmrV1MAGNgzHN7K23eFC2QCf0mGkyUF6rxgyNkSLE+KcY6LvCwyK1stQsXjO
6JBNaEd/d7CboMRsRFsqH1dn8Xr7ObOqkmpUKpxP4ehAd5YCWooDACsUAtyPn8m7ecWlCGlN3eZx
wNk9eTH9ENAZBO+ffrRaMY/OnMLbTUIbeikSt9A8fny5374BhfO3bciM+dM7E6dzA+8UlOa5crlE
FLEo+lYLFmu0ykF1Ki5L7HTPrMViDp0MfMuRuVGH0f9+B7DjoJ2WEiECqhdqJ9E8OZfIxpxzO977
m2OLMdjwWBtslcTf29fGQcQh9hYZmlbBYaVa9Nt8wsoAE5XpWFstIWsW0SH2dx+pSUiOOYXGM+X5
nSxWDUIEYma5Riucjp4c1Jnf1fLkSSRp2N0ew96sz0yk93HU20ue3CilpiLpDFSErfKIOKg+8gFQ
FPMHSVKBnsSmT1mNaLFmB6nO3O9vLq4yZlmWLe763RCa6R5A0cz9No2JBZ6yy6VPbHg0lzSUz6/D
zpk3KL2lM7Hjb14ue4xBJGwpxJCnGY6eNvqYBBP3HHd0MNeTzDqBrmUOu52Miqn1kqmjteLjl7uO
mbdj19ZU3cQMTTYs7V30QkWqGokZKdUX6oUG6cJbJnqVqgGDE/BANFZSCT92qmTdOpI1XuoUsimd
GvScSTYUHtKhd73QYHV2ZZ1Zpt5vKOsaRWhnKiofTzyyV3syFA2jwh69BmyK1IwigWMBeYloQuu/
d7UFKXMogih0sVDTqz9REyHa/vjxvItExOrFtW1Op4T0xslh0dRL+mtAK3jRROoBR9wBHXFHFb8G
zp3N8T7v0EOcuei72xYXZWlmjdZkjSXr5Lb7kdRUiPdeSqvbjUobCfdM/xosPPmYD6rzExhZeClZ
ffLt49t9Nwa5MuJmxRTRl0wD4NsrR+a4SPWIGbqejuqOOmL70NuQbqygw1XWqCg6GoM1npnt75ZP
4ljZJDSBaMoEOD39k0sD2NZ1OWDWFkxqrefXSMTokPr45sSi8WakcxkidHRvnIxIe5xszr1eaVk3
UJ1rWuGDY81jf4HQrwKiRk/Qx9f6zS3ppqOJo5huksY5uValRg1oca4VJp18Sd3P2g98qDMP7jd3
RIKcwUmoYdi2fjI6nahVUT7bvC7FyiG4CtWYkXUXVl3MZ/bV31yKwMqW2X1Iu6mnNxRAZQA208Pg
j3OcRJUmoLE1UlHZBsuPj5/d+3MdynyNYeAoFpOP9qS3oxBTAUITHYl6rbQjHYiYvsRNgYRpmXRa
IOCFJ8hE3aBVUNsvAmOCyBx6gcRp6OOP8v41ahwILJmdz5YVutDefpIGXTBkW+hs7OsBEkwN5yEi
paqvrz6+0PvHq9Gcx2mAXV0hS3Gyx6rWTAdKQfp2bAYoqX2KAj7pC4O+Znb0M8Pm/aJGCY0lhtdp
G5bsnFwMgxywkU2MI1TTwCnWtGy+muE/XKp9Bxo/HqDdfnx77xNBvFKD1IQ4rpMjOM08hdSMbHNE
SJ3IQbtt57KBKDek30tTS46piWijN2KkPfMM8NBEwzYWCBX+Jx9CF4kvxq+tmSfThahRbe0ixzii
MzU4qosE0JsiMrQGzS8HelmRLwNKgjq/Z6/UP+WTnO4+/hC/efYkChzFAbXAQUUXX3+1pcWa3DMO
QixOqL4PB63UiulPmQMFNkNQ2DUVdpRKmPXxVd/vKOKNW6RJ2E+4dTHOX11VMoxwVlUawSOuuiGL
Dytr7mhLXIIxvcshQh36OiX2GLvIsM5Mot/dMlErlTGRILFPJ1HVmQPkP7azDL0T9uhyYoPHKvNc
wOroVmoNfJ5L9Hkf3/PvLmuLWIrYFedPQ1Q1Xt3zqIRhSqk9gsisqfWVLidl9AV3sCW8zvo4T3bN
UFrqmQzr7xYMR1EtR+EkqrH2v73oEho0N4Ng8fLBQN1If8B4UJDNpmcm1PuNWuMIYJMckW0RoZws
kYNSThNk49DrIFMSB40TLXyoDxfs+VylLjBGduOWBCBh+kAV/8wr/c3lWTvIdrHzMJzVk5lUztFY
0rfJ+XEcsAUU3IgoT2hvHGbzaoqM7+qCidDH7/M3j5ZkvaJp1H5k5shJbCLliuJo7RB7NUmMT+hJ
+i0F8/JMofG3C7HNHOF8RZ3/dNRYVZzRJ56UdAS00V1eYipPc465byJdev74htbUy6uAhCtoCi+Q
vL/FOdx0Tu5oREWvKtFEfxNOhWYUUO8x4fsqxsQ126M1IS5XFA/MnorQw/FgW4I+ticcB6PhqNh/
t9C3fiCdYyXbLku1bZ+81hQfijhsBdsbjv0uo4f/TrVrDGoSQFND1lY7Kx6kfdUxZWk/LvC/TJa/
N7TWz2AahsghKY4sKycPRa/pOCAGoaSscSBZtOmz2pT3Jgor36ETnK0z2H38Hk4GlriiSCFTB7NI
VKjqyZyV2lxCA5/TKJL3iNfT1OlL6rkahNKPL3SyInEhnU2XmpvtMIBtS3yQVyvSEhCg0F0DVgOo
Byosk2Z9JvIyYGJY0gccg4v7+Iono3m9okmVj/MsIT2hzNsrNuFUJfTha24gz7H0GE8WnOeGHsjq
2xjqzvzy8eV+c4MKY5q9jXoijoMngYWhT5DEjIhKiwKabJNCB27djFJUR/+crryw91Ln+fiav7lF
W2V1J9Il9edoJ8u8jWlcv5go2ZPICA7RyLKJEo9e3TpOgL98fLGTfZTnycFB5cDM6UhEwacX651I
ioV7S7cE8tEWwsGgubYldLymIvc3U4vBcK5Zmf/xddf1/O1SwYVx9Gbp0/lzOivqqu+XgFgfczL1
k1FPyWVbqe19c+yrecQ52dMonLlWqjY+Ch0FXaGMy10053BfzxapT6M55gi1RzKciumw1fGx3g4r
om+ptSoTFgMyfHxNtfE+LYYnPVmie9Ku9m1YzRRSyRBndza+fAsDnH7j/ccP5e2bJ35b05cGGWfT
5LBqngTndF7JQalpeC7ZdhJ/Y4T11Us2Knb2oEbg384M7tNMya+7Juxbk6b0ApysTEFuL3Ncoh0c
8yZBQWga1RUUTmTNelpejoYmUfiCc0sj8nQFyEW+1+e2uulN5Pxpgg4RbYhOV3nuXNH6XNx//DTe
rWK8E0p/qkwpjNLw6enW6kO6sRsOTQ0dWaHfZ2Zy32fFkP2t1XJ96kQ2bLXwb4jZT8tAjhk1BhIr
EOAKTSlpJyuPDt3T/7t3q5+8W1rmYYZpM345saVd0+2je5TZdB/ZUbf9+MGJ1/avqbXekIiJSd0S
LFIlOZnTFQKaYVFywafJ+0u0Vib6O7qEJc6X4O/xI0jjsw0Pb1fK9xc9uT/AoFMUmZKQBxjJ11CL
NWhthbz0Xk2LxVUSZGN5Zg35zXR5fZ+nC2WpA3Iuw5rcZcXQ3c12UssXpoprxYXB5Ox+vcH/86Yf
rl37476X1dzEsJVP/vrvV/H3pmzLn93/FT/2n9/29of+/aZ6KR665uWlu/panX7nmx/k9/91fe9r
9/XNX/yCjpT5rn9p5vuXts+6/+jcE9/53/3iv72sv+Vxrl7++Y/vZV904reFtBD/468viVY/Fv5X
I0z8/r++eP015+cu428vTfz13U+8fG27f/5Dsv7QTMsyRHWPGWTrGq9+fFm/pCh/kGAnCFHItBCG
ifaBgr656J//sP8AVUdGhFOUTaRIDusf/wZpTXxJ/4POeYeyA/km1RFnu/+49dtfw/zXW/l9EyMJ
qrfTgRjIoVjIUY2Uq8EZVQyjV0GKDjidUgYGCQCQhy2GMGJHi61570iJ1GyCOp7oOlWBVm3qVpOP
qWamn4ZMtWHOmcM+Syfrp11k9WNQomYNOnX4EbZqdU/jQ/IUznVyq9EoBsGh5CxYkX8/BP0ig5ma
THxwbEXDsNfOP01wG92wU+S7IevxEVqA1jFNjOvBBoypWbN8i0QMc3eEbdeQQbWDNC/lz7ZJtO9q
2XVfWlCId+QiZCTTtpUPOMYE1pVTL8lDVcoRholZCyp+Gev7saHVW54G9dmRiuVlNp3lECeNTkN4
MPuRKhm7ghrIXs8mZP6qLgVXNDEH2y6GMZivMlJOap+lXnEOMDAXnG8a9F8k1oObXtWosIVBj+JV
xr+ZZqsYHLeYh4ORa/jW0DF3AOwbbQ2wKttylLPLzO7VT02vw1rQEvVgF5ijFEob3Fl0y1wwEQpQ
KhOeGZazPGQoj66GpJQRmNsy/uoKIinh6WIgS9AF2AN/ZjtPIeE2IZFLASONx9w8Jp2l/QB3Ho8b
hJy4EJsZ/unaYLmziW2iVQCTQSIag4+tWtLekxpOmLhFoPbtMv7G8QBHjVRngdRzxPyjrnbHwbGm
YCNPI2StLg08/KvMXWtKQGvNRLqBmNEecvSBACWl6iqz1OFqshUJ6wRL3sbpsDzZtlXtqUrqyjFv
1ORA4mB+sJ2acSKjil4yOT6a0tw+z70VjtiDxPOxC8BoSLOpHwJg0HDApPEB9Xp31AfDwfQ67Pbo
dis3LCONtnhawO8jxEzfI4VlT1lIPOndAhQy7tSe76rj6ouU9Dmq/apxdb2Jgfoo8jGz0+Y5TzPp
sku6QRifR8ekRC2itQ38PSeN252qV6E/JrZxNagmsDKVj2eHSYDEWbHhMSgZ7dqTOceXsVULdler
Vz+thpAStj7G5JFs0k7dEjZXbeKrg6FdIrbCXBZVPgMZBcZmiqfiqAbAYtoKWmnuFPJD4TSTF0ZZ
+6lrGzjdJdTv3q2lHLqFaUj3bV7CNhLNZvcKVFNwYvXwHRgukkhKl7scEepOdxwoKppuaBtUj+Uz
5fT4CTslBA02CSKtMtQrIw2hGwxOdKixhb60Fart4ZIoVLjj6Km3JoDrzqxd0eCUbzsJlKySRYs/
SdqDac7FLo1r85BzPHJDE2Rg1ocQJZ1o2qmljsdRp5YqNH1Z9kotBZ+/3FdVC40CK203qvX+Bnl5
TtHRCq4GR+l8S26KnUoRBe5FHWxtSQ/90mnBQxozpr4aRZOEPNNuSmZgkmmZfjKdfLioF7P43tb1
gPYVkM9U1rYnUYWCTJg3jzIdj/4Y28adlsId11WIh2ZhIV4qDA33snSp3KYDLhJHduFNktJctkpQ
IbFv8jxBddFDhbe6+ZCHpc2EWSZeRyLtWHZb7OSKrPITE3MXIzXSA+dwIYKR7PK2zWel3FhxXmzT
GAKVaAV9NNoOH+CKhqIfWsEjsaoucB10PQhM2Lsrj6x3BKprlJ3LOG/Kz/Hs2MKPanaOfQY92cgV
/VBFEr4MRYY+lYpdlMFGdIwGejWZWNQ53QiwQ7asKxg++HkozNfrBt7v06BUQCgANrTgZ7r6IQXB
cZnSC6nvDbvC0rws233eUy/skMUgT47T8XrUCnlT4sd4wd4w6L4EHPmqaoJ+P1GsxSIuwvW+ASpg
BI16U6GPfKR/X/WV0Rr3JEWdp8AKin3tMEY3IyKGI5ZTASRiTKQVwia3mTAlaS0Hg4wAGSQ4Cjji
Sl48o5QQ5sqZCrMZgS3o3ar3qgQHqblr8udEXq7VSA2fulpT9rqC4qg3cRIwcbC5nY12OSwF5EmS
wIjC6yE+gNpjoMtO8Uxis2i3lkx7ncuqJNGuYReRvpHacr7sFqPw0WfLD8oQJLidz7g/TSP4jaS1
/NCS1HsdKws/7/pqb5pScGMOVe3hr6Zdwk9BYp/VErYY8oKuzmpdYJoY0srYciAg5l02ue6bQdk8
Fb3UfymbIHyKY0ROOCZgGgG0YcxIhbWwIunFCj5XSHt2nR3X8AYiavX5stz1+dj0SFLjEe+Moacj
JnOmA15M/bB15LBRLuyoS38s7GExnXSIp0Dqa9nWREMbu+huJfpXAtDM8DSj6rZDubcfg8b8iRil
fEIxmfJKJ5ptgqCC+GiMtMfrEgae4WJjGtVN0k1G0fS+Q1oizEexBMDsMXFVxVnccSoBNw1OHBpi
pFfPI2rnHYdc+VuAvxsuoNp4kQTwBTa5avpNYOImmYLjqPQMUT9C2+qGXVq+MyWzuKoxhbhUF224
pSBswiiKaszMy2z5s6pyOGRFZzyjtGP0g976guso1npVY7pqMGDcVi9gdlyKoNoBRCu4qsnGqilC
JwCvPFO3NoWmRFfcpFb3mrMsQiSF6icth2d0SLhHVVWsayDq8hiW2dAhl5ZLHOWnMLjH+9D5M5Yx
gE+Tvr5HrY51TMS5nfo3Mx3dyIszFOo+yFT9y0Ciy1MhE9xJClh7LprGlyScJ2+sdAs9u6T5y6Ll
l0DHw52jKM1Bi6yRQTb2d33b6WxcgpaiLoNpYhGkV9ejbqXmRhqX8rEaGgtm86ABqs3N+jgsTX9H
4+B0LJdhQlQaI3GjdzOYvy3Ace5bqy0fAxMkl7uQiEB7bDbjLnYWLNocFVZ/B6ah/96XJbhUnaAB
iJVijLu2jPBQSy2ni/0oqKGUg/wEG96nHdJDgarXktln2a+ecUEPDmU9Db6poEOcy1QBOmFoP7vS
rvrbLlL16xLmGjITwsgv9BpBN4Zjr+xp6I5uZFu4gjcznu0mhmpuE8esDaAQsnhbG6m9K+IKSXM6
5AjrwhkucZQlhTvKGBF0IJie20bL7yGmAxLQp6p2uwT7I4zuJBS2EvA/hE27pFfYs50MFHVDd+cW
fh3hZFSOEIIbJf/cNXHwuUUv4SVVk3mWkhuXna03NwagpgedlfGqRf27laVy3GksQx65q/AA2T3B
k1lXAJODiHqhKBU8WzT1wNsZE0guVNZehHEEonMsfYFO12H4jLGv8YOuBZXHMC7DPZFE31zllhlg
nQkxJATboqttdSittILhqUKtd+EPlFe1GkeHMSynSznDssFidl8PIZx8eZ6eaicxPiHBrQcMXnSj
cxtqAAKGxwp5i7yRDX1jOMimXa1u0vRTmVXJVdPlpI3zNAmwVojRViGMAfGAMY/154Tk//MYGJN8
0Q10WN6nmRYnm1iDK7+xnFnVtoudEUBx7gEYgoWzXn2qqmi+msoYbos9p0hUCRDUm5nYe0EAiYhn
o+jFqG4DA7HrPDSTfbkEYbXNtDa9nHI17Y+qVGQYWwayHrixjpVUgYstmXUbvlIyDzLWhuWg7hIr
DwiQ7Tj9CnO/AXGryKpX0sJss7wznTeBNuDjUkfD+MWaxgTKXw86AyxrVHbDMRybbSM1dH/hYo5v
dZVLYeiOdhk+A3apbxVAuHA2kXcaz3Vcl9NFw357RfjRSodMjvAytlU9vDHxR+bjtr3OcoO82CW3
VfulVtsQt9gINmqyNCgUIPWfqXmsKY5XKRAZQx2FnB59xCT+DZQYb8989hzNVdloGL+Q+T+q7vDY
usu++WZfqp+z/Xjb9650pW/L7fztLrhPzmT8TxIT69VNDnpUhS2hsuHU+/rEiWhHjyoNma193Zgv
SvayzF9eHcD/OuX+19I8+vFJFZJ2d9BXiCa207z0Au2VWEuCHR36MS8jbM9c4CQ/u16BzCyJfXEP
olXo7T1g4FZpCpTR6NAc6ovEw3dva+2CDfGnj0fhmTT0uzO68AxTDE2jnL7mYd9eTWhS2aEI7bsr
vcf/5JzKSmSf3o4HsrrIJWj2oFRtn3b8tWZiB91SeHFR+7p2MahPYbCrpquAyBrYwZm7Oen3EA8P
wQRtLDR8UIchy/H2dmJJDfWmhsF8VR3yi+EI9dCTdjiPe+ce3Emb8LtLnSbBImVm7eNS9U9O1F58
kbtEUIPr7DBSw8rB+3jcnb3cSUGEs96cG0rhWQ+zW7ebzCtd4KXjlrkEAtz7X1+PRNWbqVQkqLr7
wms8Zau7mQfE5MBavFP3GJP8SvC9ye+9nlT/xc3RQKzQuUUO/mTV6NNm0WpMXsJPg8ehH/bgkbGB
0YsLwRuMe3vugu8XCjFO/nVBkVR9lZoCXhGpS1h6cuVmB9nnIGBvEoT9Lm47nno5fBp2cHfPyW1/
M7ffXvYk718ArrFHq/DkixDgHsfzLYHZofU4OYSfszvJC84siGtHxOn8e32jYn6+ulEjmyMMvwov
O9g/49rlFN0l2/gluBQ3qmOS6VdP0PC6r/Mh3Z59zGKQnF6dQhN9SNSAqSicvNd6HFA4gwZLDtNl
v8t3pPv8+tC46XbcnFv7T2rgYkLSvyBKvSiIUF+cDqKwnMehtmqv84pDdkuq8Y4p4g0u1po/uh2O
23+rQeP99U7GkJSN5qzRr6xkf8YcWAUS78ycF0v928fHgkmFmq2MRi6KRW9f3jhDvsKj2Bu2sjt5
hWd8C77o3uKCNLwhIj2nfFhbw95cj8Z6mibRAdkI0O3TspQ1OFJZzJOv/ilfLN54ne4ZOA/D8/hF
p2/ONXajB2sOl+1vgW/fZ39ah49v+HcfQKUGp9GkhPaB3PTbGw7zZCB+Xnx9F+wg0vqya2wzL9pK
rDoK+EEPBx9tp7jqppg28ffUK8qv9Zm1YR2Ub58Cz5rqFyVShxYRkR9/PWVG0tWNFtTb5ACdkUPX
tKl32PqyNIRHlqgL3et8PAu2GKN5i597uFID8/1zPJ4b0e8WKfHSX32QkyUYJRxpX4zXM7tzLYmk
i33MYdN+/MwVsSWe3q5QK4mOGBbE0wpskWQGxcVmS8juqi7MlGZXqd9ojwdseNPt9U19ufhO6sXj
1pgeG0wd/DOf4N0qwX2KRUIh6GH8nbYK99Q7c71rtvpurF3dL3eWT4pJ3nLy2snHv0b536om/f9W
J7KoJP4nQOJdmchv0ZzGL6/LROIHflWJVPsPVXaYzdSIUIetc+pXkUhV/iBIty3HcFQblZrM3vBX
jchw/jCJnll4FKpEVOd5ZX/ViAzrD4OCDj9grb+NL/2NItGqv/vX6KMvnSFuoeWhc0MmbD9txVqi
JZFSIFpepc/TbT40zq4a+s+JDKB7sdIF8JyzAxpnQwWyX1pzetIb+zlacg1Pol4D0mLc0OsIk8Vy
Sj/DcnoTmawSEga1PlQBFdPfrV7r061upgeIR8OhWLLLQAduq/ZUobBRXs6VgVfF5Nu7otoleisU
ats8rNMlxOrqceprGZ2F/EmthtkFuw0oM1IGN6jg2xhSO1ySw7nQe9sDxGXfyMqXxbCS3RDaklcX
P81S2a3fWkvk8UslfsiaHGwsiHR3QP/lq4gtNkmYLFs7V69ma8I6iEyyPSHBz6ta2oZlhZ1Ps6B9
HBRIXJgZbqQo6kCoGRep3nZYRlkDrBV+rVGDnqZxftnWkzq45ihXe9BpuOgJkE85tVjjVZaPxgzs
Vj/SQ2Y2boYlALawzk7V8F7gluW9rFaPcFcUmPCIsbUg+xbHmLCZLdKKVHbanZHE5katm4dME7ZE
8cAhvC2se6dy9EM9GS+xkpHfUZFfrNdmx/eKySlA7Oh8Vlg+oJ7DHYkE8Q3VsjVNiD2TWrxQePoS
YUa6a/IWYLDU+1nBiRu6HwW75JIca+jXVf6sBt0e70c0MFVfQaeCqxY1DCRjAAbCId2bq+y6XPAS
wvPq55D41iw9Ls2n4WsxIh7F/RoLQbXehkr3yabxzk0XnHzXxza3lw4JGC8WIxDuJgftBuhk1eAW
KQ74NHFCc6KCgFCu1qjYB8ODvEh/0lyj+XVhvayvgd54LGCBUO8isCIYzA5HG35ZwzzdOJE17OQu
xrZAvKckSEM/oAbWzgu2JLp0XxTDt2CwYQbG9QJeideXhE14WBD9SI4WXNB0UR2zJt0bI9kOOTM3
hTN8z8yFEkjBv7bqcxlSq5DbXD7SHjTQk8NOuCyUpiRREdGErXjkziM0S6OmpJuMDkB68Qw7GUxs
MeVPca1SpsvU5gAn1vB0Rfu+vj9bTb6Z/DcbTASnvwBkFPnr9yk501BtdCCU5EczFZuHsFax6dOG
p9zCWZC+XiT+ZeqyTjgXKVRsEArfYzN8jPFCckAcXw6dKuY8vwiJXefLeC4IW8uskuatjI2HOlHO
6Ec4pcBtGNZa1x4bHNGUpHw0k+5iHcs1CfCkuHYwO9yEI9eMJigxmcYrXKdvnIBpWycmrZwhfLGd
HYzcTFVrTDYJj1oEXR5l1n7rAAqKtYCkmP1jHRKkHw+j0v/184m62LtvJQRwqp5168kdD6VS+CrI
Xs/puU4U8MWy/8pRzALMPg/uOlbbNvYXu7/91/esozcBe+QBSaXNJGTCry8fQWHpS0CxNuYhFV+v
pIxstwY1OsMrru9wpYDofhsXrKhd6xje2Bc9nvIDQ0VhpYojSHJLERzXV7/e+Pp/+JEPLsl7HPVi
52pdjKigaMIWg38X4269s/XbmhEj4XQI3FGLRYYxWrakbuM7js/UHOTgoqyN+6Wnwy/HJMWUG8lP
NHKOfVV2/vrt66+2EL9vsgzvpK5xHhcD5wpMWsyOTtYEl4QszH9IYfPYazX/HKcPWPc2B0QvPLXK
bPlOG/mR+KvM0ixKetgKTuOwszAAEp86kuRr5F+LH4Yh8CmGoJMBRU9b+1ugJM8oDTp/LJ/CboZN
Jea0qUj+HI7Fro80+rKlEuZPmH0rsBUrpN705wJP87gxG1Y8TO2ixWCWx7sZRtuhhAM3YprkznED
ldJEkY5Bh75lY9qYmunjulLu1rddypwsRrzdN4zGzCjMqzQ8thI+ExMqHQBk/S4VSwbEo8s+sW9r
sXRozvA17dL7jPZXJ3g2A96sLmZz1qdPgB8f0YcPbt5V7XNe4zwXhvg8hOm8K2MD3zABcsaGM6vA
rs/VDRzX0EvaYyFmoipmGDbqyuX68SgtHkBI/oxNzYsQpVz2HYltPRo/mfFTUleB8I51/MTptutT
rmcqPKO2NJswrGs8ERc3Sk13YDkZlHai0gy4sbPl7dAjnp8AgVJQZTMPhm7ZJEv9XEi2vbNKSj5W
ZvppxvSkMgkEXopVGkm4eanaVbTLUwHiJVXZmOwXBQ/DX8Oz1Da9k+BhF5WsQ6xayRA84mqobcx6
9SS6aBldYcvGCqgbQ2yxNba6UW2KerqtZGw7Yl2/asT6O5GF3LXqgiO6BI68N6+LhpFW9aymJkDl
+2KMr3R9uW3FVtVoFL1wkNmvM2PduOgXw6/MoKDBxiauOy0VwBqxqdo1xVi8Sp1A3Vomi4HKrN0G
pnK1LD2/PuQ4hK+mSz0RzFo9XVfw3jYyDLMZXpeohizbr7TlNF4bsbUFaf5tUWdOcU47XVMrw1aE
DQ4cTWoemrrfmX3+kFt2vE+aePQsk/baWeK1dxk0wtIEQlkBfr6NjCvmb83U6FqPgs9woA/l0FcW
sGwMJ9ZXjHFwcpCK3NqUdRlcJI7W+ZluPq6RWUm+fE/HvL9+q9U6FhCw/F7kDi/GFLBqbT3LVb1c
rKMrq+ebMhl9uX6etWDcz70U+5I97UmG+fU077XEwJ9moIILSXhdniRUiRuctMlwbCyFJWlIGLWO
3AjHLdzHtWoYNpMDti+X42Urpd0dlUJhXs87Eu9AehxT0pWydmj1xfaasFzcTGyng4YRi9P+GSns
KEpiwA2MKbIyz9gm5GTCYDV/7MUmCFAzQtnbJkcQlwdsUZRLxZqOSp6xo6cVLhqg+WQ9uU8n83l9
ECXV+205KzissvBItKRu8pL2mOG2qOC+zVCpMJLvo4exntnARIRRILMvzCbaUpigRcGWO7cLZWMb
RtPnSh22Sl/vU9mYPHFTDPV2p4C7hPO56Lw+xa0z3kucm7gI2E3vFzlj0GoZDSqrt/gZlvjOX6Nw
8bcwIdLqw9k1IvACIgqjO+0xFhEoENDFiyIcJtZAItf6xmtAoVHKch4HsO0oTPw1RFgn4fp/UQRi
wXJUwN/iZsaRuaqOKOudhaXWbA4d7i4u4n5SnTVkFmnUsBpSQZRWiXxrlc1wpKZa4IohdkqIT86O
Bs+nsH2IzSsQrs7OEqEhOgQKynF9HaVIoAukYm5gz085+g/mhIpjgbjMun+OYq1xRHhelhdytnwZ
kG65eRir6HRrXL0CynRr9J4OBIzB0NJl8tCOGBTZzbfa7uGZMb4MafRDcupuqt/L2rDs49bstsms
7KdoIrQfm4MOk8vP4/hn3KagFqktiQesJnbuakl8FS6szeuo6MWHG3vz55g6METFLrUuJdi/P9da
c98u7OZTgkHvkEy3tf5jjiZQkOJD1pH2tdPibWuytK2rVZDWnb+uPYoIzUoCvEgs6tX3UMeLyRTb
g7ZGIuzEvU6X0LpJrIs+aMAjzTqswD1r4rp2SQZTgta8ZWN3Oc17vL/RWr7YcQTqrtQxDCg5ANV1
6CODuZgX+7EVUUUR87ZfHXdvfx2sXueP1bcZBESVgEIsFYWsJpII73AhQ82qaTaN/SuGWgdyPdkP
dPX1dNXoz9FMyxZclmC35AHyVjx/ZZPgIKF46ZT42cl69EXSW9Yq2RAeB8/mxPKWtzqut1hRh3Jz
01g0XX38uVex3OtzIro9lW0Z7Q6t4NSTThqGI+wuuhR5md/2+rHKi5zePHB4ZuGJF49+b7lIUzlz
Q+24xvNV1N+lNbOvhSwPqhOnUnxznd2oEGgYwOtaSbpSLWL9wBjzPSehTYtDaJQYgLulofYoQne+
1gERVRfoxbHywNQdPMf5QZU22s1R/2UNi5eoPZPlWbUvJ/eK3op2QNhsgHhOK4NAQVKjiYrAk2em
WZQToVN7ZeqJABifXGc3RXhMVuLzckb4dbQ1zCYAJyvdrvFOKoMAbauE9F9baX5uE9WGTXOQiCOb
YSr365uXle5A9OgOnQ2CtzCPZj51Z+5GM95kzcSIQ+RjoG/SofzoNLi+TRKaBVHvsmC/lhYQHo2f
AFRnV1GxBYSrT99PeKs0PZFma+FoBm3+sC4clWwfehOblnLG7Vgen3IJ57d1lq1zOwMwvTedettl
6hdhGWrL+Uy4F9ZbOjLcpO2gPY8YtikOnWAiQu1mrfRwalgfao+j7obegiH6fmagvs1Er7eLhQ/q
Jpp5hfT2pIwwitbSwahjf9TxXVGswZPyG20W20TeH8uWZEIjbK8SKPgz5qlVQ3yhgjjw1u1wDeDE
Ere+itwet5ZlZa5BBwYBSwLwi5W6noWDHoHBUoN/1Pe84gYfZ9SsieNghCMWGBJJMxLt9kGN0dXZ
6s+P7/OkQMN9KtwhOUiSXrRV27Z47a/KJWMnL5yAUxMvUSJDe647LxrYIGd25Y0mZySUBo6U0bCd
FGy404dRQp0yzAXeopn06eNPg2jgdJTxcciEU0pHkchQE9Xb1x8nJlUfKjhQUMz60Tv/j7Dz2o0c
S9b1ExGgN7dMJplOviSV6oboMqL3nk9/vrU02Bvdc7D7Yho9XVJWJpOMFfHHb5I0ynZ8q/xW9NDx
MpQRLgvTUSNX2S+61D6Y7baFXZ3YR8QHjwgVyouBef+ewKXC1Tg5De42cu4JOojZn1MSV3CAuZOj
Z1xkPzAtrgiVIT2LFZkvD1AmT0J1Sd8U7dHcke3W7ZwVUb7x3Latu2EMvPtytpDdnhKD5Djx9GR6
PeeDnIuXIVKthPxLlXjUvQRqEEezfPxd0BW3uqpQ0QL8/MhGx4/swMuph91y/yLCZvQzbw7tNUkP
nRiBRb+e54XiN8knDi7PPDnXr1l3NI40ZD/lOd6IY4YAd86+2D0Na8E4b3NUzTvTcfIun5c+o0/v
ViANVtdbuGzEKw37EsVwby4SY4Q93Eeme5MXSIIMOql5EOiwzK1hI5WJccw7sPkRp7HDopt+a3jf
oF8dV4O+A8xHDPsEXuwi201ZKXqiJUqWfLlTiJrAavqywBhmbhne5CAmcZ16Nu93qJLog8B1SO6h
j1myP0lh30bT+jAs/IALB6x0yJNzmXp62FZxibX3jL9mg4M35MUQLforlOnF5JuULfCKzT4plD9x
W2a6g5t666vsEWUfWbpuqNtb8bzwYn5fbOv9vgH1NbvpTwJagnL9aUIEJ6cnWHrrkpaooRF0MpaJ
z4RI65IbC9Bin5KvSas/a/u3RKcDFN8WDfd8KvimA3vmbHLKcX0ccB6PNvSn2ZbemmQ6lLOyhPOw
Kr7JPIDMcKAFf7Q2ajfiMbocgyTvnLzbdiaglDOghGhNhlE7EMbc48du2G/yLLHXLOEezX/Lkls4
G5gSca+ywGoxL/eHaE/zMBhEakwZB+fgYBoQq91TomTfkKUSOlEVnY9QYEd4tj0n2+ZcNByjuzqH
vRUTQrNY/XnxMuqvwrw24+g9aLrny1NqaZjYIAWe5Ycdh9kJsjUPnc1bL5Y7uzfzt2zQMuWgzENH
J03/Kooj0pgiGKitBhhjXgtndYFbi/mzVPfuTKExe1h3JGXQZOb812qPtJFdyeQ6Z/n57HR8aGnL
D5boXywxNlJVCEobYIUtS8rf1rh6VI+kLgsYBq71eezi+Tw13YsHkz0kJ2TGfD6fjrvAo0ZTuYcJ
4B5kCVdcRT233Ygxc01GTdpfcsvhW9OKP1W3KyF2vtot3vVwcYvt2uYdXw1ggVJxNJMGcYdM9dBs
zkbIMG9P6wuo1GtHtjifHoNCHZobuYUC9GKb2xIxRGDPxGSbXYGwCFhfuokJhRThSsxE8hmu446E
AjQQclz8QnETjiOcF961bsRpdmN0NTeDlCK1HfZQTig5DRMtbhu2GiGWDgtjASM0uffUNmScOjXx
AkPrfchjYCqpEFUGBDt6bmi1OGAOY14R8pZFStUPJ7tfuboeJNXWekQyQiguvaJELPE46oIe931Q
bu9Si4OS+BO8o1Fp7KIRKtwJLCo1SpjynndBhMpMtoKXrYl9U3fnwUMbZ5K/LWFGVdy/E0d84vYE
t9trejSwfhCH1SKqRNZBd3ZzK9LUpDk3MdE84u5ajF67DtPj8HOOH928/4nzygi7OHtfi5EcTPAC
2RnKJybZKDwoG4j01FczXBTtJIhQNzkImm323UCdGemd9XPa/1UTCFfnv888mkSPHtGFwQXU9fcz
z6hNr9TrlCg76CK32oy0iqwvVAjcjMiCvvYnpjhy9DK+kbKc4CIlv6c6ZQ6HoQhSW6bqLT5Syhpg
9sZUOc+5mckQ4Aco0ruIFc2Gt1kfSTgd7jsG75uo3L1iFsctJURXQEduMcaXHUN9zgc6uwE2r928
ygetTl+I3PMOYgAFOxuJrdX5YhicJ2fuzxoJkXHu9kf5rTh4T/rV2vpap3Gzi8tNBAd3gltGGk77
vhzzaoOR1UN1UHTtUSscOON1ejD1d7VYtZssA+tqcXTua6CRP7hqywteXq9e5r7KgcyowYU6au0X
SixnsBW4J7AWcluwgMC4lXjCKc3uHD09OW11nowZl5QSWg8TRcByd2uBp8URJa6GuSjfk8xdvpYo
//NHVw3MNZSItleiI85IHf3ChKfEQHWgnOXXgboZGKrH7SmPVNEMM94uQWMZ4/P/3Sf9Q04ruzbc
nsUEiOIMx7N/sL40ZCLlUCZOYKhsquSEq5fZizP6EreX9w6ZZz9mdfulTCYR8VN+Xfg8TEY8HVkM
2IJZzr+wGf5BRhNvC3kJnkO6oNs62Hj8/U6uc3ddVme2g4510gG993GezW+mtYJAyjtFDPe0o8Su
2lM4dOmCMIo85X+5OlJH+7fJi/eh0+tB8KOlZWP29/fhpe7ek81nAckQ6lIVd6QBK4G6pN+bDB2R
gEpk15FUNCrx4CHmmCyxn+GcY7icCSjDcVLz1ZQ1lmjR5E/vq3Y2dPdNce36ZKa/FaUrQkwmf2AE
iXkg94f2GhfOEe+STl8+YgHQKFB0Dn0SszNrn+1Jf2VwBVK6S2xABew+yRZTVh+J4v3ocjppeXKd
Kw2jvPmEcHa7T4BSMwycriOrzWxTT+R9cNEIACTsI7MuWry9TppKxa09J8gdhd8A2ZBPLIJrsN6O
IXgB5+g0Vgv44O+ht/zcsOUINWt7WytC0ZOPGlbw1zM0Ny32EXX+vCp1clp6InTEGwPafBsnErUw
3flYQV6+5lSnjsqBg2kRO2VNWQ/1arKlkDszbVSZ7HUyxbPtuVtA5RiBvuWkXXyteadtTcXha/Kk
OqyLOR83o7ACo1ND0uj+0HHcsiIPa3YeC71RxH+gx9PyOJSrtTymX6JX+6qPtmtYkXPTV3B8WRva
LPlmpcNHWZtPckr+ekTb+SexIX8JcAao+o+SnORZIjtAufb10gsRU1TZFaxQIdkDOvYXbC6fqiQl
uOrWqDxT8rETA+7Q9dQ30eDLkU0VNW9prm28JceZRmWa+CLk35bbt9zs60Pen0aQqXHJ7uUDKTeg
8m0P9nLMewvJTsPyZujMe/n+0Ov9tDYTdINKJda0g0vo6P/93Pw3qKShTYdMRigmlgA8P39/bNzU
S/a5avQgEVsNy86/78UPTenfc3HbGOIbkl+tPCrkmrn12AnIm02+y2RP/+irdSN6z30j/Prv/Qoh
UAmgbf7+L2/7v89P6FOwh/GNRV0PfejvbzuunUxVltkI2EYxbYhCow8W87mNWXmfnFZnYoCU2y1r
et5GAVCIw1UXs5I+ms8IF/dj6sTf5BPT7vPVQ14VfkGqwMOE9bA3F1VCrMxHb3lozfo1roirFush
9rP/hrb8fwq8KSq7jcgWTr1p/QNtGRHTTrZVOV8r7KKkRU81+1HJaqgLS+YAtfZKIGF5kmyjZaXZ
GzXzsYihuct9kbLprwMN17+wpwxxNf9eW4VVCNoilQUFKN4/KHpO2RATRAJ0kMTNq8lebd949glf
EBvyNgQjWu9HNv85KbK+nDfznEVMIfgSfDP7QqGtm0o7cDOi8tP0qPwU85M8ICQwJLeYaLmeFkJg
j5vgxMhWUKLm+P3SCmLJPEBC+TcuP5f3n58OyAcwBBReAF14o//9XkrKZJsSkH74BaV9F+c9K75m
Obd7DBVB2z71hcHOYSWleoGemnk0Zs4Tybgt1jcXsqyql2V9tZ3m1R0979pM6/jc6/1JnRtcwizV
vMp/JIsQCi8Bw9kQEiL8o2q0+EGDWYmi79aZoaq2mODW1gXZBwqQexIWa7+zvV9KOYcTcb3PCBvH
QVsjzy5IC7zb2EmFXCpiXMgh99FNnHAjasK4Mp5nTlvec0xY9Eog+jwrCHMVUiIHIIJdm6djgmA0
zBcWO+xFvjXWHft4tqcr59xKYFxJjtY3tbhDNcp1V/r9NDrLA042IOTq6N3Q1x3jNI5vzcQbQOsO
yNUpvzVrfjJJe4nQvV97lSexcWDzxXPQ62S7K26XnzeluMvmLoFT2qy8KwstNK1s0E0hezqsNAOl
QBDEnMDYHRWqckEtfOp1x58Xck83tHqQwb3nzOwvWV4SJBdzDu0PxVAQyg4ZJoih35Cqd8iS+jfJ
nSEe9p87xddc0fR5QM0pAjVfRz6Sq5+uonzDX/khnY7Owq1pzGbIgZLkphIYDovLJj1jShmJsF54
R8Sqjk+14mD5qq0YGKP6ojFOY+VWb8bDkBE52HmRHey9DnbT+Xuen7Zyu1TKL0Kxu6pmuTGUP9zO
Vn3CtAN0s99ZvpO4U79DnPDQXsJVbn0bwMzHx/ZlqHR8VAmMU9/XkRjOzE2PWqIf29aK0sa566/6
JzFU9+oKQ2doH9N1PXYussT+xFv1Ve0Oe7yOtr62f3f5fEfStT3th1CrWGYWpn+35Xde+30BnSSG
wbiPFTUwkilw1lBcxzJ5I9Q3WOzmXNPv725F1Mj86Swt++ab45DIvjsHuyNQytNPZhHDTcuy846h
eWNqXM35J39j33jcvvVr0UfVVWm8o7oQZyY65/uRjb67GffbyGVEXsmGD2m4cuISp0cHXlXsDuy2
srNmb/f7yD5NK6sj8cu0aI53l3TVTcumK4sr9uj2dTCWoODFm878ied/oEzOX+WUHuPm9zxsh9Is
zhuStbnwHneI8Wuis2K1lpfV7AHNSMlytPmMH2lA+Nsd6ulwTNcHG5U8CuA3FHlwFsorb+tjK6Zn
i09bxgRnF49lTlB1Z71tVvpdGUzAKPfULC70fl2Pkma+1nhiMtInsV+R5VjEmLNoKJcH87QiF9v1
8R6nv2h190taLSH2wzq7dj1Smy1YrPqkVvH3Mu5AseLlwk74KJS5vlXQW3Zzempi7TD1JMvp3fPW
hJCAbla5EnHokZiqniv3kYjRh2WJD+3wHZbYwbQQljUGsYPFh2oqt7yF+AuIFsN7Q8NcERKtK8Nj
u7cPsVJ/WIbtJz15zysbM7OqL6vdRHFdP+gl+9dmuBuVGUrJUxbH9zWpAK2rRV0XNpl6S13jISuL
p71J30kmePTq6ZghWbc9xRdLfNO9UkgCDnka4xgtt5AhpufU4zBRehO7ycdNPynFk9dnP4pW++ll
2Dqb6vi8tN4V63AFZwxVt8mVe2k0FG35UZvfjfSPlr5ea3JMsmk46hqki9IM1JcMiWidBA/6/Bdv
nVi9U2sAdr9O5mtcb37pfDbmEtTAjWVy2sf20E4NRAOHtsE4tjfAfXLaCKO6I20XZfkL2nynuY+3
Z73/pbaPao/pg36fKDzyaNrZ2IRtClfK0kUS81Ph5Ie8EfUTzRtYrwc8R6sST83R2/NAH/uXCfyt
noqHbiWCUPUgQkZk8l5j76r3lwHJO6GRUH9axlg8IpPCd1s8DMcWN61LzwPdEqXnaGj6IUsW888x
sZ6dfbwSMRBiy+yRd351+YbQFxyX0TmlLTQ/82k3fq0KkvO5f7bs9TQ4+oH8Cn8xW6Jsy0silmtw
8xRtvrlKE9XJZ+cR6ZjddpzGtVnDmWcMvKwPXefD7NvQTaD46NPRs3QYZMVxcu8HXLOxefQ1xmRi
a6Kyhh+BEW8/1Ac1fkzjOzCoU6cRrqgXt3yLVGyyY7d9nMzqjDNJOFg9mOfPudVvKwHTmDIE+NHS
cXAN+uKykgaIz3aTKmSloi8PPLADsG1OcaSoMY6ZjHLnvimjjj21ou1B7hINlo5MD4Pjw5czfUs5
OzhR6WieWb4orEaX+ayiVIvjz6a7eqKSxByhBmx19/eqjwf9oulMf2QgxQSNgYj7WDOfesv+NRn2
eXCbK8Ozr/ZvBOEywKFqKh60BUQcrqW9R+n2jtaXTOqjEaO4y9Szs35agF9od47WDsKiue+ZRzNq
xUfcg74RG3PWkibxR4yFKxVgpRmeTZbuCquLFYgNtulx0+rXRN1eehV2paewULT6izXvl0VZj3AI
ecaADMuDqfYnpSMH2TXazVfVh6aYQqPoIo0ABrUiiMgd8HM/Tdr8gYeb7usOIaBQ9q+xWj6ohv7L
Bq5XjfbUb/i/sovcPY4XZNKVd40bniPDISvOfGzT4tc6FAV8jxE6T+28FU6MNHjVVH8Fvm1+E4M4
E95cI9jh80zO++I1rw6BkNpqHxS9eNkz4OgROq6m5Y/6W5VXga087+Ma6LFxP8e+GWAk82JqyWOv
Ejm8eObvRssZ5+ONNp6beUfrSrLOyWjw+lruJs04pMbrbP9uZxxClA6yL7ILpzjMigCF6Wvwl9Ta
y1C/T3XCnQBuW+ucnOEA0LYVzV/GrIXxZn/0rh3klTAOdJWTXhRPyfww7/nVZaGpV8WJdfVjapps
eMuwgUZSGd6jxq+6H45jHQvqmYcBXXqFUXeXGUVkc+mLuHtEIksNBLrYm9fCHW+NTgcCM/pnN7o/
u3i62HuDv8swX+ZkY8GSulfiaMcjXdMOSGsdtz7RnlnAH7S4VD92GPRQQmnb5nqanrClIG41XLzC
on/E3qHXVWpLrv0cy5W9J7rcHF9p+oDUgDQYVL2t/gUzEILWFF9Wjwj3xOHfUAc7fj3W/W0Z3Zna
sdTX1maqTvGVOxPnl0H6SbqTrsTKS++uO4nhmBS1XZ98s3ERi4zSbQP5p3apYLczbpe52pLhoIw6
gHRZcxbxq7HlxcFer5Boxf/FflO9tsZGcqj84Xz7Y5OFHcxQfsKu2otvthDwg22WF69DgJ0AZh3p
jJvbELvCke5K7Ej9ttVeeeHhBVJcqupNXabx5PYtzgFx2WKRMyqHdbbssG9H6yh/pNeG6Yi/Vx3J
F1jBcikQu3NaVrxWnZyCNiiqdpF/aoiVb7MwXss/9XKY20p1YG7V7QK+XPzuNfqxWDr2wWbcwC4a
kOFsywnvjLqLPzZMBQaVd1+jZFvVt7bJzsbwUtrVc57hhqBpSlBvUPcmXKfYGy0JcA4S74M5Z5iE
lL/ym6Z1T2kOZTy328iey5Ijaw6XwRLR72Ht9oE5Gy+ugxgQLQKrYLZa33NYZ2y2svdl+A10fCHU
9CV1YyRZE5V0XQST9nPLFyeA8LD48BoiU9n/uJy04n9a3x2Klt3E4s5hp5I4VbYOBt3HTNtOPXwv
OFp49CflKcWqJCx74lTqKgkwd2UnrT0M9haUyxpmjco6Lk1ecbMNJ3041r17ypz4uRt0coHz/TI3
D/G0LpECVaJWEJrnSRKN+3TZ9OpHquI6sNuhYKelwidIxbLIbXCyUmn1MM1yWlia6Z7CetWePHc5
9Hl95/jQcFOUvAr0LTv5cFIH1nEP598csqBexhni236/FfkHNefiLfWTQeQ8A66XCuIu9C1qFDmW
oJLhCA8qM6m2TZM+kmOpq8uMKGAABW/tO7aYUPZYdU+LC0qqTPmFQFi7dzn52UnBpFt/TSpLW6Mg
JcV90O3m6ijdY+ON3BbNHo3Y+ZiExAw9fjlr6/RRuZOXzoo5oIUfMZ8Ym6YOsXr4QyS975HOoLVn
7Bye88q9U82KYFjrrUBt0S1Qe5slXHT71ltGsC3WQbNImlPHF7N7TJ3fLS+atOYftst4ScR+ljkn
Bt5XAr1CndDlsCqUaE0AJJayOzpKdtJ144DZRXYotmrlnexvFhHAvdr90dH1H3onj/2a3m7BSSDd
OG8Nkwc6IRb8kKesrDjQzKm4XzLYB1ZcVSj82+8NB+ERLu4jRmTwXI+xWx6Bl2e/suls4tkr/LVn
MBme9y25GQqU1LVLXx2rOWztQGb3lBzqHBum9s0oFfOSzH6t1819NumFn6XHqtC9OwUTXb+DR3gH
W+Rx6p7INc/P1mYR5Yr648aQIfd6tm7v4ABl0LW6fdWUNjvsleJGozZmkVbbodJW6dnR4e/odbmd
2K7oTJIB3NXnZlSa7eyNzkgpWiJXT7tL0Wx3kr+6izWFYu/vMXEmuGkpsx8nhnnsa3e5S5b4shk5
88fcxwFOpuo9lFj7kO5D/NHBMzxXmpJccXo7WHRUWVQKlLcyrO5umfB0792SfyK3wENBaZWLAfcq
SJld/WGLcQPDfCrR2u7UVf1127r4Soj1VWODwszG+ht6shGNnWpc9cnl3J66PARcm09Ixmef7U1z
IpXe8pfGea+sJn/0SCBYEnV8dA3vT5Fq14k8RTjd9Odzlhk3BQOJICvMp0WjD5pmYz5J4jK56UbU
18lVXtNJD3P8ZVosyY4T3vlg+vsGPdqEcgHK7Lfjrh+pY084Sa2t1xy+SOsSx3SH6aTMLv454g9w
kPyL4LKneot/a+gd2EzCfNwT9c+e1C/0JlYgL2ULOfu4gbQQUSvXwwbx6tS05VXKUSQQKgkMjheo
mQKPY6S5NAlbkT/tFvZ9WcbKMbYZEA2whK/faHgYOns1jpiT0uabZRXkhfexzCZtyj6cZ8Fhmydr
OP6qpKKhMLRgbzDjkps1NQNHSNINrvy8x5esrHgMixk/OeNUGvBKVZymYBl7xwZjP9+FnS81HUMP
2RVSwHiD5eiJ9ZyZeifSgt4qRzknnjIcO6LcWWa7r5LUJAHqKh2otDrBGZKm64Ew+XQ7EWHRAwYH
+olazfrdhsDujPEfnTii66qZX+RmuZ+3lfWPg7Uekp8Sf1BeTv7lkqQh6Qr/CxTKT95UzsElE+Rr
tyVfWSccmE3kfJTvK9dr5ZuarHfWaHHjCc6/67F2YbySFximWgWUjvCGdVGU6f0T5xM7sS/ChfyR
VEPcsbuwXF2xqFcEPQthSUeBWw8iPM8jjpfTEDcij51Rmbd10Nrl+xirSKGq4WkWGL/c9DeGelqI
og+z5WxNSRat669RbAg0dg5f6hBcaUQJKzTrLJFNsVNtNchfxAz4hVmYR4j4T4q50D+LtUKiJx96
NUSSgOGgVGNBqgLWZYfeq3kIMTZ0oAwH7O0JjHPUR/x2JRVW6bcyYM+5UqaUvDgXoql1aFCW4btk
JAyT9obz/TX3uuqLo1CIBU2GzMrX7eFdylz2/dm28/1OrGjlR5RYrd63Hj+jRrI+yU1AsnYvIBG2
5MAsFRzLnOovr1hieH20iFxAQeCVO3qJtidoH4x5KwFyYOhKBoHc1mxeH2z9wBDjqUcps5IUEgXy
PrIE4EEHMsxB0RjTWk8J3MV6UxQgeskklpdbagpiZz8l1X62FdPGAlC14VB6oXxslIkauEI2DWwr
ZSdV6ps/zAqz31Td1klffU2sl+WyQ+7AvnQ5yv6JSVAN4KV8m73hSw1R97nCuAjsjTWboDrmuNAE
Sufx3HbmWRxRQauyy08SNvv4g8CgA+gZYPKvZK/7jiCvLI1YE7ncKQ258SHGXQdJL5Gyz1iwGuo6
Pc8q52frVnQQ4lVHy3i1sp4KKNB1kOj5ILgxkmTITHwwjGZ7AM4XJktw4sUpsjIsdRYjbNqyJJnw
7tCApzGe4D2k7dHhBoTaPmtAOEr0tdmz9faQJl0wvw/Z0AZylyjXX7baUAiqaMHZaydJ3U2KU9ZX
OjcM923PjBHJ72GdYNT02TdZHGxPtHUTOHWvcNep9WlL+9/DyExsZmB6+vAg9T39zGZfLNjatbru
OKuGeDdd02VDL4eiB3tu7yS/nhKMDtEPvN6vQ9jQB5/DzPt6/K2Wnn11htBIgE89mCtJkSjsU7DA
tIb2qcegjL8z0Z/3fqPKUKa/mDZyp1WsaCrTk1wGeevwm6wx6yC2cI0HhWeyvrmZEyZDRSss+GmF
M2++Qmahj74oksKVeGkGiFy8JosStu4wOwX3pt7gz6tVMYcmBUVwPb+KplDyKZzE7tj0x7yc6I21
bEBOydpwpNjKIm/2PZlygzPgICk2zB3n/p4+yFePMySk1lzMwnyQBTM+pPgfYSXbmB9Lgt9gWXh3
cpmS59tzby4Vl6H5qRn7fVu1HxqgVer135sUdnimQxSwcEXFCP/FmKv0pJpdgotYS4Rd2547iGtf
AgIMORl4yacRz/d/zqVJP+u0nPIeUhNGetHOzGU+hT2935Tod05tsG3QzR9TYhdAzhXLgXZpYUEJ
fdmIWAhvPEyehOJQUvplmZC3ea7Tc8XIZomDu5fMsxS+RTA5rXrAlGw/uoXTHbLuLq6gCI1GShMn
DiV7fTDt+ShFknNpI3WC2uwbOBOFbofTuCx5RV2ZMNNsZG3cwvBv91PXp6zIzTRkYVBgm9XdpLRD
8BAitogfrWjkCxdVqhBRrbP2uTivHV5xJ6O3fpnK6BzjZfrRu1lY4xwSmjzRPp506BaFXCnFINXH
rQ4/VU9vAiu1YQEaSYjYFtixKYHcitWKXA2rNvlB5OMvH0JVQTRY6A+SXqVsEcvsk5c0zZfApZrN
3W8TS2V7sQejIDfmGbd4b3JbrkLiFxt/VdMe9WORfQkdsGMqgqQKCyGSVWcP2J3Hjev5Uy7o5BJY
lgtZ8uT3oqPyOBp9d5Hff1UkvxU8kr+aX8m9Mmx4tvpHbS/KWXaN4wjRTUcNBjPLuZcfRK5lxWGI
cdO5hWoCAyP7Y9sWrKg089U9fp0Ei7ID+l6npLkbBnz0Re3M4xSJUQ2Eh8BJln95IKmFfcL5DfMZ
7p9Ut+BJoKPiaqNUd7XY92p2No1YYssdfWGjz1Oe2Kg8Z032PilqHJpQOmWLUBQWp1eqRErGqllw
+L+KlAFtZNlUgiUVjgsy/YTJPU1NAj8auzvenLw5JYuprIfEV0FlLlN/ki2lZO2Se/o9s6ZPeczI
qpOP3pMKc+Pr9IGgRcB5Vuxwj/BRlN+zq/3K8wSYy/Tr3bPDfGfOFfyazMi+11RRearJb1BSGewy
/VknQI7y7FVXiyJv39OlP//vYTzGbrAN2RzlPWir0y8nKd4xBJXMLn6gUTw4NUL7ffKA4oVWW1Aq
rcy8bYxMTPnQG4d6z0OzMe9EjXSGBIF9v8LDyvldyYGG1+DXSX4pgB9iu/wgucmNKp7jTtvqk7xW
eTtvMDXxwxPn2QyGRt2E5Itqryal02QtXhdQ5wXZQ7Ib+5W5Ha+8+D9C5YYIn2WbXiW9T3IQywb0
ze6tB42oi0shZPVLNnmRmqMfTLYs1NrFOWFQELiGcl1y/XlD2S9LmyX4qFJdKE+X0hoBeh8KoVqT
1De35YuGC/zbyfMUj7wKph1Sm7TS/AW71pWrHsrTGZ9IkGJ1PWSoukeHWmNWuodIlHMfWvtA/6+c
5RMGl7M96r+mFvpSEmdvhpKftTkHXSuJga8Nsz7IO0Ny5BwNyV9KaEokD10bQ5mb6iyP+ZAepcpZ
8G72mW4nG/JnbAVfzSZY9wKIRtAojTVHoV/FkYKI45Bt8UMnWOL/0y64MCB2iOkrEffZXL7ySeOL
ZdpnC3eUYcfevxMsKzsesJUW/n5CZgQHutIV+KtJZOqdHmEyqKCR+mWMxvjkLLFQqFElExdefe0m
9xgnHHFrKWGUZyM3wW9JtZAqCXlBnDm+AdaAMxXfcWdeTvoMLaAVowZs3ltmYkepCfqu1OzJG03a
PEgGiqej/ascHKiStYw/kh01Sr9HGG2w2+qnP5LnOWEA6rcxzHZDrdOoM9RH2wE9za2UVUFv37bC
ueti7tVG1XGPbm7FpmbHPLeDQTCkxEc2RpyM63n8EgWOIydh0jnfLCwzImIgD/J6YzL2Ng/2SZ5p
4iGRtEXZJdXJN3NvqGFaj72h+UPeGbI1kBdBNtqjmNrkk7Y11rMbY6olX0ScbaB6INP/YSbpVvpp
t0RqiD+JN1D4rSTQd+4wkM+G+CiLWi+Qzp00+MOqMrZghK169qVzxhcVj+xccy3JYOprFX5JP30q
DW3oZgkKaDxFy1JiqhjnQ8gigEcY0rDg1n1VMKHQdifh1lbuV0XVb9201aFka849a3FdXKyKi/XV
2C+rC3IwYpKbb49yDvAK0zosXT378gmUNRzDyezYjV9t35BNdwr+jsgXkGTia3JjwLvZeXUfC52V
pJqYev4WW6ykbFvo6yc1g4CIWHDR7CcoVN+bYryBA3xx1lg3fu9iK4otixFSxS1NVIdx6n/Kb06v
ludy1U6G1jk8p/RikhIq5Fd4fmM6ORp/ZF8ly47sI/LR9jDAHu+bgcXDxoJcsKgkN3ffBuw0FvTy
QlAqxSU4hJNYxWgpb2DJwh5nIcBVu6uca+UNLw+wukke3aQ9knf9lnlLe9jf5C8tO1vUNVn1w1qa
XwVhgW5LBunxtVsV3e/F/VO0jLsgsFFhVFE8C4foHDpNNqjvOBV/ylMDSZqC5zp7DFepjnJyl0T1
WK0eY6/+sdcIAbJx9B5ZgyTQCCWRW63w9mz3u8wen7nlW79UPnuhBVcZHuX3uBU2+gk0ifN2pVMh
M1DAG/Hs0FFDO5fXDuulqZmeHEFHniYFuWINhKXVR3ljiNLUkqJ50QtIBen2fU82agka09NkpE+1
mIt0/J39vCyu8qMuivvNKPM3Ox3Sg9qyPZN/V5OX6mUij+nQC83oOvAy8pueR/WzVzxGZzBrWfrl
f+6wn+2b3PHt5mSJMqgoxJQqs/ldya/KonYXOWBZa4n4OYty/HrD2ARwnBroElLHbFI4RamQX5b4
l1zMAqtQVrTVIVvYefVm8lKt+/5VLlQd9QS7ji/Zrjztpq1swCGKTwDJO9g89Vm1tYu8cLKV3CYc
LGK1ZfmBFarYVslPmygKmDgiB6j91N54NeoD1JObWpnardAJdCBZF1SRI9uCM+FSL+Nm3UJlfpkZ
n0BxyREdrVkJzbklWrrtrrGrPbu7itG2bD2YKJlbpsFvMrmIodWUdVze9PL95eTg0iYyoJB+ABaV
Dt/j9lh5G2B4bU5MOOafZC8+ujLWnrMlSlZv/pqiLLt5Wvf8UmIdR9WGkLjAUmLMQ/hY9ObAwVqW
vkXjYEOcYi0fG4du0rOjs1djmO7+no4f+1jCarD3li33GKgp5M4V4+zcbZ+lDwGjwnLFTBrvdCE6
txXoMtrQMqlzy0nW6ZQzkxJH+0B4w508b1EuMvZLUQZy8MUsD3g7futM/P8H/TNVrass43JmdrYM
0nwGtUCWDzIUq6OT7tcyp0YXLp8CSW7CNvH/UXcmyXEjW5deEdIAOBzNpAbRMyLYUyTFCUyiJPSN
o3MAO6p11MbqQ+b/7EmRepKlvUFZTTSRKCc6b+495zvGXSOp8xhZfS8dHkhemvQDatZJ12Gfy252
VPTYWXnJckVyvapS1hix7Uqsrl79HJeW3BZWsge8y9fWU/Ip6Gv+uR/z/OHoB5T2JRqOkX35wRAF
Bo2hfSDW4pEyFbeG82oe9uFtt0i+VFYfAjHgcqZBVaiyvUopjc2sxW0ZFhuRI0+yM+yQpZjdTZ8F
61Dohlpz3O8tCFc7D8jTxoXCJNEVrPq8z3cNsSJa0zIV/lDjFaHIB8q72NpeewfuPNzROP5kjI63
a20q/aV3KH32YYVOP4dhqDeYsT96sjnI0oZ7igaGEM5om5HzvuubE4a0E0cupjs/JUnDHm+jCvG1
EWf7OEtpzwIvbQiiiqMu2qeCz8twZb+xnJ4UoWk9p71GEOCR2YKlZ1K9OimkYm6ZHe2GGnDeD/Ss
MUH1RhZR3EVyLfzo5E8ppA+QHQ9+5HpXMIe/aj2FCADgl+g2OcWRv8qmFoJRb2yl52/nZKSJJSrQ
eryJ67DEydaB9oCS7K8pSCVzVp8HQOCcvuq7tgDm3Nu1T5bTttdmdx2KakVagET3Ie/xmBQc/Kku
jWVnrzsOGBtrYpqMxxs/HuODdaUaBb9vNo4umRarIRaPfA9R+61Lyve44SsZrNE5Ce3cdaN6JajN
3A4ahMOff9RUYCrCjNG0GNWujPUdFSYK1r34Nk9oDLN63ghjVFchgSRFa6GzQ6nq9l5PM5pH2xZY
abkzJR5iDbUjsvurEUErVPyU9VbeuY7/2Mrawzs8RauZ/ng36BfVFudSUhyyPVT8rW281l4ErUvW
47bBlxh7fv/mB+pTELX1rvFK5E05e70ZhbTdZ2Ap0j4/tAH5MxNtKbpulBwEuhNdxR+CCcSVjzKE
ErN9l5XpvBIiRuAbTuws4d54hrv2xxoOwHKeo/30KfKie1riqAEn/DBlWzxiXfuC63STB8APmqwh
JjBOtgGqZBw8Ol/5bf6sxn7gvJCOq7A7xcVAvbAPaDfLaJ13+/S6GwHlpJyztwJc/SFulp9TiVh6
JPs0HbodP1wgezXwbwR480adf+SwIfdz3zwb1FnJfblumurVoaWzQ6e3Q3ZHoSt4FNEXDzHFmQAG
5IP+ePJ0Gzz39qdAiS9yDARRA8nnxBzt6wSDnT2H8c0zSuP5FGKObLEOgeOitEVi6KbzOXujj0dk
wMEFivyA2ugqHjm/zZ4d7EsvfuzpAgDUwXfgDdx9yzY3qMsC4CnTc2813rZD71gCZ7py6hRUzBKA
01jDalLWcG2BhtB4krLUAvxNdE4eOOXZq53XkRrOqRyWulBLiwRg37Ruw/Q9yI3kyik6/+gJfdvP
2tuRA1IjCOHIoatPRW1Ha1tRxjMzGstx9S3zxhxLQ39FbSw9jWrgMhJCT9SEwdJY5jZOm/A7/BJ0
G1qt5VRQFSVqxsjH/JiZ54qgYOSccksVw962sn8ORyX3rQtaCVP5FppTePapETmxp660V3+gFLcX
DtJbV2JSK0LbxWAcR/ve1+11So3eIDLh6HpFhyaMzr1JtePY+CUWGt5CJjc0FtmpTcycXGsEaUUw
oOKR3Ig6iGpkucRAVMvJyFPOX8aAfwSQ3H+tloiu9jJj7IdssidoL1Xxy3/yH2PNlt/mvfp3GNr/
/Hb/T8PKFnH7f6ZQnj7Nn7K47T79mHC2/NBfJErf+wMAhOURKIifwnVMnH1/kSgd9w9Qq7blgT3H
fw/C998kSvkHvUoMvhY4Vok9H0f+v9LKzD9IanQXyjc+DfI0/X9CokSP/YPY3YWRic6dCGKBy8CB
gHsh5W/HKStSNP57BDRKH2TkLWdku4Bufg5EnszXpTUb4tRo8HIYJANnUWfzzVJmR+FyrxE24PzM
h6m1MdyGZrXT2mjVuXcHt/mAI5bqHmX2pjggnpjbr3UphLun+tgGX1FAdeWRZprvow1xoim9a1oD
kBFTdB4EG1m00tyEXVCPBDV4TfLgmyqyEG8aOCkBtOUZLsi8KJ+SzgmHW0ukTXgaBx3J+zhEu3Oc
HDPyr2xnKvvnakItfDCTrtHrzAikoh8i2km8R3lLbu2Qh11yimw/zM7ZLCNxT2if4R4KujEeJwCT
vuuHMVLlPB2Kwi6nz4ZtkQG+SWNonjtfD3VDkgti+i8lYD4UdQ0LHmGuIqoN/EsupLrgLlK07Y4t
qcDsyPFD+p9MtmDmpmszjpixyb4r6up43VJcpEkrpRnYn6mAqfEqj9wGy4AcaAHtDI6xBVWrQpeK
2mMtdJYj/M1ihEHZoJrhfXQT151OrUJogG/K7hSxiAahw2Ewsn+hijemtdzWOLmQZOhOFdXzpGQq
kbtRxK33qLHc21Q2XxMwJiRbUTDuHii5VEzgtF0obhEKQb/JSYoIISBRDO2nehSZL/GFFtjhAA0b
pAXgDsP0UPmtqM5GN07aAQ7C6Xw/R64VPkkiwLgSnySKBVJHgMg5MTJFi0bGJa5uFg9Ar0zAbgLI
W9G7MZ/dieBUNtxjUp4yX6jmMOjelFdzD0mOPmIKVytF1e8Ngk0/0hpujs4K2/xihFHhHGJsD9Fj
2Tvohza5Rc9yXSDdzx/nao4fPbTQ40EMplUdXGSASDhJ4xDybsSVS0NHSre/6ZUvoffOsdu8kDLn
cJCtGmd+TJyomb8NRWeR8RlNlVFRUCf7gkyM2Yzox6/sBBj8NSyOQR+0GszuXXDcEOfRzWpkWW3S
hC8MHtCwYFMiTHaDHIo3hOUFBDoVVh8EN1HZhuFtbhSc5eB0TJZJNZFkmSA95MYkC7kbzbFu7iq7
irytMIagfxJuVFgBpWfkIpzqh9zq8NVTmXWu68qSBuJzpG5ovWNHzor1CcdzeJ+Os/KpsyajaSO1
1wp4FTVzu3SQ5Zu1IZOtXZNdpVaV7xkRPAiia01/q9xUpsckcZS68gdDOoi3h4zNmZ24eYrMduyT
ZOdQRbDxAvZZdmeRfqOxWGAzx4zBWsu+DlSfMbwCJZgC1Ia0k9FytZkGCqCdEmki+5RA3DZIjnzS
pdyKDj14wSI9d20Y1NdGT6bb3pudQL7OqjZrdsxOii85IOTGOs0miR4f8oI7fl2PdTY92c1oujuc
gQPuAxRfEsthFJKelvjtHEITwed1TstsqilMmFPqr/qyJH1nFaK7dKg/FE6E8xVs7LoavGJ6q2Fv
1HhQa1IMDB8F2F0VszvZBgqFcRhMU3WruyaPz7FBxellsseeswJvXXZAkDOlO+E19vw0NlJKyptY
7DmZzCB9861j6Cy7nmmV5w+tGGeAuTqYOABnAZucctVmoV1MqPTNKKeuAqrinsYEyrtVx1BJsso4
T0zxupylcU8S1LicsnX8NYpiLz7MBRc4IAEmLWMfy0yzq436bDjIQbuNvQ49uqAbS7V5jnE+cdlx
NLUlnc1AFbW7bdD4YOcf+4ZnNrHJCW+waNjx62DmZv0+FcrIcFVScaoWQGwZbCbfTtLrIhYmUnXq
wGyew0l4ieY7N6Ze3U15GLcUwTp8Eu11hGVePDVtpKQPBdBJ2mGvmzikk5zqlMYCp1EZgXwkrXVe
J0QtiHdlpwW8DOTJM10VU6BDjHRcfUocQprWxQxfFyOByiuL41qQNl+pdC4zWN0mcXLruRV54E+2
zYb1OPi5/SZRp9odpcc2m6kROkBhDyKxOHJPQVraV1xLFX9sJB2SE81jm6i8oinVG7nXvTh5np3o
6zmWzCOijaDEpJGHRaYJLZlvCRgb8peWLyu4GdVkt8+lwFG1kXnbGqsaX55Fg7vPwuzgsUVcJnJE
xB+F4c+IRRCUm9RonRJgSTTYwylNMebj+3ImceIP3yOkvgidoIUuxO7ydpKl4W7KPLdrMjSlITbs
hnvjHObh+ELwnSpJtioGjpqybNDhGFKMHr2AwRsWFrBTNxue+BQ/hFNS+C8BBzNrM9BQ0a9haZjR
2ZGD0985JHVm+zaq+uamKAkXPTtR6n1LdW/NSP1alB67oSphRAd+bYXsRKo+Ke59q06K80SAabnO
w2gsDnXHBLSLclXp55Gj7gQ138us8cpTweyfQzfs+w8K91FOf50c7S92FObTmxxCmVFaTjUWA80Z
kWbqNBN+KRfxaSxUHX+1IVbm1NZyM6ChV8TYZuo0tL2NzTfRrQvbToNvdOhr776UVh4QTuWL6rqr
09I4tG1tosW3olRbH7DveeNXgMZD9jLhxHGPQWJQSFhxIjPaJ6NzxuJMJl5a52uRTGnqAHXtiDUq
UVMVX+Jk9rNzh3avecnFhB6kDNu4fp1GHyMYtJMloWzVecrHDVFhG0+KFJWP3zSgmoKec/FaEG4J
U7GMWCIRWnA0XOQ6UFYG0zA5z9p5lX5xeEBzRB8aYw9wvGKIYZHWJoDgqJ5LsZv8Ium+ue6szfpL
7E9TfEi7wRtZf6ZY3wSNKMpkPU2hIOeIFM5434wFEElkCnVY3GK/mCW0Ndx9+66Bu0rvL4XZth1L
I9afu5F58l6Q3Enz2y8zUAebyGgnRCRamc4eqCBTGvLGM4Vfz3+uzGQocNvhLPLOjQmf8VGXIyJe
drBetXeKuIHZ49J/LY6tKUqNacYxvL2utJIHwhuVeQxSx9fH2B6qdiJ7RU7R3qazLraekzb9R52Q
crl2YMGz2S2bwt+kdpDDk81c4FP1rEv4RfhEd1gg8uJNc5KXL7kCDL0LR2bWM0l2aLtwrTYzLFOo
4NvKUHX6mNSWi29UV4l3Z7u69FdeHqQFNfSgEqAuFfu4O+5aiS+iNfnJVdpO/XTtmtRAz5B4fPyQ
vQoIV8uK7kFSiKUKXUdz/ST7vKgeRjLMUU6QZFu9GbNNpiO8rDz50LmjP3zABRi3h1Jnot3Koqui
M6r2NoRQxNyUQPCWqJOJS2jt8+x4Xcs1pd1XvJjufBOXWIAOOKgNb9eZReJcp6oyNdJSE1BVg/Gv
xzJthAn9xiGz9/5czvoq77IeI0nupZ21syq2HCfy/az63vJtcK+9nMV0RfiFrm+beWBn3bJR6k8x
agslN0gVcUPgKGjVW60yPF1ogMcUZXDUGe0btcAwvUtCjfcQ9FFasTJO7pivChUkzrcWdT9u+Ybs
vGrfxeWi+hoCl2r9BLA8f3C0K4doP1PZlMc5ih3zjVBYCL+GG4yOufNmW+r57FU+GhRg29FIZyo3
HUyqRIvV7XME7DO/11Hizh8RW87mlVv6BOSteyo+4Umyw0qvNFtQxJaGGwVnm6bw8EFaTW6k26SN
tQGCOtXunZW7VnyAmqMVsZB8wNvRRtLA7W7C6T2d/Li+abBI5NdWLyt5Y2dDHu3HHjPNVmtmUPZD
XTU+6tqNza+02EN6rqy01bXPDNm/u4hUNZKJQqJn9vBfBFsjbofs65QkY4ynaea0NiNh4OIO4ywW
JZubBfJoUIKZPmgmY4WvxaJ/aXleHL0uBR1CQbwpLHdFUxfD7VjSS9107BL7fluzxAQH9te196Do
1zVPBEu7/skwSnPZO2ippoPlpcq7YeZyUUpMtg1AOXc8bROmWJLanLfF0Ly3os31Hv+pDanZhWPy
lmN+olzdikXIYHB6KKkv9aMq0cjOCote75pI6DmUK9jbbi40u7M6ows/je1Y3tUFcaU33jSOhGh2
ZR206zazPRNyF9zEbCVUn6BOKkFvhZu6nsxmT91mKB6mYQ6cNQKIeEBrGPYcUwmhYP6oaYzta1yX
znWftb0JZYvHcWLPq/JsVxKK6q1kwVHgruTEpe9R7Hco0tMxUPX1kDV9cuqTPlNvZlx0KftBy58f
oThN6hM2EyWviip17bMfImTeWBk74k2dlWgEhzRThr0m7bBjX+0K37iqZZX592nT0fysi5EB5gIF
+MroElzSoKAC447u1TBs2trGh5nS8j5pT6Y9kaZpr46FYSGT7BytZxo9M/22hnBZPSHvazXsOajj
YKWLIs5INEI875163VfjVZbN0N+nROTFESFCbX014V1njyaCHHJBx3nymn2SZTkZV6zLnFem2Aqy
3SzZ7XwbLYCDCHqi0azOReCNwbYgnNY92ixghXkl7KRIXgcna9Idjga/+GrkYIKvyiiTTrbEEFFK
3OYx2sYz6Zad++a5JdXhlTnOjrFj410XR3uYEvUSNzb+JY4pnceiIWjkYsEFaafCN4VkbD4YuvCH
ch2FwqQnizWweMddmUONMXLELsl11caEIJ0zt7ABcNumQMJrxADzCsUqfGgGXZVnI/IJGkdVN/Ea
5aXi2W662u/iQ+2y9m74pihNoBkxvN5ee3EZ8R1mWPKI/o7CjJ7O0OkpwbHFqlzBFnA5Jb/HDjPy
MaxU4jwas0zdm5ic8fFrhDZafhpFXc5XsoxaPyf7c+xjaPG2y0HUaKNMXzOlU5ddLdAa4FBTxB6K
Zkpb3aTIVHnzsyF+ir2C5GtW78DagMKL81ff5nFRDhV2YDxmlQTjIDk9hfUqG2xK13Pd9PONUrU3
vHWg9AJC3JlOd7OXltGOraRyNiPd/uGBKmvqHUs/ziV5HpVS1a6yCtP5FHiefhixhyr2KmZiPgWV
Y4tHIoxDE6VhQtTvRjh2LJ5TR8eY3zvpxs5Z0zkxqYcnvmV9RgFLubhxc1ej+aQa8eA6HGdvOb7P
i6bBwVR+hzSh4NjI+bYJPjXVkNE0shxTtreobXrWRkr5mF1jO9XUMqY+ualicOU7k/gHD/UYDpQ2
48U8htKQxV0Z0Xd/0ZNNY9tTla9ehpIU670FnNg/lDIPnTPs4IEOYspHj5K2r4xTiunSR7zDR7Yp
CTAeriaarCG+EORl+1qPtbVth3ryvqBrCctzGOCa2HQiDTazAxbGbocy37WjbNzndhiDdpeH9tRv
G8he+QsWwcI+yDyfaduxE2RbuiYcQBYH1VT+jHd6nt19l7HhEfTdLUp2m6nCVXUjaqpupJu4fQ1q
op3gZGQIdiXkQhp9FPk/zAIT6be4w1aBwCDsKVpEDQWgVVYOOn0DelHQlSjDudT3ObgHmhsOHsQF
Su8o4wZ3qqRS5oaEjS+WCbM5Fo4Dn6QcE7OwtohjpXctKqoP29GiffhxJAQeW2g72E2vd6ERFeLz
HKL73hIKxWSz0pFXtyBAI8sDehI3hqTehKj+PTBm7Hm0CXwyzjc1WAprg/5O0PKKkZkLaOi9kPi2
SnvoalyyVRxND+UEoebLjEARQtjs9ciYsrqIjpyJkdHywVTzKjaqdlx496aFeWE0HWR1NAGNjLbv
coT0PjSCPNNjmtK0fB6sRDpr5RtB224juwzafJNn6dxNpypyoyzDyBKVcfsINDetPrtocQH45kUX
Z5ussWI8UWFvLC3YNKXCs8snx0F5zrxWbpEM9O6LhdEq3imaNTRhWvSLp95MZ8/wDpWwIyx2kRrq
LjiYfdW04SsG/Sh1n13oq653ZDdvOsFz6pKFHr0HitxsFKkqmx2euRya/t4t0KfqrXQKt6hfTHeS
PTDQBoZvvVO+W1nuF2ccYuXv9NihWB2NnHY1VLI2maq9G/OKYe2sQxyXZNDLtodYEE5jtg5mlCWU
cHiDjG2eYg1F9T7OsTPt426IAri7JgneD7R647ShJWf6or0KWk+Odzn8MXwOmv9p6XoRZh5d8wQo
UPoBOBAyUErAm4jpVflkdkyxBxcCV+jtywzbx9N3Jf+fkLgv0sQ8U3qmZwmXGr8UrrTsC2hSbfRV
pEm2Jbwt3A8ckXfWgRim8cG6JyYbINvKWpfbco9XjtThlfXl1+MvcMDvcTx/Du8IgE0OdU1fXtTw
C5nkHafDdDdC2nLw6Nl6P6Tpvh9/w5xbyDc/DkTfKuCFtl0IUWxufiTjuNp2vDLA7swpSr54QiDo
BGg4/S7RdPmFL8dxTOHTkLAcoF0XiXi0EWLX1WGxi5iHrzmyE3vNzv7OV/Bmg9QYSe7w9PrXd/ES
ISV5hNKxyAAkFk6Y3sWgmDUKRI9DQSVfsmqNrJMddfgQ12cRswhl0yaJp/tfD/qzK6VJadGY8YTD
MvfjHR1Iw22ZTrmjNt7IEJz33uztaloxN4VHPqH4Q9WH6vnXo/4NLeWaGE+JOrQE1BjqTBcPsvHJ
Vy8GM93FV/6eeAyPyX8zHuptfGOtm/iVAJE1VoPf3OHL1+di1D+xUt+BnVkwIiO0GZXr2tYJCofg
N9i/y9vJCA7iRJvwtoBQzKUN9z06GuAr53Ld5DsYxVa1TZOpflTD6JwDMzDGTdNPIenkfV+//fqG
/uTKHEFNEiQW4i3vkqBt4tJiGUXR0vfIPEgt8I4DbbDfvCyX3/lyddJZPkDii//+shSja+ie2u5O
FHb9LZTe9GXqJQBAYnVQqeRW+Jv35Ge3E8enGZguVyYv57UZKFrQCSvbwX3P5GvApp+QoQovw84j
vSlZh+RL7AoOSfXdr2+otcDNvp8CuFYmUviWpnAkudMXT9JRAXvtYiEIq42TXoldto13mCnrJ2Pf
3iJN+/zrAS+//mU8Pnwu1KVy6l1GXFP2D8esLwDgZrjyV8pAt3BfhWWm76gnIWqw4gbQjiDGyHsw
OOdPL//oF7Akz5WzM1mkUjjO32JIjRyn9IziD90CetOUuo5oCQAd1Ld+6VoO6r7mMPDrMS9e27/G
9BnNc3zazeJiylMqTNN8hmWsJPAndiv6qmvi4jejXLy2f44CWJ5BCAVEZ37xKIVXuPDDLTbRfoNw
oe70vs50wvZYiSsvgmv066u6eJR/jieka5NB6DkYRJar/m6aEZrpxVbxuBuoHCPumjj22m9u8IWy
z1tge0A0VPSbicf6sY/uLYM6nBXZCAQgUPlkfhxU0SztwrZPCVDtrvrrJUIUt85Vs28Pv7665T/6
7sO4HOjPX+S7q4PHY0if+uLOdV7pTD+boXlbAu7uvRnKZvSW5Ar8lP7NPb38Hv8a1qHRyvOzgehc
XB85Qh2VSK5Pr9kL7iBHbIp1dIYsvKEn8Zuv/ydvDLp7x5emz4bK/9t7iW1g9AmR2YVpUBp0t1Ua
rLJU45DtO/8TCvd5/s0FLhkHP9xWVkJbsGaYpLb75uWQ0xiWbuw7UE51vnXxifi1vXXZg/766V3M
qJa8GGb5Nb57eqILG0JtM3OXxZwkvBaIXRhDkEnrZ1ytUFH0/r8bcLnV3w1omuhLU6syd25L0yug
hJshiyDs4Sbt6LeXvnr89YB/m1OWLQUPzmY3ShDYJZY4jv0hKWEV7ezOvU6T8uxn5W9u4s+H8NzA
pm/LZvTiJiYcbny/7cZd2gRvLkyQY9gKffr1dSz/yeULsZQxbN9hILI2frxxWGNKXSlmrSp/yWiN
9h2U9N/lw/xukIupKhVuN4EaZxBl7eMZCpgPu+L4313Jxe0iAaM2IosnMgTBoia1XxQf2Kqvw9tf
D/TT5wLyWbi06ZgCLyZ6OuAyA7k/7iLXVld2DNjKaO3xn06Af+5Z/z3KMv1/90Y7qZf5UQMIRriD
eXBYWa6mbPbvrEwaGy5zfOFsGBMtm81k+7Xt1X93kRcTIXF0ZZkg3NkZgXfbRjhkKnLPfnONv76T
lnlxoMQDqchSYAkrbAkffdTOsXXpvf76Un729i15L2yvkJv51sXzykfpRnUgMCQnwz2iom1vZVd5
IX4TGf+7YS4eWIU+J9bL1Bo7mLcIOb5JTKj9qCHa31zQz2bX7y/o4tm0Y6IGogZhC9SAi4fZDlcm
WoVVN5vDPlpqIJUt+s1/dRcv0cNTXeNkxJNBWBH8bPs2Qd2u/I+/HuRvKyIv/XdXdrkTN9x6GGn2
L1TsnozY9Bh70RNsI7S4v8tG/8m758KAZgKHKr9sSH/8vsypBtyem9OubcLqpuwbdNNm3vzmrv3k
Ubkst9RsHIvzjHkxKXkeMlxYiGTUirbfDZNVbdoohnlJGNQarba1Jqj75dc38e+btOVY71kcD10S
uYR7+X50QeD3IfYQFSoYY28RxXCJEdgPCItQG38gq8TedX75zw6+y6rPuD7EclYUaV1e7JipIq0t
LCiZeB3iW1Wr3wzwk7v5wwAXq3xtEO3dCz1RmAHhFvfQ24PdkvdSJ4fOf/71bfzJ9+xRPfAs1KyL
OvViZezsHgW0ydUkxl3nFoDeHoBH/PUp/yO98X/UCX8vE/5f/7/F2i/Flv8sKF4l/+d/51XTt+2P
2fbLT/2lKBb2H7TgCdCjbIMMeFEA/4+i2BZ/QAqnQkcJgjhAR/A3/8q2d/kri8+NtqcknmGRIf8r
2976w5as2B7FOzTAPNF/oiimyLJMEN/tnPia5RJ3R3CLxV9SkPlxAkF/Q5OMcTY0Ye1i3Fb5Y1wX
3nXYT7eokRU9Lyc6+ERirSOjvPdy+31OcKySo4gESmanzq6t/TgEeDWtxj7ls1rTsXsLBU7lAqv/
Dhn/4I+PRuN7J6mNg+8bj13Y3eWTK/EEPNj4ibAfEeZU0BwO5+Q0EaC3kFEsiJvG515APIjKz3Zv
Hcd52JSV0e2DCcw1rWjIUaP32M6dvVWVgHRMpWrFugEpgPD5tSN67AFmuHYRSSOGsrcGuT8AVgHl
IBikFQO91fKeUUOChSo6te0UQJgGeQxh8M6tiN5KoFphF8Gf8IYv6n7GVwgDurpSdmJjaUn3gvby
vlsSTLYWzJK26ElycrsvqHM/AMS50+Vn7dJ/dsRWWLJbCQkGL9bEsZkyxAZubbsqOArM7Wv6Qykk
OUFbvB1Wc0HGtj0eBatxOhTPnesmO4S550rhyEBsEy35pGMm8nWgZ+QzVr110ukYVZYirPg9c2lD
BP7XJESJNqjWWcdmsxo2kM3cVRJGV7quXpYnAuLqm1N66DTx69FNTo6IBwk19PQbeF9BbRkb5zPS
8m+vkCuAnUedv8bl207Ftq/0N2ukQ4h48BYF3h0wzSWJ7U7TDNm5qiDjxmjIX1jgUmqvANauSkLq
WlWPp2fcxLiprAGoopcTp0OM/diQYsV+l26t10sL6noFw87VL6FbP9DYO8VA5zaOCQ/Ab8cnBJWH
NHG7FVJljPaGQH2JS1K0Z1oUBKzLTzHerYMD6CKZpLXqCWWFE0i/fWR/46XGHTBE8L0u1vAatkQB
2TcI5TES6bDKQeyFYXtHTMKNMHB8jrfVXILzaJJkMyZsVhIdARRK0veawwBLSk7WzPyZUOLbYjLB
22npnbuq+IzqAK9jfMcxJcWm5I2bSEFNwWwZ0W4FS+s53hlxB74Xi86jEx2VB7O8LyqsecSjILbI
USpoQpwMYIxR/+yHpbmNE767PJYfRei/Wrxt+0SZ3mLEWvlW/ckyAbQ16XvPrntKv4xkpi/K/Q+N
n/WrtEye6FgFKz8ReHrR4SXY0VY0/CowADIggt4Z0S7R6aa1uqPxv7xOc39PDfxg5F6xhthTrevp
2cJau26SEZG4n1urWO/ZPCar3IZl22K+x7ZGYpU2k3clu3hHS6pdPDn2zpjcdxw9/ikIZvvkvk0e
ZIqh54xY9gisrMG+UXCHEQ4bAcdt4qS0ErdmdazS2txj15hQgotNYXrqHs4LaVfVXdOQPebQ4NxU
JfuSbiQWyirvB1Eio1raq2meV+tOx3iROnnvaJwFM9MAjcJ0pybxRNMMGmUZy23k+o/mWrOZv+0J
5UsyFZzofs2VLLdF/S1ro/C2nKzzCFMAlU+7QpT6IgMPC17bI5+ZIoT0xgrJon6iCPlhQra/cSr5
OZlnefQl1GDHkJvM1q91QAooBiJ5Ysonm8SHX2shOTp1ovcPvLCwqNPurDQJbVNqbWRXTJtMOM2G
rK9sZQatvZFRggTIuK+DujrOg1XcBuT3gfdK90iL934aNZsy4xdCsQFxZ/4mOTFfAcLfFC7S0zJE
SKP0dVNBCZWVSrfowdK1EXcRlClbrdF9v6jl1SWr+FlOxqcIxSH+5PKEx23l+ro/hwMsPgq2MIDm
/pAWpGK7ebNTMgaannZ7OAlPsbNrTXfYG1VB/sA95ipErOsO9e26SMOvmkbIGuYSbiu4HaR4NDNO
P0IC+BcE8NQ3thXTLI38Uws2deOOYDICixb9XItXP6BoCVsg3O98zkunKC2eqACqndUcvYCZO5cg
ZWSGQ3CO35vIJpRvnF902jABFpDCE743HV1VI+BMx0+cbdzMV8Kp0ARZjVxhXGjXIq+mnd28Jaki
hzkSE/GL/ctcjS+Tctptjw+YlyaH6O5vRlgafNIB0SpthDtyal5MXXMPSFBVaUS8U4nBsGKGrS3x
HCk3OYUdnFOfEHMWv5tqsOuHKf+MC6BYx16ub6gNP+jEOBY8WpNJGKY/rARokOJz7Ylo34L+2OtU
8TsY2BkjhWfT6yswUM6t6pfITXrACNIHJMHA7NTKM/riugiDT+082GungqiCLpskIMp4CJfrW3Ll
FLFt2bNqsehHgROflBCHFvPaOpiKfiM/Dxx31iHfRjkDCQjS/8vReSw3jmRR9IsQAW+2BEDQy7va
ICRVF7zLBBLm6+dwFh0xPV1SSSSY+cy95/JvTRJgX3wyVPtZe4u3L6fgLAPhxw7Lgl3PAUQWCSHO
5azH6T3xyWy9xHG6x8nrR4j4ViRLEi8DzeAEXIGVS2f5aZKtrMefKhAuiYXwEsA+vTSG7JISH9+Q
bhlXr7tiIu4qFs1AKVmqX3ol+iMSSx6AM/EHkITr5oGuwgkHUz8s3WqGU0D0BW6TxymQiUf0eJI5
zRbZa/47KwWhXfP/c30HfHU9nay+B5DSTgczLb1EmPlXKnoVmf3yxP0GGtIasxgUHQ+mPmnoIaox
nkHxZDLHxe/qe25kedoMbmG2YheJLVkfCgEHdDgSmfZfX+YQCFZvfN0G63m+/0KOnjZJloklhJXw
oBeOcW09Z6BjZv8HIq7LXYj3w4zlhgxxo87/IbzY+XP9h43+RRXcySyDsxjF2SnoVXdt3DRa/NI/
2YYBHT83lpiUojISFpm+g5n+wpBY9/XkqTNBAQMWzy7DQayHsJb+ct59iVS3MQh3IhSpNBAqR7h9
XUDKUEfb+h3YlQ1sbOjPXraekJZPt7nMx8TqsKLo7KkiaZd2NGXy05g5o8lAR9SvGhdS0HPvk6G+
WNtwzPUsMYrafgQDDQqebGxehZL8cEYH4bCQaqPJvo771iR/omuAfgOUCKua568TGR3VDUmnuUNn
YYeOpj+kpqHDsa1EDJr1OMFWX6tl4DmfmrgiHtmdHqutyg6tvHPxKeya+3+ebPPfUtXTMSDQa4Ke
QkDicrQ9HJy26SzwwIYhSq0BRDxKzZOhYfcsWYEz+WYFN+jkq9Wn2gJWiXr5VSmx7jNvLcOOCJ5i
Qq3H928MC3DINqx7W38i92WNTR80h+/qW1Sp6nuylnvuqM6evZyIUGHIEHuLOePPFsymcXyoZq5i
jPAl55F1XPqHGjX+A8UZAEZkUKFeHrbWqC5g5vdgk+UlyHTSM7aCD0h51a0CmGtd5I8obUNvWKqo
sHN57jowa02Vn7ZVr5NF2B7eViSbQ+5Bw5uIt/G9NUYiygWpxl+ZQSOvNdhe+gBhz66JQx0YIPUs
Ku47eo8/2od1V2Ag2FZ1RAy9cs+H4AJM1bItbSkGF7Fg6xlqsrO5YerF/seK73Gu2gvyk4egg3+n
qhvKrp95suuYeYc7fc8VCDk+4kcNnM0OLfIxDRoAx+WnX17JwU4PxFnzFucYlbqsi4KCgxWrVp0X
OVcCvmUOvVGkR1Y21InL95ZiXXAK7UDcgRWTKUFyVDrH9bD9qY1CnZdX1FCoTktApf7kPLkowXo/
H1BTo3Ici/Vp9jQCOUqGJUV56ohyIIaRUU3u2Kd+mkBbFvOPwNfPJKqe99ZdZ6r0Ni6RRYc6kSNx
geQJ4yGhOCOY70GNn0LmaP+gBezn0iMq1SmoXqCo0TIeFtkf8sUnsBY9KRqzYD/nbnCtklZlyBol
9vsyGx5J1SgeDYkQy22IWobtg47UJxSkY8Y3ZsaKa5o6tAD7ZRLFei1gv2iyLvfj4seW3wt0iiO0
HqkVqD+zo5ZDXGPbTN9UT9zIprnztqIGCdg+3DXjex2UubdhhyR93E56xI2RMCWSaJ444fRriDop
1C1cY5h9kChiZgnTJr/Bfr8Uy+CHSEHu8YfjdM3KCj/btl9RLDF8v6/RvOGPSMuGlbpIcX4FN1Mh
sxVmL8KGR631vA1gEKaBCm2o422npXFRA89FF9/Z9bLhCoWJIVuMJWOPD2atAE7a2kvhdB9pVk2x
Dixot03VTykXfDo8QLpLPG3VYNYbacNKNSRTJt4aR2/3mT8DH8NZuRvoC6D+shOnHaswmaXqUJrm
Q2uDoEgl3ACy6M9eo+JhG+bnjQRG0xnxiAymEZYCaXwdjB/C95F8u/n3JAgCtnkcG4huh9Epcnq/
3I5Hf3xtOn05Bu2jK2SHVBvCVW7wuTC1MWpeHZqOyN4cak8Xe9KSP4H3RxknyQokK+FWaCxfgzlu
6OkJlhgg3PC5bxvYH9mHKTro377rxa5FD8yYe9cQMh6BYX0ACjNQPkW+uU0JnAHAInfOgfSbg5G6
iYtzYTc1xVvQkxvJTwYrzPsLBgSz6B30b6zBzqqrL0+R951tL7laP8f07sfpr2vb74mNuDi+zsG5
vdpB+u6XqwgJ/MBXHNDdYfEXyjqtrkX6AJb6XdreED6QoZ1C2HOGD5lZC3MKLXHnMpGTgaYceW8s
oqzsq/0dKkhABYkyjhcqfcaBNeWkpTZltp99+q+iOVfgIyOOpTTU6iD2uQvL2gJok0HiQGRGxIK2
QTaFoe+vnzgBiICRuDUDsrhk5scrmHDXsGNyAN+bYETFh6pbQ2h9omA8djCGkBrquw7w4q7vgiJC
U/g9opja1e3iRoF1xHJEWA0Cf2ySXCnG8tZvKwS4jkxJoZoP16+eOXY+Z3XJZyzfxqw+PDoMfrsC
DaHyTp2PIHrggFBwwBgVgEugoIfaz5/usP8w2+BRLfQJXKFZMXAouv7qK66/mpzpUE5ECWucZzTn
8MnRV8ZHNQXNBX35EC56UEPlDmgMi2BnLDmNSQEVBSoypSGq5FB2rzaSzjD3gbWREn5lBLYrDQXx
647bTmv7U5+IBmk6+dfwsSU2oDl2Eo8IVp58L8fWJJZKvXCwJHjSnASRENkam/Mk+xFvmmAuFUC7
6mz+Ju4CdfvPbNQNB9L6OHZRVZfa1fGruMUQcjHIVNXKV5VC+S06o92VlnSAGfNrsudNxtJ+0F3a
wRy0SdRnSvD19hPe3qRGggpbqvmL5W8KjaI4dcKMRs1aohxcT0t2ejQ2w1M3yPaUB+OTTFUbw4p9
InHiMSD+LjZHXoGZm6XMDcSSk5HFQ88hpsX4YOtDNqwRyQQ4/FLLx79uffVVgHOCym2vO0QWTWbw
X++OVrgZosOrCVBmFcrAkP+3qAL/thGC7FQQdUr7KhU34GYVf1KxRnxNdqmn9lqRSLyYWElJUHkF
6w728v9hE/nVMMpb6phvWuuRUVgFb5s0k2nbSHepSLg2qKOnfk/o7xK6G2eKXmI8bs0Sj/oS1Q20
Dh0F197GeMBnBMsnhyPe1hBl8mvWGv+UwpCCH8euuoRC8izo6bdJffHpaOLNHk4z/6FqbD2shUPY
42YwR/vGr8I0Cs1Shvf5Ae0t7ndU7IYbi9J790npE1DsckDgDH8eaA0jRzfifAWlFoDV69ItbAO8
AeCe6CfsuCPejvQUG3yv1nGmkQFs5qFAdQqWwGcy5nth3x47HXtkMcZO1xDDZkxxh49rBnJiglty
JzrVkYdzE5HK2wvx8Fuzpkebed0iVJTNtQi1wYBn5ndIemnEC/s9bfqTz+Dx4FXyQ44BatPZHQ4Z
QLawySYvbIKcOoERWFkDK14z9KCEubT3NhpCtne/bIy2YpjiP9HA5jcbBy3i0VHssbk++kXR3XTT
O9dTUz/MmniqAUWvruFesbxhPKWCPmMXO2IK384GMUxmRTDrfLVwf4bDVB1c3N/GSiHJtxP4bx1y
BfiZztMS8Cg3ClBpoJPQhqPSIZkal774wT1DZJHPpVR75reXNsuLs6DBLDeiAGZsBKwkbmqsyN0S
9hLPMl3iEdclsz1LnZp1fSBnkuTPApAU8K/uysAW5aYBFzYAFoFWe/72hvRRtaW2lwx3GQk3406p
gqKc2sST7ncObPBSj2d/CRAovvd944YSXvA8DXwXx2p4HBRwftekTVn99FR774y31dV08s/G5BF1
TOzUNFehYTePBtciP6cfOsym96XJiz/ZJQcx85Jqor1dN6BJi8wiu+GJUFV29fXrtGzduV2DdybK
UCoUwzdYxXhECY4oTOPaodLmmcNzyz0It5g1T2M0NCny1qDKiAu4MbxM7oPBT7kBWd57Ihv2CuN4
xN39zYmMw3bdDoXSyR+RdRtv3BJRbXNdmaQPjrk9n+uBjM0yQ6UpSvCALT4SAHryIFI8PNAo8HEu
m8f2OCPhweEtdStiR1wepxuKg3OOXfMeCmITYmd8d6q5oEIQEY/YC1+cRgFQM7gNqx/WhJ/uCEF2
YiAHiduM2x9NNjddNC+DW2nXe15Hk8FedoJJ32+l/axyxRQ4IGZogDheOcFe3waXedIwxYyO8Vb3
8oZk/XUY39issonwtHOn0NjiIyJQ0jIPbZPeqWxtZBSuiFI4oFXfQZLPmizequ8V+w3JBL0ZFcNa
hfg/nV3ukGO2+dt5M7I9v5C86joFNo5asE2ULaSXwQxbcBIrHFDX1CYfaDNPlmasjyl+6NViDumm
bBnVlhNHAi83p2sL3RkiQZGSpqbyd9+AOJrhqJprOT2mnU1HN4Ibb7vHgEoiLJTdh+7oRDUQPBN2
cDLdozT9Oit3jsWwDDsMpbSTPpmL/jQ8CXuajxqzQpQZINr0dos2wuObDANfrxl/Azm/YkVK6tn6
R/ALLM9tviJD/WOCYosQDXnkp0BppGlVA+/+0DlXz6vVaRXLD6Sv59Jm69LkhK8NQeAmwtYI2M0o
OoUBaJOZz16an21bTtG6NEz33IVAlZJRiCiISU/Bj8Zm+2q2enDUrccMou8J48KxtTWO4oUJm1iD
sC7G7VobNvyWrbpz7MjzKF9NttjHRwdV74E26yGHEFM3xGfjWAkbS90Mmt6w773Pplf/JNPbHb6Y
ARBDxiXGdMBeC3m0MviWrVabHERlyRZ4ZHSG4f9g9HmG42aje9z0/CRghEez4/sxXTQZOSSJdbV8
WzzCjRDde6KxrmKenou0MPfAB25g4orI9mY3FPZq3zs9fd9XtbE3zQ+xVE9CTbvUwuTm190f35op
x3qGjdx7SDIC/9TXaXGwQLlhK9MubuYwQZoHzmdS4LZWJJRyiqNvtA8O8YFRTnWx+u2zYEnjzKYV
GwFroV4OB065/+oRY6V9KlzwHXmQljHWLtCJlk2YUrVREjr+J0MoGkAD8/Hge0kx6+BqwQpvuZGQ
ElTuWJWPqxs7lbDCyfqt/AZmnRXb7T2hLDiJmgUHBKSC6T70Elwg4jBgC4KCTRKJ15+wsPEQ+cFv
Kb36QM1zhZPSJw3cDvoRtuJLzZNeF/MNLFbFUNhP71IOQjvIpthrBpFJ2IDzfd9yEbLUurb5eK6y
oj9mczDwodD3tlEZ78H4FzpOQMObCrJLwVMoP/RxY8Wlyr4LjV6e0Jhi6Xb3iZpn17sRX6zNb6hT
y9CjkGP0b9n+lsYvUHzP/yPXL+qlqrm52ccwth4ENaZwrey5P7GzzwFQg6r+8KriW6RgDi2L7Eay
2Uuqo9K5wPH6aDM2BoVl7IVDzkELMcdpCK3onDtuyXPfuoDPt16TgKg04MHsWvjV+Uh3FueVtCxg
ieYlUHqV+PQP2XjOvOVgtO63J9Vv77R/Fgc+OF7CT0xO5f6/cTYfpnUV1zLAGWm3bRYuWu4yFVOE
8wkY/8U2PwXVZ99inNYMiMhVXy8Hs2iTNdM80kQgG8NgYN5u/mxWTtq8kVlJI2riU8gEX/R7vIlH
4wGc6R7E0bjWfKlLfIGegUVb9b0FOIFrt5nz5oqFMp5W84MnjhtLeOBVRPlVfjPmIe7KIZXU+GV0
x+tg/1mn8iODIx2UC/Ao7jxj4cdTqUG8XeYdtzuZvuvqC8dJ2NEUvExDvicC/AUOZHmR+ZCdJpFj
Fcm0GwN0di9ZRsZSdcbrtLFAyf/BIsSOI6ewWySew1kZEXkweuIN43+4pJ6tyr61TvcGc4/IW7n2
7B2xpKL8PVlD84yfc+Jcyf4xH3+lNLb2Xctqxrc52TYVHORE8rmy+iu/45NGgRxNprVvWo8pdbZy
CAOMkkUgzqPL4ouJb1bZ7W/GurGD9bgQMXRyoP1vvucz63pQvcMAv3IB+UgjpOQ6zIrMjcBOQ3sM
GEowWpj0+W3EeHA1bRcttzNS6umduKqCDK0NuEystoH+0/nBGahY5vTrucY+THIHxxruiOdx4eXA
4hMCT+VzJxuTpVgOTyKLccTWry0z1tcFQ9Zo4u2+jzTMfC5CjVHKmRclEotwXjQmF2dYZ4R5rmvY
SXymi31PHeIaWwrHwVv2PQWV95QSt8xSjdYMyyZ+7Fq/1t5r69nZVTaVOI1b+1Bpvn7s8u6qpns8
LpGjQUxYKPHRQPBTZiLNwkH4h2HLBQ9EYoO1xYhFEFSFNfTd5RXEOXdHL+9xBidp3vwQHLJjJwus
kDEhS6Pl6klw+C2Mx/Kzrt9x/jKqfs5xNrIziDrr2WYo7LKHA5s8DaQwUnHhPp13AdqhlfiScvVY
VL5X2Q98q1Cj4L3fhD2bWIMtfTPDqX1I26/Z/dOB3s3a6oaGIzGy6mXhTVWWe9gEs2Uu0sOWmyfN
0N7uqS8EVoaDVpr7SWdvJ1LGo2A8WXmxLid0Vct3zs2DnKrK4REN/MonDVjw6kTc0V+t7/4LWjQ5
lZfc/z+D3frMWFF2T7ItjmM9RpM+XPNF3rxgHHD7OslqgR21/ht1bsAa8TpJxrP6G6xwYnJQZuwa
WP3uLKiNpa8/SWIn0Xbe65DXznp0yZ/vK45PO/td13+DRUInXvH2T81AqwxQbGRd0qnPUl1IQAG6
y2SXAJZdwPVdM5Q1tT9tl346Zh1JciZZVjMqezcYTyOnINfihDpiVlUIqmyn9Vac+6hIWlILGd9U
rR9WROcCKuUgvXOu7RA6TSI9dhN+TM6oOZ16yKO5f+R5fVzW7H31iyTwyUXpypuE+dNpjCKZSGbk
BvOW0uSID5zW8dh+tuSEErMdDwaIZfICPXAWVcvGBmPGsEREQ5qmel9znnHAEuSvScM9sVLaO6v5
zjqupJtlfcKeB4/2Xk1mtBJl4JKm3WV62A3La25WH4aTgZ2m72PegkcCuyA6jGBLH1f9yWoBrFuH
PLPGpAf2xuwp6iTnSzA/QSPY2fJLsMnI8zzsrYfVgmWWpWcLGyUFCCdazQyQnMLslpIX6dMAGG/u
6N83OqfK7BPxtLZPzO0frf5WaegW2FeCdQ7Uq2XyEI+8qt2htb4cOApz++kPTw3UickTUa0NiT5s
yeQ+z8Tz6VQjHj+fluWJ089wba+I+x8rVho0EbuAoaNmp5EOUqCbGOgOGzK17mhUv+CTmWQOe9v5
hsOzmxQLYU9/mTJ+BaaE40kZACuMT70N0SMx+J8jOZu3qu1DZdTQ3redDei1KN9YfcTFPO8MZBNu
o++28d99VeAy4c7ARehSvVEAs4nk7bBCKZyDC1Gzu2eDAfmt0+vcPRcq/51oSPii13laYHdAEG/b
M5qT3PwyoB9UbDL8uDOeaeJmANSEcoR5j/ImH596i+axSa+AwOwXyZ34Cr7qVR8qcetb34/InOXH
ArPa84xMCDGPcgQ3VMkWBvYQEB0zqfWJARgxCsDk4SrUl9Kdi5tdBcWRwPZkUz8NJnDnT5p9b5Dz
7kOCDZSBHRxJ/GOsgiChT3Td2PVGfTZhj7GDJ0eUiTc/LrmHKM31CxUTGwXgC7E07D/FgiG30SsS
f4IxLMBvs/uHk6+NDjOW3H/SgowxO7A5y+2WuE87Bhx3YjIPjKtP/7wNbgUDdLIOaMe3vIv6wS9P
JJhHE5KavMvO8q1e1N+q3o6L+LbAX99BP401/E6Q+f2UZ4UoqIyLyXxrhQHLCH/vVJp+VM/pnvBY
k0uGC8Lalqg31n25VN8Y5plJ3f2uIHPzEpj4PBCKrhLcjbuyghfvasfZnGwi6Inv85szCRBhUT5a
SCSFUUVp+1Z/+JvzLFbXRm2mLmSpsfAbq7u/HCIS3ZvGsgKYgs+lbu9omRovkUEQZiDFIOZ7O+lZ
T2zzjrNlEZ6uDq6lQ9wmxGPxPhYvQ29QaOyMzavWnAVl76wDVyvtn14AlUSQD7WKR2k5q7TfT/l6
mgIncvv5RzIoXkp5hr70KMXynzqxiH3vRfXuEgPHJK/bzcgQFmQBVAZN/gNbkOFC4SQsY2g1oXhk
wiPHaXpbyC9yOsgUoCjYpsWjscA5U8aFzXtLhXnfDwUk5xHUKhcqvIXll5nUnr9HIRvxthIOjham
/5gwr0NOOfZgdTEbP1GX3wyaB6f/geSJfML7Hno+b+CfeBUJQwryjXlU+zU2JaIxAprJaZJZ+dR5
5b4ZVifspokmMWhhpY1v0BThgfBo8UG3V7nXS+uv3nwDJ/g2N/dHv/ejs8cwaYwJzISQ0TlyD/Lt
c7GRgHjuEDUZcZ++dnHuUeBBeoar0UbkIl+mQhlX5BPsvQFq7fra/iDW6WUYjOuQT+O5Fugxuvqx
qMhQ3ARNtCc5KTXeSoAuQ2F8AM+S5zrP3XAAylEx/4SP7ijimXTZmhxr1Se8ubB1zYemro13iCOP
Rv4KNMM9qZp60ZzurJaNJR1oN957GjFAZCCgOkkzoNBdKFRTNZODfSAcGMXcZXP7LKdjA0puXUJH
TzLiKlm2QjB6WpgAatX2WurwDD1XPtua9W6lZn4a5mK8tG1/rS3C9sohhf+R8jEREBnhmtndLif7
KbOiquBUrS8N8xtpVw9ugUJoXo+z4bH5J54TxAzwlfv8MxzmD8fuI9+ukrQon6z1x4InL2GrLGTX
WRwVJKxT+Tck99bmblnc4yA+5WdRPOviWs89Ws/QJXu028IJ0XAahOx01v5kuzZWoQ8y+iQhUxDH
0byViY/MKJuuq/oqJ4GfhJR0eOKmw5q53BJlfPmLQs1FBfFnpTQUtouzwFyeQbawW9Cju6xN1l44
+UsyM/qliSQPfIiKpncvU1OylcjWw1qbAQt6nazYlB1L2vxObCQgIVo0J259GvqJaPeSklDKb830
3utUJyi42omVulUbs/60sAaPQancWgjpbrucMsJUAkJc6q26al1HKhDJ86durX4NBJmxNQACpUW+
tYP86okKBzDm3Fw+byecYfDeB2eJmwXa5USibF3efM96XIXzDDfiNUtJ6FpJTEMBBImCxTfEWjMd
3GQq/3R+d2L6+WVSaROt4toysXU/tHm2CGSV+riT7vbab3qYyzrJ60dz8g4IsK735jO9Vd1PJy8L
Ab8Q3hENMEvj7vmE53JoFdGyhb+3/fHOeHiGaUrpTTvovdjjW2mM3KVFpFHqSQCIafEq7sK49p9O
dkCVbbHhauBrzLCpaF6NNeqY3SltizeFcNHekhWcvDu86Jq4Buz3RsN+67lVAQleK6ZlYT9TenVA
eCTJrnIf+I+dOpPc+lC0CDhKZvPTT88igSpjv6UdIZssO0co+fPnyCNXZ88u6CW1JLozQnIBiakY
c2w59yopMopF3huc9rgYiJ9mQm4WLjtBYEV3o8D8vm1NrI+JIKVFIP/spsTsXzipdgIuXYd2TScJ
nTp0zqbE1rLEs+6DckKOt/ywUlSIvNxR4vM97vkdlPwFTT3p9ICQw2mZwYzAX9sYQ4hDNQ/xzEPC
8jMkM26i9/L2SyWQWsZiigdUgCio5oINByW68N6y4TKwWLoXX+iWW2kdWr064pDaUbaGUDMee1U/
ZO6VST/7B3nxdXFA/RznIGAy1pV9fVS296JIyUOVGbusa1NGb00Oi0hpyTh8FSt7QeShg/tfQ9z1
qpG21N5J73pN41xtJzZncQ2IlE2Ry5aa4rRxkOfU9n+1tpzk8kB9zJSqhfQYAIrJg6iE2+JvOlGb
Ka0lf2XfP9fBsp/m/taVBspg6Giw7njCXqoJKKKbEYPmzygqW5AuRS4eypwhbfFbcHf2ODfkgNYh
uAKSz9Bc7mznOrprfA/RNtya9OYgJL+Lo8NKvG6O72Ppqjvn8OAqQFiiHQ9yHq+D+CDL+WFU6Grz
4T7ozE/GVsVzKg5BSSzK7BQrOM3pXE4IyXsyznVLgIvr0O9ycf6tccfbfXmryUZKLe1CpxF5QfDg
BbGsESGY2YlKFQcvqMLgu069N9z12c6hOMZjzo/5DVuSCsvvHquAYtVHSTIQRCyNKEBjCdsacVMW
9e0jk+8DHy6wR5dKUF20879CoK++RwSmXgmbnsR5umjqgLZkXbdmsZQl8Htf/AdG6bevtmeMNkW8
Gayqe4+Nx8Ep/X95Ly8li9x9ruXvqW216JIB52oPKiVzy+iOyBUICmNgoJXOaV6kONgSZrHSL33O
ip1HPwP7vXPJEQFSVMVZ8ebiXGLh9H+ikE9iiHHSpp6MXh2pbQF6aadMgkz7YEEwzMoz1fd+UL1k
Am1k0HwE6k9Qf3pkEBhoTaqA4d+MTVLbr0gUB597XYZOxhKnEp9V6cUD60kzf5drHiEAvqJBu0vJ
PO1xYu9wMHOzj2sdnek6Geiwx2vDpDmV4txk8rUG1r/TwThH4/BrTRP8yJmycc2hMEoCwhlQl+X2
o2ybE68gqcZ3yiesh3/z8d3ZCOED0PC8VeSne9+9foEHxd3D5mr9i6ifJ96+925aJLwhgbPybsKe
dP3+jwFQq7KHA5boHeg+NnG/i2eBJa4SZ6vZOEB26YL/5iLXOPVHCkzj5mUe49j9mFas6jJedOSy
LPquDNdJVK2Dg1FV8WosiTF7L5WR/azqXJWpfkAjdhpyMhBLusp6qRNTgRQqHtgDsRBG6+jP2WVL
V+9QBGRw6dW6o3zKzprBkzpWcBINWnudI2yZD76yE0+mbyLQ7KjiO9st7Zmea1cLUc2kuU3ScUSw
1jRfOW8/swWWkw8bfQcc47EHcURg7vw4jnZIScSkJD/P3Xhu283cDTMRzZkDJq/v4V9ORxO85WDn
KBqAnkrZAGbXvzTLpm02fuuRCz+dcuTr4lO/z0+gtlqOcfZz+VBU1hYvNyJz4MaYL8u0HnJ9TYC9
7osORcBmonEqzsieAQlakYfGBr3UV7sOH/NQQ32a9Ejz1siB/jtt7dGyeMYs41eMY+KN1hv/UPlM
7d7ICOxEscBO7yTZ7OwMYld2nduhvfSGH3NW9RlJ7PNInrHfU96k8Ff04s8W+M49l+SVmvnibn99
t0gjXxMPeHoejCq1d1huHnlbE7fUIyA1lw0B6L5ig0G4XcaXjlzHFjuleen0BzbnZwNatFMGF5H3
XyonC6p1+jMjk1eA2AxHvYexMTCiuA99r84tGuPOvo9fSWpO2cwFQ0WxfJw1JB3LGDxtM9ab2X4u
qh/0AFHpLYwts+rvbjPHpLXRfnZTxExoT5V9QxaMUkta58zndIVRWiMP186usp6a5p7PRpZJ8bfq
RdyxKhD6+4pMWhFW45m8/TSMOtBi242hR750unje+vm2sGK2aZzHIH12B/hvLiUe/VE27Ue7jexi
OZTgHAeDhKQhfbYoxshrOWniB5GUUq8ByaNQvfbCJF8YpByqnm+/yVFYIBpcx9DaeAGdDzDMcAeZ
LWkZu30YX+pqTZf/43ndLArAAHlWcYbJfJI2H0i+BEDhf+AV7fRNZfotyOZEcn1U0Bo9lnjkDKS7
oXCOUMiuvQUl0U0fLdiBoN9afnU8dBUjPSZKpYinpk/8lL/UKx4yk5FgJ5JRyVjM1mtv+UgK7Occ
JXm+6McifytRxIWcBqN3KqhEeh1FAoantP03jM5tYxq03stI134mfn2Kja07Fut7XdjHbDS8hNSZ
g20AU8OZss7M4hxfnsqW0yrfZ5lN6q3lnDUzf1W1vMtKWVG24AFrROc74iiftKxbo/JJ96uvkrpA
5d2LOY+fxlRcDHfr9v201U/big1iSZ9X1i2ZvpF3GLxmlRalHmOFFcks0NU4e0kXBEolqxd7FWQQ
uFVcsthPtbOYfvVR26cg4OGLBWwODMJXu9Tfu8tMqhn3kysjosySSeBqQv27beO31wwNWQjjiU81
Q56iB+hnn91S7ZGiEZhFSlPLRM/LTPIhnPScLmu3c/vxMxjdfYHMUDZOwkxhTEb+iBLUHaO1n4Np
+awn/zQBceBhbJGTA2HbkeFx7HU3ZUjbnLTlbbuPTOVvgMEloBNy/RKINtK/vjo3jfM8BAClZP2c
v+eqOAfpR7909Gc4XDLMVovR3lvfmZZ6Nn/HAPkC1qyjIAB4185BPBk5Tij+N9U17qrNIfsh5ZEK
zjY5ljnRpzHYwitl5oCwGjEaez9v30KnizLPf+MZqdJH26A66NFskRw4xhMs6p0HFgsrBANJUndH
w0haSNvYI0D8qC2LA2948fL7LIyAZl/9BRQb2imZjqsTnGSpeIAn6zRt3s/qZ78N6SCWRkijx403
mm4fg8NmKOBROaL82xSLlCUO6vwK9ThpfPh4lO3P7BwvvCbsN9KXhUCC0ILjbKPgqar80zBRKG4u
IVsui8tdvSUGwH665Wo65rV7o6ZDU+aGyG3D1hAkdBT3YQiPoQb+MEOhZNpT7BH1EHv9EJlYU+L/
cXReu5EbWRh+IgLM4babnZM6Kd0Q0khiMZPFzKf3RwMLL+xdz4y6yapz/mgYbHuQv347NXursYeb
W1ZPJxqeiYs8IppWTAiCPRU1fFCn7G3lVK0Cc3oECCsde/D1AQmgbVjfnB/PjhZ0q/wcbHfVUUhp
ZvWaeNVNJPplCU5UYA9cjkr6jQxeRY+2Jq6VbGOHRTguuWRIKjBc8YPtn6NcfORFcbGs1neDEHm2
4DUZGca9S/5/vlsJUMacUpr60bC9G8GIWyfbDOFd7LMs2Xupd6pNDE6Mk4HeXEcL9MwgDTGLn6Wt
n8fkUTv9PWgA+2nm1QpG/Y7kx75cExdx0KCBxyp6lv1TOn5pk7fmWi+9Fa69PH51FYr9dNXdmkp9
lKl2aQftQvT6pjaEA/VbrV3OIyf8tsyTKDSW1N+YvvoolZtB/00oZUHBbbuw6ibUSf9UkAlIaKc+
pWGYinjW9IrN3k7VZaREgELAU/lErjRloMtYlWhzjUdsyGeiZx9BRqwy3Ixa6KfERMbdVtAUokpW
btyeCW/FhBS8hunN7onoTBKfC3NHq/lPESN1cDTfaOHHjOTO9o8gJ370CgmFRZQOS6XDJQHnsskq
idZJPWm1Tbf7tuiuQnH3VTz8LtwLhlF0YKP9pgAP9bKgPgNpQ9JZR8WRPWhZcalVg2i39FJYxUM1
y/1YR9uhsu62lmy8GKWmMEIcEtWEoNveNo0DblEV4aykyfwUA52pGYfYHYJFrn2TloPqOUVMJJpi
3WgRLTkZUY3mUXPjQ5hpWKey17AHoFD15Ay//wZmerRri9ycZtbAr5pGvdHgueoFECobNwfOVqOo
dkkSM2KVlAJSEB/u1BXS8Lni5BQGkqsTRZnh/BMa6+WQJ3c1CDapPuxwF20tZp1a+XIiniYOJh74
S+/U+9YG4u2hKng1tJyUSarE+vQRVSFjfyBWButEyGY2WN1aqx2g3o9UjN+JpIBM45SrxD+Am11t
EHxdDn8yYAeIREbG5wzKNsGj1oprVzVLpaz/ung6kSV4GxEPIsrYlLryGBgt2ljZqGXEpVMc9GFa
ZtoHCf94atxoF2v5PoxNpvOw2wZkZCDSrL5RBH8h1KAcEXLPwg6gkKoEWGfcQE50We7DKP0kl3pa
kNp8HxIuswxqMOnz37BNaLNMf023+HMH+WEG2Bbr2sGCwVFeh+e4hwapb4IWkEUDwRVhO8xC0Hvs
HjqepBk6z7QtBZELmM+3zFL2Udqjn+V7Au7NcoslQLcWfaxsFfwEfpxrtA9GCBxq3hpie89N2P+N
gf1tQCXV3SykLtS7gv5CNgAvSXA0Hf09MNsaWHz8iJLiOEIA9pHc59jjMAzzwaNjp9V5Mui3nWtf
OIV7bpgY4I3CzMF7y4phj8cPjy7LbzqxwibqIdAt1G6ag3NMF1dnFvCivZR8xoaB+gRZC7mNvFeA
0tAJBRbG8UEBgS+KXdBx94Q/ugM7XNB5VkOsfE1AoLXCiI4mj870jJ6kwqVPVpfGj2MDq1tqlvv2
3dNKApUNuXQMjliGWAo5fHT/R3CBV2DBJc3hQPAh1jF92bnAg3QX9mr9VRno3rxtFtISl6ZbFdCk
KBXKqUn8d+NNlY4r6KNb4mRP9BuEH6vrfMRm1ufo1vN1AdcmzYZV2nGJmK1uMkmumjK+JdTbl82y
relcGuJd5PzDXbmnUPBWmiJd6TOlVHBbh8odBcx2KrCQCdGJ1WhVyOQlTdH6RyV4pkAYttZorJAQ
Jgstsw6Vs7WK8h+ulTO+NdQqafnFXnUvvLZYNeE8VFv1UnrBPynDbVwG16n9qZEX+D3RnQzWczFT
xZuJs8vLvWcddadxrijvCrpn7QZ9bBT8oCVeau304STBVw2sZpVQP6jGr3iTJV7vAJ+PaSDhMowT
pqZjNLq/DrAFPk2Es3bgHZz8NWcapq9pU1kezdNu9VrbMQhevNTdZ6l+tMKYmTBeTh7l0Cm2VNq9
67aFVh3qlhJP8seHq+itCwb5feIhgxnzpSS3aGGCWISNWGnu+AzaVdYRF091B/G7VHRZyOpqXUSL
MLKQ4FbYd6YAYmpwH3SmQBMGzjuBYuc041W0aafkNP1pxn9EQyPTr15IZd9xWX3psbMWScoQWpzd
iPzWDEw7QwRZhltGN6kpiNXaJw6zW+mA1xjpuHdr9xkaz0CJL97kZLQ4THMmPrD3t1vCgSH/zPSJ
3UJbO2A5TNL9eqiOXtrfTU34nVts8ozbMe2pO6qWLdRergePiF0Da/HdjZsTlnYsKjWvAWGEK6ms
w0ahu5mOS1tTjyQ0n6kXYEeJGI4wWxvXSGc0M0sQ4YD0nWIZmsjz8dduMyXZ59SSYStJPlXlkwod
uI1sExlfcHuHoe99F9wD8dE+9XChhiYfuLzaEtmT4VzmMcxUFxVKcc+Z3gCWpQTgnuJdK/gUx4w6
YhTWqgv4a6mEsxd+5OTnUsDTURD8HSmCxhUHLqV+RHyztSqWdmnfHZdfIRqPmf5aTXf8EEsVGlFa
yCAU5RHq/NCW+QN/ueA7d9dYabEeZiTSdSPsRoogW18LaS7ViKJV18YY1yAtT1WY7whqm1OpauMl
+SZ3xXgvDf1RcLIhivEr/C9pCnSrj/FOTDM8ikAvI9U+dT8aj086b2+4w0lZyfwgVkKf5B8/SrH8
NOc0T0FkYohJeB+KAkCmKYlS23LV4+cWIM9ByyRa1snSopRhGT3SPt5pOrt9MT6wdn43ub3uEe7G
Q3SZtOZahHvuXJD67EUF7bHNDoXCsAotF/mPB4qOLk4jn8ITuwpDYoDUwJpqniUH7Xy7IGOO+GkL
8wjUH1BPcFLwJ9QUx2QxHm2z3veFd+u0az29mJa+7akk0tFRKafW+0lpWJGDx3hGIcgcUaCADCCu
MCQC3xTD8uhCjMqNrVUYip0vqRtcGNeICjzCcN7bCYSYCp5NVX6INKChDCWbWbbgn/2RBIE980ni
p7GzjYf0YQBjt3Z3a4O9VrxYmX6zGmPlqo4vZ4m4wFJP84fU+Z7dad1m7XmgIqq2zoph7wgg+QfN
vM4aIHZGchPhiJmle6KgXqqSdWgi4aIkx0H+Ng2ocQyRkZXjMTbKtTlzqGn4yE109T1+bpZyg5wl
6nscLhLV2UDSfRUqNWnsaIajHpkQ7hGmyAUY5pfLAK1BdNbRO1HWy5bCWr8dQm8WEn8hgNTY1JZ9
052R5YplGtsgpvgsCKauRL6Oma00FRJi7FY5Zd6zs6yuxXFUbXVjWoJFz4yAzMLb1DqndKB2c1Q+
NBNSXvaHINAeCiuoF56jKdslOW688V8rzffaso4DCrk4dCHQE+u10jn2U0mMBpwI7r4N1862dRHG
28Eht/dh+Sy5KtpAwkvkfuFAcuvGoeuaZVMrmBjNrRwRUI699zSaiNO2OoyMGqIwVtg9trayjlTk
IAFtZSFCFT07yqT6q0zlzTNgYRIGlbDf2+a0bVm9kpCiD2rh4EzkicOaRg0g+yRofM0bn00gPs1s
fCnBLxReGqFnl5QLsaAVKfFK+LNuJwKqr3mSFmWfQjkE9pV6B64ksNW4AKiqJmqqI0VpVqabBoAY
aGQG1d2Eur4dcKyw6+Ji14Ztj7AhjexrT/wZ+fGIMDwA0vQoORjpHfnOaQofkMOaPY9hPr4IJf3C
Tfk+jYLggPlHAysa84knyjY/7TbDzrzJSG8eUhi3Zh3DyI601ENg5Ccaj44udbya8SHDd69ilomz
L0+fUyDagxxLP1L1TQVEzRk1fee2dqHkdT1kK6Tdy0I7Bn23zoA7U1K+I9v9kSqeWBxtYpG72jWq
J4T0BNLTLbYN7HStO6lYOrGGs6DyzjwiHQdBDUdvfBqKaiyDEhVBLLaB2kEXJRZEMV1+CbR6eGdr
ID6KObcIXtRO2QpW1ySkcExo7j0V2UaJCdfpXK71OS5Eoc5a1mBJbyT2Xht68mzURpgbStzpev0P
zHNajHNcDszvfABnZnZylU0LAExxBt17zR77yR596dZFPiDSlke4egncX3RrAOCpj2mHodJdjAxX
LjnALQY204debeDyRvVPG1H1B9FRNiYvg8feH25V7c0lxr5HuJTFG6BclEWIo1Jii2Hjk1mQGb4M
wOwV0gF6gmiXqGyfCcySr4JfeiqOcfovC55OvIXe+I0YmfKkuKvMvVE07cIs38RDdlGnl3is97Rn
/CgKjfMmGalt8x6aco/DUx9RxOS5RSyJykwyCwxpsCQS5CUpvHNCE/lglk+izZcVl6CiIC0P9c9w
lCve+WNrlCs7+gjr/YDPk+wylFEou+2TiK1lNj6oa4UuZjdZp90GmoQRkBJlHBxdoSxvEX53dG5L
AI6V1yV7e7CXUWYemhBKoa73I6ppuk52kcbLBN0VBL9p1m68NkMu9aPiacrCmyP/BqBTi94M6vMQ
RewTd7q6XveiypVuF9sw+PPalmvWAZvm7q3XRvfVx1+Ol6wkrxWYC00HSLWwSsQav97d7D6UUVmG
st5WnDCy+KQ/nuCfmyaqp53M86Z1URKMfMk2riWRE8gftZQ31LQ8ljtvZ6AmWYhePdOGjJSZcniV
s8tMnf4lHvBKG4JGeGcuZ+2PtWuunLzzVYmFLTrzIRLkgObI+4TAOGfDq5qcQq5kZbYE82bYyV1B
INRTzyEKECyjI5aqWxFRQLXgYz4FI2exFMq4NJT46qQ/XPCYKIZpO/Z/WZFvFKjeLvur9AF9QEmN
SvIwyhcnxtH6F8F36saAWuVQ5LeG1TtWv117S9TBUpj3xso3micX3I0MMA+bAk4E5txOSy0ufFs8
exNcaLwwc+swsZIkY8kthCxWl8ADaBnpH0nWaa8yHVE+y6dSfyMu/Ahbm/+ndDd6ZN+5b5bNtabK
D9Ecvvm0HN/ivPvT7TmQ1qSJmviTdOmCWmyN9B+bV0grLJ4K0Ah0rfBsTfOpd7H17Af3TGoBrQdU
1Tk95sG+Vc+iKK5VW9gLL6zeZSdsP7Qy97Wrxh/qdujPQlBMppfn2xpeNqJtdq51SVoruOPIaPFh
8NnqqvkxpdNvTNCMUBp+QYIVgxqXEsij2MhcR9bhULOW8/LabqQB7VjpLifoejf0JTWcVfdPxWS+
sEe13jrFjTyh8iVLH7Dt4xqKEsFsJdWtXtYZ2QpPi8N1DL57DkBSKwrnH9h0MX3KbqtUv3pC6/Wu
R36deU8dkeKYsw5TUWDirNaALwLPWeTqX6q/t2O+Bi2TKgtTvrS9nbSJDUvWpI5Y5dfEwd9Bq4wo
aJkjeSDrlUOUzrRGQAUl3CDNLEyEjXzsoX0IrXfciW681WOSOKqLTb5EAAhZXHueZsVQdqPlrjV9
U0IQcAil5ZIwlKVo0DgVa8y8DEpX2YMOXmoW+8r6RVNsxlD32MLt7olS1EPnSsSEnkzLCY2E+cwx
+NnBTlIzbIUkQfSr2kZ/Ln9j5CGU6dAUxXfk/UmlpUATSyyauayEyqp5bn+HPPTnDDN7awrecnUt
HWZcdHASZfa80YYcx8h8Bu837k+6eDYto060L8VPI1+UyvVN93voV3F3T0CD8ZTsgYxiDxGgRiiA
G/BnewTyUAUpGQbmsphuZWsgUFABYA5hv3M5fzO5x73i99SqY7Jpx2rRnNvpRXS/lXbwfruRhVfb
86YslXhXlO9ZKZFgRcccJq+o40Mjzx3YT9C+5cjQ9HGhEpbcTkQaVeu8490CimRXX1SkKQTqG4F4
C6f8kHg5ldHP0qPH2G1G1boBt7foCwNsWc5aAkIgF7TkbAv7VlbgG0jH5UIF89fDcxqcydv3Pe2D
yANCYRYhbzxMGR5Dt0WkzdKix2iCymXz9f+TA5gR9DgL1WKjZUwN7mwo39qUBIfgNkWzcqLCx9DZ
A3U2BcZ57WZbn2Ht+r258cgemxLeAy4kb7qwSBCTVxpHW9uY9jW5m7gRK4lAhwFkivcEHOFNmLjz
l3Eb72haWEAe0t8BQtrBkZOWA8eIrstC57dXJ8zefDQ0RPOgs0JOaA+8zNdj3Xf4aJLi3Z4NvMGD
UliWjIl7Ed118VboA/Lzz9TA3cCYKMVVOMecmlCnZoerOCuVpeg+Gj5lk0tK55Aq+e8er17rXEML
p2tB0pezaNV65yImyss3ZH5gLm5z7lCQZ9YXSgHqx+h5Y+rsSRKLcPli8EjIgOirjQ6iH/XryN4E
TJGVua1LCCc0MCyJRK9hsbN5GK5N/wwIJpDkqGXlT160uxSbQW99ymiP7mXbW/E2pBR2qhCbIBxF
D0MCSkhCSbTOYT/nB8b0XRuouNi2UEzYapeR9eXwqZV67Jfjlyr5oaZbLs0FcQaybret+aTwkdmX
Z6b7Q6aJ0gQJLiQTPFDOcRVDkdodWmuYSkKQAbcT4liIQByJKGr2TkfkIjz+NCCsitCXjyvXYr3m
JIl4hyvsDCkE88iUhqlIB5QWAncE6javeBQif0htfq6xlVo5Q4iWqEuaqPgBZ+e7qvJHSJQHJUz4
4cIEgt0VgFd6+90oNoEg4/TS6wCGhT+BX5aQO2VbLBT9bpHnBR2xZryLJK2/JT6UKqDtGL/SMmsN
k0gnrDp5Iv3CkzMSCeBKJxBnmxjaddzMWRtjZmyqOMESxQ8KS+Ar6a7PI2VTheGLGeW+pKjSH4B8
RJjnK/TY/ZsDVY285l+RlsztSlX6RWJF56hVX4N7UBot1EasvpIijeovTh8ta9bBcrq7gRq5J3Jw
DlOJbZBLG4YX1SziAEv2DKxviSVQBGvcezHAEaAzeu5uorsCejS+5J2JKN/ZGHyxLRwcOx9QUbkc
3WFFatVugrDiMEEK2R1Eei279xYjY6CfjeIHZ9wiPLXBK0r0vSoSclDqXQCKQz/YfNWtXOq7Fxq2
QdXK3mjvCDeZI5Lj/38xIHqTodMOJgucBkvuGfiP1cL8S4q+9nMbhXCoSkGyofYd9mG3tiooJCqw
l4nVezfVpn9sjOSPx8pH93XtD5reXefxDHpgE4edujQakjOomFtUuofgNSmiNQnQL46RMJXHH4mN
zqI0MTpivsPB3BorHuP2lHkgSI5UzM+Y9CpJ77Pm+PSz0WZcTOVd5oQ5F9wcDr6nxgE6exlLCCNV
8gI2oJvOiFtAJVbKma0JNAUxOWb0txYWwYYddscpfxNT8N4347HI9J+ex/dVwbtJily4Ge00Oihl
+RIntfnmVH22MpXkSDoS08Cm53mKEfjg+SeWcI60HKcUqfO+bbEFqTi3ar9GqsU77BnjITE1gDdO
5EKcmqm6k576UjGXWybfXXvUVELaUJKqwn0n/EbDpqMtJyVrl4Fl3f+gts7qdJN5csqz0CXbsf4e
gwM1fp/NSGV1GlyF0Z5yi++ySiEbHdhC1/tFudMsQsR2RWIcK0PYc8zJhTKuVwyj14rFzuRooAYX
f96pY2Jo+KEs8PMaJcCAAhsvCS1sC6H2H0NXf+tWjFS2WdJwuDSxemCMRq4AE8PDGmb9Qe+sey4M
Uh+/akSVVcU/7rj4QQpr5Vea7bVjxx7witOM7efcGNzToMa/WfylFLdRvUXNOZDROlVtLrJwp5WP
3PluURhWbrFL1W495jt8DkZ4rzA14PjzLRETL6gv6+ykJXAT6KjLECFWAUmEbLP0yWdfePxAlZVc
Iy5pnFMkXjypAyRYDkBPhZ8SSBIpoew3zHgFh/wsenfz974G/W/aV0P5Hcy3KeQPRQCSrb43yDHj
3GS5+eEt3xfCQK6Wb14zdpsxobAbN4klo2c2yvUY9+su+KGRY5U1zCpjQiUIc79YB2G9plB+V3Hb
5el4NohMoLHdWJup9RVHN0NjB+V+DFFA6iUKhgR4vE2m7cC1ShMkqy9BRCSUVGOzT1V1Jflkp8HZ
tCls2qRaH5Ez3PKh3GomCqvKCv4VTb5P2u4RO9aikicITb9Du1S68WuhH7QKFJQ9wYxUf4BzrBDz
VR9j8CGL/KNTh6WjZHcZkFTjQvJh7gEl8vNrhls+NcKll0TLCSC0NO1bxzoOZ0oG7XWqSYtLmmof
YECV2msUy/fIIp/LHhcNh7dDLEb17WVU+Oj5pSrsPTk2NJawcTKwKsBeRoSL2G1BFKif9xwUzCFe
YUQIvQPo3q3DaCeU7hIn5OCNvhqwXOjmWQJmmdDyJg5PNzzbNUeX1q/yBFdt68tQeQ1gPvSq3BYs
xIIAKs92fAc9RasALbDuqaB3KKVTMnbaRpwi82rl9WbS4JxaP+U/irj0NIJAu7a5wqNC3G2Np69u
GKi0jw7HXFH3eDs2VgPYRKRmzd2uW90nbbjLeEM+Bdd256eeQ4Ive4ke4BRGvpvb5mvCF5Czxlpy
DkyC8lW8pTKNSHu7TaLGJ4MlnDVJCW0/y+Sqk/UrI76nCD6SQ6bXPFbNfubf4w4SUgd+7jomhTTA
nVATK4MPZvoZx1/YzH2iBig/TqrWbaO/PxEb/MvcBPWTDIKVyCDYC+OYISUtzYNQdNJ0ediQkVBM
vRLhj9X2K+rmCBwxUJ49Of8XtRueUIp/NPG9TxlB0DHi/XgJ2FlsfXhpQQfMxL6S97pSBLY7O8Cc
zrw+FpCuKDJo4sS3p6ANgS3Vk49Z9kS94s52AvoEy2MQ5y+zfTIJriUJjwVnWS+1HRJa352IelK/
8mTk90WkqyrTI+o4DqZ+TzTfu8YoFCt4hAzoTNVZV3q2yT0FS3l9G0iY406pBm8B3ARMUkNwGQLM
Tj3MKmlVfA+kCNgdu42ori4xGd1IWI9xLTAG4FHYbQgg9L2h/SdyeZ9HKw3ByVIE7a7Cf+PRIsm6
Ey5Q3fu6bu8HzP85UQBKfNCR6zahu+Nw4bkhMFEJ+Lcz3v/uQIbOqeYdzskidMShsBAHkYxSuOYu
q6yNhZ6ZHVO28k9BMBg39SHRtXvNLjAGpzC/uCS5Dmr6RXv72vwZxMWsm507tOc8J+sQexJG0p43
jlwNOBt0Yfq4Uy3lZnYD5WXJscZckdYViWL6gorthsm72OX9lkvrQv/HpVFZaFsCSIe7MRGPkHTu
r2CJjdo325KclcmabKgnPopthFCiqdcDwKjFEkkLk2KW5D3BXCo3ML3cM9a5Xj7jftz2/wrD2TgY
gLDh7mzd46NOxm1tExPpyI/WA4uZYGteB3XrsZNkZnUQWkEah7GO5DUe3Ld4LE6V4S3M+fshF9l0
95b7GjBWDtp0cWanzMzp8Hq44FuwJrnSXBS391P3XVAeP/2mY7buYCtsQQhDnP3Gbf4wePgV3A28
eIzqO1UlJQVttCDiJhnrzahOaKjbvdYg0GqUf2SqvhCo1CjiriQYwsx+r7VoaIjB1LpoS4sxudjp
uUntrQYZHSJbxQByKsAp7QJVLqx3zOdT0SihPERPAJHVbTpTxw6GJchMkeWLpZa/ZC2YYZ2usSDB
c5GPsNe4BIzfsJ/jJRYGq7mtBKskfuIhdA1nm5QkFOFRcQLx8HpvU3fVuSv/uRIkS/Dqsx5U5O10
CeUtrJ9MtEZza8rqQngz22i7smsyUTRtkRrjJdNiKjYuEqC+0H9l+0yETV5NMusQOFM3uij3jdmQ
G1eiURgQyHJfo+dVk5Jm8GSVlOFPmDNZM/x42fQWTmcnU38tuSb4epNGE+qwV6szCSxHsfyNQIMA
oeBlSlvinoMf6sQXhfzIs+8I9g17skCPSPXQRZBPegCh3zZhtowpHeV7BLfFAx2Vr712JVyKgFXo
GtRHevjhjPPCFa7sbyVpNi2hPyq6sjClDzvi99Y+Gfk+K2Z0jI8YfEgPx/uYA3XOPcLg2HB+XEXn
YgL0VcYFyr3MbAC3PxOTbL3sUy/wlcbOm+qQpDm+y+C3zjW/YXEOmq1XfyflsFFahmpVvTGlahBN
5HDvHPsNodZaFtD8Hhpixt4iORbyOjnpTbHvvat8KfZLOrQriPtF2CKMcf6S3DqSVLPAXVlW4VeO
TFZv45VaKoQJE6yt9IuRQyqY/nSu+SHdWQPaHUJ7GLc3lfk3CgXXqbKzsdFl+tMoHgRWkuKnoIQN
iGeErCXakUwi5IXFrmMPJXcN9Xm8nun5DieIV51nm5utaSuDw0ygXU6zfO2O5NHV8RfFyss2629Z
GC8tB2ERBIRSroMeSmHEXmff65zbzX0xUus6+5byCkkqnPtAJIRa1GsrqrbEwOyH36AkqLIleIMS
aKrhiViwpK8io1tARpI7Y66Rcu2SkOqrrv8XEZTBrocXWXoJykIiykkU3MbdSTV38gnRojCAptvu
yp80mNTDcB5wBTvxS5ReEYIjP1UqCzjmNRCXuCMI70cFcQsptbn33kN0l2na9MkxEvjdfOfTK+Yw
ro8CYV4r4T31aqVITro96YU7g5PG/tMHb23Cr5sk+NfcWO547LR2aROx3NU8WxcRzWS9d7dzAKkh
OcJejjI+VKa3IX7v4NbgSdYPcgAeHvT3HuOBYiw6CShZ21feKebjjvdKbGgXAKCpL2b3l9M9Lo2T
yZ1GJha7h/EUmugWvbxQqdCE9cHhQq8GrLL9UlcujSjXQ6Oc3UPcPG1CPBL9GYJrjpmzQ6vvZHsC
F/2Y9uZkOEgoxwxK1D03/O6DHP6pRqZsLKHXl2L4zEJyzpQhPCOTyH2FqDK7ld6i6eNDN0p9H4k2
5vthS8mR45HexdTuIEgYU2ulomDpxrF5DfmT4K0FnicZamz9DmiInCB0HElM8bXW5w/HQzusVpE/
JTK/TGGtXlHV+cEkyd7AcrOy4tJbhYlGYCGVulCy4CO1RtpVgkvcd5EUoF9ZKl6+8moU3Flq4fcn
G2skeOuplhs8rw0B4JwItevo+0ELz61N/NhAShtHtmJGvgirrwblHcx79k7L9rSurR3ZOtE6EMYf
nNBX2+bxKSeVmgM/3KvEox8DkhQh7zy2RgLXUTfsIwK+Dg3xaUjEy/IkaB2nh6JOoXVYc42gC98s
syMLkFyizf9/SxcyX7xXogyd/1e8AVstHo0b3Q3ZA127zWRfI575FxdoAbQuHi9EP9mHpDHRRCs5
748FDmbNlR1Ok18T9pQdvhjV3QuttC9uQhpX00zxOrcmxMo0QNMOPrmbYvRAMHLXOgAB/0TmSHqc
4X5qtDQwXvXuSjVU5VCXghDEZAqXFW0U5ItpMVkolfVNbat6aKCWDl7R/uUEZa7rVs38ljJ1UOce
lydpTbi/vGErS7YIiszrbT/C5Q1eZ209J3vxhrHiN7XIKHXDYN1ZRPK3FYoUHXWjN4cCdF1ZobqV
ycGu4xKnQ+mAvBjKPm1bhR+wu0pjKNZZ3dH2S8CjmLE51SValY5lfR+mub2VxNElmWIfHLwLlCIu
osKxDtRkI82P6pcqFwVmX/yTzKNEz0T9hdBhd99I0O9AHSJmD93cUCocHUV0tvpJOxTta+Ta5ZEI
Rr2NUM0YRou/FZxMywnFdrQI3CGYkL61VbXLwy1pcriBMButzbz+9KKOeFUuXDsmNtIMI7l0bR5s
FS7yZWqvfHDWQZXLIYrkbuIBJqGTRH2dpiMd1VOa5tbJUv/IN+EQK8oPZOYTChjlpSZ8kxEwhNlr
dXc7OVxDmINOE6adSVknWvBvUEtyMBt2SVH2e2EmHOVl8RkhtTpJJdhqk8x2oV389iOIPHptEoOC
6FAPyt52MPnZQUVTr26ucrJXV6yqwGpKmmyarNtztd0bEnGUgMwMoUKdiS4RB4g9Mm+IwfGM4LUd
C9ycScteS03Nom1HD1XUZgraYNsoTOyFeagmi2x7XG8w8RYqrCxgMhgQQhDXN0zJLCsk1UDIdCfw
yGD76k/4pDE8sTNUO5mCg5n5DLdHmA17B2NH6qlYRGDiRyrLF8Q6qeoYYH25hHCVW0cnfidzPpo5
xdudLYzmVD0spZqjdDpjM1T10zUws8VZeSHdD9qgGFRyjnPzaOXPmnTsXWcj3ARg3BQp8FpB/GJV
EKMXmqe0VcdtaYEgGR1JseTA05vALUrDBWdVZsK/KgSkThNTkd0SEjEQcEqa6RrujTjUUQygdhoy
0AgteYUqMzAD+WYz0GxVYfn9bISNWpa9JIvmUg+o23Aozno6i2A4klXRirXT6+2lE3V3QVb8z5Rx
spuI5ghz/ZRJclyyboywUqHyiriy3PRl4mFYoNPyltmEjJeOVm/tFe4/S+dET4Q2b44ho1JGmU7m
kFZN+BCUrD2fDulDttkrsW0wm9jmK0H5o6v3+O8dmv4KpX/TRWyT2U5Dmtc+ykitzoaIfs3EjDYq
3lJUrYrj161FIFsCUKEWhAC0kbMdMa48E8yHntNPvq4UuE0j++YpkGjGDFk03mtUS3ulm+1PlXbw
0bQO0kSB+DVbGolm+SrSsfw/ys6sR1IlzbZ/pVXPTYnZQOpq6Xr4PMWcMbygzIxMZjDAGH/9XRCn
Kk5V3ZZuHx25EgfHCXcczL5v77Vz/PugyuLtQOoHYyefn2/eahs90z5IbKBcYOIlBFYRo6xHkNKM
OkDYACLbaHmvZquwCwEZPwQu3lhKfavkqAHlOlNIJ7aaBo5fADm0lflsRy6uDL8fVo4+fBixBTEu
LlzU3MXzxCQso1AL1YjvqgjrnTZdjJzpWi+R6kFpwoVN7o/V+tjwJXTShWlftNVJRsN3rxEZpnGm
J7WFfDWfzaFT2X/0bVhe6DWXl8T4PYSDdwyMwd3JSdwZQ5oehQvKVmuTs1ZX1IEMazMCDydqEpZv
RwOOkTEu7nbsD9AgTyNFr3OFGCFAHRI0+mNE6fvgq/SmlhjcJaCelf0D85K3ms/xKug/Us34qZXG
0QrBC3uNKw8TPeoUrVCYOo9IP5wUPnkkMAO52viAqMy+96v3MTT31PFszJ8w38KBOVsbGe4qMesN
Tqwe6mMdbKrZvB4O3JrafGdYygV2px/5zvSNrxfZ2qPOrqryGsgK1To3l42gfW5azF2ivCXmCh5z
3CMLhnpmMxGou2Pkwr7IEa2JZPK3YebDhrc1HOWAY6w0LclJGJqbmJjeyC2P80l+nRywXRqFLVRp
De6/h0qzwr2Gok1I4P5lysU3086oQd88ISktZ/7NFMrsQimyu7H829h3slNlBDQkx6rCsEC6R63D
StBe3ME+5kXpYbcS3AtCtQPTzFRAazf+2Acg53LJrLb2MIi0UDaFyTS8RNvkC10dMh+toHpXUtgX
uySnpkGxFgh5rTwzwa3MwIz7U7mmAZVTjw/DTaZJ7ZgH8ZtjdDh9M66csTbbxUoTPh6tnHpQ75FS
vzNHMIIubIDARbPXR0YWGg6kDcj11ARH1vjNMQ9RaRshkfE+8327iKKtbrm/ZChektrcsDq64Zrv
7QId1VuWG7g4ac/iIn3Laq8/Tcp7QIDnYF+DN+p6Poh1h99S27n4EFEA+hXPK9qXoye5eeJktAPH
XVXpAK4CGgc+FdzyJM4y/4uqDwpK92k2A5SG0Nm3Oda1VJM2zAUhqSnicI0gkP4cYW/Nnpo6RyIZ
ESPetVLtotR8amTqXAoiFUDcIISFl61TEqLHeIcu/wLa2noOQjqvvQMAuW3sHzCpjEPZzNnrU+hf
plmG3TN5cDpzn8nAOjmodBLe4yxRntzYbE9cy6j2I/dNZMn5N6CE+baC+YsjLbzVK8iPBNzy1Uh4
umbzQ/e11zDpGNZAAHTLqkYPQR2yroZtZeHfSBSiSOoWQKbbOaE2hirMnLnpHPVA1+FgEIiFhck/
RgkAfiuG9sV0H/QsU8d1lbs9fOVB29aeM8PbrLOOJoROq1pBjWEmLYwDHyHiM0WbXMQxkMjcjdbu
EOB4TTl7gP1iALRvDeonqziL0xk/m2+N7LaupP1cezDZSgCrsaklm5Hhz2uqv0fOMLxRutdIFVjr
JfKzOuuqoypQS9im+Q1TwGPFuPJ2SuOjw9zhChj/Suen2zJUe0YtT5KbiQ6rbDgiOYrt5KIGAMwN
NM8VDT8tlx5Ac+ms8jw52ClG8Ks3glxN5qKZhSpaox4bTNY7TNXvw/jSqcG9qESoNWN3WZkfxZDr
lxERg+HQvnT08AI9ojk5ELkMt0JuXbpAP5gYxEN8ER7NRyfzT4auvQUDqj0mmdQSjdmQ4D+PbT6X
CHvoimP6QJmHwqZenYUbwEWEFwds3T/KUD90GvMWdMjtxsy4E/WpdRoGld7Sab2ptOBNQlZHj7OZ
XFh6PXSqVeeTNBrHqOXgsPmdT7WCVLw7MXUo3OPwre+D/OyP9yQThuhI5mAUQaUpZ0KepL65tmuF
c1aLukPsZWsbJBY6rzNmATg+RveGAf4wxpm1bYLxo9A1ZyfiU0fKVWHTyFGetWodl7Z60f4mXgVP
S0yVqUPnW7hIduIW5S9fH3AIszrnMFfxTgb9TWrV771nM8EoA0Bn4bvpjc/cO3cNk/G9O3Lt6luQ
aJYi/M0sYsTnJGKvzA6Da99I7VLTNSyGdIBx7R6yeuSKhahX96ZH1yj923ww1+ASBTfwERCvopgP
sITIJ0YtYVEjYoJrhcA3O+StN2sj4reoDa1bgcBJahHAttoY93jXIJRY/TepMGXGNnCZYtY5esZw
8BLAu4WX93t6Eh9Kp6CPQARMdWK46xRzjxE1D3QAgSYBitz3fNF48PNGqLMI2q0Vc7iED1zs1mx3
U+skqH19JDSJHPdaHhjYOi0aJg5jPk5lwtd0a1cQ8S7NR9TuKEjQwK7SKv2BUJwOveYTMZf7t7WT
PkY1MlWLi8w6cjOiC2odZOAAAdAUdbvzfOfDdGrKmFEBv73yz4WKBfl16boazGk9uMQ9UM08hZaS
bzGavNSvaiYBWYkIwL8zNQ0v/GHQMDkoBQ5mIpNpqFEUUoldx/yeV3kxk6vS6DcpR7BLEkRKk4DZ
O+DG7ftmJ9DdVZZ9lUPzTQ810n1kdO/aaBPT0KbhjGZXkav84kHaV3Bg+5B+CpMgci2MZsBuFfVb
tNLYe4v63LToV0y3ORiT+7uG4LYOJ1ztFHbWod91ZFkyVRmGdjX4lblhPoOMMzn1o4K9E5VXoJAB
kIVdOjqYXPBs4nT/SXaXD8uwPHGeWNv/1MksIOOnCzeR8WBo4iyxJ2KdW9cYjNZiUuhi4qNdt/22
5yq5L5GXNVDa1+GIkBLejFqjQx5ussnf/2eZJSZQHXtawzmI143PoEIKINYOmHIX/S2OVCVQS6fx
W6E9yABhShk3BBCaT37g9p9p1v+rLFfUcfz/X/NrfpZyhAkeqf/+r39a+h/jXv/pRc1/LzsJf5Xr
7+r7Py1sOIvUeN/+qseHX02bfb7BH1v+/678j1/LXp5G+etvf/lZtoWa9xYCAieAdVl1+PjbX0yd
VNz/OcX1/9Tff8S//qP5XrYfsfr1b6/8THJ1nL+6/Cd8yzOxH5sGGa/9r0b97S+W/Vei7Q2hO75l
ulAeWPNHkqtl/tWgPGAKV1gWMbw2+c1NSUPyb38x3L9awndIXsVjoZv+/yrI1dXZ/j/+HORqGqQS
mTZFCs8yhGfa/5IEHY4izIADorSe6vRmTAGKChB/fmrGN4OuuBrx0xc1eBeD39CNazb3jIkerUpB
vSJ3TK9fzMy4DzNSSYwKvZdfCWfnh/ZJE/5LK1raP0ZwiMlNuyny8dcA3HDG+w3ZLYkuzB8GBCqV
W5/6tKpWXDwvoUKaaOT5vXD0Z6TnOxMfp+LHl1IfGRzMsGt3ntOn30MCgoinpT1N3NZaYhbhxJ+7
/dXGqSgjGTUq2vk6q0fMpsRMMsW1RZuiwGaTBUgl9dE9V0Z7sJ1uTxxBs282dsBQ+mH0W7FGf1zP
KXw/jVQl1AMp6dsA3MHNXQLV/9YKCa9P2K9BHLR7u5UnBN9vSp9CiBzwCRUaHk+QboMzgFTLaitk
4m2r9y4OsVHxgy5LJg8m7QVlk/veO+WpLX9O/NRplSLvrJAkTrl7pea98/JXqdv8KOQrYXfITRMI
YGSLaozy66tvm3MvT250upQFN7ikVIfJ5fZU/+olOo22OyuzPMcNAi7d9R2G8DPMQFJ96AgSTIn8
W2M00HtUOYGn7yh/0F3I6SSTykTxhnwGs4J5Ek/HPDEpg61SNzmEFhkMKUIXfzZWGET/Mc6W+xkd
ggTG/D6gnCIoaNDtpzhGQbX3e2x7toaRQc52KH9LSfHcKj2jww89J6oUjODhfYUhQk1rbDDviEEY
PMNpaNZd6Gv0nbTn5CNKQ6C25etY/HSkuvTZ9FhZtUQcPCvKmjsDFcPNqkOyLF2aNczIPSyhYGti
766jSbOK9x7ybke3rTsoFc8REyWCE8EGIS1vdZq54ZTkN1vg/a8yZOhk2Lukmd5lEYiV6yb3mTIS
jBicRWrAbMisdWvExg/quDt9Epgug/7SSPOCkh3QOn1JHx1Fju/SQS6WVdb95PinAJT9rouhr1g2
4BmZu1zfgh26aOxbmHk2k8QnqasMbUmbf8fX/0o9CdJDAcgfb/SmMcVzNGj+uTR6Cz1Fie0gdA+j
0AXdj3vbncZTmbpUC/bYr978Mnix7SLfEWJOWEhKdbV2IySzxLJ2WFrUzm+QoBp4xETX2+BaUIQh
WSTxnjuWJGCtLKOnXEeO4Ip8m9dGsmtna1eJgDCrSExRKBJq1RxcyzRwtcJhqpz6neJydyPk2CPJ
oqikFdjFUMzSTJMIt8hOuU0T6B6J03qrRrd/lL7/o7Htl3iS6cbO5XdFLbYDRY8mdUjt35Qqfwgg
3KOx97tTZTFGZ56rENhSVgsq0Grt+JQynOdmjWwMmVxyY5XFiVpyiajafHPT+KNUAACbik8idMqn
zEBHTPsnxkTtAyKsvOTeKw3r1WwIdx7R+uQ+cxhylsCRE4hCltPKsAFfd9MwYpoaiavTX3AD6Qmx
uW7wURs4y53oua3wloape5Z5vRc+swahECsVnKdA2J19QNclTWDEeI72yxTps0YM6R2T7I1Xp9HD
WAx3Qja/gsLtH8E1vvcTuGSY869hgQZJ9R+aOfo7B713TFFiEye05v2OC/VY9XKdDdz0W0GhtS+P
uWy7Q0XurSGBNVSZOJhzlTBl+kPm2ltXIQRwSci9cVEhJgxg26R096OBBlZ52wxaUVITO6KP/ktF
MnbpOHuD7qLp+o99ou5cw7qudf/NHPs9Jq7qjUGeQNrChFRU6T4I8CYRPJRf7Hibp8iZOyclFZHC
HYVl/3Xkd5y4d4nvv6sCmbegKgEKWlIfSlud3votUbjhzdjWDmO/sF8lGDkYSXPa9yk6gNwKOfHR
3LkEZWZW/VTiAyU9hRFZhEQX52B5SqJv+MQ2JdXtLQJ0OF5DVV97J9tXyA8wlIwOcwVit9SqF3m8
1YNTqWMQroVB3BJzP6Menpqm3UWqmOvGdbgL/cJDH0AnaueU1FHsyi/W+lwbzfwqOGVNs8u4Uouw
edCaKXmzY4pJObBD6AoZmuoJ1mExxvbOPUYfvUIuNPjHrK6QzieauZXjHLTQl9880Tg3uj5Q7tKi
7eiDcXSbGIE894ZEC+CvOnbAXWKAlV0HHxW/qHPvVPVqTYDDYwWLEOwSsBPKfePKgm3EsNvcKXnp
hg6kVxxwy6qdFbw/bT2oEJsKaazI+JuT0r2KKsQcUR2W/bmfCHZMpvAXWSj9eeI+U2I44YOYmGsB
hwnvPJU96/CcZlQM1quIVoxJcmhUYZWWjVYfdCNp7n3LHs5B21zHecl2SBbuGX1rWy5/18QY0AZi
r19XTqt9g8fIfbmgpm5FnvatSnOu5Klozs68qDztIDNTPoTwg58aEmRE13yIkAgES5n9uZt7FyOF
5JZp4N+XyeeBUjP25MHOHaBRrxFJLquX5XB+0pT4G+qsOZfireqAqy17Wtb/y5bLc8uD0bSPeT3X
IC30N8sLvrZdtiiQT9BNmt8AyeZK4Jg65ma/Dc3c2y+VAZOByEmfH74Wl38tzy1rl8XlofSzq1UM
c7jRdJOYzL9hCOUMASLQHQhj5dzQNO1znExI7swpQzgHNDkaG/ucaZp9Xv6VR3RMtDg9LNv28ws+
/+VDV69DnXDK3j9RJ8l/RgE2eKqT0UOnsOSLGoImA5niJRDVWU1u/tMluZ0CbpE+NLM9KMkwA3GD
mrYFDO4Xf2jOIKDyn9VIaYxLfELlLjA+d+TqnSSxPfzckTdyKfb6MXygw0GlU+IEsJp3D8pe8NQb
vXOEK4+Cc7JIshiy4pUfCcr1JPxWjdzYiApoV8vzUWyZcOB1ADrzZlalAVwP7Xu3Htx7vEr3y9Nh
3cf7KabLHedT8aqp2dyQr31HOA8SBOzFaTg16yR+bFHePuaaorFkUZ9bnpuzUinJj9dl5fIwkGbG
1dQy98uiHkTBxS30zy2WFy37sOctzOrOceuzZdM/NIKSYSn8wqj8ZdSQ8GqSuB4bgUtB1xERCGWV
t+GYajdtnHXvAC25pYfyV1qMz8a26qT2TQu4hJDOaUF7ldB/NdvYVL4ONGZw39154467c1eo5juA
OsQ5cPHvprK4BgIKtOa47q7JtfwBjRVWCLuy5k5FsXXN4/JOSYUkW+ST8+h0yCq4watjiW/6yrCE
IvGQ6W82ZV2RDOUvrtj3Teq7L3qgB2vEnfUFy/cIOY53Qv6gnv06/r1sSmD5jVuV8sfkM9qox8wg
UgkIEcWjYp+m9XSfV4xFM+k3T+jSL1oAigYv/nQK6qJ4TloE5bHv4h5OdIYCQoMMpBp9t6zVBhzk
AMjCrTdvnI+WvbOtYFwvawWV7UOVtlz55tfS5LdPQ80Z4EOkfu4ti6g7QCrLSsV07i40YB/MO5qk
3j1yeyHliKXlofaexxFex7L11Lb7TvjJ/bInGyhk7jIqXtZVs7xmCuL0vLwu6Wk6uAR5fP4BsUBq
AG4g2n8eRNUSLD5Y9XbZOKNltQtLmF7Loqi97NBmPt/lfMQuRdqTHiCCWdZaaTxcZFJ/8EudK3d0
ngVmdcy+KizOgY+fe3nw5n/R56LFM9AQ+9M2RN2KdL1s/vmsVmJblEhU/vHiZQ/LFtDV87OXcEHH
gTnvWyu1bZ+m3/+0w89/fr3mc7nKiXLVSooiyxp78HnXf9vdvM9ucDEtNfZhWfv1dyyLf3pxbBFR
RDTVdXnua+3XgS4rloevv6XIWiZnDjkTX7v/PJivrb/W9MZ0bUudyo+KrjG1x0NYhNYFCpl16SuX
vkMHEYwhQxLTOBcRAAj05YaqL3Q/BhCADCN32hJkhy1hXH+9Wg8IuW2avNg0X2uW1a1p0cSqjePn
LioBKME05FmMDQ5iRmAWMlEOQm/4GTCuNm+Sfi5Sfu172Uabwje/ruU+GdO+3nUZvmyzSMg8mRe1
ADn/VDkd97LqKuabdo6W7J7CU40jv4IAZTTnBuQeUwWPKLOpKs4ZY4n7ZbMktO7RAUbnrqWffIN9
4MGDX3v6XAQN/FRREAPMzguWXSZJ/VzY7YCFfd5loJvfBJze07K35SEsoldoK/kf+7D67m1CIPK5
xedhpS5xVK53/HwXP6l/hK20jp+7rPPwIyjr8Y/Famh/MaRTf2zsuQBbnLRiuPyPP9OXhBUqwTjp
j4PKOmjPrhkcvo6qJ99hpaPlOHxuM2BAWlH40Q/LIS0b1h5UdihOPdLY+dMAIgQxUeT1H6/BF9es
mATlf9qv5jCJmUdzn88tH5RLQ2PVlIm//9p3lnUjiCbP3n/uu7MwMOKH1vc1ChqaZ4ZnchuZuv3n
8eHUJejA6Os/lhMLkmkxavnnPj+/QVVRRfRmNetyvG4PygrSYgAzKR5uPSgMMRXtO4nn0ubLQudH
rP18YuhdRZK3mbrbsqORLXwYssuHiicYOM78yXoO5SbLt4zdWFlbbYzS6+cn7kX5TUC6SNOMQNLn
TVNMrSffCt+UQMtCo7Lboejx9nnlMm1nBjAYrXHbex4d07psdsuLUJxqO5tIlpXfw41RdVnuPs8O
/LxEgpfXwkKIF5Az9fl807r2purwEcikpP7FxLGB9/65Nwo89pUeAH1giHUt9qPt8i6fJ2783FB9
YDhJe+OPj7tsEHvX1RoeD4qDDFDZ/LksmzsdgdNNbLz3c+7l1/MNSow1TYNyG4X1hxy1fj4n13Fg
yNtWAcvKC4t6DRoaozpZkYoOae9F11TmOzPpgmsAFr+OdgxzynvD4OocztR+f1T1zrYx+zjtrcwJ
rp/Xd2kCso5Za4Xlnk09wnLPvhqvOeUo9AS0vXP7XivM8i53VXkr0UFwikz3KjtPTGKTxDzDx7YQ
jJvyfnmIzGyTNrhjrFm4h1GsohSfjmffaq9NG26bfrCv5M2797rTk/Y6eZcOSJAfC77hwD8gUqC3
qUpJ27k215UY904xRtfE6p17CuDeHRcgpeiVu5qwaQl36loMc90LMqGgI6Z4Y3ioRmnsbZ9fqOtT
WdGG5r4xCdKZRmFtHa3tbq0CP6XSDmHfNhepcvLZUjresLPrW4XGL3rt5ldJt7zNu0CdpejFOXHK
dQkWeVllSOpaYc1QjwrJhUjdHbjXV98Ys5OfM+SzE4D3rjTuED0WZPr5L5jO9nAa8l1L6Qxi1XBX
Zi8yazDCuIF7LGxYQYbI9vCVP8g/8m8njBCyEy4aUu3YGOrNVOEzCY7OUYkHHHmtdjUx59yhGucD
iUdzQ6byQ0kIplWI4Fj1OgiuJnqlGwu4Yv4Ik8RD6hqQH9cm1QNquDltXN7RtSOgQw/JRq9M7d6Y
tmjvmnsTKzoKq8lZm2Nu3DbwCbJJAv8pwcK2AeZYh4+xthCFjB5fV2ab7f3UD91NrEKSB7iy9Qkw
0HZ0jI1wuCFVbmZ+/ksFtPQ5Ux0bPacz+CUYEoIj4tlB0sGHuaFOj2GAoU8RA21hHkODpoqRBE/O
7fzZB25MkItQHZnmSGTCJAv2fTbXs0y93kWNvgHC2t2npfnbTr8NdMLPHcGhQd8k721dmrCeYCQY
5MPdtzoUn25rZWVKuxXXURJN0ybJPfGW1PmFmIh035Xw1SmIldidvFXVBHz89DaRGfr2GQSj8rci
YtrsiL1p6uIa+2AIpAgvLo4kmmW+i9QQjhJdMXIuQ107W7GRPY5e+QBqBSkGcGr0XhEdV5xkcHnc
+CWiaUffjIZm2ruUQ1NztyzSN3WaG5Ma6mtuDzlpVemwQQERvEW9ffYhrD31nkjPSWxbyJH88DYR
iBccLLyM6Kb6LhJldysG2vJOqrS3ls4zX9kQXgovTR+pNz1YUesANYV0oQasjB0Csm+eQXyRDlfu
rpuBKHSSEwKMPRy20X7C8l3nN9xxfhVBaJ1zvbLO3POdw1DZu0IQwR3uHJTqBr2ys7KCS9mF9n5Z
aoamXOuTMYuRtY3Xjb8EdqutrHTrTIrQsB1R06Df7W+7qm/3JALMc3Xm8/38QAx3s/EiH69CiuaQ
qvc0gLb/+zbJ8mRKAN4ZyfHX8zQTMd4vy1+vWBYrpJQzRogZ4Nc2X+/3+S52gS8QacT714v/deuv
fZsaReWmy47LXr6er5YqwNeuc4HrwAsNksSWo17+vmXzr22Wf2mtQPDO3e/r+T/++Pnv/jqkZXVV
i0c5ad7uTwf4tcnn63AWU2W1uWZ/Ht28m8/Nl1386Rim0Tv1Pc6Av3/Ay0EuW/3rQcsB941f2YRx
/j8Oa3nu8z0KafgYB4aPf/tz/vFdLlsXce0epr3wbAx3ZEzuCpKdpkEfvutxOOC9sodHAzc3OixB
Aa1rp4uDS2vtSqjnyYyyD532JAvth2pHYmLTDRxU+1eEymClU+94jkt4j+7Y6JcibqqjDJJhN3i2
uvdysk9onvTvUwPcr4r7326U7JI8sL9b3ICBZECHtL2OoIm8ZaBiSxtCX2Zv2qqenoqBOVDYWuoD
NfWqm9+cELdvHiDIV98iJy/RxhafTeiRv2aL/dTx+1xWLJswQYWdsRzx/Duwmw+HPNSV5QTj0xSP
9gall31e3rhPY+RCA+G0y2EtB6jciN4BL09GBJrK7d65pBP4qhQhZvOfqOOmPi5/tjsBY+zSzqLn
5iYr4QnnlxHQUom73/Pn5rm2+DYWurWOh76/Eo07gWAJsn1pG+rOqBHCNX5avpUDCpLlU8IQ7FZp
/BPBG1HEpugea0tV27gq/FMTuuAjjZC8alH0j20tGJ5WpH0Y6I6WI667+I6WF320sDcQa2TVsbY9
+fkwAtSmIEl0GnXu5KAj4AHYVFwLPKQHFImzCrOFoZH2wzdPb+S67Zq9FxnGbV6nMIBrXFxFOpXM
bwKwraKGLhtgf8qZzyqjTI8gAhi+Pw5ger5DL502Te08RZPJa20/vBjoZ1dW18PQxve5V2PfbEUn
UDtDfjtSxXofa2XtYo0BGuK8+JwU2r6aURt8GcXbJMA8JxRhFCG7gns1siBm72lmkSthmM3F8dL+
IQYjrM+kjykJiXgS9nBxTBAfA7nBWzSV1gWFn3WpptK+xMBWei9DKuAn+j5vU+Nb3uCgMXB+dOyn
yob0MR1HNLtTBbGvgDlRYfRIMuCeR4DhT+bMOW+smIFUQemgzepvulMjRxW4BfzRpWPG6Jvg5Jgb
UwoJPwmfa3RDpprM89TTZCxBvvn+k9WT3tW+WFNmrdwG3cWkcsqc/j5N5mya/jbt+mfDma6dpZ0c
E2lrElTvfhacEZfcNNhxDTE8O9z8bvwBiWWgCC5viOidU3Q7zwGA4PzoNDqVJifBTWmP925jHXUP
kHY+EEyCjPpQu+FTm78ZfpjS/vWZSTJSQcPDuCt5aFT/YhArl1jTNddakEe0iHAUkXYaCKCLnElQ
6gV8zfZoTtJa5Zg3MAo2ZAY1OqryGZlOIfFmqp3H1iq4BpS6z50+O/Yi+MaPxi6eaea8l603rWVP
ixAObhgOD4mgSo76GYiBeBSl7DE+kygpjSNEvmuH0OxMjttWpU9Cil+tahKCzWi6TLnGV+wU28aX
e8wENo3EQa5xTaO9t/fawODBs73b0vcSjOXQdCQjnJ4Z5g05U6+UMPHMlHiZPZrFATnvcd8zu8qs
g5EiOx4dUIy2TprGmB6dNnEps4LtRD7sYL4ZmXCsnNi40nofr/pF9dgSWjkkF1zq5sGIpbnKvJl6
KuL0BWFifOgDUFymPOdtTU4b+R+k2cvhkk9PXmGPUCZD+ZKalr2hrlphn9Dg+9BHlfjXJt2gwZTr
GlnA0tmXSem/1Gl8L3tNv4+KwHiwfXFygnK8qa2EjmA1XSDnd2vPJHSpUj0GPTcuUNCreq8KLTma
+tj/tMLcw6FiJC+ROYEpTsWPxgipjlXMW5LJ1FYVrfi9y6QILBpDXq6E2rqtAjp2nR7dZdqT64PJ
h1zvpfd9S5aTifcA5d2PCoxXlVbZj8gBIuK5yrrzhsFGvY88k3C9gkxo2E529AH8Lb3SAHBJyEnz
TayTtAaoBB3Z/BFJSdOdACGcKfOHpTQGaTWO81PW9e22lNxhFGU0GDTTA7FoN9WY+W9VoGkrl0Hp
4zQF+aYqSEkVbWcdZZrfo+SSb1NnI6xIMYUMiV2crRrCXc1gNqnWyWjV55AcugGlyRbIiY7rntCf
MJ2udSkpuQc1nT3d8Q5mKUD7kZ1g5TJ7Yew5rQkIOFJmEQ9ijF5SijDvQVJ7aM9DCbD+z89TsH/N
FPwGXVqYYYuuu4N9VxyX8GK7Khs8fdoM5vUQ/pm2WOsiU8cUcMUxEBRA0rC+c1v3rIUWbRk9HM8O
c+1TOz6bXKJu/Yq6vyx8cayIRbxN4QhgD0Tv3eOdy/O3CpjcbiplsbXmRSWn+w7h4xpEWLk3rKbZ
A1DI9hN2onsNJHk56S/aMNZPy0M2zjCxbOXhhjvJOEG5S/FGpSlVXwgOJCpuh64q15Uuur2yiY8i
iLi8TIhcWkbRR9FDXKLf6iFEKD1K/MEqtvrghVMHJEkIkLAnBCou8vysEbV542IzvqlzaW8zaLx3
Vtuoi4FuPLbK4WTWZn+Sg9afmih9C0v3VdLdpHQRzLWP9AFkf/KQUEfndL7LfTBpk5TRsXJnyYah
uQ+TmzLicYvw1E01U0lTPprBNN32HaVI2KOp9c0qikfLCyVtaI0gOBiEk5sAUjUNY5sH3rRrfKaL
qdR1LuGBfqW18wNHDfNeexK3fkNYVV0QaEFH/tVpZHPPvY2si5dq/uyQwKDTYBa3VwRhfS5qpnHo
IO2E9lSfC+nXZ8Op78AulWdrSKI7K9Vv1cjoTW3UGEVPpeHI+xwytRMawQN3x0c1OSmeFqE/aMGT
LhIFuNgcrg7zr96qbjlW+6BhxTsZtYqhHOLG7FuAbpWPMgQY/pFWwTWLCvFGRevOlXV1lkEBy7i7
JE0IXKN2uqchiZ+6tjqWtl6/jQ6uO8d+RwhibBwnVkcH2OaDSmGT4OnLkSDDt6UmAZkgbodtkgba
pqJ0cVoeBvzzpzb+FiOxRDpd3050Z/CgmuZd0Ny6VZbvGq+01oUsugfoRk9Orvo3y1AdqGFcrMsi
Aywwqi1uLU+7m/AngRkqXpEVmdjFHQx9O/7G6TBlgbehVYI6HvQPBHbsOwKq18Uto5RLPC1DOzfk
yVAUuLzMib5naELaqhMb5MjQdAHsw/qRDmgDkygCH5m+EwZoGgrsz8qg7F0EMIN1A0yHImfl6PiK
2mCmAz4ox21juvmlsSSNPqZ7N8ICcomqMVkZLYjWeJTvhUSWnNbaqqX18MSHGRNGk+cHp3TSXaHo
UgapbUGKgeLRJpZxcBos8RBF7QOxH98Hxw+ehCt3WtNrJxo+0dVDHoDoAatq7RfafSLR/04VOskx
nVyoFgNBThAprqV1VSPZ5pwb/TlsYbT6DX+7N1/eyBV9ppVyDf3WOMH7J3nJJNeGWIQcyUKPQwH+
VeuZ+Tta63TyMZMCG91OEVZXuySKwlJq2/8AygPwJLMB/tA1/T7wo2ZME+6bPprOcaHvG0GQJoYc
stYbR7/K7KSpRu0Loe5ykQeEV+sOUYFVs4E3EtwUtkkjzimrYxrhGEmQ52uNCJ/KyuiuQWaUTzG1
e+qWMJ1B1oL3LDWdlPeSUUiZptAawFmM/5er81huHNiS6BchAh6FLb2nRHltEFIbeF9AAfj6OWC/
mX7TG4ZI0Assc2/mSXMgXtGkADWCwzppkMNrfAJpUG90ORFkEvr+IUl0n+QXx4erylTJNFgxYAl5
wJhOTB2EjkUmW/eHmBg7N3Xz6Tvx9Jp2FT7YTppfdu59o+O/hmkwPiXOlzKH4uYFrBSAhrVrww5L
VkRoV0j+NRaOkAJuAjRFpWHPs4qtEul4dJSRrAcEq8eE1gQhafGXqNAT5KjOVznANsMiUk5pvXao
NFhjkxuwfHND2zkYNtGbHRiKlZIYo9umalZtF3krUm7k2hxUQunEArsQDphaBK6Opvf1n6Kn4+IW
7kNgesQVmY2Ll6HC8SI1/2EkH66dhieigRJsj/A8VDVay7BFJ9xYVO6iPv4iudve91IH8eLDHioL
D/1Z01jbkviDcoycUzBCew8buzujzWgg7A7TEQwPaBN3tHcqsuRDkEI0SSNc+nSVWVzNo1MGbRhW
lBWQve63/mqM6KFOhts8BXl20VQBKDbISkJQwJEZgMnZ1pjX0YjbpwB/tdJz8ewO1sYyYd2YCqLy
yEoFxgqIMQMb08foF4+FiXTG09zxLGzKXHYDXC4xRPiAGvBa9YZ5tSdCRxMm1czTpl+0tB9hC+Fs
1wP+He2UreUmLJvhPAQx8scSw1dePfQl1D4Ts5huxu/SxHU4WTP9QLPTI/9oMtN546M+fCd+KR8k
7r2zX+cghhU7jj6KP2lIPgotHr8iu9t4QXVO9TA5i1qzHxG/42KLifaQTWYetebDYuj9MJelD66x
DEDg1qoc15Vnpp++F/Pmm/oiwilYm/5roPzq24lj6LFeN26gGCmWcSkxEvM8nRL0sxqlgMSa9TRM
O6hqULutg6mh0HIyfKR4qT77zq9fWY3Yyyj2wwdNRuyk0MyunSEkqQqJ/7E+DElnQeAxGio1NNwA
MpadLo6tHnhLJbEW6XV7GFzKVcPNK34UqNjAHpQ7VYONTiNTHmKhaCGa0ymfr2VTedFlJDYDfte9
5dfspbzYWhdWIA+tJMLexne2HysaRvO1TNHeSqKWtCaagQfTU18OLMG1HnfIJXgeeu4kRBgYI9Hz
eKvQQYEfDXgftIbgWiaI+QcF7B0GXcPq0J4vxp5M2p+aYXf7vBKnjJoKcU4ucvOi7g/0HXuzzg4a
4bym46JlRNVnKkKwaV6C8muR1OFDCAPQkXl/6puJpUwSBk8hqjLKpf6q0f3haKO2XxSJSyZnlhqE
zaM+qwEroB8mKJkt77CrEqaHyiljYJ8b9CcL0LfrSUf0OZabofJHiishAoOQELWDw6kldDtahwZM
9sLFux9V07Ut+ndVoMNqvuw6vsbDSNxXvkIM8+oqZ2MZ5JBKoEcwSChxfSd8ygEUaK9ZR4ow/c4c
h2vkH2yw8MAJ8Vug0p+xy/Ul8wbqIXYIkBNCNzhVZibiZglaNhmo1KEwSNpCm75L9CzaoDrEWwtN
hFA10VnfVsT0YKl8pZX7NkFy25pEA24Vm5FLAKfAa5DjyV7/geeFBqaTP0t0JF3Gf082DnYYmCYz
zbdFzZGKdJv1BmLL7trFP3VIYFHt/iyE3A1pHR/Ih/ET8zOaEe4TPBtJhnBt4MBAEvbRtgyTfYF5
yDd69pMpwDmCbnVRiSX7gMcinLxtFoU07PCS1278OnSZ2pJABF1Wk+mqOg4eRzx0Sz2+U84zEJR6
heZ8VvoafvGUiOy3h+QX3CA+n6ZUKBfymOgwq9iMXrANbXIf29D+FUQAKLQiw6wZaIieC2dcdxR+
oABAi6TSHhyJeZyZVQOhjalTqzVpoCi/8MdDagF4+zb0FtTwINb/JHcLoP2LoqP2M5PczPhoD9q5
dQzM9IjXJqs/lOyFu4rEK9bYEwA2dU3qFG+NNMGrzkpW9jdtGbw4ohengFoxfKthO/lOe4pb9b8X
NKOWYa+o8Y96eWocqJXMUMBuaoi9UuiA0eYLbFEAfBMK2LUXEx0WaRsW4fGikv5+apCOlOYbS+0r
SIIjQR9Pg4RfWAdykQV+tmwFJ2Kngm00+T9o9hzbpnV3cUOSJj+UejLqtR7q+JdsYMFtvq9SD2RM
flGY+HdpW0YnM2xfTd3MtpWXsPeZL8YxR2uqwHsQJ9xnabstc/21VvWSpE88unQW0efk3qLJs1e7
oXjiFwGByOi7qdeqnrJwG6KcAa+ua9avLIXKarIkBt5L0R8yFQlDoqt2Aa6B/9yGxdg63o+6rR9v
+MZ+m2kI0YpJyA2ApQQRqxw9dmEvJw1AZJ7XTAp2Ukk+YIwR7+htGAmSaef09Sl0Rb27Px00CfvP
E9+v3i/uL/bvi9sy8CG9AMxI+N3S8COjrINFP+rdYSoOyWx/J0AMxB1E/6XvehV5g9ZITjjx1cj3
sVQoBP4FrtfONtU+zzpUqJzywPt+afO7gEm8iUqn2hfzl5zp9o4sHdTEQ7gZyjcs7gdHJCUYPxNk
5kwR6SjygvRuYORWVQNUGvSkTQL52maqWtFitRZZoWEBbWC8mS6WSifI0yM8PaX04QARw0yzAvF9
MnuE3QHXp7dBveEs24pzUAfs2Ld7HZ21dLIVFTE4PxAbYSCOLEGpah/dlN5XB/+5rz1vwYBy9YmZ
2rYDkTm6YW1dqYM1qK4Zy01T2RaWZSQjbIQJY/WIV2CV6UTk6GWut5AOUb9lVH+y0CMRsomDvdGG
O4SoGWT1XK77PmvpKvZvul/8Ig03eW5N49UWeX0NgoIdpks8ZF3OfWOLkTtChWMxLHsoMZu4ANnV
Z83Br8qnwCKROwPBGlUm6aoFbPGIc+VIZUV/UCll6Nh2rW9sgMcUs+srBKl0S9IQRTYii58Dv/q8
34EtGiG82pQ9lZDH9xLiIwidWnujI7e738OgJLa0WewBpyEatXbBCEy5l357ILsCYX6bcTXTWA1a
XQnh7BV+AMyBvHhISnc2TdEHZeBkIwwFtD9SxY1UAIpk8z3qXD5PZpm+2LnNHOqGGEuZe1+MuHu4
3wGfhCT5qxkeSVMdDjbkXIYU18Mrq5bSa6xvsyMmDYtiTSp8WwOdYXN0f2iSPo+dIHDKIdtZ1n13
7BIq/K2WEcs9v7iR+oeQUeGN0gIVDDofu0l14ikuIEHMd7D0+lcej/KJqbXY23ijNhMb3TcvTff3
186bkCnD87Qr9FjnWKjaJ1o4974CygLzmwtHq1xlWhOcnLSxLsIGH/nnc3UKA1vWfNRgXikLEzvm
MXo8ovpjqzc/tPMhslXFzN6Iwl1UEvAiHTm9DE3weH9u+hUMQnHlcDKWLdN76YE1msaPIIhWXlJ2
z2kRvjOQ6MB4WVb47KnR0TULbIasRHM6A5XActwKbafUc+xB91H2SGSpFe26YlRvQdB9hpM7LcfY
WSM7bFiemdWlC/2vUUIBcHv/yxMqx2vRmJesbyK0hTX0ZqaqLw3WkBW7/WshumzXAovbKkyX74kx
re93qCsVkYcceqfY5RuMStTQUz+Kr9QpXtl4JM9ORyHPFwPySrgzn6683o8rEbLc0WVyROuQ3HKS
If/zwBgLeZH64tGK+CnoKmezPD8jzL7M7LpPLwZtz4ym9tnQ1M9DFr3cj/tYETAHS/daxJN2kgaJ
QvH8Iboe43YYeG+lyw+zyc1oFxea8Rr4GrFb3EG4w7DEvizOVh54Fz2uU6pMfC/8+65ZMHUvJZrk
nRdZFhvLNv/I2ZTdH+mHUCG6AY67Q9rXSQjtqcrFpaia/ClnxMPuXWCYBjS8v1/1BcsAaVY/79f+
XOARXST1RCjy/VFpFB9Cv4LcCe62BG0YPBYB2w8G1vwp1tpml8asRbvG+s9LCA3Nq1axG5rvQaPO
3Xgm7sz7s99vIwWuK5v4dn+Mzapy3aU28vv5DXq95jx28Y+/b9kpdlmWBgi0YHIxqMi3kqVxjEXg
SaEAw6cgadLl8q2SY3xknSORFXMVly+pELWL2mS+GjCCLrKSL7VBnfTWFTeRSpAqXuReW1f7uD9z
3+GUEBMFjvtjUCNWLGmJzb4/JpXGC5Ds7qF18u6FetM8xsk3UaTVuWgAgt4fZLikfju1jWlift3M
sEC0lzpb2Pl1a8eBjFqWTzVbgxtwgz/v3cUYR3Ylker3B0GMmkDh6aB15weFPZtRSPvB+X60sa8J
WqBXhcjoWgckNMx3GmCyEo3OEut+Naron8oyGv+8d9YUL5JggAenkc2LAYm1NVkFJBAQj66AwsmQ
sZ+0d0hft9hWxilL31uatET3AuKtfMiaowAGNIT6eepaOsjxTHvI+XCxMukyzAfuf/29YMVORrGC
0PP3tswYEOPdr8MtIngjSaPtf934589ao4qNb2H/94FWPc1cWpzSHjWHNDeG4c+7afuSBV4Hn6qH
sAIQmDeSYlEcySElJJ1e1sf9Niuy1H8eQvfAWVfzQozhkXweRbmxa+Nx4eSc2SHD1NnU/BD/M6jH
+21pRSehgxK7KsgTIvNhds1Q3YFGsgmMsv2gqwLVaprbTrl+cv0xOlP9xKUe2cGlYUbj5CiWFI70
z06H+REYDd2poRvfbPIfG0sj685FjQ2kewfJFkIekV2sNlj+g0CGSBZKfOdcBKqRVwUFZNvMyZP/
HEhT09horaP9e6AU2E8T3tzy/ogQ+fafpwKLpCFiLSmr/9/T3/8yOvgvQQHJ+58D0eTVa+AshKP9
/0f4SYLzLEnYXvz/A/WIZDkSQbe6v/v70ftF0SApbJWHoHn+WH8PTBHhFg4Sv/U/B5Ie0wZNzObf
AwgKDdjKlrH++yz3v6h8MzwBLdn8c0Cf+YZ1wFLynwPGHEvKno76y/w57hf3tzEJwkeUYfDdzwf+
folBhh1VVq78c+DvI0bdoyrSJO6/BxAVU3Js0ZT+vfP9r9YqyWomy/7fA6pRP8n8jPb/PCBFuNV3
Tvfn9maK7HUf9mfXTKyV6bvvRZnE65DKInIIkBlTYK5JXNsCmieldkrEKqyp8xeteFT5ux+a1gWs
C3wv/jNaKFZjS80hTBWwEyoM7Cn0C9vuAHUhq3p+dQGSaBZ++zjBgWYKbH/StAGvqfSApw5Ro+/u
e+bQlYg+9K7c9RCfLCK8TkNDdd5/sMfWfK3oTDSOoFHlR8MRJz45KmbjEK6QA1rssE9GGQ0rnH5r
6AnM3gSI+MA1ZGqwyS03dezH7LUQtmgfWf0SBCRE+p40l05HR1VUKSHW80q6xkra99ux849LL/pt
UiDZVn0NPkM9hnH32FoDqmPagfClCFsYDRQ9IwWLaUkjmzheoZw15xlgQthMhDPsFc7uqCHt2R6A
J3ZCe2cp+4sd+xu7/2+TylVNHSMjOYAthR3uG5+wobKeNr+JJvcIc24tNJSkIoM3GAJAY2HsRy9z
iq7evWiYYWFYUYbuN8lggFXWmQdkMiRrahYYda2XFFr/ysmzdCP0/Hdf9LuyiF6Iu+1/2sDiPO+k
dw+hxyTokDZJ5VpAMoXoUbuw8EgIHSMWl11tXFHahKsoPSZhGV4LVBwmFjPG/ABwmpHDKmasdhEo
H9g89fuxI3sVtMdCo32qYQ2hZbvgmwhhU2cQifkEsQggksSt/ADl3Bqg3lcZmvZtqA/+mTNoAPtw
gwlFDJ6Df3gUVLDMTVhpUKPzuHwtypvI5ezwm8M5Akziep78lrW31rpxHj9dSrOU1ZYds/TFsICu
ewhWUUX3aifjyDtpNuvkoYW4O4dr0v8ik9tImzM2RES9nGeeUZSvJmFkl2DyvnQaf+jpGyT6gulx
vF8d9Yg0E7AS96NG5yc7eg02vCcemmpBu2FrmG/uRyFv+CuNQv2213TjEGXNtAwJ6JlbOf2Rj+2+
8P2wfWzz6HS/Ste6JoJFn/5c1X0xu+L97Ox3tfdS1NlvR5+c8/2+FJ++Ms9pL/djIHReZZVEV4Nq
G5IIUjbxTXrLTNjfdtxe64o86RL5tsy8YlNVhOwh9wXnNkWtea5xuY9AoG1zUXYg2zKDdvx/38Ei
lyItrf6IttI8a8p6i5KRcE7yVikTxsA3sh/Sx1FK1tWSgYT+K0Ys+JVL3xQUg+iRzGQVoYnL2KdX
nMQEq4gpWHnM6qsop3CefVnJYTIlnMLgkgOPjt2TI5NDODn0HODYK0r4TWMSybRGC/3i1+kLBdij
0NrfM43HeOwSFDjDGCPT3lJP82n+MMN0VSvOLJgmzn6Vg03t/JmYpt4qs5tAQScPKeWrhe9TsRCd
KC4ZsWGN9tIXFIq14iloR0LY7fNSsTJShYbeFc92gq3d481Vc95PmmLV8tDXmzrnvJnsRWBvDD3e
xVH1nmjRxXWgyYfJtSJ3FLHnLqo05+Q3dIGxKF9ly+5q0F+rKg4Wk93KLYxetqgh7HAteCjz+Hcz
aDRd4uGYuDMxV+YRpvc5n83vdm3YOZAQ2+e4a34mEelOVQXJWvY3s/A2lkTsNIBAXCNw74AbOu7S
hvY4OfkpqSbo9u3eh1frOuJTz33U52WGeodzaGqe0oAlTSazS1y5Ond1gCbY0ZxR7G5LREcHvW4e
uoKhQPZ2vICspaBYEQrlNuUJJje9q1R6uzIigBxIxmHCQuoUAwL/QNdXeK1/jnxSOwnPrVuHh3rO
ew6bj1xkP+JpI+xf3gCKmW1UuLISU64khZoOBTNsq1Qs/D6aaIQ2WG/puepx/suEj452n+RXksPi
fuOl5bRtxiukA3st0nJYiie/0+QqmYCO2nLAgVH98lti8UqWUCwhjB+BJHVCK1+TwV21Wn/z6mRf
d36+n4NVrNolPj0wvstqgjkMOTrWwhkMxVojFeKzBW0Kk7x+dgWBGhpSOIJi/LPMRlqVI3jkWKRb
Kuz1zUiGxwnzMbsYqmwBiYBlSGQRVpiHIsp2DuX6RSnmCPrhifYedjvN/IWVG4iWVZ5bYl0C0WhE
4/ZHmqovhi3dhdVSYRwH+kMLIbwQOSJim6iDIhuRmVimClT3UC1hae5oiS9DERB70OmgbBW5sMVk
rIeSnQ6lM8yBCxU7EHrrlZa8lV2arMPI+lnpAOmCEMXV7Ni1vO57kvUtgHOeAT6VdOHWk2lsJ7tZ
oU1EgRqRMWzzJIkeD9tOm+B2lvZwSaOUU3Bq1GqKZMV8QGIP4Y+n+7VYM6vz/a/w//663+b07nuj
eipDDt1e8L9ne1If+FP8bTlfG+bnigqnPM++qU3rVui45wP3+97/+ntxv02iB7O0Mj6MJZ1ON0Au
7iH7AvOr2rNLHHPvPkpD2Yf72wHJl600q9eI+eCV7u8pVJA5hMFahtjuLMzPqaqyddmQWulIOKyc
NUSi095S3vQ4JPp3SxeA/+4TWI5Frf2yZLvQQxOPAiB6j5I9QYH6fIGA3z0Nbn4qivSX42jxpnZs
ZCJgPyIva/ethcIwFFm7SilhrKImXIt7e02X4c3iJN/BpKdwpEXhzZtvq4gn5v9gkXzi6S9U3AfQ
G3Gwy6Bqngff+ulQcHhAqmPuugmhm+NNwZPp1HvNt4HzosBEpBxDIQtSBUTGwt/YJ3g/g3QzxMUP
P/fFQZ+i4VLEprUv1fTYtMDLMuOEErWaFnhEXHaJdDFMgwCXMiS8XlLa+OzZJaUgPdeTVapdFzPM
aoZ+jdJ+fAwlKPOJxAyZwQqkJXYLY8NcQ4tgAzppq1EnZCfNunwfx7Vc52ltbPxwXtJ6OlZWEJww
oMHpumaGEjquMtZF2vCkeozzdlWctY72tBxHdTPIBc/yj4Ei7VXz/eq1kwN+ryK+3a/F0Vb7HY2N
/dAaIz9dMWYPRv0r8Wq4aFn0rEZH22cYg6+FNFMyfX3jI+yHQz6gtSf9tdmbWmas7DpsV16Ig1Dn
462pK+I9F8PD/UJSNL1MGIPhJZYfHjlNSPIWIEA/yeZwri0bTHxNHkHTuk6Qix3RpAsq+91wp43v
+K/1MABLNdqYBbofpOYiGeJyn9YKFqo5HiI0OUcMw2W56INerCvMxgulkR4PsDM5DLG0dwxiwHTg
vlEHJHjFDqpHO2OAQD38ETWlXNlOVT5UICBWE+LDRYJNb1kJ1m9O72U/cECeLSNOXrzu2Z8hnrjc
5GEo0L6VeXpRjb0VKRNi5TvJTdeql9JKshO9w3p4irw+fgd3Y9sWbV0H26csQ2hmbgNSHq2ToSYo
jMquT7rYkDNevedmou+T/or4Zk5b4XOBw4pfQZyro5hw01s+6QVK6DA72FFvnSGvV1jP28e8soJd
0wXVMxEiMCW7kVSdTlyM1nAugYr1U9taChxYN7yFqGdm4jYov/CXnWe/DH8y3kpLc+nxrRyhZ6ec
TtsqQnK27+sAgjDC8nVHMXVNX1y/5BQnafPcmlnSldMLz+0yfKylXMdB2d/mW7KOn57udB/YgNKz
RjWcNWqnbZzU+VQVKfZZVdkY+NljINas8so/ZyF7d68CvhpHmmC8NObIMRVcLaRaejyWBEQoF8SM
gUtGtK++lpaXVubO3HErFkmDWx+IBOZ+jYLb0Ic3w/PygxfBcbTdMDqhEhH7oJAQPFwfPC9askax
JWOrAIpXTeIYIHdeojj2FiyTux0EvHwXkk2wtjJqpKMkERxGxisUtv7k5j451FmhLmbksxQtH01t
2sHs8z68WCO0NqHrok9zAIFx8FANPXP+l/SagWaGcZjtYqtTBB8W2S6c/8KanqGkUhkJQPmB3BY8
8FqSqZOmqqujp3IflB2jbkDKx9BQ+ctaeD16nKiHksx2XKWEz7NoSa5oHSwYDW7wMKS8oj1pQIpT
NR3QMftLKoRztpn/EWAC3Uok86sB/jvF4nRctqA7XyLKRnbXVkdLZ28Z221wGmjZrzyRCbaKGOvq
Pm/JdRfQtoqTzFN+I/OsIGcZVSE/VFTvaVM5EA8/ixRnxej4/VXNm+mMprM3Tg9hLQ1ijqp45TeT
BRbUb/ehXslN1sYf8IDUra9OVekmH1gHjJ3p0BV3UBl+UlDfiNB3qRp5gsq9ad5cm2078kK5JV36
DdZEdasj7x0ONflGGURySZNyPaYeWSpF6TyTLbsqjVZ/M3TQLcomiMXMk41tKe3VbThJ+xRlA+6M
N22snFcvNj8cD7uITlpNg1ph5aCS3fZW5DyxwGMJ4idnz8N+jzCJaAz7QgShefIJx47HnmxRqPLn
MTv3bmR+4nNMN3lHelCgFCuWWuY7Kgkl6uci2nmssZFBgE9tMoeLPLmNeMrPTapPT3lL77ztnw3i
fEzXJZuHAlpfTvb1fuHn9UlI0z8ObpxsYAJZSzGRsK0pyW4O+sEesnurRPlbK5OfXU8yQBGY30ln
Bo8kkKA7szXpPN0vYkmsoGeezDz1bsmEplo2ALBqA2GB3sXrITa9fSMaIlOiONyis7derFwQse6H
e2usiwO8xORmG5jPIthzHzHahNCIxHej0ssgrOCxDK3fYWTnGyEce+XSNb2xJfipu7jk2lkbmqni
JziXcZur5pk2kI52OcLObqekyDnZYZgbGEzMxj4OaL34fvtiN5GzcSp+G6zGsGXqjvkKbfvcTbb2
rXkDMXVhF6PLxQ9CFllqICg14gcBcERLyAp322lF7Ib50Oipu7jzTlp0lW1S++8VybhrI3b3okG/
M2gmyFosvN/x8LPpDLn38FXuvczfWZGfvtlmpW9TN5/WWEU2ctY19jB11ihvvWXTmSBUm+x8cNy2
JV8bNpapM5XqgM3IBExODBtI8w2BaQfk2P2npEL7pR0VMIXZMkvLIbAoMw9Vq13BaomDmyagKseg
fkqdZJcRivcoEmJTIidPnkOoUjGMi8OI6uGczWpbrC/peY6AoyW9wGB8gVwv3kuLJOwyA97Sx4Sm
4uZc01oudp0aI1AoajmkpMNPTnnxTX+dqWHa4+nIn41CIRRPg4eIHULXNfG6y7JDTDMrHbFuO8aG
/PHqPW1q7xACFV1NJS2VoNd7yMa5Q7PasW51SbEqrIf2IGSodnFWEktFg2JhxnH+agAkOxg6iSIq
IUFpKtQPTKpho/zfndHThcjqbcvbXBNeFu4TSbzcRAjJW9VcLDrT58hEGMWeFslSDX8p9MmC9cwn
33HDI3bXZCtC6ntpbNCSgFDzMPhVuhp7LEsi7mju9JW7Q85jrCn1ZitL03x6g5wmBWJzZM8eSSRF
8dDm4iDjjpZY25N7Y2oQ79qEnNK5KhHp+rPAOLA2Bdisvjs4uNVsYYWP0u2qV8skglPg3GYwGjXN
/cht7xZBbEijTw+tPnUIK6EeUM0mIDN8gQS8SSqKiBOkl81IpAEBv3l69ouvJirql8Tqm22p29Pi
fhHZrfHT0Xbp7LmRgiC1MtSKzTT/eJnohlViIyi9/5bvV/uyscGVZ0f8TdlHSyYgHWvnKaq8w+Sn
9VHCc16UWpzRLcCAgpMmf+vpB/WqcX61XrzKAOmutL6tWEDrD4UYvR8as9V//YFyFuHusLWSsb0Q
YdJeMjULvegAgiMQ0zwrO/v7Xwgplk44apfEi56s2UGi21Jb4UdAj1obz65Sx8zJ/Ct5ADdOM+Qz
oN8fCyjek9lBSUEad2KLYO87jexvejvtzu/Keo+46CfWqfjm2fT0bdN0+LfI+BZruri0uY9aN1+h
VyKPNJbZRhqajvtfmBsv539tSUTmlc5KHG13INp6F2n56atP1viA5YPW8r3KJiUlFu77pWr0A/qj
7sd4bEYbVn43Uf7pLeOYutOwBSL7ZM9eEBW0FIkpMvdmV57GgDjJ0nWe4lEbrrYz7quRcjN5cXKN
mdY8x+yclynxB3s6sDL2g68khN1tMeseq7oxHhwkLQR0d+q7DRLyQgUFC87gZZb7VGvY3Kclya1h
1W46nRrupMBhjbH+HJGFF/P9DWIFq1+QIEcEIx5ibaVCT/+gxb7OQjK8LEB3RCNpZ2mSgF1QTflI
CAJkFzz+CGsSmKdwrB/NgHpsMJAc7pe4NofIS1+DriOsrGGZQpTCxjSz4F0yyObKc95NpbJ1x3h+
ol9vnoeB1Oum1ehad/5rL0eSIirs0Xkck7qWW92e3FnkHSC5+R9TTo16+dK16otFtboaAmNJ6Y0C
NRwmKamlN6GXPhWhSKcUUOQ/0MlbJHRzkQRDd5KAe9H0myxVggocEitDWWfabtIlQuvQhuGD5hNp
CSDq+22OpT47VtEPfh+cMkKTX7Xe1jZJJ1OQeIc6aHGozBeB5lFG7HVnjdm+e+rcCNhRJy+0PuZF
lnH2VPIm7Yb+/2igbqsAYrN7MLZmaQNnjE1n4VmiPvpZEu41T7CbGRyY+EnvIOfxaxm/JzM8uK4H
uWwtc9wkpk90ZBs/CVQA5/uF0op3IprytRk3zdKT1fgWavNQYVOE8If06qSBtYE74J2FZDJj8TOd
bAgN5N8RbIkJcVipIoBxKIf3UprUmvLCWaqmrl7bkkgvn0kXqZr5MbVBfA3sKb7C8Rp2amy+4tl5
VKBEPVVW5S9CJckkLpP59EMUm7ea2o3FhCueTJIxtJOdlnQV0bMBAdARZOxa8esd20fLeepGDLGm
XzuPzPTIhbqYAkhGrJsVKMKwigf6xSMWwWQVCBeRdup6D3AOSfuU2q0gw0xrM0IvGMKp9u9ZXSI8
Z9JZ24L+j6MBA8Sxurwbf/Qqo6YR86UKhzVjQu7lIxiuH6MT+ntCFoNlZAQRyDxKxRZU7rXrTemp
a4q97PhBkaBUbtKZ4UpxbOOwS2P7NOIfU1+WXnlPTT6z1i2IpTVT2EeZLiNUyR8onH8Qte2eDRt/
KExsmgs9sfGaw++NVElclNUAwd63XvhCh0Vel82y7L9cMiYWmgaUe7ZnH5KufakHa+KNkm2Te8jS
fN00Lv6IgR7rnX+ZhrJl/sYogBY5YKaHFYqoZHxA07QvSaVadmaOp2r2GNkQTdsIo21lh8Y3+ypm
sLL7wE76M6SD8UD2Nktamz1EnjS3WtcDVMj5ZSiUujRtSWZSnLDJYNlwzEENkCSEECkcznqTBje4
fDAOB+2nOnbR+OAwhL3WPZXmIknXVh/Wz1qkggernJ5oZCbrnubGJRm3QwlAmAqQesz13PkgW7Va
1oADb6leEMzWN92JiCsXKjmqGgLdisS/6g71P2DA2SOzzzIwDHIhYfeMHaOOMvt6hVXTO7Ssrhh7
svFm9QgydI2QOdqMGAW8yXmuKxYlFPQZ5LXRQiDoDCtgHdaWFlf54AXmjyFT43tixnuRZj2O1GR8
j0Ni9CqSbhQ8sE1/9zpMNj4r4QVE2aCA6Ov4VxzJ9D3VEuDiJcE3OoPtsnSadk/VEAgABSN804Vz
Y9IIH3Aab4mK2ugQcT6ioMfQ3X+gGGWHVGrfEC+h2QVBuXHMBMuw82kA7t0TT+ksOsPWnxqKNWCe
B2dLhQKEn1UXnxqpvZz8ldwSyvOzsZv4zVL0VbqOEqrfXhBaMu60UfcmjEFsi7Ikmxot6rKuHJds
JtGvKjyQ247XvBXR/3B2XsuRI9mW/ZVr/TzoC4d0H7vdD6EFgwzKFC8wJpMFrTW+fhbYPXOLwTJy
ZtrasjKNAkAAcHHO3mvfMgygUVH1Vhc5cuvSeqhZqOTc5p+UYYBUktfr5eVRs6kjgb2r9/1Ap9FL
2QMFkLIms37xBic/amHurBKh+cdhIuHA0vyIEKGqvunjxgFgW87Dqnwxiftw6R681tJdTMlLQvjl
Pe0x+H0dQ7OqRmyRvn402nvXzf0lfWNv+TbMsrGmoFS2P/pCb86+Gf4xGQTzDk+BS30wdYPmNrFp
pbaTIga6IflCEChJLAlVS3ri68KjwjzJVN6lY1qsqs7BWky6POFFbHIlXcEpm7obW0Vi54wxgW2e
enTakmZYa5MHPBiHYpq+Qe0ANlRwnb5ZPmnMCstUIrvK5ajdRLW0DjXhNcsCHzGie2o7WgfQpSZt
OExRekVEU1r9k1SF9UtrjFNXybNflG/r0fAwWGLXuoN/fPvDdIH1Zqq4yuzKujaN8HXoy2qF2nPW
7Q24ggkLzgOnOL/9IajWmgAurl0PFaTry01vZB55YDqpsgGWP6ewNPKBRbMNdfBokGqMJmh/NHAT
FS2ORntyAXDfq3CKH7LwYMbTc0NJnrnbLE+AfM8pCZRrTJr1OXb771AUwk2jtS0hgDw7rLWOZVWB
5cVHPKE3PI+BOZx779dgty2mUKYhYSJVZCe8UBNYIKcvCdCa6y1hVlXrHl7+WYsYOvGhAvD1IVJV
aIZPCNHJ+WDLdAwd5yYFmHagz4a2JGn3b6tjZuFT3JgNst1G3xS4j9lE5ZSy6/DFGRxnl2M6osRy
55lt8SulgryqmlIwKmlgomAXVhMmDpyFLOHsbQm2HalSb19lJuVIxyVL042c/srqN4XNKqPSDRCI
Y7ROqsRbUqt171QQI7IKClqTc+63Pk57kRTRISslWZ1Vph+1KNv1Dk5l2zwVLbJk33YjSNY5+7lB
UtvniuPB2UxY3DZsruMrg0I4OKf8iP3PW/tc8W2bpfEy3EwmsUGe1dgPfeV8g080rAty5/fpVNzS
qysZpdsfvsOZJGwC9k4zbSZW1DRte2/X2dU1hJrsPhnziugNnJiAQH+xOMfnqMoTHhceWNsllMyq
75GdW89kSAMBRLwE2y98xcvoYTzVAzCxs8Cw9dSDhGlWxixDMMaQDttUN6MzFX8EmHYMgnBucTRF
qzQu1gYE4ueMcvKSrVh0rpErDGUpz0Z5P6kBy2XtWnelW/wCv70tNdvbgfh6Jo+j3WiodO/8+zZz
6Rp5QXtV6uiSWye2NvCBUNFqOYvHFiKJjnYWwuZTn+F6Hrt2lvXq2QKImHNdV/HvJDB/hWZoEgWo
+Ru3Zt52K6/cSQKIV1LV8UYJmh2s/gE/mox0VvbYzWpDV9Ziz5KLSGDPOGT9WL7kfvkb4GvyI3NL
Yg0LHJWJ50EBrurw5E3xi+ljMOyswF2nsO4AnbbAqjqKwbqj6Pv3Cmwu4FW44ecaoroeVAZckoqw
tU4Yy0qYaKMj6Md15tnnoNOqbUhVZ8EOoLFs3HlSdlikQAt3cRNWFFRKsuxbjfvFPkC2fn2oqBqh
JJtjgrxjDYj5kNeNf3z7w25dYytxnp6KjgTbqRnVcQwLAm/mvxHCoa/cCtIowzlpssO3CUDRoZPU
PaVu+g9JPsXXeup4SJaC4U61fMyGRRAzJUi5k3k8HuPWs1aGQDQO+WhYAeNKrho5vPg1XlRPWXA2
XLGeGh6QZNIRi3iqAS8sUN1k3K8QdNINaroA+yMBxh4PtyIrBIfsuR5UtHdG/F8oVyGv2VpCdcc9
GiXQKlDN+Qq/hrshxyFfoxgwl1rFoGkYrYkPA3Wjxluf1em08l3L3NHZ/Gm06TGqTf/ejlC70j3W
1iM2rHXviXETJjaJoDZ5Iqxgc8jWfk1FR4TrKGuXsx2ACPuwuYvZS+2DznvMiQBjpiBsCQPH76mf
eWL4k2y9q24nvcKYkAJk4udoW6rh1azcq6JvmGp98Vo3JkikJBt2er2kA8VzExqEztv4l3X3R+xn
2hGi6b7zsScOJa81jaNu3aX+/C7O29GAm9emi07Tdo0oqRP1OZwBf1UQN8T2hPa9Q3/VHr5repyt
gEyQ6BI2sA0RDxWSPT7m/uWf8jggdYx+nv1H1qbnPATjSqIGeR3vwi1c07RNRygXpYyFQEXy9Zfn
O0KM+G7xP6akjWOrR2dgKPsnrVAb8EPkHNlTMVxOlrNzaxWse5vVIwbD4MSSnE1GbZA1DcdvT93z
t99zQVFjROvCNo4st7Yk0NRn9iThuSKreJqU9awbmIoDaNlbOk4IXwjeUz3JD2WGa6uNYv3E1KGf
pNP9im1uUjyIgX2tlZNCEdzI0u7Pn1+5Mcd2/OsDmZNL8Bty5bZjOcoSum6yZXx/5Xk1JWzBCmpP
fUHIEhySZTdpxZm4j2KDmdXfqCwR+wzybArWfi6OQHslBwf34lBtDHKlaz3hvuYRek2fiizWHYBb
g1yWvhrPoWOzJR2r4+fnPd+Qi9N2XSUM3RaW4yCie3/arJ1KgrrYnpTWeAJ4Jg5ZmO6HdhqJ1AMS
TaF/Wk6JDBefH9f9cFzLFcSfSMDG9EUM/f1xm0jLvcQiinkaTWvTU1sRMbU1AScXyM6uiez15wd0
/uKAps1mwzKJ2oCy9P6AsQjyzg3IkC2hTe47FLrlbSCImS0sL/viQxUfr86mKSPYlxlzGV2/eA3s
QUZ2HbFaC70hOOjpmJ+yerz1BG4XK86ds5GpjuE81x8ti04Rmluz6Zwrrze+4/3Qb2LCC2rN1DC+
xpATaNp88bx+vO8uQ57NTTBc2zGMizM0pe05jddTYGEntccNhr0ozQ9YC4HzmDRMmPWuwRxEN5/f
hjlj5+KBw+QJUcSRtjBRjl8cuCvQTrFSBGxkMo8M31SfZQ+MhfTqrBAETmudhfzhF5p1r+DSeADI
SK5oq2Vj5cldORr9KrXLePP2zxZK/p3pige//mIk+4tbKF3dMZmiFY0d07l4MdinqaCt03RZk2RL
hSfNr3gzXlXlYlpWWBcEJtjbtl9rKPPDxMxukTZP64rA6yN7bLUBYSTumteCsIua2u/m88/R+PA5
WtB6hGFwddKeH+qL59kSg2GLKV3SyTwa9FlJ7SnUPncDY11b2cwuC/MtUsFkzQW85mHnP3g6AXza
GG2cXtTXCPLr69yiKDCWFW1gSutgH1lNEpDVLPQiTrY4Wc2DrQXrrifpEIH/i1uWJKPSo9pYsY7e
f16L1tmw+vzqxGVIkssjopTh8pDY7PbFxdXljl4ofPlADmv7wUZrofn175hsUQqmRIzrez8W9Wtr
LIwqiH+GdvqUweV5oKBw9fmZmH9xJrajWzyolqL/djluGOzE01BA8owB8JYwGqZGB9TQ6wSe+CQC
QaMiiEK7cjS7uYpU9tOqk5s3hAGJkqSSW8XWoxhEzoa7HUmX+t43PQTPpLu2CPsmMabfG6MZrIKs
ng5FH3VnJLslblstXRMuq6dmiQQKu6CKo3EJ2APpvIj9PfzPLz70t0t5NxdYBug8IdijGco15MUj
D4qPDuZcdGJrALCCB2xvqZLkdH860pHW7rW6f21Uae3IItvk4axbd/Ekvykr5EBIpm4GNCmN9MaS
+5F49murpAo1RNadLUgs/PzWOMblUGIZDlOtST2FBQdR7O9fAXqQ6cSkQYVumG5zxWZMxN2dqKNp
EQNNvu66GFtF6ka7cWge6C15x4411tZAx0lq0Pdh9JwfeQvlyXAdgolD8VyZYQDWkFzrziOcBsUv
BWGz2CaTowEtK4kSSajW1oT8ABhhUYwM5+bNptsmjcvmfyj2aRMHSDtAliUdd3BwoVI0cwJ71GfQ
MzPf3lTgtzdBmcEos2CV+YibrpxRUQE0a9iHQRDto3CcllkHO1mkAYxVw3nq8i65auvuJWXBvvAC
DHWNkujptPA+kL0OYE/tIRgU1JxHGlD9vZ9JQCck8X7+yYsPyzxbN8G72WoexJk+LibTGnmcrYdB
uqSabbEp9Wik/gxZtOS0XX91CXHWwu7To9+JDAFAwaJoNG90oi2Qfb8mqWbf5Zpp7r84rYt31TRs
W+iM2oJePCemLkYNOq2tToGFlt5UquWQc/DW1CdEbHhQJbldpKMC0c1HezdN40nHa5X202sX5uWC
aO5fn5/OxRQ7nw3rKZYcBJbxQV2eTaGiJqCXFC7TQkhQOi7yUnSvEQIkrHJzFZuw3OLw+UHF/NH/
6SU2DcdwXWYF28D2Y7ICef9S2BLPXqFQHToQy269qRvWbGMCqBv0HE2teyZdM9oFVL73JUwqNX/D
F6dwsRT+1ynMJ8BwwtB0ubZwIEUTf1OEy/AZhwy+qUJ/6F1sB6JR3dVQZGvhzOmYIHRco9v9q+P1
+TlcPKCcgknV1tKFZcPbgLr1/lOobbciRhOgoan1vz16nUtFqGBi8Jp/fqCLaXg+kA1Q2GLgtFlQ
WRdvQjCGgCeqCI+FGxHmFz+1Om7tEWpGBfi51BXLmvrFhBb++XH/4gIdRzi6bXJ0Zal5bPzTRqvX
2XEylmmLwSvos8xXmGhxRA+Gv31xqL+4Rqkky3TbYJvDouP9sRLPsdky0zIrTH9c5mU6nO3ejvah
/01Pu+8WWqZTWUfWzk/eDGuevM6pOi006Y0/WwNftBnA6jOKdN9T7LhFsyrVlVOE2CbqAWut58O7
yPt2HeedwmKRbgkoUcuCGPY5FBo7ONJCIGAbX+bjsWcJOPopxKoZN1jKWZBgHkK0FNeAHtd0WXdu
YxOdqs+ZnLhvVl5gxj+rQccy6Zv7mCAmNOVDOwNEzuSkjBSo4va2NBmKDQNnUp5r09rzy+R77UBM
lwFqOEPGYJdi/dpOnOlaK5Lpizt6sWfgScIa4Vg27yyFIUKz3n/KWdPJIqoJzAWIYODnGG7dCvVh
J59Sia5V0adZfHFj+Y3vhwpkkLwdSG/ZBXx4hmbUyJAFLGJE2SG27B+7tH3U+fvnh/n4+FgWe0xW
c0I4Ql5eWBRGiGSRFi/xLrLPEdaD75RE9wIDWjTe2vK7pVbn1xbiky8u8MMIzEcqye50ESS7fLIX
D27Y6q7sYiQmhUaoktIIKwsn7xr107AMlaEf+tZBYii/GgA/zEPUAQzbRC5LfAlb1ovjTqMDG90A
GIkMDTqRS7yhkxQUh6iwHh3iqheZqzoqaIzEWVDStqtUt2mGAuNYiJRqCOrz5/dA/MVHwZzIJCRx
K3LZF9NCl+ErikzwPVWdpVjNyAxGTHbQtVEB8JJ3YxTq+0Qvk1NAk24xumSKT35JLynP6U55mr2B
3XQMe/cW0G5wiFOizAGAdrvPT9SYF5kXD6XLiyCpHRGtyE79/WuQAgmj/Wr6y852cNCm8Et82Q+v
hLlUo6mDRCUosWhifxnEer3IbYABDH/lcoq8l3VAWNayUp6xyryWnhR409GdczgnoilDzTF2Ezwm
FvQt3+oggNVb/4tVyMf3mI8ZVYbQUQZzKRer6DRNilah6F6U1fgoJtK5awOzidM88mOEOlhfjBsf
ZwKyZF32SRa7B+XYFw+biNAXdMGoAcQb3t5iSrf/X2+x4zA+vdUKpM7C+/19QZoxUIJq/WUu8fyN
fvttxIICi63CiuevkYBkK1+XMTlqdDA+fyj+4hIpGlh8qlzfx4V+3zTSNwVlNWaZwzxQpXqIbeir
gerjneOZsyjlCSphLjug95dI8TesmxIJhTv55gGYrUbLPci9M/2ujCzD5vf/62W57NzZbvGUs5qW
Fx+pHWCmiBpFKwpmzEIrdODEJHWsvr6yebnz/qViAJbSEWyrEXdeHqlx0zHMI+ktqFNk9xl15Lfl
oOaON0HQW5vPr+svjibnaqKjdAZdQNrvP8e0z8sRNdVMHxv7c5uu85oSWzAQ95nIuvvi4TA+jrbU
gGipm6x3Gdms+en501KILWIYWkFDLro+LBKIR8vUMwjcLSI0M3MITOXkYuORwb7o9SG5HsLkV+Lo
107tVVe1kVM1cLMb4t+ZbN3ipevNKx2JcK784DQ3s4dkTDdGVjt3eePUi88/q4+TI2dszTspl2Wq
bVycvDfS9HFJwYTqnZRrXSMNOg2nbvWm8yRFOV3p/szjNc07sD1fLtX/6rNzCI5nsS6E/WHwmPkH
AnGmtuii1tu6o/7ytmjLHLBtkeq3dMG9jV4Z9zpy6L0FvGbRW/Gvom3MM7FA8ot7+eHJoSYshGtR
z9KNj0W3OI0UShRF0HXeXvNhvDX5KH24Rxef0Be72A9TIpsTyyEMBH0hr5918ZhqU1x1FkdDaI1U
1zMbppynIvU3ZnzfOyxVMNt99YFftgngUVLTMkCgqHlJxNrg/cPaFlGnOShuFmNtWz9yRFUrrjq6
UvnYr1MdyX+Eq3Ip2zR4MSDq1ZHPTCfV97KpiiskOfUxzB4IKT3TL/HJSlio1gshswbOKR1K+DIT
cKrPn1HxYUPHSbs6S2b+x6N6uckZWrOWDpq8RRsU0PGs/nZQabMzTYg9CovmyhkKd1NE6EWbMSVd
+T4WVfRFJe7DJMBJYPQl1Z1Jle3IxWhJzq9kj2CypJ+lKegFb6U+W76VjL5Yg1x2seabxMFMLtQw
dfPDwthjT59HJT3giTb7vv0DFXtu+c52whOxmFIbJC2DDujh/rUL6IunFHAOkdsFR1U3p7rpWso8
mBONCbCXlZbNLtCD7FwI4+hzo84MLZiZ05ZiALbXuFPjT6EV7YYELrIcs+LGmS0/AQbXQ0WJygoy
Hb14nN0HE8Uq9mniMGEiWH9xmz8svXgs6VgghFa0L0DgvX82R9y6YDb7+dls8B47oqbz0BGzo6wb
xxf7oUjFhixTAhwFBUk2uAHKYvMaR2N8a4zhuWjU6fNzMt7Wyu+mLk5q3jYol402K8KLF6b2e/zS
AQNki3NsnwE9RFT4U7YEPlXY4hcU864pf/ubPnTkgpKsuALsFmTt2WjtW8tUNzbcgx1EaEDIYZDf
Md5+D7M6hg+JCCzyvnVOla6GIe/vTZ1UajsysxsqaSD2HfWLBAfjlmoK7mPEyHZEAlI9gSjQ+10x
opwFzAdXTJr9Lq06ycJ0ljq1+Co0QrT7bFV7BBoCxlr26IV2hU/se2WTMJGyXrouhx58fUeHg8kZ
6X+nipvRcH9neNuPiQaWsxvVQZs8a00uor2QKTK+sGP7WxfZo6udErdJ95WqglVPf4uaff0Dj0Jy
rcchIamudyqC5pQGrnbGNUoGAl0nWu5Ulg1eIQPcHyUUeWUWXXSAgXjjaEX1e9WX/XFSznTAXK6O
aRFskdPjGrP1p67XvrfwEG+7sgxv6dn/4cJ8Qxt0SGLVEseC3sQB5HqT171PioYcNk2C3to2o1nJ
XHzr09bCzjgLHq3OP8guSpYV7vgVFi3ceaJ9DBJK6xqz/E7LETvWYzw+BjWOhLE1bkF8v5YDGRAF
odcHo8DrYpkuUDzD8g+BrdmHSMXuAngYFnuqFWdjBp9MWf479Zt8n5d1tdQpQEF4hnROyqHhVhZ6
eJvwAjuPrxiEC4xnxgnbk/aQZt+dakrXTuSaJ1mkZzkLU+KOgGoSHbwrhXhhEqZ2ouSwiX1DLmtR
6tsGYvMpkjEM83zctbF8hfnn7K0uYstCEWOgw7d4w19HQDKNybRv+pko4rtt+dMfVzE662OnV2eM
ADUt+97cFgnSvjpgL6R3XbA3zKFb5VS+qA2jz00D80Urw+BBD3KeVPyax6IkZWqciu7GDIe9B4YE
vbGaQNCbYFlaKW5MN/phqnGA6wvQEZ3lCsCEf5RtXD5l1WMAAn0ZYZw8yWoMNsJvq12ZIFaWAgKz
mpL4Jk7qn3aa5Tcqdv5w7CC/bWrIwVlzU8/tvCLT/3DTUJ1kPH2zEAgi28apJupTIAaiOCIECm0O
s3vSd53ujveAcGrMat6SbZp38kaJ2DyofmqBSohSL42FX57M8IiNszsLaDTntIK0WKKSXExSBTvT
FvFZVzhd6l77qs73YWWiJF0GKsu0TNkhXE6BNQtXUMIu1gQy+HzBer0MkOGEugEwNflyCrpsgDEF
ybd9gcuuS6c5P5/Pnxa1Xj8VumOwqJ1z4wZUN1S5OlYoplPtVIzYEVFAucyY/K+HBrdtGfM82uFT
Z2fkUWvZ8+fj8OVaiZGP6p8wGA7mSs5lt5GkwKRyPQhQAK5gbHtQwCODzAvWAdYWpzSy2mE9hcPj
54e9/NQ5LEs0eui0ANEoXMpJIqmF2PQ57AScoU8lo++8OJaUsO8QGX9+sA+lc46G/lrR7WXqp/d4
sSD0ktBoa1K8oe22+RGkrXcVCjKk9DYdV5mEcQAWTmxziZbEMKkTalh6v5iEL+fg+RxYd7ADteYK
wuXeCdBAG+Z5Cxesp72Wp6xA/VxZ/9p1/OfL8D/91/z8r/mz/ud/8e8XenEV015z8c9/PuQp//+v
+Wf+z/e8/4l/nsIXFDX5H82n37V9za+f09f68pve/WaO/u+zWz03z+/+sYax3Iy37Ws13r3W9Mne
zoLrmL/z//aL//H69lsexuL1H397ydusmX+bT3Dh3/79pVmmI2zWNP/559//7y/OF/CPv52eq/zl
w/e/PtfNP/6mib/rCJps7g4tFlg2JqvkHpnW/CX37xRtkT2xbmR3bSqenCynDDYrpP6uDNpArsFe
mCr6XA6qEaPyJUP/O3s++D2mMy+6BK3n/31m7+7gf9/RP0uv3qrw/71QkoIHh93TPEyxVJ/bX+9H
DLa2EQJ42BBrsXGWYgcT3DmD0Vg3W58cyC82T+L9g/rvw0lzVnLQ/pCXeicsFC7VoumXsZ02TIrr
YGOtvB/NgrL/NqVQv/iqqspalCt4d4X48myquYIxCFC9Pddv/jQmTramEXbhP8fJqFAd4rcMToln
5ipYxLnm+0+EkNoFCzg9AOy/L5yUrft3ixzhdi/j1Ha2iRkVtN0yXzYPUW9q/CQ2+FhT+wZUzsz8
J8yzteZ4H1V+8404T0xrVba8Y/0xAlg71HLV9ZnItbvYJNMHyj2YE6tYdEVTiXTjtNlUdpsKUm91
gw0lrB8q5q6nQg5D+AMHdNTc5yqpk/WY0tz9iRyXxbxlBxilSX3qjO0QO5C/fJiSIV1jx2TVoiD9
LEsB3HFR2KofNrkp4Fo7UEBwS1o1uQbY31Py0DRzj4qDrSvn6p9KK0jwdxgF4GLaO22wozTDJVd6
hqYwphIco+ZV6TfdIcJz0QMa/lnJqXqma+w/Ryhyy2VtDMnJwn1RrvQq6X+UvcQG3RclCstGK+uV
jZtgkyRWhe7RyoA1cw96sahn4CVEHy87JE0JIykJwl0s8sw7xF3BCkpZdEB37GxA1rVOghdl7GS4
TbvGlIumVcEhmxySwoAKjNPWAHRIxtCIH7WC3/U4CpHdmWmv7xAWMD9Q0a/RvprsQIBE+6ILtnqF
TPMmRHsWoaLSRqSkrE1yfM6czBQ49+6YJLXF9gvnB7Zm0ejBtyhM8GEY0xCssyDG/EODwReL2IUh
gAg1IPxlHRCgUKzYEpM/UqEehoNAX/DOQkkXPiHrg4SAAYMUTeDvgJFyJ0hvy4CssuVQxyXMOoz+
v6cMsbEVZvLVcXPuY5I4hYO1oSUNa2hk9KsVk/YAYSR4SdE/vGRN6nvrwXUn9OqpLghUKHiMF52u
kwzSEzx2aAc+FHhlfSsOoQexpgJDAyAG/keirPukazD/EwsY1tqqMdPKuPLyPEAROg4zujLD7w8q
LC1L7zfL4jg9t8L11ZkO+WCEGyPvNGx3g0YFbwdJwDO2WpDG6c6BlI8iu4Q9edW4eZztFcxR/H1V
KLLf4DEEG9hYlPdpn/bkGzqqnpMJSOzRqmVRhja+8LpLjZUwAySRugtm+aYe0KDfEJoKyXjM4ib7
A/ufaazCmKyRq4riIhCnvHGBbSLzbkDXERKwMMOKXTpcJx9THiWzurwyNbBVPErl6J6haNkE9LJ/
syE0ZLo8N6mT8vCkWQRjuC9DEd6jBZD2t5wtMKuOsW0B87IrcO54zG1jXwkPKF3a0yPZBzVC2xtL
DI29y5AhsauwnDK9GUzUiw96LoiCy2TFOxMCY8M3gmFC2bEx4ZpyCP5wm/jZSJPku0aNp9vpjAjW
sbQnGDmNrw8vbYsKg8yKAucGQt/pR2+B61lYlRGmP4IpMgCtdW2Cp1YrbP3KJQAXE4U+oNrkdzSI
WuLpd9UMCu+KaWSd/a0iYZ7gHL21QB6YcWcsYkm4bsVNb4q9LVxIbEWf8DaoomlYfBZTirM+180i
KZbC0xx8Sy3tqxQjMk5x/Kx9sNZS+IqrvkoB1+kuuypiICIHZ0TDrLEJpezjHQCMFn0/24H+WGqd
CYKTOBV7g/iPAC6b/heoa7Q0J9/F/72MNUjXS3aq0PoW2NqRSy3IzGq1mhj2gNz1LNmMlZel48Iw
u6L9PuV4+Mmx9JIOdbMaLEyJy8Y3tN8x0v584YxDbq+8DtcQbEeioG4SMITXIrWsdOVA9ao5jnIz
/lMnjpYczcHpIWb6MzZTtrsMhTNRhQEsFB5HZG/OQWsLwNIDXMgM0DSxr02IGNATt4WZZmu/0M3r
Gi4ERSBxRyHwKjByfWEb2kPWDd5WHw151fuyXhXE7WwHA9z51FzJtgjubVigXp3+oob4x1RZHaSy
PH8SiDoWsfJhmWeYl7aFo+dUjOCQ+jTNSUxy78CVPrqiX+u1vYsJX5tG7ISJfRgG+8a128dCewPI
O/EyEs5VzysAVoS6gZonUllAcDfp+qVVu5xUs8lb/H9picUytZIlTsptiraEGGjzeRibH7Wwvnfg
RQKSmLOQSaGJdXUzakQMWRQSFl5PiBKt/VfpZecWQh/c71+8Raci5IEcSELiKGmxT0Jv3FtWfVf1
XbAIkGkdmBQAAgkSuRIxHtpZPSDAMlxHVjDdxz3Wbun0T60dnbWSOUo1qtoQDUPMlKICinrRXqeW
nh77iV0jub8la2jnKWpZALRqnYv2Gn/OHtjbhOqRiasdE+J9SEF/VWVLBEqsia3uEl5hlA2ZhNIc
4Rb3enIgOhVoee2X28COioMmY4lYoJKripSyVFXd7xzV31VjlcYxFDHdAj+uLdAhLj5E1aYZsR3M
bJAH6ASOoUoeuj7yCOv0wFzQAtC1c+6OTAHQYXy1wB047OdZjjckt5aiboplP6oUKFMw921lYoEr
yskBzIZhVsgSe2VXIJQ90hqXRKX3R414kKsxwVVpJdkjQV1Y/SkVLIrZRVgRFcxGA6N6kCID7fzY
WmkVgEsl4ZxEVSa/k3rZHoKsuFO0q/RlqVU0VTrPf4xyn+eopOZibZySyLB9Bre9XkfIxnEJ9fWM
rk7Rp+qlujPj4VcjMFMhwBudnly0rqyuMwK/ViZYuIMRSPegB0nwrTXBmUS6KiU/3Xvd2tUVPDXA
c9d24SeQO9LuzvajRyhF7mKYS7EtTlhRr0lI4LrdU+WFlFsfSqfflLF5IMYgXeCHdhdk6N2xg2da
a2NWMG81eDf/YUy9/7Ny44eJhvhC2f7e6d1sN1lJv4Rr0q+cHF8FYhxyOpD6Jhrvf9An/QaFM6A7
hqiVnB0keHR3XRz9SAZGpWxGWsWO5p0M2Xlr6huYf4WdkOCBEHxRhOMMOp6ipSwEkj4CV8cGa1lm
Ikhw3a661hr91iEw5GgVPrFbA6OMJLSqK5BXVghvwzRs9+hSKTu65R+9niFwI52S8BJyj5aJ9Ed9
aeUOS9rJcg8iqPdtlN8lKqx+O/lEtzwvgpPszO8T0ZNw2JXlQuDnZWpKZHGpJp/yEaJCgh1lHUZa
vaem8qKzUl4MLA1eEwfh37btk4SlL7o65PynrPCunDqDvZCcQkwSDAj1XYt9ufK7qyzGaR029rcQ
LSteet9cNX1oAdOw7H0Uhf7ZFVr2MliU72yiI7ZC6w1CvlprN9XtnmRxdznmChRrCHeXCDz/aHtu
vi1Zju7xufwGm5D85KR2THW/xsqdJ8Em9RZBw32U9OKXEP+PYYC0Oat556vO+MPWHMJn8N1hi66d
w5Rya+KunK8VDSye0dTcmhULlL4rkqU+J7f6ZKcvlEeVyhoMuaX5UHNZyMtq4PBVG7N1oGVIFEO7
cq0iWtPeHaCOYhIXo16vEXss+5yp04rZZniyeCkaXeemZeFVOq9aitHI9qxKfMAJWCkNxoFVQ4WM
SgO4THi8GEGa+MkUJWkwAW8I5uvkOXPSeJVrEoNSLfJt0cNHwuhD5p3pGf4mCIviWxcU3XnKwS5h
l04IiB6S2n1MS4kj1ssL/ONZdJ0TIXDN84gVkqVjTdChcK6FDRwxiubaaYhLzxHYFjR0q1tcgNoW
kNgMgiWqawNApdrgDWuW7uQwDVeixEyQdGRGWQEG3gLO6VB3K3xoT9BTedt6cL9+pX0PhJzd4B3g
WqmWlkZYUOUaJCEVw73Kk2NW9Q8BZfQ1ZHHQp55QaLOkQDEEURxegB8ShlnUWOEKK8JUh+fbbK8H
wwN84CX9qg4CuHe+PZQLjPGklFnR0LPpS6rglUZk3JxdAhFuVWf4qEvsZnzJpiL9jczVLpaIOCtr
FZFJSjxHDWgnoIlDyTrMm3EdFyqEmNpEhPTVAH2u4OKyJcBNJyweUaQoy0wKn4VAVRC7WS20hlCJ
R3JAkKlCXYvXpKZGNTsPnxBGti6Z/KbTJ06vbC+w+8e6ljJkzi8GjKL45J3UQKejhQaBoCn8rIzU
Xladh15MdnDFjQYo0ycjRCOIV7p9rBQdDNJDYrO1V1pZAABcWEMwkDlFOVwbrrTSDJMBaDMxeZDY
2DvBvqgDRaqVUxECFiz0slHxLjA1iW6Wg81Bu/hUjwVaI8taRP+LujNbihtL2/Wt7BtQh+bhVEMm
mSQJCdjGPlEABs3zrKv/H1G9u0F4k139H+3oiOqKMmZpzd/6hudVxRLdPLOKcT5ELSa7bdaJGhLZ
UlOj/91LfTWmNhZU3FwIKbSDW1nQhF+Vr1P20wVtbDwHBjqE6VLCoCGsWtdiH7xgV4vCK68Erc5s
Wczm8QpbASQXwgSTmJAwoQxPLa+T40xJ2mAXkYqmRZYi0Wzjx/GBHSHtbKBHMAi+eldXqMvYeHey
ELW+uRiv0KsajTtZDgX/CRsningll2QJpAhOCi5yAYJ0VYkNeG7BgE+GDnU9l/J9M7V9BRJbDYUT
3tAsPgxTHGQeVnDTfCflV8hE2xhG5HOyuFMbLNesmGyqWYrRFXQs/J3UJ0b6OvYEB5AzqxNreBJl
+EEPFZrbv3tRAjX7zpH1T3fR1+4hnCdUsphkJfEPUVxivO+cJ10XCLA480cOwy0merkZLyIHZt/3
/jb0zvlqPmY14ByiVkLDialQ4qPhuF01lqJ0G2uUFce74EK6QDVto264JLZn+rS4tD46hGhGJSao
kmCNb2jl8lJ9QA9xZDwq19GxPzQONs+F8WvazF7q5dtznVr55N96pUom/gT+qZKgpn0cQpLGRF7p
0ZNmYyW7DZJ7ruD0zuAiD3DKr4zfZ7q35ButuqfjXLPEpZqSXN/VKPpTiiCJXuPRmzzJjTcp14bb
e5InXsRb7VxrH138b7370NryNe8WyNgm8lSZ9VO37zxKCTaFYzkNYb8jFH2PYnYn9/Jf6Teug92Z
fi7j9r6fZCUtGeumbBGsw+e9GldlqsHdRtKLvJU2QFc3uQr59STvpo3kdTwJqFOvtqrl1pszDa8H
eN3wKsgihmJOmbD0Eu/a3aC5+AMujCtjr8K5cbDKY+e/aU8je8Ai5UsmN/3jECOzhhtCpvZ3j+DC
Lt+Yu/F2dCYXqaXNOQftHwf1XVurvgkoY0mtIr2o+oNBKbSIUHpFvt6ZHq29wG8j+K6VlUtWa7m8
G0N6ka4nsBCznbrBPnOIyHe2dTJeh7t8K8XnGv1j10gJMInGUZe1dj0ridkaoSW9GHdETbms/NTW
nXATfDO+Cb+SmwpdqtHOt//FiNKWqVA4ia8d4YiPs4fEsjxWjfwiIkzT3Of1kzGdvh7OVXYQrnt1
KWgiM4hXDYGo9Qmjh+EMXzZ4VbdILM6yjRpusa9vEg/IvRPdW/v+toSvaRe76l49qBfiZXPx9Ses
cn3ePoFTm/tB5uyW1bd6uHfHgOwH5Lfryqs6VJ4UhNcUWYOvOzaIkkOLQDLit1UM2yRZltTDmbY/
70dCF2SjkRKJo59L++MIV6VoTuzI5yWEIbkV1TqbyOmW43UbviTSme34ee2S1USiGfFcjYT7depd
PMxDHIzTsx5Df45/IWp0pjvnGlhtQfDDnSj207O47WvX3MPPcII98p2ksrjFDbp3Zzf9pxa5dLkO
qTlm8PAqrC5ETTAo4y6D1xJ8hF7e+1DszvTp0xStWlhtgqxpMSLq6QWm4VHbQHhx5btpI7rZxneq
c2vx00bXRELtXIGialDIs+6OYiELHpjV79K17uTsMt8Zm3gjOHkEQdAOj4qDA/NaOzdtf2rVlDjU
SIOSSN1ZDWKSVBN1nMGrdu3K++ii2grOs38H6dPJ3IvcOXcrnGtumdN3G86k1L7LmLM+/lW03ztr
n5rn6iA+JjazpxnH9z1aTRqUE/xzpvBCpY6Ppm35w6+AxafFnlQdnDvSmRo0+Q+L5EN7q4XPcxzQ
M9xtDJdXi+oGXv6cY8Atth1uW9fRH4Zd+QgyfBNsNFe98r1ziaSfT9JVl1cXU9hNuhAzquI+QUJw
k2+CfXR6Umen2QoevNWd9QpltLDLff2t3guuf+ZwWRVcfB7zxdx6N601b6ZqSILXxd6edLu+mX4R
u7puviVbOFSvZWNXittfoQTjWPdfb9Jz071Y5++aboewKElXe52HgdL5XWoh/B3txPmVp8e582DZ
DB9st4/jvM6LmQpejctUp4f4/q+9gkG8idmb4Djd/+20qqsbYoyrasKl+YrvIDgiW9Dckiz5vb9O
3eWGFDfaIyu8KW3hNH6PbYJQbnemx8vgfdXhZe2/G1xRrCJ1psOLzZjtk62ytfb11jh3CP15Ds2l
sFBeXlCrLavOEMcmLIHGKx7j3hFNt9gj1gukyas9eSOHPOJc9RII4t9/5/x1XPy77dX2NVLNUKR0
abs9pArUMCd0E4dQLACSRx2YzubsvK5D++smV9tVyuM2V9gtaFLdLO5oxaZqYGt5hpMdqp25ab8p
38WL7qLalM75Of1s9Lyt4n/3eLVZQejyqLfE58FBltohyPTN8KQ9+Zpb/W9V6/zfY+HfLa325jSK
WeLHwWs73ZXRzwgDr4zPNLHKY/rUxtufv1uiPX4Qq+Dsm/b1LvP6i3k7HEgCcc/VD/4/Dtl/deZt
WN815It91FJE/BofVJoiR3fY5pv+Qr0JdsGNtVc8+cdR2qMd6Qhuc1mcS0s/s0fWdalT3E7awFZM
vmsuybFbFQMrduWb6AQn2zbt7l7/Ebnn7utPmS+rtbpOtJHwYJeLkf52snuh012Nl4tVJznyIT8F
ZxtcttunE0cGEIy5SlmSstobo98bosF2VFFMM6CEE4D2QUQq+dPX18YfDBEKQbD8Ua2TKKhZHTnZ
2NSiEKuvZFQ7QKeJ8DqR9vh1G3/oC3RvkWJXzjVqI1fLf6gycMKZ+loiqDB+78hp7mLDPfOM+twR
SZSxeDS8CdTSfjLgjK7CSyq/SqozAkEoFYKsY3jOOF0O+o/T8rGVld1Wy2knT6rxsjxWFB4r9Y/k
sDhnyFp1zjpnlnvtc2OUpIGYMnmxrGxSK9BCK9Tk19btXTLTlYv+otsYewpLk7OPiBXdYTk/SIM0
pbdcN+Cs60s2z+Sh73v5F8fxc3mIblWn4XkdbXGQIvxjbMFpbc758v5wlizlW9pS/qPxIpNWqxxa
ZjOCYflVPwRHZaN68V3tuxByL2HAOKPXHg2yOBzNEe0IY01Fncn7eml+SqBbuv3+C1aXAHUa49zz
BejZeARb7dg1XTIaNvi9tsWZ1fN5H1iQqMA9KToJSJ/enqRxZZRJxo95eDuEL778W0iRoJz9M5b4
Hy422tEZUNykymdHbOILVU4k5zHdocbxLdxYTmXhPZBdYUd9ytcD+GnbgZtEEg9QDv5YBX/eyjLy
SzFK8uqx8DsvroHSxuRt58b261Y+L5SlGUOklpyqboXz8GMzah0TxWw7HNmAkd3ULcVbP7aNp8Uw
Gr1YXPxp2wug3L/LzlUAXZ67dv7Yz3cfsNr4cSIT2K+7R6m4SnfaBj79D+XWeiweJM1eVuhy2529
dD6ZnfSa4itOeixCUpNXByfp8nMZzd2jug0uCCb2l+pv67Ynlgn00klfgYzs0O/yBNUlG45Ek8ly
vx73z6fC8gXsEKqLSITXjdUGHYIm0fN+eKRUIoSias8H3UmvfTcHhu3o11Dg2TL77sxGeUt0/3Dy
rZpdrSoEt7NGplkQtnCkVZwox2JfOUZmK7fJYaquopvlrSG42n/TYR1PrcWBxFpb+/twxcXh2Kss
NCt1JmzfzfJ2HMBKpo5wNXvFRvyhk1tw818MNDEGZFQ0ikI/RTUC+BSo9xm0uxijoZNfB/j/KFPZ
gv20Sye9OhvZWJbsapDpIcQaMpThKK0P3zSayeFDrrTf4Ozz8uviGyIht+D4nNou7mIA2D++7uTn
Bk3VEGVwWpaBp2rtwq0T+AfgeZ674VbI9w3SAV///s97lECetEBLqFoUKVz/eEhEaZxmldw8NzFC
nFLvItJrC0n2t68McI/vm1mdRbIgF4TAm2fteuLKwPrcqDv92rS5pi6Uc+ti2WAfJ+ljY8uYvrO2
EQzLyWOon5Pv4UHd9gdrQwaAW/6QbpVttSN2f4NAhTv+/HokP1+Lb/QMXZQ1GeAMRIaPzfLAV0t0
LXHK+tv2Ot74bun1rzo2gLETzz1dlgH70EdDUlgURClNmXrk9bropGIqWwa0fchJUDh0W9+NnOSw
EJd3hRttzjr7PllxNKjSJn59TCt5fa4GJAeoejG9oHPsLrHKt5cuGp1Oyyl+7ob8tOoJ5MkqZqNq
8n/SOl5pEeIPpzx9hbE+pYktqudeZJ/fJqsWVmvELOSgo6DmhdxZV3aml9gFM+lUh/J2sZvS7bl7
aW3HyCIFo8R5uRUIKitLTcT7NdmJZpZWcvxa5MJez36P3e+qkw6FcO7OXU759+virR2KQ0UL2hJr
cLXRKiVTrBLiH0p8nu5EHhDhxGno3EDkx9WO02ZyKeJE3oW0KufMDlgb32+NExIBaoDpgfn9sZNi
mhak+tYvSXMwt4sLmjpP7XKJTiabs/GXP40oVancelQ5gGtY9XSUmtrsq/alfai+D9+zi8jrf4il
jSb0Jrhpj/meXPFtP5w5Lz/t8qWP75tdLZyqAhafTs1LfoAL5sSmjVSwKz4sYfvmyfp9ZkTXG+Gt
Nba3BpaHSu71Np9GPSSpu30p6k1jHUHmkUVqCw41BuY35Vexy71wH26/bvSPbeogHCm6gUm2vuM6
payjNOpexoRoemY5JDb97xpYWSptxdIR5PYla+InKyfVvpeNszfO515wbIgStgHJFRT5rNbioJCD
opbpK8lpO+EaCRhrE1/7B4GK1YvAkS/Sq7+/xYnOI7khkitDe28g0nfXTpSPnd4xbmnwaIgHlUxs
i3Jq6cxVur6wea/TynKKkGBBLdXy5+9aCbNKiKKmfzFxckSwNSvZ67tzV9m5RlZXmQTmFEhO9xbv
17KTqXODIta461zUvDVv3Kb6D1Kgzpwf51pdTZmgtHJt5f0LWWMbIxDc0M8vAgQkvl59n+zztxEk
8AdvkBopcx3OFBDuK+No5Ij029ugPPr4i/2d4RlXyMIlyTf4KLjDz62OT0kx62ZXYzpZCNlH4Ygb
hKT2mWxTp9suXvHifmpcYNzR5myTfxzQdz1dDSgyJtZoaLAXsFYDFBDw/bc4QrZA+L1mp4w2WWUX
YM2+HuBzra62d0xJYKb0/Us73qnyZW/etcO59bmc7R9vOTbBu46tHnlpLglprQ8v+pVx52+7LSnE
jvJLt8WN7JZ/O59hNXPK4pN/t+VyOU9IxR5eshoOprlfRAxU/0yX/jRo3NqgG6jfpZJ5ZR/kIi+r
0KANmGKzf2+RdG2MZ5wcf2oDCwQDlbDE56exaVKlgr7FC9JCqnTdDZdlcP/11H++kzE6liDMW2bE
pxdZOBmFoZGg5Bt3mnYxUaWvo6o23X7dyp/68b6V5eh/Nx8kNQYShLMXKvxdzdqp8lFtzwVaPt/z
mrYwp3h9gf3BcltNSBiKRQbv6DeVXG5xq1xkbFVxoziL4/pcqOzTsK3aWj3CRDJOebobv0f5QLGl
MyDDbSEnMpSZ+/XIne3VsrHeDZ0u+WqkjkuvBq+6zTfJtrU1/JTV3flefT7xVt1azROMkA4VMeN3
vEuOkqtcRi/wUcrL1iObHTXmn9U543f9RgEk+2HOloXzrncyL5S+oXdL3mF/v/SOFBK32VXX/8F5
vnz9hzNo1djqPG+6Wi1RsqYx0QGWsrlF3tDO7Z/Ctr/6D5r7ZFu/NaeRZgFlnbzm1ZFXSQiJ6TQn
7mWnsiX+t1wewhb9+IuvF8nnjpHOQUoVxdbYTaz9j6PYjmYBDhmXAOTQQD4q/Zmj7tzvX612cPBo
mVftc9I3l8lYbWZqYb/uwadHEMXP73uwWuVzOqRhFbXPcX1dIChqmjdjvpFUyxHEEuXwh69bO9ef
5c/frbqcvP5WStrnmmon1EQ2enL/dQPLNf1xpVFEj/cH/7emAbBfTX0Q1s3QVDMikKk9quJetPqL
dNQO6Hsh5meY57bRnzqE8LEI8hQwsrQOqVvZqGltIT5PQW3Xan0o+gK9gcn248mzSBvgyU7d9AQz
jiradtj4Mzkaee1a6TlTYkVaX/IW6fq7T1ltstaKqqGqiTcLpKIogSsOe9R3KNlof8XTr5kKl5ic
kWIhm2h3RZK6EcWkeXaPinwqBLtyvG86BRoFNV/W969n5Q/H28dvW1tXKpxHoROfu9CRgdJQ1v2D
SAiFww++5FKQ+C3/hrL8143+YWp0FS7pkoYHfWOdGCvrwLKp7X+2/CvLmJ3Br72vG/jD1oEFy7Np
4UEDYVitNbOnXqUVkC9GIMql/p9KiPZnrcnXAGH3glbsu2S6+7rJT55rJvl9m9rKvpJqJanaasRx
NuGzSDdhXntNGx2Q9nUjUuKbnXhBuaS3aPv41rAR/hYw7W2RsbHAyMAv4mBdX/WxqFNik0vPRo/a
JC/DH0sO55k+LuO22sMf2lgdeqo8lznF4M/Bo7ldgjGU+d2ZL9YPJCbc0Wm/W6k93XV4E+6Gy3Mx
tE8pViQ4qkSTAdMsCEN9/aKnVE8Iws4gv9K4rneyh94nQIElHkIcJnDSo7DPNtEm3Z5zJXy2N1Yt
L8vt3dmoRaFWUMLxvLijVCchVaW9UG1rC73t27m0488bcmmMYq8FKE/C6hp7YcagKRNRZx395fsq
tS2Sas5yRwoUr//8Z4Drb8Fh/jPyy3X5kt+19ctLe/VY/n+Af+HF8259L3iZD/iXG5Atxf+5jZ6L
9wyYt7/0TwaMrv1DJi+aW1jmFQCKloP7nwwY3fgHHG3MC1wkOEsItv6LASOZ/+BHAUwuOGNNBcH8
LwYM5BjipQujAq8mLHnd+FsMmJX/FwGqxbJXeQ3hz8Zf8yl0j8pLn8ZN5pmVYccT0rSG7k6FsAfp
samrCol7c6cV5V3SIUtYw+kIp2u6aQuT6jVNsMnlaqek5QXvh10TxVScqfGL3vmHqkNVc7qU/c4d
dNWeKe+Sy2bnm8amR1Z9QhtUEkcPloKnG70TqORtV+VWrUVYppuuKQ+hSFp7ELqV4U1JcUMtyCZU
1G2BgAdZy97cGrtUyy/KmAy+qt5bM24Ss9kEuC8oh3OpAb7R5eSgD4LnS+OlP/XOrAGS06gqpNyS
Gtyj0alICRc3oWzdqOjVJtFw3c5Xemsexi47DGF8LwTpTY8qBnxGL0eul9SvDSXzmaq5lRkf5ZRM
xnBGV5zy1m7cWie909AkHxGs34htgrQE2eL5TY0fLEF0p0hfrbm8GPribpziR0E2NsrUuTlcvGxM
3ERu90z+Ic9AQirDxhJQSCbkPx67KvPyQbnIg/4qLvp9F5Xbd4v35q9T+H3J19sD/t+HM4fFYusS
Jl8o5Nx9a8DpUKpSRGF55k3RTmMqQblgT1B22CmbUaFaugxcjWrfhh+xAhPUMT718lZGkK7n21Ml
2WDR2ik/nlr5hRmWF0L1WzbRsWrtkRqZCP1OQC9YTjOEFcPNK2Lvc+N+3Y+Pd/fSjQUzxFN1SYSE
srQyluYhFNpswb/0lUaEy0Q5wk+PspH/GgMoBkAD5gTC9teNLr/049h9bHRlBSHXN0emn3I7t+Vt
pz6MxmxXMVFEMzuXrrvK1/urg/SQGvDlLPhEDG9RWc3DlkLrXKzQbQoy1x92lowXiyBRpY0iIp/x
a1U+6LLw9HU3V/Dkt7aptCBSituQoP76ctERNC2odAVy4AsUQB/ClIzpwoOFs4nmYNl8lwuKowzU
Sz9CJNdHDwptFYSdv9UN5VlWfF1jIxZCdZ/JT0XVobh5ioT6ALnsXAD0o4Pkn98KbFRHXc9Ycrs+
3rp60UuI/ESCayXFYVxQKJZGXbJ8mjXzPhwx19P6jkOJCk7zEqHBB2kyn6v2sq2te3FMzgzdyuH6
z88hbEg2hKLiu14tkUhDGXnOfZ9KUTwoqgGMvoqekFRwiql+IBkGGdBu46fGtR90AH6y16YUvDag
sreLX3u9OmdwisZHc+ztk5ArW2y+5YEDL/fjCCn5iJ686kde1DJ31fdSq45pBoYCms6PVv6m6vFr
VnT3hbZBjDFx59knvKprJ0SAqWM3SsX2WWeFEruD+mMur4o4+a4q8SslwodSblHkzgBAiLN5D8/m
FGaiVxe9ozXWAvRMX4YYDIGv7mE9PIVAcKTAOJkI85ql9lQonhSTzRtpJ0phN1bwZAr6se5+5b3w
XWyQP0YnqO3n0+hmPZ84kXpchNWTRvreqEhXcitttBDWiq4faiN9ggr7SnbIzpKqn2kJFCaSwB+U
NbkEyh3VTb+15XaQAa5WTf2gzcVh8pXTrCSKnc/RnUVfk0g/Jr7+1pei1k7gKIFRDepJNYJvnX4a
x/QQxH1sN5Pvdl1zWefaMUz1YyGC5O7SY6cmr8unD62fQyLSTo2EOnZitxbHP/QofcGMZPLvZrBI
QZRO2qTvpJx7LmR6iuppHgE2FMbRQJQYyvgTegWKrVU5/0j9n8MsX0HJkZ2oUXon9LVdy7eZFRUE
kg6FaCpkpzeNnVlXP0yTQkKxo9Q+zZ050e712DohJPUkTO2DHxqzx0jYcdxRXV8Xphs1rIqyzw4T
8FtAzpu4YUNNgDNtOVavUBj7XUjcmFLyGpHvksuk/VWmaQ+meT/Mxm5M1FOXaZdyWV0nkEwQe1G3
CUgHV54v2r79BVbtzp+DgwGzRBQCiNZT5EDIom5s6FqPh88vsaxmJ1KhehRIsAx94uTwQvw5Lt2p
fRSKVvYw+4+VgoUwa/pP0celYiD+1gF9/utbTbCTfVFt27ZARbVtLIfS50Nm/AxUbS9kYexoSQ8q
qpOZnwGHGfK0YfBN9ouFg5I96alxHHv0aqYMHqxx3aSvAOGohpdrhYptCahCcRKMcDdV1jV0cgDz
DQsnqkkPKLqdwQqW2RqJAnemHK3GTsJMsYOKGvhZgvc6lTYCmIg+CrrgyYYNR6hf9O0XpoIC0XI8
WMawGwVjtGdDOZVJ9rYrhuF5rOvf/EYb+Y2TZTQPpRXADVEsiDEd1sl0G5XLDBYjQleB9mtILBvO
78Wyp3wjP8StYUL3TRh8mV/uC9FrZ/leGhuS0wJ7BTo92oISPnXjreU3D32JDiV8d8VWm3nRzmIh
iq2Mcore453hTKWSfnBBUuh98tgq1c8iClJ3aoSXebwLBCnxjIYjcDlrJyy5IUifJjV4zSzwGZ3Z
3UpAiJc9VpH/YEbGEVt6lw7Z06BRIV8CSG4F0nUH47dfsOGqCZhz2RPjFMFK+Plh+cYpZ5cpiK0D
SfgFLmBTS9MLuOYT18V9H1rHxgSdY2LLcXSIFb9XYCSqWNrmgr/DYFPq+MYKyS1pfFZyGtiDNf4s
zLpBcoGfbovomwplLShiPosjLkxfSeC8EgzzVss1EMQtVIu3T6v99EnpletZai/9wB9ta+pq2+yM
w5x2D8uZ4mf81wkBFQMvGlCp46wqJ8QTX8HoHRabV0Yq723A+xRlcKEedgYCnCKng4CQWt4NfP5w
Qoz+UcngiAS5O0zlRkflUEOtvtfIvtGNoynkT4KVuVM1fRNnpm8xqf1S340+c6Zkxk1Fqo5PpUoA
T2U56sU4ebX08aqrdTj7vdR6LapKwJpvAyNzOpHRMOMJ0UE2uVTdxPLwLFpQkfJWkdm2IvU9mNJl
MPcODKv7ZWIKxTiM8TFZbppSttixJiNiRKeyqPfjDJskqTdSwwctC1jUotiRJC6TovSSyUTISWLC
Or16iAp+QdiCz9CiV0lr7qy6vSoGzQnFGSBN/aBw2yCafKwE9dQGgjeaEFwGATqZkXEHIeqDiLR1
YUbBdWNF5MpZ0qmKIreJpeveV4/As2VHiCvFrsoMGjFK5qp/PxsUS3GnlfU+R7Jd7KoHH8KhvQxX
LKaeIuVeocXbCXCZnciV09X3lpzeIy7xkMZ0mqR2jzM2sKcsedV69kE686tr/RgO0pX4uPzbogVW
dmRU51exdESCHDSPxtnUh9lzVR27Vj0tYweygruvfsBldZ9BMF8mOvJlFkPXXsXdpRk+lN14CRvj
UorbjdQvo7ocG6Z+VOT2IfDZ2JTSIGuQW0cCSqe3L5T14MkKGKLJ4C+AvnpCuRwdc25G5HFUoXyA
5SZ7MH1PpnwwQ9/pYxQRxKGSCdwov6ts2iMEWdhGzi0wWapnZNpd33Tfi6ZpefaxNae5czvduq6t
6jKVUht9k02x3MdtXD+IQfiUK9IpoEq8VyTdWTpaR9WNlbaUcGfCfYd+PIBde/kDJShex1j5JX6L
S9+F9HJnqMY9+MoHcmCNMbpcru7F3AqGNrGDElZmau6Wiz7O5BMr5rj8fNVqR80MTmXfOflQ3o66
dMnLDLtCv+NKfwFZiLR38zDk6ik5VXXCDclfrwq+udJYoACVbqr4mEUGwtos1FJUQSc1x+WtOi1L
L1EDTvkYm6iopNsASzjTBQ72qnGCDkNw5kMIXTrkkeNx9Ew17eyoSWpPJ6XOFdtga5Rj6/U2MJHW
lkr5lxowPzzxXWS074ifJW4fDFsziPaNGj5pguXJA1eHEOoeQdeHIWWrQSd6WqzzOBZekhl5dNDQ
HT/9dvTjDpsAkkyz/lPKud4Xsz7rWVBU+npRFiZO2ahQaIZDqtWWk83hLmIQxlA9WSXXpImQfdM5
i0OgNsInuDoPxSCc4uCUFsBSEhUrxNAZAXSuIL+EfJySqcc5ATV/pRj4ISSszrf7SCg5pwXzfoys
+0gUXy1z2KbwHBGnYUP2gieM8skvN4UUPGCmxnYnsWiWWzcsmRaBGfEzfUfZ9i+qckmDXjbJOCWv
pNEeW3L57HqY4ZhKdK5nrSfT0s06eZ5z6jSAk9tvdm6R8aHZWF8YwObtakkGMmugo2KoEQzg0qv1
9tTL9auILrUnA6gqS3VnzGhHd5MjJq2ERkv0mlr+yzhKm3wwvwcYZ6WmbM00fi1rjAEl50yaIIQS
sQZwyDpqTISqRPmUJlgItajDMsNrUQ3bolZaT++Cp3SIniCpbke029lzj76FSSbKbGVfmxKvKU9z
EBbbHGYkZohleI0/aSQny3avatdSJN1EBhdbGfQkDBup97ZkpZYPSWFJKynoQ1ik1UaLT/KA+RiP
XlUOjRuC5mp61JeVip9VQ+02MM2rASaal5vdbxD5gmuAdnU0KZKpAolftZJYbj0NADyFYJvWwmMG
R3IjRgc14UWhmJnstLn2IEvdNjCwYFNf8GYCbxqc9jqrH8IofmrFb+TRH+VRwaEjanaSFkDBZhmG
RNF5QSYAd/CbcqP42kmrASJA6LfsqLI8MkAUVGcXAwfyXxSz3K2pMHiltgytFWxrXdrrjWVu9MC/
lEdZseOoFIHvcEWQl3mpC5IDBk3dziUAKgn3CKxKoHRs8UjCbRTXe2lgLIplyUV9NtpiA2q+UPeK
NpsuabK1E7fxpZopJ9RER7tarkM/wtvd6ZhcI/g9QQu8to9ZK/KsupLcsDp9UfHqqjmaaSa6Zp/f
onHAxpb12VY1/U6rtUdEYxJXlbLGlXzwgIGBf6YvyfLy/T3UtcE1xZ6iUGiudjNWYHyqJoAcqCZO
XYUh2DRz3Er1JhBjStVR+nDVTvspjtK0G/qpsHOVNw2Orat0sJ6mxoLXO/iPVsNtJ4UdYKwmu+lr
/cLosGwVapOXP5kxGaQiwDeRqF7a0NW3/4w/lBhRjazx7BEFuI4l9lXasOeiPv2GpXmf6NJJgVQP
sFOLyLhzoqi+RXXnpPtIa9WU99vmmOyNoqrdzugatyTfnjAdJrSOJ6/N3CgyYbIFyx3b+6cp1708
WDCAcKDcgy8N5iaQ2gcCBC9aEXROFna230OYG+L0aXm+gWjNQSFwI6NzL7pobfAY5kHb1hX2uH9d
9jWKzPwM7qATC/nIf3AHsjBtf/R/8kC5akQOpzTrXwfEX5ajbAIJL3XWQ5Lkh6WJzNSOVhs/VbG2
S2oskTY4qHOLdiQbszf3vtQ8NBpNLLfBsmIAbv1oxQtDi58W01aQ5S0pposYhs0hdb08LhZ3BeW/
F/XAaT6zNuflGOjy8BWG8CvRLF4a3IBDAD1V8Ucs2cB3tBbKmJDHT8YIIU6tvHTsdTe8KE9ZEULo
rX7roblVwlNUZM+RQCZGLG6mmOTSuty2eGj7csZxLHjh1CJLIn9DLPFZbM37XA6cYcz3gTWrdoMT
Lhc5EodfUP9vkHL14oZe+/FF0VYXYmS4da3sciO5TCboYfPMpYPMJ0+ZJtvO4oS7oLecuBc5aCNu
WhCvgWVhXcP2tbuIZ06zWHeCwX2u2zolLW01/MhCnI66WN323eACYvqGT5jDcfqBPrdbiV25mUaD
G4SZ9rO7LA8OXd4/dpIOIXrTBNkPLtadnPR3vSr9wK9wP4ZkyCmHgeMXJUZqfsdYsEGm/Q57PG51
pTnygKGqoh3tFbHTleVzXrL0jQQjKxHugSc2NomTtMfW7IbipvbDp7RnDyRBdmPUxj4oR1caeH51
XHhTGT4hkcyNWUevsQ4UIfXHC6Pq7kr0ad7WoOjTVi7VD5OePAWTv6l6hCbSBhtDLv2T30uIvbxE
U3Au5vsx/rr4jayFFqLoyN0vYp2rzAIlIzKBiHboIUDuiZ0I9NIQ7hcHQBX2Ox9WHJjPbbAo6NQX
Q1TLzkzpshOPvHEE5K2/dkpKCxT/o/cVxXUoOxSjIpRFLGPlxxqnvAFkSK4kLMzruJDczGkRnYx6
OK+h5l3EgXgtzMK1ZVZ7JBP2aCm5HY6HjC0n4WeYIVs81WBmBz1wZThdyBTZUiFxElSewKNMxdSH
JrvVGvEWbN+2mTnos8b4AV32dnmpyV1wMLX4Guy2Ey2w1uqQd9VGrLd6fC3BBtYS052bYNumscNN
g97k7AgR2+2XmQoudxO5INeLVTzEsEr8nKxMxNWi6VhN9Z1oxbsu0NwWSL9BQJ81Plj3TVBzupHB
XoiX3UTmEtRXuxq1fSjgsijROZc7hz24ieWUA7rgMagfxMTfyHLvdEnn+MLgWcv3TBUqNtFTF1Qc
q5E7DLqr6bwTNIQ7O+EybBYjF88BWo4DjjvjMs4eEpWVy1XKhVfox35s9sZo3sw88RJJ2xFk3ik5
vh9iCVIyo7aEq0yJfK/Ec6IhaplyGlZh9NRL/0PdeSxHjiTt9okwBi22ABIpqFWRrA2sWAJaazz9
f1DdNk0i8zKnZlbXrHfdTc8AAh4eLs6nPVTp5EU+LX9C3HF6+LSulxa6WMlNzScqZpZot2ouum3B
AcCCDoGiPQTaNpt0ULcq31VlWVtrUn9aYrmr1HJf1tNVL9hBXF0rY+pIECe5w+4Ksl22PqqXkxRc
JrHgir5y1QnymQ7DowoE0y8Sw0pLRY1681oYsigNci2RKbi0skAPSbOSUEjfG+FroMXPcUmYtrjl
M1+BdpTvxizzHPQEMmOkUg/7mM2VOyVvK5/dlC8hRuFPik1lL7qWgZg6vxPO6US8p3W2yQ3amfgJ
7VhzQ/2FvtVLR2ZwyU1OFbsI1fotivbXApfjyZeBUnOmaEP7slzIu7h/rvgr0pIN/p2iGEgkLF9B
JvdXkv42KclbIlCmI8NZj9Yj+vMvfW7up6h3k7B5oXR9lwDup9qYXZI/21clV3WUBvww4mhSqpdu
Vu+WTM1oLscYiaig5C65pGcgWJLt5A7aLYda4fcvPTdhvSZDpDWbZLZulpSWMOvXyw1vWaNAFW4m
qF4StZ1Vvaj5j4bsGDkWjo4M8bym719yAnTDp6M7Fd1prF6mytgbKNnyfT0WefFC+v1l2duZYt5l
6aZKojc5ql5aQbzr+ZtpobL/jMeB4pw6H3S5fEH0HqExfv6SKVj+998+I6irrR9xdzOWQtoo544C
eeH3lZtT2B4NMXaSJS4KsmzaBrRou+2mjgk0A5+4mGl8p+Ea6NSaejcFnGyC+MjRRwUutW4sSc62
pSLuA5HQTYAQ7FoNd7QoIcIRJy6KUG6eBb297C203vPigGIQIWxcf0kn7siwj10S3m90ongIRWzS
QPi5ZEQUVrqkLoOifDF67ro6CbuCnGqeZrkDp550Kwu1TDpRi7fYap5DApK/vPwftRkgQMM/686B
D4o0/1knwv9HGjRLz8D/W4LG6d6+ve8+WP7rv5sPDPVfDKotU/lULzgWDfzF380HpvovWgOX9gOG
OEWFSum/mw9k5V9MvOgqAGeIVrQC8Qf/FqCRrH+ZNGUjG7yM9eFX/6T34KOzoqVqwY7R4WAaS7uR
uO48GMZxqHorSrxFoi8hTszEcmN2z+8exomaNj/2XWBwbEX+6BJNVBWsMIkTb6RaqbjBdiZ5FMz3
n1tZtVH8bWbpuaGCzqT3uh/N72r01+Mq8WSw0VsL2VqqIrb8ODvjl+Ym3GgcbX86Hbg8QWyhdrhM
+Cyz7R/XFgwKgGmSQ14dGrdQuXYhd5TPF/bxIPu9rg8mlrjrXd+S3ElRzBUs8ZQG1HSJDgD84WCw
KJst6qMPqn73ucGPgdyxwWXXvDc4RHmu+4vBULVTuUdR8+ZzC2sewNFjW7bMOxOoEIWUzzCRRnZy
rzvDE3E9E+oXuSdcB5f+w9BuAjSBL/Oddkg3w069zs/2wZ3Y/R8e7OqonkQ0YfKBd1dtzG16Gzra
BV2kyQF4urMMChKYnafs/m5w+6dJ4e+nK/Pd82krwGFWT7dou64KKqwOhIacfy7UBcGGg7v1hX1A
x70LOZ0VDz8ir/rzL5GOJYSfCDToXVqH6D26lmKf9axYpBoQ9U9iCfW4KDZWKZ/p3D35cLmkiIZM
nV1dD5FkCrocftMlXmjspO6isL6Bsv98F53wK6An/zGx8is8wzCU8xa/IqJm26KpKPyKk+zStF4/
N3TyC3xnaPWRM/Vu1JPCK8s6/WtN7bWrpB2wL6cWCkYglWqnBKX7uc2TH+E7m6uvfgwDy7eWxZEP
JQ9+m2ry/2hhtRG1uBEzKWFVyOZQB/+aRrv/bQmrj9z3a3KpgO+9fnwWhutKP9eSffpbIn43LK6b
1tFgZVQgSx2o7OfR0w/ddTdvpuuUe2fkWFcGWH+buuk1qY+MCuB/s7/fmV72zDsPpuVAzJUZ00AD
/Q3N6y4K7V+nWFLsz5/iqmXlb4eh65wwEn2K2roFPst1UVBRAaIPjcg9EShQPPZy4aDysx3m73L6
Q1EER0pvLZapoqQTpJkjVAlyxvP2zG9ZTX785bff/ZbVKzWzbERAd0w8CW2SA2f5RqCw6y68neDm
XBPtSRfyztjKPxsxqS1VwJiKioFl1ojE6XZpnhuvOmdm9SZ7Y0SLCclajwYQh1FXp85UNynHM+/x
1AdNszwpEkBNkrQmk0xx0ZTSNPC5Dc1tTLZfV7MzDvGUn3pvYvV2ZLmkWazERNjsZDV2tay/qPLM
7hH7JG9Kg0By5hM/9ezeW1y9oraPQh0pU/am8dYJATpXd5F4ZlXL31gfmNKiIC7qEnJhazLYgIQX
GVbeDzK6FJXqiE4cdbSR+HDlMn60QvKVn2/zUwfLe4sr35u2VhAgA4zvFVB/8i/CGHPRdZ6eaY47
uSXerWzlgYOi9TMlwE5qQsrQ412Dfu/nSzn5gt6ZWG2JuTANeLG8IGpkToBOS9C8tuzv/83KahvQ
0N+Zmc/Go1eJHFpND8Ur8r5nXssajLV4H9Ogox4eBzkdqDcffa6MgkhCUxDzNEa9I0TdiZXoyllx
q5UPURtt55y2VlNwYvqcCj86I2t+/CiJYqQlZrNMxvi11a7o6SFA8jBFJxMJECeoJ06aaujvWlo6
zu3A07YIDhEaBdaxDtTwFKVW+yW2Qlx7QXOA+lgCxf38tR3vP1bEUNYCb1NM5hU+Ps+8LsmPjRXz
FgLt2JJK3j8apzNv7eRSeHVEnNBhjj/fIiFtjp6Tlzah2+s/q/StMpPt5ys59nwknunD5e9zd4Bs
8nElTTGLoYmAvBdkJUJ4Zvps6O0G/QmXKcYrq9e/mlD/Prd5amE6Ag/k+EC/H0HX/dYc4lKLcq+U
OiJDiXb8u8hMNp9bOfZFoJC46ktQN1QSi6uselVMOUKVCYjOQntVBvGpk7MnLZYeyvocyOfUdnhn
yli16gr1FNGQkPIQteJLWuSXJOjOJGVPPDPmmDWV0SaNwsX6VmDRB6dbU1h7dUurGaJn0K0Q4UpJ
r/w7/XIi43AiZmJwDKodzDUZXPz6qXW1yhmh+ZUHZvRldsMUxmj2BBrQVanDMkDgCu4s2Nnz53aX
bfbxqKIVnJnzZbCJkbh1d/E8LN+sOuSe3IX3RYtGXEgv4ehfjuUXXz+zyBPP8oOxVdzio1KHPE6f
U2WeQYkQ+XnIqvveFNLE+Pm6TpsyF8CNLuEEVxegrh1TzewYXE2NN33ahvNe7v98Z7Caf0ysvKuY
RCUyfJigV3yjJN1dpikXbSt6n69EWjbx8Sv6x86y1HdxO1KBdapWc+7BOAhI8DZfCzHeCmVkObMO
HzpS7luZ3uZI8qyhezlj/Th+XjbIP9ZXxzGxWRcm2pR7KHy5QyFzUEY00n4romsxhU3XvoLro7Qb
0x/683PbJ77uD6ZXLnJAI5TTir2pzT+SHnFhsTvzbE+4Kgh43PVJgzGvuQYENaM21szPsvtpP5Xn
yC2lt24ePTmu3M/XcvI7e2dJ/vgSuzwKaATBUpH6V4ZQesMw/Qy06Jai2VWud2fueidOl0WxCBVx
i5orh+XKnCwVfkbvl+eHfUc9m9LYnOx9q7hqrAzYHkVBWaVq+PkiT70wcrKmrltUeKFYfLQKU0SQ
ohCr+dB/D8vgctbK3ecmTr0xTeSdUCWD6rF+Y3TeyqHuY0LNJBrAdTuapEXw2C6NM6HuiewsUuo0
gShM4RHQrId5ubzTIq4IwLc2o0v7QjE7JXz/BVFeN151S/X+6hyf9rRRnXo+EjBMb68DxlFKcwMB
x8Lzv2qWbR5G6O+xq7vJZfLIdBpqHu5Zm8trWTuYJa3H7BPcT4ZcP742K4u0oESk2atd47tEF/kT
Kdtk+5uHm7vWz3J77gJ76i1SWWB/YhJd+sXpvHNpxsjYgFLUhSdQ6nKL2N/rDeVCQZwe2yY5EwWf
MEYUwp1PZzp5meH9aEwNQkPsiqrwqHrUNtKkF7lavYbqvLHoAT+zP0+cO6C/QJwpXPzIWq4+ASlK
ar03lNLLBvpIwsimf8DuxOSMOzllhmAEOS0KLsd02nzMqbsKSelR0XUyyJlpmrgKVdDPv7ZTUYnB
1WG5/lMaPhpoj0NfNkyBuY1ksidn4bzPO2EZfD6o+8ZFf2Ej7M+Rb0+tbSk7KTrsAnioK9/VIwk4
zWNZeo0s0lcw2BP9X0l4DgZwwozJ0K0E5Y9RWWkN+BXCUagGo8ZMX9CtdEG6w6ZEfuZFnXCJfMdk
lJeuFxEiyMfNNwnoyI8hESo9iuhvPtXRudvKenB7uah8MLH8hHcf0wSdvqkyItQFSyMUtqjb3Ta7
Kjezk6mOpeIyzuW5TrmpDzaXh/vOZhVlsVzSoeOVLjJujrhZNoa5b5mIn4GTq2cFo47fFrAxTjOT
aVMe5hqrIocTu1xhMkFIooMcMwQhDBcZ6mmfb/hTZhhSpAMDoPWCk/q4rjRKU0Gz4twbTYb8p9FV
+sQt/Xb7uZljl6RxJf/HzCoaKGSxN+ijZFqhdRi8KYfAbrtLXT2HclkTBFRCGktF5AsQIa7vCAAe
N8Ii0TIil3rVbRaycOhRu/m6UCz/A2La0UGCNa7Mlki3MQqG680ezHwJjABy8/Os79kOVVbIYiRA
v8loM/wx8Y7F8fVyh+buwmUWz/7xZQVGgnqqGhUe0xRwsraJSGTTnomkjl3gYoWKNzcJTT5WtIxK
S856Okc4Hc27/Da6GH4Wjn7r70ZH9rpbpF6js3nkNXPir6W9M7raIHNPHFVDfyD2SHTbpPisAYpH
cfmi34CQscVnQ7OtXyj6uf79WcHCo69gteSV0xr9oez9AusLCqq5prel7hbNvQ3jloZLhcIR5Y0S
7NT7zz+Lc3ZXnqzWmwYNdL3wquLLjMiqgjJ8f64Gd+y7WJ3ERwGF2oAVt84hjfTAS0QgxfLxKQ/y
Qd4khwisxjfRAoHXQrf8D8DqRwG5SZ4HGdFFBw4w2vq0WV6m5Ut88RMEKpXufpsUGXOkb9MPceF8
S44C/z8nA34r5M650s/RKUQDBlhQPk/Mk8lYHalFVytAFqbOE9Ts29Q0FxCXUuePXx6VH5IXmgJe
8CjyyVNVj8ycRvmulnajNG4arsVJoXr/hRmLnk0STHShrKPyLlOGYY7lmuESa6cTmQhq5KladYZq
szyRDzHx74j/32a0VWbJnAp2SMnkk0YPOjLLyk0qNpWbNMVh6sTArYLo+b9ZmAKMl/4W4tV1mJr2
sjJn5ehV4eA0iFEbQ3UZWMKfIQd4RayMYVBwDaQBjSMI0pAg4+wXw+gN440waPYoZJtyHJ1ECf6L
Z/je0nIKvgsSpCrPmc1KWoYH0k3nx4e0CjyL9nO9nxw5PxPmH8dBq4WtNnmlo0g2JpirfqU/JDt9
8B8bN3n07XxTO9NFeMbeCWdFbMq3RH5dU/m2Pq4OyraZR6VKq7Am7+r5R6H6dm9Mm893xVrk7q/X
xYmKdBRJyCOenB4XXdcUCJ4Pzux1X2o3uFZxWfmDvkUUwg1RDxkPxuRITn4/3JRfzysRnVzou1+w
OousrumqUtNqT6shdFUdDZ3cO8Rz5+xRmmt5fe/MrA6dpp+b3ESH2Iv3PZfedjd4shc48eGs3uNx
mLJYUjSTe7apHpUq/EhMIbcYtSduR2/RIEb2YC/vF9YR5QtP+uNEwu+V/duetfIlStYIZlSxsvzS
PFgXhbPQ5jt3gUcxEI+mxLnk51F4+dvgX8IHMq18qy/BynrVyC1csTaMVwKTuUIQuKlf3mvMvH++
PxevtPaTXGzIlEgw9tijH7+CUhxmwNsmpsriEEb1pRkgAmP2N4nWOFrKnL7qe5rSnTF7ak++N7ty
LWJkluqQssJZ/qIn13oSO1N5xiGfOLKBhv+ztNVTHNUsoO8XG22Xb6vqKZhrm37xsNp2GZIZ59HK
p76A9wZX8Wwcx3raLScohUAtTJlWu7H6ytHDfa99TTMQeeZwORX9GRdz7lmuDp56DGiklzCbaqFt
lLM7Wd816pKfb5QTViyidbhUDKJC6V25y1wgKtMLofH6ErCokTiorm7BCZ0xc2LrYwZ9EVkROUvX
yZ5SYdY9noLWC8Mnub6NZ6ZyDN3uuz/EbS9++b2h9Ucdh3EpmXE6emZwZWqCHXbke4L+zHJOPTUq
nqK6jKiQ71y9m2qIBqUritFLhuaC7kMGNXQVXI56VmL7xIfMTZFkAuww5bgxCSyz6UdBuADfhy8q
MyYe9K6LCoUWcsWCA4rLEV2mXbTrEdVrUAO7z/fHqXsWP4C+KJIyBKlrARDgHUmnyURcNddHXdr6
h4YshsIE5K9u8rSDdSi8YaedK6+cCI0/mF195aI2twAuI8wGxd7Mh33VG2ciheOmr0Vznu2tcX4v
Qj8rG/ooyGZgFC1neHkpO8FuRmLPm3fqLYN0KAuN3wrA2+l5ic0THgXDpkaSDkkn5PZW3hmEeRHp
aesJxUyz1fhtAquxVQo5Ym62QLMmYHhJNtPprp+tyNaycyHgcQPE76X/8wuWDf4uBuyhBDHFOpGA
2E4b7y11k229WZiC57LYJ9/ju6WuTgSzJIUdjtVI20gAJkPy9Kw7E8+eijAtlTucZZHeOM6GMlw4
xGrM49SH5lCFU2qLWkEHlsEAQxMOlxb0A2OZNeyKUmIgSZRd2WxJXubV3jD9c1v3pHMAVLV02XGx
XJ+9tdzWXZcqnL1iuRV8476ImmdqvN7nX+ayO1dH/KIP+28zqyc7jnIddSI3rtwvbvyyBX+eH0bJ
38xD4Gm6df+5ueMXCT51oaKh26RJNP1+3DFJHcMi8+PBIzFdbHVfAqiSWOcULo6fHY9MZuyPiQWK
PGvH2it1IOYA170mfS5wZ4MhOHPx7fOlnDSykKdlevxZzCqkVUOSpHoptV4ZNw5NdrsmiX41kXpm
X54yQ9sNKSry2MxgrI7WoeAaK6Va6zWtr9nKFAHQLWTNIW4x95+v6MTLWdCTXLwJoJG9Wp1HTJwL
csgMoGeFJNuqYHztaybOPzdyfIYvBVlSCSpDaQbr+rgDIqKRvlL7zpMyJhGpTABKDpkDrbTpvrR+
fm7seEX04dCPS5sPhQA2xUdj5EzrxtSq3utKiMBUU4T07XMLJ5KwH00sP+GdD0yNFH4HjB58oOIZ
u/yBDqloSy+gR+oS1s6ZD+iEz/1ob9kv7+z5ndBEZRBV2Itvh+2i4dl/+S3pdlZV/sTR9tHWyjlM
oajXnczaEAs7NLmrNBsB9ggSV+atH9qh6aidM6Bz+UTH5e25i87xzv8rYkAHks/naDuaBSPhrVn3
njyWjjkxgx61O1/yz7zBU3tkCUz+NrOO9erB6mnZxEzcWk+6OV2KU3rGyZ5aCQk6inlohKGBtvqw
LKsHD123PbPY8lOc9pdyN/yYq2z7+V48tRIS85YI+44a8zoRKAZpoo0NZuSp20Rlt+sF6fHPTZBY
pXrCwBedjytv1CYQ1Sqj6T2RiT4nYUwZ9UjxjB868biWkIpxWfIvZANXh0S7dCYnFdF3JdwGLZwx
pbaN6Gz55MTj+mBmdSOr4TiNcrIE+VftZXWde6GXMFmJAMzkFm79hATvuQvM8WlLAvDdylYbIQ2i
wayHsvXk4U3rZRsdUhfRRDcQf/pa7Xz+rk65pmWSD1Y9N6YlxfTRVVQ9IJh5Jvrt+vm6rMZt3Jqi
q9EMy8yv0y7SptOwG8v5TeoyazOr1s4vxofPf8XxRXsp6FGKNWkdXdIIH3+EFWZqLllLrhXulSbQ
y0GVQRSf0/KbmIP0M7pzy16c+seQBou0qS5DRVBJ16d/Po9WbJikCgdH8hYpIe0NVqETXwdO5paV
fS44PbFdQWUqZHYZ8iPqWK2wn1sBvQYiNe7ztEw1lzOF5jrvz9yhdHEZzlyvjLYK6s3cGFnhOhYo
kYOoR8lqvGbOFGlnzKPoZWMRcK4laDt7DP8GP/OI6B82lMI+DpKMujfXy+cKRffZMeosPQBxKHeZ
qIi7Vk+Vgwn0xIsajYkRLel2Vi4VDPxacA4aBFdKejy9nrKD22r6uOFuF+/MTqqdKDSyW00u00d6
J+XS8ekQRu+jFEEr5pO/CzqgQRs1oiXVY4dGqIwl5YBMccmoYN7RJOJYtOq3uxm3tVPVotRBedDt
7CFjnGwSSQcfJgsxjCyjuqibSNyWfS99M8tc3lTGEO2MvhGdeeSnifqcu5JmkqMNmpAJ6dy/ZBqL
AnLIlCS0rbxOazuMC0LBPrKWaWqj2pRNJ/deOhn9Nh7l+AFtzy60RxmWSRqZV3MxIlsSiN8B43wf
IFgZQbcL43A3WNClJ3AXjkJvSz92lU0BO91A/mn2DTQX2wqkL71eXBMZvnSl9KKneuOUce8I2bjN
hfyx9MUHWUMyQhoNsEDxU61Gt/mQbpJe2pqoFzRCFdp9Vj8VyDU0tXrfR/E2DH0LwlH/ErSRW03D
tZwXP6Vgvm5r6XISktu5E57zDGZmrG31YP42ZC3QZqGyh3JMrodCugkG9TIs9YcsEa/1vrgKtOqm
n/PQsRb1iq6Rt1qVFa44VqRM+yhBfUvly20Yx+X6kWTJPm3VX1JpZZCM/FvYExepml3LrfFLTSYg
fOKex5M7XTRuaz/4mo/TzWwJe12obnWAenPU5XZQCF+bNBYPs54Gbp3JbmYIbN7YtQQ0/KwQOqss
BsVmFtoLuEX7nLzPXuyAAwg++mCSStdNVD9kgA5vRiEw3ATamFNbKhA40Vc3vtCZ+1gWEaPK9dRu
W6l0c0mdbGsZChAqbbBrvbj0h/lpyOZXKGwTfTbh5Ka8k1gH46FnNd1EU3tdW0bgWvlUObWpv2al
VO3kYfL3BH1Pcj/UuzbJf8R+0doRCMZN32ZMLLdh7NEQiDD9CAShFquW/7ulv5fQl71fwjzOA6+w
gm+d3n8bheYtkCZuQhnVKIZdH8qkzA5VYHZQcpMQHiZRl1qPvyZd3Ug+j2jI/M0g8sWopUpXr9l/
UUgu2q0GZK2XSFZZlQrlL/cgZbqzBUtdTWhRmdryVer8i3xK6DUrLehiqfo4lFK8jUCmhWF8Ww3M
NRn1obCYtR3Mr8z8aYxjJgJFsdLYh3MX76UKfIYsp1dl3QH8zPqvutl+6TXTNc3si9zpj5qgH8ba
v7fm6tYohf0sGHd5XOyzorqJoJLatD2VtlnBNsvlQt9IYnLRjEMDYa4XoRpI02VaGsq+CK2K+zZV
Hx+uE2jLWc32gaxdKy0TqWn0gxbP3taBe/Sj4PZFdqXO1k8e0a+wHnPbz/urRAehK3RfhqEqbGbk
fun9cJiy8T4gOucD8dKy/z5o432RCFdyPu3mAbkUU35hgkP3QhBWODqcR5Y8S6AbnVlmrqgI42/R
3G6V1nxCiBKmRuGXttxFid3L+rPKnKGTlEbBux8O1DqvugnGadY8xG12KEKoJrGe3IWi1DhyJtZg
uvp900+vSZW/tqPyU25hUDWTlR6spovs0pfDjdxlxVbsGrxn5T/UWfgkghGCFyqjkWcWpW2lZnfw
u9LfGlUKtszM7ucU8LFqNrssqd70cWBDWaCU00U+y1JmAGZDENpk5zJHlMqHAL/RBPpb2ecPqpby
b4YQPL0ac5GWtsGs33V99mWCgyNK/f08pbei3N9xa71ngNeZkmgrL02bIp3mxHZflLF8TkL0AVRk
VYG2SRUi60MoXs2hBbAouJhkkBSlqr40ce+KzbyNghHoYL6bsuxqJjE/haErlrLnd9MWVKpXWuHj
aJU3mRFsOok8U7gQ3YngWpj/ouplk7yp6SFSBOkigE3NIQWAMfG3kRodhKK6njvzHk7UNS8+2Mh5
D30pCG/1TnxN0+pSlOSLzph2QSF98wcww/M8d3YHALWWwTjpAjRQKfQjGGa1Ewbat8pMb2sFCCz5
qR3B7MPIkgmDkECo99o8v2pS7WZR4Ii9sgPA59aCfAES6L4TOZxQo92gxdl7SSZvgEt7sa7dl7V5
GcvVZqzny0AzLmCBu7mAFKNk7mlseo5AQaURai8kwx2p8X9QUUYJuN8vjXzmKLkVYk6aLrhjNgM8
Mjh29Yshb9ysGF/mhTKJh7luDdhRkcGITdJrhU3eQUYqKIa4EAs3U2hezmHykAnd/Vx0N0Jr/Myn
0s2k3FPi8dZopX0V5NuxmN3ICN5azd8UCvI+rZDBBGwbH4oQ2g7CiCpgIig3QS18700pAokc7I1A
fZELOIuV2uxplH704/xrZRVPVRXdp1MvuXVAl0QsdLPLUEFp5zI8EjUYYQ+J/a0/tF8SSbDo7NO3
ulVB1ZxScEuMVMgA3GplRxDqBKhc2UmcH6aQ5vm6f6bif4W64JVlko016gs55VvN1O5Gl5ufRmld
1xHeO54e0jw7KGZ0oxmhq+TNxTwrXxVj2hpTufP11iGn1TgUcmhKMjLRS3jZtZRXbm41j61R8OqB
nxVhUrp6o9DaA9w4MIu9BRv7Lofa+SCHLXC+wHwOLfMg+3B/hiIMnZqH5GgZFyrLsg5yNV5Wmvgy
1SXA1vowp5bs+GksXIy+BsdbHSChE1XZc99Ar85QXWjrgC2Vzd6YNIYtlO0mM80L7vBXU5XtI5DH
caPt4l7LcdOjjoOFqE3iaYQTXl9lVvFmFPqzSNRjK9LwGin5zSDo23pIX03f1O+jbAwcekQe0ixK
nTnrKQFa0ptYVpIz17PpNEk+4KyhCEVi/zwWonQhk6+6XmwANcy171nITpnrKLyKait7sPx5cFL4
584gGNfQfGbYM9BeWjM177smEaL9QIp1UY/oqntIPOrjLIWRbk9Bb10JcqBd1Ho3m3s/EcVXPQZM
Z3V9N9mVjNSdV8U+ja1xkvc0kSuz+NCDlLScVhYJKn1QNg3z5k+BEk0HtZ6LQ6+GHN5t0IB0jHrx
ptIE8WaqZMvm7Ki2o0b6wUyE8s3Ab2wYd/7S1R1c6Ma/SXwJ3ZDMzbrhOkRjy+oUlXB63rRC8NYZ
43fa9b0kNC4HAT6RIONBuprnFOTPYjy8ZKX4K9VjT67yg98rm1CKvhWg51xRba/0VOC6nZE88K3O
HVsO/Lgov8t1caPMAxhIvMoQwXU0CCvEULQFIX9Vu+yrENPYFVS15tZhLWxDQ+ZMsTh78li5KDsd
N5vT+BaEV4bUXIxqtxer4DqNapTM8nAj9hGcc9/T5eBrZDT7vBB3czwMeyAw28rSnloZXjz9vJda
1T6VqvGD6I1BplGNt6IRyZtCbwsXRvOTxuyqXc9lY5vAw8QcbYhSF9tDmAfbouAjaLlt0Mh4Jw3Z
Np/n7TwN8IXNirn5vL0w+nYbaMI2wjABHY5TT4ptX4H9nKN7UbWijZ+MkR0LYbmNfZW+uTGtOdC0
1FFq7Ws01FdgfgtXtarA1o2U2nzdTE4QBne1qF/FSfvEfNhTPpO5y/MfRZxX91oPqrDWLvtUudEV
+cU0hg5GYVS5rYyvKTPjEVqhRKdq7kOypJFHjhsZ9lnS4nV1ZTvEOkg2c3LYZfDFonFvdOH8oCuT
8daavegyIejqgJu9BHjxZZAEh1JItxykD6PRoocgzcm3MRt+BnEJB3O8kyNcKrSlG+RNIrcfGT6O
pQ6w4cKs7YLoTfSHR6mXoJ9pAUDHYh/J/Y3QlbptSCSEaCT+Edco+3J7s3213MSquqPN81qcu4te
CC5j33iKKvMQDm1hQ8Pb91GEQEewE1FK6NAvqSfxSyjP34oYbts8AG4bu+ZGq0eIjwjcLfEiIZHJ
n+8L6r9G1z/qkJ5d5nw3cqbWID2LkRs/Lk9qjauKyIVouI68wZR6OGO+CGI11Jyy6g6VIHhBzK0t
F/sLeRgJ1mnITI3RTXNKM0aTxDZf8p4OhW3CraobuitJaHdlZ/wqZaMn9JbuK+IatRAvi5j53Ljy
0npwA914VKbwKS7CVzm3PGkixY03WK6G3XVjyRwV1UXRhLs+5mCfFsK0GXPUUg8ZWxAsgXxIKmKX
qHqABV/SYjV954aEcFg8cUsqb9FBXzau5XTW8Dr1phMJzaNi4YuyuOGpdDf5EH1TxWCpMjHqUl7J
vfVK/+B1YUWv7SDej01EqRLurTJE4VPVCfouVhvmypNa+Sab+a/amg3Q9sEXaSx0j0sEdFRmGVEU
ghtK8DS4kkn4guTQc9VmTwKzwelUfKdgGLitIlxZTP9l/XAhF6WXg23kq4hfRr1PbUWLn7hMbeag
3xBBQICpt1lcj+ikZBs9KZ8CEiDunBa3Uehv6d79UQ/DDzPT74pkvpoN416r1Dt9yrfRbP6SM6G3
I/5kP1kMf+j3Y9ZfhbQ0221EtB/I04Xg+05SJBwGERJBc1K7czg9dYZ82fJve0mCKiZt06S6HkPQ
I2EWWE7FPIhjIA5TV8Yjek/ibpxwC7kxUapL/aewHb5CebsXwm5TZMrWr6UvBt+pJhFMK+mMRKiu
PGV5fSvF4OPHmfAG2O6kexBtvyYIgTgd3lxFuKSt40szb6/aNH3SU3mvjsFm5EeVIV2eqjD8lKTx
QJLtWoossMbl4zSI3zh/fvglvXD+NF8JQ34wY9KXuqS5RWE9SXgnW5vTHcNA0GA16TKZy4tE1Xq7
iolKdX3XcBAplXFn9YTuLVMMRkXeahgv0j66TpuICL/YhkruZWwZWwnDQybB6A6CbSfMh64yLmX0
NeiE+pqVveFWo+mVZmJ+scpauS8TBWBGCxFbamegrHL7UKndnZUpiStXfoBwZbytJdXRK0bn48j8
aeo4J8UnX2mM4PMo2w96/n8cnddy40gSRb8IEfDmFYYEPWVapl8QGkkNbwquAHz9Hu7bTuxMt0QC
VZk3b94zhptW2kSuGunPtJQ/bkJGtqb8ao39oiblO6rFbqirP8rgXuYxDZtic/2pTF91S1zE3BHW
bPIFG1wL3ThS1M75uRnWd7c19UjL6jOdPQwseS6lu4Skgzsws4wL78Z97InIbQY1nicP6JfKz9NO
JeqilfjSbeKktKLcxAdv6e8jCkDYjsM3+ay3TVXJrBJa4VupuG+eFP7SuTeVbSVAAoUamCOL7aN+
VSSJLVa+r2pj8y1C/JIxuSaJDd9BuSqifdfW8onP+qZV3X6YScJfzIuVPlZamqDWWxJXm+05Qw5J
Uy0invClXZYfh6DjLDf8tYJ1UAk9lClShFMaJ5PCneHzycmw4Nm5QzRu/m622nerl69EZDKMnosw
8/ojSX2fHrG+hA1Pt46ezu/s5Lu17ajXxRR0nW5E+SBPqpO+ZDoxhz37iLNKteN6u8nT3nSWBImP
mN/qhM9MGOMfsxoxfSfOK/3fqeirt7wp9jONuJt2T30u44mYlUDO4jZaj/xy4+YVFrBYj7Uhs3tS
Rs7Jeq5HUCUrhw6fEJ3yPlPMw2aVz61d7/pVOQPduHa1fjHzDbTQXAWZIKcUQfxkVwmdXblfDS6F
Tt/zwh8Urlvptp9LnryAloqWpvsnIeKKoqIjWOc/xcxWzyaOTYW6JKsqqlG5Cfsme8lMnWvz+KHc
JT06Q/2lEcM8aivpa+Qb+qImo7pqFVS2rlN+16xbAjWXzb4ytdOclWWQrDY6jVlagV3Ln6GBfAnU
xjnWnUOZYU13dU14cgzt2Evnapm42Wvh3JPJ+2/yjD+9ob5OiX6zRutLybanoRZ/iE28Di3BiGrJ
I7Fw9M9/tV776zb6F6QM3WcX5Sg5C0e142GTfqqmsTtr70rffKMrXFtzYiyRTUe7rC8qUChNrm9d
1h3Yl4QRRGYkNmlSgBAUFhLt8mjtgFwZA10ceWaeuZvX6iIa4FGddaJUj1P9l/4uMe92DTilL0+U
aS8lGauGlwCKIN9hPgM+OHWV6bOpVpK0+RDQnqU9H90J1vu8RfB3/cEZIg4Yv1q0/ZCRCFqTpJ5N
uwdpY7nX49kdhmhz4A8wiR/Vez/WT4U1/hvXzDsY6obhSGYkyM3450dtlqSciDiZOz1wMz0PtUn8
7VlZJz/6qErl6rrFP1zho19L45W8T24+T3+2ZzeJQHikTJSJcSM/jIiRpEoI/XeirRluBTKp05Rk
dM/Dnio5qhvjacElA6vKpznzl0L+rVfUJrEGppLGRUfSfOXFC4Ij1/CZVvqPsMu9Yqc711pinnf6
HiTGwiNDe2vjxsALrZVvZJzfGj27K9a81zNSkBuyJvJ6P25Pij4cC2157gbUK7VDC7lD0/IpV48b
BITJsoNx7Z77PgtIpQ0eOeMTal8OdgbRMbKJg0tX71lD3ggSHYTCcM5WuKFKdbWtn8lC8beNNBBK
9tJ6W0wc/26zinOzAcbazANlCxng9X6CetgQu8bvrcVomHexpB82FZtFK+Y5f0fP+q9smljlwd1n
+teSZ7uNQImx067Z0mUPAhC9sQi9nCDf/t3t2r/eJO6T5X4u80/XN4HryqhLm/88O3lDpv9nyyXm
gN9VCIHLbAQTmJgu41XfzJtslsOMpWZZeZge3WmpxOSRB2Swv87o6svSrDw444sGsMobltdOurHp
FU+t1V+srTECode8O1m85MWueSCqlpdW/Cuo/kb9rgLrMqj+J8nJSwQ2DfprUQlfaOAakj7seWe6
Qjs/tOhpQVi37Lgf8DF1n82DnKEWkVUVxOnL48jnjovs2rfL3pZjaI1OmLsjqbQy6E3tMmd2iHYZ
eg6+lkoi/zHj3bT5ZBTdaUgOUymCFXuYOuIop9bxW3ZHR3M6W9TFlaPuXQNUNNmXHh56T7Npafrj
sBUH1lo+tW6OgEVi8vIn8283lvfMjAj5IhKd8PPtKbfXUKUPBBk2alm4rls0gHVwy4sLaeCRCdP0
f+dcDXL3U1tBCjx+x94NRjgjgwO2moQyfZr2uW2cBJaWtIex6ZSHujY4R8C2Szp2wXbLvIDUel7W
f26aBVPV7rUcljzNT04ODeeor00z0mt6nYhxN7FQLajqrWL+44QI9Z5vOpHFgd57NyzfvWXcUPKA
xFzs+TTPI/qficJZHrJWOegVYBKpfSnJBxJ/NAliMvhoctZrMtiR9sj0pNe4kja/XFis2JDhCWmk
kporhKECjNEwBix7HGuHZMMuf5qmPBwHjQWd/4qi8TN1YlTWhrNx6cQck0rEl3236ud2gc5m9ynK
gfIuvfo2lYWgYO1CWiXoNAbp08albP6zp+V1WPugT/5Cbj0vXNXUV36deajMq48VKZhX7CAzmjW0
Ts/YO2wE8v4piKnTu2fFq8e3xZCmIBqrL7KjWLUwnT6s1gvV3jkUSnNp2uGzU2VUKs2hKVRGWT+F
1xxshFZQW8Rd67El70TFE1buwnVRkPqN0JTm0e5/qlrZJ+pT36lxm/1kOfHXKYUtelqTuuQFmqfK
mQ+l7voJV0ubVjEiZbs810X6vkEsXZQxEO2Tu4xYlSUdgsolOFXkvKu+aajvZBxGBcuoOXnK3tZ6
fqpZLwP9BAexW12G4l0hnt8e2Vm1CawX35vx5LWKTwKEP6ji1RjjoZM7Sbp/VX5jCwidLY+HbPhK
HOLNWy/oF0AS9sgzWShnm9D0DgJAltYscW6nVjdjKxv22gbW7ziWue85+6VW7lv6q1SFP2u3ouPn
gehBvDkTt0CqP0S+hirO0/lBxqREOw+bOgVlWX54qWS6ROrxidxwQaGbQVC3U5Vvy83i1ZyhoIzC
DdeufqGjMf0szV+NNjtUDlMkpkU5IpTzF/8gec3qdlMqEbitF7WkeAWDXtTAVsz/HG17ZQZ3AJ9K
X+TEvPRHYxhD4TYHq+8DZubHdavCKU8OiNzBg8bTdMnPLDYfnwmFDOZS3UOqfdUhDm0aNOd2+FOm
YtdYYN7zaqehPXDnPJB88Fs5+b6FlUcq7FZTUc5J9ZVxG+rIOZQyU8u2RJmExojSbe/GrOEm2fYP
EEKLluGQ6A81a1fmuT+7adTTLafz8p2MbCErul+ZCzDYiotqCjM9OetGH0kuCt+stKee7FS3pIFs
7H/AJ05Auw4OqtDWZ3f38QwpTU5nrP1xk/ZI8HXk9hlLn06gTuYxc8Vey9QvRP7nNn0mVdA1lgsB
64Fbm7ssAeHSI4YkWzgLnmVb0m66gn0k7ElqxV1SLM9evpykWsYlo610aViKGvM7JKVjlc3/jbKK
MWFHrt4nKMhcmJB8SuPZrea41cpXQS+c6cbB1IsjCXnB6KF5a91T6dI7GAkK7JpkH5uRnbE83vBi
RGpSBO74A1IyWFb9vSEIH0zWLk3M0KqmQ6cRUqjstcUCASNfH2HwjtUElrE+O43xnE2yBmvl/F0J
yRctvn0U7WLLTqVewutor6Jtw5o8AF2xyEwZ/0iXU6Vnfsnxj+Kc+kUqY2SsQA5zWC2m/wDrshkY
GOW3o3MLS/Oi6/mVBC97ZRdHdqGrvNBUwAPoaz4+riVzyiNFHIuRlYH+wu7Ho98wlicvM5+2vN0r
IxolmS1aDpV9Tn2tScLM+eTRCZM8A1jc7cYRq7liR9Vshktm7+gy6fCmuFVOY6Yf2v7F1bIDOPsd
aiJTTsg+xZ9pzo700YdhHcN1UnbKTGcnx6BMONsr9Y+s5GFy19+VsR2z1J0t8r2qbsekEGAtn0hf
8btBC3TxPaAk9kjedSGfkcBpxGWs2c2hm5D/UzP0qjbKcuVoLzzhBQqQsLTb2mewVXBX0H1LD1YZ
cKN0HN2g9SYS4fUGRGvackyajxX15jf32sNcrR8YQMKkkXvLyP+wFRdVTknh2av7qfMConz2ijl+
IHq4gZGlF0urhqiqsk+6K+KYjM5jJVZNrovd1TCUNHqd6leos/qrOVkZO17xlhDhEeiF/E90wFJh
E1WF/pwM85++x1Az0Bkg7C57VfFOY+HRI2F0MGrmLdqs8jrN/2qFNX5pgnOr0B46I8d2UOaW/ryU
Yrq1hpbvG/7cuJoGpuSGnJBvq0HTj7I1tcieqW/sPJrSwt/aE2E7QVtB9a7UQOafNn4Rrx9PXn5r
+s+Fv+PINtLOa0zQEN8KbZiywSZb4HrDFchri5r1FyjA+THyLsT3ojNNMBiOY99IyOvr22sB1dS5
oKaETaZehWUdGoTOGgCqMjIub/2cu2Ju9Z2bm4FhT7Af3HeMMX7jPpEWvbcFphTk0QE/DodqZ5UH
T2HPWV+Rgqa4YVoi9BSJsA6K6a3x/oiRAqIcdhUDXo5nI1iySd1pveKG+EuZbzuQqdwO+lqBze8C
XoWJlNJiWhiGf2q6dS+JN9ScSdoUmrnNoLnqxW5UqGKXtjmSpeSbo/ebzYl3SR3LCwvH2Q7Jli2X
VoE7UqQJSyaZYLzYzN2xKvIqVAj/2yUD896szs0woY70+bHGEHiFe2/nervbfa+eqwnMmp8iuweM
rqdYzqbc627tnrETgETLrS+tLv+mefcrcvWvMZFcPW3ktppbu0Z5agNsEuUTvu/huAwqnZDFgcxE
ZY1nsIv7HCjyoSIP9qlWuYWMhGLHHXR57scyjYq1/pcjCTwNHG77rim/2+kJzQm0KpD3meduXYGE
NMAfa1d+OmW2N3rxLobhbI8UvGN+RnOiD6C/qJYk7p00CatefScoMPGtxohmXT/Zqb6zu/7AgnJk
GIhJRWlo4ax116JA+CNV4t+W60rcV1npJ963p+7E+uvAaVxzAAdQ4dxp3j9wCIq2ZdhwDIgORnpB
7QyIsq392rCPUL3wHmCOwUx3kDAZ5FpheOj3LliWLrHDjX1QqyVYdOTQJ5c7ae7mhCTOCay3JHEg
getL5vedjry0hGKUB4IoQtg7O8Vtn4QzXrKNEtGc92JUIwxTjCMQjQs8HgpchlFzTt46xJTuQe7c
8G/QchkHK+XE5V996G5eriL8vObtNxMuZGtE8MGIbftmTc7O1cTRWk5uKYgz+hVj+s9Qp3OTtZGe
2zTGvGvAZrR2jlExz4aVxXpF3WJOH07mPZiJWVTSkPCgnUXd7SUvmuBRwGXmrwV+FV50Eu3Dx+xA
mspXoWr7KV3DwV4PdbHGXdqfMA1EsrYwulpcadnRokBTvDz2puYmpmVnImpPMjt3g36be21vIwOq
GbrzwH6+KT6QrRP8PckzT9ihNaZ95RnCh/b10k7LVdHsv9OccLb9kJbGXw5UomREoHns6GKFsN4R
FnYcdsfeXXfLlEZSYczddn1oZw3XaHLYtv+c7ST06dQxlheDR0U0vOqzeTJF9QH4JsIRlc1eKLY0
zOHL2pn8q7XiVBT9U6GVn1M1/WE5c59Wj7GLa31w74cdTJXWPStj/kajceTuJ04Xn4N5KoS70w2M
aS1jqxZia1PQn3scnOrOkfMvQ7JL4nyTruWPKY3V9rSpsFa8hJ3mLI2btPOZ4OGrY7RaonGNvmky
c1is3t+MkawvLfVL63dWzg0vrOBTcSDFVVKe83p4N+biwQOr9q1EMFeVjwUYY9LzXAFhs4qGy6GM
G1CSuUXn2DETck1ct9VxyI/eMuwrF0qP7J4rPBZSxx3glu/WNsWl2H703I2qVqXTQWqZ3+1Vje0a
bW6ozyoVnMZD3bsK2O7sPFKxLgZyJzzksfeliuDkdkwXiRAhRanqPlTeW7X7mmY4xSw5F1qoORr3
5pdsIo3LHbD92jfHLpkuC7VmgRAgMJlIPc6764CAlwFm7LArwgkzi6dx+KsbYA0zdnSA37orVqTF
DtiKQmlVTh6KaP5tbExo4Ks3K0nO/G6zHroMJYpUPxRzfmhy5alzkpNpIZM2nUczDBUJ7tOkdIGH
bKMZ903xUOqUdV+Bea4ZstEr4SiRV2/Dupx2J8thHGhqoeGwqth+uQ00GZ3ZD0zGNLtW6/CP0/yY
umiLWxeKHhuLSTXcHIs2B5VW/KH+DDA/TX7rmLeOttN9SKprem/zMy/WraauQrkP1MJA4bgurI3T
hRIryPzICMqFKI+EoVVHb2tOu37ieTfQJKr0OCZELGwEuDTrm9v8565pwGQBeTBW1lOhQo8YwETO
AAfLPYxF2kCQ2n17Lw0+OUkrmVz19oY27w/joRjgPg011DsoCcYvFEq/08c9N3BgNGWQok5p/23Z
x+KOSFJGOHctZSfzTKz9nfVhFBLHkOrrVvGvB9aKKw2DYKg7GWsvVmjnnCijF9rK9tRn83dbGofe
kPse4JAQxouBCm3YBmMsbtAux20lkDXWg4dRpa17ssEOfVUf2E9k+7bc4Ra1wmFU7HABZdQ2VKyG
gZMFT4+7nhJ2upysOCiJFwLGjTCjYPhi9LSgkOXGP1lf6PSupdC4kxceZNwnJJ1To8eZ5h4LZwi5
99/SEXKCyV7/8JtRX+YJ/jTFO6QLU1+N69Hd/EpV0Ur+Oc5HUmdh3Y2BBP8797lPCFkwU7l4FLld
48Vs1DBgdn62Xv1OaxYmkxfNa5EgKOCrJTA8julMXMveOy64zsYZRy2wya6b9o5BlYWguArL5aXJ
kRgAtGZJaKcInIP24jJLWTOzDxLQlOnWhoWrxZYtziVKsm+WOmbF5dNIhwu7QzixRGAa5VVRilBD
s90bmsN8oP2DI+XkTDZ1zhSu/O+ZYX292QGjB6QkI0psboTuoyiWU82AZ9U+zEw/spgRKsIJi8Xw
24YNRmacUIdGprsVB//qUo40ld/YxVEznUhd63hj9x0DL50NLo1g6HnpqhV4VgosWOMiFdPeU5uQ
/jRyxharTM3/94F5BbGHKVN5MpEPdRPT3daH1TjtHvCLbOMKoezfhhZy6Hg2hoREPv1l1gE1LkUX
ZxOXG3VEMmHMUW1ajyxYTFgCRXUFZRUBuQjREELG8vsaZdzkW+RE8T2V0zj/mwEi9dYlzvE+9qka
i2WmxPCg6f5nAPH1Ou9mGgyG0rsqRcCOczR67x1P9Dq/ldWzpspzgX5QkuzRydjsKPuVuj9IB+hb
WXyONtZJgUWi479QdLyC5BAUDMrKn5Q/NktFjHkdPPYW2ZS4Vo+nu3pxF9iTRVQ+pLFxDh+zWjSq
XT6ur8oC3M0IEs8OFd3csRESpRYXInJ+3i80e259cFX9jzDVu6IWr6o5X2qC0OaS0fsyGr9dYhkH
Id2bZZkspEyKEa1us1eRcPXFCWeT5YPUALat7MYHpia1dB5ZlpEdU96tTMEpw03UIJIPuq37y6x8
9ZZ6cMryhwv3vhVqS60s8h2O82ORTP+5WnOdi/q6AvmDpd10vlk3qCFp/5Wh/oJWCZG+oqZS77a4
4b45EooLzWqMNRcDZyG3/+xaixCNdw54rK3isVHFaaTM5jqPhScjHUVDd+SOSSppm1VgeiNCTS1g
cOOFsqgHRJleAXq/ZGN2V4ssmhxxSQv9v2yADM9dk3nv5mo+a0y2u7S+FYLouK6PVY+vr2v2ZpEz
MusY0Zd4zvS7PV4LY35ROu/k1G6k2B+kjB8zD0jKXAfaes/aC8kox3agv4Cy4NFs4zk5TdxG0DQg
f6pBgxFuYM48FiuSdP3wMIA9tn+0heuvQ4+j5RofDVHznpRyvxYkOkwuFAXw7yI7VVIP14wn0z1O
qfLSmBM80oyxxLxjgBPMTR6m3oe3TM+uM3y26GAd9saF7yDHyDSlc5D3uByBk5TDFjIfCar+r6Sz
yR+DnwHYpsxCqSRUlfOJPJwAudn3ekKwNi+yc/HmpTNmRAlztw4yp4onQwbtXF3AEcOSS6NOIOPa
y3LE+A41c3oA/YpQmtSqDeISk7CgaUBCcKJCE7yvjjiUDlsvNhnjIjXJAM+7U0I8oCT+ORfkVAoi
zpctxgYUpibwM+oq4DlY//szHstQFldtyq5Jmki/abM/HICHqjb9xH6a6/yog2hjpo+XcDw3REUm
uJ2a7I5BZN8WNAMGoWl97vmgwV+b2r3kdX9zElTf+rt1lHhUAM0L+Q9x4pxt1XsivJs+nUdR2AT5
5PeSYZ3ttVOA62Hm+iyO1oTR1VNhUTSucvZm+kqPENMOsKUO9TGPSw+rtbpgMBa/RtkwcGBiAvgK
5xgerWzvMrJZu0hQ7LZWdVJ5EDP0xNm1zjaEXaY+b8tU7RXhBqys3GRi/lc34z1bZ9iUJRTaKa7n
4mUyh2tvzCHLSC/ekH+RfH5LquGJRdzEV1Ucs3LTmHjPcU4VV2DdGh3nMnIY2AXDmpzaJqn0Om7L
9G/KSUC9+Y9w9fOsM8TWjB7VO1s2X20nEY8sBOA31NUgW0acrSjJipZcFjN7ssbuObMe00bX2Sca
xtjRYe6h5/wm6U03iD4tZ4qi7sgujO9tetA5UJ86K0GEVwIhl3Cw3uYGCbzj6JQ9i2BZ89HQVRrS
4oLsX+1cviVl8yXV+tUFiF2nxZO35HErHQBYe5YSjCJnwsswTV39x+aioFzMahnNSfZmGRoN6AUN
aT+wqJOwm+DNxnM7P6ZgWCFlD+l6fQcukFyatPgmT/heECiPg7JBTHef0LZ4fAxmG2P1KsfhsDrb
VS+X+tOeeBfSapO+K+V+cvUx2Cb9qq3pt0EDl8/uZ+ogyEg31UMMthQCQ3qYQQmGDx1IXdwCiSqB
h+q1juq3ZtYedEzaAIHhLi+bOr7bQ2pdR864vVmvxEgoZvKSQxghTl9Vz+u23VKlPjl6sjOa7rcy
xnPlqlOYLMWIrqQ9a5YSKgUOrj7zYs6qIaiQ0BDX2rO3sZzFdIOfQeHcbxMe8KzpjmPhHnleaXZs
s4nUpchpS2eX+0TYNDNFu2NmsWG8z8uDwx/kD7QsgTMk/036cka44GVpm8MM3xmE625z5pbCz3CZ
S6FZ69tD7HbNNVjpvwiqlb4+TpFndru+Me4JdHAf9QfMucD1VswmKULdRKmY5D9rzZYEw9jjxgLd
q71pdazKrjo6cuCp8Mq/rHq8zRLMthRlmK4cxdZmXDItjZN0eltpSyadiqAwig9c9B/zgpehEjej
dl7WqWshpZDhL7hXPYWgDMaxwHM3uvucPtDSSA5UkgfUEYTtTmrZzSDm66ix84TLbTgrRcVVhRma
1VcMwTkhFG5/asoMkyuA23C1sg/Ffbgg8s8NPYd1spvBbgsdgThSWlINtek/4vHVczk7ypuSuhZr
Rzh9lVYdYtZoWHIgzHDHni4nEML2i6OM8u607hTh3xPB1C/9WTZcz35TG8UU1aWm8udrqvgZ1Ly4
OIU58W4iZ48lpsXCY08JI2WOziJw9zob//a0kZvPWLt/shsTXQwd1Ai0ceK3X0Sa5TAWygRwelEd
l9LUNzI3TeaC1dykhzKl3WZlzXjDeERPokvBYkCSdKwNmcjjJFb9NBb1pFI409MgEvebqlfbt6Wr
/udRy52GzLL2RYvZmWd5uDxSvOh3tOQsR8v2awA6PUhtk9NiXob5qIneProJ2jz7UgNWbKni15y9
vf3wiKeLvvywsVb8HTN8ZNJZvdtUj2qIL5N/VDctbkx0/Lqzsn3dUwA/GCP/Kq0f8R2WDH7rvn7G
WVpEfc5ilkza4bc0FTY7WSygH8mm9ToUPS1AkRHqFGTwM06qWDB6ysE5NoumsHShbDhGSjctQ5s1
22tr1ebTXJbWi1ClE6edpl2VxnBSBsZVXwfy0X6qGNljF28PFffqvWyyspOIymnD018oAQueXsH1
/jBpJoayE5uX7MoVmKq69W3YVnWym9i6wcnmcuOQuva8SZNdN364ME+0MXrEG7CO1MPMGkQXrUrO
avHAQl7PINg3sNEzEM+PiRTGfXZBL9dWmkRj/TCDWq64FwT3HYylbCGI43YyBE3W6K5O7I4QU6OF
0jUgqjlBj5R4K3Ip55dl4PcMqVLT2BZtejPmxX1xKPmYYTIGlNwGpvzISm+8LY7dvOi1s/TBnCjb
b9aY6yWxGPI4Is9wS/XFvXCt4dwptowSr17TvcBRvDPl5lwpj/VDp2bybkwi3euJjhlUulNoc6j6
KYtAcQFrg+4EIZ01k19jNe75Wm5P2NcZEGV9+uy4eKB7Zjav8zy7M3lRoI/9UvcefkgFE7LTF595
t+DUwcGoaYzAWcMcC0WJtAF0ro09+yXrtJ9iRVjMm357rlnmjoCkIJOz1XTgyQE9oMAZ1J1G0IGs
TaBP5ReWKy3gYDjx7Wg0DphdpDN/r2JgN1CwZ8rg6tqkrR563vDFoikfv5cskcZDsa/rfrvZasOS
c0MFwRKg+qkPcxbXtcmyTyfb40hKA8UZzpVe1wggmuvS5hTplg8SGZGQElXJPk0la/8z3KYOOPGn
vWZY9851VtaNYOGl1FTtq8wm7qvadKj6HQb5y5ZHZT9LHzPMGqMsJg/MbnIUjs24c6mZuPGCBJUH
mNl3JgK3heycZ64pTDfkhuCTLT31ubL1KhqLyWTcoKfvUpdKzHZU+5wrm8tUo1Dp2hVMNo9JB+Bo
3xFO9iG3soB7zCRIV0oDA3uiHlNMx3uG4YQDNUNxcKWGGWeaJCohnp2o8FpBy8X2n286S3JTE7Hu
EmfpbhiWxyWgGxLAdMvRfNvMiRoZaaL+j2ur5SuWSR+pqvImx3GnNpbBc7nAUbb+v/BNtrzBGK/B
LnXRGGeeNzEPX6XVELxRj1gi9ALnierUejT0mR0ppr6EBJLB2DaGXPqqWQzfY9c914Q4PzO3Mi+t
NN2LwdaBP0pHZn6dewLz/iyhas95+iUGVf+yph6nEFaDuCLwhZz9df5chT1cG2Fbn4ONnGh2S3NW
Wunem86Z6XI3LyDZdfFzRnJP2dyMbIyU7pOZVSw7e6u37ypF2+uV+yMqXSG/2eZ6fYxJiPs2wnWb
PL/uanljGR0JeXTbk26Nqj80IuVkTmqoNaVOiWGZXPtpF0vdbqNhWTU9TA1ned5SrfhjTdloYxVm
dU8sKwdlxl/Agh3lg1zloyMrwm6S414OGAqU2pv3g02jk87oYZmQ237ZXHnUxkH/owvp7XrFskJn
WMyoFAq7xKOtXUEd0HC13lXzUAJQpqGqakFZ1SNTJ6/9KiWrk95Wriw5ND2OnlS/YVimUO01LNH5
0hwFi7b3qWcrJeS/tZ4NdjuetL4Z/knTmZ5Zv80WkslF/laZcnztE1Njw2QVlV+4o/qHBcwMeUK6
Lw0rkCfC1WSwLgMTEp14dYysrhUtkKYiHtcx1glw3JuKA4Ld0ow4rU3zUrM/hkWnoR5xZxMhYdPY
B0q0evuBr/DFNpteBKRSNL1fKQqc8CHXDzbHHGZnxo5BJWZvx+4UI1rx4K4n0rhoa8bgDDOqNe6x
mKUMmTu5vXVqgpfG9eDUd5MVZIadB8bmFVczmTQMFrJYvrHDF/dUsv44LlqRn9zVbg89toNdVarw
VDdLyf0kLTDadawz2WTNRvXcNOe8YUGRJgNZI+2T+UNsDgZiXWVOAwdme/h+5W41cqlF2/84O4/l
xpEoi/7QIAKZ8Ft6I5JylFTaIOQKSHjvvn4OejNd6oqqiFlXt0CCQObL++49L8zN18IEKbZytJrJ
g4bi2JvN/2k1OPWjU6XNi9NMNekBpvPYi8FBVl+EQ2cRD9Vt+72FP1fTSp2yc0phQoJ36Mu1PkFS
tSsvJhRbIEw6egl7tE0Qi1vVvFtNwlOMrb9f6gOd4UWr42KDDCxAKvgx0TlibKRNIm2jRkQgdj/d
ZEp7ieJpzVKVcgMK5rEbo0ev6pOD8kw/WjEBhvaN39vH1Oi0rRUCGLKtNDo6OdK8NdkGC0Fs7ht9
GO6iKce+Gs2jatLa8HEhZCp9k3aLTlfFWK7SYqqw3DfYVBTuhG1Q+yjrPmYeuhRYo5OuybEPCvMt
0AzxOiastBld6SViXHvluBbeWD6T2sjSx/sq8OuDbnG4G4a8fIOPlN4FeZdfR51IuQmcCGFwyJeB
HporozKCS4I18hCTC98bWveZQia4hrUevzFU3chOoxXrF+lFO4OKYk7ieqP1Ke+GuLJuw5oSrxJ6
SCddbcI0ujeaLj+2aUa5C3dhGTHO+TgmnAvboSkOFpNWMw1mZNvcy8g7W5m49YziGOT5SY+6fJY7
HhxzICggb1WEABM54Y3Qp3VV9AgOtPnAVH1VEwpEXcVnizDlAvgwSrEVXxpf3+cq3KfUAsxnVxxU
a2sdttanmVDhWe3PPDee7MbaJ/Nj2VuPbtnuldfSerHzVTiYZ7u3XjzCRkuh8s8kKo/I7gcH2CAH
OPBp496ZrHQxVeZsDyqgnkzWY0N9w8GpvtKivDgDYIO61EYkJXakmmFSgBx8RTOR5HM4mvjDfXlX
h0l8gD5Bb1Ol8+asv8XjmC6nXl7yytqzh2FS0xF01dBuMbHcWKKe1aDufnRoXpRF7uOySo4xB/v9
1HOw7+m081wO7d5oaGsqK92lTjwt/ILntUmzXV/gNCw0pBTLLbZtmZ1Bwa5HPT449JbbRjykQ8gM
tPTa5/4dmQ4SN9XeaB3+tPdQ5u6xYBEzO+/ZDTHeMftcLXrpHGPb2bpD9JjXAbYkycrmOLAye9vY
GVjjxkLb8W1/TrG7SVpnb4ZcsIu1hTLKPWX1foyTrZX2P5GG9lHb3o0Daug4sCzbzp2M8w/XocXs
F3TbST4vNeufNPo5gpmRiIiUsJqeTOU9NBkFP3rwzZjYiIiSTcpJ16LtL05XlQvgF3h0/ISWq4kO
UzhfDWaqZWyLjYXH1k+C+8jzb90wQc9MzTkiTYkXuCSgrKLjZK27b5zWMWlyyn+pR7M6ukm0mUL2
W2gbC6RJd5U7bnfoAu84yTQ4Dr04xElCHIYAESH8Zd0CEmncY8RJ32yCYy3MNV2ll2yK32nZHggf
XtLJ2NEwPitcyfg27QD3FBEK26u+JMnpOYx4rw2cUiN8uIAt/GvPAMVSEiIQQ3qfVNU9kla2KKaA
iHLnvKuo/8hLe6+HSbBhygyPS+RxCmzObh+Yi9GxT47wHhkm4eEuxhbnu0dDhS9JS8OwnobPSAtO
vk0yZoxxo5SonUg8ntE8TFbyKjhcLUq2gTLVdr5PURTUj/hArn6h7zmlLQlo3Fg6fiRDUhzoGkFw
0fD7lJgkUn69UCxHdjPTno6JJ3AT11qx1ygsSHp3a+VjKVUtTwQG0JkTszPK8hY/t7Y1ieAtqtZl
Q2Lm2Kql6F0nlv4ZQAhHQ8I7roJr0BcXQCbQyTu17ZV8dUTxaMUJtQS9lC74NHF/gIDQ98Bh7jkf
brwkVEtlRDRgWr1ETCD6L5wR/MkQ3JczhoozdxDrfAWmm3DQ0h9NNzuP3rS0i2Jr+t5BDPZdQ74v
ZUdY+HJ4zjv9uSj9HZj9payjW2bi/shhKEXGtE5cnNNTdRT0how8WUVhtWXFoQ0X3tt5u+8N67Gr
vRfloLw1tXUYO8z3ZdVdRjPczLiVgZ5X4qgPVvoT89Cfc43Ys6rpb2LD3meab27GvL+dLOeCO5De
UGfTX/Q4qeIvsfEd+PTO/RTHfv7Z1hxMsGT40TF13yXOhwJSQqi+yuql8bpTZb8O0V4SBjMDb51W
Nhs7aZnBp5L6aRf6sezucu4yXjTffo7dh96mWsO/SwF+0+YoDDjl9Ey7wzG6qBLQotaq9X/KkpOt
DyFgXLc2Pw6eqTJ6o0+8mrBgBz5CwbwXiDVikc2Q0DxwlmHWLtPqIdCLdZcyh53xOKWd7kYfFRRf
SJbQfPbmjVLRfOaU0bzFbP2hs2H+8bKx4TZgSoOtMCIyd7RTW228LZMSKQWrnefejT1uAedV5u7W
reSaWWmvVmwdbXp5Yfcz8W9EHK8I+lvVbduhKltPaSkOjnzUup+ZjiPbI2PGCIMUIxDKfgY9JMfs
2kYp7ej3puo3pHFxvH0UoF/Iz4eRu7HkY0aKxqow5EBWMZC8Bw9fNifsnBZ3HdKFx0UoYXkaRGcM
/TGoMbn574XiSC8MUskUn32e3zi4Mr2e1lo1ofq/hFpxnOdNc+q4BjQ+Ys1fuIHKVnYLTYNm4dwN
UTL72dKfd1MGidLOzBkoqjdLz3iP6TqXNlYzrO+oaxb0mAjKkKeovWKmfiAOyujNweistPYC9xUP
CcCBrzxJjlXxbDUtIWF9ZabiFBmXDBtHGG6kd9NYL6LDPWa8jIQ+MA3PjjYkN45GsYtTYs5KY6t0
PY11b69IJY4hBhIvWtfilmT3Ujdt7IrmISr67dRf4uSuFMG+HLTF5D7lo7WKeJiLgDT8LMfACFBh
+2BSt4Wd8egYdE4DwA5DdJmCWRb1+YPPvvTWvIVvRaedgEGt4zQ41IZ7UXWzMbkfhSSo1t1rBKJs
iTkzqbFVM+MnuPToXzZ7aIHPW6Sb1rRoXeQ43BrUUCzU8bhVZX2bmdjqwmmnwvDSuHdt+1LIN6SU
G5IPRET6DUsxKIVno3qdwlOofdrDcyGmtWHDzCTPnMzeotq/7eOS0FK+tBwYAzU29kFQuKBBj1HE
SaBfufh2fX9Yee2xbO9iZYAE/xGm5661Ti3t2TGgU+SfXN1apcO5Sx4hSS3ZMJF8nlzdJyog1m5+
71H1Tb1xDlpsq1EoL5FpnDvAHI3vQnn2EUPjpTsdK4vYbvocGNduusTi3kVWrhwSzPI1RslO9PDD
G374nCuTZKej1vUyXuZOsrE5W6b9/SChGRcPiZ4uCv+5DPECWxiNbTjLFQIyzUM6zWT6GE2MD19L
mbxoX9LUprh6xvy3NFKeUCipdrZk2gYWLNIMQ7Ywq6vrXFr1iby0rHkWquEzHY6NINlHMUzvTk8u
3eivO9Nb+iwuPrw1U9zPtp8gMdYVyMZJo+Eo41vLBb/ZMeHAvTUtCxHKXdiW+NA1k1LeXNQVlV6Z
rSl4Fg2wLoF8msGdqZNVhg28FLQv/I/M+EhLwF3ZOTHap7a4L7r7ATpCxVtmaB5b8j73qMpy2M4Y
/ICgoD2O6d3ofLjyY5r7XOx3Y3UjapvWpHaTzhsVBwCn/JpEgzEj2XoThaea6DdGACXkZgjEWRjm
okckmFhWslDs8tHdIXhuHKQahUW/yp/If2PLRqJ9tItTRm8iYs1FoymVezek9UvVAhQpRyL1Lz6M
s4HfRgvwk+gvmkV0UI7rkGKlpnmRj/ziLPZlRYxhvBPjOJsSVln8oKEBZ2AGKugwhrwNm3NXanu9
oaYnYTd6L4n1gYtijX9hqY9gYvofHXG5Sn+UYk9EcB3lPXQXtRokYQ+ZhQuBe9zs6+IweozFpsrG
EaVPN5VX3zc00Xd5Fb0X/5Aksx3tsFXtxHd9ZT5qtnybKleRMs4/Ld1/wymKM8fv33W9fk2GeF0l
gl043luZvUusH5UPoZTfdEquRfLkG8SGAQJ2NQ8JQQsGqS9q+8tgrEf2orIfPhZeXaLSOvcYsLE6
nnIyRvQsVqK7pnoHbcEBCHRuq3NPnipV3VoUJ2O6DuPLMJAUs/D9yYkwS3LTR/VNbQJydiD+DDFM
T83dlLg3GxUfQEjkqzHmKUDgQnJB5hsrFvypHBYaftWCJo2KvV3LPl0G5Tof0ucx0W5l6J3pB/7M
fZrSpX8zGjZPxyShLfVY/KzTZPubEJEr04NbleW3juGfu9B9iQuT2Epp7hJd7YWjr0iKbIzKfScl
wAxB90Kfi8e5/Uir4IE+DzJut62G+qyl+TELspWpq5OeBMt2cNfO1F+lQRAha/V66YgUpUexJSHf
qFXvT7eO6NlY6paC01oHlLq8+91X06dHERYTd8Q8B4IVoTe65xBRYNHIHh+qhswJBg8yVlitGy3c
Coa/Y0VeW2bPkYjapeiMQ9PypNXDrq1y/AiO8VEEYbjFrbM0He+2l5w9SsvB4DlCbZPGNQ45P5LW
dWtinGMdXtPGfgo88QD16hN9lJK138Z6xDxuuQnN6GCkI2KX23erwY9vxrbbR2N9SiOcYJF2FzX5
bTgZ52jMH81o2pcZB0ijMyk/B/WYiGyvJYqaLUDg4Endqj7eizy8KzsygCq8AC4jycGhK+2sezN3
7qqgvsvN4AO82tsURA8lL79J3joI4nOcpz+xRGMadcQ5U+XFa/BmkjRVbeyvdS37GQn/o+8GBZiA
Frxlje9OwSTizquTNQez28mQdIBKQqkWdJSJuUNM1KPfL6xwxXGWxJCx5xbvYn12MaUwAqT4SJP0
igeDTlLW1IteAELMffOxbIZPMuaIlmaJG16K13R2AoNr2DmVggpF5DpwKO2rwubtUbaNn4+Do9GS
JIjDTuEHrS9CC8+90faM2piFYMxZC5G074PSHiHNYO9OAlqZLnDuAk7FW5VTO660lsQTTdsXlQS0
bAhVW6+0m+WpYF7mpW3IHCtsDTtUzfDoGwKjWxEh2WFdXE8lAT9WjFhcwqjNtxESHU59Rp41bFxw
QB6CenibUkU0Ij+0RvwF6P6Ov4Stk3NfP2Uvel9fQrc5YojuyGkY/KH8FEUJic1Me9Q5RG6IMsib
ioFu68od3mvduJFSVgtDArETmuPiaO2+bAul2G1ilxkjQq672NpH6cCe7KTPNJsG7hKGTj2K+7Vw
TLHMK7fdWD3WoNKlRFKyX/Vjfifgj1VV/dFhZand+l5LZHAKJSNkbUcCKs4NIDRdc8T2/kMN6Xkw
4CdkBmY8oaA6CoQe38JvOg0vg4mbLDTbq8XYz1WDpLV0S/bhLszRBQLcPCIuxlVmTrh7E/MpabQr
r8UPRTg48i0I3ZI2dFkRgrScgYZgH2knq4/VTR5APSCd1yYroQl5AdKHr8EN6ArXrrMKtf7V1h1t
zXhkPGyVqD5Cq6TjGmjCGi4Zg6nNUz1mFJccHgn05OY27I3mgHKVvUt7asFYVPGhMlLvVFa5emS1
0FZhQUy9CZWJSl/jwalBzxRtiSvMrBl9qxMX0Vjfzq2hKAybADNYKMdHs4mCjC+ofzJYtZ3FTmX9
NJJmYGRKEeEwEeFc+/uo2hti4CwQzeRa5a1mMp+GsdEdaIWmSFhhelGPG8+q+2IfuzjUMFUWLVsw
zoEVE1zLCUjWFLWkpkiH93mJJb1i1ftM9CHEhzW0+NEyMv6kuLOjGTfZCZtzek83iI5BVec7hZ9g
ibJc7LBqghzCk/fsNOF0O+Z28VrWmbFBDibCi3eHIEpAONYP6vd0bD68NGKYTogv0WigcPpzQ5lF
YsekexItbcGZ2v8qp+HUuwqKUoz2pXnPoXJ2dYdUFpk7mfZXvZt2rcWJz6eRsCqKtFk3LPj72sdn
j4BYLQIFvsRSzgGNG5sQb7KcLmHl3Pi4jKRZs/LzclBwmSeDY088pY+jFm1EhQuL97cW/d4Jta0h
5Uk6CUP0Cotsgu32Z6WrNycmeuBP0zMtyq3Vpff+vI9nRojm4OG3ohV3g0/mEHY0Zju/Jn0UDcmz
y1558OkHjwuRei4hVfNR0ojmQNQ8ZZ1HKSyzlZZgbOrkTWtRzPht+IqnnGCyeWBULZgktS4SdVO5
L27Jgax1P3vBQE9vtDmcy3BFDG6lYWhesfyTY84LllBruPqD9VEi+obZ9NAE6smwEHZ0vAmYht02
fS4gINCmOmbacGHtxODuyI0KynFtTLa284QTkCImiGSQldtNAGAWlTkkK7zuD1Hb3de2/5LHeEj8
4WRo/m2S9PHCrRrcmCG+76ny3tiTHgIj/oEbwszTTZTJbdoMO3zZPSDXalPZmVoKTT9Zqkc04v8v
s+HWxd1iWhI5tUj39pCIS6212UaxyhLLIIIYtonAx9zT6yP/MDRE1kd141FbVSB0vTj5rIZ4CRBt
GwbV2SyIF9q1QapoXI9Z+KMVxhdkJTQPdfQnwp82E3kVvQVYFa3aDuFTilXX6RIWF33bd+6LPWSX
2gKnn+tpTYRPI8bcvGkAsGTtr0i4H3VhbrXBp0Enxw2toJVWTbtZJjAK7T4xGQldkN4tJdtGiQki
TTUO2Z8Sc55VlurUsJ3LzrjaJkbTWblp9Pikyhh4h4Z3m73wWobFtew5+tZJcdvY9DQxhFwshQMm
hdGx8N3oZtLTjcRnzBoa3fRFdRYIoosskSsati4mLf811rozQOlyDdIrW3XpTTtDzhzjBI3pKCpv
E2T5rhhpDJjWdBPr7tGbqC2Vt0mcdJOn9rVR+auBk2yBmnDLfPZlRARKjNPL5HeLwqCv6Y3HGDKi
VnQH+tJbAYE2zW26pgaBlWlf6/bsD9ROwehsHVhbBrp2qZOu4E0oraNug/+t6Jl7tCAJkafxtCqM
cdOU1Z5ho8STXXIaKhbBpjGjexEkD1kXjos+rw18FfWlTgkjM5GAO8pRSfrrrKy3RtyiI4L35xka
tQWtZYwI8rZy7L3M8Hm3zArv2xvSzedK9GtIm4sOoJtldcemiB4D31kPtWvsnXKad5Vt2cXpUgl4
uZNk765Ib1fGVzlqZxMXuIb7GQM655dgxHla1841ssq3zPHeumq6y0V/p+ch1J80fR8y+weltLks
sPEuUuKzawf+BK9hRTwgqscFjat+iZ8E8UZNN5NXnjXkOSiJ48mpk45aupIY63uEM2JyS1wYJ2uE
EZRM7bQM9Xxt+u5TGzA/qu33TVof7CSmO63n14yDbhbMCeggRvopHgpR7yrLBtJRkosBJXsntOSh
8UOQZ0m+SkLj6Lf+BRAihwq9t84V2uvWdoi597CmSNLQANXG+OIFzb1w2p0WqP6N3LGNMMFY0r70
fphTaUBVUgZWxTSmKyJffW+EDBh1i6kvfnRl/Bj7Gc4mSzyGzqgt06l1Fpbs7xt6g7dmrDnbqPfJ
ZMBQ9QZYMjLTTpmbIjr5draFNSGeB1lDwAZwES5GZc29tnTCE4eiHg3LItDMS+2n5WFwSzZNXfNu
5RRYBXJjKrRDXyqDY4WjZ+9hN7fcLDCzw5OeTzzgfmQitXc9Ri2ozCl0M2+WbMnASWioDBAATUlc
6MWwBmM4D2IS+Oh8wf9UwY77kSaJR/wyaOyVnrY2+DhQi5/TpHW7hGb9j8jHYQR2zknfdSMiGsSS
rke0yCP/pQoz/WdtlV5xiMVMNmAKk04XwMcHajnJVQ8G8iMacaSEmTvEuCj4piybX21YuF0TgUoe
B731T7Tmy3QXQw3Z11VJZNAOxQJCOTW0Q9B3GgApwXfKdhnVAhAosvbEaZNVGo94Mmra2dtQJfe0
Ht0tQBf3GBRSX3NQAYo5O7kRTpPtAJfiOSAc9ipBMW+8Bnm7IpBwGiYTI1UHxsBRKYAMQ0Z7HCjW
ezoN5lyI68u86b6CsFm6hs+RVTBc6MaSdP4qRy++rGgkchEU6c6MiuZISQMZM9nGU//SUUvBJbaH
Rx+lgKN1/BE38bVuvLPjEJMqpQJXkBtAUbrgVETpYzT4H1HQmOtA9tASxyLgpFr+pA694id2T3rY
0LjNs35JWJj6uGGMHVRAfZUGabtm9O6cB8G5QQid1mqQ2W+JzkZecrdXJg/yjqBMQgYERAMMesjZ
SZafbex+6J/xRMsAnEmucs5OoVEssWAMGFuq9yItL1XJJq8GXoxAkpXhrP4JtVjfEwi6k2Tg92Uj
n1B3QXTrdIVy5B0TjGyTNpjLgM7idy/qrecxN84ZPEVov4zXDM2gleJ6p9EA/9VpAlozL+8mGYm+
WZUiterV4JM0d2mN2RNWagOqpIlSU0RQCJR6Uj0ckNrojmbYh+R0SkUCeB454EKkLdjdRwXJURXp
qxrC9z6j3d1OXrpzh5lWYJKLLWLSo7Weg/SowmcjQXXumo5Uh4GFcVGTo14Dss92xLGNa8Vrgosr
t9olQz0NCuPZweiNyUvIJLlxnZjReAhrUjeFcPKdrXJcx05S3dN+Hbnfk3s72trJ5Ii+G4vpGcB7
totF191S2nkftfRoOcuSIaRFL0v4LeDI6O4M40eAQmJv8PvgNWBKbwFdlbzsUM/utCzWk3Rdir5K
jwoUwGvSj6RlHLOkBhKJjA9IOzxQTe/CNHXRTmU6T/YYBQfAqEXDV5SjfnMAgEW4GhgshhsY7fbs
yqCW21Ll0pHEwQ72AwS5WZDqEKmyqYfsdzywEZ2/4aPMZhRW3XPT6MJKh0WBRQ+BSmYg2xqjOuCD
5HfFb7Vo20ixCWKfcntO2rERFuegAk/v+Ul27OqAUT60dM3ULjd01+kqhsDEA7t4MWWEzlNre34k
lJU6Z4pR45UkWmGxZ1gtZj4YjRMNokaRxo8WMAQCS/MGzOK07AKTqiXH/Vt3JkuxY39CnQF9L4Zr
3PAXG8t5EHVkw6nPAVy5Q31xylhflCbmATbsl7BPq2VgVp+eY/FaTXhoElsrCCVNL1RKMacOmyx8
bf4ctISI2zCdEaqeI4MktSXN2zqXnKhjUiy4RDexKIL33o8N/MtIw77AayroEq5E6DwqzWLtL+uf
dGMNsMxm/uVlvC7Q0YMTwPpoOxWEYbtIH5ZpljtrXlmLv2uqm9ANXmCWMRZAl1/+6LmcxMD5iBEy
JOcgGGQQpVZGamNAjUwo62DS8jW6yUSdTcRTH8BMZN3AMAJR1a994VYg9LCAzibcauWgmLBVN6wa
Q5yOJCqH1t74JdpraIEBsGfXd2TrIeFl3Nzganp5m/fdeIh13CFB7dAzCgoEQugwQK+92D3FND1e
MXa2x8gqdMBZDsY702l2eVckJwGK7ckSYkCq1ezHgAljPyyGUqCGtRH2hSbZTa4pN1VeuM/BaGS7
LsS3IyJ6yeaYaWdDT9FeeQW+uiqYbtyJ36Pw6+pUxx5BOLv27s0BTpIKE9JTge9RyVblY2/nzoFT
Z3nIyRjfVxWTz5iHZPtYQTRoZuAQZwbU4NxXSdIc0tGfTl5bEVHWM6T1Ma/oFCZjm85I25bBFZpn
2BsVGvjHcig+ZLEywxi2knbIq89sFrTzsje2nbArkhRe86QkvuplUeODRHIkSeBrEWI38k+PAmUv
tdnQCASdbkfayLlJZnrF2Qy0mh0CYLgpeXxDm8IGKjo6ZtBuitgk05pgahUOfA9fzOQSM29yB4hR
Ivi3qnB2VRO+dKmmvcYC+b1L8DYhvTHPBmqZHXw2ITqk3vjl2hwdZ5XblX8nDDyPzCIolnVo1NtB
w4JvotZdm36S677leO4PqVrKYmy3TWl5ZHYn9WKNPngW4WU0D5XdEfTyWQjhJPivohinr67pY3BF
oeop3uFW9L6VYU6P9XuVlfIhMvtxZztj8tOMrJpYnMGTt+wrZR+90IgP7STUDpuNvNHisgeNlHl3
uVMWxMVqk9wy2DAUabiBfUYbneKRmUH06UfyfbBq8eLVw7jsWjfCtzJS2+PQunaOMO/AAlpvAxZt
aPl5UNC3K5zcOA9JUb8kZg25BQShZKfSplurceWuyQpQLZitggaRORG3PZjEtZSN+SBkRw05WrQQ
eDaKggZU4D+bUZb5THLJ53fdte8616akUeARtFKG52ZKq5ULoHKt12b3Yugzd9rp9OZOWcI5cQOD
VaDldrwWemAcqjbQfSidJUbNeGSxQSjLrEMfJmTIZckWzam+67m2UCVEh0RSQ2LpFoeUXttG5YIj
N1XHrc9iTRspLStC4KVmLUHmFV9pSv20LvIsGzeBPRj5IgkFZhZpNMZsADHWdZQ4G6Ik46sWY8tz
GGO/mNLZHx1k5pnEYbU3rWE2OoKgmVq/OPXBBMmOgESA2W1Smy5tM0ymg7hVDlgrX6lkV3NOwOM3
2tWTp5m5sfofBCyRhAnoGVdusspYaj48yIjTPohRA0SbBgSDYwLTBFb5YO7NOT3rEBYmajov3z7k
V9+gmuKUp9R9BAhOyEe3BgclWUOG1Z8HKP1mMCXyvOU6BvOMJAN2v43DwkwaqJT9elOtzDtx8bck
U+h0780L7d6TenD+ckEpfzNmyHNthCZOHMxR/DbQiB6FGaQCHzEy8YoW0yIGlbQY3j1nUfZ3rP3m
wtkCf1w22wZ0Cn3HlRdtGYEi08VfvvtvZnS5WIqFC/XW0sX3IYvOVJqZbPgo9XpYmcuE2vAMc9Z/
oN6wDtmaROkITOUvMxfnMVzfJki5bBeetC2baLX7bXCWHL1IpyPGBCkNSm4bFBuZiA9bH/eqqB9j
s97nxbjJhu7856/7m/Fgv1z327w9I2RKbwhYcCOr7IHTmbWYahIi7T++V+dgZ/Hhzxf8zTBGlyeL
191zTcf+/ksz+F3zoZ/xSyf+U5x5FzoHqzhrXirYQH++1G/mgP1yqfmh+9fcQpWReKkj2WzGclCw
l4a9qOmFZV12mXO8dBxnoHIZ/WU++29GZv1y2XlY2L8u67ujp2sal83UNQYw4V7GPvjLU/q7h/Tf
d3H+939dA8yPKRXd0c2UjQ+qaXd2Hf9lJN7fLvHticzTAGpvzA/VWt47Z+zPXFmrP/9Af7tT3x4+
zpAj0FwgplAmjsxKedLIJNEW+Ovcvd8+CYzadT2PQbCm+LaeeQm4bOCtOFBOFSl8CJzhqgVwvM42
7t64g5vAYNDU2SXnaBGvIBn/bVX57c30HDA+jJWU2Ih+/b2GJPekQVW4IcWxDf1iyUTf9Z9v5m9X
kH9d4tvNzAuzsKrGptKLU7Z4AZYT61qknmvUCY46l5KsQhTlxz9fVvz+3v7fV/t2b3sj0saqo+6f
l25iYPXCf0IyMa/Tzl11S3cR/JhO5UPhLOPN3+bg/e22zp/tX6/BVKcZuCOuHUEpbiN9a2bO9s/f
77fP6L9u67f5iXVqt77TOs3GNX4YNSkO/7Xr/zLQ+7dr4v9dw5vHbv/rawx+pQ9UAsB8K/EpJw4R
4EtDzDJVanz8+ev85Y553zbavG6lpuk8iAHtkLE/xQy6/PMVfrej2MKd3zJG7vLC/fpl+lLamZ94
POqJ/TVZJsl9p+MQ5541xeHe8P4fN49NUxqOaQvrPxMKK8cdqR001ilpbGcWRBxJen7XApTen7/Z
7+7dv6/0bT9JiMcORc+VrKKY/YJkKyJ8IX++iJj/yq+VgCV03TZNw7LnJX7+FP96GBrG5dSt50Db
hsEcR8NNl8dQbWwGYt1YTAxqc7WnTXo30QYLmDQ0/G2m6z+r4Z8+wbfFqiT4zzPvtRuZug+q7pgE
0R8MvdtPMbNnFGQGBzPZaF9TYv45UaZ8uhScUMyWgHg5AWxhXINu/qVw+O+L+Ot9+ba+hVi/izrj
U9FohpMLSADDfYXT5c/3/78/8q+X+bacCTwcVt5xGb4B6c2bCB/3n6/w37f91yt8W7SGsMLpVQzj
xhiH6ZnA0zW00stU+dPRduu/LM//fRvni3mM6bIMGNDy+/veNWFJtqDbZDpenn/ITtkS0j+pIH3R
df7yz9/tb5f79oqEQFARXSB1uLi6ONgwnqhY5uSeney2RCn989WMeS35/qRKR+i8a8S/mD/867tS
e5bnByWDikYP12lyg60aD9Asfj0j3O1S+NGd0R6k0ZOWhLtnzngIPDc4NiPn2MtxP5t/CgZsjpc4
vjJWRJqM06q+IvACqd6AoLWXOhTNUndWftUsUeLoOjLehskGgj7cn7+P/N0zLh3HdZlW7s4TdH/9
PpMkT8X0wG6jUtIDs28ihkS/L5yrLUAwNQ9Zi6WxjY8VgwLg+NO0hq8ObdGL9wpehqB1WQbQZFoE
tXghigZ4PISIRN8iL54bPbj/8yf+2wf+9lLC0h0MK83gok5YuR+MAj7ZXy4h5kf0248sQSbopE84
MNj6tx/ZbCzaI2PQbybVA/eEW6YplOJOIP8wfY9GHu0pF1xCOqJiWuLTFOlf3qLfvLJ8BMhQ1v+S
dqa7biPJtn4iApyHvxJFSnv2trenP4SHMud55tPfjz73dkkUj3jtLqDRVTDgUCQzIyMjVqyFKhM/
Y/FdvNRK0UGwYBXq3qyGiTDRNmmbmqG2saNX1vPC0GI9w7CzWFAB3mOpfoE8iqFxCXRLvXHJbJlZ
BDk4x0ZVmM0MHmlwW4zfxJh5MXNSPv7x/rjwZxHrBJ1h8qTEkGeKB8/70ehfYpRK/9wI+SflVFGx
NKLd5alBJzNIjDpnwiVFZM+1JPUJdNzGQ3ltCxiWIqmWpRNwlmUB2fJhqE2aHiBBZ/tpZoNghOCW
ul4i/cUmMEV2GYFA1uTlawWZu9T3AeU5g6W8Nh4qHnH2wdeUP06cZunof80svo1m5YXVigP1u/b7
2H4F44ywxs8Y/cvbn2dt5UxVkjVFs1TKSYvDY0IHBfXF2DtF9NCWr7FivM9TqGrN2r1taOXyYRP8
a2j+IWeZU59lQ5lCu+x0U4BK4YtKkTuYuH8YOWCI4LaxlTxBNnUT4J9CtJaXm04olKTLJYjGdEZM
VASmh+nzbQur64aEuWbIuHX1aIWBmhJcDZpxkB+KlpdU9GJ4o90nH27bWfXkzM5iHwDUiwaYojtH
YpgSRAA86xtnZ/XDQJTL41uUV16/FdRB8Rw+64pOXVUwjPSYGiby7+/GfCNNXF01zqiuzUeV03O5
CUxS4xQG6B4Wx9cRFEcOiEXXZAbG+8NfrNuZJfnSUtU1cCQIxLbO/C4Kv+rp1+2/fy1IU7D4jyeL
h9RkjZ3a1ngCjP8k5lShI5Dp40bhcWu95t1xdmhA15oK5BO9M3eL0CfRwIWTOpTx31xt5+4swgA0
xEo6VBgyYQctzJ9VrsHL/vP2mklri2YximQoIh0PfZlBiUGB+Fcdoe2wt57Fj+PX4Edg61+CT9ZX
Ljiqt+9g/pmUjWCwapUBEBFuRVKE5Zt3IJOvqOwwPSNJe2t8yASmNv+8hsRffWZk8aViGn4QxTLg
1Ov1k8oAd9UKH28v39pBtVTyaN0kWMPRdLkZdNnT4wyAk2NFsfyTaZHgsYs0FN0bEL6xqcYAQMBL
3za6Fn/IdSWYHWRucG2xz/tAnUYhjTmxA/K6hnif1eGGiTmELVNIEmpRFFUdTeTlOwH162hkVJy5
dTP+FcXoNfY1U7/Bd9iaHoEgvSYQQv3NnvjX5rKo00yeBD8Dn2v0wQROkLA/Ftnb3yzdf/xaVnMi
Kn6qpGKjzmpmNB1NeH/bwOrGPnNiEeMo66VdCOoOgn91n0VfFLO3O32jYL6a4ROrTfDwkqFcPXsA
RQIuK+reEZTquUd6LTRnCASqclX41k/JiZN+Yjj+NDb5e6WDCu22l2sx8Nz+/OdnMTAUTB0U5zwi
PXhOqT3BvmAPwouwVa5cPV5nfi6OFyRRVRmY+KkZCG08QYiYB4y86Nbe/3Hbo5XvpogSsAa6WKIq
/n44n3kEQXbW+TrZKtAXLzvEgE74dBs7XJoT68WxurCyiEhqEyrQV5Copr+UH/Hr8ODfx4fmGJ78
U/SpZP58P+ynQ+eiYapFO2Uj1q+sJtYtS1ZlRZVVcXHTK0HqJ6gToN7Wo6zBHJo3fi5QO8g99K2h
qb+9oitRSmEddTpWvAFpjV7uEbAkyCEyaOZMg9DSMq8+l5m3kbustEE1RSSbNKnV8OGWzTFKs9kY
mxgBVorwoz0TE+7kO8WuSySGdlCJv4dOxWYmwPGcaT/aDA44+ae/8PTsRyzOvA9Qq0CvjXxdgYGx
iZHczf9mMc9MLBYzM4Cr5WPPp0tDGyqZd3UFUcBtN9ZSgYvFXOzO2O8itYF71jHe94fyqX9kEWGj
fAxP8mfVqfbgI3o4NzaumtV9cubafDLPTl5bmj2QH6wiwZDXKpyJ3Ua0klbC1YVji3BVx0YeiwYm
zK/Jh/ZpfOu+ez+DT8Zjawtucafeh+/L76Ccbq/n6mGnDqNpFlm8uXyV1iX4T7mZCCl05kuQVDk4
uraUd1nxnI0lGsCJ3QPsvm11NZBB1MUryLRUXVuEzDQUFDnxVd50FZrlPkobjOhUG++TtW8miUxJ
wsKmK/IyWgLWBLPoixyqER1IM/9Fp2Jry69FK0nUTEQAkCvWl9HKa9UqH8G3O/7Q/IwL40EEp4Pc
6fDZQnJSCbfumrWFk2RF5IGvWvxvER0bJIfVUcFerQn/VEEMCxE85L4vbnygtc14bmcRLUIhUI0h
n9fOh59cZSx5B3Dumz6EbyVMzhubcCWRY15QN1SgKaRyyyqMXqW5WhR4xYMZkAjsVbPOr9pajG1z
16g9LAmqc3sLSqvbQ1V00Bl0aYGrXR7pUC2CDsXc3gF14/j3CYOpJ7RL9mDbmQLcA4780n25bXPV
pM7FRllbo8Cw2PYJz4kqbMFWldJJQg84lfKN77ZlYfHqV2s9AbasER3V5Ici1q5HL3Xja62GYJlp
INpZsmnx/r9cuRx2Tg/mlcGBlbKzQQy27iypugNlxcg0dAw2Cr6HZK8f/nz55pqJpcqSxW5ZbEoL
Rj6QljBPJeosBdKepnL8m7v63MbCt15GEKUVZ3arg+fqLnpL42E4Cc7gwB9zBAC992yG940TYs+M
yx6gg3zd8nPl8BlQjUqKTFiWrpISQrLBEAY7U6E3gAbAU6EjWalEX4NC2zoFKwHlwta8oc4uNoFZ
l14bicTarj9MdrAv95ME44cd7gG/H4GFMU3lahtvg1UPwWHR1+XSuSr+R7KowkaBh4ZAcb+2voWK
AF+h/+xBp3V706w6qLNrRJE2g2Usz1wraWgvcCLk6gdQW5exYuZhtp6Fv0PUImmmw6MRTSxVg0Bu
YcYi/8+y2qS664yH9BA4UD+gpcwo3AEaAsZAbP/TbcdW1/DM4uKoF6HSKmqOxRSNHrFVdhUbsvD9
t9b/ftvS6hKSkFvSXE/Ulk95qRrgAQx8uJlQVc2KT2nxeUTm478zstiIWaCMU9pBQuczR6jWAJkR
2ciM97etrMRHhk7IdQxTNxTm5xfbHY44pDwhRGnaT0rzMwOde9vAWqMfC8CrlbloTXy8tMB8sipG
WYhCldt/rL6ghvQ9lHfS3ickZvle3Uhy1r4N+hhYNIFJXGVSHnCMLNeCAZok/6cConEq1KPeZH/x
daiKW5o2Qxm5ui69imEWHkYlHhwlrfdKr4Pzc0fg6rcXb+3rnFuZt/xZMBoDqHxBHnGxpBrYEgjC
kuIv6m1MHVGxo5Koy1cdn0HsDGUSuLyaiSl2ZtVTwMK33ZjP+jIW0LHSVOINIe7qvRdMkzKNGVtA
yc1fnoF4sgF7sVsgEMysCzDvCM7yv4hzMxpgBrgqJljXy7XzExVGyw6/cjkGAf2SMHLWa9Phtmtr
283i2rfIeTG2DAUyV3+cV/XglAJsuTGqZ3IuvkxJWW+co/nnXq3hmaF5q5xthXLIaj+vKq5dWFR8
v/qVFuZL1ZYMiUOt2YzG/RQzGCNtNQTXtuC5g4uNznC7ikYZKmVq6z2AqEA6ZivzXDHBWwFMsA6t
jUGUuHStalo9DA1pcFpGf7P6Bd6W2x9pZe0ICTLicZIKLnHZxArlsrWgFSNPghI49rRH9HoNdEar
H70FkWJruAE6M/Vkbj0m10p+WLY0g2qzKXMTXrpWylkLZyI7P/yo32V2+C524VS2pY/ycesltJa/
X9haBIuipWFQVdj6v+ByJgt3wh7dbgivduIOORnb21jYtVveFCm9geqjy0oOfOnfCBc8pGhoJ/X7
zu6fes0OHBDHh+R1/FDsMwY3/zxRwqBiKdRPdf2q8TGIcS0Y4qx3mL34jISlZrnX2+aQKqfbe2Yl
mzABFKHgAD5NpBBx6ZnuRULRMCIEygR50LBHiEwUkREctEPqdxuxSl558F1YW3y7XFRLUfaw1thk
nQ/NS2IP98YRfRbExl3PNZzyUX0Rf/T28BQco9foCJTqHwZVj/0n+dPWVtryffFVa8PPumiCgiFT
UjtSkn86IzrC+ogElF7++UV64fkia8tMr46sFs+tvNtxd8NR5FbG5hNtzSVFYphJo8xPqF64pFBN
yowRNe1+7z+JqZ28pIfE9u+sfXOAI4aWMBz5e8FuN96Ga6Hn3O7CvTplSpv5wzn7aU612xx7R3Xk
4xbSZcvM/Odnt0OVIowBkm82E71ox+7YOulL47bH24diw4y+RPDKCHnEKmaSU3OSjs0RMl0HTcsN
M6vH4WzV9MWNQJ5qGBRoB6dz/CPqelLt5k9w5b6HtwBSb+lY8pj4Kn3XP1BDPhZ7+A1LCBdk2FsR
Sd2jBPcVPQ1kwNzb/q+99Jk0JK+kVke4W770od9p09LTByetdjXPQ7CTb7wNxehg8TwsP0BdefAM
FHY2Tsm8PRe3/4Xdxe0fKDmT5JZGmtEgtV5nh7a3HsTsjdfXPOb4+babq59Z1eiOzm0A7ubL3aQz
x+xX6F47U5egYlFDuouaLGPPTq5nbxD/lDsV4hx4ZrrWuW3697vwylNN5lWl81bQlr3Z1BxzJc18
+IygLXYgl/XeeSMKZU1gZq95AL9QbVVHxsepqPfdd6lHFFXVfrRBPSHJNPZ3bYYQktbEgmvCLv5M
T806bPzGOfaf/0Y4oubpBpAX1Fx4Oy2+Rs3sKJV8tApBZO7nGgGQ1n3kwBHvQMux659DR/myYXOu
5dyyubiPynQopxqOe6f78Xt0bJ89x29Q5rLl0Ejf2G7SfJBvWVvcR2XbhGMqYW0OW8Vzuofn6F1w
FI/Kxn1+9TxcruUiMKsZ5CQmWZujvwOj152Qx923DvN+yj6dM5Ytz5QNzxYBOch8Hwpe7Mludaqe
4Qrfo3PzjvkN4j+qLK+3v9vy4P52j5coNw59yqvXL+UbYMJofDmlhx7LaJiiLYCjsIPKCmzVZI4F
kZTh422j8urnMzXyXR5cPFAXi6r4OXJa1Hj5fMlL81M5Bk7/Ftg/lHfe59omnh4qlwnkZF/YoRNt
LPFVe+9/fP7X+mKJxaSomImTde5aBG++dQ8oAbnGE/rWbusCU7HnmvLgZq/yTv/EqwnR8Y2fsHxR
LH/B8jpUGBcAsstsvPS1mynqmo0qw1VzamFheRMm5UQdjz6qM/3w3O7kfaQS+uYxCCTyQffRfbMP
bcvOtyLPahT498MuL0a4hbKggZLYiT8ygzS+la6wF0/Bk0y/dieczI11lJdp09LN+fec5RW6ZSEB
gVg3kU744b1TYaxlbpUx5ne5mz0Lh9oVXuN9eIpfqrvizaRjfBcdEVN/CQ5bw7NX75vlb5lP9tlv
CSekn73k96aWHOkBXpNX5VV9NlzpULjKi3DaemushvmzxV6GeTNTeiR9dCoIH0IkbQMQGbq3VX9Z
j4BnZhaRPetV2agEzMxvKHkPg4Md2J5juPMQbuDeDg1bPi0CuzZYvl7WxKMpUeR7v6JZAaYcog1h
9Jz/ztQiCCHJw2u8xq9QgAA0KI96Aqqm2ywwbu3RRbhpazFqavpavzsUIFqOzSd6L8M9mrZsjeDO
ZIZd2CXu1uHYsrsMMir5hzKHdgMEGe3iMT1BfBfCJLsf/aneOPrLnGze/XNHkI3CEBj0PJe7vx3J
OozK1B3+fpJehX/r5LGyHSmkyNnnSnwsUa4+Jp002bc/5IbpJcTLTzyx9s3ZoNjci5r3IITBLymq
niakco0EssxvBtwwG7FnbaeeObwEfaVDD1EgxAuOCIV+msBtoP1TmNGGb6un79zMIsIpWh6F5mCR
fzxOTvuEDp5THeivgpzYjmFbPi1CWF62WtwAw4L2KkaFqH8II80O23p3+4Ot7cxznxaBC15JI60r
fJq06nsT93C98kZKUxdNnY3KxapHtHcYRxA1hXbS5bY0Suj9W4iLGEusD3JcOWItPGuduBG25jO8
zEcp4v7HzOKMx6iuQL8n6I4iIK6so1COIoc8Twkp93X5AaGz2yu4etmcG1wctxxmPr1BcZCgjGzt
a+mmbrhHmsTx97ldUCjYqjetHrL/eEgv+XIhI3jwu7jnmxVDjl6s1uwCNJzTaHrIzPx7Zrb3o6Id
exk98tuurm6WM8OLx17nQ8vbpnjaRfW+lVA38DrE/Z69zZxp3nb/+0ekGnvpYiLDF1JlWCIr/QD7
Ba3V8LH8LDrKjDCwvae/uez+/YiGuDhuIcJl1pj6hlNocKol5TejRo9QSNqNULX17RbnTRzKKBwg
iXZU2bezH236EKbJhzRA8lMzf0Aa6u2H6k+5EX5fCGffbT6ZZ+mQkHJRdD2rKQodmrYRE3TGH7af
libmrXNmoqr9FDkNDjcaSo9Cqn6ED/bz7d23+tI8/0aLAAIoKfQmANlOWyFWHxiIRxUvdZycQkiQ
d1Jn/uo845fUVvaUi19vG1/bkNSQKV5T5gBws7CdwxBYjggnOUqhoCqjdjDSwqkFLc3GGZv/ouXO
p/fF3W2AN78CMCjZBNB8QFamE77S6rcVSXhNNcNNPKR10b297dZasDQ0HGJoRxaNZemaWQu2gxAb
kLkWkz31Yrljs0y7KmuQeRHfxe3wz+gbh9tWryo3824xdAs0iigynbTsdUitVVA2oXk4ONUpscvH
0DykX6NnfQbCDKA4mSstbHjQJdXWX28bX7uGzm0vdmqQtpbQj9jWjFcQejtJ+yJsDSpdUUAsHVxs
F5XGpZZYrCtvICf4AkOpJu7itwSnnqDC23s74x+wpGjHhkBz77eqoiubCDIZeS5+0nIG9XN5Gmmi
N7XfjoZj+oGrCN86QbcrTdz75XPaNH8e0jBGT47OsEIpdhFdYrUbY39C8DXU4CWVIyeFUzkPfsrx
TGv+I5LdKP3xx9/wwuTiGxaM4htCpxiO13h2X7+JwuQaW2O2K0d+RgfMPStqjFcYSG3qOwkeLsOZ
2vLR7MofaiRuDBxumVjcBr1XTFlXyYYjQJcpdTOt1sZRW9nt9Ex4BbAXGAddTv9EWhAxdAEt/KT9
iNp3Psovxta0wspuw4Y2QzdonV5VusNaK5CB9NgA9SicPMu3FTOEESrXQ9c3fdOWvXiL22XdJiAU
gOdgoJbVjVpWSnWAk8GBQvzdKChIOUx2qn0K4TyHw+j2dlu5tMknKY5B4gE8RV4ep6Ls9IQ+Ay83
OqRZCv+gqrXvfaN96coIqEL/BXm9aWfmf4rDJY6AZWOan776TJOzSEvyDL65HppPBxJF7fskFtBu
CtqWlZW87sLKYhua7aQIpYKVGsm5nYn0uGqi2lQ19S6vt+iu1vY89ycDw2C9QOMuFlOpUxlHQ9OB
/RIRNjU8xkhI3f5ga7uDigHUgLQGMDb/+Vk20qV6hPwsArRW1vRvsG+ke3kcp2ckLruQKkaXvJgQ
+/15DgSvIpMXFpvFsPSFZzoElmqQtaYzViI8IMLQKLR+Sq9wb3u3toIqKaoIelrkXxYBtzC9RLPQ
C3ZMvXqsUEpt1XIrDbmCI7DzaIACWaMkzOTbMuGBZLJCSisErbQb98KOxsVRPcHQQQGtPN72Zy2x
u7C1eLIVdF8G2HeofAso3rXBIfXgHdXeEqqE8L7uGL8AboRGarQ1prj2pr8wvfhmcpuALmow3amH
6pQ5qQtjvMXzbSDH21WuuRGPV3bmuT118XbLpDacVC/A1WLcKWnyMOvwRTV6BSpqqtBU3l7ala0C
Yo8KDzkAtCdLvIwAL6WGGrTmjIVuT3J+CNGVvm1i5Ya5MCFfnrVKt9K08zERMh8WKPu6E2zVHzes
rK7bmSOLQOgZde93jaghmQAqxmsPnhDblSkiaXBneBsp4kpWfOHSIh56FiJuVYlLSAYhDeQHL4Bz
Xiuhim3R7w5VHFBRCPSN8LF+5M58XJzrSZVL9EkwKxfaXd3nkAH6wd7wYDRp4DwZlKbYFfDhMGd9
FPvomGvFRj6y9i1p5dIKpmN5jS1O0MQW/CpndybdP0ohvpUq+sS6mH66vWeuvyad4nkUg5EFDRKe
xdfMQyue5LmCESv1oZb9EzLqOz969JrE1mNC9J+b+w1MJ4sjCi+vnIDp6EkUcwNQuLcbiZVDNh1r
7y1AGyj4U2YUhtTo58zn7bex38Hu7O5J05I2nsn7oumzF+Rr7mTRe2oayRUUiIZvO3Z9vC9tLQoy
DMxAIhzgmCCEnwgrJ8/8U5Ds0p3F8WaiMOniejYxSnZh/ZB7MCP9xg1wnYDMcDQV7g2JqaYrYClk
2/Ngf0WChbpqE8duikiDwc3T/nN7wa5P9qWhxcmuApQrwhRDFRWsjLHFZvpuxjmkGPLerF/y8ftt
eyvt1UuDizM9ALRBobUwnOiUP3mP1UOg7vNXtAMOY7QTEa7YBd+ajyNQhedsb9neN/v2D7iC3f3+
fmdLu3gqyWWPNBDy1FQnhWdyrQPM3UjX3A2HZg/zr+9s7f/5xrwsYFx6PJ/9s/3vFWOiSANLLE5v
Vv5pZh5pozd9ROKL/a8oSD/EG6u8egx+v3clZR7xXRwDOdX1XDMaqhh56hoyGLx8i5hzJVGY3Zrf
1P9jY3EOBkvKELTCrZkEV7LDAwTdBtO8VP/d6J+tEu9K05gITM/0NwaVMswiL4lZchF1MaIIFRIT
IcbH4ag9NTvFFR34j9z0JTl4r8NWvrByEM/NGov0pDRQIYI6Gi/j97wI7FYt7GiAmVkQ3Nsbc+UK
uLC0+Gax4PeoieHgWCAN/V7xipOpfERnG6HCLWzt9bV2sZjG4tspRZiEUVlSU4vDk5dPD0pSPmhB
5dx2acvM4lYbCznoq5HF497e1dldhUBJG1sbJ/r3nMXigElM+/HOkECWXVFRh0qPFIXazjtRctS3
1g3f1Xvv5Oc7/0NzZzbuXF5KncSlKMowg/m1vvsLKA4revYbFhk7eopBl1ucOCv9mjam7ZcPUv6x
VNWdObpC37iZ9jRN/a7XzYP3x3RQxLQL64vDkSOzBJs5K+CHwpOHRkFf9ieIK7ZWevWD/uvlMlm3
EGEKIwkvIf2+Q6MQzU3kPgRGpF9FhtiiJ4ocO7DL+2iPDM99Uzrdo/wJxMx+Gyqz9VsW56URkBrr
J35LgqBIr8FMNdyPdbyRZm9ZWZwUS8j6pgw7rHiTHavIACf3ebzVDl+7lM4/oLo4KVLQFhEKkFxK
d8ZnydbuIzvd/0BsSd/JLKj5evtgrkY1mo6QqcAmIF2VA8S6Rn8Or/qgeddn3lMva8fIz3/0g7U1
1bwaueEtp+oAaYx4Ne5TVmUvBBXGzEd5z2X/dWDmMXul814ck531TtunTorsfb8XN9yU52VbRgbq
HbC5gFs2pWVRrLEEtI866lRmsY8+CJ8LJ7K7+9CtnfZzd1fcqy90QwkO0S61xXuKZsIH39n6uGsp
zzwd9J9fsdhDYA/q2sj5FY21E39JdrnvjtZbk9tatM+OCuEJWLONqvg9MkfDF9nfbTIwX4Pa8P7s
Jyz2V4QWnpbH/IToJO/lfXwXuoobHFHL/vPE9cLQnJmcJTthIiMKm2BooI6fGbDvm8+DgER5vrmv
5gN+6+POR/fMVK00WRvTyne8FDBA6X1F3u9otlQqcuEQwEpeGOK3rIHZbZiiY2CFp9uHaCXJunB1
mUiSuCO5iaux7qSIRhn61ht/Lficf7VF5ijmnl6WzfzVPHWvS+UuL1EZUDZgCKvB59zM4u5SGrEz
2x4zM+ZQB0QV5CfTbg7znGFIZu60+cZFsu4YFUFACaSnS+SDpfRZ2hnoc4hGZGfFS259NYIftz/P
Cgxh3vP/Glm4BbSiUFBzmVtOnR0LT2K9Cw/eCersci9bJ+TREInYbx2ALdcWV/EAtlkyYgurZl3s
ylbcZaP4TxREW8WR9e33/9xjNvBy+2tthkyfj6HkQb/rFDtxZggl6kbfmq/xizbfuBsZ6v8SyP41
ubxy6ZoVs66BU3wGnHpo36x5UX34g17Ab9vKnYeS+SF4J30r3yOY9oSy4+1vurq4NJtJ/3kaX/FE
oo/sm11Ok8MQpudm8B8GMYT7buv1fTWqMOdT+pmdxdEeYMwooXM1HUE/6neIhu/9g6W6sHkP+7o5
zOBCBXGv91vY23lLXoW0M7uLA98yOdA2DX2HPAfbqwSZW2SIwfmBAynxQe5TW67rb7fXdHUfaTLl
J95y0OcuroYqHaNSifCVme1nERWist6aYV1LNyBQ/I+J+SecReok7IsAMUvTkdBfGiLhPuyK+9hK
DkmmfrrtzXowO7M1b6EzW/Qzgqae3Zkn+UT/nQ75r+2dOgbr0J/Shv8PZNrqVzszudgtZZWFaqxF
ppN0DBF1z6r5y6qQMhYeJgab4z8uSbI3z6wt9ogCsBYGbRYzC5OHMWrQgowehm7DykrDfjZjMj9g
wJ59NfcpK0WijQodo/l5Lx8iu5H26KDEe/VUMWvwBDZ0Hz1Ee/nJjN9tTRqsPuksTSVlxFOwHwsn
paaHEiTN2JRuf1C5wU/apymbMQPap8CO9yOTYFBQdm74ZTxNb0hv+ba2cb9f7VoJrmADhgKVsVoR
fN7lToqAHSWFHAoA4SlvewoKqXH8YErBG0S/Wy/yq1P42xg34fySA+SycDiCuWOAkg1uEH98L07t
Z9S5P94+GlsmFvfh1DW6XmqR4MgCD8Tu/VRq+9sWrsIzDRW0UimW02OUOO+XKzZRKW+lKhHgDzDs
KSidof3HrNQNP1at6JKqqJKpW9ryuwBlDNRRygUny8K7ZkgfOx2JJ9/vNhKIlfWixczHmLmYIKZZ
fBKpCiDD70rWKwrRIryv+i+3l+u6zcebQKZdb8qkQbzFFjssNrWkTEs0ns0keo5q+WRmqFr37S4U
/d0YvLIP7mqzOPTmFnB+xbdzy8uavJKZQlkhR+b4jbVP+3LX+FvYyOtIfOnd7+7OWSSOpiwZQ1MX
fpdlBmQhh2PkzHml/1L4jmzczWWCjRVd80uRYIhkwhB61yX0ZowjJYsqEyohR6gPfvMwtzANfxej
7vk22unP1I4Le6uHuRIp6BH9a3X+8zNPq5F/QJsITgV4axRfpVG1JyF2rHLru63s/Zn4DwE0SYcp
d+lfWw9mAPDNd9Fdsk7J1JU7ITUyW5YPt1dybSHhSxQh0Jq5BpfcDCVaCDTUM9/1OG2HbEqhnYjH
jQOwbkSF3QJBBN34fQucrRs6ar0pFanvZsxKdkW8E7Wft924rlKzCakLwtnDYs0EN5efpkFWKS+C
3Hfz6DTvBQ8uIjFBWwmOROaMnK2baz6yFxncwt7irS9UeaWpDfakLiqdjNnolNevxCSXWKKMXiN+
lDAO3zXZRmp8lYRIIk0N+IUBk/PJlmmc1mq1OLaD76IRDaeFqjx3kgpwN3shizRKTkK5oXhwJa0x
Ky7AdylpuiFp/N8ic7SqPIrUCIVQK5NP1hS+G/X3XcB/DvVOhZ5G7KVjRCdnKtLP0HDuvB7t7m7i
dkA004uREUXVWfT5tWhWp/EvVSzdyTT2lhw8FHn1qavGvVwjHiu275Gv0OFihI1xQDkzDbtXbTAO
osxwq+GfNjbN77fT5VecPaMTK3PKUHRY7BqkBlsVYrzABW3SPGgNwuj+WEaHsZo14YbJgHdTaf1f
oq/W7WGqmyTdJZmXfY1kidemANFM6lXJqZSr4Ig0fbavaulDl7XBHkR6cBggCKBh3iT7PIHVcmBc
1FGy3EUb+Vfel+/NsfqUpvWHVu1eWC1xH/tIO7Zm/swArwhMAhnIXrxvDQVBgyC0SzFQPmj+mCFJ
qh3hwOI3U1UKBIYyJ8PYDZ3QwoET5DuuoQ9yh/5spHXazooLwAM9NeM8PMJQfRg6tCmDXrL9YLxP
E+0hnQVxrUKU9qPeTntRq+rjRBnYbvP0bYR316oL02mtHE3SoQwOglgdZK861FbxaoHIyQaikxZY
X4TSeKp8/1nvkk+W1tfo66XqPBYG8athfcmHqTp5rfnTE/iraFdlD1X/JvnDQURuVMl+DLV/r9ZK
tFMrlNlUM64eNC+JqE1Yn+UxsXN/Kh2jkNJHqckDJOXjB9mjo9dsQVmvg/3MxMSO5x/Affpi1yP7
rnsC/RNXMQD8g5yy+6l90nnNFNP4dnsnXkcTbFG7nPcgoL4lzg6ipNGcGmxxJQwD0uDT+JT0Rf4L
GQ5vj9b2TxGyrmMRDP2zN2RbFa4VVyE6QxOPIWJIBpeZVjAZYYjwfOAyXfUQSU+mFLu9DyJh2BgZ
2TC07LJJKM8gmoWhoPgw6QdVIo48ysnGm+b6ukGVQweLYEAOCRB4Xu2z66YomhDlvy5gfNd6NKf8
W1lqGx/sOgpfmFg6UkqoMms5gSMTIIAMattTKDzF5g8psz52A7VnQ95Cpm24ZSyCVTqinut5uFU0
WrZDpv692DcbsX7NBpBWHTkLUVbhErxcurhKzWHs88CNzemRl8SdOg3Fxg22stlBivxrY3F1Bn6V
AaguAjcxivuxgI46ChAJc5u63aEYvZO80BWz1L59xK4zKm5sXpmowxDsIRe/9CwdtM5HDypwJ+PY
++E+SFxP2ZiVWMlCyA6BuUkQQ4MdXKLOJq+fIr8E/Vsf5gprYgcZzQ/F7R+Su2Q/bJXJVo7TDDsm
pTLQu0OV6NInPyt9VSiEwG1U+Rh4yCqCpet1yx7CZGNjXJfK8Onc1uJVafgIWHuFH7qytjPsxi5I
sgJzx3RjR6qv/ZonvhI36jcy/ZWDdmF2cZb7bpCazg+JjLRLtEHfxbKyr14mBcLc6kukaBuxY+U1
c+Hn79roWfCQR7S71dlPKwD/mb5mTo7m+m4ebDN3wi8wD+7tjbm1sssz1wZCWGUxFrPPI6y5O8nO
HAFBlEcGOWfGlPZUuYr1cWtWfOWon6/sb4aCM0f7EcIio8YseuqB6e+zpts46FsWFjdopcSZlDdY
EI1+F5vHqdpiDtr8WvNPOHPCM5OyGFpM1NVuAjCSOdZrd1fdNwfZGR7H+61FWzvhF6s2h5kzg0Wa
F2klYnB0IRFzarf6Lr3Td6qTOpYtb6C5VyLlhbH5/J8ZE4q4r5GMCN35TdMyXtk6xt02Y9HWd1qE
ESPRc6NTCCP99FxZ6rFvp+N/uccX0UMfhVFDsiR0Z95kyY6crnnyGQ4qbdmpXsWjYVfKTssdb1vE
e76yFjn+xSIuIoikJF5pVpju76ydupd2ka2eekc6RHdbu2MjHiuLVk2A5m7V1gSrfjj4lvU5Exvb
6ww7VDYnUle/GXpAFAnmKZflm2yKNTVs1YDsVHgW01cRlNnGJ5uv4at1O8t/F6kAF06RDTE5qerq
40495C7FlffKnbbv3rY5Z1b9ObO2SAoUJWiYcIzYINKrbsRUxrZUuq7xCfMNxuCdDCUpUhHLZmTT
e3KdqSlHt9iL4256gCCr3OclRSMFtsOD8HWEKEO2CzfKnb9ZzDPbi/0PlHnwUyGbE4PqVMjQV3Q7
+YPl5k6l7tLnrebkdU904eti0/faCM9vlofu3B2Z+TJ+w/YiY4cGDa27/mgw7jL81Zb5j5fgjS/j
VahqZRF6eCm/G/fmnb7vPFvYS67lVndVvt+6OVdSuhlKTX2MeRcQJ4v7hcur0lLGb92+ftXMuymo
jpaYnDY+3Rz9ludAmRUnUXKQYIRenIMp8kZqCHHoGnMTRiyr+1Gbmp1EIWSvTOrXkg7GTleD79Uo
y3tBaz+1Xvq+iMaXIRufShVOySL9oUcCjSJ/K1vZ+nHLYwPZFf11jo0KU1N5V+4D2uyHWLJRmrdn
RFF7zyM5NnbMlWyVwFYTFzTUma9gBFLl3Xr5ua0mswpJIkI07a44qYfh2Bk7X/0EnWa+M9yZ51zz
jp1/t1n+nb/s1TehXIlMEAXgK35utfH7LE8rvvweZeTwWBKbml3+UD+QHP4NBo3jRGMILWuIzBSY
NS89rRSm5EIJe5pEBpoFj/E0PNbDtJVkr/p1ZmeRzmh6N45aXodu+HGAN692wzk61Z+1d8PvZrS4
JdmwmkCde7bIZ5QB5mzYV+eLWdyL0D0yuxqD7oXO/aFxE1f5sHGctlxc5DRJU+lq27OU4rvGrj4A
Q/knsHMkRE7tBxgOQNhsRKW1m+Xcw0V2U8atGeURBmX5cZTMvYYE0W2fVuPQ2Vf7P6R92XLjurLs
FzGCI0i+chAly/PUdr8w3BPnAZzJr78Jr3u2KYhHOL32syNcAlAoFqqyMrng3lC8zCNSJwExb6l8
p+KqS9HvyzY0dpnOXN5kYi9QA1bw3jt1QaWReklNaRLEGDmGUPFiRC6ZlsGf1BTCSpmOUqQxKldW
PYICvU0Ur0BJxx1IS9ykHia3XAY2U2PqmD9sDC9VS3oPZrTpHoK6b4CMaT5u1LNMQs2LyljyyUhk
H/T06VML3eVAr3LiSOoUObY1ya4GooEGyT2KvmCVzDHUDlbinvq5ZIILyugH32gpRgvUQp/dHiXH
FxJa5OnypmxtvInpLrQgmZokr+1QdnObg5cmCQal8lgB0zAGR5llgQediVuhAI4yEmYqWYEOJHXc
9U91KZLzyUyC5o00Dr1tH8230ks9yzO+K9+1B9CtHMDMCmzfPn6ZTZH5zWWuzHNRodLqsSAtzDPc
M3FpMLVH9jCcPXD7oll+GIEhua+9f7G5K6vsV60eHz36U2U9wqqMuSE9+WlK30JNpOmzmagAeAD8
lgW5HQwPnVrp7LTNqS39s7Yu8avWMfaRD7n768GnAwriyMdEefrmK25l1eASFautotEyYRUtB18p
TOU6SYqryuoe5QgDUlbpyllxzVJ3pQMmIK2gwa3Yg/54eYu3QtP6Z3B3ehmVSplQZA4iVXaaHhIG
IpbDbQtgOQFenkEOuOCXSFRC6EvToI57X+5nd1R09/IiNr3T/DLBRT+zUa1es+I0UCpoqnfVB2lA
PytFc3DZDr8UCyquwBECYIzq4Tm8WNGTGjiVIg9iat2YU3yjhH/bDOVN8N+mJSkluc7zwEhyr0/a
B0r7h8ur4HeLN8EdiAZhYslKyjxIJuVPo4cHayCJgy6GYLc27SA5gnq8uaEaNKVqM1EFu5WR9Ap4
ECefMl83F8Hhbx4KQ80AOwMy3LM31dS2aEdSLIek5U4LofDRplQXtA02rYBh3AKb+UbPM5HTxQ7t
ERVbBNey7yC/8Hz5WNi2r7+un8diMuZrpLHoCXJhaEafLorzKQ8iUgX4ZPmTPXp5pR51A0I+3STY
ts3T+TLHwzJGOYy7eWCosXC6a+LILWzpB8ZBPy6viq9HsFUx/gRgHJmgKs+HZ2mDMdeNnAeNjs8G
0dH6A1viktyZnYh6b+uImLwSZj8NzG7xQC41KscqIzAVSc30YZESXaw6QyPy8orOzQBzhC8FSMrx
RUbL7PRzUcRDqhahUQVxAwy9ahc/ZFMTGeFTLcs4NcKFZa2o0iW3zCoI7fSVVvJBIvZtrYO8X+s/
VHN4gP5j7WZ1LKrnb7kFQ4aBHkLD2njOEj3t0kyHtHyg6w9F3AE9cK0aiXd5C88+fp9eYeN7QPCo
QfeA8/Wu6MCMGDNOwgOGQNSP3GNgiejZzp3lRfprnlnOHN8qq+tMVXtJy4O+nR8lqzr2nUhocdPP
v1bEd8aa2cCgs4wV9VLyXsjWuzbIkWem9XGR6lzggmfoaH5B6qkPlqXWYcgA1jovAyuJ38S+kTiM
khRNgxsae/LP0EE75PY9dQZIYYlevxteYiDlRdIr4z16Juc3GhXkxsE6HmQUpRVp/KFF45Vat98u
+8nGpsIM636jWAbOZc5N6n4iizaxoNsVb3pJmRpv7JAwOqodJmguG9tySihIAM6CCAydNj4PbENI
p2QZ4od8hXKVo1In3rF36OzR9/pGBPk8qwXiDGEOHTNMEjIRRu4zPA1TSvH4YWfYvkYLRGnuW9st
d0x6ZHEJUENx0APxYbuyUIRkc2NXtrmEqSrSdpkr2J4RuVAY98Ki9sxKd+uQ+oJtZaGK+66BKYWV
r0DGjwcM93KZtBYy67KCiBIM1+Vu2DPeztCBUqcr0j3Y3lO03GUNQBoLZZLTeyHP6FXYWojsCTVH
3Y1d5VvxMAaZD2oRT30jYAst7J2w1Mmu29kSV2bZJ2P1TgmjVM5SGWZHl7UW8OT9Ft10vhQ0gXT/
tx2ZT79ZGWN3c2WsqNs2nlU7D6Syv5/Iz0wdQdX2YOhHLW+cAWSbRqTfCw6RbRy/QqS9QAMCHHKu
PhVRdSgRxwqsUAaVPrS08GnYD3gByh59Gr+JKCHPP7J4jzEFVBUSDlA34C4HKBwqVaJpgZuf4AV/
jGxRV3cjhOGfMwiAzkAGPN7FbtpKD/ukCJaigoDslTS8TFSQNG7aAAscuHxsfFIJd1RSBsnRcQKh
a474YewliTrJLLCxFbbwdP0ywu76yh+yTqugGsZYY5/q59itXPKuBf11gxsWX5mHy44gWhF3LlOm
JXWlYNdKEJnH9SHPnkxN8D45KwjCwxnbowLVBhQ6kT2drqiWrM4Ysk9nG/3yF1MlVDWnxpAYpCV2
kNVq3curOisjM4tgYbRtJuSKaMwdFBksSGQM8z/uXd8vu+p2DIYjpo26oHvNUUWOwBgkuFRbPg7V
OOBAUEU+n0wz+qmuqgwgkN4ke3NY3C4VtUM24jxZm+DifNpMaZIMCR6satr9LPQiuoMmp7qn9ki8
GArKgsSOHT8XJggj6cRwAb6hgA6fntxQW1kY67CHMOLY4Q9SJE5n7Pu5DmZMFglObXMDP2dtGQj7
bGpCTXCruwEP2U5/1N5YX3XZJy/lMQLNmBWkj4ab/f1gGnMVG58WfJqRARHeOaVRT8Os7JAlRAn9
sKUMYplNQa+zBMJLlRxP1yiS6t6cj6kb9oZyk01qGACLlD/nFdXeRszLp27URdRJy9F8ru1K8oYe
Ba4sm5a9XFXx3TSYoaCPf+4Jpw8KLmO0gJqsZIwGByGAu65V6FKwoKYU6BpN9mHZRIIrdR4omD1W
JmYY4bPHWFnGY4w3VBXQqLNcZZIIlLmNaQ/tYjMQ+MFGhsEo7QC5Nm0kbvzHou/xTawBEA1QWR5v
7KGed0mYNY6OXQYL5gJecrWEmsbQ235kAahKpN5+WoDVFqWQ56tW8EvQEsJYjU3OWuJECsccTFnI
P+4iNQAt1xX6gY/htfLQ+RpBg6FEKBkkkdmNi4CsFUMwmO5QLMi8nV67ycxoZ1VZEVjfo0fdRV34
qdtrN//od+jHGdiGy1suMMgXL1Wt0ZNZwec5VcZvkpX+Wsz28bKJra0EA55uID6CRpU/VDtRsiW0
8KWRDGknFZlrjU+FKQI0bmWM+Mx80liC+lA5Y8OlEDSWZmxd/aY2mOzBIyp5GJzxnfQQAATjnjvu
rWPiiXZw45MDtjHZ1lBJxLGdjY8whXksuqmDJHcatAy8ete+SGCZsb8v7nxt/C52iZAfYCMKAHyI
BzdGmjSU5bjPN1jtjU5tzDKYTJAnNzV9afE89cqou7Vo2wu8ZNOaxvRVUCzBO4f7GmRaD9C6bpcB
6BS9JiR3VCF+DtJJjJX4l71FZIo57CoJCsOq6+ciLINlsFypPAAm6DbFvVm9XLZz7pX4sq2WxP6+
spMqkPOcCywJZFm7eKj35ZTcdGP7ftnM+f06NcOWuzJTV21uag3M2DS/NqpoPzWGyPU3tsxSdfYI
VXXG5MqdjmU0dIi1vgpGQg6LZfzMx/C6GKXrvs8EjsDiz2lagI/ByhR3OkMKlUaTDlWghRqGF/qn
SVVSEKmAhqvr1OuQSEGR1d9JXArS1Y19hP6kAQFtjOawSevTfUziqMVMjlwFhNa7WI+uCyoysbmN
KxPch5UChCtP1YxyoAX9lL6ZAyorkoMXzJFQUwC22HC/k/VwZ4bhIh067wvqwyXIYmN7vDHa7MOu
cgGKWLQo7sBajFdARHSsAgwlYo6kgCBqVgM9LM1PWVgKSCHOk0Z4B3SmEA41VIj5SF/pAKXUOg7J
stsrlMadOQVgeYiPCY13GFP/89d3C+YwZon5JXRV+Vxf7dOBaKhgBbml3XVDclzSTpCRbK/oywTb
3tX1Rd6hWnWsw99J5oyW5TSdDlgOory202VRNXDzsFYL4oJ6VUlzpA5qhYIAUs7pYYAQS2t9J5rA
+TYv08oO95jIad6l+YRVlWPrZZV+jFLj2393NnwiY3QT0UKlCmZLOmbJvKsSbX/ZxOYV+irf8w0J
EtfzFM5osaj9MjsRWf6AwfUVnR3Bu3zrVFBMJArKbGCGkbkvRRllad8WEZB8ufrUy9YRKIJ7aaJ3
RiwS/tla0toU525l1Wf5PIRV0KdR7+V4nbhptACuM3UiwJVoVZyvyYsOQsVIwl0FAm1HevNW7ifV
6YsWZSEj+X35rETWOI+bq0zqMc2A7ruRh0BV2Lqjmz0NhgLEvcWEmuVle5sbqWGyHE04tJP5T2KS
SFbf93GN5odGvbREi2WyKg1sDolIKedsIJt1eDDQ+B9bXIiNgIexc1RTgiUrJzcN4RWWhK1sWgr9
mhHp55yYMeZEmtZPtSbyGjUa/sUjTcN7loD+AAxd/OdxUhuJLAvuQjJm/mhWu8Uab8O8igQPlK19
1fFsRpEDaefZwOi8aD30m8o6mPq5BwbRuNIn826IwaXw9we4NsRtqhoudlOTvA6qscQUsZ2CZaTr
XToCmnTZ0laIR0UbLxMMvuhntJfNYDUAhVY1gJ+Jq0T3GQAbAMh4ynTAOIDALzdqfGge2eCIABeN
oeu8kilmHkmnGwsN6J/BS/bKXnLDffwhe9De3Ilqr2eAGLjmiTV2nKvPV9+XS5trsKYH9eAYu/6G
8WBMV/rz5EpB7veKG/qXt1O4Qi6GNblVGBWBTUYMxSjPqxdoPkOnsPSlv5YhYQtElY8RSOD8QIZ/
ukA9ahpVqjUaGPJTXkEHMT/a1BJ4yIbTg8gBLVRG6WBqfFozNtE0paWBXSz7u3IYXXMiN8MohE+y
IMgl1yd2uCA5WGNPFkNnp6XtVOxdAsgtVETNR+1GfUttt9pJhzSQrm00XP7NGjHsjt3EUx3bebqR
s54uJmiqKepbNCjpfs7bIIsFX9Ktp7KN1wO4A0Gth0YSl8UTKUZxQzZpMEN5EX3O2G2eQI29RM5P
6YY+V09z7f8fXujnZSWguldm1dPFdWanS0AcUoy+TNfN3YRBM1BsOtV9fiWCkZ/RjzOPXNviEnu4
kdHpCWzJV8z5lR/MlhlMQXwV/30aB70QFAAYjgVj59xuDk2cVyREMIZzYk40ytEvIn8uX+eNBx9s
4KxQ4dgQtsWHIE7tBMWNPDFB4q6DnSuUQbo/zvXPsRx+gjfgGXH6iORBECq3bh2BI+ILzgY8eai8
VLbhOAMbEViRdlPP5IFOJHfaDCC+y0vc+ADg32PuBS8IHTxlXKoq1XNRpu2EJcoyPSZlh49ards3
hHSySxazcGk0itQnBEZ5IIMy2k2vxDCKB+drtvR+oWkgCuur2ylOd6osUtXY3E1UudGEY5AXnpcm
bJfJAu4TCZElv5kzOYxa89iarQB0vmkGGCEIXiiQeOHzEF3vS1qFC/KDMb1JQsslenck6uT/iyNb
meEudNvNXT9qMJMt1lFp+itdnZ47S7vuBwrFrVRgbiN7/UQ+/c+quDttZbQhZi3XAaTZd5Ukear0
MBm6g1lSgaXt/QOQRoHeBDpZnC9qZlwm1qAgGVlSywkNg17bTSj5SZ12H5f3UGCKr/w2aSWHoMao
g7iQ/JQ2e01K7vqc/HcrMrggVXdt3JgJVmQkoRvJY+IMKYSMmzy4vJyzMyLo4kBtwYREPGs4suWu
Uh1gaKimDy0NojzGB+V+llWwplwXopnes23j7HDpTZsZfRRXzE74DRNz0/h9IIIOz3nbFDYIqKrw
KUE8QgPidC1FBoVg2gxNkC/39QEQen9ywLtVzbfpLZST2MSVEMh19o38tAnmEsM28JLgiZdy3eh6
UAM1QYzxUAmKan4Gttf2ABRCshPWzFn6fpLqIJ6DvYoRZYFY4ay9iNYcdIv6GGrW+wRsxa9gCSla
R7te9uF1/ScFJUkMyIWIcmnTKpN0QwMfbxj+VZjH6RC20GEIBhlqBU2rHYjViXIchho8W9rKCPsR
K0eEsgoI2VOkT0S5GvvSSYBgTHJXoiD2BMAjbhpoemW7urAE37EttwGcGQ1ZyCeBxorPrjAul5rm
jE1l0I4mdMhrCgySElTPxivUwoXI983tXNnjonCR00wr57QN1Cp3rKh2l2oWrGnjtp0siYu8nRbP
pJETmMiTfawZIPVTrKtBEjnk2eeY+SP6m6DvwcZBhO300HoFb+ZywqH1KqbNKuOgW4PXSx/znAWV
Ygti1fnGKTbQKkBGgDnHBDrz1FraVmNj0QbeTzUXhXu/DidBPn++IAyxMBC1DFQaGqncguxB1ouh
1FsMXDSepX6fO8jCPAD04Szpr8uRd9MUAGFYEdJEjEefrqamNsTAQWEStGP60c0/FgMdWiv2+0U/
ZLaoRXruEVCrw6ZhUhOaN2eARbAdxiX45PtgRsCQjSerfsitb5dXdP4tgQ1cIbS0MKl5hlbM+6iq
ZjvvgybC1zHdL7KvNb/jMttdtrO5FgDeUbAxgCrl22qsbGQVbdkHYYK425dXSpf+sGv78bIZ5k6n
EQnLWZlh7riKSL0iNVKpFJA4MIsrrXqDCIdjLL+GEkiYUseM5x8qqs1uxKJTm5xT0EFqCZlgUwfh
pjd51msSuZmb/6kOkasBkOmLGNM33BCrRAHHYnCFs9RzTDMQztlVH2hdYTtpMYIFAAX7STfu8hk8
BDkR1NzOX7NoM+P9hVvMUKZnjo/y7xBNZdcFWRpjdk23XQ1vMKtbrpN4uadUfi/zdkfrB1lPvjXd
+0L+WM0P4MDvIhnUHJcP+RxJzP0aLjGZIKVrqnaLX6NV/iSD+MP4GDXDDcfxNgcvZKKrfttqQWrf
DoC7R4rhVHiCD/S200aXCcT1YRyYmepCiNvB+J5/+Qdung9IWaEewAYJ+OmOuKMWVCx7iK4UNiib
QIYsAQAmSeijKK4U14K7teX0BHhDILJAxmnwMVYxx1yqiAIdDzL4ZYIiA9jM0Bnf0+neBIecEWPQ
Onm+vMbzWjAOAcR28AfMflhnHOUZ0ZrSxkR3EA6JW9KXBVLAKJkGqmTfdrQDQYAZKJLsdemrwPJW
LFlb5opHRqjJpQV+m4A0iQvaNBuImcKk/jT/jMbMzfLeW9BVilAarqufEthcsy45hslHJ4lURf+X
XQB7IiAswPLw4DGSm2GI+4KjDoerpI0cTY8ctX6cwIuHqVNAo6jTTLNviWDmZxU0tv2f4xx45jJV
5NNI12g6ntGFDsMQFEqi21YHFc2su9Hc7ytauFIlGlVht4qPrQDKgb4WnyT0GZjXr2Ir6cBEQge2
1KpVwJBrUHIF8n0FUNd5cOPZENFin+cObIlfBrlzBrNrGBUUS2y1SbuOqWTfJaOmCWLbljdBNhsB
Q8fA1xnUu+lb0640s8MwLAExAWj1wAcl6oGfl6dxXKiWIfdib3n0FE43T5nNxFxsWKkp1DGtFkPH
hWskftd9KOTDnkGHnRwM5XvW3fbGH2syPF17uXxvtjxm9RP4GaAsAynf0gMcOsRgY1TwDDGghgiK
ockwdinmPSIzEkSmbZNokcNbNqbpjKGCfhqeCYFd3QC54dbW4Ntht296Ddq/st9K75fXuOEyQJMB
R29iJvZ8ri5t1aVsTKkL0JTN0Uwx9OWJjk0lEhdgyTh3F3CrwfxqKDhUgJJOj1PLilxTR3yBq+aX
VKv7pX1OqtmZrHdlppgXhGIgrkjY39cl8aTq97j8uLzQrazj5BfwlyPvzLQr6j4YdsqutY6GHRT+
si+P807uryQF5Feigu/GZ+3EJOfDM/A8TVjBZCljklSub3K5xsuh8AetxhDwLIBYaBsBZ2XP4GlR
irmGvPyEnLGcJROzi+rRBDGnrbyMUuS29LEgZpBG4ZuWUi8bxl0GGAaSw+umIW6d2GBCvZtSw4mV
/g7Uqo5dqW4Ygmq0mB+tOjv0AwnydLnS82XXtYbXmuQQtbdjaoLKWgqsQXbanrhWPHhtYri58vcI
bpQFvrwIU0OnXmQPBpvExwIZh3xVeqXXU8csQJpmfIduNOPk6DOojbjKL4H3nJdAmGUEPYVR/56B
/I0Rib9W4ijVCaJfepc64DZ4bixj3+iFN42NB6aQp8FS8ERM0ZAcqeAGbURdzEqgi4WivqqdaaVn
oWYntdT0qCrNLqu3j/S90kQok434c2KFhYvVJ6sLJzyvLCwzLLThIU606CpcRuqZo/2tjqMXtavv
JMMqfcH2nhdGgAxC0xjioQaQmhb7+8qu3GX1VJOpD0iq3EfUSNwiN68gIufJZnhfahAEtMD5QKqr
Ppn+xc6ubXNOVWdS1qb13EM+9GcZQS74UREBFzcSTlZXByM1wACowfAmWjOrR33BxUzayQmREsyg
+aWz5DV9uasHOCzoXlF9ELjtRnQ/OU7mVKttRdeTQjSm7T/HXxS86ZRhf/nkRG7JQtLKggRkmiVj
RinAiGzk5GropzkdHK1rBN2DrYTgZC3cF0StGwDrY7hmMjuNCoI1SKdnTuXq76BMbP3qnhwBDBVM
b2x/NVbXjvtqJNokgxAZ1w4w8t5P9vUu8SUXhEyQ6/YZjYzoqSraUO6bAUJZmpY9DMoa3ZPcemgp
0D5l9Hb53Lby8PV28sp7IQ2LdprwQW6H5deot/uoSa7KaXENvXixFvsair4fptrf1XIu+E6dw7FZ
GGclbGwsBkj4MD6MWU4KdpR6sICR1Ysx0qpH+wxwB4IgPj+DkdrybU85CBa9mYWAZfmzQIQHCLe5
MeiOo8XqULypHCY4xE6zq/0Q/OmYOwI3UOzUf03JZrHVfhn9PInVFZmacG7bBUbn7nqsFmfISqfr
B68eNYeMT3X8RIEW1AfN6QHEAGZb8Prf9KiVfS74AFDUKi1b9Kgpe8VEqbmiXtf8LZiUW6V6GggM
Y5E0uAu+HOpw1XXFA6Ja0BT1lUonQczZjGqrBbFTXm2ookn9WNQDopqa3XW58Y2Moqmt7WizssF9
CEGInmQaxXLyHgXzyUsjCNLaj9SbQOgHkcHXxk2pkOlse2VsWBHFxXMZxTbpIaNtY2WTqQZoMe97
KXq9fAdEJriAZqEBYZU6TGR1ty8mAjmjBjJQl42cif0wn2dD1liJzHhBuGAtlcMMRS0VVmaQ25aq
V9xGRyaWkP7ooewu7b7pO7LPvNKNSkcRET9veTz275O9hbFEsL+vHGRoZBR2FGQTRegXM3LC+R6Y
fsEzeDOCrvIGvmNUa2kNzRDkDWWC2olaTdAgqO6VTLmW+uxh0Ex/MTJvGJMdhlxEnaStSLY2zvmn
DTafXGuQUeSVY0EbgonsQXvFY9NAFjQivHHfC/mhtpLgtVFuXysMU6l1DaPKaPmVXO4UrfExCPUy
QtrI6eXCK0GXnFjTgudydCXFItnJ7TzqP2miyWUb1jxiPLnFwaZV7Uzy76R/7A3D0a0PSiHIOfZu
qAm7nyKjnC8bTA2IkBFGNdQ7zP6lkDE0Oo9Q1NGWgOBVPhTdn4iinJiQo11Ne1r1ByhdvZd48ikQ
qsnr6JAV461B5LcwGzJBgN8MVutz4e50l6voWEDrGc09DMUEtHFzpouDFMXV4Apt7UmeCBTG/if/
oF/b5D6lWgvITVTLsJlRqHOYnZMZ4KkYZF+fvkszOK01ZSeIKttO/5VG89+YpC41O4fN/GDsUCtM
rvC9dNX02nI0P+wcyVPGQGBzK15CGIp1GlGcPiPsQbA0ZyOGzfSQmUdzt+wtT8u9zpnB7Jt5BM9N
X9RxPMdJsvD5ZZRPGeISJGxLCaNR4VHobrjLc3YFdZLIm3d4C1VPoolvdnHOTnNlkMsRCBD/C1UV
vIFKyRvldp8YIG8oZ3eZ6NPlHd10nJUp7hBDPW1sI4IpA7O7+l0q4d2eaN6kQKelH5xCFV0PwQny
nbSKLmOSFdjMEOldq7xK5N88EtbHxQXjJJ3jDGryrCyh7XBoDaifId+aOUaDdDbzct2ZRL1O0aq4
WIyinTnOGWwq0ejHNHOiUMTMLDLBRVvSZmpWEpwUBfAibpwwfbvsCpuRdeUKXGRN5aTETAWyhDCH
IBp5ms0fcwVkJPSMpuIhjt96VXSfRd7H/r5KDSIlpNqUYNv6rD2OS/Kud+DPtSM3JtRVMtytQgQR
3nzurN2DC5WjPWhjRbFMRquIia7qkVGsJ4lj+D04Ugpv/rboCF6iEL39Xfja38+24GqxmtEnNGN+
OaIm9j775LUNuv1MPRBsdp+D85C/EVrdjNIrq1wsyXDfbJnCag5p6NapESF3UXilvjMiSXIcISck
uIACRz1TGLDLLl4MbHBEkYZorTOUi+gbux0hMaiMyQYgoXnQBIVCY1axsCWXt0P/bVhu5eQ2o8d6
Snf1ZIOE7FoBu+wUPYfWq1FVbrugeDXdl9Lj5Uuz1czFx+Hrl3AubJh9Ro0Kv2R4y3/1V8vO3Cl7
8kdyMj+GjsOg78wgcmXHPpiZJ0ZMf2I2zr4VBhrpGOJDqY7HIS4zZMFqE/ZHbRqcxpBu2qHZ51ID
DF8k/zGbIrmlXUnwnJ3A8Qt+eidVw8GppChz6JQgQY1MVLxC7ZZUeA1U0nCttgOBxDY4HYguKZ40
LsNxmaoRtWcjfw1LVflZFJWIBm3zTAGAwWgsZjvQAzkNBtU8GlM6wG8yAmVXpLPza9HM13pGBd6z
6aArQ9yRxUUVqYUNQ+V4HEcdzLYiUoLNULqywMWYDhw4ZmLhUOzqTir6PWvjp+mTnc1upDVOUfT3
SmS7l11xszrGCKb+/wbyAaZrMUFa49UfyHKwgBPJ6kFWm9Og9aBJxqQqSnUnpH9iCcKZ/62McvGl
mXo5IQ2M9sUfM33XVKSf+lMGQcGm71wlfwoLcIKgs2/2P0M80i+vWeAzfKyhpamj7ADrtEAld7kh
Q+Fmau6jnCWwtPmKXa2TxdlV9DaqKUsqDZas8jgZGrAC11Px4/JqmIev91LHWAc4JTDXQQCMQcfx
1Abga5CD76RpV6u/VaV50NQQwrQ+JAY9KoY/8tfg0xpe5UxpFaBpHgFuZ6nUDIY+7XIjGR0io1Fj
6o2ntcp1OgIDKXfqU5F2e2VWv6V2OvpztRyWCXjMMMWXKuvnw+Xlb/0gNiDMdPmAf+ebzCjCVElM
rGkn2RmIS1+t9G8nyNiSdYjY2uCrBLEoPzuTzGneyyY2OM4LtwLn+CSXIHev/LAcgqIXoIN5l/nH
GuotCGagSuXhdqCbqfpljOZdnF7jfdQX78XfNsU/TWDaXWHMOGC24wKNUelKWhvZvJv7NHWrsHou
jPLKDEGDCGmLprZuabGIBH7OiLE5q/xIRJWEvVZ3+bwbMRxUH8Kr/kGSQQQ0j84SyLvST2LHOiJv
7JBu46d4l/2Ej668eS7kRIYWmSbFojtlgcRkIx1aZWgcWzU+JOixgSrrHQXQ66VdakGI3bYM2Cla
5hsyznTOe2NQink3TSV0dc0SsAftrsqHW7uub8ioHCQM8OsL0QXR5yy2/7PmL8tcaEjNJV3wzZ13
5EHZLZ48+qbiq4fJBWGKi++3HOK1LTLK/ikfjyAP+J/lct4Fvpms1yYsNz5YAb7GPnX10VE1J3r5
SaCwCshO5vQ/zOfyRXTGfGDn1ss3RCpDGUypLuHYmIChtfG9jrUdyVSW3fmX3WnTFMAzYKYDMvAM
a95mJIkbC+4UNbdZVLlF/aDUj5BPFjjPVnRHovgfOyz8rb4gczXIlTaxuxrqP62yfh6mEHUS+ypM
x0ejwOW5vK6zusXnHq4Mco9SpcvHLtVxTVs/DCAHcpWhHBhkh8XX9z3qM78u29sM37gV7NtF4DXc
tQQRVJs07HKYKgLrdBf3okn4zeu3sqCe7mA5K9q8EOwgAivq1oadOBEd72MyApYTBroRpY40Q0uq
bkSUmtuH97U47vMPBGRaagkWp1up2yb2oeqgrwoBaCN6BfBYdHSbN2+1Us5X+txuQJCHozOeZrcD
q+AAlY7Wre+MH5UbvUTXbeKk0a6/xwUc93R/+SS3b8TXYjnHmRN7HEMEip1WpTdFnL8AV+sN85A6
gPT9q9v3ZYv9ltWt6EAz29QRNjaRtV1atTu9AOugJLtt+3R5VWcv/3/uw5cp7oGx9MsAzQ722boa
ehdbWuxzD1IrTeEQB8QUUHJmonvlTSUL3+Fsy85C6epAufjda7EizzGWSenr1GZuNWFaR1hc27QC
+JjNkLTnivPN2LU6Pk3zbpnvqX4sAOIiopRjO6x8GeHLoaEB2Q+DhZX0kOxbiudut+/wvuhMFxrf
kbBwIlgUP++0QBIdiE1snTy+KDoYcfofkySawth0+dWiuNBian3cZw12LtcJICGZX86/2mZP5EaA
bxEZ4gKJAcHmsUMtd5fk9XGSjGPTlW5nhNcYexZcrc2AvFoTF0Ts1F4iMGfhoAoyOPMifWub8HD5
UolssMNbXd/KmJNElbGcCck61eBvYywIhpuhd7UMLkLYQwcJGXZ1Fow0Z+VT0Y0uob8pLR0wTQmO
ZztI4AH2KW2AFwIXJFIALaxogndTf/CifelVr9oOH88HqIGmuaO4AEdP8HJd8Fg4Kw9+RqeVYS5C
FENP7WWE4fhArkjimvt0R+41BqcrDt2tObnIqo1f/+b4vlbLZ3iaEXc2i77Z1N11INJQITMtOL9t
F/mPDR5NNkVkNmX26STm2xinrjmIqNG379SXBS7zwAxfMtMKFvKkdfP+YMSKQ+0XVf/4r3bL4oLE
EmnJYso4IkUGQUYm+1Yt4hXaSnEMiI2BHUaVTVQ2T+8TBGHDsdLZfWohZao8p81dWL9A9NqJ0tyN
Fs0b+17Qvt46IAxqMd4MoIHRWDu1maSFpMQj3hYxIyYYfoKKRJD6boXwtQXuClOjSDVFwqqMWAf/
020NXq5GqFW8vXdf6+D2Lqr+Zx2MiXwBHNV4s+/aD8g2/Ui96Hd23byauRPi5f8k3YvYVDY30QAB
OjCpqF/y1ZRalVNdz5p5p2YYlmE8p0qmvl/2v61tJDajWWBDiSZ/UFI2W0XKXhB1eh3mR0jE+rPW
7y4bOUOLsEC0tsIdVmrhoTmymoIUfijxfSmb3qgeteEwybdaiYGw6a7WwZefgPtXRu8VEo/j8lvO
bpMKwk00c+1RRJq0WXFY/ybuaNM0yfRcT+ddaJDrymyOqvQB+WRHDgunjUevjHXfNCRQ+BdOk2Hy
enlMW8hjJXddclVpf9TMcMAHEoRGfRBsl+hQuLhtNwWJ0dKcd8OOgLsHagLQFfht+mig7ciu+Jmh
3S+LCllb3gYFWDy0MDYKgiJ2FVafXUiQd7SZYbRtU0Cca0QH0Z5vrWtlgk/zUMhVSlWHich4t1vJ
HZI3Zf5/pF1Hc+Q4s/xFjABAiytdG7WRGbm5MEaOoPf217/kPLMtitGMb98edmNDh2qAhUKhKitz
LTD8aJ9MznZpZRa6daUhaGsipOoPBsh7E0d99u9SD9xHiumd+T7cGs/+udjW4CBPN2skGItllUvz
s4iujsYwcoZFCiA1hlPsBo+qU7nqRmzZTfy5BmBd29NZ8lflrIeaH8xR5aB7yrYQI85RuXKCl+Ig
hvcYUSCSidGumZVMz7mgf78c8nGJb1PtdwDGT2RO4SnKDfjL+/UzMJ2++eMGYGpIDmFW5ieXCEDg
VcF9fMTc0FHzr0vVKuRQeetzPz6PlYKiOaacV+6Uvw74w+oEA2Gg8UP5cxYTDFLiQdXAKhsDDM/1
Ji1LMyteBoOaGWTj9b6yUqN0g2alwbmwvxhAx74qKqo5kBT+fvgARPyfO7qM1SM4B/e89cxSOwfK
R0t0S3jhV+xJ9vU9XnCdS6NzkenRKEjg+7hCadQ1tgYktNNx6rmkVWXnuqkfzEg4lN9szQ4lFE9r
kY2w1fgvGZccNa8Ds5F+NdpjhbcxWKgxz832nqJDgZLsVqxPAXP2XScCo6kRAIAPiPK+b69fE9Dl
R0hHAkVjjlFCy7bqTB06j2hG+PI5bHoLpaatp97p3XnUg93g/e6UN7UnboYRxqD/bEW9gpJe3H64
NlD/0/j8HCRNAjaWLaROXBHcD9UftEBvxtpYMbL0tAbj3D9WZuForMDBoo+womwEhGFycxJp4n8m
XEJR2JjEXvvSC/fIN4OzUDHKRlDVLQz2Ln8fbdkOfkebdNvY7ZMMfi+OPd9c/7zy2k5OP+ni6irj
PNZauUCw0D4AUw7MdKgdlEOcwEN1F0TthsSspka7PsEVQN6askUTzEc7Slhy0oLlN7fy9pWSbTG2
m9bQTdHsI4Ba8xyYTwIkovBA0/ugj4lF01OZvtT1I4AtkVmK0qLivkvA7ZGm/+Z8Xny6mdcCZJqk
RlJjJ5VxE6X4YFl4MsiKlaVE6NsHmyVnLYAP1Gthpkn5eVQ1sx3VTRZKVt35h0g/6YXvUBHtqPri
C/+OKr8zoVqa/qcB7ClpXwJtwBuPP/T9v+iN4JcBXox/aTKdv1xIDFR7l3co06T5LiWVqVfZNspl
WymOnQ8p6gHyFPqaduNisLiwOsu+PL3CdITx1+qN36muJkUvpIJIDhQI/BHiQ362dmamM/EjPing
INOgrQkq79mXHkiu4cbrJwdObFS8d35wNALtCGURm4XeKcyhBYxCWFbccJ8/ZwTF/rUqxeKyL37D
zA1SAHqikGHZgHVveE7MIh724FjszFLq3DTnppKTiaTC7OpTApHalj2rLcDdym3sexs1JTsaaroZ
NMbj9fO9dC1zomiYz5MVGZPJs5BClLrOQcE4uDwD6i4t/xTyYMXEO2COZteLKSN5V4Zd3K0xWSxk
IRxvLwDMwTv+U/lHNJWcYM4fVYBW3TLpoePc4uJOBwDQMFZSrOkbz33g0tZs//UWHH86sKgoep5j
pbGq/jNS11BOa0ZmCQ4tu0JpEhiJyFGho6nwPYYF/vPqDIdmC6b/QYZAfrwpo7SIfJINg2ug7pQ9
YkJoxcDSe/KbhdleVWOLaTQP5wXzRRguYns4p4XRY83ioaXYmPVxjLfUt+oCZbW10tBSPe+b9dkm
piWk8qCAC+t3U1FAtvnLpKXs3ZJzsgvvQzAemOuwrEVfvNjVWVjKvD72GhAnuGXiWQEOHhlfSi3H
ffYwltp25cgt3eKX33CWkEInLE6NEdY6zMYoT53Yqilg+A6644FFXGTj+lEe9tnz/8/u/Ik4Uu6V
+eQ7k8wcGELPRGwnUcnaAUtuY9a5uw6jXFwrn7SAoDb3k5yk1USVgE9zdBPWW0Kv0Ib3Vzx2Kb/H
UBqlGIhDjJ2DKqS2H0WtJaMbD4VFMMYg5xTbme4aUMunZHR4d2a671zfzaXTjqcoeid4tIFhYeao
kppApqNFSBdjZaLBYnqSYkXIha6bWXryQmz0Hzsz19Rl4Wukgh353Dn1Tt4mln9s99kBHZxNeFyb
8lv6XpfmZr5ZYjglxSQdaOUzhh7irgmUlVg8xY95LP7HAoAw3xNKgAOEnzFY0KCNA47aPgdcYfSc
BqrEK3u3Zmr2MELAHwIx5TgAQJ4UlOiD3wqaEZg/kPfBR7drj4Opv3rVikMuvgsul8i+L7Gsg9Cv
vAbXjf3fGovjDXfAaulALGdjrHQiFh0RBOUYEEQx8wcnTBHKDZEHnOqKnwz/Sy7f/fju32zkhY3J
ay4eAVVQy5xWsKE/RIU1gtwIJHif6YN3qzv6pqzdUcI8L8GFsIYhWPTHC8vT6i8sIz8uh0qMaIqV
Yb/paO9GtCArLrnUzIGY3j97ODnShRU57n2i+ojIIzU1aBxt2zMmle+HW5BfPyW/uofhbXVIctE5
AWIBp7EG9YN5Ag71rRBz7GSCe1AX0AjdMHm5KbVj+dxCUpVa2Ucsdn3+J7bWNnXpujMgXAxQHSiA
wbH/fbkY6YA8V06x3Ag4MAx9CRE6QgVsMWN3Wv113XuW4vOltZnzBLT0PaljaNGxX7q366JDklSH
Sm0tnoNRVC1M5GYrh2Jpcy9tzt2mwUCHkcKmXu3CcVdAtUokJzq8XF/aXyboeTBDOReVNHB7gup+
Fi45OghlJhRUXQkfzWIYsIWZKw+Z5UGPSy8xA6ShgSE1e63vj8Wou7LW7Hqvc+UA82YclJV1zm20
w46gEN+KEBLFmQCCisUrnNY/SNWmKhHGsEBeCJVZHf98/+gDY/3AwJvidhEH1hxa87iJM4hSZBlu
Z1AAST2IZMKxC+0ofyv5SY91U6rkDP9b7/WyWkuDpuj7Y+9k4EYnxVScgpkXAkbS1p3sTa1bDGHa
sZs/ewd1o7hkG5CVkLwURgAlRbVz2oEf7Z5mAEU1o0hDYr2zJkLopF/VWpwuru/rwTA+WA1RC4Ng
1A9itEanZZKlEUYKqsJUUm6hv2UOOjc1CrZI+iXFqSWVj1x6v+6EP339m915qbFte0OVDKwt7QFo
5M86w1u6q62c+CunaiE7hykFQWui5QLsd3asmrTP9F7BEjOILHQjIE7J77Q2/U3nQpccUwvsXXFD
Bx21tZC1kAd9Nz3twkWI5pUWtsFkeuJgje5Vl5rR3tjRTXwvfwb2GpPEz6D13dzstASqhKEDAa6e
EkllXGgmJjWn/rHJws4qBER9M7Y1wGR5/Vsu3ETf7c7Svb4gA8jW0mmZnQOaDisS21qYnl1gelH/
ihoT/Tu2ppDwM4eAVaQOFDhARLN5ESBMRjIGHuJAKIF+KH7v1ZskWTOy7D0XVmYXgZZVPVTZ89Ed
9io7lLvUhbTwpv0qOhN5oOpM0hmZq7TrUw9r65v5rR40SagFsByD5YiZKFie1GfJ0h0PpxO7e6ZO
9SDZqy+uKdH7ERIuVjxzWj30CEzDrnEsd4lTfdLc0U+dO8leV/l+tT68GAou7M28Vs0FyBOn7zjl
FNCoSVWMrU1F6do0HrQSNVrwdEBHdf3hvnheLizP/FZgXkFCtxZzLKBXJ8MjB01jJ92RMbS4d4qk
117UKzF9oVLx3Wtnl28LHQO5ZbDZvxvCkrqbUkUBzSnui9/t1j+E45YxdJ+3Y7RV3Ax93bV+5F9R
mSvfd46VwdgFZhPTYtpvD4RogeNhbB21PNOst+MNath0G79JzqRWPzqIixq0cKzsuZdMf+2GW7jf
sRuTtCqIlsEgMe8xV6AqMVC/A7uYHZ3qX5EDWhjVogQ1mw4S5KEDDDH0TTp97TP8vMe/GZ6XFSoe
Cdno/hrGeMGHetNuo4O0wRT7eqFmoaD+3djsSVflmdYyDTuuA87w0j2lr9BO9q1skzuMm9GxwGK1
wCxu8335OWz5x0p8npKSH1/8n13++/S7uIY8njKJNbAfYj5TWHrgot/miD+gxdxkQDN9/quL6MLg
LEsylDw3tKBG6IpbyJ8O4a2hOnF30ErJ9m6SiNorK1w8yRcGZ1Ea/G1Jq5O/Pk1dzdKfk21Qmelt
4ng7eWPIFglMxY0h+zrUpneKrRX7U4y6tsOzWJ1AUKZr6eRO3FSZ1b4XXxi+BSlD/8Y+ACSNO3v8
IpiFXfeuaWnXTM/CNfhPY1aAGMTNpcc+etb9lT7A2tbOwnOZFkMRQJzS7fkfEkCxgUaZjQkUo7sZ
xkMatUAYKL+u7+fidqJ8pON9AsoodeY/atdlmR92SGT8PLSDqrst++4YdPVL5OkflKzhUBaKHxqw
DEC5oNcC1vL50JYi0qFSSzgsmqIQpvf3NeDa4h4sNojAa/XipS+GKRCUudHcQft5tqMD+s5hGpAR
E2K55UNgbGikNYecdmjuFWB8x4uJURk6vDOHLDse+GxssYO5YaX+nyDqwYL9Mih/wuKU1boNri/j
gAYo2pv9ygNz6evhKQHOz7/V/vmQRlvhTaeO+HpqfscUs073Qb8dYzBMrPSylzKHS0NTJnMR1+QS
gi9lCUNdn5g0weuwf/V8oP+M1+v+uIBWgH9cLGnmkFCDHUF51I9uU4MEdgh3idGZkv6beHdMALEr
gFwzuq1K95mfrvDgLR3AS9uz2JaJSLDEwyrZSOxOfHiVHXh/IG9tgoIHnOaDsTZFtOigmBIF4S8M
/5A717XOS3UB59FqaIxTvPvzlTUt5bYQkP4/C7M1KVUFJkvRIPOKz1SAnVw7xYLZ17/a2jJmZwDK
LG3RchxqUe9VFMRA+33dwOIq0IhEKR1bBYq5mf8VepZpMb5Mr2tuqnabOmhtQ/t93cqSl0N+QGMK
hu+hTDWzUgdQTooCA8cJ5EPA490nafVE9ehxbb+WloN2BEGLDoJD0KP4vpwmKMExwCn2SwW4CLSm
/FC3v64vZkqp53Hp0sYs5U5q0CjhHGExPLNqKImNirpNu9FsAu6wIHVIVOyum1xMvy5tzjcQIhFq
3sImfQDriPruYxbnM9jXN7kzWsRmWyCrJGd0IEmASdL/dKgbUB7yj3VUcr7vKvBbWiSX2FWjO3O2
5fTIg/frK1z+cLgpMdEsw9osOvHcH5KaM6RbKlQrQ7V6jUX2Z6wjbcXhF0qH02L+sTQ7t4FGRrnk
yuh6WfJ76IujURg9OMCim9hD47N8zpV2lyfeU9y0B8XWxsfkDRWZM1JgMD5UZ+gAf45Uf1bR1TPl
Ev3KwV859UubgRFIgp3gGHWYk1UUqlITBaUBN0u4VWCeYRxfDXAEX9/yxZoH6n9QSNQAo5fnctMB
NLLAroiaR7xLIepnyZ0LPjhhQ1gT1cCytQkGk901ZNNiRenS7Czbq3kexfr4t9Ri3OGZZNFt9Ajm
L0dsx8dgNVVZ2kxVA+X7xPqOqucsJFSdknvyCM+K+kfIJNkZhWTMuJIvLAW4SyOzmJDTmLZpNLlv
It0OOkr7EwLQKyEEmXbyyllZMzYLBiBGaNQYdIGuBl7ruuBfvt6DA1Qt79o62Vx3kiVbyL+BFTFQ
v4Zm9PejHwf4+Sif4+jzZ2HcA8luKdFjra7BH5Yuuks7szyIdLrGB0j+unkcWiw7tuXT9YUsuh2o
DZEjgwJGAw7g+0o6GeOovMMdpD+UB+DpwD1oG3Zj+3B8RM1/V8pE4DTo1KqGzZnjDWohPJV4IxDv
xh4SXVsZcOl1vvblhV3Ymfne2IRBwxTYmSq0o11ZDYCQdmtBtMhiwgRzwxpV5WIF6HJps70kPYH6
YiThCkTdZ6qWNupJ6Y4gF0k2YBt1mC3nyLxMbbTzT9CprMaQpUN98QPmBSCUoDRoc+EH1C9ogoLE
Jdp33Vag3oZMzyGS1Z3XBXnY4mH4Z6fnwysdgOSjP3IUUjVbpiZEwkRulmfQuY/P8Zk7Nfh4u1+T
LzWm5sQWw/B/nVsstuoncBqu1leXDg0YFhgYLbQphM8OZ6srbaxHFYEkz2cF4K8Eqo7rp2bBAqXo
24C/3kB2OF+xpFK/LGRKXAkc48EJI/grBha2FOgRAFXQDQX9xzz/DCL06XgnE7cOwCue+06Y+nYG
ZjgerhXMFtfyj6m5Mkam8jHUY5gKietH/JikyX+MeNcoRR4tgzwFiJh5a1mnTGS0C6HUwJV2m460
eUlppmyaXn/LPF+4RS8+81hvnD5VxrUm0ZQizfJS4BDAUIPusm78APoPNaocFEzMKACgpcyc8Say
2Dl9giS22Tykx7UK2VLFAeT+GGqfcEY/K599qhuRmgQT3AJsfrI9VaoUlFwxrdF9RO5alX3hzOMh
pyoa5Jbgkeos6EDKEY8xD93zGH0FS62faj+41wKEuOs+v5QXYUqD46GCzwieqJmhEHLPDZi+J7Q3
JPSc36AUQPRuXC6sSgfxHSoqoFB3rludboP515teYSAa0jDsw2a3RZ0MnpESr3HDFgXkwXdalI2i
5ESq9BYaOSvWFs4CU9BL1DUy/efvnXJRdiizKjQ8HowuLvTI8QciuX6qhCtP5IXDzYBzZhRTNjIA
D7P4pDRV13EdHdLIZ5FbgLZgD1i2bKFzn7jlWK21gpf2EI99bJ4BXiTwa3y/4gtdiseGo3nY/k3v
OcgRhFPrkplhYlPiKxnF3zfJ/JNhXBOsp+jeYQBj9smaAi8F30fXR4l9AHYFKnC70G8LWyHNh9dC
Lq0tBtWkTR+d2iClVkGDobUlMdbCztoBkgOc8waAbEneBmOFZoGUQ8RMgwCrFBnjnmeUui0m9By0
uMNTpleNFYRq+NvohyY2yyAn2zhvuk+WBbywAsLrc9mI+sBInqIcTw2zpiEuQqr853M2yGpQncNL
DVWlH1zZ2gikaju96AmqSZRgAAIPYDWSV87iwplHyYqjvwI9up833OAnXIvKZLoeIohRpdVdHUmo
s5CV/H3Rjo4OLMT2ZP6Dg8oANXVk+ClxG3UAbfprDC1G3X9YOeLqwrEDqTHqpQq8BviLKYRfHLsK
+sdVqPjE9bTKd+QAdCXy8Cnx/qsrhatKA3UyXvNNGpWPPZO3fcwVk3T8rWu8P0FPdunQe3eZ1ySW
XJJfRtv6dq33nslVugGx82ME0Q7QSiU3Kkl0kxYYxRdtNMEhyGfal2du5Ie8IbdpqPmWIsduG+Su
Inv7josvqe8BNpbYKzgMD3obxE4RDpsoke7Gvv8VDN25GvKXiNYv1BswbRL0oVXm8HxgS7dKY2x5
XFZmN9KnYgyfSnBJd8AWGsLbe2w8MyWltpYZr1mgEMi2dbiV5LZxfRFIZupDCMPTzoK11W5k6JeC
cXo8G02VmroeUkvjJbNVIaBH0FGrb7tDU5fEJixsHdEKy4jCFECnULNFAl6dTOSPui5XFkbiWgj8
iP0YyLdKlhwNFtzwUeVWLMvaBgRYulXk0ArsWPOVy0bl8gYDCkCAxzfQIcnNsQpxTHMUAmgnWx01
PkCKemaBLFDCLCymaKeUQW4IVSGzlL2DEaanRCiQ90jApR72iLC6HYeSk6jsq6T+yRPMHDUVY2Ht
QdNaG/yRqllXyVcwGm+EtB/1CL4cKHQ7PFdDKy8xUxb4HzLkHkWlx6cozcC7GpEHkNy6ZV3ua2DR
k5BsSqrvtSGdVBkytxDlPdD/bhpJlhwPm5xkpoqpXq99EOBxVPjXmNbHTv7sWv0dCp13Q1f7VtOh
8kyAByjU10ap9hIbgbyIbg0BHucsjlxEqTdWeSfJwwxzXsQminnbxiCwwXc0D59GCmRBGL/V9bhh
9NNn8aEVB1qkG0ODzLhGHPCzmVnLD3HhpzY4EQH2DjZDLNyyIu+cKVYy3HZauCV+vIcinAOtSQvT
JZgZgdaTiG0llVwp6B9R3jvIsb8vR3CZ5lhhXIJz6+Q1mVWqvzF+bsXlg4BAvJDpJ8g7902GOSDQ
ieRmNAaYgNF3rFMtqdItxgyr8NSj2hiOX/Sbvi8ObSAsL8TJGcBA48VvZc7ftaLf15inG+n7oAGB
DK1TF0WiRpVeW8P4lRHA9v16l7fyM2IMesAejnNkUQZoo3KKSvmGC82JwscxSux4MKAciXxJoxuV
x39AQ+I0srxpW1AZJdBZjvNfRYu/dZ8Dr3cRlP+ydLBLQV+1JvsEcnIAXatyl/T1Vsq1ZwKmzJh1
277O9tAUdqA5dczzxs60E/I0RzD9HuOnHDWlqjJpB9o5GomdkkWYwSF4oibZcdRzYYEiHRusSHvD
Q/lnDE4IWHs2ciuUx6PR6y/gZEhNqNXvY8obOJSv2rnIFQwxGQeiygBbhR0gtyrrzSEx7iNIz1pR
zVC8pg6PxkmiCy04X1E9K/HRwa0jx2PKAxMVeo3cO8esj6xSaLdKq1Sm1JNqE/bpLUSBNnJe3agK
KImkuKqs0IjvYgAgrFEZb1qtvu9i+Vhxfior8dQM2bDPKfVMHUIGAbTTQj0pzbqPSrtUgmgDwlxo
YQRQxxN6DjozrgG0btyDJ49s6pDdZwyifTHh+DOqOH7NJ0Ey4IG6zK0MSTLpAF1KOWAvYRkf4mmY
inbNoagRWNMeuEdOlS9pIGAkz/MdpDudhBijmQoIcVSx9BK3yn0TpM/+MNplhqFxmoHEdejPLUhb
APs9UJ81piT0V4WhLaTXBkq+OjQmR6RtjhfHyqaEMLElF3XidpQ9oUL70GU0cqpAwVVMyL2kN0cl
qe6IUVk0EH+kBPKoYcyI2Rml4qRSYZhs0B8TI38pSQEqBqVy2lo5hbH+MrRytI2InJssZoegA1G3
4HrigIj604glC8JGhtkCYxKq4y+Ddr90Hh58lh89rmamwMfSs+GZheNnVeK3BkODnF1PnyW5Kyy9
yA9BFPfmmGlfVIHYbMe8z1zw/RAO7/ikJcbimsegqXZdE3xCjudd0HKKeFhe2gSml6rW6FMnr/3b
XsL8JRJadDr7cSeN8ZuWRrs8UjULLQZbosFBk4dzO+JyClodXAB4XhpSbBE9vCdjFeMoopSLkcGb
rOjfwAopnJwYiknr4MHoiWEbMmSi8kYNkaD5d9qguV6gxZYah9zpwNViy1EHnVJk7SB1y8LHKKXM
guAciOFDTuyCJonJA5CED1r20gIS9VQTcQNxQQNqdrheAjk/dXn7VMfp+xDrkquVMYbQtOYXXjzV
VhT+XSEHxwT5AaIlAmwOySMi6QgpMXp5SOOp3x5zQ74bZO1YyWArxuPT9kWhbrUhvhMSkJeh3iJl
LJU9ckUXJCdgqAiNm34AR0VLPMh7Bk8SVs7b4Ynn7VELig8oIrgxglrepgCVNGi/tuVLPhC8b9OX
Lq8sTGmchxGsIWxIzaTyHgrg70EUVr3WSWchmb1rq3IDkt/7JtI8R68BzPfwM2K/QgUlUjsz7IGG
TbLikatNiVt+xMHSRWPmutabRaJ9BJydNYEhFgK+8zZt3RjTJSCGdQSRHmil3LAo1KzA49QmUfzU
A+or6d5eK73bQKv3tDgyoDaaJtiOCn0Ygu4QFJ+q+obAZw0YfnUyH7gVRdfva1W24uHklziDspxb
9dhviD/I5kA0qOcNnZsg/JCsw2xSeFuyfJPpzNIibo+l2HRNLIAlz2Wr5/CxBl+p4QcZeqBQ4Ky3
RavdyZzsDaLsJVSkrUARhjVk1LA86jtKIG84hPECtdj4deB6yq8hILtBUe1yQIaCg6smtROM/rMm
QDgty4UZaO1z7KtHDmgtZrvcPut3najsPoFILrLce6nrbj2gKa2uDDzIxgbbVuG7AEUQcBvUBwm3
hxn4uoUIvCOIsxgwGH6BNfmsBpkZBP1L0yCbqHKtAvgxj+yBAais9u1m7OmmiEAUAxSzIssHWg/F
vpXSQyyQJ/HcwQPvKAGM4HSJ5iCw25n0XGJ+eQAFQdZGDiSlUaxSXaYZdg6m3Koy3ECuQQBdHYRS
HfuY3IXVU9A8KezNS165X+2Vhts00Q5trW0axBkiVTvmKacRFzWEqnaagRoL+81lDYRXsWSrkmSD
HShFppwfBB9egaC9KUh7bnW+JVF58sYbzRM30lDt07oABlzsgGt4ZGX+RAqcYVSJfLINGwU7Or2k
jP7AVTGYioC/RLIwtaR8G4ryLUpbtGn621ZNcd2WeuwoFf3EQT0NuXpDRWBVYfERF7GPtyD/Url4
KsN2r0TZVmQt2CC6vZx7N0M73NRgEPEY1ASK9DMMSh0BEqGp0IbM5K1Ug0+AgOJIhZDM0MWnoAwV
E110SyujY9dVR3kkW7XoH/28vpO89AnI3dFpjeo8FCncNM9ueGJ8tnoPIag+OAtwldd6KpmkKp5X
3jo/yxl4FAIiMglCTQMP3186SdcXqi5KAoBICpRBaRXafdd9JjWUvNa4EacC9+wdDi5oEBoxHXQ/
P1UmBz8NmlZCkVKLXT2XIquBZqgGFdGeutDMfmqUNe3HpfeiCi1udOmAt/lBLNP1apUqlaBI/zw7
qQywKRRm275e38Sl0r4G0mm8SUFlhObVrIDS6gmRElT1MIXj3TRaa4VhambG+EL7FKPt0S6JCgjB
yjiFkKVVu0OWv7Nupc6x+CtUjRLUifA90UL7/i2buulV9OsImOUcDNqh7D04yBM3HCMMvzDk5aw3
CRceyhO/9dSswZzCD91rHzMT8QAOLldThWRWXQzNV/IvQEzfjLDv6xpTj4HFmxFXUZvclAJqsxbE
iSvfcMFVvlmZvfnDHlU/yAjDykZ249A0ChMqBAr6rBEY66R98g7Wssww1yjnp68yOxUAn00E6ehA
/UR2GE0JpQOOU5EnrwG4ngzQPJftYxOeBa7GSjX7dgXLtAQx0iYA2gR4A9vS3F1r2csa6mXUFUJ9
HJTBIV4mb6SqeUoK3S0aTGyWnh9YTZjelADJVoW3vb7bC0RJqPwhOUMVXsFgqjGLOzz086GUGopm
WHloCpSJHYa0Bw0pO4PDsvP4hWtWHS2MFGgNOjS5lVprjrVQ98RZpRySt1SlqI59d6yiIhqKNfgR
JW1APB20b6Pn4ZHelHsvJu/Xl7xmbDpKFzUlzIYwSFNWiHTikcq1TSRmRslgaXhoXLe0hEL5tq75
5oIbc4xlrIttRgytnaTWzB+aT+m+vPF3fFNbYDVjB8KgHzRRnLprOJQF0gR83YuNnfbiYq24/ocw
jGvqkgFQbh16mKzaDv6n1P7x8HavxG+UgG1dX2H+WzrCl2Znhd6h8kqf1Vh3UQWOxqCnFSIf1tnK
/i6d2Eszs0ZuPhKShx6+pLIx9qnbbkunO9Sb1QGwpeB6aWcWzxUNpZ0MKQoa07I7ZE7qou022tKj
uJetwi17sDXv15jKl3Dyl99Om4GINDWRvEqC1dL+O3eJFnzc3sRutJnY2XEcRXeoHtYP41+Cq3kg
xFWtowYKzu0fXYEawAKlmrxWfkgPvV3uulN5Bt0dxlBUHWpznR29tsf42K/1Npf3+f8MzxuOjTfk
kG6Ct9Z9WJuhF3UPCAjG2/VTudD0QK8DNCIYxEcbeN6FgLJIG48CmU6h1RitCYJDZngYNqw+ur6S
0Qph/ybgQK0B7P4EZ3E+e6kWyaCha0vdCKXJsK1QwQJhUNrbWs9WcIOLqQdGPP/X1lxCoZCaRkur
nLqG3DmlwkxfEjda+NgpqG5rp857GllqdxDmgNK5ZSC7JOGv6/u78BW/1eynv1/EnBSSqnmlAmrg
d3i4YAKNRittsoXw8s3CLKwmSdRQOoEZylAkmJdtbnmgbGkYrHSIl+0AC4vq9aQzOssmy0kKvhLo
PrT8qORvmfaukP88UmIgFyNtePYB4zW/+SIPJXY1z4lLgeaxipHWO1Zx2cGcypq8xoLfw5SKtUA0
FdXE2WqKJgGB0/TCSLiORkVl53VtsfrFw5i8ytPNdS9YemNcWpvlilHLswoTZcRlsWfmA7Xk8WGU
GksPQdLi/dGgm3Xd4OLHunhAzZaH4AEO9hjYDjVCq6UczVqucALWYtSamdm6dFSivVzBLmp+sonj
GBRj6ikha6JLi4foYjWzjIgGJBZjBzNFhCTYiG47CXTy13ds4fr89uScHdREpHQwetjwSulUetxR
ywzET/JRI/GDrKa7Vu23DRUrH+pHyolkE017cEBAV4wayDm/B4jKz6RARmMLfPmAUYMMOwTX6BaI
vNCWrAkPUe2CW7E1tvF+eAjc1Yt1vrd/7aOPheEzxlUyn1UIUL/KG4BY/+K/gi2ybwzteLfc6kCs
CppxzCtZ13d6zeLMacDuEfutnhuumklONcYRqkVQjfz/GZm5DNAZ8uBlpeEK70/JTplar6zix3Nl
vnEzhykKNGhJhtITDSBuHjZmIoItRN22aBw6TOvcQemdZByssAV7nvi4vr75yZtbn/5+ca9ggKdm
egPrJSbwa0BKtA9ar+o9r32qWcZclTkIkkc4R+GMrvRS7nR3mgzqLQOPH5uYgbv2+Pkxbjxf2Cxb
jtIoQr8O3sE8JzpNZLWYz7R1S/+NZs9LeSrx4vIs1b6+nfPTP7c6O4VQ9JNrVmOhUZQfjCDaS9XU
RxkdNWO7XCocuUNZeQCYwL1u+Mer6L8tK4BDAIgH6NcsnQ4TluQyxOoBF0I6DcKZp+6376AZZxaH
ScmYvVAHJcE3EEGHv1eT+fk1OLM+nwLVqRej+gXrEFj6M77L2G7hhm9A0UZQtKOWP8keQfvE4StX
/Q+Y1Nzy7IbKUi9igmPHyf6/SLuuHclxZPtFAmQo9yqbpiory5sXocu0JMp78/X3qGa3K4ulSaL3
ArOYAXpnIkkFgxHBE+ckm+5esEG84c8uJp3t2Ov23OJv/cD82Wd2BLTWFBM9YwQE4zLwgcmygMra
o5ngNRcgtHXETej8rTQEu0QmBrViMUY6wRLVBmorQefmlDeoxFsVE4SSghiYicBpAT2IHxKyq/Xq
RjMrHkveeiD42j023Ij5PJYNlkIr01JA+t1Df/38SeCZYGJNkBTgiaZYylSb0I3JrABCjudN/Etw
+VoGE1y0Ss9ojoYrWhCATmBO1oTKF7FGOEJ1UXltYVe3weP/euV92WXCixQqmhJUS7SGoGeDJ76e
N5jyo0BmnY2JIyDniuTSwPaNbzSzsxsVeOYAPK1g/7sDLOM4bKEWbg62/s7Z08WLTwtkxvBngnNy
E0VSCeHJHIYbNwXIBko1AoKX4otPyVF0+Ih1jsv/yNzjyIjTJWDKmZvLEGUztkMV/T89hdW8xOyo
ZiTLqsSd6hmGO+K1Rd1mfu3iBcWuX+YXMbG1BkWK0/ASpB89B3ZLly0/2VKDKgNydSxxuRNML7+K
ruKPEYBcuCoYuyR8T0fdQhPOOf8tOUfwkzjhxK4Apo9QjBEjszJO7GGAACVJU86Nt5zjc/7ChJJY
T5REmrGzkfZmFvdNaDjUeBLGu/Nr+YEv/mcT0bdZhifwF3PW9bgWgFxsDS+4BKTRHvzkMrYnLzui
wenw2uXyuld+WWNOeJPrvajVHSBThTX5wXXrGT7uGHvJ4hu7OUQ2HsHRNLKz2Iqfy2vJhxCW5GZe
6Aicq5X3U5hIoJiqLkC72fBKCXM9wNHUQeUPyfX5/V3/jH8W/GOGwqwkuUixvYaBVqMeXqZJdF+0
8nM7ZNzW8eqSMC0OyQWUKgBwfz8QshIJsV5hSfHD4Aq4GdwYQkEgccguAODbgGJOcEr/fzoOJ1aZ
jUybfszCooenCldG+WJwRZdWz9uXAZVpapo01ulIcd6mNPkN8oatmk4JpxBaPwcnRphEKzWAk0xQ
4qHAwwS1nTuVLdjiVsSky7D/Wxz656E7McbUdoMRU0kYYKwlD5rykteNF5gbnT5JNOAEqx/dPdYW
EyWzaaq7HPQp3lACQAh2Kaj4PHeDZSzYtJ26K7xhoygcqxxP/MTonoRIvF2R1Czg9vIAHN6VMvwa
eQ299av8ZBOX33BiA+ieAPpyCP+4UVUXNB7lUbJQE2BCKIdOVeuqtoi6nFd6rbciTuwyGZg2iJGp
ScuRTtTrNpvRiBijK5GkF0bUu3EsH8fadHJVv+gDyWni7oAq/kDCJnciANFrHTCeNEj2AJG/mElz
yHvt0kgr3tXM+wRMYDcwzzDICX7mQ+vl2xGzKqljHHsbiiI71UZ9eMnbmdVYd7IxTPgRQjxA6ktw
jwGsrMrWQcjrQVNoSLN7PqpynZqJObJeKrFaYnG0G1qLtPFHA+gaxfwuXqswazhNm1DSL3Sa7YOR
7rOqO0QxfQDdLG+bOcGJfXGhmpyF7fgZNyBMQZ+r6+pecAMvREPxiVwkTn4vvZ9f/bKPP1KDr31m
x0U7oY1ACowTbQyBahGqPOoEtX4FETo5g/aACCUORd+cN7p+dZ9YZWJWWsl1oLVYaH4BuCYUXLNL
1Ia3zWiZeGAqCoRLYpUPQPZb7Usfblu/8hIHos97Luv9YurcBjAhzSDJOGf55573jmyDwOcq8kwU
xkD233KLf94XXv78JM7MST5hkAzWiC88hYdFgY862nPlqKDn0z8wpcTxKZ5BJrBFkiwPZNlpOYvt
vrxNcl7JvdrPOPmWTAiDeKw29hkstIlhjfNNOnRWZ1yaeLIQOO8u6w3AE1tMHIpasRzKDramXeDn
3rh5A1rAWzABfz2wylx1GhOA5EKELKMCUyL0cK+MXbbrX8kxezIve3dyVDu/Tu+Tx/PnYv1joX8g
Shjf/EH0OdVBbtByNKDYjNeyvLWhEX3ewnrvCyOH/zXBOKAQAD1ZZTjv6bbdpp5wQJTDlJydXSJZ
Xk7dAE2WUkdDqAJMzoo45Kr/cuF92Wf8EXIilZYsB8DAKacBhhV0zTGNzBmDO1UNPWC0oJQbYIgq
PXbhazC8kyHbySG4YNV6l2mx05LYIWbshC0Q0Wbjn98g3idgvFkLMrOMJ3wCgaRWV28GwpuQ+pf7
5msLGCcmJJAA+V+SKIx/E3CjSfulFZdtJZdapc+rTf4lt/myx3hyO8RB0ArY8vxp9EQ33HQ+yqLY
Nl+U3eTI6CjzqukflB3/HJ4vk8yVOspJTfIYS2wdp73AwPexeCydHL3s5BoEvtRW/PmAMbRrzURF
Vl/OKifs/Uuk+PML2BYJTTJJCg1c6vpV4Cubfo863iZevuPjFWRlWc7PO+TLGJPvizRppKGF0yi1
scHoIXppqdtIkCEBp3FcH43EKjHc+zEbt4OIBg2Ua5J8p9aPYnQLsRWrTSDn54bFgzAdqupIu9vC
vKbZoxleipA6hqZPOHjJ0Fhp8ZoOz0oGgHH8mDSBkws7YHqi+bWV3QBo9qRoMKJ4LTe3oXRo4hsj
uUrrQzpuNHpTUaCckainF7MJhOeFkVNoHkKt2cfIiyA50nGSAbEHlfFTNNxKQmLpOZ5SgkuJyrZM
N7F8pbdPk/kgkE38q5PsaNzGE5ipNk20kwPRhh6LIwg25sB7UGo2ijNXb0N6UfWeWDnmABRXdjnq
doAOd21nGjKLVrB6sg3q97B9bZX3EhHHILsEWCHdfB0NH2zY1kAfjMiJAHeZL0yMl9R+OEL1t3Wi
8EKRNwpYO1o7CD6G5KgJy6BMZBndhkB1L77qjN+G2Hg0BNxAKGz03X1lQFQDzyO9N/TGSkhkyWBN
kVvDbtptWG2qYtvHM8bdNlF3mWo34ujW4aYAhS7GiNt9aFw04c3UY3bK7jAmVCu3RO4Bz8ZsxfRU
RQ+FeU+KXWwckvc0hPt1v+XZpxroaIXJARA8154ppi7zcatB2zFWd3IRWW1x3UzXaQsMAbCN/qzs
xHaP/1cVWGP+0MZ2YHoJsUn0EOX7briC8p0AYOfcHqjkF+FsiZAuE8Rd2LpN81yDgEZoX6FWWSB3
rP24dQXDpRMkJDW8Iym/QKZXzZ01grG3UcHD8D4UwPbo923yIgSeTp32pgK1e+pkIHzt7qWps4pY
h/IPpKYW2NqdCsbOil6UITDsr0IeozT7DTizFYm/i4QH3eUFMLYxCIlsI5xkBDAMlM1vgxvuS486
YMItKEjALcNqtiAtRenknL8L1muQr2PNpIa6Cd5UQcOxpmIKZqpwcONM2jcJQXpYahysx780Db6s
MTczkP5RiynhpQQFkY+rgCFDPmroPqab5IqbiC59jnMhi7mHTZPUfbhEaLoNN0vPLPEXccj/sXf8
lXB8UnScZLx5j7k3pcYmmhg/MdrGBjEBwNc8mVru9jG3ajSMJi3otNyqC8NJDg9J/HBbbHP0XApO
IrrszrndY67UaMyhsL1kUYo2Wf1w6KqnpH4+730/OFuYS5RlNQg6JciLEkaIH/jLJ1Ivci+CBpcV
46Fw6Ynn10A35Ts+f9iyWWfWxzKlC5paJ2M3oCsdjI0F6NBG6OmVqBDMhtA7UQGVOWexy1k6Z5G5
QjtdBCF8hMUOdu9UN90nf4NmAQWN9D5G651jb73s+3PaFKYCNYPiP4XYtKu3pRdsMf7jYvTPity/
53z+/JI6+IYJ8PEAWjOHTY7jROh0bCcKGFcc8MorVsvAN7i8A4oKkOSlpcnQ9cuNgJPPrnrqiWkm
n62bcJwlCccPOER1r2hA0+gk6u5yxVQ8zp6u2jJkTMsjfIg/KBw7LWjmqcAyVSjwFBK2tfBj1PEb
7TY8xu0WqnV+tylzTq7HM8sEzqLDiH5nLCUFqdwg71/ySXohecDpvq9fQyfLY75iLxcSJSpcdGFP
odDVxUiFbd6ItxiTclJX3JtbXhds9RyemGS+XtFjfq8bYVLWn+ZJtsbmduHym28AX+D0ZNbRASe2
mACqAvKaUgW2om17Udzkzmxll5D2ioG4VezgUX5UOBGO9+GYKNopXTF2MiwSzdzKWtJacaa0Fvgl
Ck54WS9ITha3ZPAnt5CWJWGnLG0uJLA2PZped1ldYnnP86b7AIGe3TkY5r0YE6fcRS6GBm/On43V
svLLPtvZw7wk9EgD2J+gmRYov8uet8TVZOXEAhNA0SqmtbC4CvTFIEtIral+UrNXg/46v5L18vXE
EBM5S8A4p2CAoeWincEhhPc29Ch1PwfTdbfn1ZK8nWOSMCGPQsxswJzaPOk5ZvNTXkG+fPsfV8/J
gpj4UTV6nSozLCQiirCqcmOJuGF00Y+P6rBN59IRRc4m8kwyocTE8DZqkSWj3aqesm83KtqNta9v
Od+Kc8I0Jn7kw1gnMsHS0u30IDcWmCKol0A0SfTEO+2xudIf+LRPy7E9t59MIJHDAvyjYGbw5nS4
QsNuk9eAcsqYsE/p6JW6fKNjyOj8StcDpYrpPlODaA+LUJhzo2qNBtnfpAYeKCQk8S0ojU0CnuQ2
4PJNrX++L2vMEaiqiZRGD2uNW6KnMW/S7XgB9UU7vodG7sWiIpB51bG4Cj1eIFlvoBlftpnzIMcY
AAcx8z+3UH3MbuYtVMIftWO+aX/HgZW706b2Mk9w4kdhyyuJ1k/jl3XmrORSOcmTgpXTtLHD5kqq
Ps5/yPWs92R9zNFQwrnHgV8sbCcfw+O49LzBlV161UfAdFqaM2JWaYvx4b244b2lfpJ2/fTdr/Ux
BwaiR7RtW1hXLdEGr22+FWsrOkKbqN02Pkh8DukD9bRja3UOCJzUHfEG9O5lz3jtNtOG171fr2pO
doM5SyJtMjMh+D0LaaLqJW67H68bB4PUm8Dlttd5X5e5kEHWJqTt/Ln32i6yQSDq1Uje0gPwG15+
H7i8t4N/uUzA4SQBZ6D/ZBOUm9QgIdLTRYcFGgr79AqSz1aGgh5EQqHDG+5cX+Efez8mfOhsGOAi
Aro2CHdlV2yIUtye9+D1mPtlgrmIOyOM5YkuSyKNPWH0fGiuoybx/n9WmBA0R8JoCPNSUtRoqvbK
bQ2KnD5ueFiG1bQCc5EYEcVcJIanmcRJzztNAMOmJwlF+UJr0KNgwJ0eZAXIM9BZhpxkfjXLBm8Y
WfieVQXDxN8NtlMBojUjQOlpZRhbTqWDuadOZldOsQWff6qiRf7+fn4z1xZ5YpP1Ck2bqUlV2Gyh
x95hSlGhuoMoa48Gdc6bWrscT00x3kHyXIjBSIp37QrUzXGGyi/Fo8jCxeHHXXwtZP1zBGKk81Z/
EKEuFeipWcZdaF5WibysUFfjyKkmGVtJaCNto0yrcMziTgCB06zm+RaT++O9KlRATTVt0tx1IMTc
F6UZdpYpRvHbWJj0JpY14W0Yleq+FcqxtqDBTaECPJZdDp6TcHqhA97sY3AkggYhIYEljRkQfQMN
Hg2ZtE/nl7d65ICx+vQXsAkyd0YVjHJoLBlclj224psAEGY0PJ+3sQ5kPTHCXA2aUlAlrHDiGjc8
kB2x1cc5sUN3gQjSQ3kAJVn6woeI/Bih/WwenNhlroBMNyC5IcLuP0I60r7eZFsF+qi8CnA1qzkx
xBz1rqsUEocwlKCPH8e7PHfVxG/JhjyP4gupuXCHJVX5cdmeGGSOem00sdEsFeeSRuXv0duC3Ktd
cDK919f8p/DVQyB+2WO7WhNJ8zoinx3W9iJ6H36pT6AWr4/Ny3RI74zfiVtcJniakiaoO1oaaH6O
Kh4B38vr4SrhjwFxvFZhQsEAvI6s0k+Hqi+aQ+mNewUIYrDfOdnW3JELcQ806Hkvljl7zva91DEx
pfw/PZoHZdPeETdt7XC/THy0O3xua8ajIN6nnEi02xtMQL1qB5HT6+atfPmRJ9U4JbFczJj/9roI
TzmkGiBUKKWAXpmEhyr+oTzGHB9lyQhObLXtkE+DACcbbHAMHMptvU325TG5ji8Lv7tfFN80PCFA
w/mhORoiiA1tec9/JFx/eD9xPiZGTSGAJmWDr71IHQ+/5ivNz256pHKYOjMILjgQyd4k1IJwoSZD
H4ILaFhC/JnTpjDxS1c7SqUBP4D4kztA8Pt20VvrHHCRRNa0Ee44nra47zl7TNwy0dmpwfLy2b6m
W+NlLCzRTdxatrLZml4qX8msCleE3Vc25oRLPHJ1UA3C9c4rWnihW2Eim5CKlRZpn4EmyiAlnz+3
t+MGkyigBs7d5Jjc9Tf8eLN41rkNYMJbLIZJaeqwKijiJTRvNlo88wg81m2YUIw3IA4LZYjv3m0k
QdNLOT7q0ozRvfqu8zO/eRpdye39BGhMXkfyX/z4yyJznmRaNqMRIL2lqHmNS8MnqHvH13rT73QI
U34WoPtlikpweOCRVZC+JMqarBpQsQLDzffVUlmgtCdYbXQRXM9Od9OCiAVKFAsfQbrJr/Nf9YG6
uR0/nvfltfxQgkSNJhmY2vyhhiN1bTyLFZLgNIiR1rTaKDU2Mal51yqoSmM9EjfnLa7e+hLGsqEg
i2QYY2rfl1ppuVZKYJ/GaW23+VXs69caIHCDxXvKWu37nlpiPuichT3+GJY6O3uQvHgfvoR+5y1n
Y4T6Jp+Vf7XoU/AWomFC4FNN9fvaEpA5itPSwlgoX1Sv8ZFpqwcFVTTZ5MQKbnhOu5bZnBpkljji
CVKArsM/m9n47WbwlqdOXgK1dhhPzTAhftBGcCIrMJMYmFRpqXKnlzLnxPNsMFG872gFbiXYyMTa
MfRXlQ/yXgIzG7dAkK0sKt0SGImYwJ3No1K3BkxoL9T0dcVeUIrZLt5lNvBQT722V39He/lR3/Im
BtcWRxQVlaZsmqAiYyyPwxDLSSigOGqDN3Eoruai/1uCiiUfAOcaWAh0Amlm9i2uGUB4CMK2fzoq
5PfgUy/Cu5wl+cFbfT3xFbVXO1oq5szBca5DF4+taMuyHQPNoCbYWwZ3UbqyYzdyBNF+G+0FfyVv
OvLJayQ4XLHT1YaWSsDELYKCH2IDrE+KgdZhOsT0SFSgh1PPVWoHSZWg7CyFcU/EHLOuANwBKtJK
filDhnYoC/02mLR8mb4tS0fSovHJkGTIsk6hYKtCX27yXm43Sd/2WzEby8zSFWJ60P8TnYnEAGbq
NfhfoyqwQYNuHspUiVxUiyoHTbh2GYFHAoQtYB0TRdBXfI8k4FkFO3dZm6gg6HGye2rJfn2RHlFV
Ny/jY7kXLsG8LQm4DgFS93lvE0vewJyUb+aZwxiKWpM1UmWiSxnpdl6IglUKQ+PlaqLvpb6YD23V
gQW6HWObcz+sXEnfTDNHpRR1fEoZpoNL/Sm7Mb34JXL0w3gdHSYnfiab8kM7SNvzVlfXC/qOxZkg
RMBeSnECSm21Hk0va6YHpQFrZlb4aQJFSSHFPRhG+UEtQTF53uryEdldVqCaomEQyfwprqWGmiIM
Ig08ok+j0/b02aBgZQ1GXq9rzRBaCKARJ5B0+BH4JFABd2UXByhLxMESRYCipiI/qm3ZcMqwNUsG
aHI0kK4RsIgyfquarda3OQk8qm+k5C6Aowi8DGIl31eRq4BVTVdlUfvBMpFSUc5UPIfUeK7G7Ig/
7lsk3A2GbkNP4giprNwZYP/TIDkMjiE0mpjMrJONPO3zAMYq2W2WN84YxqpiF/RHnaf1udYjVE1M
7iOqKMjI2Hti0gZjzPtQ8NrGzQ4Y1rmigp3ZoV9c5Jol/RovIeizyf4e9PPN6nI6TipJSdXLRNIA
kKu7WvOKigCFGWW9Jchj5Z53+ZWL8JsppnTQy9nQSYkF6nj0Dw102t7PG1gLHxCB0Q0J1y3YmJnv
heKsGeUKa1Eq0Ap3H2CJF8EFF9HX83bW8lgYgI/r4IZc0tnvm5a0vZxnRSp4Q0WCpwR08dtwlNpN
kPTNc1dkAPgUAKX2BcjFVa0b/UDONf/8j1hJ/1TED1QMgNVL8Jrvv6FtFQXcEqUAFMVt1txUyj6S
f0vNZY0WpxGkHg98zLO3fN0TR2mLPGsrGfbSTH8rCNoMifQmT9mDiAeHUZj9WNWdAAIQ55e5Vh5B
4wM06MjbFlUj5qPmoBHL0pxir5FXm4WV7OlV9mGAD7m01GvJ7g/hW+SmHxK/QlrDW2uqCpUfZPXa
z3olXrSM27EWcBOL9uTmDr3KN8UWjCV7HnZr5XB8M8Vu76yPhVbBlFLf6aAWr0eeRDzPAhOe8YmU
zEwrwet13RKTm0G6P/+pVjzk2xLYxKFCet3nWELdgM2/EmvqDXF4MBXznQ7CTkqNyR5V+aYTBl4H
cPntzG36zTSTOGRtMlCZLB8qA9gF0w2dsZXlgHPBrbVcvplhgmUtG2UgRK3gFb8NX3Hq3CrhgJ2H
/iJg+KkbULu5o7vA5o6LroS2b5aZiKPWgiCWBj5e0KtukbwPwegXRWaXpOIsctUSOJxUpNUiinTm
vE3mEM9muHzFtLeU8DXWCWQQnoI+5hhauV01MKT/MSR/DyhV3KVas3h81hD0pKGl4CVT3x4LQdNA
x51IUF8cQ05yveooJ0aZqFlVfdzHFfYxCx5D0ZcqBbS+PCjF+hai0ERTh0BvmPlY3VyWipkPgpeb
6L8KSnk5N6FXByAvj7Si4WSSq+caO/kfayw5YSDU4tCCbMwr5skZwjlxFEAH3fNnm7MknfGKtKpo
JQyL56uNq3ezU5mYfAhUe5x49ce6X3yth/ELTIjlklpi90pgWMPQ1jCrNtdo6moA7QH+f35h6w7x
ZY1xiB4qb1rfdMi6jG0/vreYm29iHisU7xMxwV0ZharPZBiRUF+4TTcGDkF42v3/lrIs9eSGVg1t
qswAVhIRo4NdY1XRRV3zPGGlXAKqFmTYIh7OIfHHbNjU1pqeLJ9HKq+DaJMZeGYSjjLoDs0MqgMo
Gc+vatXzTuwxe0dbqkp9BXsFtMZM0LjrwdMY1RAE4A2Er1nSkD2il4K6DH2U7/unxKUyo/qH41UZ
GCEyAWIN/dwcgyzKDqoy9NfnV7bmFaf2mNukJGWeE6XBlR/f9NIvFViy8wZWF0QgnElQ2i6CjN8X
pEpdlEBHCSliMruiXO/rBOIGjWhp4+ydN7V2jFCN/TG1/JQT32t7kkPBEKagCOxG3TGBPGnZlRxf
WN2xEyvMF1LltIhALiN4Rl/bM6auGl7zhbcO5ptApRANcAoLwZTtkq7fqXlk18rw92+F2ul2MTcE
FHzCLkFY8Mb8iqDTlFR3mvLr/CdZ3yzoAqjmUgyxF7kuDEKRF7MAbuX2uQxquw4bHqHKqg10qMyF
gBdmmHVMQyROhoB1yHHhh1W+17vi5vwyVp34ywR7vdEMIjdNPSHeEIA5inmRN5n2Ql54GRk5fdTV
5eA9xDQNtGtFNrYpZhMFg0IEiBnQC2EcNkXTc5az6mAAc6CwBjUtqDq/H5RGNVpFKqFtJU61F1H5
WM/JR54JvPmBZefZjBiEzH/sMLdojDGoVhlV2Gnf1CLxI+LLgZf3gjUOkH3Rn4R48v+HL3VikrkZ
9DYO0ESBSTn3TahoDXFsDyBuofj7eUtrCEJQsJsKGnYgnf4hMhsKWkwjYuBSGCE9mKY+FWRyVVXG
RwPYDESS2tqCOvl9DSIqq4NEtEWL/qajquKe/yWr3rk4vorOIYQpmM+ZA7gaRYtWUiBVbhJWlpCa
VgjAFSU8U6vOeWKK+aJGOEKNj8CUWB676iXNX88vZa3aXbr5yCOBWVxabN9ds5Oyrqn7KPSh5zL/
jmSo/YgkAVrNUMKNUiWYy2wKcwNxn/CS6jqI7yqlv1bD3ORdXGyOgbsK6rNffNvML2nTJiRSCgWH
2cQ7QqpD3hr/kCjarlKyY63HO7mVHM7yeUaZ/VW1YaJo+4P3/ho6gen7Mpxmuvlv9YCJTECu5+vJ
oxu6iwobCBbl/bx5Ni6wS2YOTyUjSmNkCpoC813cYpr6Mpx4VfKnN54GhX+MQAdENPRFM5W5PwWt
SqophZCLamGoGRQJcWJppRdfR45ywEqvZS9zmsgCxjNwIcZnh4bFe3Zm3fjzNyAjgashj/wRAJOs
NKI26vFtNc2a8ucu5Twm/qjSWQvMhywHVYlEvP9+dm2Uzg6uw81CJtha9e+L+M7c1Qc+yHplWbq4
6GzokMrBtBjjsiX0VYx+hvdIst7U3oLnRwwIo5ETZH+8bGN13wwxqxOEuAGuFYbat+xhdkBzcRnf
00diTZ7gF578ynsAlsS1tWHIz5REHbeiQZhbXm4LCRwAk+SlDX3Rw0VMmNIhsctWqf22S4fEGTuR
PoVlMR8njQxuW6CoDrXxiRSkdUOS1jZuQ9WpFCVwYmOQ8FBHOmuIxre+bJxUNa46Mu2jWh3ciZo2
BOK6y3EmkRsbWuPI6LDi3wAOOAcJg6uJc2JBy+RJEOfjWEERTq3Sa1HHe6BBNiNJQGEvviWFsl80
g/1Em26KEkIPOonBCSInv0uBeN1S90fQD+iU6DautcApJpAf5fq4UaVcheJm3FsQNLkXJeNXoSuZ
M4zxQZzLX0GSPRZFDrbXZqgtJYJuYJp1EBDEzLs6FXdqJmn2FFIXgnWQt51rxRrCfrap2aa21Ayv
fTBtoazcu1kcda5eG9DWmssriBljaB5MBpVZ30DL8gJYG8g5quHTNOWhqw4dJAbSCaKq1YOpYuqe
CGXlQdIFk0qpYZvmsKvVebQrw8zcgYIwq9PK51kp3/UMAn1k6BJH08fnKhcgVjsprloNsiPJKa/T
uBLL8AyNGwR3Inb8s6V7UgwMtUmGNtKwtVmJ6fo82U1CD/y7ONz+ddD8ZojJ1sPONCIV79PeqI6z
NWfKJfKAuy5JDeu8obUToOJdgeAlDQ0ddkVCAIIyBdq/nqp/6IW+bTWRE7XW9gydZhiAkjXUvJn4
IU9qJRhtK3sllOQ1DZqgIUYFCl53b20hqNlBUoxHe11mS8K2Q7I+d53sdfrkgSUrPmiVwVNg+jHO
s8QoAzAYHSSLRAV/+fdMopSqqC+SXl5Gg3Ob4Ki5RBlMnCk9ROvZOJrDOPo5kR97/IMNLRuHxuR6
qks3rzVnboitixo0Jel0lRY9zqGg6HYZDTr0jBNOMrly73/7scuWnXirDj6kqq7xY8c5fSdz64lB
YotANlQqrgqcPKtSuUyUbN74uUOLxjfebyCawhZOaZNno9iPstdWKnWzKr4ihenVxMituJRfz3vv
mm99Cor/Y4wtoSB5GAThBGNlcympu7jfUYnzjPgD/sQsiG0QFkmUZGEKG8Qvt8QG/AlwWxvvlgDP
9ffpB48AaNWRvzZQZ67BIf+vPbm/6GUoX/Ca/aubhkRpqQZNXH3Ln5+4Ra7Uajgok+xNSfUrEvoP
Iw/uEogVc0LLqiec2Fn+/MSOIUxGF1eiDFG2tnMhxD7dgbuuky01IokjNjKRvfPusGR5TBaI5zS0
pRcBeBXx+btFbZ7qQSf4VPWQtm8ipCLdMJcrvNa3BrR/mwLzojlvHnVtO01cwaZhfBpmtnPOqQw5
dln2mmHGq8mMK/5BKH+dX9maU5waYfZyzkajzQUYyQqpg6hoeD2lKg/PtZZFA5vztRQmizbnRWJX
gZXWgbhcfyFCT+6Ye/ltuIPeutXcxUftqrnAoOYt/vccuTzU89oHxGMoWS5XGSJ3THjVu7w2IC4H
1+wKv6kGTwoml0Q6MMiCo5V/2VZeTvapNSY+hgOeIqUeDhqEzT5rhxchoptRBsnV+Y+36iEnq2I8
BOC9OohRYntSIUMwRb8wM0iYEGjYcQytnTjIXhuocoEEhBrYd/83h6pUQ3QqPK3sHkVwDoyt6s4J
vRIE0/lf1gReOmwhoLZs5pzXZd4UAU6wWl8P8VvSVVYh8cb/PqmC2AMN7PJ/rbD0v0Ged1GHyTMv
ja0uAtXIws6bXpWecgHeyXuCXcQ4QPg8gw5qm3klsWo/t3nnYt0rv34Fs62JmdRGF6pILYwI9Hsk
8dH89vBiOljAzB/0VFI5H3LVY2RJJ4viKvmRZ6ZhbI6TpONeIx+Nib82ccp5L1xLDsAt8McEk2GO
TVaXRQcTkWQ+5LLao9ToX4DrANrC2DTi+CEnzV92IT8PHHpbpoF6Etgj5iCoeh3PxmjI3hybrhlA
5t7ELcHZu5VQaaBeVQy85GDSisVvpnIbalkUKaiDQk+DCEMf8QRxf8BksBC0nwFvAy/jSju1RPrW
5mYMOZLZeBQ69ZEISmABXf6rSQKfBAp4ydTHMcMJNLWHvz554GvH4zIQaSt91nkewlgLIfNULcRq
qhK/lKI2WOMYv5439NPtUY6LCPfAMcg/H3tLTQLDPo2hQ7ew1HV3JASVpl5Dr75xaMnrsf7ofC5h
S4GvA4+GwQiw73wPXiL05KPQoNAvxOy06Jp7A/DQ238Ii8vL7PH84lbSuu/mGP8XUKH2cgZzjbsA
ptXHElQmbuMQT95Uj/kHdzb855n+bpDpNSS0FIKWJhLIUDEgbxsfy/icfDVhIp1uCq+0za3AyYdW
GkawqUJYWFtan8Cofd9TfcxHheawKV9nv9D1rHaps6iJztAXtfoH6LG7YOaMLB5VzA9s0+fHPDHM
XK25mOMNcIThbhfdyXawy8Dvnzp47A48+W2R7Grt8T69/9sndtYuE2EUTQwhGp/CZ8fJn1vQEcaY
jGhmV+lih7Y55xbkbjCTl9EiKFUCvJgnbIxr8wnTec78CqLIrYYhU+WhcADguufNav2McN+/KnNS
5nDO9BCa6V49f+jzVZlxDj7vv88cDVCoELWUlwaS2FlKfijMv068vi+AOQoz2NuVKIWBqJq9DCFF
lHM0IHjp0Pl14Dr47v3KGAHL3+DjZM1rRQ6ZfnM+hqydaBVsaqhxQBOGx5rv//02E6IAytbobCf1
73kobnNteEl7cn3ezGpkVBd9cm1BO/+40cJ+kKk84tGgcic78MFc4if3oLnHWHF2RTl5weqivoyx
w/VTiQqtIzAWp7uwfkmL1A51njLBz0R1iUZ/VmQyO5fKwjCGNXYuaTp71ju71hJHkKkvCzyUBftc
iIgAmUwI90nAOyOXZCICEYxagJqp7IGYwzWzcN9r2pWRCltFvf4/0q6sR26b2f4iAVop6VVr9+wz
Xsb2i+CVpPZdlH79PZoAcTdbXyv2DZDkwUGqiyoWi8VzTiWNclckCxRTyc6EkQseK8zqmMJmYFwh
mjywfx4bLK+SOWlL4+1BYtUp56H7snwb7jG58H33pfGLDyjN4bfHU4Q/dGDK2Hia6nCpd+qhjbU+
/SUyjboUWtkMVWVEXHxpiw+O/oN37zJ1B1G+FaTrGQOuH4h36CxIR01eEpaPKPxwns5hofpD7BxX
eWpzRDP8P4zB29jcZ/bWPz/pLui8zRK7d/VoFBX0cLM6Nmtl726/Z0QKnq6ox8IuViNGgl7WZ0Ab
guube8+CdIBMJUFMFgm6S4MTcJcFbrZXEG/saKzUymVaFUEAVjlfqazNTTPF+F4MTMhZTHvtXZ5P
B1XL/vyea+souAGfQgWHOk7a1ZDJtrU+V6Dwblv3YvwotC9CdXbayVsLdmpEP/dGsLI39QlGisUM
0OEP070mxKYFXDoBpgTp8eKWYpQ6S1oNBbY7gHsNQU0278mmbH0SdMLBZ8NUU8zxlTZLWznCEB2y
Q2E4rzNTbnnaPo+U7p2zsmzsmoVwwwOKHlchJDnpi4C4ktq6WLOQPrXHsXb7D9RGzWv1RfGMabut
l7lmFjJmocIXxhAZJiaOLl2v3eqqlcRKUtoBrzJ+tFp98tLawiToVKU8cKYShHB3UbMfRZksS6Dg
/aUnYgpIkRiB2ttNkABE0HuTXrfvi6pgPiXz4te5q3sqS90Jsi1lGleL3rwXdd1+qLRCfSgonf28
t4rb2R7pS10UueZrvGdBq3LzOIiJBLliNRC9z4uj6tD+hVYlxtTlNibV12V9B1Qle1DVwf3V4UbR
+tf361Y2xaK64LGAwY1T7Dz8esKVRaGNgQHMmMo6oxXcTkFHU9yI9orLjfuXDhgIbv8rAOMCs0PM
Mk8SPhhRCz2RT0WeYUSXO5d+ZZeOP0IJKUAEJ9F1/7YiE41MWzcxFgzPQVJtmSVNoY2KgH91fsMS
gHttMH3Nficyt/bYqRmpxGRqnRnzCDNuXeP5EjLmaL98uO7K5qc6cUXKe7biTMVYwYaxRK6tPSXj
bYlpQT2zdtZs05CLr6SD1gikoLTLjBRaNpqmGlGVuBglPUOiomN31ozWBuYNHq57dcGmWve0i8f4
9d8Gmn2SW6ba5DoFRwa0kQqzvjrIzAd4Qw2XmymAUPh7zN6L91LilocnNuWikOkVMKoFbHZ5P+HN
txd+wbT2nts6D+d+zHbCYyMKcYSg74A2gG1f0GC7ukzqPM3MiBTzx5Rqz5P5cWh2WgAbMXhmZHX6
pILIWJdYTIcRt7U8u3o193RT9gxIe4nWhsK1CQbU9FC0eG0z9l74toMBxzr+goAvxnOf+wCswjAO
JlmDoT4KDC8zfaTzCI2F40qad779B4WjzWA4sSnt3XJq+NwqFoIBInDjI14IHgF9gCCK42VPRmje
KkEZWzv15UZEoIb/7agU9QL6A0kLBbJI2HbsNJg6YEJy3Zmind21nrznHWfsrt92TOnOCHpwn5sE
dkogzAN6C2YUFDjRGipCM0KXJv5jJfS3/XxiUcoeAgAbzPuAReuxeFjVOQpMYZyi9qHC5MO9jvoF
BVu2JpVP/aDSCYnfiOrv+o36EUqYcNI4OMH8SAKAgsMhKo7dkRwmzd8TdtnYD2drK1U9fTIzIJjg
aTV/Ffb7rNR2rjpb7ZgzC+svONnSwu3M1lq/3nAzQOyWAn7iJwG5W5n7RmjHSrwKnVg/rgfNGnvX
YmaN3ROr0BQBs6fDmpYO+wBe5uSZWhFoWXNQCY0zA2qUrvVoLHsA4q0epr5qVEB4BMcjrpnnhjHl
Na8s6mBT1MdUq79nlDteXg4xA89uyZ9YToPatuJs+l6Rxc+bwctdey+mNj/rya+QFn0m9YSuAX6F
Odc/uaX96Avry/UV3jABErsG/jCgKvBTSnOgoCoqdykyacNqb8IEkFaFLNF1IxsANBtWTNt2bcvC
gS19xyFTqxlSzOZbYitCGjqAZ95iLAek0LOABvzbspPVLsQmsB3PTEpn0KKWU9sKZkatyPRXZ6FG
CBCoGhCSGD7HbKlf+pxA5SrHWJR6bqzcV4aiuu2taY46l5GfGP+WeapidJ6uZBhFkTUD6EXq8kEV
6l68bX4FgADBEMbbvCs/38xaqSQzcG+RQ5/7VvcryoLrn2BjJyGYAeBcQR3r6X8e0Aw3YdIwSN2n
R34A/A9DLjBl6WYP+LcB47HP7EjLztvK6GYOO/80/8vHytcwk2TxjNq30ZZxvB7TGpRjlwfm4nU4
0fY0btZDUsoZZ79AiuiC14xbAr/Aqt7PjfDFsoSKVXvldD+6Zkiqvdy49fFOl1Y6tSe9RH+xg0HK
OcbNvHAgDa9/vK3se+aTdEYnGMI2qxVMqDdrx6tnHgjN9zSeIuu+xUQnxzMgu6+UO722Hc/k4jQz
ywXQCNuIel2fA1PQwyKUvRv7ZnLQ7LWvAUwVAGbSMd0CDWkmBM71n7pfLdSFaUjjhActpglAIw3k
jaO5w6XZdOzEpHRWJ7ogRdUmKO5m/nPu+9vK5Tv1zkZZBUztb6+kE6TKaCd4isQ6oEWIe3f+lAr9
dmENDa8Hx54v65+fnJFKtXRKArAbhjuJ+6lVo3nFrV63sR2AJ9cGKcYBozftekbBvY5qs1lYD56t
B2W0lqdW7bdlqJde2XjF8B+Gw25GCBBvJtKXayJDShEy1jpdtByfqwF2JshNH1r7jw6GFTiDz3UI
9621x14e+R9W8RgMtQYHuFRp04mUJ1U/wuoqVIjWShkVMfe11lPiddBiEtb3e3XcVtDo+r8mNalG
bp2cAYy0ppJ8igDi8fRO8xx3JzS3MuSpFWk5cakxExfgD8wXHFhkk0FxfTEa5IiL6Pg8DGN6X/WK
cTOwSd+5fm4VVnj3/u2htPNE46itpsL2hMaSzw+YvOhroNp8yzD1Tz0sk9/swQzX/6V8IJyalHYi
VVOLujNMzjcQ6QvFYVV/qY4U0p6QgPL/YqecWpO2o5stKq6Ob1FDX0zcGF08ReffXAy3O5jeGDYR
fzT6gOwp6Ww9E6xq0SDg60BEAchwngdM8MeBluPrFtVbTw+1A6j+Yce9/7g9NmP1xJ6UEjSro2um
WWu6GbI6xzSYFG9VNTD81PP5I77ut+truxm3JxalDdlSayq6BRZzUhPA5o0jABuhplh5AMolpvRN
fVTRcY85tpYsF/EDzLgL/jI6y7JETA9UX6Xi7ho1haU+uWrTB0algMq+KIWfNez1updbF0n0u6D8
BloVMs8F3rpjmgXsoxmlM/r9Xh0Mju/cEAyscIIKj3ovs/G2zkh+UElF9byHytrOfCe/QCriSG72
pTHhF2CyKLkpo/FQh0oZuGo4QmBynQAOdcKiPFx3fDOgTqxKAezORlEYLj4vU7W7qcEIUPsenK29
5V23+8XnPDEjxS2hkFMyBzjH2qBq/FWKlUULKH+RSuM1Kewv6GZVjI7YSoInaO/L9X02Jr2N8Rvr
3hyDOcwONPV58qmLFeBiJgxwfI/Jiwe8VGbe8M7+ysK9g2WrSDDAx7GBWQFJ1ZJyICsFcWsdTluY
7+i4pq+KvRph6/Nh6fCqA+yUfdE9nXHBU8Yc2wTq4J7Kb6q08yd1JwWsMSB/PLTsNagoERfPoeuP
OCl2ROp2I9caM6Jdk34UZqrhTYXmQcYzjDOqJsBD9Hnayembi2c7KuQyAA9DI/rcaFe3gJmSDl/P
rsG6b165vYff20ptJvAHkFQFelyTn63UVLfzJZtNkLuz2x6KBUnzzXIPevKyAPtctMbzn+81E2Aw
jCgDpw9unbtUW31bt5mFj9VbnmEeKhB6UmPn5N1KnBCQs1FBYQzahbaWWLoJYbegDZyYD53LhxCg
zjttybmPp8D31z3auuCicnFBAsXz0QWZzrKntk6EakaZBh5xVevvS1IGg1F/1nLruda5AXpMfldY
yqfrhje8xLAdE1JP6G5eEsCHrOVk6F2M1J3FVxW4mK/L4EIIkGjTgyDWjrWtAgrmbNziESsrqu/8
yy1glC3oM+IQPHJBvlhRGSmp74ZzRAv+1fLTMP25VwpvbIAzm1LRhnNebyoQkaDU4BzVGQPsqsP1
Rdw6cs5MSAlKN5wO8DKYWOfNzAm7V8POV6i3OmZqzb0aZMA0eXsqK5t2oXOAd3NsBM2Ri3xUU60G
jSv0v25MosRWpB0wgdfrQ1SxwTK8YOBLsK/Du3Ug4Ebxr1m50EchA75p8ubuGNTDcrRQELrN6Bv4
9/xRA6il/9YEiz8R7mUtDol8fF4nY1mpt/d1t546zn6MFFKlcFidpVgDVI5gS1c/3lYB9NDFh3Tn
a2k8r6swvO7WyhtHxplhKa6qLCGtUcEwBnsO7rPbZrdWBOHuBoM98dmX4ZAs7gc1SEP7adfr9S4l
HSVQbAGAB3wWEA916Sihrs5UgyMFKsViQTttFl6W5lGpWLelsZAb0tWzp7D6pliM17ZXJu96yOsb
Od8EcMoF1hklpCbzuQQjBa1psnpf884JrImNUc+Vdz3AlVMSLFw9lFX5tU6GWPeBTfvphlM0uwLI
JgXqARPkVh/mTodErTp6q7ogQPM6hPTnd+v0TgeCAjsHobWV6yCEDBTK+iJ28Sg2tHZuDg1+cmeP
7FemD/mLUZHy1u1ZH6FTjXFUrr40noAUp+llo6kErdvyWGSq9p6DrBpmTWXS22IgLu6YQ3pr8wlj
rBxXvYPcsnUY7FrXPHtWkxmwiTYLVTuxG3+ynabEaO5mfEjnRv+YqDX5mlggEbcQenA8UySOp7rz
EpZTwR7c2QRJFS0LzxkddkiHpvK71iQvaW6LnwuZ6hvSOgDPVqb7degwQtuoqsSjnSJA1ZwG985R
Wqh5TAmLFwhd4n3RUpdgHIrR8iYoxz1xuxVhr5f8XcswznoagJuY+Xdi1O3362GyESWAw+NGifLN
uGydc1PwxOgtC6w/6msFXqItzDj/MonvuNR6ZbHXN9/I9Wf2pNp/cXOqOhWBGjn0C0HK84cBYw1X
vJnhQ58SXdzPe8PGtq6uZzalaqTJAVmlk2nhho7nMygyoymwTmRApKMq3lUr3rW3rvlJFdkCQoMJ
fFhTEYmAQIXawYgeTPfEYwEUT/7mdQ7Cs1Dx1nBBR/0v3VtTfUrBCMGSJuwXSzVPb/PoepBsfbQT
C/Jx0lNOUwuPq1GVZQGfxjjNefg3JlDnAJsD4oJ8hVHJ3HYDIPHR3E9Rr2FSU4V3uJ2cuHEgYKV+
G5GCb0hrFW+2uoXc3z3ZRRmgl/IeMMQ9O9vr9duOFHD23IyVniIADK14zfEQobRkTzljI1dCmBo4
IwgNEO2CcadZSmG261dPzR8j+H4utDlK5ApD+Xn9y2zcic4Mrc6eRHM5GHQo53XH1tB4/AjkLSMf
VKr6EzP2DoDLM/PMlHRmJlB7GStcc6PMdTxSKl5uQJHBLf8mDE6WTgqDxgHesWMw0/dNkLUDXuDG
oBA767aVWU8/kBQEqYNTZe5sK2L29wHPuvpQRKy0Y7V77pwixlC8Hbf2PpSUdhaWCwwTg0GCZ6la
fWRz6c30bgXJuArbMba5lfCADZD2KkQr3/AaIUZ7SdZPZcSuwBFWjX7nZOH12LsQAMIz60pG/9eM
5BN+e1OLGT7NdhKJbtQ9YivDTZIRFPCajbd64es8bbyxM6fjlKQfq0Tdeabac1XKryNNdKYJF+EC
AXa7eVWBpGqtPebgZs747elbSX+6zVAmDnyNfebMHijxDvt6fS03EgY6Tyt/D5AD9E+keHQoqxot
QTXcW8nnVO0/OJjB9NzNwXUzG2GPae/oEENGHmKtcgtFncsGI98F8pI2/9JyWns9bR7sAU0+Ixk9
qtC7dNgbib6xeDC6CnxAeRr+Sde72oIc/qTNVmRllvBIlj01KIt3PNszsv75yRcqhrR02mT1DGIe
aXI7kF/Xl27DgAXcMjpPkPE2LpS70NEajTLHGYjJmT9m0zr2jO7E8kYQwAR6GFgtcwXpnfvAO4W0
PTpsUWeqXsY7ryDAOvazl2R/Tkc5syTt3LbTB6OBFEdU1u8JWNNl8z1lOwu20ZQ5syHtTN7CH7uE
DT66xyF75RB5zqaXXG+DTP9uMOKVYk9fcCsbgJGC7jka9ngKkUKtzft6VGtEAXe7AxjEI+4hEB7q
+jq+Hg2buQ/Yf1ODpOkqlyndm7M5JQOzUK3MN81D8fawRLzq/You27t5bbV9AGb/bUs/j4uptxSz
KhF6k79E4q4Mmg/2w/yU/5qjdQQi28OlboX6qT1pFXWXE4a2I67jOH4BAzgkRDtcX7+NRHTmkrRd
uWpOYwVMedQpuFBRAOiH8aFIp8mrIVvnOTR9Hpy8jq5bfauFpXs/zKKXZIMisFIFzleyF/Mg0rWQ
TfJ28d05/9716KrwykwjXSvD3ADGc+EvKETvrKzZZTivX+rUPlRVgXPQQIKADiEI/tKeqPRxMpI5
pXGfDfYdNJ+UH6WhjveFkw93aj44N6UzJaGqzN2Tzk091py8fSFzoQYcSWEniOWP8M+vcfC4TvDg
hCf289WoQUVPBx3thJZn3WudZnngQhsg0Ew+HpyqVz+YLtjkPFGzT9c/hLxP3yxDBNTGWwyOPPk7
UFAAMrqUFJhTp3teBqjzzXpiPDnOOO1E2sXu+ceWBbYGcuolVc0Ah2peqgKwkrZQ7hlVqk9Oo7lH
TVgNMgPVX0pep9zjQndbL7XSwR+mpT6O9jDdD7QiN8BYLLtPtltLAHETUOdwSQCNTkogI9Qqi0xp
aDzWXWxlVPcXLHnkLF0dkBIYS9bTh0rwY8k0DA1UTO6RRSGQtdbi1jAeU8PowFPPi+D6p5E3P5bL
QTsbPDsTb54oHs+DIiWqgAzoDHyRa/6AxmAEhfCdt4E9E1I+M0ERN+d8oXHa6++UmsSWooZ/4QXq
mzWsbSAbpY1OOJ0rE6jcmNu8/UEqar4TUJDbySebjlgqXlHwjAIqkLSB7E41+gVPXjHtnOZO6RU0
SdRZsXcQS/JJun6SVe4Ou2JlXcokwJq2YBIxG+s1KDwwNPW2H+qX2qFRZo4/0jl9NKbltQEN6Poi
yvWIbHd1/6SmylpK0imHXcpT62CXgACZOpn9UmN54FhzsfPRNrYE/MTkDpx16C/K1ekgcjPHtQWD
93h31OwizuwsruZlJ+1dnAL/+PXbzur3qV+OnYpRtWiMhl7YH/N3PC6AQEmf9w7Si+76myWonqP6
xXvbhUR4OddORtoEYQgt8u9LsBwx9exd+U0By+n9EpJD8egUnnG8/t22wtI4sbrm/RP/VjHPptZh
FTvd7/Aau+w9KW9+qRML0jnGIUe2VBCljmcbt64RrTr9LnH3eKJbqdv57Qg22rkjRqouGuanIXXn
wfBxRfGjuC8s33nUfHa7mJ4b7ClYbO61fz2DnMq5yb4AQYZC/iw2AT5kdPQYNz3hLl7p1jgcBm+p
rDBbXv4/XwxXs3OrmlMzwm1YtZMPXffYiT2F3O2YP/FLqum0cQS+e4AFxgc1HHDcZEnuCbt/tjo1
1Jh9hweJL1TowVSbf0gu/WcXuEhfLnR6L0AtopxTY+4pQ1sl+Zi04lCJPXm3/+HfbxvSnhaQr65q
QKdjRx0snzTaR0YT7iWEB42WHkzMd66r7l404r6a9iQLLprKsofScZOYWjorFmNxG7R3/VHDOGP9
CTpbobjfn6K8vb1/uypt70WUU8Y0GCPKO158FlXhXY/G9ddKVSq23W8D0u6uNNHwKeMsLmxIxPY/
Gud1mMxwyC1/nP9Co//UmCw2OGOc/JgReDMVmNg0f6z5Elx3Z/MYg1wAMByQEdbl/oNhZUarrKGx
jHnYd9BS1TCD652V9Tvrti78xbqdGJLOy6GE+o3RYN2airAQBakT5jruuJSwxcc0xPIwLIv+XCqd
upPxt10EqxocRghoylnLwpiQrpiwiAJasQ8zmAa3mc5mn9EBqCO2tDtF9WYIkt/2pHxl1rwdaIsl
hYTXHdpvT21NdkxsHjEnJuSEheEDllmmLO6tn634Ba6ssvyp8Ozbtj2xIX2wvE/MbrTgRtKTgC+f
Zr2LhNiTirjAGchmVldPzuPcSaY2R4svzitv9qePYL8FkK14gA7MWnfoBxOc751e0t4XkvKhs2qP
4SxjcUp+lOmNNj9f31Sb/3+wbNZeInrAMnfIYGKeGkNBbUjm18pYvqCzGP6FCTCN0WGx8A/5stwV
xcRFCXEFu3PuoR4AkvsYXDfxdtG82LK/bbwdKyefRtHrkakLbPSB6i+B5mVz3L7DRO1MOehP2RHY
kIOW3lLzMPSe+/669c18cWJcqjUMuynbpIVxUtOoSqnXQrHaJHdZR30DCuTzp+v2Nr/ZiT1p13Ka
Z5mqIybIQCNwBz52mbP39LBnQ9q2nVXli+5mLB6tfvT6HCJcvfOnrJu3DXXiyPojTr7ayHFJ5SYW
rk7K90JgmmKS7nybPT+kPVt0BUn6eQ0+FwSDSfdFvbND976+tEM1zutWGLBg6jda/yl1v2B8RQy5
5bsuN0P1T4H/8ppJJYraNXRiGsxNC2q/egnQks8g5JUsOJ/sIpqK2ifj8vl6yG3XZSefal2Fk09V
9LXo3QJmOUFffhGBSF4V+lDoo19g4nkx/SAmhv+BgrdjePP8ODEsFTFFYXVdq8JwHw2/QCINaj1s
Nb8+gBUWlmGnh3rv7cN9N+PGhWA2ZmujtyW3BGZ01FIzq2A2vzP5dzXfgw5ths2JASlsyNSSEgN5
Wewq/TvO8HY4alpsunVYmeONKrKbhls7DYjt+vbEqBQ8AsryfBAwmg0iiwGp6n/QUksCcOvUJ8pG
NS6mxjqkHQccscRQ9gSTpKKaTNbjwpn1ev3brp9OTtro7WAiBIYVORcEXaWoyFj1NYs1OhoPlJQ/
8NJoi3Bhi/W1dTVMyFrEt9qtu68tdejLdetbX9h0wBAmgHVAqFLKcKnKrHwCnzJ2oEMQOYZDA4wN
76PrVjY3DnohmJi+4p0vhiiMLYSHBq1nMaZTtM9LTsSHuiirm3qZs0cVau+HMRXJwaJNEqIVA8Xx
iu39hq2LADByK4zKhOKWLIoxzmTQHYGCFkKxxUerCTDQAFNNWWQ9lDOKdd/ERbz18mcMr/ibFsOJ
bZl/WDj90IwjbCvtuAQDhqd/dfRyikWTKvH1td5KFXgWcPDs6riYEy/l+o6NQCBZSBUDp66vFCvB
LeGYRLD8xbgwByM/MNXIhsq9LXfyiDNafCmQHVj7OGpI/ZDfdaxhL/dthai1UuZWODT+lkK0dtq5
U9ICh3BkgFbsF8KbFc/21Wj5OlceO5gH9L/3lvFCV3g9Yk7Nrj/rJNeL3DUpZzBrxvzFemc/MgzF
0Q6lGymh8hO9FGCsbqBI96Sj1Pnaeq1Pgz1Fi81i+/RHSB+zL23mstX31vBNqGMmnjjm4CrqTxAb
s6egfPkvYgV7Ky5lZdCveEGgxhRjhl6Y4m0z2ZM9uXhxlFdXysGzYEU9gyQYqzdWBEHMV/PJel51
VdOfe0O+118rJ9i3p268ogInKzdii8Es2xEi0XFP8DLD+gwJVguduY3FXGeHP999p8akpZvKhVpd
A2NmBUogEU9Di9fvcU+ff7MXCwAeHmuxzQFIkDZFk1PXYs2I9YtnyLqACe/zG3o/YldU74ughFLs
LplqreAvFvLEprQj5r4SrW5P6zeDb4/tIRzDla0d/E22PHVOinqaG8uUcBjC3B0vh7ranHzt849/
8aWAAMQoAB1HrwxadksH2k86jDhQl6IYQ6hDXk3buy5fHDrI+pCcgaqkimR80TNPJwForYODz7Gb
X7VdfhKEf897+0NZJ5gGYH277tRFrK/mIIe0tk50VG1SWGSA6eW4LEPCb6mmR5oNJMbYn/LQlsMU
5LndRn9hz13RMOt8GIxVOU+STgpR65zo6DnQ+95y7hXtczl8n0iys622/EKJsLqkguojP7EWmB5E
eQ4QM61RJqaeWLIbTvWwtNiOpcuUiyU8NbWWrCd5H7BhKDjWypr3+6Nxy8HGAl0RBcnReWQHtQ7y
XVbKZUUq2ZTKe8HcRtEHuLe+4SgeBpCBD+nnXnMsb2iwpw18USHAGqAeYGehew0lE+mjdcnYYRJj
xWNsjFurfiVa6mN47k6ZbVycIm9mVoE4UHyQE6WGQFU3dpPYiA2LqstdtvRtUFNXvCPL0NzjYVp9
Ssu+84XWgYKqTW6iBgYuAze1VhoYJk7No1MDc6cYvThqrUm/N3k93RVQjY6dToCf34wtFE4gEVR5
VWKTmOZ5+9lotfKuw3RMT01H10PZaf3Ki2LOvRHiMb8Gy8haP2m0yp+o1vp5oYoI7WEeTflge9d3
xxoqZwkTK2BhVyBBg0uIXuZ5KFWsXdUuwBpgzfzJRnWU5/1d0vR30Cl8SMqi9hSten/d5tbHxWBx
F6gQ9IcvhjWNuZkSPal5rOdTDWprNuChJ7nt52Xnxr9pCMUfJEHQM7sQuxiclpjUGngMnJ1v9M85
f6zyPLjuzda+X6mmuDQYRLuQNWY0pd2UTghVNn8iEJT03aH+Opn6g5mAFHHd2JZHEFFEjw7ngX1B
SCuWurTzCp+rNFHb2aArKx9sTnZc2rOinwdF2s0FEThz4tTQykARpuVlptt5ZQU29HWHtlYPNFYN
8wdwFbjoOeaVnvPUhSlMCQhc3mSeo0255ySG7ZEKZ+vfmEPEYwEN4HSlmq5ptLrnQ4f1039OCYIb
062U4UXdo1dvu/XbjpSh3WR0gbfo4VYFblHr+CuwJCeqx7I/hb472MG2jlCANjROcPl8WxKuiJE3
PM4sAAsraJFa2oQjtTf9mS0fr6/fZmQAjLm+eqyintIpkEIQn7McO0rX3EM/9GCqY8weq47XzWxl
JdvA9BfwcIhpOOvPODngOIi0DQQoeWz0kP1qbczVgxyZO2BAROEm90Zu/nLrfictmRupELxjx4H+
JdRk5FSoEwXdzRIbWavn3qeZVvi9Q/eQzVuRsULRVi1jgLHkMiED6svmyszjVlmcY1ZBXbPBK5XX
We6DmXbmTsBvOgWGKkSAMRLpYp5cNnR6wzsEvON2vpmZied2ZC8r7RlZfT75XEluuNVUjeAR2mrp
dblx6Em5c1Zf9mcQ5zipHThDNmbWjRNbsqXG50nRVY0MUx+DUc0qD9Cc48hAZGNLd4fXyHCq1A94
jw6uh+TmdyMQigApB9NR5Re/Lp8TPB0I+AhdCsxH9YxO9+0c9xq2c2pt1eNojawgQUCQUP2cr2YJ
BrBLcw1xWD5ONr+d+y9t8qq58201/foLp/A4qSEiNwZVkU7RC3O2eNxpVUwW+onpK8tRhSwl/Xjd
1GaMYDoyigx7Y6hTuuAFM2MwpRg/KO4wGmYxX7dw0aVcA+TEgn6+biM6Vi6jsGCWfeaNYvoOVgYg
XJCCJNnLVJZPqEi+G3q7hxfe+mAgNCMpAeR/OUSqx4NIXRAYLnq98LVsHeW+kEeqF3XojBqAnnt3
mq3FxLwqC7dCZP4LvknH2s6wKUEwktsWDN7M2FVB2zMhnWBForhZn8LEPypoQoeQ4E/rnr1AbDvg
7wbMDQyvf7+ts+XUKelsKZCcVFvBMg6lc2MU6Eno5MnU9zzbcUymljhQq0t1A2ZwXSuDzMjB8Kw+
X3dl2wZiEfw69Mvl8wviHFxFIgMXt0+faNnezsmfchfWYx/DOoCywNAOqD5IqyWg5o5ppHDDzRTu
16XTg39rfVYYMLWA5hx3HNr0CMjOdcgq0PdyM6euEtYBKY1jK7VLX5D0Vmhgy6tt/szy7F29LEOU
N6I6VgMJqxEjzRJmlEHfmLd9i6ti3xQ/2qVDo1eYHWYNU0zwBCHZbr7y3DY8ouEc5G1bB0pZ2s9q
Ce6tM/XFXTGNLBjGhYY9QKeeNg5a3DsjOPoQd/OhCPeOdTo02fts9JxBPBeEfRusCWhehic+CFFE
Yyue8jR/EKN4LE3nUcVw+p3Ms7E4mDCPewZwxS4StpSxRQoVr4HXWazOzeM8VZ+YacXXP8DG8XNm
QtqOtpjmOq3aLNaWNOw58ifTvFl7LZouum5pI5udWZICa7aSsewxliJWysozi28du9eGNJ7Nr9Rs
g+u2Nrc8OG1vEBpU49LCObriqkmBJKO5ydM4a1Bi0cNZU3eE0DZcgpDMSugAM9Rw5PeGKsk5UwUm
LLSjq2Dlmm+LMB4cXlWeMmZf7RYQ8D927Mzi+jlPKiLKOq0mQ57GA8RXddDzMmC5rOXT/8+KtHwI
8ZwNKazUIJF7S3pPFf5CpmQHerLxlSDGsz5t4B86qpJzZwwDb9YlDMVTqlXhjP/WS5QKIxEc1vvX
PbpQkkVaA4UX3HsX4oPuRcszETTRBlNghM4XUoN9swRlwL9Ae6CGQgn0pJcQKpVQbVoIZiTuwYe3
9jFu8dBtWguJi3Cc81ZLaaqlsdOa3/PG+DBXdAeaue4eqd+ClpUNsUo8SK3zqs/XcsZLUVGpS4pu
pKqGRdWxiIKyGWYdSBsYd06Hm6lMOubN06A94yVujwi09TENA5ftlRsICR3pB6AoaWZFsdNYa0Tc
Y4oKFFkeqWsedj7k2qGTHT21I++AZtYymsPOCvSBtAHEo/Eq1QSY1Ah1Pn+6pdpe7OyZlLZDOXaj
wHRwxCmEvxSP+Ta6lNAawKEUjD/5494bwCWYCcF66qOUlOeOMCNxrNXgBFW+xm8YRGnDNlwfaZ1v
1tc0LO9p5zuoA3ec3QrVU9NSlh5Tex61iqQxnXOMt+9/DIX48+wC73CsoXGGO89Fo14BZYu4DiKl
THyRKxGzsPsrsnPeXMidrlv+1M7q6kmuRG+oclLTXfsWHlS9HUwxBHokCbTyYAbCp0+s84DVyoL5
oPy4HqVv5JqLKMW4dYhmge1hyVJteb5MXUUSROkgRsXvEma/dO2g3DeZVh0GbODWLzpNaT3SdvQz
T5c8aNKi81mWdF5dd2mkLkr7Ra9wi/KdmSQfmqRaQPBqzWPTsSKqJpw7VqNa3aFvlN63+CieijEz
b6am6pojgNLKzTzN2B2KyF7KSbsbJpF8qYD3j6z/I+27duTWgW2/SIAClV4Vu3ty8NgzL4LDtiQq
5/D1Z3Huxbaardu83gcw4AcDri6qqlissBZp2o8S/81BlSzDj82K4mnWDx+YKVK9WbGBqmfXSuZZ
/Wq6MbRpHDmqRCnzXtDa5DcWtxbQtzPOlDYYRIkAEVVUIbBavo+LepQm/UWKpkeLttTRW/v5+udh
MYL/Olu5XHl+1VEeBBo78qpyvVPVxVXALjWSj3UUDabuaYj8UQHYBmokuMHObTDtaUWrQaIhPWJF
MuwPUwCw9EB0wewGX4YmhrVEbO7wC8dWW0xrZidZOOfKndo1PnYgj1gbF7jU3rkxOj8M/6MOd7G/
NFax2hljmoVoRx0NsGTKpq/Vv+VCECF2g9BGDue5ZhaXsaXmWTgt0kda1L9RWxXNN+4dGcqAKFDY
qASiYHb+ZWw5WTStirPQLt6l6EtWvGfFl+tmJhLBFQ4UGwiyg4SP3wG6SIteGWTjhBT7uhR2GVwY
80YRdnttwlwN7H+zYCZm5l1YxmMYmd2PqFPu5KI5pJodyHVx+N+J5L7PtC5FWxKItDHMuyzdbdWW
v/Umf1Mr6VZN69LBuGB4XeZuOMcWI1rWSDEYEM+5nlqkkDIyYeMktE45dcYXxYlP+v2C7Qzytf8w
AhU8eqK7WN27/Ldi2fFvjhd16L4GIi9sEXcxcdejcSKueaPcVK1bB8qN7We3WeEW3yYP1EJuDTQr
IGjXnhCUnxnkxXfe6M/dzGlKbGKm+CGtN/klsEA6Z5qd6gt+GSb3PDPEAz0/tK7trZPTncxj/VS6
ovRgr10Lf/n3KxhcyKYpWHRHFmmmTCU3zaxqTjWBvAfzkh/miDZLQiynmgH3lU6NXwwTUMxs6VWS
R5E97IXW7S/hHJgoajQZzB7mn7nkRHcz8Lzfc8y0MRCoxSvR9axDljL1bv6R/7MKMLaYuV35HAbv
3KRfFqJBPG74b1iCBquVpIOruFgOejY9lI0lwmbdlQgiEbb2p2Och4WbjSXOU7zotk2zUJ+G1M3L
0h+tZXXWDEMcqgIi0q7uY8Ep74Ywhp0OgjzFxkP3XGY/Sf1gz7gps8/qykMTF0GkiZ7re/EeqdK/
UrizBClxVzVVlYUqSe7zvHnS1loQi0UiuCiZ0HjAbk2BK3+N7vpFgZGWRMTbKjotLi5aJW2AB8hO
q/hdSG8GuMeb79fDoEgE+/eNETSDXNcxkB5Ddf1oQcA4r69N+deLVsicAW7AhqvwKr/gGZlVVNYS
o0NRqHpYKtVdaO5EymOs/PXeNSeIJRwbbfRBUpVlhCC9LZ9tCwnm1AyCJfU9t9kqw/59IwPTp6Bi
A89x2HQ/k6nwhiJ3MyRkCsA+ViIQtvd5TLDBgxheQQ2VzypkdWrkLO+zkJoANx+Q+ZN/AFjqXzeC
vSsfPSvsq1uoPEG5c5Uwc1+rdjNkWFdP5afektAv7aL5kCo1PSB/1m+mfv6Bymr5cl3wXrMMhWcG
dYkOEja7uXgwo81I+lRH1NMHjIxFN10OXLeZFkBxHz5olWD2xGo9a42epwxOdl38Xv4JWCWUOQjm
lC4myvQZqY2RYJcck9sAWAixzY6Ho3SIx3+uC9qLFtj1BpkJoI8vF11xr6xtFdtZWLTjTZxFnmW3
z9dF7JnlVgRn+lquqOlUWbi+usbDzqnbDoXTqSWQLBrHTkVPrf2j+6MR5wXlqrU2ksEs1NLlu1wM
/jSBsTTWrNRLRmFVH/Z3fjeiAAUOJAUT0nhm822KIrXWnNoQpmA9BRycfSRk9rvU51wEd3wgg9DM
Lsfx0VsQokbO0LjZd6CVheS9+VblQfOaHIwb+qEfr3+2T9+6pht3kPGiZtYwRAjAdwam5PqHafDS
O+KBFOI1/lZXruhtt68pZiJMoEYAnZpzdrnQ7QwMeBAIMvDJ0FyZDN9GOX+1CkNwuVzGFXaof0Rx
99faAgI7liFKAwib09qJo8WxS7ub0qazS6b4ZrAr9/qBXkbMc5ns3zfh2Wx7ko0yzhN89EGWzQ9U
ygCGrf4lUJalQwxiMm40FDwvHuItuiimKUFM2engQCAutZWbNLUFEerSq5kYUBajIY2aNt89m8yF
AnUpzUPgNnwBrO1XEAz/lvThPrLkHBMMgJC8fny7n0xHPo6ADPAqnr16mQG7W5kQaOcWHgQrinZY
cntslzKI5e53paSAxgTm9nWpux8NJHAaRvwsTOtwTqAsBe3kKc9DSgFYnGhtmI71y1Tq/8U4NnK4
x5ecj+bS5VkeRnr9vBJ8MaP11fTvZzDw1dBT/Qz3aLdxLpbm6zLpXZmHgF91BqCuLuMNmSfHskT8
yJ//1UX4wNWNWpCxB1WeAz0tHeFi4OsDnQxVq052Z31dX+J0GTyWmd5KpO2f1hGxE+ha1FGw4A6e
tazWUSzUxuNg4Xlpx610GMg4/+ozGh2TBcXMtBwBhTKXtkPbdLklJeBDh0XvD3oDcGy9WXoQp+XK
IyZOCi8tCOA4pWwEtgL4CibAUeu2X6OYALw1o6swlqqWT9fNhg9lHM4knx11Sb3ORQWMR82KnNTK
bxdau6TpXeD4/qXlfIrCuLRuYwJQw5/zsDIOw6rbUaQHjT0cUUUMymQKeyK66XiNwF4Bn9OwnojZ
ncuh8w7Mi80y2GBQVuagyB8NMxziJix0EZTDheEwSdDHBKIT0GgvBhp1MJChNpvKAeZ/waz9isKz
Nxa2M+mLM8TFyxjlT/DXYDGlg9wv3qLc1nIw1tkJzxIvxZRvF9dBHeeAmVMddbUOEul8MpPbLpLu
J0BvW0AyTQbC6DhtN8MiZ19bYTQNjh0rN1GB0WNZFPwvBqU5rT7zzU30rwaV5k0Rg++s1b9blZw4
GEtB2+HGIr9VbXFl7HI19G6xu1OnZ1/HuT00ZpCpgOUY438ASAmAcuXnnPcA2O/aIwrZd81S+6X1
3kffp+JtnTFxF+munSSu2lF3kAFcOSzQd3Va1X7uxvxQjavoqb5nFoCJNgEIz4Ya+AQIM/RamgPs
LYgB3Rq/ADjAq/X3FWASf+dQn8e3kcN+x+b49CKP0qKHnN7+vkZHMjR4spmOLs2CgH9R9+ElcREf
u3ADRkNKOYiI/s+QyjdmbMpub9derzenBINyDqbTUQdSgJA05HFYZZ0EQH55CK+rfLE+xX6JhWFK
TKQqGPPmAQt6rJvMsVzJAXhjBmcAm32cA1OCVZpMK7qt6hQdkObBMKeXvLKPyUxXwalf7EmwnwDQ
O7St2eggHiLnxw7m8g6lrgGH8aGDeiU+aAfWneuzg9XctYW3eL2bBiKmBb7gxUnVudKbsdgy7aMO
vpJGtxOpfgHJG0v5NTwEdNbxCgbWen00Okzs/IcjZ+j1uoI9lMuxMHRnSqnIoa/5UB81Lz4Rj3xj
81rl31OvfWq5kcVd+TGG0OdFhqzpNHusXn4Y9QOxkdnbfg8ySSsKwRxMjLAORbXe/e+6kc1918mK
MCJGmWwQJAKFjfHMjc7sVqOjuKqn3qRiTNC9ULE5W35sTM8LrNUzWyJhq+It5pqFO740buIR8NuN
ylFWvRaI/f8folWY6TYX+TxqtIww8Ie7CynQuRnHg1KMpBrlQOkx1J3SqHfKTDmscvqoaJHb0PJH
TJRnDJ08F3OKH5HgrpkwQiVwaf61/X9+h4UHIzGBmsuXM7Sadqg2THJA1d95Dd4WUzD5KhLAvWuw
EgzUFjrLQRknvqKdbFvEzHtRGOF14M6ylKzBAn+3HBTDj6YdTypw76vouM73S4SNXbPzUmox/GyB
b/L5P+Qib8WEPsHpwTk5ky3JIucYx8dNk9tuFIPPu/NWo/G7XDnp9FdjWt71YLBzlluBfBRq+qlS
G2tBFLKHVyQegDjRC7MUDeyw8+JsEzU0TDABbBrNOX5Ryx4WDMv3Bs7TUL0x1UCqo6jvvYQE67o+
6o4DQpLBamlgKMH+y7kXgBV3ahDjkSsFi6+Bz94qv6MPDFhewEp8aGOQ62HygE4n8UDl5xUBgPJe
e+rlKl5YXpy5an+fl4KX+N59e/armO9ubnYsV+nLEOksFBnh6nUu5qiPvWOGpQ9WGNEMPLu9L0/7
zxlw2XIi0cjA3K8c6ImTH62Teci9/mB+DDUIAtz+B9s4L336oUiONIhuU5FwzjtbTFWWyoQPMLEZ
jfIRbT0/c7U77TkHeREjDkIEdMs7EbLSXrg/O2POZ7Oqq4HbAq3psT6uXv1AMIs8OiP6R/F79zAd
RDf4RfGIeStqEDBnRnJ2UR4YY3MZVgz6gyCLLTsmoGY6Rh6jiNJdzGYVjS+qHu0kDaqi4RHEwK2R
jXLWnRMNtERSorDrBazM6B76YL49iMTsuSv8FHsUKioRyMrOzdXuq2Ysp1wJukJF+n5fg0l4FvVw
REI4Q0mwpDbPWqYEgyw52Sy7Bsx1bSVBSN2LcFtdOLNQqKKoIJFSAD7yz4Tyhvgxt28Hm+Pi8vYY
C5FkGAqIwLCt2x7bB4N6eucgdVYd1kaOg5Z41wPdRQP90/g2QpkfbkIKPhvqsDn0AlHXCU/CDNtP
B9ny2Sjb4NmnCgkkkEG8pj6JXG3PxbF0xdrGsP+L9biYUtvMi1IJ6GSOTjGut32mp06XVK9yFt1Q
xegE7/9d58YAO/S10ZK+wOCvi1YBvNTAtC0yeLe93lLPAh95pIHcNq8xpu+KIR33v+xGLJe+WiSO
imXtlaAYJSe1q1/Ivz7SSQZ45dK4c6NnHm3zx9qkiZuNXeVWTXErUaV37bYIr3/xz3oKH9a3Z8Al
B22pL2ml4cc0v/Wf5WPiUi95MFt3ChsMvaZu75PKAdvgST/lfvGQh4VohWXf6P6cBz8vkCs6HWML
PwH8aK/YRO5/Md57LyaO+lj7xVF3+ydSe0X213XzT3PfSOYin1yA2ahRmfI6YlHTO7UJwgJK/Uaa
Bca2a94bUdxlbURV0tgFbE1vyqMUKy/50N/RSPIXmr5NFmkE8kTGbXDhtiNajHEACIw+QEX7yTRo
u/LLeFpdelAPAIX7+wwaSdi/3mRwoRf4fflQMW8qbOMeaLrHFEtk161VqBQXd3sMVJRUg4yO8RV7
05f0n/YGYxWOhZBYPQyd2xwEItk5XXEQg4vDrdphLH2BjbSKF31gPzg6ZYwC4pQYNzPSDqRa/nWR
u/fx5iC5ICwVZdoCufczCIeMlHkIpLAPRdNCexaJNjTrdlhYHeeTWqUBQ8znWRLEW0O/r+zE14rV
77rnZRXVQ9S9G3MrjbN/0sm1pjYj+3LpPVgO/4nw/TQHUFZWWGEF1Y2RPNtPMXGxnuO0/uyjFE39
1COCRHYvl9/+EM4vJkkZwQs4K8G6fE3mt6lCSJPorTCPEx0v5w52ZS/xmENO+oaUtaj83It9211P
Zgf6Rgd87RbiavSjBnmys4p223cvma2anKeUZV1qCp2UQEUHMvOrLzIFqfeAOoHqtF+wQbGIys/s
f+QdZSuRc5SuLlEAtPGFo/oXVsFcczl148/rriH6eJxr5EAi7QAVhqRofqHxu0UxSVWCK5M2X64L
Epkrd0cXxWqobQxBavKUd7kzxaKZzN3jQndfxbSCjj+cKnI/StViwD66/KuR9o7S/bSEE6z7ZrCR
wukx9mucrhKk5Mflra8dPP6xEHfA5wedDNWCVIhOtPsshVL/KsZlFEOSTTQhsLwxwPGBdX28yW9A
DhaQQ34ngr/fNYg/wvjcIR4mbCLoEKYYo4/Bdh0pVQmkkuVv0dxYqrDRio+WlNR2sTYQlJGnrv6i
zjfKKOKN2zW6jTJcjCwNNe6Ac6EEpjUBtvPJtL9dt+o9m8MSGtpQGFgBQjb7901635aAHqSaBRAs
zMw3UfJiYTohIYKxx737ayuFCwTGoBfRENkoBwA1UKPKdzMfYsciLQBvW3BaRN1tlq0Pmd2u4XX9
9g5wK5nzqUWmzTq1kGwa3yvt1loF4ecCV4xZAcZVMEbP+rMXXI8rsWKwFccsqq6BdTLc3A4SvI1G
3wgKr3hgJA8i5OBdh9oK5W+SZUowRZYgH/jIb62QVZzrQ9s6s6+74go3OyM+jG+lcTaCqbHRHFuo
SNPvpvzF7NESfViTJ3URHSaLPdckcXbSDUiHI8AMBd3iqCct8eXv9g3qDygsRd6Ihy7s9FYNJPmh
D83jf7CUzYfkLGWQi7gbF5xpXiHfKGIXaFnXJfw/Phtb7YFLs5GSc2fT89QutBTqTS7Ck5cH9r16
HAKG4td8lQKBNNbZuTzMP9K42EFXDM9akiQHQFT7neo95qpylI3y1nbyVX8AjGvmdO1oohuW/pat
VXT77/Xc4Bp/fgCXV4EdZ6RaAnWbwq+PdRD79cFovNmvvOQkSpF3HR17kgRkKyhq83POcppiwiav
lWAp04dW7nxVj0Xl1b0whuYhgOJQiSO4oc+/n5XH7SSrKMCYVKuwfiQvz0YK1mSHzlJuP1aS0Zin
eWrUF7Iq1olOdvFsFVTyAPS21uP6K7Mna3SknBbDkUhViZ58W7XBOMS9O/bdesL2TCyiwGK/ircD
Rv3BqogMeIUz7Lge86wccIdMpPRWTHwn9o0tQv/cixFbIVxWoVhNUXcEQhI1eu+mAiSnT4AKwD4a
6heiwtBemEADA/MZgGW7JGOcW4vOVIogLDJOqUm/FqsdlgrxtVy7baf2A3gHb9e9aU+/rUjOmbIc
YDKmDJFrq/qK/DbT2tNJ5vV9FTa6aHl075NtpXGeY81zYa3YXQla7XZYTrr1NceT4LpGu4ngVgh3
iSQyCEflGkJyq32mXWN5FKB0qC+Zlrvm5Dgl0d2oITmkyXKjzNoNXqHH1AatSh/Jtiv4NXv+u/01
nG8ZEhZIi1LCAT/0nq4/A2kYsK2pO7XHXvJjt3YlTwTQuX/MbP0YxFqgMuDy0oxmzYQ+mBos8ilW
Pprqe5OsgmPWmGXw7gc8cBBBA/bNUvl9dUOr8PSRoVgnp8FQz8CCaU9qT7xS7z1zrf2pnzzF/KW3
uHI64snGPZaH7koEblQpQYyXPUglSicjSOtr9WSlXwe5PKXG7A4mdouU9hbEI1jQNhx4gktrACHK
XZhWZbjGBjApREMdu56ArXTEQGBvXBQJMEEjWXUXq0FbTQ6QH52BFqjaz46+PmlpJrrFdu1iI45z
vHoqlNUoII5x9HUOUNwTByufvae+WI7mKl9m4kheJvSOnc+GKxrlK9ZexuY/FzUx819ksoz3ECFA
0VHMh0V5UMY2VLVfVvGRrz9yTO3mWerKWopUQZAJ7Wh9Jp0Pp3a9aAuFdCPH3MK6tD1Wc6NOUPjY
uc8gBSg3rA0MnAMuzAA2PFLQ5taCqgbulykfptJwOk0Otal0pBQrUGr8bNu2d93XP8dLOZcgoOFk
1HmYSQM0xfk9SqyOFASmE/Qz9imUBovHUTngMUDLWjOceq2V18Sa9W/RmEzU7QdzdvsEgP0YW72x
FjCBpb8L8CXfJPJS+ZmJGdaoAHlyZvtND0KDRvI1C6tlRZvSU1st1IObqwE4sCy3XjXpXVq0DmPs
8+DCBJbwunp7JUmoh1Fylv2YuKTO1UuqeEIRudKCXM5cqS+8BhjYoP1ZDkoalY6CiOMk04dFpcJv
LOutKcevbTx/13P6ex1VQRGW5cznh20CTxPwjEiMcFfyh11VgyktBdSPml+1+WEWlQsIP2fAZPF1
vS9t9lwQ56nIMmfQjEFQUfycYl/TRfPDF1uVBnKvrSqcvTZYI1ZSfVYDc8r9wRwPiUUBMAuSjqd2
uBun+x7Rjrbvc1LhGssxq9d5izk5y1i4WKMNx6VzVrV4kOXUKevEQTvlVVVSAF2IMsXLm4X9Uhsz
4wSv6gvgkGmVhkZXcRZ15diVMz7oXxOv/jqf6HfFlU7xN7TRvqrP1z+AQCjPpVWa6rTM+oTIPLTR
Y4wREpBCEP2lG0zl23VR+0b1r34m58HtoreE1it8ammhIPoXfe5G4MmThQuMu2bFsMWABo1VBt6b
tEwdpKmQ1SDDC6U3B6fqRWMju9qANws5gEJwV3PRlqTUjAiFNonKeH+DpERFrNKcCUPG189t9xNt
JHEZx2iB+lhjktLy9xqpLpCnXaKIPFEghZ+PXTMtkg0Q8QRajysaKy3Fe1cJLOAyDYCF/9Hk8/G3
KRxVahIvtIcMU7nNpLeOjQKb1rGoRyftW0GX5/KiOhfGhRZM7mqrFcMGaP1K4oc5AwyPFkbycCMh
B7LzHDh3seCWEinIBZsylwcDzyaEs/lHUdiHvk2dPP01dO9GJ4Ls2hknYgqiqwucUSBK8pMQZjLl
VWlDwc5Xjkrs2Q/qU3TH4K2tJ9Xt0IKNPBmZ+I81XBRPuyuO8k8pBJXBcTgkgvtr3xv+/BbmkJsv
qzWVrg7AMcasltKDElqSvBVkVaFaWcQDxkIVXPcJkTxmzRt5WH+lmkwVNejV9ClZfo5j46/y7JYi
Hpv9SPJHMfZDNoIQGXNSJzhki5XvsaekJwJor89k/uKyZWDSyI6xc81vPi+ASJJTGTeUbVj+2j+p
yfBdm7XfJcD95AqT8xXxUAw/ymPtx7rmdt0IKO7uiLv7SRp0p19GF8tcbkoyt5BR8jUkN0/JQZW/
NqWBYXTSsPRGEJV2D8YwQPrIknrCU62NvSS3w8Lin3UckgSz7l+vf+KdUhDs+48EPiJFUpd1FcHR
R+Vb3H1HR8BXsm+pHRJlcZbytOSveXKn5oL9LYFifJAywamtVgSKVcgG1OReqgVX7k7591wxLjLl
KUg5VhtRgpX0ktop8ZQ7Sb7xShxc9JZb+gY55u4q6hWJNOOikz1JkVGbkKs1tTMU70sjMOWdLPZc
M/YLNt5SUr1DYoOz64Ecsax+4qbpCRMYhjd4LH8yPDvz80bI/LMbDjamwoUDPADsaGKp0wyAjEh/
mXrbL83KmWPR+Nl+PrkRxQUErV01xbbgraWKYNB2XqQTrx2wfbrOrtJGrpksQaaYz2OKLBF7ZUer
k71kAoCYSb+1MF2ATt8OCuYPpw6Alw1gTfrjYNZ+2lnuZKuCPfHdowG4O9DdgfGObOX8k6QofC7d
DC8acoBMprNjrWtQSYMbVX9fgUIDAX/wxmeg+Hxzay4jkowNgefMvYMNLE+lWJugtS8IDMxOuYB5
Jofzn1RuZKx0QU79LW3gQqtXPAGWxJfQBE/xvhcPOewc4plEznPytZJyFRDVQd29guTLW8vUacDI
DbIp57pyLG28phv3ufQxnVVgduFSNwJGYIBenqsBkrpcTmVf+qkyCXx2Jyhg0UJGoWmXaVnWYnmK
Y9zcM9AeHYXEYO1SqAiZfCcZO5PCeY3eJFLcmwgMY6Ufl9J8zyqXzGgxAO0Yq4kYXeh+NM3L9bPc
+2pb1Vi2tolGgHpPGmDywh7t5dS00b1t51gwLnw9Nr5cF8UCDP/ZAKuNIfJdwuBFL83CGA0MaucH
dT6lJapMrYinYe/iwCn+kcIZhxR1aTHo+FaTi2xk9bLD8E/8gWltH4nXa/NQPEjCtRGRZuzfN4do
1EauUIpDnMvOzdsbAszcmgi+1N7FcaYZZx+RlA3RzMw+fluD6DdLXsmRvrFld/WW+pInGjPbqWQz
yoE/Z8kZxzJME/ItnGV+a5zsm9WR3J+zmz4CHgEcY6I5nn0v+yONey2OJO7sAqE4YIRfdi6BHK+i
IuSFnV7huU7cS9GySuzaomqHmYkVvcLMT14kd/mZHIog+WL4102eHdAVkyfckpidoiUVYdc5sNvp
dR3ax1jFTa9p3V0iSYdaB4L5dYH77gxqIiB/fsLtnltiFo96mXT4Ypb83kTUXZvMbWrNrVLNvS5p
39F0QErAAlBA4pt2DVXJOEWRGigP8TPeUs4Q0ofCnZ97P3KmY39X3olWwna124jkPGCmgPcFPDU8
oAa5qXano9amGd+07uO6bruWuJHD2X3arGablrYaGOsrURIHa8WC0xNpwtl6XuDBsgJjN5DyCuBH
8fRcyGOQ1srLos3BdW12o9NGG87icwktIG2U4MVtDXaN+1W3nG6MBZa3KwV2AF4N2QYJhXZueapm
t/ZA8W3AI3qrDspbYyru0olegvsxaSOHj+8kamYJk+1B680eW8WJZzBUjYhKMttLCfVf109v3843
ArngDizpAagHEBjdWaFWuDl4jAIyQWgXFEcb3FgqZkMA6iCKh/uhaiOZM3cQcXXRqkGyfKqPbBYF
YMxBdVSx6omioMAiRd+Ps3nNTtupwKJvoFb9ATNFz0TKPLuxRce561sbpTjLN6heYyYGdkJC6Wf/
ykY1l/f5VB0Vt8IHXL4az4IPyCzvIggbwL9BnQyNbb52kDSdPQ0aJA6n3us/1270e/IyeMmhDnN3
fL8ub9e1N+LUc0fIjeX/Bqmmne71vsUbj3wMc/tWVSJg291vBgobQE1jFfiCFTml3WhlJjSr9WRy
cktdwUmaWwFr+f79EwkNOxNrUoZpX/IP4X9NQEYHoH3c0d9AUBRqa3OY28THMuCP/3CAgNLC4BeI
WJDJnx+gRrqkr+dYC+IicnLtselzD8bpVEZ3vC5p9/wYrhpIWMBWwq9rSksugTYQ3UDsjYdjFH/P
puimpqPgOtnNAuA6JmhD8IcnA7L1aJFol2hBYX5TFOos8ojZ0C9l86ziAXhdpV332sji3Ksa8eS0
CVRagGbcoH2b4/Sui9g9NdBQgdEXgK3ow51/nymaqyVT8H2Sfjqao/k8FHFIExG4/p4muoy+Gsgq
WQWXu7bWrqc9SuFagAZGYBfFvZJWb9c12RWBrVaUKhRcW/xsE0AztVobCy1YjedxoXhgiSYh9oIB
jBh6YBsPyLbcWZUDqgnjDAl2n/jGOD0mK8Ax4rlY3XpCBeC6PnvlQLAJaTrod2QNbWDuzKxpnAcS
wUsLybg1EuzMGnF9tObuJZ+yG4VgoqCy6VOdoGGXY9TR0bNV0KLbsw6QCFiYOUEj+oLHW1bBSdZU
6H3PSoQ7sUDY7TK3XPTf13XdlYMxJWAtYSjtgmGrktoOQEwNvl2y+IBaAKFRGlZWKqh07ooBlCtW
1vZIrNVIrgCA0cMKjaOhnqJVxvp4KfCovQCBLhkA0k2Qu8Fezj1Ks4YC9F2tFkgdZq2a8cmslPu+
wARGk7a3HYmD62fHggB/IzIKawuQGVhF5XO1BpsYZaQOsMroBPQ5N5ungFofhUTuKLmZqfkfcout
POaHm/fx3FejXjQj5iGiwa/7F1Sn3BTkWte1ugDqR1ahorIkM1BivFv5OAuzA6SoBJPA4ovhFM9Y
rLtL/8m/xqiq3ldBGWbYIjYxOywqeO4ZyVYwF3TtbigxSQPBafR1iL/26utQCexQYTZw8c02ynE2
Moyy3S0rZAxuD952p37Vf6pvZVC59Q/prflGv9f31iE52e/lU3e4frJ7UWyjH4+KoahVBjeAbE2S
0CtZ3IE+jOQ1GkRIPbvZ/VYSd/fbeKt0iVRjggV8EpjlvS1O44E4de5gT9pJPfs/1Pu3NvNJvr4x
zcEE1kDyeawAcqLd8xAJfE1gG5+18o0AkAC2ZRTh7Cqpc3VrcIhBnaL7Dw3wMz04F1OAy2Y3C8Tk
6YBN3l9x9EOdf/3vzICpulHFXFpDpQRhCggNTky/rcb73LxJq2hNdTc8/TH1z6buRk6kmo1hNJAj
W2DlranbMLr57KEa9IM1TU5riiZg2OlccS6Ve/wsIMa2oh6nt0ajF8mNIyXfrp/dBeUNF5xULkas
EziCVBuW3fnSwzJ77aNyGG/WGAAH6s/1N0o0Xn4yDi0IiZ1ZsCay+4bduhUXPORumiKDRcYMBZOf
0rc6SH3N9ozXHrTm99NRvsm/2K+LqCawf6zYfmEsNAz57dxgGtPG6CntoDNm+ho2JJaKeFH33euP
CM7upYWYUwsgvqCOHsruZZYeF9FWiEgLzuzHRrab1YIIqsdslcexMI9z3Tp2EgCMkQNakagYlrH4
J2qtLXmFwSoS6NqvUnvsKbhQjIdGelJzRSBqL0fUgKPLSjQyOIb5vLq04gQbViXUaUC2BCqWpF8P
iYQdNflJUUMzMY7KYIV1TTyzFATDz34052iaCVMA3weeWxfAn93UtLpkUxJMY/HNMCSHJGjE08W1
wGEhRcVxIeR+Lev7TrRVtvMVwW5jAHcD6EqgzOBcYK7sRumAFhqsNvpShuoM5tP1j7izXY8pkz8i
bK7amyZDrpiJBi9rRhr0YFQOaoIRy3RSdEcpCUOxKsgB9IdNsCLjc/QpV315LGnQrHF9Qghq7yuq
lR9xLdvvEskX0ZDxzoioiWlpvEfwCWRWNzh3yZLN/U6gysEFWx7bI+bNFYc+0EfNWw+mn/6TYL07
BHruI/XzsAKZQ/RVPYBDQXOpH2ODsQ0HQXKx82HOfhF35fdWtoAEB7+oan7S5W0eha+iHe86k6Ce
66xFOXuYQ0J+W93L6GJ8BSZkOLwP3uqPHxa2JdWb+KEMRffYTsp2JpcLfysMwjCx0w5Em/bItsuV
sDuK0V52JuHPvykXA5tMMmtD//ymsqu6mje8ETcPoneGnlMCQwk7Xm4Rzk4ZJIEJoqweKGokKIKy
caqvrZu92AAc9USLXyL1+bhZ1GhmzuxnaZILKA6vTRVHk2QXLPfOGN3J5e1iEP+6E+5ZE9oRQOcE
CBcI1Lkzxz6sWtJKN4J6Kh8XEt+pSSJ44e7dpuivIIzZGCtDJOGyhUrVF6mgBtLhl/q2WX37px4Y
xElKR36U7pb6AVwQlTsJC8I7B3oml0shZi2uSt1GCIur2OlpdlOVqWsO6Q1N75b5V2wvjkJ//vV5
gmOItZNAMoTtLO48ZX3uomK1UCJLnrUo9uZCBNexGza3IjjztUkxytVis8yoPk4nOrj1sfCrkGJT
+z5tPRtxSDrGL/+hm3SmGmefUlyq1jpBrqn+mtKXkQBKbD6YqWAZYK9veyaHva426axtJk2ExR6m
3+QbLtzxlxKuLkzUBVisk369/sX27lgM9GIhBrcZrlm+qoWuomw13UqCeSndFRe7ZTTuOjL61JNS
Zk6VrcESfzSaYJh0zy8I4C0wEI+/LkkHadm3St42uNxBziPnBz0JM1/ye4fhGWWRk9XO1PqZkBVo
z+exT4JyE2C8MMPD3SCj3qZVX6VGoNnFnSrNPwF0KvL5PRkMc4Xh0sHp+UOdOtBGNilo8dK3+tg8
Zz74KtCP6f+HtOtacltXtl/EKmaCrwyipAn2eGacXliOIJhz+vq7MOeebQpiCXf7PtlVcrkJoNHd
6LBWiMEmdKFgiEpWkNl7C/M5mX9ECnrTtB0YYDOInMCQWX2o4UB6QLCN3zCJhAKQLFUplSeYNaOJ
8wFsqVgNGtMwRRskQXtng5uP18YBaS6Zn9jT04v1CeZsqeemBvusjUoQPQ4ROU0HDWBQ6lGWvthT
zAtJQuxnz6ORuUppH9QoP2WP00feO0GCLqAvDaC1oZJuIBsTNnejjj/HJ0Za1rKOo1G8La9+iUNg
9AaTbwKndfXZh/meUQ+Nz/GD+xlz5n5+Pz31n3Mgm/5IgQzFAUczn77M5+FLcd/mXvqB+k1A9aBB
9c/0dWzTjwntXFrrmYc0dAPZ6ez4mu2WiYMII7XckVb4+hQAhOUB4dJhuJcPh+/VOC/kCLFZudZu
Vcc4GjRoHziBaBqgxHqHsVM0tCSSJBq36MLrAww6CArgz8Dg/HYDNpa47dU475bFPqwG4P3WynOG
b2spjTf5N98SIzi0ZOi6tY5XG7iCY0DvtGOF2Kv30kc9UL/L5rNlaxK9WNYo7sQgTFuWJ9u6p2X9
jI6xVvZslMkRrJGxWGk9jZAzHwiIVxcYQN7usbwffeLFXnkePskctEykYJDcPlUxd4Pjym3eK5mc
umkMzVzGN7Cvgxu1EAyRCRLHtUtVGL6Y+dnHTH9QMHY5gb1kOSnzO/gsnXyxrDu9LH2Jr95VFZCt
Y3oc5bSr97BbJjqgAiA6pg9z/hmFNS/N7+Nz3n2yOsfvkKYxHs38K50kcd2+9d1IFi5elefUAHII
v+D9ybgjJ7TuoyIONkzJpeOKcXUbNoKECDIrCj1WDCiOOaC6ylZavCfmY4seQJUtp9v7+ZauvRAG
NEgQIZmgqwTr0xUBR5/njDJrYOAHrDzDRf3J+6gcoLO67xxSPMqP+nMx3UGNDuoR1VFSeL9lz74r
tb38BkN4Ymep4eKR3bOoNbKT2elfSNX/rkxHUlW+jiu5HExYcwYmhD7iAFdTUtMGChRfq+qjE8Yr
MswNe5xyD53kQaV5Sur969c6hJqAOAavKWDfr7q+0ETeTp05gcudNoGpHIhLw9tneOU3uQQkwlD9
R7fwFTpl1aSdUxMsC5RSdv1cjcxvgQ5lWveaTv/1/ROECVd/BSIz6hoQ1sKiaQEL6/zJBRLjCkC0
rDoxKRDm1YUXBAqhCFjVpraJsX//IbDs/OzXiK4eNGfB31Wfbm/lVdB6KUxk9K1aM2u1lm9lCfZo
Y/BVQ0ahcnW7uQhM0aCuC4K1K26FbG5cdLCvLHIsQPQ0yjdAoPjL3IZjj7nj28vZ1Xhe18PMrYMh
UDHQj1s9RvYUwv67eTR7dPxxCuJ36B46TMca4NSS59vuHm5kCnayWXs3dkrIHIkNQPYOTCyqRAu5
kolGa7sswUJqjWZUw6CyqJySQC+Qe23ODkYll+x1rZKwTJ2/2Uj0siPnBcpvYohZEszxGkPfzCxS
jgC87Y7lC+Ac/SxSxkAffPqlCspIpoy7p7cVKoRFJdOSIqYQakau4VuDDyROZKfeAnHMJKht0M6B
PD22p6HovMGjFHkhPjiO3d8EfabOhlUrdax1tpGjaV5rRs9l8pAhoJDo557l34oSrAnaKgYwZxrQ
lewAxudwPdZ3bX1OP3EKVO21e5+EyLTJIsDr+AV3EIDSvFSJjJQmOgJXY6We6oRFaucQzzEqcBYM
9is4jY5Dzb7odHgA8PRBscfHQtWOS9V9TdJU0iB2XX1/+wpYbgy2oAlF7AcuE5obsWHjK6L4ofs4
v/CBE/1U3Y9nDle+HNUAc5WBdPX8dS/eHt7V91+5QmBqLjm10wZy01MMbHbjSE4mRyq/14/xX7im
rShBlXRC6NiXDotYdp6XMbAGzV9Bk5kQdKctmkSdrgGDhR0V1MlFcooUDCvDsPsYGJin/6GkPkYM
Mjh4+37mShVmAQ3Su/TJCFsfpUOgzUmUmnukW/sreKysqRdzzPEVGKNsar+9z45NZL+HJ8kqj6Hf
12/D5mS0KBFkgTJ5s+LZMl613bhus/Nv0ezmEuf6yMDVjY+Y8Pbgz8QFgO14lv5q702gbqJiC2Sk
OxQ3W9DO+MZHfEnqxUtwey/2fMH2K4REEwxMkVox34oVNAgaMEqILKjjtv7Gbr/d9c1CATkz1r0G
EcsZGAohasSeFVoRuo+9/0uSaXdFIJLhHN7oURMLj+5g23TOYDoq5pzswn21FFOypF0RIORyXYK+
0Cv6ycy2WlKTJI0IwFCWBOfUSxKPu2Z3I0GwAKmZF/UwYowRpndEegSpzlZPf6kJeb19/ruCCIBH
NCDNXb/WpoYMMSmLNDKt/tVMgDIy1M89lfb68JjiSgkQXgMvBLxV18QEZjsQDHKkeEEM9yB7NPyG
0qd+RA9T9QlskKoHSIigSduwA3SPllA8UDNpPnBvtRzAEv1hBg5PbCZsibWabZ6nUe1Y613jVLQC
qmRa/J47rYiapFL9os1JWLaj4fG3mN/WanOXsLp7XzdWEo7uI2imMXIwZhLTuKdTnOXNAD0Nnj9i
/NLj4ZMNbc0p77NjrBQBGh9ldu86bgD5jaoDeZJj5F83GDZ4fRVUQw4bxnfVPZB7Z5hAZj7Y+Npw
9fmFHK1gOv779+OlYMHs53kCTIYZXGszKsGtnkTERLJwUGQNttdh56UcwbCXtrlkK4AEI6Zo57j5
QRJUXgYw0AJ4zwTARV18uH19rntgcPs3Wyr2kVmDSjk5RhKpyCfadwZo4skRyU/QxDsAMfbRT9ZV
X/T8oEyBAWQy4HpJTvVacS6/QLDgztQNq0mxp8Zooh1rAj+Glbv/WjsvhfDrvbHh7dJ1DeDgk2hx
Uz8D0QDITW/v5FtD0qWF4CIAPoQ2Dgv4gPzubkSseT0shrkmUfObRG4w116F+P2jZnjmV+PHeK+h
6uuG1lf9Z/vb6jznAWhJWbS8GwIlykPeBXn7g65txeX3CCa4NZQUIxb4nlXTgN0HBmB0VNNft4Vc
5/G5/higBAXCJhK5Yp9sQnqTYDg2QRRgmKHqBIAz5ZX15FACrugJiXEL5YPkl0xrdiLsC8FiSqc3
QPUG8oQk0iMOuFlEGP5BXZIXYv4PrBVcP8TDReEH5VYAS8L0CBdzrIBWDWoKFlkLp6Uo3uFV8RUN
31Gcp+Gk08fCLaLFrgpPH4tXVubhoput5ET3bgpHErNc10GbiAhgrLaAaiULboq5ot95SobSI5Vd
Su7jnpHdShH0ZlK6gS4EUoDsNHpUVVvf6cmZ8C55bWhleDCyRQkB/DyXbZkN3OTZhe2NTvUYp5Mk
6bJ3FXQgUwHiAJkRxxFkxOh+0lfHxMa5jPqsqgDxkCMuWQ1VlirbXY7jWBjMAbSNK1qBxC0zg+pu
EqHf6W5STLwuY0n6g3/tlS5uRAgHVCuNszS1k0RaYkUd7dFVOibB4DZP3ap/1fReVvbc1QiC9xzH
jsRLUrDQ0AVbU5QYPmL+yhywuH4fes0r57/xsoAj+EeOYKSrAizeU6MkUU0ycDI82y2I3zMZA/Wu
ydqKEXI7IzpgeqvDcgbQS2FeEVPNAPwITTTXYWI2wISTEeZZ0KBILrlau3q4WSBXno2L0JTSqlMV
klfAB7goaDjTNzns/Z5+IK8CpcbAlgky70sp4A1S9LxhyK6ARCciy/oLJMZ5aJSsDia9YcHcdD9v
u4E9DUEFHnkrJPk1jLtcimytxCBZlrKoUxpvzKjfzz8b+k0BU/RtQXs7uBUk7KAxJG2hJrDDbu0q
HrFBUVTR310zStpzd/eQwJcTFy2ZQAW5XFBfxw06kAsWzcA11FnlqZ3pDSaaTYsnJ078v1jVRpqg
+EvhNENCSxbljeYlyv0Inlgc4/9TinBItFRo3SwVi2ywX1BQZPfjh0Fhwe217KoCGk4caAJ/AAra
ByTpdJl0SBmqX1nx2JvM12fNiytZe71MkBCT29ZsK8h144jQPdoi9zHHtWda75yukGwcVyrR4OIm
/bMkwfnnSl+5U1JjSQAH0O1Typ5v79le2P9HADz8pbYVBbGzouUCkMzu89diipGw10D69Nom1LNz
2d7tRk+I2N5KOihYiR7RLnSXmYDoi0yYpMnTSxfqttht9aXIYpCYrvbafaIac23PWaYh0PORHnKa
o5hlYJrN8SY1p+fbu7B3t/GMN0DSiaASXUuXu1C2NFPWckFuTW1/OosyfYqpPtwvDZONS+7d7o0k
sSsYhF+zO/JcuwYPQ42H0W59bWCHxT450sz+7rJ0QBnh2Q6jLBJ11mVr272JDHQ1IiE4ur/xgv2i
Fqsk47J7pM5GjmAa66wdibpCDpL2urfes7MdVPdzDp4dFa2kRHIpZMviv298GcD9ZyeuLFiTtrur
1Pk555ivi0Qn9i75dlH8942UlBmFDgBdpO9nK2Da6C0gNJ+02StM7XBb/WSiRMM1r3oN7FhcCW0C
0Wab3cUafW/a/bMzmrK62Z5J2a5LMF5NAdZWZcRhYbLliGxSKE1byiQIt8lZ/6t2k2Wc5jz20Vzw
8faO7ZmtP4sA6e3l4Wgm4s5c0VjU96OvDtlDUTmHkcMvuAMI5RvQFTsSfdi9uf8o+RXCr+u4qZ4C
hjpSqgqtyk2Ya53XzQe7RTq2LyWR9m0dRzb2coGWUbFV58UjGO9Dvvyyx+pcAmD39jbuKR7RAYYK
AkhgEopvS8ukIPFpFQRP9QAgC6svvGxZAgDS3ZO2toP/lzTx3VylJbrgJmRmed/VOe7aCRD0duGp
wDM+2ou5Sk5sTw8RFuIthKQI8nPG5R4yWPRBAXJQVFs/HfNr2n67vZ7r4Rk4C8AFIP/LqSyvCFxX
xPJZTiCAWtZhrA1P6apgUhriaUx/BJmQgTq79aPvOhq2TvprHGWpn/0l/vkCQU160tqTWuILEgaO
WtepXhOQTN9e5p4qAirDxsiWqgPzQbjOiclUN9ZZGll0jAOzQKLTmGAOMZv5F48UjDup6LGC07rq
YRmHWs8SB8UB1HaeMEOPOoT+M85SibnlHywEVUCaR8sAQGB1BCCCuW0JokTmNsgXlyXobpbe9TtV
/eIw/bXQ2NM0Z8d+HFukPxVpN+COFbmQLVjfaXarRekgO3PM9Z2aWiZgDcFW86Fvx+U5tzN6V1PF
8IumWPyqV5z3gG1dwyKOAW6JFLh2bge085XzgBxpXMXB6hqdN1dDLjEN+x+KnDqecTbgSgUnayG8
ZWDmTCNmkGDB6GWed2G1fkMH3n3F+tNtHdsxRNiWP9L47xtnm8Sp3eCapFGhVqFrLF6aWl5pfS7M
WCJpR5sBEsAHNmzLBRirYBTsVXGzuB/SCA3OQT//yokGjlsZ2u7OvXQAuKADKYBg9ERsM0jKxFWM
LkujZcz9hryuyNnf3jGZBEGR8gpTL02TppHTED9pv8fL820BOy4WQy26g6+38BgVGTVKW20arcES
elI8KAle1x2JY7+Y7HftQAFfm2FSKDGj21J3FAFtZBh75ONovLn+UhEsOpE+r6AIdByBkcHG6aT1
ruMbQwcmR5rLYte9bdT4uAAMAsCTRB8R91rhVAnUgU59FMf9jwL/VHJUOyoHJIc/Mvg3bJSbtf06
kKnFTk79A55G751uPpeV/m9bK7FdGhDcgUzpatBtwU5XytQ61JnSaOBIn+tCjkB1YN5Qm8DvTmuJ
fdjdOGCZwDHYFqBMBCOquBhGsIDAhmzjWHrtTE5zo8rwUfe0QTMNoP4AA925KjommLVdWK+nkRr3
39Xkt64U3lj2wazZf6F3fEQMvhz4P1d9hnE/ummrLmmkTdVX144DomhfF5XcL+n847aK7+6czalq
TBCyX+EMmSuprdwx4OVImUQg4wEwSpLqEqXb3Togr0CvMbB1BTM0ak5cuI0Nxc670e+mlYCO3Qgc
tT5zJ3T892vSiYMqOJbl6uJATELaJa3iETk/Up8tpX4fd8nrbRF79UJnK0PwEZiXb1czhwyVmcVn
q9BqP85z1Vetnr5DHmt+AEGxc0Ajs+XPA/jAasstPF4y9ihb7IcWg0p3Rt8Xd2SE3RoG2zwjWauc
1daV9QbtnTGATU1wvqgIDEU6kGLV7aJmuB16zL7UiZWF3UCWvzjirRBdsCuYFcpKBzo7JkroEPAg
4s9CBdKTJZnO2VOmrSTBKqPfIG+oAdNC0NLDQMVTZ2XodDHSRF8kp8w/WgjOUOMCqhi0ltP3CVZM
R+v9aBdYVF8l7XkkxaOJsrtvla3qz1Y83ufEqoHozkDgNCnraV6Z+aFOKDnO46pJ1HrPB2JG3ERe
Ge2sMECXO1wNI+syPPyi3KjDpE+AoD6jd1arBm9JVx/VCZ82+pNkC3iGV9wCoNo7EIm5VRR2L6Uy
Nq0YS1HTqDR/NuVZjU2/GqZwYnFgoMG6pIehTU4Gs4NeMYLbwvd8FTLpuoqHEyj+RP/LOiVxGgcW
NwUgLwj3DiCEOM6NbMxzb2O3Yvj92bhEVPXMVNEhhimWx5DaG8an0kBAXkc1bbyp/BsfbOABQ4BD
pQONSlCrTHdWUGFjTwdE3Uvh93ibNfPP25u3d+sNXpUGZa2NoE/wiXqMIbYmhZA4BZ0Va3XjnatQ
8vm2lN0jQkXY0pH3wK0U1CNHf2fRL9g7bVp8vehgWqgfS3u5ZWIEcwtk+mRpK7ipWFuCGCUqvAgO
jTlKFG5XE3QLjcfAnkJ3jWBa4sEpeiDU4b5r6hQaY4xh0aGdfcOKWZBlQPpTraV4P2qpDH5i97Q2
kvnvGx00aOOMRMM+NrOBxCUOLxiW4fA3h/VnecJhuUCoUfMZQqgS+5Q+jwAoHYpJ4gn2z+qPFOGs
wNxj6hVfyqQWIKqzUVE0ziy1JGclEyPod9sTowaBBRzO8qnWllPWgYqhHI+3t4z/L1fmz8ANwutD
I7BCl+diDZOx6tRCv5uVPgArzC/rj5U1h8BsBJuYRNjuklwUzdFeYaKxQai2ubQAp6iJYmUGrzK6
ICaoIjf7fntFu5q2ESI46jydGIYhsKKym7812RDmhvLvc13Ic/1Zh3CN6qVpZosSPKB7FgA/Jlya
Jby9CtlWCfdlZg3j4M8woWOK9o+BvqTMAbJB3bzeFsQP+EoBNmvhH7K5mLY+LOaw4kzQlPbBGVS/
abVIAySdYtn3aQqqsbJ2vJW5kgfU3gI33l4035j9aYkzx2k0MxvzuDUIt+aU/p5aMEHeXuFePLWV
xI3iZoVtU3aoRkHSuFTnujc+6KUaOosatrb14bYo2aKE25SktU7LBaLQPUrvKjrqYdmQ+cnoiQy3
aO/cNqsSoVqbLm+LpIEOxovj4+nhK91LXnxITbSILO29YzZhp/68vby3Xm9RWbZChbtlK7a6Omit
i9asC6BmoZlaX5Gif1ybtgT3HLlLTSWs7SqYGZVEanuWCpMWcPgWMGOvcmQKnW28e6CooKb55lD9
JTecqFqXNZhat4FLWSQauvsG2koUDL2J5p+14ls8HupT1x9WO0R/ZFjcu+2BE3Wax6HztdfmSx6y
gwzCZc9VYy5VNUDgBjAJscEoZt0QN3WCzkF9/anVFghJ8/6sZuRHkk61hyGiyit1R1IJ2b0raJ/C
TCNI465agGbHQj26TbMozRUHAXDaev1gBKmxHPtiks4A7tlq1EP+ESfoE+urukQQl0VNaQZWQY6j
oz3SCoQRhf6+NAtQ2JTNIUu/Nqp+T43+s1qSXwVLDkW3Sq7uzowUOjNMXUePGAgZr1Jw6MxAQUHP
MtRVi4/agcONAyDbxbxHW4YaRjzY4S8aoS5ECgpm1wNxlw4is673ipwEmJbyJlL5t6/trlUCHBLS
iyip4WgvDWA9JIMaK9BjrUE7u3OYe7SduLLmlt37uZEieCwyFRPrS0hByizImzqs+ncq+d7R+VzL
Jp529QZ9qAAP5iDF4ovfSGvTZA3skJ0XaLKagdol63jdvX8bEYJqalVjIwECU44oPH0/GgQ8CwkG
4ktqYPbGKn9oZUGCsWpk6Lp7gjk+mIG82N5IGU0Vt9Uw6bCM0wziwQWqEScO5nswIut2a6gPFLD3
4xDc1pK988Ngp4vABi+dq3mUrqTgm1eQnAVr8+MwDd/0aXhR2szx9Fl9Xbvy5215e1q5lSducEyU
rBlQ8+jb6jNReyDw1j/rVvl4W8yeqoADDkVJhJ2AphVc8sALk0qLRJatN8D8IS14zv8miAaxDupb
aAq/nrMZ7YF0gzLjRRCrPp8YMKf+kA4HrUPH0iArQ+5uHPozUS3CAPDViErhrMjpaMgPTfZwak33
01joZ0yJScKmXX34I0ZsnsFdHtqlgZgs6Z/GGMeDhsllgOfJ/TL5m/QasLr/uyhXfBqAwxZQGtC+
DJUifT71KmYW41PTfLqtDrJVCVqn5koLBGNonYonLpB9PVZ/0fFHjznCuVS829IkRyX2BLm9o8+u
y/cwtg6TpqHbFc2gqUTF90JBtOxiIgfDn9BwvuZNgDstSh1bE9SPUNCmp4bdoOGpyHkuK8G4nqKA
70EDmuXgxM6dBkiew+1VcjclRoVb+UKAnaqKWtYZMjFVXZ+YcacC/ArsnwDal/Q+yQQJd3mKgUwP
Vmnc5aF7VGxwgtgaqsnkZxkXsiGkfVkgtzd0xGBXtSpiwXAoBItqqvpXmS8YBixiIBYp/UdS1rLW
610rBQKX/0rjv2+O0M2GRTGWFZmLen4/DelXraslm7erixsR/PeNiDXOawRUENHgaeBQrfLdoT9q
sf0X3c8OBg5R8UVD7XWjBnVjdKB2Jl4m7JNVAuMSCAgjY5KrdY2ZhQocwmIVdAiwG9cVOMuZCG2R
y7KAL7V6llXYfou3wYMau8oB1SUtXJKkCuJ6JIeBlckZ9I9t1JkOriKJp286qUZJ6n73ybD5KBF5
qsJk/5ISJG207JCftEP93rjvHpCejNLU7z6rn81D+1Q9L8fSl+WLduOGP/shwkZZejyPrQHRTUyj
rvtBhnegIfRyB8RQGvFqQ0ZDtWtKNwIFU+ouBnPSgucsRz3o2h9mRfx+QEN9dq+asufu7nXcCBNi
2NlC9R1JWtR4mgqzf7GXVhNyyuqXUqmCvzBnruZi9MYlSFMJF8XWM6M0GVIv89L9LnrMHNpG9nVI
q/uidLrDbWG7t9K1UDbEa4u3T13eSs3Q17rkYSbNxjsVkAHV6HwuxlUytbYjhmCgCIg1rgscPTHb
ohA3WWtQekRGX74faP9Om7vHlCNd3F7Ojh1D+RPJRKBWgulPzErYqdaqWgyrWU6/yhG3ckklp7O7
EiRfUT/mBChiF52Tm7E2U1iXjhMqO7VBvVSrv5SzIqNq2NFvov6RJHbQDf3qxAaFfrf16NloB2Sm
67nzqWMvoB0Ib2/cvjCgN3CWGhTiBB9eaw5IGnIo3UQfenDRgt7NX9PJS1d6IkYR3Za2l8gB6Qri
R0BVumhJFNTOYoOaLAmSKaCYA/3ylHa+acynGA3SqBZFaqWxwACiB1AGVIIRtOzr7Q/Yuc4YsYYy
IlxBH4BYeOwQ+NPUpFlkTuNnOmkF4EEeXO2BqeqH25J2NxavbF7jUzGxImzsZGorNaiCBgBXrw8V
nEaISvUpBt52XaRePUqpYHY1lKDUzfvbdV280knrtEXDH6dOqnr4F77Z5WGZOxKN2ReDoiFBKw0/
y0vLYbR271gFtrDtwFZaTuq3FXd66pRccqevMiMglLERSYG8UUN/Gp6Gl5JSQLQ5ZmcMkdEEA3Yv
AtxQoPiWGywa4IyTY9dF2UGGLiKqyH+korzHKxPu1ZytZvaFyip9iHTtSdW+qs49dYDPLw8kRJvF
BWGcF+l8FCvVq6pEOWqJWjpkwGjrFALgwk+eB4BaRG1onZHQbLzkSTazu7e2rUjBdU6NzjoMXQxR
Zjq/q04P7bKPqrT94mbl8bb+X8VJ4vKEq24WuTnVMZbXBmPQv5RBFXFejynoXsD5dpQRsrxRRGxf
A6I8QVtqXPikAttGxEm2k9RLfyLrbp6cN9hMK/dKpNJo0B0XQI5SH0jY4NObgG3ivLBnmQ6JMZH4
LfwObWLezpqXVeNHmyTOnT5+NwxgQZZ3CrhwyhLAZv8aaOlNIO/TAr4TB+YSLiVVa2sGUPQQoX3z
2zz60+v63X3svS5YAoX6VgW0WpkyXaE4i0IFbQLRkKVQFUJNQMYe+pP5i4WF7/r5b9sDINF5CUw5
sOuuCm9WKqgVukOKBlCffKXawTkAFpuF6TOmtM4rkGTLkKhe9k4+ob13WVHw552eFt6cYlo87yoe
S8EqmG0F79THqTeassz/3tq2QvjvG7VRGLBgWg1CQGr1LqnKMLXIc4W+VWuNX29fT9GK87PbihLc
0+D2U4J3PUQ52aGqqycjib9jakvi8GXbJjzRy561RkMgJjMwrtyWAauppHSw6ybgJ0AyDT+Lhl9h
KWuSDQg24Cb+g70KWPZuChkBbAd5BrWBP64AOTuuP29v4O5Z4cIRdMKBPFgMnOzKbLE0Z4hWILil
Y+cZJUZSwTUgG+W5GrziR8WxvZFxRrcxWMkutaJuMFGsztD48aD68W/tmD1kfnG/3FeH+qGTBOx7
lmsrTDgwrUpJtfSwXBSkFlOKPSTvl/KbW8VhT4iPnhv/9j5egYiJyxOTK2OMcoz2dqGnsHlUH+rE
m++LcP3khtlJObe/uhfrV/Ik696TCbaFvq+RqnjalThBDqZZ/szO1pGGmW961WkBFgk8RNRHcuZw
MWv2tl4OjYSnnmbj1XJ5nAsmYx2lpGPU5kD2Wj6T9DdqiN7Y1GjDei0WNIpWkpTq3i1EivgfkaKh
NhpFH0FyGSXOL2U5JUw207HrCrYSBKusxmVO1BESzMg4mMmJLV/yd1bvxUHvOZEOjD83C4EW7yWh
1A1x/Rcd/1Y2X/3GatYM3Ou9kYxAg7OQ/daCaepCihKfp7/SEPFiZB7GEsw3Dp4cVXtuv8rdw74y
oatYR+CIOSTxYdGibca03GyMqsTn0LPu6KWjDwCA0ptVIJUxH0Stw3lgKNkOn2RpvN1gizc1/694
Mf+D/N60dgr2Xz1nx1rx+xb53vLIYWFBOhCN9NjZzJfFXHtOxLENgEVhGBtjQ8KpJ2yeHLMuxoik
k9+ldbACrI7UsgbxPQvIJ3jw7gMMDEAABDkx6dDxZ/MTHsnJSlJgfT2WOGg0G3wwq/RA+updRrQo
z9cAqRVv0cnLbSu1Y+0vvkDQsbkz8Exm2N+sebTTR7T4O+jArTKJMZSJEeJGTHlpcdVCTNce2pGd
26yI0rbzJiZJyl49xGGFUOZDW4MGpeG4yZeXRnGGRB006GuPsdQDUEVOeda4ftrr/uzWmMlQX/Oy
jUxqnbU6lrzC91w2H94H0g2GEjH+J9h8t3MJaQas00ZTaLiE00PjW443HAAKGnuc9Y++kxW9d4zg
VqZ4RZbKMKo6xYo11hXBvLZftSU2ZW9WroqCMQJlsobpcjSHIrEmnGBdjXmFYiZMLTprk4CcmyeO
zmwV4Wh5c1gFixSIaVdp0EyN0U4MoFy9I8elm2w65GPkoCu8XjWvG4ZwTJzTkkluwY7rgs4A9YMH
wBg5EI4t1rLamHvc90y5N6ZHpXtvYqSBatSjyanFX+NV5qX3FrcR+abHG+OuOb1R2XxxaXss3PhQ
rO9rowot8/n2Bd8xZdulvU2BbuRg4HEujQZyGLL2ZUuea1U5mnl6vC1mTwm3yxE8cZw2pTPnELMs
lTfV7xxZ+8BVJYBfbAK8LERifJJTFy52Yk1WilEELOSjHS2hHnZA7kRA3Pcexjlzv3jpAbMGEHRa
eunsr19uL3B3HzfihQWiMdosjQnim9levAk9aR6KZ1E3yUCadxVjI0jwCXnd2LHGD0yxPlQfRsQa
KnA6MvVwez27pgrQYwjU4HrAJSfuJ7PRqA/rH03n5uMaWNi1d5xcawxr1wczx4EGskLW7jXDWB5G
Mnm/qmgd0e8EpABg6kQNqf28RrSSfMfMy+J8iIESMyIH3DUyjsDdc/sjU7SOtVL0a4vBm2hM26fa
Te6s2XxprE6WqN+LVNBe8s/ixHLR0KMHahwhqD+MAXP9+hC/15/Bje0hgdg8A9lW4lN3Xd1WoqCS
GXMGrAxWqyXsE8msoLW0Uz4903hCJoYGcRkf6n46ZLr+U6I8O68pLBZNIDyRibZ34emWxxR62kG0
UmJn2fRtrczeq6f8F/omQpUO4apZPxKju5919lhjMNtzFVCl6UoX2gU7Zqz7jCxatKTlZ62TZXL3
gtaLzxMee6VrV85i4yyYPfyi3fqCvmJgkJs1xzs4WrR6YZr92KnO6pV9/8tOgBbA1vVA8/nJXOKw
Na1Qz8qgy+1QsnN7+ugi3YLuMVSNMM9xGZ/YA1OdZcSuAQhZzb3+xfZrhNJHDERHSOYhJgKmhcdA
TCIRvGeht4K53dk4gtjJC1WfK+hnUH0rY8/2HfNEgvlpDFXdq4KMeGiBkj27d6/FVqyoKYZFFgx6
jVHxMY5ioIQhiq2R5AbB2xxxyMFWOcrsjGyPheMf29wkoEQb0c6gHFY1PjprF8YulRSnZTsqRA1J
Gi/VxHe0BBd9gi1VyMfbhyaRIFbMcq1Ru5ngmql1DkTaxNenv0gyOZvzMQQ3AEg/qyM59iq5X3zg
cjfUU1/TA3sA/o0FcAtvADLD5MketzsrQ8WRoIrEu8iuho3yOS5yzYBYpnzSyt6nhWxm6gquDgHD
hQhBC7IC/IIKw/Hg5WolXnlSQ07JlARr84xmSkA0+qqXYvhIxoGw48EvBAt6MakW/BvD2kgae3UM
VCqg7OrdGWmM4LZ+vKHMClE58rYa/LilofonTlNNWt1bjQlRbe6TB/qo+9mxmj1V8XoHhG4gqht9
sEqg3TY9s54/PwL35fY37Fy2i08Q7EquqQUx3lbr0nPTuSFICjyDMkn+bs+QQI7Fq4DoCbwatSJ9
v04Oj1cUGug+D/+UsEEQ5ts/sDoQupofbi9s73V+IZHr8MZijmuC2dwFEgFdijxDVIPEccWumofq
8MZaJ/PoO/HRhUDBN9RGO/fA1xijdf40zAdtODdOcqTqxxpkb+N31ZJV5Pcc5YVE4fBKC407bg2J
6YkdW91fVQ/PVbTD97+To32sH/mTNUayx3ctP/t0e4P3NefPiQquoa/6xJ0WCM+N37MyeH32gB7h
v/B7F0sUzEC/FBUo0XGKXQjGOufQRNmr6xsL8lZAIgnVY+x3MniL/ZUhQCKYoXZssWtDt3NSViZk
jvAMbf0pdk8Kav+3t2/fwFl/pAjxX7okrFqAWB6VeHKFKFW/luMhQ9IjnM9zOD7OWZA14fBpfX9b
8L6a/pErvFBc2oFccYBcNPBFtto1fp13D7SloN5WTytzHsg6hz1zCtmK+f98be7+SBZv5PI/pF1Z
k5w60v1FRABCLK9AQVXvm7vbfiHsts0iIfb1138Hz3evqyimFPa8zMP0DWdJpFKpzJPn1ArTIuyr
9ZxA5rl8jvXAvDE+4u/2dbLLPqmyAPtfos5vi6sjCe3xLBuTEq8kioKO8k73lUdyV/xE1fOlvipD
UxJ1ZK6zOpE1yLZtB3Q6IZs/ZZhVj9jnMf+LBAln4veqVifPnIVQWAYjuVJ65oRHn+i8bHj8Cz8x
KTg9Flw1aJ5W8XNMZiYinO+qpQwlFIBSijkKmyl6IH38MAwESSfbJ3m+u2x48wI+Mrw68oSVfRor
LXLsCHXTCQUrkEyDIfeN6VI5j+XfOnPJI1ury97K07wx9SWI5WBvJebbzI3XLs8e4mze0yn6OljK
37jIb5Nr6nlNmURj61heW0L1TdPcyiLg7PqLzHABnf7z+dYFF9AEdAs+GOHFIu9sqJ+oXkwQSqmv
poo8TS27QWU7mIcxbB2+r1HSxRN+fkbVDjNOBokkh3/zoyKnw/w7QNn4n1Nvypp25JroEVNb6lqK
gbj63leJWyYy8iiZpdUR7E0xk0iMyN9IfGDjgWe9j44ycOaSnGYJV2e+c7Sk1QGJDCvPrHjA1VTN
Xts8ZdH75YOwFUwAZUJBekFenvUX5txsCM8mpIf0Z5R+cOddI89/ZsIED5n6a/ydAKCMPu7pZ4mR
l4FKZwGe0WvFdJ4bNrtN1H1ctrLeqV9W0FUEMzyKtGAiP7WCtDBjcwUrahF/KR0WpE0hWchZOWVt
YxU1eGwMhHQpC3VIVeKauWOa8jJ2OSqK9fxhGyIL+srwzSa6FzT6cXmBywKOXeE/xil4dZDZogS9
8m61FpGhVTBelU7pRnr1M2aR5jJtzFxANBUPelRfL5vc3tPfJlduXkNdujEgvR7iJwGHzyhkeYvk
7W+MwPcAMQFDwq/79SiHno1CG1qDMygg5njl6f3sjan+ctnIOiH5z+b9NrKs9MiIMYB7CUTADAB5
vh8IZgupwKDQLIDK7XaDhvZEFO+VaZTY3dpBnSziOdCRPG/foZilVKmCCQA2xMWnxuFVYNqtOFxe
3ZYViJ9DukBFRxJMhqerm/oUg1xOwUKLmDvFme41jUli/TpOLBsIA7imF0b/MyZNdMwaxaoEC8uF
iDEtFdUjpvWqVbqsHLuOrYsloD0AA19Q/WfoEiuC+IRVV5jCpcJXQetEItWNewcSn1KY5TpbXNta
HWjI6FHRpbAF5erIG03j0Goz6LXTz5Nq7smQfzGqOeimahfr0aOjMuKOuhZWqYyDcusLHi96FSMb
O4Ga3oAfUs2dWyUoslSq5Ha8bOKMCVsxuqZNcpiw2841bLyLa0lvc53onO4mQDunbqg5Tgu8DiwQ
VTzMZOReAnLcqBx2qE7sFh4UAPI677Lvb4XFZQ4Q3knRIF8zc82oE0GEsETcT7jlgiFiclWTvZEB
bCeqztyWtLIK7dZZODa5CottpBgTLWp4jdHvwXDg6TqUS2SUYzIrqwutLBViKctuMv5WZa+Rclt2
klb4tkv83ruV+8c8nwkeoSwsCubTOPEaU2JBtoiVX8cl+szpDAuWkbqiG1EotP1Oxji3aQX0BAvj
qUrO5pIqkfG2UmGFzw9mWqC+hIiR1vvLnrZFh4s8CTkSipG4gNdIU4TABrGxRyJj1kFKdd8amnf8
XzsnrQ52S1+0dvJtp/5QIaTg9clfsLijHIqeAJiE4OzrRCppZsIypUMMNjSfYs4q7YDsrWoZCcNm
BAZXPATZ9IX9d+V5tJjUmrYDzrECPsK8p9/6JgUrLhsTlyUYLZu6J7Vw9oaq3LdWdkV09mDVE3dT
pr0Bi3M9GdpdTxXJ/m99ZdQwMbuA/i7i18qXFExQgDdLw8+yxVWt2i9cFK9C1H9xmWIEBYrMGNuh
aMGcRjGlBTmbrVCA/J1qdLMKxNGg05NVt7f2+NjK6uglOht60ASzsE0/FemVkpU7pflROOUfPiCW
mIyhZeAaMfiNTsqyqUeJj9Pk9ewwi4UOEkif9gX7nGnckhzzrUACLD8KBojAmBxY7tkjK0IvZ1bm
EQsHrQg70uDd2Uk+y1kh8tdK4JQAXBFim2sNA5o21I4zjOss6Gdn30LCejzEzk7ZJW/2vQ3oTKX4
6BYEUoTZcm+tM2/0Mf+xvB7LVoumMIdlOi07qK8iWKD8kG0I7Gs5QnJzI6kNHDvgSZAdX32uqE/7
fB5hSsecWJ3PYN7+C6krXLcaxkVBzmka6wszzUWXzT1SYSe6T+o3nn9cDpNbF/JCmapZYDU4f1EO
YiH7T/Fo4D0GUYcvca2A/U51Z1SOZ6hIXra2FRSOrS0beuR5+TxFlJbg8ygy00QEKqh+X2pN9ACU
lyN5Dm3bwnkCJz1aUuv8Rh1TbSpH7FxTIBDGmPtuXiMqib5bHgCOXLxigU9D/rtKoqpyYLNWItEG
cRwEAvPqvVdSRZI0bRtxUJtcmuBnaKZmrsuKUmQwgHN6U/O5bF8vf5Yz7MhyWnFG/7GwBi9lg2VF
uoUrWb0aOEDNhpdfxVcLKBO5s+6q7jKDIrG5RJn1OT22udq6wcihyNzDZutrwfAkhKs8LU1zsQNY
XLhxIAviy41zyaB+6nyWEE6nLHkHLmZPARasJd80KPJofecpUHhLO3MXyybyzwrO661dtuHI5bu4
QaXBwMdDm4s76FoauyIcMt/ymBPGkCX+260FnThONZzyjAmqrKAzEGuwWft24pEAlXUbQtAuVBdD
DW/nINnJ4AhbNyRm2f81ufz9aJl6CcY6lE2xuQ3dtwYokeJShAavnyo03SSPozMU97KpQF5C+pWC
kvQs8LZTVhkzQ24FGEA4J3fEb8wAsxvhoq5NtVukr1XAq5tUOku0FVWAT7dUEHRjKm49XduhiKpC
L4KFWmS5YvhIm9teGiY3DryDmSQbpx2Dwmess5aBm6DJRjz+ksfMfrFz2at9YxXHBtYgKqYXFUi1
kDPmTZDMhsfsW1ASSL7SthFngb5ZFBqAq9Qs0yCekMcqggq/G+zXIrmJrM+Xg8jWRoGRVl+KyBh3
WptgWW8ZmUD2l+QzRlUX1mERT5ZkIRt3JICyv62ssj+FI/fsI3Mh4WKNOwvtubT1xottpfFGolyP
vJYEx62tAzTXXJScgadYg3NHhUP5L3HwELOM1ypLGq+PHM2zsij4iw381YWHmaWvc3psI4p5g6yJ
edhY7Sfwxf7UMfp72cRGZFjkQjGOjjwQhbUlLB9FhqyZu6iwMx7a4ntmIYMuQyq+1UMj2bON8O7A
CEjnwBJwLqWQ0UyPC8F5qGmg2itUDNer49Bc50XnVWzOXUfjUGifOtM1xSAbLDn3RHC0/QelDpbt
M2e3EjC1lzU2EuJTu55QL7FGyePgfCNhAk9WECFjpBkOebqRkzKbRW0zHqooc/msdnxs7Bde2c+O
pe8uf7RzBzy1tQrnNfQNpgj43zAZs/ekrp/yzjC9MZYN327aAZ0cWLUQUc/wLihMdhUQ7jx00mmn
KckjlCHfwXolO8KbdqCnhu4ZhE/xTjzdu6Ex7NEYBh7mZIrRz+gxKy1+jhmR4eo3PxJdmF3QoVlu
qVNDI4/bsVc7fCReZm7BodDVVvbPTnU+t6bzdPkrnQcmfCWEPUAuMBkB1NWpMc1ZiAHskYfgxjkU
ugBVde0cDKO9ZSnoa1Qr+rhscMvLESdAXI1oSFHxPTUo2gh0fPHMUTOs0n1vONNVYk7F7rKVrY8F
cC0ePOidgGxqtYc9GKH6PiU8hHSXl4gHQH5dpZDJ+25ZWXSql3o/6tfruKQZltI5WZqHzvCQ8J9G
44+xTGBnywYKQCY0XhZqtXV1omhBkAkRoTwkWX03KxpyFXLbKMPz5Q3bqHUBQoWhEZS7MIN5VoUf
dY5h33zIw7TMkdcKonk1ja/iOHsfhBo0deMJNX+ajOYG0N3BxdeVyWlt+CLI4Ze6LkafDBy0U9eo
rJZhWFDBT2iNZ7gqsAFc3Pax8QCGvl05/bkA2tKmAZvXQpWMgdOVk4w80SlKlbj6D531bpfDbcq+
lHVzINmf9o8XDYmlibcQq1IA88jp0riTqHmd4yXZ6coVLpnEKyb7U9VGu5K0geRT6vjHTl8pMIa8
cqE1xXt8XZxx0gxYDhMVcvD93VvBvO/dJqhuCF4KCpBbl61tnOclb0IZFruIU73aRGVqxnyYW7ws
DeYVDnPT6cdlCxvx8NjCuhqTaFbMLQMW2jK94gwdUHLrCP1Kt2SqrpK1rAnyVGqbc7ZY4hPdm5l+
G7emZDx1492xfJx/98tZPt5RLjOZ8wDFYjysTH2aAoer4LofJjKCaKnku4LQac8HJb2Gmhz3Js5L
8CnaZJ92qeLreY2ZSprErj7XAi1GfTqACUEmore5DcvYwsLSeq6yaTeFMyYmtoEBApQYws3/nCEQ
m3BkYfkFR5sgchwWU18+qTUHqtr5cTN5pgEkZWK6BpEB/jZi6Im55e9H5kq7AG1XjLdeV9zZ5Vel
5eDgl/TCNrACp2ta5TvZ7BiL+joOQtwke9b5ht64pa096FYL8Au9j01xT5zuR19g8OAvjsjRfq5u
8ZJbVWWq2M86V/Z5wiHp0bAnrek8Ef1FXneymaunDJloZJFlM+n4QKB023cfbJAhe2QuuIoqBVM7
lY1Y0NSkXjV+YkzZXd6yyxbOBDenZCwt8D+zEEIMbiO+VqmsWLRRtzn2iLPyYetks4j6ZRFXlrWP
9+wq8cU1K9wqdePP6K98siVNe4kTnqlsYjh8HGINJgEI8/TqJlF0AN3N3WB/yYbM6/pnCumTTHy9
vJnL5zi7cf71PxTOTw+YgLZKYixmqyHfqRMDf27lVbgMwBjmok7r1+V3oTiSi24jX8Cw91KctdC7
OeMpMauq5nYNq1wYxb3DjfHeyUBTqEaV5fZaWvmNk5USpOvWbQQSDDCKLDPa+MCnS50FkEx9juqN
aj/zHg8Nc9+pCixZkot181vqEF1BawDJ5RkHbUfmSEwtLGX9kN8aRT0cRvAP+jZElm1F2RFHqT8p
Civ9cq5rP8sL2TD61hk5+gXrm9cs1IJO9owNHpNdSVWv57L0VttyHSjYoL36C1e4boCABLlONYEm
n7LnPHDu2VMxu4mXos0zBI7t8bt6p/xofxrBQmMkIxPa/JpH1ldBO0G5XY90WM+HrHDncf6qKDiY
wg6YasjoTjf99cjYKkqD5rCc2xHVrJFU16byatXAaA6dZyl3HPMgl4/k5rc7MrYK04LqadoLGLMs
8ZIT7a5gXBJCt67V40+3CtKqSLsswmB9aDEMI6iPJcZm7LT83xayHniazLEjmoKFdI22Y2nnt4B9
XN6rjeYFxAx/b9Z64qlVUCBmFmxMV/wld7x8lwTMM91x8PMXYMdC/smRTIrp+kbMPLa5/P0oKSHM
4MAMwubgRZAGxavjA0P0OX8TD0PImcduu0DlQdq7ee5h3mtoDmkPNq/SS6Vzo5IvuSad0PSkGPTl
oBfmBJKfnyIRAUDLvmSbZWYWnz1a8jzPdhtVcJjoC092Kg2qOxEkoE1RmKtaeyXaLQQeRuzmkrrX
9mEAy51qQqEQyLlTw62ClLoHaiHsgKRM6uua/HETb3Gg3wZWK2OTQm2WEhxtNf6I+/Glc/Kfl3dv
O3r8NrFs7tHm6RjhVWsFayjA8NQpaMSAiElUzKVJ4ml83F02t/2tfptbRUaKWYCoarAipdDzuzGF
JCHR5jSAct709L+ZWsVFQmdDbSKszLKUQLR3Go/wEHi8bORsNGZ5gh9/olVAVCtRKWgBoMHz2Pt5
eV0VO2P0my/KU1e61U19Z0EJYHjHLPDhsuXNOwbqz0hQKIQU1uxZvBpYWbcwXCt9/GIVc43SLjb+
1kZxOahAtCp7Yy5sTut0bBF2Rx0HNPX4p05dRe11QAtTYEAAhk/DAWwPd5GgEHFJK/4yos1228bx
NzH3xTXjhR2OQ28Gf75oA4tdmJ+AtF1HFFubZkhrofobd7N6Z3JBMjcfoEBigD7prep7mZjTr8Rr
vWgTBRbwnUIe9CxdShrDFOB24aBG63b1ix0Ho+GhUq+9sydrD12V6lN9nd7Ur1W7tzFP5+w6tDN9
GUX05gP/6Hesk6Y4F8zE250jrgOe2N0k37un6ortQKTgctd4r5T75rucGmorxB2bXX3zKCEky3X0
SDQxXluzBvbVPxfNBNHL7x1ely4Uu8ynIccOi7G6axUox9Q1B60AeovgfN1fdiDZelYhO7c4poNq
GDPZ+NhS8AOYMhObIeF4QauonWlWxway2Hhsvha7OQDKbp/d1/t6N/BA99Hjjl1Zm1u2sFUc1yB4
4oCEmIcsHV2tvS4dW5bOLHtz4Sg4q9gtWka5nWFdxq32Pu26MMWslT8/zl7kWuBalbbut5L4441c
RXBaaaSwlzV1ncHdvgBfOK+6W8Gy7x1GTdq5yl0bzWJXTMbfxPVj26u4Hg1p3GsOFtuDZEMHDdms
eZnmJr7p54fmMNwbsx/d/c1XtHAaCEiI6Dk0kyXZWBR2gu5W3CeeMaUckgxWJLkZNxPTpYNvAYPh
oPi/2tiid2hnEwQTURcqmpHMuMboN4Afql54EZgGXN7powcBG2Cvp+wnUzCbIsbxKXJANw0JyNaP
hSYbSt5KRY5/1WrLCUE/Oeb4VbUOhGiqgsfPqSHZo9bju8Erxx2ZLsngln9y7dJgYcLQCERgQE6w
Cm9xpfYx0QS6bxwsKpnq65nhg5HNow1otcE3xXOZsMjmKo9MrhJ01vVtNnRYpW0iQW+q+H2AaGjb
ZYmr0+LGKBxZLX0rU8CXhlYwJsBwi61CQ4kpt5YQtDLbsUkOGa/a60SNRQAOpGiHqa1KkuNtrvDI
3ipO6L0oMsNscUnXSeSCrek+IdF9r02N2+EJjJllmci6zOLy96MkFhGdGANfLDZ0hxPkT/01Mksd
FH5N0kmukM3ttNDYgcoA2i7rrD8hbWXifc0Busisq4qrC6dEAi47kjQ71lqTpGKzlTKjVfevvdV1
EpGkgqQb7DGmaR6f+Gs/sa+1yWvJd9usLB5bWjkKA45gzrUeLWKaHaYC1G4JnVFUNNLQyoEiLBuy
z0znJa+VA/gKvmuifJma7GDa0V88fI5/ycqFZuBZClvDmtEa2jsj6AIKWSFs+zOCGAThFp3c9bAT
LW2a5wKLNXnqY77KM+tHMrN9k0hAzduGIOEG1MyvtvGpc5aJw7NomHiogJ6pZwNUm/UF6tYosvb0
Vg6w9Fr/39K6ppHpHMSoGrAEqSl0SF8o3V3d8Vyynq3DhnHdBWeGBZ1NSA7DAMWgVsXNqPa73G6v
Z/2NAcmaM2gbthJH2ArQx8ZWd4LTA+JR6jPyz6g5mJX1pbGs3czjfZTlVwh6j2K2a0miI1vgqgCV
odRdQqUQ0A8DrPVxvQfkzWPgxDHFLd7jkuO99dGWfpgO6ODClr/KSIvaKHqwSCJ2jSDAUEDBPcjC
45YHAm0MbCBGMc7R4IU64D3HNFw5aBGYI/XMDDTI4MGoZKSYMkvL348CcQ2p8qhJYclobV+bXovx
CqBEKBdKfFBmZxXwW5HH7bD4YI78oDEeLUe4xnAtJ3Xb9L+jrVv5H+0wAO8M8AWWOQ+WVc7uTADi
EkbzEGv6M+p7jyYZs+DyK2Ur5AO7bWGaGrU8DCOfbqNDMEnKhI4bO3vK+z1V7+sxvGxiM9gvspkA
8oH1++wpHevmiKlFYFlS21MBiPXAA994BfSOynzX+SU/1KGM7XbT1xc8OiKUrZ/BRzOilRYBXVpI
ZnoYFP3A8uTn5XVJTKwBpJzSrEkqmBgV22/Nu0knkvCw6Xu/F7Gm39MqpU77nvKwcO7S8VbThqtS
oWHB3y+vZNMJjuysEkWhT3mrjgYCAwMfcDxHV21TfRkjpksWtG0Ic7IgkcGw1hqrGoMzgykGPIHE
14n14oidYUja2NtfBaPZgJ4BgrZGCOpspv3AbB6WixCI1rpQdJGsYuuxiLIQhjgsGwPGayblaEpB
3uwgJEyzictIYz/pkJceOjDomotHoOscD8wxqTtpswyxtbk8IL7xogK+016DVUnUEq5lcAnRzjyo
uKkcTCdO/MsOsdnUAroclPn4SAvTwmlYMGZTnXodHwoVN+UThtso0ADJ9ID/WA1qjPz6dU0NvwFm
YK+mteMC+W740Duvd3pD3jIrtd5SE29lCLAV4ahX3OMsSaFA07Ab4GSNw+UfvOVYQHMvNAoAfZxR
rymOmhhzi7PYmcJHvQXjt2Apk9GvbVqBtg3SBOC5zyiQzESAeGlSkCva36bswcDM5IS37OWlbH3h
hW0eoDxbPcfLiWgEVrm38DZt39HutmXTGLJ/f3XPqEMTT3jp498fJk90FhSkZCoIW3HreAkr72mI
2iXWsoR8trw2acH0GnkUFf8JN8Dl3dq8XI5srYljkj4363axFd0mD8p7fwDE6q0LnFC9Sd9BObmT
2NtK2ZY6vA2nBxn3+onbV1qbdJgKQ5X23Q7FZ4x72HhLQ3Hcw5hQ0IYmEgS19FP/+k8ZjpYGwLHp
ZduPUp5+0ifRNnEetoWyg/CqK+YCdHGK5PBvOsjRClcZT85oPxs9vBxuEhqYhReGLIJu1rqPl7Jy
wsw2alshWEqzQ8v1yvBAYzogxgyHPkXjMtrPnupnIOx1Mj8vDi3zU4jL+n9KWP1rR6FAt0RxBPM1
9m+MiyqyGH5Gqj825ujF4sbOC1eJZC/rZT3r6g/gr/8YWtfU+55Zw4j6dpjUPXFnyu+JCbBAx4Ns
Lq8jU7mZJkWSuW5+xyObq9ROnQBUjpZoZSg3Dn8R7cflo7AZDRcKDwfc6efkRY5w6iopAB6OZ/ZQ
j9rOsKNrO+u/XzazuXXL8CJwMng8rIsgRGkmBxBBeD0tcKV20xc+24UvFqCODq6yku3UtBkkh2Dz
mB9ZXTb36KxFES25xmEVPJDfB626j1h6w6vps2GIsLIsSTP9jJfxlyce2Vs2+8heLQDwtpdVKkmv
eXprpn6TNEEWzdezke4iJGYHFW3ZodADq42/5jYoN3qjlhSjibrReoNODvQvIMGlAYS78hqNZjn6
+vCaeIhM06WNeLNTfXpJaal/ThqKfN1wSn9SMuapEDaf3IxG9r0DoFYABI8VpjjarpVYjW+yoXjM
WfR9Vujok0gfwIoyhfZkfenRoP+s8xktGNvh3Q7zh7dqFSs+dIo/0y5/rdTpSjDtwYwUH+QFN5Y2
3cwRCbqi0CHMUd+WwBWlhqa4ZVzfJ47Z7CBhdt0pyuc+j/MgVQfhQpUByIMJw1BxUVhuHpdXsUju
wQfjz0XbuAWGikDV30D/lAZFDVCzNjdIbVi3T+tUcecp/QKmjhtVG190De1WCK+ZBWglVTNzCeVX
lUNqd4wS6ExmQTawPaCtbxbJb8BvGjgJLVygW8PEzIJqwaDTZtiPcbl3gKO2JrzwSj0LVCGuzKl7
aWP7UM0kYAa9wujiHiOvviKqUDjpQz73AfL3KwWkQxiGPmSihLB3c5ewyvJntUVJMIaEStW2ezRn
3ozGgcR4aX7K+u6OgicmKYcfGDPAy7Ul91nKQX9b55+tpBp3IKb/aE1y1cwA3JGZX+Hrj4GgxY9M
m03PIVPkxsBiplNX+ckszDerMaJ9o4gDw/FrksT2CgNsYhMHFexQG8/znN+KKDoMxXjAIywcUzsK
R1sXO6Wy9x2ltyOhe91uHtG2tR6EHkP2rYjbXZ9OExDDo+n2EUNiTetHpVbgK5nmaXZbf0I1Mug7
PXFjhQEdmIPJ1ymQd0JW5KkfFZRgLbBfV/MMOui5g2vw9iNBTPbtRsv8gre5h8SrBrWHQq8jTBi6
04Q2RMeUzC9HpwlRM4nRwNfqe57rszfYWbfk9+oC23ECmpWpn8cxloh7w09SBqq2WRQ/Wg4e2llR
rk2VXY1aBw2Qsg+yxHwTlO/6aLjO8+Qz19ihJs0rtSvNj3EdPVQC4m9pBb675Bb+emO2IypByhPS
pBgy9EbU1wAhOuorzYD+9TnGFO8xW0X1gJbJrLvg19Jfh1gQK7RAv+2yYoZTDxO46vrqUBXWtdCg
3Fxb4HoD+UemxoFi14BhD/bkAsT7UgNVAoK75paXpPLAh5eE0P2pQNHVDX4V1ZVX2NOXBrTDvt53
L03OGh9FQYzvqjBCHeernYzEW1oCXwo1/3Dm7iWdBsLdhsUl+uU0d9mQEhdjsWFZgkFeVbjmGalD
3TKdrx06iVs17zGmUVS2O9r2YciMAx2dw8B64UdGXGnIHPHASEpm30fWBOqwqv1KplHdca2bgkq0
oN62ksyfbT7c2nrBXGRKmL1o0+muzq3cL1Xn2WF6vDPLyDoAzcmQNQHu2A4D3Q2QwrkzEsPe93P+
XlgR87ouTl6QVeJOxhDWAHWNQ9yDVJK0bXGFAtpjy0kQ29rTIKY7LY+Gx4JZ9SEms7WDhBr1Ysz7
esAlXBErDjOSfNd5YdwM9fRK5/i5a5gUmLQRtcG+7jgWWB+gKEFW+VSL2ZJyGso8NFjx0WnWNYaT
dHes2+t6IABgqenPOUKdzLDDfsreLt/QG4nGifFVuq+2ytgDy5qjTdGGU1liUFNWKN26HzHhhdfd
kmxoZ0wyY1v0xVh2eagKXAJGl7kCghik1fxcLYmboRjoslbfoREDcpvyltRpMFbN/vJKNx42x79i
zRFQKqOpDmabY76y+pzApxWh/Rg641BMgyR728iulpG2ZS4VrBRnjdOy74sS4Os8ZOPsEgZOr/h1
0GQVpo1Pd3Lbryo/doZjzeMlAU5rN6XQ5rZlCuAb+duJiVXVec7IkCQREgoSfU1ZGkxD77YqgKPg
h4yRPrSZJoMPLQ63yrZBy2fYEKPF1PXZHNZQ6iXqkUimxiDC0I3bhNZdf2UcHAQFDMcvzCvRW+oP
31rFFaGsCbqROp5YX+1pHZuTUNHFCvGMAH5cuLPauXqHqIGZGFlFbeMDnhhb7W7cZn1CTbGcPdAZ
obebuWbeSbJTmZHl70fJqamjUyxQCcd0hn43tdlDUcgkzje85GQdq/xXieaU6JDUxBA2NBvyb/a8
n1gdqM69UFSIJEnmDLa/kQ1mHkC80Jlbhawo1QthxoiXJc1itwbQf0i+L0+xxBnvW6ZLeksbhxmr
+9ccXcL30QZaaeVMQsBcLK6rXPeZXrkaLf88Op1YWaXuht1RZtYFLoEEm2ik7Y8lawF/2ZWdybpl
W8AOAyKq2D1okwGRutpBodE+BjUlnmVQ8K1SII7jq9bNbzo/clV/eE6l3CUbXohrBo1AVF5gb620
o/A8UdUa14zeFuBWxJz7nrB8kPj6Vog/vkkXzzn6VHYDeosEXbmwnMUusYz9oBheXdHAqiURfmti
9STEL2fiyJRJREH6ccjDfEq1IOrUbCecvLvrQPAYdKR0/DrOsx1+T+xXsza5ZQVY85iCovDytbYR
L1FrBBMdiiC4Ydc1846BZ6QvuQCoIbvXxwa5ck2ulbqBIiun13OcPptZfEhFI4OobFpemEwhgWCh
or0KX1o0dwMDdXdYd9lwiCznR1QjKU50BZK9TvlWataTVdXPlp3IKulbHxrvXHiSqqLHvMaYKuCv
GGlNBKTD1d5vRuRujnUYdUBlBmJ8/vMdBlsxys4YvbGBujr91Eo50CiybAFae0J3hpPxd1Z2rpJi
olWYBN03KoIpr4ZQnRxHEuw2og/mNVHiQtcXSJJ1zyAXC1nCHBdQFP2YrSuVfvTl18vr2zQB3CpQ
XqaBpsHq1IygOeFpnxShPt5P7UfHVHeUDRxsnH98JkzZwFUX2rZVeFMKTuCJsAEBmU9N1vmWzSTN
o41r4cTE6upuzZyk0YSdgoCd0Bw3RkYErK6Xpe99Mfl/vGdANv8aULUXpruVT/RJBqAtyYowjY19
PiUvemFAMIJzWY6wtSrdRLkVBxyv/PUEfoMX9gzkO/ow4LtrKdlRwTOAi9GyKqGDgZqF5CLaONUY
U0CLBHHDBqvaamUkLaqSDrwI1R4SxEph7kA++pzkxafWbvA4nqu7euS3loZ08M/3FM8EyAAsQQVP
+9NzZoELsckolspqvBC0b4yC51Q2Kbvh7IhXv42s4nanDrQhFB9uBMevQkpvaB65JsELbnn7sZFl
j48uB7vSUxQNYGSIlDAiFDQC6vtfbJZG0MmwCFiS1xEQBP+xlUcCcUEtqVfQBP2ZHrANafTb3LAj
Q6tjpbddzQYUSkI6oz+oF4EG5HAiHSLeNgOBW0xmU/Ws5291scpjs8CBMvjT0LeBZRS31fg39zZY
r1RA8oCXAEn2KhBNDhcRmoNIEZLpNqnsT3FifxO9gfm+PH8aEgwFNd21U2utlxO9B563lYTbjbvr
5BesNtTRtFLLHPwCPtU7FSQrjpP6mBr10k45XHaSreABRTwA50FiirWuTtQ8j0Ils4nFOvGPPqrQ
blY+EqV5MdvsrsSaL5vbeugjxcPXAyEJGEDX/TXAk6DGYCUizMeydJeZoZ3Cov4w4FV1GEdOP1Ja
lAHR0um578c0gDvQAHQz82tvxrIx7s2NPvo1y9+PTmFjJVGa21g97bOHFOy1rs0x75WWd3nWSXKE
rZT6ZOmrrTbQ1wAEzcJXta13aqRfWB3tVZP4RsZ8INC/96RQvWa2wspsvkQ93c8C03UiiQRKv9La
wH/5FARRHKgdVJZWYTyqsywlkZ2HZq+abhcTGsxV1x96BqRLpKOKbA05iNNAZRwsessgqNE/o7xm
uGlKst1lx9g63AsG8J8fs8TLoy+h642qxDU0TyYCsqdZ+Rrx6BpKS5IMYCvsHptZfsaRmUigBkot
mDESCAjUZP5WdEJSn1juh1V5AmyjBrApILMEgd7qO0M7sDNaDd+5nYO+mvepowLAvCgVULeGAHna
RpILeYOKFsyp5iKai5MFyP9qWZot8rYE1hXCqG3qjr743gnfrjzhj/vKz762uW+7yuiDK4MFMizW
1iGCC+lItYEpAcnK6Z4yLRdKzyckv1kUPWRxa31yzPL/SLuu5dZxZftFrGIOr4ySLOfsF5a9A3PO
+Pq74Dl3TEMc4cw+jy5VuQmg0d3osBY4uTu1RRZXqOo/aEAAAA+GxxDvgsCDjXhVLZLQZm+UKL00
6p3Vm+nB6BJ5tJtaJLmdCkn9B8EcXjFo7kfDGThEmbsiSSQqy3CA2TKQb+rqm1B6MhcefdtnNwOj
OmhwAWe1osMan1BPlJMI/M6MRgUO6ua/i1vdSXadk/qWkwPit9VBAJh6llsHfcDnut1QXHSHA60F
bTbKaXdnmnZI8quQXsRj5QJrKXF1KT8OWnPVkelJFurGAZ0VR3k3PBDww2VU5ylh9mmYopBOmkgG
qWYoJbapCstNOy6z3wxhfzvMoXGjCxUv1bvVWAKxOFIgyiLnzKYbkJvFnLaGaEJSUF8DJttOnqNf
hhodZGK+6wYqcNa4L8PiyixSPx6TPSpAx8GwnPOG7zOpzJ45PgINZ3j1nMIft52xTEPRVYEZyppN
hnhyOnBMUULXd6KJmBLq6l2iRz5a6x7LufPOy6e381Q8Amp0g2E32CiRGBISDjrEx5kOCmVB3cdj
cz0bEw+8aMv/GWis+VsSE9UIZWkSVYOkaHmLEkd3uiB0MwedxKLgd0Mw7SmJLG8WaCsNg74CbK4K
bDzg4zGR9ogmPxEQ03itHOZjg8eeL3jFUfVbw4k9XsfJ9iK/pLGpwKUup2wyIK13Z1fW7dJVPpJA
MRxUM5zWJhmaXAoePsDWxV0tUWMiVr1J6kTUIDRdNHcQjAs4uWd5BhhTVYcvXSa/NboVnNebrfBh
va8ac5xL0tWgcobQyZm8ND/WfhUYjqTZ1X5qvYybH9w8SDQ0iGhlBqyKzoaqYmyUYZItkNJTWksp
9mNxeW5K5QNAKH5m6QfQM19oeXqvlv2F2k6cLO+Gn8NDCiiEQPqnMGmMX2+rpB/NCf2OpJEbzxr6
S1XAXBCx8oNcdsQ+v79bZhHXEVzVIqJGk/WqypiaeRIBvT40YtXr57a1rQa0y6aAJJIwXkdVcnde
4pYlWEtkguGlsshcA1QRZYDrnlwIRncBZiBOcLS5iQpoXxWECiYa3r4HCxIq/zXmCZHlMaSDNrYH
zJtfmFr5YAg6x7JurudLFDvEAozIMdEmGc9So5ICbQB1BJlz4VA08+Cf37qNsBLjEGhhAjggiF7Z
/JjW1VEfzyJUQ+7e2hpo0LNSEE4MQreGtdRrIdQKrGJXjKf2BXp5q0CZi9BuTeV3Jyq7LFJfcjFS
7RBkQaSLnnO55eQqNn0lMGfRRqcg6Dph+ur6iKArEjs5OTm5GrK97AHnDaVmZ5Rv492M177HQ6fa
XC2Gsii7GHAl2Vc4GWV0l1YqtFGaPmJppFQ6yn1BxAph0GzZPTFrNBmIYHsW6o/zx7mlOXjhqxIe
l6aMlOT3nW5EMWpztPdgLjl6JlWROSqpe0zuAPP730syUKFC4lNTMajBXIeapMDUNWDTdKvwJdLT
IOOhkm/OS9lST7wNdBRMMQYCa/h9PVNXhYLS4NKhkUM5oqupezKNsefcty2LBf1XsXNAFj0FMclM
PCRVSInqOLoJI63ZtY1UgLNdzdBNk1SAYit4mEXSie8DFB+8gajrJjQT40/f14Z6ThJGoCYIyny6
I+V8aLLiug5px45ovKROmid7CRMcZQjQJiG7kmPF13LByaPBKwhYoCy9cmoxekR0mu7P7/upj/z8
OPRYyaYmoaWcOV5RF8BTQ/MLUvJY76mHRGua4U+dZxzGtwlUmJwzONFcKhCoFhLms9ApwhYi0DCn
j1oWlYA8eu/RRKVON5XBY7g6DXKoFCS3QeKN+iBQWb/vuVoMNYpWeEVPTvU0eeirAxo1dhEGFhP8
kuW0jrBXeR5xezdXYhkDaIrDJIO5G3X/H5OnOjkmAex+N/mSZ/zis6xsbuVKGnN2hWnVkthBmiD/
HrV9il7GpnvmKMjJzfy+kyZTOa5TqbTyKEQf6iMFB6h96Tl2Eyc7oina6S/5fC6n8B+MROa+VIlY
gO6YZkCCsnDASv6YuoIjX+fPqo2u+hDNE4kLZvaOE8/wVip/15moMcLWGrGdpfbbqlK8uDjhy6mX
YlamfJcwG6WGJyMkSOrvWbmJ+1t9Knyzlvw2yT1Bfiij1mmnyG+i2TfzFIbpnnOcdBHfXDTzCXQT
Vi5aKY0hAUM43VzFVxs73C83AF32pPfCn9A9ytnTk2CKEcfY9bQ0AKBfYsV6eSFqjU1oN6C8R7cb
x6ycmHZGEBMaigkI5kqqNFl8KTeCHXaGn+jvcojZtZ7nRzgXz2Ssi5gtUY8XMC7edGE2tTs3z3ho
BJyj2vQbX9fbZIwJcgO5ULa4eb1r5c7sxo4MjFsHHSqK/QNzX7MjOXHr0DxLiebD1/PieSfHGJdR
k6N5kbHG1NgteDvUaHwUpcyB+3fPS+JdeHY2oaW11rzAQpFTWmw0IHupq5fOcJUcZtAfg1M+ckbL
m3Y5r/r/DzcSyOCirmJ46/P31XWYxwZQMqYA/bxcnEoODD+9tpwelfh9aGPmg4sT9w+e6UsicwGl
MNG6FCAjGN8hLwboisCLYFeO4EgLztNM7AJS0cLJ2WN6XKf3/ksscxFRKykUkIEgBdouTqIoaNMe
boGBfNWqygFgHLXfp+UvWYsvYk1+6iRl12Dm3bYEzEnq06vSZLm9YOTBVvLxEFmtV2e8PM+2xn19
InOFMe2fxSLeQEGhX0yAu6nCN61/Izyk1c3LiyYE4I+C3eWkeCa1SyHEFXYiHB+F6ZeC7lQp4QYg
1JSz+62AE8fEAxmcG2zYPA61sKhRUgb5sU0gwFYdyY4yG6iEx2LfWg4/y72pzCuZn3m8lTIXNLqW
TcgcAOHji54aURDQ0JmAgO0qToi+tswz9hzN2nKba6mMu87TOE5mTCbCTKkAZdftDABQgqPa1WgD
mhNTVJ51w2sY2rxGa6mMs9YxSoGmIUidnGWxJT/SYBpjEDrFhasdZNv8APAUL1PHWyo99NUGG3Vd
x2OMDUbiwyHa7WTccjaTozafy15JKISFoAcxLTFV5ISB4ipguIkcVLtGNI3iCDGfcsG1gls3Yr2X
jG3IjaXLwJxWBnWIotaFKf9oJp0TCHCVk7ndeMaOadhDSHxcnCJxtF3ziwJXJnsrAAZ2xh+U5C2L
8dJoQ8naQcFeprkvYE7Cp9BWuo65/9CtAW+c7XR/EZBi5cUiPDVhHHfeRlbeorkmGPPHSD6q4h1H
S3gCGN8sGw1A/EPsZfmiB6I3vKXIUgPTdYaShLbyy3Ln1/MiORLZIddKU8Z8nCCRwGWpg2VnIy9U
PMWSQwiHMT50JKHIgtNhziuh3EWKjG1TF6cz7HQf7YbRzQFv+gNzi71HvBIPKm5x8B8080suc1yp
UlkK6Kv+c+cKr6vonYuR6ncm9JJKuWftC54p+QcD9iWVPUNZHI1qwmonhHbDDNi8eVfAahJHBQyY
jDBAcJOP86e45WFXO8y+5QB5asH5YaWlqAN6O38sY+EVeexDbsbjn0QctDsXCUH0qCAb/d1YmnUp
YkyigJ/FdJXzQtxagomuHMOLMFfW2ao9ubK7lDYtcjhtyZNP1eXUA3/JZwxOmgFrZi4hXzUcM6D5
wAyo33Y323BOmNhxFnf4OXd26g2Iu7zzO71te76EM7qMEktS6EUJVzwPTj8/hVbhhhUnU/0Pmvsl
hdFcUpRmP8k4T3TSmYGmOvAWXuakMHO2iTqlIz7zFnZayP+8pV8yGb3Vs4FYy4RW3eQJ1XqkOAbd
oTUrPNExZaDD/nSJh8mwAAOIPK+/bYX+ls2WrlpdFaNFw5EiSY+Jm9es4jFHbW8purwxyoQ6IMrc
37VWriSRZKjGBWS8N+zFy38kXuEMtZ0SwITZGB3bcSOoTWVZyaTLXjn9tpHzSaPLMsCD6evgTnRi
iA1d8SeN29IFiNUDBkXd8zq6bYJWcpkbCmySpdIkKKmeuzS3o3UB6vh3vQ2sKwywFn7voC964kUC
m6e4EstcTLOLa6ObsNzZn3NfBAWnm7sxPJgcuQCbdXRth1wZ50JyD5a5kXUtKYlZQWo+OJJfeH9F
VrDy9H35Hyv/Z5HVaqnMBW0VA2+QsiqDaujtJXrOtLva5G3opqFbCWFu5KhOkrWIEDLU40Uxw7ii
fUfNxGtMazlm1XN2ctOJfIljQ4ECr0AtiaE1Rr9cqUX6VEntMStbtzFqTtTB01B2Fnwa81arZ8ga
LXt0iYsRu7dfPTK5cJORo+/4RZ3tKGS1PPn7ZWy6eeyLESJVzRYdAJ9WToaBzl1ORRZ+hMzxgv4a
hxsQ0GM68VeALdOBegNmU7aBBwwUIwhAIBg9WAmmTWF8KpjY5Sq913+Kll2XnubAEiy78Kq/5EFs
b15K9NSAoQkFSYnd6W4uI13T0J81Rk9he1hynpZuGrmVAGZfZTNqlyaEALHLEFNdhsaHaD2ct2i8
RTDGG8kKVOQSUN52+cGIgWKt8/oYTkv81P2tlkE/YWWrTTEqMN4P6qhlequN30LypjZHEl/n6qve
PEbah9w+oB/SPb8w3ubR31dShSkcWgzIIHDTIlswEnfUZidRC55p3jQlq9Uxphk8N5HYgcAzqHOn
d5XBGa9zF6n/0u5+UV5faXIBDYyJZDsClRZH+qZhWQlnLHSvx6QjtEUwLnJX0AQbR7EbTB0D+hjG
Ob+h2+5gJYyxzCbeheifwEpjBSuNdstV7oau+YD89Owp73XAc0A83WSsNFAAtFGZsToT+NGTdOwn
kRfx0it0akH+vsMn7QSCqsUS5gqBaaO8RDspBoRz8ti5eMUUTnro/nXR/ftdYDk/knoYAMKBJRmt
tzih4QqVXRza59420h1g3BKvD3jBEkdJFLoHq5tQddZQgskbk2IiFES7itsbZdn3M6eT5hR/jFkb
Y0qyNM6naMReShidNR0wyc3IHwh23jsN8gfwQbkPbKkB90G2BVC0c7uJthQGw6FAtqH1fQChfV9p
nukCRqPRQoo5DE+SriuFR3C8KQHTyZoI0kHQBzFWRRut0ZhRlEJnfeyIseYkY8S5Z1uGCy2Df4tg
DIpS1pOpDBCRtZktG8fC+LCqfzswiaNay2A2qkubshxKyBjan1X6NsBxN5hVHOYfHJtBM5ns/VoL
YmxGH6mSWdHFSH2Qq48mzr/sJnuun+Vup6b4C0D0hrAfCotj/3knxRiPuha12ABZbmDK6BcgxE5M
Xu2aI4J9W+Vq3CsN0RGVN7dDpLuLlHEWsaULiCwAYWKAjfxkNKoHfbcY1y26gyojie1OrkwgaGDI
1RrncuEo3qajXktjDmsIgSKjGQ260y6zu9qfdzWGi1A6FuG6eLEbb2XM8cy6tuQqXVkh3GDyfteN
96EUcdR8Kz78WhBmRr/bAx2oRYYOEPtgSNHNZN5OBNyERemJw6Ug3oMazAGG/sN5ld9SirVMNrc/
Wg0JRWziaHxU4TFGZuG8gC1zvhbAmPN5LIsJtLzYOYDbogvUQMVg7H73Cw/wjSeIsefLPCxVnkFQ
OavolQY9DiareznzBJJy9Hzz1bJeFN3VlY9qW+CFgZQNs6i3NEWiXWSPUbQTf+rIeGlOGyjon1aD
8xtJjRxrm9YyGVuOEds67Vp6UhiiWKLf/ZjaJjhR84LYY8+ZUfl8DTDSdNAcA2EZ47zopmJMrtAv
ejogexBIU/qAsdhXURqdos/3sWXYyviLFIML6js7zeUfrWV5mKK6i5TYHgrR0RNwdfXW5dzhGVfI
xS4cJXtMK6fpJo52bRkBfKchS+igV0HrwOyKlQJ5SCMyOtf79GdYGl7edr4+HImhu7FOrmYDvkKP
3vMFgW0mcxRh4/Z8k844PysSDfQ6oR0yFxY7jjHFz60zbqj1NxHMQQDFEDFKiwUONfgLjdypMLwO
6Bm75XnZDQX7Jomxp1NEqmSU0DsnRaLTG3iJZz/SGV1rwgx0rz+oBX+TxlhUazbrUc4hrZSayxSv
ReWBqPN+6nmwH5wNZHsPwp7yN9CWQDDA+jMC2HGS3RoJDd30//UNXS+JpUZOyZArUw9tSOdmn1mQ
sli7ONcOAyawBKnhOcAt7VNE9MQC6k0BBSaj+wS4gVLRoEVU6NDXYA3BkP8uAAcVJYBpya/M9FiK
LzLQpkg2BUn1NhmUbInb3EENK2sq1p/BXAKkv/Aqj/AZow+GjAZ6c0D5zRMAtOYaTy0yjNUfvEsw
Hv21cuZSJGPWDBgCxMphcbzwt+phosIR7xHlKk7hRve8vPQpEyFwDdYSmcuhqfmUaTMkqoHUugbS
3+5MXOM58ixHMxx5oKMVYB3MnaK1I8kRTKSvkEi6+NeTbsyHMPcGjSWTEi86ll69hsthDO/F5KpH
n9d5Xd5ycesFs0/NXGxEZcR0cyAHkm8+ZYdxlznLj8WNUMkNveWZt8VbdYdvEplQxADCWQYUaEQK
XXxTQY8qVcHc+4jEfGRLmCmM9RiPNVB4oEKplODwiR+UUQQEHwCJ4nIf6j/bgQOgQo/1jG6zj9E6
DIuIjNiFYhxwd8YLKZa9Ws4d/PCux0c9Kvecjd8INb9tAxPHAI8lkzBDA3v1o0AvmG4nF7kfup0P
lLrfQ+ctLi0c8nZ/y0qu9FthIhqgQBpFpUGtptYn6qOVhOjuuOrEnKdXvOUxRgvY0DGazrCjkyNc
W7bu1GBHug3dH4uv/V7uE7d0xtfzW7oh0hBpPzJawjE4wyLAWFVhEbOUmyAR3+YpsTP9SQ05Jokn
g9m/MUyjMKIyCuF+qAo7J+8mbwaCXm1GGYE8gCBHgW0DZDqzdXGop7GWKw1sUL+XdrTtWPcx5MTR
wNMJUJTm13IYgz6WmhiXMeRI13qgyC7xVUzxNo99b7c7680IshsNI6DJdQImSIDI7v79cSGYU/Ho
lygCArNM1FVbIe5IHZAc07TAv8x6wR3Ch/NSNqIdYy2FWWQrS9oQ12IdWClKRHHTPCLAIoBptW4G
s3iIW5mn+ls+5JtIxmvldS6W0QiRJezXa+9KPrku6RzLofiVeejKRzUCboQ2P8tH0Rfd9k9ylN8+
gXFjJKz6RR2wt6KaXSqlul/qmfcQ2whLDB2jBkBnAdbTCQ2Z2AJTYM4lyOiBuA00ICnjIWhtNZR+
k8G8KoW8B2aWDBlqUNyNI4bf3FIPMF1lOcme+qg+swEtJdYvdcCrqm6Yym+yGQM9TvMwV6VSB1mU
/hqMbI8cqUvU/GpCi9p5JeVtJWNVhq6OzVaGKKvpAAtb2oP487yELbu1PizmsgE/YFjCDhJEcm1a
v9XwkrLj/W8ymKsmhHofli0OS1rgqolUE7i1EDkoeXbPS9qq7eFsKKMrIDyBy0hN6OphDta0xcRE
Sh3gvUL8xVPcCt0gH01geRjGOaDrJl4wuc5Tie1z+lssm1qrszoadMD0BAPAbs3ofbR4vBBb5QxD
p8hpIBwBlw6LI5+HaJhNQ7qyKOjLxhYxC1KN1w3gqTvk2szitZdu1Oqu6IRdTCpbLyvO5m7q/dcX
sA+pupiNqAdmXND0AAIoke2NfgjTo1o3nEf9pgNarZV9SAntRBZlUeugdcMgfxUfc3e+yLzlLfHG
XecT56iDejtog8RHEuS8Cm0e5WqVjGWxZjCNqTNWSfLyodYxhloTTp5vK7ZenyULXlW3U6FPE2TE
R+tadjAO58QwVq8g+b4d79pf+eMfNCx+k0hXvboXTQdI66jQoPl18lwv+ovQaN75jdsajQJhiYzg
gQ5Hn1AJErKMqj6aNRqi6z3wm4PR1i6VAxrtvMiNg/PStuwWWiswlYlxU9S0GV+qtXrUNGbcBPMy
BJVV3paNfBCW+Md5MRvxP3KuX2IYf2nG6SQmiwDzWJXT7FaJrLmKVYVBaKqlqy5R0duDSYAX33eE
s8RTVAbaIrkSzhgzWZ2LegFhYkCkOcilu9R4qZaDTmK3BrBVpNwkdWcXOi9O2boBhom5OlEGzAjA
Y77rigb44x5crU2Q1q/GHNmgGuXcsc3DW0lgHII1ZNpSK2kTiC0ouubCEUQVLJe8flPeQhgdqSMr
XEiEhZiIXAtyU/xr8kx6QKt1MNqxFLGutwnWoWXGbVXlO5DTRXbRFK+DIvnnNXHL+q5lMcrQqilR
LSlrgs5aUO0VAHyHYlFI7GH8+T9JYknHwqrU0pKev1j/0pbIHkvJNfrKmbR8d17SprteLYplHwNo
bqmXZtIEy+3gaS9Iq8S0zzB1CqfH9AxQ3MEvaSfZn3Rvrk/OYKw8Sjnh2EQ4uVpSvXj+pQhoVa15
HapUwdgH23p5TKRoFMpSRCqktBPmQ4ZmnJEdqr16MPd9PPmAJuIcHUfjDfr7yswvWdxGJKZXN0WY
QzKPCL/OHxnn6hqMcQBUhFYkCtSwV3+loFFYSOPUGg/Qm6PsBmMgln5sQwDFwrr3Lzm6i+PsQDKY
vOH3+dVsmncAsli6jJafE2zYUF/w/ATHQpCg4Augr2XYKxTeerxfstJWeBn27eNB/AknuYGGaE6g
O5NNapBawUpso5tVW08yOeHYV54cRrtFooAuYoYcOP1dqtX7TPmD4UFcoK+lMKoNXtaQWDpEtFPj
jtJ7FV5b6C3QLck7f0TbqvAliFFpKcpHQPjhiLKpeQEadKCbCbJxy7GdeM7+xOGaQNYCgC3iaw18
P3hAfL8+cxPJhRDVpq/fzschsK4mv7wqD6XDy7b9gyQEL4qmg96I9bGpLqfIthWmnwHLC9MJTmT9
0I1dKAfg24rqayXfk5EzenRS0/treV9CmVslSuhKVMLK9ENUDffVbxC4OOAmFzwNyQcwqHVe6Btv
ygETgsD3Uu/kW4kDAsFaD/YLGI+sF/rYRzE2uFafImWyQxNEJJyULWt0WRmMU9biTpLDFNTckWJi
gFZCsozUexwrOF3AaYN5Dd5zhSeRcc1ySKYoGSGxRmkbiH6uiJn2/AFJM0y21BfLJQ2FVbt+tzwV
vWe9E9+BlAWFYoxLC27MaWyi0tZOh1n/iftewIsu1DjlCdlIMwI1qRVeKYLiLcP4Kg/AA6ymB0SN
PF9OuxPOyWXS90VStW0sQO7nWM/lJygCslnijteVxlsgY90UM5fjycJ2dwBkUdPOBodtoCadXUfG
Rde1H1ax3CVtcN4O8aQyBi+pQHsSypCqBtGu9LNg8FVf3vHKOydVEPb4GHtnTQnQmSfI0T77oSVb
eQZReoEEhvCoBZgVsOPb7iO5HrmldM7lZF17GJO4n8BU7stBs0NeErMmyi72p1d0haKYNV/y5+hO
shrsahmTVOq9tAg6ZLYULUUSShedFW8kUw5gBtqVi/qcLOFOT5R7PQ89wRD9uAfZ6mTIHKvBuhn2
QxjLVCtzSCqCbc+i6LaXxqdQCp+Asn45lhnnprDemRXFGKilkKIpnSFKDiOnA8VMzUNd5i2GMUj5
MJWlFUNCCxABE728o6o5iOrdsXw8fyu2JQHkxQI2k35SWpnUkJhLCoMugRtqmHM3SR+N5F5FB8h5
QZ/FjVPz8iWJuRedHPWiBp57v/MkHwhz3uLpzugKduHhcjwD4jTo3AaIJZkv+8LBOBQ+zTvwGsH+
QWO/voOJEeK6H4YcgDq+0Dv1XkFiSrsyjwkmwA+SJ+5QGb07v/KTXPdf+vIlkbkjuknMJqN73Psz
hmkkDBImt7FrOUowohrYO+1lfplznNo/RChfUpkL0QDEgKgS1ikekp3xQQME6zbfiRcaJyY4acRl
18fcB3HBKzuvIamt7OWp8EhvA1armYA4DcRCNKI7hZ8+Lh/NBZrEc0d+EznkBTwlZq4LsAJoOhkb
DNR4T62RrOo+xK4GWdE75yi3I4W/N1VlOvziphiiaYYk9VY+aL60C3+K+2gvgaz8xQpKAGAQxW5/
YKCZc5wntSdmk0/gauOwLXIZkmukhg80OxceMhSWBW/EJkevMQb6Oze7mX/HO303XCy3Uc+5wicJ
QvYbGMfdlxliU41GJgAvwKgPnvrZJQmsAFSbAU+tZOqQzxgMlXHY4TioqTjRvdZsFBJnX3tJ3sNg
CBLMF2HR3ngQ/c4FVm/lm9fNHmzOTskd+tk09gpyRAZavAGmy1wjHezHC+BkDT8uop+zlS/2KCz3
59VqyzaCtBR4F4pEqVVYQMOuIrFBDAihMJiCbewEO3tX/NoPUV1EM/u+80VfdsULCRYjckQ7e6W9
KtLr+e/Yso3r72B7RkgoJ5kphsanjUYrzkV4Q0NeWtTsL4cP3itqY2+/iWMizrHtJ2kSsGwzQw9m
iTGugvNk2rJN30QwKgv+WUtfLKxIv6yelieanSqcejffynvYKPFGu4xuEFlfyIur3Wg/z+/nRshp
WbgRhoRxee0kOwHo6TAZO6wvWWh6tLtK5smv0njfTZppY8jsrpGLEix1pX9e8IZB/CaY8bVEiGYt
LiG4NtEGkqIno6x3SywGetpzRG0EnRAF7EEQ0AE5j4XOi4e8mWIhMX1jQA9bVe2S9F2JeJng7Z38
ksIcYz1YtRFHOaxfjBdYlgfGRO76OLosUwDeVE16EdWWaKdy5Z3fyU0VXS2PMUJZabQ50P/gRTFa
XPWlB7QnTjh5Uk2CWbUsDbsngwvlFEUaUyRGKvVYnHjIdomnv9a74QflyCq9W8HNuUBDGw89UGNJ
YNxEMRKUP8ya0gnowlODNRVC03l4+qoP8zz+Ak09ceUUvaNCWhd7XUM3RVHX+k4wBpHTbbPlSvAN
AHoHqCE6YVjwnRaEzVGmY830lTTuL5WLLFCCYb/7L4a3N5w2WC9RZQIquURbGr5nhfo5BzjuCFmj
j3ao/gG9dul9ErTATyStXTxoT30AlDAvPxoP57Vn+2hXopnQKLfQORrTZaKkJtuYO/RTV76JBkz/
51fxrvCt/cgb45TpP2Uc57f1MuGQqAnDMlbITVHatfJnAayucF8+h6/t9figeqD5fTZfKfzPjHHV
2hFe28vhXsns8rYb/eyai0dA9enM97CYFmIUNQUANWliId8DBt4hu/g6c5A/9+e3/2I+mHPeLOpr
WCmkik3Im9FAYKq27C3vXQDaYwTAEpi70F3SBmDlSQPuUjet4dd5m4ydQiOGDADkDKHwS/xQ7wG2
dJg/9AfjLdl3ew1O1HhV787r2KatX4lkbnMLlGmFaBApJspVn2QvOcCQZXC8gGiX11TKk8X4lUEe
FRLP2FlSPkQpSMqQZM9UjLPPvIuzLUkDOAlYIYD0zLzSzCTEqICIUBNNwpfSEB/KLjyYRDo2qgzU
KFV2DQ2QwVVKbImk7+i125kgyJOa6MbKkVISDH0fdRbHbG1rlmkB2B/IE8pn/LQqz0xzPAglhqL8
UMAwhXYDZj47FtF01rbOkL+cP9hN10PF/EcYs9lzpIhpUSL+1asPDV0wAEvjOLdtK7wSwexyPy1h
lNFUq3I/YsKWYunLe3IQAopwx+ux2XqRArIDDg6EG8CxZe8l+C/EChMwf2XgtF3sor8giHf/RQ6O
Bo4nFmclibmGY5QWGOT4fPv2++mSIldQhNf5kl8J2LzxK1HM9TOtbsyHuIexTUsvLWd7HgBmC+KS
88qweR9WYhhlMFTSdGIBMXB0woPRFRetEVrevMSqnxstj6pkU9FX4hjFiJNwrqWRbiB6NHzQrlZO
3829kyp6DvpmIXeaMamD82vkbSXdg9XtWsp6AJ1WY/qLXt8NIVKH8hQ5RqXwALNPho4+I67V8ujy
V5LiOhmA8trRXBQ6XYCQE77q9xb4UEqn+vjfFsVEAFpqkEUES6bfWosdNo9zCZyz/Om8kO04Y7Ug
xuUv0oBh0AJSxs6jkBhoK0GGyXTD2G6fIkd75LfMcTSS7SZbtLybZKoicxL7Q1Z4dX8s8sYVY5mj
F1t1L0oLJCsm2r9BisQcV5aAkbTv4Hak6xjFmcWePNHLvHBvXFJQI9WOHuizbjykd8s9jJfP6xPZ
1syvD2AOcRl7YcoV2MlJfSDTMep34Co8f4QnPXN/6eSXDOYIrSwJW3AwISr/PV+ne4r2A0Ch5+GX
mNrqdbkjB1lxJA8H+bN1Ipcbqm5GaV+b/Pl9qzsxalaSqP8fNY4IXSjHSeRFgegrnowuqd35BW+6
t5U85vG/GG2xdAJC46kjjrC0gak3vD49ei6nfuDvPf1Mqq3WZAraTDRa0jIG1R/7zOlKHcwpoV9o
gJAdBS9uU6dZ0Ckj4+HaCkhcNp1TVbEvgr26xciI2abvXZ4fy1J6PL/+7WTLagMYzyELfRYO9G0g
Cse4Sp1l0hx//DHLXjUdyvw5lu+JJrtzcd0aL+dl826UzLgTMplJ3NQ0t3Y7utax82YXgxwwhY3T
So51ZY6OdRkic6t+RH77qKQ2LxrYNh9fR8N4mG5uWrmkleSBXI8FAZ42KN+j9yF7OL/U7Rhntc2M
V5GTVlJBbAoDjH79bNcgAzTa5LY7jgGQbjiZ6E9AjXMax5gqYnVKp4OkCJ6FzkDhoTHslrviyfRG
Xz1EF6WbwiyXu/hqPuhucgC45fN8KG0BtD64aa2de+VlwfFB21mw1R4w9quW6xGhHgxo/9IPTu2W
RzNIdssvAU3Vo9dfWI5xG90M6N7aqRcpp57NO2nGsImRGQvyAuHljDO2MgrtX/exq0VgKZSiobk7
f+IcY80mMdMSvceE6raBzsooBUtF7uS8bj6eWn0qwsq0qALBKA89aP2WNsvOF8YjQa0D5SvX2nPf
lfJ5Q8aOsSkaMQwQNCE0OugHCpUQHQmmM3FgKJHxeo2pjp7RYXbcCq8sousLbkw2tO4Y6q4+QEEq
spNAWdSOHcdKcxwBO7lGubXailZv4vBxUG9CLj8CTyEYUwMSzD6dRqxnwVj7vn5VQI+QAUE8vxAu
Aat/Wd5OO907r4QybxMZszMYgxFKI7Q+TZDhqpD1QObnUHnTYqNhHMNYGHfdd8fytxGgBOipnwn+
DMNz8o5Pysf7GMYqpXHVtwm9ghpB55DeXNTNgYjIf6iTU7azc37tWy0Q63hNYcxNOstD3UQ0XEKd
iIbXotfdUthLzLu9AF4BZRpA4vtcRG+eJjGWRpiEgWD2y/QrpPmO40P62gFeO3nsbe0WnahhaC87
Xh87Z2vZiqBqia1ahdBeMjUXVtxeWcAZExQF+OjdI0Ici7e5m9nbL1vOFgIHocoq0uGVlO/NQxcI
3oDB0tbm4zidsOIwEalKjdLKxOVWmRe9gO3svOxKcrsAXVgvZE9BvBt38dE8OgbGQb/g6ysvNmJr
f2KYkIyUdJHHMJj3QDhzMpQ563da5Iu4w7OfPuGMyVOZeEgQKlDHDzjF8E3yY2d6bEV7AtTmMDnF
Y/TW7iKokUrfGq5ud8dPgpPrCrEReQ0tV9yJvT3x4T95usUYrpyEKYIXHEAivRaLi6nUZDkk/0fa
dTXHjTPbX8QqMJOvjBM0GgUr2C8s2/Iy58xffw/kuysKw2+w4U1VU6VmA41Go8M5vWhl0T/tOGX3
mnFXYyepcdVhwSvlj6D7GpCfHJ/AM1vGBYU16LkqEO+g/Sp/6H3afpU9/B1f9z/STH9FlgrjfUZN
qoj87n0AY6jKx0pPrFk65vVbQ37FE62oVADB/6dQXewKMs6HDElqYoIYm9U3dou0VsZDj6P/4YqR
skNqUt9rlUITghHF3faHXe/ph7+RPePclyrzMgsnCRyq6vu5n5zprN2nD6MP6o+v6jfNEvzunuIH
cMyDPnau6cb4mmhJ5GUeYX8ITQ/CC0VLV96zg6KLSrdXcxK5vPCNhfLsqhbUbTS/LJ97N97FB/Qk
I6T6jQHBe+v8j/TMXyapMu5lHiaQezXvKzqD6ao5J2g7UpzeUbz2XNnJiRcwbpoK+NjRtIDqms6i
6rTy2JOG9pAKIdqsovYxrVWgmPcLYGfAZmi1JXq9weSxCxrtjbOVl14LdVoVDWUAHQIDDpvmHVSh
xfQ3UpW0tIchbDWmIAHnZTd/BQl5uS/c6B7MD+oT2fHU3mi1+iybMSP0hqdZ1UJ286qfZ7e/BXIx
4tYQ3buLXb5Fla3/AYJaPkI9dSqf7fezYGrfq7symaKuaUEijRpX4Dd3mVOe4l+Kld/oPkGYniBM
1x0N2RvesP1Gm8xnyYxtadmgx4MAyZQuCuw/9UlLgPxjBW8IgoDIP+KyXuzFBXnUi/BFfqt/5I/m
vrf+464zd1Ua11EN+lgkqGVXNGnDjujRxy4GgQCm8Efd2xFFHgdDEVqmed1RGwndz4vAXF910pnh
2EG64k/A80JfFtrdOjdCuxu3wXfzPbs6W4wsUC2HJM7hqvomLp+kOWowMSyGfqWW0VEtRrBoklHf
CxPOmTDA5Oe2VXcyyeRD06eos5QNbZDLEAwPrXLQhiXyrm/GdnoHJX4RnEkgUmS9GynEStEkfOJ8
iL4EB/1YPxXAuinO4b2xj33FSW5RjLQV0Z4fu1NcWP8Uq/j9Mlx9AGOUXTpP8yjiqkLW9g4zdq4s
ZZxno7zt4z6UZCxO6ZYsHHTIqF3pMDmYcTuGx/m2P5UH9Zg/iTfzSfjRaD7+POqu6ud3kqUQa/KT
Q3yuvRlTi376szuNO3R92oKH7Mi3+MxrY9uOoldLwZhLF7XBhJEhjDN8b/bil+qtvS8xHofBISt6
SHYDxrCtHLVhvlOii/zZJ6GvZCWZCbnmclSbkXa6ZgNxNcBWzMXEyXdttSV+ksEEW0Y5ilqWYRMa
9BqIj8VN+pC7wVdAVgGm2gIq8XKghCcNxghGvL1a17jVON+wnd1a6clEXrEallmzYIXlxx5ZNzj9
W8ojk3j6Q3Yc3OY239f7fo/qjs97/W1n7T9ka0xDqDEpjRSVkD29mrvJm5x0px8ltwfHkjvtjBva
/yqeUJAGsiW5UXY8979x433aZI0J1kpMcpM+wgfgSWD4Gh7b4gC0oZ+qrx7wEPakI9mZe3l/3cNs
hogrtZl7Fr2QRR8HkIrEgp0O5wIMaUo/cS4VzgnXmEt10kA3BnxL+tT9HaKpPm2C5EUNlwHL5yVk
nBXCp0SPaew5SKBziiJXxCyKFr/1wAQUY825vnTbb9vV2jF+S4hTswipuXaeCAqw1g8P+q1yNizV
zu77Xbm7Lo93RDXGAc1VQqd0IS/PLFGywofqDeGJbTjIO+/SU7wHRPN3w2pulR/9UdjVFDmcGx7w
DIbxRXrW1+2s049AA62TPkR2esjO00vlmvdVa8F/IMrnnk7ezjLeqZLFZTATSJX86E73lp3yBm5f
xTLugtGOfeEXJWhUQKJBE2+Bbe7qo/YQ9U69U/zsxHVUm4+c1c4zjqqP55mQCp+DQT1f+hXf57Z2
o+BJBWbRr4DleLm+89t5uA957CRZPEQyACdxAXSvyytSODf6rn7Ka0vZZ39Uz+YhrywFRB7mm8B5
XnF2mx0LL4VxSGSCW0EZMquRn8ryHMw8MlieENYHAaxLrAYIAfo2kntJ3lu9It4sCDU4fognifFD
5qiEFVBSsG/Brdq8ZNXtwCvRXL4fPvkgdvA7EjBMughQJprmx7qJjrkO5iVzcDqNAP5A8fqguuOY
Byc+YOfFatKIRU37LVq32eduet/hfDSuYSEZvTO/hF7JMcj3suKViIQdC0cndi4AtAtPw3PQWMQt
HPkHbklH9+Sj8JC9gF73ZfRmB3xeitN80/fVKfGrXzXHJW6/x1cHg/FGTZcNvVHjYKR/ZIiPe+Cj
FpbhjGC7sYgjnoglEYt3VfOWm3FGLcA+JMz3I15dMDGiGYe+WXiKUV9+bYEZDwOyJDMgdEpkPPTu
ckMfYNrX4IZSExLH9OnowLhDx/R1S+JoxjZ4RkWWxlJKt1V9mLPvcf56/f/TlbmiFZtRKOZGbYUa
/x8HZI/GJGusKgutItbSok0NhcyOczQ4B55t40ymWV1EtD55avokgEWDmDs1+XFdKV7kZjBeJVET
c6xlCOmc4F74GckW0tynGIQFC/pyk9vqdvomcLvweHtFf18lKoY0q6uYrmUpgL+mAzhnptsczThx
G5t9KgetkgV62Y+2BjCh/BZVkNaPD+kJqLIYFmpADbarY4sWMCubNz+9nQD+ON0GE/CYdS7pAi0A
D57sjciE7Mm+3JceQNm5eUt6yVwzTcaTkFHrMUAJVQdP/0mnsqqdiBfP76wlL83B2zvGg8ggd84S
E4oFanYKReEsjqHP2bvNPD3GERRNk0RTfU8trO2jlPNgpLdqGaK1MBjm0lnkInXA7PZdyUlq9Qkq
HcKoo7NMHkW/JtxaxAWqzO/swcc30EVffYMS6UlQycheDh6ezDcUPRUP+IfeE3zlaCI6I0deinZ7
aT9EModxzA20NhsQqdUPbXsWK4HjI//Hcf+QwBw8ec7IJLVo0Yufc0zYP9Bem8ib0XhoPC4zwAWA
ywtcWJ7NUAO8NNAPsdTVrdYymKcKwEbYzyp6KCvQR99ZQto5Gih5OZZzKQk5OErSbQASQ8OcxWdJ
XY/pNom29yZ4rVFOovaUnwYr8FRf8Qo3dpBouRX2vG6FjffUZ7nMqVClNlfQjPjb21R71RtPxh3q
cU77ZTkBeJSj5+UV+1kcc8WGWqKCWJ4mOqXWAtKWHQ2SXQQK0Izfrq/oe+fD5737JIpNLsxprshg
RKBhSrKnGa6psJI7xRXOE6528VjclA+anTyW9+GxwmRJ4NCsUgHi4xATocmxeyrRZlMDkDS7Dx54
lrVRQ/n8eUzqAcH2LKcSPk+5D3xUiE6UKpjQajQsWeFleS5P6GdpjFMQMKsEGgpIi/bRl8lRXPH4
uyjcDuhTS52/8Wi99IWfRTJOIa5mkIcHEFlI0k4L8vOkCXeRaSLoKPuXTEpPzWi4oyGcBHDLcOyM
m9NmzlORjbmkZkjsYygHSbVppyCj3e6R3Hd4Oe3LeAeKrko2zBEyqqhIS6BaeXoyHYW4dpDWe1H1
yLlu0JtbuBLDHB2jA7q+UdBSxZK8JSCdkEj9dF0Ezxto9BvW/q5FJKpQo4zQQhv4hRceUjvw4j3t
Czb3/6KQiKUTMdZDVBGopSwUpKSWA2oPkCefm5tpv+wGq9hl35HPRUqB94TYeLh8lsZoN8tJPs8x
VtCMhPMSG6/p0p3VDFCimDsCcukseHEy78ZQuO9JkVmjNh9lITgq0XCIFF4Iu2k2K92Zu0WssirW
O+iuNF4dozNb/QX+Yt452LxXRE2XgAaLAWw2w1n0gM4zRkhp8aYxXwGXaudImn+tncmVnAYtXHSe
C+1EPMHUo1y435Vg+vvKlMRBwnouENyBe5Uy95YnDR6WzvmHHjdqvXzk0K39UJNxNrpqjBGRqZpu
A4kyqmfD8A6n14Hn+qZGAFt+pbryy6bb+/ghmrEqDKA2CSF0RmEyrSj7ki+NVUXcAIG3noy5KJnW
CR3VUPLz2wJJyMgLb6KHHppFB25YsOlsVuvJvAKMZDCKme7e5NXPixMh3EpPwY7yhcsohvLnmzZX
UcIWggxOwRgO492avCqkqYUTBWGJLUuyFaYPcsq7Fi7fVjCTDylsd2utNr+zF+/tX7QJhI5rgUtz
f92PcpRh21uboerMqqOuWiH2qMk28v22wsXT4GnDHDGAtaWVqQ/I8IP4y453NSbUrW6PvIUHfjMM
iHa+uS9uZTf1xh0vgNm0kNVSMicuWvoyKmkkVzZv6Yj0b86bHt8oD33eLeZkaQbm65oS+mmn3sXw
MaI18ChXaCdTcwsMhfsBk8CK1/jaA9BofF5WcTNWXWnInDhStKLZphDfRrHTxaM1Zl8fy6RxrxsL
bxeZo9YmXYSJTCzkFMZ+KYCdc5TvQrO4FWfzPtW7u0mKb5q59K6LlTZvhpV6TIQ0ySoG2QnkYood
SOHpYQSg0OyKCI5DwAst+/AbTerRvBf68F/SOwN0xKPX7jukFTnfQoPdi8ti9S1MCNX00qj0dKeH
12o/7EULrQ+n+Zx1VrXr3GRHKw3zXkAlLturXwSHV5HbjsZXH0A3aXVbYd6yBssdPqC4mW6qx9Qf
bMnrvWjX2IJDHq6rux2IfEhj216NCLDG8wJpHdglhhvRyQCVF56QaDzTsZHkG2/MeSOr8+kosX2v
QddMea5gsylGSncXHqS97sMxPPK2kmPNbNurSUJlKhGo4h073Yg7Y08H1bMDb/5J4rhYtsdVFJpF
qEPIifbVfnk0vgV242Rf0Jm9000A65itJd4jm3pHGZHQAvdi7nKHdr/y+qY5x4htfh0U1M/bAHsp
KN+Nel8P98ryUxWtNn3lWM1mBLCyGsYfRUI6LGkFSXQWh0Y4yy631RNBeqB4+ucpnc8Gw3ilZWrl
ImiwvkWU3Btj+9w34dfrCvG2kHFAY1xUSUf1KdCU21SRPWWHev7534QwnkUE61dcd3TRUJ1JvgzL
uefV6zZqxJ/XinUekhHMIESknjT6QgfBo7OG2kH6hHQm7X0GKcfiIhh46Y+Ja+4b7x9TSxsUZOXD
NC6aWxsihQZ1KGI8YKI5dLvKbaq7Yqrs68vJc11se2s5j3kjK5DU/iFiOiE/hAeqn+lLSEh3f6MM
vdGg8lk3JspZZl1SehpMqeduX39r0aEUYAzEze+plwagaIuxL+OnNuBpLzhcQBBOnMN2gw1CBobF
GJsLMP6jEhQvnSjw0pscp8l2uMoj+h+l96c90DVbtHene+TAuQAbm4+klZWwDiQF7m9rYCWDoLyT
ByRquxb9tMLUWjUZMptUIUwm5rSacRykyniSaarqtKGZmGZp3KhCVrNCL34hN06fiiexATXldRvl
+BU2lQokMiNQBpioMoPbOnzUQMy56P+4yPXZKhm/Mk2pFGQ5hMjhnVbciMKjaDxf14MXlKiMX6kD
UxCRIUEj4r3iN/seScLURrV+csu/wcfNWTY2XzqCkLsb0NntCfWpmX9m4ZnwSFx5YQibjUjBoFKY
1FPOh24vHymqzGInALHgdSVtVEE+7Y/GeI25WppMpR21ACV23h+wPh1nao6YxXZmZ/LnF24Sglry
lSiW7bh6p6uQqKUDvP+1AAIyHfZRH3RbsJs/2n3tVba5j39ct5L/cfvIqmkosmEAk+pz6FqZ5ZKU
Lawkwc0yecF7G9sEvEp0bf6isbyBtAttI1xOI0EDceTyYr5tF/nxBcxZWEJxqtMUa502v3L9Juq4
yST6mLxc2Q8JzElIM0kxcqpjg4B5Qjoidul4ve4GZ82bd9zen83ctfSnPECif17TATBzSzdCHjkE
B3mX+ssB3dB/Y+m2M64rSUwZQKrNoChpEERntZZ9CYv5CZ6EL7/xGHmYgRv9tPRYfCjGHAtBM8Y8
RfsG0uLkHj2njpK6oFGypx3ZT5iJlb/X58KXn2ZujXD7cABiHRAUSEaymO+lvlToxBmRfFXEyK6C
0JHk4CVoTU+MUuv6mdi8T2XZJCBkIDJuvM/bp6XB0M7ChBvg3W2mfryX8AjhJZQ3VaJMfQpo3gyZ
MPdprHZlVlLA/KYtZ6ucMDFdVOkXqRr3ms57Z2y655Uw+jGrF6rWq/LSd7TG2t2U5NWU70NeILsd
3K1kMK5kCOQsUeP3pgogaYJy9B3wMTzRYRviVAf0APB8x3ahZiWTcR7tBCaXuoVelNZRRrj8E2BD
dmM13CzD9n26EsV4kdGoUtmgPSN0tkZBk3MGAC4bnhJdFck3HlD7ZtzzIe39LlxtmKS0WtdQvFd5
BFFI/lKVh1n92ZenUeB1xW464JUoxt7NfATLuwFDNKbUzVXB7hb/+onavrlXIhjHMSxSYLY9tMn2
3b46G3vVr27JLvS4Lopj6O8ec7VuaQdCwZQ2hdORnPo+Pi6g3kXz7aFDQ7Etu9WpDy3h3wSpK/Xo
Cq+EjmkShlED9YwWQHd6ZLfic1g8CcajOO44S8kzDMZtFMmSxtCQ5mLK5w4ZW2BbyO/DPv1oVS5g
Hia3eX/M8O5R3tIyPgRZxnZReyxtWz8HZLDLWbSEgPPipgf24q5eLSXjRPK2SYF3ilFOUBvN52EA
/Ek2JYs9dDL6TwpT9msdk3QYWOTyH1IjvBD9USJlUZWaVs6ziiAAG20dGfHIFl9in0IE4Db1eQ3J
m4duJYw5dDVe3HHQQ1iAxgKzGNxaljn32EYPMq7rlQzm1AXgXehIj+tafIyfxcybn1UMZ6FFwe6e
hcoee2vCHE7uCXfcjoHNbVyJpiHZ6kRMeqzpM11LMQO4Dkg9FjRAU8jq3+3vndul+/wLbgUkSHl2
uh0VrYQzxxFYTsrvNhE0hr0CH2TXWa0jH0Q0Y9BehX9X7lrJY45kp1WqGUaIwrTT/yOTO7qdfLcA
cOoAb4GXXNvWT0M/qQLyekD/MvKEKhLh5bC4eCl44U604OP84JFOMdDKt8nxbtsX+0oec/CjISK1
RlsUOmeS7RgDBLFr7Ivj+Brf9XvlyEf22zwdK4mMF2jHaew1CRqCWNtStL1s/MMueTTY4bGjqDIe
PRjVZfMyZYLbNZgacJsKmAjTb+dZtjWRV3ZlPSYrhTHE3GilUSRd7RdF4Ifx6MVmDFLojJNNYK8E
VgxjD2I6q5VWQExbydYYtLY4tsBjju2A3A06D+OWDY+pNMw1irTOSrvNGM8lxeWcD0Nf+7KxdD4C
S7IH6GM9WU2ktscZMF8O6TFwmQapfCzHMlQ4WcStVZWxdSpF2gXHI2McYxBqcVJpNWXocqs0tTXZ
tBON1zHDE8OElktrLukYQUw9iKVFijGz4j57G5ryO+dKZy8euqKyQnlATLxsgD3+2VkiyyyRrtBB
qPezA9L1beHFiqU8xm+zB/B3n1dfZg8XK445ziUwsgrVhGJy5CvhWwlQv+sKbQpQJbAImxIBSxfj
/AEYnhjmota+IHeu2f8KZY1jAlsWD3rNvyQwBytIohgYp5Agq5EVJ29BnTmz4KgJcQzj4bo2F8mg
9/VaCWO2p8fQWJ0t1BDwTPsuPadops6O2mOxG9zioTg0PjDRv1wXuml8K5nMHgWiGKJADwWj6Zgg
Hp9nBK+C+A/hwVjNmJNkmKkxg88NJKlTkezRbrA4hR7kjhJEnRXOscqRx9OKOVLEGHQhUCBv1qsH
M8xPxpK5tRbyLqzNA7VaPeappi1aMYP3Ft4dFD4+hc9JTxrGFnzR1V74Ace2WiqwdQ0TiA9s33aY
5o2Z9ji/s4yuoQFgD4VgT0PtX7eJixfo+3aBFF4Bsy0cIOt5474ypW4JsF0/iWHj4t8hNRhaUe5g
wvYU3Iqce2VTr5U8usyrIA53V1BJE+R15tOinKf5Wx59/Y86Mb4iSlJJrAlklO5vWiI0aXjjXb6X
3diT/6NCjNtQRo0YvQJhYOG2F2mx63h0g/nHdZ023d9q2eiyrpatrxYjVkZIUabvUXUgGue+4G0L
4xvirpSIJpggqEujL9FcIDGQ7sdF4ZyiTR+ra5IBdk/KCc8cImHRKk02wsYnbeMo4LCYv7XBL23M
XFLs/82K/SWKbaxK+3mSsxiigum+UXK8THgxw/aefEhggpZR7U1lCAUc0bzxCxEtTUbjXFfiIiz/
fTw/ZDDHZUrQopqjHxWT9uGDeCNa8SG3p3tY2V65KU6808lTiTk5alClUqhAXFEDVlP8SmrO2eQJ
oL+v7LhbMHlpaFizOP1FgGYshqHLWbJNR/1hYzJzVJZMlXtwCTd+VFr6Y7VHJ/252WWGPaC9lI+b
vH1yPnaIOTkAiwPbZA2NxiR1NL1FwNBamJvgqMU5OTJ7rYqFDkASaJXNjy0mv8l4L/RPTfYmpot1
fQUv6jes0TFXaqSHeCAukNU5zU3wrL+IxwAAToaffF12pquhdjPedDaox0DwJgKbOrJ48STX8BlP
oQaZCtARfAPwxW7JdzTr2vpD8Fg81B45IirjHDQ2t8CozPY/hSA4Llr07/jVclcboxVnIYK/xcLb
aizPhRBy1vjSaoCbr+hE08HqDk4h5qANYVAAMmZo/QXIRvXBLDA9Z3rX93FTBp6ipikZBl4AjMlo
1dzU4UiA8yccFh3IQZ1sL1xq6IuXPDhfZG0lhrGWzsi0dDIghhzIc6hbE0G3p+G0Tlf4y3ftOBhu
4C6cW5crlbGPQikm0HeLrZ/tw11e2YjLgMFiWNVDASwcsuOzW22ESp8UvShH63W3aD1EUsbREv00
0HJAhWoegEMNkAVeP+vGGQALNlFBJyQCfAu8xJ+dZYKUZhnVS+sPnoHMM4UcBdDMvkcHJBqsuAxt
W/YChnfdRIKPki0zNpnXUgpil7L1izD0haR+QulFsEpjWji+bEsxVQFZtWIiw6VoBrN5HSY6pk6s
e8AFuxRRNFRxr/UqNnB0GmsCoAQf0WtDu7VMNhOrz0nTxgQypxBRoWQLuY2EBsCbJw14WoWGGc/U
qUqbV07akIvhOSyrqCsqHj7MqpKkXUB9Vw1A6/ml90dJfwqC+3980EFGRhnJYCQKtvCznTRCnxFp
bgY/7uLAqiXip4p2bEn8fF3O5eUNRrsPOWxPV6xEYq3UUGUKo50aG74USz+ui9gyDbxDiAGONbBZ
mexyhUotzUU9Dr56hs0776ndygoBuoum28o3blGeuC5yU6uVRCYkEUIJJDj5NPhlJe6yqtgvzfz0
30RQG1lFPYNuhlXW9YBXDdVdk7tRbO6vS7jIy8MLf1o3JgwJFhlwExrWbQIKzfBFgB3gyqx+pJg/
V6WD5qVOZg+ixfeL9D+vSxysZMZLtR3IHIJsGPwWOGhpk1uyoCC2HxAE8copW2dpbRzMVVOPdZEK
JpQc5cwpyH1ezLbJs3KeEOY0iXoYpkYFIZVchZY8VSfVmPZ5W3OuMI4c9joBoArwFgnWbZkqNx1j
JJ2q9kvd8+TQ773cH11XZCIb2oWzBWOJXrQS3R+0uVmj3N5pepQ4JclfchHUvBh71MLclgaNE39c
dES/WwYmz5HWNWCc77+vzL6S60UeKkhWLQnUWa2XLzuwTAmyXd/qr7U7OA3q64Ib7JAln9/I69J6
kvxHX1q0RbrwuUUO+iK7WIrVBzGHRJzEspwGfJCUdl8L0vTWLAgvdVC7QRn+TLT5cY5jXx3k0hqm
8EBphe3r53Rz09V3DiwQ2+vseGFEMWWbBM4mIKVfovyIMQN3KBWObV2MUrwvPRbe0MBDihkm5m1q
5ElVN8Uy+EYGqql6aF1JIMCwNu+UCBCGxFx2UrM8iPrU74Ose5lbuFiwBN1LQ1hYYi/vNNMEEVbS
1VZeuHU4VTvQBkn+TLwUveQkvBUkbbZ6qb6V66KzFnU4xRPhYeRuOmeMX0kYyATsKZswCJZiicQU
61UYGiiIEzsUeKxZl6E/POeHCDZRoLVpS5oCIjrjvJSAlE+/LMR0gF5riy3C8jHi+WqJNUMVRQ6i
ow1IlgxqBvh9fS4iEs+hYHb+fBgoljpwA4I3BXguCBJeeIMkFxYHYe85RIQGGwAQutGMIoY6e1+f
ErfRFgv4hc4k8So4lxc3I4cqvVYqBWRfrbS9n6AdYw7t4hw48u3QoM1PRdHIMnAxvF0/TJePAEYm
E1sBQBlkkCp0QxZ98dDsBCxGX2gt8xve+phAc7QfphO/XJe6saBwZiaQ4DVdl5Hy/ayonip5hs3t
faIIvSPF5ms2NaKdGobzLwSpiMcN1G9gJ8xFNItEABGr2vtGmVhAbrc69RQZEkfKhfmrkgYaLkpT
LEoSBnI/qyOMvZmLYwHzD06dCWxfzbQ04dxOiVWmhpWr365rdREuUHmqSod/EQ2rbGHKRMw4m2kL
eSOMUW4l0zGJgclAI31uQAvLie7oWfrk8hlxjMs3wGgFSkXExhGqOh2CyoaAX7bCwx4sAuAvv66c
RFfrUhw+WCUGiukX4WtUmZhSRaQX1lnuZkO82GnWyI4Qd5rdFPONmkso4etA0mwLkE5lU2RaaXKj
p0lzIzUjum56FYPui9hYczUAvGpoyV6sc8HK67qzmrhJb4pxosDPadM6EcbVOdf2ln2reLJIIlFV
SWYrD83QAeVNhD8Mw1cJpG3pU0Jery/T1sFFzzsIFxGOGBDFmHYPr14bKRlwcDHqtzjZTxTA7BqQ
SXjCy7YyYHiSd/tvGvqHTNbP17HUCDmmCnzwvNxlyVRZudiCe7JM92He547ZSre1Wpw5qpIti1iJ
ZW5iVc+WxBRwE5cqMDvwlm+8ijzmCYjekz8irbJb8JwJvzhSL+5NavZ4yBPDUFSAGzNOatL1PNZT
EZs4YRim+ZEHN2b6qk53RvDSTAhrq5+5ftaF1p5awdIMf1A4bpL3BczBQ2pGiKN3vaXCGZvZlkeX
o+TGPYrCGC0IAxkZZHKM65rqMk2mAp6Y8pIYhi254UF8oJOZUYMJUV4H/0UgDZZLGQTLmoRUDFiO
mTVNxkrLkrwb/FwfdvmQ7ogAuEugxbSo45IZqOCLYI28aha7jmhHoO5Z0hXDBFke+7hf5DzWErwb
PaQL7aTInUjjBIsbEtCtAl5SZGI03dSYwxin8ZDgRlM9oldWAkgoU+T4/IvzDiV0UdQ02CLOvcQu
ndCNcDdirXlxiDZkadSUyhJJ2v7K4im7qadeclQhp4gTUmrraheek3msdsRsVXuElftFFJeWmHXt
T44NsQ77/csUHU0nOt5HKuuwCzVuihyNsWjQG13FBsovUt1+64yOag+/hMLmZfXe/ef6iniXiB4r
dNERurGMQ8gF0Zh7vdNo5xN6fjNnWRzh4Z328LCElphbg01RDTDne4eQTRasvrN4VcuNPddpo9ef
H8FEa6reJ6oe4iPQiPWiV7NndD3nHqEH/FJP3UBhWRUNjU0/EwXgPvI0ad6EaScp6axEHT0iAUoo
S+3ru0hP3oUoQ5URyOCViYgav69iTxIW+iyW0CYHeHubRFYV3DXCwLncL3Is7zu3EsMsWtfU6dJm
ENO6oodQaXpUnufMqrzcT21EusrP4jYX8XTE0CHPbLZVxDSNqIjoPWIPaadOuJvSHir20asQ1Ls5
HR/aZuSsJBsuvauI1xbqsyamMtgyU1y3plKBxhCQdLkdS4qDN6yrKW9Zc6OkPCiYTZ1WwuiNvdq2
GedZN3rkHdoq9CZB2WVpdVtlxLluHRed4r+VQrxpQiG8I6kPWMmJ6mwUVQJLzFQgeKiWNt1mcuRE
cm6l5o8qi905eQSlGM9etvX7kEsP4Upu2FddTJpZA5ZQ4GPXSmv+VdohAkEVI1/pW+0lFSYfuc2c
25v4IZd+10quqLaANElGzCHVnZNlqpMOmi13T8L4XW5587ebnsT8EMbc86YwTC3SCJrXi7tGOSnT
2/Xd4/1/quxKmXTIsl6jRjIOClpFyUknI+d64q0XY4fpqJrTkECFtntowe8m0457ktkaSZ0ZKB/X
Fdq+DFcrxty34hhUWpLCLNTaQeC1V49FYckP5LF3ogfRNV6aJ14RYtMXf4hkEV1RXtRiUkFkLX9N
xMTSeuRPzdpK9di5rh3H5lls10FXq2USIUmfb6XoVzBjoIrTZ3vRPMecZxbOtUKWBhkbyAABoKIC
AV1Asjt0J9ENS691grNs67VlAhKccPZOYqN5VjTjSsaqM8w5gujqVT1TTl+KQzTs6toKnMDze9zb
1QN4KdAR9sZRm7eH9KCsDkIZG5k6SHQPySktUisPAQJc3KOTkKPkBbQlqyTjP0zByGRhxnnoHPMs
e+qNSawcRwHw4lYU20BfwdGw0gq8bcH36+bDU5LxJomsNEIWElxzxquEdB9eS0F+mpBxvC6H41UM
xqskfdLWuQIV86VypjSyMKbxH0UwXiWemmySUTH2wvGJyMRV0Vn835RgHMliKHWioDHRE/vWH2fV
mXhweFunWSIoX6qyiPqlwgRWi5iZuaw2iOEAcNCHWCa9tcbl53U9eFKkz5Yto4QUoMUcDtFMrTQA
l0F+WnjgdhcJSmrVa12YozslBO+3FtEbxvokJy2cwil9/Uk8pHcKQP5Ci/9i3LIyCcV0Q5QMpLrY
DN4gpAAQE3ARl1rrmM3diI7260u3dXWtJLyHPiunIE4E3UcBJEyp4LZtGjutJHlqKYMsKivPWTZ7
1wVyVHofnlwJRO/6HClUpaZEqxNJf1ZN/XpdxLY5/LVq730YKxHIDcZq29JVq29ro7EEQHqMb9dl
bF7C64VjrMHM2qZHF4LmCTvt0Noeho6PFJBTAGxI5PLamXirRn9fqdSlsiAFBlRSl/y5HwmmPPWU
oxJPBl3WlQy9nFsVOPiat/SHOa4OYdFxbiCeBMY5Y9oyDnMVWmQjun0k8DOZ+QNnX3ibzzjmxQxU
XV5oLIY3lvFsehRVudqpvuBjEulxOPFf5Dy1GEdNjPnP8K82v1eFYiuk+npdLeqJ2QeqhNkgQIpi
HgN13c97k2dKV+km9oYoi7yveuJPU+urSQNatVqL7GE2Sysq531LuMzW1JIvZFMHBIxCmbryz7L1
DhPwaosVDU7RneigxXdf7bTH6BZBDBDqGo6D2NzAlTjGSOKgjYvp/bG1zPa8VJZRA8gUgC7XV/QC
N+Ddna/kMEsqNrnUzvQGz27K23xn9OgVmRVLfCFfw/3oRLvhPnWmJ3n2k5PEAy/mrSljMrooC0tZ
Ihb7c6xT/gFiPMs4N2DEiw489Ae6Zte2kLno27nNxiqDrlMGSvIcs3GIbLXpj77lvf+3b8mPZWV7
fORkIAnJoJniUxBo+Wh81YDDMDqyXT4WT9HT9W3kWAsL3tSBaE+JaaiZzaOVASIKmAgFL9jbfDCg
uvXnEVCZAGPuyq4wDUhpASMoPctIpPYWJbCOwecYWPpzINiIqHloDJuB9Fouc8kAYGIe5QUB2qwB
cja/XTq7fUIvaeiXJuZkRZsM1pLivil+8ZLVvIWlTm91G3TqbIpFDpXHrvSL9v9Iu64lx20t+EWs
Yg6vTKKoNDm9sGYTc878+tvQrC0ZoxF81177yVV7BPCgcXBCd2rxsXynNsH6+ve7CGxnO0t+xpmZ
qcHoWlnBjJDjRZB+nxtHqN718VYF+SYyTKh5pQyAuQjXZyYpgDH4FHLcCTxUF94KozDlnDWldzGo
OrNAQYvWNpk8GVhU2OzFZJtzhlnFeGoueC3U/vUNZOGYQkFJiIhKVkk2QN+1T/wu90srWKtQVd/w
a0LAOFklqLcqTExs8B5iGGfgGM3npM/pgPlDGB8w88vv+sfwNnuukfwOreUnd2OwxscZ347ueZoL
tRtn8Fq6PQcV+UoPzUHpItbVwFjVp+aXLgSlU4ljN1q8BTJ/u4rMCAKi2gosMz9Hk7mNDIehqZ2E
GVyWdYRXq3K/uOX+SHgLcXFpR8544c2u4CQ+FssyzNpOCl8aYxaNnhzyYUDRPvrO5c8MB2HACE2/
XvICyqYk33HUXrmbH/vS6jYafJLzpcdhx2+K3fR63ShrVRSmxIM+zKOCVS184DQtZMB6loswLlSV
wpC6bwWpkrGsyshNOfjVNFtd30P8kOGKrKVQSDJmgREMKpYiD1uem0wOvL3XN4t1t6kUfnC1ALZP
khYiAXOUmOMdtLf23J0KhhzJmt540WHP0n/iyKGiL7oc0RYLOmVDHDHCpd7cEHLcELwWhZPd6qxg
i3G6aNk7VZr0AnRGZIWjM2xlp9LN5JCviBeWLneLxzyaBaPaZCYaGW5C695FMcgS1ACfb7Qg8Peu
bNtdvCP0sfUWMwZmDALNYsVqEWQZpYIVlC/qdDze3NU+6tH2nP9AbcvkYlZdhLWvFHokYtHAO7Gv
I6+jzW1jDHtNji0dRchQ7TyGn7KWRY7KWaSQjhr6Kg14jP62uNzLuIIM0A9pAn8zb0vQDtfsYvsv
eEgvZmzPYjBaFY8fFaUeI9htQCXNmYqXThhRMetd/9N45pzaRhRmD7fqRnwWBSuDHsDD9ZUzMIAW
ycvGROb7Gtsc8tlqFBOz7iLrv5mgYMbglHIyFKyxFndt/p7IzO4+xj2gUSgjprO26CQkIvxlCJ4J
0a+wL36RhHdjVRgU5qDmxkBPFrZp1LunLpqoTiRYnTKLu5dc8E2uWtkcNiAK2oq4VZWJJGtYkEpO
2OfnFkb60Fmi8RDZ+6erRm0vCWWIL6beNusj14vfOaILaSDIvv/ZcT8Zo86FlHTyjBQEYod6R5rA
U43z+kU0uy5b/YmXnCxR92o7aZmQg3TA5cPF4grM7ZU1wxEvp9UgmfDX1lEX68B3mb4QTxytapu/
9/vYBymixb3pL4oFViCb+ca6fLxOFinfb6cllUuSyCNk8eU+sgooJ6XQRMe4N8h5up+sWtrlJ8/J
IHUU8iZI+o6c52T9wcQorfq16LHMfOH8JzuU86Oposh7AQuDlgJH9hOTrBFWVo4owyyowky72GX6
PvHtK75/hNMzmG7VBEQb5EFOGOkgsZtakDOGqIFgCQ56NmX2I5llkaoxaG2HXjG0BB2vdxmfTx3N
AUsUrMAsD2DWZ4SXX9wIf2/scfz1bImGuOhh3WOJvK+4/Q4RYOqUIHB7EWxC4ll4IMezw5fpSXvq
fkqQ4WIdkstgevoBZEfOfkCfzg0Ux/ADGtR/U4/M9RkheP8yvFDw8LOqx2DPIrC6fP2ebFIwg0ce
pvtVeG2J90l6SKEUmXMPWvR0HWNYAEDPfCDLsnAt8Vp9p2BDlW3s5Jb2mK/Tm8RMnOiN5bHMz0lB
TicVAi8Si6M/I0yTnXFXgYv7Z7XpJXNZLZjQzMD7ENzJ36Jbo7Nn1izvFzmz095SEGQM+GOQTicS
oBInig7ya4qXewtcwLOPxfN2sRFJPKGsSEFQGIGrSCdVH5Kkm9biI+TaW+QNwMNGLuT2PvPT+7wD
DxprtxngRzfuBkImyVoNfCeWiVxN79ZYJKtewnIjulk3EhIJB+S4QslVrf7xry0l3HJxYWY/WSsj
H+kK8NEKOfkSgf1shsVhfu76HiNCqauo96qO9lgjY0TDDASQqBgfDAtSyUXwmCh8L7tl2xmttcwy
o17DWhKFM0EtxcYoYElV+KQtL/HwzhuJM2ePeVGzQjWGYxy1D88wTefGJTNIGkt968HDH3sKqPmM
Pegcw1XlCD7QdoMJW7ewotV8xwAdBrjRlA/zCH0PUSIx1CG8S0OzvG0f9ddqkz0tlgDVtIfhEeMn
SPk+/0fDFPY0baA2PEnMHx/fVnVAJ087evoNCMRwiSjWIpsZGmpBxcgyzbg26U69rKug7JriJIZP
xoF/WtbZffONw4Lll+Yum0Azz/rExCmvnRAKdQh5ZthqcCf06Vqzo6LzBVxpm3yN4dIDM65jfVMq
/FmCTFhEkgXKttFNzDsoAjvBw7IHR9b7bJdufl+9GYkp/MfogGaCKDPDKDFfQcK74iFDwSx2Six1
Ve+7w7Ihy428HI2mZsaD+FVbl4xD+4lm4CO18vdtQvdcaHGydCrpRhstaEw5mhvfBttyG6CylB9Y
9RdG9EyL4wSBEE8qj9UqITIcmuHzcsXK3zA8lea6CPrMQHs5FkSSzKA4vo8fAzcl0TnU/qQbjcEx
xEAimYp0klwGgfkEMEB8fryihJXoyuwrirUs6jnVx43ExaS4k2xlH1/JN5zKydeCRRgzQyZDyRcp
t5NfUFgTK5nYlTPskU51oh8Q+jrKV5Izb2rG9cS0RW6WMzSP2kmqdNKvwPuzA2pOX0dooa1Em98w
DzqBjSuwIlOwAtFJY1RFrKvIrPSJLE3ZLM/6q3zTgpghv9FuEUaZYPTYsGJixv1Ij1ZkelIU0rGE
LNxw/V5TvVDfjsEO6VQWdjIWSZdVOSlVJQxVkY8H3lob8ibW8NzXJuYwYwSKZEaST63EzyzdkVnk
86wAla6yFkWiyMGALVZ32cO8J68c/n5ArwvIdDw2mQ4reqPrrVOvgjWkw2qX79xhWM+7YI0RxvZl
scA9ackbaLexrkNGREXPccixMoAnC6ceoY5h6n7mPuhrNAxDvJ138weiGMd6oTOAhtbIicfREHMF
JgmuEUmGEYLmYOpiHUbGvatQQINJwyiPRnw9UoOJrPyW0/BYlM1+i3R7zwzxWRcQLY+Tz5GYg9Tq
I6jhntufYG+HtKHuiZt/cc+zPhwFNSkI6ZOJBI7JenQUV/Gm53AnrAiQQncO4NZ7TPIgBnTTNVex
aXolJY1MnNc+zc68W75Bv1HZp1v9ZXmMkHtgDYYyN5UKZzB5NNXJx7u4Qk4RPFpWayf7EEQHbOYg
xq1Ol1mnqFa7nkRqRaes+EHexMbwHw8cXWSdSzS4tgQ8OW8igtae5hFxmRjLknQki0ioz4yNGM5C
F1pBUBSKSJ98PD/Hu9wfPGOX1qYASXphl+smMux+tGJE+YwDSKvoTCKndiLpaYdAlDPZKma2QBz0
QO7DnClXSPz9ynVIV1zlqtM6mexrI4VmW9/FfeeOmieBWqFUWNPRX3So/B1U0HOi0LoaGoU8Ecm9
VEC99Ff2mtmcoziTpb4sT8N+eUtdVnMK60Ki669ipCdgxsciP2bgUqcRHZJLIGlNkN/qzn8FUZWC
GTAF6K380QLUPpGcvmE1juQjBIUCI2t9rPNHhTRTUmo4edjVZIScgfgeDszSCMsnKTzhq7SOhI8U
UHSD68cmjPTarlwvO27Nylgyjh1dgQ01dBcbDT5Xlrwa2muC8qfIzCAwNo0utk4lhlGmHKcsWot+
9iN1lg2UqnYQnrPgJ6vwULIgjPHE1Mgen0W5dcOhJjkTi9tqy1vTdt4JghU/yj90wSyeZju3m5/h
4P7XYIUeSGu5VG4X0n4gHfK9mJrCZuZwpRvv+ba4G+5SO7qNHkNWlZB1B2nUy0hUQU3LkxdEso5u
cgxLa5a0KhFcHxUMHAZqspyG/P+z3ZWlvtXmDoskGpT5XXdfruLV4JdbwZJdyH5t4vv/eO7oUusU
GlGqkLgzXR45QqzAsUYuWMhFd/LqnPi7GUG5F30ijRjYmsPtSBshsszM6uDFaeGzVC9deB3QCpMU
JBtAdNSayhx3k4eLYfDaXeQ2KIQaqxQ9th56/dHmWn9TEuS5GF/y0tDT+W+gsCaOxG5aSGwtryaM
PIGQZB2vSW6blfZlRNT0mJqaKvwyLUdDJKI2HAns2uzAnfU+oYfUNKGWuq6FnWjN/2r3qRPZ8trY
EVbd0JI9gwmgrIw9PbIWC9nIyRw+I0hpy035S10ZprItd1DCs+V7xU/BVYtwYmbKDrK2lITCZ6dQ
UAdN73hcRUZ1C+jOl8CaEskO9Tepas0YTFe5ULgMh2EcfZ0GGjBefGR8Olt6kTPQfOVOcLPkZoVa
2zbbg6VONkOXVUpnHU6aW0Yc9BQEaNjl1kn3hKI9cbW7cE0kD2oo0rC641jLpDIy4ywU1UQ668cF
DeeSZkrZRpZYtQLmqqjQBaJuWtiQgnMsgUkDImgVd5ClfRru6h6Up0iC6vrr3Pmq5M3cm9ywZoy+
aFEl0hxE4ATKcv/0oZLnyyTk8QOaF6U3x9k0vpMye4Q5+2fprefMLDO5lb4ReRNd1KPJCj++OK+n
H0Bd1JGAgu1YHC8u1S9uiFYMgv7GE/zJ6deZU/1kFYm/CIxPJqlzUzTN7/R6Y5jFdxDnkdaCqbJB
H5RbFeFnCGKTMD17o5dZjPNDNvTzG+BknDo/jSg10IfAhmdbMmHa7zinM/Nt5PEeKwH8hXedbFHX
tDQbRTT1sNU6KmIC3Gics6yklXHbPaEYzcyafNHXcDJInRo5qzueJ1EXRnebLVwZDbrJvQl0mCyQ
/2TmcCd6rDfcZRg8GaXOUMdFilKQvhTC3Vu46apx2vW/WNzlIPZkh4r8o7IH1SdJCtdO+k5qJGNq
a6FpIMeHfAZyYLoZH1ilS5ZR6n6Wepg0SGNPM8R+DZKpwOAZSfUvYse/F2aQGOHsHmmRfv5o+Jz9
dF+55S5AW/NRxswaPWbEcTkyP1mjEMdoF33gSVki2Ybvqh9742N0H++kvbEbnAynzua9YK/8YJw7
llkKZwYFzFcz6cUi3Uvje7tXvMwObPEhjcFMbPjqJnKM1z+7Rk6LpaCmlcJZSAJYDVrNVMMZA4+b
UWPSDpC/5gqoGBSoLIbCDU2CPR192V+2JHItnrVdb5ODMD4zFb4YIGZQwFIZglDhK5JOkGItOmgE
WyXvZHacYzNlM06AQWFKjJGzoYyP/qLeLkdWHajc7wKQJpmgI3eSR9aZ+6JEcvpqFKLIU1jmhU5M
gu+wQJWw80hn8L8ZUGTaolCFE1ql1iXy6ZClidEwBBaRlbJCNOn/2RPqtCwKS8RhnnKBJLWXwZ/k
FyNl+iE5RF/7IfJW/0SSJElHWWuPixmd6JX0dBIF7PwHGp+Y7NuM0AGcuv+0VsuTFGAYChkEFxQ2
76CnxGBG59cvgrU49SG8z79dB5HrN43EUxiC2U8hSUiyUFzpfuEOG2nVrjtmVeA6VIG66p/rKmth
kmaC+ZH6TV5aK69Hc44ju2fdnIwAASxh/7RkSDXoQ4nz1ehuki2iWY40L5o6FL92i5Vwc33/LgfV
fzngJwljaCEl2kgYIDJ0cWVz5paCANLvjFFmv44YEk8hRgHd6bIgiEGIZUvjUcwfrq/ji5f7aSEU
QPRjAf01DY6Qvci3vVNjSDWzldImcuiowFntcYogcbSn5Sm340P/Z3Wj0w+gUENJk0wKCuzk4C7u
7ORIehYecXuw6bJpzchyrh1rCji6IGqHjqTmSeMoiVolL3iVOnNckbKA5oSh2SO0LLwFE/2rDs0G
GIcqnOkpdzFmlmOO7+76B7h89CHnpkJZUNZAOPpPx20GaUijVMBs4kE71DF+UuKC53oNvsfXfE1+
w59lmU8m6TJv1bVRhZw6AeoPNrnyUbczFM9q13hlXkEXMeDMGoVtXA1JxIS8y4be/Eik57fpo4Ee
wMlpXTIynzihy7nX9/WyY5+ZpRAuL4MRTBswK69GZ9pKW2VT7sq3xQtv0d1hkxpQb5P3oAxcR02U
mV6/CBFnP4DCPi0ooy4irtblbzHenjJ/Xy8M7xEvAsSZEQr2lALswjK5OCC9Zgvb4pAUJniueRAX
3oY33T51SbbvdznfqRGOZtAnYDPisBZLhVHR0InxQGhkmvhdNZ56aVvOP65/UdZSKSyMR7HRlQlA
sRixrWaPOoh5r1sgUPMJHM42k8ZCMHVOYYKjGPeNnejyqu4rMzYSW+pjs29F16j52+smL99bZzYp
+Gs5DqKiFVY1Wog/4SUoupJeizwwQ0QaMTsKJY5/bZUU4CyCKncLedkOL6PTrUlHUI/5NB41pn8R
8zKs0UXeppY76HBgfZ1Nuo6RxHS1Pel1Aq/4hnUrs8CULvfi8ZcJQn/cTYxZ3ClQhCJN+gW6HPt1
A8JDFpYy/J4u9U6JXEY8aeNqhV3S7+vWS9t7houwtpACkjyulrY7piJWFVKUkxdudfCVQ5vbMtip
/Itp9JND0pXdrO7TKiBwTXIQ8y6+RWKAXyt3lbOgAYjQzhTAD3GXPc5e4LBmhRlHkK705rmG2o9C
PmBwU40riMOaif7Aqfdd/ZzGmXN9axmQQhd4w0D+DSkdP1vxbJjtxJrhvZxIOttPClQCoU3mnKxI
XBmHYZt64y47gFbZUlb9Fq/pTXLLjKkYVy49bRsOnCyhrAWbtwWEp6Rt7mD2dcW9tzZ3Oz111uy1
zKf0xdDqbKEUrqQlaHcKEhIPi2HmeuQJoleIt232GkUhg4+AcezoUq+GOg8o2bHApnzoSsEc9drq
ZoPhHiwrVOSChO7vjopkGR4MFaIx+bQ8lWB8Y1w8l/0QVNga+Bw+Sy0IXLtEUSbjeyU1B/Z0DH9A
2YMREV1ezckIddNIqNEJQQkjy7yPGl/XDxVz5OMieEgqaPrxRxCOQdlZ/o1P0npOehLMand6ZaJe
NKiHorsJQ7sp/HbZycHrHxzhM4sEPM8sDiMmL5MSXhfM0E0VuRtOr16um7h4ms5MUPjLRXotaSMW
NdSCmRSRuTTvUvDYT6ze9Ysn6MwQcZOztRhSUvRTBkOj9rIkK37xxTA1p+YmbVh3CjmMn4KAM1PE
Wc5MVZKCD0XyQggNZ6fD7J5kDcZqwFgO5rxA0mYnqiminiCaQuoNT9mCGgITpy7ebGe/ggrpdG4a
DZ1AxsdDhJgGv5ldrguMQql31z/j5eDgzBqFxGjUXzjMfaJI/V31ZWt8DP3OjNfiC2+jucDl1iy5
xsvB3ZlF6shxOZe3ZYgPWtnJWvtOdIsDW9l1vxaHYPCfPbXO7FEQzAvRoHYk2Iozc7K7hyFxFygl
927UmsOvYi9ZqofccMLWOGF8SXoSaliqPitUWO4wdYHOYWR6jt2fio925YP8R836p4XSY1CZHM5K
TU59sQ2gcp1i6iJepaj2N+BHHDesqOQiPsu8JGNGT4J2HbWvGCgBs0MgIknSFpt40DKLT3oWa+tl
/1Q0ReR1CBtK9NSaKlZapUcEZyCk2EFzavL0dYsZhGJfuqEdPaqM++0i5TR0d/6ySH+1PMq6GNrn
ZCK/NOU0s5SiMcNopeSqpXS9abSjGZa6WS+dyTiMF7HuzDR1twoGVwQxxGtcyH3KfnIjOzJUDYly
pC35siu9lyTYJC0/rI958R48s0xc+Qz6lCbgpYiD5Th4iaYffeBDhMK+vryLNlRZQhkamn08HcYu
05glC6QQ3VDbZPkuSkt7mcLVdSMX7yUor0M3VZBhjLqXhiVQVTHR0EeUYYLcAFOY+KPGHJDIrO3T
twV013VBE6ARrsg8NNqo26IPDaOoSWd+7VTrCZ5JnnLIef4E+zoGLgQncrJHxU82qctqtvlUVaBt
U3eEGup6IZAXVjOWyq6thhb0a3zvtnOCkRaQBZhqavS2EffFTguN1lSgKuamEL12r2/3MXg5vzPp
X0LdH6MhxVErkxyHvbgKuDiDNTrAvdiPV7Wd3B3fY+sGd9lHuzSzv4DG2A/7CuQ1FHzvTxpIU5np
vb4AhRTISDVrFaM14U5GR07hpPesh+0nNKKtUcFIUIhlpcRAoxxtQOW+v80isEfXiSmiKNHddY+h
bfy4vsOf3kq0TcrP5iRvMKx0REDBHTMzu0Gj/Td1q6wwpfhT3IJC5/89qbRJyr2GfuKGPsamVphz
6VGYlmJTlx8ZC6OftbQVynV6eVl6vgbmtI72Ak0G7TkrQPYFfZHxlYjzlqgUR4/zui5MqD2Jdwzz
NBzR5qk4pE3FcsbbA0jxVDwsW2NDgLbxuPdcRJZJ9WIb4h1MqwR/Pp+Xk79StybcR0uCHIuerXCf
3RAd2+a5tsHS8IQi2kpZX18lY5EiVbEjwyB1PeBLcmllyZxo1vw+z5i043QsQO0l/cQpeU4jDaok
ZhX9/A4tzZvONHa6afgf99X/HUXSFqkLSyuqpBUrLGx4mVHain0Vg7uTle1lyKUWFiuJdhns//5s
R/Gws/uxkoouK2Ys8KMJZfAkpOibFQvYWWYofIG4R8OVwtGM7rerdNWjLt0xzXyKcejdozBlyfk2
mkmoSCrgRKi3A00vYbpjDVqx/I9CEhWKe9HA4XpYwtzM+g0n+CX/dN3HWc5H4YgUqYNSdDjIbXS7
lH6rvF//+z81lNG7RSGFlqlKmi7YLUie6SvO1DzCjCHeKBAAQm8Q7rhV5qMn0rlul+zNFaigQ9+R
N7qigLi4G2TJtgwP8cw7uqGZAzj9r1v64hb/273pmFcyygxMiDBFzi/aWPD21V4ke/HImRLX0wOZ
Fzcs7c1oTEk1QerH2czOIQY00u8XRcjKrhexzaQyA2kuEwUpNwY1nWQl2GIWNH7qi6I+K83kMMuJ
Es31cdGTzR3f+MNGcYwVmOls5kObcdvRgSnKbkqLPDyq/mvjoPq9lYGDCP3YKLkle0weg3BSw0wL
WzyPFbTQ/A5GqXdtmZLDvu2245vxXFqaZmqPS2aq3gLpdGhFTiy6UNZyKYQJITc+9iXwmY9mM6x3
4ENyeMgDz5NmR8Ymb1l0tp/6tD8+py7rPPTpZZluda3AJhPEHZaJ7o1b1ARCszhELvS3VmQKpXdF
N9qQY8oqqn5KaNCGqatIKfs6TjpyFaHPP970K9Bm3RUeYTjsfho3rKfaF3B0Wij1xGlnRfhrmrwr
EQ5O94UbOkpoQmP0KX/AafGT0uI9ZvRLgPQzIJ0MU7dT1coFpyRYaOP2UIDmUJeTPOCCgwL9O6m+
dBZ567BG2i/j4Mks7Uol16f43OiDF3+lQmi1806OQC1aFtZ1GBQuX78nS9RtVeSjLs4cLEn3HebW
nQJvGvSiW8tGfF1uebdrzcqTfDg15ifibwzrdJ6Y9iPqHktEOQt0Mk3Po2uyggZvZxL62WHHJMe8
jLSndVIXGiY1orwm/X3SPeluSf3AboG0ZWwumNkIbVbUy3Icsu9n0VMqznKQkeipEAprMUpHHvZB
pZpdua+zHWMbGcbodlfU/jn8g48orpptvSFsR+gBAHm+djfkZvIk+HpsZn62GlgViy+Q9u99Naj8
jS5UGU4mTAc7EpQSRisyrThZSYwoIXECp2e4LONsGBT2cJmKuJSkGIdsMGP1oZiF9VSoppwl7vV9
vRzJndZGoQ5kuPm2QTOWG03hgW/CVSelN7la/UczFMYsLZ80yvGwT/dJMppSup6HX9eX8mkqgjpp
dH9r1BtLVpBnPMhhbyfwcWQuKQbGOzIdrDizm3jBc36IXZYozxeB1mkXyfc8OwlCrVdaEQFCFZOH
+KgpOpVbr7oN/kOsRaJJzQoO3GpaNTuQeK8h5cxYO+PsGxTKLEbfhjmECo+aEoZb3sUOoXmUfPRm
Nz7HpswjTn/l1jAosOGSTK91kr+I1vledsqVuNYw842+OWbegnUVGxTQ6IMczSGx1SHnLj5FluAN
Xgh7ktW8/YuQlRyvr9em0A2xkVQriUaeHqPPW4QAcUJlgTwN5Q27T48R4aCW+E/n6bJBifMWztO9
JA/5XnHBHOXqN4Gnrgc/fCgfok15aL/xd9dd5vrJV+i2WDC8QIVeIZs6zVbLeUa5z5aS5ZcsKxS+
lP0od3GKxQWPQ2zKT8WhtAgPe7gDC5i9vENx8ZY1RsyySYGNmBR1zbUE0+qDPDz0yd0oPF7fvCNr
4jUXIb/h7MSPMzQ5IoxoIsuFgZl9B2baAOEpUY+dvoWrxV+ANxIIJLNnGXwngkO6STJ0k1z/HZfj
8b+AB60V//wZlZy1ukKu/AFFhfT72HYgNUZ7Z5tbA6hkUOO8bo+BdApP4QyvFOjQIY9mTUHhcgJF
c67aatg4OoeXQFTZfdzfRHG8Hppx0+qVNcpgfMyDmz7W3C6UIitdMKQVL0Fp6gr/hMdhaFY1jwIM
r6+v/9jLGYTT5lAQJc7LkAUqvtGcrIXle9o/X//7RbK715yAwiW5y+OlIk8wo0cNUnSkA1jraysl
jBSEj7m2ldt+S5LlmZmuBmv51T1ld9J7c8uWoz3m/K78mGNy6MwjAzULkqHASev9YNc7i1tgYl9z
BU+WwPjXOCM6QNsb1L1XqW2suYfre/FFPvvvzT7WNs7MI4JPjLqG+eklugHDvZu4jUdIVVSc8xgy
1rfGmjVeyvjAx1TAmU2517OuqfCB+TY2m+pnOdxcX9WRt/PaplLwFY5hFcSkgNY6JOyrV4M9IMdL
5sgSF+H147Qx7jSEgkSlrMH9LvmCk9voVlvXPHPu+0iEe+3nUMiWjhV4SEgYpb7xFnnChI68Dm7U
tWyqCPK3YP97Vrd4otrzJgAl4Gpk9W18UaM6fWcK+FJhqrKIBMMknSNss0PnEb5BccNuqGTg+PHF
fPZ5K4j19iVZbbYUVtq9VY07LywpIsYZPt7OZ0biHH1CWk8qXZGwS+f3qIbDZpzHZU/XfYnlrBQa
Ld3YikOIAyIhMaMr2ylkHUECN9e8g4KjuknGNCJFCOG77tc+lMVQZdb2UKxxov0AEXMdpGaJw732
GyYPEOMioisS6iCIancMmSwBQVqwQvLiTbXLrYRuSjJqmXizp6yTLZPIibFqukhR6JJQLQTl+Vna
cklvNVXhDGNwhzeHVcrggAhSrwxZWg2ssI0mrW7yAnlN8vol3b7aunN1H9O6TuNlhAsceT/ezVAs
jlgP4euRvkLXLMZh7oYJMxZu8Kavlm1mE9mswRdfwOS2KlbMvBTjFB7b8s8OiBw3WiSQBNyILzuh
XSPCxFG5M6zOUX79u+lBlkkKY+ZK5RrQ1+IuqV6X5a6SX0eV0VX5Ra3kbxw73u1nyypLHV+QdLoV
27g1wb/gF150l76yM7WXYyZdMNBtrorokqDOJTdlE8/LOPnGPehLt8ju5ftxNT0XuEFi9MY270Jj
xjeJ19+kNrhqHcO7Dj0XcyenH0APwcxtHg88SYkvlWT1OfTNqsqNl+1kHAoWxTFrtTS1YZeWeiJ/
RMZSb6F3wMsxqE/CYki6/cpXqYVWSYMwddlza1WTmVnS+r+tl7zvzr5tXVT9kpOk/BjfF2DiRv+R
JXe7XMT2VpN93djltMPZ7lIxQt0NXCREsKbu5BX3XXxSNqEDQbktUbhqId3VP2Res+JsVtrh8rv4
zDIVDqhtUk4S3A5Hc7AJE2H/GO4QCFgZ2GcMZjfRRYw/M0cdS60YMT6cSqg6Z9k2DSUnqCZPCCa7
mApTiQZHiZd7xuaST/XpTjuzST1wtLjl5nw4LnGyFxtNqS5hkazXGJlbsfzmchB7Zo163Ri1NGgd
wVYoEq8xYHSYSnxDEK+5DUhkIyewMGBUshzo4g12ZpWKDOIiz4SKRAaNnT2QsTFE7UcxxAYTJGR0
q13/vrnXLBe6/Go4s01hE2jEyiX/SOPIPro1QDeBoBLItK6cep1iqLS3F2eMTIJLbM5eBjLRIzOS
OoVdSVA4ib7lBqo6nJ/3h1IHQ3fLUlu5XGE5rZWemBGjueky0hoyuAOkh1AAAEVodOB+M3eSUi/P
VA25fGgUSRFlSUWXOOVSet+jl6tBK7qwTDtU6P2Z6xw+b1yp6ra5Ijvo0FtdPzQXQ1pIa/5lkvKn
WeK4II3QkSdDRGPp11K4bUBn1lR31+18gT8nQ5TzjDMfl+BhxMXmEUKBys3Qa6M4MrqMSR6Q9dy7
GBac1vUpxjTUfslSrKuQBCsdt0L8rArMppfLiPP3ouh4UoQstDAs+GDFtnoo/WDdg1WjcRZkcGI0
pjK28GIa9WxN1FU1lIUqGTHWpJiiT5o2IjvcESIBccPqQrlcxzizRV1URr/8fk8hP66YClIDSFEQ
7Zp8jQ/m9h66ClnYxvpm1BUVF9Lvdqzejx6Ebb0vsEJUx9fFRmrAGiI/h7bEeLWzbJL/f3b9F73R
KjkHPI0z2dJBilSi0S2CpBrj212MxM/2k7qbsoT/nbiV0TQoW6WPxNtBXBdPECk1oavyg2GPASUi
BSWSNIRhSXyl2JKmadmPXrsbwcwx0RzjtdGvx8Gc3qDG4bLSjJdf/WdLpSFFleU0IhFk+tQ/Dfek
D2xChhHc0ZXF7KkgPvH5zj+dQApWODUfBbSBkTMRv8u/6jvSMaI52m05mJzfWP/dTelOmXmRtZnv
YVJ+m1zB5cyKaFY9ElLn7H1xCM0M62hcXqWuoauBNwyFpkarSiMW9BZfszQqk+MzM2Q+jS8fhJMJ
ykGrSuPqoUPAJnZ3irKe0vtkfmA4JcsG5ZTtkk1jNGAZyXYAzQtYSEmCv3dHuzIn9NxUYHNlvUkv
HgTD4A1VktAeTM8oiEbOcQ3p5Q+a2FK15zpWnFD5FoWhM4IMrRtF6/oqLy7yZJAuPo+ykdRti41s
m07DdHv7BL2xDF0vCWsu+/JJOzNFVYPUSkHpl/RcknGPBtUS4oOFWd6wBc0uxglnpqi7Z6zDXlfI
XEKTzVYk5+bMpWYXbNRJ867vH3NV1NXDhxqf16QTTQYHC79L3BQu0q77e3bWkDjcJ/Q4WxU5d2fo
P0XCqAWkN1aXN5F0gx5rq+ERT4LpUMtyxh1wMXQ/M0ZdNboY1B9d3Mh/27nO/xKjFtrsXPdzjNGq
0yMdJbf6S6iB1pGxpRdvnzPT1OGe43wsIwJZ9a/wjozQcJbmKLfBAdNteBv9EVydmaPOuZ6NeRqR
dBenDs6kVzav/by+ostvkTMT1CUTGYHWTWR8WDoE6MfM7HQn+qkn8GaD+0Y1J6dwQGjYmrqLWprV
sj7m5QDp7AdQF49Yp9mckwNBVOmJxAwm9G5qyPaCHhccpKWjMCKV6+6j0YVmTQtjtAfhWOjVYnYt
SP35A6c+CuK3UZvNCCsvBSbD+HXH0eh6s6ApS6c35IDs1FX1QCYRlb1yS6Qg0B7PFDC8WEMReVGR
RHAH4V/Kc0ohLyK5QkAd7HR/QTNdBFmmci8VZuyhl89OLQHMZykSYRWGv9ARijzmbHerJDTFjfHK
imUu4cP5z6G8TG8HgZ86FQAbPY5BYHEy6G80aZXVqCGN6+s+femSF3nFUHVI9QjysYx8BkbQZB4W
vcTtmCaF22pPSJL/wdUk8oaMBKIiGppBIWsRCFIYGDpgQBtFJ+UbHazxmuamcz461xdzEcXPbVHQ
GuSBUgcTprCWcplMZdFumzy+qWXeXtrBCWtQNBgTJpMkTLqJTi9Ak+n6Lzgmt2lwP/8FFN4OcZKU
XYyPN/uQNDPsRfG4yp737RsISHfQSUbvzUv4qkN34H+kfVeT3LrO7S9SlXJ4VexW9/TkYL+oxvZY
OWf9+rvY/s4eHVoWz91+sKvsqRoIIAiCILDWZAoyWtGsPDGH1Owfk6+sLvjNxQXpn6aKPObe6E7u
JOM7OZxgep3rnV4vfa0OWNOfRKHfFMZEmihpWF2BZlHJgr6S46HWXCVE1yIpgJWTCc7dxJFN7mbE
NO+om6GtsZomN3VbyaWWupIwcidoreZOid5YfBk868I8uvvLuVk6BXqtAjQAHoQb9F07L8sy7Ec4
VHZsjq3ZomUKzE2HCOlBBzKcEizihHSke2b1Sm6eNWvJVO6zNI2wVImBWtAb6dsg7HjNOQEGe3Ac
TMXh7gNX87SX4iKfE59VddvsURcNYCrAdXCg0WEhSRdJGNsQHFVJjqtpWPogrnGGBXiyHRiBjPDn
kKpfx7kHOV/WtKag9F/nPPu2b/4t35J4g5c12ZBFmZ7c5NMs7acJXyHyhTkU9wbm4I2UAevGEkKl
KXqoS0GdQEiiYnKzFU1pudVbFpL+5qvDWhfqkAmjDlZuIKbBa1z43p1FsGSBn85GY9qX1ubhUZMV
3klgdyluMAHGqk1t7Ze1fOpUSWu9HuUA8vMot6PlWHUsxiqWIankBPwx1ZiMkFCPpReI3qwgqsWj
ve8TDD1otJE0isokIFKGrhb8WRZjSw5b/e+c4jdmCS0pI0DBwfMSX4yBAIJZy3Rgxc6tRGe1JjSb
RKbVciIX6DtKjhOuptIp9SafR1cW0JHQEFkxTLeVWKzFUSexkMXxUMpQSsqF0emr8oaXey9T8sdu
UB/GsGUgADMcgiaPwH7OC1XDUhliZ4nAzewVcy4Yz81bGepaKfIRqwRGkLRykdOE2LA7CldKLdlt
PBY8xtZVdC2GihJKA1S1RYXtOv1HxF2mAQW0NjIV42PfvVlxQqPiRM3z4xxNEMQdKpAK4Cn0qToO
xwjUmUACAd0NASqSjxLJQIGhxUo+N1+Y1opScWKpRS0OMtILZ9cvhilDbmLLqImm1uxGB/WV3WDK
si0VOIqoKzlphsp5lBbenIfRUQur2Zt7cPxMVSy5+zbePN0U4AEoGJ8XpN+QcaJAEvJKVojPDDYZ
nu9epUvnZEARD5zhy19Ko05yAP0MGiAQNJQWwkPqAPKQN6MX3g0t3syeQdK0L2/zOoOJdKIZTvDf
XvP7ceEHLSpx0rxlx+77YPPOcgQnOWqwgT1/EBLWCBcqdPsBQ6yxRLd0yzPnARM/BIYZ61q+FQRW
X0M/7XfpUEhSja+pY9EXisnVOEkws6hk3FQ378ZrQVRdShsmfYrmnCyq+HO8JFdUyRGIqRPwXbob
dh2HEXlo6pG+zXWprRF5CJkfYHsxm4v2ciaq3aa3SoJiCIYsC4ZIX4fDMZOTKs2QYQMmNTyNXgQc
PeMGc8Bk2Ipx8F3nAel8fi2N8tZINeY+bVPsfxdIFrNihg+1o3rRUfUEV3TGl+ms4RktfUYpHx5U
XeQ32cV891mzRtRUW3fQbNJSiomsf3N8rexAHV8ZxvbJRKzmBmF+mkTjNIbRYzHhZqNpTrXEDHGb
icZKHPn56mDRWynN0E2guVXJ8aYwxJGlZBNjs27tjrW1qdOrWES5EEOsbaB2XiA/oBnEnvX7/Yiw
+Qy6lkIdXj2IRtIwwtZowUXXk2sMucDI6Hst7zBTy8a1ZNmOOsRAaJBqaoCtUXdTYwLe2lfz4Xlf
K5bpqIMqA5y1wQmQEU+x3UY/8jD0plo296VstmGtbUcdTm2gCApPVJlc1a+wy8nLAeBwmExGm8WL
lSS6P3rm9UlZBJy8xbk5CmYMejtMyprzmV1YZ6zP9VNWvp2nSzEAVZ34dnYb59G3UpOcfcMxlodu
fQ74qSo7HiI01OyV+YdetdY0HP9OCBUSSq4WlUHF4kRAzjajsrayPrvEisGIiixlqFgQBlmQNTqU
kauPur/tg2chZZxfm6eJYKDIIAvIBlTKz8SxFNOpLH5lCb+oYf+XPHbzDvAphr4+AcYrGIwIYuqm
781i6YDXyOf3SRva8cKLVqmzRgWvDSS/nSiKhNoQQLUFke4ulBN1zqVkIJoRoJ7odlF98NHyo5V/
BGcy9JbcJ6nDL3YzHKUf+x6ymc+C71aSJEMDPhNP2bVURz4e1YXks+SOBTC0Z9JA1OG0HpFBl5Fp
2Kz5ns2tvBJKb+VFKdtIKXjt2vdG2Gqix+CAAX87dlm9BFtbeS2KTntSeZCSCPqFWXYnDRxQi0f9
mWFEso/oJVRE3ZANdCfp/HWJV/GiQapT55qE6zCGiAjPGgd0hvjcliZmag6BNT/sC9zab2t5VGzn
urCNBKBfuZEevcRSatgth+e/Ken/RQDBO76OtidVkzW6esmLOjd2hYwcTga4otxbUe6Dro9xiGxd
cNZSqPCh8Ik8NTOkxMHjUAEFUL9McWRKmmH//9ttnQNTyVs6xQZhG8Q69aHbAzSjjXlP6Vh19q3l
WYuhwu5UDPrIwyEAAzZbBvjp+HqwspFlts25+LUcym6SYhRzqEEd5bERMb4Ebp3HX1jx82CORzI3
AHgvwPGxbsFbC7YWTAyw8nexCZq8qSF4XnS/H1+bNjGzEPxh45e/WzAqM5ubuWmMGLcjXlCcFs9N
IufFgFH7OylUOjZMudbisQOFn0Wy5THEbFx8CvWPfSmbF5W11ahd2/dFo1Xa/6WZ5QOiHgoV8q2B
q2UYmf8GpmYtjQrsWR7L/ZgjdRb7Bz4KzaM+GSbH/dhXiuEJv/V/LhUwNhboJGaFqw+iFZaPs6J5
APZz9iVtnlQrhVQqkmeqBCrbGb5AwHDih/hUW7lFphjacwuSSRAz2CzsG7KB6Li+FknFi5AXyraM
4eetBmaNKXEklTUOwhJBxYoCnOJBW0EE1ySZ2WuAZZl5Jv0dWew9RahIkVRV1IkycT0MKrxr39vL
fOFvloNqK2AIAjhXDi4u+VBfMUn/zTPb2opUtAhzvU3EDMIjVFdtkRsHq9Ub7y/dgwoVemh0QA8g
a+UIroErOFqva5PAj3Wk9/MQ37a8yQSR3jr517pRoQMcY4qUIX64UWy2L+EBo+2vwHUcUYisn2o3
fmQ+PbGWkooirabgPTrDNhgwysM73bl9CA/8Yub3OaAdNT9t7PacHJp7EUwxncmCZyKLtedJVFgZ
2yaV+AVmBtLnKy7OZ80wQjMpyyNjPcne2hFEZ+JDGxVyn8CyybF6IkwClRPcAs0RDYuhzcKt20r7
V8tIv2eEg1j0NXGehEC8xtiD0kcffS2F8wSMEIZmDJ+hnzXQQz6JgQJh6Ut0F2PGtjsELgbOMaXQ
eaHLWrHNbHutHBVi6jZuFQxh4Ipeca8FIDhnu9Z5U5Qvw9ibeIY4yIo/d62dh1/3VWWZlQo7xZJL
vdbCV7vlFCHdGtobzMOZnXjPxUwEDZ7hMFSY6SpJHVsVBx6f5LYQXydarKIITHTkWdWsWVr/PdVy
OxlY+d5mV8PawlTsSdpO5cYWFpa9DFymQFw6yqGF5v3Cbi+E7zC2BmcpnPpOqYE4EznNQ+UPN2xe
V8ZpQr+OpHHMySVJzErha1LeqdPL/oKyDmGaPLtL1Sg3yPZvQV023KX3PcqthhU8jnZyaG8r0LKw
AJhIQNsLBFTEWQxNy6oF6ypE2VGtZnOML8b8mAa3vdEBiZn1QMCwIV23BvqcmIAdAtuz0L9EsewM
cfVt34yMGE5johlVqS+ciH2RHIFWe8WTrC5omGKciYxYTVNkj2GiAE8KlmsSTHpmxUHKRNE0gFe4
rw7LYlSAqbJikCoOcmTudTSAzi2watssCeTnqwvHFDTLOLSQwOkq8P+NHlNcA4tHkbWN6Y7uCYOA
oDS4ZpgDCNdEpzmTIQvDMU5kruMKuugCtd0qLtGp8hvPsGfGkm1Wg1RBxrOUoCrab+NGYZiDHIKv
SD1mcSUZpEfg8rU7nH7p0+jy7uSD+xAPGyxf+cPOBkC3IkiGougklq9MHAO+r6zRcU64XwzwURPN
wesIyOYaoIjvv1jjc0bhcPv68CmUSma4WkERFNhLrl52dopcVAtwk4z5c639/Dc++imJiiI6v5St
1qIPiweOcAJQpRGYFvsiGMrQTeZGI5dl20IZrikMUy1GMxkjm1vEN/Aq9O6+sO0d8Y8+NKZZOgVc
JZbQp9LiV9mYnrQxbRgKbRb3VeFTCMnRVj4xotU2k2II4drS1VGfEW/4Dm1NkS1JiTWVRwXg2hwL
ooKlGhVORiUrlFaA1DgAyVgaBRd0rkX2vv22T5VP1aiIUi6zKiQcSU30+W7Oqpd54exQRu9YX1zm
klPtImM1mGzH40+ZVIYScuo0RaQXsFw0w+L64bE0gvPUB6xmJpYg4qmrdUtKpHtTAk9MqgF9EHkG
cIzqfomz930jbp9jnwpRMUMQm6KeRsgxek1ygWP0il5Lv48w2TsqBz3Pektc6mOniwzv/8Nr9qdk
KnDoc1BqQghTSreCO8cW6ubX+Ewoo6IDhheZsL8sr6QCyGxU/SQkcBi9jm74AQ36CTP4kxLG76nO
f7RS6XbyuornYPkVgwOvwgzvgFuBhD6I2GbdCjaDFY4XUQA4PwI+vcnSojX6GP2hmojOjroxp+6d
R3U8jL7s+8hmpybBIvuPJGqndbKKylfUkJQxeRLfa7ATY3jknqTFsj2/Ycrvh4JL3fiaf2M/im87
yko6teeUKOVrVYGjjFZ8kRa3+xGjqVDDuJ3Wn9EhZGcYCd/XmHj9b6u4EkntPmVW4km+bvM2NRv+
e6V8CfSz1L3HNat5fPvUXsmidqAsJKFQoKqI5ofRIY0sFaYlgRtKYJvAI3g3plZhsUqLmw/m6yWl
dl8k6bGuyjAqxuwHk+A0TiCC7G1+MK9gWRarELcZaFZqUpsvqvAAO4E2+YrBWnvNgSCw8pho3185
hhi6mqnEWhOgb5Lk5bovvXYHYECcEp8FU8DYe3QlMxgVbTZQDHaFBpw1PKqYYmHm8SVBJ+W+QptB
69NuNOWjngX/d4AbPXjbx6U/IMF82ZexedisZFCRRAg1odQVaFMtp15KTF3zs44RRFgyqBiydBOf
ZCGiVayPZ7ys3AbG4pS8fNhXZbtUstKFihajLrRSSRz7F9Z5ZMX3BOlccNJbZsK9Wa9YyaLCRJvz
gVr2sBvvo6fhlvj0eKxwp2BtHpkliQoSRZJLSkyOaWAr2Q361X/I7/8cmN74NDmlFd4vNmEaw6fY
sdmdJoyWA0haMBcg3zXopx8DjG0tz/ltCNIPs7rJbiKHZRPWMlNxJR+rQskjmL9uKleJxVepz52y
4RjexNp/VDTJ9UQJO3ImxHi0qMNHWURjRHGa55ix/RjxhK5hcoEaGXEHt73CkbipRzBIRTYC+Gbe
8OlKdPkyl3IukparKw3H9j5yBzM99sfpubBYT3+MJaKLlyHeHDHzAJWM9lBqjZnlj5iGYNht++Kx
UoiKKcUoz9JQkgiZP6V87MrGbFbLhy7e5emFl392XWELAWP3s1aLCjI5sJrR+XON/nhpxGo1Tntk
Nxcx0gONijFCmFZ9zJMYM6i2OJSXJa2OXScX5qLMhzjgWE10m7gpq+NaoyLN1NSlKOtEIoi3m6fp
R/OjANmedmnt8I5DsfvYhFYQmixfYWUndDky6MYCI1UIPEj97uaf4otyFicrvSecjbwb4S0K4O1M
zvhNA0sYETTAggd6TyrcVUYTzlGGhpph1M8zSKjMPKxUe4zy75zW32l18rx/bGwL1A2eN3Q0TdMj
fMvQz1pHznO40E0p9V6gositjH6UK37eVozwtb07pE95lKNW5ahVcQ55VdCXjiTMoDkLtcTkI7UG
RWY/WkatCCduCCszUuPWQsmHubabqYWMflt8BwAQ6AY2MaxFSc8n4lTVWXkU3pYBKGyJm1v6uUaJ
ZbJLNsHaZvRZCaXigp4L9RKGWFre4x519Es1tZM/q5jwTe/Uw3xUv2l3rONzc3VXMilrgy2yk4Ya
ihqBAjQ74ZzE6Asvens0mldZ1O7/zpmo8NAL4FvplQ6HdZq/4RXsttKCm0FfJqtN26+ZnB335e2v
I4hqqFpBUQNy0hhxr40DZ9TeWyZCJ0sCdaprAdAXwmTGfhTvBFRYkuDj71QggX1V7miNYomGCitU
zIqNYUWrYrErbx4Nnz5AX8ylvFm0ErscFwPJ7T3S5VrjaGAh/OxbyqBb2aVyDKdUxFoAb8rsMsEG
OOa/uZyuNKFKeurUzlGBco1bDzKIVvn8EoMo1ArH3m2W0uGbiCGQpRO1ZflEbXpphE5RkKLeNXuZ
hM7KfQcgHvTbjXulFPmGlQM0XRSrTUdaKAfyGJ3mbqrNl0HQHzWjsmJB9NXuXz16rGRS+5RP00AK
Uzgd4GECW1fDzArnhbE5GfGOhgdPkzla+gXGa5e+tmIVFEh1O1i5XjEK8dtX+pU6VBiQZlUP6hoe
PvrLGy6/IP/l76Z744bMbIyHhfVcy9KMCgqqtPAo70JemQtOGf1opNkHW7m37xibmf5KKyoypA1G
+rkM9kuH8gcaom6DKPjaEo6TMGcy1DI8ne5qjcqeL0Ti6RhEKc0GcGOH1ou9+GjcKzOhcMHjKOth
jGHG64V25fl6UUWcMsKM9Tg/JTma8CXxW91z3/btuP0s9WnIa6a3kjMMfbOkHNHtcXH5l8o1MW/3
EDzJj9mLYPmKVT62r6zmZJZBqby15eDsbQbl9HI25epr3zGGI1kCKKcfuyRINXJwBGVVmWUn2cEc
PzNMx1oiytN1PZKB+wUtZj+9cAhNp/GjvGkOjTM5cmTWra2+Vh+sqzRLNcrzm7kMskmAauifxCOK
kn0Bfs+BoRqJ3b/FXQVUuyDbRYfwdVhq5RVLbehGSfqQhysqSHuD6CsfW6B75i6H3NNnAUeRBdkT
SLReCRzKPpbwzIBMW+XNPE1NNfOXSbTTUQXbPWM+dzN4rLQjC7sSVklNtgDXhQQPdOaBfi+rOzPR
UPDkCmffkixRlKc3cssHaSWgIrHcqspF6AKzbm4D5NH7cjbzmJVKlMMrPSdlvAD7iXlkcQWmmwPd
XITWlkRPA+NM9N5qT/siWapR7q8lXafqGVRL+RtxeBISyRJJF8z4sS9nu9K/0o3yePRQZkIdQLfW
Ub7PQA9IbP1u8AcnAG9s4bMpdBiaXctuK/8AMISm8SIEGkigorRxVP57yr32Tco4xbYP50/VZFL/
WUkC0pyUhDwkdfZgK2f0bVolHlEqpzzqhwq0yjbDlgw/kakssayFogobLJqIqcbwpKBJbUS7aHBX
HHiXt8vb4qMDFTA6IdgYviyzUgljzFepPOlXZUHdDYow/UsFIr3wprV1U8JBk9wXzHDJCCwyHVim
qYunDkKFATljbObTTT08gnnODPX5uG9dcbNct1pOOrA0/9kS433+ggb6BwLhFHuyAJwsLTcHzWwc
EAYCfF48AHzvBslXkrCWmCzhTiiVqZBTtk1WzUTj2auOyzH0Acp8Bsw/2lvYgH/bve8rlanAM3KR
FqccpI1+8ZQeQt+wWjv4Ds6N/0Xa9rlkgPwI9Rg8o1L7JdC1JcOhRa5riqscSk8CUirAuVD6PogH
TMqwEHv/EHw+JVIbRlX0pRRrSCQwsPUVLz23klfjPjBLMIGHrsCYh7uChf6+fp8SqW0SzXrW1ArS
ChzvoJ2aTQPXUd3p/fqFM1HWJkPsjnwnA02c+6iB69uZWYZJQ5PHtmUnohJx2r3voXZQHFd6lQY4
LQnjPEADME5WvHVvdWbWh+RcHA0Acga2elbtypH8FINtjRM7HIKY9NDahpecyJt9bP8vZGdE9t63
URuuSUNd6Dl82yyGvjSG51yQWZua5XPUfspjo0k1CeuBC0ZmBh4U5z0RuIxn/HOBPQjNQyzY/Vv4
ZOBS0CjgkM7hGSxezj+cFp+eQe21LBWrpZnxJbIn4TUnu9V/xEfVLB4SdJ4GVs2C3bsySOyZlzri
gxR4M2FIQom1uGCQchS39XKrqBwjNecvAzro5MQUPN4tQaRr3OUAARwtBTMvD6xGbpYXUklAGCaa
UFf4lDBszCg/VzC+LjCAaRjuRF/0+rYZ5amHkFxJn/V+uuGShEFvcQWs3bEpfbGTR4yILySg8H74
Ur43tuiLP5XbUDVBDIoOhurpmuAcgZ9qmMUluJ3PaIZ1e9Fc/OGFQOSwER1YUY6u+UpGlo0DSbEG
FziAP7XDdFAc7WaxEFbN7ia8ZeX7VzX3zEBFOU2sgHxlkF110zyhU/amccqn0uZBdM2UtZ14/LNv
rtqvsqxpVvO05K/7pjqCGQnD7BN6AAAkdl8/EfBw45h4IwvOcTvz+JRKxSYRVfpfm0cESpOS3c+L
6pQaZ+v9YyGMjPyfaU8qSqXgF2r4azaeqV+zabDHuRLMqQSafhcNZi3iNbhHfa5ux5s4j49JMb/u
Zz8kGOytKBWdpKAZ2ziFD41TblYc/FkV7aKtD710G4+vbcwKT6zdSkUnPFemuUKctkA3o6m0YNiK
OIZd/5DSfa4iFXeEJZurOYeQeAYFs2glxxlw+su59zhCw3zBpedp8hcve5nP+rfxIDCOH41x/Fy7
sFbOm4jxnPYanDcdnsvhzPeHMfSr6NxpR3WyitBTCwcMf9qM7lSn1c1UM4PZCSZrLs6q9qymuC3p
P+fp2xLz5pQOGEVzk9RLJbDK22XtGPzPTnDV1147GNlBJ2PxZqMdF+3QzKc5P4WcM+L/e6cxXAm9
f9zXfDgK3amcHqXxPMo1wjDGsZLvleDUhmxxYmW1xW2Qnof0Q0lPElB2wtni1LsSuUHjpaKpfHDD
K7ifivpr3T/LyzdDZ9zwyars+OJ1VVdGiysMPXM6jDYk4PQJ32Txkk6DubQAaKsfx+iEUUZr3/23
m8yVfzyFpp1K5yYYgwS5SGfz1mKnjo4+Yd0UI1CiCkBLVLAiGN6dnBR/CN1X8KA+yI21sNqVN49K
VTQUIJsa4LagXFbkiqzJYhEbMbpXBPEkASJiLhZvX99NE39KoVsgMhB6iUsIKRFaqlpPBxuDgc75
f1XuWomhMv4mTLCEHC6s2VQ3ViIYzthJLIttV0FXUqgsP1raNihSKLP0Zmdrb4TBLwdxbhKBwGux
CEt35pXAmme1FLKsSB2DTaMNXDVDPYKRJWFgbETyCD55xmJtp44rBakkXuy4IjEmKEgAlGVLOYF8
gRDPESgs9VDV7IvT5qG7kkgdf1M6dYsQQWJv6V52V/tk0iIDy7phkb6r5ib9jnsBYxNunkErodQp
yGng8hNqmDM2CjtMl8icZuPcRpVf5YENXzKjJvm5vxE2j6GVTOrckwNVnEfiodNQ+FNxl+k9o5q9
nZ6tRFAnXakCK5prYcsGoYV3YMnHujY5awC7pfSc3ShfmDkT8fjfIuhKJBVEDLVq+7GBSNIxSViH
YsB0BijTXCsXf7ds9GQWKKuNtiERq+lu5ARV30Gx4hIQgIJfZYMj6wHLomRf7ahHD2qlRSKnIXB0
YVHdk+zcR7DuUJ0BQaBV3GNqn3P3veSKHLsnkQoxLabpOamFRO22fped2W+AwUe4jsKv2gMSUowx
gpSBO7YHw44c3B6Bwo92PCZcPON00KmIo3SAdIxK2FqaXmNdswvjHESsdJSxJ3Qq3OStEYH5Ecpy
dYL35xLM66qqfuyblBE76amuMalEviMnkCGeo/mDk3lTTk9CqqJNYLaa4kuos+gmtjt0PreFTgWY
UJ7iuCWK8b5oAf73IB9nVwU2envYV24TgVldSaLDisClkkz2RMa7SWyYk/itTY0bvAqeRfnd6H3D
4OxMj009+JrG1c9OfKowKMQ3ncVp0wE9tWZZCIyNun3NWH0VFYlioxW6vMdXtciG+0vsC5cFSIqA
/T4YjByOEctpLpEe86ELYJWQw2kA/OsxXlBy5hzeZdXDwH8FRB2j8EYMurNB6SkvDgMtWk2WNo4S
s85PWWct07eh/WpEL/trS5xkTxKV06CJTBiHBZKGsDiq0nScJ9CCF1P8RZy4t31ZDCsaVNiRg0Eo
MPiK0ylc7tSwBIJh3R11cGOYaqToZt0BA9NoWQ8NjABAd85pYRaUE9mbCp96oRwVeGcLHvdVY5mR
CjKF3I7qbMCMcxx5/ZzYAp+fOmHEuHvi7otiWZFKZowuCYOAiFLq+yg8d0ltpg260xT9OKS6LY7f
9+Wxdr9BdF9dYPg6yniNuEh2Vr3J5hBptNCs/dozMPJuhUfFl5zKiwGj/Sr+myrY5x6nG8dGZdIK
jtyrp/GOH0458CYY2m32rWuSqPIa4Qy43nlX2g2VvEw1WApcocqtURwuA//AjZxZB67R+GEGhuB7
mcuf9sVu39AMSddUBdxtoOP+b6OiwSZvc+KUvE86OLhrKtw+C4mVfVuAba8hHUbB66SWNvcU5Hhd
BD+8x+pp2m6eXX0GtSXHeQADxAT7EkCT5cg7qZN+zHeSpwNVrPDTApBBrDLC5qm/kkmd+rEuxnIq
SXBg4SyPN4VwP7Du3JtbfiWC2o466guhnpEtrxQ+unPduR1+7K/g9jVmJYPah1oVzSLmbnHHRp1y
sVsv9ENvwEgUucUAY+74l/KobQi6umgOSFsCALytwEPf3m1uxRYmbuz5yL6mbWY0K/WoM1+Mx6Iv
SQmNjBVk4FNNj4KT+KxpKNZKkWi32n553qVhT267qZI+CEqWWiEwo5192zF3G32DCPho7HWEMJIq
yC94zUIV6K19F+zmFjWpo35W7qf7GMWQoDT7u+Je/JbdsC6E21enT5PSp/rCKSUQs/AV/H36PtmS
XTxGj52ZnqPFlNC5Fbqsl4rtYsJKJBVmkkYRukyCecWv4ctsJT/mS+wYD/KTelz84n0GoMbwzNlM
yCLye39LK1ZyqbhSxaMcxeS1pjiLFsFNL63mlB+v2Smjq3Dz6F2JosJJJfRZLQP60i344UELBK8a
uMMA+BsLBSkWDe/2M9RKGhVZQr4Khx5NGW78E29L6YvwPbgPfPL8G97oZ/UYev2bdl+chPvoYT6D
R8KLvODCbAMk9tuzLxV82qKu5HqE0s1bcSa8Xt3BeO5tDrxI7GvadgawUpoKPVwdL1wOlH83/6l9
B2LFY4zpz+LEXdQnuTIlr8LxJH9TEyuZTONpf+9uX3NWwqlAVCw1BtkT7BoyLtcda48UpgR0LbAK
U4xzyaBCUW/UaScQwFClq8xefJyaHwkTd4B14hpUKMLLSy2rI9QZvrc/ox+E9Jy0Y1iSr/xUvMkB
x4XNAhTfvE78Y8LfGMSA8pl1wKrHA5fEt04flu+9KHt10X9RssUT+YwFVrRvyt/Zw5Iq7ALyUlFk
Z615HTTQeBWsTbANsr9SiwoyUpKCRp7cyowD79eHEcU9GRhePWeGPu4wh7I0P2LfuLSANMmAzZZY
HRhz1QfJxFfdscpULJ2pOISwEOYJ6uCAEHpv+ZPK+WF5YOyFzdx/pTEVfYxYbPmZPNjGL2QSO3NV
K0Axs7TmBCTyip8clhtAl7mpy9oc2801K9FUxJmA5pLOCdQr0uYu45SnnssbS8jql0QU7U7QJzOc
ldtlwjz6gmb1pWoehWJhXMT/cKBpIIxASCctof+dL2jBlObjQGgjzsZt+KD6qkXo3rWH4oDuzMt4
Lq8lEBaSwfZ4m/EplwqBkWxUc4KZanf63v+UHqtj5RIKU0J2Amzt7D29G2/ZJfltn/qUSsW+JDXy
OMT4j6u1b3Lwws23nfC271NbLoWIoMnorhVUBIH/NmgiDXqy9FAsbdC6A8RkJ8lTD9SYx1BB6x0/
gvl5Ur7tC/2DOf9z/dHomYN2ajiwiuJEIfeOPDRTJ/eKV+5Z8WW3cFJbu9MeI59VCWBkYBpPKVsb
eSc2IcSO1uiQfpnlkD+jZ8kk+Kj8iT3XxZRIzL/Kb2s5HPme5HyD2+pWJNrD9bm2OPGhI3+fbelF
fGXW60io+XN2oNF426I4qONAGlR+Pf9hg9jDQbteTSSn8FhwkdvoG5+x4XqEr5SMFy2uwF5KNmV6
GY7ZD9GprdBX7476U+NcKrNwtAx/AWPkMf9LV6KbWHAFG9VshLK/btIpBvaEA6EPH0DjtPxiA72Z
WI/xrHhIt6kMup7GSQux3KG8KCeCTTHj1TExCXQk656+HQf+2S7Xu+jKwJXagzJ2hrCsBtBz+KGW
vBk2k8nYlQy/uTrzSozcBUYzkKydwH5O4JlHA7CXnVrklVf4YI4Rzbc7GlaOQ0VzDNT1QUnOs+BZ
9RYbSIbPpVnZrVOd44NwIoyuhmKCNtoR0O4GwgfmscayLBXXMW5bjF13jQii37/MYB0GuOJBvFVN
wSrdvABvIitT2L9aa3TInYek5kIJWpOH1hYmbtBUxdZt+2r9z+FBY/6LAtofwMaOYCfd68JPbbjf
d5dt0/3z+2lWoQwY59MUAFE9jyazbXszDxBI59zaF7NtrU8x1BV2DgswFpHgwvuKK51i75r9n1ie
wNKGSia1YYyyPtEgJkCtLaxtblrMKGDCnW1fVz/VodJEoEsL2lQStPvvxjk66x6iph0cgefbASke
eDoE3Kaw/l0E+RRLZY6NXPMR6B1RCBB8PbuUgT/NDH/4w1n3KYPazQXquDhysVLKY34RbDR3Obm1
PExWeRyfcC1lptx/SCM+JVK7V5TjRpJSuHjzBpakBpwtpIKZ36iVqaWmAKBkqzHlU8KeXvjD5eNT
NJVKADMeeNctDMqBvaI3U8SLa6NGKriTFT+NXgBQxdBRLsZXcK9aYN95GE/CcXBQRXPm19DOX/f3
yR9OpM8volKNUhQrQcpIKPNVv/ZBcWB1oH/lvM4rmMUskeXH1D02DvtxqEPkjdGx/6n7sgNgHsC0
jp7RoitcerhTHGA12YM3n0o8H4PZzCvuq5sDCxz+D3XYf9Sm8ZR0aZYFncOH1A5vNU+Vm3udmZ8N
D33/XuyygjcjqtK4SlUn972SYd3b5qMZn3ODsYsYdqXRlCY1aMSR5OO9GvqLVCymxifWIkyPhhgf
GS7DCHoqFYzwXqRh9BH7h48sHXVlwmf+LOXmolnVTx4Pvc7gGUd1toP3fcl/SBk/V42KR0YrC3JU
Q83hjVTPtRO6YUkN/bm/IVVt9Xa0pxfhpvLTW/3Cukez1pAKVEHHi5o2QO2qvedA/azprDDPMiwV
mBopSXhNx14EWryZ9jeAhebyh30bsrSgI9D4/0i7jua4dWb7i1jFHLZMQ05UluwNS7Js5pz569+B
fL8rGqYHt/w21sJV0wTQ6G50OEfmFT7DKmTDycpvZczqnGA9tlXKokALi6gn5pWwz/EWZ2oHQKdW
z7xvfK2PkiO/FZZxNO5LRkzP1A7KuCz8XEoBeeVPL4T+snPR8vkAjFrXsGq7eY3wt7UXC0NiLpux
m+XH6HZCFXzHSUM2VrtX96mXARtX97+lMSotCqEG3rHWyzhJGlqpUad4jnNoS9581+XYNJaX66rC
iKFoQKWC4/mqRiMqxoNJxBmf/lsG9Q+52n9vNV1M5eNBazviFAnzOjIku8Ar0TmE9zzDcjHuF01r
W0W6GmSkhqjF4DyP+KC15FrIdlIpsertrCCDxlIKRrHipgib1zr6TrhP/Oid8HfmJ/mLckqe9Jfg
wLPf8CTe/P0N/7mVlAUJMBksIvGCYOqygPNx8YCUgHCGcO38h7EElgZStmRs5WYAWjgJpMTZTJCW
TpHiTwcHA21+EJvht2gvhuZ1rWReNMq+TG0HJiYda8yO4V3qucvBsMRL6X/5wOo8MNM/5KlwbU8p
s6LoEWEogdaIOwJ9OnnDnoQJ5MX+/wwT6DbCEU2fURdAabruBRPJPPfA2Lvtt/q/+kE3EDT8/zzM
4Epue9fdJxi/Ux8W6Eh3m6dW4FwXyNAQGucdBJmhJOZY0LLclGEHVC2G0WdcaboZkJMnpdEU2A6+
1QFeDFurB24+/9V0+iqRS9a5ynGkslD2LfC8XPDy+umeFJNInwUzB0duDK1r67wqpdsaYvFB40mc
6Mh74X6w83NLWH9dxRneNCs/6qWZeek9q7tis7lzLZhScpWrKgxWQ3DnJg/CcX6M95PXfk93lZPf
kXkulH7RKCdY+qH4LpmDy+2V1OZumBq61Vmz+pAPJ7/aaUPqNKUmNhpECnMZ2vKgm1xzZ6T90ci+
5b3qRtq9UgiMqbaP4YYrO08PXAhcoSQ9eZkYXu+oukUe2JMZ71oQH4ZO9Kbt0DmMbtbAkg+qS2bY
WJO6W+52vXJi21crr8uhj5HhQU49CHeCrN2J1RiaZaraQ71YoGO12jp7BEcL4+2w6arWgql4fll4
Xa9UnL1+Irw9BH/TsPIai+ec3iXeQ38rvrPIMzafYGux1J3ihUXIRZ2onD063GAKh/CkIlpKDt1p
2LHdFeNufVyB1f7mkTgHeg15RteYYqhh4Gqnx99C/ilYRoY6bZml9dooPwyA0GQISaVC5eRbsIZ2
ZlfEjlpn7nX7SuzBNa2lPPAEObyQkKMLX6RY9KYaZaXYq7vQFLhz0rGw9ch3/y4PT2MZlR9Zowtp
YTYuqpbilnTCuQsNu+F3aGXl9GJ3fV1bfgN27l851P6Fc6yHsQS/UQOKcexPdftwXcDmY2Etgdq5
uVP6piuQueO6MXwKUTe0AlGZMYaWhlaYpQAhaZbENuq6OuYgYdYBX6glqjUZpWgbXdbjH1W1wirl
/DQRYjOJp/RpSCZMuHVVZIdCKTl1mamX6x++mbBBQkwVeRm1LoHOXIxKJMUzCX/KH6ODmu5el8zU
apwuQzsQaMVZMQlTIImPVvdmkAdNDMl7rkWqhJB+hI52J2MuPnOilA3wsRWirNdHmcHBKKWyIM/s
8EkD1QcBoOAs+aFHCcMGCdWF2WC1bRc+N5Qyf/rQDiI3QSAGvzMgRg5H0nqEvtj9ctc4M5JRhKyS
3Su3rYKCDOwqmVcNne4PRxGhAJCUTjY2uemtwR7AZGoLXryT3kBZmVrKDtO9hcntUzvajwfmyjc9
zucH0K1lwPfOwqLGHbAlwWxnM/3RHSVUN6sDpuPJYFXj1S+9W/rDLvqrHj4g70uqLCky5gSICV2p
VZ6BziJSAQPF9+NtraEHqCq+Xb8rLCtCRVOLHGBCBoOS7lI9dNJjP7xc//3Nl+tKV2mqglgXUl6A
eXc1AcC/fpMAZjT62rSHLhvspXEq9Uu1hBZD6rZz+VdhFcpxllLc1Ah6CcOEvCfZN0RnHNSlcpon
wjYJ3sSafS/Jvfvd9H9Kpc5LW0BWLJMHbenMFsm71SftDn7NATfcY+9dX+P2yX0Ko+w/RyYzWx7C
miL/jtjEawvl6bqIzf609eHRHkDT5Cgl2whQ2gvhVAIwCPCEInswyyPJt2eAxM6A+8FyopuNpWvJ
lF42XJpUcwDJ8m6urfZuPCWXBISITh7ZdWJOlm4qVuoKp+hWs9XT1FuG12Kii1kh3uwrW38JFfbn
wiArFfkSfjdbGKK2EvTs1oAGVM32GAKqIb3IjOb8TXO7uvfU0SpgS1DkGPe+QlurpUWiA3Lnk1xm
KAdK4SU25GfGQW9LlHWelxBPGvQoR6umoyzxkNjZgjv43aV9BFEvSQeSB40UW/klvnSPf1eA14Bf
/T/B1EVVxqSWghxtHFrXe1qlO2gnthZW2/qmORB1UVIlXpQkurYgBmnEVQYphycq0v7IvXCvIcL3
67tIjuW3649wQxNBlAPKFEpT2j5FNwHS0yBbSgDzKbf2pA77TK5Ks+BYHcib119SBB4gSTywq+mr
OTRFgFcgMrlIHwHE3VImlune3DUJQawsAg0aVJK/uh+kCiojBLG4270omLBvzcmPATS17GXOHe3l
CRlbC3BMy/31bdxsBdZWcin15wtNl7kIN067r2dnkcArduGzvTGYLXpUlV1yJw7mVFsaCivvnQNU
JNDKaaknuuQ6sgmzWftAbbXOadqEkgBeRUHnNMJdFqF1QmZhEG1rz+duUxZPrlRF1mdiz2PFkp9S
/TV/CLO/moJfby6lpOMQtVFiYDEBhhsQkj8sdpKAf3bCqHEBRgAT/GBlj5c8aJhsZjhFFvHbFZEF
Q+cFQ1N1GnOyFzoRmKdQKXmX3hkuxD7037mzDAzw1k8OYKC8Ke+725gJtbodoq8kU4amDuKBb1NI
rqvyxOmNCPVZbkdkx8wsKV96GYmUVhoEqxXQ6TovbmtUN3OFsYXr2r3tT1YfQt0qKU60OVtwcbPY
jBdg+oeo7+pfeslUgIh5z+3Sb6mtapiCZEjetBgrwdS1kivBGEMJOyDOuVmEozXLDMbY7XyFrMgC
zJ+giDR0m9BpNfqwES0PqC4tfoGiMZm40i8pIiG00Dc71pjLpuNaSSQh2SpEzoBO0UelgebgQbOj
AMBcItRYMgPuEOesIYU/rE/XFVHA5INCo24Isd7UGhmqCWJlHxsc6GkT5UutAd6DVyaAcXKDOwR9
Yg6kS7lVXrq2rgFJIGmm0EWM0H07tFZEcDULgiEgVfLr2odAmqehg8XI9PFdarWzkI52pcgeP2ig
2KxjM0jawNTmxq2SgTFdL23l/LWVdMpelWraKwW5UGi2ii1PP8SIvQjSFX9r3POWbBW9We4MZwJF
+S67pDs1MgPBrH3ZA6bnAyZWYKoXiaHk20e0+izKvkVC1MQ5aSMgMAqiJdn1ZAZ2Z/Y2uPS+pves
2gf5vd8smgK+T55XVV2lK3MBcP3DkFT6uzyHg5owBT8ERXgc1TKyDA2IRaaitu1zX4ii03NKL7NW
TFT8ty/A49BQQeVA8jW/qoEyys2iZx9v5MbXZVN6S9Gooe1EW0sRmjNt+KYdWcmjr5wRVKUCVAHk
QoPb8YyGVKcB+A2woDCGRIporJQ/S6D06wLbRh1yjB3CdI9f5/Q9FFPGc3E7zbBaEuUcuniWFlxr
1ARBxGYQTjSAilQ2psObCNDEJo+8hyMCAC8UHRW6JFolmpM45kwOa6WUb1iWeQiSiBzlLJlLeEJf
NUNbNmOZ1UopJyBlod5zJDsZIxtaFFbRdeYQsyAUWOugLJMk83h+c+RSjJOraca7tGiMSX7WQijz
Eza51uQhRNRT4jd5bE5DbHfl3XVvzVoIZU0GFMB1Dh7Nxc1z5dww64FFM7UJt4Bn/P/uL93umSw1
RmrJfSL4wJzZmiS7hOq+PXus+skfZKl45fHwYGB++fUqcRHXTErJIenOTxY3AlssO/HaQc/AeNtb
QvJjar4NXe5MBWty8eP187uZ+lc03cuep3qtygVES5f+6avkHw6DW/mqtSCZRxrp59ECTgrKSLmf
efNBRwRkd9bkANSWPXWzfa6fH0PZzDScprpEiOomgWzF/GLP2u11zdnWz08JlJUMq4Gv9RoSlPJi
qPsIuee8/3FdxrazUz+FUJax14Y60qA+aAupzQnNXqWVW7JJ4EIbKzJZhvgP6mPIqoZcrKRp1L2O
MNHC1wWxT+N4ayzJPZcugDcTBAtEFydhxoiSyCcvcp82tpGKDggbnhlL3vS36ucnUPdeFTiU+iIs
uQGwjmDHjjiaEVB9nqd3gzcJj6x2O9tqYA6hJebA+AA3qn39G8gqf9NkPO954AuIJBL89RLB11aC
HOITxqQsLCUYXbVp7D7jn9RqAXEuzzLa2+e8kkhZbShprqdNpGN+IL3LX0nXiuY0MyqBEpKZbHpD
8nvXVkidcwlqBXGqY93Nl4tYOHV2U/WEDZXhdzfvyGpZ1FnyQSWOgQKTMA6Pah2Zc6aZejU7149r
866vpFA2b9A0DPSKkDJpozVMktUmPWNUmiGCNuGzMkuK1ENEOuRfc17xxIxFYsQ4EoWyWEus1qUq
Q+kGXncM9cSHOyk1C0HfXd+t7ffp53YplOGS+SgspxK6Nlu9My7WiAb6yszsfFfb4JocrLa123t2
lmXbuKwEU8ZMLdMwVFoIJqNr4nfUtO40h3clZygtliVjXOHf6gOBaKjGBFmAWrZQ3TSDGu0kMqCV
BrRdM2Kube0AwQbyqioPurZf7UXSgGRVLmE1pbl2s+FdnFgx+WbTuEY4PP4RQT5h9Qzme3lMFdJE
pH/9qDs4o6dbRoZXGFhQU7N6j74EO1KWJISoBu9LqineD87iABnXZT2J/mCuDE1TDJDq4Xn669c0
KbfwbULchNM/IRUq2UAzdeKHfECjBHI8zCT99g5/CqR0NhYifpyRI3WxzS6Gl019EhiHuK0xnyKo
QxyUQparLoCtEpfXOZRtkU8tvgTmkZL6A89qEd4Up0ug3SaOVqRnjJJcTlB1xBaOwm26vGblkwQ+
wKwMzTZrGAZysx0ZTdP/E0abrzSYwS0SYW1L9jG+Cd7YNwCp8lYJg4lKC29XVl6hlU/8KnxhmBvG
Qmm7lqV9kSsVjm7eJzf5a/3UlSZppeWc5dw0Zlua8Tva1XfjgVW1Z0mmlKaYFK5Jybs5CGbQaGrt
3cyHljH0jh4Jp4TLWEN5myZ8tc2UCjVSVoQFh6WOQFrXXnIPaVZXOSY4V3dATSI1DVQLU58/arv2
JrlVfPU5vNe9pUUEzEqcbZvb1ddQJkNS+ICPMRmJr+Gt2Mvu4115DEy0oe/UO8Yhb97PlSwqYhJH
ORQbGStPfA6va06w5gnJIQI3KVnjA4iU0sjUmLnuzfhiJZYKm8YFL93cgFhS1Zpjq91F9yVaqQh2
vzsiPMYU4ohUiX19uZsh6kosUbyVMS4kTl1mBTs77/W94HWHFIkRNmruZpfv+tpS4ZMk6VwD4gZy
gppZPJC+CB2TpQagi5DGvhGfWaN8LAWmIilJMGY03cFO6OLsZlqza9P+MMhnnlX+ZS2N7uBpknnM
e4PczccFmABwIKGVWt+CDB0XP4s8LGuw7bQ+T42uEU6DNHdwZ5gP2g82qBcAQwC4uQ6lZpHQ3IJc
xbquJn9YpIq2QfQiKUiZ/6onCzBvRC1MdMDjT8fYrC7k9QKak8k5v6Jx1F4Ytna7gVP/FEgpTKsL
2aAIiHpIJw2BD0K/nS8cDKc45LvGI5MfqiuavDd6qD4sl4K55u0b+fkFlAbJcltOdQUNyuv5sPTp
+xIoJ30WGYWI7YTe50o//n99Bbk5bwQkVdAhpe6H+xEdIM1l8sjMZHrTWLFdHslAKBoXzuz4h7XP
dKPsUidjobSQngAbfBYSW1zGnaq9TGlkt8NbUBxj8S7MCi9bckAXdDa6VUxFuTGKr4XAu4Ocg88L
mSD+0AixOwWwjQXvX9e+bZP870l8rGG1Q0aVT8aSQRciobZmITLDlKFu290jq0Og/N3UirD68UdA
T4LPBRjp2qnAGGENRVvQiJftGtDrFBZL0bc9++faKNcmy4EAdiS8lVJptieg1fTV3YTpOzlVdlJS
Mcw9uTW/PZZXy6ScW5cAEA9L1cEeINtAFDDbMLanZF/297z+JQkMRiTKOjnKqyXZkA5TCe0K8psQ
QUTP6mMgl/Dagii7pMcSqIlaLGhyCSz04P0kvmeNGm17k89ToqxRVnUAK1/waDaU7kdvhCHGBQM0
GcT1sZSV++vqvl3/XZ0SZXnAZMsJcYNdizW78XOQsKg2KJobU3Qzx/BZCAyMxX0wxKyulziHwc8H
Jpi290Dis9rGG1XJ1ria4UYYJvWjTreSpHApMgI8UYdRNnkRrQkt2N30gqF12/4RsA26pEuCZNB9
zWMAspNmglYkx8oP9oIZOrpdg3aM0MewjeimluMRriioDwBClHpDJlwtqZUI54jKp5l2YFIoOue6
Tmzq+UoE9QDo4iRb+DLVSQUTL46fEyupy8o1bB7QSgxlBrlcTWWFwwE1AwABAw02AjTahcgwQ9vh
xEoO2dGVIrRKHrejgB0r0J+7+CQVbHwwGwDfwxQP/YGV19i+UyuJlOUbMIOiLx1WFmn9DR8YgHgw
3hRZOaQt70ajdIhaUG0Phjsr42lOI2/sGkavN2tzKWMIENvMkDksutK8OUvNoPFH8e3/pyeUPZyi
uhMacsO4pLK64iVUj6FylGvoZH8jYcJbGxiu80O7fzPBq52lbOOSATx3XrCsfp8BeqHcK/eZH+PB
SDq9B8AgGEiocKfRFpzcntkDfUQnr8mnrGWUZG0y9pA/uATPqbUwQejItrYD1hDcNisU3rSWn8ul
raWOCdM2m3ATq7Iy69IBj4XZx69S9Xj9JDdd9UoOZVSUoUlyTSIKmwtmKeTmOAbgZvnRcd8VrTab
Xv87q/mvGZMoGyNOIq+MGTYSmRS7f0U7AkAcomcycTqdo1sWYhTjOtD9VWNbKknEYSM1NUEHEXBC
Wt2rVcm5vo+smy9RtmZohbxsiH6giwgtTDKmWnV/RFcgOsj2rECBdWpk0SvDNhtFbiSAVHB73q+j
7yJyQmFzXuTM7idC/hEwJpO2J/1WakIZlb7MdQH8WWR1I4hUSFkywOM6PZVoGj8nz5xDiBnR1L2L
7eg0HuLn3ou+9t5f8Uloqw+hLA+6L5W0Iy/E1gl2XGwugI4iwnNfgHVHrcnO3MAmU+fjsbOS2/EQ
4m0zJTarI3m7KrD6EsogjTl8v0ycWJmZ5Tn14tvqgPw8+CyMH50V7aP/AoWyOei4EkpZIWVSQdRX
Y/nyrvEJGmF1M3Q4DM4akai083fptbGqU2CpjnZpTiy9Y2k5zRHcoCalltWHlmP8zmyt8jvnDJYB
Do/5mYWEyAh46DYeA10ugtFAWBRG30OZ84qhYvRMMMwsTQws6eOoFyRC4CqQAmiGnU9o7FfBAMbk
kGA4EJkKevg6M9RJgijS1PCTUjVyZRBZAv/8iff+LsP4qSo0BfCYCWpYk6PC2O1lOnK1E10wE3UR
9saCVlb0fSVMupftqdCVUNowJVxfFzMM0wQG9e5lsKMvhClUvZHfW9e4re7AuvRovF+3vdvZhZVU
yjqVgax3bfqxtc3xp3WKT8OFxHtIAPqYSXbbY+IJp+zW8Eun+q48ML6AcS9lyiwBsjgUkg7rJofb
n8nQv0zmwW4wE+uLAnrt8ocCeIiKPb3grBnTESxbJNO2SJqLKoshniCoq7vZkY6Sx525Fu2zvNtZ
fWWPnnh3fdGMxwJdkCkUfdQkvPX/eSxwjrST/0tSl+HB6VoMAAgLoyeR32gB8tFVgbqIxQFwCmmM
xWr9zopdFuksy+HRRRhDlyVdHD4Wh3TZjQTuQ+EBRVgn+ZIDQJRwIOYPgNjEuF11ru5yu0YUivlj
Vt53kxd55fDo4vMYpUlv/Iw7QTjn5GdDNHOEwKE3+WBQAHsa6ScG/tWxep2PwfPoT7v8gbdlUG0z
nzcMG/bb6NpgBFOewOfpJ8KjnoDbTH4gBFnIRdvxhVU22C7DfV5suihdCeU/7wzhQvjb2lNkjaf6
kQP1cPRa+5gKeIsvxYl1+qyHo0KZMTFfJK4ltjoGeD6g3fCyl86dg4c9MqUus/b+h0zCvzGxQhmw
lmuyvIxwfwe3AbN0hh7xGOnnCY41c4LEYmkVUyBlr4KyleQoxwJB7AnWxuqDX3s5o4bhRcj9sF4z
5OeuPJ4U2j6FbRRyKdanZI9C+IralyUCX0kOzSYtnetmaTvTvVIaKkYSiybu6xBK2gF4o3a62CT8
zWrpDqZskzCVvP4rRIXyYb5nM4czzCJdqIn7WCyTGVs77yUAEw1e6BNcPFYoxhJDP9zGbCrVEmIq
gbOL5D4vnop4Mhcwkw791yo4LwHD3jPCMRourtWVqIxk7KtYqqYMWNiB1VvKOjoaJK5AfiuMyaI4
b3Fjr3pozdhJAacxHDjAcS17wxKAPM4f9NCUfGbIxDBvKtmB1bNqMoxp5BWIJ3SRKoqj5CVReL1N
/Jp+ZlX6WUdIWZkJTFFdThxbcQz2EjjVRnc+NjtWGL1d1/68ECplXUZu0PHKx+0LERJor9XyHkzP
tZo4i37bFygealYpRDsB5MXXryLLjqqUmRnVPM6BHkTsGgAT0draAOT29BMeetpVqRkyuTBZWkqZ
Gi7LlBocydDSvgHLX2OPQeFeXxZTTSkLY5TNMIfkYdI6DZzwchjeOi93Ijd8jOGKZzu3jS/pRTyE
rubPjGvIst00ZpzCSWVZE9vdOuoepKbedKgOMkJMQqM0H1gPXaIdV2w3jRgXtXXB6wOufb3gdZ+F
dhkgwQHOPVVhbSwrjqXB48ayl7SALK2zC1/OTMLIHiPEcmQMjAKrPds93V4/S4ZnoodVxiKOqoWH
xLBozXGorWJ5qoxDJYEk1vh+XRbr9UxDyXG5VBW9TpbnFkD1nzzRx+MPCEGA2GbCgm1ups4jTNU0
EcTPCnX5jKQEWzGmRNxcQ5FPUq1hwZB4FhmmKoHSIY4Fc6gCC6zsN7rSn8cWUBlafFAxYTqNYeek
DQsQa3OOdf1J1OWc8ftBPJH21o80UgW/LLUWfxJBpf09xCQtwXEFhqwTu8ToRof2oj63gAhnxAib
hmn9IdQN7rOoUTMBHzJbhc+V6MCR3sQv3wip5fC9u2VHBZu3diWRDguGKQuNosBpkOaiCq0pJO0p
nJXdAh4WNrLkpo1ay6Pig7bVpDQdUGqWTONSfZPvWkcrMdyquOOJoBUAtHiUrAiN8WfSgch+LGyO
w62/QPzVm/IAwJuHBntMUnWR1T+SNFV2X3njU2QtRwKcINvhbetiUhsJCWBduorVPREIduz/O+dL
o8n0hVvWbP1RVBaGK4VyKCV8VGfPP+oZ1RGAfjZfgIv9RfaBxK0e2geSHBH+ItG0lkuFFkVU6CJS
WNgMWd/XXX3Pj/FNxSmuJosM97TZZbCWRcUVUhM2P9u7FXMAq7fopLeFaAU3qj1hekR6rM4k/uVu
UBxi9UNtolSsZZP9X4VQgzCPsg7gI7eIER9iAgP9tg7SkSdSYUYTh4NErQOQU1uEIsgmt+Mf/kMn
31Ygt/4KyvQJ6RTUKvmKcQ8czSO5aphRc+Mb8k5lqzoxW7SLXIujzNo01FU/iejhSfMZjURiD4rT
2jLiECPTS24KfHFCgOUzvAlLKmXDQrnsInmEVHK/uhvtObKVOyU3v01W7XfIRUiFBcZxi10M+4Nx
gVuRgFemAG/h11NGRBeh7o2YAJEreKQR1UX3yC2ag6PhkT4cRL9zej+3x9aaOzMADxQrstxe/OcX
0HrWABOgJNn34UUnCaGDlpstpueNc2wBiAU+FdMToS3f8V79fH3jyb7+ftqfoinlqhQuCGeSg18E
ZNkTwczDWz4+RE1pTZjwHYqbZmFEKZuRg46a//82nNKwSipS4GlBJo9WPNGJHdCikowEIXOoAQJj
X18iOb9rS6RUixvKIBADiJNmIHNXaIufXtvgr2pmq1XRRU6lSrQejQwIvs7DsUA8tOxyn7zOSaTH
ykFsDoevpVEe0UjTAKULSCPc7mS+DikWBxmdHQuHiCmJ8nzV2KuCysH3Iv9wlpCBlnatX/5l8+B6
SZQ3i5qg6GfSwpMkTW/qGY92qzLfxyX/7bpCsBSQLm9OKEUnAVFAknmUv0duCgwDAi+CN4HLfIiT
o7iifxJlXzq9bkR1wbpm8AvgGe6TaXVuRxhvWHkUhqpLlCHJgrBCaRMLk+WHkCucWQXttsTqviQn
fm1BlM2Y0jHiQLCNhOJT+jq4BGl8/oHFIV1fuN0hcGdXuW2PiAYVM73JnOQ2YqATbE6brnWFMiF6
UY2DSk5Q3o2AOFf8zJfxfCz38MqgzZgfBS8AhCcgejACk7odZiZHO7SGUwRk/pCJEvChMde2hLIx
FZiQSW2elIoav0HZhGTL0I9up07/mO/6HegXD+VORYuFgpE+cOoBV1Q1CaDqB+ySFd128OaZ9ZeP
g3+NLV3klMtlXmSSl2mdyVZf0U2Yo9UaUepeslQP7ZnfWWHTH14HnyIp21THYBadSJaf3xW+4uZ7
5BQ8xYlBeF3s2YC5m9NRK2Wg655RmxVSTZRhxPtnsluz3oF/UjrkXr2T/W7fOL0CfGwwRVrlZX5r
Peki+ZwfP4eFqbGmQLZSNuuPoaxYMADQMFqQnyJjbtN7uudV03AFF93Y4DmWvySuascPkYFnQjWZ
KFvqByCd2YadMjz7H6LXz2OgonQjiP9xSIQACBwjbn1HoCSH5+KmQzlR9ysvBq/KfBy+difd45+l
0WJeVIbx+22Ydq6HoCM16dopPe1C4MMJru4jWldqszv0rrGbfXTD+/WFs5Uv7NkxYoyu3EyZMolh
xM0wirC+YTjfIcAEPraRXXoVlDeT+Drxwy3DuWyH65/bTlnHtgFJaavBXw4vKF3aAG8uTw3SrrMN
64BZvR1rj8kKrq2QsoU517ZVQuo7fPbDkL92U2iOMSCARsbKWHIoG9dwMUCsSC1ALA56DFSQEQhH
SmIiX8O4RIyglC6SorW2VUIS3Ohp5bdi8TbFgz0D3DfHOKcuAI60TnxRTd+uHx3j6tJl0lgfS76p
cHVHDQBkePPJOcNvbbYUrKwDXQCV8QDRQnJWrSOeiHEEjZlXoPLYeJjq2Zd+lENDWKVHRlhAVzq5
ASG+RN4X2SDZgQwqEP6ksVKrrECRrm+GWl/pSpKhpbdGOWXEFJz4zRjsUEGaHGRP43TPA5V+LOSn
68fGMnS/FTiBfp+IZHlkDgwkq9/Su+odoPE7+QYx+LE/8shhg77Rnc6ko7KzOF9hDqNtNU2sT5ay
MzOiPKmsSVUQeYrOFzwVFRDByfasfuPNOrIuAC/XQCIUgF+Uh8ljvshBuYZ7qOJhLPRe3o8PeZw6
laTuMfRsySM55cEqxvRRTbjnuO/2PTdYNSZZOVPUUIKdJkZQuO30V19FeZuuAgaMTAx9dCTATNN7
7AweiXRB0j6csh2zfL/pWVYCqbB6yAu5nCVsuBDfJc091+zj6NaQQjfMb7QRgKGqAbymmy5nUlhu
XqeVZOqol6T5p89qRG8kYUMN0LcXIdwkHZKhlX3NdvPuuo6zRFJOpc7atDEa3K1Ke8uK2Rmq2eS0
wr4uZfthtFoZ5UoGGeBmioE9Jb6rRcSiP3RgB25MJF48lsHY7IJeKzLlUNRU4Lm6gMpIl/QcHaOH
wS+/xrsetNPNoXwRkELXLzr4KxtrPIzAWPOvL3czNPh3tSJPrvQqvScPbaAhSkKBthQGUxXD88Jl
+0TLdnoqP8mtykibXj/E3+Dzwlaoq5GEIqV4kpa7YHlWZYaD2S5KrNZEvdZFpRYShTiY5MO5DIcW
b/bgpt8Bh9GS0FFOiHCQjwDcVeZoo1m6YF8+M18drKVSNqpPtX+iLsKyIgKimZjj9BSjrVMCiGdx
Fj2WXWSJpAzQkkv1oJCutUDFIx6k8BpvhTlrmP6jo/u3aGu1weQzVkqDbppkEVrcRDKVG+zEj2tS
uYE/nvjaqvcJeFCnvYZCf404HzyKgNzEKGLkjIfSTgEyZc4HCUETk4hzO4+5+jLKLJVRouoNGUsk
KGdk/JNHs0ZuAuKMDJ4aj9zX2QZgvYpnX2Wpkpc8/lUnzueNFmme6DAI9J9toeTxAyRwt4EpQRGZ
wI2Ob5gA1x6uX+HtoGO1aMpipQAFRjsOTp0M+YBOGDCnqd/7oscqtrCMBW2sxGbsggkXqxRLoFQH
tiw9xQs8QHA2ijvGqoiuXlGyj1WvlCzjJT4MySQvVtWiNdCZX0nNKSBFHZxrv08cJGhZlJCbraer
4/vovViJjVO5y+cKGqSfptLULoijwFJHIEwlj7ALxgiLMQFwHp64W1hlZDbZI8Tb1czPE/3wUauP
aMqSw3AYTrR2lhcJgNzlKXhXTjz4zWMkSP4D5RDRkWu7TRkrvRx4LSYNp3FmtvvuJbiVSZfcbfeG
HqTqEPsLDFZ5w0cmqM4ZLpfhBAE39as9UdF7EYvEs5MJkgjT4WinNlACANDQLoQvJB1e2Iv7M3cr
YDiHNVGy+dRa7TZlzvKwK1qdTJsSWieAGQB/GSWtPSsnRGzPtS2mbFO2pCG41bHFDThlReGyjN8b
YCwGY2Qxrs5mcnK1ICpSUlJ+CRIF1TLlAiv4gaSV4gA/ejrZbQlENa6tizY/ZakZnAGrAOptu3dC
j+QdKy9Fl9x/mZrcfj+uVkdZIRAtKxwfYB/1RxQk87v00PgkqaPbrRslWGdzLi/Rd2abDsO5fvie
1aXsxE7Mkp5cyh+T/UG54hunuLQ0QHwQ96a2aOvsEvP/d5gfl2cllkcfS5mR7SWRtmzBFqD4Sfjp
JbSfS4xwkGF06ZH5WcP4xET6VgVeMGWhMcPpO2M9LBGUpamaXk5mUopSzMzXT4tb3KT7eFf8wODE
CxKCu79ChFyZ9I94cbWDJUjAlYEUH5qXYAeynn32RqgJgT75zDJlrNCILqQCKLfNhBmmrPyx3LQO
mp6ccqf7HyUPsCJGrngvvhcuB3LEBVXdxNyTFuTK6j3pJjhXmGoymJRimy3n6w2gLI+8yMoQkACh
dSSXO45WD6TGZ83vkSsmDGdRgYS4ZkkHA3ROKKuTXvzBMfbGU/A2MglnWApAWSc90BpOJx1aCy+A
2SyqMrMPC4YiM2z6BwX36syjBi+ARcGSyQDFz8FnUlr9u4BbFgCULaNqTiOqZH0x5TALaMnKwJWR
dea8GGaWfbt+Z7bjrk8p1INmSPJhFEm3dTulThkcxfhOLbBrKGQg12RfF7Zt5j6FUfcTd9MYMXiI
N8ScmUMEOOv2VAYsKX8IcT7FEC1ZHVCQZ23d8jkuJSpFJFIfMfgb2Jo1I2NUoWGLWS7e9oqfEik3
H5ehstQBFtbvgU7iFejID489qmO5HTksQ7DdrCd8SqPu3BL2XRZwZH1ufF7s5SF2dH/xUI9z+Rfx
iFYd/Y65RNbZUVdr6rUgzkgCLjrK+8hq7nMvdkprAe7EztgnZocBBObGbsc1nyul/L9kxEmuFNjX
ujAsDQDCU/neCueGYxFj/x9rX7YcOY5k+ytt9c4eLuA2Nt0PXGLftGfmC02pUoIruABcv/4eRNaU
VGylONZ9u6zDMhRSgCAdDof78XM+dhxvA802ftMqbMFVzK5AbTyNQoctEU18jLR6e2r/AsVNRpal
MZ5a75OddaOcjQO7iwPnAOGx9AfzyMpG0VpmgirT/3zdLcxuDsvtzIrkoKtBJsh8MRjqQ+MS4d7C
g5qDcZs4/+P+MdF7Gf+9jR6G5F7tv3w+kaWlPYfgDm5eRZxcfW95qhK01uer7EhQfe4SP9/w87j5
T5fbHInrJn0/8Gvi/Y4/5hepuw1IZEi3JnTbyCoLlhlkF41l5lDKPo5pK4kZRrRvoZcLCBQSZrsY
YrrTTX6SSR70pGykfNPCHf4w0f7OTGfOZYzE4LQabEVH13ALOAXKuwfJ9bR0ZvlFNvTPNTenQ05Y
GbVcjjSsnDVS2neSnYGvlHX9dZkQZXG0mSthHFhiBFCS6KU+98NmKMB7fuH91zGqvEG5H/K7DmlK
vWVrbj5/flMXfKc98y5d3QxwXlj65vA0pWBJHHU0NC0M8nFY8uftnEs7m/qUc12Gh+kfR81sS1aQ
a9z8R3OZs5NGkUJ+bnW2+9wYD6P+wy0XZrIQkzizmMSatCRv5SIfEygy3LftGGjmXo2+EzSCfT6b
X+QH3u7aLCQhoi6iZsBds5GIARFDGG2LXbluIXMXJA/RgYBPjvoGAUcP+iW/25dygfz4F1mhtyuY
RSucVRoXDoxDBNXBWefr7AkKIDlg5tW5WKsX+0TuuscmdNfpSVnLgGIJyrCwPcy5iQB/7cdM7rJD
ViEsu7EXE25LT3TmVHBsGXRHxQjdS3wZQK9Tn/q1xOu0wRSOK9Qt002+WV71S2tiFrTUWmXHrSw5
p0CiGXsBLi4J4uMLz3BhfTsz3wLSkFwdQGwOlUYQ9bLvvTZ4arTIY76wyc7lPCOE6oYpmTzibfGM
jhfr1XziwEWHEoeFhqz+oB/Yt2UI78L05iqertDqss9goelIz1OWPxJVuXUG6+bztbhghq7217Bd
ZLbTazJB4NQvQryqw+Pn37+0Bbgzv8J6OzepxA79zOCDkOLo+i+SlSdZ/VuoEQ3ijhpI7lX3irB7
dwZp4kYpXVdaPOj9E30b16h4nS335fM5fbyw/hxmjorVS2ifCh2PBgK6vtI+tjb3lOGmKlYgRPx8
qA9bA523KV17ON5NKbH0rHXlfi1rAeWuBM4tAZMKegLR7/j5WB+v27dpzZ6UIE7cJjbDUKq7idwf
Qr91lBfHeFBd8NxrlzQZvc9H/IVxvA052whMteQiLjA79LqEdM8f4it7KRDGB1D6/ofzm/n8zq7N
gcq9+mcKIVlLLMMyx+3HDuNtTrMoErKXOtVkfo9Mx7Y+QDnOy6evRXa/cO8+Xrlv48zcO6vcsi1T
LCwZM3IfG6jfKp59JdhSN8rB3S5xVP7iDPw25Myz22WSWAqD4UMnSt3l9wo49lPU4Yxv0SE78EN3
GjdLW/XHfvBtzJmbt7ielYlko6qdL7oYg0hAvSldoGRbNMRZsKgpIMRUa8wsQ44k6Lb10bmX8FrZ
iYMgJFx4dtKr/muK/c9JzQGseVwO42DAFFvlUGqtZ7dbq/xiMtVjFdRAOJRQRijrZQ+ls4Qx+UXw
9Tb2zOP3pmpARQl2w0OkndZ0L9n3gfeA8q9+iVZSppZfmmO+g+44TiBLoex1bp/NfeZmOgvd9xa9
LkNQFmNUsac7/fIC8B3Sbb03nrEu/f7gnjK/fxGQ6ga4KWj35ZO+7n+UewGRtGaVf4vCJgB1AM5j
O/NSh0uZ84VlPGcDquteVRR5m2Jb+EVqh5PZe+nwlObtQjgsLfizGzLzS5mliIxJJhMr22VjJzEw
nglq0Tp97EBBWy4hYhZW1By+qqiQinRqPACzvlHcm4g+T9m/t+u/GdnMOXG7gjGPmFO6rdBXJpuE
JVeGbGtb7u76RQXpbbSZXwJVZcccjtVr3onDcD1TSIPW75F79HUwxOte87BkyEu3ceaYSqEQbsvb
qJFXEkPxyfwRLXUy/QKB9jazmV8a0J2fKN11sVT39Q3q42BKt7zsd3DqoE9uSZRjabw5StXpXaWY
5MnMbdGslj0IdI7l5VcGhLkN8utTbmWrfng245WR6Z5uLoBkl57kHK5KILteajIFU6PtExBveTTE
mezOpZ4TOHfogjgMGZyBteSRF2K6OYi1NQirO3mjQWRz66zRs7ceoGmWZaCQlNtAAx/Ez9XDEmBs
YRefw1j51HaMyV3cGc92UfvQRFkKshY82RzDCqUIYjK0B62Kx+yEguOrTGlB/UN4RoP+zjys1nBt
4mEx1/RxVutP451jWFldoiIgsz8dN/wxs/2ErofhvjfQ21VfIrPxo/K1rr4sbK5yA/nEn865eqYa
AFPFhg3x+pKUhWd0m0k9RU2BbRZaJMg1jJs8v2uT0lOMpbv9MXD3LWCfN/U3uZGnVQtfRNbWTvmS
f41u6hNoIK4+sDb8/Ecv4aPDKYNYXuTbd9aeAgKycA8W9pQ5nw8RWaaM8tTV+gUimsIfH7qDeiyB
/fguu0BjJ8i+dsdkxe/+TVaod4cWc+a1oqoWLfD7MsSQoBv9R/47JOvC6CJbUMuDcwaEjAXqfqky
vOCS5y38StdbJO1w7/Wce3p/5nnnMXvhGPELrPKfZj2vEXJTh1DegHOSBIRJOTd0aaFjuvDpOjmg
zPqDhZUPssd/r6X2zbTm/D6F7XalKnGQ1lGy1zV3g/AEkHAMiWoFzUDqF9lWW9ylli9Kv/y+YFML
62rO/RMnDisI1GdQS/lJsIvQ/0gCFyB0tLksHHwXnNac6SfKeMu7GNJIXcZ9t6Ebu3X8urF/j4x2
4Ti/dMa2pFm9O2NHZoVuk+Q6sREwb+4ZT2Kj7dSDPEZ9fhOXLHQWF4Et04w6WSVts7sE/DfJwPyC
5v+hy5/T+qA5M40tyX+jr7tDP8E+4qD9KskFZGMSSDShYdDD+3w+uYUEgjWLiBKtbAxNNgyyqYY6
zgPJIHKIlhND/YLp9mIzJPbCkAvb51zdmmhU7VuK+9kU8blPo30Z6+vPZ7UwxLyEOGXtkMQSEtDZ
L5T83pLt59+/FHPNC4WOUtFEkTgkyPyEyaZ/jYPEl6yjxrOknVk6UC/FWPOy4UBQy7YL3DNJohWh
RQfkeZ3tqS/8AIVryJ0PSMc0R/d+YZ4LS3peRrTzyVFRjsWNBEVkfWIydVB7ESqwepAAdSnhbMp2
sba24LbmlcRRbewxifH8eMhzMM1pCOumdQ8+xv8Lmu0XiOU/dwd75kz0iEKaTMItsPQCNUQHy721
BqHKlm2zTXpG5waHyzQw14oCwLLULb34dGcephfxiOeLp0vWxT69zy/FBkQumLN15l+KbYr22OrB
WPDWC27tX6qKfRlljcQpDPm51zd9zTxjVJe82tKTnPkXR9GgvZljFEluqfv2k30r9X/qS7PuN0t5
kgVnNi8fDmrRKkwiB2TiFR1tyBZKwNFiV4HxebQ6ryAChUTaXD4v68ZBt7ekrW/2zp1zZexMvy2d
WpcyXfNSolmSiDmyd1pdV9v2VN2JJwAtWz/epLv6e/F9YdEv3MZ5WTFxjVyFuL0MGtL7aIcTToMD
HZoKXp2v6t0EaaPhaD2lt9YKnIHhwuALBuPIe/9uY3cF06pOetZ4C5aZoD2KTf0F1IiQUkM+aaEe
tXCCdOQ+8m4wkTWdOcgCqtHVkGhrkcq7pKTyNOer1S3FgtcawyeHnHn5kBhjggomglApzEdOvS9J
Vto1EgRhFaax12zHU7JzUaUCa3/oJF59l6+RSXu+SpGtls7PCw7AmXmdPFV6Xe9hxfGI5DBQgMpz
2S44mYWN2JlleQY9hxiSDNPU/M4ab0C7u+RgFtKy85Ki2tYVN2QeKd1Ga5m1mtbm7mfOagnatbQu
5OfvrGU0q6ijHNaSNZlX6+e2jz0xPlr24AnziQDQYyYL929hyHlFUZsKNqoy1aDuko2UUIMI9P8B
QrkUz8xLilFvmkqr4DmNvqTPcMDyvXYCCQMUa/QbLBecF4xvXmIE22NfThYmVouDxoyAgdspnRbS
CkuDzHzJ2CZQNpAodcjuep2xcQ3mTd1Cq9vivZs5Ea1ljoISgNzi0Pd6V68Lv31BJHg91+XrpTzB
UjHAlbN+Z4a52nWJJmMyGXuq4QAIMWKzCboBKcSmktcmHML+nJ2fx1V1y26WopWFJe3O3IaTJqpW
Nxie8IfRwsGrvf98C1iIOd25z7B1YVsSKa0NP3Rxm6dnBIO+k958PsxSZcydhSaRNhTWIPPd6rqR
6qjVqjwi6XKupTSiAAje3hbnxb1cfusnm4A7cyLCiXNDlx6RrMuT8wyFhBj1037VPJdILo2yb3fH
0MTQLxJif17F0dR5n6nu5lFSW9d9vQucH2BsWltHyND+KEIg5VdqyM6xH18IhJRT4M9rkMZEuDbL
q7forHgaN2DzzENj8qYfIPL0QSp5Mh+q9VKl7dNVi8ucFbvaAqwKXSWjK+VA3cYz1U1JFoqHn/pV
jCGjkHdrSMl0RzCZb5SRorH5GSkWIJZdsLFPFwvGmXmgMoLGCxux5YtVd9WDi5H1QUPmGt1HqxI5
GGVh8XweZGBEeUXvZtbnllBSCbqXGZ9ua+x7JMU7FJsHMAEkPt0U4Caqgy6UnAB0JVuq402BQ5wB
cEfkJ2d9Iff2ub/CFc38lWLwxGwTPE/przpJOM9v4hW61JFgDrQjyGjQhqEG4FxToZ1B1u5yieTT
OA+XMPNZohoUXknYuSTaYisNzMIilP8nK1mUcQO4AJ/5S5mjz10Mxp25Mi3SwImQXxc73WRgYekf
JFpO7Mr7bl09gMd4v2RySxY382qFY5Z0kiFtqhl7dbK/JLa2EJR8fh7BtGY+zEVOPi0bGTnChRhQ
3IQAHNiuJOUp4K/+52toYanOe1CN1sqnWjrMGh0zAlyAun6PVhoPNDpVtFKS2i+bxWOrXJe/9NLo
s5r5IIWMFgWMRxpM/azBEUqeIhLIpkTtlS4KUiw8tOsNf7doYyWq41SSVgwD9ypyY7KHz2/i5/lS
TGjmiJhRDlMiN9Xo2B1adEOBigPJFEncuXSE+9B/69LaTdcEoGtm9EKd4hKlObSxFtSL28bToshf
Rll9uKbfDTMzdHcsVCZSZJvVtVTwkAAh2QQPhfN8T859wG7rlTj2m6WCxYf2+G7cmfEPzTj2CcW4
aHMEv2K2Rpf9bhnZ9XHJ4s9xjPluncd1qqbVtWRRbePKy0KA2sEjdkVaoK+zDCq4LL5ZOhZ+vLrf
DTyz/chq2zjTrgNLwn5tI9v2rbPUW8jX7mbBMD88778bbbYTd9Gg5q0sGgyrASSc+Qqtv2FxkCgv
e7vEtPFxu8C70WbLIE0qtTBNzC3fdlsrlHD6GM2Icj8eQjXggYzbr1TJwcI8P/Qo70ae7cuWmZIG
MgzAO5ytXb0b9gXqahaiAOy+K7ZMzPlhFP1uvNmuC/bFbGwlMjD6NkFVpt6VoL9zT3QtIVLWytl0
mYdh1wvTVD9ynO+Gne20TmpUmSFXh2wjx5F1Az1anCKXO7k/Zhh5N9LMzfRTnHSFNFN13YbRjm3j
35N9f9Q2iF6vQZZygwd6Z4G59yf5orJdBg5+HNy8u4qZFzIz23VquUrps4BKVi6j6BX4Jp76dXIj
Ay4J3G5u9FUR6N9jusi0+fHp890FzNyRVphpQXRcgLzhyJQHkho1R0RVXAp4iCUE95J3mG/HdAB7
cSrtKj+kF7n3A5u+yu7/f2wlxnwbhmwui4QMn9si8syIebAtrwT4/nOr/RgA8HYT5/tvDymssTBh
tdFRORfQfsh87cYCn1LnTTv6YKzluSwNQYsJzi4Ft1rbLpG+Lbmm+Q5Nm7GPbekgui/YzdBgEQcs
yM8UskzycargXwZT5tMyav3D4OPd5GeeSYubHM4CA6sgc0rSb5qxut7e/3oZ/pu+lpefcRP/5//g
/UtZgRqXxmL29p/n6pXdieb1VRyfq/+Rf/rnr/71D/95TF6akpc/xPy3/vJH+P4/xg+exfNf3oRM
JGK8aV+b8faVt7m4DoArlb/5f/3wb6/Xb7kfq9d//PZStkzIb4ODZr/98dH293/8pknz/6/33//H
h6fnAn+35fkz+/31X/7i9ZmLf/ymaMbfiWsD9a4armHZ+O+3v/Wv14908ndTN3QdAZTjuq4qLZaV
jYj/8Ztl/d0kKj6yXduwDF1WA3jZXj/CFyK0UyUjm0oQ5Vm//e+1/eUpvT21v7G2uJQJE/wfv83K
YiYhqq1aquYS1TRdYs0Jg1MCWYvE5OBzrirnJibO0R1JdnCaadfFKQtds72tqux3AMzsfTQKdmom
Hcp4DtoM42Q69Kx3PJHn9sFUEQoOWX1XO43lp0XVBJOamz/t7C9m9v6CZ02PuGBNcy3cAdPVwJ9u
z0kGXCuzrAT5/DATRr8zq871Rwsk4kR9RMqq8hzdz7qOBmDbaoM+Ma0VROJOGR1LD1wdZGNrSvju
ef9xT99f0syzyEvSCSjyNN0lhgGB8dkuNUyVm/Udj0Ol08DaPwmC4sK2drSzObHzaKXdV6Wzt0Zs
egiXuwfFarSTNjqPLXfWoPm5TOOaGHr71bXafaU0oFzrq2mVx/meFxYJ9BGEel1jPC9c91/DMnnd
Ni4YOgkW/qdD/PyvaQS3ULJ2qjg0IwZ9PVkNO7dj2njqkNRfSV+EvZXfE6UToWWXqU9Jn99o4JRi
WsnWVj8xL3KK1Ovy9p64anHf6j86yz1YA6QxemXa9w3/Mib9uFDPQaXtr3EWLlzXQEeIG+3ajoV7
P4t70rZ2qyLXrUDAfL0mN43D2wtlRGzHztq+/Wi0E3IA7w45WHoUtd71fW1M4Imw8gS0Wf/7BcrA
ycGxTNfTjdoIclcghksN6ARVdPz5r+vPrm9FlY6BG5e2d/2V6wdtHvQkmc61YkClomyas8Z3SpSk
F5C/pZfrj1F5Q1NFV34fOvWriNTphndUvRE9Z6FNihuI2mE7MDphblwCfZWm4XuzsNxVAWO/cTMG
4M1UJt+YBqkEB+e8uNa+oLgsAlcftBOB3PAuGSK+dtzui5ZM+iFzBDDaQ5r5jHUd2IH/fK9qKb8h
g/ajFoW2MW2lPfFkciHmE1kBpxWD7qaA7o2a2buhUaoDB2G6BxgbWn6dsj5cf0ZdZAWQddyNWtwd
IkvtDtd/wdl1h3KIip3e4eJUhtQ8c4i7G4Sle46r4TBg63w/pAW44joBjBT6h3aZfNHLobbDhuZW
8fOnXcPYCvX7p5p3zKuKtAy1woaSZTqkyf76YioKCZsIfMwTj/U9yYj27qUzFbqn45nXDT9noqK+
ohRPRlIXoaKmzTdVv09iTfki2NRvDNEhcyd/rJVpIJyufhpBlLVJjVeolapBOwn2OGm2uqJ5p4SD
arFHBaQHQKOn43qSb129iXyNd+DoBp/FJWqMQ04Bkm10F/R0icLvKPz7seLpbVc04u76o6IAS3OU
1e3++lbrm3Tbg8tM40XnpeM03EY6G277FP0HllM7258/KwrzTHsSXN8BaDDcpjEm0E8RGjPkH2D7
t7wyneiWZclDQ/L20Km5uB3qiRwh3fvzncgNsTPG6KlxVHkapVO5z6Oq3FfxaAZN3AYWxcBm24qL
WrjkqKhTkIH15BQRxfELHCrD61uqCvhc+YGi4MvjBlxibp2ESkpz3x7Gep/TqQJFm/wn7UFgFI10
k+YKh+hHok+7TO9F4ZXg4vU1Wg6+nVbd3pUv6LnFzWkED1q7wdKLY2XXpSTaNWYd7/Lkm0Abw17t
Eoa0p0bPekv5moy1AmZYdLz5EbhTA70EY7qbaAcussKbKpHtp971mOKQIKGteVuY7oFalN9oTuNr
fcl2qasYRzwUGoxuH+0qEpV+lTLzOGiPvZbYJyMj1ok2nbp1ivJFOCJddymjYU9T+mCyWPXNWBUh
crfOHorMaUT2OKa2Plp3TN8iLduPqe6W3vWf2gh5J3uIixV1uH4suvyWKKqfDFV5Ksq2DniRgfVP
i6MVs7spGNta8Uhvj9tu6MLe1B4Uk6/Slo9fRwd9rFaOmoOj8ENk1uahqdTOU3UsgcxIQbmJHd+P
XSM6MVNNPEEde48y6Bmsp/YhtZ0w1QgHuamtbFTDKn0aueadW1n6uWZ2mGeEnZypw9laJAkUsJz+
CLl4v7KB9C+ocQseSu120ON1yZU60FQj2Q4gwTzGFTlkpnubYq09ZnbG4AO6E1XAqZrCowZ82GXg
9tHNKEArpJ/2WRbYqetFk+36UezqHpSaQTBPs0DngBCJSoRxqm/iBFwIQxmDblzvDkCnVEHSF7k/
adWwzrXixUjIa5nm6s5IqgO4ij2q9/zc2DUJCxLjtkVW5RWj3l6g5hGoghjbqCviEHzKFeS/ymzr
TsOLW9Tape6rr25p8Y3OCxvKbqLbolmv31BapdCTHOx+b7bMZzGa9CSrdBaUioV6XdKtRlKQe1W+
YBH4MFXwzblwhJrbRk9RTAKeTuZ9A48ERtbRG2L13LN0fFTH7KlW7CSExAgIMmJpHtlk7bIOHPDc
4seqK/jRyTjsObXRC0v07/UIoH7lNOgfzN3Cc9PuO1H69mRZxgVLI7m/vjCqbyJR+G40HpSVHVXJ
Ua/0/Ag2i/xYT73Re1wnT/U4TPepY+0csOSYGu/v8mE45rRNw3gYTR8hY72PJnO4FAl4tJVRuVWm
Zq0xMt5Y/VpxCu0QMVc9EAVa99jfe69SBZ533NFj2YKxJWuPblprp0g346Akg3MsUgsUoi4H52LU
mZsy4spR64EDtePvE4XtRTwvjzhJbhMw5r5EUGZsDDVD2Tn62lgGev+Jo+27ZF3xYrqU/djcdO7g
1aKLdrEFlJ3dT6XpT+OYrPNWLTyS98c+HYLaarxpisy9Tl0e5GYJUieuxicuX8YqRpNdlUwrJJPP
Y2lb8JTDaUpUcMzbfbdKDcKD0lUBu7RzwMot3no5ieP7Mcm8iDYrBVQyN647xaiSDJESRiJOYbJo
n2ryQJFz6ka39cRURqFaNeMhL8VLbupf4zyOEfgydD5zZQqjqCMbUKZXvm5cjNxKg4pU5rbM8ipQ
Gh7fQqju+6BXEyIZY9yPa1ZXyQFxK8hvnTu1yq1jyu3nngN8r6e165W6ofpAy/BNwVoSqEXer2O7
vYjWVkBHmSF/VmIUwxiA4Enag1ZPj9HQUuztlb2e+igLWddrIJ51/VZkv2exBmVxxwwSgtyqlyFi
3tua5lWWYu9bTdyYmmC+mylgeexGcign50dSKuISDQfwvidtMn6JbbvzByd2PPDDNSu6GnOE5p5t
DNhetHHcZ72BY/QQl6tCHeiugAueLDZ6RZ2gsz7u7KCo89pXa/ECjaliFTdPJJ5Oddq7gWZYlmRj
O1jVi6onqR/TgQQxEXQP/OwhZjpWVtXYoetSFqoq22gmPFNh9LovnJIcBBYEKyK4IJiZW5eVH5NY
PwhiPo5OruxBP/xQozXJY9HotfXg6zSCaqJGJ18BmVAYmZY3GXZyk48K4OMcrsKpct8S3F05nJ97
NW52fd5BGnPI7zNjdHZtrJf+qFGynhyDH90h+kFrt1gP3G73baw9MSuxV+bY3iYV4oqKaCccTtg+
HnLiUYdGq9i0qJfbHeCmZV1BRpApiIuYCQIzW1c8w22NsNZqCGXV3/tM85Wu+jZSboJWtnS9diTE
i4sSanB6G3sOckb3buTuxnjovFjjECu2px9U6UAdqJBsX5U2sg9Z5waIMQ3s4qgZGLa1pbHdrzVe
3dbXNQsuUm0o263oWtUXlcsCTS6CjjI9hHmbWlXtlUTBFj7WL1YzMWzVSRRMVpAjYPBqVdF3TAaR
bbcHL7m9K9KU+VUX7+WxtslAnVQVFeyvPDqdELup78BZC6cYQP7MOTSKvc0GK9tcwwohY4uErBzo
o6qHqG4ht9RHyS7WkxtE4c5pwLHaq2rFOdMptCOWPQ9x/N1ZF7Vrnquet2vbNWqvGlO2q+KWh6Sm
jt+pZneA6BsEQpL2fmzqERtsdMjdrtmUnNZ7bhmZXytFG1x9pWZlfViX8JVOP2l724kGr2xyLXSU
tji+vWgpeknYkCr+MKpbk3bVStUiqK6Lqg/0SKtWprAMz+qwgDLXmDY0Kwq/auIR4XD/zMfeOsSx
eW+4erIxVF5uB3u8DApTbhoeurbd37KxDFSm64DPAsJep1N3H5Vd6vU0/uaUw+BrdlOehkJXw5xE
kz/YhnHpbfItiZxNbVfOupL+t28H7huxmycrtxiPlEzNIcmOZoXDmOpkYpVkIvcBU8febZwVBIpk
tOl9k5lBrRH6SJTkhZeauXYoY4E92qPfEf6lcpU6TEc1QjTXeiqpMBUcTq0iBvhNBTVSofG7kkbB
kGrxTUnavaPD8BPB+bpVmq9VI0CSOHpa3jYnLVaKLaSvnq7bUdF2xnGoCxv8XrWxMwzzrDaJe+zr
HlgJnlrrhmNTSYo0GIrpgQ7MurTkieiGePhjjRHLvgFnUxrQ3ppW6GxLTjl3i5BP7Dg2Ew9zxnaT
sPVdUXzVe5OuY4M8G9Tcu5JZn6YZOdkuTXHsqBH6TJSfFZt+a8ciWatuVu9j7BR49Abq8HHPFG8c
YDLCaPuNWWZNoMWErlS1KG9BB/Jl1KkDKpnbqa0GRJ+EHbqsToE9L4A75X15NseD3b9ahE/fzBTE
Zjo9TK2pfo2cLFkJnnFoqCnkZDFAC3Fsjy+JwLOYqoI/cUu8lIpbvthONuxpStoDj7L2UJoEJJ4D
QhcXDGCDhz2jPOpgv6tNb3IHP2q6fHuNEWxRPymmTtYGbZxDFMW70hq6baZGd7WdjOvMMTtkKyrO
PFcRIkzkQVAZrHhvOtYPx+HVbpiizusnh2PB9I1PDbPe2BN3t4kOpguQ7RncWlmxozwqSVv5A4XD
ravo4OCGXEw0r3px2aEMF1vUd8aO4ZEAOmdbqBOX4g5n3gT5m/zeKRK/tpsCDjlzvBZn91Avp/zg
RPkewVjjt1niHBNb2Ec+9U7A1F4EJa9RlqrRgjeZ8MnIDSMTwWJA5BokkEanNR8Vk1T+ZFsX2jDr
SM068buoxZnTycdVlzPAO/QOqSGD6vsxrp4pSnr31GxOdKAAg5TJcOCqMwQkV9ZTRoxL7mL16LVZ
rdIc2uAdlGmYyMt9qxeuX9aEhVZR0KCzTRDQiB3cknbLUf/dSJx+Xxuxp2Nrv+kVOwoL1pfbsqtB
pt8WQcL7BhbYT0FZWnZICl4DaNtkB+PbT9OnemFdCmGQkBkxaMJ4E58bI9F2NdWM7dC65kbLHnhh
amFb5j/ahpTb61oUOQNVJzH9YWr4zk2T26sHLDORBEmZU5DpTy04VKd61YimCGnsPCoUtKqTYvO9
cID9UQz7OCWR6tWZ9IeNPob56Hwr9W6X9pFxjLhqHA0l3nUKo6DY7tGCydtdpbviyFs1Oiswi5qC
SFWJrUsnKnVXV78z9JrdRHnu9Vb7Axwn1a1O69xrhoaiI4pC8SgboB+slO1OH1uviRLdU9Js2I5W
NayMHlkglddZWMt4UGknbwSdzf76osUJemyhuucZJXLWaeSkgVaDWbUglKwSYTnI0mVinxuWukqz
LPOuiZwGNzcibKdn+X3O6AT6Ewu04eZYNAEBsdNRTfPiaKjKEWZxB0lqVJaphhagSGYSir5ZNWWH
Xp1MLQOSwT0XkzGFg9HDHvXUPmYdBqd6smc2U46UD7FXmGMeB5YyonvCVFjk1SN77Oo7ReujlaA4
CUxEp3hQlfC5G0Xrsad3VtXk24pNx1yn9KbgmnLRGj5BrUl/njTxoium+l2DajYzM3ZTZMZNOdjR
RqNKGmpT9P+IurZmN3Gt+YtUJUBC8Aq28f2yL9mTvFDJJCNAXAVIiF9/2k7V9z0c156pOYm3LZbW
6u7V3b/DBeDQTzJMBemafRS0xcck4REu1ub0aggQtgC5tUNVqbFGY9v6wp+/v9OuT2RVsAxDSHxU
crq9LisGWOw4xO7uwwbhMw9+LxASYdBf+u/BgFhAF+gzrQEuV2Y66cnV564HTdOPP21XC/zZgm9y
CFb2Rccg+hGx3cIajO36fH6zdYNEGEEh2IyUO+l1+NBjOBxID0+BKZhQY+gcHe+vp2Wt1Jjk+dId
qDL7sfdlQotSbG0eFX9LpRDdH8S/Xfu6wcCi2EfnhuYD1jvpFA8HR9BJ/n0ye30aJBku+YfyeBK2
zXJRfIo2lCHKpWaL/7BFnHkElRjtdHnsoy54LH2QzsOKPcWa3iZeHH3pAzVT0ArjrOFP9qY0Jj0K
jED/wFoUkcaE29yf0Ii79ucMqAv3P+v2sifsvSa9PWqUGsfnOy3PZPCrS0iemQStabO4EP5unmDC
GChA0M81ypP7nAZaYkenDlaXBn7hTlVZxykrgJXMysD6uSOYTMR4k3HYbqNclUXSIjE5ieMoT6O8
9P5RvNlUSwdMeqquhur61Do5n/sSa6FlLC5dP2Rl68RxWqfiBB/FXe1V+lIWtDlRH5wq3JnTSnb+
Xehvr7t/UohbLj2bwN9o1w5xvtM1+YNGGYNkftcWWMo6om0mtId2MrR4tsmo0aqjWfKbiV4xm2Ke
Ve+v5i4MC5sSLrEDYFC7YrGZwmW6TkKHh0arOZViJCcbV8Umss2SEuSwgLqr8EvWgsmkJHn4sL3n
p63Myytf6V756l+l5/geuvjUdfOyQzrHuhMVniLak6Rbn9Cb0lG2NuQEbP1HTkR/bChRKSM5ItU9
+i9y1r93JbCvWOvpWFVBEnU9QwuYy11vF/chWtARMCFNq6KiWTWMx6i3/KRGRIGHa2M+YgMpeVNi
uzGgOJu43Upeg0Ku/WAztEw/CoqrEA7tuzlqMAJ0xQ4InrlqGoVpXnJE3Jh2QW+Lmfug+HwOpsZP
2qIbMkys7vZ64eAGb0H8hc+LJvHc5RvuFe7sPwfk15Q8r5AjeXNkKnxABg+dwUGz+XpYY4UwbRnS
U0Aa/xC2fDeMVuzbSAYZKdQ70p2AOwyTjwOnsHParTF8V4Kw2Q3E9ZuQSZo2he8gTYvYTVVenfj1
6h/zmXTHnOb36nnLz42Ee2nL0aSsYYo2L7g22nhXyYzdO/BWfU+7A2p7dJAe+oNSyCH729xF4afw
A7lls0VSqD/KOxXjrrTaXgiQz6L2hrdYmU2HDc63bmm+jR1i3151yxXu2vur3g847TjVAlkKRf3N
qxg8lSILE170+Yh4qGO+CWOWkTH4+v+miZZFu+l9/u+ENgJNrLNfVK/vgbnW7ew/ZlbGuyUXIpWe
Nx9kMHvJwkMkJXs5gDoWt8eh00AyIdR4gjuBtMnMpLljH0SchvLflnt3zNXsLkSj4d6ywOVy8vFg
4FxqnsmiqX5H9fRF+vwRect4XpEVjDotOAAERs+NxfASjLYCBIQPIhS22S0ulwnzdXhuGB8zr3OQ
EgvgJWykb3Wo/0MgJbb916EFiLAnFeIsqs8ZDSmQLwmAdIDmOSrK96AZ+9TGFl4SIedHwKpbUA3d
caIiT2nLoo3tx/pUUX1lT8OCsZvAU5QGNueBQ4paMKtM2mbY4JDY1IGCORbLUGfC8BY3fQq8nVxW
1vXZ6utpmwNu8Gz0oJOme8okskxx2c10eg9Ej+lD/tfm4xvBFLPDn+ItKcy4CqAk3k4F4Zo5VgUn
uSvppoK8+X0NZ39La4AgZT3qi6iP09z3X32R/8L7jPZhqM8RjcxujZR3LemwJGBYb9Wi6Te9cn7i
Fhhj3E6bxTbxloVVlcHF3CZ1IH82dc6PVNIfK9bTLgNZD0X7sdJhPMd2PosyZ+eZ+DUgRTZtRgKM
TC300ay8Q8BRg8Zyyfe+0BEYJYeb2CtwiEqV72qEPT97DaTwtsCx8vUu5nX/dJfdqrqDUphG1Zs1
N1swBYSLtX/epIwaTJokSsj85MEmty2j8qebC5O1Ifkm1iA89LzcoozXp1y1LNEknLMFg1UGSfwv
XTZIji93MhjooZ0xds151aSm8wY012G3AQY9Av9fYW0UhePJBh0E3RgRN1QxkXq9mvYruO3SKpdW
YNUzpBSqDZtmkpmU6NUcnfU2tAe0VvvzFo4T6y1YF5IYElXHELHjSWSISmTZFNdp7m6BYzvpafbw
pK3ScKwSGAlsxzESG7gbZsUQ4Zj5K67LoS2zwA7dvorzIakdb9KxWuimFh7dlnCUTBwK0n6OOuQs
meEQOo0ENjt9i2ezvg0CwSqujs6j+zn788fiB0HSajcfFkVn2DKUel80Kl1059IyGDegf8p/aBwg
6L4Msd/yZIICtsxbq4B+ecRFSZ8rTH+yPsEaJVuFINvCx7SF5opnCNxAlswIpGJjUHZ3hQGkaYPW
AMRBS1j2et32zTylMgR3aDGhnyTTb4y56OBRn+JjVj/DMBq3nRFQyXhPT5A29C4hYJiNbgSwzyp+
UyFQNiS5d0nP/RKoIDzIbB2z8zI5uimeqH7oU54MkSuSikxkE61LdYsV0PCWy3q3rG2eVWBwK/g8
PaLKO/U0WZpJf3JIzxIRFyprngQYlnHsVkd1oxMzjddpAIcoKy9Pw8pWOLErQLchRwTx2mC/eKCY
Jd2a35fub0e5dFcPu52J6z190nF5wLYCdiy15z36QR/I4DaA9uskR99/bmYN4rc8j5h610YuqGjC
T4yTX6SUFOvJpt5VAuhpqQ68ntLa+PGehua79TCgqTZ/TGiL3xn2HTdlFH34y7eO9P25gY9aOi7m
t9/Weq/zsdvM8TxugAUtx7j/RGwfvL5wIHZhaMsMycuIDh7ZO1YN/tCg5sc1nw9FJwM8aVLsFqzH
J0x66HTshEjZNl52okMfVPczQHQ0oUiSb+2hDEfvAGP/37206iwnkwSigVawGOBqGfwxXfHw4fJw
7NrobcKQmGk5redO+htv5vaK7ZDgNE46M53rTzEBWTj37N6sGfXMNe7rbwMgLEwqpT3C/WPd4AO1
x4UqeiBXNo2/C9p6R2MmlxTEyrc2XBPOB7XTIcwoeVtO+zLKM+yQbV6ogzeDg2Pw/gIgixitUtOD
9kUyGhZD9NAiRlcudQYtB8QuWssd0ezgkzBMymEQO6YDAeif7n2QYC6lUeBtYcH/Qy92huG4v2yC
SSHuqLb9dgicfOg58BMJnUECOGx6myuMntXUbdfAW84LQyeEWC1suNGfBNZLper0owcanIyA7rf+
VDf7Bjz60atpnKy0rPYmmmjS5MbdySryJOSr2fdtAV/6oYC9i278VDcmCBDb3f3oRJufpEHCkpCA
yV2BaAxnEG3MlnULMERdJh/fV+/GUzUBjA0H3zxxqk0g2ZSt+aL3oDMBW1AgfMbcWjCJR2KdSAhu
dcJiCfZvxsjlKx/9Dfb/pliJRxkdLZuR0OsmWPsWkp34NJJtyAWUBn1YJKzHW63b76atmgsWA8qU
NrjuUYXO1Drsr/jtTQS9/2ZV/F/P2ZwOrgQ3rGqJmg6qTfW+OflxXKKD6zqgIHmQSCnMpQunf5ax
iM9Mk694QT5pKFAGKw8VkOTjse365VppmHhVTX7oWfdnYiW48GZ6QsAjO7x6kSLCzPF38qiWEED8
SI8V/DjdDaCb9z3UlqSzny/4ZOKzbiu45g2F2AqgUNlA+fDE/r947aHxXPsO+4p8OK7NzLacazQi
2mu2HoDAxjXq7BpDM2LtO/6SYTPNjmzF6NPjCko1CUnnjuOodoHA2N8U6OwlUuBeE6CWVZAi1bbI
+rbEbyAKde7qNDaDzJpI6UNHyxzAieLI6CQwRajkClYgmiG7sBpXwLsXsf57EXY6W4FpbaKqC7J6
CjHcqnl8K/MLri5xlnX/XpYVEYnfV28BtGDHMhrIfrUjXAPrqngoULls9NZHmyNa6zkz6crBCUda
3M6+Dwdaa/i1dPRb23Tt59p4O+YA2IJjN1DvmYcWTbDXfK1ShQnz/upa6oXD8qwMT8p3NI19Rfcl
TEeSlY1QWgTqAtBufEBZESfWx5ofD/J31cyZU49Ksq9Za3tVU4wI07web8Va3Xrkd2594xfXAitd
uOH583TG4cHkoj/nS4A1KkbemN8M59l0/k6W7IF4DbqFziJOF0+bVGJoy4JZYi9HFmfbLfGt8Gof
zI60GdhTdith8CS5Syo9//IrWW1WfxqPjR9231W5Ie38xqnRDzUdQt73R1WX66YgoQ/5Q51jRBL/
cEBy95T3mp+MRBcjwMmBqummezxs56b/mJ5/T1Tw4DiqGHduvhJotar5whhxie2jGiq1tr4Feefj
zgGd7uZoPcZLBedpoQFl5CgzgMi1KN9b3wAcWHqVYKVxRMCqnyd07ppbjRCHZOzRGUHHVm37rud7
PQ7eTUYA5PIe7qe1cT8ATJ5J9xUGpjnklbwzZ9Y9Vbs8cvZAquKHlZ37MU64LgLvt9+VZIcIX//i
oXZeIj8+mtxgtigcucAFb0jiYu6AWET8WzwYLwVtsFvB0mYNYMVPQzBsDnJeMnwwFVhOSHJmfE1b
Zlq66yYKgEGNyKSfoIeZwmm5NUuzBZWAEI+mhW4kXC8L73Cecgt8HkBNsvR5sfFUVZ1WDdQc025D
lb/pde82Te/OevDnK7Vis4w5uywxBODwcdivjFRvZIrGVEPDuVM9rc7FyNvjWNr/DFX2bQ7iPQxQ
4D8y+wNqfPxvBIXVuyzWZiMLpCkUcxq0Kv4gKygHycV6FGxWsO1x9t/sBcgNuSw3gOB9YC4QUpGw
m7eDKbEI/aSXRioM1DXYuKs8cmg9r0VND92BGaA4aiBqx/XYINpXeolYaY57bBxSNkewn5NDdwBH
aw9Ni3U+K7oW7wei7PjJ60/mEZUf/eJFRyrm3y533nsbC8xFyryB6ItvhIWgNau+AXsTkhMk3ctZ
NOYaLtAOesCikrxz5gR3V6hTlljwbb3CrdkDS3VdKAUeEMBVEd92rjW5Cdx/6KiDYpMvof7eejj5
ZU0P/byQO67R+5CDp2xtrdLq2fShuMC4eG4gTgJDdHX1iGTZJztgH/Oi42MQzt5mEJ2XUITbniq4
FSFvcPazOgLcxAPSJ3WMA0I80WZQ4WqEgxsgPnO9JEbX4fVF6cDmgezmEiTuxKZjk9fDDcoUyKbm
NdiUfvS7ENCzjBi2G9HgYm3DJvuLhUOw99/yBHvX5wuEjHCgsd3ldbjWv8ql5Ulq+MF5QEZh6hWg
otnzFh668nljkf77sJbBIfSb7hpY87ksMdYqVxceYaEPb0gFqmAJpospOwwWIM67w6QnJHExcI9h
MBfv0qjmGs9AKMQKKefi8+gYid6lotZBasisz4Kx+tTBVN2J0YDkIIkeOAdYAVUWCEOCuKIhziJb
9iBerXlX4wgxDLqUtopBHXmAZ30RbV4MD2/xr3QA0xtP680L/iC2goNs1Ut06jW/uhgSt7ArgOjg
hrzW3G7cBMXhAErxXPYMwBMhdJt3EWYBDLIjoVGq/Lnc+LUNL5hCDhP21k8j834F9bQJYJcJqKBr
D00xQuVhxziNZnaMiap2Rb7W+yWOznYgYyLZuBxYWwa7foVGcaFeAQylCL+0kO8rn5sdBaSS1SVF
r+rErov5p21JkBYmH3bx5P+WADZsIrG5+MKTdQDvMHTSdGcjQVIR0Gaz2sBdm9DADrqU07aC1WI0
LuwAIGPcTyimaT3b+Dg24zli1XoZePfRA0ip5cBOAGSedHqDyWZOK6LyR7965gxA/FSjmJysidUp
ooNI85avl9HBL3lu1CMPolMLreSuqeadrYKHt0RfFsqNr8Ir5DGEfAN0f4giEhVxoitf71i1NMDD
sIThBCSXzdS++S1tU3w1BJ3FXN9BXUxZXC8sYzj9J0gV8C7gv8XEiL5lnKvMdkO35SqmKYuHCZ+V
/GcOMSiJiVfbpel2QdhnHuPHFmjmhS8Ql4Ds7w6ecCwZQshY+i+ytBV6gqK7VsM7NYt6swLOHwBK
dxCmsW0uahg1oRxlHgh1fAsnltt4PzmBXdUBBC+ffLt5ncV4VkUS8xY31bPBDnPbbwJV+sdpspkl
XvEXMgdD1myHGJ+zh798VywQnLVED5kfnr1wZVcTePe5C9U5X9F9N0OroEkKN7htOfAe3AlDeBHP
O0PmPNgsq1lxHLCp+FTV+b6ZM9IO/s4V+A4JC+JrqPQ3qLzp3/EzmGcKwhoPkIby4+9bigHy7wff
givb4+AX5240WSUFNNYGVxgIc2Tf7QHSlCnA4XLTR7I70QoKh1cLyDlwo2YugM+scPj3vOsLgw28
3GxA64SQr6zhASnDl6GqIYSo+sek12Ub/vMaAUeG3zU0yp69PFRJrEElCtl/Lfly74KiuLvxKQAH
YYkODh6/LXoPCfjTr2po8ixA5YXQNyXy4Fp62/iJFLMK9GztwNqVoYdJydAkILP3mDFCVmD4tlWk
us0zbh03LHKnoieWqNEmZEGJ68dNwHXVhHQQOvyncZxS0s+gznuJjOlO7XG03RkxABCcVOreA8q+
mYIghRC94C6ff6OnkNfXC3iNaMsJPqB0QDZ3hg0kcoFcajhrxPUF8PKdav6OxmvHRxffbedlvjeY
raogI3rJJEKel6exleTeSepSDnVeRkkLFfOTUq1wnk+SymXjemig3LMdCAV0GVVt8Gz0T7kfNIuh
Kh5LvKZhDiDOq2sI2HDP/gCsDBmfSxvR5/eh83/zEb36FAVwFgDUmkRjPlybyuIDYuYnrw2ACRrw
I6SE+Ske4V2DbCict/K8qra9tzz/IkXgX9D5imRBpkQOre5O+l2xcXQGLoLyn3LaQ680DAagtAc+
gwfQlqsndoyxgePjP9aN8LJgBUi2Sn3Cf458INH+u1LwbsvzZfBrtHLdDJ2lymrNZ4hraHzgXlMm
oCGKpC6qfD8XdLn7HbTNkbIqWR75yvITgKYlbYmPVGUi2B6sIL3OJZ7GF+bkK6DOxGvjXTUE/y2k
/y2BNG6RQh1vi9kLz/WCuNclH/qn4nU68rJ7H33hicQFy++59YoMuh1gZ24C79BEAik2lNkN5g95
Wp8v5VPrRYb+zcOICQH+SoFolfKrAU4QmfYKfR7c6UrsD6zR7HYTYNdDVNv1IartGrcVrhEWfTnm
ChBb3bj7px4Fv/T5b6+V4YVpFAf/+QJP426F/L34qKSJ9pPMaTb4qkoCD8/564UoASE2pTeJzJZb
0YUzOrLW7l/CxRLQaMKYjQ9QjmjYWlHAH886WmoPoNIAIqU2sKuBqcZaoUHBJxgxm/qlhgC7ddAH
su4RREDI+uK94GjNS6Sm+JxdeTgX+2lusdUJsMEjcvkWAr1I4ykoTkzPyNL0ApjkOT3tCaCRrOst
pBMLO86rQIQwBdm+aA5sJ+o+wZ4tmfP4PnBYIenrwf9RTyopdZTvl7Bv9oLgjpFmEF+z+4LQ7hcZ
Sg5Fjs8ecCcDUalnsaWFcZd6gnLZLT3eV4UhGdf85xhAodGCktmCgQ4zw/zMh7ALkj7OHo0FAMHa
JeMNaTLjM7FtltYd1wHYt9c3WByJB1DzgwWuhup4VxzNp2qhGl1si21v4Of7FWgDClHcnrERALgk
XhE3xkN7MR5/zLJ+r1fpHSYy+9hHL7usgmAOwpbCJd1kvRu1HjyNweasAtvAvAnAUU3LgXRjmWit
IQgzkb9bWYDN5B8hC7pDBRwvqYcPdJleBi2PyuCoEUCvBS3DvGpxwE4e1nx9b02ET/PrPFjIdHRR
nrhj3xmO5ycg3WLnYO9Jc8pPRb6oM8I56+3i4mI7L5X9t+eROBtU9/TJy2x7Yf7Ycv5hBx5vQHMt
mP3UckEnsamqCSDHzLevuXuISX4ZnFuONRLBemXgb5uz8PvarthhrAaorHh+9+M207z+KVq0lF7Y
kYMt/RvYTvdWI7DTdW23H2fcwzkr7fsk+X8rEcE7gxAJSgL2X6M+83idzp2y+bbzw/cJLFFlnuhS
Ffm3+FLXYbGVGOF29bM810WYY6fnTzRGeJrpFgcovuUVhtw1QmfTqXCB3ieUGdU0ODjg3FvUymQq
SfgRrWRIOQ4HtORTfcQmjdkB6hE7n2gOKbr7BfJghaCCoKwsUGx48RLt/QoSx6c2mQ313qBz8NXQ
XUkRZWNIAL3rpT1UUeSlalnKbM7BHuoFfAbu8GUHxpNCKpi7wyjX++Kz5RZCvpRCEiwyzD7Lth+U
90YgZBtwrxYYN3yId7/Pw1O9GQt2m2JCHmU3fwQN9xP09SQrZCuyrs46DNqp5K37LPigcVTX9bgW
PQDWKH9gr+tTrQqbw37XbGJSh2+2AcKCmeljQTdxKvwgaUaXb+Mip9cw4n76kuDU0FFdi6Jln2AK
+akt0YlWk7vif5h5IvuZ2+UpqiPm8BKuu0mfONIVASZO5TbGxI6I2+cwasLRnsMPw7rmXGBoP5sJ
5KFcqhVpEdjECBYzbGVpusOr8HsCpRlU9nkuIMlZou5aRvGaBV0UbQBuQnIQ1eEmxmeYqNdBHVfs
joCdPcqQ+Qi6BeROLc13jcSuQwe++/R39opQMlS58gQMZr6pFMF3unjsFttnFmQUVxh2WbgvW3PL
tY3OjafGjDgN41dV2y2jEtM5V+7+moRLOKUCU/nEN9SdkFC718xyNAAV3bkZt7BZsSGxqic4q+b4
FgZk3zgJTUSLLYm6AuBeF2RJtMKsFEfe5fUCyZ7YhX0InDjvvCUJpqU8QXQGmc1ijwOGo5XFe2uK
4QZ9QZGOdfxjYCV5a5X8aN1qj8SM455EqAV2ghatoP4ndORT6ofDTwqcZFv5EfkAHU8PcTPjV5jM
pqpZ1GybCV7ELe8ObTD+4otTb2ycgzSeW7oRqzCoGIIc9fOllRE8hooVQRL9kKIJl+9/r9/m9hIg
1xHOwl+QFJlZeyJn8+5jQ3Yr6lkB3EdjLcnaJeMIQbDllKQvxoau8hpoim3/aPBOUJMfymlaE0qk
3kL9xI9TbfjRzWre+3JbyDhjT03aBIXYa6y0ncrKEpJ0GUSIZX3+1A6q3beWRtu59yGUWQbgKe3c
f+Xo5ndKTQPwU/S1qznEOtbnOCy/OUqijCxAH6H6glMYB5aih3m6TM+XAIfs9ITdejn9cRLqjMDN
EBX834sMA3pSMoCrXtlDxPPEGbRa++Hvj69/hlQCdoJB+XCkrzcMooV76Ul9U1hm6WEpdQ0nBL03
iu8bO/4I6S+jvPKnDTU7+X1HEzEA1wjCAZN/br96OUAmNPdg0sEnd6s6/Z3YlBnaU9Pj1+oXVFNU
H8hqNFTRvhHhMWwncTQTrP9lZMaN0TNWWGPeKBRriDQIx6yPqiU2wvbLPqoLc5Hxmid2mOAcxhUI
vwDKlnKuP2tvbO915TUJkrHQyb12XtAm5F8u/oAeJRzCfM+NywrfBKfq+YJNnBErgZZv20ZX+/aJ
z8ZoTw7uKUYtWYQkGjv99gjAiTiXWz/3MQQX4/e+AmxegNpEVgL29Nr+XFboZ16qiic8RsM5OJnY
28WumD/RXGwatCP/YPspqRr9IRzwqIIW7d2VzXgLGMRsdgOpuLr2TU7vduy9u6m8DXcQMI+RL9BC
LdU1kFF1ff1E1AD03QbRIZovIhDDo8iVu7Awz5STeHSB1MC72UAnS/hxDgSoiKjDjUti8DPYsTyP
hHjY9cQLlxb3D/WhbECZ6RlXx0V4/ICHFJesNyQEA9MVIznM5EMO8KmOM3DQSGIMCn1p7fgpMfC5
asGqqQEMTiAIIXJSvyYhL2D3dkZ2433GBvOphEv7HOO5Kv0e5Hzu3cwKa8vSePEO56+4zvVQXP1F
nOtevpmZlIcamMW7rSXQM2K7ZKnCBrcZNO/jcyd2rCHs62kot8GzigbINZc6RhRIBEVg8exe2RrC
joxE1z5f5UU1wHf/atdoi02qMBaIALVx/0uAvIiaXu57bMyl5RPHC+Lilw7cmpUN1PrKtG9NRWfI
5sc3LP0UB68shqTjAbQESzaqjj9KsGSHqAIN0Nck3kN3u+yxRBzfa+ZPqYPgZuN0dxi8HN9exdsz
ZN7ZU8z+XsJ8kIgoengKK9cvjHXKK3pc6sYldaswPhCdb0URmPS13LRGhb1DXYxHArFAWoPjJOPb
BG/io21on7TDPO48Yob0NZ54JkKzwKA3AMjIL3VP5LkIcCjQbVyElLhfFrQI6Lr2LzEPB2CShEMj
oXsNIcUJzXqxjfzjsB6DkTtq7uCfyfbvpcZjEDxjnWOhD9jqu+xvDDqgJPaDOUhohCcaErMSEQZ3
LAZvl+fGVz3MwfuoEW7usDsRhiY4TwF0vAb7tlPwqbCJknnIOTyzyERYDz0FRpMTOBDvTAdUeOx8
7YXAVG6qs+d8i01MwnYE9C72TdyFR6G6KbChewxMv/raBwMeW4dV8+dKV+lhCZNFaFEZtx9jNYL1
P2Fg6DHOA1l5rXf1UbTPJUGZA2C3qXLbZQuWG/F/w/w7AAIGPfTU1Jh3rFVBSV0ul1X3WIpUcleB
lT1VECWcDOslan8cpw3VeZyq0J9OM+Y+rFN6R4llRJDyw/hN1g1y7kZkfhkoCdgwuREsKsQY0I7a
JB766RL163TJny+6h7qZKwvu3FYm2hQTh+x57NXWsXzDeCeOrxf/+ZPyViy9LWCZEt6Vn8KEUBbP
LMY+bb1xXE77onB/OgCZ8GAowarGJd7E03sBO4wuBQ/2T9lwcResDrdo8mLM1gUg0E5+sNHvjhh7
MaJA8LYNX0f1iTVHTQ2zf39MCoBKmwlWT2BsZZDUEVs3+ejRHYTQ5DJVIYfXo58NvOy3zhOf/H/M
ncly3MiWbb8I1xxwtMMHIFoGI8hgI1ITmKSU0Pc9vr4WQln2Usy8V1Y1qhyEkUmRiAZwHN9n73Xq
MScUK54QpSdvtnDycOYEij1TTiiHNm8mOoZ5hBkPA5sTWurj1LLcOPO47LvYVl19VgdPxHJT1lVL
P7xVMHGy41t9I05QvHRJ2m+YPCke0RNPodbtb+lLsqGLm9Jk98aFJglnAP+8L5XPmdBI0GkLUQBW
tSRza1JED1m5XaKheuiWaL+02XwXrUWp2XiCwtjLSz05KADWhNF2B6TJek9afb6bapym5DevRtRc
FbDI3s1rWjSdecD8MF4bOe4VudyphFTwISrMQs617c+1KPpW6kb3QDzhW7tU0R2iXOgJfXB2QUTk
PIvb96BSHjX6o6+psL5w47HO7DgvLeZir6jEYYgtcUUfyN14IfHSk90bMTWxSHTzNqOAu48Xcs3c
P5ZDniZrcYOoiKL+bWpgSCntIapbZYcDSN+QPEr3MMOvFuuaStxKmxuSrZNwh90g+oAkdEc8b7WT
3XS3LpHlzjbKnoaZ8QZULceOwGDflJD7BmGEgCke1n04ltzRDeKIt+r/9qml6dD4qdNCX0vm+TpP
IaenQ4jDVDKEi+E5m0oinn36gBWZaFw5hb6hFXIfsOR5XHXLu2mw2Jmq8spbUW5v587SQS60AyTf
VPdtmgBTU/zAs1ttO2nhL60R8xZzOC2xsrfLYblD2fsWy6xkIvxMiZ22wXke9MLrR+wmImvjA8Xk
jjfdAkY3ddsQYPRjj8d7osYckaDZbDcM+JFl9NRH0MZHvDOpU9JKGprmWo7lH0mAx7ubsFrlmm+q
xfBszumIow0RzlDNHvsEe0a9Nw23a5LuYV5X4J+uIIzm37JCYtIsNbrowkLjjqwfat9mm05OjTeM
47iNCPIScqneaSwUBzXIy42updG2mKJiNxP49WSvz0cxpl8VJcsJ10WM6lCc8aEnvmrrbIN03Oxu
l+rKSTak//SiZ9UdHc1bAlgYbV9iG2ty1Xck3igzRf/KM0Kotc3NvQap2CeeVVtc2A1cX00vOreK
su5kzVzZykTgKKWRtQuHUdm3qzmwqRKFIqKIjqKiKUXu0UbCeU6NUDvTFXlL8eFmON521LmYB1fm
wo2+sITcIPAgnsNF7R/YO7u3G3hTpjgqlVwQpK7If5qkYolJ3Es1ndwWk4k/gc7wjXDfwMgdteJK
8NnYxFYbHet1xe3t8S7J7YnICMEhZ4qT+/nBDhpaEEqc3DlmEjPPZLyzq4HwbFo3mxiMgze37B4z
rBSeZjusFBZ2hSBKm1UWoyrt8n4jkmLwbj2424Mm4EhIa1z7o9/rsdKvzuzIa9GmL7qypZ43aeV3
w1WLxotQuSHERZruf4aajDblWlL0Z8MQtoM5BWJhyTB530Aq1xtNec6DuH2e6Usv5bgdcz2mdW4l
W0nZdkpVLN+VmJlbNMMjaTPxKuzW2I3WQPQMVfysWA7aWqk82VXcHm/qqdCUwlfkVHqx+r2Psw1N
sfFNwezry6Bxq2ZtmbBIbELyjYgzndB2qSrOwiKsp7ZUJOwc7x1ssdiOhschUwgO4fgQuyAQX4rh
cSRwdClMM7+MuWEyrIrGJreLTdLjvO3zkbFwdZkUvE56xVWqd66CZHZ/eyhN58+vVIOLlUj/Kes6
Qb6ez7DNVFwlfKca3bCdcsw3id53d2hSaMOJGJ6UNo3PfVO+ExHhtvaH1hWYQnV+I6FkkpFGCs6c
tRNG4K1Skjuwbcr2PjNwsbQWVK3Rbq+V0gpXbf6Y6za8L7g73ScV9nQ2KK7WBt3VoN3lTzoUEi5h
MpTrAiNJM84hBcsaWBSL0C4WLb65QSXo0qT2y8EsP+XcU5eSdBBBRMp908SJC3W6O90eEIH//AqV
jCARF5K+6ry32jimh+5pqYVnmg35AX/Ii1GV0zGYsz9unRpD6/7IZa5vb/3ZYW3SxpqJbSihf4Yw
+BgB4znIsSH2um4lGHtvek2QMrS9Dhq/mdmi2lb2tTLrt1TRuqO+sjviGfZZyVW4X+P7F01hUdAj
zDijc3973Tcn2O3BbiyVuxTPbenUs4P5L8y1fJOtYpXREcg1KgQKEURbMY3WJydp9oGOWizLTr8b
DQIQXeNiKGdNnKzhXM6j3JaAS7yfy6bF0wEZEraXdqTFGAKr6Wbec6ezHsB+fYto0GwylTl4hKao
AyqgIQjB5yzQEr8lJ0vdt3Zec/1682TiR/zvFXlwFqKXWMMNTav2hLZoROXmqQ8ta1+J6sviZH5b
T8Gj0OyTw357m3QiOeQW8COnFTsjxRJGjowbJvKCo5OOonlLy6aPr5b9vEyq+k7EnRY2fIK0r/td
o4ffgjaJNib+Hz9stfqpoa7bhDR2ATwkuNgUpaWQphf18+W3er/DdISjouu+5bQGKipZGSzjE1Ql
TAiqYz2S5k+PoV0xW/WW074188VwIHj1cosu2jqFSmjP/dbsCp1oOrXlbDr1tgpLSt9hPtzytsAo
9vPoBIRIWXzbObozM+WRWffFgxJXPS5H3LtmRr+nD6NhC9qDiTRRARkMCxQLSFCy1wI4SQk/sGMs
MOBo4u7W7r51adfuupGyObPoUq8Pw+zjvayOMakALC7BI2HL4SSd7B7nHlks/JturY/pdqmIq8ox
t7j7xVtbzcznpcyKHacNuZU1DE1wSd3neMTWLfNEgdUkq4N6jO6r+uvtX9grSQZfqSsEEmLTTF42
2SznPKWDpLF0HJwSZ1A7oIXr1mW2lfPtoi6hNblzash9sqi0l6ds2RXdZ0ORDH3ttHBXD5MOSGVg
hPNoj5dATn8+cLIUm7GbsQoCf7BEDdYkc2ZXpzzZwGlxTrc0eZpaYsBExPfcAL0y1tkzVlXwiWDf
+5DX9avQMJehSOwMnJUkoXTz3K9AmXF96O2nQGvgu60rUIdFYd1rRnj/rY1KBuru5gqR4hVgmJeV
2DgRJV6UynjlCdl71h7kWP7A3e0ry8L3opWp4zprW/X2YK1fsQveSGEXR7vLVu/WiugYWbfqJNZ2
yHXm8fYgIonBRM5XwHUI3mtWHE7dl7FvUT0UCmdXVfVxWyQE6NbIpNpmXj6Lzm8w1WFdoAM+zMFz
h6/xNDt1crQIpf/8DlVzm1Q6MgZIjxdj6An9l7hbrbbQtgWBNy9ohbwXo2EddFM9agpywWg6f5jO
QrIh7Yt9osvPNJTlp0DRai9tAWJhbvx+a4nWRXeu7XY+dGoebqwiKzBo0ypNzUdCbASYkIDMnq5A
poBMMqR9MZzO2ZjLjO1n1Lstlu7MB6EWbswieY8qYHkk0mg/B6HDpNnsPPHpnfrgoDfE02Kntn2l
pldhsGbsYjz3Hno4MfUkYESSkiEqxWboK3nxlPTYS7Uo+2qtrutAlPRbWeFaPdimnKsuvZjnWNCw
ua0GZd1xegvG2PSpsnLO9HoVYsbr7af8PfV8a5f2sw0BTS9b4BLDQlQO8y5Lim/Rz9sMlY2+R/P3
fozUfGuoBFNCYxkfB1k+Gxh+qkSv7lNZRxu7jTEltJZ2KdPTaH8l203E0zLeyKFdxIRDMh2c+XO/
54ok7iFxNmhyOgwpF4wdydoX0yXDB3xvpoDDKiEyqDsNczfXUDzGD+rtVaoHImGh4FA+mFlEQssw
Nd9Yb1W22OkGkZPJ6vl5dQhjZyYiNwf7xlzQB/SJfpsYBJyUTNzbKp3NlkhBkc4I8Fa4CQPzLUOY
cVubVDXxxdXibiYwHNTsYuAOOYatfe1MJI3AMQdXl6Lf3yyq7TR/tvrWOdrj1G67VGp7pVV3epsz
q2/MVfJdjbFNDMTh3rA/13SDx85oX+eczUNAD3pfBRUO8CXykEnDg6VVGPzX6BIWtHjLMJHUzceA
kCpD39aoZ39aVupWZ08MBZzSAe4IbdtswDPghOXI9YN9ip4b/DWpfhOG3twhKvXbTKEBqpTVdzRZ
x7cEF10SB+kO6NNn9CPpWi13TQwnTIfEVwkcwhuTme11SSCqXSjuA5BA9bT4k6W/ts4nFLsOM3O7
Z36LhSVysu7m9eH2rUyp+yYdldgmx3VwIGjAGUrURzAJ6mPT6P3Gwk6XKIZAaQidJweJhSrOOPWj
cbGi2HlMtc55LNnpOQHbJIeRFW60KPIxtyv8yBLLRbzY2iZkYJHXssvHb6U1cHM4i4yQjMzMzNpd
hvWfIFCe7cWMeDkv8Jp2ViGzXT9Q9ItFwoNYQ29zwSdU5Euxn9Rg5ppiwkW8pr5x5n2aZhpaNZ4D
V8zTndU7g2c0/XZe14YmX2yyJngvNXa/rsgDojmVkp2CU1LMzPhMrDrcytVbfbPLdWrp5kuaH29+
+crSMTBi/Il1M6ZnPPOm9eJ0s49PIUVmZDpY/SNg2OtWElNx4qEhoXl1+pXEbuanMcAtulrJSUzN
iSCMb1bV/CbK5JkBDAx9WFRPVBiQsThirYCoFzj0NdQp2RZr2FBp53zrVLS9e1nt5sRi0E/gNI9B
kLMsEaqLuyvdV4+UqXOFFLSJa8JL0cMtXl+1Yt7if3wP8eATEeAB1XZdlNeyMR+F4TXxJex1cVU0
cgZSb+BtCUEIGwPPzg5oG6oorRVOL+7ho3ZXIEB5N+d2aBIStmZVO/+saNDK3qJerKkYneRDsutC
y37TlHQzpazb4Hfus+A7LQa6QMFCbFFEz4XQXQuc7p2GnQMZxobLNEHbsmrSQ6wAd30qxws+lhRh
tQzoCFnZaXCi6aKUyaExaHnerKK8v9dwicJdlY7nTrU1t85JXt+Kb8eAj2IVFeS4NUEeKfOmLBv1
qA+hxdaw0B51+uHVKGsYJ6NGu14hEUQLZWtYUt8HMSsi65yy6e+HzGDiehjOxCUj83lKL+ZSkuvT
8vZFKKI7TDRC8aAu7YuNS/ho4FZ0TcdoXtSq+GwJ7nqyYjDzan/3pK2CFZu5ZadtdErz0pUY9bGB
t40fOpgddILm/uQgXBrGWG9I/apeP7TFHtwaGFTMRSgvtAsdyHihEKfOLjzZkr3K15yXXgksmWlm
cQOPH5jxGu2yzKHdNXUGjtPkirUa4lUVSfqvZr9lm0aPsc33g1MZdzn1GTYIzcT7EVVnra5J0WZp
8jDL4tCEmlw9yMqOGgGVlfgn6CMvUbMc2qQuvKzjchSdAkdAK0n5MC+450R4mLgYHicTDCn8yH5z
UxgIMOIl1GriAGW8T1r6La21rodpEHkWcutMJwKLsfmFLhNhkxx/c70vLfWOyEZxcNQUXcKOmbyN
Q9uf1rXi9sDzC08UrAjhVaRQby2nmf6oXGMCBa0YNnqbdl2VcztpSeHZFYrjMnKad3qwKXqFuB7N
2jAnhtBVpmsSBL6LjNg5js6nkkbx+fYQteIdggIhUS7kOznGyq4BEZrOhnk/rLQFjREvbh2za9Wg
myEioD6KnBtbVpSrrUCdmwf0+HOZN/W5XbVfOwIsazvGusDRXV1GDH+I/sMZPrxhl4+6MPoDN3sX
QMxnLbDVra3hbpBmOp0S9m8n1UnA30UlQCeZqBdZPU65TikNsfYVgcgvs/YNMhiyOhng0NX6Ai9K
vfKPgvgFc0hPa6Tv3SmU38O56imB8pLoCw+AENOEQutW7d0epCKmfTMxdNTEqrTiCepbU9xMuGLr
Nke3LPLHacwui9GUJ5WvHm//K7aCb5q22g+08LUq0m5383bXwMvuQoVSd8jDw/9vXXBKHCsHB1Y2
J59ARQCfQ7o/x22yuxXPYgVpTA4GTgmux9ZwBWIp8nE9Wnz26nR1pNexL/o6WNk+iCr1PZXyj6Cr
fhRpce4rNbxvJ4x4mFjntwwcCMlCahZlvMfyl/lZb1EFzrhklHqi3RLmpWfAqXrL25S2bCd2EcW/
T9WQXNRJ7ELZyGsmpLwSgnJ8hYIUKWdywPKhBbboXKIwVwwRPZxiVUqNemkOWi3SXbfkky9E1O/H
mAgDJ4jzRIR7fJTG7FU/v8udp1QnQy1zUtmiWb9NK4k1mKv29gtL4djnca7ubz+MVDo/uai/JFnN
RNgA96yTR7jGu9JekWHTSjZacjA5mXZZ0u7LVKkDQPW1cfTnl4EN5cxBkbz9zySY850WV+9BGtjH
pCRCYEWFc4QJ0bm1k4qdSoJoV+eUgjNuodFi22wL4mgjXTXXlEsMwCCSe7R+fRzTs4JH9dy1VqOx
26SaUKwG2lAiBALvf/84EOob44nUvb7YNe2EKMvORcxeqhQY6G5/4fb/wtichZuu+Lzc1nqfm1rt
KSrQDJJbE07YugQphS/zdPv+9pBk1UVGer9PRfV1vgHpYq1B5m32uNP0a085hxQF2+921o/rzrhf
HxrbfoNYEWKb67I9zvr7247EqBy2JcHy58PPXUqmdv8LXvszAIwy/4hg/wXb/m9B7b/8q933coWh
tx//1P9BmrumQcH+9zT3J8j2v7Dcb//+J8td1/4FLNuwbaFq3Hqlyl/6iXKXxr8s1QQLbfBjx9Yl
EyL+JLlL619StVXDgloudN1ZD9+WN5K75O+pqtSxiKu6Zli2+j8hudsSkvxf5hlZmu4YmtQI+ji2
4E/KjzNd1IJVuCILpFtBPMEvDPCGp6rOuMdJjCvypmyog4Zx282O8O11hyjkXE9+GtKTyN3MbDOY
P7PGyFuDAGucwktfHG14t9MUWqpQ0EU7CQnBS4o6s9y0CW3DxbY5vzDrMXgO7cC84nHOOldjdrvf
EOSS1I398pSDQPpS2VjD1rnqUDRjJTI+WbR5nlLwf+yMWmmTCnLi4BpbUWIf+tysg8ciZapRiToU
JZ+Q/w3C7oQe2Ai1Zq6rDXgmzBPfxjqrLPsHHyYWGXpHmV4/2Ynt1JjWhQMsvrdIP2MFFkhPP0ps
JLu6qJcXGr7OU2EHa0mYRpAQFCeF0Gnjk7ovc00uZ3uGvno3ioZg+OqPztxhhn50GZoauR1cgXLs
FCs1nkZymhoW3n6wQyAYhZJf6jSf+3MoW/0RVpI8iCgiZ4Y+1URfslhfuYlZuhTpa6pmiv5HzpoO
sxURnABvtNTVAYwutamb4OPVMKQrEwzwLojue4xp34YGvJYLBHVYpy9V1ffZqpfT1HfytZqXGqQc
qfJkccT3SBKOGHWLxrrsxVPRFPIlAcKAyd+JP+V9WmF+zaAQR9jRX5zEAQmeLC23gGxRvthV1TyX
zjS0rl4GE+WqVld+l0XFXTOTq35M4kaR7I3HkMySpuTVUyKUEhKnZcjwLUEKOQyt03LXC9JjMI3R
NoiD5RvKSEayiboHKEKmQrWBdyVDn05t8aDnVbYDyZOfyiLJ9rk6A8oIx+hIQxbrYltMlScTbBkH
MxPzUzY2prORI+4JKCQYDwyBkoCj5CtotuBV454SunRPBvXRwUShAPGsBbyfhioAvTUrXuh+YuOO
5s5I96LTsNw6RRmlZCOsDBdRLazUBdzqkBmJZZUc9dpS55eFCID+wwDuNJ/CakDgJ4JvcW2FGLov
Ym7VbdLU9j1iDtDgZEneihbjPW7+MoJQi6Fc2S4acjwJ6VADfNuEWJF4ihC+R5soTCbHXU8Jfh8X
XfVKJ5YdndK1O070CbY5RXyWZ8Yno2LL5LaUaT+MsdQcaIEkqsKqUo2NEk3Bcy07+ZjlXCDQKxS6
IYEpJQlcdlzHMjbrr0XewpMxOgPFgaRM6bel00KCC8fgRw6M9jGtgf9NQyIeq2gxLzSvox8KmSY3
GCXTlJVaF29GEepPeN5iNt168JguKn57U9S9b68glBGaOVd/NO8jcKG0+6gtN4XV/aA1w0iURYR0
yfowxNheopO5gqnCGdRzLLZsCvLoaUkC4vBIPyTkPwVj0N6VtRZvTFnPb3g9O2B7kbE3tGXeTkIq
7EV1xFRloO7SOd22WjQlFe4AExAxhc1LpSY1+LyynF4ptvJjA+v+FWtTcUckhi1BL/0GadwXZTZ9
Ji4zHVI7tvZ6m6RbkrUw2brRxIumVZeSKvYhEA67wAqjD/l4aHPZmh2uA3031+OINbSuT0heys50
EkgNealWj6iuwAMTp4Q3qEWfVYiguzQD7GRlOkD9ho1KiKq0p7fUFRspjS9d3ii+Og/RdxqMxSvB
JMcPUpBaXSbfh7kjy6NLZzsMqeUnPVwbIuY5THnQ89oQlBsZdIh3dn7O9LEyXJFA7xOzE7hWIh7M
qCGFGcHXyHQSBNzT6NTU/buVgbUa9OiJqMwrANDAHYrevCuT+OsSGxhVh+WL2qWPhhbcr3WXp47y
ZWhHsuQtBKTGns9hDE2E954BPKP+I6nMBI9w8n1RbFQ38Iu7ZZFPjGMYPVNU7+QW0V3y6gtAzMUt
nQg3U6Z+VvpuXjMif6ixaXlsuM7TZDyLoPrKhqcDPGWQ85/VM1gsWvpdOfA+NrZbQH3YIGrnvqnB
ExqH+hWXuOmhfgZeD8cHA8sc+Typ75ltfVOZd+EaWHuOkqfwNSa/iTVY716juNL3WTMFblkazxYy
2n2dJcaLyVvpaWo2oZi3+XvdZdCRDFVT90ETzHj94b+ACUqWEn6AglN4dMTeaAkMwcbpPVul32Ti
oTnKrl617YKWVlOnHcinaN5gr7I3Kd3nJzlheBDLXNKsHqfnoZkfOGjpuKK0hyewAcnLHOg/hioJ
D2lnZT5b2eycKQodiEGhjymDuw4HwUvOy8m9MacBLvPqG/RU/aWwoLoIKA2nIIRzQb5wAgHUEB8u
9WILBxdbAMdHVypsH7s0DR/LSDfxWD0FML4nI9dOY2yOX2p8IH4nmvJh1NV6EznIr2gT+KTy5ctQ
DQahi67DYKqFqMrsgKQF7VpAFkHwWeJtOvajm2iqcmxD8WJmje7NYOpAt9nyrsmmH7NwIhdzcuGl
TJGAYZaQKDDZ8gQKQomic19s06njSpft/SCdz8sEsVi7hW3ESzfPfH5ERF2YSThtg/Aiw+BrDVkQ
SIx9AU5mepiMnuY6LoBRml+0MHqvR/nkTDL3wrZDJNT08jg0kbVPchx+qBk6S0wx0PMl+TjGBb02
O82VfYrklmzqEWterznKtxw6OQMgxSUYMuBkefgp0YXmJiOMACudjkvJFJ2kHpMtib2vNCKMZ3tw
mkOYkL7h/ev5TIz4q91bW0ft9EtuTIof9yEo00qhjVi9FFVUXSoLo0ZdKjFmZ9g5i8QOl2rserVe
gTeIJNulzcXIZ504HVkfpM77NgjFxbQseRdo7Y/CDOPvopSMsHDwb1oQSzvW1POsprqnDVWEq3TR
D0GvDjBuWpzoK2MCEdmMsMx0i5m5YVQANQrxzWByYN4x6mQykFQEoHoaZ/EJJzzZ+watpCwXFUvP
/FitZHGzkqTmhL2v8nnyi1rdWm1zaWfFMyNM/mU2XiZFfaYabo4JHbR+H8469WnWPTCuvXNV4Vwq
yD6bJa9FfQ/v4OjoKxC4U7/luf2UjgxG7rs3JgfA/k9SRLBhg4fvanbsDvGFP4RawaiElErOcNA5
jDA+F0WrE4KDjNuPzWe7yK7YQ8nISue9UiOke+VBa/GBterE+FsjvorAem8bfJ0RGFHXrJyHIogu
oZzwUoc2wnFVPGdxfEcZlLvM8SNDWUZXI4gSEBZpR9Qd205YGbhMYH/YFh4AbMQkl+U6uYRyNAqX
1WlXX+MMz9ukLy/SRPKU7JyD1n5hCEmLBWt5JRGFZ2HGmasENJ4cZ3y3c7JKFCbhVjdqwIm18Yxd
NedkFtc4zRo0vfqzHaoV/BBu4ZzCiV+qxRvB6PuuaFcn7RK6YEKe+kT9GhbBD7B+75UhD7kZV+ch
ZDTNEsony6ynna2ho8ehBLnYtOpZVqT/R9xNKBd4NtNOTTZhnS9eklbPud0/WsoMHZBAu2eHDm7V
biF6OcVQ32epuW0Eciuqp09Z0IQuH1jhKlV8x5iHt0LAv5ji3vDUQgWlPMQwCDrL8mctZicAUned
YlTPHmIiGfSkgudRhCqmVQVddqRktOY5AfuZVXivA3Hsk3SVx3EwqKFlujicMb6qVQIapEFvDbRz
3Q+89Z1i7iYdlMiQgBvVSUC5vSmDPSA8wnPSIWcU4SetyREbNa0MbGtXR2dAFq3uJ1AUJ6upSOCA
Dcjr6AFujN8WxAx7G7MISUx8w4XOBzfrT7OdhwWs4ZrEhUUX4FBPlNbuOPe0XQCRf1aA0Pg1zNCS
/Dd5PC/TllXvTezsFbE2OFjlmL9YQmnvo7kymQVutzW1cjKOuhvoRcI8JXLIn82qi3DhE8Tys3qK
IVv1jiL23TABfQU5OL0W7JRjquSEW3Ma9hGx2jrF0ZrpyfsgUVTNIB6eBjOEIyx4W/HOtbsRYxkY
VcciMlCZ4ktcz8l75SzVQ1PZzRtInP5Ja+3mR8Ywn8o1asTnQA3skNjeCEimtJevSb1YT1olMawl
STvhsxonWDaCtgnI9Rd1MgBe2b19HCqBmTUxgosusDououHjoAmdZ64+cJXb+JBXwgulDepn96XP
2gqfnyqDndTzIt7Go0o33KoWU/egO6285sGAyE5N4Viejp8TgbZrzCu+QeM5mlmFPKW2x00+cya4
lVXaMaJuKn4kLKIce7KYR9aaBXgdR+BZ40YojO9cP/N9Gk2Y/xdQm88d9MKdVtqr/ZROdl4G/bZk
hCqkGEWlWFY4IYQSbG3TgDVPmrhoyuA1bKv+2tnDeUjIYjdKgQlHye3OG4jtgXRKsG55c9N00NsJ
k77hGeqeVKMCXVXJIPnkhG201UFjLLgIbbAcamfGL3LJVkaEYjvdXhhzjDVv7Af6QE3b9DhFQ6R6
Yv91vXGGGT4PFpXUz9iNf88DtfkWVHgRfzcC7tfpvJaGu8w2YcIR2hKmVM0Pc8uwwmFdDUzTM+/N
nboVr/M99yxMQDvme2w6nIUuYaXv9Gt987r8bjD2Ou2zJGCBj4ppgH87urVOR/3LHGf09LDsZ8v0
ilN7Nt5Uv70PfJz+RO52va9vNT/fQrc5R/fN6P5Fi/qHSXPM9vvPx/4g8fT08AoaeaZn3zccnZr5
jnEuxjk+DRvpFZvGa3S3vyt/M3Jtnaf24SUTFZC0lVVbwCz7MFGXyVyqZseO6SnyO4lM9H2ioObv
XtyvMypvb6yjGcJk4CI6mWl9OEomokwPrZh9sa9uzS+ZH/nxjskFZ+lpDLEuvv8PB9n+/YgfpmIi
pGESMjliclhnBNcv1oYg1ya9/G5c9j99cI5m27pgAKSqc+RfTxpSSDibDcrU3mMS2mnYqltqsNbl
RW4pWJrttOk83Bab35wwv07K+/MV/uW46wn1l5O1wNo7pwrHNZ7CK37z4vamhtDjN3JT7eR7/ptT
5deJ3T8PKIVBvIOAmwnt+dcDpkJh9oRSsjrOFY6Vz3r5EoSSYifYtk7l/+eX9w8LgfPXg6Gt/vXV
wckaGM9WWR49+R3jKQ9yVz5r+9+dJ/90YuqG5D9DGKa0P8x3JEBMdzOCrTJ310D5Iwk//eeX8WG+
7/qmGZIKlEyXJDjoOB/OfIwGgGtAbHjiWDzbR30z7Tu332JSh/ngxdv8Nwf8+zLy6/E+nPeYe7jH
zhzPKqcdjqonkxCbZjl3VtwffvPa1g/817WDOoDRmJpJX1DYtxHofzkDWxpHWaclRC1CHxz1NvFT
ZmI/9xRlbnb83Ue1avD/8XAfZjUHA+PDnJnDqU/CA5zmJX78HW6BV1x/f2J8mOd7++BsB7ObTigR
NVP7cCeKiwI5Fs6Qh6O6+TZ78FG8/p7hZ+ts38CPwX5sGD61DuOudo3yuxXz71e34ahCNXRbSEci
/P96/qtsGhH+WohOL+pbc8iPgV9tFsuVu+Jc+kwxsH5zwf39SjA1Xeq6zshQVZj2hwNOS2iqZiAd
Ty6nAEu/ULvfHEH9h0Pg39Nsg9u7NIX4sIBUehMNUTja3ujh1V9XZefEjd2zdkCBYQPtks//i5PG
5JimZtOisShxPrwsC4MEbunbMSnKwz2Bb4/hO+1m2QCd9M3zb66J9e/9ek1wPO4Cgkg3fSEaP7+s
W+OMEDnr6voaKwiofvHNcJMHxpp54GF+1CfiQuG90mzx2HiKn3i/OfzfL8n14A53WJU7kvFxCjXe
FlP0+Pu95LSesICBdrhEd0wTOfb73xzr76for8daP+6/XP46s43xtwZc/v5IY93LGLitnrn6/fGw
vFQ74zfl2Ydh7eslyQFZcFTWK9WkT/7rAU3sh3UBB5/3dp5dRukeCt/4Wn+PEjy6HiGhXXIETbpV
u0vMPtZf19ffXSb/cLv/9Ul8eNVguxIZ5jyJWBIfP2ibzAc7vDEIsPvKF9M5oikjwexGN/j54f45
B/vh51n0YfD2h2///XTtX5q2/3Fa9//Bzq3Dm/jvG7f/L8u+51/C4pfm7forP3u3qvEvlkibgcGO
baMJckf82bo1/sUuybxdDOwQVUPwK3+2bg1+h2WOf6/CIDVsg8v4z9atbv0XZee1WzcSbdsv4gVZ
zK8MOylZwZLsF0KWbMZiKuavv4M6Bxfd7kYb96EN2WhbWwxVtdaac8z/Q5/Y9VyTUsPg79v/P6Nb
8dt+rBs6giCD6TCxxnwf87fHBU6vRAK/5eGI0thPKkFzzXEtGhvjFKmNkTPDLtIHR2QZGzn2xwIj
JyILpPupoZ9NKDFdIRRBWpVzY3ZJfrKMIrs2NLzjut+K+PO3wNpByvTzx6ffYusspnizM8TaZp7/
cun/9xn8ayK2+dsuvP9ALrMOj4Mg76Np/XYwg2hXFlqa5dge3Tdthzv5+y9oGyLPH189gctwW93y
ahUawTFDQmzwLnGFq4aB0S2m2KtyEoj860Kl05PeNOtdAnN+yGpkXRUTFSZbOV3GyQ2RMXukDQDL
dizdu+7eZXvqgNYeDCedb2TedGEi5DGb6j+VgvtY/6/rOD+m41OyEAnAwd7wzN9KQVczSoBuuPAQ
ezDAzB8XECyZpT+XVdl9c4oa6Vs3dwy11NfVyUTsrJo4E/oafKKmXVXWh9LDnpjsInxYoR7yV0HQ
KAEwse8IsLE2Yq5icB50RfQgUgJg03haD7Z9oKPYvLoTaKhkxYyDNN38KqfVjbSyeRGlhVhyZ9aJ
HgtQvigo6p1hI30b1J+O/P+826agPNSFsAxK898rYsJGBmvaOZWfTlNaUxrCvEZ+9KjkEBzQLq8I
mO1TIk0AGllHu6M2+Py8Y+L2d8NUXZu7/mtYspPR4s7LLeDD6SivC3u780B2nMbdJFMgOEYD6+x6
4aWW52pXydgJru4O1/+IpJFVVc9+tPaxtlAq0tifpE0PvknIT1txjHeN/rOlO/kN5zPynnaqT/Pu
VnXq+lbdUlhDvpz9xgH5UZxGgiXjSQwTkIP6qp17JsMZgdjWaDlXC0qFwK7S9FVBUzpUqjAOn7+F
M7XPFBi/Znhkrjy8fQGeilDQnz8T3/Ay5sgIAjEk5pkt+lZbP7uUlRYmwLOv0VL+7y8AH4///VqK
fz6vpnD2SsaHs+KTV/33vZG+UquYuzXhQqrKod/DFquWljAWgerkke47khkSyELc9I5bxUZRbFe6
hpOvzAvzlK3LG24ON+D1bW67dUwP3rTqNLo782ZSzo1WMOjxWih/uab5ITKP/FzvvvbV65rAyxW5
haVJEVB5VfSHH+23Mw2vIpWTbgl6nDYnuF1m89dzRju38zZpTPORzvUnqFptFyyOvJ1RC5KjwJPv
Lr1LlxZ7PELpdddn0oc2MhwtmhoAToKnCC0r7/y48ZsILJw8Op54/XTB6TOhhItQ1bWvrdf//dGN
f/norjAIste5NY73ucr85Yg06U3VdSta/NaXu0iQmbFVVM9z05DRMHtXLXId6JVGHnhwDq/shbR1
SfDsf3+MzxbEXw6l+xV02edovVi6Ydrub5sQGsYFxDsZ8UxS/SOQHRajtRqujNn6WgxpzYFfgG7a
v1r1ujuqun1hHgo4zXMfffs+0yb/0iDPvXx+BecB6Or+Z6njjpExOd7/yOSNHoTt5HB/RgIijrIe
+j/9KP92RS3H4UeyWaAp2//+MKgaprtojTIcCdmKh91LMZgPqiJt7vM34/5Sf361Ieg+9Y1aT4jf
eW7/3y+fmb8rUhgUuOSufW6ZVY8zZe6vaqtlpKzKPxxd/+1B4I1n+ycgi89t/1a7tkh3vLVkxIiJ
CfBoCoHCNspoKshZTieDsI+0+JC94Z8lULKjY/0ivOkPW7exrwG/PQYcksS+kPMMWL8v5sumj05F
6FmI6d2GrJ2+28TGRKLG9P5pXvBTaNUqBz6fdPkXN0NB8d9P4u9VNbfN2g0MtN88VqlPNd1f3+UJ
Js+4lH0VlmSuXmUG2dDaHoWc01Mn6CC58hr1wynM8rj6GtxGvNeTOd9bXW0GTCEflzpbbqBzhqJL
pysdIBTZBjBgb/7wOf95qejZ0NSwXYcToOPuj+FfXlwIWYLs0AWYugZlw9hTBnuD8Hqh9mdk7K5x
o/l7PIx1nUmsoEZ2+e9PIP75CVx2XSooeqamJz6L6b98gtLT02ZIQOkTL0ODahMc92b9NlOufmu6
ww19R4yiI3UdQLB4dfQnYxd/oTK52ioM9giiyHuWgJ4+4Tz6YJJqtLjnYaiolXJYI//9gX8rfLmz
rm4abD+7FNLFJPT3K7atupUt7Av/c1IY9qA3Z0ZX1JsdKojCf50Hh3y5srmt+unXf39v9x8PNt+b
b6l7LHAgYPfP9pdr5cjEKgoLdvycjzAsi5lIms0k7liZo3ziI/MUgWX/08P8Lz/yZ1vPNwyOiLiy
/v5th4Qo47xO928LMFq91WPhHdI2dzFoAHppMB9c9zXRUdbqx9VorthJnWLHmwdeTxoo0VTyUtqE
ACzKPO31yKO6mqq+/8M29HvhvN8bg2cZfA4VCKeE3xZNxrrpsLRcH0L59B9zC8+UyV4nRucraiV5
aOzsoVykuidIZySzR4dsr0272woLG2IPOxTSHg7EFexu8/JmGXt5N5IMBwYzGR71bQG+kVV/uL7/
cldRvloU+47r/fMd7AwvdeqEyZYp9YpABnKInby6UUNnRz2BGKetInD1v5+kf26V9ImoJTlssE4J
vvz7PR1dlHzMBBmKdgarlAGgkXDeUiz30P+j3CMkTe50eYe+h1elRETl9OY8nThPjwTs2qu+4B5+
XFX6wy9huCEXjjaZvJoEUjLSJuEGlQQAYwarCTx0zbb/8B4i0/rHod0R6CBMTku2xerh/vY6FNye
we/JUsc22yNWse6J/mmPHniucYM9Az2QtIkM74+ZixtSq2DHgzCGkUm2bJRuKCUGzOamJBgAVS9s
QlUGW4JBFm2IF3VrsudIf0qstkNeV1/awSxC24EZOEPTPQC6u982ylh78g9mY/g3HCjPk1FXB2Vp
P+02mmoDYK2jWchHyqvSHx5q+AcPyvK4jKDRes+mdXZuCg3GUm6fVZKR/LaKIRZVMoTb9Nxr8LyJ
VrsabYS7jq6yIyUbwOnidudvXBnj6+SAlZuAzsb55O8xb5sZdojp8PxuwIqhavkzWFULaW+b/VRY
JTCzGUHNYTPSU7eLAcD+cma2Y7eo71ByWMpfkZdiTm41wINfvUSpx3tqmDZu5haok0/baVbAK9FX
4I7d5NkU5E17VOZR5b+l+kJniHozmpivXHRStjJrNqOmJjhMzc4rKRzgesEd4j+MpVHU54pv28O5
ubI248uiWe0jSNGb2TSLexwbBPaZJHppQr2Y+oQMaXVUXPYafHN5GJv8S1O4qEKNpkFG3CHnRox3
VEZ7mRowJMV4rxw4s62ByLPqYUontSGCWehjXBeYfBGZjhSfknIJ1KTmLy+FXH8sewL8LCFsaqTf
cGtZZd23fjVx31YCmZddR+SAXLyMgG+SXMyDupDN2F0Jod0uFcmLKeozZjHJ7gIRICm193JerpOh
WXD1VeuN1xAR1K0/8IfnEWmzIaYON3DHAulFFiIf3oJBEqgyFlobDvXbkHBiWbWNFjmsl0Uk2Vkt
+d3o6TvZkyMphyGaLezngeqVB6LrvPW6dSihvAdbll3lecl4u38tM3M5kHT3Me6m4YXQGMw0cMd4
/seo8OoWodelT43LiIAoyHzzp195DxJVCWrv+oq88T0Bigi5+6afDNS+/ANDvQCOQkeZTt2PDFWm
vSTzZdN/OvZakyVRVmFVZuUhXXjE4fm8dGltI9TA6GahwxM8e+cZN3opo2Uh+0DHwXywN6Dg0rT3
Kk2d7DxH/DIhRzKpYWXdvqcF197nTSbBsqLlzEgPHYRfHgyu9gUlZTiMO3Nz5J/JK5qZ66LNEFvr
d7l2J0LIQQcZUhztEYOVwBKIalo/aFu5ASyctmMybMgmakU2dl9CbR7kfMrH+7mHmq5YT/yVmCNY
YCoTJ0iWx24ztmPrlo8Ed4DezkAmV2cpaFNpZescx0Ui0l8GBkfedMoxA0Z6OzdRBUUvTmegcBOh
PKGykLsZ84d0C7DJe9hvExtUvcG6ufEE6AGUSvZcjYkXuE7TR3RYJMEXqGYq3V4oflsLNZ6C9TRB
EnEMJF6+/mjWGF69QjPCzRBNJInhPGpyfsqs9wSWdNA7H/QKjRBrxhMUHC2sbAJ7S1k6JxRUgZbv
xtCKO5M0/WPJAnMs4EKcve2bbizOAc3WD4gxkWitNLZ9a4lgyYYF2lH8jgrq4OQ8ZTXIDli3kZMb
ECR7gwnTeoZmhR1ZI4WCHgZwK3M9zLsDHNJgG+cojgMJnCVKjOHDp/Ru93hv9JsofuovcBovkIKe
RHPOs/SbNNFQ1BOW7HRBk1/retQzyg0Y22a5RQebWi8u/JlUuX5VhJ5Uzwmo6SJrzdfe5AuwE5yz
J5gQXn5qmuF9DwWeG17PLR3O5dLnEKbmEou6DdFpbd/WtpiCvJ3Ha2twvtuKoI1s3r5n2a+sKEE4
lIRidBg9uJBTTtiA9gX5pBcg6kMD5RcgORbtGy4PAGFEwjntiJW0YgMRvk4uTybOpKEWF6pabCt2
MbIv5A/A766JsoTt0NuvAM1ggfg66+C2RAth7wGS1ledEK9DMX+rBuXct1VTRSa+ddBCJEou2MaQ
x+TRPOkvm1hRKRvgjq1pCxMbnW1VPWhORqpgRqNh08pHfSAWytOr75LE4YNHO7OD/vPEafSndD0F
P8++HpL+hGYQoePUiViMyN6bHnu3XxEZiWNQhk3do0Kj+UEvj/TCqnEhlG34yJHkytAbxBYpq3qZ
7HsTNJS0CRyxKus8Z64697jW0Dvh38D/HOXlnklkl49LUzEB7nKAb0kpYjmm75mJZkWboLA27nfi
vEPMyBPtMTIJiZDKhOgvoDiSOC3udLu+w3onaIdVH5bfmvc0tuimaU60rvkb6ZD4+Ub46kbdBDYy
p29ZahLxJHKct+P1WBSg623S1n3t3CcgJ9Alk6GQvmZGX0RVA62gtrI726pvpDPb1xBH3ihX7Ggc
yz7qACFXvXKucQSRpJnKBzXvnmE+V9+SSSug3UrtJfOSJ6rMM8ztnP/NPTBGjYbSt07lYpwA/GwI
ZmZYTiS/miahGm3OmbeZrFMN0uxMq+zGqGx5cEhCiUrNwRacNEejp3m4AawwU/29Jo0y8DmvLSbS
U5m7JmbI4mVYOw3ZO3/OWvGGa/5OwECLs0kd9+jAra/fapKwzoRZj2HVbRC5grlvh6io4VMrRcaa
MfYHKQ0PRlheREJ3D4a7EDuZNUy1q1UcrU6bYssR76CmtwCPKGzcFbqRoEfKiyy+2nKaThav0nVe
IRJHpB8m+ipOzdi8Ce1XNUxeKBW04WqdIF1qQPcX0rppenoPHFBv8G+wrw5DSBwgASr7p6xGW95r
Iw4HkzhtYX5jx6vieio4RnRThF2Td8GhiOEoGA0NmUF4hDM0u13cknucVhrgQYZnV09zIesf/dQ8
1lQzQEpHb/fK0l7tOrAdl6atXmvTwJ6qg1Vvjml64DiSbuTATc7ZFsXP3BInu9LeUvV10e30gCl0
bVeWt9UzIulbsawIO7JZtQMB+BTK6ZD1NnuAtKOO/ih4RZZ5wnMcEkeRbjYsd0top27yYOg6IJ+d
NOEMp27hCV5rH2VmVz7V6AnjzqinuLbn46A8Pxg5k5AUSrCPIdaT6C10pUb6PpgO2M1CntK0u6sr
0Airl1xzTvtezNKMHQxWhMJ9gxdgXPtpdU4xWkRTw9m0t6G+TtxTUtEOeu5w7gRg3G0vo7WeZnST
gbEMv0Zr+wG7Ad8Pp017xlEyvyWyJL6gnEEnWEPMNubEozl/qTXNusaxD5fIvcPMhPZ2zh77UT95
bUWGqZ5E0iYkXOt884Uq8UmsGorPBfOeCaZm1Z3jvMVYob5JP+N0VZOSRHzTjUlqu9RdCMgq+Wbv
r0RFfDaLaX0sc4CeLZRA6qLhC6LLNFYoJWs/9R5K4iGsXHTnmnOHEPCWCyTCUFQQiXo1uSIb56SA
HE/eiTY/schqcVPCHTIErYqVmL9obb5IT/nodEkF2yw7IRuN02eTHQsDGe1qDo9k+EDZ0dQprXaa
vVXgECu0byWxIXeNcXLQx3LK3Kprp3eSoGQxkbTfwkKXv0AL4ueGD0oB2XS3haqmKANdHVBCN49w
ro/N0B76L3Q7xZ4mkAJPHQ4z/y16LyNX255my/qxGNqdWbSBQ+prN4znxAR8pmbJ+Y5l3lDDLwBm
jl78VKzWurqtSxinPedBMVrHipzpRujQAOcTVckXC0lm2z3ZRQq6GH8IxMtjjardKdYrcDTfmUbt
J7Q330DuXT6bkwvci7PPVJ+FoJ0zDlBgQOE8rHkGv5w2vo7rYnUARzXGdtvawj/68DkDqyzPSe3c
c9LJ78mFDsY9QRVE3gtFSTk15UGjlAqqdOTAMSeXyfQ3nFfGpcbpoDk+2TNE6B3nTH3vyWrhOSIy
CxtnSA/4abYvFYHwZCODkTZVoT2per5KlM1TlXikGCebGeyfFEtAevZ5p0FHRfNY6qFnJ3zepHmB
2HhwVvGQCeN6z9yp8x3vbAQtYyUi/j6yxrxvlJFGpecRbm9s6Ynwu2hkVsYe/Y1hK/IcUuODyc6+
zlMk0KwTHUDg4QidgWimn3pp/9ChrmCVSMzAKMwlbLTdnVrfUPkQv9OhNK+H/F7aOeSEfIo3y4Mx
VL8An/jKm4HSztG/5a73wxrtqBTi1eLKSk5imdRUWCbFVydNbmeNkAQ9/6I4+tP4bU4Zzp+js4Zp
+kJtufbd93Fbv+UtuUwwCAJCKyM4Rt0Fa8IQURjl51LKYMu3Z2KPX2QpbrrWFUEtgChanZ3Glnlx
+864WRO3w1dAEq9OAdyOJTxkamJ08ord8g48CptfpWWMFXPiPomhgG8EYUcKcA5NpV80TLME4hl0
K7RnxQjChtLTp+dx0p+SGhehMfuYPciU0EX2q87BaGnN9rwKAig9ohhJcnxoTQkVJJWAKogjprq7
sOceLKHErahJLHO01IlqDn1Os+GTBdoM5OcN5u03vDkF2QTWz0IzY2ny7LDOJY31UvrZu6txXdmv
b3HAcvAd0XQvKaVHQimglX6IQ6rlU2t0QH3QruajcIU6UYI/4jbBZwyRwcmgfY5wokIXkHSoQzTF
N8dBRyr9nOX5w6qGt3yCPxQ40wx2NUnSM6TG76IwaAMR5hZmjX+pe+267Oto07LvmiY7jI5OEU9m
olHwDSj6FamrlvPQSVKiyKq1W5KeXS+m6uTilfPJTa+SDM9em2aHZh3ccHNJH6qwZkLVgdEvcCUx
TD05OW33FShb0Km8DG0WGbniZsHml71YaKiOsiMebW/FxE5S94wqtxvS79qwQw8asWrqVEr2xr8f
AN3zwANJia2CiK0mme6hZM8nAbounOu85uC3sRd5Gx4Km5q2qhOWIjwm+PamL9Z0yuxMjxaZb0gw
c9dSF5NcvADWnmuyPWa+J0JNTGc1WReN9jKD0vx7J4afSc9pyUr0uxF6qNtnL/3Sc4pTIIMYDRA2
aSWIdyr3Z1N2sfaw0dU9tpAfg25X0iIhC4BLQUnHQTj47RB45FQGSzXiE5guGalJx52WhjkiKm08
c2jAqivg5WB0Wh4jjVgmiNL4NMat+UUu4XLJHAf/MeXCqojrXTLrm1Uw/tzAgndV8kwcO+CikZ1m
LnEIZtWNZfCgOKlV45IAgK07yK9BNx68PVYhWdXBxep3NscZQqR6X2YzLFr4Jv1izFx3IDnwXb5Y
yRKkmmscEm5OkGviBcsPmb9tYUbjDHXI+fB6nGrdbGX4Tk2NaqMYzr3UDjst75pZ2qsGVCzSLaIY
PTt98DrLe+ramjQfpkmy/7HarK11Dj8nKXIZK1VH/uSyuS0L5UwP8rzUzpDTl6t6mG8yKelneGSN
2nRZ5t6jQJ2uq7w4TJb2oIgC6VjZL9Vs0ZfYy06///DTnSnlJt8JJThOlVDUu85HDZQ+mGt+rLFI
77sifUZxDQfT2hezhY1KuqUeq2X8riUjC5FxXp31uOFpYwV5zmCtj0TbeJN7xRDnB2eaNMzbEupL
B0mm4u6M3EIze/EMRnLk3lzP35mkUv5iYT5mWhPjkSepyDEUh+xWhAuLlOs3dQQp6Ay55wc9Awy2
NX0UF3gKOhM2Uc0HQtSDn8IhlYSmzQVJiO/OCY/g3nqc91gUyV8tdsc6wTyghjakOlgDAafFVflV
bTKGkzZd2219holN7dDTIgV7cjCk5mLB3i6LY6sQQg893k2JQ0fN4evusTZYsLKl1eLMajn4JpuH
PDySJt0/PDES2pkJR48T6ZQgIdtI7QhKu++i3RmIPw+2ofFY+QapUsIh73UaYaLrHPgWnGCzm/0a
HOuF/shxsMV3XxCUYPkOKSITr89kaCFTQZ/9RH5U6XT0HBp37ox7ZCbKne4j7VABB320frKmdrQS
uWmodcSdTsVaYcsMTFtQ8nTP49zc10RvJjwePnI4HIajxcHRfhA5P0mm1LlOpmOXWQ95nfzUVqIl
SPwGuSPSQ6+NXpiJ4VKvHgedlFOOTt+iMnHu9HJBUAE/G8ce3a79fnQWpCHlOvGyjA+z0ZG/ZnRP
ppbXF0q99Ao0YNy39t5NJz5wtcYrMlbJXcajHxoEWwd5rt05y00ukPHixpNxkeTxPNYt0httg97D
AYZQc59HjQdzmNW5wVQezEpC56bNo/kPe/J8tzYPGhmq5yX/1tdZdp3WKnaGDveaTFgg5oyVZL3I
kuTx8sXpnkZoM1O1WfeuQSIlnf6tIXlHzssLyhYMk/3anJsOpx7wCNDn/Enav1JT4qqciAAYuv5r
15vAnjJO69lwsyXaD1OBYejJ2twGHQntXPRBoZImyFO3hzPenCrXJHMnO9ETx1YPhbGjGmvtWV3c
ZiIbapoObg0FAzgX/RPoXf704lu+fsGu5KdpEwFKoNkz6mc5+BSVfnKsdBI7hcUg30uKG8YxZdhk
vFOVK26Hdngx++xD2GIKyT+CldWZzhk+QWQvc35NZA5XJbvVpHpskKRrPsKeAi+jDd2bZNegSsBw
bA3JxGmzZEAEoFYp61a5xhKbMsG7NUPSs11G9Y3TvtcYuU9eUAIrspFUOJUdrIExdWVk6zjEq460
hHHhqKfT162NCcWIzbCgnvJDpW/qaEwjiWLfSIbXw9XYgBtyg0BubXfEW9KRxMM7cFYAUKSY2TQE
XY0VMl64IwFIEALccA8Gspte9ZsEiyLeUcYosqQrsJuWyxZGFmeZK60v74atSsNsZiGiKGey7ZOF
iRs4oCx90EpaPXZXxawulN6y1hgiMRslSh1dVzljWyMdrLKmr/SykJH29nrUdWjv0ybftYxvBfL0
XrMYvzUC/3+zo9Sccjeo3fEqck5aaa/z/Hrz4B0dp8CJCwwlzH+scvtouAPQ3xDQdh6d2tzK/cCy
l7MgyqKZtye30WgHTcPZSkhvr8iXiUi0R+APlbnvqQsGzLHHRn8TCe596RsJr1NxRRuTM1LNBgx5
IdLWmmmESb91aaeHtF0P+mw0p6lcvHgF9UwHFlNVkiHktVT1SUWAwbtVx8IZslBD64byRN3QtmiO
rj7/0ABWHPNsw7TPM4WjHSZXY2mx4XgfFFas1pZ501fFnqCwfDCmlo9rStJbxl6l2oItwGJp6ktb
PDt0fSeCJwciAtIyAXXtZd55NdqHkdwjFqrq0vvOoz2472widBImcqNdkX74c/918jz7nAtSship
0EuTTJV+Oh7Bcn7zYnmci7PkGZDXB+E/3811BtGaJM3BUVfrTjlN+TG4kMh9rMHeDpmHDoR9jtwB
j9K7rWn8EXkDLQUyYJiuHOHaA0FiRO6AHz80OjEjkyWvDLiji1icGOXDW91RJYj0ZnF44shLIEa+
sZ7MNeH9XSW4YfQvHn6d2XpwqEVCgjrLaXjaiumQZaV/YVUjSzT7BYHlgeAYhtlk9xy8RBhMPNTP
XjN293h3mDXza97BYNn06xbydFCJbgYTMEZJtn1U663by44nfWTrk+CfU13GqUPwlgSsPVY/071g
W0THuSBl49sTmiLD28UohwrGSTi5jCx6f3XwH1pfh2XklAmrhOCVfpiSm9qvf26KVOlkdD5WuhFJ
W+zNUPNmI52iNfsWWDzswQ12mVHQdOwJUAqGxt6jsQ56n/rX1lT7kdHx0evlZRo6BohDloYCK3Ao
eVVAVKuDPrlxvw4fldY+y6Q9gQJJn5wlvZh3ujgv/gf+XH6O5InWziMD/wbkhfGQjNbrmLAyt1wD
uo2XlefW5n4Vq0kEcK2LEDr6rb58J67bDB0DNN/sJ9E0xX5l88mXt5pBsdHroYkXl+7qcMyN9d0i
FPdApnHQetbzIOxbkWzOhUHGOeFtCIsGhV9ZnBYXskPeSxWs+1G1x9kqnYEFgwCsMpt/eSaLVKMZ
Kkrm4cE240qrE+Yh08vQ836T3B7PWfaUeRjiV34Ngel60bYaNGk8SiYXGGK+sSrKPTeZtcWPGJX2
IXjCNAKoHi8OrU4vu/OdDoe21xVMJeadnQx81VZW1BXeY+v0NFr8Oc5cuBgFgbgREdM+gSNQdebU
fNDXAcoE+1mbsV92c63HtlQvyVGo7LsytJlM6oHzXwnmqsjJz1GJfOwWc4vIL9UhXtCGWIigcOz2
2SxdqHoO4NWqwWzcae4clD9E73MoahldaCv6i2pcjpSKa5B3sjt3BcN8JD88n5AvbX8x4oTeFQea
/kstyKwZYOGHvSNf6Lha0D1SmqO2W8LwSGBUNB8VPeOTomkcwKyCoNi2hw0iCCTbQOS0xIuGR2/Q
pjvX0TCuA9OCBVUD3Gp1Hv9avLkc6SJL9my4PscVFreOZsj0as+s+ZOr2bh7iw9nY3pgt/McqFZC
nHc5KvYeGzLFMbGl2IHJS3EGcdVK5lTVkPNRZlA46dhdWchoGDeWKbNqUDZGp0+h6VkXbvr7qqoz
Su4G5C+l0FhEGbyQwDaHGLpTETQbzeJhRnpRwXDaoAB4krynRFm/Zktgg6g6/pZzEo1/Hpe5j/uM
rhWWe0U5O1LTBuIiZ1gR6zTz12ZS8agfbEtzg7ZRDHDUeuhK7QLdhd4FxJa1Ki6eQTPLNcs7lgNy
amw31JtNcu14KhXSAHdEiGE18MHpA6c+AaXai6WGd5tuM00Cf2PEqb2mlCXS855HLbnzcN+jgdIP
slFNjP6PE5XwjbhbUrJ125F5kY/aoYGQnrHd5lrbnKgrr/LaIoOIZ8XnhB9yTTenxX+2ju8L0+Sa
Hta8fhgDq0gvKBxA1zBwo7TtTci43XojqnQOZh00Qrd1r802Qqkxr7w+/1X44gU4Ab040TzD9p/P
YK4MzOZ1NEMliLrNfpyTvgldYugCG0tr12RnfQIoxjSSM4p7RrF8s8AoCYWjX3jp4HDgFD9aMD0P
aaHwf1f3Zi/uCEd0An1+TiyyqxMW41DvEdCBevSOMsHEQpLk0VMzU8Lm3bGLC4IAXnXXvQZmHNJ4
Wo+jNzxOHDxrIM3oMEo/pvHx7U33tHCl6jtCRmkCvZ3Q8uvFU96QT0owZd4TRlMkNSkE+DhQH0ES
1Sxxz+jOCRD5UzfVy8JXBAZl2fZqr5JSqYGEVu+4nnQ6L5P/0U0DSbvqpVcJhqbcem1ZRWIxsCYl
XXLXJYJ0EaKvjfsKMlA0UYgXBpj0ajpxLk7z6iVRsr14za+e2j/cuiddboj2C9Kkpg4pvWdf64bz
ZPjaKzK5SzuR2tvbLMy1osE+LQ7HT7ncr40i7ll3TuVIq26qlhuAn8HUPU0VpxNmvIjGS8wKXM6w
oZ1eWvc0uZxLkhKVvaYqhYrWRyS24IBbicbyxp/DCmVoKPwHUdA1Myt5hjZXIrMgNAzjNFAN+ViI
/qeXpnrEhCDuXeuY1TQdlNK7A0GSFJS0e9G7nXzl9OB8bIeGZMEWTWiRv2337jrx1NalE4v5zS5J
+gDlRi65oQK/5HzagGsA2XMPSApEGPfqoCUWqeteFar1s7RJI7NJVpYdK3RNyD2M4hANrP2joT/A
h/hu1/1pUPVXJYmXYGrBcpxcrQiFQ7/n+nk5Z4++oauzz6QCSJn+uZXTMxCGmlaRhPlAZm1YUA4s
5AkGhTed8cHkTwAgjrpckUHW94li5GQY3ZvT0kiEILcCQu6ht5h9XDfGGsxiexfZx8So41Qy5kyl
RUof4DqHgNMCmYekEEioADTjoU+A/NDr5aThcOxbGBd6+vVEmWev7BpEJH6UtQCi0uBNQXFCc3Ct
vmzqvgX8WTnujV3LL+jgUPXgX7RAg1ID7DlVpITrXTwOzgl4DCEUHLjqJH8llYaKkb6Vb4Fgnl23
jivzXHfu99GgPiPj+812DzLp3z2fTlVrkPOlyvUaeQywnIzDCkkjdPpJpU37laQ3Bofd5JNNMLTs
1LhNLE3elvDczbR5LBTzfFDIfjAk5Y1Nu+QEr/xCIBHlQmtWB6hMRHyCyKj6Y2Hy0RqYf6EqUfbw
/do6vbImQqMs+mu26p6n3CExRGM708NyY4OwiS6e0sm9qPYjt9ao4YTF7MJ+5lSYQX/T1zBbbdKc
KhoMLbixck+nKw0AT0ktA4OVhlDCCSWH6o8l+vVDk/T3jrXsWGRx0NCfc5HvVAMNhvhyN1bN2zoU
BlMf1rGqyL6OzqRd2IPL6P9ydV7LjSvBlv0iRMCbV3pPipR/QUhqCR4omEIB+Pq7yDMTd2JeGKK6
Tx+JAKqyMvfeq8EVYtBI6+l8N21hHUeN58yhMyJyH0G7/2wmP21mXA1VYcevOm458mXiarDWTI9/
4zhM5xpYpa7kWvfs7S3nyRVEiK8rwUKUap51FfecotBq6Iy1770uXyaVIoN4RV9aFQGHiB6jibbS
J2DUVVuSMCU4DsvwQMrzvAfB6DU+IWPBSI1jgZKoW28W+xCPE0I7p0J+FiQHoWahQKm77jtSyJGQ
hXG7/vN6WkJN59mnieMO2YYHN1Y7CnGd/atzlnGevGap/hUFGakRmvGrMp3hvDKH+eRHf50mJkwf
COKgnrOIsZ0CfCP2d6jeRyP91SWqGK+zZ1FdolHMmz96PcQXXWs93WUD9Z/ts48HuruqfEQKU1DS
YGH6OdNl+SG98sk2iHvu02Qpa8YHBA1RHJGZ3RsvE1xnt7bk3iX40elRVBhRwLjGRIInOambhcoP
RmP+6uHYvWfT3B2XbQg9lhC8WzKy/iQVcYWOfJVp/g4pLF4wN3gW2aShQUIhPWCDox9Dx5byInY9
cCvph+WNOTEq2ac3IClJ6OjRY3jVfcHQh8V7YXosm+Ttzdu0rOalY4DPKmkrVEziKbbybE4i6Kax
kh+nvPxWqDdlWpN95iCFk1b61lv5eJFLxMzDPuxAOQexly76oH4jCJ8UmrDMF5pboCdESGAWILhT
YS0Ex6j7I/InEvFuZLiFplReop4uvZdN66zub0OtyCe0erDNGU9AqbVcx/ZJH8RqLO4LmEYUj1/J
X0K3mD8i6Nm2vrXWk5YVEinZwhzHj2DS93ruHXx+mOOQgK2IUu9DWqYgxHDc6T6e4OGfD/Zwj8ro
u56gFZVBBdNjsk7Em/tL1XtAGVvq+r4prtDFqP7GnwCfCz11LlxPU3LwLWrrvlt51PDzIa7tuRKw
qWCCdfNBajmDyOHbiEFIVeP4pXSCXSbklaAJSTHMh3FOvmK1weex1NK2v4z9U6U3HTmGYAewH/wY
Xf2q59+JO7RzywV3m+nYfk3ITKPBXKqo0NilSAYqIokS0m2S+wSPRlwCvCjM11hRkGHX1np0uKip
U5X3Abq7DCxoI4H5Tf5ztmvheFxKt9QvvRU/VYbx6ut+fBhzVd4GZ3qWhZMzAtNtVJtqV7SNtjUC
XIGxItU7cFo6wSh0opQxT1G0u7qhYzuE1lnG6pbp6doqJ+1Dj7unKo/XkzOJhTVlTLqw+YRODPA7
aw6Jyf7dO8EHKbsxTjeBLI9DzaoxqPQawokS1KlFTcS7Sf+Jvi7KYsejR+o7kslUT3yfXsK9UYV7
HmzLmyXGk6HRG7WjMWLQXrevFRcWv117mNLxhF45e2qraMXAeq8zVt7HQdvME510hWZ602paZno8
RlxyJFqhS182HKZfj7J8SLVbDDCm72LqdZ+urp9YO91JEfV43rGclAYJCQlG5jjXfEiDeYXYmRAr
l3jdqNlOIEsQzU3FnMaNy+bd06iyh/PgjZ9EKx4HE6eeTKe3VgX1wWeUPwcavO0S87vxpoVoQnPj
+hrxoHRYyYm15nh3vhwdf5iHsG1eq+gqaQo3mlpy4yMHLA81FIE5C2hMrupP37PA115+9jCosAan
+oxSDJARDV/zgvIzXNIg3E5WFs+b80BJvAMl0O0cAeuTsfMZq8G955pYi9Shx+nwG6aspCo8G1qK
Drz2iX3JSWQkXwkkS3dE6Y3exS5mpResAb9WCO4h0g/2ps36I2ym7CyneuMo76mTgqovg1ClN83K
6KZzozX6PhkLwqroyFNXhrtCEDQXJszVRb20aHvRUABLjdoxuKXhJ2R3AvQ3RdNs9SR6hhxztdiS
YBgAzQafN2/ktKmnCLXA6FxKq9gLs9sa6K/GdDz7dr8Kw3ZcY0art4FG36zLnLeC5v8sg9Kw67Q8
29SE1g+EIitS3ZaFSKwXw4Sarbwy/svEynblO21LcqexJOzVQKnWq+JPBUm00FMcgya6k5ldaDHJ
fTWI59rcGFqyAkxmkzpZo0uhtFoUNie+mB6t0JyIeRnC5MAJf4Zp2knguZcqHjIei9jdyHHt8cn+
+o1x9QlKIoW4vRoMfa/S6lJuMNPaPd6CoFHzoUAq7oSVtjcjHbF3FXGpM2yRD0K47bntUejxWrXC
uBCzalz++77lXYQngb1bPrYcu3cYOgt5SKt0A1yjpDU8xDenDuJb0BEXWLhmsq49z9lQQcXGzDOL
6iQqjj5GPAYr5/7WG/RopfV0/1iANJNHDVqrH2RH1m3r9HjpPJpFvh3R9mYQdBDypXyghaK4PQ9J
MqAVtMQVDbqwFV6JwY/2WuhPr3iwvioTgPvjHZyHBTCg6El1+ry722KykETBqLZPCb2SZ1+RvcdY
1V0//jCxgZimzpF0uoCitnFuHVSTm7QZWPAmEmzNRZ2dsjRZlBgqr5YVGldAWns7cqoTYYL5NmzB
oMRFa69L9BmIVZ3h0tyKhmmoSsZZ3HlU1mNcftAGf+5V7S2kCIOV1JhbMm2N5ybL/5Z9n/b2w+WO
XC1dTc6YAOAWw769zzQfL5mC8MP34Kq35vxB7NGV3RzG+8vj7eOlkPZR9yZGXrqkN5hCJSycYBc8
wGgP23Zda4yhgVA8sHrmB8Hw2ZO8k3UIhw/WqcJwbX6Mpn6eOlqp6PnfB2FrrFe13Kk4S94TncrR
73p0Gm18Gakcl/ze7cp1VL53LOaFViy+VWlnpxpnx0trNN/y/s4bCfsdXChF9h1KOHrxa8FcYd9X
foic3Hef0Gvf/+TxUretvc9z+YY695+Oiu15lDRpDMLVXuscGlnH6O+SC9Wu3VYnp2nK572P3A53
UbWyaQrcmxavlR+hMcO+Ph8GsuRmzVJNU3AuaSic6R7YZ/vsGVVwxqbeLTkElfQydGuPu8vakyds
4TmX/2CB0UJ2aFx4JjyzMQY6eiePtmQyloEM9rCkuhZsYjfG8cpjOHp9vEB13xH2TY9az7vr0Ia4
evxkWYSdg4dLsz/gBOLBHz+x52srskL/z7cz6jsPxZij6U+NkZswL2lGBcNUznsU0Qty0aMV+qxu
btU2NwxGjLlG0/HFr7xyrmVO9yqyGPFChlxmyuaox6NDXRbZOwRFHyfZVq/q/DUVZbPtMc5ctSnZ
Y89XNLY1BireILa5q1YkEqZQlkKCOyWppjjfqR4ZkrInIKVBE6rmWdy+GU4Z/NGnbRQGJqUXbAGG
1+/vZcEM89BEm4hsz6x2f2lW2IvAbgl9NOA+Pp406i3nRvME+oS8eWlBHLUYVtTPxl5DDlTPHl8+
XsAL4sIec0wPaRash/BNi33zxik/fjEHQJiaHp4rsj5Jmlf9Mvex7ZLbbW3t8hzH6p9dm9He7wfi
Jtuu2Imq+9F1Zj1ZS3WIv94yD6N8LgJX3j0qlPJeV6/Mphp3tnLSgzl068KzLy076iUbXGvNv9du
bKnkDWUgVCwTEjagr8dLNpbxf1+VlfpX6dgO3NZICcqtk2+8WehKWVuvBayaXd8NLcW5FV1yOohM
x78U+pl/egCw1aCtc3ORJa5dQ+/XWEHTzWMdNsnB3kW4xmaNnturEtfzUkuiU9T0zpWcheiCgv+X
FMb+RLBssIyCeEXQfbH3iHHHa9m7nCc84hGDYq2NnN+SoUfxWunh+rE4qPuqMCkuIqP3lYEix9Fp
sD/4cp7TZPN+CNodPnn0pWnzapYOIqaAgr6qkuQ9JMZzVce1Wmtun7x7if/h5BW8vhY2kSPGdh8V
Ap7o/au4TlYhnoAL6On7rFp8eF7crZHb26vAQ3vYjqSIZD5zRNkpHb2iVVwfL5Znv2moY/ePd/iI
eJxB3qYsff/9BVwM09rXftrQYpLKrn3SxFp1XnuGad+e3UQDWpbZv6Iud1pR/RQiloytk+Sli4e7
+b+/Nlo0zEz+k72G93zhN+lAdUBjSAnd+tbJ/kfLZPwjTZI1EezEEw/lcLEzMZ36kcmMHlSfRKiS
mpkP/bJO7b/cBN8a9wwU586AuiPsQEgNXuPO8YIRvShg2imGdquW/Z1ernUSeq8fy/uLmdGrmj3e
26qMV1j0rP/eBoUsV8w1gS3cmbT9JGJG2mW+65276coTV0xpKRqcOlxrFqfbsoHi94ireHDFTYTQ
M98KGL/d40B6gmf3j7/SS/BjiYtKhduhct/onb5Vvtl+V371XBn7lCHA0bVkfLPs2thYHvhMQlLJ
nEVotJwcujqPVQ7NBHqKBqwbOmYRXyEh5xsLOc0maYLwpCsy1r32ouJ83NMoJwIsalV7+O9LBWwp
MwYLT2SM/kxmxmvhjcZmitsBsBs1uRGCzy0LNMUid4xXMqJYaVk3M4sSqwQxFLTelcFEiguM2WFZ
0C5tA49ZUc7oOHFAyfemextp05xQ/x2DsBFr1mt7HpmZvDhDulM6O0LfqU3eO9UyqwgztfQPEN3y
dOl4ME4uew5A+OY77UxtrU3tMK99Xx5ihWcOnjahbhxxAGC/EqwL0iwn2sQw8xcEIZrSLqkGM7OE
ZU0rFjB8wYFzaZUEpAQ8fhcpjVetdejvdkywR08ikWnjmghxTkAGJXGlzF/yzxjpkm8IqTHX9znj
jtawi1OvDcUMMMBKwbLcmjDJZq7mGusqksnh8UJy+76Pk2GdssQw3AnbFUmw70YO+KBEC0f3lr5/
AY9oXwoa6zqzSi22lznWpzlL02+DswZuV3KG/cUG4jjnyaqZPpvaXvS6P2vzPFw2Oup0kyiOp9Ev
15YOdN5Vw5r052WKNvmYeTaXjnXOQp2rpJG+NFm3UcjiP/IIwIOme+jwGPN6A1pElXThEgu4OOIR
0LfVIJyNP4kWWrwSjHXG7DlW91YaGOZTKdHZatrwVtIa+S5t878v7t+Bmo2SJsKqgbHPWE1oADeo
u4LnPB6uEvsZYnW0kt2kclJBcOZ5kFJmbWGaL4HL71Bn4Q2R/GrkUCDEu0hKY99ymp67AurhYOvb
Hrso4cMo0R+ksCb13mREa4BTwHCkvh3WU9IQSltnJCSQXjvLuty5DQQC32yofU6rXbPWe7WxjXGC
9G6WmxQ0bJhFFEYtLtj0PtqU3mfSR8+da3Zn0eGD4y68PV5wqzypTLP35DX56AsjBNn/X/H4qCAf
30My6SE4+K17IA+4OXEjJlnxk5FB72ZJtuoa1a2sgXOr6ySv8V1ZHBh8ymwi4SHpDM9axaatI0Xh
ANCzXJwyvfs2jYrLeg8LeryEI3P2MRjmVg/scBjBn6c2h6BgrJ2LRvQMjE9zbxheDKrF6zeRmzZk
zqMlqKei24yYx26GVpJYCFYYA8Mu1ruDkj3nEOZopziKjWOARickMOUTIswmbrgsS2Yu7SZvy3GR
IED/rA0DCksWvBRtOm1LmXyXTgW9jl1Y73vjDNmc4XVMAyPtxhMe2GA9DhPjr9LUl7krx3noJ+yA
0DS3j8pSgCw5p4Qe8LAp/sd3QK6LPv5CvFJ38lUbQrmkEiyQHW07nVarKceOgxAmn7ERlGD3FKCM
+683YntTaChn20qvjl1TV0enrle6XY+7xzsggLtAz7PjWN9o0XiX9E6q1jztNiDeNpPAYwYwMUh0
UuPSFLBpIQS5i/r+9vG9oGfLUP3dlDze87ZyURt7mXZ8yXHlS5hjubYZaB0eL2BCqp3iJ4hjvz60
3VmLa4o71Bj7UXYGqifHQMvqD/tAMICtyc5a+KG0tmiGuPdFOLQzIcfyjY+HeXg1fiZp7PCU5uU2
7BXDUJdhsnLv7jC3chDBdt5z6qpDRUfvk4OPiZ6ip7eSIxUi+AuwjJ6lauZ3cXz0SCArWpV8kCd9
KXSjRKypF+vOUP6mMd32JnSTJxY04sKBZTHXKr84JMLeDXjumEn6h25yM29GexBCdTtgpilVcZ7a
fYhz8tWqsXbn/fjZWpi7IuGO29gZ7CdXBC8JtlWSB6YAM7N0T29FECCaMBwGj5PjqiM94xMAZezq
0lX5Jgu9XxSJ5UpakbnH0PaOEAnJBrDcFSI2jqt9QvOrnfTZaIf1tpVYxf9DrhuW6a4K50Su//Rr
5w7T74F4fz6VjvF4rW+wwF5Kz46ORh2Wqyk0yuWDWh+7ubevcZjQqgmAodw/fKtjWh+MljwDN6zP
Xp9ebSXlVyXCkzFm4tMxgBzhQLOvg50T9pWP46EMaU2EvmOuoxEBS9wJqH8khq0qFcjz4ytiafpz
HEzP2NDUrqppd3ouILzmTkhsJ1MdiuY9TDL7VNMC3Dhu/wfHwP6vF/D4fq90Zx3HLp7nsayZySFn
0ivm0txDU3RE5VO2GPX+7x9pqg+WOmFlONs9c2cjxHtkkmn3FebxlZVY/ZokhtdWROP+f1+mXvy/
b9vM4RApia35768kqKNEULezR5vi8aM9flL3PiaJY8Q2jz+QCcWgYYzpXkHeraup/zQs1qkMgxXD
HqD0kTvF+7DpxoN0G0b8uHlQQI1PUx4OT8VUL6paxuew60Uyn76ququfIpM/HyyHj1Ir5o+/6MTK
4Q42SVDzzGznE0I3t+JLzaD+UN1fIHcgivvf9wUKwMDNocYWw5cB8hjvR9M+dQHdzaFvBcpcFFhT
PC2J4/unG/ZznGC/7dlGV4mptr5tf6CTwaxvo00hXZuwaRtrvJWuuJ1ZpYM75NNMkhXNg63mWrd0
eHKi6Emacf/casNnwoiia0JUgvUqYkM7ek7wzrhdW8eERoMZPgZuGq1J8/HntrmQjKvnws60TZEP
xvMI84cz9YRg0UYZN+TuSonqwPnmXoqlHMuyctoaik/et6tPVQ4EJnHu2EQdMGndbQzSvrvvKszV
tUxBK+Bt2epm7i/nhYagGuVOgo8HqrVeUS0GPmJoPZnCg0Wg1iEYGo7bRUbyH+8QUm0w3L6GHlIT
8kOcBbiYTaKU2AG+uogWq7gwYm1h0veLazntBca6Qk9WEr7bTB9IYWi8uF3awj/X7kTaTaXNAm96
8x3GgY7FfDBtdrTZ/iydgbadd8PM6aJXUcDw0nFVj51EQ+l12cKKhprBP0zTgI+ks4cAA45nLcgO
mnf04+YYX815jhYHQKQ2IEWP8ZZrDLTTfJeDV6AFhpkrLquLNIp93NKlLMyiXQqz3pRR9u3J9lLg
ktbSACZH/ZbgEH7S2+LYBf3Rd0iThs8NVdoV+CG0alvTfCBIAK2SDGfNiGMfWXqPaktXL/I+QrFb
ZEAmddSizZU4pJOzY3o6zSIEgvfD+lyvR/XMwfESESl3757RUdfVza6YozRGcsdlB3q3Gag+ouHg
pKiYsKD6+2Rix3I0WmlN3i0noPFIBHPrmCVvTVW81pNPX0JHnVbrzrJN9ANomOgKDyFl7oSQznf3
9KHPMsQvAM9T7fyC7RyXDOmO5B+zdN/vTkBhMRTd0O2KDacYfVlXxm/trF0HKdnQdtahKsrtVEMe
EgQ9LT1dXFqIn5MWdcewbX6qNvnSsDfOIf6VGyd2bA7gcG+CfkjmbeN+D2mCWaFvmmU/qgb/WWrC
0F6hAK452BQ/0RTspUhQ9KOLRA0ZYmuIkQXAeybP2PQ3vv/n9uMvGzwtA9P5FV914b8PdMnwQtF7
b0YgsrpKFlmIjArzK7uRPWHWqlOOxC4/pf4RRaRn4BS4SAYmaOeLT6I/RxSeajkYE0V+1AxzBEXh
FsHKUqvlv1oC8WZ4yj84jnuUH3PKJB8zQM2cqJ7a3f0OKrV0p9WNt5U56s2yd/YNjz9q28ghbuHO
HpxVfox3WzIuMWqSNDNjRDOOKOTuVH7xlfk0ZHq5HpP6o4chMLcgCaAwDeUCjW61ADFREmB/IjSQ
2aN08XSZwcoU+k/Q0dJgNMz5SuWkamb9But9sZoisIrwhmMu5FIrYtDMhIrgtiBPQTrtV1aTw4eM
Hc3L9NaY1bot7t7H17508g06Q6BVStjLQJY3RznttkijU9YDkmAJB4BiMyL3MkaB9FMXIrdZF/ub
YYbWXFPuAhDhu93JfdAXa9VUAAYLtv+uMNCA9A28eYypIRqCNED9pftqJI9A056ird3FpElrKYtu
P0ykhMV/IXapHZKpciFbDMO+Kpd9rFvbTEfewaFtSYPOWkUKNLXssPXm1nM8TBrzUXdlVg0KmtiU
S3foMb/qHPITZyXs4Nj3gN6GgkldpxIaQ+GlFgagdGk6yN6YmHBaPY3+sxZSFd9I2sCxDiUxioLX
UcliFpV4vXwF5SKQn4HO8awN9rZrd5sIJLRRMQPnyWYTTzTQQcAZRB5NO2gx21whLYB8Hs4Gj/Jj
aEqdwIAYhdKIwhuK6d4P1ReimQz1rv0kLDGPVBQwa+pwIZjM7HCVhLOw8895oyXLvGg5uWILkMiv
xsFEJmXV6SY3LejDwHDuKi8EgPiWU2QDLGOsGFSXbkJkbcEN4XEm4SEZ8Q+MUbfvOuc4EuJ6NGW/
SkdjGZnytQ8s+oEg2VxbEBNRV6cwU/YC2sawMksTPnmR4Hi8t/T7itlQ3oKKbO/MHjfvOCEzuJuz
XODxoJ5AW4lXTqJQcqNsF/eiPjC8e+/Gfj+WoQbwR3xBmUQiz1p33xMhoPID4zZljt3AzBGKw/NH
kaVPWYwPTU6wWOrpuwMNOCuEXy08Ib9DhfK6GEtww956VO3N8pOdTf78onfsegWgGqcpitKRzjMZ
IUAZG/mcFd57NcZkaPbPoq1jpC4OSqLcY0zUiSd/mszlpDGN6gvxl4f5Mk0BQGdGb7LQLWptxG3Y
YLSgJbQpShIHGBZT04334QjHnCrxzp3y4EL1tb7ys7uOAliRotNsXBzksTMbo8qUKIam6bDyHBMX
g52ug8rAB8uyzOFeY1fC6RlFHAbKemnWYb43kn+jhRJHw9HRl5p/BUPLBB7bRzXpvHMvBSvvAmCO
tQ9IMUYigqkfX+ZqdEaEcBTMZcAZp0HUWnSMVAHpok+vGmsp3Ogtj9HQRv5LolGVDvTOeEzCYVtG
XBTKsXZgWlrF2meTU06mAc5gO7N+E4e+00nAtzyme0pd+AlxjPibuFe2v2tbN5xoEzwThbMkPAwR
GCGlOg0ZBgHozRO/rhEEx3KZGPU2q1TEs2jQGM+J8NHUW+XUzVtrQumS9i2WGuPsnmTbUrPwjEbn
uDAmdrJxL0sUzE7KDN0fu2MJuvRIPergYwzarYadSsO2iFb3Piz9hlFKyUHCDsEdMqTkr76FPomn
2sCg16U9mR9RwgigpJGZl8Wyv5+PQTaSr+D6y85AH++Yw3eQGNes60690xpbmGKfsLiOMgusjRcb
n+7NJBbt4g0BqgeXLCPOpOw8xtOE3Hzh1c6TlkFxKSaHsSwRFcnBFFO2A7a0QbqQLC1aZ/M8dO6O
euyVsdQvZLNsxFfnNtqZzRj3pUMWQDzNmOhxLBCNu0Z1jvLtQpapuUC2zEoRvopO7cfas3fkRAMy
MtofHqV/ffae+V2zzDWSfSNFgAKZ16ccESdWuXka9pKHocUBbNLsBVrM1DpbTgE4QwNt88L2JYBc
MTi41kqGE8GfWWpvBUjVdWO3QBjs8B77xDgI6GiG9pFDhjQldpq2PSQykYvGlT1muf6vZzXYA+SU
wuoJENCZvqsIPTuIQ9QI1q7qzPVU6jflsEy5Yejfw4C8ZYIpHj8/9ZrlN3hvjLmVIStDmW2tNYR5
gTugSCZhDEVauaqy0t4LO/0yNLZPYnumkSOKrb93JjEXqX0O0/gVR3S6cu7hPDrYt7jNNiz9CMlc
hkJQuRaag9FrXNlFQJBz5e9oYhoYA9XczqNmlYwuJDst3o0B+2qHMWLO4fdHTD7Si4YJc+KbX8gF
jTu286yPsYcBi6xDlwTwXC39lFmkpqMNHvqrynky3WI0ZlRHPtkFSfASOHN2KkFxjCgw/upzBylz
2r+qMN+URTVs86r/9OHCNcTYRox05hyvan4QNOdhYW+R/hQzWrFELefhh5AfRFrejZP8zt4U0hHp
zX3Zkk/UmEC/NMSdxKZNrMOVtS76KdyCcruhf0F0lwTvqa/9deVUrdLEJ36GuOcwRfAhUv9jdDOO
XMXVDeO7ihZu2Zjl28bKz33Q/tHcfYlZPTEjhuGq3jei0g41/EGZiw9Soje9M20CcItzWszGvBBU
Hvpw7cXUrdqi2uVJMWJ6hDLlEveMBaDAvodQJEMP5MXuV4LKcJFDBJk7/YucCAYXkdWgSaC3IaPY
OUyIWCPRYIFpcsJ9x+ortzBwKuz+igwUERMd/TIhyy9HhImjtgP/ClDMWNteBSRyrN5Gz3iq8Yz0
aCv33ZS9k70HOtFkkBmMUzMza4dLaVR45PDO0aWfFubnRHIfeyGiZD/jGsWwHvvyXGsuVhZXwO52
V6HWMXnzfB5brtyyHF5IzlL3vL4vdALm1U7670jDwat7yCgTiwWcFXKb9y6ICjtsF/q9JjYdYT15
pf/htwXKxPacFB3te6DV60rzmGHkkOWGfzp95dRw31ID+6sV+N9NJRbkzT6yrZ5VLe9a2ejZN1S3
xW3I8EBhCZvc+6PQLtueI6pWWFtfH28EKMxIeb2E7LVziN+08TtrnrjRzcFBjJyLIEEjQ0TNSUV0
SBTHsEgXylLOqqJozj1ST+wInWvTN2uZ8wBOI34HpKd4ClOcJB3GpT6KkW533p8x+btR5jcpTKws
rXOSqAsMuopYoCNi4ki3JnjHPbh7Pq+VZNo0S9nkiMDgdKg51PgBSl+zkljnK3vVGxxiZFbVy8gR
S7zkN83HYYe9jOk7ij4gbtDI6VzOXQMJk2mRWlIlSLDoHbpprxZ+geQfw28RkDqihVhZ1bDHurLg
6n8A7EIjKNMvTdbrMCJd0MOQxmDhhaHg0is40PUJCmoxfXPC7WZhOPHfN/kObmQsFxEXZO6j04fw
Bon5S3X4TrJkF7fNZwfmduZpLaLUPPsh4cefCRLnRB2fgu7Aw732ZPVhSpxbTFEviZ9/BTmsPaND
LSun1dQgcmdW8Q3zfBdl8tDa8C+Htj+SgkGNbNa3SbOXtgYoPjL6twg3ymxMw79kGjZZzNrkm9ws
+IyJ1Z55nnhTgX0MTQr22LBZKIeD7G3olqq9r80/Xpwse3GYtJve0CoyzZKiHlH5kF2FCg65Fe6m
nrBOR1bPreO9Fi1inwnSIVNJdGB59+ISiFDQTkp+aI+7SJNMUp+06lUMHGtq+wUwMZ7DinaJqau1
EUBLh04AwtxiZBTB3ONc2w3MP3yzvEIKVAv2hx3x2Mva3gbUSRFXdwF7TduAcH41iqZc6eyTePes
4mlkXseTvxR1X8zG+wJCMkxKqWDPrEYvye5DwyBw1pNpRwabnmOtK50XLcb5SQttFnQmQdas2AdJ
rKVVkmvo6VRpY01nsrh7wsBEqqOtdTCDBJbxLhI0nj1xAcNJalctv0SsvdEVqFchKEJmrtY/13tG
sU/ggOQqYbwwlvfVoiR7jMzsqJlLvHN3G1WJSje22w3t1DN6on93vU1EosSqtByi8TQkjl4fLak3
TMQTGBmbwX2dpHxG30Fgmlc+e0ZxyOPwHNXsR57+bcV/XtSmC9nQPI+L+JQxBiaE5J3ptZoX6UmZ
8kCOxYula7NJDe7c9HicMBzd+zPBj9Zg4kwb/G4N7mJya00GlD7pc8zkPABHAJmTJwsPEL0FtfZH
/dt2u+cBt8PE2SSlZ6zZ1TWOyE7J4hjVbknCht4U377WBhtVOiYrofGtJYxmMibOC2fkNw2UDbaa
aJvQwkUUpg2ETg6OHnMabqWAj6FS7DdUoKV2jUs2QTQ68Lo5DswMYyLDOsGM2M+LTkvQCIfvpo5D
IWowzAjPWYbIrc/Ujbu87I99bW+0AupFHmx9j965UB9Fo59NZJIL5JIn4iwulhwXdJae7QBnXEKO
CMflcimcHqujq1EbGuQAmn7B2kd0yLx1GVK6YHBpfZmrfyZZjEvfIhWmzlEuy9Gp15SZ5oT8xDOa
U+ISKeZFcjPmVO/UkCNeZhHMjfHzHjFjufSm3QElI8Xj8xSV/zCq0BxNe8xnuUGBw3y/I6DLJuuL
Yiz/dSbny8i7Zw51ZDGodEFu6SGEL87SipPH5fCHV7chIYS7XqNNOysKHjOduKWxDZ1TzqGoYn5B
wJowCFGQnkbPzFvjzgvwdlxyXfubymtGguVa2YiLfZXQT+045QktfUqREIx+R5PA7We1M9qLtrQu
nih/GBaIhdPHtwj5YgQShEUoWXZTHM0CP7K2LTkraeu9NTL7FOj3Rgaai8Izj4C9f22JykYdEyy7
ShEk9D+knVly3EqWpreSlu/Iwjy0VdZDAAjEwFGkJEovMFKiMM8zdtDr6o31B97svCEwjHGr2qxK
Zjc1ON3hfvz4Of+AvpLl1gXSNyYwJXEEDxxBx0ZiDkXICSclRw0fG0tTbTHnIBa9QTajf5JlLXTr
DpWG0Iy+RH6eHNtCK7dWhD6oOBhUE6vbyPL7DcZEk5vMbEgc5o+DD6NjQoAkr4QfdEBL/vmdEGq7
3GrD60rL+CQ+93HkDw5qenRsptRWB2x5Z84cCcN+tgL6SYJJzzDpvopZEWCGTH2tI3tBaRD/WsAq
o6xuKlrltSHc6SAPDsCsF2nKhijeRfiJWV8iKlIucib5plj0eirrW1gDu+XhQCl71F5B8c8bg9vV
4bRvQRhhhC6WW6EsG1ufKXbOFsTynm4SghMSf7S2nlURdERU3OF6UkEWBzGNuC2KltD3XGI8ejmA
TlM/i9BB466Hh7WTpX5XwUKyE8OHZC1ezab8KUc0YRPolheCqeDHNgYwRUq/6PBvctQZUJAgaQbs
Q+jTTfVaa4avmUIi32Vg3iGDQMpOqAVMEaWtyrR+AnpCFqaqj7xG80NWTI8U/kpqovIV0rvfyny6
rsEYlNLU3xW1cBgkhJ1Y78bU7HYW0bZbjmvTWeNB7BRXkzrumy78EogHX20/DyO7v06rZffehHL2
RQuRSWsbbI9jTUS7MonMazg+/UaCmeSSfH0p2kFEh3baavr8FKgylQXd3/ad9smQArB92D70GVKg
ptgfZkE8CmZ9kwu9trFE+sfxxJNLpEodDVAyJlLsCWozBj3hXaaLL5idw1cVqwNHACyo2l1LXfFJ
FuXiKuuDHW/zbEMJ4Faq4mdNqeiMCe0ii3MPPaFcftqWQuchAargtlYgslkNp6Ahd4P+cQi5WXip
c3Iby3QBI1lcuNFmrCWEsdAy1abPg2G2e/gIPig1O0YNxmlkkrwuDQjUeqw6Wqdd67ALENcsqCPr
j/VnIc4XPo85Il6dXYkdSCCh69lqwejWlkZ3d0TyPDAQPsmSdBen7Xb5/7pJbuLKlK8TSPrOnCRg
j4GpQG6X7wGHmQDdx+/4A2j0H7dIgLl5qI6kkpxtWaNROVK0pGRCPE201B3ampKLgHJX1fA48ZMt
bzcPPO2dNgu/8rhwC6zkHC6bGP6dsTQRwmNmfmtzIdrXDZJfSPlsZCFAHRSTO1501jVo+JDGMl+a
kuhW1uFJiHoO5TMTWTlTzO9ntQ9t0TRnMlj43GVIMcIIKh7dHXh2CBXKtsdfyZ/bmwmelJaLJdJi
zdcCbXnXjxZokXBoW+Moj6Mb1ExSFKEgxJIwH6pGAV8qe6bRBvemyXOxikixYu76Z1VTbseg45Hb
3yNHXe9DxTzi5wYeKgnmbQ/FfCO0w501Rqk7N+oOLlJ3E7G1sIS2pb5FyTsQw72kSr+mGXiNpPX2
KIgtt2p5FYgtRSIdNWGLSoPc2kkR/NQb3UcDD8kUlfPuFG39AhyE4lxMA2s+qqqpHTqo1GaQ30mW
8nURlMbZSJW4dRTVGO32JsRiytb4xZtbadc3yZfGDMQnMsAADoZ/V+tyd8MzfrjKLTLztE6+0NQV
rxNzxJd+ERBShwdFK5+zAfrnWP9EqUYDGtDcoiFMt0NE9jIKwuBK7Z7kVBKu1LDChH3ECbEJ6SqU
JcFbTlwxIQRbEywMY4YylkRAZ2J016enoqd5Ezb4EsUgex2ppMueK8V1/kls22SfJ73T0tPhZYvs
EKjZ2RsnuXBFjLqIK3YY4DjTjIgyoOJ5LNL6VclxgB7NIVy0lGBMoujnmqL1GKF10lQZd5Aq1DvR
hDkBqsS1BjK7XlUfykj1ItWwttUYeRZlx3IqtNsUpY4HzhbCsc1TLYBkTimYSq4MUtIqXkfCvixS
utAkiU7gwPugEzqAkflIfPVpI1eBRicUqQEkd1+SrvpS9ta10r8YpXjTQHYOpip70pFu4zk28H5V
i54+dzU/KwGVBTXaIqk02XLbj5RD+oOMhvAx0b6ErR4fMHvW0RpO6OTBLxtjKiLIu6YwRBHymNCI
mqDGtJSazFJyo6Z2x4kwIk6B4UhheK/F8QMy5LpX6wA9RwgRaUtB0wjgVld1/VUfmtBhOck7k/Io
VAu2tTw2cag+DAG6CAuzRhVjF5OzXwK5nM6jzpXnq4bukFfIxm1RWzdDQEFY6iflGPXqvEfQhPow
0jaoLgRIlbX149iq5J9tEnvDrTUr+b4vim9DKrqSNMg3UJhlR3yTutTI7XrkWSAqOYQrpGDhNHll
A7MkyKq7xOqKL6hUfg8cSUE4k2cQAFiKzEE5czN0n0PDgmbIjuKd/aIH6E61y+M6JFSGEjYyuhxe
Swic260x2PIBIygeFxMSYTokjpYePyi86DbSSBy0WgpsLu/XRDe++1V8l0hFvp1oRqCjWj1KVN4A
OaQ2ugf7QKTHRg7As0eRkXexXIGMnbrMeKBBotePhr+ICkzQFFAAQF2mAZI/OVo7qbDWEbYQ5GQ7
qvWjnr6a1aDeUlfrgFlGc8o9CADwehDNO4CzV5oSVdsm/1mKlrZtugVKQyjJSPMg8hHNtKKgm5KW
1IH9u3hov4+B9DnXdEqQPH3TxLgS4KMFCJpWDf3SMaBUTT6ERCQ9CmKjozXfgazAEAeN7wxD/7ND
zMeVs/QLQNsR2R+Ol9wnn2fsj1DJs/0UludYpruqGHq4rGTMwZTu2i69jXVTdOtygVoBK0HiuUsI
KErDCkXgVsiOy62Yx/sBealMa3zYMfpjOXQO/f3vPER+BB0p7Nzo7VaUJ69uKqRvRvQmFPoWRqvd
jE2EnMT4VV3wjU1l/fD14lVdwBaGinptTQ1ErMWe0g7aFOQ/v4q5fuhnfMoNyitliv40ejgRCoG/
wOlDFezMeSNxOxqisC3oOOqqeodXWCFWkaeppOhm+T0DW2Wj5FRyaKasfAYn/wPI6raekCIVmaxY
S+ZGzgcwkoL5OKrSt6wXfkqVeogsrb3uRy8vg0+GMe7407cCrw4n92M00ORodMHpXpfov7NrNAHd
CBoXgSQ8Ijlj2bMwbs0aksrQY2JWilsoOldgUCA60+AC455RCkORuQeJoLT5r2xYyj4tUAFT+eX3
ys9e/FyjN9fT/NjqNdLeYWOpTj5A9q4F6aeVAKAVTbD5lTKPTjqLwz4GDGC9xtkneAnfEyVtKO8c
i4EmrZlO8a6CKEgVCSmwkceBSo43ivo1wrc9YNeqng8oWYi0efDhyJMnP9UpNRGyNwjk/BoFILxK
NiQ2kPZHIxKfVFovAB7UWz2NubzpkschUqbQUkL8I6bRQxJmUwQ2+JnbUMEht/xVGDt0saOtVCc/
8GukpVx1QClmo3atVqtoAPLANlHRpzge2lOjIIqe8AbuEAoRdBV8RT59FhPx2INhninMe6EFJU1G
lCUA3g2oLvpJ0+sIPRSKvCAK9iCYPyqMmRDQhGcWtPwvpJrIvjxI6HSUI+pDdbeUdFXMprOB/DT8
WuvmJ+whtvNkhnu5LW9zECY9f842fLqkAYIFelFxAuPwO/f+yCacgYfwRkcNcCAYxAijmdYXRISb
Kz8kgku15G99S72TKpIMue6PsoUJgxlVtzNUkW00AISzoNbrQumIfUj4xZFGSY1nUbsH1XrIjPHr
FAHnK6BebCJaK/TNqxqJbLAfXmhUThDEiA7qqFIAp0aMMkHpb2mEdcbCjcMmUDbjI5TjNo9/EU57
2sGu1rIH4m5QvFCFappHiGs1KQ97BfZzF86ONqBc7fMQQo1/wcH1Lw3CtTkMGa5x/3uSw7EwwAjL
WCEd+sDh+W+5bcuPqPdQYXzlVyoGeAFU0xehYxEroOMIDH22pBF+a1Hn9IAK/kFz2rVDcmekpI09
iJMR02NHD2jaguh2AmgpV9OY7oxuV0pWQm9A2TRlgrxS0okuL70AOIT0DQwpFMKobZ0kxTEpxIrn
WPjqnQ5SKBpgBbWK8tMvqXDB571WJF/YDTP8M8XIRMeY8uGeMlZbF0cTDKEeyz8T+rhdEOyo2owb
gwrkflJQLqS/c7ACSbMVI9R4FxTMSXrw4/SmK0HMlvzsuTQBJuqU74pa3U/dILs5nNK7Gb87NDP2
Ya7Mh3TWRFedUJ2Dfd1K4mPpBx3pejhsp7F6roIm20XAC/WKfU5a/aL4+BSIC1a/yW9p2VaHOSqe
LYSMYafnnhlar9Dmn2bkTuNY+TGJyrQzJrSUJPbB0CcmLYDZkfTpvpZ7pMMoERSVlhwbLdv7N42Y
mvfyMB+HWguuNahdLkTX1KnLtDuWpfYJfejmk7qI/ExGzXU495TJB315MgMuIOm8KjQLrR9JVbem
lMuuKIn5sS5wORUgDuY5kQTuQeYVmqp5I2lKmQn2HIBhmZGD25bhwpUnefJG/LU5QcPsDE2vOaUs
WLynm6Mm54bXw2J2Bbb7RhGWjEk9LJJ2+DrIR4R8EZuA7Gi3EZj8VsRG3SRsATzOb4YGHmBzYN0s
WxBkfp9amE1SB8Re6XdZpj0Q9enA0+PQ1Frc56CXN6YuoZ6HnFfi06cq8uhQKTzBRABfGxUN0C6U
v9f8kG4vUsQVpEg6SgI4K3lOtJsSLLMflb0zkzfyTW7CpPGPepR8iZvxEGcJBacMSViEHbDWiB5T
k8bhGGcvKJltx773kin7FAFZN0NhZ6XUIjptLG7NCnUlK7QHnaONxhRMamuYtoisIQs8UsPOVfRd
9PFXk6rXcY3Odg9ssPbzyPP99H4okLATOQeOFJmvUlBeDWqooEmd7jWleC6QB7dNKtWw82h+G6Af
5Fb6YfjygGRWQjmk3UZSaQAN72V37AzkG8vgl5nkD+lMl6xemuoKqY42Wl+sMHrxNaxwFAl0nTVy
KnIxxt+ni0C6EG+wb0CwLOZrorhOT5zQmAgSBEreKgL4GoiEOwwLEJvqY41AIV43CqGNZBtJl1qk
KK1j6gQD82oIpodBjWAJhc9WAGZ3TjI0NUM3xDDJM0jgcUnTHR/UbatLgPEnUz8MCazxRhqvxaI6
opQIOgd8akfL+GMTMPWdsRvehIZh6spiAYwJ2GLqfOInR1WmF94a5TnZ1KPFPp5Ua36eQFpvoMUf
C5yObsRYt470qmpXmvVn0oR+N3H473mGPLSlVDy1AkilRDZpSi8wK5xvjir6MtwmkFGElvK9UIqc
8uhBqwXxE7K0OjG5Lq4VUUWQCisRyP45MNKMsvGUqHd5QL02L1AMQr3lixYrBZ0coNklAMZNmI+3
gtrldiFK1Y6OVnNbGu4fpqhRCykqkDHH3qhTcj/4IOIqazKufbiR7seLp7yzbTNEcl4DiW9FVnVl
bRCtsLFB4whg59RKX4x1DNcvOuvQmDTrkfpB7l9EMWeunalsgDyUirXNgdKSYE6HOkGiRKGhBxYu
2CZCyEsMUz9brqJdXScYZgQoGomRuo9LzDnikaKp0gBUs7uiLJ0KwaR7rasgTEujZ2WqelSKFPfb
waCvmgXWozkJDphe877qxmprIpB9wX9Nst5ZfhsUUERRkWWcPmVdXe0eMItItChAdXHzglFT6NJd
4YfHuBXCrxptb+qFAX29jJ58CWXmqU7D16EZAQdFPNfFNKooXeU8kwSEkV3Q1BOxKZ9uEqRbYAEF
sKo6DWwqtcM37+QZfTGQqocQy5kdRPnmPtT5RW6Qf1MLJEYS3G2uyCyelTp/aerhCVHmRRiwkZ2x
Hiq4u3RyOjn+PFgSmL4WH7es1R1LbDpvngrpsRUkfbvAE90ADPtGVbhclVIuHtI4eODVzuOPIs+V
EooIShH6NpFRBge0rVLeMIjxCygq3ujDxqgw6ZCWv9gNaJmVcSruAf0vDjaQeMqkQfMOeZqsReRo
8lvxlnryvB97jWSkyAe74p28eBL3dB9QDpy7gBp1SfKXmfILur/WrQbM1cIT4doPp0OG+cOukjAt
1pTRAgkcfC/U8Jfc9+Z2NFHLalJAdsGi8J7L+Je/OZGmiZqguNwj9SIIErQ7SbqpRXKxGoUm9FUW
vtLuzWeyUhBInQwsCPyuixD8N+9GHzEfJA+Km1CjgYOY68uEJdi01RcN+hANHPgG0tXbL2OuS1eZ
JX6aUiP8xg+HRHlHVFWGz35T6s6QogX0ZrBeFb1/LNpnLHluZBBQO0y/Io82jvWM2Cop+QRctayB
I8zNVi45nG5gyOJLh3SJrVbGtYI/6Q1dIPDwcnNLh9x0hlA7AKfTjlI5g8jWm/wu7GUwPp36YhSD
QWJPL2ZaGnqU1X8q0yh5bS+OTo862f1c/0Ax9Yr9mWFakM/XshyUrlUBFkBOEKm3ogrvs178GhVR
grYL8kbhAlqol9SZ/h7qlihlXps6uDdxpIHZKPVjMleL6GTZUIdEfRzZkOqbSAhJ4vGmGmvtYZ6A
QicCJoqUXDZyKMqf9QbN+QnMtTOHaC5qytzsUTTL75oe0egSRrFTG7HII7fXQO5DGPTVgdZKMCTw
Aapk+xb8/uPH+L+C1+LuDzPd5r/+k//+UZRTTZ7Urv7zvx6LjP/7z+Xv/PvP/P43/us6+lEjL/ir
/fBPea/FzXP22qz/0G//MqP/66dzntvn3/5jcalop/vutZ4+vTZd2r79FMxj+ZN/9Tf/9vr2rzxO
5es///6j6PJ2+deCqMj//q/f2v/8599lGe/T/zj99//1m8sE/vn3//O/s6h+bpu/PdfPL6/N37o8
at799dfnpv3n3zX9H8vFIemQGiyJMi7Rc3h9+x3pHxjLmqiyyPwBUZGwveTGakOG1/8h6pYmL3/H
kCTg13//W4M1/fJb8j90RcKeVbUsQ9NMvGH/34/52+f88/P+Le+yO3xb2+aff18cXU8dlBVsXvGR
QrODHiap8Sq0A54ekwkhAghHkIu6Gwt68snC/GvE0xGk9fW5DKEqGmwRUZMB2K+8Wv0pEXVmpjsp
unvujFLmJyyiXUpobvEzzJBd2HTO5MibaGtcMD995868Hns1PatTuqDKNNqfLvqQC+LiW39beehc
eu1G31gH/4gf5SztO99rvWb38dTltW/pevhlaU7SLlR2fcR6ZdUpXLCwCIDoNbLkyLBspB0UbUe8
7X/5T+Vh/CxPW+HzsgxAY5z40idQznzl00+wMuuOA00F5iypjnrducGu8QQXVe7RzjdAWj1k5j99
PPHlk653lUoHRGJ/Kzput7/PW0uQwirLhBu3vm7UG0N5tLILQ0iXxljNCdJdaAwLzTreRzttl9yD
vYquxX3r8v47xt+NO+Uuevl4Xus0+u17nsxr5UMratPQFNmylffLKrY7RMdcpAYvZVxn9w31AU20
VE6msvz+yb4RYDT7/cQ4jesjuGPz2NhF3rSV3EF0/sIxWVtzL/MClaUbhm6RkFjreeHwXMNw1Rw6
sodlXtE+3IkcyIszW77Kemf8eyRDFJef5GRmqR4XwUi8cGpndExEnQKAp5F6P1wXHm4XNvoUP0fz
CC9to17V3sWAcO4Lno6/skE30oVAkpiwuWzRlm3FmX5p23HffKH/uQs861qot90VQnoPzYu2/+/v
Hl3DfWCJt4a63DCnc69oNyDPgGuQ6gU7ZWe5w1bd/oXdc3aNT8ZZBdxR4f2Hzp3GyWj3qRPcA2pz
qbZuNK8/jDayV/KmtH1X2KEc9PEUpXOR5nSOq4CrwVkrWqQR3tYXoQYHZqOLvLg9ON2dvLu4ny6N
t4o0vQ5Trk9YU+kW5+adtINAuFE8w0Ok2BYc/9L8lv3xbv+erO0q6piypeCe8La245WEFbFrEcdn
V7Hsv/AlL422OpdIL9W9PkMtmQ7KFv4G3w9JaBsrIafbXPhyZ2PAnzNTVieTzpKfjrgM8eUGt76T
du0OUbJ99tDtLox0Lrqd7BFldQaBtwhynr/tkXxPmc8pbJzPHuRtsU29enthtHP3xOloq1g6h3HQ
6z4OHohE2v1Vua1s/y49AoR+tA48JZ3UDl4+HvNcUnU65LJpT4JcPU6dSnWNcFpHO6EzvmMv+Pj/
N8QqlnSSMI3KMitx5GWDxU+hVhfC1aVZrMJIAWa3xotBc6Qs3ScBmEwpu/54FmcvcUMnHomaKmqS
uRojmAXs1Uf6SjEg6KFCKkiQ6G9IITCLWp3ueCeGlA4QoFT85OeMIRIN7xEdDMGwi5K6Mo15xS67
5vOFH+xdDCVTJSUHr6HqumzJq9OACGLayZSDnMkrr7THcG960Q62o2M6keRMt8N2dnGCftFd5+OR
3636auDV4aC2HuEKzeGIVEyhEJQD7HrpqL8LmqsxVkdC1oNKC7A3Ir2gHEMMy+z4K81RW9+WXnWU
LmwkaQn6vwXN1XirzSqouZnNEaX0/Gpw533l9Tv/qnjqHH2bkPBGju9Kt8qlUZdZvBuVbGZ52kgU
71bBE2FLKR58Uo3lqu8xDNuETmRTudiOr/+THHuZpKYahiQalATU1aHPtSQUGpXhMKy/CaJr1S08
FArdRril32oHl7P65W57N0HkdHhYoeBoiqvD01JazVK4U28ZMEJCcD6cwG2PhosXhwNk0k2cgZab
url47b67mN4m++fQq2te0uTEkBCqYG0peNxIR30PlMdTt/FBv/n4QLyPEYylUpTkqUyaKq6T06iu
9UHVOYrUV12xeg1t+JKu6TTbCvjICwZjLO7F6/DcGUFDU1IUXu0mWfjvMVyb0X+kRfzHDJdEkdrV
kkONtr+Z9ul343+yXU8HXC1pkuRDVdTk4DRGnmQ3Ooh3tasdNLv0MJWzLyzquTBzOtoqb5qqVhHx
DVxCAPJHZIlw7e8bh3zUXpbT2l289c8FgdMRV5lTr8zYHGeMmF61W90TNsoVDuhOvwm/UtzeiI7y
ubw4z/cv8GXznHzGVRDIBnTXK2kZdY8q7FPoTTZkKDfeRsf4KS8dn5BAtXB0jC90YbZQLS6/ed5l
VsvPoCiqKhlsJ81YhXS9SnRYt5xT2UOVdhOz1gNR6C/ki2e/qkolaSnmwH5fzVbRC4smSrS8T4sb
a5O5e7Rt7M6pHpeMH4rVpW10Lsaqfw4ora5JXxdp+SexzsMx2okJ4Qdv8SXXv8VwExO8S+OdPZUq
Kn8WfRjkHFenEny2kleirDvjE0hSN92ido5p737J9vPPvj3efXxOlgVbh1hC+b/HWx3KsOplKTNY
0HiPqRFPNuUvPfjPDmNCoNLAYYqGvBpGGX29tsy37wZQy/vjZYi6z4W6wtkjSN3QlCg38gxdbcTE
tLKwpbboaErrFEoHhxdwi5g5SE66Hy/c25dfr5xGWmfIMOYVKpi/x89OiQZrzvlS+VWwG67bHUJ3
G3SvLhZLzq3d6UCrZEZJRCUKYgb641W9nK3lGrq0dmevodNxlq15ktQHsEfmoWScxqVyoIPb/ixi
yOYiUsCeiIDoBp+7n+XlksW5Q63phkpx1pKX/u3vA4d4egI0ZmBknp30Z/kQbvtNT6Uk3KVu9oBG
5ubjb7f8g6efjv2+lGkpCVGvlvV1FKFMaqlzF0qOqqilEyjEDxml7rLJL7wE10m2SlJGgsZwJAyK
qa2uBEQSorDLatmpJ4TaTPUmjpJ9n0pe5FM6GLVd0LNJ/7uTY0xDNkVDknVZXj9zsbrtqtCCK1NO
D9P8pMAaU79+PMS7ivfbvE7GWO39VpNE+EuW9PaUVp87z7zTf4oPwCW0g+TiO07CG3rl06xcmNz6
gP8xMLmQIlFa08xVop1jkiX3OZNTJvGQ614TfqlivAlp0V6Y4npTrkdabcpJbQTEPhGt8a8h+Jbb
wPUdjoZjeJJdOP315QT77Nwsuu8yqaD8LiEzsjQ1Z5O5CeFz1PQ32oiPsWXAJA0uvErl5fv8fgDY
IydDrcLxpBXyOJcmfoF780DWaWPfARPZjXaVl9lAab7USFXTtZBcpdoMe/l4MdrIF36EVX4mhdaA
SARbqHwCd7DrPN8ZvpkP6rb18K+6cA7fVe3evubJhFcHcQIFiOsJXe+OpxJ6NpvUGbnsNC/eld7l
5Hr54T9a31WaIiFWHWMvw+SEdCco8o2BvZYTo/oCFjc+zEl8+Hi7vo9ov31Qc5WmpEGLAPTAB+1i
yNHtlCBbiieuBNX944GWlt1HUzNXR1/NkaUSl5VsncGFb0VV2eTVYHjmtrwOL9znb1WIDxbSXH6a
kzupCbQOkXXOhNQMsK9nhSa/DhwMaqo/uWaZyW7cNtZdoKbjDzMyMy+dU/HrFMZYrzSa+b2fW9HT
5ZzaaUxtHnZHwjZX6CpnUXaY0V2TSpSULkSPs3H/z+1mrq7SvNTSZJ75HFZ6nwXfSh21srF0kcrP
M4RspAvDXfwoq7DY+P5gTB3j+fOuQIXLl0QoBDpK/N8y7GDC8kZFr1AORuCbvwpYQhc2xaXttwqW
KlKdfxyvZVOoNOASVCzuTIfxfmk2FcjiU2qXzsejXhp0FcQKqwFOgNqTA6cJtu5DoMQ7+dINfu4a
kCUeABRTQAepq+2Ov1sHGJOT3GmQg0Ueyeb2vz+N0xFWWzzBwauYK0aITHC9iTndxL6+C4rwwnLJ
54LS6UCrTamllTLOPQMZt0vfItwj7QSdzzUPVMjQeTsqXnMFRYS2sWTPB3kvHeqbbIsGAwSti6n6
0uB/F0gAISgorVKCMJTl90+Odgciz4dVKVO2Nr3ZUXbhFlzppnUlG4fXDbjCC7fe2QHBIJD6mQAB
zNUdUBl1nHbFMv9FBL+n4FG4H3/Ks+eQt/i/h1jFfSuGFDjjZO5ot4MLOmyXfhUfluei4k67/lKO
cn5CULlECriSrKw+6BTAg5xyTn3RQqyv7gYeOx9P6C1ZXMdfWdNkCnCWqfBw+/0jNX5aorKPFkJe
q+3WLBSD24U69z2G9MPnUcml0unj2fDEfDC2Qi5Wn4JBzBYJXpD/6DbZLdC+o6ZXaI5aXeU2+J1u
mrbg8ZwBBtKKmWqTgITCqOcV6GSYq0IRSE4PlXI3gl7dAUjHz9qAldMkqfoqxLhyUp9EOfTjub5P
vyzK4YZsUcnQluP++1RnzYyHaug5GNjNdIsZjPbSiohxXsKqvsNsqMrvI60WdSyiMDOUdMmelR/h
z/JqcjPKYcJNe/S3w1P4yTqYu/Q+eKgupUHvQ+bvI692DPJ7clyJmeSkT/K96alu7GQYqW2gRS8V
1WWXLvykbx+v7KVRVyddGixRHCpWNit+jsuDHO/ZAcfGj0c5+/3YokgiiuAFrVVCiVNG3DdmR0NW
z2wJCwgJblpb9o6Z3H880rty/5JNnp6K1TIaaVwm/RggR3Aw7+t99QkxEyIqNTev/DV1tuBV2+S2
OV4Ydl1mexvW0ExQzioFDn21jqhIBP7Ak5ZaVHWjHBNPpaMhAyK4mJy/X0smCPTeUnlC4pCwSifF
Qp/o40sSBb10r977HtHZAfz+DdfXPf7rtr4LD5fi89kknbePhpY45UTVWvbRyY3Qi0XU1sjJ4KZG
sZ9nzzctzH50E2U209wa4J6RZ8CzFshh2j+Hc4VSR9W/Vql0oSJ/9qYEJKJQsaIkr66mr8ldG6HI
wzHBJy2yFFRyPoXGQU6SxwxpgQuB5/3xYLFPRlsFHqgWcxtCa3YGHXlRrTpWNFbHUny4sH2WsLKO
5RwOan1LdYzKwO/LSxfST8x5lJz5h+/1t8Gh3zSOAMqcgjhCb/bHw51bw9PRVpu1qtRoVlLWMNIb
6BjmYzArh6TDXC/Tb9Qy+/rxcGev3tPxVpsnZTMjeMOWlaJqn0fClZC3ri9I+yiOnnMVe3NkkRCI
+4r+21ZOo51uDU8f/wzL7f5+gRkE4g2wxTUOcJBrzUewXXZaWOJeNBpYGURS7E15s8s7HMpRfQZ8
W2f2JOI6/PHgZ0+PIv45+nKmT05PhotZMCl83ng/JrhIbqLd8jSL9or/oNh/CXV39hvLokZrW5Rk
UV2tOcw2gEaqQLsY9jDCEd7kKg7GhkBGwGK7EEHs9rvgXMI4nV3nk2FXM23CFOpRx7Ap8J/GSzzF
gzy3/W83rJZ4y0n59/SW6Z+saDVRNlAGxmlcnrpolu8DGsmQypE/tP9CRnwuENCQh7pIS1fEhuL3
8YI+UoVeIb4vXess2CS7VnFwRHXUDao0cPBy2/pyuX1z/isC18Lm2gSsuyz3yTSjGovShj3tKPKA
pELkmDgSpVnt4VztCvn45cJGPXeNkWj9azwanr+PlxkFrtyBumxU4QlnKw/HhIN0DRbvQgg6v55/
DrQKrEUfIWKYEhJG44egH8TokzL+T1KB08msc7lwwjxFZvFkr9xHx+Sg36FaA3eIV9SCfcPOOv7u
2xdfGsteeBdrThZxFcxRI60Vn4sUtRFozYCaPXmA81UF0bdOkV7KbDio0wCzUv0uWfWd3uKzHXYl
Kk2Qc/Vojyn8QjG9cHGej8InP9Yq6huVqsosyfK6DO8WgIC8N2+RoQKFFGy7C9/3bB6mKCg7SyR8
BlJyv++kMe19LEGWhIiup34wD7iuArzG1/6O0qWN8N7Xy9Hn7MqfDLqaYiLxgpkDXl3IgXUbIa+x
DW0y2ONjBc8maC5cKtKyS9996eWBrJjGUoZYTZJ7o0MTiUmOW7yO1EO+7Xe1i6GSergcg86G1pPB
VpOLhSJteVwtZzMCwZl4GpCHy8Oc3ycn46xuDhlWcqIBh3ibVBp8+WNSIw45Xi3+lRb12eTnZMBV
bG0NMe4niQGXJpoKlX6L3Zst2eNN/52Id2lnXvpoq6vDEHNpRodxWcd2b70sCNE3JDW34aWL/2yU
0yRwOagJGoq2inJyqalQsolAgq7dtGILRy+/16b+0pTOruDJOKtIxyMuLtNhuSaU9pdEoQ93diPL
7sY5O4Rm8GXoxEMi986ktnea6D+jo+t8fHO8wzosD+dFXEbn0NMneZdvJH0/yyhOOcIxv8pust08
X6ESUT4E9+UuvBEOOhTlDb8cq8f4SFxsblHOuvROeX9Glp+Cs6jJ9LmIL79HHexLLUQlkHI1OmOH
pVG5qZMaPckAIZWkGlM7s7KEmqtR4nOUXyj0nx0clReae7JKhXk1OHIQYm7GLIHq+V4HzkzxBO8v
5D5LMez3qMMk/xxHW13SmgzVV6tNGOLgn8hIbJ1SwWcpRbjtyrrHitWGx7sTMCd+VIyrSzf3maC3
DE9RUKGVqSO0+fsaw09Ls1bRUEjYiDZyWZvis+ZaHsXCXXXpWf1+YzMWH5SLAsF+VVvFIgP/BTVM
1Nkpfk2uAQgieq0cDd4tUCHByV4+3sTvcANvm/hkuFUkklpDz6DFzmSv41W+NcGVzfawz7aXyDnv
L6rf57WKQSMKVCU66KIzIR6M0EK+TefQM2X8LevEuzCr9wFvGYwIxIlQeQusZjWYtYKIaDe/xdf4
x/8l7byWLMW1df1ERODNLTBd5kzv84bISoMQIJBwkp7+/PQ6a3cWnTHZu+tm9YrortKUYWhomP+b
y0jnMoXinWxWjevPG/b3WIuJ6WiYcFtC4WIu5IYSZiL72EAAC5hWMGfjtefGPw3s71ObP5Vv/nFr
wqsBGFOj8xbJp9BJMol0AASdTi/h2jCLL5v2Td11oaVBFuCQYb6HhhW0JGl8epQfnom/zWZZ0CSl
lWVoyNG4mSCvYIC/8J+CnGGrPbYXeLKxh7UV/KFe4PdBF3dUMHJLiQGDqhuAJiBLk/TXiPYCSxfb
19Vj9ZY9D1fqPLw1jivTXTkrfzki3zYPSF9mgAgGQ3IFfwlR1vAIpkAMyND/pnliPnn/sJoONFDn
fv8gWoZYIg01EE3H/1hNIwZtHVGdT3QIl2fQbUFmI5Bpuc1u1X7NYv5kr79Fr5eXksd6Y6I2Irtd
7rNk6lCqBqF/6OdvUC4Rxg3UyiFVk68s709n9tuoy7QzAZEPYlP4HCwbRG1oWHcCXYBQoju9iz8O
8y20u/gCQwrN88qfQ/MjZPZZuwNyKh4FW/k2Zud2uXvwLP4ngrz4AtXY2l4WIi5vdRAmAGHtpjIa
uTLIjxuF+C2K7pFQQYHO79YkooKHY0eQhRK1u4W4VX9uGyR/qNHDcSBGFZw5ldHve1O2+9OraP3k
O6BI08WLGLEalOH9PvQgvAiZj8DEpz8eXKCG0Jnyn/LJyNpl6JkqtlHq3who8bcXq1Z7vrL/sbrf
Rl9sYjf1I6ccqR2QGuai/NzxH2cvfHif73XD9h//zVsN+Q5IGCJ6ESCMu6xx9ik4Dm6Ig5Nl15m4
HqFnEvqfhXo/vbI/OqYOSuNDGzVXJqKMv6/s2HQ8FxlW9j83Ekv5QxduQkgfdSAO34Uwc8imzkts
7rtfZnHVeLvOPTB1tmpqf1zmbz9lcb546zLiZQ5UrmPo4sBx4wmYygghBTuoSV+spZT+Mmn/2NZv
482/55uBHTkRYOJhvNlRnC/j/LVM0Hu0QSnGk3WDctKEIa3kxP6Fcw858C3ka5PTy/+PysW/Emro
JEfUFblQ1Nr9/huyYgDJEqQABM7oPSfjp5uQhF4BgDu3W5LmCxChDVvtfv7RXkQR+MPg1UTIy/w+
7AhhksGC5kUKJnfser9Etvbi+dEPRiAQ3fXwaPCPxerKloJqHnXz6kLmfYtOUuTl64OzMc/XdvKn
2SAzgLIwxJBny/T7bNAbB9l/C7OR+QO0TuM+WjN9Pzmk30dYTAY3Jhl9OphI53gvGX8uoWEnBsjM
u87KifjJyP5lYpFNwpPVXlhylFWLlgcarcTAzV2iCNiJ0UgptznNvI1TtCw1hk5fhwgjr4z88yrO
HVV/jbysvoTCGuR6JUTmXYvcFkEP2XayOX3cf3Iy8P5D6bHt+B6u3983CtJ0ETCxCGvWUGCFL5c0
NofqU5dEDURXyvvTo/1090JXFy9NnA1EhxffFu2yLugpnv0S3f0oQ04UFMShPLqybmvDLN4PpQHx
Ow7wNjQUzMQQ46YBrQJiGSu3749H8NtsFmsHAh4EYX04LEb0Powz9+OVllDrleW/GiiEYUAuKADP
6/dNckCaHAsPuczOeAohRdl215SDgLd61H+61Oew/X8HWny2nAFYpSPMyGtvRP1QUcBpXZ4UNqLC
XEHA9twGuvP0mfh5Ff8ec/EhM8gSRLrF5Dz95VBQzKzHvn/QjUpPj/PjSf82t/lj+363QDUUXgMO
heV9uAJkY41JydtuFvYth8PpwX4+gX9PanHQEdowwJnBQfebX7oj8dRBupb9q2P+9yCLY+5zKKsS
aMWmoyUASIaU+PRWR//3kGBkfj8Ti1NeDz0T1oBRvPBhInf+LFPZ8D+cyuL2Y6YRFa2LQZoOSkvV
C49w+4fFH46ysORDD8i6MSenWPaL4+PBvGKE/VdGWTnQy2bY3msFC1ocNLt7L/QIMsDOb2gimfFn
ZuGvwuxvJxqZNsMIatju1n/spy/gwVMo3xLwhE8f5rUJLaxCb0AVm+dYNvB9IE2Jmu72IqtfAZc/
Pc7KR7P0T6zJCf0M4sQgltaAYj9mtNny8uX0ID/e5n+bgaWsRNdTQTIPXjw477886HoNUp5F7QCW
fHQbAH4MDuXH6SHX5rUwBlRFAVQ6sU+AihjlZx2AmNWsnIXZei09529f6bInKmSgTTsDrGg+YEqQ
x6p0u3Ku16axMAS+zRtuSAwRkVu3vCazZDS0lf9srRaGwOuY8CHGPJd3fRlDnTqWAczlmiFYuQuW
Lp2VST+fJnyiHPqxXzxT4GE+M6BY5LBy3FZGWrpwHoug7lNg721WxMyDvPV0yCCuO0V4wOV85Y77
MSDnIn+JaDu8K7ykfr/kAq8oTfSqzylTDblRgAshvDN3bVJvq9JmaxzW3og/nopvIy42TIKX2dfz
huVQ8zT9J4shAC2/Tp+KH1fx2yALww1aoV1lHcrxpP/uyguAHgEYfbQcsB3CYnN6rB+/pL/HWiYr
iEd8w4lmf6T2joatz4Rb7k8PsbJmyywbahZKFPRgCNbRxISAOsLdMeJF/+Zb+jaThd02WVvm45zM
G0SxdSGADYxPd6WUeftn03F+P3RQGg4IKfA1TVrHnl8AXwQZ8tb6N/bn23Tmjft23fGiZE5Yw3L3
BC3QPjAt0ET27LXc5NrmzP/+2zAhAluNMXv1EwB8MrrpQcINgJ36N2uGsi7EGRxU6SzWLPRFALlP
HIGCyjjvX/PKhQD//Z8NslixDgetERorBtRC5O5r96NbC9r+6BugGO6/81islgI6g0AoGAYHPFAJ
ocX+oq/vqubu9Ex+NgB/DzP/jG+bUjpAV7rzI6Gpvsb2Clw6aL++Zt2BrKXUft7+v0daWFCzZU7p
kAlvR+fRk48AQ0BR+v30bNYWbWEzC+gW1K4xz8aUCWozea/AFjWTKqTp6ZHWZrMwnIHX+qMLReC0
QH9GA+oGBR6vwyvr9DA/9F/gkfD3MVjW+HaND3LRHO2eQ0tcvgH9eBZsyCXwaEV1RKQS7e1rkbqV
M7HsmS7NVgdjgNMdGVshhl0tkePyN5FTHCp7e3qCKzsWLUwpaulElBuz7fFk6naPpTMlKng3vavT
46zsV7QwCy4bLMrn/QqJhlA02bTRuJ9qvWKx16azMAyuQ52+a3HI8b+oKyi3SgWpAwwQH9dyhPNf
9Q/H9NvJWBgISYkFDaL52e2Pt4Gm52HvPP/Zos2z/WYcdIvr08kwGynJJpvGLSTC0ci7OT3K2pot
DAPEZ+k0NvhoXXoX8k9W+hsIc8XQHE1OD7R2BhbWAdxxpzb4vDkAGdACtCGoMheFuzKftY1ZmAZ0
w2SRM1+nYB0nzvBB8/vT8zj5faKod1H1MUISKrMVdn5wnwtBQUVHrXJWpi57tcha+9LJ3ZkriH8/
AyGRfa4aDNZ44Nq6d91o7kd+HH3jcHpWJ3cHAy0sgWjD0IbEjpWWM7zKsLcigjpgK1Z2Z22YhSHo
LadVGoSB1DObsxosntZ3jjpb86nW9mhhCAo7mkITiYeU8YtZRV5EwK4zgMH4m/JvTq/c2hbNU/72
marABMsggKtgR21sTxdOX8UZaq6blaqmH+oBv11G2KKFPQDVnOMVgvT1LAExXM5F3eWxO0CrZ5ev
1gWf/Iww2MIs1Faeg0qOjQJB8W0AssMl4t9ESP9rQjHEwiAYAQgI1MYmBcD2+IWdDCU6EEy8VkX0
h8duYRSUNtH+m2M2VfMi9YeCupwuV+p6V472smhkaCuANRqcgyIMY66rXS8BMhzJn32oy6B51Pk8
MyqsmqGhWwrgJxB1iQBZ+/SpXpvNwh7UQgdT2MKM1iAAMrePWZ+lIL2tDLPyof718P/28VQUtMcx
nxfNePIKHXeokWhxtoPb3m22p6e08qH+5ex9G6vHW8QH/wWOFQ1jbQBY1uUbhkYbyAyeHmltVguT
0IM3B0wajhuXr6ApxTno6YN8qsNbZ1yLkP00lmehTgJ6GDZqWxdHu+ycasjmjSrgdBsUeSfnnftI
gpp35VoO/6cV/DbWsudrHGyXNhJnrwLSLSIvtgQQ4H5q1sz3T4fv+ziLW08QQUqS51i/istruwD3
SRalvOomsSYL8PNQPnpaw8hHzcfinDt+K23mYEollKO1J1LhNyA4PJ4+EGujLK+9oTMsFvZYODBA
GoWbldYJiGYr5+7n/fl7MotrD0RTSwYRzgK3QOd5DqSKPTyQKlD4Ts9nbaDFAc+riBjSnQ+ddVPU
Tw5rUoKkAwPn6PRAaws3/5Bv3yxgupHk88J5LtD25i+ruTZRvnh6kLXZLO46wTsSEguzycyLEDni
JvoCJzB20cH0ZwMtbjyVNR2KwXDYLEgKzqzbAiTGBt9ssZaR/un69qy/T8LCKuRiLMKxwEj5UCSW
7uNOP56ey/xblw+gbyMsrzuno2UeehjBBd5UGzeB92lntxQsXadHPbn/dHq4n83c/0xoee2FXMug
VtijqHABBbJAv+1ir/8E/jehQq5s1Npo9u/HLuTD/3+Dq7JPaYQkypf2nov8Gmiy0/NaOeDLC1By
hrM3v8Adj8ZdUcTR6KbQw1qZ0NowC8tAgZ/zLTa/JUszNvIGhxv5NW8tNLvyJS2LjPAUMsLBxmzy
9lJat05UbFx+5TTB5vSqrY0z//tvZsGTkJ2aZv/e1EZc1o+T48eyPS+Klz8bZ2EZQsin1F2LcWT3
bHiHUYvdVL6Zao0utbY9C8Pg8szlVYd18xWEaQAiK5oZSLfWRb22bAurYKJfIPQVphO0IBH5l775
FbpHW9z90aotM8V5Lpw6Q8gnrVsX1bwU1CoUMk/XpHg8PdDKsi0zxc4sj2LPHw/L3tgYbuYAvQUB
xdOjrKzashp1AiXJacEsTVsHQOYNYJLAj6LtgQR/dg8tE8VNMQBmOV92o3crwS01Q5IOvYV7r/oX
NcnfjPcyW2xORTFALgTfadYlypviIszigKwJYdneXxVxJ66JpW6hGQxTZHQ5YHEMYgWXQV7QuKxC
NFdYug7cBH3f8kvoyuGJDkkJKDqaMF5B8y6fsix0r3NUqdV4vwNZfU5xeO0wBuKOXRR8KO77qtMN
8iZK4NUI/SrfihWzIAkXhiWED5TLwwEK4rLesbnwNW1KHr3SkPZ2rKjt7ugYstugyy+ho5rv2Whl
ySiU1+9QoUcvMlkCZG7U4CjEvjB9SPIazm1Q0Ed/DM99Pk6HCEpilwT0SxkbQ/RpAvi+oYXf7x0o
L22gr11t7JyOT26mmvu6hioH4vuqPwYK80oixcMLOaPAcqSacImOyDUA+/FlFDR8t+y8O6CLqto3
ZXbJ3VBspWZ1HI4BGsgnCZ1TEXbRph1s71Aya7hlgUFua+2fc6jV7BxRokciF1D0xVskbSsLrYO0
xx/Lwmw/ORrIKqSbvkijHUjLhDzChzq6qIZHt9GnT8rojRNNEKfLRj4mhWF4gNWS0sg2WS4Ac9Sm
10KLss7qPQNP46xUFd3Vrah3slZVoi1vePLGzNllXuAnkO67FUIP9p6BSM22nRUCPo3aYy/YdGL2
HEXkGNhGj2SHvAr0eW25aod3FACQVZ5DikEB7D0YTG0B9oU+5DjRYIda7fAZHDYNDCQJZ6IgOOyo
uxGXpOBl4mf8GNiQexv67FBPgRv7PPfPcxbRpAwdCKvX1HodPEBbGaX6HmcOZ2Oowj0p2uihn2oY
Ss95MgGMPy+6SEDgww6QD1TlCN5uLw0nloUKjgww0CfgwRgwkxMYn0nLeFslodDtGQ27Rh+obw17
Nw+jtA6LMW0kUmMFNPAu3a6VyPrlRp4GpIIopIzCRIQ0iLXyyT7IOLikOaBBYOu1ZyYZwUkoOE2A
UkT3qSUhQoiCdSuGDu+QDG4ONERf1bCJSLvAaaoQndRTmBQKikSgEXcGWEu1zlO8hrZFA8w6gvL3
tlB7l1Xgpk2JR2SCaP2WVv250kUSjs0GwYykptUtEfLYGfxL03wW34coTmjzS1FUwM135DrCOiRk
zLfBpDcq6pOqy1IvZwdpjKkf0NRq3TumTZC9dfGSub5IhO9cjFV0MTrVyySHreG37MzOHbxkuXoe
rQlKFXg0oZ6pbwJw9oC4S0tc+xarEqv1DhpEdQBMf41a3oVlgXOXAwEetOem0zSJqyGmkwXExgJ7
Wyhj7urCAZ/OgIQRpCOhONh1wXayIH8rZB43ZiZxsNCqjDP/2WX1htnOM7rEN+CyAXs/fNiybJNB
VhesH2NK6wvaoBhKmiPOfuCoIxvMi4lXKFvSCQTLizik9rmtnI/cK18YsK1tM705qj4y3ieBz96m
NkzgWIgNRM7OAgECnDvErYW+dAqpUIkODl2GV4YZAcej5QWx/AMAfzs1UIR96rcRtR0Bc2PbnkHG
7GYau3fFyDbLrLhE8pJn8pzgb81z+1BJay9r+eWb7FdgQLcp77NdVvt53DfqBjpkbyAE93FhVFvJ
LDumNjvziukKNDogCPOzCbW6/kT2JOx0XJUGODldHk9Gfih8YAGV/xj2ALiOwX1D2yMUUFMNdnOV
g+2J8vTzKisglDmFCL45Jo8rYiS1l9nbMmqO9VjVVdz32YCCSeonPTCkIJrnxaGLWLkppYms22Qh
4SZFvaeZNk0sVIVHZ2EX1sWE0PvVQKGC5bARhea2euB2Hh2HoGG4rZm9Y7lrxq4xXFiF68dtXxRb
jtq8nebmhoyOm4yh3hqIE8bEnK6CcNj4kThrTPuWK6Rl6061Z1bUP3uh3qO370pycHKBwqzS2kSP
OxADiLnAVCYtH6sEeMhruysBF4vKF2VHh6Esv0RWjWkbBNUGPBd97ViTHQsjeqBFxy9xviBdwbxs
1xXyfCycW8fEhcy1/dl0UqZCFjRBX8+nbxk8Hsq8Rc3aAPFMtLiSGuhIE82ZHgxA5pwPbv+GqPTz
KGiZeg2Iw5MKtqOGUnZubXouDhWIS6nTQfrcQh12izKhgBZQP6SgKBMjtWejUsl6axgGT0wuwQlz
zAeZkR2M/gTwtVQJqfMqJj1p95iNhYdLxGNu1Puyl+Pss+yDUL5JC+nLpjDHjY2yJwP97ICXu8fM
Yj044lNw9P3KEPFUW+pcd/5dMJYs7SsviFVnN4cMv7VosrQF5TQdIiBIzDeRTy+ZDY6cyXwf2Db/
ltfZTdYH4UYIvjUAEC0YOyD391FmEHe0Qsh38Y3TdI/1FB4Y5VvNQMM0KutmKvm2rfqLjHXbMC+O
RmheW0EfIBAZbegAlLTHhLzOGnZgmuxbVKH1RnakmUnitnOfUVZ+mCmfgW18yp6h9LKXB9SC86c6
IhEcOQpZ08yJOZOQdGOo7FCjOKvRMdUg2jl19qbHVAEUQrHM7Ol1eYq3DFiyfWy3xrWp2w3JgaNn
oEd07QOCsLc+Orxxu1QzikVvAsjNpVZeoXfEp7tyqqfUxYkGynsrFNjFxcyBHp1rb3DPaBne0zEb
U1p9+G61DXL2iE7V+8zOzobKQVSqlp+Q53s3tTjv6+ze4C67CCvDjXt7zGNJ8jtJo+vWceI6529F
EHxI7Ats/mMncxHrsd81DfaZS9DegNFOOginoU8ZX3bFbCAv8SXwOTmL/xJtoh3bgK257fsZ5w2c
uo0rMWuaI2SKYpNb4GeWrjg3eePGYAacjcUErLrozLjnJjJHjXfOx/AoKjBYwvBBj8NTPdLnMHBe
NYQiUkIF3DX1ODpkl4sQQgMOMDkjiiNJId+ECDY+gyNfOHYXT9ZwmUH0k6OWzc/bo5UP+5y7VRzY
+d5yOzflQZHUTv1J2g+gi7aOlQM8wdMuBAI168iZQ9x0vuUsHZyJAvc2D3YRKKtGDue0r9kWUlqJ
I3DdhoLERQR/cpjCXTtk5yyvzlnwHtW4Mzy4pKhGf87d+nyo8aDJe/GL12xT88J/hpHY9+gSTSzX
u6RST7gYK7KdClR4wguWlzqEopKL9YFUMTIqFt0XLd3aQXA3krDB/TaN4M3aewKcdcRUKkOx4XW+
rYGBbV03ZYy8Dp04kMEH+F3acUeQmYGkwlY2Ou3tYltqu0kmw7ssbfLYWvKRNOI1UHwH+HV45oRz
H7X2zhsg3vYl8x5aZZwRVia5Zx8dVE0EuvnQunguJuvGGoxXg1FEchyKaNiYBSmCVlsvylIJuLit
231Tq71k5oaaYo92wa1nlbcoCT2aebCbWHMfUHXle7WIq0rvaie4504WogbRkxsuhrQ0+aEIfNzQ
ztCmlYKWuV2KC1Avbm2qzg2RnRc+x7sh67eS8h3r6tTNWFyb0L6gDFdufy6yZ22LJyvT28Y0zo2h
2vaQhuFj8wiSJ1zKTk3HkUUBOkvotC8c76AieGAu/iPVqoRbPh4jBg5WEY0g13aPbm75ieuOaJ8f
ChhYbZ2bbcPjCNDo0m52Q5jj4ZDtkLIisYqm62KscDzHN9Dq9bZzXcAOo8w9CxpNFHoYGCmToFS3
8Bc3U+k+ipbM8FnrqW2CN0WzTyPSB7ODF4QedPRZ6Jci44+TNncdmuyVMqoECFCSRBH71H2Bxmdz
ipDuAdbM6R4sxT99R20ptSRuR4+g70kfA0eayeD0F01T3Qu8WlnoVDE1sBXQtDwUtfjgeEqVytxP
1IFWXYM0r59ll54BISOr3mhKzlCZfDHoBhRr5kG8yRnTIKpfuq7Dk5TUTVxa9jsUwcq46lGTKwgM
RhQCnFlZ+66zb9AKejQn3zyOpnNHqZnWExpsDS1udOH84kMFL1niTM11LRlz7nwkgeOqoy+qdc8g
CLS38obFTdne5FzvjBqWPqhufCv4QhXBFt48QC/R2O5ZpLKtxQElFsy/qCO81sxwCmLhDECXh84l
2hT6uG1VsbGpu/d7tI1m4ibi0c5yqxYXVNdcdLCuRJR7kndNDEpyYgb0Cu6Enw7B8JUBalNV5M6J
5M5sqj1W9pY0tgU+Nj2iBXajqL+pW2NjyGEAiVhDLFSgIVzXCo32/I6E0ZVrFXrrtNOOZY239/Gm
S8k0XTqCi7Qg5pVDvRrZgG7v2OELiTj8vmjC2Z/gOpgmSQ1D7fqW5mkf8GPjdPYxpNaDywGqFiO9
Zp754fWm2DiS7csg37KwODfaNnsiEK87Wto2dk3rb7LS2KMn6r11unGPPE8TR3oCEqTCYuEaqDZm
aaDrkOg9sjIazwX3CTTzg4Y8Qjz5KKVocrZ3B/U6qnHu07atZODDTWt0N25ZM3yX93BJbsfB/HQL
+9MRtYDWtXNB7e6M1OTBMUWUOubgHnLPEbco8z8EEaxKP+SJEnBw6yYPNpYaDqAZ730F2dmovbVD
IMMJP7ZTs+/9CigHiv3WiF32eFJslUPTxq9uWekOO7sunU/YmatJuYhnjNlBuZWPdmugwaHrItLK
d3boKX8PqYcHR32QRb0LXC0OrK13Xaegr01hZQgPE1W1SdF4RSxr55I0/b1ddE+2sO46bT+LCPd8
72TPEKnYOXiDQokb5QymqS7wu9uNdsktBdA7QTgDbGnH2I2+fGAFhVS9JcDTbTNjJ8vyUciJxm1l
fqqm8o41AVbUziqRoAnrU7W6jfuCfvCywrvC3qHL7Mnyp00BpRwqvDMl4O1ZUHxV3l7hjYO7Obix
hZkEfXOGbvDNJNA/6zfbQN1zzi784MGd2wlNtWHhm1ZVXHQwgQjUXBe03wdMJK7JEXhiCfx4vDPt
M7MFELjrZGzm+OkQkiuIr9NW3eSuc1XVv0zhtbEfVbHX3HX+jT+cux3bMfxNvt4GiJdL5ac4LhvH
UGhchK9R3fvty9C8RM7BnuQZc0ViBV4SoIGgttnGDmmdesNDj8zIAA0uRBkacS05WFlZJxNFPkar
tWLuP4xNHWcSFR3yjo6ovBifwwaUKx9+E99E2fSgFT0Qix/8Vm+rydrnWXStYcGkuingO9XtSwAX
l0XP4J7GaGaPB/da1TRR/gH/r9QAiJS/lLA3zgAz6XoIirE4b2zQMLKtwN3FaIYoQ3Vj9cWzHcrz
0MWLQwn3RgQIf+vowUZCpG4tOKeh2kJnHMJX+VkbXirmO4lZBHjcqCTEEIkb4XXZtPtpmOK+vAGf
4uj0ZXcZsux8rD99WDasUExR7lzAZR27IQkU+GzjlBTiypvuJ3LdYO+ofMmhJFKTe8grx4rXh6pQ
CJZddpTFY4u38hCgaBrK2Z3/IPh705eJHrem9LLHrh92ghspGtc2FWhwnCG6dGEbL/Z0HGi0De0D
eOlJn106/SszDlNUJG52VYSveI8W+Ri3ilxLIDxiLsgh6+vYlMN009OAxVWWBY8K4Oy4q3X3ZFr1
vYkUyxBbMLZzlMKSxa22A2jz9BGgbNl0lfUlrn5Q3Gk+xy26q6jdVK28Np0gu+bKL2IIwV20lnuI
/CHOJ550KNAmHZygJtYDhBUDfWua50R9Kvy4qet2o4TiOrYe9Vs7Ng24dd/C+i2q8JmF4cYGqdGo
IN+NZFngmunQ0OvIMK8HeVnL6AKv5Cdo121JDiJfad1nZXDsEPSYwrOsh9lxEbWC18GD4LEYcRCC
QDxEIXkqkLlGBVnC/Vfu60TZ9aXOyG0eiiONyk0UmY/UVDeT9r9GO7saqbEpkDJOtU2mlDvWJfTp
t5UDdIc5DojDkifWKQtKxDiNmcU/msa+dNxjzlTc5bh+yFTUSPkS5K0IIq98QlsLhhe12jWkSvWw
hzD8eeexs05VvzQaBeOuIr/QJJD0GqEi/p6bz9DW3eXReO8h0OaRM868XdhrpPgacAjMFMHfMimz
V9nzr94RaSebOCPBESY3caxiOEbM3wCTnLZ4JUmIUkdddoYCw/Nyggyur6AvUqKlX5cwA/l25O17
qcudbJ4z6t5lwXRZmojO1PWXjYiSCGrEQfEzXQTvYgRQ7nILn0IusF1GcR0gS6us6Q5Q+Fjlag41
P6Cw7E4Y/VNYoW1IokmxyUQR16F66lRxpXI2ofZ0gDGCJDjtXj0Droxv57+MofnoYRKHbrqUkEOP
/Yq+YNc+0cIVAxAMz6K7zsv8nU3w8UeJ+tUQWfzAmkr48PmhH0LENNGkEhvhL5t+uLaxHZXxULKa
xxDJ0XiYQ8Nlbo6w8Nfg2hWPbHq2hi8Hcqt42pNrx8ueI+h/IYr4gKdv7FDrmvmQJEJ2cDAuEEL+
Qhj1arSuJvkxusaRlN0DCta3gfXa2NMjR23d1AYfRHwoFJRLCckkVdxIYT2WJSymTb5QxVEiLmBz
RKfKpK7uZXTrM/UC7TLIvQze1WAFL1b97qj23h/xoU09AtzouqGxaKvYbp5CEcEWD/5tr8srHkUf
UXhdhvZnnqHoW3pQjbEQ4A6qx5ahzAbc4ZjZ0M4Je3EHnfVLp4C+mT/svB5/ZWS4H7Rvr/EBnU+C
J271ZZW0in3WPtABz9ehqS4r/AnV0XvdsbvIyG6NQd0GCECZ8J3dsEU8IEDcL4jyOxsHpYRXpCQc
0j4zzqZIJA24FdMIwCRvzzpKz+1y/LRDPLOgL9OiH0sgYIqgaXDZIjyHfE86tHPYLooL3TzrJkTS
BwFeuALWxhzCK16J1FMyAUg6j50quzE9+ctEL0886uyKwX7lZmKNekcsC9eJuSk6fSlz46rQ5D6K
5GdNOjRL2VWqegHxu+ge8L3bloj3KkNjbTbBX+UZPiIsnn5kdrg3CmQNWmvcc7e+oaHEn+6Lr3bw
zuBUNLEBS5IgYIhvxLU/oBRwq93y3vKuu/oLXPS0r/dmC1M45XhqtMSLLUW3eYM4shs+ggAawFFh
D7j0k6A5r2olYqOfzzWfzsvwOkLEXFvoTKjJmEhSQkg270ns0ccMbQQEjwjXEi+qkKlU0Wc4iG3n
2FfoOtjVg7mBU7JTMGWs6NOWWNuytZ6Ibe3QZoUDD+fERxhyZAeoN8LWs6Si0Y6iJdMuyWdjuDaa
exQi3YjpAoZotQhO2nhHjM6Y5KR702P2y+/sV0QEd1WP41zVcgs87llfTTleq7ggpyq/qDprW5FC
bQNPwFsl1z1tujhjyt4VHtAmxbgLIrLtTDuKEbo/BE2+DSd/G0ThWa/qq0Z7ca/5RUjpVjQkabVK
w0hfy9a74aiL1PX/I+3KluTGkeQPLc1IgCDBV1551n2p9EKrKkk8wfv++nVqdkfZqJzkruqpx6x7
KhJEIBCI8HCPVF9LUO1XjC3R9ScV7z5c1+k2q63oiiv9bWfkOxoleL7Uj1GbvCrI7+yKDYqrhBFo
wStcoIZ2yAqI7NDhrp/GfSnUpRA+vip6goc6tkVtjYcwn48aowfYvS6qGRkqV56yMHWjCWpIGXp6
4/gcFmn6oMUk3deWuNaaELee0m5InvhU8Gslqfa4YLa85fusSV3V6O6K5f9btcj+qoh9iEJDwaNu
79I+6kIwI9GjwdJN2xK/7KivKswfVBBs5pqvUsWJ5xBU48lNVKQfcWFC5WoAf2wWweE6RVO8gY4v
UT0/5lC3OIB2ttnEPSlueIUqg0IGTCtGyashCuYXdLpL1Uk7KEIRftYKCA+VUBouDTEeknwcnUKz
LGcq+/csos1xpP13jqTZzybI1YQV6ppoF2GsuxH+2OWoKmqi2LKiHVEoRouyTOPQGwdkBnj93Cq8
guKkPkV+SNJhowOOugt6K4YQkaEcVDZ/VLOuO1ZojPbUVo1tTjzeBDPJwfYJEFfdM7BGNxO9Qecs
uFFQtNviVmzuBm7ccfSzdgEl/Q7MdfOuZjGUPOdYc6y2xtutRiORFN0OxDzzTkMYw2xWrnOn4NkP
0VqNa7DgJqR4xirTvGkrkqIogvc20Ul1U83Tj6FEOxMKdM/qxJcSHSMOodngpUZW+FPc99dd3zyZ
IGnHsM+Mm7CKhqsQLJC+pisp0h8F5b5k3Ifo2iJyQHRALJixPGP6hnKlewIv188iNaGyYMbhLlPR
3kRkqPFoDAVySlovRc4FItOHc37NM1YchkgtD6TkEfJKjkJoD/QwmskzKmI5c1hgxQ/oJxpXRa1E
P6asjm8HiplOO2+QmUY8G2yNRO81cO9eqE7Qky0MsDRE4g4SQM+RGMDtKtIfyB0PNKfiGKb6Uz/l
91WCFgJLhwdTw5+gSddsMggd/Oz6aPpIohl6azPHeRGARVUgd3cG6HzYZoE6Z6DnJhArYwPiHVO1
/Cyer/J4Lq8TDu+xxAgYNH7KZjajBNJEArVynsTJrTEO1CYCZKFIRph1zQOFvzSxigszIGUPofay
oY+dnsMPZxV4r6iAiHqEg9QmlupZ0/IxkVU+EJySuympjDei4S0aZBm0ClSNYaQ/fU2oVe1ZODU3
3GqtTRUTsSe51SKGD3nsM52S25Kn12NA3yNhWX7Mcm7jBZbbuUnRFESjjWZth7wMLTWUkobbLtEA
FO0wwY/Xyaz5eWSA8QnXqkd01HxIEOFmLAFBKOrmvhiSYG+CeudY9t2wdG6LQ0yGHBrYnF+1Hd5A
3EzotZKjKCC6UgU1Pw31qxDdxPdMr2qvM4ePvgbCNrGMBo8nSFZVcfhtTqrELqIOVVhUeVwQoyPI
z+KH2arGN/CM88NE1exej1FxnNBzPgAQMfol6pQvJbPqLYhPXmIT6AIwuBkBKvhFzvdW073UWqai
+DuKzE3RtAVFN1wCLZNgvK3jwNoY1qw4oBHUbvs0yjygHpqHOiCge56TbBvNTS3QgtfxcG/zbPyW
K3n6CszHVZH2yLFDcCfbIws7b0TfAO1CGmxZC8LDUkOYTLPu+xQCGqHB271+0pFwjuVt1EUqtPjq
u4ypB6HjjlfTHALQPd6fSp89ZlpwZ7QYAG6Dh2QcvsHfMQw6JNsgInhbo4ORRtGW9Hi9JxUKN1mL
Fn+Js26HkfWUqSAjhMDGbjINrwxQ1OSpq+XdbTeH19FcV/tKQDh4QtbbIdVL8KDBX9kXGnnRRm3P
W4I+VopLqE8E3XZagzenGrwauvUMEGbhhLx4MgoV3d8kPMRmfKg5qhZTHG/TnrzMwezlerWtkmJf
o+SiKYqXg6zGJUXDbMAREe54X78MrbLnSWYBdqQd+05DhY5gZJzWw04DeZMtWnWPTuLNUAEOEFJg
G7gO4xB96VwxmrWXMSwAge61Vah6ACxn2JhlPB4VLXpBXdhDIml3pjWhC9cGR2Gkyl3E+hwsFXia
LXSCeV4CdplWpL0O0QLeCGbUih2quFK6MK0caradq5Q8d8LZ/AbkV75RY6PbpyOBmH2GbCBI8N5L
pzetG49AyO9DEX5XUM3MktFp0E7XUiiBdse+V6+i8J5G00HVHmMEMID2vyu99TJDg8MpW/ZUF/Od
ZfVXbdUeSiSHSnkXxxNaoeybqY4fVoi+P8t9PfqmKdyf0tofsM1gRQSCwFKPg2H6JYYrewbZbcC4
suFI8YBr0FHm4E4P0KcFckJ57ki0QZPLTebsmKGEk1v8ZhbkBvw6tU07Mrkpyu6t+lHqaWJ38UPR
67k7LtGDq3SrkNrlpemlyS8LG48mm+7pPHHQGgUact505QD6O5CXFajtR8GGl89VHYI4qHRzpNgT
0mtNj92m5lvIQuLxo3ngjtglqLRtwUpG7JBzSLZScBAXvfVz5MmDJlKIpmjJASSDXkym0tY0SKmi
9Z8Ddo4+Ue/Pi26mpcbJNULdCzO/dVpNbGKgvi+ybzSKwEujhE4R4NpLf3TJNxMV7fxan4FjSfj0
jPcplKBtK8aLoRocMkKDSjN1N+kVDPNZ6O53tmp9i/VnPJ6vZyr2WY+2HlecwOyf8yYevKpp8Hri
z+Dj2ugLDZOYyl3VgKOimQTi7cvU9z+MQNuFUCaweXqY0FQDV8I+Mys8JhrVJxrqmpaxLwp6XWSh
AzKw+7pHf9USWyszfxbsQ0GkSUpMtCEzxqF08mADWVh3NsfMr8bpLVPM+ypoZ2ccnkC0jkYAICha
eMOL0qEZ+jJ5cg/C5fnQ0To7aimeEHGlzFfQkDWuJrXaMPBgo3v3c2Ra7c4xKodDKXQ7ZcoRZfQf
ajpqTouvvp3RizXDwXJqdagOQahyPwuTzu9NVDyaWv2uzc1NEQdIWbQZvepSQTl/Bo4IT3ZHVdDs
nNOg3yk1xTlBWY418feEaEegm7wmNX08r3EzBGgAjcN4V4kJxXzxaLQjgnVzT0DWCfhBddS7qnZC
DcoSU/kBgDY69tmAqZTxBtUAxVZS6xjUKuRDdP7C8yW0969lbmwngpZ+mEIOqxjb+BZ1fOORtOHw
BnBa/2BEw3MR4Y0TQ+vL7gGP2Q1qC8XGAulNKdpDY5Zgo+oWuDYXcPAch7xuUcXr7wOtuAZ8atjX
oruNW7QzliwddLQPaL+gpKQNaGQrSDntPOwxEF/cdYW5a1jW2pOIAO1pv2GKx2dJ5Y6FvmG1Przo
Rlt8iBDvk7yK7tLc0l1rbhWOd+EIyVOGW1+N++sIeDtUGY09HRHgg+KW4DWI6EXgi/B+tS5RFbMY
GmIIm32RZnhuRVbymomh3kaWaI6UFART9NER/N/PSTTFh9hijyQXCaosJjLPrrHVJBNbvTAIajwE
bJcmX/jhakApWK2glq74c0DR0Bw2XASo2EbmAx7eo5+nVQrdSvbdUNEaCGMWe2ZI0OAsrMjNidCd
AGSiXoT2aWqr5kSdPsubaw2Z0zanSBfsQTcQr0zQm1m8AiAhVzA4THp2hSffYLPYQF4DbBnSaEgm
qLnXsfEA+tEHIGSu03ZobN70b2rQxFddO97OAbqzeWw+EKWcbiKQat/MOVriMTUBngCCC92azptI
+AKZKi8QrY+I+APPTdSOg/45tFCPD5OPQstqL89QWx0A7gIz3/Q9Gzh3TKRknq5EeBXE6L+Jjt8B
hGOhuBFUtj6OhyrXj8k8+JiaEb5umL2taEkNtJQAdEcxIAWK0qQV/8iycHRVNbEcJUbNo9Y71N5L
0LMPSQeZkbh+JGp211v9W6jHXqkXG5Ok1AFhieoNc9i7vUCgxQTAY99HWF4f1hgFUGq30OtbTQt2
zJpqvxAs9EMcnCOP4rdYQZWMKaHpazGeEOhrANjVdIbTj9mTmk/vzWBeC2t6LzAfjlemDk2MDme6
F0S1oym37BE1Cluw1tzUjRmiQpRA+L3FRQH0xIsqcDEXav09GqOnLoF5Cx00Lx+sPZgNe7uFsOld
x8rGtoAqtIHihLpBTt94jqdmg4J4MxvXvGnvSK5UV2FiQmuxRllARcKM//gN6LzvoGZ8akZd3yaM
H/qyfshQYQG7YNmicz8dgNPbAcV6oEOxE5040jw+6kB2+2XAK2/WitSbexRH64ZdadCaQpoRfyui
EM2AFKBBtcaQajcCZaWx17EtH0dd/QU4XYsk2EKtqP0xDmVRHkTf5FqCQTYztO7wR+eBOWissXRE
laRAg/66LRQw5t6rCsq9QIAguzLVnxng0nh8/FcWIHPtEkNHt5Xmt0yf7tFq+w6SCMR1ajyO1Cxv
UqW6Yxp/RsKmeoKg9yTqCpXJKeNoUwHA2ylVdCyEcqANBLrJjGKcoNbVQqUUKuVSI82dAPk1SBra
2yZEC6REKwLBs3tXMx1DL2GDCFom7xDdOuD7oikaa/uoGGMHzbsfTaTEuMBa6oWoRTuhWQ+vZpAD
uV5CcLFw4LEIbl+DektzBaOBFqZQ0cs2xSudPywA/dG+tZUp/No8hsxPWTUTwDmoSkK8GhiB/H2w
Ml8tjRUrK1NARBormEu1oXSZ+sjRXBpi7b7r6hVmhzVwvDRSQBM9Bd0skOQVet8Bi9xpvgYE2I6i
L+6NTDlVlgpp6IJZN4G00wH/U+rQM6DpU0crn21lrIBK44dRx+uk7wD4J3g6CfaSk9HBk23F19as
SDNGk5oEEVvGCqJOfQVMdieU9irS/4b35wTqT+k/R2XKKjMZypQY1dPxCkfeMQP6zPtflw8OXVuN
NGAU56SGg6UYS+7b3B2KoPenCI9eSIniYd7m+ZbSuNoCIa/sIWA4HAB/zoEftcqrSWflQQvipWyM
Yl+eNvEmC8vKaZWoQ8MMmLuso8KJog59kQbAeRNXK+LdZGxCc/mjJc+ANm36Y10r+XHmbXOM9XTY
KT0wAHOSt37QmcDNWCNFFzMAGB0y47eXv8DKyNjvD3QykhSm6OFD7AjfORwBZ9xWvWqjy2B30Ttr
1C96qBSnSAlkcTZgU5UUmHxqogzzkBbpipWzZxuvGQ62blwEv7nST5ZUDJVeJwNYW/r5tqrfZjy2
OhO1K1QOL3+7FUPywFAZ4sU0c0yBTxwTGBACByTPnqMKxY3dZUtn3fTPkuSJIUtBS5AomH1L2sRl
EfAdaJrqlbKyoDUz0tlGxQ3l3kVGcqTCNTITIxWopdA1Cuc1M/SfZ1vregWDEFiNkkwPkAO6hmTi
L0UXa+O+a3akw83ASCQSintdT4hddN/JGLlZ+HB5a9acYPkRJ96GN2s/9CoW042Q024fw670dPVB
8Mev2ZHODiYsCPqP8GpAsMu0tK38Y0BDTW2GFSdYW5A0PIjXWkO6hSIIpZC6uMo1IFyLu5E/f209
0iXfKWkv8uWUTug7zrQAAP0jrw46ir6XDZ3NJk7OjnTVY9SlTeuFZlabngNW2xVQmpctrPiZfMXr
oi01pYEFUfxMKN7JHN0C82v7L9/u0N8u+WxhWwJzcvX0udJ+qQDBJatsnCv7T6UgEINABQUJnJqc
Rc6AotnQvGK83Dbjv2EJYn92Rr7j6wH8AihtI5tEIWdiKCw177W2VfEc+toGLS5yckZn1BMahWBJ
abYP4sxJS2BRwp9fMyIFgsmM1UFvF+724T5MQRFkPgDqctnG2en1ky+27N3JQuI5JaLIsZAG6Iy4
LQ71jGo2anUTbXAn+MIiK9FgzbelaFASgqEfIAldo/wxqu9l9ax89cNJkSAMGxRlQpjQILxUi8qp
1J9pa/iXP93aQqQwEKM8gA4EtqdHnTZRLQevSZvGKxu0bMCnudE/GyRTjYS0SCdzQiho+HUIETu8
r4UG5Nm04tErQU2Xcv0xHeoUb3oQTMTsURmCbTUNXws4uhQHgERC72y5pdl828x3JH6vogPvV07N
2fzz5INJuUCV0KLUM3j0FLYOsJGYdfqepvdxdqN2vy57wNreSFGABlY6dy1M0dZCjvtWAg+nt3dM
X0mpVzxNX/79ySHNS0amtlx8oAJwoECDBUCpxuL+5eWsmVmWe2JGA9wNiB8sJ0M/s+oy10BLKAR1
wWUza19NCgDdJMbWyrCa3npixhtmQjFbhAJXtZatrRmSwkCCZnunLnlH3aDYS1HWxHyHnh07uvL2
X/twUiSo1HbKgxDlBbXBC8QSdoGCXRM+Xf5uK1Zk4uLGSFMlW7ytBsmDinG0sB/sNHr9mhUpDrAq
7UJFq+EE1HAYenRWuuswQPw1K1IoKNGrBtwBWwMErx2xFmgvANyHcCWorX0yKRZ0eYP5wRSuluHP
k/6Vg/RjEn/FzfMn4jApDAAVxKBGgsV01W3Pa2cCwggonZVPthKg2bLWk9PZDFlpDAuliJhCRNAM
5d8EWg1f2xcpBLBg+p+ccAa6N4lQjSBuB0z1ZStrS5EiAGkBHiJ8KcUYj03wnY7Nyrc6e/IpML4G
5hlMxiUnBnZ3mJKFfRkQWszAfiPA8Gjaq07Xbs2zDnZiSPLjXGXjkHcw1KJqzgLDndWboP6rV/SJ
FdmN5zlNjYVPuAoeOobJKYwHWlG8sitra5HcGGgYaHMtrOXa9DKWEKXlvd2tBuWze08X2UNochqq
LnlYVBkYcalREaDjCISQcmUIdUVn4vzu/zEhuVc19QrEYHAeEwb6hmYPmk17jn8QrV5xs7Opxsla
pAsGo+F8ANYMCU2P+pYC2eb5OdInN25fUOfwLx8abdnlT5ngiTXploFSe1JWFjiYG0/zI0fsEzdy
MVnqqj71pvdkc9neeXf491eUrxtDdIoZGVjchP56BRKGDlpOZb+mOrGyWTJXvqJrk0YWEqY+BoIX
kGsSPVnoxJJgTehmzZJ0VjGYqw1oH6JurumeGB9V492wBGDe04pb/Kb8urBTTDqvwsrj1Czh44ZW
HHSAfgO19s1UuUrKGESLwWsaNJu8NJ8wzb9WnFhbpXSKG2Meyxgj+RBZiVFCxIARf6P6I0vWRLjW
DEn3UVsFQaG28A8wzDqY+s6zwI7Nm7K/+5ofLr/j5N7LgLQMUEVHL603MSDaueZUug0AXZfNrC1H
Chq0El2X/iaZHiCuMt4ChuAQ9CVjo3YvW1o7WFLUKPqZUWMph0CEwomMtwYt9bhZSePWliMFiywA
2ZCy8PYL+jhjwn7m1ynoTmY0Hy+vZvlDF3zdkFigO2MQsc6QYpkDAVME2Wdq5PUF3dQcdBppi2xr
sHoPje2vfUZDuuNNqGazJkDgAC2FnWEmnS0DYmBVury+ld36zet04n4VaEXFvJSUQsyzdK1qCw2z
EX/FePUnthtSxBjLrmrj5Vacekgcjs9JHbi9fkjQ+b28nBW/MKTwkIwVhR4gniqAejtx09lRemcG
GL1pv3Z9GFJ46JKqmU0CQxXYf2u0y2ewnLfN98vLWX7uJe+TggOwaUNbDWg2ceAYWpa5OiDdl02s
XPKGFBhytcumIQfbNGPven9T568h2XbRMpj4d2nrv69cQ4oMqMaPvf47xe9qp4k/AHoAg/ZDK9bU
SdbWJEWHuIkqHWQ0YHID7+aIeX0withJPQFHdztpT5c/4MoJMqUIAdRS3otFpWRW9noUAwEC2otI
eF+zIoWDpGVWqhOcoGB4wyiNQ2GlTb946Znkn5dRZBShblSwogD3nj1ZEMFplKsQJCqXV7NyTE05
Hgy4i9iAOyKsEAv2ZvMr0e8IBgoum1nbGika6EYhCM8RvMsF9GNcx+A1qJKVq2jF2T7pKodmYpHl
vjOje4AH63z2B34fjQtA+v7yetZMSeEgHkQa0+WzlYBGhOI6CH/OoK4ZJoxy/ZU8I7R9/vclY8qB
wVLFAMY7+AIDb0eZ+RGvQPvw8/KS1jxBiglVlChE1LAypAFQA1syJ8toN7DGK7Tta+8LWRXeoMAe
ayDacPVNuK13w3XsKU7lCmIrG8h9u2Kt2LD89AvBm0uBoUxBA0KixWB4RafIHsebkVO7rB5i0LQB
Irf90qeUqwIpOBJJvYSItrzpUXMyMKEdGDfFmkDBypZxKUiACgOKLuCTcDsMKWjJW4jBvqHjDh/W
eExXzi+XwsSsY9yrXbo3eolJSEy8Dsav8K+4X6nBIapILRToJQ/sddqnFYMRRTRItq4ExljnznSi
1HQub9D54/vHknQtgWmu12tAoN04vgJ7h913LUi63of0Cfn+X0XYf9uSoRZBaNI5WJ63IB9xqvoI
eTYH8s+R8lc1yD+fT0Za1G2lZfNygANgBjCLhsI98Kbk6fKnO5uGM101OCTlwcsiBaOxEmmdgbjT
pUbrgZLaRkAHiTImNjA/XKB9DA3elcvjrJufmJT8Qiumwuwa5F4Wu5+y64okbsjvm3Zc2amzTn5i
R/IKcChRZkSwA+Jm21rwksn9wqJx+QOurEYORukQRka2UAKDyQkjAcfW0DZJ8VLV3Lts6GzU+7Mc
OQoVTYlx2mBBPOoG3i1gE8vuTIqJRgqKnW0JirDL9lY+nxyN5j4t/pV+DfrrTKjN6rdVKMHv0/Ip
lJ8sSgpENAL9AVsquuoeU+EKfaZQXsiZgWq7S7zExxirN+J/Yqh/hjpM1L1DawJUbk7orsnz/j5Q
l36LlNQ0YLwi7dRAKojHN2ornEEtN1WLNnBuYVRLNbR7neTbOZnv06p7N/joA4D9Vg5t6VoawPxh
hfmOagOC2+PQpBt9KB9KkaMbxlcO7ZrPLVt38rYUE1dDa0HZZqDwIHlmazVKHOIR7F0rTvCbFv7S
R1l+yqkpDSrcJIkBWKigwJxY87bBaK3VU0yDgKxomcoRczo4Wdu6cx0fOajcVqK7tuaJUoxS1CQF
E1iIe7G2g43hWCCG4zlmEF3FyX+Zm9wDHaGrRt0WUvVfNS5FK95aotJbXMrZrpk9dXyL8u+5CzC/
A3Y6EHBOzAPZwv/BH8/KFRkW+GQoApVFZGGSCewMs8gK1cUclQ/7PnIcsms93Ve3zYt4uXzc/4M5
TqEPq1omboN/7nTDFQ04tWCGOpLm6w6oLoUNQj5n9trNsvUrH3Y5TbJjmRrRCNVVyNfL4QwLj4sJ
bwiXdNw1M83TgxVlgHNX26kF8s8FAR1sgeTSml1Fu4U6Etgel3O6KGAY/D4GXU+82ms766qnNqV4
ZvI+GlmjzNizcNvfFFcT5kAzW/Vzb9qCMflXssmv1j7luXBwalQKXIVhtJimbDDclwxOos6eUTIQ
klMMAebeipcsC/i8bRg6gE9ihEiWkVAxFoGbOlQhJKz5zMfjxTW98Dg6ui9881bxV+wtmyTbA3wW
eELDJIzKbmJiKri1DAbmRLd3of0OXmUHFMwuyKIOHaocK16pnfuWp/Ykp0kNXvRqAXv6Znpmfulr
2+C23jb+4GNma99von22oWsp0ec3FDIwMBVZ4EVnFJNZ0uFrSaKVtQpyLJBgeMvhix6se0yxuctn
NTDGubLOT6dPsiflRkMbgqsnwjRxUCYbrWI3kwUlrMt79ylsLzZMjRtM0zglsquAPSQZSw3selHc
P+V4JHrQbwdnArLzFUufZUZ/m8I7w1QNZnG52IrBKqsD8eaENILARwRo8gzIW7e2DoAy4leQOErh
/787XZJV6bD3KakEWKUnlw3fmoViOzxUUeRe/opnd8r8szTpcAMnNln5YiQNDHAGZn7R7i5b+JRY
SsuQsgkDF7ma9rAQkxvNesVdP4Kr0wI3BS76ol070WsLWk7gSUahW1D7U0u4HmjgNphrQrkgghA5
+jPI837fpGvOrn16H0orlBIIcMZPJZ6HMOm3RzDjdPeF6WSu4rX24IKTwwXXUOMGh3qz5iKf8yfJ
tHywG3UUKB2M7uT07uxqdrgnuyVlyTdsZR/XPqx0pkNwfvCAwJQGei7BhgNADith43N4XJbDiWYC
DG9xIg9E1SLjdE5wppc4BXoo1wh3UFuPfEz6ebNXlg6Ilk2E6FVV37OrO7EsrY70qVbrGAlwq8L4
bmFqr0nWZsrOb9YfGzJ8OqlCQDHC36vr3emNbvlOh4cMj+26Y3y62P75JWUU9RSZIobY4RLxVad9
zPHU6XDFIITZpcNWgICfbjXJmHSrhfOiIVLg4w2sjJx0rr71jQISigrsf+C8uRxPPidBkjUpLib6
GCuR9XtpnIFvEkR3tgWKLuEtaXPvxSBMCR2Qdq46yW/dlX+kC4tpi+hctQyNUllqJupi0MFWuAhA
E6fdmB1mk/3gKr7mgxvccXbIdvVO//1wiI8CjyeMe5fCM5Pt6BE38tbe7Gc9avktSKcp0lwmeW0f
WKBzSzv8HtRGi33hpA7dRNtsDzL2lUvw3B5z8CkZ3GSQ4ZP7mqquTn3EqgmtwBIEEV0Iis6cgqWU
TYU74S5eiwXnPJgv6buOzAx3rhTaGqigoOgGifLGM+ZtuG02iofZxV8qvuk9Wl3by251LojjIwL+
Y4AtmxrSvVHzLGAZwfpa0np1AV53HgGhXSqPcV5p/hRGK7nusjeyL4E8RiUqW8p9MoKaJUXNhShA
HzZkV1UIhgxlnveQUbsuGxUUpNSlpvaO2eF85cueXemJYbklpWhdZ2nK6HIwOj1XRtg7rJnfzEpT
dnpFw32l6OrKoV1brBQhzL4xRqNF6FP3y06mG7oBZdh27T48lxNypnKLYKSSMblXIEDV1Zv54jNi
eiYJ3YUzCI4yk68s5+xh+GNHrsrNVRA1VFGhrmOhQx03xRvL6SsPU2gsimJz2TPPZu8nq5IfKW1V
xTE38PFad8neNSjx+IEL7LCHMDfa5L16v2zx3GV4alDarUgdk7qC1hUYZuInzgGwwujPWtp03ogO
Kmvdwm0vw1MBUtMzViZQPirCDZvKu7xV1x4+53JPDvT+/9qQcs9Gy+K+miaQAsMSIBLGXgVNcsDU
bVuE0FHvNxBNWoH5/Yft+mNUiiRTl/ZdrYSgzvLbXY3JJZ+704fmgIoDVPQo5ax9ybOH62SVUv5p
VYMOelZciPqm3kFy6P94uH53VD5FrBM7UkROE1aLYMLtN39QIP1irz2gt1PezLbiMQ8iLKDL35g7
I3DiB9O97JKrX3X5CCd5/UDFnKkcWwmaBn/yqBt7YmM5jb9ku/VVtLaLZ6+fP4uVAURWRwwFNJ8j
rp/qTffG7QeI9T7+VYtb28CzR8GAKo2qUw7mHmltBaMVaMsRkUMO2VmjhqjF2kk4G7H+bcJUpaZm
VCWVPk9L0G+U7wXre9ClVPtBwQYKYqwMHpy9YU6MSTfM1HcRLQmMiQTCa1Hhp6keAvqQvBKhOQtX
9YpzXP6ApioFLIMaCWPVAPYyREj+q9t04T51IA63EX7XODHm0jdrHnn2rjlZpJSGYsOysl8Y8uJm
Av8wuFcrkPTiw66sbW3nlrWfOL7ecz20CtRukl27WygpOjK42tbyRgc4PTDrg3iJ6Q5m+NG3QBr2
V3fqyTqlGApeENLO4EZzOcSKKgWU2KDb61ZeEOeP94kVKWh2eVGBwgQ7aFzNfv0IlL8L5BRI4WyK
ZSmr7Zi13ZNiZg9NNZCPIkhPum+1Dyx7oNP+8s6tbZwULiGX0Nfh4pQzAaXc8LPMrgUmTdt+JVSt
2ZGiRz6ZCphn2Igpc/MwjIaThI91XTtCNP7lFX0u4uP9ww2umoRyZuq/3yMnvpiq+hAZkzm6Ub3D
YXss/dCD/lzqs8kO7HazlpSfdwsTTQqdAtKi6dLarEawGprwSxSm/viYeoWOtowH+qSlHgyNRVRL
H1cWuRzcT9fcH5sywlwF52xpmbCJlhO7j16h9IoLrvYwEjp70Mhy1+gVzr5o+YlFKV6qFk/UJIKI
2PJY74Mn0y+Wq801mm0pXM1hTgSODnvN7tkzcGJWipqYD8KNVOBkN1n9QJLbOgfLJr9b+ZxnL1Ku
cahdczRiLClORn0e0NiEe/Y+9XNXOwSu5YA6e6dvLXdciSNnl3RiTAqWkLoLSyPCrQ09Un6tw1dt
MRb11upK+ldp+YktKTByNU9AQIjz3Xg4ezZ800kCN1bsJTAvFTix1nI6vzpGGCFMxxtHClqBZoS6
ZsAzg+6tBuYX87Ago1bWbpzzO/bHjBS4grrrFAJyUDzWsh/FPnKFo9uzE79C3WE1eT1bPeX8jzXp
iOdDwSfRoXgUZf5Sw2wcuo0ehNPa/a/BNfzquJw6FE9WkgZ69nHwx7Cc4YHGouoCDacuZyzeqqCZ
3A1Gp15rZmPs+hL8dtAqfVQ7o3OUwYj3Qw9AXTwV6RYKfW9KMLTXQ0We0jm8hyNYNp0K4zqvIXA0
QHrODkQJcT8lUTGzaugOy01tg/b1M/K/FHR94OUsOFMco1WgK6XFH/GkRDs9pdCKKaqfbaILL2oK
iKaMRN1HpQa5x7TTtox16spFdT6scwT2peRqGjIWaNQRCormd65LfXact0x1wuPkY34H9hy2EmHP
Xlgn5qS4A046XPYccae2nsqoAiOvjkF1Bhp36l4OPmcTUQtdYGilEnRuJE+u5pCaWWCAIreyIhuc
Re4wlygql0doUPl9Zzxdtnf+vrIYJsg009CpXCXjCqrbJoj9l5gQ2xlUK3fx3kL3gTTbBVeyXrg+
v3knJqWvabWQWsCg8ujSG+sm3mrb5bRWkBpxl7tq7alydu9OrMnRfE40kGZyVD6U72FzG4OPfape
g2wlp/kPq0IjGEx6KMrJWtusqIlQS8SgpbIJysvlEQ3mejs6QFFlHYfxGSmEzMZSCV7tcBZNtaRg
LqBcXWEkd7n0UWOh++AK//CWboryhElw0CpB5dEXj8yJ0SKz0c38m/fE6S9YvvxJbtWAup7UHQ6h
1YvCaRLtJoE+bjSRtbHN399OTnBOLcnXSCxmmnGcCn0TbKBVfQU+WOO2fIHy1X+TdmVLbuPK8osY
wX155SJSUqv3xe0Xht22uZPgvnz9TcjnuNlojuAz92FiJsITLgEsFApVWZk+zegEp/GsQxnZg5/t
+mMNIWrXSO2Yd4FuBWAgl9CYFlUok7NvUqBe5ymr8KRvPQga+tOuuEe1BKib8VZ86DzR1Y+C2zul
z6tlbx7TtWUm4ZomkH5DpxtefIWZRd3LvHhHWwd17EMuzB3/dzgKda/VUplD2i5alZWQB3aFuTeu
QhTXPKEaGw4kZfPUWBLODAr1imyxRDNgSTBSQUGCoPrjM0EWCTSxLf2S0fOJuGnrVihYG2NyLQND
VKau4shIVjWfYrB/SsvdgHmaYFgI58rY7HRgPYqmoVauf3p5tFktCyotkZhKHNR6eyh8pYTUQ/+9
CmMnjBSw4HtjLFPu3eByUN9c58o0++3yRcvnAnleBzL2LPNrEfIMVIGBUzXZPA4rO0xoNSJgaCXI
WuB+MgBFMcfhAFpyaK+qyoivKDayAtFwQdhhXLPjeA79Vp9Cwso28y2HtGsmMce3NKpX0wAHO3eQ
8R++IJ18RzNHNdh5C4ByR2nQEdFRyAh9LQj3L6pdXneoGF7+Xp/nXOlhU94tMZF0qJMROSzuKAN0
yX5omHmAzEeD9JGmOMjIiitrSiCkVgzT4soTcrWuaEJOUrW5o+juAMWk6IrEtnfMOQ7BJoETb0nF
naRWtx00gzkL3UpvgN/TdQCXIANxfleuroxwSCGQTtsQnWv6opdj8DoOXYw2FlGAqUrra73PvWgX
Q10vDBReSXHz2bo2z+wzscy8jekdXcw2LT2XOwj9pN7bjNd551uucEW4Vbftj7taM3N5GYsC9cGh
xnMBXkRbnoXT7wjciFf32v6A0Pmw8AWROjIZgdXmBWkWxFJ0dRwh/5lF6Y7z/TYji/pugtnAUMGY
ExS/6QUIyvzT4Cq71sflT6UwKsCLgFO+anytu+FlcZuhZmWY2UQo4hQG2hS4JwzjNRt3eZ1+nU0U
SsHZ64pQj9IyToDZxFBZK5P0J618tYN0T9lkOJQU2oFqqYxLN4mcGMucd/quF1x+VvcPzvK+wczb
0uzKbjQFOItUWeYrYoK5Ay09eP4kA0JmUlRAJzWzyB4jF6k3zcJyLVdT/YvzmTc8CQgr1cT9j3tZ
1pjPPMkpiVK5oUuvn2mHJrqjySx5Rr8E6eR85D1tt3A0Hywy3zeM8zETRdSJKSfD+LW6F5q97C0B
iEAgHdX7+eKhaR+Ub7xDsxUTYNkERAIh2EAi8vEzZ6Ie5wYpaLU6CiAgEUxAZzQe8A82cknUsO6X
0ZeI3fB6ABu1kQ+GmVtaxTPIMPsIQX96WdqHCI/sKX2+/CWpu3y6Jd992GKaKErcK0aWtzS96hDt
uqABWpoPRdhOTzXFMgCEknRkxh83cYLERtmpOJ4UK51EduxMAZRdQJzgGb9oZWnmBYSN3dOBuf1j
kflso15CZLRGKm6K8gz+eCJ5cqj6dQTZ8ct7uJ0HrEwxHyrFC0yUf+eo+W3hDcFbtpd3ahDteIva
OgYfVsVkVFCoLYdcxms8Dk/6ofD2lWM5Ym/b2b4sXPM86cF/Im/sJSbSFMPAtQzhdvZWlkRIWs6W
OrqFqaEbJfeVCznEeW+VGNW/vJkbCYChI91HecMEAodtHMbFUhom5HxcqK2OKKKYoKZXBijImuCy
eVEHEh471eQ+3Kj/MefAwJNcly3TkCQ0LT/6Z7NkamuoCaT86lOvLuPJ0o5TJUM1pIWYqmwGA8JN
lkJQK3EuL3jrhWMAHQjmBlReDZz4j6bleoH0GIRXcATjW3ACBeSFMs3EQXwYA96TnGuNubQwIamG
5Le14rrcTcFwWJwQKFLyF5WcLb9ZL425rFD1U0qrx9IKCB3l8xV0h8N28DgbSL/Np2/3voFsDIPu
lKAp3XkDx2e6JNVt3d6FlKsde9aedxVt3X2rRVlMYEH30lqQbY9uI99OeYJMKjN4FGT0/mSXhLa5
iCcvnQM1GJ/oEl3PqiQaXbCG3jVpbZv5o1DoASSMOO63tZq1JcYfwDpKlphaSmdQAU1foijnfJ8t
J0CigJkDyaITk8x+QeEEwnidMLiQLoRCTvuU9dYBhDb/++vkQ4LAmBG7thgoD4abjdmtCMXJMiYc
E1twkQ82mEAv5mTWQx02YpCFE5sWeaqD7EG0OqAyf8C47SBlYy8/s1fCzd63rpkP1pkYFUsAieoD
EhGab1LUfnQoj9Wepj11cPlMbfrfKr+jXrNKbS0hMVTILE2uhqsNqtF5UAnzVZdFdxBC4fF+bMak
dTZJPWhtrQQGO8sUtEaII6L0gZJdvAN5cRPg1YVG4b8KguuUjtlJTPnHugzRRaR0UG7qgMZOHGgX
22ZQQ4uLOzuylf3gy72nkMx2NhWa5qaew95V8dztMw862KPTHaC6siO+8pp9v/z5tp4mHwwyO6oX
8rDMDQzSbBnt8x1Gr2PtjCWm4IPogQzcoart04GmqKkCcKpZbDkkEdOl0k3sqniYFyd22idyUz+p
qa275kOLEekr6wDN1YfoZnkFfeflJW8ksgZetEAcoZSmKioTMdMU8vJWiKMpHpJgCZqAPsGIz00U
ti6btR0mXkJYrYEsEBJmegire3oItfvEsfzmGvJ1/vJ6eVlb6dDaHHODAiyg97WEzGupq+VHkujW
dTuJqpd1lgptp7D4tpBq4dwJ//Al/2wmixcoCxV0rrM+ulWsOoa2BOQK5Wyn9i3PIBgBkTAbaEEz
+adZ3Og3E+Y5M7flhCDOB/1EV9foVVgAbXV+mShBF4y7ft/4PDNbbRLDRNEXr1j8C1RWH4OPKkFH
MZ9xVH5H1dLtoGdfg5Ub9AHP07E4xLvMQU+o2MsItImeuD033MqbdyQAo7KJrgGFhnz8ESSVSk1o
cXRaL7terjLd1jDh7SSBBl9WbyG3GdCnEoYIa4fy4D/WeF7Ed+0x2vE6CVseh1YKSDAxZKpLbJGo
7qahg3IhQj/4DQzKAmBN8ldA5L8keRrZZK55BBGb4XFtkqkmQKRSEkEIBzwFCOFku7iGqznxTtw3
M6h3QYoCqBsPMv4PRkFaKqtQY7Q+vWnUHCrcKTgUOmx0+kN3gMj/mWBGOfzSOXPA5WDZSrQsCTyc
wKmjb8v686Ai6U4jvIBz8qoCc6Z2OicEbtWGUIu2MMuBmWQ8a5nYBKFB0uhhhYJBZ3S/SNXHOzLC
1FTq6lFdmiZoWn1wzTDM7usFwpQNUL2c2LHlyevfwASsZhghfDjCffA/uVY23IzVdAT06ulyXNw8
tuieyOiDGxpQVEy6lytVXCqliAeb4kD8u4/B0zmaKDfSkm3tNrltxvcFenwqhvJGMBNReV4HgPO/
yCe2f4yG5yquHsC6LOZ+J5NC+oIghizKU6a1XlRON7HeOcIQe0rVfxm7Z6qDKYY3ErRh0zY51lXz
3IcQMF0kcAPcRWHux1BjE4pDs3y5vFXbnr76dUyEmwHqxCagZEgjHLmlJSzx9q3ax8cGncj/WexC
FelA/J+9YA6zGXWNgHg2up3SZkchnSB5DoI6yLuCImUQY4lTht08Vyt7zMW/iJDRkCo4fYQKgReP
aX7S69m8uryJPCvM0cKKNLGWEKD1XA+mdJ9MvCGw86QV++ZbbxxzcnDXqUJP06fMdDADf2pcMth0
gLty9BSKnUCPqpiLD4/o+NwJfu6RU7TjpcZ0Hf/8I9DG/ngRVYu26AWJ4Su95AGdk/hLGe4wPgOG
yVGDq4KmKpp4fZfNoPHnG6oie5itOevHmV5/4o2cvgH0CWEvXnSUOUujf756ZSwllKzFkKBhfSwp
59ahcMR9sVcccoD6JCcM8vaRudDFKa+R8CNvK5XRj6s+sGYIEfczZC7JNZlKt1b0n5ddlLeJTBAq
wwolcgGbOOMOlbVrE2JDoCS6bOTyOcBNxmyiZKRTQZ1UBc8uamG9ylOW4S2DiR/hMMj6UmQ4zxK5
CgfjdZ6Nm7GU/18HGjHr40LiKJSVxcBClOU6N+7y+e7yRvGWwQSMGIzOWazQjepkJ6aoRrBzGrzg
twU1XEVb1Es/LqMNLSAWRpgxT+phvM8xRbX4+g/No0/L5Qla0m6z0/a6d3l1HDc4ZyKrsxTqdd02
GswaOvjewaSadzzBuc1HyHs8/ISPiAUQZ0AaHl/oYfnSPqe3w767kYLYDX8os1vtUY/Q7c7pMCwA
VP3+8gI5n+9cslgtcNGjGsRlWGATPyn546y+DRqHBpC3h0yISBbBUktahCgLiDfXs/MXCAX6d1wI
5+c6wWoZ9aArRUS9EBgw0xE9+lzNRTvyaSPdPKbgEHAvb9w/ZBsKpj9BYiEZbIRQlZKYtQBddkwZ
oTXY+suLidag/AXchkH5xLO3+VwBzcl/zTHhQpEGNZLkaXStZPqplkXhgEP4SzHWM07cpF9pUc3x
/X84c+8mmdChRaGRZBqyPdzQV9Co98odGgO3mZPb8bW8k4FSJH7o/avSAzpaf5bKhBRQmKtjUVOH
UUdH0GR7bp4UGbxe0IrF0J8jdfk+J70/gR98JOZe1GUnE14vf1+6n4xHmaIE4Bd6JXgfsqhCuUQK
bITh6Brh6MzKSxo99MIMifvdZTtbxx9PGFnTLA2UTqLB5ASDlaudMCFrpe8z2SndYbidVRvTGf50
SO87RwxKx8CEiE3GEw9ws3H8PxhncgVlbAR90IURk0l3I6C15nXVvnAWSBfwaScB4aXQU1Q/We76
zKjDupiQjyg3gLqcooN4Y/iRowb80aCtlyHW826LxqJVHCgWqG0OKWzlV6E/+lPQHSyfYKaeRwe0
9RT6YInu7MpS38xV3ZZwUnr81QPgH/fGS3SIoI5tj1/wJLs9Pzu+joF4VwXcGceNPt4H82w4EAlE
A0t4jeqjR+okBwzi+or3F4XAjfD9wRITBYCH1/BVsaUz2ky3+S3FeQJkD2B0L/8lUplnkgkAXQfK
oKJEaB0gH3VoOwv1ahLzKiPbvv/uK0xKkeqQQ49C+H613MzkqhJvO8JJvv7hcP+xwQ4qtHFT91YK
L0n3wpfpcfT7U3UajvlLftTussf2cbrWX3Jff1K5acXGlYj6iA46FkQVEGQxDpqkkgmJdrxPW88E
WLjwIk+LbM2z8KKSv1vcC3HzowGGgKoAoKPW+cCsDoQspiWodNDcEDPJAxOTH1m8kt1WZwhrerfB
xMpQasVUXlD8puBfOmqFYVvxwYDjz0HOg6VstWs+WGOCo4zyEaTuYY1OCYF6Cxi96EkC+0Gxy08V
53m/ed+slsZkSWgNZchfYKyKyWnOSDA2zamZvDgMHy8HZN6Hon+++lAW8J1SFeFD5Xpim8nPfKyc
yxY2T9ZqLYzr9eWUSXKkoc+VzbqTLDIoOSTdsvtsGjjJ5UZa9OEbMXFQj8beMnIsprAsTP7ke7VK
jlYMxTR9GveJ0v7v+TLgGjq6u0jUMSfCLA2iHnlWRPhMpph5XfbVqnq/XHjPnc0NXFlhVpUUozAJ
As6uARZR4YgXrqY+XP5GW2WYDyth4rogmD0Gr7ESjAgHhlq6snnSY/IrizvHDPsbufyhjzdl/SCA
YhWMT86cHIS8tScN/wm9mzkRMVdcBmaLsDI3y6sEIJ7Uj+7l37mVhX74ncxlEIJ1T4C4J2AIvQON
yuS+v9Yj1M0jT93Xbnqt/Wp/kHsTsEQusczmmdSA/qfwdQw7MOGmmtNiis+fYdJcQIAcqQR/jr7Y
hspb5eYXX5liYg1pJEUvWnyNxsV9TlDUdSjqjw4EpaCZ/Sa7y89/hXcCJgJFdAlDW6inM3sr5QMk
mUQ0JJQB7a4lBeRYjtEH5/Jwbw2ufLDEXLZJD/2Y0VBxpVe9a8a6LcyWm2m9p5WiF3aVPXWFV1fp
46iKXla8WFllY8zDSw0MZaJoHKrhTRLv2lyzgaoCeVPjjMPVEP7IFC6VGd3rTwnr+66wOJtCkusK
RCA0t9IPgp2+RV7mDA5qXBEGpXkp+GY4XlljnCxaSGnEdGd6o/a6qQdv7DfOEaJ/xaUFMc6F7lcT
kgUL0uzBla4oiU+OqdD4WOx4bcatZzE+tAHwPAZdDcxofrxdCmUA7WOGMrXsJ9fGbgGnyeAsDiW8
KVx+Hr55RMHtqKNDguGEc8NxdZnlZUOKOAOAQ06hNB2e9ZXiToWWigbedQA0dd5mbt44K4tMbM7T
LKrGDv00zcagmSHb4Px1itNkW550t9BZs8SGBljQ8YZ7z1Ignz7jyjITsc2hz0UlR8VQ0UmGV79s
ndIol32id+YXXK2zrRuTcD32dbSHsCcQH9IkH402/tGkS+RFOfTJanOSDqYV6V6nFV1QleaDhLnr
XVpYkk+SGJNjvRnfEHkESq/Nf8ZSLN5myvA1nJrKHjSF2Ko8Czt5mWYnq9vMVWKzdDUVKsIx6Qxp
Rwgat6o1635fCok7WXpk5xrY9sE0l7hNacVO1A+6oy+K6I+z2jp5ozyNcf9U6yD7lQvjIU7LaTeO
WbHvmvBrnqco6dRl7Yxx20KTx8BbRGig7tkBX1GMshOGQ29npIXivNCADFxeuvhnWk/fSRt3h7JV
lMQeFGiqa4KBDneUGaOtQB4pt7Vl1BJHjiGY1VjZN6Eu5R3n8G1Gk9VXY2IsxLmisiMTOg2HZZcE
dKZ08ZVD5KQef7Br8xqhdLHIv9Hv/cSipTbtoNZ4OfXEPGhWGwhTeoCSCCcLor/5sycaeFQgB5It
dpq9Gdt2WiB84QqxsUNPEIzzGvL+KnbicnQWfentTqm8yzu5fdTfjTIbies5KwtZQ99IaA9RNO6k
sHvBI+6AEW9OVrm9je+mmNuqL2c1nDQEsaTIPFGE0y2lLWBs//KKNkM/0u3/bCP7OsylsdXiHE/r
IcTtO32fLM6WbddDVhaYy6VfCmEINYwy0eISHWg2UDCn8BIexegWEgvkIu9rYeK+nNWL1YB+DHG/
3Ouoh4Ag+UjxZoM3gxHA56PNNj8S0hbgmIEpRn728aYBfiMxrRhAAwOCnOTbrEIIgyf9zbPB+Fw+
kgI8xXB0IMY7Gy+ZHVGyJwN8qhxX4BliPK7te/TRZlzR1fitETHFF/rz+OOyu23fze87xrKYRgsE
WRAbz1VyYLpogzx87OxqL151tEPOs7dZpFrZY7yvzPW4ykUsCgz5wGBD+ABZx7gHa3xweWXb1biV
Jcb7qiURtKWB9+VX5WMWtF/zt/Yk3Otuj0YRrVVpzlSjWiXaInGFPa+LQr/Op3i4Ms883lGUAGe9
hIUaIf4ZdDszZ6/rI3ssoKuE2ZkEk31DmLqcZW8mdpSJEiTvigVm/I9HIJQr0QxLHAGa2GmyC7aE
K8v+ikzajw7CtYG0q7H7G8kB8yamprIdj8Z08yJY/QDq1qv0S+oLcFrQM5g2j1ChsQUVcxpz0HeB
FWFAquVCf+hOft7p9xUz2ZcADoyB0MiMG38Czbz0mO4Ezyztcafuki8JFyiwXQVaLZEJMxZRa1Wg
S6Sokv6aJs/jrt43drGLuKISm3ccELSqgriGeMo4kqIW6pSFqBcuUb7sZaME92w7Zz+UapBuM1In
vKGC7bjzbpDxIGSD+pQRrC6PS7eRQuj1gcko/ReMqaCufzfD+MmsxIQsBpIgOlvW+0Og+O3+X5GI
fjDDeEcopGrVylhNkb7I2kMVnvKCU6fjbRjjDqYc6wBkIdJAHskvCuVkNQtUf79ePtk8K8y9U1lh
SGIK9tGVR4289NlVJH6/bIJ+2c8n6f2TMDeOYo7dJCX4JMWAm7NoSWKn0czZrX+4cv5YYelWS5pK
FTpgcq13JrM+XzkqrpzumoKyeDDi7Xj0bo65cQx1bqT5TDqmCF7ZglM50W3QA9mt/ErI5FhVybm4
uStkrh4ZSKIyanCpUgYw8xfFV4Y/KL6yfqRAWv7o+OYaKSMFbRbqqs6cJSIOsaTO8A06ekwFZ9pl
cDobWj9OY3deaFeYxx0EG8PHRnOYeeIN2wte2WcO2aSPGelDPLl/I8NLNzooUKSgWcTfIMPPaM5P
jor5Y2R5Ki0pMCeubKJGVxqAtM+j1s9SF4Ao1e696lp3ph3kzwpQfCZOsc9uNXDNG4fOwavUz26F
xeka599R95+n9jEoaymSxuqPEh0OXWYYUOlyh+wLL9zPJQpE4q5y86+8uVy6PHb5lCLgv8YYl0b/
u+tzPCDdSSOeBRLOqVHsRHpDrm3XtcRJKbaiwtoa4801Ov5CWNKlCe2uVtreFtWcl+xuutDaCnPN
CW1TZJIEZIHqD/sSmHN/gP+iwrefMN0s7FNe7WQrQVsbZK65KdHUKa+wLNzkxnUkJ8mhB6mpY0TG
fGXq+osCxCY4k4GGVlXT4oTazRxCpUzJMpiKUG1l0IaCVCXFIMSjKwBUCcK54g5sc85s+pP3Nzjd
rY+o4vmvm1AThRIPc2JEs4j6NsOsW5upjjrozxALvL98e2wlKmsTzAWliMNUZTJMGOCP7PXX2DB9
q/o+CdyMb3MxiorETtU0TBgz91SUJFJXDXQx3vxr9kp3rO4phXZ63WCasyju+IT5W7cvPjOmtxUN
pUUW+6EIoVjKIKV1Sd6+VNMuJ9KdwaNV2ArjayNMGEVVCEDqpEEnSVL8sr7phR8DAC1LtuxQpXIG
Uu0vfzLeqhivkCsrNyGVR+c5f6j5cyhdxTx6OO7BZu6mMMWQahWeh0xACDjYBCD19o0O3naO+h2U
UPblNXENMruY1YZRy+3ZoAQptMSLdIcEHUiwKDipD8KFZ5EXj5ltVMN4hCwSLFLdqWix62fqlPmu
i+3FLhwD14AB1pq/QbdsPX7WUYw5dHqiJka9nBdL2eQzbznGIOEorihpS38UeOgFmXP1MEcvbZa0
DKPzIGZyDfJ/ILSVe9TdvOHEL+ecD/KFi45NFSsxjswlxKQDxk2X6wSDDn34MBidp4FaJfNbN6lb
tI+Oln5Uq5uJzPYMBBof0rwZrVfbzJL2a9qkKGGPbVZ9ZTfEdu10Qf1lgZBZ6uUnaeR51NbBXNuj
n2H1iI5LLc5iSjKCB23vqHi8Z042nrlII6Qy+RNe0i4vreCdnE9Kv5VIosLEdgPeNtspKJuBYRSc
xMlBUkE3losQ2awRrhfK3MJkqHWIEcCfRNQH52cVNPD7t/TZ8jG688TvbnKXyESjLMrQqVEAkqIA
jvDQOtORHFXb8tOAPj5kTtV466ZaL4+JRZDtEZSoBxY+bKqn1mxviKpnzuWAtzVBt8492WwYyd9s
xM1yTiUUtbVrj5wT8fq++ibYWGIQXcmvNBmdH9N7Y3Yq66ZNrySHJhr/pvyzXjETkDQpWyC5g5OS
K8Bf6zLYeWLHiCVAFYnTFrU7JJw95h5OJiaVZVNXwEz+JpGiHpQfF4fgeoHAlKO5l3eb57FsK3jM
0iReaFu+QsNUu8/7A/ROPVoBKtFnyoa/DEEcT2KHvgbTGGRC56h1fYeen61jzpizMs5dYjFBZxIK
cVg6mKCvqvQt3yW+cdI83W7RHZBDh3dTbwc5EIKCIEG3TIs5HIOBIbY4w+HQQrT2e5JdQ95zr/ZV
8e9WZgKWaKkiaFyYU2+qnTGMFtBH5/eibkfyzRBf5yg/U86fEUpk/MLTPzjKu1FmebKSV0hUEcNp
JVb9dWZsSm2qfRb9oLBMLeUSU24nIu8mmUREiccEQCfUAWJSfSkF5VT35NiG/VG0xtlWiJbvLvvM
tle+G2RO+zQtSh3V1GBeH7VMcPAA4X08ng3meC+xUuRdTN0E+2goV4IESY1d7YNMeSc3qftbUoA3
xbTtnH9WxqYehREqUT3hYgLPsj3VP/o+aLPHy7vHcxE2rSiaNIXUIFwEE5qPtApaPQmoGiSPlEuM
+MKeh1HeemFIGE4ArFwCmEyhe73KK/pQrUqF8mol02MlaX5OqqCpnsVMvYrl4xjqPmeFmzFlZZA5
eYued7UQ/6cyNOzpEAa9b6u94v3Nfbv51VbmmDMHTsol0ungTCfdLtVB6q/6kvNm2nRHCa9oEdyl
msgO7AlLRLpIRpS0uskGpsIB8wJn13gmmEDcKL00pALKW1IUzn7fKMcRJKEcRpfPEuYIheiT/lkI
/XQrXyBmbxKgRtCdiu3qWZ7t9nkBw3T0bH0ZfZRfHJyzxVNdkgXKHa1K8DspvIUy7ihJdWmU9OEU
DfcNUk5VyznRY9MhZBnQBxB3goCN8b95jrQuqtCGk/NQ2dVieRWX5HYwp97lePpW401aWWJcTy2r
Ke0yFM/FA4IG4PcmRn80X9+JRx5FzRYvH2iF3lfFxPlWgxSJdFZxObWH2cEn3NXOIEKCW36jX6q6
4etSbYYO0B0qJpJNEfMvH90Fql8qIS0aKcr40Gm5TfpDqqr7KvomCGKQN7z63HaqvjLILBIalHKL
6hvd0P6ZkoMNL5aj+em95oB88IUXGjd9cWWOucoMYRBbOcf6esxPRVGEEhaX7WfbG1HvQ80aw0wm
c7CXbmwyEFjSZ93saVeANXqhG/nlLyqAIria2zzxHnX0dvz0hJbfTTKn3Og1I59l7KKmjsQv2ljd
zYmSvbak10EFHovx4pmgQcxsiDfq341a4aZf1DMu/QTmlGNwKx9nHQgkA3SZUASCoCUCc9QQDs38
9kNotVbmsEcWETVM+mCtN9k9uSWK3YBwKHYzZ0xd80f9ptu0LBKDh+AQOrMvHoen6SQfIa/Liwab
p0WBcCFYVQxKC/TxtNQaGbJ0QU8Qepc+8AcRWhJ4xPvj65sxuIOHxowT341KcMebldv0sZVl5tik
hhwVJIUfo0ey11WU0sV5uR+r5elywOOtkDkvg9wYtUbFWXJ18PrRsNP+J+TebUke7ATv6Zpjb3PS
A5ieP1vK5IFJ1hetlGBLoeQD1Jxkx24TaD7wgUfeodmMBe+mWBKgvJ+GVpxwNbZzfgwb7VATjdcl
pN/h06lY2WCaOKocDaUIVV9X1aQbwShv1NG46ZJpF+W1H8/1w+XPtR1OFQwUQhFVAncZE3uaViOm
UKBpRHJH97Ud4GsJBgorC4y9KN9lIAzkDahybTLBpy0b8OlYuH3H5EWp97qfBNmhC4Y0kIvXeQea
Qp9Xfzh3Mj7tq6ZIMnR0RQN6sx9P3khCvdCMeXSVDpo9tybkemUwOGiIuLQRq6JmeFLVe8yiOHg/
uBlX6X1zwgvEhegWgA8FsZ5p7aCLJdSEDqu2XnelNnb+oz6UN3Fso2aY2sIpup2v+kfIl0924vJn
lDbD7co841hDpip9KuNDg6kv9imZ+FkGAv3YxjMtcPQ1oKz6i2ItdaBPG7+yyziYMExRlVsjuhen
SNs1aIJSrF+ZooH3bztaYFW0ZBnfGv0zZpmYz7X60oJWczlr1zmlRI6eLx+ZzSiwssAsaAZdf4RX
PDKeWEtuqlwx3cpsk91lK9uHZGWGOSQJJthaFQNSZ7SA8QUdi0P3glbgroI+CSjyUptjcPNDrQwy
97E8zeKkqTgh4Una0U75YLcubcgMPr9xxl0ecynPYTFGGViBfj/fv+iOFPxe3vCMCh1/edvvmtXy
mKu3BHnXgPztt0EMhOz7u/4E6N91+RLutJN0mDwQsd/3Dw2aQZJkRzwM72bbAhy+YD6WTBlDNIzj
KImoDOUA1xx20wA+NcnvD50LBm3g0ubb/g0MTYL8SLDlvbN4VMP931xg61/A+JQ1xEtjQnTCFTAT
BZ5WmXCrzvSvYI/72gTjRSDPzsVlhIla3WXfZCc5QtM4OwhQusuvB09xhgMGP93hZPnVrqhQYh/+
AvG7WUKRsc+qDqgxQIBMVoBgF88jHdkVD1niNIv+QuVdVRcz3nL1OoMI92+047eSrJVVtns/jCa0
O0pYTdS6Eu1EicPAFDLxVV+Snpf4bGUKa2NMpEtJ3ap6HtPEB+SnEnELaW+pzwqAUxZARYv4Fbqa
RXimIvyLuL5tXpPhyqBFBAX2xwvVUKte7eqEvsMk5So1g3BQzg04EzBaUh3nHoU55bGTThCwhjIN
7wm/lWhikseQ6Mw5hiyZANKLNWkbxRrdue7BhBJCONgBfj5NsWhZ3jeNtTwtvWBGrlpnvGx6E0a8
ts5Ek16ZJLM0UAecckd66ICnNWS792PX8jQ0d7+Yj423eGDmPoPXEKx5v2Dzsb/+BUxCoy+ZoQvJ
BJJsze4kKE/ft2jqUKa3aYHQ3fek96mo5F+oc/B2nknx00nTh5RWCzVbextzOzp2N/lD8zK/Kify
PDyT+8pVXwRX+lF859xRdFs/RRcqI6WZwDmJLBWjRYxiHCVse3lFUIcqlasIYmiC10K7at9h/FE6
kXanYIAMCp7eZeOby17ZZj55W/UYai260Y1KAZxCVuclRQAEyBsoiGPb7Me3zJg46M7Na1K2QC1s
UDZ0TWQiNgTS0hhkWfjK7dCAZzSuzIes11sT2cc0Y4ZZzIOoiEXUaRXLV6o6tGOS6V6sNYuviXPx
Lc56bXAub8VWCgQ6TNMAqyxK9zrjexq0Y2NLwa9KEcFT/SRWFScb2apPKCCdxzWpAgzFFugiSUMq
IrRop7UVsaWpvo8V8phbyZc5NveSkP4yG/EHups88vktD1PonQHqUUXR2Q2vldwwCcFXRhXesLUS
p8tqm32jtY+tgRHTyxu5eU+BzlxEvRUQH+P856tqqxCHmSSgQeOGeti7nTqR+9GI8Prqeqntjrqa
qrdj3zXujKECcLcj4Q0d2VCU1M3Luj+VIPlObVnPMDqgyWHCqZ1s7YYKhVjU94ASE3XmqOttV0+q
AiTQBEYbsSRuV0GMOo88o+VC/Xi2mCs7V+W4hzALhRlQepvYyYmbfx+CzImfNe83q3cHPPgPzifg
2GUxmma6NDMeZhhvd6Wd0ILVN/HGyZ8byAGHkI8Qg8a4inGFcWciNmsXq+1l71A51IeuG2BaPNAF
t09UERUEfKhd8HhgFJpdsqFzbYv++crTpLK3KmWGLSq+TUkU49I2cmcByJCOyAOu8zXKbAn4JAig
OZT7O12wejyEn5IH1AHAyvD7jRi5DRfYshVQANqD3i3kJhQQmH78cbOYjflUw89AQetn6uyXVeLW
i+oZYXuSw9bv1SwwwRVhFzqoTKtQcdSWgJK4OIZj03BO5Vakh7+D/1jGP5+5h7V40hB20BeubtXo
EeAQXyj2qnUzz7EjFVz6rK20UTl3IlCdoDDMj6vvk65twaCNJzKyB3uJQWWfU6y0dXwTLbTZxxsq
RZG0nCi+aZbuuiRBck9n6ZbyaJZHiSCKk+SqjR+E3M8LDghjM4yvTDCvAW2OjVmZ8Phv1PR6HDXT
Bo1A6pk0chE1AxVtfY/Rw0NXIH26fK7POoiswwMNCpYSSH2CDI2JJxgjEWerp7YBvxseY6e6s465
q4QOIW76kpwqZ7KLAONPeJvQVKnxBbwLil1d2vmpG530STwaPSjMeZnEVuqsaJAgRbNQwb3MfO8o
AaPGoEiIdOK+jn9JaA8Bp30tz29WBu79y/uwGWSopCLIfQBAh5TMR+/SSwXAphnEJ6D2v8LB941r
OtNf38oBNyndev2tbLGxtE+lWRBk2Ko9jJnhgemhP2ML3zSftAgm8YHX89r04ffFsRG0mSxtqBIY
VIjs5WZ4J43kZ2VKnNxvKz6t18UETzNWmgX6fzihhmibcvMqRCEv1aNf/ZO/6mBDQB8NaRVbuZr6
GlM2Frzi/0j7kiW5cWXZL6IZR5Dccsqh5iqVVKUNraVWcwLnmV//HOpzJSaEmzi33qJ7I7OKBBgI
BCI83NdhukstJzLM+NgkbRnmjvbJnZPjXLm3w9BAPrtN7vScdsF1VxFu5u4XcKuc1WGq2hIYJshm
h1Qb34nqPJfm8KHBECgaaqAxAfEDCqKXLqkv5piZE5KsZkMUBzlAvniV0mbHdMrIo+tUdTRq5XRT
U2RMnto6yVmL0bdR1q4NrbHbPGqPSS75yMKwDwYs5LUgnjcN7qDMRr8utYWAsTRUCTD+SoJ+c/DK
KEHnqWaxhU5VeerjObq+7SIJK1AY/gL988UK1a3iLm2RBGrJ5Pfd3475CK0u3D7uMTdvq8LG1Hzk
omZTjIm/ztthM4F8NZ9UzI1OWSbxApGvM0gUXvbwRQhZX34coxiyRB9ZolBO4M1KNjcwVzt7lSya
ORPv7iYBaSKGA6B5yr8hlLRVh8rCpWesZuGPypKFY21+BrctEC658cMx81AtJqALxvgNVasiKMeS
jULIMn7RZ8fDirEqGsh0+fXaZZFPTgMUWKafaWWGDq29hH6rls0zstXTulLyvUXh/7dBtCMuNxjH
3KnIDByHix6v/hdR7s12uzW66TxVieRjymxxV81sbPWApzSeM+l2lw/dD+iifxp1Es5ZFXtjnkrs
iULIfm1cCOmJYuMcwV5MQZ1Rq8uXutEjuwB3xnX/ERuyVQPFfjgrn7ys7rQMamfjYZydXCh3Y1Io
2ObTdSO66CzgNfvLCvv3XdKcx3qlpwasoCtU/WAI8uQvch4P+WoE/4ryAAiTdoCWJqf6pJyLFIpz
/x3yTNg/2v8WtiO73zLq4G2ZS1RW81vylD5mx+6h/ApJ76P6oDxZ52pD/0YJ3KP1KOM2Fp4QSMAR
jNSBUo9XUahmaMEhh4TI04bUCZBTOwT1eR1WWQ5Nha687bI897PW6g/X91/4kXeGuVCUTH0+ZzMM
E7M5a47zWd3am7jo/rpuRggVtjR05SC7YLCCxuXWxm7e5AM7kQwIaiaR2ns0cgJWwlO3G9YQuG5Q
vK7f9tip3X3K2oIEaw+W6iDLIBCqgSCzHc/21kncV1gjRM8TWSajWUKN4dIOBslKZ12QUqS3WzTf
s944srHPEJr2GatMDJVJGUBS9Jrem+ROjOK4NMNcG7zUrqIeZYpyqp7XpH3Q7U7iHcLYtlsddyDo
mtEkr2AqgZYTdOa9DaTiawyQd/yWa4kk4Ag7yAQvJaYNajq4Ly430y2BOupMFFzpZP/tqmkEtWu/
RMoUuCq0f+akbvx1U96qcTs6DRTqYktDUbw6LLYFkQSgeGhzM5Lxceytl+v+JCwTAoCFsTcVzzlc
Ype/rYXsEc3bbMMgCsG0yxkT1Kf2kB3MlzHIMPMr5dEQfWYEXoi3ION1CZ8rZZ2zlVYFgz09mjM9
ONvbAMbeuJE8IEUnZWeHb5rrXQVS8JluwdBvp3UF3Z2pYONl0ErhSdnb4e5Jp1LytbXLDZUY+gjh
lHMeTN+sMPlk+KpXPMTPjL/6+kcTLk0HExmGs6E9zSMSqp70+bS6a5D0mA521wnQUZB126X+gTvZ
3Rli4X0XbRRSDAnQ9mug2dN2iDMA2UpSm1GbmJLMRljO3Jvi/DDVhk4HSdgKdpVRPS23xZmc6lsD
EM4I058AdqARJEPoCQ+ma7guJtwhD2n8/Pfd+lbA1Oo+nrCRCvhr5/h+i3UVyM71PhnKc68OuVdt
pb807rNRlDeTUtw0qxGaWncojOJzh/kmzzWtMNNa2VycKH/Y/zRu66t0acfKxDFhrEp1DchFeWAD
+LSPmPAOfeq/yQIw22I+r3YJ6tc6tEpUnR/6p+jXlRAP2YIsjp9dffu8bPV7m8X3cWf4xahE3bw9
YPBBFh7ZXXLNLneHFm5Nu9nqN6RK0P5mrajShoxgHKlRFdqgQZKPbQl3d7dU7hpVEPa6McZSR6Ke
9NR50bdMlhqImIn228l9wQ3v1GyBXA8CQ3ZsHmKgBhl6lz7J2B2FSQjr9EDfFIrsKt950AylV7uk
Zr7S3W4B41wynn9yBUTVDykGS/T82lvj7ulyM8iSQRgAn0s/s4nNzcvuGOsSuBk+xvXoorDpMg44
9LKY8+yOaDWRMRtnWBuC4n440SAOckhrM0mO4avcMYS3084ctzinRS5as61slTDpQYxaQWbXqkIV
jLTXg7jQBXeWuBwkX8apAwX5FiTDdwrO22z657oB4S2xM8AdK1PF6HzrsgtwcW6HlUkvq/O3fCtk
MtPCKsT+G3Gnac6GeW1ybNrs15+1KP6cg8Y6AyMnXjRh+Yl18StfFrxlX4o7Xmq/LJ0zYf8g+Oyl
XXFqVtt3gRqf8zy6vpPie2K3ldzlRN0Smmg5nJAsof1QfXIjeP0X+1m7d+/0t6TxmIA9pEDks+di
LzEZ9ShxUd/jsgurhZp23mFr6WmI4gPx+zsIDngEHEqeDiTKB+EZSCp+meQe4kZcVUM2YbE99Na8
sr5hs9GKP3hOd6y+gUQQwC6ozaPtFMpii/AGcsDtCnlX9HD5muwInRoCKpYtWMvCs92/DBUUJHXQ
DFmY2q1X26tnzzJHEp+T30a59eapNepNDKPmiC7let7oLa2klTph1NwtjYtj6hZjVoTAShf0mEpG
eezEOmUEc1mYmZXEFmHl3oUOo2rq0JB1eMBYW0PmT2sqBBftrltLsK66kTpl4ZSigbEU53W+weTF
UU3diCqu5LgIAXN769xarVEbwRwDDzIPw6nqD84cbmgMLu95oPhx1N/mx+aw2Y9Jf1i+DkVQ6P+F
XrqIl9JViUEsDIMiqeF1v9NmpcQekUEpjZZ53ZZSr07iMI6X+9hYInOqo07RH0c3A4cJkaGxBV51
YZ0LT9ukKINjJhtUx6cITu1Z7mOt2JKHrOjqvzDDRSabxpui5Qjys/8vN4VeAyM7Bpj3O8yaX3y5
HgkF4Whvjh9irIzGmAcr3wKjAsbTaoMkl046CPKmCxtcyAOWBWDDlL1I6zg55ErXHvVxqx4X26ke
IdObvza0cW9M2is3SzrSCjS/jit5PcoWygUFssQukhEstNGSAbyOPRp+Zm8dr2+n4A67WCp3UAYz
xqVDcUzx/PEb8vesgOZ5AYRj+nTdkOh5dWGJrXeXRs3AlFabi/W04RiCz2o5bTfktNUhtD09LVSP
hh3K5CZEeQGM4pVvEROQah6KMxE1LuiCK7oPp8wr8JY7N9GgA8b9ffHzPtL8/u8OR9+UtYlYwsG9
KC4Ms33frZa0bq/V7E0OBi1/7f/uGz0AU6gXGyeIRoSSvWVf6Zo1Lv1xh2maO2ZtwkgAsBiH5Edz
HNEYBubggfrL+3V7wsgCCRTogmPWAYPul4ur9SFxQEiO89HcJ67j6xRwjGXyrlsRe4wLeCRiJ+pD
Krcqvdwc8AfBY9QDPS2BFrR+/lK8MoCoFm6oaMsuf1ElBaK+mCbBHCzm5ni1M0yOJXnt9itiGaOQ
B7lPMDIxp7D0k5NyKCpASj5mFPoDmK4AVAk16svdLMtlLSnJV/goW2SmHRnX2gRKYUM/EHAvWBhT
NZ+vb64oukDO7ZdR7jRCp2Ct+6wBmLhBdQicz2bXPVw3ISrsQZAZM6qo4UKCmh85ytqlKLsNEGoT
sznuDdMX6IM1gF+yQWn/A8QkF+a4qO2k5VCs67YGrvNqdbM/5LK+jXjTfi+IC8n2Wiepu9RrMNnF
aaKu46XIfmRuz34nf5j328b5QzP1zlqssLI24N1rojSy7okGrdgaRIvSu05mjXMEJym0aXCyNdiG
Nm5A/23ST9Xs2oGJqmKgdYkSQgG48kH70oRKVtLXNTZGrycrtNquO4xse1nY2cVMkEMPTtJh4Raq
0VUJIadYYkEUuDTUJ0wCsRWULrnAVZZkVvsV1UQFMJYo0V/IUo3RSJ+uL0TU7oIr/rLzE4G9Wwka
/EBwVyPspB44rEAKWrSABRLfuqkP1ZfJwsiU4c8PWwG2YmlAEe/jb+vcQdDs0V7JZuFsA1w/PKoF
puKcYMFbuHleX/Lwvwicogtov2DuZGBfzS0HtXdQUA3SA8PYRW5GVG+1wQ1EUwfUR6sx+UZSsQHd
Zqo8wypar3FSCJo3dtKc61KRdUAlX/unWsvuK7TEbB3MBMG1TdyDxaNjF55qy6AvLI3+47jCnYA4
sBlZKXfTJ4lRVHWHb71RP0erSg9xTT2Ur9ORDecod/Opfuhe6ygBEYHEzUR5quYAg+VAzAqTItyB
scu1HFwDEQ9SVEDzuzHYrAZKMVVgnJpx2sKy6+IjSB+ejREi5b107cLPvvsB3NpXB3McuYIT+y8G
tPW33kct2/TQ10LvofnhKofraxb6NrDb6GRBTBK56WWMcCm0UMq6W4NY6YoHxakg/rwpZfgBK/iW
SOFc1wS3CGdlI5lKHdxciVaH/cgYyz6QQqH7/z8WeMqltTSBCq1aBHkneavB6NEP9mM+uc/XFyK+
g3d2uP1aq8rO8xEZTfwVd8k7RqcLH5go9Po1iLhMh/RMZVAk4SfameRiAXiJybJY2DzVeXSttxhA
n+uLEp7rnQHugiytdXBJjr1r2/y2rqrvaef8k+mFNK2WrYT9+y6AGMOUl2VcIKp14OnB8KtHg7JG
HYp67QRIIBRwfdmhFts0UWxDGgoAL+d6fZplOrq1a7CMaWDqwJPLGDKFL3YNz63/mODzMtUsO9MG
4TqGJZ1Df88K2pM3ncFW/fRfiJWKv5bNRIhY95nvcA1GjAIJGlrIqbN7NAcyj01Mg4jPW7/n91s4
PMvnlUWvWs39bZMrfUA6HVh8E/nLYoDSzB7W+4om76Vu/KCt/J0iioI66EMg94jRSJ0HYY1ZgmJi
AjcxDyMKa2z4dPGhaI0YWEAMSsYxJjzTv+1hluXSLfXeGGujgYtMkbJCILI9uOF2puXPI52H6xcZ
5lf0CfcG+SBiDvliNwZ47Rf9oFMATQrVX5fP14+1qGQIQZ//2Uc8GS7XZSv6HMcJ6BcK0k1HMx/o
sc/65Ttusuk2m0vtfSYpxjGrGnx4o059ZHF16WXQHv0i+Snsaclf6vufwoUYUxsMrY3htEukRRNY
XX1yBgFOuHgNeM8Hzz5U4Zrcfqj7c7EHXMghZqcsPSPZUFvzpWkHH8k2xiFRnhwkzzPRGdkvkX30
XXCb3bV05xxe1Dhfa/VTWd5skxlUue1f30tRQNvb4XIErRpizB5BnGds8/dS3R4auWaY5GtxhYJy
VeAXHRwHml1eUQ1etdz2+vdcR1mpkBY8mbf/6RtQeDbBPMFizOXG1SVwLD27FVhXtfyagpt28zV/
u/uYLDHc4bctzg/zJVeWKke6Y79MwRq6N7Pp0W+LP6Oc7C13RZD/aCViBuyCubY8zgMtV6mGesXt
UCvKwcKMlme36dFuJrBn5frNkNCvdW2moHroB4mrCCs+++VyPpkMsVnlJZZbgm4bkyTZjXEs7zJf
pX56r4V5SBIpwaDwOtwb5RyUxO3kgnwbmAbgHBQPAJoipGNkesiQoLi7Do/XD8T/EueARgQGySGA
OVw6UGl1Saoyg/NyHJ33zXZCQiEH9zCmxAPhOFTF3ue5vXEG2VyJ6K0CyM4vy9xBGYFy7Aqrws1f
9ndF0oYmqnc5fsnioNCkVPckVSWJrrAEu7fJ3cW5CYI+0sKGeVhDps883PzopycN+jkoBpXRfKyh
sVe8yS4tYdwBBlwz0UgEOSC3VjuZbRWMUGvgkJe8++4kkoUJr4jd3+fWNTvbWo/qgHWVHbRetMUO
NsBTvNwCv7lhlk6QdtCbve47wptYZ2MHAK0CfsUtSnU6d9VsvPhKcMW/9FSpwgIMQu96O8sSUaEp
zJEBXWVB65ovnZcIfmva4jXXjPXtutAMfTpyNKxmOFxfk3AjoRlgOBgJN6FzfHkclG1d+qbFXWvO
xPZTzcL7eSxv7SJ7oZ1befUUP123KFzaz+waNSAMq3C7OBTQz7E6pIfdcG6s10J9tLrX6yaEJ21n
gvcOeyq2eXAwZ15OhR87SnqrqEr9mVL0071VT5bMmxctBktRO0kiuIisw8UcLb7bv+vj3hBJY290
NVewK0TNbXNq7+eDbnpm2DNosBIaB5r5bhlYnyfwhc03+vP1tQtPHi5GF7NAwO3yLTogrlVro0gX
e20rAzTTEtsHfjQZJIdBHLkdFbxImJDTUAO59JzZcBMMNoEXrAsII1DdjiRQvgK/D2nS9Sirqwn9
dGeNu/dRKUQ5yXXBQuasn7oNeM60L6HZWRm+MTdJVDbSCrowR9uZ5I5GZtjKCgZjxtE+nLJwA5yz
u7XWf1jGz7im0vXkQPQsDXPIDYfXv6Kwe43BToto0H9RgX+63F1jmRKrtFEZLsmmnIc2oTc9hhk8
6kza0W7LJJzyYvPX2hj80aoq04v7VZOOALJt/SMf+f0z+FqqBvHu1WAMeOrZ/IfJAWiVF7+ToO6C
7L1J/OQDo6VYL0iuNLznNNdi0WOXGHcgLipy9OcR2L9k0ycX/18lJ4RtHb8mDOoDkY3Jd0jecI47
pJViaUn/73ftD8NxjtKjepRR5ghfigbGNIENY4PJvPL12o9Jk7J6N1RFQBWWhWj0NtDpQ3t+PKlH
xzjJbg2BSU0FHwBk+lygq9FJu9w9UnWzoZNaDfrOBkE6eayy9MfsZu8KhWTwlrZ3i+1+MTAb5tT5
vVHHf2WjlnharH2+7r9/BnkMX6AoC/QJ49zgqxzZ2lXrwuqiKdXusg5QIsM9VrkhOSZ/BvpLM9yn
nCcEWzKDjHIiTocDmT5SkswA0U9PpKtbvx+Uo5Lkhvd/Xp0OTgMLkHkLwu08KsueYtOKnW4Kyizt
HpM2J6c8dd2wSJZWkpX/GYS0C1Nc3EPGkWF2p52CGUhVQAVei7wK07GJMrDgfWRVrORq6uCY5Ofq
1BJQIA1CfYGGLgLG6rxp+0pXSb7x5/WE9WiGYaOD7YIkg/PQDhMSSdxhPYqae3N2ixqpZMcErndh
gYucCINdt21YRlsRrxpmHzpaXqLICDgErgczBMo5BshM/uCJqvp6VWxtngLVHkbPsIGNb036OFrA
p7TDe9llYewsjcTz/rwG2fb9ssrzRNlrkqeaMU0Buh6g0qgD0Gx4lH5xlc+KIatf/xkoL41xp8tu
1VHZMowX5Ccrwqj9T3JM+UyT2CV+r4lzcbXJnAIipjhN1IhQgPGc0pSwkQhNMLlqFwhphGKuaFcX
NhQkxm0Ch6PytM3z2Ui14/XTIzPBbdZQqb2mtCr8oTxXqeuRRpE4tswCt08z2RIlyWAh052Diq7F
0lXfri9C6F6YrMUwmw5ad5M7nSvt01LT4dT2UDsPpKmd2bf6NbtNE3X14mHJVZB7UNlcq/DI7sxy
R5bEsxsvJry6wTTbQlJcSOtZa/65vjjBYxj+/NsMfylRI0GvM8Xq9IMWQcPpwaV3ywqmltfsFryv
vgNw/pSAQtmXKXoKozgGw5HI4e34xwSYZbfI8NJhCnrIFd+ktKtPo+mifIqG+HrCJV1I7l8BmAZr
xdNRdcF1BVkzLnlNzZ5sDWbMGIo3UiuojHuQNDyYXqF7zlt6k0BW0KcHTLhINpn5+WV2dWmYefEu
gYvrhox53MOFXAAu+2/u9gaiHH9ePyU9BQEMaIudQ5nddLlsyWLLaAbjXsacHd9xrp0qU2uFeVHy
XI72uVOPtfGFtMBLJM/1fG8WWjArs8dappJFs6P356J/m+YWnfWlnWwZPKsDE5CBCYViereBIVID
UJaQcyljlRA8Mtku/zbITtRul4c5reo+R8xs3lTffSvBugml4rEDGaaDncekSezNfTD8s4XzS+XL
XmM/H+l/LJggQLB8E5PUXLRz4jxNrByxCOUjVis0gu3YFX7y1IL4cz7Nt2btATmFBkwj22u2l9dM
c2GQjmUxLSZiOasY0ncjGiEusIBR7qAG1RkgnUeZ9LYwPO0Wy52lZCsnp6faFBRl5tXlESwL8dzK
Dg77K3+uCzoamOBBYYSfxEy0zaWo8yL9ehlDcHsCcDcce2iCoVICDJoM9i56KwBl98se4e7EZSvb
aksXZJbQ8I6SY0oBXXRDZ4LzbOHKuFSlbiNZI+HcJjPrrKh7rBHjNCCiOOVvFKMiwIYXkXJoznLx
cLGjMpwkMIWg8jG5b+esoBVV4hoJ0wL9qHyZjfvUrLQvfaLRo9ZlWji22Rtyg29N1sS+Aq61m1RT
x9C2809bveJ9XydrtPRLfUfA9XVMmtY8XQ8fIv8CnwXG40ESCBYn7jfqeaGO05hOAcmQdAMxRLvv
1mhKHEyUsO6tcDEqSXrDqOsMnQz6w8oxsGWAol//ixbuYR2+kFk2wSj61mg7M01NA095Xotm7fsh
JpDVDIY3683GKU0fKjy1IRQfTOg6y3xLF8Vggr6lClZR/MfXo3JikXYy8LIAG9tb/LoCEG8E5tMc
gpksSKPqBnPeU475g83Xo+kZiQzxZZO5wmt3/yO44GTNkKVS2Y+wX9rPatj7xVP+oPhNOGYgQSMR
NO8eLFlLQ7jTu5Vz/lPmZuMOBFcu43M1wQCWPTmz5wR9oBzKyDUD2V4LWkUo+4HkEBws0J3AoMnl
9dNTK5k1UuEVd1N+Bi3IQQkLxavzkIGPmBaVlqM+JXHg/8Uq6hpgFLRtMLheWu36ObWXGps7RUZk
xV5xLn5glQawdYk/3FHTW2+09+tnU/QGIsZvm1xGrNo0BdUMXpM6wcRD8uKCxnAywUkQe6ZOPbX7
1repf92mMDTvjXL5sKvF21yzhean5qRhoDMPlhsm9JUeY9CjyspGohsV8BCUwwzbRQDi9tUBEaRF
bZhT6WFyZ69UFsmKhBHOAoM1MUA0YPNVvZlkmZrn8NCmzUMDBOueMdXhDPVPiY+IDaF+oaPOBQFx
7igkKy10lVAsBblQm9RPuk7DyU5lRX72d/jLGjRUmo7CHvDxfK1E36rcLS0EU5QXQMSdQgiAnP5F
Jqg3H/xCO3OcFzYdreuB5shA6PdpzsFVEcvSKmH43JngfE4vSoLEHSbYFDYLmeVrAkHU9gQS90g2
RyT28N/WeLq3BN07K2XW1DNr+s5ows4gj1wQmiEzq/kl2GLC66dKeJJ3Jrnco6nmJaMDTOb5c17e
uZvxWgx3FhiWrbX31fxLlRYSkyJvBEcZhilt8NFa/Dxj1qhLujYj6FmXHurjy6hCVGlqfKcBT8z1
1QnaMZqOSIzqL7Q4CBCpl8FRU4p+TpZuxINP9dWQBsUISuk+6E/6ESrkMlZQ4dJ25jiPxBix3ikG
zKlGHFTmpAdr7Sbh2hcnycJENQnwa1nAejAOQp6KxnBA46FScwzS0wySnSEL3KiKsuJn4jhAbjHT
vPGFxJ567I/XbctMcynTPDc0NWoDexrfD7XiI2WuvdZ9XYtPdTPJ8AGiMAzKBxMZIOhY/qi/jhis
o2QCp0/mWF9dNE49zFRIRNqEBw/oQ8hqYCIL4uOcm7gdCAmnyhrxUjVQAwHLjp9/IxgoJhFGUfzs
y/UdZG7Ax8m9Oc5NllZz24yZi00cAPe7kSuR6pBAU0AjhC5hL8FVCfN9SNKA3AcvU4wZcBdAPpNa
XwgMsiEicFZ6y612TKPCZxqBTHkUqNsQzOsyLxVFF9SzQceM1guuUHZedg/ypt9MBXDsfysARR1q
w8sSB9lhO2/QmP41q736RnEztMBd9JIvK/AelJcsFTQJgJjYPHtHUVnLxCq2UN/LP1VV+WnrZLe4
zASrcu3WmCr92LbLNgYktc4YOki9xcqfrjuMIK4gkwU4G5JCANXzcM5mS+dqTVfYqPpz3eaJ1/ZO
7vXuIDnbooAJS2iRM8ZMHX3Ay9Ws6AK2esIONypkrGZjAATxn/S1/CbPXgU1wL09/sortcLSLUcf
McoP6nlYrA8L6KrXt0x5hopxWEM6aEjO8SjH7Qs3Fb1kRk2uwzu4q89cDR1IYPjG1NfzYz2X1q2S
L+ot0F7SkSZWNuBOPCOntRlpLK4hPgPDtFK75J0yArbdvWjbEmW6GjZxFWYVfdKy+gS27m+THt9W
pJcxUYgcFA1B9ipxwRZi8usEzkVdbWxxThMM7QKm15aSe1a0lXsTLI3anYE+LdR8hORpYM2t+Vys
Wn5el5UEo0JkFOqy1XChzBqNbTZHrMZqrEPRT/dErV+unzZdthz2G3bLyciE301hg82PVxBDqAHh
DArLa7/2z/UzoFVH+06Nisc0gYZhkIweYlcEVkPTt/+SE0CIzsh+d9nP3f0cp8z1rQSHaFDPf6Vt
A3JPjHBt9/O6HSQLZ67Au+neEhfLNnUEMW8NS/bL0IflPxoU4MpzEpLHOg/69+R2gKQeaI9AjDg9
oyR0ls2AincerSiQxiIG8ReVWjkueNcIEqhm0k4kq9rAMtM0aKyllFxOYkf6bYr/yFpVGpvBLuES
j9dp8HSUta7vpyBTwpX72wT/4WKAjBmTRuAWXzFnHunWdNi6L9O0PE6jHV43JsBwagbaU6yVg3Ye
3pOXbsI6G22LSbugVxy0P0tyttsNFAtmemyK5hW+2qz3mlV9cubla1LqMsUBwWV/YZ9znqnJ181p
8e3MQ3I0bphWe3rUpemn8Irar5NL1iyj0hfaww5TqsYYvbd9YTz/9QnZ9hdZUUfoJbtN5VI1A4TK
0zJiU7vkfmxKb9ZkA6DS9XBXbq4YCxS+2XcL+89Ao563w4Lydg7qdEU+qSE84lClRqUIzDkQQrn0
klJfZrdBBP35ojVujZvsQHG/rye5vqPYIX6b4vauS8Z5yAlM6cZNo/3j5p/W6rHRU0BSVs+xSWgD
6is5BOym+SOCAbMJAmSUVTCRdbm8rCWZgufJvyUIlNORyxd3TKeqRo1RxpYu/nSgnnccQqDbanIx
hI7gml66mD3YMwiXe0noAlaImiYmSA/pj490JwwAtFDqQyGMPXYuV5cy8uHJgb0BHPwuJkgxlW96
leeusFg+yPmkxEFlZ5H7hoayzIqr/2eF810cfFfuEE8O81G2OKG37Cxxx6DfbFoWmYL3CcIHA6AZ
4IXrDjJOfYkZHrunzI01qcnOzBwxWhjZI1l4kaFdxfquNprNXJqSl31bTN2Glw8IVOu099zpqwli
bom7C0/zzgzngHEy1vFawcxIU0+xwEvRDQ8ZLmsoknsa3EIxS0/XFm9NMR1oZm8fse8ApgahERsX
HZdblkRnnDDYzfyEuq8BlY0MBVn7H8bCJWP5FfvizhiXZU5AC5SuDmPdUvkJbmyQH5wTMJk35dts
Tc+GPd1t23lyLNQC10JymQvNg/bTBOse3rQ634rUi2F1i3REuTZviQdYjudmz0N+u4Abd7CfQU3i
oWPlkWQCrLH6wIwPIBLgANM1AyQnwExcnv3JWmxMEKK7UFhF1KHOkrSPat76Y3mcKi2w7Rc31R6L
+Gly2kDymUW3IOiiQJwBYRMTO3Bp2+yHsoXQCIuq2lseY1yyPTjgA4H57i8VT7QkMCVcQyyU8YGc
AK/p4NVkYICRy2bGWNn6UnPGAGN+9DZLpyT1V7ubC3+CapjvDgP1xgoqFdeXKlgpCH8ZUhwfGNa5
lWrDMOu9nYxBaZATxsxBXT9LdpOFTG5lexP8nHXaG3O9MhOrgUevq4IE62moFy8eUXfCcSWrtJUq
CBN446JwoLOcGkqul9+PFoVu0bxHrkt0DGjpq/kIytb00ag2crfa6fzaxkuJmRdM4T40br2ck3jr
LF+byHhUKCAcimPT1yk3VE/P1RKzuVZaTn5XT/SYbV1yl4BQzQK4ItvQKQdz6cGkjnrIRwvsAwnd
AMcwtE33XI3Sg62WJaB6au877lafC9eu/zZoiWgFyO18N+hD/SUpqu9DQ6f3leTgZlTWYlG8Le7x
58FOq5zAx7He53ld3/cbWJJTwsioiIHjb24JPU0J6bKzhpd/5rVLH2ueqscj0qnJqp6Hye7/71C6
nxojoG5GVfsPlh5ip4Vhrs4QpKA2iOjgjt6i5LXkTAjuLkjaIxtVkemjrM1d/ySN6wEE3UNgkb87
+txMn1XzqXF/UCNUqu+JlkoOg4CzDkxHO4Pc7a9mtKXtDIPmgT5m93ZUvVSnuAUyYg3HQww0j3uw
t9A82gdwhQ//hbCt4B41kQYC/K6idvlHj6wYnX5ylhEcrkr8hJZr5Tn9kPjmokfXD74ovGPSByw3
FnhcUcPnTr6ROc1cgXgGa1W+NxEjlDQO9tm5yaStRVFDfG+Lp+FGKUgjagVbfYhZ3r+7B0ZENITJ
3xX10iN7Xuv3xqf/vwXydaBtgRiNNsBofurAix0l58FLTtmn7au8ZCHKjC9WyEWceLZmZehgjJ6K
Z9Nn/CPFwTqY0QR+2o9k/RfWuGxrrnOt7Oaf1livv8VYARtg0MLq/LGc+MIau0N29ZhuGXL0EX5a
o4+ax65CBg7qH/4LMm7RfbTzSp5PpYTiSENj2GJMXNNj+VQemGg1y7AYtWp9/EiWdbE67hmvWAtF
axcW1bP6GYyuN4xX2Iy0VzkRw8+yJ38V7lfHBTRFcWKlprDFNAoTgvIvOazlS3KjHUkwhFvrx67X
/dV56wsqT9RrMj9HZvkhAgMG22OgDYfB1vlGgW0phg51DPZL5n+22kNdwacvoCN90Py1hJbZBwZh
Li1y+zzZemMhFWAWOwzeAS5YBRuqJraffer/lh9J8WZjhsEBJxAjRuIyqsTJ9K12CTOIfP2diZLX
B/e5unHD4RzaT9pziRIKfZq/kFA/L4/t4MlyaFE0B4vdr5/ArVmxMfljJjYusBwphDN66fBMSsld
LDbCFOvR7yGgy7k8nvrQu3Zcw0jtTJHWAjlvvGqjJJoK0lMTFLJsDs3EXJHFee40WDVyfKSntjaU
t+g/k8MyTNldMyld0JZbE0Bba5E9QUSpIysA6Gj5shIpF1XBm051mo9joFSofel+8Tl/bKIWMsXL
84BTgqKRcmdGkMqOZDP4okC0N82FWIKE3DZLmAZYDjGvVqMFSbTsPcsWwAeEvRUutKLcANwfwwb0
Yf2XHm5H434BszII4kN5+GHe9ocxJhuIeUINtz73okqnfNNKMqC2556M9H0AzpDkkIANJBevaOsw
EYWpOmRujLD90iFBOlYyXBMQeC+WFx/QVQuAp8eFD7X2OlhqxLMPgJfYENYvk9w+NslYuQWByZbq
qAd/1br2IFkV+9X87u1NcOGkTotsAVPfvzcTI8JcbqwSVE7/0uxas2edJBZl+8hFj5k4SzErWBTL
mtjooAkKM/REgzVi47UkDpznxpR9PdHbCVPLbJ4X4D6AEC6/nmEAGGAOsLplr/GBxczMt4oXPQKD
uxQLLFqijYopZsDADAvU2aUxsC04OcpTqG3Txlen98GSTWgJiABx7+wiF2ci61eQBLM2AdRr/S0m
EM+ALjLIi7PW6xvyWppKaDnUb9e3uOve0+RtapygRg3J3ZRj1+Blk9/SOU1lwe1Ph/p/pF3Xktw4
sv0iRtCbV7qy7Y269cKQa3qC3n39PSjNnWahuAWt9m1ipFBWgpmJRJpz0LTAtB0GFDQsvLEshnke
VqLeNpo7/pgcWgKkMCbkLT9KHuY1Xd72yeU1cS6OdZE4CXsBTGquLvZ7s5y2eaY9163C85PLmH0u
h7GfMer1XrHQUqYL05mbPOV06V13KJ/Q4Mf3+ft8I9ril+KFmxZfmu65aMZh5jrLsaY8aP84TOK3
pRdjAQPEancJ11HWvx8uXUpBaFzAq2MOSzB6ggOVH5qP7F71qg3ty3SdU4GCmT/bvP4BP+UxYdXK
gwpTqJAXgRWPPMaYvFBHzrz25RWBEwTbLXhEQK6I/zj3Rw3QZ7pUQsYwJN/jFFiZEUidJ2sHOO43
TnhbPT8LkAEitqMpMvS5rCmX26kZE+20wlH8HJ8oMHyDzZEUVAo3f/C2WD3AhUDWA5pMj8ALAS6P
m/FI9tFd3d6qCKYyCnrVl+QXRoetZx4k7so7G4ygqPOrmEnXJTQqGTWn0cyUwqL+AArWm9OiA+C2
I/DC8Wr9awouRTEXvKkGDYpquuaG+uSrZb2XlB8Dl8TgMhU8V4hJyjSrS+oA01X06YCJdgdbR9vO
jxMvn3xt326yTQeOdyeYbT23echrqyoC0Rc5PZrmmCU+P83QrGbUvkxwqVqDk8uHQQeBQs+ZpV/V
cCGE0VAiYNvosPnthgMQH/TXuLgz2wbVPQnD3985bnA5KoPjBNuSieYJxp1YKDkxMjS5mWdqH+mj
su1xlsZeP/BhDdd8eymIOTqpA090MSmIHwLp4GKDhPWlUAmIIxR6sJlleeShSV0W8M51Yw5ytsze
TIxJw6w+WuTYPKwxvP4H/ECrVrE4QyaUhEnZyukk44O9hrcSRkPBVeJltR3eNFj0oG215JfIGwJa
V04DIQsG/YCGyijXkCgxEiDConBAb2/a/xc2Mh9BYtUaMfeKjhMWmDC+dW7yQ0yiUcD/xq1WfZs+
Bgcl5vh3p9fpAfzu58+q393xk7OVMVF8PjAaY2JfAgUk2wbJw0mNjCREaQLtV4xRnoojABOmebw/
HLgrLCufEfVXMCejl433icG8ZPu6aYtRREobfvu9wpKPJ8rJwe9fy8fULdBj4/a0V/wPwL0aehui
RddkGaFhYxixXETqqUwAphK/Ryd2OPI/5GWui7D1KYhdtRsUcEpVgq64inQ7d9+s4hsnkqxcqGcC
GAc39Ai7r5mpuBUGmQA1hISSDtML8AOs+f5BEYmnEeMBwJ6Zwng0FFfYmhvZM4Ar+lhgohGrfHYt
72W33LSDfV1LnkzG1adE6fVxwCk2IrisxvewEJ3rElZqufRDAb4JrWyMR5+6BIt6Z0OMsBjCWHVF
7I1RxnvyYp6GQutHfuN8pTZ+Lo05xEHvpFaboBDG7TCZktn5I53iCDfCTfMjusUhol7NyxTWshLJ
wI4aSoDosRos0Kc4WMY4STnQJo/jkRID9DZlb5Ne2w2PmW4lfp2JYr5YLlugOKkK1c3LaBOFN8U8
O7R7NTWSHQelf/3rrTw/zqQxSV4cdWOuATvC7VRgvIP7x0f9xkuA0qaO/b5s1cQtC+7ezKpVLo6T
idGzHPdGoUBqb9lWva132jbYAdskf0Mzj+ys/dzYf1BTXbnSz5Slf76wVKszxGpIcbQ0FaM7fxhd
LG252yaGbb3MGF3M/W7bWo/E4LjhupMsNKZffSG6jhttbC1oTIsTipv56UZ/zmBCKMdtFR7WzrqX
4KUFNGYkZkikz8UBQyXWcRNSTTXLNuz/pyNrCI63tG8pgwxvQmfdcD9lsp5Z1ok6UZlNONqqcCiN
x9qY7SBtnEp5uW62/0FBuhiKmjx0ZM4zQE8QlUAIiycv/Fa9Tl5zWz4FGL5wpjf0/rFK39zzL6W1
KxcoPNiTw3o0qhFMdQSkPYkggWPUTTBo26sbqQTOLpry17VbdY+FFOaOrdGqL60KypVk1gDPKDtm
xM3HVj3/UwiLitPJE2ZADeqDRe9Uya94RGsecJ4RWDMGbVdUvFVUjlbshIoyAFPbok4v5F8N40HL
ucBrPJUYCwybpsKjA1+Hohw0t+3T9Is45rvlJB8zpge8Gss60yNeQsEjz/jXDXJxnEzY7sSyw9oT
ZGt3KbAKO7veNRvY41Z9V7EphF6V9K3dJJxmxgo8C65DE0vFaE+hKCAyIY3oYz6mgoCiMbZeRU85
KKBZbF7ARY06BJrFiZeABMjm7mxTdc7Lu+dyGf+L5UHOxdhS3OkBzXekgcTRd8rN6IweavE73pzt
qt9RdDaUALEfwTZthkQlI3ZnEFvMcm/UoVeEla0pT9f9bvV+wAoG+Lc0XPQqo1RU95k5VQGUQjaT
5b9IuTX6p0GunetylFVXWAhiwgj2zoUJcwqqWzfxRh7SySnU9qFMtMg2TTI6xthuqy79IjXCMYiM
G6VQI6fo4h+YSf+BucHa0Y3mPZDGGVDxwbEj0WxTMmA5CfY6STJn6jLTngVUiUPS+mYBTC29zmpH
DTOQa+nDeyWKH0pUDnaplbu+Ao807AWoL9qglJvr2vKUZaIZIGamvMfeo6sI8ZusSDdNHuacE11P
0D5PlIUpEqzIGqQWn422ipvb4g7L9cDkUDz9C292c93nFrKYy7VCiUomIWw/OSIFFXbEw3b9cdhE
T6aLeF1/gNnUnQ48H6DndOFyC7FMdMsrkaDdiMy3THJnsCK3JrEt1V/JeKP1BxUIUGqxvf7p1tOW
hUwaBhZpCzivMb1a4I1En7TjM322157+VttAV3EVTh3pPxwstjkpFCxK/czBZkKoKR2IRlzrSW+P
dIc//Gq6mCNLt2QHPuEvsiuD2Jobu6kWlyf7KZc52XYQVCFWIXfan9a4/QBbwP0+3dErw3JFzpzW
CiYDgifdWv1HT+ZUgUMuZhHVM341H4J9szFuK8UuJjsFBUPmAYvRSzSeh6wHt0+h1E0XnzIQsxCr
6hAa7TCQ7qEOctO86O/IvjG+0W6ir0FoW3zUC97ZMqm+JYYiMUWIrYEGr6IrF/kxWmS6TWE2Qp9b
P16PNp9qshei1IZiQ9OaKLZxC+tgTww9dYfqVoJCzAPd2DV2w8N1P6EXwzUDYi6OXmtzrSkzJB4A
Bp2AVSxbkRdHgTNmIHAKYv+6OJ6OzPURhGKclDHEZXGS3GNRUZadpFeSjiNn7dYFFCktpmETH5gl
jMlEylyFEyI3OimKberVsZ8KFwPUH9f1WcvbFnLYkVcFMxKyVeDeVefatzLrUdSDZ1UOXam1ntCt
HOy0079dl/kfQtunoTDKyUKhkSzEISp3BaAaKQaY8hWIdmhFYXCKh31BQ8gVC2E7RTI2PFsroRbi
qlgGIaFDm1/0ggraPwhpaye6iDDsMN+UF1nQVvACTX6Vo21RfMOqsxsaKHGNhSfw7J8X0djibmpV
UVK0kAfK7Z3yHdjddEASq+M9xc6TMZ8xbA2RY54cN2BhqkiiCHkd4M7vphi7pDVab5ow2dfthOPa
7A6P1edRbAF/3U0E8aYCwYQ5a7e1nm8mYXpIxI5jKGsut/xwTLhsTS0jeYGDtMYES/8g4ou+TWXN
UWqtVC3RLUpsegEPD7gG5549zYKitB2Ojt7rw+gqRzzU3cq1HtTYlgvgc/OylxX0PVT+FyKZS7Yg
Y0y08ZShAVjsHqubcwSaP9RBsF8WHcZv4+xQ+iHBrQ7dXyzqUTQtPJFOyOsAFzlXWKulYJhkhDJT
JTdVP7xjuu7xuqWcXsysjy9lsLeALAb1BAgo15jRuNHBaisa95imcIck8iiP4CjqDulMR5ji3XXZ
a2aDhT2AZWIqRL2YN5uFoDOMGqKzRNhlwBQJB3ljTZ37v4lhLp4IEFYAO8YpqnljF120x7a1K8q8
0LyWMyy1YUJzoCa1PqV4HtGpVgqgTl5ybHzVHs0ZgMvCtU2OQLbXMCVdC04JCKSFwX5XADkqxqSl
iiRFP2D6i5Pocr4WW52rVTLNRYWvNYaTpxiDK5kPfJpHatIX5vhpEyzrzxAqGSl6SAlNpw5ugtpu
7MaJXP0ek5V1BSt0hNKZPRnjgLwTXQvNJqD4gR5sAL7VpAe+SDaLtJ+NcMK7AcHsqRasb1X6N89K
U8FAPiZyNcwKMB5dRLpMzFqDR1tYBTQmO8556H+rr8qlDMajm6rOlKZX8PyJQyceSkep3otGcNRY
t+Pqaz0RV0xz27AA9dwoH9edbfVSXUpnvK2y8kwFtS56N8DCN/zhBlyVWos4TZmWgdUw2mLv8waP
V7/c4lgZ30vHbLYiGsT64o3Ukq0aPJJCjgQW02MOcnPOZhxq0Va2VUT7tuFlBvRHXpj+pxLs6KZB
RCWWE7zQY035EqhCY/dBfqMLwcECsL8dFNhrHqebINHer3+zlZUY3DMLycwtl2kguDEwz4mL1dxE
P2VPcVM8eSxs/pK3YrqjLzw686ECP1SypZ1xz3O91UokWGnAsQoqETSsGKOFzfYVaKxpeYJGT9rl
6DZ0gwRVSEfYJNtkzwto6/nEQiZjqno+dbNRwBkHR3kDhbxLEDtfKYGv4owv8V36/fo5r4wp4pwX
Ahkz1Q2xM8y+oeeMVs4rrUCOW9Xu3KoHiGPvFLeZF/qmk+3Il+ui1z8xrlmMMJgmuLCY2AbGJFUe
C5yvuhFRZVJQrlN0Ry+wOVc2z/F23lqYy8qMQzfV34f0RTcEJ6gfpO6xBhBIjB91/Qet+tPi99A/
X8RaZajCup3wezCK6kgY0+ya3f8mgUlKh5x0WA/EYaNkutfMZisn3GC3egUv3ppMOMcQXVkpClIL
7Sm8DfbpPnDlXeeLbzNqMMNW966rRJ3gIkIsxDFO0mP/yIxyiKvFyGmV3M6MGMwU4zYVf2gYZL0u
bfUTLaQx7qHqFbpVKN65vSb/kialsIWZ98Rct8tPISy8tDgIDQYm8Iru39rYxqSZ8sOyZS/2ckeH
R5iKE31r8W75gdleNDqzTULshEelu/qsXr7lmQDYCtbcpDFSKVXD3socAtNU1nbAxvAwSj85AEuY
0DFr7/V2TndjMAlvQ2jhgsvyiOMXp33HK9+YnZjM47gzSYxv3HiDF2HiXLa1Y+hRZNkB6DwGlukO
zZ34BRN49vXvvZrgLT4F45JmnNcF2MVxxQ1t7Vl1p/kgu4gOZmRym170QK9pyTgnCvajonbQ8hQJ
ncwvYyC3YTvKQ/tTd4Tn/001xk/nXiyihD6kjPhYFDdl9UNtOG/g9RtMBww/Vq4oUwjjLlERYWJS
gQ21/gzUWt2RDsFOux180Vcc2U4esg3heOj6420hk7lQxKrHKjdtpKmbYF/d0OqMgWJQueFptx55
/lWOrQSF+aipgaLiewGmICGNU2J1ueo8Ib7LkUv+zdf6FMa8880gR4+8oS8p2gXKbcs6Rryu2X84
uhN2mIaxN7YpLqiFQPD+xHMmsLAykB6LXLtF1eG+J9HXDPTJIwGwftGBSynj+Pi6o32KZr5abIVx
MhUyXLxpm32Zqq07DSFeberAI/07DQ5eOtq/sk7HsLhnxRkAHeEANetynm0yRDdpTx4KpTJcgcy6
HZQE7F5Bak+DfttZZDdr7YNhIBtqtds2Nd6bTn6uxky3Ub/10G44SI2Otpuh2lic8qNEMZFBjD8w
FEcwEVy/z1oKno2pve2K7i4bzdd4NBM3aitwJAzpR2JEAEWtbLA5vkxmfjsZ831G6C/LJFsRdHRk
QzWx5xwsT21UEr8nKprSCEGcj7D+TNI/T4axMlUwWlBJIenVGmAUJF+q+LWIMfWR4O0Zf1g6qtOa
5peB5hTCz+sGvtozAg4hBa6jxne6jxZfJZaMPNZ6ZJ7qZsj25kNEbHUfIesd0SjGO0nyKms3my5/
nGjV9jDxZtB1e5gzo3UvVaTB/D8iobmRAmDvCu9pyUk2aTS9sLmFDOY2reRJEmEx6EhnjS0Hik3m
lwDQjiOaNdcPkqcNzc8W56hJ6pCqEVKUOq02qX5fa8Qz8OD8Cyl0cJsu7KPXy0gxJrVLlAz+WmtH
qUxcUR2cSBQ5uqwb5EIMc/8i0YiiPkaMNWLjLQRAHCZZvUbJ3oR2kLxYLjexJqFcPJqHJOx+GV3K
m8ugilx8OJgGpoABUADrOD9OSk/ajz2hY4oUhUyyAUhGd7MNVPwBhMhf11izFAurnwDBBd4OFmzO
BYpxAHoXI9JcS5mBV9e/yoFoZyjN2Jgl5Ky90ONjlVvKYqNuDTI3KxXQv4yGyJPistsRYqib67ay
mgYsxLAEVEIqGnHQmLQqp/0w/HifSE5rPsQ3ygbcgwe1uw+cVOBWA08rJlfUY5cmMDcX5gMmyyEX
hGjiVvO1HTBDdvMBlR+bEtSEm/6jyp3gLbFTlztfQJ36mnzG6YO8FfrOijW37Bx9Q+eI2m33Q/2B
ygE4TXj1ghN58zVxjE+qlZ7htgl+d2gL1NM+6DRRgL5N5XUegMtQM8QP8MtXbZrxngccooNCwmSH
iQ0nErg9Y2qq134Q471KHeilbMG8BIy+2WEFZj05HbAqhsk0pcgdNCX9bih52+er74WlvTGZNBhB
I1luce6UkCgN7WFTfZUO5jsMAZs6ql/5iSd/Fwauxa36LjDpMHMkAiaLbWRFlTwmhQLBJPsVJwNw
k0JvDh/KkJfk0ivp4mQXgpiTrbSUmKSGoGSX3bdP0WmDDAgGz/zbcbV6CVrEf5ViTrMsg1yaK6yP
ZccagzIf5oZ24nu7+qFMd7+Re3mmvHaHLUUybxNFK7tMnBADVZJgOvzWSJ96lQMZvVp5WgphInul
l0kXazhDjEtvgg8J6EOZcyNjndHwyo/yNbjLbqufog2YfE4ZhqceE+JJb5Igk+jXM9OdLM9uP7xo
A8dGVmP74rMxsT1pwKBtRfhsZNRdpS/duOKc4ArSBL0V/7UMdlYrnNshHTuIMAFSsJl9chvfAkpL
3CDjQMyVfMnVYpA/R77qpgJwdh5EnzIr8eZ+1iOfBnRG3JcAbWMvGDEEoJRWItDTeVG6sKOGxOm3
pT8AaEcmTrCrvcEtvPCdYhcpOyt97QmWasCOgb+nVXZ8xyNcWA0Fi5/EJJVmrSZtBOpMNx+ae5Il
t8XU+uGc+n2acZ7ZqwUjayGLuWfaACP+EYbI0bS33iwTQGN+IpxoEITQrj3Rl8CH61XgQujDfTR4
omnHGBjkbrWvX/S6hjY0VoMpUibC1iL3rNUag+z0h/yey28cIXEAAHIqVmONadOiWMUr0azliIDy
lyi/JVZXQHN1LrQoUi3rQMSEfTRc8IccTBqtJ/sJFg94T/61ohhkqSdmQayGsb0quc9IBt5fzFqj
nFGAeqGyaYFh8hWPCOh4//f4DpjYUQBPp2PXDi1AusS1OFBVQz04jiZ82ZF8RQ0st0nNg8FeiUZn
MpjzS5ssLS2A0blELwNXl4vOLQMBuREpco+TCa7cW2eyGEvNI2su1PH0rcAWe8LXNgGjWjvilrd+
s9bKkEWgfmACkcKxi8wdaaQDcosAsoBX5/WBTZnySm/+mFzZVr/EfHSqlafCmUB60IuPJeijLmgd
BNbu6AoxKCcFr/PTZxRpYRopt8O3bo3gesSrBKiTsLtzgXGDea9m1jDSspMdzBUjD2jtfJcAt7XY
8EyRK435dkLeS2MIBzw18+ND5mKB1tGfLLTyMUL6zrGUlesLen3qxiSzRhAFaR2Jqmtm+desjL63
mexZieUq4C1tiPgUVuM+DZLHSKwewaF7p/TWY5YOT0qku5zfQjVjsq2z38JYkmz1QjZaJ80HLz1I
duL2tghoEOJbic096JWr40wcY0fAURymEpuvrv4QbPpnQ4TO/vxFR/aq+7rkAIeedLYUO6nPXQdY
ddDFsTMRfE4kNSkRxHGVxFvjy++tfQHTluI2/379WHlfmMm/SjPK5LZWVFeuDkp60zW84SjeOTJp
1pQE4ESXICCTh5+5HG6MwvQ6RXwt9YCXCvFMhMm2qrxCc4AGG/MmfpwauwOtBl0JLbfC6FWZL30o
jniCNFPsyYmxnB3awr3xfP1IqZQrhsrmQSNqNUNU41f8xlamq9kU9Jg3WkC/zDUxTNypSVOhUQwj
6dQnYTa+113+XdHTb5MSf5jDz+s6rRUGl+5gMnGnDEdRSyzcuS06xIINRKXRjtPbVHlSd3SyG2t3
mpPPj3F74CnKi3ns+EtTqwPSZ8imTGfdbfOVtt/pbOmYYrSO1wDmfT4mzlSlZI15cHK+dgdoPMAN
UvV4N+Pqhf/p4yYTX9pezYgBGFkXlFyHSlWcXuj3Bdp5nA+3fh/+G8JNJpYEERFJY0IduspR3tMN
8+SVDhLUDjbaD9y4yfFBlskvbYugK4HPCpyToHqlk8C627hy+0YvYDpD8D/qx8SX2ojyGYuE1NvU
DxVoIPOtbkvoa0Wgs/mD7QaefkyMCdKyNCtg3Z68u73D+JA9OsoeJTS7cLiTICv4ADKIRIGRDCYi
QBMwF7AO0pyKDA297gdPO85bGeaoYHeDe+esS6LrYIYE4mq2aoJ9JrOXxQ6T/nJqz5P5PIybVBae
onjctfMMNJLXOgTBhcKjW1preEHHT8mMw+laVo2GMELHsN1marQPBf0o13XoVELrt2aMVpcZflHB
zGJHXfaVY0A8xRlHlOtpVgmB4hQySqKsAt7vuXWex6/nwjoe63giA+noFOcWqWmEgnIwyTUWUQG4
Bx451Uvx6EX9tekc0Sdu/sSrcdCju7gjFhIZ8wnbNBMUHZgWFXgilS63C967hSeB+XhxpxBVkKmE
LrXL4kNPOHRqawJQ3tBAKYYNH+CdQMXFoQVdVNZCHesA0sZid5HUb73evF63gbUcxaJMXwqeeJdg
UEpiKODVy3R37kPHMuatZum/NK3B+AoP+2At7C9FMec1xVLRlGGqu6BvfVRV4xDr+lOZ95y601rV
HQhanyoxVq1ZWlFLk0jRUyQ/ehuJjVTIj7+mHjg6HGWDJ1GEoQa6eNZ8j1Iu1SVPT+ba6UvgjIcE
R1plWBiuM7+dvirj4F7/cKtlh6WaTPpKQMgQIULhODcnrMe7uvRaNBXoYlJj+tel8XRirhqpxxi4
YEGnYpqOQ2+gMxt9B33Vz+tiVhIQVG2AjatgAMxS2YlDfNOoDEpTPt0w9HmuAMlZ5mMPr1i9DsdS
aL0GoP/sw9Us2jlTEh3LlfvgofXJYXDKner1X8pD8yb/qHZ/ggO1Fu3PpDKJ5GyOgQHcJ/nUyhsx
aNhuCUAH5QO38cPTjwl+eZRqmtCoMjKf+jj/UACNd0t5jI3bcAcu7BZ4x7Z85LeA1owSqHyoyuLj
Ad2YJRA0AzCISQkEJ7sJHEP5Jjxqe9mWD3wUnJVHACgiaGGK4iRdiCKJOap9P8hunIw2qKh2obEr
tWerxdpuWfFyrZV3KQApLCDwon6EgVHmRNWa6HNi1FSxdtc8/D9uS/0oc9PjtaT/TBYTKJtByEmo
N7CTp96lgBuBK+6Em9lLAE7LqxOv1UzPpDHhsuknZerFWHYP6qY/UrzIYOcZN6NH82SwdQJV7rqT
ry3w6CqABsDiBXholGrP77WklYIedMAyprKoSNXpNoBwpF0P71Q5Fd3cFbfWjlshW4liiCtgJgUz
BfaVNOZgIzNQawGAA24TYVpwlI/V1DxnXcm5t1e9byGGOdEa1SJQo/ayG0WlU+uxbebk0I61I6uE
d5YrOTlUwmgb3A0gczITmMNMS4hZdbJrTiZ4Loohf5WiQr0zogoNkCjpj+XUm37UivGxMVqgtgil
7JBQTF/rahIfrn/aS81P1I8KUhZAUQPJ9vzLRnVLiIIOK+Z7UY42kVsi7WqPYR08p3LDuwLXP+en
7ow0E1wYPXpAsmtFzaOmlbdlOnpmJf/XSsk4YkM6wVIpGvusMyYLJD/U9cfxkATGJu0f+nDa5fXT
9cNb93tTRTVVBBwhSJfPTw/patNKsSSjuD95utPc0AJnv7c2hVfccN9Xq5azkEa/5SK7TJQoGdUI
0mijjE73m1jsEbwarQvA4NIlH05itn7/AZDTBM0OgDnZgnhVWtglpRJ7nxbfzZ2ysTahI/Ox5agj
M8m/jql6gL5paFsAav9ctxT0LlKa5nSL4IQkdmJnKz1rYz8RvMT1v9jDP5PHfLmRpJVSmJAXATwl
PWC2zu38zP49ZVo6zYFzlGuWv9SP+XZt2oS1qsQYC5aKAWP68gYwjPcoFr1zTJJeaxcHCbQpPMHx
NL6gKYqMFpxsAVIWJEjHyYscOk5P8YRR1nvgt5vW3onA0v9XHrvArZFhwG/BQWLS8BjX6KSCY+Om
B9h3da//0TbpmhuA7gXL3xj9w94jc5RGJ/SWWMK7qal0t7RnogImdjqq2z8gZOFJY5L2TE3FqqxD
Gb3C7L7aU+RdZUOeW4de7byC1Fo2bejg6RQpiD/QuM+9QNKrISBFBa6FXbCP9/VWOzHd8RD7V+/z
pRwmDoPeubWarpTx0WZ/zJ1etguAihzjbeH/xhYW5p3+ZnyAGhQ7gi63ukAVYa108QPYOYAO4LRl
NFnSqTNUPaqe8h3yt5lNu1EUQ6V2kr1w39m8GXaeYOaFPojA+MtiZDK69ByNjSsBXScOIjsL762i
3UY5b3Z4bRgGqO3/flONGtgiaquzYIVFRpDCeNrbfAT4tUMcy9OfumPh9S84XPd6CFgLpQYiNi3D
KZQUjxFoGImYCqbk6hV4J4fnIHi5LmD12kODGeOG2IJSVTZYN0ZaGxbgtvCQTUH9NG57u/ObI13h
5oPxrkROAKvqOg4RCLJIfM/Vya2yt4JSIK6kvZL+fVCPItCSORqtRE3QjGEDBejyKN+wRAxilWVN
qFkEFQhwjCOIZdJj5NMhYg3m4csB3wV4IpkbL7LSsiJ6QGAXk1e8d8DO1EBsjqVqGKUdAg7Kua7k
SnA505E5SEUJZVUGq447W6Fiy4JxJJL1LZglDOmX78RUDmFqePJQzbzTXbFISMazD293DYyQjNOp
pWHO8fSPqqI3fbVQ4QF+c/MW2MI+MEFQyuvDyCtx+0wm43agWKlFHSNvv59/o108tV8mjO6ApXpr
3VI0o/Qh3TRutQMeByL5+FxhXJ87aMRTnVrBwvsnpQsUsAQT19Jbu5CIPc6Td/27rjyrLTSU8ISX
wCaqsQBpRmUowPbWiCt3ppt2P/rI18rQVnVME0b/fRoDWfBEDdCLkqUwt2EOGJHRKuAnUfOsZrmt
tY+GWXAMda1/dyaFuQbntFMjrYNG3T6/HWZbOliOMNr9F8Mb99WRvjanbSfapOQc5VpkO5PMxM6u
npNgDCEZ/Ivb1AtT28BwnxPcUazOLnAn3iAadTrmIlwKZMd1KjmOdDKoBLAKv3rhWVYbO5YerxvI
qgwZAx+KaAK0i0X8sOI5HswZH00q74rwXe83BW8R6PIZKWOX41ME421YfemDcoIaZa/8EvUCNPSq
te1bY9sOYuP+t/oA60IBVB/l5EPDgPGpkRhZaMRh6VraYzdsu/glHF+vi1gZkKMyMAYEz8LWDcv6
RZSmicUCMpTONjd0QDA91PcZBvmH9zZxhvvRoRceeHtlzCIFaJFkCUfN0+vx3DZo3QrTkjpaTuAe
Y8KmqOK9J6QI2Oomvw23Yu6SBsTO8YP12PgVBhQnV/Ead0JKShNg0848tbWbyP6DzuVlkDn/LcwH
bqS0EyJ6W4n7fqfv48npXlq0ng4B8J6x33DfPkimJ4Lc6gs3W6Xf8/wcTKC9gq7hhPqPIbrzGBrq
aSxrcdGe2vnkUX8dboTb1KFPGmH8A6qdlShwLpCJPyUgihvAdGB6AEVmc4+y9kHa0ItZP/Bz/pUE
8VwaE3OyuArVNoM0daP4gWCC5jWzKSx/D0TNOLF7YwSK7v1fTYOh+APYGFRILZRldeZgsSU79KmU
UT1F58RrJ9D6BcQCAxrDt+/Xneoy94Y4VPAVit2rmKen5OIuBETw1Ig6ak1qUKoPjTyIHug2AXhX
GNjMmQfzuUvBWZyFscK5ti5vYUgGQs6JsvSSHpUMpZTnEZiaIqnUfW3OUztoiG5f12+llg4xQAZG
liNTqkDmSw6kkyKjTpBDYq5Ufkl8C9VR1Q/f/qC1T/8t1ikWslgoDTUsRqEK4t/fLsv9tDsCeG6Y
nWhTH2VPHp1wb2HwRFdfxfQFPE38oZ5VP1n+BiZAUaqqWmihLwXrmQN7usEOIOxH9BNk0Xx+B/rv
XdOZCUIwqrquSEo9JdwmbwD4xYBbtB2e+Od7QpG+lAWYRtrUApUfNamFsUokCIoG8CH4luJrvu1e
VMEeBkwKdy4QV8k70Ii8ysvd2M0cBcNb6SNlOjPekRp5/NbJSpmFmhZqmhq2DS8pGvsO5NPzHNLP
jfpY5ZQ+2QSAxkQ2/4p3199Mip4LZKosspCqlWJBoPJkPoQHBWSf0kY/LSLxEcJWsvVzaUwkak2p
ArQvrHn0Jb99MvzMBRCnY4W2ft/amT1iPmayh+/YyEKHQwDlF7ckQY3n8oN/njAT9KvcGkbDinDC
e1z4IHPr7cY3UO1M8Y15hZ6V74kKD9iOsAeJBAOp9Ll5RelUFXGN4+3fKFJL5TQqCDx+jI7kdD+T
By53x2WCdiaP5VaaxzkMtQryoB/w0hu8v8DTJoChBNTftvENKm7+qrt4LpaJEIKCERLSQizNp8u7
ESyAGjb45D8g7Vm5R89lMdEhMHqjEyPIkr+2rvCDHmrkyoDgBp96bNcgoeY9Mlfq4+cimUw0DBpN
D05f0Y8fKTN0vyfoRINNnHe1XFrnuSQmHE0SjfdUucYDAJXhz9vUiY/apnwE7S1/LeMy0p6Lo0+K
RfQjVjpPvYXopwNGegtCb9c8VsD0AGIY3/tXtu8gDa1FTKRjIwe9hnNp8aCJWUWsxj3kGLxXHckm
0Ue+ocUQzdFGp70pfwnhNvA4GfZlWrCUCybxc7lapY1KXUBum1R+PSUHQ4p/cXKCy6TnXAbjAaSu
R6kdIYPeWaCNMn+RBxPpOiCDAA3VueBPjnboOhqa+wf+d5k6n0tnfCIbqiKbFEin14ZgR86cOiGY
/lpssoqozj9wR/NWLeffb4nG7fmZivJcYscLEmnbHcls4tNLWvWtEIGbV+pcaYWf68e4xZgVpIsr
SKMbG7ObuUZ/r6cHajs9ReLWdqK6FRJuD/7ySX0ul/EPSx5jqesg1xD8vP6mkPsk+8GxnNWQvThJ
5gYO+9aaiAYZo4+hfsBKOmbzAkpxN3nFRL9TD3fdkzpgdoj7DS9zy3PtmNsY0L//WA21WXm0ByBb
FQ86hqj34SazJSeI7bLC0Pqm2NcPfYVhUu4FuRrwFtoz17FalKKhRNCeWi42crP0BJtrbMBB2ILC
ROPEgvUbeSGQCUJGEpmDEEOgfIPdREewMxfTRV77WmPRm5/RrVQYzg75dLcsQmwvNFKFGUJqum+S
X/wEAIzQz24MbJCt5dFEQPXH2zI4TuHXMvtpfg/9h58cE+OEh9ODZvEbpniYJTE/HTL2jxAe6tKl
3bTZEd3iQRa5HeV1v6ETObKOgQ72hWRhGrnW0Xty80Z8sJpbVW1vo4S7zr1uPP+KYR9HOUbf0uD/
w55yLO6QWtFVmPmFT6i88uqjH/JTGBPh5RqwwG19+pADdubTr78BhNDDeun+63fsuSgmnJOuCAUp
ChASDGB71V9KwBv+lUl8asPE7zqXJyNt/tHmVBPob/NN71BC6rS//dvUZnF+TAxPMoDYJTok0vpH
oXh0jYECA4+3QFYRuBgL68HtU0EmdE+zogo5NUF1g4+1jzenlYkDb0qLxsjz58T5p2Kid5IRNW0F
s4FD+41O7M5Svf9j7buW40aaZp8IEfDmFnZmyKETRUp7g5BZwXuPpz9Zo/1XmBaCrY97rhRBRUyh
XXV1VVZmonyJ8ttqTDiLRjP0li3GX4tLOWkJxU+LdMLFBLiu7HC2xf5l9GvWGHccS+0/B3c4DR41
Ssz1K7YhuEhrJynR0bacGiSYH5aAY5g3j4xb7tW4aCY6yvSCUMzKkSY/1Y/5PVHbEctk9xBZuSNO
dyA9wZfwQgzO3LINUrLRtaM4wn4Ymy9lYzx1I/qlOYPkuEWWdqRNw2wBrwoFTdFBME+j2NlW7TaB
Bbq64Wj8XdcQDOs+xh73rt+/Av5dWLZXKoWiSZ9TJDMDwiTY9T2UJAU0KAMJ47VIIvElN/YjRFNH
IRAVZFABXUeInVTBWcp4yvzsQa3/6UGNb2q+RtL+6H7ZYnwLOpUlJLBgS0MPHXW8Dn+Td4YSLtC0
8YkLKyIH/PtJ/GWPcS6DADBYSmman2PrIb+EBlvq8emfkntuczlvKhkns2jdrBUzzFE7yM+J1IC/
Tm3xEPNojX5vPSGH9mtojJOps7xQF+UytARPeWqaX/zlVjxwR7V/Gn5ZYnzNorR1tMbIxBAZS/xZ
O+Q+0dCIx8mXnPgwBvFJfodKH4Yno64pgXgQiqrMrsyrMTJzmsoFURB4dwpgNFJA6tzV64PyLD28
feR33crGHLMxhSiGqCuZW7X0boyLG4m7F3f3/sYEsxdTZZKMpYIJMcheIiB7SJIsuQUVsIcA+vi/
VzKvJ5DZi62uD6qUYdXKBm+wQgRvmfSsR7wSLW/imG0oGFNYrCUyE2UlepUIBpv+9e2l2X8JbCaO
2X/mbORyK2Hiuh/WYcFuIIkzEPviEeAKQRtkPNIy3piYO04cUjgpFQZbMFQjPrG1hMsVytkNv91j
UYhGBsrngizvRTvUop95hB0F/hYMT/d/UNfadU6/ppG91EIRwpcoptMxRlLnCzVzQhvEU74U/Gz1
bpSwsUV+efOQUfvIaOcUtnrXgK5odNGli/38dUq97Ez81/Rktmq/PnOTgLs+f2Ob8RyCKWaqgnbA
S5NIeCLh+tGmlEd3/weJY96sMo4DlFhgL6aM6nSKH2RvvZmfiqNCyKsz70RztiXb9bvURp5YCUyB
w8SuypMx88JKngXGZ1gLhJOsAj6jb8+1GB6sdj5yDvP+fAHXhdKJAYkOxoTYQJ4JID9aHfm03han
/obet+1TH7wDLn1BqomyhQKghkbY610oa2mtV9mAWFWsQVgW1sYcVOEqqDbIZirJKUCx/9gJTXVI
haF20VSdfBQGrTGctwe998QBIlfWJZRZIZHKeP5xBqo/aQ164lBXeA8YKWkbcUsme8sHGh2deDBl
VWHbQsowmdtxwhtHDUD1Kq13UX4gNizK+HXlaFtoJEr4jBO0ZGyQtTXLHLh5aXJhMTE8wsFX3Uvt
F0Hni5W9hHb2kHtlsH4Z7zKf96TbqXeixLgZL3P2mjjv1cK8jDc5iJobLic0wVyexlX6+V38MNcG
mYUcoBqTWisMEkZQQsZ4UBFOAm7xnRriQ6fmQa/oantrapnTYvYyUDwWDArCx7Ht7bnsnUiMgm5Z
vDSGFksoHd7eq7tlm+2kModmNSpdHVWYpGgPAix+iyRY/QUFa7R85t463Kv5mfeq2y05bK0ydzyW
chLT8J+ZjVAcurV8AD69ZPLk7I6wF0h4+NEExl5+8W/vxtgaZ+77Pq8VdTawgdMjMiy2JeLFRYVl
yUk+1QG3b4SzqCzYWhmGUU2yywyDUXtCyhiVqgREjtNoC+YnObFz0dFQCfyedK6C5x8XkrxbKNuM
WCMvvbmfI0kxG8gf0ZE17BCIGhKTnG7zE/c23numbC0xkQD2rxYZOSyhUe3YndvD4qMNz45PvJKq
zPF+LGZYEmttAiaOxkSY4djRxtyfTTu7o+oxUJFg0Iv9xqVu+VZ/lfVgzrxQ9rQlGMA3h0sg4Byl
3X0FFm5RtYgIlkV+R5KsKbVFaYRb4z46dGjYaQ1bCWQwugiKzWPg3j+6v+z9Bl7Uhn9y9ERfJaH6
kmQ3YCj+uZVBw/ghBjzc/W+DZNGMy5ImFVBx5BN/KnbKJV70q0OCnd3rynmn7WBR4YI3Y2T2E3jh
1Wak7GQHEoQSN43cqHZfgEeD9DrLIC+e1NAZTuE55woq7MUuW9vMRVc29aDWPaV7v4kelKkOUmFD
qA2Oqf4ocIh99y+3zUCZy00brbEJKQfVecOLdktIHrpqrB94/r6vvLMdGnOzGVLXlUWGodHWmZ/J
IXSfUFiy5YP1mRfIcsfGXGtpqLRROMGaGNRHBM0H5cK7QtgOPnSIu2WYG01SWoBKaWzCQTzpHoEI
Cw+6bB+nHk1mso8JVe130Rpeb1XmTjPADCEmVDIjGoXhMXnUH2i35F6ROVxfs+v9NtuFucMEuVDC
frkYwzEsHFM6E6FNgqRQbrpzfpju+fVe2hW/hSe/jLI3mRlLxbosmNm8tWxJL5w4+j63HzkehjM0
9rKCCnczqMB2uL2PnlvkgkJXK45gcPQUD7jz1En/5vVm8HYo2yUkG6q4dM1lhxYgIqL805CiqwbJ
PK/8+F8PBHt3DeOYNdqK1SNWygJ0q4P50iCdj77VQFTuk6+cKSVP9dbCMc6lyYccwh4YHuyhCQoU
/Qh5QEW0oL2sRZKZVz7mbRTGvSTZLNcpFXlyyK2GWn2IcOSSmVst49y4GuNYOkPBe7zGuMLzeGsc
wuMlt/xJvvC2cUFAu++6zfZnHMs4DOA4pPuAKmWaaZe1PX/QOhTGv6n24q6ZPT33LyiQ+2Zk17P9
Xw+9xngYuVWQeZMwrY1XIaXYBZCcCm+lR92ODySXDZaYJ87O4c0w42fQXRL1qY4xd57kR4vbgWNk
diY3Ber+6zvzK5uL6Tc9yKGtC41QF/mxftbQpPRtAMRS/BOyd86hYLUgs7zVh5TuiZ9al7krhU74
WX0ufxjUQB5MKieHv+vY0K4H1lsU33/rDOznMUI3nYaux3S+qSwREdSSCu57VgzcwhBmRDMdCD+u
Y33VrEGnPsCKGixegVAYHFUrEulEp1wGMa9NYvdQ/DLH3gkkyxKVqITAHCHVskAJhEA+cJM7uxtx
Y4d5wrRlLqgrDStFS0CNZOa39YQmDHASIS/s/Lc5ZK+DYUoA7RZhjHQIqO8khvBA+AFVK5R2pM8c
a3veUpWxXCYoE/Av41eEbsqaRl1xrK1Sah0dXTfuKMi9D3rGCJwwxZp7lWnJ95XVQPwVot2O2Wei
k2YrelKETLttsn5+0q35i9hHaHLjfN/eEoMZAKRyJsgIQPp2vaMKAbI4q7kQFlv/gZ5TN/TkoH7u
bMmOfciuz4/AJkYP0nkBRvBdV/PWOuP00GouRIo2/0xQ6FDZGjtHebo01Ad66PAKbTtsWBAN2YyW
OT+G1SggCcRoYyDolvOi2vLH8AcSbET5ELvx1/DDglyXOz3PH0XLzxtup+huNLL5BIUe2Zvnep4Z
9SIO+AQ6U7rTo6UIUnLyPYFA+srhni1aQDY8APkDOicksBCpbIeP1slNPo0TrlFJdhpxOcaK5va9
et9K4NHL5eReDiE/aFhnS1L8eGw/KIL8o1Cz74u8Ps6h8LAiK27XYs5xZnupk+2HMWsfRk04h9rY
ofMqirwForroHsmMm7m3oO6Si+Bstuoh/DCrSfHM2fX7k0IHEtLVJlLX14sAqj8DpC/Yd6RSDwQg
HhGAq2C1XSi8AQ4ASLxKUGM+GcfexYTOh38tkyvcLH9rFKKeLbDc++qJkhkZmjoG17QvaA8uyc/+
JP8yR5+zMRclWqxVKXabtM6pu3Th4KjScJSl9GZGNVbNoxsAyev3+NjtKOm23JiVuiUyMv1yrhev
rtFy1d/M6F3pHszX90WkW2tMRFq1nSotCQYJ7p+vQzqU9jhZui3jGuW5y738OLLxwFeg2xNEGYwp
eUBFRctweVzYHYiPihwHcLig1T/TlVXcWy5PVXO3arq1yoTCINteql5TKZpBrjq6I/J0elLI0R0g
6ojxueEwLdBvXmMzTuZa6LtpFLII46zyC/oX0l/3QwAQPtr2VbgrWOV6qt2rcmOTcQhiWUVanl4u
5uyud8MA9BEnlNYR+K/QhrYlEDrwHjP77hic/tgMRKzK1pXmOK2kZMX9TNnT/pkqqd/yF5SiAb7i
BQM7XafwwLhkidbPlGWDmVUxy6O+i2QEAz9mV/YGzKozOQv6A8UTsny37ZHaARKnHb4kz+UTKKoD
7Zi8xNxU7k5T0PWXMHMthaZa6i2+hPIZ01OMDn2Q4xnofIL8tYj9jGVHg0D5CJU7xROO8lmobV6a
d3eTITBSQKOpQVeMcU6thCbJgbywoaFpMFlsQyvdtz397p7amGAc0aoplTLjceoCN+8kuXXurcbu
y/ldDm8TWDB+oewife0EuCCwOT2rXnRCfedE2enM55/OXSe0Mca4AyNpDK3vMagyHm5QrHsASR4Q
7BCHLkaDR4u7F5vjrWEalqmjEsl2hCd4FAt6L/18Sc3HDuxR443hUXtcEds8FO7+edyYYxYsgrxc
0nYwB7LGBDq7qHh+p6IyWGVwIb8rWbMdHbNuAyBCVrteRjd5+WfijylvNADh678mblJ/dzNuxsas
GzDwS5eWMAauEKckFtsJJAjt4L2953crQttBMW6mavW1GgfYyRHllv/AySSvP3Or1LwRMW6kSGqp
bCZYota3+nvxBCKzB1qu7PuE5vnCrT/ybO7WhlQd9FQgRtVEk80LDbESLSiNA/37Aga/5El/lI6d
Z7Ygts086SuIuIlE+RYH0EFvmvUISXhnKJw24O5V8k+/XZKbL2HmeW5UMAz2+JLOUz5RhjZz5pMW
4CWJRtXcEfx3reuvkTOzLbZDJRQt7PXR4q3JOJ+ieDkqahIYkIcFeP3LWom30yKASTpMOQmOXadD
wjcSurAtsJpeh3TLMlayoMPDWVHh4CkxFmtQCM8CWA05w+RZYkLkou8qqFHAUvtJD0Sve0w8PQXP
WniPxwC65Mq/Et+qbe707no6iJ2iFRjsbprJPA5zuYrrmVI42v18C6gRbkHhrxqCOKmX3PMYufdj
ul/WWHK3ZqiKYakv0U6FTHjpJo/jzXgiHcQW3FJofeZM6171Fu2wogb2eLwDFWYBo1hX0K+mUJKl
JXrfQ+0lD3+ktLh7LjaWmAUcLKXV1hGWwETwon6hlzXVLWW0jP5RRnr/Wb8xSB+0eW50DXREJhXR
jHoePMqdhu70QBFME7Q3BtzBdAQg2ctv4aS40KTdKGZjnLmxllaaIQYM40P8oyz+btaVs3K752Fj
gLmj5FrudQU96q5ZGk7Tt4651vagd3aq5ce3N8meKZC/oBEe+laIUxmPZmaZlYoTjp6Rf5w7tDTq
ta8us9cXHe+Sop9inSeYVxDvg6+derWv1wzpsK7qTQtw7kZ6VsxaIk287Is0aC3iXuODWoyQVu68
djyvQ/OYLkUl2Iml3lQAXThiqqJlLlf+Bvn5CaJ9VsL5vt2ZMEHdCpoMcDGp9P+bLbWMambqWoom
0kl7NEtptWPF9M00/dTmyf+ujWOJuqSIgDQAYQCavGtjoLWHa4XIgauKiWMpy50+zc+1rHmZ3rtv
r/Debt2aYqa9FAStN+QQzys5fxrm8FQaC+em2C3Sbm0wJwII22rtyMaI7krVae9nlKZ6G1QZIB3t
g6i0Tbx4xPfCf3TFkCRVkyGuwFZRlDKJU8tAMXgER9+pIBmQJ/PeAoGz9idsNnubeGuOuTKkvgF3
zwRzTdtHnytott00kmh4naoNB1XIq2dVDcVAaJqkwh+NBa3Qee60uYEKpATBC79KTPQKG+Por2sK
iF8GGvm17oCCeHvd94JCHGnw/GBWSGWD+VRNCItBHvTWraX0TpmsQEROwRW7KbaTAumvSQffkhHd
FoZ+MqLKCt62v7vvfi0MW/upCz1tjQYzteJMtWn3V56kL2+b2Duym8Vgaz49xGa6SiATcmu38hel
ecmyR03hCDzuxbygQAaxO9Ezgt35+rBa4zpUfQIzanU3hZ9M9UlI/357JLu91zoFtybMoKLELNac
zbq4pBIxhMw+yKlkL/H6g/K4gLcacfUFHJO6/ee3ze6u0S+rbGpakldQJK2g8hFK6AAax07+9t8M
sCGIIpaiFcJAoXeeiiZEPebclbu4qc3MKYwrjdO6DCMdMwdRUeCmjJvWgte2VUDFSi/5UOmQHOVG
rOQ02btMh9AphMIhfQXK3ust0elWEenTSBB5yVcgNGaaL0RwSZiGCv1etaeK7xooxC2xEXUNqGhm
LknyOOmSrnejF/WUTnbixW7tpXcmlPBkQH2Ez++Ch4H41IK6p2JBHoXZlQM4QEpj7NHHA/5jhFmo
XBh3FGZNEDPlFcR3ZGSRjQM/nKaomFnLYFYyt8opHdYcJWKrM7ws7u5nU1Ejd+zGMNC6tjpFYNL4
lOa4/G3VWpSgNgU9aMrl3C3q4AtZfjK1ZbbNePDqtvsqJyo+Vdc/GmuYBFZvgJRdLkTN6SdTORUr
yiCGFte6ExpV7ZTC9PT27t+7LCwLtNEgGQLv0W96rEvYt9oEp1sPk63miRvPuaNqrpIeJ/Vdfdpb
a/Q1mwAGrxxF7UVYg5N3IKh8W9+PSN/iWT46fHz+jutAvKiJqKagz19jWwG0VB8x1VHvWk3f2eMC
FppYTdy3J1DamcErK8yY1nmwNMmAFdA2tLbsaLcDkBgfBOcJTf1W0NW2dP4T2t8dl39ll3l4S5GO
nUiNIeDT779acWseZzHXPLRGNO/YJJRqA3UctjwC8etlm/p5hTxBPbgDFMvN+EdcHFcwYCA67jSe
36LzyrotU4PmBBUGib7y2tYopmWHyAOsW111WoF/8YS+95ZCdAarQulXWgJzhma7WUQ870WH9y3T
jPeCNPHaFwNMj76OlURjOhEtVijBu8QJxSs00wL9Zg7lbRJmBecjCzub86xT0xizKqGOkEWzN+mp
1w9fe/MlSoKh5UXAPHuM76rTZamWAvYoAi7d5pxq58l6Cb+jvOhogEbWQCniayZ7/CwiM2d4nJOy
99hHoAc0ARR9MGRmG3VSnEM8dBjcOUQlQWpvMwT+7pwqzhqPR2Wt7spWsNWirZ1lWv23re8cU9EC
0bqqwiOgVYY5LnmaxXIxdAP6xRpAOEbQzJrDoh5ic8iCoi1AaK3h+fq20R3idah+QMVIViUo7iDK
vt7NVavUgjo16CM8lJ8gq+3V6DrQnnpbsJwCPZpfqWJGfG5K5Zep22q8PU23PLvJ0N2K1BEGb+is
POWQxn04tg21AdZoPgAzhj/aP+nzq/t34ny3Hp7ZZKsux7Iiw8MTkGUtHOM1PCJv7qq30pc/IOTa
Hd7m+qL/31woaVoWfaXDHLKdvk7aBw/ZLelF907hR778v8tIYD039ujK2diL0tpUoMgHYsmjesJe
/dKdQ1cKVgCZ9YPywmfm2ns/bA0ygX1sSlPbhQVul9YEuLepFCcsDOUvrS/NG1Uwco4yzl7aCm9U
SUPbE6k6sj1eggC29SidW8womrGhNSRZ6HjyFh8szL4ObY7vvZP4eooqIURQcrsSv3Lrnztn9eob
mFUVlVwNVfqG9KibKEQqB/Mh8UiIYZBtQlyiwQE4rAZ1H4dzYHec5JVpZoGLpchB3z22rjXYsxs7
6YNkg1euBHwVSmeDgy6A1llsJ4y4zBN7zuLKNrPWUmE1oUC2J8e6X2G8xIkFb/pXuoaMgIoHpi3e
9sEk8o3vOOcr47QRNzt7GZOxmJeJjIMb9jY7tTe9Fx+Ke26FYidwubLE+ERwTxhrXWB1ZypLoo8G
EXvqRMGcg7QPfHOPupd+5C7sjqeAVZAKg4gIkFqWiQiNDobYAUl0CT3j/Lb283vBSfAgWsQ7bGmX
J169l0zfWmQjGaFoMtTbh/bSJyxktx020vxKgHkrPhM7WvHK2bycMbKieYlQhGncwSJSTe5ljA3c
079j/P9gkXH3Qx6GQxPDYouAPlVv4TAcEJsjsV42l1m1njljpF9kLrSrWWV8Q5zogH+1Pe1TUFhl
WEccTmJ/y5s76j41vnMM7kzqVZzNPDClFWAMcUCc/ZPiowtSUJV+i+8UL3OtI+89uweC2Jq7+OfN
OQyFVFskMicH9GxvAlGw09KuQ1cHHQGpF7Rn4py13MqjV1QHR/E3Lwjfq3jjK0xgAg3km002bJhr
BPyziC5qmuWLPsZP8tDqOAf8R/yFAoZZ1CtzjNcN+yJa1BCD1mzR0Qt3fM6hhWiBrVTMA/ELRI0e
C4DStMfVE1M/UoD8c4YMrHBcN0GW3voSxgcvbYKCeImBE6qpgODBDdWJKJ+wfqn84gM/ZNp58FyN
nXG8QFAZci7BImEvlQMpshO4npe62AkkrswwXhfQN3FZOxqYkrvyeNcUp9GUvLKTee+Mndtb0gHd
hWKTLiHkZQakptmQFQkwlEBMusMX9aT4xs16pAs8cZLKlk6LK+MiE21uwza90NjVg3AM0hg60hk6
6wCheCchjdsQcBib1i59cF8Gi6/77Zl7je04IrzaftliXJ+VT1DGnWCLhtk/j/ekXUu5jChFposL
ROMNjfF7sgox42aFuTgsbOgM+qMqO8Vk2XViOLHwiDeIXesgPVjOZcNDLO3dZVeDZQ7oMOeLlTQt
IWBEp5KEnyAYAFPV5XUZnPlP6Mb3kGlXRpmzOGhKPuYLhkxGc+uomiAbH4JIOkfKScj/SpvPq4wv
IWJVLUhnVxOPvfJZnBpX7w5adaM350RHmyjvLO3u8M3SMzt8XrNqbNQaWKcyukej4eQqqzba2ZId
o7LQ3WJZap9zDfG2G3N+yzobrXjAZFBf6lrayis4khAVXugxS4d3D+1l+68mn3kvxyqSkK2MFf9E
6sXTHSnmUQSafCdQcOTyE9a8WWUuWiPRKyOuMUJyhGBbUHzzEW2wfhb0p/jFCNAL1DsVuN8LHlnO
TtC/HSvLlUPxqJjSRguTT4NQf1LL8piG92UxOGn5V7dMztuLuRMBX9ljEk1rmVnT2sCeLJRuh6eE
gkbfYSjct83suXz4QLzhkFyiQsB1SF8oi1VGKpZwKGWnjdbPUQQFDUO8UbJv/80Ss3Rdk0fppMFS
NkpBqP6Qw9mOUK9RpJEzdXu35WZMbAt6rsttHtOYaJOQqhN4cv/gttwj+USC6t+5Y7vOoXUk62ne
wbu3wMSpNYKNwhiDWu6esq5/APWMcZ9FRoNEzmhDztWy28p4R4s2PsKUUb6BnAU0EK8X0OqyrM11
+BkhBp1dGBAQt4WKFgrWSBlxj/zufoFSM0qxBsAPvxX4wrUpzBVAC7rRkkNygpuJ/eRCpiS6YyC/
tn/SGk4312+X9i+zbIXPbOK1UAkpf+m4R14SurgqiKOor9F4jj/y8q67W2hjjzl9UR+Gi0LDTI/J
QbrJLoSgKR/OvHtjb+wwAYKZa+W8SJdxpc+yl7vVHXUTFX8vQPt+NZB0Fd3pe39uT9n98Mr/gD2v
ZpgqCrWGiUYbtgAYFmGmJ30EyJqouIZ0O/bfhhx9ojowntrJangK9HvziioBtI6RZgTBEZO5n6wK
tO5ChbYOXQEsaLyJoFshjxDMGOP7xlwekrV9yYuE4xH2dq0pWcD/AV1hgE7++pCIrbHKpVygK6B6
WSooN8l3iZIe5o7blra3oFtLtJE3T7Ol1GI5ksvOrcP+ZtUGxYV42GNY9a+WXB3zwfBGzXLlKI3s
sigOmZl9ftvN7j1Oth/ARGGLGaFjRsBQVS0NVuDS5SWy3zaxt2m2JhiXk4jp1GUqTNQdEIbtgwT9
RWsFqYhU2mL2nIo8DMjumGSA7alqDD/HnMY4y7pZUDIEefN57mU7yhXONbj3mJWhhCbLECNEAohF
dZX1OIVZIyARcy/+SA7EVxVJFy5ZyQMEb+HY20uhXtljlknuQzAzxLCXH/MH9FMCLeE0dwpIa0Hq
EUMkKEz+ujC6O8l9fuATZu1MqSzRpQG1cZQ7FGYNFWEO83hM8AqSK9+y7tRR4kWjO9vkygQdys1R
iKQ4kbM5Bu7jZBYeqL+KGRXkEyRx0KuBMLG16zIYYm98GROneeBX4nkfwITDso6XQQ+ogTtWaFEJ
+8lGtPNtBQ2bXcTdJzOc3S7PgrcPx96L5GrY9FWbYcemXOdDA6t0Q1KGNvKA45iRJijsyvDKw0/e
QVIEqm6sY3qiVmHjfglG5FEmzlHlLTP5483HlGMhjEmBj5GTb2BetGOUD98e774FExJekgHJMJbR
cSwXHaBnrPIgr2AdSKxPXcPXYt1xq5jUX1YYBw6dy26sahwXSmdRrmk9lAcDnafLIeYs4K4r2Npi
XHg4L2ocCbgTlQ/EL020G+Vrv9gQywadQXd6e/72ns1XQ2M8wdyNw5IuMEfcRXT5ExzfOM+O7me+
5YpPHHu7U6miwq+AoB6YB2Z4siiPOJRhi+i4R1cM5AvBM0ZkgPmJ1/JAToSJ2uBifplihrZMkInX
BphKwuohHsMTnM45V6LHt4e0E1SgGKVBG/uiN8k2xeZtXMvyYtGIooN0yY7RWnHTK7tbfWOH2YSx
CMKgJYOd3k3yk2DCGhHojo5SeH11091qaNbg5at253BjlF2uEhSmcwOjUgc9E1301uzcSiLPWdPP
/LZUaGUzVPA2QseVMdPVeaQqrYKCC4QnVKRL6CWf29F3Urp4V0ITZ/aXOWZnZEJdWxKZkwPqHRwP
g2+c+Oie3Wt2a4e55iqtjRulhJ3Oa8pAszO7uyGilCFYb4dAcFC2rB4MlCJWD7XgD7zF20P1XY2T
uQPnBMXYhezTO6K8J/2pyLPwWkrv4kMdlHzSoP2FhKKrDuoGOExmxKWiL326rv94yhdiJwM+5VYI
RLsNIp/biLbrTkD2+X/2mBHWTdwk+gR7ahCeikfaNqSqkT/yN83e+ZNBZHcpz+kweX2ZrWAiQwlA
bl0zWYzDNEYltNmn7Pi2N9l1yDIU2ERImeNKE5kZVNtkFYGc+lk9Iv2gaDmBMri3CReJ6j0Eh8fD
f7TJzCJUXadpWmCT+tHAmud3kKVG8tvFze33QRwdefnJPb8iA6GI2I8oYQ0mTDGlZK7xZ9Tk+tzB
o8kv+9uhkzkD41lh4492kaCfh17cDkS73WtmPZlV43Amb6csTeAZYEohZkwQ+ut9IUVCKI291rpF
iBaMdhDu9VjxmyG9K5fSN6vYFbT8pm3RNwAIL8f43nnbGmd2izZFUZWFWDm6fKZzda5Gr/1BHbTL
YdUc/Uni7c+dHCj6A4CD1AyIe0M7/Xq4QmYthQoBMWC0kP6cHUO0y9KOTqlfC84yni30DdKmaaez
BqlY3qW+Gx8Bh6+ANxlqDRZ73QqZpMc62UdF9xg70o05Of2JmEplW34deVw+XHvMtas2ZqnMZI8c
dzzYqSvcqS718eoSGG955b29LbsdHnMTZoKkt2IOc5b0AsBdb6JuUci8bUN7kr1vUTPFdatDyhn6
t9eLqBupOgHXB0hyB+6gtIbInXwnznKQRDcl6J9mdBAZUezplD5UyiM4T5xJjMFdJnHaAva+BOkY
FZTQ6PBHG8/1l+S9mbctOHzcWpn/rhTjg5bwerHJe7GDRScSntcqOoUg9HRtAknmUZRKJGQhaOJX
c/cwNu2HHLpSQ975b59HclusKfR5YjiA0hkmmyhc0t6cM6sn2iKQu6kfBEW2zfwlmdInZVLcdp28
tw3uTd/WIN2PmxdW1xZ1vQoD0torGsHSwplnjg/dK7MAnYyXOhq6sEosLGWxasWIJoxpOZW3KJfe
SQewKTp26LcvilOA5f09ad6tSRaXkvVyKhodTBLCCzDIxnIoSmu9MQcsHQI0QlCAJlM5rrwX697x
g8AzdNwha6tBLvh6PvvOnNK+QHIpDxcIMltOVaco1fFIrfcg2QCYYi8a9NaDkvi1nahJWrFtqT4n
5LUTG1lpFxGwBIlyXxfijykfwVWuhoekbO8FyXR1cImDQN0Nkeof2/U2EYC/7dA4rUDI6e0ttXdc
tp9GW26zpYC1zw0xxKc1Wn0LcVrXiNePhpn56H/kgRXJebLnZWuLub7SAgnZeoQt+XHyDD85Rck3
6kOXoTw5G7dR5b49tr3NrOgWro5LJlZlg7gurdp1KQGgjqTnepUDWf2s5vN9J5uO0hn2bIlOnRsH
K0rccA0dkDj4C8lIq5KjZQrvrb8z1QAhQMYeGw1EZyJzeoGVrJRylgCakSJnXH7EZh1YtWA3CTSF
O/Cxtk+ZktxY/SvaKZ+mNXaMRTgNaunlaWrTHuFMD207Zj1AVYHUIPGsWCjKXa99oaWVFTUq2hzP
AE6ifeqkuukXUpqn3vzuhlfo2It2rwzSDG02m5Ar8ToMMEiVlebR/HtqIDrc26QGquIZeOK1q+9M
+ZVBCm82BjvLjCKrh8EMrYR6eVyEB30A4mOunLfncu/xd2WJCXFDRSjKlYYmQuQBWd3VJjnu2FW/
Z4f1kL9Wt8DTJ578NXcGu/zIdaI7Z+vKPhOoybVYp2hgIIAUcQIphyg6kuOW/coX6xPvsXm5297Y
O6zT7ox5mFRNgdxJ8iSYIHaC9kGtqZ5eRnZqeaP5EdQ5jqFDl335UcCPhXVqd2jBWsE3kaeDDSV1
ewWoVbRkRx5uFDT2DvWXqYye5mhyMl25SbLRL7S/q048KIoATGbE8Q80J2+NgTmQplbNlZFgzkDV
fovUW5AcheAPKOE554xt0hoHPZXN9bI2lMfRDtBOdEZ7JK3tBz4ahHfM2HivtdRJ6VesjXiSEhtp
NzQ1/cSEq7eomAa8d/n+PEK66oJx0lktcS2U087INHokmCeiLEWX2Z3MTZbu3NaqpVmISdA3DSvM
LZolRme13dq7VVEfRSn8GJvdSSyaj28f5Z2oDq1Z5BAByrVQx7v2GeCB65rFxKVRiJYUzG03OUos
53DCc4TXeClkdgPNnbPZapXEcck7/krT0Rx2ac9QEK9f2x4Src90M4JtS8D7Km+hk96q2nkFBaSr
heH6+vZYd6YUvS8K4BgyOlAw5Gt7SS6ukxrhSkKWQy7sohAqf626zO0iy+D5yL2Wd7zi/oXys4/J
UYdYXEsw+tkfXiixfgFaU+G5eo6c/FQGlZefeW8sLoydeXTEa9iacQyzFyS5C/LMyobsRRAec1/w
lMDMfYpsgeO5Ce941nfOxnbMLG4Db4dyshTA2M0a6bH101qIaM1Yvay+n9betGN1sqOaRxu59469
QiWzYV1jkPLhBZU8ef1yA77Yr8Smr7ZnwpZXX9/eR3u5R91C9h3ldtpMLNBxLPull+XuZx6rjGCv
CAAtAMBS9DUJNmOPy+lNY2Dc95VNZvOmeVEZQnux+Q+6PPIgcHHBl4/iPSnFr58549w7MNtxMj4o
Bs/HBDTuz4wn8OVTED3SKEcPFqkRBbwFfBAwjeS3keo6vTFBBYI6yvUxhVBfkQwxNhGJFWB2p2B8
7e3FN+JzgUhNfuKMcufCgpP9ZY9xgXk2pkPSjf9i2glFn32kUWbqLa0lD0W/u5Qbg3SKNnGaLqV9
0xsY4AKYwlCtTikrPFGqvWtxOyoWyQ7K+aVR5MuoRGcxbmhU1P8wuP/s0P86jywdlKLGnZ51GBap
w4vGDaXkhScDyjf/dw45/vzyi2/slAuafzORUZMCeCPDItUuG+UEwP4/PR5Sim1qBKj9gbctiD/W
oPpCk6XPW8o9d2tApYq41RQ0krKP6q7rjBSgRfqE8LG8RTVJuCXUPumzqIK93uAd6yTmIXLk0v4D
1NjO5r2yz7g+ITEK9LE2NOn5UfFXQPfREve4Qn9v/Cvm0zPvZISv7JHL2Ez5UCthN+QXe4RSk25a
FIslSt4f//djaSAmQceqhgwa8CnXlrB7u8Ss2hY1/NWnaj9hYNVjDtRtCRKF97BvgWoHoZYhE90X
y56wyCBIwQZu3THykFOHODaIP4f/R9qXLTeOZFn+Slu9oxr70tbVZuNYCJAEV5GU9AJTSArs+46v
n+PKnEkJoglV1ZaRYREhiRcOd7/7Padfocm77ghwG0iRLxN73Nu/z1Jnat2PqqTkgU1vsM/SuQAI
1wCZpJGo9bJYuyfS28J7vaPUv6xzptTHfpAR+mOdnrhJR10GLzf10IfWijkjU+mQmwFuZ2vJN6D7
NbusqCAAJhdAxxrQKebeXhk1If5DyXoseavVqtgMuyK0K6HrnCnkAqeSo1FfWO2dIpoCJCng3CA1
QjHcvp6i0lOCMsGUFKKexvEx14JudfYxsDkJLtDSEu85IoqA9CgGLwQAVczRXAEzJBRZGNGSBaWo
SgWgp9KRM84EDxiwJcyF1d07PZ/lzUzXmDNCwMWQR+d9edam6NEAkzezBNouQh/M0mjSvcODTjHl
I98MisdZEOlLHteAJ69EE15MJPY19zwy+b9/XtYd+4gKDO4g2m8preJMCEaf6tjv0NzA1JjqYCui
qgsQpveWAehSDmqFk2Qcxq+nQklBJSZMKB5n0YVtw9c8FRDnlKuf13EvE6p8FjNTzg0WCL5viFEv
/ajn2UZdKRalepLRNGVyssG8U47bCNH+InbhneAKBRDcOIR1yL7Nu+qTIhPauocBLNg411HaelLT
6VBO/DpUxiVm0XuWWMFmAbwdtww4FbNr5ud95ffYKkPBmDRYfKHJJowAUWMU6oFk8QUJHd6icUe5
oSigy2xF97zyL88wUzBcWGdeUnLo5yjjDcdeOen3FB3K0DOGOgRumitVEpmiXVIgzoz2k3bOKmmh
5+juwfr0HmZGK+9b4DcyqNlzKN2pvmRNnN31o/nzwbp3QT6/7dm1r5QsKCseb1uLpmd+ZI4i++9g
J3x5mzMnFZBWSRMPkEGbp4IQ0AmZ03gE1FoAMgYDTU28Dcgr0Cnu8cYytsDPSxS+1c7SSvbZEi8y
DxEC+Hwamn0eyS8/v8iftwttW1/1AOehWybJsEhZ3TETY2jeDXiqxs9C7mVLgf2A0hm6pGn6YWbj
VR6MFpwEV7yu0LjIZitR1dliJGo8mfWVDtmUbrzKtwCOO3IjLgpKQJRTaMk83XunUAVItCi0F3ee
AUeOnWU8FuPCvm8lCRDj69z+eakfXeZzI/9ZxOwOBk0ewALCyKMfODb7iqm2+dhO2zJlQM7IyKIe
T1pqTHXSrBSe30YJMqi+1x5Ccbh5wySC/aIN9m0EWoBIUA0+yVpTbJtd56mCw2C0y2wmLiZM4Hek
LspIL8sJnAyC7FkihuhHMiSST4KmASSF1mU63J1NzgCAaCpReM7Rm0KGqPMcYPe0Rq6I4TvjV7JZ
l6z21nKsoQ4as1AJ+vbaJWTv4BBwyOIBDmluzoRIatVcKgqjUPpVPRyisV04Yd/9DipCAMIKqm5A
rZ8HQloYVoEao+wrrmS0U4JyD+mP19Rh1pHJGP96aQviRCRzALbM4TCps12WgnxqggAARFEdOkWR
C6Qe40Obc6AeKnZxPDwVCcZNJdVUpNIWtGbUyzZbULXfQy/6FKoKZCSAfAESbKahpnLIukniCyRi
K8ePdPRoUDbwUG9MbR2+lufJxagraAky4C6XC7X979bmq/Q5ERIaJ4RJGYTiI88mhYQSMIBKfvUx
Xwuh2mHp+n4P6SESvwBkg4EkDNnOvBYtSwcAj2gFqtXRIeddOqftGQqSTm19ZB/+CZP6LdqbSaRH
+1O0x/Z55eeD98ciKVtwY/dW6/wTwNlU035RHDNJMwei40q0IbeQRNu0BBCHy4j0wDtmZ8elyPLe
fZSAMIvcHaZz2Dm/EQaxM61SIIrPXn3pXegfflaCPDW/X9YiAvPnk56dOQGhphZBon3AMvTmZEAP
+mvxCUOGjGJ5/DmqAr1Fxb8LiMRdfN4SgUSIoqgJBha22YkFULRZIgr7UnAGQMMBwG/Bf7hXKv7y
hDMHIk3QqixRS0A76WluuqpWlfCimRRKEhRAQMjLnCJeFnwnYEEYjTZDkDvQEd7ZqynRs1x3PDSH
dqb4Nhipc14HvXn545ou3RiqAWYbQdsdsBfgR0N/zOxQTSpXVF0+/qEhAOWCUk0NXMLFvvZ7qwI8
G4deP+AXAwn06zWpZD6sQY30x+HlsOHxOnU7TGJQBiexIYv90ndSpFjYXwJn+4eSewVDDoG93pvx
Bp3tG0YHqqQlmAkacRes+nfzAhJyTUBDI0JpqJ05UmtdNUnPixBHM3uY8dJTVzZErK5ZMch3/Xx9
PuzhfNc+S5s5ZQDP5mNVw641GqFTl6qT2dF1NHKgwHlLN+Hem/wsbOab9SrwlQUPS0M2Fl0amTXc
VJgQCg0a/XuUjpqIkUAFsTOF85utTeFx+dUKzS5ZkzAk90PZIxq6Dk/oRmwJSn0+unKCISK917e/
KnmQj2PfxU9Az2G3cT8l584b4pfG96Snhdf+7RBDA3826rNDPE15Ci0Mc8rYkyVZJYYztAlgZZTr
mbUVZ3Fc4p4eRuuaoADTC2UyeWZcqlaS0K0CgdK+cLht60aYW9yCWIyiXUUm4DGmHjQN5Od10jv/
5XR9LPMvqTOd0ElJznY1pOZF9xvx+WEQkUxkAIH5s5yl1c18JC7xhHZU4B8EZUHQeUJG7vS/kzDb
sLEpNBDZQAJGDEhSnUUkn/93EmZqZpLrUMZEYIGIevpd5LFea/7rzyK+65bZfsy8OC6L6yT8w4/i
LNYtB5LqkknbpAAx4y9mIe+ZPg0YyuB1AoAsWqXoNfjk0nhRWMq9VyAIuo76Bxuv0WNOD5Es7eyV
APdDwCm1+nmV90JAFPMBn4/GcCSc5kDU3lhw4dhkNFE3WTyC6arI9OwQ6AGLmUTxqTApHLlYmllM
4voWKIfRXmxIuqPrvjzETNeBNDIdenSLfmQL8xMdYOj02ClhEhlnyfbS8/31nmGegEYlPCuygNyf
nZ3MB/ZiN4DMgo2VxK7SjFsJvurpWgQWiLop2MPPr/j7fWOBdkN3lUXKC0iTX/e1qETfFyq5Nqah
j/UJNKW7SCu8hVju+/FByIO+YrgvEnri8f9XMTySu5WSKLSrrwWgZL6uVApOt5vWKkH/QkQohn2v
LCite4v7LHW2uLDBwcpiSBWUlCRJTZpmqa1lScRML7ZiPHLeABEjj5ategei14VFfO+ImL27mUr0
k7ryOwUiJKIkqJEFenNGkxjw9ihi2c73MAgYg9/VW5oJvhM5fd21maqkvSCjh7ZbxMcDupavKYA/
Vo2t6IMpSyZs8DJ05KLM2QVoEzbHGDIOJGNTH3tyONtD95+wKp3JZYzFnrilDZwp0h6TorXQYo0x
fPrOKQIo0lgvrh6hwGyquVzR+X7FKa6JhjkeTEyIrDY7leA3G6de7WAeWu7VpzwVAVjbSrkwJX+p
rZ++ra/q5Kus2fFUilRD73kPY+crKqZ908Bl2wIUYE3wGnJySep86m6REJTmv6pXEHSje4SmtYHM
MfdSMj4vC0aWC4Od0GNYi0dfqRdQP+/aQLxA9O1iYByDNrPjyRaqmqWjQv3rj3CM5CC/o2dlPazS
vbqkw6iOmr1L7bO42cnMRz/z0PhOw6IW8alioyRx8Sw69Bta+X4p3qZb85O42cHsPLkRcglv0G9y
ExySZqjERBUvP+/T0mGcKRd5FAeF4VockK4h5Qgot/wxlN5DbilkuLOcL6d+tlllEnZZIeEkFtWo
d9xkS43s9kOwkN6iHzN7ayryPDKP6Ssaec2MtaamkV8HWE8UpRZSXdZYZQOZCtEJ2PEp4GAIfn6B
dBu+CQTyjCyh4VDBH/D1T45RmElFF40IzQcr36Ugg2qtDH2NS6fhO+sIRUP6JGemNZhSaQAEDTnZ
lsO0aApkVZmUTrNIxvYd1/BDEjLv4IVDHW6e3ef7PEl8figM71nbS1Zi+ad6lxm5Lu06zKh6IPnu
YAEaYDpGE4lO3m20l9Tyd61MV/vXM8y2cfAy1g9VBLNhiCp791iFS+zl95eJCSBBwc6JqM5+3Ti1
C7wJjXbIqZRGa+Y2vdPapjgj5gAfvCsf6Dw/g+mSTbIuabkR46qas1QZvntePz0FvTafjk+hjJP6
QdnkjQp7qX2pdKS09raFIHorX1bVF6HiFw/T3VuvAlsbBQ0J0yYzqSlf9rzvSzQRkl8LRwH5bmjm
6P0Z9OrlY6kAS1viTbu7pxiHBLY4mmK/DV0lQzbyJSZI0MkAlQ2XAkypP9/Fey+Tzt3zyG5jYm5e
qSk8YFsFUVQYcrZhpcgo4pdU3HFprwexaPws654+g5IBPLmEMX9uznFXKlXGclUOfSamF4ogrncy
eK+1Nk0WNAx3z4gLwEUAaDWO6jfCob7uJzXNBrCaG9VWw9iFDi/Fczq0iPm6agOCWNAT07cor+dS
PHJX7wCBElNJwNcC5fvsqGiTxncBZo0Mf0ddz8kuNrQxg90sBXvfE1jQO58lzUzRFLRMFjOQJPhG
4RSgK2auhYS0Bgc0RG7Rrb6TpP8ibmaQWE+eqizicpjzdEelKa62ognVRceBKqu5iUCCE54ejei+
tWTFY1gpY8zkqAn7px7cz+yeYq9TWb29uGH3rhmlnUPxl8W0/Uco9kmjqCHHA/kE0ryG15WteuR1
EeSvqc460+gjZ86itW/Jut+5eZSvRwC0BqU9mheVUlRemrhFsU5WkMBVtVWlxEYEADqRSVdBmS/5
YvfqHp/kzctIUxpWQyFDXq9zVuoTzg7dylSJhoE5+19vXEayhQMuESw8FAv05VclXQHhPK49SENL
CmjYYpMBIhn6Elc0/6BaZUZaOE/2zwrmbqkMeQ+FR0MUSO3mG4lmMFkL2RiumdltIwdIodZka6Z4
1o6yhS4la8ks3FFpaDODHy3jNxE9hF+Xie4lTWpaD+7slOzgXO0qJnDzWr38vLA7xuezHz1vsSm8
UZZDHn40tI528fK8t6W+dmQv52913ZVLifE71w8d5xoFdwNVj6bOLro0diWCBB4M0uB3UvAOGQqN
nBOAUqPLfTFd9D1MQOpGAFKDJgtg455fhWbkuamXFXrbObA7IDvLbVDESij1OloTB3+9mCL4vnFf
RM5vQ8vnLI8JAuhocShNaD25J54cj+ukxPzAgjn6vn0QBu51BK84lLB+X09Jmss12iHU3Mi9cwBg
pa5V7Jy/Tpl0+vmc3InvIAmKE6cFpa9vSJJN5suoCeI8Ipv/x+gh7QpGvkMA78uyf3J3YZKCpgPk
GjGfMLM/A1qDEJlTcZGop2JljapG2kq1Ne5fzxrRlf0lanYkoz5Ohy6Cjk4532hG71hK4UJi7476
gAzM6wgg3aQO5kxpBeMgZCMH+0ZVpLeON3TSUH5QVgJgERgnP/8bBvyrxJlH3bYgbysaXLTplUUb
J4bl3jEtvQ3s7n1JVd1xS77KmrklNeexpTZAFoJJI9zQEjvjtg5r/xvW+6uk2bFQorDtVO9DfVAH
qNbL98YGhrQlvC+7W9+NN4QpaOCEX049vdmyyg42MxXF3OCLN18R9CBc8pHveJMQAbREil0moIo0
u7++r3JTXkg5AlbBAgJbwZFAJfIAqPrC7A1227mDjxIC8xAGJIuNpa27q6w+yZ9ZmYJphbCOIZ+v
t2HyWkSOlz3+rDm+txLQpBMQOymkGBznOQac3NeVoCU+qlWm7GbbZgtPyC6PE0y2vBdcYRdemob4
OJ6t8UG7g9wYqI3h1Lq5Hf4Wnn5+nntL/vw4syVHYVXwJYPrPsa3oUmspgpBOSwsRD/f+2bpqnlk
2dHRJPCiOjs8cYmWcJ6uWlyN5nBOrIAmM0OECd62t6jDGT0rh8xdJA25pzk/C55dEQ0GvY2oYHoZ
KQVZ5DTI22qnWNeewwOdIPFVsjR68D0swnIB2Q+MHfRVY0LxqyGaxl6m5zs3uJAtScb5oAJE7wBQ
9GOWtHxMIpAQLhi/D7Sqr748hGq0L4Kicn7rSmOSVgozEdav16OHdDMiH08HdsKYCCEZGXN6wHUy
OiK5jZkNF85F8V0vLdpN9W94+pg+RUcgRcukPtvsJtd1VLFDhWOFCWl+zZooA0LFA4i4MePDsMpx
fZcHJe+d5c9CZ2e5rBuNnTz4GnQ8n9Vo+1joUrhlj0ClgHeD8AhD1WrhcH9vlcbhRlO4hFZABWgN
88PdhfJYtS3OWGNkr53hQhc7SE8dyo1EZPSHCyzpOD1c+cNG5clIArJo3+jS5nv/+RFmxzzLm06W
ajxCBs5OSgIprHaTKW6QK1lKC927UTJQ74AMTAO5uZMVZKGQqxNE+ewTVx+DQCO8vxOyBd/43hVC
eyWlxsVoL6YGv14hVZUrCPqIFUM7GbzIyAXB8djhNavil5FPXrSh9c2fteGdDkS6lX9JnR2hUUyD
YoS7b2gseAe8QL7WWe7raAMuSZuou06OdpLUvpV+KhEtjWUjQA2DdEz1NIo8Iq1QEUkrBDHxlSYC
SnSfGn3EcHoxDUtpgvsb8dezzpRMnMhsr4Z4Q6yQGX4wkjFGgBuiZMksxHt3EpJ4LaD9RP6KpV1e
s82IwZOeFiX2vDYLR+MJBybaeMVc2h4VsMIMDxnIrQS9WgP2TWcxuOohvI+kJb/x3inHekWM4sAN
YdlZ3QHtwFELkPjRKE06QBabvum73ZqW+Zd7Yr/nDTDV9JewDzfvU7JigCVUphJoxnwQSb+bMmC3
alQnTqNK0C58k67KRsAI4M8n8M6mAoYAJThgjsp41/RafJaqiBWqD3WJtuXJFVjAT8jDqc4YKxf/
9Hb+83X4L/89P/yhHur/+W/8/TUvwLTj4yx+/ev/uOFrldf57+a/6Y/9/2+bfde+eM/OTfX+3rgv
xfw7v/wgPv9P+cZL8/LlL2aGWbDx2L5X4+kdE4XNhxA8Kf3Of/aL//H+8SkPY/H+j7+95i0az/Fp
fphnf/vzS87bP/5Gw7X//Pzxf35t95Lix/5PWzfVSxK+z3/k/aVu8MOy8nfMgX90d6NW81EE7d/p
VzT575jvQapMQP6fFnGwOVleNcE//sZof0cTPiwAaJMRz0A74TjVefvxNVH4u4JaIItWBtrODUvx
t//3cF926a9d+4+sTQ+Yg2jqf/xtdhlp+AcjT5PISGchBp3XkcZh4P3Cy8JbhwY3IC4eE0QZNcwr
zJ0eh6R/Ko1JF/RhVbm+UTWGperoP/v0yv58qs9PMfPo/nwKIFlgDh+WHhngrwdV1oKYEas0vDVb
b128iXSKZFOlRHiuwajH2onr/wr3/GaxdZGqtb9M3XfBVEl8uiEUb3hU5Si8hdfgiX33Dj1Grd79
bY/p+ckQUwIXq18qpc0ywN+lzpRtUyiF5jFYbrzLGpK6EOpZwF6w1F1pJ0tA0fzXYOu7uFm8WjDg
zdVy7PFgDdsBdLmJ6+lwa9YdppCZXfruGdEv1qFAgh5J7PZMfbluITaYWcPvTzHz2n3w43haikVn
W3aFDid7Wslvucu8MDt/7aGhsnABmK/uElcqFsfdPkYcftromU8T8XHIDHwQ3iLnMXMqdAastFeA
FhsZZjAVDCKQwgyurNHuoZ51/vZ7Cffsg0d+/gQah75yzA9L8ONn9iYZC0z7MX14k84lDlt8LX+x
O/nI6ukpfQ7OPINSh7Y7aaawy2zJ5Y4tOr+b9aTHh9yqkIN9Vw7Mw1KvN5Ct7lyBj7kjtEfBEH7E
0Z+uQM6FPg4jngudwabwmucb5rXcIQEAsvZBwemMwBAm6hW80L6yvGcOwUZcWxgkaQBCCU51Ewx4
3EayNSu25YSUEwBFYhu9axmJApKv+1Vq12gn4zYUp9zVTgBTRHM3sIBNae+fgD4CSR4UDhi6ALqF
0GYXWInRgwa5XgVnaTNtlUeAFR85EJZlh+YwNbqoty/sb34lgJJOMPzNYEQhoT5z8yrtI4B/tjqF
nCpXCT49wTFHx5JZmxJa9xqDO0x7zhrN8MQnpN0JFmeovyt85JVKQk7MbN3QDCxFxzO5iq6Y3gH+
mwE0+f6dNVudX3VOvkseGgPoKb3ZmphFDQi6UfEHficc5JsPAPEW6BdgYdWlnNS72JxurcuXRNa1
x/TUm96xNvONpwfABuZPcHbceB8dY7xbTALzlgaVoDMbgQj78JSawp7ZtHp5k9ZRSoo1a1fvyYU5
VBgpcYpEpy2y47WuSbxRnfzU7pIDXtR+cBRn2LMAc2OIdKihymoQ1BIb3KyihbAJ+KUmiCTArEQS
oHGFZ80ob5yT3sQbu9WOzFp5So4RSQ8YE3rrj9q517NXYS+uQ5TJX4IHeR2ffJ/wbp6AaocU2/Ql
PVXb9Nrj0YMQTGh4fIkj7E49KYbodq/B1nvur+lAand84Uh64Q/CrrG7NaOQwvYsbReumd2wjl2c
oKeSoOhhty8oR+jKQUPMRfOhLWpJ3i7De2O2IhAYazMJSXnFeUJ5KzuXl/wy3FDWBo+zD9eyRT0P
l/0cv+QbEVNzbv8rehZPMdHOLebrRheqXtbrHVKvPe6lXJHw1LwJYHV8UBWjBWXmaXLgnylmY8cX
DQ18Jv/UvvJOBN2BYBTzjxM9bb2JVRsN/lcMtSaqlXt6ApSd3bCPr4MV79C/CoRh5NVW+YoxBx+k
UiTW2UwPOH1KCVKIrwyC+j1anFE4Wzdm3ZG+NeJTdiisYo9a6EDiSw0u6k004tvFp1DW2YP4xLrA
lmh17VxfB0fddnqjGL4j7ZI9eCkPDdiAN8LRf2gSIj/y22wH79qtsG177agSoL+1RrKj3Hg0shX0
JxUJlNaQ35DWQPgB6mbMcq4mQM5OFo4V7q4PssBsA+egM2Uj3nr71ihKfEox6ZPJ/Y6syDOEU7KR
t4Upb2VDg047Zoicz9oz5HBEytb+k+LKD5NC1IN3KN+Bd7dXD8opvfjrBOrkFu3LlR8jLwfEjmQb
OExLkhSvCTU+AJTREw9jZsi4oX0LWEiCDcLbWT/EUCz7/DfmqScrcNQjTuuz6hY9qUM9e+pP/nO2
4YHagt5WHM6VcmTA3XT2zoAs3sGLOkjXl0oPNoyb7NVtrRHJDG7SiTuFDyJpADLxWz2HB4wojlsF
v+VEOvrb0lBOQBZ5gO44Jk5/FX7lx/gItNwTe8gCbJH64F+YCSEeEQ8dqexwpW5FvL3OhMvPGuGh
MZONv/IeoGHCY/4eXrid/KravN0AQnwPot+HNiTpw3RtdtW60pPj+MCsA5vdVsj+nFKH3/tb9iA7
+SXb96fchdb8hcHRh+Kh3gHy7JyulJN0EiJdwiPxZ+koc0a0Y43BzY7sJjy3v3zPiPfccXwTcSqK
UOdG81XNkFAb1vJjeR7g/EFzxOeX6ooTanhPwmlQaX0pw2/yPn5gt/Imy/VgXZ6xuz2RN/k+NOob
d4gJe4qB+H4QT7nNhkQ+J8C3x0BT9+QBJAhX2gkSvMjWEEZ0WXOm15HiNBrRqX+sTGE9mSVy0Ji9
PJdb0UK3olGDwTHHRQRIIjBT3iWRMPEmNfJzcWwuYGwL3v2zwBCtAMiejokXz8xczfBOfkYwjKxX
u+yaXAdXRirllFQ63vClsrg9Y0mH2PI2bacX63QvHPq1eMxfvFV2iO3mwT/5rAP1AL2h87vc5g6p
SrhDzunqqXHFrbgpnotLdomgmDEojJ+HcLtyGQeejVODHLaBGx3Y8ivlK+Xwt9TwdTHEjDSuDfI8
p6GEAxZtxA2/UX/1qGfbXUmq974hngLFxWwrC2MgjQX6krfW9hFpdbk+gbAqxpUFexTnViusCTiS
A8lEkvUd4WvUkPDnBJTgC0479Y2/OTS8gsFl1G3RvT5z6EK+j9Q+rcOb986O+jjpfUwqdCVOpH7F
yIEfERG2fAmm9iMW+EnszJNj47rrC0yW3oRHdZWeBA/WdYQiBwJw8pDvwk1Iwuf0UqBvbBsCS+Ex
PeDVVOvo2LmYnH5gfvN2fAZL+unn9/FHr+e3J5PQT8bSqgaATL4GE4WcpGwpwsN9dPYKCcnj2f11
tcJdSWLT5inA0iYnvxz3l0I2NdEAisnoJk/M86FAIu9wgueh73nQaUp2SjaZ81yTHA1wD8iQBNbJ
jHV7y+h7AGvg85wbAbMoErD7lOiacU7JHhBuwDnaIEqDzyMQ14eImrgbVzQ3+er5GJP9RMCGQyyF
yNCiLDkORrIdLHffwXrBNTBA7WYfBP313To8nV5hJqCyUI23QmL8wmMRXs/JpjPk9R4f+uzj4zFh
RmKs1b26kPpwLfHnVwxL6XvIlx04Gzl5SIi1efTgrD2i/SReDZtfKQHbhYwF7Fmdw8dO5H3/DGeT
HHPjaq9H8uY+T1iCsQkN07HIy7YnCnwdw3pbX+FzERfL+f0y2mv7jU6BAN5IL4h9QZebcX3E/8+D
HZJcPwDSwfIN+zrhL3twfPtH6oP+AhAkeMBgUBP8O0MciRzdM3i5XachD+ghedbs543+NhgC/ul5
wHpY+JyN8dwAsSkwOHv/zIEkAK9YB7DbKkfpsds05KQAKge62wmxlaLhDLqFz2+I2eHN0hE882BK
prlSiT6snyJyNtc7GcUa59UayJN98fSzoK9Kw6nJIcQGd+bqtjtverIjh+2En9/aaw02rzD19XZt
nrYqWWvGY0k2dkvOlelI5hbfpEsOrK3p679fVJTyTrQ0UpBVgZHD2iDnV7jbtkoume62ZJcR05aI
ip3l9VbfnXlim5c3zHjhdQrr18BYNea4FdZQzS9kdxmpniLPcO8tGe/NfF/JpCBnH9sWkStG8vSM
wKVBmnz1rujmulhNrrnmdDyX+Z7rFo4og9fBuLvtbk10D3ylLnbI/G3a+ur9AAgJy3xzBbJuTY1c
dp4Jt+cECwDqqklHD4rptuvjqLsd/L7OAEa2jo52243JBtCp66ur6iNCFxdHtjPgfI9wyS9XF396
tBWc1w6dLY21Q6SgkKu7ORZkHZhGRExULpBL37Tm/hobcId/C+T8eHRDYgY6TiaCQtO+XHXzgMOZ
6LvV08U3UvJ7Yz/2BK8X5mr3sgUWDVk/+frTaA3YWg4T5iqZYOcBpYqFRBuod7wt7AUsEUlWNl62
ageYCVlnyK6DZxS/SwZONDEv5gVP15jrRD8fH3/1hKJE4p0ohMZONamc/QZE20BognNsHOHynQvY
m2IXQQWslzIlH5MrPym3Wc5CZFQ5FEsoNwDm64+8+zgZv1zQJuItFgZu6ynQgWqGRyQT+fWAM5M6
r9vWKp2bSrYeQo2OmnGcb/Kz2pXuZTcoQR3mtZE5BzDQV607VhUHTrUwvF39nbgOnkI0gaEBwBlO
HXnI15Hhr9UPlnB1U0GH4qoSZcORZl27geW7wzH7dVu/sucEIxAJilcIXlqzvAXocTRgR9tNflMe
FKcH6NW+3ywWQO6G3xhzRBe3dGd4FuN/XahUePwULKLYy5HA489P4ksDTBxQLqjGOyjMyov6FK7h
Vrvyk/qG8tsv1ZlEl+WsasPt+DNrIGwxxhu8NBPpOfhAeG5TvbA7wWEV4r1HOvMEfGEkWEYj5ky7
Iv1D+xadKoI/bUbyoknEP7z0UAQ/78/dvI/2aYGz3B47YqBe5LzgptnRdlxzMErXDtRDqtPkBmKd
iAPUMLeudsFaPDHbkV14gI8m328n99MDzMwywHA4tgmY4EY3FqG70bo4pFAQZUJGRGT9iWGRwPCP
MpR/OVofPYtGajXvA3yn4DmCswoeuUuI6heN6hfeDxX/7fGQdwEgNfqp0LLw9fwWXKCMA8sHN//a
wRdkSdQQ+LOkegme01+RvgjCQj/wm0DUXjBsCKmYIvgqsMn7Tm5KLrgVhvIagK0rcOJQBx3idsJY
b8DrwlayWAwaosCdfOTHQHqPN4OWSv5V5ci0BmcU/PLM5I3Rwui1JT8WJ7TpGR78AVuFa4Es5gpd
FSX41JyF13X3vnx6+pn7hz7LSvLFKbjJqx4NwTkRrArxcQrmrMpUVs21eSk0nTe0hRIiD9yQuy8O
o+4Y0UbH20cn0qdM2ehXUYokWnDb+IDhean8VSw8TKhEJ6SbDjGmbItj96px5+aJj9bJQykcGaD1
KcD3DgmAp5A7mHI79vUWwV+shwlm8wOBqKsRng9L5Ejner3cdGBJJDL6rEMSpHo7krQiyIyiAogw
ljuPEmHxS7TGQE944gV6fIoKEiSY9eeM1CwOmKKEb0lHhcY1OBMQCCESCS7JpQUJV2RzwB1/K1E5
7oiPgA3f2FeE2USXDCYqM1n4oqJdwJIh82OhEAi3OnosDmh1cliiOTnyUzI0RqJTTzQDUR+LJ2CR
QWEecyRxcaPRuFbp4GN+Rj9EgOkyxmg34CZlCVSRinDwWShoYKAUpIdnjqxahTQEGRq4cV1PKqsn
2kO/7h6hsOBLSPTpUeBHTy8+GD8DEAqET/hVvFR46SSHn1Xj6oxEPqB+6tkp/CLeQqUVowzoXXJL
WwtI0hOx0icGb9X1IhxMudJT5NisxNGQ9KN2q9mUkSHskJopfiUGLxN1XZuRrj1MYPMxhpYMB/Y0
ZHoHTYJnLaGeQcG8Bb/kBJgidEpEOu9U+RptkHwE17A/9HiPb0j1UhdCkU3kg0Jvo7wBt4M7SMkp
VJH7U4JdAEzQJ3E3SDoHbyG3APXBUOMTrFneZG9ob3C1B/+XZgv7bItjj/YDfXCavb9ibumGPeU3
5q3dlNIqu7A35AwQeDUxYLfUTXkYXrRVsfEeFFAaoDn6ALBDHx45+4THjuFSUnWHSF7PrQDONswH
Q3wEuIfSSK45Mm6P2gEISnZCKZXAvxWin6gwReinRA9/59lO4XV8LUWf02j2rK5WVt4bQmJ5naHV
ZgAOEWRaEeB2utyZDfJjSMMCNCyj/zjhno7GoOD7z+DdEU32JQtWEqpPj1VjcjyZoKUnU0FGOTy1
ky4jizjCh9OwlYhuGrAXE9kF8hOwcolUIkFYPCIaifQWx1Zc/V/OzmxHca3Z1k+EBLYB+3a67+j7
G5R0NmBsbMAGnv58zq2jXcXKUykdbf2rammvTHdzzogYY8QIhakRWzQ6R6HYF15a4kp2t38Hpsk5
pCrOPHh350RTN3n7SZfpejmdQBeyq1nINFOJxgQN60Mwa+Xhp5RZcaiayeLYZLbT+i2KqMYl3W4N
/TLemE2pS2GbTdHeqXoEowZ8tKDO0u+krbIAxTTJjMOHw5uDg2mLY6/jrb14UFcX1+COClNPQWrd
wmoTavovr01117Q1h522BPagF+Fp5bEujdhNp/DFdtZcdtgDPKTh3IdaPRUm3b68p3v0ynnED4fa
PLnrGh1Nb2sdMrt7pcloevDBDrT+zePMRmB9DdeAl/XQVIBhvdEvpjV2rX4n5zVbdInFvaOv2QqR
ofiP/hWQU6ufva7eAAUb9GUY4K83kY/eA9rdPHX4zsBRH1//M3gvNgr/6h/1YnbWVSgnKBf/6WLW
ZXC2SUMU2Njjvo1WwP+sbj+e8NMUheB7ODyGhV8t0TJbZaDgkn4OYRUQAMEv6O0Gf1ZftfXr1U8K
gIeb0dk2Byh1po0LSC3q9fhqqIOEg2T8qNxEGx6Hz4afZ/rlbORAMrHQfGV6iURXElXikHvhENU2
q1y/lkLxThNWmuRdM3FXRnJkyOMyZ9rQuHxaSphOVdD+OzBWZB37msFkB6kXGal9xshQ6WXmsReN
QYP1iv9A6TWCLq/t3L9PUy9x6jm0DGIyOwdFTw3Qwq6ownLQMjIoitglxMjuPbxXCCAUx6kEYiNd
C+jON+s3E1PZcAIEzGuAzFsDJRUidepJYLWluWrW6gqtzyDqMengkA9fHXAcrKlb+jqhemO9QHcB
r/PmX8DB7RunitXud8K3pXC2dOzsAKovi8704fGTwxK3bcy2zajXcOrK64XTy3EYRXg4R6EiXtu7
11wC35s1EVQMOnrks/ytO4r+u8VxEW1yM83YIprQkFsAg/cqvSDjxslu3DCgBN28J5lV2GDd5Hzg
5/A+f7NmWvaFvKwjqsFFVydVeHc3t31LRD6AQkB+EovNDXg6cVN+QU0ZyRgP0zo0vgkin6h6kXMP
6vGT+Fz7iR716kr+CQqb2flZKFMmlPASiAr8wNE5+1H9cy2RSEYZ8KvEO3ix3NV5NlaGkqfo1T7z
GGjCU1yGGZ7SBV8B1ZL5Fk+6Fmo71ysREPqgX9ntTaa/pkmfZ4KJkB1FjwmOJYwUb78F9xTVPNng
degKRh16JADL/C5U82nMziMlMV6FuB5FEy9AEO6buO4eK9lh5lx5F+eWderTCFym4oZzJo3VqwjO
xYR+q1bVntUPAcKYcMmVzJcpzTgKb3p7U4VKh1vPh6dtYjxByuQ5Y2+9fHp3itqTNvKTQdNUElzi
WgExERG6lWmkhA0aCaDS3GiUAsGOroFqH3spJ+tQCRmeBoDbP/fqlZxD+XUnZVtvAnmVdrutS129
o46Lm3vqhu+ul9709K5nidPIOHsXStdR0+Gjn51EvIEcUAG5Up+EU1oSiGFFdMIpo5xDqTJAXxni
0YYXWcESHMMzJjnbSwDUeA4q6OuMmgnu+nkFG74EjeFp9DC6+g1O8bFVIDSairjiKdD2u73Y0Ebf
zKGFx4vFpkL9kDF8nEPKvHtPxpFk/dwCpYWSrLUQHZfUIgr2yrjTT3ytPobGR3FjbsumVf+RK+IM
uzd4A1MBldUpcn3qNXrNxvdYn0gR3Z40IOjyOKpb+Hf/qIinfx9nOl8036+XiXFviruDe9IgCrEo
R10JhkbC87Tbt1680czXAN6m2JT+mxGVbr69cciycg/wQQXmkXA6EB15PfP6sSy7QtmNiqt5q98j
wKyy4zq3La49rxPaspliapxGpcNzpQVgaZw6FJLkXDhoc5Qm+gvOpVZhpHOy2G1CeuW/h82nUAxG
vGFJf1t2U4/Mh4KlbJnqVXS/Hw6JNRM077l9e9kNUMUXK72j9KKpdOx1zeReD+Omg/CClvXqRcpY
wdCaAux7mGK9I3PxykWi1p1HyrW+8TNTyxlIkZgse66yrvTXHqy5RU1ClfIUr8rUNjIzAAj9N/GM
WSNWQRq66B5ZKGfYpwDlqtPxUvc2u7t1Vd1FO3p7m49R0uc+Hst8y6tuMh2Inevftuv+7aIfp1tm
gQqA5IjNDdOnY2MwSrGh8Ni6dm7LhSNx6mJFWb+Cdy86khSJV5AvtSncXuF0BtKAZQ3ogE9VMqGr
UDCq0jyTnJB8k9yXQcXmfAaSmbPOS+fq8H3Xj7prp4XUNO313jpzgNesLl2eJeYabuAyaHlXJrRZ
tHpv7OtcG3E6LtnKZj5NIKmXF3aMg5ztIuJdCRlYs0BfxQBuwd0yz8rCwVvWu0OpnzqF8wSkJZ4S
/K679QFtL9Y32jbt86ol90lasISazBsCNzpO2jPYyomNg3tt+cao+KKzeOqx6imZuWYrxgYToGnd
PND5qp6ixDqgY8xrT/Z4lE9aJspwkS3Zx6Lpppu7gFm3lEGmq248znWZ/J5TORX3WcV2fnoVv3xc
v/7N2ms2zHjwoD2GTL2eYp9l4gpo6V5nt+BEsXLedcS23SP3ddUdvc3wZavSafdUt7ns9hQXC3PB
xwSW0uy3mbmPgG42K/HVAKMPoCK41JgOSUg4tihk3RkmUusK+abzsJ0T+7LYkFToa27XlefnqbJs
99hutCBBEfP11OWbCxzbxvFZpyfGbcoR77DwPG2TGoQiC+LTz6ccBO1eZ7BtEYdYGuzfq9kaXWGX
7/5VFZfhE3fO3H1NuvvELNDrKzENlC//aTM0yzi7x+B0kDSxlfpX5w6VWPilmIMM9bRpN4wkFNmw
6/apzzvo9ooTGf51w0nCbJctZ0TqJId4E7lRQ8iju9e4sfGbgwbg6lDu4caz3Jeb01j1NCoomqTZ
RUY+BUvPRZTj9nVnJDuJPKdhYWpkEaOzq63gH1Fx8nEpaK3iq0OxO4UF5Erq4u2BbwepL69admt0
s/btG/eyZikBYj9knj1tizUsqFs4TVcR+2RzRe85qlXuhP0ovPrtrsj27I8zZ3fLxy7RludZxufM
6ilZ/CJij5nQAYCYI9Uhd/GY1lujaMpJp7qRDdvqlqI72qpuS7Xe8/XgYr/n3flNr/vBq1EKAtSZ
ZYTXt3W9WM0ZdQwWTJMGm5yAWUtIYHD2CZ4brVHLvj4cicmku+tSmrbnmb0+CVYMu4RTN1XsLtfu
GOmhREWSibhhJl9AJFSDvQrVQCN8c1QfWnbbxPN6m85juoDFtuNy6lil4KmjPWRzyIkERnCvA8Bj
CV0qHYX8lZrP/Z3wqlk1I3ip+U0APaCBMzFHUDQ7D+ewvpN9dBNgvY5TI1ZH0ORp7jJcp9fSyX7X
osCVWdO1mUx4FidHhgl5LUuTllIqTkBazbvOTiPVSoACVKvJp4UQ73ot8/6VA9Rx+swUNlxOIDaT
A39Ey+MWY6p4yt3EwcOV8XxGSnA2VKcMT85ZFvdeOxG3CS6WIN6KI/kxShxhrP27XdodDrVHP/VO
3nlbJk5EHDnqMj78wfrBBm+Z5awyuvZlAFkKME61KqRFizyLiR6FkIfv3v61YznNtXs9j5f3BThx
qLWLisnuUig5vySKnkH50oGv5DZmMOJ5uPbAI+a8RphkcIkI59+HkMeUV+mifhACDPVaLiSC2m7N
4uNBmZoYPnwKAdGeZOYJ8N18eA/n5ZcklF7Hyq2yB9Zt4bNo3pwH8yBUGnMKSwtUGIpEb6Cnz6wX
/ZFnT1kPju/wfB+h8OnRuwOLRcjd3OblsEiNYsSJzOtf14jMGjPt9l71v7R9h98t622dL1yn+h1L
U3UlE0WPQSYe29u7D4/b70/mQJcIki8OjyanyHGXPI2H+16h/HHVBXS6YAC7d3KqgOm2z9nDPZbi
glFtxthWPbroucQQehiLETANpbA8eXWMLuUDHHPW70BrfMmYRmzbtkIEYC0NTpwBKchHUAxJ/oKX
0aJ5LJtce2V4G6cIGh4giMcJZ5e6WPd5OP4iUFvgdEYVzctPqWIoogQwF6N5QyVM+P80WcUXhl2w
A6Yn88GK6RDBsmBZU1oncej0Wi7cny45VT9bPr9w09t1FjdsyxSkBDR8AQw1TLUfjyTma1YkBqR0
bfNqavoxUMcPKt2vQiwzdy2mit915Z2GuUDKwBJZETlH717t1bV+/v05JAeFvJCnBWH5Yj3tL1gc
eLaC3QGgYRzHFcV9ZABuNZZFWAwzamXFUefMX/Ie6HqcYvUSFdHKKocPF+TLveKf+HUdpSPyn/2J
SSmRlY3zhvH1ZuvkFtF/IDEAdXJum5cJq+Gr+HqzNR4D2VSCjlV+tUg5mOH1QkZwnLQ9/q5Sii1e
i8K58ZHhBRYcz12vcQAzu4rWrOq3nuJKrtSXNinF4nWKlKL/4vWfDVKx2EEwoBfT9U3nqKrnG53N
l3/y+PBhqt/D2ORnQQTQHUhnXYr54KmZj79U5z3jOgm+n7JHshujq5G9grsuZ/xLNMhd1qeJHmJy
nhfb5koL3mMVdOsyfvmghKoow5aJ08vsbWIgP5dXZ31tkYY+odduAUePSXLGiuj0mqMbeMrLKyxg
n8qhNcY9A9Nc9a9nyBdp6d1Dk6QAOoxTySFj7J8HTSO3miJZNZGFueueqhdvvX3IdvJXtHjuX06D
mZikzbIjm3n/asv1tRJb6YHuSPZrKNnqVBqCeY7ls5163X0ZSoQnZo1f+qfcOm/vvSpoe7mbDUAU
vDamtdcvZXsLmoXbXJzd5ywe3VzF4aU708LmZPbPHGbXXmU0QtZs0ORTt716cwCwq6Caqri585a+
JaRHgUZnAgJhzN+TQ8qxcN931+ZLMdmwjad5SsR1VhB1nzltysaLNBlgkac923WYmDz0cluhraGO
tEnx0ptRDLIRhat1md+clIE5V3Bndt2Q9R6qowzdYQT2T8Q3c9EOIr9GgwCPeB/PvuzGAfOTOCcf
4AIdG4TLZpL9vMmLPZFhxxIYxeY2oyRlMxTIsArwry64LuC3aDj0TMmDeJ9EmP2x1U52BFqi9rrL
Z/+6JV/ZZnzRfHPevAfZRj7abRHbANagFKV1gvsftnbaDhD7NS/2d7sFTvJiejDn72vTAO5eIv0i
8A5wK4iH2rINdgfqrD+cijaS1qBGvDT3BaCCVhNdJXiqRyYWHmcgLrVwIQ5eMMTy4ObAZVCq6ifv
BIcb6USjr5s7fc27WMbENkiaUxD7Xdzy+a/u+6N1GaPwCWk/5OytJqnJRrJZVPEKqGmsOC/BERCb
HSIN855EC1eycQq48wUvEN5XDa92pDkPqqOgZAFOn+ULTEEO2uFEiN/K+2zcwcSXWhZZzU4eo3oE
/28CgKV+rQqqY0hhNQa4beyaAW4p6Bv0bthavb2nWcdvRgtvkSWtWkV9eO/RCaVTbq8Ny8ziX6Gg
jSVRa5IyUjyLhN9uL29OMkXpy6l0n3YHsZnol03FMW5J71+I3FZNBP6Hl9I02vykeh5P64PIbcZ0
IHeKmpeCPggYjRXm2874FiTezf9tFm7rB9YNZzq67enQpfnne1LBH1zOW62SS1cuoZEKgYRV+SJ5
oPhjJ/F26oDK+djQy9/Y6m9R1MdD/nXdDzb0GKtp0j3d43lrm5LvcbKv4GDm3bN4jygVtfBkpqp5
I/Pb/UKc/cCT/3XlDxqURuG3lnSqeF4sWlstE8mS/Lmu2Kn1J9XgOT1vbhuOvX9fVvrhq2KCBM3I
sGuMNz/7GdftQn08k1c8f3gdG909NfltmBp4QNnZXjMf1t0kmwN8/LoNJL+wr/bp+f9Bsf51Dx+c
4ZO5pXF04tErLxpR21hMBF7haDfLJx0Q9H8/8U+E919X+1jHnVbRvHS7PHESnB0GWE0uDlPLL+K2
SsfnsOVJ1M1I+tcq2drJi35xC/yJ7v7r8p988u32ajJ+IJ43nEuPAcKlyNGFO2vv9ab7XUgc6q7s
tT2ALbcxygKkjjuJpNo6u1cnD0v/gbW7OLWNpl/5GRmRNjj/co8fVp/fvSDoBZlE0W4yfwjlw98U
dJ7c5fajncdzdfXWRDFQjLyXg3wYFWF9QP5+mXTR1BB6aSb4bSP8QOP+dfGP1SAlj9da0rj4a9hZ
VcPmiGHM70l3mx2o4x4LJAnxrLFSds3d84uj9t+rQ/3chh1GVjIgq2770trt7ifdHz+lx/18kqVp
w+ncUKT6j65xOTRk827B9KTg7XHp3EEkm1Aw2QwbrEZfDd87Rv2+ZbIqEc2Os+ZB8Wqg3AfyirwW
2t2OUdGocWFYbhiFzFDvHP0opLp/V8Gx8u6QuASDp/cw4q9KdSVKkY7Rzq0YMlWjLcCsMzTm3pcC
Mm49BsZqQge+V8VT0JIAc+xQBWDPaC2eIAzjlktcCE9DZb7LnX+/oA/fBuwF6xdExxzOMljzM83i
77Vxj66yeqLBf1rHN6ByEGjjPlcnneDsrvtt7+YuT/6JeXsP5/nLuvzuwfnzdP689sfprDXWmCpi
t4EcWLHfC+Cm7gKGfkELQpAEnVEDApa+hpaVLlNAhnkOTrcqBThRe2STWH5RqpeZfxwg0q4291BV
SULT6W9RRPoUQdAnV0tqMD9QiF14A/z9juglSloFlulTzUEp2u1D9OlhvyVc+z0agLed3RqQ0z3d
MXa/XVyVP+L098WxUcb3B38NrNn/vnh2a5Xr+MTFZ20oUDOLdX+xWr3dyalju5tcNBYIVxFYkdML
xA5ZqKnWU5z6jzPWe6BSayOXxw0z3Whda1ANlG+1S6nPwT1ZhcsnoBfeb3UEljP90G4I+tGu+nWo
054CcT/cOUj+jGKadCCemRQ2fMw1o2qZ8XRHAc+sGQSBqOGa4peDQ6oP7r9XB2/9jwf/iKCPaK1W
r0RSpuda9ooAoCtCFIWDyWTk2ltTBPecVx6Lw9gYzv69K+TPMPr50uuP8ke+InfL6L6OuLaPF0OI
CwKc1WrVz3W6LYz1wB7Z6tFA5o0YAhVHUzgHDW2k2F1+GWzzn3jOFqErtYMPLQ4cNKl+RLfrUUmP
Upm3pxdhoEJsCcsd2QNb702nPLbzy3Mr/33uFrYX+D92iRJN2mT/fm7p+U46reulzTtvJtCiQLS8
dtXu91FQq6LvRqbb7Y0UdwucaCn9DkrOXF/GI0pdfUqjB2qWNGRhQO1Ti/z7q7S/Rxn9vSS4PUwD
25jFS8y3+2jqa17j4+3OULfpzbyIECYv11VPfevx4mHTqH8cTo6if3RWK7SdLF3NpZyAMgWwzqgA
5cFwVuk+6h+aqUpmFwN0eEXQFaWF2YM5GzZcSmOkoZpLkPAjNlzLfS9nnXoFerBivVdjcMc2qi6r
dvz+Q2F7jCpE3e749dFAycZKuWqYqjHgV1hJv38xw5e5WuSmIbvcD6/FnqEdWFxEAQFu3r4kfZ3r
7xKYXUG2ogk/9Gm5cnxio/kiJu12KTgAtfUe58nH5nCdViIJdzsoVk+y+TXwqTWDeyZ0G/e7WxGE
UCKtJmS6YTZ9A473cfCAUFkB4bsLP1lcmGcqUFUgvuQtcmoam4zfoBz1jN8FkyojviQr1zed/Wrt
NWhzy4YT+IhJh6daxZNKH3Z6M1kYoXW1LFjD0cma1Nz2SoJaLQx/WAmoFf2wG/qLxXGETPlmxYjg
Z+239YL39aNCNPeXYWI9eJddL9dbZ/11td5n/QF/C+EBEI5xKPX1zb/RSECz4lkHEy4Ob9seNSvg
53j89ltGXzpoIhd962Yfvdi4bxqwAzCCOSgoyZfRgVoWg/wkRsioIzFBJNLUk2DVj8RlP2rD7Bfj
N3IVfeK2rVUY+l36RMRC0q1N/Z/oIztq8JtsxFuCw/TubPldkHviNAta+tjQBtXmhZL568WgT2V8
1MRonVq3ZTVodwwJJks/Typj2QUszC3POaiImIceGqBg2QJexdkXMqcyeiphjr+ZycWEKem2res3
VtE1JMn4UlLhdTaAQGNUgFMw+AHT0iIbFFmybm7vNb6v7nqND3qg8cQBjvNXbt6nsTluhXIH4LLq
Q9NVQC1KMFUsk59cFiAbmr30nmA5vN3xySx0rwccogfZAkWX2WPbAOhZPXWxjJkb2XsY0GB3kcwH
Jk4wvdg/LySS6vGhcnaz2F2ER6Y8C3/m7zT3NBxTcI/P45c4gAkgt6Y9dc/iB6XVwSkOxV6B0gee
WZfWk6ZODTObstaQdZxeAHgMFRvY0FK9XmaAjI2j8e6RGUN+17gGPNu6DIqCqiO1h2iH2ROAKTWB
jNy76b4WXYruRPQe7td9iOI7HtLjgPQBuhUZllh//ftk+s6g/3swdSluGfOJ08ZHrErjqtO5K3F7
2kAaTJeHTwfi1yq0FJQfEryTN2HtbCCsWOAnMbCf+rwRLvGcY7QNVSgfnheeGVPAORA2AJnde/Bb
JiH/kAs3cenj+OzUzj6dj5vMG0ftlV24yQwlEOA8YFL0RpW16Fubx3TijvajpjtQxukhWB5ZtUj+
prmFGoPOr+kvL6y+1n9eGA5yIA9EedLzvwNNp/G4dpR3FykQXApuf+zLsF80LYaoTUhZRntlYpbe
MegI2wRbuYJcC88ZvxyGCIp7eKAf1Th0jdynA/iXW/sxBqJvx7+YkWT0F/19a+W5jK8kxCRcN7Og
medOs0UdBUtjtbZp9gIH363OBXQWe1a4pb9/DQanWbWA6nhCAjTfveXbhD6a0qKljxu/FLw/f8Y/
7u/zM1bX5KHeZGVqzMJu3RryGHZo3UWgwf9NaF2qz6vlur8GhYYYkSNw/hi0HJzcAFKtk7Z/vzGp
rh//8zGxECZDlTpMLfp4Y51j+c4U9VVnar5VEglwtTBdkW4GkT233zr0BLnxKdPpqtB+K2C+g/6/
rv7xPh7suzRrvvleMIJuH7FN3zqOwjDdPvTFw1wpRMPNagXyRDtYPZR+Iq+NiXUbTm72ZDIpWjRQ
wHFHMLR7mvo29LHTEha39Tesm57TWMXI3kwf7bOTYdsBp2FwM2izoMEXgYdhmkDbF81mlK2otqxX
DUqdruAASLn3lS1ZtfA4KP1NouJlPNZONprKPRbPnQ18wBhyEdPJ6RBAnQRyp452VVfsHI42Ulu+
2PD2i5f9/+OFYVralrv4Bn9DGn8ktyp4xjlJeGE+64eUWpkiVfIntG5Q0TDtZ1y3zHwRPV7O4b6v
0yFjeDV+WTN1Jvnfr/a/N1HXXH/cRLP7oJcxbtZrxlh0tyuJvrCL2U+syUANBHRisLxMej1iXmo7
PsTDb5n1z4v2f2/gI7O+dS8Svki8hcz0w/5qUktCIL2RG4wGJtxCbypx4pzq2PLLpb9BuH89+0eW
rdwuF1WqL00kWpFtNA8ZrRGr4io2DfEuxWrSntdny9PdIHNjogcbG7k2/5JV7rleqizWixhtFSMY
NLoIod1LENj0VCNooBbtRbSVPwiFoOi+d4U8ICcYakZ7MBwDNo2HkUECxz/ZkrCAKkk72tqTvtuB
3aOxqKu+jvnLB//xfZO1gzPgkKQpH+87q9YlLjupMm3axiJj3emT2BgN1ohCSt0UHue6w3RJCujf
emK6dTD5z/v+49If7/udX7irkku3xvSm9W/67cnOdmkPt0fuxZyc2eM2/X/zIO7ROKfptbwoW2i6
PRKUNRB2h2Od6YmSnjs/N5urRdgnEzYMx2ORUDEcKhwfImtHLfzv19b+b/mPjRHxkVmj9Lj+x7It
ejwbRPOjMl0YVuSvFj4S3rZYUJVy8rfq2SSR2B/D0aSyJyiLYgv3SeLR3SR3eqFShRqjDdp7Cf3l
xvwDYXWidys+88Hxf7vbzm93+3EWt64tLK9fFwVFc+1vcl/4zR6tw9QqSWTeHw57TRreF4sF6En/
1OfzB8SHYA4ewXFpF3yHtzdgtp64yWI7SvtPIYraGmT+LkQAC9zzkIywgtmUv+ANyk/pEXMw21Tc
RDJsvP4+kR7NqvHI0rU8fdkUD3iJGLhiSDplE74DYD5yYYQrxZy4WThCC7ZtDeeBqXFLvdNFeD3S
TVMfE+ISe/jLgdH9KSXBzKZ2r+IfzCL4+9baryh6n1kHUyg5mszt+7ZuPgFgptPuTVV+Qd1D/EfQ
Qzdo76kPSlJNFFyoljs2qtHnFkFEj9hH+mJ12HdHkgLbPdoaijBE3YBrpZ4ZZPl3eq/aS+qZeAT2
ae1g2vT315nquT3J/eYmCamKO0jT/73Mf4IhAR//9wk/wgEdh1EzomGPI5HeFj1avaaaSR7T9aq+
N344D+HsfksdvpPMz3MBF2jSli7eeNhB//1ayQAv10Rlb5E5kLgMQk30ZWK6WF2OVLr9djCZl+Zx
cHoaX9T5FBjjM9iY8Vss/HHl0cmOHzvTL/+DwV7LM2jTI6kDcib6/Ylw9wNbzM2lrjvOwR/+mrDV
2/A/D87jMSy6xewh5QPeaqqXbC0fv9+2vyCvDfvSnqs2XRpJuzPPi6wh4MC/P/GPUFYNo/7fi9Zv
4Y+ITyqC0+arLfOUbCyCGekGXcqUmr07G4fUdPfLvvmOKR/P2cLirNXFx7XbwVz170s+2sm6IZeS
/A3cgqgcJNRva7PRf9Ejv2oZ8YJ84+1f9EYPLSeCd4bQ3KyEnYTU5hHUAbRcnZznrJjplMOp2Tsu
JTEew2JIvV9u9qe8vtXsKJjDqYwaoUP175t9r2+n9ql4yNM4aKf9LjYnW03QKdFyVKN0kvHZfvVz
2gy+2qNo+E7DbFjP62gwQV2/R6Kq7PUYpaXB7KP0GkR4Kz29GEuXvTL694f8aa8y3E+ph9CydJT2
R7rffJfNu7xO5SlnZD5js5oIARHyNvuPoG5ZY7rZ3HiNftklrR92yV+X/YgtldSJMk3OUANZD4wP
wtxDbYjyxUZ3BH3+m5l664dYxvXws2ZArNqCuP77exzX0eklHXnMGw0CdQrGLA99/jJ0qX7G3w7A
H9KjP68mfUSfInsmCmMF5em7758PlZka/VFrpYhjkLnTw68P9+PlsDrEjVPTcOv+uFx0kd5llOTy
dCEH8dqKhvG8rFlh1BRCA2+cVgxmftn/Xjk/wOotguv/XvVj5chVUXU63as8Vae1n5BqN72m/Rwo
sBQ3bKse3sldvbAbPtEroRot1GmIJWVxtM+l+dqlM4Ta7MkFSXn6mw3vh7n3/xBhf97b5/IqL49r
0eWNtEX21RA3/RHmdtuhawpM+TxEGkoXk2Z2UUvVIxdyC7rWkIzW/olaXeSowqf/flvfCoz/nF5/
vK2P0+t9Lo5pkXNHTS9C7uagVIZl1Oqt9oZRRs40va8i6zexhvTjRvvjuh8H9f0WS69OVMi0IpE9
LN/05TCdlLmQpb7uVxyPgK+WZj51xpSgoDFuG56+sfzl6evj7vPpa9KaySi1hd83F/BHuHi8yiS6
KGyIp/UatWkEX1i0n+idHc5lpFrrPmn3b2nI9y7710U/ipRrQ35Va5WL1ihhaYD1lGh0nKtFswl+
UUHjS+mfeuUMZf1GY1gKcN4vB8Gvt/ARBrRUUx+nDrdwt2o7tndm5FBLgyvECqK/aNx2m7ZCN6yJ
Rta4oMyfZ+a/X/2PtyAxlYVhFYhIcCz9++RTnpF0TcpEmkYX+1FgnixCST/6RSrWg+Zu0KLSFGcY
l+FaeAiXc/Hv6/8YYKB3mNVWt4Vjqfv39a/5DaujM+lJ06ZT0X67cUucUUEqyLXpOTAy9z5Ee4ey
C04cXH7y7+u3f1p6ktrC9b4eENz+HMIlS+VJamhvGdHAbMaUEIwMZFnHIehq9Ve41lzqHvEZf6g2
tiCQEO5IGkS4B2UUkvAMozMZuEcq/q0q/DIf497TXHcdBIdWj4pRH6f60Pj3TX+T0J9L94+b/ixf
yrhxz05Pch1/0RVYVy/e2y4W5lTafXKtljNpTVyaUowRbSCBmPeQGZtQCaUeO9SIb/HlGL9kfD+x
ia0/b+njuD+ezo0yypskCpBns4U6hPbqgDktQgvgFGuimoRxR2oQ4Glmsrwp79Afj+ui2sHXb/fv
V/RTLc3sH2r9Np8VJv8jokeJcnkqSVuaGmFY7HLquktvhTdm/5vX7G+kr0kEErinD2teA/LQbshw
EeTp8vQkvnQ7WDt2YPamzpg+Xm7wN3uSHxPWP+6w/RGWYbxlTYs0iZXv+5Qjq0nnbPThNfca6yo2
aLTxvmkpTY9O5tbuedwdbwwVdOYMD/cpRqqHcUK5j5xyt6YI//cr/IGURy4CB0taBNGBtObvrdmo
tOM9fSPZuBoLIywCfKMmlnuGdIvCbSmCQPfWPgyZPa7z+V8uXu/7zyX+58U/zqWudK6yo8zFJVCz
MLRci26y0ehOkhQET5PZkSybofzLcSD/eFmpBYCETJLkpc6l/ohE50farp4REhkcJxl9ATZwN1TM
vLqCLk0QZdfeQzcOzsEgWOLoe6tNnuZ6GbLL/V+VCT8lbsofN/NRKHele4Y93EMiQin1QQQrnQmr
PxmVdVMMRKmdtvS93NtCI54n5vIx6enjsePfalWuVv4SrWQm7/50WlJfYW8Cu8RkjI87kpGXrbux
Kk+V0F88DSs12EUtIDTxCl16HUjfmjia0g8XG5Mzzby1H1DZ7ScwEX7LyXTg9VvDaaWumKwNlyYh
zWrUvTS3C8Lojqk9CHUZRgAL7I/6UOrDfv80gPGuIWvXQgKTCU0sYryRsJyCK6KF16tJJZWQIcIr
DnBXqJqM0wbLCYrO3O5fnD6Aa0d/9Ug3z4IacARiArWLush8OhE3b62uwSIm7QCbRechFqeAv4IQ
hCCGtLUKpqlPilp1U7dAgifG1hvuoEX/qKjZtBhbK3rFRq5rWZJOHyOfadPBFtPot+hTLhSXeKEn
YyQLAA7GCpun2rpx+HB8/91fLDoeRrltx0VyMaoJ7D0jUke3kGbKOR2w3yAFBgBg5jgqu6MU534Y
c7ffr+Gqun+el1Wf/UkNra+0bbhIAtSn7tCACkVnh3+JQOS2cw7g/MJwQkJ8n37lnFs6ios3oeWL
djq1Ifa02WGeyYtxM31iWavKDBdtEd4S0M7mCTezl375WnQXVuv/0HRmzYoqSxT+RUSAI75WMSMo
ooi+GNsBFecBUH/9/apP3Ojoc3rYvYUacli5cuXwIabf3ZE+isVnCnryAp36ebyA2wNX9YW/Hi1v
P5tanzK67dBHtBh1tNLu9gkqa1HxaR8xpSX+Ro3EaYvbGX25SJdL+uesKafH/4mJS7cyC7vy/UN+
H/k/XfhHQXA4eHvt4UgZSVeTrn+JFPmh+ohrBSlEoebOSEOqLERNi51Ew8YHOJscTGf3pfZAh5t/
sltBnunL7fEOxNUW101IMbdPWcnhWE8mrQYHerD4uDZ6d+trW7DcFC+ikT47iuUtBtac0hCKVu2V
rkbLPzjuBFATqTpKSz9UTga6gDDBTg7kBElbny5VMJ+rr24yAMVdZt8gX0Zr5OjWU38w2T29zWaB
XCpnN0CpyKcLHd22jgXCO3cp16oFo3uXs73rbPmQgymmU+5ERBTwu8LOz0LzIwC46JjL8cOnr8iZ
gxkBM9XzCStEyHJwUAZ0PincIlriaLZ2B/GHWE8lYj/F+lguHz1Wbz1dId7hHANm0uxGHSTN916e
Q4S3kBdcRldehzrZkwcfDcL1gHNxgigfbqEDeSktANU6MW1UeKk09Ol9gXZdbGGKMGsHhgBVMRwZ
XzTfJiZKayhu9HGxGaYg6/7Hd4kQdNxPIvhuU1pC6ZVYHrZ7r0Zk3XCg2CCYCDD/JfSh+6uSIa16
W0+zkhB3r/oKf5S3JkY84ZJcJsv1QTJMiKiNBcAiIK4N+4ZONS7Nuu/QbYPWRhSxHXBsPnE5ROpa
3ApCK4Q4eLPs7YAIuvBwGpkd4zfY8NTXpFAMJFXYUD3Kkykn5REsYbyPBpggTIWAvuVCrRTuZoIp
mtJpPXDWy/eQ0OjKz3xJS/6OBtyb6PGTDcu6lkWr0IzKd1jC/VPEQ+q8XM85n3Xylo94PQj5SDJm
9ogJNplhiMhynOnRPgpfM/ny9hzISPg9ddjUEe/NznRzwqnD6qC6yNaW+fqrFHZuDXoxVEBPKFSu
c11yjDJ6Sy7zJIye08iKwtWuLUJ16ZWOiirbr9cYholPucQXjtN5OaOOfI6c5fIAmijyvHb2nD+u
HCqdf8own/MMCmcbDcT8zvYQDCfG2DMBsSBoYPOV2t1SO8nRtLum1mXveS7VYnxE92Ed1TCe+gPu
jB6sQKPTrIfQ+DbpLlB7aTnwJ+bFaVR4Awscw0TiEhDsK2AtqnLHb9sofYSSBkH1Bs+cVUD+RZFW
EgpffHXSiqx/m95GT0P00wyJY/jZsuF2khP+KARwSNBOMdvOx0dh4o4RxkJFWO8wSdLTKFUFgIog
1+AU6bbD5rA8k9/EpXLAgWhcKGE5nxxGTqQkL5Bcp52czKGrCnvY2NEyYtGwQw86ommSDKPlqH1Q
Jr/LKnZR+WaemCroFUdQCN4YVtl2e7Ozh30888HYy9EXTXm0YtSi55EJ5sppZqc469ho41+n0e0S
dFEF7Q57cnrZo/iid5Tfm+zdnTqbbW9KbdgeLXk562EDwXf9hEyfELOj8al0FLV+Vt1yuLSqQ6dF
C2JbbJNvmMIkD59RwXlVSRImbvmNX2L0wSflLTc0pZWonjd6pMJZhdwqP4qBn3RiNv+b5ERWRkXm
8tvgvxW9S3GvO3L5ta0ILEDJRppu3nbywx1JnGXLJANTcPLExCzCzboXm5fzmeBwnPUa5Xq5amC8
71EJd3NDSTqqiOnF1YiRBUh96Iz4VkfdlLMhyHLPIP3SqdPp9IKG5iPCSK/VFkNeULa0qhzF41vZ
xVd0XrI4z7bb8OZlHKmBIfLLlyNuLfde1Nj9TQv6qL2kdgQf8D+vGk4m49aUcR/y6U0mmIUSNp7A
eBAqcGtGeVSj3/penAjYTqZzMeT2EIVNgkUj3GxRV2M9llUGy0FM+95oFKl/8ZUKyCeueVIJHHHi
RiPdXkNxwE4PQLZ3TBsRN2IlJDRUMo0ffRsSn0gFdIZ9Wo/QTP8vSMg+4xAeHMpMSfgZs9xnEiVS
yfz68vDTwOO0fssb7YWfmP3SJdLrEBZgC0BggMfQ+4lki8J13+/sBYIkHFQKjmgo/CieHHBXkuoC
kYjnBalcxH/kfE7CH3HF6AJG9i5qCw11spO6mPoyM20vvVipMuV89xf6OCS3DrRndpZs8qN+ieov
ivBEuCKisuib1oRA5RKvnqLfzoALa9mS3SdSutBBDvQVEirjr5URWsKAMDuC0ACaJgGPoolgiI8F
68l3e8VLxE9VBTBcwpbAF65czmeWayRoPyd6CHpN1KVWgw/w+utvtIRJiPiED1YwxJtgwENvbzGY
ijj8V4bmpKCcXO9oVcUyOq+fVeyt7UonwoVSqexje4oteRVhGBYdL03PEEC/akTGtjvGcSZeYA9c
W3p3KNrjogL5ZlhB1tacQSXMPkb97D8M9+xDDgJAGt3TqU7z3xuSZH5UlCFmYKASMBmgWvduW52j
p0KrUpPTPlQUgVCTSoJxXR1sUWldPhTq0+noyAkj9+GNqKHwqigZ/3AO9Fm3JS0S1KTzK4WUzTdb
BR058qdAZgQC0ZH8hJJh8rZONJCq1+MMUWTx0cVSpNuXV7ohMrWHsTIUykLdZlNn1HdGiqoZZU/D
wlbeHnjd/OAz2PSLStzVZ+FRv7IIzakmY5PtEMYMdt7jgXJyYc97jTyZfEaJ1+FswqzBY0foXmGU
Bw48k7N12QFDOE4YYdpKjDywRORfiX6rk1gj0hxx4/AKEBO6LETQ4rvAJr7OpJRDKEDCtoPSTmEX
q9bVJgy99tRLvnyVld03GZaa/J2zhTbwXq6vzrTN2tUWzN4aro+VQMeC0CbMEHUqw5ZKDvAZBb/l
XkqCJbSTBlNv7wz8QtUc5SeWiVdGHjwqbyUkeQcQpJd0/cH2LL02+0BUOyKsZtoDV54gHTOaIkoK
SIrCiSh7BPxnaSBPdXeLsz27jT9uClCgz9PgENJB8ZTpCTGQ6CCCfs+ZmZy8a6RZAVcPIulB/H6Y
aSKRZO9IxXtIKxAu24j28jv8u9bWjP4BXuEDumWn+ITHPAn4nCCGSyNvzmt0RCi3E9J+nD7hb85i
FI6V4J2nncYnS97QjeaaQHfKnxYHq80CWsbIgzddtIgR+FwrY16qCgr1iWKxdSKoxn0BLT6KHhlU
RiSLzNM8z0l/8rxb4bY8WdiIFhjwPq3gUfECCI3u6cLmTU8dltcL60Wm1NpBK7qKppVyq7ZKmk79
0SouEt0rzqqtlH0FCJoZ9mymriMcRHa+UZRbFlHzi3rHO8NS7e3pSLgnSPJ8YLNe9yz7npaKhJUn
GmX5kw4DNfjTH3EPFzokLOFIOHl2CT3esUgwu+Uw+3LgcVLO5BT5DvfoNFk2MenGK8stVPIIDD1P
FwFaxzNJbA1l/OlE+SqJshBDUwqE/KUyO7wGjHKp4tjLH5QGjjotwS1eCJpw8I4PFzE75rCEWnN6
j4qWYJk+kZKlvDNlspnz3i0vaNvxoBUsZvHFohM9qOATe/eIU8Nptd/ZVcyegnVqgKNVZnmN1GE7
rSG9AZP/4xjd1PGGKpyUbqFBnClFLIaD2nJrmB2LF3DFz54dVMd/N9sjRBRw4e5uyhakrbAoehMo
caKsLe/ktOZekSQZ3uEr1TF5/ajWE2nBHkWrgBT8O1tj3A0sODNFrtNlFYOlk+EmKG8TV4DlF9jt
Cb37DaYdBSTcB7r+w3KKh9Vf0LDmq4xwKzoRuOpuli/pjLYIDgjnFQF+uTR3AAgRhgcOENWf9OSk
e3iy28d6b3GPVEyDfYepQuaTwP/jGHH0YWbDij+I7o6fJzst9g4LYtI5IBJOz6N2ivOOBS+0j0qH
kDdgEsFXWQH1e9pulK3H5bpVECatf7+3Pa6konpt4Zw+6HFPvNAA1xXPtmhaNOqXhkVH/ZcOGvrZ
hpc50fDHDnnWlNXlc/HRmcc7ojtUQMbtuw87j25/Ocl9JRSI93XzyuD04HOJwJYNFvfTlqSTT+vn
0O9OHxE6BDIPQ5XAELE9h/RlYLr5G5UdaxuNzXmBVDwk5hBpNJUuYKoM63yarNyydg2HfRoI1F+g
6zuoE+12V2RVCU/I1ZaEgG3iDb71kzu9fG9Bu9BJH7zi3WSildKtGrADGOPQXp5EV4fR9JkysOXq
7CG4XCTaQirmufHtFKG/xzAQEmmVTkAMnfp7YS6mxnrCL8Y1rDqAVsJD3R5NVTj+Nuyu0gZr0JgA
5Tzuam+/D3bqr8Dc+HAt3q2OaF9mZPRfKjYShRoVz59HZGc2nxyWDq0MaL91gYc+aPTeLWd0Qo7S
qy7BQBx/oo3s3cDtXN3Grvfu7WrvvWUHihq9XZ1seToCzTyIdV5dh0U4ebShv9iqvnh0HcRwny+W
nZaOi0tIlpUDlLzkm9SHTJuYOu0YErgHvhS9//IyX9ntBQl5FGaZhbmGbSAIP/4lXpoXEuos/zXQ
EHw7UaiuHNAD1AeUb++qrUCcTFGgd636UDBXWM+BR+MMGeHNAxTKf2mogoyc2RCMsUlmM2mGmNS7
6kVQrmVAM/9pjegIJunt5KHG6IbPps/sS5WmBMv7+HUNdGYndIjadPTgyWABVAgkDmiKrYHeWE32
cwLE6QLD+dPJ/SWVetCoIvLDXi5V2qWyHxXw7oVGJ1D6EQ5WlN/SkGkRNqNExO4hp7HdfA0By++G
GP6pC8fX9Cdk1S/p+5MJnSPu4hwPbffuuT5oFRjrowGIUxCTJidXD/H/OjhDFpyMAU6OkTEBjbn/
+GvwxiUJ9wV1KDUXi6dfL7k/zsjxXZ1zSuDv8wzre5uOLnc1VLE/r31HPNTZP4lgcbYgPf9v4qsZ
AizGd3qqUD8lk+gx8EElMogdg0W7xKRqwVGD+dclx+ZdJOjmdPqBTxfvxid4jtMLaICmg7FmU2fX
R3+tbzdva0fMN4Sx3D3QfjK/265PgI6hBaXqlayf4/tEsrpNIFkppARFKXlElwyNFlAs8FpKXxMl
/t7xx5urN3ZBqA6p2D3DwU/QJVbTCtsCdyGHh2rDO6stnXLHJrseiBo3/K1xMX9eHbIh33GrsqtK
wMDVDuQGjf8Xt4tYY0eRp2MGw+J1sBZx7yZi3UGyA8ko92L65stG/H7fGhorG0GujsMkpRwyJ3wB
phvJY4e5JDe/toeLmiJ2Z7q51Al9u8CElFf7A4t7rMlWKSrkUOMfYjVx5+ZM1BCLLlkwOFxfsCH+
8WTzh5gSE1PWqPD4dHc+4fThXqJpOQIZs297lNX8b2XBJ65oujfCQ+lUuyPCkdF7hFwj1uaQ9sO2
1R2eyujOLFa68+3yl16NMeNUTOsHIIDdEm1oJvxQ/g0f8GSfa0uDvm+TwZ6udlQuSpSnqvTBQBZC
2n9ZC6YZ5HfYf0LpOiu4GoBGUYt7psJaEPOQ93KZNV1BdKGl3LqnwiFoieYkvcDMH8Q4ktyBz4Fn
yM0kawVSjVRb14r050azFop6ucLXWwkmaOUYH4cB3e4WhvYN3voWJfLR3vkvK8myt9XQAgRSlC81
7Jlqdxsg6BflH6efUhAkPYquhOLf2QMAdRqBLx3nvxGSgzLvubS5DvHjNZdJLE+exhCGCEChy9AG
+t60gaiamUZIRGj0Y4uVvvx5iuCfTuozwIaz2Dy0LuubKFvkic1TME4FQU0l/t8hGMB7qXfKyTQI
CKLHZPkP3OZWMbcQn5PnpL5A3f/yPNUJR9mypC/MBxbhc1sa4rCrQE2ZY+aeasF9s/tAsYx9Ej73
hGcYPHFsBBGBWr1o2UTq/CxHDWnlUy3xtzC/ttoj1U7yiFZA0tBdYCB/t+6E3pKmxIMpgwNYvEY9
bWsouWaMvH9EwozopRd8gN2xjrgGgWfdf5TW42rhT1FnRXWGTPkG8425W9Fg/28Qx0Co8gmliP3Z
LfcAUFNVG9mZU27j6Lvsapxc8ES+y8EqaWKcnuzKfSVrHcNDFAXjOCPsfisslggqWD9xNI42pwxy
tZA8WJ3UdF9wVYUr+EydQx95vfwQWIIy1KMu2mGN06Zoxw+nvjA963cR48tZumTt5kKZLFou5C8W
855YDGcnUv/i0JMEkDJAXejsMEXkythk2Z0Fb/eDjNPssokfF0dzewj2Wkd0Eo9cfC1Coj56WK+9
BcEYCf22KZmmYt+ms8tidkdxlBDe7WuCTGcwvu5Olu6ldGWmr1rqXQzkmwI5tN676KAULWAquxu3
5dNTdmi5iMERzPF3f59iMacRHRGlyeXi/HpoQDVpkLYMWe6Ir843p8H90tWVkkbqogNVLRxkMzvm
TWq7OljDF3NIntaQiVxKq/F4sFRL4GKVx7MTMNkEXv/A7b+Hna+zaF7eoG+1GdbcgpEg7B5Qnjhp
GDwdzTUgVKTmkAvEO13c0vHxFaC6mGzMtU5nHCGmd4esQ7PljDF8q/FkpxZ/c5RD95vPx5vWdr87
ukadvb3qEwziGwWhEftuBmzgjYbTyVFjiqqnm5b+k6NjuH4EQAcTfdFR6oAIq7SXn+QoaZhU7OLJ
/pdTDtt7t73XQv9kUnv9PsdqYtwYrwHn8taZTz5hc/v7dqzpqm9Pdqgo4Ac0qB60OJTonQH+8Yq7
I+yrVajZ/ZXkZO4pg/cNeQoqYgTAlum6HGNX9BXIKqOpogGwNngWdk0sP2ST4PY2tsvcR2/685jk
LrW+/wQ8JcvC2gFJiMMBM9h+0XV78FV0xN6pFGOpjehrxLlmnY4aAoBo/lm+EDRH+MgZUARJUErK
czOy8sY+v7iWAuxPIT+PjOZXjJKMTDeiTjydGp5Pow1PXko84JPhRm1dEjsuOxaHf0y5SL0aVobL
DgZrT6+O00VC2e46XYqIYFdIclOqA++pANWGJ/If0dBHinbDEJtKAGDGpd8dVReQd/MadlwmG6hG
Yg0BbYgsvStv3N18HDPpj7JjEdZAdrDdUYxSoTuG8ggjQk3wBBpZOgjGr9x3C6XyLn3BVXCnlwrs
24qA0losGhl6/S/4vClC0kFlBV9+HmNQNIpjqrLJNCmOxz4RwMonTuZ40410B9k+RGgu/vxyE0Na
TSs/xju/7TGF9I41sB8NVLsBwYIcIJk6HJvWdW3exeSolsdfYSTO+O4fJR1j7jzg5VDkRKr46dNo
fO7ZH6jugtHGxESPPxUXXYcPdHdsYKYPAS5RJLbygcn8tG0SAQpypQLFqRW+XEgylCI9MVYjc23C
ouFwfj1IejYJiPjPBKlggiYmD9gVuB/BZN8q46GaMCib2SjSMRg+fpsoNEeqmalpuC7YjTsULwHz
LWPlasJ84Ae5UQOiuexN5Vb3Uek3V/Zvc10BcAJtOG2E9toLT6fYSZCOyhi6fYsBsXsf1UUZ1gad
ptmq7WTtikTYDR9tn6YOnaYy8s0Wvvi6q8ILBocNeYuENJHOWSyAKSqGPB1BdBSOcZXVvBFthLpU
1nj1BrpFfkhXtvNQ9JF2j18/1VxN7kKOCIpyNL/QGYUVTb/4oV7BWRi1h9NbQqiOjFSH6ia/IfTE
EUXUpW9U/ome3iYRIJqtIRVsJkxYxztpkdEd9dXsh72c/jz6GRjiRQfj9EV7A2URkMvp5K2LnyEv
M4zGv7pvD/0szyRKBZMbHQMaYKgESgqCJdXyl9QpqUzxXz/a1fcK5kZ5dNlBW5DXoLlZ/OZorMzG
3cnmp9ub3ady8H185EN+eQgV9nMXh79iPkQmdWwvFvcJEwfRtLOHavhFD4Y4of5FNgzmkE+kY3c/
j9CBSlqQk2G8xbxyxrtptawPglatB/JHeo9ddngG8pPZa6cZtt/qWDvNrkpkEUuWmcP+5LkOByqU
bZXc7NWU3+kpOdMAQ34D643C5asNNTdYQUaLD5VzDzmMJ88f4aDpwidzy3NVZyMvWGITVZGZVFVM
iUroJQsxLDUxdh32qZKYmsvQli0vTmABi5x6+0CaBV0P2uaCBGTzd4yj+wa09oOs8mCOFoSR3jdK
SdmoVOqPGv92/xbbx/y0spICfPIun9GJqWhNWJQ2SH1vAk6YtlTS+FkCIaKzuLKuxMwAR/wFkCux
bF8io+A18y955meGF+YED6boJCTAYgxnJdtv3AZFAJVKudPbR7DEaJnMYY35qro5hf7OZauUDgQW
QJwRozXF+hGXY+gMiuXxgc/wC+s5efkWneGnd1bujxHczAuFOEEKgBjuXBH1cMQQHJ2rotur5hnL
6DFtmZRnpm4+p/mnNJl5gMnkvD4yVs8/keIRtCVUCL9WC24wpIBLQHGFrzmgz6l6Gt9TlJtjFBAS
AlrGqmKRL66On1/ZvUHcxgog5nkLm/uYvF9nZEB7+GlZF4ORcifdWzJ1QzFHlEqF9dLdhsA7Avwe
wYGahCFMJAUpg8qsMuLRh8aciSWSXxoHgynSOwLn5K1bL1YGeW8CLvUSp4B14ijyh0qp6jm+T5/M
2/JrIhOyBwgPiK0gGYCn6ySDF4Hr5+sc0IwGmpjrDIBOV1TmvzkJmin6wV/Lmq3WafUGow1aFLVE
q5b/VIlV5PSmBdZBUvEsO+HzI4oqTFaSiq3qDgO7+DiASKk6CwO0quuu1Qf0uK1XRIAG3AGmun16
4g+Z+el8EDUWdGMkBS5vuUfiQpRL1dTcJX47Op1Qwbs1CAPsXEqyB9t+4GPQOGhziBurxo4HAzRj
O0NwSOQSiOzU+M8ezwZdTd5A1Wp5zOsl2CinESnLZ2TMgjZfQ/+5HbA4AUIVNRTFOmruMNNBT2im
vMC9uFtH6wpK7zaGLGoEzrn6FtOYjilNlQPrPkvvS6AW1UH0jtI72KiheQmGHVkSZGS84P03Q32B
FKWDICDw0QPRWvqxmlEf9ZLKenX9zp0iQPlRFIk3A/i+4tmhZ5Oo+N4dX27gvHfkefa+pyH0ajpb
xg+p4RMIDRrbsucZD8rcokUxDLc87DMKu+uYqgBu6oQxlV1O+4e/ejhoU1ontxxwo2wtfVuPr60H
l79VQiXz7HzITL/Q9gkHQQPLt/27jcykMdzrsOYE4Rl6pFfoUdbQFr5B12AUcUT3GZ+7ohUNdSfR
QcS6u9XSnDoO062HxtepIKTcX56ahtFIwpCvrDX3VO06lQMEOOzd3Spsl/Zr/VrvR+DnHgoXZ7sH
HMC4pLZdmmH3KO97Mbs4g73/PIdpAWpZ0ahJCIhdVjTpm7f6KjXd/uzBzB+mxKKX3G1Y8lX4RJzx
r3Ow/p4Mo4n6u+fHBrVPDra2QA5GzNi1lTj8+I9hX6zgIF40bv+4vuzHilZQUSdx/+WcFqXXWjmt
od7zz89hS9mzRpOvu7c3xHWZagsGlTDezJ69kwunmEoVUBjA6BeGS8gsGxLe0x8IGgzDjGxfIXpq
EM0FoSW3btwa1QHU/FEa0+3vN3qil6skVe3BQ9p2+ZBztEa+5giNMQAUNKkRVjzInugMRMuw7NfB
Xiji+uL6s4f7CyHNJXdR7WnINOY9Q8zBf1gIOTwSjpWxUTAXWOrWqRQSBffW5qXUkVdhvbRfwz+7
Tt5xNYZwJko0N+8R4nW8HHWG43xLZfOcIMoJdLiyb4ZNnZ8amUfN06tdz9safn71QQvR5+QfJLe5
5ZVJGYEoNqosFMdfB7SxR20TgsGOicgd10v3G1RpbTv9RMFM7QOHgBO/NbZb70HD0dijeIYIT/ZZ
PLyK4gobO8iCFJmR7lYhm6mqkwyHQEJDBR39zXpA8U7BXaGu4PEqQPZnAHZVnxCJ5jDRMf1Q5eE3
ijz1MwSsOVI3XTC0GlVtoQPsKxGXmDKWUnGV1dgLEr2Uhez8nHiWcutlykQOhfBXXpKqOuE4QOCD
S2xjSTrQndWSY5CCZ08EtYsSV2EHvTCIkZRqS+0r4sfVCewSorZ5oSszTR6Vk1DoKW3Tm122s+Kr
YwK6C1RQvfTgJndZeMZicFSVQ2s/QpTo4XWtWYAy68WS8f3vL34S//QYmfDyu0wm+FaCcNs9RfQ1
ZECAb1pbVIxubcZ4QvjPujWDAJ1i5kmpF7P+X0zKKW4bWouHql365F9gncpZwEpTzP+TBMSLKw/M
/2MZcFx4GdWx+xpRJtKdebMgtJL3h4xffhD0PMt6AVknXhpDiUKV3lFlRXlbJwi+LM5ZHxmLkJmd
1D2ToJkeBOWxCgIKCyi/lj2/hjaW2QTHFQkUAqhPCs6xqEQgeYGW2SI5pQHiXBRhkhRKsgflRqO9
ivmtOvOysSN7kASCa8qCG+pRX8vdQPiYzIfDoN0Ts0AJOyk6UpUBn2VZAlL+dJGd7UnObyCHhouD
imaLctJFbKaf8a2Q1JR3l/IivgEmp4rILPxJ+oGr/fCHNUpOBeu3GimpECM7Iv0rF9XQpoh4cdIZ
0+qmTzoMPcqISbMuXvzTAZRNV3df1JuQ51OAlFVcZ4RQWJFCFWieMvSoQKnr8+I73Zz4+pMLblAw
u406HvU5GeBYg9huHORU1ASJWHL9LvMtC3F3b9ZTnJno03a/fo9JaNSzgtnLR8g7Np00qcglpFz0
XZPR8weGSTh3ETNRSUht3KfWJ/XwA87AL2jMSsg4Ci/gaL//lHJ6s/3i+nrSxGwye32DhHD0lmis
G/hqJX0NMBJeafiiPEqtm0voIqHiCDUN3o3jGZ+Bp7d/0QxXTc6oRrpiXffyPqF6nB6SdBYEX0vp
w3xcLsTTVjPW0Ttx0M9evihRB/CwKZ4tKOfaXdJL4AsLs6Dhes9BBxRZocSmXHAdF88/3VqJE+gs
phth4aChCbRUjRKQldAg8gIzlI8pzuTq/nsS3JEhqQBqLADv49Q76qaz3hzfO3liNL8Hmym1Dg9w
GTiB0RGsTAkDUvwhwwQ2bbjPbKA+WByg01kf9ynxb+mtolbBzvNdUZ1/ufegf1Pi339/hCPMpTDF
+e9to5KxGCqlGfhWtCTEytZd1m04OPOUCQGEC0/3nMx+Eaeoe2Dy7uWO9jMC1PJGyHCSxW1Eef44
Bk+j40KdbubaPjw9HhA2ifs3xs0DiTC+BNc98DQYj8UdO8kBi/tfDDG3/hVu93M4Dcy1XrYVxod0
41TNiXPpPTEh4NklgEtbth+Y/TMZrZFSogIq2F+sx8W+ZD+mAZ1+9hIgsZmsq5lfQ5xEG3ii6nXO
uvaXpvsD77BvXKXPJvyl74VBP5qa/HZ+elXHqZ3708s/IxQviN107AhhFlejmdMD8VgbC2PMGMCa
rNuuTMyx2ntF0zDXntenQmrKSrZhs8GdOfjQmzoMFJq2D2PjML4f3cuBKW5fNN8OFJaa4btvXxuo
GAEji+zfV/STPkZgBkmHbztMbgxAvnFg/X4KuOxlIePeGNfFSU9n0oY35VzyuR0Q/e3FFhWjNCVc
+gtMRVGhnNYfEq1u4JmpZ0w/O8RPvsglY7bHYcO3wfLZXN6ZhyiLJxe2vkGpfSXwLNgP6f0zN7Wl
9y3AIOVlvTg2N7aUhaWsXq6NLD0Iw6xgGvaEXVc+0j248EN4muTMfGruen9RkKR9+TzmKUi4n6iL
YIOBbM5xTNSRyOQEQy3ZzyvGK9ottFB58O3JwKJkA0Xch7KRnE5SDan4CCxt4xgqWq7uVmfeZQoT
mT/64h0f6WHKJdyfNLDx+zx/17rZN0UbhuHQF79SvObb9LmHEAOThyx0tduWjCnXFkVy864b4qYj
Be1qr6iXXNCbZXeLGGrBOyLw2H77AjZigfdI9Brtc9PeQh/Cmry5ZqVdFF3k7ck0FpB4Ubih7Vbq
F/d5mNSMmng6d7I++glo8hoS+i51hlaR7bn+6gr3VpWUFc/mx6C2259BcvfoU5a4V/LXGjKSsd6Y
Z6sLi+hJRkZ/hkFS+Kau6FjmJe7pQWPOe8uHDZOqHHZQv153CfzMz6jLMAsKPCB2mKc8Q9SYWs0z
Z+4FSRI29ymNPxyi3PKPkMXkE8GNoldwCw8RhGoMHTMO9iMWHmFyxqR95P3DLExs9POBmbMV5zI9
hPGxJgW6+brpxwcPqRuKtB/4OzitqzQYjhRh0lOOrkYubpIKIj2img4c8BYgfbjXDgcEisMcq0es
8VhZq0nHsJuQk24SYINe9zylkH9IjhgddT3a44yMP7GIpP4OXvWMFuT+eC6k/LHzuIEvnu4qvZbK
+OpChQmM47ZfmmRuBlHFYq4Kp885ROOYkA5DG3GqYru3YVgwSnDynQQoJjUCAmOj+InQ6Tw50+BX
8WtuTXvmEedRCm9xTxNPBvZKVHQskS/87oKTUXj92j4sGWvjfWZI0YUGGTLDOGRbmvlhUiKB9wnQ
s1KURmU1lEHaYyVfdsYnobVDwNqH/gOn64+xXuK7IZiVXmElHTiNXOq0u0sv2PegNHymIi2eTzE3
BVcLGlGaFttQR3sk9AKPpPopofw9YAcS7yDvF+sWZQD8GViHOPwtTqgj1S68HTXYgDhrMe8uh18m
mOxxJijLXcEbVax33zt/LZDGYpYimFa0xGyBw7PxGU+IKjxLlarQv+sS/G2OVJmHw9pGfz/WErud
zN8BOunXgTWmxDHXb4QOnO2eeF0ksQFxpw0nxYam/xnd7M7XO9EuKjLKHRCE97p1Xl7dwtKGFtTV
Wwaxq8J0PtLZsy+/U/Kg2TXBU3E+vC5lktBQnJgBdWlQIKqKGP18dApxgnaTHcajModYGJr0YSmC
rdOnGJWHryCzzgr7z66kT6VCe7Mb6Yd3tv/OP3E+Sk634m6tVrJVMxyXIGVgdSbQpSD8DUIqRQoa
AUKmoA6E32B9/lHRX3sOUNJmmCQmTUPrv5VY+SurdB/IuwffEHfzcVtECZ8YBhgzFaCpOtBv8JqM
H+a+2Cr71IYAIykx5lOQDvQXXpI034kp4Y86p2DUkw7VP14IF4eObhkZHevAwJ8Jl5lkCvZdrOYU
BCQjDd+tZzMmEiRWCxWpb+8oclazcghyWWgcP9+IYqNsMgjyCElBH/lYXRiSDatUcFSeywB2mcxy
Oh+7zt7jy3xKvZe46RFZUiedXrKm6GNaQI3nXS4op9YjPSu5NwXH5Rp5ADiQJVcJxUubQac1RA+F
QkVhUUfXoEf4Jjrz14jjBcON/bnAJaHwsjxvqSYfUNFjsuzf+rrFzbKS/wFOvZkGB7iZJ2+lEgcA
SKQ2sF5rlYSpETF8OocMPW4NejZU+zZZkf16uDwfi86sOgxHxfrQu1MzSJk9YO4QR/CPFoGaKUTg
ETnsixqCNT0Nqnm6ZyfAJ0fgmPPuTlnBKTKiJ0HLw4Aopkv5cH7xQHZzxHNUpRiL8abHCGyJGX8s
ikq/CpJ3nK6ireM6ITVrrnq489DYKDVYHpz6HeNJZXxr0U5qcin+0Qm3WY0+ZJgbfkkozFxVjucp
TUGbvpYS0mVCp2JYxqcOVovQEhjn769bnJkcwo2OiUFhKdLnAPBf/QPqVgnvycjlSqiEN2ytwRuc
3o22iIZ1+kduVbVuUF0sTHZDUpPm0HO0JwXa9elzklVYXEbcEjIhiySYUamhGQHFWIfxx6rRBR8f
qqAcl7Cnt3toDGf/mw24LQQbEmo0RF4Qlsv8vWBDN5kp0dIt7jLYE/X96WRudUSmwogmmkhomjDf
jgN9Lgp7s2TbMKWFgAM84X8knVmXokgQhX+R56gI6Cv7Koi4lC8ctS1ExQ0X9NfPFzUvM91dVZYm
mZERN+69oZvf+P0wK8XWd3ArQWPfzkgzeyDjzG4wZZgPmMEcpD3u3C1wKTe+Okp4g61M022fIv+z
b4xn4beI1EDo5E9jzxU0g/nEmDP5ZNOjhb/Nm1esE/byv0+2RDDYP/hHlG/+CXSMHVmRar5J+Y6b
DrNXLmAMZM1dLyhNvBeYqctIUDOysUai6q0gUGHf9w/2Zoj645ff9za6Zw+M82LNBVaYmus+0FnQ
obM4Z5x79Bo4ytUk8JuMb++A50OiepsHH8rU3SkZ1ApJyqOsD8Cd2jW0lH+zkn6zgQgA0IwmFyqe
YtIKvUN263utIOHAsMJ9wGpFnFWFxLLCJXen/QgX+R+Ez6EJgg8RfQqpx7ykMykeyfc9DFmJs2Bw
39KC384JdSAqvSw9QT1+YMorCNIvuU/czOOQah09l1WMJ8slQ+xBhp3j13s4zHYuwBpaUgf/WYcV
zSvWngQBSm1pzSlflwXnrot1J9Bg92rWc2up5iTnI5WsUR7NJURIgH7G6/0V0X/57y8x8Lb4915Q
fdpu82PbawA4rvinZ1Y+w6XmP8WUy8oGPwHQOXIbeYSOv2USRUT3N+4xWUvmflDGGHPOxoNkvHKm
JzozUvaPdq/GoPgdmagQ2B0T3h5T1rkup/wBX5SNJmPXJQNmfiRGCE97DhILq1YbM9gmBY/sMsb7
6Aw8ErM4OA2tsTqnnlODPcnL0LOjz0m2CjkpidVfyS2J3sH/mKVG0JSGKbnrL/xR9juxggvqxMjC
A4mXqYUa4Jd49V1hSNpq2jsQEmVw2bwf32n63zMe8FLsycuvgasRAig+6VJdfmznM0aUirRVfTnN
TLgWz0yUsvMYEkQMQDStkrf3+6/e/Buxqcx/DS0Z6j4x8qWJJBo7BIVie+zTyexCsYOexUGEDxav
LOHFam6Mdt454DavctR2jC50c2H5SLW4nPdfSDd7JfdpOMHCMehGMlZZG3MiI35abik4Oo1xWHYG
3gv0KY1FXACXCJUH7BD8gq9cbx2mM5MAFIhg3IPZBOy/JZc9P+iTOgPHQgzB5ciB4yD03GR1JB+T
h0geRb6P+usvQ2FolXV3rCeXEZ6gg+C2ps2asSjwG+iKlFQi0qHMG1o2d3pHwquhhgoZsAd+bWoz
ei1LSIrSIGEnkS5eAbAP0fEyVqAZa6oDUUuiBo/mRC+d2ctQiFYrer8bEVmOCnMIv7Cj/8nZMB9N
ukypXDxXD9V/7mCaucx6p9F0ZV69ja8jM8Wa4GY9jO0fgxXKIaO5pZ1ZBp2MThOMVLwIsIO62pqV
tgbiIb6Mo16HvxeO24Ds3m/AdZWfpvdwp9qLzzZlWph52oxM/vA1DxW2i4udaPdl9Ncj0Gks3qzW
jKQ2rH/GY9eGULtRx9vCsSMScEzuYtPGNBFpR1at+O91sUtfphENlhHvpNsz2C/U7xrt2b3TW2RZ
uo3cwMbTeUxr1C2ZF8owvY/VIPQdRhBGEBOxpFAw6RtDHfpXaTDxINrGj65xdE89G5uDgZ/tp0Kh
vU0Q9ryMB7+DDmz59vodQx06nbHP8Ge6zy8jLTu0aKG07Gg+u4Xfepko3BwojH9kSC2SlbuHhUWr
GXHuy+hO3ShSP/iQsda7ywAXsONMHVnaz8h+M9+KNjOj3Y3epgwqm9mkyGMuJhyWBwv/Iz3uC9ya
OnhNITtgQU7b1d/Vb3OXsamEYkBvGvUNKlq6nwvAxbyAl/kG25jAOWUccMfu0RaxqugOOoCeN+O1
9ZKxwiuoxgs/UayExgxFqL4lfC4hkEKkWOjxNs0y5AG6t+GD7xp0xn6+SR6E6+ecFm4LPwNOu7yf
vxavA6uH9U0hhb3H95c7MB+oQV/Jnfd9iY+zwmp6zg62tVDDxFhyOKT1+Q2/3pAxTZb/OYTKhYYy
tB5p8N/OGfpWPqdGBQ1WM2Dtu1MuRdMcsldcuJ9nL8KxJqInZiyoLZQ7Xrk1nppXOKHs6lmfVnu7
0EWD1i6yrVv5i4G1pfHHzm6sfrobkU9xdv7eSD709UznsfL0DcLjxGU4qpGCEeW07RUuaATb1p5O
CiXZxbouOsLaZg/5znHXMa/haI0skEBviCYfQkqL70Cekw+iUoeSk9ecvd2ANBHbya1K6Qw92V50
dmnlukj56fNiUo+Xt33/o2/sDgTX0qTBPyi9HF4ozDkZ3obMv/hF/CXMZaHLdtBRg2XxQN3TFXLT
SDcyqLLWmSC+eKCeghoDyIXwiEIB5gXh6cU4NwePARShk4tLs579yo/Xpr/pGM5ou1oJf3aEdNHl
WH7Ndm5HKT6afX8Hj4QNJ6POT9sGPecJyoQjkm7CKUxfimck+nsyBZrYmv8GFj3w8A9D2LrsQV8d
F3yhOyCa0h8macYb0uhFSa6Ezz/yAn1l6oVCtPYistNS3tSXz+lnTL21XYJnXspUahYjgcp5+a0N
6hvMoME3OPl0PiziIIx9bJxe9sWsd6UUX2zjBDHfBbHpxoHrkTsFxFDSKPdmvjBs2GnvgBRPjljF
aOgb+5qvNO6blzUaVrr2hG0zUMkpn2dKkkd0b5hCDzfTbcb9ip461dgeMhC3GqfvUnIK4R4XuW5j
wZDDbys94ZGWa84XR5XHEWKyaZFDPvwVSxG23g5+M9i5qSURPwWvovVvme6gwxRYRNjBjxDxAfYV
rBEE3tVnffz7XGge4AlPIENOkGZB/+W4DC1fs7T8BZvU8huDZqyrQ7C92dBNSVtUJ/5azwyDP8f5
Wn28v4z9dm/yDq+qTWb3u7qsyc7cdnn+kvTuXyJYpPIO4yVrw5z7a3qP6OAeSSaRSZvF0Fyd2U9U
e5UeQjRWSlfrT0bwpWAXCFepbJHJ9M1mzMXEznaryWl6sJ7uKBQOMqlkvKQRBlFMsGDJpga/9HOv
/ke3rp2gr1tydddcY2QhtErURP73XOMUcZw/MVWIb3yIs00muRKShLLIZUDGnyAYE/p1uzz5xzkl
JdS9ApraOYLRVn1sWh6f35qhkHYXwjXED8KxEd7mLV845HgYwHfV3ujsUeX8FaFQnL++xlRgCE6w
l89fiuuiL3h0DxascIEvku2DEd9q632GyuN+7OEvzfaLzXYvYfZkzfqUNuuDdFreGss5xKju4h7O
Qubwhx+etjZfPdcdpthB+xAPjsGJSnsdIzDGlcRb0SqHkXH4IQlHtnjifV6CBG8I3pHISHjqMGrh
NS9JJMTZVNxslvEpRW7EY1UcOB/oMSHgJxuKGlwX4OgsuNDEGkUmm/z/JLYo/hCSO08XQjKeEB3z
nRpYhjxSBfoehQM0KSw7ElagXOOt/wMraHyc60ansdGFsqLGZvMVrghbPiOoRpXpwxmtJskZmytW
SoYdUuItk9MLQXljtpsDBi62KA8gGn5ptP1lYsSM3fCfIccoJu1Z3jSU5tj4C8kRES6EDjTzzK/E
uqDLJc67zTNNblb+wLElYVNEwUkzfLnskHbfLTRVaJNmUPx/SJsxPzwANIM6CzoIuncmuZxQq4y2
SySaiJQ6qffvCvgD8WCEoPdrVZ5YEoy4C8gTMOMSRYEvy/nhJHCQoOgjif7H5e3mSDMcxEqYElsO
obUSkiBAFXulHwiLn0wGeTkQ7mX8sixy1ydNCx17CGu5f/PbaeObmIEy/QKthDhJ5/kmXs57b1fN
gXNEmkuuS2AH1mU0Rg+JPDTAByjT5N+TEukGnhIiapuigBZVY9eFdwNtUDCHJdkuAllQS5vi2VAp
2j3P7BomOJqi2Gd20L/h2JKsuO+KIkjfss2H0F7lPKJollPGSvhoerCbyQe2+uIRfGb8hTk+PDnu
kpfHR0Qiw0OU/ESQbqlNQHcgakvyC6hAG/v3DzDrYVTDDmhIZU0/qwI/uzJfE5kWUmm0uluoDCPM
axoAlmvrdLjyeZ5gKpROj+ith6vk6ZYrn6QMyi7QG+Ry8VhGKr/EGUDUKzdx2LbEBmyG6M1RgDwj
ezoh2w45H9S0TGthmfrcmMsHKTptAr6LnXionXrErkXkr11BrAXOen5NAXAAzCRsJfc0x+AgljEO
zZeDDMrT+uxbHWq+yGM4NVDmeHNs5b9hJqzkl5++2RNLevOVAzQyudl/yu/S+1pQSXGhQZ65N1tC
2ml75uydp2jYcJAcA5ZQlOfUF6IDgjdak9hC7UtE1caeA8UMLcZzCzqJnvHP/fc2ywEzEicux6I/
ZmJDPAHY2ky8M4wE4WreQuC3mHfGbmVUzkH2p1zTpGtejg3LaBv3uKJtLXczaPykhyOEoYSZmPr3
MKB97p4GGP/sV9N/ug8hi4YeVCbmfLzDf5/XHN7eBDgaegPDP+TA3cAaJ/NBjJpjyQ1SATosQ+H9
8uCQUr+/9i3bWPHBn8+lq0j5ZoYhD5S3Cd6gLbrCJKDXBNhkz+5ZwBSP3wMCT7rc1j/ZVVyzwr1G
yL9ctdEKixE+oPhs8M8fsz+5+uec480zLLNVkw3MWrRd+PCk2xQUfYH/UZbcezB+nxmbimkrXKoO
LZkao5IbYUronVn2QNzHpvfjAdJDP0eagM+GtJr0aO8CCPJ2OaU0bAU6ejhPjc2L6VO9hlFJwERx
gI1eS/aUj7jlV0/66BU3yqthB7ODSDfgFeEKZBFQrx0k8EQatMk3uUR6ESK+wcdgDsX8a5FD9ZnQ
biRUNAQhUmDmiiXaGw+pliKummjpceanw5xSCtppG9QHGBkMDh+DGZh35vY0e7sX2OMrIP/ajraH
TWr8QF9b2zb1j2qnVHHA+Os/7HD9A03jxaBTE7a1W5mkk2BYPivAMDX/OKvNh6dT1jENET4vc6is
hQ2AIX00IFyXqUARNV+7II58hGv7GlLYHJzavT4oBfCGepDan+cvqkklhvno5AwBSbD3c6HSasmx
SPSjt95D1jD6OfWsBpGbzSqtNPEAjCkoPFzgqSHJz32/mfh56w1Ik3hgvQx1JpSMJk4+rFde+OTq
eLCTFHvDfLtlcT7gKwFvFKKKHfVbR3wXL34Ef452mcy65t91l25FSxT9oXt6B/ERvHHa3dCUjejf
LpQJAgrf9WEM+9td72u4/LMZQFIyonsNK/R4jetJjgrB4EB/H1CIazN9P7H3wjThciOOcqfwqYxU
EmF8qvCR3sMbjHq/0baEs2HL7B9i5c59MPBSPvLVQzgXZoTmxN+N1tmujkWzQyOcKxOlIXtJEcxa
bNOYUsAOFjO1TemxxQ/iKRZjaDAyuGrJPmuWCCLGmcKTViPRGCF4kvuHTW/MzT6aRIYrRdHLUFC5
1ogYCUUSjPjWkH4exHyua6Q3e8jG1IncGYerlWNU4u8cp2mAFHOkrf4g71A2dRg1tsnbkIimZrs0
VeKrvchwM6GUC338jW5Mo9BNsmR567CP93IJjSiHbH1c5KWgB2b3br8+ZmqwhfzNMXT4DkjJjaNM
CMpnivKrsNNec3hIyABOKA4LVkCs1obr1fC3Z+FPpNK9KUWuKL/paPZGACZVtPBJRnzfL7wdFN/s
k/I8nw+2twlD5sOw6pE5hs9N8Z8hQCIxEFEg7h2+LxS4VLV1BaHP5e7/rKGkBZqhTeUcsnOLf/XB
feBktk1/nhb7fr/gM5fGZm/mZPTCSb6wikwJewQpjkw6vDXx7gKgAd+ozc8PSw81z0078zSqfc6o
2Sw7q+jnY40PnubISCi4Jm+YHp1e3MIQ+Tn6MKbmrMWYcUyKHdxyWnB7djTLhMfomKl7Nm4UP182
dtCbmVVDC+EP+nkvIVtdfCaEDSI++JKDkY2F5iJTstr1uvw6fUfhNeCRcMkG3wvdLMYW1en4jCmA
aq6hohUh3clD34XquzcjDVaI8ajtZluDCyv28R2qihu15tOiXcuXBwZcyBHVIGKO9nexQFs6sqvS
e5w9oC31kx3dA9yTndDddSYOWN8FUfXm0hrH3nXwsofUUUph9mDFz5rOr9R9lOqfMhgOLKZfcptK
q46kFvn5Eg85Sw0Txs51JdTiX0b974tpT85fy/D0g4g7qFEbJB2KnTgvV+xxDl4zMg5Qc4/GtpoN
aDYbfYDpWYdnaYtamyPEQZ+8fNJTLdB0Zj+KUZOy4Y7He0lkzuTuTLdY4VR1v6I0AFMQnHTocjMk
jvY3SwdEYMPFBQ5Ie6xv0E6hbNGpja9485hkqiLb3Hzw65BMLT37VEp7s1oP3PvAPkWHqIB7iO8K
Ukvh6h58bVUjbe1yrbECxEjSCJKuYjYnwbqCcJVYIDjkrrHcQJuNwiqJsElNeANCHcOX68GMGQTn
DVkgsMOTTgrOdpR8+PIZ+5wLr9jha9PFLYf4E/ic2czf4MbFQKTKOW/+sJpyxoH1EGw8FkRrJC0S
jxJtvskvcf6cbHBThBvxzAhdQJXMIglc33BuQUK+yfDKj2NvU6K/+SSB4TuICEidEDsdUYDwHTAJ
fu7hnWhVWEgizJQN1vuwQ4F8aFUIKHrqBZEGLejOOOtojEYMXg0z4wA1XgucJzEPp2NWcBLZWyxC
YzdvuBlDFwy/tQqacOYLev/efqEUFIt94iW5Ii6P0gNq7Hb7sEYw4CeqVR9jGMiq9XnMID7Qc8Xr
BlNIZXqzWyjLvYj/PpyCwdLwoaafl3XU8yfDeoQFQyfum0HSnn0OZh+CDYwOxlgw4AnR9jvAzAdO
DkR7tFOqQicGhTy9Tv4NFH7vk+60PDUZtnEJ/52pHeKY7KdrLyE9vXCG5NHeAXwMvHeYstg/Qp6h
ztINB2DbJpl6ohUTax9xsrtJOUwl1p/TTt/4esOJEFwo82P6wCss/EVXBbs8yJHyDObJBiGrcfr3
hzPQVavtQibbPdGQNvZjGy+p2CCqLOP4mu7TZawk1grcwmTzOzdzw+6mfI4vcJ8U7rHnGi366Wxu
Rkav8f8ojLG4E/FRL6SW//4a8kIbDB6NMSuIqgZ8YyIvPT9xynhjeW3I9JpZ18N8JSvNYHpYTYPx
MYUeEvx6/0iPn958BKXB4QXh4eJLMBmOQ1L1xxb1BJW382QeKUxJXOZJ4YWl2cAhoaj/mfx7se6Q
xejbqf48fvmSFUrrsOBYdYzwt0wm8ytkYumQgetQ6lhhuecV9z1LQ7Kc1DWlLP6fLOIG+ARWkpm4
Ge4bIvPzV33byQUmpiWFay0lNE2Vz1tSHUHiCqyjfR4OceWN4IVrLYbsxvEkTRtw9cmGBxUlThL7
xHJS6hQCgMQo30gZoQG19+CRfXGd3Sa4ck6e7sHKoFg4fBXEdsYvSL7Rc5IcAyBjnE3zYVC4T7Ak
QBgfZ3PQdBvvlGzXTTKfoXxc3anmu4O+ueN6piABB4OHJ2EQazn8wKH74b/LAGSXaT0vw3bxMCB9
IvNOMGAQjbewChCUM2qwM6XRk4B0kXumqFz5ZoDHD+U3+MCVridtE2G8i7cNgJfhVzuxECzmOMm2
8tkdBUEsNeeXPnLSsJkqopFV/EIIqU52NwYY/WjE0gqZnYmVooZegRf7owOvqVOkFQQ5kkdqkuBH
S2Urw5OSXLDDBODImTN0gcGuLuLAd0ZRIB0snnIxo8xyJIYjF+fZOdc0WUGvJ5wiiE2OtlP4BVAL
2poMMO+lc9FnJyHfp3zS+0IunoaUsZjzAAZvWiK1W9kYy43CzUCT+hzPpnPPAiBgTWXcB9hJ33yO
4bWI7Sj/uJRqt9Gs5V2QN4C0+AAYc8d3uWsr1tlSF5tN+wKaQlh/Yt07hqTeOyVLUwbZXIzFwwBk
9e+JD8j+ApRfEH41y3WcLopzoA+/t2FbUQU/3c+OUhhLES5YEKHCp+HXv5IpulkRkYS+wEzVscFL
iW4KnzFbtQHVPVevMVxtJKcXL03tH6m7/CZ27hKMHulaGg0Nt50oLmK7Ld+mYt4pAOwwYnj2g+3A
PYc/igjWOlzxoN3N26hGBg0rCea+D0jPOflJiF7nJHHAI6WPfFkLKgVkEyCAk/CV7fa1D3uUaFbw
PKhXVsScpTVc6caVJkoCsiUvRPVQ5G8UnUEUHXOV3GZoLApvUFmRC0vd/fzDaeNlABeBSmh4irIv
kAYqnGgXPQQcDEvaRdmuYgA8eTRNi79WBP6ylIqD+abieuMGdLHmzWo6bqR/8Y6TQmeN9I8JDkPO
PYkr8ZJeS2GsrlgBsOEwNM525wV9K4ojrnDlf0I7ZEnj0eGE0GkUVzG8aZ4Tf9SlHKX1wSc6OC9+
B40h1a6ifrIYNDZ3IruA+5CCcnq/uw01SnBOPjJZBCswTsp6hPshujlWiDrrKeW1ACOxFAQfor/z
xZ6OVeWVFgsloG75611ixU/9VblGlqwUh5Tr2rOp+Yh8idNJDnvLCl+Q6boAbT8wPOZgYyBzPTKT
dopYdiH1QcRUxD9SlI3a9sI9nbnuz9WwH6YYBlCeAwxlmWsbTWSkuz4clrSMZRvszZWIa9/rZIOr
LzF3ip296UaqKxVG/aEDR09uwZRqEJRlf1IDlCQbP9N+tPRMbcDjYHvlySYmC5Ag8MWaWfIX5hsY
F9jtWNLo+T+ASLDp1SPlMQ1/eLWMbPFl7ESTTXwaAR7O7z9SB7JXK35/+xsZmLhgAxI7SMEFbIo3
kpDS69kNU/Sb7PGMBsnTfbqg3xwHyiOXI3AAQJfCa9dzwQmom1TbfYTUTWDGq6NG0sIjweEm8wtn
sah9ZuIqVBKcIjGvLT9mXsvdzXbbpyuwYlprtLow8kTJAdA8MJ3nDJkyrwLj6uFX3rmy2oiKjj4Q
x/7J2yQ9kJrzwQkZNbZ2N5Zo/25kGCNvAj8T3NHoJa8tMdDFj8jBYAxWUZWIJVs4mjZcq8ySZdBm
6Q3M/vo5xs0WANSzYBZO0enAVZBGCvEshGwjSwNQPuoTahl4zbMZ0vO0n28jJTjJUE1qooraDHPm
1nzJfDP6rWwxSkb7x8Zd3h5H3DaO5u92COo5aUBqcr1Jf+g5tK9D+pXy2LjTYmkXXraXJcGE8l56
aSQ9tQ0K+TXpRMiFrf34ZTSYsoEgFD64XE9M5AWekHJYVKCMSivoVhPUdi/ABqsHorkppJF1MQfN
qt93mji/jezPaauGjalYe7O+mydioP9Hr6tNejHlpPKOnuLd4s744R3Onk6aW8e9ntnb3Bkiopnl
K7kMkCJE52Ro6Zg4tGE1uSjhRTMP01IbD/n/tucIr2HvPhzNPXpvoq1uLq4873pWB19/MH/HvQqu
3bRC396pnAYq47rOLmupPbhiz6nSwwgBcoNZV54UqzqVG8HZ7pCTHCmDkQGnqIQXtXubfe/u2enb
hftC5Y/y1zo7dCAHv8CjeINX8Z5+xN2HLMNlfWOaVt/sB7iGBsNxRYn3hSF7sbHqDZXoPm33xuWD
lYCARxLhh5YWgf3YVSBXBcwS7+gO/DY8QRUn5mh0WvFmU6xLkNfuaVOuMG6g84ETpY7QGwclCKun
rOOqE/1qntencF9Y996MLOZJvCOamj23pFkGQ5nN0OOjro6TIUyIO4dGOrqwFEbjo6uK1ACSSgtU
ewWwqwLsMyKKDHQkX/NuD6yjq5EZwr4osvYSHKGjJEP4mXvvQnU/NNquoY9f4rwvGmRmnSfUcJ87
g7FOsBsUmlD9k9UmQ2hyTdK7Yl/K9yZHPiTp40/P+QSd8EjqSCPB+OZNFRw1TC3HVUjqrIZ9+4J9
5ijBPHP8dW4i4NRwiJL8TsI4ZnYf4/3xdCAcnjMVTNy1aUuFQ/dN3+Aq1Dl41/53eclIL8/X/Opv
fPXICvfNt326xdVl3P3YyscZdGyc3Rp8iggsFfDg7j59ecQaElcRj5LUOXTkm9XQH/jvFEjrQ95K
NkllOt93CP2jsHgbWhsMfvp+P9FYJz1sIK6o2WGDMSi3Fvgn/M+qNEbo0LV/jDFyh9OrvbsniAVG
ljIu7c0XQJ+xL4h8XKya7SPxViOPrjrGVdDAtsAKAMoRXcM2dobzrv0lBdPAr8NO1nBnHr1nRrFT
PrJ6tNAem67NQGL7g64UFqoSnS3xpZGu8sjGTuB0CO4foj7mreltzFqgETjZoCDmDW7iXZs9tsoS
dBdNuNr9S9vRxZ4xu4PnZOr232bCjrdn6JUNo4ut9fKKQCe4Am4eaB6QkJHCPUZCCBoESRPvMOWY
6nzrJ36FR+/sP5wv4nIsEjmiHfueYkXxxMmap9sNTg/38vu2uyS34eULiH2wWONOdseih2EUdvKm
VP9C/lN6Aq+VLFdlt2RfkE2mrbFtrNY+jR/iWoU/ShG8yEkgTFEdKyzmCPCl6AkJ5upVPauwNmX2
ohOdtHsc4lGhv9JyNTLvPPWeI/ubkZNOb3o8xhc+7Bdv2f0DPxDxIr+Hpa8gXSFlrGcaEe/y20lU
h/4oNghYOwELIUM80pTf361OAhQ++8AAwF0WgXNWwq6mwKdGh0ll3Od9p2u9stY9KM5ronaQS1iX
5IOOHpY/sYBVhbVgHXccO236hZ9eVdjqzPbtCorHpfubXr1F08FJB8k/W43kT38aZ2xhR/MDlQdL
eHg56ik+HlPAvLvigdfcdSFW3cFEoaR8Q/XsU3qwzm8o/1wop4t3PI6bt3/bB2+q2Y6lIGvbu/0Z
VInn2x/yAElkjsg2nFJxmpUa3aTUOoMF0V37XJ2nDo0N+9gX3aCgrLzLMP027q1Lrw5uAFyG/sXd
j4BTbolOztggIPf3Tawp+ffljkCQPw5Wxo/SxcxafZqvw6xaX4gO13nz9Wlw6/LQuOYe0XXoH4m9
6G/XffPx74n7gK6Y1z4JJHxN6hO81YyigrCJCGkfP73TbDhIatVFDHW1STQ7qtl2EODwnmFdw5Ie
Paxr6YUn6IdXdw99BW4EXejLLz3955w0sF86ymBzGInrBQ4IOH7giYYYwCxJTcY4c72inrMvDAvz
A2x+9U5wj650WqDF9mjxaJd5d4CU9JsWXbdDVDsZt6/3DN6TsmsoLx8GLryR6PJ0HhhAFwK9KJr/
5DJM+Dx85B7i4/Fz/khJZmLyxResB4JiJVUh7IfTD2u7aL3+msv2DjPCHEaP3wI/jDK8C7kZ8kPw
pfyas2dB2gdp6zH1K3+OzA42S+QVlEW/+pnV0FO0nYRVOmemnlx/dDQJ/EImUSxKCCxDSBn4Hg+t
q9w0kqq5LB/2rh935N3P5hltSTYnnafO65tX0BLkdVjGFO61do6lo0rbVvW4/HE//KzLcwCNBxZf
ETUr8vzFlU9R20dPC0YJ5L/t3oXgWNggVe/JJxhdfvSwDK7JGV6qTRgcfONr0zP6yByh7jIB5OTB
oajGmABZzykj/nDtSbETW/Z/r6kSah3jPFUOzvvIAPcSHLt6cxOQJYWfr/lKb3H35+t10JZYjYsX
xm1GMovJvLpsiSuqc8i5s594P5ital8Lt3DrcQ9WB8oo3Ou2x8pHRNh1GMx+8PTtKe8O+e43zkYx
O0t7zOqnc67m+tMv1GCo//SU8Shn8IsvtgThvr+77c1yNEah13Uv4cUpljU2puBlCeySfgDnHsI6
HJWfSrcGLRgY5N8We4nL0HlyxhVvH/fSclHNT30YAnffes45SJ0+gbnj6dBDw8bu/rYWPoy4z5u9
xcE5q+6VxlGI7RMToBULS3423bRalwdz84IIfFkcYuUSPTcKiAaRqUe/WFleUWlGPesWNOZnJiZq
+y1CMEfjwvRoM36dR2WR/eJKLs/og+TTfIhr8SdrFeJRpN497ovhikJq/7J/0X8PomPS8btjNim+
b9eh942uL0KOzRYnJaFVhHCKKcu52re4ZhGgsQL92n3XuGy5FDuf315SArbdrcN90rLn0ZQvH2F/
WsMHIPUYt97Xpz5ghOechC25zB4VzcgqqD2cs8IHPG1w7KBcFSkgxuzodsxLLJdNkb56Nsj5AVOY
3YuBAKwXXcHWvuF21tCugSY6Aub5wie5s7mdV2WwGU/R998g0y2YzrgeqWbnbDawJ5xzPHwgQQSI
A/1grXPM5Ys1MeNSY5B+xRfKI4E6Ida0hjHmVwybmiD65WLYDe3h1R2c7E6OkpVTesR0prDrRXVc
9kmA9Y8D5Kuq9t2/db0RXv47PWRGBjSRwh/+vAEN0obtxxWzf4ede8Ct/cGTlX4t/dscwyklqtc8
AHzE8Aqra2swmn6RjrVivF6ND/ltPQxqLG7Xt9U3hDp1XOFMrK27rUn1XR/dPo2Ma/TpzJWbrUEK
C6uvLaaf+RXrkr5Nxw1fIwwp+/5o3EVYvejng9KSM0gbvvQawvZ94N4q9xpeocfGtfvFI0mbA0fR
60aLim6D/U9w9/cYPcEF08ZH+4LNBS3jKeESWWHvH5l57+BWVMM8hQ86lAqEyVQXewee3jfsjEeI
20hJoCvAjPBgNeR3pwsODtC1PeRlKLea8uAWlhq5aO2WASxnX83xIifn78fdQGhXvaivGRQcBK+T
W04644v7mJLLyLKi6WD206ghDWjooi/L8edXdzbD9JP0tU2VM67hGVx+tPAzpUtCB/wRvDyyn2Tv
HDui156dxsMEdVtC3dhXqcQ+F6e6ML+3DdWYbvfd/o5rXOOV7PuOBv41/AKNjy8H9/5MWWE67d3X
pB06VAH75Ouh1AwfSjokDpOH0KmdD04ucvS9Lajhedud4Gkcc20TF6VSpkpxjuEJfRv0d3h9eLHE
qv1ZfiwcBaaPXemgBjC/ZmVqKexf8aZil30OtnyKV9oRdiMlAENECMOz42oItQw+8T9qL48rETIA
3X4YJHBngN37N0eZDiZHMvQ5mDorWu/U7EG+N4O3MzRGeswv0Rc3t/gBl1FaqtYyAEdRLRCKdsGr
d1WTElidtHaT6y6FMExmHVc3jMmG7hDrkrdFMwFGi9gh58Ofm6sYX2QzFcHlziSQzhgqs3chpfLO
AJ46mZBRx5vbvKPPTnTkSrfK7iLSJssY/tIRU7E7/TcINPJEgLg1F33DcIaOc/iOMd7jOlUoR/4V
Jwa5Gg3Nu77ZRiWJAhfFbV733VHnZHSIQ23Yre333yUFMdbsug9hSFEIDTGc2ltv+kM3SiyVstG9
Qx6E8FkyH1MTag8716ongAFv+xZczu5t/aWxB6QwsFlbW6GqohLzjuzav4Ljlwty0PMfe2oLqzp5
VR0M5dqrbAUUbcDE9WtajQCYYVTGmBedfU4wFlF9uzMi3p/riI9l9cWQ7IKKDScvd/8jR5vqxhkw
Pd1WnEJ1zj/HCXOvUBFjZfiZHfL3b/01AbS/kAhqSx3YzdktoZ4AsngfhsvO4Mh+teAwNF6c+uBU
khpijgep9P4CAet9Lbqnt9YUOApONyLg3a30O5AzXonyMh+FRbavRcrk0zfK/I2e9RK0HnXG16sm
TKmqTumjjuujfcfpjM4wtdHILmfijwWa0G4a+qk1j3JydvQ7evigPSTHI7fa4727UWs+k97LKa4z
3t1gYH0VT7257wH1BJ3ePik3Io3WHGFFQCKC/FZPme2uYd9tUZYzl4kNvGl9yKO4m+7xB4fEdXgG
CqQ8rca/Pey21mFZztpFg725eEZepx1Ghc2+/gW/MjZfUlLlxoOZ8nUaKLlwBK5eZ73/2AfyDtss
/cPdUAVykPp1hgwD0BTcTQEvfRjdRHHLwgPYKSEBlz/vJ9jmfUF8hQSBFSGeQPewr1jDHMBj+hyf
BuDwr6d5C/YOtcRJR2Gh17CQ1opZowphE1EGwRPHIk51GNq7UO1tH1W4yUMCKL7jO0oyH2jcgskg
L6IhqdbXk0dmvKjX2FzLTzDAcvaypsSg/sXzUsodUnH6KFS29CFXu4HdUpd8GZeMX1EgrOFY6/n8
QDW5o6RyPkenwIZVL239OhnR7f5X/EfSmS2pim5B+ImIAASRW5lxwLm0bojSXYWAIDLD05+PPhe9
O3ZEd5UyrH+tzFyZF2mVk8XGY5p+M17+mzD2uStsklVrzQEFWZ9e75BLOs8/1X+hAbzVP9lJCeK1
phvvHFBOPQDGN6T1HXo+Tm/Wx2jJmYFgggvsJ7aIP+Ck1eKLkqn+35pCPQSjL9o/1GgqiiFfO7vG
eQGv/H/tgHMWtG6vGTNy50lL8OQc29fhwTivDpTyiTfJDO1b+Okp0Z3FwY+l/E/JG+kcgDiN+F8L
QkMZcFIL52QnJNIdicIlAUq9KqB9uoUggLoL8wIyJwJHYTfBUtFVvAmXJHXVAROrVWdm2L5eR3/4
xzlRu9i4F/eI4wTspAA58OP9LufJHxzeqxqVNqD5xxrDfZnbnQ4+Es+cUmeoflo1ISTl1NLN5m42
0TUKaSlnvT7p7lyzQQmqwVygE2b4QtK6wCFh/fTe5TL+Y6CZf1NwlX1ZmvPcwUere//q4/Y9uvMz
Vj24PrqlzXoWSB6GGLXtVyu2YXNP467WYGiMWTwUdk1LYj9PYWHM2ZvGBUrHZNZY4NFjFNg/LBz1
ykP8PrwNcozM2LhnW/RoNCGySf0+fUhopN+Al7CxYXZkmtp/nREf8kDYRps3g5a+jDyUxaP7vPbH
BgKdLs8W/8p1dGlzO5GXs0eP6qfnZQht1jCwuT2yhhzRw/1Njw018pbDVY2d08NiskLyDBiHlA3E
t1ZDDY9eA0QlmBJyzPEwX2aMGdzwy0w2U0Dvhq0FjhrBrSeUiO1iSATwpAJ4KFrnlxm+QaF7ykC/
zApXs1ByplMrc2gdGAimsC13MtEZfMwV7Xr19hPVuGioTPp7vAHaX79W8kNit3sb2m8BtU5+eAcY
hk2gM/JOmMgRPObj6EZzfY7AQN5rV0zMB1a4x8VJctLMKHjIg/HnFrNZpR6y39iX6FcVpoxA3VZX
1q2WiMWYp6EgqUiUI3WdXaL7C53eQ3HQFkYIgA9zxiqOKrF8jOuMMvF4/rTCrjIjh2iuPz2gqc4r
T3uEPrSv0d2kfXNF4cQ3Rl8bWfQ9TksB1Dcl9QfvS2UJ0PLgm661Fc0930jbMABodMfOUJqor1aK
Wb53i9DHZ0DDXWKpOvzA+RU3vQGEYSKcwJzRF6XrCn0vph7LYmGwLZ1Z86X1FpznaGngWzLMNS3u
9FIrVle6OmoNpBaIK1c1dufLjDmFyQM7Y0dwaJEs8bnUIAirKyPXTzu3X2+rf7nd+nNqcaRDXQGq
aoqPbB2tKTiHkCdsONOKHBKTA9iKDUylcV62mVcdFfHdtuFRlVECysvk/HcbgtgbAPfJeFgqtElz
0UbVR2osYN8mcTK8nJKn8dxmldWY7dZllX2ZelTr5It0hxvYfKSxYpQUOGr6lLCZj7Jq97T2/wSS
b4yC5vobTpRQ7Jazofm5J+ZiPXNuwn7IsHl+OM038PMN2STGm0/NfEHt2Ikjdai9zE7fOE9ycnj+
NzHY4OL3aYpHfYND1O98uebIxvWzoZMwwqPEJsSaQwbCmP4yeQgGYxoH4osQx/5Q6c7HGzCQ9Nj0
W1Vg+81agmqmm5JQ89hyxbjqSMMye+PGs5ztS5aapKV+zmOvxZBhp2Wu3JxyMGPm59xNGj4Namvh
30w6vwmv4oHo13IHLUPOrFpYLyWov8jW6Fk2AGQR74s66OoABISdCQF0xYZMkFcMFFAM6dYRxoMs
uCFHzk0NDZbqxCvyyXA6e5fUWDx989e+ZqAq+ktOSkS6U/t/uurMAOC+CUT4HSDSW8XV8HqSrsKH
91SYIjXegFts/Mz9xlIf2A2yoD56jPcUric6h/nPHM2lg2szdxzPw/9cq2XOg/YWMXpE35PnL5tK
DKiSjVKf5BgnWnEA8KC703YOG59Iz31sRs8ojCawlbMZ8INaaubwsuJG/OVTy35hL3Z8l6fAD+QA
OjBEBQzAHNFOVlC0JgSfD0+F64CNEI5/tpOVi2UvUDlS8e4zHSZlsuGFTslvQJEHck23er+swIR2
UyJn51BKlzRI74vsfA5M0/eY6xkh7mg/Zkz2RbSfya6gT2ix0iBshLki3ZafG4CKNVThgq1QmmmZ
tyK+RV40g/uZjnlhmTBHlnZTWaPkVOuKMAF8mjOvMmMsilmd/LwnSLO9R5GH5CU5Vr8oUNGA0QpM
n2QurGcES8pmRAdRLgd8lieaoD2Bs3V/iPZknE5/5kASViL40Xylhz5uOH4JoEgMrEca47/EaRAT
ofbgrIhMxYf+UTwNeVEPy7kICJvBH9iceOqPwzH9uhOPy2kNMaH/pGdpxRqpl61v4x+w8zLaB4rz
WufoTIrKnP+9/vX/Qu8RJG+TFS5HVEwFcrlS8Yf1PtthWvZWyRbsDOLvjuIad1AW1A/SLr6/MRdQ
jzgCKT8Ce8IW/W7kDznv60zhkJvvNKtwEXgKFyVFxjpKfhw523awimIng9D80X+HcPQsTlE3K5OU
rSJD9Mke4Y5l3PqyaKajozKVLFBYCNWOQnjl53dsnW6y3xwuVOCFZw8LueHWvpfoh3qXW8Yr63fO
0HGEKSwsamwWE3gCCrSEjbTBlD0KMvuCj4/Dku5V9sTWQypHELw8p3MYVxK6RgQYdAnDsv+XBAiC
fl+h/dkcHu/dzB8Cqlfoid6CAQJJkejFkBckJyPwHgIJhSefyZQ1sz0SyCEZUNfo1eDlDMH9/Khr
AMx7QWZCj6ZPxjd75mf/ECahFh+xOEDkqpK5/AQm1a4jPr/Dx0Q6nXpT7Ror+9M6pS+i1fI/twGV
zWh8MHSxIUtJgjrR3z3fXugVnT0u7PzOkZS3ycRoJBNVSx8pPYOd1j6a+ZrORU98/TxkNyTBKZoE
9NQl+/NtEFn0668f2nmu4G+E5qHHMLUxUg9CAg+oAPVrAZXpNzFSeoIBRlfkIbUXyOxYLsOrdpPR
ynanObvfjrDL33ZkvqlMt8U2O2aP2qhHjD9tnVtEFZd2OAWo8j5JPX0/83mzF8E7XpbZ35wjoBHs
eW2MrAlqyCNluhxa9V9GmLr5y78grHTjd6Jf384UR1TcYTjgmiphcpUoLQ6nyMPvVvLpg4K3l+7i
3eJacULQFNAiQq+ovvQ3++OZK37m13jH+nN5iXbjX8hKIIi0jwo5O2H201sSdFhmF05sivgTlpt2
IyPOm+GwWWJ/wR6x+7Zxldlkx6cvfqUBGT9o8hZfhf8OYswSU3v4moEqg+ylNoXY08y5RdLJCv+E
rebpO3332iwO5KElmECwPYIf2RkLnIb+iADJGGe9eKIkpLddyHaRmtUCgNR+KaschlFjrXgrYe5t
9xZXFYsxe4Y+2R84cfEK/IDJoO3Yphz5ijVv4FbsFgNGVpFvzU1i2T1ay8fnn7Sf7TkE2aywSkv4
bn2Ewa9V6XLuVjeEy67MW4Uc9STfXpUh34TS0A5zr/zStspN2RVvswXMASZfz9cERMj/KtxLYEE1
QwzkQAnStfatEmiLGEE49/60m687xbbYMm6S7LMO0R9lnnjV99X6vzYHjfYMt0jstE5PV4ENG61h
PVoMUVgWCp7qYbMBU4m1sPO0qqB2Mgiyp/W2y310rfdNUH4rK2VVb9IgCoqNuJK/smO+L31l3W6l
n+xmlAdAW1/wx5/qNF5KCN/r4lrMl31mcsnSEwz0rnz58pXrCR6Hmo6GflgmP8NVBhZ9PC8xbZhu
hGsmj412AGEo6J7lnQDklZ45ISI6pl95R7E54hRCV51/acAQO/h2xXt9JffnveXvaB1af9yz/Y7G
feS54lmz+cjLFjPKtymagk/BlO34X3Z6Hpr1/LoIIMZgsS4LPOI3r9XcLCc5xWm2lb0phoPdTm9u
L+znqt7ObZ0+Td8nPypqLwnTU+7CuE9Rp9MQX96nmPL23CZbHDnZCqnZXh/MmZG4ZwEtPDZxTrkp
fvVd8hvyjp2Ffy9HwPRc/aevJe91lY6va/yXX4ur6CzOwLPFNTyLznwDPlz9PSkMj/QSs60YXaQj
Ol8GHBWkq1mW1/ZR8L+9rh93vGn/3vcBxSFWk5vnWWbSZ9MLl3S1mzKyo+PrNzrmymSmFwfDPcJX
7C4geVzpt3gyessBm+7N1+us7TSPeU01ZQJhs1VEOLIaDD4RHDSo6/RHCPLT/E/+oNogF4ZUhwoG
6r2fkopiqyCPHXas2mAaUp2LBf1sfkSph2iMVTnEQgo+Csg9TrBVil+v1SsD3yQ5WDi51/2RUsFr
9Zd48SW6DPvXNWdTUzwo1dQ5KcChxVLmdh/eCP1Ds8OuanIgiYLEUW+fL91U8dWAtEo44/5z2xG8
2MQDJAuyAEVwdhRXAvByq5H1nDi6F1NMBre5Tz+CkgFQ7eHuuRORnK7kgwBNnV/LK9OvTEl8NNU6
zqkYbqb6quBJeIFSp5W3qeQel1OD7CwsVVx9qu3CGDVLi9k2QUbodLRQ9LXDMswsujslw+wGdmmh
W9eaqcjBnG8/LXBiJUx436LZ8phwJylYer4W7Pi+yFyBD1S5/0Sk+NWUKIn/zEh5grW+Y3kTWigO
HOFWY0fdmFwdPXQbkTVmXHaExIK3ZgwzMrBGBEf4joKYvI18j7t4Ck2H5bbHljfXc2HMzvOaTmQ5
dABDH/upr4TebNV906L3C1Ll/sHVg5fDfnHVwfIlgHIGFqAPYf8BUANGaWg+ypfJSZR66dMU5ivB
qTzmB8nqP3blNaZ8fbGWW62zkIGs8SpwG6vedrFJCgZmeXA3DMqUkdFiRGnM8Q8ufz3DAOT5XVE6
e5RCrY3lbmRgoqsvrHLwm7c3LJZd4epQ7b81bleYRaLHsYiLP7/OZXaHXVO+cFlvogjzYNA3IF2b
P4clJrttumI4i78BSXl8h6crSUbcWZFKsuW+RzjeO+CRGLy0dxJvkqDq3PH+RLJPjsvmVa1CGBMY
nm4zutGegDi0Ci0cDFvemLq7RAqj/4BzOPBLpn0CKhtSMJIbBnBEFJNARF8haUpiUBdMBInmo50U
oXs22Rtwgcl/P2+IRTI+LytOd4w0PEkh8LT3m25Yocq9trVfRwQt1dOHDpCa7TPAfISIVGuqV+Ej
RQ1+mu0xnRp2PeKzFcSPUa/E1i2ZiZ4ujiR8Qb1/kGIWRhcR5/dy+aEOaPtYc5NLyjk+uBnuqOgn
GAycYfKXQSKY1Td1m/BMQrCfkTb0842uBHDA2J/E8batt7JkU8YriTTo7aw8PnnEb5K4dEYMN2SL
NYJm0x8HbrdHzsKUcwf2ylRX1EtUXHFkoTSaM47c6U60bMW8ma0BE/LcGsStbBZ+0ZgNfpcH3D8h
bfAV7s1M/FqEWLAuU2FVnBMLH26Uq1RMDoQs+PSX/lwfCjQtC08H8dj0b1eAmXNV4oRYDcO4djAy
zW3ML5WX/yq05gvhCmhPULjh+vkFKmjEuPq7LRIap4u3s6fNUDvp5MclcUOpk9dbUbNAZEBa6bex
vDty12DwVMl6t142X0/XzJt0Y5NsxC5YRAwhyb9pe4ugR9q0+Kd4AoO7bH/+vSGj0iNvoRk3jtIs
M8FpFUeD9eO4AWk3hC30EWw7spBz/qbtAyKTLI5S/e+jGgpwtIqKAoPpv9agM+5pmtVVi7xNeDn9
4H1mD+0sJD5Nf5mBd0qFk7VHwLApJGfxtslMmoRBT3PRujyvQVtYNuN7y/COno75Fvddh/HwID6e
jHfg/DNDgdYqL/S33K+0sj7sV3dmIbockk+Tl5r0iuUvAwsjpjoNQKW2hIeJAbz2PWpQ2JRhOX8Z
g2SWA/izIQLLMlVRiYE6rk2CXHceZGttw8nviN78FJ6UneIt/s138xtkO6Ta7F4+8X4C1wfxZrhD
s32v2cK7ydi8mMDByCdZWhx2A1L7SewHzkQPQewRNHHMTq4tXSo6R+gTVgYjo/pX9mYlm1K5zP8i
bzxo7ATeAJrl07xEND1iJSuZwkbb13SSDMSe+q1yorBGTjqUDmXAn6Z0SP6UABO3feu3gGMWQk7G
z3IVb5oWsB1mxYSCEbY8PRnVnGvFooj7UZaJAMg5TpXq/VuRYA1gfWJIGqy5oxDgBn/FYay6qY/u
24WJO4c7dIYY2X7p2sSg8yy+zxL60Zjjmv/7uymoGhEkxALgr0Sx9xj30br2c/qhwmLWuHJL9B90
esuFbLwQpwkswFKbTXCxqRV2hE1t6d+jz5ZAcnlx7vkCsXoL3EIczcGvcEGKwuSC81k/c/54ZZAp
hAooD82RsRktf6LdAnSQSn2hlrDz+Vk368j4YU8HEpXhT9+puwRsZ6uhUDg/z3P6WVfwynMW0FmC
KU32mfRdsg1oj7T3SD7u5JH2dOIvsC6mXixY2d64aR5HIFME56e2m2lWuK2+FofPvVolv8lZvSW/
rw0VDsSFJulbf9uICWRalolG2Hc03aeCTIG5KeAM94EKUJcyujiiu17W4COdwhHjecrQIuD0qcHi
8BIhsp0f9NarmPGpADzcy/J9QGujt5tY+87fB06pt+YXc6PmAH/JRnlWdFtiBgfiCxjBAtRUd/2k
mTJHFC5x2L62g7OQDODG1FQg5VKrxdTbjVgJPcg2yCmCIW8GSsiGMruZNOUVsD9Ks/OCKYZhECup
2JzLVg2M+3RTbcMXVIg0dLiUi8Ln8B3qr778SdEcPJfRez+lV7ScylfZZm7tHrBCOH+dF0sefCUQ
xA3rDsLo9rExHEU3/1Ux8ut9ffe2p9jNxpNjHHKFvUQTqNpd4zAiQLO0d8GvSa3EetLs7B7wBb4F
JmX2XsWnBTIYK1dX4zY6U15UxWs4D2U7BYDiMYHlgfBNHJmte0v/WdTIsX60s+INBLLstczR8Bxk
MsKS3kkctDL7p68Nvvh2x9SZjP8wVezuGM6fdZ5XeOyY72KNIkuyoozakb+r5zbiJpq6p9ALU9p/
F/zbU76VzAFKd4QVnhkJD8ybTIDaQVlz62or3y4QqKxF3fnJt+k/cc38k1vUPWWNU3S9D8GJ2QLY
MIc8zZeV/HI/O1QXgXarFsQXY+9gVTCxv41oFr81lnqPCOFZafZgKtA18sKotJUmM0hBII5mKjs9
P7I1sJeZ1MAesrR2J+MuFhnDpvBQA726LzQbld93U/rXZIY4GSX2ge6GbAChJ4X2kJfPGUUNtyCJ
HYvFN2uI4kFvTpq4KsMDegd4TvnY3PNzTwc035Zz/LrAH3gKea6Bqayb/CIUp3gSnbLl18xmy0W8
R30EzoV2lg6x4ZRkRYBlGNYRZHX5jKyw2ha1SYeP2kbELIsXykEGgGxvgK2HuMD/+bumizxo7LSV
jmSF19cPUyM/w0NfS0qY282/c0T2yf7N0D/fgkgDm/OW7YdjtotY0ztBqE0gqS1jDmjgnqvAKb4O
dbtW7Kjx5yCqM4Pj5Bb+Q4zPLjqVEsRHPmmb2WJLs0FV8eEO6Cx4X16c+71PXBut76w9fGq383jd
CUhz/tExbSSjRnWyTlVLBmY9CbvEiDSTay66bY8dzZwgMwxDq9X/pboQdWll9xAIk+UMwVni3wyB
xQxDNOe79aSWlQpiBrkd9O1cruRtV180+Ilffw4ziBHkU+gvKCxccm8OYvdxXwsnVezXuhmCpDtq
aIpk//MxatRf8A2aN/xVl/d25HT4qRSbOxGmvoZ+aiaZHYaSoUVKFMtm+zD2kIDWmrfYM7Yg+ZT8
6iLgoFZB+nulYmBh/OGW5pbEc1nauffcDZdxPT63vMQNLY8llN7gAxUXV2XfpK7Iqd6cGWrRbH63
silKe8rm7FovPP5Wj3aTmf21tRPSE5EW9jb1FmN2r8CQy2ReoJwuhX/Zh5gSUnjSxVLo/VrF9plP
X+LFwu6ndiESfv9yxJWkG1Fq92gD1+BROYJDzA+YWD/4YSqFxTuwIzvrQF1vYFC3PLD5g4Xpygo3
M3Z3seoeWNIVAV+gQqfqtTA4zTi5yguuGfPIyf5JG71bhodwFgwYZ3UPYb2wqi/EY8iYeF7TlQqW
jo8xM7Ky1Honp8pvPgEX7PKGQqTuPvfJ4ONfv/g4uUN7OmXzVSvKAEY+2/AYRXxxoBOQJRGUJJdd
lXQoPJFXv1PLRHXg00f+DMFfYszo9d/MnDi6fqV0ZIBeKBbmYN+Ts0TkwyDgP4ZDA+Q4Cw30JBps
09PUSzueXTimAbcAZaLndEqzJyGfRvovQroQQ3sAzx8iZdEczLPvmehK0HM/2VHrlu97tFj+bYsD
pgL8tcJwc/CSl/U6d+1lFvlhuhdAwT8QDywILyhHIPhfxW8atOf0Ksz88VuhQWMI7xh6Dx8opzUm
onbziOnxVdwew8Pr3uV2CKsxBpmXczewbIsBaQSvaGztoOSGup2byikNOb6JqzLknISF0ySDVvfK
iVNi2tmZKc4C9QEAW2TNWLWWL81D1DwIneNi3D1FF76P7Ndra8HRap40BC/B+qDWUy4NiZUo/rQV
YUd8qg89xS6mJQfnNmiEvj6mLOzjdRTTEDUmwHI22jPhK8cl7IV2j1XuCQycr6PWG4KaRSfyuvDN
k1azQ+x0u6nhNOi7Z1sEEt2D/nZAmuzwH+qoMq6TjgaYO/b6QyJDZcNhVAqLj4yZ+V0B7lHsodj0
hYGmb25OOL/DupHqauoZbQz0BEp3kpAIDSzeblwHmbiChaxXTGwtFrRcH6q7W7Glc6wemIFC5S5g
nnZ8Vdoxb7wMR6V0Po3lN6nx7hzl/h7WqWy16lb+ynv6cW8mXvONlpix5r8Lf/4iuO+V2k25Emzs
nLn/4nT7K45TMM2ZF8V2q2xxjB3UQCQyAZ3gx5DXr98uNIevNrXSYH7n6aMhccOv1Mzsj7gOYYBk
t0F3FxpVbL/OxD8Qa2zTF42xLxK9TWKVhVpT34WyW/LlYA60gIMEHbuquTlRLrTlgj9LeeTWIq3K
51bSgKepV7++w71OtnFAWB1dmJ2iDWMzAYHeGzXi8ERru/usxo7Q1SVndtawDUQ8UPPF73nRpdK1
8XHyX5qyNGhQjQ3GsPDxrp88qd2e5o6QyQA4leG3BhJM4aXqvQhFd5nbyVYJdNzHeTBgtJfjJb2i
dkK8hxvtlCSwuANTk19BLsABMTuABU7syB0Rd1C/SxNNOGACEgYMxHNXRJeF7+drEzJXfL6xiX/3
67haqcpOPiiFE4Zwqs0mLIFsWHanV+1TW3tuy9qZvVi6CKMNKoQUT0jEFcdMcdLEn5/lrXhtJHNG
VDotG7y7+GDG6yEa6M3DpcgcpVp4ohSxEe86kymwqtxkK6NL/2zo+j8NLiYNYTCs/g/sHRyjPNC/
2daAM/eh3Kt1OY26jTc75z40CM4IvwDANo6hBmVJCaqrBukqfbXZv3BmFYhJJTaKePE2I3L0bf4j
XxnQU9UYlB11oyYfEci40E7iTi9XRe5JRH4BKWy5Kt884rD6NecNvFHlIaOSLjVpvxQWNssKX4dZ
1k0aR3URZKObXtqH4PLE/tNvHbFAJIP9jnNyfJc1aWypSRAfsKvukQZkF2D+vkIKFpXwWyApCCuQ
gHyFY5I6I9jPFdD5r4ND2rdW9FrzGeQIHe+JVqOCE4GXD2YQk5vSb061GGg5/kwEXQlO+Bj/Etgz
+o3c7o1baYAadT5nEE+UMJz4JMtupe1wLq8St5J8CGiFxZV8DYr46v+LoFHszs8fGQfMfeSkMWeM
9jdGD1UxScUqk9XnLifG81yQ1Ck6I2kMiBroWUBqkG4PDi9ABeR5wJCcEmElbNi5mOYjnJ7tOpdD
GCxVXNKN0K+AHcWmhAFMxyou4gsaIw56hBDpdzkG0l9He6hxhoxGReatp120H/IXsff6rTiRicyI
AekQl+T07WZ6T0UHrVMzbsaPifFdCCSMyhMOGigNddF/GYWSqZSrHPnYBE0s27nLgbFa0KqdiAT8
i0Gu1n0gb4WTDtwA0VN2/guV1ufaMi/S7JgRK17vXbd4mSJAg/rZVOFWiTa8F1XJxkv/cRMvDK2i
MRB5pixyDDR1Ea79dNWDWQI3QzX1/pAERJkUgpuH8GOXsmMRTFINWXH07KBCZHVu24GIGvJ9gQTr
P42iDC/iPT1xL39s1dTXDca1NzrH53emnkEow62qYs3kVV99gmbc7AUvq7cMMyuaje6LOzOlRII2
68jJZkEWB0q6IeAgfPMoW/rMmj23uATIUy7O21rxDKj6v2nxgH5Sv7lTkJUGC35GVMK2C7sRiY81
SdCxveplKyLhblyzzRsYE/YNQw6LJj0rbVSB1R8EhGQNjvI9rdsBaUuL8+ePuKZ4q44g3UvtPrkD
TxG3/Af7/objE+ldHG+ROfMI+MEAnQ7gK2OV7opCv77VAkIfC24D+70p4QlBGii8prFp0mZBOm7o
ERHNU0zPyXqEN5lbiOFOEJ9ndiTpRx12HZcrE14DK/f3V83qkflEoNlQJC0UZvK6JIRodviEZHAz
JO0WSNrmrPsxZaHLMLPE/xB4iEfcUgvAaOjmn0b4LbOK12FTYLJTp2S7Id9WvvzdZwdSExhh8kev
GsD2omhJ7XFYbD/1jwJoUtm8hO50rwg0qhibQEamRBr6woYhrVwLozH+zB9fs7m5AKVEDpZbYMDY
yejLmtamsSJoua/57Ve3Og4fNKPyDgAx3ij/cOCd+r1riai3/1aJHkKNzAhiiKzRqgbiI9C3ypY9
wZAO6maWOdhKAW4xHLu6oeAMcyWJZS2y5UwNne3nx+pjQsiQc7qOFfN114ibSsxW9pKYzm6J7Ke1
BGZ+RmXAm271xgVnYAdlWglVntv3VdsA2qmD0Ukma7loGcZDW+9ESAdeVxwXXgQk3cbElditWHh5
Zjr9n0KxeswrKz5JRnbqL/G/+NSMO/Ubur3bqeyAgYY7/fGzzbZzjLJZkWG3mkuKEBlQuA9Kmt2P
OfqkLn9e38VfpGBO6mZrHfnIf1A1AxxO0/Rgy/Bjdv2WZVAp2U/N4EZtuK9zU+xWY2jxXWYvs+LX
DjtWeN+sUKxQBNJvchkrSz9nwEvpVZs52uGFBpjwPZQQWXKpWuKoTB01UAJ3YOQDI/WBYVVG+nGk
r54r/wBLGB1ivP5jq0kPHJ9Jb3ZrGdc/TMokctx+BD+jJ1SMtKb5n7rNn4qz1a6w45of38Tn2YhJ
YENGcJOwQiFsNnTlOi3bYDJ0RjtFu/fFJe5XgPWzPV00ptbE2uV+Y0PJgKgW6Nz+feypWk8EmLxC
3waAFu2AJJEmIh5QriNsTbUcSj9m6lqYIUOWAYLlcKDV534bzoz6MCx1+EMGWuFtADmH6BeSMxVZ
MKuTtCGFJzwwinyO823+ywzOLRe25AgRRFceoIdjUA3rR3HJkcO+237y8KxqB5SVVUcC7nAWQdym
XpKCpTa3xJ15tJC2ZJmNE+Dm+ac6Ru3E6FXvbE4xDIr3abTSLjnaylNkREbTsv9ILisgU4+2RXVf
iDxWxXYSLoyMW6zUY8NLX4Ue6rXqyJJjjaXiPR53UFlYeiBWpITdXu7bfB/pd49Efu1l8+dnZrx+
hG9Mo6Q9j3PBhhd2DjZqrtTJDAkYGxtG/rm/VsjpETg8n0ckodhA9fjDvXvkNnPkhfzjstqd3+bc
yt7slQtGkC8vxFFntPVjG7IAA7gT/qkhsCOn6LLGPys1wPjVO2APFki4VxSFWwBymT2xYn4PHp+c
qoicP/OVBJAsA3bkdtv6CXI39P+nRLWI/qD1y3pzXNxLgNk3bxXLHfE+YggJ2PshprabnFtAynv0
Oe2pcxrIwNgcvqHEFNnGCAQfHlV13r9v9j6WswNTVSV4SrylGImhywIU8008bYjcMigxPGVQcy8Q
w9OJIV3D7BQ8DyINGXh5ZL+LDYKJxb+/9y3yRuH+9rXQyzT2go0Xnj9A9+VoDpr1q6Dx6tZC7Gq4
GxRG/WJf33+i1kD37s98DunlIjU+O3kya+BXVRgsF+eanmSyNAIbm6GPeVr5YHPeImAelJt6ZaNE
ZAMeSPwn5QBYsL+EBboP8I7mCFpOBWZmKRpIdiOtugOuXy3IzBMtOD0Dsx2oKCqcFkdIWCOG0QML
bL8N2zrdOsKPEUR/YTrKqWGTmgH4h0ZgjfLFmUDsp+Xrv2C09NLhEQD0g2PR47MW3jvqFL1pjxwj
tXnPRAHVJM5u5H+5rNQ4UPccNAT7kaMonhTFEATkRKgRYuUXiW0DXRoFnEZvwk+w5ES3I3o90X9b
GnERMq8dvQJU6JIjwP9skYrkzFsBKD2iMqootq1H0bTgy/DfgUEE3Wfewc6S/GIitkCSLIQ0hMDw
RX714gD/LcxMtDf2KzVFvAXmGyFyo7en3Zr7orF73I1aya5AqbZEA+KZjU2K9SxshjmJXeF8DZD4
hB9ezmGYr522mce2XPjyzE2mDUBDj48JAp1ym2tG/l2edfAU3v337d06BG5PAwPdaCxbylcXSFwo
K+a1we6I9bTZSWMJ7I3Uf/RT0pEQSS7RMFHj0Cz1vYlipfOKA1/HQ/9jK0tLaQlru0lkZ+jnCf3R
fAC/KQvtYwAXtpkpANtZU3WGSu9QEu6G2kwUR6p3v+EunYZuw8PYCPcv1N5LxFefyMXgH3UcdC6M
4y75idYf3F+N0WPU0qHXMCAQnInpnbYiux3knggxNXsMAUf4S3Ta0lgXKAnmFjqivFoB+HC8gwDi
V+DBGs5YJEOkySYRUvjjC50fBVtBwc1LphDBxzqRzf6YNDmbhIrZUZEnR6Eh2Pa1fbZ0/7OO2VGO
Dlr8hbAFxCBIewO1DTLzv5x1KHzrzHq7QI9iAfifxWBxUk79HvQ9BF3DQC+iJKIQE4H4YQo5La8Z
sXL0taPXXbOpd+B3u42nMPECinzWqpGoy/ZnyhfBb6ibwuCJi9VRdz30b+07ktafB54C8qlh1Nl+
4OAZKxF3Q4UbyWgPo9UjJju95aAOXq+ge1no/YEd0A7iv7jw0PhDwQ/dsr9ne5Z3J6puoHM7Za0L
Ozs1NprV48+2Ut42m6aYN1rYmfrK75P7QvcH+dOHDt758/+RdGZNqupcGP5FVDkPtyRhBkUUxRtL
W1FxnkD89efJPvUNtc/Z3S0dkpU1vANqIvANfePutZkqo3wB/vbuPULi5dUqDblKkRP+AXJmLK81
O1ADHZ8ZMgIkB8t9boQV2NTFniT7J9r/xmMcxAraHKUFmBeQgP3lY4g/kM1oNgJOOoVB1We3IGQB
KpKKt3Y0SgkcYp0ZID7Q1MCTpO+dYLQA8YErdh49fjAcNYjK0Zwc0McfMPdsW3rf+7vbr8IbMXiz
oovTlgYIBdZxQAF4Gp0ssuwM/CtecR0L+OgKisxhErQ7FhDvHsnVZlDSaWKURl5J23VONV3ODcAX
FmWaMWHefwqNSRt0Bu6bM+6oIaQvH4Y7PmcIKrHPv8GwD7yqIEGY9UZGTObT/mxenwVTEhq4vSkp
Tm1szs4QzB1aOnTjBKETqSV1jDsY+KEhMjHC20F1GC4DY+j0gI1dwtYMOmM1efFZWIosr7BMSS7i
L54jnDcazpJ+aT2Cb+8RfX+KpsHQZkwzwMZn+HcvgwHcsZZ1+eu9oUiExSQ7Tk0GYFBgGeEeUhyk
mxx/xB7FCblg3vd1rAx999CVgKYBZKENc/aRk24D9N6z+k2bIOUPVSsr/WdLNW/OJyQAToew2VoK
eANg2Q3GQy3RoDdHfkIbJgJHrhUO7sQMr/8EV/VMHuiJP1CD7OleYaMMuVP0DDYcjAfYyO64YYC8
fCl6CS8hjNM+ew98ETc+dSP6rBqr0n2ipKWuL6CjMP7ktx8+4g7j1pdNhZzcUHj6eW0KL3kdNSrF
RY8R0p1GUtMp0YZvotRWVaq8u83uDDLMD4TYwT+e3d4OPd4+QzNAy2+3d3aPDG6JMggxIfbhkFV1
4I7SjxoZg+gDEx343d91vYKJPCX5O9+jL3aRd/9FVUGXL4Y2YgQ4+6KHMO1FIFUtWg3j6DCh+dwW
QQ3whD5c36FVxEichAKbKjoHMK6Y4CxAHsGZxTC5A84amzILqBoUrqi+Tm/A+bh5KVPl/BW86frd
cyDT4N+nB58t1wzL+Em6B/dT/NKmADQDurVwhruWrOUp+LFrtKAuNR8a8YxwQb4wW4ghgLKRW8k1
7yNc3J2YY8bGYFPedm9lUev0aVL61xOeTXDIDpsHzgSU4bBapj23uLq9NrAQFMoScCVziLr9ttPq
SLIgnLZ6HWhrWpKqab4ra29ODNVDBnSmjV/ac0hjN46X/6FqY9IBTu80/oT1EpeEFcrLLq5rfy2P
Mh+y7SqqUf6g94zywkBD7A9J0V2C4DhV0z7gBWRTSXi/HixFG/6kUzLIELuD1e6OXgN1Hb3sl2Bq
QR9n+sbKo+uzU3noNh0W+73F3BgoQY/WI4Q5knXCmtdC1WF5WiJj0ld7TE6+/m2GMC/GR4gz3MS7
acqR8XKv3fykAf/0KV08rAYtqz3/OcBk2k7fQmAWq4SuU7wRCC/ka/fDOgUHHrgj7YRxMIFgc+R6
bFnvk+DCo65DQA/EPsnerpXuT2xWdRz4z6ypU1nopKddz3CKITRUNK5O8vOlsFfsckRR0NhCgObk
GQDunAtY2y/YD7pzr6BlNQcLxhWXl1uj8ETQWQBkG7/cVW0N+V3NNYDPAubauJvjXZXN6So23jZ8
UYakqC7R1iPq7McRplcw7C7SVH+8dIQM1Xpg4RM/ML85gbbUA2JKOTYx6LOv7KK2EAFvYqTa4DKD
H6jYTtBsxAFeoQAJUIfeHvww1+kJ6EMBDnXO1pu3klIg7V5JFJuDjJks0EX1ClYdYKoMe/Zniwm1
WaC2AspHcoKql6Jn+jzOO6aNHy2ukvW8duiLcYbGYJPrwobWYGvdHYliyaj4rPntkEN5IdZ8dEkj
u8M5u8tIBxgBO5XhMsZfgQ5syr+qFRw9ZOBKyfSPxleTHs5L0aHNIXN0TUDxyAi4nHjtOwF3sQKh
/JqslkwEvIf2CmaGI1e4WJBTM6ODNYEWzUt1GnZz1LipSqSD8Cnru0AJglwAlz4kkk9m6tR6zh33
pe83Ykxwvgv6UfzvTWM9wEPFctHQq7P9bvw2508FDMtSdtCR46HafefulJIDukctN/dRE/L3e/yT
7dI+NfUY5Tv9f3MO76OGer9ZAEVv80BHQ8GnX7W04xF4shMw2CloQY+kTuOn9FH//hM1n9Tjcb/r
7RgBmGYAjJ4iBLj5G+7C7ulQSTbFSpZzzr6oZi8B+Q5bFDZlNv7dlI10HCAzkGH8UPuG/DraWSjw
TyAKYWA2ofgHDnTyf+jzPUtEYLkREIJJ5OIrR8xHTWuKIqfrgjzkWp1NQOQO5zDMTsvpqCjMDTp4
EFI2U5SY4O/bNjB0rQLFn100Uq0hXTI8YVUBylMNk37C/iEhlIwK6Io2F4+UImFMAi820y5VBzfh
bbbqCne1RYBTT98kTEEuVhLsEkE1lAt3jB8hOeFKx+X+dabfH95TIBgBAXIJDXjM4XzaDkaGyUWI
NQUkdJIB1ZxPe2J0HiMDdhhXqhaL8KEaS21lvUCK+qqpSg6P/bDRGN2Hk+YEdF0LqJq6rjlzCuFN
j5kT+kTrNddExgdNA9DcwBbgosx/HrGso+bB/PNX5CWnzia2D+kJyaDM58QHhGRlcE7xcTK7Z4l8
qQILSW6mpT2RGUO3pwkjZjgZttls7yotfTCQMKlxGdRQQEKYZn7RH2cmy63QkRlMh6s56zkgZYLV
KAg65viVjYlDYWdEtX5DQOKU71O0kmvFVcZ/pqObPeUnsn6Wdhx40w088TNvyykIvC1ijy5AV3QY
piUq26bbY9ygcGswbvLaC3/0EBD7I0968OfRCLXY7mLxXfBOxQOuFp9Yfn3kqxhJwKoFG8DXYp1X
d5CcIOM5J50aq65hwL/02FzlM/6i9+ECUIEph1iy+4oonAOGfqLenfikGgFJquvNuyNQ9S7H6CqZ
b6DZ6oBUca32k4HdqhWpTMhnMrHfgp0dckNePPJwZ3SbNFStjD+wnavkCUdv+YMDCYENXRG9Ps0/
BJYWXx1MiEf+cV6IeNsfV37+pixEO8fMgcCLe6mYJsT0TSRDPhSyF7Qj4EkcJIY/GzQklj3IcCxv
15Cjaf9tMknFGYB7hlWF4goqmPtS9ECT6qfv1Tb/BCiqoQwEFceXq6zBhAkOy4FSAK4gguinoHyi
ZKo1xN/T5RC/Ie2+pLTMNspXdMdNWNb0mhncpF33tQHUnX/mDBlHeQz8HfuRsL9YwstuvSzqCvhn
lmYYvmkhTvZObyAOb5YGmazfi1cevxvjR/rKGXs8YORYYBxiXmfDNZz9KEUE1iuEAdj7vuyPsati
lkhbDIQeuFIbhjjQ+eSCDo3W79UASjog7qZa37NGTo4XkQdCb+Qq1+q8RmSXXOwQ6EhirMdToAsL
VlpvQ/pF7gBHLBSOHgJB2oe9HKGKUi0fPzVsMdtBtogIjwAfR+gpV95h/BsZW3hQ6JgvGjTMEQbW
fk+nvF0Elg82ACW7V7rvyeHmtKSHO9YiqpqjRisM1DZRmFYBRPBjDCq1sJ6Qww+JfQlP3kFqYC2A
aZShwTcfQOgxrGjeAauL+9lqf8Rmwftp43pKVYAlmSIaft22dVkzCOUBGVRBNfQaeQMXBwhdgIJQ
TQZWOe0v7mSeiDn8NQQSWGCkQesMaQKhd6KtN44R0xDExfTt99dmV3c0AaDEvbTAGlkxawP1cLAZ
lgE56jJKAO3zA9BpgziraonJa/0K6vyGywK8x5YY5A+wnU3nxJyA2LHBqqPNXbhXlI5NmCs7rC1P
M93oRth/QmES3FmFrpYh+JrgP7SKEpDVvn1pQzJIux2fPJQOHlcUSecewaGVS8Ue8OpLIki5gXc7
Jescsab3lhrSeR+VKOhyQ3AX4Xf4afkgu+z3tJH/biP02lvwNce99PEjZjTyG9EK9AM+5iGrH0Ek
HPeTYlqWdvlysdr7obYPsAazgkUI3ZbwDwJtaKFwd/PoUHZmX5frvfl09hMgUou320QerGyL9gIj
HO4vkFpdRbn3Y0bLtnyaKC8MI0YFLpWIIUYr1yUTNW4OfMLe3VphQKh3DBv8SvLZrKzzx9Gg8xOI
C3Y1ySZ+CAg47TAvW2UV7jEDfElqcCqwVPvW8A8w8RMBkr318PpzAOwopP4oPSQafDQcQAyCxaSD
bTF9zsBDX8xGwtSc+QxGpXQkabJd6GcMw9bI6Hhmf7kCgSWe3HNwxWp1QAAopknfGIJZcG9I4bR1
iTMY2iVSbwvazVR6X6s+LtuoJQAa92k4X0K8EAnPCAup5uawOQZ0avgJezg2AgyPhnP8MU/6MUWz
7+EVhRZxXhryjjpz3EEO5kEbsTUvlBBQt4F4fMZleuiZJwCcV+QXqM7WmuYAK157ZpJI8oT7w4SC
iLPVjLmlPtbBYDxzmJ0qr3WIhheIAuHKQnPOIX8ARSOGm2GTrGivBlnXv9lVRa+cwpwRzqSXGCmu
hxumHGNEoyrEi3Y9dNTRlGyCtCvnvbe++tmOFtu3GPXnVYRK+ZXE4BEd9rLxlT1P4sn2SNFezQjl
LfKHJ1kYHT86qEjgDXZ0/xGLkivk0qYd74czG1jpA8BqbsZ3C2EaJCSxvn0DakXR1DrNvkhEoPfK
mzHZeRZQVHPCmz8pfD6Lv5r4H6Mzc1Toyo6qB1pWJ6fQ5dsnRGyF74V6MZwAc6WgagYvxGDB5zJY
6pu02p+G6H1N7LVedvtpH1nQ3ZR/bYGlp2iCJmIN/q4OTcNyjnkiosccKqcL68v5OVXHnG4Q441G
k3bY9skgqLovRD5YBCMKuCdA6vNaUez26Yojrk6CdZ/XI/ptBfkzTNs+B6MzRoj0iP+5aI1RVR0i
GH5vCgj4lou4kLiD+9WatAZMyIOFWRWApWPIuZiR0Y4tMoohL9k0WDzdm6B/SxSjLcZbpRIr6Z6T
OV5mnfGgB5iqiaJBLSc0j9As50YNHggL2GBdnspubNuTPkqKaCKMLtwe5oRGvgM7nKB0mdFeR7mR
qECvUpCq2AS9q0Ujo9p1+/oC4heByP+9OjB+bO4keC39mTnXaE36Vk1PM84HBx+uSY2QAcexXcve
xzF2gFMos57Y0gXn/BdVBtZ+JMUYTyHRIxgR5RBX20Sv0EBL4Y61NO+Uo07H1BuMX9ZPqP2WkWMD
1wYaAZ0RkOSbGRzSwVNm5mfR9b75T8xRFb1rCUdjKehTDL7azakPSi/mJgdUSSOCKo4R2/HFAK5M
98ACYzjV7BIAQMx4F8+898fRu3LxgJu7iC6AoT09+e3q7xs1gs5TroGPR3RDmU0ZjCqhZ67AR67v
9ewybnD0LZxfnKQGgKWl/N2zd0uqlgCfdPx73sQDSKXbRfq1cj9kHDrTMe8eFzXQ7qAVUP0+YyAZ
IZ645gowpJ32Zt/CHLZNMPmgupql83mbabcfHEGm0zqZDQrBH4ud/oOgH+O1SzXrV6a3gtM8S4qd
x3fOzjbzOUugiCpgl8p6U/ktMF0tHzQ8mMy9JZgoCOiKx6SFLayNlJ6BlhiZlgNFmLGlJ6peKBgt
o5RwtBp+BykdXHkBVIrPFp6ROBDhUwaA7x84VHP1V/TMOZZJNEafIH9fHvifxkfcng4VbXRsyX68
4s4uggfEEDRt2meF5VXjj14/7Sq6hgBe9/Y3rbYN9DQOjoZ+MpRmzeYNeMf0aplom/X8rv/dTWFs
57ezmhqk7e7zD2Xs2b7M9xZwMM247EXIwsXnHUMysEF3GwwEcGap5dCHmY9Be+7HQwZLHHe7RJ/Q
IVjXvgAO4jt8e6tPm+vjgHnmjbEwUMQZEbUhmOop6vzgnWPQTbB393/HET3fc3wc5YM+TT11LhRA
nx3v4GMmHwf4HqPbKrnsJfGZzOUo75TUdnOHld/4nfUljSciD0O+HZgT9DeA22DsA43wjgqLOErg
mfbHAQzTiIEz3y5Yp7zmTdAYH4UwbLsy0WnVbMYCwigjjowQ2IdP49IUhzGyH7fMM5qGQ+uUlPfJ
cWW1j87M41UWcGL0k7QYF9fhCaEVFF+GcsBkfOg0ZHOPruwE5NCQPp/ZkMP8RH+aWchAQki8P6K+
177n3JygNj1kPC/yHvVOmnH4pv+xQmbMoex7TvfDzffstfP2b9S/b4uobDFIOnuf3oOuJZ+m+ljB
krswOdfAT8iNKFpcDg2c8U57+60AMLTtazMzdBOFWQcxsKtQFmeSh7TWe64rbZ1aENbY1gjcMAyS
8L8HCIThjEHhVn/ibjSQk3dTIT8+obd/+do0CqPdk4r0C5I1vohdK+sN6QTwt0xmGf5SAlBrnBlM
wL6d3nYU6SXtK4yqmOHEmKrQWDDnlcTVQEFKQ/IQZacJYj3FnX++iGFEpEWjWzX5cq7CtvluWJv+
nEwZr/KNLvybN3mHQMoIYweogZ7n134V9LTpaBj8KvYgmFMrM3l/hNVh0gCI41WtHSmObTOOHYoH
cq041HUQZTKBxjL9YaigW/fnX3h0mQeCNPgguEjnlNJ5PJA9fjFsYuKNS0eD9eFR2xFlAkbNBXYj
WqSAsM/HT7UsTaMt/w4byJoQG7g+cNIY/6I+R/fbwBsiaDawr+ck0zy+McANug0XoQUojdyKiIa9
afIZs58u6geYMfdk8PelgBnNuTcOPR9oLdsK9v/KzHj3V3O+p9W8V8YMzuPB/052JS9PjvsaQGNc
nO+klXw1Xhcm0+n/prS12iPxgAoFcHiDflmD1gXEDfk9JfQHa3P+QWm7BYL4xFoQ+Vd/n6CIBiRr
gVK34NyK+aZ/bMfnhI6D/g9NCuDGHTO7uQgmMZDtKqwIsVTStHO2Nl+msH74MwTdA96/EMlVQC12
hLibAI0hn9ZiHg0WEKe8HB9YI9geCAgbEGw0rMHvvO/iTwV305slzhBLgz/aGe+V2EEPHAc1rojM
97KfikjvazOLolnL964gKExwt+z8cXyU4EQ8j9XVHnh/b25m055f1yXSbMxUmCD34BHVpRkN/MQ5
yvPO8ZQIjFkQaIR/pO7CSQioJI6kjkdh06LLMPXwvIYvTNUPWYRptta9ea3IoOaH1M5uU4XL5LYz
iSsn51kKhwcM5s3C4TG0N13ATwkypr1gr+jGlkeRMRjm40BnXIAXn+QKvJ6Z2Y0RjjdtL+MCIaog
48XrQPbYPDsX6aFaxHZfmaxeQi/hKOM2fRnMgFz/YqZEOj73zcqINbFotfCo4yvTpxGRRGuuRm2Y
t45mnxFLK/HppfPuP0Xhe4wx7dmVkJ0A2DBzlOG7pv/PuEs74D7pVHAHt8zoGoF+eUzXPEoOrO0s
sgi9PfIMVVE2qusEr1svyY2pxgI2ZIS8ySiAWu0B9eKtaP0NPKri/Zv/M2TsqYwT3GZ60Q+DiE/f
S7899r0WWB9wWJHwnEqDDMBGziqT15TRMlalerjUwIGn9i2ZQTJDARLgj6KgCJNo8Bet715y5Rtg
q5eZ43jRlwOi1PppesldxPdCnYUjIqWMPm1yU9HcjliTpNFg150ZD7cCzijPi1+38yXj1xBj/gl2
BBDw2kxQpvUdBzfZwaxthk0rxFbq6j4pm9D/uZgX34/z7+yfZ6ei8/2xAn6V5Gg5YhY9XOF5hgTe
WohtXmGK/ORdCj9Nu5jbAYGTXbpHsKoGLpk7MgBncbO8Nto6D8tzaF2DnrBPpuCOin75cfwT2Wk8
wPV6SlGEyWQzhAKXn0Mez7B8et8IQeMlpX1u7zJ1HId9imtkBBbJU0BowU/Hw3hgMgMfemtxVokT
a6fcLzRwEzPjvrwBY/SF11xrs5s0XUgoVaAir6r7dzEXujUR9tmy0wLqEb1GcWqSzJl5bTqs1iE+
3sEkk8436UuwqkO250/AbYVwj9UiIzTSnwfyuLTyV4raDhA2ZSfZEDOF45TA9PYC8C16hhFkmZ6A
ZBqhdfmbwXBDaUM3LRN2wQEJ5QJnbe0u/Bng82y4ObscbVIQmIlg9R5udOXXOwKLgTVzIdsT/vbl
pawM3CdWXi947IAum6nBEConaWbqqQDqb1DJptBAKpMe1rYvIZ4i3M4KxwlbSrCQeNVO4Ln/uuY8
q+T6LZKYT3fQHHuK9nj7aIqz4Mh9yEjcyoxhroh8dlZRFAQrJ7AVOyQvTvq84gPH+MBJQJBV25lD
cpmQOScPa/3aRmpoZ33tVIlupL0P7oBTIM7e/rSQWsDURYewNspMGiSponVpezke5J0NAsR4Ztrz
+fzWg9xiA56J9mJ2kkm8ivisgcV7L0JkiOeJoxSenlk7JpgTib6pDu7rPuPIxzYiOXujOgFadPZd
e8ytHrIw17+fMB4o10jv4MOl46r3k/cM1124R/QA0TvgvZDU+29mlMoYHznqwFCHWb+jEQC0CahO
9bbRX4W6g7f/mN5plMQyJbKhZgSGEudIxiuG48fxNk5umDqzV6gqCa5MrczIS4SzxSOtZ1+DBXs9
JdawY5OI8NslROMPYTL24uiz/jFfiUwG9nff0Qvl/kjfHvTmWaJ1bWpXQoQ8zAGwwALB17BP33yI
NF92T5UXJUhlDKV/IzYWbiX+/aE9/rB7kFdndzhMsH5hK2hMn5PCZHMEOPPOs1cAZR/65Rp9Wgou
d8AE5oCOIS0CLuP5gZZ+F3ZD9qX9D5y79c/7WOAmlSAxco71vXKycvb3G+s/pDpwNHLLrFUF7YRx
OeuHS1FtFiDYBw4xzWjakWoxStPYf9jrYKXwXs30KC7+CRF5A2f2crnvz5x9bkaVHSYiok09HCce
dwiGr13koRZ9O1MHf52pOcEc7Y1pxtzc1goF7LjeaC4wWs2A0tg3NyPm81zkAWdUFP+dlw/pmekN
LI/PRbuX6zc6bu/YV7IQvLT+Gv39EboqIaw0RbmIio/ZscqfyQ/i6gzHbMZpVEbHbM3t9ZEZ8sT2
nKgRtS+yYpY/HzR5jndKENeXT21KDh32n5WZzGYMH5V+DoeLhKVZoi4PLPuDsXe5AFKdVmLrw9bj
fTmRlvpQs8Jk04HVJl4y+7vo7cek0OSucwpyi/xgzqKIeg4LcI9LcOz4Xfn6FzgOyvFE9GGJUAAS
pAasqjZq7uakD7VlnvN5doiEuvJ1mJAKJ72h4cdFQkRWEYSWYhIBc+X3vkO56Fjrz4ideoelp29V
FWiULVg/pe9/Ltm0NdnGvFuBay4S8+HVGfemjFFVpiJ+olM7MdkBJvQPqIyjAicJUgQglOaM6PGS
0Qx5EifiJqcy8zhNRJZIYTadcAeb/nI/aQlLLmRtyxgr9au4f82EFEAF826c8a2eYE0JhD0V5x1/
DceRNBVXRLUXOPboa019LIUoFEbAgJQJK4OJk3gqytq2CvhbKnwhsvXMcYyx6DiRznib9lzB8hrP
EKz0+FiRC+/uRa8g8kpbZF+myhFh2SFJyYsZwRdj6x65NpcC/tdq7xIK+AGeExNdSEJOkDMdAilZ
qpcFLH1CqTs7LJ2e7+lJV3BXLD7nJklIGYPXQintF86qkp60xxUSv6Qqftoe6Uu3S4YBstNqJB32
JieMsp4B+y8nq3dv4/V+S2Wu7pPorKh9A36OaYAZYTd8DpKErhrRojhJKfzaZqSCzDVRrU/+5n88
5JDdrfMOPQG2LfPYXHFMUR87TmlzJmvyGF6SlDq5OEK0IbIrE1A++qRHN2CWH/HWb5KYixZP/BSJ
ovGVfc+m4PuSxpyUIG+wz5mte7OG1LvXOVkSe6U4xVOUrIMHMdTipVISNJkLcqoDNFDHYetTNvnb
/D7LY01qQCZyCOdPYIvnE+vAXoC45sfIY0r+nvkxz+CRovJM50hlyFVwgjtoLbTMGZsy9g1HJ61o
Q/ODRjphModOmsIMGyiYO5zcYsetdRZJOZtVI9K7dXbXRfYjACNQOSKBgofc4GW8Zpub/GYGj/AU
M3BUvbtMyrPa8yLJG8gOvIQrh8N2sd7oNBBC8MMik5hf2DUNi8d6TtakqCIQxE3qGLndNtAemfei
OF6tuLU+jkycf1xZs94427vk19QecrBwnoEempiL9siHj28VgkenMdEdP29Wh19KIulkOsNxzp0w
bDDt+8Lk0IuUpqjyJ7V/tePUPwQLRtdlMMTLUI9sMLlZDk3GdB1v8YbpFKCeT0h/BrRoYj2swx1B
YDrbiDT/p4nxKxDQFQmUBwO8uiuMEWAXDeWpwWBnoJpIFASvoYScM9VXLMei0VQ0YqqHzZes6sm2
xwBwBVsDzNN1lx8+chvXXCjIT4jEcVYTWi4Adwdk2OUpQhTQblIeDyV3Or8fQYF+fTyLeM/6rtJp
soPdngDygJ/KYoHQVD+gODmH26P13hGAvsTzvfAQ5At1q01uu9vbZltt7juu9easZ93GkR20XML8
O8W3O5pxbIuvWyiHfA4UKPPE95BtA/KKEY616KkUlUvSjJpfIXbSolBIaMWvTX4akWMjbuv3ls62
nznHkSHrh8rvoWarEVcNe8adcaIrZnY2OiwnsbbCfZmMhBd+2meq56LUNTaIJBADe5Zq0pKiVAMn
s0bITiSUsZO41TAdSinzqrzz5DWdrXy4cHNWB/snNonpNO8Wi+17UdRETEp5KFvMmgCLuR0fGYDD
6O7x9E4kiGCRYQtaoCeiZZdKUPeYPFqvs8+Y2abMYYCSCCT+jVSom/GirQYqa0N3O1AFPr/d0Wq2
uLr4Vm7KsR56VxMrvOEf+h1xNBOYTlvStj+eLefmc66Aw8Keak+bOPEMne3LYW+1MTZJ4+1X75bP
nJoNjqzZiraYKPEGborEHzc+nY19iMRJi7pC0qD1pU6N08U7YCL//CAegB/3B0wac+7vCEE250Xl
Cd5zYNac3Ip+JDlaCkeXIrOvfYuwQtJwm1dKi4/NjpaFWJ2cTm610uUCZLAeTnJaemSJa8Yo9z0K
q5389uKjwEK3KFZqvpWRHUI3aJBDnNIzzPuKiHPQB8g+f0RaE8vPXOqaXa81Wj56BErUCZF14R3S
2eWii7oEsd4mp/ubl7Mkz2OcdfwQVycTk0C50JW3LKWfdqWk9+AQPtaPcUOuWYlSruyvDLlIWfPm
eLtdRWcoiJQA/TFRmIi8JgnUupZEbWc2oObksvA8f4FsfisGEkD68R3pyHjEPHdBkKmYHwS1NnHi
V8yfYLBkjegI+IPiKcsXfm71LVot017YWw4fsmWfOMJ4fw+DB29l3ANJiLSU+N5mNcpWWGQQVj/h
w99D8S2QnPuVTtNAXP1O9xZrNTozkEnP3MP7tz+4yfolLjRicBAH/393Gsgns06kiBqIdcEN+YpA
5cOlQYHkN8g0ZC2yMz2Q2sKbzeTvy1Q99b24o2bozhhwZBmAeC5Fr0rWEc2JSLTkZ3zCU0rEx4nP
DMhcd9cO98RyIX0ujbET+6svOfm29hMI/iJeECb3T3MkpQ6+cdzFZMhARK7ysStfJsnbXkd72in0
XnA2EGQsbFH8N/J/65vKmHZHwfFDuopHbgAW0MdOyLi2t5J0+6zWL5fscZYc5V5yRfl8YpWeoi/J
v8lO6iNb/1gXY0BObFtexNcCUvGyVvHiRFlZuMAJ2GYgIVoT+hE+jfrHhhMFJAWsKJRH3yH8sjti
P77RMdmzuKYjnqQghaPbaXsSoCvNAWxbOSMoZBxcqvrYCDAKh+mrn011c6hTtEooqWj2lNnD2UJv
yJ+210TldH3MgLZtiSEzLd/qnSMhKIETiizGBCP23rpl6V+bSKhmA5/YoxMsWcc0C0hWyfvpUcVk
VFsZguzkEyzO+BfnQGd7nDvJjDpsMAKi6lFBIrAx8f1zEH6PZhhqarjhxIRm4b1cchqMkwSmB5D/
5gGa5YT2GWfBibWhdSm/3/lCUk6R8wgKCsX5i+VxnmI21penOZEjSRLkPjmiBK8YZErTfQKCsHym
921kS/56FTAKLkiLpuGO9vKIsxpiiX3/S0MNlICpbQEGLM98HgGBQafww4YIJbUeaJkpKR7zFIIV
mjcEIZSA5So+QfjDLMflUj6MNSbw0/X9RaUkuZK+gj4p2ym9ASYccWpLurcXZP0JokxQXAc+bkzf
5x9Zhd4UCYmz9RekUAMvTDsskQ5xIJ94vV2wRqY2yqb8IJ9yCi+Rjs9Ou1tk4oh956WVHvSr591z
z1bmAu6BtQgH2ELdtZKOuGcWQCB26YAf80a7TNTKBZJBV3s5wrVIsEzX8ZAP7ZvhAvHVGUvTNVMd
2hwnj9a6tZfUXCdMUjexLigb5pvJraCdonu0vl+Q9PS4gCmy1jpAgfLFkM1kBVlRO84ZANF52dJY
YeHbhvVRBxgZUDblnllYOwhbeUM0UlxkAtR4yiA8rlnlHZeFYr3qOaGyBTqo1kK6KQU44MTXCNE9
cGGDUuL7NTS3NcgUeRhy06x6MqWFQ4cwBLaO0Ko/hAYef3+gYMUXO6GvmSCyG+fMrxJ95cMDZMZo
a8yBOCZMw0hy/66cHg4endL29jLfbrlhnYRFoNFwmpOrHkTaT8iQNeH394Zi/MlJ3PeS10iKw6X0
9xulmNflfVfGtM10KwlaOIk90BsfnClXn7ojPCAXwHfCH86FEkkUYvwWmTXzNtkcumKDNBHUUsDf
H0zQRS8O+wmt179DU6ZIeumfWWg8ZZuLDqY4+2wbhmlNkWquwoW/n/s6kji8y3AF+4Rr4y19fC45
zPTgt6mUYRUtIWtwCz5lewqZHbTX3qKkTT6ja0PRBo6I5pT760TkbODrS/czc92AgQQNlw2GAduV
luBDLC5EwXB0wQnqBDfcZVI+Z8DEOMeZokIiR1bb+qckpA9PJ2XaR5P5qNWGWvmy9wJivWc2CV6T
B9V3/9lODipZ+XReIcxMoZiW6/U7bVjgQBhP/OsArkm3PP3OyB/o9VdoyvK64t4s/Z4Fj5ZyBLzT
5DoGmXREAoVQYCQ8a5Mbsh0UQ/t70O6weB7pxcQNy3p5XUmbTpw9klJdNccxqrOadm1e/9rbGv+o
h1osamVZQB5BtNKIMj4Amc1TY9oGSs6FDfsEfzEg4/JCpMVNsUDwRwyJiqI32dI+Z4y+1EW4OQjx
fdOHLwQqXCJ3zB+WRz6qbS5JY28ahlcDRqqA9oId+R7kC8YYbBFuml/0pkOAv+MgblXyQ+vp0qUV
YaJ7AqBUh5UzdTp9Qofru/FCntviJJyoOEltfTKtkUMbMqfSdfaEP5kU2FGZtwTuIvHUOTFOYLhL
2SVe2xl3B3F1QrvzxhVZmf29HjdX5mFmyE/D3FIPXp0BGka6Y1gWBLs+vC1aAXfuIDFYolP5pI6L
09PmC3FK9/agNY+3zYRZxb/4AbpTdgYCOr938esWzSJvmOqDeQJSzzG9gBCg9/E6kB8DEXra1chT
nyCblyL4a0coxgqaDfwFYxyrGc7YE1czZ6hsZKB3W6q+S6hCOFZ5jFMvFjLmT69GF81czQcHyI8l
9ROzQK7/19uh5ULnj5YE1TK36C8jYrNCVD7Uvp2Lu9ISfntsXZVAlS85eHfhfZde76FOcBfBdVI2
bFldw9VZLRJLleUNuZLZ0XrVKA5Eqf8AFbJfcsNTcxNqavQJaZit35Pe0QTg9OVyEPst3e0DLhKC
/z6s1bxgQtPcHVlFUFMlGthIkfMhxY5KLsZCFFMg+4oeAwpMkh9eA6Xy3jYcKiQcEfcvRtMGp0zu
4wkioQNZGVBBmYETt4V5hyCObhEK8gZ+SV/z1DEnHcNEjd1El/0EwwS5kt4UXvodbmzHnUwaBm5c
zsR+VELPcE87xsLIQOlvhmG1koZ4VYKLV3tjPxNw3JedNqDFocu7LfcxgKufbJXuE6qeiWPWw/6P
szPrVZ7LtvNfOTrXQcEdtqMkF+5xBwZMd4PoTeeG1vDr86xdNzmlUkWKVJ/q1W7YYC+vNecYY44x
qcc/a/JKHoikNssOphZ2AWqC6OmFQX5DBJBa2A+3+tuE5DBhIM+afPJJf3RL6lmvv932hL6sPjDp
Q/Hq1ozzwXEHj/Omuo1QJ6qnaI8bp2VihBbiNA/OIuEOrWxKpHfkPAsZLcstLEWMlxg2qpK3JDww
DbYXi4nJG4LqbKA45z+BOmOSbFt1PjobHuLgEYP9L3zC3G7XU529lu4ZZMGdt+/rLur6z7xHyW33
xve7dUF2Nxh+TUC8T5PcD6vP+MqDPC+l8AnkacETy/fg6a5ws/NXTf/8RSzVs67T2fNLuYTzFSY2
i2EsVUzi2f4VBZwzu6NLC2c1ngikU7k2tEPoAq6hLwD0/jQZkxIZXIBh00KLbt4FYHFPw1ntLsS2
sZpjNgCtonq2nVOOZmhCbVFrzhHHHmdYhEPhdJyDPLNhWc5WehkuADaRG4GAlXd41UXIhK/Xo2Kj
5BQc4Wc8pmYBQQSMAFRofk5wqAYHKonsFukDyVueosFyjqv1PPrSxV0C3cK0dMVbdt/e0/BVDYd/
i1hKjlVABH2MjArNg3fnoKgO/Kj/psXsptokWtkYaWfijzWsj+g7mmaQcqIMLrKDszuhxhzusgym
h9Tlz0ZW+2XNMDM9ApKUUGA6ECO0bTUUgSsuEMj6YYwOvvY7jqk6lJh0x/BZ56TkMb/Dlhxx/cGj
RN3woNkmTM70NuPEPRZ2QZ02b75gO9J4SukiOKZzQlNCrzhP0JxTb7mcc0JJr8tUBFMaiAdf0bYc
1PV8+qABDnbFnlrmhWs22MzOsElVt17+z2NHtUWNOv3eACS7BNbYeuUdBGFyuvuchyvCTS/snoWL
VUtjwtcWbf8luLfx8RWpPZz/TlYhBzkOiqw151r7MvYCjAb6JdDZmQQ/iCqCZ0O5Hqxfbx/fpA52
gjJVymVSr1s5ZHjt4ekf0I9ed9hBmob+kChF2WpQl29v9eQsYUnffmjhtGh26j+B1RjwZO7h50xO
kHbMtaNKsQzCoVR2BCQWjLGCLZHXc/wO3+gDSVrC2VXyWqvsWgxnFHyMAdNW1uRoaTOE3KspalxL
JKSfccBCilHlowvS4pvPY+fgJEkfipIPLaKEDPCmps+IaTKTkBRrQpXS4v8R4GHbZRp5f8S8Fr2t
dWfoBD9PVClITnSvRRJiH3HqOOaIK3Bzw5X2cRvErznPK1kLKGIdQlHMpMXIBAT47j6wDrFuV2pV
e3hhYibW1fmXzE5/23YRzLgkoJKrbX9P07duDfV8dsJgkaHWGZLhCxD0mfmOElU3X3zMVUvoSjo5
XylxJFkNOPXgZpNZXUUqXBHzWjFmIOFZSgza/593LRLK4X84Sf0OD5yzVB7a9/rIZJCNg/mjT83C
qKhsadPPw5FAR2HvvrhQLhYSU7f9NdKy0nBK2CFUNN4P9xZU0ZAXbfhjJFJ86Epy8LMSG9pbDJ+8
XUB2GcgZ9yxlKlZE66LL4DVVmFrGxX5TPCo+yATfdkiCeRc10sOhsFufhmRlLcxs8XTh0lgQzMLU
fJ28xo4r3hT05YH1wQcurQWJe1/nzHHCBJLHPPdTRHShdmJOvnFU3M7RjKg7ohtQbJYx+hGiQXsO
ZCj7XoJoEQky6QgqWgu2w8WM8RnXhWX5kxaMeXiue7F7kPNjifI+2mWv2YFmVJlMs+wVdYgQsxmE
0IcZanioZYDCsUPNeWWPbECUjNykmKLJpQLPeIgreHMkIHC3NBSBQCTY9XTnZHgMgoimG4zoGoiN
lvIK4efCBhF/J+Loz4M3NUxTs3cBCl9mu+wMUoqi42XdNuhUjAjaGs9oyxBKF9G7u8i8fMqm8XEA
OZDLjg1YiISaEiC48odAbJfgOWwjovw678EG6DvB+b8+3pjUDmnEZj+f13FCm7WDyxHQvmhlod8F
yErFQyrKB76hdqJ2qwLHFRMQAGCpD1esu5w+Xl7A9QGGfNDKUAPRcDJtDf+P84LnsHaQaQGx2FVw
+JEOl+7AUVjW9jnnZABfQQUacl16Dzv8JSF2RkzCtaGSCPs08eCpY3MZM6B+h9wGingJm2XKdKV0
KEtpU4G+BYgToLwBQmGy14DZ5aAHTLaCEwXhZfBrrM8gJy4IGEOOBUXq7Igup2b7wHdA81DYHh1o
HpbD+M1ZvRESGIrJgCgS64g3zC6FBMcb7eH2MHCgTIzd2TsE1HwhISTRjzO6sWc6mq8uljboGgCu
KGaZQ2T+dw2SyEJf4G/f58Up11OXu26jBfARyftPdvaAEuHYlyBtaJzBREJUqTaAFEW9TVst+JYI
oCKwQz0U9tKIK3QgeqQngPovy0ka/oXAM4mCdk+u9B3BtgBfIlAEecZhRyAz49juwYZRy2BYDPeO
8QERq86OkhSBSR0ewIMM0lUORkTDvz9u8TLlkCwzqmQnXwE3+gsugpTF8LnUW1aeM+YIZAq2A+Zd
BHGNsohGguSbKXC/kyT6dulEtEERoxLwH5Bc9vTsP7NxcPUP9hPoWWe1swxYmZnWF3iHuAclGPXV
z26DgOMXeJXTFO714qTuL1y8YTchc7NKwBUVJfphBzDkBAUXh9/DAChMe3O0FONDcA5CwIyUIruH
NAuNA5fdYaUDlohD1Y4Qn4aYIeCtAD0bx9pyNusk4h5XfffAowRjvYiR3MX8I03blNd0mdRkFpx6
HWMPZE8LdN5pmBODCSnHG3JlZCxYmVi/UF+e6B3i2WM7I/vuEXP1UDnRaCx4OCXfZ4+7T2eCwbsf
FkhTwHRE8VbFguB8oyx20oVt77CZE1oQOqQ1OXzDYbWd8fLiSTeCahGG0LJFiFM0A/wwZetXn2FC
M+PvMbkbr+X4yYJa4Ith+hicOD/didXBwmXvZpkuhnoyU5/2DO8LgfR9nTWiOJiMi7XbHaBwoXe4
y+Bzwa4JpJ3DHYxCQbYDIrKdMeIqZtgEKug4qidxa8B5kkOAYKznRnawVr0wvWdpijRd6K9k0aba
GTsU+187fQzycIxgDsWEYF8rdudwBQnzpSljWXLbx3cb/n5tZyXbA7fZ4rVBxwSLNo2Q1yCgod7l
cOOhFKyvyuA+2bwI8NzgEAmdWbAbly6nh8uzFLAZRQbbFy6+rBYNBxgr/PY/fc2k/B1H2Uu3DoTj
8FBdNkLOAXV2Z9B3tZ524qPQFZacUUJHcoX8MXGlYdMlBYLDzaYPljyC80bBH+bL8oScVlz6SU8U
zjA6QRDV27szLXjwgZP/3mTuElBkp7xydoAK5NEttwbnxh9Pb69RKyZkTXj3Kee+fWDTE4vSze3x
h+IX/CbSx2zbh9MYv9PHDJQrIZ3AZ/1k0OrsgbA9axsVIfkYrDzcTVIEHqAcjmD3RCFqXcXsIiIH
8y64X53kvzkoJvIZB8pDPDIQqegi3DZN09tkjZKPivnLlglsMqUG58EVXo1wIYCctOTcwwMLBtAJ
BhiRnHgXXUSh/tva6zZPj7sWSPWBqww2IvXL+ZTy+OfMeSQtfBd3ROSMD2y7G43pa2wLf4BX0Evi
naAp4UGxGkQGouH3aoZi+wfht/imEnDknzUVgMySNMIlTCs4rBp2tqaVdNeMtIGo9MDq5kVM/3Bg
/8EHyUbIKqoFwOhiJGB0Ph4SMva2klXk7Nqn83cZoVI5tmjlow+cPF6KjYMQjrTD5Baw/dLVdJiB
8UDEGEqBNeT6gn8mcwmsx/lC7k/hyeCgYcmnztJLJid3MNj8cWMC95nD2AgoWfhSi1D1FvYOYEyg
hx9iKdAYkdwhMM/bVxyyB6zQKPCRtwUOToqcD6QDk0oLpPT0vt3sFf5j/pTl3ATPN70Cgn5O8+Du
r2bP7IkPriUMhk72GiFqRYwLQVqvXe+ZUav9Gq8+WlxfONfgCr5TUohQ6LMvNCjRTE+dYZYSMpU6
ugyRAwmdS6weqfVPWCKG7DsPBsasDxsj2zWS7CqepUL2k4b2Yafsoj8ZQtcqMVAHfpFcmDCckjrk
x936UqgiKu16+PsxaNZP1TgUsr28xGgXPKi1x3nlYb3tiG2P7UTFo1aMB1BHhShAFqHKnkcJur7e
hICoAI2xkLK/UDMa4Bid6RDZBhQtOwlUMa9oj69sOhRSQhOXrqF6kP8IHuYgZA3sLcMyiC15G/sP
z6dgOy7WMLXQr6FU8gO2KuYtOCyRIeBXzKYFRE6XhmsjapsrixogHyqGzR0tyY01QCc8PogPs05D
aBXXRYz56McEv/r9Nhrh2xJTotprxeU5KxFBZHIKuRo+hnDxPOWceVIOfURleWYo5YBRApqaP23Q
bNaIRgSlEL5GjzFPbmsjwF+46G9ySlEwJ2d+BLSnngscwRlf/QclK2ySzfmKF14vQOPpH6hZMUc6
Y4ygWG8PYgPLKhBRPheaFOsQjs9vdgH35HUW56wA4axsIu8oMMDfDtdz9IqaYvGC68WiX2dT/J3p
WSHjOeCBEcKUz4d1hJcuelvqcVh47GXXcPHBPYGSziSUrwIuRVzCp8yKJINaDyVAzpzSIePwnkeG
n3g8ehA8ES0WXAhyg+kyqVcgRx3rlYIA+ZNz7UwY1IcNYcTTmguknJONj1BkHBDjL6WLnUVm4ECX
J3gXMYYOZHX8YGKgukvMcGTAXWkCly0gd+huSTA0CZOfSRUymQerDijutlvo8GLYO3TdFRO6DBT4
oFwibKCDi46gopUvOU826O5cYu7Z5EoiAHojL42pVm0Vl07rFRDTgZRlh59+Fz2GfW45J9CmwT3a
MPvImKgo527+9seEbEH++R+h4s4KJmox7+c3SNCgdqO563E7WTx4o+0xosRGhXHLtv07VFBx/Ikt
dzv1Z+0E672ieRFS8E4MaHFHQ8TRtVNhvza7HeQwkpYP/2lDQFCkpoyQAdeslvq4vP65aZR4n76J
CBOGGbDUmbEU6rrTw97x6gq2dDbjLArfpCDIeAJQZ6gP/ggdCArVP4MSE5wGm6f+h0SE/NtPcZFL
hY4EaPXkdZ9svOaQ5oLFfuWUZuxmQ/LF7jecmncWqDK44dUgzCA62DFSfzNki4GUgzOlHLfeieGA
O0CC5uJqSHszpaCmmrQBk9GgHNkNOKYgjWcIKHnadjuZyvl2mGJSqAn+jPQAbjkELyAkq5JQ+3lC
O5PZNqJspHqUi3gIxItYuyAhBMalH6OgPWMtAldVCUIAPMQxkAkBZy6X6Bha55LO9YE5/hEVyp+N
cdICP4rfb+iaXfQJUHawxoHIO6FQ7a2SdiFEWNHh5CBmkgNmYNiB75Zd/qwnQ8ogZDZCbmLNtrMT
2XZWT3IoA/+m+rDTIy3DI9meGIn2Sm2QU7jiYXRy5HglO+Y1bK7xGhagTbTrFNNMCtnDCy6JJRqh
pG3+nE5aK9ud91mRQQAIgZY/PbIgZtOog4WULy0opDrDIvvcfdwy/Su2VeEV2wOmGhivY0hO+QjB
EG2hs/uSYduFHuNqmw7ZcEfvL+5PJTj95bJ9FvFUiLEVkFPvBMmEZ7ps/+J62OWkfU68ruJvnoXf
dY+Et8AOncQkf2dM+82gIYM/LolbDqprhIlsH7cZ1eU5B9vjLITjDZqvxfc/2ZN5tbO7o4KNuNTy
gaqH3hhaEh06G5di3bsRowJKX4yuXXM6zbMdmIFofaGboU+TY8SjykTWWsaUBLHW16Yw5c4jZPsN
X/Y3Ox0omBFWMXpFKrMNmientF1cPhv1IkUOk3c2hkWMwmDrTRHT77R+dn2hPVg5OAkevZUNrE+j
WoeigS9UKI4WikNMLBakSdm1yGf9a6G02tqdExNfBBv2X5xETYWw509mzdHDHm6dNuhRXvB/naDW
8/JD1SezqU2lIbEyR4u+HVdHAMPjoPSBOmXiEnAFiso9nTS3bwjXNr2/OTB+C7an/eEgfsgyIgIv
DhTs4m+CKNw9ABQm1BMudjzd9UZZZyEKiPcScssaI1f6jZDJNRhHngT3eHOMKH+2SL6vEP7vHs1z
m5h7ajM5GF+2Y3kDDiJ0T0+WJkArbBYSRzhJESIoikOqG51Nbcd+yoec0szrOG8PCd+ksHCuS6GV
rE1KWa6H1VD1eifvDMWCbopNRl/bjk384ngM1H3gSyjXwS7EA0hdhaKIY4MTzhPd+cfNfz8LMRpT
TXt+1/R57JOYHgS9Bq8LgcmNw6WaZykMNd+frTy478Vw5dxngjiY3AeTlbNfYd14R5y/TP+aVUZn
EnTBi9i0S+aF/LSaIC8Dtgjxj3PG1/zwiB68oajoa1Y7h4H/hzEFeymad7ec8qzbdAcOV4JIyKxE
8B+Z+xxDMmx8XbYBlCQp1AAjKGNxpa/IzEqLonx0D/Zl4NNAUarV6/U1CCmtWARXX1nQAHIupyEn
trvoaAxb2fx7rDINyycU5zjitPhBMteZ1mAIY3u0VaGpW69eol9mq/kLEQAf9roO+QpfZiQB2rkp
QmjDdKpo8GhpqBFpho/DULxHrCO5lmtmGJAad3JaDy4FiAAlObSWflircdr7KzCdOEYqy6diDex2
sHzssDDA5eQ6qSBmDXsawIQFjOpb60oCGEi7hYP+n6NleejVXFpUqznFU/zwvjvfwm5L0N+gaGlM
pwEhQJ9aJtnLolHpfrkBmIsGCpQfS7fD8wpmRV9AKcemuIukfotqzkY0qfdBvgjx6D/fEARs2xcn
R/FPLYwRY+wySAL8wzEGc2rtnNI/ZxfOyOzwEr71h+yKNCE5oyrv2JCQ1FZC2zpGr9uWbvVgX2Rj
D7lsgSZkmXw3FCpdJMXz1uSsQoKkushL0KmZL5+Y1puNw2rcoVSiy/s7zTwtXv7JG3lcen9VGzPN
cAV07ys3ADYSHTYk0L1AAim0KLko60Ej0O4KsBMRwBvu/3gXQlVcgJebQYEdtsVbZRaF/MTJzfUG
InvnBUCsO0+GKJCNaiRTXAbd2WNmwkkNr3M8UWccvBs7HpEwApSm+wV5Rk+/zOBb9GGRSMPVnhGo
5FCzamoIF8Nlb4FDYeYoflgNTkckq0QYHY1Wzo+B1J6P1+OM8PYhXu4oXNEpwUo7x5mRlkk3YJvS
GT55sYWsleTYX0VP+5oJtBRzVJummt1zSrPQwan0OSAnTdC75+wBEo+0u2GzYiSVbYwacoccxp5/
7GIlCgYLZdr0QYH+AKgVprgITMbHOQvboDGuvL9Wg26Yeo9JhCNbSsM085AVQAN9pFAQ1/Y//+O/
/+//uW3/x3FfDavr91iV/1G+bsPqVD4f/+s/Zf0//6P+x5f7u//1nz2tp0iSqsiyonUNRdG74vvb
9YiKh5+W/ltH+nxX38tHziPq28ryNqrdh3CAdykGR9jbrWXneTNW8jGf5v/rjxtdRTF0Se+akvxf
/3hVfy9v4/uWc2WA/RRmSw9iOio8tlrLh20ZHhHbC25DQeVN2PbX0jkUULiQ9Yw5ffDvL4X0ry6F
JhuqKi6GbprGf303Sqe6F5/PTc7rt7Uk7RMTV83t/yKZ9B10ipUnVwzuxP/+rxrdf3EDNEUydEOR
1Z6i/9M10LvHx0W7FPiDfq1r72GZLIoPMcWMayB3yhu0Xl+MYSyJiFHotp/9GV3x8fz6NZ4VzLUQ
GYZ1t42NOjSymYHf4TN7pOm1X53AKGOFw3mD0fuD0uDnXMmjJv+z8H61i/fmefYhNO5riwle8oRQ
l5MBd0egnz2PWc97Z3XCifcmWG2n9NwGLpVkaZgXO6DG/J49Rvo7xADWTvn1Cfi7Zm+ctwYH4HKA
md/iN/73F0uSxdX45+WqaabS60mSpiiSuJr/13I9a0atKIoqMVPJ5LT7ZE5s8OC9E/Jyskwzp5nC
uqt92lXbL2VXMbwtnrPtWLrZN3RzlS2yUx1jWu466Kpe7wEOxHL/i7HQor7gTm2bwuay5aInx9pT
6Ge7CBcu+WpRV/0OrvZ7nXwKCFG8op4D3Qjeu1t4uTgGaUDMkTzTIzN3bfzS7AbPnsZ5eWbyfYZU
33jpG8A2hfv+OBcUznfrylFeOrdt8cuk01jF6wvDhiL8YdDHJgICr3uXXoiEwzC8FyGQq5RaSN+f
S+ezkyjxI/UX36HYMbPDN7XJm5MnaWRz1Wh7gsI1Ee8OccNQGUC7jRCI4eaFmhHN++M1bD/Wv781
Pelf3Zme2dPVrtIzVPmf7oz0Uqpj831zZzBiG7zn52dIS9VQ62HjfsKS1cYYKvw9nGLBXVOYQ9W8
ctdOuG+adwqKrdKNz4t6UDgnu7NXlg/nO/wuyug7eKGZcgx8WoW1JDFqfbyKNN/YdorkjngYLyuF
gEnrPrpBXNqYUo5kER2/4Cr+LviLn57pv/+sf/vSP6/CnizJktJTVcXU/mmnKE7G99XVWiknYxP3
RWFpQARF1NqLArHN/+PKaqryL/YIWTXYnM2uJsk9Vfuvq16qLlrZ7RlSboS3RF30MiM8D8zRL/gi
merEK6T5OvEn+viUqm4V4ttKeswxRaQWNRSEhBJivX1LHqNjdAnfm+OyGF/SaqQMyrNLbOf4cliB
0C+0Ybs9EZOyutt6rA/NSY3OHOigwZTuN7xsTO/pXUPiCtGXqYhVoF0eR9o8snH7aijCQ9QEB+5M
H/QSOUOm6N89Awqq66zGzHdL/dPURML2HRV97AiQYSrMTv8gcoyl7FYIP+4ygicqls6wzpEqzJt1
G5fjlXdMemGP3NJnrPffHqEka7YeTgic1KI2UtEVUvVOOrHqk+I00OkIV3k7lBN9oATYX4RGyIoh
wJYoGzQ82Ik6mnftf/wqvayr6esAEvcbKH10c+FtJM35wugz7WbUiKmcaXNeOLzGvYT8VXQDGUBD
fOaDaV7j1n2ZSPi2z79HHyiQu/cbXPNe9EzOWSfQaO/lysaTW8ZHv6Hk4Aw3MhPest9C8/aV7cU1
YrzAcrDX2W9hTp5M9LyjmkPnOlvFMiCtmlw2QrhrhN3k7FT2JZHSX6AQKiP1Nec65ko8B70wOpIW
0YJ0PKJb1Au/4T2+9jXcsfAtHb2jh10Ztjz6DZjFNgcrcmN0PGyfX+8EBY7thUx3i6yU21rv9Dlj
6q8NMz2TXo6d04ZJnsIjWGh4ivQHSa5WJWdoFFWcS3F9OcenoEo+eTG8rTtbVLydOUZ+v+5Qxin6
zTFmP7FhM8erXyAbDGL0DvKXzc3p6MHqjkCVOQ2RsFisZbJ3IMCuHngYwQWgKbwYP9vZ8id7h9Na
If2G5BiUPibmpwi+npDQ/BHsH+cEcvLRFORay9PBnHyz+/wBU8IoBOGeJDZPa0i0E/JU8PIuyOLd
0rf8wgdan1Bk2kcAoUMPET6Bt8LOFaAIjIhv82rBN3su5BEmhUEnvGck+jJ68J6++r91M3knj8k1
xJIWL1025WbQ3fQ2NKPlnp1c3TRjKhZ5dJyuDmakzb9TcwwIgtHGrLNTvEtGImWsUVZoY2ayFLBU
ATmgAiQ/htJ2YaS99Jp1+p9MGp/ows8x50HSS5heuaFv2b0SadNkr0RR7M72h+ndh+c1f+SnDFPt
IfWSyestOsMLapZduX8uMIHhyN8jEaBNLpbAiO2Cxv4yvu8pfIv8va8G0oJVUa17SKNFNt6mB4zx
xhFPii88u/we1Ddbqxq/R9q6GvO5e6MyVzFhW5YkHkPfX+dULx/cJOby9EFaeBOesajtjCSSKDwF
6R6pd/ACgxIv3SZFbU9f3q/7P6B60Abe9qm7eXYChF1gcWeX7/lvssUuO2PTRA+4v3Vnru5vOY7I
g2KML8AqMOesGW3GByc2gPXfjOpx9+aQ7Ahssf/xNHHCtzOQ0J0a3sImM6Yc9b0z9cClFQ7MR3ZE
RtYI2ZlSFa12K97TRJkhViRHjikkDYcI68cfeNOyZsqGDJNpZ3bZN5pzCnk7fT1sPCP64lEu729L
7B5vlLNeZ2UL/7O8WYpVPm5mz/1veNtoC474zuTcN2fvSBuZaTu7jlfDW34en/L74HmCiRNNQLtg
OoA4rQF3Shp2JuryOyUlsbXYekZIdDYPF7fFwwoSxggZ1gmxIeMTf/KXf9pzuZ+T37ZyDcJArc+G
nooNBcniEyRCGqoJRun7c9JN6z2wK8iINJDAmBocoq1n+mKJGm38zfia9g4qQjBAKkFa8eNM6Iqm
vaBHLXT29d0LwhTZFL3lqJleZhwa/G9Vu096pMkdm6kukmXjcAlkgCAjIMOriB9rIlyNfS+5Ddp9
SX3dZT11geUwyA+q9Sq8bsnPuPNmAJkGlaccmjENWEVm4PrN+tk96QmO81Z3ESgwJbG9ipmKx8rp
ZtXgNaCDZJjvQ/pBETPMaA5aBAqevqsCVihYUXSaHjcd9u9r8htwlsXvWRVqXpeACItTi6nqHIRb
maz2+D5zQnQPOvJnXDKZXPu8cHgkJC14xvWWANYUU4mGCHqRcvtjKoKQFSYep+/Bc/6aMksBT727
7yS2fMz5lvLu12/RwWIQEDy3r3U9ZuPGnSfGufFs3zSPBa7M2fteB2Ti+FHo/cu6h/MCuRbpGW9K
7tUdAz/ctjY/gqyp867zGmNQsW+gpLZ/uvv8WO32OYCAqDZAmDyi5oJD/jZSvGv08OsJXP32GBiJ
SVAtxTz3qpeqbMqM5Gb4E0a3UNs9EL3FXb9hjPzGGbVaYMr8SPSAAiA1ebiYHvFeCV+s9ubPkTT/
PpY299l18IvPwwckw0aZPQfS/HsoFzwOpm6V8BrzH8rCXRnXso1praj5OimuhF43lcN2/OCsv0+o
6rHSYQoby/VBQXZYK2LhpaAcPseMg+rYrJ2jC90HVnPsI50I2FNOmpE0q8f3OUbPY2ba3dfJW+WP
VJp984bbg9eVGHB7hdrmt3KEwXTwSVa+GZQxiuew9EgXytsZW8GJgzX+MagWvTfv96GV7Gp22/C7
Sl/a1A8RS3bEIZEwPRZ97eKafh5pKduDvvnFVDKTDgAEBrJEoYrRRqZ1mYj52Wq2Sjr9854hogN3
mzsGIKExKnJ+OR1mY0DNKNoHTTrn8B5KW2NEzUTEOa6C3Y51yXsf4YJInJtXj1XnvbJVLD0Gp0zD
cebMFD6O2l0GeS+bU4pt8mXSbf3V4j6o+1VaD/nB4HVg7yqHjzVadf4lp70Mu7OCBNOkCyadk42X
MVY5UhZMEk/ryfNp1x270SDLjEm7+Uj9zkya3RAip8qM3U3GRBej+v1VDQwGtr+hOfqQIlz2+eej
yV9H4eVKj9pdnOLVEEvEm3ivZdQJjchMHkk3OTJ9iXNENdQC/BzLxZ0ziOefcmh0r0OVFUoULslb
o+eci7gvYiWoWK1hO+u1YRHzsT/vfv32SPqQONJ0YeIGai8ecLwtuU3vgdlOdVkkVOjPsL0I9edl
/SNWDQyWuoRmd0xSwQtanzLt7LyWd9XGI+5YOwrK8CUbgZzegddmv4ke4yoHuf8btCQOaPYLz3/a
vh4yEISNR9tgA+UBNP7KDpzYlq9ZsaiZiO7YrRLQNLLm7v3bA2sbjNYc44rtMoWG9Sz7N3LFM5wu
K9SvV/eSf/aXjBVfaD7mX3h96vZqd59pwSmnK6zskgaIgzEliMXnejw3P78YtaERf+ZkGKQQ60fM
QgETLJnQroirc3PfSPWdJiR0akkjFmCohILOBcFCEw/0dLEvL6eLlyE+3Ph0eJJv5idM0Cm94PdB
58FoHknBQyvS0rG8xZDaKdbG4EO7pfrypC083tMjr/yL+CZPQ7VF57Q6xR1yCjmOEMXcPfJRNYqq
S6484/IR66ZNHMBjUIlK8To/fgKjDd9GVj4j/RtLeqi2mdJyDOqJ/F20st37Uugdp++H8+DUa/b1
M+A6Xn8d9h8+BbvOa9qTETkoRPR1gxUpr1g6NwwEdT806RgsdoUkucUL/cKIZbVjJLYmVg2fTRSQ
H0FgFpDmbOWYwn0FR0SQ4wM8Dw0qkXYM720va+Xi/Vrv3LGErIT9h0F5oSj8IcuXYh3v+1yZwGpy
HlIG3ab8/wdvOqBf0AHgna7TYDTAmOqGVSZh82NpcN9kZtX3flX6PbIZkF9e0a64MoGiD1vR7OfT
abGKHeLYiBFRgOP1pbU/hyL/blScs96k67oVrCu14J0QHWQs3KI+AzcdSOXkmkEfn4e1x7mkUZvG
nfjeNz64xNmadyfPk9q/HMq6fSf+Cgswlk52m7wz5oDRhsASGfmT45N8tLG+M5Z0iHQSKELAlRjH
7gXEh07kTNVpCpmlMucAVsbMyH79ZvQN0dicJ/TFCnlI0M7iEbRXqbkDBDjH5uSWVqGCKzAI5/yS
/iLicIg+z34Pu61dxZPG74/No3iZKQNzoM+hlNN2TiWC40BvA0b/eETq7L5GgB7We4aYKDG3nAF7
BIkmwyWG1zQ+tRZQybHrQFj91i1Jbd75xhhWkxpum1DOAuNS5ZzjNxU4GDvlDK0AcSQ/+zZF9vgY
UPgvMR7uWhLWYZexunnIzAYWWbWRUwlZ94FQCDJfWcFOtdYg/blZ25YxsI1OssLivDyPCmSR4/ZA
nHlvcBwiEKynvTnCKZSs9dqYK2jfxufZ+YClo5kUuA4z18vp/w47SSdUoyqWUoK65UE5Ldbd+Hux
MdCBB+95un9OkZzd4nJ0MizcdEqwOPSZrwhl4Cl98RYvU2XQy5sNOAFS2xma10XFXSWGNCR7wqWq
I1LeqTfd4fL1ZdTSpOw79wHRVwDXSZOfJwpG7CzPBjW97pkxtVFv+Q2pCyKmNycYv59gr4KmtfEh
jtlRH7CvTLAtnuTcwz62i3JuZGzcXASfSWdkwxgWJQxOrEYc4XevGL6mVUCY5vDmmVOZjcO94SvV
wAuQhOP3ZubklzeIjJlz7AS9kTaQw3rw9hhyxgCxj5gjMDF6wjfdWiGBDqWALSdcsXa8tl+TqdFJ
j/ty84ygfktb2kGpex//13/S9xf+LXp6nfi2rg6UVwwXoi7x67gz74JrkKoxO0Mx3Kac6c+YeMc9
j3jSpKZ3HksQC+qQWCmiZNhonWNQ9nFq2UjDIi4dM218+VD0u/hNgQF4QMu6aZ3nxBkOuQw++iDP
6LeTcnF1TqOr8+5at5R4xeTb2Ndhja6dEo0hWAzkzPE3vaRovMImqmNwHJYiNupmigvCiNKhid79
bn6LBIrB2YH2aXKnxj8PL6EJ582YpleJrIQI+KevgoR8ac/GOFvNzL52clTM7QVn4rItIzLbAhtq
wmSMNq3awJCQNxnoTJ50G7/79t4y7ojeB5pGcds90K/0cd+5NqTtcnm66uwqKGisdW5UGV4ZAkby
4RmS+6n4n9pVVCQdTyX+r2DkgwqCWcSEGnU1kq2Or3Npemkz4FxJ6szwVsQL8oyD5aAmelHXNfCC
PR1LeFtEHf/AYolknHDeMYEFDnbNecn7Nzy9UZ8UvpwiO2fvLrfmWOuXrtlXiI3GbGLRdauMiJ0q
Avk6O2BZ7LBs6yd20XOfVwf77sTa4Af1v66ZL90T2IMGm/msNtACaVZlZFFxr4uYVXEnFqvCCMrV
JqqvMD/XBnpwWRIzhhInOSarCVqAxU1kIN+wjswKH4FLn5Odkj8/0i2h8GDPwaW+nXVQM3x9aVLY
WAbyM/iKc4wPKw4sH5P+p9XLgV7aqEnlA10lD58UnaJ3/EqeM2PYZLAJ/tdtEk5GTXYACprgBPJP
5Aoc3HH5TTo8kBuDRVf4nd3/IezMlhXFtnD9LufeCOnhlh4Bse9uCJslKCgoKurTn4/cEedUZVVU
RlXsXZW5skSYzDnGP/6GSRhcpudPtjmNKdh3mmbyEU18naUDddwMjBk/AxzIqZ9AlqRR5F5ewmZw
BRrrjXg5IoRyCZXzSF1rkzO4mA6RIT+8/XSUYrlPc/OIPhjmlPGZOh2IsAOoCBsJLmT5VL/q79NA
tAA+LrxlJycb9yath+WaxVCSwVQxZEv0MVmJviCZRoKeei9E10PmSwmxZQNxQker2Gfins0q7g3b
WPD7wzcphvXsNDbCalK7r9mZEnsg+cWuiSl4ZOftf6Nnlwg9TCccXUJCIH2HQH3GvS4k5jkpp6CF
Q8W/bAsfp10nj0v6RXGIRV3wdlVcjDdASe+Sl4nEX/peYI0vjnAEcwj4PKobgqCG/CMTzlazJbda
IM4+z/rjbCke6ZOH76kyvXkNUTxAfQUQxsPNSU672kwKm7HqkVmT3A+oqx7B00kHLO5lM38EX1QB
Q74q3dv+MsQlGnWfdV/Jw9PwHtGinhbikGENRK2zpyDJF+OLe/bPoRgWCVGXsCH9nk9mOMDUuNp+
YqKRO8MipzGl5c177WgUeMt4ZYQR0pXcus9oHwAbIer6MlpTsBBbcBXztiTvaHG3eVlp7MVJV8gE
bBjajJZBJv/giX8PhZXbm9W4OKleiUNXH8dT2nU5Zt7ri4tuC0dhnfAo90pyccD+3pGO+Urjgzaj
7+djts8jz5//7lp36H0VVx81HtLT+YloB5damrbe7s16Ln8l99l9ZIRo+Hgmt8E7PM2v9G3uiRB1
Kx3J668H3QIJZkryoWpfXYMP9Bs3999h7Td232UrtVEPB8aAmOjgPLnj0qxZAO+dsN/veFFn9mrB
F6LMezlnElnQdzuq87azuHHx/yVvr7P1UgNtgiv77jXVk5dzX/YmJOX516kBuXLX5ycWkqPUOOrq
h3JX+ylBCT0e9MOXcOqqYaTenRe/yghpqAdpBFsFx/96VjW4y5eI9t5QipmvUEVpPmjyhW5h+phm
Y5ouGojH4EElJbGJkc2Kyb0yxH2fDsl7utpQIjpDtfMh/sLO1xEG1CL7nDYc0xbGLzQlX2/bJFjQ
Nng3msy0tHd0X0pei68eZushONnrbImzu0NpTpuSbbK5Atk8eHp47k9yNii7XeO0jFffuApwZWZD
ei2NoTZp3Ld/IcqNvQIvaGKmYwpWitHcffivLk4cpB4f6MiAJ1xRYIfXkLYNHNhuIi7kEX7Dktog
qsYZrM0JT3eXzVukMw7D4xv+j6rT+CJ2wojDXQ3OJCUgKQ8ZB69TDJAXksTScMXDEhaAOtD8PHkw
NWI/6C6JU8J+LJVJEZ2T009Ld2mREL0W/PwHaEdY35YQtXSyTWQcsjjTHJ4wQQxeH1R2XQzYy++R
TiywlTN66CJ5lsUmHTF7Azpx2OGViTRht5/fiZgoXX3TDiSbACTa9p5mtts8UUfX5EbXFaojhNpk
nnBd/C7zEjo65HGUVczHrBLzHtx24kcoTGQ7jcgzdNBhD2m048q74FqLNtlS1xWZU+cYUhvkonpJ
FwxVEBuyWR2cpzmUaHQLLlGw82r+Ct82HLthFaOpxXPTOsUGsPCgRt7Jl5tR7S7edmPdhi+78kVP
cWWnGFc/YHPgt6JHUUJYSeOJ/KoWpvH30MGJ9gPft+ULdscFiAtywUe1XhhtKdyTE8uQI+mYHSv8
604JrAdH2LUD9mAHPBweE2kVUz4FQumaTsirlqfhlx4P/Nn/LMrRnUf00sai5jBvzQJ02G/8Y3pj
Mt/Gp7keQVy6BLekiC4rYcg6lp1m0savHffzNSVUkEOabfUzUceyw+2m/GD9FnOea2P1B1KizdSY
yQGpFnjItmERiBjv+h/C6c3Xrp4+cB2gB18yTVoJSTbpXFYH+vqRyPN0QPUcCVETiwOmYWt9xlqg
0RdeLBOm0JzL1c+FKGcQVqY+STMUt5qfdQtOmVRzPi84TS7EkaIyD+UJAF42+QbXKVNqgA0u98bs
DTQCFLuZ0M+lG640EQCEECZtQShkvNwikmQP2U8Tnw8SwzVGI92pQjZv7bEDC+t3Iq3rkZFUS7C5
D250LpyzncDhz8z75aQHkjMwN5eddFZC9CQSuZspOq+wiKuewxE87CZtwhTBRAMic4XRpPOtn17D
Z1ZDWBrMrUhEnV/BRMCcUUmHfUc7GIDesL3T+dMhKifUA5HzM8dA2WFMyD26mAhrHx+8BJjeDqjZ
t7KvjHoj4maB7H64k3AZzjsNa9tiTs5Xv3UIcMqhC51M/qANusZC4b2a0yS/gvfoSctMWX2GxT4V
h00fQCcf6TEnNaOXBAcNWAPZQguu1KSXYTsoA6qF6W2Qju67MpGWhIwzHou12VnG+IPpGqN26zb+
IqJh0lHb3+AeMeKI04ddEpdZmy1neT39DDhBZQaRCESkg4x33OIcILEJ2AcEG8S8A5sFFzSNCMLR
ewlkF5ZLDSz0HubHFJ+BJYDf19Gg36WjHPIa7gkHZdPbaKUtze8LVm/8ZfypTosIwxeFi6SMXOgj
YaDS1mQb3mWsfC0qOarC3tWv2BIirYhFWHcJL6JNbxFgcaoEHLhOHuAtE/YShfwiMKWEsoNERF8f
kFrTqOaNy+PZqJVbU8aPG6KkQQLt03x3GwBcnV+uNLwf5T0BdhKb9DdD0RtUZ+++K8ZgsJRMJ18K
XyPi1wYN9Rs4nD5i73tF4OrZyXqq4LuInWs2flBAXnESp4eCV7v14YZ34o3TSfD6ccqwtRpKUf7z
IFkEKzd50QyL2lJPvLQc5hrVEkmlwyKSRyRKFcH3iPNM1OxbVyC5eXyiG1qLY4CQnsMGq3ot4yQo
a0zSXbIA7gEMOcwEqmELJ4ysNwc6nEViC5RYqyJa/TZv5+WMyGqobJ/zsIJQWVucKK/wO+7yht6+
7OgA+MAls9TXp0+2Q55jRXSinkhjEtq52/w8vQbv9lrqilBin+koIwlkxq8X0CVfAzTaRLtjVOPq
V6uZY4HQxbI8QMAJ3MTnobu2b2S4OGuwT4uj1yBdPNE8Yumyohc+0YaDInr54Uq9ednehtWGVCPI
U6NzTF+ICGDAwc3SfVntG0CoXJ+ZY8vONXwNZPvrpX6+yEj5k2K+udQQmgpWznrmlCwi1W/tl097
6xruxXkO223BYOGBr5QA//1OO5Cy85wctn1z05iF01iAWDbTeqyABHx9dDQTYRWTpTDoORIlJx5w
tOuEEpHMY8qjt38an12oA9bVhVePuInNHTuAJxP/7j0hE9uTlqfw0m3HgcJEg1MCXO+0obripk4e
y6uvxb2NQsFxiXiJYnyHonz4dFtbo9HOKaDm9bIg7/ESCxN9JI9Em1Y3fvhZIO7VhKMkxIFkbHBi
037JNlEdcBPgbvrUPBJ/RpuohwJY/jy8+rJ9XVJYsjXWfHB3Ctf+d4CDUcB5shaG9VIPMPj170s2
2gzeIij4Lt/1D+URczxnbXgXT0YqrE/FfT55eNB3KP6UoTG8hjk8ido8T0vC2AmC2WEq4OGm8Eky
KAiPvUrwjz4lmuscnvCS2X8OBh953z0lHhazzWHPobgcnYLKFpxm33NaR1k2GQeNNimCcq5QqZrC
hFeZ0gSrA34M9pMYaHEOeRK9G7Io9x2/HZ3TETuUWwYWyciFCDNIObztxeFxsrTBe1BTUz6sWyRO
33dTjT6JjqaDTFRSSQzChUiSOGt2ljsksr5Jwnb1Jy4lsOP9kfGyVUBZydbmr08XiH5jdzkFJUkq
SAeoDZWImpLjt2LnIqIj4DRPuWGngBxXOejFoi0MnlC6ePeaYcXvZBHlPih5Vx1eyfp+dLm7V4iZ
9UC7eaXi/XzeA/D72nlRI645Q1VAKN0kfvf58QyAKIYxLzd9s7CcB9ysw7lnf1ntGalYVgpUyyY+
O48uY+Z0bKGUjVQFgX5oX053lgpMjjraE7vMxX0dekMjzubYqrD0V7dDObz7sByjzH8yb+nlzqfB
0Jl9SRpeIhkyduHxupLvll26WUINU4oBVi/RMeb0asS7Hfhh39lBIwlovzKz+B6Ks/MRkIEGomr5
bYryuraZVPHfq0ltqe0Ox6eAfA8Ah55vi8PLKMcV6zGm2Oa16YfqTIrf7GYrcHt9j6wZrF9ckcX7
/viGGBjECPc8Q7Wl8/Jz94l8MlA8hBDn1dy5He66reG3LUUndf9pAtiwDIl/eoWXrS4jDSr/Y/WC
XPhkXLnFbuY6FH1YJrLH7M542L1jC6n+5hh7AnjJZrVTxP9vC+ORM0xyIzitc9WVM48QqRp+5BeF
mLwSxrng3T5uSd1fuPorZJ7Q7DlF+BbpM+gzvDlw7RVDci2oryGZvzXTh9lLt8jdflrMJFRI/5ji
LZrbrK8TlBmyXqXWVo7NxT1BDYFFCHKMEJuBTe4+y/hZcSK6t56VkR+kup8AJD+vrUvqFS0Sqe/m
QWufY+b39j61eT2mmkeW0AdJxBBqNxntT04gJmCFpW2+i/7LKjgqvG7OlDv3R5QXAwUg8Gj0CF6x
P4wmrFfhaFWog/zkRMoAwBRjZQxz/zrIMUeJcg/cOmoW8oQoqhdbEYDagd+psPYgzHpDrF614lB5
xxBaWnTlCq9CLFEp43D1mDODEEk9O/RUB8xL3UmkLTGieluf4CbDKnX7d7t9h08KNWmRMkwcycTv
kW/BkIAVNc4V0pMyC3vc+jtIwfQHwqIeintBs8iuYe60+AT91RkPL2MmoAybFyPtKBwv+ADJRNUI
4F8MnSODCjm6AhB8MT9izQM8TPiDcJPymEbZKqL86mSNn/d5Fmhvj2x5eWv3Njp7Uu6c8xibkdei
4j+7YiLXrurtvR62LoED1y1xSDpeQzgN7vvT24r9qY8GZATvYvN4REUTZMW8MxbB9+Q+eP2UgDeU
IBAwqPGXImYwc32pLFI8bIiSNTztHNTi4AE3Xfc0JcSOSaa6BnWeUeU+9xkPFN8DXo95ubzuborF
63Xd8VqWy3xZBLdARTVbD5UxDT4m7I+Yn/CggY5FuzdCjjcQEcMWURUA8wxe63Tyik+r91YB54Nd
Pkv3+ZDmGsn3a/H2Xtt68eXjthxKXjcsUBPDKxcfELD+OI/OP/LuMW+SLx8oERh+IpVN4Y+dN/Lk
tntwmKh7YA5EFcxIfOiU2+/iMXzFj+1jXMhWuT1jOwIGAkUKHFT3Tp15jMNUT8VaZ5IG6ojD5F7a
7eq96A2KQxv0d/kcDPm0zbanhXK47cisODML7R1qIFjAoZ7FNkCndvys1BmmdbDAhs1UYygsBVAH
47KbYdf7yzFjVAOPgv/pjx9s/VjIMn+ggP/YUGOU5EY96tQrHRLXHjZah4lBB6n5vLYe9OpncKsC
qfV5C2R6PpRhmQVNn0WY7jR4JbOCrXaNcQwZd0xqBLshDBf/RiKvF4+favdk2K45r/X3AJTW8a+a
45O5wAuXtp1AQ847oDE5MjHBkArNFBmct8EFFEn10BvjLNnSgHSvL4O/8PwJ6v5Ab+wbMYxP3nT3
9rJEJBdY07B1HFinSoshz+JSryWdkKZYe23T2/jUG6QkG8PvztjEF6rqs4Npk3pXLoAVOXlET2rc
J9MsmHLFsmxcQWMTtoisEgW4TCVLeKZtGA9vcYv96MFND76gkR/nXQw+PbfEyaRbny0yA0wa3272
Dq/iTCum+WteQsnLJ3emJLllbO+5+5I92NFp6z3XZ83sGY60uUHAabsUUdozQKmcMX5oMDlMdOSR
ELSU8NMygZ716NxKJWz7IYd2FXyiW3J92hpj9L6lMuwRvEy3nh9Lx5305F2uAT4xpTz8aGOmf6B/
NG5ME1K0nhvmqGw9H7AHiKAYBAEC4tpJoTI/gQ1Vzmn5IERjX2pO846qXbrV1pQ577Uyozs7LTMM
Kya0f4DGleQb5Hmm3x0zKvY8nlvLRjb+buWIoV/Q7IxZDrs8syVKpqmwV6ZiXK9KmKjiuHu9tOjB
jYZk5vDvH7Mi//q7v0f56A7fsPP6+lycX4pTbGVBf4232784MraPmq0en2wpEO1AyKsFLpRH8GS6
bK4RlEmhwFgzeIGE2QltmyX/dwuVAx+ZwGzEFGYmD/k56WHDHGRQC39nKG6M6TtSovP+lTTb+m7D
fnwuvherXCt7MOeBtoKIublsSzKxU7ef0Ajk/Q6leUz77M27z/w5rteE4x4RTAp7Lh4uJPgqYTaC
rQLPdl9J3xRHTMfQ7VzgaeBMWYTnfTP5vO1XotT2G5CAv5N6pLA8D4Aum6aOYN4bOxiKqwIrlSOU
qPoWQ8zUx7zdJBjDsOoJUT77Nj5GaXwvEUn0ITUs6elIkn0T/XvPU1rv/QwUya7o4pjFX3Z3zblJ
GuorRlivK6uYzcWg3Pxe+VbtCzIJIrn66V3xir0qw/rj6dBFVWmuX+LyM8s3hejUTHG+kchs6DS4
n9FKXdukx41Ta78G7Kpi4+upj+AsBleMxC/u+7Ksyqh4+J+cbb03fEvjV3+D+brxoT5KHuUgu485
qc6Fr/Zc5eIR/NsaiVBMr9WohRx6TXQ9ERi7XMKMXg9AvR2DRhVsXc8ujvYK+GFnDxuco949drQ0
9GAMw1+g/7fNhRxDW6QkkAOKVIYHryUwTa9yyM8zwDypC+juYCXVDhX2l8znXbWCM4+WKfqsCOMk
RuRD5dRbvDCEWJVLY8IxFH0n4hQVSY0Ui1MVY9zxNZQmDdL7sbGVNvyWLNjf1s5GIgv+ToEkRvVQ
WDSjZ5CuSg4xOBZVd8xQmlhENvI28W6y97b870anM+f1wO8IN4nc7ksWIWQ63GDGFRy8sGW2vW/A
OfZa3HRf5u5NnqsXk/GuDiCv1LjYFAbPBGfdpI+REH+Isu0TtQni5Gmvsp5TFc8b2YQe1l9exwa7
/eTt8GOSI4b3+AVjkdAZTrQPiw05SGp2dmNXG3sIsWenPcodQwXxNot1uioIMfTUhMSUnIE7tXvu
PFfflDLZoZDqjYv9y6tmz4gOp897glJI7/6B0/NKyYGUa5APoDXi2mZ+Ak4ZaCcP3eLofHwcfapO
n3vqlml9sUXqu5TgT5zNNGrSL8IPq55cJzeXu9aGr7iNuqPkZkKbuMOogwc3lZdK10Fa2KsrGEtN
kE0ivawidUXoqqbZlxF1G4XCyfCoQ3lqpFp+j8VIJrwYpO9lfeP74L0lYusxxKSGo+Xa2ucWAyhL
nl3BJADdF/wZQkZfXOGqtwG2mGXrT1Sh3Cjtx/FGarSDy1+vtflaEICy9XdbTzTeYdr5xi2YseIA
mDn31BG1LYC9fLKNt5MRTCY7xNxqm4pM84tz7gfyLeb9uB+p6eQ9QL++f/ScM9ZbGLfGAJVijHms
hqWkS26FUrkksnJsdDPown5DVZLG73L5MbzqOUjF7oHeRsoRgqkB8EUCJ+K/3CnvC85FEe660k0C
ymsnubsceGJymE5UwRLmOVDDWNpKmXWCZMQtb/2y7dLJynE9ef/c8UQWLXKnlcVtBnunYnspbINI
PjIRRRP/ucvhMrsvOpt+5iYxACdWM33g0ev+vT7/4IqfQQw1fGyEiDe7RJQiT7hUCgbKZjV6THJ2
/DmX/YbTMaTqL2Y0wu51q4b3eQ2AwinO0GV9Zn72XLKZ/bekxfg3iYmiiJIqKoosqOpvkpbH+5ym
FzUX5sr0DP3gGhXbMyLZ3r5d6EcIN5wpeF8wYu/HBiKSZs58ZAwedF+KIwBzgNifE1Om9AAkv2O2
wIiWCG+/R7DdiRlPueshbZu8CFyp2HowKr0u7ov3Md3DMtpWI4j0oxflfjurJ210DpG7TimveqPn
7rZ8hl0lvkMTAlw37E++IHLhV8E9QZsBsXKyN0tlJAXX/Z80gZL8f/6hNxNVTUTso0q6rMi/qfOK
dy019fUuzBkErdzNeZXUU5xbgx88WJb3ow50QqZUp0i+MhUlzMUiAMMff8I/SCUl6V8uRDNEXe9r
oqjJv4Rx+/+v03xf67TUi4cw71JxtM6t4mVvNP9rugEzPTQQgE2j/mFEwFGXfJhZW8wFfzBpwcfu
v5fKL7XRb+onURc7lZciSLKs/qZGeuRKoTyqWpivVgxrDRNYF0QvaX9mzNr+Z+sLQ3HCqvDKcOlQ
BUb0vdcQi+Cg8zbDzARrHUTrWCWdGCxJQUj2yn9fpPQvYs6/XaTK/fzL/SpVqcrbigdHQWhjsoSB
qjrYPCc3a1bFyFnswBvt64u51GJky6K7zaz5xUURMT52jq1/en6C3t2V/7prvwltq/vLyMoLF5QH
cetAokZrDfOK+5ceRSv1TsMVRhqb23BTB5gKbOJEL8LGgmbCmGdD3kA3AVsRRLDqOyj+rFnjMcNF
1MlWBRRHjUDDj8lpvzcReyZ+p1kM+pHbdeXPPH4C1moYICrYwac1J29Qs+xMKiCjAKWyMXOGKTrb
E9vVWZXIq7R0t0OE/GhVjoOBRVrh0MPKDPdErJDpM3IMxhDZb1+LrQVeAM/Y1PGdmdo6RkRTdecz
scHyFuS48+SXMAZ5LunbygyLi3Nnq4/AAFamYH0kHz+hluQOGEPj7tb/qndxoynwtHguSYyinjSx
8Lk54dkb++R3YhCCGPlPS+aP6/q3LVC8X09K/8q6XuTU4yWrhtH67uInzK7GF+/zcgRh/lYHPUtc
ey/L7HKhTJwMSOvczqfpEHvipTUVSXOaZjCXLvoMcMz6w9v3bxuBJGsS7x+7kcxL+PeFfX6fMlGW
P+J8JVv3oNq9ocHpAwOHLfDlIUNEFUELi6Je7msNWj9QtdidqD3vznlkA54UvyiCiNntfI7taG3/
4dX7l63qb1do/P0Ke1r/1sjKFx21fV09bEisjcNkButqklLtV5BbLg48PoN/V9X8Go6UZn2xcsgn
aoQA6OpTX2I5dsIFCWuS7/q/L+/X9vTbi/jXy9N+E6p+7oLUlk8ur3wPlRUs8e+MEhqTWGq0NAJg
G7Vspz3MjGG5l/ZlLg3V6KVZ+RHeOe0/lS9FKmWTDUZOhM+0wrIcuTWv3oFx04BiNgTReFy9K9Zk
wFHgCzBqiQp6nuxi1VWOrxjfAg8yGOWtYWrTlhAUd9Hn+BDcP3zbfznA+LaqikpVUEVV/+1hZLe3
3KbVQ5zrc7i2yOa0bgIUnJjaEDuvjvvHWF6AKCqICtrOK1myxSMudUzGaOQbk8xadVCEX4L7vCwG
RwnaEa0ARr4GzfIOsC1IqdtAXKsmQCnP7NwFYcEuFAO2a+fJxhHZt5edWT1vbXb8Hi79PyhkxX9f
cf/vS/4qbv6y2au6mH0uLV+yC5NBmOIReTZCypT0j9xeXL4YP4NtQD3vr3AD2eo+Y48/LPt/uwhZ
0RADa4Kg6fqvE+kvF1GKpX5+fIUPfr99ANl2AEMDOyh2jzejbZqSKcL7gUwW4Hp47Ix+/vtJy/9y
4smKLvVFCScF7X8H0F8+XzjnYp1KfP4DwtfG8DG0IOlmjOnVQJtqSboR4YFuTubPRANLlcZQj8iA
D/DsNy8g7mMpvu2JLzezbgjn1f4D92oj1mLyYk0oi9D0sp3x+sNVC8q/FJ5/u+zfDmrjJPa+yMax
Fo/wPiONa/qdvkfswP0xzljIiTcf2CUyKlt8EmG3Ox+0uO3gsf98rJZvdtrejkAtSiIlXzcZPd3P
/gofWDD7ZF9DP8KTT3MU52Z3yOgLRPrpIigH9t9nwYt5amHtAfmD5+q2yhe3zinET22ExRyxp1B0
3jOlm3FCqbrBxiMbwMN11GD2eg0geV9T2HE6Ae7pNJv1xgLDTNT5VL6Kn1u7R/Ql5akYngnlYINJ
sm2xSDfNEQmi0zWVTdchVREJ1TTB7QrMTk0eR2OTsxVeJ3Si1ejmisy9kPd3nFrSlAEpzXnqKJR1
PbfxCUc3YNBLwX+vJUHoTpHfNsm/PZXfqpWbTuErFNJnTv9CmtGVeCBh+J5kEbSyQcHpDYvEzJkK
HzKC72id0Myt8+Q8RcDG6Kma4+VBaQPzdSGOQcdCxFSV//Gy5cPNFieIBuaptTG3r8wJI51j02lQ
ICfIB3l9+klHN5R4ZWAk2RB07bSFd53D5p/m6HIYghvmfY816Y0/QWiKmS30+O26rGsxaTKHPhOA
Uc/NZ8/tgP498+UBayJnJoFSK1dNZjDd7Cq3SCQea2z52y6RFZmlf0Y02ykXqbdwD2gt1EQga59q
ADkZjnzX1d2tft/57/v9yxzh99ut9vtiXzTUPiL/30pqva1uyqn4fubwV9wzPizMaDEA9TzMd98E
6RK9jYPQnzwb/nXL+uvH/vbune6fvGxLPlb0wNJuxOTFMwz3f5R4FOE5ucYSClcha/yHrfKXk8p/
fd3fVpcqN5KU5nzuYhVrLlammAXdCa7LCM1cbSqWTjL7MZzUxpC/IfOoux+iRboWymweKPYDMVaM
uAi9zcnkZ9+94ZMJx9U5efsF2xkUAl5tE2qe+YVFFoj7BqEiJJ/ZadYnYzSFTXjHLAijMd4lohub
sAm1ACNTsEdQF/Q3UGcpXLNhZ9uD53s6PJR/2Pqkf75jotE3VEXjb11StO7o/suGrZTas+mpj/dc
YLOCsvdxxYtdaz4vhlbPLsyX8C4ArOF8JfNUj5QzKPt3cv5EOmQFNqLz4A2n/+nh79+e7ErEasM9
gcuiF3+jYrV0mE2Kezk54FrMPIA5RFjOzz8s3l+L8+9PUzQE+kC9jyUG7elvBVVxvr9q7aq282zx
dl8RdDgf/leMx4T3Q3/oSvAp66WAxeIyi0ucDdgddnkiBhjxD4QB2JJXkLpiDH9+iqAKKB4YxvsP
Tw0vUzHMXIaSOjCM5ogYIkxILmqXkM79/34FudJ/bHl8DUUABBEUQ5PVzuDkL4+jf1I0saqVdg4z
zIVErXsA65Ova+ejVQ/W9slPvYoI1jq4jt5ROzGCypE94pnh5vUHr6AcdQGtOBQMYlg7SMKFsEwQ
zNFTJvqoY/D7kq/R5PVY38F3eZnLcPkbyPSYSQQAuN7DunhQlWZXH3d7Xyf0wYgJr8eKTQ2vzt3r
jTBgc+SAPJqg4z7cF+LqvpBXGozkSUurt22Dsy/aapijJjtN+8sW94+SaKN+aHGIgEkS/D3u767z
2sOBclfGxp9Ojv4/fWAkgaUgi7oBRCAaXa32l9uYf2Ql6wvqdw7ZUPQoQagtkmukQBewqT/jTY79
6o3TAP2ard8s3Hqm4Nkzddt3vnZsIEbD0/FDI8CGxM9uNlI0ozcFKC+Rl5GwTuRH5kBZ/Jqau4ll
j0JgFbuzwPy5ht9hF3Kfaf6yd/HU2xj0eC2oYRU8RbPpxWz58sdtcFy9OP39084MT3x6rS0dJV49
3kKG7Wk4z83pPfaN9Rj9Cy7VjWZSm38m4h98ZCRN++fdEoApJO4X/i4iHlh/v1s9qdIfvd6lg3Wg
0ptf222sYPZdfk1aT7TST2uToFQ3NfQaGBuakn+iywPajmJWEiUtqhQsFPEHQ+LOsOhw4FdCGyeL
uX8oMel77kpLCQgp7HmXZtiOOSrhx2En0jNR3JKBootu92GzVag6ECQPh6eJENIm5OuoVvbx/nON
wWLZDbswi/4GdUOMOf5zG8dMJO/W4rovuvzRh/2xbgsXsvuOxD5Qii49Tawcdvavy5+Ir9MZ6xa1
3ZIJ+iZ5jsmQ8m/dMhhWhOGtONd/eahiGtLlEijm4U7/jxfs2Tt0iFdntL7iX3DEhMKALWBt99CA
Is3nN9OLwwcq+GmTVgch72yjWmRA2JnCxcRWOkOivUHhMcTD13zRDvoeHUINilATr+tPDf4QnpVk
oVoIugkfWxkYrCJVj8MuknYFTrPZNNZGWK2SEyVBPENyhB7dfCRPfErs+z5bFmbsStFm08reEy1K
uPq6Id55mBQBg4iDsLOIHPvH6w9xP5gFGr4xfQ4W6EbDL6bNp6T7XlzFGB7EFyIZTi6Y6LWwtXSc
gguUQRb3vWGtE1/ZrZQuOZaIA+TyIv/+v/t3Md1NDSIIOR9zDGQ/MRzjwkxST4sO0np8JLOV8F4w
RC4Hmfwvm+ewG3oy8+RG4Zdgfh82KRll1Xkg4qcOhQqA0+oyU00o8EcU+cBjh1Wc9JZUqCbL4IiU
JDMPRreAxifXZwBMtsJ4/B6Nx4U7XmCHwGx2/NxNGSYD/J2wjmwhnLQctUbQmTmqjcV6Gy+6JzIm
33kwZK7BX3j/us76cRSsofMLNHSZ1Axxew5L3Ktra9Et8QXrchCfJpsdJCqBj/KVhznTKzdAP9Xn
4JaJGcbH8QVTDsqmiTXwAcwYhnSMk+zd7dxaV+hGAgGNQd/v9M4s5u++X1viBgYVKlk2mYxXgDm+
YVZORk3bxXpqfH3Rkhf5OtnV7qyZpwGxhuLPc26wPQ/yh0UOUU70rByjxlHnIb7Amxb0Dh4+sZyL
0Mcrt5yX0LHBi4igVt6DB3ZKvOYjZqqs5u494FVNpH0cM5gKqZVAMQUb68Q25qPmUMAC4r0gN5gz
xAc8ce+75BcaCztjXET5ndMP6UUhLkgeBCozMn+eCBXNdP0z6cP8k0xz/7JGDkk9xKog9ex0Giph
v5WNel8eNWeHOaFFOO+yYE5kPqNo2W2yayZk5KODM5mSJRD1k39MLyAwSe55GTZs1qgMmaBmOMNZ
niO72wuZyQ7DdXfNceUsSSSD4rJcKpxx0V62Dc1lAoqPh51yS2c/k0m3K1EIxsglL9YGXRRfFPXp
jEquMDuH1A+Qe9zh8NB6l57ieD9qF1w3SbUItPOHeoP3xgOo+JoT7kE1L8ZSiJXdrqIsCVyE2j5H
aUsyWYeTnjtryORr0hS+NW5nPg16iPxlk5ypLhfOLN3SvusDCmSGsVTJSeerYCa7xICGQI8/a0yb
BaXAVGLuQ57XZpNbSUnMG1ROM7jAbr1CtCBGrhhDaOQKX8ze7QkHmrQZLcvFk27VYR4XrW8r0uad
ZzCM1g/FHHl6QPaebJqI7L3Cw/YXQlqXPScqJEbl0wqGNx4iBOpJu3Q0E0w3YZmawFgb+tjZbFa7
G+jx9P7XBC6mBfIMoX2DvMD81BGcX3eTenEyC1K7g++DBJOujRnU/ki3g0nQzqHqooYVHSw7d+7b
5iEofoKck+W/4Dt23z61g6u9Y8v6jONVEvArnvQ1R5OKd6CetrHhxq4GRd3CUBiBiRvvHof7NOnp
ZqKJ5u4x2oBNTVZvN9QebMUObtobHJzNcq8tv7tOmgGbGGW3+dXI8QoAEQm0AUfn/T3l3HFSU3G4
/r+EnceO40i2ht/l7gnQSuSW3lPebQQpM0V5Q0kUqae/X9QMBlXZhc4ZTHdPozJFBSNOHPMbsMJQ
yIxk7dcu+u9t9qREFCm8GSyyjrN1+I0jzcVEFZWhck1U4rCJGWPJNdrhEp6huyN68l0+vuO0hM6i
TsWHUHwh7wJLWnDxoRnjZ6kIIAV8TwQ+sOAU1K11p7GL1w6lu13Hdt+lR7eC2NyUQcfkeYGEFzcE
yIDHw0x3n3teJX034iqA7Yf7BfSWBKTjDMoMsWKOj2gWWS/Xm9pQIUZG6sOMRJnzkKzRTMIcghNR
cuKiBpECUMAYYAkQLypD2dOyp6ySAdtdTAjqRHICjA3uLkjjfJuAhfH2edCznGDQhP9JK54DdVLA
ACTDMK4xiTteDmzsx5qex0db9KilYsbz0yZuBsEXoz5XApLNuw95jEpxeNd7nroGJmAHmJS5cCNu
TprudV8aM/7GXWa+WuHuciqGr1BWnCFOrR7tlBM3Nx2EsNex56jEZXrISJ5cVUi6byjHTBtN4tLE
UyCeY3ESTjkb6QfkA6f8wj8tmIIdr+1ep/cxnUICObmr3axyUMEA6oCFGCZiTxdRwNXKTIY1Uq3Y
B1PS45FZB/E551cigSIzdxCHPLCoGQOjnwKx5xbA8edDjnpAPXWGKxDIoWowSyfKPg33BqJ9vTgN
FprstmDfszUHWPwXSel4J0ZhYtTSTIXpnAhlHLwIvRJkU+C3kTR5GqS1EYw0azabKZEmdEsY3qNu
Q3bD8GSSjcTi+ngyu7wYlBGPPuFG3yyIgTui4/7jGWghpxYeRczZjC6IhVDzeYQi8oBI7A99zqgL
tkL2HooEpe5FgwdzZIIPZykacWW6s+WY/HkdjeSLj27AELj14MiRuzjEuMV5tODDoug1Z7PYOR5D
7JnovV6KvZohPvolTWgTv7ee34wIL3dSDoQORPRe0DzOhEDiukX3gt+HRzI9PXK5fAYr4Imf5wor
T4deEX89E3wKuGtjZhW4hB76Va8YdR92Aew1Xd/7xDRxvhmGQZN+Oaj4ys41WgDIyEbFwuD44xs7
Wiyis6D9kT5fSCz1luMsTmF993aSp/gafwxYu82TPsniXhEBuXHeXJPYetZztNjLHMFeyZ8Yved0
53LuP/FEazcz9FnFYS6MEC4pWfh4XVq4VL4mtCWBX0cwGuxLH8rRpX//ggaBX00zIkgJvb1Ftkto
XiDiJ270dwGlubpT6Cz7KDm5wl0DbS3JxjMS5xiTLlDriIQGmhipfm9kJDAjeF+jXzfVrZuqDeqH
lgeCeKwPe+wySYw0B7ug455edJk/uNjYpaWDs8UiE6n4pEVv3hAJJZGNBEJ2lNpeK0DLo18bX28C
rFrheorRIXNbaaEISCcdKK5Owm8vgjBE43KGN6kaw7QC0c8Pry/9AYp8yZc6ukjBcsRJQbvUWYY9
pW85H9ewMwKnY2foIfGT5DBFtPcHnahB3eJk9+Thh1q849T2RwdWZjoq/7t3VS6ZN0l2g+Y3X3wA
zv3i9YLSHoHvsC/5wicgbl1hC/lx+whetBpnW8QFmT702Gh7V9yHEUPRQ3bKGgIZwkXo2phlKBbm
NB58PIDr27sMSAwWG0v0c93dy2sAMkDyny6LFPpC8IWejbaky8SA5PI1Oi1UIPkjlmhHWnGfGxkn
l3fKKyY94d8/SL1Oii854nZHyY2b0exFt70XiW4y3IRoz9y5gaxOgEzR8ph/DKTBAceuHkEs0O2I
Z6cWk8nt4AURXKn8kqM7GHQrZzA6TKpo3binAWA1mJzw7OGeYmcZFovbakHuAq6frKBaf2l5gFMZ
nrfiQ9Stm/bUT2q02GSAq9pToM3OA5dJMxqMRmvfp++Hkgfbk1OB7gHxKTg4vNKA/O68mqfpgPyF
C5M3QeoRQUk/EJcuzghhu5JFeyFGZjdrslh/rY+56HyztX2f09zYjeVa3mB0ige2jp3l29mNgukX
HwFzlugM7qvlYkH37+mc7tHbsdlwcCPe4R02qAzV2sCFl3uOt/VYOsY1+Lqu2alfUJlw7m17Acrw
6R6N/Kvt1H3P6zWDgTwnryUztEkxV1aMQQ/ZLw2oHkvMZ6p0hINn6famc8RybfXJH2R05U6959Y1
7Tw3oHI7x7et+7nMNEt92j3ktsTUnI3AHqx6cEISdc7AErxFi7EldrpYcOXb0HvYAw2aNceREfsB
Kfdneuh5fPCAeGkH9CzDDxSf+EQLLMR55XgX4Vl2GI5Pbq5tpL4RL+3VfefGYIPGj+wwhDghUXfZ
J7+K1ZCAVgXl2d4V+KGNt+EzVTDxmUpfdjoHnF6/MQW83Ob4EaYnRB1cLc6V1Wp+XvEqGYuhGsFw
ZzNtW5/eiGnRHnGcByUYVlHay9lAZgHCy8AHE51PFGJkDF8jUYy1n1t6VLCCD2OGaah08UBfN6AU
GGl1RFysGHO61PjHKcCC/foJG4e3HB1iCKHODtKFvcdUiiO8nA8kL+Ds21QPdz+d6m7v5Ji9HYuU
To8r3geE7AEVSUz+1we5fS/y/L15upi1UwK/En2XWkcXl8EUq7HYnCpZ3FFdwITHnB/GAnCL38cA
H1PwXw4g+UhLT+gX+PcVhfIyI7s0K3tBR1l3Xm9P9pCMHe1FdwUvMdStp08GETBG90mHCwPKF7Qd
ElyC795dzqNKCM8SKgkV5GJfoCjA5VEvUGaRzABi9kbEAmnAWacg+eKmbXvToMUlXAwhLw9Xefof
2t1+6P65Le7ux+EFxhJT20/EwLwndppwq7zzkpwOiDWwNaSPcXZxj7bWB7A8e/XerQvWk/HLnjz+
2c52UqiUc+XQ/w+aw2zi0cWp1yWyK7+yEI601aTLkSohL7VS5QT2lvRlXLwtCpAQeMvJ1VMYjtZD
HFMxckVLFIbpyWMxa49MCAaH+wJIKUflHV6Wsz+GOsf1kL5g4XRkOy1HVr+x8ruL8Nb96QheGFQw
0LBy74GcxTmYnskI72F1gtgyJQaotqy4eik+Tcc9D/UKIoEYgMEhiXaM2KUUckjzDmuwZtfRs+UY
1h7p3aUmL5Pb4UphvIr8duMecSirBqeesgKNAYwHQBl1Jpv7vDpcC1wNdXpMYFRVVKjs04ekhPh+
NZZTyU518R53VGGdFSY5GnPqh1PtYkiYC3Xagotxrs7NtFE3FoAT5gTO++xrkYVNmhCjx6CLxivT
KAe0guG8Cv45wPgdc4eXg//OGN/2JzNHngtHEKDCOiMp2ZeUCADgHfO34bMYo11tfdFvFCZWNZ5z
9wQLJtFAQcEmw0yy/0sgqd987ftYAGhkkkiW0z0BRNNZCgksRlWhuhbWqCjtTMPuPkAN8fGab8mS
bnoIuefcgLe54dg4RPEOuzZ+2vQmNOYQEiPLdegH+pcQY4INIlhSZEUEHNMmR/5lBvUMcaXDMObX
Y1372G8mIWcDyHuiZgmVs+k9Qxhc96Spo/fFJ3lV/ZMJhc0xjeCAeiCCmzyEo5Txkx6bCmSajgsa
tKiT2bqy6iAxc4kh5zgmttUIlrjI9UyscIKoXxV2rs7BpNCCWg3vpOu2SJyhn8rqKdiU58ocmROX
BmCGyFYC8p8cWpsjmE6Pii5ek3Zi4PU+roVgLDDfEbK5kF1fjjKEt/1JZxfttncdSUDH0T0DdhQM
lwPcjbTaE+pHEEwqpCCF1xhUE1p49MzAQTm1xe+pGCo/R8ILSizieeuVq7JLF/LtS1WIaXmFUJso
eVsUmk4hErfdq63nSfO09+SPzn3TOu2JKcO+pJzwyY+Ar7e4hEWT4wy8PSApQhJdoJdz1By+AWBb
9/4Ou+KjoBwKlzYLb1S6qHfag1T7N/xTHEP3wNKTrfL9fepqdcOXvoj5KWrhYwmbxKqvJ2Ar3Q1O
PEmWCTzZjShNJU93ipIWpFUINu9QtOtNnxp5K/HYn5far3RY/W8or2jWrDcwpK6ar13x8vNCq1cF
OJP1t/B6GFWag+GwjQSizhM2KvugrP39F15klH77r50rC15VzBE8oqesJ0MHOsfQufWWqMvccUaO
sd7B0GwDkwc8lSysM+9Ts6Ly7g/ZXDSBMWwfXr82JM8lksBCpi4iURceFoQ1ZBxtjgt0uEbHiQaM
P53LfYCr0I0t+B4iX0HzhFRczvXBZwXjEJkzZq5H33jEVwOdM5Y2tFKsc2kyisbf7YiZYwdfLzlA
pYx23meJzTkOyb/64s842aNbflPI57epEFSyQ/YBEtnZhPbATIhuaHuvAr1st4gO0/gBokl8OH0g
wjXBb7MC2qZzlMdxbnI1T2A6sb+c1KFiHg7P402FIYw8O+PS7SqV/ZxhlQJmSQJu0OMr0kWbGvEK
a0YcDYG2rzjaLijmFbB7yuGTy5l271Pu02CDECyHbUJVs+1lyUSLPo355BM5l+z4CK4N/VAThIhA
JHVHOESh+sh4dEoI0Uk+6AtvkMuT3P34E6eogm71AxEtQgj5tAup3hqKVrSBAjRg2I2MLU3+WJn+
MFw6eHwePSdPp6R8SDYbwSmSKoH+b3cCTKdg62Sszh6t6IXw9/E8DdK21vW7Ms7rNuN9HJ5JdqhB
9zbzCbzDDiik6XbIZzDdt3OxrGyczZIN90T5xjmOSYdrr8/8kOBXFsAQnYzIdxhQkZnO7OkkGGQm
LIVlF8e9XZDO3zYz/0rJy8CiHWshW50mJOhv+9VxJ0+a/2gidOifF12qXlHYI8M4JrmBfIBajiiW
6MBRa9Dh2fpQnnBT8Z67+NU4WjIS7eCi9ba92l0uaCtV7if9b74yu4Ko35dZ4rBbhxuUa8n+Xf7S
R3qWd9m6EGX8mljAXsggqUhQc21nuBsKf8/JDZVyNwm3iyXutio/xYYRFkVcxVyFNH24sPA/7anI
GIwuitffYAi+9w7DPh/xskN9PexbPSAzUN27tibRurVf03iYk8HSh5d9/ISW5MZXe57Wgk1+th8n
9igkR/IwclaqYDLQ7SqNX8UziuMNrkha75O+th3z1jFvxLiJkTv82TAB4MMJWwBgFtjKm1P4MyEZ
OZsJJAACR5iiRph0sUBYCKkTuuVi5kEZiyrdZIsWXsrF03Ga2lPZtznDjHJCuKvS7DpS4Zeg9pHV
ROIuiQi5NSgAB56ZSRYTbh4IcHIhItETlGuOa/TL+EZxhcN56XOvtnZZsMSb0n1WQzzAnwwnIF/v
vT5UsOBkuW8tJwiSnyk/jNJVMe77c5TOOLBjMDhVurib/AIR/zY8NfeWvrx3XvL4wRdn0y3WbERR
+wMsBFJtT2miCXfegy8D3xQNsuSHOXjnLzCyPx7hGyakwY6ns3zxCMLpXRhEdTY41l5Vbk/Pp/ol
sZyORofw0kUASDwcue6Jtlltp/BBqGEwxgZitbOnWFmRiCnOoYeWH3O3Ge+2ZJMSCIbXBZMgaEJX
hkwHnJ6JN//3r8ZG2l+/R1exZFNRZYvJ/p+T1bZ7XL7KqpHH2eTl0fEe0QdCS2QZ+zT0oy8KYNtM
mUV+xVNmGLSqq8Cc7p3wguhYiWv1T3CPv4FtVLCB/3ugbwt7vL/fZ0Vv5XGSreti9KYTAUIlYNWc
mLyxZSDFRGzy+e/rYIh5+z+2VNcAqC9buqka31AmVS3Jp8dLkcck7KJjvvg1Zj+7o6ima0rNxutD
lMj+4jb3kPhaDrsB9b5oXr7t0cALYDds2gRtcdDXbjmd6DmXniCIOz9g9nXxKP94VFOFawF8wJCV
b8PwylxuL3XDK3PJ1MDA3950nGjVFbSFRCuE3QfcZ0CDypt607ubavE8BhmGuTkmieC3ECn28KZz
+v1/X0RN0Dz+5cm+Q1weh5OFSRPvjk3kXFPYn6Kvd1+xmHdH9dBUZP+QmaIft1p+YII2xoATACwA
I7zTfniYf+KGCBKWBaLXUoBaaN/wNlt5t72+paV4o2RvdIb9l+jbNTSfLGdwODITYvpCkMu5/7ki
HHy4I/KU9SdediGKmQ4KsD9ELuMvK6R1FVk1jS5/xwDoz+N2qc4gjWse6uaRpJIAPJ0D/G9zcQwq
GkqBgtLhHW3VhqnZdVb7lw3oPQs9f4HkoIBmSKGVFMoqysXI7EqCjmwBtWM28/keXNILlQph/UK/
AsFRdUn19PhagmgKNbhwzJ/yHw6O+pcAonVNS1P4L1D7X0CX32Lx/no7PfFNk8fQvm1GT+styfU9
bkAl/HeOdae/8T6HJbfQK9A7UaB5bYKUu5AqNICoaj/ENPUvaJE/Hkm8hN8e6VJfT/fbjkeyUIB4
TKX8Nqbmcsm3QBTt6khnGEtT2e8kN+R2yhAAIwYMxk8Yn7++699W5hvE56xt69q68hgPv2jL8JGc
sTKmdbdMHOj5D+1HmMw/T58G96mrW4psqYbybcM323JX3e+qPJ4h4P8M6HLSWlHs2+DM9BM3RRCi
oTS9jRtacmz/GwI2O2AZE5kEFc8rhVCPsk7SjB8mFA5fVcckDrdpu0y6P7i5/Tp73wKFrongpVsq
++Y7En1flY+DWplvQOAGOBayyuKZnfrcmoOB/RF4Ze8qLMvjh0Pa1hlQ8P8QHP4SQ3VdNwxTVzSi
/Xe8//58aWup07zHs0VxcdYkqcj2MnJZ8/8a+6OHhpFX27ScA5opFWM2TMJLnGJBEP3EKVT/sk9+
f5bvi2F2K+V+s3gWErebzagJBjyar1DXbEAl4uMr8DjIgEa4jP+Ervzpw8VZ+u2s3C613J727/d4
4mYLjgbl8ZrW+iWwEUwMprZHMkuLkWLDid8Ql2gY/PAqxIX+fS/89iqsb6e1e6gfe0Nr3zC+jKEc
Nz7FOrdYQ+PQjB5IT31YYCvwnJ4b3ofA+L49GhDAryjA8KqF+02thhUK4t32vz/aX7kCvz/atxN8
UkpLuug8mjJUCoyd/G7BdctwZvCh28eJlemFbn98iPxADPIwRvBOINojRoKMKvLKrjPRWgWOyO07
ZHaa3sJt8MMC/i0b/mP/fLtTtqeHUZ53POWEXi2uX3SPd4yc3wmqwiAiAi+mZ37wq6DCrkCUN9wd
FPqS+8P1/9eNbPAfzdBk7jjtWy75NMxL59wY7bgCzehmDCQUdMyYfwTBfP5yn4hKb/qfPzE6fvzY
bxnj6WT992MTX+xdgp3As4QWQ/V0S7ojEGN3ZM9p4/z7/lB+Xdff9y7AZPCwIHsBJ35LxZaX9+VV
V+D/t2kjFFhuK4s5bpcsv2Hq10EikYF3XHbwAGvgdFd4LxaIOdCje1TR1RggiLiqUv5ZjivEP2mu
bIzZg0rfuyBkyUQXSgFWQML91UHaD4ioqxXQjgGLgJn6WGYYE7wFukrF+6IGhHUF81RHdbEvjoyD
d+G5QHBjrgzIdYSgeXFnyGCdGLItKd9CFIKRNTYSrorO/PSFgl4n2gt5m+20fcLCtg3IF/Dv6TVj
wrJ4CnWkK8L9qdWvAStdD9FjxXx2aStIwQRtqkFLn+165Ugtps3mjbrf1tFiur/eNWiAFn02COro
4bGvZBDmp8iwgV/ehncy61mL/pw87GZWX0foYqDdHHUHI+rmP4v3+DlEHrlxTn7ZCXZg1AClBWQY
N7ol0N9oWNPgRUC9mqwq/JQlOs8/BUr9L+kkvKX/vepfBJ3fAmV5uj/0vam3tAblwCAOWJAeSWmV
KUYOmO1hAAeeAH8UJo7uBVwhcwkkaL+UQdBLGbA1wDGuhATMMWx5558K7N0XdTDeAPFzZSL/DxXq
3zCzfxCtvh2L8nHpdNpWbscXDIgbJNrsK913eHxDc3yp7C20HCz+OuGJLhNbEtwwo4bFw4cpmV3Q
a3/1ca7oYuYCbhYXY0R5icvw9gK8wITY28NmbmzO98ML4vpw3l7OgXYI8KNYLaSFXjz9ZfjOd05H
sZdWxugZtl/7ofUZt1Ybhh7NCbttq3X0D3WGAoNfuj+cTlX95ztTyYcUU1HgesIE/Xa5LSvlcj6W
x9f4LhwIHa1AvrQQqjSM2hEu6Q7Fe5TjbWTijnyPgVsh2g43BusRoA0oqeNN8rEftRW8qUOOxDm0
vwU2kqJ9GZQw/6vRbXXxOgma6BtE4PkN0vA6viRDAzCjNKpSpbgkoFSa+btAOjOThhKJDjrTgTw4
zrYpeX96GkJRwuretT7bQT1T3CVVgNZrNxJO6vX4Hmsf9PYK3lEblvitW3M9gz6wfjq3qQ69KWwH
1lDv76ZtAJkuvkZg76FRfbzpL2F0+yla5aM9ZgBLsC7ntOFjK4rE0cPv5Cpq7eceFUhSJ1p6GQDd
RxaaqU1qhu1UT+7DW1IOlGKHA+QOUeBnVj8YTF6jboQ5BqTaugdXYY3Za1Suroi9G4UcHyYCSjZb
9lGPxY3rjMiP3n/jJ1WnB2gAe2C2byRZEaWG9XCLHyH+DDkoOQ8+QQh9LhcWCCcUn/GCwG2h5MnU
WHa6Pl7yewjgNVDvC1DpJxwCM1jG13SXn4Nncl9fcIGs2cA45CUddPy7xSk/5UqoBbQYbbuhuxtU
06avgDXp+te0O0MehjFt3kKzuGIh8I6kvJrehTo56g4V/pUMz3fseZD5RTNbxtsh5ASkLpFqSPVF
p/+IrFwL8epKSKcTY4rI9WA/7MzrUBEQmEt2iJFGRrEVCIA5v33hGI141HxHdtO/4VrM32QPX9YQ
rXJXn7fePQmfDm/Su2J4D+7Ca2FpSgkdJozH5ME1tUCi3RGJ24/KeIeZpEa7/Y5Y6CMFDueYeFhh
aYSSbZ3iRwLGtJtLE6b2dFrL8JSZIxTSEenKVaTSFXQzD4G0WoadHqqaWHt00MTW5zLmDQOkJh09
5ruiE0ktGr4RMsa9dYJX0GD/hQWB0gPfF4x1EAEvdNiFP2cXRfYXT11C6ui4kvMAlEFL173wfdgG
7gk1JXAvselWJAbocTJsviLEiINBgChkgCIl7XXVOX0Bc4XM+ApwJfCPQ4TQ2ds4wWdLB7/g/hYj
U6k497RfC4wkfnqAvcoBG0hsHwW8GM+QoXopNlZaDoS6NMYbrtvlIsYklK+EKCU77prinIqfmTRA
iZe2V8NKPNhczdTIS/xSjQFvLpPATj1C3UGGDzFQ3BQD9mxYrXWURw5BtX6E0qBJakwIhJbwKYCt
jd/JdYhfAWrtiCW5bxf2I5jc4iJe/LLXJMchWb5AfoRX9PRviMfI0Kg6geZv/bZ397fuhFndzatc
AM6eTyaghDA3udWFGO4A/WReohJvEyo3mJq1zb8JVN9Atx5h1ahFkwfR4UjzusiQd2BvMWpkenwN
1agUEgV+rOf3EMNBOg+o4XhL/wFpZulf0mPwDPGJD26hHqNb7e9cw0HZkpqdn2/9jo2GqTNnYiCN
EN/DOzXsRjit2U8aTH1kwzjY5eIdHsZb/5x8ALgcdvNX75x3I4GNP7jIMQVqpPpdnEXePcbqzjHF
wgCTQqsnh9jS5yZtTokBxTP8RP1rsB8/p8xlpd6+f3OXvlm0BSsWWd4FkWMh7Gz2DmAvOmR8GML2
ELwOXlGdlcUZSg+a7v5ueIy1uY7RQbfQgfhXwan38vc5Qp7AWudP0AJ+nUGUZIuXY/Oz2mz7irOf
qGjLnIYwHDtcz4oj/gGgAKUgN/vQQq3m4KcdxCGQkJeYkH7RnCGayAj/vgOGCQuzMItDrzPTfWTt
FjJvmr3Uf2S4GSHevCykMY7Y2NNCl2SEufNBpWaXlOOUtknHfzjldCecY+bGp5rvv/YxlBy/8W7h
C/EclLAxQDDTGwpJWKz67L/4zrBz1M0uI/mDVxkj9FwsuUOamPA24sbdjfbhOa9WUv8ITcrMlyvW
/1PDY6swejevmVnpA+y6jfytzOJbgGYQ+azgGz2oRjtFumRyj6ur3U4rdJSeU9W9wA7Qgv30iNNr
N9gNkUby8dvsdUJmMezBemIFlTeVfXwielZq5gccosywCo4QuXYRkniuFpyxiGU/AFLt9qXeCsmN
aDm8MZWxFu3siK3EcfWY7DN1cM06/CIMvHhdF7I9w+t8wlnaUmfd3B3UYyODvMQlQZnot4FWmHzL
Njn3z/GuYGVZNxwox9dEBwZrDMzhqYem7GwftmnHj3F/RZLqHGifh6kC/QPIXV9bKHGAGuL06LE3
InXUxJeI8S6v/sG/r1Ekf8TdGDuIgr10d0tch62gCWQcoLmRXCNTOFSgGaK2/yKJv/DVDWeXHidG
/PaWbOMb1xqunsBZexAVY3lIwP2o4252znc9JWAE3X9xjHfol3g7Vyn0DMnWAoIm4zxjzp0wlUM9
eWKUihBwIuXn9S49jy/TJew4afFKRWo5NeboZxbS5LoxskPKtyaqldkeAjXMLhcnueCIqIgUXMe4
nIY66iE7gkSNVvNxDVYZCQqVWLEc3IvLsBNZg7bgCuypSScU02+Jf6rDA2BnWknvgZUt0QSUpxgb
gYSMXr6RA6PG9Ujr6Vy2c2Zrao5ZoT44bNCmXOPu+kNhZv6lR/5n5vetqbC/SrV5fG6xd43Rt3IE
Nx5jFbQG4MeTpiDqOG1x2r57mBbHh2kn6PQVF9frtJM/ky35RonDA2St6Z3/d+x1YpJV7q7gNBA8
E1xaRoY7OWM5dA+sBI8XV4r0NYTLVBs+Um2GmcGios+p9d49CFjp2TuOK7ZEWSD+Tx13KCqOiTS6
h0uvhtFbBxh9hef0GTwDiyYTIl7BMrhmwBmWwWNmFG1QwZJvon2BWHx/hxJIevce2St6jNWkDbu9
Fia4gZPSPbt7T3TtcBO7JDCegC2cXTPQySOwoojKrO5Spz5jRB88QQ7AZzx+RLDBfQyH/UsGydI1
wBLfvLO/zzB1SiqSD7ITruc6sXxa0mtEBGZXXMSZZXeBTOzTbSQefuehnm/L0TLCuzXAB40McYsG
gYk7BK7CvsxLWO9Quzqk5pDNae8G0JSXcDmlcYkadtvDxahATjzfjtoAa4YuWGYke0O5h7wmJS51
Peraao8LrmcNFKwrxTURXlNKrilgWRxgZAbQBtgcjBbpJMl9ySYP8MgEAaaBsv1c4o3ET2jceCAY
yHdgO+DG8eA7bvk1nUgTNpCuGd1BbDL8ioHWYHIlk9m37Anx58iUg/RrF2zX77w77pA1dqn0eTFI
fD2mXAA7kgW8lTZSWOO0UyPBvvfhteCFSzV/W53yc3qOYF7QoiXlPWP3fPqqmMkPRSo6qGMBYON6
y07pFsZ2SzI6wHAKBOs1hYNYwvcuA4HzrGFhagSlN4Dvrg9YmcLiigxCD01xlGSoMah60GxBrt9K
ngE+XNhewVEZL0NjcE6W4Rk5opMrBU4uxcg5fBqD5QjsWlpGSnxCBOngfX0QpuLa64QsNQjO8/gR
IL8XXbObv4UaYBYX99q/+RcU1Nm5+dW/Zd24Cs7hcarkUqCmp+I17XALUx2iSUimQLawc9m5pJES
fw6EJwNxCCYh6hChEXS5EyVqQdk1/cpbphJr3kmB14VVWIEVs5uxzHW6jS9DOeEivrN85FgeSwI2
Z5k+/WvWjTQsEeoQoQO3QxMXdzmXBSXWg7sKuvjPId06JAfDTHkfg5P0t1/kXc4L4A3Cd/7JPfbv
ycE14ieeaaf+AQ3hJmBMpPuyK1Trurx009mgF+0t83tydrCfqJIHcvtbSrTXeixkpfSIfqUSvMnP
sJ5PkFIUuVn+JIXR4nN2zrjQIZMBKQwu2Y7eBgAcfgQfUwbF0IC9roNofFaR1nSosoTz0Z0lASbp
HKBIq4UaijSFbI5g3ngkO6nkw9hwj+OWMVfvRZiFi/vqmzm+u3lX0BDm79zgE3OGRtE2O3DChTYI
HiiUvzgq6D6y7Xk37Q735Nq40mEvhGw89QNB3AO76JTRgYsBArFHOiECG2kiXc2kC2TgSqOTzI73
BLul63TYpi+y2Tp+gIsAkxrYWiD2ryxer29lCoCHPSoZoGZzthG/6Ywa+JVEvPLuXEYqbO5bevMP
wyboxuLC6lIDSCEWOOQAj0CJr0SZMteidoqRKZkLyokZNVN0peFpYo4jpGVM5zxeDki+4LIAp5xZ
EbE70kN8ciZG0cmvGepa7jNRXTU8ZmpAKyACRATIjT13zirux0uq+rdIQUB0xyPcCSRlD6VnXq2c
HHI9togj56BCCIwNQqPxlFQ4Tux7lCppg2/2D30N7Z/wB5W5pm6hQGjpjKy/dR3bh7ms63bHfKbY
rZ4TrKFpz1/d29WHjKQcKA0WWQNX5QxXTzTSl1g5CIqj5PxC5PeWvs1Caw46n6ur7dkEpntwfTiP
IXi7r8NCwMh7R8beAHcH/rkQfC08blwKoq8rFEnbS+nR8ZMxaBlwRCTGmz5r5iGsDJ7hMbnaqyYH
IOr0aWAMgUyXxVBI+WigBHfwUA0YvuXwCndcINyGAma3b7DQBYHmgJoCAJuCo9e/GBfG0ugFbfPg
4uN5Gp4XeF3/sJ7/XE1NFq1bmb51V/uP8s5vjb2ddLs2y1eljBHvveCu7Br4WkJt67fu7adW/T+H
pXwW6lJGV+nqCoKJf05bTvLjoctXE3U7sJKFukK1Q7ac0XNhTAMP9SvTfY1O8wogbrxyWB042tEP
A1tFEVOLP5vWPETXMNFxUGlpm+Ihf/vClS4d3svbUhlDpfq4AvVGwhi3YMELHjGBO31xSG92dXEH
l8D3u/ZMKb0usD9X0Ja4eYhWNsTCUSQG6OAiTLzQoAmkcFbvqZPjRGqDZVuhVgdgHxhbM/gglxfQ
KDQgQTeFn5+zhDaVK1TP3MmnK/AI8blk0HSP8vHND0MQTZAMeS76SGoAGFNyh8rB5kfNHybyf8kU
/1wN0UP8bTX0cit1nldWg6YL5q6zrD3R2oX180aC3IZQjhXRBH7JWlv/wuTjihd9nCD6iqlObEye
o33rimqtorn77MEJQFQnjEEqb35Ka9W/vzlLBfpkGf+ENLw1rX63B0u8udkuh/8ftuPoa5Reb87c
icdDKsPPzx/2i/bPaToLZPE/wBRMdbrftot8baz77oWmn7nQPrBtfU123E2XeG8ExiV+IWowkFTY
O/bpXCCL3nkluxr+c51fhru3e+n0uze3I3vWNlUejsydjHSvyhZDtfwnpZ6/AFDEs3YYh/EXE0Gz
P1/mtX4c9K3ZKMArQPHApFoLIFYCbRFqwoB5KkLQ7lwMVQl9qjskeHXBwD4MUG6V/+9xWuuKedf3
g6YqGnJyHDdgat+21k5+nLv7x1UdT5SiBty6yEiqRs+BPxJgvmux4HChYNAGbuYXPiZ5RfdD2CEL
dO7iPkAgQm9tTBMR20fIYK87KF2A93l/mP1ZMdrFjBn9u71+riR7gWA5TLN6JJBAypad264W5KqM
UDAYlZpk0bkmvoVNnnN80ptU1lQzgvBVD3UEdrMa18QoEnbtWMojlp2MxDWwfNlRS49ShP/uGmkW
WlqAPuW7Xfdo3jL5EGznHZEa+AfxDKUQxIVGAwnwicLgT0Ggwx8Z018qVz5nSchE8hquXjBFOhvS
Wm3P71aAwrUFo8FBNdtB82TlzVu/9T20SIZjMdtBZPqNRSSvbdeDPyRAv7KfQ/w+5ku4lmneEbBK
pOibu63yfaLt287H9SL3phVYXO6rM39w7JwBzDr3XnwYwXyBkiFwmiAy4SSMEToIcgXx6zgHZisy
pPi8cMJxPdjNVyR1m2GNpkY2RC+IRzJ2yCrYDweJiKTxsz6o/+brGsD1eTCMEhSH0DWd0HHi5cxx
+k/Yo0hb4CrlJOesBcUcP4v8lcaaNyZGbp7T0h2e/HgPLpzg2Xh2uot6XAgsAQh0FmD8iiB4CFyw
vpYTlCRK3ET3zhlINiGSIaHzWs0mN/EJ2wCwJwDYTxysJ6C7N+pU/IYhPKl6AJDghznTX8+ciqKf
uD0Nxep+O3O3q2Sp8uuljC0QSjZYSFjjsE3hwkL+gVp7z/6fsPNYchTb1vATKQJvpnjkbaakiUJK
g0BIOAGCp78fdSfVeSqqugcnTnVWIgF777X+9RvAI8gE8F+bgkEf2ySkdyQMdn/4F/VH/N+Jjyzg
9qkJmqwrA9HqvxtAI6ZVnBuqsGuZ0ajULm27Ip9P+CQRy87HmEcA4Y1B/MDcWPX/WPHycH7/XPFM
muDlyYqhYij538tX/Shupasu7JgOUBJfZ9Ap4eSydG/rrLevVx/njObp3uYNjNFxRncC8l8ehDOq
58IPTS+6rq7dBMUV419LewWGQSPeEnVbbvLD9cDgZFfy5oG1shsgcYSE/3lzldYm7Iuz+ZF4evCM
3YSU0PCFkMx+XWKegWJ1kN8Kyxshnvc19jvgTgKV7yxyHNDhoX82n4nD7ylRY6JGQZ2DkjE0Tfu0
jd34664y1L77Fd30RSfADD5dNIal4onpDFgbHBsZ7am1c7RHaL9jd+RqitN9me+J8wWkiUpNpJi+
Uie675GPRnxFCKvbyAHpYoolX14XXfFVUqwDc2awtA4aWaOw2YizPdrufcv20H3C/tY8k/TK1xuy
f4xDlprMvlBzojB+/8wHSA3TowkEOEJhnNMmnfdn2layO5ayW00FEQGs4NXTOjRo/+BlY4yDb5/1
WNdOt6T/xnNAt8ErExLhB+qNEqwa3/zuQkZ01rTiL1dbf2x8RHuCljo7DVjsdHO1pZMsFK+BjHzY
U/SrjNGP3aWF3Q7vEt9r0Bzlkh2qQfNlfX+Xu9PNBtoL0jFeMq3Fj0kTdIQBrr11IM1MpDtYaDht
7kKsJs0DJVS2MOAkAWvL4123vS+ki7gbLcvZQ8ek7crvAQlFXtEf2tW1dIyV+MGJW7MOtCmlZDZV
h5QM9bkYcl/46r9SPEhfUb+Qk1C60EGt2CmK9+cO8nZipTOmPKSQV3DYj+i0BhAgxeLNcE/togie
uttv/r6ARPVPFQ5Ta4l/RJ1q/McCMm4l662HVs1mycb29jlYvs6oPm3sdiZH2KT7xYIxDX499mIx
mzgPf7WC1944KOgHK8XF9uqh1R2kJNDlMef3F0ziFhyKHvD9EK437EkDUXYwBwiZkCEhzmZr3Evc
u70ezRvSiZa4OCxjBviDAvWds2YQ4M7PG8gGwWaHIGXME70TeyJwMtTvDyBZIZBweDmhvmOOYs0H
1tRus5owCl0FwfxwSPgjFG4AGAz8U/uT44GgaOtfFJw/NRiaLkiqpFIhiuaP+9dpRfJQlEbYRefr
QbWS3WhxW+VB8ym/v5Dcv4AYTocmPH0KZMrPTabz84yh2Lrmu56VAkLG6fz3Z/qnHfn3T/SjfDSk
RlCLFLYy3sZEVsMZIM4Hf4p/7L1/6uJ+v8yPWktv07aPKy4zTPoIVxHXL5uvl+7+1TCIA53q5x6v
83aaEubSoqb8uMXC6zS6dQp7vLFCTPakttmV7/2atD7dH+GqSLzVmoiwyPr7fZR/MUx+XtjguqbJ
bx8e738Pl8yQ2zwWeLYvE+qG00MgES28D2D7HB5bNJdNiKMDlgHRGAseRFnyhnBnmMEQiFHP2SPS
q3aVA+Ea1RwzkuVDJNc+n1XjG/DVMl3cOl/4eoRyCIt9NOlmxps2xqRwByEpmZZL/WI0rowoihHu
WXfY4XInO6fLfispVg292PCiQb8bA4nffOksQWei8N5VXxFo6wUHUhJSWbiiR7AFeqjWgutsSfGk
mGFgl6LdnQFSPJneF8fsTclck+nlB4BsoPeW1lBSGKelyRcHW7lar21PrnPPaDV66+Y88RrsaBOv
emUR4wVKSC5erNtMsQwktUz9wVNnLyTJJOeJtowOMQ9i2XtVDlGF8J96jARGtmC4mHIQTHoPS27c
qngrtyN8MgmEmrVfRhpSM6fFONKtEojvNYt0u0LVTI12HzzECfCIdyPSUBYG0Xuz0Rd2lQ8Y0U5S
ewWbD0Oek1Mq/uhLQNV+Gtck6+XbOJ/VHDW5XVOZNxhpfRSP6b3Bmm9yj9yKVfOYj14LPXP5VAp7
0ePhkkW2Zdx3/+xQuSwe62hfgfsAsopWissPnAIa+YkoDrrNaKF/FU+o1m4e2SQICr0D7zknNzu4
BqOd6SevoG08FdVlQvfrS+8omzPJQXcNz+UVmorzlCZK93FNJvKQzqmjfgdmG5goOA9oNkF6rXQe
Y3yl7VOyNufJkWAOYOYsLI9wwoSLso4/YjSQVs8IGu/kb+y+Q/R2OJigzEMlz6yO1BFEih7Vd69Y
1zPOs3yTKDqkLZtr+XYF8ibu0YlCQqyZJL+34IDEyQJEp+6Lyfeue4Twqg08kBMoYoJzXcsYgubj
CMpK7qJSlW7kkQzubCeaLjA/xE03So3dGH/hBykvO3oPQCjoLtqRSRWy03XEf5+eiIBjSfx9PUt/
6g4NSVRgzQ//GD/ISbdWr+tXkQk086098zxsabwLkri1tZ5OxyRG2WOEzf9AoH4doP+zifx21R8F
cvmMiudDvgs72lH0uRgAcjqGfjf4+PAm28ji/v49/8D1loXfv+dw5P8GsNS1IYIu/Lpi7cIhcx+k
ib8c2XuEJkf24JMlO4v19H0wLpCcw4eM1hM1lOiOv//+UX4pY/725Yet/bePkou1GbcqH2V/BNZC
FBKulzSfQALwiVFT//1y//zmP/iwZnK9FX3FE6aAOS4wtqnc4yINvUtv+f70jG8w6BgecaDf2C3+
/eLinyqB32/7j9PCTJ/XPK25+GBalOLbRinj7h60tJvgHxARuTd/OBMNFcYvrZ5hkgHz3xv76pT4
ptWnflc69XdrD06Lil99G/7gIQSzkCedh57H6MEKGSrysq8/rD5ggPgGO44K1WIiVuD5oS1P0+dk
7e2f3rEAWMKGx4M97IJIX8KvkJPDw5RlCykmY6RkrHK03mA8jKv5l9BPc0ebOaeVPsBRsVngmx2+
LI1NTQZf257OsWoxiADmCLB3jNrejE1HPEVJ6Sswy27hRteWMUjAPIxMcD+jvf9mdGrN8Ae1Vq5V
OO73N6X28NtXg8B/0PM6k8H7/e8P8E8FjQlGK2msVninP55fFUsPIcoe/Q5j8Zo7CpkogMB2Wyb/
QEDFPwF8pmHqpkH0AdvRD92IPGqUShXv/a6FPCi+c3pmxw+a9dkdH8PbP+q0P11NFFQycXTCFpBv
/tiA6riNNf1USsiyNIbqyyNTV0f4uJ6lPfFFf7+Hf8gqkf9zsR97jxGbma5HXEzq7GRbPwaKIcmg
mK0gwkym+NJL515BPa1SuMy7o3Hz0Vm9EMIktrK59nZ5roUJ0Y8VfdE+eXuc7/ngLd8olgCPaXe9
zprKI2J29Np2zby/uRxmo/AE3wsm6UF//OML/Qls+c8X+rGDvdTiZfZpJe1aXDfhFZE5gW3g2tyr
HyNMQltc0hyiyo3O1d5uY50x4XbU8Y1ggd09ek8kgBjO7BOE1SSxURQQtvaP9+kPfHxuOr2HijwX
IcAvVcVvu+zJyHrVfHHTqeAeC1z9TOjq2pvIiL5w6udY2bDDGx9XLFtA2Ul4x9ncF/GLWyjzfx6z
fyrX//NpfmxN6hOpbhxxxwyBmjS+aFgaULHY+PT/inIrNRr7ZAcx+u/vnji8Wz8Om/9c+MeU7mo0
caI9HsNtkOzoPgFIVQ7NONoaT6s9IWLPv/TmX/d+OFL+ctGfa7l+KuLzVRaktoQpSEzsxXcHSEDy
qbrElrCIOzRTgh3wep3c9yIRxMTxaotGs16q1Tly75o4/v79TvxpgvD7nfhJwxalUyq+JF4I6q4R
aHuoC1Y/1YBeAvH9GTZUwRAIyzA+514Kuw+Y6XgKlaWSz7LKIV6bOMRraeswtpk17YsLgaR//4h/
qgwgiesSokxszQXjxx6Y3vTq0XequIPlE8f2KfMByrRlC+v9qHwkvYUCYTF62TmBKIDqzKSm3fs/
PsNwjZ/P7vfP8KMgvD6re61mfIYotg3M9gK9wvwBJh6Brlhl/qtA+NP7+fvlfmzEeta38kvncmwi
93FdWYnkvq5I6PtxBYUE6oTmp6/wH1/yD4cNE0lB0ykKsY//OQGNCll81SdBJMeETOhAUeZgEfs2
8g3R7gvn8fzX12Tg8qdF8fs1f0AQozK/qZ2USbv4sRRNQpOs51ZuPIj4IGybqvH6ZC5vmtLJDVzD
laPEvYDflfgYkNQXGo8b1hHyR4wJDXG5dIdEY0gwsGC0dkRHDt4Jml+8t3b9BrcAE3LnFo+rNrgH
SW1fgU0nRLYUJ1cMOR36L16j7p2+CuJI4iZDLu6odMrPEUr7821947j5QulbHdOl6pAMSpBjPYKb
ghs5bKVu0JQLK4hT97nxpr4zsulaCujnHh4tSabir7klJCRXPeprGnMV454JIbOSc9f2NNBXcoXI
kSVTRMVBmF5x5IkV0bE3X5btl+SIGVauDQIyhsIPsPwHZKo+qDGae0wS0x9tntqlR6TQ2dfobvVw
aQw/3daxzQj5Rj7JPd2MXh4+MGIxaCyeH1Xn5MLk2vAbV4Xiy/EkPeHb8Rxy5U1wx+09g8U2ujnC
uwppxQVtuOE5tbmpzglbOybFrw8TdyAwI9wQ8cVR5iQI0EoYjBZKwjZXBW5DkVe8kTlCxBfr1i4K
+xlb7bGvrQaPYkLHZxzIDPWp+xxj1jBIOkd4RiN/QPBQ2aNAhh5BD+SWeyIBDEtjtgp28EJfBIG/
+8a/hZRrqaRhkdwBZsH5loHbwArrUQjMdcVW1bBaM3fBJWrWFzgPwQo7+Wi/THJkZypPd5wyKnPF
dzN3dVcDMp5bIt+daC/4uBj587AyJ0Z2EwjX4CGTTItEelzHQQm/NLu8gPXBSQ7Y7V6J9gVz3DXR
NNXChxnwzj0hFU9T1jAc3N1T2aU3Rn3z+GbVI8kzT4e+GGvtTJA9Nd0a3SoVPwpjeY9Xt3Yqp9OU
oIzY0etJgjFmz8hR8qXeNtFYPKdXKMIdBI3nyarTsLoCFAu8eORJvhyVkKgDf0fqVlEPfBTrVkzg
w3fHUJ+BRDHv63EGA/GsEcarjMWRU452cu8p11mrHXJAhKuDTeZpRNToOn3YBu/BzdEhe+C7vXxN
r7XLei2zRVt5WbcTZkXrph83RF4A/iAGgB6TIrWSz+rh3DjE79gKa5NKDB79e2U4Jq95h8+W3cEN
Sn+p5mpc+cHFbBlnjRq5LbT+aohIMC2UdEj0KjdKwipbjhjugUi0ptOA2QMGDf+HLCXyV84dgYBh
RuMyCt6iC+v/ingB6YS/v2cTRrT4eP7y+lEtaIyjT+TuX8ZaDU8uB6CHOTqzL2K30umvaMieNmiF
ORnD+9xpbVR+gzILr6wrLYe8YIBLFMsKgjlciGPLOD0oneYDpy0sVT3NHtg6pQgVw2MYjH3zGB3z
Zo+/85Ykw2byBeUTkx14Y19fSBBGtGMYBPCFIOM8bGVWOntcGsghBRbHQfRD+AQBd9ZsGzBy6Bmx
hzyArFny+THv7e1r+golfAgG0/ZkAydo/XhfRxZY+gDOT15IAqz/N8k0/JnsIIZky7OuzhfpR4Oz
43Z7JNtiq/hHDTwYBMd7HEhvKU+W0LuDiysDbX5rSKv4Hg9jWpxVQ4R1xvgxWlxMb4sZ59cpMDb+
cr3eYlK9OI3JXLWOFDgKQklb3aClAlv8LLmtt7frlqRpE53Mc3pkZgVp1F1j9YtbcTy1AP8x78Dg
O8R+94DYK+Sj6YMhlUGinQU/YbJ30OMM7mZPp8CIjJcOpszR24pBCGczsqyrQEOa6EyZyU1TXy5V
HlRwHF2i5XVdhaQ3WQo3UlniPQvPluCKwa/W44ZlO7CmCmKg8mDUoArwTYdn1UzIogx7LLOJjQ0G
A894t16bopsw9KJ33WCFXPBX2d9mLdEWl6b0ERK1cHkt8yKPnMtgnI3MKLP1DNXJFTV5urmNYRmV
Byi/62ydLvWItAQVEleoVDea771293n3Nb9FRQLBDwZHyvPRr2xClq5Mm7BEEOqyEUGOmiu2QIYL
YUQSze/wYiLg0RxYteIHRwv4JpI/hAaM917DweqZRcjWV+KuVgUs2b6dILSr3kwrhY7wOQxu0HRZ
PRu6nX7wPbgJU56B33s9FifJ1hwM3KzTuMBGE5Nf6/R2EWKbPbepnFiezTi2eICxm2+P5ZT3jPdw
weRFt5zhZVdL5wrMu+bxU99wk1RfHISaW9SyDwbuDnvk6YAr+GDF2Vsp/uzKC1zZK6fHCRketloP
aw9PmF/OzcxeMx8D1HbAJPBVuDw21Q6T6yAHnShG8LlH+8JS0H4OOz/gO39zSPd4ef1He2JcP1Kn
WRB82/PH/Cw4sARO7gqgYZbCNESfhHHWdAXfqf/C4+qz8996j4PpjROOVBYURaxTXOTLCbYfaomt
tOuFxxdPwYz46/Fg5lzYx8QIsrlpZeuLYj9QRlgNAl6oJdzNadzh4a65KXKT5ckdbbFGPD2CkbSJ
FvZm3G5hMTiBg6+eyA1prZP7OcZhxEkmm9xusTJcvY2CGepi6jcK4eFYVfdaagmuiLElJlRDVomj
WuKmY8iGXusbHGFDCgfOgrPr8jYf9rsUbibrCoIzPPa9593H22KXwu9mD0sSPPhxWMden/ew+obH
ys8adjUx+Orup+Y+wWhwXmPAzrPWLbG2S8k5tmdYL/PB/SYEi+c2hR6YG+uotPZpKHVgOniUMf8K
Z7ylnT1aQJveeqQzNxN+Wh88a0mzQCcF75Hgh6WAUukUfJ3CMGTgjUE9+y3ezIPjT7hM3vH3Jv0g
vBQaUU7EE1GBjegtBbsVQqoPlhMmceL417XwfGO9vKY0ZRVDNyGs0oDHI/nJZ0xPs+7cpLFvkQfN
hyMRsbd9z5ccpWc+fmc7e+oalsVw6JEKuzUGmadAWYLTiosHJC5fX5RUm2JxQ+ifz1ams2I3nhXr
kghubu1MZNVc7dkT2iFCvPCtGg9u2p90hBcheA7ugavV53AvsQZXO0y4e7Y6RK+cEvq2ruYPxSmg
3UPv8ZmB7qCEA9UOJZMdkQez2AQosfvlCrctSOm9ex59j42KmTasW6sbPAY/P2UL+ctwpOni4Ao0
1E9MSYbXJZEGzevgvkh0y8SpxpMVVnuCDw+vnw6kpcFSm63i2PrbwU9AGZE9mL+rNeo69HTAB8S+
O+oFx2rMo4ecNJya2/GKdBnWxQy2VcyGq614z7zC38J52F4JOFB2F8k+ZmfsB0u+ueKn0+bjTbbI
yobPjMvv6FP/HD08fCh9bi7UWpg/jPdgPuPDMbjPUxCAAZapDcmf2vF4XNyCBTX3lk+xjoOIKCz2
r8np7BDVwIEnezNOxT0vs4BzhQlz1tWeVmSucLWKAkz5iCzH3VziJ8Ek/OqEBZFahy8YDvYwHxvT
QJfsytAS7b2iWqPNrz3D3BNBYm9vK9hWl+uAvRLGSJt95BumzmMTkRHFu70dbHhxmoYBMmPPgH5i
iafxDLUKby0uZdCArxsp4W6+JsPJREmBC4nHuQWBBFIobdNi8Qzx/0O7kS6P+9FkgkldFkzaMeAB
fJSTfxzYkpftiEMRihsufztEG9wQNu5ZcR5ZnE2I1FYQLd5JnWmePFjB1XDBLlg/WHNvabszMuCH
mAE6UTbjxeWojPeT52ECI+KXYU+C5+d0cD5VF/vi7ah94ywqcPVfHvrUMQPhZNicU+/SzWnnmfWf
wiE/pJ+Pdj4+4hib4WMbUP0NKQ4PlJEcbRcEmHunWxn2hD3YxpJ/puwWBCbSpVAJarB4yLkZShv8
+vEzzIgmsO7DzkqWfWyD+GG0r/nlwLjjzR5finH14kCrrFNMtXkcwqQKkA0Xxm32pvkw9uLgKG5F
q6Oc2ssOYIiTUYNtuSE2yiK412vYB9fzuxR+nZwt766ljKmrSb0uw2OziV39wvlVQ717OBmVBxKZ
JOYkzOAWX2OHADUSAPwUYtHCOyoGL8bioROmVqx7h52R8I0ZL1Fny9g5sq9Vsl+MG4Nn5Cw4Sam1
6hmIofHLw5pMH6eeKW7ysGUFZ2Oi20y89Z9WokJU2g5m5vAruAUAKHsZMiIHsr1IvW2Zj19BvAoR
bQ9rPVpTBYTaEM/+y1DQk53t+vm+HtxTPGeo2Zg5LnkbWel0gK+AX+BsOcUo8RgkNPA/7hj9Re76
647Dqq2vebEJHp0RlsDxC1F5NkRQLcL+RL35yALsR1QMNR1oVpz6M4FT+mUXKnJB8lAmncb7SkYi
c10c3fFtiAHH7LZx1/gbcG6+tvxpvMrwTeWB8K+7xRwfQiQLxDryzkl+90vtzh1EdUxG3dWTDe+R
j7krs73gM2SKKH+VQ/TFSiiGldBSs9NaXADaMZ5uFWq0+8AMHQidQxwGclJMqx4BRT1hde/Y5NPt
RF4ZZLz565du+4Mj/xoh+K8Xl89xHGRYis+k2DkuhlUEfx9jaetdsWLi8bTpkrsUubFb+xeyKvb7
6Dwo6uM1dkOoixJS9Lb5hL0hpBjG2VbenIj3IyULNo1hrZGQU6CSOyTI1oe+w8ty2S2+CBWxiKbB
EUEZz4aMrNNuRl2ChgDZ1p56bz87yifLo/LU9SGPyPuKhq/X4ybI9kMkgDvhQNEBoinULURKqHQ4
7E9f7NPbkIk6q3Qb1aQzBaeY2AXtsF43k8gtL8QZUDD3GFqMOaq5dTQ+w4nSjeEBzRRK42ynHUaC
C4xfUTyqlnHpZ2kA3kwMeSU57WlBqBMlqQW0SNnrNWsKQTciqWwlu6UlSVZ5vm2RIpROFh6SF7Kf
9Nzb4nd89wzrkE2vd6aVJxPMNFnn8/un4hV3exqbuyfMg7IPsffGQX/kyd1CUdZqiTLbvLtlvjQY
NnjgHvz4HDvtcak50rRBA3q3ziZacGucR3hQ8wNDkWM/GN1ZSmPNKwZbKYm9BAlk89TAG/y7ku1e
ta7A2OY4R2Cdut2nSQc8kStCC0QcR9G5qZ5cwJ+lZ+fNo8tydqnmtAu4SOkaR5KKnE8IddbuuQJk
FKzTZM7xDRHNAgQoHL/h7kBqgg4AaH8LI7TsxtxKqqk689vaFRGamp9KmOluewpaWIM5kzh6Ih3G
g/weZV7c2tG0zN5InFiWE+1JcHCLCQyws0mwSRjbZuE15GAZ8FcGvEUk76JdIpUi8sDSS2uOBDne
GlZ/Hsi6CxdHfpHmMCXxE7ONxhE76kQ9HcaFBdaVF5bm7OvG0UOX5y0IbZnsFzOcALCdD258FjI+
lxysK/ZRWCmoiFnfz+XNSooQWlxkfaYI+bERYKK3qsbqhmVAmzMMcAd5ROJQkfKpekAJvoaOfYAc
tKirrmwPuL6c4mVeLw0Gg3ZO4AwRVO8lCB3X+Fo/hkjKDNIlS45PM8RhwWkIvhBfDv7zNNGnoWhV
iDp2ExIcH2SASM3sV6NBltPL+sLc9MUWQ2M+xB+GrM3ML6C2NcApfJ5ilxukSOFH826+g2vsMAcK
m5D2WqW74nVk9GUBVDXcKcjxDUU6rVJia2vk3/yvIoWjCVDYArLyYCRLw0WCC7/Q31IkawfuKWQy
1DhQi6gVKSuSCWfAHEOJkTt8tgu5OEP4Ep4PN0eW2A8J8OFEgWjHD+9elsrudgiHjENc99MFbhpE
Acyg4FEXFPZCO2PDuxAD9vcjJn24ApuXSJmUiCrqxQtbn9FbjDRE0C0KKPWj9WvmxW0wAh7dVfWC
hJoMxuw+2przx4KzSRVtjUoP9isfVgm1xWNeQFxPnWLFaSV/9J8NQWc3N0F7zez48HTAIQDWXiRO
EEoK1V5aJs2EviY9QV0hXnDxIh6XUzrKhh5ZOPOc2l2Pydclvo5B3B4LKQ1lsjCugQyRKBrnmxor
Lo5qwq1hB9KzoANmnitsM+Jzu3edneYgT3TV5/eUWPbb6TZb9YSXUYu3b9B0mRsZiNVfupd9PRbV
WqMx37dnpd+Bb0nqFjqWRBUFCXi0rnIPLlMBb0Z1IPJiniqBOOK48tlEVs4970OiXYoZ08Pb+drY
V+VLphU6nzBnvvlK7xf4MyxbrBQmdIlJPz+NX5amudfozLimm1P0NMMp0+24p/nIuZKQdfJiP6ev
9bM1WLf01R1eF7bebhTKNejIREa14NBcPci8b/FGEj+EDsVAjnEINYLH4Va8/HadETWwfBZul06Y
v0ZfleS9AAko/D9ahcozRkO9BFK8TVrVScG7iIrPbG71zRze9+arvU1GZGqMozTMZaesnAyl99QQ
joWB4z1AA/tNevWfKuwuxzSCPqO4TtbiaHZ74NlRrrp6fYUfJHpNFZ7Sd4UuDnKXcAVyjO34RSiG
0MJaUb/UWrUqIWxkkhKNILoj8SRv4f6kS+ZbNPH6CkW7e91YCBztD+IfdSYcK4LZyxdo52nkjWII
2RpCCOXKCbS5n8vb9MUyUui7+mTXQO9qDEdgy37yAJ/T7hYkdwiG/LWaPywyurnn3qDruWpP9yp/
X9WR3Tfq/FRd2u6YZcsmW9QAkhkpTT1jB9AIGcXGyLtBd667Y3R39rkRCkrnlE/TU1HXGdCmO9Xt
WkfJcu/aeW3E43ocsOdzo4iJrTguAHWLk98oH9npvS1lq8NjpclcoXOBi0E8TQYQzBLw3E+YN24k
DrswpWx7uhG64wq6+1ybSfQheGEfQJWJeie1V7U0ArmuTg3RmK1k8URjYizzZS9YnsCGt0xq30iC
gi4NDUgbAOVnpC51ru7hbIQrS+TQQpZD8mB3d3ORFer0pHfkzGkI2njiC+2SjpAyesY1h5o/G5sy
49CV0HiPyFaEdUP7kbq32Je/8WZWzyWhvLDSClhlNTKw0lUEi5ucOsKk69cPxPq5oxLmEDtwKW+c
vue6dJPovUsWt31zW94rO8OqQ/mMw/sirx3SNUL2PizTvgixfMHR3qTbU408vGT2klsP/KaYlewY
0V4HS3lAxm71nILk6Pmh+zY3mZvOMuhxwElLYd6CP1Mms6fW+IZFCIuv9uPFr8SgxzHZuD8L+/T9
Cu+kY4DhGiR2MKhgnnXpmBO0xEr5ZBOMyvFpdj8Lfu43ZNHjfXQa46UzJ6ZGWun7EvOUc3LoJ9jC
4Qan1fgnOelGNa0rvnOdW4bXD3BOeKXre0AvgXbhS8x9OobRGA+EiSZM9F339BNHInvh+3l1awwd
ETMAw5sgs/d5CyCnuoOrztV+7iHTsrHWu4cWolVo47G2ioCfCXK7Npv8ZMnEzsa2wqtxjt806Hk+
IG3rPmQKCefKYO5kRYilUBqyWisCSChVhnEW/wG5AWeIidkL1ug7ApXpjiIpKI4FUy9tzKfuES8H
1333pqxbt37ZKV+eBzGtVMvcQlA4uTLRGwi+j9FKv8THx+TKxyXskX7H6Q+AFzUmBJ56bIL7mAKU
8m1uTjoImUfZSdQBzV9DP+m+ALaqbxDJ3FMBrgJSdgh3QOjE0TwfuByMUjrNPn3KE7DUjxpyZWXX
cGuB2dgP4RFAoNPDAnL625C7yU1iG2f/WML1qGe4AnJrAY/G7DzGFxv9smMLwvrNk7FtAbdsbCa9
p8jLt9So6YT+8fUuhOoRAmA0k4ORbBuaV2K8xA3mONVsASt9AFNCAjw61/ZFZUcbKmiI2sFQG8ok
Ej/4j88b+gyO2QjcwsdfLvu+n4dsFUwHO929jTWnUphEcla2XzfNVgPAOx6MMbBwGRlo3umgv5tr
xDqZr0NC4oh4bdn9bmNF3iQYYhw4BSeUBDf3ukVGqK2Mbx4RgCOgT4rp01rgxWL0GtmECuYyOZta
6Ykgi+lyhCpmfr/5nebI+3TZLDoaEbywbzaIMiUIPV5uELhqP9BZjIBXk9oSDolXz5lgcogSXTWV
P27rLnV60HQd5T0SK6oQIs67Jfhi5+awqWltIDzfk2XqySc71qdPsHt2arTvLU4wUn3g/Dx517fs
S1txOKrTatZczKfHmymFyqJjnxnyHlht+dtrdQ9VeNzZ5EkCB62WyNtDu5p4VPcST0uC5jurpSlN
mUn5OkQiwlgo86Az7QRfY0d+r7FOpShhbMk4mEu3FqMGhngjWqtJzlT0IKAjO6ReNwcolFqnnUfH
Vl12sgUOpK/jx5kylaFDxR6/Er38UO1eAtSRYv9kxPwVYRFAZ42o5jbQrHnFkj0VR+VzJTmo5ncm
iB5d+lgZWUypCaKAaifbLZWPYufKFF2j2BNuZImjC4aUCv0IfUbhmNdJEjI9fdnVDtNkrcXC4bU1
I5dFpVsvsOYlHyoeyOZPOFou1HV9KmBfIwV0xZcoJlYqXwACF4ZbrLSxotu3eepIW4J7IHqa4XNJ
oGjMAPaGOTWIxuTORGyG08gM5be0LAf/lbSboOK62iMJj8d8oi2iGb3XJmEeArgW76CRp71TAdDZ
+oKnKb4JBAapkdsh9LJTELBjM6Xd0MiT4WidML3Gd8DPC0ZJNdVYOBQJ55zDki7KacYJzRcNZ0KF
XM+0N4Aeclbkyr36nE6Erz4PjVPNC79V7Sep7vS7QeonRybTsJ6l1Qsssbdf+3YicOoi2mT0JtvP
5ZPCIEy43YCVw7Fq2tgu4eFghAiasYH8LNlXeU/Tofmhgd6APtPpX4POry7EmT+cZlLvGEw33+LD
Vd0XUqNPiBNioD2o+NWPtHJe7zmKzMVzQtkIVriKbzTzbip8KOihlv1cWEJQmLKZRPP75PbW0QXM
VI+VWhIpuolmz9gTc1dmfE/LN+8eXj+547jD0J5IoBzI+PkO07/jeSI4ZaihrRm7T6m9CVAmzrnA
BBAPx3lNx8UoiRH7FINKliJD/Up3WQwnXC7q3CXHCPTbbm7o1S0e03PB7goZSRE93qdyaEttZgvQ
V33jk5u/oDVgd1gSoQzY9HAkX/+Q5tVgWsNY7ll7lKcP7Fgyj+fqJe9iAqOBca2DPsHI7Ctb4ow7
91xIcGKB49AwIP5c1EP4YOHnSzA5vV8+9J0s2arMoLhmWWlf0iAeYAdRGCjMR/n7QGkAgaIEmbCA
xGmP4QdQgOrqFEKc3BgqPMJWtG6jTzVnNIsA2C503Sle4wK3Ezls8bvS8QFirm2bx1YmTOQE4ODU
mDKgyAm12s2fcxKj54LIeEE4lFileyWdL/KrPtS2ReIL5nelQJqE0DJXvmi/C5MQ1Fc66wOysFHQ
mWP56d6Bidcq9cExHVnP/S2o3fhKjTK8ZN8xP5kzqEJVFZB3fd+p1FgL4VMMWIPUf9wB/voknsc8
07MYu5QywrmrHf39OdhJfrDKqB8SK6JmYI7WOaelOGH8ko8Azh4sQdj9t1WbOAARQN7ZSuCFoQmF
meJGRNNSl2gnl3EcRPMRlkcy1RwyxtMGBujkdp9Qgkidq/BnZ6rLxzYVLeH71fq4Dco2lVp2VoZy
lFboVfGf23m7U1WffYZej4kqODZsk25effFgRmdteV/lld/r41O+LpXwUfmPwskJdncjjCAbmChj
YARRemtH0wRGyDG3+zcUeoInHgoGQgghXH3CGygOEIQEG+e7FwFa45m0qeChkY6a29HujoMufCFI
HgqHalCOHF7pERsKdCrKmHE+FAEBu022plUp4RoxL4Pl0LmGtICJtKsKLKOYJhW9W5sMoi10qRkM
GtUGp2UkTJmW/x9J57XbuHaF4SciwF5uxapeR5J9Q1gu7BSbWPT0+XiCAEFyMpnxSOTea/2VvTaw
7rMjA+kkLyIYEmmNKc3YC/3n5RA80q1gv6aFTKFTuyLkuDeXSbqSc7/ajw/dsY7hB0MwoXjcauhz
etAN6aQwIAvQNsiJKnkz+PhOqTxqDqyIHQgF9EMVdBKpWJNAEhYlwZAKS5Zi5ZT/Rf/aYcmCCmjP
SlFhcdpEMAZEDEFo8VzOH1XrDzuOW3se8G2ZOOUNfwV+JF4FZray3msxA6pSktrdrp7W7r3k6Xw/
Ql76t8s2+q7+L7vWHbh03nmJHFL4yK/+FpNv/E0X6oQyqwpi4UM8xGfrIcmL+kjdVIyFAfbs3n0X
14iZkNOIDNI1n9hr883JZS7Z5zjvuRPtx4tz+Y2Xd4HnVVo16ImLe0YtNhFzG+YLjFL1LSY4Tl1K
+jYcth0gFcpZr90p6xjnE2k4a83TS5+PLfzHdY8tmMwWMfNJhFq/0WLxOw4u4f8kTNZ/wAoXVDlr
fRtvw6OySSBctgAE3RxdTTSSp19JNMVevH4DXPFN0KMnz0mZ5xGKX+YRWFrrmn0WYRItWkHH53as
UgIogVTfJ1OzQyFA0CRYFyZ5bnFOjeHfeC62Rsi4qXGjg4kAdqA8OBu1r4TO62kPn/E30dRSYB46
0VaqG8fXeCuF9Vzx6Hfn9NIN67bbkG6gqTaLttLaZuq+8fUcn2jpluI1YkJzsYUxcFJBiUCKmLcX
30LsGq0rEetFqMwp4kJkozmqdFCWzG39A9SXQux96JZH40DrBipEIvasLVhW6fLb8MtEOMVtLtjy
HVfTqr/0j/QdvGEKc3Gpx6cXOW3xgifZLL5qIdD5xvm7NW5tMlLOesHstwzYbhCXdwRvEYtdoK8k
Lo8EwRdk2pnSUKZRULXco8YDmBLj1z1mqeKQdtpy38Xe1AfJEAxsEpx1OLQbG+IInfcW+ZMCzw11
tE64ZOzqgux7Kf1BMogvR1+Ox26tyP8yokrPHaeWtCxhcJg73rPkjZDPv3rFLwyvkqeepPPoDH7z
UOakN9ojZ7UkcAcqnhA5HBFcpH3zE22HXVLiJFs0wgUnHQ44SiYU5/3kvp9H3r3MTqAFgsnRseIr
wP6+fR6ljXZqPxUmiH3Zs2Ch27rJA+nKht0MTgJfszCFVUQKMJuz6Y/tKWJahP20/qBJJkIfbRzi
Yvo9ol1+5MUx5tJjOpBsgT4PClVQVIO8GvCu/N6IJUm4efBNFOOWh44rQ/0l2MUU3MRYZ/qC9RAR
GA77iMxItiiYe6AcLivdTT8YayjLpuuKqRgJz9HYEMF5CWeQb9px0rdXrHLWYMdbMJ30p7wAtCO+
L/Y/FCmhrfHY5IYteJyLmZjFma2Ce3uFjpIu9Cd5xXR4ngvDjhGHj24BbtQSQ82BK7KcsZhc1a9q
Q0bXF2m1xxIgk+RR2zg33xnQZ8DtRras1+FdX/birGHoLjzd+udkS3dC8FYG5CkjhkfU5EKl7by1
7yP6lMaxzvmycJHmLHRSgY0dQzWSN0DJJbCMbWwrd/jo1wkWUsZ6AuaAexNPJEzTuoi9Gz1HW6Ij
da4H4SywaC/95rUIee6IYeOrIiAAelPxit8XZbBL9afYAuG82AQxjzIuRep5MDavlGbWm6k4iR6I
z0spuKTMW075fjAACbw67IsIxRmPVs2ngDyKIkGivlAF4hv1tSQAHcO76LfL56VhvcqCDJaA9AF9
nYEElS7IDG/PcOk0VIH3CskGgipRXmjToqYJWbJXPyjt+GIQUCiL1b/mSvDtiRg8t7qG+3Snys4N
BlAo/0o/DeJTXrG5B8WHlc7bCK2XpGRyVtOKHDtlCDNRd6ux2lWqOu9mwt9XtyrqbU9WXrXrSl9H
CskFHBEN+jcCME3zEmPhuDu0G0PyByfcP+MviaOWPfLrLfmjfheYkF44ir3W2oqtKzx/IsL1kqV8
ZgIKS7t6sCuEojMiZcRjaW1LCXDzDnibpK5OwsNNHz3Gw0lYNBz/LZrT7nVlOKrDk6WvXghywZBi
rwCi4bI/le/LJM59doBBDVml2oro0Cp1yz4YhaCmaU/zX++NpGJdCKvgdW54XwDHLsPrHk3r90tB
zwJK6Cif4YsUuAgglZZK1ZXv+tpM7Wq04wBgM98o6FxMRoY9OvOHkPrTErNn+xONXrMbtw14Nw+B
12ylreVP3+JGfwZ4GMLG7uz3P3Zx9m0GQ9mpaluVCOpSvkTSbOITHyvoXYPK73cKcv1Q/YsNOxXp
KuOXTXTW7VrN7Ymcts7ZQU2/MspQVxL0mYyK1BH+NECtP+OqtpBQzvOiYiK+abjMZr96fdBWiuz3
lm2eLV+6Kn98/1ni8j+F1EZxHjskVFh+H+4URsjvjvmR7G8iJxQ6Ype099aCJ0NeJsuJx6bDkFu8
R6qUXUnzjMYbNpTfguVq//h5qYKF35S88rUU252QuC3RsNZvi+XoSUNP/2ne69gZr9JWZyr4hzfi
WTsq/+e/4TIXjTJWb9WctfKiSdS3mvld00GNEibepVx77fO7Q7aiuhniHGz5dIN0vjL4zz+trR3x
D9AjH9aj/PtKA0Bk/BDDany5imaPH4kO5I+uCbzsHk57vVzr03KaQL4PpFN7EU/hQrpMk0sO4j48
9R5XE7iu7kVLHjf5wlpMMgZjpPfeg+2B/ji4eIWnV/Fh/JLfQx5P3WxVbpmeO8UR5I9OrF2z2mqx
He/4h8obimxR/LQ5T/fJ+CrZa5KgXebDPzBUHuXXdK6u4t48tKQOirErb0j2CwaIm4+e0d7wiw9O
C8vXb2lkm8HkAJ9knqA6TbTEkTMRKB3Ru2x3M2D0+UJ4KXvaB0MQn2ulwrbNe2SIZhismthVCDOu
mTB4qZVtyYgK5A+ZBGv9TnA+cR3r8vyU19kaskbrlsJrJRIrGDkmTxtKgT0TsxZmC0v5q95ehczB
sqPOq5+z/v4d+eCCMcPO02c1mZF/xGIEy2AqH+juFNEFVHOUB38tNTABvc9Ept6Fs0h3+Xw2/AuF
u3aQOP9XFXCX4kXn+lYY9E1fulfQPC/yCSAcfHr+WKHgr83pbdrNkXIuI2N5WOSoPYP8Vy+WBtgR
aRJ+NhxUiLWv+tDu2ewKQIhjApKE2FxfhIqdhL5h2nx9JWWwy94HVOiVE7ZvRVi2K0z15mR3Bt1m
8bb8lenUxZU1BS9eh4gM98JB6Ah8Na0t1UXxrVs7dmSE6G1LJ4Pb9psSmZyyEtVLODyYOlgOTYjf
L5YZ6XvGRFC8xEEHmMXh+NQuEVrH/6CRWe/tGGtCn4EO/URZEfOWdBv+m/I9AOUz6QzyFuIoPxRf
ebOEuI4dApi3b3MDfI0xnKCWaV2BKqacXqjV3bT5lL1sI37ksY1WV+HZ+p1X/oHPYRFtVKQ+XxMz
TXGuORdzW458/kO5g/cZi0CLbBJhTgMnVHFqXsvqOKJSNwK9WWYh2+TRfBhfnFeSvFKDdi2Amzbe
TM7kDnrzN9vOr9xf6TqNzQ349chv3H3pe/M7pNxPcesDX8OgXnNkoyKvz5Iv6f1yeuJeyAXnIjSc
8G4itP1HoLlsemZKJQll1hl5vYTWFmdRga+QN+q9u2a4Jon+buZzsCNC4IPTJOahomx7/Hxfo0PU
OcqRjGcMfxgNe18lij9y3tMsOKDcpT1Y04oiCfoQb9WxOnXXpxFwvak/vIevjZidVCb0wjVZStml
y1uhbxQg5Kl3JaIf3kCQgqNtILGtcAEdEC7nJ8Jk9ygdTTo0GPRNcWV+DoKbm0vw6eiEcYDU+te6
wPGQ+s/wV2D78ggnep3QAFGRJ5zyG30lU7XteJ8KWPvCdSdiVxF6de0mptAkt8vwkL73HavnmaG2
6kCng4Ko/c8odUeSGLhv3oGgra3cl3iOJWfOLDoj9mCtNdJAV139ngCPQTzmTg8U+PbCe6Vc6ugg
iEEu+7lIZcp4A68RUIg260r6Uj5VJJwvr38wLWksTof02o/LvFjH8bLCoIL2+9wXAYdq+94w2RQa
aakTdhWiPciQMNEPXTuUZyCv8cqABiDqtXSKjxHnB5/G0qBBfCN88gCgMCH0jA/jRWZr9c1ARvx5
7ZLehnYhn6cfHCMgAQvz5YjjciTNDwkazTuSbTRUMwjmJSb5F38SKFO2faGH4BoDZaFziRPq7SMD
HNfsBAJDZfYtK2ehPkegs/kjZRsf7GfmKo9ccckvndPsY+afZWjuutjh3W9+oO6zlfStIvB//auS
DxXiF408viDuoMmJ00BmvNUq5gXn2SzlfcnQaMhLfnQe4w7tj2537D6bSQy0cGmu0EXq8TbXXYnw
YiSAyrVA+pXY5XCuiTtf4r1hm4Q8ptB6WEmcDSHPBEXrf/rkGVuafDWBj4Jrbl7jhemzMgD/wN1o
ZASTApLP5RWqHJNXCmcRTLl2D/VgLGlYWr9DV6wduUXF7rxf6JxaTj5Ptha68RBRfEDZgXgYLBzr
l+Azk6ThOfvJdFcs5v8lfe7GyR14Qrls1RMKHPA5CfqW34llkW3pCMKNVudmbghgrIngxX2SIIqK
HAWgGyeavGqQlyJ9JztmUVy4NcbfjK3zqt9jw8maQGPgFg76elhrykKnBMjgHvyX3HDOJINjtWh6
EV84srTCTKvqDnxKP/iptYUC4SQdSbKozyRrFM1JJuixsbFDWdL6PSFkhRrW9uXvM73QCk78S412
kj5bwYZ65mLjya5TzjfvyaREIvjbzS4qoc7dqjFBojxWZrNdjX/FT8XE8ptYQfPJpVH2l4JEGstm
R62Qf3e77qP5VlV/FT6azJW2kulMwPj3eMcnGptksGwksCauqD3plePpBbCnrQd4VGRtACm6DC3A
z64vmagbwiHJK47crvJLyc3GFUumEA+AKQtM4Urhm82SWVRgwNVPHNZ5i/PNQ2CW/bQtwtdrKm1r
4QuPcYGQLPIlk7sNhoezgHPEKJFc7Or6wkrAKNnVRECjRglPJlSWTogOceGktTenumIQWBYPNMm4
qDb5Fzg5Kfu5rdeO+c33dWvPkRkIW3IQx85TEaaagfRl/YY7QXEiar7+DGseNTLh3KC/pVYACJNh
44sK0nrXPxBhdDe4NdUF+hOMZWwEyRWaF/MG2I/91BYuEzw8Q7+NITC7OwM3plgJBWLoMZMySMXc
oYDUOLBkeBE/zZxOwIrgteYOvsf8jP5gjtFKRgL97heOF0qv1oL0K9KSF6N7YUlx4Yb60lO141P0
U1AkOmgwRrzI7gPPTW0cC+8oeD5SNprBHr/lmb2Er4Ghg+WWnfIDuAkhDJUxiq3lNldlT6bBdNcl
t5bQUSzaC01lPPd6tungnhiynOE86+MGh+9r/OypRKrdsPcmktNLO5eWcfurUW72RJjXNttM/xv6
xaBsXtbjyWVCkqiKugrPwHspk1NdHfvIictNn5+kZDNo68YxUDkoe01xRdE36CUz/zV3uQgUeHIj
gLzhg0C0wAuhmV9AVO89uC9YclwfeaMKiH6R8iG+uqq6iNCXMoDFkf/QUeAHQjWjcPuX26T/THDX
yEnys4g4hE6rWadD4kjrVTFhdB0/q2s2HHnxohdWfCNoQfjcn5IfotxhVEhvPfGeOboSX5EcrV4y
QZoMmMDq8TDXGIP6PnlfDPRADmL09137Rp8g4Cv94u7MwASFbyWZuYhTexvKO0HONRpypqHfJ/Rn
62L5Y5Y1/bSwtWGNJmRamSdx00O64Y/ympOp2owXfK7ZT89Iru557p9/eCAGp6bcAs2j6vZ/4kWj
nAf++DyF++41f5GJEZTkqXGoCkC+8TWsHS3aChQesJ2fmF3iyWlxMzM/i7t+9+IH4AAE+3ruO7A5
Hh4WIXJAWAVjvJVLqQj0zNOofWIf+Q5R3jrhrqRL4GxFxA+qd3YPRpc86RyYWXY7xeAGSNGH/pbq
ojbO1uiRvvT0FErUrDmVNKNzT4bV5WihEybbpPwoZ+FCPt/EDy0spK/hFvO+qPeQg4znCwICZt1h
Fau+rcThK+nri/kpPl1NWGIBflIjVASs56mxVEnVYYJoVmb5y8vblXt0WWJlF9mRBIDhwUyQTd/8
8uRvglkBLYObIf0v3oiPPj2wcPdALK2NH1D+72FgZyOAa8vTmTCzoa4PbzquaGg7AvsFriKwsCeH
E+nzOqIgp/oOCcJijuJllowAkYFEZBg/Lh/Fiyu03GXkfpl3bFUi/CNoHFn61/59G7NNaS4xD+GX
4UJ+8imbQXGCFEWzhnKRyLrKfhbngsnLA+7E5DmiFD/mm7VWa4sh/xUEp08fBn5lAdiRCQSDI7q0
I94N4VtKdvydum+sHcsedTG3X+SnxB7RHkqNX2MD7ko/UehYG0UBHbG5x0okB1jv0ewOfgG2uOQl
YH1p7sNfJq86lk4MoCYFNQNVFHeWCNav9FARc0ERJXkp7LM0aiBEaDRHaj/b/TyfXQY4WW2njIup
5XXfFjAujd/Hq0R+WJNfKdsQ/xl4c+MUF9Py64TpvP7gS+ItSoAnMLee89oDI4ijW0NUiqracbF+
/vRsuvxZ/uswfuWUZOwtn9zK5JDF82TA+IaOUjkSY9I6JP6dss63TuolvQr+yIJ2Uy7FtDBlyhFa
yc19c9g9RU4IkkJ1xu2O95ackQP/dQQd/Ew2IJWeyjO0r5DrkdvCyesCy/GPMi9cT9Gu9zt5m8+S
6G8+CoV3s3MN/n3OJDnrVLpqAPAr3j2moHw6TUhjJYMj2Um2FQJj6DD+TH69bOtlUE9EW3PLLBuk
dcw00Ib9JoXv4yu54g0t6cZk/Lm93fxrtM4VVwjJ5iSr0VbQ0mxgeF1ykSRXyo8x/BMnmFh9KQjA
PstqCXEyqoERbep/VrZP8nXK08ZK9zzqw1nlDjXq74rp/68EpO5W6SmUYYAceNVOXgFCwJE2wobZ
790QME2d9BsKPZwRRuPIQZWntxZhmLbKsAbD+BxzLjDo+KeTJ572Pqk4q0rWJrCMZhfeMPxw19fr
causmt0EqfxoRn5kxsFd9ZsNvwrHDxG2KN85jIloeMjDBrBOxuu8YJmYABF40np66evvfnDAUWET
6N26th8p9SSqj8oyxZMOYWc+0YDjajIuBjfKzCP8CF+cTOFZko+tGcjhV/bBbZlo2xn/I9HvNszi
BNTMnixSGwDpvsA29s88ZZL7jD0gnTT5qdXgyeIdbzjBo2+MTXVnD91ZslzVWnL2dih30Dd4sQt+
OuE4ZGdOuVyWiQ42izJPhxPlhGayuI8HY1iX4qGvLvz5HOwyFofhauKMyg4aHF5KTlQL/hDvNDFk
k1nV9Z51t3wyCuaeofgvwWNK0pCcy2dN8Z90HIyr4fnvxD8lRY779uM4KctUx8ziA+IQfjm/mGjg
jb+xObDua4in3eey/1TFxYs465skHLlVu+QUHpsXWgEX5CytPgXRK8dVkngjQXnp1RD+1OzSU5Yo
coOa2OJ/jOwnF+iN4NiTmj8zPWXv1p/oo7AeVfMjiIUbM5hRUeQnHGQZ+BNiu+L8lBSnJr6A8LvR
id5eo1xIG0p6hG+eRBrF+7luky+utwR8XDEcDdLB4KazfA1mnnOuNO5i/lkxXuvK3ySYrvI6pcZ6
yr0SNcpGZiNWPiTQj0w/ERy60MVDM8tVOfULXv/ezUtXABCvt+IEVabfZTSqw3iz3ktC4e0hpDOP
DMNI4kppHya2p2GtduQWV8cudENcpjrqxP9ERrzP0RWHQmrMEpfmAQMEZ3Suf2eXmOBe5mIBhZNJ
JNjBr67NdYK6KGmdQR31NRzY8ISjsdI9eXGEOKQ6ifhKwr3WP/p28pHrwGwQKOVqy9g3nL+VywBN
2TqMHPm5jg4BMzev8if6OVVLDadV5hCOw79K+x85wAI5D1TgfIwUWekH8yf6l20ZShb0FahBcU7d
xt7g4pbW029Fq3HsqdSbNVeuZAZhmLfdG06ezfYNzo0tPHMwOsBMsu/BCtqjr5GpQvEbkxl6U6zL
1SpjugvvbxBCks0tsm+67zpAlqJhsasjfOp8Vgiprk9hZ3mcL6Ag7fsu80SqO5jP+tekDbzxRZiU
mnR0D6KUIlaumdhNGNtYK2nZNKkOS7y2gVVFY1OeAR61x3MitT+oT+YXIp0Xnw6xn8JVjewu9sdZ
zwzfthmZgVWknOgbvfGBFJC/U/zeTLIHEY0gmyJDaL365UiYEE7tEQHQUJ0sXKAP9R+NlH/tF3rw
e7qHcHj+Q8DxQxWnK625Ybnr37EbNfbMkMXMzfPJ26iBMniSPv/zCeDvyIiZmRi1ZsCQsRGm8n2J
BY5+8jrQmwWZCZ0bYISs/8aIXcKNWg9OLdfcalqHNC170gNxhvzchHgR1EBEzajh2gZx4KOMRUdX
bs9/L2TzhluoXEJeQuFlBdXuW6TK9QsGMeJbolORL/nV4EXtGn1J/YkDjpAJzIMtG0+2nXU9BKL+
vtkPNUB7V558iVJLkb3TjUtvlE44ARf1CcmMBjdF0DzfDHaqCPuLfpsPAkwcz46xGjm6l84NKFjD
cNz4bDXcZhI1kzB7ZH5+qSRJ7y2qCzkXsJsck3/PcTeGbi64UGBV6QvAnfLitXwKe6O+Kq1nIB88
9ZoT42maORLnhT6Um3SJwm6lqE62N0ga+jL/m0ibMYijGVKWn4H1K27Ehqv4plPJSHkRnzvkz9b4
y9RNuovoA3TSPUrbH5Yg4yDj+ImCavgA6h69nlpVPiL2DylzwEqI48fxJI631giKca0dxZ+YzGbZ
qz4BqKZNU9ux5hXAPswe/LDc6VQSzURMw7x9hSuT6GTdlohCTSA7CJtTcwKc7TZQhBaze29XzdeU
uNNG4+qjrwk3DMZ3DKxrBaNW4TDmPwu7+0ug+2IbP1fL/WeCGjnl36t2wBv56zwKWHAuVfALh09S
QB++YDMUwGPl5DNJN+nXzCblXqG6Y/XN69798fdqKAPIPrXQNdjSeCd+SFsrsIGRbtksdf69DfgZ
3/UBvklBNbLQVlJGcs5XofHH2jo7EfXKc6iLP/zE70v1K8Zeiy+7PUjY1yDdPEs4W8UKeC9U9xIO
+Zl1iCMgLoCfhYwZ4tP8fqdLvmI+welRIYC1rtMNqNf4Y2DBcTBMB779IvyHPl23i95jZX+x7CSB
pngG2eqkKqBw/gaZaDRPEH2Qo5IxgFxE1uQPoH4DM6HIAu5BNNV0arzXzHVcT7M/i08CHeiXQaTb
XSErpXZi0ymfyCptIOl+jbSFzaoHdHgHoj7n+YoGIuGgxODi5tS+vQMTPawMZisHLeDKDblwun61
+95aR/1S/FGRCZjDnc98YJNMN/p5NBhc3Dq3m2mPkIJrs3t/KiRy04jIMMQTT2zSLUUh0dnaselO
qrkPscMTetEeni8bWUp+ZlgFMynzlSBtq9YzNx0OtCM8Zpevsh4Fgmcdi8lbKKsa419zfM0tm47V
XMuYtowvntQWvIq/ZeLW5eq9U8OlgjJy91Zt+WvG6Q/xb46HBWTkF0OdDnS9SOJdn9hpY+fogDQ4
oklfYpaPQAy74FkgJZNXr8gHLoJMDR+JDCK7fmII+y2fPjFIRubS5aCBnaZOQ20quBFbxXDLYrci
MPNioYh6e3obCEc+LjZPLu3+Jp0i/s5AQAe9sJ8X5So6xcFaRa+VdpQ+E9V5fitpUL0DsDD+b8V9
pjQ+Z6AMHVXoQiGP2irZSMgyp8NgzZpjEowNPuXpPHNrSzYE63MmYpmy8fQPzhNxwh8nav/HNyDx
vqNP2sC+H6ubjoqH8KnPglwfMpEoMWAX69wWc5ryQS1Vwe6lXoXsNqgAaS4/Apy2BnWgW970mFVJ
e3VdYs+w3PagUUmMYwd75LFAWlic8m6vV+7EhTe4hunmWCniwHjaMulGmLPfdtU/8H2mSALKbPlG
n7uH1Y5AkgoPCFT5A0Fh9Ajb4PXT/yv/4WQq+YaXs3u53ESFP6FAHR4CIqdfSVlDvVELN2BDWdWv
3SA94l9Qt2H+YZiyhItM7ayCeNOTvgfrhvFkqfLYvB1ALebfkgyGRbhLHliP4njV/2Lz6AY3Zt41
F8VZYXaJCYf2pC2jxusMrRbHwSDY5gnfCAtA+pndGQmj75Q6Q67fAU7Mi0iTkuctbQs2xYHR1Lvq
S6ZBwKlvFGDoaLh5KAOec+svddHjquueOCzg9dlVEstH+Zsv3DSRC6BD9EypXiTRCXWRXG4ymKxw
tlIm1VEL78KbBpcVGKkIOAMRhswYbO7BaGEq55wqm9F/17f8QZMEmH0ER5K6BTaTrdr42TekISDi
DAH/gwxEcQimwMnEMWriK6d74NFxgwwLIOG6cpoVjtm8sufTnDwR4Ejy1veQIc10QZ1QcYOiNlf3
M0u7TT5SsM4auxfCrwWt88KRr15EZVN4guBGNldUXK2n2NeZHS8zeAnuy/bPa2Ttwvg0gJJXyGxx
tCvF7IB9aSBprlp4WW+34fYN+A+GCsWlXTVxySX8lDdEZ8f5XytdSfWWWaWJPo+ZlVJljw7DtK7o
wvNsG5uXvlgOSOLxw/Y0tfjFv3Iv5oxwU3JFVl78Ioobaxd/21R5heiGEHdqEOHY+CAOqv3SePxd
S8VWwvwoqG7ySJcExgXMIi+fpB+cSUBMWLnJpsvYthxkc2/tL/sSMMLsDYQouWcRNH7WpX2VHyde
L4b+ESyWVC/XIlJIdxjrm5twLa9QIvKB8YjkHHTERM4V6aymkj9Sya6JHmJliFYRnBO3H3MJsQ88
Y6viWn6Lpd8dZpF1iMoJgZi5wh1UtHM8joQ0FikeUimiGm6ciO1zgYQBSVnlh/kpKk/ZL3OSdarv
IuTFTZlXaXCaJZZwnIinbt93C+mU/AO3fnHmRE5DfeNRW4WcKNaqJ5gXCTXCa3ZXZtY6O5jUz+u3
ApWtaqt/BvVIBYHp2+JqbXhh5E+DrYuxDpYf7vjWfceo3zYFLPgBBRgWKwyD4lGc9jPPnAdNe0F+
FuPz3vMToUXEN7pcYFzBFbixeAFZxpFm+q8tq5SH7Lf9xf/43ObdeYh5YRC7Fd2yyqCrHvoeYKZq
vBGNL9oA0sPeHpqYIrexFo/Oh0n+lLx6UkhOKPlwhmsarNVE5DGAbUPmv2AnR56sdJ4uuM9ggyVE
wYM3daT0se+ztK2ZQVTpEPNTIsOZvnVjkUprBGwGQw90/Slsljl3ueqFN/DFHrPKMwDcepOsYrlx
Y1cRhOJyso7KaBMRrwYqDGNk1+bJJJ0GkopfCTbDNmRwsKZUiEszPBuaj0k7FUCChGSw6jl99S9E
meYzMiZMPW1mN+Jdy3avVHDexiEzVyTpRnfrV+Ogfj1g3NEiAAPBJfWarRokBbBSPaNN22Ibg/ym
OJSvLPezhvytRdF8PLWNsBq5sgldyldqBr6pTX6MEjw2iR63dkOOV4kQAWTt6cP6x7vMaFIly6bw
QX/D/qJQq4qGJCbuwinzADlDUzOEuWAtz8SBy9KtQMd1HXpGfO9HsFlvlr52G06DVMSJuzJ+xYqF
34F3iMeg/bGK88z/c7Gky1tY3+uNFNnjjotU/4Zmqi2/+4PZy+uHseN6Y/yZjuwrNEQX+L6czn+H
12FvMS0JLvR90nwMvf+OlxHXXhy80WbKHrIaVCz1o/p+s/fP7LiJygIFGAIe0P/CD2lqnZxnir0O
p0Ky7hA1IiTcarPTay+8/cTR0Veuy9wFFFCSQAzSf9HDcsa3P4ge6E4G4QQmFQMJe5205BSOn66Q
2L3lymaQnhoBZb4PaAgL+T2CvFG+8wzUj3AjnQQCFA8F3MhCY9ICDT+NO3UtJ14/orzl8JaiACFQ
hFqZTSIY9D2wfdgen3vwaiU6Py10jgTnDTDr2DwwUUpeaBzNF+sx9+g3q6XBC4NI4wdbcRmwjEbW
Rh5nZBkpjYbeCQoBzZL/3JWK02/Y8DIsEYARLx+fOHwR8Oy1vGCl1M4yUS4+mot1Oq7UcB1GGr7n
wgmpftAcsQoE3ZN+IxLEeJFZHNcC4XWTX3PcDl5b8Tmu6h89dtXWF/SbANX+3BvGjazLmLs0RkmV
Y+3ZyE+ebrf8JSu6Qe/NDh0onNXYRHK02ii/p5dNlAS3ivHv3e7eJEjdaCXHAYbZq/TMn7Q5iyXm
bS+pj69yZiVmcAYVkn5iKgCMBKZ84hJCxoV1LTrOS8D7kIT7V7qpil9Bu7/TYMzg+RyBHZFFd4Ve
EXFGCekCWvApbME1k4/snsPKwR8tyl/qF+rHbCPgeJTOYBf1yhgWjDP4SiHm+NshoEkAgNjXmnXH
KfP0Qsm1KA7qD2N+HT/bBL20+6KSqaDPomlPwNXVV6l75kP4sNjNIYS3bcfQBf8Cm22JPvKvJ7eW
4ajlR8F8/t5zoEmoR2REfyGLV2CRUDMsEiQKQ4AYUTYCcPq3rSv2JP+9r+Ddaek28A+Jkxc7ZjDp
XNTfVm4LawMlIKwuQLbllb8iodTsxiHQkbYF6hwP6M1aVgLqIM6Mgs1o69MmO+uUAw9e/E/5eaOk
kPh1Cip/jiBtGYGCwin/oOgrRXeoP8LcQwJUt4zuqwPDZQZuY3FE0lRiQSOji7XzoOZcc2AoZc53
OjehXIX+S5COL76Etw37rRatY5UHExuBZu4Sek/QwUH6G/O7vYwY5/jmW0QGbv78Ds2/3OQEvKPm
iG3lRm1jHjJZ5HQ/tX7PunGCDwYvmqCy9UekE9LKzSP7Imq5T9IGX8wt0A/b0GPqL9m01AQpBURA
i70Q1D7rKDFD+waMxuv6KV619wHqaJQPrWFjOZpZuEW9NVUoZT7fX+3xim5Jei/02yt3B6ACv7wN
Hy0H+EH/UW5ascBdKF9QB4NXy3dWULDCGt/PKfywuMeWTDekBAqho5iMKVQ7EzhLkDVZh+qiClBe
GLmvxNTgugMOLTud1QXOC5SHeMdhy6OBu6PFmR3IpiuE/hPNguX1+v84O7NeR7ltPf+Vo3MdFPom
SnJBjwH3/Y1lrwYb29gYA8a/Pg91pKT22qWvpGhL9VVp1yrAnsw5xtsNj6BZic++pb51KFSfB7xp
Rw4iCCjCLvEOY0V/dImYM5bGJ1lIQTD+YTK7ff6cacjhekjeRemJQ+qFTgdAFrZEZyDa2ROxt9yw
AROD0ZnIYGwjbglZQFRbBjmTWL6qFAwgozzCV+1KaL2OoQiHQVXX+PrLyRmyI/QFDgGaFF8WZc0N
QYddjO7jG30Ep8gOy8mugfpAYuC0QHWwkW+PyNW9cDCe/WdDB2hZLj97+3ofyklHjAOj1JAKqSBi
ZI+8oCTwGXM1MEjmUrVR94WQ81ITcsAC/tRWBsCCfk80C7mvmxmO8Fo+mjEQpwrhlg/v5Hnn4zN8
FUUAhQ3mE+ZELs6D0yDzXlpAkYKaixKSy/X5Ridfhpr6pKOobwQyDZD1Z23Kbeh5sDM8kaq5cvgU
IWMwN3I7DAd52pg/uWnlwMI06U7JIDF84Uu+bpC68NrUXUz/iYzuiSoLQLAX4gxlMX6JRMZFnYwI
WBliSZSV4e51t7/uVdwYtta44AjnitTV27hHLvIQEDpHpUqdy6GkYg/F1YccjPXF+XYXZnS9Qqpt
gQ3NIx4Z9FSIMOv48fEwl0YTCY0HrpY5wDEWG2nFvmvrwOWx0Mzp0uhb6DRuVnjP1qiLLiIu7X4M
POEhfEy7JEcdLk0eRwev3FnyqWr5tSZYNQKkwdKgIHsvR7AHMV5l3HNsjInYl2LFlBHdoKVDnjST
XWNghkgMc+c5ue/RCME+Xg87xPwYvPjeIKWl+XvdTsAnHttrhG7xTLb1r8e8udbYoO08Lc5XVx7K
B2R7SyWl0pbHEOXvVAUACM6+NKMG6xjwrs+Q0SFDlxkLF90/qlUbNYZ7r5Mbg8Hfd3txobLti+We
Yw6f+zsGio7UJdC+Hsk7RZTr0iD7EFx1yI58+r6uLovHhC+Vx6M3wRpBM0cAnkfZuDuQtLrVP14T
lcDDPJBmpE0pc84gjF8GQtdF4WXwoYZjxM8VOgyoehDYnb+bPhFDfeTj1+iIRByFR59j9IrM4DTo
xtkcWK75VmNzmh3u7CVj7LFXD1nfaSyOz1E931EKUTLNSTTNAyNp1qRAa+TqDGTKrOCyuE8gYx4T
Y3MMj9+IF78ImDgGlJzzPOhJpM9qJJ58c1isnzgY/aejDBQSEqMzjQbGu4j91PTuwRPRAFO2vDw1
RsdPCrh7whaFxTPiPOwO2hhtgWWr6eXL9DWQoIGybILz6uQjatjQqkLVpPWA1gXm1TmO86R1XL2P
DcANjxNgqXt8qRTDvFmB8FHFAqkiK6aA7Z8QiNXgsr4RQ+nBGlkbZVzUDsJ1JIEpQnzeoHX12XdI
LdEr/nnUeMU3LPhYTRCiIzluk4K4/gMqra+bf0veWATWNx/3MiiDf9cIcEI3xVDCWOktp+5uoU6U
j8sGGd6FSe6UZx8Cjf2cTiybgvMLo2xlrC3yWL3bd4ZsXnHKu2OCepxdaY+D+zYCQtl5z3WzKcgl
mbxTqH/foKremhNA/BeSupkZPNbkQORAUckuva3OozpL9Ck5zGUMGrJbkLA6NHXgzfDoEc5x5ogh
+OXkH1MhNEZdABUzNFf1KvvuNVSTYiw3LuqBMsb2QB0GfS5E5Ursu5pqDHyFHcDCOHJC+ejKLvXT
i/2wHuYhQBaSlMf0MaEyXD30cS9AwuwzOpspOqlZScv1TihFJCITVtoG3AXoqozQjlhL7CHljBP2
4qtpHpilB0CkcGcAKKp/Xd+3j3MgZCF2FWSCNhQyAdJA6JwfyzypRu2cv3j5As5Fx4Usp/eouyhu
CDtwjykGIAbnbh9zmYSJ5TGV1lWMZFg8KGOcZgpBHLHC0McXURTQd2u5H5QAgVtEArnkAZzBs7SF
e4+4FShZCYaYvD2kUS+OjLN72fJXq3iHbElxsirCwYEremEgBXJfALCw1U57qFjNG8AV4N+lulLv
FHudDa7h5RgL86Scl581xZ40sIILTTm9DPzu2IzF4E1gKlLoPkMOjG4oD4iFCcr43SCdYpU3H9R3
+YC9G0HFCejMO+1zMp1wit6gjlBX1wPUMvMnYkX3HBKFsFugVD/1svgz5kAdSMcrCOPP+r0zTxE7
4G1Wr542L7spXluKLnJ9ICdDg42K4SuPOaaJinnB3NscFdtQqB3yosrWNbREQqWCJtkK2gYrut1F
16gBthBX2BKvbtND2v2UtdcwG2nRjWSlmRAfyRMTMDkgID+PaaD3pJcQtBDtDvRi9EGgOgX7cjtR
OWu3xMmpAo3rmIJXOQ84FLMN5/djgegcnSJBt9eAWJ58YPo4mcDzUNXOENiph6PHa0trphOLAHb2
cdyCMnbVEA950h3H2mQH1EQJSsNDOnf4SMEbC8UREkBJUOpyDIhuDV4LsYiu/mX59thbelbbNuMV
5VXr8+xjKH6IPN0v9iTzFWH21eCPI+qG9+OjngvjrhfHJmVMP8R0BTNU7mPlPtwhgcI5bAYG+s2p
jGU7uiTvOjhGGBywbmQfNzUysgjhAqexOaLzpt1uI4MFgKwNZWCMqEMj4pFFj1xqIvtAiaiwSCCW
v8G5KWq986fCKzd9bpt2ox76pInP9gNdMjTQG2bJIYaRTL9IGFdxhkiPIg1Ug302p61b9iexGT6m
xrgYPKf3ssdS6ZnUQ8XgO7NvGl/YXEc6wlC73dy+rnly+5RDpt4kxm5KJ4oLanVEU48pplo3y5IJ
oybTrgVkId/yqJwj/uNPTvtFKRRYy2dgbEQ+ow6hrvMCGwnfKM2/eDM7dfTG0yZGmOMsvAwC+41B
Gi4DGDE54B8NpLR4jDXMaaTFfe8gkUyIoAHvmiPVwe5bqtKy8GQImx0vlLSpBi9f/d6lEoR67fK5
kRmkYCgAjKYYDUkSz6T+V1pq1IzE/O4u3JSv9dtJwT33YxvYrHXCVCPWPGA0aDulV0RCaygOAOpW
9exE749+EjO8135chrnXUPUKPpI60LYljgJoly/aUOJR6MB2FBKkVPgSiOoeCkEZvK4Bp/YGcsS6
hO9vKszWN1fWACBhZhwMT5nUI85LPAbGEKnfqg0rWCvLMYJ6JK+fqzdWX4cvjBaYFfgh7U20ed87
EG20qOvXV1Y5NIOONr2tcWZDeJN3AvegJJx+6SXQJ7o8ZzQGDmLeD9J55+BV4s4hmk+l8ADLpoTp
2EmjWz8EUf06bWGyMcpv+MZyNsYh5Reikj6z6UjNzkZAQIj1a4Tv7SDWY2Czazl4X5gGOeFkqMcq
W8AMdIZQHtCQ9PH0pageXyb1qlEofJ0j4khfGOVEWtTujR2pp4JwZKftFMcfxiYGOUOVnYbti/Ct
4MlYBlpB1IjReSkvGNlEYg/+KdIAwcA4faSgPyQe4wJmjJTU1s1pAKd4yoIspOupvl5sGqUPblzg
JET9QusvOSRhvNhSkUbvhq8sFiovV5YKPvAHKliwx1X1pmM4o/ZyNCvVe8FfIIBcNM3sDcSCM19B
IvEauArOaQP3J5f1n8xwW0Bw95krNxhOh9XKswYW77dJrcenaXz2H+T8ujo/HXR+FwfWAVMDIYT9
BiaHvN0XcpGiM6/Ye8OGj6dtTwl8TdDxp2gEywfV29mtyBiziQVRpxBuYtLbQQ7W531IQPtB25id
TZZApIaYz7oDJ1b20d4HKJp2v9CSNnzBH116/5aapTj8V3pKA9+SEFx5Fh/17Mw7m+Qfpz3F686r
vAoDCkMLMsUjdOjkYk8+Mekd7GkioxcT3N03L5ncOVTeJgd6i8uZZiBz0Ypd4I3IOiR9JWLtPIfs
5aH1cPMFMmwyaEPDxZse6IRiRDSosIJ4kAenUbOxkIeQTo5GHUo4eK1vh35dsmsR/Ua9/fTrclab
fif1an3+fS2oTCgWfpxGYg2IspFwcQ9+qVpPpq/7PWYVHQnUJC2pZZjscQ+C6SBMGGXmL4/ppkaF
PXhM2gPg+7AcqBjaSOxYAb3dPQJrLIqcHRvHnTx9nkVgJDpJXNnDfwI+geQQdDmSPqxP+TUqwQwA
kXkDLxEiUKI58HM3mDfz6FRQagpxRT8YYlbnH6Ty19y37rDRgpP3Xf8r5nMtCXNTAhp0Wiog/Pvo
SnbnsH55u291cY+skTJjuurTP+2pnJRRgyJKIOjHE3Wyh+uF5SNOuUcNz/xhkBbqn4bmHpd9B2r0
mKvnAW++NCIUQye0dosWrj/aZvrwmBCcdmcW2xSvxtvJ0/uWM0ok8te9yLa40NHTzu8zeaN/gZJA
ubQLUlN69zdDB7bysukryt34csc2Bgzmm+DAAKIEpQHh9W0jZQnxRD6CIdIHpFjI+EYw58Rn4mwO
ch4faXky6FK2Bc49kxqJ5VSRzIAJx359Pj41K7ieI10eQPLA6SkcB2/icQekBFlPr74P4ZX4OyIL
p6J9N2/ja7PHu2WJvjJrBzwFnvrzXikjg2rtvn1ieOIx+hbUoWAmRpBvD4lS+DAiwjd5m/pTkLLg
wSR1drUSRpxD30U6h4oxEacWCVKUD6dNM8k9eZjtSeR9LF4fhH0REPgeZzP6BHGvp41bBmaif8GK
vfv5PLurJ3rWgW/lTqyL7pzCOyeQ4FTQAcSIZQ+86+oeYqcgZHCeauXkOG8iPha/9US6rHHrAaKC
CzmWGdXqnJxJweTpHEZOBOfdEN8iIrmiiV9X/6pMmg1goJo2ilPw8XjntOUkix+l16e21WDkGbQ+
WmCSB1AOs9ELjILHtQNn+Egp6sSpPDk/E3B8+hYJN9Dmum2i10fGAYJKsktKTA2AO11SyH4Zi0g8
l6Tk3YrZ5Xio8e6QNCdkichQIeyiXPfC597vybsQYXCJQJVJvQNpKiICuieCNtKt5KSsa7NPzetj
5a/elX4MGQ/pnRzyZUX6lDRvvwg8yf1y0QG+Kdhy4EfJpO+THphb1JA2QztD1uDjQYXusXR5A7LY
QHEvpLdHcnyMSAkilkflLSvqNQRkXX2cL65SMXseCcjJa9hxCKAzzziQMcb2fN1lF1XiQKvSR7HN
ym/pkRLAcN31qvICHzTuNcKazpjN+hldFYAgWL2UNE/XOI2t0yEznYZyV++2ZziBE0op/pAPOqoU
IFO20lybMutFX+CHxqJRt8BqHdtfKr7TjnbzGl6x1pfR877dnSaiwQNCWw2Ms19eEfZYg/Ph3kQ3
NThDEHaYE+0zbmZdDWgO5bS6r1qI76N/Aow3g+LDSkyaTPoJAO5jeK1CCtKM+p4TDA8Lfk0yslPx
ACljfR4Tknro9MLXK+g1OHs6vWcIC91IEWyaRpAj4kWlH1SEVYBvq8UbFDREbtYOztl3zcyBnPf0
vLppftP5T54XyQb9F8V25zBVh/kG6sZA44U5BBhibhmBIUatSO4yEVdDLJ/vFxTMHURXDWqkNW5B
fjofqawFzwUgQWlF1w8YuHMzbhZ5m9y3Yq+KvKIUhSzPYuRL2cd1A50GJEWYBhmxYOGUih8ys0jk
pERsdSaTk/SAmaUEvbHqWe/P0MSoXA23Mj4Khk3D1NKMyQQDSPMjgzl4gV6etPMwszVYlqX0gl5W
do/y5mQeGmuYYwu5GJVDTWeUTBoxopog3y4kMOFIsSDtHw3IcBs07fbOUSRUOhlP5PIWEB9L8gmZ
CGpRWx3KF6B5dJbepPVdtywfaHxdS8AJjWqqEv5JHQhCBMSExP3IliBFEvA5LXiNyys2O39XBy9w
ll4DP5ObIO8Wmu536GEPVNKMfbBqhAKOWAx2R8tpb0upjN4ChtrjwmLDz9A+V9jsRN1+leFV2b5x
Eh1X8qNxc2MpPfAX9+0nWGhGXvERj4SZ6WR+DUsk5GuU9H0r10V52EaSEtD9XBbXw2scglbWLt1V
fcjB1UAc0QSTlpnv2/25mb6rsNR8vmTOq7zYH0mkFGISUgd49SmKj8qQFTmylCHWlBPz6IId2yDm
73x2/zXW9fFxM2xu4vYcvxEIxszUE4kKdbtdP8sblYDgXkv31bPHZFlvz11SY+lV1NX9rvm7Lnkx
V+dCr4qPtS49lek8DF2/R21OAltxeAEsvGEP8D2gEtW+imJwFf0zc1CyMdvUE1TuzbycwCMcMCtH
L9K+aidnM8NSb8SIp1/kdr3DswZduULr9+bIgQXbEeZJzB2q3fT6DhgRClCtINq/k8Y9wJ9bdK5Y
z1XcXbBC8qIjOm31iK4FOlsVl1M2xcIpwrlH6Ekul1UNXbFLheC9fSBX8cnWIJtied4Qz/XJIXU4
w98wISbjDfJaNYR6owOtVvJQQwJqOq+xMD7Nq4T1HWAXDkBe3pXPEFfoBhsE7JHW83zaXn3IdkSG
ND3IXAUb2RqJ0kuMIlRkwvfrG4sqwRQnHLKfl9SQZlr04HN1ahLXOPZohSY5jj6wk9Qa0FQAyWI4
B52kv7xD5Nq3/ZVPB4EfxE4Z0egTr6v75+Xlkx3lRp4YPTaNMzpIYi2Atq9kzHqQSPmznzEIDGOS
H4QmW23dHfZStn+ENwELgTOuj/g4s+eZbqmFR8xeoy68SSwR3Iu0np6+Yn/B1Xgc3qW5OTKWpHSb
sezLUYZ6kUEwrrg2BuyD4ipTw1cK2XZ29OhMthd40vvL0Jx8cB+CngGzFph5SsR9FzmUZ1DuYmhF
WUO22SneTZlvn2RzrU16zjMH2wdGRWJxHOpnB99TkdK+NfY9AIc5MsjiQNK6w6pgT0ICaAScsEWA
xOjoNTjjmDNBoDt7Toi+lACHr3daH9SwTvgm2Xuo0I92ThIPdj/+ulCTKlgP8sZrOdphU3yozgva
pNuMTvdpursrQWoEPJxGIiOctrxZ6vQ0Qndq4zU9qxhluDHy283gCiPrEYrJ5IJJGz3lAIHJjjH3
DyJMPdmn1uMVuM1ft4AqA3va46vvbEh8c66FkzUsHtwYYufSW+OMoDfzmA9Mb4pm/wOKBcViKo37
mwcRi61tT154Dft8qETGhhRcDwagmrMIcnDfWCYrcNCOwPDLGadUR7cZQ5g3Dewo9L17fPWujkxN
T+xxd0Zb7WyJTCFkE+P3GvFckYiENn2SgCRyUL0/qJ8ceUoEAi319giSe3q5l8T61Ce0M4ZDXAot
HvZOnOATeaiSn0zoWKT9iizjdHvwjm6rPUHVvDwZD/gCJ45OBCaSWCIygUgj5JjZIldy0x1iMaQ8
vjJh6AlmOe1hyyn5UE2ifcgTkfGUa1Y4zCktD0MZ+xlPBGgWGG/sKgRqIk5koGauMSmBf/e9BmRQ
rZ4wh+zSdv0tzWiKsCczpIv84wQMBx2wyNACxQfXOlv+C5XVmFkuuy/ZGtLFov0JMVOiMtB8pCbD
3aI68CM4vS6eOtRx6HF1xhChk0KGAloxJZkiQiYgTHLooxEv1Rv1KYkGA/hb1p2cMpUQoT/B508w
LFcI2vVb87FCFwbYv4B7/EQIAoYRFpmNb5D4hAWDgzBtMnxEDyFeZBtgGyVc+/m8kDfk7eoZLEuV
JWbcuf1NkgtA5IFEpp97nlKSkAnACXv8vMCTLtsBZR5HBzfBHl7G+IJaWohPqiC1JrAhIr4J+bXy
hcSPTaB6hue1HOYpeSLlbZUBqyvfkOFIclF9sk215EpGL2yzQKh5+mKT2sX64ppHGt/OmFqS2TR7
eaI+v40qgFxKkel2jX/KRzTh1xn7UOMUE8Y05mE1oEU0vtoY7JmRdzaKYfj2S4zWXCG1ifsKUaic
wEx3Pq68r/fF+a6YjxYIuz3akrCcIR6XV+q00ByAeGElByXrnFTQQX1kY1W+VHYcJmqdXBVTD3SW
NoZ4Jw2iGAmc8TH/NDlqgEG+Me7Ycx7rGl1Vv9X4vFoYkeUtswQg065ZCnzz3LyvjN5gB0LUA6lG
F1U6bZpvukHRe4A8POPMDd0lqISgFuqQf600cE8MqAN5K6grWUj35buC4GElaN/ix41TAi8A4ixU
OhB9NfK+HkGiyXkkvGQEtu41tgs2PyVGE79z9GGOimhU4BdcndovGIECih+UzRiT3JSNrvgQe7Um
9IDqw9Hm4DyV28On+D9S/dt84xBkaeGuHkB+w60BRSwgSuFHTp/NlzgRRvqb6D3Md2Pz7lG+0PgT
TtXTTqQ2TMtvS6FsY+O5+bJPGFYHOQcVdvF6ZITuGSwgsrroFvWy+MEu5L2HGj8vVIWQ5FD/uA8B
0nji3dA84jMSGVZO/tTRxsSL6uw//+O//+//+fH6H9nXbfxfU53/o6iv49upeFb/6z+VP81BlmXd
NEVFMyRD+zF9OX+UuaALgrio8fsSyry4zNuM6TvNGMwMf4rgqJy4jBKSpqiRlW9pyViYR2qSMAfG
hinivujmHd01GRmWXwHbtrYV/vNNSn8anPz7TfYjpD/2xD5nPJL03yyzkbr2mkmL0hpeAPyG7zBL
K+Czp4/IV0g5UIotBBy6HyH5y7X7uew/p2H/fu0fk+5Pu066SB3Xvi7Fb7RQXw/wA/JTlngj/Pc3
Kke0dnRBxB6MjUTb/OXyf/x+FFGRdEWRREn8MTP6dLOOYvm8c/mOoqXbt+RT1A5eOA75KWt8+Jfr
9d/3vz3ub9f7Mab+nauidZW43mNN1qyhechlteGRIKcltl/WM6oL/y/X/OPXqygsPkVUTdXo///f
vl7BsMTH6V5Ii0rzX5gGSYX0DVRZzmmuLBb3fTUzFec8M/46kvuPz/r/rqv/63Wlo27pon6TFmKQ
Ueegn0Pt3yegkzjo3rcmUXN37y/P+qdp5zLT3U1TNkzdVK1/veZdfmvvJ5/w4mQ6IIGXEVZcDMAx
UTgDablDYgZe85eLKn/+Uv/vRbUfU+WFt94UFymXFmQNTuFHCefsh5ddXAJbHM7K6Z2ka2GKDyZe
ib7IofYMFpSi4RFcVCQgEM9i+//1UquGaumyKEqW8uPFKnTzrp8uuriwRmCCxGQYH0CP173hG0NF
xUfosa1QQIsHVJb//C3o/Vvzc5XzSsmSphu6pfx8q9R7bqmqxLUfbj/19R0WPoozRkDIXvF5CvFS
k4ZOVE5MDpbD1EeCX8nrpERFs7Vlyo5Tuzi7CXuGakyzASNr3IdnBaApgTUmcQ424u4hMk13Ef1d
gE6Xn+7g7c6+sckXIGBXErA37QqfALnHf/lolX4R/dPj/XiJj8b1+Bb6xyPF05GRuxtEap+ZA5mP
dwNGPjIcjhDX9OgzLtaVeWwl3kW6S5dKaace5PiZ5hTF/K+MYPuS3eE2mvzzVyCJf1qUqiwbimjq
mmmIP29Svd/rV1mLkMHoIJ3rEkKluPm5RTnmt8vHGEGawJQHH7GgtHMFCvHL/jFC4AboflQ8tF16
O8cK8GrHwMVoslpkqrdE1xzMxy+ahMpB3cjUELD0Y4diBIMcsWSzYxF3Y/6WPDYBvhhRc8HNSUpG
H50LhAI29FhSzxmsSio/zu3iS9s012mpoCXq1SK99hu5BSwY4XzQNcz17dMZTqsXyZ+0vgL6eboh
l9ycYhcSxwdU96qhj5G3AMhBcccUhG2vYz2NiglZnjmRsEzjpIUlUPLqF0huyutfFr3xp61H1RRd
U3X2WVH+sQtc7kc5bzvzzapgZFm4ztP4s5+8tYWPSkrG1mFFTMFVgn75jzM7Xe4cN/UvLqKMtRWj
dYuQJEI8npwsPaWBPfSe6QJjc5PZ46DxnrbXkRKM3sLebHpjfu5Njum3i/kDDUP7l8f50xrXFCoX
WZRZQHp/cP52aFys0rrc66O0gBYmqGJw7fteulANQdVfluqfzqffL9Wv5N8u1bZvKe/wQi9wOZTn
UBXDu8mA19w/LUwj3ORMg8GKWIUQLtFfLt1/Jz/f5N8v/aPyyW+aXN50Lo1Km+b+Sh0ZGnlvd3sP
WLzBP19O/tuT/tiT5VbpSqHhoDgNZfY3Zo2iScP2yMBN5mN4TEfym/hIDA3REAkyGUdMHlPOhvif
70P622P39/nbJ34227N47Phy3zPYrFF7Y7pbN3o5VMHU2/98MeNPJdbvn/GPMkA8vdv8deNiihHR
eGPozqZ0LqJqq3tlTVmvm3CmdgZsnjzrgbgvEdTyBWyyb5ohQD7kr53mygvhPSyMKfRXafj3T3Wh
TSUwrszT8gGvCNY0QF8T1pgz9xWd0kZCX+cKi+d3/ZiwN2nC8GJ5he4Km6NA6J1z375fgfUKGCNV
4ImgOmeCxBS/+lR72Q/8KHRV4W1WHr3jXyoG+U8HpMaHYhmmIenUQf/6BVwvx/qpy2zOyKpdOi6H
bCvSBhhR7xcJCsAp/ixraKRqRMDp6DZCAlaOGEoV31PiAP6yLPuT4N9egt9upr/Z31bD+7nLrUfD
zegBLOJjDHXYrnUmMf3tbfvTDqkZhkJNYpq4fPs957cLye+uLG+3J09toSgrK35p3NsgODv5nhC4
Y/y3J/tV2v58NF3W2JYVWZZV+ccudre69s1nTULqKewnibMJk9AN9DEXB2tODkGZxttyvz060nzO
uO9r8CKRwxaW48r1Gi+p1mNpyLSKLxl7TdPHLV9vvlHQjDpT2IOXPTWTJGjdIUnTJ7BsDyfz4mgP
buNFO+M3CI/cMBvBpoh6+k0mBeOegTZq55/fMflXNfdvD6rIiqzJumVJ6o8HvZTFK1fepbhoJ8tu
YNg7rCeuZXH8FEnnLAuCMLAwM6oWDBxvrH2dys4I+pDg1y+em54T9xw+QCpXR0QNQKAjcW8u/E64
3So+4xA+chDcqPqmsDYyD1HI+h7JzivZasmo3F7cW9rPhWR2wcm7nQZ3//IxStVvhtnZJKhU3ts/
zsFu1iUgm1uBUdnnaTHHE7/cDbYdx+Co52ptMd3uvnu2o4pgL9khZKfBOe2RbTfYkivFJFtmeUiF
fZifBiWSdms6pS55B3ZSJThF7n3gHhs5qKHsbrrebrJvr04ZWcENk8ixCG5JcrkMIJpAzwnxtTdw
6djiE5Q4hEdvdvaiCY59mgfdX1jN5FAg0BrQfRa28ecrx41t04IL9vd5hrG3dUJ1CtZWhuCp/Pcb
lXUpe3AfKAhtOQFbie4AFwMTQd9Qx0pmL87jx15dq2swQ5qExs0sgHennmOLvmLZsTemhY7NASgZ
9cNRh4v7YIYsgumYtrHBvnL4/OfVo/S7zb8tHkPRNN3SNEszfxwHlnZ8Cpen8F60iFWWtWfYKWO8
B1tEoOutZI9sXF+zU4Q41k66NQiUvenc/cL5bu1JGZ5W/3w78q+38p/u58fuqL+6Qi6MTFyIC3+b
uoodlytk53a8vg6NNSYdG2Y2ltPPLo5DRm06JaoUCqzjvNyXiAJSySfRsq+9YEvszyrEBPT5cJfI
roN0NALp7mvcvkGbTrPUoOg6J+MvfXx2fm0AI5nJ3PPMnu6SyB4hkd2yP/jT1ySI5tIqmjKAC/Lo
IxAcHTwt7H/6Qv9Rn+xVj+qin3KfYlC6UuMaGKVDabpC1UB0wbc5kjp7k4NxLtS4HA2GLM3hILdZ
SQwpH1tuvFzy4Vt2FhJyWdn+dhmH4ewZzCZiMHEHkrM4xs4gLIJw8t4gnl4t+5H0KWOsRuklsvgM
tiMtOfhrw14a7sSpD9+x7r1n4iRmV5td7fXpYccTYdzan/p0MitHTKOH2jzBNuV/qSDpMf+wrgxZ
Ey3qR4X//KiudkJTPt67i7iQoWXmaLAO5JxYjwkSWTKZO0T/yFz3KkmpeGLIlh7cm96cd/+EcVF7
7Y9E/jxijpXWEIHpqL1P278II2QS0n1kLtGuPJ5oLQKUaEeKJZKpkXBCtdC9vPspggJ46Fggs5ot
AoPgqRgISN+zQJ6YQ8TvRj8OhE0STxlTegvsxkz8fmnbO5admiyisE2ZWHRLc1IGDO+BpwhxI0Ds
uJYDiXjC6NzNc3PQ9k6/8CoskUw0aAfRN4pxjmwrc1sCNt+MF/HRZOMgJMHBJRwe2wKgp2qXzxiC
rFV781l3KCbaAh/qc2uYyW0kzrPK1T9AaTTdfZzDpifeXBPhnOw85VBHYY5lcEReBKo3jEAual7T
g9FRTT/vAiGADWN6gsC0ExBn7LEm6PTi/U6x/xHmCeD6OsclEaX1iHZZk2zNtTa90vrsNq2HJQ/H
RP30BLzUv6ZnAs8i6Wq++uj21QMZVU0Og5R7R7gRxhuFBMyqatgqi9aaNO8BYCUops9MvMuCScuT
loywXvh8eWyN4i8LTTb+VE4Zmk7PpcgmvdePurozqrv4OsnvBS99+Q2TwcRqvz9fXm6+UZdvjoTN
/dPysdmLX23An8/TbLpm8gJ7BAFt3By/vUSdw2uiPQmZMkbZ8spJqgfrpxtvW297T1y/stObTcOV
pqgDQLS0GCQ3YiEjqyMH8TvL/I6xhS9XXXZL6ps2lcL6ZR/Xbe/UtvW9lOiDYs5+j55+ZAbMeBo+
KMCPZOdsOu85OzqoMSo8Igm9atqBfZCEGJ7i21Ag6Qj7GRi+/Y6ngvfqp2u9h9rWYNjNiCQPIa0B
klG7eHggsQuckCo7whZt9DXyhn0T9eEl7FADBHpJIg2LUB6PkxXGWnuDBNaH8xgO9Q9jIsPTJBh/
hIkSGEGxJ0IjmyOt5qykBSRbh8kGdgWtf2EqIINtWJk4sgOFBXp0Hu+wY3oXhJGN+r/2rwlWdaIw
OXubq2uumUD+mGAGTTnQbjMSHANSNNx88l3FGsQdOdgHEB63ii+LnSe4UBruewsfeLUnJHm5dWyN
IX4mTYBaaHIc8J7sXH6qosi6BEKMTzlaViG7YvzamG97iTgLI0jvbiC5CLnusIx3b7SPOE+rgxbh
Q6ctr1fEX/6lxP8vkOvnKWYYuq7okiGJuvgDD1CO2kW8VhWnqqOMyFn2iFkCGZDW9TfanAbLa9Ak
wgcKOxaQGZD+M+PUcnrAjP3CFdYZURpX8CX2RmwtzMHG6w1v8ivKmpwsiW+2Yt1sO68kU9PW1uRV
Kf5O8ORl8an494i28hEhhE1QdxMlNain9ZZBnegfQKy2RSStAd35kQM72tCyOTQe7jr1/YhQtcae
zpmb1non7+ieJ/kMgKic4GusJhgG/WyCvs3JYjAB5k2xEZMGcZlVQbfYwYEyUolWxi2HDH/1UD1f
ot5QQzbod0kErVd7raMGIPs8KqPWj1yMjMkIMUZ4RngeW84bIm1xXuB0TCW8XWQJh7vEcO7eixh9
10qVycODcfyoLNzYDqvfSLsPBGd+850PRd8YXMcSWW6PwFyBJlCXy0RBkFD5rTcAQA7DJ4opPg6/
SlQQIfdhb/BFT0To36vzcq5J7SNyCM5znHgwED0xOV84zeLqdpGYnD8fUybBRBDzPqLFzSvNYz0u
fbhKB/dKRAVKtTmXPDGhkeSHxT6/fbcmck8YUER79aiNNIbYYIp5LeRwALHvGf1QLQTJLHo8jOE9
uKdk0gSUzsQ+F+kAZxY0O0FQn+gD8N+x3U/yATxjFLbhbmrwJn3yKn0eU22Md5kDPeymVkiGZ8jv
oRvzv/Uc/ab6c32bsmooFluuYWg/Nt38pD4bQS7ei/j/cHZmy4oqXbu+IiMUEPU06UFABFE5MXTa
9yIqePX7yfoPdkX9tVdF7Fjft5pZVXMiJJljvONtKFkueBOwIZLKQQSfJZ8nRGgJt9G4juoJsrAA
Qi8Dr4cw/7tc1P96HaDNHTle0+gtuc7fuso7o43ec3f/TnA4QYl5HJZIr6CtPswPByZ8pAESs6hD
oCO6tJulFdBUYay8UQAjccb8WJTYbpyN2xKgAb/njVb7X2L82K8xTdgFTd7rz6sbxJW0VovbyT53
/AMiHOi9nMIvvL/I35Satez6jRWit6GGNNhfoI2AjRu0CIgsiMt+Tq+IYnD35BjauYzxWmhg3v94
KOrfkB1aa3BfCnmtp/zxUJ6LwftxObWaCadsaQYzBYaRGZ4sm1b1YTrDjhEtrUEy/YEFNYz8NFlf
/lG+/3Ua8vsl/NFN7B637uOs7L8ToGYNvjO4TplhVNhNm7Zx2nZ+6P3KeXf6mLx2m5JbXry3wDNH
QpawddCTXjFIcJKDulJDasWNZucjqgTN/9cK7vwNmfr9Sv9YOe+Dqtzq64GwIf+VX1zya+nPp12H
GfaZrnD+3wtVlR/8f70w3UF7wJNRO5r+x4/7Kje9rI48m/sPJq6iszPNNnSWMF55ZxMPu7ncCAFf
NpqJxs7QxfCWRQi1/KRlJk93ff/Hm6P99c357YL+AH527dP9q316MBWFKXsHOiNm0KsdGWacOzsX
/f3N78/fnSUV5jdSnbOwOlvrPu6E6D6m7tVwaUdhM5l7SEY7F5rkilGx7t5/cLj8ImH+R6X3/1hb
//cW/jHU6D3ep/ejv2jA2LuyHVzKEk5NZ2H4NDK2bm6q2BBsZghrIWjb2UqFX45dI/n/eZb6QGv3
NF0D8v9jkR/ZcR6aepSHO1QchvsoF2y84uzaLBAXBg/DIy7NI7CtZelzhFw1SJGcYl3hu92j/kw1
4DGfrO3RWf/3pf0VZO6DsA1A2Lpq98/B377f6+6VltoABQ0AMuiwwvgpPK8MNlomd+XTEFn2NDKM
JIEjdfrHM/or5vb7z//j1rwvSme3r7vNZE8fy7GvgLx1ceW2bjhS0aDSLQWc+wf/QHrjGOBXXMJn
y8W1oWX07pjA2RsJPo3fweYN08U64SaKy+r4fvHOZGJ0pgTO0T5dvNHbGL5My+jbKZXkFrJk0ogU
0trATPbOM3jvXEhoF1y2HkgT0fjQiAyuNu5jn55d2v992/t/60F+/9h/vN3P3kff6Q9eJkgTBm0C
9zyuVxnqREF99xDxSnX5qEC9wq5ijCKg5rlfzKtkgQ9jj3TrB9xPEe+NsHiAVdT21QtZTHbmeWMy
dM7GCB/n48VC1Th6AByDGnndcGi5cHiEkew3PQSisHiIbcGJdsQIFHjqS+Mwck824ONjyqHz5pUt
b/Y/Ft1fR6K/f/o/thK1/Xws1IHWAGhTe88Kb3zYlEHdyxZtu69bDfWveSLI74eLh8MmloaRJosx
U2m84oz1p501bxCe7gvfNTdvZcFi+d/PR1H+tvv+9lr8sXU8Tq1+v3fkCq+zbmnlYZxhScwWd3Cq
qw/5TERH4e9M2Hxmd/2v2/O3rX8AI6EzYBTf73f+QEI+n8dNVR77Nlt/NbzUJtE3lB4K4didsOkA
bMrsHSYAHeuNN5z0KCFPxOklzzdenbAtS+iEC++CE5h9YldG5TStxqeB1+B9seJB//e9+itraaAx
vVcGHYqJ3h9r+VCWh8X9zSizoqZVpY/aNTt6vMx3Reht7zrqIHYKbpteD6MIpbYx2sBuPINZ6z8X
TgWtC/hyq5PyCoUM9x8FczwCQ/41OPxbsQORYMAd7Q/auvrHI32+FqfB7gNOiPZdnHEKCU4hZU/E
fC397zuitXX4Cf97BTEMbXNgqh2Vulcep78VmtWi9/w8j4PvpBWUszNGKBJ79BGpnTmEuilGeX6x
oKdHsjkOw7zroShNZuQKdUxAS90p7FMQM8+C+yvMF7svdulGkn/TXEsuxH28yVUFv+svCywE/XBm
lnbAhBdq+izgA2IA+GhZs5kqku02VYSbbvdO0DiAeh/rrfBNZ5RbN65iPwpnfXgnftBLie0g87ll
0W9yUsbBVdYe0y6gac1lEym7Mxu/Ye4UFqghAjiyZpnZe2iqYoXyq6SqR4clwqC0k5ebDFzaVR/V
FhP1MFDng2z9EbvYXd+snKAGi939FVHjz+6m2wgakytqNze9F0CcSc8sNV6v9TpvOzPUphgRUgFx
3S3YIbTGYQEC7sZIhrcDEcdPw0ZYjWMnPebDgXpLmte4b47JRpxTzu5jz+uYYU/MjlA7ub/hLmBi
gPccN+G2xDpnyGPZi3x2ZJbA4sUDj68jGhgWFKWomAkOORhgO6EJSJrAbhDtirn6Lt2S+gavG8Cd
ryqBm6CCIE96aHKn7f18oYvVw+Ha+D91RwEESyg1s/y9AR8lAyzmIf/wMyNAJVhe4gMGgtLIBIMT
z6hAsUPvb86CIOf7540TzPBZIfFd4feqM36lMQ6w8Uv6ZNjsJtx7CVQ9/RxV2Ccg/DlY3qOJIQH4
NzYKBmKBJJcftW+tt/A8U9Ij0+QYppyHRgSj3VBEagZ7bsghQn6LHDVI3FQxJ7uDuawLv+26O05Q
C0L7+uUOzHytAy04LoQcY1Jbhr8l/NLCDQRNxx2s+jRlbQuc2aukLba7NOkcgjtsY3Bmc5s2Xppi
kRBg+mIjukcrzvrCLqFNCms4e1mVmWs9rmJ2H9Y8KpCLmuQ8HxqJEWfPEEwB+JvFAHmf5OMXz6gc
OBL4l7RRC3lTbSPUg3zNSYHZyyFFp+5P9uzeW7keByZs5lXi+pY1HIQWIx2DpejepreAeoKXNu/w
HDXF/zLXQqTIlfQn0v6EDwfcbgwHE3TncNTmBpl8KWj7Or/Pglm74SEgmP31wlEvj9vLuCNuBVxk
zLVFa/UEZQG8P2ZyRFEN+BueELjV4W7vlDcR9Cfv+ZpXHv+HOA14kyQiRC/KiMzJA9PF0zltC4Nq
f62gId574LosVFHZwcBM28EWZYeZ65MHPrru09Jl8VsiRAeYy6vSDTpp3tuPgn2IIrGDf8OnjWIg
fR9pvU/xI1UCBp5mQoS3ySUcLR/3nGgC8obsgS+Xdr4fYsW07XhsMYZf5/7EuBpbpl6YuDBMgCJt
TniP17zHR5G7DW84DZPBupoxZ8TozQoQpvMVxvl4ihQYk5QqBWbXS1z42jTUbeHzpG9iuRcT2gem
EJAtTXBWxVFj0iEMqmjX9Zf78VIRaH1xV3Evpl/l1uSVLnvbpWL6dB3fFj/YZW1aqjPvi8i/J37U
8y36kcCdlFL6v/S3LTNNkiZIb/Y7mhBcXwsuYSsPeHV0syglfTNPDWvedY7RMlq+E16SPXdGopAs
IN4G3pPSDI/ZF/Uh1ixoPPfWcwsmvBvjWQYCR/4zxI1tUZzYOdXgkDA1UrLR+GJkdrxib+Kvl5i1
jQLwFpcstL4wIBozPgI5o+6l+dPYfUvTHAyR9jEzJNxgFmJUQ8X4YDlhJBkffPS8tseuGvZ59gB0
ccMcZZWdXFA9LBJHq6udHdkwRQyaoRvejRGt2Hyn3iouSBcaiOIZKQZK0UKbtGBFce12gd6A/fbr
ZTXaF8C8VblePZJViKI2ZDeOZzMgSXKiXByGl6+2J6HJzzI8XvlnvbcYpHn9US2yjut5xHHPNoOI
EYvA4mr1xIYJB0zcDiwdXxvjmRxYyl/xSnrTQ3G2V5/owgvDSiD54IAq1KyHA4aN6Ix0tJkSTqey
eA6v6K9Lu40504UQvfhMTnLpduPn0dOduk6rLrIeWxLbuG1d332521fsslcHvN8hmxjb4R2yoEwh
wUCO2B2RH6XOks40Y40fw8WYluG8SVjSDE+Y8hjqA6McHghauR6Wm+xZUkxiEP1HYKOJzc6c5AK0
icYtybI3GRBiRcqgvhychz1OfhDZW9+s7vG5FbaNQ4QRb+Ug82IC1nuYOGKYLovQbzLf5ZKSNbbQ
9wsrH8EbB2ARv3mIl8LTDfYRDinOxqc1e5wRHnofPsFLAGq/RMIev72C3kDtM8qj+bhb6wQFgfD3
QbplJvtFfvBxWnbDBgFHr81x9rDyCwaj7Dj3swHU+wXr7ca3RvCYi7YVn21vvHOExync3NdgzfgY
sIDBh1XjrqH/ZcORYSjorb84L6+vdVA/Ldxojo+kU0nBQtauwU7Z5n3+SNt4Pe2SoVsbdABBnn0j
pUB8ccOq7SOaBw65XspRx6O+tvxT1256Zk88txgqIOA+uVdPSs/Fg3V74cxG/NsmUsKcteJZxcI9
MHKXg9JFwtE5A2ImmeoM7kfEOWzB054I9S4bMUfvxfnwpuvO/Rv1scXSne5Po/Df/G5qpZ48azma
GWQQqFvuHC4G3wWW4BCEfRjmNdA9d6gnJetf1AKUK/kun81IN2NJY0PKL30s1HPiysOSDW6sTPg7
zlE+yLF3o5PTjAIGJgFAXlHOV9dUwiyawV3f8pWHnx0s5s7j9twb3zj8sBAYtuSfbwTbQ2sF5UGW
E3Z8sVa82dneHGPyaB0EMoIWd6GQNc0gvbBYioLfdBAPB1c+EqycWk6KcPU1lfnFaNFrHyw7/mZx
luGvB+Njo+nDuxa2boQfElSNDfRpc5M+iNl+hg8AqViqjQuWsYDeiYWT+QTMRldNsCCe7wqSOn7P
wY3bIf0ulwsO3LYKOAM7fD3fTtwSixyqRgYRWryndhYX1ZCt5bQFr7FXElq3b0DGB+BAplroHqFB
3VtGSbjupsd/SBpqd2BneGQffBB0GQi6GLG5TWME6Su2PlylQTNOQ61lPZb7kX5yWTqL0t6RNMGe
RHSbeHxdpK/PbRujU7qRL2Nku8J1wECEdskfOdZCCii+aOcN82OHqQoqy/lrbH9bRnZgw9pZHfcc
M8WLobdwVpiLjwGz99oX0OYoqCabBagu5z1vAkzf54aN/RsAH2OTiIMDTX1Nn48Jw8664IJ5Ry5l
yDVAjX0ZYSfJhIfq/Yqtd6cVvolAIQGlUL5Qc+LetHvjz3KnjHdG1jZgCbfJ7HHJX9YTdSTLDX+q
qfQbFhk1Ke703KfSBb/zRmr4+mGcjn+qbuJ7WwmY0tXNH1M+u4eEjkzjrnem7B8fT/7Zy8n08DUQ
mrcYfkbdAjZDC8yvm0hjAQMbeo5BloEVScBh+5nejbTvRpcRI2iwXeE+4ldsYA2H2JSxo/b0p8co
Wn6Lo3Spn/D3n+ZtRIxBetu+OMMmweZV+dFpoFAmhfvGah1c3fwwXbzaZA3vp2/GQHKd8rIbr5D1
YF4civ5IHxKgWlpDzv5rFN1Mn8tZjClN2uK7ARsqxSdjQCI+w2V38skoOBTbun6JA7RVZj34ELY2
A1pFZuHWwI/8V0zyT1GGLW/L5gppou36D9sgnlVG0DMUT9SkPm/Vkthbqyb8NkIo7igxPubJbfZz
fCIpskYD6bC5cnRzOpy3bfFNSC6jnifHAy+JYjqkUInUSX+FYYwVDfrGso58hFIAcleRki5gG4qt
/xBbRZmg4tKJN1qm4Fn4JmzM+rZGN68vnq3lHRs4RWHif8kgsWy5BuxmEOvoJgqnGw6gxvNoMY2n
yjQOG1AYdt9oxN3CLYvP0v9ZYh2HVrNJl9WTm3Rd9oUeM1ukh4ZI9bkLDKzpnWqHkAwY3u0rM1wT
AhwUfSSD480+roLNwn7Z2FFGXWNysX3I+UN4yXVCRHJrYLUmP+UHrjJT4Ck/lmiHL+8LZ4OtDqY8
7bNAhXpXIEUdRiwrNgASlp2dUUXQCyiY+QWFjFCE3S7uCOF3x3ilxn7dGB2M8ZiaI7YL9l58PcT7
R0VOYnCSsf1Apvaca5s1yw/ppx3neY2bIyYk6BG79hRl31UM5/PDiWfxUEzihXMaIOpFcn69SN5f
/sIZiA0T63D+92MRz4EDlF2W9ugcjCD84K45IcYKj5dcz/GhoxFAy9giTrwxKrYUdm6amp7cmPcG
083xPaAYmdV28E1PK840N++HiI00i0wCQ4GrB3Fp/fgSU0KHqDlax9dhMfSNE0AUwS2YCtpPsigQ
6eIDjCEdrNSrAbsHC/vVurcO6E1kkaD5hWrGBEiImlKxKC5LbCW7PxxYyxthr4TTyB8kTy3N6Qzw
i7b7HI0dZ9+k+Em0+I3sf4rRnZ0oWnbRs8SRNKTJQvP6Nl+Q/kQ9q34Qredsnn5+s4K9s93dgBNx
hN5r5lrF/XlHXQ662I+ODFGsd8urfg0IVFXQewE5YH4tq93ZmWryY8Uae//eHvcwBL6ZJ+dQ+7tB
vjePdn/+3PkXgy3J6HWsnU/jDwrwkB03QW72Pv1OF+YXEorZCfBqIXfoa2bKRp4l3+D+xmQWSuOv
2vThxNqkI/MOINrHnA9PsUK4TplGrWbzrGy0m/z8+DtP4AhcVklX3vZhMDtEbBsGVEUjhmHE7ioK
yStDEUxDy/ZjDlLidd6yWA2LmL2a/s8udpS+mFHTtkJ6lK1l4yQQD/QIFCU4UefNChstsWlXafsh
xtAXjzHlHk7APuuFQ31z2nDiIPtkz7un2TtdFaEql1ncUB5ekqxFukfoUT/sR2AcyHNpFlTG+W8x
C7vx2+zMmpOLetLm0wIBu+zqICeVyG4Gpge/DglvABsiYGYrc67MzqrCva5ndXsJ4DshNVgfkYNH
K6hQQzwmZH6RA/FwziQyAbwsWo7gaXgZZ3D8FerbhjDXpVXQtpfl2TN1Jp93I1dP9q5n6gUO+hb5
AyyMZCE7cwkx0IONSImBtFESggSzsUH7g0OMUU4SdvEUp/VTnO6wIeXksBZf+nqcsEfrw7RxTrIc
U05uhzaIyinzLoAFkLckIydmfVgezQNfegBDHcZFKAuiDOc0+G8RR6mVSW7N0/COtgaCwe0BxLHl
18be6BsJD0c8Y3UKVs2Bg5kKkzK1MYoVIQiV6C8RQNjPnLr4yw598s8gKvTNKl3v2TlOiBSZYJto
rl/spsDZQGR0IkXcc1dUSOAZktm3etIY7Oi9uDA5/eDaKLxHzvw5nE8/sBjOYhrbAL4Ho9hjST5T
cMNtIGXWBL9YslXAZBKv0KOhMtdnvstJScqLAXRQGZYPXZ0jQvrETZYtx6enTT+02jcQGyXMqRI7
FMStypiVVLj8BfGj78gNJO/Rgq4/7vZk4xcS+8OvMaqTKaSKYWQw7P7EZzgI1QY9zfq+89kdeW1G
SHJMCGLXGH9p8GF8d1H3M/jn1+HY6PgujyRtdXs3/Ku1hAM78emuPyIAnQRNkZAKJT82ZbAYAfRO
TgZ1JL6M40+0uqe9AGhvjDszyRp9ID9zYW5aFzGWVbIEibBVASzsASvBVUU/b1TDO1tLUP8MFMT7
nZ43u3qFYmUnKzvcEJQ92CtU1sqAfRVRiU52MSO7k0sHjVO7O744G8XjAZy8aftFj8RRNbq7b8NR
nRHUqTIY125GATX+WeDqyVnbV0XfHH1GzvA1w+YSIVpH/OyGO5rboW7W9A0qT7gWAPrGa3IoxlyG
Nte80UjjzB1R0K+K88i2s14Ea2I4qo3pyxy246fJwYlF55ng1xsbd65lnfGmF+2gE/R5Hyk/Hyfo
NwfrVy3s0UGMmpFzGk77+CRdrPnrIGClz3HuZeTnKNkGevf5HG4W7MgGhu013voIFGktu+Zh71X7
YVbgOiB6P6z57pPmhb6wxRhrkl02PElqClnJHm2YZ4eT2ch7qd7piOnfP2NbwdlX7lIoCIrYhksv
P3Q/IzkOcmwv4QDv2sPhB+PUlCRdikp/PrqXYnrO1YTEMeMz6lzQPzXEZOPp38VrWxrEBj/PWclI
EO+WIW75/Mv0uvyYxjKCmXMX/hJ0DsQZvzrUUG+Hump+poqPsakhbKPvdJIFP000c5ZOxjsF+h5m
Lycbb7T1qFN8SeK4RS+z2s4hz5Xv5QM2XneG+X4dHwbxBaE8fFDcvT0K0j4WWdJGV8kv8BG6MS8k
dU3pVviw9cyq5b+xmu0OhKoMe4JE8EqfNE5zlnBCjzX+WF4zEOo4O/ny5mvzTT29UTHGnNo0HY3F
KbwneQgZcrdlX6Bh758uBzU35BeTmT6YcudFD2HKg+VzzT97GxzuBp5BOSFmHd4JPNl3QnUlMH3a
4GGCskTnxQR4QltkFBIgf73NFQ1p2XeL67xKY4kDnUd4g8+z7Jp6qzDeZ0VBTTWRmxNMybeljuml
GK5Xqy9w1BX6frXuISnU6eSN95fcohiYAL8dc5Ggr7ij3dRZClX2ikiiJFkcYg3y3/UKhzVaLSxg
JTEEsg6eb3T1b5OpAdCvGnCiA/ejODhEsz38VbOrrem9ZWEkayoUy1jjiH6Iy1nPy6lLKhsoDtPd
EgiUFpWdbUDN8KAtOo6Kylu92CmyTuDtTg4KXNwLal9dBNWK8YG8OzvFpqmA1krFwB3qiBXgDse4
vJW3ggNzfF1xwPeEs3lPdwJsOms4Vj7L5zgsIJBiMEa5RN9de6sOvdSC1jyq2sZmgwyRqAhLyvvN
Fg344WSRLYDuumKsEnyHTw7WqLEurxV2TGAdpafWnDO3B2CEXtrdnzNuckRFs0PT0cpPROrwtmzz
jil48O3OhF7gFhWp6rDySNSSV1y2SHs3Xg6eEGbWOxEXReSODQ1acgFbA8xD0lc7pMzEMI2z+1yn
pbrG/I1pDkcM3ixnm8D2w5IgY8Geicuz/aVRwDlQHBL6SvZPvjNeHriqmJyyELSfE++ZQLBuT7Q7
h/Lo5XRaWFr8uoElPEFTo7Gm3cU86+RImVnFHFyzir6PqQsASxtfQZb8p2/M2r6S4IKMVwV37Bp3
4/y0zaueo+CKCRothoODO5hAoDiLYZnPH5nv6y7FwofIAZE+cYc11jhQUGAIPInA6PtO8aBRNYpg
FiTmwU7BnB/SSSV1AYEHZj/qjNbvuW6d9vGp7eQcQjdwDh4ACNTuxDHS70q3bMUAiKMAVl94ffqq
7iroysLK1u4GP2PGZP9gdXDoc7INm3OL94QVhe0dC2AnHUWUuYq7ETaN4QPHisPossOznURrjtFt
eoXMb6ybAaFdBKK56vz7wVoGMevogYfp2yMDbx8evsB8583BxG/EfdhIYulsMcLlZcfuU3dL69w3
rOmxZ1rd8Kvh8CKmjQ3p0JjjnbIguAtSLm3MkE5Rihzj2yCkzVO8n8Ua56sNB0+mc+YTLeKN0FLL
fh5TKMV2PzhFq2hduHdVcraoMDSZ4uaXfnStTaZK5IA76iTqQekSkr3ITBK6Ln0AhmE8dNd98PYT
1Ynn0CVtrw4mDLhGbKn3HPBL5jHtiHZINk2XqAhqgr1nd9lEaSfRGfWN/tk6ifwZJNvrJllYtFDk
zuCzHu9ATHKO5yH9OflRiGvmi3Q+cPAyPRhLnPYilKqXros1jFjilEaPd8JSz/DfyXIhquW8sffL
LipD2kt64pcxPy7pu2FiLudVtCRW7gd+pSU/rtiZOh66rJRorYz7RgVjgKYHgXNPCnr7yXYfQubn
M9WNj8UO4/kNvvXUsMeikSafiB/wPQ9KJDwW5gOLqQ7HExmaGHRttSED3Tx5CEROhfoxJSpyj/A7
Br84kvZKZ8kQai/6GFi+xKTlw97/CJx/tKGCF4/8FgOnwy7jDxJcKu1ewWFft63bddjXeZznXBfv
rm31QlgXLkUF5YBqLAL5Y/Kpnj6AUK/ih5RtqBDYBFQs2z1kwZYxIpNK3ltkSPyJnTGpkncoGae4
yW2p518ubQ1HdNhMt2gp1jeC5Q23y/Ox3xu/JGOPSTz6GBnUsSx/DXOk/o1neQcH/zD4Enc5x2u9
g4fF7PJ8bgnU3tdXuFt9KAlVh3RFeGVy0HiDIqJHCfM+xsbYtDK/UIeUHLJ3BsS+zshrseCeMb1V
JbVy6zL6ct3GW5JhexXTw422v+tHd99vBycCGfoBl6bNCEHlflhRFQFrIeyYsLOSSSPYHMYvOIe0
K1wKc+8UF6cLYJDcat61gSanEeVkiyJsYawru0lyKOUaczd+K7gYIs31YiO983I5FLY3FydbgVDI
Vk2eX41Bt/6r3QN2KyhlAeOAfkEPO6Jc2PsK6d2Tmt58gQcv8lWX9CBQ5nqx/FUwvzr+67Z+t4pF
caXWYCiFa8myzFY1ToZnNB/mOT5Zz+JFj7E3PkQhDWgwX4nsUe+IxQX+zYeBmWUfOZypkazsObwu
PiOst6HIaGbNItovs0/MsyBnVWZfNce1AO3MwDUldKkeLIDpgWiuJAhSd7et1TN5j2LkD3vnUPFs
7hjJWJdObXBy98/p7uzrCdjvddNK32DTOVDGd0Rt1MV2ispmYbdsGIOn1YLkslWPYTwG3R6Uge+R
aTOJs++8yh/DbtKPVZ+kXwjYC7FUhtHT83dGakDYLDfEcvGqHUyFoWFfsSQgiDIIqmJpKCReLefA
l3gKLIF6/ufFHzBJEpfhMX/SU2Fnxpfv1HKNtJSXceGEbOwx48Fuja3zxmsA8QOlBQr8t8XKZvI7
6ovJHB2RFU20q2ABoaFhh6yjZVsREd3XcUIQB87KJSfSHhN50L/30bprOp2wx3DoCaAY1LKU+H7S
c8893zMdu65BuOvany7chSdLrYIc1+FKCVCqlvcWjV8dd1VyqqJ2cpITRetNKkAAsX7bBsI5QDw4
MTlOJQVT9dYDVeyIcFwtLFqvYJueoY5zpq129gN/5CFD2CCUI822RZyjOOQI3PYg5LXdD79pQCoL
1LqDTfPH52P8qr/sE76ZZi4TEhje5ms8bVM3kPNSaAXn5H/mzCRJ5P1JIMktJ5EkKXcm3dluKmlf
HHO0xwTZuYe9QVcqTwCwbFyveE04VWfHYeJe7Mh4DV/e0uAVzCVnlpHLllXFv5Fjwkn/WKGbo6/F
myt/+nTdq6MDwFaZYViow+JrFqAzeiLvPJ0oLtpBTsksx9w0vD3RmVGrdplZ8qMfvohLAhaFrE/o
08eSp6BfIyZmZ7xhLfAUOY6VI96F1zAF8C5UyA8HgKmJFj7TKEpfnTEeqN6NGj8CGpINNmOsi5Yp
2w6kRrrtAsZ5ztUEe4LsjHsFc8LkXQ0zuqusbgPHY9wmXjs0GkfdwwMF1o55k+8vfhmrp8MZ9UCT
wVRYVKj+sPXXeIcrnbamNs7mOwVTPDuaHpHFjr+YcUwJNwK5oQAlZtVBs4NrqBmvFMZKl4ZWgESt
h9nexLRxj69/KSAimkezplatVx0XI1H7IN7rVagBRz1NvJv1XTJgFMYwyDqXWXePFzIOHDOVxlDu
UlhBn/tuoyPdl4nb5/TymTzb4YvRkXx+uoPjKPd0EO8p/blljRF2S5xXGWVyKJ53zseSSkaeDjVc
WQcX5gV95kLA059dONAsFMwPyOIPTXKqdrdA/QSXasxdJ41SbielrbWt/gTmORmYM13jp2lINZbP
JWbfitHn/R7iVXu1ZtTUjy1MEt2tf3i9WYKMV4pFIr+e46O3hSNUM4vDOBwrPckUunG5F5HrlCuC
9Sq5Xp+oOMDaZEwFbU/blHHWleCZpVbg/syAWCI7K7sVffi/L1N1mb8TZkEF3ZKrA2poWw/afXjg
nad7HdF/22y9H6c11eS957t8V+zQctJ+Dxwpwn0OI5JhsxekDAZgFoKvljKft0r7mpNZTkXY+YZn
aqTGOi67bNdTMO3eSmNWrilDdrTykddtykBEh6hdrjmWaU3xJIiaP9mw070RepWL6FyRVT+7Yy+4
fS/SE2G6H/PQjo6q31bMyz1eiP2AgHHjPK7OZM4ZPI4j87mPuR93PhOFt2pxJjKr9I7fm1M+jPKF
fEuTiRGGQpqwx3yD8PTKWWDHSI4RtuCcipzfcOD72f6J9cJoPn94bKGwWIxGko2WTCosh54cwR2e
KNod+f2cUtNiaTkXwwGSoeuxNrsX36R0na41/Ppieg02ugd6T+ws2WQZdfACRGc00tdvsZMc42Z9
fNkdx5ojgBfL9AL+dXajd4vaoOPfErYERoJIUIHReeQL/FCjIj4FqKtSpqQc8DNyMYD/mX/SDXhe
LX408BbTY1O5jUnY9Kc9A3VxH074zhqDp6Ih4S2HsX4v043sD3eFd0LP/k7BJnfAXZAoSmxEWY4s
LH4ZzvBqsRgzAjWdTHvziY82b6ePIjEEWfBoUdqQygh6kEvrID6bi9zFymHn52WFtLTeN8jiuPja
3fTXxIHnwKepBk4RfhzAL3Jw+JirmH1M4spvxgz9onEqng6rbL6+Gijb21OGvKN84PJqXr396LME
R1P7LnLlq6nVYgWLdV9aLfYOUKeTQ/Yw1ouYAZBW1+ikuAK8NuGqpwgIMxmN+RgWM1OkYXQbYaZI
XLmxENFzpMBoECpZCD/0n3FlVMUEzx6oZ2ScEKEOzGktYuZKM2ZnZ2MASXzTGgMe4MgQ1AJn8pZX
uqy+/dFwqODvFL+HHfOp0oJNJoYvYoR/cXSOcB7esBvsrvWjeWNAIk/OqOMwswVeXc9ZJUY09aCH
X5GN0Ujr5pUC3HDGl3AfyzkENJvRCTiR/i8BN8iqrNBpn3Gy+XxDMrV6EO4YoYf4LMhxhKyuqTHF
92byUPtWFWjeA4SnZ42PUwmyKG+XblF7xvfV925t6iMGipZ6dwbHZM9THu3e7g7TZ1pAGI+ZMnKO
nhrff3Lg5eLjHAZWjU1Ab1q+RNFe3rMaBKha7RQuiSOVHW42e7Nt9ti72PdSVbUwPp9Vg/jwgHXu
MY7f7MLjiu/fo4+V0DibkCltrOyCb2G+/KAzD0z75FZeHzLXdi37bZxz6hHPwUOlwhkcdOJFMfgE
nz62wmz56g8nKC6qUCBZegTE3YJq2LEZcds2m9oYYOXNcfYI92mWPY0V2Fku98ZFxXun5JBmWTgr
u/d0JRleMTyPQ2USZ8cZAAUq/dH42qdlYTIxykAl7Gf45Fk8I97SOisu0RUeXY+yQmkoWCWtqpwz
yynb0ddcAPLLTR0CxxmyyAwKXQA3QU7QNDxA4aMbvNJ3tuUbZhHRMbsOTUmckQADd47X4BTNqDLQ
tst4SmYLsQrcyOgekRPnQynTJazPLWIemMsfLrGlOxwf1fya1HQ/cFvyU8s6wcqsGdCdxaxYEcHl
rpTJiiEB2MO2xjiYkw4WVC2ryEVtqTEbzptqC9d7szOnD10vcCwnMdJIU9ozRBdt8+pPDi3n7aA/
e6T3WviDhzBSd0FDvdMgTa0ZeGk93FS3OzvBfRUeFA1quJY0SD4X4G/Ys1eEujww7KTsiHsA3pha
Q+cHZoSlUHFKc3yBTXcBIBs5oaDYqslZRiZpNNS7zTXgRuXs60lPDmkH7+CKsBU2gb2rY9K3dxqG
xjoMCKYLsIhBGdBicSUwcD/UdlXtJIgfASMShGpS0WbDFEb1I4HmPYMW8col2bICEX2B/CRQd1Oq
0HDW3rIXc0MZj5VyqQOhIi5AD/SC1Nck9xn+/zMMB3Bo4MNW0BeJIHAT1jD9O+hFI5I1TioEIf1Q
N2LdgHu/HBRcR1+MmDFSYM3SpTESgs4R4WP6hC4tz4IVvDak07ij47qN/zv7xrEj/g9JZ7akKLaF
4SciAhEEb5lBnHDK9IZIJ0RQEETQp+9vV0f0qdNV1ZmpuIe1/vUPwdU+o0waw4aa43sv0nunY3Tb
zA96M6BkYKgwpMJ4RYZHhA12zCswoKUv7CtKBrH2846fOT4OzHz9iW8Ne6Y6oglPHMSdhmNkvt4i
s3kcGUfxxHPgpdoewtMFEiVGS3Xosv5E2Zx+TNgw9y0UHgiQF/Txb+DBYhQnEKTcLIZeNcZd+shU
gxIQ9+TW3BJzVNmk9fKm9lCfeoJ2rXzbWgPZ5dtSvCshPCrBLgfmSfxs4HyA9G7Wlsm03vKCcOoY
4dTEXCa94gjH1nKWtYQVTjsZvP0b8SSldVpCVAPCawjQJDDKgeGW0Hqf7pMbIyCbNF5vlZVEHp+L
blqzH2lhEYRfHbHgHwQ6IuGwVpdvB7ehb+0MUfmeIAVObqprOjn7ll2MnYJjhElwmdMjrSWd3hQc
CmQLML5w8bmv0UlbvSdKjnIVbsohtIDb2AoVuLkODdMLlMcPjd0tfOb0lfXSmmULB4JCqMyH3m90
1+gK8Zf9+8tHTsl+Wb4ZNMMoBLGBuvQzC/W/kRu2iv2Hq5r11wYqI8Ovc4t7eZ+eeAVAcahK7Re1
CBjZFnbGTIKKcrc376eg3OAVHa86Ux2ykQGdBrrTAfcTJ+ok7A8D1hORpnbp3MHXf55QKXSy0oR5
+7SKYO6hPKP0wxmoYGlaD/YOoLrYBJz/Su0q2FYeR4MQdx+F4pzZIgY6QslvCwyeTtXtr3/ouIl0
6g1O1V5UCfBOVJcvMthjDP0wxhjY7ySs1fgtuU/nIbnM4iaGRab3ahBUiS+jCsJ8nPTl6uYMsEn/
bdiD4NNcrUhHKG7HzvDudsLP2MKU4S7mA3MB0LsuJ3QgFOrEP+3XY9edJt7+sE7hGO/WnLqMd5Ip
DFbqsvUdU2cjTGkn0EtLXk2hyDHBqZlYYNplEvVDTjplfpMOn/Qnp+l4+SC+LzY4Gisq9lEavpQN
6a/Zzcnki7S9S1jgElAxNW6L+j0bpMy9CY3AzBKmTz/JMFF7RUjdbutPHhQATHRebxdlfD9yxmIr
tGcAthfOzqammyCwlbGSeudDQXsYx+2NSABSz+3Hw2carwyd8QdDjcVDC59QtJTOfMmU5PhPlX7b
bBTD6dsZ4Hpd+m+JLFw6OziKnSff7HRZXCPaCF4D+/u+ZGQ61sJBhXk3CRzRkzdCpG5m5PbzyqkK
3Ppe9qP1F5miSWVa6+6dXJEh7u9FFTGGb9eDh1fJJNe5au5WUiTrXtmFn9bntTZwBjj1Cg6iU3zl
IqZFXeEGZeqU5dboxDyPGcp4gpsz3/7fHKHRZiXuAViA0lSSjf0Q6j9++r+727tWvlpvJMX5MOA1
SRaGIWq3jIgImkFJRFIJVUltiKKLcADGtvVqfXWv3fYBZA7CYhak0b7sVjCWsrHpdW7U4PMEzehB
U23iol3V1h9tZb4gqK7Btgcs5lgDbwDbewWcM2zC0vjr3bKg5p9beOPMBh15eZ62/B3D5vIQeCve
b3JUzSNUtApPf2/3S/r6rzfMmB+nUJM80iiY1CoeSH1rA7uS+bYsRbjv2zExMzgvMCJgQAfQR+kS
QNbagBuZw+tvwBt5DunAeAMESEMrv5IgQq+iLKTRkrYnt1g8cu0c6Slg57syrC9Rqn2/lP5UF/s9
Z+0/XsvPPz0qMzsxAK0T6lv+gymZ4Chl+QU+5hzHhXkgCJqlRcv3Qo9oxnrMQWTTMpHcYpaCAvc7
w3XbCVcMnwhPnYYz7Fhnu12/zC2oXDs+WMBBfWAF8djiAQynkTdL8BePIGM17mJs0WctFmb0DJwd
fg1MZR0HW1cvxuTxpEHOcPodFbxHneDtSW4MxCSfZCYYy8RBUGlBfFfCO2yFYbRe37GGcIXOB/RT
jAtQtThD2ImiqXaR5IjRpQIULRZQAHGzcwLP+3qAkZY65oi9bc3EFfV2SieVO3Fw/My1vSPYaDQe
W4dGkTujsHNccPSNF5zX8y4WKiTxEzkA/5Ft5a+1RwNl6hTByn7SMVcjQKi7EPPwtAhxamJy3dYw
bAS6us4m83oY6T8AG6BVUIwY8AltSEarANeL5xcVN3sYaNdJuuM76r/UQVfzhhmiqI4S635QRBat
z6R7lVoh0/zZaMicQzHDVYYVC9ULSkCDNHvMVl28B3bbbnkNuPUfHu3hl4Y8HFldDGdHf02ywtMP
zeb/+TBPSaAOYmAH4IAxL9av9D3lezpSWaH3aZsvcPzgadIIXWFKvJ+QsoLXzgjYePC1gBmS7RvK
xQrIeA/RaBcv4uyDm15QTb6xuiIYh5A360XRd8V45Tslx/5GxANzD/sDOVm5Mfq1M90xJG/ErZfN
QZ3Hzn0ca2rLBRRdL2rtLB6MSxDUWZkUtqknTcfJIhnDL+jno3n309nDEF4BmSHCSe31h+kNI5V6
PONOPTIsqWZ//df8g1z4E/WWsZIDxh3T3Ks4umz4kp+HtVDWgyWua3wo9u+fZm30p8mshJ/7macR
/d+NXqE0d5jpAC4UJpONAVf7E1XLXNEDh39Ra/t3dCzAVfom0vfPcq3oHiEs96iE0kF3zPQDVFbB
0SSBX1XY4wnl5OMX5m96EIQW+TJa5uDTAjAEhxXGRKNvcK1tCV6AjowWYDJhNuD8MBq+rou32Wzh
kODiQogtkMUuQZghxcaJNHTIjzKqYKv+xCV3NR/XGI7aw4Y0Q30u1t+DQadyod9qTBZ06ufy/LWe
MwpvptDMwap0H98S07h8QPdgdzAWbSI2pYxgSHIHvycWKaWRbJ5ykK7EPtUu9Ciq4mf4WlWdK5dW
vhwcOH9YOqw9g0DttxsLWqo32O940vAr7Vn+++d8L5ycUWaNS4ezMb7R3en4/O0hkuCKIFgoiTgz
BWN09rmZgxmfUmEdx38NrcSUI19ktAc5Q1gWPTR2F3Ms/4rk0v68CdPiBG+4NWQrRadhfQuucYph
V0eXvexLnxQMlkMO1vISCCtHSO+nWXgH65OdBl5qER2EWkZ0Gp/llKjpObixiCiDANrbPbm/MW0+
1Akq/rpzJWInzHuK7Ad5GKY91jhz8W+6KSi9Bb2Aac38vYb4l+JPNlOAtUMUj90ftQ55L066bzbS
a1Ixl928R97IcEh76K0hbAUXnBPFggrJnOTXcNA5RhlUVj7yYGMuBVsEFx/sorjvlvoELJUJ+mUF
7thOkm4WvjY+bGkagSW7trJJscYQrPqsk4E1/IQ9F63TlIEim0y6QlCM1Pwj6+qPKSMcmSLsZcqP
oJZhy4rzEupuuNG3KeWJpZ83xmuCHA9vMXmXXH9X4gRjkGU9d0QEDRzDUfQ7wQwTJhF0bvnyXkxV
YGG73CWyperrlgu7wX1nMxFA69S9OwHwF22lmW9IbQBpuftvoA9mNLERpA5vUg3riEOVcFI8qm7+
kLePkGQ7pcGeuR8YC198i/Egf3oBNlxDYYkgxBkCKD6RlwsPOnzQKvjjxYmhBCvJvmseOTkY8V/a
HX3W6BF8JsX5kkvW41yCaPGelnVJAMYqh/zWrTvm2ivmh+qk1NFcyvYQrItGllicyek2pQWSzGXh
IcAbquaK8XfBX2JTty4nJBsK4Bqar2hilTAfcant9yy3sXmHWfJGiYSgRvlY4p5j0sP5Z5bV6iUM
FVgDOUiJPgZ5BcMYZibJM4wJBDOO7ryeotyKaUul3RfGjE2PWrnq11PHjsoRis4INhxGHhJ7pLjN
q+cuw1rhGTUJrSGblVTe4fa1fhpRq9lVESe85dKiBBsjDn4oDh55GXXQ2H0gBKm0TZmuCIR6tP4z
t/sXNJFAw9HhhhJwU5aW3FulCOXBFi+8dScjKCn5SGNjIvp1HmTBNBFXVL8CRqHAvZbBKJ+N/gBb
aD8/70X2vhiy1XfkwmLOR27nul1Q1aUJZAb48UxFzCZbJ60L3pEvvsDWHAOnknRDOOKCgoSe5BMO
01ADa1Hn49x7Ni/r0ZEFjDKOsBQSZh/2Q/Jy5utfmm2+4L0x4DegZBu6bzXUvoQvu8lPWzsf9HJI
yiA2DijDrDfp07fFiHSzHlDapuOkRyXsTKW0xfPj7XC9qzf/Pl69Xp6E///kSr7HnPS3TIzPDWg2
VhNRZuJBSmnnZweIEHXzcyVxG7ST/je37pT+RJLTHbwdJZ/KA+LSbHUQNwMSCKMPoHGJjIBi9iH/
0jfg1JYwjBk597lar2i4W5+h8sdqENLCMWITMBV4zUYEBydIRRPO3PWVbCZ8Yg+kRvfmjZEpdArC
jPQfYp5KCS2Ld6PcLmZYtpMPBz+FD4QRHqSZslhpalxrcX6HwT4qbOUWllxsXHkA9V91wRRdYSj7
pkS3B+PwRUIhvl1w5hjJyKQCGXZT00kuHpX/wIqQagA607wbBKNBIClcP+1j9ayunpysIACQW1BN
b6+wTubkPQ5pKxQ7rSc5kgPuaUYfSaArYjsoGgr84u1c93cs9L5jNAe2obpvsMUaQNbmllXg8hVk
9D0xhxq6nQJ8wXEM7pISc1Xte431sXl3y0TzRtffF/G1lVWeKpjmg8WnWH+YleswqJZQltTCBmK6
PvcK4yTV7vyiX3OEPof2g3ZQo3Swv2lQocHZpCWjX9v42BnMfpozeikFTqRmcVK0cpjxTu72F4Bp
Re8sj+3PyGZUVoYPt4ES0rgdiIdcXxQMXUbx5zsXaVl85GlzeFOiPf3xk4mKnZfbrnfulI4wzN6/
hAIlpa2XcaqHMDbwRgF3YWQOnwMIcDlcbJUu0tY46D2iH9ySAQmDyfNw8tH+T3+UgcdV10fquWRi
RJPucCJpiwpiweETX18hBfLQHb8XeMQl3vd44wBDP6L8DSCP/+Zkie6UfU0VQFne2S9AJg5zSPG6
I3Mz7a4RQ7oPXna1a8SQdp5+F5JzNSBmCl44OxWKBoutPUhspgbdV0XqDxIG8/n78Ye9dV1iVQ8C
kluEZbInFaaB4Sd6f0wMeHn2wsrLMmKdrpyvP8gxry+zy2DI5z5XIlIISTsvwhKpemeNhBL8Cgl9
18re+PQJukxsiGRXYiPnP6a910Z5NKLWa+Dd9H+fyeBE9sBeja/B9weGnRFiZO6DL+iLjzcmuxfm
fw2890iItACLphkPpIf7ON6hGlQQzOwxkw5ujDXCriG8rk0Dv8ysJ9wB+NsxqlkN/JoR/pRF/PG6
0AhvtMtzspxpMpcoT73XAfeQu/VcGuH98qLn/iFtMxwFcqCzLmdDBZ++LxrOxky3lELNnemtTcL0
sojKGU31ICJ/B2n0PFm+g44KaSvP7m/6fRNCFtjO+IfgzwYZVke1twVQRULvQC4dTtDQ2epvwVhV
+QZpXDELRIXMIQBrs/XBqavHHMf1r2qrMx4EC7H3DIey9Y6nmv1w5fBLNBNhGIWvRcOdZLjVwPz+
vI8vMenKzmBVF5QiXBeMXbjBDPGEukvryfBtltehX/DAgFZJubNyGiuMQEgjZ3ivmrecBEnnzQRx
PnDLi+GB2CCFTUmGz6J8L5+yKf+JtJMzvGCeKuTGViSlj+eNR4GpqnYyxOxwPJeXDBHcTHh+Dn4G
dj+2yzRUKjIoAHfeM1JEVXwQE7guZI7D+HU1OUyhAd5zN1Ptwc16DUjxwpfe1Cufs1r6HmqsWwtw
mxvaolDJLJw27kpYEAJRTTEN+BT+jcRj2Jy1W60lXLmrSHFoFNCCiIFBOq30jbGsFwgln/GQtjgA
noR7s33DJ6AAlg7lrJGccpswgAu+a3wGcjGjwKZA+OQ6BKWTefSIhhM+O1e+KDd/jDr3903BNC/W
qKC4Uojcg7Uz+RwGxD4YqneNpJX8dwOOecAX5bHH1CDfitRI977LLhojDELHCLH0ymWybELt9PhJ
QCqZ6kbIhyBG7erBhGiP6yZPMNtPD/QguKTq5nVF4MgH+cQ0RRgBReK2bnHvwulJK+2vHr6AZG/2
qPWN9esga7ukjFglxgWHmmfcetDTv/m6FkYzAWthjCRhINwyS6wjf1OieCFUZPazt+GbasOtUlH+
DhajDhEPzdZ2nLvvlwc4Pn5s5P3rJ6NaqVorq7l18cLkcSY4FPFSgTFhhFaT+g2S5WRf3zCQ6QmO
k0a2nUc51cyo4b7kOjzhHDYWqCx4KPcOg1IfZ3Wa5AGJmSIk5muPbva9c3gfuuYwVnlV9jMsFjLr
9hcSjzNSrBaraiyezxXuGqX12ZOqrHDco2O60gQ76sd6QmlCLgQvA6oBlotTYFsdJufs1gi8t15/
ht6bZoZU7DYccUoz0nktMDWEzP4hjM96MZzTDlLw0C1pke9Svt/QGk2v5xF5haaQwQiwnnNHOhYN
XOVuqS1ersYCgVvmcN47rL6WwT4oFuE37FjYFiBAVCAPp0RpJGMZfPWh9iTnRkVf6BnwXph+WjUj
P/wfbpus8HnaT6jPy6SzIesAToGpItYlyCVvYyT19yEZMRbJD1ii8lcvYhQNPq47rsPmoLH4AahZ
R8RYuzrn+1m9fH+0bqV/oDC9cfzlFWLVQPfq5ZCixo2j/XxFBcrTRoMK+A1lnqRAOkMDEoo0xzH1
pThK6gKwGto6RbBLW0Gz9A1pIrCNgaXl6XNS0ZmznFpnTGC9JR0Grsb0HWR98T6xnhXVhjTwhsAD
N7yaFeurMpM6F7r/ULIHNFg007/aBMFYvYAyhG3zjlKmQaMM2R4F7YYZetsDRidgQfWRqpC6vydx
50Cy5b0OyW6Kx3O4OG8a8cw2EgL7uiVqdwSQEZFtgjs2mHNVknZR/JS4SBck5ZjPXW6ALw3Iu++j
KyzOP4Lv56+ODUm9Qm2ngjiF9BSjP4l2ByrzdLDHKL2yRxexukpxJfTrap5/vNsoHJHaM/9euQ6y
M2XLEyLChb5F6BnFHi1y7ghys8N8M35dgLFpu2EjFYeazzkeDDf3KQ5cchL36IGAfi6jbnVnSIQH
tY2YTzbzfKIXU6Uhw7SxtGGgSAEpX7hbu702fTCuGqvBe3fvQ+zGRteJwW79jDYlU5KHhexrSH1b
/nE4JwTJ01dvpPviasyIh057r8y8qjsqgx2X5OOvacPnILfy0xC75JrU+jRAg6YtDMmUQcaf88fo
xMi4kkkUY07O9HT2gNKhs1LZsl+Ih6DayBG5awcOYITUHTMWqzx0KoCX1u3SMOHxvg4Yvt30/ftw
pR7bQ9YZb/L9a5WJ+MwvTfaJvBMYGa9oOLDlKTryegeKDkp6cyW0Azn0wSFt8lwGneOm3qPY65CE
qLNsiQ4cqiq8CGKxSGEGRKu8VpjFVQh/chWqoJuzg0hE/e3HzuflpKo1loNB6opyBnccZtOSk4K/
YknxPgxIxPlrBVAymD7kYGR4TC5IdlppYC/gT67GagmqkgdSLrE6xHBHxvGI9t74yxq7v7zLRZ04
euEMautxqDnFaQXL6PaavJsVsgypP2VX4skZaQFUxgp5jYcy0lDvZAxLDWDzOKXz73fxmeLJk4OF
Cv2nVZ0+hDt2AizCG/hsLGKeOMB115ln2AueOjAXysvajeYR4xYoRSbpBdQr5mjlQQjuMUC8S+7b
QscNxi4CMObulLJF+K4Af4HzFDYoMiwlXPo4n1FalVNePY/OKx9W5HydFJOZdvE3DGFtI9PKok/t
ACCpdlV5YFswPeY9sAPnQg9mSsnBegArT6Kj8F98Oa+7XWx5f9Iiejnn2A3WZVijfTf30yx+XR2S
MDIgWe4VC04K7IsC2hrMO3us2IiPJHQ6QAW6DzuMAghDgpFXVzYInxDwnz/zxe5xWSx0Z4HUMaZQ
A/xPl3lu8yN6XAN8EogErXA6vf/96PP+aE/3U3akz7A6ZuB07s36S0BCLbLQgz7/QW8CDCPA4fV4
h96S4QpXGsMvJ2b/Ya6/OZIT8Su4WCknMLfBAr+BYvLM3WNMCXTOvDPDAAcZvBWiJzgDo5jhPTGd
92WXftyaM269m3kVlwmiBaKPQJTyn3cOQmHPwnyBR/IDfMIWn/y7sBc7ozUXrBCk5xEiYfFNreUy
OyAUeMpA5tz3KFNMww+ly0y92kPrj4o8hD037jZABnc0BGR/5IL6uzMKC6Fa5ZjnAPSTWTyI3tXZ
I4ALntbaCzQHASDoM5b40Al+EPhrF1bArTFRpuEGTL+6HoU5ALRBLIowNhO06KRalExbudsodkcj
oQdnV35hAbKXbU1GTvWlRL2a6+/kfWg7CAEAviTMYgnh5A6coavVr7rUOnAqANQyjP2f/voQI31p
ckI2Mvl4sqcgfWIe+4LRUGOZ7qof3FoSHi5e/lFv62MvL/wcbTIfecwCf4jVzVQm8nLk3D/j6UK3
jio2zRTPwsFoBNhvQCVisXRh4nqkK3leMfHwX+vF8JJf8mlusSWpLfTGxFkeevLV8ZzjIg4KFx6P
+oTrIhn8AqcN7DZDg9Wwvmom905g5p42O5IwOmqd4YyhpXnOrJ0XkRiAXcCNy9qSQTmd+i//YY7/
8UZawOflbIhwNnNYYm1tk1++A48Hrt++5uMJjv3mhzN3QgEhHeG3umMXJp0mLPibDSQmNBQm1ykg
2f4lIVmTdF9gge6chgAtOiLqveBPPH5+ELJhvzm0hIoUAI7R9/czaxy9d2VPA/MpuPbvF/hdaKcQ
+xVgxz30dSyE3oJtahmWps8lfIF0l7HKSiCS+yoQFJmno6+XaTu7briHJ9r6xaDSPAE1pq0ZyrKd
DvEtRxltQ89E9GO1I+63qH7SqmFNVHbgK9eg0XCMm9OOy5ZduxRpcIazxWmJesvuoE6y6jNx8aIt
QX1ScIETfEC5cX6nQZ0D119z83J3yRkzy9MfG4TzaCpSuMmAQLeC2PojJNu+mlhAA9fc0fFm6yFY
PGBC839y6Uuwhe3OXJWgvd1oGmqanbz4zmAVmI6RfDE5nZ5+OXk2s8my2SGScTBhgxI/K2JndkU4
9J7yqi5PGGNvYRKmU854EkxcGpOfofpP02hAV+avMA8VjxSvNyy8Jtt/XkmY59HQwIGGf7YdEm4u
UG/ZYl4CedHlf1gQKhHZh3juv6b4fRPAvtTXBLMTV085mGzIAlAD5fBZMUCCF1LgpkNzy9uDdPYN
KOJUpj5Usbe5eptQYn4QQnLelQjqTXzxO09oifvJ4RVQEEFPQGXpvM1jYx/P+BPAB3xAnEuCXngP
cEruB0zW/LdwW4FWYUKTvB3VDSFwm7Fh5pP3SnWeYc+3WHymr8VrQSfwW0LmZ/ryjfogZaUG1KBj
BYYwf7BOU2wmxe8yLHjSCR2zebX3e2lleFgwOXAw1rfM0d3EaxjrofIXDUKMqgdJ57RHIhqM4+vI
a6sIWfqp5WpD30IO9KZZLZuJEXMdk8eFHxsqLEdyKx6k4NP3zDxwX+PjgbPhphdMDRDla4jTwQhe
gNJ8nehDO/6estikiOYo1X7w4iVUQ0RPDYXXHyid9PNYG16ylEkKqAKyScsZTRNZoMDeKjVvvf5i
McQ/EfDybfFSsEbM4tQv1hmMmXURDNx3BhSRxhlmfZfr4iO0WTDl8AXpLkXwZEzWwqxjAp76xOzZ
32MRfN1iLfoGU91CWX0FrZPOKpgskMp7Dn04AWDReGB+/5HECxgPZhXM1zpeKvP9dtuh+ALU4pDo
XSgzAOXDo7oUEUQ9UynHYGoA7GeVk/cNWtbYFuw1Jsn8ccszSXC7ZTcHoCzwq3DkAon5bRkb6/Mu
lPHWRCVPyboe+3L89HUMYAFSsY7IDnqkTgcIG2lJybX1qh8NKs1nCRSmYVwmndQZcnyK/4LAAH6O
g6sYBn+/1xkhhoJH9fFln47X/EQye/SGDMpeWf6lsEgNSG2xX1FestO2HQDI123RFAPxM/VzLtVZ
SCXHgWS/psDsqBBlFgpnE3wwlobVTrbQavgCZjADlw+YqVc71Q/sErThk9FZhKQwvwLZg8DpCs8L
pu5rMVX8N1EUF9srIBjWJkPMy7koAZkxFDDXdDL+dSkFHEeS/fHraeVBCeJd/D0D2OdxuiBK6W+F
lSGEtNr9uS56OAMw8rn6jCWAUj5LZ1TQWMrz4Qo5h7ZSPehrPRRH1aui5pL/IXefIxdJQDcR+8Pd
/IjGnnUEEIS6Sg7lEIbTD41Up5kcUBgTKzOCvlS2NM7niPuZGA2Y5QwZHv2Wuwa1o2Ty8Q8X1LAT
If3JLw+48chaps0FVcK0wzYCLwePYapBswbs9z5qFGC0wG3t9hI+4m345nVP3wzCxMLBnNLvrC+2
KW+3H/nGXkIUjxkgxxrfdp9tVQ+7jStRBNPvyIfxd4taOHkW/1mGDAgC9RNQBy26LIfFDxORcmzj
D1eKLBTRHa7HaDb5LEvuJ//GOQcJgiS1HT4um2qTz8F7JvpCoOJ33hHYHRorQlkmIpLFGEJV1KH/
It7TWUb/Pq0Ldb69ytzmxW0hJihe5zf+c2LgN5X6MjYiZWRQw2IQk4bgVgpwdAUhCXTLeo6XTDS1
TbGl86Cy1UKGvHQDevgcOcrTuZ7fBpvUTvLlR19fISUQ94HZOqXI+WVlp++myBdqaafPMH1MM1eD
rBrAejPAcgaHhEqDBZxiySKFKpOEc0HiEbSQxHrlW/nAF6otE+03tZK+5Iaq8DLzxr/qBMSBt/PK
HV5v99ooQPKyBcEUGRunBGfVrV6nvsKyh4YHSMRJRvWPg5M1nojTFm3ytFjgdJd4eCcTBfzXbIdQ
tehNGwzbrCGeC9U2L2ecX/cJP+oW4dg4SL3kawHWPH4beCfcgyGYSerrs8FoLYOpNPMryk0GNkaI
MdlIj0TlxnE/YaLSnTM6WB910tfq+GfW4PVmq8qEM47XBz2sJKHw6319vY8GVHKILz92HaAFAo4s
aysduQjV7sPlq1l+xx5EQKNxa67yxq36yUDZViVEpGyX4q1n98cn1jRc2DqGEpZEANoPQw1utzH9
AOOjbQMwtB2qW6W36194AUnOWSLCa6BZa9ANHsLGB/j2atV3a/wFKpkIHOHYxApq0MrP9vgCTbkE
H1cvxzGUiWjJMsCyAikU83fUDifcizBbw1dg4OmTBDd0wEDuNoq9elowHQ2B6Hj3HdDgw+lGE6yR
i7fHPZpskedcj48TLwNM9cvVeKHC+gZwXVTIqqrfILASaaV4L9AkI9t/o33wKDEUgDBMLmPK2/rt
MhsBqeItpQhtvgta+sEAdbNCe+nK7aZ5zIa1ow2gRUrLDBnxh0qrLmJDYRZh3Sd8v5Z805b0LTPV
AnA/bkbwHJAAPlAI9A38s9P3BESGJ9y5iRGJoA8DiZKu9nXNQKHiNO6c3GdihEsVwiI4i6rZKhNp
GPQ7ndqQC4zNAHB2MBa47ela0BG4Eda8lRA8qQ0N8BKT0WyHcOLvKQc9GdZPX1o9Trga7rTGySdw
8t4HI6o/FvACTU3emT1EygCQHDZQht+l5tXJmgVGmzMEGg+Y/tLd3JRNi48S1UGHaZ3VvINH6Wtk
plWucaLD0gqv+akY5UMsv1rQgYx63rR8uHiQYCmEeoESAFE1BoYDYAmoNdcZHhDMyvDq4ARd8jfX
p939UZo3npIdU+ZcDz99eVdsl2nNNOs1oaMifDweUjDK1puCuw2YI8gnpCBAMhCQoCkSB3I2VNGk
0ayBOQ0qjxdbvn29i0blBtrd+K/HOnJk/+ablBMEsA+SYc5AwO2eG0YXDwIFodQViSVp4WNgta19
K4PXfcoU/P6w21mfbm5uUsR5HzLeGAyQskAuGuxHC203+nsumfHoCAoBdKYPaQLKwu84OfLewUei
Uv0briuVLQ14+GiH2y+kHQtkjWGOeTtqPjLbKcvCSk5KQAOGeYsNxwT+H/IBbL0ewVDQAyWzXhU0
SgpVI8Ml5/ChrF58MPpMZyry1PqHg+lyv/Q/zJrS+D6bYh8JK8yF/y/N9y54QwJVq9GdD58oT6/1
k/VrYvwaAeN9h4j2CZMCuj6R9ISufNdb3uKck92eOgQCQdZjxLQi2BeEAlgNGiOqx7Bf9WtFyIvA
u0DcEmoLw9OPaDijpwMvfw45HBpdJ8wKOroCeTaZ2tMAsU7gEpzwCSECguoINRBjaRAJftN6zbKn
o8vsZpb5hwG0N3iPkKehiECHcBCCxgnU4jVPUnY+W/K0OMBA709tPA/as1BIQ01cC6vqbvaeP9yn
EPbMDo2Xc+xDPHAw75/cVjn/cmY5mqCXowXqnjGEJC9bFjCaoMQGD/74V4Am1e7G3A/by8BbmFZl
RhF42sDbcRGGxZ9yFHwoeG7WbX6bS1UYrLOzgZRg1rh3xMjBZ978qmvYT/JpBBf+alU++TEfZpwn
HR0C71yiE5i9Qnh273Cw7I7qqqephuFtw+6AGXvdSvsyQpM3MoeoC1/h+YxHURx79PwBP8qIEPdN
q50Os5dtUJ6//sPFXJSjGpWjNx7S0bB0HwCzULruROTasLfGf8RUCAkezDrgV14zzeNtPjDc+EwG
xw3bG0yUQCq9c67a6RTObgy5y04ZhkZrnl5vnoeCw3WscOy2ztVOYbLBI/aA4axyA5qOGy6h9Si9
hG/BxxtqrPTci7EsVBeGHd835NA+kdTCFwti73ao4JtVh3ihrr1dHwIkYYAwMn+dxpYlV+Bw2B4u
ZgpW6bghHqMIA8E8apvwaXh3vANQ1ZKlFLCnt5zFW2p6jULcFVmooxX+RcI7kcNrt0v8AfoxQam/
BSxWIT7RuZimbrs8QO0rRP4JSK/Zndf6BAwGPvcV6ajPhu4MR/BfR5bCAMnmHKDVGlJVM2kTHFfB
OVWFz9o9Fk7pmI+J6SNbeiqX7vl1yJlO2kkfxqWw9aywI7Vfh/dEUlk/meHAhtNsNT2vh0hKWe5Q
gN5kOnIZMLDLr76Y+dLlgnaRzEIhsBb9ZIDYLRqE2nLxtAuGnuI766rPHgnOOSgnJFpLXWFE4Z6v
AhyFtQc7APNV2W5wkkVCNj1D5OTnTOMgGILK4fInxlTszAPDUAaVPizu9wQmM4sVppYwrVTZOTfc
afNNjCXR09IYPOAmZh3EGaaDAp+HMecfdQBQ3HyBcg8qDOpD3s9zySxoO98r2LYIIfnzQbDePgm5
M+EFM9X7mgwJn/BeOZhpzX1BvA6E5/y6lYWLGPROLCVWPyKWaR1L8R1JqYCmYWefjS6ULAFsalas
zbqHdY51Vjcy685Cf5pujEd0hnzO7XTAJckDBLvBEXKfQ095Tu4OltFoXAR/vTf4JQhGC8R+58qv
nIX39s+ebkUj7CjCkPqaVJeZY8zVn94hMHgrrOyjFp3p1Y7AKr3GZnEelXUf646aecovzlngPEwI
SG0WJ9nAPuBczbxcWIMFZw4JDKFSR4Czg11qmnBfF7BgjzK6RwrAL+E0xuIcj05genRoHFA9YVQO
n2Kc73H74fnDuxY4njmvFof1em3G5tMWDl4RA0sqJZk2WXdeqXnkudz48PmY+PLS40QJYM4mVmYt
tGX0++S7GAtAeVt3js49MhcaAHjpwTTO8SyGHSkdMkALChuPjfw4vJi0WJxi+vzoPf8j6cy6FMWW
KPyLXAuV8RUOo4DirC8uTStFHFBx/vX9RfbtW1XdlWYqcE6ciB1773gSHVYLiaQFOP2GaQ4vnycG
/IOR1HL5GJ6VQVsW196mZI/QmD8GFQJ4n2wYcbMXx/tJGMrBnoD+mwp1Jb9l4cyymDILyL0KBvuw
5pO3wbopSHFT+uR9lO8Y9TrhnmCGF/yfl0eGxzQHB7bHXoZt3dWLy9HwtmmRtvAonqDDLOdOO9gV
jxdI+TsCKSdAP2nMgKU1zKNXJ/g6n2gHCb9HjsGThE3Uc9ZXRdjpzNEnQMr01hjtFDnK7z+3mxn6
MToOdo6h+IMWBxj2/hhApC3zNhk2Tj/TdAbSDmGaETx/vQeykjFZeKflxiEPoRuS1MdXQeNW8huS
6BZNrHixyI31uusxDFHLbJ5u41KCkIDaiY0Y6ERDr+WQxe3gCnvWzws3Ya4eQbyDygRGENR2YpYz
r/Psstg0yw3VBI+obXP02utuCl3Zgy8ETd/tYzENQ4x7BHfdVhc7giNHE/ni3aBCh6Qne2ZHXmLe
ChbjnjkQrwbwAKYYqk0DnIFQqB9mEFkajDA1chemSsE/hwTl0oKjy3TWwd7qOqUrVU9aEL0w4vq0
8R9PkSLAiCYrhpJbmGqVagsilGgFyr8M5B/nEWXiIXvQzOZcKQ9jA7VSqZ57kp2h4w/DB0NOT6HJ
Ge8dLdWo4+9DBwi4FCwiSJREcfdbxTNkNI0yQsb0zLS2smwYyximN8ECqp6aUdfipO0yUpAjKU2R
Ji+63neKbV8XZ6Dkm+xTa4I36/SxQCS8z06Z0IhhANN4mVFw0A7H7kuuuOqT49BaZbpl19VWxG9E
dBScFecxqUWbZs2596DmVdqi5R1lWdLPdMbIqJC3i3jHq5fMAdi5BrRH+fOajbGDUTRpw34JVCxm
3zBLDjwmwJHs2VEGWmu1PG87qIPtf7zlhLQwDig1yPb/DenVUpWSdP3d1xGT0MRiiCj1sGQDU/gS
iHrdHlRnMexsu04PVfGFcBmPH5zw0KORRPrNLqBBaSP9feUcSdJXes9oHdwcNSSUEdIg6NChIf5j
d7aFJKRIz2DRMEmHvgM+nxAy3UPBYemXcyMiNh6Ifc7iYPt/p+8YkWCBtSSZMwevWB0f6dXSqBue
AcQ9a7jPpIO3K0SI1Mrvgp++w3//dkmpruiLOKhlE1DbNnrQ0Qr2g4hipUEHO7wZ0mr5TNBV9JoJ
uW2Igx7Q1vg7/qbo6ZFgiij7pAPxNKfel7oFsWwNquZT+VJDLgk7LP1Vric0hhnNDiwUUnhm5klt
DhHHI2ay/Lp6NK2ALAhM9H/YMbb6yzYeqBGVzuym4T294QGPI7ra9TpgyhxDiIddI0IyQPOQb9YJ
+wg63VhY6qod4WvSP6Dr90BmcI/lbgc4h6x+N6icr9z3iqYmQ9ruPbrM8hwQuJIDHFhONp6DD25e
x2CjVTMTRjU31BZ38fF4gwPvjR5ZybzWOsA4G2O3IzKKfPDv3t9YqBlyltutI2bFHMhd3Xv8YtQO
Uc6v8G+RXgpQ3Z9zCG0CBL0C3faP2EhNGfTz+8UuWRx9Gx95zbxe03lhFrP7GpJ3eOjExjskopwG
PIxkH0mWhVELaHbF9GdZ2ei+l5j+riX7egfydxOwbYbfpNdpi5C31PhplLcwysjCyOYYapnfUgTa
xCioVTT9QgOkDnoIJJaccpr4RD7COCNMQQRYjnE5J88KK3Hoj8pgj7ThJMkUFnF08ncJZw6fcFIG
HCMUylIxrFQZfPncZbCKYazRSOAby/6TU6XPFuaIOyz5GvYQknUhXHDJA6rRlfryPSuDerJaEBXB
VUffqB1RdJCN946jqn8KxeyL3MunF48G65o9OfXa+OG4+6FcHNMph7yEMQIsn9xcyOdoy4nn0BqN
h5QoryB02Ccr0k2YDVeSqp8Bp1LD9lOvYBVc1T/MYIa7f11G4S7u0aW3C+WcO260xZO6iHUyQB39
z8QiQ491EpNvztyzAH0bSeZAG5EcksJOnCF3QoF5WV5NA4cU3N+zaeHd+E9h/5xwSeF2HXBpPVHj
S7g5MTZql0i3A5v7QHR0UoLqC0Z0bG4zqQ2I2g+LY6R/VH8lYISTlemd/Bd79oQHP60kO+uEomL/
Bt25kH6gNSqOJW4OX+dPckoxq5aH5G6yLuDImjUIgP4iBSUPW6pokiQXpmFNTDpRW4BSaXj9LeSQ
C4GU2FB9SoSCLE2BI4XNPxpJujpf/ONsF96i84wqafjZ7uKfVcCXGkXirSxOlyZAYKd+nljMn9J2
aI8weZu96bLf/Feg/dj9E5jLmjMoePqf+Y20AIth86dE1YSRKtx6F4u3hZj9omW0shnplWfibI/N
Yir/3k5ImhEw3n1IE98ET7jj9O6X+R7POnQ7TCWmVmUTh+scjRdKSvVxYDdw5PFzcA9xVw+YK74s
iBuyJe+h6hWWe6wO7efLT/zwksWKPp5GtWODBzEgM2cyVTdvw+u79y2CDqxbdEeg8xp03umLmKl5
ZsLGd/oHmkbPdD/kz6LV7/ze0mYqm88Z0Z85xvC1x5cUtrc1h57q3caiIKSSAjGHbZaJZu/l4ejN
Qy2ZbQd7FMmhzaSe/AiriqORWVOtEb3dYFXc0v26+0OrgRSn//ClvnsyzWqXY+3QZ5wIiD62Cc10
P6RHv36zSp7plyOMXJZw6a8WHF+e6fUBWWhXPgPcQVLKWDV9JSD+dNkM2mfWiIazu6UBfJn8Fj2Q
GnxIKYgw3kUdGGHS8sIwU+bN6SFfa7kZE4qy4T/uReYsd5LVs02YMcnMSxkccodeKx7N9OMgmLPw
gMg86HuSrfWJkIhO6F+1Y214ETy71wqkRzWF/55Pe8yRpp17GIlf5hgNBQ6mk9YAbyAwvn8V7LnJ
Y3bMDLR7s/bTX/lViF9JaA6r0NrSVxDNdx0xrYpuuV44I/H/MMHzuMkwbKeXeCnu09XYYS/1X5gi
cWJa7hQvvYpP3EOhRniV7iUtzuIKF4YW6d+2wZasT9cbssNbBaT9GKs/8CpoL8pQz3Ep57l26dE5
UG1pD3djPae07nVj09/PbOYxeFuo8EMZmHNQ+G8yeUYxaQoSlctPmuItMcDeidoyrFJ70iRduiK8
HWd0xWvrme1jza8A3np36MHzDvFy28k/yJL8hjYtPaFBCcmRzhDIH/2135IhcjTeYijgk5EIi44h
v7wqM+Im6gzPFR+gHRuq7m3LjN6RsW2l+rA7aGit0IOdFidVqxPf5yjeApOlQQV4QZeCT7zdvgeQ
EUg5GFV0QDhE95XgSTX7kqb3mZklXhu3jqfPWKDRFs8xtrwwC8y83pShNe7GADaRPTnOH4m+vPpN
YlLXQCfpMwQCX08CB4p24+dADrJi10iaD/JHX9ZOyOKZuXAOnts2EayLE9m5b/WsSPfFjv3OEQnh
OkDSv3lhS3sf3cnUqZNIggbtFJp5Ll5FZxyU5OV7INfbSCC2a27/wsPkCKJOWC32CS7/YvOEQ5L4
8X/Tetiar8JqoCfI+yFw8a05vkX0eDlejcAIKNVIgKCbcJTxbgqAU+Ef7dcJDXU2IbEB/6Q2DHlI
pVjcfNmihHtoeKSjySoecz2F0SMBlp/Q7QGO7AsyF27kmP3M6Fpc/EXOCNM5RNCEcw6QwoYKNixH
8jWYfhzG5KG+HH4eYzicXDTVt6gz+CdYFweTmBC/SbfIta58Jt4XQ+74LxPuKT3RgWMBjDJRaG6E
YLAkHmHjDLKB3BnVZnKMO8kH2oS5lMPkkursCP7hzDrS0375oJNSR+veZkOByJgtkpNEttSYooEs
3CZvk4E65chm+HS7Nz4CktClCvZ8UaIVySDtWsqo7DqRD0xWSSIwrLMhcMjPAE8m3OUV8w44gp7e
4BYxOoYK+p8NqqLjdsVpi+n+FfNlkhJOZtCfCSeu1AWkmHtOZmAQWPsRFF25G1AJZ+fZITyFtrpt
HH+VXqJdxh20lamaJykITknPaE+qAoHQNWN9Qa1mx+fZbQOyQQ5Tqu+GFIk06fvHTqtDihwugF9N
diowxkyOwSPEAA/nHxN6xSWQRvSFIIT9OfeaFqi7+QbPALeBOd59bKwWSwD4Y+9TwvPkwNT8HXUI
RLhNX4CmN6m8nTD66Ku6AZYTEUYxMegTGPQhv6eo7acQJDgqjjFABSklyPrDZwjmPdhuHfX7S7sK
2eG+f6QL+4J1wSlJYx8xpxOrMmyiG6Au8bkNTQDWV3RxMKvpjhp+3h/pYl7GVdcDiSjjGhcYnJ2Y
fakVyEbugRNt2wOMXLZdYC0qODISqZ5JeAWZ7ENgoMEcayFTe6k5lPz9GXkvthvei1e9Az28s6Yg
zgddMmI8YtaU/n8B4DYGRu8BlPtwEQekQ9NViAl8bjLWykyOY1lom5Z7HguzQp2GT4yqJdSL+5GW
dVMnoAXNEnmSrjEBAZvSkLsKMNTbT4aiy655mgizwcmlvLji5LwlPGfYp1rivkfy5eFlwAn68bJ7
CssDex6AV7RLW1gJjBdgYqQLxtryWS5kgyw7CqUNjRH4R1zSKuQsdgI4kHKxRr/xbSIfLRbXTOQ9
iH6wQ1KmixmcJkK0YsgltK1IHGyNkTiv19GdhbJi+EMK1vsM8F4hDmsf+DEyJ+QdQMv1bj9Q9PLv
1vTFv4cm3ECIE8xFm1gxDcA/6gWhGD2C/xk6QNF/q+QdwF3mQWPj4e04leVwJT/iciJzyfL8fc5F
vAB/h5nC4iZFA2dNbGLxt/wxGCxBtYulTzvQEzIygohcm3AfiO9/5A0OCB7zd95mXFuCO9cxZuZJ
A/uDsVk4mL0J/NymYCrhRD4LF+8BtbNeLFIiGaBILsVwvHeKOSblTYI0G/qiNPnAlI/0CageObIh
oVGPIzaJ0QUwEKNik8Fl5BMRrrdGCg0vwmXR35w4OJDDJsYMdMAmq5eCR2TgKJiomYyA0pXeN0Hx
/08GowPdLwlcRq8cGor4QlE7SYcgkhJJ2kmk1T35qZ/sCtRB1QpgzmB29YwkhmBkAzOf9SVrjTjF
KqsZNCW9Kf5LkPIHWHFFGKuC01K4rSxa+TF4HDCkfM/yAWiVa5cL3oizIyGBqol5Is8ZWRv/Qs+C
oLsEQHlBhjLJZSU3FMdcvr8SqmQXfFsk9nIK4jXpbiBKYYXz5qF2gT/2vTZhH7+5L5Nm2MV/XDeJ
U9IlEPBBHuwTxhJZcViNIYm5jHkjVhHfwzhYTnEo5ivQ40xmnlq8mKcr3/9X373jJid2yb3jgDky
XJL7eETWMYePD9nobx/J/n+su8FG9xh2BRuZFBdpTdxyN+N+k403jowme6GDZ+4NqQ9ANZZmTr+K
55uuWk0fOWo/PivxhokFKNg8m517Z0vZXoE0vGdB7GMbQhUD3KLJISukjPfTd3CM3zhvSRSWs+xI
AbsaUNvS7cHBhDuIiF7zKaI8I5Xjjr/oUnELFQnlNAHsGXySFSMD5u2RSd/QYAZkzDUxoEHGMuOU
AokKGdx+KJ0WigAtwW5f+9B62QHigUSk1bga0Hz8280WfZ0PdZ3DzX/5zPuj2phOxXeUf34IQ7if
3dPKEOIZODZuJe20rXZATd599JqcVTl3bDz9AV44jpm/tdj39jA0SNdydgt9+qzm5GcXcDptLGK6
dw7434bGrBxVmi+Mus6vXGg36jOS6M1jl5qAjIwnCacKlQvNK4ynTGkhPYafy+AAJ55rfU1vT2/5
Vt9S3S9UjKtM6yTtgCx7j7ns5uWfDX+J5b0J4zxeolNafFNkab49PS4ui6boM9Va9XhP8X6jG0UF
Qrgj7DOrxplzDvyUW521Dj2Fl7DGp+cB76Yu/BCO4w4pmTOHGwOPkDwQNdIzpVX7S3nW8ezfbsAZ
QwU134qpoODK4szX+rk8OXaE8AdKRu754lc5/ngk6fktvsWXuE15kdgIznjgaLT+lq+dmL/t4Ez7
ZmjxY6b8kFpkLmynL7sPFVYAjKZDVRmyZqfw7e/pPW39GHMz2Q+lMa4hF+SvoUDgISgLqktWechx
04Cx5sDGFBIhYQsp0FuRj03bFJDJhjKNnMmnH0QjGVANW4c9B1M7+PikZ2iSiQ7c2msu22kVUiSy
juT9WnKgEVl2RXBgyEQ7BQMm4LUVAvsBqFS5eKYnWVSrQj5qs7agla9bfTO8Q5Ik1cAW78LARuEZ
c5c5kOnLgiC4PPMWpywsO/KSMR1tlJu/DvJJPEm4nJKTQupTgEpk6JhWucftvmf1NnTvOHaDTHJL
oMwlfJDjwGS6+P/DaZckkXGWMR172/PAGxY5Jtilq4qsO8csd4NHG/Hj4PaoiTEon0MIFgdkd66i
XpIw3A2IYRenCz2w3Z3nA0Z4kVK09aNo/WHK4NqHqeHRGRuSaBFiaFMhaaDhmjCeIL/GySSiGGOy
aUHrO5HRyBq1H+xe4bBc63+rTJABxpvdDml3x+jSHIEpUeI7gwB+PSVdkm/gE7tXMx51oa/Lsncm
7z0Fu11AU+J4jzQtahs+LIASjWwdshkfptBBKXmwUuWRvFsZa/c1PeWIbvM+OTqp6h35RSf+GQac
3z3SLsBcavuL6uJLSL1+lSGTSmipiJjnj6mxCy/YQ7NJgNRX/VXY6h+GhzI7330qZWt+YBeXilUI
U0k6muT5LHreFgi+Zk5BN0HoV1LX83AXkH7CDQflzKSri451dhm9spIeJD6IQBl0/GGqUSLJzKfl
M+U8IqHUQmHBX9gqAnp8PDKKkeSCFke10yagGz9gzvGKt+aQ4QUSE6GleFJoCOlTPhQgqlk8bI8V
XuNjC6OX6d7HMWxS6nMBC0ki6r5Z8Lo9uQya/lFHMtRO+IRb9HC/Viw/OsP4e7Uk/9hNOaMcWK0v
/Aztoo1kH0s7mHGQFgt2LhEvQWGKfXI7PB6XyAZPh7jc2lTm3bTcwgDjW9gsdJBoWTwVgCUY7HLJ
xuUssVCDzC/jFTM4tehwSjqocTyNlb/owmy8xId39Ml52HQ+YMMN2SnL05ldSv9LnOx3zV88Ksfv
H1Ru119Io2bxRVAJgGO4mF5+efanKTcAB2ck4qMdeBPXHttLBJdCGGbmBcY3dkje3gkhmFojBOA7
7NLvP9bomO6mN0U5106en/x/NGuVoTdoYAy/f/CuFDvTS3zCwRQS+T9pBQm1R6Bd8Wutva9B8rxP
wI8P2WkCM2n/j9864AywtiOqMCL+P/KeJ7px+p7uaovK1kSXR32GJ/TsNrMpULvSX5Gy7T7Di6xD
hrJ40+/+9yW+PXu3GQ2Sw8Qgm5jo9JjtbZ3do92/1QBbZZpA+OiQxu1p6DLr5i8nZK6dKL73xdBW
dMLL4ILIZcLMUngP9eQ+u4pkDdX0k7TtvYElwNxXH9EViRqDPf9KSMHJqRbKoC1fE+g1CFTW6zFw
AUiHTGgAgK6mFAnC/mHHgNNXjAWGQfOeUZWTtmBO0gMVd3+cvy4YCWb/qblXYNcYfyTgYvgHN+Hq
o8GMICOvdtHqTC/4QFVrdCZkuRBjSA31wXvGD24mMg/z3mvlb+alJqAVWSuXZJCC9kk6LDX9rnhu
UPGt6Dy/I5w0eFq4NopNkVFH8DGuk9WgU1N11wWG8pOusIIg0UFV/DJ6Fl4iAu1/ECQP3ooODw2t
8WsI0RSJc128kdMAkFwTSFYNNgOXgBaM1OvtW0gzr8bKgDSvEzDHDzUUsYGShbpliaZaLyNYPB1q
MMM70FHlUQ9XX/81pOdyx7DsPDDYKngyU2SYRfenhItaIKI9MUmVhc3JAU8rshddckkQt2F3eXoU
Oyve0UGmPxpVG2SUfWtZtvDBQksPlckB955rXWVdgweCwaOP7V737b+uMVQ6B7Msdx9DbMBo60aE
Q/sGHqmFGDfe2wmmeneGeFP4zRn6+82g6LzFms/Yx00bdw2ZYNqAs9697sW7zu/7+AJYAnqD8SXN
seDiV7Pq5l5u7ltLrEl9YbwlRNCohXC6wbLpFpw6wNfnQ8Kb3fC64KFcim5IUx2DFlq5nSNSTq9D
nXEM8Fvflf6V+SId7PHWq/6DE7iM2m2P3s8ub91i4Omnmk/5H1AV0Z66qp6iId+f1K2EaHnIpdwW
/FnPOoWgjVPJeCpShe9f8koANPl73H6lmXCnlITR6DujQxshFRx3CcpPZZLAIcOmEmp8vbjPu33m
3vU1NGFWCuAOt85xIYMzGmCnDr+3OTDB++ftcHYFtzlevC/woW5IRYv2D15s6c2nlTc1IVtRvoJV
1tMzouF6jF67ukXY9FM9ErqPn5yf9PjG1gMg9pM0cGCT18nX0RvxskvGO9+wGDhDaPXvc0xiHBoS
f7HvMoeUfuVxO0kLPiZ3BBlSlfABOhhennqMO999YLGJopyRa+jo4bzr2V2MJCDIfooHgvs+hfCh
Gmma1wY7FyilTJHIKqj5xvYPeX30nHinNEaBMOF0/orfIb4LoYPXAn0LLN3Y8u75pAww8LSO0RYy
VC4ue62QwSLP6fHsr36+EBxCM+CgVY/+qlcv8K3T3HfW5nGEFsZx3q04FufkFjLRZ9CKxdKhTGrb
1TeHPpLrsDWubB+6oQwB+oA0I6XA6o2ui+ZO3mFSurfwHLYGxcqrfdZX6JiR1e/g/uBRfAncXIEI
VVnxgFoPOISEasTqgXkPkuzBYV3vPHqdATO0mOUXtJRA71+gb9Qnf4VWxaH60mIDk1cw4vXOVp/p
Pd1jR817cSSLKKKMOwXTR+DOfh1KmMPaWCX8RyYnOfRfdQm7N5mnOztPnW98h1cNq9jtMiaLB/Jr
hC9Vj/VPcMw/Sg9kAID+Az+V3dhNX/T+4PeF+vji78JzBEFUcJ1T1qo8o02hb6ENsahqHiEmbDBn
aUUCMHqGj27ArWnGM7vKh33um66Q7d6oPGssHEqGkC4OKFKWt381BhqYYwX1K9gx38JCkOidXsG5
E1SGOnZEgnC5MgsC4w9/lVsv90g4XCnzGhokHJvV8ArtVrViU+8bWFPU6ncPS5ebfszOeLcMrDeD
y6LjP80O9iMtQt4jDQ++2AnO6GZ2WFEVVXYOLWhud7fY20EnYn1+wubqv3rYN14R5C0dVMg4G6Oo
cAByPqhSgS13OIEBV/yr/uGNYq68MzNVKsC/+hngQyb/vlPNDAffmIbKoAEYpFQ+hl3Yp9w/xRDO
r+F17+rCkOY6aW2vm3cdGJZf6TjcYF/z6F03LQ55lHby1ygKm5ne9M54nkAOCuvgXOi9e8aBmD1G
eO5oaRkhGdWAmT0jaRVHSPIoJEpvd1PazxGXhP6BsacBDgY0BYm2rawbvunoyVCK7y9CDWKLpW5a
9mFsdYx3B+QXoiqNPYhSECdbaIGAte5g8qTNOlOpmjlFSKz3z1O02CHEidjjiRthN1mNvl6ZL6Sh
+PRb2eWeHqdP/5h3glbYjGtl2+4BrSSdnxHe0gErPmoGHfdX651U9+3eQKa3owguDRrYeB15ke1H
XvI3YVrXU5jj9H6StfjXmcEN4T3RITn6J9Vssbtxc9qa9EW/fDeeP1Xv1JpoumdT+Vjb0goOi2Zs
EVhSj8Sa4eJf3znE6N31J5PZAwPL9Lt/xl+hE5bt/tHx+N7DHrIjmQiueuo9NZpgt9XIDn7atDRL
v3Vz7R/8feLF18LLKvvsQuZt1HBop6u5kewHTC/XSn9HasiU8Cr6Tiu6Tv4nbSVNXMK8SO7Aqj72
8O41nmBy62uqwqdPdXFkG7ZROOcjCjVJkujQgQd3xeruhhwZL0lCEp5qeGYzdfccjg4BE/IAof+B
ahKApvcXMrEbQlbpfj1JU2Bq5+huWFqQU6AdC/2fFKkrzEeB9jEgdocH78d0EYDf9PDfkBSItO3p
DsI8j4h2R+83yWf/hpSYtP//0W2hzO3dWlCGPIA5Gg1gf0guoVTBFD9k+kBXP2d3rQcMjaOKxHe6
x1BAxoq/VAhIF4b5Ob/ts9d4cg8JBwjurAFCioht9uphMM284xh2Oq0vwiTquHAfHNSIi00m8rQ1
Fxe3sGYMPOZ+uz4hIMlTis0w3kCVAezjIwHl+TeIE3MRCdILiJgBcQvJACFiYIIqaZ2g2TKJ5Gcw
SHMnuQwPC6zhcDFZYKDY4LVA9GITriDK9Jmoa/HssCrFZXn4GlfDMqqGGLYQDRGZk/2Yrs68N6aQ
0FVzad6rxYQYm8tgewvjmpCternkh4FlY/zrNbqHndjikre7iYXivetzdMbn4a5Rh0G96+0X9Vir
htwk7eQ9+P8419JcxzT1lWIxMl1rimWCaOnkdTG1AvpKEJ7EbOqbOoydAsZ32KQwA0MTkhoggtLm
tOwhrTFjknL9DP3woXK/inIonUYoA7IWNpHECj+lMpAO5sYJWzOvpIU3b4XM6NtvP4rTmFAjZ+45
x+rW5TPsvf2gRQKQ5inExMUb59Y7RTBzu/5eXtGvUUayY1RZwKvXp3GTGr8nJDfkab9kY/aPE17H
HQbjWRxO1gWsYLdFvDQ1g4uMzomvMcZ8v2L0u3ipheG90t3iNOhgEPCGS+tCn+tQDapL3oxvQySG
51wPNHVALTXQuFtlhMG7wWOTn/VJSTf9Ziux8zooowdMyIv7XTdjXr9nI661VEuxuEdGBjF16kxX
cPH8TvqJjYlpg2UYEMLDkmzaTXbkJ29Pe8najCLmYGTtIMuUirAyQD+Bl2H0cW/Z6J4B56n2VFMT
4+2u5Vog9/S4/rWuT/MjreiDltd3P1+DyfgQQUzXCqvoTE/iEN3WVyduTsHlGN9tWU/WGj5VGaIM
K11RiY8Sz/NbRe63/dsxRvIUJSN6UaroWSk5qtGfA+NKG9gaCTYUZLD4AIKBkOfZNEIZeAnRNHIN
ik5JK+DciraVR4ud7Zfk+Uv55D8RZzoLz/eSU5CwBY++x3b+ekniLOCkdCIvZ6Zly4RScnQXZGh+
4iVnr4h6n2HE2vp6+wMawijdx2m+KKP8CI2lTmeDdoHJxN2fkbuQ+XLluOtAiIVhqTtkFcLrx3N+
MnC8h+ENWtOfWZt5mTKCsWKn3gr9PYIbA70//3x4xDB+H5gt398Ts4nvgCxntT503UQ3/CMrWee5
clHdgzt6Tz5EUDg1vpdfx4vaCRd67ebtaZ4zivPCqsUoC0sW70qbJNqvmEBgRw6TcnHCwEYwTWTD
GgY5VD7pPL3qyeizx7aG0MlYjAhOzHuPyQdrGFjo660vbxasLMOEEeod94PelXmw3hGH4/1zdLyl
X+HzwZ1UHO2HffjQRmUnSqojhLuEKDRiMN7TK09ubvwyJzTeD9os+v2e7VaSJ6o9TC0oucpsIkpy
jjRuHuVCK2CFSjKAXxVdlt8rRQZ4rWKQcms/u/l/syxZHCG2DNBv3dSE4kRzM2aItlCOcE2hBitY
U6eBGZjBjjdt++wILhPdmLqHo09P21AJRMWEqABhFoKRE35YCOkPB4pFH72d7+FboavxrFwSRsv7
QqR9zXmAsRbcpvSkYSS1Abv8db19jOsBXgdDMRRhcvMEfXhMqcZuP8UNSoifaq0FdXyKZXjVNX6k
H9WMv77Npnemnxh70uFpfBissOMkBDJRMCqjDhvwGNXqbySn5o5wLmPhGwNnsIJq4ig26l6NqhBs
kodLqj7l4CbpSKrkCJ3D3ByCOrj2zR6GFnLpZLq9V4SMmIkbbJR3duPZ3jwyzehZVOT4mDYgg0au
CSPHeWHQ8EHjzR5rqdGRc/nhJkluujPCT/pODP/mEzw5Aoh0yXn99ttEOQ58fiT6R5/fo3pETPZa
1BVgZlRKyMs5l4td/yMOvg/OQlARJk8c/Q5B/54nkJZfao0tHmYSJE8cpbyOKudfK8YOguqHuZNk
rxV45yvpFWwayQkfKYIaaNKQ1L1OPAtnu8Hbb1ITZtoDGpuzvPgtkj9qeQ87Mt7p+3uNP6oaLki9
xs/pbe2g1ln1tQCr19h2uZc3rvsy6URowimD5O4hHwzE/AK7PZTiHP7kd1Bk3UIoM3v+AeULjglD
Z30CLg/wnK/mF8L6i3YA98YKD/HlRKL5UlQMhCVN3TiOcIXg9ceoxYjJVtj9FVode/fLYEcl9ZcI
NDDBw5BkTGmyILJRM5IPf9FYvX0jOeYAuqxBh+SSfKwnWSe2op4MGnmxrmDmEBiG605waDh9rUQL
FjPgsx/A9KR4Uc5OWUckJcoZyPPv4FIcHRjjCJlpoWFgxQ3HmnhynrxAwEwg1vDV+3CpjwG5ASMI
Zqa7Z2YmbP+U7Sf2POLhc/I2bZHhwyP1mG6/94yMF2JTO7bdNff1MD8ml6IO7t5tKOu8IzY6YihA
nyF8kg5tm4Gxhusb6JGUsCSMl+zOMTZhmkl4C48Ju8xbccjfURMN7lMjOdz9r+1hi77+BN3wJrGf
50jCnSSJHo2uKLmIR6sV38cAX3LySO+Nfj+9qrh4yScmMaCiNG12qLODPdgJ1s9Cat8z2oUS+wdF
bH/AVLqnJrNygwNy6+Ch7NHMoCD0THSSbvhQlBwsxCZ9zC/+lQo+O9GehkXpIBImO4XzL2TS4S06
eO3l57j+qcjS7qXHx219I4reErkFT5iaarpeP3NdnFOqt4tPNJVa5Gyn7Vdi+lehfR2RJT56PD5t
NtJRrbvMyWWzZDv1ZvZVzdJPTwx6cTt9VDjsES1gOeaozSco85ogsaYiT1+vWDQfNv6ocAyP6vWs
uyN9M3r1seWu3AlWwm57clCI25NnmJNarvMdRFiefn72k4L6U+JEIiDIhA3fwZBif/CihFG4XEb7
14HyCHuHVhglFOu9AJSolZ9cQUQYHMx5afbAutgZqBM+ajVPnkP2xf0fOXa/SHYqwjjAItZFZjQh
EyG428GEyIS3i75B3BhA94sYXZt7zxzLCeY40QkhtXnhPUl3YT7tZNMb2qUBENS7fz7jeAMD4oHw
mXEIe1jSXlO/3f3mfF2e0M0M4Xtc4WJ83yiqUccMYLjtg6juI6kUJIDhCL+/uKBPTx+YE1BtH0hY
vN0lwYxDKhipZCzTN0x/98DU5EnUaxIZdsLft8hgvQdTiCHdyCioHcH1/h5/2FseE4Gj6UVs77VP
9Azsd3++y/fQF88r6OflQEHvYW7Mt17A+SCwAjKd/Lc1QaaN1cS1sEZ3x51+rRC2CKqNDxAb7qHu
Dcrhy33CxcYpm9aXzoghILaakAVIADZq+1pPYCZk1A+Mo3Uib//Q8X+vNsG8AZRK/AXpza5U2Ofn
i1tOC+7DIFrQK2IImwj64RZD463tQ+dsqSiiQApHI95tqw8Zae549xdokSxXC2ZVEMkpkZMT5JM6
mIwwf1i0OMPOy4v3+4rumG953UE7vi/w5QFb/RvEeo0oLLG6xTmfpfq6i8n58+BGGBL9gnxsBVHs
vH2mOd1dZxBpvRHGaRTTTZyPODtBhYKiJ48TgNBU2nLbGTKY3O8uEMgMHm5PoLHLwxP2tSUCFFZN
S0ujVuX+/nYiqJvl8jL5uABvpK/ZSMjWr6e7TiI5pZwF68Fie+J5AL2nwgMPb+MT7XqFs/L20fYZ
Q87zhxUqHhejczbSZ8wJN3ApABTmCO6aXiKHRm5jRavW3zVZRfVWizZpqP50k/ZkpG3O4S+bcFS5
TO/Gapk8x2dHshMS0q8JUAiNy0uCzsGffJdJ3pwkriUUNokd8dnvOyBCcBnAQXZ4axA1nNPh1okZ
lwkU6J4hEnEVmCnvmL7p65xtRVmQcrq/rfh3+15Q07sAo6/iA/V0i6/LCxm8+8vsw2Vbd//mV/0C
hLUWxbk4qPXdo5oCXyCY2SRNd+jeXp54EZdB07KFR01htv1td1BMp1ijMl54p3BGOqDSopO/xdT9
4m8LQOmEGXfTqYHkhNbX04rZ2UXlnWYVliWAbjHmLB8l6wu4gCoAxJ1Se9GrZwX4F7iBN8WTCcZz
iXCaP6/keb6x3Z9jdjuzn6vw5eLJwQIuYYkUFY4yzT/cExFsAMn/01BqMf7u0V43teJE5B00zedO
uO3FdaN/+EbTckdP07sAJi9HV+JEw0IAHcKy3NUjraW+hJf5hIf6CbCA+2LHjKThU/fplpIJ3vOu
Sc5IoOeY6xVkWl6H9tkR0nYKQM37C2dOfxLV3oPny52uAO68sjt7AK/0oLQ8vMKBJoxluzzf+79L
Bsag9Y5FZ1YtGc1iJgB6ZXgxuPr/WDqvLcWtJQw/kdYCBELcopwDAgQ3LEKTowARnt5fMT7jM7bH
3TRIW3tX/fUHnBLT83BmaXE7frp8hABmLqyvI3UW5gd2JwVjxILIYkkfABpJrnW0gLQXJgdU0lqJ
mtg/gDG8RySZHszDgAx66kreS/kgrgMvklXXg49MngOREQQCUlqQl+5/reHObvSptT4UuLUVD7Tx
FnZxJhP8pwUTosZ1W+TwtzkEk9cIrUsfXhIGdjdnxlQbduTZfu2M/aRKGz8GKZOYlIkfA++mXYUY
pRCkwQJOImiV5AM2HCaeH5r7vwcstxCSds4a8eSDmuTOLKopSVPOZ9GDQejsM3zKWwudZyLTgvbd
/E61V3obNAjTYDH4H71/v6LT65+Hz+ALRGUeh0cj0Jz7SEbWMn+GQjQixHGWwe5pVX1TGTCHJTxe
HexGm3l5E8a8MIPJNnxQRCMgiqtUDW9ZJ8Qe7smdw4YuwF7zNYTJzPM8fQ7frHn0exuClbuoD+H5
QIfslAuoHGBBRJCI9MYorlgruc8MU4WoxuoPW9e58GoWiLgRakO6Y879LdWlyruUAc8HtRHWcox4
GQfJ48X0RIbjImlGjjIVbpRIwCU8pgNl7ifIVJcVwzNgf5jdWSdh8NJqkGDVZ5oefnw45HrcMUvI
jnccwhVeAVIH7KonexxLercQ7unVOSXr1Qregp7dSHvr9Jk8jKBGMpBQEkb6TOGj2/rNxP/swZRx
kK6NdOcK5RoZVao5uoOJ3i7GrsyVkGXcfv1Xp8/P4C+hEwpZBkZBVqWABV34p3KHCJN5+jjKQQYD
L02f/OAP9Jx9+oSN2H/OW2v5sLeMy4gWbP6az3xCkt1Nz4De84G3UxXMKmDuJigClpv51tsi/srw
7EY0yCRwL8YmmFm1oW+LUoBtdO+0Ylj3LLviYT94ny2s16D1fPnJlalNGX/VS53fGNrpGSZouEE5
0BVLCIxXjNL54jOWznCs5kgsIDKKL8Z2IkThA9RwUWlB/ZaQGrQ8+WOMjhzNO7PPSMn5Yx4q4xo8
IfrHWHwI3bmbwyo2VOSFPUtPGdQfHB141dtkOGZsYEFXLvgpOqZDtHNatAgYXh/oqG6mmtUQZ7HZ
XHI0I7yhkbGoaJmjpM6Nnvlpf6m3sc28m63lp2wnb+Z69CgPqxPhqGtd2POOwQGVt+M4E5pF/CdU
rB1FpXllTjGZTXCOvUm0rsz4Ozqysxvj5VYrOLw9YZg0hkI7gDNvR1La2aUwmXqEWkB/w34Csj7U
wHMhcV5vk/MD1lgdVmHLbwByQrPqwsmAm9jyNXYbmeGhiYgV+4J1Vs0vwirjGctRGchChHsC6R26
k+SlKJR4SvjESIg7CwiB9Zpu/SjUBoXaF4+QKcSEBcC93y2n6P75eRDHIPDB8Ubdz0dEpBZ1AziF
JvA1Nq04kwVVKiGtW9uuF8zOm3waxsdscTzrHgZ4bwifoNwegWIPeqlNHy5QJpTqHiaySGD5y3HG
M5w2xgDcbIGLy7A4gYBziRk1M/GxAStjuO7uFkovlPo/L0HuYgbE9jC5Nwo6kL88wOEQriQ2jNsM
y+eAQw2+LsTvBLZhoYQ4J41buR53J8TJuLukcrQx0ymH6RQzofvMPA8VUmD3lnSJlFEuTQdI3CZh
CGls1g8ucCNWSLwFNYLUKBQVguFgnSAP8ZRBd3k5wRjxrtgC+1DzUMM1XTSE4mKCL8+oQ1TRB5aj
JNgqgzu45I+iw+56vrtCAWIkCOEPxt9SyLpwjUOiFoihxHQa9lt71IA+qu4gUoLYZq0Plh6mpPCK
Y0YrmyFrwmEr2NC9LLUhxtuUP3T5/L1TCL4AEfzu8ls5jYrHWPxoFo8BQlUXu0Czt8QvEJlllfKm
dWyUiKAhk5zzMNsjA8QLPjkONlj7Ys5jEtzsPGH+fhdqAFnEPvh7ZCt/zBLtHK2wAjsmPTkzlC5M
Ot6AVHBHNjyHJyNlYOX8EyCi4xQ3jiPCWOHTESqcP9JmCzbvOTm9sFpsTx4BypBEHatud3zPihPc
dyaCDgmlAeavYHxoL7tUJwRuic/F3rwOEAUuGwdoeU/JKoYZdptrMiUXwUttziJRpZ29vXcs8BRD
W89IHNYfRFORO2gmodhCeCdYTBSzsh2z+/myhx1DhRoAUoeeCZlPRDpi0/hF6wY3sc1RvkHGCUuF
E/7t4YkVnvLPqL1GlGJgVrJDBmjsddnOftBbl71IiU9R0wXitmf+KRdJfk+omPGNt37Dxfjgf4Y9
1CXD1hCe9z3fuTssMUSYDZ4fM3KUDY42/LJUo6s7czWzR5jXxmkR5f13+EPDSRwB9EQeXc67AJrw
JV+cLC7PdSdm2V8Toh6P9dZmi81Pzu0PGtGfnL+Y8TgzYT6hIopEYbnQQQywiQDJiI4mSzUVH+Pb
sEi0tebDusNiMu+g5BAW7m3aGCJnalHt1B6G5pAoRUUjHw72L3QNvNnJx5lzVxiimwt2lTyBM9mO
OLfZAbGMgjAPJYwtLoHSC+MhrkNI7JY2v9pdm2Hpm5uOY5MJN8jChkBL31dLS3EmiTAnYo1+g1t0
mN6d+5tyC3nQj1hfDUSeJFqnjfuh6DjFqn1MW6MuDNcZ3qGy6fUgswo7BH6OBRvEZibAplqZMli5
mxtOisZqqTqgD7MLsKxzsmW41KNLObqPuHaoDcAFNMYskweJtIZgYuBhPnnsuDaYNX6MH/dJbGYC
+tSkdr2NR51+yfbIASAUQ1joRVRK/yKnbtekp042gyMemqsOjoQ/vwh2kRcU4pbPhJenv/yxiudd
FLIBc4GO39qaZE+VJ2YvNFKVc3WER9FlE7uBPSh0yvS4FM4FlBVr5G5s0YgLJfpj3bB5Us2PXOGT
9cxf+ddrkweB0wCPhTpGGRzgiiEDxjcHwGbKllCwAf/d/yoQFJAVngxsoQhsS3ohfBmgQ59WMzoM
jnA+iJw6Ry+35zHwMJQJvp4TepwZyn9zcAFNGXzGH/CxB1epEQDKXQYDZkVcwH2fmCFkN6Am4qwo
I38+LMUVKq2F8PlpRWW/Y2EBQA6w6QQ4MmhA2NJ3tuCyzBBsfXz9daV+D6QVV3fcO3SmZLiFUCUD
8DPIBBN9gZIyEAfQvCcHuiH+zD0kxLKBJSnmmgGr4WuLlsvr2c1oH4CTg6cAM9svGo0nic0MfmaW
CgVBZIuM5dys42HGG9AKVnZ7Snm3xh8NjbTohPDeZMWJKLaLsFP78ESQhLkJPtYpFk1QC/Y1o16h
p0dRGZnE+WKER09LFohJU5njMle04xt4yLoms4ersOFe4/GnWo+l8KOE56QO9iFyKFGYyjhqHwon
9Q0ntTL33stYcZhQSOAaFJ2XT6OHeeo+rO1RgHATXaVIRHsukh6kFD23XgbZAIMSsxM1PJ6LSctl
GMHYYTAhn7HG6j2GM2J0vZkxGMxjEFNssYDzdiZAqWnE42/sTLjWIAl0cSu6bu5ZRt08M1AZyDs+
p8Rz40UN2RSelsYmLLX2OWJIoFnZgNkuQjYE9vSdzmSuLwinvXt3j/489vnk1OjWBf5wx2xRwcvs
PExJXEBqB3DLNzStiymzbPA4QjyMbaSsdKMRU1lwrgOs2fIocWTS5U3uPOrh/afBv9M5pkrMLuPM
UmoO2fKJo+m3BmMcchh5O2lIekZ/Pgeiabh+P0SgL5mwpNB24ec4E14SGAK3oFQxs8GEgdvvK+RI
oCSlBG0Vy57FSMwYM7LSW1wZ0C5Wuob8o6GZ2EYuFPxE78FIsfHF5f4ryKl0eE5dpihN+Sy3QC0a
sf5mqdG7mt9BVbYyFEz2qZxhxGx/sOrB6EQzdbObY5KCTn54Fz+0A/qcHtmQb2TsVtUfSuXAYkBR
JwKurkf2IRQUabjN5zgbVP1xF1wZzNxomdf8PVJHTMNspts4jxL8ZpzBhNt8kWOBuX6CXSKP48V+
FfDHMdJWjWp+vfPdjPJpShhf0NkmzQpXtW52otOG4ma/nQaUkTevXOEjNvvE2/g6epk1jmJxvW7Y
Std8M54srnMm2s6D+fstxK4HGb4Q1mIfAgfz1JDFgPlqL7hBApqo/TZisM1cFnjLV8sz5MOXYDF8
XrhwWq7xGyZqqLZrcqtA2Jk69hVnlijRHfj50c8LVoiNSwzD9g7DS4afNxaffUihLpmXdAtONJEZ
hiYDAefjdvnY4/Pfg5mf/3HXbehO0JpWH7KtgKhABAkSgvlW0eU0+vJHnpI2gpb7jUD4DbV4v4wv
RL6m1YIUDX9vohQ4OYKYs7GDn+ji5fvgORFTYSmqpdbBkv3QNw9E18FFC+8+KXoIu4vmoBXhyA5C
IZqyh7mnpGk4RxiBIC6gCTTSnDkvEEcwELcXrsBRQTvzs3FJSP5jj3tijgzo9virQLXBxzY8SHtr
fYwg7PUB3U13769ZJZNO2o4fbdASaFX3sZiS0yGnHe8SXOhDhEHPbnf0LqNDzLuXP7mi7g/YFZiS
rXWDWRUYBvgUroWgsL7lxCD9XyMeZCv2puzTBzZbsSG7fMsInVLC1QGvPIb3NYLRucgJRZSoO4d5
G8Y+O4xIHzumNhSNgWKvDhwDJ6wDLNxpWt5sdR1XbsXWXPwffLxUf6oL3KM6zn7O/GXSTpwnNhuX
5VKD04z9lYlhFLY8cRtyDwG5qtOJ7rZWdI0Umojdz0nRSjzx69hYf6kDx2Nc+2QCsbqZkDMlcX7R
0yKwQfeGYo6KrmZPQW/gYU5yMLApII/jRH+EpAkKv1VCkH32N2Np7XCS5EjeWLrJ3gAbjKFLpkJB
UaE/MXRl0gPUbnX5WTSpr7BdsvUBemtdOpv+k6cEEPMYh2nKOdh1GHw6M1d+3mgsvoc38xwQmmm2
kveWaZBGh/3XsdTpzN2F6tGq/Ssq8LzhNQatwRd3Eop8ZN4yLPvrQkjccvKlTTq4P6zwusaMoeKe
XVB1lldLDx8+XlyenjDjgvxpf+ze33v6cKCu03LtAWQrhEIw/rBD+GRaRGY0mAv6N9z8CfJzjmU3
ZKmtHqC4nLYsEKwFus5mceHI2kYqZw97f7E66Tb4H/s6DED3NYbGyNCZkd8TqTCSTuFn7Q0wR46Z
AE0avs5md7KzK4wOgJch1/kcbD5mHgYVxczKRltPnEh+O+7kteDcd67RefocAPiCmA79lye+A4fl
ze75nREclvd8G1Sx4t9gDri7dAIeSJ2+c5bfXDOXh7CVfBI2N8b2TG1hI6gw6uroB96dpxdO1YAZ
RvCeonh2KeUYNv5+AI2d4gkpi3LjziCfZ/I67VLxD5oEdKCM3vAYdz2W927xTnthjbAOoHBBSUvZ
0Un07GPodEb+bk5P+DQ0C+/tu2DoVJrtWAAf1SvNzLCsiTU4JS+WLJfgBReSJ1HnmjSCd3Qonwxl
9yy0p/2hYDW+PLMma4X54vBkklwgs/qT6UOOucEguKy+/CevORLHtIt3K94aJ9M+IAhXM+5AkoMz
AbNM6sccGKAh6fbv3jSgfO5Mxjg689JHpLmwOTgAcsgKNFQeEczedo35LdRJOJTMLE1M3PVFo88h
8PF+1KsuHFxSXGUc+bBIvQq7fJNwbXfkHWMHCNddZdrJuXKdw8CyDhSc/XtysknlPLDNMVk6cyAe
oZve3Q4ba5kkhd0LoKIxOJnT0/dV1M2z+XZv3UDpCg4SZgobe73SIKrkzXTVnqqD1vRabgFieCPJ
w27Fm7H27TN7BbMn55czni2ROLMDIoB1t0T8hmxF5n57YzduAan2g0i2M9oDKdsE3uiSHk0xjB7+
bFAodAD0nsZoNcP8UYYZM061+xg3bupYMhicD3/qvNvmFrokL/cikTrIdpSThm4PwE0oVAe/9bW1
dvYTesDwGBPtK8N1jlJwYeoOleIFpLhBqkZlm5AJ3Ha8hgT8Tc8UyNAxmCNzPkCu4bDIUNwxrmMU
zwueoxmka37h8p5XD5Pzi9UrJiLSm+gWt16lQ5hes6b1YOgCMd4InuitrmHgGiyyTnYLmbYq5ooz
y6Uv4DuLrXNaiC6cGb9LuJecchSyomhnAqLxEk9uxbNfViZKSVHqPmCrh82Spg0SofA/IVeEjeUY
d2dxZGUfu+A3gVed96eBOOHa6Vbj+mKeF6gx8DEQg8PB6WceheeZIII1dMOJdfSZMENeMMgVrSxl
OLN3hsM8ZKK+TNldFViGTGnZ+Jlfy39i8KhQiL7jT6EDO1P3xse461yFKsizBosIfxgl7JhqKkWs
4m0FmypbW5jiUAoqmhlx9RcWeZUNmyTidnC5HGsFJ1LLazEkoKQUZhdlmdkFIc6aUMofP6c+h5r8
brdWTPGDLR53lbsXe79qIaJ/rC2tPGVmEOvha0L4cVqP4ZljklJT2N3trnwlngMXLC4ab0cx8tSB
V8ss5HGF0vEphYKMYESZN2NsZFmurLv1s3yWO++NUzruvkRsGZ+yk8HcAygrL+X3YjHlBXfhmRQE
tunc7WZ2tzvWNRAnLeTmds3H4oQOsEd7kf3H6YunUxNzFzKNms4hrAHCBodXH8D29RocGFInnWwb
d4DSra6vju4p5ABXiB5XfAG35psjavmCXSL5UthBthMNGW24HW1HNb6Q5dvQW+Esgb6poCAnrjxk
FwG0WzKthOe11exneIWL0mPbF4rQZtn70wMyURmTA7oAVJvfiIDggfSgEMdhXZM4B8P6sIK4ykLY
pLAO2F6om3SrTaVDu8jkmJutSmU/URlmks5DpweCJVOes//+86mC3jD/lGk3O4+2OTuejWDTaS8h
ngvVAnaPmbH8D1R+tGHUScEIWI5NVqXweoOG0jeE7Ti4QDTs4HUBAcPCD5Tam4h7A9xU5ks8PlKz
NRPm71PphzKTOcd2J1L4Rwne/0KmJy9F3FW/sRjwIU9J7dBKwFY0/KzHDz7YQ2ss706ZtgfXtSTX
I/+x754Mh6WFbIK4f6WQbmLe2EbUiBDAuFrCJO5l8sHuJR3mw+pDqWronMlN+C9utv53cKupnsPF
xmKJ6yO6FWa0fHnHCiVtCgmP3cte5XkdWkbGlBdZTjf8JlfzQhtpooosa6CdL/gQXuhBk/3Ql5kw
n8eVfZ7WJ5TN6RWAX8Bs29VMOdVshrWJ9CkVUsxyk6K4ECYQxH/PcmFvrtg1W8HDeRjcJmKyxjhx
Lh/014P2gCXWKOGEdKBO67a0FTJtCCfQkobYIj9RZ9XGODSMgRQZKle3mXwyEcp/fD06I0Nh7iIa
UO1mfxyJR2EwaUyAmkJAjw3t9no16jzE8qLGFUhukYAMB16sQznQolEWAh5e2cwROMShviPViak+
cMYmP2oi8NURktWTuJCJNXacrvXnTEIL2tH8A4mQPk21oH0P2pBsYE7Gjzkrcf1hf7mZ8OFDa+4b
skud4X/NuL9Ps00VmKZNv8ujzg1++BxulLhaOG4kYxaA/wobNhwBiSWBfQ4PCEHORLFHcunBxXkK
4PfBlllv2Qt7BCR1thxiFyYeZ5qvh4Aa8phksPC3P/aanNOvMfoVOJQ0IzyXt5spnSQc7Dn2a5xk
MyNTlD6c/CFTAoAaJNEP58PeDLcXmuabcjeMh9LFD+/eGa0G8/4Pt+peLokBMDWAxtNwlwleenDU
XCuaMaR8T8XgQsyBwzGrtNH3J3pyN62QSujqDP0GLalqQAA63ClO2/mMN8j9u/rz5qh6m4p/jeGD
s8BcrhlHaH/yjmB7AkFQwCPtRS9mHucvU8OKToiY9NljR4XXiU511fa6sXiHU4IPu5xekYYextK9
NxE6QB8YToOAme0CY7xFG45P7bax8cLkBWzipx5qQC58UgXRuPOjLxC+McgR9JDTfkg1nZ+C0wJq
EYXz2TDihn2j8ruvpJADCWKk9vYv4YZ8eW/3W0tsb6wwoVPWVpeDhyf6zrnAKqM+8wdrdhnkXQeb
5pH6/xl+wRzmYxzwKMG6Ti8TFrbPg/Hsk8TTdrVAfXOpqIAB2igIERAZw7PFgELoi3SEZzwxWC26
peV0g6vOpDk5jBXbXGFeyTSIjYKQIYxj+Kc7Gx9RzWQY+U1REYPs15BGdthScNbK02ac+EekkRAU
gjOPmW5Qrjmyc6KuLLqmoJb0HJi1VXx5jds1TEIFyKVaolJmKhvffbKegFUBdZkA3IDybKBU4Hbx
S4Kbs6RY0sVYDcO/XM/3w97bQUKyYQ1zYNBqX4cPPhyuC0DYWQ/bjrJRXGzVOuOM2nLatl4Stvaj
DAt0hBskWpExp5ZMNz+pGj/RbATNeMYJWTS8Tx3s19+sF3WmnLeX5dnlu7wW1ock88FdEC83fGMp
n+AinR09Jops75hBoEWCL+2d1dm5sFaHKvWOU8Nlk6LtRGkHMY3oZLtN9M474dH8Dn4f67LYRxQ3
g8tPAbb1oSWkM658O9Zy9QpvC9c7okiM7GLVNifKKICVQ9lKmjkeJ8ntZeKxN+iF71R6OVqZlMYt
ovyxj0MBVhXyc/a0gjLZr00TI7jRzXpSKnJTRP1FHozfC9n51vtQHchovgqxN5v/m0FsXKK+g/3k
hRvqe1mKO9MxlUknFlYQ63ZjJdxGggn2io75vvaDU8/kLtcS2HNbAKcFeII0mBLU5uhalhF61d5S
95muiFXNDs8dsZPBUAaFNv7HQFLXQJswG3tTTsp85eRe2eJpEvwmlZ/4UVCQJqdRzfiWqKwU72SG
IES4sLdxPdX+F5HqNmS5nYJ92HJo3phjNYxpD3edChOn2oQSIWr3dibZWNBFfp4Z2Vsi0BbFDlpJ
GzugHusPBoGFALUDHPOwj8DC0liryag1Fd1qcmzyR40cDy2wHp+lHXA9ud2bBEoRpA7zwJQGmx0T
oQW8humT79nRt3PFNrCtrwgO5BQV8yKsZnlKKOyvBv9rgtxQRDy4WVbAjCPeFspAy6Sh57FbwSZ0
W5mKJeCX9XEw1yu+ziSyApevSCg5JGrBcSNh6+IGYN76B6XEBUeLO0MNmnvp55HrdaBFZkwJTJ7k
j29G9L0MrG5/t4MlW2K8abMvdmKcswhOwlEWigCySsT1+8phWIuqTZT6CxyfdT47Lh9vHJDPtgZX
BaOygBg7nICWCqq+hkfgL0PfkYZeB+do7/khbqD/opQEW4eZwpbBx3knF4zW9m7jx5F4up2Z3YYJ
RE2azqh5i2cXDf7dXfXglF/w4o8/ZJgA9y4qZ7f06Xr2aKVVX/jTkN4h+W+jLpHnUGVp1n+t8R6a
dmUo8HXQJUr52PPWMl9RmEzQe6+f8mztQbxBcHkdbNntOanDqyFHoZiBsAcfjRXgI32oYq8h+9Mb
MnwLVmejch7DMzCjnmNjMxVvKlyorCndlAZpDBCCa+rdgytwFI1qG7KmhsEI61YGWA1nMypXEqLA
VzJZgRa6hVZK5FXYK3ohIEPUjmFoCdhulATb+Xeev5opxcXiqTtyFfJPLmzTc9tsx/WkDUD/QblM
OXsLmiv6X3pAqY++PDWSGlHDcbiMtlscZSseICxw7uwvYpAJM47F085rxotjlJ8BXfnkQb/RMxuw
cRkjux9w/wctLL2zzpSkbSo8dwR5v/rwB69L276zOHBoe3gqXBykiE4VvrfmE6EhFiDbtMJk5oDG
ZIerzSbX2IuXSNrF/QVuFAUqHqkY18gElN9wnLILiA+LHm9TaD18/SOE2cH66uCajNhl3cKsiU3E
5UAXb8G9OfP+3giIcPnDJfoOTpiOH+sxs+SaCXgh92aWRQn+DdxW16fR6Pgnz3eBLLhUP4OpJ3f5
5uowc5DXALNBvYt6qc4n5spzOEZ4/JNgEzYwJgECmZ/yr1mt9BGBuk/0KRRu/GLmKCr82VQH2+Db
wC5UvI+80i7L5xy7EGZZmED9pjjN8BXj0ZU+Crs12q/OqQJzrAkoFPfKqqBmo/u+5vBDZWj69NCq
IfwFKtq7xqc4LTGgoep/hYdUX/Z8WNfbvOuMMdm0ENTcS+frbxFxqI6a7eP+NRf1GZg7/ZFxsm/2
leWu+Jg2ONugYYpEDufq8FbMabr2yKjmSsbo1nqDBjnxDlzgS0xxza+KblVLetHXPxB0ldAuIu2t
RhQmETMGb5YcPBJOdsV+/jWesz6BRDxVODshRdqgBFEtiv87sY3LBhSUORGtaqePVTAEWEFkN8Vl
16eUgyw+UfwTuo0v/dBE79EGkShAvYiw0j9TYFBF0lZSSqv+LZwNDmh1uG9kAIgQavS1FAdS4mg/
5z8uGZnc+6/inr48uQT3okPRcPZfK0R1dSYCls9iFot29e/ANA6D6ATVPd0C87Q/LgOIjUm5u3eb
KDija/ZiJlsPAf7ewy3c+ByxrPGGLQEfRJoLQP96KANVVJLMdR6AbjjWQ3exB4Y/7Gi8x/tAmokz
94TpeIa1ufMqaBh2xTbf5whdKIhv6SlV52xcU+4ytx2NeH5ZbYyef/H2scg7G2aNaB/tRILuzh9S
zdvXrOLCMFOm/gOaE+cANj3ZiTiD7DVvDPwWrTklJzB4Rkgre46OpS0rHZdfyI6NvvoHTQSuEHRX
HrG91DG9pO231uKELCbGPAxkpzOL2Q+xJfD2WUURZmJv4x9QtOAKYxwtuvoxFFWo5vhZ0hIhUjFv
4abA2nd595gEuVed/bbJSmH91ECPBH4MAfgp3yl0LZzxncMQcmw1PtY4tBiPcY9qynoB1zESbIKC
bBz5u5Yg86V1wuKOyXXXEe8AtIZ8imYE0QIrA8bB9i7ZWg2X9Nqzwx7WnbzccwStaU+CxAK+Qfyd
APu90D4jimlk+rSDHwGmZNmDA53WFJQfptgXPywZmYjvoVC+32AAaTsXTYDqXhZQjwOlY7A7cm1l
MQ13oLAEGztnJueLZ233JldC3c1jxM/la+AbDFjH7hvV+7S1UCabQWsBqAFw/+LcOTqAfxY3gFMA
oE6xs1EEFE9thQgeM0a03+zs5NKwY7I/z6FB7lym03hiSbHOWTAS5BQn6JMcGM+tzQSU+Y7Vbhj6
PuusZqTlYcb8ndzcqmkfFjps7HT79tW0rrPTuMnXEhOH0mEjUzgt70w4rpTiQkmzqhXYXyIcq0gF
8cmrZMQ/5DPBAG41WU2vBX4BiAQ4q/4+OGm2TZR47oYk4enGZNTL1ajfRvfvCPq5uZpIhFiqDLwd
LF/szxh6BIK9jzk4cQSjL2CIy7xDGGwd/HNeRrbSh2I52SBbWQh75QmjuNaalI9wE7/LL2xNMeFc
U/fqQ2ww68l5uWPSRrCXbeI9GkR4f+y93brGUOxafjCsJOCXA7Ha9RkLdvl1mlfmloAw6LNYvPQ1
9GRLCFKpWp7mp5i6dFtg09QB88heFonHxuZrQBZDkYv6h1HjcdmcQTA8xDwyeLodC6Et7qAfYj6F
D+Gy4VPct7LTWps2B6MZSgIKjagUxxZhgauJgBNISnBpkJZLaKxyXGK91yI4AG4E93tDpchbyzC5
Es9KECnAOfitJ2xSzuEWCxqLN0T8NJ8KtJieRaaczz5ymD1YNw7XTJI47oWfoeUsDykixQ9CjsWn
EeDcPNh63C0fig2zkv0eOBpeQs+jPOqGusEjo2I2Hcg7hJLrdAdQT+yEaV1iK+W0R/nRBaT+31wT
pl1r+sqa3hbcXbguI3OEpZf4K04TfdS2SAogrnOpJKcTMD5WfHw1VaJ7ZS+yDgs8TZ/2il2J0QEk
XKjxVMgIUqRXFMkFJNjJfbF3RroF3TEQQoAS3tzN4itOkY0Y9Xm/8QONCLUQkiVlMbgfB5FBTwRW
Teu2szSouG6bFbiq2QTZzpBMXi2eg+6K6kqhZAi4DtRF/NGO5LIxWaS0Z5TzzFD5ChohF5DSVgpI
hUFAK1CWan90Ci7wKEg8pVuy4dnhqHOhYN87qIrGENaxloLjCmHHAYIT9DDIMiRRbpat7tTy8srb
ULJbA0QVHqQWFxe8NuTWLHBdQUl/qg0uSYdly1TAQPUN6xN4ts/9WfFReRX8vW20EcD+4oqO/aoD
AScX7oJuoaxBWyMMohVR4IY7WNHOyWyE14d7xDu5Q4rdUhohQZNZhoEigz2KTpexNS0yCd3gDMK/
WO+d7VAGDkClogYS3PRljHg7wqm9iEgmFuBe3omMILhcfBiGIhmTfpbkiS0GtPbmsIVozDrzJnRo
mNtDVewXNDplkIoxgq2iB3tVLS5gtzeekRxSxxIjonO5hys7mB2BbzfYx1QU3PsQBruaKG61hMnd
JE+eIfC8NVUCPbrSaqJTpRKFyPEBK7KOoR5tRntA0Q79Ni0nKDAoBjtqeQzhhDk75vDUkozOM4gU
LoDG26b0o8bmwIBZ2f5Y23SDILRswOYb6REmpT6uy3xaLgrfAA/hR1x/mEy98HfJPtlotQabpq8E
LZDAaQmW16EgRLhqRj0e/Sbbfm+pwmeHNU7u9SmmjG6shYAPAWk0yrI17d3Pi5QENyOJImgs4TXs
JAFuTChsst149gd6w5LnUxBsgLEUXM5H+V7yuZ9reJx4QWEuB5uTEr5sY9c1459b/gEeZlXsJ9pI
H72LGYabLTzQZ47ui5Vur9ynx7RX8oFr5o0Mz2kCEAfUHJht36yK2xzju8+IYFkfdzAf10F+ziNU
S5rE7DQSvv01VIhCqO1zKE+HDryCVRcQijTjcvtQebTY8nkgzXbeMetJRdWU0VTRS/J089gIFAVi
QZd/LgXgRUbHtPCJp+KxqGGBSAQlx7i5cw+BeGJW3i3GTPQbzmAly0XsJjP416IZwKc+lL5gCgEE
rylxyzpDCDmzn5PNwHdy9eH4m4RzuZp/4RFjoYv4CNa6GU3tHSN/Mc3dOXnfsxdJjh+JsADoubsB
fq2YK9588pGSA2IPdm+xo3fOyZXsgpN0UvLdyaLJt0jMY7+P5wqzEOpHHfDTwsqGqaz9WQl1S0t7
MUlJW/phrGxVLIIQVf99olf+xC1mZ5wgxY4e3hdGLG0Q5hArDq8nFHQWAeEmzB93tGlfHDmB8dcP
HgWqJ5zH5LxqWRjFZu2/3uJLRUroC8lqGKaTedJ30ubHoN949JcO2K8jHu3ahCEZdsnArDSEextz
7CPhMMSnoYdBvgMP+ggFWVIYJLte+Lpi2vSEp6yab1DAHkcnxNtdv2ii06gSeL0u1v+Epr0HdaLN
obbCfcNUytviJ/sNjykfq4K0jKEgtpmiJXrgbLqL+Uz3kUbIQIXBcLSFtpzQXYmXpCTaMzZnQn1d
HVC8kDi1rr2ZD+akijkea07Mu4VP+rGos2CBq9zvY9Ep1ZJccG65UNtpbJF47IgKkQOFgxIqsXB0
efIxsf4gc2LLMs/mlVCqJDEpUEYrlsj6w50WxKnHviw7Bs/KLNvku7ztS0EH/ZcXEuNplYuDqkde
4cRqEc4fIygafyOSFYwhqiV83BkgKu+RbzyTUILdJOtT/i4ecaxcq9ffBIecOHr2A4HgeO6wyiXF
fn3Pzyn6q5nTNnCbl8v2xd5fxDK7XK4cwBmBQ9h9h4eYN+XL7kYLTieAb7Zq11yCHS8sHrld5ind
vlya4ovjrHD+6bcr7Oob4H7/rJQLRsdiAIu7eSiRAlLIRtEUjjhkaz5HBmDwwwY6yxb7g2x3/IA4
AjGC9E1WFe/Sa8L4xJyG+yL/f9I/ww+mEmY3gg2qE9CIQusje/hp9AYupPrgTrJ7ww+WNwigeRmx
z1MaAUhRNn3Q7eN/B8LJfvGi7iqn0KL//RCxl5eC5FhI1ryt9CnApkwBOTnJ6YO/7l8Lmv+Rkuxk
H94Wm5j9pWIDUgY6G6eeyS0QA76mrbHtfaypzq55yJ/x7my2RjVLb/7Kr/aGMn7ULN6DFx7h+DJj
hyGAeIuaEj8Kqj6smMXz+uxV7MaXOSCKy4Jhwx6ppYTSHMOtt/U4q1mGOK9zQb7/Vg85aJsNOWg9
u81ufXBJwjiu2msCrpsgeO7DI3a7eKLdegukIVIkPDFpcAQ8li5Dtb+mBpvE6bEqZSH0llwKWXHN
/nOqXYwPeKf7eNnw4TP2nWty8mF/QvUGUm2NNNY6URFfT8EfYNAJG5EyXiwiue0SqZZwQFWAZgex
bGdt3rmUJCMtTTG/5xjlt1HF/bfhNgmHD/4e+8SZnQPXEcSC5B1e/dsfxpoCTO5hhQ0xav9tsxgK
F3n/L/UQ16AyOFgHjEFFWUiuEPvtY1ChiEDJEZ2sns2OK2R6FK1sRx17ekw3bgc2fIvlyxUI7zwZ
x1SWA/0LXqFn8jDFAxZUglPk35rEs5lluviyS4rKp2FxqjgSISBbWttXUKpcCGvLl0xyvkzRxg7E
up1zDqC8k1XRtXKvSACOhcCqSZVYCK8YRiFrEiYeC1NeiBYvloOKiuG313Rd3j2JH5wg/AkRBDwE
PAp0H9g5RtKyyn7KfzNsXlm6B9BX3gjTFvaTeoXnott1L/51IP8uXuGSj0QZLhsF1tq/f2M7buI+
/6bPJfTixrQpUbmiXDONuI3PlCxktvKmSySGLdv2FrNqkOOrXUjy1b2fUNg/ncL789B1iYqB89d9
FwQJqhwGovAifhDImXODsduX4Yeppxw10S1CruDcIkxW+TOJAiB+0xSNC9b6zjZBJ0ZyiskJEOD0
hYFrj5xzjksJaOCs9S/TaoDL6RWR7vDk84tngI2fPZMJRakCXctG+89FXzy4Wzyiiy43Xh62Fjut
/A7rnM1bbgMFW00gb1H8O8m5KnJDc6xZgTIgh+Tkp+ay/JoBAp8fSVEYyw/G7m+Oc9Qkvzgusc0A
R+KeIBgjjaWAMc0ggzORio1Kj5lEv2DdFqhLcJThCeIYYBFYGsGz8vsCb21Dvks8tkUgJJ/h57ht
iBqGc9Rih3F3rmxf8hGmiwWRfvy9iKayzKf48vM7WyvYG2tim/IJyymtW4lPs6wywCy5AP8RdV47
jnNHEH4iAcqibpmjAkXFG2GUqJzz0/srrQ1j4f3XuzMahnP6dFdXVzkTDFGL1oh/jkaTn5+t4jLL
QpuB9PVrt3m/1HmTGR63mubiun/PhxtAAIxJtZwtA3GIfsHWzXBSZttrslErlnvny+VZwI1yu1mb
3hD/zkfy7f//lWWoZGdBO8s0Asud75zfz2Bv78IszZiVY2kRD/jZQfpf21on/feasDMkTnAxOCs4
NZ/EQjHBzVjkvzfIT565X/IRfbmbZZnWjvwR8pCX6a1JaPQv/FmvNuNTcaMFB2HDyg/odyFKvOTb
87tqbHiC9v8ufqlv+u9fN1r66DTAhZrvZr0s5ykIGxedtRNu4IN18O+xlH5Xxoue8VD07DRMuLbZ
CEz1YIOOzQkzU4RBGjVyjGNpYXLxG016oy2XsYBmhMffZxGPiZi60719b+9o2GhYCXz9xHdy7zyG
9t7NDv6BVA+XDRcngBsxgKgdz5gUCz8D3rRWkdYSDnSTidIJxPjLvxUiJxcSRi0L7ZpnIFnyO7/r
Gzhf2EMsmFEb8N1N3GT0gzkMilgb7b0imTPgyQT+WTJJ2gQmGVM2OaxfnJuTBgl4jVNAHmNw+KZ9
CCrU2RrZF5GO8nRAfwTgzsrR4z8zutHkhLiEVOdMwuXhKWmmMJeH0/jCyC5zETQDkiIIVSfvf8FN
6LInBr0a78awaKuS7mfFToVNLMbwq9NwaqmR1XLz6leSLRMXwbdbtc/4fCA0SPgHO/brL1QF+SF0
p7KCY+b9vF/uvJiE6V+j6bMLbgk7jHncCp0f8j3iEtO8nd2S2VC3+Kewl4fGuMHPvsJEKE2g1EX3
GbBnfVwqORIvfKNuZz5ncl6s+HqnB8Twl0rDjXGQYXO4PA7lsZxVnU9Lo2AIQNvTbBpjRus+w3tY
S+DSenPGTeXBwXg0E2SjiDwYyvAjVGsDzaYzXcpCvAdOUacSPMACbqAoIG9hMypONdxr9sHIHsXT
RDuJrEVbFsVfR9mSBgNlhECNSpbKWA39ZipnXhyRRS/T6Cov1TpijBMvhiKpeo1cgvXHtlec+VhU
TdpleEEyEGmNYyhQtJece1j4O/qH2OhhYss4sTR17r7RYScEegzrNn9m+qSAMTmeWe28vx/Kj9EY
7+goM7+IRjeu95wTfEmKkyUTmgfrgLLABXOXU4IB/L596N5SJH2CR6tBNsJcYnfNPR/8L5Yd3BQj
q3ec77xm9Gpd0ku6w+ypEZ3dJ0YcNcYldZiQa/nT1eXG4bnt6GFMHsylamJVz3oRAYj4H2YJBvIm
0WmuZa4DRo16kZFQeyfpJiRXu/TsZVIxTZT3VL03efibr8EYyJicyas/eHcwHuvuuscec6DDYw/x
cXtvn7FeUKmgj61w7u+wT6JUpdDbtGqjM3s2fK0EYRdDNac20LZfmqdvtKtkqySvkrQHayj+iXmP
ywuSyq3ToDTatHBI3fwxjNV+joANmr1KW6eHAD5Gpj5AIlcXpFUsEdF1+SiKB3hr8Dy6wHlaFJrk
YkqbFcBiYQXplNGKKnC4Ka8iIDk3RiyJa4hfIp+EBvKsgThp68ZmI4917mv3zIA5fWBmnK7s5jID
SHn/n9vXC54J7pb7GbLpmhZgyxuLp/yLSy2sZXecxTXngo4zw4oMHPAFjZZhl1pXbEQbrdxrtgrQ
KSspMXv5njGjjuxCajA8yRLy4bY+h9MOTQhK2/AbwXOC/sopP969gi1HzDL1PIfmCxMaPRV6K+ms
ISLmnmnRhKHzF8dewGiU2A86VEhkTGZiSWUOzqzN4apnkkcTJSXyoK4Sd2ckWhdk5yUmcWXCg/1B
RvnPMUE7C2j552lTJo5Kf7kYCjq5rRhS7kpOkVfj0JOlfJ0w5qu5ctDZY4BMMPdWspIjQmF0WCgH
kIZkSLyquQIfwJAvc9ngBcetdzSWHgQuhmZx4tpBFgRe4CELbHsdj+wn4AD+d27J602Vv07CJfGV
Xs11WGD75c5jGWSzmzUp0y7tyBlOsqeEFYaFOIkIZ4IQ8NBGg0/Jm6xnleTdvCdgHmFh9qLDXnQe
aCY+rR0PhhbxN2Lxk3D+oBaMZrF/IzPaRKQ1Knx3yRF9bf726J6oSQ5OFpChbZi0Ri7L8/AbceXZ
SYRizkG0z66AGzizju7cTdvZhOPxaz4jZv9VOxYhMRxgfB5A2u9g3aVe/g1e4YlNRxCt9YretwcN
pZ5MJ/WauWb5eYCKpTkWzNSaBbYCkgKIm8KAJGJ2690mrI5m7z6/zmFYojtwv3vf9n00uIEvdrGL
TEjB40+/CBcQ6lHv0z/3bgnT0jwbH60UhP5PiQQiminjzTHeZtaO/01dtkl0Hz6H6ERwgjALjiOC
0cEYwnlRmjBcsgtu7mvMoAmjFmyvx7jUqgdXvQBIbngL+J/F1b/794hRdPdiLZdzNgKPYmPC4YO2
6aXM3FBXK6ztWtAePOYjHdzn6DjaW5o0UMt/a022Uoyxb5h8VX6LsgOLXpUKK/mJbMnNfHkzRUIc
PIB7HsQNJlehnZoghq2SzVC0fFdxS00/DtU7SCXr/6RDA0CnlH2pc190iBcMUq/O2c8nSWwDmh55
3UykJwCiK/cMFCE8ma/mEEWrXv7XaAvznTC00vu2j3PUH+JjLKmPq3sG74cH18waMZSiH2eqwPjV
NkbjvlemuuH8iJ7RtIO8JeZf8qm4DsnP3OvsQMFyWu5A+cdQaqaQsohrDR/Rl9oNVtSFmOwyw8Dd
b1AhJzz8iS3AUOpAeg0uuSUWW5o3brQfK3n8cfWbv81gM9huxC6+jvIVfYpKtg7QUKp2OQ5yerG9
UvuNoElSCsrpt3NiphXTD2wMeOIrVhE4ZB8hpfg+AtQF3Kp2aXF9cQKYItLwQ0y64K1kVeQEuBXi
MfXyGAiPHuT+jNvTYEahG9EOn1zoyQACYbd5jSrpdvYB1mdhfcb1xTQ7R7W03KkSL7Qsz+0LXdJh
cYknOILsmgeNsFRk68MfWqpIFCIl1YI6dutAnmQ2IbZQRIR0Thww83TRjSIhGtsMqwhgGg4Vjg4D
rHa9eALrvUHz2OctBBrAapVnXoM8RckAhHZUGmGmi0x4r9FWt20biBzG9lwHBf/mMDxBuyNaMGuM
KBU+4wzcxg/cStXgodESiBfOgGHnXIqYMayNp85iAcfrhKXpOobd6Aj9/0lOQVN0vosL2V3n24Ms
jQWq2rUQQ3Naa4tFBPJH5a2zEjswgjZpWLjFF5D+AufoPp4mwqW1EJhdifWrfOwodssCrUxmcUJA
4LyQlZYeGzAqJ4YADWruiAIYW0odnIcupTIPFL9pT18pOBVMs25hRz2jSuk0obnew5tLqz15QiW/
MY4EmxeXChMYd28SgalMimz9uo3vtedJAgYZUP4ejQo0Unc/q8y3qRe55eRIodUWqZvI84fLH6+2
/CKxAul2TmLZVsfXqDHFxvQ+2yVru8Q+J1Mn+ykmuglMTjli13bbmyJUAcH/Sq4HNvLBQJqueYQi
Cv7agRHvdA6TANElpA9CabVM5zBxaS1vfvyPErzpKjegoSUpUWoGGnsRdy62MtMALdIICAgM45rl
OU4NmFzPN4G+Q9r0iP8GBegsOeDX6sZ8xYM6HQUOi283foRnzKx3yrDd2SRzPdNjDDiuTSqTL6fg
N2S0kJ/IVxySHAADHs7viAcrAvpAwsPewuFH2gYHtyHZYuvTknLAq6VCfZLYQAv0Ly4/IbnEJdlG
gNxzHPmRFwbMChI22+Wu0GV5myYsUBJqKmREkgWscShwvPHec66w44T14Z55/V2nDwTHhXVSSk0v
jlt/1fjvAR0FzVVkR+DXM4wTI9bovsMzLJ89WJw6TixIjYlK5oofMN8yvYmQPhopHxyd5FaP8BSS
TMJGlLzVwUCV3bL72GdINEGTwv2TDJKx70yV65aT/MT7M+zawVSyBhDIGuEgRgZlyXPD/MZ+HJmT
WRL82jPiA8Z85IIyw93an+UhnM3+IRzSN1GvRBrq+kiOJxIURD0OfCTUG/Lhr7m8jYu9N3Xawcqg
YqHP4z0wrRZwTjNzKJ3Tl0+nMRpFSdIme+BEFOIFKtAGW3ChTsC8YKBxBUFQPBg4x/YHwU3pwNPs
++TEAMjO0Yd0V11nCPdkD1iEDmTiTRMOywzJ4XhrGrxlWH9MEv/+QeNqa1yb1MqHQmggXVQmHsj6
7g7SLmumAtbhiLw5RXr1igfEiVhmJOQDab0Phxou37T/pb91tT/UakwKuwQnQled+eEt9iUFF9ED
KjmYnxCCX+aLUXjDkYIodDYsICTqA5e6J3FdZAYYKcbv5OPplk7RbniKGtkUJvvWu0X6JTKGVHCh
sCQPf5pyrsMjf1PiIzHUWBgiRhK1fnGRs7OONaKuSFTE/c41mhbSiLSyw0eDiFkB+hfCLgbu9+dg
C8VmH1e78KPdOuIpWn2M1JAIQXhdx8dR0YNCC2tVMZfiwo9EcrgDRlXaT/i5qFl7FBsQpSVIoqeO
VrlZB6JXwnajIW7T/7YXsABcoQZEYr5Xw9T6d/2/aFRs7eMBfXin3kfvTHPT1MKLLvKcKmOQHLN4
04RvvpG4ZZHF/QqkX/6B6sQ2QFSKj7QjhMcgcJj4IpycwchGbV3o2CTRaB2v9KrJc74VjS92B9xb
dYfU6hHWRn2J4w9NliaMZxXHOudmgthA6WBBdlT8NX85OnNImn0UMUMybqwMVpIaDELsDXo76wWk
aTpWU49oFFUHYJngdJORuv227SI11bA8su4f+KjUTDk7QRyr6j3IkVwGZ9kDJEow+Qzo/NwjwSV6
8fuvq1mKyD0ntx0266geYbeCvNWvo1W0kOajfhpBj3wNqH/jZ5v8HIUfIitgFZehQxCITxu2Sahm
bs5+D7fKCcyMVLUAqsshAyqDj2+ffqVzH96jEjGMQwWMi62vYuREiHjTgDg4qKv2ULexyX/JwySU
VmuVA3HHyCD60uHdeVPYdRSS5axCoSdNXh7AvPxgYolz7wzxbEnqolHXBUgkgKVCLuZjDSfniIBw
a6JVTUIyJw7Gnb1KyQJHmvDejpJt6ZtRSvp5F1khD1krvn++sU6j8uJOq5oIxfmH4RfnQJsur4f2
HCm1wFGAg0jIO0xrUnRkg/xjT9J/qtqZSTPPdG2wtY7W4HMPPrlCEeDSFcSMbds7TbY9bGmjOqIV
nTjsI3BhOhw+TQeMox7gNkaS3nKkX21rylTiLD3DGiD4YXDpGM0uEXMnjnJ0IMvUiMrLDXbcdfuf
X854TJrPH50+wqLKED7MxDMezFOWky6F04scZ4A4Qa8YchLwMZX4zVZ4EBLUo3xRdxK2x+QhvDUQ
2wgQkkdkdDZJZ65IXXAazOfUUMpkUHgOd1T4DFg0V7WxchKQDd66X1/vhP4Odf3TejEjg/4GSnII
VJpUnXyK1ZEfQQwZ2b1wPnEm0uiXMJumHO4EDTgmoOSQRB4ojmCI47zH5eQ+rvcJGpAjGHOwkyn9
wvQtoIap77wFKWzV1HlooQLoauJM5wZDG+6hh44k3BuxbVCLE8jVg9ABL+YxNNJa58H8/JEBHMYy
oFZWoVStky2/Nu60xXdhOfXlmNQR8WXrwOn7jhktj0gVKwE8PE4f8ZKUlV/tqH8ao3+8Qsdi8G+Y
oyGhMrGBSGTgbWEDPe1TscB1QMSMHb2SUqFoE6i8wGoQNePlFTGBBfQFF7p0KxQhBAsQOvnY6vDa
JrVOY2y0NE7L0ABH2RSGzg+kVXTBHtYqDwrEPoIuca5hzmZH99Gnp0/CTk9h0Bwp+a7CuwDB48Op
WcJar9Y+UnKRJgy6jLxZC41yn4lsDOuJ/H9nSI+6O3gCdiHDcmQcBSc65ilHyZPAO2DYxrz2PyaT
7kw4oFreY9yJN8n5xDH21rnWJZU3ETpoMu2P8hHHkqaCDU6jK+9R6kFiy5F3o7aM6PBETH4Yi/56
UnpxfNUgxK7E70dlNhFzo8CMf5XqiVex5qyDwQi5EZUjvFaQQuenSGghB9Nc/KrdFrxMhFYRV6ij
MFPrGM4GUMqmHuLQGb5h2SKYBzn2wKQdNYBfNFeSq4F1ncO/5pIhz0pkpxBIBqUQfHz09PmTJB62
LLb1ZB0+sCVyr8s6bEg0d/VM9uG3/4fqu4MeBN9EQSLunPRJ9NZISHzNxDKToHG0SyRi2i2EnNa6
+Kx5zosmLspPdzNgygVSPXjRy4Hc6a5HkqgLvgGRpk9p4Z87NXcTXVAXwyoZeHPjXyFL7KIGzaug
sKGjDPsCH9hT+vJ0WL1hJJTiHebbTUVzr4KYaC3OI9g1tI9Vujy6z867t1O/MgT8gfuirO6GB2Ij
KvZrMc0jSmXsaR+D5nyiXoV6fZJqK3FWQv6HsMZW/rF9YNChgfZZVVkhLcpo2EP4QABk914Hbx9T
9lXEPDxmp1YZfhSxxfyiK/qh0d9ggLgpTu97VCjpZJRhLmhYUR9meLivspJ/UqYkJw80ZikrB4wo
7AZr0AkACMWLj3OEX1H+8DPO8e7CuUelzINE5NU9w/OEruACnIJT5P4FHVuoUehowDKiC+EwOZRV
k0oPGpqs4BmdYyDux2SdN0iioVg3fHorsHaml7R87uDJjNGTXa+5b6QeSYgeIYyvhnVHhaTq3Bt+
DXlQ1nwVHSS3sUY4ABVzp3Di0K48PIPpNNN42c21Xe1/GB4gWu28K0Sqi3NDBiG3nkw6ojTRKzwH
d+pjwy5vOs9aQjO/dm+Vjj8E6MCRXC3I7tOqd44zwHW7CWRUX3wBDLNpVhy/2f9vpEeN4OmT6T+H
614hfTMJzyToRF3cXbcSvZKa/0gaDGNy1MEcOPaoFK07YF7gmsOON43nVAFy5ZxTT23IBQTSAmtx
Htzpu8gDswqbkG4d3RtmEyndbi7rK1BNoR7excrUWgTArQbftVvNwMK2VAqFFmdytfdpS4Pj6nC4
7aNNMbqDKYPwiVLO2Xbk0EetvzV1pZHa4Bi62RJCaw3nUhCUjmlt7zHXqmNwuecYwlVY5yF0V122
EajF21QHuv4iS0HjdFzdevc7SBDCeyU/m9JZGb+/Nj2I/i3h+W85zpvDK5x8IvVnSbUEqQH16l8+
RkZEFV1rqf+ncnltn5lbaXEVeNz/CaHTZaFpciCooOZBFVfqIsUUP+I15kRYE+QBQ+Tp0yT7mNrV
RQOmfCUpXXHcMTFevZlLXmwf9BBs0PLmHSr8PEFRFoSnyt3QrkacB1vXKXb25eWrr2M7p4wiReP5
OI/xxqokcts4BMP5cMgsCAJ7mw4THn+lsHM3hyCtaPSMq5RnSjK5kLdJ15TYUjNL618lR30K0x9N
rCMBfbVBiAx+hFfiuEHdFgy1s+mfZ/chHa2xdDIFp0FE+HAkdYTbT93takjktdJ/BSHUAdIb5Ygg
/moU4VXH5727XwCBus3nLhvON60iPgZnDXRjqCoYPYedNyeRernDs/9O87hC5Ytv2t/lZRZQH5sz
Duoe4pst0KSwzL3tsOEcWDWA/vG8HGD3MM3qGSv42zKdkH6o53hBGyyPDlfO+poulKMaiCLxqc4T
wg+z0mdeYZn0VTnup4M99KjwV0uuqGZU0qm7Z6DZdHh+J8hKJYxApm2SUSSSBncHj6Grs249Uf/a
C8ZgpgR9DGbm518fpF9o2Ns2PngIYP5K1bHNCFN0Yx4OE3jHQMNf0Eo/9ONUibAO0diczdyZqA8B
7WqaeqjNtsFfJZMLF8B5wjZAIdsuO/d2RqU8a5PHkrbgFsSpn8vMGrJJyCAC1ZIC22MFCEkFDEZZ
ZSgXOifpxIcChz4HOY4EthiqQKa3rmExgNEPeUYdBkMF1cnk4Ius9oTB9SU4Mndlo6/ACF2/0mZu
za6RTHlAwjGkBgllMU1AbB5QpclcbrDmrvwDdHdEbq/+gxOCu5jYuldxPMRnqCf0jgFdM5bkjlcj
hEfrOyV6ZD8UQo3+eiBo7W2YNG7I3b1bcmTWje0Z7rprtzRsTO3SrBSdkiOrGbkQ/oVP2SMOe0v2
7SPNwVMX/Vf+Du1HSigt32ZU7jMGQm8XylCJQ1QMmEYkUiTsAAWSN3r0Fv8HDMUMlhss69QaIaK1
0F2Z2upPIbKMeICHrok3RCAYARDGaTd9NvQPUXl1htQqR+ApqFlhDFDFdDKWzPgD20zQe9X284ok
1ht/tpukCOYNBLhKUsiw/9DGACMq+/ed+dNRsQxfcioXRAAA3dDTMXEXQRoyrPAdh+AI3/PRYs1w
6Ut+AIEAZcAx/4b3aK/pPWL0Qeq9GsmH+P1FMsm7BhKQEl8Z1A7l/js+0s0haqYlYlWx97SkH8fF
OLTp6DHhkp5AHFRJv4/BCEZRd+qA0gJ49yJyWYryD9a9P2CBjcUhrnaBSvTfMC6XBtWCpwl6RH2m
HoaHsBfmLswdnWLEAnhOAIEv9JG+SNa5V7NF8xnxL0RtDNtLOw83oCOMQX0CisDyZpG3gOsBnmA0
skcmWxiCFVf0WgPd8i87DpaW4dXAeRqoe5tkERtYkcn0R0ZkAZ642DdIyXMutnP+B0acr6TMKJlm
QTvq7qkBzO80ggTyFBh/kecBHQkyyq6KOkQjewKlasybi6pfiKMCu0zipc3eFj5gjT9HfMEtUrFC
p8Autv5JRorKz2yYt1o757eFE+zBhWCcu/wJkQ9Eu1YCvE5300bWf0XgMLu//L/9dv/dxD0A4lCy
BFOaJ6Omfo3+IOiE2JTw1FIFmqTskNHvg9r8XxQRg+5KO5O2zwwwt7wqUivy5sLiDykTULcnjqhJ
zGP92iI0TMjSxOs+8HkQsOiI/2OxwUv68WF5RhQgIJFqLEtTQFxRl9I5m/1+iBAXNvwIRJ/SQjUB
j7+N+JxARHq+INvlDsJjHBVHBHVoE5PHAE4489+mAncIOT4JBAILH104jCS0QDvnQMjNDFAkaCf8
sW5yRxBkLiaUzRdkaY3/lFzIMR9wLUibNLASUKeIsWbey5op393dHNQlwYhcAGMXGltRJUQdNLoM
fldN6cebA2DUdJRt77NDWrb0UQnZsZucA/hqj/RmtYNnJN7PPy4GSI3Q0JmaotB/OHwzsJGTl9KP
dVKvSrSrdtgJ9P6SDA/1VHgMhxmtvSDVN9Gg4hupvaNm1IQHqbhJocDvM/ga+lcRkwy7QNsbfhty
l3XzvXpT0PM4K+aGk3rd/hIZD91duJucug3+fINpzOx0gwkmIFcDYp3olSTOEc8M9T6xehr4DteC
hUR2qim5E8evO2Ck3XrRqCZ+w40EZ2M1+tGA+w/ISXWsesFEDHC6wvSTmwAZTefzTJWHi6Ivlvna
mrxhNEymcGeLf5fWuZNHbpZ6jRYHr+lI+4RPRYQVxRjOd0Kr/AS7XYRX+IGo3L3/zPhO62G3hFJi
QEzJAwkeXh3BI3WTBMxpDeMOYViZXwXf+VMCLm23YbmqLKajdaOp9WHJT+4Ba3pEoxhZMpb8ZJLA
0U/wbOcQevvNVP/NXHA1+BFwubUZciLKm4YXTgm1EfcBKYemTnqPiGxrW8j55MV4xTvmBdEyCLJt
D7KrS9fdZHHuWu17Rx0z6NxBU6zCSXbyQAFdaEsBfJGLgEa10550ASQ9cGsghv2r62tNCizGH5jr
YMKMIZLwzUzPr3MeFRFt8Xuy7iJeYEilsnddZcpSE+34WEVRF0CcUgPYFnFdTvEyh/o50MbIU1VR
tfmVQSgwziKwh+BvNcNyAcGqpannXbYsNgPQ2XWI/wAJZixZmXT0s0KL57C2iCj4B/LIl0uOPYSO
WqjEmkuIWLQIWoWUpJvjhcf1Wt57l0mBxbjpCk7cw41r+FArNtEMxQmkMEqUjU1ajsCtPN8vSPb0
b7CPGXEqo4O7ow9CHIVzViRIP3PnnpOanO1ycgXhYG9zRiSEltIMluKRinZjGsJxyWgULBpw/f/x
gfb0WlWIV7Hd+CErCmLqBiCtzpNHGZwggh5b0dn41NvH8SPdRBkwIEuZyQWqhe1ItM87ptoL0gjq
dAxAvvE9uDGgYZ4B3sjh0FBXp43DlcP5pNLlx2EUn4tqENJpjLFU8Go9exyNELVvRXb6fix3g0Oq
MMcABitjAouePPbR/X1Y7kAsoLPTPqpBt/FEkxFti7CgPu5sIghax99apCNRVKaTMiA/Xszco4j/
DDGZ1Kvq2BZxUbnGF7KKQDdtrDgpUz0odb+fFUYvt2UO/KgbLdDH67Go3L3VXcAHfDjMGeYqrdiO
7HruEB4ll6rFkjPcww7jDMl9OLuzEm+SGZm3/0VBdOnVHC9f1tL0GJFL4ZbhXOlE7rwjc2S6M5sS
VXkfWCQda2idAbuIz1AwY7yG9ni5D/c3J0Wms+9D/4GgAQsNotEMtHbjlhhwGysuNS1lXGsUiLuN
voxCJ6XufJ5yranJzHZ5tG1tMuX1LckF/9X6hn9GIIqGy8fs1awqGLVsRjsQnPUfJSoftz5ipp78
BVwaWUYahRRvOOzio32LxzT4EASjamAaHkEFcFlvO8ipFjDvcypJ82gbOE0FVSZ4Sl6h+7IR6rJK
2Cs+B+Ov1agh7/QInD9A7xPaTp+mSRp0HhasOSV4OEf6r26ffepHUlLqTynpnY5WR1wrESIjA2KW
06ETO/VFcuU5tvi2dzhXHufOPo7OxnP0jV8QahzjxgRNzvgBYrkR+ZOYO1ENWC8jatB3Ic9ZOxK0
kYYNIjrqnAdlDvyTU+oYIELac2w4Ujx1kvO0NjqhYe2L5VD+l4aY1b7or/UOWZx5pCSc8lKzGcM8
bslO1pn8nVaMvZq7QPnv05OWL0fRyWGijlShPIjsbtjb+sDOwHPJKrx13kSXtd/fuIg4ahZDwxY7
55Ps/Nk5mzAmD4uIkUPrwGUBYOboMd6wGyzOC939gCIN6cMnWB+uk1Gls3VoYz/au965v+1zyr0Z
hWNoOKDoOBtmId05LpRDUgmI581WG8U6Eq8PG61N/smZnWZZ4tPOAKVcLHApkQhFt4/We3c0DZX7
LLqogNchyZtHxvKVRzBUQXCGucnAwAhGLuQTzIGFl37ddYcnym77x1hIJrMNP2Iap097BtOLSp2U
92cwUjNtcXpPVkONG7j9nOFwNYhrHMXit2v3QAhg+ImBGcid7RlkS7oNsxFPtuiNEjYVrEwj2CyJ
0Zbn3dx5gySsbncoIFTTYonBQUV+RcGZmwCU8DzJ004v06vpjRNndWyJp0qWxQwkFDaJ3UPkqvya
SrK9aCf2p/tr+0GEI1Ei7UFveLj9o62vukn8a87MyajZq7JkmBIrkTLo4L1hJcBhMFLi8w9MluDK
KzQmd7fe51jaDUbUy+RCdoDmsRpUGaUejkLbX/h9wMMoscoLDNKQHe4zw5t2SQTmouqptcgVTygj
ROGAC+jrJFNEnlWtBh8Kfs8SvXH/u5pSS91oOaTSoWua0bHI/VkD24YfFwp/BNUfhfaVI7waTrtA
mg/slOjIUewXw+ONIcYXIDdbCCYmnCgpgQXdQZQzL/YejeDcBt6Qvb5cBjMI2byiF3ug2B0lk6Cd
AubAAgkK/U7H9NJ2wFNnWEhDa8yN/XF40zuG5zlqlx0uY4eaix5ZjezrtLGMA2nH4+beGYv7Pck/
DWWqOXr4q8ip6h+j7mPZNCl+y1AgNRxXq6REo+hN+1sIdpRM7A4b9x1SH6Yq40ICPqj2KsLPdEWm
VveGvSEHyDcpJ9Xk5OSrpj84xhT6oj4f6T6vgyk2ah/67upnFBgRZzSZcfTKmMYx7WPiRrOH+rm3
hkxk12jwx/Sjn/SmaMiUOXUqPX0UcLN4rsgtNRnMthPSNwApJ2kHsJBbxtaEpafynV5n7rBIZygt
DK89VodbX23SEhPhyED4xZgaWeLg67CAduyDYI8vA7oQRrpfko4KvV/sMLrdWbHZumVT1OdCRC6p
0NCMbqM6huTHfbI2L1kFLZTdWE4NrwhR4qvVH3/cVlj3X+2axbd42HzmFhIjRfcpb2znyolzgw7s
ymK2hbpfBWUWSr7FgBJFxZowEqd7ix6zCs+ODoTZR2H2iuCUpKzUT/xb40vhk+41g427c2X4va+Z
SDbAL3GnfCKuyNLyRBqRyDo+BDLfloQR6FjNc8b9P907/oCd1930e4/2yTVQAOVT0aAxV096Kr03
frY2vmy9Zgedd2wnej3JZ15rWCZgaTqGpESiHob81fJVkGKLz/gfg+RW7xrqxyJJw4ddu45hdhoJ
TJiSU+dL+OUXxtNU0r6Dl0XkIsP5EGebrCjtT9E1PqBUOItKFBfuDx0v50JjXGiZBmAeXeAF90ku
q5FIOh3UfsmEsXFmEd40Bkg+JjfLhjhAFxYrS/RqzniRk6/Yd+t8tXBdX5Ivj9chFnOe1JMLaHn1
QjCJeIyKySnYZG+6FvZHwlQ2D/9jbtp31FnuHFKID6IqtkeCT6WjQAER0W4INdDuvNKYdcspSBid
vD0Syh9idLz2ujDWHEoqeRjbdfePh/Jx34CIV9TLy70Hll5qi5+C6t4dt/7CI9SKr5Pjrrv2EdnK
DPfWObBvEPoCRheCgsgPurpmB4R8ThVVzMoxQjRcKPd7oUuwpRaguWpzHNLn/TOiuvv7dzyuEeKW
FwZvCimu3t9f2MfNmrctgZrXsBBseqsuBp4DCkaKkh9xokYJEr0gzr4scKAKc/5nGqYIHiBKgIQB
Hni06GRcfMU6LRR1hyXltnBftPHbLLovSjVAXCFjGL2Pw/CvjL+JCFF3unKsbrxoCkjGGDnPWnYw
9G0ZlifP5a/F4y76R5RW0fOse2dwQ5cbJXM4moixqXXLAYqaA4+GEl5YDTW9lAs/7Ay8heThabjf
wSNDTvOmKgXN1mnEpmx6wE49Pp4f0EXwQVxMioky9gtVz5jcwkqAgHNwoNCMLm54u/FhUtWpsJF5
h0B21/TQqboIabp3so19WMb2+CgrdJQc6tHOLlUx1bI2rtZhbUyl+/FKwSd90GLoI/ZB1xf3neEZ
idLVYKB6k5F2EmhWr21hWGkDxakg9ldrHlaRzc+LdWhqaqfS3Oyx5Y6YuqK9hrqiBahEW4Ijqm0w
8DvZ8jJKS5pohokzJJ4xZ4uG7tqBlqS27SPC7ViSW1LMRXoUM+iKo/BRBly2n4Pv4Mqj7+NrvfYr
yEHV8UxnCYZor4KMs5KxsfGJpBbkXWxit11uxS/qpfV8LaiNe8c7/UrLtMjVXnhOf4QuDiWboPZb
b1wseFgh2HvoPbFCUbt4+asPM0akZQnK69zsz4bn6PXwXfe5+k/EvaMix6rBWRQFDvTgkafdWyEx
zwnXSJjCLEVauxvhGMitDUgqwXVpyRpOVEw5P3jsEX1q+zc5gQcba5nBTwlwINrn87rOFnyDyY1o
/uiUkkevaCBTBwGi1y/h6f5muIW3i/xSDXd458CgwYkvxaY1hNQYEiFUlXvo0JWHaLUrbodXRUrJ
4C0OQ4NI8Kr4jc66P21dZqebVUNylN73raR/QV+fSHyYf9DM4qUjKPX0cJz/4Lp7pDV/9+pwfaw1
alUo2MdbjhPH+bOw7b5aIIkQqWiMwwr/AZVq4UMjZiMohWaVmLVFsYV+x+IxzA0T4ekw7D2G7DjX
Z5OgZZpg1ImgGmELgY+HhW0ibTyX0iBacQbcrRwiVr93ca/WpR0aboh4dHjgAHknKG/lYkA68qiW
HuqSCBQdEMHltRpcAhXFSz4mbPIL4k+o6uvgQoWaTeMfd5xmXORyHTY6Is+8awTYRc7VbZDoq6Kv
GMAMZL1DkquNyeCPS9Y4xyB8Ow5eMFXeNbIoAeowEOVAUFmgPn0/B92kKY8Eub21t8Y0El2ZctKM
T0hOFVwp2Wi+bR2LQAwddDBAf/VBDEFSH6jcIiEBRoH494PPY+xrLdJcpjTsAWTB+UB9jxyvdLtW
BjOpJi+m4y5+9x8xQrwA7o6H/Bo2ggr7f1CINkP7gtc42lRmtwwsvFs91RMn7rBwLLjX8tAkGfiO
aJoXw+sG/rLRBWw/mO5kQqLsMHsOmMME/JMxgAbqSCoapCwDo4+AqHqNDEZw9AEiNnkXoES3LuBD
Epu0g/ACvtPisSWudxfXH5/SYIRSv3Nbvd1ql9qfyxmUAjZS/vdBq4BM3f2skgEtgFYEdCJCYTXc
o9DWgvyNe1kCkIh9bhvZU6nTGtZ3XDnzQrTaCQxayYXOSjNuq25XlL8L5D/INx10D1vAfZyy/kpc
CxYP/BjIhYMLWyWfRcWuDd9kayG3yfhiNayj1jQa3F0oPk00WLuI/jCnjomOx64nwaWmaDMe3BHH
7OqYtHgZmoBTBGotNVbCAW/IIUOFxBcqJcWf14kqbQoyfMxHsFNNpvbadYrbJBmIekJ5k5DpJ1hW
+xEqECOKBwAu0EgTpWqTOoT+s1rmbZfK2HbpS2vKiJqEvBmhBVZGsO/Im4/i28Lk4hzTS0FRlCgx
XqwGfFOSZOY8SF2eM9IOg/KKr+WNwgj+hERX5mQIZuLNQBuyOafA+zEodWdk/Zof1hDZSD+bFYNA
Er8aeAyh2N0enWl0kNyDjruaPAbfQW4ECQuIgjbXgzYj7GeGpgHlIFCb5BYOd87n0nzZWKlHhahz
u2o6BNx4vqZ0BIPZuu1KPNEg4dRj0pvpCWYUETGgD9NtmCznF+7oycDnqsHPuyS1PLNO6jJxeN9w
EdsAUReEXfjK6cR2gaO8PNXE82AAIUiAvNiwksQCnRbqacPyVjGIXlEkTIsVLNBuxPMp/R4r5cgn
FKdXNOozejp6UR9WTNQtjHmJF8cA/K3+OGo8Ee7VdSmjWDoJj9cfJEy9eBnyzPaIFbYzJ+ncRCfB
XvDy3bbJtfNjXgNmsJWqPoPJbVDiA5igHQwqgRoIW1TLPhZ75y3zI9elIwhClLp2wkZ9z0EoqYE9
72jiecAPR1ZYml2SRgg88sG7abYhjYpDRtnWQsjLoTFg0iB0mPzihWjWc+OXnXawAz+uOlK40lio
5taElhlq2D2chAktd0IWATkoCmA/zFQjPSiqr+TGrHIWfpOWAitfUYMkOecIi9bBCM4sV+ByPl58
O4mS2QluKlNjVFSglDF6Ad7XN4esfLj4JVgaWOMG9NFhjzDjn3bSQGOpNEjWdtau2NkR3QAapnDS
m7rPtuGJ+U0vDojdvsA69Ag8mTrBa1c/CDI4eKJntpy/ORVcuHECWptIm5NV2oCwGmsXo+Ltg0nA
Wpypn6FhXigobddltJnWBCPsjiukpIA+bAIUvHdNQDnT4zKgsPc1uRXgCNfr0eXcMldXtzL+86Sj
Qd8JcWr2QGaiFB+na5tdkqhGoUCWQe5ztnaxqVhuLPLuexg0GW5rM2qF7RCY/tG+9uhBJMFtyYir
xwfTss8ms0BwqXDSNRQJNwN64EdwkzzFFOoKd8ovl5uZJOSzdheC/CZM07hF7W9aVR+rpKFJr8AV
frpMMZicvP1fgxxwGXxnwtkUcd7bkTtzl+kXnXIyB8vZm47vmDwOXlo6lJK8dxwa9n9YOq8lxdEl
CD8REYCwt/IGISFsc0O0aBDe+6ffL5mNPmdmtpvG/KZMVlZWMWw7143dYEqk84AO2rJrwDsl+ose
/npI36HHhswwcFgwVmvgUjgE/5aQUDsawLzg0mNoZSezMUGXWaEJkEYzxJXUbDZA8sClRIU5YT/B
ml7B7ueYqfLK9J5GF+zDdQGI6I9P9l0yeLAhm+iVZpmP76KixbgCAkaC2e8YrZ7wySQxcjUfqMiv
Ma0ZU+qQPzI9Eac/di5Nk/jSKbJqKNSbDDKMmowpiXrK6+RTYRzskCAEPBtVUqYFrgDklI1+U+mi
D5gA0C6TgFe8WyKKBwFVp8BzuqYJPe8FxMh1tSNikCVFMHdaMgcS2QC+8ToWw1H3DrggBBcuvQM3
IAsGOdVZDN/dGr3mIiFGMSDhYxzXetx7alKQZjkZAD/0o+DveTTfrzlB4HSANVgYVT4hN2C37RHn
Gm6Nw36KII4KB7VEmD4N0/M4CgVeg/LHoOgh/tTnVoLO8IxoFtmR3/cp77y4HvDs8cB2L9IPohEn
b9F2KHjBQaFwyUHm0StV+OXESLgxhxTv1IUtE/CJ1hj6NaW1e3zo05gaKY73v94xpuzidRguhtWg
F5wLH3Gj0TYRQUI+kuO0Bqvd0pGIebqDYIJH44g56zn3N2cfRY0X/T1X2+LWgZKATTNN5xfxil0C
hBhgBAZws9koelQNKMoqfyyAxoI8d+mrc/OAo7u4+NjZ6ZW6FWR5e/LXw/bziWwUGLYOICRFgBRf
C4Dn5vhQVoLVp/PAbppCwlSZw0QdAbnY2g4RBFwP3kubl8OuimNz45T6HNUpXjurmWlAScTLOuQf
FulIFvCJooBOSXW2QNe0UZkweQ44WD6Xp+aBpK3NxRxAiCPmshTNJOZzqWTMssYQnYlz6V7GHGDU
YqpY2scegYcWSc23FEFmnLwfkxXw0Hg1AxBJyutUikweyy7gohGEefmoXGxsVMJMDKjeRgcxYQNl
sydd0Ss+D90aFO3BWCi0ZAuzY3agulCnCOhjEwESjmALozzW0WMnBlBD0uzjU9uC0UV/OPj+HNI+
FhjdFJDlmsWhBmUyWQcX+HRw9dhclb4GYhRgO/A3y8hmEUlyEyQq6A+e09jKSHFObd2cuIQknHmE
TVZW/LI517cI3VkKXhw6tNO5JkSADcQQ7SkNDAD1xGlsbwP7gGMyuTgJq1jOAAhFFpG+D25RpH6M
vDu9CXsfxe6UBYMZxCpxXrI0YHd2fWwAMXYPhBm+bAivh6iIycJ4mD66IVDOdhGMObrk+HS0OSFL
2Y9IV6JtV5Cy2QEz9EBngimNThMh8BS/1TpismluzBkVFj6Vzgr+yCVMLbDqqYdDwC8qJo4m+iQC
+BPCNR5Wo8pOBEuUG7tpcHCzYJGlnY7pqiJQ8m2AdkTsR6jkxAO23kYFlEZxLk7mOeYQ84x3dYHo
eUNqdAP3DgszgaTh0rKwcuW1k4CKkbeO+a0OTolj76SgStb4h+88eCqmpEKJ4yJkYO3weDJq9/xr
Gx76W/oeOfDcTKTdVPlX+ILPrHN24oiBCsDAKFmijqtL41tDjfOBrBL/RS7ukenROn2cfX4aKoXt
k9k7TNTpYbY3wdTN2V00OKipC6a2CdAikZkw0XwYKhRrjAgFI0V0Dz2qcHLeD1YC88ExIvLUrYCb
O0AGhakt3FyXNVOkIKuXsxWLgB3gyFLxoPlGccI1VvyeYw0G3sIZ8wOEcNgkgB3r4iHTa4MLkmCG
lqOb7fxYULBYtl+nA5uTrne8PsvE9zANcYxx4U2Iu8H5UOtduqCERNxjw9LlxZiqfYH4628meZku
JBVv5bA4mFjVgNoJxLchJdEhdlYyGuoI95xfbQ4miijxhbuFODiNWGw0BOMBgRdcCqyXlz3GRIvD
fAoCj4+ZBpgqTtSAO4EHRlCK+JPz4ljMMcLZYbOCHGYDh4vDxKFkZb87hAEOeDN6JMVOzCIHeN3j
TBAbzwjcXmNZehwTTTWiGqtkjku5YrxInhLWmtP3FVUKFxj3tbVgCtLFciCDsihKn/ai7pZwSlZW
sqACLcwMjh+KIqiN4P3uSDRw+Yf7ONMKXL19b3AOn15SpaihBnEkBHRzKnxNkbzi0sWIaOOmLFhz
HEEMDngyCwEfiHNxxghMgwVE1IqVXoliPe4FcgtY5MDk/J/McYDPiJmYCVUG8cGAFenzJAl7idvg
erJGxCl4Ahc7r7MmUgH5g5y3lKFkcM3MBatOiI1R/IwTEghibA5HSzEpFC52ClMi4JHng0iDBcJT
owSkGIODqplBbISN52DG34Cl8zj1hHocJgJEiu+XAMGU3EBAi0/GAcCG8tG5D8ib8QJK+XOVYIlP
dCdQvTA4k5paGY16aAGDmOOECCD4E0M8IbhzTSg+Xy/KkREz4MmVo9TklUNFBDiZFdRKZJ9eRHM4
UkjL6EQ1WV7FHAYLo6AMJzGg0E/knAVYLdgyax/+KqXaeES5kFBQiSGDC+k/JWiYMJIBK8GCKzdI
3IkbbGhLR8uzUL4Ug9tdo78Sy014Eu76ildAAJcwE2ysJhkEt4Zr4JZohB1AtFnZlByd0MlaSrEc
q++HJrPCoXJmV5fnXXvqlYaO4L1FJKZy3mLDDn7Ge213VepkDfGdsw7xy2CWBvVxLkoT/qwwp7eB
iLlwH1Z/9EmQUiP5QruBCLm1kMOn8yYOEzEvWajaEuu8QTZUkO2ST4obIrW8D3MOk20vBXRRHQED
GcVVSu+RTZxQYnYaVprkoY/9SR+IsOuTWBQvQry4x0eDDsm3TkT8VZv7zrvOJPqVkTVCQJ23bM5y
2TXpbT7btK0tvE764klIZDoIsjAD1ivjZLCAIj3gM7BajU6KSeGCkxl5nLLFzZ8v5mOvNEW4llpx
GfopbkvkWJj7lAfpPHjxYMIA5kBQnsBl0skA3YcMUgRcZP9CA8t6co0WMtjYAdg0aZ6TOqHFlidx
K+Qza2WbEecznkr/TCVcmrU/nWnTz88cujfiRTcaYCQSSFY7Pf8aHL4pGgUatMGFQW6V9FuKq5zV
UDPpS3Np3r4hrezxvfYfXpDjHhcwjODDbDNaOAx+HwkLW23AF+Q4ee3NIEYFZOZB1VZdl/yK7ZpZ
gAFU5zwdQLu3hKDZi89dvRaBBJbgYlk2AsO9smmTPyPhAKNanMsBN3dCVAHmQ2Nwuvyj2Ie3JlKK
J9xAIrs+5qmH7SZLECFJ/aiHVIoQDdrwchAEgj+xBexcciwJ2qZni3gdpQ6yI708DrCmmjGnG6WY
JJ8SuCvyFOhHa1QMda3NJ6YJzSYJIdRDTibLiJ2p4zFL8x4wJB26LiMECXcwAliVWPlODIbqk+9w
r/CyvG2O7ATAaSqCgpAjhN84b4h3ZRwCJbJwE5IJboPiNrRAcsSbmWHhPBoZPZR4CCG3iJI0XTwt
l6uC2i4SZJgBqs59Sr7UgPkPJuERxNp8gKoX82SinyGCwxwdXtrgcweou7rsDu+LtIBcNcqSPEHk
kLIhMh4kqL69p+3swI5gUPbqeRK2IiM62IeMrCJpPccytm6eD5IA2t6UeJOouZiSVVoIAz0d8KOY
uKmnMV1mDxOsmIOwLZHl6fnQjKcAX1NsgrLj18q8kfNsnXYuSqhYbKUu/Dg/yBZcMu5aRsKfVfIg
ZnFdyfLxhIQwmDr+W+4PWTL5IHzv5N3DDH/phlgY7G2eb/9vDuAswRX0mmw6RTrOpBiZjVDMOSUc
7HycZKsvlEP07AJmimTi4tWOQyAivkfqzrUmzLvbIArAjpwmOCnswwSeIfR8knsaw7F+rzHUKyS5
1AoG2lsNz027nqCfsqaNDXRY7IAWwswMciI9VHNiycxF+lscIfqJ1QUhpf/x6To6k8C/0G9SepeD
i1LY3U83CbbNEZENTYJvaiZFF7UnfWn4uJfvmQICGOzhjKorDQL+x/JmbDsev0s/N76Si6BunUYw
b3GIwW6h9tD28oheKD0JYqhHbHxMFg6zpkKugm7UojMmjHHo0dFApXssMUENV3qMmakKwYmBougG
Oq6B6AyOZGsZLWYzZQR51H+G5HlpOgf2lealFLTIX5XfTAjcGc6N0tECqlZa4iOrz4m2Kszmyka+
ilCn0sVyQtsa8zqCU7e9E6C/02iYM4S6WwdndrZaS4ntvkfP0bpl09p9p79hBoer+14aIMMr9Po/
NGlsuw/ggN9DYExe0PreZg2OxHyFEE/31Gknq8F5VOq3GeSl6QcI777cCjwYqWq/4XRJuIqJy13a
GVEoHNAo1LAfTDtlQmZQMz/AYUZPPDc+AK3d4uttvVp682mqCXYzG3m9W35lVoC5Zm9PTnn1t3nQ
OVT6fc43v2/iQ2qlJA+Cc95fSEdFTGpnDhWbWFyKAmKhJuFRFqAOO6TI99MxDXq+686OwZItvwaO
Sc+2LTrDfqA5I9DlRKZQ40CLToK73exdCCL/teNc7THhNV8agPmQ8grB9gEhQTrJC4+J4RY+H2QH
qyQWJRvYdnD7MmEKyQEb4bN9I1F67SA9DWl+8vZIpALgSQOS/eSk6lwTEAAIIrvVgoOEBC6kY370
lcGVCLfEtPDCmCb9i5q1t+Z19PWI9nTYcUFv4+xrcKkn0nL9Ve4WYIp9FMRDm0/4CY40bZ6R9UHk
xOEuhI/8CGfPIQ4+x0C76nmR/AxUF/1z7RhjVR5m5DRZg5hFV1BkSWUemZi4uPQBFwA8FrcsITAg
pi+jkrcpnUYehvtIookPkZgCXIP2aZUTlv3fk0n5UUmZRDJUvxE3aDsSXs3xfKE7X8EZEd7CC66M
d5qa1TsxY/L416ksZ/NDtzxRGaHeu7t3mgfHP3BTmLA4DJf+8m/lUZTeUKJ8m0vKQD6JlY/bouAl
0/9NKCNuL1yLbs+38CTzr4YJEGfHGQ5/f1VhVkl5WbtpjlICRcBXNCUNDUo4TNgqUNSASpgfqEef
rLV78W7ewdk5N7g8VJIpn16YpiMewprZfqvFrHvNNRCztqc9464RHZIdKhSmlYErxf6YASIuVa+6
j5nxSH2KqYQ+Mxj4JN6aDqUNDSCqZapbug1Dok15RrogGl+oTuHXz8oT2wjtEIloRKsOehvzMkTa
wlvdQ0KT08fdH5xVA4OQVgZ1/wwIiUUlFwKR/SfLS9MTUahqTWVaZMm02AEZRGoFWD6JIyPYTWN7
NQRfEEJDcZQQY/SmpvKi4+PGxoGOTAmw9P2HyzL/jZrMJ2JEBjyrJ5wSzVtTmaBgYvaWK0S9eNXT
CJ0y9VcmkVN8LdwdD6JITM21bZ/zFd3dm1gLpv+mwvJdAvfg8fOCJ585LJvJ6pHxc85EHWIOA/M6
WEN+4+cOPWED00YzWJcUp0VuKewWx1Fq//qS0eA3BRmpT40BQp7GFTyoXwqhg15HFv2gbQZ9HETG
1aDOZBNUyB7uKmigB3OjXgp6U/Xq/RsPPDOSpE7VU1GYekGYQJzUEwil16+5bDCO4U6vsn6PIlPw
ctXLX0ckCClHS6JedED/T9SHhdIZ8QDemviz9BvhVQ2p1UynRFV1vngZHYMd7fGqcOm9PeC6qVlc
DDwhRhBauVYUM/EuuH5o3ihj6jKc6Pyn054N5P88s6aW/Pks5JJ2fZV3pAVBQYvwAciSupOy/jiw
Ld8ecXtxBSMRwlueVA1VDgY8QoHAZzf+HWwtgF6CXM6ylakg0MfRktY7lxs4byCjkygGVJwjf0/j
GzTGRQYqZKBYIiangCB9En01icpq35tc+FNlxu1Ic9teAU+hsg4dMR7iuA3qIWdLSqBaJ62UywwV
OLOsXBtxTGIg+P12DvOeV1YEiowK1lvChfD2iQ53P8BOjDpQPQUe/RVQ5QqbGA3UFZKgBpXGycj2
X55S6ordazasvmQeqog8bZ0XctyksRVTLcFEKuhZ0qnsxy5TExErS8QCaPK2RDxGYsoC2EAKj1r6
iDw0pFlvhj1rUr7wd1iOC7s7s5D6oZzHlo7sqpq5oFUh0s7CED22WX1pdpCvNl36Ap7ei4iY5ukM
9JHY9GUaPPoHiSSiboOSqMaLquSX34fvIUa+RjzNhf7WkIiNfGLTmWjazPvRSVKgTtwfLWHNqKDC
5DgOtwR1vp+AVJBQhw0kASfUBaPEYPAcmgtLNLmamapVK9IjTYmWt/gUX5N931cYRZGX/IbMX60O
LBKxvkRNqHjFfgRwccY3qvtBpunuGQf+IKsv/9YQTIPJD7yGYCxsaspakpdq0dpAQHgM7/GDnBCw
jhKyRy++9/i2e1G+p1RENoLKFsOLaRuyp/mTuN+n/jpJBmunPX7BOuYTSMkqAHWaclh00iq40opp
CHZRbyJzBYKbS8FblSOwWd0W5EPYiYprg+tBJ7iS8r0psxK1p2RoorHCCAbdDOMn2dgKOIxw3nx2
rAzR7F7O9pxJragMQQPRAemS2mWLhQkz+o89ILbXVpF+Xlwgp5L435GrK2FHS6YF0ehFFE4ry3QK
zR/4CQCafINf1JwS2jT/KNazUjRXDNaZphp9CRMtK4IhBVkPHL1sES6AESs9ofDElV36ITsFBK48
6/tNkAeQMMo/FArjgPxUfdKxMnB+7dEhkWbUfQSIQrG9CmPYJUOdlpQwiJi2hXRcRJuBMoGPbVAV
4pIr5Eeh2WlPiFh3P1tyAIDXnIUlzB1cmZ+wV0yr1KKsGn7bzE9urlpgDJ7KwaMIQ94vj3XuMpAg
o1erRPY7Xf/qypCJP5m41eL2ck2WnEa2SwMXSMhRN9bziF+sXq6LvUYWBwPqNuJVUIvPmoOMXUXG
C8WHXsmnH3o3WREiQxHApf8C0sAFiEafvsEjGUDL+d91njTm4BTU+rlCXxPLTcYrigj/mlfh3zLx
Yb2sm8WIEWhznlNTct7E1vwLYX+3iTwvQs/cvSeSexfIOkdHZGeUvsKz/AGCiFSXuPt1hpghdEOS
havWwURDnn0Acj7S70PlFZOm9v2B+pmRiwq/3OYK/cr7XvXMKc/VbHSHqc+8s31WoB2i0Gvv7P3N
/N19sFH5gPTlSmKhBsIX875Y0/fXrLcn08bowQiIF0MBmNjbfcKZZ2bNsYW5EP5MIxJRKNq7kPc1
PghBVGRmVmm1xTIZmiIKuBJOW2heqfkWWUWOq1pBmXJiv5fkm/TaPQGkc1UniXkbULHsY0wES9i9
mK/p2FOYvbJLXelE70Aez8P2zSRRxDQQYzgD2UP1ozMkRbWobl4dvXjLFXRAzrQ9smzSIa3wU85b
R2DRLZVToeKUuFM6E1q0JDNgL9MBgzhhFdGDqpy0v0Sm4BC7lzox0wEi8f4rucK3GA76GVTVObZh
1LHbWtbhRg0qhEaALN3V3zbTlBmUSAbvEYBVWnEZo6KhKJeBgXNuhI23SchWtt7LIiM1u6xwEJqN
hzfXmCVFaCBTIExoZRIvqzceKyqjNShCcgWQ9Ewy+FcEvmivC96kuLeBVkDgA6MdUItv+upgh5MB
6sw0V5oqp+i+MFGCuRJUyPK2YgUqGfC+2MOPXR4VrKOwd46YVcfE51TpG4vvA/C1a//wp/d/CdoS
89ykjZCPTW/1hNkpEH4weziMBrqDYpVMwRIDM2FBJKa29TmM3dzoAP7miBRR4k6emYEa9jN7ZhId
zXNMi9YcYAPMSfgUli5pj99x0eTAHkPNI1jJYlZT6rcLcIqvTnOkyIeveoQKQFhbPLO2u9nw3gX+
qyHsHL5x4h8OhFo0FS0h3Ws/OmsIaXwWjezL9869R2kK3W4q2sQFKsHSItgeA0TecUVlWsq+HaCO
ErithaYKGd4Nri1vCTxFwdexJx9VGq+j5NZX+1/TVeefNA2OnIc6lhClcv8zuAFdy95qbsZW0QN4
ghKyDXwQDGO9Y3BqGUz7J9eprulWuEmvv1A/WO8H03onXwU84Htyf3XpKuRi9aZNnXeFAYJmAsxC
VgyLWNIsJXQ8lJFepEsSlKG701MnMGU+d2BbN8OuY/483WbsXfDG5rwIoLeQPwEiO6XhZjkn0x4X
QOFtkltls23gN2wP8C3TqO3X2UFj4b7Y2aX80eLDAXZV8duCex6M4dXp1TFsLKvLNh9NIwqkgrf5
W2drOh1d9Mi4fNRlBob/hDiwKzH7uiCFaVPkARDxjvGjbCIDEyxmP0JTWuklLzkwUX7ET7nRf+xX
g8Pbvp7tmv3pGdOTs8Xaznd0+8a3sFFFU3UDMRbZk5+Pt0bby2sPZ6T85cAwEJ0z4k9WGhVeq1MN
VmOAlwFuzitdAcBbpPjbeDsk+0a9H/QjA+suOjN3QXrJPALv5oOvs5jpcf7KGoMyDXfgBajUAeC0
HYMSgpZ+AXKQwq2RwaZgkVPqHugw6SAVcTNLS5ytI7r33Aql28HixEAJwiUPlbm+wryvrL51p5ea
CQJbVh0ZIbjrwwX22MkWx5hFGSOKQaCa7sYUKy6I5KKrt45bAZLTUR3MGGSaOjyoTcVZL4gb2ckM
ef6UJickczC/T0zCABPZMBGJZ6QaM9zujmGA3z2hzuMPkTwn2Mpz8S2IKxOUxZbH3ymF/Z1KkKYA
EiPeReaq+3T3BJmML0AcLz23nNUuvkIzq5i3t1MZbqH4kcT1Lk04/0F2tgJqek+iE7fSXeXV4E7X
JR0O5qViDR5bjNIAAAYJinTPGXgx0GZNBxeuegn6Qk+s+97S8dM2WW1Odg12VJ0YhdrAWKpXmObu
DVwFEA1Qxz6enNXK25O8Ws9edU+AVxvwCYSRMO0DasN05tXJeS4uecXa3cGcZiyy6/eUEiH8i9ur
k5vkjNoD1WUruDIe6QDCWexTcua1cYlEHHqKllVB9YsErGmvSHZhFcM0UTsbFQnyoOvXAEh95sz6
I25z8Itv364sEP6+yxS1+kozjhpcI0JjbFThUCygb5ujUicHQmosaTCr824SZbTidr81ffFtTOBU
Q4beJICVPqqcWLuqlSM2hiiMD81TPRB4JjQIIEQCEtE3A96w0Th0eoKPpABEuIsV8Ot+0UoNvCPd
4QyjIi1vs7bzGdggaAy0c3CFMlnDnp89JspUa95n3ug9IU8xdaxF27gmRLVNQjch79LaUu8ed99+
dnFWTEkjHBfoD/+mx3SgGOgLWC5twk7eU0JmO8fr3xrRE58GzjAN8IR2SGsi0lHz1qMHBW0pMn86
DwaRlR1cAPoIez5b+WzegDNeZr1K8PY3pahRPljV/mW7c2fojpjHUpX4lNhmRJgL+G5yYN1r9kGP
54cHeBkoHsyZwjMQK551NmMKtvJO4uBeggOQMDl4hppB3VIcMF5n5c/0vj2C/k/s+L0HeHeDnYXy
yPbdqdBmX/drNdAI2iut9fjm1opbB0oxc7eS+pp2QGXR1ypunVH0ynkKs/oEoDxOEIIe7Yp4FTZ2
zH5wVkvm6xZgx7S55wwtgYhpf/yd/YS6vDZnDwbhcdjb2E+En4Bf69juFSS1CqAjDyEsDCjs0V40
g7yDauYPqKFBKR3WAC3L4wX1zTtlUGr138TC6Ny4Ih/0pLdDkukOE2/M9EPZhgRLGVz8r/39hc8D
L8SM14YtYsP+I9Xcmn2vDtKk9KQ5UeqDHB3vmMyZCuM/chmZ/ZpdxxdS592V7H3YZkJaHc3zD/Wa
t2Q6bp02yrGYV/4blGWFuFuRadLjLdhMjqGQrKn0TZLagkS56pz+Xh0mhWzInRrhBmqIshF/N2jz
Rj5ME7kylIVROL8fYARqe8akBnWKUOXZNSiqPQmv11MU5Bj94GwXL5B+EccijP14RSiKZAculoBk
PhehJw32i9WKcibflFGHP/bxGh1s7Qvt7E935u/GT82fOW7MV/bY2en4BP1y3xkfEMmE2BGegw8C
Wy9gkqalSRowpW1MIkkCOkNsEavVriDfXY9ydm/R2FJSANIYqgIrWph2R0wItNV+vmFF/hnjofHL
feG7ZxTeFHucp9upoJk9KcTGfqIi3b+0zEe+gqC+1+icr4QcCl+3szf7a2aXMgC2YOJ/Bp4PDyrd
ePi3/I2Qk0cpbEdNdztUMeZKWVmKZmiPUAvJFoLCeUvwRR+53tyuv92axRTZ2VCHBs8g2q6GUvzz
hZQW5osxfJanfYODNkalLD3vYMPAaZUSClpBeOurC52E6TqLPa6tqQrlwYd2tAhePB+viZOm0R1H
BP1esxNawTp+zdCSgdjKb6iSRF657p3o3wdEEVduM28TbSmCpjFcINSjY+C27QND7F2DEB16BvMB
stK8rTHQGD/o6Bc12t5HpaTO95p367OjqK9MWENjHnZ9AqkLHE3aQZA1JFFhVgLU7RlCvM57jeFh
rsbfK9kk6Trw0MxaoqsPOqduk1F70FKP4HYpuWUhEPvoGla774xoS1qpR+RPSu6TNHcESYNZq7Co
TEBywYUjevP4HeFQDBhjCByzuckMbjfiUvQlnAcfFDRGFKir/kG4C5WaHbl7FxhUkpcBc5sOmuMm
OACcWPDJRixECo14Gl0oOwobWKk8qbLmqS95+5zyKmEn1KF0fHfTIkDLT9pWiLpP5iA9zN4CbNNC
0z6NBLI/oznz0WHqAlaSpg18onBmQA+LgQr1Pu29ODT5Ocj4Ewgp1GEVOZ+tgeIk5EGQ5D2TA2Hj
v9Nbc+a7mc2b+WCeEYpC0Iv0pcra49tIeZ1fHOKLXn06c6+csKZXsYb0bMYXz6ft3uq+KBWhlIOt
rHH1oCnY0gmro47YjMTN4pxbKcSlhr1Z3t3V6OTUY+NktcHcmlY9Rt/YMpCo2lDHugwfcWt8Tqrf
MtPJMTZhfTremb8r2sH2Lh2m1gN1d8MrJycH9ZqmRY83IouUXMe1fjOu8Z2UAx9ACkqu0wf5/R7m
LvZmfLZf4Tu5XMzZzWpO7/NmfJ7sls8dEoI1olUMqXOnwZFbCVspXdOtX/faF7eOetivEZbnD6fd
+0hSS/I4h9Gmi79wbhJR5qmxXEhFYm12NIlQLEfksJ7VC/MNFG6mNBr+HNOP0w6tY/rcu8hg1D/W
IXvb7XDTbRh8psrWb9zCh/O2b+NTAEBYSmogAnNK5cbdU4d1A0/2dwvejAhYgipxFlc/twG2mDgu
Vpk6pjiuHT4hfcc5Kbh+whBIUuMb2kDcRyCETtVp+rORVIUJg/gCnEfCd0NQMxLJSgC35sVeneOb
WE5TUDVrpGnORCXQI27g+eC6exMGKe0aXFlIg91/Gk44HOl9f3tzXhD3IcH5b/wCM4HRe34kGuGw
zpRGVp09zuM6Ko/wKR4+GOY1QpGMzEDcl4sEGzl6MlEYAQGXmbjAZ+/unm5mzaplQEbnBNSkIgsI
0N36u0Zq/EKCNqYgFdWobmiWBVE4FaBW916WChP25Bky1AWVdQZp0CdzI9RtIGDAff+tTI6/CFQx
RQUHKeUWIHz3vTyPWj1V38rYm+vovkQN/MCilpL974WlBW8HMOAWYY37nPIvKqrcFb7SUoGVQAEN
5Sp6++HZY+4PuUmOC+VSvCL4tXD5IFY+SWCaY367T/bsXrvKAv+N9oU+8wvY5mhEiPJgpkq5L/gV
kHmwIF/XNXwwKgsGOaytLWrcpJRP8h+K4VQ2orXzJMKQD0Gc2jn4bedG7yjtwQdTeRmhPStaQKbY
m5Un1otD2VgT5lCGrIgLp4cgYXG223GDRhq1fbVRSWH0yVd4HJ3L4RZ/0XbIkb8TrBoYrjZl7VaH
6VNwmBAZ9cT9UjIlH3tDThz6tF0spFLDA/QwZLlJ/prc6xuWpILCH8zFune1De/cUTVAFIcdDg/E
R9VUCOPyRmJtsLgsMI4QWpQmMB2VaHOTV3L8/CnughK1Pd8ncPq+NjpooGC4x8dXTbOd7XmTurs1
k3qnda85GCuydgraiK2aGgx1p2G9U0A8VJWENIrPDItdBIWh/GMV3VAN2fug+HG2r+7VpdvF/jBy
78H3Zq6EOhHD5DMQefATDDyG8sRaEroRr9zMu4uGewuehKra4yd13Je1Du72c04h9myf7Z9uZ1Nl
kpF1DnZd2CUGy3Nx6hT8kVcIatR5fprBzNnnhd1XofXtP8eUGCkzruIVvYK6DzaSVgePBmALW2rD
ZrBOoSD/HSXalRqc3ZN1Gx77F2//LdyqfbtvUR6kQXX4dus0nRvUdVv0pNa9u31GX+YYlCdGaGC4
ir8WOgB6KkMVX2/Xu3iXsEpbLeoKHlXIq9/mXaH/bNV5ypO3oRV65+h9MEutU3XfbsVqe8eghXAN
DodPpxknLSik4CyLNbApXU/oVD40GtX5d7wgEOKSHkg+NpItnLsteqf6Wyy6KrPEm10pWFY6mu+q
vo5XdPTq/ukHSRmsDSf/DG5qRJukesbllbl3uisMBHDBfJ0pmTJ2F6iPIgzkMHgxhIsVE3CW+pIz
hSVd98kXt15gwChj2mRy7M1Qca13y8G6c5+X4j3862WrX5oWF7vpNSYVVm/ll+ncP3ZeVtOjJ0pn
zaxkAQhFvdsomYXCOggzzECpg/rNGO+OeaVRFQl1xiAcRyvMYZ1CHjPQghS6Bl2EhZmr5jiAfmiE
eGjn1eMMEYCNGOeSXKFzXFmZO4TYIj5FB3/tVbJ6FyVjABrK6d06Q8o0DodV6X00rpTmog7GmdrB
tosgn6hw9YROWcUb4iioAnBkkMReU3zJ2sFtX8w2pjuw107e4FVbKhRrhGghj0B2A13xqtN31rSf
EAK2FLxpzCawkwKjRkpTHbZHS7/HESzna5djG7S6Rb+VwdoMntFSjIARzUdREy9WnyUz+/S7scdz
NpDYTBEGlAyusHcH+FE3wgViESBvzlBrEiiwI2gevVK2YbCiikya13r0oNYozVMQVluUBYofKlTT
aJgjLwBczLEYTCHlXz65HywpUClPQOo/QE/AzcrdEpPnFFtU/9iDjO+8WrwCBUeMfmOdo3vEbVyZ
24QWcO+0QA09vkcrROZUUK6kaAVsrEPN3o8r6RESgneaP0/Mv3ow32k1+NbRKUGx5FLv3wXb3x16
L4gDwdBhgPQL/Fu18dP8Tv0EJKOOE/RvaNHvNri7z18Zgh0FRdVBxQHNjxpp/fG3cOEqfiU/EgWu
Qy7H+MRMEm8D1QtKuOYrDY7xOmyPtz3MFZrQ+XbR+MFqmwil6fZtY4BGwHQINh7ZHOnvzn2AjrrI
aZ0iGEEPCpfOh85usB8sbTl4J01SCeluVdOqQZvHIQI4tA9j4Cz40+q6chjysMkzMLcsO6PpghK3
Xc9Ib5kTK8axLL/mYHJtW3ZtsMmx20PwTO/8tJA2nnvjGzT5Y/B2x86987Q3I2RH4MIczFm/lpxG
T1ezN40egsh7ELUTr1vEjRSgEk006t09teoWeOxzCIWUNS/UfU6nExtd+KUDkVw1bdgA6xO5xKvd
RNm4qKpT+Wc3miWNuayiBGofTmlKqHhzioeGbbxo6MRGueSw449XBNtOLdmMLg4oBSVgc06EaD7C
gnCW9kf0qBbwjtOzPX+mWP81riolzDXXnU+PB5dGaWm4ixoIrYyqsIvnJwy5h6OpBmO5Kp42keD0
CbeB+BS/vWZTMJgYNiWbVAnVPE37Ed1ALPoRoMgcVKJ7gWuS1Pgdy6iGjJc11psGG75D5rOsIYII
vwzPuExDIv7T1za/rHOHFe52N1HZrjiodmDMC5Qrfqv2y3sGRtWzwrPb3f5VWlb319khd/FBVKEK
qejI0Ajzt8tV6Hcbieiy7JbTvVnh2OGj70zqmwlMpqMt7hqpPqIMDzVMv6yDCQ66HtzdevwI18EM
JtWk+bYIyO+GhUIcf6IGfH27q+4W4MOrunCsCpR7nBnXtPPC/7ofh7+6FiLjnpWx7TDpF7hvmnZo
cIBnS4eAKiQDzvw3eigApwtAbDT3rA4kK8xAIHQeUBCb7VNtvyH6TOsLSbLSEfPHCQ9O9wgeQdk1
eSJ6U5ugT9RxfmCV4zHcEiKRBPQQWrN9TOFAecXd9uhJzhazElV8+kbNRacIPh6JITUimmR+fhDK
+6GxYjx+ux+tRkO5yskHMb74FWVaJ6z7XXg3UtzEBuT14AjQz2hXC7BTAyV3g30sRdEFEHImjzag
H5OzBdGkk3kshurHCTV8plCDHoMJ4Kx4+bPt8bKdudJTD0pKi1Y25IRlT0WKzakLqSR1C3LNQVct
Sd2Egw2OF/R/ultRfaUxyAAL1qitKZxr8mFVj5gy6GW64NgWwrv5PJXIwMPasSIzuGkse3qc1LiC
yksR/MMM8FgW94e5tmI1NHNl3+qmzfOv0KNMcpPcW0kOBGNIuuqHbgVCZ1A3z9hZeVo9kf4WU0YW
ji1PEooqQFym2k1gCKsvowH9CxhY87wpOVkUjSnc7GyIFUSVaGRhRFj6CKm3hUwjZ4hSTZLk/Btw
GyM4v8H69Ezmjsb0hACnIEyW0XpExMcJoAmKkjIjbhbZ2OyYVp/2J6LQV9YcYhEOviaz3V2hmajs
6PgVEHEfXG4iHhQNdc1BbOxLYZ78WopFAUVyQEAlpVBgogPgJgIXtblwPvVp9aJNny3jzRQ9xH0x
gQK89PeR9IEEAs/GIsGf1CqJiknRRE6WOQhEqYtmmX1iXxaMtLMvvn6i0QHkGhgabMmL3b5Q66Ix
hi4BQn+G3xCrIzj56L8aFOGUgsKwUEsNvT3MrlIvx4RA6btvk4kiBCEZ4iMo4dwEI8ZX0t5COmbm
tHCcp2vicVi6eHBgLmUSLRDCNRxhgAWqbzKeV5crh5GSatZvF2Uh+sv6X3FoeF0W/co+2mIS1vo4
5ssxQsS9SzQbhXVP8+S+uEY888m6OxRXmA0QGhRLNHXhgOC+7EGaCvRoBOmi7mwgRzArc3YAH6LB
JlPBkF1PLyQ33i6iSsjVZdoeXYYFODLGhttPeRqfpiXH0mTsD//LtIxqGaiMZySXgm/yBPk56pxl
RowA5ihXYHs0zL1kudQnQJx4TTYLsL41OnHOqiHdBLQFwTcIRbOpg9BT+6S+jQPolJcEt+FUinqa
dFVKTlWzSWXfBEYSY+4eNmk0SUtuE6alEaA+ItaVwhoQs17hIpvjiX+sNOFoh1TnpR8EBxntmb1L
dw2CSJAUI41m+6ukkkIWaYsKCpxUCTv8oVbH+HOgBbgnnTMiRxYzK6mD3EP197QsSJwFEN+E3oWe
IAmNjVa1RBL+Gr99H9Uwv1z3NfX5XLEbU5mY+P5I86snFKGJwixIr76O0zuEHdJt3VrfZd5xWGGy
OqyI85TqvSdW1KFEc5XoADkLq9QMcwDxtz7+jGts+BnJy65hdZ/2w2lK/4uriPwbSYphld6USsIZ
pt41cPG0756M5EYxxXTvo2NvQvmpgJlubz/Unltwr3aD10CUgg/EC/X4P7cE9Y2Cwd0rmuQC5lFb
cyxACi6sbkZUYSvjAeYkyOgnDbohB3l47x/Te0ryZp5/nuxV/MH3QXdcEoRQ84IHg5jC26akyYF8
QG1TxlNY+5eZf9mFGF0OWNR6xhuwiqZ1bAPCrivepPfXI8ZHDQfBj8khBbCtzxtNu9iFxnw/2rED
dvPvzR7Vqcndv8I3e7q3S67qdWy0JLn2LcimYAklSioaVjoa2VEMVsQSLTmIBCJkTihRHNy8HbVG
DwwOisft7stAFfPurfqkI/+RdF5LiitBEP0iRYAAIV7lJYT3vBCYASS8N1+/J9mYuHfdDAipu7oq
KyuT+ja4szi8x6Ds5+N7e3dIHsPKJtw1a3sm7+krBg9MIUilyz7lCQ05Gimo/Yc01KpgW3tUI/0P
36lF8wmtgQz2JMmO/lAMU1QqKC8WJrooHBSFENCLkqaR/SZuT81qwCyQ6oEWDBPKIuaZbGaU+zcD
3i91GP1CwKwjtY8iFNvpioIJLK6g9AnyfmWpKghnH6YJsqZ+fRUZLkGPkfOENid0ZJjSCKow7ULX
cRctcJAf6fT907G9VFtjRMY4w1Njv9gucnqGEO3jz4pf7K2TYpxCrfe3/OMg5tgB2QfY2YNOHlm3
Oevp2dtDFynTgURpkwMNQh1RhvTkj6NwGzjdlIkPZHjBM2xvv6i5xS7cAUaTJ5wxRqPUSZ2Mpaij
C/vQjGyZeSR5tBjgKTqubU6+7eIYtRXodlRiQDKe+QdZLsrqGRZpxCJ6/wzEoE4nBwIUUC0HC5qK
awdFv0lOOVE8/s8OP4cwzo/U/KR7GocTZUCDBpLzm8LsggEmLqpwSPpVzFZz0oRdjGhAtE9AhfBG
VamOA6Z034zwtZc/xZ0Ajgyjl4ymA2HSaGX8iZOHB8HcFk4HJaD1ltMNR1wOYmT+JOXA1IAjHilE
bRKiakcDfJYOXrbkiHFL3oc2BZKbZIqtlnpKeatPofD3Sw60vaYPC89nzVOLovxTfmCwFa6tAc7w
GU5hD7eqwAxXIkFpfBpmyD09sV36rM9p1gR0XKIg5W2wbqPS9p85yjHiZUuGTlpP4rwL5UGAEam/
Ht4HISpQyCGeFpu7cxqdog9sEyjegkFPaLRV2sgxBoe6EVmMe6Ik1b3IC7pdjZFdDHYtaOedsxwU
iPFY/XZPGP/eS87X/jtFucL26sKviPb1raaBPafI4qhAt2nTK6RXaehW4yJi2xDWcdxknrTWLxIc
+VccqpBEWeFzBuEKWkskQOrD0UWYiGkAl+IK6XnRZRLgW/byQf63/3swGVbBUgxFpmtgRJC94Zzn
3M9z3xibhGiRtxlRB/MjzyR309Jb/AijPNkZx6G4nJ8fgx7MAY64NviLSEBPHW/S+/hGxGbHb8AV
KH7huYtg+qp6ZvJa/4bsOWrElJ7yzKRPfGIecUoC/X9sQv+vsnC+GdNprCbRt148OhXbHxeSIx0Z
SvZGYQoYgOaq/satRagioZfOVBcRAPYl+DljeZ8wG6GI2Mfaj0j5WCNNhqFnCV+9MlPBgNTImM7V
51FskbrUN/4vg34hcwVggmaqE91KzKSQWB18azufpIR9s/xEj8v7xEBO2SZmGzxxrYgt/qg1DEkl
CfoO8AAPA+4NZIQHFN59jAAaUWvMMUhCnByY3/qC3yunUy9lg4gv1k9Yx0BiomD2Dw0DbJMSJCZs
kXoqQwcDblKkAu+q/jTbQkerGD1lpGVlalrLe3ftlOnY/r6uxswutltP/xAr5Cnvv3nkVbP0XP/b
InRC4R1rpnipjLfGf5yODauVYW115qk1dil63FZ6Gm/J+H5Mv0DmazDqScBq+u7OJwBhTGXe8sag
UYUqEozeCQVaDOybRlgNz8Nt8+a5PQZyisxB7Uz6P4dYhiqH1GxVG4XWbUytjcU8ZWIp/DLN/O6W
Gu8u1Kc53aTZ1vl2ZD58pfKWDfExutMVhWak2SQssyJs6UOhmp/2DUgY5xvjV38ozaAzovgsoBuU
ESw6o0Cz2rWmxvM1ugjTSKj2hpychjCjc6R/UZaAccvNg1Y15sK014V4iwdKMg4qj89TvCQ06wXB
w7VfyIS0WwSLQuOgCal3Z8qME6DLZSwOXDJE1yeDnaxsXuk60quIaZMN7PaTUXfNeZkTeFCbBsZr
I7zTm8JhDL/wcvZgGEgI4asWkmtcRySjqjcpkTDeAuMZ4NfR1O90oRk2JJrnghvA9CI+T1GXSpBz
SR2D/x5eF4+hOeBL/Dq9Q5tMK0BEE1XQaxfp7+juXrvv8O4O6M2FNlY/UvAE+QpPwTHpvRuMVToM
4AqUMB3yVI3UKFct/b4tww757kpRVLr0RZAA5EVQjE+MxAyapncHom6q1VcMs/RG8+NNO1Sw/jG6
TQRf4Tky0XI/U6fTiedxQIKkJaGyV2ZPU/ja3Gs1t+DiwFSD4QBIpnu4GXSpJEnz6UzGfR3MKrnV
d0an+OFTdAqxU/kINUxY9yxQhTdDywx9/Bg8iTZ/2QFB073S88Z+ekXxDJT1PxbqGWe+wUHGbvQ5
d8/rMlUhxzh4lcbFwknTb39ppMpCXe1mHM6WtFr34O+7WDg8zV7eEfIFdAS6J9S4vM8SjDmLQzRN
lH0gJcEComwU/WGXIDRFHPZUhyvREHLSZYnBfbOV5NC2bPOvKDrB4IKEJX4p2Rv1iAn52KTVJ3sh
ceIV4XewrcivfsaXxHvOcAUoUdahpydj2GaIwSE6aLvlDeeMDh7NSmnsp0KlsW2UmzIfUu73DiSK
9//F3oRKvYUqyicx/scZr3F2iH56hCLM1tCXenc7+GoCMvT5BBBo82m7sFPIqkhgVU1rMf8AkwaF
yu/VIFGSXOjtyEF/B8bJocYh+eDB6gkz9SHJTHw3nE4WZL1jg6ktmiQaCHtFG0RtM/3HjNb/MSYp
eg+VveiY+XqPprwtACl0ZacfeNF6UcHojxyL4Dm7DsPmjf87Xh8G21lmHdU4xMySL3JZ8bRVgwuL
+U9mJnHFfgyT6rMHNY7ebx+iCj/y8RdfsT1+bvRqgtT4S3Fj4Tn9SCjhsqu7I5hAtCexiB4dWeNQ
2pN7aQRENT2XD2mfU45HpooyW5QYh5JqvMaEZsmxLw6JjDbUQi561eDeVzfVTgTo6EbqwyufFd52
wA36g9hAsxqdg0+zzBSUviApsQV/dAcR5TSlIohg8WX+B0EcJvqKnJgH/xaWIBDrT8KN+CLeic7I
9uUV+n99biRKWJxxkG9qCzzvs7fzGORoYSwUN0nTfWimo9uFBaAQKwARuyXC459GUUWwZqmAeOz+
9DsZJlNMRlxKfXzxZSmsTyP+3uPCu/KUaN02oJM+z1wWljzaRX1JfIB3s8xYfT82hcZZBeMyy9O5
7+CcH8HviyO8iXivx6/shVENWasamaSd0AVxX9Zg6qI0egK7DA9duOjbJ6u9QBMVOomBrsqj8cEJ
7jD9coEnDhnMUHqy+8GEEPqzMH9h9H8gTbOg7FmASpgdAwi+MUy7c+SNsI6OCrgzbsKLV2rQMWb/
S4DoF/UiXDS5TVqqXRQ1hHMW3fdQqb5Oe/DYGM51nU5WOuNoPvpVwLfIIthPXp7/oO4+xJMSuO8j
uDMdfo3K8Z9ik/AeagC64gztaulzPkYFMNnpG5o5LXEYOvDQ5PAcQ8uGq/IltbiTUOiQtOK/A88X
7+2de9K8+KVRWvA8N4RqfW5dclf8HgTlsBamy8794mIhmnGeVxpWuqFBSDWe4w75SO/DD+dJgXS8
6JsBaQUVA+dXoiNfvBREDWdeIfcsbAv8wx/c7C9Z1AmEFK78l2m4CoNynAWX5usb3tnN0TdlQ9D2
zHuH6TY4DGjuIwE3KJDQ9g7EYrlJgvkK/+V6OVruGEi+CYap3f92C23i8wCkaiFCMA37bRYACeIT
hAQcIHFhgon4ZPcbwt4GcL5GOy6MGPFb3To3OA2e9Vn7MhBjcnFk6VdGF7eA/i0jY5vo5eMEx8i7
U+JopbdY43zkZFIc6HwgkkwPMNZ+rD6YHK7991ydupntIVvoHf4uko1cvLrFVPQJoYIAhhtGuGok
k1rzbOJ6legKDA4EwgraJAxi0FKqsxk2HSZaso17alwzdCUODe4J2UoTrIynBWlvkeEnvuGoYrqw
Xiw4jyn0AWbTVFiXUZisusbV5WzNR9fIapPVCvYV7NP9S+/0VP0UpJbY9UN+w9hOBTVrmvynMtU7
LSu+gPY3US1EDEEDeVTssg6FTRdC9Wvb8SWv666ayBUIjkQxBs48dwsLYe/4cU/88eJxsDP4v4Oq
yNp2tqdoe/ZglQJ8cDE0Mu/OjQk+qTIgnHfrWHOdSMfJV+nrh11UCGrTq190SVrhYVGhzqJiiIMB
a1TONTc+bFRiGHICStuvAANMyA0BCeFlslSZIplUKBRXXKio1PwrfrekaDtob+K2Hw034/ZaOZuI
WDS1aZfyQckaJJH1ds6LfF3GQAclu7+/14TmH29Ko49BA6idGEdIxQS8Hm4y2x/p+ZBOWzKDgFgm
JCwnxy6ck98rSSfTAheHtd2SvZU4I0V28jdC9ub0dlkuQNFKP8Fbd+4j9z4Af9M7hyAbHwYMpqxb
7tSl8SEbpbPn/eUkxyH0MvAU/74gjWZpqU8sF0TAdyx4Acrbfya+pdxPpVm78Ltg0elKF0xwkVVr
aCP+3shl5DX1rnPXZu3aSGMynI0MrzlW/xod8Zds03WZpdUBORHw3+dIkbOnReXnkDZIY7+J2gCE
LjqS9U3ZK6zIIInTM/dZdR7gc7yRaCN36Gg1wgEM47e7HZa0SMpQ1rRqWHL8iT3m3iZc7s5pbxez
9K6rN+PTuDS9nZw2HQB6h2PE9PStX7cMjgFBgjcvNZ58Snncvs+YB98psad4JhHJW7Me4WqPFxMm
DZDPWGIcYmt4b8S/5sPLSYRvHoyUgDblxnk98E55BFlsLo3pr0iKr/O8KeelUvhZ7teFh8NbfFZb
NLxzn2sDGFjokxd9ZixOT6Yxq/4m/Ya0M46OQd/0FbzGZV1A8eVl/az94hyKax24MPT6XkFGDUgF
H+7iSqc2ZUwFMIxBCWMAJ/jAvM/dvSwr5TrlYOUSmC3ogVfnsSw/+NFqh/WTHiFLLh+Mb41pm1nL
WmcX3x4cBi/GXxoniJAkDpDNOld+Dp3sj39bGrQfpnt8eAabNEu3JMa0aw/+/erQXTQaIj1avSv0
GM53dBoQTUGH4cQ0JOlNxbGK3sscGuVAv8cXADL7qU1Pkkf0BshDz/jgvUGRAeaZOMOLduOXyvDa
fRo6O50sB5K8S1B6+0/L4z4yjvMGvH/7W4bJL54x+KzU5ZU6x9EZHJBomG/aPoQaOogGEnVPP+3G
C2VhmqhQxst2UdqCvKQLPfjEPMKcm2VzCpNlrQAUX3BSax4LpzL9MgrJhTmX8Xa4x5kCumbDfmDn
klxK7qfk0hvBh7bkbiAOARVCcTVZJOUx1BYMacgvmsVkZyRPm4oKLtnn4XKDz8Pix7kB+5qYdPGA
v+vTzcbj64bmcaqPUUXnf9vddi8mYPtmYgaV5JY+hzZ5AtnC169AHHLU5WeC0H3FTWt8iY0wm7zS
S/sJ3mY52+6ujUdKuim7s3E1wRImPTavX9c8OfM8evvFtRmg9OLdh2VmtsfQMGfjc9MKNoDGXnU9
w5fk5BU00H1os4FgK93B7WkRmR4ODa/Wtl7bOzYrMi3SzT7iTNL8Dk9t/CQslprjn/pf38Kiwwqw
lEXEf+Pa9XN3f/QMBFZAEEc0+9vE51dwQ5lg72zndK33c+0xljq0vPhId48Ci4o3+K6z/i7m9n8C
OD7x6OWdfl3iUbVx47cYfIVWCxPnwOLn7lAb9sObt0l5hYxKlMXxdo0p6/Y2ZlWz0Pjt6z9SwRp+
LL8fly10G9u9R0AU7/FNxqEOTZe9k7FTnGLV/TZL01rN37M+e8TJOuwhui9H907xxEBM+KXKryEA
m7vMfZ3rG0bzYPoqVlWI8KVmgePGShk0m1geP19lWnvLuUNjNndIl891uojEgho9zhdFdWXvP7GS
cWagIV65VW5t4UlsnsQeYzDCaAz0u9yqTjcPatB8XmMPzlqs357RUHEujiJrD9maNW3xTRriKp0b
fgmkL3wnlQ7/X2N1ErNiKx22ZWF8gFwCgvZbwQSBbfNkOhvu+YXtF5+HrNUTbY0G3wMPmBU7a/ET
tpM+j+yvN6YNoNlFs2MtcWEJ2k5wcZEVpYT200tq5PH5bLkv6lNeGnH43ZxOJ6LWR7wiGbr36UvQ
N5Ccrgyuyomx/LjZ/O3d09N8N3/wyJtlnhO1Qg6uiAhpV7lRixpTXk9mV34+zH7KgowhcBlyqrzT
SOMxPQMl34Y0Gg4gGjVCmmMsIZGFVaTI7VBjPyqjZTuwCeioYmdGcT00k7taPVjeds60BVUqy+wW
dmiAyRb9tzONE6tTgMM/fqz36WF4UK8QmQ+vqIuHef/7S6cM6Y8eHXIwQ/FXwVZPVzhgM9yECoTD
LH4u0WOZVrYYG9CyyXMPN59GKT4Lq80xkSh3S+1yE1OkhuVbfnFyGYEhbxarKoIzlfY590tWmrvP
V1juWrJ6wHGAviEwr0UCi5rD0LuiWp+nwN3QzPFA6JRaqrrK5INEOdBhq1FC/B/INRvm5HkVWpDl
hlRN7A7exKh56HOfgRhEBZoNcPTtFELQ2zET6ce0greauG7yPbutUcAY0+7zbmtUTfDSqm68zMZi
AsYwsikfGax5j7Xw50KHplT6XT6DHPcu1B9RW0MgskFJyG4EMUB2CsPSm1/iEa8gi9FWE0dOhgUl
TEtRJ1vKuoBHgTCf3AnA4brjKvDIAWtKwulhvoMprfVw5uvpGT1wE6kMXPF0ri7LSXX8GWbdLwZC
vLu44/0/Z3R0TOwwApnUAW+O0jfnCmR0uuLultjEnE16YtLm4Z2p2kpEJ9uZLQnTp7Q2HYEBLRas
HwIVeLLZUWtFhtGyv4AYw2gtQxb7kKeiZYZ4CKRDZHK5rn2c8xoOyBDDd1eUEi5Utoa09OlvdJDs
o1uI2iBU62/6Ti835PtvIj+Do2jEiY9MAa9SHEMBGozw7twXBS/7AKhGNQqHDmrN9/jFMQSHM8Nz
ua1Rk5uPUx11PsROd8HBWGe6kmKV9HNSBASByF40adSUIQcOd01mnRnB4OlUpKC4OCQL9QQOXYai
g+JS/XNBPjdqFmQ6ffUF9GRRAQO1+CA6Fm7blfGhaSfn9r59T7ELXW7bb5OXDLKuJpGZBeSitN9m
obX+MPYnWj3tKREdBPoLFqu1RAE9xnq/Nz+CdbR6AkU2NFcP/0gQPt82xqm0vUMqpb9tz4DLRFWv
jGvLM+P4X1Ap05PPXfGhSVCe2W6+I6f//fbKmdixti6/voPiLLlDvnB3wzwuLW/rbO8UZv73zlyi
BiVphF7T75hQI24oDXrqdhYhtW4nv8ZmxyAZ56+Wx4r7hnLPYVSoF0I8YD5u9eGcc+9acZ8Q/l/e
e1k4hzPacFTRt+6Msdeqlx3DPVU9XEUmUi+Ni9F+oydJ3vHydrZ7fNfNA5AII0Cz5GLVsVYJr1IT
QUKh5JaWmwo+YO67RqAsX4mXtXPjW0U8ghceE1LNRDRKa48CLMZf2rB8hj28Xce+cVr6WxiJjrEL
7MbpENIvxtmwUaep4trao5TvnNMIuSP4C67QhUZK/UfdOTXwlhFSD/baO3BBTVBtBsBox+buHnLe
ze11qi/aZrJcYbxikcGExVQMVyYMmfA3EtpXhhcee6taxLW97KbBvvCyawC1czM0Ub8ZPpcv+Qgy
att5FtN7zal/S/6w0jut7Tw6rdkzl7HZ+dDlJsLkJfde9k/zGQGdDr7UJloveb5JoVFt46XZvyPH
sXfDl7K6kx1OTO5bPNrPnwj1iXyvTQsku64pVvS7MFpe5Fj7OTQbhmSa1BWApfTHZ4hQdoURw4nH
m5nGGuhstX+JThHhiuhcCK3GdVxCCSFzkJgEWiODKNec1/jdqSFBiHdX26FXfPd71RDyYdjoI79L
FY5pCKyRtOKspMp0h5T5SZgQKyBaJf2wT6jtJ5VdRqWgsFLdWStyq+blR7vn6UgRg4YLOnWZES9f
rMcGzaSnO7Jaz/VtnN/ST8bU4fKO5kovX199s6X03m75GApKl/XCloJJS2vvkxBRSy3xHVALHKPG
HbDUj/I2gPOzoVkupP40vgWv9nJJ88TN1ubbv9TqX2BoigS0RVjotIRPMYhUDwwYTXoIMSbCwYKk
IUFthre1xSnNnK2Dmsg7KKVAnC1MTcdjDcuhuco3osoyfgIKQ5Dg1G59iSaoQV88RLqp8+CZgNL0
1XwhFob0uBsN5NWMeEO3U0hyiVPbwupEQ8ZsXD4bsXiGG8yXshJI8wvoR8UbnW9gS7itUnsexsAw
dG9A++nn9KEaVBYGGB4UAaZ4Ng16IBGaakcQX0GnzKVeR3b7O5pBVmNIsAvqeMvkI4+QB9rP95bF
dBUzNbhe8gSZkt96Z+p3GjbUaBWYEqzzB4Xe0ACmXVdbpaXGdTbdw3z2jRloJVuptV5rUS1MYs3W
Kz2k5Yj8CxGMjOv8dEpLk7Ku5mzoydBNtdFarbbOKS6hH/c+3kAwvDqbdfESFQlK48PBn1Xlhok4
02G4aZ4UH2q9C1FhrVRnnPP3ioQ5AeRyVZ4j1Rk9DRKdAwyDYgtrzzt9hSu+xK5Jv15/LVaTtiKr
l/ljjvYdqUeVU9R94EJ0n9RSsBeAf9rdZ/R2zuPvpNim9U2e8nDM5jakF+4W20j5rUqOPaim3wnu
uGhOFZxaf4Xom3ta1LxZUw2DWZMaDkfN3kACckyps8LUCCGfqJM/EUcCCtwEa/Nzw4jP7rqX4/d2
dnqwfjAKYxBMu0nC1PV1uT7omXW7ew63Pk56R36g1h5gvwaf3Yy2zoDbnOQnV47pfg0mDTaXgEYA
BqBxbbVjyOjK4Bt8Nl555mIwLGaXNCpRqBvsk11r1qzENTm3Di/1Y8gkZzHGniq4DrAyS3A2O7Qy
7xxmPSuiYRtfm9SKfrPiDrC8U9SEluQZk2jdeaGEdxwcuf6hRbPbdjudXuczKmMWiEGcOitstN3o
xiYABcV1kys9LbDXS854F2MI+nG+lnv+KzdXMBrquxah+ozF2tnFeXB6/ftAukAob+Ze//jJc+PF
fdFAw7p3pWu8fiy2J3zuau2d7RgoNOZlZztd2S5iCCAh9fNgj46BqBKIVHOn9FweLIOLLElnvpQK
S3HHZlTcEJnCNdIhBPjr/yX+cY8Mc7Dex9AI4LlkhLxLVF9tWtFplDc6eWh1tfxkjumuMf5La1Gp
XWk/ovqW7k5X/IfOQy9tNs1pneHo+Qm9+/8UZwysgAaQ4+pwB9D9GzJUP5b12XCFa3RdwYLKAm23
CHJfr07Ee/Fy4rSsuOfrOteJu5QCGowSelqsSsgWCP1FaJuZnSKXJOZKr1OMD3UdA3wGx52/Ak5E
IM8SytegQGfQcuZFAgjbbDbq3af6lN2nv+2ekzkcc3NsIjO5b5RKnKZnfKeqabZYbzu6jdeAYRQs
7DfwztCBhGoh1gn/InNCtti7zWiwyKQnMuuhkWIRN3ph3PclIa/jMxh+zj7ugAnn1a2eT18RS4TT
asyWscAsi6zXO233xidKEj8Z/F8JNWiRFWaupGVJs45YWPYedc7yVtb68PYMFYes8eQUzNiltNRM
RBS/y/u42nuze++kuuH+FbNswfoY0BKbTiqCNlOYhB4KsLQ8I+E/DO1v9Kow6/HrJ36RtXsHBSoA
a+aL73EdsyRKrUJnQ++3BVfoxQYj4XCLL55IkUqnOWsiiEhntOLVqI0qjJ1cIhw4kdSoeazFfUeJ
CKNimE3aEOIidvRtNPPh8LQ3JC/QdWhXpqvd4kIKw47hZimyPBYk9bRuglXVq9FQ8mcDad8Xpmyg
1QOaD8Qh9gwFQ+5h9rm4aRBTs9ad/E9RgFDmVycsDXZE2yI1P6WnkdxdZYBq9CERLXBB3jgHBjHi
0i+cGCuWU1YJsbDr5uEX811f903+cxZek5d6dbWq0S1FAIwGKzG4UcOHFkpTU8KkJlabRwZHQ0bQ
eu9mabCtf+J7ZzY6eMfpobclElBZbtzqn13fR5Xhd0pnA4Ln2m2mc9lynmFYbUkkxX3KG4Z3ZtT0
whg526qrKCtREX2qmb/WOHMGm4mQGp7d5BNc4oLH3LRBqGs8qYx2DpGI2LuVeCG28Mnkm6QJqie+
EX/qtIUDE41V8mCC7ppPHRFGWJhXd1YXlYFAhyJKF8jUOREJ4fNxoYdgH5WDI+MZRSo5RqrZoJln
1rETZNhu465fi85wRSyPUAvG+djwcpQbWIhkUTlYhTxG7W6GyusW/1Ra0a0X8QX35jBjl2S9D6o0
rNs/BpV+12V6ry2dukPrR/XlQLi7IIXtNVOA7iSJOmVcE/7TuClZAjn8qAgXL6nUqrFHyVsuVNAX
v9p7UIHHe1TgaqgqI0Q2n9ET2qJ58ezTngwZb6U5BMslOG9JaWwOUqirQLfsSwZZ6NX1mOhKTigK
5zSrfzwavjFhhCm8qMFKay9EhPxJ1xd5CjqDdFiYyKV6VCsNOc8vMjkWM0gw3dEKYna1CesF/YlZ
mz4EXRkadrtFpeRchjSVnqih0vdYPQaXvyu9ueaO2NmE5rXOlyUwpNw16WKWidveDAww3PfPMaQ+
8qzmDaQTltcVTKc6lkDCPb0c/RpYarO2fMtJj4IK1ciHfxk+aQIjj/BYwyRdkyzxAtInP8bfMcAO
PGJK5uKvPKzSsadavGxEJN2vZCFvhZfmBdmQLJqxRrrXNne1y8D4ECY4ii8wbk9dKQsU/P2q6F3j
S7MEBkDeeKCXvokY44CrSLaNihmsvaEgowLEsA8D2AeIrZ+5WoAi0xm1H1hy4ELIJykYfK5bU31n
fHrIc8GdJQOK2DmlKVIk5JnHlEwKvi2BRUbl1De9C/K9ZPnQ4ZSraGSV7et+2+yuMFs/klfnljCn
Dj0BWoEUiytwB1Dc8e/Le7BNSxsKSeCQJToT9GzpePOmYswhj0Xbv8ejX2SNAqdrF4XwCs61Aws+
U5li6uSZz8iesLjYSMwZf8VyaoiIpE4kMiYXhpi3QXFxGGiNVReMTU1P0y1l+chAkJm+Przz16CG
flw+RrEdyGFaTmrACtM9lT98CVayKCd7qHXSCKX4AQcwlo85qAME8G6N0/uATiToSA18Bi4ojJMI
duGOZemjs+mhOWS69/7xjLgaU92QHshgExoxJFKzBY3n9NuwqGm6u8l3fm1aOAnT5rac79xGqqcu
23Qwc0Ztv/4lfsBbL60PB1mZJ2VGeAtBDnIOwu6+pwQKuPQ79wKjjTmO4NAqL0h3bnAHs0ABMSLN
41z8MNF7btTimscfrK5JFrxkGL925iFC4vbtpgiihMkViVJMJpThzcoxFG437iwnOEovmmTFIJl6
/p2CciSxaDuwI7pE6aFvhEXXhqQL2y6LNQ1WWN7GQN69SgPEKXYmd5lzMKPB/G8Ffl6pCUQsNgEf
OtmlNqxlNCFctW/y9Wl8hsnDUrxG1amzX7/dGyFYaC99pTvCLvHbds/zW2wvCY5etvr6r5njHmAp
f7wBcKZTS67dwTaCcoa39R0lByy2PUAi7xZLBuPoG2s7ujJuVvBeMT2GtPiVo/wxrEK9jdxUcaWN
RFhwdkySxojOCGyBE39Md+7kkUrPBpoW3bA5LRZiQLJZfTyjMwGw8N5+1tZ0vO28tl7B9Eq3wK6F
dzPcogn9qBdfMZmqkuFCHWBhhF5xhQPx5K9EE7Y0plGd9DhpcpfzYANZd9asxjeexpGAjTVxQwLQ
yl32f1nA+c6y0mkqr1Cr+Z1c8ITVhpvNr14V3AcRBnIp0N4wW+Qk16h3H3q6F4OefFSxPnuRNvtG
X7kYes/EAO1YzjtpgW+C4x+D4PA8OLwofJzeJkB+FsqGp7RJ9RGvaLvRAEn6t5+YYJFbiH2sR1TF
LVaNsg+WlP+oV3KKi1lzH75zYsYV32GzsXqxSDlYO7wbbbEzh18Rd/oSw/Pz0Vs0tn4Wvlg+bzef
G52ie29+Yq5ebujki6RiHML0ZeHivBis3+JJX5mQPa2gNCNK5Y2nKtOkdbYbXlO7AxAPRlxtZUPh
HCWSKijPnM762IREVDM8hFKhRaswK2B3jdY76Si50dYZnB2wVvpOnMdJCXb3MyzokrUWNNJ1jJY0
c0Vg9QdFOmHwkH6tYlAJFnmNVt2VPjTfcvFOL6ilpe4X2DqCvJ/QKgRA8EqDL1bMI2zDl1VKIXrQ
yaP1pudVKSWmyXKjKVfIB9YSzMXforfQrSXl1CZD4EdIuUlkmOU3I4QDsH6/LPbPTmkyaxqxlg5O
6HwRQFnzcGlpqKpxpdz9Li6IW+wwmbpifio2x+d5af3hKLCjR8qVVT40+SpJ1i87jGflZCxYDxRQ
WoDWyR8eogIlD1b1lP8hOo+CvU2VaXiXXqG+6WEDfgxN0nimkOpKjLi1vwBC9sPqwP3AL8FZN9JT
vVLyTvXLouoVJ4bHLvg23DwShP0aq7UoC3bE+oJniPgMuVXv43xGvMnoPC0OqPzwn7+TycvCm+nu
KuuKBApO6bdhRiePBU2E5ODgI+yIqqzQd6PYMHfukwIcUXvZlg8Imlwit5KnS5TofHo2DSG8yCt/
xYZYQ9fG4LNlcqry92z00GHg+1gnyik7H0AbUhlvfXYHd9QTNnzpDv0H4W0iihkYuLzbgRLbWf3V
o6tbtyNWdfpJH6SdG5dIGlRYXS+6IyXy/z0q+ZTj7BT2yLWBc7djsSPJ2sSBncwtWp7cCWoDN+rp
Y7Ah6RRFGfYSPPkGvwNu2ATKSQ2S+xeuBlr24mGKycgIAHl3LZLsSgERJ+lPiIPPqiclNdCpr8UP
rgJrcf5jq8RFCgFlorIWoADD8b7m4UiPDrPGc6rMi0EcZIU73B3+kjKvu22Q71NXIPpPkCWFJX7w
oAZMcTBU0qnG1DO8h+bODDbbpqepiQou6NqJBBDS+Ir3CSueptDEQxTSyYhPKIS9Bggi/qHGedQC
+t9BN9jSEq4WqvNxaVDU61X+SgYoKjn5jypfhZb0q1CYCVTualAJD2wSNzoIRAUBRIogqpVrHuem
7pwS75w7t3fPA32OE34LDb5C1YY2udCFPOhBUBVvlEr3UjfSCnKP3rt14IJobTEjV+3tU1DGEGyL
71fHThAS2RU3XLdBWlqiXArCB55li3AxQxZDXYAJaVQsA+9i68PPIcNY4tLvTEQ8A4JapNkpJAno
PND9+DEXKygQimcPXxDalQioP5kV0p0FyqsvLKXUlMiamybyh3GVVFFdyS+Qo97+ASIHnI4j+T2w
/A8R8kQAF97QWKDFTndT7Qe6Q2M8BTSdoUdQYQZLX3Lyk/sCA44CL68IQyPrTSsIUhIKmyJQa5Lv
jC7xuW0iWit+/YJLRANGFNUb072b+qO5i76/4S2Zu2tK44p6AtVrx6CW34eUx6r1WELrZ/htvJGn
mjOqDxRQa58Hn0VhQe11a9nROzy12PjNYuMZlqkdL5NjskNFxQ4Gb6Lv4pAHVt2u3wcFyNpFN0+O
4a3+JejFPBYSX+CM+BJV4lv9AEK1p8ZyBzOYcU5SqN/RvyeAXAeG1yEArNf7P2pCKMKc23hwaDN/
wNceIxw5enl4Gm1hjI1YSUzkzLqPn+03O4B3enCc04WoTLjXGs2stbcN6cc8gJEeoxobiGOnAQw0
+CLnRQBQoCPIO7WhHTz6JokIgjHUfnlSBje7Dq7cxJ45YsUSFwC+zoPz9Mj21IA/Mpb+uXFA+Lcu
rbBjYkXwKchHc361R7zo+gHx4+3vZrBy7usl8qX02vdr2vM0BWCIeLt+Ndw2kVFJkZ9JzvOnv2sX
k49nBvvmbHkdXufXC1QEbwMFlZPOhq7BfeLdBfmpoZIFoGHrgpM0nRARA8Ai7N4xQ1lv/ecABAbp
QX6ScHG9OG4CyWmOpnwcUwYPxDawSMdmaC74d+T8NFDhl+Mu7QQp65GCUkdI6hGBWyhzkNjCP40D
mAipLKF54BHprl3fCD+w9Ym/CBYqf/tP2IEKwsCZpAuvqNag3SBhiKuvFA9JhRH0fsSPPObxP5BC
qPRIc9uIPEhKbN5EN2GS8kL8IQE6y9zliMTyi4zYEffrMA2biRthfjbr5h0mHJxip8why/Q+HRuM
SBFiaC6fCboBkBmTJU0bPkq70L5BCLWopL9hFS5niOoAwkcvZGPg5zrQQZCpQbHxzTyNyF8bpoU7
k+Z8F8wHPVK0R7xpH2gR10I+1oXxASVWhQDa7oy7yNLo5uxNIImEcexBs/h3BSuKdM49AV32ZBE6
BgWy3DmnEICbFhvsNJa+7GTM6OABOnfMCBiCk2jWJT4CDfGIQXa3wCZ7MBZyASBjQjsGKNj9cYas
LzYuM0iXUrrsmJcr1LMWK0DREMnA1R6Jlloquxkh0jhNJD1zRlLKluw+OPZw/lgZqaLwvQiALaSZ
E2SiNxCSxUweoBO7dtHr9dzVFuLCiiOWbg7/XAMk5esjTBb5mm1a6NgNs0Nijo3kxwVc1IucyKxn
PnMAgnwsZNr5SOy/3CF5UBa+8Tq2D3bb2Y2KMayP5onjYAa/PaqulKHvQ5PJU5BsNLSIIf/PEe4J
oku1GPEcOo1g9vyn3HbW/J3oOnTJP1Vi05O3/Rpp0c7bBTtilLIddhCr7o0z7Sedo2Jh/fAjCHQk
YaeevHw+jCrsB0Y78wC3lW5RATJTyNlkdQlmfWHxEfZu9Q5hJbZ+Ko5C/Hg7bkxf5cQZ+OSdFLoP
LOTSqEJycu1lBWdY3Hil/v4dFqpwMcZUwGYlwGaEE8+wYovBt6N7GVVzr0iMTFBzloLSDKdWtsMg
AVr0hldv2OGkj0nfeagERZ4/BRGBwPbf7U9o4WNemBZCI3oxJqd7ysjkHgyfhEiQbql9DokUVld/
2BXB5i1wzRvn7ZZUN3p17pNqeuHEv3LKl1ZnimH/sCg0s8V9AkslGtqChi/wVGbNF3gmMCqxdtej
EwHHLjLBZkMAVEI3uNvTZ0KeQIT0ThPg7KE08uChEUhrpeRmbcUyYhgQIbPWNHHBiB9uNDQ56UgS
6FnhlXwNuG5y313rRfpKBdk483/Vg6zTfayEgxwsXP+klzgEqMD949spLEj8+Tr6leFhYnofhKLT
Z/MfS2e2pSi2hOEnci0FBL1lnlVwvnE5pDMOKCo+fX9h9enT1VVZmWYKm70j/viHhRkWfRUCxLhp
V0FKvSzl3Nkag/zXlri/n7jZIekZs52vujvosuldZD/1WBuLqhFOE+jaAqQKE0NUHZzk4T7YB4Xm
Tq+OhgsarCZr3ArEXWdja+l1AqxKfQjPxjpAgk7OiFlrBqnurnf8o2zvN2IN5vebp7VBLaOP9AS8
bcczJThvmyPwMZG5Ea/iqCQcyRUfCPwAfs0qM59/rJaTbTCXYomwivOGx6SK60fZupGdoaTzkMuN
On7WxNoMAeAQIuwLThmeQVhBgN9CuHuS91kMIYKd0y/s2BfzH1f4/ZN7jOkqY1FmzyiETfRoCuoF
2lbgG8pv2Q+7HgY6n2V7q0M0g9gehecrAnWzzq9SGzy57a+58dcAwxhUDzssZnuQPsf6cvazcHwF
mziOD2tAeHNhSMQS5sH04II2v3lP5JTSYnABIAa0ejKBQQgV3DFGxInB/IwKFotV9H5tDKa7lNf7
kTwcnOcaS4VFMRKk/xGOGYFqg87ZJpIW3td+iJn5WsdvCsdHVFdwzWRFQekRoZJANrpL/+oedTNU
HZ3iFmKrY3XD++bj7U3aI3aXXh0N7itqDtMIPheLxkaiwI7MNcEL+o9IpfoBtaerOAJT78Cl2pjI
cY/d7szo3yeNGPv5XE8OY2XOEgjY7hrQSe5UuF+XDL68pNJm15eyiSP74+CT02Yrw/MDgomTLnf8
Vhb7mY1WtiwgBxIeRSTGA0pZ9M+gQiCKvQNsHiy/FqRhygP5ssaMRC7zlNerU0+Z1KvzztoPSoih
QAd/zclxoEXPv6enrE75gxb9w+RvHyq+VEi35FbT0zBkYrtcZPs/nT2oAvEWQfOCaBpoBIxx4AoB
e57h7d0BERT2JmF9AQDD/qrDYttE8MTaZ7mHNzhRCeA5/79evO/0sz6NiwKa3lFSro7UPSIS70TS
UQMjaUhR1PAdPzm2meKPP+Oi31kfJJi2kUAhxYXu7bbCWYXJo4rTSWsAkxla7zVeKOMW/NsGCks9
0n+vJ4Rbg113MXlhEij/ngea/0l418XFZEa6uqBPh6bJQM8r/3asD7kYUiEqMmgdsRBWJR6DTfbF
9wTw5hFV4Tl+upLhAbUi6uLDN/hwYi7h3OGH/pku5tVW8bS5PtcTGEag5L0H9AA8IN4nv9GDMEdX
oFrNLW7vS+E5XQI0YyzXRdKaypysA61P+o9uD6NcWItaoiXf3js8bXdjXhCaJiO5x7aBzxBxNo9w
MXoPvoioD8tFDZlIKJqcKTfk02z+bOBw23sPwxyPD/BktzJ3xVVKyFQqEC8QDoxLNmvpldB3w+aU
vlLu5sud8oO31+/tlGieKUwskpedI8TpoR5q22s6H96tADdg4otsAEcrzQs3tB5Be/scK7w8FfXD
baJ+JCiLsk4HDJrBzGMG/4WZV253wzc4G3wK+K6zNKWzty1bYlaJ75HhsKzui2XdBqPUYaJKj3wO
w5R6Oh351gBheDHBlt3ehqgZzHCJ39b2ud1TFaPuiuHOeIA6EHBzzDn1vOXFCsThFxX9QIHp+3CF
049zN4wY6kXo3qdgN6zX+/ELOVRje5p90vvsm5wdaNG8m11hNafAP30yJ8Hc0nOKp5+gvJBuqbx7
KuddT+918oNiwv7nLULePcA6rDH/e8dnf+9fh1VQBXX+yh49GAzpJSv6Z78LFGKEe5owwWEOyFe9
cq6vOgei9agKhRpBiehSlfkyY5SmXf7h4QK3xj02ld89OOKWPHHSbivpeSoIRndI9gEhCCOjT89W
rZjar+6TReUKVEHPtU/ETuGx4juw05ZUtWy5nQgjtB7dyWyk0W2gq8GxgTMV3sWWbouUqoHvD2RH
Kuw8p19ZZFSdso8vDP7DT2f5jJf9wWbz7V+jZqY7/4ba/MiYX3OsS/NIXAIACXfYOm0vUzX/9MYN
Jr1Xf6yBVe44HD89kIJZkxaa+8xGScW5YcE7HLmGLcPeO/BrvgV9WeHjcwb10sBZBU2W2V+JV12+
51hiuPcbrINIjIlgkjz0jw3lph4/utAsJeh2SmXUtjcDQWioxsYsPQCSpE0GOiyDN2cKDgjTDutj
KdBJc6zQuf9oTGIvDOdgrJrRBkNI/LLFpqNEuCuzHNr34cWGPUqXnmBlL2rbXmNWbcliklzkbg7X
j+mSVCki7FXCKSeEEKbk7Ormgh5A0UrsaSJTtGSFN/aBAoa0o+HdwJTqOH3TCDniIySW2/DOJAdL
HhyowXOx4YA83G8hZvKpvH0KWC1V0uesYscoaia/Em4FjeUstJy734SXJa0mJhThC1SPaYdXJi9G
HZQbA4gEs9nHQi4i8pGA0e/64seTWcdEJgDpH8r7h4YOCd4BOhlurx5/NZPeFqvsNNbW3602lSe3
+8eh614YY1LclPMXd91WYmmc9hnd2GC2zw5DnKweOBjR6zoAfM/tXUQCtUtv1K9dvdcG+RXAebJe
U0bP7nGaNocCEzPdfXp3VC0uigx3N33nxnj0Ta72M3vz8KnLJ+WiYKhIB0I8XfzWKFwW/VN/gdwE
mg9/+2W0Qkeveo+pzGYOQMS0j9NHF0X67W1LWunCTMXSLkXz0V8uUwH9rHCG9YJCp/+Ob1B+RMLz
clLeQMp/Z06LDQwKcscDRW4Ajn8QHi38CRfQEalGeMz2/nIkZlRP+MLLkjEWKGwdp7K3weJo2nxM
dX4PYiMQ1LCJYy7DcOm++OjV9oEEpHHb+s+RsrqMpOnhwXDEKgzEvh06nR5meJO7jZ3jZIIiEHk7
Cb9i1YfrGW+Iv3FSrorcsJezXBa2PpGZGY9TctvRIR1peEte9BjS4pJZSfcKl6QdaGmheS3K+s0F
fgGPk6BuYGfCl90Htffpt/rQ/7AOgW1NVqbCqFFy0aj5OPRz+CNppPbqUIA2GpygEddCvBXuF30a
XKzeCexczGN2vJlWuFhfqFKPDBiYYjXxKRSKNzY9E7Et65hLwoHHLJ501mJF7rNOj9qWVc2CoVZb
3sxwgPy169WuAAZ8HaMvR5r6hs02A4sLOAlCmfv0gLet9njJVvf5a0ZgQo40Oad+bZ/T5ZXqWuwH
tGAdp28qlArZ2s0poLNwPW3YQvDS2OAC9W1zfgh2EiPKsJ3tK2vGjMT+qrz7J8hTy1m+N2eH/Z2W
HhzhT/GljYJI1rt5Ct/XHyk27x4ULiFDeSK+EIptgdaUgP/R3jkTdMsM9IY4f8+MaE7KIwLI+Su7
urmgz00cMdtemsKnoOjGIxkFFrhDE1YMx8rOlU1ZGCrC7Fpwglwd7iZA7CBin5oTCcBGFePS/3LJ
MDXH8LmYkbW4zTDXvvmbPQfioQ5H4gqxlxQBmvXEhvPeQLreS+jDxuO2HUHnB6M2JCIcjLpZUr68
XBtSCf5GCWN4tjkUCRFJiMSMauQ8Tgl3xKJS9PWy5xJbSGPgy2eTPJZhkYhtEsayZUz2ysniA2Jj
gCKfaqoTEsNo579Xdk1Q1oBm4AkfnoXJ5Cysw4N07lW4g7IE4IlWXi5FBHi8QOoiJn7iDD+Hg2rb
Ue7bfFsY+PgkJbVFvyFWR3BAP2Rf8eNEg8RGK/MOKZLg1Wd38VzulCblE/Bz75C+C/uAf/xUkgYF
KP7Xi+vsygcIwIDqQuiTpxdyVq89e0dv+m1pYuXsA4TAAAjayT7gtHLvgyfNsmVwFDnitiw2A7Aq
uKxffogogRjiEqtGOFgXUj/gNHZBIfk0d3Bm5AHclDkSIlDwBk7Ilz6kDABlci36XT6vFModWE3l
GzYoPR0Zy5PTPZOxhEYX6HXS/R9Mw/MfPyQNuTbBO4/kJjBlrOYABOWZo5tkroS2w+aUrgfvU3hb
y3hBWh6gIanq9g4RwflolCKkY0stzSAgrRXLSsLtEHQLBRq7WKDAh/CZLcBHyssRp9DXeQQyT0pR
EocY3AkhSUP9DX8Ep6ExD/p1b3+5kvGp49xgcI2gw9yYiTPfa+OS2DEpaEK8exwmadtf9cnpQqXY
HnzDdL9se+2wsvfp5Es+tQCqEPSd9vIoSOWXUKQtU89jJLCDWGNDx7KoS0svZ2/6JjSCTCJTDsVw
1PRD6ecKeyTDryMeZaZjk1lNwwfb302tl/dg4wYH4Ccp6OBbvCumhpMLrE54HFQ54GD4isiGe/s7
YnjFhsuP7liSrSwd3jmUVvkIK2tQABoBIVKH+dYz8R0rZu3AghtAYRg1AuHu51uZUwkR9AR1zLdk
PyQ/VW6J7QPOmv72sYIGeqYu3FOFMUu4UmjJWoWs+Okd4cE5A8QLCFs3mD7EKrHISgiNgsOz94HG
YrAlSI3E+hc6ibiigOnYycWe8xwtHFaUWGizJlmg06eLpI29A0cp6S4oYXo9ydOqrYQi54I7JA9L
GNlUZoOIIktGKogx+GKEy54eUmAl1G/yR9XuhCdffDGyTOJV0eNAb2duAo8FJ3QXCT6xJQnVn5it
oaPprVCaLsvhPZPUCVhMdZi8EJni5i+ZTLcpXWsH2lQLwpe/3zkGd6qIlOSM70tyZGrJ1Ibnm1PR
l8+xVcIbUM8U5q5y3wM0JCB/zUvYZiBdQmz0DqsPGBfzwjfX7g6OuRIjMqSbO/MtFW0X+TXPOjWt
W/tl8vSeLGzAT/brXIL74pll5QwUaZYHSL+tUYylQ9yXpXDCOOzOocXkogB+4gC25wS8UqyT2T4C
fM3OXspyEnLsoPJp0aF3baTl5Aymsd8xp2YHOv+Jg5ngixI5UTPrqsOuP/3A/ZFoP7ZftnGbYWeO
L+LVXLmY5uFSiSmCuOWgL6FtYxsnBkrmahjgdP/Nv8zOXBl0RtMOX6+a48GW5x4yHrAQd0OmgG1m
kpj986UHbFft6Zg6vx1sxol9w1aMnhN+r+K4LKBxB+kc9HMkbvg++iTabt8D/Fm4/5ThEICTKXon
iL9HEzL1G8FNX0/VDb9h/YKZfmdgx3F70x52HkhnzO/NbGb8UnAHhhE04yqM6K8WDnUytv/DRtNV
Iex82RKB+RqVr2Ra1ohJT3s548fR4lXZL7X04dd7V1f8O3Bg04TY8Tk6Px7ro+UwVmYHha3odflG
FIafuNXwr4BM8ZnByCiXuRZsAY5u5UH/UiZKdMOD+nARRJWH22n6JK3X+TsH1Jh0oh1j+agK9pCO
3miN6TOfNQLs70CDFJgF8y636jCHV4iv0zpmdz0FjZv1QRwMqZ9xDXUe+yc1N9D5jlqGvZTNeAdo
uXBqQCOQL6FFPnplws4D4HZhERIfDDHEtt4g/U4ZSiuru1eqE7z9mAMIE0ZmwbxTazli0AdQh4sA
WP4B4r3GC+Zb//M2Vcb5jAubTJCHX7aLCw8c0V18HDT5wpwOP33meMQr0G8K4Kxu+NwfV/oN+/D3
6Sr3tMZbEYKWMH7fUaN/hfMP94P54oVhSwN+AVAWEqq7cEaZNHaynStAHToNmQVM5AduJRxOebuy
Xx/z3I2/J8TrTOydctRclX8vKomTU364/E+2/8b2HbwGd64VNTUTr6fZogtrwEx+R8LmAa+/gBsK
Q+yIQoCxCI07uB0/ADjuxWTeQ6nMjXT5a/dGEadPSo9RjwRYSJDF6AxVl9aV6ent79Q7hrwlv6Ks
vVpS/+3nJ6G4zimCJ1LwF/mOqQfMok8iVKmmr6zqSJrdI0IB0T5wFzmZ2zrAGl9J9tHTo9Fq/XVW
Mi8REsgreYO3KIC962f2hdIRGstqA6uC3ihk8MvZzfeHhcs8ZYf+CPl6NTToixCgV0GsuyfIXl8c
PIqheNQhSpHK+kJPdMyugY49Ia5k7e112NriijFrup111/s410BbY21wXBbBHuCYcCYBqYsApAQL
fc7uuEFYh0GQCr6hmlMa9gd2i/tqecKsIlWdeZzc5BPDHTBE6vnaZmgH4NL2FvmnIE+MNouuc6TA
CHkHUrHfMsUtl11vnz1iwKEKo3sYesj5SW7TbR3SbOkjfOogqJoIm+QeAF9Bf37bj5iRIR0m8g2x
ddd9blyUbwecmXcHg+FOxiI4WoRpL8zcV00fuJ0eKU33qdDGEAQwrh7sPcOWu4KkYBtRhsn8H1tg
pBey2SsrIdwwzMoxtWSE8Lu/5J28Bi+vZCp2zbdF7zzI89DBxx4DUgZt0LKlqD+5PvN1XOIjADIs
z1+WF5fjtz1KC1vYk1waoQKeevwQY7bHH71dyn7gG4/6AXbSVVYHP1p69GGhCDBOnDkmHNcAByM6
QKkx9sjDkZ7xrX+cMxaF9BQ167KgR6JhZFDaoqcXRtWL+vLM59UP/PUVW6NESsk2sGhjAZl4M2xF
cwhFXCXQWJvqh5bSKhiEs+EwlW3TDX8dLIsvwHCS4XIKPqEmPhvg1CafAIQ5lFbKSWlqLiYeKMjv
WF2yMqThhSpLj8jG7uaUaC2IRMdMyssvjbD8CrBe9WVVCL/oKb2Rj50ZPTQTXJ6CN1FebAWj7+jj
sYh2U4AKaATx1b73O5DVy0ymLR+WGVJC3AwEkm7TSU7ednOKpYI921kzsOlToHcBr998MndMwPxX
wqPnPRPO70Gl/KaWYP6NgTw7Am3e8wcP5PnEpBIuOxfXuAKyPT0IG1g68OYCCGRyGSNWPxuejDXp
3BJmdRRwWnqPOAM7DrHBQoURVgoGpGDIDyjQlbMYEL2BRubhNHxwKDB0q1w3UAIcVoxGoNesF4hz
wXrJo37/QlC+rvggv0hRpxX/IO4ysEDTUj19RDVFBbXCoJAx5PY8oquUPqVt/wYaBCQ02Y5DvKsY
/AsCZIWyrGX+R1vDFnp2KDlQ6dic/RIWXizHgAYifQGwxPOTnYrRyd1Bf8m4evxlPA33JkGAESgp
Q08aFQbZla/O9IJqFY4Xu5WsIcbBLBEhXjJD5tvxZIX+pi1YuK/2Sn4t3QW2T8xB3yGWqo6YlkKV
Cg3zOJQuitRuIrk7JX88pTrKRbTcw9cLhvjCU1EbegSaEWoqnySUHvl1Rdk6172bQrMF84q+U4Tb
Br2o0NI1ay5xXEVajf/Fj3fFpQlROenokvrdxrcCcEamkjtfLBgpqN7JaiV6aaJT0xU9G86lZ+hL
vV2kYCotOeH0SLiePSh7Jcmyhi0kSvSDT2WLlIAmWOj0p7RDmYRjD/+2UF2LVvsGiE0FLbL3RdIQ
Y2cxeja47UV6QB4utssSki7o5X3cchek+CAmvKA/rCH4w4NCwcg3JBBNGlBjjwIcytS2CZzoimOL
akug9SdehD02WGhWcJsUoVbx/WPE3XD5EVY6EK5etNrAnFT88kN+yCuX+HauCF+vISlXQiTiwcJr
cZU/RLP/4hYxs6Ar5y/5IqKlh4f0FuCrTnggU2V4Yv9YV0KGo4+1rkR//uzRK2+O8J6Eg2o8p10m
p/t3kcRQAN9AhzC6D31Lx1OR+HOpJEaJjNFzIMYGFwiz8gzhf4GNxI/DBbMrRF8wFeNZBKhj5jxT
UUzWjMEYJ84qS/nZZdBtoFmTWyXemeIs1nVemDUNUclL134e1luEa0uRvMtieLBkYILJzZM+6jhE
UC/ENZ2u/YFJIRFzc7xz0fuzGt0rmgYs+XgrnfCHtdwkrlYL0dSymPBuE5332e0+WVDvUQuNgcFq
avtdXPf2ljYy/AoTOnltLk6D36wMibAzP0Oi6xy0AVx+FBNj6IWMxJPjEHhuXG/xYFh+MWZoWhX7
MNL8mvQ+IuDwNiYDipUqxb9krA//2bsSRsRb79hq9iRBrYDDAwOJ89SSlIA254t9H0jS3IMfyuB2
6UsBuVX3OPsCATi7iHx6fC5FtYBlobqTgIoPS6s1+ZASYuzMG4kD4uvYWoFu8JkXfgLCKToIxomk
isRc8WqRb4xlKfUcL4N9vE2g7uA6OtrSq8gDUnKtb8NGZb0wSguMKep+BCQfDjJZJLzXMR1H1JtX
3t0bom3EqPzggOi/XKb6c8gGKq3vUdxGWI0EHtUOjgUMDr4u2hmH0afmqaBe3GPGakZ+pzzzLsJ3
PODgzFiYIUANn/HbIyRYDDdFeqSxBbYNTwGfcY7kddlPzMXdN11Zp4usBP8AskLvuLL36myxxK4Z
vSnpiJeLVR7N7+bTf87AV1W6oGvErsc2SIVuLf6ILUBrdoRoaNPA4jTCzi3/1NlrpnFhg9OkiVGx
BdGBFEbvg+slKMTkYZg6qii0v8LjOaya2VGDU9RGvXanM6K/ujIJLpgkNGIlE0mcfN41eh0dLdsn
CH6HlXlYIfEjfdqACdqH37miK4CZNHowx2rNkNzRCjbiB3YJ/P2HPNK0k+npfSXdxOanyRXqLKgw
qjpGQfSJHD7MhoSDj9QOgqG83nf2AL+iZ7tPgM2OCNLxK5EDUcRIC0+2FvW3eSvhJdhl4kjBoyN4
2C14LGXDlj22DbDAYQB3iD3yMW7BSmHvfHEHGMHiZiLbJteEoa/iqUSS5oi16Wg7iZEzrKVsZS4O
C4QtawrvdoF2hH72HCu4XWMK4JauXPgGVNKKxHagQETR8IbffAkY/D/f8Tvy4gUPf6gkdTYWW51L
LN7ftykTslkHBJ2zWxlMxRxH7DtkdnSDUVuCgOiQUWWku8uSQ3rAbEXzSCThlHWAZy/kltydO+CO
LNk9I+VWrwkgcIkFFFjMj0Gr91yTQtC7b48Bvom7tMBXg/2OCM4xbhqDjxshYuJuc8mBo5g4yx+E
2HsMlFCG49LagyR4zYxAWwi6Ku8FvRVFBeOBV6yHmAWM6wFrEMIvFw79MEf/PhCQSMkwdQ32cSN6
hw3m+UnVpgYouVhCDZZVIvTfKlR7Rsvs7kAE8LL4vcOKTteBNAWMTbcvVYelziDZRAb/wsB7R4tU
IJFG36bzxL19BPr60ycyKKSa2ubw6Ab/tMX/ZqP0dvIqokun+NhsxfP2zKQM3g8fOlDVw1USRLMZ
/WhbUg2pv4qINUB3LKQ41O/QznkVYfmIBgB0jfEGXQGGRlRMUFTnADjH8CVU2gctIxmyqAhqClrd
zYXXypBJ+pkj5dPTWgqDRUpiRAvOYVgEMXMyDmpJDds+HQL8htLnwIa0gRq3OnOVw5ibIGxhVkAb
YQgwz+bqd7ElYqjMW7KEEA4Hfih8Jnm8fg21Ra+D8rNwGd87tFsF7cKT/qO06gDbAVqrhTlKpb8z
Z0cTFBtKC1eBNhtBv9St1POJgoThbVN6N/EVazGySeEfCtsVxi7ltjQgN4o1qQ6ViMkjH6UbIZ0O
G219nQoOst3wKCCadfu6DRYcMr4Q/ttgG47gUtg1/xCc1gNKBrEdq9B5ajqQJ5zRftM+Z93tYsp0
b/pxIENdwI4NYN4iUD2ycaYGaaFCUIBjgKggK6BBR5eBNilPMkt8/pG7Y51mQvdUfBIfjHA5GlWb
DyqE9Kaby9GjR6sMBIGq9JA3wMZHtH4NlFLUZtw/zdcmSHEt6DZoxmjdwACE+lkhBKBmFzcomSRD
B3/B/satKQDGMigiqQxbbFmMLWRbYbOjCMcEXwWF33tNXK6OFMFgd+ylgZ79oyupffn+jxUcPXTg
3f5RcXd5F2gLL9F+l+PPbbwpoN+4uIzAd/gYbkLMVXv7A5wM3ob0WoT80ia3PHy3u/AqT9h0XlCe
0Ypz5NPeUfl5Ju0ynJy4FUpz2FwT34YDxu33IrGRPCnzzTgT71qchMXIFGN7vPNFRs9N8TDTfJqZ
HhxIn/8T4RDxXxxVWcmBjq+mGLn3/yYGYvt2KEr7l8ig+CRscG2GvguXF/hAcsYyc/Di6Ek+0XN1
wIgh3LvZX59xYH/yV1hF0qIm6N16949J0E5O7h+jWeu7QoREwK0BZlwlhNkOsGUkm+kUUi5d3Lun
ToZl7zo3VlJoNLiQK7E8PoV6x6lH7RUOvI3V8J5gaFw4RCr6DxjcFBrF/JF8FNSbBYbWxbz+ewKh
UawynyHOphXBmuROUm40TW2G52dQ0dRNGtiTGBl5s5CQcdXEsCcz0ju3yeJqNHv1BvUXXHdP/DC7
S2VDKvpjtnCNZLLGIMaDseRmpjMZ0UXmaK+JJGkPwDcOtaQC4BJZr/W8A0fEJtKTXyFow9hwq6vI
ER2nkxuDM2MPMVmH3z6BPCNKnUYikuwl0ScM23n2ZzKDiWfN9Zk9RucTWtvd5g2ceB7HM+f3uDJv
JVYQ48iwXt9K91KbrAK86CpaYaeY4tqHO57gPXyvNtaJYDFT0j+TGvIqII/e4wdABlnbfKsn9xzS
+azrxTEaOFKxgDaY3uSdvJu0mJ3jqSlmzmBDZzPtbkUl+kYh3K+GACSyY5xc9stWcnFO02O0h/Zk
57T57Ei/0Xqe/7YqtjMrZcXvNvBm+0gmIek+2DGusw9BnHBz9vB2mnATkKlrzPa7uO03tuLcHzJH
hgjphmWyH9COu3TvpWctt+F99kxBcIVHiZdCtI/2vvzumtNHe3oku5uoAkfL2WyJkCzFhhQMYHno
G55qQUZnd2OCVIq2cqlwB6YN6HDHrOmihp1+rIkDQ7Bm4s2lm2NTlRGq86CzaNNkxO05BKdOr9PT
MEQR6KGVqA5QBhNkOBYv0dbeUuIDTkMeA/Qa4z7PUtyfFPF6F5ADZU/KcZNDA4DlDPW+wzUm2QIu
vdcKP4RFeN8QG8GAgZkzmcW4mA6L4aLHH09DJ17LzXO7A3wf6TP5cSceOoEWe+xEtg8ydRhq6L7w
HUYQHTwZAJ5m4aic1/noySmxwKLXS/k7LuUfEw0mK5YSC9oM7Zg8cM431atckSQ4XjOISwdH1p8I
QV8z1wsFqwIZEpjbiUM9wj97/A5GcN1x7RSvuBh2SUpmI8yM9IlhunMJOctGSDF8H3Z4DqIGzHUP
nNT/ZZ4a8IGmxwB0ggE2nvcUAnUEsRXKZIdHmM0I3doIlYwZguCGBluimJu6I42fOqz6eqQiB6AI
d4y/Np0dp2HIzwgZAfxN6PtgXcKtEjzsmr/wlylgQqpOle8jKBclImXEniL2K4ZLFcD/maazjwOW
BavMTNmLyYEYG6IEkTfXRgmwPmYgZ3aDFm7w4gnkYtXmhDsYvzkV+Vbb4/gTfgds6gihUnBPu5ud
iFzzJLeDcQ6NO1bOV8lDEOtkfCLXzRkuvGzkfxKCzceQjLCF9w0r69iLoN+1dh7mxBnU4z7aExPh
B9F7XbgzDMp/swmkIR8WzuwKf5M0DJ5F3ifokVQyLUc2LoXJEg+NBhrn5cTd0aqAnVp+xw2pFKDW
og/RHR8WRN4RGcUNBorwzEHCctxBKNgoKegF1L5UHpUPwbiEu5ejnIFxE/ghydNzzmd7QF0pXiIb
4fw3gI1sf0upyDG8GwsL8kYFvBuLuP802WygCIC4awv7RckDscUD238l3GcQdAZxj7zDcpaxrdhn
7M0z1THaxqvN487DBxpaBycVD1n7/HQ1ZrQXW4cbeLErmKjU9UPRbX/R3JTpZ6zxlZrohnjwpVAq
NlC3hg/4whhlDEvMb0E2sVMBXGSzZCPvqNkueLtvYNInhrqKd2O7biQiv9GmWA+NDYKgqIiOmcSN
xBN18KAaZC2IwXfD+iswzA8yNUUolHY2Om4S+EtPBNcU9Qwm1H30O7KV/dsb0XcxsLqFHbeJdEEj
zuTuPgdXt9W24RYfMWXhbXplJ66gH3X71cqAQIxLR0vMXITICK2WawSGy4TiOepM8hLgdcEHKbB7
CF5EmCn4oCDlP05hCrhn57rPpGlwWGs+4272BOpJgGWMK5ljMXR3RszDhk37hZgU8BqOzR1Wpe4+
hq/0iJ+ZvZshUT/6VdBxU3n434HyMrHCfS2hzldxmx1wTTgebsDcMiVeLh/xoS9vu44X67Nuqkq4
55larOHuwKJin2l4qFc5Au8xzDMx8S1gglFp/yyF7/HyQlm8949+i5uFrB+WlcPZCDfbFwxd7ipu
uwKbvwZMeVnrfhOebtfeRCg0UUWa9P83O+rmDL3A2+agCdYjfaSqi0efs2rwMeaOTttV7Xm1PGT7
vqgW9cHTtvU5Y+sxYXHKvBVcpWm64mdHWoA1QOFNHchClyJSGLb8M8aPzEngpch3apERBrVxvxFN
hEG7LA4Phg3qM76wBNMDiCOtn7fzmzzmcXuNLZpQhkEuYNaceHwknYoKBoLLWDhgX0AtbUvwd68G
oZpDynG0ZRuTM1vSA8BenNUcOsoPEZXJvugiKXsgdNTJ4g8JavoIGy8msTf4DpmS3SNGrGigJoa4
BBWrdtBwmymwMerdTkYMmMDBhnR8kiYVfGZ3GmYMMyicn6RyPd06O1EOgRbYEdOQyvzm6vCO1wBn
zbaW6CreAgYNMCmXmAaIoy3vhTk1Q8g3gnkFnPC+VCAVoCUhc0+x2ldwxnkXJECQTLSn4uuIjyh1
P56SzxYsiRdfD/1TmJlRm+9Yuq0NWAoesnf/hHoE1yEZKGFa4D+utk7q+aqEQnPD00uBmA1h4mny
GyyfGrxroD0NByMRfOlXG7cso/W/69GVap9H6Wqd/7YbTLtQv2MW7ML/Xh3v5mVER3A+OcySdzms
vlmjfx7hjXNGw/g2S53HDoex5qR+uTyA4R6Zzy2pV9IdNKz3ZD9/amaTNJ8/PpXffuGonOzFwT1/
gCvs40BI8qeGLdw1Rq4ymfC2WytkdITXcMj/lBXUeoUO7zw4zhkcE51FF/AhHjv47iwVqs8f0yD+
/8iPYYNvQhvY/vtS+uWt0agRIj23uqCT3lkJOLqfcKrcD6YAON5t22GquSlpkvfg0H9x+ovoz/tD
1ygJfkbyDfdLqt8Ekloge5rjn+kfF5mFZGxNjGmfJKE4ZsDoxJxdSvBwuxTff+tn+DL7f0Mi2AkW
X9id4EgYrKlmRJqIMz/bKAlhsESDNuVlIDIbtgRhex/99Jjt+o3BF8tGjkXxRhDZY0ythFMkzNVv
WGF5LeN4lCgZveeyjax/70utTbHrXyHL+IvoTlVpLBFCQfBYwPKEoY0hVJPjfqWOXvPv38c7MbU9
sOSdKlCwwsYuQYpamVgyEpmf2YbuM8xWTsElW34c6oHK1ohxWOMlz8FxGzPyDF/hk42NmrE5pe4s
guuQGo7BVld68Co4szfKYFWs8y/Y62ryKcxH2VBvyydYBGF44S1Vx8x6Xs4x0+ggv47mPpfq+Pqy
zr4wo9rMKmlY888HfXHJqP8J9RcKAdoT8zg4h90rbM7PaO/QeFsUP2cHhytWhTpaRC8kSb2Ca6FE
BTUmNgbFjMNHOvLoyZhUznIObKms7j31w8H04NgQTkC3/8LSqqAoAJeoooHw1mV4dvFOPZFciqIS
e7EVDyEalq1IkbAAjSC1ZoLubM9wlOVF+V5Dfp1XvYofA4cKSNLCvt3P8dxjLIcAkrN8XDJ0hMtL
sX5nskXX64F2vKCekbQO/eKLaRZTS27wZamGBzqgJQUtn3DqyyHy5eyihk6x4GWUuBuqIW0WbLrT
8M4QteDUEKONBxNvbkwbIxzhIquQVC80LoXbQrYMF4STFrI/I7rGxXozXWZK7mKTVmpUnYJ9qWxT
KSgWEJSN1Sn7JrIy6ZeqFc5ZowpZ90862n8jgFImvIhpDI24A79sC1Hh3v+kzXg3wzyiA3hOg2wp
0wvLiOLO+TKqoTo9ii4zqZDiEWuWI1zbuRWbB8rRnc3ucUD8bSAAEPCJ2XTTZLmKq33zZT7woKcC
pzDCmh4HX8Z55OZ1rBcMCukIdwHTVW6wPYlBfNJHQO0N9fUAxwH1la3O8C4R6BNB5JuFcnCfowez
3Zynhu5CKnEdUN9Wt0UbxYLPK9ca7/1FxgKN5GXZxe57DalGW3c0B0fWuFs4ypo8AH1dkDNW0KTg
69Oc7l5mq3aeWx1f7DLAhoSi7OHovd2QtgoW2fS1pRNWhd7wtvF/izs5M+FeF5/dt73I6cpvW5Wm
6lU49fRAIpfsISfCcJFekO4wuIzPlOniI382yy2BFz4ZCoksnf1S8nmeLIM28XxfrzHC1PoEnELr
CCtdy4vYoKNduCwsLGIJue7TfvXXhKwkpXPxyfaZq4J48erK0BiBrARG0twY7GR3m72AVzmnpxi5
AKHdBysWkExiAou4mi58LX+4ws1fxEhl+JnGh7hy14ZDzpt14DKxcCdtIg7XRBvG2YdEVRGY63ir
SNrMhIRff+ddIg1BV8duE6KiEK6BUb8TLyeMdoiOsxfxkRwOPmnh6/zBcMi/YZ6Vtey7pRx5qJSZ
NmtRGWXaTM2awEYpamJHt+Fel4WpJljKXCatrJVpgX4gzgNTJWut4pEMyaOz2SU3mGc3Iks6QzVV
ZrzylW298DKdC9Z29ivd5ovT5kaUuvuVREWW/h+qclIFJRRFGwpsE1Wq+YLw51WzRdMlN2X1+9AR
Ut+Nj5YGESt0SmLFhXEwFaf/AgzLDg5V9sFrpZJskhEgc4sOvNXOsPQPCe7EKQmGTuk3Z2Kef0j+
OIcO5OZp/PmQPCViqJvJ4cMUyiXhV4xuSU5KJdTvsiJlZv+wagAmv4zeLQzBOiRRlhEk9e4ve4qM
xp2YiT1X4oyrwVXvE4T3iwS6k2qPIR0v3YZ2F2GJzEhPDrmAMZl/mPNPiG0GIYiYihFhxQx3x/TZ
HbrHXjU4+Nj4rsiHju8p4+kUKJMaEjOMvdV1hW0MDJfTXbK2iQXTrHv2b8DyMKsB0z0GgIQahZL5
dmaCp+PR/NoIn5MMdr77Ob+OZJp8T0Dtere8vSocI1IJoGK86Hz8RaDCvcNk3Vehw9gEwntd3Kyx
Qbh7EvS2CBbkMamTHY58hEgzJT9FvDpzWfHWENs40SSAwKrxN4DQyAQd77jaOWsiDF6U1KinaNV2
pRDXZR5rMZFPuAr245fOJt4cTO75A+8Vzbd9zXgBxqOM4ZeMqolggQBOJ7f8Vszez4xAUFFuD2lz
Kwb3fCYD4O9/LJ1Xl6Jat4Z/EWOIEW7JQUSCSnnjMII5YP71+5n2Pn2+3tXdVYqw1lwzvMGSlB4j
EIawNAy5CdO3FX8ieTWZ6YpxX2WtkVJBwERh2imuqjWGbB26mFfzAIbEVDHaVPlQbfvoYdDImFWs
3XYWq4WKPvqGVPBEQr9MKqLeGn+gRZlgFlfaOJItGMnSogQ3C5DgHVb8/NXlNrEK/hnn8ZBENrzE
Ukicy1gVPDUFOVYqGaSTZVmKE9QVGXGssrGX3NtVIaKFj9GDv6O9EKhhi4CNPrU8CjH649vRrBPE
IpZR4n729uTzzYbcToS/KS8Yw/m+66MuHcu3sCi65tZgF4HJlCwMCcX1DfHn20JaFiWmktK80HBf
ek7oT1janz7ABDBlNeAixeiYbrSd7hy4zzIoT/EMI6ak+dn0ff6B5keVrc8uu0z8BI9m+pU3S8E6
8AiomK9mKu+LuZOLcRs3tzT2uLBRStM2kc8VybMCIGxTYIcVzneAklWD/bazACIj3ZgfTabTDuFO
fPJycdoTjyvolLhN8fR4Q/z9GIlfTYwSubCThXweZcd0MaP6EpGfC7L6H7uLvTiwE2sWNG01x97X
Kj3QAJUJvHkLXET+pvqDgOte8l4BquEBqIOWvvXuC5Ci9BhPR1M06bEZAODZAJUiLLK4DcIDosNU
G/cIMiwDFpLonctSkLG7uNBx9puLWEb1GEPDTZOpv4gm0koybitoEPxqs4+vQdycs3vE1jBmVb4w
kvZUayEolSkKgovTcFGnOBoMyrDGF7vm5988bN2JGXqvoDX0AV2bT5/dwHsVsk8ZpYM8margTLrm
MwdiAnZnzuQ//HDNXTMXK7+Xu/8ZGB4IL/iwc1dy8ZI8WfT4hWMAsIYLrMx7xtdc3IOQ9AUEBPL8
52TwSLiLfJrAAcXx9htzwZIcvZf7QF3B/GpGg30Kfdatke82q+URDz0LLXFl0Ry1RxfnISErk3DX
RUIRIAdEPTVk5nAO+CvylIgrY/HIAqojXO63jBKIdrTFufIFIYtt+HBzHM5QLeLSCVwsGfpvMnm5
eZwfV/TWbmSX2AUXkg20og4nfE0bLG2lTyYp+AYS47AVGHbSC807cQnksJ45Jec7yoPWbiEHIqa4
5mFy4mt8ixGOuYVfjkjFOCzuXodUXHYaR4pX4ycLJ2SwvnF+KOYBZsWkpIgE1+xz6lAQcSCO0Jlh
37UM9WLPwLX7wDSAZ7Nd9MF9wuhjZpWEULIWjnB25jPkgKRh4hzZRR0sdktgp4qpovTA78C2jZoK
07ppxmvd4ji4xPfsWaH4aMRdswPn/Rd3e97Re6TN+TW91gCQ7rleiNwDpn8dIfMkTxg7qFKLztTD
/LFowc154/HTOTBSp2dyhad6tV9wEpIDcB6xVmnCq0aJuUBeGgMOxCT67YrqXvg7QmWZDYQ7IcSE
j6nqMKbhcCdVDnIOKxoaG+B5gn2HSN6wqa8B21xl5DQ5YSnYYbzXApR18a/GbLwrWDhXuKJf61iz
K/EOZeu2OBHwtPBbbP6T+GcSNUXfU0+39ObeXhlgsEi4IRaJ7ebW7oDf6fSRAfO33rtt3la7v6Z9
+eOwhZ+BbfsDIdf71tCIG+72DJGje7Rfnx9O8LY8e28SevigFs/rtbO6JBwsDHeWaxdi7C1kmkbC
NbwgL4DV89Ob/c2GxzXOe3UkVosq5SE4IOEjYXVCFAM8Jj2PiluHhK8rGD7pkAjErEVQIXjIyX5E
htuMFwoSM7bIu3IyB74I6NLnapuLe4whADvkaN4WvVSsuht+dSe90am9u32Ydo142bZe6CDi2tRK
m/4DwC6zS5Jb0ttYstIaQP7RGDZ8dIIwiYSYR/oKO5zfDDy7YBQyO5rRckVDgeYPaTB/T2dRC/d0
T7T0YyCWLehugXGjF7Cjl9wOccGFjehm2xgEa1LHYM6Ba5qXdM7wBkgzzleAUpldw0lES3MyOfpN
cvQXnjWAnectc66guVEzRA8QmkfRB+6ekVjh3SpWoqC/YkjrrVbQpXTK2M3oRgdE+p21LxxWwV5z
haAHASpfuPCP9aJr2bDgHKGBAEO1xn5aZ5gCy5X+rdiU/gYgW1HMk6H9Ke2Y8wu9AuglNQMcqSqJ
CcCIGczB/1QY0m19XokGq8e6gPsDJkHw1m2ni2+ajGU7bsvFZzr5xKr7pphlEAEdywZ6jOQLcva8
+N/FpEpnLDOyuWx7pIFsHQjlHeriycxolbadpnM/2TWN0bEIaG0pAumqLT/iRNdcPmnK9JlL6owh
P4USvYMX7NnHUgqiLxk72fmwiZLogPzZ7dliaSv58827h+J4TUsGLyk6Pzdb7Zllv2RajYWIke6R
002xnQyXu5tBE2jGsodEuITj3J+4M2u4hLjrYuDIqnkHjaUKd0yaNrT+7SvyDHxzN75sMACkBc0c
tU8p/scPQM/yoMgfWRanAIkneFaXEHi6TX1lkM+nyvibwg+9c//gAdvlEM4wAfxpB8ID5THqe5fe
Whswit/BfBAOLoNL8EyrDdRNxljM/xC2ErC3aSKDInhhlB6lGVH+XAOSVg7bEtEmOhBmiNQ9WBTx
l5ai3vSAaKw0/roB9EkS3SIEOcUAFvSNyDrJM1Ggiqq037IMTUR6w0+HhqnsZQ7sqBiLWpE06WFU
ZAlYol4cjpMMQVTVpHsjjXvUhEBroGvUBYhcTOlixk+nAZABpryorYYl2C2kHDd0IQRrIn9g4ENr
d4uaq2gj9kTwCsOCao3ghmgSeW+FBnnvT8R5T78eL5cKnUnp8FOiAlFPOn/0OUtsecwayoGDkK0/
G9D3QQASZbw/wA8CvKkYLehDgPkj+p4ysihF+2PrfJAOYJNncC2yzwTquwBxuLcJEJAquQgSRPgp
ZwtZiGG7v10KuQ/9oRQVNx49ug7Me2eFfM1IhzYYY9wsWaHgBUEDOAsGEIwW7YmdsZuuHq1WxbpP
D+mJLdMwtAXNqxuzSEaDCNrzIM1LBI+DYLOFMCJof+aNEJsEkk+3JxAf+Z1BZ4+BUzD46Y41gPvD
JKfJoQhH0fvrBffB/DJoAIQR4rRMmlhrfTSDi7+XzA+5INHQlFkik3xa+3SXLsaf/sGGEEA7RL7+
ZbwjGFSDoy/Sdi90toQqfu6XOeV80M2YBT9Nan1mSFSzpeH2BgxxKXNd3Sb1WLIbSaRBXBhregBH
GIeuSzn7y4M59iM00knWSajlp/ZRSrGb7l2GU27bYnumW5M/+HcSHjQF6GPQox3BhGCMQ2tSuGhh
wZHCfxDEEobBNvPQXDOzEeQqZOUyxnwJjcAnt1C6g/902yCqEsNl6Ao8A5R9xo1qmc+xHZgMfGEk
iyjChp69EbLKPhgIMK42M52n0mCAvUEsDFg+8sMWkmEPdPFNZCPwpDuMWDuMBtlj2WF6dNqhNvky
Du4yxhTaDYyCO3OnNHhw3qg0bBnXudzwwQl7CTWAdPpPRldNXqoxuW/eJqJ6JHvCTqWTVDFrknES
jFmcIfkPUyue11weMC1IRl1Hy8QsUl6bthhqAsmI+P/yAz4igzy4M39Be4LclBi6hKvxGMCesToz
Vt00Q/SMOGkYiUozteV72d39YSthh0LRI0Tw0WRu2+TokI6vjL/++nNRdaCX4vYCkc/rsPCF/jrp
s3r+VHS6nzaHi8g1wOng21h4dDjdNcwfADozixjIRE2UcD0AkLQCWboBNFUvYIiNCgHCgBZzMSsL
RA4PxQgmiMLsQBmCRybt0GAE/0OeJ0ffoD8QqBJ4lBGqLYQGG5gJHIT5ORfjVoG4CHnkZBhgSiBx
MNSBbKS7vJrLUSfslznt3Iy5vFBHAnnCv+ebWCZ4pwe/lwYvw4YLAmAe4PO44caGhrXJps2IiJdI
rF0Y6XlcHVw2ayRhN9BBASDhZZrbHIoIEio9tMASExcFk+lcB6J6zxgTGVhOImkqjjxgcg2mVMTv
mqhJ55ZeKXrTzLBZXiACUQtDMpPHBYiaDc6BCjtegvgm6JgPkgWB0IHJ87wxUd9uEN42pBN0cTeS
jBHFQ9xSCt6dXyC8X+Sc0dchgRMU/K88Ezja14kVw2EmKX8QUX3kSqx6jjEjikB9WhcAYjkFJMMj
0yMYm0BYu7ao0gBLQ1Gd84doriBbuEI21ELFJcWzBuGvHQdFd/BgfgXxdGdwLLHbVtKPr9ClFn+W
MS+seCxX5MMYKALwFPQrnlOh4H45GjxoLx4DP7QC7TbnzFADFsetxYqj91etQXzaMJproAbuLIVw
FSPt/jIYpO1GgIWvYiKh+xrnz6IHBF61OQHI+WqkSZXho4abyCTrI4J3/6QJZynQRpJuJv1YC0ZA
RhyB/tBjjy4QMBBsaCwEHsqIDaYOQg1VwBeNRWVzou84RXZJg40JN5xh2FezGWbAlXFeN/fNJo8O
U9Ha2O+cU3BITsACHU4doWAJ1epGZkr7/QA38AaMiPGI00Azza7j7uQZHR3mJ2XR9Oo7qx4PYwbN
xADhamlAKhmbn+xXBgzqG11x1mGotC0O3sGG3UeOYc3oF9AcH1eAT2js1/T4sbHPm0QW1Yb292D2
wPy/ClX77ASjQZO0Zz8UrcyGpdHoC3obRtpAA0EjkEIf+51kp5n0tR/OlURcUESqK2oxZ2LenZQY
sRG0ZM6Qt5iAtci4f8x7t+My23BrH9QCrXcXUT4H5t5+KGqkL4uDSfhUki51UAEDm8m5wHa8kA8L
A02i7AHa2fbvuoIY94b9ZhxIMDG+cprcEdLt+XxWyEE5GJT5bSySaT2XkRcpuRYr9P65OIY0oib5
KIDOYEp7w+JVj2qnkV2tfZ9P41Sbnpxt4gj+uhhDRpSMdyTZR2kf2TGh+2+HtV/n11zu0mVQ0WNE
VlV35+jMXMkUPtZcFMN1t1vInXyO0Rnnb9Eue5NLikkAnXoDuMyLGCi6IthKM3v7mz9yBmn8GlXG
6MW5xuFCiErGEj7Q7GKnUcABU/91SYTdInv7ZQpFoAXmtz3QIDe3hiU5ktekEwzfG1L0HpkEH3pt
6+88aYOu6csLXTkdR0q/FLEB8ieGznBSwdKAg+qm6PIuBIctwr4CHqZ8IRAlbHh0+XW2xRaEjij8
CgCa8qkx42hBoYC7wz4B47ONd1PWbuatTAV1G40jAhAzIypOQ6HgcVSTFCZnwfagdspcKwNSRwr0
YJozBxLETPHDlyPV/BtxNpA9GTsscIT3eM7fNppj1z5jGoRercayT9d+OOm5k/4z0Om6sGygTAMh
E3iS+OVNJntfw4IIkFtHBhms12dwtbo582OpJ7VMDX6n8N8TAb6XRyabhHJMyIE98/6EGQnCCM1K
83wzvOzvQBxG1TFrL0b9EuPj/vzuvsEQuXcsKgDBLMxEoukTf0xpJ3DwJQkAgc8Ci4P1B8UPF8ZJ
WI00EBuPjYoFHGaf58EMAvxSjU995EAdgduLwt7d6drl4gZrgCQbDgHZd8c6hp383DO2k0p17pwR
DwfaXlPGgjhgDF9EJQLPKTHR2AXLw/FFjo8cx6+doPxafakGqZeB8yz8gI9A/JXJYqBNWsJLVKwx
1sDS365ta3O0WvOANeA1QUhRAoimC2cAmPwxTnF2E6m7M4AWPhDtEl/3Tj6Wtf0req6irLobka//
xoMiMw1E3gQgEe5GHZglFAN/u/UuqklUxPQX3iK3zX/GTbtoJ7Tctzb+OmdzzURGozt+Nnszo9e0
ptPVhr7NkUfhAUTBvM6YOm+4QjnXhaiNdDWNVjwGczNmr0QQCh5ULjwJKu/ZCBjIQHwGsU4Fhedd
GLOJYpNYe7hracstnGmBG9B2jjNnwqQnQIZ5Sfa2JS1uxA8nfdiqePztmM0PWIqDHqMFpTgMF13z
GEyPA057Uq8DNbUkCw82L8HHPTCiHPKpvpM6AotMkwijT0QZ0PX2Oe9RRfj51ZjnzdtRuW6kdCBl
HVbAQ4ILJRourJuHHY5xWlshWCMF4M13/EPcAyJNy/PF/ELoxyEVmNcNE90KafgydLAdzmXLYvxh
dYoWR31+id+h8F8iHXYM+BdGEuiMFTE9fWcKVxR9Dell07H99Z/WOZML6XC970ZOO0eU0IT8st3g
Wh+0URq7A6SEMIWh2GwqxCmUE684EWtT7iOCDjBKSxTjy3lt31t8szBrOqBo+OYC/ciMPh0c8aKb
9DIsDLN6M5sK5ghiIh1cC/fTe3EFw3Po3zCdExaWqPgIt/ND5wPFeLuiEXXw26ygf+IWB38rRDbe
4hNgCytSE3d6gfINCFbQ/Zbi9e1IP48mGT/ZduCWiDTjc/lGw/Lg0078LjvxDqWrhotL2hIYFU6X
h34nFj4tMvrx29nOkXJDkb7oulTScE419jkOaE8HD04s1rixN2P/EqAQzst7GhXUbnzqnd9Rubbf
L8yUeS+MqCijuQuATTbPJRfzClqq8UF48IC1MsQkWGPF/gjFVxu9MHF+oKUS6NmOdUo1hw/Rzepl
d+e+FPc1bKGRrTxuegzNmThcfUSf4m50h6LGCPpoN7jRwJhmUxWVl/1Yi7pTfEObTOfwZ9209s5s
ip32BkHK84btgg+Hz89eSkRBK//sPZBY4oX4fz7efbkdg2PCUwg/URqiUHywL8iuvOPl7bSnKFVi
F+k/QCV6jcQ6lBB4kA1C20Px1DuAre/qSRwadZDksL5Zr39Z9vpI807hWwZthDyGJYe8cwTuxrBt
dKZbjoceRLiansXVeZLQBLP5/SeT2JgSFXeIxUO2Lq660OqcOmiAVHV6dFht3ugba2+jS15cGV/G
3nD1ouOm6msj3gphgwyCdXRbfhI+DbcY4lTC7YByBdSI24sxgFdX5g52cdZNtOls2soqWq/0npda
hLrU5okYyrtof0xcO7lxgMMqdMXwCm1h+mPrS8aF+8GbjMRVi3p8woSA/SbsKtEGKJ2eL7wyZAdG
/SABbUbi/eTTd4yI6WoVx2T00ggSMYHajs7mFFdbdrcgZJBFIgaT83vF+EV+2J8nBGqZppDn4/jc
Dop3zihzWtIrCaOCDjSviZiI0fDpjzE7YFY8Ea4ZNhJbUUH8mLwsG430fCpRojZ+lEvPL0NmI3si
BA17prrUE1NSJo4XmbX7ToyGzJiiEgBIX2z9XogWvlFVLThMGtSZQbZB8cBYG/05KmAUQh74UlKC
cE7SFzC35lHJYdYDriufjcKFMTL6F542F+dYry2AYmKryZUC0Tt6SBBJS9LZ8BcN8zSsE9zBxKP7
ZPUmT7p5ppozjgmYwnD8fRnboCdldQM0VXmOKHpDYWsEABTBCYpZNktbm2oi8XoURTSq/8oi1uC1
jqiBya3Bdo9UEJv1Kofv2QDeMeaB8/3l+Lt8OjghyuH9XPa4frTm+npW+ftN72o1K/CTbwyzixaW
O74CUIeNf9wQP+jXQa1j98jKYlU13U52wjdZhaX1shSa5SStxKCC5dbLiAwRPGW28ZPTcnxz0Ntx
udbutJG05ccJdsJUFGok4XojSuMyDSHLeC4FidpM+PKkU5KWX+9ZNAg5gKPFnP5SVP0TBFhRTgua
rk59H7Q4o5WbrUV81rtzpQRsM0KRNSI56GwtBSIsydGufybw8768eCf7xoo34+BKmgmRkw324Ci7
UCjyzoTy4o1GnBAVtamMaTALssQ5+xPIaypeMxJuGxRsoKdBw92CXuM04XQVyCsxgxNd4J8dQ8Qu
lRBY6qHfTYQpfluKwuwPLNvKuDQ4ltUZppsoGdGbNE26YyaINRoJ8yDzvJAB0MEvxKgABNjGG5gs
WvoUg4ACm3ZKYYWU2vyYjbLHhnyC1gXNCo+UcCXuS/+46dt0GtfJYsrpwFuzCbGrIXOC9cqf2eb0
n2ZmYUUytHnZTB6fQxYmm4pB4C7zL84ruiADyniUXxIaBLjbdok9uBFu+fCPg8Wd3W4axAiR9ceH
hqwdekN/hXQ1cgAUxaWzEdbBi3q5WmcZXQV9hSFaiqEu7fuMtGCT6dAluTqKXav1wihYlLrGkpCx
pzAqQA8v4hPzrdK4lbsWRTEGypGDLbRQoYtxMu7RH3tw9h2p7W1IFI9glSQJEg3SeBO4880qeOHp
wpcGoeNw6PeMaEyWyDeHSCJReIdj0pgwQs+J+jqBHs0cLT4bUduO2WVhuP9yBZoJkM9CMYz/K6IQ
LSfDgzBoRla0AINCY8AoptPb8ImtikCboQNbK5FUFG2ixEOpmjeRdsaU10Sd+811VT7f56j9LoYC
jIe90pO5s2RPhZVsLDOE7fuzVY8XryifxtG0oFXlie6PiV4S4QiM7MVwkDGU9JoOz3EAoFqgJdNF
Y/QadPinKykKCmY5uCcfHQnErppudDV7cPQPTh5FILoZx0Nd/3rpKb66/nbEJBB8gEGFSnBNzyjd
8ifoUjIRHt5sF07G3gVtKqOLCf8EREfG90fXX/quTW1q87Nkgw5rktQwTEHyxKjMOjwE7DbMgUGL
FrwDBuU+TDqDAr3fN1KwC+lyT0OSC50ItU8j/3H0AUz6IHaiS39MKzbizcBqvIYMnPqAJ9JLViev
wZY7hdDaLNCNw1AvrnOAQbshJ4IIRrSsBfF55iKJwdiUTdbLON1yjoekJ+1dnnWNGXhYrOhNbhIy
KE4DOlrcU0yYuX10rayINcg956BJocINXBeJN4dHTxgWdTEWFGvrKBKThbQTqQBwRZKhRsgTY5HT
SUaJ0ibugIEPf8HnbI9p6a3CUGeMK7IRnJQRZ6tH2d2gJXxEaAyxalppBuxf8Z3ij7KGuJfUUqhT
Au6KebbRFF8J5MyiSKTpQqY0IUcrAo1+eg9SHrmsIyoVLou9wOR0QmeNy0TuL6GilvXh4PPpVw4H
sM9roMJtMayW+x05nbBr0ojwjdxZEKiZlQqWIZoKsP84QDcDsnnB4mcT4TMhwHDRkfMYJcmSjKY5
aTxwlAVKeskqQwWIf08SNrfOuru6vFt44d7wTqhWSAvwPNdZLkxxxhKV+VTcd8vBtZK5Nn3CEK6l
6SvG049F/JO+ouPkeavftpn3KiDEXm53fPc5oscJjyxyFo4VybZGmA+FPkIKqqNoe5a4w+sx4YAl
xddyS8hfw2gR3bhsdheaE2QmxEIe6sHn70VhUD6S4ysDuUukND8yLSkAYcEwXHmhHBlAXiq0NDvx
HKtENTRiH0R+zm77AIExZc+JuggrTjO5+WRfFlHUCjmjQIuQyPDAJEBLUfuwo6glIa+wUBlkU5F+
SSRh3bWWDRqpDRv8QISGneNfRzkPm1KDxyGTt5OvOqI6UFER5iwwaPpRfFfZEvK0JEyxvARKz5r5
LV3uBLfFX4uGCNQPSU/imhjHMO1X7KnohwCuiLfGNWmFORqqX8thHSFQyhU4uc8qQTLJd/KYA2j6
JVTyvS2QcJGUxKBccKYFeMQQnsSUXzKcif0p9x70UW0c0BSN+DAL1SAZBDbJQ8/zKruavOAiFzjc
IfMpzU/WOQA1X4qv1VTlEmj9yJNZRHyQwmG5XU0eCMMMnoo8XNWKCANsG16ebjPQLxfZbDsiBO24
sXJ51tQBHmakps1voAQdnwjExSFEQ4LxAVWQn0fcPNBJwNNlakvWykdlXY85mqjZ6dw78oh5FIJl
erG2eUysDGCubCtWZIFMKpFXxFNqQFxp6vZpxrn9NM19h2lyx2ZsvFbML9DjyZ4h8YxQvLNakwcr
tvQWEaguAfewSjiEZHHztuCZeLeUllPKPx/tnPs6AI/H80h5lAJO5E2Ru3WMdc/m6QgmKNXtNZ9S
ngx5EC80GwL44FUmKU/pbTk+OB3QIIB8uL6h66d+7MgdMtw9n4t/910DxH6fa98BngE/ERpsNK7T
mYHJTQ13Ij8k6ArgoEvHkBNQ7jEQOJ5P2jcGbBi5T3EvjK8j8SBmpdiisVK7hzg30gPZub8FtUbU
+QC6YiGe3BVtrxXDZ05donvOogEoloPkivPHKI85uam3uA7wWqC/Prwe68hFMVzWm7APnxaYMN3h
xTaimRZShpBYkB007Sk7V+eAYVBoLpcGwyE+ufwcdzNP+Y/DCuIJSl/i7MpmU/kELkCPiYwmufGI
8QBYY9+IxkohHCCqJifmVxQpxGwrnOYpk0fMsFweP4C1Vp+qNeB2+tBGWK5+DtTtPCgii/NOehQc
Tzwg4GZ8NMdJFduPaQ5FpKz/79mC+CKKmZFoO9Uut2sqmqOd5YV6AU/kHWGEgCEy8yzHJ3VcAUi0
EQh85m6dN+UcxRCSrxt5q7QXGHBIgk/jw/ypmvAF1QWznq3x5vQUk5GrTfr/RsDrs5FTj+MU6S9e
ayyJkJQM1w0tkbejwRjbjnFu55Toki+KFmuHYCqaA2/ajNKukX6I9DLukv3Ta9EilTKMVJu+CRWR
aC8p3heZsXKwH583NWRIX4tgO2qDLrUu5Y5GmV6OpXmQ0Av4FU5tV6PBQU11sLQRLiLFE5DUxXyC
wae+AHalS3Piphvo3nxpg/S3H6m4uF0jdEUi3JipUqQNUvU/lGQ3cmdaQ6iVbAeMLr+rG62c97KG
sQ3jkHBIi2jZBQFG+5oaqJd9km7EJ+iLc2CXU4wLnCgn5KcD8Yl9BWhkILcg5RWVzwR3GugWGS10
qoiLVQJmxpaLkalqZwJe2EB5APcwGzyj0hldMcVL7pBX5X4yxCKOi17ahrkP0+v5iA2y6VXwq20E
fRnmCV9jxeaLTw4Lh5w/zjlH3xaY27gY09o7OYqBxogNkRii7PyAqgl0jwbDbg2XeJl8NeEPVqQL
pOo0E5tetsKbz6LBJn0B+sjSvON4DFmU72I/l9LhOtCCWaCN92DkiO34lG8N6dpJBwEcOLHmSkW8
I1gABRv6bAIT5DFARVYsu0ysdAV6Qid4uN2LfCwFzJkmtoaIjZjfIEtUwJvMO+T3MAstiIAgO6mn
qWva9p2D4e2IzE6dxHdktDjrnhSnKS1qtksjwGaArUruS+0Iju8YnGIBmbXABizbcvoAmz2C6j+7
ize6ZnT7zAs7lQJKwNkS6zvC9rLWys93gY8FSNcVcOMV0sGQsPkmXLDtX9TSb+orTmxi0dtY10hJ
cSga49+O4X1KNLf4fnSgIGt9QTfQAM7BN6QxV7rrE7crqze42MttNHwHuCPwpdyno8kQZ/g2og+g
2eVw70PSYOAN6CE5jmqCJnh7TgO51jSFZM9d5BtpZlm/RXBMUt9lVM4/czZNIzBLGAAb6pTvMy8L
DqFwP32NXu6xxJOibX5w5aEpiKubMfBWL/qLKBQVvjFkmHT0GcHzLjFwV0sOPfR7uSNIZdDQQjaI
nRRKA6kAirwkQ0DI6wfjlSOKk49+CqWUdJeuMIbTp+nnd7DhCmIb1Bpm6lycD+rmmvu2gOEAmUNB
XLqsaJ96X2R9jR/Smj79lptSC7iDw1kAJKXtUij8DaGpCMJULM3P5mu0JSOJaVE8cZppbQEvH3It
oH/e8Z452nFQYNmBJj11vDBByJNtJCI8lr+9elQ5vHgX7Oxnb605Eae+b+QPO96zQm708zzVOMTc
7srKwS5HB5pPksFjF02Z0KJxWeOoQ2aEbhWh7xMQ4qlaxPCIcD5dIAtHB9cVRTJ2F6vjwrkv4Exh
EVx80bb7/yCTpvoz3wuV4hr0wLR3rRRYpmiukzSAp3dhRfA14wdOtwfpRo/E5sThJZ3eKHfWb4/s
bEvHHmURP9d8OX53lNiVI8188Xdcl0HTf5s05U4qa/c6lTuzR8mPyQM4y/EU4SsKFzA7PPFfB5+g
VDwzNr31cHlhkKk/YgA0/TMvoKLr9HRaBDW+reMcVi3nDuSeqwjPKR0z3sEhPaZx6d/86u+dg2/1
WMMz64dXf4f6QAXwrlmp2JLInuv6x2jnxLMhSYjTS30/ni7ymc85TCYL8Jf8AqinWWU1wNaI1gc6
UsUpU8h90i6IzovdA68vzjANNyJxvIDVh7hlLXYOe+qXXlBRYipAZ85fgJ+nBtHtVF6NBWpemaKI
EN4OzgqCcSEyKuuFJGQzUsBfWoYLJuqlBiF3+PlTTAVBhK4vc8H2ULEvhMEvFBkSsVEboowBiwat
e0g3yBvwnZfwPpkNYdIYeyj04K3ZwFvoPhBZLMrwSsgHfmXVbZJEZlO0Fk/WE6C9SshqMF5i8jc4
I9MoCtoYl6HWSRVAVEovnt8JSwMVBYCJXP9erDqBUbNeyOXgZECJ2EfHNfcRKggkKmlYnl3Bjcvy
Y6+Do3eP0TUqR2fy1B/DZ7Kdzki8uTfGcURUyTlXxiT95KPmPsLOBfwkq+avMQTza91QcrMgid42
vUQz/p6wNDMGsjtXpsOoHHLkCs4RAQShl+7C0nzP6fevzkN4dljL0i1OkKjOD94nu/59capvWI9V
aT7wmtfds69EuzFKA+A7t21o8sDUnI5bXc12DHJ3yZeDu61EgrZ8A0crLvb6YuvRo7TV6W6jjJrI
fnFDWMH+6WaUZFaFmuij0m/TfY31Ue0ogGL6x+LyEahl/84kYKjbcJlfgodX7MbLvE+eIdSTDvwA
WeQvMSCwFU5KksIo+uaPhG6w1EWFzC7p/NxMfWscMCykZ3xN5NA8r3easaPilXvcSXt2B6x3fp98
EHyFhEb0yJt/XZYs6kpoNmAeXtzHX4JeAzTAB3VYhj30wiq7CysnLRUQxUjANsM2JBmmiRlGAHeO
yrPZXXw5MipDm2DkbT8HTUtr2roA27qQmUvoqUwHmov2gln6z7kM2CDqJI8YcvUFWvjF7KzJwMIj
RMmKkS5s0RG4ji6ICTRmrbt5RMaCsfrHQ27Pa0y/8OeVXIxmBI2Iqah4AwGA5BvKmA5iLN57nZxE
1WXwxrwGtUAi59059fX4OD7gtiqKY2gKk1EiPjbprFoC8/F7ENs1RtfnsLf6IOt3NzpkAXejBYr7
znSjGgFK6HXMHn1GeLoP7xThABlts8+iya5sAJNRuBI+L1CbBBWWcwyZ2+fWvKNboIJHAOGCEteN
1As7Kwchd5QXWqBDemPlYOh4tDIqRsLioJsP4nVtnYfwlYHljS/MHR4+jNZZUa6gMwMl6ABs+Vja
zar9D6Pc4WmgkAIX3QKzRSXpbBDdADu+xBJYdK67y/v4PpeHil7H+LtRA76Gpttd6u4WnRwV5Z0S
i7Rfgw3lGrFpOIx1huGRGrSJBzBBMb+73qzDEbYnf/P82FtagUjfArXuMUJg0OBsfbZkBscdOaVz
vwHNNAEX/QGGgrJ1chifNqAcpm+a8AFobvjmrWkXPXMYiJ1ITe5B7Zw2MxZDNsP9B1gLo6XlAYyy
xBporYMWbBDm6S0mQwMO+VHXOsHPdGdDBdgxRxf/g6WhWunQDgY+wZaqZogkZQwlpMu/HN19VDm9
AcQR8kfCEtSlyvBPjI4h0rv7EQQizjGJwC2Ps9C6hzN/+7DA9TcYfVMxBru4ZuVrhj55rc+lmX9J
Pj5vU6XJ1Jk81vvgM6rRJI+u7iVrUu8nethkf/DMpx0P0a2Lc2BhQ0lIlLPfQwT0wQSIVuR0e3Va
oaqYnUmb9ixYJBrRzoujj9zA/6I8YX77LUufHKdXVFMZ8HqX+JBxfjkHB8rLoFyXEXES4PnT69gw
L9NeSkpn3jn3dhyqQmZbADboktvS04QXCO2o5e0sDULb3q0sCA+N9TZ4jA7ZKWbMyPnwJS1w1enF
O/Iyesp9/8IkexlXgkjPVKel+wLFD3/D0T/WdqSdzLYQN5Weof292QBt47yust2e4+61PnKHhdBH
qdkjj7qOWgt1csqgF4EBqEe6aiq1+b54r7e5U40bbI1htdTWH+Y4pPUE/fTdxxkVXmI13J/sE5lv
DgBg/mb6Ti2XnI/WiYMtoRoEMbEdyPRJeZAIN5ndfz4M3SnyGGJRn1E/MgjljxSFlH+f5O6oGRPT
b9zrq0wEgDpOoIbDw98xpTn/Y6iDm/N2iWz1n7GbexhtHYRzUM4WF7xHeBXfb7BKGuOL0iF2m7t+
AzaooS9VZ5+2Ci70Ma8AslZWe/zmYZaesG/aJrAR/7mqB/KAO15nsgcPAo3IVSacm9AV33RE+n0l
2TeNIx5ZqDaE35SMYdbvlAY8Wiq50tBhtDhkazRJYDiVIzmdq3hG3kHZsdhP69FrdKag5Pr5/vCW
7QD+crxq+SkcrqkZwg9WWfsFKQ3HyMM9J7MzV/eIYDTVo+7e5odrLmxvviDveTXgLBsOHbllE2Vf
HCIgz1Acw4SrB5xFtOt27FnN102aINVfRFNjhTS3NMMhpRrPBdmmpd+sU36dw2gdk0yvek6nD4SF
gXToFIgBMNaS0aAomBB6Y3ROGHa+HSU7bnY+k6WLTgSvkRNg1L8dg0jo4/c4AVCE2x/X8jG3fYLN
1sfDkWEBwNo5Ne7NUpcENu/1obgCTsG8TqXiB+awRGiU/gGYD8FmoDLzD2UAbiNAnYU3E+nPA8+V
aXLwcRFw6TJfVjNGj3PFu9BuKBevpDnQV0zQTsBon39dsa0a9XxF7DtS3UKsKx2DygAYnijOePPy
uvbF+g4r8LK1AGHxj6e1us+QRRGIpIJ8F4afRmsusk3X1fUCBA1sJxZ4iKoIF0DA4zOzzFpgYgCe
/vx2rmSSi3pxJCXlvOohs3C+MHLm4C5jNNDBjY4EXb7RBvhPOA1MVZFb9Kv1bvSi8TTs7OzuoCTo
YS3fLyfAHfrtsw2WYTHDngQo++IAJrVhPhjPDkVfGLFWOhNy1HZWKMeg/PgHLA/DouErFEGXXfKh
XIffjz/5SIe959YT9EbJ1VYcsD1Gd9DkhyfcjUrxD0ejEsoeoqMU80n1Nj5AV3ec8qhqPUww7dIb
akc6mXcH9I26vDO8pmVNYUMO2Zuw8ijZuEJ6/VdyzHL9PpGUznx90ET3zi81+4n/TgbxWviwuxiq
mOqdIYYS+KODKCgnHTk7JES9RgeGDWdwoSYR+SR9aGK/MumENxZ9d/3ODojD9CiFepB6iGUQs8Ec
csL8veZ3H+iGoVC1E7m+/aaNknhfN5Rl6aHiYx+xDvyPpTNrUlQLgvAvMkLFBV/ZdxAX1BejXcEV
ccVff79ybsxMj92NyHI4pyorM0vfp5cz9riCDdBQDFdnQd4/Lo1l3tiav6nW9sf3jKSfXHF8I7vi
883eHFCPbIeK8wGWBZgmDxlaXb0gaVhQoIVshVetDTcOEGfoC+LTh0SzjwgX0w+oyW3BmZPnLY1y
hQI/QD7LtXji8N6YPajeFgVm3+rwZgIAKVQD7tPBTOaswnzaL+SNS5vH9GARr6PyBpPZosBlMWkg
BXxvWySzonlNz1T3QOpFaIpBFGukRPnN8Gmn4JFkN33/aLac+1Y01+WKTJNFiTyCLOXjnGgoxhTi
jI9+HSogEu/0YigocZfTZ/RK4IulDzdP8iVzvdjjVwF4jfTRJBeJQSpUr4uwmOKeXdMmz2gF57Rr
PZImxSdOiJzuAM4bAzRbmFpZZ218JMoYj78GZAt650Jw44BeX9LDs+kyRFB4wmmSOlYOagyqLwr/
RiSX8ZshFpfpVkpMH+eJLnp0XFy3p5GAO6KivoZo0j/afqii+cvY62v1WTGLEqmLuWbKGkm+hAp2
i02SdZsUHhmS93I+iOS7q0tMDFGCiQCqOF2/HB2HkHC8Nl3CFc5QIaNv8lSoQzo9TVbxQOvRjYLE
uZFCe/MZ0xiHlnHhVXGNzgAIWlmVIz7ErOKKYN4jE0PI22Q7tPqFp9Age3s9krGKvHJJon2K98NW
9lotEyS0rDe59eExQ7TPc2R15qhoAbYn53D5Rp5PrrDiqfP2C5SYmyorgZxICb94E4yQyQ9fCETx
exqevZvQ9M4cxXHR3PYY2Qfr6HUJhxRisAb7J/exu4wEUdezxtW0useM4gKmho0EWsuIxKZ+ayL9
Lcb7yYAL+O1r75cpaToUWv2SvedK2B7fZphE7rD8bGEodA2+3mG6d3sP/eKwjj6086ztItm8g+ue
4H6rcXOGKgQtaKqw/ddr2SUEGqdAYaxEqnFraDUTKMZX+onxOG6p1gBjEMCb0aPFzHJGO/vWzzwH
n4xbPIJ6WNK4ZNjy+0QR2+uieUO6rPdXT5sBxagKa2TZj4feyM7MBCLnxvFIl6oJLhl8ITByB/5r
BOfi71LY7YeVQyBPCiqfq+sCo1jnhj3tRkwRGJurklJXK7imPb3NhDp/uddIXBuIc4c5jyBhHZdu
P1EoVD3fkgx+aHWCUTSoh6LfZ5liv0DbOePCvTg56yQTpL20mmh+nlq9foOAm/z6vlaZrBRr3RpW
yLXsooJPP+gZLL+Ps33Hwcj4eO1RwfScU6LCH7cZY64SFPrDOyyhrgq2JvqsPfrIyjnqJyS8+vYc
9pIiFE+RgSl94HtE75153bKIP4ltCS5dcU5YGucfavklVRZHfwANGSegHK+M0HWFHUAGkMnl47f4
R3wBNsUYArOJ1X1CjCWOHvh6ZApR+IGYt7W6h62sfdWfMEoZmaiHiURU4tXHqN5+MaWnB4p534qE
fyWCYPpvbeV/sZMoreWUVgPgLSQCKg8r2dj2yeC9WG1qAEnfGfgH+qHDl3vp1fwEskwcxFRNtTi9
pZ1pN7dZNcC3ncJpBQ1t79M1ESAEdCuSspAYbxTOY9w0q3HJLIbCxSTpb8OjbU57SGM3sIvbU5WZ
UEwHmmY+r8EMmn9tXawXpLdEG5gbizyk0G88cLwWwgO2HMwOmzdaB4DaDljyHx2I/64f4467EcDR
+JCU4wrvqE13bz+Wk2cr7GDVju9RW/vQMPthHj8GViSns96trQpWOzwvSBRolt504Nj7BTP3iVj0
inOFmA/n1m179lpdtw4PLOklp1yNz+lj3OVhn9bPoNMw73+V+55eoyO4bEpn1mN0n2IQwTMBQd5T
6ERMO5P+rLNbevRA2BVpk5L7yYiZ+X6lLB6vnIq49NE7p68ALvumM72mp4dTT4Hvv0pwYzmX1haz
HuF6SbOOmkwWt/pw4YLWjhcL6ue08VMcYnZsYwaatEDnYnVhPn8MrgDro/LUoUE2zIsLnZY4Flak
tViFMbd5FS5oSkpt4ZoKM6eIPsFCdPizBb1S9J53TF9uQQMJeV1zZF8WqJchzTZUKgwAOrsLpEOq
XS8cB7WFgTudD8scfh35BHvq6KUVU62jjrjAfWKwfgXXSNw3qKOtb9PT+DJGr98K1B239MbNJWu6
oPVxQYwZIqcxDPK2udz1djS2POGFH5GFBNLGow7JOS+wi55E8WqHZwYEL+uulDYLP0TGNUsGawQl
kBoXCa6VGKXsTVeqyBR0j+KU45/DwcUt3iCdrCtX5+VXPk4NS4MsmieTd7NP/tV0lvGv4Ri0VohA
B2PQJ2HsMSrQ/OPygheLlu4nDx7iAfLW7Mv0QLmRnRC2MNUSfxHlzftpMSERKgmfmXeT6+QWkqWT
7JgnVZNkVgEKfsT7g95RjT6KReuQEGdJe5Au+merSSsdcrM7f6SHBXD6MWqsqX+OT+MQ3JlqRSNu
zQr8727EvAYRR6NyP8p0OXyaV6rSgGzgy3h5MHIRWR0dctMLlqnIgejS1IHmvQx77XF+1j9Pe4kv
990iZO1XlDMHlPrWT1X/wm0cvkiUxgfem5vHq3/5Rjm3/+tW7JkGQgSSmC7wDJzNDwUGq2wT5t2O
zr5MStVtXyNa3eICoRyCfG8fPv6y1hs4DwyIpJ2ia5UPT631WRsvqFo7XOOPovfL8VXVc1BISIfc
7dacfav3oPX2FfR8bRZD675j0F18qE99Qw0Hffc1+IMnX9ON9kHfWgqfuFSSAuSVsTwJr/RQGZRw
aU5T6t81RVYFTx0o8cvwjQKZssZyUUzvHAFGYAvYplB817RJeJBjfaGmLxcP0CZaIAnbEyY4tMnl
gr3wUaeA//lR7e2nUOyFqv6YvWbslre8Yenf2KQ7oiB7UXR+CbWc13wAzFN6mPC1C/SPPJ5IsqvB
MeW3lHb3U17yS75W0LvJNKFJQGW/4R1r5lSPf+9gQ9799vhBUcsueHOFKpwJ87ev389ldydM/22+
o278BkVnQ1rttsj5hep+CuSgKC/9jkW24uim7Ji/fCb9JOQrGR2kTDRdtbx+zI47/vv/1y4H1QbK
kjcpI46A97CdHEqtDdr6cfcBvIB5jAUK+ejrZvAXDiy9Wngh3PBmx6/r8DRrLj5JiREn8vqB+a70
O6Av+Vz8KbXBS29Gy78XJ9zU96vW5jH/xC+0bE2dxO8TN9PaZrP3XmuHrQ12pijD0OYqxoMOJDiu
Ik5/GJV02JA9Jl+CX5q+QIi2FbcDBPGinvVJmmkTZJa6MInjz+OD/V0lg6YKSESSfJIT3So339En
7hpFVmQDure003NGU5foc6EvME4hyWfeHdMI1aZfadftjwdBDQWX8naLPmD9zbtDVeDm9zEUPNi0
3ERn1kHj2Ysam17UxZednFJ6G9991bxmjXGzr32pU6dgwbI9qbDLn+Sa5WGD9hMHinG3TP6wYS+F
xu80xoNN3+3Ol2ysmnmYh3dkojQLm3Tnt9Vh8j0YuA0jME0OE2mxIfW8N94JnRSkLHpmvCtVkgNd
aCDBuv3kSduSW6bMb9mHDn6hmt6yLy1X6MjQnctJDFwcCpMb7W/pbEk/XBXVlxoNjIYrUjT4sgZ9
kLEh+LcvlTafqMLAo5Dy+MirEzmJDTatehcvOAPhAT6L+LiStRfAxFEj6NRGhaJ13koaFmG124VG
/03afSu3G/xDREsoHnyebjOq05xAGEFEjSoWwH3xWLfxZBBynPSFflKPlDZZEiLhCXZkis/hHgrT
RD8RWiFSwHaInIOEjwwFS68WuFNh4sSVtbJbeCULklTlYLmYrcH3NU8xedIpvoa4WaHoodZon7H5
oNQl68KXpYVkPQTzwmctFJewRqQmvKJYRSlPMjn95TyIfc+/etxxcp5gNZadJw1zmfBdiCUAaDJl
c8RYiZocQ1zJzGP44E1H+Et8HIkOKRpfsBbaU2DJjUb08iWYJCgUHg8J7nFBTEjII58pRXFcTYOu
2YoqXwWwVlLqMM4LXzBCW7okVKCrYkreM5BuqmTQdJNAwgmaG6ruknCdKNWIU3JTruSYCrJxxpzg
kZ1tsbsS2YLUCV2aWFHkw+pObOXkpdRrCyEj7DHlIUcVTI6ckLfDnpBLR2p9GkH8osbaIJGVH8ie
5TpJAi8BJ1ID9vaRBT1tpGeM5fCroqLd5aYQCmOiJQgyAQAVRDBzn4SHjxDzuj3vE3SFcjZZO83X
wGa4SCz7RAXj1TiVDwJqx/UOgzfCctJJR0J5llgsdjri4wfTmKSbD5Lq+y/dJn3ChYm0FGc948wN
4w/VxIbZRqZh8c3k4x+hplM/e3GJJY+oMhW6q9idcam4uWryyACHXv6DtI9kg2u/DBpclpQjQ5TC
ZfAFT5ey5p47r5JyNvSkHzW46w3uaUqXi1Que7EFPXUZOpzki1wT7heuVmwll5i98mMBB7gB1D3b
yXbLmA23H43vhBXdTvpmsrepwEHgk2y25N+Dz3o57IHKJyOikm/Z9a9QR5J0WtXzAhpY7zeumiSH
dOBNEkru0bbnYjzEwV78V2ljclEnVeU3MZzua1RPy6wPRsxJ0CCEP1+U9GnHJfmVCkHlc52okV+y
nlv5nwOH02NOz+SnHfdBYQUqozQEqUju5diKECmK/cXc8Q27wCnJ3Y5k/bBg+LVsJH/2uHWxL4bx
WArO8iM8syKeYKBF3tO/a+ulJe8tQsnC/dIBOxy34C5AJYtwukxBHywlpA6E3ZMlZprKF0K6fNi/
K8QxcBRffkkGu7TOLUNZyMOztO5WHdcxn0eoGd3WLZtlWJeCrEvi2sGGmJoCp1knX7s3OuwqRAcM
+XVSDLQltAQiGARi6+Mg/Nrkx6ipccex5QCbTynqnmdsDsPdlSx3fZ51CoOdngnAedwRhsW3Nbvk
7wU1CGAYbDeo2AgiNg/tsON1nWB1ZnNmPYxegLgvBp/Bzetr9zn74CKwdb6iS8WC4+FbrtaRGrhc
RegdNj0SlBDIosRks3RacBK+9mHXjOU1d97hgJ7zb9SY1gk3jxEU1LGy4MhvJOG3NVakYuUhQ1uu
ZIe+CUrIlfl4S8S3cHvcfNoiP1fHxO3W3qUJxwfhufqxzhSG3wYwSX4SsKSxOEyfsx5FP+D23qjD
1vw7YiHN70+7j16zxqzPwTlAwc6pd83O6DvElcnjTlBDf1r59G4dg5bdQj4w5HK2Fq3hd3jY9di6
M+I2dDTeErHBgk3XHD/qGQ5J9sJ9asatBTZI8WG3dznsr90ZtRgTh91pV8fgDg+tjunU+tC5jFy0
77AxAHkoHY6T0Am+2d64K7CXzrPGlovGhYn4Xn7PbeCX3AYYB0fBR7hbjSkPxhJIArwuqpMO8/aX
Z5BxBtCMeW1h/Lulzzm3swNwIQVHmTWw++SxEIZM5TzxyE+eHxxpBuZYOEgQQ+yG3k9TFhzYNn0T
RNZd8tQw2zB5s1boKbQFx1XdsWzj9+Yu1U+MUFliZMVLQEVEB8fchQcmiwIskphiG3VNnzRW0v6P
IYzL6YYmfHS6mJS69ycmzbjHzOqf9IRLwZIMZZpYFGEPy4epcQJWN+owz4g9Lmz+l1OuXCytMoj9
aQp+BMdM1u+jEJlwRiNzZI533fbcZXEU9BKEU16yWuOUyRybAmflhruEuhfnFtRXVg9QKckHJdOk
FRFbsmYQfB41CpR3fnyi0vnN0kPM5hBegWtgCstaRB4KqCzrjfuESr1iDZbCLcQusWMVvlwKH5tX
sjKSIrLcgeKPx+4Tb8STdR26sjn49JjSmSyXJyvm8KtRGb9/39fhxXhgdQooyWI37uCXBwtebCLj
+J4efeECAshbqxZQR5P2n7hCGkdnQefKB6jb0iY7J1+H5VibeRKiwfhCR4PfZTHP2D0PgrI5C6Vu
hrAhDDseZG9ymztWgLUO6wi10QfwBzNKkOVcj1dSvpWA6uqVsOXlVHmkuV0XggMwT/BezR5/AZw4
CAh78tGMNjQiNQc3s8L71F/8PirswaajNsg81DeFMCYuoCcuxa89Jf53pgBmwh+TUAYmkUD3bxti
D7VnLXU1iIaSNEtt+cBaveX4sEqUaR9oH7eEgdmBm6j/oZUkC+HhD5q0MdOyQt/CfIN/CMubJREe
4GRCM2StraG/emABVyJsS5JIdzzen5j40IkuZAKRWC/oaqSZNFLTxQVOLxI88nQdSw43T7FWwK8M
hytaAO2ToIlvURBcA4wQzAyrCnXEK5LOJx2mIOPEp11pdjCwwF+OI6OoOpg0XahV9CuCW2DZ45/S
cgwr63dtsImC1GUnJp02OnHXzArXflovOFd344bn2zf6ZzWFN6HNKvKbpXliOEvMZFMp0hcAeoJT
3XTYmA8MqP7wB9xKr89jSEjJvUytlAeuIuRIy8wlUhAjD5lqmBtASXkEWcPWLPQ9jPIpFMVz3Mah
cmYvXZyYTPw2+zrNyUxp5cGiocMMN7MoEx9t74+LzLfmX0CCh+PSiAvqRX8KJnHPQAyLaB4SRCaX
O+JHb1d6HeEaqH/sP3zTVWuvi68VtwgJ7ORg4gdjM4k0XKhWO5Y5E6IPjZzoqoyHiUr7qT2WgPKa
NcUeXczR1cgpYFoT+WScxahe+3817JW9jlc6ZioK3COmI37FJj3YylZ0kn7bWCGJdYpmsitUi9KD
WkNx6ymmHIuFZ7pGD3J8BTndSOMEaNeu00EPnzDeGsBamQd0snoauIWZ8u3LnF/+5p+dip96Y1jg
v8TAqaZnl0FiIi4wA67bXF5hGM5OxQGE6nExZo99uzHE8i8waUS3NvnBLTCLMXseDM3TX2M4V7nu
iod/ih3V4oVfTX/HE9GJLMBZymRY7sdzE9es+W+vNGQvxveAD2/PxEFPOt3NOaJgjkdVqQVmIFb7
wVyLeGlyLDiWWCZb8iFXl9spHjOKZ9Jr6jLt2zpGLfafzVVAwoLdFRZe4NfBx5xLgyMcp/o2O5X9
QhL66nJJDlGm0myNA+QDOG+TD+f9GReC7w4YV/1+xedzWJqOsxY/5zTkIOmpxyEc3bcxHwwPf1yF
lieHGdkvU43xTYlsVbOjM2Y2cjZqfJp+QU+wq8//qLGsqcfwPKrx421AbKBEIT3dcn25N/rDwlWG
LXTCcTumX5s6CrKl89JNZfFNH1l+dU9E2Q9DgQBxtR6o5bM+oAG0iALNs3X/2FcaH10ipa/nGR7p
L33prLckcAnPZn/SRwoK8MG0JLUEyVSEGE1SkqYtJ03R3bDyYmntdtP2hQCZ2Bl+MesMqwVZrIHL
7EErOhpYZQ/aPogF8+7NppSHHbiD4KgYiis5xYOS51pyIjjh0XbpugT+7th1MY8nwyBvcK7hN4P3
qPMRkimw7GJgjaiGafZ5Yz2q4idTxH5xMqqLtsJ5lNWTFdFoT+rF1VMcWdModTiNCMYNZUOm7Cpm
HZeicCjKEorT6CgXZ2R2SG5/gquCWfsL8xemNjEsKdeqNqXYZEG0CMPXC6dXWWPogMycTkYsOUzI
VUw5SOYeTOeZ4gLbZSU5BD6kBn+KHg6RyTZler8Z5a4dZ3N9pGtEpRkDtWEfaFfktcWs0vu7bvje
eSZPtzttjulZd7VPTN9NHEipEZn0LtozBZ2iTGL2dYJ6BWHby5pVQXuHOy3r4T6Fg+KKduVOnRZh
XbpujsTIn6CR9u49GKJMWlqApgxi7ww5OJCYmY9RlgBbkl1Yt0JfIGhAlpRIF4Jg3jKjuW26aWt1
slZiAQ/uS4ld7E+O2sbfXWjBCnud+jIQPath9CCrxGbmvXuRsEYPoHUB5+FWsnTXcH9eFqJ66awL
DcnaDKW9q5p2GK86xXzK8WzeQiQIY5wF5ktd+0L1OUUNhL5soMVEReMYRnzDooKPopILjGIO9oqP
vw+EV4e9iEAX5iwnCYcb5jAxZrrlqtFzldnUZMBrto4zIPMDbRAC5n8xEBWOHNA55SoGor0unFm4
iPOZjGwo9QMNlrb07R6DzMdQ0WM+w6hcA6kgwj2h9gj6gkqBuMd/UzhowL7CaGe2IGLiYivrn97I
Em2cGJtQCUgb0BUWDQakvFAstIwdmzNCRY+kErHDl63FWRjsV0ddSdlLqiDQN/0QUJwAFRUUcQ5E
d04aGYaNZcts6iMdxfYAl4cvu6wCaQdOioVaX10ULeQ3NSMm/CYqCATyffhLsArzeDDubz5YVB5o
6NzH1e0NTmF/H0an66mmigIoOmyXej5psWe/MaZ1J+Q/yvbwPrn5egcOjIRFOVQnHCD20QuLCR4A
d3hzqosgZm4DE7kcqEXf+DNjgcBQJMFIX44dRD3vYY2ahFB8hhXSyPvDnw+tzMRw0P/VEyQNEBP8
UIRysKVXaZqsUxjRKPe2roUS1hi14TcPkW6J0phuIg5hla49rUA/rg8+hgC+CHNPohhEYdheTFH0
ojIE4/Nuk66U7bMyPsTKA9FYYqZc61jYWl2mtm9WeCmMLZmwxCUfMTeya9RlHEG8ImzevmA6CGJz
JQkp3s5jBWbErArJeCI5C21TbebN1E62VUvvEr/+arkAXQlV6wTu5pOqAdfBkBGk0CyZafQJXEcp
ybIWRu/oSHvzA5ix9oQStqd8Jqo7BkaeUISj4NnPTWHSUPGUHvCF86TuhTrZekeiI9DWBHI3+kkq
hAyRGD6akwnr3eShs+x9pn8HH2dbfSKxhjj84k9M2ZGF5xR9d32Yg3v7s+sNtKw8Ov1hb+n1hxVB
aLYWmGRvt8fX2c94C+vV6ItRLhzW4G31Q8jgvNkqzQeV8kF4pcmlZWI2jHYalhKPOzE+8mu/Z4oL
mlgWQFPHntt+WPhm4Bpo0C+7oul2zoTBuGbrmX81fZwTqBc8rKtpDHnmWV0fOzH7/XgwbCGkmWfA
5/BbsrwliSADBRlugmkdR3f9NUhp0BES4pKTkI/zl3xaGZYdKxuEWZ/cFXXP2u5iYXpika3MgkSc
t5lr0tQOuf9a6IZ3q9AFKaKa7A6gOIlxtRIVNkU3BSE+lsEaONpxkm6hQLnid50knXidwGZRg4FJ
Vf+oJ8lLB6hYV6xd9HkBtiGlTFLJy1zbxU006etKtAUoSrYJqktOphJcsud2wEX8I6cmfRy60QCH
CfLt0mzG7zUn3o67pX46QT9olfqASRtgq3S2YtSaBSmHBS6EvCpU+jA5GXZCDRAAF12FTPwIJ2lW
EhOo95JGJMxfV0sB6+C53DvGpWUKLSo3SM/BfhVVQETmQIEvVfexgkuQsYwK4Kht1/ugzc2w5ax4
RsQUHw0SYqlMY2nXGDc8cgV+4B2jmXzSw+qLkstB5MqqDylGnbMYPbSEd7BT+4H1jd71YcRgC0oc
wTJPfQQesd2CdiDWGx9Vu3mfUdMk0V0pgZTZcWLAzxDSzABEwkf+E1vS4G7pNXmqmFARyIl4shUz
/aKbcl3EI8E+VEjlJcuGPBoOWKFY73vjU9ZAMXfX2q7KsoQEyE5sLuspA4nwfw4LwKcuh0vCR5kH
J0vwhqHiw9a9Dc9OlQgUTv2LkIjCIMPGUZxmWNKfrkK8AV+vZ4cu3v85rXdAQvt6lwko4sudhDTP
uM+Al2UmUuQtsDyYLxCvmmz5QgEFpLa7unqkvfoKO30q/DChzvqX2AWsbKbuKrd0rXFawi+M8paZ
APTx/Lop7TFsOwlYMbWATrI2w1BLOqOlI2hUcrcyWs9mpBDiJoxsBqK6kOUjPJNr56ngMjtn3ddc
gayhedFS5KajAjZ+Otpxy6dHA/DFCtjFA56ga0JNwUvsHcgjY1SA1psO2kIoeBllgGvLQuZfEnKL
aa7zYzG0fDdNEtvGFTDpcAjEqKX2IPUD+yYolGVBBeo9YlbcTOiPEAk/Zs0jI3rlxNQjOpUSemEM
Q1Jn6rnpTUgCRNVG16MfOLRCW1N4wrSzLAi7BtFVCNLOpbwTlgyYrU5YjEj8mOsL+AZLOAlEhrWO
ex+pFz4IzeFy0glfT1o5Q4rtGlNYttBaCalJWmV3vLKJ2bBb6dn5WMKoEucSRNycQtiPhHXEM00j
TyLzLTSfoPIZXkiTUk5EyIH2tqNt2xjVRjQfAtNy90+hlImGSthqe9RT9AYldD9AhqPdQDkSh4Cv
PBJf93010XHCcch1hEsVINXdOKaQAdsAYaWQBseH8bJlK7PLuI0vHlK2E0R6nkHEGqnCVYCOdMhI
urEqVpy2ey2RwUu0WAA5QdbAraVnU03HfZf1ezYLH4gVSe5T6HmUTnhQqSO06aiN5XUfet+ZFB5i
Pr21RcawtG5Gm6bxyLiU6MTwr3x4ZSkL6Lg3brpraUQ+YMITYLCv13MgALvnrhNZhCgbka7ADIRN
oy83UhqQubGYvJwBzbl7c/mgKhNZuVR7xpSXpJIhKcULYDA8Ls579zqkPM5gO/qU4lyLfpHblk88
Fy/K5Jkq1g1Ua7k7zI88jNE7ahFKSIIjJqS7MxEgxyd4oM3nhhIHutct0wCPKHGC6P3heBPH9nQZ
qwTgSoBrAqEs2iXgIwEIpYI35kkxZRFE3snwgwEDPgK6BUYWj1PWnwc1HszvV+An1FMOXFUhioAO
nic3Uat/jBUzH14Rn58tCSTXlyXeiDPiRRIlkhMfMxJoCwjeGcVUHFcLOQrYBMRrmCXhj7x7UjOd
Ehma0ymlaDID9yym8SOppg6n3Q1PERmtGCaTSwvGMtqdZJ86jwL+Sgc4uILRWeLaImVVMbAW6k+f
YGQF/EpytZzvPQ5XWC9qko9Q6Mr6ACwKZZaFYZ105oISQzsFZFIJzkE2bSmPkjpi8ujT2Ic7AwVX
wE7r6kEZpHT6hWFbY0Bzjx6batMxFRVfklqP+y8NJvQJTWT8k6MSbsf09qgJzseU0tC7nInimMM1
FlaR1hDBMdpSYeDwND0jnHOI2+zjttMxXn4TJaAEwqsOD6HY1fx8bxYWCCQz1ju9wooaNsPHSKHn
VUtjScHBIRFlsEK0Hq/6qwOCfsg9RF0YxC86kM07HIPxXVwt6YSIYw30cX/gFh26++VhL+pRyp8v
MWATh5vFAvqpzJ3uLXQZoVgRcWONGQK/0RNYYYJubFvh9Y8qZ1F6bZRDGwyEzdPwgcpXRcB2HvGJ
QYVxce69VxUEPZyVDxMc/vEwG46IoEkGWISN0wQL0uDuHOhvcFvRdHTIOGFU7VcE/YsKx4Om1xzy
Pxrim9kZnt9iuWbBsvYaqJShJHzg8VO6X9GxhYumUbXfPqEOYJUSX7ZSbd/RxbSko/jFRjCv73RP
H3WoV9EN8GzUGhyKZERjwLBGatJIMMP64Www3/u4nl8tGZW7SmfY0nMBZxc/Ji3oW++/Xi0hDF3R
kXOZGGsA+3ZnDywzH8miqRNLiziYByOu/+5YS8IJauLkCHvp4IrC3YDq9jKWhKl/EIfFFI2cmtET
81zlCb4XmMdAYiY4kwG5TQLyDQIimYso9hKlMduTfIo46qqahQe70nw8ePq3IMq0FWqGpIl/ym9Q
StK4Cpl0q+C960NOivYYMN2mQk1jtYHxE9W7M/0ZBiybwmeDp/TzozVUOayZYsE2oncw7XFkiRKY
g6SMdOgUtKVT79sUvWoTGgJWasY/3jvOd/i9ctdQ1MMmFP84WfFsIlIGKvvB2+Kkd+SNnQWWDJ9Y
+m3iu4YURBHrybk0KkYt+DP4hInPcPnMc7u2sW8NYNfA0Yfc92GatAgNXMjnOMqwBs6e7OvqLP/w
f5u2bZkbbrBDbhkeP++sx5syMe5GExhiznXTdIBSDBv1SdNo04uUVK7iFITET0pAysm4lyPxZ9RN
QhL5mCnVQPjIGL76myHWSYB0OgMkJ1bCm7uXTSZfEGsH3URlSGqxmSpoUjb4QlHmww952CSZZIwb
+LNPp9z21QKAhJiEDwtvaKaMoU4PdzN3omswx94+0tbr5biwoexv04TfRLkDzhlJ93jsIshZ/vm6
lQtyLG/Xd6eP+QVWqKnEg1F4clszCKJn2suRrJuDNhzFATxYxbkhC77Zil9fMWfErafV1NyCvrNH
UXKAtD3oqPrxXqvWxVXQlJNaXgbjAx0+D0ZN3du99CGQDissFT/2/hghQrL87gYIwlLhYOJmVhqn
Kqsq+0N9pjtST0m1dN9/aiveY008PMKTvjp53+vQEeDmFSfzc2NwL198WcEAVYQMC+LTokJIi44+
HPTsDMBXmXdQuC9c3MIBQ/tqIMW0TR9eNPyBYLEzr+NyHMCOXdowdqcqZNWBaj+nqP6sR1vL6WD5
0vMx3L39XzljAVJGPoDNjcr2n37ftSq3T/+x06yxoCVrDmRfW/b7ZtSza9s4NmB+RXVbL55aC+x9
r/eycniZ1H4vaqcXG1IThrHmpojb2SdUV4NCLxr2CSrbAc0crJ8H/P6j3wU36Bq7lhvO1K+5aIZN
zIqpBzcx+0kBBYv0Hq0OT8qgPIltyFKrjjbno3PWONbQxseuDkziZtMfNR96DzsR1r2Zwo/fzvuu
b144SWEyr71Y+5Gua5/oy/DUGnCXpnXapSksjA7yucXbC3EYxSKgc13PxBPm2rO6eCpOYzQn9P0E
3vt7m/67NOnUPHgza166xnv1HFg5jaGJld/OlTiZvlfJW8PLet/STz192ie2oOPCwa/POCU1fWV8
fQe9RceracGEqedfQ1NRs9HITvjZzrY/oZ+O+VBhSWtn7A+uXy+Fjd4Gh/I6EOVpd66VwVVb3jSq
ezRz8xZMZDzMHjS6Eu2c9176uxsmsgwBd6ggoxt5gzkw0xC64VOnq9EfcWVH029JlYeVdnKU0rqq
2mHbJgAaD/eqhnkgG3u3lxa9YCqMeqvmWOTrQNb0S0bLZuZNZ/CeXP4+nAF4bnSFe4K5AnPl2aDr
sT7v202r+uvW2ocMdUez2tMFXbZzuVvLuI02zQR9Z0ce5Z+BffrrYiTdFWsSrctadvS+HvB2rMat
yvoCNmA/blNEOLuMvL7zQfsyHoQPih/tNZ4xr93hAub/NtqW1N2aVtsK7HT8ckUblGJlkNB1yizc
u4GOkSoFxkekJho9ML50szCtVKPa8Mft+jtFgWc6jGsNl0pnBsG0Y/uGp2uXE5U6W7OYuBcLiwIx
lXPzj3LFy7NJeqJc8/BLxILNiUwqNOV0GXOKV84HFIiiDBBHHWcU+8gibW0brG8zWrdQrNAnle5R
0gA37dLEaTkaLKSeRgdaCpgUKwVVUQDrJQGlzSeuER8qdPlqq4KeCoiGG5dJHrkVbMFdb3/4vBge
foZomSuTPDKYe06Oo/akZ+kjf5jbw6fYi4ctJPYw+zE+sBpvHd0brdHJl8wLWZY0TWpA69uJp+fB
3o16UPRGCONO4a4NqUGgJVwmsSWyRk6OxbzuDNwaEfoOJd9wiEE72DE5UXyMpdPPbvP+IZgsOUjZ
w92uCYhYGsPGeGkKoxCR4nyzufo4AtF1+a09rvQ7uqFOPEApvMJkSJxBVz9M9laBLPaOIo/1inWn
62ICC7fxEPbAU/m4Z/amJLdHTt7YYNarIfaHx42ZUNspiHFe9sGsV903YTdBDKdImYYn1+bJ4IR3
Pyf/mpVk4L61fLGna0lO7M0q1SAk3ODnPJ1iT47gUcz7WXCa6W6Iz8/TF39AQq4m3eKZoNHg+iDD
BOX9pEsk1UD3wOa0b8FS0VHkKtLz487lu9PGAh3nsO+qpmjlhux/SJ+XIZ9vY0rcD3wakmymeC/Q
9YN5Jbv6/McHN6yGU1kqOZLXbBKuEhwzXEk6rk7DUrTOYrphuUVpWq5fLa3AWTZ3FTxlxXMVp16d
sBG7gem+xn+K9dlq0uK7gbyRhDEWD9nNdGnSxgeg5odPnfUkBbAgP9YynqdAKusk9JobgBRglg8a
A9wkxZLauzItO2/2qprfEbsZbIZ0lMfEDfY7cK7gktMpGNBURYOJyX/fIK51uBo+XQ3u8FsHeEXt
4/eq3F5CLFm9j9nwcuc27lgNutmczH9tiz5tOoxcbrSZIVsavLnro5GE2diw8nP9Gu/e/o7rTocv
9JuMqg0g+r00cYGXRluPl9lJW2+Iu530m2z8k33OvsnN3Kg6beanLF2Hf9xgnFztJzD5AP/LpXnS
a4ebEzJ8CaaGOzowXHRMrxpGubjFJU4VNW2ttNeExiI8UtSwCbB4lGljxxgRvSt2nVx0B0aWzQIh
JrdDBqwBN5cwaEjiJ2ayjIXNQR92oeFuL1uMpBgNu/3oRPcrsaJ9Ql2mNiNb3xwGtsPGgo4cTAf6
75sOXs4y2l2zgTHMZYd8T4hm7DjQ0XCz8WtirqkcxyDpwQv2p6C9Q96Ry9JoXELG625nkKaW4Wgz
xP7f5WYdQsw8uVuGM3GkmscMMbo7TYYrzt8M0O4YpoRceh9vzOlwR376HiqshiBC3pIWKiMJ/Zgn
hbuPY7g2papDtTA2FuK4SBXGV1zCQf9nH8cvGLdm/B9LZ9akKrYF4V9kBKKovMJmRkRxrBfDEecZ
EX99f8vT0XFv96lTVSps9l4rM1cmGIqMo9UyVmLw8+qjH8Ns7tcqIMo/jnHFVREQN12wLYWozduj
aKX8EjCIWZqXAvvCWRMvdWw/ZYXDmVIOE7TgGDinU8fyrFLGC0oQoate0+DcQcRBlV6YEDJChTO/
/LXYIp2th8wBMDPxV2O2tI+ZPYaiJYdXeB40mZ+7MbP5pIcWMk94TAN6zaBBfXZNIs1YtS8wSvAA
mYiqyLtskHB8DfEjgtjpojQVJJgpUJ8CQJAkSY5shR2cYBnmMNm5gO+AM3N6JxHYSD/OMoK9EaHr
BxQDB70bjeI1OVc0G4Xznl7xsAaewP2KIQLiBjSPY52eguxOuQ07vOnFYv7ADsHQAMZCHezhV0y+
l+q6qPXyQYsIXD41JvywT9/pAUnZQuNwbAuf5hzAcOhSQ3IaTsFxXDG8u0/Q/NM+YEQrHupa2OS3
Mz/y3DZWcGjy0lip1n/MqGYb07duGT8bwyVabKCuJbwcIUr0BC/QDPIHMCXGfm+/uOCG22Sel/IH
10pSGpiL4CW6LZta0qeap9H7M1cMV+k2s7hyD56e2+ZdcqGnTziImPF6IGOX5XFJcW4qxiifeDuQ
YpWnWMgAhShpA1jQmkVgKleZzhCbvERJ1oJSkIIdtIJWsaVBVDUc6qkTAY4Kh9/NW+rySZBbEVTq
NkPpzAgt+FlB9IvK5uI+z6QdCEgDAztgegq0BS8uiWaga8zENpB7A3IoeyOHHHa+7tR9z6F+QY9a
JW9AMZvT7u0CwUqpueClHqq1fTFtPBWXtL9la6E5pUNs8bgi0LBy7skZSyXWhmz9h/ixwnR/tIu/
2dzk5KeWY+aS4i9qB6U/B3QQI9sahtFG9nsoxPgVA2ml/aEDsOEujfXh7bTX8Jb8N0o+p8NWyhl0
XrI18VnJxtsImoJJTgfjAVNpuO2XVocqpVBmjfKbakId/jT/9rFoGV9dPer4tdBOjPAxfoytbyg6
K0onUbfMkF05k4+d7y1aTIr0+GBRr6FYKd076ThtO7YQ/1SMLPihPYP9QlA0nxhUPOhwSBPDCZKE
J7Lg5rQ3fTOl3/W2Br3rtqTB9eWEJ6HGaTnclOuAhYfZ0F/l+ex0WLSu2d7Y79CFSOgPYYlUCzjf
duw1/Al1g4QKNCfk75D/JCov5wCk1Bxgz0PgSwNvA5s4otWR7/w5BQUZL8d5Yu/VVoJNFcC2bDcG
bhY01LItcZ0IzVMnh7MSX1B6ZpOzgWqL/IF95p8z+/KHkjKxkOygpaFUTCnznBHMge1IIt2IIlZA
xB2GDQz9ch5IVqKooPyM45ZMmv6Yz1L5D7FVklC8BY32p7JmUJH2LxNP0uvqJFkZCLFCDcnUiFLW
8BJ4RdCjOKmFz4DYKxUipFqEkmlaqTCUw/BniXXyyF3Ltj47aX+bhSNxipAzersFFANw4jDcZpws
WPNtt2LYpMs7lCINsjqCKlqvkTzwr6OV9TlNOFbkWAP/XOOuLjWYqpa12TE7Khwg+QAG10o+KKUT
r/wkEaO7SMiTncGzTSYU6TMHxGDGvT7gz0OKaYK/kY8gjBOcd3djFUrpV1nFcm1Ya59TtJ+d1d1d
hBnWD+yXHIfcaN8YfSBXRxUnbC3gJYEeHC7ejIskLi1nxdGeq/DdP/mHaL63atvcbqMqPKYSZ1q6
zESqFSKqWNRmDioR2OkN/Bxk9yxGNEQa4SjjU+y5Rmf31c848Buypn6FasmyomD1MlLKsi3HfkFA
oFj243YsrvNcXr6RtcXRT8nob7MDu0ifUrBks2eOkzvPBxHEZMuXx1SbvOlblwKDemg3EphVDgfK
m4i/kkW0FszG5M6A/YEGkrgq1QyQiBLZ3KxUX7t0d0muK20qijCb351JKs8Yi5M+I3lEQOgMzk7Z
YpmPYq9lsfdwMm0jv+q2cK6Ge44uKPZzNV73dxtxDwU8L8CzGZ/inWNjv8ZezTKHlPF8gzk0eBjX
bDV+LRCUVE5/ahiBww2+Di7+ws7qIeNC7EbeeMxLfzjDO6ff9wjujl3rsvgByldOqQcB0XKaInEV
szMN1p8J21P6iZdA10NBpwWAFM3pUsoRFB8nt4aXIUU3vxgavZZVRKJ4dTIsxCT28gyvDqapVBpi
yQrLIPCgzFI3bfwjHGK5+0QDQYDV1T/BFPiigIMVjL2EInTFiuONznfJ6fPz24j5YsWpL0dn77lt
lhY88TecQL+toEo7+G2KsOEbFRvMksGOGBSCf1cm/A/1Obi/fezLgIrMsMJn/MxucMeGJ8S5ZNmI
cBDBZQJgPelgOHnEkZQBfy6LuLzJvwXxFHttBry5AJjb7xe6vFVOcs0ZPqH02N+zfcve/2EsCOPa
gsv5idaYjWXiH/I0OG9Au8TnUSQe7aihTrNLWiQNBZnwU6CB1mfChBvIt/f9O3w3zCwfC3LijTJe
UkgwMySHEveOE/anWE0zRn/3iq6ImLDt41ubChntF7UYegzoekGLMfCD6MAFU0znwGngHkCVux3i
3vf02GZywoU1OG4eS/2A5n0ezGHPEsg/jEVca4PZq5iJDPjTjjHhoI7r5A3awZzgTYGm3Kbmo/go
BnvfxRhBADbuLVok0O0KlRieH4Z7fdgIifBqxk+w4mpy+gtLiAnIEpiOgfbb0GTKNJ2HOLB9sZOk
8lhizHUNxaCiru6DI2Pbf8yhCx8DeXbAc6DaCLeys3MWj8VtFRIH4ZXliKebL/GhbHLs4zNcr/eE
PDPNIsoAwZYwR+yiuQEhmbtEGbiAB/xWTK8Zp4auEw1BK9jsesE+xN7gzLwRF+ETbZBqcUdgO7no
wyE21lZnAdQPoYtwjOtPLQ9/y6rAFLorU1w59s+4P7dCcUtFK94JcTZJX0FvSu68gobmnQu6T0Mp
9rOiUGGto1bnKL7EVD91RbnmktOkh7+kmQ/zaBSJUg956ph83Q//oHbqUrJhfc6LUHt5Us7z+ken
DV/ONeZe8GvAxcfkRpvQcI1MXWnz0FuFPl5iMlsj2lX2MLHD4+rJmS8CKTZ1Ik9t7JFtasnuzzCd
HpK9adf17TAuXBJUnYVADzun8+Kk6+O7HGDTRypeZyBbKlsAb0GkH+gZ+4wRsGiEc3THbH9EZEiA
jdvttbmVw0GKdq5ltfuIqr00x9wbX415+MfMuHziqU6eHc0fo11Edtpi8E8+LRHicsTiPkUZVlrI
lTkTm+6MVNc8tpwZBnuZ4sTFGMyjykUkZHc78r7A2WVi8gx0wNl5xCmRssHt2+MIWRAz1t5lWDeI
oe8wcEMik6rRl9C+UKcfMlc861mj0Li0NTgViZpqPjv06v7979j/cDi+7CVyMD4fGhAXCpYllsNK
N5b7PosKXItVB7kmHngDtqnNCj8jKkI8jioUEnrWwIyWRBust7QQEPS8bWS6R87q3BOW4yUbq9zY
V4qEYI+Z/S8tgxikDU0onC/amWvJlwd4vL/IX6orrEnQaGLpRkH9HON2m/Lo7f374LZmFkM+AOuH
tlMsDoTZAsqkqmqMLe4dLcU+avs9l660cs5ff4wwj6OacSvv1bS0ZUlI9ohQY5bMzbt0d+E9a9Zs
+0EqKvXnyWlF196z1/SvrhyTFy+bTygcHt7j79HVJiBVDYqRZ2YXKYaVDvWegFj8pE5YZxnYN6TC
6cO+k6O+I0MeTEnjvu9dKoWtzbMOF+NHBMPyZODAbDdBt3oBF31ZW9Hl3CBhiK3guQAo9nhWeEwA
LeUJOIFcYOdEKC/gBDwO6nresF9mCap1e0QVYScLh1qQRGiKcOpyy/SMMITxCZF2IiKnDrXK+Dic
T5PZMz6mOp0JgHtSxlXc8fV4ZDcANpcgI7xrfl+WQcC+ugcyrfx2am/Pri/eYFUE/GVv94r4Q9Cd
kgrryENFlmVIOma/BGEQMMdGf7g9P21zqLYMIzugEG0lxz19IhljHPpSF6Dy+ZFYxKiJNhMiq0MX
WYZN8sdoxEKM3ShMkXDR4E0PHLC3OF9oWzpkDElEQLIDar//EoXgwOoYfun9WzyNpiWlDavvaIHB
kbcEiYxCZb89Rx9+5brs11PBE+2ZlYIP29tfnzH2v2ty2/gGyhQa44blmzGz0CQZvlwG1gc7wOYp
rDpbZVdwEO6JMtaoP/FCayb4uCmfeDaeb/lo+HmwbUT1VCCZ4/K87Ay+Ob2XYFdsblXEawrylRNc
NKT1SigpATvhu4/uyc+4ZjZri1Rn1mZGofugg6Ii/XQ/njE2xztHj4GmNVYfsxmYhaI1AdZETIwh
PQ1Pf9tfC+JaSsG788QSFQch1X+SR39k5J/yVI8/3q0tPVd8JSH74LBiz72HrSPghzlnKR9XmjVq
L+aTxpiBNXdOajv5r4haMoAiO3t7hJvGX4YYRj43Obt58qSMDjJAstCVbZse2cTp7Lpu2C/mY2UX
tACBOsySt4M9w4O8I9a0WzGHXp8BsiJ2Uy10PAqrucasTSA0YawSpAqe/CHi+mbXmxb9WZjUCdqG
8DrhkQrp7ZeM8TeCPcAyRrpysLABjbvjZyiF6N0Hh6VDM22Ar45dF2iv8NfKjLVBxwbspcmiBhWQ
ds3Ddwm6vMkbv+9Nw5+C6REsR+4yIZ+4YA7gzEADQ1zrecdAbHfaGZ4MeZd0hnTvlSeQVCR6EzZx
3At/cmXMV1iO8r/37KZ2fM3BmmBEiU3JC0LC5kvtOcL2ENpbZvJAcMaGew8r1IeUG5Y550D9AysD
Z2OCj5P6DASFwT2sMtoHfEHXB+yvsS+zp7jhCLP4iU382v5UG4RGEIwr/P6NWEZMDSWG6k+SUxhM
6JGB4gY3DACdI5ZtHNx/olUXSlgKYxkS+1NTCUG9R3eeQYXLg/eaNdGc4KmQv6wIrgIcWdVmF1Z0
dIF29Zj5x/wiECSpJVYoIDPdbscDDJm6GPbwbjpEx3R4JcHIGGBj4u5P39xhzC4UmF+kw8iKJu9l
bYAmfVRLHgw6orZkvK/OXEPhmRG15TeSPzI/ReHboFAHkZNChX/4GEOOCylNP0vocHArGc4wE5n1
lkq4gc6FE9qnHsJ/fGniGPovgDP/eXC0syIkcoLmoArHCp0PJBdw8cOCJpro2D1Ltj3jQiP2S5rp
Ps6HIAidAUxFxnPr0fr9jh4XAuJ3SlBpsHAXc2oXvJVo/PELZfP0rzf16DYnv5hzLBmi3Ub1WcAy
ckHFRQk4L/kPmbe7qDNjlMWAUhx0DZVSNnp79OUEuLME5SBa8+QIniBfoIEirtZIoXtov5nr9Jmd
oquEDrKIHpYelHhwfujQb7MGkRew/gu6aBKSSAmRAGP5VZmd1DxkFuo76vjooimkYqj+k/9iQyKh
vggkL/rLqYOGMEiD3tDz+K50kjrMdkDDbL99ba03rA4EjHD5lOkodwGl4pxhdSn0EYp68exmVcF+
+sSa+8peRLGE7IccdHstAkF0qr/QA3mHsm9qoA7USuN2xnNKjYVDM1lwnUEHyM1r46qhnXFvLljG
Taw4rRITVyNrgA7TsvrjInzQTHLWliQEu5e2cyOdmvzq0QU83yA5cX6O3nDaBgIWVS8tIDeTwbiD
c11CnicoOgAasOSLHlO8ZCSP5Oqcl8e9+6m7xd27o9oZfAFo8FmyC6rXLqWgOWwNTl5txqPSPlhE
qHN+HnHGWNagpBETH9LP29cxAR2CLRI6Wn84t5UZIznD2+RKAjqJrbia6p7+93IP2LDiW/1J9cGt
7Rx4iiNz3R5+m+kV7+ja4LmDST9wDPPL2U99nfBIet8ynD+5gNh19toZEyZYFn9bYQ0X/uh0Dhrk
A32Zxc/zsH2waQNPB/eBuJhMGMZ3N/gu6UQ2ahZFYzEuSbs4b1A5VTz4Rzcfm7u4IRkvFa3B0yEm
kkzQ3Lsa0jIBvhfX5MueXGeaDvvKHO7UQBdvElAAQHiEsBvsqGHFjuiF6ANVeOOBP9+tM9RReHSc
j2admfvB0CC5YRbRvxeKPlaDtjfUyQz3Od5khDUzT9JhvCZAwlDProewDNUF0e8pqEzniQ9b6Rbs
k73mQkemeHFqZXZlWxickV8Ob7rFz6L1+dIiEJgipjGq5T2C19veg12f+6g+HjurDr/aSr9vOye+
CRc3xtQO9OXOuzVsYRD+YJlTQiT5x356FNJA4QevNkD8ywJP0LGwxZ1JT4FOyJBHtfD/wEladHYM
rZXF7ECF1orPh2iPljyaY+fkHLwrxwLmrhiWsj+SJ14RY95B6wQjnVyOTtPoVcvTMW0ThGnXDwm3
u4ODzQVwNr6sQHIwkcoX88qvs4nfxSBoJ0MrRdM3307e0yYoJD5sF++7lUmtfMA4DSoEx0A3O4VX
BEc3v8hafhNb1Zevxfiylzd1wXvWyQtY29Htyc4iRNx8IJzso4vU7nTzmtg5/GEGf8dMou6cX4mJ
CSfJl+vjOXiB4uQ8ya3CBaWtmEOlsdGxOXEuTselnGZL60TXu9PxT/4OJd1h1Lim55Mbv5z3i+lK
3X1R7L+mNYb/bUZ9HePDZlaB7j2Zwcfn5g36Qmk0pDQzbKoNHZvoCddiwnZMWVHi2d+Etls/iTjQ
0Hb2YbPjcudOteQ2xUQRAO0a3Jz53jF51q/OvAz31/jd9FAWPWu+yVZz9bGrKNNiumtZ7+Te27tQ
1rsNfj72ftm5OlqbFd3raKvPMT332qeVDKterzgiJu3NraUOfIK51WKyieiJo/8kmcj0Zg9Ux+A4
2+9Yn3buCmP187xrfOgJVoW7rzFYzElk4LtVqtPgCuf+jC4f90mFgcE0TzppN3fn+x2ewdj8GprG
u9sknNQO9YdX4ExBEb9XL0MZlLfIl0rmiOt29VWiIrg2HCB/GNFzM2jsOJ840XM7b3d1OprSfwMO
VQGqEvDFa/YuVPGNj/UVvvxV2MGTkUQFYBGclPaEnjfdd2HfjUjvFjfnTr5kGbazKiyrXm0fz9v2
bYVapw7miu7x6FU4iTes69Ofm4ta9xy8DTc+D7lC1zne+8sPlSQdBwvtwfF2rtkVyg3dPar7xaKj
1yeaj7ro6iLGAv0NM/gLwYzxRgNnwZeNBQr2DSoKQcG0cwf4/IxihSHiUr0ZuT2iP0FvhecE0hbG
o+fwG9wrJplfngw7G9TF34XAvILdAvdzLHBgQknDM5+6xBm1KV6honFoJgFhlPfaIiSYJ3kPWsHl
LfN+ZN2JLdOcn5Z3BBdMO4VVs6dHaCo4+S6Us0cl3//jUBaJ3IEiMtA7gnBw5NBdwCrL56B2EPyD
cwomSnSAnaTJQYUDtHxUUUwcHH1yQz14GdVwhjp0GzOsSzj3BauHGKLCRaORsj3FOEJRy9YCnKL4
fhPsBE+p9DkBQWkH/Etxnt79py+mV41gbt+jWizl4K47h5hZS61BB8gWwA/Kj87kL3hnlJpHvko4
qbzFH0ZMOEKb39BMOhA6d2cXa/1djPW101Z2Z3AYnTZ5dtkU2MwuzZqVZ4c/1FrVhA7ggb8ulFSN
618LtN91zrMcK/wAoUyLwr1bTWozvpFP7F0wGMCjVh5JGlL82HvobCnlqwhEngaU+tSEKZFCTHgN
rndIQcSm5Dcj3eeuj1jf3Vv/Fhbp8wantfPPMxaBQlqXnlPMYuxvtz5q+q1lMwoZ9V0KhbLj11z6
6FmiFzjBdgtcI9XMGeCAGqxtdyI8txe0VnRyfxzV4d09ycbVGD14nSrgb3bR/WZdNfe+DusOAQ5q
Pi3jW1LFFREaN937noDANFdGv1m3oTbdYZzQ8Ep39ctaYgX8wHC04xi/qJc1aVpicIDhCofuB/HS
aUyBG+zRWRnArytAHdwdqDZbOOmASkudDOTI4Lb5q/Zwbe0WPCTsU7iko/K3oPoKSAUscdXkHDBG
JykcTLhJDZfbCz43OFXH/4KBpmx0Xyd/Bcd1gzEs+5EcUxow5+s00aUN7oHunodGeMOF0oXaor5B
HTbnyMJdt4Vlw15Ea+2KCfZWz/Dy4RlfGAwj+BxxPGtC533sc7xieMqZiO5l4lBNeL8pw7eVrsT3
hjmNxQYUa0hHQLA3jsV6E+wU0wUFW2A3N9IhyKQEAUxcLY2Ztz365Q7TCQx4XCbEJjjzIdNYOb4w
HcWcUGPwQWPgtxnnw8CLhAmX8abfxZEBegc7G8petiDES4h26Rlok3Ukjhfn4LzQMjGjeQsv6ESk
EqfBRjfLBCJkEouE3cXVwPd+jb3wfhA56hknC5pe+KCIuV6UELLSMgThqrYWhculL9Ai/x7BcERU
+fTfghgJp3SFtiY9m6FX+HMBkkA7J4LbiPKGpwHbDnagfY/e+hbfuqjBECz00UKiDFtCZHUrKJ3W
ksfDEZLxnh46ioARm1dhhz1nIz1uxjZPweSZ8aD0RuW6viiGIud0alsDX5CAG296NlzfkaHuSmlu
qWSe+0LzwL1mMVfcx3uAA0KhKuJ0zoHhsZ6ZLpz7e8gfDH3EB6vJXBO3obludOf+MT5C0VnMm+Dl
g46u1n07H3oQrn+isVSx1XQSnkCuEz4WI38tcnqxRsDvf8YFh8qOJzNnwX0YQQtzsFjlVJb1jGEu
oCt0ghdLWMMvZiIHP4FF48+h3E32x6ObcZhyHfCVaILbJ4kQxtkChIZb11f9LveJ+S2GeyVaG5Qf
RGnMfzuzZDZiWoyNm+18DQGHcWs0tjln5Xai25OddDs+gKm2wQ4MkPfhJ+rVwcUByDyTVvzmLpfL
IfsEJq808dPxmEyj3GVxwAkqekKOaJhdTiGifuV4EPpa+Nktw78irBHBjnT2LigVS0Lc+SQcna+I
Rl6IJBkHbINizcGYo+kv5FGNpfECMgWOQaoFUtL3OWQBtFit0ooV8IF8atBvdAlrwctBv1irvEjp
8C5wsAEW55fDxf3gjt/czRNVjrjaTi+QKfwL7ozhA0QlklePXNzWk+NEXplDzWGyQeI3xhwqXybw
mTsDjPvrQrzwa/nhcQ3lzJRpHqHBSm8JbDH3RF6BIgcQvwobjDfSz2NKeKTW04AGC9CAqLHeX0Ow
SVTihCgClhzU+MbLP6JTib1hY00l+eAtUXC/lF+nEL/4WgWoN1ZPPrFDnxipbwNryONy3+gd3v2q
XN396pUjRiQaqe7qA17IjN8lBq30hpyqTIE4DwwS28MGrRpxFoX7RQrtfQ37ykOKYVlt+m47FKZU
8dcJ3amBpGw41+gm+fYGoMPboRWYg9c1PZrMO6FjQQVoCKKUIFGLMFFGJHKznpFJY4ZMAD/ACV3E
pR7JzI5Pa8ifJBCx8HddY9bAQvIuRpMpsBxw51Vd6/aeKSv6R8UBawYGa5QKgZJGmTM67RrAhBr/
W2LSWbMAuMeNjKFk2lSuPIv7AYMkcrNmdz6aCpfR9MT6GO5Jh8fsgoO/WSr09iBNNQmr/2Dl4OrJ
T8vHant0b6Mtolfv1OUzP2iuqJEohsAkqMXqDj2EcEUN9LhXqQuAPE0RfUD+0DmjUr0qhIuFX59x
8Zum8M58af6lLGkMKU1A6kTuJpwxUafiX1T0ORnwrKLPw6IDpI3jgeicRwQthz2IjW63/kcojXuY
6CDDUJFPwMnJF54k/zPp9tUdigJuDufU1MTrDxeRQNw7CENnLJPoWyGZxE4Bl2WhaiPTHwuFa1o9
hjzhSAgtB3T7KNQmPEEHdnK4+EBAIRn83ylIY/7/6cEMDryPzWAdRAhbAaeSerhYQPTBWdlSMhEZ
EqoiKlHdRmHHZpRJPQnn+GPWVfTbnZTMl0/5KYZEOJ7krgrwIgXcOFqDdSBt5UZiv6skcVWkUdw/
pG9LjU8KhnhloFFsl4WzZbQBNBKI/Jc9JtvIlK2jIc4MPPjYjPBbUf81fiA5IDrPLTuGP+Zls5Kd
VbBgETt8GJAUep7dDSiVTB4Hl18GRgVH5XFBISdLDhZPHSfsYoLNsvix0hCE60hTdM5ChJ6h//I0
jjAYv/5YJrHkp+RC8dIiH5//3fhlIoWTJVAnV0Ow1wYycphIseeQRFyTFBfePiyFmJny8IIKCrFe
cv/YZeB8JYWbXQ0pAKxDJRvh+OrLHCCa6ZKDWAeTZuMTOcKPNtZJfuYqZiZ2qK3+04m4AXLB/v7+
sFIAHuEfri5JlLwbeVzkxSTglgvAj4ABnxfnpOW1IFPkvdBBkVDMWqboQI88R5eNXSwXOhdNVCb1
QX9LvinrA06EDdSkETsRoHsfv1WTeIzvngV3Cd7kRIj4zWTdBbITnwhKerkiepBL9ktRJHh3l2p8
DlACPgQ2PEy7cruFYpGLyPYLDK2eIo9EechwLEHnsM1yp7l4MtEphxDAtIgmi7GYj9HW2ct2tOyJ
mmE3w6BeBul7OOWEQLhCuKABRdNL4icKOVlKQrHY+QRmxzvO2aVlva6xs43+CbyFPzkgLd67aJHq
KXObxMgik+Wnn2E+eYY3+CSTxL/CeuWO2DCglYOEEsR+yj2UDN1mX24y2hVRnvTk89SBMI9/ojLB
400we7kk/+xD2IWGXOBgx8q8ohL59uS+i5z1hRFMx/t3fU44t7/debfO3wobEL1VuX1J7BQcE4px
xTncgHCqPCG/RJgiz5rY87EcWY9oaWsuT+MvR3gsXxUpTN09D1h5xCjjAT9t9jkD+eMHB3l5j22r
lvGxNS+avrnzU5499Dvy2+VKMuCmxJtG0l9ER/iOS+cVQ8Nxm2VPyn0x/xfdKlb24rEvxYGQbrJc
uabigfPhBvVw2GP+Evv5UPzuJX+UG87IkhXBbCoUYwjo+N0ld1tioHi+5LcIXQGVy4g0YhbRkmDi
l2NYZ/g9Ma9HRioCDWFFSB1gEBBig+CWVyyHOtoMgcIxByaap+4blr+tYFtprKlVpXd/2QmSO2o3
gu7sSky+KiDGNEnsxckffTx4LBT9Nk8eL0GJBdjMw3K+WFu1nkanwGgwyf1/MVLLtBC1FGFQTe8L
z63veLCZbRQafvq3XHLNpagaR3Tp/bHcfW4HKuRGbz9udd+uPDqNjD0cpxzupexWsr1w4kkVJxuh
0yjwz0b/GTDwhRQUuhNJrwJI4TZxm1cglJcnxjJcFqcelHNotF1p93cI8lgKpT1m8yvpGbI5SDM4
iqOzq83BA5gURSZx+BUOwNKq1nJ2yJr2ozOvBTE4gxVkvInC7kKp9GL3NyihEIn+aSg4a3aW1VGr
ekVaXzTdByxylXs5vR5Wcaaj+ScDSTphVb9y4wXoACOeEKk80e+egU03Udz2F4qzhhx4aO7FMudU
+jpUTvfc25Gp5XJb2qgXGFj92ic/1G5qf1PvDSQ3Kp91c1ksD++g8ep2/u54vmv9fHEfEyFROmfs
KFi4BhvkqnQuujIwF7s5Oo+ojqNLE7oZl6y7XZ3dh+bfYwND16LmNhu0e3dK+rZBU8PkPIsZZQ+T
mzvSS17s+OxCbxf3me88IhKKWS3akJtrPiNgaG3TfqrafYZe6Lq3D6t5Cgp4ovigw+9fIaQwRh9t
mEvU2s4F93AsQgyqJRg1Jgwt/ereUDzR9vAoHDf14RfV1NEKzCW6KUwOQL1xUQKnxKP9Yz1B/Waf
AQa77UFj0FTtkVhu0AfJv5BS1bCFJt8V74rWunGjvmhL0qv9tl9Mpu/GpNXcxgnjXnds1p58YNgb
wyumDclX7J8s7672cawF+rA5TGv0/bwCIFhtZC5ybII/dF/MhtG/zUrEkXm6Tw/Jogie2IwAawDu
ioTJnDE4kfde3WcP5SqCWxsg+cwct1vQ65bZCUi3tiUZlTEtGr/6dkH367e3unvH4Ess6q7xZ1up
uoPZ3An8AWxLMbOEuDVkMgyqBFdq+CZ0AN5uA4HSAdeupwUEUZ5twYJu9qv7Imwzo4OG7/78VUNm
W48WQx72jBGya5rbDYen3lkAJuZv0L+vra0a3j4u031pe6tXuNJSPr11Na1US9vUeSv6SftV8e74
FV+QFhjn7/jk6+6HIb3d3tZcPIGabvNqOVeXCUMiR70nnRrbl1/3nkqwlnilk8toe1qPC+usBh4k
i3Zjbp/ajf+/TIjm7XKh89Hgrpq90o0dRE5aj5f3dsumejj6CvrBNgbHzXHEKqgf7ACrOKqtACMH
UBvsn5il3qRp/FTnAF32mIxaYglinGGsdnhKAJPSUvFWWQv0y/q6ze8rV8Zfs3eM292WVUwxQQx1
K1l86MFLV+ALCyCYdXDCA/kUzWONXiGHqRuIKO29DK4jxED4hWAye8Rykr97RHmXt9cQnAQ262Gl
JbDIKj16KTZ93so7MRu8x11l4hG4JyDsAlEKyMHqG5rdj91gW5le99YNcOq1NTxJCjX62qrWNTz0
q5grwhzVPVYQRIXb9sy+gF+d6TUo9qwWUTt/ECIskoVuhcipNvyvbsvqmjF5+Bhr7nvxpb8XpznC
JL36+B68uEwBC1KAg9MggZ6lHJ5ZHlPa6O1iazZDpQzUVOe1mU+UCceh7XwJS+1QLXktf2S/Bg1g
nBsdN4JxglG9h8Pnm9XH+B1iB3lM78PWtGG4ju6KpyPnEUCDSsIkYdIB6INb5M1YSKTqHgG3BJNG
+wTXXLkna/INcXXGwPs72fVe7CMrkUZilyRWn+kE4xY+HUmwB2I3cWrG0EMkevIUYx66Mnh6SdT5
ecZTmo/ykLmT5a7XCZqSnHb0RHQpxvXIwVABnMO2b2CnIX73zeCwfM7SwQY/nc3G48WOVPY4uKoN
jt+R8OZEk/UYic0RBzg15Ip2IKlMNw37H5KlefwheQdijk+2Hh7wRJtDcXUPvLmJeBl11Obl3ybe
K2o22MScjsKLu6WepdWmkTrYuy3GTPhg13NMuw4gc/grDdj12sm5y2g5ZieY1fDvFD7G3XOuXFTR
sPbeb796ulpvUkzFgTumP5o48x50gtNya95ngWEU9LWDjP4CZrdPyXJ+sKY6vQM8Nw/LDNRHFthl
vBugjgK24ouo0TE4ZcrBm6xiPD5R2Uul1leI9qgwgDPZIW3An9xlkgFNCoP1DHXKcnI0hew+V2dQ
+aZ/4V3gdWkl7FXUYpHqb8OMbapIR/4bAZczSTFOYfJU3HlsQdxituVBHLe9Dgsnh9FAL+qhr3oG
d4C0DoWNE4o0C2xGxtYYc8Alt8HeSSdgj0riLVlkAox1LHtGqjLOZglqd1u3MgRBgMiAsoMrGPjO
eg/aaKnC1vL2Z79R29whA2XwjUEHtsH0RCPVmpxQLWjg65zhvn0P6LAIjRSygU6DTOerug3KIchb
hiCJ2chtyGaLkwVWdBnuYugIPhCEguaIyevbQ9l0Q2jXr8W+PStceURAypGhbUhsHum8q77P1Blw
R8jIH9pemnxE4qh2ENWBdRwcJE39B0MPCBVhVUQHD4Hp2O2ZEASuqDC05dzmbkmtK2YGPOcMGqJu
mlD/ibVG7q4plkS8Y6IUE/WXNDLyzS4AHsPGojiouQ+XlsNB1mNFOR3Rx0VShFFy4UiiEqUIg1oj
kKID0hhxDGGOEJHU7ofvZhBGI/pyQELm0vvUZ3wE0joo5v0+PS+AMLO5RVRLhSF6EB5Ly+a3qIS4
AIwl9nw0WzAYinmjdgDw9EB0S8I3s1v8Bx0IHTAaJRgMBgHo/bdNqA25dWOCVPrv1ZNqfLns0cog
k5vy09Iww9rYXGEe4p/ghEYl7p6Toy/lPX2G9I/iXXEIHgqrC2uNoSCnK2XiBUsOkcZ+XYYAkZLS
q6JgZITroxgxk8mmW9xi0JSWt0ez9MviAP+QRCuZpdtN8fyxvjEYx89/5Olo4ZdPg6Hp7O9N4PCX
gbxl3X0HmmRKOH/43X3cqAP6uacz36Vn6zAUpw7kf0GTGwtbj2h4fSLZpIHkSCbbPq6kexcMZ/lq
62eMxjBlvcdCby09meqiNxLdPveMD09jizSBOp+GZSkQK55dfCLMX9nn6GOb4+cAz66E8I5w00mH
0pxjLiQyInbEDb5GtO3XfzFec660jt0k9V6PezOd5oNb8HdKm1sZJqxIPZExMvplw2r9oTrjT8CS
rS6xRSKjBWz59h5uU9paQogeFMwk4hSazcLSB82BnsDBqTeYAwyW30j750kraRLxUq9ZraTA28FU
rQEKY5zEE5oZ8msYzUDzZypmRxImMgB1Tx4kHpNVfDnn+xwKqWGuDCjA6+QnwmPAd1n/eKZqooEo
LZA2pDgSel4QQGsG5ku1Z/MBWTKb1oDXw7qUn/Abn/C0uQJJJsYMuScQ4QCnggY2L3TiNTT7FEaE
50328vyffsHI/Fko0v5PM8oUt5mKYhFDiNy9efJFeYLCMtpnGrz+LtTRysOcJRcH4P7syh+EiNNU
zZtRmvpWyL45OwcMsXkMpREEPdif7SfGgVNjzHAkOTRKU3gahPd0tCgoUdklj1iRiN+TJrYQ7414
7EAQt9zDYOfrbEZsgj1ApMiGHbx56tLPfOFwOpNnz7DNzaI4c5RwasAWmF6+xnABi1pYMKH8oEn+
9Z5UuRgwuCzELxsipBZRkIMvCkmoD2gJRqFosGSgaM/E/HOC7DRtA2H82vQLTecOtW6vGlwdQCVG
eX/dt/R8AjLUIp5vvwwrIMK3KwMobes+Rnfn4aT6bxqGjlPSjKW1l50NQA20A+1SnnS6YD2flcmp
16+8fPxyz9E33dZhqdvDNlNCaF7rzAswXshI2G/gK5KMrceqCJHx8cwIOHULjIzZ9kjP2a8Plq/W
ButThiOv/h10QUKgQQdw5FWM+QJ5SxiRrDvmGR0WKKsxYg7tzRBgtkVt/1AyKyR8euk/I/4OCyiX
9nbdDkRoCciXXXvI6BRnH+QTIcgcnuGbu4RshF2W001Yd+GjwUFPDoNv3pZXYa06iDv7OO5CiAg8
JofpltaCDoY/YTLFVlfRcpc2GwKgx7CLFBN0CoP/Kx6pBNqgb8mQz9vv7AtqAWM8xqwG4TnzLljv
IL3vtcL94JyAbKCwHGKciNo+wKiUGRRJIdg7bD6ld3EfIMn8ZoF6kboL8nVlKv3EvE4PHAX1/EKc
RASVBCVAO/nHNKLR2ycy1ytgDQnAIHCMfiIKBVys+MN9+4SK9CIEQXaz3/4hR9V/NJ1Zc6LcFoZ/
kVU4gdwygwPOJt5YmtgoCDIIqL/+PMt8p1KddKeNGoa913qnha+Y88qZElE089cQpRz7IQ8J1MUN
kypXypTr63Dm8gGYYFeacPrG6Lj+1fYDDILVrLILplaPD5shfLtXMyw9JBVqGvttAN8DuiqmtIzj
cTci5BORjXOVFMeR2LV2in3jfsR9HPPr1ouG+46bQ4w6Kt4Nt3uqp+qdPMpmDshG4lMJpG4SBRSB
BlyXce32fxIUTNG0QPYUe8V7GlXLZ+Erihsxqe9xZC6VmgX6wRv1PPXiQHt1v0VxlPmxe9moECRM
87O5DqjieINfVyeFWIlt7btzR35kv78T5OHYwiPmYPvZIxzZRe0UGoJyrLwRaZPMy0MZplgI66Il
Kc4qOx/zlX1ZzXUQwq8XXfJKr+yMsROJU6GW1qmCx8kJkVYJYZnb6uYQBwoiHKpmkOeWr0j6cEzj
2b6hORs4vZdRHGudsMCawDugHmJEH3ZROe2WiArVGMX+bUAyAgFeh8Wdwx3NGNB3WPSO6bH5uelG
9tMnnM+MOz+91zT593y4Vbx78m7BN5GzslSn5G30oWoQwKnDfXvHms5MFAKC4HlXt5H9SOz2gB2Y
YVpo1Lu44pEZiPmT5TT67rGACixhT26wrtsjIi3o62LSDuyYbKMKnwMtuE4J1JrRhQjlG4mjyAmm
CUNwjHpeuveO2WWr/47Z+gsWva5ZpGgkSdDnF5ViJF5QWzJk/e0/rZK07GCIL5ch6KXVCR+MdmB8
rMV8wCdpuACffeO9uh8Hbi+owU/xdevuZf7JKO9/vVdD7m4NSSfYJ4lsxwGTsSa3ycf1J/bUasVW
5TcsRrRzWOKHOBp5itvkwmR2NHcmesshiYTvjtniBp833Bml3e34T9ZawqRA9cgmQ4ITnwdsq4s4
ojoEaH2R5wFRh/izl3lvBrTdLYiMCmLxLquezvt3+fZTnSj7mOpn//6OSK1CPnMxOYmDGbyWyQMO
MN0zZALq/MAdTJ4FGj+bNBUX1I9D6ybi9Rix/0mesUiGyk3RsxX6rX0bpvMUnQG6CoSKuRFDeQSv
cQyH4nbPoij6zb7a2EvbSelgeFeR3yTUt/3wkk8LYIKSMLQSLc9opg6n1AIF9wvBbTEEQm9f2fvy
5fDWNezeHaMPRnUPNKSyA+tCUmlnHCkWysI+6+gw1LvjxxW2BtgLtICot2Z6AFlAVsI8A/CcDqsa
7euCOa50gQBzOhOr61npU/DhdiRO5EdfvfXwDTxXXuxh5DZ+/JU5ehxqrFuFxcAVxj9o09sPLift
6368MB57pjJRkjNDOCRrdwdfSPueDhNnoGGcL2tPRc/Hesu0WzQC3Yf12/+9Py7GoZpxTTFuHifG
3cwJ9Qmb2ehiN5SUxPUpbK7qIhW+5bP1MSQWaxL36tAukHesa7urepfrjEfwEbYzJZHpZkE1jvc9
ZK/YzxEGFD7SZCMbWEV382aqK5xha+sNYuyD/S/hqkmm5G+1DEtvnLRY/XabdeeKjNSkLOx4j5/K
furGg6l4CnEcqnFJNritGF/+sJ/IqT2SKrq6UyfjBInfKQUv4SZfPcCMyf3tmAWpgA/IV/fKun9W
No+VQoiFpPKFw8lzzaRiMr+dbEVi752cC5IuqIXr2XsyRJTJNliRD9ozs3m6bLfZWixbp64RngSm
zzlnT1D9gtZA9ky8heRqZARC9LCp9f6N4KtUFOtmOmJPivvmO0RfBkEiBQa4Noi3RPQpDPHMdeOd
wFUJ6VYF6l5IuwYlwtDYPsOuf/diddJf/1LiLpSdxO+rs+73QxTv3Goq2xAdTks+IHepuqlo3CLu
KyhgVXMgke93q0IAt+4Ji99bcmhrAgZ2l80vzJ3E6UsObIIBTQ3idUmoKb46gm63THOlu7gacDbY
WBbXWXyx2Al4BJB9gdOIQNW7MeB+YqvF/kBQ3zSDRAD6D+MJuybMDda+0rgzOLUk5Oe1qLlQugYb
a7t41+QCDaZ9CJfFlcHaZE20C8VVgXQpoajpjKkfkqEpY77OEQbR5VpSGNuuG/vPH9ZJVomjKBwG
pPPh8HCZxWxSa8GRi9d74CZb2tRZ/PtCrbp++v1JQ3jaA1DYaKf1fojIuYWZ5qBvKrcyenbjE2z3
IgAXA7Cj1aR96mGHAqS2hRgktQSZdAFY7nXn4NXeDRfxinr/QDQ+aoWC0AZh2IXG0H9k4GPNNnYI
CCHNvnvH5renyzwpqZj4Lag/2NIoZxYSRyJNp4qYQDjF2r7OuO9o+IRyEjeK7nymVrGH1VQID5tI
Z7ecRLNPa7VUSerZchAlDVGoc+zqSBjIeiBkWPybEAJ9nlYEJBCuLceCDNXXtGWa03CSYccLp/sv
4tjH1KUjjTaJosPWyR36S4GAJcQW8g7Hlu6VaBAiJl7e7QcL/8AdceBLKusnJVnPVfesTz6G+uAy
aSEv3xjPcMQkpIKKgR9FCm/jSn/4tGA3eryPLouZ1EXTyH6TWpw55ORyxyFJJ9AVPbhNpUReNvMt
cD0ni2IjI5Zl5gL6+Gg/vDKbMbEbJr3avc0J5kzoMeV4Q7oXCN8sLTuL1L+nc6GlOKgWV1z0T1hG
MbA/cRuynDD+gg62dTuG5qRELzZhMm7mj1VmUeraFK6t29u2s3L+xy7CGU8GxM9I24EF1NSpC4EZ
yAUuIeuEHhbcZYB5RaMg/giY/D7lLWeRNwd+TbTQwCwQXIgpJ4RV5bBwIdgwxlTGTCavllhucczj
e7Y/FWTFwiLLEsYfq3uKne6u3mi7LsMm36cCyIADEohr/2XTDAlpLo0+JJtciIiGxD0qAyeXEmnt
JGOJS5erqiOGoVO+Wp+otZvSoqxT8DdQ5ImIBYDhQw+iTjC9L54E7z+QhpDDPBrAYRiO9tF2tIn+
XSB5H6hahPKTCn3kyqpG0CUzf6HbKb+XTyQDcvzktpaMGMUWql88jW/nRYUjYywKjGEN/s8HOiV9
MjKF+65ZCsRYJUk2bJs4uoAGGBomYBVgBnbhMcGm4zdLxyeohHZRRFMHBtleWCSp/VH3gHUh7hU/
G3YTiCU/olGqINmQSdAWSdqVRLSRgfv5nNGJUx062TSfdj4eu6vDv1ASS5gUf1/x8+Rz3Zg/K9+R
yA3pzFsf0dEMwSxcbI/ueuA1LvgkbTbUEWWN3eGFUfvyVKKFviCDLEG0IxOBN49SDBXO58g2biC7
Xq3+kRdKuhfYAfkpItwVzSlwpzwSmAxArXTzz5uSNg79D5/l8TI8TIZBieGJ1+QP8j1B7OU5yP7l
WWYHsgxrZODUlcIW8K2NOCupbmez70NIey8Pb85kvgSCL/69okAG8iQiDlcsfEN8lJARL/SNPWfI
NBuRluuL1nElxUA3c0iSRMSlUIVXWB/4PMAdCzIO6mLEq0bgo4lFfge/AvBLDItLteeq8F0jdAt9
cjVG/GpAObbgN8RtgskIDQaKKR9xAPZp4DED3d6KQljCHiNzg2zxI/vWqbjkaP/Jw9F5TUYIaEZ2
x1Ht6y6lM0YG13FGdt+/YzcfApi9ULzIlai45Y/8TUx9QFSfK5NtCfkEshy5r5DCnGQo0PrmDAHw
FDzMoHww+E+uayCHK7egxly7dKazy+eTBtkV/QzOdskTExhBbnj5LEuJaCJGmIO1lYg9RJ0hvbBY
iGSci+CYAhiKPhKrD3+gMMzbKnZwX7lMWOJ7JHeg7xVhiQR+cWdX3OEnERoMncgrSYSl5Di4ua/x
pPKU0lKLGkJu3QMSEFkuHBIBEALbzAW2hdL4m4ip85VhqHAowlzoy8S9bmQ6I/3FGJ4ER48YqDYd
UhrUb3o4htyLOArvoSVh3k9hUD75H/L5PkWU/JFOYXQsK5OfYm7sxWGi8CZlDJ9QbkRoeH9wY2Q/
mYPLuESheu7CyljMO0SCxXgfhhozzvgzzRacgtG/9nv8/MxkkTG8ksCMzJuNhee0I7tDr8uYXTBM
Ri2mtOESoEGkOsNwU/Mz2nhzsdB1idxszlRkl5ha+ndreXGYj7sTrVfKI86wgoM5UgIyTJ4eafau
/pl5zP+inOvwK8MbMVLmvuFdFuiuIakIkZDCRQ5xLl8GaCrAYB8At3KWp+RE4OgUEd0bokmGylDr
MGMLropnlecVAkoOjDxiXZgy7JGn5dpl4K4cF9GRgDzLyg5O+xlrxE7D+BwUWSI/orqUYkOWzS/L
+WjZ2BaWxPzMZWgFPy1zJOXnYUxN4FaSetstiPXpdGFsgK1x4Z0YBO/xiVFJEkfwFa9FJfNkS2Cv
oYpleed3QSaH1PEylx344MpFi8ZJkhF4ZbnapAx50k1Iys2XqI8k5ZarERgZXSzNo7HnBYgcm0qQ
HlF/2OxkR/31JAoAJGv7K9OLxGdb2T25O79I2OftORzhLVj3FxI7eTXZiLF2PlCKYaraDC2wcrAu
2Sbg27DjIzdEAglQN5iOf39LZ4vIV1KtsEr/elsRoohwjL8w83sl8iTRFPXckgFacifLH5E2sQ2h
WvwI8RAcWxaFkTp+sp4KixSjzrPJGxRjRDDwVgqBV0EAagsleoFKAoFtWcdkBRfmRn5h8E2PSDTK
JXn5l/mFxAnICWwUMz4FMSqIaCHnnIQK+HvJTeEf9ynlhITeyHUE9OCuOREhZ6v/GSdNwA4mRK4S
bgSuIUJwZAqjTHCTH0Oiwp+PrxhnxJXKhLxAHndzEH+B8rHUyF1H9QEMyIRTBqd42QcTpDD578rl
pbG7jmV6Eo9gQlv+maTEA+mueFsBVljsyhnA4c2CQ+GtyXo1HGsE5yT2cCxtV4oOrgcFUs7ffjPv
TqjJvNq9EFfY8pnBn6eTSOWm1GUymAG5s1xgJ2FZeHnKE1kgUdZRMFpXhFyyHMslJZor0omBDBFy
0lb8rbs6vs79PnyhapS1O/4eMrtEFlmp1USlB2HD/0EZuPJ3KRT3CtoseTakzDYv3/nJfC53aQUH
gRScT0Y3yG0hZQ/SQF4M6BsFE5klLL4H98Wcs9zv/ZvyU6LxetIL5sx/kZeD6aGMhE2hPpd7SQrL
nFkal/V/tTu1E/ecEC4n0SNeZ51Q+Ljm83o0I57cildyARE63oDqKjLtaZ4d0XLJhzBPT5rKG554
6TOeX0rJbaigPWdXm2QTYKivm998kQUhPy06VMSiABlwT0AAIgHjPQCPYgrkmaWel4oX0Ir7UGLn
Jb8lR8gO9CaxASvRCrBR7zrs7y2XeeRQgs1lp5fiJnbFt0gUn4U8e/KrTxCRi8B8hDdqxGcazDUW
/HGPnmtNV0IpUHldOHN+fjiXEq8XgXjjvYLTofpxJcOW+sCqdpFVQCqQZXAGyYH8OfC+CRXDaiUl
FeWDyHXEbhIcj2KnHBnH4+YBkYFMDoYQAxxMScC/dfwUlBh9czMLMnzkA0jfWyCG84yUXSmOPpFr
vLisKyh0wfylyuXks3RmNDP1tHaRV1O8t6T/4BD5bNMspuMXdtoTUdvmcCIxNgxz4tTKFaEBunbC
HjRhRCso9YGcCmkQ/xDYnnsjxr+kZoAakTMlLQQBTqzjsiOUDAtBP+E34xQ1QudvkBFy7cWfkObw
zZZHy4XZHqeu7KHRQnZm2frYdZE9sGd7kjwgiwO75yJmy/yYpoDyrwspQEgUlXkGwCZ8Zq0Yo0gc
S4YWC8Aika/kXDJ3mPuxb2U0J9LvyFqBH5kgGGlnBCdRORrcUFizAfL4oCEk0GhIwNIHeqEtq/m4
OZ8jSACY5hyC9nhhvpHcp58G0kk8QdAG9nP19HFBsOSRG9CzTzJDqG/xWT7gLBj9xH0s+w47z17Q
Gkk8enNzCpMgSk25qWSH+ivMyokePix9RTdH3KlgOY2MHqBXlE6H9hzXMcFR4Fe8jPSKvAwvgrwR
gd7XXx34tvJ1uxXRZ3uMvAFTi2Vt0ehnJKhVuh0FgjT5J1tL6TxDMelhV/+Vbhl7AfQTWXFTMh4u
VDznz0JPNcDG/8QPgygKcnBMVTCmP2b0tZywrgIBXblDpk9Xi7/OsXBvkDU0pJ4c5LcVSu8XeQ+M
6XKc5U+HnlT6U0jfpyWr1CAgFIx1rcPpkRVPTk7jv7ZysLosk31O0hNVqkhlGxoO9nrmO0udKppb
WRZEZvv/GncgpLYsiwivHYAt/uu/CpR7RQGuF6G4JPHJBA5RAP+VxUyZYNOV+lR031AIGNxbum4B
M+Sxgq7J0VZYhx6w2vDZqGizz9acTSgOpB8VIEZWSHkI8wmtD0xwNZY/czErdMSbT+Kc5MzJPtSE
tPvsQNIkD7gv2ahuzkkKpLtJA3xifgJH5O+ASZNPuBwRTgOOVJeiWgotOX5S3ohlR757/5P+cjD/
yQ5yYOB1MxkFjS9HvmKDu9rLK6/MssDEJNmhRHMgGljh48A0uFlkOI6U8yCvVu4/Jl1iT2R88nAi
Z5gqkw2V1DzmPWm0IvJIWHx2W8lnI0fOVDZF8BnjyaymExAJl+rQqUkdXbxD3CukAZ/ZZFftm59y
9m/n4UBlvhC1eNeRoZ+rHajv7wPJRTck0EQBAUSpcpX7NTXLX4HOwsvPhRyHxehMoB8pHdq4bDC8
FOi5NLshtaSgpxunV/PBTflFMLHdwXHsoLneUhQgXpiOgjLmoOlc1FZ3V03h9kGKaYIvCMydZlux
ONKAwikMz9hDKR0nl7vdULMOjd3LmT0IIcVWmu5GqCeN5KtZdAEsNtleeZBrdVuUy+JgPBa383ul
LrQJI2+e+CNJuDnBpGH5JhjoxqqOX4QYgJzgeSFUb5uMz/hjaXmHPEZBtHm3+gx4TlE4YbRwOr4+
177rsfatSfL7BkHBkjGE88sZIxL7Wj2uiLGVwG4kMn471pG8RCGfib4khgBYAPEOGaRWad4dcdsO
nIuXzbRAGyE3ejM3uM8IgSfEUc/RAhKC/NZv3Dzobh6LfFGEg3Ee9M8jHJ1euZA/5b5eVaHqEXYU
VKv7wzzs6gsRXqOdPLiZqnytVu+I0K6bzW6mmb1xti/EREIUGKE4GDBHBJOT+UM4U2dObMuuSji4
FwiVyBJ2Wn4PRvKEhxkfLGYAJXckA1AXLlLmx1TxSoLBH9P3NPZ0VwYlPOw+I5bRF3LoXDILsFnK
r49Rm6d5EYk4z9CzduYc741yQoeNsbk9gb6sOr5oLzBtMh2mHffneP7/DmcHp/6m9opxPGXzPwOu
wNR+E2GufUergag+gHh2klHOxwbjdMgp54riYRE+VqDzOXWJr2NUFfe19k0a0+XMF6RFq9uG80PV
chGi8IPYIClH3yRmQIFk5Lyj18BwRGpEFF6xXQu6JAMI6hP5oNjikYhgQUdVgLIAAUtFtgUmFTRQ
gxntAvs24RuU+7RFst2Q+sHHncVdxqNJw7deJ14fb9FpKas/vjR2Z74b0s1Z21+EUYBJIg1AgNx+
AI5/hNGSQipvcRG7AnSwi7DDaGsOcP40Nd7+0FRzU19JzRhTkT5/AcBhTmp2Z2J7Ot4Fuw/zCc2q
5vVSJptKj00vDojTYEQe+OghPSZm7a4L2d7f/L3X2CUJDFgWMaVTOhEn8K3PFNxn38nmeh7AF6eG
ZPpgID/lPTtH6UDWCvMRI6bbGMmeb7BjTbunYUPV0EJDjagv7jxm1Sbjwn3Bm3EBb16JW0dmvQGw
LzODDY6bdcD3W6p5YCH0vyGZTgoei3EB3sz/Fob2kP+D6HptKqYunoan+56/1Jt89eKInAqJYFoo
06Gn7QgZVc6vjb7j4e2mnmZhuZJv3GEKIA30XYaJZ9UCvd73hFR1du30vnhtch52X/DwFdmifk3J
Q9tEOyKlEN0OH+io2FFSG31XO9WYRHkPgGiCIePx7sGQlonaMKSSciomasjMn6ArpeEmZaIj/CDF
kMbX1/QCC9ieszANXpt2WlFMRGNJ/9NJ5GTQpKBQtE4hWz1IegUwVE3rc+X2PdkkJCMxo8MHYKcR
uc0/AeTsRw1VwJA4ULa882PFBjTTaclgON17IHA47ZmX2hwf74FdT5nq41xmairT16yz03hoSvml
eU3IQ/n9L1/N/DWF0HTh48bytXXl+ymV4yPkRzWvnWlMwWL6JVh0ipKEtC9bG7cEXLX73GmXuVPv
UVFgTERKDpTVtxgr4/E/7mGb8LjbT+qlvJ+EtFaqPj/l/7oWz5Z6b+Cy20Yt5zEark7Crx3xEuMX
TeHNLL9vcOXJ8tKhlwwPg0X4IsuCnhgN5ez1+Mlb977Mr9Zg27uazwdTgv0SOrQJigK9NzUutNm+
mh2UfTTePwvuh2rb3rwrSmIa7pH1osMcWXkTdLFvV0bO/jb6STRwF3ZBxYsHk0Pi6+DbTG99O8PX
uInGI/SYeDof5oM8HEqwzrQka+pq96I1Q7X9RDeHrKmJf0WgR9D84LtQqSCmA8W7Q5BAfD1oTgH3
zfSsU5FpkVsXMxWED/cqTVs0VukHXH1AFCz550FazO9pkKJbVGZYmzqad2vcfokRjhZvCwdHFOHL
oL2uZ/egXN2APylaa+BQoi/Ir8CGAVJkjpDCb2B5t8g2kLloXOOpdN8Pn9lQr3+Nz8VnklcUBTLw
E6rzYhfHR88qZDwTKWLWmKIjQ65kvrtGU36pqpWBryFuYM5jQCat6AYp38oOPTUlHqUQOXnY6qQ0
TMhrrRx0KTUKjElFYYlWxYPyLKkqb7/aV08IETfr0qZwLzHmVNfMnQbgd3Ny5z3JifFjcajzeUy2
I4WacLVt5qYKbkskRgHKP4+4G7JOHOor3LBe6aNPlECQHjTgxa8oHdAsIbTIzO6kOg5MJTKb3wSA
BT4abfRzleRz9bEstvFap5VTekHCDPfb/nIw7vk8A1KqIDQOGJTIqp32FlqJWAU2t0bxYEm6SxcN
SQyHQpvLBG0MobTVc82ooYVgNunlufkpGs/4Dx785kjN35R2lLjsJdt8Lj4qGd4YTyJ99QXaVnJM
zQaQeAUpGyFamXGr4tTtzh43Swc0Qru06HPA0vFtoh4P7gj9ZuJBP7UNq9gbh9rbY1xEvacHQ4jT
BgpyOa6HeDNC7XGCv38BFGQDMwF5c7SvA0tctaQ72gIQhNG2eoYdxUK3dB/zNW7NAkgpttTDRFPJ
RYlOOMMvAKIORPPjp9GOajpmCBZN1qS76hMmix65wJLOAJ1xCn5HdRNZvRSp7uDhDKl+fXhpEq+J
uKo6k3fXUjQL1r3og+1SZRZbAdVbVB+rmOlFZHMPZQYA4OKX9oVDNdTC4dP56h3s94BpCGicG2Ku
wDwGGj+vGaXP1Rkt39hyYfD7YBxIbLikBmjdcGTJEFUA/x6DVvrmkzsS22sPiZbdgR2M/etRuzkF
4o952ixrEpob866jct1HlLw90JcaaAYhgQKBPY0nIrYgsYIZCfRYsKaFiVs1IY2kJDEJgj86aR/a
iVy1vk8m2gIItXE6Dqou4g0GVnSgm6QLA0h9jqn2zdGmZPljpWhWbDd08mzHnaWC4Pj1lSKIyL/V
rYwIRucKrIHRxBognoRH9IbfjBxjCqmKkBUaK1vcHN3OvYPTSTBKCSbeug8KlcpV+8aTVmlEQBFo
+oVkpanezrPn9jDXuZQWwAiBttPTNUs/XVE2wVo4rYMnlBWuouBls7A7WXht7ScaKSbUgExecj8F
s+GCIxvT7pCwxpJHVMocfQNjim5QNTTotPGyzCybe3AJwSYJcCvOWD4eq8rViPS7BJQABXG+wjTA
l+xv3/W2+4X4qN6iH/x3ebh9OMFddneIzESnfEDbXkYuMyAvv0rwupjV9sBs6Rs5VPTriYfqpHsw
0oz+Rxtz0/stvduiWOx79PT0+K3RrNY/Sk3JdGKRGgU9yoEanpKTis7G6RD+Tjq5oyItl0w0RsbT
EOGSUoM36WB9v5KIVfPFPIvj7j40D2TxgQghbMGfh8PlTCTNBUMHPg73zthhJj6FyZpVDiOZ+p49
Zx2r9tDOvlhbrYt/j71X7QCcPV1RKghfL9FHZIl2jyXZV1wfTjqhz8OFic3ez5bqzeTpdWC5iT4d
fKAwtADzwej0xFrIqCYcJ071daWDLQ31p9TGB827HBVOxZaFgL66MtCS3dE+Cfh6VFLEbJxpaY81
g4tZfdlscoWRE0KINtB8YdFFRlvN8z1z2RaT/qIbVIxeV8KmxJp2UYxHkMBvWEMWf/Iozt0OAnvN
3kXzG1iIfSMSSDX0qQxQ6+CCJ7DM+pGc+Q6YHMIXKLVPuAg4hwAamDuBZweMr0E+JDT0SKQiNPkh
cj2Rfg/nKHUeVMyOSoMI/cCw0IjDPdZRgF3ygAnCDQWY5rADDL0+F9leQecMkTohD9V8rrWfpw8i
DkIzj+HOQaNhoU5saicareE3yhFlKZgpolb3sop3Olv4w+p4h8ya9q0IQfjiuXx7SmLop4L8KHLh
blPIT80fYCzI0UYDMPgUL8UyWhIgXRodFnfBGuKR91rQ7LasUaC07D/vSQ9wGQUCO5bcVW/WPWgl
md58X1yxlmTOYMMp/Ga8JIUdV68X1VbFlnYLDyMrfpiDTXdy7Xqp5iTgKJ1V5GnajyDVyi2QHv5d
5kYHJcKR3eYmNnoaG4xkI18luQQZaeIUKTq9ufISrVS7bV4rZduEGbgdo8cVX3vaB4/OE2PUZdUR
pSoq9Un/YFDtNJN0WW3jee6zu7ESI06CshkF1KTjdklmwBWJjYg9OitB5AQ4EjPD4JMrAS9CJYLE
c4kwjSWdUUSEytCiT+/1hlO8rnL7Hz1v7uKypDEc4pY6k2jJFCahX7q/F2I5K1jknlWu9fFTGgv6
sxm+rmHt3KepWz7wo3YB257UcGtWhusSRfMbRFZjxdVejkbLF03RaTaWmnjx92HxWpQA1qqdzNi3
5AhxCxPLy8aB5nPN9cblGM3YpsBZeAKSErB70J/WMgOKsPTWUFj+CdhpQPgoBHw4vjIY8XJd8Lc7
8sJ0/A/haqDayEgdxlQcnDsH8pfMvROq2gQ0RlRvEVMBevto2XdGx55NsduSAnBghacL9a777jge
GRlSiGZSzQD6RkTfK/spwxAn6Il6b6Nmp0fbj6kSc9S/6OojMOyM99GigKYoBMyuA0/B0MTMSVBd
otGl5ljvJa9YN9bJmfFLANep1wHvqjyBsZWFxq/A0FsVMik6q+a+tnv7LgOjIvZCfdzbpktQrcV9
f0eE1HOU2M7JfkDHeXXedJRug9fp4tcjG9cxfaJ/D6IxRRk6SrBOZ7RATpv7EXOYUtA5iTJ4QPiA
+SEUI2JgRaAmV/LFpqY4UDt64XOCVrZip+Nqu6x6sNB9q3cf68RvbKNxBjcZm5QWDZAkdQ6NFaNy
7a8OQywgn4j2wS/9+neIzHQZ41pk64K6RYPc6nYWZiPjhmG1YUfVFTsbBmotnDq5bnSx9Mv7wizf
KKWNC6olmwa7IfOBQJih1QVdZZzqHbu6XSxonBEZj7lns/b3oRgVCRHszsjT8R/trrVVMNBzYNSd
c/9gkrJJGNgqBzpVZ8OG+rUPNgPb23doQapjdnG1kZ+lzv3InQywC9pBcvPsNh+9jPqwGg7ZqeYp
gAlSuT69wdMe7q4BY+ihPUn8RFaSg0ZgzEP1ZmsXr0VBjIO646rEV6BODSs042+/M+05xS975BAx
CMlnCGcgSwfjqwVqR7olRtloXVlYssf0+cx4x2Qc+TA1s6GJG/ISVhC57BhmMrLbC4Zy5tbS8L3J
trPZ9K8IPSO7aHz96ukcbGyZr/lj4Ayn7Td4YTTJTrWjL3JGgCO8R93OEQ8idNw5ic3hYfKe5dm8
GweJf/f7NvGjy87vb8e6r/SZltvIW4gUdwSzk/CtwgdnPaAp5NX1GeMxzc5Zn8azxs8n084D2eOf
yeBuyziy67EBL07ssmvyghkNDnPEzv1Z5Ja4l5xR5d5K0naegRpWiDuB/oqeETG15pivM5+aFiY/
ntfHxxqee6b/gBSHbRxw0S0bBHrmZTWY17HVa+l+htzqV7lNMNVeRkYHwRyhq+c+R5TrwRvcnRcj
PId97wZJ9sZMipw46OY2B5XU24LkYiQuyGijgMuygK5DusoGTmIZah/KuH/D7cg57G7IKhOZ8ZLv
0s3IGlls13PZkXcPYx759izYUPaE8P/CVv3RA8LCkPt1ctTGvubODSIpooJZHOZtM70P5+q3hl4H
8T8rqAhNeHMtKxPPEXIXDllCmC4TGSJdgwuQyehWxLDtYpwwGD7ZMtcrb3yt69wIVaLyAS1MqlXO
iRrMnq3EIFeqxYpES5jya85STtcpSv2nn+xjtlL0hXb0XF/i8I1BCtPSNF+p5aZs8GVBAo4kuF6J
HQb+cCydBhrgbZFs3e4y8ZcdXtZviuMJh55K2ArnmPXseepAbgAloKLCTleCu5yUc+uGdSFyqmOJ
03RE6hswP7bkxMyBr8T7H8MvoKskI+1fxTLf/Y6JZBuMy8J5RqHEav9jpkdkkKhF6BY6VG2dZYTQ
NDDg94sPHgTONm635fcrsarzmxhYCIHjHcRvfpjRZZk50LmTLu4bxv6CfXEypkplloTnnLP9cGCU
uv2mXXqsujniNwDT93eBPyAjhboHAHHiBYZeb7OnhSWcNDnVZDwBooZaS4BYyBabx3bFceMc5B1S
+0inJ59LhwmjlCMASUMpSnJNYavIEfZv7n72lauHl+KGVYWwYfOxQdL6glYjLYwKGQlVY/UYO8cU
C9Wu0JCl/gCdU8dtmjW1FWr2HgGwm9f4wSrBNZdhwIF5QIyBTHtKOFdv8SIBBTzbuaA7pHZ6xWi5
iUiuj/HXFVTvYvWnJXpbUu/sImS5C6hPesYOl/n4ggoQwRLTfZIFiNwyWVJCUwiDCRo34gdqRnoA
0tCNKq7upTu07xtmLi+V2o2Qkxpdcd/U42OPIbUMlW2JT3qbtBnRm/b0d9UgjgxjGLquidGNhnAN
dUONok1LBG475azc0L/qRp9Z2diJ+uBro4gcaOC+C6PiC4gn5GiRl7AZ1sN5XqkMPUHT1Gu8UY3M
7/kTt79Xrtua3VNbx4ex2uOYxes+ZAE3361rPsagusMsGpf6N6XOiNVOs4so0Itd9/b1An591LOI
F9W3MdyNOu8Nd5fOOs1NMkI67OOp269pR+h4K9UZkuRwMyhoRpzr1eHtZyix6a9VESwhAZnc5tyI
JJ3QRJNBbEyv6OT65gACNluPB0LyyXwY9cUn5rQOAt1w8m/4LrcvopNacPGnLFIfyNXKwnB0pIoB
AD2xJdyD9aH1TwXyc6ZcYgh4vYMTuMutCVKCbtfQcT3gEm11kVZXGMJim94CbBQAV1dj/2ggP0tf
xUzI4pO+aA51A4QTzG9onbrraobyQrrsnkZxOS4E1v8qJ8hd8UOc1hwrHHJ/ghEa2Tlo8dVYX0gk
OKdMpTSW1PN46I1kQ7DEcj0g1YBvacSwGAfGGrF+80qouDPKbSBFBqOWwhASyWNWqf1aDDMH26wQ
hg1vD9RDDWgujjRY6z0SXGoO5ANBhswsuppTaGmVxgybjBmByqKzHk7uDEDgXjQ4RwdENm6agh3Q
vjmk1AEr8BASc0A/mJ6M9RIfA9Awv+7hZXRLztY+inBx7WmZv6ZfhJkbeepkB1eVPvjEcKgAMJfu
RwcKRoacfwPm2uviHBmP00iDfQ33bGgoD59MddAq03lwfLIQhNFaPjWRwflrYAGW46cxJ/fh/Ngl
pmZ3S/M8wFcu+RDxSaltmuLz4Fu1emvNLH4i5tiRzySEq49gauDPL0Q7uI9d1jWXh4NHqjWHHvp8
neyLDTYlZCf+sDTVq9UEz5c5J2QCK0BsnBmx1ey0ZWM8OStmRzfPuu3fXcRQVHLBCdjNdl7bnhkj
Nf/lwnz7az8dIPk7Zd+quYaqPxdkAVkEmTTEWLi3LbZhZmgL+XxD+GroODGQbx3mnPCc35cTz+5z
n1KyZdCdI5BiS5SAKBXfRrpfc6m9jSntc9a3kge/IC5Cmp2uJ6IAfoJoCgQW4btnjQjzNEL59mPM
/g+KB4NdYXdZv4nvgzu5GkhEVAZ/gz0YG5ux3b7INBx/MpwaS3bU9emEqu7rsJ/iBLkb4Uk8n68p
pgxt9jRww+fzyHuuhL6K/rqu2w/TNRB9AMjnxokgDD/fLVnAFFrQ8LA9gduGp9Ny6d+MySGcuagP
fXiat1EerHPHnJep8RO/jJ1LC69CszZuuzowX0ARnecKzEkjCfdJSagMoI2Zw+DOY8VdDr4xCQ6n
y+VrtB1Z1LlgK0RoREbOZoucBRNr0XPu3Kl2zac30k92Lc4TZr2+p95OwrsNamyh3gC3IJFQk5zi
kHQHbwCB3SXcUPU5Pfxjhi50kpido0ZIq2ar1sHJxlc34fUar2Nfp9pyONNJKFKtsz57jMsTxUqy
SRHCJgFxw+7Ti/aCholeA8GrTaV+v8NrFUBCUN84HchPYunmqqCMh7SRbDjGhsEGMRHDG0CZALxA
95x0pz9haTDXnBYLHqTlrpMHijxBNUNxYnF/IpBLwcGRBaIBYQVktUQCaFRTVjCUIRiVFRvVg+iE
EzRzMhEQ68q02sCjcc0yaeWOHYY4MuMEhxOQgSPaQeAbVKeI+WBoWKLs7o4rBeUB19ly5D95wyKq
kIvixGRcu2ssiWUm44WKkPx10obnI4v1jbJON1359/9IOrNlRbUlin6RESqI+ErfiCiioi/GxhZb
FBX162ukFRXnnrp1LLcCa63MmbP5DDf2rM9/BNYhawyheO3MZoWpDDqDjZriyE+L7pZhG6wo/X+1
k0N85lsIUfE0JjeQOQSov4coBLgqenvHie4z1nzznQp2u2bEXmnXG4nxg4yFVmcCXHjFjZqrzeit
FSphJ2SQeB2dR4AMkkHSYdh3c8EkWkzXTiwhqI2OEhKDAGXjRrYCVRFvLiOYNpqGHrQM1T6G+C0Q
mEyMstCkuAhSYNnwweiEw3MAB+ynDxEGCOM64ZYwouvv+ZzCIUkJfQQUg9pIAS8sJRBIrqM+5w3N
VGjLMC25k/VEGB/AEmt5Qf4lurELE0qmfHLlGR1jII4JRCasRhiSrFIh8eT1QPZTecWP2wkkygMm
j1guYzf5wS32DNxr2IXl149yLZ+ZrQPyLmwg+eDsMeWYqRgfnrH03vS56TvKKzLUuHB8yB0Pgyyr
eyh36zGT6BlS2YHf+WMhUws8V7gPjyFGi0PVfGDQvbrPjHtp0/925O8LIZz6fDmXxSJP5I9x83u4
bm4rZylxSWB6s8RheLPaVLwb4G6zs+8W1GMJx0YuJGo9baGZY9Rxs0D0TTZ53KrEw+BrarhZk0tm
d83PvJV0YbhLSEsC/9od/p7WDb+FzL2j6U7k2hNUKfeEpEHk7qCSwnCGyuwYmElh+4R50Apitdhp
yT/N+Iat1VzcjxAqiCdMi1/ie9QhgV7DgAefZagFHwPzhLNl22+kEaUxF1VIIJbYuFKLlAPui9j6
w0+JYBwi/zijNIGegBfEs1/1l/wdeXOIx2pI9wI63KZ3FKWFErSzVrBL9wP72t/h+oUL/uiM6ZIK
8tRvxpJM8g12ZD+oltZnMzM7XIwuZuntoSpeb18In74y6HLJ7rzfMkaFxu9uVmvBAN4pvfvHeu2M
moseAfyvwElcTuLhcDUjMND35RBcpqr/pQCiEoWIvWT21LlaUAZe+d4hCUSjpp5g4GTkXMwOe1ou
PuVc/r5q/Ihae4enAU1Jh5qpS6gRqhI/kfsjgoVEXNKHIg4QFiMvQ7zAed+1ieecyN10V5vN2dUx
PD8Zc0A+g7ftmk3/kNdzDfwG6JCv83RqzLE+Dqidy0XDP+mUiOZYLLNq58XZw27f1/u4x+FG9yEu
R8qGI5eFHQsYg453hVcVpY2x2vkqVk5eGWrY4Wpd+56/wlfeoAqQE+lF8IwvlL3bRJmVxIbAXaGU
CdhorkwS7nM48NAIoEeM4JcEOr5iWNezfcpj1LABuqCQCVH5Fd/jmP6dk+M0buVCnDoH972hPy2K
+m7bJkMG/OjEcCde3sg4MQ7ZEQAEJQLNF7N9gDpseZGVIBkrYGw9Cqs9vZD5KaTF8wC6FxX8+2w2
GSuia6nI6Ton0R1nS2Fryi4PE9yoE3Y/oDk50bpJgYXWx2kF5d+zMBoRsBBOTjigD7725OZ/cFxj
og2E8rAbo3Mq5k2fwmAy5DzsOqM2VczTX9vRMZv70/m+urHHbkR8RdDmYyhWWf0SRb4BJ6oGbZoN
8a3j0r/scoo71J/m3CUF+LEV55GO+XY7rAUyNXADVFhxNWql43Cf6KvL34vA6rms/mE1b/rKQh0D
O7uKe+y3W8adSalfZ+BXmLn1ePSKiD3pjaCZH1YaKLVgXvHZ8Th52AQMmAfWH6hi8GBvdZ9Po+l/
E4wjo54UIjzgPC3tITuM2ZjWtIlsfcEOSRzMjZOtRAonBwWi9rOHf/YlfOCIx51442nop6Dk5m/D
PdJIhiw8l31s8k1aiep3kqa/n1GFeMyN9JfZu1hf3rpaXTwFINzYIYlSzGt2wyWtxSJeOu246Z+z
S1jPlw57bVzg7MBXZBtQkNptzzRC3HaonPjxjPaDFvvH2Zc9pCKXZW8+trghnPv1w1XjC0Mms0Ad
GHxHtIl8kyaLX/UZ2Vzy39bO2u7aS0rmL+UgSlsG6gFMnfH/w1NjsEhD8GgZz2Q//0xJpwhJCwo0
skEUxHZESFlv8kKQ+5NI+ZiU7h0GcXQakXQRizf3YbKPQADUAR6f/TdxO0hSD9gx3a32SF3oix/B
trLpg8DUd+4D9SU8U5npqsGjfx6A1WL8J607s33mirZUulME0KJjfTmksEddzjwRhstRJlsUgxp4
5t3hFBm/20xqM+MAdfX5G4XDM9DtcxMP+o6lxG9mIyoLiYxPQ1/sqdy8Z6BwfDLZ6prnOyQEs4cp
ys3ig8MBUCum6I2wPXgzf6o+ZrG9fqxONy6z185SVr0V+HKANzE6wuZM4ykb4+jbw3sAfAPhhGbt
qDCexosgkpulMznN24vfRUGNDTsC8BnahSDa7Z99iRhnob4brQWRe63gGX8muZgBq5p1R53EkSYM
9pjfltbyjWEOPAu7BesM/QDvcgeAnCoZ844evGV27QUWKVgtUyQshE4sXFg8ofSRMHIRJgCUgLeh
hi39w5oZHPMno7Pap99VG2cWoqf6mLkwdF81R3rUQdM46sa0sGIIc04ePhYVQlph2I3LQQeTBA07
ZQoOM3ayESLsaZl1xsAoNYN+ZA5PjFqsSLp4TH/2sIZBeKIb7q9ZxSSPd6eHMh4rTGHcB30yyALt
uLUW3ztxhBRp4xFNKMyzGG4olYLC8V4MMZhHwPhg42hauqPDDB3XIFTXcF2jKfACsIQvRFUUm9YI
6ra2PQ8uqP7UEd8TNv+ZaQHT7yGJhefBrsdgAHBhzYC8MpbbKzqR4RsLdp0uXsaWmQI5oZ7u5eUa
HjTEC1G6MiRAhFtxH9oWVwNg/o5tpJ43HsGhY9dbarjlrJm0I6C09/w4A1Z7dlH/o/lXYWy451yz
G16J3VJnDrkSbE6HfC3KI0zSYFXiPo8SE4ZivLdijK5Rg+A5TpEG0IpTiDmtA4LPACFEyEhEFuMy
+DFILnrCj89YREbldft7F0N6k08xVCBy4fVcTDuxEj8D+Qvtncj0tcHNg4k0gLEx1LnPc22AF3oC
v1JzT/jxlYhC9eTiPg1ScJB28M6jl/vBngsJibmW0IkKhZdmX8OPC3kCw68GGpPq4msJi+kdV6KS
eODI3bY+WzUQDY4aiKPQgQNn2kB2cLZLfosJZ2Wf+s3SbI56Hhes5y3hZiN0VyFkXPjRJIvsXQBd
/wsMDrpJe+K9r053foN76L1xLwEOJaNAZPMd7GOydoRtg3gcf2OJC16SLP8M6tF7KGnv2JMtak/E
yMOGf4zlCQK5/WIrcGPkg33PzTsBJgJ/rtkmwGAguTAcfLKxIFQ7oO9hqZBzghKVIxxnChms/6eT
fmwJa0Xcv3hOdQwF2Myp6l/9558WnFLoXRgJX/zl6Lk90DDx3GPrgAz+jAPJZciIQWjZXWfBvHyF
JmKqUOCySSoWnYaR4yKIsSaAFaPQtsOZtlyT4leDXxDUBhviscY5w8I5g60ACxNYUt0ViP2mz7HB
Cc053bBfsx5QBxRtlTcDsFj2pREAgp8cxju7gheo/yE1sHnURYmAapEoQGWs4ulz/BOZAMg2Q8vD
vG1fRywbtO9ShkgbU7sAgnRc0qqQoDy4pEXy6De33dVTRwrQomCCCyikwmcE8kj5JS+UJ1vdmV2P
bnZ1n7fS50Cdtqxj2KPdEPI9LybOjt9Qowm3suU98JGEWfih2BLZ3Ncr3sZ1Aq7tAWGdxuTa23TP
EVP8kFmq6ExRhNKwQFAVblwO83+gMEBz9nMFXhzXTMGMAeqtK53Z0IXYdPQvXXaa2mm5nLRPZz8l
iUGJKLft5rpjU2xQanYZmuv+PW8smdkuG3JNX97LKzbEGjKUuzIJFCqB94BewMvl37BQRHDLoLCs
UPVqfoWoy/4MuQ1AA67EVBZuJ+kkNGToiKiz5+eIv5nT3NFY+fvxbcNs2NkJC8JfAmSqw7un+s25
6jfMNvrfDrNewkvp9ZAhzajx7zLxgAeBuDDNVfNAIYk0GZewCl+OXBr4A+YrLuOz72wXID3CQwyP
80XK0IRnBAHu1wKGC49RmUubWJg/t1+85abSLHVcSu3CBJOxaVUdZSZN67CgyVvdAHAeATSSoPCb
q9kKT+KC5lhcK2RnEAsHkU4dBx/m6G2MmMS+DXLbKKP/2Gx2wDo6Gao6YEXhnmZgfy45dDaVztPp
U/SfaD40nI5VqraPc/SxwyXXm9mLxqoSJJiT168ZzRNVU1q7D0bg7AdNN3N86VyhkEAHvjjdWSM/
21eiQVwKIuUizEKceajx7+k5kTXAuj0PSv/IEZVNsdlis5YdGAkSZgtij8VujCE+4LmYTWh40otK
RdSUHec03K819r5udko5rJdn5pCq+14xqcapTngcegBzQQtEtctUxF4swEwBVFelnaSwPLDREGYF
qMHtTxjrWKXBQhdjfMSvU2U+JYNFrNHErIFfYmPPXRW1F81cD7kP57t7nWLOt4XsVaKruviQHS4Q
4z5ma1Whk0V0iKsV5Ub/uVVg7wXsylcBnNKF4NciqMkRkvK5BDOgPecJcRGxGTHGU0Z4iiC/q8n6
vyPD3RU/UCIgdhxMsiE/hWh6yqqgon50EPVmjXif3vtX3Mho3xkkBqCWuPEEp35vTMCBI/E+d1wu
sIUK+JIHDFUPMuvnVJQMhJK0AD4YPphgqAJ1iDz7v1MwBabtp1eBPDwwVAcg4ehK2aiEeaThZpFB
+K+4OoKS7OxWyPR0IgAegNQXp6eOx+iV7cN7Tk7jWyRjDNA1II/2BCgwE9GskrPbRoIoAtaSqi7X
3ayRV+IziyPCzlpTqRHDLQcnHxhhJgWYpMdieomFLBdE4AqwMsEyBIpkjzIgRJABYOocquY6XLDV
CwbEBUZFznnCDZXLxOKkdb/T1d49fc02gk5wHzeSht2zgbjbDAURLT0slY4VLIbRAAYlzejtxyfy
Bv24FzYeRvop+7CerDsH/ZvtMl3izjz+DAgWaUCXo9Aj9LwidRFqyYmjaWm8/hQTC0wKAhQZrTY0
gQ+aBlP/WocjYZDG+Dm+zQNsqptnEyVQMP7ggsg9m3etdtKGWmHf8RIfqk+8HpiV6oNGKpdCwlE6
hpPK2YEBDbx95PWH/6BO23Q0YMIFDxhKPRl0LHLUU1wwRhPDzQzGnN13h8DtCSMcsqqtmhoAyR5X
N2ub0XRNPCjJh8TxZFEuGgCBTCHA+IuIV4ldh2A6QdtCTITg6ORu1whffSQc4iIkN40HW154BTAS
BzSJLay9B9NfrNZET8LglC+4c45xOcHnjLE2RDlWIZSYtLt+MnYGncNO+IZbCYAa1GCEo5CohS3P
PB+mSaqQBCsp9MSl4u3bVUSxyi3XXfxo+0sm19IrsVHyJB3c4o+yQB9ROUOV1txGfB58aXGEwdoZ
LxfMVJzjtDGWneW4vQFA4XMgx/a0HdEryTdaREwygSdxaRAUtuPdY3g7mFknj7QLd8ijdgVWaIqK
W6Y+gJoya7rCz6FRQ5WXK07kg4HuLQcdN2NBG3Yev3pQdK9MvSRsQ7DJi/Uaw7NJRMMnfhjlGLgW
vQrWCkyj2BchQH0t/H97KCEhwiLgbrKM8GWY4qoEHZdG2M8q+7zlMIMs2A7g3NDEiAQQXq3C9ipl
Uct6xQ02qjcER2JlfHj/su+is4xa5PqqEnYhvyiK99xOiMR7NkMJ/8oFTsf+QMBU2PmTHnSQH1ia
5FjroiHMRjVbmDorLLxjYSUhLU7aiTSWCEOfyARhW86Fqc/OBiId51kmBeCVR2ZqUfSYWC32IVR/
MPdUGXK/5k14p0PdzQWNcxKfQRK7KiQu7J0gi/MtWH38R2ZdR/MOp4qdAHR+Z1QbBVlI+w8nRNpi
yOH7IToL0OaPLZaMRz7ufqiPusP94Jhe0x6QwLSno1dTgeqmaqgj3rrRkFyYg9E+POEzNgjGbVhj
+0/cYzCkOVuD6sV6YjLmCmiqxsroSaIA3AH7Z8fOuHRV8VokCqyy2ghwzwb7mUBPwsaUQCwetidf
f+vRfJst++B1zE+KXA8glqgswKG5wDqMwunveiCmJWELmjMRP+xCbIDccjI+W92/8pdj2HRIzdOd
/4I/cI7wFl+tCYY3xErax/ER85oNh/ni2KZZEoBWmwF4YBC0cyTBC4M27MN1mAMAjiGAM8BPmevW
0Zx1ohX8pSHJtpyv3QFwaP+bFKbbC8SKp+NCsXLv02X8mGrOC+NfYkaxLyryL/64HwLIh7SdXpEd
QmzdV6c/na2/fx/U6XuAsA4A5q8Y6vGDVEZt9d7uUox8gYUBkJ1BwVRv/6euqIM+4FYcKNjEXwuj
R1cXPx2mbkr0CF6mIg79dV+HYWp/LDXTVjpb1R9Xn1YCD+KL3bIvg92QOAEoLuEbVK+NvMA/eG+z
HYuVP0UZMZ93iFF/tO9WD2eg+bV/u3vDFVjt0U2qimDEBvo1DAKCv1KwP0tzetMXgnsQJOOyeET7
YDy+Oe1+m93gZzY04DTgF6wKh0OhtkDIRS+pOyrnpYMObiwCPOLKeUS2H0/cNHAsp9WCW2KNJyTf
2mORHi4T0upv3mN+8zokrsu9b9CF7eKSDUNcm7dAoN77bR4Coj3h+WxP+Mi7zbxwjpyvfGTvUfvI
/OhHsWpnm93D+hWKV6gl+FeHeIePoWQ/UFh+wrE4MX08QjsmZXSpfWqd4B6dx2rezpeMJO4MIKlR
+JSYEyALzbF+x+fg5oHJ8QNqfuEI7Ymj0WOieTfneMCAac+OhBc87LDNw9VCJBhyluCMacJxM/8k
4ZXg2DlJsUcebvpNf3dl2UECn9NnVt4Lv7bBe76E2sdFIIaWH4X6nKVVoSckVc45jbQc5iKrtIz4
xLTjWih2Uzs0jD1/+yLtBQeEMwG+N6daX602nQ3kH7SyVwdfdpiG8BXwJLS98rD6GMQtk23zzHfO
tqNyUup7p4LRZfTW6wPUgxJrxA+eEBfXC4L5E7dpCIyIV9yz38ItwFBGbTyfD15t1dYO4S12SAS8
gEKKuspqBdqKuUaNGoSzLBPPax4qIjYBiyUr9txvQA3fXj058Tvy0wc8IsHYhscKzNyf88k7pbGf
ICSFLrbVuZRitX9eSbJBJ0Bs3Auq+OXyrpU/UPsYQnSCe2FeX2h0tew8fL4M9q8rqQsV/PqQB+Z5
te5Qfdawt54a8E4fOcC8IPKl61xLIJfl02m9bAherUPYUMY8WyXJ7v0mbmEEFbzdv1s6t4t03kEF
ZJyZYRCs8YcXMMBzhUPY5OSNT4sx0ltN0mdK8/m1tlutCfBUmqaOUfTLDbZwtVgu4VL2psNi1Faw
0No2kGpavDK4w5Qnhcbkavb7/RPBhpiQ7qy+TRztQOzjyUXuCSJUWJOlbnwUi+cKWFvisxtzUBi6
4gkBrMEjQTg9aXrB92uwZtohKBvRv1BRdQOzNDSxHhzLQUgOJcAEmMVpLX4pWAAAaGBRSWmA22PH
qc3wTZYAaMikYXmCdERaTQEQKeRJIMEzvlTONoaCXUOpbFqJaysopnQNX0RD2FbJrNqBCStECuzz
0gX7/t3C6sH3j1QNJyvPOfD+5ETXKR6hnrvF9kL2OSz/b3MKxLmbhWcwsu+8s0ake4rkMaErJVqH
C997W52rW+PDPb4c5Ys9w/UNE3C4MbPvuN2zGgXn0KXbb14tQJ6WU1QsF2EiPi2VvBLJGxcDuV28
c4j74zb8sm8f7mXBrnC0t1D5CKulLCwXBYuQXExQ0wt2RJ8c/e522x2uR1cvrM3TFW516J0mo7Dl
W+8q6GCxtKB8Fp5/uFyEb2gAxo3LRFxpGjbC6wxdTNaKM7zNmyZqUietaC/SKLKkzthZ3JksQrF6
sOJ8kWXgQhl+gMsI9yHoUaIn+9CdmtyMw5JsU2hII3FuORrWAbVZFJI70A7Ho+m+PyXbdBG1UodG
FTe+Od/CFhsnHLaj42BRGancDU2h4feZVhNays+KwiKnKH45meZGdGQQxZkgM20Xx0xayRWOUEzC
8P/U3ew4xd7dUadQxQ3cAu+OfjfXD/ZKE/MaqhiHRpFnwN/cFb9woRYcgUMYQAoswFuO8jdNn9Re
WVbJhWPebQE1CPEdiatDv0OlQtUK8A9gxIQ3SfZ5QsOUY0EAV9MEYKPKQkm35HnOxOtDyIDJ0vJT
PXAcH7YIkTrLIAXtSjAtjUhbQCeG6+aW3DhQko0rj+czcQxYIonv7Ije2Fw85kzn/hDaI3ySJhxI
GLUbv0OhC219EaWV6TcwkHR8bNaf0ygmb1CMliAvDqiTQfim5z/WRaMcvWntIYiCceAUuogdR9Cn
xeIOimkwASGat0G6OpyxJW41Cs3g3XfyQnxFNEThTPS/OcPtxXkQY8DJQyLedFEE38f3/cYg0dfE
efJycdEMm2L4sSfxECEK4O82AjGO4A1B7vBxbRVWQIBpmr5OetSfBow2rii8pEX11xPsTdyZ7mc+
WF4OHahewoaAsYUIBeoWLBbEtepU3FrkDvFnD29DiJU5BP9eeg1AJsRDG1rt5J2DU83Eem5p8aOk
UUO7IoYeYtaE7x217rXzCwJFqGrg/IhOilNbkgmzCPLlAmuUhEEwqpIpWyrwRZruHdLGNJ+IJKYM
WdmT92C6YdPg81mkVRIpUWVrN4f5CZ+PeAxuGM+Wcrd3nVD/+JmTC2X5DtJpcZmjiAVc/RdyMh+Q
OW+8ALFdblhcwp/L+dLQebh8Pu48puvuZ8PCHzb9lZsUk04C+sHFjx+4p8r7wrfZoAzg9KkNPN8c
5je0XqzbyEnF547PmaSkSe62gs8woRlp+Dkj/0csVCdpep3AJvHSRDg4zAuHvhhxEaYIbZTv4cZl
LBAGYdTwb5KED1SZiEZAzrLHitXD1ZAr5fuAkDZ39sbVCfgMXdnaM/CWJcUzZAW4sGhYJXUPxwOF
Bvmc0G6nS0tYFIIR1bbKlCbLumPALQ3xKn7cD45HH7oA0NzP/dN48AyqwFFwQMfvlhVdKcWM0XfM
cOGLA+jVFrZtA/muynDN/gQZicmKXMs4ZpEijbmyF908i2eUvXLBTZfNSwoDHgcpdDwWdhgxvorl
gUthiO2AfEFB4quY8m6t7ED4JvE4MiyBAs6XYstiQqIY7KOS2rE9uNN6NEVYQkHNWA9wsUgWLyoF
49qWNYTz04x7Aj+BDKih46fsynVpMixirZZDuXyS06pzETN6WbpgcK/9CkrRKf563J78daZ/faPn
LAZLzjFXKJ8vYQQpYdqeFMic+NRCJDy6SCCI66gAY/nxMGUSnXk4XRuqjh86CwzjpKk4Az2vrlo5
dWEWZfjSQHuSzslZCiH0AefP1EY4/TNdQ3082i89OKF8/w9xsUeIvJzOSGb39MccTDZEMAZuqJ2W
rnSJFeuJD0kHfHLeinnssmDq7VvEgAtuinAJWRYxGAv6oRbUWugta+yT2F7Y7N9glDX8W/pkqDqg
mIJGatgpGA+GYCebjIErrkpdhvKfSGvcHUamGmZuyuCLOpt9nAo6JOLycbQUSj9KVOux+bQkqJ7Q
zKMZQKgxT/SRy4TEJqg1kMcp8YmyUglcItllTKWkmCZ3dmQ+GAc24WlYCo0NUlmS6bubndlhtSjW
oQNjxy6TnUnh61FGbpllUcrjLspTnEVQKY4DzAOpNcZv7AnS2tCQYcyox2gleavJIaRx/ZJo1YUI
xsgL/Iwxl4LGcL49x1vKiC2tzmosrjHnmz3GMsYKBJjkj9EVHgIqW4UPyliGLqbN/md+12CzrEYf
UImiYEQk02dGAs13vgZT2ta85ASebffWlC8MpYgPeuYCWjG1S587o1fRVl9+6QbslSEBAtCMpLW6
OyHnRhPO4Jeb7jj3MTt9+TDEVDguEuGnAHFAaQPf8+OIUCABwFAkSzTqdlxYz1nXLzk6fgbjYsjH
JIbwd8wNZUYgy1JE9/6eMh8DQnT/7CevWcKuu4j4azjFshPUiEjPYLC3gAP47udxXE3yvMsOzCjV
z7L9FbDamuKw7TiVm/7OTx9TbCyvIWM0kX1mC8VaLBQnE/o0BxrsaLZztk/8JClA0rO3h/8N2rK6
DBcLjrbs1L8JlG0o4LgsTk6CdygUp8agbMLf9Xx2QbbyLk0zXqkP3K4xHvyhPGf7hYqAKQoRd4zr
Em1OfnR8xsgZPpOQeiDdUhKJCSu+qdbjayUbCqUlLqpH99DC+psDFLc2zjb2JjS2IRQfMTCAfw4w
57Z/+nPG2geqrQe1X3cttrrY5aEH4E5TlHLxCZgZSbYXDHIgNJBE02EXP/lTAfnaH87EW46IQx6X
jsEwXSxpZSm+LSqgciwT4euUvX3a806ADQSJbXn+aJVJ4m67Gf9Z3XL7nlvib7fn6V6ClI+GCizF
c7jinHfSpMGRwlEopUMXasTdyt64eEp9cfeMNF5IvrT8LWva6Idgh+I7CP+YmyYzZwoaSCZUZHEX
kwbuMndaLPUlFbhuDG8Qb5z9UAz0WhxRzPrBr8VvbBkwlsz4s5K9dcqzAfjFGzhUbxyoiyxiro45
IyDfz1WEmYRwD6RVAf/9mlFzClYXRIBqMjpa9MD6mLuCmfrE0fBe2BJjvwhqyKNbBeGo648oUgv8
SXA2xymWhxv1asrzuSCZew2eM1qvJduMsTkxue90AeW+xMWSG0h2MSZ3QOLiJIZGh82d540av+vl
bJu9rMFRm5Y8yVRdxFgwCC/7bz7PFSrWostoDQ9P5mmY/Vna8FJCa4S/8rVQGbyfzr10C1j3q16k
oJ42SEf9JjCVYDqeJ1LZHKnY1ItM3zZ8ZMqa30NOOcf/TQSXZW4cEIKcnkd8rzTuic3tY0ZcYpKe
OC4TglX7N0gLP7Rt/tfsDwbfbW0ZMJpOhq75Q9Qga93fKIlLkizTRmJnqNJVlRIp3u2k8PCpjZeW
G3e81NdFugw5kKC0xW3AzAoPMR5ZkN8VRXpl+K5Qc2CL8jLq97CThpRUhKAYxUDUBRDffYf1lvrM
tuP2m2yrC+XbBtUiFRQ0YjNlk4rafCfHx5CN05JPtEFC/nBWicQPUIj1mAScjeGy01/270+nSagL
06gmwe1c2gdRuSYcQyamA9k4nlGuT4GGEyTnWZHAc4Fn5B+G8OTs9J3z/L9b0I7OruxoUJWl6k6w
Dx6nPnm7HtLX60DV2S7ht/DiBEpdtZrtXO5VmNCtSOXH5gEizh4cwVb+EYnl2O/ZhysUVrR4jG4p
1GED3mD+2O3ToP661cmusPw6DxDEPG6e/vZ3h+CshspuCuuXKA12o1YoXN02RNbqmS6BU+CJ+vOT
8OmOQsMjZjTZ81zQe0xebuNoL7GmRICKaxgY1JtM37tZQegAHIK7r+Gwe7PbnhqeHRxorGVrUGOR
Ryjlpe1idHLlTHV62w9zkDZAxhG8rMSIb1I4k3pMju6rFb0v7g1F1p6wYohqw97fqgw37K2Fk5Sn
ETed8Z3G+fJ1G3cMmJoTbec4pD7QDtPl1H/FV/T/j+ALrkpGD/TqnVfOKVsZ6EtBW4Tl8PWw73t3
0T5bvWv86jNxLuw7xqDQwXFTXfKQ5R97WaL2qQYMMRozJWRNwkkcJruoOWz7LUJx+psGcIyrvd3N
AwiMqU38yqanbHdzZfaEvx70tD2F24donYDYFKonc7T2TqDJBxszEPBQ2n93DDdLKG2veWvcvdvM
8LAI/jhU7l1yI77O4u5Xg0okZ73doGjzeHe17YtEYthHYamve1JZ7NKysDtfetgr04AOTRd+LDzS
wC8YDTWyjvPEPW2uKsES/sueb/b5qy6MbxkSX2FGbHUZ/nxMuHM49TyN6cdE2ITts6OO9JF43XaQ
JxTWTXMgW7Bk/VQJWUatD6blHKU0UY+WcbjbJ8qYVQNIjyxi8AWkQZw855P3KcwGmxobGLVylr32
ojLv0Buws4H6OVQUkIU5KVqUB4JB0DYh6JNZxVRsdcUFdF8bNKk0KHiYsV3Bz0YRIDP4jlBiIghg
0NGoAl4Z5x21ChvpL4DAPDxs9pBiyv5LNVZySKkEchxSLcBXVP8Tf9H2llAu2dmZUE8BLLoGWz8K
NMfRNi2MPqc5VUeTo9m5vU2HvDRUk2uEX+Rhk46j4ATRuXu9FldhemjvOGvE3vKQFievhMMVZ9qo
Ax2KxBa7h0z0BsVn6nV/ssjn0nwz8LFbY8ZRVM5DQAp9uuhm9ANpSrgtJ0nFXsxeoEJA7kHiFQnF
bzezUqyrzPQ5SVJs25rzhGHZUTP9+M1E7JoAP9KCPCf+OxeDpMIoXlb63BycNlTMHdqOq0vj3kmQ
Z8DczhugG9yg6Lui2+I2LFGXZBHkyg4zMbFPWvRYBlY5z3uG2qAc26PfbHM2wWN4gafwXOxYYc8R
KAbGkn6OCKiLuaCJ8rZloXSY7rzrANQH8wOHEDKpUDjPa3sBviGs+0B/+ZBV3JRiDCszHDuoWrSg
uUXrVpwt8uOfNGL1226z20fYX9yMgg5OHpdolwAbWlFUD5yFc/vjlJX2E0ZVHYjbeMuJ8iM+YmkX
9aCRQs7mkgp9mRqNyXeFi4z/IFAechy08BorXI3dHGghREnULCeNLg8n5BWn1PkXQkNp7p5Jqw8n
y6gZXMMoafo4XnGVYhX/LuSOVotaiar4g5QDp0s5KpyWaAQV5F2tmcgslD1lJ1rFLu+CcpBaKGiC
kY55XCn2wF25wFZ81TH3ZNDpcGFAtRalJKTwFkYJl5Y1wNoZdpKj+YY+wzHzwHsHq4qzqa2ZyrX9
b0m52TkaWr9oyCiqqXCyIV+oyBFeKV+DCRVUmdWwakCUf0KShrx1Rvi+FNj9eDVmK72whveDV4JN
SCDa/NRxZu9g5n7uEJRWbQZsPEP7r9UlEvmTtR4Ih7oy4tRrHrvu1eJaLrFxavJHS3hRy2e66rB/
waWZqw5Uatu0UfElfL0cbznwPqkBimBzhFCtWSsV3yhGLA/a2YHKPeU2ORBy/l7T7vaSqGKyxuSr
+QDBL9YHnpt7NMdvYA9H11FUp+zNVtXF+bSMunZL0jc3HLBW/7XlCORrlmHCbvLTh9HvocNCXVRH
aQ82PeXhGcUJR63Rro0NCFHLaE4E5Mu0ReZwFBNQ/kFqBI/qahJqYCIF6OvoPoKaSfFtOhg0LiR3
v6YHbGvkx4EBGvEd9jWhB75bWTYpzK2/1tsyAdM9JlkjwDoPA9LBvPzrEbVkqB9nfrc/D/d9sjSS
OpjYHlVc3egVdtQX2OzpAlxSt0VUnegQdggedEZF2C1hLUDu4imlBtZGB/bpLutHKRnGjOr8jXhZ
N7Zbb9vzYZBUHi5c7Y+/52kcw4xZfbbgvz0W94NCwLpDJJXh99s63KXCxoiMRbbzFuyLPsQvwCeb
wpDCvsVM9+suOFs8rDeOVgF/EgSFkiE4hyQaH1DlWfvJL/Prt+XdWUnCNSbHiXx3E/ek0qadp8TG
zlPIkmqCv/gaKqbXW0OGCqf3lqVgaRe3eV5/tubswzokGPZF86qTNelSmfd2iHQR+T7x6OIkbTzl
pDtgsM7vTn1w9TJTyhq6ZQOswrgJk6LZmnQeV2N9e+1Fmb+E5ml2/DXcTl4GgE5VXif5+8jaP3XB
Y2/Y40NxwWTEci4vceerjMW3bQjq3jKo23By7oHXrSqW20umW+4525xmDbA6feijS+TB3QuDSunH
irPgCxAW9ZtXdO6wXbn/S0zduTb4mWFlDTEYdsR3oAXYr8V1ghxE6VHbaDTBPAW8n4DhCF/L7qh3
8XR/yWUyN8LuSbDuceHwvYUBLwJRUY5hG9IyXms+rewmp6c4IDupvxslGwSxUoYfhapWmdcF+/PB
0jGhxvNTm+NoAQnRFyUrykD62iclBTbBT0gRvohPgKNMVvoRAdzFeq9Vc/nlqD+luwRyBcdz03y0
5VyUiE5Jariif5/SliOmx4lPVj+1HhDrRl0DsyJRMLQ/sMM3paEjlsfdStAyJWyxw76Gu7AHg4eD
sz39DIAIIsAFmQRQGe3Zqq0GOl5YKQOkvbwp/qdnTrqI7ebptoxzV5b5CPGebMvGpXIbEDut/POF
BySfVxCAXSItYIwg9ifbTTYqNITh5s5HpMWX2sz4SZT6HZedbOgvG3L7/RIHqnkXlSSodZdtpmQk
NALZp44FpDEeeS/hKjL3tVxlwJB94ZJaX+Zs6PPNpotm8veB9xSxhj981obPe8CJseMUOS8IwmMY
p6B6RrJ6wyxoTFyXjThZoZUy9n8XA21apUjmupbNjdnOH9ZDdKwUEWYHEJ2pnk1pz7Y0Y1s7YhzO
1bH9TTnz5aKi8gOYvwYxS3lPua88KaYvQHXAIhy5/YUDb5GTC10pJ+guSEH27qDtipXWcFNpuhj7
cAo9G0byyOmx7l6naZLFIl+fB2rHGeV/Pflr8e3PiQXVvJfkVGCCuzf8VpershymWBGK4Nl3m3P+
V0EzyyMIPi1MrJ0R6y6VMK7p6XIIYZBv8PLAgEGALuNUn8bUEXKlmBgyX3OXa7lXN0IDOy7m03x7
OdSbQKpIlpvYzlnlA7P0D2L+9GyyalmzaNCTHHhrib2E3XzBKdqRNPi2ysraI2PaD87eA+ZkoTnt
r9nWrd7ePWDHdF50q9F9l58ak24ZV0pAL0LoyWd8bcY6ia9FVEGmuNglhMu9vfNOn7C3t27JjxNa
/aPpvJYUR5Yw/EREAJIQupW3eKsbAo+wMjjx9PtlT+zpMzs9bTBSVVaa35iwwwyYo5ItVMyx9fzP
B52+fjYjQLGHgL/SuV3lg1+ZqIdWF2kfOjfkabc2gPFQfewbBkI1n3WzPUwLpGzL4Ped6wRjGhyz
zi94QxO9OSowiVZHOrxvymug+JOfnUojnTsL1142meSS7OgasxfoNKgnmrV0bG4tFsF1dCmj1Z4v
hUDMkCsnWSKfpnBCEag5kH4YM8jk5TTG8qqPPeCC0t+nmQxGDB8HDpsFIVSWBBcZnc0BUwVmbyw1
YAScN4RcRkZ9d9LfgNBElAZ1XAW5NRsqMB22ITBiGPgpSoOFx4NIzMKk6bH/+vsS+HACO5DMS5TB
RCmsDSn2GbwDNwH0PTqOktMEB74+ghWN2mVCpeR+BwQGotiw5wCEP4Z3LA3+rAUwJEACsjtz5XH6
eU6+BuBW3AyqXuZ/1s/ANYBZdUM0pARmy1/C+KgdZF7F6KMbdkNjYZCYlowOi7XA1/IgaSP8yY0L
P96bLJh8TpB7pwHia87nZhMkESIEqE/PCD1ZkZ1CvjPkRK6d0+CJ0xRgNEbwcRlfeh90xsRSQuEn
+HwkgHiR7X856ZteSftw6XHPOGOqmbiQ4M4LzSYPrrDnUdrAazbMY3r7SBmJspto9H9dgfnCJ4IS
IXOPk9egcsGjFadrQT/KqAffHQwBu8ME4S9g9crf1QI/xiJoWjbCHht6SPAunE0D+qEEXJFM/jHs
vAFFI8v0zoPTAEDfAcUz64zUZu8Zi8DGM0atUzxxZ7SjZYqJO50eDxdMWpgIuAKsnOR2A76BNC9L
E4XgPvUvKctiVg/pukV2fXA5YxanGD9n6gxR2y/4rzpsE+AWdHM6NmtTF+SsTGCAXbP50YxOXI2Q
OCJoM7OgxpxkkRjG1DPR4xfc83NBNvUr7E7K/Clp9sqjbWeHEnqKFpwtSm0xebBxlOBhj4jXMu9Q
QTYjKtq1copFvWUzwKYxzEfEtCC57you2D/dpA8wUqmSBlXyxu5BiAuc8eTSOtzbm5wuWAM9Iy25
A+a4m9sYUHxjpir29dBsmbE+bHmxlmbWb3j0GJ92Y93Z30HKi18IjcGnqZSWaSDVT/SDnEEiyilw
Iu8N3gVcBsw6pnC6tioAcb2PfmxCZAFqaRZIaee0cpMZrpgABBLDTPBRDGChY6SgrlMxFFxI6JD3
IhZUjXHCgo3Rv7Q5ivYT9vaiDsEGJLIS0DxAEhN5BkyAUhZRSQ1PCeJDVhdUKkMt6vnd8LR/b23Z
CS9Yt2sGlouF7R9uILQ6ESnzbodqqfs6CNkKgZfBC2JIqlP529eJtnWT5poeKl1z9cB5lbg1Nker
gISIyE+64b7cV9yM144DRIGxdAeEZgnkr4++6PDkAkRc9T/2GR92EMA0Lkmb6ikKSi+mxi0467gp
MNaU30Ko4rLnyKSea0CO/WG1wBtsNU0EC9rAPhGQLQfl+KLZjHyfm/ztZlOhxKsBqRYITIr686Z9
5tDbZ/sC8T3pnSBQTc56psFLiOTytdwNw4C/XjRzXwv/HZMRSZMClwOMMTiTk5Y1cRe27b82QzsC
g/BAdRJt2DbebIwtwKYg8q5EF1wp0fh2OPpi+AhU2wlHdU5nlaGDA+51WtBLeOPByTsV/XGUIggR
WU8Rizsm1/W0CalH+MeS51DJeMGfcxTtKigB12Vzhn+wOkMFAU3yjJkN1KSu2d7n49VlgBILODu6
XwRPJOqAh0s5QxeWzIVQzLhS8ko5huQxeeGjUz8b3vuqampQSydktIZFRotWMX1MYFbSt/hYoDhS
dHQnBBqrz+WgdKdpjuGpP8zGDMAABNDYoCnFKEemLpdhNnQT4BFzcPAgAwS+Syhh4d7RX5MhyIR2
bcilB8wADYTsisyFsh0NFNoT5H6k9m+u2CTjYvLCvpti+tq3NuTjbU6C0475JUhpqnEQfqdEEt1Z
auMXoJkESJvZAeUMhxxzKC4ws1M59SArWec+G1PZlGhBMc8kQ0OtgtkYzlqK397f7U0qb1nnl2XG
HS1SZtiwSyDTcIJ4ylyfI3dxHF44Bh/747Ci0Z+yxatEiTZic/WZEf8Hws5hpDzUiKh0KdHCD7E8
2/6OBPwrTEagA6jPKaQA2HO9Rk3cjT7MnBtMTlbhj5DktRY55rQoqoYneI/fBf344SfKXCbjSjAE
NskpUyOWwTSNKHt0d7vOkFGaSmIGb6eGWDOh1GY2vle5/fjTytGPNrLQtzafvShtNL+sflpwkFrc
BlZBFBVce2xSogbVd9BnekJ30t3InWlYsPWRmxBPpIwd/kAVUYx6XEyQvEHu7OnZe4P4ZUsxvqyC
rt9bIjXofSATx7n/pQYcHdN3lE27y85gPzA9zTO5jqORGf8s3attJiiVO3g66rbmALC6QHjPPUB0
Wsm/rrMsoLXgPrZK8usVdhbcYsCw8X1tQNw0G17tat6SATPQPMgA1dsifxoIlPASQJlAFixApAGl
7jeBnnlXbZ+Ij+hCWaqtIT+DXAVvWnfOc3XHeOIKDEMGhsiHBiqAY1J/jQwI+YDqDt1LdBEk3T1v
CPrzbN9ZqoOu3Z3w20jbUMVRDT43HAfw8ZKGc99A84jL6IEK25x8eaokJQgAcJSpwXgWhBFCN5qT
06I8nA9Kcp43xyo6CjVsnDFwYnPAk0UFUkPgpTrWb/792YR3NArfzjlzaY5Mvw+fllqNpuzRhDGy
GkAE8zVQ9jfxabiPSbpkqtLho7Djp6N7YCnbNDisT1zw6DMVlB9NHbIJZAUGxeI7fIfxbVL2ThD7
MCa99x5IO0HQopTyvsN6cIxpmLuNfTemdcIpqVv3g5GjRFm7f49ynOheK7zRMWkNQT0vuv0uYFLl
cCXptp4YrbTNVma9BmLwl3v3ae3f+ioUN1CyRV+joB1mrniA6MsrZaykz/BRSYk6EDaUJQjTJON5
N5ldItIQZc8/4xeZqyBNABT7DUjc+9h6iE8BREO7cXjF6CQEX+REdAuRFLSjUETiQ0xctfDFKpRf
oMDv1fH38HbgizgFC4iJjWqY5x7SkYj9J4W9RXvAgYGJ62O87K1LC8ADgHmYTb5iLfmFWbycfpOj
hYICbx81W09n/SHHkxyDJh8qtRIFCXJQJtCYG0EzncgBXjtE1rNL6OOSakhpiOaJaDY4dB8QcapB
Bh/JJvqoK4+K+QfNxFN6HFdzfXmCwN/tVRGOrAydDWT7LtAPkucQnCkIDdpF5bAdo57nFkHTLtzm
5Owft0gu87OVz/9MR0OupEM9PzBD4Byr3slco/BxN78hRwdL/AhGVkyyiBm5q4guD62WCy2YE6Mu
EV6iTzXtsJab/dwfDFqh6JzAv1z/wL2rFM1Goieq+YB1WNnHuARbVDlZYCTGFP2DjLkE7xZBC//u
f4fHF7i0jt3GKqUbqAyQdlrbl46lyHouaZ+eT1buN4NnqCcFfb4hE60soCd3sll9x8nXof15tIpl
h7cOBD2s/ZffwUbGCEQFJpziWueo8Dj7Z+c5PZHBDXAfCs5egZag5N+RzjT4uNb7l3U7XBF/P2ED
UzFs9XDOMexjP08y5gIsWkoJK1ue/JZVxV/A0L3GcNmB3z4QERTxBT6zOPgAz9vmBubTDJQ6fYnk
NNUH0I7sei7Wxy10bVpIcf3w9vVi6UVywohWi4h2Hum82DpET9Yr2hRoyPQb6dPJYL2CU7jZYkNc
xadR65+SRmN4GsmgWDDcuCBn2ANPe0uWkpF8rVwzt50+Eh0pDVUuZO+cWdXTyXvK7NlDwQx8+v7k
lGKiXNuiG9KhRXk121sl/JzsZYtljV76zc0A4LI9baQ6SRPPogYqTCngrBvgZE+UOnBdMOJWcAY5
6LUYaCBat7JK97ksXRL8FbN5+tQQvJWdvmsAsgDHffVAFd2w3NmrmduOIHVHF7cEMAQzgeO6zViT
4xQyD0xFRC3B1ES53Z12aMN2h9HC8Ie3FTSDsTOf586HNiUGZKSid41N2AJdAp3QeISr5Xej+DSC
2MMQz0UxBdQgagRsOTAyMDSYYRELvAbdaY5//3i2WWs81INpJ6M5S0+15Iu6uIJSrboEdOLf9nTu
jJ4x2u8HMfYctMCRMSKHQU8PZhewN4Cithyc4iNHY+Ud76+bPPojiH5Hcrj9QiN5kbC8PEgnaItz
ipqYWHlLDE0I1G7Fi2j3V37lZsGdlXW4tE0RaGkITUgnjK4LXKIA+4dPx0gu8S/kEB2KBm7tioBR
j5v3sa896Dxtt4XokfwBkQ2xAFIQu4g4I0S6JnSRbPnsmJdJY9h05Uxv99VxAQ1YTsouWxIlHUdE
x+RvZly4IzK/h8gYIazlyb/EdfcEIged5L8OKG1deOmo79FlyhD0uiGRTaZBvxR3xUDok3zHls6p
QFkxASQXhFlPxSMppyRv0iVEiPBs68hcyZCfxxY9MbFDJZuD5DkF5rRaSq6NzA9yLNxR9IZW/s+T
PYSgeAiPAe43xQ5IL96VUI8fi5d7n4nwDfugFcJqCtbUG7ZA/s9hO7oiRnH1GSQ4qGrudH4AXo+t
e5dAiFCMux2iWVBvRclJnkYEsU7QZL5/T/9FRh/a+Q1BHA0ahpwxx4kxPOMMoC5W5nG3/k0f7hvX
L82qArENKHv3UQPZpI77c0poQh0fZAFRqvRu0EKAzHNYekD7cUwz6KHDxHRoYtmgzXCxwqgbqRe8
xaBQncKm346Kpv0eqnEZKo4aV4NXcPJ5Sc4nNpCMbnhf/lToShdINNeIYPFTGKTp4W9W9r4zeUXy
/RY/pbAsVLcRfoK2fRM1mbDGqr1p17H8RN4jj5i0YTyJ81oVhBDx+KasKfkQ37fHoEWQwdDD/QTy
dQXOyycoWXGAKaG3w1mC6YWVggfGf8N5ipNczahCPOKPSObeSQVwL+91wAgtG5MKy7K/b7gGFAsx
OxVibteqIEE8oVkyLUd+QwL6YwN8sCceYh/c0rizBO12pEKxuTrdTUm62HEfg6s421VoooSiKtZc
vGx4dE/TI5tF68oaD30oCtFwPB4/3KflOGf5ed4wkbdjxh50tIbDymROg51PnGGkQIUkwyMpcXJS
wVGBRGXFAgdURGEO3RCNPRGdwrdXBKLxEWVsjCgu7MoQNTa0AehE9lGNBqQylv4xOUek97API4tb
TTIEgjoQ6huOAi6abzwj4G+JbMMjUO43RuOMGqeSyMoeFSZ1ByQ/IySbzA2xhJOV/oEIpChCBpam
nPR23RsEW8W/0EWoUKMQO5FHihAWo4gh5RKMaiqdOyqMCMfOxaZLifg5yqd7v0ooyzFqRTQcSTu+
gDQeHWyI1mxlMUT+UWmh3OCJjStjVmzJbiljf+8ylCvR8l+MUxgRirhDh0slxfHKk+6bgQqQdNCQ
FwkEbY/Y9+xxELv3a/xBdOAJ/SRj4oXAN11dfgxugwB+5GMCEg45PtEHRVPvX19awjB3hgHkvxck
zHHpnj1I6qVO5+SlxpEPbgXoEqIOv24BBnNu+IEi+cAfepioSRYMmqCg86M3ciGRvROGokRGSfze
HNlk781lN95y5UkL3mFhv62MhLB0JBl92Zw+ZNUkWSwhHoITCSkEzBjIyH6jH0pX7Qm1O0nThfjx
QFVH1PaEk7XsQstsuqv+G4NDeRw5wuYEdKqptiuJRFd02mivm1PUqQlgZ4iEwkeU8M8eRJWNKeii
nMGhIm+v0RR72XLONKao+5EnM82AOVq5mNbZ2w6vm9OKrIcc9k//j6nbHCAaLwbHKvsTNKB9klnB
Z6O+dWSfnCMxe3xC9JKY+SJR+fJLW9j+/4QTf9x1kT8UN3uOCxokQiCRfQB8jlN1O0ftdTSiDwLA
XcpryMBSyMrwNKVLQe9aRsnSypedJkWZgLbQqSYQQ8CqbTIi1IRMgMHjQ236QgEsER9/es9EqocG
/H4xJxS2HvRE6FYXG0yXaBX1mMQ5r4ApKJAqhQiGqAvnJx9/1xYUjAmPDCa9pXDgylkgumotRBF/
5L4txMXkpsnpKQA++Qm5VnyXdQAD1myPGU8Z4w99WMydoI6vxPyjR58YE+nGOOOzrytOutK9lXY9
jQVmCLSnWX687ZtD+61NN7sLQhxJYussSpL0lX4+qBbOUxYr10P+iJRil2OpFZ7IJ7hng8Hg4w7k
y9xCSTpFAGTprRDaCaWEq2zEy0jYh4i01bx+hRquudU4xCTVFDG/R7DqyzJkREB3dbKhQ4+hLMZD
gnUyla00upshni+hiEY1QxWYMOz4oXxN73/pbgi2FZVrTLbRmTrg5yXYdXmn0gMSVAuzQ/alIJ5Z
LohUYrkElvE8xgyJgpwG0c+DwroQVIVcaxWtU1lfbJS4kSq0buko8PUXs3rZbT8vh01rE6l1B4Rs
fqacQDvZ+426lGk8QkhhGFKTIhZTspMqVuyXCyMbqfjrbLA5uJ9yLz92e/E+SKkxOPeaboYsJNr3
7KLOdvlx47g7/ixuZNfk4H/ZwtO5z2R3IlGODKK8Sqr5gDXQnw94QYQKa4vesmQrgKUIB/LCaatI
/FjFlO2T01xlE4pUrkQXEfsRWRlR1JN/S2uvS7vw5vF19gX1AifNv8OHcpIDQ8ILfRPZwW3ATiIA
gh/p/OnLOaL1TnOSu7/VIg9toMrbcDpLkapBAodQh+Mhf8RGMfu7N20H1NFa5b8Z2G7madDeBKne
Qp9Cpk2C3xKKIObBYjfQZtESNzlS0G/guBAFgUZPuFnGCBSIgNr5JUH+FBwrIuHLdIockDUvM2l5
ZPoGtJnFern1N4URrPZ1UIN8+sar8MioUARV80lNV+pndw4lhvBdr2FMtSO+0zLC46/0+nQYF37t
11qFJ4ZcExqSjEnOA7EU/v+BRVrl54o1svzJYyTuAC7nAM6pyplRnToOgjKzDDDSAUizzCAWjFL8
nMLp4qr+GGzGxTZyPtV+HhbA57Do59a4RZoDlVx8z61/gebhWtR9VPhOTixHDKNE0TTk79ah1+Mr
ORkg5On7nqxufkafghwPfjXsBG7IQIRQzhaSXQ4pkL0jllm+TzcWUAMwFKbACAUghyEqF90RxMca
zqwYxWtg2Y1YnOD5Nf+Mz+pH9ADgl5I1JcX8y7Bn/mg5No/R7Cl/Mht0Lk1RIPgNdqWtELWk5Wrz
5B8TUR4VZd0fUDt9At4D26wG2i8MJAPKV98gcQHTKyH9S1+NrCXIN6B+kSvxafMnjRGUs+gh8uGU
Ufyz0dtLpQT0RrR2NfFHJ1m6hSK1DDJhLrnJ3c3HcnT81RWhEKcM0qT+MQWCYEroEzleUHA7NIlo
zDPCJiOiY+F1BwQS0COkPPzEKwkoGzh4INTRUEaJCgjKBPMBGWEcTRr1ZzIfpuR0f3NwIPzWVJvj
AUF29AWGTvJjYTZhBXiden30gu4MJQCqq5I+sV2wCmFoysJiZgkYkpMIwhlt39qRIWavG7ZnjQVG
gciAaILOZLFbzxdSE5mL/xQsF5p6SOiZMyZ049By5iv/ac4/rmNIc+kWx84jWFYTjduAmoRTnKhO
6LJxYA1FnMnoo/kzSxZWL8vNbMU3PpN6nIePZdcHW+yusPb6QxfPV9H34+QEpfFL83AjhFZ9tGdR
QkUvrR3nBu/MLYGD8B6eDHp16ZIr8GNYHIuUbjK3W85ZumGhujLfVCt357c+g7Zzr+E5vfXzfTau
N5dxiTftvjkvpy/8adjM4MIoQGnTtKwpApVhe34Z+3V0lVSdtiCUMkCzNCFdkfkQbhThZCZrkvof
qZajaNslUkZA0adUaDBZY89moFvf1NKH1hamKy2xcTP8LQDhZms8GrbYOwC5cnO6ntty207hoIq+
XHE40WbMg9NgNVS2L2pAJnWvGc5GOMW01yCB27MfGd7hAcZuAsxAX4BIb5bE25Ot9Thf8JuhqU/X
+rBaqJnZXmRcFcbItIFmJzQeAcEZ4hJjYPFAs49O72+kTn69H9h7FVLrShrNl0RDfP1J+XwMGSy+
7AyzJmOjUSw05r8AIUDoaYEO9I626GpYsiG3gGDpg/vqsNW/HEQgsAOeE0SOZwT60hhI9wvKUeMN
mekR0Y1hu94ghUGKuGMJduStItJWbL5LZakNsk17VB9p25xUm4IqI9moTdwkhJxRIwNlM6MF1TAG
6oVm5pVIWwIPaLgYHsDVvEVft8n8FZw50OZ4RR6J6BqzLy7LIosemBsTYBJ6ImV051g7olc0aQ8A
Ox4T2DnP6IWZFT7z+9Ycsg8HV3pqWN+5uizxxfuYbQT/IA4MqrOt7tBe9XEsWuAP03SPTyz/UFBy
kPZ5KL5KfMuxf+l9cgceG7ZwOlMfZPy+njq6tSztY12AnlMwIneyfAFH+joAjbspZBdG4e/FcVZu
q7CorbaHZQVvFh+2iu1YgnKrnOMMsQewMmOtsOHnNKg0cYoWyw2x6Sjw3upVh2ZPG7SC1Z7FyhMo
E+g+MRxAnqE4vOGhADuk8Djg/4HgS6wgBARj/AL75D0oQiJVcoy/CKVXI1Aytxl6nlofdOAsPzlY
fQDpWAP2LmkyAaiJVwwCIYGi4QCPz/siu7oaPaidxBgIk2H0P/Pgx64dZ2s9VvrK1fpCPhMtLyaf
q8AYYVpCQ7pzpoTs7HLD7uAsCH2OnmPh0d26QjwbcZe4N92ghVQj/aOLV8JexF1we51wf4G7D2uh
JTb6GWVC1+q0PA1tWkbmtDTF/RgdnQBw6xMGDDDs5PQK8VUaMdj8yCD2Ox99dPSwANuBWGHUC3Cp
v/l2HMWu9+zp/QgZ6ms06I7bimUsUkRMoa+MI8ROrfaIi4p1GUYxl/G4uzmZqwj9qggXN+/GwBwi
Tdci9iqxEjO1BsaegWZ440cw7DBjwpN1+wlR3IyPYHPX1bqMkfL/TPFqi7pLSnsmMc41wjWtV8Ys
94yEBMVWUlmQILl1pjwtCYzQ1NDeatmGeyFZuYStEbCrrYrR63MJm42BoDE+ExM4uAbV+js/Ok8M
0l5oPdWO4RYd4F+XGd9thzl2KffBZQT5mkn+xWaUo0UrWBQ8njJuBbDRPqDqUcEkotBWyEUJgv/L
Y+yqHufh2f6AGEq4lIzQtUhfZOsOCihYqrGQnoZZnazXwdgaLpOIGgdythr5HOA5tLRBcratE7aF
SoT0SNJhu7EoRKyStitq3ZxmcXv9GDIJXg1AUAAs6wTXOVOzKTP7nrZr46NE14dz/mQaCpvOrChW
fF51c1SFygR25e9jkmqcpedzDVeFg9V9WnrIwXqcRGeGjruudV0Q156LrPczJAIRh2rUspFt3RKw
2HlfDru0Mc4ZY7yi87SgEUy/hdeoWSQl+uSyWVEbQqDhNvS/hvnq0lgVLkd3XwGH2/4mGTzIn/mm
QcG7WKgIBZ2cFYc3z992n14Ld4uXbXz8x9nlvKo2vyUh86eM3oWNcnBO0nRoQVAhMHZB3fN+Gu4H
6OXT04+OhsIeWT5dVxypcxhpSFMA+yXT3v8SbdYhjDJUYjK+uANAzQGLWE9k2Hf3/QtjF7PNPtjX
4efAndLb1gpvFTxj1igea7SlUaTBLRGAYW5hDXk+2WSpKgpO68uXkaeDocqU6b9CfCsAPwHp5HbC
2nqP6xSwfMVMfFayvqqZSq/bPUZwCdCH1NgrUFY33SNC5r/KfvL/p99cd0h0KUfIVhFgQ5uGoxRQ
J2apTAQJQDfYu8PyZoFs/qzfuxJMMPNMeK47vvUgZFURIrqi3cf5VhLLwOagtIdukGZ3YBzBSeE0
CzBBxyyiGl6XeELMAbmKertYhw2NzXcl8orUs9tX+Bv/FDyRq1mN4grPPXwHnUMxu1MEfEYII//5
8wD746AGBEaYKNuw2BB2IAlgXqKj9wFmCJgK3EXqCNCViNNgSMAKQ8sXmgnMXlNjoDSHrZ0jrW0p
GAfuuvSc9uq0QhFxovbbjB4PIM7wU2ACSitlViM6RjFdudrJ4Zaz0uqf1SwsHcr2JWgUQ0RW0OTr
oKqdHSh+cU/tdykmUUnv6eMqvNC6JFx14Eoe110EjNgfJw+1X9aocxx91oAyPuAsh8gbfidILV1E
tHX/RKgx/SQ1SLF88iogirdelrBw1+Kkwea/9h8hILzurNXGy+kNf45te7fUJYjm9hkpThiTzod2
2MpuchrvPnQmRt955iAxnrDJ8bOzeerTtpm8d1gxVqCG6Xw9oP60IE0efXX2jlVLn5Odhwibju/2
eXeFBvRk1LlD1O1kC1CuKsg1/qaTrq+YcJSgPM0KH5ByzbHLSw67bHaGzBYGZAbykEf/Hn+3+BwP
FBy0IcFsOsi5weFXnXzQ8msYIrik+C00tBpWtc+i6w4Ung5Eva/xxhm4cTES0h18E2f3GIFN8DzJ
kTHSxyeCDrkBYPD8k3MPu702cr7HNTSlK3LR+CCPQVi7cNyA9Zk6iBCchjcNPrVeW8p0iFBExJjR
3Jf8jumLf0ZNcdO1GfOrY74xfAmmBvQ43CCVtheSU/g2muXguftQv/xFBp2H6P1IUgqgiCgW1J62
vG3acChxZZ+S+9BRbVdoGFP8knkDjuXkOj68GgWnDFaKTXTpeKddG/FpdoEcwCoEv5dHTtihyGBQ
DSfCfjNs5ttIsxFEK5/PC/Jn9MuYxJVw9DjvWn3i5qu2L2pi7ABqWnl64VZVPvgK7CLV6MpSS2m+
3+ZP9xnrMEONuArf2GpieRxy4I2M8WXdHD4Xj9k3UpeGc48K0j8SJhKD7vAdc7/giEWUE73jqOud
6POhMRAcEajdvjC8b/lldI1WkyYWVaYBft9/bkA69ImsCBhsQYDarVGBuOHgiVcs5go+Lr/+Z6Ye
DACiTwr2okeHgjb4D/sBUYJr9J6ofHJWEdhQIIrgopBNwetRaKoh1WxnSWtU+vc5OU4r0v06yaJP
ekZwt8ndijrLr2gVdzgIzPOysZDqLCeVAv6r+xnkohyM+5Rjc7WEBvRDTMH+DIz0vq4Xp9kDCrKj
7gwHERoSq8v+3AkF2o640bwJcwpjxc0kg8tpZrQFMmoxM2PKfxtq8zeymhjsfHjiDa3NJEs5SwHI
YUiJqRLjxlVcLbG8KjfHqYEVAYND77iVKVUV3wIj/XKp4orpDPJ9YFpWdkkV0bHgGPBahaGg+4+U
oja9pG+OejJosRo6YUxudyhtaWmaBBYDxPjK5eLlCmrPK7Ik0EBA7WOgpSysFr0a6tW6Mp9v60gp
gSZ01281e68Wqq4Ar6++8o3eTFi+EflMCxoVOJ5yWKO6PCHHpRtv358O2usfqV59JDIkjV4lb7Sc
BIGFushzlw+EqGVy8rQJZyRHbxtoLALWgD2b1hUUGMJVom6Z/pA0MEB+vTD8I7hQVYYsUYFzp/3R
HpY7fHfs0ID6Zwm6wZnorPQLbsN7ct+JN2vKRlcu6Z+APpma6klw+A1a40izQcK+yCyjqOOha/C2
0/uOg55AxAAQdT7EoHxCkqAIM7YlshYDqK+8Zvq0i/dEnfbbM24y2AidXhEpcviqYsTSix8awgam
89vjjEO9k94gCXKCIsm0QDrsQPsmWmi6z15P3QsrwMxGHCV0XJtJn4AKBjNBFYXbsLlDMdncRgAm
+0RFhJ/NaoS1lb/RQI6/6EAXVgpGOT0HgETRmviMwJsAf8WAGW4YpkuCwxfyKpwELoRBuc9AR/hz
myvvVW0FnxvosOYatQSyU8vAoOLudAGQKFbe5hVzmuGrHpBinQNStoj6U+F4qK0FVFC0CKLudIby
wzNALYsDNgJbZrCuQJ8tEtCW0QuOEqnKjMDy6wuZH1wqkhOAi0ncZ681GldF2Nc24CLhM0SI69AK
EImt+tD2QNghe0XP8EySNbit9QVrUwiU3Ab71gPVjK7nDWEBUCd/vhWESoRS+uQGXQxZTBYe3Nwv
va0z8A/6WHfOBV4IvwXHfaZzTC/uSBLISuNZZOIAdcQQyF/nkHJ7GPVBE2a3ykXK/DRBNlTSNAIg
HKMZTw0qH2uMaiYw6megzr6G79JFYazt3tYJz4X5A8Bnv5siqTHT47OFOSgLoBXUHuIs5ZaV8hLh
KXDufdFaYHowoRegdu0ahX36Sx1mWMYciw2h4hC5HjS7UPNGQW4pA6TW1RZHvu19TkyCwin+TvB0
ptJWazVsPG5a5mpGLpcVUdvRNecEbqvtMYmigrKu9FrYaOzVb5E8c/hVxvonPu2IGBDokWtffzQ0
Foo1EHoRz15EeuU1dWGW6mMV2l7dL5sAbfKks0LK43oaQZ0rXUX3X05WWO0aqWhMzjvJCblKcjCd
ecDdWCMk+7GLQ5t+FmoP2o5Z7qizQt7xDEZ3xurhdqiz6+4dG9sUp3boFnaDsHz/k4940K+kTIeE
8QqH2JPzK0hwweyl6Ao2mJgysLQi5PRSOtugr1qbySZ1JfqstIjWj8bn95g20UtCDjfJVthDKHTM
7EtTiCNkMYQDGFoWSFUXnnSyEIkfqlLExf7wsPh7ccvoENdW5G6AsoKGFjA9eyHrWgtSY3ZTB4Xd
DV7sHnQQlO1/QOPJ6aBeA+m8sZoIDEVtwun68YLSlJRgUwapxMMTwXHxufj0od9A6tykXMjeSFDs
ElYrR0w60XxQzwxGVOmpsqE3l2vIq1xNOboFJOuCcf3Ni+mknirYgUEsbTkCvhYnuPQL0+G0I+34
oncImfYY9dsXc0M22Ezo0PdS9IUWsr1QSSNpi9C5KPa4vdHjPCM1J+Zrd/D5zyD9kgtafYalQs4T
55rJhndeWKxdWTksM4NI9h73Ra/4VKElfOulVE2pYRJkizUu9YrdmqDxYdsLFsPK2c24JNRQWGyj
L9NA5MzKRbCQMPrdikQQMCRSHOmC0jArYNJdl2BdOWiZSJTLTLea1BeKsLk5ZDjXQFbDX8M2yCam
KQZ3gMcmxry3lPnCfgQWvJZB13nCawMbTOek6XRC3XxUvIXHTEf/AbTzeSI74fsnb4zOGYcNZE4X
O5XhyomUANhSZwiLHcU2AQpwbU6I00mLJGM/yfHIVqMB3QMmqrrMtOW4W1Xx5RKu8u3nDc5Aff95
3s/pyvvDqB5Fwwy5yoTJAr1/oWIk5IRkfBGFFSLeY+ROGUMcdrvcjgiOfVA4oliTaGP++zdOhSxE
ES+uBOhruSmJNqtpUW6pvRdo9dkJYiXH0kqwY6f4qx5Oa3J3tQ1yDG+APIhq0TUKPoSa53ezgoq/
e5MzQ8ZEo6vY//HOcRiEXk0A16KaJfRIdVIAwjkuCuNrv/haOBgYUDc4+3Un20PuBrhbjjjSDM25
XuO3Bufms+pB3+GeUOMZQpMlCsPpYgUHpMYRvp6U95CL2CP9oge1h+cYwJKecQpDgRkJwr63oTHC
GpxOCqvsl106JQRDsr6P5ExaT68Gp9eOVG3UXeIkOoft+Asbm+bVgS2uyCLVCfjKfHKZevvmeKsM
AUsFK8Ke+aEyAQpEoAUmqqTnjUYfTWNAd93cFiqDVCR87YvhlTI/NsJ11nT5ZBnPIWm7SB9ABkYe
QNa0raKjFYAkwStW+Cyk3gj975ARKbz33dohP4R8AD7WiIMXHLi0UzOk27n1j8MN6y5RoEgprL8q
ZZbLBaetA5gBwfA5mesyPWPyDur7ROw6bSlgvzsSPN2lhM0YK9bz3yX+cpqzMfLKTumdEbMAampU
zWozSVQMgB442NBcp2OgOGgIBAtk0QnIosrtTXL814CgXyI6ZulqKIEuqdHbABHCKBAvTZbOZzrh
oDpBDjRPNB+txmh/rqxV5t2aOERwdEFHEDYCgGZQJT//hrXVhWMudxsac8jv5LpTcItszlIOf1jY
wqQ++t1D5gOrpwuHZFbbEhEEsThh34NfMYDlOJTOG5kDFRZoeWacnKS5i0bOY0qDEQDC+IYKAENK
cWZzyfUp5B7hzddwB5V59A/bW3LIS5r3RWtx9GaF0NZw+H6vHND1oF1CSZR2QkgTkK15adw9cxFF
Q4FrRbvWQDJUNilKOQEyP51dA9ZF30WUEqzDyKgAHa5AgSLeEdC3YQBbDSuvj5CmMZdxKJVzhQ4D
CfUAezlEK+GGYHrm5BOZkmzK8WZhR77gosS/CYmorHca5PGiA1XqW7uUgT83P3q2CDoymV9LgJTk
cIJWRx7j3sU35Ge4yWXMZ/fg0/LIPcTJ4THDLuPQGP9J1ZH3H1Tv52brJ+1xl//QUaGigzgD4A6V
0bbMBzhsrijci5NqlPg2I8MIYpgLfqHgyqMa5Lo2A0x01Xx07RAekX+uLN+NJESRiPEXx5Qonqy6
Vp+0lbtKCEjI6ekkCzwEtgmycAkKny5yiPxWVDm227BExYTsSgQm0z4iZ5NRMNKtPbe8A8lhvw8m
kwSZR8GGgoeg10eqxCHN7SXRPTKRpDciyJ4tLFt0LfB4ydlgCxAxzOg7feATTHj04ffmKN5pppBi
BnANAnXc8u7+88Zgn2QaejRGtvoIiBYBET1TlaE3vCHhesuI8S22M6eC1cssHL9Nc9+dGOi241sH
PPp0MNa3D0gAHoGGHssyBf5/H4vYhXTIN0pUjgUokY/FK5WTmUyGht+d9B+hQyLVr0sF/BBoldXe
07yinU8TUHCWrmp6XkB2CFeNcTyPmrtV0trAj73CpUeWby4VaTU8gend0RylhgRqYaECZkcsV3Ed
EO0z+xDNwLGYMHuOQ/O8GXHdAWVFrptZe9Eu+LEMXSoWVm6E0o1LHjQyHez1MLwU15uLR2VWbgAv
RFmqg4EqHHVfLvE0oKlOT41ii7B0pDPJYJOFaDfXN0iR9VTmytn0erbUpgsUouncVBt+x1alR0nV
5qJocQKRZDJocmWHiXRyeXWfJUs/deHB3xZvC8zvuQsuQ/+PpTNbVhTLwvATEaGACrdsZhFxHm4I
h6Og4gSI+PT97ayOiq7KzuGkR4G91j/yLAT1IWXFN71vYf+Q8bYlsh6SsKO8EJHWs56FVyqsNqKD
Bcuhl1Aq083CR6x+nEpLvSOparpW3Q9wOCfgES4Z0uLZ/qe33uxeUK9VHD+RCe+QTFUTlX1bELok
2mGJ6m3bWrN3KIoELNXWiKzn5sSfQPte66bfOGtl0yHpHWrfuRTBX/6ZXO5+LvqpjywGgS3aYYYf
a8CjIusxczWjrj/NgSjRzB++4oWilTNyvlM6vo721CTSzFEN/+ekSvjenRPME6+ad0FDZLzctFET
mPhFkKu9uA2FgvfO00bXMiyek8gkSwGIQaTzir+ZYLTO5j4s3RWlS7BHNogPlN0nFR09kVYBqnoa
gAyGkVmD6qAeHp+fuSGWL8cYvfk29e1FXKS4QJ51ZD3vmonpQ7ERmFmezjRlMGTJTNU9i8iD7s53
QGc4mxMmHmRqcsI7F7KvVxbTT1kcQZplJMWaD9fqJcBXPaTce97fhYa+bRXtRNgl4gGQQ6CzaKzL
qBxWqX9Fs3qELFXmjyFtQ7e+rxjAPB9O1QcYYU3e74ut8IO+pS9XIMMzCVgYI6j8p/lMN3rDRD2/
pBweeK1R+vp1x2dVUXEcMeZWeLv+ERsEUZRQS6BqX5xh4oGLEMMeScyVfb/sMb7cnFvlvWDiHqcf
QGjO7i4HS1bQPRXXgddzHvexcnMOZBawfJyXxgfTsKq7vfEAJ7YaKvkiq8K23mUBqVk5e3L6IriF
x9zT+uB83WARQYuEmI2sft3/ej8aw68uWfvCcDVUuQ/ZneEXyxfwoQw6/tqXyumwPzc7XQ01qEAU
4QNbxTx29yotkj2BfNCQUkZgviZ5OiOtKYbzAoo5V3uOn/NPXEk5okcRdRMhi9dt7/BGeoURjEpI
HbGBRMRZCu8BsrDG5OM/U04nlFmDwMIsVPddrjup0+FvKqkbQWR0Wd0qggqLct8pows1JsWpW4bn
cv866S2qlofqKGUXysLP4aDRq54/rvIy7YpHy+3OQoL0oCIt8jEfcG8br1xcH0uuOZXeU8xT16ry
LtrN7XQmXZMIAC4VRpbuG0AmxYf+je/ptrq6jzzogah1Z/JXL23yrZ5OQV79g4Av9fWxjTdmvCwp
ORcG6aG/KLuEnZ8X7zropYdeNnC+CruHGutN1D0ffoMvrWUgxgVWsRypWolCTkFfDyOTe71+0KWg
4tMCW6i9KurdOy5fASBYHfdu0wef0C1bgui+lHW/s/hxNDVox3uZizmc5VJpPKO0JsMKZpqQkA94
f+3zfwZNWDM4ZPNPtbllh/yJoZu8W/09LF6zGztW/iS1Qos/+CffoBsK3Pg0VcfZx28qiJMvj0r6
SWq3wUpmXS8htZsv3TVfHOMNL5bEKAYQ+E3WK2iNPqI7+8MaRx0OSLEc6XmyCoz5RM5rEaFgMtkv
8HIBqBuWUZxC1QljvZFVtBQpcyxOWS6qhKGcnJi+lUEVv2LcjctegWhMX4AVU5IGIceUz4jN7KQc
+ie+EWQM6x6JEzytGe/Ei4j1Fs49Y0zeKlNQYDl+opBBHYBQ4eWlLSaWu1xz6NKkpSnqttP6zMlx
3hi5p3Emq7Rftvsf40YXVSLUT6b5Twbk5uu1H19hJx3x3/cZWgwV3CBqCOjmUQ2r+vr4Zh83fraE
Z227JLip/uD6Q+XYSa5KoOPjxwNQBGlGXBTaLzVQ3zxGvtNnZ/66L35F8O6Fv5pnC4xVKi5lnL2H
b8Reps2/f9nqPuSiUx5OI3eReuAMoEaFiviv75zBON7WanA73RocMzSswQq4WuHRGmGCeqSjerD/
he36lzqFiW6Az/OgsbWdBwvdfqHvvJBmLF636bPafa6nXDS4bcr42nWv912KrEO3flSD3/3bw2+o
via1yq/Q6H1Dg65jEGbTcAeIwT0zZhu4CsJMBrECUZjmCbz0X/FwdfQgSMRSDvsab17X0auxImCx
+AKLbs9DnHUNmVjI0rm4UvsIObAKoO3Si8csw2zFxtddPXBVyejDMwXvWNptLPN6qBy2MpAN/IUY
2sIjAKrCxSRMeGQmTvs7hYvg80ZY0BW/VOAjwub/HJaY/7kyCSFng/jysuk/XilY3AoTN90EHndl
jl7PicYjHClqdE42O9rI5X7e4qJH0LXYRNcIG83LXRldK3lpTJki41Ha9z1lh4Omwnkn23zefC2P
NPwXOdnhmkdpHm/ZBQLvC1cIeYzmCKEuc4mN6QzvL6P3zf6iRMaaYALHsn1ON2QafHtWdHuJVd9i
eu3aq3+FkoPij1E24d6dkkD+4H4jM+c+jOQLDivhIwqkwYETW+Ax+5e1Je1G3kpWK694ZQ0zZCcg
iYdivz8OST/JlndoKak9D18u0kY/+Vr5H5rdAyilHXXIsNhusvjW8fnj8MiAXbpbAZDSwO7feYYO
RLfjHJDTRpEFSxN4A4B/oNhtyWJsiM2qhYEzcAV1kKev1K6dglIORNIJ2JxUWG6MEkKmtTkYL5b4
3LphtNJGnvdFYfLqIeb/Dqd/DCgeQWh/D4j0O53kSdf7iU1MZlq0QYrbvOwPbdtxwp8CmNAI01nb
DD1MFCr/biYUxAX2UJv1F+TjHpbnjHQJbIM8TTDys9s8eRLytFFPcO9EYVIlCgoIlsjtFsiwZLqT
7bVG5XKO73WwgOaSWm/WME6V4VjmGbMx+GieuDbkfjkveDoxZkmDwJNSIUsFM7fUOWcV9wsAxkNU
qy6XluFK4/JZsRi5nqsvuZWY5QTMGUEIQAwk9LH0JjIW4SIqOvB6QksjU1s3A+/e54AV34FoMG7P
Ii6sT8+93TELta6CfJwZAAcfMtLo+g6ej+RF/erjvW54VPQf89S/cIm8AmP2hKDUCZYAd1MSfeA/
e+6zP+whlaHW7OYW6rJfht2Lz3VKAcFvc8mD/LJHElciENIStTP8I/yW2LnIscjDBpm13emg+jtI
88ENNSljMzgchM3oPIjO1/2lHPKwzUfIHdis2ounm0sdkz0GjgUE2I+7FD62GJnIRO1XZz34nD7E
DZzJYEOp65h0uWcb1Vyy9jGtokEN8tZDC9PScc92f2GlKhvn+4sIvPkKjYpLJCrU8QjSHwiH4NCQ
bC2HUh0rjqpYvOE8IHiBbww3b/DFyQdq20HuYUorBKYAzFvW73QjJg+ZoGxlUl2TI86YrVg0Ye9Q
daOgfqD3vnp8qqh/6NLik4P4y2Y0qX573g1yGV/Nze5g6H/ziYkPYtI+bxZLWl25xtmtwezICpYS
l+zr1sgh0KYh/gj5uWzNPnwOn+i6LJMuHtZCjjzebqS4LH+CjYxcq+Tcxu9u2NWxgVB86f6pSXIB
8ESib3UO8gGGF3x+9/nR6bmkMqvGaPy0iuOCHQawpi8tm4jzxxc/vh7aeRmkVjbNYpbnU38srw04
hRZkjMXirCFQl3HBHfooMIBgCwGgmcOGyr5cWA2CIS4i+bzF4Wp4KclqiG0fUIhkphBnbWnTqbt3
Rwhm873pcw5L8JQRGy00qUaycODU+BgaUhvianNHC30jtgWINKfHGROymze2MVKwoZw9ZcZoTya1
rAYAXJrmfi/6zK/c/2zVAzA0iQ+VUGT1to7vCfPWF/pn1yWRlAYGpJDdK9M9xs8Teisr4wBDnY9f
GKNjpPhXzHRDzMRzmEYOaITF/9JttQtlUhdBWwiLfVAs5H7P/j5HJ0yovhjLwlfKJ8KajQ0U9Oav
X9ocdYREwJGe4Y13ZBsb6Ar9EHBoEkWHMQTNbrveteciLv7o0C9deLV7GbCRgPWO69F1QigWN8gV
iORWCZQWxtPNjJC/XzqgPnsUqVzSf4Bw+4vd031eVu4PhiS9ZWOO+M9q/jhja7vU1mAIBHqkYCJQ
bnPDjB7boPjjJMtx3WOdHiTn8XHYS7TaPnet7qgSNc/aMaL5v6IrdfGvxsWoQ/RGKwimAMQAM7mi
Fmi3rHZpWAUqhrVEmgtIeiVGYBFfpkxU4PeHgoUHg88XxaJ3oX7gyUck2nmIwINR/aygPxvovD03
ZN5Wf3V1S3wQrq4gMs764gn9aen6osuBpO57tTSKkyURxLiDn9YXj6Ot0kr0Zu2xNcISKK/sIeBB
DWrYP5Zna4Pdg/fXMSf8iUK1jdbdXY+7Hgv2JEM2wo5P5r8w8FQjZXIxZd1o6DCm+dXNsR7jfUUe
lXpUsmG/6jiU5FFA1lrn2ez7GfHO2Z+LQ1ZTL0HzZKnT+wE1XGUzR5/hdz3YdshJyVnUMJpczUry
fkM1qLSifscwmhlzJBM5UTh8uM7p8XKenqH5/hvWQDGc+1f49f5s88tnu+bYWdHA9UOEfbUNHUHI
acJ9QqiSPzP8RZ8dWidoxy6foYJ4zH4/ov4jrJ8Q+uyxaXwTsyuwCVcbb+pdqPsL8D7uczxgeEMH
oXbxPorf6W2vv2n5nuUfVy2HA6QSl1g3bVX1S4Ahtnb2H9YLuGnsCoVvSKq5jKt/PVOoivWbbZ6n
lY34rfcAjzOeFptlit8BhONnWvpTnJVI36LyHqDZ+iAq+SXft58PKCHr8sThLB74g8v2gdl7EBgc
5I+x7OA5E15Hyaz6sYfyfuSSfcFQf3jgMGz0FKT8onLpySC+p9plaThgoR6cWWTAO/seWv6bahOw
K80odIIU8WhtjFoh8Uqm0cDiTFttXkw3HpHq+y2tobKQ02HA4+KWHNtedz5jQijNf4E9HWv+7jGG
/BmaxUP57736+069gzGj1SzYcAVGOJgGI/oYP04UJUyu0WCED4k4BGbQVeyQeuoYVnQYLOCYhDGX
Rnhpq+ON56l6Maxgv+/K1NVxMM0Xf9CPHyKSvUE8JRpnPJfDHZGHw/+Ma8qNc+BJfKaIkC5uNucj
nrj15qqykekgoreOBxyHda83lBEw9dNaXZZN6XTRUFvnIPKe/t9naHm8Bwi2id2aVquv5clh7XHw
Illi+bSclczHpa2wgzopIbsczQ0hhAqWmE03xOjd999OMldJUqsxo9647KlaMk5IEE2mtR8mTh1V
HLx0J2BFBypg/ea/4ndIKZJA1ZeGX8nxd3qyg6PAZcoeKlsOqN7qUwgLnC5J6X9qCZaD0VZ6D2xj
WzCfQWWkExUYTuPn4Oz+8Wd3GkV0AdZc2cPOtDse8ogFsYewvFAxijekpi6HaXfKn+q62VGSiKhX
WHc/b8xFoFh0scD0oEQ2vBGhaHtknNLQyleErH3CKZdXnyUZnIILlEVfXCCJsP94JeEiUo5jtEBS
I9n2ol99qZQ5I7/GPXGZHfWpIZ4HWgyXXMTLzCOaaTI870v/aGKpf7hF7s463Jnu5W/yGppzEI5J
I/KbBX0+PPZj+6YzQFiXlzWRngIQMusoW36QZTwDd0syWBWR0M67rLZMuCVvEbHRa97afStz/b42
ykOrRjnGz0NXodworCW9KmIyafcTiuL+i2xarzXal3xCwYngZeoNySqTKYnw+7QlrNdveA0/FDGX
RRwW7mS5RlGDAh4EQbN8vJvQUl5biUW829Q48CrHcWY8uIbmDLp+eVICEHQ7JoI/cqKDR5YB3CWK
kkcYTL3E4Y87Jqbv/tjZ+SEyNLASS58CST72xMk/6TUEJBeXyey9bWYIlcWk9o9acjq7s4szg4vt
JtihKDUidYQjuxGVZjUfIABknf+0LNiBqojwxhCHBGcfceo0uDRl0lPjFw2EYScP1GKIxEC/+MUJ
tRh1kekQhQdHB7bnc6yTCSl+56m+7WbbHnJ++WR5S764djKKY130R2hrTEvSHiYVdOMt++2eyY+s
fRSg0bjRwjEJilKIB8/8MsBblDHXfJd8hseY24NL+Z5Pu+kYnwFLMpcc9a2TVnAdcv3RCcXExRnz
xPvCPyrlRvK+kdoElEYwq6gMDrePhXIDkVPvOb/AQroG0nP7t+6fR1m7+l4Wgxfp1o8xnx3VEtoH
zpDktHIxZQDFAdZ7hJX/u/vZYJJj5KOMjH1l6nnMxjwmFHbOnsqzDLbWmUqbO+zN72N7PL0G037D
QMvkQvLszdaxL7pMNgyP2AogmSFBcig1acBCyFbMMiBUtKzuPbPLE+sZ2VqozitSxMDiJ/QaefRr
KsiSZJkUJCvrg2zraWX44PUNE1JMC23yQHOBmgjMRycI4I0wcVAToEp2qdPXJ6+3eHH29JePNnhQ
HoG4LnhMmpHMhg0ZnDCm49T9I3n//oAR+quMuZHoHyITw0HKJG5mdNvoH7+XYvSn86LU7ft5A55/
WysOGPs/VAfnxBQMqvEyLNetzcTlNY115pFfV/AQdx62D1uSPIPp39N3rA3tTA0xANL9zs4/BWZB
SlZarzsLY499AFJBnfXx0iEzFasCMBhP8D+X83W+a6KY1bCxN8Y6tYpkF3as2XnGvT/rUO8Lx3EW
tE/A7jsxK+XEgMrg3tpI83rBzGzfIRlfy002zY9O3w2Zq0RruqfOql61KVnTiH0GCOTs0/vqZE5D
2n0oWzf9GUNKKtSztXz4rccjjm8heh64QzV2F7gSG6iyIQWLBqf7H+QdxgSCGdnWrJcbxrIR9F66
uKH5RoPd4CfiwdeuJmF//97KJioILop29uGHezh1oYAWzwnY9eRrkKZzf3iLO8+vI3XL1w/6Q0uk
TNdW+rZ1YlscMi8esDYt8ng3Lo47/WFtqP6VjS1RF8teYxe37aXEIdxHy+WUrC8EFP5drpxog0mh
yh5hzAaEaEjKSusPwTivoXEmyYT5BeLtbHvK0vN60NRpZX8Hk1RGR+eshdwdOHem0ts4nbOR5szu
XHKKmI/rycDlOQ1lTC4rVqnh6b5oePIi7vWgGLbrG4oTtDGa3Tygj3/Rc46i8M10blPALQELHtY/
TrkR47i0uv3rFYSBgDmltKxgn1jzIJFcuwzzREMQ719baDlnnrlfa5p7ncBzNiG+19n9z/+NQmpl
0Ud42EIl3X4bIxh+IBzKedrDu4dgao5nRJKZu7SEZJGyclOi7qTgAcP7wo5mBHVurWq3Hd+G2f6G
7BqRBWsrRk0fgpOEDdPOcQU6A38uQ5TTwLq9vJJVT3S/kWE3CvY35zeAMlRkohurHAs9mrhjLhvR
paeWQChyxjrwUeIxLEz7lzQgMvak93GO188SdV45nLQrmU7EDajZMyJKfOg84hxIV4llfgnq7so6
TWRQS/uvPqo3/2zu64wEQOz9y1uCclusmTK0V9D7uvf7uDJDTCUaEbaQHuyQsqNjpDuA1aA7IA3W
9PHxuftJ2pF6Xg5InK7lonAwBNzoHuvyU7klTawaus9qLnsnKOhjC3W2uQ8IQHokwcDlko1URWC0
liUbyRftPi4gf8/veqPpqzTxrTyN8KSSGQr8yOomALxdbqls27w45zgMJwgZ1NHyumSGOnXI3EUm
cASA3+YMKtygQr7oFCl5ueqqjnrFxoaRCcsubTm8FPF7h+PvHPO0QxhpV15jsh+eoR1qQPIAzEwz
vgDme/l4lJURQJPzcqLxLsCAo1TKLTxkW/Qm0MPHrRaVE53EVCYsUpGpv+ov5e4s1TvAPzJyAum5
FBnZpayxR7/JuU8ZL8cUnO2Fv4ZsDwtB2J6/8+nihBpuGahk+Y3DBNnKwTyXX/+heeOWt7HTwe3V
O6z79eKfMHS7RXfIXSfTWv5yz0uq0LP+ECfM9+gX7hHtsgSUunMcr/jb92MN0oH2CqYcWi+CdBOM
m5j4cXSdP2vM5IjMISiAosSUCHCCwytI/rv9ScZMXNRkcr9wb83BR03ACJbyn507youQk4LvrOQo
IQ/i6oxROmouvCknt6T8HSQrL6l+ekzGzw1IEUGpMvsxB0tBhrkYu+YaUbbEPLb3TXV8/KQAvOOA
jsk5KzuOxvoCfMtG7dTCoMuU/PlvRdMmHiVfwc3klFPSVQWELODnHRbBeUvOkwhthufHwG7wHqwR
jbC3Sv2hOoJ1uq2XKgNG70AI6lJGwkt3F7/IaFDH44p4eVvvI3FKOYNxClEKjUb4GnOxyLMYdaIU
eBA7TJcs12MeM/58Bz5+osrrhFKN91bxOGHKfJZ+A5OGSQkBCW4TdgGIMQxQsEE4RyT7BNgTg5Um
L2L5HijXXJJHxrQxuLA+8hYcfz4Iq2gn+OMGgSQYgwVc0WJc0QXlTufpEpdDnox8S2WqLhLJbY5o
TRqCwC0KLqPUgylGwv1gn+Y9+FdI1LPSwvu1LjjR7h9ZBtksY5uP/3+ZGpJX2cIAZ/ZPiIU0mmpZ
0BsusDH/3fJFsaCRgMvWwJCiIXzPuUXuNljzz+WmttM0YTy/+uu1cpXxBlSkBYzjclRnEuJ96/MR
3NLw42ZEY+dswBJDkrDLY8oZ8U91j3R8+HIerShOyHJKbgMTtATHZM3zRuorv9LfLrtfSXxFCTmq
ujZr9WC2RK3GEaZZ59W/j5WMh2DaI4Bs/03QiquMsvLnRyjT8XDtntTXtHwe6cQdNR5jsgWwzjeO
TXILl8sPpQoUMePpOKkp03kTrU041mHIDDBsO07TEnJQvZj8zflR8vrDO/qvjgXn+Roea9m8PDSR
dvuw++GEwCy7J3O48Q+aT+vUGfrD5ZqzjJH2516cJ82Sp3wszceiln/k7KfT03MxQ7dxcxgV7uGt
tX9ncSchzd3Fz1zELwrdDT/sP+10uDDDe7zhfDdYbQlc25hdD/QXjYVRQxP14W3kLo1K5aGzJHcO
G5gRZ/VgGnUjfb2JOxHIGH9f2bGOUnX8JaFEvPFJgSJzp1kd4CHZPpLG/ix9Ovk44yE9DvNj3GTO
7u7w5MbPn5Fy5vUBd+376DELL6YdxkxgrEm31lohbFqR+WYRH3tMandDtgDJV3cnDHl32ECGQ5Sg
t2hZhn1nMssm/hKu9yJm5BI0tiBocHL8MmRVPHuAVS9EeqLKH80uwzaKoY9aP1ygJbRIx5NHeJk5
MaIDmjq1BXCSzEe8C1M2el8mSnJKBxb2hxej3v3rYbse3kens33UWVXIGhHHmZL49Fbf18vfZnjB
JNazugec6Qg0WJK9RrTdEDTnaQHb5LqMo7i7eGP9I+Wy91EDLWGVvhmc2HTYhXFY2VwlxoVtFJ/4
w7nr9nmPL23PRodltVwRPI5QA+jdS2Mw5PcIIG7CSt0DQ37hOJGZkKerfeJ9do+D4/HIGEt+YYa6
Z5H5bATS6UkwQOx0LMH3V7h8Ow2vQQPf4gujSrr6XNuoxOvQn3z/yGVnJRcspAugu2m8myk2ThTZ
700CNwAyS5ndj1lHJ8RbyoQnynBE6J96AaPA4rl4ChXcs75bYKSPzVnssGuzNMcvd8Yntex2XJb/
0+TiEHckql0cfrdxTbrbjDykqyDDBOCOR/cfAlHrfEDHwycoocLuCAwmm266y2r33mU/p87sWDiV
N8vBf372LLOMYTwIw4e7IKmE5XjZFkjvWUUfS3OGLl/xM+94G/m8XVzPJDg4tcTHr6sJN+bsOZqg
cDV7ooYVnmfeQEt6dgpUiXmazXM46TPO8aC262/Uua47rf3OE016fhl6uyHYgtn309ELmsVCY7K9
JaBqDKvFNDtux/mQsOVFQWw2J/17ttcYfbacL3QqoDnQb7QC8eRC1jO5BJWLUzUtrSHyF0tPk9fV
Z+nFImqxqbMu02bLx4FZ6p/DnHV/aWz7OOfOjmx843ctAdmBqEDnORcxu5RWN/p3io4QtH9kRApe
CMAaKSFSxqA4Msap8ToLgLhX/C59lmhq9xiPqlABa4q3n0BFg8xDd70eo+7mKQifxk5Fv6qgrVNB
8iJ1NjRREPU8CAjBwP7yRu6a9q19Fxab7k1Occ5SGTby4Svt6aghxWAlKfO5xrIkMCyJDGUQMj1a
5Ah/4nXfmPzEtmYHujuIrdh0VW2Os5dXhQYL+ejARnM8YrBky7gTEQgwYRH4BBR1Ja8SBfnbBrcJ
hVGLGEkFl3Uz40o5NRa7tYYXgcUEegOPVjB1A8StDBejWzAcdC1gbWWsGrS3a9iGijF6d8UtLL6D
K+Q3G4jxD5kg2cDd5gyKCEGsrhTy3+j+G79n3yEkITFBLAEo45j0UL8g/W4WTQ2O79QoCJ3u6vUH
gVd4LTtUAc3xj25CKe0EqJUBFImvELBj5FM8fQ/e+XCRv7vS/Cmr1x7qqVx0rU+fqcalQZE0v6s1
/uKgJ+ogk1HjF6SKQNLBmLFDW9tANm241GYVqTN0UtyYzxnTcZw4o+vV1w5dwwPqpoTk7KtM38Oi
x3BXg1G+nL85Wvs0+FMJQWkiY04Jjt35UJ7i40m3HndxMI5klNBNMJ0WKNy5nPFscrShhUQmLiE5
tj10ZA3eU//0HlEkZedIJVdszVPqvTXrOOw2YjKoA721QfV7hK9waipch/aeK+Ez63yZ7vEB7xtu
rP7d6Uqv24fxyM4SqEHGlFoe3iOJmXLhV7h1yZ9wsBg00+celcBteFbcTDauUxlERM8ZpbU7Lbzg
D3kFHYgd9KhTVG+gIp473+9dphMlOnL8yvwjoDbuUp9HMIfZSb7w4xcpuk2WYjC9slay8c0RpeLt
kU8LjkneArq3wWWP/WmvJ45HPT62WoDWgo15/EG1J1Xx7w3y65IJurmSPfFj1iPbgJh8FLyFQLEi
t+x2c0Dsgrif156P0LI0Yj7Fwvllj+BfUgrO8E+CURZQRdjd8G5KdwaPKw5wnTNOVm8dwTubiSzT
GNnjMYnyc9PdfyNeBhIUEMnvPijCJxPCvxY63HM9mxnFNzBXjDKHH6KTs49E11kL9S7bLiVPdKqQ
MOJ08jXdPs2YUkh2QQWMqHTW8TtWYZ9pUya5t+XxxQCAvPFzZ9krWfnZHuWuxA1BdNFLNvwNOX94
/t+cUNvhfrXCh2LPnrjqwBuEtN7078HN4/uQ6ocmJKbBurODVPbkXdm3i4fvCsQSzmVEWsg1zHfd
szMkJwOcUA95VXPT6mlCY4BvuXRM1X4HJsVo6xoRe4Stk99DaRD3MMyPFHHyOK/TBHiu5AdYH6xR
OjGtvAYWRhesn/Lbqv6NUWHKxzdgBJDEJYdoI/iZmZnE6xi1Xw2HaaWZe1P80q9hSe2WyCBSM/xX
Kyi4frkaFeRvvBDtukN/fO2+iC+tbGza769X9Eb0pk0yBwHW2eV3Md+0s3Byl7OAEi0VnwXlE43W
/MBXNq0VVlNYMzMy7dn7yynaGXLm+3fDoavK9ic8zfAcjNdyLh6m00nZcPENwlmKGQKsakEk7Bxx
XoLx7i93wbEI/TKJVivFzHh79SeWJXAUnvP+j7+8IHwa1s7w79INXAiHJ2yw4A9t/ZakpdyFOvDk
VfDdEht9rD9eDv6aix+Ly5P4D/Ej7/VHDodlnsiJ+ngDknIpA7qtfk52dl+53ZfTG5i6Fm7MAWGx
cde5OwtGNwKs+QGIIOxb5myqZcxCV1hkrxOugvMeZlSmId+4safs/QiXEo+LdvgO6apglNC+yGlI
ItbEIqwmsZOOUTB1J160oRZg8RshA9k4Ufp1YVzvV1KRZZL7P2H24HH8tBYSbxmu+Gts9ElIqNAs
0Il8+E4Oq02Z2ZHxnFQFBwOw0ttevUmSffwhqJ3Hu57Y6eniew0aW4ESInc3bnWhIMUoCoIdu/Ap
J4RMJtGLlpaJyAlvDim7kos1ZY+8/MaFs1lFnkcp12h6OHveRq1FFHmrvz9DWg08vjWyweemt7mR
4Or8m8JSa3fxEaGKhaNMfiKiAXjGqNSFAuYxxsOC0G7oTz/cMLK9tCja5RsJPHbsWNWiDqgh/6Cf
tfL55uv8XiK+DNYxg5yMzpqFKpG2izrhuQCLTcKwvXtbhFk6qyca9Fj4t4Wv+7ftomD+/4n3cpeu
B6fdDP/FLAzjc0Ksoz6LHAnZ+WIyZAoaTiaLLuO7A+sHT5fB/toOewOTI4DIOCzs2Ileayokgqi/
jhc7X0lmi5C3lAtRoDiLHL7q5kdCMWDwj/fWiRdilsYz+UejSBZhRijdNiXh+aKwJaqmR4SWe7qV
oCpPtJHnxLVqb1YqFOOXT7fgOTvqbxD0sHZ/+VdvOGZpl/kk3+N+XhM4Iy5rCdhgz0zkSUR97QAH
rrvtkcaSUIs2L2XoEGhqd3pF6yKzIhHX164Kv9C19QMY+QVqnZzmONes2OxsH5n3nLZRecSq347I
BIU/5e6x0XuyfkGV2Dxz1gDFUzJHCys21h1OTTDv8weTF/P/01pkfBhcqBEwppV1xtqJMmhtqYVO
Yi5Wq00+R1aXCdouYbh4Lo8vk9OSUqC1GpIyKLqbIx/fjI/C8jokRyw8a1MEuAmm4deTp4Atyabl
+h+iNqxcOXXdURhBqWqCy0oMmZTt2dcTG9Nz2kjywkgDz8nXafGSOk/D/ncdvUi4Hc2utmqxI0bY
hoecfbz1CuVIPxSeViw4TXxOAPYididfiFBeHNzDHD3HTyOOZ9d+Ch5j0SaRWbK3PeWoUrQTgY/u
uJQtp4bvJTMVRQ75o5EM0OfxE7IXvvhpFIYH4yOibxg5l47PjrkI70IJeOw+XvYufMY7nlxyieR/
33jBrfVSbTwThDHgcjtV2iR+ksZiQTW0CIlnSUdxtW6oIfPr06uKdht0HmOIdfuNUv/Qn4MCwxtL
oRjxy6iROO57Ma8dfXyE+DHl06vQjAkINgrrrEcSb1bcUEVirHsghVw6JHyaIz5lp0G0Z46Q5yey
8J2vEVnxWXCowi8II7dEHNGqEAASWvyKw/ekIrCMLP5K4LQhZCT9jPIHSZscaDOVytEJuxQLvtzX
YDURXqEYRY11Hk0pF6wXtOgkliN0PgkCXplifhh95tPrQseCYB3+BHeQCGfv0YxdkY/coZqFcbFW
gpbp3nBNcDB0XxQn2sUovzoF/1+oycFLfY8qDDqG1oNH4mmTFZ2I0z4eR96rfjJF53ar/4ynNZWj
MBAvKD5hRCLIqXu/WonXTwoqo0HP/vSjEf0RB6myAsJy+T/Qaq/TSAddB4kLBQT7K4FhkF1MVP9s
V31qkcG0zohXQzwwd7oX+dFHJ6LWYPiwLvRL/CgohT4xR+pjTsZpGa50FPOew2d/2DTEgwxkJ+0j
+qCEu7rRF71EhgOay/jHUzGu4h1WlTW5rvKJ+jmPcGgal+i27BPG3ENkvqLzh+uxDwHzQtlheTzG
Oa+wKzC78MzrvQl1fWRPgYyX2NhIgba3kHdIgfrdcvoKL/b73n9EHvUjcpRvqUBMsbotgf62A9GZ
nQG3p63Gky5fMP9yZf0DGltpU+Ndk/WaeoCI8Mf9ocLCaeh4M3XCbV0D69om9mnVPm+K8/AHeNTO
lMLeLcSCVyQbVdphts1Z/NB7s70DiEF/BDDwpgjz9XMCTgTGsPstQYo2Nb/ABR6eu1b4DuM7BRWZ
t3vYYe5eZ4gDdCt1lCPVFfansd5gNeKGV8RtB9YRX6xi9+ZM6QzlnJAfP3cbjoqJwmaOW3yIlgho
oGP3dl0O3nL+5ej5wbZ3MlJyMVeZ1xA5S3WKXnZn5iH/McVdeqvuKwqDbR14xu5ND4dfzHVVIdUL
9HG5ZlCIkUZjvgdPhB6Z3n1rdQ0sSTr2+Miyqy+nBoJ3geCtFwQSSimvxPIxIIxsnKCSlfpZNZmi
BB44SWljlOjPSkDMr+i1YrVpofI0JeEGJzLwMQTJuc67IT0vWJfzs7fq9iwT5llKDaR8GCr0+rIh
ApUT9KBR2uHl4T1x8xHz+j+WzmxZUWwJw09khDN6u5gRUBDHG8MRcEJFRX36/nJXR8c51dVVuhVY
a2X++Q8ovoovIRq/0kJ8hbd+56e3OBv0d4EhqKHRyNWNHE9DhB5Epemf0LvGIcnB6tJxb1T7qVzH
8XgNKc0jGICUjrB4s32sfwAzh/tGNuGfSfmlMfyJPLgJ3fC8H3tUEtqBM+r4Mz8MVa1Ft6WbHOeY
jJyGHtw06lMKfYJSCn4C7CDbOTvrK3kgnt72ezKeHdef9BLOCUPvIn58sJ7SBXdKrQgnwKveQGwn
QcIt+scqOd0EBso8LvOXUA+6fI4E+gPwKhNLPqh988FOmGy7ZjxltnY6Rid49rcz1o2pYHMVGga9
AXr3/FinLz1+M8AHS2kt7LCmdRv6VQvDSRsQZhGdQMTsT4VJ6hwSCFlmH3MApLJq0yWIEr7hTtvx
rvSYHBCOqF6ehlWH+mynq30xAMlGLs2MDG8aI7iSO6PpQFUljskt4kHpvXfHFM/g+PZwPqkJG6bl
7tBopUMs9FIPu4kKTDDi/nnP7dHHl2DagK6kn+g6iCbkq80YJxPMLhYJyEPoc2S0ApOAAZ9GvcQS
iiqVjg/j5wQWSYQ7L10cwA6fHsC/QL7WGacXPjHvCHpDtCReK4PBbycZ73TY3Qro+lBqsKbcNoyL
l977Qf5BKELuOrXPRRvASqjj+YQxklhEgDIaaQxKRLdOG8f+ZC4zNMvm8LjtDzo1PSMSHPomrlMN
CfYUAO1xWyCblJfQkDFpEb7VZYrRBlSUYviiHB5jboI+BMC+nDJBRSR34Bv/QObyAygUcxaG39MX
CfP0K+BmUH/wSHCu28Hb6qg3XFX4SmSdXWBafJgC6dOaRawMl5U/ZhghFFYoUIPnddLLHVxMSSDf
abnNY5Euqsa6jjYEDJYtiefkaw9oM5kV0WM5mlszdoT31Dm0NUtGCZCqmkeP4UFmV6pVU61FN7xs
6MjfW/KoFzX/BZBe4AFo8BmnTxTuUNkOO9AQqp0NcgEw+PtjwDDj1vdgV9UcjWykh5khgofaVekp
zAqUT+f1DRyN8AxVosMafIFSjuZHM6PXZlxvgmGAFa/0KGXpHPXvQx74bgiIHx8yWTg9CWi6TsYF
awkq0tusw1g3Pnvi/67qtTuCx2IQFrNOJShNCiZv1impJxbmeiK7r8LyJAPesqL2BjLra9TRw2YH
wNC6lw44fDWnCFVMMJxxve0235agExXmz6AI8l1h0c/rZwgiNE/QlE1CDqXaZsIIJQtVnJkUwX4v
VSjMk1nM+WhLOPIC5SzvS4tgj9x2TcUly/FcQ5sC0Vjvjs7EIeGVX1fkB7uKX+ERvYFsUMxSso9R
Hf/w25sxq0XcLPYnELqpMAHqo+kUuxVrSP4EIOtmn+EHf58xJGWGOoG1+BgmJfRJ1Rs9ZgVG9Zzm
oqApLaScdRv6qYh8OeMvRhavoIJ0t7B4HtSenyP1TU4QG5pR/Kow4sFT0bqpS/LXwlKhyuugId5d
rh7E3waExNJtW16FlJSJIp7l0GnP3vg2YTyAUQ2zgav+qWwwrkplk1Vcc1+DfMxO6Oy6X9iJEOW4
xFGHnbEZEzLxtNAwc/f7COl4MBAaHcl69ttx2bN4AdtCx8P3Icu31dUpnuGpRdodMMYpahZGvUXA
1erNuLu2A65LjdZr0cZo5MhKai+LQfcYYeubD8vB+eOhap0dC+v3BbThc1w69rPmVDmLFowCOn+X
k6bvRh26fecccHZDqD5w9U91pWErgVU4sU3gSvmQBxZ5rPZKLr/NO0WTofmawZuVXPd03Cj8wxGa
t7UKdwAvPXP3YjeG0smC2AGPTBgktHjMORmLEY1Rf1/gw4GKUT0hKrT91csD1GB8r76c4S8DAiku
pRe+7LRVJ4bJnJknv/exUA28ETsBA7SHs+uUgqz0KbwWCJjCrrW+ft1XCQ3VRUd5eg8QOhNwm4/P
5icojwRwNZoknno3vKZ3EafL3YTQZry4BLic0/re5CTo6XQ0LELkLofcgv5HXjtKWc2mHJw1CGUh
9bUwXpCa1Sqxv0N79jIWpo6HtVNzAY0YGF7zad+odeCnR4iQtdEFNFm/HY0XTafdYqRXqe/Hf368
+xs+NmwWo5qlNGxf9dmTt6OuTA9oA4CyFKTqH6IrVeOU579OtbNagw40Pnr2MSndDuQEpdCVkfsB
CZw92UfaG1An3I15uGlMH6o16TJyO3KEH3hy9FblpXd7lyFbooXmMWwsNAQSF9QnP/+aOWnfIpdL
cpHGJU8J1UWqn99+NoCBB0hrdLt23of9orVhm+ldIKGc8dafTYlIK4qfm05vT/sbseFN0TvTwnGc
/fCtIJoFusMZ6EPIz4Ixt8SxREiSHG0aBw33gh2bg7nV8LVM9T+jF3Lu3oP/i1oF2xxhYD3etM9k
+2dBXgBdBy4mn5jJQoTHfdfEDaIG4NcNhHHa5qCxOcmnjL+HD46Wmsdch3OZ8U+f2f6QD8bgFwU1
hKme/fQvJdNmCaynUBD+go7ZdA/O5YRjeNi2uzbSAgax8Qtmvb67bt8Nn3PESMPm11wtmezvp5JY
lOKU3xmjY6aQkWpl+lmwwLk8OQ79kN6iqz4+pFSresSlBp/ns4lv8VXKgCUGR6SSqQ3gPRN7DfwH
t2hQU6gYX4baanUo4p/xehvDJ8NExicA8UQYUfH+m6Nj1HX4ew+Oekz7JuWQhTZBdMRK1HNjIAIP
ipHiGBVABAaCGVx7NZsl4TiUitfBjRP+g9o/hh0Ydo3Xog7h9BmmwfYyv89/HmrGJCyT9Ss3Lgs0
JMMxjOgIEJnPZnZcRqoPLDQrvWtSJ3z8cnB/hmdsgNlW+pcYZ5Tf6kC99N2e031GGtfzGKbk/6WI
D1kLnGVGtuoT6wS8LQqDF6dU3+Va4cpECVHpvzOHID6tShvh/QC4ZEJtzrx7zrGWWmUvIrzpJZqF
JkQmtuxh3Xnub/guFMM6IDpXApEJdsIUUNsVxD0iMo0WdX3d6nh9diJwm0nVIx5xhb37LS7fCtd5
Dy5wb8ZmUVPjI88/pPNJ/6d3JhPMcSCXGStZfA8OJcHWYBwyJ+d+1Hhma/5R7D9RSjx179xVIeJZ
bgWmIHeBVgQQvGMWtavVoROaNR5ubipFIZQE6q6vDj0MXygx+tSpF/GzHU9rfotFJxXQGESBuQyR
bh6sZChF7F0uWmUouAuAme/gUqdEN8FtIrIN4VBbOXadL7uOt0LLgMwtCw+StoSyQOnAHu2D8xYe
Bcwbpx3WKK6vayBvTmYY0kf9MphCcmrNkTAwxLiIMJewD4VxHWHo0EgAju4G9o5njILgQSPooMzb
Etmn/vwOGdWaJWM81Fc8thTK8OVPE84zDbdrUCzUlk+kUezc7XyI4IQTcnjVi+oQaYuKIvpvR1HW
86oS1kJKMbuEhUyZmq9BTe2BEY2dp0BBcCvACgCm1y831ftTjm+uDs/TT0W9sPU2aYleucU7F+wG
mSmRQL3noNmaIN/5CRU153ZgD9o4h2mLCQdzUxNm0odfGlPyOkKeGiACWvU7WnKgSt3PAX8ZojwE
fkvHlHZH9vG1z5kF5vZSD9hWJ4uKGqz4MonVzK5FAHOL0xNs4eLPGvHKmkE2nYoil5Wo01DzYYRs
jnnunCgdDQ8A0s9kv63PWno+WoC2c2L8/RN6Ezr3vnGe4OLaG0zatLOoDOmPbUGVcgNPMupRUFqQ
X7/+tCUrqBb15nqYqffJ8GCAmKstJrC9QoVNSYg8Dcc60LkgKO1tf71/bKDmZeMYvciFv7aCR3wk
djRBlXI7ANSoK6J5dZ+XRnYB0IXG+fmafnW2jmsExV+zKDm+PyAyi4Y+oWTFaZbvCdzLoV8KWfhh
8rlEe0x95vv1l/JzruddXzO3CEsXABSYlgkUEGxLY5JA607GeD/WYk1mjHEBy7T3huSMbT1QmKan
rlkLOlEtqKD3MfyD3AByuJY7yG/NVgQhhsyeDD6rfgx7/Cmgn85mU5jMqZfX0ZLp5gBphIilHKxT
+DsrS5lrE5KP73mOc66p+3DM6IrK5u5qlJQgxgoIaobO8Yiv0kMhZh2JJxCnCpgfqOYyOY4ptUMt
3JaL0fVwQhnNhYNgUasH5cvupebj0E2N64F4KRBw0iPbaH5Ut6M36TGwEQBD+iACm4FVHW4YaChS
jyiDOcXxiWWu1aFeQaqK6CZlxtIdFnDUVFENHhC5z8CoIVODx1SAsdmbeQc6mz6aImAOGd9AQRbu
zuLGnImhhZkd2nKRJB5yJlk1lwUjg9Gd7tnwuVHmO1wfP4b5OLuhpGnxRrNsSpeERCpRdheenSbg
zKLyQZjg0IIoMPNYfw2mGmlGvY2WnXsJnjEIoU5zmD2sBUm8jIPqRubAb5Intnra1fx5uB7MBff+
xKyZwjzVc5ZYB8QDZLh0zcXnoK1GLwPUxqx9+QvopGSkgMB93N1gfULsqfcdE8YDXn+mV07t7h+2
Brziq8bSNjsaKNXjaoZwLBjrq9+av85HgUSPWJL56v2qDpfChTuT2keyQKHNErLUAxfiEs86nsmk
o7vp0YitBjzcgrvjyjDaZ6R8YM24Gu33mi6+OUYpo4E5UwMuRrV7MHm20ecxFGE485ueOrwUjrlf
4KwAIB2xIL/qVvB/EH4oSzvTe2bTzYwWWFBt8Z/b30x+ft9bMLkbcdeT+GHai/ZcHvmG2YU8SlXJ
qZQah51mtDPr0HeBa9lg2Td2kfMD0zWw8eec0sPVlkkCewI9aW3EsBVG20SYTN1UDNwnlNhPFUkT
L4qQHIezQeZH7RhA9ql3dsS88hn1y2Ksj+k20jFHHEyg9wR2U80QIASldssBUzoRm0nlVMdef/C6
2HOoMDiby2D3T8sVPPGlxDnCom0Z1qHIiHTq6iOqUVMglyEVsLTXjmb8maJEDvlLoGCHwwD84YaM
qO/sXoir1Rcsog9xVw2gBn7tHqdYBuAhbCEN8zMD+wQdnKbhXlfxrwM9Lc0tqnNODA2iSfBpA7A5
Y0SNSEvBCZ1o/IHWUazLTUpbSQdEvY9q6uvcbx5UhXz8RnF9Mr+npPNeFH0rK+JSQNkqapxQ+9gE
N39z60ubKJmX/DoYH2pkD5O/feEQNfo05edIK5c1hiuPvXzJe9+qf/36LEf6M8i82nHUxV0D/Yd1
k4gdEgfy4fVrwxpI2a209ph7DTENg7PuSMgfv+bg+fWep8Ej6HWI50Gd5Ah575Z5eXMD6eBhv88h
xUnxAqs8LWj68I9iJ5Dq6ByGHBC/yuQpBDcaVjso8LKVsL802agZcEL4UdC6xv2cf2nejAl9S2F8
ib2qgWGTJ45Kh7/pNw7rsHKBMxY4P8xydM8UZXphTMa0zfcNyjS+DUlYtKjGLXiyDGEMP62sTgAz
qBSMJ/ivVmV0t7MVmyTHAZrEm1hRdG6CuI9SUo04k+SY4FSUFoX3OoxpqOzJ0Vk3c4o+Su4I+v4V
YuIKVelB1GAUhn5lvX+BfGFUL6thdQ9AdIGV2w8Q/9VTL+dvzm//CRuTbQraOj/1B9rQjR8EjZRu
/rNaHtIOeD8WkeKMlxcmozD2ThkgLEdbSZkfMW/Hgk3o7kUA8L9KRluKXVWBOLD58I519236ZV/5
i5schzhXTtkZzWxQJ3ohhn83Jx0K3vmN2C2KFNn33/q2XAXssw8Ot69PmcL5wyT5Fnr0oh4bs87B
drV3xQaPLDRruiC9wXfwQihlHBo1pbknGQaSujxmYsx8f7t93sjZ03i81I8I5L1MiFC/hB+BniE5
cjrMOC18k7KH7Ykyins2PLRpCy/bsg9u1RYyAfO3Yygj3u9w/0mZFJlPiLOnhOccufS8y3Ej54pZ
JbcYhbfVPXMerC+jtnXqOfxJuA57AzpYijJjrLn4F2mYR3HqMV4lt7yAMcBeqa+7DuM2DvVWEMfn
E6Z78KeUPfLfJgLuEKbEanBld/7YIbD4athfzkKm5ZMzF2jSZJ7+iFdvtZZZjqaPYq1g7nXdcHq3
kaDwnF2SkEEkjlXEKIBiSeVObebQ8LDdUZ1CAy4TZk8Oj5zQJdg1Kd8O/cJ6NVk2GkefQkvSPwoD
4nO32kxan2YnC661sGk1Kcqf8/c03V0QADEreTFw0Izw16WGHeF82laTzgTEhNOIeeZLbx1q3tvu
Yvp7NTb54ANF5nbRrYqYzTcE/4Zy08h2O9AB7mQGdpoqq5kL+B96uxNDEL4YN/g6/oUwPfPVp/gq
mC7fR9cww7K0QUC3UV6H9Q9uELymnlz7xnaVxJxiapgyDoJki7PlByb8B7udHmy8MywpuxHL5Vbh
M4CBM1jLwvfL+ezJKL9vckvUaXIUKw0UDZiqutUI7xfKqCzSx0d0W5QSFNSMOmixxqeeGsOPCTl8
m/PFGxN1dO5W+Ru9ofKPJAtx5V6/PtZBNb3xsn6aYraTUQup0weOr4LPxccNnpDkqKvlbRETLZBc
pdjIMYKqHg7rl3kglwLCy9/kBvcNnfmjbCiqA++xYV/Axi/6hIYPqsIsZ7vR2f4PJwIUhSNVDup3
e3yk/32cTTy4Zbdh916wGzuYTtjjjs7u1uU0DZnwpLrO6UypU7P1yRO2Ofzm/mh8sShefHpDGT6X
SS42Bw+PnLTn5GafUNc99fWb5wBy0vDK06oWKmffNReTy93A4g5vvzW6PHke8yHh6huORRpUNHls
cbPUH5HkqeuHcka63BVTZICd70mvxl/XS3emNA7DA3VUSw/H5N5LhRB5T3uSMYNaXZQDsCRK2nBy
hQQME8kJF82WvgCMfjIKY7uKeDRy3Ye8zGcQUJ3L0fsxBuSMWIinYXseeh7UJiF/YyJIr8/F5OTR
D+dJ9Duar4ZJyz8BVaWR79rvrv4EtzprcqIIRsXA2j3o4e8gLADIT5+lGB3TpXNkOIcmhQTUIr6y
572n5kR3ygEoG72+Qyv2R5/zMocve7J4t+xEXuKPTFw6h9GBO1QOx2M+BoMFvDG4ROflp0M0/fnj
5vzCF8LGoplZ+IbNsIzPoaPz922HVsrDLodSn3oYzAH4HVmKIQIL0gkcUhqZ0nHEsXHkqq1IZA3X
1EY5iInHxxqfg0Hj6r/xJMYehHEYdoCHugPB+xZ/bFK9ARu4JMXmjtmCLlz2xx7cpIB3/6Sb5xY1
cdVUkATb7DTAe5HMM2oDfvx8flnDgGFKw28BYyiAuCnVFjcJVAwfMpRPIPcQodQDvY54oz/AdAWr
KNEVCTr02/EqAHNEwCjHMB3vqwAvbKg1L6+KqKBAeFFZiHCaZz9/cSeZtAuMyCmg2mzGYHl3ztyb
B1ziHDhzBo4+/rdtOil9/Q5sWm+4g2B+HC17uO3EWIaGTHLGJwXPTqAL3gJSfUd5df9JeTDWD4Ma
UnqrCVQxgg68fBp1T6ZlbeSoQq5zunIluCilM9WoEe9f/mvDhcG19IDs+8SnZ7ZB5dewruycLG8c
BNXbfcXnEf1PagfES3yDzbIrIrDNtaWWwWktGYFt+yF88A6a+u5l1C3M12PQq83Lq/MBrrjbVWOS
9afHWpx/fdwthKp6OOt5j2+yeobtqyvDAieCVzhmXNtfALO3odXpaT85ROMDqBZMztdsfC04o2vX
+MAmMjowCmq/wtMQPumq7UqA1gRuYOZlZrcbFM/B42TfoGZsHrDJOjyyTAMHJybRPWvc3tQBbyds
ox+0QCu2kC8VvN7e1AhQzHAZOYx/gb7Wvv9GHDQHa/NtP/X0qYtw/hazbR04qUC0yJZqqzFyF7B5
6EBmf+rxXuAHff8i1h8QFem0KFFg/BOgxbZ4mEKSvzt/9TAFbn0gYyl6vruZwwW8u2mlbtAjnJwS
k73sQpfWvpNGDbAHZWhxGf31MLSxHo0djg7SoJb8D2YNHQna/8BDnUAOts982sI8gp31a3BwccSf
tl74pDQBx6sjVbCuE2fi0c2I31fICe6NM7ZdjANoGkP4eKDzbFaU1F1gky6wH9jNFVithBkBxx+z
Vnb73OiPhMdpLJHVB9BmnehVV1Exiw58kgJkgJWwcw7XiBvrQFuHsb/8YqOCbbmaT6cRLCt2OnYI
CK0ImoLBgL6KDZBt3mbQEGEHKCj3s4oi8t2kULg7yFBFwARw44iBhXgFwXzAiioz0PotjWmP7oS9
ANCVD4kFlkxhMQ5RqcxnP+TSEJbzRNKDlWeAN5khiQeEYLlX/5cS6eGg6TXrLBiCG5DTkF6lsPK9
GX3yrDOd2DF8iyLsIM46u6/fM48dfYq5z/NIN1XwYoj5bQ+Dec5ZN77RJTHfc8lVIN+osw1ETOf+
nP0K0j9B6wztNnzzQS94Y5eULR/bt1VINJZeguYmiNqQKFJTwOodBG8KVAbn3Uigcy47X37J29G9
edAkUaZlLj+cLQlyv7XEjonJQiN5GNP3goEI0ikURBpzcy4EmhTZGU6hMb8DUhptu7V99xlAP5ke
x33HmJ9CIl0SjO2AwR08qp9j7IvdSxDDMh829esIfagIKBA5MJIEcOyrUxgMSKLkrw1dcqqPCuvy
C0bAbm+x/1ZqHxfYRaE7wdyJJJl5FXX4MKe6DfjYGYkK5mEcczVFbsWjtoNJMwExBngaO2c76oa7
dgB9n0a4UFiJDyKn7mRLRrUbzdVcBnKZXZhdzMDORmvIIISfVS4tY3CSuQWMi+Umo03XLfeNPfNf
JEuBOySMODXVuLxB3UySPnirKoNs7CbQKYM5zftfJMpzgb1z28ZPfflJ8NOkExeg9+IM41Rlf64C
EiwEpxJfO8xsXPA/27IQOxDYxl3Y4HN+JWIMzQLctcoFKB8QADz74G+JXN1LvZgi0rVq6jQ449+N
syLlqgSFPp5yFfMI5Tm8Mi0cZYctdjSUyDflEiNtWdkI+5Hh0YrjEu9SoM8G6/Po3I3RHipb4p63
rsii45jI71bsZlbiVvY8EItRXOWgIyMPgXElicGk6GibL+LicnJGq/scVjE3PWa619Csc8uFaufe
g9LkoU7hYaSokC2GadvB8io+40sIGfOl5mwYHoFso5J1lxAvRJtaj4KAtIGUL5VYH3eIpRksRRNx
SSL2bSh0lkuRMwJU3BUiNGZqrGz84GlVkmUeD4Pk2uCKu70RlwVq3WxGJ2jvufybvvWGtAw11LoS
dIeDICMzs20bzvgTjA9SClh/zk3BO1fLU8xd5QdoAAdEpTKnhhgPAd7EXUR2VZgaknGjFbKgrNP+
jF/Rh3hmRApoqGuoTSsSg2B3/hi4lcPjB2HW98OrK87B5YM7DWRSHD3czgpz14LYwLE7u9JKCg2e
noouS1hItYpKGhKnNJ9tpjWUV5MI302lNahTKrMPhn+6GviGP3x8R+Qapuu5ZSUxLqF/mtzKZnXC
oRS1h4jBS/75iwimxhE6ydmlagCPYgxm5BsKI6CYm4j9GoyfjyBV1FYDigk8TuyTMUZGOkCLRXDN
S9+BZpGUAUuIjFYUoKheGzipG8FpNmcLfzGA62xfh8B62ZYx13wiXrESgKwyl2fjXLpMZ9bcvIYz
RORbmUwTlCRQwTYu9Hj/WOmuG7xRzCY4JHyPKm791IhHaxK/B/uPZh2bzrY94pl1SW/FXQoXFzC2
r5pL3DAkINYqg8pveF9C0+wYbhvhoBkwjoGzwXnRpWSs+Qa3kmeUH8kF/TITglM1of440J0gO1tg
yo2UY1pwKAwQw8tuafy27BvL1PmxZJqFPsR9eLe5eP+zKhYXzBn5UO7PtTAMuTkVFppu/BPxMzjm
FVwSl5Y2Bqtt+hCqW5/+ujJoES4uvlR7F45e9S+C4kfMDKZPXWM0u/g5ggA7/ihkzMNPBqz3pvyS
KeewwTV6ZGKosop4AOBtZCaXIpBPifQoyYV0+qX94c3o8FL+YejT1Je1zWa5bM2biN6f/hVArwqT
s0UYzsnEX0gVFHw75kjM2DAFrO3acvsu8NylBuwrC9PRwk7skk3b5Tcba9nGrA9Wa1/fPBabj1HB
KTafScfnAGLdTu+bvyOW0+NIgcluu0IOT6k9P7J6U7WszDnrbgCqls8nTAcCnJctfloNgxzFpi8D
aMlT05wl3+32QoIoK/mWcCZhz8mfdJoGIQH4NADLMJfh/+i1eer3p5vF8rR7pOPJdnA02JfhOcWa
heCvkTDzx8vgb3T8kmQo7pC99eFdMv7yQpQLjEUYmpUkNOhtyVS5uf05in05/RqDhPP6Njo5VnId
b2qz6/hoVUAI/OhkeAncp7Jfhq95C7O29Eeuy6GBwi1khD65iXyJOPZTNASgXZ4xvaDC5mJicWA0
OYmOZlyBjuhtA9Y7hZjYgSQuxwt30fsospgynayfVYTssx9+qZr1bi7ZYsuevZTFhNM+Sz/Z9Lne
7ejqBl2dGJiTTt3JXsTuo42QWvFv3FNeQAxILt+fMw7PEcBnQuj0n3O3G6q2wT9zseFednDpwieF
GRVCFb4CrmwE9+DWAz4s6qU3EnWsgxgyeqVqIdGzIR2m0/ncWl4cHq5TdJ/gJ5r86aiW346FFd/4
7AfkbvTcvzVGBayeI24ch0G+5HxhZ1n2PPzSUU8uLa3kNtcF2hZTDLJ6n9ZOd7xfyXzZpJykhGES
umOtzwMMm5ZsEMk9KHSWDrTCLnlRiMakLxuet1aWmyuv0uYYQKFQaxnDHoLYUzifi97SdfGVSLCC
gPKQxlPRqB2adRpxtGpqOkDshPkF7AcOL3agKy4SgIMMPvl8NEeyXchRR53EQNoY9sGjh+xvn5k7
Eq2A7W7c7n6TLy8TgjlVy/8jI26kVuOp+kBFtbAGILN6pR9uwNiHarP7LQ5nG+xe7zBzMmC7QaYS
SiSkjynCaC59J1fZG6+R1HmPeJoYK3/16cNCtAz+JlzYPzUclymKXt50HrS4O6RSUCptaotoKmdU
0LMDzJiaZpu13JRgiSU5GH9uYx9sLev0sMDxDMMZ4ITLOYCJ7J+QU+BHGniRWaTSFQ/VGIOGQ6+m
vz60w10NV0/e+d4luo9GNXoGTgX10ChIA9r0F01ac2dQyXeQcS0UVo256x/b7u+cYQfIYFdaBPm2
TlaVu62U5Eua6Y6BxL/eNW5boazOiaD6zSHD4H3IW7XENSXIQbwvJiyPjuppfMF5Hl9UlI6j6QWx
NR7DPIIM0tgCEh4vCyfb38BKMF7kxdj6kOOCrz8vn0MQ5aQBHHAaIwgyX01/WtTEeHi9JEv1q2fn
5YsxFDYMtBBGUB2W14TfTJF4oqDOVf6YdmqkLNXwmI3/7nfb5Amix2TmzbbEiDidFBX+w7E5wx4e
/Ne+ILxBdY2DgfLvWNK0mdLbJi4c673AgpL6E7vlvGPuKSlx4/g5CRkmwZ2sIEKx620jLrs68VrB
a629RK7MhpnMM3Y8ysohewNOEk0vkGAdFLwUk0njyoLjHrzoYJym4yD3R1G/PDnILzlyxZPoiX+y
LZoijjRehX2MhX9N+MHjlscFfkHHQiUNsfDKQk0dq6LWTlAJ33UiRqT+mvfxQuJXSm8+EbUgFoKy
0n+z67DBvwH8TOT3OMCwpImeWkkCFRDqNTUa0Bgvy9+G50Hdg6TLEF0WVsEHQkoiIwJatr+0HUqR
v0AI3BrxhCmoJmqm626IbqQa+B5IXIEKuSDihm2UsaY0DkVYfVjADQiR6uPTwJApV2N2biHYEvei
CS6na1p9ykYAIlGinQv9sHuhKFrigTKk0+wZruTlzWs8Gk2jd8C5U7FLBkH9S8lq5eDAKrPQ8pYK
U5IjogmVPjiRh39l3ONNcJktdoD3eMm+AwrB7pLi6UpObY1oIo8mtMRSqkXyWMyGjMNMgolbsqmb
f+kZlConllAaY08i5+acrpBHnPdlXxfKCq1PyyIW7DuhgSFZfcriFaOlAKE8JTofZ0XtPji6TeKo
CwTX4Twjwwe5PlUdwvZpW++AK/BQZYq6HLdkkZmDRgGm/92zCWXH5snZ+qNU4BXUKdf5l+OEFUiQ
AfN4m4hQrlZyikjRW+Tqux/SFpUH7NspLiDY3PWY05PbtEwQLjTwl6nMYEjPlQTy4eatLbvrjcUV
tCNu0pIVNhChNeust689kQlDiSfAe4ktETTu0pVQkOHJ2ST3CVFW4rjIfZa2nv1A8tI1GXE+/Pv6
nykMP5TSCWIJHZIa0j4tH0+TXA+uUtNMvoWOyTXWRHeODSuPhQZUTKmmKUKlpIyDhiEuyAhU4pW/
z9hS3HeDA7OcuFjLxXjjnM3vRz1l9bAsEvYE8RRLUrNJDZnCJxabKhoaznAajEScViRgk7p/STNH
cbm3Z7i2d8eoOCmMCYtVFY03mbt1llpKR943c4KTwBCoAE5ekkau6gSlsWfV0p0+Be1nBKHaixUN
U4KkSx7K/XmDlym3JQd0UvRj++eGV3/GzDPh+GEHMahPVqdBLnEBWUXRjwsrLb4tVjOw0b8RCAOx
hxRVArnArMjRkkjtiXfS2VpNNx/2B5ZaMp9/rEGferzbdHI89ohCFdNQRpV4G8wNzaev4KIqmCQb
PMpyM0VvhdcfWw7bUJvYbuHqyYUP/jQMo9IDRMb6RhYg5iQyykiSB4FGP0M68TOvklLlZ7GBy0z7
q19ZJfhWLIM5DwYfSibktdS4H90VRK5LpsNWlwV0Cr/m5jQY/m4GKA2WVgohMpwpFjx+BfOgp8Pw
yiZsBj3gZKxFgNHxch79adhr7HNjDcW4eXuacBSJq+R00ryS0An2N0lH6FZcoLfznEkXEePvQFAp
0rTty2Iw68GnAP2tEQMJ/4ZhpN+KEGIST8M+A3RgF7pEEvKlRyLP6WD4D/fdR/yW10Tr2xUPfKai
8I+MWtxhiAjAgKDS0O3XtsM58oFPw0KmouPa8ib7XG8ss+uum6nZw/zEI9GQwQyHmCMj7VqbT2X2
KSa89WkemjQubw+x5lqbrt/r8GzqMBUO4JwHKo6pD5FCHCEQIHmXpTT38S+2/7zGYttnuPJer/1X
yjQb0dZy64fd+YIX8BTySLvxzEQF6a9ffvix71dr7cE9Cs1GyS6cjipjVbMeZFlrZjrZd1PilUDy
1KPHKSNtOPd829U/NR3/yKOR4kSirrNRLC6XBC1mrMg/Yv1iJC7//GGcT+J9am9nLCrEOvCW/ZBZ
rWnbmeFexw0MMi4BI2cUpbNOB8aKOfpoCrkV3u1bRrTY+L62qWu7ElA2aoRbWld+FOX8RWfodp9j
DY8QMbGGH56E225TLbn/4Ct5lGWKRImRIDqXKFVtjh5E4K+IdY4BWtwzSLvgTdm2huxirrsa1XSw
m0WqkCja8SmA7TQ6X52/w684GUWXc3YTpFSe5ySgCJXEjxfHDPGyrPk9MFOMiYKDMa0ci/PyociK
I56i/dRHtkvuuL4pQ3FQo4e1zXUI7QYG03o9yal9Rx6TXlyUwzib2SbjPx1QWeeJi/nY2ZjN/7VE
O9zI+W6b5iQhZZUffNRd1PyuFX9HFBBJcho0QI7eG3fTpmq520wlq0XfjH9ynbFfvkywcPTjQle1
9YiQw1ErkCS7s8UOanZsEHA9r5CEjkZEIpyomd7Od+HGMiIdIRVkAB8nyUYSjIPNFxhX2gopYs04
K3X8UnGHMrQuM9p+n2sp260U4SXQXG6fjvaTxwRNJpkdIoHzW/hAzNFOIlBsoOHpSJqBvCbJHboK
OvFguEmOQzsurRE8Bdo+GZUrHp14WPDgx1wVnjngthNrHEpw3Z2VoEjgHNzXmhrOiYWiMJoHF5Nt
l+1r73Kuu3FtClQnMsnSn/lujDEeJRp3rsVf0ffwlyqr2bM/JD3BNagaCjKKs2cYYlBu6GlIvXG1
UN5TawQcphZwZEQzG8j8BrBs3zG36PwqGmX8pduLD5+QEnLDEYI7CtJb3+94PgdhStEfFkG5F8Ph
lUudleMgpUaEavW85fBl/7hejxmP+RG94Cg7zkoDKgmPPtLb5OS81g2jsgtSI5GiswuwDYzskw8j
mvy08AZTh4VNq/2bxXFbKR4qLMIwSaXY9c9krWAOJTyacmjyX2bngQ07U8Y1Xag9EAdqEPzDs4h2
7wZP9nPDhqraiWAn/zMkfarD00TMXrPN1WFEootzATSYZhtZIk6iyF2Yzf6aUdMymYcKAgFbGN/Z
YU9nEsPMlbjqi+Ev+uz36HVvYZ7cphcfMsQTRWR30l1ZtQ/dUD58rwZVDlxi7xsNcwXvrcpvRs/t
NACQXVAYDA5vGU1G3gnvn/9YOrMmVbElCv8iImRQ5JUZEVHEoXgxyuE4D4CK+Ovvl9U3Ttzbp6st
Rdg7d+bKtVZO0B/BxewgOSVUBTADYPonrx3T7d+ad/MtCF/t5M3R8k73F6Zs4bs6I/9KTzS7WTJU
KLeIXgBzwUDnJj2yIx402jQK2iGL/uuUK9jCbe0X65MQY3nuKgkShul7Pshc11j5qcMv3kfz/iCV
QkvH88SkeBt07TMH2irsVoOHIg2MvvMd7/8d5wCBCmUX0zLbwUV3+i1T2cO+hascWseUQS2buZZw
StKYgEKCYETOVpR9UGeZx8rYpWgCswgVYLrK9viOU1CjCXw0A1RBprftcP5+FJ9Wi/gZFigW6Abg
cDu8nDzsv+TA/1BGvAG+ENcwk8DHtEchESmOkvYlybzfA+OH943NkSSAOB6Vv+wHfPdx01nJyGTK
sbWg1+aCcnudFp1/1EC5yjKmhqUX06eK1pjkG5HzkLIXBSOmyF/PpsvgtRbeat8hl8bvnInFy4fA
witkWGrU83RsD5wYX2o9gvdXf12+HVpJ7L3Y3+wWwMHswjRXwHlKFdKBnvOarE9TZLBfdh+7C555
mrJ/MdgPDr3QHH6R2pwYjw5axkX4Zc9XMA7vDvMbqIKvLAxMqdLvl6ILJ1Hv4bNcVPtEXt/1tZLr
/sBccEiUKreV9hXxniTon46iM55P9mnIg13Gq0k/WeIU7FxAr/Fj3c7Nm/SQCgzaOSdkNA8WlQVv
OpQSrLf7NuPKKhrEi7iRg7MTUM6SR3JOvccXN237jOOZglFrTkqRm193Oxg0NucLiJdTvOkIMGxc
UCYIlHaqSL+gxFXTjVJA7J0UfBiR0q0pvZI82U3zz/bhn/hwmqZ9O0sBZ1hSkh9+So8ehuVdiIZD
/ejj7Dmh78W74WpJPXiQjPew+ZPMnV4yAFQOJYZ2nHgp+SRVTEElCiQtbrg9Unv8kYol6TzO8HGc
kOlSYl4JH6RQ1oidygkL9AeKSeSP7AgKqVksjk6QyfGvgviaGfKGeScF6tWdc+01ZF4UIoKOvzUW
NZWONBVfMv32Q45aPchfOUzQVbGBXJ8zNF3u/1G6UfiUOzltMCdFjk25cdJAUbJ61B3WtkwIJscX
4hLFzckHFfTjr4yTo2T7lWOvO1zT8NsTfN9xtZDaAqgPkBD5qZWYU+oeOHdDNBKi0t3C7DHpoyK6
mxgJQ6WoHsHAt5a71XPaL/96HXrXDd2RbRlCTpj2Foi4JmF8/sf6fAyZvo6narPjMtIkrvylS7UJ
y5VRuzfpjMagQGT6g8TdblveCT5NFbRha28PuwlyIfaJmQLKnEd0YtKOHoBTn3LQbKe7RkvgJkAT
VxpyKDr+0hvmt9gwXjVSeoZkOnM0002oYAOE1meBhjoGHBMro/F2q9OnpaRIW+6KxRvQj8aOKYBr
cZkIQxVlqUOLaYnYI21HPYIrqx6+7D2c/4NcyY0AU6LdMSzYTLF0DLb/kCRB7bkVQtBpAExoknDm
nuP3FNSUXrbH74S9jIl/Tvt251suTmThK43hJc9E7DpkbAilC13qbsxSpj66RWz85CzkEywfMUr6
06EoOYjMa/AVL3k+hamTE7qjSSJxaTkHU9vDhOCdGHCA6e+K554ULgr3EDqYEsl3Q43Ix+NU+aZb
Lb/B0E20cF0YN7AbuPguVC4HovwANzpAoaJ4RmA56xKYjzhcC3mYIEAkRqponTy4JrY1rghfzEqw
QmomUNCvqx7tpeLP6aQ8EjfkgmIJzyk1HO2eNcEZcgckio4YfcSAtqcC9pKnjPcQeloa/cviQ1fj
wXVYXl6RqH9CKXYeYX8YQFxcYIHDuMMsuO6YPEfAVEuPzc1mD8iLSMDE2ABdyeBBCgPqchsWLgwA
NmygVRSR7CTKU8GPH4weJqOO/PweYLYhiUku2IDC0hKtDzueGiHbPzEV9/itNCkMFMX0ukjCMTBD
MGh/Yj9tri5f8DJcoqkW0rXhAaI40goH6sjb7SaT2gr/38QCKKF5h9Senjj3xM+f8BDGXI8ZApmP
/nRFBvLKXlFf3Lm8EBT3PSzg+h7sdfsfIruyvzTN0H/RD6dqxvHih6gC/vAYfgBcsIc48Cjo1vQl
HbHny0skM1vAq0kX6Llowb7yT2UEjBr3PpyZOKoDKNFUWXXtmBmgt+egK1SCG0U31CVCEtOAN2LW
+IAh6Ry1oKj7tB6Nf1rfYbldtiXFFojQ175MQSIwDyxAwi9kceODFXa/U+0XDMEpJ1hHm+agnFy9
J5xgsG5C1jUJNCVgfHNUg/mdltdBhL15tNG2455O/+RFcQRM9w7J7T2p42/+c/rZQhJ4otUHfKJ3
QX/GiY6Tq2Fn/7W+cVEBNtFpJ9mn6Xthq1J8rsZwfimSqA7zhsBy/HK4IWNfsIiYmtDjKXXkAAM7
QGkNAESy9mFigHPGJzDIU81b92UBpN+/IgdYah8SR5UqTMTmex47IXwm+1TA1JrM76DLRLPGY70c
7YYqp0//wuCZkp0sk+8qvdLt1dxEXcoxaEeUkBVLHak8uWP2jHekIwA6Fw4o1aaqwBo5EDqICoqR
tKwxHr6/Fgghp3ajOQQ8Ab7RlZ0Kh5n2Lq3/glHunHEUUAaeYQvDpXbMsiPMjSbDwZ5yiXRci2gU
cNi6x4CPMuA6/DM5EH8tu/dPm3d+JUOhWeWegw2wguxGAV9fu0Pf9nPQ1hsKXb5jZDG/EHY3J12W
UTUzC57NQGvOB277Mvs3pBiqnScdHTC6cibo666EBsAIF6YQUMFgJGRBPkcmCc5qYy3zCHuulB/Q
DJIzj7o4xzjwMnHB8JiWGJh/ZdAHwYbnnbKZCZ7x+/OeC33WLJT5mDIJmIT2z3FgR4vgBxOAPfDp
EsZUx7fQqFM5zHTLo3GKdRqorgoNT4ijxnCAZMlYEnDM5DPhiDW9FfxxG9oiHNgXsySl6u+DaRuu
4pgP7465ETW14Fzm1wW4Jvv54KhaSSimaRJgDclhzePN9NHmvGcYZEiqR3x9+D5Dg5kI5hYPxFB8
V30Bu7EBzciVK5QG1r41ugdnENFjRtuWDxJXTupk7tv4SuxBXLXjuUq/r0mijzQxASd2K4Zi3n5S
iuZMQ0u+t4H/SKsEO4fUi1MlS9zNIp0xX7ROaQL/Fr1fxe5BPJUser5y3MF5g40VbCi8GIlF9OsH
Jw044YwBeWhWQQ62Yh8g9WK/iemjxbOSGHB4OvgU8I0plH0Y4e+Q3rg7xjJtNh14xG/L6bmo3sbn
mRBjAE1oP5MzSPTt9Oze/BrqfZuUnubcUQgj7BrOIJIL+prUoL1IqQExQmCePYRF4VNf3IJ0dqVB
H4ZdecXqYkL+hh2709tVDR1FNQZd4zLG2fjBevl9o9E2KQ+8IYZ47DijifKV4eqsAcU5752Hwk6s
k5Qokt4zOTGW8WesEwBomMiV0GemEPNFwhMT0OGJDQSJLYGLdb/j4LIBqWNLDpQk+oGRl7wHsGod
WCqeEfjiZi/mavKzF3uHW6V8+SfFB42DjnMZr8Xfn74Gu4I/OKxHSxFLJxeEpocT94nu5aGxabYn
MQmYkFkEe9sydUCM3Dj/wbtbZh+g2yG8PwklkCNMf32Uhom6uIIT9BiS8pYGE5ZzHmQF7lIzOoea
B6M3MLquWMR1e8FqTi5Dql286WFniseioV0cgqQL1Jx1PanYD/EIbrVgKeowwmLDu9hwIWo0SGvJ
Qi8berpBJp5/gvyxHOe/QwDIAKgLBsFjTDkTqfGHYJx3dhe3nt2dKyECgg+EdBYP/Pjh0SF853p8
0RxgEn4urL7asHNQwwAxr4duzXKEKMF9JoX7RryYEAebwsqMn64JzIeN2C/eeTa/wu2NrhOO/7Ng
cATCnYFS9sTAHPbJz5c1S6MWzvvPoMmfDhZ+Ae2vLL9PaGM71F4+x9YQKqY5wLCPKR5j4WLltAuO
IWEXeAigGJeKfM1j3IHkZRvmgQ3tMaX3ZZoDJkLpSnsDPzql2RM0Dyogd4hBZ3YgaCH/EYJJblUu
RI/cJ+wNPW3IrNadDSuKyQUy1rCgKpAwwuamA5ix9/0UPiKZg8LoNpxVbFhpz4hqiJcBjN455Y4M
LQPzpiFIAnRzb77NU+GURQy0sDPfXyfkRoUPfUegOcxXWUzJESUkxCLuu5w/5KuUKJuiqCAxsxNo
rfW2uwhezHNMK0oSZfwEk5QTSWpGwD7pwnN6r93E1VGSzSkEyGsY7e2s3GxsznYSrbnjmLudTHvc
LGl7Eqaub+qJuuguDu6ZU52uLGGwSLSAbMrw1n4NUNx3M9GMktpFELgIqHgA53JqNiM+YT/JauYg
A0XlEVSCgDOfnghA68HPoOAzaHOOrp1Di1vkY8PD5pXy4Eat5vsya2WXqaMd84EUErrMOAUCjZXL
IPA7CYAO7BIoAjSJOOBPf2Xi4EIt9kfu+Msa4atHYWPHRoL4RGAAil+WZ8YixSeXaXaST96d4Bu0
vh0xIwzoD8BymQLz5K24yxxZ4ZIL3IFsbH/Zn7lLvsYnIqdmB+imTd3NIAYfTteyceIt5v3QP6Wu
pJ9XELaLdUlPR11THkL8HDJnL+tvs8hk0BPVig3rn5wcVcW/bUju7zJSBU9dpCkozkWpSPONDEuu
gVucmexsuMXB7Xdo38Jsx71mvpkx4HS4DyhkwZ6v8BVBFytOBMV5svwD07GR2//81O6PEqCtYaGi
CWcAtaQgJ1fnjjpiAX1wCPasnin9fDolFPVO0UmWVj534W4DBME0oNKUGY7o7S+k2sQg7jstOe8t
6Z68095RlJiB1/76j/YB8vO3dlFDCuIe6ysEKs7TIKOk/eE9/i6Gk7uaQm68T/IIIx9g3kwthlai
TH46CGvQsqE+4dt9caxbeot9sH/DrySn5JkE0nymF46zMe2BH2+ggF6OoE2TPrz88bkBFK3CvhLt
eiSg92WWnabcyUPqP5lo8gnJcznQvAuqUqeK6wb4OqBVwfFDh43EmThBdGn8j/NT44yOXNe5/GOW
Vd4BFl8Mn3OvGuGlKdIyY/miWHBqSMZTwGAmTEJKce6vRK1iq2UXdBrHJN+KWTL0z533ej/oylQU
IXdE5i3K912Xo5tF53XXpycThiBbkxQV5C57gyvzLD1qyVVvyAmjd/heA+m0Ckg9ffrauSfVG0Jv
Q1xmaXIrH5zWGG7xXY57BzJe3QZdEHiyPigd8iG4HcEh0CDqjW54CNwZCT+oLN9EIY/q8o1JyKCn
+d0qWJ2D8ychM3rBZq2DS6qdee5nhonQ9jFmPP3uFx+Uu/Pi+eMOZJyDFZQnlIlYGzSe/opv/IU0
uBzwpDugRcqkYWJMn3atqY1vyqTn3HT38/Xx9VofTfv0mvIqZljSQ/K/b6e/d8rD4k0z8jTogfna
R2rp7R73fg5+3TfO7trswAPHXt2ps6oXPZn30c8u1/TZLB/97bf6acr4dPb5lN49KJEuV56xW7eo
TL0ngycNyhj9M+ZF1xbGMpxsHCKzFsRyxYCXY3K1YjDcG1KaHv5Q0/583/H4t+9+zF/ultNn5LAy
Ou/9zjvrQHjbx2U/rmne4vwfFY+ep+H494COhDU98blyu01cXqa1NrHs01imBUHRXrYTeKTs9l0k
/WCwMMhuz2FBCGDgS8JhnbIRGZISColaoQK4UpZwIig0OokBa85r0PftmJiWwfOiHEZyTqw2Fw27
t4qkuEgATx8YzwD8nqBXFhJl/sJiHkUmseEP76NOEH4B6dA/c2OC+fI/kAkoTcJpiJ/Dt0v5B7g0
j/Hpw+FOuJoJtP1HnvZ/OXwp38mrMhp/7XbcAewnT8BZU45AIRjfe+4xhnvBs4SBLxzZNVZw0J3W
N78tYc4ZHuvj00+wcTc+PNjAeg1a5P1lvb1tj3vffEoTug9690B4YgUUu7yBZauvQNkUWrW9KemZ
Ibuhvl8/DkHHYlmsvs7r416f9CCDww9stKRfzk/1A7NuFHfmUoHLieFUUuo//R6mdXXE439STRDy
8Ng7Dev7uK3WS5N0VCE8+A8YZ2iNmWMRQtaZUMInhLtld3pE1SFTMDRow09AMBTTCNZND01Nu4Zv
/INWmD71FrYVlaQACet3evP7c8DQ1xx8RLPrf+8NDYeCCS6oNeeImJyE+Z8UwV+PNJURoELj1FCt
BZ3Kp6eOxIY5Hf+EX3xvyQE4piCo0ICkIUIZsn5NKAfpLYOSzNYQ6dMMtzNWKixDzK0o/CXhYCKb
DHLo1/AeyHGoiyAw5eSdO8LOZkVSYN15iOrb30vUiS6pjyerc1uTnRG3mDH1hDZ1LYc80K6fJvRI
mrmPjx1wqUV++V1Etzehth9p95kGvViA3UNKlVicXAMxOdHcoscgZQlhmhD/ch9YFhBHHZXDjHqJ
UYwP/9JLu0+7bTzKgM5sDcXvVXz6lN+usmCm1WjPmuGbpocb8yrgjgeak57jG+SSLyQOeocprPQi
6f/e/GsBQKWaFHvk9VRU+WfaXQi59AQzh19KH9Mnak37SWpbl3FJQsyiZaIwdA8Zvk7TIu396wL5
JzKyI4F5BEIKXnqenKa83Z3jvx0lYHM0Dg6Ue/T8y5L4/5pxkw647diPPQlXCdnhCybxfgU0I2lM
Ah53EUwR19UOZeV4fR/RdkL3tgoOK3Tvw2ofm+dhI87IYXt1j5A/RQUWU9L2suYxfupwE3GSQr5i
0bqREZ0VzAuUK0KizpWMoWVO6mM/Jr0csyQ51Aq6DyINvsffjn9i9szexaT9H5jrcqmiJMg/OG/M
jfk7umbwnQ7uibxR5ihBCEz16Z1JpizNgRCMG0edAl7/a+LtyrlD/Ma5DawGEcof6E9NydredB5O
iTYkOAmO1zoJm+ulILIxbZmwsQTjoiGEEQt8k2U7gNG6kBYYJBSnI6ha11esqOdQs5LMSG3dYFVr
r9e38QuwYPTW3GK5wnWL1Euyv2TP5SXSk4bxnasQopdKanLxvQSE/ZlM/sVbKyRVTO6/MLRw3WQq
xS9ONuC59nY+h+nbqUivnwgTMBiatKIonGz/5FPS0CdhoukPpUW9UIYWKdUiDguMzSWPW8pgKlEg
PYeohEDGySQt9DY+smQ2Kr8ElbFI1pH/oRhhJ9G4IV6y6lliSPsFnpDJ7jhrM8RhT8VI0RcBqK3T
Muv6oB31r/EYV1f6w/BIneeH0pj2AkQYBACgn2+RIjE/kdG+7Dnedo3K5CyEt2ItvN92doK2CH84
h38brf3kRbXPlASgZV+GeMFmvKT3/04cppSDrPDG5nTJXGKOlY5HMn1kGixzTLpsdRVcjzqxI7M7
yeCvsAL0OL/iPEK1t0YikaPl8a34NVs3EOylVCQVA0nO9DW9uDaIziGAyD+2ChCOn/V/spyhBAJ6
ZEFvy7v4OSPn+CqAHink8+xssvqh58u60NhWa55xBlixYz1YG4tNyaqXQkdgj5Xq3+/DI7CNwGt1
AT+BthSgzM6q7dt6B7whgzd4EB22+SoKNmMPOgxO1oJXwwDxjoUKMSul/Mv6QzIx3UV+mQr8gN7q
lxbPhelf4IAMs/ujCdKdke4niw0R2UTWZOtRG1J5r1zjAQopoiRBFpMzJ7J3LEcvlLfHpB7R1esn
30g3OE38hxncDYhhBJKUI1awVQIloGAXBy7/4Lf4mCkBiW/XY7r1BZfhn1nrI+CelTQ0rv57x2wO
XAeGAXY39TFutwtlZqQ42Nz6jMzxAY7QL4rrMM8LWLkvTTlWpJPJCpHi6sDd6zpRREEDBPPxEwb3
HW1GlERZFUeUUbwMm/BHiOc3w+694c7KArg+O4BYUhih4pBdMBSbEolS/YgclaUCAMPBH0Eq4vtk
R8/ePQfj/3+9P87665fXw04CaDNswatELtEpILj7TZBiQbdNYYXd0u7KhXhEs5C30VuXHBw0jipo
iHG0PQI3iASII0EneaUud65Lkh5kUOxX9ENRUEEnHAF5YBGaXRj9QoLiF0k3TcjMwGBAMgBYfR7T
svQglZJkP+OMAeYBW/ElTNRC+3ehNZTE3SlJEbl9fg64edTGQGBsWN4NNc5f1sVXpgYDygK0MNFA
/QVFNIAx7DoUViTzsGaRk3xdJjAWxxHRO+For6jAIPrIEcQUveSRF9y4J8p1hUm2H2TtI43CCXjN
gKuScWyG+wH1GVRGpA7+e0yXYgAvbEbd3LCbvqPxkDoc1plG0/QEm4EmTq8MqedO9uaApzBabB7R
ffKXqZlhxBBgzn92DLU+mjHk2/Zfc8lYhO6WQRFJ/x/dCi5OSjQO9CiqixTINIDW1bdlAoQXLEB4
WF/p6+Po4RpBGj3lAUqfXgL/nNYc4ZH4rtmpdMIYBEyZBu3GC4bHMUCwkQZjA7B1v0Pf078DBTDD
U4faRA2Ws8/+2gVdm/lTBPeaY4/h5iccJfI3A8N3KtY5NlJ2i934J+iEwYDrDCfTaUuuSJtxSUu+
HyRsUKqvb4bTCRBTlFZbrqZNKMtKZ11ma8lW9TWbULGD4EuxmBIBhGCbH3t0ym60EoBJYGe52e4z
AeBh9Po6BX22d11gVJ4NBH/CzC6XREsWN8hq6kufWpKMPMss9uJhsQpvoUI4FWiFrkblotBzywSz
Q7f2ayIkOo4XPXuOVs8k4n5knBYhyXTOg2cEg4jmoxZgTxzic4ZqkFTINwKZXw2IPvqEzxB720ET
wDAN+4Pyd5+1/6y0N/Gti3PvMT/1Ml79O2fn0Xd5GmJUnStDZXhd38VogA0RXJIyPAy/P8akcplN
GxiDfWilHQbkXSO85MIuGk0kTxbAiCZ5a8EQm+Dic3KPcJh1HkOqUEbi3iiOTMZH9oIX5JGL28Pl
Gem1c5AZ4/hTTnXuO+0SlG8a/8Rg0kvoKvhm8Oa3v7HJjFvRP8EawLTDhbQFgWvP0JGvx9PYczSd
3ApklGLP/TB3E6vjfy9EyftMdRuUHUdx+8JdGdjW+zeruHzNY+qvPZYJWYtX9GsxFGrv3cR3cGjM
XsmVI1znfFRpyp18NTbj/cRyno4W//RdnYzzE35CDkSAXR2WMEc9nTKI1HMz7bTk10+kR57phh+q
Gdxbxsd/eqQFCn2rEVM7/QtoYuWq0XHeQWl7kQLxFFqAzY+gF2jecaJ4lMnMbe8PHpyOl+knvget
9/HxoKRLLmUG7qvxtfhMn3zZBAYGHVtEoxSdOqVChOaapHsf7QT/waUF5wtEs+wvIcmogLdIXfhy
z+GTxYSIiB0L3HUkH2sG5/mKawBzp4EeoueBrT9+h1Ws8v1lSvQ3wBDM3Q9Yt7ECjAwowMo7TgD2
eLkN0Y8psPAFIEZiEcExr1JaSGiCr0zbghMW/5UzE61g5AdscvfJ6dkBIN98ON0togt9IEY1OdJS
glLmwkkNu1Ao5bQCxubneORJ9zMInh7njMbKUDjc+vzWnndW8Vy+886fmGAY7IOfnouhUVRTY5wH
Ncy6G2A819IPvu47VoGF7gF04Rj69aABqXx5SON4n44jCR4ZPVd49c6hMdEgaF2DjawUNbz4TBxw
LPYnuKMMv3UAVplp65q8RvcrUZ/dR89hOer/s5zzkCmZ0cs/wpWsqTTU2HLM2WF0j8phi1UTV5je
oxd/Xzzm9nmMD4+vIyDl9ZCgRzdW7x6bZbJUxwruTEPiDnmP4BTgDGCfA3irrfucVRCRu8l3IE5r
uIE5XSIzkWY0hengmOnbn3dx374NHoEZXWEdMJcLr4XS7bmejrAOUM3D7Dvms1y8m1xxYKA57nT8
1j3gaWAF1wiOsWdOvgMrMdJj9GG6iegp9/xRgycY4+Dli/31Jl/TonDl+YKJMVWBtUeP6uX+MrnS
/+GG8GeAZ8vsB64vfxqec+3vI/wXuEUvPpuc1bWcU3ognvDwSA1EVn7iaQjOdnI3eshoThbXXiYD
Lahk6TGzbajxsQ3rwK+mdUjDBSwI226WxJ5DVH6VWhMUtXZnm18DSDy7OzTd6NqUcMiAWkiw3BWf
wn11xoqdPzmAHfwGPF7M7f86OySxAC9YixOQF7+D1m99epv2ogxqhjfPu8TzC2/4dnYg4BTORPea
Ap52FBtDYUk/vUXNd8LcmiqTG1QCEZCOOWNCIA+s8rKS0hiK+PXvPo3hamBhQw4HdbXEJ8niO/Nh
AZIxbokIf2qvxzeljYhCTLfnHx9JopN300skMx4hRrvLFwScGuaFwSfIxgV05helqoUExdsABrtS
oTX8dBlr/pRijdSSnjvgOv+1DG4uFpr+anwOemx5DVX4w+tPGSgBt1HUHzVn3plb1RBITjxHAYM3
x4Qm07h2L/PTvMHekhoCI+Gvv/dowAPQuXlKXKchHwVQft113oftTSuh8n55Ih3CBIpS6CFn1jNT
Yhs8p/6WiNgkzTqsBYW3XLkb6DD2mGfg7PosWRIeDpjhL4P0dk97cyYHhLNIaP57Ld059tXiTHrG
J8uI5ON/3/XrruUwwRPPhi/9MxVJmKxdRrNsdoQpsh+pOD7CeIQfw1+o3oCEZZuqKAXkzRRWecP6
vbpj0A8MrWDW27+w8Pnrh7sjeBm/xhQ6akjUY3z6iujOoE0wJUYMsrSk6ERK+gXT4C0NfkksMnvg
wlTIgHQ8Dz4poNI7eu9QrFzJDMBGDDaAnF1SwjEgkYfARoGrRDPRk1mx2NkSe1iHg2uiEkhF4FvS
Q4GVAheE2uvgA4TYTbAfrKIni80iznCycAEPjKwBv52N8IwqHJLpw7HE5AZtMG39/ccgl78vfvUb
tp/q3KOn9xk8B/uhFvXz7kjPDJ0SbJVX8WrbUVDKWCMqyBPbIDwn1+Qbq7F9LdSQsmNSBjyEwQOU
pp7pDE0f1LOm8V6zB4SHKm2T+6BNHrDuiAkE9ZvfjesAx4Z4H2NGnZ3Dd1Tl12wfPnIykVEXItF7
+I7UUPqhq/Fz0aMG/Tkn5mg/60Ifvy1WwyrujI2xQjKhDcSSiBLGGeNiZ8/OAccIx9crKGmtyWNk
ckBsjWRMzMXlmKFVbq//eE4cdlcClcVi4zgTGKHPiriSCovmkJ0CFaJ1tqxNVu/RkcSGNhhdW4bf
QRY5BxSfsEE5tF3dXR+9zY+Ig6H5EvmnCjtc80Sv1XpzuC08tpo7IEBABfQDTM4nyBsjNxBQgOkX
6zLgTOUCes4OtfDmF/Mdrv+3YiAclwagSahFWeYeQ+RunGsQTLh+EtY2gXDH8dPwoCFG8Wsn8jZK
tY47lCWb76TIES8cjnmBNs7CVQl+NuQDFJZAnnPMNzAukY0HxohHFytrxkrklxhywKUOa04ckxeA
LfEH3dOk2LzttSxwKkdCFIUw166xxkip0WdKBBbQgS292+WCUb5ZaYODPeS5+bIcDLxVxJJFQhp1
jFjSbhiO9Mc0oXo0BmymiHSaG02VQoPpLySIhI6b3bBjyYJohIcffBPlFH2RNtFapyMqO6kkNThs
+RzU7yav+Hqqw5y51j3jlyaBHP4UBwulDyVyJ2We1ZVcsk216WHxjI8kIz0iGYKxySsgrwyhvQRd
1pWsp5tvLnrI1vBnx2+eSez4tJLQsdP6PBFJc4S9kKJkpmJV3a0Snbm+I4Mb9jLJge+NetYtYTQQ
BQZ/WrHBBeKfRKvV4JiYHlab9i9GiktUkiRwPg49Pnk9d5ueocf642EfPKBbCIKxHIVGcAIwkUj+
Q8qI5JXNQbVHgPcPrKgyMVg9Fc+o5F1gMfj9nxUPmEP37fcdpvTalW+MKFA8+njEEKyZ3TMzaajP
WfIfp++bo370CC8kQ5t17emg7wpcypJg1mOgLCIKDjoCHCvvHXd+novD2dGRzhOfDwOrFkpMyymf
6ut6ZpIZpvwfPa8XEZTl6FyYs263hGDD1qjHBMimqUhtx2bpuM1MeCAfZo959cc50/symrC76LDK
4dL1RjSgSw9Q4ui1XU7W48NRONwU/qphCwfO8B71um5rqZix/1xuE/2MTGSFEEJEtdZ+2H6D3uvs
f6PrNd5D/Leakf6aHlksx+Ub4Nhc0U7z75dIWZH08sbGcXd7RKuz+2hGTZmdLPpZr2mbgKZ9A4QG
/X2krKuOu/9OjHfqm2ay+g6a1fBKKXaJb9gpfML+N29GrwcJAbMzmMzqVNSP5GiHXF/5nZp2XiOd
LAsi/z6/9OY9HEGr7eoSVqvo9B68ev71PTwd3eY66KmRUv5ctqpmWwzlKEelMlIPXvcVNDdvH15A
q9vY6PlP0giNie4xmLUqZ2lb1MU3R1p1MRx1z3FEyymGoNYmlB06TU33y8btcvaZXe/VX/Ypr9T0
69aX8Jzxbn5zjnqd6P5gyNuooq/6unl3FShISWnmIOaivqJf8ogqY0+/MlohUv9Ou/6pw5wZSgnu
7eGRNt61vzyZmdrG5mvwgNKvpDB8LuRgVnB5hn3cx+znmR1yuPlqHdCjbLFMbQhUl1mtD75uVefF
qu9oJU7H5vKpjvXuTkXwUILWX9D+nz9Eumpy7lKv3Dpeow2sctK7jzpqUGu5XkVfDYTishqoin+x
0qfiP/fe6wmr97PswEh6Rw/m1yJ5/veFHMXCtTWoxQe8nTE+I6zeA3GuxS8eLlIwg4bl6vj6YXch
eOMyfrhuSJjB3phhq/RqnRoXRWcwnW6VfFt6c5T3IUVcWuVdkjfbpxsKtYXcCwMpfwJleDYNAb8R
4JJioKeOobdWS6UXyiQJySprWl9wVdMlsyOgY4FkJVjBxLodix8zHwoHOwOEDsGGYiK9wLRAxmq6
BDLmgBhf6ImChjBzZBadgwgpWJyKHxICcfEGSlJfIOnThlgcHhncYp8HuIAgxEmY+mQBtVXu1qU0
wN/g7i3dz8GFRHHAM8yZ4INGd9L1Hz5PEQUZICt9gBe3Br4m7YqGTFgMdci9lzeUHpU/0XV+Nu/P
4gSrpchehYFk/uCNaGKbQNu1hbBGssCwAwyxPbJGmDA58DgGSGPAxAQnItwvpM1xy8UpCVCTV/oL
DqMMXpS71pyHOKec4Z0v7h8yeLBnzIP4j6CEaMMUJ8OS4Fs5G6A30KISoichSNql5Gy/RTMirbyO
5jxZPPunk05BLQF9niZwORCQiZtPEU6Htqh+Lj8g/HLD/7o4sE482H23XARq4EsGZlTQg+CRAFyx
GXUfqF+yfWMCEDpNoNEuhWENXTtFrS9ZfjuZIyIG+/REcrGBNUGiTxdw5aJPszreDsBrD8sHumJK
G7BATBMXnEV+pBmc+F/aw9wojubrkg+n2QfASglcOksajsjxLD79NsaZ6wRZKqY/A+4RL+H4CRkK
ZUPi+mDvPvw8wdH2wX0pY62zcRcOmjJZ9GxltrjYMuYQ5EaZG/kmMNLhj4YN/ip8XG2kacPuiKGT
iGbJbdUJjq5YhZOFCY2tP4UcN4akGGhrXKFtPIM9TnH0qSQQzdQZnW7eahos2vEYZofRRV4AuZ3J
2rcrNFyVQSFOeQc1APYEhnj7lZALo7OsWvKMzgnhMO75YKsUhrQec35oNM77BaK6+mENyOEN/RnT
08Z+rgkiTByhA/j+uvjpAGubFKZCnzlOYHhy6qJifqoOBDBuui081EolDQIZ9RReKikoSh+vqmjc
cAq+ZvcuM4QCQOeL//8jzYbNTy+1bTsOXAh4dJz0DYwFp7zSEvwk14nyjG/Ty8lXvsNHCoKUm4pT
KS5ZIIRnD2cb6sbKq1qibOnTtufHaI8McIXS+8CfBzSFLYGS7bjuqFHXimjYGc6thNB8HayQDdv6
2ylOl+GxH19+er/vyntlp5/6mBQvNKQIbW4Hahjz7ZTHUKGE/u1iHrzmPR6rwNhPNGWqMnDT1SEK
WFG997UHGf5NHXXoLdrmwbv1tsprCSOgoV62dTOkXPxn4Uf1kCLzCN/a1KmyTaQYMuTtfoCJimbj
5W9PSQND2oaIu/fjLX46qu4YYqSETCz5QkA4xndiJwN+2BNfuj86lFEIG8Cs0RoeKM1tHlJty9gP
pQU1KqVrlKCrgwvtNDIs5TFMaGGsoZcD+f8tiKLfwhyD/uoDRddXtDdryrjCR3ZExt0f1x/221mj
CovGRxJgb/jS7MXh33gnA+G/K/A2lh1QI4R6dqkq+Q+kTokzec7g+BfA6z46D06p9sn7DQys12V8
LX2SE+07gNZzTo+YA5e/rwDBgGo/0BtekLd1MPy3witaPzzCDrm6QgALa3YDZUfzuphrnq34/pyf
XtGhN7eqn0efOv+1aT+ucgSTUVOrTEkkLFYtzrzv7PmdPmq394g5q7+413saDuQmhxA6fG3eN/I9
6W2Zvoe6/9Yfnvoa3Pg3dls5qvXJk3KpH+4f8eUdrDh6nUMXL1qV6TLP5bGkIPbfx/+RdF7LqWNZ
GH4iVUkCpVvlRDTJvlEBxkgEAYqIp+9vn66pmuk+42NA7LDWn9YSkiq6rDgdi6V2r53xazNG3LGT
vrLJBU7kqzs+NsLBiMeAvgevCJlQkydHcDbRyOW6hRKjvAa73uxMcvfcMf234BRgVy8CFdEXbYa7
b1JvkB1vEE6g51lBs3THxk2ab3nafI8nzXPytCa1ljBqBgcKVET7h6+ZQSiKi1iwawMd0z4AjIFK
UDkAqY7cgarae/9q6Zs/byLKi1e7FAYZEYBl0MLrHCNIuxZicfXTwxW5j8gC+jcG8YHnskEqhMCQ
MV/C6ARtxK0I+3jZDvHOEhacH9qljBrKQ0UiVChwHTQNsLJCU8SlisljMfpCg+i4H5+1CW8soNoQ
zSfe4gNl2wWayxLQA9ytNuWGhollqyNyJkSAxmK7XInuCVe0lKxEgczS9wUHLQSwwvXZbTkYvkYm
4ja+AA5+M9i1EA+de1k16RMgcKfRQXCcMMIYaxDI0Yufqqez+9M5wLMuBWEqnBajUOM0hJyTYT4F
iwI7ANtRMZnlNExhZsfsBMoGmr0FNzDfAnUF4Fe8MVSHPKbrFM6njyeQ2btJtt7I8f9QgCoCpVqP
WgFlb5+C3+NeuxFdomF/XSBFYOlAmAgVqnCqGCES3I9rMTzWOxDaOJtki8FhPgKqHNbjz2FGUwEW
EYrPoh0NzpFeASx+aOBwoxkly4bCSKhJZjKRMN8vfpS7sVG57VFwfR+EL0vEFYwyMMhoRZfC+AVx
sTBci0UkQlz+f+Rv5DFsd+ASbLq0DUAhoAC0fMOmQi+F2028xg1tGPA9jTp6qMvYyYXNSCJH4EDV
IQxFByuZHZoVyt7ZaMtdRXiicz0BwdjGQQSxqYBas9mVlQmKK9QOFBYgXTiJfrir0J1R7fzUe1j8
WAZrncBa2cOejdx+mN/J2Uv2j25PzvvNLjsR8MHpbAinJdL5KR8W+vKdvBhBAevpHpFdfh1NZrqK
q1XUHgVrjYaSC4G+VgSJjBmTh0qNXDMCQQmEh+tvbEZGn+nouP8oXtsNajufQosrNJv/k+jwxtTT
WOhYwY9FdtoMewAyyYYewBZKDWHsK8JhOqr5OLcCU6v+wfdJXu6Fh/0E7MQVQiWLv5/SSSzJA14J
9gVJ7A7Hmer4PUJgAqmIzCONjECCfGYhNsjYMbnC34MJ51g78LA404lN3p5WMtJjnKgU07NXBZ5S
hHc6dEJups+ewC7Z4dH94MDiuLh9FR5tH2kzgtqGb1Lo3jxduBssytACRvNAhszgnSnCcuEWO5Oj
ib6a6w8+S2REYEn4dz0oic8ahtT00dcI7QUeGfgJNUZBUou9hkYPsxzrjIUhSE5OC4klhz7x+mLF
3Bc1clH3hjDjeuKrgp0lPIhFz3G8knVIaHN/GH8c3s/IpToofTYmKJrPoruFFLW0mdTN74grRexX
oIJI1VjrEoXi5QskgavLY68LbJ4v4FMII4cCxrrqDhTNhLqJfx2zy5zuVzic+G0i8UP8VlKyyXh3
zD1rv+rYZ36/5B+5O9qN5mv4NPb09IilsJqKBcTjF4+K8gOlhUjMjY7yvwQPHt+BKlbgWQX6sczg
YBTl1yuIUKSB7S9xVbAN8IFNUNAk7Gv2PzIaaaeXwY/mH25vH606fgq3f6Yr87sFxpzA5i1zPwND
gTtnPXVfY5Aq8S2IwIGao2Gn/wAuVX7vvGm0xAS0H1HG45UTlTUn0OFQRbDx6KxUbikDgHjCp1kJ
LSfayB/LB0zinR+iFQ4Nqs03cTDnTkxoZQ6JoFpGd8IzbpMlym6GV6MQox5FTtyfmi9IUO5Y58dA
Sa9hFUYyllC08ALCgwbALJIDVZT4EU9f513fQ9XhpgJpIsF1x8+BB/LRqBJFqm19JhoHsfqtoSDz
QTcBBw38cJq3BG4NbEdPmOsDy6LOjgW6DaFNRc++Ta+YwSGzFCk9pyTpBNJ4QlmtSqzlZ7e5i3Gf
ofFG3KP3TMLh0yJXfFPXmkj+7fFnh08GHxCNCJX0kIdvGEgjjp6yq3J8ZT5tC2/uKhYtRKBHLLLh
K5kIa3ANv9d9FMGa5M5wVJIioFBXod0+e5a5YPhs8YNS4tZOJcjcj/schyMwsGvwWt+GX47tpGab
nZrDUv4+WXsS+CCY4a6d9tgK+LzzFJmon88fJjpmaUxuxtO2QAvRmZ55QJZTbjEAwq+G0rQL8T8E
2vZgniyB2t51ynFFcp5U3Eh27NtBdx+k217cYTbfWpM031+gJ1rnfPfb1LhE3mcxP10pJ0vuYe5i
km3mw+x4rzEZFM4xZ8gGNlLAMBywzvi0qb1scD7HXQU/9Hz7dwZO/94PupiPiDSYJfGDXonQtTso
HDUl7wE27cOY1uBseiRP/hOjbzuRc3KRHHRFDxYIHU2sbM+oPw00bWhQB31Oep74cth0RFsBhvJx
rtM+D1uTbe6UWNwvWqSeo+aJ7LFwSl8+XfJUyfwCWkoT4p8nj5KxF4CB2eb5K65amZ6JHchdLn29
/ffuUSM2pLT5+z+rEC4NX108ji+Fh1j7gkEx+KQca/2JJgoZwWGYaFuQRfGx2LXoWTmLIy3klc7s
Vu+9QghJCcsfG8hu68mlmxtTpXNH08vsKm46vnzLMzhO1vTJnChEzQE659QNCHn9228XvSMG50KW
HK7MMvHfW8Ecn1/8tmFfhFzQyAQPLRqOjluFQhlgup+seFL1j34apeLhk7dEre5fw/vZ51LsTFsb
heCeH21tIn/94q7ePhkrGWTz5zgik+EVX2q3m5/zyLzN5cmYI/axkKRV0085mzmCTQISaqRVAH3N
6q3MDWkGyqcdH4P9+bJk/+GZazk4bxRCSZwuBVJLy6/rqawSDm0VRhXkd3hF1tsm45ommpAVdvvh
FY/frrlp0A10brvgylVyG5uTQMW7LSUeeDo2A3wL+dcoAYP2moQDKZsXE1GBciUa7N4snJ+etL7F
+gwhInS1jpUQ8ki5TP/GQQOf+33xran+zZf0hja6epb/5LtYIS7gmEZBYbEuyBrcK/DwHKf+xnJr
7MOCbUPYS3XGtcF/KH2FJrOEkbsLjgsQnEpoIi11VA/ijWWuDiWksS3vvEVOAiKpp5/wiuGhXvAJ
008qk4MtEovgNCkr0AqLwx3bH4cOH/5H2YJGc+YAKyMT0fCx5Ud+eYxi6J9C/mcjvGVlRDOEyZBV
SZYzTaETCBjkjGpHxwp62rY+JEEBQUMG1JsbQmRRSc6K5G1wdrpP3pgF6gBC4Oicvwcs++mGzIEe
xpmjMhTKUDqH/yExemyaBj6yYDNHPHRxxjZiMlZ8EggDG9K+/VqQxi90IrkjUpHFJLSeNtpIoZWg
09xydVt9oAZWALMuX59giyApnmjC6wB9b6CKdpoC0lkKglJc2CJMh6KIK3Emgg2o3JwTnH8wwr+a
RQBBvCECeIE0OKm5tADXBL9IddA4aNyl07jgbUsPBCvkmPg4i5Z4oeKCWOcyKcMzJ4FjGQ75ILiV
e1+HUFVceTYKhl32dZn2qel3S9XNcaGu2qidjRCypjKwDdrSaARk9GfONG616LWT1vf0g+O/tYdd
EeFxCaRN7w4pLHzw2l59FdYD9xwWSZQWyE7eiCK2KG46Zynkfh39ELQCT02MFuA2pT91VqgTnOC5
b7yjjheb72xToInq0C6NfFpDfh6yzMm+FIYoMu3J/QQV3Rmv/gJlar3G7fxLOnuTDGHCsAg1KjE2
SM39PIX7Ob7+7vuWLMuWcX4gn3xPxfQ9YprJk72903aPaceXA9AgaBiWywuRGMMDGULkntfgWtxx
r/UowWtxqANL0DBoehb5DK8Rm+xxgmjnL0cm+PCClUc1CgEnxPIPQYfxpZjpJ3jwdgn56mIhqTHZ
WOJr78kT2WBRPJCph6vzxNc00Y9c+DnpYUzSeWXMJRvP8v1zI/t1hDUgUH0hYYEk1DwlviLCgIin
7DmQsop7wgAKfzBAaQkrlp7D/m+IVdo2gBqC7/wukjeWT+sz3nxS/e2+I+Fl2pJncBqjyAouMwKf
KYt6Ju1ef5/7j2eGl1hNSKSCIqsIRRCJjQKWBWuGFqOCjDNy4QEMxqxHMSCtY9yXMyDLu0U6ah9o
VkPsMh9nVlgmhdMkz6RL3hd2I6dIL1zH6JGBXWqQ38KjZuGW2NGu98HpQz2XyFEW3lbjyt4Rv8SI
C0xaCPnOpUuhgr4rQ/3z8KwdUUV9MGTprcSLO7wjeX02HMuMzzfvwTubCb+1sToXyWdwB15R8QFY
wB1fJ3iwT0MibWRgAgx7XAm89g2ly2uS+4IeFKOTyLqIhH7pX1cdmCCf1wlE9wlSrSBHGWSQy/zi
a9vbrPoqUERiQ3lvS84InByuxLU3B/XxMADD1XJdC2l7oE3kGdKH+LPoWG7QuE2sTJtQj6pQUOsn
8XMzTno7RdSjBUfexEzIgI4N6YuIAwKCFZECQRmiNnM+6EAGNBVMUUMV8Uaw9ECLWDI8dy+USFRc
xqKL4Y6TlqOPKplfQBakiBCwkERIgt5FpXIPXhOWF8cd5aBIMxf05HFOzQXjO3+KHL7WZyYmp8E5
mqM+cju8wpXzjbNszvXJU6CSh3Y3XUagMvYuITpASGsuiFYF53qaPF3SvKL7hrsQNBCKLNVFWhcj
3phFgpGC0mV5WwlhogZ5QdlkbxQaJonzF1SBk1LU1EwlsVG33kFbHY4NoFW+lHnNPQX+uxANlBgi
Fhx40Kwf5IMokO7QIBywR/pc3EqLIaYrScv0Fj3RIg4BJdKUgx35i4mERxEiM/m7M5CRcdai5su/
6GfJD0LBwqgiZ0jMadfb8rLxtdn5T3OtFQjLtPh5J2OvWPYk5iquWvlEeVVH0wHeDhZvXwyA4dLl
+hFSFibrsn2xfwUyQg8SRBKKQ/8g9N4n0VCxiQV9wSwI9HQMUuIKVLgqcfUjHoVQhvAW+p4R8LZ7
jxFlfViL6O+4qHKnORgeTAFJsAbr6xk+FYQS4lSifAqMhOghdHr0VS+vc3G4hOW8SUfHYoqOlWKC
EZh/txR+Vv4xvWxpOvftcyK+IIQuNiZJ5/c96RluZoeXBBzVfcG7X1DACOnmJYZTQkdHri+BTOWa
MWzxouIR6ISyDYx5vCqMNqwTyVWnVmqRcz2eGquBez5CJhMSeTapAin+wqzGg4a0KCcPn/kQfh7c
XeazwV08eYGLrftCd3dmqgVVupMlJrTfWmKg2z1dm7AZe9UdMVaCXgcxws0z2RvKJA8rZz24l/Du
Dm6srGX3jYhP91FNkWSdqn6dvhDpnFf5csSJyxnMqzHbCKmR7AK5B7V/RGzIHLb1I+qCwr8ClkNl
Mr1CfPTb5EmumfOMykiOu+MbkBz21dmY6FFoJP4aUotq77lTonzSXKAJHwh5ZpKrzS8Mbs3udvEl
Hy7xEF5nDNVOGCrDk8wneWBFIqk8X1ST26k6PXnh96nwb97IuzAfW8Jmhw6VN9Aw6DHzeLYhfk92
4JrpNIsReOSRv0kMxIWR5wM+OijhEWw/+oAjZfCh/Rmvm/k50UIlHaZZXM67SByIj6kem7GxM3YE
4QNUsr19I4XDAUsdvOfveA9C/omKkExuzCRID3OHe0V/EdpbJOPN7dh8cSZPwXLB1Ku5UNhSBznq
vuU8WMmQp5eIzL3I2MmblkFlXh5f4nGI7NfJ48r5TJrpy0fzKcVVbJzGOaEpw6pcPGM1vT+xOTA7
7rp7T6u4Wd5CCOL2K0s0xjHYl3Dsn+efjRRbfxe+29zuphdvr9usBB9auQuqScwS0b+OLw7cFiUk
rf2C0zsehe9FmYhqKbNve2JcHmnD2TBVU4gTYqxekTKpFuWi+2l+9PD5cFQu1uu3gsSX87DcmRBQ
dCwMew6rRQ5JzJ3JKjwY5+hGJ40BmBFHJyaIM1JKJ5QGTO+wLtya/oh5pEyRcavJ8xyph2ZdLj6E
PjJHeHClPxr++cgzD+XZ0emMsTeiHVg8ZuUkG4U9CM0DU7GrzFugiaW8fIWXoIYo593sLDhzKXg6
pvcILWLyz0tGzcBKHiT/5WU/xQbrskDQtAS8CcEIbWv9EvV6v6a9VE9kSSqHam5tYcZwST9+pMxt
SecBTkTIzCBTwmt+7iBp78garz/N9jF8m5gX81S94JVmvCSC6RzofQ0dKK9vLNPd5dijnbDz3Ssm
eEo/DWAMKbZpLuTZGKCF/cwNB7Vln6FpVu1iZV7du8GEQkc/O4Dv5p7ly6gE1nRmD6hJGRxO5fS0
JdRbMk6nPuDNj0/5MT/yW9sfnVaAcWtX2kb+Oj9OSL4OKm6zGM19RtzolF5SRezOsz0zjsWVJ50e
tS8fQPmayLVN4cT/rlnQ9NGUamifufvFMF4X1kdFabrLNqOUX938vle0yj1hU90Xf3OYWrwsTuW9
uTEIxrFAOUcphGD5i3WuyQOazy4afzx+M/9/jWBOFELXsA5AD8ik4OTJQbQM0xbymcU70d0bFRID
1qfGWhqQDoEqaXf0hSlo0yFCDwQmlOC9Fw2h5T0TY32N7CPiQgRYk+uEeosKDGrURo9C+Uh1UuG8
uK7RS4aYINBfHlb0PmMb6r+Yb4koSSnQhKATrhF6YZmFXJf2vkTmJYTMQuQEyttByVE5j3viCc8n
Ci6qlDUJfMgcM5dGzZ+b9pFEUeoBTLZeFRYTlVRew9OW1ODBXFSXGs00DRBQmOkiEkCA6c7lSOWa
z3wEUIZz4wRjVpcnkTcuBLPzObg8ZTZZCMjqRJN8qkK55DYfk4aAipBihIJ8yr72LI9aR+clJcSK
V/JzLeq8EXf9mnvevwYiSih5kCRSbQnvDblDSVkUPRdFL7lIWwFbdEwLEJKtK9FiNMeiBxB9g/4N
YIU6y4yqbXV4U/zSMpNfkJx0N/MZVuBu3456bN0c6i5+weFXm3wpMyFxNYrvq4HiZFPtaQJov3r3
W7Xj3m0jcRMRkuABdXlNUAUVacjIWjSupIzQ3sv+kUoT8qLGyJmZ3RAyIrPjL1gfaowmAPJNzmhv
kctqiQKa4T3cu89IVzIN/XzyV/B1uTdc3M573Uw4Tn4aWtegjMlksIfIIrZrlYcALskQEWcRPBgh
9WBwJq8xREAfrobiRsWYwjQsVET2t8kIZ0rFtco037t/pXfaDNQxLp/JnOmzM0MGeE/ueKYwLYMy
TEo/S70N+4vNoHRcjKYL8nSdjEckBoOYFmtpFMlMG2mmBHncA9qIgwTuu/6HnFmFP0pQrlUm9CtD
X0Vczxlp3JbN8gpMSG++GySuzMSeXUVHB5CPMbs9h5X2AwJsvQIIpjEelnF0FmsVTQsxUW+eBvbc
8L0VFENZB5eGox/IhsK89+Xr7w2J3tMlbmCipNLOuqyfK/35Z1GeVk5NrwP0aLrSx4fmv7+mCAVa
9edmhabuq9JUU+fViOEq9k2QBNdk/EzAse4oYNqU/7YSCAZZisj/SFtLrAXZnz6nivRFYnGfWpSi
I+hIitRoUJhc3Y19YKcLYR0X90S0UC+FV8psjEZqkmnzWxV8Cj+/07aqUshjzTCGINb9GZO9whQN
TMgpTd4PZZfi9wxp0RnK/gjJmDWnZ+5NLGfPmMmZTKTPEZC/foEHtFgqE9atSglPKs/IyRgzQr00
y9BnburKff5pT/r07bW3c9TNYe2y3iG40gdw1O6zuLcLa6/BwzPJ9MeadAivgxKQ4Ay8GzEJGvUr
kMm6Lu1Lcv69vV3CUYbWARhtkYaYQSnF7cb84xGiEr4YYC08N2Htbpn0hXWmgjJxCRDLkBkpIUlb
QJnhNVQ4VPevFw3BUGEWt1vOkcW5RYtmqy/f/Bkz4hEHPCpNIpI+bPI3asnRXJn2F+9tUXbTPVnT
t+JdtGA875j5angf2Wm/WwJ437NSiS+moxuReXY7BO9I140oa23gl+G31hxtcA1mj1H0DbGs+u0E
ARqWJeGomo0StJTPr3bCFfmARIXfiuXBz3ZXphtsaqrXzcdTOSqeM01PipXBWT/Y5ENHNfn9H49I
yvSKyyLzboNDlFxvnmTUovlMmmbuE2GzQvgMiQeDyHFuy6BVgpfpXOqQEUbVa2Vh3gEsqsNXGdxW
xQtln2cgJQANqyOJme57JeW6VoUWDVKgXlzjbluF/bdeuLetcY9u2yvahjJG0CB/ZXr0MCKgGvb4
q3K33/fBf3CP8P5fqdecJ9hOlkJQfF1ZjMQEmy5EcqrFGFya/PtyUiyrdLxgjiIKlALbGzgHRkdl
Z5nBeQrLzBeXR8pMvXwVRUR6MUdFz1ST8EYKzcjtvs/U5NmyPF2Qw9r3WT1jLjqb//tOpsA9/sAP
qK6Yct+7nZHU17R7JBcqyA1iihzzSXpuvDKbqhXJGF883PdUlzlaXEb8WquLGMKE/9se7on2niJi
ZM18/LzxSK143eKaKd2RxpDCGud1TgqTgaYffa3qNHOYTRW6kdzNHgx/mo/drHTvVPoy6J7kDmFz
UsPX7EMT54VmGTGiNdRoX3M70+Nb8L7YoFvqz8YyZ2X63l3VWB2caxloiqtj6qqWd5oHLS65fQmm
GdMhGEGPJ+bwUpznqTBJU0WXBdkBbcP1mXO6ODz19+7O8HVCcw2GJDNySuQ6FUhMp6hi33D99aRY
oIkIjTs+1KrbcK3L+e9jzX0Z3vEX4qswloSIIfgooJrQ4SNjiK/1VIlQO99tIhGYtf4ofHIEbsC4
VdAn9SFnbFrnP0nekWzt+0YqxjNuwzv4S9hDXc2zytHcfrF5/amgRMBYissavUDGghbzLVPWvFyF
W4q3dnNNVOdzYUFQe+pCEXmnyKl1wIam+sXAXKg5NS2slw9AwcCKExnniD2INWUU39lnGObZ5eYj
a1iLLlcPQiqfPBJ5Ue3y6EOqFr3PCOsmTKwubdoirpjcQvAPzAjA/YjLPps/JhhgxhGcB09LcyGo
oDII1fK0rQC6X4Gq+oFfnDjez3Hu1iclvMcW+i1o4naTLW7RddNryfjng80kNBS7Avw1o4aBQwi7
6J5usvsKmsNouXwx0Xn3CdSv8ddj5Ohf+Z/yoyzzxh5DRVBjAOBASapxg7ui9D7r8ZYZwO9L8Cmd
5rvhOmYqIEKiRR93YAizJ7Z2IL2APPrevmtRE+xjBnlTpX438NRQFHv9OMJq9s+T5qocw8e3ox8l
Q1zrMHrEW6rJcOiZrtPTko+3I8JYfs6qZ/T408MzkSU0bQDqgJiIeWkZXvTOYmLwZ8LmCl9fbLAS
COmHDbMiQ+kwTschf5DROj8xhbHbAtyeDl7PlYR91R0nvIROvUM1/dXAjyu7QUasb05/1UkeGbOr
bj8kr0khvVk1bFFDSdHzGumY4nrFgqQBl5zR0//8DE14Q/HBdJma2dP+AEJpq+600RZVf+h/33kk
VfM8eev+czpQF03vLcjXaH/GoAHRNoob3X9lQd84Cl1Eev29d0E/Tluitp5Je04eGQSgzY1WFvHV
mBRdzqmkyraEolGbWs2sIxBQCxr249tIEcuRX+9qjUs/R1uoPXC5fsZTjROw7KPMazOHP74905HG
PicHa2LqixFi/Qx1fAfH7KnQv8v3fFws2n/yq2f6eXwT6f2UJqQHyYT4O7DAF2Mm4rylfz6Et2fF
d+gKM7zOa8CfpCBfo3U+jOwbMa8Fb4ecaMvRBd2ZZyJZT1B7Vz/F5NbOa6hlvFNU9xHn0cN75RzY
itBmuN1t0pJH7TbUyz2CPLs+IaLE7i93oSQ72e9nHOTEV4PkLBpCPL5ejOr8MTlDriGLcrzQilQs
Tr746vCBh0XCViybqMHCbGALedKfWy5TVC3XGtn9Z1kaaZvU1dteOA+/Abdp/TE+zBeRqSxUy3lg
FZ6/kV1RfPLBn/7dtM3MlZE9cnNihr/BjqEpS8+6raDLYJoUUPMQa+kVFc6yjJQqQrlL8O2K0/78
QenpYbTGn2E6zGNv0mpVfasEXrvVvIBHIxMks8cVg91hITwkSWhZqN6kY/6r+PW+94wZqD2lyDhW
Y3HFHccTsQwgHBEhXzAxTlBCkLlMIIy2YuLrfTua6yhjHC0aRdq3gGPe/PY8Om+Kwy14Tsr1iySP
0xCOLi6YT4mxNTNsVopFNwpx797WA1hZvrhNpLlAM8tTmxjfNATGXMGERnm1vAQaABwIARym5ny+
dWLby12eZqd+UdM7+yq27Mb/ql3ch73Ti0sbOEvYLgFmPag2RiFjFSHvvQ03yThGTe3eHDzzm19u
gOAFxNOi0jbwd4NX+bc1DQgpgcxkd0BFglcy4uojZN/nPXVeDrEQtuEFe28flkF+0qcX1LD24yAQ
jp6jQWPn92GNOB+7CFRcE4H8UlR+XfdIygCbwa7qveydp9rsQ7zXx8d5/wcmt88C1KFfqyaSjtgS
0NNhyA7UeZYC+2nOmu/GyZdbckhfSxPhLfU50evRO2Xm1xzaIDnjeM9ilG7LIlQ3eOpmF5K7PnQF
6l4E69Xw1g4WDoyooRk04Go55adwdzO3yR+8Eb/pGr5THaQbrgPhJsf2iCmBdzjFByLIIlRc5gvj
FFAZGAFKBcgBRo+wV4wAVCLySUH8OZUY46sxVhegUw4HMSVqTQmOAfHtXUJAAQGVXuw94xIZWx8M
ie79fZfhKMbGmLxmN/wSt7COqiUw2mev/IGgpVbc4393Xz7ltNtNnwAcsZ7I6XVerKSJ7MtuGZt+
xZySfnVZ0tejXI21WHGWFESwO4IMPXLX+jqeKUKP7+51DtVb28fvN96rgU8obHoYUegoms2AH3Wu
Jlfm0TMC8ZclKHBNlMqrx3bAtsBy4moV9jwU78KFdwUC5Y7/08HapIhgMP8eKUx0ek/NJF+o4jm4
PV07wKLShcYc8K2eQaYxgWW8HSfKpllcYoMxGr9UcxCE8mbU2ZXuWRjWML1xOUXZBrEfKojl+4uv
Xkub+QOlLuEJS5q9MRbusJqfWd21MBABLLEK+Dn02iNwmst3+Y1GkpmKIT9Nt1d+I+Set1PNZyHI
SJNJOcMBABJ0g16+/J4T3kCz0jf8yhe37wceWt9kPCViFRAtfpdzMya4Ausk5tcSclnQx/Lm9jve
9PsHByNaDdiDpeIK9anmqxv+aXpOhr3qyZvXUtpdw5HfEsALrTDlBfGDQryB+RLKlQ5igS/Fexcr
E0gKqYCYgrYjvMC5Ip9EO0B2wfSTtmibeYEG+63QbFUgcB7D8grnwqagn/n9Ea+eBRj9+dcf/Y9f
D6lLLKAj3P9kr4FwsPcIVnCqf37GdMDHSfAPypjNdZkFuIFWEEB74e997cGf+Y1VxG5F3hTfp2ac
QTIqfrFk8gx/s97k8wssBu+TfDH2PEfmbuQLlV2cz4ulcaxSDB6tRxZGTCbHgpithvCJS4QMKB3i
nEk8TA1gfMTv6FuYZH5Q/gmBnUC1byRCwMw8kaioayibqUHGhLSj8kVg6yE5BzMqGYoGG/B2lHEI
Nkqph33g+YVU5R4zfBN1+fx1D/XXlPVFD9VbjiWxn6rZB6oFd24hMzYm4pLRsJAh9qlmd3Vmmi5G
tG5VdU6vBrcR58MtIgLwzYb9NrL1GOan8ZD9D5jQHJXG1nT7xrfMsFUDHgLCcU0Ie4XHq+Tlng/R
asHgXyOpia+3sPxwcRb7K5jjRZkPsAh38vuOhGV1sIhqgBqbw1PhYdLCnncSSKp3vcJvtF439qxZ
MbVm9z2+M7YukaCbjzytiNPjlWFHxKcybLOIH2aiAJFWKKaJIa3JVl2SAT24kFdozIrkanxVWlp1
TPqxb2dXg1A0l4TWkp9HmiQ6M9lnnvIItpBjKk8kaVZe9/fxgioAFAVtt/7xdKCVGzqp+PEISl68
8aXczd9ceyydJ+Z6hGUfn3V751Xb8ep/5JZ+rL1GImFtz/8F/kqg4rcp5ju+k54hfxcSuMoDmsMO
1Aw9EUYWYWcHT7RpYIcw3wBoWOdJ9vhWX5P78PX25Dr8ZNjiW6pCzCxedrwDYRK0AutXBqYl+IQ/
iSWVQjeH7xEn3Q1kvmdVMmAEj0VyP1De1YnyO6LYw+zFRSihY7Lznze909WX/i5sgptvlQGnm+pz
bjLJAxCdACNO8fhM+EmA+UFGDAw0ws2MHfyeHOdlOMx1OQHUuGch3m49bRTOYfS576S0fKVEy46Y
mraqt4sJdp/H2M23MgGTfBAQM1+F0caT96VG5VbvHebsoAsbJcYWyJulxxq+/RYAX7t6epsPf8Pd
+9ew0TwBd7s0Qcr2vYVmnRBdtX5NhKisiDWgGayaL8Gw/29O/cFqXZLy/E8LPL2jWD0yGhtu3j+r
Ysb5KLkmUGKGDW4pLPwk6yyaTNzxHOKUue+UfnFdfVm+xPd/cfF9UFDcE1FHUeZd+ujVJNZ3vobE
VZ62jKv0m4HCj7+S36AEnS8HsFIS1QwlIKIDMYgKzxkhHJqvGy7yQGjSV+Y9Ub0wQWqcyFQcRTBC
68N8FozfdI8iFXCkHa53T4bDdT43Avxs64gevd88V5AEMwOGujtgEjZ9PULuCMz8CHNmAby89hyZ
Q3DH4W9r3L3tQp0/TX+geUOku7xQ80LmMBWLsnHGaAJGOtzXzEogqqAnNTdpEuR1Zic0FXircCiT
pGo6o/kfHfU9YTCulBi/0HhHpldNoF4RaXHWPb81kgYYY0j+NIolLimcnZQkPULiteEa5fIv8wi9
1aL6ILlXUoHQzPIAUWacbaaTTWgq0WrJAV1WHSu/5vQ2MQu/Q5GK5uAEqsGfzyHzXArUfls8Q9Ys
qGNEm8Ndb5A+6soG7GFQXd3+i5rhzi6LNe8Z1oaHRpNav6x9nW0d9jMotAjcYMiSD2/JhY03/Qap
AFI9ytAzzh+SHeecgUwI5vbQHwlDLfL9e9ii7gb+AqcHLHzhcrl71PpU8I/6KP9xCijpIzZ4h5P2
54FQjEvr7VozzjniHmr+FomaZjww7xzVF7Z5ZC6oYzzFpSorcbIAKUji3vhCISnS4rjB/3DvjHaI
4VhZC54PszwuZiS6Uz7gCPfZvxVLkBPD6IVjOi5RGvEGbTzykPYwMl4he/k3NyXd7NsVY5Y3nLPj
eNQS5EVtAVUXPzx5+YZ5ZNSda3CDjeMeUQNKmzty/4cSKbkrD/Zj00nxQPs59pnOkv1kiypqp/rm
6R+w4yFd4rEvdbq5nOnytGj/1MPx+WwD8pTnhA8BztPgfv5YQccYYDwb56TSvHIlYwLmPYposVtN
8Vy5qi67j9dJrn7l9/58AxmJ8Bq86ottlExJq0kbphE83NF23tVg2HAaY4VWCrcsgOY/PsmsZecU
lcPgdLU73JoVIyzw5YyRDY9exHbaWJQRWNZLgnONLuBe5XqQ73FF9UZ2FQq75bsL3rAy1McdIeqB
zuXVhK0Sgc93nS2XzJmdiotjbymkIk8b9me16TKgaCzYYTFe5ecED6uhuh3Tz9hot/D+TNRr9ByS
BpsWUti9BYrKQYGM5t9lzBriCzc1/2mGAgRUg3EZcG7QIvIxb238RiVZc/f6TR3xXSqt0xAjg0EB
HZrpmIaLeY/7fIwZQabhdO/X6FX7mKFqyQOia3LvTExEtq9G6TWf9I+kZgBfHeJ7ot8c7TKEtqyL
zL4WzmNPt5rTApUBCx006UPMFidkzpBTjyXU/vGrwNbUZokLzHgtHozz249Qy1CyW4F09ipo97wO
C8omqgxUJ08oBRp7GmrnXbmW5I97zP3efySd2ZaiyBaGn8i1kEm9ZQYRFGdvXA6pgAqCiuDT9xfV
63Sfrq7OypQhIvb+p/1a0angK2aJEES225d0vNc1sCwoM2gz3Il5sZ6z1J5dHfo/pyLGEZjjS5HP
YAn89Qa9pRgrc87iagxuHMjsmwLzIVzY+hyHNsneAXo/nwG5zB/oo3MRXyGczCLhYYR3Ev2BzD7e
cR6w9tCXIsICdAcNUTnQYVupFYc0pm2c0nue2W0ILUCUUJkDWuQEQs/9EVgv258D3O3kkYAFXFJu
N18wZ06ZuC+gcc7dz8DgV/Kuys03B2bY98X5LZmMOuAQmyGmt288w5j5SkXUnr4XHcD6XFE5/+gA
ryLBGY5pxEQwl+lpWEaQcN+J0Mqd+zN4zNBo2s8wldFu7450CB7EBkFZdGZrhNGohgYOro3WeSN+
If8MQePwkup+X/+nRYPyZfHibsTDM/3an9QEW9TtZv4ZEg1zw2xHRsuRvihkektGLLK9DxkUkc6z
oBeNbHXBfHHUCFth0BXMLlKtVWs+bYIuNNJnSZNibMUbLyUzQS2hOfQejMUTEyb5hMiULB8FFgNv
c1OGk9UmGaOG0NFoZkuHT4EbaARn7X4RJXDyHBMTN6/81FNW5VRyagp2coPck/SFpu0nPJD1yyWd
CklU68TkuSDQwmpgVVMqBD6LUAAzLpxELAhZSGy0/wwqZeqzcdiPUXDwXbhtvE1cN9S07HdIxbLa
OrxnHNKbr0WFBoJ4yJC59eyEULU5filCy2hQNs8VmWOmGvZt8jURQ/dsuNGULXmP6rbhD7KvmyVs
J/M4fcSwDjfpacqYGdDp8QELGNxYEz148HORR77+xPd+XS0yiEkMyINrLBc+PPVY2k/IjZrvnX6k
W3+o0NiHAfBdS8S2CGKyguiGA7OapIlq82o91oMpnQJo3XNFYT0kYah2Ky7QQGzi6CfpJKSFTLml
ahIPktRM2NxAPxWXHyJWxq1z9xsj3N75GA/nahbokJMXlZ5mKE/zsyF+dasbX0hCG+4gIJED86zz
DoZhPymOQM0tuuUFCXco/ND7PRiXLGLTSAhDcB1XGx7yy/qSEuKfmLwFh2/k0Q0dpqW+vMaGqw/v
Rvi2Cb5BWPOhjr2bxcP+fozvx0bQ/H3jDHVHye++eZUhyCE9lpyvqhE/BBMh3omCJHHkEhwVLzgU
aPeXc/MbnhQsuPazU4a/0UDwhhDWgwItvhG2ZCOneSEmH06kt6mgTSnEL3qIuVncokppItXpXz6W
5qbJbXp/Gft93Psu+6jZNpAb+APMgTsU5hKC+pl16YwYy0m+H7lHQ7NTE/Xfr1U8JPtJ9raVIQiq
VSQKayh5o7TWwVL6wG5X58ZYsMKUk6fF0WfDO8HUIatHxUdzbn6j2qfrn2nzz2WPZv0aNc6PnMmO
qM9ddgFKpOJgsKylnIhMt9Mz0mZ28RleVvcbiPl5lAJiX+IgNfyHmcTCKzWLLmOPl9l4TmCm3pMv
GygEwdN8z97Rd95f8hoY8+dfjYY7Q20c5Em2KKfq5iUb+xGaC/Jw3gfJ4cLcmw/1yCbS8QRYcCZ0
8AMU6GcDmHldWAKY11HLcPE6GgUUG/5wDJRoFzZqJIjfoFimQc8XmBSCPEZLtJdvCLo9lpwv6XGj
YBRoZmmNgmwqIcq7TgfB/jTc3BngvY8/joaiD7Z8Kju36f7uaJ1Bf5XJ1mimY0w+8D69AWRJnLt0
LyGFHc5hY6mab5BUYPO2Hqvx9wS0PUBCorjKTMbmerVq1HsaMRfy9jnu4DOR/pMHQPtP2BJcNHAZ
czFwDSkRtSiBCW0w2kXKRd0cSP/Q0QBFQL8u+jXVuNxBJYWC8kcFGIFOg9BjU3JyY0kaoYgM5OM0
AS88ebSfbX5USJm6jzGUsH3w3jn1+LmWprIvxRq7yY/tBb3HAVrZ4W/rS77SIPgA672mnPTT+2Hg
3iPBwW+v0zsCm5UyIxaPyeU3cw1F5HwWj7OKI0oL5A1aE+5pkXxla3DhwalEREGNs4F1pN0YxYHZ
0jo7n7i7aen20Vn2J82OccnPSDN1j2LogCAykp2hEaDbA+2F6AeBnZcOcmz/5X/nzeQTI8F2ym2d
vEK2wxRjrSbbqOA4uTs0RPSmViMSmrjPCJqRA7Gzk6cWDlwJ8R0lpohf8objmyMkkb1pb5sjAF2/
CFJ/mfvalZ+epholxTZRTQU/99OYjFv7lW7voq0k5F2IAadFkifI6febPjI+zEO1ldNt3b03mXdy
0H+H6Bf0dj6aidegP4M+l2Lehppamb1tpnyth8/7fZ1qwXWaRwNWnjShla8BRq6Th/+QjR4FiGpD
hXWKGfKPK7rDzvzQ8R/elyfCn6H/+Zj1wJJP+QFMFQjAhriE4d9UJNN1Di1dvmqQD3zBBX4zaf7d
Sr5UMU5CfpuDXfYhackoau7Oc2/Lc65Rt7SdxojHLxPaqXZPKEWUIqptDi2chbXAGq4jlw/b0LYz
kRHfF1Lvh8t/5RfVwOMXsPPI+zbvy5csTKjTK2/PAOtiO97XfrYQL1qpYdm2tUCpVpX/w4QCby4I
wUFtcE+QFUcMGfTfnRiJ+QjRPbzR08akSiNj7LsQSPrpkdoVZ3rwtmviJknKRPNBbOb95fS7fw95
NIOkhmth2rW0uR96M/aUJ0GHV+b/FIenblynSvB6eTchvd13Di+sAJl5MMAqr9TmepoL+qaBxVew
/IvVx/r3e/z6fXlDMqwQYcB7ndIhp3UfFy7QuS19xyKbs7JepyvXb+aSK8HS4aCffgchGiP+uvGg
De0IuMd8YDG0ASk6q1z4vB4Inxg5raEc8XldFJe7eV30L9k09R7TTkWe1fnfmC1tg0pVBMZ9Qz5+
rLmjyZUz/cKwP7/SiRTsu+zQcA9iYFSPdAHRg4kyD+UeP0+kqRTz/ljUu4yXvxErq5tfWnD8RYTI
9cb30spv6wGgFEwX233Ck4Rhxm4jzFmo4r3fkUgwKoRAJKxl5ML1x2gLkZ6PnM8MusZ7x7Vs/lDy
oYEUPwWkhi+z7vP+WvHKAK7iQMrIWYjTuyWhKTfrhwOmQdfgDPYm8Ru0ivYgypaU0fUxw/aC6v8N
lGlpEeJQdIhr2O+PhShH6VGFE3sCxrkPygRUVzS7IFBUKNgZuI8svNEEhwQNMr9XkFMyu6Pbq72B
nUwYlvu2FJBdjOToMcxsgsLrijXstFXIL/7jxJ8mV8YmbkvmuOE2qckZHMb7mDePwUfTitc3j1pQ
TbO3ZLcv9nYr+7rV4jjzkvbIx5BIvU9j1K+oGyYE0Hi41vpHCg7MvKSiHpGnMZjoeVTJMHnjcQhJ
xgqGp2zkp4Oxiq3f3c97IEh4vAj6FKLEtdjcxEw7OmzmWqq4xR/L/XYEbNITI8XUbKw8fHZq931b
9I8qOl1MB8x16zO71b9i9sKUItSJfe/NEL/jb0HL361AIXTQddpNGuxJTSR8RZGFSWE54jFI5Elm
2KbeNodhvaqwjgnb1psAygIrDqOD1sJEj8GcN+UPWM6BEjgAo/0ULGtYrzfosSxAIIwDVM6JuODn
+KeOf3WSI7pQDMDFHkMjP6Sgoic/9W/O2/mC1mPLen5MWLbR/EX9s4/pJeGhu6BPkKiKPoA5xPQM
5TjVEwlFAcG98/1BhsBSRVnrV2uE6l+GORfI2nBF2s0vWOaEknSTPSif+XBy0q5e616IMXNIAJ2h
D4xRYb7WeoQcf1oOgksxq2TzM68TNcxHyMkv5xW9lLyaPAD0GjKw+cXN8O5L5hmmf/nkBeBjoMI3
oUBT9wNx+YvHk+PQuh9BD3BnliZlNPKr1WPFzChYWnTWs8JEEmXM6Wg/njKFnAV0WZGy7Twnt/jt
KmISFNhsHfApGNz6Nml/ENG5wrSAngH8k7Aj9KIXGmxyWH5swAGDk8inKMl5ZhPX7LuePClrbrvy
5dDGpTYIWTAEo+RIGD8pkYDy+uf+9s0oZwjSwvxgqMaab+udWf480bmqMBxgDHSueO4CCCAPdyNG
0L37ObxWEJd0B/79fAWwOlWr26qyEW4TiZxwWoLCffyR5PVhfEELcLd51Qf1JyrquP1fniHMKRSs
xmoskgywoSAErkkGQl5ndGjvG3TsPb82mxmiI941DA9coscysyU8IJ/gbuYzZfkvUNPAxEYmgX4Q
ej0oq0MbEkJCYhZoxY8C1HwTCd/f6O6LI3AEthvqHbRQipthhfYENkxQRXDAbuPji6FW4yB4NQbn
zOnp/WDo6oUKhMZ+P1cZ0WQrpKZjOwCKKKGjnmG5Qk+BOklkrJXeMAKlUKY94pOtZnf5mnRpXGke
lBRH2uxn1tCu5E2737VG2GR3AbEqDwM4HZMjN6gqOjjed3p/V4hYRnOdFFnhRkXLQ8gkWlUho/Xk
vYnkCUyvReEkkpnkAKj69zSANmkT+PGjqWA4WzBPPeL3sWYkTAjme7jP0VERMW6IYWYZj+4XV9jU
veBJGzy9uuuoM3SbqyBaxG9htuKe2U3B95PkuGHcNmn6CJ3I02TuEgI1MoGEQJy8ELGNiKGwD3cB
4ABeARwHnCAYPzm48oNQA/FexrmvzsYtpFoXkCm46fYYChBQMiQnTsOXjdDRXA2slfjT7CrYsITr
qOP9RQrIcdI6jaOJUeFDl+AGhia6JbkLLCQmv7Ni9zO4TKcOb4cjIhKAbWyKLEe07PAwOHg50WJn
Nx6f51hmpvB3N4D3mhigHCVBNv8A+58RDRirSYdo0JaCx6EOnz7ZHmxr5EPopL/siI9gVBXkhNOE
3Qo5JxjR7l9KD3AaHDaJCGRAm2gb0EjZx7gvGQuiYLhvI7hP2RyfQZ8ZYyu0Vjw82tf4EeFfxpoq
uzW+X8J6uFSmTh0Z984S4Sy4uSOb0uo0uBnKRJloaNov4AJNHjCHl5Nj/sLNt5NdafY7M7qBgd2o
w9CqscaIKxwr9Ha/ebb+5zwWIhKBBOm2SO1Zpa5GplYiklEtQrmOhCPlrmKsCixe0uXZIOIkaUfs
0vExmy3AVBf6tmWyItd4x2YE8MIyFH3jMTPEMEtwzeMVm5kIebkmmHuQ+afOwxxwqrXeVGcojECg
AdYYMs4kMvDy3Bf5HaO5SN1MUfQ3ZgsoOevtJHzHCCVPT/L3k76pUffyD/ysfrq6osf3e8AywLhG
zRscTpmIQQzU1L5Ht2m7ioKRtdTjrzOYYEOWN+mBqst9KCZmgIaXBS3wUIQ8A/ksQWC4VeP73szX
cAclAmZcfTcyIdHTdhZSBWyTCU4AdNYQYjB8pjLLTElCeoFcjEluSNqi7EIliF4a3dkenfzAotDj
Nv0cummNoBFbx1UHzFmc0vBpoRZ0So9AThQMu9RXGBT1A8+YQeaD4eyUnrOnWbo7sEdFmDaY+xrr
uAOCh6J8RTyU1Vz3Au+LFuYKM92efidhEOd/UUEoRx+79JFFITZc9lHeIzHeoSO2jrTc9RVPqcp4
BjAiujf8n+x5gx0Bs0aQWfMovBF7AVlHkYQ4clP6IzgyXAmCdSvYi3yQqcV1Sa74lJqghygeJXnu
ksbXrnXsJJjJW7N2niH6k2pFABEoKToo7ikAH2TFCIcaP/B4d+rCKGcVofpkm6PcsktIzavzoi88
yIq4VAZi8Od6mMugQL6SD6umcoxLU02aSq9T3o+a4TnvufmmjxTIJOq1nUMt1tt3je9kpMfk1qaK
rRIO5WHxfYoorvTjf1F14ddu7d979oNGEHQMFlzFE9FhNzyOLatZTyAsuvUIxwSxu48KqWTwBmJO
od+rRcfumbH+rwfGetGfCUXOproh5FDCOs7aSQoAebM0aa4C2d1tZPz4AW6SrQ0F9u19l8W80Vzi
e/5BlkIbRDG9RH8u0m0aP59KNnrjCYrglxi+ki84u9jOD4REccpn0SP6QDaRfoP2W0DNsEMIfHGT
QqyNtVnnIK2lNUWKsexz5RCXM2A2ZqOjvEiqaYnERh7fb+5dX7/T4D57uyrDL8keJg9Z8fXkXqtG
r4eUQUaQ/PEGhXNVHsZ72/G50D7u+vN28wZ1btiucc+G2nOmgegimW2NcY4sfcBR9i0tbUFExhZv
qK3BDoQcFn4/IDkgfAac5FEOkRO9zlva7ganyOGx6F2KiLaOgD7rvqvxeJKylwyd7CSFqCPLxd2W
1+kOkwsoZf/wOCN45qFyMBdAQ0NmFFJzMJkBngtfm7T+jss1sjH4Pz6ColrZuucx5RdKYdnuV1fo
yVj2gJu/52shiq46ejXwKdZbdsk66NOoAzimVn2ofg4NZpq8JY+2slm9VzIyaIVoXGawNqsrOBgc
TY0xhyyx5H6oIPE6Q4x2EEhKb9YPnniXMGh8pgImBuz7XZ64S2n9V7gaZDaF/4WtbM2ArNm2iTJn
iJTQIdF2ktuv+OGAutWGgm4Je0DQ2i/wULY0a3tAlIgizhaoEao5DEC1uQQrbZB4XU3V053Uk52+
/a8iNgBk8kgSQzLAOgfBOxoqYUoJSZzT1UrH3EGeCuh4R/X1iLWv8fHApra3jt1t4As3aW7fsDdT
B3CAjKhHZLcIZZzSefid3TfSwPwEPa92VtCM24+RT9RIZ16GPpFnPa8/V4m5HaK8/QT9Obm+2xTe
necB7USoNlFiDDvimPUve35eb6xPVBc+zRIcRurrE8oIF4KlXNUUeHs2z/bUj18Bb9fvnKIlsmDw
uX6Y+ceFc5DjSOySmKk9dUcKwOLcs87sLbQCglphjktNnxWQjIaipsdRdvdfD+az8mcEt187+z+k
icZrrFm/uRILelw7d+4n0BmAheRyIsq3TUtlSjNk3WpjhWjlMoivETsCo4EwFROvAOJ6J894OJOQ
gkZDtyXkxO5vsghGjImQMio8oFGEnb055Ft/g46cf7vkCxb391IjNpiRbkVWRRpWpFSki+wgkT/2
OzMYmck7j6jHtAopqC7Cqf4l3lmym4UY73ibYcnsEHdaJXhk7dKezpCMEHoqcimYfbQr5gX+kidC
LuKxCCpKnfeR+UfEq8IwzzX8zuAIX7xzfBOs/FdzRHZYEwspW9iVto4SbAAg5/TDEZFuGEPXJeoU
InOIIWriest6nCF+8vgNGU8M2C+nEWIa3blPW19XBJtMLgU1BZcKHi2EoZ8DcNumDmlsejE83ZUo
QuRyEabgcM8797aGEyrIQHztz4EBpEQhwRE1GjyaTLzYLeo76WKDIPgJr89ooTtHI7EBWaQwQCh6
+1nygGkF3xl4XAibJiUrYzVuM5Xq7e7vZwWM94NKRRFH6+wZXg88ynIl8jg0SEPE0kAaQGvRbaKM
6bfXpNhxDwn8IVBN/eP1ClS0XCAopEDdxRwvRKZgg0kWoXS5+yKHGrtDZ4zFmI6fQ+4hj43wkDtB
ELUvMi5a78V8N7ocIS+z6gVSN94ImfeaOo5o1epAwo3L64VSYpxij35vK+bPEGfig+dQfHSuGrVT
5sDOBvMnktIT51VCZAqbMppYNcI78Rg/v4bMRaUTVtB+yQoJByG/rDDcaz49RaNAfWasNkJy2Vbw
TjggL0MQPUQcSKrx7VMtc3OItfGRTwjeVOGrMdtTQGqOklqo/fQLjR+dQMqX8FSlS29+D4eTB4zj
kiwyTtgvwgCkwtYnGGPNQrCokQckVQispQvVNQcw/RqVI4lGJ9CGfyp/AnWDQdzj3InbeGgPwtIu
eRUEUEyLyl0W34fgPMxfDKEQfRTuPUxOgFkNuzwJCSQCSn+3cbuQVyJg8VCh7WIZPlYsfbJNCY4J
IbKTW8IPL8I+3AhjEFitLLYHMUKfS2euLkvZCUT2pc6QrxbXGTUf17linG6NS0bnhSXnBwLjav1w
wpHIJGI0BCkJ4GRIU2iHaSrmNuIQ4ApLmxFhoqJOrRieuJxAoJmhDmfZi4gQIbFJcx7JjwDYPf0C
VBQhgOLK/ti/PaQrDiEaCZZAQ1CsirWfPpYiiiUhw1iaHMsEEzMiJAvUmdpwQWSJ+BSqwSubT2Gc
vQZppEx9i24FwTF9mGBUx5ljiUmdfUyyyNoorkTr6T95jxHR0EaJVnSRmesHGI96URFdDgnLyH3a
ESTTOpHw2klILjXYygAtyMBRDyL4Kf2nU2VGFfuxECqLxuTldssRMOYHm32PjmizYpGSagmoSaY2
1s4XCsvjQkwNaek1iCcxNhezb6OBMlaczdYkG2PZgfMdQUa7GnZq8a33pDY6pDyLcZW35bG7PBCA
Hh/egp9sH3erD7ddJFKJU6BeYH0x9R0Egj0g+6OyRR+Lp8iPRa6h6GOEHEoKxNg1wtQuq0vHchDx
xcAljHoDDWCbYif6Z0zZNNZZZFsU5vmDMuH/FkjkCQmvVGbvjgODTHq89twTtKLGfXLlHOnFTwpB
kdt4FBzfjqaSiAib3ubN3MIFUsVIiXc/JiH+/J/XT05rcOfFg1GYL5cBkMrxSC7IMxy6E5HjycvI
DruWGEwhpqAwxs2Upm4/WCNUtxel6ZM3H4toxpGFqEKny848ViBvG+trTCqYEbOHWIN5S6gDOKTT
gbGU68Z6bkdOYSWMc5/TOrRYlVhicKy9iDj4ziF+Cy2acWKQWmMnpIKXkDchVLjmMluEjMXWQ+Dn
MNYbBIy9iPBQUBmVAp77TNyKeLtQ2YKpmVMaNnDbEOs72fo/a8OqOsjmprbagqdA2h+5Y3+InjEm
8WKkFtOcHY70zd3VEwhEFzQHEIi21P8Aaw/971TAxfAbZt8dMguHQ5GV9HBpMuBMGXLM1BsyU+1q
rLrNRmbD4CibFMcKgo2QHiraWPYzH+F6Y96I9PkcCD9gIMmefLIrb5kwgWa2WFG48KHNhhAlBK7b
L14FdnyF4Oo7K1ET6R3Ix37eB7iaAR/oB54eWjN/EGjbHIpkdKOUbPFBlhSU1/DmDybrF8MsyWbk
g16DAehtY2oJuS/Jx6WhMSBvEQL0zGbBUIotkirAVKecICrAMKA5GWoSGltC15Fm5AsEGiTA9PHS
p3GfR4kxB1duKibxpjHSsk1HvTgw/xgYxE5NArjdYznnDJ/FCmwzZYPLvE6uKNB0fJfs2p6YE8Zc
scYvxE9V6P9BsVHFArm361EkfhjfHuM9oaUcp6JDpLuWz4TOzr5C/zlK5C+wy3P9Ae5uzOrFJeZR
dYbjMV/zhw+g6jXuCOZZHX/iGtAcb68tvOydh+EdKJ5ifBzJY7xEUKA1pvXcG3rb7+adwkY9Dy/r
Nfl5r9meGXet/Y46lgU08oh0Rl8+aRNol2IM6YK7Qx/3ZuLu870RVXF1WQhhYoumlp/ywWA3ECkB
c/S1IYl8j8nbe7M/8EiGvFsNsxhpA4ArPHmO25COW5geys3X+ZDYcR+vZQgftLPpodrkh9HsTV7T
/gwFx1sw9EnFWlHyA8rTPZEqQmehxy8o7WwBZtnzcRv6ygyP/oq8GfKARNTT4rEgcQkqC4lDb0Ze
d2ZrtDOMetJ9zSUvI3n8kbnFTCYsxLTRAT8fTS9jdiYiwojdg3x2McgCB49Q/Fsf6J6BU02EyGb3
Y4/knJPZMp4SlM7e0vakiZZmvAPvYwsmloO1WJpMHxxjUQcNpaDDtiNqMAFLHL+MnII/NBDMvXEK
XJPN1Rkj1CdvjGbXh/CloShErIeYG2BCN65ZYeaCdFcKCSp3TgM49aeXPOyPG2/GwOpsCnhjxdxC
Dr74j7ljCybY9sHQREQzFm3j9EUygAKFz0p3Zhi92ZTuje+092omOyJ5BwnT+a8QVYoAgbkdCTn0
YoP/WXFystXND3oIVphAQTI3DH/AywBDwqPNoLIyNmBxiuMLp16iVWDsEfn3YiwAg7gIhOPJi2HJ
CyHRadG2CJD3b2oHSBL5HZVLhTSiYDm2FpVOb96wviojjpERIewRZL3gU6kG3H3YEmTBMJmGM5g3
1/x0YEkTMbJDTBQtuNzpYIaaxCZvATKb/Ycr91/8WYZuiKHVEzWAoeSURrCHTLWmdBA78OpqnbFH
XSP5IormDQULFQUoOi+7yBZMHbgxEBXMDiQ6cvnPY5I7xGioxvbwmYJFA+Ix3hAaE33Rx6dRdq4A
SnfjMISsJxXHXl7uZjAUcwcjpg+2FJVXMwzZhEa8VX+n8EBgKa1sZyz75u8i0nRqN7XvLmfs3Uaz
Z87n9MHm3fvZFFCntdBukbJWkRfCt60NkdUk0g8zgh/fQLJvhjJzV0hhLHgUbEjkfqgMTVSCB2Is
ojNQuBoBUVBkfbPLhktR57Jl8Ig+i3Y1mm0xL5mheDzyoreS/J8ZXGY5+tzKHrcAwgRG9ucleFxh
MpbyI4IRB0EDjQ3fOOB9eyG5Th3izlDGkWcRISD4N2xji1SPPXcwQWzKiMi9oaxkSw2DL5QHrJa5
FNIWFmwBE2HmB/nElnTQ3JqNJb/klw+8yRmlt+z/EqEA5lzV2fpJp2LU2Gv6YzfkNTPV+RevxIRI
nMKQzgLJ1JKC7m5N1outsg9hGjn1Z23wpU2eiBezNxvMsqm+0cz9RgZK+pyfSRulnjh9lOg9ZmfO
lnduepDRY4t0GFYUA0JftLVCqEFDm4Gf10gcGYcjSkiWCxqZAJnJhDMc4Ya+qUJ0D6qIMoRxJ2kS
QXqkbio/j5oLzwS7bghJ+mLsHp2XD520/dlNlEIVi4ytCJWXNeTL2QkX+5j3wEFB4L8vd4is2R7N
E6oJHUFbeHUrLP80c+ykLHJsNqJM4GQc06As3mTrPbH+I7QY7dDf8TAQHYQMN0ImRMTXuts8wi16
AHLtgGk47ysrg+iw3oJFZhLOb9admLMaaHeXo6GxUTUJe2IkXGxCPHNbcDEowcnP9OVtSwBqiXrD
GB3pxZdvb2QXTDKuOIMIFUa2ttl7qBSAzcUeRYIHYRP73fWwnz0itMRsolE/hs1rp3u200sp7PM9
KEXiupLCr1ZN+IhQkDugIzTGKnC+HNCIMYx1Rd+pB92FeIApZQL78vCSeexUoUT8AmMYWFgTUc52
0WCM6ZY/Iyj3dpziKkQaSNE9JE+0F0l4idF9vS28vEWFy0dki3fLlknkjc3xFPZ2iAFB38HdaPXi
nOUJMubQNCKtQn5SnaT5AOAvFUJQeSsrYj5BuexTMww21D8Re8q45oGBD3OeuellxJ6MoxZpCpYt
J6X5YH6zhLW0s/HFDd3+vD5lqz1dYQCuxGiLEX0JvjqufzuiftojpSvHX2qadeoW6PAAJ8sDyEvB
GIEDyMGJqc7DGbgSMy7mXaKd9yivID8lo88yj0bnwXlE1oMx/mIvzDHIGxl1wQKHRMp+z4jYizrD
zXBV0d7VfasAWhJdac5ceJYAxA7kGQkJm2u0E3mIJCpMbrKRhZ8ttDHZudP3WN8OMKXScB97VzEN
pyZhK4G5muXoyrLxc6uCOpEatmtj8ZGu8d6mPR/4/S2fBr+vnmhoH7dK7hbLSzWXCPPRkx/7x/HX
ePuEHLEefowBSKiX7xqK8OVzV8xehI58kNk9tsg6VcQC/vufapSTmrPlOa1fPk3rixwM0fcCNJd9
t7zIbpaaEhK211hlKudstK3WiBXxS9HrenJQMx2ZN2x5m9TeZzsq7ZzroSKlo26D5ml3jSepJK1i
Lje+jc1VX//2fYezb5RIOR3enU0OQ2Qkc5bCR1MtEZ2KjITwQ4rhvv0gvukG92226ORIzGrN8i/7
2m1vzH8hxYZQmxeqbrpjACzNumrktf0AVggdJXMU3km4LxRgSMCgMKPp51S9XMf/elbEbDUhjj8E
5KKqED3DiJOxdQgSgbFm6jNbAPNJazvULaF0GfLvo1mOgqsHXSgLY5ECzqUzoUKy842Y+U6UBxXc
lzlLNWuaLb/1yiUhEjBinN4X1itYBXyTndrETCxF1QU9vMkpNB4hBSGF/Ev0mQHMInX3dPGxtumh
QSo12nG0HtogqVY4JBeQ4HtacPJmzVdIntrkipmYRCokP1QzHlp/zRkwtfkdoIDj1eyjDwd/ddQt
meuZcVK3CWjNPMOU90FaQq0TPo8SU6xvtgxKHuUwDj/2E5qTg94Z8gWoElqE/QOs40IyCFjrWiF7
o9nsZ5CZkU7H04mCkJoRPptj2iShHktSrCLjycjUS/FK02lR+FPwfpDdKIXNwWtpFMAQ4oBnhLI5
6eEHE6oSmKXmrDMR739DbXkb35nUy8rpCLh4Ot3NbojpTuc5bqxBUGHaehPo161AMBHM3HumjtiQ
cCZEL3iepjL9pxyXYUV+I0N2qxN0IRs/58gPPwAkWEmjiL7tet7jWg9amuGLxOVzgCnuY9NypiLE
xs/UXEHBGsCimpgsh5GgqyF1Z8SkouyBEci4p8K7Dxqpv0PwQBI0wQFGnk4uAKZ8AWRi+DzDWgCU
izGWo4UO+V0wKGw/YedzkH+g3cbLayL/slP0WMR0oNS6W8+nJ9FnkprIyHNYCG8wZrwRmXbhP+z0
CYvoVwcMKemZBEajx54COXWl7kV+DWx1Fnoj8N4rLjWTm9c+rW5J1OMPYRL8KjOT2SK8dAtoI0n+
v0+vuyCrShdJDOkGlLjg0Rmiq8VCTGgW2iMRUDriB2Q+Tqya6vNKS9qzSSVJN4DFKuaC10Qhemto
ybz0XFAxLUk9JobrN5Y5CCr+5saz15Ly9bFQTYrqn0Bkt2CiyoRcZS9zXxljZyli2IAY0jDGjBRw
WwVkLOBf9cBBh/v0Hn4DaVd6lYeylu0KKoK2W7cqWt5NvmBBDGDeg4IgkH4Rs8hJ6wUhJ8IBQpo+
EuTq7mvzQYgtpXZg/NEpcLBOwJsfdtmB15JdcnpOB57mMc09uiM4FWEVLSDgWppLMcUFNUZUk+mc
8Y5jcshMusoADXID9sagP6j9/ixnFonP/cXqQqnxtdoDpysgAxS1TUL9ddeuOzWq/wl9m+C10WOJ
Gaolkl6A/bFCkTtm4JCLTO2Xz6XK7875uhaTdmGU42KuYxuhjCctXnXBIlaPoShy/Jw8CjYgZdVe
BuDoAFyrO4DLcyFtCnShiwpakYy36dDlXgLrtc/4k2J3aRc8iJ9svmaK92Z4MeLaZSk7LKvbnz4d
JHesiswKbtYPWgqXhC6ERiJlH2BoTxqzUfx8RXL3V/wOEuq4IQ0pBz4TTGYy9vJHkj8cJmDe6Z9X
BD/O+vRnGoM+a2ZhOhXrf8J0EGnbTaXa1hejqCGMx+KvkiosLBMIFtQiq1cwwCGGCgfkDdYOfK5F
YGotxUT4VwAn0xurd7c4jeatfB7p3u1SnIbwFev2S3hM+kfAkMpECqZr0uDyrBD6waahNNx1GiEC
1BFgqDXHQuPAMIjjfTBX5vc3QSX/+iplky/vS/QpoO1pPtavxotYKL83HZaezIKO5THJZTHer6nC
jpxUThXncPB7olyVJ9JbY4C8GWzX1YUAqGLQH2g5Y9VqACUYninjlJgl10EPELineig3C7j20ifY
R/3E1/4GbeK3ozSGbCLZH5Te/LbGsAqHWC2hJjCSMnbhmZDWiVkFuWBqfHKctcg6GNBMmF13qVK/
Ru7zNkUi5ii4dX69/ZR2Q6aATgn0xi0kzeWhxRC7IewXU2uY/3SNvkqgH+6V957vp+S0rZWo28qL
dY/eTF3UiWKjdENsTtGN1MIcblWf9vAxJ/IpiwviaNvoS2KPbPD/ObUmKXkLks0UifFV8w7YBaxr
iIPLQpENAEMphVxfdJynJlCAoZiB65Nuhy53NMbuNQKk2P3GDxQf6PER837Jf3jhPZc8qE7V4Qdl
WDxx55AYhJJqK5IM29XwlEd6TAmKcCHUF+yOrPD2+D7S/ny/Jp7HDNX6F0haZDYe0pH1OY+Qfqvx
a2SkHefyhWGD0fBDV9Btnpfeks+GVJVQgPnnVPJKT4oxhl3gsMYDBaU5mbyP2eQ6+W5l3XajPVUT
6FOfivEWqorNuqdBQTKdwv2OZnfUcRqx7UK8ZqpnXw20UxFqPUfwVHgIh0Nz/6ODoO+FSv1tCbtn
QyQ1gf0LEIYDG74bdPNOGs+VYLj4BnpCAvvAwr13600l+CtoEGWhRq/1wBLR/Dia00Udfl6OjMQF
mfxnw4RUJFMpBD5N79AdpiYFYw/V28sjCfjuVAOLIa5quXoAHiIwxY4e/04PssWRu19emGEInxrt
fZVx1nMdrIjGBya8sSlr2+kgNUTGNIdgqDF8GUC78ZupRFA9Fs1H8EVyemYaY1KR8EAwKYE4uL7J
/IEKGEb5pOjI76WxSZ49/7HWEzT0HLUauEZHIHGs4sGa4VWZjc6EJ+FmtlW3v8Gc+etNdAJMynGJ
HVhjEC7Jf24r7LI1T9Ppxz0HYlyZSi5SOiivzhSpaDJmosV/HJ3ZkqLKFoafiAgZFLxlRsUBtRxu
DLVKBERARMCn7y87+py9z+moQSDJXOtf/6D3y9d1uOFtT1cDiqq76cdwcTl0nPHdjJ/TvWquC5xS
aRNlPoqYV8FIFKFxqBCpZ5iY/yLYhcYz2yxS12AWiIaJwtPHAQUXjTqqzzEDOJCZJpLHTB3lvZ65
zQ8OyrioMz/BaYNZJ6jdO6AKFZlOyH/ILK0cZa7KrrHFxBsKvAMimwvqXnYkkAXyAPMwA6bRMQYj
aqxhOpMZrDc88YQxNTfUQlZkvQNNiBSH6xE7YL2mWqDOZghIP9qzAFXYd7HXXGMP4ROzF/RWszfm
bAB/fCAhkoZ3R4MK32Z6Oiw5iK8nMAmQG+ZQNsAbwkOQQE7XnzH5u58Azk4dcsAYcIxEpCJQW+mD
NWMd/fyVrgwGYwaw/YI2giOTUkHgI7sTY5WYR/BafRUbl0fmGIgnSUwFFQKowLbEM+gw5/WknLUh
RCbm5IMwnkqLlrA0CxO0F2M8eJq2RIWD5TAjSHKGF/nW2LS697m77bKYJft7dP/BYw3yeYBaCDyP
Vrb6GxFY9Zo2idfjsnOQ/bbDbC74YhIqRQk1EWkog5HVqNMq8zJMiU7TcWFX2w3ximRz754QNRyW
9icgcuAVKiNEi/qOC4V0TnlY2qXIXG/jYFTNBiEHfGlmcoAGXf9P0n5PC3Uuq0Gd2iP08LKbwnhh
+8YA+WU9tCCFoI3NJEKq99nwodPAjHlD6Ej/8jXNVzBaHAyahgazwMnuAzgw4R1HpU2TVM5Y5gzm
J90morqwpHxZMCCFkymELgmOOWN2lsJgMHvy8NVgOgf0v+iuWc7pHYwwaZwbQuEq8hNqcmGyP2YC
X79UHHwlBun1O94oTDiH/qe0hYwCpuCeci4xMb4ZMRiapKR8eFSbfJj8xuF+Eo6LGr67j3nRc86O
Z6Nm/mZGwTx6gnlXvpah7jbkvI9gFlPds6lRjF6J+vboFQt0vCAYOc8unuQsDtQMPIOvzYv1Yggm
HXSJ1+hJsmeILnfChKFA28npfWZXQ1aDs9NjMSDHhBcz8yRDQCVYRkXMV/YScDKBAkjKQTgdJaam
RYK07Hjj6zN34yvk3OO9GEQbrYDSeSGherfY8/QOck/ACWJOPpvnuqutIbIHaHMSgZbsA1tWhllM
x0t1+bmOF8KyiudPvDmfu4CxIZ9WqXEsjUn2se+vSQ7JLcEPF04C0R4clILE0Hpx5lAT6Og6Xs6J
IgwZrIxP+5s6HEbJQSIutpoP72DYR2w2cZWbScghrtpfaojiWNrxcrJO5fvlUeAgEy/l0+VUuxh8
99uB89B/n8j02/u+G4FtqXZRggBR6xNjn9sjJsTFOf0lalw65Yg93ToLao5qjQy+BAc9PsahVGft
QJh/wAMgoQ6axvctTHsaHRE85jADX7jVJDqd+wM651kZToGwoDZCF8V7CZVibKtoW2V/qNiErEMf
HO9xHPnRcCJkCAP+zmsFp5RVhTriTf5TtcLpDwkSTutYKo0lu0A4jdCapVfbKQmIY2G0SE+weCOr
fFgq9PWbGIfjFFHo0+47Rx9fJ5agLqKIe4N0ANPG0BNrM3uTWPbBW87hiusnYSuv3/HQ6ZqJ2q85
ruUBAAu6Tt3l+kC21NdGQr3/Wn1O5+4eadBB4O1xPgsh+JdJkD94eDVVLbRFXpDy4xHAe++nY3iQ
uJP2oioFishiN92z0lhdLCJo0h1GyoFGxI3sUFIzAlf/1zJRps01kppjX9PENpPSojp6VBJWkyGy
hd0LYkq87ssBiWYRCd2j0SyIdsvv/rPw89aXC/8NRYlw3cTH+7iyPnSlgx8Y6Hnn02AyA7GT7SmZ
NkhQRphhZ2GGuAoLvkvBQBCUMS19xiTy0x9GsDyZ68G7pITAbQX4FWAVOWo6aa8GT4TucAQhfORL
lfvs7YriAEutaGRjIh4kMMpIdOFAN9y3/7oM0qVEFLCCC0keqbJzdxtqMWzmGclJx8btovuNbpWd
BdFnMkPErN/UW/Z7OAA/MBDs4CCTjKLQ/30Z2xdmuD9e6lDZQPp2iwg6qEB8GKAwjh45k8zcUzEx
W32SmUAdHk8UxMx4xoHOMzeBnXLRYUen1gCYNHfuwLWIk8G5Uh5Jcf3kQiZGbfuISCrAhRHTZ/QK
X+vRboXomIgl7yBtP5OUL2Ej/iIv/Kzw75HRfCfLEmcS9rwLprvaHS4XTr8I9fq5VvkqcsQkmT0w
aBS+8PJ5+F6yzYa4fQnmOyta6ub98yd7TmU2mhBoh14ZdDiDlpULPj5Huh6Mah3T4jURvt/1YGwT
6Xu94/9KVX7DnaNcfqBJQ/MFOSP/mkYjce+GiNXkJM9XQz+mT+dPPVecak6fFzYjwoP3EkYVXyfT
NrI0iSMRHj28crelk/tLr0isUIS22ep1MkfxfsP6oB/Pn3fni3n4mqqFNy+b49+lw6QY146B6hIy
T7lMG69UoeSjBx+8XEgODCEJ5Ean/Y6y087Gs0L5hvkPSpFUmSnwwgi3vmSpJdiNjxmsM2gN0XOM
PaRAmxv8xr6B0h1P6XrYueQddyM/paKJKW4yxFPQmfk+L/VKjXiXqRapzIKVafEVvR2hJBzZEGIP
MqkEdu9Rc1Cwf1zsrczq6UucAILzlo3xyaqgOMheJlQTxsODxtbe8q+Tn+Yf3U8gzl+blwlBAyoB
xbhbSGt2oafw9siRnkoTzigIVyOM3rIn/kLQs/j8+TzMRu4YXB9wk3Mn5OXeyfFElKk9ZtqH04L9
z9TPZGBc1LOx6JfDeQIqcQcoRWqKNPUDVWb9ypmdfe/hCbQfCDzxvoiimZulMFhLr2mWTzwmqY1C
7Hp7ekWRrgHS3HrQkiFtw59GnG0QV72AZ6uAwD2ImHsyej0/8t2Y1dP3088YC8ODIYXKYF4jcmK2
Nr7kzSSvA4wRzt8HytgXdmY4mhg2HdwIqSGEhORH+gXqVi6jndK6z+dkqOEA5NILownWDDfHm6GZ
FhlZ2meCND4qkRjmQJ/c662mH8HQ+3hGeAZl4B1/90vytUeyU/beiFO5DQpjpTO5gOqatOZbisAH
tAKDTBSOU6EqUW7aFlEkxK1pW7ptNpeU7RC5TBl9ARO4FPyQ4EmQUVYGPWPmgUMsFRZumYFkmGTr
KhrXYf/+ycAYx1NVWNewueO2eSAzvnmu03ybvK8vsnJhiIOOFlGuHUbQ+Mqbrkft+Q1Tgs66QgOF
cC5eDdVZ/z0OkyhdcswOTlAthFqKDo1fOJioC9jsPk/Qrxig75RwsMox3vBb+AdXzSO9dz4IYYJi
dPOYFCP3PaMeFHhuzVgmdqqQVN7Yh5LIcPW9xMUPDyveISK/ecHAnl/X0YQmhZHqj1CGPJY1J6Wp
P6xPO5WUmYxtpf/FEkRYrI6XiKlwo2aWDdZ2a5nvA3wfn4tR7A9lYVKkHP7Cb9Qfkr/q70PG83sG
YRQiiSh/tTvgMYzJ916THENZKXTG5KdT8USYa+kMhfaUCbxFQywy12MFpz/ZHc5k8LWHA9zIJp5E
/F4mdj/0fEDx1imya0Fk+2xIMfkQd/EAt7MhkcMyWEJQ9k/UdDkEJphu1CXeqCUGc4zGin7osWEk
5CoXoccRdE/8DFZGK2SwzKq/djwfbfchHYbgUyCH2fMoEGTMSsB0cHp8+kbTMX8BEL8aJTyRbHbC
Rruck1t7V+zBrZc9+jSpnb603xYLEqD251/XkHipzjATGn0XT9oRKncImVUpXPs00P+rjjgN8SPd
DbnX+euKRM7IPf3KBiqxtbHZxDxiiq1qhbgpe1/AkHGBbxiV4wEAKi7oHPUgZANGwVbjqY3tmVo7
2bm5fQnwoREGS3xRBAUD5uknvyqtE4P7CYl85ugXZbHPRvwpVw3c1+HkdHdTBq90viFOtBUOdaI9
j/im73UwJ0seP/MaJ5J1T/Je0MB++7t78W4oFDaNCaUKE3FLXnB6qfDQTpzR2hWjMPjCmnMHPvA5
Rn6KHwpyl0AYqKArIT76zB6/YJhJZw464TPcPX0eCj5q8E12na8cCNDNVGrOASJUZqguJRGDqC64
0BvgtDSX6dZKOFtkXfkjPPXw3T8wYI9NuGXNNq3xeCKnwe7nLMwGm/nOlZgmzhOOvS08lFn1Sz2A
SebHugONU7dMsIgufwzcvF+u9raGc/hQ8AVG6ISZqf40rYhMucjYuKKDbiMENw1E9wv12Fc4EoRl
H7VLdcX8u21MuRez0xf3sHMeN3wtGrT8d1u2JiM3VYJ7D0tB95ii/bycEnWn/HO/DeszFZtx0x5R
i9dppPZCF03BlN/xNQfsxHw6RMrMyk2vz34WE/TLvCTuJ+iDGfZxs5+P1Rd+I1Q4WHjFXMS1k+Xk
i0joDBM0xqIiE1xoy8tfyogdQ87H2FUVWLkFHSHfZtjDHdykaV5uY3x/VZ8fqY43cbOoaVPVbYXl
OpR++HUMKNQLtpnZG40VUjneFwWrz1dA/aH8DFHiI8r+whSqxlwimTeujN6OhiUqwAf5WFS37Nqb
z4UYo26H6HqLyZHReT0KnDKIJ2w2xhJfIUgqygk2y0H62Jk8o2y7kkBSIa07c+KBvyV4tMPGh0MD
LeXhDAdOEkqNK0Mt9+XF213Zq8TWGcDOktIpxmQ7XWiRZZVtZbh+6QE43JsdoDc/+3Zei/SRvnA/
IDJytmqKM0J5ciy52VS3VHVNPGk0m7HpnWOksPUSY9HboGZ7LYHohoHW+rrmvwBsTv2mzn+qkEkM
sqwd5BjMgfani0GwBNg9bBAMdkCA/4ojKeVHJAIfzsUjowwGOjBXDO6rB6aEXynhQrXiVuj+ATnu
/oDOHJM+pnUD8315f9wkg2nccySojGpYeXgsVHg/saMkJn6IGqZmq9cVhFheDtg5ASRlMrCCZFHI
Fvb+TBJ9DXLUVgPsfJoJlh0c5Io7uLwqc525JSyyKV8EV1+ZYwoOmyzWMVgeYZXE4GLc/2aPqWwQ
brLrVJi48AbxcX+uDIKQ2Rc6Xv6asK/lc0PvNWZ4pUQ1qYxDQAU8cRCkuazX++8ISBIRJ1ox0ugd
BTUvGU8SHitoI2D40e58h9QIVoWVU+XRTz0wcyngxSvbNA+V4oyVf9Y5ag1RTcCMYM/GL9Qf5mve
aKY76Y4ZdvFHAo0Gn+s/pqU2c8LSgYWIIRHR2k6zMiY4HM7WFCqc0e4JNNODPySm4PvaI9p8ylh9
Ko+nygEPRly3ukWWOtJw8i1suXTS0TEDuXHeOETDnv4ceHQZ5NHLOJLYYVnxSyYl73xfng4j3gsN
K1BjeJoM2uBJfshwfs/DCugs7lble5pWDv+jJp2V+Vs/kcYbnRYNaXA2Zd5OMR9Panmf4xrtyBAp
yUHEc+suOjgwD8CVXZoeXorTUwzhVpDhHQDupS9zfC7S7BAnt7d66Tl76yXbJA7KkOre7jCNJGwk
pO0Tzma8pNP4Yn7UkiBhsQJ5Lf+HKs0ZDXKByi7BpUKzdcAfLFH7CU2mB8XWHtEsEseLwVCP99cc
OVfvDr3m7RGZIilBDd8Avh6umb8MFwGmKSRgA9ZOAb1r7GWaRZn6PIHxSewxaBLo5KkdRvxE2BA4
mo8dnAYCim1ABToY9HgZvDFYF9bj5dSV+yYdZQ7kmSORK87PoNvXrMxXUOHs9vPYp0C073lygTMC
ZMsE2SbcTmSro2roTemFChpNOI5LDNIxMeb3MlVli71L1guNeA5fD+uA0k8fC9Ab7lpJMuAP9Bxl
za2AQ8Lr/J3+ByTf03uJTeMQDzofRJIwrV6QL9JLTFLLcACLxxvjpwQ9iyr9bjIjevHqh1ytabW/
9J0Mw/FL5RwBc4L4ILSz7BQ1xC/4lBeYG1D2oXc5MUpKugDxXBptjjPssroqxrnRMX6Bskwlfla/
lgMPsYHoDl3nDWZY41K3HZOrBkkCVmzs37vZGBs1rDN2Um+/cIH9fCNeOfDM52kah6ylEcz6rfEJ
7olbFvTUwmLkpfKm19PTctwseZu+F9yMXXVnLPmpGMnC68YZZ/2sd8N8j5Qpfsz59OPLa4FBKTPr
aebfW5Nwak4NxK0zHTp5pP2O22sOTgOPmcL0MCKIAT5Aee44yxNwIuIkrOJ+qzN8FdcYCuvkrHgZ
2aw8qREeHNV9knOE+IiiNEDcdmRm2W88ZH4FT8Cg196dxrMHgmRLgioMSYdEvM86hqUPaqkE1WtZ
smchPH8dSiBf+oBCacy3Cg/dANJ77B4fhlHqpkcXw4D+nO7d9o+Y0A/jyKlx4GkDjFCB4c6GBUG6
w2kEFHFbCyLNRhca2AEaR0DHpMK6sSN3XV8ZrCB5K52msG+S756b0WFMGX1J9sWPpuq8wfJ+YVw7
ZlKT4hxkJ+0qeUYPCs0m/ZEb6Hp0W0WUrt8FIWPHuA2Mg1CPVmvtbdfvhWq49RMrTiD34TLDr9h9
MGXXAqVdpdrilS4+40Nyn3AOUn21hZtt2UOxY1mgNsZrBdR4JRGttOZbOV0sWpMTYTUANJxDuBEA
TpIlzHxsrZI2sS7IJGvdjeIIFZgAaBK4XdwEcH36K/9OR3LN/fFlBHePcLFXOcm0ta6JHW80MtOr
cYi3vFEnDFlIiFp9fSwPCngrX7/yRJY2kyxmq5zFPqYvqBn4A+JCPAAUUyCcOX8iY4bpsadb3QrB
Ec8Pwj43BKEBTil4ykyolAlUhtJ9kH+ekXYyy5VwzFedLhyXMyxLxCbtf3/a32RTzu+61W5ihiOj
6aidDuCVnBzVO3yQyr9hHT6PHVAj0WuI3SEcMZHEYW1bD5jqOo8w2Q1Vx+Ae7irSafunryULOv8K
ASrc2ZBzd7Drs8VnND9RDT439wT/sZuMVRZ2Vaqts+xw9xhIk2wpCXcnaKvIUHuz1PdDzKwcPJRg
+aEtHTNppk3aCqxg+Z2rE72D78PY2TcqXCXgfix11iy8yQomRg2vcJLjFMrJ41FFpIOzjkUMlR7V
KgXS6OkyZzGSi0bgGfxFj3PxA1+b1R2cfhXmPVvGqFC1LFh+IW/fGI3VLt/XNnx5YNWMwZyTzXI0
hLcv+pYrNiPpwxlBghFDExEdwVAf2QcHAlJ2GTmv9YtDxnUUNux6D4wfCti3IRhOdhmQicZMC9xj
/vCKCwmqeBg5//NKWCvbrrRUYHYIAvBkJ/9l8RJjK600cW54XLqo2JI5CANOHjjkgtN3AMQjuaAY
xt3ZLQdoOhrEScgo8/mwvT6lfaf4o9FsFOC6XWl2T+mR0vlkSDXvvJbZHLugxZv68IPZUDJ9Q/an
+1c/1xwH8Aw6w9gyNlTy7OwoWboZ88H2c/giScbTeaqQqNamdlqAVc8/5aSVopPkN/TLMLPakfVO
XIZ6xC49rTYRWgJVeHPphBKiL/7gZwHz8LEa3/3kaaX9Fi9zIlVpvZeUQrT6dQBSpIf9L0+zxh6D
XqeevpjiYV1jJntyfipsAyCKQDp4LHMYu800JkYdc2doVqD0BxgJ1WiOCyP1gzodn+zXWnpPhaoP
aYjZHOThtOsigtZ2ErvBf1Y67VJ60bmpeQCM/e5mvG/lRWE/3BktJYBXylb/nMVhCjFkYN6TTaUt
DUIUlQWDfqoVPuhOeNOMGVYaL2HKXeILeYKTC60QcRActw6hzVLI9dESg28ioAz6A5J/fG8S84Ph
y62L8INvEXQJl0Egcz3iaCbmA7dVYwL8HNCC4l6wY1Mhy+gs3aPXUt0NzvlZfVjZGVQ+82HewN0P
xpcNWFj9x9BK9RlETUnFwPVD8lvIS2XwWDZR3NuDLaccpOzP5SnwZeOXlcAtxMGz8pIV2DG0aERN
r90YAsBUrE9aXJ/Pyn+ehU1LB4ABYkzt+9XNPww8ABDBtGFg7TXkXz05vJvvHqYwFAfUDUqo/34+
TvZFx8y00VQEDtbjpoUVKXoVH3cmrxf/SretWeygkt2mnzJ8wT/bStNYPzCS08L85IxCmkwNZ5pM
xy0T8yJhBCPUb8KQdeN2fuAGIw3hAQkpBYEAPg0pEuUvjDGqYPRrm9SmCBWGI5wBYbAIeEf+sJbl
oNL4M2N88MSXluHd6QBrwOwu9DDVUVsyKjhumnDDX/pYJWAlCUyBmxZny4Z2EVsRITwVRwdmHx98
D807Logka0AXqBxcxxaYRP8n7IM4gqJNc0pgFputZZBhOcP2NZfzmh2f8Psun/WGMWNl8RiFVkQv
7Q+z/26acJGJX5mM1nN09oznoD5DO00P2g/L0G08hQaa1Bvzdp+sMYx6HHlQmulPxofbSqOEpPJK
HcJ+fovGnf7aNK+pCPEJ8SMh3RSkk6+VsLiHE2VloCa0U8p24gO4SiLXs7Sq9Zv3DFoQ1ln3kU3S
mVtu1w+vhzZurkBrzNUQzCUML8PpIgyxi0ErAisOjJdnIQC8m2SLSOa3N+wIrvDpjKyC7o13e031
/jRvuft0JjgOMZyCzmM5n1UC3mGd8SJBRMuA0Zmc2/EFk/fKSs0GjsToMjAtspwdDnl6J4Z7bkvx
Y0/e+BFbzyP3XA8geMPnGBLRjsgfEXxM2oT28ME493UqSvR2sCgefjUIhlg4em1v2iq7Fhjk4e02
MBvC75I75K1uT2vF5g2TJHyRO7MrLU3zS6ugETLIciRPjExopstcCzllxSJuTbKaXx3eTpKt0oWR
nPahBcPf/9J9sO87YDXB5bOBkofHVHrL4oAagoHZkK++X1PYPKPV4+N/E0hTAacLltYnH76X7CS7
Z+c9dCd5QQpZVTj+zJhl5xeck+ZjtCbe4GQN86hMsd60OirT1iqfsxTbC17CeQPvi7fuya4IAz4F
RnSKLBy+rRjxJxp86r7x7H2KkieAq9fJf6MW52LpWsjbFIsSGRUXV696Sr3MDKyXWGFkxSEnhFtT
EYGzShUECgEsHuitONw/7BS+FVF+cQ5LBCfAZbZVtoBUuS2DRy+xkgdlLIEui8UXrnyHJRRsZ2Y4
b92XFkwlgxaw+Amv0+J3MOeXH27/8z6hVzxJ4LqkOXBSB6yU3JXo/VhAuk2wnKFjbpEPlgbQbo5n
HXstIYDuu4FWCuFIgaSVvXwltl/PpTIgAQl/CAruNCHqz//UzBP7oD75w9NeSsOOtSGqwK69djBv
sL6Dq3XXxZ6joQPsvIIlyJLTjgBxJfPQh3G4U3bG/lv1GYi+p12y6FQMU5jjkFU7z59RTSucPy4a
D0aeUvtyAOqfPyRInyCXEK5SzfA6a4Ges+1k1XZUbl+PUBA3yd+Bl2SgiCFfC1EwJXCOVHTNLrij
TjL1YfgYsdVI0+JvYRqxT5dDF4Yx5GlJQ2C4G/axo1bM4gnPBqL3I9tsGukm/AlpZfjS1menZAoq
6maOJrywMB5jE10nx/vCdYPT68hmuMQiEe5wAKYA4k+t8EOiB1bLbhBwk1C8b06HjcgE4EGJzYzG
n594Wroo70Kx2UI4FgxRqncE7S7V+oYWIca9EPyVln7T+TJuOIvkCM8V/NCC0fv6LBuqXq4ZM8AH
MAQJrSl2zvw0PCXZvr9Tzjn0udMn2RD9TCY9jjZu8kZEtnrhZZ7a8oUCAceKx0reDQv/AXzLYcgE
5rGmjVjRGFRWoPr5CrkuBzZ5POBsJGPM0gVccRQ4Qpz9nVYh/1/8MubXqcBhhD9j7DzWzD7++KIp
b9/ADPjU7gYUk8/syFOI2QIM5p5sNngX8D/5ReJG8A/9wmGDGvYIPBHy8wprzEV78J55dfncFG/g
1FyfuUixg/gCXnEkCRfL0uCLMSniOzO4KOLL6pCtkqsRJ2FlqR+3BWc5lpqf3G+Jw4sEGU78yMf/
7OMJTnNAKIX1EY5JpSA85M7Y1X6+WBFbi2x6wYcIGhpwLCUwh28/T681v5K848DAxtANNuKDDS+o
JMNozHEqnrBq42QmXL34PYwjL2EphA2u7nMwQ9sHK0XBwE2bbC6YELA4JvB+XN6Xuxstus3lYSvb
RUxU+IzSf5ljRgqFZboxEuuyQVcU/BntJA7Fj8i3oALzKJuo04ZD5o+TxIsnAce1WE6VIGFRC9Tm
cbgvzAXPF5Fq3ppLlMeQQFFWNjyR7j8XNPba5ZX42WX/e+0PfWvqc5QoEmRMDH8SNyJOY8TTyI4b
CLSQe/inYDDw84N6Cx7Lm1OEuXUJPpcNbyRlbCvGO5Q2dJKl83ey+TvmAdQuiyDf8oB8vhlSE2HL
AS8M38cP2fDysxY0M1IKlO2sIYHvx5DykawgFP6wiPH6T9oNF/IXwRIDAd9dTj+XxD8ysLroiFLS
tZDfBvyUYAFmLX7iAqbB/98bsJDvvEPxUSa2hVRF5uYyszsYKX+i0OEt17CuM58XGYKI30X9AvPT
F4QIgHV1bD8vT/bdPyGoZAtLxGbM8hXrnjtP6bU5aXaATOxuRnyIkEoY/jGvHn5WKp+dL4LvL549
y4kzFVlOP8EvZQc6guMsDxQNBDCZ/0b4dmWC4s0cgFcLHQ0fJ7EGLyQhVM+NmF6czOJwHjEnMce6
TfPZQiWPw16GFLMFfDekwqJutaoM798VCcPNfXkqIJ11KEwK545Thv5T5tN4MNWraXPI+Xul8Z8Y
QNFcPvRNPqxsOdkAm3AvvuAVhxzmv68dasmn9RoSDUxemjXghRoe7zbzH7naffwRBlfBgAKJkE5w
7iwcNJsxKHKPWPI9L15HJq5mP1wCuvXFTE8W4LOvE7Mqgj2sDZsGT11Ug3cU1qxe1iqeNNS8iPOn
5uXE29vt4DMKWXzqSgi4rRobR3Bd3tWIfTngSAJPcpaDYLcD1nfnDvb+Zkmk4KJZJxiNUg3CXjIJ
LRWjJjYAbiGTIX16LvHt/EQDAm3XQKnUc77PmQNEK0OTxwod9QVFp7pUf8lK2EJhnd5xP13d4rXP
9sxQSuRHUff+Corrybqtv5+wfoRf6Ne/uF38B1yIyji+ZyE0U15CK2plEIGodht7iTGgaJGh1HKx
kOOwuavM/T6d/WDwSRlEwmlxocH41TV7jT2dHgdwdtEiHkuvpLwdH1ar5AKiQuojxsR80ta0LMuh
Ha8lU/tVC+fauORrOdVsPp9089exRzwMllHksNSmdW2/ia8rPDEKUGfP6DzyC2IP8wUa5dUUyxBh
vCPh0eJMdBKdYItvyRKkeO6na5LO7Zvemr/DZXGyqbU4fejP/ZQOXQ1QDOp3wQZ6QrFGMYqkFyoW
vjxxEoh/oZG1V78j+tKfcYLsq/JvN3/ueMpvu/wy9hNhX1JD2uob/eBwAneTJr48LlnW+CF0FopR
q0S/wcB2Jq+AwqylNJ6CiZyk4ElmJ6mfT5+5bpSebAWbeqASoqeA4S5Iw+lJAa4PY8RYDHrCXRC4
YzOkVqUQYOdm62zni2bLUvzw5UGAsQhbY+VsHuvUxc/DFztuzoleEjdQ0YRjQixZm2BIXUINYz7o
uWX2SloyNn0xh4Nfwv7FmzPAvqnke6kwSYWWzUXtNZQAIj2Ps5BjFmBvgg0FcBpsTHwHF1H2F1BN
xGR1QYLm5tMVCiIRjE2+2q3/YlibNUzOgQAEqwkT3cyB0Fv91YR2chU5my7TTCiX4V74GajC40ZE
JI10u+umuH9vKlMkK4ensISXcE0gKk1UFuKdOfkRJiT3BN8i2J4It+DI25BcGdn3tbkIB8SDGgNP
JXqFJJXFnkaEowfFm2IuXI0TOMbQY8OZIOqJjdjyErP1XCyv9hU8CKxvNvjawAxjfgEqE8r6igqR
PfeFt+Lhc4m6KY9BFEzypWKnAORhYfNf7vg8WJCtkeO8EEQcGNwuajB7U2QOjwdiJvi0n8YzEmbG
Lgi99tcgag/EsAtjJJs5A4wjDJxpDWhxY/+S+Rd0q5zusr85VWbwBw4gXlHOrJYDhi0fFRbl2Dpe
bQKqFy8SWxCLkAERttFEgzE/g6VbAV0gRwZa5qb1JiQHRvPqLr5zlbhSb2JzI8w0KZ8rtPixE1GP
caS6rA2tZYswNtHQmR04BG7W0zm/5zlSoL3EdAjjmJq4EvgD0CBzZ4R5BETe3iWp5U5t8/Yqzcm1
aJC5csOT6BzjcRjFP+z4r7srqUeIWFi+/naGmyGrsT1uJ+sSBI4JtuBfQ39ldVHLJJjO4HTBlNE8
nfchNGuqXVFFP12Ov8L6Q7dbypYXUTTDuGeivRDXL2zlTl5Iclcydx90/KqNCSP3DdUhA75IcsDe
PiijYszQ7A0VNt6l2HCTFjiAkXff4U+EepNjt8S1qZXdgSSkwJRZWLNU1kZIUeOvKZkLfcrL5Y1x
xxBPSDQP+BjDsLu7JXHVOw6/UMiuVhiHvmew//d7ooCIMOLo3xD0QREbynnw8vm28E+MiGtkrQIk
QZE/a1xloW8leAvDidhIWQZqoC3pfqCNRewqWBjyCym/Tbg5iGKhxEWwaIuoFt5VqRt9dn+s0eB+
QuAD2CQh/FTDzwS1GmQEW2ssp/s5Jxy0P5z2S8zzvcbtJXeQzBCrqlAw7e/8QVLdc1IRKA1REBKa
ttQ+K/U0Rf3VvBfS2GZfVKMBB8/ArQ+J/NfgNBPPhuOlXLkf+qN6qQ+2Mq5eLQztbUwHpqOJvdun
DzXZ/0OXaoua1RBl6xQJhrkhD/5inBfIjx7mMcPk64uARlpjGPxd4yUbNSA7A882vPprHRdYbv1/
L6LOxAIjs0jvMWRzxlhR2TwxQVJgqKxns/ePgcGEPfkv79LNNSG0xGFwQk/OrzmjxuHEIO/SUYU4
GK3JD1xkSCCwUAkhJPf4D80QrwsG/nF1HA8nI2X9VM5feGwW+4oowTfyjqymALCuJZcLz7nVZbPp
dgzltsDofx946ainIXPh4IS+vtvRlIAoBjXFe/73WG8uioOTD4lho8kR8xeVFxViV7kWnctGsv50
q3bb/Qt3y4P+MOetvfuuyOWRLXNideGENhb7Q7snpy9f92a8oAsCLQGbUnbrSXU4oy/qqTmItcGS
1HDP358zDEBsMKnvXkj6RqYz2GfkRawG+xpDKLyIHu6so87HEB6JkwgNqt94H+nYc/JxeAWojTmr
QEpsbS1t384p2Y4EsNDaMh9v6LUkMtUTrAtdhb1Z3yIaJi+rdoYEeGe+vurIOYOS1M/bFDLU7yC4
Yy1Zm5H3HE76AxQYKQ+MJnztmE7R+gwZllh/nL7L0knwfoOuF7RE7o7ntZ0XkNCDh/lRSC1xwQ9Y
+rzXsYMTbxsqjGN85Sy04vRyX9vt2V+Q9WA6eMLchcY2Oi1LhIXU2R7bU4Ym2vNMfDyr9YsL8rAw
ItFPqOEe89cPaMJstBb+U+St8+JqNnt/IPYuV7P6n8VwtsCYw2FTA/b1Pxc6tgCnJiL+GGGBd9rL
GIXA/yfeYW7H3oXP3FgQxY+uqNCEb5YnhNpLRnNYceqW3jkJnDaYakwE/L8IOILynjKU9tO6LLgU
zkfiEk1X4YqpFSR8a7eJ0/8xK8BjCqAONucf4bgqJaMHAgpHxOIUyLfAuqcl2RASeQycBFtx+YjV
VXR5xAiRtZCQLop/UmQu52cqQH/9MJzeXDsH8+oxTRAeHpV9rW1HtXDewGFt1etmY/prx/HQaiy/
k52oh59o3cx5vpkL+1N8lJK3tUbhasdwcqPf9WNF6bFfW+uH5d9Df0p6OPiovcWxVRig4KQyK2+z
Q7YBP5zeTW23Fr8L8aVZwik7+s0OjxHcVKigrKdHbXpc36QAUqXhKDgaWQxXQWQ/W8K8VGtOODaw
01/amZOHQ5CUenPoZGYvZ3i8ftNwOSJf3CIoZbhi5MSETbYcZnbTLTP3zFq3u5uSmySjg9Dat3bn
x7JFFEJtrm4oAk0ylGYHBr27BytFnJfzGveJ6Vnd8rKBpxLr/cQEgzQ9gvaAKoV3LE4S8sHA/W4J
i4qTA6rSL3cHlLiGYWSPC9fP3UmKe/mB9/XrlPMGbzZmF+Z8fCPpp+TuYjRr3d7b0e42MAGC2SzH
9sqagEXyZdxd+0n3B8w8mCZ3k9tX2FsQ4O9tvrX835/3030z9bMKYfv6+UfSmS0pikRh+ImMUFa5
ZQcRFXdvCLUUxB1QwKefL3uiJ2J6qSoVyMxzzr/h2lQ6OrZpjjCDnd1Oc9S34G0ve9WF6F+JvH/8
iZoFd8DhePQ40hpNZxIjua/DTHrGFgQHTjbPjElDH8dfYiawBRFJ0YxOFhSTQm4n6NCGUE/tIKZR
0gleOGRJmAQUwao5dicTmvfFYjxpYKhQIBdTFLQ/TCVfAQOOMdgZfhy1e9uUhYluUb4nGSuDclvQ
sjiUrBK7DQL5+ngkamwHLnIROFKj7vBY9qawi+fqKxlkXJZ6OX8hVHzt6Aq46p/DDBBlVenM2x/H
l31HiAvHsXb1ysue9t9PHHnkHGpIhfMxeOtBzPN7tlTzv0FvxU/yJL+iU+WC5w75Ua1Vj1WUwks4
jTCtROBSumaUhbnPx7lvX0nP+2EzZhAxumpEdk/+wKesN/5s1hqeZsI3rLDoX68Mdov1VLE/G/iN
aUBek+zVZyhfHuRqeqybH88zMmgcYuU9v7asmCZlGxZ+yKuR8vCwjC0sXt2sRMcmBJ6DCV6gCEQ4
WN++z0PJynSW8TuItl+KAwCRYwZv8RoVjAUKBwV2V5tM4B+n3BTL1j1Dxp1x0RB0Q7rCzgM40xJ4
wB/t4MACCn9Zd5FBv3zT9cLxzWKYafTANRMjBXM4zf0h3aS92rROKJwekEigLy0hnlgDfbQNm6Gv
SXYP7isM9z1D5N/D4YvwR/D7Hwyq8tl9ePw+nBuY1c9poN/mjgpDByIxv2rk/FbV0Jmvtw/hycRe
8g7pcKgisxPkQ1EAMt5jKppZmCcgBRQjrQUO6/+Xhi2DBWg/sHYQcFJh6/P7huG1LlBdXAp1lJP9
7c2wp8TlzI9T5mp4dZFWFuEFRaAVSw0wBXTVzDYwbkB3zI/kQKhlszKmM5KBImAQOmdMsM3zk10W
qj6Yz8NLk9SB2j6fg+D5bFke7AKR8eW0zA2uUxQdufVgr8LVxEEyEPoF1SkEXvIovludzX+x4sY0
5pxviZGIxZ8F8byxBGvZi8Ol6OhFjkBvYUzPfR5HTjs2jMxaxvCCJ8SjziKaWuuYRdMojkKeJjTz
XhzTimtHruM6dU/p36kfUEAOrHjoLvu+WAkZWCxCdn6F+61ICnBIgUWIO5mB4eALvTp/RnyqzCXq
0gT8kvC9gLOC8WY+Lk6AOgCBXh5+x6X1XMjhGlotI0lClIVRVzqBAVaurBidjchz6ObzsPMbf1ZY
53NuxoDkvJnl/v+cByYUFYOh7RtnbvJczueGgA5+uKMXlEsNK+Lq+hxKcRXxgKR4TZMAPX4Guhdi
ScY2jQti/Bmd55wUHB0Em5vcuNsJIGkYg7sWY75F7JLIc3m3ki8lfwB8WKShYbXQqIDuIVmk1sJb
7L5wckKNomqz7gs4vrcS3f8vjDI+Su7ffMQps8uErSTQXs756p6t56T3NsN2v+cYesXlvn3//SpX
7we3/qR9ODVbn3RdDkhUrI6ygGf6wsiMQMTvYAznbmjub4niXqZ8Ewlx7DIq6Jr4u8pXqL0/h7Sc
oefP7q6OvcBI6Y3TTbnPfZCdEiUgpu/1XnuwVQzGcdhjDogYeUCitWc8vPtUzcc650XPUcMXSxhX
KRwg3TzJ/qqgWpSVGUKHx9zHZWJIcV2al4XqrVmEjV2CCBdJ69y/npJ5Tw0lkCnzsdC3XYkS+9OY
1vTjGDbbi0uwYtFf7hQDvIz2i6lIKNovU3TuOLFzww2WOo4CPQhVwQsLlgbGiZR5BiyPoc4lqvxe
feg9R9dPWH3CWt6mKunHZsG5Y/N/kqoRwLxig1pDE4wrnld99NBxjaDhwAqNzZgWAYHDE1GYweWn
nNY+7LnS14zfWyIGtzBu1sNJO3xZ3fCQXmi8Fro0K8EJ8VnDyqqtSyLk5tUlkdN5+pxgmJ+aobGK
XyL2Rr/ZaxIrGX79PnSqUYaWq8aEo0aYVdfRc3jgJ71kVJ+4/ju978fa3kxHvs1Vr26W4G8/vGFy
Z8gEExOWpnPhlN3xLpCI28tNS+wneBk4ziXoIGPP0CTVG1na9qjwFQB6rlEMV0W2cpAO85vM3417
flzx01k1h9nVtDcvDm9jJCJcD/qQ0T6+kpwZeLJQY7HJQCZbEPCN/xGaR8vIx3vj55B4QAw4XcYQ
ylV9kHtTsjZJP+yP++67CtiuU/O36oGEcMOv5D1XuMp18yvmwW9XY+NEdVYjnLT65pNV8Trd3TnT
x/bq9IYOlR8dz5CT2KwwvDEigOyOR58a3wrDPKS2ap9ur3DIMsbZ4mFxZs35nLMfSes95go0lPgR
9AnXw/qXYV7n5u3oUzEMMOEZkfsgh93KYDqFGH/SXOcM524MVACs0Vd0PjpDzUZmUhgJaqS+p35H
g8cCo/qtlMBeIpZDn8ltmFol5P8cCzCJStDV0JfiG8RrcGx47oBpEcYTFpG5tiEMiq51hIcD4TaA
zObD8KE+gwXBNfRz2URAjMkP01J4vLiOWAZX6wu1Bn0wswcazAiWIkzYclGUyOywCaJCpzwhEsCk
NJopuvlHKWYD1fIAfc68EnIb1InvQ6W7JSdQbzGjgl7OmcLeXXINzjTbI51RzMCmSiP2wtldfSZY
dk2iulUVdkvG53zVGw25vH7+dNXgrvM49GHaBz8sb9ngYFPYQCeM4F3HYnyLWI+9nr34u1w2E7bY
mbE4+89pKUqU0J9llTXr2aHlRNLiZq4j8kRp9wpovib8McIJw2eEhxSMHvOzAUbfA3YlEBTFQGu4
YFoqmuaxPhkzGVkwLIJEghIVY6BpgEkjJH2wFo8hOHaTE2erkCKDq+hasyYol4GogvvpBNIACgY+
U7hBctSVcA013dbMC2Oxa+5h7bpbvufLHoa9po8jGkYe917U78ZoYnC28MCt0Vz62Pr1XG3+MCNS
FEvObLU/yRCimfnTkYcjIhgxbcT+8Y+1ct0sf4iR0GEbwRe6Isy5u9Vl3pDAyh8wpTXMdwYO89ZA
wp6Wthz3V6bJpiy8jX8x+JC+bX/bPkQ9XAeNsE2mho7cj1okahW3ZAdj68q10TvzWHuIldivCJpE
KgA3sDO3bx4uRiCb+Lv6Eo9hkfFo9nQxL4J5GKSw4oQb2DRD19dguPvLXZlXxXrhWXtH+Ev5+rU+
sd+WT3uKkQ/dIV2EdfzKO7QvcCMOl9MFUC4FUKTJ7QGJqTiS2qdCuD+4Cfi+nGAIaSrPxcdG04GM
vLSjCBNDpBMYqTCjuSisCzOkzrhsxdzGYL/vOfv34vKaoI5EyZNdgLUOgMA5E6XhctOdkbp9PIat
nJAEh+XeofqZDfUZbTFiEBxqXdHGEERuvgh7K/xNf+BJv0A3Gx6wgOZ60kPUYAPMSire9ZAPsOmj
urQ/zxHCpyM9wodpdPll8ihYG/1AwnYRxdWcWHcI8ivcBB6Cr/ZiHg14S3tPIW0uxhthMo6qX2Ei
7v6idJWuWK9LAPTWxIqvGC4gBoAqDoaMgsr5b+QOTNcetRN4JLl3VlJ6vBG8IPYnrGE2SjgeT+7M
uwXMqT7t55LwK2F1PpY81VzJi7/7AcLzlKJnNJ/PPus/LUFhG6Un1CA7kJZhx4D93zQCTgFKrrc1
VoiZIwpY4WrJNpZnlx2TS1CtHoBuYU4pO/HnVAv/VpEOE76oDJCQmlkRKZOOns66aZuMA4l6rEoG
n713eQ2hNqGKuoY3AqFUTkKnrzjPYaBCaUFSW22QbJUUednd+tg4QW8HKN+w78TtDEXcNdRxripd
iVGQAVSd94Ou2rw+TH4c6cg/lN1Or6KL8vepHFnlyqBlPbXaC0GW34ZviRK3jw2aAhgxmA0VynKC
/CZtK9kvDmAJIuVrsH1iwWlM1/2BrQ8gbpyaZn5NQ+2JLwLqY+DNDP0GeZAnOPJi+kmalXJIZbyL
7JfBYqyVzZTtJdMdLtKwtow9/RJG3duccRc9L5YJqeYj4bJODzlgUQDvMKZZCMLjZ0ZjbAXey1/j
U4ltEJZNVl+MhFmJIzTaaOi1nvlLrf7X0T7MUgFBwSteI1LYCbO3AE6Vwjk9+IK+y8Ty9DpAqGSo
tPhgouif1Fj6OyZPmHGC9nI6HXVrzehvjVnakdW+RiiDugpjgOUpGxtWHUqTaepi7oBNipWcskjw
e6Jfh1VZzexnCtETR0le7v31iy5JCaPd/vI1lFxfoRWgwLb0p+MxwGPcD/gIQJs/AsPppi//G5aY
hDv9KixowbtAJVOoTH718j6IshSrMiNF7nRLcMnJmlnvtX6sufGlAQ3S5ujR7E6Lyh4P7XfRonCX
8qt5gvw3/ULclOZNw3TyXXgqE0GYi7TPtt5EJRQ1eA/s570lmCO6sj0svM6fnYEvZ2nC9GTOXIQt
m9kXc8+7p9BqWZ/PVvr6+m2jfbbtg/nYKBUUM/CeRdUE7X2MIB45nwsiBu4DxKR/3QWWyruh6u4m
75Bhm9C4pQ/rhUEOsr38NsNTE7mF/lrrfYbDQKaR49QWEzbcwTyKwPYI/lvbvYUMN6JhpHZGqNmI
AcfN861wqu48huxAisrA7TmnId4uf3k5F7SlZnZFTgKNzazGCwXmYpYxXTRGvI1sl6Q24EkNRHFX
7Tcqv4uLSIllrdg5o5K+xbV6IOLAYAfZwVcQKcyAHakeup3uvLMQKL7GdZeQxMLhdWQy2sSONVTw
/pzUPHODNpF/nK/qDoQ5EVRO4LYv0IU5ARojjIDJGDSaioX+OjNWzle4W+AtC18ZdfIYE+LKjFsP
gPk7tpxPBN60xVtpKc4R/DGjNVIWE5fn7VJ2LGaF/t+rtv/Os75PMznkPAmX5cNm4Jhusk9I7jsz
26+55fhIM+YsrKmLH/YpbzJXkgMqnjM8QVHDzjKM2mxlcOiwz6fONMNvzI8ZPk20rONbnJod2/8v
w5L6CGCkoeIhgtHD4KTLXAWRUGkVkPFagTE2znfI+Ml+KD76H+b5sIk9tG9gNgbHyJsWjeoRzwQj
hakIQh9ge0iAl9Us4YeIZJG7BSHkGOEBREYCsLPOFKK4IGTlvsIwOXxxwNkJF8C3CUn20tpjKkA8
cacZgYS6PW6PjK82KzS9cGFbwrsyDOCvK/TUlc+wMfMQIxOmgg05+zcGDGaXW5uHZLcMWPB7MYYm
McY/k9IUBJGBTun/Bjbg6m7yoGyluQJrFpDvYmzfNswcmPnB+oLJAW3hXJ5up/PLKkIrHS3BDxks
zC+TM6R+e8w5uXvW7q7HUL0F++namXKTzUU5R5+aWbIaXK5/E3Q3nA01RkBYV6Eq/Tycf3N7sZjS
aTJVneIKvqBCtwbDs4qh+6TcxlYtvFue9vElXGRTXDIc5OocFr3TMZJu1vq90S1DCbUy/F2CaW/f
qcT8voO6F8n9cBpcZoKVQyb5H0HTXmOMqTmHUP+RbLxNM+n/TdfNRuHh5hhgthip6LeZBfA8vkwW
AIHz72YUde4VNzOT1IG7GJJ/CodlwD2DcA5TDT3FFMwPerq5k8LxRB0FiRwn0Rox5VDwKpnseE74
COfN4fweOLPMnv+WS9yE/6z8Ym3f+oGVo246YxzXToboG++bznwP97/Cf909te9VXfz9BVUzktVR
WSWtlfZ2Ob4LVyVhllIMZr1+mCPW+trvAUlPTn1hllgT9/pis8kM891DfMPeUtanD5n3sB/6SxWc
7MMtR0w7++Gno5NChlE19xw4MrWws2EXOP2S6iiKbrhYuX1yoUBqVkDpzWE5+bclLRbdd9x/unAX
0AaUqseuCB0SS2t+FAYsrXAwZcWAhQiQ4+nJ60Swq8KBCBjAR1hg62y8ggcIldB2BblMcB4RWAqo
/h9xpzYxPOGSg8k/LaB/WGdCICQ2PS/AR+x/Klg7coPrCYluYQuyJuwLFDLtaIJ+D7gZs2OVJKpp
VYw6oXXgybo9fbBX2KJoru/LxbARcQEB2/+OBI9XmGW8lqBDtIe3xTsdjD7NWESYyqM+EG0YkIRA
KTgHxUfEV7j8ZeYEC7AiDkc+q2AgFYKLOGJxlYXbjcHtsfF6fcMdtp92yqCEGk2AyBRV/gXlFSVi
YuQuLChms0Xco8/S5HmQUGUGcPq47GA8cEhaaoAshMP/80GyITI80Ou6FKLs/ew2EvYlXgPHle9B
uQdLk6YGbR7/GFM3Uw9rnbXJEsO8JhlEeTwNHkNk/IRh0Q5TaeM78MF/r4wgsuBxLOpE6e9VscBo
Xr2qiEGN78JxmocFvkrPT4I0uHsYSTm9O++EtyIp8ZsTCXWrnZGvh+PFRBcxSYQPLVI70UQrhs3d
5HQBHxveRV2ADviCnOkEgieeOWB4iZJDj6DfGJnZv4G+EQjDdYJVm27FkJfHaoedeTHJ2TVgBJdg
ZUqsI/Z87I2MYcAbEW3cp9sepOLtcsblqjfc3q1/Dy8jYcav0Ae+7H5sRORpihfm3y4nJkzxqZck
XEEhLwDgvkJbt8Xzl3EkcEpeTEG7G2KKTQTTwKYPafCNJonOfjp3YaOAl6nZh6otkBHE+1NOiWzU
YPdsdnD9ePAPC3ii412bebI4TwfETboHnMN4Rqa7jkRac/MTBKIfWHTW2gAuEHwQ8VAhDO2jqHuq
jfcAKld5m5nY08RTkrahuEBTRuEO4ALF0a6+mX3Zet9crQwAxtEvXgf8Q7Hq3HTypGAGJSel9Da/
qAm2tY39IuEyw8wUXZGx+1nUrDiEYqYD/zwh3NzWU0fSg9basulHYiJYPtjAg4E0Y3gYf/eYPNPg
RbS/KS9KQCTam33v7iidi4DpYcZsqj/yQWlHpxIYUsDKIxnDFaQbk92UORkaJjfVgs9RpLnj0Ymk
QeQwlJp7lykHXrDRGX9/gNCswTmOlE29Qvjn0TIIWEBBUDD9PTzlkqR4j3DmR0jJBrO6WF86LFot
g2EPjlGCk9Pneeg5epyT5tGXp8oU42GEroQEHynv+Y8xhbUdbi5/t5sPZoGXnAv2ehBDaZC33N+D
48+HeFgwz97WtN9bprI/MyxDC40Dfrn+fBkONGb6M90+z0nHUO/29rbfMm8ZN2+ibP65/L8BRPms
eAR6psXIhb6pc+HbpeuIRBtGfTBKzpBzqEXEuMSGHWHMFIgUeCUxwdeOWmlvTfoGOJeU/pxYj4nR
TirN/72s9bd0r7K1jsjrMR+8yhlxRSxggebYDFYkC6geQZU3irE3pr9Wb4xrMd0ag/TXNVwTco/u
wWqOPbBtpidzFFhRJTI3vehXJr0Wmq4ViR+xFSzINh6OcC7a1Vb4c7aXBW/XPUKBkWjTStHhEJSD
cmDYtiRkJtWmPLdWJtnPCOYTcnJ7PZzzBuBlMqjQmKjG0eO85hs7npa1Ro+MqxOFTep8XLnz87ME
LoilBPONyla9H0EHjOZfZwljE1JgG5NBh/FYGTcszQ+6YBDiZ9dQdOQH1blfXTwdugON1cUdvNnF
WsQXSx6MpicaBmG//Xm48rhy1xZHuqhVpc1a3yElo/kypwZlj7l+UgDHN2fP59e99RescPUr3YFX
iIrP2fLUhLlTWtY2T6JoQO1QM23hBXBo8DGQ32cQceB5DPcDLEjoZSThV/KFb4LSbco6dkIrnI1U
G9heIIDNCAflzLZKIPCtudaXNHP86Jhubrt2rMafAxjywGnx9YAxbNLf9b1PuEotcIlyF958iJ2/
ZCpN3kcRKuGYkFVXL9pc3Rz5pRfGEDZMXtOfXWQ4li08U2OaYv9xs1a+XwE68/ADcaEOnd7GRsAo
gmbraYVQUliunbu+Y/42iUJrJnEkEA1vVSMKdb7Lhb2zBzRYbRkssBSje+BYYQnUX3p7hwdxB8uH
Kzqcb38QUMPZZ3SxhSooXtfnbeyf9cUf8vLxxf2rfH0688N6nINLnv+khJUGLPMMYoBPy1+1U5X5
HMWsXRLjupK5AdRhoxlcATTc5n1a7+s9yOS3ct8BdLhFP8r++HPHXMjW7zZ3H79WRpFmNGU6RtIh
D+M2fsU4vuiQC+z18Sjf/ePAM4MDEo0kOU7ZLBxwfJjXURuyGVkArbfluRvhxziyZ0/fZogN/gZU
II89Z2/5Z8mwq8NsHu9Bw6ZZ9EX1bXtgsxNnT6d4/qzPYWw5U1aDnbwO4sTk3x3Tmc8/B3wbvdkb
ywG4s0DnTg8oLHSYuEBoq0gN0y3xGgCJL1HUw8mA1Zuby/gWR1E34dorEyf2LXpSlE323AIuhOcA
owHWxlJ/m1YcR/cocvYgL9xzLmvH7UCEFs7wQrT+JECzmzW/2+wrKFWl5/aiJalCm+ZA9eC0+YUf
gy2UoBKH1IEtfoFg3/DxGDYACEGiSiDkcOInU2ruNYLiL9+izHMyTSjdhwsYroaMvaGCra4HoW3B
i0zEALeIrZgiF7x65LOpxtykmtODIjWEhgfTpTXhhJ/ggtvJp2cmugWfuZnEJImZJBCxT6qWTga2
YP0lAYB+5AZmcQ/oRai/7bVGMLXJwIs97bpwwpJ2vmBFOJeFBRvlN1fnPTZLB/uZl8mTePahpcHN
AkhaR+h72RQgzy5Yl90fJCfPgZugLkZW+A6Wvs/s72WnDKCcwZyrbm2JJoJk8jKtP24lzexspYB+
BFDIWans8kyNQpJ6lr5hPw936K3wAvp+2Nn7cOn/NO5pDWpr0luTT3RzoP7nvhkV68j5OhaziHBe
WLNmDd/nA3by8thFuEPDycPkzi7n9wlO0fTJF1AZ07E8T/tLur+Pux6aMYupMcOlw6I2PBKlLB7h
m1U+4FkbYNAk9ABI7UNnO21nfO9+bvk3Tw0guTtDA7ji8vY+OuNRpPfWqCIHi0Eu4+7j5rGA4qvR
rGqlYHerhP/MuZuAzcC80ujeuN/lxa69M4sdChwTCiKTq1xQd0DmTIHLaoC4/E7if3cIPf96/7RP
21qNKh2uSLFE0K9a58cSurtDK4j5OFmW99G0gE7jcrzFWEH20dJhtQi+r1KTL/SHt8eiBwAqeasO
KKze942z/rYe8XV6k7zBb2fA/7aBTAUq9xgogF/gwk0kP0eXEmvyiVwfVOzeBMt94ICjGWcypOAT
MqxXOKb7dra9/NWfBBxTbZbt81yVixedOaV+/7pUIFSzOCIAVckF+yz7wRUXSIzI8YUK6xVVCDnU
5hIMDYAHag7TY8A7S02RF34yRLNByzwNK+JFLmAruATD5FqDkYZ3FHXcmsuBPRQm0MOy2RHS+F9o
dKN4ucdYt7FmzxfhqR9OEbGPsScjcDA9T/W2scJafN1seNMF3XB7nWFbMR1GKqP4bYrqW8AtNEZI
hrPxlDNbIQhwz5CVY7j7865scVxzPdwrHGKmP0zmVsgu9HUcrOpj57OBZnVhNuPCPr7ixAnMgWlK
BcMEpzSVzEK48IxT2avv0zidOGwu14CT8m6X+KHEEjKW/dpg4NNQ4XK6drGBSOBDabXOSrGoAZ8u
AMS6bVLIwp7LoWVMJHzZbrv6veowJ8erZXuTt9Vrm5XcYJ6M757yD/E6mkjgYg/K7QAdPoGJVT8e
9pgnY2k96aqg3ve8ho+PTdEAu0+ri6Shn8osXe3C44XTxsOOr0h334hKGVAP8epYAHsM6og3Ts2c
eyro2yKFsfEUgP2zw5jJ3OpXX9uAnAHqawkol4C7EyN8slVd6OaDWh+pTwSRYPFEGQbPaDhhxvWm
xjItQQzmJvZdIFCqu6xb94cHyguJuB+Goz/M7Q+PwfjzwMvZi6sp0BZXoHW6D/Zdi6GBw4kp5fsH
SL78BBqWNOsy7cCfxJP93oaPuKea0FDk5wnIPdWON32jbYqbX2JxSLAYn7unjWKdTkgA1dhOyhHv
7Kqc02O7p5ridy95m0NmoIAFuFdJEucPQ9i77z/jhW+M/VGAmW5+/ZpW/O6RxhEmRE68p7JiUlPC
YgCtlknEJPeHZJkn0PBLuCQOkAlavBUcneqIz4ElFqeL00QvjT3Vu+2pQEShOZTpH6lOKeuBgjEu
gRv6enhwG2SaCVgB17tVZBs4i31+audGa/As4iip7RkhohX25IZUordkppWTYRiJdTKdFS94m0fZ
JYm2IHRpScJa8XA+zNllbSR1boexnzBBqhzqnb7b522XUAbIUD3DwbBu/YDbw0Fa/CyvVF1FtnSP
R5KVAG0Av9XKZ//qVUgT+KprOil1uiG5M9Njb4YjHdtNpF/XvWz8WkWCFgmJKo8/kPwvCUIwSiwH
xS/sH92unYE2umfeurE1w7xh9Rrw8Rzu3Q/vR77I/PBOb+63Tvj+PF63XIh7OlEp32gLn8QxVejq
j+XV/0Kws+EdywWuyhhCBCXk5hKtCAEo6RgD4v4G/IeviRjqLOCRPAFGS3/Q2CzyCw60fDh+16Tj
frW5DINCmpGtomAD+L7ubtqIuVrtMM/+eA9wOXG7MLWd5vhqqhy4EMMi4t9Y4WQ6tDRQsgjmpd+h
7dUJIVlkzO4RxwDGGOMtw3uNTI8RFsjXzm0+fHv0eIwqmuUPjGonU5MeoRYTDmfe99Ar4Q1kebLl
W7DIJUAZ/0dJYkNTZ1nuvDsXG8J3EdGkdaBfXJGOx4EBbRFJNQf2dU2/ymeVqk1DDjE+aQwnkgeV
WUfUN747a6OKBAYHrmag4lkNeD253bWPUZGx4CjwCkJrs/36e6YwYYxO5CYbSzausfKz2x9RaBEV
FFBMJcEDHZUQgiE2kK/V1OPjm1knI4vzk+dQ28CqdOdzAwrD05fnvLFMddRESJusGrC8mOvSpP8n
E9ihXN327l1JpDBC+N+6svlUIVA3akSgRnx3q/DX4Adv5xj4dFjMr2UPxK451jjkkLFWukbnM53s
t0wI4V2wgB0DDT62noqLnxJ/Q4faYSPwFe+VGWgPv1xouiX2WhYiRKSMn0HUZTaFTXV1n0fsbTlZ
ejePv8gLv5vc5aSS4p8U9BtPk22Ibs32gj6ssX7IZ7hPvvRAJEtUjkXiHp5YymXU1DbwGBgHSoYf
XpmMwsBqCi/9zgCwB6DGtWCE3w5gpM/Wo4TUeoGBqf8ULy00gv88HWs/VcHH5NylPs1OGZqDb4L6
Bo+3STHLyB1KrQxfrYt7ZVkHbMrET7ReK5syIdtbfXFxP6NiXDaWjLjG/G2zdecNplrcT/LXrmHb
o47lfE9HXWrdxh2MN9qh+YvZGctn803kU0s9k0DKvvADL4JKjAeNfqp39XiICtGw83GfYxY74q0+
Zdgwvpr6RF0MlxXhc+r8su40W48gvGUHkuZpFGhE+ggKHc2l4TKjZWeeVXuWUXIxTrbvo7ePcYM9
m2eiIRVZoJvJxdHdhwtmifdO+sfgsQ9pdFV42eF6gLGiLmo+aTNjDfBBe6R1EVff33VYG9PD9pE3
Srt+Utr1EVDW/YQY1IyKHvM1tyWqdf776xIo0Av571U4zey7zSN9gXUDSXxO72/Ywga+wsM81E9q
Nu61VW/Lm6XD/HabM17wOlOn/rQ51/iA6EG+uK6UsRxUTOGk3H1CqkfpLfuXSTkevU6Q9WoiKJfP
6WX6YVoie0Dj/c178YFiSSurVFMKdGjJT6igMHgUtxUOvK5CtRFiaoMZRP/8XuFgS+zGHJ8/Pzt/
QuPChdMIbICHDYBTb3tBg3x43o0K7z7SBR1n4LYRLbN1/XkNk1rIXlgtMpH4CS3fx2NePspGz7gC
lI9x/B//sGW84MQAc0LYV/BcGWhpsR5k0o0F7lTH33FAATviVNF7+C3xtr8b/BdglpWI1rqfiV00
g8L0r5CDkimvEV8QtG/zyYJhfON+sAW+DBnh68cHpeAf5F8il6jDq4FVUh4PTX4yZLR1Zs8G2zvB
cl4aY0+zY+jV/BGXrFUwgZaXwAP6ytfISzqvID4luV9i4AcZfZXwzAP5x/bM4ZWQ0wBvPdxrzxzS
zpx/q8L/jW+762Vb7F6iVi1m2oFuOrxik2/ieJljxGV2kaFS2KizzmWTwfhdKmg5iGdDCAFvBdv9
dKESk10VCJqQTUE5yuNsimldonPTJM5b+Ioch7c4j2lYtYk+Hl4iad5N2GTArEHEX7hA+kPM8Lhe
j571HuO8vh4IJkVCANCqt0lDcG623dlHOJmxNJvZ6+VIf/2JJuwzR3L4Q0ZJwSaoQ9QRyHtEf/hY
1ZxeDEpETuqFhlzIurD6hEiK+TkjMsimOn7hyrzGF9j8zaoNkzciJnyDNgY0d03rDD7B4YwNMrK5
zEl0JIDvE3kC9mWsJ2pMuUHbwzCg22oLhTAzdD8Lgs7GH5fzj+aHKPSPHcPLEWJxNg/F7SJ59YOX
2SLW5a/MBAoQephhWE4HkJlwVTCfCUZQNk/KSaEAL2JGhPAz+QVkywwyd70ThZRzHIIUSFMRDY/C
KRJQDVoV3rtm49cWXJdklI5a/hYge6TY9w3nyoYzhs7ccC6Fk0WVCy/MqUkdWdzWGv0mygsbI023
O9La+FwVRpPKX+YN7tRCwqxL+RtGCLPMyW7o7SozmGKRKIfXYH3k5ZdkrX4PKbvqSGNfh7eBmcQC
EHMB9UwhFgOM4ufrpDPX1nUmZu2X8WOtM6+kTImUBXbZsDeU+QPXrZLsPCEVnKa+7hDBgNMACW5Y
b4KWXfEzuGDYAHfiRUo0vMAr4STYF4Ibv1AVsVbXpAWFb0wnKhMbaGO+oRgVkj8ML9hRhVnH9/Ac
C7mRiIjOnNTuxQIQ48eMnkBRnyU/xBdOXWIglPoYJZB1gaiUL6D/8pJjkkw6J0Blis3XwB/8g5oE
ZsS2Zx0O7UJ3oQaxCQhHAeHQtel7m9ZdCdckMKMMwBh7G6uefHbvWb5h7g7fNCI/1fotBlG9wP6G
af4CHGv3I167tX/uLsfkCZAEFGuU2tlJmWIFcRCPYYW3lVePhlwiDF9w3+3DcvQV4SiJMeHXV9me
fAS+iJt7SB5ZwagJbfTpCKOAN4jctoh25eKOBUGBr8blgHxT8dbxlHBAiywSGwFLeCs8+5QwOCH0
4tsE5R2wm5AZf92dC2VNtn+2FDZCsgvqApiPG6h7IU4QcSicBBXbigI2G8ixn3FFr6f2wOVCe4pg
lBrePDwIARF/FMAg5g3FBMOMMXMnHE5u3FoRegjXjOB2Hia0yRWhD7wSQkjBJ0H7C4/CC9zdhkft
wEdz8KxULFeof5m/A57RNCPJAs97oR+ssZ4AlHKS0+GAcszDDAR8BxsZni8s1PDzcVMvn0KEscTl
eocDPvlniRkj7iGsUCFzFkpkkYA8QFWmu8hgowcpqR9HREtz5y2YB18O8h0fiJi4gAdxEkwb98gk
0mIiTsyTcuqWxK+KrInHVOcY0c3VrGOMg7Og2SLs17i+K4bDujnRVpm/I+HQficYmZgbzYEbwQUg
TycxzHyqQOVkZ7463X4QYbWJ+xeluy3x1wkPgXkSCkmGctQRLlUYQiLxBf+nX/PKEhzm85J5B3Rc
+y7oEnlA9DrvAybwv0BMVi07jNilwJCnJxHdDujJ5IkpBDwIriyf07k7B45ToNceH4MH2+ZjV/zC
HiKEVGvqPHEUNPPBGi2JWLBY+WDpo7s0QPOeUx6+5jRSQzopIGnWGC/qLCGziq1rCZQt2/jUhMRX
YYKyeCNlFqRrHK9TNxHoIcNjdk6C6iitlwC3qJvFc86jO+Ep/v8yDFkcaC03mnls+TdsWygDHIK3
PaaimDsRKMVuTuw3rnZiyYtnEOtDkp4VNMl4p3pffmgICu88ePxUF4d+VMpCp8yWJ3NND2Kd/EfT
mS0pqmxh+ImIEESBW+bBedYbQy1lUBQRAXn682XvONGna5+urq5SSDLX+tc/iCer879cF1p9QFdC
Rhxs0OXFFaor1Cl1id7RUjGtk10mjGILhzFAEUhWhlPavXDMOhf+B4E22cqh99iWW4gSfc7by0Lw
kjH9B02C+sFPc6/DgNTexXfH4QfDYvWBJc2AHBM9lUFt4VGU93Drqv8KSucP7H8hNS7qjbpHhNVQ
peTMsLa92mc8nI6rT4TmEWYIk2eVfzbweny+VKccgyjIvCF56Q8ryRkstItLAruiAWETxN5YOuRo
tuVR0QXwAknHoQuBonrUpj3tVGrLCldirkiLpcPMOKVIRD8MdLaFbm3paZxtAWCbCaj4PhCH8Sg7
srvB7TM9YRwCjOItYyLoCAU1X8yl5LHBNAzXi7eLF+vWf+ludgVPX3at9YW1cUhwDoFlE0Ojvs2H
L4D8Ygy4L63gY6QRKHPdeKhrLgyWR8ZoaNh/AO+4f8+zdQeG5/T5kfsETgLopy+NcL1YPBibpNNl
Fuau6t+HZ7jbKugDubgTA+IrRG9Ojt4UEK3OnXz0MswZzsQJLsZWkUz1v+uH1GMis7ewKeL5gjKD
gXtKxW1Sa2QXV+O4ajzcmjFXEjZPkC1YG+tgWs8Qx/FQxpA5bP7SJXv1zgbHbnM3p/ppjL4WvzbW
UcJjL6LRif6ZTEnMAsjl6H7Pv/Dwcv9AVBQUpc/hzBVgi0BT3QPgGOPyBH2fJiJj+SZw9eaMAMvG
LC7KvJFDSLSkktOcOAOFUTatiQojg4OrtXFPAXx2/26987Kp/hWVMbsjKHLJQwrfdm/MILF8rBvM
p83XGhPZlbCjD6AetMDQ4g2cyQsVBCfIDFD+MXTAhxzWujCgOlDu+RXqxpot3WjcGJQ0KPbT92El
dglEkNKEnQl7oSPOX0y+jzbsGihY6ZxYWe97hWqSH6b1UhR0XyQ4FqRQ97wSMnLG+pxJ+n6BC0Vl
ut+54SrCrBhOYKRfMbLC1kMnSJMTJk5CYRXEzsN2xmks5uspyZ3EOnNivoRlanrlkWHjgVaPyNgA
U68sVdDasPdmT2e9hILs8lkXwn8cHjatCKQYjkv7Dq5GjfFr4EGQGM5B7Z75f12IdZmwlhImSasH
82k4OtxFJKVnvJaoa2Szweyee87NrhW77+YciXArW/hp74KzSFg/VH/H0KCbErqK2mUYe4TrFp+K
FCXAx0FcOnqf8Bzx4giuC+rm6/dgRNWs+IsjLXGaO8mI4jThqKn8UizCDmT1Zz/6DhYLfVM4lLgV
a/KJaXXqtghSLEEwCpMll+aOCYzbbWWMtLD3+h5iUgju1rm525/1vwoFeykPxSPM7jKCJbLgAmcu
Hltb6nsMUKj+E56B1meshdFDyj86zuTonDtg8KHChse75ybA7i47DBPQi7jFrF1+LE55nh0J3BzX
MfGjGJaLwVjnwyNHwfiliMTdbgqdCPcKTCGQO2bIHikipiQvCyrRk+WpVSY1SpHgweCIKmEtvLyG
PzKDOSXgwODfRUXFjVjoG0zweXzmmX3cv/nrNwWf1hNVl/eAkCscn733OBXZH/0zLP4t2vNsinc3
43S4SUQTX0lDvEAzvRx9do9RysAuGwGaFh1sEdCw61C9AObpUzgLxBoixMYqoMKKYXOcJovGfk6U
gRP/ova7+CKUGi6GNGDMB5ho41obJsp8zyzReCxrBT4nDgeEBq2B9lVSMlUgzb16gaTwBs2D3t0F
eoEvAoaVg4sEkIZNkG6RSNcLehcguQKc8ueCWDpMb4uB21IAMoMnE/kZgSN2Ya/0dcn9iSaygsyl
3N7qpbovC3nVwnIsnn+Jsa2/a400upVULu4kpuX66Zn5IFk/ad6R9AXGbPS9jxSo1bikWyWV/bVW
e8SKDQxSpcuac1/y0np+xIVt3dc4JLfagoyKATzCOoCFrvEl2vf2rZ0mI4Pa1mecKUcLYoI8DJkZ
1FFPuqoSERXmAHkTbOxFfabk5zfEJCIgW1Zlfn0n1LDQ6tiT2XLQw2I352Z46FUlN/rhNqwbjPpE
tci+Mf+RJXaoJAvHc55syK7fB0xZK/1Z1bL9Y+N1GNUrFLOAHWQhKZsHEKfVurtnFVb242vtMmpF
quPahkrs1WjC+2woz/EqZ4/4CML4/arsP3L0htCFK4kwPycIQnSxr9SDxrjF+CFeIcLbMUWI/9CT
pZCIXitkffqRKczjHrQ3MG3al9cVMcKH54eWHYLtj4n/b6f9rHs2qr+FjTsXASxm/HIrUP39VcMz
whqi5kHLSaGToLpySYFIsbq04LLTs1La2YvSh1zC8yWYNaY0Z+65DgtcDNZ/iMzk12iObDQ8ocBf
xF+Eip+PyD1ureQEuEny3LZ1dPO420OJgTTlZbqYR2EKf8MY5lb8EHS5vdihlPReo22KpAGAfoT/
ztB8jUr8tDmm7JfOH9H0gBpOMdhI3/NKnn9saEtIgPTR43xN14Qx12fKMd1cYPRmXrZg00xrmAgy
OTQzdMPjIUzgt7nsRcu1HoWT32gP3ABeLP+sjw2faTYcGZYieSWp8B54MuDVkhFf7r9kWDobCqWw
cjxAZGgzd2ATR5688QzZFretg7d9njgi7NwUAIUMs6gpzJn8g8IvFD+y14Jg8NYGpLxYp76DGt/K
2EAec6KLCCLg+7kqlQB2OOaPrIfEy/yEckxdFXjCA5NpCiGVjkTxM1FT0ovBE3htNsPR132d8qUw
t4+7/Ej06+IJIcwc6n4zap1jth4Sdadi3Ii4bIX0E5M7PiAB2t0VW90pXHp18xwAgneCEsdAoqAg
+cIsU/l7wEGiVOyCv0ApwV1UAPdGButwD8Svl/Oi5yuMvUjGTfCeE9MsBKepLVWsN6Iq56zI4jQ0
1rDAMnmcr9jbyOFiTFsPyL4q4C4M+4h8AXeO04Z9oI/01iS4oO9lJ2X3TMatNJNvKGctQZ+qvO/b
uRwJ1EBMBaqsxfyzRPEwwMGPfzLQbKZNaGUKnovc9uDTPB3GxD8GKIxmePGDNTN6JAcjadwC+HCH
0Jr5g8OntMP9KeHqZqOBEuqfnT59nNCbeqqLeUx0dF79oEPt1KcDeuMNPK9es1hwYOTSZa7DyCie
xYxJrREzm35HaS9GWw/JYdyjxw6Tk/zjlDf+CWvA+FmM1JiWQT18McQ2RSaIuov36qgbw4x0KLil
n6/hTIskXmHuixGMhkMDjnkbpjia8Ed/kR+Yv8cPaMOlW99k/DGYe8H8xIjU6gbRc1M6MNj0t63A
ENO8VHV6lVcKZVL41T31HfQZQzT24Mdodn0fPW54Vb6LFVqn7IRWTkF+dm18LPZOylzu2/q4Qsa0
ez29pIbCjQ4hDTqUILQy1CQ0Kb1IWagL3VEnoPo8biU7BI9uGvQPlM8tcjq2UZ7cxs0m91Xmo8HD
gh2Bg4YrDdlY2Cs8odfi2xn8mOsCatjD7R6b34HDQIzgBvwBBuu+x/CGVfUdJJBdsnyJdgLJsDaW
D4wW4VcRI8ZUJFJ3+5NKukr8mCrQgPPpHYqfbteH5kzwnAL0T2HcD+hCHHIbnhcdrGT8IbnAbkfA
yRnt34PZBHgs3OU146rcjOGzGeMB+/Pd4wT6iomcsuu5e6jkdWy9ILoMQrDKuT4SfVdQ5gFpqJ8X
AggrnwMTdHhvqVbaOu+h/dTDZNd4TOBW9QAyhCfFXoI8dojhNyr5Mdv2riG5KxiGIOGfGxneF+0y
EHnoR0+0zX2YoeTtMsX7YvhOVLDA2gWX+u5QoVKIDi3lRap30C77VK3KVb1qLvU6bfs1JhCF/jKH
xASVNSwc3FDmteyxXlmhyZOh1j+FGoZIHG3m6wKMyEHaj+796H1layTYt7CrM+XOuYS71IR1L/xN
e1i7McmF5SoUTBxtHYaW1mffeSiRlk3pPwduqD4IeXLq3vh3SYM2JHCKPosfDb1zJAIJPSeGUzWB
I1uRf4eKjm3kyXYF6+H9Zgi1YAj6IOclYP9mQMeAGYPhUQVOj+MHCTuV1zLy/yC2+fWvebL4UMsA
k9yX0oHt/s0QlRk6m+HHkee8WWRoxpgh5b4FzaT2SLaEaXczAIxbj2xyOdSXIKouM0UrXadS8Low
1cs2CGP58W+7mTG9M8lTS5lluz925Y8JKQ58YvpxQT0EUgGMwsDw6DczbOXHnAzAsxgQ4zBMGBwK
NE1Y5Qe5AzavrLQFXQ+g6mASHz6Ii/H2yRDkCLI2IgsyKMpI+e7VI9JCqzqDAHNg9YB9pugqLI49
X53hX2duy9xhk+h+bM08zHjXyTDHoGm1zvBSICtljruXIc8+ab7bpw1HBXC7Ccjw22q4G+JGjJsE
bbqt+vTrPwJEx69p/2vn0ySMl9lVjF3X+gK+zPi9TcY0jYLMh6V6VC6a4I7jC/4Ik/ZkcBNhzwDE
/BWT52SI+QJTfP4nU/wy5aKLxCiXhpnG8cS74ObAPD3JN/4zgNXTkvCwylc9W2cjhemUoWbagAUB
V76Bar5meN/hxsEIaWAKFr8GTQwzNZ5MWsxj+CQwsgpaEDVwuGf4mbUT8rKtal3gC4J1/WgznGj2
YNVf9Q7pOSNR9HH9nHWHCDMLXP24+lU2kexPi/f3101+09hDjyOOjN70InJyWZZymEzSleENdwoV
F7sSlN+pTDS2oE+4BOJFwryopccJizWRpfwQ1PVYdNxxrVuW67sL5oAaAdckweh8rhNmIPwhc4ix
dl8zXDDwQFN9HyRROPSX45wEd/wC5kaA2XgTYUfyXGcHnZCIOSwxY8+87rPVF0y4dHhP295ZIwgH
Rods4TUA20O2SDRNqdBj7VJvYLaMUlRRWdD3jHnDuQ68RHGfrUruCyvoy2jLNoaXnO2htVFEXFow
WZ5SIv7GAB/JlIRKrthrpOAFj3cFq3J7/8fCX6TOB1PflxXP6+i5BEOZsM/RCefzPhU5A5kgwe+x
9XEWpBmLiiXJDqx2LF2f9ptBQhkBNuFcLTQj3RlcGeXGGxELUHiMz+9rXG3jeTKtYfw3+6dPxhws
S/h+3raHuZJw4q6EBIKZA1ZvvkZlS2dPdGa6GIbF6I1O/9YL4VdefmCzXK9QrKuXTrP8HL0dkksF
IsymTLXfYNTNM6qt8difErTDfA0ZwCimeKZKT1c0TselchEsqjwQpXg8xo3X0y/q5TjtnL4FGOMZ
NuTFnksn53XO+y/dlwjwKuv0CXTYB0NzhA+KQwhOO5GChzf/Y5ppnSBYw2x8TxkJeLCFH2TMiiQF
2Iz3vxNBIF4RPjdQwp7e4BqTwJXbd92P44jonPuq0naVw57ISv3iTK0Hb7wsT5rHn5VLq9n3gN0e
9stQ8+XO/3ST9oY0niDwS1u6xlxvIkxsnbcxPb6DYb1EeFW9NsiE+8JjALoGgRrJYnh3iSa8qzO8
GKHaIzdJYWL0LANHSjQ5SDC/UFQHZjfmqB+Al3NEMFBNI+U+lgMI1N1vgnOBm73HCk81ogix/LAu
eMNeOMD/qYbnBt15uNPnxtS4tLYGnNen9rAH7zEprA9YM3bUbCLjshl0kxTPP/55DwDP1JQY1wIb
80Fy1PpHrgIF1lQZctBZn8UxPN5+JzGqfO5Vp10+0ZMACYjNGRQZVdR7nFxIH7A/7nueklCAja8L
WrP6bAhqmDxW2QwNed+tliRohPEkCahM+jv23OXr2hewRD5Pw/6ZLDQkvUAXXCCLAK5ADb8b/dY4
Q08EnhAwfep2uJwzkjwxSwE32aYMwgBsgjetwJT8MgSzwX0TT6RpMvvhMttzygDx4ivs+wa1TIbp
r6cfUt0SF25KKYUth5i9P2ZcLPZDnubNm9p90Rc5tfmE4F34QHaPKJivE08+t2JUJCDXR3xqPz/n
9TNpYqmOkgC/eyy0+OkTWlqduQXDHTYn3kU3VbwCTxAEwwu2mNRlxzH2Oq/sDiOAzm2SLuSBI1PF
bmpco3UrnigkENK3e/FEUIcmwiDgC95f+ZBSWIq7lDEnzB37CWjVrBlfYmbCfua8ImPUMhd6efcD
mBS+IVF6kKN8/nQB9A6VPwz0v+NoOPr+kypikhnoIzjTHLkwVpecwnTjHDiGIAMlLN0NGulbrBMx
5dC0qXDJYxvlCPQbjlRmt4SXEkkyxvpqQGsKSgYgseojQ+Z0Hh//dHzJAbaMCIKC098yDzZle+Aq
m5zMrn/shDAlXkYopNjT8Cxg7AQ6R2UrXhlHfXnWyS5L56jcuoj2e4gBGvMM9MekeTG0YNZGfMpi
gP4RVlHlnLZH+8KTM01HZCuhwdAwBr/Kk2bPI/Z233bvj8BRas+Z9G/irY9aUYgaCzgMHZvymR8g
TdJWBCgCZ9bTrjf6eqDLDPxIZMMjEc4PvsBvsppZV2WgHTJsXL4+T/pLcjUkGWowWKjQfWJHDwjk
BOJn4DAnow82kFbN0nqFpTkzByW5HFfKN3huhfEFjCrI5ajkPIkk2adfE7SHdxi3KaiI5tQcDLHO
pS8VJBQ6nQB8KJHElUPe99gmQpfDMyyYqTvdTteAgJzLSd//1EIGdwxQxzM59oart4SFgIdlNMI5
PFzJvgQ+ysdE75yJkmwYCL0A8UG1HaIegKE//OC9nFv9DzFIYUO7CHPtF/HxC8Ny09p10ID7vdf/
whEZMEnXY+s+u+B3xLuuDcHFup7TgAYzNdAO9dEBsqFro/xKk8XWgGCimhlUDDF/YgeMEe/EUOJ+
M5ho7XO2xWACyQ7ynebyk69xSbVlZVhSLZUdE7eoPbNsargRfHwRR8KSwNeXMX3mcPWeZx2Hbxul
rgJDH1LaEpXPj/w3dr/fLDurgfrHbow3K56f6D7v1mMz8D5IJgpcgGsfB5gQ7Bx9Z8dUWHKkCbkT
LsFX3I8hfrzqPl1XkeEAX+PHKXzk2c8n+RjSx1rIOUFDOU5lf8pDxVO5YLgGmASgRJcMsIfDgey9
oT8kgKvM3JxjYABknnDQAx5HtjgWo2/VZnuYxwFQDxRdad46cHeIfldGv6AiRo2PE0w1F0eIGDHR
mZOSgxTCvb6jflXdAdzV/q1/w7Z2h29k8Bu96aZxWAHXEd+QUgy6Kl3oHOIzYNfdOrrdfPu1KdZI
Pqa9pi3Ql8r0u0M81p8P5txBuNK0RuNk87uAXNppoC/ZGu4jehaago08TwPpOYE7LbCiZJOxgV2Q
aLGz5LjCLlUaoaH93r0ZpXuvHUmjQCReHDBKQm2N3WktzC7EXK34We8LTRYZj9BapE1Mn0ACmrLS
R9zDCpz/3xTtqY4fZyg3yqzyDSQjsXf8wyECup0e0DFg/k03EN09JqMNwQIenIgzyD0gdh+Cu/3E
OEVm8i6GMwwv5u8Q4LVG/cnYu/or/wZuterxFf0RUbW/SRpp/pOJbrF8t1g9U76Rs5Kv23O+prGl
69gibIUBAI+IWwiL0IL8VzEQ4wV4UFGYVLLqS+4SbB10kGdWGlmEmWxV3xl7HdgiOK7AbbdE24rK
T/JxoQfxvcPq57MIk0XvozgfmB4UmMeA5NkGYttH9DrDJOL61EvpBJliYDP+xCMkM9yjZFKF4vuQ
WUWKERU0FX4w3I9K4CJqzuOxBd/GWuj1CUEfqX3AyiC46n0L2PIo2zy4qOiSIWJXtpjBgFr+m1vq
xRhLmLpYinzrONEz7jxHqYFWDGxvIvdIO7HpfQVGDkGd+TvoZsqp0rMrgxjCQmzk0qY/5+fAvAXz
kieMCe5vRMzwI5m0fxwJt+PW2sq1nQDdUgVvkdgSxUByTVQ0LoYN10Q2hac3MWV4XDwZgGHoDW8S
C87U/dXO8Q8zEtBvVNBMvPALh3rynrSYya7v8zsBoJOBSPGyqx68fGIaRvJjjvoba2/M7xijzUf6
briEdLUjXdpJ4+BRWU8FlZtk5fAkxSWkLJLR9qiwky1MQo69qId2Al2k002gE+NbhOIQJjzm75jB
b/soEWmZ0kj9Om+YMAIOlWCMNtSHudiUpE3LJeYhoHxjJrZ6rdBBsCMMbQw0OovJm18cHuPctibb
RyRA6J5dM9nHpAcFLEF1RIEJO2jekb0XlAMG3o7wAf9K+EEZYHd9+nR/iB1ksYnfK8DBMguOxTh+
7hluwENGA2Ec0PbCpG2NrU5tbVRrdEqS5sZrRuX3FrXsZEEMNUNcmXPJJW9X3wC9DAFsxCcleF2Y
04Eicb6Sj4DI+eVg8iQ0sqKaANzATD63oUIbY4EO41g1cDCMto/Luhppx208awHmaXZ5x85wqZHs
PKcBBHyG0MuqQHIqnQqQ0NtzM8pYs6cWVI2XKo8/hdkEap5bzajb3GsPOYCqbmTJ+Y54rw0tSo7h
uDcIy9ft3ZsNLyRVQmyvKcDwm6Pm6m8g46tYSQ3cEm4b2iez3dA1DKvGhFSPXkJplwaWxzQVTzT7
oNjU9TTqVQh7nUdHuFbVqCwgOQeMoxSSL/bOE6s+W79kQ/BRNFxw+fRuljxCRAvFxy3ufpouVGUD
7A8GrVxqLIO6ALCfhwyeYRegRnljGYmQ9wJ7v/o5fIXOUF/Q17mgXBRVGWGGBV++t8tH5e0XQ4pm
7Bmij3kxMkE2NU869Lqalyw0HN4nvz4YMQoMEAe2wlt2XPKPU8Pj45drwiv4Oe2N7wnooySL3m/C
TpFDP8QmDUnsx3zIQb5iekFIAP3yDybrKhPCUt4kyxdJAloEMebAZG/Bcw7Ke5zeV+XmcSIRzPo+
XAZ09IQKUR9CWfATE0CMW3nZ6ejNpBALStWmDKi4BQW/6N9w484mHE7QILnQB84DnlM0zFMkhQMQ
4rB3puJ+HB7WK2rQAXv9qcxUilWT2Aq90sD8/MzhgXYEMkDbkMf2cgZLWt7nKCmpF8FfXX3ehL+5
Ov7N9TXWBBHE4efTqvcyrp9hCZXV65RJ0lgPYBCkd5XwGe7HPql0MUMlfU6k8B3fMiTKhZ0xYV/f
1znFMRo0bZQsP0rU8egQ+8VBQCnYO/ov4wru0IjZSYpX8R68TAmMtYgDEBtC8fPjoB9Cs0Z0AW1o
e7leLiCEX/fOwYY53MsZIlTwOq/9cagrl0dnZRN9CtaVbTpmQugn43FfTIoZr8GYC++H17xcvrhy
NwUjuZ1SADi7km/4vFdBi5P9lvEhQzH8VPI2BLNka0KJ+ZLY3DU14hDnsOD04FH+YSHrY6L6fywR
A63htJHxf/TA2pFWUP8X6G7s8gakOtaHkNwFj78W541ClR07xqFkjxqOZIAQOJvs1y/BdLhQm9FN
V86TCq0RoKhYGkH3s1ASoGcQMD29DywW+NDiBRBohsrSY1JhhGCuoIyIHHBz0fxmN5yyyhMyXp6M
VU1MyI4A9UxiEvQJ+Jy56DvxCUpc2oc+sm7ePcgGnvKYiH+dIlKhplL39w/H13gA01g8cf897vz8
gepi2f7osCIKCw5LnukblCGldTv4mGhISxiEVjoWfMG3t6oi6hR816OKBKZC8KbY2Q1PsGs/FwQY
g5fTwZP3Baw+WECogQyVWApENHgkgkJ49zjXtAWvkbZIETcJBwuRJ8Frwt3QnAk+HqNVZr3ZFGqA
n691yWQYzGMdUf00/EAIppQr20fqUg5Qc9IP/uwBPlHSotjGnCdOQv2C2Z+vmltscUMJzwahFoa1
JgirkB/vnhDos3QfUbNnoBJQVfRmGpWYvEh5LP7FMZQOWmWkIsBNhR8TNGtxH2FS9S4gzZpHkQHM
+SaucMHOgfqGPQD9UE4z3i9o2jeKPEoUMotJPxxEWAGMqCug3ax0Gmv2ltJJbrCfsUn1kS9FAmBm
GqRO5TnPxHNLcXC/HvEXj2DgunXI8H6HHgPKshB4tlCd6C57exKOCW+d1BT0GfE9VFaF7pbbdogy
Lfpc4TpkAF8YLx7tF5niPSbhA07Yw+ug1lOKkO+dNR4CUMATESHlUUcoA955A+FBCdVl8SLfF/eH
OfaHYsr9ctN2RU9HaDqcJE+8Ouo4KjVaOGOhM/ehvyjwp5JNtY54WGb1DxvX78NqmObslAsTtcqh
bwe1x9JyBTdC9N4zmlXS+eRogFwYpl4Oj5YylDSr6D5Ox7HXm/YQ8gIp7+6zzwiiBHNKUC84Vv0R
VrB1vZDCanHEs+VpJ/EUqDqsmKYgVXgckkWxYaSLBLHPxlJeGDjc0eaEFU9/jKPSQo1PUr3O7n4M
vmZzcPU9TnheOPM+Woq28wdMKLgxCjrOj0ZWKQPNnoGZKkNREqwhfQDDpQFBaGijHhsVORXTC21u
DKK+V4ePCJ53SVPypX4wtUNzYYdLVxiFgDJSTvRDVGEfxvo80NpYuSQTDiIsk392NuFM44s5NtEg
1jd1Nwhfq8GNw4figUkuSy/B1QSQR3KfxuShrNCGoXlGCSa5kEGoO+nq6rV2B8w0DtS5vO7yc6Zu
xnWQWe2HF0wx9qO0W7M5KPKmM7bAA7+hj41n0U5Lcqa3/QW7sD5LSGRsrqTTkA7npgPoWI3uSFAt
PY4EU752VIpRe609QkBDzlz1ggaxuz1OuFV0vgK1GKspYjeY2nAZpRK7Fl+5cHJDZiGgPH1NeYi4
sxTr5eYVMFtDzwSQMGtU9CZe/6ZCiNtx+REjyrcWXav5nHSblim87lfea1pfWzhEy/uFBeJoyE45
3VNm+LMEU03o0Y4me/ePfZ8dsTQL0J7iwI76+TGhLjjuKuF+8pjER1PjNYCZkd2bIsKC2bjSp/Ld
ZwrAJOmCpYPW8xrondI87piA9rvpi4p0lDDmYBdXMIP0a2nWB7GWttmEzYLxAawXedW0S21OPbQ6
LjkSfjverzQWGkwICTSpOKhzPIo/Ni7TrWxTOqLJF/XjHClD3+td8lEie1REfIphD2KPNBgu61Ab
s16+5lacO8q0ohBh62J8KcFwLejdgZ0IsYNjywa0wqIfcQJkGDAfJHHGAqdGejphxwRHiu7+A0ta
kKmfgRJisWcLr0043nNSpcDNW1g5dIfwfnn2f3/QtGpIJyD4MHPhT8EVI3WXGmbyERRlD6uJCSDo
VOJU2Ipd9XnCaM4Ulihf+z3qXQrnhyIFP3qq/thTZjN0fX5/YXQm/RY4ILRgBwebCT5k8fy9Bi0U
OCyDA05bQWoDENrmDCJyS+Md6Pv7uvbx+aOgp1RiqpDBcM5IjRNsRF67taDADR/unW+BxemU/jqS
UC7DkKPHTMcCItEB3WDQcG41HsoC5q+MOdERoN0RugUCgMQ3RAWNToHYLPL38jHgVcXJWPovDUmO
8aXrQDxnV6KThjwrWRKYCvIRMBiD+hDDmEttApUKKvYVs18QDRTKFkQpyZqpNmvNF/jn6yLu5vYK
1zkXLGS+IjfFSGY4E+dZChu7ZPfAxEFxYXL8m7WXnoKoj/iMH+YZ0iyZUwycUxePAPcxZjr+tHC5
EHbyJDCrpId5xfi+vNv0nmbjx0uhgbpjS6D65CctxcCLsRb2JcyzGFmJsLkB2qu3//H1CZ78/nOc
T7t188e4ouUROEmhhm9D7VWTuDETX2M3W2wJitF5voRCcy3ZjHVp9EA/how6s5D4ACQEsIT47i+w
BpquScoHHIw0c/DX/0sIg1sQYcFiWsCI1RfZyyJFx1Oi51o5S7PCe157UWN+/G5PiYtVqw9P9O+N
Nz7+ixTYWEZCe0I27anYMSBXmJXjDydpa+luPnsFgxutZR/vinJTnTDupfnBdG+MYlpeZ1E3zsLY
fkXkjns6hF8qmuULed1aTu1WhLvrnphf6pOcIgWiPoRDYo7AkD+nilHNRriS8Rv2A7oKEGRHIESZ
W0xrtFYHxelc6v3Kq1yg99xM5j0OadfYfEG/AIs1yEiA/9Aqjtc++sUbTGl+4wiwLrDv79YY6dHS
btA1ufpyy3bR2OsGd4r6gmAFDp71x8nHW0dbCeV0eqRUfWLppXtP2oivSSr3H4Z2mEqk9oa5TmzT
LbwiLcjmDf9YvjShfgDcQsLHIO0Wb943bgQ2Q/HpvSlW7MKB4j138baP6nP2OSeQhZ0YkplNbslz
YN+hEeERWjoNQj8MxZbEaJoVo9co8Sd70VmKrUC4PvN2g+dGKLsRk1phafIGCxYrbY/9YrGKSBjJ
jsms/uNeR8zRMYXQ+fiO/m5Mk0uPSWpiYkc1MTDqKv/z/uBzQtmZeSJHBIQJuQWG46PahspiH+JF
A+e2cYC9EdqAAbs9a7BrnMbZwQ60OYvsyn07P4/1QerMIBCxM4MAOd+fECF+0Z4i8fUeJAQ1RNiL
X8KjRkx9xUvH1eXfC6e9dMQUuLQeYebU47vdM1V/ySTJWYsPImZFmA7lkJRUCDVJScQ5Fp0MB8Hx
w7crWCnHCCgL5BRJLr9fNsce/4XI5dKmWlIoPl9ZfUd8jfgq8jgDWKX2AOhEuinuqXVwJsJ/ASpB
Ya7XAC5cyD8xiW58Hn6RyIFa9e3r5LQT5sMDb3C5GxOpK3nwSKHZUBIncUjW9BNW1A87WmpBZuyV
B84exGRPYQRCVayFey3sNuIT3P49JjekDZ1kayJUd3vBQdzuMcSH2vcOoF5ZjT0iJWA22k+4Jjeu
H1ePQnpMzco1A+0BV5Gdnq1hq/Ba4fTsPLnhQ05pCJsIZsRqeDod2T8bMiWxOUZTSjUx1WJbnr78
fCtSS4g3ZZeL3cY/ctNi/l9sGzNpL24T8B3xRtqMz9hPT7zZVCgUPJGLQx3N88cYkheC6a4SJY64
WmyFrAnWH0Idycda2yEaXqxHfhc8UBme/X/Y2XMZU7dcv5YiYeduh+J+s6gd9lZx8VgGmeOH/C1/
Lyyn/m4PVs+RX8J76LVVJz63gBui2RvUzTY3BIcb8cWlx3pywvXptF7ivCkWmU+mEsKJvjnewF+9
mzuOC5u+EzlM6TIC44ne8DI92MNMsLFBilKX+vTfykG+wQ5r44pg7RO4D8qutWYVjlAhN8UK8Uo6
YZ7Euln+RZvcHEd/d/OLY8/T48Uv/bBbk5/g6xAlRELQj+e4u9FGcVOJcOHXz1wSs8RGM3RISLUe
nARZONzWGL2IBa5gM3OfDaxTZsKSGPqKDdbuHLHyQNC+E5m+axlkS+RpCDbqd/SzHcUdCY7M1vG5
RhHbjJmbNmcJ5wkVKuIrnGdd8aZVPGD4tX54yfgTDYLE68/ap4X71xmO5hjh9KH0jud3YiokWH2W
36nuvmcvO7dxeuP+JQOb+yOePxAdJKGCpCM8hR7WH3Ch2wo7oMR7nXmU+Gzukg7Lo5w51RhFP85H
3gOLpWaV2+uez/ebkgMTsQhCTl0f3OXnKxzXMkwvTltxFSVKWZdQ3gryyPPAkuHBymcJlAMwxiQi
xtzRwnYj8CwCYXiqg4zCigg0waZKFvXmh4OLdhumPH/KCKtDl4dsVIOlgmfxLsRKZi910dUExujN
48Pr9njyxJaCT5i1hqgw58HGgw3aikcesJOi+X8elIgtphtPJiJybAuniQLmuoK64VILUgkia+ts
hDNUWzNnTyKZM6OzT60Ljhz7/eT0ssX3ZF9zuc4gTixnSD8Lia2IHzC0xHUR10isyvCEw/VojwaD
b0MMEM88EIhlrIZOO/vDLI6gH39+FAltYtcV+9B3CcOWSRKJDX9Z1HrNtJi33hsDqAr8mX3Xz8L7
tCBzSjnfWnJ7cEsTa4+62xHXjGsJwdTc4kcmRLElTBNAFFR2vHzhYHXKfIUjRmzsPHK6wwa6XHJW
8U5R3bIuS1HTmGt8yojkwTfrNAhPS2zZhLocchWFmNg9HTWiR4fgAqVI7DAPng62YzsawwJjbr/Z
zOf+ctkzw5yckcp7zsU67ME2yubCmlH4leH6FjpcXo+S0eP6cMdMYDwjMGbNmRPYmC1v4nNI+R1R
wbH3sZ1/tzgmeXJmRixcm+e4sXDytNAICz7Dx/mFg+mXFnXjh7F4Fnsmhl52FNljd4wtfCQJi2yE
iqX9gM6IA4DkZyPo6Tx57Qy8NjE3SUDOhjEShgvsWOCSYZ+fIvZGzI0jKcJDhIXmJkHFYfx1eqFm
wr2HzlAEstu5xvQRZMFjJAygIdg6uvdYqbQi8DMmCnDLLllxlfjOg6BjemolV/GOPpHYj/jshlpm
pB+oULQpopvJMwCkDpNZ71YEPwf7neDgIhVon67wABQbL5EQDjuqR0aeFMRuypXODnySMxIrKxYG
FaH3szmGH5DmQfMolRHThfq2JSVELGhBCFrXHoZW3P8jO4QM9Q3xe44HmTEHevgfTee1pLi2BNEv
UgTevMp7EML2CwHN4Brv4evvSnHu6Zgz0w5ktmpnZWVlkePB+suz5g5af9Ha2KIrfo/LJFVlXo0N
LkCBFDST0xL6T1VOuMNXWK7LmvkQaUaoHgNN9+GmpA7xeOn7Cz9bZPazUzUf3SEbTZ7L98yyLRbS
0+FiLASfwknZw3XTxA3LZgjcssKi2DphzeQ/HiDbZhhKHlbAAGX6smht2/qULDkpgsCfywUS8l/i
AldBg9O9+hmBgV2QJYhjdol4QuPA46fGL+kJY1Mzbz8EOQZWVfwb/hyvwenn8nPOCW0o5B4eogJ7
VgKZrCxUhubDGwBTKBJrNdPJSJ7YtDDLxL4fP0KdMT1LhRxYQGGKmTrVEqICQqx7MIDAt3cOxX5n
56NZx+1NN4gdnb1tzUarHf1OtnL11x7Qxom4KmfnZFfNIRtlxhNyQ3XFuQ/yEIu5psd+N6vxhtue
1oc8zlB4WRgAKvJDZWOsNc2lGCycuZbNDK97987dsRw/B0UQijaEJg5sNjuxn6aEAzZQodMKz22a
Tk5DKkL7AJNFNKqkgjeEu6vgxg25y9GHW+7i84mdKbuvidf+YGA5E1DTx5p2pIqLu2UGmmwScnAy
Qhy57Ba+FmpM76hPivG9OKpaDbIS2pLNF0bHTK0G3Bo4l1AdsY2i2Xttzes+mwlN1mqz3pCbELv7
Qc/rKlPnnZSp808qgmuivU5fwDEdHJy8Md9imjcRiENBR9LRzurejYk3f1rSaGxp5/itO57y2zUN
KDC5yuP31j8NDEXv4vz+vijsa00/iJpsgfZshiqUpQkFSpPomz3gG9L1iOFwL/QMJHYeoB6uLe1j
7G0Y9j0DPCcwz6252h4rLFyCIzhI2/OSbMFp9NbJ3Qeqp9uklYL+yFsNG1VecqghqlxDJNittC1c
BfySiJMt1CmyZ8FeVznHhty5GZQpJsyN/tpr9ssBcIzMQoeLdR8WnlrxCvntgDe1FovFkn5K0mmd
DI+P0JnOTKhzR7Rq2o1eVTiEP+r21jol/Vt1DomgHCk5YUjQUek4S4rDYGYHgKMeHOeNVFmHoKUi
ETLzIoNgeTl7PWPeH+B2l9wj3ipZ/xOyPyTGxOiu/or3oWbvfCYkM0TPFS9O7sSGSBoN8j0kO6+N
DU8rXSf1YOvh6wKwrdJBfnZubsVDRlbxSISzA+1QhQbN/etVXUyvUgaf2G2yYeMX0enU2/Zv8aZH
0S9+oFCkU5GhOOkau4cbPVfI5/3mhuWJVwtL8unQZB8+HdKwt/NGVHYKnsOqe01X0cavOHX+VWOh
ziUGvvSPaZ1BNCtfP4pxE/k1ax4H6TJLe4r8Uw38dTakSFM6deh1uxzcwycYvZTiAkQe+LQebh2t
rnYoYKxZ7yrX0e3Z0VoyBRlq+/q252PjaY43VF2QV9FMS7ss84GH1L8dKkl0in3cBs4+2Ikn9Jdo
Hx/gdnoyz4HhXYNLkbxUyOTOZTPEJq+I4pjAwoZcYGP8dxd5otVOZB1ImfXKchaGUHwUij6ZJMk3
R2qffVzPmLRZJMgz6Nvgkh4XzwDDURfxi5JLUsyzyzNRA0/r4+BcQT4kGq5WE/52kVJocQE8YNEh
wWuJ8bl4tLulSLMGQUY1wKp+XB+liAXV2WVTukilbXZLJpjlMTiQxE7ngwEp+uCV0JHDtFriHVM3
i5O99JjPBEpUzqaP76lcTHoJiaeHXs0VCXsNmmHFhX7ds1fusfX7hFXvbK8CBnOjk6umjMmlwCFf
AChHylCqBiCr8vZjBZims/FWSROzGAY+E4HFdyuKaJIlL0w6j/SohU2theoCSvUPXRLRFhNWTA30
aT0jsJ2GCqgpT2YEkNfH1KrbeIaZho+nMMncPqokR//o1+22//YMX54A+MhbN/fmihSAWsCOs94V
BmFgNFGi3mWWS7dFb4qyDpbS5DrS8prCnBlYWF7sCmTPOqZiR2aCA7fNcAG+qsV6dK6h3vXBa6Pu
Df6WdazWH78NhiM9wxrlic4FM9FpgitEaOAwlFfvpDloVVnwLzK8mvcY17zyr9YsmK7q/kD743/x
sFfMRHsj2DyB1q4O3ZU8JKzrt0VZAvHmIS4h1325fMkeDofAcdA2sSsgaduQJx8S2sef8/toxeaW
49XKlpYs+T9RB0jM6iAKKcVVvLoUeFyBZQ30zIUflL+27SYEStOuB3XC546MTM38LSuLct5vWDUX
Q7F44lh2AqmIUWu9pn31YXgWS3UqFFmxkiyDGNtI9aflLPTLdx7iKw0M66SWMpX4e2np8NAr8Xrt
WK9DKPOUCwuPUh7mqiHM4hcZc8PXIRy5wSWPdmNusj5urqJF3ebVtT+s7OUyt+I0THM/iiImjFzs
sV6r2lGk0D24cTN17QG3BIff23gblzL6ur0nF11/VsNGQlceipKklK5G0xnpqVnqMX7NueFjbH+6
+6jl3CbV/h3X4y0kAHml04xvE5obzEWV62P41QVtElyB4/yKGRZcBAyUAcxZ5dMeVKGN+wHlr3cX
3Ic43Y2m5/nJ+DnvN8BusGLCklvZappipbG2Wj8VTv/mNhgL1+LPwx1q8T9cYXctQ+a/nJ1yRxfn
Ga4D5N3BM9QToIv0cLUAt/ENpX0Du5NSWPPIYbJTjPPtHYBPVxf+JFpvlGFsptF4cG/uBd0Ey3IX
AOax3kgArKeYNqms4aFHxvbDNTrtTnm8QgTolMfwPCQWYCMcyFSS+KFU3HfxR/m4d+e53AW7gLK6
t0mVPGCT5NGs6+2C8XDoR4fAdcf6CbRpYS078Db3ZWnvMD6tDrcfJwdaT44Oyu4/jngfPQC/Xo3O
uHdy41QN/7gUZ/giZal2SnsPz5tnM1zBlZZ9KtMHjGdkLCAnkpP73ekoTwPeVjTl0xHnVHkeP7+s
EZ5Qgked520boK2A89YyfDrbuPy7mdU72ADwKLKPrvyXvUeSGGzb5j6iYJ4x1JkFgDQcERAeEXUo
h2zPccHQWuxtDfvToZ7HXVj3tfvJEu9kv5BCEzqYedH2h7fx6/ce4szMGPA1IQgxdmTE8EziUrGN
oR7wUzVpZd24aqmbOnfcdGtsmEaEzzhULk687Bww79hRkEHSOiyMcGImROvnyWMiNqHevUMe70d1
ccoxFpLZw/7rwZu7b0YO8aScnX20rdnHEb1xCUYgGG2HBBhouIJkAyL7yPn9e1TF8W5Um1q28Q2e
/RbNMA381pMHUWJOONgN2rX0QHMjwIlvMG+LUgpcLcGaBzZYdVau4s89f8G4HmgVgsdizxK/KOqm
LZ0MuzxCXXF1cDk7fnfnUdggYnxZ0EUUJQl+R20Q9cul9ZOroCf2yEN69hU59DkqZHNIIIrGyRgn
Xe8QcL14jC5cBOELxS0S1YQKM9db7wzawBsRoOVDS1mffLEAjDGT3CB6VuZQRi9IcfyhNwxhn/aY
QYmySSBwy0wbMvt7xE6D5aEyGwa4FoeEbTWbDMdOtBJxrf1FcVwEy9ShYGIJaQrL6YB0yijbeNr1
uT7kQvRwX+6LLoabrYepnWtHaHfW/VXaxop4tu4beXlcAvGMYRb1MhtGmLOg9CGYJYqdiYPsYNCM
YkKPjo6Gta6ly/GQdo3Hyc+86SOsNudXOQPhjoGm+C5PrE5yhFi0M5D1UtsHdOZy5YKdM+pEGF17
BgYmAuXiSIV+4Vlg1tIB/ez6hGvU0RkvIFCE4pH/go2UEsxms4kSStnc01XlXl0e3Khmd2MnZZbA
IssYxppOYrT3HWkUR45QQcUXy5Ivl8Mhnp8WDWm65aI/mQNoyRkICAsfwoZ5HjHGjHXXIg1c5soF
OADYXpE1VccxzWCFDfwvUihSunQwa4a7HrJf2NanLfIOgoyH1e6qp0C6a8EaCnstimhv7HiV+1NL
4/h3JrVD6Z+7TFFhbgUwhixZ40ZInzUYHQaI9GlDHk46LFgGbSUOd5kzbpZclKxYhJkeZCUYJAkD
xAfBfj51ynr0vvWM5fKPnX4hEppHwREoVvrBXflHhs29gQYBNH75cWXHJM66UqxXEi1uAY/UQrt+
5sMOw1Jg4vPEqVuJ2BXyCcbcLweCQ9pwaMIlQ214l5j+IkbLskVo2xA1pWrMh0IYnLb2a2W2dBix
dejnG55y2hK5RaF7LoxClPW+weZl8ZDsFMnYzvC3H2AeWuBRILk1oOQJJoYU+1L/LFI7W8AvcuxN
wMkZNnmFGV8KH1QQPBumApznghLlvEgf2LNaIZNmUJ7VnGuKLjE49FuedrHPmJNh8yR2v7rvjG21
86RSMVaYIImgHkMjWIwieaaGwFLUmK/NWWM8WF7nqmSwpxNRrryQ0bkTcegDAvOtyaQRCQEkPp2G
g/cH4dIjIG9Z9BXxMMzF7teq6t6XY0KF28+9AuqTkqIet88jxUOKcqU5TC9hlX/RwyNUIogzvegG
08831570Dq8QWcwI7DTJ/Cl+Vnp1e2F07/NmAIwiAyepfjaxU3VGtX4tOALwaJilLZZCn9u447JQ
z8qYN6Dpo19TpTwVMWgZJl8dtFm4IeLXt41CA70vHhdVZNz0C8gI/Ep5XM206BrD9xjdTwclhORh
f94Lp/1u5WnWCN8oBzh164KFHw6GN38zQIzMzCNK8SIa0Desr8gUKhM4XIfBZ52mN/0tISJxxRwx
f4421A8VBG6M1Yha851z64kWp7Yz3yWVI7YYbrPbnCAiNxh7MmlPyMuRNuL+TvXhQQSq4lDI7LB/
TfhWw8ahH2OV7Yn1sqWqI0oA49YiQr0pZTAg5UTJpZUeaezk2lPKwe9uM1NJsky2wPZzsm4/XKZr
RIiTsSlRjitWXXwmoFbaGZljye/scbgCBPKkChgefp/QBL9vPGkjQcd27C+2Ho+cE5P6IBLijwLH
myZHTA00cweBrnLISaxB8hgLmHHc9bpeHKeTlKEkwC2qcZMS9Og5IM0MHcYpMpo7xyp3KeD9Rzzm
w4eawGM5HFj5UoUzEoac/5bYqarkutQPEwUIIJFPfWuZWXmYW/yoLIELSsJTGGfX5eT1o8R3tK02
rAUhCaECf7ntQF/S/EP+3V2ukacReVb2FkaLn8t8BgQIk1P05QLzl+NbWaYNmrfecTEFZbQBFrVM
XnfDS4E2eDB2CVyLdWL4gvCAAbci0GPELQecQYnoSklpZV/nIowoSmBWpt2ZPfpLLhZ3lmuihIeM
XzQ7NxDGyl8uMRzY4iBIuIJdALCw8Yl8nFpcFy6TfbOjIXukyq+6w9liKITnAQuHZ6fBMBstD6C4
I4Cuj5K3X6LkHbKXrilkU4Iu9lo4dl5godSSqG0VVMZwfAdq879v1nd3SDYpiWkoBVs25UDK2SoG
qmRJlsHbRBWPfe3tRcMoGmZL7laVbnd2QISwIVOtGZ+MqLVt0eNUQ6RYzWAFdywa0YEqy80GKeMx
WE5KwE/mqGxNCAq8ADua9J2MQMMW0+AxbSHT6f77Vwzq7MIzIoH57T7CeEQzhV6xy+wDh11NS5aq
XgO/ciaDJPqWw5wG2DqXkOJQUnRCy8ozTMy0q3D20GnsNcRswZydFbGdQ+ex5bGkRMfpQymlKnQi
57g12rMFWbmsrFEWS8ZfKrou2QYygRot9h0b3OL/BWlJZlY814AOP2X+kMo/GQteQS3MZ2lBVmvM
lUPNNGf9ZNFCdUgSSXscDZOE+w7iBqgBoTtL1iIf20RIkCnqbMc42zwj1anZb70F6xs9cEr6mfkk
43ovYCBlVDxqtJ+HxbgSaky+FVqDKtCW0QHUyVKGmlg+W66fAF7HnKgAfoECCcLJdb4dbGFE9RwV
4Sl3GEEFx9uA/RYZy5yWMPRF+EMEsGi04z5sMQZXR/nLnXrOkAvWBGeIOs0UGmye84wFLbIzYyXZ
ZHR0QBDlgEfjMXDJY30Oecx0tbdc7Xagnc0dUk0ecud0z5ZLrs2ClwYqU9wx9YJLqk/2MPKXK1fB
hBfhsRIfwLXIfIoXHdclhawo8yxkGsMCCMPa6v5TwthSRqaWI9XCYHACAeG3A7BEmeGpPDZg+QIA
w+WyCXOrB4oT0HPaSvVY6coNecTEXeh2gXp45vWhCC+Yp+hE737nPucGoogybN44hx+nHKNAyJMJ
TOe23osX0/oUY6EbsrWEKwEe3F5FUEIgl5IALhoEtoHX0mnmOfFFtRjdruUKhLvjJ4qLWA1aCiRa
M2ABjmTDywBqvCUbiI5OJdO7z0K0h1fuG/aiXGbeTtgY/pv/Je/oya9i9MSSKOQyGaGLK1HEK5Gi
xOCi8go2wtXd5i7so785qRFhZszdyTKWZMm0ecDe79+nr/W1Thp4yJwjlFx/9E2xZ6fniFuKPRpr
b03vU/HC6Lam9gkHCD4HiIqxZ/X3th7jPwmXvihqzi9bPgG0DPYh2jd67T57skswBG3zJgtCLTwW
zVcQYibYXGDx52fubtBiBfgrmvNgTlOvtUadxYQ3NK+s43VAtGNklJ3tzekATZPkEQq8QFNdUJua
M6WQMyGJloD37w0QYiQxYgZVi3hMAc+kG3COLCJaGRKKWADLi0cKws3wa/QuwDKzHVb8Y0TN4BuG
4Kx45knC3l47riAKoA+jy4pTbUJ8GAibi9Q0N/gsQ+cWEijywDIeyKSHoGmG4YQNCljHCNwgSIV/
2sSI2XFazgW+kek4JImLNXOpcS28wuBtM0jcdSCnihLrPt8Y9mPAvyrzKST+yv/Q5GRjjyP7CW83
eODqfnbaz0mFO0P/Le7qtE0wajS4sQzfc5hAzKi1WM+daVTG+pwGM3RtdIbV6AfEmPPDfoef7m8T
H8aDSUF/f/GWG9oNnEuyzaYpx4H3OeXCGjKmXTLt3UevmvlAL2YZ8Z7yJ1Pb4MBzrHAO+FhRyRXs
ueeNMt5lDO62B9XBXhIqimYXFCE0Oq1nNCIx8AQhNKMbnrgUWDWmKizoU8BZ42jVgG0OPhQUNptm
ee/TE/aIVpl3yKcrV0Prpy9vw1gPpKb0524QfO6gG+mh1sxYPHJWmOPS2hbSuwTkr0j+12Zl/2iG
amCkNCczIaYhw4FG3WJMMG6JtIiQp5gYXLTw0GSQrLX6YYzlfhXWq/4Ue+4BDRUOhbszTQEWQ6mn
RE+MZ+fnh3NuOlc+Y9ekdRiBLVaFdC/rAD7qmvvX7VIYZKzQaOSdHICe4B1TX/hTRhAjfrzN79Lx
4FBrQyXaiCvEFw5+jS+ckdLt7a6H69GzbuFHf4qmsZpRG7QUUKZ7YdKIdU2D7RnDPxn+Wvh36BNa
Ishfu+p+o/8QUUebUp689sJqRM+I2e8FhSa15yFKbf80kzpAomn1/v3DFJrs/prI+7HX6yoJBj9s
UyT2d8h7BhcNVf1kQPvbWs93c5qg6cYr9w5+hXKIX04PEWhiV9iyKRt4Su0ILLja+qry4he2yg9W
w9VtWp/0gq6h26Sl7xIZzo2mj9tI2pS+WvsPk0fgBr3uCm8/8zduMkqVOTUPhya7gHGOmsjEoBkK
sHdMiajI3IPyUhqb2xBnRTAPpQ1LdRlc+Sl5qptR+u1ap0EvFKWJFRQC6x7Y82ch7WVUh3XyaeBW
oxTZejVTOUcjLlGZTOKU2rfKPbQkwl5k++DtqhJypLqMYt2r0KWMmFtvogpQUSP6/eAPZGL7Lrss
rzTGJs1kSEBzR6avWngtej9cK2bs2xF/FXTKOG+aPS5fM6FQMsY5rAE83tHLdLmY+5vHZ5e996Fx
VY2XN5OG78iDYgCI4cxvnsdTn06nePR74f0GnI1DnzM+kRiugdaAhl5sSoOf7nNkgQPpCCrkONzX
b2w8DZBVwUNITWCfkmm075b6zMOkvKX8iz8285RMFIJfbRe+ghb+eunbRjffGDMuy56d1JS6Rs9D
JYoSl3Q9O//lDdhji+1NQBpU52eAIYCRDxNCmRxzSc4Hc78Rxs1XqtkSme6DKSXrB0/PAbzEDEP0
RcBM3hSxfpk7i5wOuqjhzqj5a3AibmwZNs5U/lVQgkHiF4F4f1YcM84LzQC6BSVOsel5PdNhLTmi
Qpjdl5M3sKOQD4I64GIGN+Ld2jx3HoMG4s0bZ/MtCud3giT7LJARa9v8ryPF4JZa4tph2yPr1K6o
9Ar94TrLN+5yqVwDFAK6QV5AXF4yrAJVxpkfQX+RIVJCPAShTbqG0ZMNGyZ2jJZZV9dKKFi13akD
5NK3Vm4uLScVSsgaNmERPiUawMA9fgSKAZnkKEGWAMgQRLIH4uzIuJCcCBKtOCBmVrgZmBbcjWAJ
hmVt+jlz+HSg/lKAb7ESMuLiphX2tTwT4P4zI+jGhMwD7G5HABSyRxQmCFiiZJzAks+YOLKk1PL9
UArzDvV/xpazczf5fbKXUmq4kjnawN2SBWatmxEuymyTVzbLV2c1x1RGrNGKx5uGajgSV7/MTw71
w2J09KLbQPbJwuyMQARmrgMR7rjVSKAEjOXneaGrk4Bw+Xdyp5AWFZhDiR6s5+JkL+zcRrHhkBF9
QoeFow897pjv0ESkcKG8G+KuWzPJe8i8WUDWYFCoK2bpDFdLCD9WlMOTjWXCbN89mVqB7YTflwim
dUTyoK+RIjF5YocZo1Y8/wW9oOPKaeVsJj9352i6bifo/+sRkql9IrDmCZig5uDVSeL0RPD7J9YQ
4+lIArS+UWuydJDqli2GbekrilSQMykalMlIjwHiTjyLUKIPkeJgAISFYx1W7Uw8khaxSacys8Lw
8XtjkLTqvwil+K7YxDHevWzNuDY3pyamx94O1zOlTLQXZ0yiidezuicOSZOCaXtDCSPyAqaiRgsM
R0tykjIZ0getArFRB3oxSSTtfnVGy0qzoie7jVzrK9hBaMWzjeiG3IwhKmNeSKIVk7ZUuSHh64al
NSlFglsn43llEtfKCZRjehVo/XxRk36EmvVxbWN9ByfrMsEGj9FSQC+33+ozGAMXQTrW6KLZJ2zU
CSa1OLdDTLHzGBZdJ36/3+kgT+jgylwGU8itGucW3O/pW3S+m+wFE12aPnAvxWVDEpl/uO7JhUOd
LTh7dNc2ky6mII1/ATRvOAvBRcylJGxOFcWKCxNP4lG3+PckRpJ1MXdIybcFPl3mPimhZYUprW2/
//49/B4Ygks7OZmTkcrhzL0m+imfZwYhWlFZdaIH/nDfEb/F303vzpdL/Nvw+CaeaOgz9T6MnjU1
G1gEgeh0IWKBYxoMpffWFt3Vef7X6yLpw4utUKtPgnBsnFI4ubDxW13+9Y8sHy2jJ1IvxKuwc5IZ
XLwb2h5i4kDS9530LkQr5JDhNnz8UzJW8YtYq4LPGn2CtKsqSUuQhoqXjhYUuYjw+RVgtXSXtPqS
A31zOSmNgNpwsZLwQxqREq3cVrqyScaaBEFCJskYg65IsJSIkPUr21LqTr5FKqNkHizu1CEgFvqy
8hs+4JcUcFVwoSahOjhDiwraodxlaBVSVplTLrK7TzSsEnae4nH8iG3MV/qojhtVbUQikW4p/x6K
SqWcjdoEkQ+vKNJYGSsO8ZaIqIKsg22niLbi2AH15CpMqCSD1I7Dw0OPvr1E6MMxthxCrhiht95Y
1NmZjFWBn5YhTurt7wbKTjk9UgEyXJ8Ng42KkP22EIJqCoYCqm1Hi+/WogNhjygyZXMQzgbsAmnV
GrCfsl9DpnCJ7ywQTnGZM1mWGbAeTWVwkKMRyNBxGKxcVHNElPCxhLbmBKbWEqqAqMusBVe6G4lV
VX4WyaBCwY88PykKoAAqURTQ6JBGWKUg+yRKq/4oGkOxXnx3iyvaYpM70xYyvNgwCOx2fCAyYiiL
WXFUx/24p4AgOtTrqzlk1cMahEAPB4sEhDZzXgyXbRiSEh/ft3xRGGjSFXNiDInRqV3Yae7LOisg
kJyV8hofN45e5TbpBb7/hhgio58iLFiqXqa7jVbxq1PYBk2pWlVM5JSphqu4rQ85g93iU3CJnw5Z
LduZzu5UsMtwKtwciT/aFENUJlepCv6c9w2RJQRVViv+YFVkE0QKxm5SVafY8P1t+Bhy0jxfLCAb
Ubrd4UBI8qkjKZSCDLvSSKuSZbEUgAuQGzTF2N+C6B6NcVH/K+cflhO8jEQV1Ba5CrEUw+9wGzM2
g6pPK7s7a6yqvSaqLMRch4B+Iq48ffxoknfBfqbSscqQL5ey5Fjig2q+xtJPT4Ku5wYbMq2Htjmv
kd9z75eHYN09cLl3QTs/DlU/QqrG0ATT/emgk+x33LkuRmdOTKUEKdlY29x1L8G2y+KpMAoUhSTj
HfxdF1U0vzt+jWsZTm/ZltYniuyV7KvyaFLbb3m680/nL9WFxsTWvNIyuHdkV7+VLQHG9fSxc04V
a58+JXZbtoob+MEDr/q741mk598t/zbRO2CV5lZCyShertaWiqmGr7oXlVG9hLgNfXp2WJWiOjAk
5+lTt9KNSpq+xTqg6lVBp4awk35M9XPegn2PB2H2slvEOs6JS0qx7OcS0/K0/KGE5pxNdUHpFmz7
WMy9NjxoCChASJGYOfjVBUirAuhiYUmorcuqY9AjaWYMSic+AhDhL9CZ8XAXWA/oTnNln4IXqq8D
IQAjar7CJi0ofmMM7ocON2CBE6Z8SfvC3RUyudpxlzHg+qLlhGBewCnki0oqqgv7GJibBBZgpmhZ
MXrsB4RxRbh9QYMR4hTXkUMWXRxiZ/JclO7Khbh0Ecl3EMEx8vv074B558HDKCVEKU/NmLkIUEVq
VSCpKt5iQIUhjT3Ts9SyJbnTjjYk9hR2EkDz7V9N4QyWQ3XXXXZLBqLEqJAA/4sf5/jYfmjwoOln
76oHjLJ28XZcp6Jzy+JaAVMYaMl+ns5wF6dIy26jU2Z7ytjErFOozIEliserEa79KyJDgznKZwyo
66G8VvbBPvgjjax6dBcDo8qhWF1KwEhmhcZzzpgntm2/5yL9xBWuX0gp3qM9JDBTqNk9NpArSi3U
dtYiz9K7SQhveO2QmqU0jUrL9LcUuwMOvORiXf4VAZLM4XSp1Im3LPFTwhUPJmzTb1lUicWX66QA
cOztVI19EBqDZ+kwAoaOoPcBox7RhW4jXVSyiguEp9IW1hfbLzcbjMEeIfErYIBVUdx8IAPv8HRH
vNDk4UzEiXMMJC4qVz/N81yBSspZlUZznWTxLdpCJFfXzXsktYjX12ZfIAeUx1I14qFOm526RAS8
Cvf8PSJLjr9eqB5FCzSkFAcK1fWuM/w/CzCVgqaCF/AF/EWs3CZ+TmMLINsK932HuoFhUxlDahCr
UeOEJJ0fYsdW/K0wuDEH7PFt8iXiL5AAOnjJ5wPepGTTCBDHHj0Bg8Hml4dBb0z7pjvg+uYrF5OX
LYr/xX0kglhUoVjdenDWiPbb5Mjep+obTH8Gh1o1T3Yk4neY0SzJASwgG4dtRF8tK6LNhiyyziio
fxIPCBHwKEk4wI3hgi6wzUM23AyWkMkw5ciqW716tx5ApTLKdKJd4j7n4v/boR+gyxTFMRiBVjYa
lqEMigS5UMrrrpb8N5Q0fTK7Brs+yOgYGe5C9R3gUzac/sOlhoR/a/ElVE7dNb2sVFjKeSOp/TzD
e8i+gy17prJD5QdKEdWRWQmHFWbrkOPR5862QAx3Lwgyr35zghzJWidY4zQDseIclNJx+iFhctfg
HxYITKHJk8IDY1XJZTiLFroe535y8CVtLj6IzxFzIa1oM3QVx1IuPdANsHEZM6DEr/Y/J2ZjqrhI
MXlL6xzIMjjQfn34UV1xX6L82HBKP+X8TbF97VUnrZL40EimnOc5KDS+43uLL3u7SlmoHFSSNULu
VorglDrKaljJpj8NFGtSOYL86HI6/NsltLPImdgDAOdqkDihO05e/z7/zm7NLUktzJhZzsqYHE8C
e/9OR868HTR6HDmbtrSiLzRNU9YbW+LGZ8J179CtG8xE0nSYtd12Drj2/nlGr1XHXFvt+GfrmVRt
nENrlnAQPiTdE6pKIbZSyCDyvWPkB5xTP2yNx3BtPUAwACmKlbD41GDAALegBEB5jZvkTEHD+6m7
JTb0t8WdpJ9mUc7L+dmpZM38jal81sLo1HqsHGGLK+4+zA3K2rk8ZrdYBO8WJfBZchyuUr6DtClh
fdBwDZqSiNswGSeDZQmmFieXQXboSipMsbVed0sehExfSU4zZZJKdtDaZycYeTUg0ME+6lYTfC2t
enYnaScMOFVn9iLTn3baHnk6uWiVCCyD9vWwyxxs9xyf401/X2TbZQIrSY6rQElJffsPJUG3Ldv4
hJLLqtNKD95ffp8vuWtLOiUJpuwRJShAIjp3bo+/lDIXNokM0l6qnxtzdI+dA31tFbvNFPcnPeho
xEv9OifTwCuxTkZ+I4lX1q/YWRvRnAgV1aLzUZzT7Wg98E6f64A2BEjY//KABjX/MDACRAhlA7U8
M2qJxmB40T1EQXLE4JlDykfantU8UO4abrt/nNcRA0pIyENCHYmFrvqK4UpJRSsfyFHxQUXcohSb
jMmU+505SGQshIcQ2x0OSx7Q9FePOv1kQOM3K1N1banxnlZGzbaofpfSb0X8aRJQ3iYt4PSYI30i
giiPUAT7/q1ysPYTiqxqqdURtel1UOKiNEnRSNqvLTsMdJU2uwvbnRqWTpjNMDECtoZoq51UW3OB
SHy2qtl/aghSFTaXi7UklkOMaSvVa1KvRt9Q1LSUUTbxqDUlOFA7h+KjioIr1NEIPJSvQaMJzrDk
IrVscY5KMEkIU3YyIoKiOeyVuCuKsqQjNKgXJVXlNILtTaKI9NDqxaNip3Z5p0FBTXLE60hRm+MT
frpoDwMc6e2LQM21USW90EDGqlYZkWpYvDy64yaFpzXbynnEqGvOiM6Urq7uQumKFMHfMrFu3/fY
Gpl05XwG5px6akhiRiWg+cJjrrYOjTfU94fcJgqcBYZDVw6Hqd2ZK8eqFGwqUm8+r3CwXG1tI0rB
pz2WEauLoFWI7rhmtADZfJggB91SunF0amA+qqrCf82usnCEVnTf6LQIph9Wl3RVOAnGhruZ42bp
8FswrfTwggyp+O5BBAhWxwJiA2gkIVeRGE8A64nhHyLXvl169K6lA1ZJAehUU0+1jL4NU/wCYkRW
KNoTIIdIVJ0YWa4eKKgDnguC/uLVJZuiZPsVg+gmUJfM927+ld9xobSygFz6uHYentrg1COlPg1h
PcV1tTEKaWo9SSiqrBVXh4CKKnhVRDeHqBmSv7FQBofBLsvPsWB49sQHiHpQmbHI6bXa9aEVjdUN
QLQS8/Tr+RiE+BZAuuiLdI7iuQ/uE1RKZ5MnoVGoH1g7INRRaxc4Fo0smoCzd0+0ZIl4kcpGgEWC
/gX0B8se3pr7uikgx+JbR6fcqcdXN0snxPPLxzcl31rl7nFU5dqJI+FBZ4lK9qPFAq+tT/QM6QHR
lbgh0zs7Z0RwIoC/eb7Iglq46W27BgsVLoBMSgPrSgUnIK5DbIPIhIRUiy57vZgukgKM7iFB0zyO
Ad/waGsfmyG7CnTe9aZmcylqct2jU9jd+VW0+VVoMKU79+C6MMI3BBuej0GF1krWr4uiz1VlGRhO
0aOc5Iw78GnM9k//dt6FJpK1x8SA7Ng5djR/YB3SB9A9JZcBytOX5Ke4q4jJYm1FTYNB8w4PiiZL
0+UJzKXi+/eJt3jojirRc/GMdw266F6Y8g1qczDKelB7Iyn+MBOYn7784wX/TL5+pVIzuWNl/Ah2
TGfABYwxilBFtPLaf6OldpOTydx2uHpAxJ+/PXdfzvrjnEi2k9KozZATsksKhyfns7iid2KTNWBF
9ssXGIleYW89KD+cFR3l4eHMKJlSRU3rdkPTKcCg1d5hzjychxleb2HJbv875ijCHhgv9i5ky9Q/
GcV9jFd2hRjJg4yY79IhKuKpRXvEHLMzSqXRg0pT23o+WLIN+u6NPiMZWLX1bFWmisfQSuZD7wZ3
2k/iGkqD+BY1YR/37k0qDa4jFoc2LaUD7SWCr9totulumd7DSCKYbVRjlehCV2e7oMApcOMRhOTp
rQ4lj/b2tuLo4ErVjX6Y5cuTA8JAm//Bq13pdNy7s0mTjGJrTlYBI7hQdk4GjWgGUwpVXAt4hGZc
JIt96DnHS4ClLSHeySsz6o6RzBwF3nUkg9jLWY+thdlSbcegg7P96t1CPFytv3/MkOoxmxT77d6r
7DS6rcWfxxxGjrWa7ii7Qz9rpGPD6r8oR1NaDf+QyzdtXAhruTF8iB9f1jEsNc/TsAKrB2neym8X
8zreLY2fA0ZgSBj3nrH1W/kVQ8MG9BbZ37DKcEvrhvTCXeM1Rtd7jl9kVv95ALYQj0XG4JPVOphc
8eB2P9aKkzhTrFOBFxNxlLyGx2wmprY7LbxksfIkCC8ZaxJQdYBSHj7jkrthmMOmf1ue43LYRpm6
0TQHzFfvjIrh3zZHhC4uvrsar16iVHHQVCZaX98mVmqc6AYGvEWXIFswZQrcePBL0ymZWPgEm6AJ
xcQMkVWRbW8ow+/5gxccDmbMgw6e9oOhCQzXS1tuy7887INTtBHPzpN7v2yp08+xkB49ehi4hHTt
nGZY67J6JpRmtKeM9rQ57z3MqqFjLByrYUcpllM1ixlzjhT87qoye8N+c0MVlgrRhAOA1df3XlnN
9uIu+ogMP3N6bWmp/jbBPX9VSdbWhckHUPKjtBzfFh5ZE0tSkI7qsqqgTNUv8bqal95xsUsnil0v
fgzzQ4wdZhy8b6MZijKaJMaQQjixwMPT4XfayIgZszYjoeS0NJIyHmfXcalT9iodWoRRETyZurLq
17HHagV/nBi+6uG6d49fQ5yk1r5C35Fa1xF3JOtQVGuelMCpiLuNX1yd/OZPhQ7xZnL+xU0R49CH
s6eljzZkYEZBTFDNXeEXeI8rLvPTAKjP+JTik2u1aTtse1PepGpVEJNcg0MP5bFL17tvUFfh5M0G
rYr8a7np62fp9aGVslY8ty+nTltjM5xCvVqU7CQffsc7/043Zgu3HuI3W/HLe6UfHNWTm4bB4Zeh
xlpK7S5XhU7KU1iLn3kVy4CjjZxo5fpULBjhkBycR/bARwDk528d+VPU5ltKyWWOCZT+7/FzAzSU
otpI2rPTP2RICd4S3Vqk9migxICQ/kRhz5AFtRvGNOQE2PrStX+N1v9wXokNWOUqOtez/+k2409+
Iq9ck09Xu+q1Uz9dk++S/QGnmhPan/uN9I4eFqCaSnaF7jvad8RAvVLKLP72xwjak2W7q13mwDfv
I+rY0ZsEFH5NrTkrEpg3B6lvGpOdJ+j11zFoBWz0XrQRTZ6UGIzgPVfyQ9kEzbrOitT4H11qgP0q
ez2vDjyDlibjoCnLgksABN+tys+bJLjepZlpReXi6DfSfVTtHx21WopIr2Lp0EYlV0qrAeExp68Q
/qPIzcGMWBtar0k5uIZPOqzwExLHXu/Q3UZPsmgDpgsMW8kahHXyXpv0tomq145xcC9jyfkazjMD
FKcS7GcGPApSOwTeqhnVuyrQGP06EuaTdx61MKFRG6jwe3lS7Z59TNRC3Z92n2Po3H73yMrIeO4M
6pEiLV7HdA/0PqDytae70KLjSFlVg+r0wogaqOvUc8rwJpyhJCMZLMYvu8OoMiTMBtTGbcJ22kh2
QeuHiSB8bFJ679RkpgbuEqn4KRbpzEiQapssG+rAkolHLaORtHenXFFDIWJu48P4D0ilsUaA6Bkk
+OF3P2o4F5eigZpD7sGSX/nr4TUL6zSE2v9Vkp7TUUmzWYl8sdr9H0tntqSotoThJzJCFAdumQcV
FOcbo7QVEREVRfDpz5fuE3326a7uKkWGtTL//Acl6sx+jDf1C3qRraQlUTx1jJgOjGZ6Hd3XNN32
B1iFIwefj6+j6oAG4c2woEF1KFV6766D0iDgT+x6aOWx+A9BrAzOY7iCLhP+AE9TeqrCbU9Kvz0h
/so8jzoTzc2RCJJSwpRhevZEx3cdidXK9wAgkDIQ5BBQg80U5rP7pq9XI6zBjAGJVNB31yjFGzhu
HFMHT1s5Wo1T8J83mMz5qjGoqjw2AnM8UckPws/FkwaIClryBilonM+UYxUnOcpnGHc8mgKwvMzd
lIGM3ZU2mZbjOuojc/vlXfOxIL29MLK4LgabN6lcvBzXxNdCZkpAPn2ENL1Na9QGmFr0ota/4ey8
oAniSlGe8Li5Z9aOJ2EKOMjQN/U8hefktoZf12aCURJdni3rQ2UrYR0qHpy7dJUHeO2V+kf6yv72
MtLoIQ5PG2myK1RFHp3S7c+UzSPIVtUm5xbfGSryu0mxkpdXUJ7MuqihW//o9B2UvsgXsFgyuBOH
besb/76BLLGg4QbLVw1eCg8326tyHUVtUwYpApnjbtKf5SswL6BExNQQVcR7jbod+yZ89uCA/qP1
pMcxcCFjygn01ose4IvAdUeNZMgbzX3CIgOPMkN94zyILd+DYGyu4CONy49yWoHUv3+Lf5WtnmoG
IWfrD9dQyad4eA0kh4aZeA2RCPt+A+IBqZK2Ygk7KDUn+gjfHQ30VfZwFxxizQBM1IIyplFs6Rfs
8TpwscAWAFzQc8WSlxSQiHGH9IqvkxDeUWRQbPZjbdx1INbpBxVmnVRn0fEOwW8TWQ6zUZxy4Y8R
iGVFFPbiNS06l1o/QA7yHAs7FLHAIKtN7/6JJwobscw2aDJloiHTcNm3cpol/e7ffen5gTRlNeWk
siQLtNoa3X+6gquR74WLKs2SYLb/r3U1T9pTQX8T3CUYkbOnJTZ8ZLFDO8ksWcjfg4iFG1heGmbg
EeqD51jcYmT2ILiqQO1sXXyHwn8d9z2kQUWlF4hsXHVV8Cy8ZO8+Fo72Oy6w0pKWEiZBQWnRAXaT
BnPBuZx3rUU1KfgXfi2p1YHg5asmPgcy+xeCVZfdWhA5IMJRx/x4C5ryxsz+cRmvM+GfiaGXbOJ/
Hb6/wa3hx6MHLpM3++3VjxDw3fKFGAXpIBSg5IcD2HejsDG9oZAXDyfwCMpaenmBr+VMyFn6x9oE
8bkIaGhls8CFgr+48Ce2tRmSag9k+IcRSwcq5gJ3BrAt9z/VOYrbFZiKtKlvfkSa8o/xWl9H7E7r
QVyve4RB62CpkiZVsHQzpNTibKlOlcNurMX8IyvexSPSEUl24yPyZkgMusqif/EeJ5mpijr7jSOi
iO1IPvQf/L+MiWW+LrASoAxjful35b7e7mUuK64Xn9Oup7cAWCtGybuxvKBoRm+jqmBV1UIRlg3C
G5rpt6WhYrt4yUSmtfJ+0GTtXEjYsgR9DA7PuHm8IMrvttE9VOaQP3XYm/4bjctBINeoWCplbMky
PmqzPSMvn6pEbl3QfZfACEPje7i/jd12t2182kve4Uu3sxRDq47DD8suwgxdbBOeVzbcN2OCG2YJ
zLw1xgQtV0WYn552i5Z7WwtaLUt5K5AJgdg8cH7FSoQLxrMitYeARYN5xbQGEkEzo/zIV52J2wAi
kMGnv0jHMJV/iqdxWS8jlYp93Dg4ZgH4PYI2so7O7PnR+c6zkxOabASNIBY5ryt2k0A1bNxtWAyK
nbh3iAgqqvobbM9yVPOkv8MHC0sxv1E3NjzDbeo7vKQWVErxYHNFlAbCN74u2vvPCkHohXHfhcnN
ZdqBuItWAREbg7+Epv7ZN2AYalQpi4qvF+dtFiNATuA9skgCe8Ahj9p03jDG4bP+/tfeD0VBkcT9
ndnuOaDTWMtAWjx+Vk8SWQsDnSEOTFC0+XlUooIZiU8lz9d5+jzeiTFBasg7gCUTf2N+8H2NwRao
FkGYuy3KvN+S3d8/a11BTD9+hKjqAmauDEAf9jCggA4TTU/XnZG2hLACjhszXKD3SzFs7vrSX0kb
c4N5ghaSFOWOPTgl/2inXSGI1fxXLfEHh3qG8+ttImU+5FumqEKFKomZuP1d+KVNd2Gb5L1cQgpg
FP1l3i5uHyAHrxtsoM9/nYMMBgjNM/EPE1sV1tMrT8PyJLPcAid90T+lfgsbZu6R8dneQZ6GaxeS
JxjTUHsMavFaZH4A5+1BpDExCDSEHLN5hP2lk82hIc8ZOBcOMo1yehL5XOm/ImqbLb/DHnb3GQ3P
sODdXl2wYosrF3N2jRdHVm2rKUNj2P8nAQ6MYZCtiY/sCE307scNt+nHeCzPUetw3pyj3TSH2B32
DvdR9mBt6FOaUZliOoG/wJlSshvvFrtje0uJiiZ8xYZeAH4hX2RfXCWUhbjHsqhSaSBUHa9FxSrJ
nd+RQowL+QM4uKV/rfh9osi7eeXpefhMwaj/scmLhl8wx/MIVOxt18biswd3criJ0coDjboEZaBU
AG9elKvHHpuBiB0HeHqEKo7ykuKvJkiKaQrx3wwptDnikz6pBFGy6jitWHuTcqIjpa3Nf0yPHL7u
cor6obbNyE0gvtDoNcbGT6jHuht1APq4yZ36IlmIN/fYIekdF5rdvB7oj48xJKWNuIlNb3bfD+8M
nUyVh37S3qRjMmaPVbDb7KJnTwK3hnpRG9lUpaac9P91PBIwcBEnqug8aa/vywFznQmAwJeZbs+/
/yXzTtjdRg3TiJ5RkXHwJZlYT8HAvE9Xr6cKUgAWrfBBJtXj0ITvQ0WlDi+/FFfttSBOpAWsQYx2
69rKuE9qq4O2tuu0iVWZN56KOdrTKUPVvfK7Mu6v+oHKQbKj1Yvh/nu8T3GedHjzMd6DcWZ2jx23
495xh6CWwM1UXb3AxDFeAYcnTFYFzxYREyIrGUJhQsU+CZbFQPts+VcUQhuByHJ4HC0GCKJyg6k0
wv+PTQaqqAV1v0vtYsD5FrbCCyz4vWL+69/8p3+jlug40zZ7eNd6TYs4DVmM2GgFMxdNtTwFlNVW
e3+xhqvdagie+TSkvVZXYLDSHW1VYscv06HbPbKm4Aq5qBbVQ++vSnbuGrt7Q1HFdgtytkynCWdl
gMqS1N73V2efmnrBPHWcgvavYLZJVut9fGeBJQR2ldD1UPLijQEmGA42DXit8fZZ2z8iPQVqCfr/
LivehfEhAz6+jWfUuy5YksdYc3l0cBRNjBQnYjyBTJgyQWY+FFrH94pilYH6VN4liTEvE+E+ZqbM
CCPBIKWvTmUOf14AJ0JvSG2agbm02dJNo/UWo095XgYbeniMwPkV0jpQo32gDnLZuCQtaIRiKYH4
8Y08nxkJW2BlNx+29QZct4gwLxyxjHI6sUtj1n+HaHmjG+MJWsjkXxOaDTcIFSL3Lf25OMRAErDc
uzPkCPlLFz8yTqDmFStQXiyQ6HDgk+YcJlyYBeYNATjmB++3jKES7rRQ6DEzgw+PH1UMz4PkXeyl
7cceEZVfgbgIwR1YWG7OTgATFNtNxopubXfhlV9GU+5p3iCNOqNkc+PgOhz2ZSqmn+BAYCqfVcN0
jQ4J8TX5F/EbdLgFo4LML8Yyt6kYaOUhBSGkphcXXJLrMNhyZUXNY5SKMF8oHxnBroVo9ORWe4cK
Kb93v823IB6aiFLhZvXBjRUAHm5F/xN/mMWLYWH359xW2LwYk9sMxTfd/gjHFgxhzl6BqSxxZZBz
qe9Jfc4pXjVfspzV/c/FCzRlNym5/4SDT40y689EhCjz4/MRUyqGqmK+IbXcacjAh8s1e+81WmTu
Ia5iT57RcUG2HLLiezESCL3wBzRcw65X1z63BCadiNHRoypcsWO55+xGNAR8u7h3kmd+m+d6zCnY
/FlEX6GgsKF3Tf5in3FvZLIcsDK899JnUAVLRSx6AqxbIoGGwhOEHnTY0MbmrZGQe5j5yWhPGgdK
A0AkMxYCK3GkQPzw0Jjf8ecelD3qhuCxwtAUiz+hwErDycdb8dDweryZzGQegcAu5zF0EVGOwq4l
WhYY5iEmMXAl4SnCa5EeaGi4b8qPoHQ5H3SeJpWcDL5eFB6zt76kZqSvFSGfZnbkn5hF0SRJxR/L
8JQDTnGsgcfByVz9uzp9oBOeRbkIUpdp/8SllNbAEyEnKk63z6uINSHvJm8v15417yhng02Ok40x
LCtMwgPBRz7RUfAMsWBQbd1gQuFwuICK+48HHNuKIxsQvdGCSupn2s8jZMucCDZAZjAq5Nmr6bQg
fGU2XzKhwfLJuW5F1iH+xLLPfgsj/rWLtDXmgwqR2ZZfH3OS7DsrHmzgFFko6dV47uBH2f39EJEg
wQr0LTwuLR5KHtoh7GI6S/e955IxgoUmEAQvW+jPYsUic0IZnHMXcP5kent1hFiE3pObRAZ2vU1/
BpuI73iIz4+4AECHOv1zxeMVFTHfyhJGg/VjUlP9cZ33LETU0kegPaY/vDI8nIR7F/QFUISxO+sh
nkYfF7RCbHPU8T9OoL7glKAC/TAL5fSLzyMWOgzRWAPxbuNEyXS7/Olj4aCBicqMEnYQ3JpmBWGc
zUDIF+cpDLoALg97xHsHdbq1SUII0zwp/QuOLILgsHYfhwMucRKyAwCitlf3RQMLkVu1ASI5TfC9
GxioHCbx76+kC5jGp8WfHAXiHRpcGSMPMURla6DsR6ThusK+jM9WH7I/V5xtb9Hli2FQsuaJRSp4
ejNqAL8x5qZxaFHnig20cCXha8qcHPtiwk/Q+hHIwL8JCN4hca4xmbz4lz+icJibEIa41KYDX6Bo
foARBUNA6ZwJEOIKT6HH1EYbnRu5Ph4DC3RWbOfgHGAbTKE0MrRrxjhfnG+17QM9SPtw/msorGEG
YkfxtHbI/15W18H11pHxEk5fFJXMUcS6o0F6JSEO2MUCdKDjljBtph5DVH0XO/NVq2Pt51It99Ha
MMBkMPW2W9vP+kOyXGtcWU9eSVR0xOKMRQH2QIIiFgaN3Ro3jAFuDOXkZ7uwdbp+4bUB/hOaCLLl
fuLADuPczshgVAFgEQ1OmC9GfVvMF4cBDQkeGdiFww3jQYI55PSFlzN9UXlf/UfcZSIzfi1wbF88
j1fqAJUNssX1gtTAAjFgaNcJLlOah76osln8xoxr7xnL7huYJOMJpfLgdqZ5ExvpFqAY/qULKEM9
7nJh5rNoSJbGjaUfNCZny3wDDZnFA8IYD1azgqfzR7wtj/+FFFmfSrpT2S1SnRj7A46R68o0mD/Q
6VHEJDHiBRQR6H8ptmhsUmZrlTVxC5h0YPPnKTyxtuvzVxM44jTWxEXzIgyn94yekbAhYJ76SI1G
fzHrOoWa0HZp1BkLXK02Cn56pfOW12crB8Zm3wPu/3e2WOp+ZoMsh7+Hn9qgWTFwFZwZhF+bM6Ww
Xl29DfIvfnT46pySCVj20+wQODXBfLRp9Ap/F/rinf7yHqTblvo47K5vuD+rft9PZrXXhWIkVhkY
y4FxSEoKqospPnPJJMOG42k/D0x+YfShyOZUbROAHagDhaVuwYTraAh/rsRW7WGhHReKHNgMI2xN
34IprIG/FYXd5mm2mUdQ9cc/58YDAdzVAWDBHEJm32HNhsMb0MgHvjiaLiScfzKAwGZ11AND+RAq
DpSBjyn+cRwa08rcfJ+0+IaJ43l+nUNFAL8XYQKJVSSBb2Et+5LDDcHGGhBUczWbxXv8PmbWXFRH
F5h5xQK+PSPeu+t9qW2cZHtBrWRubTryBSIjqCP2w8ndW5TqqT5jcWd87JGbY/UCTqM5fWKxkunb
nSNUd0UvpuWUMMXcKCcY2BttAk+e3i1q/vJZ9tXHneXQT93bPw1A0MDy9Wteoi+EEY+mkG9TuTpR
xyKQxH8zpfYS9+ntH8YMlDMUwjw8IwAwOIioOYrJy+vZtcczYufTUhc1L9T7E3x2MtS19Q73JcX+
oE2LLhFXv2uXfb0QMUcPQBY2Yjl5zXdOuXxhHvv5q0bC7Jhnjjde98yAGBdyX0btD06DCps98Npw
W2DYmAeDESb5qwTP/PkAsuVy3x6jSHFqzJbHeQyfIg+Hq2GQPCgaC7v69VW9I5M+vyLqWjKl9Se7
MkAKeaXODs80uBhBCb4tJboYVioSulIgz5h05+mTEvBlg7zf10ykenGl6WLKRlMORDfNSGJ/5kZB
7Ptr3gE9JqWpMopEr+Nm2zV3wMcQGV/x9dA/tkv9FcFbsZ7zJLhzVrJJ/qegIyL1Gh6Vr9htgzZh
gBUkiooQOo34LVAtyvSiq/c1czDPIX61ucEvZo9nHEzsx6NjzsAkbcNm2lYsRjxaxDrCLhVhTrcH
DGrBp8H+iYSDG8IAserk0YeFglESHQE2tFGHkvrLIFAo8ZQ2lLCVrHxv7GgpEHbB0CYrvNnpRQR/
kcgrNqgTtgI0tH+EpY5YcWnjCZDpWcQcJKAQkQiE68VtS51Ppf5hRYvFloOcPComWgsBr4GtS4NF
hwQG4kwk0OS5ELo+/eIijzv76liBu7K3MlqcyszwZe+24PncMx8r/RMxyYPnEju8ZNZmQvbBjusJ
WIqMo++8l0+mbG0foQvVMQGVTFmR2XLj8d58KkzWOR9o4jdQVJ2zPuUrIwaRwcnKb5slGXaTLMoj
htz4VHhvT/NbTvJvB8vq7zO6wWrvLYfuzYeFgoUDjWtHjKum/T2lV9ReVcfOvqZ8fGE+K8YPWotT
Lg3P2WIDYm6xCxri0tAsvOiv7kazykzeG9CaBhDXUiH8DKUEzvlpiMfwgafM5A4lEC5ugDy6hF67
RLN+9c/f00sxYB6C5QK8GUBFuLRhCC2247CutzdiPuMuY0RqcaweCd7Yvvc4QYRiGfeixM9CdfWO
b1v2qT3QTXQ5UgVThitR/2xTu+ObOhx/jBRiNlrbvuWepoxVKQTpJhtdnPfPgUI9Q9CMlWOxhx5d
h+2a6hPoU4xrPSW3skU2y2eveYWQMhqse3B/R/icJ3rmKvo9foX9pYc8Nnc8/XgNJJN0/pRYyAte
Y8lY8s+H5gDMDvqKcY0JDRtjJZH4D6NTG+JZmGZEoQ/N9wWiDKQKwe/ABP/adkWEnfi8gchNwFBm
lQPT6AkzQrzkP/bDHBiPrp46CoiX1cNOw7iuOl5KjOMQk26L9+xjZe0l/jVM/BclvX8JoVtPuxz3
13uTxNCv9ebYdcvje9xqE4qW1Ua9UrA5ucb59oYEJe7uu253JWFpXfeD4hJJxrQ5lkYVD5eshamb
BDu/j6mJXnvopvCvA57jEnoVaJ2SG52lyLAG2Hs31p5Mt/0XC42hB8RF5ugM0onZnUr+8dskgPu+
FHVui+korJsrWRooT4Tz/FknOKtYGVLow/n0wmsixWdDm5wJUiud7j4fP4zUItOt1nds528izlM/
neKJ8aQ4yfXvvgrA0SR2bXWJd9GQ5y0g/K3WH2NFLzkJYw3Ql34GZQajh+U10nDJW+78iq2iWbat
3FXMHIdyzSaQG33X9R8fdETslqme2AH6TH/1+t97+4LJGabbSzyA83fkeC5kvl1sMjQ5mO/KS1Cv
fLDwGF4cXEH4X+dj3Eq4Tbq6UQZ6h3AY1kIuOPRB1Om0OTwBzvug/iBeAshBT56T/FBtz5SL+wEV
4RbSNZkCpUmJXsD+qyGhfFnlsqgmwBjsLgQSE5AYQhLK5J5+P70PWONdLadInTaIUkUQB4HDkTZT
X2abEHi3Ze3MM8TQENCRoRskVe5D3DuA7e1Kn4UI1vx9ZmU4qRGp+wQSDNqq/jn23I9TZvr8CRAS
asHlsFu2x1z0XsANdcyxA+GpaCKekinEp2mNzhtvkyj9B0UqJSWU5fdrveetEz4Q/2TAdiMM+x8W
ly8Lqsxz8idwVkMr52JV+KXqhtMFMC8JPx8TpjblsiA34p6Z0FcsoCIhDNZXKfYhILPmJkfvDlce
4YSn2p/RawKjx+zwkrTvdG+ja7CSDvhlkDNVQbcFwpnfUc/L8E/eRwWWUO00wnzgCv/yTptMRXwH
vbwD9shMlh86LXpwMKXwF3XqQnPo2592zNFMItVcSVyZP+W0WjzZA8YGaNkLKn+/jV4XqDNj2EHZ
D4GFGpc2OQaoZFUVOAJuoSNql2aFmInKedXW2fcg5oo1LZwfXqdexKfcpnvjo/6k1w8+aeGxGdCK
VIwjur56EC4bYdnCYxP5HNI5hsb0ZdYK8ht3PiCvxBP14078sZ9PUHQ4axILl0IEJNZerIzIG0Ue
9rYvS6qTQtzc8FCJP4euI78z2YDbDUMMONQb4m4Jq09XpsNY2zaHwbbNt1XGrTFbLztfJ85gsSOb
3mxpxosSZHY+1ZCWCIO01A3W7o/9p4k1rW1cHpzJAY4rZCED7gP1wm/MzPjEBDk1Gc07eQu1NCco
ULmDwV1XzYopUvOw3rRmmOi4KTeg95k38YL13rIepjIZJR+dL8rQnbZGfw0eLWSlQtfkrFyB1E8q
en7aaS7zjbAis9R0Z7Kg8dbxOlydl9Ce9eM5ZIVnqRenHNxt2uETOsVS1reXDhAod8bbVCGYDaa8
NEwAelo5pdwLL+NHxGNlhR7A1F5EIJxlD/6IVdNNY7LAen/nxYxFMpfuWhiCJAGyVooAcqcT8rgS
QxFkehs6WriZsPikVVU4iWIwssTohc0GtwJ+0CkwgOj6PDN04BbXTcQpwkDf8FPW33837US3Rly7
qLRxReAlYE1ysI2dVPD9agobnGPGtGVsQAk9Zo5zE92L6kjujrCCIDVTyVgoohlAwnkJh852rFDi
ADTwH3pPiM94y4/PEX9gsMyQaMd3iyWH2A6GCDckcsTedte/OK5wtt+SFib08zUCXGg+A0kbGiPq
edO1rJf/hsay40MjXIpbHPqPOUs71vR8n+iB0fGcmRDf8OYQ02Ge97cx0Fuh0LPE06P36w8yuE2i
VRI5z1jqZhliIwoOU6FLcOhXZ8k8mg9PvyThFVB8XHa8vi8+sh0My4dOh0AJZo90QVf7Md2HA304
lQOq58ICV/1cI8KCcoKd4TElDZeWabdJ/SKzqhf23xc7JdIG0jLojNUDVI0xhViwBieJMc+ggKyU
gP2YuRlpyyiOGMAczySM9mx5wXE3SLaPY+1+3VtYLhT3LjtSnhj59mrfudlg6pVG0zfex+ahd1fs
VtOLeYsZ0jkvdvtiq5DlLd/N7h/eoCG77JJG7j8S4y3h2Y+FeFPkcEu8XmaQtbynqZuS5xteQzlI
wrNnGs5HztFL9S1XvWuGybSiuqB8hlDYx4mCBNOJNsP1oqQq+rohTXQDNWC8J1JJ6gNlNTuyiqyO
M3HGknaT38WEyK32tJo+xhd2MU78fGgl04TRjZktdhvyXKmuUgqrq5mB4xD9DJ9vUS5u9n8iswJD
Dc6wPt+3uUBksyI9OxsXs9adqKAUu9g3+41D1s7LxwnlBIYbiH9dBvcmDogN95rR57UfTun0DY0W
8rq52Q+/a97tgVtFuVVTzYIUkDLSJ6Fk32Xm/jWJi/JEDia6cqmEuJXmM8yUMLma0M2YEFHQgI2k
Snzp0YEzjncByydokrhaCW1IMtIxMwJWwtWE53TgGH94V8L2XUVHjF82WGiIh4p4OomzGTHvzRrF
s1hMfUwxYe3i9yLmVBJ4hwaJv3l7GMTUuEP1HIosQC1sTXje4Xt7apQuqiCj4aOIwRI5mxUT6Yqb
kxaWy5yWsU0vLEkrYsQvGhyk4TgIvEbqSQR3ci0lEfMN26RBlf81n2SrCAwhcvmvvg+QEbEwfOmn
52cTYocAKLupPO880qLTx/FfjE3/LSu0fQ39uBjvI7+ztmAYtJvCMBk3hrndiilKDdlDBe1oO7sx
bgl+bUt8wAtmCmvPcjcVJtWOdWCNton1pRJtUdgYezpiE9IIxgYVTBCZlLC4aAD8DQbJ21Lfavpn
Ke8Nh4SXgzMDOlMhY2QIbYssvuQFKPw4XMFPBSoGp4beeEZWgbUQIIrYDvSnAz3M8eIX3aHYRvSY
lUvSgyx03Nviw016MjYCBeqlnRA0ydMTwIJmkf5QYmHEelU8Gzo+58Fn4r1U/Q4ElrWsVcBFcwFe
oJIBHugzh9e6cuIGnH5RmuALwDlbm8KzFmtI0+CGMYDiwWBwzTQg54hsRcKaW/HF08LdlHH7qEtI
Wof3Un0a/kkr3DkqkTrk0MJkj9JZH4SoS/cMatJeDmA6LbujAStSYpH/jF/BS5oNC2ccG6UsWcup
n/vv8S28x01hdPflWGKie27uk+3Mt5CS7ZZOwgIAzwGmOfuSnJkZRy6qme6oS7x7Mc4XZxZEccZ5
UdGfjcJge+V5uoVfTO76G7KoZygkXG1yX1FR89u+h0AABhQyRy9z6ARW+Xjn8cs8AFZjlAMMwpKW
gh7/dsGFP3JYqlOXcCtALszdNyKKIh/nN807W/TAQpSDLsuwWIxhCjN+8K8qQC7dL9J+BPAqHTbc
FpuhAagjCi2/Hlez88AeLGGPIbsfuopFvjEksSegOiM8zM+Uv3Pw8c6BcMi/1m32hlXetyk/YYfL
dykIFug9RfAqFnSqX41SF2wKYgSniDB7K3FV1HBpUM4EBUtoWzoW9+lshz62Z9OAdSwVnKxrKpRf
m+6oN1LMLPg4hTHD9+fGUgQbxGH+Q3wzmYciZWnMzUbM8VS942GMN4XnMnui07/rzpxtYwpuQv9J
66IhArmEpdNeOA7pud1le6T5krQldbOw5D5el8mlfESiZHMZRLjtkYqCWEaYlJ12vbyxKr2p0GHQ
lZwkpgxAGlASvTPxk6UnMbSKRVvOa4p/ECmS3EQvJIDitFGPZJF9zetR8/dgmeraD0Kecj58Mev1
cKe4RBW4n6APGtihbNMKaISC40uGJpk0qEB2UVMu/Rsz9s/kw88LEzNxM3dgq7DWcIn3ATG8L2UB
DTQJVLyLLhsKp5mbuHCudpc3ePiafWYXaP+hOSaYqllyoq3MSv3SKaaydOxZ+9ixUTeXxjMsfwnQ
P1MOfa/g+4j0nf4jOodi4NhiJnF86Qf5k3glWrOBcZx5+/3eTnR2UvrF47yPM9TDYcMOBpwdcaGU
xLRJoh8PDuXdaC5rFiYnrLL7jG2yMJBgBOx75pxe/yE7IO6Q5YMqQlLRiRpgrwpV9kiabL5PcWV7
vlB2PArjHH9XbPY2XpA8jbBYLQ4POfJGMV5/5UinctsSIdezpeiRPYL70uKjEzAnz/jwI5UFBlaE
pBdGvvB4Nsc1mzMtotBbhO0EbGL1zXswNJWEplSNMkclnxhLrPuKZ/q+ujLDIGp5okb34LaXHbTv
PV0xrEyd2+oN99g8psY1SDk+ccTKjIN1kPFMhyf1jfxAJpgApEK5BMU7wTkFT4PdiSyzsTc9nBlL
U9i0om0Uz8Jy0/YQTZmHgXEPOLj5kwPTz/sPMfNyrImDKeZI9Z7849Pt0beaeGAigTSSRRccsqX3
vXTcm6SOcziQORslzks/qmA2qZM4mNNziDMKbpHV3InxQshn2WFtbl/efgvGJIWXZmncDPwYghdd
mfXNy556a5bwAqmxqph7DcYcowjFdEeFI4SKB17Mw7y7B4GjUmPAL9RcnhrKpPDunvd39xZ8HZ6Q
sAAEm1xXKcd1d1tfBGIVk1TWUqEpyZm+7TnUxX2VLtRNuth5Z7vFXcDlrFaVWwXarJXo1Z6/iZgB
1EAz3IXQVaij3coFtOET4g5pibioD3cNnGs9wDUSN0/58CLE2tn90dPtey9XszAR1ayZ3Ko1PKjK
zR3eYDb0qP4sLALsfKEN9LMtN8453PGwwIoTVzQHzttgok2qgErRmKGgilqzYvx1wfu50xW35G7s
Mi6QFXMvz+1c7ssZq33UdXaxGkJm5DRJ+kBFfyxN0xf519dpwu44GXVi/XK6uTStg7EAWMkIlAYp
EdNCxjpIqjKvpk2TyLWchM7/DOVyhkiqf5kPwkHY8YW1uhsjoyhxYkcJMNJCmSKJb/sLm6kOfQgG
uq6YUnQV/lolcEncqSGN8fzIo6fh3OPwUZycNT0JgM2M51whjzw4b7AfYL7x1Y/cLLR3oCCCDYuv
CRO477SH24Iaw/MiyowesQImzI8U6fyGD12Nxau+w8BWxe34SvX8oEpPrWxbjrE38FnEOOfnOCWs
94kraTJmDiQutRW3Z25w13ARvd0mX7x4BrhpvB4tQY+NOR/njlDanuCUAzoFrhyv29t/VwXvo7iP
mn2cBog1khWJkv/MKsEVp7BBZ4gphBzfznsFdAHW7GyLkS6kNo5mLieEn1H2Z967MO4hgOA4teRM
9VZgCqxdb6fkb/LFg5upR3tuPsaFwy1uvZ02UQAU9anb4USWnLkPAxB6iStMLb6pcFJL42bDnzag
gAmr8EaBlTtYtHIuuCKT66E8doOzouf0QjtmxyXhMNfgE9WsEJhCNKIodr+kX6Un7PQN7JzYY3GK
oJswCp+OZVqxhFz2LWqnoXFGVyI96DPkbZjBPbZ3u7eSD0wYWz6t4q+ncKmZlJoDlJXUOS5KG+vL
41hAKml4h+td746KWYd9p2KTlw+msAGUs3LCuxoY8KZGNIcT/bVLBIm0Loq97blds/Ies2p0vuvv
iZQZLy8sxze6MPgsdPwiO9UQ2tWUS8wxiH5wWgxZMYNiJaYpWJJeyDZ54w3LSc7zphrVvJyU+q/S
sK6g+7n78Ot/3/kdy1l7uLxtFG5WGT15VIDsQdzZPIjSqV3t+Q7fsiF0H1xlxEe9YjNtJtQ2sHC2
vdF5PXDbdHn6wx/+PfzPRHELbIkrvx1/HdzTIGavGZIyVqUDT5gzfmYFOhMqyjRoj780ZpD3MBDh
VOpQ4M2vu/OoWnnrjJNZjdB2QCuD1UGrAI/6Fj3nnCd22a+7B6SouP/CJQNlCnkMna3Mfc9eaDzs
ywE43K/inkvvbF3pzNVFTi9bIbVgo0yO1Wo46ntnRrKKdx5Jarz0JrQDk9IYrB7TByyZOPfLsRJo
4PFf9x5mfoQnN18UCyk+9rJZ72tGtdzj027QLJif0oD7udOdtBY7/Vjw0LDpMPpkvOwNaIy+I3BW
/+3gOp1P6ye7OjW488S6uNbvYe4P6PoUPp+U6cADUhbfVmHfL/xb2Ntz9lh6gpBRB49HgfMklAKe
qxfVJ+cELUaQ+FmN+7OAU5MosVQTeANP6Iglgt1eFufCGPf05YCmGjCFaTxOQsAxuST9iF8dgyOe
WNaEoOvmW+YVYSEg8+N45VHLppn/Ja92Lnbs/IXOlA/chAWdh52HlAn9GB4H63ZqALt8KMr2H6eK
BQC48RzlPmgCjZJC2ynE5hlnzmV+bBZ+sWVlY0M988qNJcOLrsm7UJrd+dGM+/LjcDH9Af/dmF8x
2cZ3m9Jn4q3XhTvQWYDkORR6WKHvGVLvHKkpr5tndIsEBxjYykigAW44Kq2uC2wljeN1/jVfXjEZ
+tUO6YSIJ5DfcXFZ5PgYtXGo2YmGoC28NiN8W04c7wJ9YSlubaKkoOUGc5I2uTZlwrgtJuKNodJ7
dwC5QFdYycVbeweEAprERrsVDQmQmYiySqgC8vgqtIm4t9Hdd4xsls4wkeOF8cKzhtdfEaetGW8z
rFTWpLPSl93JmNs5DMT4wuIzizU+BC2iM8RVD32HWObx673k5069g8qHo7Gy7PWH1rXk81/moux4
wu5GiYGGj55WsppovAccljTiAdfxJBpDwQjz7JckmJ7w7uvpnfE3vB8+SFI6DhqV++g5GkJsIsl1
6MsJ7dk7X7gCIwwdmUcpo49Te1nw9TQ7s3Krfyz8Z9hzr9AAMj+fgpexmxbTjDL1Rg2Pzs/J/V5Q
THM6V4HpLjYX2S2OlzCjAMbMHhsDvNXBShYM24bRcDOMcGqv3ORIIUHou1TYkJgIV+bvQMIX2bFP
n5Toz7bUQ7Sw/JCHfytX5fdfMJQNjp2l4OvK7RWUMtk4G3MrYLfKmJBvT2hxeJR2ppTMFGE8WpJr
isk8eKZF3RSkYxW+MAXU04VRfnvJRKnPiJFtGMdpqYVve2Ae/mnPPIaC0mJ3dYZIDDQM03sTGu/u
ZGAN55RAbEkHtvdAvlAoXMWTvPmnAnP3Taq0f52oHfVNxucU62KUjbs7tgg4AWNcg8tWvLBAumsD
bhgiAk6GVCk0O+zKE2GScEp5EMXgVnboxJJtmVFNZtwooe9uB2cBZSZKtj6zmSbqj3IYRWBYYWn3
xl/SoaTUVai9SuKz37ZA3F9cuvvh5/fVY514/fhJXSbeydUvl2S3vnAT/rtPXhP8BDDCu7h/HcQQ
IvISq1sse6TF/9mPiLPsawnx/dcJtxxxH0RebmEVcOHhpKyqrSFMecmD0hz5/f5XWx/40xPRksv4
Q5AM+qKX/L3JQAoTu9Y0iZjMXSYFhnva9PInmynMfoYraNkhSFUnybIF4IeusM1GtV+R7k0t6rYV
XdwYKh/GPlg+wCDDAulS5NdgKn+SD4tCPubkTEtOSD2teHWy4xudl3uedvEQpqBdGy/e8m133jqU
cjmq6GFa/PHF2FX+CVt7LkTf3LlMK/7+MNMTCAB2DX2QwvBGRhOiWRHzdZG/tSDFsYLxNbI6uvqz
C4908TQs2Fu/4dwE4phgmruQHZJfDQYlEPz5EYLuMZ8Wzztpxy4690wfn+oSTwbxjZZBH0IEfKlD
QexkoLznXuGXcxD39I01iiKwnIo7SfpGaSIGdEn/taXy9M24TUjko/Nj3EFrwA3960AYhdrS4f2P
pvNaUh1bgugXEYE3r/ISSAgh0IEXovHe+6+/K8Xc6Jk5Z7obkLb2LpOVlTWDbMiNaawfaQkfmasN
z5iOVyWL2nWeNb7PEv+TxAA7i6VXyTpTjI/GwrAuCW6wU1db/wG+qtHrv3dBcZp0rARwi+O3r8Mj
VHL+FI+Qj75yGbTX8LeHo8VNuuMph7SpDFOvmnHeYyqXAMMKrguUzlGqMLgyCe1zvV3tDL1SgwFm
lMl3HcpVuYBQBoOALfeyGI+c1oIa3UzazppuLJX8D6oyAoiBjqM/PQc6FRGX4BSY92ijcqZKnpTF
YMTQhj38dB6+RgyAGVMJK8F9B/IzClUKY5FA55dV6AErk7Lqc+52vABTw4RiODnj9JjOOAesb86X
lIyNiMYrWBzRKPPfqJwKwCTuwulRbPvxkP+kNUfbEDgavD6wNPi+9CpI60d6AWoYpaUCah+/dKDV
EzKQ8Ctk/nWt0nGkS2u59tbeJj6lwN5dKnhuA3gAY8dKAg4Qzp5AvzlvdOtGsBidQqzh5Sg10x+E
qAAMYIl67cVMjqVZ2K+3i2BUyG2YBcZGXhzq7qyVpNy0mmCZhO50WJsKKl/u2dmBw4kQAY7CF1mN
Q5qkNCaDBrHBusuiT6k4UFi4EZrCPmN4uaBpCblWKSq9nROiC+qwpemZYBamAMjyS3lELPSq5uCh
i/YNSkql4xCoaTXXXbBS/r0QzBEUKzF2cBQuwSfIKRQRe9uHBEFKJhwGV4Xf0+sq3g8cIu3Jk7/X
ABQX4h5tS9SQNvbRyYfg5D8jTyypYmVDFHAOoOw+70oUnSeNhPJEZnj87kXyrlIuxrFPwQvtA1jP
1mG0BKjwpoffbT/goOz5dCI150W+IZnzTdCdKn4Yd5MdNyCcFqyK1/EzMi3UcY8gmYK9WLgcd7vT
ndDd97/eFqcDc5FgxxWd4Y2x2PRwL7jataXq08/R6r6/xI97kg4FRgXlrySWqNfgiuUT8Yy5IdE7
/SpPRJBdmCeEf3JWExC/t3dyCQZAH/wnHwZMNQIWMVcLybfvQsCSEA/Mj8wTj50VYsG0Nkfwa4JJ
p/4nCqRWdc22gf2YZ1Mqh3Q5GQ2weXKgEQFHMolJnhU7aBzJJF25V+/cLo6YWMsXsw6xc5rbgvXL
XXG9I4SbXIr4QukzVUXnfPJIX7hnrfAzFq7JxuTz9xY7knwiL0msu1+v0t4YOfrJU9tRJBknT8+X
ZVwZ7D0HO5qgQ4Rrw7HvwQ5YEa6PCi3Ldvfu6El6IEnmJ24xREZxAzgJQBcsp31bsXYr0ubfsc2k
9Ugpjc1yYoneCOEr0Zed3plfd3YgjdlQ5ute6hwfbbU1RmXCDr6Yafr1daxuXLaQaCa0CBpRrPts
C294g5YcZYFIxdhs7NRtHxyN+KpB1wY7gg9aKOBSekhgwMqAF4F7EUxtiMVaPCqhFqtFQdu2TQAI
+LBmNxaSxZocjNSHlaSOk+8vZWXqrVeoLU7SzUyZtQMmyQYWUsZpD1ZkMZuA1eJ3vh4FV+crLJSa
5qG3BzCtmzv2tt5JH8i/IK2M7CEB4vA93BeAj8MgId0oWCy3XaVGy7UfPMGRAIMURnjqQnWUjRV4
sQAzJbdaDT18ml/a4M855saTiWWAayRnIEazRZZ17k0GR9hGUjL+UfiDyfll9jUVbiL8DTulal79
FlRhit+O+IqIawJPUY6n4gBYvo2pc56iBkV+pLNJQItmfvUNboSdyAMsmF+i1eg02PQeFOBUqOUJ
s4WCB0MT+rUM0hlAB8lo+0jFdWO/sUqc4N6TI0UcDM7LTTrbNRAY1Kp9v0FWbZ9Vsf5F7/zlAt63
q5vN+JpVEc8e7cIWAAKpFSgKGy6TX5DEMd2zUIBmb/P2D/SuNC6N77Ck1oymeQbH5fk/2hS+deLV
wje9DHQz3OzbDCIMvzghROmAw/rVETYAjh1kadIF0Mh7VlHPp1WkK3q63YekwYC0yYN6f3r2it2a
vc6geK2zd28FDhAxtPdI+XXSaQxWIC+jBl2ZlTGDJS4t44ZeEYpghKmV4OU0xo3xil8k8I4Wqqbv
OFebEDLZYbBjV2AiSEjO2VXiW3xEJTrRV0QARxfGLn1Y6+E3KFICIR5kHhGCTrNq+o1WWBRmUJGh
kB1/vVfYaFcYftR97IzTmPX8UjgDxa773BZn5w3vG5VPgFJRXwp2K+EL760GDCrRy0mX6SQgZBDK
OMbKYWXAKSBYj8GeDEwn9gfgwRywUiE3AA5eISGf4nQyuEKZUK4Fy5Ol0E7JBHq6MaSh3pFo58cM
U3YMvbRwHsHnhWsz54i7vUIQrMbKsHYDqigTn3s6crkYGvmdPR5EHnHHy04zWSZ4leyre7s8urev
bcJDpU5WQmUC/BmMIxK4qUPcyN8ivWCpRVR92dML8SY2fU1uyM4DZajy9YhKilHhefZI4AZyM7ph
ObgvxkEOWMdfVlthZyk6ez+bWGMj6a7BT3kMvEzXSgCr9Grfdu/BDoPO9UbYEg45H6ADpZkhuh/u
g38JH99cLrq5fMBCDr+ZB1gwGpR/yV/S+MaZ1PUXzSlFIsJq6DEvxDQph7GJ32DAsroohLDq2DBc
Hk5PJR/ML3ASkQNkcPgaglsLMDEBbXqEPtyiamBvFp5VRy4SByq8gX1zbldYRuZZsac8FWt+xkeu
VDUiUA/KU4BPYlgS9rjy/I4m23+BLSWGDz8VZIgtRJG5xp7CVuokV20k+DHwQvp1BRS1wBjeXgKS
Jly4RZHjGTxQZhNCvycduePDOmBX7JIdnJAdPgcDboDIUJW3JPCgkhU0ZaAfqs44Pw1oBsOjbKgS
WgvAA0YR/6VxIKcrEeAIrhDiBGvCf7ha05Zxpsb4tOi5eCIYzeiAl832ValdwjhSzBAySf39AnqL
tDRuWBIZCgI2bYqKGNvxk3BQjAdaJFwV6PZ9xR2coj7kFUHduE+YL8RRX3wJdBrsMxaTSDrHMHO3
l1bAylgY+wHdlaq2inK8fcg2JozRcrFZ2LCi/KcKwdTqItlKWDLe0x+Hb/DGi34OKEfhkPydTQ42
VA1YC4HELWCXK+0kmqJRJDyFmCCig6aSSNqpHYJo8YjGhIFtmBtcA5oi+EiFMbILiho30HCphQIY
fylR4kC6jJehBgk+znG4E+bsyIcYXs5BBEVV0tNk77BBBQeuPG0SgWe8O0M8rn4T/tnhT3AcM0SF
zMFJg9RRgfm7plBYjeVIxGplIt0lRzB0rrARzg7pQ9mpff/Yh1eQ+/MqR8j3U3gcU+3CteXGDfqW
GDvLNobYCuipMvhqUMMYr0JuzKSABT4KYY5aIDU+UzJ65In3oKMMBCroxSJnVGG3rU0oQ6CckTyJ
EIlaJlqkLBGzBEUL40R7qq6swoVijx2Rnw65gnf5HF2un4AngynBdHgbxRdEq4OgI4W1mAQlVi3e
4GCmEOnabziwmFKLZ0uhl1AL6PeBzhkULXTa1J4qPXEplpyQJyv5QLYXr5p8UYrKRce8J1ozgDrA
iEwz96/MuDErsdodb20JatGLmmxdtBbQ0MgOUwR/0aSSuuq6c3WKyQs/YlfozpQmFL3faDKph7Xg
fNze8JSpgR2FNXtYdxH0VBMJcy3prdLARvFWJFmndltppCHXsngEbbonYAidOZZSA67aqcwvVhIO
814z3Il2fqAau0crogiJiC4/KKtAWPKBvS47RFaFzbnzTl/sTw0xnSpVNwySE04V8NX5HfGRPuCw
En9dM06EISzOv2YgAWKBsxB+YGSAZ36dCcNJbhgWqtHcCz1biHKWNAIA6gidosi3S/cVwWCPdzPU
wstTGbLcdKp5DWt+QkKGW6THWlq1hVw3pn0LJOWLlAzn7c2sDzgyjrBfDXQ5d0gYwWXR2uF6dAma
JkOtxl6nmj+jtLGF3dy1qZw8+/X8yIk+UXHeN6BuZSHlv00bP0F+giH7V0DJzKoHZQo8NWeK0gsH
X+9ZmRX6X1Yukgozd2tOeme/gRTazXgMBUyX/pUcBYpN906bVMP5RNDiQOb/7cinpQy8R54HbMUi
UCzx3qJKqG40xcpaFapWiqv5Ao/d4PxxLjLDSlf0hEt4WMXEKebKpVkpLhMq8bUHb8dAp7ton4JM
QyQC1oae5jcITZVWf/m/K2tVcqbq6lp58Nk6a4Z90n32tV5D2bSvfwT7SJTFt/hwWUoVGZRolN9c
XYEPguVprwgfoiMMMWqz5uVPn/9OSXgB34PtSFAAETNrKoaIsqyKV/OoU+6tI87rl0KmMFj6W+fd
vlBigEtJ2gX/slugRj0gDIZ/IdBU+5r+s6DiUTmseY+Q1pOd+SYeKDuXccMrZGXaFDZg5uG9+543
F9A58WDdb+fQtKrLWx0uG1sEG0/14R+yxF08zZnFpFQaHAbXqcKEc7YuGiU2fVRLCC/nt3dQrpkT
WoXcc/fx8s9NTMsklheGW1JmHuriRWu0ArxT1WpdiY+AieXJ7DsyghCNyJagZflUiTvFeRHcjx4u
ZJRu5ntififEq63omsHvKOIvo0OYM1Z22PYehaTzmnITbNidylthpbOeUeA0KzC2vNbX+frFk3ls
GgfYvAFzWMPS9ADLqeEc7NfJfOUvBw+AnPuyL4Nnt/xXpfR7oGk3pOYVv8YFgrr5CupYVS2FB/sa
n5J3eo2383t69dX0Q/3gHzNt2IJflN1a9D08a/YNtaSNua3SV7hGEnT2GL4gpCf7eB9DDZo9Tu0n
uBdTd4E311aFIWdkT5ew3oqaFGk+tLq5z7V19o9pc6ka/8MuzGp0llBqxxnLre6i3d8qufqvYeFf
cXhPD1CT3hAsVcRR2klM78S7QQnelsq5p6gw44o4vp3tnFdAaSgZ8ZneghYSRLQiBzf/ENcCZFlB
WaPViNYQu/oPgJku5Rqj6TSwDrB5OIGQ0exO+hW0svDlUKORTV1OOIT/SmidXmnVLdLYO0Ucip6q
7gkt08p43yaWg1hfgCIBGgA8jmytMAB2ycp7DB9fm5KpxQitQNAVhiao0DPPprt7davchdL/iavw
9jYD+rDdxk0iNfV5c95IcGT3bBK/s3V/r8rmHf7fpnfsU5U/Uhy9BCcDJumLnuBP3rdOFwU2hWRJ
4cngpYGzmZLdgwgL3QP05SnJEjNeASEgAAoUkuNN4AV16PsQsA/3H3B+h2bMX33G7fx9nFZvl4L3
7/8mXTHnXzTVEarAqvwYDejD0Toij+K7NE48HiZtFYgTcWQhrZAx9umrCKlQBGRe22FHdL8PI2Iv
cMn/VbRiFZR5UIt+LnnTEo326hnnr3daLECRN37FHY3E7eepuJD8szPYMRA+giF11CBqBh0B/UMH
peEmf6zSSXcVV5bCMksUMRgtJOKiRL4Q+wKUH5wkZ0AdHSeK4ObNv6BLWHGZAKnGGBgDwXnIla7S
J6P0IOC5R2oUl06dehwMZKMwLAMACflX3lzun9gXQOdM0AXK5qlRP2rYMXntUiWZapdxxB66STY8
pKr1jTQgsWW+4SodMzLWQX0Em41iVJt8wGvOoXSSDa38clqzt5l6KdZZsWIsrhkYhgk9CduD9RGl
imhmIX6QMExyFWhHm0WdUK6MmRFCxQWd6IBQSKUaBmUvFybYKjaZCrrUCMPRyIBy3aGdo+MCi8WZ
25kBaEEOJ7gls+vIT9ByPQRj3jn9HqPqdkyrWyXd9IcyUTG0x82mWSag8zH3dsM79y/uuk+hm12l
6gTVaayPGOBV2PVYPAISQZc3A4IKSCQZEQ140IFJJDgedqmD+rX9pUp8jbEupJMr9L5WIfXB9kFF
YwIUDNPE5Xxbd0oHEEkHO6AGODM0woUQYAFBBHi0IGrVaCQbTdKmf/xam8EVE01BH6AbVL53G5zc
3ZgmgwqoE0F0V9mrILiDxxhrTTt3L+6qR/ZpPfCs1NQlOBbD8nfODqfZIZIoE+jjkXR6oJyBW9R4
rl+KF6vw2N5O7yh6xmBm0WZQO9tbrvHJ+M28Rbtsv/vvNbnGjXeFrYDmfQyGg1uyKmKvKk8Gu8G7
N+g8vCEChxsB0gX1KyTMnY4mqSjqPHc6F8/9inoc4CQougNQ5yG2vxARTuG+v96Z2+6pd96ZUFhw
ut0ykhRjwa5rk/hwQlINSwdeS2NwDwAaFR9vqG3hzfLkFyIIDmfVBla3NmRdv4o28ZRyFPFCCYqg
kYlAIGQchJxtUILzeY7xV9Zr0Ghje+xLD1LIfgTvBUbN7mAUqP1RlPOJk1rkixtPgC/VfTr/Acmx
mlTc1e4es9SA4Cr8UnKGSg35IfqhJEAn3MUkOPzypW+HN8IhMW9NXIM9LYq7SAHhxL3DC1UL/95Z
jSvtU3C5GVvcMHUDATAwrG4fdw8wIAD9wJq1SpCziUbov2a/PjG5x/6pp3aWb9G49l/jVtN4whUp
sSYfnBczEbH3uEXsojUDMb1bzdGuB3wh9ItyT3yd7lH5ABbKIHH6EL8Kf++GeRvtszpSB1tOydY5
A4UU+byNfe0/wAeV39Tj8uhIJ+0m5G1AwcFx2ZgNii1TttW4SvQB0to0TrS7FFh86DVtwog1tUgM
QwVY9c70rJOz7tJ0O+BOCSUUL9Ia09+znkxD78NDZxVKopbnAcOqd/f20/IcshP4jLCfhlkLwf6e
xJ7jL0HRKpx0zt4LQGlajeu4YSr+QrJh9MTMf4dbLqJFXqYjq8JGAccnQH9hJeHK2Lyx6LWnEHh4
sAmp/ke7EFCT/4KjsQCBWO5b4EOCIebCbiBqHnIjzURwiKItapSMkqVrbO/RoWcsILCxW2VXngwf
vAz3qbYn9EfQeg6uxyy+zvXfBCBhkwBM0Q1D1Bx84d+vxvQFyX5Uz84B6OJsYz++gCMsaQ7sYUta
EUEecV3LhJZbjcsVozq/ktNCzKRhuRaB61wzhsv3J/6mJ0JEoiosfa3+GtWoUL2CWTXYPyXZJ6JV
pTOtYWNy4IHSSCOB9SuzdSBeoD5BgQMYS4EoaB2Gjz/Ayub3TKggMBNAIURYouh2F6ZzW1s0fICL
qDCECTRb7RZ4jeiJQPYk4YBPVFwAgYASvu5ET4PFx9PCa6bMDoa8lU1huYQpE3EAKefllWmZ4Xo8
U6oFfCanY0BF6Zv3H5Bu9zGneCyKlGTudWufyclszMeI/kVoO4K0Kp56gDQ+VHH/hdMp1Aee0xx7
XzPCcaqiKNxUN54likTGSh3GnHEyedVEBInQ8rUCxsbXBLsAXi1fCWHMO6M8Qoi1JoHN58OrMs/g
APgGgkcM1k95Kv1X5M7oYyV06QTbeHz3n0+lI8ZCzpBitexcKgI8W9gh0QF1yYuUwGGtNtkDnNIN
uIryFmXTtLinRVhGU1HlcEdc3IKDgrnEaMro2puxLnzt7HGFKruIN4Ndb2N8b1TCS5y1RlZrd18g
pa+BDD1oFZ2QnEdczmDbpWLD8GPYIaQhmaL+h9vwmosGxoYo3al5LRLzJ7xGHAXMAC55HSuZBR4b
kwuc4UtWoGjt2vvRfqQRrihSoGjGDDXm2GpwkRb/ZIyr8LpoSwSmQBfsvwm0nlj9Exbq7h+iVldk
27rdmqMZicBcVhihTXGum+dFi57tE/k4UjQwFxZH1IhX3V0fNTTmz5Q9xCiyK5McL916du89utGV
LxRElwV3M3r4Z6gO6K/6UtpHI8radGkgQbqtLEF8dOQQ2spFF7Z1BBUmZgMVqyLCAchFbQSqIPBb
IgnulhCMqKSrJRrAwRpK8fPfVXox33n5aj5ATDSTVzLbaGFSFn+6tbxTWs0dBbgsTe/LQ6XnApEC
S5KDSPeBqh/aCHQjRExfsuRxO1V6vIrDCrn0mPmm2dH6hLcE+JzYhrr2KXgltwTWJvSqawpqwr/P
Dmo56ogQenBVpUqBeN28z2H/s4kWLVLHvL8A7BIGd5+oZLe4cIS//ock7R5X2CoEPzXqPrU26bbr
j0FVkMdn4s7iJwfeQhhMozZbSMzV0cF/YowLQEvowkkUmhaqmvUeAat0aNa8ot3eQHsHXd5aVyq+
L6hfkKs3Q1pWAXGCSrfSh78qXfTnPwR0NIBKUJLOrPSCUeZB7ReCbVAPUTp37mtLnVcoD1sCKifD
Mp0lZbL0ov2KxvXgNtxETI57WRC6T0YdGeLSvwNyK8cUOJgJq2egIIpqWiKV0zRQtWqKXfqEt8Qy
lDotZzJUFHbGFR7ACxpTSrG2UHlqnkAeh1550HIepDYR/UREFTUSzr/XsIlWUUoyWmcCwRJE313R
tbVJVtATG8ZceMudLlVhoxv6WfAIGvpKef5rjdXvtUfkZUMH/9mhiRRgXyyzNMWXGkUqkgGc5ytx
wiUU7N7gIMoGyPDiUXmycnrPLE1vIG0OaRZSXJ+uOsBrbiEkNfFzvQdlXxrucoN1QzMRVepKsqta
Cv0BAT6jZlqJ8sbQSnTM1FLxa9GatWyCgj3sCAYcZimCDzS6ntmJxDu8xwUqGvkHHtJA43Ab3ZhO
hUzt02SxKKqaL/gbJfs1iq8fS/XxhfNvt5R80mqIQk33xnySWb2XDw2mSkOYGVHjpa19gFPtlAOG
DjsIQjFq1+V5Le8HZuZBtec/6/l6Y9Uwml9/OkFwuZUL2m2cEtBnu041ljEzAwnZIMjBUa4BRzGw
ZmvfKESOqsxEcY7/1mg0DPYQR3x6mjHGV7Cp6sfYzonUzvMTct/DCrnC6KOmYR9pI9yAUwHcO2Pe
pleE/xzw7gKGFrHcpuQswIWutNkRcH/Gn4j0Ir60S6Nb8OnRRtBrSi0sWYd8b17AqSEQMD7P6lzM
bN9ZDRuS/C6jPDV7LCsQudntmBWaH5sAdVA9H+YqOT9pRvz+u3bqQQFKFnUBgL4ScXApRaIYfwCL
3d21NzSjkXQkxeUBXA0TzdJCtAdRZvwP+B9KLejdiWvD1C6rsbgyVA1MGSFrQlsI0CADAJxM7GNi
82rIDGPnuuUC0Dt/BfXebck0bPrzr9YFNp4aPcFe/1ozTkGdooNbHL6iFShmYbqfXUeFjJTjTbKg
cjtr9K36u/GDgPDNDlZicxGFQ20Op14ZZZ+waj+7Z+cG5QWPTOoBgzOsFKkTfrdmeWtvQqIjiDtf
hDRj0o46SVeh6oojQONxQMTJsB1qJZ+QN3EPqLWhWcqmvcJQ4czmrGKbsjX7uf0ID4F+70DQSlWE
Ki418sJwzyGqjgBBVgPxJ34MsY1oETRQNCkTIiI8F8mzZpfJvtT5NEkrZGGAcCo5pE1akW6j+nxD
MF21hBwcl+ISlsYT7+a8YsYmZRv4McrDFSupGLJz71ndJxWmnKG4SImQDjdelRBzY1c4ber7+xok
UBAZsBTQX3iwB3AuY6GXNAlLECEia18NrhR4qqO8mYfSCnEOpUMQHVK3xM1iRhKQ///CNBWzVNE4
Ztc29Y8ZrJGJM8uoh8B+o4xMwKJyiuJpoiDhAAnNp0aSkJCnqYaIKgGDHYSFpHFAJomkkJabNE3J
tzkVnt8i6eZzYBkoZNU3VTIkWCEHOVH0Eb5MKwaPLe2m1IoU+KxxRoSLJPJcPNwf+tATIkaXYhA8
cj5P9WSiaCra4inkZCi2VGVKa4hNkKcwL0mUXsMcycvf/LDNBfNq4QOYLXPT+7aTxJ8t/CShaJEc
2AGkzhR+2JO7hZqouGAoawqEdeuqzsLd4omtaX7SI8hL3X49vqN1s+r5z6n4wdR+YK6wrjRPNWmf
UtWjolYs9cE2eQwF6sj6vwkZIeuuKhFxIUb3PBWXcuWqr202uzmouDroKV5tVCBQV4RRerOy8xLq
RAcNakx6I3z8a4S0yFFJuwcz2eQNQhQiN4ofBBelA7TMW0KHgqEM7Auo88hJV4cFfIPTgEiAZsAq
SF3zJVYHQvR9xZQsBrsTuhDS51oYwBAeHMW7OSQnLlmgkBKgS6hiJjxsiM8cHzhfpCmzqgU1FFY0
lCLKfkID9bD1e8I8RKMmwdGvqmx+bov38zYW1OVEsNzAPtqCnXEblAl5O70j/ybjf+35cN7+16YB
vdtl33IoDZAaLoyLgR9UylRlVFJxMCFCqk+u+mLvFUz2IgkFJTtdB0k39XJgBu4gWST1TsKlwOcQ
M0dEVmwpneGCv3SIVlBIcDw8KIqODborhLuXOPDUsalkQwMhXax3jl5M3V+8V77YAwXy4d+SQEAz
uQeaRydOJXwgrhyIkkI5MmSFAMm0RXhlhbMKfqR1VpmsEbHhyc/MxYKKQ16I5BsFuwHf40dWF81K
H6gGQLUBNyI9sQbHTb+nlYfRnYmSpKI/WFFU5Hzr7/rCaPB6bp1lrxE3cBMgM3Wf/k5dkHbiPtN/
d4MCeSifpM/Sf6s+LZ4z0NtOhhTC1eP6uPc45hRxxvOnkhuJlc7aNNXqGm9aRzGVdazBZkB/HOjv
DHDCEMWWu4/dDB2UTs52vsGkrpJbzX7PPqY0C1c6wCiBKwb6CcGWkY1ydnveXLeNIIQb8GmZHb5l
ohiKKiMIshBi7rYo6PlL41Fn1AjeDGEoO6j08C9DHq1dCtEZ4XZhuzcuAXp+hIw7M9Cff+ecZUv/
HlEljG99oKRj9Kd+sWSefP4KFfprQ6cFX+b1L2vUNI704mo0wcX/K3b+oNVqnvjECCC4X00uE28b
F1zVCsRdnaAB02mFI71vgDga0+pRh+VtNV4d3NS2T75ETkUYt21UkggTEOtqGkHEL3wgb/eDgN//
iwZHm2Emmqn+QeNCPxnkLeMVKp8R425mbocJ7Si4Ie3NyB7wVXSUcq44IZzaX2GiC/zW07RHaLWi
eqSB5YFNOyVdxnbF/BvxF2HRKMY6Hb2m5TaNWdYwXQbeRNGg3++j679F62XJZTHnfM1l9JZISHsm
pfuHZY7+eBAItarvn7WirZ97HWUurMUFF2jbKONSdTZ1T5Kzvfii+eePRto9WYydU+IvsjYseYjo
LBxc+avBcrL+jI0oBKxDwCq+7VHZGXUMF6Kh6xq6f+a3o0DvDYLoT89gEzfhuvPQor89Y+RYQca6
9ZlyytX/NQL6CVQIGI06OPg4Q5MnsPvMiOn3zYBl4XoicxCw1PZySSYktShW4Gj3e0vUppAoZk6r
hmcwHxK5XZZ+6Xl6wIEZ9DVrBnlpRBaZ+mTWkJznq8fL/1AIwknHcSeLEKFDpIDCwdEGg8u5+n2a
CswVvVSxZs9ayCTyOFFq7vcHf3+BHpA2vgpD6n2QZkAZXWI0LRG31bWe0aP4GPPe/GFaPUsLbY80
/lYce4Y3WCJs6yv7MlDj0ulksyeLzYklxsCueqlKraEqsUKFKFRh3akH0hjXHTs0ZjHAu+w2UQqh
VRZqiNg1UtKAhsI/tBS2/4Vht+ukfoqHPmf82QXMB4qRqAa9UMY/NIkQBbH+UfwPnTQBycPEewuC
IxtrIgspX6K0RySbLg5/nXukhJbwGFMqdguWPMGMQWoVZ0teCq6t77uui+Gqi/DBP5nazcXc56+J
kdCMvMA4qdIhh3MnXqL+E0BcKoQZ+6dpue4e3RiT7eBmdYMuGw3H/aBLplP9yW3FLtV2rOmcogHD
yEJM09+g3n6HW1HsRVj/G7A/IVQwJWBJaw3Pg4cQdWwXI0rS5bp2xzYjzsHG8vrB4C8yzb7GJjCn
Woz33OjwfIQ8qRVHgRoloEWSzOCP8rt0g/U8j3fkOrPExTDjXjGy3EgnwsAs+yI99Hhv7GbH7bgJ
t8vxQJur36cjn4yKwYYDpLaYYIK1ke6XdpVaa85IXc9iAqcuD85PDJdTmDANNrqpAzSnKl/t/z6I
rhLuGPLXaMTQSQ6RYP9ONsqwxFo4NQDwQ4yUHR18RkT+Uwv+H2AGndO/9ohcqPqLbpYd9M0lq+V5
fZPJxH8yHVveWra6g9zcU2Y+k8TXCMXN3yJFNnw+RkLWkekcMMFmEKizAb10M59fzF2eKUtxibpJ
LpR1xpoi0Vn2mNeLyggDISF/JvjEq/cgr/YrJfubTcgXwJaPbeO3GfHu6mTB/xs+hNl8H7HNbFYU
901ox8LLayH0to220a9L5a1XBMqe0R0jnlM/eyMsEeY9qFYWeptYRl+tONX8IX8Tul30DVlCuS/u
lD3JeaCspFBGjxgomZLdDP9OAKIeM/lsolWCYI7uLKYLQWHhzsz5jqsBQSg86yYMekUtkN0GgltP
lHmIWskuVFW7Eg0kEJiIvD+0FCt8ljAFFLFXApHBKa05hSKHNIP1/ILYEI0P9IB7ispEodJVaYf+
LPbTUNQR06qnCM0SmMw3FCLM4iyOiXf4VEhXbsLxZEVZW8LyBXSxs61puDWqA6pFCqTQ3o9ZVCar
5sv0cHICcZVQMiHiY2kUWWMPCPR10y0zTnRFlKdMjjnN8VDCzqwIiR6fv3EX4rLOYrHcyhRPYZlg
Ss5UrwmWTPSpAoVUCkuLhEA1uvUUv4pURpZUJrZSBMULqRgQ+gGqkqqxWt2peJ83GC7qogJO0cMi
d2hFCYRhYeWrQPYq1u0WWHO68aTCgIlT6EyDJ19qqyAhoR3raE1RThiHm2jsQLXEHKrJUA+aWgaM
dR4RbZQyyzKLRzHgDyZhliLrWlTg9xQfi2rbJFYFbye9YzFsnsdmsBoo+BNJQMul2ExBtvBm5YDg
3yGXDO2YV2glLtaswM8npOPi4xGL0pFJ7VMEQ5VN9IhFAROMDSMFehy5CX2HXBC7Io4VQGjyBB1s
fGnQHGMkihqNzihafqKYhzr5j5+Hucg44wpe1Zel95ZHusL406Vpxyr81U5TaMmTnP3e/ZisRnJ8
GtfO/AMc4dbQ+CT9//Yti5DLCUttl8E0lgZYUKrHKoMFJ0RJEByYcMcAhfybHwMrMkD6kG8z/VxT
8aTxrynoEwacaJB9uY2hWmlWDiqU82HTHBIbTHD3+wG/gjjRAwIesnovpkkBvzBkIKy9jMqLqO3o
MjWGER+5X5DMZO7siROYo0RH1h5QWnMyNrj8ltWEzTcx52erYkBRm4DvgL/S4Q0FGHEVyucfd844
C4HkPXq9xXVDKdduwh/kjVB21Nguxk7mHzO4OIgosfSKFBQjnJn4ouaudf5Y+MQxUy3sp3sMLqDb
Wg7NTUCUHsbDO6Rp32GSCw9RqDejNJgWUcaQe0y60D1AuovFUmQ25mCLh6HGX7CKDBnhpvhfuUGF
iopd0YVhrdDX7AtZ/n9j6NbY/NvbPLZP+6Mdgj0P+ksNnUDmummjh2CgVQzCOV0xYYKWMV1h2fjT
dEEJkyp8EpWRh8ZzP7uac8GyKmLLPQI/OusR8eH9gEIqQfOFhrMDpJ7fl/RGNXNZ0wcIda9kGZ1i
N8MOo9Oojkk5NMlIZpEdDf76GqEkgWxN/6gxnUcddJqFpWmMMJLYVMwQ4Gcrh0/khvI+TIYQ4Kl+
ElBvIn/mDlF23BxRXB1FRB2yDPBxdXBKfGAREacKkWE534U05aFmqvfmptVPm2cCDJhhqzBg5sF4
4VvGVMiEYZyUKZqRpg6srH24LLOmGnAiWe3zGGFTHgeklXws5w0cUxumxUD5PdMubt6FqQKEGKV4
3oi1C5u0tJ9U8xEPlbF1bCjvBpPZQs2buXQMR+AJs335DuebmSv60u3ruOXLwSBQhgkAASo3GfeV
KA2WSyS/2YUvo8k0HapJBvxMnjLw8YO5qyJx5yRWThbSBkyZ1Y959gxaYpCRX0S5WzuB8Snsdc4c
F8ksGR1nbpmX6JwoSYIYZWvjsR9XDrAoRNdc3bufJ2IRc75fHBKtCMeTC84/htvRpuUWXEXl0iVT
Y2c+VUNvxoY35zWO+t782QLOnjYpL3KXPXi78znfRxiux0BgjbuRLsN8uHWHXGGPR+j1C4ipM+mo
f+RFjXz59Hn50TBz87NmZJI2lMai8pmM2tpxPHiJZrX082fPyQ7sQUTeZZu2OTDJZUiBCAF5ASnM
mTMULDFxJFxcCzaDe9WUH48QEjidq+ec9pe82Z2hXAhWYZ21WrIPfFOm4mciNNiDb0EncG7duoeF
5Pkttbyg6sZlpDXB8nnr8EDXGpVBDXTRpUv9id1vBfaIZmMKkkB26Eqooolx5wtuiyq9VzoZcjNP
fZ9QBef2c3EbnDLtEUT4vA6U5+ulOENlCFvqoajNqNZNMA9pRiRuN1ksEsDlrlooVSWFEIrXlBtd
zBRN4Xxncfw0Y/kYQgOBg8L7khhM9OFwApWa+WmK1hYj8qywRYEHniIufowwoDIcZrFSzhKHWlzm
j9kwQnGFUQO8WyFOu0se4jhj6S2EMJ9ywhIfpupyHq211d2Bph7ieXQwEopxbRuiJNV+uSxidZEW
RM6htZFFEpWdFsv+D37jArlBIaDq+dhQ+1n5MTpXUGxiAsgRWvRRB0uSsBoCphTPkIithEFt8OnS
z1VffDabSW2ggWoRwZE+HUQV9Fnwp5Zf/FzFGTm6VbdcfiioVdlWIg/NZQrJZuUUGCkl09VK9zO3
X0gg/cNqCtXRdNxfNR3lDTWVC10XfR/simBPgQpvhUyZipc5+Kp7U6wrLI6r53JoMvwFwdoxtBnw
68InhWQStPEe5FUTvU3ZX9B5+IuKwBdjkAWTMrKk6T9UnPNU/ucBSNy3iTqrsfCS8P3wwHqFs/n6
t6MB/UmQQbqBG1DqoDDl5WzQPdgiHxCu/AayVZoOfF22Qskua2X/H7PqzaRQQFijIDZfDomIvnE4
61yFEP4q2tF1BKrL9PejPwsCUoT5+SI1OPMIgTBkQJk8w+HmOot0qLXoCz11mohHZ7NsJIXhmnJU
fVCdC0e9XiASUJUyJvkOZVDIYJOOSiWhSTb1oSceTC+7YyaUflL+OaFTwh+/ibIN9IW1nfUn+pcn
6RhBcFDjDrrCwztxCAMosMqUhSWckg9D5RvSY7xkFwwxPoTIhOI3rkCGGY9jBjG7NWF7aY+pDfhA
2qSEnpSFvfPbS4r5id9nUoVWiiRJrYa7SdX0L4s2sIH7kFSCJHnkqRoueW2Db1ysErJQgsgbIcRD
AC5g2Fg4YrFfpS75zFUgeBI6CEaWoeRgjewII4oGEbM5SUbLThANwMEw1YriFL0tlzK4uOnDTLY2
GGB3Nf2Mv5LYvkG0/vSCozlnDhUPSzO31vbVLTO0UfMbMIyyrIA9gz3t7IMK8A4GtqdYJQeL5PTv
mFbcZ3hwDs6lW2XMsuZvVbM98ecBwy4nI3+54g0x/vw/Wa4+lsIrwR/2HNltvJvGuMq7a2vrQjQT
CBXSoYX0tvzxGuxrdCYLviKuzV5v5hAD6J8Z/XEjA3MgPcmD1R/0FQdvgxwVFBqxtsttxm+4/WB5
dT1pEggs3BuIVKZim1TaFEiB3sTfRGiMXvMceacso9QE64zGkoTNaFDYUPMBBGJP3S2goCkdcIBL
6cOVmZExkzFWGkb6RkVBuNPYCa12jrPhr9pW6CAHvjHKiwe0eRF6VEAE8adPi3YdvEkd5hjMN6mk
NVGmu06pFKCSh2iLigayCQgmkEEox+TrCeic74uqD3B6ZFp4ryeBXFZOPpgHqwXH4Zc4fn8jTpwY
uhwchpww19r8i8j/4baibAbrD2FYOuoKqvuL20NW+CuW5fU/Ej/Z7gRkbQOdBjfGraCsZ6Vi9EC5
gr+hAyGP10WPgzgJUG2MV1EpJMX+ySAr12TZxLMU+Toc415OcK4G0Ieof4qrp7Y1/SpqzKFmR0jj
dtytqzMMZiiP4AVZ8k0Kqa8NmsmJn9ayKR+pzhJNWlfzohJZsTCQBBnzIWPp8rbou5OLE+aHQrD4
TSJaQPfh3yktEWP1O5aRDa0vP/YZqseHd/o6dVdsKcnlFvGYsiDynf8wHzpnQ/XtCUCUHC99I2pV
o48tTZVB65kqtcT3c3NyeaSA3bV4YmTC0JpcWvgRDVoRDATUhujbZiEHqizLLcmXqCgkESs9C5UO
ySlHVJJY5j1vKQU6FWCVhes34CGr+pima/MTTX2CED9FIB3MI6dEEK+oNuaDvJCSK1ZRd6icakza
Ksj8A1DBXwUVYfkpf5kz7TN5Av0XRX/Rp1e+aBo4D/IAstmqZfiAqVvGTUm+8Gqd7HxZ6OihUZNB
rJoudSfkONLXI/usvzOGyGr11fqEtDsGucGA+Jt97GgG95q+cWmewlXuybIX+uqg0jv/03huGlGM
enhDGf6FXqIILG2wRBRDgMkxB8pTUAQhmGOKIti1TOKE6FVfvSYfpaBxPtcDxPLPb8HwH5GOiLOS
+IPwQNkxr+8L3/gFcTqsVO+0faHv7bwDvB5+nY2InqIlISi1nMJqYtdNoNKo6bAYNiD7VWHjamDI
ynt2oPtE1aC6fKGa0LbantUOqSbTYUlzUAfKDm1ORSQ+6sHl754zdy+86dpEYXn1P57Oa0txJQui
X8RaIJx4lUUIYYQtXlhAURJeePP1s0P0nenp291UFUipzGMj4sRszgNwIvGHbihaXdqwGJHBfgE2
qkJVeqMlK1jWrvMAoS6u16aTxGKivjk1r0AQaxHgjLzUjWr5zdl06uAjriB1tbMNiCJviKwS2BIC
SMQwnSEwdCjYlfkIIIsrKcVR76FFmrcr+9uCDAG7F6yPIq0lOhXjpGlA+pqGEV75YBFxTrEZ6qFr
/RTwFGJ2v8C5zJ+OZTMlUyXr2VtPkDlVW42T8+3VXwEDAilQrISJRotRhx7TQwwnq+stpYvQRdn6
X+cU+8A3cNR09DgTqNNhoPUGuuaNu+QyqAV+tVDmgeQvdEJFIjtjo2TDdCWqLa16frvD4A4l5Ewv
N4hyqFdTBhXh4uZO2GsJLhAPTHPGmFYGK/UsCfxa1aZuletzZe8hEeXCcFImSfMbeOF18hxiDcmZ
DQQILi+g6fMVZV9CkOysiex9DvjUNQnFDmSYw6t2qOp+AhpTVcqPqfpS8vMEzm2uQxCq1Vf5Y/VV
wFWjtEGXpEInvu4Wf6gBgiSWidGj5NGB+GooDbi6Mt0gUeO4V7fbvkvwqMaleouKbKS/VHVfsflg
ChfQC+plwwsoGFHLv7dL82XmDREclwxTB0n5jkvMprk+RPJYkcnPIXBdP+D7sWd6tDhgaZ4EwzUG
CUiXhFgacR7FE/aDK9kA8h7mQBAyi+Ey3wM5ZIMf1krzXnpofPEDC04yk2VYbvsfD+k5zeKbNvKe
zROxmTqWXGQ/7DvE5DP2g47PFFoao7giLkPnWgqnEHqvNqsyi/JZFfgQOkKqUktcUyibHeVDARkk
FyT9J6UI+rdPl/WHnilh8MJtg3YQChcilV4h3gnuPaTFVHpSaERjzQUBwCa7UP8ZfcGXC5z524MN
hHUNpDG84YMw2BRtqyCDXT6giGC2IjE9FUWYiulU+CnD2znzhOr8BKVOidXQwr8xXIG0A27DcE9y
6+hJeTWWPfXittXu8EZux2KcvJKW1epCcAGOQEcBujPHRe20CKK0iGmVvliNWrsy7FZYu2jgp8Fm
Ib97wWOswMTJb2M72mwEBifhjht467wThyNjaBPAKplQcWrQcEdBu9QWqfyWi2/nvh2ntsSaCCO9
iUU6T3Nqg4iXWEWYmlkg7KTIi6DnoN5egih01JNjQAfeGj1QfkF+w0DKwTcAdeq65AqHgm7TuHNo
LhKUoRWDWYc5ScCz7C5VAI9m0yu5FraxALtPivt1oGwid2qb0leI2HT8Wor7v4klrKrKubZNrlCE
oxYxQ7RQBZaQ6sEOadFRl8x9sr7/PiZiACGI85HhjmZLldF13rVG+u6YlGO4XCogyxcPMAtEnfwr
vZUVeywufUreWlzU74/IeAXAm8RGl9U7gNUXyihXxuSVbxsSr0ZYixICFFRZfrQRmeRgkjLp16Yp
lQHmP+JnFd4AixbRVE9SbVKWkeHdlRbO/TbdM1Caorn3DYNYXUoHPiefNI3cdwKXnY42TWhYPvS+
jhbdynw3xyS6ayFa4MiLLCSzR6q/ZnUQrnG7EauS9mbLZYm31CdPIy8IlGkpjBKHinhH6r2E7JzV
/MESZUTT6cNzPC+IfWTS+Awl+NpwWp1gDZim+zUeWpmvtUJSB3AYhpTgdmYgjqklmMnTi5PFtnWy
XpVnr+hf7vMbiux0IIhGfYhVi11Yyr0wuD+2G/hGV6rwBoPh5Fi/1POkee3M2JqKfcTRVvgYOlMy
iRn3qNBO80mUfdAhwcbxDFGs4qkqZD71N26XQoxKOe0a43VZcY2N0MPQrtYqEVhjFgFj4W27sxmx
Ec/HiUJyXcrkztbdHdxC2kpgZZdo8R4hKu2drNapz/ZAVyjB7N0KlsMyYcCteBLf8oTQc9sB4kR4
T0WZSPPMsMu+wXmlZkFFyF5V3cJYtl3OhaZGw95PyBeAYaF2oDaNoD0UyESlUFYlX68qEsuOcSf7
YfnNn29t5o6UNPQBoG18i4QplVAJpCVJMoBzNNSJbqmJEYLVQ9kR0KUkLt/HRZBB309H5cEiyAeX
iA6EGyf+kdcQJpkvs290OAmTuRTdhHyqjHkRSQFHZOU5WuMAOztqrXGE+AbVuGpwQeCsgDSTFxC7
5RBhPAJ2q+fBJVn5FdrHODj1+142u53Ium0liPpNQC2qB6jkVc3qn7dDk1lRBP1dKrr8T86VALsG
rlHvQJEAArGdSB2vBeilX6Ykk45lm+USDA6DEfTUw1LlAUSlHoS19rCG2hIIw2NA1LY0pScx9yrO
frkOTqMvYQSUZ4P7gorpSWKo7gK4zu9TUQfIOrS09bO5P8jceVN4Pfg4LIMkqQS2U/sWjCZBHPA9
LA3yWwRlmp+jYOqb3irt0SvaOVpxpYfa0zJ0379BxaYhTRcyCEDEcqi1zdjFchd6Xtr/smbKT+Uw
cAMWcyz4L/Il5vgVwPdGwzoJNV2nwTuImQioqyZ7iyliBLTa0T8Ag5g+DWuWpZ9UuqW+1AVZId7n
uyBt2rTfh6aOPd+VDNtFJsmZlsBNAn5NCPPw7BRLKI/85VXwP6pG8EeURzDdFNViNa5oFDAQ9E2r
bEsdpJjXSWrM/Ti6lFZWe/fm67UT4zHpoyiufPln7+iqX8ToCps+C30RFW3UHZH8JdHX2WNkRt5z
OFFhgRaikExgriJT3NTyeTqCXP3QoPdBfTxRd/xZMCJbd2ISS8AhAOKw4O4voEm0EVUKkGKlaL67
oDD7vqZ25hPuI2AFwQd1ulc97eYJkXk5EgTPkBQV9VDVuN7eT6WLSiW/WLG8Xvhgq23YT0yhRMey
DJP8i16p8Mnfz64z5e8K7phdrn7pCqFY40f98sw9T5+rB5CD/IQszCa1LZOWVY5jIZQSmArhEHpe
KjTeCYNg2nCHEyYXfjtO3CvlSJN9q0hQsF1tNNH4tXlk2Q0bh0o6p6DzwbaN9Y1f1yxyAjBV9jMs
rh7QHKwPgOqeXK78h3YlhSIXRaISDC6VF1Q/mIbhL4+bebTUqhKnmVHHYoLO1JuxCSl8UN5hS3e9
cExCNP4dP+3IQZpo63A6h4HnTMe/dcqParHIKfz2my37CzSctGEmj+UrqIZR2hr0+8235TAhmcto
DbskyVSLoLnjSrqUZrpRFDaa4ygKBCyyBfRGDTACBB4iOM9pD7LQ6KluPfeKBJaUEld3KDyj8/QK
anTVyK1ACbMrSIUqTqo5bmDyXlHSzWipG0FG570WKA3hKSOGBihbL2CHAHTqUwXspDlwoFdP85sX
ZOtlaEFhSrx3JYUbbRU2EPsyHavAqcHuUP6BmrRFB5edFNf8Qb1ZD7lEfTmxESlgwIv+NCDf+Asg
TBdr36Q+jFppzGQcpsRw1K/BD3PpOj8uIKoJNpTIm6pAZgk1ebEa9IY1wbHCKKwcUqMELwchai/J
AmiXyng/wPQwFLJZ8RD2bEPS7Ourr5yqoq/rXxwN5r1L3VW13Vwplr0Hihn/MIyW+HsFSfwReb5M
qJoI4NesPUMruWo15AS4+sbxE06dii7U9Jjsx8t5cVOlTTrJFaRzeQVYFv+EF5GSNjSCBjQtirjq
Ye0FrfwbfFuqTl8xxoMW5JTqj9pAT6onElMvW7+27VLjAcupnbqhwwU2cDRaFDEh/MdgcNG1mxds
6X6qTSZkwl//Hv7+DdQB5gFwymRXSI/nFi1wdVTnRGU32hPH6OQxtgeT0ePojSBFhpnmKtSAmgPe
Bpn0oRmpcQ7uR0qMuFeVAMyA74FjgDwbe4a4oMHxDKELq5OmA0oNtkkpoLsk6HWo6eQgPVRP8D9K
wJAHxK8CrjznUNRkmAwbDBCRPZN08o6j/lf30xibCfSKzCmuoJp3CiorbQqbbBTfobTlbVOm9QJ/
omJYucXjdqpROarurPpst7He3YQILipEmyGSeQ+rhq4NAhxx/e+1+LhP4iF44rdmGdf9+8Zg8ESf
jnGyskWdvbqodbfjMqK7KSzdQ9CICrPLH8oQN7fRTxdXoPLG3aoMSp3nzyf++K/W52I92LOzDXHB
oDZ4Q1Ab1vvJ8LnhPqpSmW1l0ZvCu3RnhUIttuVabjAI68wbY5ghW4OOeDU4h3sAIh2Kd9A+aJgh
7bEFSFxtPcbVv13vxOxHujNMBK3w+KqoPJQAUhSbR3rjW/fMKOQqzeW5i87ThB59eJ5sI+iN3QxY
5dpku7e2UaXTaP/d3AMpr9lGbm9JxWJbRGKxWpfOHmxnf8+u1uVdRrf1ngbMaNt6nK1HBALOO/ye
frmUH9pMhGKiY+y75xFiVehEHMN5U+fyg5LGjpWv++hRPBEraWR2jeD7DZay9lNqWFuDad6amM3/
dwhRPv1t5hQYMlLuGEymgTiRQoaaSVKBuj8SCgQ0sK6YKgA1v/3eQLur0SjbELtvOoVBGhQGzIKr
WQZeMnwMGPvRP7WuzMehbOBVIYhvUDe9wQugK1TJYJNAYZ+y2xhXfBim5CcO7bYDgN/MPmHaasME
pLL8HyoDFCIY9FJovuOLB8mrez04z78MbnSwHd44GJ0MHBeWl8BhWJqWSYiG2yEc1NUcXQ8SUYMB
mps4Y/YERFgoIFmzSpBYGzLojO7Z1jqZYm9DTGp0PvHV2QxrrBku3/iR1KixvvTmf+gALLarcnsX
TyFitz9DUo3ERsD3PnpGZusab392kPogewYvr+qUf87NRtOM9tRpy+gnKekfo15z1WSFzJlTzi9Z
dEXjfKjF3VuxM7qA/sFTfUIaDeREnGa1MBRbftPRDd6uo0hGhBHtT6mJJAGH7T6tRlhNqmka90f1
DPgUupx8NU+vVWcptThOdq25MKenoBDVBp+3/eLUimOCACfqlXU7PRHlUlcmN3payWQ/ZSLg7IXE
Cq0MhgKcuRYqgDyN+sr4y4b7X6kyfdCPhSg/mvckgbBW5YpEABOBJieKVM8Oipqohq/gi8NDQe+X
cBgFk9Bsv0GFx8clcgS4UDJOBBYq3S0heGYVFojonKecZihqpVXjbqVBqXtu1uKcTrzpArPCPS7P
k+rTOhCJAFwZp9QH+hdVyE9hOajFVafIaIObw2wgtEdsgOKM7QMoHYaSRZSecpXOJippO+vXdK9N
Tr9zCMOQclJ7FtC3ERNFDRmvOx1rwLFwL9VeDjUBFh6OcVczku21KnrI/JFRV9E5C8fEJg2H0YCS
KTzkJ43FqPXfdug4oD+4AL6Uwle8NSxycAqIVJkw12+qzUrhX/x3OmXcohAbioxBpJ+BloAneRL4
iGrLqZpe6AlIwQzxNIAKN29sRkZfSmpyaBXk+yRXphavEukdgnHjjJ94eJJTu7pbe9MVHqV/RiZt
Z/UT4Nw3L+OvZbzfmBkUUxAkwqkBd/OI14nYoQanSNSpcyoHWYnUHxb+SFJ1kKUDs1MPhA3iwiUr
Dn8A8/qrS37Heiipf26mfq1TDQrtFOY4pGSgdmo9iCfeLQA5e1qa3CwMnHAr+iiApfxSjR9RF8bq
SLNaGNV97wA5V3V9FbE0fAPVwlbWO0tX19n+SD1g29N/U6SlYO6yKI3BfHZsJ4ttMI+O7Wp3j7vs
bjmyqmFJg40W11KPnrFFuW43TCPV2IU5V4GPGrRtULVQT02NJFXIdOoorRAb4443Lkd7Oj65N+/M
OmvkyI3SXxrQTrFPIVKVrIruMUOxF08BdnDchBzCzoi6wyU9QEJAhF30TuXwMJPmMoxHCuFHbvtK
picNY2prBOiXoYr6YpKLBEWLhJidICYKx4W2xAfPTemd14c19xoq5ZI8ocnre7BV2stzTg0sLAIf
aWbeJF6KFIukDNTyYxzKBum5Ogp524CJoliwIl2VF7IlavcdxlLGq6Jno2xBTO8XPN86f7u6yUJy
fzpb2iBl4bzqHLm6rEJAeVRnD909zuazteOCAaCrJ8dSDosRmnL0g+hghBXS1l3zgdwBs3mCeUua
K8w4UiaqA6ONfXFw3Bc6Xdrpb2ryhm/OUCEO3n3tOqWZBEDUyN6LD6JhdD6d0+KI+iDTWdB4SeIk
1gjTLa+8mO2nTfRyYOgGha4Jo1kXCk229W6dUSHU73tLZwk1bcQNNpO3f2+d3G17PkJOAJr9CY1H
3bAqvm9fJ6Tov/tnruriYGZKzEjVGSt1Q/31DgcZUa/+fvoCfINO5KtXgNH87n+6lRmmjLecLygc
z958mOlKV/KOIoEJdu++VO58bxLT/l0A/v2xj9As6MA+cRpIRKbtBrPPVHJmVgzRrYClnOhG98id
1fyK/2EO6yVXKKi1jsgiqQUmy6PnXvLONSa+mjToJD7IoOZ2hj81DqgYHjq5WOLG2g5NZFTaUu+D
S430Q8mRvNyHnthXHFDH5Ds6SO3CS0puCRvf2/5S4ePMcEyomFLWq0hC98W54hP/NHaGQ8BuSClO
Sl+wCTUhpqAC8gusFXsbO7gjGFCLAk5zaEQ1FwMuTB4TbwWO5e+/CXA6IBEe+FLSAPs1MqgdbbzU
LZJ2pm4CJE/QQbMD4IDcwPkF4be1D2Gpl+tPOgV8yG4p3Yt6D4Tb3cMUcVpkDLc+QWLTdCsdxD6b
By5gvkD5wX0hKSHbW/DAJ2KYv5XeJx3yR652AJ4mKPqlbtHPptmqEG6QGcjYK+qV35ykI3EFA2WF
1+pexVZknB69HTKwPRlNHVq1QYqhsdx0BVnYu7WwxLw8/4ZfPzkJUa6gRAeHDIcyiVNDvazsDlrA
M/Eh6vbuHComFFOUHekVoVCUEmEMUmteB81XGArZg2mwU9RBy2BC0+i7767NUg9Rqs4FIZsOwqas
Rr3NSrPUahjfCZv5xXnTKtVZTBlu2tsHmj3oMmEUX0RycnI6qHJzhSm6fdjOBn2KDc1XZ4YEpq9W
hDoVVb7/TQNYA41A213dWjQeg6rkI/BLuNApPW5CLUvuuwYWupzDlNJAgumQ9f1tm03SMiOZYdK7
72czUhN7lrWvf0xOYgNqu+eSUdg2ysNXSurB0A9ATVk+IMagBJTjREBDoZli21K1ttmMThl1Y5y5
mFd4QpWyzE7DwXc9m99dl1pc5H/N9MYQgDjfo6XV2lAMm/z2xyxOOFXTh0NAlEpVm/YvdOpPLrH7
rQUA0Kd2DeIeHgcdEaZs8U1UCXPADQ4KRekvvqoelzRDcEMlin4bEt7kEpsz/kklRaYxQTU/rT/I
738mn8lrmQ6Y7sj396gIzT01wRiqCfvTBJ1ZfEqdB24BY38L0CKIb+aMBQODiLi3KMjIfDcvEyWg
GqgkKn2dRJ4ihsq/fB9v61ONLTKYDowgZQ84H+qyKX9FIFz0Yo6zmqqidOFs6Z4h0yNBalLXq+/d
89GDSn1RCwJ3tEHrbIueB7KHWI6DW2SWOGLPDIyTJxYmCWlwNdv9WDeQ64PjIrReQ0bMdWfqktCy
1aRq7YNIuX6BKZLyB8jhWNlQJSrVreTmecp4XxHN1DPOS/CEBEqu/2s4CbpEcZ4JVarx85tP4ms8
G+2QJSgoIRvQlRBYQI9YjTUZVhlQ3KoMqyyp2hQaA6ZfRZtJccUmlvBtVVqmjzreoSMRmVqLTmEW
SJMsw06ru0IT4+4z/Nl99DKviFYaYiju8We7BcLwYUiX1GKeM1WDVY/TlZ2jMzfIan7jmRclBeV4
g9Q7ROwTqggU7hFCzxvzPEVVq9VzVlSju3uxMqox560ToowltzAVdIiVVXDGFakNRDZHU0zhBEeJ
3/mZQWeTDlred9ESCwJS58kBOlIhQUkEY4LzwqMe5ZlYmpvUisk5oJ47PP5IR6lCAy6h9/lh8KgW
sOiqga6PfyAxXGEIm84zbiOQ4sFK9SGL5l9suROBItsPG8hvflqovOFQgB2pwxsIh0U/jB6QboQ+
KzeKyj6z94ScSJAf8OnQ09enZubaC9hgfr4scG+UnDVsYEboDCDpJlAWwjMR17XUuFl9GJ00NFLR
q9Vi6OxSr6GvEuvAiL4DC7snx8b/9sFhTL5z/ysMTuP7X63/mh4wEphR2Yo6CzKbLY9qrlMRhVSq
Ui4MaVXnGB3kMJ/qimrx6kQ9T3DcVW9Fc0rHAMHCKOlvmfGNPhq3nW/ZvNwKuoqWERQvrMNm56NQ
PysttwPy2jMCArCrkv7QY10OJCRRNxKUipOoiFcReJl8V6dJBdtDKIlqdLHJ0TtSZC8FNbSXNRT+
97dpg2aEydiXsfx1wLx8lOMcZLw/PYXFVacm6WxnMyl4qV/FAanOe2dbesT/5GahSroCuIMlI2ad
TtWww9TDVggqfOBpUvglE6wGyidkZwfAIc3wDGe2XR3Nw4HTdMbhFvewRaaFARREtKfxDsKrFTLF
PbyGTxKYjEPiXax0vY32eQLz98ZDCh6oFoPBcKRrUB3XPCqoFD0h91WmdT8bn8jBGSBmIHEKefqH
GlNqDf765GyayShXhWf7cP4Rwf0zea7KPdFoqQK7YQAf4taRXJxsU4VVfXMklkuJnIBEcp/+vc9U
n/iDCBraKIyVQGblBl977qCrhnnE/qD9teNZo60GDOSE4MUhn6kHuW3n9+h80V6DUNpEKYYllR/a
RvXgDsVDjKGNV/s4BwKBya677QPiiXYF5+x9RqMOu75DzCD4qPoncGvBMgrUTuVks8Y3meSQqNDt
ov1ckzrMHriJStU2VeIp2Mztqfxs/FKnjgqXZQ5rvyjbLUvxFUAM0oTmMFPB/YXcalzsXSEa4bw7
5bhxpTKg9qJ6don/QJCLupRG4crJHCiVYLgosM40DIbyFFUakIAjnNyEl79KFuIOfPH/qobVrMef
KpxpRzzhy1/aafQ7rRaVXfy1CQE77e8yCB30o8JCQGaWQou/2skACtnJfi+hoAzeywJBJ99wHPGP
8BgVfqT9BXnbI6qMitZrlkwP3s6pNEdJXpdWs6kR3Vd7q+0C5lZZWxXYSt4sEOfuQ+l1taYJsTYd
ZDacnBDwdSVMLaURj+8VW0F6CZlb6qMjnPIPtWAZN+KpaCPHCgZrJXg1ZD73EhII0KbsIAgl6yLz
r86OHIF6OYHUOaTUkYXrlSyYgoZVD5vxZjr9C9+TXyMwqZ8fa7KW5+7dXCqmpyBv7lWs5486oQ1c
eAwGAVtHGZgmoa8tBoWe7gHj0egITr4tAoGbKggni/oroPrPy2YlwDeFQnWr9HwIKEmrffHKe5Bi
/AJgZrSy2mm0QZhI64qQA62NM82GCxA9gkRHYE4wSF/HcjpuDzIHZeYeurYx7IsyqFAUD9VQ4TTE
DwuaRjSLAi8OViuWYg25lyYqJBURR/A4wuAqNlXJBijeLIIbT+2HtrVWbyh4LLaO8oCwDlhznBtJ
/xWUrbyS0AtfaC2eHyzUjPkL8FRUPVKJgHqi35ir+id3QjApGzpkBioPh+Yq/S213xg8wXRoPkAy
rnKL8oBLNPlmeChBKmZdvBvXvo75LzETJlwRR3e5FASRkaUtQg455TPXsFSwArkFjMO/tM1hBrpi
mpwgwngXcSa0H+EuNiuACuXGtl4A9x/cJcbZ8YI1+4rBMDT7kEzouAvgV/Q1WqNX1HKlNaDR3Or1
sPpAriHf2pOJidqGmrIHUpIRzVW1bqC+06NkIB2GRM+35C5ozebkPGlDvMb34MNkPOSdHVEYbmOG
foOF0yOV9ooG05u/DVdtNn8NSXVLuHKjWEpzPb5M4KxylYxF5wAJhyCsXu57DxBlIMWjZ0yZU4Aa
ddS0r3TbsLC5Ybp3/ITeWDQUbmHdIzYgOs1951rHqgdLnlMSUdyEkk2jjIa++qEJLhb+PLgiIsy6
RVGPjiLdO7X/VLjl4vXelENd/opaJMXZu1Vmqgfu7AA6SHlezVV2H8L6pAIEHidWkptrJkRTvCNl
N4pxVAMZ60qFR1Bw9gElE7AUM2A44NAVb+lioFm4+lOHsgu4J8T9NOEuyoNBDkCtYmQPFogZLEgP
8U/NPtMR8pbqb79PPZNLs8Lfp0Uu+Pfb5wLLluFrbjosKMqCSkchhuDO9MYq7UyfKP29EIoYF33y
MXFJdHWKc6l4j9X31XYUmtZsEaiB3FoewOdQ6tS71PNKaOR5xPnsy8Dy/UlPsJHdl/Y0RFOegF9v
oz2dAltQXSi1u+xyJW80uIgE5gCRWI6NUAwQP9ooCcjMqKeJyhTVPKQCWx5fP3JYVDhbzj5clUYq
EIJcVa/zKONyASq/UY7tcp7OhLwUIgQM70Zdgg3YX5Dowj4tvLyAR7nSIZHDhZN2IrbGIqk9rSqC
opIPxYBnq9AcQ4eEHRLmKajSXgIpGtuEc6rapkNZnDwKCpn8HTaVy45ziqPCHI6galyKAK8UoO6U
t4oUlagkWoU2FWA+V5+uz9eTE0nPsFpzOpG5cgjCoPxSX1peojDaATYr+z0/Jtg02UfEP1aUW27f
KvVBB0wAb+h4CASx4t8KaZCj51XpDZ5pR8+9eVPtcIBqbdumBK5tobtXOVgVJoGoFGOJLCcMV8po
E9X4Xl0G2lC1qVogra7gsVQxuzjJOA2Q3SRFJ8obq2SqUT/USTCnKgLkAB0oCAInof1MEqBfsm/a
VGx/1X7z/I89dECwgfwCQHkKm0KHTQKNKjOpvHJjKsj4ECZLsUfxDlYYeVFgef5q3q4wUAxnJOE0
wbngsog6AOZ4NOQsffudrNXNQbBqpi1plwjB7hEhPlkENlxgWnLN2HgyMQoefoFuNnAq7EguaNxK
oR0qn4Qvz1Q16b4JdYgDkKaSVHARWBcTDhDAsHbkX6CKmLQIQABrLysCH0LoADBRmHQYOUomlHwK
8pWwGtI4hx6pS//2LPgiOKkJUT2ooeua6VLggrtLHI8CC/TZcB1o4n6j//No3xVN4ovupk6HG3rQ
fEej8uC+oyPCsUjsjW6DodaCMk3RxlsqFf0+CkEzpVW41HgsjYi+oSmhRE+67YKZCTj6/aV/CRVa
n+Cc9E0sHQFtNtCTY1X595emMQz4WKbq5LNLcI/6CtgN/cE/6GtpxLR+lVh7LQcCchxapW7kWC1i
Q4BoOYwO8JmeA+Gxq3RILSiiAqJmlrSrFrp+yU+TWOlRHgf5quQfpKSX18jsBN3PP52iBEtPXPBZ
/kNh6d/6UTXfuXFyXr0NQwVtlbWRRATntaORoCvT9jpRBREGTDrDBKng5VRj+Ya2EvpQleQWoiCB
sBg9SkQFYUZyC+yCeH1rrkUuvTEDrdarx1KqLqgvy25LRvWOsnYqE8JAh49mAmzfdCRQiEwd2T3d
fT4Hhfv4qxRM15H83yCXA/yM5gNEKmmtNQQ0JH6Kv3uJmswIbFmf++GhiZp7Hamm8IUHqT1Mt4J1
1/rrKesRfuFE+i7um61FfJ4nnFopUaHKjBdVqUvrrtfkvhjV7q45B1obHUBB67hvrLinwu/vnioa
7aQxLiPgWekRcN+kAgM5e/0cK4sqiNaCHIWVXKPlzAnS84uJvFh2T4uj06TBcvKYGpHBOeIVCj28
AQ/I5hq4IrIKcHr8V3WdnF3BvV9hSejuOAjc6fdv2pGiRmgdhnw4XAE+Gq1yPQtWh9WX/IkenCIV
AdQR1cgHjyNczvX8H+nJFWgRY9oBAkT/+1jqf/y8An3tkQbvpxgDjciQcVYCwmx4URDSvKJX56+o
cyo04jfSd1Tx+B5pynHPvKC7Jp7J35AvA+DSVtG2Y7MQDfF13lxLeuJPtgH2iA9G387s1XJuQb5p
+RI/Qo5GiZAQJwZDz608JnpqitoOfKhuTEtK6WFJDYrnfvYFPaXrRtStPaJTzLJ+txJPJ187zCD4
FiGeJQyiEEzx2bGpKc2ZK6SnBMMA2vVrgxIAZjFjN+CRctlEsJp1e4eWMW6vwnSMw7QcMYEwf7kG
TxROGW+oJdGi5Ytnr1QDvXqv/hX45/dbpeyX5KBRhERZWzwoN6syKKttpznG04bcwG+TByjBFN0x
906T+9OMQcYQUqLVK+aqmAZ04xnC3pPUjYBbxCd1vw62pE5m9fZKdrlVYnyI5odrJnnVT4bKjE44
7Tv9/osoZMKB6ZdwEWLAaiJ43X+CWDjwFg+31BKGR+xgkIBKqe7OFSiOB5jH01ueGcDyHY+umP3n
zSiVui/gZzLcL4peFRU1BfRPOLnCTEpWr8SIFo03PwQKqwATOqdg3i29ydb0sgn66wyKTHpwoikT
MoBknHf1xrotDWX/cGMAUPrHcaUBhPLpvadV3+wWIuExv9DEKwGLcA2K8OMqvNMHkTqcZv/A9PZ6
ZFJaZN6Lxr/lC0AUkgTliHiEyS5eYWR0Rb7Tz+jpAdrh0Zdnrxi0Y/jsNRafzlECx+mkCgW+zgNc
1XmiNYaGgr8ErVfsbZegESq8kIXZVl+j0nDgWfPE/SqSysJ4zod6xCeGf3xraNIWpQKiWb+yfXKo
W6+EoquA1uSG4k/hDqmHlr2Ps2WoBEiQ6d2d9xl0RG5nkPBRM0QtXjVtcTWT8AVWYdMx/eiKBcvZ
YtgUWVEB6PfEvyVg88b4Q7cN/8pvQXmV7Z1h1qk9LXi8fJHA4hKFx1UO2ZfAdx74FNUY9Lve2XJO
vwEEdjKSwNorfEwYC4KX3MxkrzVa+h6Rj2pmoQb+7jjYwD1ZEWbACa9OCin4I/pAMIrETZOBYuyr
LVVTTgtrm4GhNIIPVBum+DDURpKQwgOCYnTQRT2iatCwtxPZtIKtLsKDYw728TghE9sEVTYTpRvy
qSI/ALybB6vP4uc3gF/AT2FL6x2GmOIiZZAUaMV6UJmrj9GzvrIl087T+/hg1lWCkaLei+NYIZtT
wKtdqzkmAu0mXDdtDQcJQ2mfUZ1hq5ATYoB5JcnxONodt7CK2zXYJaR12CwsPpqpiPaCfdeMbNoa
uUc54PQYqMKiqlCHF8oDsSvPWwEsiAWykNmuhUvi/klBFG1gEAXHL7oiN3YbE5lIhpmNy00a/5qp
2a6MjgwkyYO91vznMwGszoSDj1VYinQoBdcaPu1M8FWzRQLAT8qTMXcRHWZ5WRArZ+JOrRv2lTs5
Q6o/Y+MfNJokI1WTSQsglGj6HlsSu1Zzit1jswhDQWIODZ6WopgHs4fqLlplqCRUhlRqmPdRRyD5
k1hG75ZYel1m9BEKskgxkKEVTKPgZ4SVN3o8EkpjVbfY7R3RBXkzpbIaG5QPeFKTB29SAO2YsLuY
4ozM76m/Q3t9A4+kzhgSDVFhwA0M6GFjgnCh+stV70FrlNoITgXGy/NMuHloZgz3uAXHXhV1+Ftw
javtqxUwRU7NNqrc8C1u1C171U4JDDCsYQrm266pYhLngqIqHoTJJcB5DZr6ZCCjbcEu4W5OlKht
OiupU2BSUwcyRPvTv17dDDUmVT9fJTsl4ERw/dSaD5m6Pfw0V5M7yL+DfRy8UJ+WEG3ZR+lM3qNd
89xVElE8oKr/wLL37qsDoIziX/3k7qkm2+X4VXSPaPCDPHOy8X2P0W1ULfPSPE0LvtlkxpiBAEH7
6j2dUdqf5xovKMMgqATK8QrXJenNrW0z7Td6c5dRBXv/NTJB+jITgBJbFd3SESLiec0bgc0EKXKQ
4/5lzYywgYZfPZuVJmpRMVBcOtJG/KtRAqXeezKnt35Elx2hH5SCGj98OHSWaPSiAHGfZKMiSxIY
y/3IOFityhR/Zh/963LrmnxytbdtoWBFTbWd9d/hxX+MpGKzpgaLrEzZq1GjXp5v1jM8hPyxXzNN
4smfmfcMU+Ck6ATtusfZA6Rxt71DA+E1fpU1d8woor73ctOk//p0jWnNSju11QmvP7wm/qlB7jrv
VJjyNB9UPwXrQmbH8MzK7x4s4Sm1PoXefW66RVCjUIDBeqIUy4Q2tAcqt5a5Sj+zYzEoScvjdfy7
8bL9eVvlNxr6ldW10LppDJkGm537Pt81OZRRAr+VrUapXwCjsaBMASsR3Orb3p0jwJnbXfN4a79A
TSWEjsGRqPvUPbetc+rwHoW0ZhUvzdvTuVAIvgQ10y+9u0WQAbSq6JRXV1uC0Kp7hlne/nyiRnQg
hatS1q0grYbm2fhS9U6prhZFhHKfyAKIw6dXAv6WeMWwFGWdedegpf10Cu+mUZowVzlITFvgu+LZ
q9XtZO5u9lZ5BWSfNOdESxihSFAyp35KX1vL1OTnIT287dv+L/urQkdfveKNzoJZdw+ndgbP8GAZ
T/t5/2GgFkmYVKv35vBoeneG0SHLiGhl9HzatwljsrOiILHnp01VG8tF0cc/rY+sGtJ0fUaWnEZM
SAp3T2mAwosAsPxXQLLff8U9c5gwh2PbiVOn9p7CYnmYBEa9lZzMq26tTpBM79arX+pgZ95I1oGS
ZrSbAe+6RC0Loa6ndSGdI7HkhhSxLoPHx0kIz4pW4+xXHgHdj0u4J/jAeWwIS1nk4gqNFrv6sTLu
BMTsZNcHYnqZHDfddw/d35K7Ldp28lNaXAz/hSgAYUYPeVG70dI8PHQ1R7xrsvU/iLgURldyt2RU
A3SBIWyua7Szhvu3mzJDPBtcCZIdKjUAUQHZMqjKbTXGyJwVm7tLv9L9xA+QjkUfW1F1MU409x4h
+uG0SXHJJQRN6+XW6XfBSJVP3cl4zgq8it1y1GhAkb22D73KwTMLzp15Wt297dyPzVrn16xbNjpV
z4m9P9n95+S+fIdJNdi3jtdeaXQqtqtV57a+V4ITEwlM6928VKw3INYX83Oci/+CvVUhmqal5hoU
Sbp7miXR/hUM3lYzm5UNr/RuGQ/vsvPvTy9JnN0RNsPoBK6w9WxfL06hvwAWblhZxz4SHJj2xxzM
E+cAXopwGFeHwC4BQM0yDcc9Vd3TvPvethvIAtxtA1cK7uUyzdwnUhqTxzKlnYzcIcKgxUESwEde
bFb3dt0/3G22S/Gn+JvcbSbp9Z4g96ZpjCRIS0/66BR5TGvxuiFJeE8oyBmbhup2kcSN5AwBNuCv
ZBbzX5Pe824I1tjbt+aZu6OXiIDMrb94dmmVUU+6wW6aY3yxHlbHtbj8MuDq7r5VmWycwtPawc2q
WB84lMvsjtbeiyWjkv+3v1rby5jc4TN7HAa38nALyKZVWhzZh+ER+Efr3LssXrUwCYaGOzsvtgZ0
72Gj02Da0nGCuNG2+YKwcaV/285OyhXuNIoYeGk4xnRXWxXfXtq5a9RpB2tz3iK4x9wdzFJtld3a
n5K/e4X18+p6jt6X4DSPakb7WAvNbqW+BG7+uMXFVengJgeGd5dtk5k2jU7xQRZwa1WOXT4Vm3et
rmrz1vVK8bAxMBrdx6l3xMUbFj9ImlLqV/200Kv2K3v73JaJOfiXv2w7qVKyPJz77xsja0t+NVsd
604Cqh0ayqrY0NyUGcwZwK7HN4v3sErXOi1X71lytvQ6y5+oBCuo1DfP0Kbe5mLPIBy73L+VOcub
0bWy+jQm1UPmVQZHGK2NaFv8KYPjzFbZVayupLJqHDcOSQgq5cdhkYrfs7fjBmk/j4rBFRDt3C7e
3Tfpx542FUn4pn8CxBB8YnMIVYj6WYcsEmQNw3aX4K4ndSBRjCPrVXpXGsKIjzKwRRn9GoNFpKUc
8wUnU6MSVGURA//yU3Y0QK/aJMih/BkEMQVwpIXRSmzhQQX3GlAWHozAiOHkyy6NE9+ABdFC5Y1m
DsKK3wb3AMZKa+9KBK4FhwYGflM9TM1Iw92MadtJvlYsD3GOoAmSt5quAwVr0Ed4F2XkDMUgnLqF
sHiH9kLiOaiT0Sz5EdpMbbvBX5My+jjs08R/04QGNOUK9SsNHlD/A4kIiq+DrpE6Ft4NEUtNNtEF
cg9i7wi0Nlc3UR8nGkdlSpLbbkBdkpdXNnp4/Mtccb7l1uePQ4WqD69exluavhRF3TQukiybuF2r
Nr2yxEf3RSVib2nQVJGzN943O4/O/fcWZ1SqxneoLRv7gMz7+FNqNkClbL0q+CYmFzW8z7NJkLIl
odg5RAxva9vP7NfZSkDp1+xslFCGZ4cSIpKm8QST/9F0XkuqI0sU/SJFIAQIXkteSAjvXgjUeO/k
+PpZyYmJE3PvzOluGqRSVebObTiJVbNp1Sg5T95bxxaK3bDBvQDC4kXTCqQj1nnmZxQw+G9EHx6e
p/XI1anpXJkSwnnFQDF5RBeCEPkaeTNx86DuFb/Tfv2tcHzh5x4dtafHQbeODPqlzLOb1Tz+huAm
RJaocU4BEoqWl+2SU67sW8drzjEbQlPUigyMErDc4fPwBM6eNxTn3QpmRLcptN+98yGqcn5kCAP5
5qKytlVCONqRcLP6DPVz1GkOD30MbL7QiF/qPHyxMT7JrAVOir+mMhoo7fKUCKVKc6A2tWMS0vsH
etvFedYcryaUNXa17BzpkY/DJ3dmjr0Nm6TaaNHH9GrdyWfYcjFTp8qsaMAxvnE74yZdARi7bplH
75kBR/sr3eme4jMZMZvm+O7f6QqOAdeoATnqyhBlhxhHPVlPERvCZ4ladT86xLfSa1X2nVrTx9Ss
Bh0gF1JLm4HFGVlOE6ceGCQYlEVvPjvmdyEIvHVdt85+w6tDq0DqU6T64jI/Mo9hV/sr/6B6HD6e
kRGRdXj7raZCUoEXAb1zE/B4wrwCDiig2Cf8IKYad6JLQ7WrH6mQfb+NCyjKhE7S4gGBH6SOo7Jl
US5rlJKG0hcrp+QsIkILoaFpcUuQvjd2j34xzCb4pzCyZzD3vNqfVfidn3srxLRWargvTinX8N8N
gD4KaU+bV/gr3NgApw9QB7fhlA2/+bC/XZWct5gCb3JTadBIG8olhhhWp3B8KAeMfgmSxWqCl2Xw
DPQEpaDxYmK4uUw4vIp0ZfhVTVnmybP2wq5QOPXRP0AUcXbQSocHzzza5UMVDEe3ZnA42WbDbg2/
J8fQgtJ0TnEnMPubN5UXfkhkHiGpEtprxh4Gzyc97a1P3GTy2i1Jr9taGdFYNDUzv0qvT6fWheiL
gtq9UnGDHnpwZ2HwFU4+u/FuXGYlBCJCFjuSif1wKNhaAF0Seto42++YEc9HuXmaUgvqd/sGq8N6
Peg4Xb1MtEmLggGpbV01kFNd2UVy7sDeflJovO0C9dFldql7183r6+i7ZkUYJucsscCJvnLqq/h7
RwSM2DghChmh6fsP8emmFXVKB9+YttTj+/4TSIvIi0OPk/TrVTp7cT3zTlD+wbP/HtPG04Zm0eq2
8De3Mow4IIk8rXrdxm+wbe03+RsycFipa3JwjLOC8oK7p8514+Go2OUzYF+vMbshSJ+wtZVAQ4qb
tIdofEKJ6ZtQmyX57zvOoxW0Q1cfae6KQdDdblxVo7JPkHwHDVa+PB9wwLVEd3NiUKIXBBskNadx
FT7ISNRJ3vryJPVWtI9DePnkhr+9MtXHzbr64kDx114WqHAOUWvSgVnzEd/dFjTkhuLeNWaV32Xh
d82PvULhHZeGKD65/A6bcDdstd2QtrANOuteSb4atBk/M9GGUlZbvjoM6Q8fkJfWtJRo18g0rPuw
gLl9fuKXmk9G+aAIGlGj28ipg7BmxpgRqBm+qqmS0seGFMz1gUyRkNw2Z9ud8f2fyblBdgZKw6Y+
zuYPBEuDs+YBux+falsH0MA+HOy7VoIB1EuVlarGMmLaMAL9Rwl186NzcBwLWlKI/yQp0uFn0ojW
F3IvVnhkVNT6VufGotQBr4xwlVkLbVC9fGOgw2ZHt2a1DQlm0V9WwRz23T+jN8Z1CUaHl8/0WVN3
Hhx3KB0Inu8/EYkV5AaHnTU04czlUKIjoDAwRV1ivza16cp7f9UrOCzKjXju1ZJTSz04LblffyW+
mSixPl6rdDvL5hcN56/uAnL1wJeNsAZ102PxEsjy+pJ5b5V4Wdf8Uy3wQsbGQMSXUWve2HuP3g1R
C6QdFt/FP3IoZ1GzxQHfK+veBUHEe1AYdhkXowOlG89Wx7p9nUevuf2ihRzmazLP8Hnjidu2nhQP
5dKyRLoX1RCYcTXI6B6thsZDdfrPkY52BjMJ7eyfhnfbBMO5qcPdYqRUwwGSb78nOIrb1ObHhC1/
m21Owwf1xKuicniD+wbnt0/xi/8H+17YiE7LT2xMqBroN069uulXq/Bw88C4Tcmc5SFvglA2HR1j
8UfMAc/CFJr8pJGy44ECHJEBY7xGq3OgC2dBI247hAa1JcmJcINsfXGY8OlGRZrjfKapy+SabN5E
yPsFCCgaKwRdH/s53Q/L8ReZUX148+o3Kid9cbQbM95jb/9QrB/R1joQd04YpBaqvucIodOO+ayj
e83+vlW4XrzWX6s+PzAC1hgA4IfQ6zXc0x7OTgaTB3dIOhGwDfImbbqLl+JL7bvqNYv1Y11jkn+O
7hm+pe0VRQfLxNVeZ7USBjigBS5N3Bb2oncwKTZXm8r0iJ/zcYZC/+OuYmiEAz7/cn8OG8v9y31C
y3OfgJUnniEvu9tfrB90R4dVop4IZO9wKhAsQDJQPqfJlaPUDD9t51R3Bzhh8hFF7n8q0Wyshhts
ik9WDZBAjlGuNxdQAWoBYm1h8rmU6fzF6OgW6Y0ZotKYz8SNL7tAS7PDOvASYRVbKUKfScXinDRB
5kaj2uxMMcc2udNsv7uB6gG9LBUeiQD28MXmJrxdeTsnB3WGuZ1k7MnbLFhB5mbHgPWAqlF9SuCy
BpzTkgL3iXfBackvGSKIk0vDtKDLy/zkeVL/7injoWq65pZb94j3Lvk8ou1CBuMh5BVWSffZ1TYQ
Ma9qANCWqc59+WlaXwxMV3SM3MInffa38nad/vTt4+MyOQSUg+CCxG6eUeeD9WDd8XTZfBYsYu2K
X1YJGl5PhLNnfAGCqwXxVvQj/a8qGhJYyYyVRKobcDxz63GS4x01FC+bzxuSMrTBQ0ybLu4Xj50M
cV7QX5dGZR3aFqdcHrYUredildzWFJ2cWLu6zVrVENBbR1bfn95Ga/8x6Z97lajSjfF3Cres3ZVG
oZb6RXcn1utU2K3edYY1/sm6lW5hHQlCxYuLOvcLPkqYqAaifRtTterAWpDzC7JMkanzO9R+NqUk
R6NFj2Rd7/ZG2wxOVK3WrckJRBU/GB2Tkl1fngD87tl0zgkmrC7Qi3itt7nH8EyS3aiVYvR9ignM
Jbn9bCPfflj12RnCrrCIR6ftBf9RjeMURhUEFeQwF9QI6pVbKN3SAHDrPBArphrkGvUZLxu7Wx+Z
AoQPvrfhNSVzUhjMuQ1nnP9BkHxH2r95flWdkaqqdSQ6WYhTBYxiJOXRm3Yr6hotodnsDrh8iOqb
VxuhekTbi5PBuqMe45hf3yFJVEzmhJnf9k5jHYnEXDesZeWk3w91asC7hTd1171H9IHf8ejRBczL
uX1+qenB809bWFE1RcWN28uRbxQ1bdFLstiYUWhRT9jIxHR43cjXmkGGLrUeT2llKAi4C9NOjrmP
DbtpMnpS4u2w9mf+N6m1sYM/2i/kXMXHmpycUyiZBfJYjqi5wkZ35B/C0SGjJfU7GjsrOi0oUQTF
4BAUAfSxED/T38OXO48p2vLFdwfcQ1nkdzUX7DnoJE3kRt/fY6AlJtIs50PJJb2l5vXemycQzvdq
M/AUahXK6RAKJZGAb2gFjKoJqa8JX8EdV6IAYIj3gectmsiHmCYEw71Hv38Q4+/9FheS2gXe2o+2
tj1+bJ4WrdfS4IsQKAfhkk5Azvt+fVws3uKJVGUW3VtweDFjKR4xbH/J+vpbhGVpFx+Mig/DF2km
ErR1JmRnb+H87lk+/jiO85r28AQJAc0lx6pu93jY/vQelRIjG7Vo7o7jaAWrLG4ycziPr2CSbx5E
QDZcP8YEQoA5PRma06dTMKKMJ6RA4H92TyfPnaYZVV0oht+284DGZJegpdvbhTSJ71ILNdPuQPN1
1lkg7sq0qTb7HBuePD00zpzFF6tkhIozlt1GkVxAV7zzuCqnMS/r4YIzdv3C6B5zl03buvt6ONsT
YNOh0NKW1Be/770DCArxuG6fqZF2RRZevs7iuMCZ5M7F+E7DdYulgVu9iPhyRk1lREBAyuMKtjAB
yPU4UrovGO/t+QIUDG+di6r9lRz2FAARbSN1zdXOAlrav1CGIaMWx4yjU5f16CdfyKY01a233bZQ
7CmOf6LAObG386fSo5qzLHY8K+eewUOB3k92HRMeH9ApSSC7BzSuPo3oo+0cwm/d/bQj8IQMsjab
mXUn5/o4n6y1Xa2unn1DTExGVfrariC8+Vpf64uamnBa3WlKCBkPIRDx0av37n6HCOcxfaJkLAxW
Pfrn0pssmNECKnFeEQPsnBL4MgETJqgJYJ9oJSH96s0QmOp+crwr+L39eTjQ0YbJmJEjY0oma68D
mwWt/cP0Wkg3SHjHPYeHGKpEAwL6FS8zGQGfgB+sIz4CFs4cf69di8w6qayoVoiqr+MDhcGD+nyd
A0gWPJODVwRM1TCjycY9ETX6XAJvY/RXL2Qgu9H6SIloAGhRFoafs2qkT7j7FmAyW4J3hpF4I8S3
Sxk1KiR6oUkgCnXl/mjndGBORjNAgVN0POfdn7AkpI6ibTHgV7IdibdQptDx3abNgUe1W/01aa07
VDH1OVlt/DAlfiyHz4dkqUP4PrpPuxbAjckB4PjwvaAPRXJhhEYbtNK+jz/5cMFTYNRp4e7ID9p2
L+uP6n4++Fi9g9/ciTP8Hj8S7inC+R0MhMqmOKVwC3aH5T0hjIHntreH5DBlDdIA3F+xBq6pzE/a
Zsf3MOWBvwIOkavFU4vFF/7RtnE8yIej22DUeLOTAix5pxavWkhYS7IrWA+bTXe1T4zMmSLs7Iw3
Vdu9p0250iem0w0R70+/m3lFYSEEWBZkX55DkIxjF7FPBvFTVnCL1uYWYAJAvq8zaFstlKiqFFhA
hLkjAO8zfT6RChJ3B3mEnFKnXht+9ghWKw68efMa5hiUWbQDVOqPwXdinJ2wrrH1HNR1tMvS1nDl
nGdlH7ir2c3dWniddjDTKNgU6SPLRemtBbf8TClazDNMmBI3BnXEgwql4y1lXnuXKbssz2zL+Qoq
sbcKDnwsPIQciaZFFYWi6UUnR5jtBxbFMbzSQ41XQZFzY3NY3+LSdoYTed+jzGnvspuzvH9VfJob
9he/2QgFdLTHH7PuuEK0vMPkFOp38+4wiyHDE+UAxdn4hWqBiZjdQNjTtLybPyvm0YWzdHDosZO1
1QEVgNtrgCs8ba8JR0XMtuBrukIuOS3gWo7f3hjSlTyaqqV5GpHBQr2CQkCeBSW1CUO88GAwVwVO
Jq0iLGV+jP3GVQU6J9b4I4jycx8yVCNR9K/Wb0U4phIZCPibnGy3mAip7zhghj2+jcj3+qrrktIA
xw91y+HjFtNHFi4hfQbjZ8yh7n4isMDcxg6AkuLmFF9i0Y0D/50dkZYLUbsNEDV/7oTYfO4tk6qH
3IB3DAjWglwY3oEmuCGGnSyfkPUFt+rifpAas8foMrqAID5GvAtCLYRd+dWgjyEcHnHYnoMOIEO/
cIzK7agXvmdYZ+M4cEF9LbAUgsIh5VU2AINABFy3H2+7w2CwpZZNKZU6Xfe+t1I8kqlE+Iw2IJZK
AqRNgEIq/oUZCp1YXFJZnyLnq024A5AF22yHUAasYsJqwt2Jd4Nmk2kJL/vzpRbiBzzT7bDsDlNZ
X7riO8eia+Wj/JbixXaHTAu30AjRvv4YQeBa1iNhrS2vZCvrKVMlCSjHVN67Dh5kDLSQyRs1uEE5
MbbqBmHqw//nG9GC4h/DpNC6YzyAXrK4hqsdteTRwcQGwxS/9sVZn6VTneB8tAvLDdySae7FfXD3
k/e2dreKUjXkugo9yWcYHT9S4fIJUxPrm25HcWOXzJIuI3a8oazMi52zOoBt880XTW0NBxDrg6wS
IYFIC4xx035hfiBuDbXwuL4cnEPTodpaHhY1ducX3Kb2muHKewhMmfPuV6V9H2oMgnJvhfnMx0kM
nq/TnwYkWbMBIuFHwtWlpqQBAb248PcU2dYD7oT6gAEB3PFuUlk3UC/s54mD7M5IHeoojFCalnJI
ogpbhAFwWreOTWvbCBoLaESJxJAU2/T0l96Xwtsmx72wGFFjrINzMeQ5ociFJV6D+bY+4xyMJ0wO
er8o1f51DhJjOmXm8iY0Ht9cJtgyJL7Td3dP6XC/7by61IrmyoKWDaAqnvYZaQAMETj6uPV4pULe
oL2z6gwORCrIXwfPMMXbdO+f94qLZBeas9TmrwAY+tHxOtQZDeKr+G3KxGMX/QaiqzCtQ5GZZANc
ShaaSp5hnb3FobXp37kznnDtl+xlazoHGpHlOLkuhUtW4/H/qYb3QsjFxEtDMQRcLYrt952VVoKl
jpin0qqYWGPwWbja8Hrt6/aNPem5g95oCJ2mf9w7tREcyg2yXKpw+ImwuV52tO9/pk4VnVRnio+B
drdW6fFiGdAe7btbHMHe6rCmWNKDtluLzn2c69Rjyng9jtR6xEHSEfCRFhg1IWJNmulB77rRL8Q/
tv3RG0/OltVKz3a4ajPOOs/p/wEjKVxvXk66F0f3ueX98peO7jlhYLoHM7DAhZDyeXQG9nk+Man4
GgzCjF1FGgUFJqXDW5IiSs3pYYDR61BXZ0Gb+vaBIRtW1eGt5uSDd9LwM3QoVgMWJQDUbvNdANSj
XdOC65kzmPgNZ/KNQ/NrHd829ul7cenT4REYfHBAiCpYV2RJr1+95n7eQSFtMOi9KTpkDvzK3ff3
/fafxJRBp6woqMwrLpLmQNwjc4aQMXPi+U3jkonvHudtQRVuzx7vIVsOaYIUM7rVmldfl2FaFYT+
0x/4Hw+MmEbawTnD/kd3+e6uqCbBhXQ4uQ5EFIoa48oEkZr+LmNCmccBlH2twxC/MVAe2CsoAERI
Yob7xervHgAOib7wDJ2sIaw6fke7hxSrW/X3J6dBlgRvUId9pHvHPvU365Jy6PzgRuznoxrykC35
ZjIsE/+TMw/VzGCegfYXNxX8BNQZu5u69X5Q5AaarwfNcXOj36zpOwQYocHeHde5PXf1KCFt/oiU
aBm/okfE8HnXHOEj2pr39On6YzUno5dHyymV0RNwpL58IL26BRxUWAag3Bl0B6MrQ9UTmcBUnF3G
bi7Nxdpciy7uLXXc0x1RtId3JsCqAzuRKTzyemtyY7xq7hPGiAwT74uws9NB6I+KAnBib4rKzkxF
plZ6n9E+U7vbHb8CH6sPnkHvtHZ65IfdmXgT0ieRMXho0ir8thYS6ilXYCDhkgnRGmUaqHOjf0lP
pMvkTr/ov91IW0bVHe6DvTi80WbCh2GaPmNZM8rVwjWxuPeot0DLzN0EQ12/6TLefrPN0meQQLoy
iQpgVr3HcAVVzi8oMyt2gqaTwSrDik3BXMkfFlN58u2BG1RGthIhnkKovhZKgq6QOkrCljTEcazj
rsGIZoiwcI+5oQ7mAk8ckh87yPh4VeOzM/S00xxRMDTqMIpEPnqkBmbo+8a7HwqcWP8aph1BLj1a
mYYitgBtWjhO+EPWdvuHvbuEevyxjOkHwrUb5svzPNRBm+x84EwuwwyaCE3GxpheDXIq+VASVnu6
2BVNHop1o2V94dbgnZVe7ZdI5y40OOECHgIbmcHHRZe6YNl0wObOriA9YDbcJGpLGVPs9JNziX26
kysMyhpPNblkrGlVMGt3zyEV1oDdPeHQg90TlMAl+3WGR75zG1fOEjojoX6Q+7atjlW9VYW8Qp3v
ToUs7+7lwWucB++Wqym36qEWOA8MH+I5SuqZkJAA9t1tn9Ma5/ajCVmY/d0YX9q+9nfEw3Bae1ra
C9+JSzUqakGjsOt4ZKGHa7/cy8uu6yFOKcwtnIztAsHio6Dq79I7iCFZDgxDhT83ccnq+KUHqrx7
+5v9wwGLA2T1MAOYIhD8zl88ZBVD6HDeZMtQlMZ5g/8v916TYioHSmqE4uRXWUs0glyFPiu49INO
byyH94VBtguTmlJwPY8RunX8OMHhwmlGSXwbc+2wB8I9+rJr0MA+LsIurVkGgnLTrV8x6m9Hz1P6
xRNEZZm67fSX0gaL8I0iVbd6aJavZKFlE5FNcjg5ai3KyErxqBIZaISLlwOTDPHEcEjZPMQR1n4x
dt1Sy0P8P0PbiFRvEF5tiR4WrjiuDot+fZOxNIkSIruPfnswsnpw6CPx+y19qg9EyFfkOYIW7R3s
Jy7IJxiTp2Vg+K58GsfRBqjxXhe7HMyYu8BUXj5tNkdhF2OOpxDEoGyjz+HHtPlxiF73/bBYKbHG
cek+eRbto8kWYdV719QkHclCoHjFzD/fUAArc/6eCpr4ok4TGdeyBtEb278X1Z4QkIthoimQfEpl
OhzExWMK0TsQNVwztjtm+WO+RWrhzvy0icEZ7YF/tX3czaYUyZeGderXKDHSVORQevd8FsdxcFMi
6Qgb1gELrZzn2Tdr0VN9WRGUFhz3OJ4cri5sh+WSljtOml2Jjcr76RXZ5rGbFBOq0e6Hgs+IEnO+
/4rE74azQg4jwTUTHZmh/iJbR3Z9k1Aylk9kKi0pXxDwVxXLrbLwfu2C4bft9apLrnvhb1q9Gmry
e0gKq4ZDXa3Xvnj1i11wIvETOdzfNg9K0VJwHi5jA58asLhxO2xnQ6OiFAaJcmuWCfjjdVuTzYDM
bTnafWDMblzKhTZRUuFR9oT4ndyQ0UHMFllAembbx28Ym3qxL2yOsoPVTDKngX3agfJ8J5fiNa56
KVALphxBchmdMTTO+0mdsOleNs2mywu3NN9wXbdQmcU6TsHZUwA2sNrOA6nYML6yOyskPVfgP0F7
XNqt8YrswyMGpETsIg2450EDvvMFwYchHulZ4dX6YELs2/7TWmUQlvcx1EGOmuTqt2+O+faXr4ha
3usSAOeHbTgzRwlAG/n+oDliu6h8ACw8E3zS18J6XfUYaO4WPX80QBdqgscQWfSyf/OTs8J1TVZi
viHPEYT6ic6xiZvKF7XQOXzmdhKTpNBM2t7yiQeghAnRex1L2SNsc3Ze0tiuiCZgPEFl65LkYzVY
0TzY2IdAxLJfzYRryMUQBFp0hIc5Ow1T/+4XKeIvBALBifqs3CVuQFBobDYkPulR3czYpPI60eaR
qs0vbIAJqiuzRBxSfw3huW0vDdpOfoZIHwbM8sd0+Q92tHKTpqzY33YGZ5aHbW6L2Qxe+NjCcD8e
SZphI6CrKk55vchNkwDyfOBihhxP6ywF/tj2nMVk42GA8tGW9ZMY2ORJLluzOxYlFb1XOrxKJ8Hz
xn0LJSAb9VzH6tO+eUT/iBJre5uJupQZFZ+M64xchHeGoQbwgsgWWF9nuiokICP5KX6gw0/BSKVv
ZYiNa4GbrEKebMnuofnj96btdSqvJaJADN/QtOiprLHftcbeuYhxBgVQeMIgAj2Rm/KswEbYYpCh
umNaab4XTYAbZ5Yd28hWHlhAiboPRau1RQogOgGRdeVYRzjVXIthYPYv3SCuhQjj56UbsyreXPRE
LjNjWJyNGMId/sQ1qIxgKgHsiw6YR7pizLA8jV/s6tiyyNlDC7pccqawx9AkU6SAKjn1MCZXIwHH
YdpRWWimE/wlMbrDiZb+CinOMr6MY3YdXpqejKESyh3RG1/68u8m/8yvCLclnmse4x5B1AXG4xKs
tkywpfpy1bWelEXDQFSfyO6Gcg4JPPCmu+aKcrYhxYv7Q+8TDkFyRCQpt4k16wdjshoY2GM0UTlx
knniIMq6uu/+mQb8fi1XBf9exUkJzcoTuKwzyna3aHWxP8z8OCHaFo5DUMq+MKeP6j7lMv0d+rp7
hML1zxCjsuw5ZqY2yWUwvCRXzBwdsLqD/nMJeBXxdTQYdpauxrRxlLt7JDbudEMdMDVGcMLiRyRi
d65yzFuk5mZ/bi8PQQbhWemjU/Q8WJpfJscdIyRDVQyWCReDrIhvJNJ7QACaVvnsXfn0bbu9AYZ+
pb+cd0YpSFWPsZijGSnXI5Ri2OjeQ1HHIHlRCZy1Iaw5tsB89tT8huavcudC8FHaqbFmb7jtSFH6
itCHYEB2sF/pJz0k5ew5eS7zsQYItvhsTAiED5ATs8tD8CH4TPffMSoSNMtPlmst/gacZt0aQi0R
YJFVm64WJzZttK9lt4DRlrLXzK6D6+DFrsLpigZMVgmmk39kb6aExxBzOHrGY6hYQ+LS+sslNpR4
9Sg+19OKz7gPTOc8K0OMEOH4SfPDIKHqdVRXzBC/bvLjewF7HJIiZH/FjxhoAwn3hfHU2232HjRf
TaptyVPUu29Mxwn66JJIC8V0+JyMkWHhILMV/MPYq4cvF5V+Ht492TjH8EbjRRgIA2G0YJnXGa4o
dZABUXnXRsLT1XffEFUm+JiPEXV0JTiLh1f3TumTJn2nDWpd8BL6x+GXCwd+g1k4TRmIBJk6tV5h
PQhga6Hs0+3V4hruu3r6Te+TDogt24fpHNJq80oLJDhNRtGP3XfwHZbhG8UTuqjkxYwRYySsLnHy
SOtMrkA0s0XFjDtinDaT/fDyHMH07vTq7CYgwRP43YSo2sYgDw/rfcB/tIJaod5b3uATA3oaQfRR
+DBZuO7jA15Zxd/nYtcN+wFvYGNg2gYRNb1u66ZT0wKMBJwvDL0FlwpN0ekeHCtvv8Ra+44eGIOS
v9bc5PFAQQWhdHGeQ5L4rht/mHSbgw5vAtkyG9iEkdOwE374yjXaQ1Dd7cfvKN/lTM/ml+kDcuq5
/9ntAQTD45ipndPalOTCwrLISPPkEWF4VtK4l07U9BxGfw9lPQMNUKPEcr50GviUk3whSlFxRSrQ
lf5FjPAvab8f1XD87/VaLlRrq66Yi5VEw1+W+fY5utrtGQNFssqtN3FllLjrB1Gj5AnCcMf5qubS
zUKhp+OFhc6WwhepxWnmxUuegb0wgQ/OIx5RM0te3AG28eTdp9sSqykobEw522xTFX6+BXFS7JY9
Bu64xYHdcvpABmVBYomLTZ8QoPHhaVivQGopA9hbdgp2fMmrlPOYoDIYck6DEzlhr8/ttidMB0jI
H+z2CmdpU2ZefQ4calnONOAr6NWcX5QIOifr02OOQBVx5W9SfITldVOx5Tn2OHXwe346evJxxWVW
TDAkM/eD1yfQAmpEvNA5XcQW4UEzV7MOfUpG0qOyqXj5rXgnGKga8wfHD/ANbqvw4D2xjEbh4Gtd
cThtqiqUWnYOQsdpCTxIFUm+2hnUWxyH5DNw+DBdhAUgcMj0Qn6BuGy8IT7IB5YGiVQZRKCJeLmD
wiMplGvyr1xh/wCPf5H7y7/xE5AhYOj9c0OWsTXvkx8qevhgyglPO0/lI0esE2B4HXPs/TvoAHrp
LqD9cNgkv8KfnFAgYOvcu/bk5cWjTw5bGIPYHErAqJSOldySQWkfe6expDIKWwGyG6ev+KXJ90Nv
tn5GMxTXWKRYU7EW+brz2O927E1X7mXMzjmPYZVXNKYDG+8cmDiSfC4+pvQj4l/TxblaAEIgLt8a
kRWSKWLR93YHJAXG9o94DogILLeDm3VPwdhwN5lzL7mDwNgZDr6wDeETQPXpMhNjSs3Xuxt/RDol
1nQjazfA3m7kj0LGggTXUNU+PAZltKx2AZxj+9baIibdHzG1s3YgTJmEJrsZv+efa2o3szbf/sGj
b36HmxYsFHEavvPXTT7GcTblk2VM1bpQP8R4hWEcwzVxGcZS7+Jt7rNrWigzMPr8F5wnDXdWHHEx
DvfozkTjteMSyTU4xJJPUOCcRdRKxUnB64u3wg70kgvy4jIgI1QN/0WkRmcKPgbXSHyEQAV98bPZ
YKRywuaVb9YC3LcYLKnGQOzPMyXWfzCY/boHq6h06xLChVrsa1OfLvHagc50ija7gaHc9/Dfowpy
H/GVn2eI2U2oos251NF1KjIwq6mwdmTh/CLHyJeTRdyQ7Dm8gLkJUlgECb0Dvw9iqWSFLuMT4HYM
QZEaeqg8D6kLw7uxOK7AieyjMmfqxNDE7uA8+WZpi0MHGwiFRjK37e49HTwsHJGghuJ8CGA17/qj
SQ9TQQbNu9HLYt8rnUVoMVZVI2cR9T8qUg6ef7IZyG2iwBcbL1yNhrTr1H9xPE5jWmXeV4IN2Pit
VtOUvYUaRboZCmMsQootZhvMgKTS6/exT91Ks/1lUiH+auEtBGQMYGZl9pPNcrFe6BATn1HplA7c
BygbizYYtRN5DHdk0kS3c/W2fzOwvpXPi0hx+eQr24uCMbJnn4+GwTCKGD4HiC9CJ+ojFcQtsPG7
Qimlfu/nv7P3xWQ9yX/VcWwElHYft/yjwa6HGQ8ue+pmDlctZi1tfBD8hzUKLX8zRVn0u3nV9Pqr
jmWryOf3qQzTNG5ZksoOK/sKqvoQuIp3d5cxE8J38eMYM/DsplIuX5nKiomIBKJQhNEacDyT/Dti
jFcgl8+Z6aBBl/qYotpgz6YBY1uU6b7MsXnkup0FEwCXzQHf54PCjnLAvB1KCEQiMVfmvf++lnUL
EFYI6zIvuFkXpC4mduknyCfixTWdzn0fvEMicaAHarhNipu6JFTKE4FpPnRiA4kjbBOxosSBfDym
lplJgy4h0BDL6cGp08S6RLNu6X4LqfzqtRZ8gO4qANK9MqsS+bEuA2sJeZXOkc1aRpkJkir+TkNJ
/ZBqhhmzX/LphZZBK+jh9hmWSi6Mxg45GTLlW1FAS2QiE5sQg0Qca3kFenpJTv76/2arMhQ70uTR
k3Bx5SsH2jZaZckKk9OQzsoteXsSQyOhdeK2JrYk8m9i3NW2+7UAku5MxtUI/xdtez9pY+CBFyQ3
U6Zo4v3RojWvO7qd9T4bnoBArR2Gaiu8AKRYRBpGRSbepmJ3QcG6JGZL/uqfv0PTaUcISRllD8fQ
LZVyQi+il+NnO7hFNuilXv4Rx7gv4nNiLep9/peYvA6adk1+ynVT11UerCjH++tvWeg5qqyO85PC
Yz+5x80AHI8q+P84u/O/H19ojomFTAek+kQDDhInf2grmOPzIX8uEQSI8lEBCjvW0OwdY+NKywIm
iaUA1gh8kzk8xvvJwcV+uSvt9R6DP+HawVPnHzhCy6RhuUTK/jmkBs0EoBSLZchSXkOqSiKTcF1+
zVgavc6wQ9csBnZkb6XiLjQU25yjGnM0XzkwJaHHHcs1cjx+0xFX9V+CumQF7Z2hNAJfX1onadZP
o+uEFcpqEEeLg3j8dMWhhxURs6QKtEESC8gWqrN107/TwPJ80sfLoJv7CJECEZqkyjajhnPlzzcg
sYFNkHBkulUphUBEUiqSOTjzicKm+avGOM9lKCB/pKqRUuzNq4ltsOxXYDpME50HOAGCIqeJmYac
AIg3qDlKV4xTf5wdrPQIrhBrL+omGqK5kdQHeYfDZUXzNJfTc8rDK8UFRdPPQLYLCvOvzIC/xevU
KYBKd9/L6EekZIm7G5vyigTUOWuGQ0ZKD65o4PU5QJz7kv4Sz7ghbvUnm/gGCY+uOdjICaVgLEi2
eD9IxSWOZQcrljzTkiCCFtUNDzNcFojP+MEJDTKTOyZ4LBgXV4mMssyaL0lAG4MHNWwv8rwh1Iv2
9NOXFQML3aUonFM6DqQqmicupxeQmUAIWEZhEMUW4QzHLrgFta4cOsAsLdCgA0tFgCw5ZbY4KorP
5qzPOpJd4bw8jM4so4s7/H0dkFA8KuVOi8nJbydeUoezvwJUWG/P6IpttphhSsvJZo+XNU83K4KX
C9kvFmIjxU+zi0hyJ/sI9TVLcCvWI7IpyGYjNkt0aGxB7PBLMZySI1kMwdMGux3Htuzr43/kCNnJ
xItJPL/+5WKITZgsMUA7KUqFYPKyK+zf5XbjiswqrMksnCJD7siYe0VpLD4p/BLBpbgkglXf5H0L
hiV+ciis+YxSeIsvNI04X6Pn4h9+UnxAmVcACoDDZEMpqoV5QQgCVRgbkqtzGQSFFDCwQ57CUtIV
LuPMQdJWOC9+DakT3DduvrjIr6zW8O5Q0t7FEB6KjeR5c8NkQoG/pBShtRBIBmRSUC151WUqCyEY
DynGORs6vM1UgnnH48CBQxQpBU+GcCjQQbk6sip5bn91POeu3BF8020+DY+lIGciMh2KDSI3yQrI
b+JO/cvdbh2tiu1QASggyUMpsG5d7SbzbcbLjA70sTYHzj31y0ie+FemmitQ2db61q+cLxqaqDFo
DS7jJjB8cJ6y7vc7I6hu/mdBE/SNPjmf67JCE4erSZlCA7p7EDbQYTEwCfPZPjKXBVHf9+3pj1FA
UvR0OnJi2uzW9sMcDApzDhvT2besF9LyG2cTcUZTbarh0jpj7m3AfAaq6jCLZOduAwksgIuhvVxh
MsBTvLu32YEw0e+uFrSxKAXPR3V+sgKdMRrYbDcjawsHH5Nb7Zj+c3tIXBOPmQ/bOh4IoFY194hn
38N98F2lXe1WcfUfSWe1pDgXReEnogqX27iT4HBDAY1bcHn6+RZT/csoDcnJOXuvveToXgatsMdO
S7JT0egV7MPwyjTC7HBo/ME+ax8bAFPnGAYXUEjVGmus+EkZtBfMNyBTiWM/H6+9HRpf5qDd4wTV
Gr9UsICgtnXzLpSj1CCt+lRpP6/mmrSXeDdg0Fs6Wq2gJkrKCT0tfsYg8U8XnT86dEwibpZRvpuk
qEG5afQh3xvbMk4q0e5rTmm5ylbJTlrLLeROrLe/LpKJMuVS9wCgvIRcCUu1hQNPe2sx6d6FaExu
0aLRz0/Yn0QXP8+ODpTVHFbrt2a+iKsovFg5vfueUJRziOJ3su/Whw+MSPJZY3VvmIxgzerobmNf
RQpYemJp+gcSd5W4uE7HD5+BHV4Jx6cLsRHTqJaP8h+qgXmYTfPeZbQvRej10/ELVmg7h3nG0LJq
PxvWm4yBNqyMu4mXCJwZ89C/L2uwhBkDHv1jy+XP1PCLKKT5AJYnavYd5JN7gFiJF8Yu43taNsjO
aiWHARbIW6MwtetMmHIicaxS8LjE968MOfYUAeVV6euXv2kdMjvirO0GiXdpfPmwkL4QCLnnJbd5
khfBJZrm2RPbqEN3eh09dhB9EeAmtVN42UUlmuiKuX+4LzQLTHV30QaU6AT40z5zmt2x6myam3Py
ZvxkHLAlOY1fN7acUq8JcaBWC4lQK9HLH/D44O/fr0ZUbX8cknHdkvsGnBq9gzt56Q/nHRyguLbi
ersV320cQTBSk/vn3ab24r8QSeCVyBb6CrWk3m62FeTIeI0wxy8cueCIUjhf1bJaNu0qebfkXj9A
UvpGW5zLCvHNopF4OXI8Y/ZpliH+tivZO3hhDKZXJNiP9dqIvwFAlv8abf0rawBmXlwhv2wzixqN
g1UvDcq3oAjfpHadFwqIPLC2LjTM/IPY/2hemPNQrViH4+phbUFV2uWC89150JsHMOd5j9u9tX51
d1P7yA65jQ7Xees2K04nV/ZauJNMFs5w2Plipkuoc/WT7orZqex9kyPbXckpT72XyJowNj9EbZVM
MfWIXLyg5CP9UF1JnfxuvE0SyAUVqKcSBnZPM6xiVtimgS+6l8W57jGCrrygLd2d893dtYa3y2iR
w4QpRagG65XF4ZSu4bu9H3/N9eBQKRJqfLoax1Z8wOFi08/ZxPwK97lk4fhS+/rTLrfhfgpvo++j
z+tPixSj19Bf96dOHccqMgHWEfaGVKsg7aQy3LzGy5q26zA0V7J2KGcNNFu72fk9fFzRtboHHoSG
dSymjfNfvdphLb6P9r3VrbJ7ouYqNvzn1Wkhw5YdXX5Omi0DJeBlUc+zHcjBYTX8uu9aWN694S4o
keBJys2i4sp9Bj2DMYRAPXlDms/Ka7sRX20UDXs9SmbSX2HBT0NFT23b0/Ytwij8ujG3pD/eLJ7V
hwntQ05zqQgE6HgiAAYEUvvBFZtYLhNQ0c4fPVV6TXqyKqPw2nLyfzFZwN9vUm4f5OjlPhZcVAzh
PJl3bc3hDRQU84ILRJ5kBpapfGkWo4MFxRSTCh4Jnpo6rLNCX+4slfiB7hGfK7vRX0cXoAgUuVDc
kZhszdLHR+XFXr61qNU5fNEorKOh1t7IXbLa+OeVprAbe9+s9Av4HZIaAJsyXsCRr8EarPd8l3ZI
fnb5KkqLXQX0VZLDvPmH2FGQNHV6eFv6X2BnGggeLq98dt5zjCbxeLlUrQp1G4cCdH8Lax1w7lYi
T8cm5yMDaLdM+TBe939OozaqFcxA+2Wgh5fxxTrvgfLVreYGA2S8KLBwZFQ+5OfkXh/Mey1sXUIC
tdlPuXNIdQpu7pGR/Wk3MHK1Yfo8+RhMw8zrfJEa6TGatptGA957LeD/7h3azKe9a5qvUQkQenIc
kYPs7QaoiQgVRi3NV8mkL1ICyxGDteE7kJscjjqutiM5XU7FpPCbXZjSEQodZhJsy0A/TbfKj7jb
PAQNBGs3ohKrTsku08oT5uBB8nOu5h0GH7PoRnDDNqKVbXs5Cs5ZhS1Oqs0zSYrlbqFftardajdf
FfqA7JfFp13h2EVSmrRmawZgGAiM1QeifM3hKVyyl3ttvwsWvrcZ3PDg3i3G23AbEkKJ+9OsfLId
Sv89XGWG+iBAL/vQ8u81+8W8bYKg6niDP0D+GK09SxbyasMSvYpjistxMaFhfZoekoCT9cRGfX3j
fyzWKT2X+eodnbNTxpXr0b5m33g9aoan4NvPM3hPyzKkrawe3rrXSW356JaW77h/dvTn6uHdRddp
zACM3CcFmb9HE/Vwqu1thKNiCbdK8thH1e46KvqFmbw9O+6wycGMoZe1TeW6se99nI9TC86EoDad
t9t0Xv45vXcKwaN3vUGO1E/L0ewTbcJy9PDLqGeweO9twrp3sI/OHZpkgdBFpxo+3yoxbElXmqBn
RYzH7+bhbV+/WSMt4/4ckppZI78Vbj8Id7710HffGTCMx1ALo+kavTLgpkRJqEBbO+NAKhpEnhre
ZxkKdRo7NYkr6iVcNWfIG4LD5BrvsuLw2sdNgXxY95Dt28fuZlKUVYGiMK4xcpL2JyyHR+ih++51
uUX6B6DjwffiUMb6zES9IB8VjoZebYkop+ytMcAalj1+MyuHWDEhYNCo4+hUmKD0+VTe7G0ngfcy
MoFSXa/fB0bMQFzhb6NPOXjHcUOy2zeDG56zG7rJojNFeqpPKMAa1xWAurQIVtdAK1YwDdyc5M+Z
GxK4/FKaNQLSL82o27KWDwhF+NjfK3sAi1gNApFJ+rCqzOPYbrFK5ymWzg1yH9cU5RgQtWlGQxck
BPgjeXqdJSDMhyTZzewwoAr4GJjYDZ+UC29sPOEfMxUiOr5kojk5dGDK2d4MEyErD5rOcfzofW0p
01htionnXTKPkr3MOGFo9LKANLXx/vcel1/q1S657MxrHwug3zWoGnhOfl3ehMugCSO0n0C1aQyp
QdiM3TtWJeMg2RMFETW7wyiYmjfvwUU2Z4Y9ToGIFD/VMgFDkjvvFkYWVGlKGI5Qvhml0N2mn2Fj
YCuPmky/pgYx8EMMUKSzA+2dsZPAzISMCjUQeqTTF8lL7FoOlYU7Hid9bth/Kxyhs9ypsM+Rwof8
2dG/A6x5IHuCjAqmHeb2MOKBGoPjfm12WRcpjIcSWQOJjwEaW/gJw7DIYZnlJtRCrW/S01/AkgdX
wGKd1DFwSzd3r/EmOPUPy0K62rnNpII6w2sR3yZckpw78+8WSKx2GR5c9HZEByJEJ0JwOE1eQPo3
4Hw8/b1v+k6V3FNwgFEQ/Iirv4uacTULa0Y9xgUORuog+6Y8o3Pg8VHBW8/WSTm4DARs48WC33vN
wAh/mjwggwnWyISGX53whHaroffuM0CYmoTtkJi8ZIpT83mlDPU2IGqGTRA4O0IYN+FfblPA5Wk6
rEouQTeDZXhjboG4mw/DAz78nzmKOwQ08NewNRZPGFkeMWs+aUCocD1+Y80zvHWYbaB72tEPnVyP
BBfjwWnadArpFWIKe4WebZoVHIje/WcMXTej1eHpObOK15BknxkU3Nz807iGKE3zFhZOGN4Z0+QT
vuYvvsMmO7bLWDAq+/RqnoJn8vEVzFf3cHSAVgNz9+6eiWS4muSIz3JEbEitV9wjMvWmbF28l5hO
jUAZlH0nt8kojGNri4R8i1qwTR+HpxAGJqd+eajEcTwRbO0xuUuTd7GliL26zfCdINl0zm307Gxx
a/jujLrwTPnQG49zVsuULpS6ml1vZ9/aRwfOqnZf+jzGZmmzs9WKmzQwGcH18di+FUyu0QlJ8w6r
1GGtasn3A4r0vMCsqZWjQf/b9DG2QaJ1cGtUMenDw5yGJO3+vpszjB1XORvmhyX8+o3Nd9u3n/E1
g+r/AIpGLv1XgR9/iFsF9/Di5lHozg9gTQXjik/qmqvwwskHhAQ2Kk4qqx0ec9yFUlrzuROwZfyt
ONMF5zlWAkPpxTwLfwFsC45cvWmixBjEaax2ec1Mv8Z9fHWqkxwHKr3jOuinu6ta6/nzxWuVyH6/
2OGm3/jDiabftMlfjFs8SBtcnPqofWOlQSLRh8ngg96B2rCMGQ+uHa2iHb+9cWFOayCscwiLgb+s
2WnkRqFXScmvRLIafmRMMbXhqafQDhGCftMyuYr1TrWTzU6GzaHiZqIfvi1mnwNNLFAG3u7Gautw
wdZOvuzPghXOLOv2miOmD5MZA8AiDHHYdjzgkAHUqnMn8QfgWjBst1fcDyfvfzx+hs1WWFqerRq6
Q+1REd5giSpx+WjVF+ve8BiVF9reKm5B/SFb/Q3vyDGTLjbsu3l3905AZIsiqZtGjcx0e+c1HR4s
xj+wKgfhQDsXgRRMSHhwf9nq5oWxBnoEZgidtwE4XmA4ANAI0EXR52qPJguhlsAbqftL/M2xiiLg
vrM3X+NKUgf6v3qLIYFUzLg6y40jBB1e7A+XB3WXVJXoljpOra+aSSF85OVwymcPoEuTK6/iF3zg
/h9MCs4A9CjxVu/Tn4uWM59fBNURZBCAzzKsBgd2XgnMAgd/J6bSkxpMg3pQBeThDxS6rw9Ku5v9
AYE9g3N9SRJWYG6tHcONwpWDAHAMHxiBtyhSlWHx9edtoZjnQObM+8lv9Jdh4QuaRdtyXk4ZAjXT
o7nowBYHyYWeg439EhNNgBI6mUqsiof0miXHVWqbnkd+jGeZ2Ctpf8wyq2uyLBh28dD/Vcbo5+Eg
e2HF8DgOdmyw2kst0OWbzQwVC4EwZPLHaQtZBHsFO3o5WLlgg86xpuGOrjIQrUM2EHdKwzXHIa84
47YSj2V+EHRrQ67D66ox3PR9VL9vA5CLkUMGUR3eVq2TA/u6TIX+yvjEi49dh7V/Co1FJV77U+fh
UG2CLRD6Ls8ACHZtYyGf90b/DsOHLQ+5Ce2fyzC1CdcXGL6jYCKtCGVZldHmkBC2ARdzq0ycsMEL
cA7gOCka3RmLl+M7atBCTlV0BGx2uZl0PZNlylkxZhydeTaNIqMSJuFeYNDC0OJSHVV83NbgscLJ
EI0NZyBu9gViPENwxvCaerPfj76BTnJccbFxpErGRMDHI8wYkp4FsrcQ/GK4yjFgMPN2mvHGp9sl
v0Y8DSsWgP+wlUmqzz5ncTLwzb0bbeAdCQ+Mb2F0ZmRW0MgyzXF9KTQ3puEY2BrwfdiXrTF1Bl4H
VCOdDiw4Y86Q/G21nRfjd7iELtoI0w4wlB8jciAWj4gmp19k79gwuEbMjznnqotvH5NZ68dX6J6W
YHfpiwPtByKqHl5RPHJidY/WasUpFzPJtDHOcXYc8nHB4nDr6sQqe2TNRxFm3ZouHdprkHrmU0zi
7aJl/0K7Dhj9rh0O0NWAi/mXraieqdd+bIaWBW8h3vWRtFMWtKFhJTUotRwr7KXrtmcGWHhTxY1n
ZrB3ulcWrUtchvHk4aJ1MWS9ZKRGgKeEQ4dGLYaRB6vhZdQ7/+kWTRuK4Rd+onCDA/NsvrF3N/Xm
sQEq6/y0+raN+5oxZAdhkIJeEAknEuC4s2iQ28DGtHCh05pYgzPhw/mkJQh9A3WIP9brXBiniPeK
RtXdtY/BccIM2+ykd9N2exqkMG3tN/1ax7Cptps/XwJv1SVLa+OwEWr1SFbGbcK7KStkh9lpcMEq
ClWhPUStkFJRw0R2aY7ZEt4my3vLoys4o2TSGddwz69zz2ewq0rmTC0aAVCrrbVS6fhHpckbUVKI
dkjY3bpsTB1KfBUZZTBdYtK1bJgI25d8eMZAlbmugcK2aNarZFzdgUqu2KlXaM5ZedETowS6L7eF
zIJmpXMdNALMKMYznWZItxi9ZzuXk4wNaO/wVgQrf1CV7C26DVa9YQR29/42zPVI3jqQCTKewACn
V737M2fL1e2C3CrJUr2+jDA1r+lpJDKZw+QINyauJAQm7m1kst0W0nkGKJ0foMK+FbNxOD1Nujhu
+Pr62pXLZuPXlPfeVoXVD7eV3f/Um15hn8C9ehJItE2+BA5jJQMzS/PFqnuxW96J7e9qPormJ9vg
WBGDQym/CCbse7TDtBkuWNMl2Brrf7gs2Iata9BBtSZyLHIwlWNMqHiU3gNjsPjUzRm97hluHWGz
LOWvc3LIY+ltGaNd4u8cuSsKjKDj2sAZ3c3eMPsvi8UP5uGO++zFaPcyGjdodfS+hk0m7j4jn7en
+VwZPt3X6aTQGg1NCfGHZ8z3ZEKpwSXhc4wenV5pCC0AbifC5yV7Ia9DoXk1u2vLpBQHp/vpY8ow
AKEPPqKEJ1bpxkFA1ZCyZ3JZA2neIZHgyGwEmI0AJ7OTswdLQXZiAwc0ZPrJRYL+cWJkyuiJyjQ+
+qnBhJUBE+M++KZoppA7oS6ftHOeI3ZEmDv28Gj6wILKnPk5y99D7fgLwGk7Gi6XfGKzzukpx/21
DYCVjilybZtLbco4NW7CFms7mu4T8KGioE0kYvQZvUb5QHFZCxdh79E62aqyIH9orbJ8jRnkGjIJ
tZ3/WmscicxP7+UfnaBfd/IA12E+qp0aanSNGdZyJHAjrgMVMT2oSH8hp1YYmNgq5Twsqpl0n8ZD
rNXo7etO0+EvjTdGfX41Tc6QMmRKw8o4DVvGPKZBKePl5Q7dnvZ7mz/wtMmodpzLrOTAgdOY0mfY
H+lv/v8X1I5vd0iOPuTKfUr7XbI3XjLrBl2BIhYiRpr/1CXar+CSDtqytAOS7LewCXJUTNzF4ecH
lkHudoP+DqOwxIXHvjHbMAZ8WOhinU98tndNwr+Wc4Sa2I4LSlu22p1lFBGHqj6fflj/KzuFrOzw
MVQ0RkJvHvi2XiJUiDafp2l8rGg3w7SFyMka+3sxOv+9k50HlI7zFoYxbCEnWt9dnGGwOGykrT8O
ic4tbIyVP95K6/K8ooiXHUpCnqdaI/ZzYGUcNDjmVjR0AC+y9pN5GCcV/4HSxfnHnohAfH7z9Duy
EqUt9s6h5e10LOE+godkLYXaI2ngrwSHGcTS5xjEmegUr35GNjuXoxPpD3l+Wch3W+n5uIQZbXEI
B4/TTVUD/pxGtc1qc/1tXBehxuLmMXT1KXr5UYfD5bfpwvxgle772jtQpTNI5/GXroOCeZFywUTp
ZQfA8a3VK4FTHIbr/taefwayLEDW0OMV2ChhqzRJPOlAJxCdGwKyBwHF5HcgESnVowi9hXLZ9TdW
B354e9eGO4YdAeN4iLcwhHQ2sBdNkeYR+hC2KLnraYtEqqbVEUUAgv2UaTL1d7rcoXAzobAEZlf3
IMKG0LhS6qsA3zjHPm8fPhC5ChBKDqwkGOPOHNOAZBoo2QGSA4ZB0RNKfu4/BsfOMxKZtQKV08cw
0t+kR6KwRUlrMJBurpytt6Y4F4dGZ5fYrZAIb/DNGN6g/ygzmf7Yuz/kRf4l0d+qMoFvt/dhw9ny
7/y74Qw5dGH/8t8efxlOi89hR4gGx8vkN49nGu/Safh8x7afRoBsB68OdIWhzMMcr01OYOyk7LTA
gIIby+5nnyjWlCQPWcccDiXhvbt3d/UIKUqR3A6GQuwENQb205ZB+JSn9DqoG+nN4dI2f4SldM8p
/oZ8PlwAsJOp80B9Og6gIBJlYCzgurOvVh3sZhhinNyubQ/r1pBdpo9/sgASuknYVGBqHWx8depx
XKKkoASPfs7JBp2W2HY754T8gD3SJSXRLIUEapwwmxAVYp1ByYOqgYsCHmbsq7qNkIeMOYZggNY9
0qh/KUW/GKDTQFUB8u+MPmX/u2Jqf8RV+M/NENd4gEEdkIiCMEcHvxhw/ia9zjIP7x6ulB2q+r/c
K3YB/YDDPUXF7xGxq1ox+QVs+9na8aQV/imumAs55uqlXHrOCG+h/6sG7nSWHdK7T8Z4aND+Ubqg
GAl4uHgA1HGuuRjwmKDDMc83OJhiZFa8I0g+y8UpLFChkaVMbjgAX4dS9g0r03YTpgi2OQbEVKvM
V5USzjOzj/u36pfZbCipsQ+4ArDL0wdepZkEYyKQItlue2JjEWAWcBfSlInYMEpzO8X4sh25kSGg
ssNJSlJVQJaIQ5fDm5YKi6oFCp4UVC8I679Hl4EIE6wvDnrTttYB+7zSPeyxC9mVlasznXkyB+1/
4jvgCf0G+/OkBa9VEZ9gHTvwwZDCd3UAHMGcrksRH8Bv5oR4Wxw/sKicD6D7CzI687ZE9B3pxegK
sTBhX3DYVeDpQMzC1HkyqTJmSxXUyWSUIYlCWJmgcM/+q8BFMSPQZRu3kjNyEt5JoY3+Bdpuj7KY
A1x0oLcB68Pw4ZNBReTbsWt1aIg6nS9quGbGZ5j/LoEaJSJeIwB402ZiqPDzcYLg0LYjLhjO+yx+
cekC9miTto6VQgdE44yXs5M2zHdHhTYzPp7V3HDJRlsSZlsJWFUR+lw2qiU98AHmIFsjK56CggLh
NyYsOuM3LNoZ57KdEpx35D5h9QPRcKmVtZ9ACyOpz1ggWuNtKZWKapqNW7DDr8Ozk9nFmSVjoczj
yAwCk3MIIzXybwyQwQ96iUDS4nG0WHDUnsgpBjhw2z431plfSPQTmYvrNJloxiF2NUHFzgQG2QcK
FvQkByDL0pHOgQosZGQXb+fCTh6hsZEGdfJl0f/C2CcQ16ir2B/aRMdypgmkLFv9LuIPRNGsh3hE
ug7nPSS1Gl+vYBQ/7FP0QRL2hCPNcdP21dX87gijXzuK5HgX6bmi8BrFrEgkbb8DriRybnwZgKF4
5o2aBdVIX/ph/L3YYlS/ejTld4sKGUY2CaiQ/CDdS2kBRTcLQ2pVOHLgGOpXOaW5uwzFvECUezYX
rfM6jkP6dMA6kPhi6/IjKk/UK+RiE3pQrU1nzoYOvMPpy7GgpoJeJ+1UraXf8R2Yw2dAxxhG9tOj
aIaOqHMSRvcL1V3nd/HbkC1fwH30kAo15YkhEVutYOFHqGNIaCxdFgr1E7V0wlVh78JIRh0X+VoY
S1jsEmpOs5GFSRFyOG6kcHSaXVj2cP6hG1ODe9yD+Gvxx7Pc9VRxQ70B7QO3KTpm4nm8A3iPkoWM
4iz0VqsVAggwdw+FmGet9AKHkSKFr6j3PngT5hEqFvaBIpRI1pAN6ZBaB90CVG5Uj6LRTQjopXro
FHCqiUcWOP6Br3AQfsxdj6XAb0MYxnkAcjE/QrHHuWGqzgJ5EXs6+9PdkEyyRO4uXNBoTrnQubOL
r12Yy0xrGWEdCcBCdsw38mPZsYVT+8xy2Lln9NhYjImNqT4MZSZvRE92JaETgBAojloNmTAjfzqX
5eJipSR26XUXUbTt0RVwNnT0sOjg+BU4uGR7y06bo2vyU++E8NQ9fFxVpSF1zHjrXAZr8LDXyYeL
pQFFi6vOR7tbA3wVs7+/AuUzCg/mBaxLTAnQ08JpJI4VkvS6f2V37LXLJrmqPDFsVb2UZ0FnhdCb
nooImpt4KceLjuHaY3VJeGJQftyAhTKJ6TOLW8nfHoiN7qyygvP3g0eyPwYlXNS43XtDz50rSIwN
AWMkhA+jmsX9RMigwFMOQ0XmLVhvHRatljZstBRUF+FAZENihcVaQiNhWV31dSEmmByBShyGYxS/
Qs19uCSEE3ssvfmckv9iHoM2teUeDZSDi79ooNrotRNBm6Ya5MN2mhb71ToRy18nv0LRc+eSiX3J
3pf9qBmMXXgCCS7zKsNDG845VS6BeCCNCh+TGADdEmUXIlzYl6OyPZedVo+HFj3xNvt6ZJrAxVUQ
ljwbz37LLWSY4zh0qaRcOHL+JAWHFMPx0S86PIBY5Fpv2og+oPTbPiQUcV87AXfSDAaKP3AhfRXx
5Zzu4kBBRYChx037FfyMUIyuyfh4akSLdBrR4oI7XY3uoMWDhc2DjdaD6IQ6/tegj1YYCyiQSkW6
gP6U7plXHT8DHiTxd9+OFU967BSuOFcLTga/R2ea/DYQOINCXdknVTNVMIutWedwAA/55hK1zk3l
RDI4uoQxSs1CE+H04FSBw/zGjQlHoh0YEQ8DpSkOLOnYZuUiVUrO/oy2ZLXqBsmYp4MHZYiLSWLr
bEo7Rg+oGyE6B64el/bLbgZ05Dy0EE3pDjggGjyNvEt+lV/USaaeQqyLdwYauaiQq/jOqjD2NZVV
EiQ3gnOYxcgbH1LyfM1dhxloVB19ZYb/sqD74MsCkDSGNEVh9aR+/GC3+GHwTWjjk4KyFfOUgNly
EZ4OsxVti4z7YjrHDm0RcIALxLob0FCP7QS2NJ+mHXMUorcB/OSqYInGkng4bgq7Hyhuycwb5yVK
H6Y7uB82wMVO8YfR/SpnvJFn7/6naXz7p0meXdr3eOxyhQD1rFqIH0bJAGqUdgjP9C60V+SJPNV6
PCqeHG7n6p24VYymbyh0xjrluaL4tlo1G+wbq0KuvtJGpaEgSjFRfSE0Bi411HHyao1DCKBtKuzy
yeWQ6SzMc0YnCzjbyXYk/Q7T71N4hc6kShkwCZ6GuENQZhmVLJl2552dh4ktTDz9iVzgpM+pqpOO
1b03MVCMGn2SqHhrFMr7HvCQucDCOveLqxZbd9m9Kbt7EylnHMnbgRl0RhMLko0cBaUW7GH46kDZ
2ugHa6vBofwDyzUQPoPtcqTEqOCQ0UjLVuPAm8w/6KN0CMWDBn8h0wFqYSlsCViT68zgynn9Motu
kVmaHiH4Cky3LBUjsMn4hSZuMxxtKHKsL0OBJ5r0m43knr/8QHb/pmi9EqHIedFrihQ1/TtyIJMX
He7BllD0I6AePS3qgQKbHgQTPFFGcJ/bzsTiSOfR1YvWJ8WJRExUOKomRKOn+KWRurH+y0iWm3D5
S5Q4kxjbZQdDGjLB5diHbwlnbclXVYAwSvOfso3eNKijOWU4x8GlDGGVB1MKaBYMez3VlcjfnKtS
VN7RB9Y4/7HmbBOdjqO6/cdJ+LNM35OWBYCkG3F3bliGSJH/EoEcdhWjnTdtLId4eLdGHA6qeZgl
OtLS8VlGI04ITGkJE4dEQq9rhcxccSsZTUbsWhjJ9c54HnAM41jAVEJCyDNziZI3R8omdfkPlaL9
HhZjNpCWfTcY+xh0T/+VoAp7MVsEIi7vGt4xxyFciQBJYzjrz2w964u0zoZYBkVLyKTX+cHjq/1i
2ABFZErQH4MwJjRMjJmohgmerbjqlpQuVPYSu4DF2TBns6byj1LClRHfsGezl7DxvLPi36JFkLbq
ih61HZGm3feQLElDRe455g1pCkX+ElU7uwFEl3vYBBneWAjp+chw4imqa2wzKg7Zjq9DDndan4vJ
pWOlfOwR4IN7xMNS1n65TS++dm/OUlQjxgnBw/hy1/iR2ZIokh8RIX8eHGLbMy3wt0GI5iQoUo5T
6QTwc4oudhHhI8Bx3NP1nQxYNUXQjKv/nhqvOgtOYCXjBp9yFQuBDauH3n3zw160B1K6tkcIRc/D
g4lKLa5D4ZBalUFTfCcUABD4csXBE6++OzUsbroBI6VPtxphol2OyhG+kklptgPzUg/LrCCkEmT1
/qruA5MeFR4s0iNb3Bxoid2/V+eCXtwei0rTeaolnPBBnGkDFg8n/R1rrGzVyA8T51ZejXjbqild
sD+sxSkbdW+uqFFkLwVevME1xxkAda6uowTBJaeO3bisfLQMa9TpvR6JpkwuyMBGDvd75q+OqkxV
G6fUaQNANWxXxtsqx3vbCR0l5Z9cs9+/rpmCiKNMjzB7GOJjibsxQK85bR/0+X9F0+p0ejUqnp3V
0TdiYMNf0OLgZe9d7dGEZ3BO0yKqz6TMWvZYHFMX2Gl9BG0CbMFvp+MuNLJhNv2L8ob92b05Fybr
SmJkjo04G+lTgHvHHjbNk93s10AwAj4YRgm2dg4Xu+QSPcE3mXaBg0hvPKyjmz2aZsdZOcBPHx16
xSgm/0t7Hm88HJmDxBfhNshIh8YlipZL5KTS3+Gz+et0JBzkZKQ9HbpLngI+iZ+mUKS5SuSxlr5G
EUY2JNZgCJtbBDE1aprxNI0DNVYRiFsErzJAswhem/AdH63qHFT1ZWyocMSxAtV6+WJ8lSnBZt1j
N6cyAQjhaLJflkFNqodfZSTIE9jSM4S6C1Qn9CW+hsg1qDruyCFw9BASgK6JQlN+X/ewob0T2JHG
QxIi1aDK3757TXBVLCctJCY03qTflIxiWynEcE/A0Jpg0UWYOYcfz6JPAiInH4gdyMDLgpYKmXuo
6aI8GTk7FRmMhPiGn+fiP+NOe4b6N+yUwD8ArjjQvUNY7sJm/UAILrlkebUfo4eDX8PRvlgv6PZi
Fb8cdAY3HgfYpuK2FfpKf4VYbJb/iD6G43qzGsSnsEXq6pF06b5YK1+38eNgSN576X0iKJUeZnQl
+wnXpy9SoKauTcBE62pW+lhmkt+WcItQREBspsgRs1EQSEpeJs4YuOlIRlmjBTWxrSDPhlt+h3jd
cFv4RFx6ujiwzhgoQYR0z23GoWsQJhIhzGOfsaG5iOykGBXhDH7A8PGAeKMOwHNihfU0+AXWd/Sm
L//hcyGngFzScF6B/psLar6m9McJZFbKdmzGqfdUrd9JVOOhqFD6Q/O/8iBJhYcaLysHGtBNmaNJ
SpVDHwhes6tfURF67YH9MhN6JWXA4ePWPNeN2+zwl/daI7AoHX7NwfxmNoYXUqsu7B8tXusBGPAJ
ihrY1bMjzxVnboM/zPbh1IYaS02pEn4nx8YSFNukUld9ph5GnZT2WxiFRbMGnK7mlfKXO3aL1FoN
l+xq0vBynYgcikWSZA6rUVIRE0PG1b9Tp1+w6wDv0tq2KyjdTIHfeC4gHONxyHh6+Xp6TSQrBbaY
vfm4861+W54GHU84LsaNnZV3ltaQOcMySiG8wawLlO9bXRv8o/JJsvxNdHee6CWrmKMB1hAkwgoO
nwQjN4OrvyMiuYTJBV6wXCvcopgKA/H7Bj7SVEEYVBwT0N6KQ34y1ILlkfDlUiSk/WaDO0D5+6X1
lcMTy0UsOvkAAmBg6GHeeB/Ui2F5cvbUxlSTAlKgb8q5x7t60Qltnmz0TFCDD7el7uJfAammfKWa
2A+qFJaDelboam9UtNSTj3CnHrtGVRRx2vErUZ5eU7lZ6ZJ98VgEMapzoTSUwEIfnsgT8szL0Q56
c3xQi5s6K32nX9Eliwqd9k0KPxZCLIsKdTkcn+hMWXnuB/37PB/L9E5Ym46lalBY7NISg/EtFJ+1
1+TdHztF+NwJ8+TmquLgYv2aXZK1N2fE+rWumARRbjI+o/BiDdm92vDhvtxXjJ1OiOvV5GY+OtjN
IIqXsvEFpT2nG6ubLWd+m2hqfMAai4lxG9EvUe5fXAkLszwEreLkbyMPimooXFERa3NixbQo74fo
++FrHzA0BH5wacJqNn2YIPrrQGNERY/lgyHqK/vsY9lu4Q/pnPnZx8K9xd6F0/BgX9I7hrcvBnlw
/tksZ0/A/rfZ7MJ12bKllnjxktua0GkUnTItnfYFeBTp2nxEyHEwgbn5QA40OBvz6deiE8g7i5s3
uRkKzSlDKKAh+bpTT8oQBbxXoeCI/F/hTT+hOjwDbZW0KzxrcJ89EJEjnckhumCHJHbOKaq6lcV2
9jK/tCM3gsoudrM/IPzPzmkn1DTWjAfUBB8/ZkAMHh37sXrSeFA704zUqaILXbkHvuB1kQny+oHn
W+8pU9K6madrljJv/+m/ZluvZHHJWUayNteYae8V+dUKgKMDfnM1AxirogKKctKyXnhyVJPHrxIa
hDh9tLwrhzZIqvleCGz70EohDUAWypKv0fJX8NCv9+XOgfGtD3mLDurB81zxAUIP7rotExEqvSYE
yjF2/OU1wSsWhgchnWwY1nkBvDhpCZ7/O5BfH0CRiOr7SJuvhT7pXWCnNMfUQiBNsG1gS6Yasb68
xxCCK7CID+EWdgr5q9CEnzvVZnTR9GtEDjJNVyMoy5hCGyGyrW2EkliFGAECtF+aS2sQV6eXUipc
qcx1hASncRDDCfN/85JHLfzC3uNBqKdNgll6acBi8cQ+Y87cZLHEz1SQSG/yjG6zOyPBBjXj9WEW
uuwe2tI1LFSxXHLugBE4hdRQ4h1Aqu5YwJ0TTo0iA4waRfnVKbD1gIoKDC0yFAHs1O1uUNCXMDeL
XkSHB/ukgUgXvzK6ycfHgPxxhf/1A0XPyWN2TOoYvRfN24C9go0AByLKSbAqtL+9FpPFLSbKfHaB
q0odUmckofvU/an9mW9CgvBuwYCtbLLF0b/N/vq2fsZrtswAREfslZi6UarqsAYSWNtvtKs6HunD
4LD+3664mL8uFhPu3yLCW5BgxytYMvU5YCm5B2wX53gfN0k6cOYT2jwEqniG0f7iD/DGBGq8GLrs
7Jvx2sOS03pH916eMh+lGyVp0Lr0K0PgxncJOldpTuYTM2WYfA1Km60gBJPCqJagzGvYqi4KvFnA
SQTczHNgKQ0xkIb3Au3JufQZIDn7jOGcuHtVC0ACewydrLHcTzD+ali7KvyMHfItchKbU6d68NYx
YbzwktYhmppL55ReOme+Cr92oOE0HOmvSwCEVA5o0Tk/dRjIuOInTtfVpHoXJEPvrnei5hsWjkwY
OeeFlsoXQXS1U7c2PGevPgrjI+77G1xEu8cMi736r2nBnQ64vo3n5OSG2Kcq2fkuPXZ2aQ1Lxz09
vnb/4Eq8Zq/k7JPa6NA79KYuh9XqwsKduo3RGgnR4EPQHm68nX3nkN59zb/fTyoXfo8zhVXisJOf
O0Ven+LG3UB4VvovzvTYnelCTc4Z4nMqlQPQe867u9NSbcNr99EHfJqrWaH0afLLgAp+wykOsE0V
o1iS+AaFA8VQnjYxo9I7KWMqmQNp4Unzm5A/ks+sbB5uVnP1sSuMM3uv2S59HAW2ZHW20Q+ruUSj
TAaE7t7G8jHUONOfueseik5mcQjnmgdqu0KNJVZhei5WA9NWRrHHfiPBqpcnuulP/07D3dDtpDt8
r7FcNhadGnqrncg2adFfNOS+9szNelT8q1p70NQ0DyvJtIfwGWmQfSf5gg2tOW4AQMEnRromY0Cx
F7DUpVrzmGVvujTKXQY2S5Tf+KEgLuc7ywbuWcL37hhPaTN2FFdk8ZFBwjJgkVzsA4DQzbxTKT9o
FIE9a0I/oyeeXrqGZYZf0wl4lcfJ0sZ+y97WjXXnCo6uvnmacdvNCqRWjnswvn80ndeW4tiyRb+I
MUDCvspLyOMSXhh4CSsJI+DrewZ1zu17qrqrMhOQtvaOWLFMypkjXjQwQIwOe9bXWHoMsnDJv9id
dH1iIgp5gI6L0t7PzSZjpxPo8Ie6JaPw+OwX642U2XGPHrbyX8b6RkAv0GbJCG0Wr6mgbAKGYIbK
VJvmCcQvjdQ/7FEbEAufVt9vhQ193aFLlUBXBtsQa+L2lj9Hs/swn5ZgGsJhxnKV/QYAR7bgK9QC
Hfg8PgUnO47ju4Hfd9HRiFHnrYEsxlS5KFsDmmCEj6YNwYlmq+sC+dLokcQ4DnHwjmQCBsLejV7Y
eYcTCRZkynh3qWPpLfCjg4HeCOaCPhDNRBwjPJujDfwzOlA+w3OhutgA3j5AAmUxxdJf0qJNPOJ0
6HBAJokGIwAALySRgiPYYAgPA1JoUKUL3PzRZurFhE0sTMmaMghTZf9D595n9OyVE7ZXV8HEppWy
DvsgtXe+bnNCnw5uC1rE0m1OgLyHG1XfnDBZ7bOiihkM8wZxvk1QyW13OzCzNZLhrjuTCgaWxmbH
FpyKDUxpbCrU1CXsa0OJ4iuwLTLNXSPkOscgxLURb9ij6AelSbqNS0JZZi+PkFCYVCuaMDy8zKSA
XYYpV3vI5czoo2iVJGNR+QP7bnkZ/vzouqEv1xtAA7ZEXvZT0r8qXfKYng37glJA5ePxJqFMX2e0
LzY5MacJzxM8i5w3wye9S3fDE3oKyqAz+0zO1p2Fi+stG07928VlWH/SsWLNdR5L0XojORiT6Tdt
W28c8KzOnoz6PBZNQauHjPeM2vt0Z4FTlornPILQ9l/rJ/56Gl/v7bVHL+9utBKwPjpEWlgoRMJJ
I2KTmlImG3BNEeWisiYtF0jcz/2nhdA9CyGa4W7Yg2nx/VWMHbtDLdsk3ZfAsyvOhHl8pxnFJe70
q/ExVohrs5sAEHFMBtGCwReonBSJwgaG9g12dhbKrIUO0EAY1pJFarXsOQbdLQ92+CjZ/qbNf2f/
sJo+wWcP1glutOd1dqSEOWCdq6Z1Drk3v47XZ5hfQnbrkGWI+x+rXv9YcAOYDoQmo36vtJpGqMNa
nqyYFoU6uQr5FsxivNSyISl3aDWo0UNkHIomjCMfoDTkBzQmL+9JZ0I9s3l79tzveEBLVw2+oD/L
0Wn2tXx8iEXEgQ7tjbR4OXqDi7DB4i5uto3i9z9yq2YmKa53Hl47hv+/YYPwCXTvUL57mUniyWTy
jN+8ORPaqa1xEFmPLVi26e5cFq0YIjXMl7ODyVNgly6jCPGF5I6zuH+zqWKVpcIkRQtHg/DX3zym
UADHFV0xEyENdpMwnG/cqWPKywgrauC9V3AjwXyxBacz+dBYafgcgMrkY9JHURTyQOeI98KVihqR
bYJnx8d1/7qSnpyRkvQj2Gwwre1aetLBr7zNnIeAYzNZQpFgW04o0B2eJmbWXTBnJth8XoTQqCkY
xDsXrqBVsAsgoWsYKKjy0XmCwM7CIQJ1jlO39FMfLlerhJXLsO/OHbvTXD39m/voAwdCMSld4UR/
dSwnZLucVVRPS6uOufxcsc2sNnyw8KMhQPiGjRNiF/9AOsMo/w+AeaDD1QR1YeAZcnNnaoBNvGLF
WmpZLetPhoqLn42eJaixDCgGWoYTnoxh/6nmKTXxQuKvKHh2u3gAXaUxfeGpWOk5VbfsO1+7S+41
zvmbu1WYHaALni5e7b3nnvxy1ybL4dEZ7NDAAme0MzSjMLTlDnUk/PfOXkqRYX5NCfNo7D/GAx2c
iumoGYbiPcrdEpyEJUakpxgu0EYiPhGwC51rzxGUcQC0DQL2hT9bpJ2davcYJOIB1d1R+VCgAEFI
tSfV3z/rLOD6gYaT/pVEOfn9KybtR7pLGnhGIVZlSIcoI6pl0rWX8FObeDFBTAk76Hua5nX7NWhS
vObFIHoB/he8hoDRSSOjFH+uUH7Rj2P2y7z6iQc3UpgNcgAZoGvubkN/iqpfty3NoC6XbkgmUbAo
2EH6GCjTgiGMkR/J4IDhG2gAZzWzSf7z11IQu0pn8Hfff+kvmOHX+vC7gaXRpG+9g6VHDzYkScik
dzHUN22tgN4P4+w2CNniNRnGGY6pM1h46u0FTlLBb/Re4a8PWWphMZx6MpSi1GV0qYmHMA3fjxFt
jZkcW9FfEFDsZwAMWXQP2BAp8IEQoLttGJWCSDMvM7gkkBPQiGCMhcsB1u8jR9E85lAO825e8Q8M
S1ROu3QMwEKVAYC2rLHxAYqxXmsRPLCvXNHVIFcyEcuyoFqiYYInspfkGchUPi94MFtr3gBu4xbe
Ri9GWwvenYCVYLz0HoK7jiOu4Q8ph5rDJ8AA60BXIVXmdZam0i/xumCJ0AYnVKfujSCug/Y8QCCJ
rP5O5n6XNDg4l/AOdiE+0au+3Rg9zWAQnTOjF328LtebJW0ugxYhlRbh5Va9F6v6B7KuxR9D8OUi
D2V50XR/8DaUrnRRYlBPdBEFNYuS7wARWn1x6rrTRGL14hY53aqUj2Q4EFex6dE65+Fp1YvysJv0
okNY+IgNUJPJ8m3bsoDbSdOTN1D49b4BJWqKCyczR9o3cSHPVyJLehnZmNiD1p+q6vW+n1R+hSbG
mEJdIbOFE+07Enpj0xMc7W1dGbdWvjAEIxlW4+3n2uIW9zRMV26+6lApGQVhC4vm9AadVsaiT+RK
FnQ8VhDXfMEHJLRhDmH3a3wJoyO6pOvR0GxlbBi1sLam/U+lLW0TWFV6rESFueKU6aqMU2GU4XeH
Zox6jmKESb+QBEl/iapRb11LQKpF+9k0EAAINw2yRMphqa9GlAV6QWm4h2akCwdAljPxK/ZtUtpj
mBSC1iC108pfNh13qsW8DqGDRdX/A1xlSV+0/Cw6P1Bc3oirbSAIyupYHLdLAAsuuw3W5936ejuB
2tVwLmJWjr0L3NUax91vixHpmtmSg0oG9vYPU+ovvtiC2K+NFBKZe/cqgzQfqFw1UfQidlE4ihgr
NLHWeWHdCTNFJHlYz4LayPdUBCQcVtJAnHICBQfrnNblwUZnFjPqS0ZqmD8CceaLRorZ/dv5tvRs
I+1s3gMzIJ1BQNEet+QxXnrPUIZtefrZLwFoavMaP+h6ebyAFZi5whVG3M4uq1fhOQXh/+rwgj8G
PhloS/w4FYIH80+eX7o3l9GWQtKAJLrObT++6dWsb3T9y9EY/K+NknZeYIOOPJMYRe6wARTeKmM1
MZ58cblgHAcDkVTdNeGnC5MG8mWXf99FWGHgQTyDhG4UuHsEBV0MZWxvQkibL3jBRooKOdbfFLYd
c1d3YHEOVsQeh+BFEJuZA41bzH1mu5SZrExlZbIC3gl8aMfN+cEWKjquKA7QAwDJwVSR1ljMcWQ8
xhafgIkJkUL+tpEeR/yLDJP5USTz4gCZ05kyqRaKyc6Oc8qlJuMdUS/IRSGWiLpTbu9hzNF585U/
/7GX0vVjUe9yRM6ZYy8PhrKhe8HaDAiElpXzHxox/EBN3Fs1jhSK+SUG3MhJUNeaMXkLmLnjNpji
BfulohKDyvSN7gwOCacP8wcgZU5Tdkm4LXJmw1TFD6E0zAmpWAlVDIIIySvTPSqUktAVux+J9ZOM
zD9iYPPge0mmY24RXGBQy438jcZhzWA0w8N34VMzK6M4RaShV/ZEznLsZeH0MNx4MgPl/boHm/fk
0n06cPQ4aRgRO4AEYumnDksaLTJkme+pIQZtcvwTcAVHqXDU9MAgUrBrtvaa446BuVQx3IxmTIf2
5u5wcxme9CgZELqZtQsqHSJHPiPsP1h8kg3L0eBlxUFwLNsZSnwv7NnC9Bnp2AtRtrKN2FycQSDz
NCxikIOYiEN7i5ipBykY7G+xb448kRrC6tq5NpW/NpM39gAisUQ3hIn+wKSZy/Gz78Hv/4B6X4Gp
Q4ztIxw6GP7sYkrB/WgZMhBl7Hn2KjYsSJG4A+HXoHNjqeWEmXYMKWjfe6RZLeM8RcXBCLF3ZUb3
nLeBR4RuIuwwihwu5oDlaLep3b7hg46Jfhlh5wQXFYvg5peZpWWM6kgD3v9iFJytnlRaldlJKCpn
XQQSA9zEUN5bEirU2H3txwFPIrE9nWmzrsZ4Uhnw9b0FLf6T3Z06pTSyqRh9ECL38uBX3g60xQAQ
RJoeYR/hhd/GTfhmQS6iFBq2R5Rz1HMZJhs5ku6FQD8yd5dXfZ+ZPFyPTmm84DtYzejttTpMEHgd
ZaQG1J+pmja3POzWyV/yVR6mPMQS9Mwn5i3hm/NdUxeiFP5QnnL1b3/Xj3F7W/TUDqsCb79MW2Ka
Amr8LRgeHDAHSuLSYAT8abHaWKDv5PVBXNuseV+ZtOANPBGaFqAl4wRMdq6eghr3qPVqTKaMwTE5
z6gqXpsCvxVWbJNuKDg36Z8Zx1XOUjW646V/nbVd8M8+eHUxBKPouxqQtcY6dHEOq68YD3bdfNee
K7E8Ghes8VSWPDAXAubZddZJByHbAA6xuwP6OH5SfPAI/bmO7jZIJA6OlKsHKG1jzWJo3/KguGns
ZO1aQ5Ux6MkKiXp4Gn6HQLxvg2rTYnewxmDRzCIDvGFNcRS2IcXLrYP5BSN1nk+K37qOMJ6VwMbU
/toae3IFEhAgau0BN4lEzaQ0Q3+JeoUlLANMUacjSlgg9nElCp3NG1YGP4PdKyXfPEIC9mfo+8/w
MnLQi/8FnMHg1hGkBFi7kFSCfsyw300BTy7QhfrjNsdCvOH+3a3u6Mnt5d6pCyyl4LINGxwvop38
BDI646XhBFRN/MewTOYatDvQBdoECnJJDsFyrGwbK0bqQ+6XOjCKwswg1MPXteNsqXPRq6PeSQ8T
6AUdvcm3S/gRt3TbnKsHjdAI8TAemB1iztjL+G8h4rXpWlT7sWcqlfQJli6tDsQncR7mCxQMKi/A
Q9kIaRQQFR0iy+uAs5UMs15od2rjNmak5n+M7iYf09vgrTZlLNfXsWxkbryni22D/MKFwdfOHXiN
Uv+Az51TVS9FXH6Jqz7mOT2PJPuznoX3yuBZbao6/9Ly2ht8hcheOCdNfEH6VmfSwe8Ly5EmXk+v
ZAKAcSCr8EPxyVsQyE01H+kFT3q86+kYYKOKRy8VHUDIFELrORFzmSPeF/hnDZGc0j2LSxFeke53
1QpqAt1PYjOFqwlMOKIczAFdnPlaPGAddEqQOQzLD/h50CCcAKz0LsSfIZlbmv4KlCENPNq8B9RA
mhv9Gw2nSdIP0WkzP/5I5PUQdsN8APbpvFZ3MvkOemmhDajA9BQuR8v8QGjsU6nUbpmbj7C51PCf
Cgccxb2KK1obtU+SxdXE9yvAz8XCDgVSQuV5Jz7YeQdrwrgm/fWDigTqBHRT5+hl3qBt3L9oDNU5
SLGqtXh6sa3JFhydD/3oVFqJRqF2SZxftLG2wsYSAdYKR4xdBS6nmkvxZeEUYG8nBeczbAIgk2IB
NPk66K/FYfPCulRTd8VipAxJJRdQ4RJxJYVvUbyJv4Ztqved07y1Uvf84DIS+LPE+uvFXQtVwgud
giZI62ApRfcto9buXwHQdgwpL5S/y8M8pr39KX4SBjvmtObILl0l16rwfrE+fuerN/2auw2utJoD
uqScLgxEtCbDDeyKv0bfe4yZA/HtK0jhm1P69mkT8lQmE/uO1Z+et0J0uk+RTFtVnDsPvxF1E3pS
KJX0UoDQDa0HSqOdhsKYoMJntzLn+gAUukLuBF/5BXr95SsY6P+dOf+sI2NYClisDTCI/lvDQZQ6
kmkqYcDg2rdpHxbAl7Qn+OT2jxwB6U9qDRpxaRVl1gZtRLXoGaTaIH6brYPtiBG9tajNLC61SDSR
cvyDDgE0ws7loDxgkshdBD+lTQBxe6zgB/GOpmb/r43XIBblPH86nkHAJ5iLUhjTYRmDBJk9Ln7g
vSJ3Mo7btUpWSVsvtkKhcNeWtWDTk36LHmpxN/uoYMRAWqPTsIF/NbbsNgADdE/olxKOfPWPDI0a
2mfyYxnScx8JR8TQmweTboXGraLHrNzbHZHV2zilAwv1IlXUSmilF7MNfZTALVzzaenYxpE7vcDe
EDx97Q2T+Xl/WNmPSSngDWAVmhRP6CiuHfHzoRp0nFNyD8hAcYoRPry088xQ99Jni+R3DaXhX8st
G/BGOPLXVRuLv4Ms/EkBIYrntm31BQAqgK8hFxpn52p+Fy0evQmvRdMDJGnbnJv4tCXgYmCfeIY5
9UhARp5qcvkUv48Wco7M3Pzi6DcsLeI7G/trqk4Bv6A0KwYYlNbgYEqXLDJbfM+yCly1uBpNv9PV
umLMyJ2tUaqjPYYJ1bDvbr7NHFilIIJzXomti7FA5hyoZRme50Y57w55NlXYZ8F1wQZFiP3knCwx
EYgwMBhNwN2Yf6PsEw7b2btFOTHxUFRr7BCZn60n35NRJPum8w3OJt/WHFZBc9inw+Kbgkv0mWEx
F1VAJ7Nn18YpTpldESOT0mAdvTvmUX2rqWHf94Z+Tu7tLTryGkevNVF6lPu769V7bpl+FlqGGSGD
6KZRxYMlbqgwKpULBJj2rt/Vb28cIZnlQVSfHRVcNLVnbX4mt8VgVtsDwD/+QUQhjxD0xKTlqEO+
RrSQHQe3Ck45/K4eEo4FnZ34Nr0MkIN61xER54Ew3Wmykw71/MUcPwMKeipt7Bacmyc23PRQSQl1
SR2+gUxp+ejKWw69C/IN3Kse+jO5w36+JQIvdGZ3fQmn8k7KFpvO/jH+sKM0GVm2dT4No8/lXp6r
LhBKCp1r3/UyHJaFUNDmqfobYmsztf4Qr/EVJZPqf8GKRAu42RF206Nr4l39TGv2I5hiPP+yL2EK
SpK4ONnftTVEKGaoZrBoGYRuj09NMx8ehhfn/WACTfTlxbx5Xw4U5xFBv3nKFvmK+aZaWvOvUYyL
JT9QkDUGR/Qdu/QBor6LmbzlepNHHdSP8EKENY0ZUYY2tRg+BAKyoZqUoSR1J0Mk1AsxULuPicvN
ZUF6FPROU+MghOBc+pNrknmcoNwnKwsuM4Yi9D26bdIJqCHVqU4P1OWZAL+EvRvCojZXH3xTmKL1
wbqZvBklU4C+Nhm4mTbpfHB7whQd5iBuBRB6XmiQ2f0mDDQEu5xO31HfBAbHMIpT6XL9Efq8lQk9
z/Y3QvnGEwUchTYIAYn43nLaS4G4f3L0jTB564ZJPXuugXLTNO6ZuzcKcDZ8wjveDhMC3kpHv/OR
4PVjA0IIxA4f30AqQhA7mzrYvg4p/JiffR72m+Krf6CTYfq4o6vfzHw7RDF4GAHZy+CgjV+QsXlu
csQmIowTs0RarWOboxveo7P6SUJ/QwgZPsos6M7qYo9nA6nEi6E9u04cb8KYkCEMjhHQh4VRfdGr
JaeI9BMl5wX0TJLuGaYyWGV7R6insFq7K+EJw6tJL0AHdIlO1y/EYZbb/Z3xMJIpLisBaskxVvZH
1jBUGPg3EgpF3B5DsrS9fyEMSTMKviX8ARScVmPTUpg2n9IrEum6EmukAKoINTZ5l6Erru/stLD6
r65xATZ6ItFVoyUnzcsq6CX4J1go+nXL88VzD/pc7y2UttGNYKsrpjTAEwv84YMLelzQq+DlL73+
6uVCE1h8G5hclU2n6+GuOXhyBCt6Y8MfTVGf8n+S/4TkU2Psb8LrlJneO21GGwpwFnMr4S4JyZG2
QPgJcKhZBkwzvQkd9Q9dJOxOMPYG6LgwLz+L3lCit9pzmL/67hA051+eJU53FE8Ij16y5UmvEPCL
6M9V51mnEroYMQzAIx/K1x/At8VWxmkVUdAi3MPg293unZEUrmJCsVp5eILiilc7Z3s0YomcIlar
+NIMyQ92c4Z8aE0hAVnC+xESoDy8QsRvERwqwLNIsX/KT0AKiEMA8uQS/3jymOYsFnUKZh0gUoJr
xO3BBoxq6icZOMMn+/saQQuhDhF3gCvRQvD+aYfCwuAgkHkjis9EVCPG9B9VM8A69nfBD95Np2zh
giIBQjQ2l4ZEiTaC2tB4bmg9c2CJ5VapNcgVesEncfNJT3rSnZrGrZRthuAhQFJcaywUj77IcdhA
k20yahhf3hOmmYRW104/bPJtPwlmE0q/odhT5CFHbPVmT67NkPcmmpCmvm5gEg9fTiDUg3N+gQCf
4+dKbMBSjSMY8ZNBseUO8OmnvMFPEvNdIm6PRB+IKEJJnZvzjfJpDXhOD8vDDhPvL2CDFaJkm116
8HNhYOtk9xCpPg8SGefFLLfrmtj4oZgxHWw17G8pKcH+fq4SyNG5toYoZyfOCDZeEzGSfbQBzYVo
9zYUUx1aHCAdg3VCmy7kH/AAeOfnaCmgpOzb6Jhg2vXi5W/ysgBNprlmWRnOecfYcLtlMniglcjM
y+g0kmX0sx0dOtOhpHQt0clKQBW1G4UUOanC4dHWWa0pO5RCeNu4tjmjSKNr7/iFFVHp8cHhL6FE
dlSfUAkCoYSSs46UVZ028RvDk5KrgpJj+mUqQoIX6UJIeTjR7zawLmvqZjeALUN+4TcIfYxVEMa+
17cdUYQjsIIcAtRIMg9agLfVUE0HnFMkF9rAMpgSMyYo2PMY/TWxeL5vcv/AZfFamGNQAFtdlAWb
+6Zx0vh/DOky7Ytdr3xPq+AYqihBXbbJh83fFHCQ5W+uGWv02zU6i5N/3itRKxEdIEz5S9t80snC
Kp+825iBjbK7f+4MHx4vyfc/PAr0Dx9Bw4P9YDwLmU82x/TeuY/hOb8fADW81su404p3jfv8iAUb
JPoXxPr+6DhVM+BJ21oTlRG81wevW2vpGc4QrAVJBlqO+y4smRhy2RqEQb+3hvibdGMggDeg1rzV
01wAdshFB48QiAm5gNrtoOee8PBk0q1gEhR0xw9wI+oeW4m/YPbw7NJ4F7d5JyfOJf48Rc1gEruL
cjaAd8f8Y8tYEEcgBcKp3D9wk5aGvEqsVchMojk6kUUrLJcKchOBYCZrm7MPPb3FSgejxGZpkp04
Tm86lcQI6fFcvpgHHsDCTLtuWQNamyceEgGTQE90HpdnreOu2Hab8a0DwnZhbexfevaVG40RHn/U
Hl+H2ZqSwl76ldPkinNd3ylW55x6D7Fz/3a01geGBXkN0KujlvcmnEATrhfavgKID2gxOTHYvXFn
UULSrsDeg+yV2z1zAL8dKi9tH3np+nGm3rXuOOevYHSl5Cph+o0HacjnCzDyds6wnNmIXHEuYQXr
Twj6em8NCW7BLXBY45Dz4c8OyVYNvjPYhckAGJQmlgKWrWNYzKG/yBUCEn5rAHGi98LCUrg2N0hT
GOAjiki2op8jnUTvGdjS4ZGqe20fwnJr3/OWESBmN4JuYuX+O81mu9wmG4QjvYFmTPpazaeiEDiO
J44yUIjb8pB+DRrgY1y4LxRGb0bvEnm2HksFdGUrkQCwPgStPrN2akmeodp67U8ujsTyau8EvJHp
+M9/84DETNE+m8GipJ/ZDxbFXoFJzE2Bc5Hpb8hkTKQ0FbXcZOkMJiUZCPZS0QlEwA+ws7jwmGg8
MRuAvwN64oAXi0/yh59tn3QclhXFTfqJyr+l806qAm4I8ar2N+R3WxmdAZ/+PlGHqQ5qJFA1eBb4
0h98kbIqW2AYtgtl/Il+W8Xrw6MhkF5uV8PjGnpDTyN55RsWzouxYnjHVAuGMC3sjc8O0Cq4P89Q
gYz1Otwd7A80HXHAGUPCeoIjmB2YuxjSG3Ql1kPbkXBmcggeJsWaANqhMr9D9k0VZAgfMbJX5gCp
J1tNlRj4r2uclzo/4N3T+mMZcKBJlKOS4LXZcts1mirQHjEx+ov3ZOI8qqZkwJyBc7vGrdazdXv8
RmagN0f/5Li5T2UDQSLDnBLW09K6Ope/qxPDqr863EVBCbHwH8uCU50XD/axxb/QeiEXsQokbcHA
uvF+xt1VzVoJ29O3W8TvcQljIyy2A8W4xsU2mzfhEhex2PBhDaAhlmmtQH2gymhPt2vd4np8H2NB
5D7Hj1Bd9a2j8w77mV3WduG9w6v3SJZd++iphNG/MHxfztQJLhLI329RU0S0E0W70W8+bEV70OkG
hfQcOJiUwFct/NeX66t3HD7QD3dod4G7tBV0rIZB5yHQHybhOa6RtTaa4CwhNPCPTiVz0rY4+yGo
18VncK+AFwtsKA5pDwyyKwAC/f4we62EAr9kpD/LcSej8IdA5zD6Cugr7JipJOQRkkHwhUMWToP7
JyyRK9grvD3ooB7zB3BVhVh3/eB2RyiuBOLv6a2EeRKdj1PDrnuwprrQZy64zYDnssOV8PwgMTLH
ioSavmaE938Qt6DdUNw+5OUBkpEn2SEQpThMmDiAlBuiRJMzVWLQpDFgRvQl1bMeOquL671Qw03O
5uiA07uQFpchzdOebX7gEEsmHnmXmciYxVEOcz4vZH7xwlIOIwH2PtdWm3pBbhFurxR0ikszI2rF
2Wznjlu8T+wv1nB2ZK4HyEeQMG+pjzW/yNt+Gg6Nju+lzcTv4WPFQqWDW+QMVm0eaxneAcxSjDUj
jP5/AjjIdGnFTeUWm86HtM8JXSBDm1lJkyWjShzWgYztjP4TKEekYTDKXuIuD2+TDwFjo+DmY/c7
2ddOI6b3k/u8aluMYy4/U5cOvvQ+hyCHvzBR4frOxUoTKApHHdIy6OoeELzgsC0hfzKtYoNMjund
r6YXV+ytwK0A4qwixMQOf6yOLrgIKG2OLQu+5fK2r/SwN7FExrBDxBSifGarhVmNJKMFhVrKSmH/
iHRCFP4Szij2kzTXoxUD0hWfBhC1M5UpoOI4nxl0LjFtc6Q2hqn1R+mrugOUFaLFFmVDE3EtZR9+
y22kXjOTkSMHbieV0/k04I4QwhE+mH1SR+AaxdTb/tLanKAtATUgLMviBq2faHc3MYReNnt4gMvf
KFbuG6aiistKkC0U1yF0ZAEWD8xBQ9YcTgFoJE94mjxoqHcSd/E0qimfRAByUHNHXP/63G5aMoa6
ct1PE3tjw6xTyYtmjBfC+Vuoi7aMiGHt2ll6hykFR06G1K+KSR2GuVfIWqdx0xKc/ZEKxPwWrwZ+
BHNjj8Q4eNkyjmdmCLrsYdIXnsZCT0XcOZeXV+3+SIlytxO0jdumMBuTLmu6l4q4E54Hy3zThWl7
5qljkm2+CIhj+qpeEdC/h5Rc72GJ2UJDLydfqrcWVifUzuii6U3lKG0DV6sgVqL6EmYPKkv9AAkk
Q3suT4x8lcC1NTbwhCHFbE3SD6+BfFRuBocsOh7G0kyTmNRijiL9xeYGVGyT3/PVZ8I7ZKwZMzA5
xN3NIT5eTYUOGgYwI1uhI8sm+sH+OEH9hhSmgT4GsY+NMXLBvkuRKtugSQMqvrOACPFziGOFwMe2
yCMrNsMWyShQoZ9Asz/egEUtLPJ1HhGeEDAktB5C5sY5Dz3wiWM5m87OU8iyOrA+kLXRsHGYB/gB
nBS/DLG5GHinWGyI4QWzyEcZHuc13Zy8uxuaIH5PWc3Y2Ehy7xQTJ5qxKcDPH1Qx2c9bLr5HonKj
f8ZGWrazmg8D1Yuxjj5BDmo42wYZv/g9I6wW1gvkNQNPnG0CT1TEqHIuqLG6rYflsFxTWvJyffq7
iJxUjBQhQuntGXMjbOrbQ8V5kcslvhJ7or1suEoYNDdcMNNJFSBuFcM8Ccd4r24xv7IFLGdNDV0q
oAE/iMgkuwPrE5oodRilgzXni1VdE5fv4yi6A+2xKHagvrjIEvecCHH6irx1BHbkYegIYKZjkESi
ucdOMsIyz9cmsDkNdidMuYw+DDUVmNxcjYqJR64D0C4XZJ8Mxhim6T4PGTwDdsCPM3rYHJEXZvyV
7kyvMJUq2zgn1WS036LMZKuVXfID4nUB95UVsj97o4bLclkOmW9NJDrkNIJdChKAuSX7kOreHX6N
lbTjHu0uXCW3Nac/76DMGsyxRqbfd3sF+bZ9+hB0Yge2OdgcM0YFTGRQ9nt06+8/dXOaDkbibtvF
RYLAnNqsxtlckNGvK8pX5jaauhEbjYJS+O5sVYAWG2Pv5AGXqTCeIjrlKGPrlRgByYh+MItjUaxI
iW7B7WxbIRPMwxZ/AeeKRuIcK7p1nkM52jKocB+UvQIJk0fEqcAe0HTLP6mqKPbacZPKn6O3i/4c
y1IRDUh+ApTpO5Y7qgeXG+eiB4PUbCXK+TbdZ0eAwY1UCHdQ/Q0t7LCt7a6zrntCOyF0owMd/WOW
T6jYD7tqJsT2ao2iYd12K3wZoa5TqrEDmZ20717xoTXp/mfH0X1XkQZCE4EDzOxWcuKLE6IMrGSb
+dnmyqc5W611ORFK4pOY1Nxjp3fKHe6hFAlPW8GcQ6xinDIQBYa8G/kZ9PMICDkNkJhAZ2VH+sUw
jkGg4bgWkTpkF+JHEExvUTlzpgWisfmZl4i1mNQg4gsMnQEkQyyENmgLXHeN9ZRWBwALND1siYBh
GFCRyH51+Yt44882u2o4RosnQMP9t10uYbuQMUo5g8OBYFu7Oev8ASW9dP2Ygf4YIpQQiXMxTHyh
2se2lZ7CZb7f0gJQSrZPe8xfi5xzR2ul891Ly4XElxNCptNkVZqYUjL+mawgUpw1rJN24AScGpRL
+0wL55WJi6lvbja8gYYuzo2wmvC1o+TR5pTsgIhjF1YVI3+KpCwCITRJXOxxHnPjxIZhJlh6ybiZ
8lr1y6b+WRCveFFhG5Q2LTQgSIkvzNkHkUu/7pndMqYhoO0rM/5cwQ3m6LbtzgbXOJTGhaJlaPaY
KUIAOAQXHcwRofcWf8Av56ok6EkqAlj4LIbgRofJ3cidMcYKgKprmne0WBUKv3bywJim9tr2E0Zm
0Por/Ode2QOkAu/AaoQ7BF1LnPxQxgojuUIrkLz/uvA9v1gqjO/TB+8lvgIUg+bCReRkQ3X1u8Uw
/7jwhXVIcmHTCUvmMx9QNXDPbhMoFVAY6Gs4UQ6c1D++GHw85hIdU10AoqM7geqlx5vNwb3uv5Qe
YjPw4i/VhJMQWpg3SNpMltHfMadbOs+rTsd+cInOkQi0n2wGQwGxqic1IAB9IfCMNG4cm5ajGugT
ZQr49AJweP9OpKy8UBBSEySSKniezvB7Uv6ku3Xn4dOdwf70smjAWcewET/hHPoZMVcMV764tczE
WnQGGnyz1wsAcx7GgweXj3Zs+4kZsU+fwHHAlQ//5VYMZ1rWyxetHHvBDZyE6ybwH7zZu/ZX60xi
We5xKlpASbVm3ECBlQIwWHxHcsaM4mkDmoL2WuqQm4y3uyMJ3nmyhLJTiKVlfy4w0O4Xwr1+a8VM
VI8nD2gdxIGdBVjofhVe0W3THnWJ1rpbjSmtO1qckTLiQtg9+zV9ra7MQPPtE6MMEBcqgmJ12Lb2
NXBZV8u3Ha+NBxGWEX2COfJxa9+nUCP8jLqx5fWSLwXf08UPQpHhJAlf4d33RjX2kW2i3Z/uQW8z
QJWjUQCP/m9/rlYNqhsK4Hwcdmg0uH38t8RPLTlAsaowFOs45MGTBxuguoV6vUB0eWnylFnFGGeF
aqlFzWCtmL01W4eHk5FJ2vglOEZRf3edr3NomOxVUrmgKxLVH6QdANq3g784bp7MveIMlZmwDaVa
7sKdoVEY6HyBiWpPUAXYwBsqzEMsRhY0Fu4x7G9KzoPVdzFnuCI89ZKykT3Ibkft0Wy+OpsUBcGE
6mh1GddGI+l4qv6MFF/KNSA1i7HvL9yJd45Mlx0Z5YjFFHKNgIKhixgLwLzGfZipPnvxTe8NAWQL
tLk8xkzkc3wIoGmzLNcvyBINRgOLqxVVmBM32dSfEwsCKwNMzCogOYvR5h2jVLZZPt+uZ8JDX6Ca
Lh2GBoieA4b3Ov6YnNmMAjJdzCAbxmSi97xJw4U1qG+Ratl/mFXYDaLl+xzOV7L44JFfQqpZEQhL
oTy6kQtYUFIk0CvRV+LJ+OAEfK13JNuYy3nKkSgt4inJOH8zi88JeG3J3OMyc64B9R91AI8WcStU
3zfmWGK2coOvn4WzOHajQOIqyO7W1nTp6CdZ7Jit0PiEA1NpWTsKVIJSq6jlFkwFwhcdhVPsiDAy
lumSGEJKQNJ3zOdw36Cu8JRhPaNqwS+MoKt+mvSwsCCbQI0bFg3aNrmZt0oLxoPwBKHBWmxPlE0D
EnKU8DarjlQi4mWa2fl6W5M9YWQUcqXTGiF+hE+BmI2voC43p01vILG9ii3B3tLADZ0JvKCV4xSG
w9Ym48OnT4U3vW7Q62r7RixEdxwfM7uBRhyoj/aRILfk9SfmRzhxRB3yBUCy2GAMZ7Inp08DIcGS
hbLu40wr2oGahlT9fXURL4bOK3EQAVlb5qp0gMoEqw/NOBM4gN3jk9JKB8AgWc/3EjMkGJfGO+lT
doupgWFMUJeeAMt575X7dsfsXThGDYwnq2CRk6DdgOICMzjXgiGeA8PrWH78EI6XgjDQu6LcH7jg
zEFDkkf8xc37sbiHSdehBXhYLEFiYGp9yJiYGYYoO/LwTDnS5Cp2KCglk09JcCowLyFKEiTa3jHq
9bQdLkY81LDQDcIih9XNaM7F04EzzQeQvCHE1W3GrQi6hAbXBQ3v2WSJ4l0ozso7eucVX9LXYpFq
BJml+RtpeCiBjO704SKFHvy93dYY7xYdAvz4igZcxewNTNVn+0GEu+p6JccAsL8lJmeyu6MmSdBy
lVKmGs6qHOs0PsPh4guR2qq263KBHrhmpxx1dWwdEOG8IJ1j2sH3ThNvwPZbQrDuO1WiOI/gNNob
0z+R9PKjz/odM8MT+r0MaBLqBf2f/tAvxmtX2W1IchLediV8sGO0MJIo94p3dRtO6wPUf5sug3r/
9rvev7GWYi6g+zMyGsxFOnjkzXfRdwi5gY+CI5XwE2BlBi/sCuTiHxzoV31I8VCvGx5QJ+SWMpZY
uoNF5EQkcTSMZfwJcweuspr412/0zLUZZ7EVlpj1vEyIxoMAAonM6J0aFTjXSbmQWGPwa5tBgUqv
igA/eNfaobQH2ydrmmzWk1VjJtEOP+jfHOM/ms5rSXFtCaJfpAiEE7zKSwgPjXkhGtNCeIQTfP1d
yZwbfWbOTA8NMlu1q7IysypdnotIvcyKfW391SJmPtNsj1V31BmNw0q9edsR64UKvIHGxYbAROfD
TTG4Id0sXKRWWHBgQEvH2j63zOjnZbe2Sasfa0z1nbSFxNzNW962A2XvFIzfbonnGYADkl1POsxH
klRXtaC+ktXnpcN5Uid0waf+hM3gfzPAfJ6Q0KrIl67Sq6EvgWzwsm9LK1qjY0H2Rmze9X7+gLlY
Mao95XhRHVTWBKZKZPYqERGgf2GE3tOtDWk0TE+rbbSNzJXRhQ8ndhv5GLUZtztqhqV+64Oa4GG/
2GnmOSy27Qg2J4OqR1OwiKUccZoMX6TRzFiygttO3/ONrqdBj4zt4zh4e1X0+NMW6gsYF/8mHqiW
brKgiu7VKwVPH4xVQ2/JKsGhDiAQGUUrtTc+HZ1XizlvYZVhdJTh+y4gL+m12FFycxFqAQRMcZ12
b8vTmHjU8DiCUky0OHsouH76De4PI8PWsJLiE33wNk29AK6YX8JUiFFzfBATx5j9nXE/mCUKJAD2
QNhjdfQfwHGXoIUDCVvW4Abyufh9BxfkLHKQZDA2YYSMu3LAtKPZRQaljfTpNrtwBznpCh+duk2m
IEPHOAU3ivT2Cxi0aveN2Su0ZuwiN+hI70STHd01OB/sNJRFi5q8zpcjKh9hZj3lFPwdX1yyFTty
MYfYzkwYjG+v/FdmBis9qSTHiI0eTSPOBgZkuhI36Y1/SVPviR9CNT5Eu+iJBEvuKec/mkpSUr7f
PIjye6T0QtgCur/Mt3aldZwz5sclSaSUyuw5UBNGAXlCQT4s/Ldzo+Ndx9KhimWIbFG6FG3M8OSl
bT6BwyJbECWJZDe8BjWSSFA/sq+aV5ppfgAJMUUIlhIThsnbdwrcvCVrI3oZpKzqSyrnoEi8AjVi
zF8Bk5HFlYRAo+jcHnFEBTIy1Q73qLulBqWf24WYJT9raAFzzLyLKTNu9FM4nXDk3ChsRoatar8A
R8XpSWtOSjf6+DiWEQ5lcGvStcYfajua4tiZ29kb45pb/EiJA2s2jnTyWdfHN25cah+FQOUn5zlr
hnuaCE7fYHhZHeqlm/1t6ZVFiznPjMAJSCY/b7Y33FcwaCkHRGZIs86TRU9qQSOTYY+LznbPvEIs
07ulJYNaw/Rk/7EuTwh05QybDfdbBTqm3QGqQMYF+nFKZMUlYLMD0hGxpeD9+jwnGmYHbjOMmcDC
zp+6a9my7BJsHOP071j1T9OiW8f0KpILjkytOHJrJNryBWyEzE1tXOUNjTZPJ1fui/n/rQ0iMghM
cEgYVn28slhz7GvSMAsblxaghF8MGz/bne1SsYxq/gMmUOsqos/PJyL6R/L7eJwd/EaAA3arJ12n
sBjuaEbsXZif5c27vVttpxiBCE0Y7gC6mmCnIRla9AxzNguYqHKnfrUpMFmc/yya5dhPTl972vN6
rEaI2qSsSXriOE4gt1LKC74BiOKSZBbJ67eJyZVFeXzgYcYZ9KfxncPJE+uHra/36ttpt94jEE16
AOyOeWzh88kkrWt3G7NrliB8H9gn/tqIe6EmitfwCV/jLM5h1jExGfAJ7ix78tnb43FGrxyXGsu+
/pwye/+7Z1d5sTbzKMcr5TKSaPA8YkYObNJDC9wnaqwzCr1j0IiOwWXZiK5c5Tb9c6RmpL6DPdwy
HqMxl6c+Q8all1qDJ1Xbt4xlVvZ+jNda7246Z5ITwBqPKSg0qZnXJ2xDBiFXLlT30P3Kf9AdVFrb
IRMF57wXvoNkxbQ8GXn3aMPBJennwqk8UMDB+IU2MORZsv9s/qBWhQSIuBHWEokBD1yTzWhLHSDo
SDU5ZInvqGs59SVM8upqnpfRziL0MkF1qBJ+oj9M6HJZ7d4irLRPsDdOYQZZrRyZg0t4CqtQkEiO
JPHh3fyV5fVyb8WIcpjevMRSoyvcGL+pqOmUXqWoGu2Wr9kOsJp/oQmlhhmgmdm5s7IT+hqDSueD
5/DDN/vqNcn0i6ZSwnugdpBXyGoxOsNfrjnVdRr0zP7pT03bEu5eacAEE7ZgBkJgWhxu6m7ahooA
JUOAUdPpicbNLEYKCcOx1N/lrtVppQSge0Gg1m0pOrUWerNOkUJy6q1Kw1PrFG6XiAArqV292K8X
Hsd5eAmzQA4ezCIU3+Ee7gMwIzoMWgUqF+V9uQ8a+HfCNvAbFEeNHrwLsTQ8lgIdihCcsEfbkNv+
rahYD6qbshiNh1+Qdcvk9wQ5iaoJfg1NCwBAklfqIwH2ov6pdoYtgMAHg0XRPHH7YCQF3gh0oAnr
jNIx4IZQa2FofvvKkw3W2oBpTH+MC0YfpgaNaNZVQJfMCQCme8zM8IOESnb4J0ayfNjuUBOFx/BF
jSdmBZQfKHRYY+jXFdxM/UtuTs07tGq8WkCr8JsmfjkreCJ5q4wTsIVjr0z/9piGEjXAN6gttLb1
tcciR1uQSH0quoFhwMYgaPBBXADl/RpITcsVKhG9IXdV6qrjo6XKUsTp4AJZn/Hd3Ae0/CzWNzNe
BL1SPtYcsAKwgE1P6wShFJgdN41OLWUGYkSeC1BNeC9ArS0hsbJvAokFTWVgGg02Yb3fw+XE8u8U
mfQLKgh02GhdXhhcr8PHXJ63gXgxUaWhNu5GTPl/NrqiLVCm8zM8g98NGNuWDhFjETHEkJPW4D7x
neE903mSzRS49kguAg1ITNWEAmP0/uBD+fhdxLfUfwLUPXjyCz+bIHMjKsLkLMMzPIcvqPUV/+JH
h1bq5YxHfXn7uAbwcMWvDDmIvdhU++YUUPjiXAuY3i9Q6D1nkiUilkLIxlLQdC9yKNOQVwDK6NUH
JqCOSMP7usA8dGJQTXblmQc5Y2Yi75/UX851sw+f6ERgLd8gC6HzQ7iKSVN1qGuXakJJtxgiBCi8
Zh7cl7BHqtSY7EJYYXk7THd47N92vWzP4HFRwOXacT5kIjNatKyAhnsek830UJJwIZHvtRvdHJby
ipQmHOxW6gBYgwahEcoGLQ5YFkNrWazrDidYm0Bqf1DbkbXBiFryMGP/gh0O7e6b6zXQL75FHiEy
WOB/Z1hZzxyOVG2yb7rVwt3d3DRzsNfqNO9sa3A3ia4gGaz+ErtjeVYepTz4A0gBBvS3p0PT+V63
c1xjPJR/7r6HirS3+qBuDOl3O5dBlSIarUytD3QZGIPm1gdux9+HpxK0Du9np5zST6JJ/bQ/H5mZ
Tm+uvU9uhPIpJ/fpYJJozg+LFjHqibdYdoErjEG2h6vvKPfSIJ9kfaNT/gJvoKYeM8+enRMxmD83
usemDZ/uAx/k5FNTowz9nD1uymt2od/L2B0k7g1w84tnwjhFadi0D6cWGse0EaCMzKq9xiKs8ZA6
heldKHoMOLlDfND5FuajiwpUdfIHgym7nTIg7RxpHsp1+gIwDq/jQepdZnOgapbJD1gJbWJsjDiQ
JnsLlrqMCXjaKSrWEOOvPg1wzqOxPnHF15bzJsmg1zoEAwgPyyfg5UBlnSJFmT1Bdo/sW22QZ6JG
1f0MuKoQNvaEF+hVIb/teWTlR47CR0xY5szZUImxofrqo8Xq1eTTSbIXL4cj2dA6MFjHpRO/1Trk
yTBJnB5BgDCQaBhGeVYHtFYLiGSadjqRhTAuPQMKetqZxF+6FvLC1IbLIfplIvgGnB6odwPLJyNC
sd8R2CEpyaDYNzraTCzWOm467KI48rdO5OqGCll2y2e8T9LvWzF2EPGLQqHgev4dTqzQJCKPWv18
iiyGD1DR+B9bNxCbNp4B9L+Ms2g6Qc9L6P2WgHcAOGt4dcqT6ML+rtBZJXTm+B8rdJLNfHc+HSCU
Vii5qzIGz1yiO3zE8owTIMtQyObibMSxU0/fzaIsMmM0ycDJpBsFA3g1h4rbRUI6KkcYNdQ6p9aB
L0RFacRXAnEQDcPTYm9L2zkDu3Tf6P70Vj0OiaQqvJTgL7DH9jhh3NZmKYntjYoHhiAVT6VVxyct
B3I90Es7O+CPzHZRz0v7Cki7I/7JA/HBJ+BxePWKgdl5Qjma1Tob7dsMTY7IdqF2RUaHO97sfKeI
ENd5C/jtuGzhJi0w3+g8W9q8xarEkJuNvAjZP9hZaE3q+/SW9AuBnUtjZY5wdk5XAq4pjEPI/Zh+
aRganAP0nmwb3B69jX6HXKs9SJunvk1Xr29SjVGVkesxeSD8qmmwOCQEaEkr2dso/yRuhAbpgvIH
JQ1ajUocy/T3NBgYujWt+7OX/j3iKwCwZiTcSIaZvTD/JIZ9DKV345OwyKacY71oqxO7cHXFT0kp
gBqmMhyq8kXOxJNRY82mYyVa+YT9hAm6mBGT5pIeiUf+3f+17arp+c/7fBEjL0PNL59FDTOo0LDU
jrjlVeQbTRIK7dGEBciXS6pRnQ+nSSTRDquNl6bIv1/IbxtsKljf8aOG81UC8/RBYJauWF774MnK
F6Sw/Y6mQNv6CykoWPFBIvCpu1XuqUrW53Oxvxg7jTS8KtRmhWZPBi5UEKELFfa/y6nv/OcQSdnc
IuEEOOLmkLbpqm+dpUZaaOCgxlNIXkAJwhcsSd7lyxmjLsJaIhWzhc2PqXKiaSpXvgBzYqHHs9Kl
mnCCjf5hIqujHB4ZOmbGmJ9fnE+TJ5W9FoWI8vuqe2i9MVxXQFmJKXXiIaq7jRFZmpdi2lnu8ZCG
NThFDByGU2l14OAMFmuk2yQ5MkmHSUMHHUf0DrUN37ks61F1xttH9R4Bmh2AZBte5Ay2t8cDbIld
QvTd/lTa5+mHnD7jO5az4ij4B5FQULq0H1PFFsTY02d8+NP3xMKr00dislIdVqxMBqzgiL755TKj
ELY3FlVln84SVAbMzmCUaeGJRPcNa2TvC6jape67+yFmwQya1rxPn35k++ajdR4MwDH4UnJO3Bht
Nkyj/TcOntNQ3sMGcZjomrEK/g1J/L6WE0QPwS7Sg1owrh3tbCyH5MukZNiEHpGy72RDDJ+c0Bkl
IJB2s64F2nwTxIGoxJl3jB8k8Qb8MeBeRGNLcesfAYiK5HJQ7DOetSu9LpKOCZUCXxdK88vwMkRH
x1OopJI3bmEj6r8CFYDgGoQ0KjB8nBGu8mToBKlHWMSaWpGRbAN48ec6QmKyfNGz8dBoN05UKU22
y6Z3Qu2wJ7PFsBIeY6WjbJ5IiwhESfxhYnYI2+yA0POHX+wX8nwleE3pvxawicnYgFQBVZmZwey6
F+leQ2S/KgvxMSthSHBYDvJQxocWKY5F5dmE9p1BN1LevltaHCsbGf+Ss/lpi2L+83dro4o7TCj4
Sr33rDGCYE0tAZQPQk5LoM5OX+1VexoyrQIM80jOGbJXlbBd7xn/YhSNQP1Ju58aSl+2Ok5RPWOw
iBov53JmVik+dD07enG3jA7W/ujXtYs8J6dhGYY0pWFsQrWAXq1iW4aplo8qC7sm3JaS80/GKANC
Ke5oQZf+gRtMvOT3vPYiJtfk3ZGMUtlgyyMSPGdi9OHUJqhYEbEyG6HixSL0QHySp4uJ8yBXmatx
5D7Dw6A4JbZj7k9/g9AKJb/DPnnkfgSXhg/04JTYcQ2iFGUTwW7vkIhTvBLfvp4MO98k/9fF7tkb
f3AGAIHdiUNlET/j7RuS8cKncuasCSgn3GfwM18ex1oN1woPVh2yjBIybdGHCeXv953lcETHmzfb
rY9hFAX0TX1IpxwKu2QBKZOAr0j9CMCtwAmxvTpBWaAZ5baxgfBF+ajG7Wi0CSaQAhHh/9RIR3jw
bNWjGP0TCKBEl8gT2RzYynlU5jiUgmx6kPcZFbaDB1/+Ac+xI+1KoDL3FllRqzI3+w9E4Jt0LEYM
Dd5/NDdyY4ImAgd0L4jZyZNk/EHiwqv69ZlUAHbADJhf5it0Fsn5lKRBiaY6lWwH4jfqgeLeKaNv
GdOQGp4pmas2v1daZZxEEZM2QBGffp2xKphjUMrCL1BywfUMQRSApkfY0YXl2SMNyVEqN+fZy2LC
Tc0zCYxUuGA2CAnO7UUaU4S2OMyfWnIcv3bU8iCp20tcn5ESgDp8QIO0caqsMSdNGsJUp8jw4UXi
lBM2wJ+UclDC2gc4Nlk8KntML5MPjygupDMYdY0r4QPVpJrjDVDPl529PM5nj+XwPoTYn+TTKnNR
rBVnI8sbEna3/vT8OZMi344v75tJSrIY2INoN7wGgL9sbHF3QzbKOsClgjQMoa6742oToISZs/fh
NIBp9u+R6/VtTSNzN3l2cd8QXyUPq7R+hvCeSHLIxkfovCaT2eWXIWZcyo3J7cwxoqMBBztGjnTr
8RPOtjzca+2V6v+OzOGA5zHR45uz2R4e9eMbvQku7caaO0NGuJzja+YnE5qDSgdghi7Y45Xo4OiV
QtOm7c3SIrNNVtCgBTBZnhQkxGn9qriPDpGZ2r5VAGoU4eXmIAvgYWQJi5MkYCWnKynlBT61lBBN
9nPEu20YaXEpkqAIYVDrWXIajF2HsICuYTcBPXnxOMv0pz5SDNQmyzbMvG/2aTmskAkS6XDlRxD8
JBeBlQVE0egpuVSWcnNob35XBOFXGXiZ2GGM8egJ9rCzHzzIexYHFs7yK0djp5RIdlANXAdEw2fi
HemEtgpR2VUf7L1aKChK4OdiTVLHcZ1QU9xxw5If5zk4+ErbDi5EsIHmKCm4QfShi1jGuEgTOPTJ
MOlJDYwfGdpQorDyhGveQcwWPBpNEhAhpEZHSbAxqM/YWXFfHhct0WKe3D2GSbO5UnloMQoeId3y
NJepgrgfpTGWQG+f4WVwJVPXAKzXeO4zwbXwip8LnSp5o+VQQFEc8xveHWIzm1gH4adJhw4bfP9v
eOwW7cxPh6l/aDP8m57AgsltCwBAy9624XrDmmAuikwOXoBjuA4RcE4Wf8R/YDeoOG9q2PwN8Tox
+nTF6MaFBNPbqjxE88KivLnYh37JOVYgps1RSBr5HihquP2rza0xhR4qJd1a5mTYPQi52Gn3zpi7
NlB8ORHp7m1cgPHCIaqTLGML4bXrIEdLTbcvCG8b4hsFY3BlNMOCLRrzF/YMhDjTeiLtTQX/Wm3R
LFjLW53Hm6deQA2EzurIxo4gKB3tft7TR477B/DNBbcQHNym+3XZaFvGpHmEtO/Fw4XjhPzpAJh4
Q/1AAkPwg2fJlmEGL794e7h0a8J6M6CdDaqzbVn4Q4eHuHqJd5s3tJncNmITbxBMW43YCKp08hjM
vp+WjdGJp3MJDEFv5YSX6HV8PQ7OBZXIopEAiALhUOx49+EDihlcLCCeFpYF6nTx8LJR70Mmn3zb
F93D8NS90Q2q2ABN/KH+e+ubOKVFR2Z916aY4S2ObjpYBCdI7b6aQ9sDfox3+nNQ5aymfT15r3L/
BI9OhFYgdV/dLJg6PgPC4/udUYb0MphJOxr5ssJjquzfIbGml623YJQ38yEBspIajrI/1zjt41yZ
bqj5VXMr+yW80SmD20cnUXQgHswr0L04By+n3qdR7OJpFRO6J9a6CuNl9qSDOs6ZWtFurhdgYTAO
oR7Q5N//ZB1GHtwfjtXdjugs1mHvf5zyBToG69e7AopUOCv7UMTMWSgOToUtXj2zbcQ7OFNa2mvT
Z2T9hRF1whfNFTelU2ATTmgdEZ8nYh1h80BFzXhlmt1DBkJEVkJLyko0WKtEvCdefnmoGctYGTfK
q7oL/xJOIVHsPzicJFezmao47G+pgqRhEFNRZ66bUA80heVG/swc+aiOJkwQsQpeMgJtIpAvAYTq
a+SWa+JKi/qj7pqd7dIc1DqVDn/9J8Ys0xoM2cApbSDVKW4hygRgUYyjyGqZtCUwVwLUR/Slr0Yk
EIOfqCKjETO01gEBYRAWBU6H5hopWrsxq8PRo9/TqUe0E6LSDCRMiAGD72cFxutC4PmU3tZ9LjEK
Hap3Rh5KGQwyRDeVhg0jHTPv3Ubjj25e+b2as8qeSHIABBho2gcm37NZwyOk5dsRIKAM7QMu21nM
yIYoCDS6G3cJynuSfZ5pjnvDTstR/kPa1ZPD4J+62qRCld0XdFKNSlNzGKbQj0aDCQsAmUyM4VfH
DHFF4nRpUmTkqbJVxrYoG8g4cLIjqnzdknEhXJ0aFAEFGc9G1vgC8IHF2PnQ9agWlSWPchYYd6pW
ERO4JtWdJr3AQWTxC9KhMYXsUADbSqGILyIp78kLcXXV5CptJxpCjjcJ21UzqMRmjPeVvwe8ZZrq
EgkI0fyFiKJB9lpjA2ajHZV6N+7iutJ5Uy6kbYy58Jr/GqpZHSStVGvcmNZu74y4PWxyKiOwBO6r
gqFXwLoBXMAyUgzDOv+GBcBZQ4SZYBsxjxLOGTyWAGIGxCxdoqUiEfIBgsDH/3AVeWiWwFG+gtWS
p8XiAVGTXyAHVdwGkMC5UYBqXVKpfEt+0rWvaMYiispJXlDE1QHWUBnV+AdIwR5k4SmtZT4hqwgI
HreRKqIVQSxaljST4CAyZoCASFeeBtOHKbha8ZTk0YTti4+B6B7TV4HuWcQP4LjHSk58upZCE/99
ohBJIY4LUiOlo9SNYIB2D+s9NmFVtyZ2J2+66mVYJJKla5LVAIp1smU4kPb/Kg8ucAoVEh0j1KVE
PIGQwjnBOFk6klYL1OhpoohgFxOONLRAEdUUUTTBxiIuoFeb2wPA1u9RavaX6gUlMTKM1JjGp3fB
Cpv6ZZjhXN8VdKJTPII0KAtT4xr8inxD2ZUAKhJQnkWlUKigoIvLUOvMELccHxH0Afz/MTzFOVkG
VqZkEWXX9B7RNbomFGjV1eJhb68O4toXSkKTPV7CqGObxxbYgzEFf8jZUcVOD3+lbqlbHlVHi/C2
YvgdtHMUdzwBVYbvpXTfGXszrHcfKHEY5DdTKYi8gM5OC0+/FVBK52pw+J+AyhoUHQPzhFfhzkI8
dFnlgKRoWbO26pSOsup/KqjSsNQFO0dj/zLdY8U53jyjLfXbAzN3C5rwntzMmO9x03xA1PJKq4Pl
lhdxs23MESyVVpX+AhAQ4SNO3ue9/3iEN2hobA0c4a8wP/6KMWIFXODebiTH6eX2l1+CVwWNZAkJ
JlMu7PuufwMvIc56RskDX4XwjWteLXf49vnlAEtjIzEq2PLY8Vz+/zKiTc4OS7PTIQsii4AY2v+0
yRYOELcWTh3d3RrVC/YWqQuHk3GeMInyAEZAgWbZq4e3odkuu5i3PUYfjN9r3NoRZpGMEGkG+96O
/mEOBbWOU+QnrsxvK2tMM4tyP+XAYS4bhBi8PIMbzkgsZP3Ux8OeKSyasMXe0XFlwQl+tm/D6lIf
fGSg/Q1VDqSv+T9GwpEkgxFXOopr7zh7dg7e0a8vj8M7Hm3V5R3FU33y2GIGxbfDMhoew31MHssU
suotLHe2we3/YkGIELtR8R0Yuy61cMHJMJ0rc4qN1hizTyzrkvtvtt7xvE22OMEHk9Kq9nf/JfGq
tFOAAAvuRNnLOipVNa2qxnjLNx09zI7eTpl5Ze+4HOAjpqTDYEjalHlfOcGeDUDbQMU/9Ahl8+5c
niMYhpJyjSKMXKm+I4376PEAolVCsuT0QDvUMzF+QOKe8YoOeyQepjwr1com16HLtY9vV/vYry0f
wbFvIOTd2saTCWTKL6xWdYxXM57twQikAQsn3GbocHrz7hP2ig+mOmInYso4DHLpVAbdEV4XPB3I
F7tdKIFLyBV4t4G6As2MGPgNWuYiHfnXStdemXldH2bXBxYZ3QKf+gVyijk6hhbaUXhYX142lu0Y
4UBQOttppzmEuRMVfhsQg4N4e1Nfc/+wq8EZDohIRjYlgrle/caMQQ5rsDCw1IK82Jb5sjh2rXKw
GEMA4gWtE0IOUcZSOKJQ1mLRgMWt0jUHgF8fO9MThuCY4mDshqtbG4trvabhtNuRv/F9LG6aNjRb
XhAM7HnEkY4MTTaXroe0AO9hIVjSjsBoD2+MqdeYnC46Y3YDoIRvSwDEgWl8cwvpy5Ns7W18Q/8x
qM5SKk5gxBxmk1oPn5DWJ7BSfGzXKt03cKZLNpRtFmuU7ZhElHdetvk2BBfHAT1JLDFqRZKLSF8l
N5vBnnFPyz2EXGUKAjGXH1rbKagq+h1MAX+27IBlKCtA4cVy3wc88xIQsqKNrakm8MY00BoAqZAQ
R9KNkitGgoHpyC6N392k2iP7UV2ajUu4+LNlIJxqnjWPp0ykoVzd+vhBbYcj5FhhtuHMqkRVlH+E
F3UQjCqqdUorKGh/H/Q/pSWJVza/AJZ1ynQcmk4ZJ1efUFpgTHP+EW9JhD7gDXP1oGOOMLE8OZcp
WzKI6WtN8hBZtbVu3cLT2ccIAnJ+v33zuG2j7iAK7MDuAV8Mzk+w+MFAKeCXSMKGSUFHj0KTo0BD
odWlcXTdbH2pxCIYWZs9ZhOB1RjUljC4qA/tPLej56Xi30gYDAT+B/AAxGIVNv5PeHAbv4yihUnw
YjwJzojTvsYI/HBwoubBDks7jbYFCfIUWGfDradOqQ2lCLK+E3CDAc8krdABMn4SVg30cDbUWG2H
fbseVY72hvw8KL3sTbW32WCnI8t1DF8LMGviJ2300e1QYokxb+OHIVHkJIseyXTWfZw8bFKotM/g
u49XWDRCrsduBKkhht1maPra8bHZ3+w3NKs/kGvrEZhW8tkV0acBVxXDFPf26EGws9wnTbItes2/
u0UGvN+OP3+LG/JOy2yLQlV9MUP19PdeH+gsg6PtoqTRRafSv8fXnX1dZaQcOzst8P4ZXHcu65gT
rclLG6MoYcr0IUlZeJTSOJ9IgNcgjwEUoQyW5JpWEp1Pn9R6qcdOOZpcSMTPMbwTC663kcQHC3Iu
Ddnypox78IR86bls7MjuNic7tuG9QKenK5CSc367TihTMamFPieV1tR8EBDvqEHYD6mbihCFE59F
KYUdTXQZ4vALB4VeBE9wCl4IOwavAn2cmhvyfsbbQv1wkFbqI9Yc+NiAxgXBRwFPAykbsUJ/noDk
yqURqXdPomxMe8US2qEBINXGomvfmwl+Ux6vJg/2CMzbufxd/urD0rCGcmVH1mL030n+W2uACBwG
9en2B+5CY3X5PWBLQGcHURe2IwaTIegiOFzFFdq8Swh5gkY8g7iDCRWaCgkWD2kyLddRg4QN75UX
GZdQB6XoRwcTKwrMNB6oPj16n+jDrK7zWHycTwvc3+U9O5W+eGVShwN+gJHNTZmaWMpAcU7Ccp2i
j12FvjZQI7YCtBH4FdT6T2elAWFPQLkoCw6WjSu1G2yYPtaVu4PcaW7QkcgCGViGapQLhOR9tQLn
3f1dyVOPUzmMa/ix2lca2JwEpN/6K7ifEL/xKot6dD+oiUiy0zGcBiRqCticNSeotP4EU1A1NEc5
QO6fjZ9L2hcqjAn0KDR5QlXICMVDfkmZ3aW5xI2tUaHcI4YoAKf7JPJBcib5q9tfKIytU6z1ro+W
4sasI3vFeBin2y2YXI9Jec/2icy6QUa/5yMcXOBX/spskig8AnhufOTNiPvkVf41NQZ0ovTrHOnQ
AMbLaoLZkz8G+s4iEU4pCo9YWiUenpoHNYJ2SDzuNAOTUH/5ka2EYCqkIKB5BEjCfLyKINPRiEAX
MtsHwWoywcKhaKBho/YOoOd8EssHBz0SKFkrapR/o6Ru/mfysa2S/doA79JdBrl2cL3iOYHig2YV
XR5NnJJDOUL9wR7JVLwvHYu3s0A6mN06365fzKOsdSNMjEDanQXlyiBC0McbCwSGBgoupUqb6S94
5QllPXYKEAB66TrjiJsn0u2V4K8kAi9jEhVxzDR6ejVBACvWdCq+CY3g1QA/mgFCKYrAG+yEVbnb
HON9tAgnVhvfhbe7DU0vj3P7Odii1S/Q7L8TCyTNw/5iUpd1RejEv2MNeULNwCDWhPD0b/I0Ke5d
xh5oUjCC9EDzhQcPLh4BD0EXZbDjjb3ZPmowcebqtf4Ygdaq+x8mS6jKLj+ozHFLhFoHb3PCfGYc
eOUJdKdmi0tDKuhDQIFgo7Hri2f5CQcrE//LQYUp5zZWTbjaHCYXMqD1pcXe8iDFJTjOtNxZ9EvC
NM+6+4H7MalGvTsr4ZhQTLo3zSgqR8wv+zoUWYfN/S1rFphDaYILEfVUmCUnADpB6tQSTD9EUQHL
BqwnY3H2vo3qNOK4hX0qaiFgJn4vwk+gYXMrPLwo0D59Lk/VffUuOVdktUhMxCL0Mje3F+ZkzmpF
1SUOlQ/KvyBsNPGVOVAAes1PRKMNOhlcLTd7OGiWMkyNqMF2f5U2BaE5Vxfg3VtkXpXmI3o1auxv
/516dQLiVMBP9BcjJsBFXJqGwUOEq9ADBIwvDFFP2ILQ83zNoPTDQqbrGV0L+mBiWS4yGgZp8KFH
elE91Rit2Nc+fWMOpksSBTLCYAFcnSAiTK25GYNZ83V0i06VDjsaGF7EzABQ9Xs//njb8MF4XnXk
PzyELz+ZeTEbAH7tjvxm5LBicicY9jlJZsjq4VOo7BmGfz+1CJnh0Hghy+M5G5ZC/ZjMPHFOiv6w
TxzGfAADFxzuacK2yayKX7xvN0c/j3+N4Hj3jKDGej6O9uszJXd1WuFGR7fkljD16sQyl6smGjkp
SpimluPQUPd/S+6xR2w62Sx4Ax1rJfawty4CWq1JkNBETkRXvfmyVNWYMlYt6BQNYxobrJSV/NVM
2oQQRVbnqaE2Cc2dIRNsZr9oXcgVAyw6JihWcLK0z3hg3ek7NF1rdmstHJNoGOKp0N4h2EK54mje
4Gs5xBZCdal+me1b9+CN/2EMbzeZ8YHlrhnwgVZHdw9+tQ4TvldYY+G+Z7slh7idgAXUWUrl0Y2E
Zfdz+NGRWWOTMYuNIfMdmM+2+9VUTAp6fbMCvZupduyFwOK/T0vGytNt5tTxPHi5EAs1H8+kAtZP
6lZqdMXFHp9RMkjYenIsat6NZsigrvE/XTSiJgCOfZpuo5xx24avc71OGujWkP1xzlueecklyMqQ
xTK0Dv8LVkXZpcwtxtXJrn/fSCyBrRGGGWF5idExfuX4S3A5b60b7iDP2acnUK3GnJs9FsXEZeok
pHJUDGzqXy7Evt2k50DmuaVYgOT8dQk++bgDH70iqvkamUuhqiFld7Ye6rGv6vANqK/7ky3lOYHL
xQzdlGOMbjiSAGR0dMeQnPUvhVMKKdTpGZVCDdjAqp6zIc1v6+ALHIwwuN8FaxYxC0tXCiN4m6F0
u86Z5blj5qT2rxUknTBImJ03wyc0c35Nj/UzBpjAYqXq5wOci3GBfoe5g+1Fe/weHqgd8EFqG9Fu
o8uIpUnrCVawxVKppKfrglHOGSU1z0wA8RBzX83pbHYMDDALlxK+hZak1UIYAkrjthnddoIpsoSG
FDKCvnsCcaDzdl8KTh9BjXt3TjNsvoHxUBvRQjmG9x4cWezCMCfl79qrZJWOxCjSxOEyFp1z0OL/
jzSsRQjOvt2Dlza8DwmkT7/ewgNi+NggCqpwMwRDnvwbuy/MUGrJnbvHIvo4ry0P1DfpXFh6OjYY
Z4Gz5IAnQNRg3V66hCN2Q+ZKMDyFq0iEMb1fs402EutrWa7cweaGw77upe6fFl+O8OZMA9CI8TfT
otbWJwJic8wtSYPtZO9Qr4jPSHkDcP1pWcSSuvNonxgifJ7fu/fhkRWURwhGwA/A4RiGREuUAkDm
BhxWHoJOKX4UeFQGtKEJKDhQMl/i5q+a7DN6mb5U0MHz04d8Qu7G0au4Je6UtRIZLPs54U9P6eg1
cawvIF4z6QpJcdrR9+ngvLn4dFlLXPUmdRoOsKAAbMEwsqvOHCWLlHaXM4/K+W0z2P4d6+vTBM0n
wsdpB4I4n8FzRM13RxUnK1QaSL5JTTfALLxdCu7+NnnYhr/DFyYHINK4KCspDwy/qPBtHnw9M4af
89nqEuUR3TXqcMlRTj6UX4YH41LS3nLTtEeZHS6yWhAG14C7x4aPbROjYNlPxcPXt/ebbZeqdJjF
34vOCjmGZXR1HPiouUJ912d8d1e+MtZwG5WCUvDiYr1j8NR5df49S5h0d5dTPyU52mxsRP90ziQr
XCbWKIjMD1b22PdW7BbfEMdQnwIbfl3zGTCAJ4F3ofOWhhUQnBplfRkHEz036o1oZLXBwaCejebd
0Q7zke49kq6XPFry/LKH34fpYhfVegNY0RjDS1cX4d9lgFgzGKleEybUbv0ACMW6r/pxFLeKZ7RU
0AGmsAHnX1SJVnsfyL59Gx8aZPLbi4tOgcbELNsAplAjnk2KSB4IjRkh/gFyWLhIgP4v6WYZEQ0r
3Nk8ZCvbm0NxU+ANB7cJZOFZofghGUqrEArej+g9u83gH7xByCv1b1qDqIJusntEBQfFmbgKKjLi
A6RWSblGVzu72rua/MNgSZXO4v6C9JtO5W6DNdThBWErq4Kh9Ne0l+SSq7qtDrRQd9o6NAFkG3mj
pzh/vBjS8+mYFAVe5cNRIC3qvBYhXnmn+FmLoYSBuCO3Zez3gFROBIEjuFHGL8gY0GmYs9yDb/Qm
50WIJYooCrXJE3ZNmO07EFtSHEl5Ap23ER3R35PkXeAkX1pK86iOghRHU/qG9EvE6T1Lv4V3HDvO
z5vuLoYnUBJcfDbIv5pcv3xidbBi43tAIfpZUq2ZCtANnBqSS1Z7QNkW2Emn8/uIZokNDgmzvOws
CR6bTW1Arvlld5dhdiKQWnJOwAki04KaOD39M6dNbwXGHn1E8SIAe6BI9HYY5ovlQfwkFGsWIAPW
z3SW6JJcZljvs6r/kQAVxMWqFVUY+neM+a9+RCu8CflQDxezBQN8iqEpMdcdBFNkac0XF/dQlYhW
r3gxwjjEbK+0M5KTF24rX/4mF4l2EPkwui+KB1jAadRbya9ToZCX0uIhiUVckdG1VUUtHutpUu5V
3i6rlCqXK7U6TBaJ5ekzjgIfCBvqKw1Up1P9RDYbGhUy777SG65EhuG6c21obhw3yDmuY50fxe7e
Hmkdku6AcgmlFIsaOnDUmOmW1qnSnktKYqySQA7GRGFep9aq+qP0TP0zfDmwHOiUMK2BAHkXOn58
6WKAFw7kkM0tVF2GD7em+grN1tQ/+m5dWECQSvXV3DkbFAAlAMh8KSo8NEuaxZDWABJDfaldlrJT
H7GPHxSiPKkTRUF7b1XpJ3PTW+pEq/ZnfZDLw7tDzcU12oDCLin0oZjjcsIZSkmIvEA4EU1hQoQ7
EMc5LJbNG2JY+03pDDWHZ4V3e0N2zagScEE9tYIB0Ri/WVp4LMPWCryiyrDRuruxN4aj/6AAi1iI
Y+ZgMxCkt4EfixnN5h5uos2GR8DdAPFVexEh5kIewT/o5UQGwX5NPSY9WHK0ALFZv+O6xHflsc6b
Ib+zB9wEotqXgkdPAKTmBhjIfnIili7VGhWhFVSaJ4jfaTugh9bCVh9TtwEmgWr4zAPV5q8D/U+g
Pg+Elvt36CkeAGDqAVusJ8tvX++wm11Btkp4PTSnohr8o2RjkZngv1LCxUlSfLVFGCHJZ9e/yukt
TxfQyne17LrMpUrt3oAdTf3KFf3Sf51LuX1KLQf6BxWPiprio4BlJCXdDISEOkmFK1W3MI2eljRC
Qup8VKJcU64M6AFXLIPHE8vrn9gSKvRHIHSCGJ+Tf8CwUicdzD/JmM4bSAgCKFIRMg1WKZsEENCB
I+Xa0ohUg8S0Izjoq6U2tHz0Ic0w/WJLDkKfmligEAWqwvuInMGPcQHS8M11OneyMI/mtDdotejD
ltwYSBjH+APwCLYEY+sJRQsU90vu5wi0dOiYt0TVAg9pia6/1J21/AtbXo2NeNeb09H5JNcBc8RG
h/+xdF5LiqPbEn4iIgBhb+UFAgkhEHBDIIpCeO/q6edLeqLPnn12TRdG0r9Mrsxc0XG4A73UbFoM
Mx0DoXj/JOT/pAKcQIcykB9yBrW/U2f3X4jy0IPsqcYgvcFXhIOUcFik7qFvWuNpqYc4JuZq5lqM
RYjCZZIHc9l00MqgLqHfX1JEo7mCZ3DO8pRRORGD+RRyPGJ1Xm4QNJ5ZiZxLgv1ZrzYjkeErTRIB
nAFsTDm+dSYhHHVOcVOPevPs3LfRlUVb0z3OhrsuPwhePPjd8rqzq7obPuPb2mPf6ZfHDfb/wrbz
ihzQbOs0WTaFrzwlan6D0zNgLHOn6Pc/o1SpQgOPCwyf2b2wrgeHATDIArnVGFRZGVvvngjytA0H
k31kG+9UcU+IFX4AYm/HsFHutjGIPNmvkui6uGNe4b+TTLFTqbG68o7cS5rw3mX2WAFUeVX+nhKK
pih/+aP3d3EKNoeTc7cZpcJr+pmiiKJWaOPqYu0Nrgs3ohSUgXPgebRcMV/QxoZ46f6+1HMGeIic
EADAxKMYlkrnzmHKCJYQq+8mKRzwJ26g2SoyBsMgRAyCv7LbagxCRLSEWCMvIbC7ipk4jQl6wsGL
cuK+7dShwePPDPCDlI9yZ5sh5UlY4YaU4ekD4IPoI0ftlhmhA0bcWU8Aw8umuJGG55rBi8dYrVs/
ySC8Md3XveOtu1k1Wy40/znBnNKnUpE6Ky6GIveg1qmSLghC6EqWN/szYY5+CkWLB1nuGciZa6bH
2aaoXtEW0HoPdxhHfTkeD/iATa81+TDyPb8wfFm9h3HT3y2Ody+qNfG5JZbcRy1/2RnBorAb4fNg
LisYXov3BA2elColwnxKwbOjwKKN48H/yw8DWMTWk3VmQWnyYR6OIvOCmUj30mPzKGSg2+DQ4f+H
2gh+zj2DBswNZCYPsk66+i5DZu4DdOkzGhMN5g/Fu4Sqqg6UjpkmgFkjQ14tEZetnpSdFC+UZlxC
uZf1n0w5mGjwD24U3A+WuqZsXWLN7Hv48DArH4oLxvP1vYwrrvdmBc7Nub4XjNzeLD8y98Nmliac
aWnpuXoYhhc4voUY+8UQSvENxy/cbv2A/SFjY8jhMQ/Qf8WrTJF5yXO0Adk2A5IjuURrpBkj0x5c
v5gAxlMzxhvvQDUSq7y2+OIZhP5vvMsRY0C3UrGzYSg7nKM2fg+q0Q0sBAkbNN8C0/TiYAv2Hl9/
W9EcO7PfAvzlyRqoX7j7QIDB5Wpf2VwAhlbQrAKqeOxq8krEm38NEnEy2nUw2qL6YIoAMMg8qHP8
RZkdHplDRrcJZx7ckeNWGgsyryc83zGAc+0HC3HO+tFfB6URohsv4yKRUywmgUc2IjxcgsHjYl+W
0Awp5dahJNOlxWOKYsuEqctyXu5Hv4o72NlqwQkQB4E9QmtciPeIF7pB88R0ijtKNN+77W5j8Ujk
QUaP//dlKpKKqAg4VlS4XYLJM6tNFR+3cxtpDSUOTxh3ONqyYoKnubsbnCM0K4sDd5qbcrM+I/HT
TtS6DdhatnZw4J/QNU62fpN1rVR6txVoAXmHLUKrKwjPoLz6jJT6xWjC068AqlBvd8ap/zVCYkzF
6+xRuRfkSXJUVsk1C9UfFqOlz6DE0H7uzVmS82LfAH6TNHqswf2nTqeKIrdoqFQaA2f/21L6sh/M
P/AZDyrWtn8VycjZpB9MSwJUL6fwyB5G6BJDceNUGBd501oH1fQKT5hCoQqDsXrnJ3KdvFm8vujg
7QUaRwQyIinJbpRaAh4W7gZUs5tOE5pGEaASH9Rx0nLVteN1Ugk+mJixMfqK54r7wEoVC1UMQ97R
Jxk/4dxf2Ruz+X2h6Gt9t0LQGLej3QLDC8gEVVA5CHthrcVC7wY7wMsItD1MXOkz2Txd6hpptV8K
G/1y0gxeOE8NOwcb0Or4xzbCS1DvvKBS39j1+BzjzfxFXkGozt79YeMRG51HL/84KtnY6mBLy1h2
2zkOzoOWf6OEAq1plXHet/yTjsF1VDhgbCMcgXpr1tkWq/r0lhWYGOFCW+1fwZElQAeSTtrxy4db
s0MwgxkYK6Tl2yv0tMR8OgeW83bRsWHhAwzsj6MUJvF4pTv1mL07p6xV7zyZAOS7/NJtXC0jBbbs
wph9dMp91m7DfHmBxMHt/r0vP7jzA4eDdLxjGLKvqvyXEiOt8XskU8SS5wlmNNXBH28yPGIBjmdN
1K5Ala12irRIq2ijIIB0qoMdHnEkE6xnWIl+MjcLBBC3l11j88jswdisZwBBzjbj+xk73VbvhRNf
uQ9foOU0kkZ/6+F6tHXWsLLd/Qw4K9rhhcWVNWXW10jWd/PHwIJ8LL8c8IUeM6WcxUc/GKfgHieH
5rn1eweoth5mO2Twip3vFtu5espjlIHmpNsewJ186M5QGsRNnMwYOSfXHHoGgygAOUKw2+v5LaeJ
/DsBO230f3BWPXbOHmi3/YsJX5MsAWlu36lmMB7ESZ4nMqNi7ZD/3Xv0h+EUQHBen16yJ7qvpM6Y
HpjVK7fcDZ038ZWXaoc3v4YUY4RDgRE8QJP50IVXI4X32nzn0RFYmZVzzMyH7QArbODWBg9PGbhY
TtKbIUyqOmpfgjcdHLnxYT+6+OoguMJkuM0GXvNqAHidwPkwDOqXaXxH7ynLh5oyU7BOH6theKhg
mdwC8VTtz/jQf1Q8XGK4Tw/csRArvbqPUrhjwRyf7uocfk/cCNyzrLpfwzBl+7sHQmf/KELWMcMk
RD7rlrOGnj+3bxATASdQUEI+7r9OYTFcsxJxOzzM1MhtmJdBHG6x7XWfk9Q+4AFPDppVK3fnPyqj
viv1YITQbDaAqFetKSxDxACGv+u+gzmzZZ9qyjwNblaqxAXTAPHIbet8d/k+fQN/IWLhajtkyfta
S+0pVLecw6pzHG6gDuQAXkUs00jEYpw96EFavLfr3odNHyrbFM8bWjUa7iiH5kmu8KjBgiinv9AK
FGxsrJZ+Ry3Y2i+D25v23NumtfEjOSVNlIsXL5rlANFHuw6iefJo12j2XuDPh2+9ryRzGOw6fKzD
6J6rbaZ3nIcUGeACUJZIABvzxcwVqIIvA+oh5xs1CkEKC/UZRo2Gle7o9Xez65BKkSEg8zaQH6Fh
FGnAz1ouJV6bqP6cGzcCfGYPHcvEqAsiw//0oG1AyGZfJd1kXrVaXl7hd9lWBny06cFv4dLogEhA
xIKz19uCwNauWNzO6P3HCi6NvdGq2I0YIfcXvJEKPuVqYlYdP2AS3X82dA8Ec/ZqElnRynWb3Vfy
6UPLlp2Yxb62Z/j+Nq90O2z5XKgqUV8MDgc0KFm21FKUNXR1/3reNjdlH0ibMAO7RBRCeuUPBU4D
4JHyjj893o5d9F9pzwMiDhdDgFKTcPT1msrbXXoV0FD1gG/AyT/3iae3WsaS+aROEnJE8/YBsEb5
KHOpZ/BnF1PWdMVroFWYI5OPIw/KGgsJaogS9N8ixUGrW7Y8KAgYADCsYEKOwyU0f1F76QvDGkmY
q03aIxf128tzIN75E0fSGmVfehp/ZWmR/DbFr6vh3wWlwLkTul6dGwT2NxP3p71ZHMYNrI7frtSH
e4xR9gFU7I6iMjg7W7rgcrUG2GYtap3K5I89d3Wy3x/+j0UsbPzzvR5nKEfivoMI83XiCv9asFmZ
hvkNV+8elrkQUm9LDfniGePROQzk9qCZiSqNnAsv4nLLa4G8yQsLWwwKUMEJYmuIugO1Z3Yfwtqh
prIbC3rbRmcSAXiIOlTJFIDTXVdXnmdQJYxqWBnKGnw0XVIsn7pnNBT6uapbyDsL3bC3rbdsu01f
AxyOmX+ACcjZg+vAS6vAqX2Z+QLPckpgHjaQcpcmH0HkUT5eed6jDkbyJlMCGNL6db7QgaRz470x
CQCcURcOZAQ0pvTzHbfNchA5TLtdosSDewq48ATBDYL8xqYaHl4gH3Yc9vQBxU3Xatgdp/7Rk38B
1lV1pg8IRm2+ApdQf/00SvUbTJVEUvhHJlfxxz5wzPgYDgoO1SEFdU5gVtPjhx6f4h9qyrV0UozN
eVDGD7PHVQSfwFiJtW4AeSvMy10e8jpcUgF9yZ44J5XGNQfFglvJ5xemKnyGZYYcDZdxmvAaBLMg
dV/zB/Ue1oqYQID7QlRSgiP/EJAKi0F+Z//k2mKNqM5XS7PC/QPnJIpFicOkwqLToO6UmF42QRKD
pKwGBBtgBCU5rOwjBDoXasHgMjVSSEP0q/RbyFpUs67iEh/+3+/yHgBDagjUm6EbjAWIA1kXkXo4
RjTf3gZwSe+mdg72LutRwuVrykLMsD/8xZi0ywwf0pKktdMG02Ex7WlplwDqdEfIxum3gRYhach9
he3kqAUAVaCs2PQ4UnsIEOPXMVN1qA+wnMJpBCr1aNRHRVpld8zNLs00fGY9BktCUEUxlkZVZU4Z
jeOUAr+njlfXuwPjc3lCM6dxUoPLRtlMK5ZBZpCQGEYmWgPBcrUhYrZMZKyKJyVmBYGxZvrVyBjs
gubgPIbA4uJFPZHHyw6dpJSPMcbGXDmgIuDrg5lN+9o86o+m7NFiEZVzm4oskugZ0dGVvdMqCE14
9C0ctfoVPmbZbWM4f2TECMtADKyECyte2hmWJJAOlEGwPTiRxAmmSx9nTjw89KUfk2CKtBYVNsdS
8JL0J2RAZR5gOcA2SawZiEjlpAs5faHorNNya4pB48jjwrpBAGVg8ta3g1cgImbgK+Jhm5clwKZ8
dE6yDmTdiUVvb5hmAplbSuqENl5HRs5hZH9vPuXT8DBjgq3nMvbmw2l/6/QhamAzowf4wPDv5dUl
/IOCYjM1YdL/xlv16Yzq6o/4OyytvWbYxsGcxQoMF4Uexw7ZEg8mra4gA16Jn3tL4Gg6Lq4q9F3K
Aa4utgvc3l1A/0T6VqcHodRNljIsYx3HlH4JLSxJDxqedsIBSSQbGknpR3RokzBjDO8dfYep8Uj7
kZCoLtlK6ONSx8wEH4GvsgUuJ+Ehnx1TuNPMeKHsaX7B1aiYL09gIxDShjpjQxJOsMnAlQpEA4kG
2EBl4AHwvqAGrC3D6g9hD8BYzJYcAQ2xx6flUjvBEgDOgOiXxskbg76XNUthzlPbgcwrJSsqw+hD
+JuW4VPy7gk4DdHR5xZwUL0pzBjDmnJ8WAfERRPzQdaAjjXSrmcImYvF2YT0wpJA5Q1uM5odvOS5
oYnqNXz+I1znGDRhDAKUYbrROXCZ0QBVBxQTCbC+QNIpwBPvJDlr3cLgW+GLcodxBjnjB2Mc4v3X
VeLeXd07cSLvFeyLTHQZTNvJWfoyyBsTQeGnAP5m0W1DTUOFC9OlwROhYNMGWDF69R6PMmgSPxnp
jhGO4/htxdgBcHW/yCORBHshVHl2i6J46SBX4XUrHfEE2dyizV/VcBHGdeA2hYMlp2AL/sw2txmo
96wsrX9yN6s4ijPzYLKETtQMweGFCWdY1Df4lGU35OBnl3AKZGtOKx3a+SAE4NtG+USqCJKdwK81
kr5VfDT7i6rJZpkFayf4vatPUE6RMjhpsGTRCHMxWQ3seqK8/0Eb5itL6aTZrUzzOE8QfXhScWbi
o/2xdixOlOK6FJ88bZpY8R14Uehqoh7twRuIVGkYJjyDMggiVIHB6wqRgDljzE6LnLPAEbpaJd4s
afI/iAf3vJ0AyyseNUIeef9DipDtA5Qzzh3IPR9ttYox7thzkRRwXBFJA2IDvh5ws9YkUCiPfFzV
Hn+kdS6GvF4LvkgWckXr2CvrmZmGTqyPJNsk6J19+ShB54NZRYJjKhLw+UnhxeQGE5nNCyIjEuQb
gNcIudFWT/X7YPvQVgNcPcxRgwVQzy9F1tB8VWwCxXtRgQnVISDAHSfh/nziEMlJTMsXdLxD2OxJ
V/3nNaDkLkkq2megf8Or6zFTEMTrC22hBF/nEdSsoluFIIn6mfURIOxEPcNPvgaFHuX8CIMuTzTx
F/yOd8KlacHDWbRc5bcQa4IlzGCG5xOmOQfmt1xu0MeKx/vB23ewwAIenvuCIduu1jTueRp43uDZ
EtdYTCdeNZthLFI0mfkVb5sm3jm4fEyTEgFJMGTMbrc3xpmyAgMyksMUX+UM21V1j8SL4NxmBigz
3ELeargEBWBhG9IQrC5eTYsXVysp+YSzqq5KAuQ7ZvhdE8UdyjwvTRLCTZLAZraSlEYnoOiB+BAk
dZI1y4pI5TYR/oCNGc8GB2ndI3Eu+QIYp5Gbp1mWsJY7/Dp70XfN3VbokVok9BS5TgeBtwi+3dZK
Nv8q52o0vppp5bDCPSwRE26z3IKujjSQRX+dtgdGh815uPARsQiuTH1IhwwwpVPUJSKcUa/eTEDm
xEsyZyq/IL5TvLx2+fvKxg3ILOoVI3esIy0bF8yc3QCudvVhclN1lvGKdJhpgxyrdkLAmnJWWeUV
aH1109TGTRbg4GDCwVRR5LCHlZeF5WX27w47qjOP26ooQ6i6Q5atEEirbguiIk+Z+TIJ1FoV0aRs
gHPHKxzAks8mjzl5RMZGPK9TFUAv1/DeGBtADu9BJA29smHDM2gAGZYjEcoR7Q8xC2T0KBGk/AVu
9hLTCpxTme9is1PxLlSVGx6a4rdmgwNTObBqEwxYFpqQ5gfVYHmH2y9d5orBjaKWSA7KzHJUOuJh
wrSJX8SIAxWdZhJ3ig/9DJ8Ir5HWAn6pya4GbFX7a4wt5ETHe2Iqg9aPp5YTt/seuseIvocS9tTj
eLOPhejHM1GOyxKHoyMhQ31tRItcrhiQdNWgMH1AuaWBsTgOVaT2usfME8mN1MXKPYijk3u2WW0e
Gkh+XdP4LQ3Ldx5xju+zY/tj9UXBkaywROtjwGiVVs8rBa+ioPf5STjwKmdgoWVq3BVeNZ2gP2D3
kpBv8AbGPInn9GHxdgo81K8mJR9BRyUtp4WAJmsKw06TmP0DVBuCqHa2hT8CxTI8M6ECpACiVrgY
/vr9EHawNh0wuFgsoZmoARDHQnGYI8VllUIdhIw2gOjxxyhpOsWxUo+9SiVt5G33qzDhaTMIt0QJ
ng55+VWxXmKSiCCLO6POgD6gp8LT0MhSTIB9pk2kWlJlbuCyAdC7F/4GFQVgwfabYKTzVw4SF+Jf
E4JQ3WOEpBUefOx/8x7NWEUeeQdBwjHmY0BeYQSrlLLM+Bo6eWrZOFikKVXnPH7YGzl9azSEGIs3
9hR9B2U10GOQsPnIoYgasu1uOLSq7tuBnF7HCgzi7ooMWVh6HxOyucdZVSzP6f2ermTVZeQKQULl
RMV69uPpk5PVXxDbNy61H2by3DPxJ7HrXyxwDEFqgVMm9onySqFMotKACq6HnyE0f77lMpAE0veO
oBA5Gf3RPUq7Rptsen2ED30egSeJc9IyQwVKetZIvAi2jvJvnD5W0ig71/bvcGdXJWW5ERC/8eiJ
6QPfgFBGxHec/tD3x4NBn6gR8zNiYKKrRSfzYoDQCuWuVymzTghqEr/EmCjVB5X/LQ4WIUNeZgzp
J4ZW7sqn+dxl/ql5Ok+JtSS6Q5u/O1ltyMLdmU603NFwd2QE/q8O1z9lE6dKVPgFX9GLPaVYC9q0
t6TM6aqVJM/wHP+b+au95ZZjxcUEccMiajTuDPhFVQRxZ+HYtw4lPa1W1JaO2JsjZ7E92DwZJEDS
MDLtLxeT9hrmgWCMDyRA6ncKcZ4ZL9OhUMBRZBRj/0y9ZMKdwGhzyoaaMvw2Rs895Bt/9GSk7T7z
K4CVg0erhC3p+uPtsA9Z7Xb2bYWmD7ek26idFxPBgFWkGq1OQTWxKjI+JoKiFbKQBnSboVGY759L
AiVlpg8FeS1lEI9JYtXTrOVs1whbNt2HRTaZlfiqNBFyhj2j/FSqeJh1xhAntnGw0gKUgpeAYBKd
fsvocJuYdmOIq8Uvm/4L44+5J2IghRU39dlRsbKU6TL+shQ0mqIJblTGN+x7HCRxe6BAoV7/NS2N
KKfllYc1jRIxioXq8sBUqFPvoNmGl/Jh351dm+DvAi7P7kZUls4lqLprazHad7C51lDrAEdln2Ch
gM8gptw4Fs1DHiJYSEqbAJmIXaBaD47wxtglDyWhsFKkN3ws1RM6gbD/+A5CaZgLr+Iq864NFU0D
kkTGiBeOCV9wzz9xfGLpqHAI6hnTAzGQ+x7PyLdE0w468CaRQISs0CLSFZac1GUmhq9/4cHydRsJ
F34C1xAmKs/SWipFCg4fH7BJIzLoEobTA2Wt+OcA3ayYNGuTS5g1TNo7GPtsPpfySlQenZGLTeWO
1ZJYKPQfnF0Y3j8/P1vrB8cUhimkIhQwVXahVjeoI6YoTVzoCbWUMqEryCaJl9P+ovM7qPVb0N87
izeHB8pD1WzubXQXPY2Q1chSvHqvNWG5FqscgxFH0xMuNcIu32m39gKd7j5xAKWPCp2nCQ0I/0UZ
fAPQY4vEUmJo1U9Au8Ii6Aj7ZVEyF6Q1mOVoXNfYpgF1nviJ3CkEakY44CobQEijzOS171CVt4uH
vQxyINw4StZeUiID4b77MQtdmwyxx9qixmmC4NAPuBzXb8mujrdPeVlnqefW8q3py2Z/X2hZv46D
IaCqkQwRjGo4JUjKZalHsE2brUdz+zKq2HQalHiCCPioJ2TMbCGZ3MAE64DYrHXnIcL6K8SbIFgC
rDEvsI5U+9zDyKjTEu1Crfihbhoxkfphvyj8enPbF1rAu3bqjqKkbNbT2WkxC2KzFankIdFoY9uu
Xxu0aO11pKT90RI5bScm2ceezCexhnJXiSIhNWkTMWCQtwVHJt5Sb3CmOlvys9xFoeXx7dtqSr0Q
8MdDG2oRO0GzVAfBWsnL09edfK2Oq/UD1Y8bC3rgzH/ahCqSKkHgzEwaLIiVCok0GZQhCa8gbYz+
WTPbi/ZC6wjm2NPJiJ1OooJPd6RmVM6LAj0JjjmUK56IHa4WgjebuEcenDt6iPZEaKuKVnqXyOjc
Qo/BzU1p7GE3SQ9J0Jux5tBh9aqOnMz45UPyh27AykjQqSxOX4tWR5h/jcRFndNvmaxshCT/bXqW
jNyQhiHHhzyn7krcey/JV4B8wpnSp2nOckRiTsxKAJthDkN+uMtDUN/TgoHRbfHCE0bFv0wG0zQJ
YU3MESexFZrymCubVgWENknNUU/FOwBbDctPKS+bUPwNb50aHmwglIszY1nG57DNzVsnu+QZ5utO
DljMvHQodJym1kywEB9+99uOm6DOX6CQ3E+/JuMU8RxA+flPhL6TpuaaseITNC8NIl4IEi4sGG6b
Xon4B7HWIAMRBFh2yPdmzGIlUZ4EOCLAPCamyGGQ1cYcoAf+lyVOibijb4DiCLmtlycrQbDAjVhU
RqeFC/uXgKe5f9mhKbqb3GF1IVGv97LG5RaiDE1iGGERb8/dJEKIzjn/WKRg4XbqG7mzMpRhlR+s
krco6XD4AUW4zPjLQDhmwNvkiUnjjIIEDoybKjbEqo3x7oxX4iuqvVgGO+5ASNSjl1U5TockLsq1
i9j76XtejJwK91+AkLqGDYxJNDua9yTfqZvrsUJQnlxs6ZIU0hPo0RwtCONvG/+dhCfTBhy4cVdk
Xyz6OOZ2zBoZWp1tm4cqDeKgaXYHXd0R4WuCMwEFv6MEuF1O28TXIsoZih38nAtVZ1/UrMmtqVmy
1FJaPpPMunV7aE8wu2K31TZ4dEp+05w9Xa7aLH36K2SxavSByDo13sZboOdG38GUASYj2nULBOTt
TvKcT9kCUilyhHwcrDCb4mG0xEYcVwrAPUV6iK9PcEiUK8SJ5dMqxtqlwW3cOasN8dgMZFgYcBMm
Nl+De0sX3oICRM3MOScXje7fKEpyAF9XBcSd/OBgiO3GcgXAhSsPX4+pBDpdYDwa3oArUnFdKQRp
eRJqBoZA7myiDTuchieLi7gcVeTdQIs8JgjHwXuiXsPTRBQjjSQWZAYORFzWj+YeueTGmE7F7c3i
mmjN7hpglS+QbMwgToLUi9WOxqIbDCw9xDUevLDvoMYDDqURpLt6csZCx+rMwScs6vMdQaJmNmfI
Jh8udEC8h0h+XdwUyWOMT8HsSKuUl6MdWQM2rGy+6et2VHcJ8RRcHjH3bL13mx+raKkGapvbpn3m
4PdOOJdRXn142N4d3KE6ZZRl1Bjsi0tpNplXUM7uidGqnCq/3PSrfcHQShJ+vKpE+MI9ngNbDWCa
ta0mGjTwYjDIua8cebNfE0FkNNp2YyhRN/cIuLtJ5jkFC0eVR1QasSOVheWSkx4mW6S61mFvFb9X
9oajBCz4tkA97C/h1l6tw+T1MK8Ij1/eO1mHKPuO3bv5wbirQNxafCg4DHzQma24OB339TnkIHeZ
MFwpRwhiKwODrFGe/FmlQds7A8k0eMc6gAaJW06aBf3LB9WMCB+tQRMa1K0vGYBG/Xh3ZaeGda9Y
YIyQt9rJelTDpgeWoGG+UJ9RXhL91ClJAfKipIPlBV8wZTI+Z2hBt42shwUI1DToWE/2MUMzO08h
/9d6RuGCv1Tlk0bE66NqNefAU6N2vw2t9o+pL29X+rDr74k8FJk9pU7GDe//W9XRM59lakzaDYna
obDwLogLvCql2U813ue8ctKknfLPuIGUgH8BAcrP3m60gYkOgw0q2Zo6tXMG9nUN8kitFW6c1zl5
UvKwtU9pcz5ed/OP87bX5ItLH4YyefmJVmfDuTk/rE3LKnhIUIYhR5r3DuPqx6m3vCPL8qxZBI8N
KQU54H+hEfIEnMBdX+rJwcmnQPudnfr5JYkoQgAT3PMQuE3POEenOWIN+52mDh65tiBwYOTItWqD
0H6N3ZDYhnU8GGJ6PlpyaP+gKecj3gwfp8di3wlB8aA1oJo4mcGk0UP7565qECxp9FfMR+LGq1Nq
k9sfyz9kom3WI3yJkTODBHygjU+Bzgn+crgrs0Avafwsa2lWhSt4iB4PcwUKmQWp0aU4JasdJnAz
YvqRjKteJmWfS9Zj1aCRB5Aks1NovszLGmWydRpcGFjjm2vtXv6OafPXSJ92i16uazT5+8Xw++PX
znnmK2iALQpYbXHVaOQDALZx033VSg9n0gEd49OuqUk8+LPP0fkwC9SaicbquMVSxv4LxU/EUwYn
lybisO4aeWITNhEspsH45F9t6DyTAxEzKBvM8FzYAd2SP0H7x+wbB6GZDW1x74yfWp6qAMg4PFHI
K8csNiLeuj0cHZHvMahPhe5iITgPYKA+XOq/89gE/bwdLa8RgSWaLmI5mO4B0yCOaS2CiDRmotk5
m39MClJwg+xggKOXCbRm85eaCn/NuN5DKm6dToBkPAqfKLujfKXghYU4n/RLg1OY4cbN8AY/VVA4
O/ws4TsuMgcVcUuGzEFgUDuaq4QtHQwJDVn9FrZxULHiVLK0RRDI63g1QL1ICfdHI8D4OKjA5gO2
pdYIjsMARn1J6Y8ke2E4j4UzwjKWQO/PJCgo9oB+J8pL7ujGPBCOU9EcaBGGp0FwPuNww0lNDtYn
ihEg4wea4W5xm2pILOc1AKnad9c0QrdVWwEwXjX7XFFVZhbbSBg1kULp9SNeRBg40A4EZBoxTAyQ
U5lGbpDb6hggg6oH61ZIHSZUIXoHVB2fPXQCYOV/Q8xDiZLHFULzPKDLYhcNtfuVfGIi4UoIfE28
seq2gXdq77L6N5Mr6OEJh6ABQkSuU1Q/CgWEhPnHMkru/eagqkQUOSi29k8PrwwMke2JUWHFnbbd
9SFIbCPqOm64xkBcx+MwbZB+YdGIqVFZboOqVx1UDHs9xhPqNIa9TwT/hSXIQ1aJWjTM4ccbszzT
83u9GZ6R5mEFeC9HhQ34Lj6uZytwy4U1maV809XqVre2OYaztSHZ7O+XhT0HJyMlUrk1R6v50Y0/
P9eCQoIxIOaVcHTbFQfYfGOW/3FTdjQC+cG/DnkuNpiRYyy8n5bHVWb3yQtCG1fgBptFRLlapwwP
EzP7TrGZccouNqxSqhjsTOOXF/XKMA5/YO3tLybWSOMH8s3JZTxhaaNKkVIE/woYpHSyAwPWOleG
Fusxxp9kx3SLOYsd4w9g9htu3+T8EceA/LgCRsliibppH8Ne3nZ5EFaPaWZ4tKmEP6K8A2PkOvyo
yqeQUmSLZl/1bHUwoRHC+IuNpzzCBCBgNq1eQQhAKuHBk7IEU4Wu/noPW++fS/bDRxbmHwQf4DKT
R4U3ZPhMlc+o5NRLkhL4FtUgYdkiPh58pKzAIQBh42jXzRudlseGY0py/si7Zxt0m4W4l/VazE4i
sKTy2dq2uf3mrLY3I8o1oA+e+SrRvnHvlV6hCiM43VmIVQ5zhTN3vtQLjSZGmVnrLkEIpjnlITjK
SrE3V9XHStScdeb2NkZtTKX9+v1bKk3kXFqK7LN/5eKW3VNA9YWWkvY5p7jwEhIsplH3eNZbJ5NW
7/axujypLqQs7tmfi7sa1+hARaaDg0BnR7DBwI/Wl+cQgpQrXJNcnGB+z5ZVH33YCl0HxGcobBZM
RO4iG82Blyscf8qLKeOVpl/Db617+VhXex8CI1GOR6zlSqnj7degx36/FBrMHF8pgZkfmoOMIcEV
c0fAyJRI1v6zmXduRsl6ljKM5aFjgSkta9vkJI2NeGeOmxj82arzKbrRl66C14WgRm1nLb/8lCWf
GBEEKBN+RqUDZFhc8zTRRP5N/DxXLCT0bsN6JYwh+jMazB6QNKcOcQhmrBH5mOptZmCfZUVn2qYn
LUfBI4n37/bntLGKH9BqhZDxHsjmFz7j1exykkruyZ+jyGRB5j7okq9+qmuseAMDD/3J5IBC+JrO
2oKF9G23Fep6HkTkXVA+O+zyxUquhJ0XLzY5sWr2h2WH8LTq7O91J4bbCyp+sj8GrS2V2RsYX6ax
ZNAzkqxjwBLwqz1+HZB9kxf3B2vSK/l3DBwSlObMbSPYgV7vXrPoUa4wzo27/dP98ERDAPw4Fbb1
Dscnp5x8OOpb6zjZbswxW2VFVR8jrIPRIjnQmrXa9t+RzoJID8F13xWPMoj+OFaM/+oWVB1jUOl4
XmMqyT81EBAUN4YcjaL8iT4xcPPttDe7ruHtGy5MORiswbhG78SjciPRUoh0S1Tpq7/+aVL5WPBx
QbHKNArbTAcCAcOMsAEkduUfl7FcJWZ5gJpHnAZJnWhA2/njX20hEgn7U8g5sEG/8YZtptVOz8Vw
eAl/ZKm2uGAiQw+xAgFRyoCQdvpzeuO/4cvqcvF0UR9NYmX30J8db/as7jOjoIshIRMvIjeix+qe
cdT4IDv0iY7wuGnBVd1VusttBvqLP1bJW1hsCV3bfoH9VobPwCWAYkDTYL42feDM24RQlOaGzavj
oEATnsru9x/UNbOfd+854SZWsUUkPJoexGC+L/6jITSivZ3FCaS83jZlS0NzdEHyY+Ii9v2r7uSI
PaTl5ho9Sh5eRlaCDcyDUqcOlsNEmZ6/zmgNl7puwNGGAcw7H+0ofbOAjC0bj2ks0dfSoxkBN8O3
Py7/ME6XnQmcrgra1f00wowh+S6GxE7mYWfeJ17h9D+6Wthh/BzyXxZLs7+w48idqt+/WnC/d+7W
hAjS9l50bkIzkDrxFuhZOj5CB390izqtydmcHi+YYvKhKwMmPI00oaLeOZR0jdAJKxZ70TosTnUk
Vxie3I7TmrCwVQ4oa3s/ut2s32GZ/9nHv8MYf00+3o73iVjKAQAxDc+/Tp/bg208RPRubccqeCxj
O4OXz3HY7y3b37jH0YWX8fezu3cfwd+GRO99zNFzwF6EmlU/eq1LusdltH6FBfTh0ZqqWxOPj7qY
AdHcjemmj2bHKpzhABPvwRGDkt/Oxe2/oNicADiCFigrvkwHulqsVhki7BkdtSryIZncwk/VNGQa
AumOzZ7L9UyCsZHMkPQ+H2nkGZrdbMeZm6+a5dzH9K/LrO4ESUGAgxnFw4W5HDv22PeUwfqg6tpY
TnVyKUhCVVaBx81K8F5QwLbZLWivsez+g/5RCL4+TJzQGo127qhqnpO2V/tkp7+s6ZXf3enzF9Zf
nYkFGApBHYTsNRFchurKAy+4ji+B0xnVcpDoBcQDLSHHqD5rmUXynZo17ZPb57mqzOnBgZlhYQEL
V03L0hPT8kfO5WlOi4uFO4vTYWHJJXJ4JrLLGqzXMX4BaApKXe8IUsqR8khQG+wCYTssYAD6nSuP
25qWaGlUOg8o2hhLWtca2zIvb1eu0hqXQjsI4N0H9LF48/IcN/FDdawT481NDHOrg0rL83Eq6XAD
OudO1V9r98DbLsCIMWqw2oP9+DEBCKnv7c8e4gOkxY8fohWsXexyK4KgcD/GT+iQUA/XTrWByZVx
QM0ZPuk7sbz/mBXYPVuWwgflKrOoVt+YXZaf6LgJmqigozpbjd8stABheKzt8sW/szYUmsjdKqNA
vXZ2l+Cv3OH/mqNawzluO7e3a2C2y8gRmvXapgHcQeq7xbuShy4T2dm+W3k778EHPyD423uHdzgD
j1VsTJFrGEvc3IfLjSphh8uTOPlMmJMe0sL/6326lQGftj3iwNZnDyxUAf3H8+jMf978Xagt+IKm
N8O6TWAf8Q0vywtO/eYF+r9tOK+wxDG6emcWEiAPapD8IBGAfGJe1Ctn+wfLCKPKYA0K9YdV9BvX
QWgUPNj7/vNXJsu74Diud+QqLD3RJi55PCIEFt4bvkZfnCLN0srdMsykMsZ0Zb/olJFDtdlhXw9a
ySbCEMi/+Wubwg07oIb/9O4ePrajzfDln3HrKfv0bi6OVL2d/YQqgNvK98/WGfFZGSAweZL1NhQk
RtPQOcMi2eKVpK2rjGapi8KKt13UvVPQxnpYGyzO/4yB4ma8H7XWLKneUyUS28wSrR0C0+GZlD4i
5rBKWsuiEcAPGl65M+/VBkTGkAJob9F3ahCOQnh07GGN7z2iu7d3MCceHr11RJ9hsWadhfVtzIek
pJpbC66jVsYa2tnllpfrFENkbfADIdWMEkgMRJvD7LaYMOKRDevoygCMiTfsox8DPjdwF/+p2y1n
7hx7MlXad04uvsg/N8jhDXOL4dUTo67W0viYV3r+SV2G2AgpjRqLZW5wdd9Opr4U2ByaYQXxNhLu
Hg6TM56yDusUiUFD7T0pV6AYMCrilD6w77o62Zs1idg8D25LoLQr4rIAaTRlxZtryMgbEpwHqDgC
+JqzwfGv/5heQeyfHEI4XpaywMe0Mspx8SqpESKgXLk2isatYKi1i2swTpwjjd72FykgD/y5TmE9
JfuMz6dumWVfyAXve3r/57g9YDqLgxMLSJxd2pjM9/CAQoy3ce6qmzTIVP3nnDKcNC5grrqq+GZS
DjBt81iG2lks9v7maPVvKVrxsL9YPAe4TiCna+/6mKagvkI11sW9e/9LlUPtW8Zy23zI4so9rj4+
C8zJSP/RdGZbimpJGH4i15JBxVtmxBFnb1yapiioCIiIT3++yOo+2X2GqkpTgb13xB//wA1KBss8
t8fvLk853AEnHzOIYo62pQpiAHOZa6+/Ov9X46zEscUDXu001B8sAsg0YpbBn7gyAmS2XvCqZo2C
pT6wKBFOo/aHvp85x5yx0nuouJ3KAnjcdJcnZfocXZwangd+uImHIIs+sQVEluO1N5e4eGxfy9zq
bboDKcbQZw8+Q3EkxVKlEdnIQBQZomrRQUVnDWMaBUVnZ9OaZIAYGw3dq6P0QWn0npUhu0BZMlLm
SP0G9Uwf5aTBf9zrubvjB+J9NOgNRUnycpXJhV2GR9dcnVaYIPEl9mE160lnRElI0d8wVdyvMEOy
20gCW1RtKymRxLBMvgRfldwrKTRlKpse1EF6kP8q7M8PQbniDUlJiDKQHhQglhqd4l0WiHyrCpY7
YKzsyaSbQtxNhuosPzcIOhvrMZQP251xXEc9gJbTN+gCX3atJ30I+pzoOf0Obydse8gqY5pK6Xqj
HUsw5tn9XTzmRX2XBhADLqBU+gcR00OfE/KTyJpEpvAL0sexRFErrgxU7TTEjN7Jq1l7Ln4ccl9F
WVSPbvbiiL+o6FIqT76ucIH4P9ru/30jQ8MiSBbJohhyRVbpQdm8EI9cLBnyvgBYMWlDwsQA4jOP
GRG5vN4/6tV+i4T8vuRoJb+bP5ZG8cOmdz+yJGB50QyqOtgOdtZ8TKxYIFiIBCkfX7bv4RNR0tNt
gW+aQ8ekaKG6ZH4gZj40UOLCIXSDPgtYOLm3Cywa5g6kPT3xG8Mt5ffz9ppI7p6wWciJwWWnQ+MH
A9Z9n678XFDIgYRFC14QozB0KRsElmV06aVOMZHiW+byNdwOYXbsvgCJ4CLiKf51RYtFG4oTCRIz
3LPEok36TF53BVmIDRJvPDGRTl2OHlIHNKgEclaQ3Mv+2gZURs6JCnM/Rh6L1XQ/aHyOJL5kc32K
bx3l8QUzuRarvl6zt7Ozd0n5FDPy3AH3snVPHVzH6UFn0clsGw0CnSEEeMxp4FPQn5M0irlMtsyW
xI1skzmQ4j9vEaROuYNoba076IMGddQZinHLNay4/DyYIAUsXeoOqz/JVvU5PnTmupearx8NxXIo
z/lmJFbqiy/0vGdpofoeS55k33nR1R3Zmt9/OQEabgfs1t8oJmwA3KljKYWVMTtAL1X5uDzIVg65
pcNO3GhMdSRJYD9UScsFMuFXRCPz6QwgIdOWEDhVP6ys5ySYFK1JTM/Qr+iLPHFQMMKMv3rVy6Yk
vnofvJdgfhoLMvdynuHXFA7LEyH0GmMem5q2qhku23wbfGso3kV4OxIFw370sEqGTMxN9iFuBJ1Y
/teuceTBeYJ/Kg8+sMbMDbXc+EWd+5cx3wcjdEA7hfT3AUtg44k0LgAGy2AxQLbC+iavERfn11pv
YW+1p4NjjADFniTZB/jk3emDPOFQZnjc0NZcVHXILcWH24NXl6zoEBFB6YMHy0me5EWrx5OrMFNX
bEKbYx9ipSBDdNtYIlMJCUUAyyLEJSAhKBAaN10kY4YQQ6G466RaYdDEKJ/lBHfRmwbpMvqFjPoD
ChWJXBSS7s8Ue1iJ50KYoM5/ptPf4giDwsNERVRMVNIyKHvCvoV+9seFg54SBETfjGVlLbQho0nw
ZQAsnqZBuAGotzfuaAFs8MdBs1BvMJclKyCDd6iM24FHa7CftDdbEHZMePYT+iZ6IFrD/lIbISph
goWB0mfNc87QK19eHXDkYzEvCPIW0Q20efhPtOBoLKBnUJo4Gsl8yrGzrnbCuoBpxq6wEwyYUgnD
uRGLui3j538Ki0DY9PwVoLwL2Hw4PwnmgbicwmIRRxugVmdXWoDEK6TH7BMCKKbCyHAXePHryII+
bBej3VFEaUKfE6HC90wBAX1gTXLeEnJOKSbArrNeM3rAQ0gUcRrQHVbgJB3cP2bdsYEy8B5k58N3
D64vacUMMLmBeyhe0BPQWS9lmwLY4Pq6CjONy0IBxGs7ssX/0yHCocEs+ldYuYzSrIxamk6thJgt
DtfDoXxQ/qxgUQFxh/imrkmnXXtvSm/wm9+p8CJHO33w5mMDfQvIvABbAIIUVJ+mmlBSXq+eQodF
jmUwPpVi3RlY88qvyWezxGvWGQ4B/n4iZCowle0I5JUNF9y1y8wMumUNQ3notG0hZk0hrKg1BRrj
LijZEMevwUNmtbyIApG2y6lgmDgnW1tkRGIotYhY3/LgodOdwEEfcbcimOJs1hhJMTOH1oliJ5gq
Hoof4Z7CDxbERySVUqD03O8LWSZsigl4jsbJwXQowL1ErnflTmHrctW4e+Bc/H18wGaAFhGrmAL8
oG3vWQTDtTCiZNwihy700D/Zl5/L9MmwWSOmZ/6ZlUHAkScNdu/YsEG9o7JGSeAgvkKeBeMDzjj9
tjUzLMOZzX0R2q2nrdX2kNBJ1wux+e1OyiuzKh1qjtDYGTZCUXuehdqE9+0IcrICgMDbLaEibqGm
HzSR8NAw9fW/jqVnn84zf4Axvak57zE9d4Mmq7adLqNxcZN9mjXQVRZ8z5q1TPAwOM9n/sn3/bl1
85d7vnFww12isPw5b7Rny6sR02U5sIdbHNLKmAsGMn3WPMgV2z2xwOshuqxvVG8RzPysIdjC8n9z
J3uzGCQMJ0geR4+1pkF7WCfIHClsrF/hKvDk4EByEMXJn7BQ5FqxdQN0W9EHyuPGKesOLLAa3I19
fw/F+2wN2jpteus8VsXAeHDdHL4QG4a8fcl+6a5vs4tZT2JrW6pmMT0av0ZKMtnDbsafhbKHl7Eo
vQYfNvNRkO57PDI5CHUYWqQX4IcFGD0nowNFQoT1uzyF4snXd6E2bVJuy2qH22eXKrdFyrcpqSGZ
U+DEML6vTxU8i/vacLCgDVcbWJD5X0obrFOKypQC9tyFJMR3UJ3iQMNB/HalmqUQqcaQOL0MKQ07
ZgJliZ+KGrFDuSRa7iK4RswYPJxjWai8LWlGhEYs9Lmfwo+xUHLk0KNiZ2sCqHQC2MLBU4gssdfH
wEcoEoCuwk8mGEKojJxiovwQnETKeTbA4wSDTmwv/9R/rOl/VHERf7JdW1Q7DvuKDF6pBMwhtY9j
TkWVwliXaKkXTGYWAzDlwj2OGL2LJBdJD3/t50hyHE9EosjZ6Nqe6wQODb6ERzIoVOFXigJG+KTy
fGCw54P0G0G3Jjjgvc5wueRJcS85VXEy58u9tawcoTUt9IT0RdXprJtfKfKYDupL0X+ryJy71jVU
bMYCEcaAPragbr0qAsSdXjoWpQnSc6ngB/qsGex3DxouHEKSAEqBMbpVOLUyW2QbwZvo5XadrnOG
UO1iq4LWwE0GWA1Dk+IGMXvBMwu6F9RA+kPI19CxqWVZtjTLRDG7l57dQL/escBtzYMw+Th/B/BA
1jkLXKiZGrGV9c+/9h2+HcLYij8oPK8eVxeWEVZysG04USjKIFnIcfgDu5ZT9ML+/yDKinNggDhl
ACr1BHQzeKIxpBaiGDcgYtwzZdMVlggk8ij+RVXA3ZH6lmdlQsH7N/8MxPxepKcOrAPUXLyenJAc
DEwrRN2UAtvDuFtHPE6l21omZ1KoA7al1WVcu3t4MB1nDVtrKJxevvtfPMWf5XfGXF0Ai8LJ2OXO
XBrIrhptdqxKYJekd8bBz5SJsj5lh2A+cofWLM02C5FxjkUJM11PQTzgz0Q/7OGocgCzGGNzSw4w
hpaxNfiz9utSWAg13XtSU9Mlr3l+qZxcOiWhnXGCB8GvsONEnqyzOKBVuxwg1AUyoFsED+SoNPch
T/4WwcBAsOs5YOfSuURCRO1B1JDtC/d6Ob0Fv+fLYVsTkh5vlP2NAwMsepSP3rixOOIGKuQtYa6m
K4xdQgyvNi7jaZc3E0HmR50meuoeZy9qqSiDTmX9rj9EXEx/ofB4MeQVxLZS07cProT+NuznMR5l
+1C2fI4RyUMDnXQPMLzkQNlyZAiudTmvOd8EaxW/Q4gMpd0Bthg71ux8OvnWmPMFZcSQXZPTePjD
2/+nd4DWDOvrV198x0/wIiBkWcH6S64pzmpUjUS8gsjAMJbjjIKE51L0MBRFFCUbMuzszgwgT6hl
PBOo6cCzRRU6xXfGJwt+q0iSY6ARRTNFuQKqEHBM2Mrxb0MSIwpp1MLSEbiKSanLIPHXZNT6nU09
kYRQBU+R9clqcdijAOMLngKHVWR9olLjvahzpAokPs2TlTqRN/czpVPAYZPgXIdUukDDLpocVti1
0EWeDkuHLQ9jM2209gDV1541I1h166Aj8wCmKRZTJ1wZ1iq0N/F45LqmqAs5347iQSLLxDj9fnmA
dFsc7WHQD52DP/fBkPHuBSW7UgTBs+FScje42VDAKYZNHp9/ui5R23+cq4tTEKXcFJWfSeVcBWCW
1wUz5iG8XjZb0ZVJ+IR7OXYc9nVYYLyEJ6pMIDSr6ljUIJ2xcTK6w9Qrjnu7s0eX8fKfa9qo0yvU
IIe+fASwOKaqNHB/GvXFjcZXxELyism6jxqYaxEPp7KIVMIGhh9syu6YAIhZHiztnwfTArl4itee
4IHIh6LO/OmMig7SLmLNSaAJabFedtEPjasDwkw+pOrDU7li8jn96Tl0jy+0rHDs0C4Mr/Rl9VDc
CzDc4UNOgQRJodeQ0HgxFJzqHolnbcviNx/V+LmGntbK5y19RF93g2JDGN11qlU0m29CqTYdYwtX
P8cuKFEP2sO/3TYMVwpSsPLd23C/71XxILRI5ONN9FAsRuF+bGKzhnJ0ZCjuBU4G+yY+SlPm8AM3
UC7baLFHrfJb3EYY6l3oUuDfgDl0PEPHgRBlBQBaMr0rsdXV7UYJ98xHX+N7LD1t/rIZB/0YneEU
n8gh44gt7f7NB/Trf5032iEZQ+ibB1pmIMh6Q6kXn5b6EAOvp192A0FyM+BfKwFdJt+uhHbUw1cW
O3zsvK6Tl+GwX712z49ltBbYDn2CBkajOb++WB9PZufLNqQsWhVM9O9wWueN+fkFr37+zhXaE/OD
kOLtxhPYgCWOXzWdyDVUe+6rhTWUVvlpZsfgvsMys2cr/rO0arP88nJ79pUoVt3rb8tSO1bFsB8/
cN1rHS7POdq2JkE+h3rl/va5UZk+fmQihbOMNx6HXN4ObMWnkAj3LXEYupD0qkP3g3tRccBBMaSg
SNhcGqLo3GRFwbGYAJOITcwXE5muB8AIcDLph/0jAXbPBCv0iwXn3i4BzF/O5eJxEDM+ry/WJh3v
0DBAdcNTmnCpPs+UMSwrf0pmCaXpfZgc1ik7z+59DzsjOcoOd7spvITguBTpKGA8Flh21jZndds8
13238DSYCBfmFNySi3kmWQOLLEakFgSfkiXC+C5Bo4apPEt8+2ThPFdxZd1UCh4fZuGLEX3UXTA0
u9m91vBVs3873/aIo66LJiGV8x62amv1A/nZuIZi4wziclkb4FLvecJnhd1BbK6f0rIwRESzCcLk
6NAOrGFXYd/PSz/dm+OE1LSIYaxMMFrMFfaWCrgRzqV+ZrG4+802GQ8hsVxqOyVJ2HrzA0/QprgN
OI9CveiVVDtF2Cajlk2FSragQ2A4ld+AoxlQIalmF3UZOqZ0vJMfQIjOrDV6cg1Ro3n6Neq0g0JC
f7zXqh62hzHPOYcWB95n9vvb65mEfIkg6HJA513YVEXM4hDBFn6El9beboxxw7smOy01rKpxKpjj
DgxDWMblz5VkGr51cV8VpVNRqzOhG3VwqQPW/YzftNXVOTtfeUVss2B1BOwhp84031snrev0NCcV
uVgvuO+JEdGj3kmi2XTq79wmyIGS7c+N/toBoMGuDahXG5bj0R0v+e9roIgZT28Oewxk/ZQCTeEh
l4WP+wSSUYsGJfHvewftM/awhV9bfwEe+dN7ANM7rUV+dSvfiFoLhj3D3C9j2GzavOiP4s8EqmRj
jZKgN9l8CruHW6ayOJbjZsVzTV/EF5jHV0IkluXyi72oyHa0vt8hu1GKEA3G97AUpISPsIOUDzi1
g+FALGM16hlmvaxuzkN0ZM04ZhpDz9M+qwPCc/9ZFVr3FXjc3unNvy4TgT45jKVhsexuw+6sOvdZ
W0iFcIjohclzosCN7NlpaUL846brTn02RqsEXlXIjxXRh5gkfdpcv1487NFLAGEnbqPSZtwmaRzU
hlMJfbCF8pL79P3J0hWbLQ6dsagHk3lcO/ky5gnDLH/AeKTLes6fQ8TMTxvXsi/1ax0oQGBsSmj1
MYeFiFz+fpAd6uKkyrcm8xve/ssMz6MidxRqKY5VEh2g7i6Vo8DvdCBgPp0J/wToVl1sXZmvXDgl
MmOY2BX95FpBiGrMvsJOrGufkMN2lC97X1vL/LImUupZ86eXvJPErfJlAeuKt4ZByRF6I/TnNk6E
juKzzTXpeK/P2zBc+Knko7Lh3Gd/Vq39z+rJAuRzxM4rd4q+26RTRfcx1Yz7w6YeFVnwemxqZg8d
UtY+T59Ot0HihUEmiSYGk4Aqtj5sTRVWVjkOfj7vB7yJaVY16oqPToexFQBmCtSxZOwSW5Cz1dR5
qaCi47bhMITip6Hc/Oo+H7uUe9PGhAqFFFRDJ+vY2e46q3AQarwvXr1d7AIN82PM8Kui33sOML9L
GG08oYTbKYW7+EZ0xccjxaMXezxOmMwpqRWgXeH403YB2VeMpTjYziDmcuopz2UJdyR8w5J6untM
v/b2XEHLxuDLrjOoHl5R2dd5Qi+OLkF1LrMnZwT7Flm2ZZi+p4XhPC6A8hkPHMA7DGHYkY3Hv2v6
OJ4nmHBXjJHrhxn/EHnPW2lICXoZ0xsz9YoJQKljtHg1mBJ/cngofVES7+Pp5+vlxCkSjtSy7y07
tR8AGrPE4Wiu0m1MN/myUnJm2C+IiRg0zFk5yr+/r2XNKWzzPq1+4n24mNz3ccqcPLYKL2NVPgek
9CBowisxVLmgqTnuWOPs6+YLZvm2tuKw7TpgIwfjFWiw2h72kymI9eQV8fRVrR4I8/q2UzOfWfyd
2DVxboRssL4Tr8zO41Xs+o+gPxVbT2zq2TDNcvpoW1Vwv9o68spyunx5ul9wLGvI6Bufo+1hWcvx
GI+DtQDFU1lPzLHISLzuGOq+ncDdfSsPGc17MbmzOLqxj8NESiMhREemrjfAUqj2oIdIm65hm6zl
qQQ4RBGhEb/7oNMzSTRFpgDkwTxoSttYu2vGs6Kxy4rR9/w5AyKeL11S43nJYcKBeSBj+EmO2nCt
Fo6GuKnjvXHIEEeo5k0q8mxw+wL1dazviHLpBcJUeP2O9XwHs+ukDpXc2m8usKj71tIwnwco0l/v
SYVdhPTPPSHjMw14KQ5ukEAukvrFFFt0pAhOX1c3YlrlKVEFhF6zUBluexAgb3PZxUKZCOANCZlX
NmY2HtaEgrcRFgACnkvTGOhOzoDPT6N7dKODhFoJDTV+OBwvxEsw22O04O/qwx0BIKwC98LkxbCz
qMNgmkG9oxU0TVo+Ugr/04yvt/nGbuHlh4Ctg06KoWBr2qVxHoMBoDpbQAcUGSSqlTxo8YC/bXqU
SDBrnPajCa9aEIHzJvnEZ0D4HbfvaFw7buqDHNGmUqZbP/3dy/kUJlWNYBYPkoNo2aOYkPV/PhE8
fbhM0vsBpyGUDD7HCPIwOh0DQhf/UrBrv+zfC26PQi68JyFsYFGnTFXu5B8xADS4dQ+UbJB6+tY4
pdabCoehDt1sAUPBgbKvt8AeEaFisMTvwS8Mc0hLPJNtTglKPXY3gJp7amvrG6R/uPu/tTEkWBDv
fXOy+FLHck08mJiZGyUUqDQ6mLE99OAyKY6chmwGSAC/ENO+NljMM5xCKWKVWQMBdKHeYaRh5juQ
d/JL9jwoPLzRvmaPe1EdomtcvphZufrhaHRJobP2HXsPFVIzmXWov/Ryig9CEVFmLJQLqJfl5jgs
W+/Jh0oYtI/JsoKjKIgT++ec5odzjLZD5vxF5fT3KAcaktSgyJKiyCeeiZNo5bVzZjYlAVpLtEYy
4QuOu12/snCxpPZdUQJsNo1HUlr6dvvTMzaxJ7sa3E2yj7DxE2F5b80V4lvZ7fm4c34i6Z1brgho
PkEx0y+jg18jyPihx1rkpkz3PSRd3uZLOLm5ucJURrTPb016eHQirwyPo2Qqj1SOmrC2zuLE3eEt
mnNam3mFAaipsvEMP+w35vviN+sEQM+9djEdBri+/c5o4qMEs4GrnYVwNa/r/unmsYfifTt7jXQg
QjaJC8R48+J0jxReuNqyl4xCRNhIAahnoEVU+OVB2Pd7zE6KQc8YNGxeJucmNj4fR2dMYVaU87PX
tAVfYIz1pScxW2Sd3zwiwtNNhY3Ea4QVMPwNPzRgHNyg/l6j3Q66Sc2t7OMUE+almSrB/eUeSxVx
xpsYIs3uYUBDk067bRVP9I77o6qO8vEdg7gxa/t1B6xS0mF1uOcnvbe5TGvn1oPbVDolID2UXWdv
WLv+z6PvvcugQoIGewlgffp8e9nLzQiHVM2YaAnogEmkpljP76vozcQ8fE5ATi1lWB6oVV9DjUXy
ZxBLvFMZPkZikpCfkWP7dMablMA+MZm2la/7urutTV/Fyt+6R8+ve7naBTfp6+png0rvaqXIP77D
e9QHuqbITE7dc7MyCFpBanlKYUPAuWbXup20zW3KH+hiSg0SONYHGTHjWEG3gytmOtM3fp5g6AK/
ijPlTqw/jUGGM4Mx2KuDevUMsGSF7ozhOuN7LkfX6//oDUPJvUcdzkgeIBcHUfzExxls058EOAHS
w/3wgtqA7hRSFO9mpZROeuBRvVjGLCEn0m1BISsCfZadG8pSxXz/5IW5X8IiDWfnOc0AEKv9RBwe
8dxFrbYL0sBcj2dixrlkzfZomqiDgKwqMu7E6ZnnzsNYZZ7ZgznLmmOeHkCKFT/Gd237sM4ELxou
FwN11LI68gv0c+JO5Az8cUNkHyZ2DGlgP2EctcsVE35hBhmmHVj+bAZvxzylInD52MmWa2p4KqU+
+tUZTyl+ysHMny8fzpKYx8Ecrpbqbgdj/FcIXDDP4WwUCl+b0b9m47bnA1NCcDdXqCEqvxv1YLed
ZvJRYNUQNoGHKA7VPOkZqt2eGIOeYMdTWu2E4Zb5WFhznWpCJa+Ty+BlOTKBgozL2uvY8ToL1Ugf
n2ZzK3PriTIy3CfvZAk+NrPDcLRzOVguGBJ/TognOelEs4K82t4YS2VOeOZSTGZhbzOSsUc2L8p9
ufE3rj+UoBnUitCHyQAqsOO7GlarDX9/E/qJ5fvWfGnBHX1Z8/3LpHSxsCAAixfwPB12dv3dG4oP
2kyZR8pEcjBn2rmabXh5J14JUcgYJcSlkBY/30AZkfj56+E6vkKmeLChQNejujVv5Elgdh7WDtex
5WsmzAxzUzOORhfo8O4y5AMShHY/NAQD+jP4ITyOBHAyOeq/Atvu+2EIzXXOSDJaviA0ApKHS9kj
z2FoUw7grJViJqDKrHjPOoU67kAUy6O7j2IyGyiLLmMQEYIlrAADZ30yztwKf8udDJ2obmw4CbV4
QitYBGdjDfaW3HnS3Ei1L89Ac2w/tJe2UNZ557LKEE50BzRBhFf12ULrs7ZRkdIkU6IHRHafDcQ1
U97NftCnEfz7yGDc9+UC9jkb3Ry/KbEHyU2Uo7N0RgFEw8V5IN42Vxl/HxeaTUkiiP+CITY1xkLY
1mhAjhJcHJHzrqqM6OAkXakoL8QvIfVA4bjDzBqVoesyu9CnHPoRvtUyy4NLCFoAOVFFlQfC2Heu
TJpID5M5FnaThIzSVXU7OJZw2p/eQj0SyxEB8QXaTx15jfvvn6kVIlcBWr8zxesvC9xb8JHnyQHI
leka4I0N9CW2TxkmH5jtdae4bOoexQ18F2JKgL1ogLrY1FjiG+I9Cu+B/tUgWYNaRVuLGc4v4koq
CNAeYgPvI+2v58prh/Jlj9P8xad77DNhh7gL2+qHiHAcqy191Uf9xeiwHonqZXJjdn/gVhB3+6Of
P/b90Jo3gxekYYpXV+/JlKt09ruOyO9ZUbL8hZcm0gpuuYQCwfH44fjARYvxGu4WPDpPiFw7bhY+
APDEyJQJ3ptNm6Ne5aQEuAswTngE1wOPEhPxBTdUKFc9/PeZYJ4RzHzxamYsHNDtuslUdO88ZbIe
xNbhCGEhNqdZFj4RSxs+ukCOIFfhqMI9A3Cdvf7FME/oAdeouhMd9TrdEAGOrvjcOEfdYUSP6U86
gqcD18XbphcGUmRsiVHwLkY9BG9Aql6ULngAMtCefvbIH0qZA4EEMjDyY6bd72PMrRcjLcjIDIGN
FS7T0IWzsABVg4xBAf+kose4ncfu4V42i4zLQqlH9U+nmdBLS4YGCpeJcRA+QrZbHC8JVeaDexs7
RYhYXwareYDC2t16PbyLoO6/Vj2P38GKYXlcwKmLfsEERYCCmxLSP3CIvyYLAVfUokSgZbgvvyaw
gcxqetBtCNOCuRTBmtnGjmRsK2b79/VEZV5MGkp+qgqgIi465taQehYE4UV7H7yz11hPENwLFP9x
hDRHfNBhmchsd6CMxlYjqJ3qVnd3fJ0ijcW1hGmrecMpXrNgxt+LTW7XH/fJ6ygDwH/ksivJoSuy
QV+YYOUWfU5lt5PllRX609s7QLnqnIXTA4yUxdhXDl/2hKt7Z5QPwvjHAIHR5bFe1HdwZaYKHk30
yX2JWQ8z4nRZJx7CkW5ttejE6tmeNuwlIsILkA6kP+3A0kIRfdlCpUzDW28ARPHFe4PK6tjDHU7A
l7Jjl96LhoCV6+Sjug60dQZE8P9RAIGOwDZiSX8Xu/sEBR37VRu83W/r5oSi9oF/Hf/CcjvyCt7d
YMu4gWFROPs7A26WSU92qwYqRdMuqc2Moh3P+cn9MTjGPevYPTQfu7v6BGJUXi/fABGFBxgFoYV8
hdF+QYY0uwlBWiwCFjeOjR4h3QEPbWNNn5BfUcd9DJfmFNLjvkcqwcevGyJ9Hg8TL3zliBVcEirP
wRtXUBoKkeKRN4U+vpQ303OT7edq886YVvJ4DtqkzXwhZb3eLnJxPrQwKGQlV4ddJayoqG6JAxL/
+/AlrYCYaAJBUjzH1vFzOuazrw9xk6kehkmf2cuUCGQGtnVlvc4kRzdu72J1J0w4CsXLEKGsCHSN
Xgfl3H4Ntm3miOWGLNcI0h8cO2ihPcbQ7DOnnzZ8/Jng8Y+vVcde1oFvomDzXG4UOm5EDOuYCm8g
EypCqf3XjKaWxMQLxbQ9v8VALjeLoIte5s6LjwV50S3adHEppWwvhHP0nLRVSZZBpMOnwaAK7hq+
onszfpqw6cM9YI85fh1y1TbM5OaXOpO9K2c0FZvyS1F1hGUYhPEaLcXHRYmH0MOuj/Nv6rVN3kk+
ec0ybJpjysCbUz3t+YNBAKKBxG6Huk9vNRocgCj2rdHeLKgNzHirWS3o7R8MgNtv8/DGA4hR7Aqh
2M1ss7/Oni1nq2fmoRkWZjO/22RuPGbzFjMZMlisywglFNS4gmENJJXTRad/sdpRd9lleuAZzmVZ
kWpnZ8cwlMaPzFZG0ebnh5QNaNVX/B9QClLU0COSD1IpjsLyhD9OzI71/NXXuFN9mC2V1IeklVKm
FLlbViG42DrvDSi25lziO9dnPr8LbBRPZkXm+r5+TGnguA7d3NHXr1GmmCg7Ure/vSDAg+HT+U1h
YG6YcMOdNTGG3ffM8203X+r0+dyHcF5Y58ssdukO5+fb8uqC8p3TSYNaz5w/R2o4Z7lCMKFDNlu3
wRfawhm2fpK76c+F6cfTupP5ZoOiAiIP4nk7/FAqk9fq7zf1sLFRniyvk2RZhq0haglijQqrSBzt
pJL5AzpFDpxmN1E9+1RO3oDOB/xqXVjJcFUy8m2iXJhLbkEOT3dZOvmKhB+v9C+7/pYda0yk9Py2
a/zLjCButncuzo4L+Nxl7meUz++q9RhcsSCZZcSH3cI7HCNm2XSsscUVTR/u+0GTrA57JGBtcVbR
zEdfHpErxGqP3ZR4Hkgog0N8YtML7vZ9/kVlxv0ZlJOufynM6mJqnBy/dYDoZLDUVomZGzThNLTq
sYGxLInOLSLf+YEI3Ai+tvorzWmY9x5auXUw312XdcHPS0/FuBn2eDRX16sNBqff3f6gPyinBkOH
wxMID+Lm3rswIKBSPT0edj+3VLtasPL28s/uxbm/+VPOlVfPLV213/x7aWd4tJyeVCAEwj7selFN
79s+RISvy6K4T5UuvLYG8oX8Bwq4R8QzcwHiG/cepM/TKKlD5ZAD3T/Nu2ZrzB2mzbB/Lhcsskt4
B7W0KrBdVGt6WLf40WZXde7k2Dv1pAVatOQRVQ4xKOTq07fqxc033L1YJCvOE14oR5yZJub30HWr
q30jT8w2MHZhpuo/SAxnWDu/ugaDa7Yp1HYvi4ivhG0Hd0CAXkazcwQU6/LYmdYyh6rW6aQPha82
P7XI9AG9b/3hc7ZPJ7HmsEJ0jLxwcDlwp68vv40Y6cCG9fhSGjp566Bi2WvW79ysS181Aq27UTVr
ryNsifE5LGa3sUEHZ76wAUSS1/+7fQ2sOo70As//zxlH8Bl7XmtW45N35qU7udW92PBNov5q/KWB
hPQBvPpPrH5QsBww3zsNQpZd1h6PG2Wk2VtxW2CkRJAe3Et4uJ9qANLtxa9PS+h8KF7aIddi9uI+
PewWnv+yf7LfuERVBQa54U3Y4dTANo5NP3jSTSPYOhX+tAvZGRKVhmKBqWa5+SG3mC9GeSNSCCqz
pLc/6+i/gFVEgPiubVWx44vT+fqXrvn9TvqtaT/7vbMK1QH7aHVzt3tcGeOocp3nqoM4pXCHZR32
YbFhEOSoKWkI7YLhAmrG7qRmMyWu+jt69OzrxWZQym946xjPkBZz4lSzho3uPNJBf0S24FDkSK/w
FUaUJRgIkPP8idAEtlasUqyUyK1kwCe8RzqOSuhdcBt+s80a0W+MmKmC9/rohC+zaGzAc0afv/+y
djBRgDpC1wTRCrbu8Hoaa0AIpor3M0cc5AuoWpkNHT8G9AYiPmuqj60zNXkMKAhd+6c7XGuegUsJ
R8xpqw22GLf9wCm519DzpjGMtL3PZRc2mzFXBsIjVScQOOBiq2Kb33o63S0FZQPfBPIU8ZT4p78/
w9/kCKL/9JK9JR8SCE/IyCGmYh8TyJwye3/ibZAkB6BaibPCdTRl5PODPhyJ3d7wmg23sb3BjWqC
OaQPj9FZ9IEoemVA5cexTGvYWS8YLtEpiuMlbznv+h5EOxRdauPCL5cpwffsZDyvQp3vwW+nv2T4
aQw6m3dhP1RblOuSnWIgi8e3aBlXYBlxbX8Uc2WP6CaBWrA8gJbZtUvsCe4EpcRhNi5IQkct1MqD
+hu0uhzThc88+lX4aXG8cUOLXsAvfXvLWBeMf4bAiF4eCJGSd/ZQ2CVmGBfJb77s1jyvoYM+Y08T
0PTBi+RWe+9wJHp1G7jj/YPrDQ1V4+SKp3uKZsFH4WzOvyM5q1u3PwgMTB/IbK7OamIrAnxQglGn
dFTW47zEIAkEH5THQJi6UEmsGl8C1tXFys/6HXSiBTLMCN1RGoLXXBAy2BR75E3pA9QiOd3HWmuA
7a4CkPCmUMesrE2dYDBsb20+CwERkIDx5pmo380NYB5NXSSkwq8bVhdrlK/YLztOw9fX1TbVGQsD
skCY5zcIU/QzMGBRzHbdc972DRLb7P3d2bXbwf41zPbz4hq1MKSvIiNdx9D70MSUqOStNhS81O/g
CWPui2F+sVZExPWH12NsuH2eW0bVjIDty9t54NFg5T3Ub/Z32lGtMvH7LyvEsGD3HrrHXijE2sv8
fXxSLbMLw0NNYaNNEYyQz6r3f/OaGkXUhd1F/zp79TEhu28euIbSwCnn594p9kKXcdSP+018ncM0
CZ75z/MblKRp0W/ck+FjVTXurdn1Hyc2iLs6ZAO5JIGCzNlJVgBOmjH/PMKcW134SRk770b8074Y
z/HNpBCypaQUbF+UlXX4UZBJfWXu8Wgx30wHncZ/l9FVPV8aR0WJmwzyep6Am+whFvZFif/pMCX1
oHQos6wcvBO/7hyVumKfWab1/NratRAwG3iOcVNuzncP1KNZWTeFrBa33MsHhSyv8CYUvrCucZTl
Qa8YGneI5op5Od87R6M3+d5Pbc0u2ou0mhVtr0sy6X36UYMGJsPt8P04tzfON/+xdGZLqqJLFH4i
IgRU5JZ5UEQcUG8MdTuBOOGAPv35svpEnxNd3bu6SvEfMleuoTdoVaD1KoXCPagU//oKW+N2/Sdj
riACtDB2eA46bc1+aMMfWWXdLiprasK0U4OlF5vbG6mwgOGJhmGKEvo/LWwRdVovrmZ2UeZbpTVd
9Y9t/wvR8BI923RscsjWydWkS6Yyo5DCtqN3nKlstwtSiHuFF9NpW5abhz4smm2rQcb0DtT28o1L
+8trygECo+c1atqDw6CHBOu47Xyz63vyKHB4kalV3fjqk1HZcXgy928iCYsqPJeDrvMBXrLvJ79z
Gx+UUIdUbpvg19vOMmduBqYFCg3glBZZHVLuTDsUxV87YgC8Lz3tCcUoIPvnmnc+lq4EX0hdL2fP
JORpdxmZHDEfOEMOXVLZvUp73GheTVyr89j96AMaOyrc/Uo6C8bAzXTaQ2khQYRMO62Vi9/NqPW1
ydmuy6D7JXWURTe+fZGKB8ei34XcE7ZGbQSFEUSVj32hli6L0QpeSouhvtbBx8+7X6OWYf1Ejtn9
OiVIFUHBbqOEGrDKmXr50jcmUharXs1htiDXb2vwr84fazQyFyOnx5lWg522EhTJGZGKfEAQuJB1
/jvu6GB8gdtZH4cWlgpeZ/WvUfgTpu92j/4cnlOmp3rYSrpuJ3xZH9WtgzepC3BD7FXGqIifTpqh
z3ZOGdVMH1BPNkcMJsCl/ZFuzdqjj11HnBHxKhG6L9kpYlOMnUUwMsOR4ZwHXIqNHZB5OS6gUQBc
4TxdjZ43edZUcMiBYG+IdLyd3+xO6fQ09zWMxk9Gjg7iiunVWyMXPBMs4MOhECoDTRe/St3tx2d/
9I8RXO3O24ZTGQz5sbU8BUNAhHo3BMatrq6KF45tEuYGbGtsn46pMjCwD9z15DoemTyZ3/RzCkur
wVnnQzt3dP9mDI75r3ijM6yj2Rc0hnA2qF7o4hJiPf+10C2CWdd2UcQdbl2yJVdc3MbsZdC6tqFc
hG3Twd+ihEVi9LtcbW/KMx2SJmtucIBooQLqxGM6F05QJPHjT4yfBj7fjo6jcpHQMuaHmxuzRo2b
NXrl4/0YQXTw/tiyquG5SqtnhiuyG0tKJBWR+/Njo2XR8hYP6eQZPHkbJtaZKcq+4jfxgime6YFe
9PdtL/pM1j0xa4t016bW3qsFP4+eFNi87el21DHtwqUbZr7yidkWdsdeUxRXoeJPgdlhltDOcoox
oiAL8zKo6B8vEr9LaCmtbx2B44tk9JQBeh5DZiDMNEk/ey3b7gmlxik7Jd+o8ZZ1onh0fXjlV7Sr
HZsAllQiaHHxwCEhuXvTvZLSrNIeXs/OrIaNytOhdKnt0/h5ZcP7UVKmlCzffhG8E5h28bi14cnJ
0i0GdL/FjsVYxTF6zSX6TmtSY9rTdofL+SUc6MM5n9TRjqk2YG06S5hdJ3hR74A49NRASYywnoH/
5EbW0MTYgvJSBrAvZ08HS6lb/zLBAuzpOBqzfW5MZlrKQvxCmdFnq38swMkWJuHhnzY/hK2w2HSw
pjsDSKzdMSMffDpu7r8RpJWjq4T3pyXOC5xS9KCQVtwyFIs8kwA8J4dEHEVndw/ugccLu43r2oet
XlHx/mWD4T26BV3/UdsaRDusx8xYndfmuDsP9oAOduMnUV+QHtFEsQGdSPCXr6X9HOXDMuySe06N
yc0LFQV1mrDxSU+9pcPWAHMrzDDaiHhavjhhKIM3eP6yRKPQPfjrqDX5WnUpQ6uz/68r54vb5WFs
LgPBj1hWt2DcyvnTXQDEwhdyijVDduC4s8U/V0e504LDS10mI3SDlXj1yrms14ouebHainQTU9u3
/RGHvcYqIQhO6yOZe10QRBukV0K7/5gmkuThyyKiF0GLloVe2w1pHxhr/LlO//pDjAGor8HxXL/q
t3GGAX6nhkbDwvidygvEv788BQU+fR9AdCheIHqATz3LBOWxdp0kfX4dGX+wyKSkxnIs09CQLCDt
MiQBfKcagpm7IvNJrFTyzugnozJrYjEQIUBvVwAU09Z6VPlDE+kXelAMPv8g0x8oNa0qqoHeeAFy
nBzsz78IV4/DBNBZjL4b5Buat44O86lr0BCnD4KG4iuDVpbIAUzojq/Q1hJh6VJQ1d4d73RdBkef
KfMQyrcTkmszgAFRubw7ojgFx8zSXr/taGNgQZ5227TgGtEa5Ug0D/ZUOtAjcjfkAm76jgh+uvr1
LjMBiwhRyXBjaTgAQJNpUBHcYEHnqjEEvxxg3+/EsIRIoxJHZ0zc4dwjjxMyEG7VTE++zrEbaQsT
rxYcbAb0jAg82k6POAiw6f1BnJ4+HuCzxWPsDSEozTSWPWLetned1KgtxTid0iQqMKERnr2IWrDf
hY1v5Xjoj/u94S/aIvwhh4ZrZyt6Xua6P+S797k5+Hg90zqv326e8qn9o4eGyZ8Sgkg7dolLGjpg
vK0Bq6qadheFJ3oLoOY4RFniK4P2MBWPuJR95R3SaHocKenNrtPOdO3ixfEnmrjPTzjOwM9BIiIx
AhIYpgZo0Rh605hW0Bww0kbmJUqCHq0XIwqs7g3a0o6bfrfbnawXMds37P7ikJoYn5ACkucSLoGb
TYeAVx6owkCnGKobCCdOtttCCNaBBX7Zqo+CaTJEV4NyFWlouk0l5+nkZiTlIB0QR/fS/qZpx2/2
4uOCQgYleFzHxgTuCCLMKCEKRn6cYMkFEn6m1SuZyWBkLzqkBWoW9Dg4VD0DWlawbsB3ntSDnTNs
g/Fmuy9CFvx9DylOSDjLwMwEqzvYFQ4u2EFZeIK0+g2IpkI6AtDPNe2ykB8UbFYw1pwfYBvunlMZ
7yKjYU2eo9dwDJ0o+oSfYT1+DEDsuOVZhFMlBbUDLos+8c2/ejeu3lbQTAE6vYN3jC7+jWbRuuzK
cYEG5uokCUcsiUUdqsubSEoWWHQFSog9jjtdYzn15uAWO0+0uxyBPWxQJZXhRGy4nn7JSgAXwAvM
q0IAJXatIe7360vSgWLhdvwFCJI9LZ1iebSipGBYDiZzZmWBCiR+Jrud09wyfkBNqo1Z35b7Tx3w
JukoOGcpeYeuO+0Fdt0X4xUaYdc9rxGHFbPbnpKeVX0J0jxn6Q/fLuRKt8NnxcaVd+HcuTTh5Uw+
EyyQBvIAH/y2lsfbIqpD3soa8AlSJTwQmPZ8yGiQkZowSkbmMlEZdtaMG5kliuMD2xTveuTsLmmh
/hb72lCPaNWsJ7yA8+zr1X2eBneY5q2GT6LfJPaLjkrHql9FhCseECBDbGkwLyBP3WUfv/400yia
2/ENlG//tf5xh9hd/IBeVgwzg1GFQx3KM+TFsxQfa3kSf0kjqSTgpLiPEXuXpnnfjp7LiNEwzK8o
p8U+Y6N0JP5wcsW3tgqRB3A/wBuVKV397+uAd0hyHv0q7kLorJHcnch/fOEJhBTfgvzKLxUi1dda
T7/MZWyaTuQiPLf3+sS2R/f7HggkRxobIID1wCJIy6unyBvOZIVSX4dkAURTJjdd3Ke6my5jxcFq
DLP/Za+2JzM8X2MOrSKvPrlydt4r19ewtiKMqHy714LYK8NkBZZ91H+iiCpFSnPf3cg6cJlnriTq
aMfpkYLs1MSewm5o6ow7sIs10wktOqaqMmu4jLq83LbHZl4T/Caxpa2vZ2AR43VGdR3RJAKsmM6H
8LGVra/swyd4bpQ/uuXq3x2NKfsFVkApsq/b/gvmdDxHLcxCX+BHZhkteuMc6QUnJvTHD07Ceitq
Y9klhMc38mxaYnV5Klw5+ZNr419AwThXzbUvYkV5rVDCwT45VH4uH8niyv+rsGe1mIcqRJJf8Ssk
tQ0KbZvYp7AcTSZtd1AA8s+rGq7asAxCxscF4YRX+51XsMWwClWTbT13+UjBNJlEAd/SWoD64382
WT39QgOue9L4p2qWIqi8DyadeKOtDW8104PN4esAp9kl9nGx5JKryA2brCEkrus+I7+Y5Ys3KnOz
YvBqnem4J7c77y+7XOI+S6U7vKxd7nGoO+OL/bHUxYzgdrNJf8wBuFmY0Uzra7i6QZdHOAtbmmEO
+l2n/Himf0dpWU3h8Y8b9k18WkLqUK+kGr+f8QorDc5ujGVPMEowRiZAmq1JIF0FjVLEOiB43RnE
r9fsR6b0aVY/vLPWf9fu24Eki/BiDvlHQWf15zRqzA1TUCnEEmZUtfwjBjDMS3EwPIz3j8HY/o6n
PSoKYmQeLbfxx7QJzMbi3xgiKsnHxiN4uWUrfOEIiIi7h+j3qVFZ45l73V/w9qwN63z1uslxan5o
GgC2CxezwSnPTbdBjD4sBhpAe3xwRjSawgtrtvOLZvVgMFvtMly1QmrFCrSsSn4iES3Cjz17eFeX
egK5llfnquEe9bzjAGDNVjt4VsOOMW2efgyTxzpyr+zpqb0vVQNMKFrdnm3iIwty2BF71Wb+64VG
0X874H3FgzDqeoYfM0QdeJ2S2b7swPYCq9it8BKAwUanTOfeAf1Y2X9UNloLHdc3h6lmEOmNbDtF
2GtM84YHT3FG1Wb2XMw1zrnoaAQ9tO1Y4IGrSorScvMeTiYnfIpdYkD+yKq1/UCkIo5FkApAC780
/1+ciNXQ7P/rJeaE34sP6wdTGmOoDLVbKnJtbFlpSzQfDPVrAwO2bDqV+35G79seABXcgdIXePmX
7k+NT53BcfCg5OpEhvOl+IhvuHACU4XUrbWrE4dRu5eD33mpyNbo23npkk9ero8T1GTwmt5OlQh9
ELyzzJo+dBa9D+sDTTJxS/F5iO5kef2Ed0Tj5K9VdkjheYBvz1odfLLrFrp1vwweJ6fOSH/h/HhH
ZC/ioU9tCv50Gl3uQYHQiO4PWwmVyhU3ArGBacHSMmF1dSMd0uPqL61cgs3bNkuf7xVxjAdtYdAw
d1Hh2huIl4RUUuPEP2EKD0yAhMEDjPQfDsPn/stiwIuzCcTFf6NPfIAJC+Tx8P7YW6w6/FPwm2m7
V0TGUt2MX9M37OiBnouB1G9DWB0SDWgxVpdpBIQNwCze8MFl5i9s1jt+wxxLMTrYFR6DT4gpOyrq
jMycViimIgwHuG+FScNn5Ya7BkOQl4c4HptQkxA4dkrIJSWBzavhavz7cs8xa+BKWd7o45N3jzLB
0LjqaqdF6ifDgSosJwAP9A6nfybfbydrBcM7oF4uuIMUSus1k6L0RWUXEuiHhm41zp9UhQ2PSmQ9
hcN7zUzbz7lXkaF3fD3K0zw7gF1bX1C57fzlsiPffccA1cZMd18sv9bBG8UsRRE6URSeEJm1YH8c
bTgVRIM/h0eSoFAd8sE/wncv+PUVUpS69oY6g7MH86lHiCkBcwXgzHAi9rccA762BDdHDy5ZuaXb
hlsF0wrzWkJFeN5LLvEFA7ccCgidCHIoPhCuCvIIpbdKUwN3eq6wFSL8O+21uRQpcTUXwwfOH84k
BjCXYY0/mN7PSNJec0NwuzPNBbmKYZpSQa0owRaEZa3sGiPFYLrGzqMMNVqLBCq0d+8zFsSLho3I
XAJnFfpcRiDWRCp8/mKNy2SJyDkcx5lbO6+pdBV6cOYNffy2fZkUKYISLBc+ttG/YromnFoNOyWQ
v0LDea2zPYdd/xzKdOFAJhtPq69uy9k55I9rDvH+ip+juY9xLb7knPCIeicrfpvqXCOutkjZnlMJ
X7mwSfRYE5pP4UEJ4kktdFKuT6VF2nq9E5cdRbIJsLCbX1bQDhmk9SUB6G+JmBkbFbsDnn0KMSvY
EWInkSAHwjfVpQi3KQgXCxThmPyKGxuDFF6OHMcvt/n/zru7uH3E4DEgpw/PDI6+erOcvzP7hJQC
zlJgAJ5BMLfq6Obc426mLno2J3/QdVf2BW1/qz+dXkai0fnSKXys4B9cPfY2pDzTE9sjodHBDCRU
4Tq79SUKWOGK7C5umw6DMbiKhp2JrQhuHOLfDjMRl3Az6QEuYFyF9BYPxUhPSmK21FyH9DXZwKkj
Na/CRuwxFqLTb8OH6Bz5PiWblFFjZTiDCLSiOpvhL4CJyVhz+8IB5udvDyAHPI4Dv0zuF8knJtN6
o25QI0rwgIlDhPQIcNuxf5sY6CWE1unJlY27kcp/K6cEJFHMWzk5KKVQxIjBHIIUYh4GDGwGEijE
NH9wIDsNglvwHOMHdXcvYz0wSGfZPXC76+HGwzUD0XonByb8QRK8/jJvN7LBquUpCnfbHw/nL/9t
aiSknEe8HijnNnIH1FEQ9Xbav+zahpljZ49NVg3CSScw4iHzTSCPu8/mLyz82cKdBjWIBrWX4uxE
yDj9Y9+MUko6sdQmECHYvLKat0JU5pmcSvHyRasv/wygSsUJYXQQtnXrtMuIgNpa7ngMOMzm7G3K
+TTp7OlKwTK+YqpvLRR/keMKzRhO7EMYMobn58pKgTdweiVc4HYY6BXFZ4/sGk6O/meOJYilRzCu
fpgzw60oNeeJ8aWcKuUEcsA5qyY0N8CO4slaTQBDnZ+LF3Laomdg2G8nEVya6JE1SeVcRlgd00Pj
ij4TbPY4OuNdWrSR2FmgpsrEhrP+m6Hce9t0ob2hcMAtQBTfImd0jZgguDrXofSwauF00jq4b3rU
4M55+c7u45s/vrhIzaZa0MovzJ6zbqKnVa6cfPF4RJ+LX2U3q4VZjS8MrDRkymj7UKe/gld+GraC
x+AbPG1EYjQMuClwdIiuHp9aPcIxBMdZpzjZ3Bcgk1qgWa/hHTpMsyTmxS/nT78X0Hh7dy5qC1fU
sZbfpsFnOH3lBb7BdUy79rPpKpGlOLqNf6yYbzwTaEU4z2rWuu1B8527CeI4CmCHZjQCZj7TVJVz
LcAYinMD2wtYJTbHTgoMhIU2Zk2qvbUyVsV1R2Am8axNIGtxsxEnoDrpcqaymvDZOvg77A8Qau4o
kCGi4oUIAiw+Zlc2NIqlGhfFbiqBBchECuu8wSXIIsRs9Y9AQ0z5/h0GhVD3xHmnYd3eWgTAAFU1
+F+ESoKaNgC9YmeTWWcdAdRIDqVpFrG9lAvcS+fhbcx2vaUbMUSTAflfSi1FAw5bAhhKJtkBNzfE
ug5nQspHT8jaUJpkMDBtkqYfr+WdIeNMfu76A/8D0Izp1zFe0cYAZOFkhkcO/itfQH6sePFEdV1Q
Qph6ju62PPpU2mNqWKDEFfhNwSWGyicdf//7B1gBQS+eRmQZTFrTF6opeOWY9BVv7yHZVSt63aDZ
oMmz9T/q73/pvkzrIJrQkufE41Yo48RFHbeDaXt4XIPJ8RK7HgPXs6vRBd8n9QR/7UV+nuGrBS7w
5ojDr1CSmsVn5LDTUkUOWUiV5BIKUt3v72BwMHmW2f2Hgh1t+WH8z5jwd2MRI5AYUKMPJG1ESoPj
vw4dJN7tEz6HBq3amdOEKhCvnhtfX5cq3J/Ja9belxn6PuUsrq6H7O3Us2qNonN4SAqINuS+tUDw
uCrEA1VG9U9+idh+9t+eTDfkdzXSNaEL17ivNzSif/f30doQ27N5gZ5LnPJvIqomsd68R11q1aUM
P0Sd0/SX3UjK/b+7eXmZ3CYKIiCUYNEqArA1Yhw7mbNrKHhaMx7gwvA2nRgEr86o5oUZ145OImig
luIGoOElBTbz/ZNg/GgSuSmEZtIucIl55MDfLgOGs90e4wNxCVaemEli78IVzihOrIvBjWApAdoF
RDvCZgXmhFkggxxcPRaMlinFGq5QFAyaFHy3h/Mme6GF30kiJrNiKtudzrCba+15qNc1o1G54ikP
hxscGrxX9vI/g89APhmwtB9HmH2BNGHfrhHWlcecCLQWpjNtkcaC3l6s6SOKVDfB467jgoTwXp3d
5wM3Fubn5OC/ieLQk+7iwQ5pI7/lkmi3nRb/Q6+hhLC9wFdfXrdw75BFFZ9NLFOACn24XNXUIc7u
hlY1M7I3WPUdDrexGWZYa8h4AH3pMMTq75FD/KZL4nSBiU0dKNEHh2hitFBm5ju9TUS39q/bdSX0
ARAVvwnB1J6V8+pj3Gm9GWQ9BV3jEdoQytxqO4XyB/VOr6gJvfLnJV2kZ7DqWlxg0Z5h9Q2NJ5MT
XNeZGq6S+8/hkzPkwrjY9/HZrdNgOk0WroAwzCQy/i4qnOP6mIBkNS68XFCyck4pG42nnOZ1SMcu
GuVT8AB7O0kyp/7B4UKC0Y/rYgYyJZgcNtRMWdpY/eB7rhpQgpPIBdn8YMkn0tNb0Bp3AENPoGgv
h2akIk2NgQF2P5xTHSDXxbfAUeMRnHMNbtbTyvMqJDMZpirnDejr8ATNVYtlJDmVU+xn+33way3t
gd3BQsMKA2eLbXfO//mq/L+86Dus5234Ye0hoCfyoxGjibYDDoQlyu7U5Uw1s3vcSc1QEJbrpsol
laIICzrY3/bWh2E/JKLoAHXIUJk8/WikVY+0kM4Qc0fibZimzx4w1Gwm7vMZBw78H4/IRDy1kPLT
IrubjVTB6CLKmXglt7hePyNUXbCzHWbrhT2ia1wNev6DqC17NfpPuNFDWIfng8cP7PqY1qIAGsIN
9zZoP8icOlPk880SvIzZ1jM9xTW6ZOse3bznZbB8onCFBxpjxdhL3+m9PVakqamQMPgh0hO/xcyy
cH4bkS6oYgnBNAdzLgjlSJxw8S0Z5WeDT+19KgDba7KkqJmgpJ2oFJNy5cFDw3aTJvnGhahxawIy
5XL0k49HnywjnCZ/iRcDoTTEf8Dqp2vu2u/0mlGEPtFFcHP1yAtbvdgC+JcqNLyMU6wSyhaTzV/I
J5YzlSwkgQKn9f7NTf2b6kpgQj+hrFpzN8upVWLUvpUr9hkfXFwuhoPmZNFVHrLOXBrnMqCStSar
GdQ5knUuXOQIu8RV+bFY9vYdeOjb5YaGMmcYlw170ZsSerscPFNpN+6QRN6kbOue3t+EREFAludJ
YQgM3RqRAMKHHN5cJ55UA6mrpY4nBoTq+RcLl94A8mMYdsaHpgy71qmyLzPk8in2n3jA0ROzv6zH
WLUKOPd8GnxaGFxTqT+cIR0CVwwiNNGSnFNly78INqEIoLk8KRocTpinJJYcvR38mb84lkmnL0RA
VCn0+jgpZTjFibOVa+1wFtzKqc+8FmjDRvZ3Z3Lrhi+oDNPJqZQfxyRkN3xxph0imD7Oe/hkrmqX
jBI4zCAcSPPAy0YjzWu3GECd3PvgxWRqRCGy5N1ou2/b+sGORdfrMj9E4n5kPeA1cILap2njE5yU
h32XgDZEF46STFQKJym2GAhhLPWO6w4jEyRCYwJSZcXBjQomTDsRQYRf7juO+X+wLpkJsn1BtIHg
E8VNU7pFO7m/rMR9zF5Q6vY1enVHcjon3qDsWoMb4jthEcgm9UJ/R4aUsdxSRfAt3jv0ONKzQ3Qe
tjimMuowzl6Nu2uumjSYjHnlaLi97Pecu6zxyDg333aJywG32PyQ6d4reSVsUAPnSRcZUCqP6MeI
Sp54GR1G3uQaQdDMWgveSkrZgt19Bq+pBTXigYijMvofumDForHcNbl8jDL1w6AZbV6w472rR085
TWoGqG/rlrfwdG6HtwsoUe+NDYCakwJlkrJgMTr7TzIymWhFjKaFz1JDMhi26KaUS9BNSfVi8Eea
KV7XTcwcWVe5wF+K9Vjh9bxrMnxbdUYjEJlJaoH5bBSspCvOQ4i95NB/bdsWvNxEdZ/ZdMHCLlMZ
Wphu1GJS9OMm4bLY3yjj1w9SPiEO9GqbJBj7CKwDXxsVAFcz9lhKeoXAv02u6SNLLtwmf+MVqtP8
ebT9X7ZtCw8WAi/V0eQwAk16E0RML0jn+Lp4WVsb8+54ZHegSIetKcZMCnlbqMXK6Oz1EFZY+oap
ZQV49mVmxaSWkqZ8hLRy57UMx8wyYFjg/PBOvriP2lovOmR9t/kA7R7jROF1Qap+JOtX3zQwDlus
5gecQO6TV58ejxRmnyfTdx/krawruhbanhe+MrR+6n5FbvoDW1/RCa9+2KyOu3mwh35uhPFD5waA
yvKwp8zVU/jBTPTwVzB0n3PO7fMoNU+PqNKPM+7TdOezCKQLfsa7q0J9tiOGEXlQfPeBRicsCza+
eEM/RAZ6IE+64ITHK+eZVwOmAY4e9PboxE/Bb1LhP88pDNQszUXhYaNGQpwsnMaiSPJ5ytuf/ywC
yi3IhWXhIiLrYoQWyWv5o4yAUfvNmg+7pzhMwfoUhpQ/k7KxMCbilnfwfMUMKAxXi/biheulxWGA
wzo3FXtLuFaceStrWSUt+6j30dB+nNcr+9xn6h9mp5+sZfmk2AEg1OdYTVkxcPvlQ84DAX7HPgaP
VI6gFRdvmIXZd8ER2PzdPpMN1x+H93LY/Bs2/Z/kwZ2sj+F0v9ZgeM/ew94MmMuuWW9l8JnBkWUq
wklbxkbcm7H5S82/n+VfQGi+j75J72pzM17VwBC3hgqohHYPyLnPSnm77AcAAKRRB6wD7iEkPgWz
TfpgQKzbGuT0YY8V+FI0sdEpTSLzbk3dxQIueNq8vIxn3SFUA7JrrixzIWXjaqzAY0tw+vS32ywk
ynaMppIbZ8PhYFCXp6kyxQ+Dex3H7nrAdfqhs4UFWZCGYvGjwPDT2ikD5my4KGFi4zUUFHCYV9zp
WDz/gfxFv0N+IQHh2xYqeuC1OzRh6h1liMXUjR75JkL/pXECWRXq9PwDOgbpRqIe4B/LLOh+8e+V
c4YbJE9UmevvCG4OqBmC0X1dOYOv3RZlEBOLn3fKakAPRLQJ0jQGG8iYz6lptfcgvPJCWzDoGKqM
v1i/95+Oyku7SWV0RxunkU/uoiJkIUUY1Wl4YmwPnK7zt3JArG+3Gfeenebrtj+xUjFn7Ku8kW/I
gAumP0V2FW47wMKWNsyJEEIpY63NVz8hx+lwY9cyZSbcqeG4S04VSM3qSCnLIbBCW4NqJ0PWPyeC
NCAQ9Rn7W9K33rd00alAH6So3jKO4uQB3IPa6xdf64fKHhVHAnaemCMpkjmvgJTMKqbhwv8O5Sxg
O4eQJU7AbFx/5fH1flH3OQ4XSBStrm4fE98lUzWTjFkuEDoOGUHQ7q38e5dYPyuUISQIFG/KygBg
XTJjwcq5rEfh5hBTfvKJi7f6cQHHm0rC+iZDPoMNkxbiraTbpV5pWdz/IG9S9rTFd+yCBIWnRUWC
w1iHoswSsfudg5YPDZSiax2uezZOl1oQ5H31Xisf/lbVIP2Tr5lol3j1C5s2Dd0pAUbmx9J5nJyh
RMxDBhaKHxkfbc8c4zLHBoT1Y3334I/X718TSFh31wb/ZPDRwY3/stnegm0HwH1wgcvaJ+CZue6L
RATmIiS3Uz98FOJSMdhYbKn0VzAnGUBJbjUfBrQ4TADF8ffXS5TlojL957phLKKupw9C3hhmJJSZ
/onZzlAS0gSfO8bcXZHosyAV7s1++wGxwHSC4GHLXLjvTiMspnZwOS7ues3UGTh/wua1H/vVkJ+N
WMztzhfuDn8iNxQpaOvA6VwDa1J+LfG81kZobBmd1XHcFS+Du+UZgZcpWXbJV/92GtoU9PPHMZ+r
HkjmyIUK1gIZykTp8QwAQA+qs+PYawJM0wiysDsU6H735LztAkxw8Z61nOu/L8bI8NPdHglS9qNr
Q6R9KXD8GBur9ljjgvtOeMHFPWWC7rxwFE0WpzYLmJ1zzDAPdIp4zaz1Zxt+8tgboxYhhXgrEjsF
UwKBNxFYKo0XvMPtloKEFTop45efXXfogu2h6SlDQk88OgFS93RnMIcOeQ3w8zDSb3ye/osVCirK
MwKcOD70/sWZ0FUA3UrVeRlz9g5R9jYOcokVtsP2u38ITLxz8NqzN4DqyGK+cnllYTXCxfsUgHMQ
JYBUX3BvqKsjJPJ/DRYJJJBKh3gX4IB3xGcklvqV19j8I2IRTiGzXQslNw0D5KkFhdEObJ+4zkrM
Gal5j38RA06TAwJSqdLln53Prh7A3eOG87iH0NLaJ5mlc7eW0RXAboWv68KlDifRCQVTjb7GcxHM
iBEx38cbuCHx4y9s3Bgj0R/JmJ5Su4yXyyKVmdC8UTx9a1gH3KF45tsONmG0j1jiIH9lVG3cA8k4
QVcqgx1G6FdGS3YXKywGpu/wuPhLC9LtDwbg1tJk2kwbLg44dLW9EbBSg9we5+ssvYtDVNYq/BZu
UgerC+TMLOzO61ylEB1I/CgxO+eDpeGjJzoM0h5tD4TPq8dadTqGdYEDNGQNDD2uedpHRm702weG
Ap28cov56mD/KAV1DKoBUdrk+bWhFjKivTaB2gm+u8lpyeyVx4fLIERZXLSX1wE/4rTjBcGDgyuJ
LR3dAAmkvwBY5YCDH3bltJxYyH7pJ6kDmMpt6Id0dsyEgZ7K1Xn0NBjHRFiExxYOhLZp2vQkPHaO
EuQBsKbcVx+sFPY+qXjJqUi+iwvEXk4WsQIAhcX16siDgkPCnstV6Xel44UaSiI27ANeqZJkftsh
NgTuj7n/q2ldk/HOpJhdZvlrDiUFyZr7oKj96+tRCmIIQ4boESzZxvvy5324EIfErRKMbFpzzX9v
54ySgcUkpeJIBfJtgPB+HMh0sBueC0s/ZGiSZadlFtJLdSG6dFTwZcwvWjx6dPXgs3foyr3Z92QP
z1tcbNlY6uZKy0ltcce14U1FZuviRJ5lIGLAKDnW4pSfvfGZfBG+4FFh+GUra1wL6Zt+Aa0v6DO/
ZlNs6HaBBHP4qxkloGqnMkACDIi/9P9qLNPKtrv5cn6hrOOMAIeh95PJjF0rwacACvglfm6OukNC
DhgmMIrB1BVxYiaBmzUGIbAU+cyzLmbi4nzgglIvvoTKyfSl/5qbjZv/IkIWuakBPInkspQRSWSP
2otoT+yKo458OzdCvNrGrSi4NQ6sSMrs2s0XD0YS4Wf+3Gv4yJMYeDYYbsvib/KKMpv78c+6jGjl
IyNuA1IVaXa2qzbWdKHC5VFRiuh7uzOb/gmxhUffjQHU/6a8WMlvBUYnjGIcJRVfXB0YshfYfQbd
os3Eo3wGC97GZU+OG9WbFDe5ZqK2u9GIXCqLIbHrl6pTdYP08SWdhlLyIXyxqyPZIXeG8ZQh5m+6
JShx1Oc/5SZylUZmAfCzihwA5ZfA/mQW0vJ0OIALF595qKQ7RnRY2dkdYQuro9MnLp9+55JqdQSB
+AnD6167XcXTbqNztVP9kgq8Gxy+mHq8eohm7RMvE8b42TmyG38D8GJlVn9sDY93culY6fUryHYr
ma68yQgBTgVmAcE/wh8gbJF+3eQsFPzG8HCPN13G9t89dXhrgElHaFHN5m+kpph4pMY93pZ8vNpc
3X+cx8W1E/MEO7Tn6D0AS7opmq19N0EI8cRGUR40Y6A22n11oGN8D5xAt3T2cFFkgVqAEA+bOlqh
xsDIH9931e7rfo8Z0u4w/etZSFYSflvBu4DXziSSdlNmvhxRdAGHAby1h+nooA/BFoi6FeZvu2+M
+j9KX+t9dtIvhztO4eec/NWTk57Ch6u9CDdBnAWdi296npmGw1QWPmjah2fQUEvoRdiawwoD6rpa
LhXrZbb4sJihw5qs7O445/jaAlYDDHAzn6GPUmSmQvul0Qr5us/skeq01WeCUoWvFf1l/9XEf9/2
TX2iBQrp5UiXNWdrXslkAZWP9/TLOQDCYtOjbe+DyAb8vMa6Y/mSvm8268wY5fyX0FBarNT0swUb
JtARVTjCCtVG/g9sPtDyk1d0nNsAzYCF8lhj53EFnumWHOTA+Y13i0jU6s5/d2FxmdTk/6h58V8w
9kdqaV+DZY+n7cmiVUdvCoH7bS10ZHbkt1FRi3TB/DjgyRTaGDgMeuPy6Dwqqd/WmmPDkYMfHI+x
vUOD/oWAjIPB7mN9r057Ze8ZOtrfjT19/YNc/Ep7mjV9pYc5dp12MVKcarg3qZWt8RvjbrwP8ADD
Dw/2QGd8c6ja35DB6mgAg20oEx/gIdpFqwZDJ4rw07LxMRDFwoduy2tC/kwNj7bAQtdo03A1Lw1s
Xax5Z9iDHibacGZERw5iYENyK/XFP50BfUhI73FEuXbmSD2nR7eNPAuHdb/ZFW4r3uOxAVGsjaND
9Bitn8mKtISTfZD+pSsidJ1FgaYjg5t5t389e9GsV1vzC4eHIhiQA2nhj+K1543H/4rdvog+OeIs
Y1GG+HoingZrOnDVQGsJf7CQrkmxgD+3oh3sSAOPZ/UD9GvNuSG604EqwCrihIt7qOnaf079o7Hz
H2Hn4DeOcnTEQLmLeVFWZ8DmBHNTVVxL93rAb0MsU7inwRe5YMFEVWrFbtfWN+KYT8ZKaXO9X/F9
pwSj9BXyctWnWVqU/8Ss1fQXx4RVCaDDBB0JyyiaugwqWAwJxgQP6/o/ks5sWVFsi6JfZISCKL6y
6UEEsX8xbI6IHaCi4NfX2Flxo25UVmYeFXez1lyzmYWj5PMk+qdbmSq8cG4QotXArsZT3nMPirWF
IIhnwyYErdTE3xO9GvAc16pQuXkkocDjy8RjiTQiEE1QSt7ZkzQWG7kH8yBJBLlimwU66hCg+zUo
hqnrqOKaf3Jobuz9foDiiUKYUo8R81nH6MP6fixq5dmMyJx6OvyI/dD+pL/Aa1zvj1Ll74/MMwPn
qL+ZMh/uJYPjN5PBCIeX7VhAvJGY9wMfBrNlxeXTOETlzQ/Bxtt4SkU0vW5yRPbmuWfsO/DsgIro
FmaEPTG0WGCQdgrwLfmXTzek0aBw+8zu7qxyiOueTWjJVvqYP9mZqGCoshcfUVPZV39WzPFBusjb
3cYxtZxJpnc+AEcYTuS48xNuNu944tGJSn4W3AzvG8fWtqIxOT+siHu7xu7JXH9tjoTRmI6d0XTz
L3nj8TJQlRO7SqgnY18jJoX0YY7tz9niXsCCypr+qV0RP6212jLzZdgkReiKimAq3s44BEm8Acqm
YoH3d7Ih6lvmEEc4tDqtfZ4NATS02qHp0vDI8VaIxBfS6lCVWAezl5aJ6xWEg55ZW23env2M91ui
vNBwYO+4phWOcJ7iKzEeEMIYvELBJLDYIMwYY7GSJft5OrQVb1ieFFWyzMdylTFh4csvlAsHIzzQ
OblSuiAa4lMgdsGHjd6BGnXW/cwQd2yDB5v6SOel429Ki/FG+QlvB52sNu1layqtZp/5OZHkNPxA
BPd5Q8VCXAbjSDZMtmb8WOf0iRCoy+v4i8nGnyZ9H0D04l4PF6fR8YCNL4Twc3DgaJcVn7y5KEJw
W5Cxd9+r/cspBiUt2RhgtWI5bW0NwoFJdYRQeyAzAXlFHNPsg/T266vmSIGMoqjA9LelQ+29ycNH
385FP+ei6x+hp3+YMg3CIfNT8RwSxd2uuU6a6VXwQyEMRMpw8Ruu39CuRwJ8HJc3N/+Kiha/VkcG
uxIbFunyNppeFdtTvgYIwDtoPy5oMHgo1TpmYXQvTOEZJ5RcvTQuIL849AiM9g+fp4j1GWaYggHm
wSn3lP8zkp6b6X1owUn+Mg1n0EJNn+mW5GKO0WmdbcTq8Q8vjM6caygBDl9f5L3ryJqN6utH0owa
UeLIE+vlwJgBkeEwg4xo/HpUunzeuxGjI1tfZyF6jvjvsUQAtQTiQP/CqpX8RK3L3/53/KE8ujK5
MadwWs8pdmFXYF9GXg2kOQ53auNLaVGc9KbUo1t3+5FU/x8ZNA/zMBLaJcG3uLD/wAud5mn/XycY
TxKSoE/dsJ3mp1ABxHdeV15Cm99stKxKWHzOTZd444yZAj1vJ3pLndbnMuvT3dJse9Q+fEbvLT28
/lSVZMJ+h1nMv/kDdEBvmusyVZPOueAgfKjuX1YIp26c/iCEy/jwidfNuWIYxpMcG1DQT5F3/TGw
bwxNWkA3zK5Llk4Hq0oACNQwcpUgJ+B7IjfB3W5tZzgUAGp8CdYXtluT1iQA1/BaCtnKURb11viI
tBBm+7UkuoxOOFTX4d3Dq3qxxK/FWkfXI/ifaGcRtXx4XhAR0oplDT+EDlM8KTslrE/qICWqvGvY
zB73ybo5kf2D31a8lbES0/t8ajiHogN+Zw2hIkmEV+Eow/ClRCHbt3HysgCLlL20sb2RH4Juc6gE
6J3/+ZyfHn8obxGfQhKvjETATDOIlThYho8C4MlvfhnZGb0YcPcrtqBSrsSdHslnrP4hSY+jkR9V
GvCoVU7h8/TGZ0TSqcvfc3UCBOwKVPILE+C8KfnhLyRFpY+50RnBuIv6IFpXbUoPo9jVjB2XSegq
w6PJKCZA/uDmu08KqsKU1upQw4qz2GQuMDAp0+aP+w3rbaIzkjPiefp1OtkUoh0X9R8XK03tMXY8
kkQwHA3bCIqyRuYCOwGfQGuyhYEVQGrKEjnhez+QLmzlGpOyUrjfbIOMplyOgOA3IhjjQxqvjF4A
b8G3JE+Ra0JbMZvANa1p+pgzk7WAh9uMnDLacTga8KWWHuhhvAUifQbsBSuPLUq+CFoToI0k6VPI
LzOSQnB3kUq/qA67nF2R5pdlpIDI3+GWoDCEkLWHjUNTjqDpwGiEllzg2EivvgLmptTTuAnrKbNn
/HV7q5VKNDnCiQIJ88goppCWVSyMDvrXmuGxiNUd5n06T4zk565hT6D74C++4qRifI2c9N81ehMp
8qakcmvjs24mi2Bc1o6MOz0DSRhczPwb0YiAB5uR0SqORFhLzRqDDoQbhcBGZixUlQoP5x3P2r8J
eC20a+j9mrzsmFkifTVx/MWinP/aavbPhvELtr4DPjtjyeJBD2Vj9oyJfiLbGqachm0k1z+kKbG5
68CARqf2iZpgmD255M7+rYgM6gLBMleIr9Q5CmjLFHCGU3H2wDLM7EEzdJlW5wkVRA6f9WF/x1yv
ZCt97ZZUbeBniWxwcs6YFDRHcCTbYapOEuX/VIb8buwnLVbABDGh6X2m5eTLqHY2YQ6B+TbsJxky
zCnFHSjZ6LPbAfJu+Dg7mDiaKFpfxl39h0lKgsLH/DojdN3IAD4QvOEe3bBNgoA/wDUbNwoxu1R4
Lw+Xsr67dFi/r/H0PPnDFlBjBH82P0uuXIAWK6O8b2btvPojp/o96aL3gsj2FQ28sIHV9ObcbrMP
0Tt20ZMAan14l06OOdZMdbYTbXN5Rf0Jmi+mFeq4+wnKr+ySII9jA4FVRO+kjhjt1OH15Uq+Pgf7
NiMTdZCCzWhcTxc38zS46l10oMVKCmGpgc+kmXNRcVX9HJW9LE9OusyviVNKZ9N+U9pDRhYvff7C
P59knOJmnzU7h7IlShw5EdbpXq6Yo5/X2pisw1zt+Lv1eYp2nSLUod6IpZuUniLJMqOd7rrMNk96
lNBQ0D46nDXPnquKKGP/HeTYHq38U3aTjb/krwBJwDmiZdn1Q0wgUmkdkdnamiK+tUU0f499bQcP
hCY9IMUMARubliKDisn6gxwJS8uZDjzsLh2pCuPgRT4F5v82ThmWA8fXPhmBQ04wpKNddUa63eIB
x5mTWZTteQIocYFqjPaY4SlzUYgMLMkC98gS5pdEO03IF9ZTseAue38VgeRCUgYYeoLT+hOtL6gA
YaoxKuzJgRcSClpd/APB8CStxKghzdnVlMt2ryCWWEh235lHiZUBt4B723r63cdrlkMGuLWmGKCI
3JIX6EHu3r823cwbyGQNRkc+Hbm6Z1ESGKL2xF0PbandzhMJpyWvzWsOP1WFraPldqdwJeBycXCc
JED5e7X0jssFTaCz9AKFisaXeZGVHRfl7A63X/VYei+zD/CBDmUM+qmcDzBsHK3v/Ihph28E2k+i
w8ikJCoDKpcuYYTrriYAVdt4IAUmkJV3QOL+I92iETG1qPsgeCbtHhm9M/Vi0tKb8uVVnaMkIvTR
aMnNrb3jWo3KrdwsLNOBaulbDzev7iTH9JlzC30LJEumVgm2lsO71fZMwosgYD+s68h7d733cKW3
6Q+IgJzPn31DJzF53KyeZn42zQaLHW2O89+6H9Y0erPPSFxQbuuYOr7i14zymPPeUHD6R3sHAQkR
bJfgDhAAQk1a4ADuTljL7McXpIa7/R4P0KUkc0URcOwAn8oNdI2/BHK5dJrjj0wubqRzS/EMWZOX
wnkDZdjgEw/L/w6cckQQBtsrxQgPrsHbU1gLh5rhNKzmd89lx/19nH7wvGLd1ugW4DQdqt6hY6oB
8a2PlIR+8PZU6/BnFccqno+6roB9rRXBNZ9aRfVBuvOEPI14z+AV74eLu8soThCf3nGLEXCsBs8k
G/G1iN+QsybD648yKO5dfFhg9rNF5d5Ai5Y6D5khP7KMQ2U64e+0psJZPxEqdmeVjaBsFg19EM9z
tF5+MPj85zBWmQQTYlwvKzeo0WtucWfrxgzjHpMt4jCJ7egjgB2fPvZ63N04KAwJqF6i5RLlDRS6
BX8adIg7+LbT/Iv7GrkIu1bw03QjfSl8rsESWolq7J4DDqcGDhCkJajFpHTKUCuKZlLG6Qg5oTcy
Tg530spRkSB2C4uKscC9BRdDJ4BwN8ZlBHD9YXdQgbhPnN+ESrHKtXB/xlze37m6fOoJ6Tzt34/B
YxcdTDsHyodXh+0AKhwKo4/BhEubZCiqjRFB7Oaoa1cuVlnZ1kxazi1AxH8+MRqcZG7WzgL6rUwK
4abjgrXGAdPQDcBSsOpBqr3MmK435qZL4gt/CMdvmmuzd2AiL52eOwdcq5jocuNf6Exz1Hu/5Ddw
NKATsoRI/BYAK7OCfxVnRC9/NMXzPQdWXzAMoBq4zd54sNJp8+JUrlTBOibx9RRSXMZH33fHk40u
p8JMohaSTLW3zzhlnl7MP+H7yoIFg+jRPw5FaRclgLC5v1s8nla2PFwrTI+vLpEM0AY5QTPZKc9I
X8oxw8YlRPplTKaZBFP+YT6AR6nGaKiBuoEWDzPuEQu8cGeabiMXYVoNftGnBAWh6PELjT/2SOvx
swO/Ub5lBKi8Kr04dGv3gi7Pbjfv9H6DKsnx2z1BAuNQDu0bdS6qR1GrPhXsQpechHL2hF0+K6LS
Q7o06z2JoPPgj5ATofo9CtqQnAr2Tgn3lISwuoozPciroJ524YO9vW7HKtfdxXnk3GaaZn1/4nN8
xJBb+nM8x/VFw+GCEEQ3H6yNymq8s+RpNC+n1/mXJiWzU/D45UNpL1HSiBQeWqTwEz8UrKADHIev
KLeg8ZWmDfOLDpd9mYM/vtKZitm/OdSI6r0hp3KrTYWh+igatiapjLdrgnn2nmXADYZLOohDT3X7
KtWf+CXtQVdC5lQ/8OLKA+L/+dfM+eFxKPupHt/i3cyfbvfQ83Hzz8PXGhyjm44gwj3MDH8zV29o
6M6Iao/6MFQ+ru6NhkSEfLwnqQWkIjVyGnXh4oKEuSVMRmIhlybk1mCUinBcyePBJ6E/fix7aP/Q
Ygc65ga4WACNkLgzBjEuVtvcomWkwQU4/0pK+CBUtYBSZvdSjLwvfruCgBJliT0TlrmUYrS4GbVE
vh/xZtpxC5sJlWJm+ENSi3ysUe/G06FF8vTgOqE3u6dPfxCWgR5iIC3Hym+cyKN++o2hqyKWb4/P
S9qA7p7t7RF/so7iEnb5/mGR6JZP5z6H4Yc438h3FbL/rtU2kg/JtO/KZN1k3xSMZOZVArzWCcjW
HDLynnpOD9+TPGD3ARj+3C12njNmLcvPcq9fzPYx/XywA/bvzm9Z447wcx7YCT/nncqiiWCTYNkg
yZfE0iFDBmBUbaLmCtGbDXYa1Xz31N6t3uq10/3mCKOT+Bt1NbyJ3tY/K+z/Ytr3earAQj63KeVx
tmmleuF5tvTWA5QezTTcXOm7IwKu+gBRGE3QrMNfNfRDg5iScGj7HnagqaJwApvueDfyHM6zZqK0
Jg7Hg6iHt1lhDzLjRrJZhdHv8ge8Cyy5UeMLKX3rZ47n73dRwwPF9QQ3MVjsIPV68HC2YJd633Gr
wD/Pb9QWs04Q8MgZ44/srUMEi8b46C7rIvZFr6K1/LlXlGWCxChy27o1IB2G85urbtlZwhZ5fKI+
Dv8GUCyyaQ6N7ddqC+smXeuoLL/zK3QA/nrperCku5rZv5r80A7TbB545Z/roDdw2i6APMUSKDCD
ZH/IMfWxlczlJUoXrJW3DS+W05dtmyWgOHSlzDI3cmbNHqdvIeOSR8C4B8NszixcY9N8BigDsaUz
RUIgD+Dbmk2kmPkUD+VxrwlqfH1Po6Ai/hcdXR+OSO/hUzH1MW7qGuX3rzi7fZqnBND8W81hoCpU
gJjxbMqU2vapM3RP1Ic36VF/7lm6H2PCAIy3t838yadrTO4wjHh8dIxQWFGwK5eYqT5W8DZJfyr4
FOFuZlN47SCu580rlW9TW27rydl+Px3WO5b4P5eZrwO8/x2I59Oxn1eBrKliO6AYg3ie8HCGHfFc
d1b3SKuFops9hrneA+m3/CuVD3uzwRLDugAI8P3GeFHSyVQMkq+B8pn0eYO+5IXtni+z2nWVhJaw
hiHPgEIVT6+Aaqyb/R0WzhyIdTDiOSHuXao/k9y9an7nIgR8v5DP8cdNtDmvmDfw80A0QKHAGcTI
vs2AOya3YKhHeF/0rv53u3utupnJuJkcLsW87AZ8xzQGLa4mJVE1kKNU4z2wm5/1JQPn5V5nHeYO
aOXQS00GKWK59iCrGHR/tcCHaHabVmeLuVZPs/UV51duNficIMAP35r9+hj1sf2X18RsjdqbagkZ
0tdUwsESR2RwQk/B9cvJNav0KSdfqtm3L2RCPs1mgcFy/A1a45OUhaOvMgm3D/kGQqZqnTE4buFF
aAH3xeR13MJCH9NMHBEq05WQ+TV0HtPhgC3+XryR5ozShuBF5rvYQqDmuNY4//AqaISHFPNbG2Hm
uIA1+PbzDIfZLrMPxnLM3ji6l7DmbRRgLssbBuWXQ92nsbgD0VMmVE6zB7NFDDO/Qhwl1vv6d1ue
9zLIjjL3sjgv6y+oIPHn1yy4WX3QDvfpZ8dL0FlDamaLgU2jvdsf0++Snq9DMf07UaMvuX4LC5fs
sEB/hZAXg834frX2LH+IEoC/7YHZ2JVDcBR1SXbT/p9QAmSPTDrv+9OFyInIMPfaCcSXD/YGOxQ5
E0lxhpl7KheNNdwxX1aHZocRLi0CpSSfeQg7Bv7SM+geGcm0L4tZZuSIASQ898nJFN+oBvAPxokr
hx4poUCcLdj4gyOD3S72U/nsMj27l6jz9zwpP0StzTa69MaKXVJPDeg+rmQx/lDk92EQwIDELB6n
GOu9KlF/n+YKiTnG6YxhClCSSQgi49LF9Zj97PZmPy+e0p8SEKc7w9YqMR7acssvnjsOQQa0/Ul1
n4zGIKBQK0EDyPkAXCNUHDR9swUGJ8fSvLVmo4vqY7wIT1ach+K8KzHPETI493gLoY+0s634Hbeb
zsvawHQ321PfKbAvF+pKkT4db5Jbo6/BHV3R8OOXWJWiE47ictw41+PDko8IA0IGRTyocUZXiOie
iqU7YSXXMjrgMHi59ZmhDxGg+F/gZRDh9G4wTGbQzOcsZjkKCMbCYKsPHCFxQEUd0qVmxgvTOW2f
DivnlozWDbA/Wtu+kWrrH7hb38/YzKv3YTCnXugula7ZPej0TnXc50Iq5Bq72/80UKm0FeuDAMGu
YzAT//56477NDstCFYuuT8k8ws429sdtj/0UoZe4y7EthQ40m2WdNs7XyJbq+mlXLR4dxxr7AdEm
5U18k0HUifs4FXa3nrK8UBP17IxcC5z/aL6/UANMjeHuuL8/LSDOrbiyexOVzaGZgICzTw4TF/Vh
Zb7BH8R3iY63bJyauRYj0a8xmG7/hsfO0Pp03DPuRTC+ULPCdPkdbmf3BZ3w7H9gfGIl8F7WpZev
6glW7J0HfAS3JdwcEsZoLD2+j51TfuFkF851hmXRnt+2EWb99DTj15ld7BVoQlt3hH4f2yoTj/Ih
TvkIOD5+tSXtI4TYcOFsk/7imnPHTKEw3u/wDdT7kdSSdtIB99ts4/56OFdPVXzBjndBy9qnApTT
Ak5GCBUkMXPUvqwh7WcOSWQJe0Vq8BnzoigWOHlgufR2avQ4WAKHHnit71FrZ760mcOKMApzKExv
JnYja807x0dMn/Qnmk972cu4lXjaJ8w3iXBIVJo8ZNpNH+S85xOKKkMTi5BboO/qXJLjaqbc7J7z
i55D47t+uHA3VtnsPK3wSDfmN7fxG+uFe8gG/wKYQCbFUTfCz7kLG8vOlySymoqrE0AlQxawffwk
Vz4M1tdGDq6+gldh5AdN5MCBrDYFn7FmSr3LzMBloH0dc8I1zNOZmiOyBd4h8vSkpMoszwOm7kA1
7yc7pp30nBeoHmwzkt9x91DFmowGHtfX+53eovM1ztZz0wajuDP75jMc9GWmkvW9JowrHuP+8oGK
u7cYLfKDvi+xBDZfsl3herS6sCwINFAcWvxyaGbeg9EcONlkOxvcQz5IRn/V5w4eV7iFieucEopK
hmjSPSB+gSiAq4VjqHTPE3XJcBSaAGGjz5PKo6MiHfoozuGJGEQRBLhSJ3VhPKkEoc7uM2tP/7Pl
CD7ca0HIAmkNUn24UFjGN8hTt/l938QK1Fz/m4xmhAEQWQvCc+/aytnC+CnnqezegmHNl/gNdCAp
1LEirvFBWfCTgLNMtkOZMEfhOlWTbwiKFL/xgzfqFM8snVt/DT+8wJ7wtaoPVhiVuomdm+tzaOd2
cnGSNPGhnuxu0wihDEj/1+h40M6s5LcO2JD49YD7ywRxkIM9YCp+u2manuSTd04fbPK8j2okQVrO
TXexGAcXnJKx4UHmrItj1YQJGtBucEuwvTsPGfzwQU45GZAXfz7vWTvYYAhAd/WMT1ZTofAoISmu
H1AJ/NFi7nMuJ/L0wC19fCSMjl9eEqVwz+BRuuvvWtNyliqcr+/bcSBPvXe7xkkx+6tIp4j8Op37
0gUgHDrc3WF8iGH2wJA0hHVf7xjWofFbLHtC8vMCmQ3O4V5jQkAEXjC+75Bd1UOxMlFBr1Z0JqI7
PSb6EHvB7h6Ox+slkqvNoQ0/JqW4BnFu3STQxQIOLBxZlNr7RYCfXeummY1NMY68I5eqK4SrGSxO
7R74Dhoe/2xptgWUGR/YGKYQ3wlFhZMBnhXy7sO2kGW2DqXmaVcakqk32gzA03Wp1pAP42zJp/pg
YNcNSGEQwsSGjni8MgTGCRZm+r7yHn02E+Doct5E8P/mW+mlE5W7CNR7xxpQcRaUJpCRpdf8cFwL
yIWAlUImVAS5zTyPE1xKyEXEh8K7cDzgpux2wSnhwZXRmrs7vMOFqJ5uaIkdcRLrkGxd6y3818MQ
76GYp3yhZqLhZxWY+Ial8/fPmP8/E6R6N34UC4aGzlbJDb8lE5HpVO0sYQRIqpj06fuGkbbAkRbS
jcRCQde5wGmYjJcMAcwLH3oyZ+7PJB6G64wWYiPPzl3XDGFzLN8ttFLNx+14ykJpHF5bPj1MzIhw
lH6C7RmFjL9G91AyJl+veeAZlnu83I5QoGj3sBDNoaTaWmQHskyg47fYw7LBw6ObQuXn2xkc6EV4
v9oggADHRfBb9Lmrnz7EtLk/v+ARbeG4gQ4NpNhlMso7FfxFJucvg9DZHWuhdU+8eRgpY64VoxnP
mRzw7F49wdp3M904iS3BO/Pq6ApT9RJUAK4ILsJMK55ja+Tpye/4csPWHp8sRUbgvp0U78Iwslju
uju/2u6qB0qKPRqzSGvdwCcVOGEYVwIr1d38w6q+l6YAEJUz+7sXYS7ZJUuT70i4r6XrXw/iVEG7
tuR5AEXtmwSJjxsaVKB/CZRkqDInpr6oDZeXlrvWTJPTsUv6bHJyhcrAWPAso+RUYMqcMiXmYQ4e
HsbJJ36B7vFj0/OLqnKUh5u9AvnfMkwsZUoQxs6pyR7kt5fHEw7CT/GAqAYW5fN9JtQqnDothSon
pxdxGlJqkhIit0xp4E1pifeCj8Xe4pzkvHFZA1DrQGuSouQ1Hs7i3aEWSh4ck/reL9ZRB+rjcnnV
nSUnlD/3k9x2cSZ2xbHnsTUef/9sko8LIIuO231Eq5/NrJMx6SA5z/BgVxxEY//ERgOn07H/J1zz
2y9rNGkZC2Gng7dSjFxlMbHloHH63uMCwoB5vAm6rViNs1zgi6dNxiYBTavNfTpefQ4LacnGj8XU
zPjwU4eTf8Nh5qrSHRixFXyjnwsw+3AQv6w2BSg6LwW1qusXDL84o592aQ7mWAWojGNwxa4gKshU
BVKRHuRwFoWfsseAQk1cjBQX4MhUmcxIi2uwvo81ii/jb8F3s2WeC1tW3ArO/5dwKak7Rm4eNa4J
uRrmXObzu41a/4tAx/iV7Ixmw2KUfuGMI1krsi4XwSA6Cnc3BEEXPpv5xtkhdi1D86cYYFnpU+SU
aGfY3G/mubiEpoO9n5xOSQaZD+pB6n8cka05S4wmkluoTbMDvcEkfbLRhz7n6if6IDPEw1qu0lNS
uKY7h/sJqEQskWmVkUDQy9bPV34POYAhhrvd2R2yvOXURxKfNU7MBhyGoq6veSwFxYwqD4sYHx9T
3hLX3sNiOCGRqqoy/e2K3iCSiSV4EDAnXF9j5pUhVHNOALZpOqThZ175nWQC2+TQoKQ7cOxZQsDg
4Cv49yWg49xf+oGub/BOvjLyMXoDw6ecPRtE1ONCATy22OHVkA2sHsbMvCm0o1QpP9it5CpCT5ID
Iem5AGFTOrIQNfFAMAAVVjGwBI/mD38+uGOTsF7jbGDATl83L5tjs3Ci7QE2gpW/3Mi6F4hl0eQS
/QBpYkywvTJ7M4JOn1avFXLgS13NtVBkznJgOOc7FscWutV1GDr4djKMebTmP66wFXFwuLd5NsE5
AoSZgyDFYT16W2ugCSjYWxsGBhN8m/lDg0/jZM+Esic8sjnRR0CfZGIl0rPlBk2Hvy7/VzpiDkt3
HXY2FlR4PqhgIZAOxlWGyM1HlSR2lynP2VkyUfKmCGhmqIQYNlFLM/MJe3544IUdEhoF+/HvL74F
3AwLywnPeybJ1mcRnQOf5hnCy1xbRExW/DXu4/jKWpx3lr+mNGaydMGFjRBc1vZ6YXZ9DOaPuiXL
jYADYbxRw8l4ZQY4953wvxEu3kvSsCEIqHk4lSCUn9w7Z9TQWWKuHMcqNK4fATwWqaJQMG8Ry8M1
+2N+hM8zW5QUOKnrDuhupfRT8iuDoRHUGa9n1pQ6ruv72Kr69A+L1sGpLXGFkOuNhQgTVbBD08St
6QcDGO1cXKdvYG6tQIkWLhI0w7ewo5LpRLBWAWj45zuh9ng7HMqJ5h3lRoePczFOpXAX6jFJWhc7
EZcVzEXZ7o/J2QnGtOME8JrHr5Fih8ZNwLG9WG2Tn20PbXsc3FZHk49PJciHKQI3taiF+FrYZ0K6
V+gWtx9egHSjWHByjckj3MSIydJ8juc0n5yOxfIoyzkpBFyZx8s84fNfW1GuyNl9zMyVWbhHlaom
9YUIpSswQuLFMiJXgB1skkmhUQWaFIOFMQ6GZ+OoxlgsZimeei7+5ZwQ91lzWi4ZM8bEwl7Odrzk
MqFGTpLgFx/lR9JMdHtUh6ctXwgeou7cZ9FR6g43S2yRdeMDP4IFzDuPuMdScimiZkfp/+UuT0/H
IUUOnC3XfNrmmJRhfxy0ziI4BZhzLlQK7n8XCW+wZWXxO7Afnqw6aVLFqHfOsTpSDbkYMps1Sfwb
FxlBX9SabnCjQFQNzWSpuSeXYbNfrTOIWR8rXjaJg2tVNLB3CDyYTLsCCLxHPeajExJrgaieJ2CN
HFkZUGpbQGE65tJ8k6/lUVBgiIAwAzfla3dZZybfWbCQpgVjhNN4TZBT4cNUoEKlOmW3K6vIN19u
UOLPwx6prdUwM1eLOzozWTBwAltD9jLnYfSOdg1u5dEAeYJIgtpfMAck3wRKPD9w5C5SBvK8AuMV
6R5FKYp9EJpAYcRMmNgg+HrJQimbnBYvxg68HFD+ZmUuapcNCxGNz8IRx1qSRg0OL0knxh5kDqT6
xYyq23/MT/5w4cP1F2Q0Uv8wooAvdaa+6rOLWhsSdJPENDmRyA++FWoO5XGv68SD0PljE19FHDoW
5byM35LHPIsuCd5rF3WRAmXLW7OSTo95hiulEvEIWpeHwH6I1qBSa9pwxPAbBKeEZlqdBYj5iEUN
cRI79gwX/fi75jCbwsISzHenxt/A5Lig1EmGnov235ExFlF/FVoORii4izCm9uFW21MOOwglnudg
rUOFFEU7nwMhyZdslMeUIjd0nCnT4Dg22DVrNo/Lvk/oROefHZR+n8VE+LAbJLxrQQDnmpKJLkxe
Y7lcB3LZSvqzJKoxwKXBopjms2V0QWAB1rz2Mto5NkWxBmP6TBG52iPYUMZtoy9ltIoMuBmZrGzQ
uNB5AFr4P1TM06m3n6jg1lOgW8n1asdcFZIC/VkipIIVLV370LDL+xVmwY1tF/hrjnrrcD45RsjN
yFqXSSdJAEwWkHghfJQ5Ce4vPg5xT4dvJ+ahfyR7921Yjk6vxsmk8fH4i5Qgi4X05wlaFP+N/RWL
Ty0Xs2nKbfbrGG7iXwnmMXKdo9ksOEsEzeyaRkycOms3ULoUQ8BoRDb2Q59xrQlBFEOHDd7d3GeC
c2KePsfYLf2x3ro960hsOPfIGDsiY9MVNhvoNeSkrQHfgW5q5rhJ6RMlCflDAagxgUrBHE04uQD9
QHOchdwkQLR4eQtSf2HJ442OeCuHfIy+l7HZG+DE8BAvwnmEFSeH5S9kfbZhGOt/u2VO3GYkrjEU
iFxEhoP8wIBhZ8w+8aaMv449rczYCpnnAkqgOWcverGzLE/4ZVNlwByFaOKzPjilggDL3yuYFAen
PM/ZGs7tFIZdO7JcH/PA1Ocr49Zjp/EZzwn9TokomTgUegzOZemPT2HvDMLD9O3+UzDcebcZrefk
JWa9pVzq/C4hdvgx0q/sSp85R/kvxMU8UT7IGwExD4T03gmKgEfFv5PbE8Exoe6AXFKZ092nb0rP
m+vzCOjafcI+afLmXAukpxq837WIrrXFH8BhnW8c4fMc9BVsIBhL42UePHX40HjkRnUKFu301Z0X
W3G849ln9go6U6Z3GOnmNq3Mqe3x/9dJuaENQ1ptIhayWAUCzf9ci5PjMFwEEl2QjRhBNccba8SV
GjQJgjys+WeszaUZ39AJw+HHJLMl5Kyap9cJG1dqRmn2+QXRKEe1NI7Y2FMWXIwdA51dxWmOEM0o
lgmKH9q53YBMa5pH5q0GpSvLXpGFWzbp7nPTfyTgSnKaw0GFP4eWhJcIYfdb/soCsTdcWtzguP2j
9AC6OHG/m0l6Twfu7weVhynQDn/HE5GO4veESUOUGgO3jg0VETxHuuE/F2uwANKvcCpDrxtjp/pJ
WC1M+h1Q5I7JKhnsyf8Vn+T9Mir81aQQXaFKLjepjIcYOhSXrbTb36bY7UsXso4jD6vvsWK521QG
JFQNO04LTQYKG4UjPXiCp+QeNtaVUm2u7d7TDNY7T/jjcHdztp2OndkR11s0ibWli3xPZMbxtQRV
K0zaDAq5jKtuzdJAqctpHMkfyk4GGLBCPQU6SflKk96aKvD7pCNSYy5wb2RS7iSlCbjUqTHCwJ18
wSlx+vdpcnMwlXlLbPYuM9PJqw1raR0z2FNYQYvi3OC++J10ypvyhEw75Piz14jlUKWmlCSnjDua
W5hDZLy/rM5iDMtnTAEKIZZ2ahA1cSfn/FLuLu1gMmBeK5S+cyVaCqNylhwmRRQP4M4nQOqGvF61
b/g/uUdKDjVzm7E03CRlusAHmV6cIcXY0GKVUiGNzFOq7L84Pw8cQKrMPupIwEUd3JyWbp5bgZgH
pCFgYJDgraiOwY2cVwX2RNxyxYSF77Q3ZuFwUgNFdujeqSmfm0+U0wBWMCfM35gjUAIErDB+3JtR
kvhMaTqqlHuwmPSYTAs45zLblS1BZiqvcqNL7Ab8N92VfnTXI9UGQ0U2etl6/oURDb5SAr79mSBG
SaF7N7yT7dut1Bg8lYOhNZ/+gyy8IT+UFySPFftA0gGjZsysVgYdE127Y1kioZorIzdDz/O0xOtu
XyTWu1MtCZt2fAZskPFOIL5MHEGIt4w5SNWSVLXWJBM3h97HQAyHAlp+dG853Rd9WbWgeetwe3Su
dK2vJ4o7oax+okfnNzQbwZijJmLQ2CLP7JnqWZx3jajt1+oCgQnAkvHq+XS+42f4Wh/63qEg+RO+
ce/O4sfFihgHBFvbGJ0sPjEA/R5DbvBfJB/MIbPCcPoTZqBZTOzVxcXx9Wwk1OoAf5e5QCEwPxV2
ITEzjZXJcT0cV20Mm1sqfjIkLxzimiyUJR8R7Bh/GAQHAEwSHUf+THk5nMHmZPcbC8Lm0D5tCFl7
nf4j6byaFFeWIPyLiADhX9XyDgkNwrwQgHDCC4T79fsVe/aeE3t3mRmZ7uqqzKysro51NxZ6+oWu
xwMSaT7wouFpWjES704NuNNrU4LDY3b0SNVfVyLpb3Y4mf0gYeD03GzjcBUevswnUNXFOLyDrEGc
VTAuxZp6oQ/oSQMnOmFc8iqDXgfA5wPdmymLMdWCRQNkW0aHvx6oBb8PCxDtiXEg7//+lAjDqz5b
jfARtTSdV60x7T64tyBSPzsbwhZjRCv6iTaZ+sAk5h6zBvCN5mEjhfKOfYrZS59I3jg6Dz5nc+Qu
erXFpQUb5Xc9hgUj8Hi4ixu1PYqYHhfBEoC9oA8TzhT4wykAduhtN+uGBp0D4mOdajBD5ptuCM1+
YcEoP60eLABu2UdN1Zt4DxIcIGbOxgUrCMMainBFunb6u7TUteE2VHk2u4ShBNvU8uhd3NrXEfNG
KgMcJKti2O+pL/kw3eCafcVxLKy//S4mL94Ty4RXxSxqXjX5I+A8WoVycRcbHMxxOnQLsFAuhwBN
Qo1CqhFvWw/Vuzvqm007WDhVzCcbXE/pNQI0WrB0+NFfnhM+sprRIC7Gr3ZOcnmNa4Vb60c7Wrqm
WovDn2vlZG+YWjouyeO+fN1nQD8o4hmk0g+brHMrTGCL8rC/d7tMUGqwYL4hfU36PN0eyPClB1A/
9dG2z7ENiNv0dOxoMJCsc84ILf7/92J0WyF9m0YxeOvN5ZB+s3UX4hDaH7iBr6R3XoAOel+D3pmB
IXnP+LyQmaN9CTuIl1CD+f22VzPJvNHHXNSa/dj9OX33ydJIf6x9Sx/SIKVv35LMY6S6J62vp7/E
kZqCwl03x3xzQZrt0hy/MdFJfz+US0BehMeGSFTFbfHFfC/1djrQhExDYonATLI5OUjYnCjMlE0/
2rpZqDU6MgZfzelwK0jPLzBptBr0SK4hRiHJzLe+xyVlTc445LIRnKpj05HOd4AosknahuHXRB9L
l84A4jXAtgMb9xvybxG4rXbLy2T7MGi3fODsK6lpRQc7FmTSmPrVEVnT+aB3Mrp3DfKoC+ZjjElD
X5oxY+DXxyFu3jdKIgv3hzeUrPS9kZ7eQneIQDcIphEVzEf3RhFZWwmsYt+QGtvaFEW/tCHynsEq
bVzQXJnGtqafh6c3DajQ6AW0qSggx+lnVEghiTxYvtENSdPeebymlMKWFVNlJLSDE2Od3ebQHkrr
z9/JZIWITzvvi19lj5sZYvO4Hn6xL0EYBHT8tJCLAhHLI3GHopXvqjHZpYHbxDC2ZDigqw+/GO8w
uWJoVxCCfkzzHJk3/heXEYtk3blyy6iOC95xd3hc4io7jikDiVSiQXyNN6lnKnsts+p+C2kbrlF8
cN9YHbB5qZulYeLqUBEwAgvfXU5hYmiaNAqZtcX8LT3AtY/uLIPsq6GezloP7CnrTZHKbOGJ1bDW
N9Y8CsTQlE+wIBAoPQUu9MO4tsYG6wSCFsaxmOOHZDUePrq88VU8HPZePBiZiz2EX455Q6CFPyqR
3MdTwDyFvVEwsjLb04HHZg4BgDaadVFA13wwZTIPODId8zvmtGRvRmj2ZhSnOfMX8VcyEhUxM+tl
gWbtiOuO3zUcUskRJbwU4IBwMr4kSZzFLY4atEsBdRCMBEEgp1BbyD2KX8hAEAUXMgWNFAZfJIRw
CV3jsARga6bZc5pgwTfiIJ4Ppt4CRGdDi0rqSHXzZGIWQ2hZbMEUPKUkXfDS+xgcnV04xmkn00Jc
o1/K9w2AcJMRg4zUAtFUEDYYQ/35uCVq6oCjq0w23FBTogJiLmWC4J+jVRrTqWpTygeQKZC9eR+U
Ro0U49AYkQe4Lkxa7vdoPuGc7Od5QlpqMkUNhHdqo3uR1Eu4Y7B40u0UrO7DLNIMugVKwW/RhWcZ
FP28cgfoS5BNEkiSVce/j2FuvxgXOA7vjWTXyYGtKhM6HxNGQTy9ZwJDd3SqvbE45NN5U/APWhxg
yDb9qZzWcZqCp9eQ7uGBYXgPbAu/mG7Q7r0YobH58IVXEnEO2GbHwo6jT9mM+dnrAazGfDNawFb0
ZNq0qD7IaZr2eLcHaDgP4Qqi9+ZhkqesaFvqiJgYIG8VS0+RLPknGOcYnZoJ0u9FY1KmSQzIgH/7
8M32YozVeUkyNGIzsqMUlWMtSLhipYAGBL23WawKMKpvwP9uWIkJzypxTFPUWmMkcGqRQiAJtpgA
/UZ4CUQe0LepMytgfYAC0mMdYHmUAtCljqeiWiJ0AC4RifK86AmhUOhGKrN+d7bBj26jSmGYi7Fi
VjwYNrUoi4llwhhajm8Gsmg4Qv1KfnSpBh3uJ8w/1ZgOQ8QsjKw/MQ00ppOS+EEbczfCb8eVQIsm
viNtzTERT/EP765aCublCL2/MMdCmZb69CEQk+cc1yn5AvFICML8RkeK/hlS4znKg4oNVle/lYsB
7xjcARSRdZEA8wlinV4GKXipk5+WjCTCZx+5WTDGPxqOzsi24wTGLVLT+VGZlPp8f49s7mF7ZoRh
JWJgeyjgAh4rBFuOKUpwSGqT/ByU8WIBFq1PIxqIMUbVsXdREXNZN0iKKZwm1ErTqYzLY8QSyGLM
BMC9XSOxJUQnLh1J66MPlTHWJqYdM7o65sB8jznZ6Bfwa0os+MmgdOC01d4N9CFDvYa6qU/ROTZC
j4nOAAdwrbhMT+IYBoTWWB77mHwcRiS41m0sFPtFeEci/h3W1JvTlY7kx1iaxJC04oXxB5fEkyRU
cIS4bnz29aEANA2Z71HZf9iQ4p/CHEg6y0jOArkU6T/hLOXUGvOO9eBGDD1+TFYBAnvssAH4TBBv
CVcnn9KuYjYTlXLIRC1XS7LSygigHufdTZz+iBfyfvMbMXKjImwJaVVGROFtjE3bkJdj2jZdAXYx
BueUFsAjFu/o3cW8tRseCDnHnTpvxsWdIQGY/kdA979lP6o7ZyCdZDtw4NvNmBa9oS3AJScL8O02
MMm0eFKlQxf7uMISFqQQ/QW6xV6w6psddzwllhWASKwoDM6oScRNpkkv/IijvPP3Oz/18HUEgkaz
7XJyw7szFM11KzwxjhzIa+xx+7QdGiRjYLKgTKU+chwyfmcksA5/hjEfN0mmJdZ61t8a4zLTNm8u
XrXwKg/FEGRmy+YER1pfDxacqpnJ06K1OhJcqFknp6R9EQ9O5rjEMRAakdERQU7ipaZJ7QNOzL7A
7xX0wiQZhizAUudNyG9mUP1F6DB0gihRGdyybIx2/AEw2PEdOG4nyIs4nJivgFJkxOx59gaTFgDD
Bcyf2jEN+i7OHHODtn8XAHO6iGAKHmGKWoUdi3bmYyyIHgH0Gme2PuwB+jFXycElZC+pJiJd/+qM
bxO60QZoB/gfaT2Rxvy9kBV4sn1wRakC9sMOVJw519VB3+KzqhpNlhfHj5rqZxqXL7zBD/w98Afv
jdAOM4EQjiKP1VmUOqwX1E72vuoIAEBKcDtTVzG8KdooTlEk7YiwN4s2fZgvICyO5NoUbKT2B6Jk
mQpDfoTuAQvd5FymbGSd00EEkAUbwrIuYGCvbUL1jS5QI27OVgy8hOSzS/+pu3SbUQUv2E1A9Qtv
bgJJRrwLVgdHvZcAvvErhaOkIctvuf/xfqVo7XAchGoOgcU0Vwhch+s2UR1sEoCBJAOVFQnBiJcI
lzxGmDzmlJbBe8zNHqT/oyQQkYz2sIffKL719RihMeVKRJqCfEYJRcqy4sR+KDldFf4CvAUPGkw4
xPfAx5yPVUhtjAiXvOgwhuCn6+uq0ymj6lHfqJaphmqfQ5gZWYRCmJ6AjRVQFkpqAU9oAqTiH1qz
eE+Se3kOdTDwDcPkYLb8m/mNfbgtdCSO+qFaYs6E6LQb4VN1VlwyfbrQpORGgIM/kQyHLvexx6yW
YSfMh1BMPlj3yU6f/OAP9Z4sp6cn+XXEkXVBm1wH5n2hfintm8XZjplCEIyhoWwx+xhit4IGl65w
kH7a/XkJBO7xGGE6PpkpDppiAwXEyUKXtYBRBgkx4dy70X39N2QOV4wnLoQ90jbiSQjRojnbhg7+
QnY2H9iNtj7m3N8zs4LM2usut3TxOOKRXWDihTicK+HUwXq95W7t+ODaY5aOu2SCFowEO9xG3UiY
3P5RTu1I8zChGVLpIsjBWM3WLbdp4Ji+ovN6haSdtcVSgAwhjfMEsTrR8BxFgttKsbYa1gFa9b8m
l0HdMB72TXu3U7EcNA44oSGvDSE1kUSIYdEmba3NmVHsjvoEbTVqIzAFtYLyF3+6NwARsjuWPoae
ouC0kIDHe7tnUEi4mN3sUosD8CmWY3+XmRjr9dwh7sqD/ZYCix7+yWxJqz6A/mCJCjoOCXv0D84a
/83AVuDgxBIKPaGMGPYh+JAhaa/I0MC1GTKExoaV9ltqrVSfokaITtYmuY83KAFGBEtZ+fNUJsui
yB3G617cpMbmtRu3kJ5KKteOy8intkklbk/hBn/+2YsDlsej3hj2qh/zGI1R9QdBkRGYzPtOZqpS
05MENfQxaD0LnG2Max3echQDciaOyCvoDjXjrQvnT7kud8EMh2+XVU7DsRw61DU0Axo42uoY2g3R
D6v46dnBOcNbiBOzb4/JL6mZ1MbxL4XyHWMxxU5MkAdY3jQVJHzHzAfNfk/aergLcJfurvoYdOnd
FP7oMW0bLw1ZNeklJ+OIiG9/pjE2IE1mobOmO5NTwN58Me+aQOkX7r6naPi3hds9ToB1lRoJzUIu
2mGXoudDkrDwjlEUITb0yUYbirlxlEFjQjqc0ArbHHsMTSQ0Sn8mig9JERRJf5K0/xDvWQnyID+E
Vke+hLbpbYXZxXTyn/yxxU/usQpOPgfaE5oR6iCnOGFQzXvVhv24rpi4B7kPqQ3FvtOzvJ+DvYHD
weRAoUCqcJRIerLC3aZzDTWmSYHo2c3SCnh007tx3gTjKYctXIijwK+FkefYfQkemCBDQqMECsw3
3VspWjpZaFcQ/GfojaYVD4ukci+jiHDp0iYXl/JR4cBOfwRn5TYO9LH9kbH10/ibjHnSlKNIDdLW
kjgkSo4XADVRFMqFhNZT9pvlW5L2b5Lcz0qUWJOeTRttGxx9F09gA9l9HM7E25LqBiILHb7HYw1e
lAhkTz1rxC0gIE2+HHKqOz2TeKBggiuoW2gFGpynN3cFHaSPeyL5JgDCzumCm+DRM/xRu6yxQiwZ
G8pTl4HcCX7Ogms/QgSrKC//8s05FA2Eb0xem59UV4RZTirlzcaBDQfeJmbAdSDd+nAhR9VDgZc0
3M8QhzlkKTMUwVJzdoP67GaWEJAJWgo8B7AJ5bV3qLvBXu8o72S+jiSSV2OuRBMHebGH/u+e9Yws
k8kjjNqhfRMga/5HgSFkobQA/2APJuHo28Vt89yaWY25fINJzfKTDcRDvkVXXpitYXYBXTfewiUz
YK/0HzWbiiF/+en5rW/O68RDHrq1mk+gVn2DOLbHGJcX+I5636Ru/+m+VAocrC1Tgv0OMguYNjpi
vo7g6dZDBLGd62/ov3qLRKsrIiZmMd45qKfijQNLqN+WCfzB7/ecwyjlgApKMHweQmn1OJWJxMQ+
kBPGuOzd3xFPOcbJn9X46NM603EgT4bKjqh3NwRZpI3HCMCCFUsMxdDnqvy9TH9FpECj8yd7mSFf
kF7JGbcGyuzhxH+zxC7oZHErwqG+HqGw0Uce4a2VAm9R1XB2wI7fYGq8MZRvD8h36pkIa0R8EfYS
mtfQw/N6mOSLWweBADKYXaaTUpGsMHp29lKPyc7NkBMn0JkEFWhC7lP+gh+JoQRrHVGDvpfJFAU6
m01pFC4ozMPIeiP/brIUVlcDz75dgKgFVKAbGIkofAByfSSuCOCQ0LbQOZMbM48AtII5By8mi90N
GHoOBelfiq7gI4Ar6D8T0Zcg90AroRsf9Vg9DEZtPJBqZyit9X4+R2eo+vEL7rU3NyhEQREokase
TQV1jroZ9NExKUNko17H13p6XaOgLGZ7YyOhJPGzCgF4w5rhTPH170Ppz6N9cFBOG4H0ypdEcVus
kQ+LsE8nJo3y3RVDpzjimexJGVJSuj9rRAZGOLSCEWQkKQOPGtIUbcobiGO7urZ8iCDwmqy31xcy
Ul2jCUKzbpZKi4S+Ko4jVingFkXI1ug/jK7b6DIolFx9axUHw9mmzYt1Zhlye4yWhBJLyU3B4oH3
TyykIzudVjd+5A2rTRo1veJo1nrmY3RJny9zR1puvdel2t/o+TRwaqgbDXrCsBL52F4bKsFCmv2+
BbfUq3Kp1QQV+o2JsKhswZU0URqMnByLgUpGBz6xeDB36GcqY9pKbckLac0tROW0wOmSIW8tvgi/
cvyftD1y4RGZALyQ8NBvNowOHINIYKjh44SFW7QCbjVpNlRvW8T0G+Rz8MYilTqhV1RE9ZIIVsW7
mz+qmkZxAT96Ry0Q1bs+AgW6SemIYG29Bvb9A7PFMo3CFCAOLM9upT9UcTfEq0KNXk7edpsgYHLY
PpR5Rg3GqUD6RFsBCdXX5N3Cw+B4poM9oY7Hn7g/45AIFDnkKy9FAd354STIJbA9WZOqwAwCG9VR
DYo6ekRo2oUHHMwMA9yTA5IHQ6wXhyyx+6yAkVpRnldUPOyKUnjrC+rSkna3jPBfGhhpkr1UCsti
mnEgoCmr+HV3meUYAE52Od1FMIgBz+mPU2HX54s/wehtXxPqvE0Ft0X/341AACnncmBuirdCYVBe
FPzt1WZ7OIX3WBc7WhJOdLFyjEgKqV+5+JTOETyMfFjgqBVd0cFewZ9Atnh0kLl6+2LGlcUG7tr4
FnBzXIBP5wp61dUHVY75sE+VT9FhNCEMty/7/nBxS2HNdqhuOItOA9E71EGDmrQcUtFdW3qrQZnS
Zl4gal7AQFS1cKXdN0wrq3pxHvJOrn1VPcxFtCMcGRrTteCE9W1lHqCOaEY8G3Vj3skpdjWq+m8H
kHaYVldjhGJkfOwaxx7Dkq5ZAYaDHJIIROk0YqDDwyRm6uM7gzKcuB2BL0bDNvXN4yRFIZkTDqhU
v9hAA81RNm0uAGMbTnov+hjIH1D7lleb3JK0lwIK6E4eXWNL+wSIcDdrSEsbP0yKu5sIdCQbYVul
DKkxEp9iVypZjyNfY+LcgY5Nr474jnpsQXmCMYr6MgojMNvCWNXCPZNsr+gydclEcbcbusXgDxCe
hJ4ifjjECH4MIHxDq/PI9GD9IYzT3irszsmsYY2kVy3asilXx2xyyUHoqdk8R8DnXHeYAmR4hJav
att2fdCVxd17AXbxQATwFHwfRK2jyORkggH1POAIUOvdIm6QKY1Xn5wSQ/yHmUEXtyXvbzO9ree8
mWmjVQrMgOLu7KyltJK6A7RtjKZYiLpRcg3TbxjJiYaHp/VUj5OPIdBTZ6Ss6k3dv++yWu9poP7M
/iiQGEbTFKdAULn13VrJt+Z1QOdhYKi5O/A2uvMEqMNPHkgIgSWGoyEW8t66BcENW0Wu31fU7XWq
8w5KpNK0gVwjgA4psdgWtDVsUlATdHFElIBC8XO2VrCBY81duUOhd5jIpr/P+vKrn3ucITSGqhrR
WGyf9OF1LNSUgzCJGAH5gs1E3J3FJHscL26PV8H4Q64Z5QYQCWVjG7Au6RaSXVDoBSDXK3ISUwEr
oKYg0yYLo+mH9g99yvKrVkE0jbRAVKE4D3oeHRSb25jGU+QfHl505AKCCQoSiEgvuiM8QHBGtoNR
rW0TMrem8HSlL7fiNhyXi8L1MSAZZR0B2aV7WInR4ptFuh27rsyWbPwN/qhsbVTuyAdHI4QZJPYz
LmqTTPzSoICC1+qFmQGdjHLemj4YPgtIz204MEN+9vImNFaAJ6JhMecD9FfOOUTySt3RpLzEL8ea
4agic4gll6Q8ENMbUhUtcnJR64z4QszNKXgBS5LOll30sMnJ/Hrky3dVQOGmyRV9dCMBLSFzXKfO
3afdLSz+GAmiJv7dI1XJ51htAcx8OARJHRldgchIZALz4YYzGrLq9MerIPfHG4kc6ONlft/xb35+
90iBEdWchpr6EXklIm1ScYp67euXikMd38WRn1yY9oVl87FhYAWE1NdGkFOjb8JFMzsJRfI+u8sU
iv+KMTKqQu747l2c95QSys1R0ezT+hLRjw9zdVwIXA58MEsT+ngNFHJ9jYFSGkSJHB9Nj82DuN1m
G5lyMA7FH892MRhF/O7tGUrwBtIFbMERF31ob8cygjcoMxWNRk7NdZxWBPdOnOKnoFr1zxPINuvG
gXVf8kg9L4jHbSw11NmhXqe3yEnecrDt1keVoboGkmDPwO8c+DSpVu1P1qzY4DI6Y8mcCIMGth4c
Jo6cS5LcBmuC733xNieOuS+v4DU+qwPnxHP0tLucnpe4v3njMjQM4qNoxrhHj/NO5XPT2F4MqUVl
26JdraeAQKaSkrTytJAkD5oOEZRsmY6zqFyQ8SCmi3VsK5P2PRgCCjNK1QNrL1Edh1leoNbUAKxm
0oSsuyfv6Zk+BzgCINFW76deueisprY2IK+fktjAtKKaKtQ37geo6GXZ7JxFATCGNzjd1Zudh7Ak
lodxDJF8SdslVwgxlNWHBgk3ksfNdHQfQP8F6O8DG24H+QovnmYnim/Gh7NiDxEiJSs0Xkn+kOdd
4qOHzB+sHkEj5xqzCxFs0BGV5wWeuJSybSOn+hAJgwCwIPv9OZyOvGIFnUm4QmBLsxNV4KllVzpq
uIr6ygaANln3C9pvATpHPGWK/4Lxel2Ev5qN5yBO3UyptKA/N5vSptoHtWqoHKbngLL9NqBlgiQR
YQgvj/dEicor3gKbSkcAMA0wGW0JuIQDViZ3epo5B2GdOmP2Bo1aDWRxpMcpsE4KC5ymHYsv4xcb
EWVQTtPBD1N3HonnV12d5bOld5hfjJjmtgWFzvt/yY5vQgM6u5szdquomafBC2MqsHsdTZ5Kk8s4
Q1KL3osWRYOOo6nP8b3h7K5josYPZNuJXcAjlEYj8myNI+FDdZFi0AJtiJMn6uCACQgBxRiUMipS
1lwmXaI0drtZP6AdPiK1j//bBUGGOWAg5msg2Gdpo/m0N9ueNBSl2wEBicOSRheXipzw0RvKULe9
Ua43GwRKKXK1i/VdU1gVa/J2KQSfEXVIQOlHd6HDYk9Kq8Xid5JzmKb4L9AuTLKSvuRAOS8kYXvQ
rcFkJPe6rnNf6f4lxRd+IVNk7GZ7CEOqSK3AqulyYe3ocUkUMqtpiy6SN/Hac+ASnCTnPvcnm7vM
MwSMFQ/5pXuKuKJZF5dnLCaRd/HQ0y8ocUlUf3J6+cl4xvHcvhuIdhJXoeVApTnIxnuXJ8E3oiMg
pO2Mi0B9KQ2MFCUaZvSe1xmLoAHie8wBJIc0tnoQ6iyA1s6ipYV7SH5wTbq5k+aK/tGY3/VcCFKG
cikiPMuddkqQjTYoTpiVZ9WUWYvUmRgV6RfzMM53CPNBGLjPPsEl02ZtYnXF4mWdWR89pwIFfO+Y
F8h5WmCE+SS7J44IN94l2LM7MuqM7Ldxz3RicLSBLCGRPNo1TgkIy50Hb0lJKkwq1C1vkXTTG8lT
JPCk6CTkUOePSceYcPCTs/F3vMdFBPEsPXX01AjQ8OEGsoqtW7F3ZCRgzj+sgSy0wiWKmYE1wP+V
I3nio8ndIBOg2dnkM0nCvk5y1MtG6nkicv51onGfHNI+SNcMpv/CKYUumoRXkbvCR3GfCOgRwoMX
UBLyyXAy4WOM1sLYVX5MyP+bhb6B8B81wYbn0AYoSpigZuRcnTyIfMOFjBjxhn5tNAfdpo2DzgNd
JE7SpDAcCrQypqd1oUYjVgsqvAwGRJafSoA2AAe4HcfYkGbzsNCsoE7YIMD3js6I1AD9lgxf41cU
jVj7ksvJx2BoRhELfiEVK+QYzxKohJJHFIRc1CilZBgtKLIJ7lxCYIMKg/6ShcIzwqWvbJuoz+ug
usp5EhmnD4QX4ZqzMs8v9OoS3RNKgc2GpeYYJE52AH7ItoOeYt9AfcNh4l58QB/UehjrmPYz7LtD
2FoScoPFnOesAv4lQcmlTykvCM9sOAIuS4BljSqbsHx3wEGYeMUnuQ5mXfFQJBdpWMDMYHG5vFzq
jAQQCMVGyF9+zL7e8STrgDSKPmq/OINPC6wp8JZwSHl2JDRLwwtvCnhazzYSRjkQzxS1Wx7U/27O
C11uJddWGg9B6ywRsch3YeXlWoQDIrtuswemlbjMLWX5F1iIblRTVkNubBKP78pr4+JznwXbxl/g
aWGtnlSmSOelj4R3LGszZRuz3lGfcBck8aKCZxnvbMBmEFjuq69jGm1InwyLVqYP+uxQn1MznFmW
uOjTakujG29Mls4L/SZNRbJJ/r89FpqiKE5Sn6dP6GOlyJoRXQJJ3q96oAGNP0+pgRXhVGIBr5un
SiQJZww9CA3uiX5ltDALkdfId+RjIkZiR1jMKJ4NZmFIR5sTjRZy5ySMoVyz/BsOurrBP2xv0gcQ
W0c2oLzGSd3mP/zGn3CxbXeu7s7ORhVkgMiznxLORMNnr1tLxpPdeHDyNOTx8RToIqsIDzv75rTd
Hm1ZUc/s8aXyxbJ5Ze/LiSbLjX5r2dE8Un5LOiQB5e5xiLEMJFnlVtt0dCGEh7r5MG+1RMUNxcOL
ALVhfWZZG8hZliZ7nhjG4+IDZ3ZDlsnSlKYPQg0ypS9ImRz0LCdCIqtDfsk3lTNX4GkqCig79ovo
xJGKoBxdSDQnJRKpVcrxxJKSr0KpwGx22BYBmihI5TBbePwe1JFY/WLDALizhhAm0+iU11jVXBy3
kLKIeHw5HSZIXlL5CIoFIg1UspfKbSUJlqAsZ+6YGCPPCQWUJIpou2BqEHYiPkLobwKss9tvfmHn
XBdSN5OeD4nN8sSItPQY8Ljlx515ZvxoeTJyeZwbXIk8h6OSLng5YPjB8uhvfk9dxogvjbvD9yU3
4HrJI35/AEpvtN1dePd70dzss6EQ1fM8f+PZu6yR32Nl+fHDm9jemQ1c3nd2I+6YJw6tVngxb3iU
SsveR93No1uZjdXbonGLjXHYAP//IoJEBjnN5gzc7NKG/mJjzqnIZBCnhoXa1d3FZVD8PQ3524bF
7hOrUZnY8tuKdTZZdXDObomn+yE6/31MCT4v8+weouakU0q8+qjC7YU3vGnupiS6Xf59GOdg54L2
skWxp1e5NLbKfkw33BE5GzSHphjUKms8m/BPaVRmZT4MzasNNE+Wvxzn7E/5JVesbXq2XCfcW+XV
7ZuJPQsPoO617Lrnvwk8rYRmLo6uuoLdmQn0LHd11vgPjfY2g8zYqgM8xBnIDsnBzVpL+vfpcON7
cqMm9qzVjsfJWp9ZLWURiuQJyF/Jc30QX0uaVqERzIyDkr/+Yr/KDf+/SnnSWvJ7L6nkjx0iqsTU
nStx9mFVSjJV9m7b2C7bRj/Ysax2oTwQ4V0e5Cq5EBYswZyNz7yf3+skGSEWy5DJO0kMi9Cem11i
oQbVbbbjStdITvw5Gs02IlS37x5D2ZZb68wq2pKt4B1syHHm02HtsXRRYRi5HAS8HRgY4hU7nc3K
4uVffggUXduVBdqMW9HO5qcYEqq1SHLiJkbqLMGSx0AZyC3eTYn7N/MYfLw7b7Du0UiNeC17/o6C
eaJ5Z1fDSPLsPvGFxfl6hZtb9jF5RU3GK2pqOcPpdUnWwevLOvbX6iUiEH43jR7APWw2Gq8aXHrf
PNii00Z0BdWNFnc54PGL660MVMLodrnkpPiBHFvwEEFz+MyMNW1YBuGAMMCRBalBjwNuOfx2RMiQ
gIOFCwgWx4XDfuPJY2w+0+wQn91Z2Gyp13f0ufkfBsSBX737FvPxipRZkOK0iP518PWFZ347NZHE
iud4D9rbXs+teP1AbyGMPfozIDOoDqZDCjm+Zw61TE4XAe3WkyloW7Pgv00mRx7MtqOtrxaOt/FO
XVEJO10OoBcW+8vKxtsPPp+HNxvwZNAwzzCU0E6s8TLg2auezSGC+6WBp2x3x65uiG9ZWbF7Do/g
6HJ8YoWkl7wiavhJq25idfyq032OtcPWeD7Du9OnywwNCdnBiheN9wtfSkzrFyaBkPSZhUxUp/pO
HQrkvXGU4IoGBDanoXp7i0WWzMeSIUvr1XUtSyvF56HO4uPTaM/05ColOQvvOCJRojeO0Hmm7rXI
+AuOlE07zr5NMcym5cRqMRiH7iHAI9ZuL8o7pCA5Jr30yGcZTiVdA43W5mqnnoy5kPAMY9s1Hg0r
f9PLwngc48sT1OdDuYATRa5m4uMv1u/XoO7AzR0GBdYvdBtSVuMfIkk+gbkI52aPUVHmmdggDhj1
2cM6lRKeGgyvZXlaF+HRws+mrh4Iawicp68+ezF6YGuHtZQHbchawqhVwL/56DvAjQwWHXApv7Tc
+7KoDCyxKJuS+Zxraz5DKEIj/c8sbQrN4uqSyxE9U7NlaHO1G/XMEs9lvYZVcOyk1Jzf+OI80W1H
hbpBXs7PBgosLpaBUkL5lQQ/+3uwukzg1mvp0X0eqTp2mr5lkzPKw91mb463yXO6s19d/c05NieD
AIXoJvPKOqrylXQZFUonif9i+rmNUe+QoMMsM7jk8DOPOVawhQ36ld3xftQbS05ytA4FEgtzwghv
6dQnyrXTFpZRP9b0LJDavMN/kETFdHP9gBii22XQGW/f1oGR2TRSolRFQ6YKJli8LOkbxympQRcg
f3lVTx5eZ8AZjGUTNMkeLalZa6vn0+Qcv3DJxWcyZ4KDXrtP2zs/6z7wn52cMuZeN/RJ8TfB2vmp
XkCGTEl5OOUfiSiOwVHxJxNT7yQg6rTjSy78Kmoo49HLshV4C+u5+gEuXeNF+2VlFfs4b/UNGcgB
PjbRhGdvwfwByTNJBoWhvOFmzM7q8FTPTtJqsLJeDRoisdqDDgdpqKzftxRFXY/YbG2eIXCULcz6
XeNI93HqA1cEXdOL+2A+n7Q7ZidkNOs1qZVmgcHjfKGVKt8i+vrgkuuXb48z4JXttoB7ZG3kEndY
c3ahOCsxKbb5GJB9bKf9rilg18GUxQZZyRi5zeZUox/Kgonib9iyUIlPyGAHiImPk4yJ1diN70US
ibaDLcs6lvSpXrF5kRVSe5wLo47/vZHj38unvgZJ37mBxO7MqDwbNa1YI8JL0sSIlYU0Gbxk85M+
gSXysTYTG5iEht+vWajPkO5jn1k3s+wlNdpjRHb6/8TaX3B2hjtGdrPsPAgAKOvgTz0UBwIJs5lq
hoaDorlfnRP2+LOj3gQ1S5pdb8j5ux4O0fy5BKqNGPWDPHM2pq+lkzr96aaJ5MBK+aqaAVR1lpW2
tX5xixuquaTFmBT57em+AYjz2VkXh/eggUboryOKDlVoQYuGNNWyP4VDutHu69/VnSSuE74blHqX
Me3ibchs9eIq3yKDSGDQRnVh954JLY0w1Xt1+aOJg6ZJxWBqretAvOxgPl5bKI+Oph4yAArhJgar
418H1PTdtswpgwVeA2jKAUJqCzSMYhlsJd3TgAZ/51OVVWcPB2onJ2q8SC6bjPjNWHM9dV+eGM0F
Wd8170v6ZD8M/ubR9Bs+pCQX2483GHVkbCd8VDkBjed3zPCYklMHC/QTnQMLjCJvqvFw20GV7NRn
VGEyH3CyubeeEXK4Y+iHZBS1EoO7dOPBC2Zg8Qe8xpPKuTUERtuyHjQEJrvCKGgfC/pNYvFTdiOW
cIJBEk9JWZBQFORFn0JtMKwEUsIxkCBWC3C9K5EehBUNyH/WbHlGKtsc/y2xMD7/1TBENXvZ8vX1
dhPmSrlMC7qhmZgzSF2QkLrHMGRNhWLlv7z8RjdWaGP1XkLOKgmeUB5MQSOtZhD1ZSGJ5kmc999u
w5iF22FfD5toEmZzph1+RXV0oZeKFEPPH9OTvt+giDhQ0hBS3l4hNZWFSnlEVdjMwfwS/A76xkEm
R3y3XuW0HxxlHbYEFUT5kn0HdnfeYnxGECyka4gVzEFORzbWffx6joijLFFO3FuTPas24lDw8rtu
scbDYg1OSCjAsMHo0mitmjl4+ZuwV1x01qd4+TNauvro7VUZHP9uC01hprysooO/YwAdzwr/TUil
vcFMs7Nxm/WF0xscmGuQLJtPzkh9hjjDX37eavmgkaxJKyotVmQh4vIL8EsCtDexh03rMMZJm6Hz
5UOVKR8qBlB0H5QG7i38G1RDuIXF7HVnmk8DZ2/m7nGk9Ftm62R27KptIXajvTR8mZQWszKehbUV
gosPqWqjMxJ0As8HOZR4aoWDCQaOq5yGGK669Q0DqzQ1aAasUNoTsBz2jrTbvbkLcs9bqHHM6G4t
6snwS1K1pLAaToMhjywk2i925BP09UHUMFjo7dPDsGVgFRloQgZ66DIY6TTDTpg5RHpDd5vBnq4E
CCPRn2WA9j1KiPA5YaZiGWyjGsvDerAMGfLty8LlrZCUUsg+JhR2FocDbH8113MO6qTN/QACfJiX
S6ZFPEAE5vRdAt0DlA4/NgJ2f7qjw+Jq95atZTkqOPmIXlinw8Tq5c5ti7cVIgZkVl4jK/VCDD+O
yRcRjMNnrkpzCEPvkfdAhyCSklFZx7vOukIbvPy8LXwIrQEkX4XZ3jJNGv9tKStqCAxaNY+u5pdx
R0uy2Lto6gLaQ4DmKqONU2LTxkbgIeplGjq3BopMjXSer1DdgytN1Q2TmR5atCUetdWtacLwLBAI
ZNIfdNX3f6LMoqN6g/nX3T3WB01GsqBWeAEXe4+mfXvZ3beOoyXY3OVvsXjlI9QJC1p1I37f0UAZ
NQZKcMsAimXXb5xNpD77R6IZuGZ06P6ai7FeXVOcDaJSijllrmjHO0sSzUVUndT0igdy38X3eULD
7RRP5EtQfeM3+kUhF856RVc6/h5X+kOYijAeXZM51Pvokn9h8KDFOpSRN3UPWj004hjhvYyqBqNE
12qMt4pxszBsOBhlCPYiegvOODwwNtuaSv+RdGZLiiJRGH4iIxRB9JZkEwRFVApvDFcU9w2Xp+/v
2FMzPTPdVSqQmWf7Fxk6oAfV1vtY6n44+iGWc+4xsZsUWfigTEVHjmZSO+gfb6rwqYo/znZQ2eQ9
aNEhPHewJh3YDGfHoPpGd90zmrHJy6inEWlkOt9hm7qPQOzrSNU7oBlr/qzbibHUaLiXRbF+VZV1
2Sdt+/YA0HDEzDIpoByWExAQTLgFEXarO4HDRZagN8t5LfomS1iuYrtWz+slGHEoMLKpjjTFLjYB
Ei85ymX6dv27xYlPwcSU296DT4bCi1YjX1BzuLtaiATHPsWdgPk3E3AKq69/HdfX+7e/LziGzh6/
D29qRh1hj2aXn5ci+/LO0XPrN6x3+opfbZwvbELQENuvt60HnaYqhrQ2EIk4hS1PCzps1A4y+s4s
4LAjK7QeadOeHnfKrVb4lpuLrlzB6AZcy/q9rxwLvY+K9nNphsy+EXYcpn8yfdPaajbC9W8ba5TH
M5BXrAYLOe0a2ajWxpqsuehzDtUsjHHpVnyRIo8fA13V/nAtIXbVZuIrUBDDxVmGj5brah9exW5v
amL9NiwKq7W5QUt/27dvOn3FmhinHNBAWDWPqmE4XMpEK9x+4ROo3vbH6Zf5tqRuaW06VuOoiHlv
avsb4vmaal95yXKgbapKUZEb+FArY6/uqlrV26GucIrIa5x/3mGgt1XbpLx/cRLXUgwn6tHTaeKa
6Ryv6lAfaEzHaGa6hd+eUMMmHIjBF8o4XfS9B1PLWGD6ArmV6rWhXusuxPKLfdCUtg+fFxeTqxE2
DIsSwBLgMlzeWohfIC9hdPF9Yu2DkUifY41vK21heEM5+LmBwTq+VW6z6Ze26NTd19eIbz+4V28/
PV14DtZ3cVxzrHPY8/w6yChgsiBelM8LVo4gZfAi45BBp+PBP0a92wxYe/PZzqqGZSjSrjsqQuor
5oEPUAgRiKi0IB+8ln0qOfKTpr8RYQY7bdKAKS9eobBYnp05D5jhjhj6CqIDA2V806klt4qCxK13
rCtVmttiE7e7+b2y4trdxa4chu45TfULWBEtQ9Lq7R/rP0rmh01ZusabKTgnGsIEaJjv/7hXxDmk
GTrw2+J37G+vw4f3NbggbxYCNwfox8wFvAmDLFFTZbgbg6QbxhkKwBQVB8aT6o5P9yavNgwqxeAS
mfOTnTUS/uwBMevhDwl5zUzuH/p8i7bN/3Ov6duwgYnha221xuyMNhlEbNoc3PTCqTksUmLx948x
ygDSJnioW8huPFrr2hMGx6w7hPLYLr0a74GdjYvKtXXEVK8QDvw+qqkOrTd1IX6XOLHb60bHXn5W
hBhgYchTNEFBtLGies/HLTCO4bjmgbW3UEAUshyQbPAA4yYjVVBwcNCWrb+cKZrO3B8wYe6skfes
sdndrtXlij2+jyPAquY4gqn3FJAQgYHUCXgl6JXxt4kLOz9Z2zB7qru3Ky+MEjq/PoWxJmLVXA6w
pSMvh6K20i5AmKhhhb2xvAF3ctZwsQHz+AdgZ1bDtNbeAa86vHQFaVS9e7MXZ+ANNAgQySV8t6VT
KAOeLWC7vYegJe+FwER8gS+H6Ymv36JdpQhyBYqGCgUJdH6ouqCPZe2rXU6MGWHxNHEEdgG46NUF
v4B0WU2oC7VEgrAc3+2KUF6YXlANDzzSAxPPwNw7MnkAr0ufX7rqM7IodSnU5r5zkaeWDnpFRfk9
UyORnErb0iBHFYF5SrtresVfzqMVr518KjzIjXpESUejoEPyg8WSZWwdztoiQZsDuZSKTu7dmUUg
EtkpFNYdghVFQ9TvhP1bD2Qx1UOtYZ1fSGsxe1YfHNri3yyovkDZnRzT+k4/AuigW58+MypWQFZk
Pwwarv1P+o53mAwKrvA++tjASHk2yUx3skaA2MW9h7MFJvRgsKBAH972VsPb1y7rPqawWS0ySjA5
eGHoFgYKu27dBOZ32NTT5aUOApIZ+5akxjUKgptxyk8H1xBY1NMhFtC6+xwsvA9mTVoPTw5KXMIq
CkSRR7Heyw9N8puGY2AgyWzxIOulHwhtEtiaxMZuIeoutB1pLUq8K6xTyriL437Rv6Qjcdtdt1ft
p4+aBeItLzcDxQeC8jp6kTd1jk4Ws72Lo+zwmTV7h5KqkD9BkweCNetnVhWYzsADEHidftH4Hmi0
G+hxNs/2zMbvsObg/uvtxxywhwrCDZ+HrQ7usHLei8Jq+ne67uBTFed6AbEXoYc9nWzsWNzq6Swu
7qmkNKJ5NttnDfc+P6wW7Un/0ifurDkoWmqoF6ujd5HLG2zT4T5a6ySc4nkNrBGs4FN8CQE36A32
GL6Vb+HtPvNl48Mea5oWeFC20lB40qPRK6pWW56t9cZ8vBkuTHqskoc3kdjmP8iedpQOLCgGBjoj
Be000LzrhrkokfyAeTvCidIFlMmDyVZAW8l7OSAR5GdPq2lniVefMt2q6dzVdcrtmA7x7V7jNzDQ
nhbnvH6NHqadXZ9is3lH+l7EpbGHHnxJwrRuy/527B0Ex1ZX5+iGPyWx7NCfDYZt+/Xgnj98jkh4
xbDqKKTJNK48dHweNXdmtyq/+z+dovddXNwyrXbuqCTWNaxHzT6IxN5o2K5x1pp3PNhINkXxnyLn
OhYrlnPyJZpZKL6w06eEZkCpPMND1O6uLxlEQMgIZN2qd4Xy+Bp4eI4PdZNz/EnrejcoKt8gjrbd
FjjEZ9TB2gA6o20coQLqefukhjBWtziDi+TF+dzbj+nmc6p/ijUWlf8jMPx22LnRdY1DJYUW2SNx
oHQf9KFQVkEupEhOndGlctfNjy2kvy2lBlc2+opNLAuvle/0mCdVeufDYo2yS+W3SkegnBFWMsuD
+Qvqy87NtLT+4IIyM2PVUfWcvE+B10J6z200OWBAgUJcQynEtOqD4eB6dvnd9gB70A+YQ9hkdPo7
OAeo8/ev0fR3V2v/So5lzA0QGROzDl+wVNg9NV3DadnP0vFKdLmwKhBYjajEn7vQho8jpHsv1kvn
WOUL+IdPCL6ClXiTBhj10fsBYpbsVDXOBIUym4lBdkEOBZ6Li3SG0NDf/uPsz/JqMXw31DmiGi1J
ZSlJvxeb1OnSQaKjM7MB3LIZgbY2KNQbd+9FGYmi9Auikgw07BHXs7XrZ57IQRCuGPWtkMRMifgk
yJiMqc5WGUHrHd7JO+LajfTkid8ISHq23o0+8zkDjMpyf9b8Aw1BndvzOfeGa5Lw0Xp0HnM4VP5t
nzz8zhCFGZudrCOEhEk7KSfXqyNQjCnDTXTu948A9QO9cFo1jIXMqLeESakVNjIzVP8AcFiPHZ6R
fdrhEmh1WyKm8tj1d+MXtqOVX6/8o1e7ZrWYYtvH/WIX4LHGjgya2dbGQnW/vu3cWfe2IDNRxnCA
Iw9SCRvuu1jG5PtP+rI5IGf92W78VkZiXCAhHzZ3moUoLPG+/qljX/xPDkr7bDqXTDup9Yx/Cq6B
aOQco3MB6//KGMRGvtio3ANEbdbr18JJC5Ub1RSno1qLc4IVPrMPFadU03/g3AJNl4Mma1LQlXp3
VvKM+Ik33QiLV8Yleov/LK9y9kb7vdfMTigfibPytsVA6BmJO+1TxG/IkETIpmYElMU7SrSy7bZP
47bRq82NCkWg6qMum+xmAqovJf4BG6XFKaNEI2c2DShXchfcI0CitktrHz18j2SIzCEXxYot/Nak
4TSctxTQZLQlootN5zqoo+MmS1oAXrpfZ1qOnbFbD/egsjgz/U8IHAWgLuNK75kdPLrQjtHFtsfn
rd96rJ26hQt6TgBnO/ssMx2y55s6mWq/8wJ0kHcgTEsYfre43sMKx2pns5ra3qXMNplWN+2Wi+FW
rt/9u4bk0lc52pLEUHbWWy0ZawCS/v/F/rOF80nZYed5NlgC8B5A98WFWFCZ27nocfDsoRo/LCiu
LdIxDkMqA8r7hyRRFok6v8qP0C+VBPnpmtN3sOveMavi1fiZGnB2gbSjwAAgD7GxbiP5ffNa4lib
AhfGMmfp6WGtaWXbW1w9pUPGiciX/PvMecxCbixKd9SgnpGZId/F9715BdjMLfv/aw0ksdzyarux
qEc9QlJlyWe7fZSOuiMWEifYw3+Ej1DPhSmr5UVkMKdkUtlr9bZZu1L17ozcE87tF68I7KGjKrjw
qcHuWVneg88KXJueVILeQo8VwUXnQChj0Fxw96H2I1OHJNGbXo+QJ1rcSuQ5GgGKzB5qTexDvoae
qJTmmLtAKZUnIDeR7/j/WOAK//9ReWQfuJa7EQmJEF/b4uVciQkYzRLymCeSeYZH5AeJCAlTfkpS
cDJd1CRfNtv5y+fI5NVj5HJylJLkswoeLQcnxgVky0HDawA2A9sDo5QWBrUNf7PMQclDIQXexsKQ
B/z/48nbykKS33m6fOI7Lyx4UrkM+fxfhdAIjS5eDa4V74Kszc+tVn59U4IgKBmgAqogLjyCATQB
/uL7BUoGNPuB3IfoTlpcMOAzmH4ba8Di6nGbRWiAb4YKKOAVClDGIDSCGGgz0n6DdWW4DcZzD3P1
bDedN0B73H1jqFZCox7EDgUeALuzhWoCu6XhgDLN4x7vLnks9zfL7naFza9OvBTuPykibwVqTnBy
MBvQqaYCpjhACoC/fizkGFyfSEfEYgvOVcgzttA7ocfXiQDIcdRwRfDLWQYZJPaO4y1F1RwsHfJj
arhcQiURrgSAbtAirCqU0JAv7AIpHK4HYMeznuVZXRc8GMc9mQRSzqhzICbLOgLE6zDVB9TlA9Tz
N2hhJoCLZI4L5iiZrIA1mmRpf+CfAsR8ZoC0mCHSJozRw8NriaoFzg/d0/FXFGcMTgy6ovv+96wA
FtHKQnT+YLHPpXLMuecPwSgVgMkSAEmiJMy0Crwgz6HSaRXii+CXY0CsacLsz3Ey+Os0xYBKipAE
jwcLo9y0LyVYjoRJGuKX+AuMg/zazSFRS3kKgy8d0+NSzONSHiriUlt2CSQeqhgwInXTKr4cmwi6
6/YqafTJTVtAOxnc8yAgKc7+5jAtZJZVBnssRMF2G/CHZTr+pGMSpbR1aWtOU1+jAcxsle5uQW4m
/0a7cQXHHmRlwsyF4XOSjnX/0zXf6sZXypTQBtPETBwfBkZWai8Teeb//vg8aIJPx5AJEABv/VYX
+GQgA7f+1QxuezqyIz4AeDaSlRNLtto7LSG9ockBqoqzNNxwC2kmXxRDYS7cbA2O9JsRwJUVXl3c
5oUP+5aqbv93HyDDkG7pzz4z5L4Kn84L6O5Q4wF24BUIGxGnLEb97gcvVzaJOEs09hgRY9i3dRqo
+JKWuXRoTti7ACz4gbAeOlFwFgM/r7GOdAoW9jo9RebH/Tt35wLm7DdiErCkoMwaYH5m0xmtPoBR
3qVba9LrooztUM8CDaAd+LefTGZAX9TNBVFWldw8hvZwb2m+OTWYVsTLzcFqvd1lxWZ55sPWvT8Y
3ih8KrRwaT7VEnr/usKV+y2Hn/O9WdlXd81ox3FNIzbTc0IHOpHMU2kltkjtySyGN1/EwNGDp/oe
AbXb/7X8kofTquLx/o9nj2lgw9o2XVpI9W9P99u0cqVqfng32BvI06yZEdzUfeY+vNo2OGy7O2Av
zuflmhewHiUduHX94t/eJHfMWKEpbr5rhMI6YQCtf1PPGBoEjbuFqaRfe6IyCnUA40vcuTFWodPZ
vXIrvPop2gIdYhLwcovl7s5jQrr2trf18Hu1eDrpikkxaEZMpgErJjzKJ2rK0ZNQgDhJPvtDFvOI
Ia73NeN6g+OJ9n/LAHPPBy6eOHFwUsoi8Zmyt4eF7UMa2tAvB8oAOBI8LreUYGcSopGWpQyr1+Ro
6nDIS+hoW8/e58GT8qiO8eMcz8zld/KgJWM9EQYSMvHXmZfkwUF8rzwaL5TRx7xQn1Q0f2EKbGHH
Cn5QDpr2AmQA/N96pT7bsI1U6J3V6z5Up9H9Nro31BNH6H1eYhov5pfmXHOnngBg1p/nH5qfhsMq
kA4XZzv7gF3y60WBupdRIliQIZuh2+zySugcNfvYPwLKpcNqCQJIu6iQ8/A6n/arAS1opk3STm5W
YIeAxgmcKvyD4S5Y79mQgW+O8gqkUfSDkW5YiWQcymL5F+Lfdqi5KIeyMHOOwy3G4jRrJ1vV15TL
AFhTO//dXbwist2M5IV8dzj0TLXMCOGOElMpQ3U2DK0hMsQIkNHw7PU6dU8MgGBOsoPnWL7vm1RO
phruveFMyH/ei52j1i0kPI9jxCupkbfSWiNFtYwY8RkUWfYaD60KBodX7ypR50fK7GW0M2iKPPw3
GC5eiN6BuGVwXnKq1hfozLbjK/4L3EieFfsEQgQs6ecBRSynegtNq1h90R6APApHAtWTZoRiKR2I
ne5gnZmSfTDcVwazcuQgnl8UIc7dMi7n2QmtCOSE2N2n0GOr5cOjqhaAw0yCICg0RCoYz3bgm/IA
WTCA9jFTEFKQEK+979DrSmZIwYudOqouInPjDZc92DjvGOMI4JUJnbbaiDi44xHxw/sBlPwE7xu6
fEtvyCgF3XdxVu9imX5We44K6btamQQmOntsNGlZ18QbaMPOBw0iYuVPq3VTAAXARdJO6HcjWvs2
DKKwqnUNewKQcCdQz9pIUKrFIuRWpg/FRxIyFhVFF8UYxIhOY7D/Ak3F+4gdx9gbdDh+cgQheC3k
FRxqucjJkoPsexn6Tz3KskwSHpSkJGYKNASDTOI8428+pwu5GSs8ICkpZUesHHFsaCZfbjQFy5AK
ab2mHX1/BUsMYiy5GvY/yxB6DaFGwdKIkeKKemACgTyLYgS5FIyQueMM6uTxdPLIF4Wykfp4AJBQ
QRQAMY0DC4USdxsrBYA+0/egXkd3YQZbjLjFXC7RCouwmXI6OKwxcBx1a82HEHV85u4eWOgC0BpK
nXcJOR0G9LLFNICyXAh2NeWcR/LpOvFhkpMpQv1ARQMo7YvsaBZKRoi25dn50F+ktSjUF+pQoAT1
QgS9b9yQ1Qw8UrbZvnxBlTAD3uAResPV7IVDUzu4958Y1s7ZfCf6wzfykjM1HQirKcxTLO3Qouhl
dzo9IoYejE9TkoMVSiUroZPwXOP3JIadRGTmDySdgS/AmXwKXmmAD8insl69B00D747GfI4HMKq/
5AvOaYOrj24xiQIReVlUVJPeCyUcbouAefClGDvZ3fU4T4N0Z3fyIuX+rFbXEMfwiT4ky/DFPcyE
OG0O63QcrFfHmyGZRO/Jjr9TgPuABdlKhftZ8JT1anDBOZXoTq+al0OUvfRaZfKsJgZTRJBSoExC
qC5+2oAOi/znSmAQR2EY3OztE5yAhkMwZ46tNZJOw2JuKnL+BG4NfKxpNw1B/RSW3hrVp4b9Jzif
xw/s8SL+mzsSzw4BRoR4EjghxLkkJTXkbazVXwm/SBCakWBen/GW4AiQ5tD2Ger512HHOsZRZPSB
ojdJs0B6Wit52IBlav3pFKiJBrUShK9lMN6zz4Vl1ntHim0ui+ZDXZ2uwLm3TwdFZXJQywCMvFOU
0qOWmhGSZQodYxCvDCCL1AIGWNHhcRueMKg9OI1ryOzko1HPt7Gris9dqbhEnGn5TgiNzvrkL5EU
oBpqtnHvwx1A5M8//H8lBTaFzh0K2dX+VjZiPfsPbTwH0D3STQBv20XYdMgLjowqvSNML6bbLfyq
wRy8OeicFLeyPUtqb5OpXtQtmnXkuSN5QVecCSNol0qZlGAocNHNhoGDAdhXCSaKlaaLOokk0hpE
2V4zwTWCRUbUZWajngJYS9OC1BzhRDhG/xFdvoEYbJCiQM9aKcc/QTUYwH9C8230OlYxnEaasxjV
affaWzUFz6MHMpEQVDqrBbZEqWD6TBhYMAxF2UGFUhxMQD5fr4oB6/LpRBEPmls/iKZ1E/Xh65Qe
0TMy6OmbvjZnzPthyQGcFJO1GMY+lOlqXBKODBpoHhT/CSrcbTTZtgVl5dsxAFl0vn5vz3mJgGWG
Jt5rya3vJL2Muopemzds9ZaI5FBrO+B2fVKhFM3NeZCjxtpGJijY32lXhfgZ30dkJQdTIThSQmJg
GPFl7KUxAVTHxkB3t7uIfGQefKdjuDSAZjlYJIVE5ykjuVlsOPIUn1uqwhNNesK26RRM4rvXsViU
DHdQsHwPBIgsIwdaFirGnLSoBsx7GTxnHiUlqiAnxcPIa1lL2uffpKBqllld3f6k6D12+X1RuGzz
W0FjDIMDkCFteSOFoUVYgXsKnRus5v7iCK+MWILhMbwPeJZXKCDM+HwQ9aQzZPMKxqLNCUFpxEDI
JZo2IKIcK5HkgnVKsH8HN+fD1EmhnYkMeK8+mI1IRlBbO3siMCZt3w6J48PKzr1Mt376yF1U53o9
WGG0u361CzSYK8E8fy15zVidYGhazhpqGn0avesxnzG8n4xsSvJRWMTwlLDI2w+ML/kOkYRPDQeS
JBg4+xHqm3/3V8mufyKEcLII8jRq2hEgezk8QBmFoPlCBYZlPH/PWeaS0ujWhijFC6MhIJrnotDA
EyHTAFu4I2hrZJTU4TcbSN2SMB3aJJnK6d3I95oBfYBA1WzmzMTEQOHSs7V+mEvih2wj/E5QD9o6
4nmW5xjEhDQ7hLzprz7DiZSSgIasOrl8UkZJG3wEAsd0QpzcyZZt9ER3XgOjT0fJp92wjwtrpWxE
FCv1s/DC6wVMUxc47aTYkIOUVKO/z4YwHP5iWFXBUXpLImxR1AHXBEIn1BqsOFSKOKf0aegXQjtF
2HNiQ++qOxFgvnCC9GSBEm6d9cxknBU8l1KbHe3bYyVQJC5YuNArPD4wbNsIbURoKkDUEUsg9DnX
dLzZAZiVQnW3pN543VXKm5JmAIHBLkKi0JYLX6+M1edEogYir0g353S3LKmYtYxKtF/S1GG+SZVq
q2NOPlR3Ha9Xbmi+GRYbwmTyzuQoR0CGgI6a9HypDfAwfrpLEw0MTi8oym16rtTXtEBoRYzneTFA
7t/7gqeGHvyr9cmiCKjPgqaJFpLpdWjpzebsZpg7oTi0gYX9ZHzcJlKVPGQqaJTIhEgIUl2SQtZe
2BwdrQYHnKQfW3hOeM9u9umFI6uQnyhcU7I2Hhlr8wWf73mAVEPyB5HGxjiL5jCnMOnD7EMro1GD
xgluE4o4s1oNFT4Y6JxXaZrQCyY78MsCja6Td2HezSeiuMfXhnv9oqY0Jrs7GN4R5ZiuEHVKJWLI
G+g+HCAaqM4RzBXZNVDv3zlyXglHN/+Ne7f+GVKBNXbumu0cB3jNGm2F/oaERGkwEFDtMcXAR85B
3qFpM2L+Qak5Nn4imKyMgwJ86jNeZt3p9Ag8EcfGeIZbDNxzS+oZytRZAzvQ8l6pEGMhUrd5LKi8
zsFg0IbJ6W1zjIZcL8GE8wva2CxeNbvElYm4wv09cGaApgxP6eM83DNOmhEWyUcw0gKe1hhUKtDf
sKC/pyHQcj81any2W0vR5ziK0znP0cKOWxZia8GUUQrIRhtbFFh4dF0iYa2T5DLngnq3eWXSae+8
WOOsiaQG5NzhbOJytuuteOEmaFwncDZo1XNx7ADqXw6RgNQQ0ZPUFCx+6wzzjwq+BDchVcrTwrT4
m05eusuwrWcm2ZlhD03CF7JcFkOh4bAIRucAqGIgfgcd4sbaAgem0/UGFYJkMgPfjMSdE3renDSI
rXWfgHnn8bcqcBh3CQtrJImYzLll0PwETQYiIBzv1n2FLtLqsVNbn+r90+X6384YEegZQkY4zox2
zEpcDKRojbeluMaV/Ofa8Vqd7UNAJ8rFI8VH7uKawcSqq+YOFrH5Fl0PEn8BTwbHvErGJLR3QgtV
VPmYbpPXgo3Aw+Hrk4R6iSJkzSUrx3nHdaC3Q5JGiedmbUPi3fj1EtbDlEcFWrtuQZ3XGGwQ/rY+
eMF5fKo73wZKXngdCCgnp+dNUxbehzQEHAnPwlCkAUVhwVlCPTZ+I6xEKwwlMtBIqPXwTEWBT/cv
c5IybYnKyyFlPQIGODSiZ69jAFtcbp83lffKOUBzu3Vw6aYTS6VrephQooOfdFp/11EnmOvY9gqw
FFrGmRPm0iQnABRyv9jatwfM5a8RgU2JvxEFXzmlBaI5JaApDsA+npgc10iMn5IrkNc/Q3bmm2KJ
pzT/dY5oN1lB5wnoBG8xBucdrukuSQItTYoRQBHADpzbc/jaiXVaG9MPrwbnxmKCw3Ty6CzfUErV
7eZCpnBr81qHLjsZxFvh7SRashSZcxAuc/ricZvQhrEjvT45iOc3ctW8w1yJtwkuTBd5FFsftcoY
/Sr5pBwa9IQuklzWSSlemXCUpKn7iBGAAl8kemdIN8ObNXqvESz29AyA8zDG8O+eFf2aXc/IedcK
YzmU2nXwIjKMw01ozoUSTe6ag56D/+rPsbcv7rbIQs/zG4oQ85aLs2ibXhJWdeMZ6KUtrdnOoLA1
ziL6F8q5zOmiKPFzJkN16RLDkEQAt5b1f+nreYIODkkT5yXafTyaH2oNm7073Gct4vvBVEdTwSoW
QwE01nA6ts4TINxKMDmtaLYWytyKyhNcTUndciawvbJCiId4jZ5TEK8E0sIGyp+knDtEOjYXjeZu
cEc0YiY9H2Abp3BQLnSI9ZJjSYhDnxUo3LLnAOYS/djPCvWyXgdw0uuPw9cVx0hKWHoHjJ2k9z5G
edvd81qDi4H2Eo27ftbUGc7RqryhosRU6ing45vhvjFUypbfGAcFxAKYFSHD2EMonEDp9S5b/rSX
z1HlAPG7Idg4zIV7vdqY+HpElNhbi1HJjVcEJ34cDweznmWpFitetrv05/20HYreCMEJZdJ2LJET
+y2qWkSqCHlwZFaESpC98NGRm0OP2mZ58Rg1ag/uUsoLEOJonqSzBYerfYK1I2jwF4Jk/NLiQZ58
s7ti+2yYhJK7wAr4MensWg7Mn3Y/UlREUtydAz2DYLNJ9Bj+6YhePUc3uwelo+C4BCwWm+z1eeVI
r0lmltclMitqBx3Y9l4dC6VgNHuw3WIWUuKHGLCcyLv4nLUuQt9cBl2Lljv2Nz8GX2ELiXTFigp2
NOqIyl36BH3Jyjno/hAiO+LPjGyUt+HbKLyRHJdDzOlJxz79xXpog6n0H6FRn0nKqFh4N9QfV7K0
hEu9ou9DfNkENGUcHH9ZBZj5bdomPySCEDTXNyLbQ1wWeTy5OySTXP/9Q466RcrHLlWji76tS3rC
FGe2FnLA38uZbldNt9bHJHLSeKhQS56NQLjWN8zdmNZAA/r4DDUemMDv+ntXpxhpUAmxdS4uThj6
QsPd1BEdnY7iJvMIfm9BJn29qIkEdWFmzOZnJDA4g2XNSNBPd+6GPHVyL6wJqZQxkFZ1lgr0Xsbg
iCluNrZEjBotef4DicLAAKanuTnAdbolouj7U+SSgaEPD0a0JnwTFTwKMnLkXsNjnoltmbiGJywV
mAejlf0CwLgm1SaJXdH3XNGCuXiohsmxmPby9w8CangUTydiKluE7btBMrnliMYu9TNZ5opFHaTI
YjEJsu5BQg2YJuWYlzymKX6F0ElZnxsB3GlUMNRDJN9tDOwACKJABPW2M5A1Izfm5oKuwrSlBwtF
7XSPk4a052xNCx94oNQ2Um8LuQqxA0mlXyh2erXeqUq4aRXcsHrb/VwceUOCW8q/6YtV+aRJv6Xm
rmBwblDCBtmv6kHVVEYDOVTNa095QBUKjfaEtlOxpaM7inNyMyPoZdK28vJ7bw5Eok7aPQd1wHJj
X7Ib1Qv0m5e2FlyczaKnOkmag9W7T+0VRVMRQpua1lQOzHodbv5srEH6s+fBHZyLCAMLz4tH9YFi
t907nL8dFisH6ZOUfZDOdnn7GX8e4aHopndGYhf/9ZLBXhM1RLzZ7h4tkROZGVObWY3ElJxHMt+9
XdwcLtD7pDAYTohOO2AcJduTUiPdE3oZtty8jkTrq3tleO1+51UNgRVn/HPwaG59+dZPd76vfmFM
zArgQZiSUfLDzGdEdQ3p4l9omXxUY/nHrtJu6ohCGytVU1/aVd8cBlfBrWqy3N12g6TUpyVJb46X
GQsld3M8kuvZCFnK8A4w0HEyvtSVxvya3hRJRny0K1FyorHJQrV9WpjQxWzTepr2ofuRTgttFdcd
vunsg89yQbiH06+rL3gL9aQtMQuRVZcp/LHb23fLIqI/wtxYJLde9nmE9/LVPXJck7lvgnGTVgGO
KaSk35tIFvVIsEjWaYWgwmdgGsww+xDqtl53Eak3DItmC7UwiIITJuAJ0ayOf+8S+3LQOoLDNGPG
HoyQm17GZdMb/zoOFYVPI/fKVdDglZghynPUoBx7KIYjP/rT/2MEgkeoosvFVhPkioNTBc0tUh0a
2BR0CMGyX0jaqTBC+pZCFwoTamq0L7P29qcwxTBFtHjoWnPm3mVDGCSiKx/NElAE9Gm4RrERYOP+
whfKJ+KuJCYZhPyrLYXuxwspT5jSoEm5AQrBPaKFQWe60zuXQG4pAh9UxK+Aaef1CMWJbj9SJVT3
ZN6YDcag1nHv7IapSL45tBNxCyiPzkB0a6XduwEkzJ6wbgCUhVZEKxgogam+dQrghuK4E8p5hOEm
cgkgJZl/qw7mPWS0AYLEWcVElP5KQCgAAJBsabsi8HS0Y86y3m1Di2HMyUggtWgoEMVfxHraf1Ak
z+wbUnt2M0NBUfcVNXEVcg2z5DqHVAYV6yeU9O7RR51OHz10tZHs3mxkhzBJZdcjS4WfNteOgywA
zxGaSnvfzPrQ4RiHRZX9RxFMOwUnQxRGOfXHNWwDgJSL4Wfp+Gisd2z05ejl1Kw0DJGOq1My1+nu
YfppU4/LEjk4UjFvjBwfWZptANvTDn5WPVDDO5mryGOiUSx6jBFzgSQsYIZx3qPJjNSGEBVrVjWa
ShXOsQo12rW5Q0BBLjvRXiGii0CTkR6tt/vVefi/D03fxk91KpO311Riazj/aXedPGR8fvQ0RnaW
fdiiC8HZDCoBIgm1iypiUcigp/n6MmN8esem27Bac4aNNP9JUShVnqstDsPjVsetInqK98GnV01A
YzGPRSNs+Rbz47uNkj5bC8PC/NNTYnuLzBtRJs6PkLXI82UBN2Igbt53JoZ5sD+uargWcI0F7l/h
5wospIUEpaL5p1hXODdja2E3kdc/4YdyY9DOi9NqwWE96wmYR4pYziaUD1YASyjYHTSW0ekUCY0k
QVcQoPmqTUcIkAEng+M1yOKVJy8ScGhxyBYuCvoEKLYJJdaeaYqHzU/GQB8H47HiUUvjDt49B6mI
eAkWh9PXRw6L7rxP6oAaZs54m94dqrNpyh8AkBDOHfJD6HqjKoitdEjE3jTQHnCpvpVsUM+IPPph
jP7i+MCnSRiuEPnkxIR+yjAV3mMYTvwNQJH4JNUGHVHKX0Z/nDuYtYAXks8LvudCmSEHX4tZHk3V
xLd54ALZ56BSHNGnmOSP8ZydNFZsHNEWIsw3kH7eQfRxKWdDclpSX5W3lzOUm8nZeQMGaiznMbwF
p95U5lZlRZezANRdssO7D+ACLU/HuxYopK+H3bs3Gs7yt9UaDH8IRPYya5/aSAvpFAWsDcfrqGG3
TJsLBtEpcmSSTINgSCnfGOc9LLq0b4CuUI5pJwAaAkxzGSIYxmcnG/mdt1XMJRKRGOx9KFrwsYsP
KDdLk5iqn100QYK09xe5ptvn9iNkAxHdV1S21r2LgKsYfcl52uAX9Bc5aEjoRIfmj1uGjGVXxO+p
kkJ0Z4hYSHiYTGP3yajfcTlTjvOIJMS2OaTZFkF6pV2y4WAnQweFX0RiVESRIJniar9Y/TxsFFg7
3ODzM8WQZnOGSaYMixhtASaLUUrX0ekB5UI4WAynmPiuu/hrIRQ8NydpekQGg+ZrDDHAmbfdcUlf
jdOPINjO5JVO9GtRu2TVtA5W/5a6i8h+uKG/YTXSXvHmrS2WKMj7OPSjg1c3Ffceere5+bHmDc5G
rP8mN4EKMrg80iTEk5h8A7m1iFQbaEx3+oCsOwlTgsQ4ZqQRz0KkrXkmNsILoutSwkh3TQ3Fk6Pj
4q1FOB4MKL9knI1TAU+i1v/bkSZeHXzt/XGddMFXjNqwoaV3i+QekRK1uJslHSmfjvHRJHek5GI4
21qCOARZDaydQTpPWkMDgTpDouSC/nzWSjOGSMoG+9+hI67fKBoA6yPq9ebTicAHabxP7acCTmjR
3rpKXTG5Oo3+z+9WnBbQ/iKZo3Efhm4kBPRj8mtvffbOVY10h9TlDeUxtCcrDU0k5qQ5KXLqM+nd
4HgtirZo9dVC1Pr//i6Fx6qZ14ND7w+X5wQBfSCX1Kd32zMCjk32PVq9th+FswTwI9JQHMoT9BWY
ndKVlCLSvFiMSUQiNDTo8FrwZjYbTfycHah6+Gz2tm1Ak8WANgSsNSsNKJ+As5HwixzxE7jjA0Hw
cYsFT+2QJrx6lROJbxYHnJkIDlLgxDfibYJFShJFOmxUBMiQXZCaWBrIeyxBfMRsWaAcieIjL29F
7AYoQ/T7JJJL1AMKXY/QuvK5CSj3MgqVRuip+zd9jKbun2lNTGpdnGx5+e9gIpYy4QdVkbL7tx3d
nfCbArjaCD26WmMR6eHxQZ7HlYssU/g3k3GbPKRVHYKDRWrhUzIInvKzgF26p+dHM9ahPTTkomt0
j0FUUrGgFG7AdEIShapiEoWQycH/SnUyg70GXIo/vC+k4feQYyBk10qLhes2AQqQhRDAMFWYt//G
tORBRrhReIbTzs9PZbQgGlXXOILTsqpBT98O6k8el2QOCNThp8M0Zg7+Zwyqgo4q8UDU9fpVd0rK
oOw/qcSkHy+QBMEcjathDBQFvKUHpnK0d6zhABBl3iSfRO6WCRqNWaRSJM2hQ/R0TMue0LYlt0rT
WUxz6wchuw+wJnRqPGDpNyqOMtue3D/qH0tntqWqlqzhJ3IMRRS4pZdGQQQ1bxzmUlFExQa7p68v
ctfZp1btypWZKkzmjPi7ILJK6Co5fJb04nT0BKru/E1R4n2z4UTlpsptl/zHBSmAowlpuBQpMOhR
dyrSheITPBZ8JzT5hoPRo/mgvs2XXoeNzyI9lp42hDAnptpNgQCksuvYFEqkQBRIL7g2+dih0kOW
faPQF7ZTmjGNyFzJoFyrrlU7O7yOgYl8VlacdMo8XOSLSALZ0ec5ZFsna5MNS2ZxydRpWAZp0dna
KJMYUg74kTJniwyBMD4rNsewwzPbW5I14XZcve8hVSBJgay309NlPg5/gUkjKe430+aj9ZIB5ViX
ltEaJLvuClxnU/asHTgKef4ob02dlHIioJlVJKL0FewsoO4HKvhdiCpDdDGDeA58efRQPyS3Xzxe
CQye2qOYpczhFAJgEQ2tlnsOT+rawUTuHyaUAMZsV/DybINHm2LLcRrJEzkM8A1K8P595XVt1Gsd
nSMfsgOhYTX9MHQaYJqMqfSNsw18rc8xjSxkzeZkS9+yD6Seh0mnI3XbV3ZFRGZMkFYiHXl7FFzS
I1LPF6eQMrWmsx+YJTlwnAthb8meSaYQ87yZ2/PyrhT4Vb4jYATaQUAv895zau8u0p2SNCJrdwR/
sIYh/Avj1ueoaayNffVhQGAeZUSOFLx/GS2wV6x8cXlaY3XBc0uPYVG8gQyR28+xz1tPz/8kiBSY
xftwqRjR3kwHHz7dHL6XnuhNz1Uux5aX/OugKTIspt+2oI9LhyuYbgiwFkYkBX30M4aDr1/242qt
JvvxfE+J6UmVgrhWpqKE5Ku3H/aom8voWgr+jJEpuEVrSi1KmhVFoZeIwHeQw8PYgr3Kgu590OE4
UfefDFcvEy76jXBj/4VdgSaHmp6QkR9c3TU9QncaLlSAaoLoyI+bcdrGG1kNfcq3b8HDJEUkU2uB
JW6jn+MYy2UIjkPAusNI7zWDa7hPBPXcWZJuxjbJ4zShyaNtHEmBysPNDBqQWUotbzqYMifO8boL
EaPKlF+ReaU7BEFgzT79BvFwZO++OIlIv0cnJUqXeNIPyQ/5IXYWGnXQtyX8bnFa6x7fvSCenSDG
TQsPursgWGbdIuWP+uzuoqvDmRoPpb+TqUk3l45DM/czYWGbf1RUb3sV/P9TFV10YawIZEANspI6
JUN6h4KL44VOn3pVpbp5sCwYvIhCDtaPuypKM7ZkiwvNvK1kcLb/3Rzpijsep1TGjN3ULgoZygOD
CRaITuztECyhw/469AC1gF8fsMcCjK+rgbFFxZ/gDYvq4W/uFwHxV+d4M8t5lwEdMND47pFb0Fvl
bygRmZaCVAEiJv0bW/snRCKSnav3Tbgxlu+MEzWbz9dAKLvUBs4n6EH8iniwVqiMTmviVd//XlKA
qFMrJVNo//HQR5+38OaNhOoT+oKGDPeiwmrNuWtMZqIioJxyAaI5os50wJzbVrRi4Co7ByUl30RK
kn2Yc6/OfT5lvZApYX/4D+FvO1mJUrfGP5+1wds4SxRaGFN9cVpZ6wGkr135jymVHTU0srXixIMA
TDFLN6ROkRXN2fw2GbkRUJ8hol5wNoc2uDtnCP/KkZjGxA7a9NuUMLI1lHaojumEOEOIKriYxT0A
YsyYGcURA9xIxOTxa7XOkxyM8LHktUaXOShvTZoG7N5btPrGkhRzGAoWOvGIFrX9C9ecay9uLkOT
Vw15OjUYZsvRSKvxQevHtCtaaAYoc1BS7aWG+gfwQ+HzSF/loKByENrvFTKdhUA5m2DwDIUxXLtB
J0B5urMCoDbpDukodvc57gHS5hD2oSQEnKrcbPdu7T5+oKujT42o0vx7oZ+de0wORaaMtWVDOLuj
hqcC3fJ3sSIr34jANkm8gn2a73ucQaOmJPu1igjqb++Wfgn2iqsD71UeNdeq8RCbn4rb19UGTt23
B5M26E+G8ZMRU+hext+FHqsxzW3RY2+VKQvg2AdVAnGBjIxTRDFWPmCz7fm/7ou967o4IGrF1L7E
jbpin4YXefPnyVPIZMLAPpjiNQAX+waHhzOcKChKJ/fbqEyum5WC6MhXCSir7X7X6WiunnwP7n3v
v+dfBGmXoIy/qtc7450bPQOIO0yQwzMCpeA516MGG3dxH+FvP/aRKXSWNT3O0espbr/0jxkRIaCz
ytX7PN0q71TejcVzcLXn6H7xjadfcYYqLkMkeh3/ABbKiLcInfTx63dCZVrlpDecIBMV0gJIvVPj
3qiT3OKL6r/YPn6a3Ija4A2akZz2bie584nake4+NKt/pjHup93khajh7Z3K0fnmlT9dor8rt1Xc
B8PRXk7/6ukoCcM7W/X6FSEXV6zhwT0arlZ5uBnI/zsr7pPyRHee+Jxa+3v0SiYIKg6eimr7ILpX
cS4ECAKNqia8NRzEVfV7L79febATitWdG/S8MRfEGFp6FzH3UTe/jat9vIHifuYtjUp+B5N8OQRI
wR0um4+n+kPFISTxhr2Z98rVt7/Esb2tY+MTpH9nLPgbOynfYhn4N7AbiLHDUlTr8aM+XaAIrAEg
qS9SfDLeKb/yNLm0UOPHjq0axIM5t58hIRtdKBS7PxrGFQmVCqwteTNur7VW7NrRe6LeyVmwhmk1
exzs74Iv9WzDHTzMSifGZT/jVqmcdCNJmev4Q6cTPl0juxaDyQdGoJ2jU1o7/4bMfWyKx4eJ2f0p
rtnnnCUFLkXcdbQHhuBNkyJT7DVsT90ZIv/hRFcsaNhO0p/x5LGb3UZ95HaWVvRfzvXlfsnShdvz
Kcu0Ag96wGyO/JCqOBsbt2VNzT+4zFPk3urkjNHknEOMXzr2c4Cqx2xYHvgars6rYxOxVKF4NLgJ
5b+mdr4D+7v3jYFNQN3g6BwA6A5YCF6T8w/37XakE3nh9QhwUg6sNhq6DQTk8haf5sIrzYlcwGgl
6lvdvXbs6mkPCQZRrJbPgy2Qp4HAQZR0bPOEM2pcbRtygAyJl2I1JKkS7yrBi3Z5tfmRFbahm3M2
nH3tHOAun6gY7Qty+rt96YvJsv+2zyCJpb2/ulUV1N1gpVo9lL2t8/0K0/CxGfDnlOsvCXQH6zED
PD10HeJk1OI0BVE4TA9+lVSzfu2e7i6QoVL5T1JjjkFFsHHPVmunIlSWnFf/ehr1QdveA/ZK84Kw
alOr9BwS5kBBmzwxenhDMNHqx89XrBaz93uxHniLzRfEptch1BGf5aNx9FH9e3oRzGIbEHTzE8oD
NgWyT1dORYIDOT2Vr2fdRT3uLq5fF3dH5SML6L3tLtpWFZCgMqwSk87V6pyc3u5MxI5OvqBzZ2KC
Yt+whAzd6uE2Q/d5droYwBX7BIGio1jw+Eq/6w8N78jgq3JxMbwWRmhyo7b7ume8gcdRj8rbvug+
g5nagdOt3VV2O3sXvKGFivzHZp7yxylnR0ipuzv81/242peNR9H8ZsDcOf9w95/fkcFH7gUfsiY+
bkd1D62nd9xS81dHt1f5DD1sH15z8s6H+YvV+nYb1X13geIcZegwa3ag+Meee3x7xzIwLoHec18v
vyF20zlNf35PH7sk2tjav8xHNjsLoibxDj1xWjN7mzy3iTiUSfY0j7H+MrcHD0qGVp2Y5dgduWQe
3CHe4ZMtKbK/TIdxHMpnAc4gn+CA6dkktwYUyVm3CVcyZWq2mSBmZfYSQ3y/QHgNRw5Y4TcAJwaB
/6tiUuCbbADgd5gh+B+DZuWvDRAqHAAYcTdLIs2LzH/tMlnK2O6vM2blmgaSdToAJmzmQpw10J+3
cW4UY4QfqGixt+zxqI4ZDIPGggpt+WXs4RIhIfXjMx0wi+sT8TZ5IOmCOjEhZ/O5CE2YO6Au+YNx
8KhQHINnzjTy7ZZBZUrCeGJCtSYDn/gjuXoz9+T8lpi6p4OTOcU2DP9DQzERahX2PMNXNIMWqre7
nfrbIJvZIZ/UHcJfMb+H9JzMkqmpWZD6MJx0PPCWzL6yGhQ2pPTSekt67q5OM0aKC57btlyITg7g
CnPCpnsK58jyvTnjn6FZJ1dkAOK9uNIlUh6vkbsEYynGvfvCe0+97RtzOdaGhIQkkCKUdD2+b/zf
nEC+Pv0st6/G/Mf8YmnEEY1SfIKrHUh3SwjL1CKDEEuIruOc53k1Fece/Rh/LRgBYLgNL1c+HNa9
pCT9zYWlBSLr1UTg0clVTNgeuosT7v0hwPCHsGoXTa6+EcvztExL83cQwiqaMyykg+mZREu7RQ3V
oDWeR3swFBRb0p4FSF8DaxfKQGaRzACuRNstMrMyPlorH8stU9fxqfigonwGwfK96bYzHW3n/CT/
d5wwdorSzxWch+qfrnZhA1wefUh6SHZbW6ab7hT8AjyCtP1wl10mXEw0I/+S7dtH8mI46E9A2+EX
cA4CmUjJleG49AF2ipDHBssbSCBQAF/BchKTTF/ndqFbdNR0UB8hiQhhBE5cLeEceyZkebG5z18+
/bKfc5CAfdy2OtZP6zDZrU60a+La/HtqJIk8TYt9FC7eLmBOS40Pp41Ul7kUcqQ22BPCjXKMi81q
Syv/H+635/HqInz5WmMnR3IN7HyZ6w7N1wmLBOJaFL5iEGGadh/h6tKizhery+bByKAUmBhWDpIV
bM2C+3rJRq4iW9rBvRgew8lQF/pXqs5MRvigH/QZmrIYHn3CKSHhlBq5MxU5n8CBVM6eW+mJGgae
ZDDiom5kBqetY7FFsFhAtCS7v3xoQYAX8asgDcM8hD9cpyPvF7VHG2zSTVCWwoYJOHD5xTDEFI4p
7d6iY8Yz4ipn5Ou48QaUEWGOOJfIbY8x0006Zo8N8epNCIejVBfhVPGZ8mmw8O64NqS805d/zK/b
DapRXFDacO0t4ChZOUZikDYtCbgS/E6TWHDgSLAMTgA3BA7TEro4ehYGEQPJWoJQsmihPcRytnzK
inHgAsX1kh5/0cbsQPUd9DsRgCVwTXfCdbZQkvioL/U7C/XQJVNyuQhrRog09jcDV9UA05S4SNvw
MkPqXT7RiyBSHTNYQTQ7GQIU2iR4Sdo6H67qNh574rZzTDZy1gvDMaI+lKq4tWSWMlIPkedAc+9o
kJQpwnOzcwWL2okUDJnqXUDYD0Y1QQm4D5LvtKhGoEMnRz+NW3D6h112zdMvi+ZKW2UClQ0S4pMP
LoKmg6uSBW1nVJqQVu4nYz3S3Hk1cViEOr6Js3wQNgjZaC+faL56+AK12pYkJJ0EluUaOju/EAMH
jojJ1w/WgqPLcM45FihmeSAHCPfOn1Ch7XLNCMWGbBXBd7VVLiwRGnhhi67zFekpENeqeSK2bqtM
+VCvj/88uqure+649cNTru5F9a5EPmPk1Bzt7O6JlVn5+ml0e/rf0qdhoZ6/q4Aw+so6Xfz7kNDN
oNsf6dNr36cDKTP+6Ly96uPdXiPtYsnr6QSzew+4nY/HFVpdAoN24+miBiIxGO1rPa4QeHei/qg/
6WCTGxIoMVtFZXJ/kshh+JfiHQ1TJaRrPTvf7TF7PB3pCIfj++hckOuTtUE1O04xL/eTklmulLyH
7D4/hZRrXSJdk8cHQHif9vmhQ0YOdaGmVOXVFiHKPqX3ojN9Y3FR/aenMfNKnz+36u8DD+MVRYrF
++b/keceJytaJ2Juny5X/JlTBFMQ9+Jzfg0RRa3QIywOhqWV3jClZXCvRLkfcMOsRQTRBczp2iKD
PcK9m7CWwvf8OczpebZcCECD25EcZ8xhLlQOEC3JH2YL+MWuRCB2LLHBbDb38FHZG5SLPJiHf/Qh
6U7DYb8biAQd4VnHBPVE4g0g9kYtjyBm74DqU5AexZf+s36yc8nwHEAKIFeOPJmw1k84gb3UP00C
4uLI5yMqhT3TRf9HmWxKxT7Gk0cws/2n/SbRJMwsKvgtYoVSN5nUlmGWFOlWtUUzFWpCtqbEAbo6
VlQCHHD6mPpS3LXA+kCeSNFRl0gRtWXgFg4bZvUyRy1jk+38sZarME8Hyx1snCPqRkZ/LreDO2UH
/qnJUo55SEKx4FqiPAgL5BToCTRbAbiCF8gfWFvS+1xYSHBMzEdAmNBoYruSsWWKvzucEbjwC2Bg
1xAeovORvZWGyon+HUHBJxgTK8sDKSXmYsc7Y2djkECGNUXjYOClhY300+443cBhAfdB+oxAEe0F
KwyZXLHvmEBgxXdCMvifr5TdE9yeq8R0bmIuEJFkeFGXyA4ND24d/jSHQfGBrLSG6QFCFAkuScCx
jYmV0Vp3oC4ffFgxr7N1/iV5lU13UwxmMN95j2mXzOypmSzARsCIzAaXLnUgVQRLx8b69/3zQfAA
tvihzjl4lYKO88b9Rut1mwr3LfPBw4IPsAGQAp9lIh3b2+kXJWQQJNez9Q+z0pKxxTd+r0+ERfqF
DqR4A4yjkiUXZU7HgtLlOFoKvA9KlsmBzof2NuEDzGaXtSNrx4KGgvGBv0JODkns65XguH8zF5g+
SWXgsjlcmU6MljFbTQEyhulzVEmXVk472X5l1gl5pU8azs0Qe0uhx+Vupbnt3l1N2YHQKPAanL1P
HptAnvzzpiFeaQ95FD/dl6UMbRx/1Pdst9RxRIWNaFugEl4qBTpGjYrAnqI7esxPeT3wqqerkNzF
kmaiLi0YYXXRxUWT0ANJBs+4eceh1zlixeHM7CGv+JdnN+oyKsjG6T1H757L/ipzyz4+tjmYAc4Z
DllUM6RycCOs4DENHrEUl4hCYEnBQ7GBbTqtIwwo1QZ1tkh1s5qXAKZzq/HcqVC6//nVRSG9Swd2
f7YJkdN2pRwDHMalIimbIM07W0MF5Hy62GH8ULSAvBR5KFA2F2BdrFUsZqmrHjz0qK/Sv1cS87EU
jyyHDUReuUbSsdruGTjKt/IOdaBkKSyVLn+wolF7BMFb1ClSPKQGDAqwnpSnB1sA0J/He3TDsYJl
/08nbNgv/EQP6pnH21uBpS2NiMEB2Kd7qP/M4cDVO2SXvxernwOWEnqBRQm6zqDU/bb1u0BF9pWM
dd+ItVQLHvS6xGtgd0PSc3INfL2Ae1QQxF0phGeNiBAjJk61uL10xNeD88JibeT1/EHObQe0YEQr
qYA9vfwWbCAt8xUjmkGHLhO2VSWsfhqgTEMwpVsKwlK25hnzBnSPBFIzoV0qWvZR6zalUNQXqwXS
Y6tk9Qt3nA6dDQ8dduk5Ui8vo2xBzM96IU7flXL/ZINLbYCmMS/5xEK53Dw2SxFvcckHnA4otGwx
dKHOhjM5HgjaRKqX8QxxbDiMJeF22QZ4g5/TGSbryxIWCKU4S+bPSSVFLjHMK6u7R6hByaeayIFw
/2ErQwQODYHoDvlZ6ybKrGWqNJwTD0KuwzHIr95Db4dPyvcF74ld/g+OdxyedsZP8xRTFlMQRuCy
kJTfCcWTZvZAPzv0/bSyCicc90m7UwldOPjVgdO/u4eMMYlhE7+C/r/rwH2AsU0NNMu+4mPfOxNZ
o7v3Eef37LsAkYnKhznQnCdpgSHzRqhcmF4RvD7I67sLLegkw/QVDVGGBPV671MGYHA7ByckGyHl
QnQlmzG8/w41GXtSUV+wPZAKZ72Y6eHfR5303lqdFBg1YlN4evIdLVJv/1J6Ja9DYELaG53W/cml
uGDpBwOZUs6oB5Av6l8tK6/WM9JjhTWJegikpAYE1yatVwOFW3XeQfmLtbqook7GOzgWbEsnCVeH
wcKCjIh3QIkowSlavB8vywRKE5XNM/jULhngSljnwTFqR+f8Aeg9/iJJDTi29j5IKc9CPRnCuJ6L
2i8XAGBnv5zuswYkkIJqSf0yTPVAgC3dfYJo+vuU9Bsg1hxxCQ07XvBrx+muq3w/pRo7bp6eEu4e
DHVA8D1ILmg4+chW65XTPkj5+DzWUiiw/dd6xJ89UnMt2KdtdHUp4QHCOlmV84JksvqXNwWvtYdN
JJPB3y8O03swSM5Oj1BtAkyC3uKTdZKmqAN9KvzApRpduV8kkKrolVRXCYfjYbriZ7id1FdMzelE
YJuzQ1RThbVIk6fK6DVHGLomKCbWi8eIDJhkwIJpmK1VVHnD6BJGDhMrwhCxWPWvlJhDANnrpon1
2Iho8IxoMPm2lkFwbj1uR4fZ0G0jKkgf+J21cTfLiHmK4zLTgATuFn9efMbWRIwVwVnFORRChLDr
U8D1J/VsMKnBYWp506nh1wE/0h99kCGGrHByZZPhmAggFG64lH0GPPvay2qHARuKdnHfnC+8HYGL
VdVrEJITThUhaBimXwJlDKtlOv3XMUpvRYB6r3Yr3WctGS4lQI/imDv8HPELzxZjGdqgk61u5hW4
4uz1Af409+yrvD2WVEUg3fqBFUXhsnw25BwP+2ZJEtAcBsCsdVcZ9TTOKyQASt/q9bxDAnSouwI7
In/ckM6AtFu3KXQPkzpoR9jVtOAaH8vRMR+yHleklk1OwaNr98JjBbbiEBRZte7KH7AbHJAugYDw
jBOV9vFY1wObp7VWwBg94qFoPg44by5MkxjBLqAO7zXug6TQl8Nao9jnKVrFwAB3mdlCjRTcN+AU
3z3oDP/dzy+T13x19bpXD8fX8OpIVN+EHBoY2pwuwP9kRvBMeQ/HSviWj+6+5jAVkAGsC+Z39Fw6
HvoZCIwaBWtpgVSUfdLDscjw87THOT0WWxUANXbF77ZuXGqC46TLkeJWKe5DwiuG1oEWM9mnTyYy
P9j2b3HjdUP889To5YQWO6efcxFxEaXNRopBTsbddMVhJyZ20fnJLk4v1+Q4xjDYbpkaJePFKWBL
m2FRxMT6lBUrDYyAb/v4HM8UuvzrcWK8zNcvZS4jYjv/Hb9NXm9RKk/w2ng8rfYwVMih6v4SFL6V
trM7V3/ZFFHgZ83Pc3tym/QuHqKu351zaNkchhyJH+SuCJFS8u+3laOE2GGOqCruvgxBgdl0nu77
H7kQiO1Klx8M+G4sd1b1tpuxxCPCj1gNPiCx5MI408voUyxFdK/5Y4vsvg5ObAyGuEJxtMo/vImU
i5fz0c4et+2M9vK3/tlj2eOqcAKL+0WkRXRKyvyYccgJRiNVh0RIGigiQ8hVxpN4vAy/5eNrCSgZ
30DRH/Bv8upIGZqtOKa6oQRq8xLsHw/awyHp5sM5G859wsiE3+eWkeLhLf57XX5BE3OfSXADB8Wh
RbTH75mgmvO2Y8vXOSLDLuiAYfeScn4PCJ0pWkfZvaO7Q2pnDAcioZKr+Sps2YTkzhBEtcuZfzHe
EyxKm4S/VxaHrY/f2KqYssJoGbzprjq/kXwQkoUcHuwKKXD9c3Cf5YiP42Fv/eW1uZwKfr4TWgto
Fo+vsxqS+udm4UTizjHAye6Gey4lf9H9lTt74wrBsjfYNlhfLCWevJu3R3wmt4I/t6wY/k1+lN8A
l4bphqEt+x+kLtvGa35Ex6nMlZCPpf4ewYrIQrXPuUgW96OH/QnUH7pt0puQpdFWotKd9LdES8+w
OGMi0heSlgY3rtKblDZzf4aME9vHnUi+u7QbGiHaF3pq3AYTwGcXX758Zx0MQ7xPPu1HTcnJuC58
oj1rT2VNGcI3yIoz7M5G1G/8HF8DwgVlvY4wTZkqF4rvku+ISF6bP9Irvx3e3eOKEQ3KhDa2ETFH
kqOKspj3qNj64hMNqKiatGb9qdzoQ8MrtXNcbRT6xIYYI144q73zls6cx0HqZELgAQr7I9bcWx6w
39qr4pIBWDyEXFwBe9i6Z6cNn4ELLe+rlvlv2CmQbjHDgcQVLqSnjB9sHYii73a7kLxYybBisQRv
vvwtELPzNN3iTsL2wNo4ZjpzfoAJfvijTzQTjZj++yRQp5zw7AK9UYlZxPFbsgLETXCzXqOL3War
OTvfDx+DjYis2ql4Iy6/Bp+0s6nyA5vYPXmOT5vXCDWBg2vZ0jaMEPqlV8pEOUnUHE0nB7jcvr8G
dNPOmM8DpLf6J8Iy6UWpepyzd0cVYLHGuXBsYRX4OpiY+stWaTPnIeJuUQ7vnUf8yKkjuVtQyxSi
jbWCcTwS6Xphs6Y2XjHPTGZRiltRAe5uqJ/xeKPwZ8PhVn/m6LNoSkqXe/I7BNhjIjq7TExY/aR0
QcrtHnz5tMzkAyslb163yrmYQaimEezgvSe9H45gvKerJmGQ+V39pDMzkiaWnZv7yg6uzOkS+Kf5
YXAem9vPHkUxt5gt2n3kEoO0ZUMkc4a/pu5T2frZfXpsrSpNe035v5peeNX+6I05Vy4d1yDssoAo
svhwgDI+x4rcqclrUnOVIABcZjixXowRG6IsH1YbQqKV+V6vu+Y9I44AdJJ5F3Yze0QSBCjjDfex
PmbAk1wuFLMddOQYQrx7BqTl82yyC7Nfhp1EBv3yVHAVtGQ15hUAHg3x+U6u896SyswUQWLr3GYw
uBLwNZrEwCGyDMSloDNODb3hf9OCELurANMSI9RaV0fQj2/tgq0gmKlnNwz4KG5dKpA+bKsDDc52
/+QPZVIeoHw0Cy25hMATopyTRRbv7eGIsp6IWzLq6GYMD2d9ccex+09ycimWMPlPdYSKGqO42V6t
JzYJUFm5ozmTF1M1VMl04kCx94QHblgC/SXNuPh9HOUiumweTu4Q/In4Bcxk+/STRILbfJ5Sf215
njc9gX/BJaLppBdmFQd+7ph8fe9OzYS8VVBpFFpoVAMn+bdFKXmG7xsjUSakkxhHslO+TB5Az73K
9xDPcQuQI0pJzjScDzhNJMXW645IFPsjvrAJowLkTaUZGaEYyZZzyD9SI6A7WjTSQklam+Li47zL
XhY6u82fyD2j9Xtb34+glGSeQQTxvWQzWdM9KcDe9Ena6mU0DsD/BKXyWbRsEj34mx7bRQ9iFO9S
hAq3cwRGO84iiDDMDYD7KO/JgskBv0SNhe8Oa6Il0CnGx7sP0kTPivYRIRXITFAwekykw4E+55Hm
r2esbLiWKnhS1fCx2MHZuzfaCKU2wp+r6LBvtcVOoEaHJX4Xwhqgyox4TsKXQ/+NnJ5EWAM3uCtS
OnwsO6Z+n10ojURwrhu0LKrUjkHAly3SSihFVjhiKX+QpPsL7zNNm1xAWN4NMT3U6n/xI3JmAgPS
l/8CmuH/y8bjaN77wRw25pKDqljQ/k2cD4i1W0o050aQXc5PhvixKeCsYQDU+K3Zzn66HGM64asI
hW6WL0tMhtc/ZDqQWjG7RJZQcCF8Z9eRJ/TLLyNjjX/C5gAPZESI5wQdaPidtuSc4kQiuV2ECQCP
IAf+mPi42iQXnVEkS/YBsR3UsaSxkZ0IL6TXNlfS5TRuzczm3HXGwwXB77RgUEqvORPgxBXDwudl
QENzS1TN+2LJopUtzgfrhmclEJcgjNXZfZxML0Frgv6WqDaZySq4kkXSgmzSWHURaWOgjSc9m4BH
5pTTO8k4doafH8YLUfO1FloyFIPs/Tn/Cax2JoLgk20gTUfunmfieILCtHkDYrb5BrJGwbOuSwvY
MiyQjX8cd7/8QQ6yho+0L+EnGp9OMIOglo8YLw2VA/4YoA9ioC5eZTNoYDSFAv1jqDigOEMpuqkG
/m43nWzMQtiEeBxMt+6bvx0T842FKFaIhOtSnmY5SYTxLzs2/JTjfHDtszAJNInHSDb4ly8msxzn
EclzfzTuVnhKHn0KdRZJimieRpF/mPW7t44npv79XZT4viYWAaIQBbyPigoKFd9VqPG4W2zD5N0J
G8Ci3j1z1sphkoIEysu/LYyI3IZOsNb39lq0oV3KQOLlqIgpJW9EsiBEhYcb+sjbC+cdRMkHYwGb
ATgTexTlEUyPyyYoYY4sZDhILmAjWsgdHitsHJyg8kALZigrmOXzb+lA+4uoUfYyyFv2Ocd09h+2
PuHe4SnFTebju2I3Q8MAnIxPwqdkIfyZo4lKAXEluBVSVktsY5K7w/R2HyeqZUn2ETU6riDhB3cU
WRACAPDAvIxRJN+OggNR5GbXSdD/kkcgk8gIKETGQcyVcnZxvqJihjC4czs+BxtDOtxCgixwerCE
vJTL+f+r+h/g5Vj6BPU0CmDhvc8Sxwkgia//7ILq8GSGuXUkaAZZvJfdiEVzyEe2IBo+Yj+TOFTZ
1FKSK0HqkermjkPzjaNtzE55tIe/PBnslh5QvH9DR9sZslGzu5JbKfFckZ7NESCs4Vcg4v8gc3Kf
2ItP3ssqdXZQbRJ+0jsI/OkmvBOOYIPJABLUi0o7kLiFlcUA1LMTrB3EJx5U/zOcTqtfiYCnY/bO
5kXhWB3TngWsSMAKWHE07EzHADMpFkxeFDvYRsNKYPH+5zfn9iF+XULhNkKcshpD3jGbNkU1d1e8
5OwUpNx7khgGFzPv48cRRU12tigAdKwOWtQy4o5rrS2lW+OwYDodb8MxG2fqMUsJQYUEspnYLJGZ
S9xWuuOhB+qyxoovNId0tCxPKZMuNCHUfhC9L3bdAuxUvDn3YDOUDAa+AwUyvAhD3xcFbzhC6omc
cqQjh1EQySw1j4Tc0kLpS3cR5JQ/rbWuCSxYZ8Fxsqu3QrHTEooTuY4YmvM0CVJecHShG7cdjMOS
tf4libwk2ZzQJuDEZeShvecj9uQSSNwgx7ecKSHaa4oezhgPiRCPDa7DCO8anTQHEIuXu8+bWY8l
zf1lfyG/huRwFGnHV9Ob/V5ojPMLmDrhYRRi7jkfF7+MkSgPzktjZFGBp+d459cOaWaYpBZ4lnGz
YXa0UAj7m1dp+mD3SBLxcpMpvJNcYai291qC4+uhHJkDq4bAEI6emcOr/OnaP7onzjemN/s/FM8I
CCRJ4H21OZA3XGEhmFhBbc/MdzuiQeQVAt0Pjkmuc3yK45AgDPS1hFHhwcM8hFGDK6M5L9rzJTHy
bIwNuYg86Pw68pCvmqSnYVEgIw8d9mLhkionE9o5I/aenVoUGn2n8m+Yl6BvPqiv/vTxGbscaARC
Ah0HU++OzJsjnWWQ8vgFcqBYZOSKEuS9o9j1OD+5ucRo0BQwjRhFxYe8rYACH3/9Tiz3V1zCBPBg
WwDvkO4IkJpz92UTD08RWZoIuuY4NFacUlRL4fUX4xUShWGMmqDP/bJtDq30YLNBMO/slGBB5bnT
NAsZGGdonDsoi4iWS1Zd+5/kScnzuM7ox9JCm4X+DvuIFJ+UHzZFFezMoo6Ki0huQuWD5QKlOdsd
Qw+6M47GFHvPXVxkoQE9y1EKfqFTvBA8DdOaZfcJ9cfhCcPqabFkI6qIoxNCEPG3fxg7EnmEuS2j
O6mBFLGyLoW9FFnckhJrraDtCjgEcJPdXLhLDBOSo4Z/QLoWlJ4CXd22GbQUCRW04SRKjWtGXqLA
uoKzAuWYxs+1ZzfOO727W80h/m9Or6Bi1zbFWxi7Lfq8vauP3sw8tNSRDIJZufPuv+uBH+bOwEAE
oFOYqJlCHNENUDk1v9N/3pMDsB4vKz/PINqkzhRTQFFwJ7gXLmEMsXBjQj1T51BekVXAcNwFyqYN
2avwZNzI6ItEA90XpgE+DFjEiogQjVFTDqU4rTtojTApQ/e9tnIoI+aOrCGoUHRBghumjHYjyZb1
Q/SzB2cXsdGUFNWjMkBlNcL0RXIC3mFKGtL1iP9X/yFetMYSu7hG4p+Rt51Bq+ciPyQGAgXeU6er
uTDHne6C2cosl0Mi7jt0F0Io57xJKgJlClFDLAz9msxiWy+dcxEtq6lu9j9swa9/UdLZJmLT5bTG
KMuikG6utpoBUg97YD8grqGWeWK5x2s0N7fCwoPdOI2zTRipZE7f9NjkTOKAVkcg/K6YUyIMREFu
kxEH1cjcOklCPY4wgFK0cQErjn4RCUXE7DJdZj4bEaXGoBwfVTpfWiG/Ehs0RSNFHJWw0Pj/SEWi
X4JoFsSEvYzV7bN/pWyRGY2pQ7gyRuJpolnJKfI4KgyHyDW0eD6RStxDhJK0NdIdD/b8MNgcTzbG
gY8X27FiTUZ9ZHnTaoLi8fcnJkkBwRkeQh8/gUAcrfmdFJvhdLORah+KdJ5isKSCbUYLrlO4z6nH
i3iBpJjaUGzbj/Q5BQyRhJyMUwe7YUxM68SGZOdczBBl5BkLcpNCpx0xSWLGQUigppSpGmszHq7R
gNUzNUDbNZrVGdm4QP34QHAt0nh46QbDdkgF/bzZ0HKVAhq0wvZHk5V26V2wKAMBCJ5LUCsnLRjI
GKed9OTdn1W+iNUbuX2UmtLKIaGgyZLVRfSMGGMwX+a0gPqEgIs/bk8uw12OEgubGjDuzsc3iOAh
wO90dcKUEnJD5h6yErZEaLXVQkpD0U58BCjRLfUuDaAEv53RKvCt+6jcFfFx3JysHz70xT9w2t6p
ujrprRhSGg/NIQ/PIUr+6XYZY1+1CUlPvDnnIJwlaF1XNzUeya491taQLQhOTwQPibRLoiEHqCL4
3BQ8f0FuLaXAOYaAv5BlifaDCS+kMzytz4SZObBcrhjNIQvt2qdMXvZ3AgY4+Ix2fArKZG1ZewK0
yKa2N9uErGmqKkrrmoAe/qgKldJ+vCRXisGFdJJozghHodHKqPiU6SYl0wikYAz0wgclhQo9z4zL
bj/E/bzzwXNJ3vToR+TRJ5JrQN39YscFHqIsGD+cucjYsJtBtCOtmGaZaIqhigMs0xIdzodlrMjD
JTiNo6KxJF+HbBLypfHFoxahzwtjZYfPzhYv6d7jZAWdrLy734n4n4b/paGPamL5ZQj0Kv1YR05L
UeLRrIsTGZR+R7QXCjW2pCE91LlECt0jk3amI8mLlv8j6cyWFEWiMPxERAgqyy3J7r4vN4a2C6Io
iwj49PNlTUz0TEx3dRVCknnOf/5lozv+xZyGKOF9KMbShhlKqzri01L8QsgIBoMYt38pN0zEl3oN
mfrX/84/8AY4L/F7dWnE8aTIHZwTgFS+NhlAHEpUTHTV6HdjWTxQ6QMr1nBBOWc46qTxBwo2DFtM
D+9AIN3nKLkIiqfC56x8uXgBymKuR7+fTlr+jQ8NkyLf3/EkFgsqesTBMufGt8FOJaZnRLLSokBI
lzu5e1IwrMFjBl+Hw4E9wHD6VBVUu/Qvkq+LhU+JfzBkL9nzSE6GJEJLJHXQezqciXRHtEbpBKN3
CeNf+Rh/1YXGjkbxw541ZT+1588N3CPXZflSJDFC5wezPqhGr+ervGt/Tjo4txjSygadvzI9czu4
tloQW+H+b8qdQAuUBE1Ejl92GViClwV2j3wneicO5wq3+jO+X1QP6mT9geTRJfWSu3mlsXnOTCBH
VjUjMfu1l96fcQ2O43xHGGnizPbXWegLDl+WOnViEMmXgm1pdD7/uaHfMXHEMECRmIdEeqW9Zjqg
UxfgRAA0UujMKzve9BEVgrg6AvsES/zBZxEUGbgS1m42y6moRxp7DOs1GIBd/1HNVpT+iavjTEUn
IMdNt9M5RbY/4KvYjrY1ryQbG0iTtNTaW1sav/Fpj5nBlts1WyCckywJyiduh+SwcJhSE0IOfoXI
fLZbXiEoM9LtVa5ISiNlRhXMGqCDAnzjnWWAIYlnQJjYC6AwZieJDJG52hK+eoX5C9uYv2MH3XQ8
zvCF3H3ozjlKF9EChAynJqIgx9MpcCEeaeiiYbv/m0ozjFQYMsQvFZ3pNH2JqTxL5aUOoGHiocqe
wfqOSIOFnR2gJIn+XfSz33d9uiycQuBhsLvy6BXgH4fjVgJzvEHTzstjbUvdLKeHLIoBhjGSG8FR
w2aMF3xQDeADv22z4Ayjql6zajg9FqBdAEqCE1eY3k30gZHBzPlMLGNe6iugjSw9G48qFP3FkAUE
2Z/XWOZtybgCCltaOS5FTo6A3BxQNG68P5sp3uvfGoRvQWmDY1CwpkilkYggmZAD3nlS6Wd4biBP
jOiq3GPBe8a38lFJ4fXJfeQDs6uwepM/HiC3iZ4NOwhnOJRu/iUwpDrHw7GCxy52EZ9jIbtwCGLI
Etzja3w8tkBG7gbcckOJy0biLhLwx2PNgAHYgS4Ao8R1IN01sAiYTMJfYHs5knzcgpEhuvRbrLnK
3QM6TCgf0hUlBFh3z8X1AJPK0eC25kRPph3BccsGorz4ZGOo39Is4ImFQa5T+bFPP2n7+yE78fl2
5UfJhO+G3E/TdzAwov3C3yg7cvbxpSAq6w4kQRyghqjdsCLpxvZp78lNYa2NJF1b85GzyUsbQaTg
cfKUheQVSmMJzDNRpAfofIV+hNlgCLrSvv0LFft1Hu0VviHKYFV1XvIoOGbhqLRP1Wo5GaF5sre5
u6X9+3NsGiGgsuxTGkz2X2dvLPiIzNZTgZfCGmU57+SZS/h5+YH4bUjUoBNSqAx45nG7ltJkZoRW
AES4Mz+vZQ6HNPJsLOaDXTwpWDK2AzDAEgPoLfi67VoN8TIAcnuj5uY9/0offDwhiTc/dT2vF32Y
kOajOqaqe1ikChAorom92hNkGGCX34ASRJ+h2boycF4kSwjwV+7y0z7VY3xboxaHXdHhq63te4yA
uSPupXeY1RDX7J9lv2j4m4ov0Gmv7epYrntR3B322IyAjMIaUlM+1gRh5TcYGlBXe4VX/oKki4uU
29eDWlgf8RxiiwXXje9HPNOBvLYXhFHTAMHJHJJbKIOcKp68DWDQGwmX9msL1s6xSbnnKE8eQk+L
bhyLcjzy29a1kxpOc19l2uXFDOe+Sp4Q19fc2CRoRQU9J+x2z7960J3Er13d7KvC+27bqK9428rt
RBkEo1mlTCENGFu+vxYZqiNvjjJJYEPnxqD68UPLHAOQd72q3aSKkPfXTh/GjN262sv93rh7Ci63
15ZGiMSRMqCEYOx4Rj/L+EZ8Q+y1SBu4y9TaPY/kNWVfdunAqEFrftqtz3yHMAmXonarJWFzmDRm
SA2SOoo2fJlhwrfhZpKpK75bddKdMAhTHHzbW2JvM1hg+OoClIKouZ8vzw1QIocy02yTImw8lk8c
z7cUylsz5s9MOfCyLFv/BbrPJ7P+PsrP1UQ519NIHX4Yk0EyDb8W0crB7wfrDt2MnR0irTj17VwZ
PpjE4kjKPjf7bqva4c/v7SQOn+HTDPkfa8E1Giu+FqF5SZ7BsON/7sM7Ur5eBHaUuPcT49aX15jX
BpbW8LPTkhGrz2A8UWvhXRky4jXCPnl5Nyp/+rtZ5VrdCxYfHfH8uEbhGJC1njr8EsRgOq9BwlbU
8np3sB+jHBaqx9LsE3+GQ7oLSWi0f4aHliXss7YbxyiD98s1/Tu+CyZX5xiTLxv5b5y/xyrTOerB
e4y84krgCA0DZ8N+n48tqewnRqgSMsOp8e6mYL3XTndiEOsLKMV7WfBIu6bPfvOE4stj6h7276ej
Pd0invYqBUuRqH9nF62aCe4Dv8+oLMdJHendbd5Masm1M1NaDQMOjiOnPV1M5H6G3+vPMqdTD39K
zLEN8RGFpMgfo4xh3/CAtwNTg6cC8mvh5GKEhZP15p33+nlz68hMB49YpEmkxAOliJSAuQd6UyRZ
//qqI3G8w0xjZdfufd4RWeweZmqzie/zdw6PLNcH1s0t1VlqCpZpvyBFzeKlNkOjP7d4M8ltjhmH
owjzNJbKP2726KZj3cL7JFUJYLnygzDcxBIJI3e6ssGh4fTkIqiy79JR1ID1/eq7eTbO+u7HDNjF
CISea+KD/sjrxOEvQcrYnPmVeD/Gm/Znyl6FaNWSSh6u67D//utLCTJwjLU0ASk0RuqUxAvqKgpT
RjEBo5hHfaFEoyx5zc05QtVuLfRuKJs1OQXSgBN/nCcESeP4gy+2f+p0fXTBALV2+DLt8JHbhOYW
g8MBZFtbaNjwEfr8s2lVO6tsVyK1hHZOUIDbNQMGzAdfEzUaPz9hmuz0PvOSCf0xPaLY+/vUNht+
5pCX3htmpPSgTLwVzjBF7pNBGlU2pq3zhvo1KoXA0KmZrcsqKg+UK85OWqwbd8pw2Zri7kqTMtMZ
Me4+H9O+HRynjT0qtfJU248/W9Pv6gkR40ZDI2XBUetY5Kzi5H1kVHLwpgiycZbC9sbAUFl155eH
DH42397NfpGZ9EURiTzS/sIjsZchf/gdkAppghQ7+s5M7EtoHcTcNtzpUNtq5MfbO4zOX9hNkpQl
iefShKppqKnUrvfpop0RR2jJcZBp/u4PLe5RW2MtiKURBvDS6JRuU3sSiikRrUc47GYidyiD0m23
6/fjJQWedPjMroBN6EJBMmdkxEMLlCqsYxW71Q2uNlbpjl6EH8PBRZdZoNbgY+L3ffy54PfthhRX
N4gWO5Wa+uN26QHshxK9Gasxwfqzz7d2BdF2VWnHtyjfxPWyS3lBJ9PtjXHcIGAspd63DFf7jOG1
4AmY+bjRPz5jtS8ss7Gr34lUXcON4T0gQNn9PpTTZ0LmVrCoYGfSbzDIhP8GnqgSWETqcGg+Rtpc
XpHNZqmH6/TgUrTqI4UCQ52CL8A+yaVE8z6RzLQCcu8XEJd1wOwYvsjCMoasfcm+Yewl5TH9C0bv
MnXw+AGZ4wFg6PqxxLHqeIxGZPMDgQvwAjC7qaEp8Fb8KPYL73DkAHLl+9V4auvBHcaqCIGj3SJT
QmGw7UI8MJwfrZ7bXr/OiBNb65GI4OWv8zpvRV2IHyKrLk4wZTd80j80iW9gcHhNdJHROQhrlxbU
5wqTEIr0RQbAdxs+Z0UGV+kxKfzrVxvkmcPXQiE3ExhV3Tp8MEGL0VFwBIewOqTIpcOnkMQrYuoV
IosgIC2ylcTdO8x6HqJs1hqUKPfTUOQrddDpBQyfoXBh8H9VEhdSfwEdQxo/l5CJbEfatnF8O6e7
3R/kDKaLA3r2GLA9c2KoOXbzkiVUT3TWHKqtDYLWUHfmtOQW3y1naDO/xlErTVV4SBe6PAzo6MB+
dInWsruseKQfjzGWiY/AjTrSIFMGvfYiy2axsu/CALOtCceUz8TBK+26sSfUJrbOhg16Bjoxox5C
ZmeGhxn1F7oLuB+lDV/2ZAxeTpHZp9eUI/2jOV/QNiP4UscVngEo36EErI97vbFP2kXrO5YidFH9
Vh8ryHYPULXWMYLJLdgXw+1nK/tl7LN2fZmLV55uE8nNYX5DXCiTxusd6uQpwBX/F7xJ0zZ7Trhc
EhMBVsqmyZZy+ZDDvvnQv0iDxHG6g+jXiFchDToA9jvu5+0WOA3bH14YzW0AxMfWdZdoPkdshDa/
KWxLGlJH9+mY3EWVdOt3DQjNHvI4FwAy1c1/1Ste69uSed5BqoZ+D3ofac4LiMsbDwCO3KUIWgur
FO3ypqTExiITVTaiNB1py+7cdHTqbsE1MxsfyY+S40lywvISVsL0a//mMt5pV2r2DqVAwizODFZ0
WFkjrq0qoAhx7OAIgT4QCAGiHHOLz3xc4OmO2A+XDDY1wt1H/34RRBVshtgPuz1km+ihfjrM72zc
M4PHz1PYiB7UVM4brjX1jpqSA0XAN/J1KFS2WxXLA4794eM2JfqVIS9UFpI6yTyFnOwqEBuVkBe6
gJ40fWQwTFcF+7nJRnB9PsbXBS8FuiSgvRpMgTfQGDY0HUl38RTdnYKdPFnlyjYPGtp+/3kffKul
TtKFXVN4ssx1TtvWxepPHz1aUXQGWjzJY0nGzjP38BglEJAXiZ+WtHzdW3SFnfub4xJUrFARVc36
RxuWu/xbuYW8jhksA7TxcPl+bGzG1JhKe3Yw1J/dGRde4b1TPysCyswnfjJuTa7juFJ3caiZsmT7
GSEWb7/wdd9/rRF1o6WirR2a6oyi7G7v25+7t2Icae1S5y3qOqQF3OzbyKxc0KcvwDS0n5bkleA7
IP5bnnR34t2Lkq9Ko2UTTvav5YhykrodRr/5ZPas70vX4NX8yS3im3rpS4LqD92mbqKhm9DAlNEL
JhP4aetoqH0M9/6i2NDdqiP4Futia9Hv2elhoXVGHRaLneFwYhd0W4eno9yH1OgMs+1fMevwMi9/
N7+jI0FXQG8wMICkGqmW3aEGPyw4b2TaGhTJdSrblvzgHJCK1w5e252QeexTw2YmMlDiTe54qnes
EVxZsuEeUXP9Qr4OS8vvXskeS6HL/9v0favn9Uy/+E2gnvRTpyfdMWi86G5at3AVdGw9F3bq0KjO
bC+HgVmF2EPnTqk6+oI328Z84UapgnRwcP8XoS0mvowDtxE5AzZosym45+faYe4DxwaWGPs0U2qf
IyIZIc/8XYgm8XjpIQFXcGqZQGbiGP+kPEf6Zs0G6oJm2PuZfDDamg5EN8WjkKeAVhbruBKPJPoo
YdU6On1RQsWc0ODs1r+X6Ic5l978e5cDI8y+IVI67WYn8JEpElf5DmjGmP650IMZ92FV0AeMpNIR
5DCzcQ64cnxJKqTJ7OHF+puaPSiHhRa+q0BxD7vnIpnAg+vUZJ1YHXHQMUZX/EuxYWMh9PTSCYf9
mFA++BjN/J9+VukoAhNCA5YfvB522JyY+4UkmvrfjDBAchW5vsztVWGpkuXjaDenEWXPfTFgd/u/
UYcuvY9Bym2UaMsvy+bNW2KEn3vIV5pU8M6tdMl60y5wG3+BlV7epVty5TPV/+Sn8uXlCsBR/2Y/
jKEetqQJvIP5/dLYT2epbvhtVynJMf4N1CBtRFUHZR9Jod2ks1zgGbOverxb4kNxXrs4H4QcTlAR
e5wAyJds8zv7oTehEEDhfP5ok/6+KqPK6++fBLfQ22KsiELJM7Gl9T8d0cMwzHJS1dM/zuvLFHSu
dMSNPRShAcb7dsufc7kleo/+qE0GOKP00J2OsixapnLv9m6zdGXgz7C7ozh0eNlnfz4oXHLs5SK8
E7vYF1DpE5KMcgyh3qLMvF8QZ0E1Wh7WJeawQbE7oTnDE4R9dPA5IQ5H2dENlt2hQr6qvtRcAh1b
dCHuY87o1uLlHd0sKIWLO3mQBCg71icymsE7lWqUe1+KKiYHPzP+1Ws05h+X2MhcDQ8/tOCiHVn4
OImO5iVefXnsc4EoL23svOXHP6jgFqyACeU3R9KIOlzO7WTvka/eI+k0USLH/CBxC/X0dCPi4iI/
NauJ/sW5NYJP+XB+m/dNoDP1UW0lHnnRkHOZDvGINndO7mX/tLxDhW+jtzgoMiSYSYhJp+6xSUJU
ZQydtY5K48b2tK8OeAB2k7BSogLV12FxU6eYgH8egaRTcLh+RfVvar7wmGnhpB6oq6GoKnCqXF6B
OYbgBKithxXvQI0/ybfn4xaeEYQbL565e4NoUSyW5l0UDKxkl9+ECnSzH2WnY2kUZQea+j41WLrv
l+Kdc7nxQ2DhYkBNwGuNNBxlnnYphO1LooqM+cMrzPB1YKYXPBnmto3/le9cMsGj/GbflUC7D6wf
djGIuVWvPTCH0XZm+CkH/dyvsDmrIPkJWh1ipk83HD60eml+wxeMOu4jk4j+yHSeHFtVaLiVPszS
UKlpV/TgEJQENi3bhugvdd0Hv0sHrTZuOiKnRdDxSR28UBHNuzxQSOqjy5fv4vAyPk9NOb6lc1N3
02qm6X3nARYN/SX+p3bcd85uQPFk4RXTfkYg5/HJtM79NOgai0obZ+W0nyx6t3mr0i92GZ8/UfwS
z+g/TbKw5l1Y0jKbyfgACBqBai1evwkjyKfYwch5h72nh1BKK2aHLboEtHA5BzVaNLd/vWFvYzKY
TnFi6ru93rrAL6nvfV3sHazCa72CfqteIA0TmhWpT6d3Y2QAd0FCNC7DHjo3J7MGr3KcKn6ah9Lq
yI11oAy2IsYnbr+zVDHMqm+urge6sXoRiJN/VAJOx6Z6MZmHqU6RXih7Du4dA1JbscYx6zBBz0B6
YvFyjS4tcvpY1Z2plf/73ggmJYoqSZ3iufjWYLIAyBqBZ2225Fj7Cfx3TGsCY9aamdax9bT+PBl/
CfMgQEWdPnXgRYPllu/SZE76XG/ZK4PEGHCseSUp4D+Xw+lpEADYCWlfOTaba/KKCbrzzZ7b+0R1
vqQp7dAyFTaRSp8oiwmvm7BN8+MrDXU2fU8lvj2v7d4Rp8Uvn53W9A/1oCzdtsuZqt3cmEfowFGR
SegyrEy5QkHtRvEYCZjVH6RFOLTouSA+v4h+wKPhN+0a7JhegZTtE/3aSYNI1BoVYDP1QEkWHzCl
18RUh7Hq6youtJ3+3ISaUt+953HM/TQnsC6awruzlaZhhSkRPx36xesZNMaAvvv9lVczcTcvWRoQ
2WJQHXYFter4cWZaDUUQrza0PUB2TLnBcKNas3sAp5xatrKnEYWFTb0Mvqo65uSWCsSnWNf6v+uu
7blwtNnlz+z3PTg6H2eqrCqvdH7RB98fqZqplknQZVh1h5zlUYrLHqK9voxxkvka1ONeLh312H+R
+sxeCLhA1nrUSJhtoV4o5bQfw1VGKgpNNli0X9PHPsFqv9OccwOPwKfX3kT42k3YLm1Q1Dv/aUUb
6XsA+9/0zDBtZ6aSf/dCR8FDv8wGeA3joNkRckpSsmVjMPTy7vZoD3wstswxm11N0VH9HIhryFWD
N1bxLkNAKnU0KtaUEeh7Yy2LhJ5C6gzgcMFFv3aYQUmdz1UZzhSmWFQoUjvQSF4Y3WctnlsywM6A
QWk7hAh6fd1IiZGfcbVAaZlJNKwFsqCGuXkPWaGfS7r+BUNiAABac+h3WrCyGrHQ0W4g15MpQRCq
DJp48aWqZf6DNcymNOxbKWDJwmdH9jMog5KRJIV8GyQ1dg3YdWTCmsYk4Ei44oTJgxzFoHBnPM2w
7/qeJvND5Y+zNaEDMLVFMUgFveObkuKB6R7bsq4Ef8dYCk4Q2/OD8wkO2MhdrG7YJSkiB/+6uT1I
GzgNRDjFFti32HM5kcKdcKmadg+TbW+uM53/2d1BOK+7zCH9+WPV468K9n/VDtO3LG3YN6IvBC2f
Y7GqOD0t6Fm2+cE1kwo3mg5RX7jxegryjI8aZQbHY+yo/JjHBb7m5f51NYXvyW9z+f9Hw88PZ+Un
OT/p6OY+9s2Gq+EUh9bZC2XmCfgdDiWz5hLpnkvAfWdCTT6A7OWDsHHBG+Qd0/kUaD+ULCMSAqXT
2fyQORG6NHfRSGb5RySDD5Tb77G++XJelk7HtITR+HbWvaO6it4LUCDQIAXTZgwMUa0M3J3M2kuX
R8mqA81EFEQ8J5w7fCEkDbX1jNkbfuixPI9dUo6bFH6HIfzwzUo2gQlBpqgqexON+ZKIiT3u/YPd
Rv6ngAW8WDEk31X/ZHX6PJbOPcxleoiXochI2TjYbbmZSFSgMeFdcAAAmMBvoTsBxQO9G1dQNv+2
FQA9v+h5N8W+9MeUIVjNmQ4c3s2Q/ma3ebb2BteraLUIKMshd5AdDmVlAb9S9h4MRZW9PGoeCGAu
6egtvDR6OokT84/pGFDqdNV+xeJLozFjV0UvX2PmbWvgrpnggHxwVwyG21iqUPIHDGIg6LyOpv3h
I2DUz1/gsGElXsyQ2UOGdkHmn2yUTOAhLlrV7o+o1CtBGAnjYAax+Ql3fhENd+zkyiwDH+D3cQKT
zzHa5VD5U9EcIVB/fakWlfxpZAuYmieHQIFlL53g2XRh6DWteIMg2bUZUkJc30PslNCpc3NpvHQ7
Xuvc3aEYS1n7nzRCKqnOULGubeKRosLdgUBeScr07vXHQxmLVQB7FO6pZFk5xKHLvaWVzKu/lJcD
6CEihPokqQ8uux1LENo9oPrhImH0aoCxHacq9FHoQ3DglL1pJ+NVYROchCjl3/R+gdfC5bMspc4A
quZBpJsrNteE4S4Kgd6UNAtEgME7/OkDUx42jMCFtK5e31P84e9rwy7ubKGMORiWQ9+B8wIA2Av6
RLmKmyQFSaMJRF4DGRObnnvt5kWI7EpD5/OFAsObBBw9NqE7oOACveER0KDClllhmX1+Ma9cEu1O
4lwO39VOC8mUCIE8XkP6w+8MsOn5E+VQRtC2S5h1BPCynRs4HNcCtczi6dYwom7LIVPu2z8B2LJY
M5+B0HHtDGBsip20MsH45JgE8gdrMNthkvbtmFh4W12Qk8DeX6xoic/fHfde8stsmTEqbUzuwMec
BfAZ7kD/xhorfGZjsJScpuZm1JKK14ZTwki+bjSW7JV5hDmLzQwJ22j4CsCGJHSwCFc7LHNwpDc5
HBC/wnUA8iaIlwmEMkpDKfCDIgZLf/HXeMNpggucDjfxHG4uumaPsewAIil3f3WETqbBvYLmYMER
oJ1DfwNSKt91HjcUBYGzwiJfoBX2Fy8UnyV2JbDLoEov0KVIJg3CR4Bs2D5vl5Om9dHxwH/+S00d
j3PNgeEcD/C457sjHnzxCVROenn1cIskJAkDioBpnA9OD0bVAarOBDu3K9tB7kWGCZ1gFcDR/Iu9
Mm0sbKR7D5MK3kJMb2WIYICVSTvsmiIbRyQRS1UmIzep1AKs+WKlw8VB7PkzhJEiR40Nr3XqAxmu
YtUABYLboc6MUQ/Kj28w+nFLOOLOHfLtbFesx2MLlRr0NQUoXPIsMf+D3LDgAuRb3USYMbGKQwos
rNt2XPgRY1PihR0YQwQSf4kWeM3wrc3YNq71iUTtseLJEXruMhUu4Fvg34/6sz4tSl5OFpL0Q5e4
cg82oo70YIZjziKB4sJCxlczGaMrQUn1/nPpwdONA3eFNRUCFd4Lt89OLnjt+Ugr2GFHjQExExoM
pKULChFyCdp3wG6XmfZaciu1H0MLoEJmfCP5KNclFKQVld+Kg+UI6bzgfIE2+Jrzy940THdw7mGN
S6oWFDdSr0BbGLmOYOQQMSeyPeECI6JqgJAxZSEDCpUMsGcf1Yz5Jv1CFkTrLta6cyzhWjJuWOwL
nfy6AOCfB8LeQPzBMQ1d/4Mv6mQ+B5cQGyz17HzKoi1GUHsCqVGRmjKGKDfvXIkRXGzvRGdCGTLJ
I1JceF437xoVM8YQcPmVM2udmcX7ROwg18DbeiaRHHUASP2+G5x6LoejIz/G+iz5N3DwZJCRpPmS
2EXdBk2EEjgV8ksgyNwWbJ6LLgoc7sR9ssixTiCi89JQUWYCqRAbc6bYMk00Mi4yTRaZw+uL4a2Q
1WvD5j/CEwmevdwAVzIOTe4IKR4PB8hxb1dCZuSjULud0UxxG6F7LchmR+4pweoYuiDhu2PB01F9
eFxEjL5G0lyJowKK+dyiEvrXc7QJjt9T0NINpyq+g6VTezr+Uj7u2kE2wIScs9eUagCMgKDzoYbm
jYUM0ngFpGQqhe6Tiw/W58LT99wbYjxQpSzwdJdDWBC1AW7vsz/x459PkxVs5Z2ibtRhxmGPiFcd
97NGR9z4Y8XveMcVqwAKHYw9Uld1Zk0z/tLfkMOJQ0g8o/19AIcJSlIt1ug1FtLXgZfrL3AQxnkA
tZHVChumtFsG/mR68bUjGKSsJvjEsDnXnD0seOsyfs7ZGiTuT17mWXKJ5bzbIqjljOoj/tusd9o/
WLtIyaTEqy+TwipqB+eMZzx/V559MnVAps9TPytc+qzeYEcqAXmO03OZwX730bxB7YXHOR+v+itR
YU7HPrFgJ19vU142aEcwqPW9bAPOnAmzZvemw9xosC8ZZHelKWlBFvYI79kZWVX2wFMd2N+mgOQd
9yRhsYB3AYjjAl57tT9JNHGyYHolFB4Kr7VkfC9fzsQ87uFftgJPTUEXfhqZ6ND44Q/yLnhN9u2+
hNGNQRE3YR1cf7LXIkFkxoVJLS8JQOgSSbMZbFFKQYW+nZzHgtcUIb/jTGJxSpwJ38XliFJkIzHg
Ea/x86TNOpZHb/J0mDvj9To57bvbEZmc85xkg36M9ZJ/hqoG1Cf5WRPwI1bkXJ++oZA3sR0ugXYu
jKw7lyU9QAGuupQ6CwSYiDYYalb8VVxSBcM6HgOvHmilDAbvRHAjeC3Zzbbbcu19wxIsFONCULfl
kqYhH8n7YgHQyxppcHbQLcmE09GkFBPM721rvJx42+6/N4Y/0Hv2lqetJCUThSaLmDDS57+R5ww4
i1Fjokw5ozYrXWXxk0CiTGnywOAc1ZkkXnjzQ1uxGcU9jjkBMOy08NEmtQ8O1djJOzA77g3rmtzj
iQ0xmlsnMCt0H+4K0sDvdgTl6OBPTiE9qAdl/+ZKtWVtinS9/TIs8/cWiAM/FNoeN34ARp71yVPd
98YHLI1ws3R7L6B/JXz9gzDNKbikA1wTfKVTFUmmzXudEQhkBWQxcBO8qN+wwpH7f+wX3mVmb69O
TWugKBQ2xCAcWENe9Ry1KggUU2oY5qw3jLS4/0CHQZHINaCuHlRahNK4+NxgI4erTL2hvVgx+ZUe
AprbUwWu+ldtwynHXzwxrDJcdSezFidX6XNh5q78T0F8BHs1OeeNzxR6U/8csryZkNk88ztMCN4/
kpTZRBnQJ2O9Tx3R3IgIGJQnHEFZr9jMdE54kzZMjnImumhRVwoAAZQTpvQMlZnlW/WS0sZyFg99
zwZPrV8eSONjsE+VvpJZGzTolRzpHFp7r1a+YcuBeS1JfsQQsCaG6g7TV2UJz9uQZQdxRr1J0vc6
25rCtx10DQdOSM99GwEo3aHnIq0pQxRGd4GsV9oXQE4lCRKnwa016U+6/9gArODcVUIooxvGKPI8
rB9MHfksRLcnuEYQDs+dbXG7Gjoov3gW2HfciFnCc0Hr2Ae5ryb73omSn4AUNKe0I429aG4Cs1CK
uJtnMJAzyEbjh8uypubOMsIWFNcWwxx93M4567bbR+n1QORgSw0ezL3sNxNzmd4G7ejAcnwuJYSR
OkwV85apKGM+VrGGgatIIIXdsOxpgwzXsD7Fv/IR8lYy7LImh9hp7zaTJX2BfXy5BWuscIC0uxRo
/9S+PdQgR1Z0I+SYS3yLL3/LuqOhSAIn+1N/GpAJyVTWmThlHZjyuuV3HFZ8sOIxHsYf6j8Gw28H
KK2yOS5/EpSpsF6YXPtf3EwrGzp2vIJMTjFRCAUYW962Rha4PSlQ/vMG5JGmOH0ZZyqH5yjoAFqJ
Wj4SaCAFldPHvsYV5GD89Xp3j03bdI1p+bHPLKJSRo5bYQvSL97S9nRBYgLxDwrH0/NC0fBHPlGW
ptQNNlhQ5GEMZNmKdQqT7Ve67CuVvP0p7S7VmaMhGT3JTY+HjtPIAzo+izxk4f0DLNZtaei2Bsqj
p+QuMy2172f0ib2hcSF1u7GvTR0m7vVO5QZTo4ugZFC9GTpTSrCCsmyIbxk+FBg9qW8hjVr71KwE
QvXbKN7Xg4XeHPi4LheAP69DzziqwuN9u8JcDaYhq7PY/8Aq6A3w8lUf/u9B3c+nBc5qQcLO6q7w
YIpWgmiKrfVvpB0ndSO67PBv3/OpZuFZ/E2uVBtPLnMNdEdMJ0I3+DdQ2eQ2hslgFxoe51yvw7yM
RysP8xJi2roRhRuj7agUG5y+YJ4/hW8eH9G/XCnhxsWcko+CafQaQR2Z/el+9wzvKKyfXV9dy+Ky
dmSi/XO9MfYddVhvM2gygrW3G1sACUtOcnlOUojfBNT5eEwjXjpG46a8DGvY3+jXMadVdUob1ov/
hkdEexvwa4G5ERUetWv55+5I995VfZ7QdPieosSukQtIU6TVFbh7RoDhfLaublLyBM4gQc+GMgWu
0EfqQvv2R87UM+mFif3PZbbgRX574+iBLy5WQ70hXHiaDVQXwZp9v6J6YD8V64/HAYwpKrgLaWf1
iQZM/FDOil7u98iMCTsdgZ8qQoCWYmtRTfkXP5T+acBYfI3sXapj0f0inTjLJmIL4wW+tj8462Ne
mBN9EajtIuILuHRYM7R39ZBJfg2/lDHuQ5pByx4oxmDoxW3qrmS3JHMCFzJViFZGel0jric7VTxz
mW9AD8OLJGXSlFkGNWAKRdzo0jfh0YI504jYAOdjsTroyJ0y9mSmFYUPCZldCYp8uGmij1So5z8L
/s98jSE7t1HuWrRCpElR6VO6Lr5QQjhGB/acmVouUpIFYloJ9wGL7Y79atSHu3CAfoYt6Xisusf7
FJ2UyeZCP2ogc5Qa9mlBuft2k8JOCu/fHeQ4d7ozIK+MHNgnOC04DtsTqxNJ8XccqVdsNd6S9jjD
8aRrN3nIVqsytIaXwQ7We8uUKNRRNgcoO/uDfJPx1fzgiBT0Mqd82ezp3/1hQ77CkWyNcUEUtkOb
BktuiIdeaLwcrGdw/NAsBrcAsFVQtDiltB6eCSiAEtF2aDVoHgWDezGUrL1uG0KaGXMMnb/AQkwB
SHX1gaqVxdZBInPmOPVi5r8ADwOw+tu/+twZvomRiY5s7Po/RlQMK/UdIhcxBEi4VjIgwGUJNRN1
AVkX4yEHPhfAh2bfa1uaWHAjbU26UKD8lA3nx1b307uvdFyLq6L1EdceZZuxfKShjkfLYgDdzilP
xOa09m+fQY1L/y0OH/iVUTwgKJy4BtYuWzQcFZB02S0ZxyhOozfSeXwQA/g/+LPBzGBeu12RP7Td
NTyOI7uVfHsrOtkr+UDSl403oH/+sE6CgA7M8lHQCVJAeapCoOR/svQGCTRjPRav4UeCfrTrAG8L
YrmeMGrQCuj+gzwCOvuYksrggSJYkmcIZUguVRzypSIJT6KhaK4G5wymMkUfBSriehYd5uouwCmn
G77GqF6IIKD3lTZUfGCEu1P93OuDmirinwqCvdmNxwsMCP8HDsbj/8V+xEKTfOh3doZs4pHgcu9u
1GyAUItr0rNpqvSOUCX5orvkfKO5k4FwMI1wNqODQ9OigPIoS6wTQszscRz2COLbudMcV4JNPH6E
mx3rSIZ96NsMvYqfxFJag+As4BCgNNkE/LnMawAE4y2XngZddB0YUcrmC0tfZiV4+Z4ewFIzLIIU
v0L90lzvDBxwEfK/hv3vh4URXxvhYUwixnSNXHRdwl9vvLeLjLODzFs69nBHX6LL/n4hRQLTyDVR
DM0OWycUpohkEQtSEuBjDicEc+e3mIFcpSq7z5dNFEDpP5LOrElVbInCv8gIRFB5ZR5ERRSHF0MP
5YQDKiry6/tLO07f293VVRbD3rkzV65ci4ZZB1MJYG7xjJ/DvIDQxlZSgn+6YWOI9NceYlUoE5XM
T/EZ/ZdLVSg5sR4AsVbum8/68Oueew52gVZQBZIA1/cvY4HegY1htHq0EE9nFCr6/wTAn+qsnO+T
+JhE6ioS5cQ8R72VhcYCYQ5rPOnToMdCpOOBSTKq7AMJ0EyWeV3COgKCyQuLEZmnp3BEmwVLjQj5
+flNtwN0R0ZquFj0a+drHVTCpj7iwZA/g761PPzoe1w/Qo2SwuDmJfR6ZmhdPJcdadOMtqMVhQOn
IB8PViB2u0OazyBhwNIAkGd2tYi+5GqPga16tP7jMkQRkHYbSirCm0V1mtOjxxgYmuzx0U3725l4
QeMTw2wilECkBvSoYgqv2fUZF6eH0keI/vgyEcJGXuIGI+qDpCaAvWYfrUPb+ufh6kru4YUS/oDJ
/85Arc4cgXgRCmLWFugtnVnz9nBSzSfmOfIASx0V4BUAUWRbEu6VCp12PicSin+4AkS7XWoBOZRD
0nbNnBPVBzLCthRdF9Aj4a13OlTEGSV1N1yVL2dUD9Ah1Ci0AbtFNkNYuGua83ywlJ34C7KDKR8L
4iNlDvOOCtkig/2fOUiE0xEK7XHUQFVO/Q/IKzZ4JI9snXnnA5JM/ghwVWBqA8jzGpQZC4boSUXD
0fW3E1+GamJd+/bmBsScnmOy3FyQZ5Q+H/D2LHBYxHey/DdUHn+H8W9eKspy6w5YHfGUyIHBypLO
OO+Y138C89z71g15FZDoJk1Qeqca23E25TEakl77Q0BgHaiU+z8xV+7PFwH/rD+zAcb3bqYOF65m
raZ364jVx6jvfVmAjKQLuo6cAb4YjwE8aRiQrF3/9JcA4iwMprpIq24wHSxJS1j8Pkc0n84WQrc+
jqA28LAbd1GP2NwM42keC/XncgtQ8SKc8reG7Q+asuNfOd33fZO6j7jrgbRSKxyXSAEiA2a9E9Ah
kUm0zmibLTtfGmGdh3sofE6yl+3VO+SAHvyk+Hz7IuXQ2w33H3Zr8KY1sJ96bOBicHuiI4s9FNgb
ZJQOzJMHVT7BUrH+TTQ4GD0cfjwEia8yS/svCE4QYo4/4kyAtAjaARgGT6XH8eaMOl75h8J2vPEh
hZAMODI5ID5heSBSy9krnwHCRgjAoamXIBtANkuOtKXLc3KUwgplnDq4metw7bX+9Vh+CTniZ8Cg
sDAQOLsYIECzwY4WzKdxuu8zKe22OGGy/0vW9m1LKOPDyQJFEQXvHcA7A7lnZykj0FobgQbUrL4B
+RsQKfKuaF8SFErSxTFAkqx+xuiu9hSmT3AJy9GoloHDLtV064hk1CJHJ0mOkRE3zOWLgiUbYSd6
pjKrm8gAP1IXoDGFyZaBSUjrcwssQNChDoPTTNKaR9nK/TZgXPzOhEwm/ZJ0Ewl5/3lU0iKHKvJL
mw+DmMyQzQr07Dx58LfEBVtCiAlX7AVeCHhWJDqmFRwNPahilPWMB3K2M8LXAwa4TMAbUduXtj1j
gCM44Yc/TvO9v+uRDV+ZcQaQJr4/Vkiu3MmRRLnLuXKof1D1yCLMvLfMKa4YOIxQbNud4xyIQfy4
wS7hujB2zu7Avl0mpMn1f+oJ8ao9GC0OLQa7Ne8rMB6UBJS3bNi98d26raZb8V/OlAmpeILAEnSc
Fp0PAg+3qlgrtxkIGGjr5kdzM6QgiLtg3kLYVSTY5yIXpG75ZPJxAExaKOwS0AAgbR44Q9mid+X0
Bx6wMUXSsmMBiKZ+pngXEkiaFAyjIP1CsQLWc+cVmbPQYLvgpcIK3u1aeYSjww548cfeIFR5zIoP
dUQ2wpQwI6ESoqxhxi8P/u4BqlybnvxWE6EWTj/eMbINUouKnJqRYxoq5zbmtLOvamKVDO1BMqke
yAh/ZP6e/Ckqnyx/W3IuWjYSyWloOD1v/nJpi2FsT62GkB/vmuEO6dlxfoD3vyjSaIqnyOyS9hE/
cO3gE2nyxcS4HEEO0XXqkr2l3zmZ+Ox8MVFuCS//cChBR4HChHeKqS7HLvI/kOLaEQ5lMZZLzC+T
HVQsKgqlcgWGLA006rzIJw9eiu8Pyn8vOBdS+1ZTMEeVPgYGrcDYbxqwdVeUFNCkWc5kxpm8mmnr
KGv+yVg0UMKQyo23C07Ie/8yM7fKVJHrWLmFLxRHtlzWJq2kkuKWGb3YySpgFBs/TNL7aQTVWcw8
fASb/V2O/KA0G2lDCSDvfoejIpw+zRUb8iLtSR7rZy6T8A34AfhGkDdjljGNaA8VfjU+bnlrFuPY
Qx5WntOvAVAJK1cB1KNXaNBRo+GHYu7NwqmAWuco7JZd2iXfBFmHnIPg9g9nxGYLInrO7fXM5BD6
9G8XEdpz9xB1mxmNMwJlmpLFHODxAXLQvO7do0/lDTi6ByHaCegzAyo+cQwnxuDR+DsG4rT9J5jA
TgpWtBTR9zNyYE6zT81gkVWhqkFHc4fLTwToMoeFxJ6+mvBsFGFIcYVkkB9unvXHvX4iZXv9e94x
DK5EETJtsyJXlG0UkkjtohP/AxDw/kVZXaZf+GqtQvW4yoANHCGlhGICy97OD3/4bl0od8Gl+uaM
lnfHon9NF5cM72xl99LyqbFlXfCLX8wgnesQk7GXhSRM0htL2ZJCTsJ5p6JMogKH8+yfY3rbGpt3
d9nKzv0wtsybaG6uyHXSj5FveLUdGtrSlXy0aEAieK/zrZ1UdhLSCeiuBm+yeqkzUMnrhFzZRqz9
0CtxEPBTKLzezEjcceAraxMF5E05GZ6J9JW1LO/WkoS+SkQQDUTKFJnMJ1uQd8sUIOpj9rw1G2Cy
B+WOhgz9GLKRVGgz6FSJcQzgFm6HD5MOz7pDRsl7PyEoamB02KUB5njBenC0PAgp+J2EaCOTdEp/
jmaej7oc2cndl9ZcVP1LKKAcwWro3rlkSYhAyLNtWoz64xz4XoEwDia6c4xhsDjLYQpIAVPlnnPw
YpWCxIgyGHZ2DrKXdJbnMEKoDuaHrfcPciAmjfDKrJSCZJLs/Dc9QVr+5Eiyy9EF+k3304fmim8W
DN9Jfwk3ZYpLyFS0CDYX0lZQaUmJHu5ij9VaRp1uBHCD0B6kpW8Ni3+SyuxQN8Taq/bgXEI5cjiV
h5gyPpC7AyBXJhFRhjCOfcasQwFsln+FC77JJ1PRCabDIY5ui/QAndRGQAjpHwxdYP6FIFSEzPSn
6exhoAhMQmXA8x7yiP+KuIcwqeY6aKssMUuXDAp3eWn37/oAC3KC05x9kF+hR/vP2dxeJrI2hOzN
2cGFS76BHoKf61N0IMIhSrn8wiFxWQCfOb2IHYexSGZZ5mn7R/ITSD+nnk87kSudTXShgDdnvM1d
DzjIFG5VgujZPLVYCHvEa5dDacPuDBB6kkjUHAIYwUN/MwC6e8M5c0iEhvy2HXGeO7PJXbJzIJwQ
RFmaJ7jUjJbhgZAKa4QFJJUdeg5DEf2Z04pFos5se6ZVuJGogHJSIPwEwWo8bk/GwhZjmUep5qON
wd7xpHcUfkahN+5M/mB8B/KqBE2hncHZElUCaCKBkuTgUvw0tR4CUV9KWW9A35xeP18mi6PbC9Y0
FskhuGnBRHRsr8jgcTggPeNKkKSpDEcS3G2OIBJegmxLHmxqcWDIoYEqC2zH6DiPmAAeTQM4+4xR
wRXbujEZOfzIca9FMnOjfug6GWOCNBJjm1hBDl3PTmHpsRc4R8gBTJshY8bnye2hbzB/QH+Rphl9
Pn9NHneWszsBN0KAlE79y3/6TZrJjuRhiVcFhMUvYZWHsCdlszlYPhbtsm54nt4iyFfYRE34RhiL
vEr2j911yGXswsV1iB7+foewLeZquLUhxJk/TmYu3Ez61RakK2e5ET8wS/SW8uJG2UbfFlm7H0Aj
BDh5i2gnc85LW5gbBViy6QoQcFoBSAssyOzDKBEdLy8BBkkoZD8mWQMYD6h7L963XBYiE24i/NNC
cJrMp4RuC6UGibAHW4zpl8rVYpp1C2bJ4Ux4Mmh4tBllFCaVBhCLABTnEmqvossTEb+FNMEEBpeH
WMqmkx6CH42Kc3iBRg1VQojVI+J9SbGFqoQ2I9Qw/sAxTUIxWaUcgfkm+k7cKrlCIpGHyT/qb34/
vqfS/V1E+90nPMcyFqvMWRcaR707rc1Rm+6wmojGBmgKRKf4N2rKIXLAYpsGCCnYk1qrNSIzF9dE
AiqNa8SDrBmun5BpapwEUZHbsk0F7ZlpyEozSPi7FlFGQwpHEDMSapnV+Z+l06KhBU44KwTMUOCm
zXK4EDwwnyIhtIhtojoEaYweA3e16WSywYjvJIncGhLOkQYrik1GT1++Fz4EGrPAmt53fI6IzYQX
mV0SdiU9Dw5NnZ4XB+r+aUVZOxW531WHmdGpy5iIlWW9IBXDttkHWcpUQzWNap8qfiFNV/C3fo8P
A16ShOvjaEhxibPDhVXMurS/CcoVKoI41FBS0zlQ0iUWItU7AgIhYULbmX4eWapCu552P/BilIKZ
cEVJiubOrIaOzVAsqv6I6/DqmVgZaU5smMA63dXiesAX+AvtoIxTPNYgDZIbd3i/a9IcBvywoGOq
jxMN6K7t0OqlqiJ7DZHJMZdeHUpypCDmxW+g4xBxDicF24HinuGqacaGoB0tIzQyLSNUZeFo5bl4
kUZaQ6ikDQk/qX2EVZainCswCRPf9d5Up6Lzjdk0YTfjzNyPEasRSUbSBSujn5W0l+9lAhm8yVAt
TAnauwyaCxN2aG6qk64TL07TBa0LzLQ4xlqIkDLAB2F8lzGsCywB14f+gDUiReGVZPdf4zRPevLs
UR/6BDPVvRISJUvDCsFDiRK2T/OPkUD6IGC2zLu5KdLo5lxNPQcpbCvhFHn5eg4qweHPK+NlEkTx
7ithYTwC1YJfiUULF8ivFNGn7IXx3sUefuUxur70J0jeieioXZFEkBSTe4AiW43zDBhg8qTNNKBf
xNIkehqw3ZLjFnpRzPPglPgGQJpzUTPkfEyR7kVDhoxaFewoi6yUyntHoB8OYZpQZfM4TFGbeULr
YkMgZN1Hh63jDAFkTyYSpR0UwihqfB92OZvXqsdUtkL1uuoWSrlmrBHUAfOgYxD+DJ+9k8oULskM
tdqDGNRC5mkfnuBx/2MGD2RuGUIxtDAeoJlHKBGzBHBa9HpT4F0OGgtmtHmaeyIpyfEJjGFLWCei
gXKXCbkBvhekfYg7m58tur0t1vLbvgYrLNDN3rZtyhHPMXJh/Kjtj1wKqpw4zIu9MHAq6HBvcNvF
i/vVk9ZPAUy0MEhOj3NaTMBDpDYJYEGCVA8oOz3hI0ymq9TUiy4EUMgPwEeU9pDVUaz7V1CEOP/o
5pG5YFoRXga6VzYBGRyCjI1DNntDPrQMa6nn0zKGcHtlM5cwdIR9Chru90Y+NKnGCi3bZwWfLAne
IdZMTkikI6E2/UOME7uD0R+sixd9TAj2CejwF7CW2svMySPuiyPS56B6SyrQVzosJxUc65/pYcuV
BXDlCFj/RcDU1QwLKIGtIVFihyqrjK7bg6Ra8qmdNrld4dhkvdEeiT7mvSgbQFkokk579iQMs7WN
LfBLaiCODMA+QjBjR4izcWrnnNNQZHdlyKtL8jbnP4ZZFR80jZ54wgi+wCOnyy+Jno2CJ2ltDEl8
+XVPoLMObGkKHoqoG0SRlLiNhaZGCtOjL2FSi4WkEPwHZ8N5wKmskBBjJQRcB3mBYUbja2NKUJuI
yv9dfVRNP+TyHc60e8dap3fpEWnAnB44F7Fet5WkKdyndAU/ZEjWENctYG1XWwzhygrH1M6NQdRK
GfT1QyGygVURaw/BfngNjNGhcRHwAaZd9OxnCvUZUfGLzaUJrFDxPyXqzlVZvLRLYLrlNHQODGWJ
EEsMBQuSGhP3/YniXQe0pI8iagddltX9DJWSdndOQ0K39zsqMwk5KifQAdS247W64rAcCWAaWk4l
Z9vFhr8QExmSm3N3oNT5gu9RLnT0n7YlcR7eKct2/G9SeF1kPAqL6VRGEwgJUPB4uiCBHkpdNPXU
FbfP+DiVoBE8/RwoLEI9c3iHlmYBtSV5n4twjdeUZoX12BBB6M9yvlK8gIwDH3vrA82s3AAjop2r
0ya0tcVRhV+PNAXr6M1N7iUX8MMZYuoD5u3/TpgtmeNWtpctxCi/9fBAXpJPBIqT0bPu1G5/1pee
IwcRjB9fZoZxTa53dxtHyxJPCoIxNMq4Et82waH2o4oemWAnNTU2mwkhC1KvPhMFvXCIML2fIVA2
yhJ/F6IKqrp7DXjTAek/xmNnyLpntL46iK0CADzBgMTDMBDbj2wyUIhzg52/IW1RpRFsBCrHIJUJ
rGFz3srIrSmMQpvYuPuYB3Ym7GmFl2AOvggCDpltEH7tJpWi8rLlACM6gUTYYJRkO+RBwxPz2CPF
pVHHYD2PbH5S3YpmEwHSRPfu73r3WpaHOKfYLPDIMLdojXlZ+zm0b8vinCaW8lnAAs+wncY21DIb
LgQ52YSWEJlqaeXtDvr1NQOZ7mxHQMlp/BMUIEs7b3QjhYjuQf980mQPeFE0MKS2vFNwA/AJTilH
3Y4xEDxU0d21LaouIIYdtuv0ChaXDZhn5qNHfcZ8Qn5U3FDI7E3vHDUem4bRnRHt6N3mYYrgnR9x
AU/mi9DH48zVUOoUdHZnb0AXTGRMcQbxyJHnRqJTQM18HWJL6d1AVa4egscE6zh2m2g0ggAHRLZA
mjZGNi7Shj3a40SiLH6RYif36XBw2iAauGPRDD01ME3yMM7Oc7wLsYBwGINhDmnNu6Pe4klAcEk5
ZCnYOO9Es8lmT4VJd1iPYTTEfRA3ZbjnyolrIFHAbJ85/f1h35IKsNi2BmD9bDgoykDzIoP4h0Yi
JFEqAJFBxGQ54fBMRdXw4Zi8UB6YdWqRFPRprIq4Eo1sn04DwU/qwtOAoo+O2cnLfiljnMmTAsQU
1FrxMpogSIkzor13mLRKA3c14mXwM4xwzU/0qdDXpDQnjogQ3S43lqmULyCjG8BMcl80QExj42Ek
MBSOw27G2lXShyMwKO8ZYOK1TRDNIeFD6ldyG/r+ekp/NFiMmHlGcoSqsBkniY4Y00eMFuTSjvUA
lWHJ1aG6O22vBw1ewAokS7x1EgFXkGDRL2fIlF4dMhyMNcj+vSMFEHFTH54FnBNwV4dOMPv5YHqi
qcx5KWnWGtor/HCICdbgyE8LdpGeZ50xSkn9p3gyMMNIoALasH9AavlPoFfAMOKTdOZRoJV2RPpm
O9CSD6shRSSjMl0vMzD3+EjuTpGIPYIhZwkAlZ/25dby25wDooYAPCEyOr623dHbQGBgib4d2oKk
x1arNJU1M08AZ0gkvtFSBYWRCqyg93XEtmS8A0b5miI2yhMiPJosGw9dUqYihIcvaaXMKTzsz66C
qUvTS67zs+VVwpryLWIMkgvzY8eaE29p9PP1cQpSLGHDUdI5EzcOEl2mf/N1M7rDruORohlvcVoW
CN0Cru+SC1mRshJaGUQJ6zJEKIzvezqM5PSEOwprOUmufwiqpj6gDW8MDMHRQ3qoksO3PPHUYZ0K
7EgzcUcOP/AGfy2r2k6O1gA9u0Fo+Tip000SVPkQJtz6GoKkvThPqXijjAUDGtSD+bDmLv8BBCOk
yEnAKZcULqVI13yQphH+EK237R7qkxZhBml6AQ5g6jGmI7o6wOEd2z06yFjZrjn6JVK5GK9kGYI3
TDxRLNG0oEXQRkeCR/sE2W4NhA8oEydaJBWoQ8wZcM4CI9AJqVxMsFk8hzj6/4Igpfh4+viZDttF
qFO4uyQEjCF0sJ8hQgRoBkhBse4sqRlS6q2gFcWu6qxsqgPaK9owl8T/RUuT2CruiMjyStnII38L
7pLQLqDR1He+k4oly5/pySK/suXdOv2RNuqtOr+dECV3FKxb6a/y6c+y/hr2M8wQ89RzjEEmGI/F
qjluyeICVE7B62sPsWY5ieY5D1K6+4vbheW16DO0QIWr2xCNbhEZHdh+i5WJkuuyOyOplJI7hYlr
0954jUilmEqlnxfRiXYG+moJstAsgcosh+nPuz23LNT6xLshFYKKCMxe/bljWzmbk1d7jvm6o3GY
QAD6kjuxe/2O8xWvgH+wVYCOtYG0kdgyUCMUktCsvdxXZsTGBJQE5OVtEsYZioL98rLl2PA/T4vC
WEsfeyAvkmxiM8tr+NqmfjWTlCU+zBBpE8cuUNp+NNsszxuQW05b4TdxmewdyDY20X+8E1ihDaHD
dTjKxZiJtMgFHOB4Y3fe5+IebyN7DSKX0q5yMBMyJQ00sDLj4l6YMjATKlA2jMQJzY05pbNUwixp
JthN1JRIZNfLg/3XmfTgI1KMgQ8QcJlUNLszYXnlO5jMHKyAiBVWPOTy4GACSVBu0Q60vhM+nfQT
CuCmt5sxoaGP71F38orgBqQc/x3x9wWepEiVsvjlSIMyzoDqeJDrxctuh4ONOMvfphxFotuSX6RP
u5PBMzmiKBdxghY21muLkZ0YkzzRLjFscQ+Jy+DYwDjfTxbiJUPm2qIA5Ht3XAiGFeRK9k76G1zy
m8eGOxjvyblutH8DaFBWREJsJ6GoyKK6m2N9zrnq7hhxALUi+g7NG9g6K4g/eTs4zuV03A+/uN2y
EDbIaxytDbhjDNS0UNFmAU7nyIYyIDjlSbSR8zZhjxGmUc4pSjPqj4OzvbxtDx47ACkd1oJ1ccEe
5Fapu3+BmshDdBHAizp4sSLESDXBcyGzp2KEPEPVjIO0nCQEWCA8acLhJkQCzfuW1cqmWr0ytlU/
zooNfGkzAkOmqvdrwgoAQXwaEGOMKX3ZCfPf3Cyh0i/RoWf8kI35neicO20CQH73QQDlsGR9Xv7v
HnCiYKDi0X/OBS1k/4S/SooxRck2GN3zu6wierzyq3PBLsi2CPSngCsRJLmz5BgjDbTWPQKoXnFz
LIvfvGTONAmy1DCUxbSS0sDKOdF+r7Dv0AGy8t60Z7Pwj3YESZopxyPo9cHzqbBreMxCVaVukRm8
N30OGe16G4Nm1j254kjl54JVQ+p+mqTCCW2WXsJQ7sXj1no0hp2bzj08AwfyinUSOW2ePU2ozlDR
w/b4wFR7/oUlebP333/fd8a2whNJ2uhYJMI09mi8nplvAVyWQS2iGRAR/yr0Yyk96R0cpL+pkLJ1
HJAx3+5MM26HvPVHpFSgLzsNigfsjAxnM4u4z6qRdsPDQ02IthSNo/pvpkxhFOE7M9Bw1OX3mf8m
tVlHgdcd4Ik0k6HfI3X1H41wor+IkCK6jMepvEhkCh0fR2xxS3tnJN1oNcElsbz+2xo75iYECiFl
wGGo7jk87cPguoCsAK/37QC6L0iAGVlhi0m2xwQQGe2BoIetIu+f4pzL+TvFtzm5yoiZl+8O3cqP
w2MBn7rjqqwD0FSVndBVROAMKgcwKXRiWpOtgFMZDJMhxLvzDc8MFJ3QIRUlLww1R9LwYZpI5jLc
h8fzBgrigFiJsR1I+drJXvwkslkMCX2cl8OmkeTlOQcJAAAv+REF890WBbVKP4iYxyjDVqxlv1ty
G9ZycntQwCN3Bjq0OMOoETujh0Vo/Pogs3f8Nt1W0KEp6hxislpYik9migFceQzYs4I9XaVPCrGp
y7ey+J9+BfVbpj+ZhoGKDCfgRNxgXTGQ0grwEUh49WVtvf9uaN8gXIJ38Xn1vlkwXFAYdA8zOc8q
9xQ0btdz3za8GdPAdMZSnS9/Gle8NB+eAotRuCdcDTeOzlYMs5ifeaim0fNrEo+L3a+2l8Z5M5FE
270XdRB9cu93tJq9x/RyTSG1mgUSvmljn5AAvjq1jXgbEvBcFng69w+HyzwzOFBDjn88vGd8tj+1
2Tab6Z0+/ivre0wD1QtUkRt9clBtFdUvJpvAsnp+OUByGctyq3o6l3aijzQdVts3hDnDY0f/Ga1A
t7ZQllEhkqqciUWgrsNeE3xxt60mzSm4S/vUuTpi/ymDDXoLfYhKdbFf1u03XHur65ekB2avEZM4
HXKjoAItr3UO9yWzD4TNjnXEmvLoXOkTq+0xh5Tecq69iBYxDkbMAvet+WdxNfUPpGb0eX24wwxs
wpSWMfAeM2OjYgG5orIg3s+o4PcptuQAXDrMREREFOnYGdDXeb/9Cc1z9PHQ36/pCNNYKa1nKlbO
bTirpHsXF/tdj7Ulq4UNq3I78uZFsPLgfPrEjbPTrK5kadwcE0gWpZ94zzO8AN4A744P5v+PNhNF
3ScDRDjqRHecidgZbX5bwbrn60d6/L95nYLS5d96rknHH3JAM1FbXrltKUTlt/vS7e85q95jjYbm
dfusVh3V0SGAM7F8SHWubfv8em9l0oUZgYaO4VZQTtCgmh8LT/l6Nw2ohDHlw93rIdE50v5O6Qfm
z8NDRUOt/YJ5yy1l2/7jt+/eaYQgUhcqXnJ72ScIx8DzuM70ws4R4ZCbYtcI2Tw8ZBy/Kk5h9hux
w9EeDFifvWPIAl2fdn759R4zVE+QbEdrJYQggYlFfGr9kYDRdkX5f66hDRR9+kkxAkBsQ1vHpb3I
+AlDS3sljuyYQvr3KqoZLHmP9I+jvF31uni93bvqlAga9+KP4e7fJMa9Y9xd4zdbRJ9euNdm95Nb
xXs6JfdQa+xbwyRsY+vFv2+vZ/bepP0Igx3X4IisoVadqM2gLjwVWQDqlDr4ljaX8NGDiijzQDXH
2d+QlIvK0n2X7lPzle8ApdFGdY8kmv3wo9h6HbBkyI5HBA160WvU0/xrb8zKAk0imUGmmDGBvuCq
vJUKGRSfs5LUrSWGVhA8TrRhw5SctH7Z2raN+N/LPr6HLQ4v5cmslUcOlbQ6KS+7oHX+FDAW38Wj
r7yiblSuHmx9AoDqnFci0QIIJiNDYB/k+rbfQSMm7BAyGLwZQUd58IZqYUfuuCYOiSJCQuZT2j8p
1S5OwTDeZ/cl1mMdjmsWtlREPEMhoby4i1tw+4zff8V7uDtyo9ZlpN0dxKWNadku+WZtfusT+3iB
+j5oHcI3/uc8bpHQVJEWYdJPoetCULaI6Z8q2oNwl/QbXy1LVyO5N9hb7AP+0/M9bj7x5eOenrNW
OTigTu0U6dNwv6/hTynWKKLmPL71w0PjyV20LBg1/Cyr8DHjHZSoyNlFC+Ul2E5v9NYOYVjeB9ej
f60do3Rx496WqsvKrVlmzL/tAyAKNtCWfb0PUJb9UdEPsEstFggm8zoERF4pUvUDTXXSc+2ofV5G
97QE9oUPR65OVnBk3BlzVMYvIsRcWlm9D5i+ODmt87g0BvdmoPj8TrpufebMJBu5duGIkg/RhmBI
etipp1LCr2+SzRcjfvbDrn+NtLnitxD7cj4d51OBYnUK+9X1zsjMdNqLQmdGK2AZoZNX+qxgolEj
xoRpDyWGx+x8CIteqBfjcwf5PdFjPZ6WfcNtDr6BKqJid1SW+OxYpcVp2f4wZ2a+uvFRm93ak8d7
pBnuukapY6oqNI+1S1Qvulfvgqaf4VRI252j6zXRn2l1nj4pZQ7hg4K8E7VUx1hzbg7XhXMrvOtx
WQKtF0XW3B314K+za9cznkxtBq++XR6d19U+PJzvxylRNQZBqfO1suh+PULbmlDf+Qzf+qD9tLtq
vEeBHXl8NMSB0XvDopy8GhTQwje7EktkjRNcsY/Xfw+U49eJbvgHxkZpbx1jtYSc9ro6HRdt9Lul
Gx5dy3te6egXVc5d9broxlaOhqTIhYliBBjboosWfp8M7vb3yR4d0Scl1Ac9Rsb2QhoiSGWpJjYG
KtLnnOsNwjAWOv79y99Vo2Fix/cHRXKHWq6dqzWFLCcYp8NM6cOxYc7/6DIvh8Ax+zdtjQ8OhKw9
CbTTlbEV0uzn0c1JdsrHyngxo233cgalTgzsihL5Uu255eFf/QoM/4Lo0VdxmNaheWpQ5SDpD2N+
zoCP0j6Y/65GdOuj8djy6h6rHNUG62n8Icn4xkmRBh4HEzpMVlfUmmofVUgWHMRlE1qxofl4C7Si
vflu7AcTwE/LgOTFQF7YmYhG6fJofUHDd++H++lYxorAfM9IEEiqGepuaQ5tJuolm/a1HTbO42I/
kdZHeKvlNAqeCilhAim2ZtO7Ou1L+B3UqnfouqqLdgnSHS1E7eiZ4A/A0BdsfCM41faxHOmhQRJ1
eqJHbm7K9+C1F1O+w2sAer65TuhqTSucaKzybXPaXl+rhzF4dmHR779ZKfK6XXLV721Rddy6E8kB
fUEAh9QDP5EqUIluJ+IgsjDDyroXTDr1B83H4TA8rU6lK4e5YmuwPbq3IOUkWnNacU4ZQl2q8D9H
/VhH1cjV0drElffjE/Nah79Hufk+5xXnPCe50PyHR3WitCda1D4P9+0JFP+WHIZxf50c92P0tO7n
1be1qbpuQT23OBeBvv/XEN9RBPg4Tx52bT4Jvv9P/hIaSkk0qrjNkKQwpS8KoaMgbkiwPYRPFOpH
KKuVCciOfeOuud6b/QQJhYrXhxkD1ebNR4IOEUPjd6LvrWdlfZisTY+qhUTVi+kOfHFiLGgL6y4D
MoCakCU6DAgil+QYZyqag38fk0BUjXlf1ivxxurU5iNhzLj503kpCbyvmMTqVAf9Oadbm/hFb7dt
Pke8rSrmDn9DEPzebvSOFWKq/J36QY5YAMCJzmdebNW+8bR+pln17AzkpXJ62mfGbgGOSCNxzHLB
QelSg6jfXfI9xqA8ZtFdruLHMyM/QxUqJt7yFzfDkJi2PYQkcqeEE4yiht49SBRdw2nbWi9IGvmw
NtLAjLHyiy+2bn3SFycomaRLPoffSDdqyAdxFUGb607JAW/6IqvwPuLRwr6/MU9IfcHRyi9U51eP
cso/QEIQFRzV7iPK0jBSWkGO7fptljhnPm+GT5AW3E3lFOB8h02B43sp7wwHspWGqwBvjESqO5ck
9eAcQnKEy4gE4eod0G3jNGNY3Ovjq9PAoJ0xOSPd0s7ujZosm7LH5uvjRDY4wi+3DjIw3YEYLc+Y
3/FKuSnm9Fg8cJkZQahjHVwv6sliUDj6esCHT0fzNE8oFDrpNqqJzj3Y530CJuIWu75s8wMcCJrY
dfybprq5sorcmgT7LKPF2rxAI591tX5a6hZ/0u13+5mvJ9T8DJwub4MuCOh6dEYnROgvtzEpPooP
8mxeI86KGys5bs+4KKUvX6SS4ErJlrBQIKmRhBVrBkipuONZ1BL1EUljkU45/mshE/Iy6xWJEDS6
PpInEWwHunN9WSEey+ziXoG36lXlSWBJTr/NvoLYwMgAZ6rGkqu8EvDoPtqDzmO9Nf3axVixK2RI
gr6r83q5JpWXeKLseKAHw9UdbZIzcuQLZS7qQ3bPY6AMuURHu+C3t6bZaredsy9VEYt1DzoJeEBA
ZJJYtXRZ/CfA27jLllXcHy3R0MxuXzhzBAauevSord6LwpsKx7thgauGtFgRnLwOe8l+XNLXqxmZ
u2vWcfmZfqe61Qbz09zn+LaEE4CG29W5MH7amCVysfK8MXSQf2pipi1WlGA2i7RZdRxWbju+j1Sf
30y0INv51dCgMP1JD7iLRSezly3vPmAccPp8g6ZZR83Sd2+QQ9VeR4+EVaaavEmePp1G7ojJUSSZ
2psuiu1HgtWRJum4RvnbsJ752acqU03+atPt6Th3zAaxJ6fgtdhD9RCDDH1jZGcMScyKEzJoMafC
1RoQi0rs9HilCcGOTPI7Xw/xajiaVAn7/L42L1guZZ27xV9FjjY8zowsEVQkZFWxznhBLrICDU8D
jYA7F/Cp/MZ5ca3O25NvZ+8MODoUpOOm/B2qyLDv8owOe8aweYzsMwVujNzBgCWyt6D1cp3qoO9y
ieqgvXlMjAzlqq77DboHT7FZStY3YNk25slXmHnh++RRWO8h3/aRyz/7n/Qd63AeubRiKY+O7pn/
lM9986lslj1Al89Ov0mogUfyYAfyNT68YWnynR25Jvnqd1oyJHcwiJ4HH02/xiSqn6K+j/fIJzjz
JXVNYa8M5MlrVM42ADAUXllCKs4SloatLAOMkJwMVF3DFlJrY23whr+C5BPb8D3kAx8TVvlBlvkF
zb3BZWlcWYC/Z8uj6rq8+U7W3rwNi5//rk0G7tm36sX6PEUtQ57kP2I65z1VlAKYVP2V4StQR928
9fcgvUYiGT8b0N6+/Xx7t4t7unmnvq3jVP5MVPbjIfmi5myQqlrvs3+pfAVBxKlB1MZWnYQPVwgm
DoE8LpZ2QOHZPHPve5c1VQS31qj/8h5d02hW6sPmcxWOpleo0kSDwhMo5ag5h6pbZ5jXF0ZwGZdm
/dl0z24bLEjMVV7FYP+NdBbcSyWGQxEzCuI+Sqj75PHZ1GV+2dPjem+ePGJupk12c0cBl27Fu/C1
5+K9W+4vFoq5pzuF6rR4eS8csXAgQSIDVtPLemJR43nD8z07wP3S75x2F6dj0Cv8QLI0r1Bnghs2
N2fGeZ1v+baU4sKFZNxPp5irJ/ijjN93H7ZK4fpPVYaqJqeEAeCNGDayC6uzw+EubUjlQWHvKDe/
tQ8vxRTQL78htdIy91og2kXakLkJYaA0/PxUOqpdZtzTvQv5gKNhbeelZjMNojIvdvtylk+ViaYG
herX9RDgUiDrNor37bBq28cCObUWQlSvr3887zqwj56YiCseWFCF/vIoy5BPqv7VlKyX8Rt2iWEZ
6vCNYfzRO51IUW/F7vgcHm/2uvrDq4nLWgIgFI3dWyZNSwah+GeuCj7n1dcB9ouecO3xVJnd5w8u
5T+SzmtJVW0Lw09ElUq+JQcxp/bG0rYFxEAQUJ9+f3PtWrXP2cG2FSZzjvGPPxCaY7OxMSR/PL0z
DFqMQ+yqsevnOPXUFFwaf7E7E1RAKIUHFskvvIE/IZIE2n2OmUcAXSPVgM6SL6kt2ae39RrnkR7J
GXUMHPGAxlVALq1Dv4y26VJnEUm1Fx1r9+TMhLKmPkPTipYc93iHOQpGjJX/UBzT2JhMkp9xykeE
YjAHyAf9hHL3AxsSdeZ9y2zGhFaJkyRzI6trpkCkaenCM2KYwj4yE3qw7QOmii1ruNVYGXY/SD9K
Pozd4t6S87cMYS+9/Z4OYEKouZ+yST9jxgx4PAwEOen8dHcjfxAJdTFxomDWGV7N9rv5EfLMFDoL
jheCfvceOnGmMbNGg1zduEHDqbFnmFLTpoWNe5XtQndQa39meplgg3953ABl7+ivHeMzVVO3vnk6
vCW8hyFNveoQQCr1JcmTofbQpnEyWJm5vmYg1LlmNRUSuIdTytbUiJ7sy/YBs3aU4sdvTwoF0gvs
hq3GMgoUdcPgy6AKO2og2PeJ3TV6+jpQcunk7tWpYN3ZK9LlKIgK+zblUW4/AnNrKNc5D91DOR7i
6h6Uy2a9AG3L91R5oO5zkk5wMLYzPZFqv5TdQVKUPiXDUcHuzUlR6bXCNF3mLPNUheb0MCCR6k7k
WSc0hyY8f7cD+73NVGHfRCQfUV5744Krw8jZH6IiOFU4x8OWJI4coddJU3Cuda54zfKtpBOk/Jfp
gRZbKl/FOj0H9vV3aqJy7QS8fcyYHuXcZ8sb2Z1wR0pKfKZQRmLwQ1raL0lT/+J1OpP4BvLK+IRT
4ma0FrJ0QbFs3YHWrBSLoiwogCCQ73nVelUvq6Rd42LPCwt3qOGsu+pTu11k9h0P/uOdrEC8Ca1P
wsiNh8fOmOAcEK/ByqMVa4kl2QxodneQ9/oSz2ynf7hJMQyI+clcTHhWU3Vc2SsBlfPeOSW9F3Ih
vNUHrfp7S1eANG1biaCsmjOEKtXJ0gRf9aZxscMXNLLq5r1ZNgynbo8zUWvPOW61EcL5LRqpoVcQ
AgLCDO7Megf1YNzUBncVLsNdi5rt+f6MCDzlgYeoVv/BkFhWyA04vde3RX5Of7CHfXaUP7DL7CXP
GeMPp2YjoIKjETEk+3qLASg1/DrcjsMZ4xGbo1eIsVE+UYMwlhKjPWEldF8yvdVniJT+wH9qnwZh
jTyC0K63myt/qoqVvmd8PHz9RSOD3/jlHo5+P79bzgCVNtv6Z+ELrfRoTLemDvNVX4Oi/V7xvZnh
+UuVs3nE5pEV7dRIsYaUiI6KW8S43vxsc/vXZInjmZz3Ec72jDfyWc6YpvTr16y8QoV6Hdi50fov
7orzQTYGRHnAB9fVuRuUWwAOd/iIaA3dqnMLX678IuECrYfbN/hD+vHNhcF1tqu/vHVW3Ed+ZqF2
XmbwL/OInqv/w/v5lOL/5fIv0969UcbTCmJJJC3ItHgH0uGfqvoG/8I/YIjv7vfAP9qlRpOtgwTD
HsQqVzxEOmZom9YdmoKbIaVumeJ4TRzjdXwFZRkSQPRwQZmwc3aLp598pWhPwJJuiSjCzsshieye
R3SeemedDn4vRwpqr6G/74o1cXIhyMjAfjkmLYdIvBGEURTQuNHhQZ1bDy+trem+WFRWZnurdD4N
7wFZUTf2gedx9xh/PaHzHW32U3avyjk1ULGsz+bwGqO3UdyaD9uTNwTvZ7NLDRsTLr4CoQlUfSLm
0gQjt28/+27M3vFxVXjAd3uPrS30QZ62iHo+pKR19jzlA8xUGvFjU51h4wc6UT5hjkhWnd26352m
xYc5oZvkJBI9IDIYR77OcZmJb7t7ex8VoYD6S2qGIBcJvtrArjYP9itts+cyjghhBFSDC4SV1ntK
HPy/3EbqQxxdrJT8wd6OsQ71l2+Sp/EnhsaGdpHD5STMBZyNtu+pFFxzGR+OEObgw7AniLno63cn
/943GoLTFpVSV2PR+bSq45Ooz8cZwj5unW9HpFE8Fx3dg6eBpPLPLAKhME4/WJdX+xMRQ7t8sW8W
wk0AQRNpmmyvd27NR/i/7Qmf5c+K/RFEkZvPbM1rIsE4lqf/aBeCsLE8zzeQ9bk5S2EI+BasG6KB
GVwDF8NqhNSlzuRwNNlIQdkvNz32oAx7UbGnlmCMyiuA8px3CkY8LTRUrmAN9VjK7Mpf3bquWncX
q46QA8Pa2jBbb3G8/Dr7GFJktu6ZU0FsgebvMvZHtV6Lm7GBRXG+7XScbccM/ji6rcH8JYRO5BLB
FMHikeF+yKsuI/B6yFu5xy9Al7Bkdn4VbchrAaPjYcMtlsFFBFIOFaXEDJmeA6RG8kH9MBT6wUfj
KHyqtFO/FPAE01mH6SydiK+ta0cpISMNosSTx1NhBaG4p70x5Gjjkfok3/CEY1NBAWGLpwsXd2be
LTXkBjo/QpR0cVuN7Ny0R3xnsqxUYfnw4fh1C15eZ057WKqZI6d+TcaFK5kgoJxcSkZHEEraKVu9
sBx4HJD22hUGYYAJckIOlHaUQbucvZpbg0s53tTOYOC2JmvfGugWCC6TFYOJeW1HDDwjGlUHQq3m
kCzHhmXaOb7h4+1nDD+3m9sd6pU9lKaTNjmTx/chtlCznzfnW3KAO6gYFBnpOtWnnvsy0iOoH7Ni
+wwGPudrYmJyLh4h3Xr/OoN95+11T6/cYTF94/W0P71mw5FFcBSErsP8zZe92xzfPctwvcqRAiJC
7e3vacBsF2iKJEKQ6OnXyh7W6r7//A0Dif6UgevQHvGSP7MBd/aLP4lxOtZrD2/VLR8/35HVgJhw
pGf2ISpD1Wt8HLHuaxrDoBI++s/kNn3Ho59XpGDKbswkV8Yc0B4G2RIXhtuMvE8weTpeHspTGlXR
M2KibQG7o9XhndOgCB45Tpmqd11dzwqbU0FeKy4pc7IC2Z05uMm5Oin4Spw+VKrWY6mDxkbSBAnB
I9YQPlZ2HTZWNyvZwhrr7htCOOBmHrfbG2759J7ivx02zIinXJiyXJ3u9PTfW6x+XfHBbnzwq9ed
tBnHSdCsibUTm5T7dUjWmGmR0B+mR7m1O6KtbzvFJ2H0cvDNqcQfjMUj9q0AthXJ7j18yoDG5vr3
PEmOts2nGXsU7MMraN8AmIL68WlfykTl2QI9so1T7ujwt0VN/o9omIU9rBey8zht2okRPZzr6hWa
p+tU68kySv3cN0IDQCmp1nzo5TBo7KEzOLKn7huL+8M2Tp5kWI9HrsHFLtyR+CJWt1Vm9YnQRfcR
52M87itnBHWPeFr3xTY/G8CkLKhrITmM1TmMz7CMM8IzDrM8GaZW5tSx5DKd5GmV3AW6zgPVsrnQ
J+RWbcXlNk+r+9/Ve8dy0M1ehM2+d9Lvi8strr1M0tLjXP9AijAsVk7yDVpS/ezKljgRNDt3u6AO
vr7p3v3ccJnt3A6OgRA9eQWPU7nVKQjpnGhkFkwR3Tq4+9nyFaiubh+cjlEXsFxSB4+YZJsZV2nd
sQwRGPhq0iBc+lq/g/CNBQnKWyvPceC3GXPPDYvahlq88ErIwqebc/VEzMd3NdUuGIEAEIRQafUU
lJs1vElP75lgIycZAc3VJl0kqicdrLy0vSqRY6x1R9ShFBCZ8xIHb/z55/aDbSUn/7V2KCyUiIja
tycNnerSkTB+pXlFzRZxeLB+nggpqfJmT5dhSoCCWJgnzWmmWpiQ22siGHkHMF2Sg22xu2PcIBRD
aK4yjg4xZgyiiU2DbxWhy+6MeDhmS//3ZjARL3YEdwxLVOhn5MmjrqzZxqM1HC3a0jmU73nMCzgk
5ixFLPWQNaZeAyeJ4TUCfutI5RUijoigDv4TzTlZlDvoNy/iE+CjA9cVCXqMmEJHPHra7xGWds4o
swnNHd3dfHLD/Ixo9cMkdX6E4kGw538mzIuBJYaRgVSWG7Tt3GwiRyMIIYCxArEwrB/TF97bAe+9
23EJxR7Z27vdnudQ2OXqFjUALSgOqkhr0GxgZhPjBLyJ+ZdQNmEi8gmplJcvfw1G5FNaC/dxWvEB
rD4kqP+8YJIknsfzSPDWCm+ABJNZ8fuv5lrCW+WVURNifAjVlqOPo7wjFRGwh9MW/pXNQcn7qEI/
JGjVwH3+KBnQSAsRJrdw4HeehhA00kgOfU/x9J6OEvruySbevL0YBxv8a2oMUAa+xmhiDa2K9dZG
75kDv+hMqYDCpnJfnrwUxN9N5W5GaMkwtU+5x1JgBt/phkKVP+IcxTtm6JisxzjhwpEci1hP6I0A
HqZCTZM6wx8gUHc4kzxpLKzxGexBqoTg2PCXIHwJkicHvoxm0T5CFihZK7hVMNoXi+3Gty4gheE5
NL+UjLZFXurDhyTki8KNFYVtG3i3fbmccU5FEGC41Kb8InAD+FLiF9becKmi4n66n/mA0SG8dBxV
wztzZ1K+CXIkHtX9QDtKG49jje2hODI56WO8G+tOxKsPSId6x2jHafk/3yCdf2T7vu5fi7xfD/sl
nk2juNvJwjfoap+xLZcCQudDBAX2hsdH/sFnCs7a0z0PZ3DEYKu/vDaqaq70jioJTqg2z9gVOUNw
uw3vx38lHxAIiMKxHoPULQdR58i7EqdbBYuV0vnONhA02PEfXOblEhmPSqYJkwlfBrZm/cC3neMe
PZwJoSImZeglYNli2UD0B7RUwSK++qh1CeOkGOPZumLTcQlY0QdWPVtR4NLHOW/c/iZcc671eX4W
BGCTdc4qh4PlXKi2guVkIlwyeHTfvkZaMHxBXvPheYOZxS6INltExjB3E3psyP1iWVBTwvtea4Dr
BkkQH6dzDd7kdSk3w+jO/p98vGyCP6y9VRNtSU6M1XqyjzMmZpH3ceMx/WePhVc0G29b5z5Wpoyp
MIAcLTXuuQe351dkQGUTBRKl6tP9MWyr+UWgVR2zGtDz/OdJFizTEUKryKBOV4epyJRiLizNn6vh
pT4qu8P0Oc6O6t0nnCxLMy7vcQIsTqJU8XONB84R+ZGx/TKiKDx8FWBiHp74P0qzVDj64P/xd/37
BGbYBulSgzP206Ng6QMsaHBgwyEGreoJRtkE+iHPpiDYPxEF2mL4YHjy5ljbPPtA9OKJuC8Doh2e
9siwblGNPaAzBEJ3FYoAJplPJwPrUjBeYOxSgJicxayESoA0Byas3eIavCf3s+uWxyr1f5hJ5GfA
5z6UN72Ycw0hUQZMnLSvILvQI/B0atX29Ry/r47KHf4RFrEm8hedAGs/Vz1zKmpHeiAYhXAZbj+w
DxOztSW6mfr3LY+vM907AMYvBxRkaKCnuSWPtS9Isf2gmlesBgomM5XaKcl7gjwYpIEhTq9HKP8i
pX2C/fr1r86E4kayQxYixUaW8IB1aecnimbqH1SUWPyM/HQidkN1piwqjONmcgmoJlQOLcGSq2z9
QvmCfd75BmmTLuMB3AoRWahpB3NtfVinmVdcjLWy/84kzHCgL0CvgsjpEe/yXbIBbqttG2frIU3k
rAJ94QEY4r5846XL/73Q2HMAArFMYdwMaZWOhKk8CiLMqqSx6RAccZuPYtUYc3kZOkPqLEXcLTbJ
nxMkHjm4G3MoQniGMIeFrX42Z+rQu2GahQnGCgU/yDFoDljJhyRf8q6dObxWb9Jmjr3mZiF6ATc4
BWdSAerIbVF3CKtXBFsONA5MKvDkYzh8kjj6tJk0+zD63YvhrHRh+oJSYS0yiuu33S4HHWpwlOdz
5oHaIzng4o01+ytkIvi4+eU1GTDZ66Km/kEAOfyDLCU4YPgEg3W6xIowvRxnwWMQaDuXoeraBr9/
zNdRM5sw+8rhVcLNzBbaL3TQwvAJL3yi7kR0jMXgfaV40SFmnn6d9NcV0bj312SkRhK64Hs4+P68
YAGNaNWubgHSxrHUEp3IZPRDsu0H7rsaDRS/5r9+nbKAAOShMzJGR00OFWTKD7hPwPDhV3FurEra
YOgehyo2mj99wG1AGvJJDmAwn8esYSOrQpPSqVt3xsnAO/jb+sWiW8neIxQL9OEWx3JcAxAMrSuu
jLL/IsKJlAseGXZqmhIWCfHwxjzLotvHP2CLgFkohPOa6NJfWrVDPc4zu48aoGpz22YEX4/sL6lT
v9+z3kf11bnpY+zEoad/4dGpjNEe5boxVjey2rq5NFwO8KA47L7PRK+CknxjoG4GUKTdQs/NJbdH
/T5tcf9eqnX0bYNXASibYbdPa/75AFjScrwyZ8QpB0btSUTrHIxx/fmj0QMxwoWbXkmavl+uAZ2M
ypNPOKV1wYUbL2JjGOGHsPl6LP0OLs3kII07E43hi0YbqAiK+EAhGH6mJBzC2eT9w5MZX5N+tNa7
IOuDEfmtNFtTvtu9cqHKqsw8Oiko4MNebkA6ahuRo/rq/cEtKL3TkHHvF2OE1oYc9WIOlQHfQ/X1
n6dCi2TdVchhcfvK57E7jII5cwf4TYTTad2+UPzuCv5R+sp1ji5CW2AdGcA0zB1i9so12uV3AvPB
VzdRpyGm9XHu/Tr3diIPWQn7yvCoAe5PbMiCFybvJf4b9F88otW0apKRGXYLbQu7m4ru+zd4MZzv
/sBpIZu+WodpTQ7xEwUG4uqAScjq9UskD9brah2m9KiQNFQXfA2QYfScEGRdDSOsyJ8Qx/hXz29w
kzFyjxXK1aoZM64a7fURsmsSrUHKDILhjJCUKbOtwBZU8wAV1NanneLqb69RuekWJhoZeTAQUlWf
x6tLo3/jpAMIQJ88e88YLGp6V3WSq2HNYA5jcG1CncjHBJgf1o5xKc85Z+j5c/wMpq3g1dvSaWgR
XQrNDpRxSh7Okw6QBQ9f4A+f+857gT++X3H/ATIHEpDrZVjQMQT1tFt+EJ5bzy9V5EMZv1UaUsYB
ULno3NArFpE6fR0iA0En6MslNRxicfNbMIAj8/GwOwGEFDOft3B6177WuWOP7+ZFO/u8x3eVkR6b
v35+SBZrfyMXzHUqDBswhtB+myFoV/oal0xA7xvd6mk74eu11pNUDCPJW0/sITDvD/CexYb8z/UA
Fs9jn741Ag5IIMTQQyEacX5dg7Ew/Eu3w2U21tm7hs57N3otPmJUDEjrQ5EH3uSLjAhhMq22Bp7U
/OrodYp949CXvZCr18hxBf9Fsr+SzTglgwF7WoXS6bs63XJn/x45RcekmuFkzyq2saPIi+hRB6M5
5/L9ursr3khmtI1bwd3Rh86tw7G0ouugMkAdExjxY6O9cYuLJCreV/Qmc3X9NiY3wtFrnObslAjr
p0tyHzFxktvCkF8qhadjPsbYizUI3CVRzV1BAWbGaQ2HWy29+3fzzkKzOLet+2BzuVjtL82uIjtb
arT2VTkET6fP6RuWEKcp6/g75W+uvSMnN92qUM9JUPx8yX1bBACv0mgw8op3+C0DTbNX/AMCmBXt
d2oV66sQWtjQD0ey+73Hum5zQaKOmhJcv+FSEyNUblAY4FDHQDpB+6I2iNCHSvIq3Y/i6K+JLtBO
2XoMXflrKUteWvVxjQkrvuUAu18vT2M0/czTFVDtcj5+fYPnePQ7kXunk0jVYGYP2bTjmPoshau3
LZfra++mSmAqDn8jEOX28wuW10qcpNsUiQtJJILWbwXvPGoPOFmXi+a7vb68G03a5nYLJV8DtUR+
y7W5yxSyoApporcemfNs+oUtxzpkuyLOeFCfi1YgG8NnWDM1HdqduZJ0awhZ7hEMEYg8nZZqCDFC
Zo+m6nys3paP54XZ/tdcDgcJy6/9eLcNhse/pAwy6iF1RAtv8HewU8QXRYEnGzaHpMIbRYurKpEO
sxEiLqNcKX08atyXSwDjpKICtGf9ziyiYWarID6mAEBGpLEWSNeRJOqRVELLJKC6a+wqySB/wh1/
0FLZsHZzLBLD4sBpK/ufvVJZYlhh6oRsWDctMnmkzfeYOx+ydeglUtyw+gvv846g1Vqx6597NOSV
zqo7h3L8TIB2VNO6yWF2umF3UhwYe2CQsZWJPzQ27dXpFae/xjr37eo2vUBsRssxpc8xPZeiJWAv
qG9uCSgMWkqAbY7nvN1QgBs2J2ty8EbhF0XIIxgMPZWRM/fANwp39aysF9jttnli1NoijVi/5zON
Iehwztjriz19jUTgIu+HpQiTbEG2qxVdhT6XFBGGrNcejiapHvC/bxoPWCONNG0VG/e2FGhUkNbR
QHyuP9pgkRKymAEJU/d7UQqJJyNIondQbIjMdi3nwErgZHw159quTdNOoYvKU7mx/C9iw83r8u6O
rDE8InCSb8bDfDu8Rh0GOVQd1x183lYUz8FnplF4z1KIculP1nDW5zNJ8cvcY1sv/pBCdDyRfxo4
obx8EyXX22Ro1whEng64mLofXa92dUjo5mSxnPzm9/lbp/xUBnIM7nadNHR9BCYAWYSPE7wzJPpQ
lph2kxtb7ctTeUuGh/hheA2xu6vtG+NC8MIJLBulnGrFOJ8dmMF3uZu3fmlO3vQJdoEHMWsM4fVU
T2pg/aGjrBoUfynkygEcFtAvTWL8zlRQicwRTRkkDTlQn9GoC7m1h/Adr0QWN4j2I+xo55SkOoAJ
1kA5itPQtBEJIjFenBTqrEcfwW+VCaIcrUYws83oVf5W1ED96EJoqOGDCXJxuS3KWV3kyaJKSvi9
UNmi1L0un1T8OnD2ATocfrvoLbp4TPCD8jswQpWbP4PWPATD+86Q9Dfepwnyzv+WcXvwD9VU3nw3
Jd6J8J4NyLE2lV/bwaCBXET4dt5G0scVO+P4DlBNtde4g2nRRJhd8vgaOx4QvZ5pd0+6I8hiO7TZ
g9gG4fK0X2pEK1vcFgwitEDKGL68/vqX5VTBR/cIuzmAFLaeSUUqz+LWftcumcXwOzguKbmJdLmP
mBrDb4PJ5L79CKInBFdkkqjIn9smil87TqXdJl7Wf4eFIJHSSvLY2RBCZvseS9ve3XW7RIV/gTdE
p4dUS9xgmGaYdEOM50gbzg+EQzcBIOCnCDMO01VJz27pu442fbFaPZbsQspMI5wVBVdvh7xZw/nq
fPRJBcH2Q8OOuM1JXuPbCMmlx8zq/hobN8eEbGt3EpGt7NrSrFhC8L1QpjJMCy5rpu4DLHC+P5RV
ujDGAkIfQ3NiKLnbUWw53c97hhA2k+hGh7PvY3wY2DcJJtjEwMFXcoyRi/BFyHMRTheqT6lh6KKO
KXdS5VAPloekps0JzXLOxJhqN5OSYeMqX1zkxjQfnVdMiKUBq7tRUEROCeKPMlNdYXO/fP0Z8WfM
zaTfuk0oGvqb19chW031nBqMaGCEjrzKs29/UjOd3/7IfrZJ/gA+e/8osl97ZpBeBrpNgw3qiGFz
7ZrrXPJGGh4joKk2PHRaovgT1oajZU4W2PUGnxwCIxc56cFjNnTmT/mYo6SEs7d8bLBlqsKD7Da7
MWLA+8erER7RnZQQoHFgtbnMeO2ScRUrDBShXJwfyH5EoDUWzm+RF4UOtBwLs+qgnyLPBHeW0BME
sRySdICXBo2lVkZ3LUFjh8/M20b9wJySY9cdQdYWyvV1CQJVTBHmPQpY0rC7ieRe058qp+fnr8AL
H96Tc30H1yzs1pjvDkpgyMbYV0hkvv6rXOhZUO8xHtXUtX69XOVdhqj554smxLhTy5Ee5MGPxLAd
M0S0iDLEI3OqmxNO3oHhG3qYv+OBeVSACdgZBtH1wqUSzL3xdUOGq3v/cQ/TeiuyjDvbd3EzfDq2
droFrjQfFy3KBWVn8IVGEJCdrTHtyfe8pJi5yrblP3urYtyAivyBFx0eI9lXpKpHdNvjLyZi2F7k
M1feKANOiQC6RD/lN1jP3RZaA/4GaByZJUIywuk+OXkh+5VHOFwCkoj+ro/lBy5M87tkd2kIwzgr
PaWJ8ykhVqwsnZ+djwLiSvDlongc20dQRn7EdJotO8fn83/oE0l4rHbHhq5fMCsAr4HLtwyWmA9O
Rjh0BChWkLERs7KusTJE2epjtcnbg7kvYV2jGbBfSCYh2eioTv90zftqnvllzw/LRzRg4AKbKAPq
+8KBum3Vw5KLo+i4SxNXX8F2tbXFMORZoxljLLAYbOGfz9mjwTSjcr/mBZ/x1WQfFWBqib3O53Q/
5Zk3mAwRFrywauERF03JTosgDBqbb+mc3stpubpjWc7++YsAfokp6dxc8aG/mD/2VrxLvPps7hi6
8pMjP0agrLnxfZPEowVLnsEK1w0iNqzXberFOCGPnYQBLHbxHNzkbcFcivi10XOLJ4EDjeO1hUIN
1wPoxEq3I3q1xPkumUKPeILpEazJPWP+hsPW0WbwYyQZvQ/Qfe+QOJfCHpLgKyIfQ4IzfvwOlwYi
ToDGBlQkhnF4VbG6BWgazJVEOJcrV6ZjuovWUrIYOqK4pL9JyInAFLe3X33QnhA2F/6Lsa9UkCd0
qtl81mgoL5AL+VmSLBt7ySYaHU44ExvWkox5DLJnQUm0tBle7FTH6u/2h51JDGah2hX+/HEx4Bmk
sezJlXihtMR2AT/AKWMgABzeNpwHo1NGqCuCUsSx2ZwG/EIM9cF9s73GVeaNFpzRP+cn9ndESDDq
BxMCRewhjuCRdBJzroCpDg5hmNxRDhc2GkW+HLceC5offFUjm+3+nGFDhZcFsLuf7Q1k/1Ype2hL
9MK9Q35Dw5guLzCSFngkLYFIlnmFXxg+7bHOIlpgpeKf9R+cMRnKQJuft+4bCF3wJZfLSwsrA0dV
4Rot4kcfOR/nY3q1fYmQ8eCXoQY6wWzO+ocygdX9z1/jjEZscWPlkMEhTmiUovSk7+6fyyrGU6Wf
g9rZZghiH+D9caBq8Y3FNQFRYmR04lMuAatRLk8OsNdhhoY4Y0ME+ScBBeZ4Y4aGjAHl6bRweDRD
iI7SRtwDTDRBuy/XeWt6mMads3XFnG/Jguf3XIzFXHgFDITHO07g4gZSyvIWhC8yFMH7ImUYKOyH
AbEv/J/whcc3FB4VhbUwRijnjNEgwSGGiSCdkfvi2Mg/haqlJwUAs1YxIQQWNUMx/NJxhMf3hSjI
f0eGpGMhA4eV1zDVik2NiaaKMB8YvviMsTyWHp7u3I2Vyc9lf8LykUtkhlz4PZrPwk/N+ej0nJoi
/TYDm7886QBcMAWlxob0rPEN+DCoIpUTehDthGIqYRB1WzPoZMhV2+pKG00xP7m2CZiTgSrNendk
08x1xSEznToADTkmxSzuf+l1y+t63gAjQ+XAwS/zUOUBWRl2MVjT8rJ3GzViPkv/x+9lqI87pJCg
oJHnXvBHjP9Z+bnz2aL+fa0RiCmMbIt0zDN2N1i2DAkBe5z58B19e4JTGHoh7qLvd4LX1TlTg2L2
OcDfpbbWhcoTqa70zZorEiEqgaYDwwqYmYkmedpLfhL2DQu1I1sGuJv1JcHT5harVIA8QVaqrof1
8WBYA5jvkWraPZ/XwskynZ5Z8xir/fs2FxpjPsN0Lv9kmC0I6hIA+ZJW6c23Wuo9BpveF0Eiw1o1
0OjIphHD4R64PxCmfkqAyqF1BweeiNfchFq+ZPqBko7GDUdKeijBiMJCHQMMkZjdI8JTUR1At089
srPRbjDhEtdPpFtz/RdLsfOxXhGfOjchzx9Jdrkn11LwpYivg4P9OV1EUh7F8VqIPnAXhKtZtiRw
ACUhdbhGo8pF1ATqBmTBmA7vZajXZEHBM3tGzEFzWN81j1mRNPqqofLVXBxn5puHitGcK69wNNE5
Vp8vqB491y1oVf/SxGc5pC7NZvieLT5g+ldB9LkmN/GaSEAMkdjNhC+o6lB9ig3e3Qz2yJhkphJn
TngxKxZDffnByxj0uwbMktxjo81coc5mc/3EPVYiOUZ2LPT15nmAMLCpnvjHEGg1d/CeDiI29GA9
sWkvfhD7uAED2+B8ANuENC5+bwvALI3B575DCI+s48dj/HzNDPd5wARNHmCJx3OndmG/5dFnIxEi
YwYf+ACq9Ol82LmqzlJnJDaqOj2rsyHwruKrYRWD4ItvQE7sawg1AEgTb84D55JfmT9ymGv/dhjM
QpmYAL4sMUmAHcaIguuDoJ0bRDf4gncRjgIy5QZlKKOcM76xfFTBTKDQ0rQMOEDxWhPq5zm+t/8o
YkAD/Jh/Oz4ItpnkP0cMnQ6Qbmw28bmKRPbJNSUFYSbsJpOAlEUC6Ysariei0gdvSFrSlxqM4nDr
zoCmMNMc2jaCvosqsXmyJnkWhtDwRVpA7QvUsTldmFVQJ3GBHqzUG3/NJYfGBF9exJW2sKqxHJYG
ZA7cKhkMVpy/qDF55MpRiN7uEMrH2/doooDtF4iCHt34SlKkvX7ZS6aE9vy2FnvWazIv2CcCY4vG
H2gNAoeZBXlrrYeyn6nMiHVogsw9hBaUCT2O/oSafxY1Js7uYB8/46ybv4jOMKrlYLhmcoin+7a1
NjW2tLaKXiD5xwnscdUdYe9MyNRhJmynDBXW3XAmRmdOeeCwBminv6T56LDgbbgIKTsC89GUU/mp
huX+WfywPQDBlnuMB1R099okGw7slKkHHH/Duc8QNSYMXoEPCHvi4CCEtFk2Q0vp0A55FUI1YCro
0fetghxnzNxU+jB4LSMtfuyrCmzfiHmvjoIjn3LM4ATyIXA3yU96+PDtZiAEmw1wKNrcMbuK6dOK
4x5EIiDyQ8wKb2tjof7wVQrDY7cbTciO4hqAWEOgGITF5LZCIQ8vgI09dTp87s9kJU9eoeELU6gi
yo/YwMyNOUm3GZzDuwvJhdS/5+Z+zBf3RTPpzpUGv/STI0pnf3S78AFNI0diYoHYMH2pGKrjhbur
Gqt8udcXVgP4G5DsTN8M1x9Mv6/sFAMfKG4YIO90xS0kN0f1I9uPOrweElibLHrrdVIn2UlbGeMB
FJjWKzhajoAtxrJFfQ0lLPpG/BdFNHobnUtwiGlaYFCjuXtsMOuMr6dhDYyjInsn78O5nrKtaX/O
JhgsiiUkPzBPhPw79UFXHv9wwGx680qUoqRjp8HzWBxlmmmIUlQ/jrYoYekG+A5N28udz6zBlW30
+Im/H9IO2FEU2XeXy3VDybRqLsoX62R9qpBQJTvldBh0sUkkJ4R3yPasbAh+RdJe3R7vYb7xOkW1
/Aciz9m2zPfhQHEWyuy3heu1gbs23Ur7x0aelxt9XjmagL/Qu1tfGEYFDLjc/32GeFAELXX4bQFO
69KYhVAGp7DZnHQPcJm6Qi7AV3tb1RqMN8QJfpBGMO9Q8DMkMjZ/CwKlrRzBCFKJxw9mPHL0fbmP
mez1tEWkEMMvhv8M2xvezpmjhdPiYOvOY+jB6pVfPEGjCTVjonawhv45jVUQl0kqHaPlmDHYYPRH
kLLTw8IiK2hnbE4NZGaifi+C9JyFUJ7SE25R4gxqMIyBqkVZzuk7sOaUidRUEpsPxw2ZMj4+TTeH
USZAxO9j/Kjmgt8NIrsCRrGNzZR8cwCS/f6woUWxS8V+zPZeM19BR+dZTsKZbvut113IyzDw7SOn
cfY5/5lIboEauVgHJ+zAkj2WLKArIo85lITTiqFTbn0SqLnLnSP466dkT46voKVxIEE6g8m0S6Zd
6CX/EopigISzSEW67WnNqJAdCtTLmSDquNgIgpBRRLDyGMkKcc9o/uDYXj1PZ85JamPxP5RB4rjF
bxEXjSVn8yNh/5fGxtea00D3qUVSBAckBcQ25jfBq/mPpDNbUhSLougXEQEiIK/MzvP4QmimCcgs
g+DX96I6qrvmShW4955h73XqK++GTOuXKB95TfnHdzCxPCZLMI/D/D3lPZSr5UVCe4aziWnp81/4
DkSZdJRPzLAfBoHTaWajcJLPHjMANSucPChSd4gxuMxxhPVobB9C9CKidRgoTtGW3sk0tHym2wPi
qeeC2TNJlhPVal6rf50FShQPthfF68YeP164IIcvfjnokRRvQemiaazNPJ2fYroKBhUxdVcmS58c
eg5Qms09+LtQAqPNVJ1u3NB2E89RuU87w5gO6LHds30weq5cUs0nTaUaB+pBMMWPSceHi3ltoQM4
yZyCpLWjncCmkhiq9RO5TIU+C6aw2039TUCdv1pWnXH48jUmL2wh6vTtPfvfL0IJ+9U4tbGYDMUP
PCaWZurmjgYzUmOU1sthkMtUoZQ7PBnJ4XZLbTaW/UFrnQPtg9grjRtyaCIzI8HwRZvR5frq68nH
AmzFU0BJjjInZi/z5Fy46NXuJmEZ8tFi9TMa3XRaafdab0Y8GJ/tSf4F6oryhPCauGaOXbl60JVm
SJY8OL4489wDRThuCsVmPplo7DqPqP+cL0P6PV3B++3omeSm9lp3ksnOQO/UN6fTpFlJZ3ZjRNb8
U/oOge2ssyvaRIiFLHGwe6BrHKwmU8rKq5tk5bODLKGvpuBnD9JRfAk4thCgcjsqdpfhmz68ILPQ
3pvsl8lvE5cb799osC4dvsKa9WlwFzXjiR6bvjR3Usl4T6inh4V3e9BhpGuL2NQ6hQuPUolknsQV
Mko2IBTQ7ACb24Q1/wjBS9HmN5rtmgf3wlgtAXSzsXxoc+xpbDwC79CnlmSwWA8O2E1KTQZd2MD+
4TERjARth1f75o5KBa8texOVH6rn11in3nqpXQaMMAranoUb8hPxti29LXQsq8IISpAxtxr7tvRn
60O6nR40PBEeim+yEiuxxOMj/DCNhOMDqCXGT64Avr7WGhx9h3JJLX31oi7RGJglOxdWZHSZoX4Z
AsQtHslf7RdV0OuJjId0EbQHyeDfL8p7OsRsF0ROhE1Eo9kzhIdighEzazZ7c5jP8scIKCIKBUUZ
A0LVH/tzoU20EJ37kRSHxNSiqD77a84RiljwDw4u7cBcrerKueuzI0QFhzmA/NaMTpYPtReSKZYI
cjdySYf40fulOjcZTLI8m6hpB6iDgoMMWz1ZGSFlEJt7s5IIP18uFs9iCKl/f/3M+iWiKyUbUe+f
MMVWWiDS/TfzpbJkvLBQtVt7UM1Rs6byuII6SqSGIWNA1xIz/VJsYWWxHoZ5zGI/laMFeuF/hpIX
1BMjejBHUGTFKWsOMislJE+4xpU3JwnYUd5FCQZnkq4LA1Cxl1BPFDp3+1tRwKqAkNh/+jBRzOdU
KgbFFGR62hP//qqbRw66OiemKrNhh04JRv1iT5zZHP4JXMnBsRJlaCyJbuH3UmWZKQcguwsmj2Ez
5muR9jSIVffhjdAbv3HdHfb5ms6Gna0GSjTv4u+vfLDLf5gc0C71zsWVt94Xy61uScxrYNLb4Er2
/oYxFj3VHY4QtJf/n6Ov5z9pL6WRIQUlReH5KLZ8zcQdhmY1uUWoD2WZl+vM6/UIZXmY8Dh7G+ai
ghFMeopgcJ+uod0i76wTC5lnv/n8nK8vhJkDcOaaT40zyRHRrmL+ROaZUQAMN54+J9PUpfu0o5Dq
/XD20vtjE7W5NMcCYCcJOIcB07zUYcrknskzKagSMJ08xEsScH1IKCGNfCkNEKxTSwzo/AG4y/AL
gsSgcPQe+Fj46P+xTe7S/X6klgMPEhYqLu6aI/P6R3NhZFMDMEio+R6PT7O+N4cJFS8sjFx0cArB
RT8BTeAIpD4DKovOmhEWO0odNFEowwxpLfPF1XaDlBGNGwI8VLINbiifHAaWAJn6h/fVnFVKW/g+
hplxo7PK50HcRuFFeVmc6SpcDIIfJs9I8w+FET4+0utoT1GpZy4Dl6OMzdG8W4kEDChDKMWEW4AV
R0rtDLkIhmJUu2x4iDYjh0YvXcE3tw2RsCHS4erP8rWfT3b5mS4AEoBkFa4mayrlAeSmxhuvpL02
hUd0qxiI8toyF4LLm5MsUxT+TJETVL9IlYBjs4VzSfLNZz2aB5fa7EBo91NtFm+Kndga+UGbvXf9
NGpNYFutWcjAzVC4CycdgdzVd3zJsONpuXlpYJF01/8RnexrxqEt/tCBnjRmcq///LW2JbbX8PsT
WxBPc4Ks8bSq+/avoAJLq9EJ6WlXxB4I2ajbsXXD5Gcjx1Zbb75oO9hJNAM/T4iR2shgptRW8VA5
FiP3S9bEmckWrXrx22uJCBk3oFpVTS/M7ds5wxlq3SrA54w5dRA1XbMz7Vh+NqHLgUQkmEoPDseo
dzWOKxgIlEvyWSKZCriRTU3f7oHr1eid1gz/Oq9+aKu8tj5X/CkoeVlRuF3YLkJULjpu1Uv7HRJA
oNHzdD0BEX8uWK819/fdIVNknQNfHfBBaD8fijQPRjZPCrW8/hGs2SEUSARIe7cq4+wqQClj1E4L
ZB/s9TJkUcSA6kzbKB9SPx4MXM1W97KRohBdipy+D+w8C3xgzRy//lymr+yEC31Bp4LYyQuPlPko
75H+yldSFr4KIAG6NF9HZAQAWvYBmdKtWhrC9Y6jxz/7uLjode3BRRGApA+CUt5j9kMgWfcr9eW1
GeQmt8/mJJYhxXAURZ0tof7I8L2aHVJXkl9evHS7zm1K961sRvT5J86XJMmfBzUi+1oAfUGIHPZO
MVoo+ze2ZLxpmMC9GH2HQcfyw7EHgLqkZ2uTlmHVoHNbksXaxSUNHQDBud3yOfBxTBFe0h6Jdx0p
7B0vK+t4Rx/ekBwkSpR48e2CEHtzM3CA0fxA/4bZI/U+u8hrvmZ1CjfypUTiTuZ7Fy4Kb+BQEpHm
uom0obJerVnee81q6SSGVgr4NDIGFC1+vYW/pXNTT7up+BSXEnuOOHvvO7abSxK52TWBy/C1pdR8
byan/l7eq1MZezL+h8DKFhJ4U3rdLc6Mhj5Lj2VwLew1+GW6gQrze4lRrP+9daP+QVCHw2tVPUYB
u4Iwb3+EfbjBt6qiBXlbGILXCZ3wP3U7+ljBSt2m98QfuAL5vZVNLk+60jERNWNDecgctJsWqGtn
8c6izALzsfBxnK2EfTrMq/Bv+hrvHsnx4I+h4ciHGTLj9+L1i0f1N3NSt6KEagfRYqROCaoI1Sl1
uL4XnpUVggcUGu1Zmmtev8IfzI1JT5R7OIs/5gMdha0fKuqgCcVGuz0NZGTErHbjAUMbrarZaIuw
ruH+jkBtjF0VyHTwqK+4qMdWMfcJ6am+Ycgj3QLrgBCC8pjbvY3sFBzkLeKsaT1Xry8yAadZtYvR
LF2N6Gbb2r7G/LJj/RlrgGNuPqsYGQjDjIpp3TkhycUCMobStKyScFMZAkVIq5nRZ+PfBcMCapoN
ouBOPyHFlsF53ej2FrPy0OEwtBk4iJuL7Tf+Vy9kZwOsOLR4V5WKbZJAY54pmwoVxAp/Dhn3m+yA
XWgVI33EYv1sWw8MN6cUerzeyU/dpb4Q8sQP9veZeMafCe9JpXLYHgnSyrUElshNp6h2akIp9GJv
R7/5KGM0aKooBJtlxfDU/fcv+I0vnDQjzBWN8/oLQ4cZWTt5Uw7WHYVCeWlh+KUXQFh/QCgn0Ezn
Hl+KP/whOG0RRKG3HuIji/xdvqJPntGzS/EuxnZ94/MmM9l8rWQFJxYOzqMwVccU3GDF5a4YuIWh
U6+D+/s1OSty8DwarXMgAAvBP39BF+w7KDiSRZChoTvE4T6o0Fq7xF/hl5buxpv3Vn3AYP649wyc
DUCr40L6E3g4Rwca2TRqs2KD5IoH3JW3SDwADnZYBdThCY1lSING0Dvy1p8m8yewxxXWzY5n9hzb
n1OErrSYGM3xs3pTOVrJTkK1pLXKVWk+o+lrlTMq7KPYHJPqRZvRI4BIhbAdKjSq3Y5MbwDoZjiO
dE77a4lxDJlBbOsflLhHIWd4e1sNBKaSIJIH1nrNOaeX9DSpihao2nZcTIHbSsz8WYDktPp5uU4H
EiD/7+Ep5dYXh+APLY4Gt39njsU9RCCoTUwugp+lYXifmBHlfYxPNJapsyZeNUJqTR70ZO7Vy/79
0Igg4AA6+P0iFrTECcJdMzwFC0DnDHVN8bVxHyG52MLv72iXzzVrQoA8sdE4E2OCNXofXxxQBYNa
k1lM54IJMML0RfCkkWpoIzLFf+rzIXTNJZsuqTRhaoX72esbddcjMXTbpzYe6FyH0hGuBL3kN4ue
IgDFUZ5Nn9aQcorop41cn5gcp3NuyInxQgaNiB6O2V3kmNdw9AAJuhc28tOQ1Lijaz9eBhN7FPxS
UxuzWqO5DDkS1Q5vonHSZZXtgqPEoBFO0Pl7nazbliqhGQB769wW6fcH224dOvUM5hJ5tO8oy3Qa
b9KfMdQLEcK8NG1wjVCS5eUtzpspMnWP2m1vvk6aq8/0U2zBz3ziAfN847VCugKqcHYdSjVoyOil
bCk18Aza75NCl4KVUk4nl2ZB5Zf0e1tURghir3Y5kpyC4RJDrOHfSfeWmAw+0y82h9FlWF7B+gjQ
+jbMroocjnTiBULZlEEvpMBjZp9iwYBIpc+iw5ss7WWDKUTetOWKjDbUtJFTtcvoIseY27pLfAbI
Jz8pv95ZshTWI3pb2Tb6GTuaK/NNmYWeAAkO+iqBdLVg59sJK30ns9AfPht/x8aiT6M1U32E7RFM
nqHMCldEc5IzI+vD3ICEqOl/oAUMAG0z7KVXDumriJTKJjZ2a7tc6GhjCSfsJgBWQykBWNaGoJwm
JKuEuj2Lp8ssFBxS4kmnzpbd6hqhxOReOB96kYjwx2xXkQ3xG+JajtxWn7II3iwU/uMu4CWGLzNP
l+p0bMnbV+bmnE603PlcQy4ouhKl9iPpK07DYXxdcEHM4ahoNxzR2r+WLUeENZl/DsqsNaNFeiGu
tZvpwPTnPcKgv3d/3xksabPGfIzAbjlCOoixjRvIGdLMOEh/OcIhpXgjD65k/CMtxyDW6l0YGDEg
scqR/VXNdGNhWSezyl8LKeX3adjsxvl6lK+13pYUBy8LY6rr7zoCIEtUhLSnd9AB61+o1pYkLtFG
xdA0EuMrwXK2UXKlI/q8dqvOIwBovv0lc9S8gL48/ewFl0Emc0N2lEH4soZPJR7kztBJymiwn5mp
Wj2ifedqM4iCrnL7OPfJqvEI8JmhycFzVUn9V0SLhJWIO/816oluemjAVv5ZiDttSvOJPhX7xEJg
i6PTdaweqh2cikHYwC7BHr3ASzQ43YDZiJyLO2jFXKZgzVQf3ITltRhAdER7rYHQJvhNp+x4QGbJ
LrDaZfe4NXTcJ6d+Cv0PtQNuKRoJBZd7Js1IPZCaiY4Y0SEjzqY/a6WHFl/oyOJqve7i5c12N0EG
b2q483HqIHoZhKGSYox/xpdi1Z0kSkShuUjuYM2i0BLQEVLy/eGw0ZeMncMAWLFXY9XGVLyIpgjm
+HUwMqKDuuYCTaMtEi1XsQsyKciD0/7w3rGPy3Z3bHckZNt8CvNy1jzCGcyr2QeT4aq+l9OPU1rx
skN1wzC2we+E1Iha1TzZZSiO7tkqZ1vR0ObrZupK3hNGODHXyJL/ZDt34nWPDph9kkoqQRF0ZdqR
V5l5Irn5rdd+b+UPon1SdH+H3wmfGuWnuJpTPGpfbuxbY3S7+TBVl9zVenMPcMK91iTjZwnr92vG
5SyePo5ihmRaL/ovYzSITNiiP589J7jVz5Nd8eRVJ7toiGDZRFF9NNXe57qmi4bclANm8iiGcCp2
yFMPXLNseDkUetXj46Eeqx7Vg5y7c9GPDKmMZH7w/FG9Qr330DYSTlJt8E5RTaPLSRpCkpBqRvAX
YtYkA8a/BQ0wRQM0gJLmonEFK8RhYS3oquyFbEGLAskFFj/KSy1JDwIz3yzn0SNZMI0T/C85K1UB
6A5LmYG1F98tDtlGZYsduAJ2cMdPSBEaxwJslb8admNm1YdiI6CzI5BHdXXoT6JqVCsKrF8zjRAe
bqKv3XVzILrFivphqlAlq9HFQ/E80UfhSyaJEyZOGw3UnZe8qASbV5TfsBa89yUgOHkDzDNzxXHC
AwW4DQwa/737ltPqtS/IwUkqNBcJbJs4DRvUz6t2w4n7VT2MXHwNfi+RrJCMxKdDMEA/qJsJqCPf
ms1la8kAqm5RcWU1h/iTvG7ynjfaFrsi2oOuHk4e5D+zYM92KWwGA86ypJqEaCg1Zp9z5CD6ZBrb
XLi+b/zd0UqP7FG3o2CHfEEVTZWnj+EfukWayJOXjqczHYn0XH4xnAIiZW1RfVTklcoTXRbdkAgL
VsGcD1KmbYUkhZicPf4fhth/OWhsJVtxhbs/7THEq64yVyBRDLNY/roMIv6yqQgXw80ZlUe2tGpq
bQD2kmXObINmAulnqNgxLkxFH9EoS8p5SgdXZdaTdTfENSK1BUJ5dcFArNzpo0NyIS+toTtTDQpA
3yHuVYJjyrQuYPoO4pB345XMBNJIkA9lNiWBzx/p2A0K3PO4TVMqz2OnbsnpcOCMMEd5bT2bFwu1
N0cvrxRded1eyMdiuJnpLIHvG1lfq/N73HJel5o4G8yPS7dslr6dyVJ7e1ic0myukVaNnQBlGtox
lEDpoyoJsgkfXUlbIKqjcCZKw5RpJowIoK6BVCtetY8AFNY4h2GCh6Q4T1X2WIhs9qjfZQtbXI3B
UeNrTDXhVn29ML92zPmcSxOXdrC+bsutaGYLcuVM3KjtXczno1FgyZHx3gyYDRhyOSNaDZZFcaTO
049XOFUSRyYc341+4yUthklrF2hYCDXoKM79joq7CAREMtchbtFnNQIYb3Re81kGdFvddcOkFYRV
5F0i4ZATl44Ibeszlb5WtoYinqTLNxAdkiY6GP+cixGA73hBcry2VLduzAskDOFtv6KFpMGnrWYv
xcSYGXO/QzBIjaXmHkkf1QUcr9prUzyD/QxhVIrUEXEcUWrNol3LH4/iOdIsVICjCP38LCqswSkb
u29tk7ardF/2i/cLr9q2rFflA/2EkJBjvYbB4AKcNTM6ka9r+qwdcIP+3+s3Xo0/2OjG7PiHlEds
o8tPZw7dKpbcatyiCEOxRtEcAToZqy44H3WurZ25A2mqc5Q1D0IBXrTmaSOu+qOnn8SLibjs8vU8
Hc3k4E59ZUwzfvRMxSWPXevPGrln6Iat/egcSG7db5poOrSrmIA68t5Eqz8ht9+hBISNLZhQeM8u
49eQKvvUaMig6+gkpHfhi1FjlQg7BT02RQEqV/pOGjx39Ae68jYgLiUwUAsFh3FHB94RH6zlFzLs
2DZhG82sr7aQ3zcOImWaJsshyyiAOQO/HbvhePPpdhJVOxWVW7pLkJ6kizfwMJ4dlzYah97LBlMY
DIpEBHeQd7+o4ed1NGuBz4Hx8NCdtYmbJQNhOc+2cbhAYizq20TZe83r+o4Y3bSIW1qbuYyNFBjf
x9XBQYqWjmD/KdBesl/krIFJRRe9MtotwhPGV2/J2LaTcwMKtrTBrH8TO3rPYqrc+iXbhboJdk/U
pwEexq8dtO7nvZyIq67dle3Fz25iiEEfaeiajxYuUUOvAYl/Bu+ctGzv8GktbNdEkEqwRrZWVpY/
MAaaTf3e+AQ/EWc9ItvxFqn9AMy9d9KtShY6GZ82iM6RoJSjAVVbZo7ekTeaJUtzTz2w2iM+exH1
7TOkid+nr3i874x+krbGneEDdt/6HKQwab92qUMCw51g6k8g0mFwHp+bTT5QhltAi/n089jT2OK6
ND6jZbXx6qixaQLbf0wQzbgU3kWHMtOpvannHOwjrT7Ys58lQQq2yQayCRFLhH4VOPOu3CPy1phi
3/0hxVJjs1uW+EhTL6GBB5w1XH0lBE90EU6C6H0AbafEbxMXF2Lr28n7IbuSOqdOQnqyQuHu93Px
oCWn4D3DeAuAONCNnGM2CulNTm40ufTPcqK4xe17w27neQxk6uUh9w+uhbSsO2vsrwN1Jyd7jWKZ
TCtkHB8/yG+IRt+mjoHMGxeoOXfffD6WFyRhxGQ4qDLB1m8vdKG9gy+wY/KcNXHYbmkEoYofwhqk
uIWNom02Kd1cucnY0DBA4WvHWw2u9U3NS3EDK7lRrS22XYHHh6GaPA5FYpvUc0Y0QuAMBcDVQ0tc
5BvA+rRG3mNS/H2C4pn+zrWxzuTeV4TBZN5v9MrgNEiUYH2oxmDDBEGkHRmaukyYK7QDRxRjrhiM
SYVObC3tgkVrnoeB6/HIYikRKSjUo5jLChjD5Eka5hTFTFvrjLfLyELGc6FQCxyx/9GR6H28OHL+
laQZfPXxvPIR08FCBNc21l/AlR4+8JpT8r0EHr/HloH/C80wmq6h6MbOzOCAP37bw+jmvYH9s80n
mwB6BPpq6N1QCQas/h6FNURAhroDhRP+SOdhvIOzpzzQ39NN7ht37tcXGklFYGx/qdfad6WjkWeJ
VvAyBvzAHVG5ajdjc4Ywldo/R00HQWXiHMvBOQXpoF0F+ORH05zpGYOS7K6RxO8Q5PyGmlNuChoX
ZKFEjw5DB26h8YcSNhrYSETXA9AG7AAZqEaKTeb5S5DDlYHb0bG9CFMEjHFE/eb8wrWDrxpLKWbP
rf/UDpYGoO3QclCsXpDbuT2xRWfzk2wrBsK/GtPvF1mx82sYJ8w7ZrSW2b9wwPPgDUPamG4Wz0bN
mJEGvxnkGNEoc0/lOBYz7y145ddC88sOBEJXYTiKuA2lZ0wtskYXwh9r20m8lV8uvYpgzeBbCvno
XL5MXzf11tMDz/chztJUyXc5VZmeSC2b2GPYKvmOLuzAi/iwA96lz7XXt6W6zEBAgJQcRmOwXcvx
nKkzIdXryA6uOArBwNWmCqaNkTJVvxCJXRr5bWb/pMm84jf64VwVM7ANUwmSYW350forOdIv7z5m
TXbVrHpNZUg74HU2ercnhGqaXYMz+0Np6B0vvm+r+qt1mKsUlzVWLHRBIHYOJg1YluwO/jYbs5ng
2UE9DJXDk8HCVOa4+WO9cuYkTOApFpjjxXSp9fRAbBX9ReiN5eO7n5XNaphYVN3y8ZRYV/XnDaLt
91o+CGSaVGvH069mtzzLsrj9vCiiubvUbbFIWMHRzWiPRS4RKE8qPyBWm7qkqytKkDuSmrFx2PEp
bmidpodBo+DQ5FKpSJs7TPRfNjcQdQifhtBYg1ebHyk63ILby2pQBMEChjMXKlN2r5HdhJ6suB8O
CDNs5pgPQfVl/pWwjaJashznzi5GTRMTqPnmD0K49CIk7ub8OjFE681Xw3RU0UuhbPFRfhkjMz6x
I6MThyqeE4pQ9Waj/KniYTvWM/cbLsnoIoTQVrWouvmwmI12VlpFb/6858bUUZy1s9sFL2b0zHq4
1XMSxwXE153Rzp/PsTWMmL/vIXQi7YZANFmn9GRTT7VGmyeVgWj9LMhpwSJyWhGGo5+judUvWK4e
HWQnNQmjijNHo/BkSMXxOcqdGqsOgfqxrNdcV38zFUrXt55NN5ObzSC1eetOPkaQ89B9szOSyjxQ
W97Kqgt9rd0riEYdyaqQyMgoTvSRLYzv2CdhssWyQ0AKxGD+4sYIYzoozTOeEapGs8MX44QLhTYH
phfNdIq2qFlsHeEi9qlhTjhpEOvGhgiEkmgm5vcOhZulftDcxBMbkYvtc1/iA4TaXluM63XTLlXB
iI/8axgO6P1eNg/FZGzxD8LfD5GGVcss/MUTaWVrKLbesT1iET9vfsrgp4eIBXLSaC4IRCnAn7kx
S8Ri1fHgbyYb36LHylSPwn66H22x020VN3dRrWBh0gbzviuSatl82xphljHSwdt9gYDgqFlkRLbo
jBb5+KewKT1pjKNzN6ng/iiEwybu7CdyK7RQhuIdDrAh1ruRZguoHd+R0xn1ebfDoZk//Q2JATWP
7YHazSG1K1PsTB7kfVfa+Q3IczSrSHdeLqMxgQ5ySTHbzjtkCNwYLgJ1bftb2Dn1lnmv2d/JNSYt
kb1GMJ41kBYrYa2jPAV9y0egWHaOKVn7Y7t0IzRZ8/WHH7n8oTOo1FClTZopK7WwGwFFmTBhyZvw
gnAKcjIyq8hqloFuN8e0cA7rgrrwrQtXNMuP5Y1VeMBkN8C2C5TGUEyW3DpmiJBfMk1jQ6unhMZh
VCgHjg+YmCnlceq2J7111usbA5J4wNFOBgjxzHi0vLXVFFg1ZXoEZ/Z30dwR/b6nXX/WsW0NeEZR
djMSd3CIsoWq+X4bxlzRPdNUl3yitAUm3LVWFVM9JcsiD6eezPhD+61MGf938OPTAbkr7UYeaEFi
jAhbJbPwnMN0AA60Z7zfVNSvu4Pa2rsd5trAOEyuHUIfU9F4cCe5I9jjDz/zpbkeb3n/uYVWjLup
Eql3mzizOtWmOzKxRozIMb5wks2XPlUal8BLddGMMYSWwcYw/BE1oIy3vH/cuAsyb7S61uXS0MC1
lDXgCPMbvkhGGBCj0R5ht08VR2UcPN1UkQsnZrwQYI85Kr+XJTJf1vjELE6w4cy7iNd5fAo+y+9w
9HA2BOgMhMl1Ijnvr8Um3RNhkY8jyX1058/zXYNgoOsqHkc6tkOLVc8UDGIN3aWY09XsmabTz7KQ
BWHpkOKKVUQtM2oegCnfB5FZtISc2yZn3+U5rXBt4JsdWWE1/YhAY3cVOCFWmS0t2t+Upgqhe4r2
FBaG12mzkpSHsBz/ybGl2cQ6EILFiGgxYKoVJ4wVRN6ko3pB3mR+Dx/cNkwhsL+UWuFtTSumM1ET
XQbnkJ3ij70GjhGXaeyfw2j3yTgn3QlcMaaR0olUcDmvRNl54bf5uvnXTRNOv0XCwi0YtMeENMmo
YEgWHsx3dMy96+RushZxAr2c6ogwDxQreGx2MF1Zhuvu/PVQOLPTcvR8mHWToYZg4MYPDew6dHN5
FtPrSk1Yl20GnTfbFL+dbH0X5UqZ0+svZyrPBhkGJdI1RSBFcaU5+Hs2Vm1kj+E87aOt/FAAs9PA
bHRmK9gvSvmyVcPmgXUEuBA5XSsI1Giuo+zciVaOSPSsAEJ3ctyPvlOsK91WVHzLFLWMiojhS895
dBJoWTKLY0+tDpbzTnzicgYP5UZnCn6qZsU7WDtZ6Paov4MNuux3a77Y10WLtSgmrsw50C+1ig9K
wG3Vv2NmAIimyHFMvkojvF2HnSNNZpQ0RhRpVPA5y75bypBZR+CX4rX+8LWNnG5flRtARGzXGrOM
qHgOUoVsMtNwS1L2sLOrpD6L1qUuqaX4G3AaONyRz3Dw+Btt1VzxWn82oTxFQPndpZdPxNCY32Q+
oZhXVmu9WsFRT4YgTDIh7PsbHTCfNyEHt7+MkhuOxxejtc48iuhYPxjU7GTP7fYpONNlYDzH0qfG
R+PhowFQbXVL9D151QRsDG9Wa9ZbQTcrKYlwGH9YmZOrmDltjxd5qkNcgQUWawxzRe4QApdP9hh2
x2O77m8tXBcaIsnnnrBuqKULlG6ZisFGRX43Ouk36Raxx84Lj645AwoQ5PbwTDbdLKNVNLZlOqE0
mL8MvqPBOXAZFNQoFNLos9auuB5IrqLdgTQojHTJ3h7dUlfEr6rAHZ8TfcihQxueEtYr9+BTxCwg
TmeEnq9N0FjPWuLgGo3mEhXDBWviXdqpah7axyNdghxJl25ED7lZfT5L2PEaMVS8kh5DcMBLbfnO
GToCsevjDQB/DIWJ1ORlHIb/w8Jigh5wlEngcWcII/uc8xK5k3pAbZXzXIN22Ahu4vWDE39MdYwl
M8zqxBHKknRRrb1Vk5FyyPoCgkKnWDKBlDFhU5Ip4Vo8gWAJ10pZp/RFlHMSArLZ01PsGP4KNoHp
RmiXGUch79HJwemaIZxDUvc+kkVTq6BDx6i8lGkS4Apcd4TqJkKtp16SL3MBut6e6MaocbW/b2dV
slW2MPlt82yq3flND4h7uyLVbLo9kXJoGleSRVvLnjmVyO/Mpx0TOwElxxjevG6ph7ZxcvncoBeC
iIfe+wFOqmMIF79qvWg0h6ZlRFC4mJ2nuGm7lhZxZxG+wm1bhCVo6wLJiEPo9cmdMVq0K3VEirpU
Az+DCeUFyWVO6IR2PYXjhP77p1R/RgHjA9ifGBgsbRgnlECwU42Y4PZEKQKlfWAnw8NIX1h0Vthc
A3PRA4Y4JvMa9dNUoUkHwwGHb25rg4ShAWtPQ1ExhKe868ggedzc+OWOycfj6XeVwpDboU5CUkXw
83LoZ5OqSnhzUGuikZkBEUIJ6XvdXEdIxKUik0+nATJZqlpsO91aS9wR4ciHWu76K1xEjEEackZ0
oYPihdHclFWHtvmbROUcxysk6QTF0TOAU5EvGrowoJW40/W6zBcvYFoTmA0zufspXyulW4jU74Te
kmTgI1c583SFkhhCWvCb7a+Az0fQDpOQ/hS5kIYoS2hONdZZnkEpm73SqaosKvaq6K0x2GlaV7so
W+vRNDzltBu533K166sZqYPqz3LNS6TrQPmMWpiTZE3qGuQQU4m6iakilG6LTUYYl9koHcUFnd2d
jrmaPBUN7qY3VtwcmC1sZWNccRaGgRWQnZrAjDoqchAcTBPEBKfAN/J2oGUUtHnQLDiy2VuTNQpI
otsMzj/pZupCeaHB2rBVYIoB+4uWl4K7bH6uH1qoaIoZqocUgSZavyseee6QcchwkBAj45NBNAuM
UEAlZ6s0kj9m2XqEp1iewOhM6NDZrO/2IVEfknJrDBWHWBmT6VPkt9kxerdgdwHeBfAG3/k/PSRf
lJO1AulNOMquRGBcIeFjjhu9DZp1Vh7SykdZQDb0wocUDekk5VsQPWOLrbiAv9U4AVS7yfBmeUAQ
BsfP4twEXnqMlzyde5VsKz3yvLAJiZQEQidRIA25IeGwaHxRRwrT/hfMD/4EWlF/wukTuRKSA9FY
c3ktsGB2tBRsg+2YacjWl4VWWBzhMvg41aaA4aPYRb7pWyRHEQMGwxm5DFUVdOQ5QBZP9k0JgT1Z
K1ZqWETMnMwdxq3017Zwa3oaYEh5tIEXUfA/kxJv9RXprACiQRjeJpc4OoZODrXIyp+BzR7gUynA
gmXUe81jsMZkYnEMEyGH/4bMsCMroL8zhleofADCgBT14hBhSfyE2GWd7amwpEeu5uTKVU/2YMNJ
6jfCLj3yvlmtcHzsbtb/JH+FN/lNW6jnLH89sUXJEH9LDhjqIAgNmVtnhz0FaAMsmbIc778r/1ex
4SfR++e51HCQU4v/su84MJ/EigWHj9VjDaCMQEvG9zEGPxbPBdGuQqkFViPSK8VhX2KKF7+0X3cw
Uc0lvAuJBb2rLX86EOF3basOOCg923xpGdb38YjkMHObsa2Q5tGw7juCUVc4phMXzT8a3XdoolRC
aa7d2NzgXv5FE9+oRwdqsv1PIc00ZjdRheJvohQ4Ig8er+WBS1VaH0dkqTjIu9DKwN3V3Xzgciw4
H+5Ma7VHF+an7P3S488JMM/yajRVbhRkpoxkmcfLwEVcMcs3je7S7eeagDoao0mkg0J8P+iuWa5v
emVsIe//SDqzJUWxLQw/kREiDnDLPAmIKOqNoaYiKoKoiD59f7s6uuOc6qqsTJU9rPWvf9C20Tuo
k3bzTkl5wzEqui2hFUb9VQkDDPflFK6K9oCNzYyeo/eH7wp//Qs75+2iwF2AxiLonvSIK4eXg1+S
xvfrjOZpfQJcUV3yqzdD2Efz515NW1CfJ4QYpof8vfOi2mOJlP6iwexx6kVbu28+Z5jaEQHlDE90
ARcxv6TuAbF2GThfQ3wLna2tzIazPjRojkxHDSaT5ZWCLYaKUR/GCk5q2I7+qJv8L28SvvYMjeJ2
zYTtOuXen9aRAmEacXncBdfw4qId88fh3b5GA+pG5ksewcz3xWh9ngIoTAczBE6/A/hiTvrSSopK
lNlY5PaTH0lZP6u+JI+7OdxgGAFfrLV73oO1P7YwXeWXYKC5xTixXZd9O8+Uu7ctHWkuR7/VA07y
YdBYUF/Hm/ECF9pBbSNpu73XfCp/4+SyOM/e+8e+xNT2jiUmgyVGq3lExrjPtjg0QL6cdybu8PCu
eTgTO0uuIDpZKEyVa333tZ7WnQEN/KpiE0jQly8EuJufA45v7tDq2RQAwfPwQ9uA4fr8915wbucB
blwPTBLhLg+t8mrx1wfziTkKx2Q9ANpDir+bkL8ZMT6pAUhesz4o35miweQQhjFv+Pkwr+qZjIV1
vi7WRCj6DRkwR4gVULeZC0/Sa4Y1DqEkfNVIDHguG6EnoIfx748AXQP47De4zum5Zm9XoXJY9WFH
G+hrpj1QBxHzwEweuj+MqF5czK9E2zMZxk/iCDcNxgjTn99UsGpwH0eONLaKp9G7wZTTrvHZeUf1
Rny81R75M8D7HTt6SI9wlPwLkfWC2DqGJQLKLGMEJZlEEvLDOVP3LV8Bbyu+ewhWogkvqBIvfvOO
OipBLtItGw1UyShbDwh+RgqoDnEdj40YDwy4cPwgVJV8FLUNmwz/TnM7Ms/4r79caXqfNQtqzQw4
/IsPgtPkzqWXKKChPZ+Z4W32+Sv/GsoCzLxxPt3agNtMtd5xj6hyafpMyVCcI9TA5oSsehyQHfxe
IunYeBVQ3OoVjlX7ga035CpFfy0JDFQcqERUBmgkGAtrVGI/85T/jNG62oOHQ4rvbkne+HjivofW
5wsSh6hAkNgvSNnbde+PQcUWCY/D3GBEci/S3gFkvHrazBqPdBRdCVm3oPcXW5rCTQv/RHjNbUZ+
JAAEAWE4UDZGtyvxbAkB87DSwn1vJYyN2I4D1vojuLpQ8WOErr+kcIu0PaG0wA95x5roW1dYQ33r
lsBGNC/wdDWcbeLK76UNgm97sL8xoJuzHHg4n1LfYqCqGOoZmHAqkQKLJwjEVIywMNcgN+1l1qjX
+DBRlVWkBG+TKpLN9nQOG+6BZlfFz7iAU1qYuFmRthv3LZgNVoMvH1DWVX9fsbshYhajSQ3vc5p5
EGQDHtDoj3Wm01i7DYRo4A2N2mwYrfH4EtQi5CdP4+u+7DL7I/ETrWkvfBHwMRvyWRF2XoU5XqVg
zZA2JoY668Ct7S8ip0cAL8c8b2DMwsVtk+1qcnXEhXh1BACdykumVOEzxt9q8c2EAckTvxqmqKsz
df8dlotBcymdrn+DgNdiwEfD4ujzj8cxxDLzI3hUzRG9h/cJrilrBnIblB8XxOC+bJcE5jrVHq6T
PpoNVo2pjF3IZLSYsh2Ok5tNiV/A/4T89Wb4Vs67xRcOLUTa577BS1ehfmW8r196zpiaCu8Efo1x
AN3Ygr5riKia8y+D/Ik6mCF6MYLNgMCC0Dh2ABviXRu5hKMwE1vBMGTczFXULs+UilCKX84rUXMd
U4MhRKs/6gPyQBEOnT4v85zDNmLX2/xiu3qmMqgI1tofJEVcCbD0hWt9P2PatR4ZQpP0WN/7+KnA
0/w6PVj+kkvASLEbRefg4Qw5FPb9PX1hDSED2KU2aAK5U5h1XY4wzEY9tFIwdWaXzZiD12qmBDC/
poy7uhuOyZp6eiVPYifpTmUFnwVmnK8CtUxz5AEgYet93ItqvqavoTb0G2+ybMMXcUN/1ZnwBZO2
8pFi/gunEEYYxK9Gn8PF3Nf2Y92Zh3x2d8qgm3X6iBtpgT2sXq1UUwTL6zWkQxprD3plONafeuuX
R2rdSTJMG5MFlk52F+YQepHbNwI7bZE3wJxBCT6oo94GLVlWO50HVQpmMSaMFlushn2gqaaq9104
5djkJ9cFiYT0pE3W4IQDRTV3aVfiyn1aNNvEWvySh+z3KEMRzS2u/tXv5kB5/AbV+p5WABigQiyN
Ceb7SAgRJs3Q2a5+uak25+gcKXGTUUsXH72gfmToQWS16ldA5pJF/1ccW9YMcwSczLU6AhQEzwRp
KDavbEzb6v78p43tJV790kCzhsvboXe2n0kL/ZUnG5JWVeGBABmL6BBof0AZffGtbsL60vgcH4v3
onO32CtEVadXWHMLQo6KJSDyHGJqiTOSg9efcnr9gZ81a+H3uqV5Of4Y4GW9vVyTvYrFg6VmRDQl
stX3kC8h3hmfQNEU7+oXQP0XEDphcBBM4HQLfNqD0oZgeOqe4TXYzykdP6p2tpAifGRVPu6/Os2T
Krw6zZxSHkgaablaiiAq1CV4MAzMdn+LqtknfKUvfiRlIc4XFFqk1oLnfpH7/HsQ59VrDjhABQ/w
8JDInKJnyzFfAKP6B98CrqBq+elA1gQYEJA5tiRYbYDQpKFc3N9hu7m5A/0JocXj0cGHggfFPJAR
iUEIUQkgn3u0CwUjdacS7rzIjnH5mrdxf6egFeHaIovBuAXPh74F7OaIkZH9vNwGq9tio7hqks8w
nvYJp9Nuad9DNQvhk73w8EcpbOfpzzqvEUut+lCHre0Sb/tUomI2QRtLp45LCsw+nHiRj1e8g1fQ
m79QvzJVNW7zN3OiNZlLiv5YlskFO1wyl3CjAF5gDz2GIDza1it3wxmDa8i1nSEH6r4vngefNWmY
t4hv0aW3P5TAFih7p6M8B4xhPuB/iORix/njZZXchgiOJJ8OE2hSDYBv3rWYRgwJOZ/L2cvp7aoV
bsK12XFUL0Af3UfCjxuYV3/kP44ygWQIt5CUjVbE7sFO+GMoR4vyM95LTE+Y7wIhKqezrOGbFglM
srB4KQ3nTTwptJE1ChTOoOzCbzh3hydijo/N/HMcZQ9PPZukKy7RRz218WlidU6J8nJaeV/ckfVR
oNIHOP/MjA2yo/wuK2ZEm4kHNKsW4KAS0tDNczryf27rXhPGzNcbWYvlrBP9K0sr9y5RyWAC9ZTX
umdceOcwQ47V8TmtrZeLA/o9BQDz34u7ELKM/MK/tZ4UfGzGXgodqWrJD4/xAO1+PedtV63xoWV0
cpM5jAhHu1gliVxkctE7ulV4jof4AZ5ZK9DHTUKOPRUGu0JinI7GZQrCMF4/mfwnNw63DOIHo+Xr
l7mnhXmz2HO1NULZFpTK6pHA6aEY13OfQLBd/kRuX5KcgXh7/jaHOmSBsGem8IwAg8fxdfrLnvY7
JCByYD5tqkYdlMEmzS0DL6Ot+ofggTVXCwWouTC/HDHPkFl9Q9SNPP8SbEW1yWBLJ8iVw0x2tp1x
9UR6qtv6vURyYCmTM/KcMuRKrw7aISH/Oc/xjQAOAQIHeECPyhwQoOOVnedMCUiE4xDsaG3iy1o5
IQ4yv4jPtrGI+8qDatXHw8lX8afokQ/UX0jOVvi7tFmXyRmTj/u8ng9NDExcNcJOUaS03WLmlFNp
jwk1k1KRD9f6NyMXeDASQtmf/AxQ82paTOWwOlyy2364vk4Fv5qzrSGGrQoZLhBVszrzHiu7h283
bGprDE2cwDiI4K3/Y2gFtGqcY8I4z3HrqtAlSU3LyoWEeGTROhNsJIrZ3agSwoQvcwZynS85+D7o
+aIfq+bFqmYos4BC/56zESOal8PM78LqX/ank6y62k8ApQ9myM6XTrJzBlf7egsJbxki8cfVJQEw
VDhygKDmrAfSeJOP2Zv/GDHeo6s5goqqVV7hAYdcLNV6pe+dvHouAQ151gQcBH3K49OXM2CM46DO
hIfpn6oPFxg4j6O8c4dAXQ3WaVrdg0ZaF6bSOSxvECLQLXI14S+DTHBTMXcbmQhF3ZFTyl4ejuY3
t3Zf7jvsGlzBjT4l3RwmKR+w8OPME3oPLFAdpjS1RdqyEAzDTdFKgo6Z33wYzysAwSLlXDu/uXQu
qx/8sMP5cFXNfGw0awxm+ABL7owOOHPGMTri+IASyBUy5WJ4KzoccP++bnghdXDZemN8n6dnPJdt
iMTjTXWSDri77HLn4SlLDnHCihFC3qz+8Ru+YuigJBHbylQ+gPVjvl2GrYWCcOBB3EawChWd6mV5
xw4fCW1aY4kEgkCbo12iAde/B/8SJIOCyS69x7EXwgRyUejpuJ84XfoWxiwc6DmXLJge7FGYqWQ0
l3ZuysbdvbsDExrDaz483uY/f5JUNjDCL2gJKLzxHNmTF+p30DSG2kbvAAl+sOibQ3F1F+wxbin5
RQY2k52wjbA8dFunx41dzTDjJrlgxml8j6+769hXiXl421WC8bYBmgsEhJ+UTR15esWVDhhr4Sic
t+4rlo2cCg6ijqwLEPNuHJG06zS3Ru/YjweYRhGcSex7WNnMZ4wiALSncepN39aPs1ZDP2Bx+86e
awg8JqCaO/hQuaG8pvhjxW3XjYKp+zboX/dq6Q6LuKxg2MpO8XHAVwTzw0FqAgtU1C69/SSb7Bmp
5bNiw31AEQ+F5ED4MXMog8TAxfO4FYHQEVdmvWe/J685dIOSw+/qqbC0ObcEVM+sgXqQHMkK+IFm
7SCBOQBH//X2+NR3hkKLwuk4WEraUfaObC4L/siU4o5v8s80vFqwuUEYY4WIrS0qdwYuSEbgubHu
r/p5zlnZZRK1JkjBmxv6y5riDi42VETPzW2+XU9COZwsFJIjAkRTieRBM98oRj49tFj0aSR3V3xT
R/JLu4b3AGPdrEhO0crN+ESZlHbijV3+vryjkzovx9Zt/UMY9rMGEAWuNq7rFnxL4r9ylxMPezJQ
Aj7DJaMVoHgwZz6kShb+3DCWxqCexE7dON7ug7gwweaivkX2N2+sYWxP1ciuVdZSdh0bfWpfvd73
Eu4TxoVWL8xnH0a2s6s3jhGs0xpEDxvqC3q3iS70Xk/3tXyZA6r9D0q4e0L9Tte/GDiq1yxRrFJr
0W5yJ6bFVBzcP8yXY8LSOTmZbWmkjBNkKWJYmXGiV1a1c6rYQ240mceox7Kt6uNY/EWm/CMRN3q2
CiY5sj2xxwdhmCDj7fyxQLCTnnkzxke1gETxYHLnfVbVavj3Ex00fzL86fzRcEcIEC2GS9UISwij
/WBs9Dh9ruZ2mXcamweOHrcaAQUixVS48jCY8z428/IW5sbW6Lsqp9uPmqnSD8r8HOZ/IKXPGBjm
E1AcejB4OO7YCnuoZC8chFNpwRQkLzRuvwskckQ2tKsLugWtjWqLPj9j6Brns5FzWan+fZ7jcjYK
c3Pf1zGuoJwBLIMYpPBKIQNYDPrCx66/GLZBE92jy7zNSKyA29LM4cywAt2Xg5++UQ00JoLPYBxd
g0HagYCgY+YRgvLn2iREXUAxD73pPQwVfvrNmPhDFoUgShKrUlL3l95LtX77NoNSEnd9HRUjzQ/I
ZDPNrRzbBObzmvDOPjOTkMNiQV2PatQpptvgDGRJq7YNhrGaVItKENdFoUjhuBb3TDjU2yGXb8Ej
RhZoD3HtuO9aUiXUsDwW035cmzJ2IA/K1z8gHGsnkgsJHmNTKRZYCpOPeek+3c6sSKmDhseGRYGA
vw2Vw/Qldp3eJ9qe0YNdJx+IcC8Ppz481gfO4kOAuLV9odwEFeFfqXCJyqL9a+CJw2/wJBvjjDFD
vsN9yTibpIUvfvGv2rg0Vu9hvcmiIZC0DL53q8aKDm3+Hf+/zeBlFMdqsTX4oG/tUVn/46jBWGMi
zcXBUn7o05yY3LslgnbLxWV+mdMMGKoJbxH6hPOwa4tQhNyMUMbiFLa1KTNm9+jO9h8S5IsV/3iJ
hMTEjGvazQax4v4cBq+ManEw5+ZWZf2ayAaCavhoPTYKRiwmVxUp23GLxYKUng/ljB7qakuJPB1E
T+Oz6nXEu+jns64U2MqQJaQjBGJeddkTDWOQrOqj2Zte7Ql1Kcgm76KZ007LDqWOj5Hh3yQkaYEj
h4alb25L88N2L3Tso3LGgAmVlx6TAPn3CHAyuaOmxX+q05kZsEQEr4+OlFjcGyZdrBdx/A5cOWmy
cXxebVn/U5oYUmXpVNmLIdyg9wywH7IZLFdcDytKGAWdKk4atDRM+JUlKTsf8Tq/NvO6679veNkz
lMaLUbvFENHgx3HzIZMnVcOAj7U87ybJb/9yJoxQ4F6a2fAvnzKgMwl34e5BW8Q6JYWBO/Jt1T4T
L3AIFll494fR1vmst5PlhIrzwk9m7Dbj6tI+JJg/qS2fNlWsVjgfxPJMx3g4vHhyKugAaPRfMdMp
kL36Qi7fdVkt8czwbgYv/ILt3IgiGbKgwZx82uo/j1RFZvB8G/ED7jFqA6a2Ohxoynd6XVYJdyKD
BAf+p7oTRKs9h571xgyif8LlAW9AYoFigolXnyV1Bo8KLxXjtYfXwOcJTVgXm6XzOo/3iFoSLMZ8
XozBmspONCF06xQ7nHGY1p15W+gRuMZK/dBCV9xCPhvwaoh0086CvDmx9hRSKDPPBiZslB1iOQ0W
o6DgV1AzBCokzpUDHq8O2PdPV6IPpxfqFk38/P6aaQ2fvrj9GdWL543JHgIorrICJ/9x9HTbZRk3
mqSjaWbgwGwdnWeVgqvyjQkI4zFPPEmvdznejHwJbSmd+1W4H/JLvuINEHrx5WXLkhBb7+pV+piZ
q4WEGeYr6BY/kjYc2n8EcXEEGwDWx9d8UsjrnyXDbw7pzxKEgg/jx+agknNhyi+o+2qA3c3Iec3x
fwRn1CQaL9y8MGARV4L4ecyXuKEht+n5kWZNvCtBUREsSUyRXPHWudl5rLQXc/gMzG75+P1RJtFj
lnbJV1112M68jR//jxWQ1PMBnMDP8aTQFdh8jDvMmld03rKjL4itjE9Ca5SwbdDQUYnwI5XA1pA7
EEs6WTLxl+ybzwEDVjAOQAtAjzagXJxqsELxPsRmxAa8jwJN1Y/wqlNE4+QAw8l1E/tpxYrWnuxA
i6Xk7gS2an8Y/cF1kfn4x/OhdoBk0XPgQfaIsH++ggp6uLa5vqyy58Jtux2wXYWSd0OKKxujjAdF
GfKOCg+OX224qZr09GEsKMlnK33YLqp1O+Ylma2JVqPbwRZAMaMF6IiPrXaUksxuzAx+E5RpLX4P
eRPS/sIsCAIQrdiAQTVHldb8/lGfqfqxNpVYYcmx0l2L+Ycfudz+bnKkMGZYqed20JjCN9s8/5tg
cuw1RhDUSqjujkgDQPZp/tnCglOoTa+76ZRCkX3j9vjwO48zosFDBOK8w48yGP/zMDlmbsiYR6jK
XPGCeJEPdglcULZbKV5k2mUAkR9TUAEBvFgc4/XxQouBoFxv9wKhkAZ70L1psnVjCN+ZFrQkNfOu
QdHf/IIaJfQ4aLQT4uGv1ky9gRa+KfieVrtAaQHk3Uwx3kNshp4cPJ2pgUfJjFxp90h35LERZ1HB
B5w7CyYjTwqErydNmUnBMtB3MFkEZh6inbok5JVkJo3DxMzNtJfJWGYerzYL/JCNkRavaA/pXRls
1Vp2sA8uBRhMTCPBRM3+eeavshctiQvhtdVDcRjY3HawnEBjJOBUgtLX3VDfs9Wg37NDUplCiA1C
O1sPj6OBaX1AwXU6tWTsjjHm1I48zu4dThzgGY0Ce2PR2e35WDFA1ZJvFNOTkHIxx/jyeLxnx4l5
eFvvVdBXEftAiFP/3veg8esiGmF/jaHxx4SqQ84qtiUafoyyDqeKasK49GwF1zK4VwJZ2K5xgHmw
UoyCrvJutIKfTJ1iw3eAqyNAWPyBQAMF15xeZItn4iSDM0Kd+jM2+HYODFUbe5iHWJbMbiBXafxc
99/OuG8V26OoJ/WEU1lL2IboL3XeUuHBxYBrmA/DBgsK8R/3iAcAIwXm07lI5THZkAQ1D5xtelas
Ak0txzfcp74Ik4fzXelHqjaQ1je9ztgTeUkpOKT/PHv930rta/LWKorZnkkG/Ay2B6yPidnepiVM
+tYt9SNbCoQT6rt/vKKxt88/44g6P9DXF+dnXqdJ+rTTXOsIZDsz7rUvjywpsKLDqhP7TjfaWLCW
V1EES3rApb3f3NNHgucX/bMw6uS3Ca4XG/dH44Je6cIJ9MHwmuo+2iAen8pGy9GvjSj6RpRuUST7
sB+1tOUOzBnu5zOifuB1q3rpAOzDk5EdDvF0v2nSzV1wxGVrgxg3GGHTtJHeHkd4sJcIpYbKo0c5
SKv2CHlFij4qEiJMXBh5jBFHRm8Pw7lL1SySDNowNGMtHur6niaKRLeHGYGtaSpSFX2DaRpPwvwC
xhHaqOqbCFoPV4ekWVBirfufDIWTJXvlI7v5o5YkHnxp36LMYjQpXqFkgPs+8YSbDiglwXm1TSfO
1LDSfNTrpbZ67PDLkiLAZ7H0VeFW+u/tlclvCxihYvyAs1AU3WP+nF6JC23YM1cXVxg4NsSuGBOt
xujJhNOAdSsACZ0ejhjWi5iX3fQMpy983O1/r6fiJ2zuLxZvXVqtC+0f77OM4cyd9wPWzedJe+5W
2oYwwM6gqyte1gYLMQnLZgPlEnbGpCw+CUTf7LHeMlMxY0oF84pK7yhsm6k4yLmj7eZjuZztzuj1
vKHH65k4b1Pe2xPYpXhmFxME4A3tYjCxQxNlq+jADQYCCNhbpA7aS28T7zfWdguWOOoyIGYRUACy
aC6QJKqhAgF/rOVYkC+b2xxXpsmHMMElzDhBqfICRQjzjAxuTKevtyqOGsrbDrddhmowmyBbV7gm
h4gIyMdqrOpmgbLBKEKGo3qejGkQPwu9FpPhuHQ/kvHhnzAcoI2zTQDTLAvuMDE0/IfioXuQpzE6
VETNnHGeTVi0znfHKDQ4NKqhNgGELLhBsMr10hZFWR/HM+1F6JkI+6YdpkukPFKnuQucfiqZfo3d
5xqljveG1fEytxbNwkYNB/EDq196GEz4rGs8XvWjSfLCqC+TE75er9xr3Ikxnf7a19k2qLNJiIvQ
2IAlIYqwCbcf4D4djwuBr30AMuUb0fC/MYlCDei89shuLtmFyNR2+v1TsUz9R71mWEKp/AmvfV2g
qfErqqN81vDXZ++FpHHeVjaGOu4ogwi/Gceg8mP0Kn12OMwcqKAYA4W1+ykNKDw17K0U01t83GCP
Txg6p0jbhzuqmPFuuOCCQP8yvBqKYOchZrO/ok39UKuQaqcDLzMKkJGzFxYtBeXZk1kPDDetPzHp
1PhwaP4h+a1f+DViOol/XzKIL9kQDymaHJh62B6dsF8hEbWdI2Wbdg7NbsMAlcaT+LDh6nVSF9C4
gMmg5YAWp8wTOcz54LnLxXCkt+doAMxzYGolNKZDFFU9M0byQOlL9umhzO3v6vp0GJQbUgbnzpT0
OSGkkBuaULXvy8mmP8+JdofuSbM3h2d5CQcHAuSxTHmQJpYH8MXgvJKJaz1W5+wTv5nDggKbjdlf
jaPRprdUqLeP5It7oH+2agL7j0x5xuqeYEKDcznokpf/Sctr/EaXUdKjV3GbFKjtn8aEgg9aGZpp
YmXnMtUL84NocjyjvAGif+Ku+VoODufd42tdFOGvM7LJlrYmKp47LHXWLImmyNdHM2S0eGCiQDmc
Mdr76lemw+psa/1rwoDKXSkkSQZLFFXnGkK/dM8GKfTJ54HeVn1ZhXoWrFL46BWU1YshE7b6Fmz6
iupJaMFmFwlcl8ZaxTrCh8MpdwFrbxtDKsUlum7s77FQzF6pYWAPeYDAAR40znBmSx8zML9f+9fD
P7EApaMy+HooXSb7y8No5rQBDCuo01VdTM9q4qg1IHNlMBPYc+4MveEMbpdw3+s5mBS0B7maStEI
YI9lT7kQVSFzVpf54tbu3Dtz5J9VLrsDzn9no6MNSZA/0V8OVt9Nf/dzRYYt85F2XuP9n6ggra+Z
UEcsuIDqs4+sYbiUwVDuNj4N5BHgWA9iD+Htu8sx/3rgXMe4fHFeMUX5dEb715DSeeSiOZU7YkrX
ajAIh9PrcuD9AmXZMpKDlyx4qKMQEjBkJovDIXv5uGmlv4osZr+ju6816Ww1sjN8T88j+z5EusK/
W1QXiO44L8AXznue0W0PZZeMY9SCnCv4eCsfLZeRiFpsAiWYhMrfb5ziiSIJ/6F/x2EFKNIa0MTP
p/E5BMEADJXqDDJ2v7OH6zajLFKTxsl7mjwDI5rMIEL9PS3gYdx3FiXUGxoj1YL3S+NaMMjgfCu0
AS1xMGJqDv6OsC2U8S1DK8Sm2fOVEtw56qnWYnDOgcBpjl2Tc5HNt81YSubVUz7VBg9eoj4PrkOP
FbxgmIbbWRN+KW7/ILKeBidmy7hQkJJrktsebmAZDvWtt/kyUTGiH6o+jLboduiCjT3Me/ECGHKI
Km1zBaUEPrkw8fpOaSnR6XQa7m3NXBCWWQPIYo6kvGJVxbr+x192KJVhCTPnJwchdxmbCuS3/9D2
X/r6NeUVbbxydTiFG3f0xIO8xodURc3hvs0JxQEFxNks38HX/OyY5uppdaQK7+3rKK2QD9rnrdnQ
K2ZH5lpoAOhgKCVf4v6WeDmgOfxA6K72ZyOUheIfSu7g9xRyVvk77YMt/JJAW3en9cCSvXXWWzC4
eaxuWrirrEXHGYppISEQbynoT3ZDPBehUG51+9BbHtjLKCGQQR4vhtD80p2HY8RJOvu85cZBsE6H
d37HCWwV5mlu1P5FpUf5fMO8fchT5cgFuhtT40SPJFI1hqACPaZYBy75Nxf+HlNGTJUeUW66KYpL
he6FAmXiy9l+rE/rsznkoY7O5ub+sXP/jtkKoEiPe5GuDnwA0AycwOnjWLTG+v9/QEh0mMmTbp3z
SU9omkDnmTtDgdNrGK1eRfFb1VS6FFjv5RjfMqa4Z1BxeBWin+nj2RyACNksCd8Sw97NwF424O/m
Xz6fQTzB4ukk0r2WteGPGAO/jBysl0VMfcf7nI53P6OvdxzjySi3Kd3Ss8VeReo3BOcoqS5x5hJj
QiK3tOGSijuFXfC2U+xjWaC1gRakNEtnDxVBdxnJ00NNzEIfTeUpDvNU1AnwBZ8vvvtIsmnHfJ7Q
m+eAZ3bS+DHhsWXhN0ydMD0UaixrrxTgJjQK0UZk/G02bYqibT/c3f+Y6mCvKWtRL8OMl5wFYNQ5
1BPw7bt76/nvKvgOgXptDpEe5kzsIMaMgFtiLdZixNDTmWR/6F4z0YQfyyl9uE2zTdPwDUVDZQ/c
Vqi7UEfTYkOFgJGvJckBpXELVsQ0GFFtzpeDqpqDO3wUhi0EFkLLABuD4IO97h0iuv7CP74zHx3E
c4c1dBm77wRYQdVYfTQO+I5QlNPm/UTO6sCknKYGF7pZDzzfbj07T6kBwYdYF6jWCfsQWR88GtlA
4CoeBDiIAGixNg1/cGqTt3Xz42OPrxa4ifaJMyh/gSmI42C47JCEnrP0+J/E3gKtBSGSDLTL6/AL
SrBmpDYBp90l9htgjN5Ef07TfedKolWF28D0ZEHn5jExTRG1Y4uxRmnO6xOhGA8+SJpbHnFpu4w+
ntpeBbDq5lKaT7Cpdsb4/Vy0SN1HEvQkCOF3SxgRPw2smvp63cW3zkKgfGznnzKOJnv818XkelS5
/Q9DBiBOXJp9yRe96meR3u8cYDDAJcfSgDqoC0wPJYA22A/aeIRFOO5rg4ZEklofjKfwtB1SK+iy
Oxe3matsKv0Ar9rylvTUwCMTlPqYggi7Z9WrqrRPWTWafYTB9paLGeWcMZi3HuYyVoe3NcAw1sjC
Za/GljWY6DyFwZ8i2ZvGjTjNxIki0Bo8u+9gl3RyODYwQJpehKETNB2wRSb9jcRxo8GPQZ4iQCN0
dUXQGCLRhJpwNd1Y9Vpirr+jMgZvmqIrbuc4h0F7/xncS0N9o676JxbFlcke/gUNcffjzr2B+RrX
DRcsp24r1q8EpUsEm4v7AeIPmGIKWC0e1L+jmALvvc5B1fomWcGWxWJ5Yn/fajY8iIuFwkFnaE+X
OVlJ1uoerDZPTeBjRyV1XVZ+TW+3rGl6xAGKpfK/NItFaab5UEv6NQtjEt6yw/sQc03HbpvRvtOv
cG7S6TOvaHLNDkJPcfSQc36i21wpnA4c2seLlcgJJw/T5qzTXLc0I4AG+wH2dt+xsXXysXEQo470
bpkia4+PADHgfQiUgTPXzYP4yO+feVEUQlxXuNcuEs7ZJ8vadI/iK9g2hJxgYtBr/oGb+4nDG0tw
96fwSthkSNAsGxSTeQRHgqAHfajo9MH6vf7NCjf4nUwto4wJ+tFLi4Fb2BXkXLggo2Q246rmrTUw
0FQce6BiiS3N8iAo3eyqHwUxjg1pm+sg5jN1XWBUUsjBq10mPUxceDfiqkcFD+7hu7ZmaroHY/OB
n811zqo3dRrTUNY9rEV9KXM5ghPXvTAF4LsdCjcjGG2HYlg32426xDIGaqn+3t/0k+4sTFOdhbke
ouPScpdXn/zDgjQ3GWqaWaVknj4NMNbdM2bOSZCdkbjNHJKEVnDj6CnAvsY5zjqYOHuoMGZyHIXH
lPXFUfc9Ib2P0l6YcH/w+XPN8NdQ63L47VPuPiDc7LYDDDweC94eENLA7c8z8xaaMS9hLxu8dbwT
zpbL2CCDniyb3vodhAGe+9pB66+yt/UM4pv4Im6as5GmDzJJOOLGKU3Mcw3yyCnFmkij5Ga4SRyY
3kkYXYYqZ0QYrllWYltwZk1TzR242dMArbaph2FAQFtIXKp6cQXc92JNMaYbBfvP0U0OnUfna4c7
7IZNzY45BUVNFpHaA37NMSVmS/YjsCX7QBFa6sM1LIPsY9ETr8NuR8PoLPK1ogUuSPEFocgSmknw
KHW+oyeZpmkfxVktZq7SLDZ5Bv/CAU8CkzW1pJomRxPW7X0XgunqhiO7y7leGmHQm8pfzvURWRev
k6KtB4bnnAyUQ1ftb7QeTYMKnwb1yqZDgGYsSsMRf9kgNvgRmD8zdByji2bhhz0pLbwvmQ3NAnMi
/475Vj/DK+l3xJ5JJzICbjrrtnD7h/dNDxKWKnanoUtt6LJaWKrh7acBqrCK7G6WaWvV07WEeltQ
hqh+yFRiY1LXekz/+E8+MFPsmPAdmSzIF16lpundPW8dQAMYy8yPJkl8BayKD+zKWgtiBhAitqaa
pRAB2HIT3Vxf/Jc+H/infK6zwIt07Y0djpY8tSE2C+cTmkE4CDyT2mc5A79RmGQuUGXW6UEQstil
Y8B7SZm0MzOiUGT6Ru16sbTj3Y+ZsYPQNKa8oaaccj4N/g4aDHvmr2veNeHoHNkRa5b1LduanXLS
trGg4b4f8JQS7l7N3H3cdcAOxXw1YtCggYx7LEvTtlmtrjUwXc3+rChKXfb2mlXiSqnlJgUfkf5K
eLZQJGzZC03HIJFluWxWiu7PTDyAmUto6wXRw5wQJ4YecxIptQUO3agpiFuUdFOLtTQd6hFYJKs6
tbkBtkbanjXORzw6El6U+9on8ZkTKslYonyslAez0BvtzGAbmNp2pSDPjRHDMC3Qjau29AmdcfQf
yNo8n8/niJrIzm6E7IRcLwcxNllKU9mimYmA40rjNPNJiDJ8Y14Z4aDQwhfnkGzmK/yl/iPpzJZU
xbYo+kVGqIjoK33fiIj6Ypj2qCgiIn59jX0qbj3UPZUn04TdrDXXbN7sjqGf2cnkgUrlmCyW5fxC
76efnYeZ2i+qZG+N94Vab+uwU1n14mfsiYYOauiY4VmrQorpOxvroq7poD/qup0R72X+wdyzmwMp
R0GnBXcQUxBn7xsXVuNpaV8d2+47Iy79OJ6RJvQ6fA58PPeiv1Alafy2W/G7tkkCXWtGdB6+/rMy
IxMTtB3zqr4wEQszzdarP9sOXSTMW/F4hIWyjjXwSXuG26+lHY/eXcG8SiLNuq9x9wcyX7MJKdmv
pivxrjKWLZnl4StxbRTWqrRHxAGNWtd48yLECWmmmN/yrLQ07f5u1obW2dhPC1U7bkJUI8mRbZP/
XFb17pkTX2mG2ptcZhPYvlaT/S2w00n+sgg1Xp3d4910P2GD1+5n7V5MexIiaiggd6oglxwvCWm6
XhBMrPW63cJZX/5MT/fSiZe1G9XFlM72GnXpNTgokUkUYDaShX3f1XVvuCapTdGVfavaBM2QqEG7
fdWO3ii8P40F+WzLTbAckuT8L8TJtm9ogVyRjOs2kY0+LeWQmSZaOMi0e5TY+4qXv8T+S+2sBaa0
eMdp6YvZIOjuSbvGhmJRnUESj4AKciXxsSIWjmxg/cetJvaESEPnrayYPau3RQ5VFe1jwNBITFZ7
C0DYEFMmsK2JmqPNocE2fYNHx2dKoFmDrjNec77LzkX5piUXUku4Uli2YiSNAwBjVNwV8o+xdbWk
VR/5zTq+LPcdYue8Yo74OU7xj1sNOtVg8+wrakL1Gyek9Nga2qhyh0svYD7IOY42Z20ZyDvwfTPC
r8M2iwiRgcUQJmiNvuYNk+8OEYpt23ddo6APOc2RunmXHNTK6MRw4WvPB/pal/U9oUOe14H2B7T+
gddoCX+UFNrSC0j7Wwd6r1QXCg9PQ7m1bYz2F/VOfBP6ykdIs2ng1X3fwgs0F/hksyrHhoeEWiSd
LfvcZ422uPQtkvjcbp6mCXAPLrcdb4o8KJkdK5kBxjSLcic5pHTzoo8o9NLXOu2wCSWC8YpJFRIP
DhrfoOkkH7dXqDfLXjSa7j3EeATkZm4GwSZR4E7sk2lMQG1DVNuY3bxJYMwx3FgLE0etWzD9PxvL
xRSSujYE9WOBJsczmenYHKn4Hmv2VN+PDWB6g9AqpwNh+4mJxGvOJCM+AcuJwUUoLRWVARB2T7jc
q7W7KLT91EnoqJek3VhwqtaySggWy+dYHRc9U0/KICEngIWybI9vHZsYu/ISohH7NtuzD/vk0NNb
EsiGf4NKdV158TNWvWRFP3HWuFuYOTAg8vMPoO/MmlC0jHSGz+OGhGBKRJE/aKnhI3a1c8JrN3hi
BNTzFVcfhMdZlfggqJnGnni62T11e+57RmzzHnDRXgQAsS94gsZmY7z1r6jaSaxhT/VDeexPjMdf
q54R0MAoVxtUK8SyfQ8V74+GhVGvlxYF8+QzLviL6SkhSAWpq4Zmi7C0TteAeXEedl2DqUfejyxL
RCWCoaOmm5dePrAMEgzAfqA9ZMwWCQEX/+1w8xhssDkoplbZ98BD8GNjaoWZlAlnRsE/02zSgUOV
Emr3pnJhkaAgZpatafZi8NbIOEtTHEehdwV2QcatmY7+NCxo+lx7fX37wOVaq/bo9pg7sUnPfD7s
IhuiBcrtjQARTMud0phgVQVqUqWZsgBP9yudmGxJtXLjPAs33hbtm4690P/XQeMlAKvqApetmxr0
xTZBORHyb3eeKqve9GyulGpF1tghSYhCXHeLATiNvthzYqzHfTWrIxLrF4O0cSU16f76ds3puBNJ
21ySeN2JVLlhnmY42ISoKzWNeAk7kdRR8NKVdACIsIOY1jeerZb0ZG3QovtFcHskhlgGgYDOMWv+
Eob6st5etfQS9eI72604OUfAefuIJTV74seYiRMRLe6xF9vZLxvl6G6WL3X7crOakYSqLNwGBGD1
g51iXPetPxG2dKtOHy1XPGay9R5cF494gzY8LNTs+LRsd2wSnfZZVH7uX/2byt4Oyd7jau08dLXh
2e701WoSlYu3oQSlqnI/oRijMq0p+zTuPQX/ADMhVl1zjfgxiXz3FVIXz+goYinIfSzhiYYuA7Lh
cLlyxSbB3ckA9eh0l7O1w9Uc+MsqghR9ryjUf1o+oHfRfGNlUPm6RpjvDsrsIGZZOUc+5WZBKZEM
z///XFaY7FoGBIEZU22FtsTIxjhCUycU9luhAmY1nNc8uckfl6EW9ljJ8P9c6nLaJqowBpM5NUT2
VPndellOjd/qgv3Evfldb0P4GviM2sekN+c+5EhrOQz7djbkypIwhaZ5fC5CYxDbLAVWeFqxelHP
6kbof/n8/OklajHo/rXq/pkd0wldHcLDB7fL76puw0uMCFTLczLtrNWqr3OVpUTPZ5q/exrOjJvT
jDEKvPGu3CcP7WJy6hIYjxRWJQ+Poodzx7fa1cxfDTTuelhOGiXnnmR1gr0Tm+ecFyOR8Y1Lqm+U
HtZzdC4DdUbf/qWDrSvqXHXnGy8yHhN+BFPYG3UNgeWKnrRepyYNDnA5ObA8QwJQsE2nSsFoOxms
vJa7VbveAklSm/x4TK8kNHLnA3A+aGI5+0Uc0H5KcBB/7YhVZPNWj7iuc06TxkIFYeteX2sNAZU+
1CW3VIH0iP9RmdRcnBohDllYwL5UYbhMQWg5wZq5RMmqDz9aaqf7fWUscdB0AxKUmdmHWAa1IKjL
m9PSeAEgbaHGGi4X7346R6g15U87W7x1nAHHcN2239C9R8eEOp3rc6ouW5drpYYdCtfKxBHAT3je
7sgcLzN2eKqxQGYhv+UEQXR8ivZ7ANxlcdei93w9sYKaW/dF8UH905AHSf0gnsRr1zMnBuc3Knny
htITdSdVJ2kcMqV/CGQXbu96Js7ItHNw/EVJDUHWIPnwaR25ZLkbmOm/Brr3WXlsKTYIamYG1Oov
w4+Cjm9/sybGwqNC4chbf52/oJjDlHFhYTjJMeXoFaR32HlMB+s5FT2pnceEd7Cg0C2IjH3z5bc5
PI+3+fD2olLF1uev4vymooCgxGJ7OIw8KQFWp/2272tULv/elhuMuN8nfEAidAZcvsFTTzDQfX9V
G9/2aYwjgKbI8fPQW7F0P5ZmfA0W7ht4SRwtbp8fsj/lVCLBY6uoiwlvWFYvf5yVyGn1vh4q25dW
sj779iu46n2x0Z7akfiak3o0ioSOJiV7g8hM7pxKX0wM/ZjheolYGfRqqG5/CxhTKdGTrccpN5mN
1kJ6fdmXN5cAohkIzXXnDjSwQ65a/aIpyUZ9J29yQtv887VkZJ6VIWEyzODM+HIlmc/jMIKUyFTS
V7A/KW3UCVbhMf42T7zrgfMyATlZi7yEZIw1ALkrQxiG8TTuPNl9ux2EezpVZOAy+mxceKiSISEG
Im1smtxRWpNFZ6NMCvqEeiRokfOeqTiNNzH4rQVS8sCXhNmrc+5rnc8M3OEeMEAYaSx+4Ad4OAWI
631MlGyelEFj07NHlkx5rEBqcYSfwZjkslP4IkMUw4nDLbxRkYxRh/POqNonHJiCiySiQDCWpEti
GOjestv6fKhyfKLXuFU7iGUYlxW+6NXa/NWQlskWdj9mz6y91ntEn2RkVnDhkAQsa6eX4Am9wDIs
+gUT+3d4Zc/DHUsM90PkyRRbBBWJula415SL4an2oY2iiS4zAhca74KK+ulelx34tHVLoMUVCQJ0
nM0VmjEYxlBD18P80dPfQ7NBgY5MmfrhpQJMnWDNPj2/Mi+NOvbOLtFNGdw7TDrUKgaSTgu89Pvw
DOIzUzhTgoZyMiv8AWGknGIlGS6xtbDbjXnavdaX3YRISewOJijM8a/we/RTHfMO8Ee92rC1r6Cc
+sslh2otjXTB8nuCyEKtA7fo6VSc8bXmOTcOsgVMwpqo79HvGW1E+KC6wOcfyHlPxJ15misWaM19
RY4kSVzEgDJoSm7ul0qT7x/0hLJd30KEmaS0Lqd4xElm3XCF3itbAr1uP+vS1/nnGmFZMdoQKEtL
sMVN53bRahjMlLM0ZnB9XLwzUWmvaiffAJB+ZuBRiysE3vH+vvy6w91nMXXbCOaAbI12+ZuZKlAa
dGPW3MP6eV97FI/mH2xshTU3an0TdtPsRncpxxuDDMd0xTLVnoSsItf0QQ0gC4vs6FewvXL50jPy
2suT9vpHFLpZZ2bABmYLWpmXf/Bza/PHfn1px8ffNM5O0CCNXhAyGBcHwTh8avg+oGzEu1LDpJ5p
NdWeiHVyJqqQV1HWDrwvSBGvt0wm5hbqqD2BRg2Lnza0Bbb+CdGQhtkfht1PTEduRmtjEcdHwfFE
bGfQ2zlQI64tcozF+OGkS/PrcQJYySHGCW/8AmnbO045xBuGUXZh3+w2EkY6H1JVO5/jDPOEAfdT
TTJyQXrryPwZPYzlGYowHTOJwMp6/Bu/yF7BCxTaJ2YtMxp+NBYY+sVsegc/SU7xltWOQQhzVCgc
N1YHwgwksH13z3CetC3jBK6Hf12ZYI5hNWiaz5il/hhlk4XCS+C+STbG1D/zKT5XQvpazkrChMim
fWokWBErxy2oNyzJPXkq269Jb4+/wsv9GZNlYQ8CCKi91TAfAWzhiqZtGtocScsqzsDBStk33hAX
LojATJ9XuLiM8S7YCCrHGVuA8BQglqLF8UfYqjZuScrhG9M0o5jh3kFS0EW7z69IbhuXSolO9AfH
ktb/Fg6XRVjjZNH4LQQshewSlYUFx6xv3Y8dRWVHNBnA+mKzmxxQjFqQaI4vuCq4cEAjgByFvAoC
2OxKJfhULVCbsV8t5TUTuQvpNZH0IgapW0JieBOexarAn2cLd5Hcr8nuLGKNRgMdtsMLQkhQA1vO
KBbHOzofDjnZKu76Zar2RZhsF7Ur+O14DnexYByRo3TSP0blDIyJySplosnwXC/DZk+ywpvI5e92
vMSirUdrEPaRY6q9hDZovMSxCZCUrcBeXp/1pw31QVNQBVNo2YVLkC4xRfwYvHLqeRFuUsnlmvQu
8YsItxFH3lsTOYU0Z8ur8H6FVSQlQ0y4oLdn0gydz9/Pg3dlPjChGscb+2VgdEIQX2tzcH2sx4R1
21e3A1cKOtQSG+cSDKhLnJw1I9oDYH2OKDhIFlUOG3tsjs0JK/6uc78DNRU+SJrBzfcVvYGI6qK6
0aT47OJdmSqA8zLfjkqwB0gi6masvM3LovBxWAJoGM2mDmb62TQ5xQ/mLiaeSOpods8fxpBEzp7J
p/P6f4g+rXFE/0r1y0kO062NjicuAWIMa4fX/1pcOHT76L0XpxX6RLOb/xYkBLKZyEiU/IJPtRXS
vDsLf0QYsaJLILWUQBjcaRJVPYZ8BqyolP3Ive3caBgwszQqmEZUQOTaAFv8zDfVI+WKdeLSxkht
XYLe8Yse2c0XkyAG7l53N4bhCM2KiCz7Bchckib2IEb0xzBvA6YnmYqanIBzbnixyAvljWUJir8N
upAhdlHCmE3oS1dv7ZJOuQOdbqawq6+g01iSEXnwMcRxW6MioDix+cl8A8Lu1BfHpfrZksZuoYKw
NiFZ7QZFzw4jLB8moC2JoFfDu0RgdDtWnH6hRcVJyoK0mU15KmcjbM1f8jE4v4k83QCyYqu0fujs
K8D6y7zWD48E9g7kEPF8TtHT4rxV8J5kOG2UZH0J5Zrs8OjSbJP3nIkmzd0vm5h+9fjSN8jG1kTQ
V84V3FrqURuXVwbKxmS1mQ+5lF6UWr1VB8/upsD6vNmcK7TVHF9fTKicnjD+0WX8sQbcGf05AQ5/
PR7bl/lAx7FhkIViKf4wIf5Lk3wSrR6LYj5FtKYO4psFIR/K5nG4lLS+T05CwezIvFnTeadmqHnB
OepYOM1sMB8r/R8UDlTcfCIKiOfh5n5mgpl6sjb7HQRVi7vWGuIOa2JlAYLTKWpL7AinroxJsChf
WqKKMaxk1bdJbcBp08VdIqq8Do8ibqbFAGSMBohbAqcz/ah7AG+MtyGZwBMxF9g1Gi9wMEY4BHT8
jG3hke3ttTmumbik4U7L5z+lpCrYir7sAfv9YloSG9M9F1s2RCobYyyAJ3Nq13bN3cmGUeLBSiwY
LnOHfYwPzh6qNH8XPLy46kntsRegt8UsIO2D4QnxV2DThlt7xFCyoMcR1+qeIb61gzoCovSd9aNN
SqXNb8cnpN6d+kDs+D6NZ8o8xUP/4zY6f78jOXhsyKwOEWMINGjCQPyQXCvC1jErm8mYbrbqJW1y
7IxwFO2DCHH48MTYoQYbFp0zv1WD2UcNPH/VU9Inoi+/dEd8OWuACpJLXX/pQ3di/f/M6Vl4Tng5
2AWmbPAq03JZiTCp6x/ebUNMuTL817TzbGq9Q4JmrMbGYcqXowvZvSf7kvdONngNBebJRHFKOGvD
wYQ33a6Dvx2fJmrhlgTkIA9jlWBfm3Bc0ZPxYwlIx5sGMwEkaATZcS29F/wkPIxkHTID7L4mOSMh
uryoaMH0ENyaUwdY0EiYtw/Nj/XJSgNdBtMnF6LzbVEzFptJlEjntbyqcmoubeO9mMwV5o+Z3tvb
mMi2dgp4Cf6Lxg2t/A9i0Ii5oJi1XKLKBGS8WY+/gSMjvQm9ztvXhhLVBiGTeIz1LL4ja7XvdlQL
CnBqUhoS24bFYdHwZvieco5biNQ5+eFpKMnUeqm7t4cNEW/qX8y8JTk10qyhMZxdIzZJSHYp94kk
YD9gnKE+9HqFPm0p9D9f8sDULj0zINSLdWWOTIbEZNWltwie9YxGxaigNwtdMjv8bJNgJfoV7UWA
NR/ZG3kyX/8F9zlxkj2Tm8IDfrpsu33ntlhC8UUUR6iOv/6Ak9kWS/0XNa7MfgR2uNGQSv++JBkc
fjgulqwlijjax4EhiWkT+DxExdJhC/b9hvT64V+RVCbybFaxQtYryG/tY31gXtIyIyGBnBdE5Iut
eNHsAWGVhqy2U4FUjHq7OcIoa2YX797XkEM3lpQjP/NQBPOEq7zqwRubWOMg+WIxrt5NnNAm+TMA
CsC0DJhF/Av8XOopHNKnaQIZc1/x3Rs8PYakdS1F7CFeYi7NAmJYCWwUdzijFxUOiZa8ItKHZoBv
its7/tb4tXPSCE4a7DxuGIhwMvdemQCGfg9XSg8lnuKSxFBP1N00b2DE67uJZy5dpXflSMPXimvt
vS/3Nda0xjvBSPkb3k3iSvWWP8H6C0yJZrlvSweRUd3zZUes3LP3nD3FDcoWePrDo6zucbaz+/7Y
Lmfy4msN88a70n3rheHLwcDaRAN6qR8OUdQiTpODBD+fak2xJGh2Oq0WKHzww6Sv88kIpn43y5DQ
Tr23By0ik54QME4phuxgthxrKl+aIhxnpTd/XOBeh9xRhiouLllycrWWbgiyWd6v6byR9Fx3b2vE
IrpQwBplSXqOysJ9zWjlWrzSMXvAth3xK98tHi6HtUHROYm+x77/BDaVZBK01NPfuCPSuuFE5oPp
wFAIH1ey8Xan2ZBAALg1I+JMhWVWtbH5P5L6hlIGGRbqh6JVeg/hKfrgq0VighAyEgehZQrS0dHi
jJATJhf6R4yIrLsO/3ygZeLyfQed6hXAZT1HmCpiISAA6DHYxpis4Xzb03sUToxe4cNAFFU7MOef
S7UOFQdSkbkBojbB+TT7bcjJOcTzHiBro31WlOqUVfe49dnf8gthtGjLRtwvcCeokCi1a5MxTNL3
Vi8DGYToJS1u8vQOD2THifbpMFjFduOw0SuOOgmi529O3ghysVMsGeCfHk+f5pUPRoXdckzRL+Bw
hoVlqSVXk1sRjz3Mo0ZWB5/2y/SBnldgGyNwaPalieEv6c9P9+GIbUgkl78U5U6LVc/A5JrLyh23
I9NExYJQD8b+tMYEwrEwbo4salKvtLjGtZE1xTjyFZAKaph7fOjogyWOQ3Gei430ZhQ7tXg5OjAJ
1cP4yL7qRXeuq86apoO0P5sqhtRqg3gC05T2MsMbVwUORMqhc0OhgFWhjPsUMCEpgNiwCIraJpTU
9StGS8HPqY2B2S5Kp+/eYg4QxUQPrL9wUOB4nI+oWWp3SmwGlF78xHCWYHpLBdfnp1o9/9ybgTdz
ndJee+9E+OUNbaLMarZADC6jkLiOP6pVJE+a6cGijT7ZM6Pt3hhcmcPwDL12SdbwzarxZx2dqAHZ
2QoPMv8ehkBLAblxbP6bK4psPol+j9hCYDfabXaVUIFCBGr9b1gTpGGAV7gbreLh0khyDRBEe2jS
y47AZ+L9tudLcNlzaUKzEDUklhDSUyTeToPL/B5fV3d4MpvSvgVFMrILBTUNVpkAsNvhEntd9I8K
vEEmy8vndpr8AJHxG73upOwdMoF6bs/v2SbFhiDC07yhJvskeGsAeiKfuw8RblTk6Q6Mm823gPK5
HmRMvOjvxvYY5rvaMskmbwAaOtm5Yh53ipFj4m0Ed+rsjWg2BNB2MiqkKf599XS5TPPaPo6RHH2F
VBe3h7HZsDXa/bH2HlSd3V+bF9oQyEqc37/ovVMiaTndtXx0mj0LCfrX7FvFyaZQeiO07VE16BPW
h6KSUPvJPskUiblolW62SFMFtuYy59bgWNYLC79p6KHMyO4bbO9VmUsVmI9fBZcX/FuTMW+cpKHv
hhBHtQ9P/e8EVddrPBCwOsewk1ioKuXtl+sxiVAyMgit/1di4MXAC/SW84gsCISR4dkaUgfOMTX7
+MIYD08B+k3gsqd9IZvjq7Yg+xgy8odUuy6bLBpS+88GuvzH8a5O+VIfu5a3DQd+MUn6WImYtQ3K
RAWOcJoW9pqSpu7iLIQTHIF5U5vjyKbT/waI7jQM+HVlNl6VZr2o1MMvHEbDHeZxVHhVirjUBGLl
rfE8Cu2NrXlBdbcvaG1yEovn15iTvaKxOjvTBcVFjzhA7AFJDkctleLrya3+Zfo0iQgWna4/ij6q
DTwL/OEO21PUyYfDeFeT0s1ta90drC/HO9aK1rqXhRwh80N7cnZOi33208iLmCYgH04J8l8G47sq
0qgpuMIzu4xw8Tm75DFnxY6Xm+i1qM2X1087zriOqr/yNiHoM0cdtxM8Cp1UMhaecBagaVEvS9Hg
yPFFNzp86EHhgIgkLG/RMW2xmdV6zkAjzR68WhwFVOa0GrdkC81MIsdvShV/1cGuYoxZZxhzHn4Y
NOndfOTfOKxA/wTceWYuddE3IcUF3N5xOnB5MtiIvJNrtNHwgnbkWHGQrpq/4LTCDxPgE6vV2qWz
8hqbczmgZWUwUWTkqHM5tVo3oXLjzLplz+BzoAIln8cHC3OqP5Y0MW0GPAEGWinIECfRiwuO4rz0
+8ltOV5z/DGsvW45YvTJReyEH6s9PicsUpIs7f56kH4GugSFgUW3eEMMj/h7COXmg/S9/E1hu3wt
YJ+T0yeNBUb2/oFZFcjPYCHjYVHpEseYPZ29z0KLdiKhBiyw8fsmPXk28S/W62+Eo2fyCBjIo/aD
Wo5fysn5ugX8Moz2wWeWZGgybhYT8JLRKhI4rKAeztd6B1QukAAoR/zJgAsR0Iz7OnxaAKIyDSq+
uMKLRXIrbEhg9PEc6UMgnpUP3ifzcqiauKjHMmvi5GwF8o8RatBL4SL8JE0gkvTMMA5XNbzYM9Dq
h1ODnQuAY0+40RT9YVRQTxrMqGIG3IOr/kjpZW/ZCKIL4blzDoQq78AGaGhIs5fCE+PRM7lMktaT
+fHiXL3lt7xf+mX+8iQ8YyqkWVgwqrQ12sipddlFeoY4WVQKLy6IzYxqOn6yQilRrKy3wEiOAo4Q
0YDmiFVcc0IS5mazV7EBFA0X4Btg01oJxKAFf2ZIk5MctR9gyM/A29cCGzb60MhLT1XsL3bcDZc7
mBF7JSrhKZbu6gts8cqGHnS45Jw/PZTeroKtFwWJME2luaElxCcWzQlNIJXhxbpkJ+vkDNxcePF8
7Aqk4ZT0QLQHFrAgxvka1QnGrLpMXAwo2wsFP1WTcaK22FA/8/2YJTW5Mj8fHsY4UCCS5KCphGSb
kogUl+PqIZ4HHX3cDz+7YSA7WIdTxDsjUAYObEzWYGwyNfs7402Rc208NELWyfq9PUWHN0GUzjLx
wCXAyfqzV3Z3AD5waKTfNC8ORielMVhtDlwDlKaH01JafLmgNAB+nT/r8glOjEfc9q8xAliPW5Kb
D58dmqKX+dltsgeIVzaJtq1a2ejc6HlO2ttoyHxGU8QtbYEGhMVCWn95z9//cXCPgv27g9c0osdY
46arfUiW0Sr7F3MGj2Y3QJC+zTyMeXb8jcY9fwQNOnwGVUTE6hDjEg7Rvw3zheT69h7pI2WyIDwf
dQp/TJ3f608AEadPTMMB720Im5ezXsrmFpMEBIz4Yfk/d2he2b/aZPnZstvYmm/7mk3RGI04N1Gz
Ed2rwou/W4/gHT2sq3jHWnY3z1wwF1AJMix0jVOERPHG7oc0khEGqkHPr/+4YYXv69iQ4uJAWdQx
oZ1uB9aT6uDnSglizo8Bu7eyFaIjDuAHNXDJhv3CZ6XATZESR182KbNKAgbir0VCbP4OaDxNFKR8
0lNyz6iUg4kuG5xHtJn0MlNHOYhB2jMQiB/IGuc2TRlqz/gp3IxPphRfkIXl348jrc6FNUYg1Gog
LYNVBR1TIcz9H2nwFA0v5u3AoQ6q8eJgzet/+dzUq0V2z1mZ1Vt9/FHDMqRwLlenYMbFfgLNLBBv
a6OHO/jYtwOhqXfE3cIWUaX9wmAKUELfOA/ro+6AYSlUgZbfmAOdqCUMfOTvzkWbOIg/RdFPC2C8
19T2KqxgASpAMSYUdcg0yd/owlEF0ZI1oe0RhezUIfudHfXWS+azJcLEFWQvqsxM5J6rz6wkpZeu
72aAReAkYQtrLdD54w92J8MV5xeP1n0Qw0ITVuWV3XiDWI6xNPDP/DcmgLPhDEDJIpLbwiwczFVx
OetpkJplx3zrpJ8QPCF2r+OOedODH06mvD72qEQ5sDonhI9DQoPw7rp5DeWfMOfmWL3qYYX90DWb
cBBOgNhwdaXe2NBisbn5jNd4SIIrZoCt3sy/1otuSgKsQo6u/1a1O7KG7iZ4+7DiwCxQVSOwFXCz
9mACjEZ7aJU7fOZ1mvH0sRKtuqxfF0SQ8Pebf2b6H8IWRaLUc8FZfESJxMLmSTbqPnla4jlJA+vi
PA1hyYS6uVuKiulrAJzbvbkCcR3CpUmjaJG+8qcgXsBW0DtS5YMvsoDBDOaFncLhdZOJLTtPbTVd
0426FK5Urb+gd+z8x/62qPZ4ZBBhw8ET19ioM475BCQP8I90cp8NeQRd+ohOETcgZwvSeTl8/k0g
UgOr8YvbSCFljLHvy5FwJWOzz4RHtqwBLw05kZCG6G9PNupdn0BPu49juPr8w/Fk/k0uvoxd9kfD
4T54Gnfry/SwNnsZmmh/ZH6NFHIhlq4EtKlcpRQuwfufjjgANVK3oGDN7hr/FiAqzOH8YTSJrnMS
oFhvt+S0JGUauBsx9Wh5tk/4uESoGGAv/zV2550YDOIyOd9E7+01ZrBlspfANwVcxhr2aWPNt8XC
clBGHT/4WjHl4LsvBosRFzU1Am+JEa+cQaUb+kOfl2FTuW5IH3bLlzZYfMNXQGfwXW92fQbwnnR8
TrVq3mdNnajxTvN2eZ49txNT3Erng7J6AiVYsPbCH3NvtC4DOHvNHgkZlG02f/3X0z9TmniMiWeV
8zlefSm4/V0RnGAo/IkKHnSOybgvZ3xGNufhBN5EW02F9LEJkqXtkbXLTsG2AyPG8LyVsSiQQzKk
xo3zfWE8JDR1gIckrgjaRpW9beqFqIvfZBJzzvxJnA4o6uC3oVRdNP4NRd0dIEWUCcijoUawahjR
wOdpbYZxzRMti4H/lSsRxQ65hlnsjSqMcbFd61txgDz+KH7grZpP5JLp2Rv8+M0hXYaE9pIlwBDy
zNh8jDqeyYwh2qt32LJk8DIA6BCFTG3ih8WkCMTHnbrbLxUaYA9FHfQC9Vh5MrgDtcwcBmCTiqCn
yktFkyK5yMXdvA+CUgAddoAsPzFFgWXxMltNcnA4Juek9E9ho9H0DeLe/lXCr4Hys2d1hufkeaAr
O6W8HABVyKQcdj2dxPYVNnoaUmjYIh0MTcrp2QQ8Y5PdKJXgVIB64Xwq5KsU3doZZ1T/Yx0xmrAa
Y8kU+a5+MdNAtRHiaJ98Dtizzcj64ELATZ3RJBheRAfijDPYB+4k7HJG2siuBZBNs0IbAUmKPqcH
yJHS2LMWe6x/pu0//eZWhFK/wy594qF1Pb7Mit/3ysAIVaEqymIm0iSLsfCKdR0NFlV8c0eQ5IFT
Q0XngILQJetT53bADcY76WWmOJLDQNHFLXyJyTeSvzPIDVaRzprfCd6ymLwJHfiFAVI0Jlr+Dhx4
5ZC8L67bp0/GS+tdUzjDMvr7cnk/vpalpP1SMI52+T1ymD0cJtuNJJg9BPFVfrOEQnylANr9wAuf
VJpiAtJGlYNXWEq1Ylz2t/CTFAteRCNAJVTvsibJTIHLZIgdgPcGXKKVhfELqcUvsO27arIuLcGl
mbc2LB6KubfFnaLDqYV7VDBDZITCcIYPyam00RS/QNj4b+YvjQ1sDaLBsmYEESm7odu6xD8n5VDg
BkkJEezlX6baZXZz+lbPvjlw64xTDrbzB7rn/PYMZgjC+AlgBm+fgFErcFmHDSxLhUQKqrOOG0Bs
ThpT2EuNNk37VulsQNRo2P0xTjFo2pHP1kye2jPG/AUHoys7Sgy2+w9aPzvXRZcQlxo3Xi9mKIMJ
jsXMTO35PwnHeYiHpJxGg0wIqhWUF9jLBUOPKRun/9l9RFB5KwCuq/FYMUtkjifsKeX1wJ3QVzL4
xNTAzr/JlXGhGGZUdgHs3Eb3PWlUd8oEG4Gn/g6e2TR+5L25vColc0xgpiMlD+c2a/l7+OSZmJnh
0zKb+P2V8NoUfJLtBFbemKF1FTEe2H6sq7mdsNSFlybP44TmgAp1JuorZqAgPORm4d3Mx+LTK3r6
JkWF0aGbcpZ55wA2rdHT65wm6/j0y/lH50rnyUCzcPDAWtOn0NQd6lzRFf/6UiXnHEgOfpiAmNET
Zx9VSoH9V79YxpMfIBvykjZ1IL2/mG4w+JjzW3Kk0XZM7ezhY8tgMMARAzjjzLqCEP0hRlanQrX7
kJwWYgAL3GoPoHGjiKBpfILG+r15nU+exiQUoym2NNz8HhlozK1wwNbeKPeyyVVrUyY5dWt2FDhP
slY0Aaew3f+aFU2ynNB/NNoJhlYzm3JibtQvCW8XQyr14YZMQwBvxBC4PZF4ad37mJpEXCAFTE6q
fj7tKfowL8bXsnoRBaeBuytA12rxMBjjDv8Rnzh5brMhLACsDf2zghRYHbK1CMPweDrTA8clNfzF
GJHwc9fJLtLFEFj9ZtORCoaD40tD8NwWMXjF91ucF+e847BVmEchcHew1qZce7IOBB0JR5/dyGwc
Tk6aRPi8b8CP2qlwmSGuSDJybP9i2KhUNlz959krVLhTRurFuh6mhgC6B4sPgiB2s87co8bUjeH1
1C8yOLNYTUA5oBWjmb06pAMwAqbNYvRlYyGJ+/PL3gD+4Q39nY2ihw+zhKJ0LqRZBe7FG9Dg9edA
WTwbzUZh/XdKgZajiuGWGIX+lmOLmHn7Qr0h4f0v8K0JUJu63Fg9RFpoiDldf6sn6/GxxUbrURpV
WMYdVTvGWkvGYbd5t8UQ6BKOrDNuJa1daK+dopeHuznyRpxLoeKUiHeZAQRMk98SA1Do4ZhRzj4j
fRor+16LRwlDpPvuHhXrxpsyWjoAKFDOBb/1RIW7/R9HZ7asqNK16ysyAhEET+k7QcR2nhj2oGIH
CnL19WTFjh3/d7Cqak6FzDHe9ie0doSpZr1DueO+4skc+ZzHPZ/2FxYFHkni8TfOhLsOWI7qXkBS
bV/ZKylmuWLrcWCAmGzUCcO7/+DcRugxWheJ4DI3XE9cUgUf9M+tV3L8gjmDlgLyBcrSLHl6d1/Z
G/0jw4l9j76wHyx1nL2cJp11Xr1jHCVcGPoU/G/8cw/cutHooDbGm2yaScf1opF9qbxdri9A+iGQ
TXsic8N8MYXG7aKYyY62kJ3S32RFLXRU+zrm+aX3SVmNgs8ESSOKbZBxscyzMOyZIcj0Y9rBq/dN
n9Ni9eFtsyQA9RLFiLj4f2TIGeJXRpONxp0GtDkDcwIKye92s+vp1cnJZeLBR6rZxvy0dWNUYFwx
+vGx5InZRHwMBLKm5AKT2xXHl6O6/iHISGqn4SoFTeOYtclAzYZ25ZFWQjkrOKrz7Rs6Cqq5epRZ
jzCH/eDNakDeF3cGNIH9Db+hTA0Jl1uZYZ7gyOTfofEJrBwBcZUI90npCMnTaI03EOZ+wC9Totx8
ip4qPxX+oXe0KNivmK//s7OvxRtw+5r0UPpvVr/oHdR/6Pbb+cMhHePhFn8XIjbdob9nlfTYo8bn
DGLR6o8F7MaGYDXZE91Ab0ynI4uazjs7DAfH9mE+AFRYqJAiDcyRl6pcjQM48u+0dGA13n/PY7P7
31Chg+2SMXsaeg90dpzXjPG4hFAkaAsBm/D0m72MWMXa0jAB1miQH1m7kCE3XzuUxg2fRD3+wrtc
7F84WA/WdzdugN0tRkRILHY3FEc3lJqomxmeuUA6i+38Z6wLkcAh4F5xdgstaXSO1hfbVtBpMNih
06CCYk4TKrchx/XdWwtx5Yud1S33qP9nWI6hl0HzE23N3+sjPUtHzBrkLYebBfQxhMcPnDkfc2Bk
6yHCwDyUQSZgYr9zvl6Gbxsdkakm6orUuLSx1T1R4HqaM++n71XNR6LOPRpup8OTZKrZ0zq900d2
Pz7/mhB3J8wZuQYxrQErHGzLy3xFmbb/RAAZcXios6CycgH3aegObna14zisV9K0sqvwRr2jwUcJ
I0mVK5st5wiUBsAH3096Ycu092cCSt9iNuCBam1RqqU40gMxQR/JEqAV7LePbDtAtqGmLwveeA4j
5vRoLAMX+u6KP1Ijwytlui4PL4cv+BRliQm5xUx0PGMNqfEkUXFRuPXpBQ4MnO73/FuwbtiUdOfL
f/MO98p+w5Qgh6/sPr4cL/8bYTmfekiTlJg7l7PksXxqdrn7atFmE8pThaxZ9Jdv475v17x2WI7y
IzzyaAL1cuZxPuIGQQ5fzT4s2/5HnVKUy8BxCWUHOACYj9nV7g/gW1FAogsTaiPBQAkTJpnBGVgi
4BJv19+Qy+Dmbl9R4+PbZFLrAV+0cbFuEkRgLHhcvaw87F7asqUR1+iJt1k8oGbrtvboxIePEKfv
K8JdKghYjVKyBtcHQB/qUexBbNNDKro2CC7ufN3IBTQGzBNM+/TinYg69wczJHapQsznwxie9L8W
JT/c6qpYl0k+lzm+Y5kYwRqXin3m4GYTkP7IWGfICYfTmsgSfheBNgrg9O2ct/3VZTKAFymDbtbJ
kZqRxAmYCft9MRuN0lRHGqLeQ13WuujYIcia8LO7H1Ghf90hMIzL/IF27jZ/u7LF3A6K9AzYe9bo
mO9zkHowHq5pRNpVJHNoXzz2WKhdJw8+eFEZkAGRvXwsgy1AtQD1Zr2CakJeGwluKGOJh542P8Hr
dN6+3hypV6rLLpGG9h7bhYRgK5HdOrfkkxyo9BVs3Hf0sfvZY0FW0G9BMGFWO93k+3Oa4KHSKLT7
TSGso2rGaEExx6ra/uwPp7YWjSLhfgCcQ1DbILgJB4ntAUAcJAuSeYSHVTij2bLYQfoZxx4OJBOB
pG2aqReyd95hZkCrlSl2FQyw+Mj/mzQyWs2XjXGCHTtp68bA/Mmmgl6pCRaSJrxl6d3Nsv4RLxzN
izwBzOyGzsLmjdZY4yJaXNmtjHRwwHyEMpIiaCfvOYPZg6D6gXXAHV7i3WvdOIbYxUXz3zuFsJdN
OcficByZ02lbmdOZYiuQRxYREN5sVtjkXhREsbsbyaIHrwmRN5poFF66x1VhvG+wXEj1daN6jxn5
ouUgnbiKTyS9j20Nb/8AkfATy1gBhE9QRGFlwQUdnhk8/zLcNyaQV/TfaafA+y/yMF7XC2FJG40F
WGkGVXJdBSlGj9XHtnBfGcLJRtMjGnJh0M7CdNwloWWZmNnIEYgAf1EhXmflDG8fuB+OOPONCyyT
0Vdz8Xte37esbLic5+EnRzuoexlTkZWSCTC+THA7WqvD4bMxzHDR87Aaf5FDTISIJuxx80x6rZty
B+SyUFEc+3gohKeTLzcMx5phrRYeTnaZnj8+E/jKAiQao3mYmsF2u254bxC5ANsr+FlQgc1PP+Mr
3Bjb+UOgJLpxXp/3XKwvYw7tQYYGhol464mfjjBJ10IxHHomp7CNnwEjHj59L8S6W4OvUrFpfzHY
boy5ut2KgbqpvK/qNEgt47kwkQNkpQfAxb3QuZ8gJlPUH/xxSQjbh4wvLI6ZN9J5aPEiWMAAeORR
hnjc+iaSMaxpT2shu+zfiKWRDF3MhfBNF11UAo7Bi2O/x0OmuZQYlTdzv4w22d1YEiiiPWwuArNB
J28vUcTzqhM2NXuSDoPMOMDvddHCGNMRgzLZe3Ph1RdiCh3cAUVNpCdDg+XirLsRMeqr9dPgU2aX
9lCfPfgV0pubZrCytJlOyQ8ZTdCHeFBVfh53MGcm6AM/G8jZxyj5YHjx7Iw8MuPEjw3JHOuyALUj
uQfwODoNAsjG+d3bZpnn0fQ5PfH7P7cPdJ6HeqGTsybSTt1+aBy1GLqyZywZ12LP9BQZOyY/FuwZ
2RgNPCqxCCJ1ouWhQUuNSJuEFGYNgjluuwvaQ/6vgRXRsY0vy1uyWWJije9xTDADargsiBnwsKOO
xkvekzVP/zbOpzZzS5am0tRKBTRlzMVbSFYDG39G4y6dRGO+QZJSAsJTTYsvPfeZ540FrvIPeBLy
VGOxYlPxx2RaHA53E+M3vZZ62uf8Anwg9vfjjw43HpT7/IQZ9yWjyfHwTOFhRz+HCBc01+jrfD1b
NAHZ849z3Wx2zOxJRphEVCMpvuPq5CENPCA7/lVhcqyWnF2FbninV6ZcWVVOfFmcb4TANSkPuZbl
KBPpPnJWbycN03ocxxhEi9lSock46CSE9K0Z4eVFFcjYHMwfGZYAnoeHZdrRk6gCmyyHmAQV4a8l
tfOyiGJ9b/PjvFHgmQwgLTFgdA49HoTwTMneIc9nTqHL0DJcmxAYLzZcPRLniI1LlB9eTLCDSTry
PVPmxQVHsFFP8waKyLKl0GtNJrVxpCqCAI//aVNwpf6rIT2GIivIFp7yJjFtEZEGI0N2JdFKU6OI
gOxfI0amKCA4kARbhZcU20AcGaTp9GgcpwqFQnCI49093FBG2TYWUnQKFT0mXIPYhIH9aiZDfJ7O
G4l7JJpLEai8pzVnvFR5POg0raipiJORBtQCxDcUyEQR34JOdciNGL2dH6LjGKN7XhJG6w+RJDsC
snlTi/Y1c2IB8VuNxF9DtSgA9tlSQZkPo+3HgT1iPKwMjT32UM6aN5JUVDyXzszj9wlyJ+nIqdjg
JyDpwKOrhuKHdwjzhB7+bH7Rf3wiwlS3DZe6sDGKmxQznQ3m2cMopwNzGBSVslSk32m7Zc8+oxeM
65+hnK2J0Lf2p1fRZEUti4x4CB4czT/xuihcbidAgg+HH5Y18n/4VR/WC/njVQiv04JUMbh+3PR5
2HEEvM1vl/zwfuxJ3+MYVmkh3VKgYqmgBfS+B1x+GUGOt3AwvY6/+ABDSnBqYl17pHbeQsF2MDND
8woyCCxhfEUTMW2A49YbEMvSoLYeiS9BwTpk/40MQbNLh9YP4/BEJYaImIQlZZ/rAubd+6JGbpc0
oTl51hImLYn8TIoyeyYEWSQKU1RI8yNqezQTeVz45epO+HFvIaFI5jWTDzle9Pi7uE9BoXtEb6Ck
KWbcVr8egbSwRH3yXBDDhTeHKMTTzx7Q2qCBXYJZI+NDRG1TGgKHYlo6Zeopm5JJB9rF0cmcomQD
mJZ6gfUoVuMaEZF/JbK5syeleYXGv4VKhkMHCieBe2l8Hivixxj04e/cj7OGdBmaF3wATnxboMwg
av161Cd9kc/6DGHCpVDx3DvSA4OSVK/2cPVACtFy/N8VRBcPGwQkcjSvPEacjJxS57/MQ5CZGLN8
VIrsbYzoZjz0dKSRZ64joejEtRY2RAhENGZlICkMeYyO81c4mDEhrn4/U/n7mFl8xSHK6whQws9K
fDB74X/VLQrZSQ3dzNvkI26pmYOiZs13zvMjNApiQRRkyBW97R1kalLezaXA8Ss40YG/2RLGOEWe
uMc7M38ID1UzuYrEF2GigUGxb8HWrb0hG+nX7KXbq4/oAHjja3NPjCHv7h6KiMKi5O0Nbs2fZ68J
YiVC0m4CckMqH18znAB/DyyhEKQKtLQfXGd0xhrdDvYYxYVoFNVEHBQVQsme5cv/IHiRwwr3lVi8
5Z814heC/8brKdRT8aSbVtaS58BUfaCSgxC0Yn8Ya9b1Ynp4vcSsJz5OmWoUNXhMRIxAjZYU2d3m
b3GJzyUVKm/jMEgWXIR/+hJRuVeCqX0MTop+wOa9xApsF4BdxClgcfi5wu+juz2O0x8JtPxdAfZA
/uE3SxkiEEiYh70ZPxavhWyWgC+LjrppqJ6Vbp5U8wLT0oRYFDHlwAGhpniOxdMiSWbNA3aqTpV9
QJdjr2E20RGK4JYzplXcpBOJn4D/6DI+Rdzf2riEU0HbHJc7PvmnTS0GfjOgtRsaNshGu4dn85IO
Y6xm7apYNPbQbOaqoxGUCbwn8uSrxYdnFuuUjTBDCLuA1HgmtgLsFmKGF0k4vTFtvQDrYJMOzP2Y
7YifQbC82t8zZshCtfOGr60dkxS5L3MjiZI28GgNdf7xCr4QVjp1fXPLsMUsgFMdm+YNBR6HpsnR
jHoiLLCyTPvuZSERN7PAngcOzDSPOU/sJVkPvdfVAeMma4TQTYQnqNz5H7xBM70PwIR9h93l1Dcf
kWAutZS9OH3zUdGZrIufl2SodsJQ25u1DBm7R+4EEXau36HeSt5n35X8FSBjTKNRhaaHk/a2FXou
eok8JVbXrFjgzcmGcaCPCt3jdpj3U6FvgqBb5jwFGIosjWlGSmm9JVYySMqt7F5o60QgeAY2KpYI
dnIXzZyf2yQefrCEQ2kyLiIdczVK2NUUCwXqJlSxpc9t+UE5+EAfxRMOIw2v4H5ZbuxujYjLVlLF
BUJh4KUVjBwDSfAQOaD6iH+At4THTQnRHeLOUVDku5SuETeCrrme5+gdMO3BU2uoIXqeHLy2NaFg
AEX4B9FiecPxaXvfylZ3+p4EfH1nXARc4kHG+PXZ8f9xXlxpfsSMlTG2jxVoojMd0hIaT8g4HAq8
ILdEOJekaTcZzpW/Ab2/7nAuu0U8IGTXJ1B+4LRvq7fqK+b9cHtbt9werMptjQiTUebmADKNsm4U
9A+96HZ8WAqlLwKOsnvBJWhCvoghq2z4wCefzyjwSdiSu8N1N1hDd7vsKkIhgGQgOO+7daaijGf/
nLxCfYqwylO4OojKuHi5sEyWXMGvXf8EA8RH+0SDJpTeEBNo59CqPEy1BeZ+gNtF2LXD5Q80HBNK
ylNGpbY/dFhDQCCcd/QmXrMMaHgh5hOXBLzeEbBcJ1vIqGbykmY70FCBG+qtwd7u3PxeImGn2998
BQfIDalkqL+MxYKrMCyZBkac6sL3fHFKsCspQXAS0hXMtNa4BDnzspgMMbTxKdvLqgif2TX9ZvfD
OfykZEarXP9Pq3G76LF9I8lftfsPazwxqdHQlf9QJCOzRqOWLG5urRiso0WmTdr1eaf5JdJDYcgB
6kNL35voU0EcyLR5fNwybfAn7PohVdakwrVZNyvj/qpd1ZGCOvPlnv+4i/u0i/ZEWy9FjG5rPZkQ
p2//TN4uNiQJrqKPZsz+iAqBmhYSpK/gUeGX6EOyn+0R6eQ0o4326BuFImkUV0j6AZBSEMRuX4DG
FtFzxVKg/AGoobSWAEPaJPdr8mpW3xVLR2NJ2ITgcoFK2kM1vfM8T6q++2gsJEUyFHJcSn6xUN7O
A8H4k/bAeg3g289uA1PGK8X2M5IWuWIjv5f/OLyqn9e+PF7F+6BvWM99n1VkBI6nSqpRAwHTeLpk
o2Dj6pC1wiGiKeO+m5H9dkf1gzlECa9PT94RXMXENEfJWNngTTlCpBvLxWpIIK+2ASQhooDYAU7c
IusUQ99VYBZHbDWhOjLvxy9dEX7ldcmmBQoodxCs76//0whwp2CefcLUkCkC/GwsMKlzok0uQ/OW
PsewLMsa8X+Fc5HvFXUw58j8nCAP4xT5jCy1sMDnQCVfO1RUZHjodpfk0fNiF6xYZ6QGlIPzK/Iv
ciH1J3eUG0JnrKL8OtQuX4v/AxviF4JCeCNSwWKdAYFi+7vbKM+RXqPbgKiLM062FY4C6igSzdf8
t/Vd0TPOrwVnfBiC9MGY/dJmWQUPputbcIOfU+0+j0WAkJ5+Tirs3k7HSMjIwT+p2QpByNTmfB0U
9D3N5jgLn/tf8CotipUJVzD6gP2g7lxL87v7ICQItkoIc2uSDEDoG84CBGZERHC38YpDOo/f8ysb
M89o3HLJCHZYyJ9B5/CFkPwV6LxFd6jsT/aNh5w6sxYVJRKwI4YiTbeeNcVLbn+rh6w0MHIVIaJ0
peE18vOB36dQZKLxbRH5IdHWPIiJ2h0izuqwl/2ALs+TUWnrSc69/HOQt1HVppPSOjL7W7odnkG3
xVuF7oNHMxlAfIzGI6TyvMmcXI+E61+Rd0/+Zj5JXpuTNPIr6nAgWhBmAS5QcYsgGt+PTl3ExqNF
y22DTYYYQl69NUta5dvfCEugvComOCaeovnH67AqHy/HwfqL62XyCei4sbvCemBVDkaJ4io3C3Bb
AfOrjJobExYRbRdgz1i8izt8IV6TXTwRTMCnLqQ6yxHKfxgKb/CCPYe8wkg+wMKH5W24U9DFWtUE
geFmdfMggCzy2G7TivwBhKSId8bIKVjXrqs7dQ1R79QgNHhy2b48hsbftFvnYz3mKgVbN3iX7m5/
jfL0LFtieUPWBf5B5acv5lZ5CdQJTwrIgNTOgsxFF8Mw04uatD1bH056UH6bwAiW3PUL5WAAL71Z
8XGqhcnt0IkPFCMCEmeeKQiDKiT0YUWu4UlDm3xLoZZ8cCfMdZTabk7CYcS3hAgg+gUbV3M+6RNL
IT7fntNOODcdWtJp6TEI1WipGP/vFeIP+bpbxdKiJWf0S906bXdAX33U2DyTOC2gvKlvp0SoReP4
tFBteCI0pSFoXgvRS3ICJ6IYASDRoh8yfSZ9TGNUEl3jqnKEvePtIxQv7lY/arNBJIO9sCSuPugr
c5vQ7AXuy2BoK3fv84NEUye3MeQTyuQeJ1ydtnPw+gO+YYy33QRYnjIQfJyXkOZBjo+oxbYiQOs+
Vc3WZyctlRBNA8tSR+5Rh+IhVXZ8Y07r6CJ6VJc8NPPGcJ08+SFI0Tl1+27fcCaX4q/mdp2MFo/k
hsgup/G6sc93a7gdOJBVH7RPhJS2FpUUy8b99sbly7ywTOUmrSHX0ubkxocjX7xrjAXna6oOLDPL
AMwma9OHgxWLPQ3vdJF9HNUSgLlm143ZgL/UzCUiSeaBshtYrwXV8/nfLwDuIn4O4p8aqDDgPY9n
6qeMVVSgEEEvFwHMMOaMKfg6+Wrxc/W3DAodOtdiogGMNbMN7eWU6wkqd3Cxy06kRlyO8ElI9Tl4
yZnU3t49AhoTxAxCF/wtm9IBmLgNTTTBJQ+vwueshx05O607RAzUIVNGFfybYeywh8yNjBmUzzjD
GbYnTI1sUJip1+xNFQ7YDJmgLQt9EOjddI6nD8jCi5e3sP9X+IjQsODxtVrnLQkxhDkGGxrhp/et
GLXQXUwvLpDEG61vj3reiqbEOn6s76ng4h+zofODhdfxgZLEB6vo9dMmGZKUgEp7wzovNIU9yGFk
3z1xaAzsLminZMenX4SNV2Zq0igRyz62JHyCubKngsZIs/qvO7Z/incTLphLgMcOjwdsFhsF/4+l
pBedkLEGQizYjsusk3lThX5wyDKI6YItCiVDzPJPlLJQ/IlnGP7xAJleYUUo0e+eJ83qazP+Y/jS
bAwjZOsISSpkWib+kc0UTayKGgTpEnoGLlmm84iHjDEDuwNfISDOJxmJo9bpT0n+D0bIhBH8rfOw
SbDB+GyFYNzvI/s1JxeWuJmimNVBPf3g79Dm3AJxBM17tFdyfsqaMW+cUVpMXuvBAMe06t/M7S3G
z13Yjyz9YUpmbX7NaBBEZHnzIOygaTAHLfpzNHnILHFVRsquG8Ot4uGvx1fnw4EgyODcZmnhfzYo
Nomasd9xOXn4m4SoFmTeDNEB0y3JTUKcuYWnG3/n+dfiD9aCa5d2lxT1Pm4jd8gjRTk5pyzW/ATB
lTCwattifUUJEOQxYQ2mj4WshPghPwjwgceULKhgVJhcjDf04gCc3pURtdkpIfgRgco4TkX9kUhc
gnc6aP7liNgNQE4jfIoyNb4jRAEENUoEQqZXIGG0MaagUJHi9kDZBy5Tb2tcsncoZxiCkKW/jE14
sd9oE58iSGsNUsAebDV7irsR9b/W7ZzoI+l32NgcD/RTMQ6KIe59LDOSL+QdQq0fmsfCQbT6HD+S
N+1VLgDV9e/xMAfLn26/ji2ie0SBoEm765EFvMH4gP3jjTVFCX8VjGV+FH8cnVNlfrD6oc9b8gBH
XxzaLwB2AR3I6Yf2nJJ6DFNbymSO/jE2cbwTBcjeCLWJj/aGvh3d1vDrCEzDKFgl8AEcU4l3T8bh
qWH2fXnEr676luaVR5ELq0zxVesYDL/WlXOxOckckn0s4deFlIY957HjMe5b5VLERT33RYaRZ4da
DlvpkTSyFTMYhgUGMzjJs1UIZ+kAPvyWCjeQxiRgDzsH04lZMIJByYbKDkmOTx6COFX2FSQAWLlm
xopX7omaSmSPxFUq3LqYXQi8ZqeAPHg3jixUHdyqyAP5O/mPVFjrM/5Z91qawMMvZA3o4ebXhPMc
xGv5PArPjTF420VuyjSGYlHZfbgpsQYEDHoAATEfD3JQIdJU5y3gQDOrMsIiGHsg57U1Y1qMJWXK
woJwUHgMEcVauLLxfIBAARhJvOUMyyLDAY0B2ugh+e85zBQzcvyA/T9cbZhihEsF+G+x0rnhWIuR
+e4+gf73TLUDcj4EPT/oGarYC3ZZVhHhnEZ6ErRbwGy4Ro17fRSlL4BHhAywnryxcXBFN4njBRqD
2jke+iF6cyyWLmAnfcjs3+aGII4t5nfvcazmORyqSNHqz5vZy/kSUvbxIO32PXsiFJVf8zy/ustq
pqC2QQCwPx2IkJv9kRUZkkTH7XC2RBxDEQ8DRtug9mUbxSi5GGheGBJIX8JsKnuptIFg3ITsGfU4
H/fCL1GEsP2j082WaXvt83TZHYs8+tfSWfOyM1aMB6m0V2YIDXs4kIFFEcXX6PYKU2aGxrK25n6h
de1QRiQYCcHLOHc5Ws58EflOHMnoIviOpKXwz10WozFx/SxUPeK60QQ48uzuDVxsODOYjiWe/bDK
uj/x1qGaIhNsRLIkZm6KXfkFcaNiScNlyiBPs/qsXBZobAeAqRdjuRXu8MuYvAhCaURDs83TMCDw
UA9FdM8VbdrD2RA5NVy2CW/OBU0C0WD464S+h4CXOey6iQRn0XImfWOFqFMCytBDZHhX/kO+lLGT
qmHe07MzRIaL1VObI9nzbiT1uGghs9His3ux0+EhmZ53+tvU495hFKEKBTmunIvoszWHHMEiKLgP
vIVHHHqDwtYnP6q0RMoMtvOyK0KaOqaWxrzv8bEZhSfjqUep496Cwd3sw3qTe80ZO32w4fEOIkMr
ojPGbFw0NOiRVMDdJqHYym0ZFSdLoMMGbkBx+sB/rIbzLRvumHEDFJkuRd78A8L49CbURcVUlGu2
VkVKyHcp2ZoIMhklxfQ7U4IrZ8Bsw8PFSIBKEze3/8JQ1Y7lnslk/0xRj6H9JyoGUMpX2I0L+zY5
x9dFCZhRJIPWuO6fhHCUyQbkVCVCc+R9FioTNkeOtXhA8Q65elD+27/ZCFFNfwzbXUUDLAUNkFoV
Qbaa3+PDAZjDg4hGvMNXJxS8ORAOUUjXxcv2cA84fA4i9xEfzGRIxDd4JWPaouRv5I98QJJEMH+x
LDLAUtCq/I9tIah8zS2ot8hDKWTyQEff8+4+wg5ubzuPqhP/g4EVTTFZAbfo7g9PvTDjdoIaIKDb
/h/gnNZ8Ri36E5ID0pJASZBvxB8gQOcdT4XRG1o0BZJ7Urtc4EkOMs5p5T5+9hv9FHaA4DWlgyas
xnB4nVlHXwK+D3yw/ckbvJh+HIeWXBizpI4KT3eLLQN3SIAma83HrmnS+01Y+6YESya03dFHSiGW
RaHRyyPmIBqQ/gKsZpU2aqH4SaXAJpUCLaGSx+pC8tEJOFHSL+Ag61x63ytj5Q+PIYIAOQWKAfF4
f/wBdXz4nO6kd5ULcLBqWmebBWEnZMIo6vpD7xdgN7MQFySkIAZaYDfyGFqZKmSjYR66IlzSjRFK
bowqAmXlK+0oMWrdDSA9+iz+zg0q+PMUbTxSTMYFl78Hpa1HuN3qbOqcSMCUDbna6OG59fCyGYt8
poODO2FHpbq+wlYx2D7BbGfIdHl4uVNvwI7kTcKTCZ0gxzhVUXwX7w5NJsSeVU+R0rjvyQr+z0Va
9EoGI/wa9eLLSHTgLujMH1Q0pQ2q1bCEKuQMlnAQ7hd9Yznpe1dGBPDREX8TcClVrX0fQGtFbwWy
Yga436wXFMge6PIK6srIHsRVL5oZmOO3DAAFeL7d05n5uhKRmZfxA9H4lkeAIMyzg6C/x6YuL6kL
IgQO4YCGS4ohl7VCOOMsxnrQIFYbb2Sszjd255UCTHl3wEp4ad9MhMSt0fc2EXhdQRKxOmeWbQi6
aRatg47+c+gFuiNXAnz9BaDZY23fmORQwol82Guex3z8X5DGv0OKhMn4uZmqh++a000llwOUr+AX
d6zfcjSBbRJICCwUdqeA0VYGSyNxEOnqLxmo9I7gBOeKo4L4Yznl3zm91VB5KtGsgjdqXc0VyQ4s
L9MTQMIfqm0GC1wi7VS1VSL5crKrSBmfQ11u1qVLv89MA2mY5xkEM8ypqJjgAZpINe5OVN8kCPRc
bYFc1r2uavIn1q2JP473gV2COpaNpdgj55u8+WR5Gq42ddjOe31ZX71vphH0jl79CkOlAsz/GEyE
P3Q9cLmElCPTJNVVtFxd6fqlEtMgTJxQWQetETEJPMQ4WiYosLfQf0TVmgMU5SGHmO2/3OO54bcE
pPO2rPBACNEGHRgINxpW4RiRsOHwntQ42eFiYK+jLm53BT6yZ9Anu3jRLhALdYv7dg/5TkagPlMd
JZBsVQAXx491mbLcIHzlK0yeY9oKQpbm1ZBYEolt0K0oanzuvuF1fCd3Lma2IHkTgatiLDcGl2Bl
Y/43RO7g4efxD164DssJZxhTGELGD3Hf/rKN26OCzhuZW4/Utb4lg4y8XBBapOHQTQBmeaD4jb+x
lfhsgdOsqY84YNrxw8Z+TxCjm+QECGqOERCTKeE2XFuzi3mOcx/qDPbKUJ0Rcxu6li+WLTHTKaeW
pFEcOUiSFHHLkzcrPAiSfeiSlq0bU4olxZL7jFoULyfhX1FBJDsSbIhVSUYTFjisGMKHB03pdaCd
vjSpGE0P71CfjOjXQMNA9yxplNP1levCqWMkzZRyOH0Pl+Dsi3658hvrFRV2PfmhSyePB+MRX/7Z
eU/Fx6hjlt54pEEF8ko8loWdUw+XJ104QiFC2SYRQOIiwYXTx9hXXcG4KVonBMF5b2uQNqf0BLtz
hvlHjLC8ZJge/NcXxy6fBOVvCNYfedgik6ROnFW5x+gdvvCUCgd4N32GG38423C7fuPuKJG1ytLt
AGQPzg6zM0W5jxlkSg7eYqne50pRloBBK+sKv39Oqd688CSQVGE+ofyHM1j7F3ksbMD+ghtxzDYG
okI64RTkOWTHW/GKhP0YXv0gxqw1o6yhL2ilV6CFnp4Izq3InRxwqpUM/3osTjc+WT5tsaYqoR4L
/7vqRmSn0rbUegDMhvj9yPpL+m612mvmZdtnslxeqWp82jiTMderLum7wiAEUO/A8yBFJ4DDfKUV
p8NVRN3gJOOf/ABSKp6EB2To/hYH/NaoRHYowY+PnZAZN8mnMJRZ4V887HpTUlcksJoqykNOPKr6
WCDFGcs1zxN6tlqiOqdsRYC04r8Hc9H9G0ej//S4Hh4+e/akv/35hSPQgaFnq3ynyTDhuwSofB7v
R6I38ENaD2dSe+U4P8EPOxhOOds5NTFJIN430XWsoSJYLLMvlUZDZgFpzNIOMNxRKNgTSQqTDdGg
BOASt7wZC2wOV+h3zJ86J1SKMqlUeBlg9TvnEetkNzJgEbttj2iLhaOkR8jUUyqpF9X2zC9IpNdW
DapDPT4MfMBCEmE7RyvMg3BW/nxC1GAw7CX9lwRNYWSEomBwQqtjVUgCvCe87m9CJABLEGGHRidS
/Mr/o5+SFuGI+/zNPUo7MHAkwUa8WQXakXrL/8XFlY9LMvaBztB2EEJnYosyu9zcc/Dxt9PNEGAz
XmABIulSZFtg+nRYcPExoIdGjeyRb5vgpGSCLhdwXzd/8XZ7JHenwXlVWiKSJ5SwL2DRZ/huTmfv
Gg4AdM/hb9t3SBN0OIt7npDS3/1DmYGrSha9O6JQ/LslnKtcl8KiWHmqNXQXuHGOzJLLm9iLuKsg
TIHjgEXxxSjufZaQNCEqFdiIXrYenpfSluByVtMzB/mIhLsawwamRBA2hkPAvYP40S6ILH7kyVxl
oOwNTwyuuIywRBfnK4tyw3QFqD7ZTPM/6YUu5H42lteH+d49oobo9QBlIkRKTluEdihVTiA1ODOA
zD4MAuCr5unOsvzxdFhBUedLEB44JFYSuCRYGj5RVjIcpQAoPPj8EV9FdsQJRhgrc93kPW/HpKZi
9SFHkQvlv7pGhDYJSYmCOj+SJtORg1iAr14h4w8r3ZadG5VIhBYJDw6whFWSVC2F4jbiXyv7ZAyM
RGaFQOwwRQ6A8yl1ELIZGXvCZYzUmnMm+IQ4Flgx3/TNcdLwOuxJTSfUMyW4aSqiqZHFRx0+owXo
zpkpqn9IK8QWeGuQYfgtLPzDYw4himzSkTM16/wr2fDqfyYdQf3p4tPhjj2K/US4h8lW9n52DRib
vhhA3w5/1jyzhAhwf9EEmzumY6FIL4Bn55vsFjNspCJn5+NphnJ6MV0LEoUak98yVRku5C1cgi0U
SxrCNMA2jNcr/XTm3UgJ+EqxyxBMZQ0iPhzoMnLdktatMmUphzUpSj7MDszay2tIOK2oAxO7IuYC
mD3C0TdYZMpEX5KM4/GiAqjVLq9of/EDlP1On4RDCqGv4JZV9BQtW+EG7z7fs5vPubFJTaRaCBAT
T+PNlQgl58sTkDfzJEmERDhO7k7xVxFqLj4yCDvi4UhPncixzrbOvziuCZnpob0dkat032fLB+cL
dw9eqzk82WitYuQ9G+PPGJkZARj82uy6YAAYDhb5HWJl0SALupJz9AKH4l47lMv+rE9gVIpi6P/D
w0j1PCyIBA+aJc5KS0bisyinNJamV4au5Jlt1sy4AtvsG/eZtjqfePBAXid8oEiY+MxO9/FmegWh
c5pg6H7iBibMJX8NI866wdS3rY3lS4T2oYYKZdYCIdbOSct8k9/8nJLDakKek61iqgrJkGQCWpsd
b/YrY/6gDefwxZyhOh9XWXxndBdxBvJAclRBGznfwpLu8O0P4pKve335yuRdCT6POQlAYJTJwcMb
JLfoYs5zEcyMWR+hzNnIraWw8wl/VAmjx2ks4owIJw8B3KD7R0xiwK8AQACR2oS9nYBUytWerJFv
dkSQZwLiKiNfqYgaQDdZD+bYux06k0CGV93fKylRIwnHE2YCa9y4fCMv1CjGAbfAl/A/UEz+6407
RIvtPaCGbI5YrhjEZjVgljjXm4XuEr83SR8J1Dx7Ds5xW13V/pV20IElne573HFOBX+EocLKUIOQ
4dC6kLnizSToGrRrF7v745qECZf1iEd2x6PlXw6K2cvt21oMXAD0CwUV1USh1UwK9ECe1j1aC4jq
YVqFgsObn6+5cBiLMI7/Y+m8uhVHkiD8izgHb16rVPIGIRCCFw4XEN57fv1+2bM7a3p2urmAqtJE
RkR6KO28+uA+hmHaP1pNCt4ZTw5VvYw5K+BmH/IjZxx59PJe1pB3EoeRK568B0vFN6G0MBYtKPkb
Q4K8S1Xab9HSItb/JzFFu6Re0zurB7rFw2CEE2yoltb9TdDDkGpr+VJM9KQWQaxopXjJYbH6iy7O
YbRXHf5KAZprnLibGt/cj3tghPZR20jcI792K9+4JVChw5/CRZFjCw/7DbuEN87ujCE52macxaLI
Kg5IL3s96NKhwitzzwBkk7VFd58zHgTFxLWWg8FHE+9M++scPMac62DX33n1tJLcf5IPiKOHF1pi
2hChPuk2ltT9tbTa344Oei5qT6ZiQy4z0DU4bXMAq5L7tGYUfmLRSE/vHtYXlPHufKt209vvrPPO
zNBf6dPfsWPAAssf4RAq5JvEAf/1FPxIiHXh4ZnuXwubwF/6Leh7Fa4kzNKFWowJ1d7rpK0UQmG/
4oedwRr+FqNMfCD0dtRkzIBfiX5gFU8bKRs6eBmgM7MZgZomccdMEJIBgIHmesLhwqf/gRsMwYeq
gTsPOVkklMM7LmKkLgkAW/uhWWdg4+KGFcLbudhfgxVx9E8Uj5K+Fsl4q64IfngPIEy8PhSExO0U
0Pb897BB9BSmHcHVaXIKO9kvgfKC0RDdwjto9DcwIkaibHxZHdQWsIw0xgqUSHUQedXKIEJjbNHm
bdzH1eAHrgQrUJ+wriYCUTdgNpXtoKf8nF3b6vbR0XEO3+797x08pg8UmcL+YHERchKGyTDXWAZ+
p65WVJcMALEl2hJS/gG19nV80Tg8NRz4mDEA1GVeYXXL1cbMD+GGdNvgQvZWN2Ich6mDsXAf0tjZ
o5vZjYFri314cx+BSMp/EfxudYdqQw3+oyZ/sZuMjoAAdvEfmGuZrsE6wJ5jFhOMu3SKD2eXHuvY
UnUZ2X0A0ZirYfaLEw3C0n+EUIhwIl9meuAw1uIsf0uqKkP9wBt3cG1E1ZYLO2K5x+ZGoD+MFix8
QqEmbCl1MaU2FSl4/5jvIHxbs0lFjKJYh2odgAbkYj0Arl4AphBnKjKLFTctDhQJf8scvec84k1Q
8TdUVWQKyNk4Ut5sGHBNCssnbxTOJeJoZohUCD27C8Hao7rgifF1bvlGcVCF545Knafo72CRmgeB
j8nugGLrzRTL3QX8JDg30DJwANwnMoaCdIJVVnX4DbF1b0x200q4587iZsHsG39Vh7WlVnchPvZS
snBusDaoJM04sIpacVR5j8N7c3zOdmxe6fw1Z8cziox+SboqUVSx2TSIbLbBTSM2Tln5ad+n2GAj
1NpKc7E/ppJgvDydHbEgvXs9Z7LdDhDpMG4WXwLE6bJ+8sRTuzmjN+oP8S57oElGtAoFCnTObGHc
iz1/z2o0FJK4cSNiiZfxARZmD+WXwAyAT4OqiwkZXDgYIzbFDhNo8YlR4ao1eKnVjMWWrA8t3+6S
LZWCNfHmOYkHrGkYCyozXiN4VSEHaMIKadLVjgmkyJmpbb0CZayIyIo8KEHpFUyem6aaLOEApK5m
gS8LRXtmSNb26C3siQZyYLCdUQPNY8QlRMzAfdgVVFCEAB0ED6tgcIco5uDPAqw1t3Z6wSIZMlha
E/YQ493JzJ3Eo4y1TJQfmlEjy79Ht1E26tp8EqpK6lwc+9gxc/J7ffZqIX6XN7UzI/FiQ+73UeCD
IIR/ZQlP1uhxOBjKEtw+KiKDmTyip21bXCQYu3z4vjchpCbDR7yyn8HNUuEs7FXwswvWt1rpxcnY
ilgu2aO5xFYGPQvGzlmAZJhszEG1j1vGMDJSgw70Y37w66OFBNgbkAZa2PZuzjYkDGgSF2rQn1qC
Azz8N0w4nt/yhO/f8DBuW+wm75nBjFHIL3YGbMXwjyv2mXgfwA/+GRbdCm58fzC4IsXGtszb4nHW
tE3Y0whkzhFbJPt3GzWOAC1heK9Z43DdRzmygHcfjjt7tejvndUidFCCxSLa+iFiqSewyc38TtZP
2MYy4hc8Fr7CzJ8b47RDxSLjF0jDPWHAWNs7L9G+WdJiMFLHB+DEcOY5XsLd/arTimMie7JaOoPl
zqYsfv1OkE6ypA0JIRp95oYmQxHF/3KgOuyZdgVryyjp4O/7Hx3WHB7ThOEYRUnwi2RMuLOxF2GA
0kR77jynNxbnYQHAHged0bZ/0eDBcPVkZ2/qlkdOOwvnLLehouIwfJs3UrnbABgkwAOFYcJ7ozLk
Zksu8MeaAlEEPGY+NJOOhggLac5TP2NnB7dgVjLD4Jayx29+HH6ta7+GK9w7sajcqmYaRQVlk0rZ
4evXt6wIpbrxXSsH3Gv6RcE67tRll+DNn4M5MKMh7Pnw8GrzXs7N2VNh+1UnD0Sj2VDLKIqaxq7Z
00CMiRT/b5adCO7uJs2OVgYhUtrj69VJO32O4C0q71WVzrRbkkvLN9tj4+2qCR9gZm2yAeMUhuLm
E5C7WoNVR2/7EMokMdUGDxoLwCK0BixnYMTFtf2yC4Q0l1LwY/QqS+2OyzU6dS/rTTCXcDLf0NXX
WA3OMAcXYLOenExr62Zss+MLvfhMCt5QSgCn+mtvYeDn35MHcos9GO076/ZcKFAAvvF2P0IwYIFD
Pj3/nflcWMLhirAucyDYG8+hiVtQZtjyUaEkt69FwznM++2hMx6zgXeOzJNVveycW1ZsOuA0KCuW
rEImpu4rqm84Oj7f3fINTYLEdwhwUXrB2IGfgXb9iH/cswNP9B7QqpCjICVhm818+6WKKMcVCnpo
6fofRHQt8OV/ctyrR9TtUoNAdcpK6so0XVYhKCN9BirDAjuqGrzxKUdo8ooWMEY3ZenxGQjzZsFM
oLMlw6EgHD4RaznLHmVzeRpV/5iWkp4nJaeWXfELpr/WRXrY34qscO0zHumhIWLFDGA0tXFluqMo
wCBzGALcKe+sB86D60K9kLUxT6AhNmvR4r8qrKCvRb77vDmleKwyR7C+jgt5nK8HCsGvDP0Rusuu
RqlKekmhK/FphMJ8nHdU8oynb1O87Pyp83XWraoys9JeuAyY5urUCvIq0Zwzqn1ptlpH3h57xCzG
VlwtnsdrhI3GLC73JB8JFnCS+cgZ5EimUxt2cAYZo/5ey8pKfB9FQpAGVSdAzhlxbS5ciJRAMWIx
NctQ+/es/Dqt5Czb5ahesn2/ozf20b8iFLzl3UXN3wJ/7f5YSG9GoyxDKfD2RsyhKdYFgIRpNahY
nJfg6yM7dsHCs/1Duxf8275qRB/KYyEHcc2QiVoTNqjT/uexpgzIYZz4EUiSRaWFkFj2zMtuTtZb
qiA/FU+CB6ENfNT3y42fSVwzcceZ6Jj1RC4gFstg2TwHPGSNGvy5Zxgf/ulivdjlGlvLrg6i2TSQ
qsfiQGTuwfCECIRjFZO9SZ75HRMkJNGl+6EhCjJk3HSmIKo1k1GU1gEV4xSbEhTVxQHQ2bfvTBf4
ptR0h/xvApFGy0ZEXDFIbDh3gEvisB0GLif9naC1Remc3VbwcV3ku9THMPFiVLyghDDLgoiFjgib
A0vyo1tarpQ/oD8yi5i6JScM2jLpk9S5JAVCT71h8EoC2Fqa5ajcOL4sijTmqlxBWSiKD5oLrtsa
+QjcXZdlCSmkJWGsHKJ047SW7H72QJ9fq0w2h+LH83bTJemF+J1Q+hE+3gjmurq5CM2NabcowlgJ
NK3tNEmUBcJ4wfg+HwaXc2jbfdaA3rT/b9Hp2qn3f6wRUB6/0fDHFRJqzZUMGqQABi4znrMkILgS
/9/2SkYFWRhP0I+73BV2ZLAEnU3XLStNAaQamKQ7+/4NVi8z1tpFLUve+0iTd999x6C0d9Mr5QNL
sTN209hUaNshGmWSgCh1Q+d304vBY4zj9LDBjdqJkrmklDxCFgA14slraiofAzjEs8zGmPnJdNiB
3Q6fzb+Pn+xWeyF9ZqsJXxGnaJm/U3gQB83BRuTd+fB/u0Gdh0psfHPU0qAotjHFLscmTbmyhNz0
MMJsO80wKkSmT0E3dsZtIKR0W4CYkxqpnFj/R3lV8sDZYtR3Eaqw467o4pX790wYVUHe2jXoSiWX
Ut4OMP6DcjT82O2vBNiGek3wiCA6sO3Q6whPFA8C1IYiVuQrPinKE/zu2I6U+OXJcXOsCqKGzbjM
lhNYlnDY0MIsqxubQyMwoktPSNRhIqKaiybfJoWOHuwgqkDC6juURHP20rob4l3G/Z2J1cBE80Ux
mvPJW1cWbQeIdfaaXUTNYBQTOilmONDY7jYQhHhrfz311GA1CxcSbdl/7KNW0OReXCJStihRBCak
sY1zW3BjDD3s/KvZ4IwLjXUgRGywDIdwbohtRZ3voahHstx8Szze0GhOfSqSrYWhXsYRhxcIjf/X
x2G+Gjcx3asQG9guVMBiJTZ2TI72jFqHKFYdu6615P6jQ+D81vH83ZFncqu4znm0bcg7dbvjtFZV
i6l8bJy+U28wd7X74/DkqsHRGVzB1ygVXsxr6Df3IyiNpncLWOSGIWpVLzb5IeihAeSgsNxscQhW
t78BA4b+P+X4id7VUIlTr+s43OrVZbxa9UN15O5z4VnOqgbenRedWatGDFPSsNjcGgH8cRzd3chF
O2rYwj0OTfwcxpOqzVp02IzIwIPOoM3eYrnH3yEIbkITZPoOSc9zFkZhcROrMKQn0mQymg6eZdel
Y/LU5ahO44/P9MfyVpU5nhoxwb7OHGMOinAfzicGkGjAWNmmKIbH2+NgVykaywtPmtCExbXSZgJp
zvGc/aiiVyua3mHfG+x99hwbwgAxE39yLCFqGW4PPEcxzCD29+zGqkl/hrB+wY7k7Zp3OwjJS9QO
j73zpVh8qvpgKY4HKOXZkY1jAo3j7I+jYPCu22ALTCae/zCMU8lrOD0NrzGFZgFJN+XnAOmyUDTD
dkvNQISJUmjOCQYnthSzlq6KC081W/BwKAPAAkduyfCGWk8tc2466re3mc786X5g7wMpYIlkBFI7
AhCzoyBPr+NfJjyaDjFOWjWeFT0sucz49Dousa+I3ibZ7dSU3WGYNhGun7x8hXaP0BXDI2HGcuzL
7sbfZIkfiKg6o1zeO5c5gmKoihaVA3YMvz2N7DtYUkhE4LtRdB9MIV8EQR2n22DHNBoZWNjN2hIU
Yp+qz23hF/nmGyCHMBaPQxaPQ1ee1AGysOCgMnnr4l1i3NClfV1TLY2JkXFM6Xsj1MKWtETgM6dg
Ijc3yZocXBfEwYqmU2q3PLfcEqz4PiQFMz3GInB4YVDSkKJQjCqoCCxUtsz55I3yNxYl8I7d9ew9
x3Pk6i5lJTwrldtFbGSP0Cf5FNCUqKv46+sEcNRAEChA/Dp1wqyYMxDjW8hG82fokyfkJ/BMvoIa
pqC9YM1QtJdQ6jhhzMbAmD7sZcjGzpubHG7cNjxusKWshDiLaRDVfDtsDaBP4kW8azHioW3nRMLf
g+uosmadOphxaQv+B8yJAPcMzbMYzQI+AuYmdCI3DktKZKMmg8gf0MRQ/E/G1wJa1hFcjeUP5miS
swqAPqy0JPJxJFkp83lyKhGXRa5VynOPipzbZKWdMOWgZFTcqZvRVn4GoRPTt7RZTkoVJm49u1Hp
0mkHy+6dSsHS2PROuLV0jlJnFlimUoEF2j0TKeVtIpKi3TYROG3EACh3//WDUJ4Dai3tM5rHAaQz
GiMR2PVo5ifNuEyf43RZmyBJL8tHU5VLVGgcXClNd6uSHoeopeOrRw8zJvnN46830uWXm0m0Khkl
cl4p/62WR+aRz/tUiDG67HT3yCxI2NKsxiJNfYfyZGmObGj6xLKBsuHr1KY7bN5dIdRBthNM8cSK
TeLB03Xhi/5WvzI2HAZJ4KY33LA0QbPx/pBDrvDjdXJ3D2z68S8xgYSvAN1nCSryxNLzPk6zHckA
t12W+Rlx1eE+39VU7vpZ/U13XsV6o67bpbXsSerH5EI9/yhW2QyVuXocTzh4fKEbjHoo7Oq6iLZ5
Hm2GBAeKU1bX85Qwp6pRx7WIB58R6Pacuh+5g98p2f6iIO+El9xcF2pCEIo525LRbD7Mv3crnjGQ
MAzdbEZ7kGWk4UXFMbT42WNvsDZg54ac9JRxXfXvnWEC3P3aF6ZAkEDYqFPXO3e9s8gmlbUa9Lch
TAiN77RVZjKn4r/4kTGrJ0F4+LEj35zmVOD8HrpD6ER9PA2pcHiObM5jWRn2KWITDF8OSl0//01o
GWhPEvFKMpBqml1v0rRp2ek8lMXvQ2rJgZ9yLRkEWg8U8CFyZfAwWSeecSLLM03SFzBSU77TTH+o
NZl9udDA0gAl+nLN/9LiFB1e54IXGhS+Q9iCufSiFTZQCNEpWXvbjcHVEIdzAt8WPmr6dZL6Bf+U
7BukkCiD4gWB7WNjthTkbHZKe8N/D9UPIiDurS6KDlHHrtMO4zRLXa62EBtuxLAmvz5bUETmIHw/
aizsTdSoLSFexKFSk6nnBX2H+DOy5grHKSJEwgNnIRmK2TYqDHQ42NiICRTuZHw3z2BJydtadoYN
iKC7A+NINhaqZ1lcy0otbIrnUStDuQwjVm+EF0/1hd1sv/tcylQbPLhGn45fjNlf/BmWD7wT1p9V
+pSveSujez7vxk94GHblExPcK8nN6zIye5OhDmEBN4K8Dp51UfToGmectEXPt5UpLOEGz/kNRHcX
RUK6c9yA/VSoH9b8w55cezYM/UP3XFpVFpNmcgbp4WbB6HLHhEdOi/sef5VfB5xwAD9ZtwebBKxo
2uBb25gXWnX1pJb5Qh8pO9ZyDQT85e8w2sJDlri7r1pUlofVbXXnoJCLUEP5tIplSjlHw8uDJzHj
K+WULJqgjoc8CYcKRifwzzbL6Jnl8bz/Mir8eHOnI5btqbwyQbsLOXoz8OPM7fRhNn4c3w2OgfSL
MguQmplky+Rdtf65GRFD+cbwKeIJWRyj6RWOFgCbNWKT8ERLCi1nA+tDKfnU9+64sYkJxz+GzhcI
vvRhvmT6lI/HvLus4A5Zts6Anzt8Q2EEgZZ20OLwYQD10jsVKVz21GVwtAIkq0Ak+oSMHIu9awO5
L6Jo7U6jFsHd76gpXGoKEBpAQYxzcgfIXGQBuraGAPKNpACZP3NnUCYYGwcml0D7DWrLV0/9sF/U
3IlXIdyMy4KPH0UV9RcV1t0EX6c6DRAIQwFN/wEM+AN/eSFZ29awE/tkfca3v+sIRTrbI5krvf1W
wzRRbqcN6Mg954319K5sRDReLNiFGgHFXSb50j1kby++zYGrwh+2mHCqoZKUi9nNb0zPDBxZuVqw
U2HYvlOhUYhQtWRszPnB8I0gtTQBOC+DLiC8dXAZdiNi+/iPA7GD8hwbtvXC1yd2qhbzq/1YAZ8V
fNIQmm6NOTLF+H0N/aym9WhUYiHFwEHHMdtWCHxceomIVKEOL0aojq8MsOaNfBcgRgEphQdesF9y
mtwp/teG74EOvwJ8i+KerywNWn0u9hqLZerUnRQBlJzZB/daJGy/6btuADNAjn8QntTkQxI45Njn
wpvpr2grNpbH6gB/CHw9YMBApUPPJJGfxKjDx4GCmOx606Mn/C9g/acLJszZAFUS2y0Ym571ogxh
AZ4Q2NNX9PkhpzHjnzN2iM9mT74T6CDIN2EuLTuvTQuYlZcVhmn4lFHNIOECNKDmcW9TSIN63rkS
8L6fYD5H4IM97mSCwJBvEn4UrWc4QdR10YcpEhDFOsl43irJ4evhuHLRDDgle33IWbSZTx06zwnN
R/Ngh6wXVA5j54pSq4f4YYH81KH+IN+Wa6s1T0H1Aff5RxnYFz/Fx9e1n8JxISLkh6hpv6H/MOom
/uymcuWpO9ygQmC/+8L65ORDNbMr6AsokD8Q79Ir2eJ+U0XNy1NqTs3j4HsMWlRkFABs5j0se6pe
UvtEZ5OnG6rqoDmVHAMAAFq+M2Dn1I16Hv/yuS/leEzicjZfQxNetWPNP7S402eXKiBiHELpz+ug
QcdGLcg5PT0MahEWI4eoglywZyeTKrcZBdOZI1dVzBvYLgkH6BhQdwEIYiIKj5A6yFlS4LdonXAs
46f8kUPAXp/0L4g5Ed1QIsvwAKSh5nXTaErHUGc2poobHAgkAJixtMz0xRDD6kHJb/Pz6pJ3ruwF
anGxD6GULmdcClF+kYLbFm5XKHMWDLvCSbxzUeB1VRX3/sV4MkviK1Y6IuBjzjeiIG0z2c3WBF+3
wyWwCL11xSo+1MceB77j433CRxFrwaKjojync3eBNvibRlHwfXOKR8uy5A+hAcFDyuOBp6AXwMxh
VPRckTVMnpD9ecnhTX16HDcI5O7Rplxx+XajthNFCHHQMOtbCDc3yjQO1zMKjgyFoZt3hl3GUW4q
21mU5m7iYAI1cWs/l/DbIHSLwEdmMdkDWGg+OXsTMBm4Yl3mSA9ei14qz6cdO5pKbxm42SPKaozf
8VE60/Ualt0wttQEEfAkqqM0r8Yp1TwInUND8IlGnKPAbWGKdwk7Kl+XPB0wsX8+efjfQ18NjY/b
YhlcWnrJ3ResozvOEJ37uPHzDtJl/pDZCx+jPaiNMHN5WvifQg/7ya4d7Kw0hpS4yxE1ueoI3MEa
JSNTv+7HDORW+DCAKEa1tH/AXCK+uG/4DJTci4e/AD9l3jdnLgWSfKSGPh91zIjrQ1FDK4XblJNa
PxyW6H/PbB47Knaug0WeLX4X+BM18Ttw3RtWpPsh0ZuEzLCCJpYpKs2H90sNqcGnfyx3TipPQVzo
Zq6zqsQfyHwwgV3WOIWTlj9vsvisvZhIvUuBix0p7sDEQB4/VBfZrcHbKZfrP6CbnYfSAZe5RU91
6mqK2eCFE/Hma+yyGQLwmqLLRbGn5/i8M594AiWCNsdNO26wSBMzaqHE33TM8NowExl4ez/5/lSi
PLCSU9vete14fjobIiSmy1IR6hiz7BgaLFyf4o7Tp4yxW17qkqIy+nYnED8AiILwACymVH8bfd2r
BAJ28rEiMbhMQaR3Ph+CbBGsKXqIW1cjG7M5H11Nd4YqY/6bUzhKGUvD69d5v4YYgwYQvFLcRFF8
yxX/QEW4zJF+HIexT8elWURIHD6+AIKkV18CInwRWHPH80qQE2TB8Ciqbvn4bU/A7n22h/hfOIbe
vbjTU8vgBlFyp38MooBKw967CZ0pGMQzSGl8mBzSGTv5oeusaxi/3KwrZCJgvGI/J5LSXVq8zw3t
BYU5Cw9DLhPIMEOLUI/kPsqkg1zFnyKBUvDOiVYSjKhR/JFB7EvS4JvklKOSZOrp1RICOj0AxVkN
WjPzocMQZva/qNXBp7gj/T/wLJ4N2NPNe8X07xtv1QbRn06mM5als/OCPwyoinVNpzhjGBRchNu4
A0WHKbwE0KVQg/O3Rf2DKbnvsitFo1fmrrGgrHY0mwRZ53KFqfJqM9P9ure4mFOVRhVedbLdQqoS
nJlDyjSek18PfH3vIyvamOsRdbEN9m7Gj43mAFbw4FFojL4WBhkhVII+JAcS6pEWfB32PVBG505d
q1YdaApcjEbMr+njFjvMN6CVJ8eVU8kHyuv9eYBmg/7F5Y9zvNd9kmw9CcM5HCMvnqgQD0h1yh4A
4D/yKgvYFWC6UYt/uOCC9EsjylumcwMv0T9GYMHDptTFuyWAs8DziI9DqAJ6dCIOjI5PQx3/4z+Z
lfLEqnrazKMa9WkEksRkhyJTac3wF3MeuSrpcrczDcOsM2SZ0RiKy2QEY3T+BnCTLoH21TIGWErz
SZU4YsZm9M44FyAwdJ62sE/PIfuBHE95d6U8dDAh4yZg0Be1kjf0ZAD+ykNepDF18FWpF57Tb2Kk
CMGsqvotQ6nQSMMYg8avNf8CZ4YKYHrgJfeqtr0BcOXi5zjtTKj84QZ60cLQCTOSJSA4A8+DZ+3e
lef9gDcJULgJI77E/Pet6iQYae2aY5opxohzOk9fJh7k+wgd23+YF+xxuueAphdUVSZ6n3zO4nKj
gV4OaTYDm2SLiXXxkg9DfZaaUiZcmbM/AAxZzWX7VxpWdX7gE0DnJJP79ZhKbwMElD3iOc9NOh5c
fLBhCqfX+CrYP/V/Jqw8PEHq1s3DZofOMihS5sqZxbvh0YFoRvZ2IL8HMp6UTNhV8/sB5yl/LItT
wL3mprNkhzkY2xOIqzIXMsw6fAL+bcQz4j0ZcxSLZUJkZ8iaToPhHhMKFleGYTPDTRdIhiWOk1Hc
AAk5EUNh4wAjue5ISj2hxTlOOB5T/cMheES7ANId8V6u0+Rtgcu+E05tOGbXNuMK6ndfstt17JZ4
AF0JNeQZRvvU9Qy8/XkGCnYPypJS0jhV3gRvTbu0fGleJydTJIEmciI562c+JhNKcb+dMkpB/CKb
U+02+lGOO7wb3TtpwgKQWid5WHXOPImTL7eoPRXtUyX7F+8k4FEADiiI8GkfdTz65iv7IdwN4ETN
6cNgOgDwazI1PM3bzcY9FkNdEDxNy6TCfl95tAArfFz76EW7yp+PmHW6y3sHPj4akwkZ1oeDgY6Z
nOcyO9h7JMsHrwbi/0PSGDcXE4I3pbAgSRnH+O7tnBMi5aHoEsldIxaA/K7Kj2mZaP+/OMN6aA8m
HwCoC/gSGKwdT0LoCGO+nNgfvbsQfIYdIBBCT90b0K9wUVtmwlecuSUIm86/A1KCbyZkk8m9CAnd
4y3VUN025mFIAHgWX2mGUeemIZdfLL1Hel9kB78EfC6sCoED0hBDMtAFulQSXnyI55Zbj+m7Ds6S
dBPg1UOxi37QNlCdqPcqdk5Ng3mXDM+fqIOSEV8QndsWYhXvJabFpxC1M+5G7GC1u9Jjkv6cg4G5
XE6c8hna8MikEnSZk0zGd7tPSDIvgFamhvh7zrviXUgNkkHGIRTuVLxmDGalW8rYHuRT/E+xZCmb
9j4kmNjehmDidGRUMg5vjILRUFEDaY7kZD0Ma+kYRN4FVWnH0ACIeY7zOKrVuJ6xieSi8aGLwSoA
OKtwuCfSyewVZS0bloHukDTpbVuJ+feRiTfIcMCj5uUYERCvIzarH2zyG+sWTL6hxK8zstM+bDgp
NUoLyIRioZZVC456O3PA2uQPB9XpoUfeBf41YZU3YvgnnIe51Cau0T9ZOsuqGeeRc7FafF2BcPmQ
doO2M4VIeWpuUFxhYCRnLixJFuxvmVIH9njHFCMuu/v2qpfSimOJV3UeIavFvCZ9G8XgS8w/J3O3
Nvp6MLZ9UnJBJOpQFNTTO+K+c8C7bgyPNmloAmLwgzd+99v4UrDHc/Hrs42Y+TMmHVFADUESSg52
Ao4L/0D07oLjMCSZA/T9Fp9iMzyXbaeyYObXZELHtg+KHnNDtLPm214zm8N9rrdk2MaWjbrrT0hG
SIJuzLxxSKc1FkMmlmmy2OLpIxdJW1TLFrGtAhu135qK3eoOGwcG1fSjPS/N8HfQJ1gq3Gn/K7wf
QKBNtHM4nKPeKp7Mngr79PXGwhm6omWfzq0UE+6Y7oZbfFLpP1CCFxi3UocMOJ1GdlN7ycDjUI83
lBscWp4LlVYjHU9o1TINTs9Th5tLN0/eYSh0sJhuw0Vxq9yusxfvgvjutfxQGchwAA+DH3l1qx9E
3GYinBDo8ppCjC/ANxLew/AGvsMPggZAmsPPq8AkHuEP/5Ijlue/BAJPh+AkNgr7jDhDika6+8Du
7HlAROVxrPCNBd/m5gedYQpvmB7Bjin15JvuZlR9msvGt5IY7pkwI9xltsOi3mzyMQcWvJKDesI5
Y/HSDqnflqw86AulJ2ScR8mI3z1FjAAn7YBN3CTnJ9ER11JVF3wUzxBkdg0CO9c+05OjpziDZHSg
b3Y+cvwZ3/f5JqF34xhW4JeUSK1KIYoAAhZPTGlOXoEY0UVuZ/iFgJ3CEJLSS04Kna9ebiGGavAZ
kLhPkd/9HDmSByvDppUa+hNgGZ/fCastniUYfJgW1y/cUpRUzIBkGIazg+SksGk1vW+0YKjOaPXo
iVm4YWHghO7JIPFkgNzH/nqwkN8bMr0k9Ff6ZAf/a0OISXnAUOetWiCeRqDZFIm1qcM+hLDNijp8
rhTDx8lxGBpck51/qZa0zs4+Rizo7nwC/BJuJ7QuBKm9UYg7DjBDWue6nFymH5nLIuVxewgb/6YW
kh6Y//X5ryfivSs7gS2+EGms48mYOvPMPZLXdMmWRhOuSV4gXf9es/Ev4lFCO7MpSxXJcWXGUPjo
kR4ZWVJa3Nlng7kcmL4eGQy2x5z8mLS6onC8RkNn8FlDYxlP+K0jWt4SUIIUmhkfvoQ8mEdMxP82
OWJgzZRhMFd5ngGUCCKZzMtgDNyNtOMw5LxUeLdFdJxHZPkcBLju7KELbmwi/V8UUZttSxBAAYwB
UgEDu479V+M4HltcKXvaKqY8fhSsaroeFLCCm5QOBLMnwc0/TPAV4U+iXUm7R/NlSToUGWn9TJBt
pmuLAg0H1MCKZNBsH81a7ZIP6gfjJSfhYL42FupD4hzNV/WvPDh8BEDxosfKIc30GOiJ6cldTHKW
NU9wFMwfhpQYgySxSRYRjG2Q4iUplivjLptxd1AJumlVP+dJWw+R5yKZY1fFFzvpCGe1RtGyh6fM
5k3LFBdhSA+eVfQJ73lbIw9fp0M7qZtkeoPlRPQFnMqvzEPpfy3s6u2tGTbhf8LHOP5VwuBEtEac
hW0CcnqbiEgFOrzH97xgxy8ZjKVVbH8kf/IoyTRB8bOnyVX/JQxJW+pc3k1zypXE8XKjAnLfzfuy
AAp37Z33gwwjmNfPnn3lm1X7DkVse0pwOoCU7jxAp/uVkjeQh91h5wALAb78PaXzgUpFPWAOuj28
RuT1Kw+nenTeJLQUaJ6UxudJkmRYc71EsKCu8x9XEZDRiv7WSHTCNWI0eTbfssVuSjqj2RTfg6v7
OQ8r7v1rtWAAduxdS18rEKnhGV56hE3whZOdL08YNVWh3N8/qLNy0lod/WS9hSfpDLXpjlFqBzvP
JsgOKBtSAoRtGsKg1AzLtsgD1m3/8C2AFLbjHh6j8PWBa/iy8UQBN/SPRwezJAikT16SxWBP2FIN
tcaeWrMX7YkTzQfInL/eF5M3hr8D5qt3hEBvdltBVmOkSQWKgx6jct1C41nVVykiggL+bvKhP/uu
ddIKATw4Oj1a87bzsiQx4OHAyil1ZxKueIg1+3lXLSYZs4v+YCux2CHWZN8JgzdbGEHPm/3l38jV
MHaquDlTi5bal0cMedU6LrAS7fAVz6SEsH4MyDxkRccf260EHLjQ7bwxnFPdrZ5Om0f0R7Pcroz3
AQDoB4p1WVkz/rh/9WzL8ATh3KNrULAwkQZterHncs2cnfnk19kw1/lqmqAv/gUdSv7gOKcBsGmx
jvpFY8/OUuoyQAgAVIqsi5Dzn02EoXmAUyYVT3yBDmy3RzmKLwF5MQPBMAVTBd5m0zkU/Kyz4fOs
B0dOzfyIEj2vnpzjwWdFBS9Dn4fahVlAfxn0XrSW/6gDsqUn3SYyLFrK/QBwFi8T4gb18tZKyUr+
2/vEmPa4ZXemSxT6CIFoRDeoPpFOpnm7Zw6NwbZcD975o59U/mQXz6yikuFnZw932Qctu96i+OLX
P9iD+qqHnQB6l07Q75bQIYI//Aq2mE781OGh//66d/uGnYbiA+hDEyUb63SoqsBAowd+/JhcTakX
maS3Jl2MEwjDUGUJ3mM2mDKDzKvc6bw7lajIgtJe8t1wfbcx4w2E0cp6ScAk7lJnpr8mt11BuA3w
Js2j4lne1k4VySoY/vzuEMOm0XpAKEJQxjs6edOTwPtsMUPHbjqLKp2bXC44aBVuH9V6n6UwDah2
+M6Cv3agN9UMHTsMTpprM4or0i5IX8nIoIAyymvJ++H8PluqwSIBTuYRNw79btpFMy0Odd7zt8X4
u83mNQGoMPg+hQS30+IM20QW/kCxoxMGLQd7gdGbngnKF6voFLthm23164wAzQscwjpLpzCtoiRE
Cf5mRqrQale8c1e4/E2rElKgnF3SF18QayhYPXrfJMfgge3csLE4VsRmt7Wovi0Gw50EDK3doRY/
FA/O5gsTJyQhZVn9O69DqBIiB2D+wd6nDHRiMy19BraV/uVtRFPA/p67u53p5Zl17yzFUktepGsY
ZP6SSmMBCY9EMtreguM+ulBYzy5/b+wdWj4GmicsNRldtCokZjg6/OlG0jUQaOBqNQo7ecet8EYM
9jlU6j4aDrqsmm7xvWrOJeQwnw3IZ/39AOudJq0zQmW3iqs/vQn4FQA5A6y0+7QRnZX8BCH4gE9M
T+kWKSjdnLpVzejG03Z/uHkHj+hMGF1Ux8y33+4TX1UW4/iysVpKEpwUG5M358RGOKFahGA15q15
VOZHCx/+p0w5un+3NigwnW300ZNJ3IYaJgYxWSmkAMCw/5F0ZkuKalkYfiIjHADxNlVkngSnG8MZ
UFBm8enPR53o7uqqyixTYbP3Wv/6h/VpiQ3LbkntqhNbA1kOyJf9FbNq/4XYjOlOj930BIuedr65
dkRYin9wAirlDZPgdeBecI73tWO8yKw7naCOYYvd95KzBeVsfL7CSma2nRhACdseb+3nMlik8+LT
PYpf7pX3tT7W9EpStT4LsZcx0E8xlElWOO8g/Me9gtn0PzceLKLRIhrUr7gtD/gRiP6VeD22oZac
vy4JimG8FQ4jjJQyc+gzHelgTvEhsD2BHx5Z/Ct36s7MjvH/1CPDwBqovQvZTEvIPUTTqsu9lnPi
PpWn+2ZMONQe1s9u0FK153I7UZ4WqjZ0G7gRZtrTi7QIXMrqE4JfS5EkiIw2nObGIICTzLZ4wZvX
K0XyjzYJGOviMnKmTr6R1M9G4Opg30v3bH5sPOJWRd/7JqfZYWAfcVr62dND75w2vcbOzwLIwiNy
ivmabEve9Po+Y3HgHteRnxxGbnfG+JHRdQX0Zwp2ZL5whGpNmpqjM7FeamGN1QGe/TVNFIk1+Aie
p7h9tucxgwLefxI+7NgQt4zsvjuRDW/N0/y4S+Xfd88RIH7+ptfnNtvJ+nefbiPttx3wKYgQNidO
qz/94WnmYKDMDnDKoFoD1/FCvSP0CzcAiZkw8ujDdPW5sbMOfaJ7mL06JfTHzcj9WHijalC+k83r
1C0kxEeEEX9uY9DIR/AhZRmGuKxW/vOa+AX5PjF5engi4OJaY59qyetuTzLWl8/lxeQVY1Si/Yji
bF38MkxsQMLYneiYd4KKM571ElRnExPHNoTq2MDCQRPO0rIyuaI6Ccc65qHIkMwSQ7/TFC76mtD1
+k8mZ+ZDY/TTu10ZkEOtEX7MGbQVyBMco0uZskxGHrZalv1Vn4xCjS+53bVG0CUpNh8uPMIwxFux
W1Gs/Yhr/fteJG/ioGu13kSZx9hCP7FJe+NjUxtvRYIn3Q/La2O8rZSM/jyzc2VmjnUwlaEeBdEy
dqWdeEdATgbzdrTnVDJSENjvjbH5eYIO78Z1wtSw3g0sYfHbZiiFwpIZeOV38KthxWDUY8bG7zy1
My4NDIzN2CgYcUyZ01L7EEUwc0pfWGKHvxK2lYUXU47AvuMIJ5VJWn/AkOpgbESHiQt7DiMnq7Wo
tPwHx1ervZ1JWGDAKodYTnv5Eh9brSXSIiVrnUBqBEyVjnEd+dMYIhsvUsDFNdJU6nv+aup05PIk
K6gUX9gU9+P9dX1dSwlDFgrhZP/2ftvExJb53r76uEeRqMQLVT5B2kgiARAnLMJTcahW7Zhr910O
d2NCa8iixRbP79gp2ZanpLXDiKgud8mRdkTXool12XL7uohOj80PmbCWbtkU0HxzuuWG4HxQkVwL
ijk8xx9/UTSfcSXBRC5pEOmd8TEErVkxnsELwiy4sRISIjgmoA77B7fRWkwDzOwvnffbjwZ/kytV
bRR+wzTIIWW3fyMEgrdiU4TT1aQftfz8n//ELsjIz/EldvpaEKbxwCMYRQeo7ozM4x2zf18l5Xnm
GX86Q79eCzth9z0d7cRvMCxJTrX1O382+CIeJloLrMg8Fhc3sicxgY01gZgQkku11npYBX4HQ6PF
5fOo9u59H1ZGY9WBFC1w89i+t5zv3RYDblxuyfY8njAoEfyB1m6JBFGYuOHFk2mEb+KE8d3XOt0Y
tgxGL/NMjKlGBrzWGcI2QQgh2TyHSnSQ/c5r3K85wo54wPf8i4UlBxh5NhXwSPsEw1NnZS4m3pCT
alZWterU2Jbn2GwZqPgQOI97syJR623HSwN98zbfZpevC/1M63qwDnleYZGLYbcM1/qiZOxjz8Mj
aaIe1rPDF0/d7y1ijDDjKXo4XFuWRmr83C/4+sCpLmJwDMd+7qB2QE+CmzT8em2is0HvuQTosXEm
FXEVIJvDmzlYcUPAHlMhDDkw2uAVwrwa+miArafWnROE61dw40Qb9eYvossd3Ba7mv1A2OKWELKb
P53JniTsFTjQd/MNmTSvcnbVGxso1Ytk/S7imhQLan7ZS09UmwODEkvk7CSl2B9ZozDG05b5qiLH
OOayJmPlYyQ+pJhw4swMthgdvzP7Y5YSL1ftx4fHhnbsh+vJpfV47iQbJ8bbQP3t2FIAyFDv4i7q
1CYHNKE9wwXS5wlSc4v301d3G2JmkW0PTKKk4OyuB0ETsps6mdWt30pNwMKQov7lTs6iIh9EtlLZ
KCE6M0tH+z+5TC/vEyf7B5HQu9cGZWFvaIvqDOePifZxv/ipHY2SOQ4Caa3G7yF1BTPCn4JwnFyD
dWgjUgHkOZOwuhLV1OsYr8IuVpGySMAuHQYruAuqtfdgtyw9mXMA2rQln1nNNKVh3Sf0caIzOoqp
HPpHligoPUGVEYPOzNz8LNj1GZ1KvRV8ltFzTW4kNBg9smRdNHoyubjA9R3LU/SImHO0WB6PV/wH
/jmkM1V0BRuJMYfUGMECrz9zZ+uZA2yrDz0K1kEwvb52g+vQf27FCZvhzKzVCmEGegCr0wfqJ0CN
Yo2wm5nuOx+upj/d53BD8DI4vTzqKlhPNItfV8aBajE8jXFGKP5oBSmyZ4zv0kWBlJHmjcM6WvBr
fa/vPwcaREcWxWIAisFXpD9KknrXsq8+dRFjBbZRgKrRiVik5oRZOMwlCv3g6/yc1E020/Drs31F
iE8u0WlgzQzR+GzlfbLOzsm2WudY/7c3eR+dwTG7C/FL0AB+G4j5k/uUJcSkX4YSGDBgfS6eBE0S
hYvc9mvxsBFDQlJx/3yWTkv/wEUvneeeJF2+Pd59Ldgw4Wdb3TvUq6y4xcd4eqPtyGvs2sUYl/Rk
gpVdvmrToa2LzXE5cmf7sd3Ax8HEV/Anu4YH8WE/7Mx6ecPz2CBG3pq54gVbkNNMfQV9TAiSTj9X
UnhU7Tl3ms3oHnFihL0FTCgvxO1rLS7jXRFKZ3yiXJj5WTjiOMzWU/WNJTR2NF5FVDDpb7uK30eM
Gm78QvDHujyXTmdyNY78ZNme4Uf1cOhI9MrkOwac1EkfeY3Pw3gbhbLx8qULFnBPGioLLDk58RiS
/NO/wssXN3CQVGknYem4IbsC22Gn3q6PjrjkopeBuGH14HAEYRg/bHClkBnlezNgZ7R/ZruVz/EO
J2FXuFeBABPQ7EgBgbK7pkMJSa7X5e3beAUP+0dLtavlxUR59I/rICg4nXnLEma9nPwzU7Ae65+F
oUK9ls58B9EkfzP/sy2d5PA6MCR7eWIgBpI3DFvh74kr1+QS4wA0u+R+Z+X39P6jf8VmGTN/8s1o
G/BzczP/vU8M8dauZ6wM9n0oOH5zeO5xTrpG/vFy3GHIXQbvfbzLXXy2vIkuOW935kZ0lBP3sRbs
BOFk65BPfcU/6xafar+k4F3HoAj+aE2fq5dXMXxeqtsvhLrygs2ChHndHI5b7Pp4/OL1EIMjmXXM
4ceFVFt9BmpUr7ugAnXGWK4KWrtVc6cKa70Isv3sTL7FprT6bZ51wKPf9zjIzQ71VuQjF7ueaCsv
2YFkn9uSo4QEW24pJJJbtntdxR1E3l29ibyITcpJKN3fNLdr4Jna+1Eoe6mf7BP36XVWbcebhz+4
vKzSQQiklXjQ5d7wnm5euxRcrNYbJ3MHOyn8Op0/A+TFQL/yYQ5gjqUBD483b7/YF24X5v4QF76Z
NvSTa7JvcGa9lCfIgtm+K/6yXQ6NjsiUu8xYYvMjtrWnaRHVMewXVHGtvfjxx24vw8whOj79g1H8
47CbMtSyn2vBL09PKiidK1/xCZtL+5mD6x9TVbZzhi9qAvBN91yeRWAzvwpK79MHWRd/kf49VDTD
1SE7PGoa0rrfG3o3TXZ7/WglWrR/abJBWDy7+PlJZNNwxQ17+28Hema+nL7/2KHP3zCnV+KQvY6h
qVP8UVANt9WBzkfcP9djM4NXiRO9/SQy3ePGTPbdGtsUt9SPFyyh1aEy0wfsSr6g/24DVyCaFixO
e1xEtN/Zjc+cnuS7fJ+g2ahVsl3wkTKqG5aVeyi8fTUR/k4DnckU+zk79IOfUG7L+yd4n45GHSDJ
h2H6CZnx2wK+i/DiPALSrzhPoQNhJ56atdZsXgeQmGJH+pqVb0fr7FZ43fZnpfd4OwZZhhRNKbKW
zxIxKH3puMKlns1cE3cTjBvYLOqAE0Ur4arzms8T884CAWN2oC3b1AHP2SDAiNmOODbBcr2xQdm2
q3F1E7bdttqJ6tSZ7hqTGWw1+ysuIEKUD5aszDSJ35r9afxWqRMS91HMK6dy2VwECNx3apfj6Tuh
GlbFf+oDphrFJWuZfQrW8z6O5tye4yrZp2pyT9YN9BngytuRWplxmPss58PDBC+2yuIhzbA7L86Y
4o4qgiDeOybYP1QXd/GUrpHGFMmCTeTxW+AQD4OC9KbJD1nXAl/UARYQ2MOKC+CZRgCJXoyrv+Y9
JxjhKfd/BFOA1CHizciafM9LekX5r8NJia0B29BcGd3eg171AKtcvAn1isXCo3qEz3DlGzgtkGy0
EOv5h/GSX4lWwrhwIvF14n1kagRoCIhFMQqB94FH6h77Nr78lRTxN5/ADwNwukR+Regsop1oPvnN
y+sbVJ7i5fsHLQK7GjpCUZzz30ZY4O8iZqb86zH2Qb6gtKtp7bAZm84B92VG2KMFvpgvPMVSAm3n
RbSQojl/U0DsuUiil++htGfxvBwvpPoP7gYJ5lCtc7oBHLvzeZHPJaqMmsRFkp1ecNlnf/hWwkH4
cWq8FhF4MPaUlJT8kaH6fsDVwRDUn3pDjCvPBT5itxfaGBJ9psTtLkSmHsN58lmI1LrolADjcTvl
keCyPeZfFHDCX1L/u7nfP4lUTO4tnsG8VkVA5LzmS9sHhHyELchieD/nXwjAwJ+rNZbLwkW8N6fi
xJIQN4WHL+Zk895Jk7/ozPt55H/NfTnCSuMk9Q37kAEIbhDdH5+9YVLLeQfcdh/Jcw5auZ4nZCwA
wV/fF9rBz30WzSmPIJGln7/HvrsgLiIjCkVoZdE1JYfE+91aHOG7nUTU+wCW/K1WP4dCnx0guX43
y5KoLCdfF94njKyx/bLIwFm1AcaXWBbRl6nlunRTuoIoeKhvB8fTbW8MmViC/dL7pipdk0RtcdJO
3ImGiaB9VFrzZc8OkvMjsBZn3nV2+pHoK+Af97bKff+EDHeZTXlhtF63qhRsoi+ilV9ad7wmgnWF
mSGJBDNAqmpJtK/1MPEHI8mQKGEjW5fhyOs9w94EQU2IaZacgffZfFckuIeEHjLTl3etNjZJV8Ft
srT7qvsNqPBTH26kHtV3kPlkrKiEDFS40g/25DudQ0pj++fJDitmXC7bHbeCyuXjc0RZWOHoX/I8
Z2BaX9zQAEFccNMQBuxhhBXW28m85gZggZqWyA+7sLigbFc/hDufkCLqJtmT4OXmfmzT0UJh6eFB
wRZwpEtNUd8/HQqZHb3PPgdS7pM+a9K1iHimex6apctjjl5CZ0uDLkTKbwjKtGnv0V5YPk7s7wEG
hdvUSKFpYlzrPkwcqqi6SoCwTKdrzGg1C6vy2Fbn4+0n7Lax/VQH5J8MjEzva94Sv2eP0gD5QIKD
TBTE9ov8M9kXPGYLz1N5F/zXjd2OIIiBgp3GPTVwi3TwHEc5QWGR3GiAtcSnOzmP8P7EvNaXlcJr
Dskywlsp86ansUmCGMzDDNNL0Z1qNRFB/VMTCA6o16XZ5EGzeRJtTff4ZtEhaPIfwWMvs15YhGZ2
yuzq9NFrDo+PNdIzVVi0lmh8DfJT1Zrgpocer95m5mUhtNZawyuONp00BW9mAacZccjadiX36z+s
9Ca4x/1REW2opgZ/R+82Zkexvl69qzavTdJHqL1g010q6LqXB1NM93l7GLSvhkzHIZnxrbNm55eT
YVIbyu3f91yvPqq8r4x4n7rV5hFEfnMCg0LQHkZIbXvGbG9S9aWWE/exMll9tsdrAqv0qLy92vpQ
Ubl9vuS2QmRLFvnA67D0Ojqko2i5QoiYU1v1qnJSi4g48oJ6B54Kb52EWNyIfrQhdmnsTJeUfAYM
PD0DnzweROqxwsLcjACG2BywDLLld9P3rkN9FpT6238aJUfl4x9S2anNofGmJEbEe/ysDwjozaeb
r0vtBXAt+xCbmTYY1GrgG1CInOFqtpvtXjgSpE6uPnwJNDgNwANe/W6YMzXKDvyPztWRVhHHNVXj
eqpVZncq3Fe8mm4n55ZAaFHjQGksgOfMy9eZNz4DdRuDHcONN3M52XowFPSLoMXkFdcySOIvveiT
oAwC1QNSCL1KSa6Rm56yAIwucX+KrE42RL8Ade8SX14OV5DcL71ZNDk2a9JlwnTdWG+8tn/GhGT5
n9X2j8wqWj39r9mbiQ444fGCU59UovI9Np7+i2AC9tt8+VawiMPrabZprKnW++UOlMjt8XkBWljh
Ah4or2VDzd+i1m8D6jpMZGVcJR8Kg1K7ZsAjs8fRollD9YriXZFOY11ekRBnjm5cAQhE61c4DWI/
VlP9ibaEAr23p+UKX8pNuxmZ7WpoTG5H7OeFHVrzNV3R6RtGHqUTwwYAFKDTeaN+zz8WWg0AgH44
ZGX0SUsOWx9AB1GeJnbzAeayZPPF6vUDfQhfVcKFc6iJxI24ExO6mJ9vXvtcr0NpHmNAmhyGxtfM
HJnvkGiygLaXXwXzNIqvwn6F+TZnDYP9rylJGuYVMaFgU3usIVQbeDUtfIkn4IMHpfcFb7eZpc98
5h3mT4dzyi0hygSTJf7fwu6tt51hqOv8QHcmJ5py+vHfrQ+mrU9VIG8K7mXtUML0JpHs2ZhgSKSy
UZSjCYuuR3ayZpXDl2t2s0sT/xXjvyYYUpIfnsyNRibDiFsbvgaL90FUPpZU0ScCz6Tr160xv9f6
0KFhXo+CI58FhZM1DBuX6BZSaujqgIcOgNdqSwz5wydCWP247M6rTicjpPnDiNo86j8+b0wEZxOM
w271CUfkqSf9Ylj3c34cW71iXV0r9+mP5zPg6eya+8luugXcf/tR0EdIDnDNxvqQgoScyQyj26Ja
imb3XIy2R1w1sThrlIFDZTVx8CKnBIyxPX1h0VyZGSrLp0tlmHl4+TJPrjcfs7Izvwa8hIs7p6v2
Sxs2g0UpgKVrbAib1s6CMYGWtGiEvDuZTgP7x8RVSVcDpO4RUKqBo7YjePUmXmZKosVkzhem8vRj
o/TbsNG+prRvtIfKphY5o21pjTd92sPInBKvLFkdU6uv+WYo9iHN5xsWHsubOza+iwgohBV+zJt0
33g1zSDN3hYKiREb3+s3iPY4iFtfO748do8LI4rNVCHoGvFcH4ue0cV8DkO9wvYf8WbsFwybe7N5
wcTmj4kGu9HjAuLXg71g/hpJy25+4PjI52wddJcwTPadLdy+QQIJxB6v3mv2htXLhNTC5AHUM/77
BC9N3IibAUIq2SZtbE93055ybxyOaeBBxNadldpUS3rlwQGgVSjhqbDJ3WjI6Ol6TJg0D0B+X7Bb
Rb52/KwLQCxzo8P7DCwJHkdviExY6QxqLnRKTJ7eJnBVSDFXbjncW2Z0+eKFx6O0m/W4sgVXcui/
mQTl2vCcbx9bbGhdLEE8sonmONheJZ8Hs8TPeQKLE6bJFeoQhXqLVn+0Go/+OPWoVoVdgfnlYP3g
mLhSDMVBTrbdFOGhtJBIatgn59cGnzuj3X70afDh/cwWcKkI7GNAe55cH3R/Z9o543OWXCA54Hco
ott4QWeweK0SK5TMIwtjI+r1NroNNPJO8XeN7CEaBEbd2VYOhkwdMfV1UTKHjOx33L7zQJm5hEyu
RurMmfUQcz/oy8+Mr8A4qD+w+FQLrsevP0az7cSvNSoU2Zf8B8f9Q8MYew9NwGkNEGditdndgI72
uFYpn974nOC4zkjhb49VsLpaF6DrgK5t1zjPGq2LAR3DFn42oabEPrFHoYXKiI19rI/sMoJK45tY
9SLZTq3edhZ/aKYcEcc19tE+BC9oywNXdH8uwTt3hipuvqHDnlxa+21398cGcL/HCJnAF0ALQ3N4
6baM3XzB/OjpIpz5XyTHGMPej05DKfvBBxab3ZC5tFFc3pt8I7ry8u2IDgN2sznxMam5zHxLTeWW
zpQp/fZltiqJs0twiqk7UOX50Z7te3gVwyAuoCNRYDGXsQbM/bA3Jyp4rEYbyX32hinf+QSKNp+F
eROe5q97zdSVXZ5ZUHSgtDY8HXqNfpy/XJ4kwJgiiI0hmSvT+wyHBYHEknYB2MsfdoVfXj8cBzCi
dWmTuZFb8+vHkRgCDi6d/cXKutPZTbEWh8Df+bWORhdlwXTxBGwaLDAJX313fMJ8MyDNmcscTAHv
E70jTqKxZxuZ2c97/epblBTUk4EPg2V+xHViljZhHPD76rAMXw74DwbRnJzjLd9bGzWnfXc6wg74
2vn17YK7uo/d2MASgYzaLGRU7NRkUMGCXn4X1YJHUsmNjynPqaVlVdo2JE+8cS4vXK7N6uMMb6Ih
gbIyENu8Z/MZWUdOqn8xXCAVdy2duFKf63Tcby0v2rIT7DswvC1/XfqpXcALBF7dCcuhx9QITBs7
SArhm7yDTZr1nxnvrh7NTdmqO63xwUFXHYl4fS8CvLSiCl8KmOH3cV8S7P5PLwN6Q8Qh2HjbF4UD
6uTvCn97qqLnGgGIorsyTZbIcPXlF3qtMshVcrM3dsaDkrte4SPdaozBjTEFSpfDmSSBfVPhC//W
hTkMIDqtl/rE3v9rEhyBiDQmf4HmffVZMfTUhOVUzRwildYDlsiYoqNPdjwyLBRJCpBXE+XDVx+U
fcIdPGYVq4Uzif+kewttc7yamrzMmmwWOMv5st0Mdg+fRcCdId5MGdoDJJkJXQ8OyGRSAY6W5PjR
2ViiPSC7q/UH29ZO9lWQuUOevnY1O+c3PKcOlYbXho8ZvtlymLWn2mrWxLetyUPbj1nikv/k1JfO
xCUyS/2/0h7roEyZ224ws8BParrBJXmXAKelfKD3Mlqm63ZO++BmbreSl6BaWOK8KST7dLSj0RE7
OFBTf6qUNvFksGxxo/BkIgYnrqTCCfmFFMVqB+j19EEVJ+bILPp0w/X38KUbT7DBR9sPifPjCpJC
uDFHzrpyvmu84Qm4+ZlfCtTMnTJeTP1UnfmFFnHg3H+7LwnCsvty3pvITQhFi7yXHtsCs6UTRdLL
HLjMo3honka6FFWo0uT/iYuj/g5rnltGnXAIIC1iMk9MgpVBzGVWSvAeOd0OrHsfKE5N9qVduBTv
zYJooH2iv1ZED+1/2nCT6y0j/JnRBI1WkJYW6c0icdvTMHx7idNs+bo15sfzno0jPB0OOGYdzMPs
t9pYjRXbjfbTPshIm9VDmSgzKtMeGfya4gXagz2lg5bU3EjtJpiYGZh4tKvD+pATvVdd3/4vyPu2
5m+6E+7ZlUsrjhcxavRNQUEGpkzXUS7qU4cDM+PHdUsq0tCiLGa+35MVhyA7F75S31uIEhl1zgzZ
yhbLarM+ZzdGd0z2irAE/Bcu3a4ClAPGPjU2MQZbytrGywDCpwD7Aa3K1GNInGwAIMbmxx+dRiGY
A33jDljD+fT6Yr9hAlQzYvncirAKHzRTR7J0P360ImYFpKbfDX36pXWzwrHchJEZpBJeHH8jZmrA
nUeLEpjQCCc33psqeBPgRLhYD5MeUP47gNO/XXr/ulGY7arL7Dq5PgFEgckwVGHbnvGNksdshMzm
weQPgj8nVs/FTRajlnEfZK8dSpKjz3SOE5myFMAZlxiQwarHB/mXAKnfbN5Tg0ixkpUvBjIIskDM
cMuHFDb8w3yF38zgnxJGTVwUrjUwfonrSeYjmBKEwPHiiJU9zmJ8vcIoSFxCM4W/7PC8AJWJdO81
8BxzIAouhh8EpT1GFH1E9gLyQ4E7npsDYKp8nlLTH/pvOrCpUlOGqVOAZmBVD8GsAa8ZcxOFsg+m
hnw5IeBg/4Y4h/R6SzoJY84f7Z6sZeNFm/dA5jhdoL6FtQmKLHVzhDwyQN5qB9FAH19q9IOQfeR5
ylgDNcGeqpApF0Zbzen9D//7ekeEGhv4Mo/9GH+9PaJZmHT9gfmZg0pEQIxU5ICPuFmf4yA5tQPo
fH8A0BJutLcJ5cNeIPgTMhBFKtP3ws4vY+JZ3ouYEWj/8pmfGECn/JFS+cLvJKfSRytpRycIEk8M
NEsU4kKySXcFLrXnEXioOmL1Gw+9MqZ2qo0dsJvYionGjLVujxWwP9IjtVv0+hWgIJ5P/MOUVpnR
dQNzLT/LEYQecqEhs08gPkXh0EZIuBt7ABRqAhtL9JBhkPfA+9vQ32B1zXOo4KuL+X5MX/kmSyJW
5B1BPmT2QFazfiinhgtIpYrsf1bdYqBV80fIGysVjmeFWkwBj1RHJG+jPrJJIqDwGRswbUuc24KY
8Am4PGNvti7vsAF26FQjkBauWw6ti5hRkxzJBYxTb2jSIPvUDcHYGrgDE8NKX7x1xN6l5mPV7aZs
gjJJKpHRLUZnClC71ToTrtK/xi1ecAfjax3QgrE0f9ySJkwx1TiGfLBVexmE0SbV+KGMoTE/Jpxv
smQOBFaQKqKO9UiuxMp0fbRkb7KjssKfgZRh2PjdqqRA6kjmeuGD0Mx5CeujY2i6JaqS1pkaRY0Z
XtIJHjCUDMT1y4RtE/y70QAZrVOvn5eCO8M5CY5C6IM+hSVIGJKTnd7uS42DkozH0kzuUlCc61tq
FXAJyInQOa/cmMo5UbNND/gyHP56Yi/QyL3K6FO6p3q8FJYv0JbHCmOQNww44Lhluz+ihk3DI3zH
xJ6tRsujVq9oAxadli1hHfRcrQ2B8sR5EF68ANkjTSJ3aGO8oz4xv6ZwT4LMBKYmm2K0gavApZ7g
t43lh8UHhNeGOgrJKRQ5+6u/g2pOT6LFLsnsCqIEjkMi68yPRqYByFipsoU6MBaNeFOZfSBRxgEy
vhfIFBjuIZoa4dFKFomFTsB8aII6WcOeWDFmXxXBELBkrMqepM8c6c5e6x89yYZL6D9cbvvnVDBP
Of0sLrTbr6zgqdBW925V1FMkUZujxUAht48P9lQTlxkvHJoZuCwi8+niiL9HrY3I1WPwaA9hIb3c
aP/hp5AoxTJ7Xz9kedYn+moltzk2V1DoqLC83kGB68eYjXu45xmBl9PHvCfaTNYGnSKJirijtt4C
uNlZPgcctyuKw5k51Hv+/RIPVqoPbEOgTi4y/bFqYYjFgJqcQ8uIOFnGfSiWxe07JFXymkAlatcC
OFDuwVz+sXJrVzBGDsGouJc97ZHZH9/TBXCEy/s08v3HS1RgbZgXzPBThSOwQno3xzArJD9O5RFZ
f8yR2izKM8kwIRwL+keIkPW5Jb9s6kyUbJduGP7/zPE9ZwI6gGiZmO0Z34ZwLSuJlwSRW8R/B+Np
J4AzzP9y/WlA65lXqyPBLVSpIBYZTB6K6XV97VkuJfe9tWswVeaI3OXZmsFkxjRAwylBmyh8onqu
kN35JJQV1tTpCeGlH8s3Cgf2BpCbQQ3o52iwjK/FqYWl1oAwPE+xrxRBQQjwE3kPcp8knUdXjmJe
Jz/JXokEO7uBmbIFf0/fTbFJmVjM0aCRW74UQRUHLqsIweuL/N5cIzv15WcwqoiQcdITXTV51zjh
IxJ/EQKF9pDSrSBWKYUzmTvgbJB5kqDvahotcWVYOAMDya4rsER8IlNP8q6wJYiX0NYsQAuKyuOu
WcnIBRHD0MRNzPTALNzqT0dyQuypCa3s56b3t51uYBNAdvjpcXBK/1GdP6uBCmBCcscE5BfvFvVD
Bf1TCudNdi4xwNgZg0LPKctMkhLV3h1+vGLQq/UtyVgnjHcpwf4qNh3+b37P1oFc07DFUtrr0MaV
H0UUvnIWqUR0iJE22cU9cGvO4M2kREReWlPePV0yZklqntDr1IxJflcKfRbjeCPrXIf514JMQbMI
cVnHP1eZXiK3PKX2RxuixyRDlz69ZqRV0sBMnQcQLrA5PeTHhFkGrsSEWqG1prTyWxNB0/JlIp1w
UdWScg2zBu4yNaIO4ngieQl8Pg1mesSL9HoMVjFQbs2zKqgC+h0ih6JABNdsSBPmgGJjelkVj35p
IFbgASp9ekx9zIinvkfLyO8IvCa1dtGHyXXroVIZMhvsBLQL8HueKDEH9tjpwzJzTD2ppxQsiByI
feqQJ7v3rCdfx0ogQwp6uuaU2ffUkoQIj4ysWmjeHs2OKhsjaushctGE0U7miXN5UcI2BZboW01A
j8x7B5Mlzed+ZE1Ar1lABN5R2/uV0x2YvAOO/qwJKO3RmIRHWnJ42je4o2fJhi02uhyZ4d6ZuvOg
+HiRIr9KXMRCuzQgmEgFxQ0eoMJHLjcWs1oLVXemksLmDfiURM3J6rPfbFNudqe9CPQuMN5IgzqI
3Ybp4Jh9n7hqVd5iHGF+TPZQ82Gn9uCS8ZRndrz/nIaX8QVKWmFztnsCJ+eU3aQ7wR4kRQr+lE9T
D8iPaxbuWxj84KWGgrklKSpdPbyRPcI12RWC1OwJzxBe3NRBEdwZAEl/5Zn4QD3SEA30n2Feao91
u6TNgYr0VlnN1kCr9Z/DMUDL+kJ0rIYsPYQrY52pwf19emlvpdmk1xn8KLvZDA5f/Xt+Bt8lMcu2
bNRmcioYOQkoVujTMZwXGZPC1V08b2Ptp5fs/g/2f+7eisBTaikiBfEPhSqtw3JaCMrMY01xHkE/
n+OXBJ8F1p4+4lC2ZWVAAUaoDzAktubW1CWNx8wR0KwBa8lJr40T2aPYfjwYID810WaIOZ/wQ5nh
KhnLA+j0r6FMQBmAgcSEc1ic1+wgA0VYNga0Aq1RjnqDhrK1RkwioKqYgvde8AizP1KF4HxioBBd
EXIh6Ln97/Ez6ED7qRV24nN42zDMFiQQL2ZshlR1+YlmdgVu0XvsPYKSUjrITjN00EQGCyo2m0ua
M05quOJGtKzZApDyWSnmHl+N+QyPSR8WhJyw8z+XqSkdst3Q6+4/sjq/inhpD4kJrkj8Eqcwsy1Q
9VL9me9/ZJUYFBtQkaYM/KmXyRDyRnK8qIFIKPQttrw7nkmEJm2oueGoryerlKogOQCYQHUdqkd/
DDgvauSygfBR60JGhp8ZzK4D86VxwWA+A3s+HHq8RWLNFlO3hFPa0askIa1T/9TC3Y6sV4i9s4Wd
cD9kZFpBAsdSYoUVDF3EfrAfvvFAm5rIN6eMtbCXMLPFk4qy3SICgl1UGkecGhhFQSLCc9KJegIh
fyAJNKQLA+JVZH3EdHCQLKHlTqZLeraWuI/PXwV87RNVzaprL0M8k2XKotIZmmyUd2GXU3RBMl2x
WbLom2XEdPk/ks5rSVVtC8NPRJUKotySwQiIqDdUGzEARtLT72+uXWfX2WGt1W0TxhzjH3/ogh+d
7iP+2CxOzR5T7s3PPRi9uyxQoMQ+MZghoXX23IkV1siRnC8u9sSZL3id6BeKeASjDPwOqwHW0tCY
FCDB5zrd4JhoMWF9/ffkh0RJdvoT1cy9kfWwf/GLwO2HCZqx7M8vjgyLIJ92zjWGVZqkHhJSA5s6
k6HoIgak5kzECDnFnScZLQnqhAR6fWDYW1ROPxDASLPidZIBsx9hJDnjiYrpceERdO+JTEEASg5a
keSd8VLnh9+K88clQht1RLNKfZphyITdThMZbbx8jzntrUnNhmkBoczgjWOJTsYe6EeN7BGy+XgG
hpYM3XvAKisYub1Z6ksL6H57XBvD1zI9fIH03jPReeBBG/6rkURn8sWx0+LpwZ6ttptz7T2JHhy7
JB5HgFihAriSrwm4m2bsMwGug3x1C/kB7JblwmUBZR4/EnyYiL+j+96MIYY3NJCohJxIC6TZ0NCO
ioh/7LMIELmk1ZrwIIdkULgP5YrtI+x4MkCgMWcW2xtmHgRau3IRMaPniw/PN+lkOG2iD54pLCYZ
CM12NrBSVM6Id9mfNo44urOJaEDZpe5b0amFnZ1ZZPf4rBqmwldaYGegIWhw4RVQ5N7oP0r4TsST
kRPO3OEMgNpyp3OhYLHavi9wxJhl5hDyK9fEuGI+JpgcCJf9/uIxw7p4qoGTPWfksMIfQWMFDy5n
f4XDHxKGb4zXqismGJZ1PpmugFjDSWFXlgwlF555EeDrGqUJGgt4ueBpA6jbQxJnr0YHNise73+p
hcEHRg+bX/YSyy/RraqrRqz3ozImzNi/8EKLL/7BZqBnLvusfS4k9L1m2eJh8j1t8XkE/v3F6PbH
1R/QJg68gT00GiuzWVC5EgZwsiFwO7bMwTX4xWP2xLQUZB4hGFupk5xPgJIJDk5n9fiMeJyi/kTB
xIK4xq6SvGwM9wg6npdYKvSpiOMJ+0ofG0HajRZ0+k5tzMicxmttTsmbPZyGzPj+XJtfY1KdXQID
8MX8uorH12BGnjwWCpl1g4SaOBE3YIA9Hn5WBMPGUNH4B6oq/m9QqNsJXLRvfL1R7HrJI0bVa/Wm
xY5uhI5DmRS72644peHFuMzS7YULQaKncAndaIunV7pFzKKc2Q/KVvI9wRYjGW2OwmkJubE992HL
YsIUjbZydMc2Ow3RIrOMm2CK3XEXwZkXyp4gXxSMA59mvr/s7aEuI2dh7D2m0+7M6886h00Syqo8
rOcPYEGwK9YlT0V/iu/IEpiO5D5hy9yL2Zm8mKu2d3Ys1E2fynb6wQWACqEl2pcBhpzyEwRqqNS7
191gHsJrlWI3XF7XDa4QVP+s4VdrMH9IXEhU5IlyIjFbS9TZ6++5JA7eTWGh9pI3F/JBenL79+pg
Vo/RqH2WN3QbB3V/jc5vm0YYRfNxIOi3Lat21Xqy22CKlc4qr1PrN7RPiDPiB0Mde3FE+Isa5wP2
1BDeWweMFJlYPEBLPhnPqq28YaezkqDv+nRlY+hHz5m2KLbqqYo+p2pypZOqkj7tR7W6bZ/LCs6Y
vK8Sef6OKlgq32Ue9KGoQV+ilK8GFLMUcjd6IeQVr/nIVfzvSpvcXaACh7z4WR2LtZqQDT4ileH4
PkmnGXRrxq/MAw/yUpbDvRhpmssS7h5WwLdS+Jn1/rIjw90jB8PTW4jXzfTnsxrjTGmM905wH8VC
6R71TyA1cDO+3nc5cpspHeEEUPIl9CtP9sLFtIG4LnqmEWu1POJhaxMh1SV0N01qGvqONTm1WWzB
aNtQFgpysQoaIJAAXO56qI6qeGy9QSw46BwVS82x89InCL2If5UnAPT2h/0NJgTBdzrc0KMvUQ/b
hN9RiOgoWMQoSY+9HsDA/M6EjKBy/l0OvesmnVQB8eexSN3E7zSWvWypOmbNSPRZatDQWIz7eEAO
3Yr/Pk6YBNiuFB5OTHGLCz02qpSEH+0O0n1g8VdQx73ZomexOZm1MSiAaBgw4fLxJkT7h2LFz7al
P0Kdo61y4WmZeWnwCdmBbYYvMxOeBHWrQxyHlpT6YMy0Of+0L/GYSUU+FEDJlGahPkrjcZjG/eix
QSs3CNPdFcpzeuq20pGXFxh8QLfHb9w0qz1LO1gvTyFeRP8AeVa89mwS2NbKANJco58NGk27d8dJ
7R8yDZoNJo3uR+efmq2yu695+bsNWABMPlLUGrB56gYSwiqG7UdPIJoTxkgaN2bYQCYmDrcQbaMK
Ewgj3aEGT+iRQMff0AMAqHcNW7CYp4pXWBkh+TNE+wJ77ysovez+ZWix09H6uoUH/AyepfFjQFbE
r9cYSZJAA6s9zFsdiKIeQmr+0MTt71HMhsHtUQiSFsE3hO0WFimpNNhhQrtV9bFGxI4JSPHLnIFk
/JY18+sauqrMbJxlFrzUDhy5MHhzx8ubLUDlDWLjGB0e94MIgSoexoM9FwrFCaa0fJTvxWCfLPnS
7LHINp8453hO+INwLtlB3mKGROzL9FH42kBwJZgMzdVrNUTKWjt0XiZJI/YJeMUcbEezal2jYRER
eaX3WEscoqigI2iUqAu1JboUoyVrvPS0gKYsXTzWhXvFYxK01CAScTsMb39fBN7FXHU7p7ro2fpj
qjYuCxy2z8BQqeCvJeeqOFvJIkyeHO0Xdm/PFYYkcNkkwNjvH79p8aDHRAy9/MK2epsqJiQvFmSt
L6ajLxRvIXiW/WIPXmx/2eoxgUHI03yEUTAtbzF1gPovOuOov8HgQ1uwldqolPodK4XrH/WlYzkg
WA7QMQ0lKvGIwirh0J2fa1IB7OExB6qhYPH877RoHLe4LEQYLAz8xpOiJ8QbrFMu5/FMMYASlyyu
kycrP5b84k2CwZGMCNa17576MjHQe+C7TfV7GdV5sOHficorp/AbtV29kYMS6FegnRkK78+UXQEs
Bja+HSqDwUytzMv6Gv4cUI0zG+mazAOhf++bKpXnt3541GAsscoJb1Yatgm06+loWm0v6+/mK8Q7
r3kZXkMtEux5RI/OZ5qFg2nFcvphCSrSMEZuaaqL7O86rTejoGPV8Jv2mJ4krrIWDGdKVPkaJGEG
mUAOalBuWkaDG45O/4IV2MPK/IsnzYtkOG+XOAHDwMCZYvOaFuun1SNEDybNTH2Yo5+OcgJZheZl
zse4BCy2WJ5rW17fw9C87osNHtTprrdD7oAACRrTAt8coR/Ilt1mTFeOzDJEWhR/D+qsRl49jju0
JpAKwAqGq448PybqrQC+MusfMAFycmXtlpv5tAn6gbrQYhgUBDb0EoGvZIEETa1IsuQ2Z6c3o1nb
yfMxJ8kExIBWGrHeU6hAhU45n9RnLcIvqA2vEDx5C+dsAJNm+Tq3Z9KP2YL47PKuIX8DOERLgM4d
3RW4CxSAEXYJCB7GMeqJyx+FMp+X+2KH9Oh65Gijg5BP9WqcoDxgP1WFoLU7dlVVQCHiNYcRRqy2
UFlmAJfMxb52aCK2xbeNNEBY80RlfLj1CUAvjriVoFbJPHNTshtHG/ClHUB8seKzg6KiM1ixIoTI
TITfBzrlgAQ9RBAJBZEFIloHCixSCpRcx9vsaBqIXCngdHkLrkz2MRqcKDsqqN7Hq4E2B+cPtOcY
8BxH8UdDhc7i7Htm8i+wp0GmTaA6Mqw04ZiVYyLGXkcy4RBpV8Cu5fF+5Pd8luM9Fhp0fb5yJABV
2YwhhS2l8y28bonezCzWOD9mtCpmr4J1iiD2Z+QaVxxdEZICXqoBNRZk9YO0H+wS6eGxXr2OozMC
ufTiALpm7JhBN8grgcYEPJEbDHb8f45E8me8Nhocdd7LcsPKj59uBInoYg1AV674z1FXZf3nAVpP
W54P1Ayd3uO02qHADgf77464GPRLbGOIgeTs4EIKhyQGCcFK74UFw0cPbSmOC6K1L2FgDfbAuRRy
qjuvL8c2c/R4UoJhXw8MtQiU//Kj+HnmbIuQKtXB+9BtG8Ggjz5JA6UvDb/BZ1nNvicgeuhES86K
T8L9QpG9H4cf2ge+5mDKaptZvY1ojTftpqPO8kHHM8xwADrlqDv0Weld57dVOtR5hBtotcg/sZSh
6HHWrVBK8QTQA/f2GCYmzUIJ8xXLt9Vwg/yVxdSXGfS+bxZZJcJX9uyoG8W8xaLDwdOBzbZE04B3
PL0zHd2Fju77tOH+wHz27n+sJJfPQOXLoy69G/D1GMK6GQuRb5ixGI1KkUwnx1wLeX09wNRVaJeV
fcHGp2CTHGtbRG6MMchp/63JU8gQxC5+AxJcZ/jUsN+77a6M81ixQMFiDQe/fRh059fxGbJAePxh
2JFGcAu3ZKhOfxsZs5t51+p4msDOY9H2FiqQG2pQ5gqUe6j06SF21f6bZPtRKCf9UA569EChTJe4
5WnJ6GroPPgr4Tjs5pfVfUlN2ShJSnRIumeXREbLCMuLKhTXpBFvubpnX053kqmGYCNi1MXauTQp
Psxczbo+qpIhMvpYeaAN5fJAWzGpcPmemsQjSfOAQQBNwdAoFHG/ssZoTiU/FIgA0mrMchUKBfhc
hRTHuELSgUIJRSAZ9PX8n9wUNRU/7rDTecufuFj++yuPpfl3zYJ6sFEPQ/gXOwVedzrl90gBNUPe
4nJwRVd6j/jEbQgWBdcvO32DWjHUTUXSNccyajK8LbGzSuA3z6vFaJ+H381jNlrLa5S+7jC6r+vJ
daXa8uzLMFvu+RMHeTHE624Ems7WzkijweJ75iPU0+H2n5JzOghLd4xbAm4wSQ23Tuaghn6qQVEj
km814im76XeQqmIHwu4rLDjQf9TUQ84akBcUCIcB8kI0gjgOrlDUwmWqzs+/ipEB1hCbblT2RpNI
1EEyTbxR8IJXArb1dNI/bYkNChKHcfRhqoCdy/s9u3gtnOBcIkZH7zBV+SUC1gwuLKm876FFPqKE
XLE8wYklDXjLiuVg3ffqvbwczMea0SaDGecE9CxKxkw63KInKtp7khOuc/jhSx3Qp6Jq2xWL74IV
NZ1VC06CRv5crtHiXeYyxnq0O8WGV3E8p21slu1+NG3oDOjeGdMrzMC9PgopUnIy6OM05QjRmYYi
bMSeFCWq6a5uDQgpYCEXnY872HGAcS25os2yi/rYL8FvlWa/w4+CivnWtsAI+liMKMk1w/wBFusb
n7RM9D/3CmV2H2bGhtU+vxfBz/G65VVGLUPZc+kT72Tu6iW/T8SY5OS3P0685wj1+RF20qEX9hLK
KWxKiLlbyqXKf7hiC7f7LEe1KeolSAir+6m0Uw+sZIDs0NtnMXxK9jAALIsxzDUlM994+UOg5IcM
P3gUDPYNgYr/LInwJ4keiH9YpmfG+GFAEOJl66/Lp/7GCROfDjgZqKsq6/3XQjSt7ctS86uwAubq
6wpRUB5BwA7iGzR3LsJU+6n3z2ipZqX58i48jLwOUE2q+eBm1x676a8FSRhEjWM44RRQcZDo8cst
7kfjCJNlDmqbVVioci3n9cd9rcY2xlKWUI2+L4YMJ4kkX+8F6QOVFC0ZRoejBfbyrHUfbr0iYkIB
c2BEhjC5xCSJN0RYYLFNOUhsByBdeGKkLwh2wmjUgofmMAmx+3uwQnrM2Jw5EjGDMm0QEhHyRelT
joJB+kkuC7g3PFp/ZD+ULM00c2iq1gMKp+DP54qRkuf6rwFgHuGrjTzcReZXVlFgnngQoIZAcsgu
BbINuJegibOUtOWgZd2q2pzzYxtodgDBnEL8+p/HgzNpkQzwSTPY9XPCUhwfguS7oIr+3AHQ/N0U
lMGXS000f8uWi2oP7NbuLRpQs9Ls44ulLL4sDH1qNvBdz32qxs+VAadA13jCYKNw4lrvuAZkHUFz
eBNc87AelgZzAI0MpW33emJjNOIyYs1t7Prm+mpTowdUIJpCAw4YWN9VBDFh4dcLQW153R78ZiT1
CDDpkqAcmrwkLmZtK6gya3Rhjpp0sQB5v/bXPt9XQ1gUEOx0vEl9aSPjOsEX+7Bx0nxhWQXw1E7e
8DxAkoOGpwjWhXlB3Uv8FxslY+AIpAJnAv8G3xkpAR/wTQxCuRLhOZC6yYhoSV6+rUbil3lKMA00
2rW6fqA5yMwP28cvtCnYoh+2rIg4yr+PqsO6bDDkYPtsqX8vXfxZNDwWuUfMuS410ZK9YVQH+VDv
C80GdmJQZnDu5bfxbR3eAW7lwI6PrD/mxKDBJ7TpjN3oYnZo+G/oKv5Bey+oF5v1NbrwBQizJTUL
y6etipNtarxNtAP9DRzQtQjh7GF32bPu/mj/haO+xtcHChsg+6yYfXDNw8gSoGfINWlMotFIjpIm
/59RIuHmxIWENoeGLSWwhmwmQIun2dwtoEKoaIJJrw8txZPnKA5r++9q4q8YEe8c1TZUF6vHPEim
8dDPsXu/Q5Hm6LYOtEw2CpTkb4oNM00NWyD0uYbgh+jKcjlmPY43CUZRJ+YljIXEk9CyFqmISgDg
B3jsYR0ySMQDUBtoAj4LArkjyrCQ3/94dY+FIbTJRjL2OmoGQPqTV5607IffsmuiuaxYaDT6m/6S
xofOQhK45Y2nkCMH0hxbO7CViopxYUM1MB+4z93J4IMVqB9BsNyjcIxoLfw08oGFwokayd0xgQzi
KmJNi5MK6kXvAUsDFLkji5RschyCZkMc/X8hXhMWmlvz2kOnJEwLNX3E9Ta5Q6lFErIBeYjNt1B+
ATljaHOifeE7KezKndbLiaUVkcjZjKWCRa2DH5BZVH8WqLpi3VVzNBlCiJnAvK28Gqe3HPbO8iJQ
kov9doq3kSGAfjFQYX6H7Js8rysgNmg4um8oKdiBY9TKRyQFmykrGl5w1EsuFjC/lXDUQo1m4caO
VnWwh5h+3sYFTyD7NYOQ2KI/57FbEw0c1WQi8BAeWavZzC3cvYm2lMjM+rB/4ogbu7WZrfGo4o7T
4NiyxTAFBZxzLfwpDnaGkkkrBibfAoG1pmJuxXRKH2JiNufzSPJXh3/G2xoQ4mdkyz75L7D5+gtc
YCzQ65CjqWVTVC5/cFioGzz6Q7NCwXTtdHiE2bE4/sLsIOHQiAeZ1bcvNwNjh4yw0rihoaVt5GCH
9wpp7VQw+PD3I5jvyIamLP4Qf6QDDh0HA7+cM222FsyBNRTVOriunybbYhQkM1T1t13Koh5CV4QW
56+3znhqoVMeezClwXH+PTA02wa1aYJMgMcvtwZGZ5b+5uXuhpWxm3wdFYtEZU8G/I8S2kywJfii
FvD6+g6DVgsDUP8CpKnAhWbHH0hTVBVk6bBtQQ8oVDFl8rJ6iLGA8z0hgPhRkDkQuz+t4HanJ2la
Q8cgcD2UYSbxuCwHdgMvDluasDTP/8q0wm5bBP5U68sxA3F+mvl6KBsZtQRjT2tEaphERUElUJkj
O4Vh0guK6Xt6246d1qqiyhwEdaCEgjiN5Gn3I9qGbq/jfX5gtCS8kd6zZ2PwYj5FIEtrfc+NNaR0
dxHw6r83USxc3rwij6kIbq2xFv8jUA6yIDwNHB/lM2fHB/+Xuy2qSc9UppIP/U1DwW5eqWqcMA1v
5REVQMixmJq3Ewc5CiteQVywCHcETsL7GUIjgsjc5Tt5sqg8vC96xpb4KtjhTjvNCap0CnrrsZPr
ASwU1lTI9nB+qSWD93X8MQqWNWNrABfuBvsIWI4nnSGIujhE8PI2a++DbB0aMsqir/4G2ASC9AFf
8aq4mnRvxnDOaKaSZk21AkmGEoKhiPk+q1HfB0qbVO4lkHCXUcxE3Gi8HEaARFQ9ECqrciULRvT+
Ygk+JXoq3uCr8bb+6KowLRU+mp2jAvYw0vC96f7YZWCp+ZoCycGvUfQ/Ic1+E+AVq+RmMljX5qmb
lM4NowJ9y/kWwAAithZMlPcQOtU2JaDbrPQkVsXkIYBSLltymfXnHxtCZNhYiX73f8HLOKQuFZ/w
nacllsn4FOG0oAO7iOXyAdQWDvsd0gbhfPhl1QvZSCToRKVzAEf98aeYJUw5yWdj82nRPGvkJ9IJ
pV6/b+Q19tpvN5+9ZheLk4bL158hxZt+3Yf92Y32jT69TeCF81Oq25v9feqfIA+affEx3gmaLUED
BEcOcE1Y9+w+w04FDZwOEmOAMHeYZkF3nrRN//cNkkfjZr5s+iAyjKiTeuqxkt3ekmLSW8DZ9kUB
0gAAcOvLMDit9Tkr/ZkGglQe7iQS5McXqkFuG9wVxBj0//St3EjrZ0M2NsGfPh/jk3xv1mNkkXS2
KK31WYP2W6wPcB+XwuQ9+btiLfcRJorC0+t2Eis/tCc9/fjkhKmtNUlrLpx9BNsUV0TsYMyoh6Ap
I3nAJ559N2cduwGJ9QHibG5EjrG78v9bPf3puCmiAuNiYl+DEzyzMwHzbGo3OEmi8r2Zj8XNXrJ4
9OdNoAFowoMHFxPWGrUDJm9rhtj0GMvxcgT/gY/B+Al7hA7pr6J7FTaiOW3hGQx683ZTE2bE7Blh
Y2EvUWECVhuXE0J3IIvXKZ/xGH4kHpIRjAlihbD75208jpfafGgNd2DX9um5KB3N6uYq7dWYPw5F
ihH9RVBEfDEZQc/beikaRRWrq/EcQeTwZwFIMW71oT5RFMFQrib5J/rIwZDSZNu9HVowJ/nf9qBd
9ANiDX8pGap3cTq/4c2E3GQUJttMbEJ4wd4T6a9wBRkYDM3gapKQCXkM8GHM9+RgzoI/xbx64lli
K8+AIltX6Ag3LyDC51xYwDYAjy11A1iLOQ0eFP1vtmyN89gFuLD5jG3A+D6UKW5ROy0pHRivkw0E
1dmYX2sDA7LniIepIVIHIwvQookwZKtp/DSdkxsKB5Oy6AdxyuN1bBe87/+aOg3VytC84Jg3tDk1
i6WC0raa3DiiGnM94oz/QLdgl4e2B1D1QeCDzPw28km3CpmElCmqfP3rpf6IJoUaBg8LbcqH+ram
WoM5wu61IPDQTxxLiDeIK8YlPTvo2oVZQkZS97FIj+SgOPfNB9aiBgtH3gUqdMsf2vcnPIx+Guwl
C8lHMDAKO0NwS+9r2Y0L1Dt9nX9EerGZkRhWSE9gMoNgiJo7UfaZpc4/UDokbzOwJNXJ3TUn3F0f
IiTYY1Zv0lcZg1OBEV89H9EpXux/Jzowj/6whdCIHRNCpA0nwMVco8tluUx38OPfngHlHcsgaEcY
XUNdfHhca24Y/DNzww7UJH7JT60uUhyaQm4rzbaF8UsVSfsUqZiil6eK9hDLkc/sEqu1viCsAyqP
Xs4V4+ewUS/uBn4uQIyqz2bax63X7nj27kZuEE1tX2lBkQZBHQPpFgmL8OxJ0czY6j7Nz1pk4mkM
ZmJz3TDQFgy8+HLpLwPqK8S2DTDyih0zz9v+Zi9Qn/RtsBB7aF/dajqwxKOQegwHRkZjC4KV231E
jQO48W/vHiJ18tYKkeusFGHZ6rmLI06UiraDfu/hH8XFle0Ku9dm9bQvFi/0Ysi1g+Wla9aJDQn0
0dXHkIzB6us2bn3KXfIAhFQIx2yDUor2iOdr37lMwzzJJeaK31iMbSgBvCFotcYxuOCNJ1xctOAf
YUbg1k5p4F1t3TjcYbFxUwcubB+4CrMnKOEez5kFM9Yet3TePa7KBIbe29zbL4TnuwfBCLgJ4isG
Cko/nAEVv/bSMfO06IhOGM2E8M5jdek+dlT8MbL2H98dYu6J5QBNydOPE3EiblkLuUDJ1chSQtYl
EbMkeSDUiUeAWza7oH6M/hVz79KM5syFzh31rUamW2WgvyJ4HOM+jtdYMhIqEq2jM1QQJGdE3j2x
4/jB2noxAxfCU5venDiyUNOPsI9gCUH0bXgtvgfIcvA8+NMl0hg8a3RBrsMk/mJvCDIMChM62fXp
lujbGr0PDeDESBfKSHzpXtDZ8rcO4YTi0ZPf7k5Wux1NSPybPE+PmYwBdc0hBNpxYoHSQnGkh4K+
VBicaJS/4bFZpDyNs9JY8Txg7MY4hq7LTUfGYK7OkPRBqBqLXtmo45xpx2Cpw9iKzQZUAcwuOcLY
oxB0OQpq+JeYJweAxu2eNgerYhaivwmynQXIIx9GWJLeHPo+4LIhr862v3xsRKjG4Uafx+WAsx6L
bqaAuJXFTNl2SbczA5LD2IvTYAsHvmanJ0O9BcLFjRKuRSq0Y1Wts3LIybbYtI6GLs1MJ+AmOmuc
tHCH2zcUDCUs6ZUlDJ+QYOnNXgp5EkUiRGl1CMFhnQc1GnVyQypTIaoBofVe5rhvzMzAQKjB4P8S
0PxDYgdYSuesCfjjDHTkNpid/RG/bjUelSGPtXmOZA1/5ptZ6spMvFRVTyeDfv81K65h/DQ3ooyj
fprICq8Bigs0sz/n5VNDbVwUMdRgeU+nMkatJzrdLwKRu/UAev/qo1xfdTbaPR8xHM/cIl1hEKbf
P9S5t5l2vBudrdn33e1ujCnN+MduNWtPdTmLsI0Nr/g8NYkFpgBI9miFD9OGmw2bdkSl+M1ep4sP
mLJgFrfhfdb6mdfjj3GXYkO6AACZdQ8oj1q4gw+P3RZfhRvymvSjrwljJ12ylHhj+9vwuHAG8VJK
x0HYOhLraVQvXNGr9TJkQI7tDR8Gqjb5G9wabipjfIpcnwxg/W59IKZxCHBpPk5m3Od7UiIcdYmr
PgPzAgBcJJigs66Nbkt0CGAAbl54on5NrDis14zfAXSKw3/PoYrS0NPp95NqP8A9SKEDMOhzuENg
0XQH84d1i0nZ9PIzCAfMH0AbtNJcJ1JAwwbR7ErT0xjbJS4LIctQU3gD9pT84EVXLZpizc59PLgX
fffu7Ps2PJBdZ1eE7Epuw6MkUM6Wsnv/+zGyCdoYkB0lOF8P+K8PCMK36YdKn4BdqyhvsCxOd/d5
GjzQHwCBAoagwMTmFRwTbdxnQqFRWHCn4T01YWewcV+iLlzzPSmvTNzz4QrZsX7x9+JZA/GAQg2A
Siai8JtShRKGU9L97EHchx4oFEci3dl9n/5h0mpp9vhMDGP9B2EBkgK760mNdewbr6maxpH1mEoa
D49vYxPQgeWpgYDT7yIWd4x6vTcoBMYtLO0MEpN9oDbjvsPCzagmjOqil17x5cgRiXCoh6yI/YiO
Np7ZgPQeUUsZ6AhLBoil5nz5NiNQhB8B5MwpBiCZOGqG0F1bAmjwMYFpSA9NDNFxcrEnBeLiylzH
V2TOZBMTAafOS+tzhuu8gBJltNi/HN9Y6+ri649/psyDwIkS1Heh4Z9TgmBPti79P+5CxhPAmM4e
Ys7XZGDB1PcXFxzk8MUvLj5ZgjsPBL2odpChyT5JNO8+APQn6YfzXZtAhyI+QTLekWxCyxr0jceO
zWoiLXHhdVODb8MxgO0f1krsaOs9HCVwZQmHQeY4Q3H2L+O6e6M8Tgq+iuAf72qdYZdV0oudMogR
t+NBvkgs3tgOkCn+MgyydAOkxYXogqQBigXNU2F3k4dZeLLbUe5EQQDh9CZYwPIogY1ZEFL08Qmx
3ebqKvEzejnwRUz6zYS9CPf764izJ/PHXNAjYygSlCt2YC+4obhs8AoSWCC6LRo0rja5TQ84ipyB
KH2prix7lypHpjmcdpN7jGOWg2Z8pJ+23KqnDvPrScv3iC7+JchnHbVh3W3x/DfOYrLiGAPcoa5L
K4zgHaJmZpwuYNdgIR3xpI2N3GxPk25c/B49Gbm5vOVsFaGp3swXoGwWafPBkk271XcL800fuRkb
4DR85sscZCMOtGWZ8B0eDmnFqmpgsQP2yhgY03vvWiqtqDuAFrKMGl48S7KbW/hQmt2WOE5hv8R6
98THTOdHXgQ6whnyNYZhaKaYHNiU3vnV12x4J/7d7zysoBgf2Edr3A/YApMvVT6iCwh6J2pYwP4/
i6jZvFUdrS9IA28ZLGuIZYX5mmnheHndVUnpf2YZjye/z7kAQtxJIpCsditZLHocHlAcIAg1p4v9
WDto7/wIJc3Py+Kd/BgoRDdcQnr5HPzbLJ0+nZOGz8LuDljLwTCmOnKS2qr1Ska8jqIw8ktZhK3Z
bcI/9RNYX32MX0ggv4bFFKcH9l6gjK4A1hRjBCo+coHQbJ7DocGL/5sgIDU2vB2Y8y7KGcg1h/OH
h4Xjw8aTBr0c6reksLnaGkEwPd6XZ/xEHbrONBveW2YX+9LYd/b1/O8JmPD9Pzzl6NM4j3DLAvc3
7zuuYAUYg1cl3evuZhbm+jO5MpILeJD1JTEDuG/xOnDhWGMm6lMvKKfmHgqDT+dsvph+Z4T7YX7G
EfUwcCpCBYf2LMioGkZtYR1Z4PNH5aVzv6CVufYNzkNZl2zge3joPzQG+QzU5MeQwFtAF4+owqDp
JXOK+/hYkDDa7ff4Uk7pYKjNKfuah71roXsKwdjH+VLkHS66TmcLrQxDmROqVYZ2cWgN9R02S7wt
0G0Uf/0U7SiRL0iA8RzxgQhxk8P0Su+7+Wm0L+OLauQOKoG33aOru/vy/kO4K/LCctGDmpoB2fJc
eCTOrITpg9jOgNVBdnzCoXrbj+mXBkXUxTLSTOFtoyG9GlLWr5P3YkjfRh+k6D2YMeaeg0VhHLT5
2dDI00+mtI27bDMwJu8Xu7w+a60a/ht4KBs73D/0XV+X5va6YoyCVs4F6jlivKqh8AshflQcJLZR
txnbHW/M/V5cdxKDFXsseksTIEbhy4rG5mf1rNTZkAgmWPQtcVm0TxB14ahMxGSywaGV/0j1oOaR
JdA3acAibpWLrxhZnHAVeuC1tLa9CTQGGCKUmr5egArSjwwFSFLoC/JJ3iyGOB5x+0YmBiWP7uE4
mBGYBxjJnfgh0iniN+jmHv7mv/1D0pnHdN7S+C9TRE8QRVsmOUosEPTktx8z6E5BBm5OjzWQ2JCP
wIwo2/ZwmvuPSJqLBxoplouN2IW+xruYsUCyotq98e1qsaseeeywYjDfFSkZBmc0gqqcZSFfnPsV
402iv7m/x4rbfl+MQ5ow6pbCjpBTjZtUk5AgVla8n3S4oA5MDihQC/H3Nek87MS+p3Zfk0hDOsPL
oiul+1wO3d8JulLj47kzWsFkMM+ArYxbzCFDrNi+JqbPo1Sf8JTTHGPnR4sFV5JP9RS+Ep2MLS10
ejHry0ymoMJkM2Xw3NqQr8KAaCJ10580kgMDF0Pe+Xtj7I5p+EvNL8M7FFpryPPWxwCfisfxuC/3
YGtUMowSFHRYDawWq0CzQj0H8efjeHw49tX0AxUrBSZ92R1hOT/E7OmKwXTp49E4TCRcK2bKwJaT
4V4UPfe2kPH7kG16zuVrwrG97GBdBZzwZXTZ8LawIbD70DjQ0E0yB5SF0UvVzEfljZY5DRL34OPs
rzxMhdmHMF9A+8z/uTrEUHFBVamZhHWZGAgruNuiZAVqIEx2OSKyXfR08gSb8+jqw3zLYzgI4qhm
RVKGF5cLaLKZBy73wXdFEtTuzJPJzxfyyJSWQAZ63DXx2D8Epa584X8G+paTO0QryfV/mN8ED15O
T7A/DgWD/D0uKAEcNEzQKTK9jDnP+aji/OV5MjVqA8xEbOFkwIGWPS5BVQsU7tbV/+dUIQaYDijg
xaBEnb34+Yz/crk5u4pKTysNYZZV7nwYZhwymAYvoAQyrvSEB++NTS3ipdr4ju2v2y7V4w8akSl+
bqLkwKlTlK7bsYwyJ4+vMQpDNnLuMKTRYIeMUZT4SE/MYLqx/o5uC45MgvpwHm9oCbAW0nH27HHs
sGMywT/mL2PHS+FUm9oaWFgeMpQ01PaXnjvPySOhJ/RL+vfGa08jnDj8CidYDib2iELOfD0XTIyM
dqeB2FHP3mh765e4rJ7GGPUuxFTY35ezPAbaZoRf3Hd8+xaMrHPG6yHbZ2xG+gOxY/Qp0b81Kw+3
OoFxce8rhEy0AI66zWxoWnpv/jV3NBhYN12NEfj7JbhRE3mmoSDwUsnA0dxgNEPMQrnD/41ZGVxm
ypZOxPrNX6qwn8oJF7nxN+xNTCQXJs4YP+xGabYFOVN/dRzh3GF2//hVEGvP3gaI06a9ealLuhFP
XXFVAHmIDSP6UgE8kBFWXIIPb6voBz8lEBmdVYbmL7mzTJ30V1+WpiJ4UQzpIIsQOaXwypFTWoOQ
uuQ1iwFHAJvfA51Ujy0oYjbS5NDVIYu4cWhgM0VvpfDMZrM2pMXhzPZvVK3UqaKbPWYr8ZzkHCbX
OXZ1oJUcQ8BHUDR0bIP4PmkokLIOzxxOEjyqaMftL2ef32EWUaH9/eJfVlt982mDLtMBqaRyie8K
OgLDkp/ekUIOPK5q1olT5XXCOmp5Y/txLlW9gvcJI5uTqDNerGWxTMSrNyCqUyB/iv/5e4WtVUKx
TvHTyukPkd/81qzGFTRyGAdxFHZG7ywC31DD3F2N2MFmcsGGhS1x0ESYqdKz8GRFudX7E+3thcWC
99mOzRySdNJfSUPrt+N1EKLsx1FmDcZcVUAKd7C0ud0WD6R4L/ODGKOxBqzTWVgD4ii2FL9bIy+M
khreE5RbWITtIvvM66deMnvjtUDBrY32hsuMV+IETvocNzCzZcXpiMCGkEOIBmmXzaakJVT+Y+mu
lhRLlygAPxERuNziULjDDYEUXrg//fl2z4noserpgtr8krlySelyz+/29dipkI7msLUS7dgmh0i3
n2bjppq6esssn0Km38gLzCXl/1rPpVeRZ+BToJoHkyrw7z5Ecsl3dQ94q15Kf/Vk/t15koxqrgro
mw8X8p9KBs0nURLwJxPvE2+uQ7kTTyxBjgHDlcVH9q8CcWehT+N4aG/1/C8DPSo3hNziWb4NVa6B
5+dn8zRo8ordBhePfxOaMaWpQI5U61y6GqJNe256k5wdY7+A8UqYKDg1e2jISKuEVDrVdzCJ2LAU
xJkRiBdnv158sH37ZLctdjwYSABgtHcKVazHaqJw1KP/ZWOTWDuQkm/ZK6bLHNITOTa4NI4JQX1s
xiqJVaxwsdEAor11L7Ii+0i01wYjbIdvRZFcU8cBjhLnM/UqYeOmTDRZfg+ehXUlmEmmKjib0aAq
CJf3oyTdacBFOkjAUcCY+ZtxAhtiwInApsocMJ8QQn0ljTTgyCJvgoewhQjZDTTksFE9fw13blgm
jPNbexYzbGo46rRQ1dCJBEv5RAEsl3rUbX7/TRcjQp/tLCCN6R4i7PFW9LgC/3f0rManeCtm6p/R
tuWLXwLkATutgjfBzwfVNJ9Q32cKyNHVdPPQSDffq9S38orWcEg33/Ibts1kHJRailfi4yjFyjAd
N9TgrJ63TMtr7gMLDaPdsc8l6lcLvCilqh1yiF5Gx+ETa09u0HxtkLF8tqPFgFJj/9JVh/MXIzAJ
8Utvmi8j/4WLTrZhMT/2tfW94Fc2RgMrf/KTfYIu/tG8T2SNkcALMZwqPy71y6H4iuXep1bsIV8l
t06Vt9/Wl+sT4UIqVTzhVzXfCFbNdH7XvJcf4+MQ1fNHX3qI5l57NsbT/HG+7usiku7EkzGao3OZ
zIcQlTfFMLvPucYXQ46PzwXTv3CnvdtmcrH8r5Op8mndirvV410MxUqf8Qtpd+hKX/9edYRPpYIL
ikhUxyy2tZ/sbbRE0ypbEJj+tuC5UUXwSKoEpYSfp3/6PajJ0ES4uJ2T1XWcfVc+GQpuOxUX0O9S
QrruTFd3lf7IrUxZH/Kmdk2VwPsHgPYTNGRKCLPQscs/0TH3Pczd65ld7ogEgCTxzcNDT5/qOVOM
zT0DU9BuuoW0Eh4fwczdxDfv6/UjlvLvCYjx6ft+xTStUi7WCRW+ZiAfyMa7kppH0tlEzVDs8y1s
lv/GbbetlDcFgwppml//evtv1/Tlnb38QwBupUiPNZzI3VmKiy7vIVeE3vztkRy737IVWYg2EwRE
aJ5FTgYyC244TqtMP+EHcQwcuR8l+iyxitzMKz37kgrluVyXY06FKmLrI0Gd8TwU153PQEIv58kz
Ekm8nqhs+qplNTwjFulCqtrGDVB5hk6DotL1TeWzYgno5nSr1WNsXNGGJuBxbXEQifhSD6MGGlLj
9AU8SavlUJu2X2KMg46KXQrfK+ZapdP8YRTD5ITZx1phZ0Ab9Hiw1nHGgYkgnMOxQae81wlzh685
/oQat/suYpAQBaX881tMdK9wXTP8+lKNnQS4FaKNY04gr0O1H4eHBe1sI7MMNwKEiHW/IgWq8/vp
W/kzw0dXHS/hjqtc/QKNaCBuHYokt+HqB8EaotwDCQSWTqUgQhQ2WjgXb3LK96XfUy5Ru5W+lGHb
UqA4S/fuP2s4jIPLnV2NlK0CgYYXIsZtgaWI8N7wyqwj/u/O/axeaatkP4hXk6XkRPoDBGv962zg
5HAuXNgIOFL59iWwTCXPxosnAxGDUxdtMQ3nbPGdbf9xKPiJtpIJIPH356wDXAJBaTsx1M1e+1/C
82n+OlSvgEugMzo8Y5rGjWY4UvwMghLktM0FdToU4URlB/JE5KmjFuVODUnbsVpUzzvUV722uQ+L
APfoo4pSF1loLIqBJSf/yeKuef05K5x/0uNoC3uVxA4nZpXMduZvrN7e5Do+j29UKqV3kW0J+PIj
NpiL3bR073nMtYvJRPKTdQSh7eeQe1/V4Jk8GrFiFLPsmn/rf7tpY/hjUVg3cvTvRz4ZAnRL+2Fs
UkHcBkmUX1iFgvMM/2nvZVIWn23EunymFwxmEffoXLGWDGL25VOVaLK2nk3rvnlc1fWnoTBn/2eL
Ku48xBPWQJbcrzudrRPVL+rTsxDXWTJgv5X1ZaI6vd5rDpMNhvrvbJTcMR6kHpnQIVsmxucAWDiO
oiUVbuxWCIGNUD7PY1Pv3YgIlreWDgetcM9CIvNzrQjrWhlDpiJS1cNwVaSkUQIdCXGSoZ3NTlGd
yWZEjobYmQuMYAEtiV6+d25qpLPL80LU6h5Lz845nIv+6Bt3pa/jhkQkJAlPAbND+5QFWToE+dEm
2pnfSAFKKCUSS+JTAqAhkEFfVDEB2rGW1/X6efh/VGiqsVR2jaoXqDQ9r7AiWXefwcYGKATom/jl
7zJUDuuhq1fXbRQT4WEzpSVjgc1aaYuqYjAAAnmkst9A84B4m1+bd0MIc+KDKPnC1ffCBLoa6oL7
M+t8AKYhUBDuWCT7zpZHr0mAW2MNH3tf82ie0xXGZ8pofFqK1cK/O+Vv7WyUGC68GuGA1WWq+HUo
69Ayxl6JQHO7lihXTdYFloJZ47qH1HA6gLnJN9/APJzbJJKr8Cw9i2dy8W/uw0/H81eu0ImAovHl
SSp41GKj6HHGDHiDqNBTezr+a+9u7WlsfOYCG55Mo9VMYpnyRu1oGr4DuznfQP/D+Mv7v/uda2V3
zVt8J1+XzZ3JblRmPIsjWWsxE8lmmM6a3Mxu1NbJelLm7lYkBTBCA5/J33d5iJJm/sCGpn8ZP8W3
fYPw25hSzZAQSBIkAbLcnSeafu7YwpPVEHS4I1eg29HOa3VsTQe3Bjbjw3T2kqOR8vprgVhTQB9s
fByd65r6xqJ0F3+BWtO7DE98kgCl58j/vOc/qRWa+/0owswyglywuEi7wHXjg0Tw9gnUV2k4OkXc
NWssZd9aw2aukANU5eSEMuM+jmD1teAtBscxbZFJ3sjJOj3mLv3HzKx+u0o4aHufeCBju95y6GWn
3zXCyzbL+8yjddt9KJzQfJYR7cT81T6tQuSYI1DEVgVil9Z92+jq4T8mghOCf4HIgwJCv7QRWs90
0H1pPw+PbGge8+qlv87nL88ocBlbfBex4b0p0MwpPbnNFEyXiQdCyTrDU6ixmJXIx07AoCM0QhFn
+dbSlqd+3C6iKT3rSzs8znyzx/mu6fGEuo/6rrvr7boaPcorP5lpWwvYiTZ3H3I/nt3ZNpj34ig5
6dUuqZ9H5z684O/2o/13LzDeiPZfdXD5tu3P3eeZjh82/rtZ6rlZX/eDfjLwpn4o16im6XWI603d
W2/OiefWoffsfYcYccdE89qN971WbB4AMeZ0dcfUdX4bI9c1uSoAgweP9kYUU8Bnuc8jw22HD0Tt
2U3MvcStHx9kRse/4LILBrnWMknoIDqJBH4Bg8z8Uz+IhVIJGTzi328b5+Zm+N97AqFBQTyBv9+r
cwZSOX+Esp/xLZR9mQMq9yDlEBRVRjBEgd7EeZR8a1IUHiBo/zgv9bFwvl6Eyd4yzdx0EBLjmBy/
Jm9IbHj2xKUBrE99+vg98hEKHtivN6BDn5P3IQVNQqmAlLahoWc73I8ds99edHZfvmQaJAfXVpzd
D8RncB+m+klntTGdO8qAyOY1lyQO6+hiM/14L9yN010Tlp0vufRip90IFEIu99g1q59a97YaK+U+
7yLBInWCuPy2rhIIfDkX6i7jiK+kKoZfbEP9Hf6A9RYLmO0xJ9o/+CTKCqvnQ9kt7t0oX4Dfv8np
nZUi8wrKHRsnAfsB2MxPk3s6G3O7o/gAYOMBnm6cfvoNAaR/fdUSvf1KiPhMwv3kbL/WbefjMxlJ
2JTrQtaMLwQJ8WDESpBM4e08o1lXvHONaWLc9CeQE/78bXN+RfxZ82ajXmw5DZdZ47FwRfIEL67z
7tYtoTpNkVHy6vDKomWYT+w1v5rbV+74Lkax7F2GN8Em8PBLW9VOxrTW4WWjdFqpbGhgtwBHggE8
Cuc3ELHGnEWrjJHb0FeF8vw+m4na6zdxDx7IVp/MdfcXCz3sO8wPw40z56yeus+dIZvBa/RqHebb
X3yIae8jvPinpzYqXzDGs4n5t7eLCOF6621/H+tcaGgLfPpvQcyzj7uksC7LG+xuLcz5Qeve2kJ7
ICge7Kt/DXDev4mTAqJKjqgG0HfZi8kxxNeC9w4//SljEOs2OgjDHfb9/S9ocy+U+jGJPHOY7sFv
6LOCgWOk/JntluJy2uTvP4/JdwjoWbHWKm5nJwhcKxOsf3t/C+BBN3RS2TSz9XCwy6XMr33JSIxT
JKnCuR1EnSwjsy9IKeD5kYPx0p8YEqgm+Ho5qGccpAi4o7UXpxcZA+wwz2Z3odptBYrq7EZXpogI
cr/RvtPy0XZnKnSWHoxTWZmZXEVdZyhb0riR15zOizj5MO6Znv6Qg0RZb/fmo+/Zn4EDTikFgsrT
zO2V/QOv+Rf3Acb0o+A/rzoV//kNPvfP+DK6JrK71VEz2/0sQ5N418fq21yDz9U3Crc+fS5Pg0cj
dfq3XDc51tMn1xwd8MrN7VK8iD+TIurx0fT4SoeZdT5/atxmgbvop/fHuwXvlspjk4vRKHYjrEYH
KXYRI6K+54oa8OKCh9wFNslKq+uvWsmvdyLnHn4eckq6ayznRowSoTrelE54kSvTtU0mECAeXJhY
R3QVRm1Gicbb/274RKpg3nNJZ19Eyr39eE1IAXj+Bsru3Tbn1QkQo5R4k+loy0vHGGl5mmZvVFE6
arDXMjVDE71O0kOzsWRD6Z0mKESKPuROCjXqN2nZZJX2IjckeZiLkKsyp0hQsCU4+P37vc0zZ82s
y8nqfqY8Ob3yioQNxvHHzZ7LcEY29qs8/rIk+Vf49if/9LHho50U8OxL8XDzJ1iXnBLtmtbtN4pG
Gs4muKHgHdAr/MaICIde1mmRJhogsd/kYdUh013xBpi4y+9f7rxMD8ShOOyfzYdqKzG0f0zln/Pt
xKz29LvDdP7dIqjltm1d3k2VPNnECpn5uzs1c3lNHu0dFtfAAjWUtVCW7Iq0OFhI+2/2DO/Vxl9y
yju1IAtuNZ+/rzM5kKsCKeNHTv3YO1uziaS5CIDiHkxrkzMY8KvgppXaNb/Vva3MseLMdCaYg/jl
9sZJ/zeQtsKjRrnXnEUeRwYw09M/HMtWa3RJY/pZRianVzADgU98xsDr9e/3373UM644YNlbO44O
0OMZBulbO0icMCYQ1hMVOFUWGNrjVTUMT155/Lplo/yaQBLUMgA/aJFy7JJzePtRrtNgqwYqvMJu
eRzfEVD3LL0ABsXRvvxmc/onX438B4I3yIApWumZ2gG2Zg7z7t46iR9KALpnqQA9VXD11EYuCwbU
P1JYC9tygo/StD361sKm/z/JwZPNcGYRCarg8MrfFG5cO80EHAnWoSNKXFwpNqLuS9pl9djor2ol
flYsKOrMQIfM64JGgwOxvZXOKahdkJZOOJV30gQ1518uFct9Y8H3SpI4AcptlIkK28F4Wp0XiHZB
PxrUk1hkauJVvPEcb1ep5cnps7xhHZniKkc0h4u91crAb5s/sAz1LcwvotkXr0sEvqfWpxBLFO6V
KDolQ7MvvLlwJy055u+9sO4lWmWKcUiX0ubi1/Jl8FG282WKlWyY0658CBWfd2zwdevQEWK1Svci
HbK7yMSGBmTDK68rMuS/YIOneP+43h2mi2gkCJB8AxOQRXRHm/x6Ss/LiTu1ii/W2Fc/icE6k/UF
AR/tGEE9v4S0UqJ3NouZAT6P9D8PXlWtafM8eNBDTkhuHj16+PEVgjnzEvClyUPE5BCuDpZ40FHp
jZ0ipPjr4sd8deYk9nYNBqj8u9ueALmSd5qZeaN3S0ipEC9GDMl8KJ9s4owdFRjH3BnHbHMbAxU1
jSE8DAsXlnHGwI/hvxK6B7CgUVUsd4PMWCScLACszsu0TM9sLG3ymv2wNtzkX4qlby7FkeaflPk1
dafdv9nL+D2J2yujLdJs8M8UUnAo/+1HKKre2VTg1+9L28V2dCLcGkZ93K7A8YewC8Tmsppmw4GX
x1sJsxQWM7i0EgO35NoOxlkesWzaOyMD8fY7nk2qX5h1RHLUeEw8dGTbdDZuKo4kgM6jkDUSQsKE
ziQCaiw+h95X/4NjeWKzfC6ltdLTnEYr0/t02Aa0dG3Lb4s/lfjsZDNmbp3NLCO7/M6rsU35Z99E
LERLrzUIm8cSwj77wpC3lCinMWfA+pP347S2/2cI/6rtMYnP1Rug+ebfdmWBL7INTVR6m9mGEwLf
9tZJhmKqvW+54DJMeTmLvAeeR2JGjTX20ycG00xZUErjXsI2iP+Eqsc229Jycn4KYoyfdYYrcy87
OmRLLJMK1S6nWoG+h3jQ8hFWJYfqC+/Z8FtVpFdJZV0TyR8PijsnPhTaT5OnJX3Wmb7y1Lq21+g/
5J+ldwslcAtakpjgUh+kMtkrT49F2vDcTeuywUv2QGppcE7b/P9F1kkJAJjsRTvRfLi16Rw790AC
KfxiCFM6jGJLvoDmKaVkUPnpCPI0MQiBi8dIoSHIShyRXmiX07ny5+P8TcdhjKJWaU1HGxtOQMt0
GMa9QBbWlPo75ZW1wXONwcUmSACP/Pukw2ZipvFIoE6UVFacb1rX0bNPvCXo/b1DT974wM6CuHcd
hi0Tm+wz2bVGwmkBIFO+TnOujfTyGy4cVzbGbqbsTaRMG3J8W9S3+qTd8DygLOdYMwlkV7B+qVtu
7pE9He1quU6/UxQOqBArjSHE9jJiE2F7f1D65m4XrVrz1apomVgLKmY4EyAO2u/XnJ9du/zFWErB
KXMHFtyIOZGcYiwUvPznmEsuXwaVy50vKue0DpGcbm43bB1+aG9K38Z5k4uDahLZvwACyR6Rxpis
5TPdCDnAIIRH6QquKbkcFZ7Fq/dFa++xL9HAubkyzp3b4kIJMQ6t+JF9lIBKolNvZ7w9YNDDA8QE
8BPlgfeSa34QZ6voHX/oxCfp+cewbv7+TbtZ1fCoddwd5k/MqKEd++5vxzY4U7IhMiSUrc3VFMVw
8jTpCKiVKrLdZGWSZdNxxp2yJ8GjmkfG2+4JAZ/DdOnQT7RcHoA1DqC5t0gwtQ8HWQEpicqSXd48
0ZvOrkTclPmqCBTwuhyBhfIoBKldOgCFh5be8lkcF49w7mlNee+Nb5/xyyfr83QWhod/3oRC0YzU
klIlqiP0oEHAFVT+vvgn+lhgOjp8Qkvr0s5yOBHuKsL2gWuTZg5ic7OGXSttuwCkflOl1P+5MDij
V5n2caDJwn/4fRUdJ/xE08V00cysfJa/eZ48S3+tPYeZe+OLQjgRG+yi6aXQDFeBz8Tsom5uJxxK
bqJIPR0PxrHhRQaaVieYd6mc6RfX2QfiX1DZ6PC3E0XOdByaaYLWDi6tc3hp0+ne7pFcbB7tx3/1
YM19PwL7dhy3p8vnfD3RMUTa6e50ga/PEnHdeq6iXXdTtBsq2Uhf04wfq0L0yXHFWek6dwnthpvV
YfB1IOjLYe1uQROQP/M3vu+7myrWXRK3IeGXMxGCvHfQl945qO/L2wv7AIZvpfXwNkfI4agxUide
Bvk6iEOjrs7ebQpvRTaDAPrXNefe5+KsE47mIF4cSfbkiyTaYAzUzq7PQ+kBT/PZ6AKYvcH5LLK0
VQB4cAMPfZYXNJd9LqNN7UfkLDZyQksnzwVYukt61uZJrvTXbTL5NQgJAtdfbUhQybezJNmW9z6T
a9e46/b7Vyqq08zRCvvGq26z3+qJIDKx+m5tV8/eoRdWYcy+C2XTs/UCHKmypPIKrsdn6KVnl0Zm
CKuA8b0Xbr8Lc1vRXc1j66sOQz9zygdwnFInec2hbeEofVyJTh0YBS7ey6jGzOgn0lYguMf9iPsg
rebd0HXtl77y7p8n1BzPSXLojyEtCT2ZUKzybXaugjr9pLtf+zQ0doHExu7I6M9KgFaVmfl80/+C
9hyXP/fOtw6fj/TlHrWJqe2GOfKpnY0PNNfW6sO7Z8IH1fDqWQ+NV9LyunIQ+YccF7Gla5n9QE3a
aOB/ZlO95rdecv5thdsJya4ndlMGXXsCovPve3boWOH75bPz/n3WHRoxJUN7+/MYvNqpZaaV6CZG
euT6t5Jsy8b7tTHDDDzW1Y/p6JD1MArZMlMBM/x8OuG2SUdIZ6y+xUdxIri30CClkXsCPtFUIvdQ
6/+7ffbD6yhed7RMDuvcN1rkSfUHHPvnxCWo1TEamHlsm4nfSH29kNocVIKRwZaty49I31Gofi/c
ugEz9lhFIo9hAjnS0w6bU5f7Pz28onn5HIOgXa/OkXAHVKuB5Vr0E+cDZhMAO5PtZyU5ew1enywQ
24J2AB4nzjC/7XjSaib7pFbR4D9gApHmU1kIzsfytsXGVo0r8mq44wo32fO0U8HswEumxpxAzNrm
p2FiFCuf+qlharGTirD4cnU7K3lirXsQwJMZ8RGE9dYPCGzAOgna6Z9051VNjbYDx6EdhrF2wxDR
GTgvz/VD+97fds0F2lEqASXu/BvKTdvyyuDliXtpfS2CsQV6DmBZX3YS8eJWoBXM7ZDz6w295jf/
8zBH5IEl0wkl132KbCbngDMN4tETpVO7HRSF18gPkIUkzHvw4ZunMOwYSxE1RP0bZMC+dmhqiN8E
oH71X5NtNVZOlPW7kUtJV2gAHsVgw6Mb/vUNp1sXtyxB+CnvBE/6eO54mzlttvMpUvexv/ys/z5/
psHOlFumGLD9U1n3oB0SnUfgVV3eNK6B6ykgE+/TKtr8jcqS1lU/Gcp+jzlHVBJhsBv+h4tCmkA8
kux5Xih0fLKdXV1mwzZ3nNnLt7+cEIRJYjaN5tNDPcZhAEF56ocG5/79N1zjXlv5MN9UrMTL9vQt
6LsUWjq2Y2/f8Z1v7UvHoWMVAZTfl0DyFBJP5O6e5m4W1QsMiHgUlFqWzHYe7/DEYRkfnKS+mAMZ
3fn3UJdu8zecI3Qf61baNTYWplaLZd/fWMkQ5byivWFCss5mtPuac+3nX26ngXIJ4G1idGqFnKGX
3Hf2gWMDRxxXBBojTp4/qdV1EB2dG4nV5ke1cegoXyKN+PIwZ99efq/2y0B81o/8vrosKW69z+hW
rE7LAIR5sAQjBbVgwO5d5/YKP8TvRTqdTf1q5d7bnBaEZVPmQnvPjSYMHd3kn6uYnWNiid+XCR7q
ewVg9pBRA7yxd2fntye3kTCHUcCL0rYt3iv9lTua8/2ldVcCe0Vm1EPdQ9rDbEd+LZEYJYcGMhy4
9xn5AWljlX9e1/8dZCrt0zxYJL/0eU/mtWvesojM76DLim8Lew2VvslFem/s2SIMMoNrI4jP2C6F
uQvlWn2W0YrgqB+vdQfMSUsgTeRwjTHVbHAi6GJIl6d4id7A/Xe9eHWjbEDnsbfyLYzucyyH+oiZ
w5uIVYafFEwrODtDK58oAwEdYhRO7p43M1avT/W7omja00WQ9bXhsxqX5nIbbSSm3zunVtKg6ZtT
AUTH33aoP13GEXkibVoUsdih8buemCVH75WKk+HIhF3Nj/JOqV179J6dYMYYkw8httXjiSs36gJi
ezJEBEpCKevr5Xnw19Oa+mTeHbW3mjjNxvwkFGKjytz8psaMu1Yh2oyc28uJCIWMdjL/+ryrFTF5
ruJzu8+t4Mx/tTUTXn49/EA2SHIRrSi0/3Upp/lUZH0ATjEYtlPdCTbTt3sfOz+BbqS28Tkz9EiO
+BGZ2Nn+Ms5WxlxL+6ZCxAGgFgsSnrfjT+/KzmVxGgEGCrde6pV/lkgf52wefSztx/Jv/B3EF0/P
VqV0n+lbpqP10vZIL/ZPEKm0uOZtsQ4MPa6DyEocb1sZN73lz0GyIbfS5rq2GfxVUmIDbgLVgjiP
tH07TMHHljfhQGx3G+gc1/7f8jwLKrNnAEOYuIQmMIBLa5PKPZZMYmrfWWBBLXqKcujSEyfDK7+f
xquL/YTrj460sXZ45snAmi9+7FQAuyU9HL4B2xYKIMAtxRZqU7ws4s1XPtnNiDePDC5NV406u3ac
h8eXRYjySQJ57cwDP7x4LXQdNfPhkQYs0uGGtP6NTaxj/LJ97Tr8lmI5Q53ABOy6elaf1U/zmdJ5
fRrH5nUIp87Q5KHBVDGqKuefdPORT0rhOXJyCC8wpn6/x/JuKP7XECG3bls2m2HSrVQ/l+5V/2KP
axGPq6CGNmCtVft8toVdvKtR6mUBSmTG65KMjuJu/u34vzOBC+huEIFGw4g+FplV/WJ0++Bu9a1y
6pU0EJbsGslppCTrVVER+ZGt2/H8rZJuCn8YsGlrosWBJzJlNAfMXZzI7LmcqZ8o1oLMr2ldGklN
WAC+47nE8l/oDqlQ9Y8tgEuwHhUve+PWe5RB+Vfb904apjUze0HIk1MZi5eVFkOtUihfyLES5DWV
bMSD2FDsyjiO0mm2H6hKVQ3wPXaej4Km0duY8PrrrgdcMevrbgb4cWE2bCT9SGRVKC+kPaZ/5ANZ
+gVbhu7QjesAcnpWYE4rdjgts41OeLTrfLCiIDPf7nqFNeVBlQaGD269UzArsA9RLnRb6B/Wx0Pt
uVScOCpdpRcxeOe22nwdiJARNbdQ7snf4qy3zzBWSUwQATkb/jW/M7CKe8apAgxEXnpPHPZOzggL
FXN0SL3kXg3wyrCwPzQTbrDT0DNHAxtunxBqH3NXgxHXySu7DVhyBx3ev9EWKCBZkSzJwxLiMBSj
90OWSH+RKk2RWWk5iMujQwcAe+X8oRofet5V0/W66UX30A96BTxephMGAepbhg+MVP6C4NUW/k0/
0g6cPs6DaO1Tcd41ZRQOFV79TDmi05CWYzFNJ+uG48e3cu5cBay8auHaOncb8dmuvgeClmRwHcRD
3QiYzqxKMoyPX9I3pLTP1j/3XqrrJAhPHHr6UkXvZUi919304PKGE8k+Rapr2oma1dOeJ1FV9I9N
W7v2T8OQIrX8aid5pfuf3uP7v75J6XP9BdbFhzqmBujhVUnxVZ4i1007OwlYQNwSDycKzaeIvjSO
20fkXLIB4/vWubIyVA4H0BQ1GuVlI1bx8rvyvnYePpG+wzYf0hoibZhT36HAl2ySacirLIeHO1QY
apryCzl135SDM1nnuzJQ2rvVtv4kIU/2tvV3Zy/UBrTK7+jQDhUJ58sXHobs96vr8tSGvHNF8O/N
aEfbruiJULIf2+HhsfrXlLI22Ck2kj/v0lOARVTCmS1auLAifAoDOpVPzU9p3WHTseQsVTnWEdLR
0VHLqYtjzTWbjshiU7hVEIJkXJ6Ct1tBN67IwGMQ9BoS/gt+1cxKJ+DKVAzL78CyaovFlYt17OvD
Nv0EJwzqrtJrHpgwZcwF3ot98a93q3AtrfBurl6Gu7p8PXbt6hpBeJlyN1N6lvYy4ZL1QDydsPXl
t5Q+2fY6v3xly4/sMrA129VTlcAJ1V7EzHjW/kQ5mdNOvhUyewHs28axl2pG5Erp3oKQ7rITIrz6
EA1kurZu8CeSA5ppeED3WTOTDXh7g2/zMw/mz7/HfnjybonwXFxm63J0ch0RKN+0IiSmeq1nwRxL
eRRjjvgNQBN7xBJ9W53qsEVmRG7+x5MVM0oFnqDx1FUOJS/NAXfAK6WaWR1ocKkVdd2e3zlnCN8e
ett7wkDBwgSj/EkfhUhHclb0+53D6qHB0gekg07s+EbTKbC8+/5uR8kf+6vn2Eg3r6tdg3frrUfF
W97NBa0x0Yp0vtW4EPrMJN7aDFNVM4PbCPbL1OEzX49POI3TFr+/poLvkMhFVEaR1Vrh2yTk8Fe4
Fc0LGZKwByVB5NLO0dv3TgvRsMstGGjTUCEoR0djfgdlul8n9Mv1l8q17tnhV3ZKNGDscZW6FxiY
ttKdRPNeE19IgYZxyOEd97N5z11E3smuyqd5S/GubO4rO4fUi7NK/2WdxRrHH0N8ujOxaT9igtbF
R3EjS8+s0UX3KMaLBgwOmX0Tt7pQeuUZELGC/+s6C4qxynoeY54VxDh95onxc7zxIgc7xiUl5yrU
IwatxX8C6aFgqdquHMYQ3/NECq7Bay5djLWcYs4RjrTFRB2RfjdItAH79WBzBKE/u9q3a9NgSKHc
qSRHh8a5MZUVio9e2jaDMrr0gLbHmek6MuKd0A/LdL3yQnO8nkcbCm5unsIWKpm6wNR8pPV/l3Zu
sAKDROiQESTo5jc/50ZwbB76+2G0E9gUnmVtBcqSRJ7VrpLY9Xb7gUh62JxUfvDw5Naipgrri1cZ
RnZ2PVKKPOqRs+HBq5LvIT3vri5UoHwb3Iu3obq3lW6sG9tOtLQfhsvOo1LgMGjIWEgvqEprQgUH
CZk/T9q+/SAhMTHRVaqBVPjGX0fRgNEVASxLXRDF2qa28zAeNRvTCsCsrbJDCKq9/fA+OkkiCZfX
stvB5utyovm3eo5UsInFq3SugVWOo3TfeSF3EhWxfQHigXNXxtn28Rrxn/xm5obHg5i5GN4Kolqi
uZ3v5z4UGFoTHPDqf+d6Z9WfygvitZkr+D8tnL3fSz8xPDfXnWR/PeBhauyosvAKm9+E7d3LaG8k
dfzIhlTILoLIdrkDjHEuk3tPzgNXjmr459M9tlPjy48LsPUaBthIR0gwoJb/cYol4HoOYB0ByqiD
+2KrxjJ55lCV4lkaQWwVsmbE7HkgIrRrm/azBHtym7XuC06g+IG4/aTIE08F+JBZPLupeayGjYQa
qUBBQnPTYp2uZwoE88A5SEmBE9QmWoqS4Qs/JkC3HmO3zyfwIpH9dWzzTcek6z47r/iBn0YsqPsh
pSo23AAwFKp6QxuhYqDcU17MXT+yXM+TnXtdvM/k092Ix5Adyl7zM49mx6xtavcqw7kXrzGyGfFl
XLlmrttiKV2ZLq/lwKk2XgscjBNjLCcG8D53qFCWwlE1+ZjHfDlCs3FqHb/ZzTEfrsmfa/9dSyD5
ajKf4QEXwIOFI9tJIauTGNyhEA0yunKakONgW6vhoefWrUg11oADfEsfcPW7/6x/ap9ovqAv+xyK
p9qdGMjYOVbYw3Vqe0DJOeCb+BOqqTjSZpBYkjKxIy8rbUvT8i2fznKQq4e702guMzGK/SqIksUd
9fa0ExsrF+U/TNZFxPTTECy/FQxI+YCSFEwa4O63+S0gyT7/2QgebEaGFQYzsy8X2mstWNiHSrRq
oFj4tHc1ZNXspQzfTDZCPy92wCggbWenKXB32o+3L4PbKg4rEdpRm1avlSRDlNOPo4WXxr/HQdMQ
EhbxEJN3a52w8r6Ny63y95QIvc6lHZMYeIIau4GLHKvkSIGYSXYPzU3C8QhNcI7fxgD4qmkhc+Zd
IVR5BOHI/efiYzjefNfulX3jjjdg2f1zS6huWk9Zl0y9OqleuIPXqzxI0LrtKvGVRI+fFOopwMio
X14DSD1qJdNG7Dvnafbqxq/8FT6NhIFeors8tmFOYrh+ZfM4V3RXXVdFXrd50yWFa5FVehS6tBrX
jpxqYEBgdJ0p28HtuEbhE1AHmHtQx53FfX4K4KmUcMUzkZKqhWPh6NmJYKsxq8Mwofsmq0pqTNjD
sZGaFuTQQZ0Xf3+FeHvf2M+05Rior1wbnhu4gvannkNQRgD6u5HuoUZ0S7Wyd3zyVykBQl+5vzkp
VDNDXsmExkCLia0W6JxX8HSvjOo23rDReAVudqjE299HFgMWGVioSSz/N/TH2su0ys5C2oBkNEZM
dAMhwLpGPr6aHd00x1kQ78e3hZBiOglOwhzZWVkz/pxFBCIcq6qKbXfaMTjQuNzHJ+w61m5sAz7Y
ttPZT/5WDRhZhW9r+ovSsx7Gep+SQytfuJNlUUfL1SNa79z5OLNRLm02pIaDo7JkJ7UtVBMxZjPx
huYQ7Lxcmm0fR2j3Lfgqc3d2/J9suB0vmel9F2sc9NyB7MRvyqDruKYDttCZE7BA7V05TogVRVNj
M8kJJH8Rd2CnrIcmjvVxpr6tRKqhKj/TUuKXsKz8rxlzl+uhtowMTRGP5tICUCbsn7zny/Cuw5kd
1nL+wppLvozi3f96sSprmu6+RlDlcZF69A//Iom8t10ejUlWyz2HHGLjXUcaR7Vx487QvBvJwG8q
Z5I9hqdfGh0WkQWkJMqJwZdaFhmPM03j3AstUO8kM3NrRdnyp6qBhwUfsLe/Uvlw+1B70z/LcX7p
MY2LQl0Z9gkCidvMnnpw2vCH3VuzVKKwXmcPrW1nO23EeD1xlW3+DVQcxXvtmb/TVijog8+NL5XH
+h0ru9HTTbQwaaqnDh1HohbGgdsXTsQg8f4pd6dD8sbDdU41nTXarNjKsyzDdZmrBvFyOzZ/lJiR
5K8KzuaE5YBpTaLCcDYXgMaN1Tc3Sw4x00B43CBM8O3e8bRgyyp1dGupV/ZivuNQ5SaWzDGmcvmc
++CEahSxCHfdUcV3J9n5N7xZd++qf/DA289xO+UHD0evTOVWfBIkJB3JF8exlulOxU06CEyJH9nM
GIbvu2zq72ZM7fAPl5TR8M/gzjih9sft6DlyeYarELVYMx0IfDCfezHegvvflPrsXEhyT1+X7mUW
XqZfJfouYUibfGYRhClTIniE3LxkwTa+tU9B5wnRL8by/yPpzJYU1bY1/ERGKI3IrfQI2GB/Y2ja
oIgiKN3Tr2/Wih1xLs6qqsw0Yc4x/hYVAm/+gNwQTLslu8JrhjxsgMsb9lyEweBYZi0NntQWvU/C
Mn1Y3KciKKTgjiCPHIWTRnMalUDXHI2L/2XThZfnuLyRDptMFIrMU2K2kUYQIMSSB+YIClu72akf
HS4KHWaDLeE4UMUGcUoWFXqmHIzQBAfEhztUjOPNwmaUEXxBCobJkUs/aYrrnLbyqPE+DqmzBGdp
kMVOF0B4uHqEw2+FqrmeCZmR3awJp3XzzYhL8W2zK3UwDBAHczpCbazI5fF3FDZi/xXwuSBK5hbg
ftKxY2iQPlAl3kczcSZLPpRQGfXDYpkRZ4hvkhLj95G3iGXB10m6Tl0JtpnvAXns21EJMvwypbnl
vBWZ1Pf5h9SC++RFrktvoS5UCwMqNJjXJ4o+xUoz+VyGM1ofx4TyjRvjjb6cWOaw2KSEdG5IOHcO
YP3BTTZunIKzw1mDYNPGpM56Kbt3M3mH79VoVj5MAJNm8+LHwwz+Qi3Jv53tE4B4CKITqxrSU2ZW
R/LYpOS9TP3kcyGhDEOizBaNGPtryCfNlY6VYjx3yFSwmtDMrJ6hK+hyIeQrXzbnKtgzPkaDMdYz
g5G6piaz4d8aTpW4henw8XpyPVNs+TzdLkQOyUJYTuckhDe6DbAI5N5ovtEEK0S/AYAxAw4dRlFU
xN+A00QEgEmR5Ghxfy9TWaeSiv/AFv80SyJ1BjYoP5kkjYl+b3/fo2rO9kP47B//Ofn70Y34mBKg
QLYKKB8hTOZnX9HtnUaSr9qmMqfpfqfZN5fZl3zou5gCOP/+pPmXPDA4UeJTsIz7T5NTpS7HCZ/j
F+s+NKQzWGgRMpLeAm31K37EyEg+cE2o/2OChIRVrQETxZsIc0zE8zeQg7v7XGp/9XHklOL9u1k5
GoUJfl1CYWkdncFJkyMo22VEwCjSzcbjOOaxQwgSh2RukHLj8XZ+QUOZVLniMjPltVBCMuyghKdf
u5sCDnTT3kRm7XmGhIEwx6SL8iKSEH5WRSdRN71vBHDoZdOXRU04mTHceCZlgevRvEEvP+JzwCrI
THUjp6dPrumPuJgXhW8U9mESmHE6QNweyERorxhwZhRVK4Q53pgOCUC8RY+g+GMAkJfcoBorPbAa
KZjk+fGLghtVicFgCAGfr9yKCtVTLej699t4YnCqgAoJcCcOawe2noW3EB+x48iT+z7BTdn4ymw4
q2fIJRhmMT/X9tC8YMIlII2SIJpXkzgljgCvS6S6A8re0wsem+FutHy5kHNS/KG8/ufRjwHnw9gh
0xTb/IPzl2QGT94rUsRE2DdyJtJ950ii2Z0VkRoPA1Osh38UCtyNcga6S594d/x4mYcoAx8y51IZ
HUjYnd79BC94blXtmA7YEHHaGG6fjNo2OvxYUZkYhWLbVYO3TyKIeNKpkFEYoJ7nFtYjElarf84q
GTMzBcj4nkm8f5gt+dHV5jYv4mLKccp4iLZtXKAivFkTdr0bYv+vzTXIwT8igQ42mRt4nXIZgpXb
OsktxLNfETqwJQNKMCCIPNv7Ud6SamHhGbpb6kS1uRTKjjwQOi3sl2oNuOj/OBYLLzumx+YPic/N
oVTTFJcBEkH4QHIByA5y7xDke64BvIbcDa9VvZFIxt4BgIh5novOU8DGk/FRgWB8TKqFKLd7zqH4
WZ5KcAvEqW/mSxoGkVRe+GbXw48hdYbQ1iN17pnAXGL7XWmVnfcMjZiayW0vu/1V/3InWZn9/054
lTks429tjVTn0zOoAaGzAvJ8ixY+kjiGNaNLDc5jXCWDCQm3v9XBU2FypswRSHd0N2vNb3wnxm7P
+6yP7J+juQfIqBk3A0cGRUzHflSYioOKl0gXPrjM74cIxw1aDn8EdX7cD2ABCN8OhAGyas8tIrFq
seahfV3x2RjsDNc2HoSlYJ2y0kT3Wc7YnscpBC8a2GPXkWdKx2Xr/VAPvSx87+RfocQB7H35be6i
8lRsNGHASmtC8vnBpqDSQkRqdet0p5NxMdOuuf9d0Uw/V6GdlnBKu5JErFnmcTCrqJthb3VWQ+jF
YNacig0512BkX79/roTRPvXYvCEGmS1Kekx4XYIh8flb+M9P0NETzc/l5W7ly6BqPl8AQF4UtwL6
UWZmA/CnZ9lvt4O5FLezikSb4IV+1hqZzSTD5sX1jLgD9vjmvf+AFQHrwFdB8HAStbP2nAaU1YnM
cfJeSfdBk8ctwAcNNORiTvY4SNUtOcsIfTMDI+aGHpPohjGc+pitLhHOifNZ6G4F5DcgHNZUtqWn
XRpL2dJ+U+M24C3Fzc2I104OEnGyjPI+UwuZUOn04TLlmYDneNOL9XMtMDzyz0mFAo9BBzewcJT+
M56KwEJq2gFiUQQJhJoSWH1GhTs3LcgqQtrt186DMHXxwps6rsM5Kf+M1LP62tlVQLawzsuXuaNj
4d0Jdya9hUMaXruFzOC06uiVtkmPc3RkMiekuICzr9qF8+QVhDxN/Mxc1Wf18t13st2BPeOZYsqJ
HxZ8dvrXExJhsNp2cu472fXlvZblsWPSN6R5O0ecR9fQIrmgPOUtDYGfmPf52IC++FmGEeHgq9Ys
YDveM1yFDrZnHCFcSVpM0abTxbD+ztNCqo7Y2WZLNCZfG40HkjR2WGx0jKqEkICOTGHAKFRiBgNE
MgeY5GFw71PeWl7WJwm7FDugS8GNyoOyTZZYro1DlG2ALZkazfQPBIeYgE9Q0l5E5chn2lmcy3dE
dr1LPhm+CCjqTiMTaQrqcY3qoNE4XwEYAZGi8aUh3kPUoiDwaAX9z9E1QEK9QmbmtpOcDAL2rbv9
vLxPMTxXa0MAByCaPjTYaCACQLDAoahGU7DSLgOcjnA2/htdABih+++78yGXURAQ8s6+CwqdEdnk
VBEkGpvmhnhm+7MkqQR+CE0QKSdvm1RrwrCruyEfWeitPqL/q0w8OuH1UFbC/Y0xl20ehvz94W2Q
jdbGxiXQdOgoMtiJRceIy9AaE5hq1KccFR4PxWuFwu+g0D+uBC/d0DLzu5YUS50LrFt8/G/2Viqa
4XMJxganC3vX+5lbazXkPz4tnjvRNo6zrQQQV02UPsOIFpfWKTBODf6eQV/I8ejbkXe/CWlB2lhB
CUhel0s92Lzwv4DXfRuNKFmbpFl42NptTjFRFUfKG8Hq+CLIWOdYU07/YmZ8FnPiEduTUPeQ84mw
sEdjVB9bfjNXoaLLKUDzEnCZiZ6qGRM5C93JwG8cE5LNV5uUoqjrQJhC3+yhuD4hklnW3OT290Ip
BcbwJxlHBMex86PDu0NZEMy04amIWKBDXmJizXFCI5gDa0RhRNu624WtiGYMyGCmWks7CvBPZCwh
1uLw4NGg+f7CHvklcB4ejdAaIm6JqN5/ee3QH7HFF2YVADeQ4YyGrjdpZuUE6bvEUYHtDK3zRVj/
ATV1D8WcS+oEGaQECc3oIzDervjbbN8O5C8dJiJlsxcUQNPT2u/MPJBaBjOCh0nmeM8bd0jvxcCV
eZ8edvL3JOjkXM36K2DoZefpOUnmfeNM/x2Z4PNyI9LE0cy6uHCYxB+Y2NpQS43Uz1PCWbWJzsaS
XXIM6Cdu3JL2ZjbElyfxm8KMR15Ewc15g5/Ds796bOm0RWbpSeuhgUJgiil9sGcoIRnkQ6rhc3wi
kaywkq3A0W6FuNsriJP5Z/UJcRgDhaCtxw8EflY6qDWdGufvtAt0+7B+7IASGCJX7yXIEBMEv8se
xVzCeUJEni16CND3vZf5OILRZs5hYiVEi1aAPs8YP7FmEvDpYPddjsjsMpEmwn8Pje+l8MFRGXuJ
cvA5eRr0O6iwK4Hphv0gLc1qDcLMYsYukTi5yabyMGBcEB0DK32m8goVBxaNBCVkeeI5zAyEWyHw
C0hBPRmhNP5G8qWcSgERSPv39LXSZjEBuCFKRlN/G8JGkMbQZqgbEXQPqM0Nn34RMlA0jI0g8yW/
DkYWth8Y+RlrtzkM4QpWGrN6jlQSfHE1K8jAGURfkbduds6mb1Yv80C6DgwYf3806ZoxsDmSfcaJ
eFcAu312H7JA+AA0vzvKujXcZOgHhOpT5QWbiArn0Ybrh+e07oGFQrsH1QcJRDlwaAx2gHnv5II9
CPejJWoH3T5GRBH3hZZVBFcWhGRI3GgKiA8qdSOBhkOCH1YW8BOd6UKu8dmAwJTuj8dJs/mF/Ttv
RgbtM4eIXEWoyNkwwjqzTsdnZYLMi+q3CM1mTM54rAcECoh3mO+Q03hYEnWOWBcnDwrjWN4J5THL
CcHXPjYC6z7FW8G5WJ8y9Ia8QzORsUJsQAsArBv1+o2S5w+Kg2WJFgSR73ef3UfeBx+vhQDqa5wb
m8dqLMFpV6hVPhvSJ3a3ExTYIAtadml9nG+r7dPDaekSwonWxxRNBTerczEv38b96EXycDcdrl5b
xJ1va06klvvpAFO1ZXYCEIIWI/S/zpm98JOZeY9daTIga5Yrt9l+oI7IfoE3yWe49OHqdwNeAIBw
SAj/ETJ5Tvkz72sJrYIuA8fcrgqA1zg/LTApppKRlTuipez6nXNS8iqnzD2j033bhJiYvZKemdLW
wMPnjd/fjqbEdzyYfwZWRpIrB18Mg428it6WR3goaEV6WkP7sC3WYJgo0guOzUR0viCYvp/6C41O
F77powSNQXXWeNcsRLMAol7BHGM62Sk4QzBB9oTIODvdTw+s6Bpu0kmr+vwHCqcT+wY+E+sAGmxv
iKu4AqluGoD+YoT7Eqygme2VpEf/Y7HR0slREor3s17B+/pA+SFENiJ9RyYesGfIRB6TEjz/Ob8F
0SXsPgzGVIcoIHgoraniUM+csKOISdMtLULevB+vksN65dacPJTqXV5OE35FWUEPpU0FjBfJy1JU
13Vn1gNfIuqcVEAX3S7mh1lFjhrdSygWslMhjnbJUaed/SPig/fCEhzVRZ6BsIA93kAgzwXBsbC+
TGZhGqHZFeA0N5R/iLg+RSyJCGwT0yj8KD8xXRwcRSmq9HCehIMZUtAjiefUIpYbH7ecgSaT4TUJ
byM7m4hzo92AdN5i1SMTLqgO/qBwtS+ZfEammbJitcW4QpJpf448OLgaM5UsX74PAviylwVl9znK
f2gVqBMjAYXXV7VBJgjRy4MfvymwxUxkFzEtwYgj0Uj9R3zA44FU0nxN9Y2ijN/7OrxPsK0mfBoi
qDm1QJw8HUhANjHNkjHjiOIUNH1WH9781I2JsAQkenjS/r5BPPJArDVyBmbnfjfvECXZbJCMAcX4
SEQ4It7bnFP8TI4Cwj4HhBNg1/7OgKwiIIaRrwYDF73RbQ+LHXRLYgrZirluCf0zn8sHIM4XamEw
7cXlWHMbKNZu+SU+nd8al9HABO2BFYSNRSTn/8gjYBiIm40IdmSuJbUwc56bkjHFea964HUL/qgI
ICQ0zEIMR0EVpj5KgeqdjohfRE70pgPzIBAbOFCAVAx0BsQo/Dc7BaZjYFNRLy75HaO2D6P6L/DR
yP4qRhb+twez5rk/OL/o51R0sfS2TIaiXUWi3tCoYNrAaxy2ziiljeHgCWxCAiYo5/VesQhbxNYE
PoYghdkCWt0me5z2mrfImDR4XQgBIombaLmR97BVEYR2CzFujmnQcAlIWAw9jjkCkAqSkWSSlrVp
FfTiw5xvVRD3KhGND5ulZU5YaiA6/prla/e0kTPCQxCyBALGXi9CqADkSRDDelsJgFezNXvEM/B2
uSig1YOW6Z900/t8SWVrZuxBomaya1foJTfZPOdsMRk89G1FPSTjzJB/3XwQBIY5OvfATxLKk5bK
+kAoikT229vH/hsMB05v2mx7jT2ao5Sjl4XzH0cu/UcIPBPOh5YgrZr/CzMyFKKEHT5FK/ceXroW
n1Xm3nFIkQaO/sTB4ysWI8I4JRpyLCGJpfmgdEWtQk9EclFKBdyZmEwb1BqI/tfosEAwQzQRT7G2
zRY1oLgodSwdoknwIb+W6l95BSY3wS6SHXfZFLg3DTsi178ej+yBJ0iPFT+LsChzon2OTF18od+a
CyNd9HgkRoyjmDxcCFgLoHyThLg5Bd2JAJA10Eq3yG1QqQsWkcx/fEN1TIQj9AciMvl8MF7MTCu0
0gAteKfedglKIW4G7hYbqoM7h3m5dV/OMEJIYuBkZdVhR/SagG/mG2CQ7pUCFSVF0auP32X9sQdL
cLHOAwbddBN1UsVcbQMUC61VeDnpHSB5GqkYPEKvWRsCBeXTaioyqaGb143Har3tkTbPbwxwJUbW
hMqgsLNNbwK6C4b5JDGV84tZGibUzTGt/AxCfQFJQdnd12DM/wLtT+ydnENRHREgRqpSn9MnIgNW
J/cYpA3GTMSd0reBlicEN1K8fvxjoOmE0x2oJHfbKevugSjeOxAHRwso9Ua5KDh0qLMkHmpbmZ3J
K7ni1VeD50zfKoy1weEGFE2KKt3jXh70wS1Y05ttChcMzkGp9DT/a2EQ6FtyvjqvRhG0JL5mc/VU
TeRFuasAYSIFLoDzyPyIIEVsa+j3v9zbgMiZ9fESV3PU+U/ImWmITcwc8xi3xrWnGQd+/Plh+Trd
Q2LTJ3xvry8mBuMzNLuRAL5V2G1EJExxvgJXhz4lWwwb6qNaQmUOJPiCqnGVqoFGxgIXwMCsQx2B
y2GeLlTOqqvoOIJvttnvn3BTMR/zF0RmZIDXoht4g4TQJGmywHLDDiMatXgRWW0Q83BUzOqjGKJI
w5gfQqFA4c1CD0BaoTyl1f54cOoF07hRIHHiseHW/DLo+KMSmz3VcW/iBNLTiHQKPzdVdErHz9Mc
fWymiK6x0yvEGi3RbNo/YziHbwdXfcOz6nzwWpzCohH15hU3572Gkqxu8OmQqOnxuRQ/vcx9QZHJ
IgG7UbcEfqcsPGDZXktNNTsFaRBq/LHWtxPAETn+PunoAT+sapea0TuR58Z7mh61qRZzSspTKRTl
KIIdK9EZDld3ShEwEyNJ3qj0IINyvQQRzUjTv751g5QkbIYGf5pAgcwZasYo/AYCm4SAX+Tcz+mV
q1Lm2+lbJU/2dwqJ6miL5CSdEzNsjUQXurAHGq/h5PZXThORFVefqKRGb4sFZ0crVIZ6k4uoT9Hk
g6WgZ8q71EyxUaBvNtfDFU3Isx8mFfAhXnYY94m8Q9W0QmaGfGSf/iHVPZjwgY+xIPrl5RVyzGl8
ZDL/izeihJ7oJvyhfU+3zNakROYYuvFCIHMDs9kCLv08JfhUBjAJ9vs1Htoys8slepCf7ijsD9ds
ilual1+fPiRTu9GpQsAX/S4iM22o2g1+fFz93M714s3o0pGGMRwz2bBIY9iFOYH4IIECTKgmNDEJ
zqLDJS5CMbe9EfQ8rfe0jtmE9IvignWTnfYhhoQQA77BHuSVg0VU4jOY0yjtAKBhiNGQC4R3NKz4
lt08tb4hXdrkChFQEj+j0ksbICCJbWU0BhMAuGknyKA85I7MM5zdlrxQzJ8tcvMK/7BByHdFw45Y
AFg20P2O45kiKnwBNv7txO+AGNgI0bbyRd5B31YC0mih54bTAUr6wuURM9479Spj5/l4xAV7b4SK
bcxSDezM+bMiVYR5k9uKJtpxRbPmLcaUBT77QbGSuFgVKLgkirhliLE1qlnrGPzsDuRXIj9HGmwi
ln45qGqCioeq3uQrmo9FprDrS3YfZbB+BTA7YvUBws6WBAJ69R8rVlT4Cna1k3yhQJ2y2H8ZfmNc
BmHCyorVRXAG/dPrX5kI71LYOG+a6hWbFAbxtehO4yp6YOvV118I6G441nC8z0iEmGMhE/3XhyMi
2dap0ByyZOSpTf7+BqdWCKvNwk6WcJ+nFDDTyhd4rHnu2X180Dgfx5J87W85QqkQw9NPe13PS6eD
sP6nYT7fIVAJbGSXlagpS9iSboQ68+wjAgEHP8RKrDkFahFqjqhiTY817TK0tbr8MQN8jOxI7czM
JwowvbeNtYiL3cyBfpEohKg6HUpRje8fOwEqld615qGobSTbW0IxJr9ZM/A+3jtQYXQPwKIfW02B
qX5uevqdyhN3O7qnEJqbM0CEkI5AW4mi9mtWXDq8PG4h8sb3tY80zH7PxdFa2SyzKEdgFkXSqSiO
peCeJOTEQhSMAEQcQ8pcBxPhOX/wD8oUpKPXS9Bv5X7KTwo+/jWJlUHpLxphEk741nrObpOGK4Bj
xxkB8Hh39+cMCIotIJ/j7vQwmdEgXgYbKJgn7VGZS+eSq56AgfjcBqSaJ/aDhHcaovnekdkHYmxs
XC0azd5O/q/wtzGLXTXtvN5Wcwfw/l671qC6ykW++y4TAofAd/c3F38nJy/e5nybralvc8mPdH5X
BOVGd1+nJNsg1xZAHH4RMPmKAsXXCgCH7oXu/LX3jyldsGY6ob5EZBPdyV16BPIZq6boonUwVk0f
wcC7n6Q9rcrxb63MFb9YPs3DDJ2ABIN2ed7tyn1NCNSSZoWYqAHi5E29uvtw9wW1YalFIJ5i4pAw
9CgTLPNrWjOtsj4WwkVQ2DCuYAp4KYzvJLHZvfixS7jmUYim7g8PONHr6eTrDRgbmC0+qHeE6AnC
uEHunOzZBHXusBf4+b8eEWBfVIE5IjDxy31byMVtkAY2ggW/8oENefH6WgVIInZgCp2YSWw8jF38
mZALb7ImivTcK7eEh4bj/rMb0tI3w3SOafRgQQyr9JjPiMJwecjrE9eN7hUOQkMq82gU5xVyZABm
SkQmkDPvEfTEHVjpB8/Yx2mD5hBpAJSE3djtFRkfco0qKNCjhahQ8HiSolGP1cqt0Z9vqnDokjHu
vTnIiRAFp8Yy8kjc5m0M3TzC0ucCFo1Ynf0nzAt/RaR45HsV319zxSnE5wmRPwe+s0n9BLjnUiF0
+AJOA1yCJXP8dF9W4nPSw1IBZ73tJ5AOZaYQrXOEa9QuSv4IZIbnSZ9x0HM+jjoTwSnVBeU03wOF
/MSnIC1ASUNtSpMdsIPQNNMUNJdCOFQuNn6m0q1PLw6eGtUS8aZFarXi+77Zr0sXfqYwHl8663tC
cD/gvwHGKalxmMDcIE09RBJAe4+v26N0RIo6PoYLO7ugPaK73SKZpqkFKEE3f0SDwH+A+oHulf4c
5QNdvDK6XiofaN/5uNyymHSF/kelrmZkJXQASgt6aoGvxWuO4ZikAJR6A/6ucT8+lr0pmUi+PJPH
jyWyroNzIuTeRv9DtAQVoHWLto5ZSSdMsgpq6sD3OjcrjEDUv5DNCH9enUFhUEgQutQZ5aL/dGQ0
rTxsXJgLZBpNhhpNP/hgkod9Akh9Z4HtrxsB2JJatB4yjsJYiY9TCVPi0h6zItiWloRFJb+UmxEN
qOAKfPjZiXAe2g3EqSKBSYVPjpuDA9FImiFOYeQMMxZ2iUNyQOnMcDHUEfrV7ss4bFrztQa2wsAm
hJLaVMaw8m++IsfstX8VRjUcj2x+7QQ4hEiqiLBHDMoiKIqnFX4I5D3DuLhiQEwLj8iKq8TM/KGu
xONPKdPWFhKhL0xqL8Rbded3++J+ZztCA8YugR6Q/nBBsT3QKAAn2SrVYEicPFWgYDnHMpJWE5ba
bxDekWeQbXRU6Q9sJxzfooLXALelokmGC9GDHPETy6Po7+OMGZ9bZ7TPrs0fteSzJNBIkFz/UK/u
UQD0njtM7HAVUBLL+6LHyCZiPQeccJskxnRsjhxFhXzmwxXED1ZlF4fpyFZOGG8mb/f1h0g4JwEH
yDgsqdvN2YZA+wKQezY2nkbw/tdFcmEvQlS1C0wf/ONsmfTRGfVGVM0T1bg6sHmyR7xxJVQ5nEsJ
kxok5+fyELI9oaeZt9fn7AsT7uitjXSXzAseOgQHV7ABgCEYvCt7xpcS2XWLQxsbeK/vgQCr3E0i
fY4Qoe54A3VlbFr/mEL0NZOPl9cmrHWNQUWgoJCgzGCoXRX2IX18g3dHAvP3IpCb2WfdzaHh70gW
2UqD/GmmN0tFL87yj0iV4TFAmYdMuIRwpzmJUpVVteg5si8bFpa8LnxBn5DyBl4vA80+LfHFeCIG
Po8MNtYfNARiuijndmPWIGoaQWpxLI5t0C8R0JtDwYyJMhzmIuNHXi/PCod9AyzAAyFK5Gs6/dB3
jDiD/Wb/sYHztj+vgWDj6kAbLjG9oOoAEM0QaFw+09/XwPiN17kuLHwjj7CGPUaNcMZlQ1cM3Pph
MrhUq2Q/ih4+3mpZlCmyszu3XbYblnNmtrwhOM/Sr2JV4Dc/efDJ2Ygg9shfa4uzU3JlDF5MqGSy
W4orIbvlAoPVQ5COD1QyZQaQ2uz/USnBw0H+iNNbvg9GwYHnPPaQc/Evlirj9qdesp3aGcnQ7sE4
iNys7mZ3oXRqO5M7Cg7Vh57JTI1j+s5r1whDOfXpxQXeDxMeREcD1eVg1uP3RVjQJpv2dZv/N+az
JTE55m2rEmlmV+zNgIxr5tFb6WoDp6X33VVQ3id+4fccHfkHt8vThyNfsf7Cbkpx/4+dgEmaQ9GH
gBpwyEL4A4gjbvcP236CDBi8fWCQP7jIL92DiTT645iA2Ihuwc/UnZ5fLJ6LA3FYA/6G7COJXGiL
wznZkB+jTEnMOjYOCWYMvs363QtLaYw+xGsWH6462j4WvdUbmKWFs1GZ+syGlmxus2WyYaaiKmlo
Soj9rsfdHfCMtQVvTSC3pjKTVKNWDVWzh8turu3h6Flulk+ucnwlZxVxlBbWfyQI/ItGa/A02LKD
CqRvqw6HGQ7iz4ktLD0RXS5aOOoJ96NgGmBJZ5Kr8BTYt+UIp3ef7C9MCOYz5ELKVwzO/si6n24b
rg7axW9YSi8ktxgdf5XnG29pYfRZWk6wDz9eGdbF3YvLExH1QlkQRo7CJI3h2hnvCZggK2mF7uK5
wm9LvMnnToZQG3doF7jgL+9dBUdPIw2ufRH5Jj88lraXZg5xjjdIZpCZCN4EoVQOo+YC7+O2U7gd
wvLEbJNNn5RHZoTOAHUwhUTlwCK31Meu814/g08O4smqEb8teI9+xCL/cRucfExVcTeEf6Zj60FB
b2FCVZzSTc+muVG4UQ7c6w8eLiFe5mfVdncbG6DPUGpliPShzKF9V6TF3M464aPGKxdmX6Q2d1MK
SLxYEYRGsMcyOzfrp9s3HxGQUgejSZrEg+MpxoN7J8+Jbbec9l0miq8IzJTZ1oLP5HNiB9hlNu4F
D4gJ0P+iPYS71OWkdo7MeiEkfwrRzPcSVs6H1xUHA5EQnF8SvnTN6pNk8JwgG+pRF90bF6dq84hB
oh0icw3tWMcMOzofKamdxgZmDlzgon1EguXNmsGrPm1VpVuFUphjvvgegQz4p3voVBB+HBbx5nAG
sl8huvGH5DCey0VG3xjxHkvQUlBT5GxOsqTDA7w7MS+lWSM9IYgO+4YyGVjvgBMcVaG6b21aZ/Gn
NGtlmxE+VwtcTedcN3i96ARnSoh762TT0R40/re588gnUCh/qe5omIiTCcE9TICQlGI0/BfJ/2W1
5exug2YvKgbZJ+T4SwmdhIMY4EKL7ziNc2Y5ki0gqshse1XWd2DXMtcgBp6xBZuzkKO78918T69T
jrD4540hPp2HrTCMc7ahMwIVC0bTnvPlQF+zG7IRclGSdJFEoIdks3llLdBlAHnOltNhPUBtOfuF
IoucMH7MhDxVsQZZQDBBg8ifcPt1ZiWm5FEM4tThYJI6feoOuSweExCd8dC8rUYmgfcOn+a4ujTO
wPhTvNtKWv7+htPvGgEK/MLPocrp0jmkUrrkwzT8xqMaMIJvpN13y8FSI0sVfyl1OtTjer+wO/1W
3zNNDb/GrKMH3H5KWVfFJM/GsRx6yG1JN3hXEEVUra3UiYYZYEN+jSUh0ZoQH53AWZQwgZ3L3O0P
bMJGzc/qF5aOUDjXTFxuhsQU0farM4mSkwjlO8FbVAh5N42bxO+QrkRDc1PNyKdCx0ro2MG7zX88
pKsWiZ6l8v/Ay+Ghvz7k4wdFbgMh2Zg8p0DLfND0cxFKzgdwMO97vkU65xlAoYl+qxpu+0iHtYWA
XeZnsYtZ6mK6kYku/6D8Lledh5oa3QbIebV8CTj9RfjqkbWt3nfBg5SoH8TaV7IGm5YeaTX4LMqF
PEEXXaLKLTz+QSZPklmO5bo3VWNKRBdvn6o/kV+LZvqP4uife7pN3se6NtU4hY+UEYR/Jk/NGngJ
XTfZooMAwHfD9Q8BBiPU+xf09zWHpAlghYoJNcXoylVZs+cOxE8XpIu+z/lGTjlszgS7SbrIXG3y
ijNHjQaRHDI1aUi+vmiNpiVqoOpaXN/bx7W2f2cBJwV3DzkwBF303VSTxq3Dg6lRTjCu0M8PcLGF
PAb8/olokzynmZdbIfdlGOVxGi0HkbqvtyBazDbI7knR5gslp1JGU5Z5aCIVWrQU72CyRRupQUlE
9JwQieK1Z12dF0LJKNrlHlfNakFwov6soUQRNF3y6DqpTH1VXLUQLA/hJE1MKIhH24cgZFEXe3ws
iOFpo+rlFnNySXDUjAlnzeSJJhXnxc9qAqrueKN0ozSl7XCaW/WuMpK1MAF9SJYg697Y6BbPmmZp
yNEIVFkk3IMTccnmlj7H6+roIK3vP+5XZ0TEKXmrIOWnYkIxHajp20KRHmI1FrSGTUAN7zqJVDzL
N7DHtzBZkNZxiPEmM/UBGRq/XeV3fscRGWuN6CwbDq0fpb27UcDtfmDHmPQuRDIq3hfStDppkRyp
kWYwCBj0S2GB+E76XgEQOx3FynjRMxDSf6c3OrF1ngHZxhaK4Q4AICD4nianylVqWgvpP1C8jPeR
tQhm+GYhHIfTJ5CPvrOKq2EIeW8q05sn8ZVFrTP/jInI2i/c+2rKozBe3APevhHzS0NayMfUgctG
ASr8OZpvR18oy40w9wjhqH2IO+qMpx8k3bqAYoexSsFNZ9QAbdhFbB7ML38uHgbaosChhsqxv+WW
bP8OHFnzfAJas6IxUTGV8y0g02Hd/8MFJJpw7nSsv/3uO+Nd4Czht6eYlfUHbmM9N99iosjmcJli
5jwnJxiMhPlLM5SbmV9V2tMbq3iv9T2P2YuEDYdGLAUv+TBmTJ8hXCKzFD3uDI3r80hE0LG5HkAS
gSR4RgAPWRcXpPmQb9FQHzv7RhR0BTjwmLafzn0jrgDdRxo7AkX8eeSqRmTe9qeMgtZtP/LaXTXB
kzKr3MP5xfi0Sn0NFwac+FqyAKBc1ZIdxsgkImog4Fdx/tnSH++igwgxzC1ldrsg1NRvHLs01Ebl
eugT2AfPPzIrg9BPj0+Pd7BbDPAKonLmzuA9UbwCqzbOpHSVJONl1oyT+ODl+GyzZbWGQDUqjvOS
0son5YYyc01YtWZ6cO8I47aK14t6FgvceIXJfnWQ3cHbJk2oU9hRTKx76DakfUtcBUEI2aZMbAaZ
G2rzlwvUiW5iDiLkk2pV4rAcnZpIPX5m+gsjahaTQIdq8blCYMtoAX2LUlNsCbthpHtNKHpkmfrK
U29H7sGQPItW9PGyL+geUg2mN5T0QO5G7jOouYr4JdX0RCDGxeK5AK4mLk9ecsI6v9MrtdIc2TzY
wbtgL+CH8Usk4kMwKMxo/BBQi8xs+QJZjRBx9/Z9+01oFVmENG5lSxSZQn3VWdWcWFH0XL2ljr+r
XWBbH8RYw59mjblgPlxlE5TLb4Sftcuclk1HLqnEXTg8EdPJKEuo1MNRubQ4kVn0RDrbgK3kRWYA
TEIbfBiPATfMIeNRShJJTnZtGveIizSjYZyvM4yLHw+SEVU/hiUGfxex1+cEfMdHT1IKjrhpLcDn
Ekh2j8MeP+8sRSdggRS9kAoDPwrbDsOUV+mQvliIACNkLG0IMwo0Ez/m+M0D+eUBjx7SGqyFzK5O
veH3iV3HbJ6cmCbuUvcG8g+E/H/pfO09Vt1O3ZEg4wp7AhwQs66ZsoV6WDrBG/ixkzG2rNJkybKR
4xLNZqNDRL84IWcquC9l5zm5EcaSiMiM4ZKV/mA3GByd4pQglYjeutDOT3osSONOI3zoDpfysok7
uwuIh9lSHTjMkT/Aiv0weL7NXz2+rwgYPeyKyV2z6q/ZR3PENzLFS9Wq5m3OG1WApDBtLXtIUbha
zgmVcOxpi1ug7Sv2Eyy4zpAPjN706DDVck63lgjqAN/Ba6E6DPcuZwtfNrjtWO8dTeNMi2Dotvpc
mWq8wEDT88qqRNh2f8vWpjnPdbnlZkno/7p7IBj3AASVdwxg8kPzpPigsafMWHx/AdRR2FxulFSf
+pOMjUs6fZ3Wu59Zf/vbD2vjkA/1zeOiTNk1jIaoSPCcxkJD7ZC/4XSWRPrzjeyZFGLr5cMzRG3w
pSXVZBHuhfoelOFO4D1jOIpcAGSUUlNCyAfz4mmq0RCjAx85Y1v3H0lntqQqtq3hJyICAUVupQdB
sNcbwyZV7FAEaZ6+vrnq4uw4u3atlabinGP87Tu4onZ9TLpVcbi4sp8jhXHzmn519K+oOiJcClt6
cBk7qPrj4MmiTLMI34NC21ndzeRc79v5utoQnFWKKfnwZSxuENG+Z5egePkMf3YevCyiGH+Fa5Bd
aAoAHrkBHYsf9/6wDc17qDZtNov6D3fKv+phdEuVK4xlk3/FFLrXEnABzsb/eg/aJsUOQwACIVM+
8f+AnruAcrbBuTg183qqH8S0jMPAvSO85J1fUYCINzEEu4QdoM3epWiApJ5mVX5NjFgtdTz2heXc
70R6J5iTMuG5G84yze5hppRRLTPXEiFAYA4Tg5/huMWrsOXR+xBLMuVrUW8G1D9GFAHCSwgH4SV9
0/B0EXVuA80S9+14eILfeK4fK5LKMGjOYb6j9/I2RZyNBRopP2kIQW+rTmlTBAxjzYLbupp00ryF
yuI6YVaj9mF012w+Y54ys1i9PX7yGKsv4qhx7ZN3MGUsp429PuuTTyvsmyjKFy/IUOMkk6DEVIuV
xCIEechRMyONPCCRjWmMJz16juU1EGwFz9qZj3PJM/fwwLJ6lVXgUoPyZoCNLwmLkWBfadRABRwP
Co8dnzgHUOhjs/8mgLzstD/uW45oVmiKeL6A8tlMqBoMC+rIZXm/W4tHrKYdi2wOGw3pucPf5PFS
RZIm2CYBY0M6c2z5nzo8hFK4uZCnT5+otB0ZFMN/RyZpzrJF0mV9AHwOxXAmj7EDpZzPD0IHajJW
ELtyNL9cY34BIYQstO4E91648BytuJtXFThjh7KbnCewhDf7cbPoNNzsUN1X5D80w+ImIVp+hVpa
OClMtmla7ulYw/Zy3d4iOQ/AWL4QHIytoLuSN2SP/CCcpC393HpPR7X3MYPKv1hH5qhsfKUupyZ6
pjy/9q8lhoTW6c5s6BlWPriaC2ZfCRZBhUQHs8EQoQf3zYCZggnUK5fEcr7jhoC1DEGoiYRbULeo
lVa/v3zWHuQDiUO87uLvkYrLuRV9inCUW3oWQnRYpiL044PDK+DaxCMQwQd9MS0hMu7Wg/TGrXrz
+HQBAy5mkQKf6ssnuMqTEU0+crQQ2aOseXZQgPITgJ4F9M+UxiLlaJMXidOUn46fJ/IAAjVCw23r
y99UDzRQTIwCPBl34uaqyRePJfZAZI9cATcXGZZe2WiI4S9A6VEJzGC6mom4xwA9kOoiIWTCtT82
l5zzc1BE3xaXmSZMD5oora3MH9G5SnxxEIdmE273EPuWU1C6WRZmmdb+FfXqDToHkfxwRpCJ86Pc
laRhrmkHL4zoAXayBGgGRumG1B16sUEkJsgD8I74e76Ca6Ji7hJjjrb6NzAHKxwmd1NtxATCOztw
YDEsSBOig8b5uEY2AcyreA0GhsPX++q4+9DyakDSfODLK0EO/Iz1LkKM82H5ZkrRrR7xD7oJdYRa
mXGAyAveH0KCIe/0jTRX5wiB72dueTQpPQB8xfpdhQdGaKU4+e+isOJKIxYSkc7vjm+/sXZkk/yo
UXAxQLJkYRiYk8ZDuJDgCp5vRPvQDGJt/eGNeAtjX56q48fpdhoEzThjXN2xnVHjkXyQp37ijrV0
fUvuo1ln9pacHJ3NGeQixC+iAg+wpX9MlUjP8dCjLmDVA0aehCF9eseOTLTd1pjoay3A/4nTEtU7
kt7+lV7oEb8LZvOjxkOCNIetCjsb6pHwh0z58LEJrkXe3PN7mPjxP8krfGHR1f3YPzLodszyEJLe
md8+xmPDtxVF8akeNcB+WIjmsKLoaTi/+N4hXulQbCgI9fIVz5iQXF0B0cEnF4JEYizDVegwHhIK
gyTRx2UxG4C0oweeo7E/IIMwib6M2okyq49X0DEiZPflFixz9YVp7LbZGsvBs0fkKPESAtPzyQUc
3VlaN4r/M2Ml3DETlTZeJ+qScUSwhEUEOxBVc4e8aDEaFiyTNzakGF4AJBPrDWgS5+XmHoG9E8jF
04E+422zvcWX7W4z8KkCZsyZE2MZ9IIWrowowuc8Dh5ByXwu4uAEKrsjrJIBzkee+2ZA5F8ea9Io
eoxbeKxQPTWQW9wgiLXoXiNvZ6EegFs8tHAsGH6xUvxeynD3XNdOP3gSlRNjysSORtkfv1Pu3oNv
JMVZ5Oomy0kWCSMycx5kMgcHIYmIN6q1iDgrRTE9/j99hfAhQpTOI/ix+/LIudPb2DOfIFki4Px2
YEIEuPu9vOyvAwcgCpYfR/qHc/uDGmlBhU1AqNkHpB2xgv0zX3wbGdrNpzmk+6g28VGDpsIufXCS
YvMT22TZYtOzXwTudR4o/RW9YMoEyTo2bhkwVqAajEsUyv3f1UOF2KM3+iXlHBkySPccS042LZN2
219JtpAeascaShVTf8Dexcr8JQlv9VrJhEgfhr4xfUz0lYzw3zBvCEV5zEPKDQleD1SELh/ct9pd
6KJvE7VnsyQzZrUbeQZaQOTxHS954/yCgmHWBUPlrLkCZAAMPFh4YvIOSMcisvZfz17Bdjpg79TJ
TaO9GDBD2Xwi46CvLttyVTCgW7BsDDKX4fgDElxMchAAA+gUfmTCdPjXzTEp6estumDCS0KQsmFA
DypSusK/h/JfHdOe8xvf/MpWOJO7Y40EBNkpAXPYL8zmiAgYffB327EPrmjka7w7Rm621BjBJXop
Vwgm+4c8pXAXsfhrJbHGgquCCfCewebiPx99AX8ar/rjvXqm2fYXGsQZeJW1oSzZ+pIgastJJ9Tl
O4j2ZvRdFATS+PXyiTQsvvdHBgch7RsczeItpn30HmTC3dyFvO00JMZg51C1fCb9lRoWsyp9J9/l
i2z8PpprkWcW64iu95/OFp3Dw+U37QObF8mLgum88for5JVDgJmet1t+cEO/TuoYm2smHPjCCkBT
mo0QtmaK5D9BKVMAZPDj1dfNoyxgq46ZuasI0HSjJQVZlL8RclhCCxxhCyACGbA02/JqSzK8H6Kc
6o3zDuIaw/+BT7zEK7T8xG9fn7x8cuSQ6Ae7TQfUK9IBwP2/voq3Sdg2mCmgy4hKwkgwybBncRYS
9zsb6C5gDro7tqC6ghEEDQSIePMZCLL+vh6u3untYROIyWRemjLypkhbDDhFT/kUJbiVE3tLSxN3
N9+o2lKR5ThbLiGZJR3iHAcMBDY7uYG2ewJ69dfjxoG4oDCcxBoaqi6A+1wYCPQgnpGnn7T9w7la
QEv37XuiM6+H+ehE5hJZ5p5KujD6MVQpwmf5nUNKXzZVQi/1TBiJKD6d3HzsR5PlVlrtKCpa4/67
uDtUFmMw4QJr05aYnF+ox2SahdQOBZ+9bCvwyRxODeCtiFa5HvMgB8onKvvOM9iiIaSkBlyGx+6K
ZWqskY8GeJUYrTXE84b2a9Kf8l0EggT5wjtPnR7JO4tvxEoClF0TuD96q958zaBu0eLM1jajmgGj
SDFHD+00B0Al3hkYhPS6BPKicKUGVfqwhSj7dkEPF0XIDDmkDxWVSz2FcSz936SedgQAzXm/oUaO
st12sB26TRQtX1A8BAJDvbtwCI/wPib5WOSJP9cvMLrfoVtVUTMTdgGHLIH0F0KeEPJiHBpx08gW
R6lHFxveRNMIv4teqFGY+FnSi9Ed+5D7UW9CtpZ6LNGMfyO4Cwv9C4FSPLo2ThG6sh8kiDH5EHq5
x59hg/fQmSVUW8N4GCuRnDJkPdZEKlpQ4cQC2yBMi58r+ThnBy9PRVyOM7uyeVwIHEBJDiDPZc1o
pM7v58v5drEl5q2zPGWI7AP562YLOgSi96D5z2YJxiVzD7DPcOVuhNGfK4kcwUsAMA6E/RCyPOHL
R13m3BEse8DR3eFO+rI6vTrfBdj8giBQpwx0l+HaJN4cRuyIBP52kDf32gNd7SUd/0n6oCUoo3yr
WjzReGHJXnlBbOGGDdrF4K+N6gXPAQjeZ8C9FGTw9/IhS/OFAS064Wt9EWdTcxD/9TrqH0Q7wJ0R
aUGpyhP1IVs0aMNM0BagIPhVSuBgA+sI4TEKIqtrRFdn+aBNslvny6sv3DOUepGnqNI5+VkN7HLd
TepURLm2GL93NpUW1vLhthDruqVECuPUnQwx9Z8Tno9rLmTbdyhlJf0gX5kNXKx8kWLXtlAxamY5
aQgzPWgaPnbvxqMvM7V0qSDQuEiNqwM284QZWeWpXo4OUCqIvXlzKBlx0Mp89l/itlRHOG0UhFay
CZAzIJVAJxvmcrcBjWaU7brKX4WEHSYIC8uXdLYRuzZRPc4PuTp5SFwyg2UOPjAhKZI0/MblZlw0
9EexG5i1k3FToAjOiVy3dt4UHB+f44ycUV/Dh+iTPeb8TWqCAXi89sVp57bne6xR4WKCrPuadV1m
EByABpLwMrrVAoF1+PaUU386FFWBAFG/ELyJKWeMOMn+/O38LIIR4CtfwMk8YSWUzc7/RhTTeh2U
GY+bYN5mgPXxdTnAcelSotYPLnM1HVj/Y+NyIjqgNHZqm8gFIlGvsVBCs9RSQg08hTaBMc4FyBBY
xYJp6ROVBy0BI3MeUEX8vqBP5u701W1YWFd1NzpR4cRmgQlDEtO7jVkTzhe5muIOaAHge9yNKbhg
iHM04GQjZqKcazM1Gs4vRC02qXLS0dLT5wugho3d66FgNgL6mydtokZ1AtYBZf22r/HXuq36MWyf
bn+ta0ymxX3k4lJ425sPJ2nUEPKwyvGibtRN1ndRJ/QpPuf4F02nH5H5wVFBLChtu+zPAg9vZ7L1
HSMO+18VRo+aVawuKbJZh7MX9Fh3+nHBPcnO6xywkZ3llHJL0Ha+VvCUJlMbj6eTRw9L2X8CA0Mt
IC/hT8z7KXRJ+OgB/XQpFWKIVVgh6pCYXE+wuABAYMIuY7A/XHKgk8NTgCgrVnwsDgTz8EHr0zZh
8hYKqZfNLg/sZ8Ez387VGlTwT6gKgXcY72Bj3J3Pd8fpY+FgitSdCdkdZ1rtHdZbfkyzutt9Mj3Q
gWGVBNR1n+DjjKNI8UEoDIcJ6p4+gyriS9XGGMcLxKJiTFBgsOidX4EdyQnP3XCuzem1LVmcukh/
xbehuatGOfZAbuVlQ71f3AMkVR/WC80kovZoOMbSh7cTUIwsoWHCPsvkFl2dHGsE0h+frHfUSZMs
ZuTjer/EyvmDJ5N2SRstGX6Dl18DLK2/L0ZAwhnswfwXKCCCkGx8P15noFQy8HnBMOvk9gNsE9er
uirxnArZwYpjuDA5aZW58kTaMqVXIN/cMiLLRSHv0Sa9JTIEurC/YXKIgUd2EFLpgzyQy8hAtUb/
Rn9ZT4wB0RuiNK71W9jTSM05vRsi34g5WShfM+Zx/IK3baAIOIpXdGIzlNuQyEQrX1evA/8nPn2y
kz5cp0HndlOsHAvOb2FqzLbqQXQDHzjjtFuYRWR9XS0mNuKnivl7DJ7vfa9Bzgsl2cXFCWpfJ0xw
SDo7MTh+6Gf5+5pDVxXlmtrdHeAmOtyDx6QMn7iRtGSoQZVerT5/POqTawAYi3LfHFZW/WcYokCU
ZZ2C5N+Bj/rzx7ch6sUy1CJjrQ3vuBJRUD+P4URLvg5R1h4DlKWNWXmg5sOXu6eNxdojmaUBQOH8
WhhIdHD4o2VJ2IbR1BBHqYTwOvchZZAjEgMWANMig/MVUMVEeSBK/weRjgMGIH5Xyfz/XyR+BFZI
x/6JICe89EQg9hOFHL9nSJYIYKBdECDLR5afBs7q6X7+qAdNhiymgmakptVkuno3Y0yq90W3+kYK
Iwl7Lx7LnIrdhoocUELkJPCD4hufgXrlHnJx2ozilt/2XgjhYWWNoJztC2EQID0YulyDlmbDHIDJ
N+iXFtf4+uR8V6MyyDUbzIrZ1YVSY9pp0KA5O0vF5sk10GePeoO+0uwxYxExLHGzLR4WFZoJE32M
6DR5OxMkE0iWWUfc51ibMDTYTcg3dwCr7mY+JZi+3+c0ZvgjfmjoAzxDJQTVOCGzaUWkaYCALtZJ
Cs3Z3HrT26oifwh8jSf7ApqxhAVw2VjQVi3Jv3WeVjXHVaPu5Tn5BSK73n8O3Rep9TO85v6T0fUT
7Ta/1UPFynognxjr6xVa+QsfBcE/grfEezBhKVJQpiOh2Rb/HimlJlGj8dUwI6Lm70mBUcaB6zMQ
rkjFOFx/DmIQjVLAIqS6gD/Og03nEcW+uLrHOoU4/NUG8VkfwVCHrJvM9fymfJ3WdcGOMNJJ9Xja
r6d9KRCHBTVz+UZJ+F51zPuqN+QF/vH3clNinaaSVxid+YfqzuITv2z55+VKallkLX2KATBREpBV
Dg6zIGlfsvbS9onBiuyVGbJDxh1CTx1C6Ugff1ot1h8R9YJMd2IgElBdyGw/55TjpaLymxj2Lrks
+nadMOlPHvvS3hG2+/C+s70mYIWEMCpMrGYx4JJoSEWYfjzIZiF4u1sblB6TPngNQwosN9Gaj5Rr
KUBBOBqQT8ObFZU/XAStwIyBxmc7U0TZNFZv3iIk6nBQa0HveBu3LgrAg4bQZmhLJTrT21b5Fzj/
VOyhiCFDpOe9Fkbypb2rTvszfVIoo24tn7PpP+k3uy9JZiB2NNILv/lG5o4gdfC3HuAY+HL+BSKY
s5/sYgasHdncZgORR4neRl+W+/vPHBC8d+xwK86HxEAbeNd4sxwp2IW0u/1RDYrkkEttQRUbQrgP
nx0PF8A/dyrE6sW7tGOiHNo8+EJZH7q+CNfXN5SPXWYQZbQczJ4Mt5a6BENE52pYRIf2T+SWbz9h
TTFEPpEs/aTOW5BiK1tWAcAozn99TkjCnSQ9imCCZjK0EdgNzBvZvd2sf5JCwaZuOLcoGWbKwUA6
WgDRfpMfUuXKgqe2pDnRazygvBxev4mE0kiEpBFwV71Z4oMj5n7IycLpG0phVox4cZxuRsI/qW4m
qSdoDYcizwGmGEYgwtIhwj6l8SN6Hl7uSUPRyFB7s0F8mSYMC4q9hgDorAFnIlw2KzOSxh2bJsUn
j4gsBeN01TA96Qk1EkRHqEEZc3204FlUkiyucHGYkZsadXA3E7aaAaaE9xi3H08Qoqd0KDDRtDrw
kfDuSth8Drz7u1gSs5Xk4GIEzCRRCn4GPkY6ZfjbOmK3iPOXST2XOUth93EDoRxFMwdIjACP9wHk
HB/Wzpas7+wL9XbIN7mvcxJlM6hN+wnxyFssb3sb3tT5EJuYFqp/i4uJNNyBPIHdqWCeEHktSB1K
wMiJQRldV9KCRVc+PpmQzkL0+/BuKXUbjE3M3rNq8hQaf4o3efUXOmhUW3ePBuifPWA0MxPs3QuV
TQgDDPEp3IFIIBFrRC9uFHzSfo7l+W6zxH/IwuK47U/l2S+gDmqczwXf8sBaVpIPwBJQDnFWqsv+
WUETDEnPsc91w/3EQbZGU4Xk8XaWJ1A22vE+hslZKZsy5+y5Lz7YSgcEcO0EzOkLlwJfDpx8dA5y
8ihTlOIXomOvHAJuxkKJBiNjy96djPjmvJ32T14M90Bj5s7rR29P12Fay+eIWbpcoWjm7NRRnJPb
PuMKKKbK+E3/i2RpMTJrkkXKZe1Aq//shwd/g0OjRm5pta403sUBvVh9pCL9oB+gy5xfmG/qmAS/
QOSQk83BfVZQ7IojsTi3huCix7DjxhYOGayFRgbChok62D4clKjjK6qj1oam6Fg6IYgLvkbodYOa
Q9otwy5WCEH9BYOZFN3nVAsRbXbpE1Mk3gvaWeh8uPuZnyVSlINOA+/ZLEqL5uW1my5WdcBoII9X
bnXT51pOskjjzFsppw6GCPii3QzE/XBBPsSEP/B1+ziwXqHIv+Ry0jk6BA7DKG7YLaNE/dcOTAXh
oMflTTotBS8+Q1j6IpbjkdzWFRZMIvW4nchEAU/gMKTrXmN6Zi5EKsYFfvwxzO8Zt9ZqmgzR1vpD
vwO9NAdL9DimYWYjDMZTpu0nJEXjwvE2KaqomGwLaDHiJG9JTj4Cvj1rN+bmGs1Vbh2/DDO4biL7
xo1KH54FoNJi0aEW4YFvRqboA5vFUToOyAflBxBQiqRRETHV+EKMWUe0StodiZBvCNj7UC0hrrbv
mXs1wTNFaq2GQOQ2H7gCaxKeaJ1N0Ru0WP0ZAGDvKfdyLiIMGfuYQkizQuCgavaPFDQhQMlGlLBL
wDnjV6I775nQ5pUsIxfSTAvfCGvClQUUcbHvLom8c/x5qDRkX6MheNxXfKOhdRj8yljsvIJx0s6j
KRvP5rXqmG2KXCy4oB3MRVzlbBoPyXxWljQFKQcvDX4hYm8MO8WYvHmFbwrJXs6HCG7MgtxGJ8B8
VXxHXqsddyZSSny8s2yhxrsTikIgYxPRBkVF2siXjj8W2sv29XMulLDQI6QJJOUOav0bNw7B0xPe
agInPMKK+aPDWYMcFqMguJNs8lTs/OpPgpvnMFDmaLqQ2pAoJzAdI86ocBL7U7HSUfl9LZR94iQU
+Xcua9N1opKNvAtoofQ7nJ1XpwjLAD4nuQQ5oIlhlwHK4T866wh641szYp25hUbQx81cmOP2qPWE
ts5EZAHBAT5CdAu6wmlDRCtrLWJAijscNexWb8hUbluU2wpPDAKHPjZRKZZLSxPdvCrP54Lf/Dob
Il4yf/90dzUGWIyCErCbOeArhtaNL2fyiJEjwHU/LKgSJSl76NbegFss/D8L6qRNigONVEzWY1EB
MfAaxpmRyyAO5hxUU7KRSdQmlhrB8VzUHkGSexCUOCiQyPL/qGh5G495zT+WQTYmUGXzPhgMqy8P
yaEljlxTWM5YDflCA0fWljKH42kAWsXoOmmIYSOsZ5nFO/ed4K35a0ISHFb5+o5pjHP7MIQrTip+
M9bDg0jBbaa7sTZXt0KbZPH+/90QM3vVkcSKC6kRLP0PumgQi5o0YiaM77A2mB5iiQuCzJOfkCtH
ZESwmErL8o2CxUQhWa/5OLHyuReT/pnRBqzFe6KLKmyOjcpyXyBhHN6kikL9Os3oZc0Jdkp+AQs3
2PO/BGtUKfR1htAe7Ac1jy5mU/O7llLOZBoNJKQPwlax79OcAsVESwcX3A4VZ5eCGqHwCcolhiOe
NitPeY2Tpz0M1DGBvGEzJ2oO/Et/2G0loiEGhf05wtxdIm3DI7GzylDxhfNEdNtVDFLOqhqyIN0l
5+190KGgLLqiMLntkWWpwCEJW0OXHrXT8NRuCq4VZqlNvVFm+fq7QU6O0HgwVpr47Q1PINCBrJoG
ShqyU7kyheMLJaTMyfM0D7ypMDP0zD4DuCdOBW3G76mbXyz//6DyItyNRVTAeHAaoGrm+i3snYWU
vR9XGzUi/sG6EuujgY6CkE8+EFj69P8n+44ZtEPT1Lm8RbezmFfrMdIEEOZU4AwtQUR88PRZdPOc
v2dotZPO3Y15+TsHbekbFKj0CN4KihB5dX/6h0yfDa4DYOCp2SDeRY/Nhuey/le4JPhia5a+RYk6
1wu2NqHyUWl2wJkweq1+JmwLpR2kkjAqqeIliMIE8S3jopHZM7i98kgnACXH402qv6mBgtnypGYz
HrNiIWYmLwDxWrEE9DMifjHWOLTBAppqrSzpB++lnmbj2xLjCEeq2XnvCVSAsGvCfnHJXy3NknkK
3HfYBzyhMpOwzJvNBwIj9XR18YgMfORgEz7oJ3nbjMYe2dCuvhIAM47rQHaBatiCy9XVua6hNKxC
AtfgXwkrRgqS/n2eLbsHbI6j3e8fmzWCek70pwuzxW42baadKx+zORgeap77eMDLErGKIopZ4F7A
Lx9Y3Yf9E5L8hirdNTIHmkCyvf6x7md4JAV2gVgolJpMBKx37JhEaJER0scDjb3yeaZkgMEtUWfE
mrQAC9hSAEJZ8hWkI5p5CcBxq56zUy0W4HrDKSdDYr6hU7m6UXlRN3ESjgsmDDbjA0DVHTyZ7uop
f4TX71M481jxDzTqCFb8ZQLKQljKnUVAwtsuwq5ydiCy5EZ1pBuQC/0wh4se3y+AyXGDIRKD8z3I
Iw51bsHsD97f+VgSSEEZahRXXeZHPha3OXAuEn6wUKdP5EiQNF/uoC8r2JbRkONbAGRc5S+TL+Ts
hXTgKE055ZsVCzHKWWDD4XCMsK9EWDe0c3KS0zzFB44yr2Ik9DKv5D3he7Qx1l9UBglN4i6mtn9J
WU8XQfmIQWtyN1EiezgekLDTZW7pQesQdw+m/YSSGJ51OujES+/FDY/gALnysx7pmF0g19CPAXz9
S77pCAuAUctSCZ6ZL6utjTadWRmgyDxT8sgH3FLJpUSaxeh0HT1N3MCjRfzjWn6vjrD5f4NQHouI
Ry5djuqvP/5YuEZ+ttCkHowNXq69bfRHOsyv7H6Pxhbl6Y7Z8kf+MKs9X2yi09cVF7Uy73EqsJ5w
54GwD2dgADYallhNBNvRTQpkZ9QMomxelPzmSFol1WnMzctckNsM94378Gllc0B2aCuRVnJbYj3m
s+udaVIVoR+46mg/cQj7TJ4ncJt4h1RkN7sQHf0ByFas5wRQGCFGE0gpQhpRyYLGBd0nlZjvYzVa
APq8Ed6VZ9gBFkjEXH1z/D+Mt7/TNNH/a3H6qhu5HIFlc0pKpEgBH7EuUtOEoz2n9VtE2J5FvnMf
BgsFM5MlJ7dKKp5oeZLS35mDFTEhcpLFAkyKVgZXYBx3yDSeAFqURQaplTR2drqfKLqyM3qSJOfq
Am/w1lzPaiyfmL/dIy0KtL/0XcJdWlFsdye3o3BkkptePiyJ+zZ/aGiRZyOTgqZg0cBclKJoSD7e
bQzfLoLD4GkxIA7Yf/En4ZSmdgFPzkSesu3M3guyT4WiHwXMz355fVhZnNF8jpA62HzYKpQQjGGC
VNf+rOEV/GJ0vpHJhgMWva+MaJscYQJ9scXY2ZwoHc5livPM2RW7LAKYtItzZgUcrk5JOUffh7Dj
b8VSusC5yecATsBKCnyOiaLiUKWGVia5P+O6V9OWZyqfYOP226NEP7aowMosfJTzOl2KAhWZLkQy
1q4EJEjkQBNasxGOVcgR0EI+D2hy98xHIbqCAACQIrWhjAAoM3fzLoZeAq3KLfJPT6T8HjsefUR4
ICbzKtg9yFPBeG2DDj727Xp/HthazGOMWul991/733mP6ps6OiTqlvDkwGNWmwoLJyiGm0zthBnW
GdKhi0yOBI8HYjiEMPimNeeGPmt6m9JZZF5WZCzS9FSNZtgBfRZ3XwTFPpPP5mZXJFwguhzy4A9s
fby/JCRgB+/pEFzsYcIhUgaHbXgAliKhSCW5n6KL3PZmnV0sjYAfj+qAwAMMXb/wN5oKeZKUGnTd
Q2sERkKfCk7tdhQEYPuYrwGtrYFb2+FneZuTn30TBhb+auK07CVwEAkDeLKoIkO1sLp6Ipa4GREM
UYzsak6azD9V4ZO4x9+4NU/kZUCZkoB86pP5oZgY0q3ZANulTL452QH+1z7xabhYRVypR9qSFhA8
157hqhckQQAqgxIRiRcLmV3Dl0/izxCkSEQOdxPDL1fWZy/qPkTkJpVPKPQJkPEBKMzrD64K8VFA
0pnJLgLl/ZiTPYCKuSbDhL3smoBx7AlKXA8xTSMGQJkon/XCkh6iy2ZHI6pYGyt4QUKUKZzAwlY6
vYRfDsLHEgZgu4ZB1ddEQcnu/dB6RkJ7n9uf9Sb0GsTnkj5gwb+0oyVrG9cfnA1KEXMJ93Mmjqy3
Lkk2qVGL7lxjsl6TbMEPNdfh69hsgB7qkRl+hU1X+YZeumNO5xv4Jn6z8lITzZInaeBYMNmpQd1e
7qk92MfQCuXYG9X/qph5QLBlPjySDaInHxsVbaOBJCo1s1d0IQdFtjLeeG57z7siYWZM4fTlvBsJ
a0qfB/wDUOIPPb4mZIzjhydB/ubm4flLfzCRXgBHZBTxch5Bzvvdjeqrq59BPFWzBM960ic8QI5M
fan/FVcNL/uNtcNGLyB8wjfvt+yWOGtTbYVClx3qa30SYKtAIVdihQNZ9gA0bwsJWfYK9nP/5MeT
nyNSmKpQ8wZfvlsZRn0eqbD9533nC0qqRjc7XQOJ/Q8l4uuIiEp+CDfHC5ttO7qgtOJw8k4DMpu6
TUfcBhJWoXw1iE0C9qf6FqD4kDvyDpRddfGo1dYe35SV4S0bRhUB7twL6CH4LoMF7+sloq5fgpkr
MvZvUB5qj/Y/vxUM2B0tCOZ+UAXCEuMmQQiQkMFJIDpFeRuqUb+4GAyLrhiykFHpu+u3qHFGcQS/
2ZC1UIk+L0c5ifhPRvEfkqjcvHCrIMpE4TIHeJc2RcQH0HAQ7+zXEe6G6LR2Rkwa9YExqnImXTic
XeNAEXSZj1B9OGKCx4AwysneZ+NZkBlG83n0cYZI8TaXDVaOhfF3Y4xnamSTc5A5X8NiaHWEVQHV
zGUeiFeAu4WdlfSBPFEI2BQHBiESF8wbv2U9LqbVZLhq4Aozp9BGvSFBC3RXhzieTrX/295CUPE+
Atye++K2Eq4VsWEIvWG8QkdIGgAivR/xYlL6IFXLwdwOrbWbvJcI5c0yEGknbNXck7IvyGYjldxd
SbJsqP1cObPLLSYnsm5A1nm/d5r7wE/mKYhU+yhcQdWrA22tqEH7VDHzAAPUfhztN2JWkNdvOh2r
RIccwc+4ILASRB4rSktAPZ8ovvnrSGMpSU3PxJrl94nMljMQA9hz64MAlyzj5my4mlPEBK9F/ZQb
kreOT8RFYw6Ed/MonKblArlCgSoiyGGjSHz5rIjjdm+jEfZybCHgoDlRLGhO+ac59cKoyj8UvP/g
vT4OUREAFmnOm3abZvOKrFHCRM5Iid9TWii4ziMuZ/HvooOm/god+ZObr4cxpgZniNp5Nd5NWvg6
3H7c9isOFSA/YVWHY1wQHsZY2J7UVGgUZhVCQR6noZn57JEoVSy0qBoX//oa10e8FrR00LPiYSlU
Zs+++WNUCW/LytFtxKaKJBIu5R8VmCwJrwNZl8xYSHWCLkTJg8gFdGaVL9Cr1gOzn23gY3fJM4Ko
x44yxBCOBQ/+to1I6JUx2mI9scFClEDHXgkVJTJooTN31qVvNdCN3C8MVm9r+KeVzrNbqE/zMy3m
22gIVfYVX95hCpLHsZ/vvzwADvXrTLBpwyxP3iSE3m5EOiLtBqMBBUoN7q24QlrnZIg46UKYf9NP
8AM6wunPhckdcoGuLyydxWIN9Mcd8iGulUgwZDpfq0eT3GtUTFSBqrDfeWQbU0ZGrJb3xm3dza8k
Ebn8ufdcCwiKtj8jpz9a8wueCeEmNOu3Fs0e6zUnGJIykwyKksvJVWe8amqvHKJxUgXhIN0X7t0r
57dTV7l3sLUYX71y5pVlXg2gCowXEkD79wlYL/FmQIiioAU2Rz2pAj0Vs2dKu5QnA0ELuk6efWlV
gpoja+IHbssfcksAkUgzu3Hl1u6FPTDGHBQAEZPN+5j1Dn3virblpGNOJ4sMJTvvIZ722v2wF9GY
9cV2jqbV55rmb7xNyDlOC78kTPjyB9iEjOmEN6mYVCkSVLVk5xrl6YM8ZoQnfQ8gExR46DfhcA9i
oQnM7smSiBpUszE5xfl+yHF6pxMbKpUKA4sn704Ck0pSBwlG2yss6rreN6d+yL/A5/g35LvlUqHm
vk78rE+K/okE+ukbAVvDwgXOKQmdL2ik1nOEwsq+I8SKmVv7mFOZ28rRqIHm5t0EVBjLm/IADs5/
YyFrjeWbxaJvPt3vFl2ytOpxunO+k/Jgc5At9eCBLP0aPuddsJugsFigeJoppBOU5u5ngtl9Sitv
XGIX+IsQxdqocRtrSyCezypNcu+dJ4YnAIwgC5/TuzfYv/DzYWQDn0U6whj0cPh8haOe8HPhuePs
XLFymxOSmueQ66PBHwFRpjLvpgXUXmlWs7eIMxxJS7ybcM8JI0DycV6Rur873wPv+Jxffis6fnLS
eKFYYIYUk1xmqpR7o+kfcRp3GiyxxTgFfA2KCumPZZfrW/agrLitPisKsTeEI5Kr3zNXRGP9DcbU
vw7MHtaDfy+Uai9iIZDYoCqHPNImPSypWKjd97Kvm++zIGvIe8JYbiR79g2rRKUOblMJeSIZshiK
2aVWe8Xbc5GCr+8o5935EE6T0pobNr8C1nThySaBmIuTdPVQGgMsguKy166pVaBU3jI2Md5bfgrr
MnqkyS0NaHBTY9QflnAIKBbhbUkKF3oNKF6w8/lrr6fsOfyB0AHIIVoQKUPjAUrhK10DVa6EeKJj
7pdcMzCDp5PNZKbp73jMNcunlEj481elt8ITsHhvcf0ge+Wh0VPRelSJu50kK4Zw7uCh4F5NOMjc
62Fows9K62Dco7Yit6XwAa8pjen8+Bd9X25+XPl/hGAGNNpE0qmPIAvsvxZiscF3FLIyX5H1baUZ
WG4ocOZLjH3na2NscOuR5bF+4ESsbYIqq0KMlxOmSiptiJj6daMrWlXqX5+B3os+KAGB7Cq3wDkB
LsO91JkXBiuoJLAMyW6xKyiW+l4Sb5WPc7I3AX85azL0W7INhP1aiUBGERuIp5+7DZyRy5Ioohs5
Vu9YWcN4GpG0+K4x0ZIBpcEuxr+gJBG4sAGYO5Z75AI1rl6rp8M1PP/4Yj8mz/9IOrNlRdElCj+R
EYoocMsMCiLO+8ZwBMEBB0R9+v6yOvqcE92nq2or/EPmyjWMp2A8ETCKBzdpPX10/b7mGBoUDnbJ
ZXxxpm3HAC9jTMMcM8n3paMxhcDDfcgZTfaVzwTYvYUlZF/KXzSXMAL4FxNgqajxugPMpfe9IUzY
Bt7L0z5kf8CvrIRv/DOrRT66wHDlgiJ5PshdnF2xd/4AE2HkAtsVwaOtI8OFU8Y4RYYeNyuBFMZW
zpwGpJvFAxMM4g6CTIh3My48+EnQkvBeohOFrWxRLBK+Fa+ZU+n7td+f5Ed+dwSrh94emI6UQ44O
UAkj1vkNCRNfC0ZY3GNek9ysP4we+akHI1JGOxqHPyO9OMD3h/f2criSbAgq5Z3GWSjTYExQkjKi
XQHIKtwAukl5UFa8v/OAc5lhiz5lDkBTZVFeM3MsdAZCglwRcX9FU6gy9gaUQtmywaHNuqYNqD10
G5KKeuMyQHv+OxYpbNPLKjG4qT4oRXDoIDX8S8wUdHzIAwzDX+MTTKsTA+6n/2DNKwV/6vOfTx4/
KXc+q+ML5gycBI0SJOxAaKsOkLRo3V0U1lzuzq784NNmMTFYdb1eamDYSuMwurk36uzzjKMCYS2H
5yxz68HkZfp62l2x/67e6hQQhkbtvtKZM+MTUESTjwOsZnHH9awD+SuODqWRasE6tDltDRHbYAsC
VkDYFNGcM5S26DLL4SUwt+Bh7vPvznuZcjJKscMsytY4zmsPd5d/6dU/5znBkC2FgUUbNORmAGfi
iCIVjV67MCmRmSrPqsnNSxaEAmP5evbr6WeOBCfGXg7RTyuoqWSH8EdYgzbobgjZA+k6ORa5g9ju
Yk7gRgXQNcaQrpITN8em7cfUgaxFjFVBvPvDRW7eB+FtKh6RBBtFuHsYhJdAGA2JJOV5fc0hb5wv
XwfYrYABiQTKflII/d8YosXZcUP9IR4BswTwRMXCu6eF3OLQOyrxipIaEJNq+0DOEH+ISJPqQPuC
RRUm5OuSke5npAKCdJlXAVHBTYHwIk1r2ASXJLM7KywaOPtuW/wIfziBFY6+vezOvkIhQ5ODWBMT
YIVe+TJx4sxMSusfpFUqdlYOtV9Aef0Js0CAvZaZV46UKYyzFIB3ipyLpybl4Xpys0MZIWlhIrFS
9k+K3xYYNM/Ofr7sF10mTLRmuADZXyFe8U4EjgLpc4XsDac+DRgRXhddzQXUvbjcncQQIfT5U6di
WqWbXE0AmPXAGrY2dIBE9lokwZm9qXA2TlDNbqDghJf5VB+M33pxBbjHzA7zZlaC14J4p+y4LrHs
W639ldE1J6L8wT9Jg5XXcg5r4vQ+DmGC4W208XKbt2iukDGDJhVc27vrJJ8wn7FfTpCBfxdg1gyP
B29YHO8tWeuDXtoHSvj8QYIy5sAKkrHOCbwViggTamez2EjT8tdfrFCERdRfHcW5fKx21O5bwSi3
Gu/iI1SikLTxyYdDyLU1KPwreOXdhYSBXY55J1xtjUm1Mmx5/Ct2LidUCIneJFwTigeY1oIDzjtR
RcvZSu0OWH4nXoIriEi8zcOZsBQa09FmPGnGiCHGJkNtX1vj1ZV9yeiMXyjZCxIBOJS7OveJyxZV
+QeK1zWaLV7xWUxLHeDVJSLOjqMD/y3B7JzedMIxAPvKJdqFlbvef6y4smaQwnCH1tBhL8JL8A8N
G8S1C6b6IJJ9W+CO8w8aJ00H4E2zDb+IuLlj4MBtSIqFg5StGlx9rNg4w57b7r4CjkWiw6MhGg57
Z+cD25vmrROuCPGTpvl4t3cVbRb7lSkug8raJd0KOmkrKcYbqhBGCGzn4eR6mHSsEJbwQiCsWM/Z
nGFmd/cF1tbn6Aqr3hgTC4WsB/QCCeLXfdo1rZ4wOCA38r2sNb9HiyANvQYLsYwB43eObDuwVEEn
sIfR4xtSZ8NX0lyMJePZmMrNhvpF/F3yHEpJLIOKHauf6qofvBe49sASP7CDuD7OB94apiOlDdOT
58WqjiHEANvnlcuCaoFZrEpv92Zs8zOT2j7HrfDtyRkEVIDk5OpwYFoUg1NEQl7FOc4hgdrQ5xj8
HYbwPplpuil3FDEi9GlIlwXyI+uz5ew4+4ikhSpTekRny0w4brasQhP4k9O+693/+ZYt29LlMDwd
cM5BBzNDOGRhch0ssIALIaJxzYN+xy2moz8639fgja1i275Pv4kGG6LHWLEwN2j3VkzNXdpuuurc
PUCKf5kLhRnDhtOUI2LzMHcdfkibBQ5j2i/5AHLrH0hI45P8TO7RHc+Pd8xuABvFMMdfcyL/rJVl
qRULpWclPZQKESxgGSJ6kBTZ64w9gLfM0ygurQVWO+LNh5CG5whCbab8sp8l+7AMku1nUuHHhEcS
/1xZDsxKiMxgymZy56Ladazh4YI4NcNM6YS69tANFazaY6ydHSzTvfb0McOikt2WBOkBGjgC/i7X
Zodz7ssHhLBAXzGoIFjTI0Abh1iwzTiIzPh4GyF/NRPdTCl22NqK+2L+/Vz9PAe4/wmra4WiFGbU
ioZ+8N2qgze+7Fi2W5gsvCNqM+iFCtgXpbXVDJupMc/Dxpec6CpDzXGZ44BNWNe/gEIcTkDhUZnx
zN4po2dTX7xncPwGOioi2m50CLaQwQ37yKQ1wUWe7mCB25ojV1AuGuWQkOrdM9Q4R1iILioVtvz+
NC83z7slGVuQVREWk1oIgv87gkYivr8t8jD+xbBxwIWwPQRdAytnZR6vMRQXR06cOzPq7/zZIsMF
Vhxcno4N3oTyhk9Vgbw4OtDj+UBGAYWEAYkEMJmh0r9wBSMwku9WjORhafaCyiZiBKteRskuyMNX
3L5xlSTCUfE6E93qkx8F89zRAvZztHZuzmuVuVCmf8SWjE5JwxvCywbXezQN/3JA8TBkHIHHErML
LYFO6amIrjlz6NICzC+G32nh/BBl84lUz/4Rxerf55CwgifsxJyLo2u1Vu0BVPk/dfEc9hAsQ5ck
CBSvTszw6Ylxc1FYtC2bOw9uctG35ogoOnYfR7A7nf/J789PPl7OYTaHGMZsbAeHmSEpgW5nYiXz
GScIg5qzNfmRpTu942Dwoh7jMfORxmf/Q1TXmp/bXnAlRJjAWq1Jbv31Q2NECpD3sPHzjmpeClxc
fz14TlTMPvhVL9eO1h4QEW6LABzoI79kmVwDAhd5V/RHFhGlH0I7cpio2OvvfrvOqB+90ZwzWWz2
b1quvkPg5lGsk6nZeKw4xCf1PEtf/8dsh+IQgO+GRT/mkB7ypZE3x7Q85imtN/c5UUIlRCJRYxKH
FLfHmolhjCe0cnLg5jr8VCRwsOJg85GZHJLvBLHrOn3QQDOfeE1JLxsRSECscDPFX/3wzxPkbM0Z
OfNfCf5gtgcyk+8/w9YIgGzQHcBjArTGTOttzwkwTAFcXYI9+IsC3/vy66/TDpBUSuMHuZQHsWH9
h/0j05jJi6S00wAuDe6m9eQ4OKUf9z3Vw7ZDKjtj//1R0sdJ+OQr/9wrVtMIYW3EsU7G7wJEdbLN
bS6wGdTEeTXs99xbXKcvBCkAFYg60Hj6X4sxFJQ92HHmvo2JQ+F1AiGPvxKYeuiIiDqZY+fg30Ha
vcdSj65BhlU90j38RX6SQ8tz1rA7rFbZQJmRxMawigCs8ZuRXTucN/6cRgIDcSzKUHbhhCh66LXH
/AOwmyAnOvVsy4Xd3csctN7fcMLeZfZc8fbQ6y0IQ74YevUY1gEtbzZ7BKJ2w0Hc4Wq/gunm0LKf
Dt94pXt9T+SdNcSX/rgDFvnDwXy5Pl4k7sddb8ptwWZ5439EbSzB7cTf5n4xINGQQhijWheXVSJT
NFJGhc19S3/2fL9vHF4UQhKdMTLmhGgzNKzyVUnbIQuQnXJUvB9Ze462zCHIeKfNa6f8M/desycU
77ozpqWG2cdlAUIBbtCmkOtysM0Yv0zaYWlyvHJ2jbHApceAVC38Nthxg8acY0wUIGbWj4QEOaIK
1ZwDNR20yetQjHgacqVUH1de5gmZYeq40kuOZz1vwXmw9ppJOih/OICgytIQw/Aj4g5zk1P8M3Zl
xioF3TJPSAu19mRrh1vUZEOeMkY2j52cYA3/zK/FTWHan4Fv0BZlNkwvWE8dyIOu8Ojd9awH0jwt
t+14TObeifIIBTSjPpBEv+xYT83ElM0YMmupB802Y/7wPeNPM+/Z+8GAKGEMcMkGYNSrWx2sTHhY
9QCjs2v0geEIqrO4b8kGR6pOhMniwvb1vgwmr6wV7M8m5P/qSOODB3HC3/C7tgtaJMh0htuCJKDG
pwrmDms+OPWjdtt81faVkokW/RboHYefk92Cm+JkhQsFEWuj1zck3EB9isnP+mc/SrunuIxSLqMO
yFzldmFa0GxwUb+JKbOp8fWSqCenPTVQY7adLhUSqi6wADiYtzdKe+tNNjBjN85i+LscA7sTihGk
wB/z8odlKRXKD3kSVplI0zZC+cipMHHYcfMrC78r5tEPrCGMVCroOy0YPSAE66iPw/ATpAwWiViS
HNduvfpH84b8MsFKwiIly68gYuxg+EEwZHIrf2GkwTsaC+zHzY9D0NcEcm05i7Cir787srIoqghp
4N2jOLLzuwl/pgU3nYrOfFFAd60jmmpuGlbaz/5jrDrpcs3m42zEkCUgrsVkrXEBEIkBgwUjv5oA
vpp04H6qJTWXA4w550qZIxoKg6SacQdYYlrhsTHrJLdtT5aZQ8gTFGXM2Ww5ndaIin+gy9zqAAGo
qIibhIO6p52tGLn3/bXhFPQ5pFgykqa++or3zg99QVSsfdxgfphj//uP9opqELGA00c72e+1X7xW
N0Rqr/lTm5zAK1fXl/3oDwvGPAQIQTdR7Q6SMGRZKxKPm7ZZIJGgsVaDrkSb5BxnKgzPT/DoO33y
+5wzdHd9tX7Z4GlksTB7Qj17yFjmr3GVNsPu8Z6AGOLefh9VGNID5GXMf5XhI/4qNpdwDxObo7ob
UnJ/p8+gg1QhR1bBTFYEQTx5RsPPiXBISnyptBBanzhu9rwcP/cLdQVbYMhMhUuznnBlOZRjLvn0
Ju3UlasaAjxzfR4yV4fqP0uJ0MXbkkqzu3nuS4KI+GDeg5qOlyyxX/TufE6gXnNPWXMNKth35vhm
g7YQnwBkuiww/0YCgcqY1rLawRxioB4ye+P4Z+KqG9aevBUSbBeCe9xdSortZfR9WqfCVQZDgAKK
IApruqnpz8ElQaVsrcJLkvuXJ61M2/4c3ocNzpnQ0ryMhd9MOjCHHEh0f5V9xBMWRtUccx0KQ3QH
Jlr2I3GPJFR8uYHhPd3RqkPD+WvgrlxFd4jUDAGVwqtTnK6vAZfYSwrCZpy5Lfy+X+MHHllC6RJ6
AMgM/0ulR+vUXipuB5pDDjaJa6nCRBgMfIVDhlP77fS2NWQfCzPsY33SM7s9YxdDiSDwqW3ztSIO
vMZcL3HWEL/bjBOBXy7RxChIcLmjuuHhcbeEn125KQhwKITz81gK4vc6ClhMgURNX4wBd5ixE+uZ
fFz5MqSNXodjubMMyb621fn3Z2G0ovHCW5MXt2gNsFtMy3k7lOtcwwqj3PaSZntJukfSpFyC3u0x
gCIM8mqmMVEguesRYblZ7rBHi/CX4cUb9gRbqZjO1d4roT9heq4u5c5u2brIpehqB7VD0Wntcdub
n/bvlNEsta/18XTyDREahQZw+u+PyS+nP5eEDFbef52wtXYAR60LA4MFshoedfweJIC7HKeIe3Kf
VUaDxM9XNB+vIpzR1qysZKfgZ2yMU20wJZsvzVavtD3scr8DyQCSsBbhqWC6ZZLcgI5rLcS5E3pi
XH39e6DYHU5w5liYgjDuaJuLajC87G5uHvYp8DTzTL9DX1oBZPakHBX3pk2BZoxgcvuB20RtSgWV
J+J4BePGJWI0heuM9WFnQbnMOoWmQ+QSco40w4+PGKePq+LPQosr6r/X0vYdvgm+3bcORDykwtCW
ugjOh8IAWVuEJbRWiJqIkkzrRRXRPGlUfhQDrOwHJe9xj9iAaTlnBDqwboCNBiiwi/ETuUDEhAGu
dsZCHKBjwPf/gouUYEenvxdXAjAPmjzmTEtlia4R3U7hYYY+IJwSCEH9xybgCcHnpCcHKMZF6v71
kCW/BX8XTFLYiBe2r0o7HVLqhJosbvFLrWEqPv6d9Wgf7LtTUV6PoLJ2R5Q7yJfjfQ1VltkyYwCX
WEKGAsCDPE/MCf16W+JINGiP6cvcObGKQKBCsAHppv0U7y7qHqca9pa0GrmQ3TdIkVCCjbCH978T
lHPuXsgubWg7mv1AwSaX7Ea4L0j74mKoz2gwQtoae1Nhv+dlxPMRVz8jX+JmfTmF3unV7EZvgKsW
PbMxBiaAKstDA2t4MtoS7yaAaiGb48CJqAHrLZZQNiqIvc9Diq0jA/fxwz5+7c7xNKXxY/iGkz8q
NdpPE9Vuhmz4B3bXHkCDcTB406OuIeJ4Y4RD1F56jT2UqmuArKYE6p3jfAEsCSCKTwqssAIFO5Zz
/fRJ0bU9TXhR+DSSQbX/Z4sCXxwSqY1bFugsM0+rj01PrDNxpSLEBBwQFtaRPI46PM37BBvWhHIT
qeseoXPtOLcQXXUQloOdn1DK3TBjedxIqqrnAxzxuMxMgEC7M1G9KhDSG8twhnsv70+ks5Rl2eQc
kXlN+c45EFQLiNOu6qrDlYJOWV3+nDPdfLcxj0QhoRfPXNyOqMAJp5YbD/mz19o1kKA/rhTECIsH
OJ3bIN71ortSYwq9ITy6Mn3DIKel8jQGzZxAyZdGH0lm17ljdo9G/Y1df7sgkuJxeM0QiwZkyrJN
1ik8WAi2wmsH1ELNSMgXacuzh5ftinFOFWAqi7NzTzqz9aLVh/iCmUuIvTlxLiMWAPhdj0ACSdo7
gVHYJ0zjgVculTj3rk52wy2rc5iiwR1rU0yGFvUWV+LBD5CRHsh6gNatd0zAIR9ZdWXnDMkPyDS/
lEljrnlqoK/X532H2aKhLdMIYshJPOFqpsv57bgjPChWDrpBr5q1XCW6k+iD6VI9gnPWohCFsDSW
y4eURlLvAbq7sjFx1c6GWSQElf0HCJFVKBALv4hn+/VPI6z62FfxuiPeTLBh+vZpRtSE2xnmMFcR
EwF9GN7ih1VBxkTwRKWJESLyJLgm4XubwKxRfMYisOSRO4YPRy5vTBWIW29N6y19CNWpMAmwhWMi
CO5ptsxm/gkwdoIig/d0XIs2UKMMfWEEgmk6LMCMc+Duli6qUEyduJixTQJ1oD40AjhdCtQOdMQJ
6CPhZbQQRKCxXQjgwxHB6eYiBimOaCf6AUYrD8ggBlVryBy/DEvGL4rrSQbozz/o5gfIcXGzPpPD
S7SjZGFwwoLFkgaxJo1BjCB1QB5MDM02JCi4CC1456X3BoOuUkp2+rMdgSLsiQyfTbqDcgnn4e/q
GOF3qLuKD9UVupF1JiToE5/jfHMivYgUYTM7cPCCuWtUyu6NY6/ZEYAhD4vJRX+oTpqMcRv/N9Qo
23AuM81RKAOL+OM0wI+vcWlzY2NPWSb4fp4YbVScurz2BrWA4SyGfWJ+dJgFvbmKVOgRM69yaYnw
Fr67qMhCuhgZKpLvePbUlBsQZ/ExxSVF6mbGLMAx+JqAqvD1UWTthEsggSeqj2vBY5DHD4YaS2hY
vfCaSswbSTB4QiQK4CNq3+F9f3aqiGk61ED2pBV+whWDYQZI/nfaHlB0KIysyQvEQjulKQWO78OR
5Yy3OCq6zLmmMoR425h0obl2f6hAFKu2eiLwbrgi1Fh3jg2828tAje5HddyQ28WEHWEl0M5ScgkI
dQ4fBJe3/N6oYcb4lmTqimYR7nABFE5KHyCnkn6SF4ZqdrZo0e5IHYNwFj+AO9GIzebMXmdS2QYO
OB1fLkdiM6SqG8Kp3wK6UqnLwY7G0Wlh1EIHDF+emb6JQxAXeDd5ks13mqMyJ5t2iq8XAjVKpFkG
YQMBkdPhu60bWEzCBqJImRDlPK0BSBo8SivUy59pTWHjwQpPOvj+50mJQb3JdIx+YliPGzyv/uhg
F4oDxVdoMsD7wALgY5e4h4/Pc4YB0XXCzYtZMrhnf5ZtHoyS7zivK1vDfiHkIia3WnJwbY2kvT1H
d7/ln+YZDFsgURgtgKXGoIStD51CM/Wbg+/uVXOuAG8dB0/yJ5AicAinL1N29NZIqxdrEOWpxrgF
XpQE/BWz5UjkVLwDffUzO4u/51bDcZ/N+/VhhYPF82r5JDxqON5YJFzTbhbiRw9R+NZOQQNo87OK
rFgze4RtNu/fbcK5+z48Dnj4zi4QCjoOevYL5b7iPg4ismbsSeLP5ssDGxMsxiUHlwKyonenlcJ/
m9nSe6XhooAxbCc6XckSo3x/BgaPkpfIfbTJxFbmRNsb68heYT9C/sjjbHqbqorZPSr2Z3bhhdrs
3h7djzG+AmQj7raFGImTyBTSKmD/O27oYjYZNJUBTV25h00KX5Rwx7Vl8OTFi3fc39YjXE86ESLx
0YtwdbzRk3JtZqsWVEw+xwMfujlWu0F3pg7Q6au+Lr4FVocJqMsPfAaP9NG3u1AmMHhLe5QSUyyC
oeckONoyUofK3ArDywr43mH3IRRHZPA+VB5JO+8ZTi2QZg49mtvxBXJA63hOm5FKIProlR7z8B0B
zafQP6nSMTHu4Hj2cBj9Ps4Qpxo7W+kYCddQt+vw0bV0ni8Vqk+mQqhz5rBKIBZkk9b0GiFdeHKw
RlD0ayT/uDSPGx8tjfM55rEEBcoMgIk3V5tMK+EYj1qjm/Mhxb3DSVAKzPiyozOtTJvtOSoitBiI
oIY/UAY+Q/JMVEZyBV/YbBMfeR+0uVhwdhUqWiuQBLNz2F58mYLZhY9JPcQH/ItAkkHhaI6/PiYU
PGYONhZniQvHyebm6cf/wjWh7L3sZ99+r4z9GwCB4jxe4zuyvyQfiGA1vOgcB3H7NWNe7Dy2IvgD
ysFSPKK+JontNPou+tuHB7Xo7ak4SHOovL3+9rtYM5Ro+S13zRGgDCSTCjb7Ys0jxXkFO2dqn8wC
iQJFwq7eb/vK4uU1e6yGib3Ln6xz8oDBFIWHAkRiS03DeG90C8Tl+LRHYmAzscusw4XznUknrCte
PADUinpocl/oDN19bXgdaiNwYgjnBUA+b/FDTApXLBczpS2mkdbTJ1dr+nDXfxhI+9htXw9nj04Z
m9UM9y6ex1P8c3vI0d82wGFlMwXqseM21fxLcVpCIjR5QPoSugtPp4ZNobrKUHHPmw9sPTRFsYoP
j4iRjNU6pVv/Y8kTdHcZvZlHMbSJEMfPdA7fKviDoXqdfsE0ZAqlhVlSxRCmB/JqeytBPM/JO+lj
s+33pPQcsfNaWJswMAeKFgyBv8PS1+kdZGID9omfB4vDAKgoBtSti8/hNVZdsAhhNL5CZc8FzlkC
vg3hZDXDA0uIS4seHxcqNfT9l/k+SjzIbfYxMKzk1mZzgkbf3NcMpjLclPNYyD1P0BmJIesmGXwI
DgieImcGwVkQdiCLb2qUB8q/pOrOX2fcczAVnYnKGsM2pp9zVNbs3Iy7COMWp7UHsBtqEzoxBXDY
IGwP6AasGzXb9JoaYc3B5lTzH1nIZdLCJBhFwMZgRIp5+2NOLy71A856WEklXPtnICrVhaXUG8MU
H5E68m9gU3n3SXu73uIxTqO/lirIaa10Cm621nrwHt+nIHeL7ochPUUdHB1URAhlE9VGyYe1tvLE
QqKHlfkVHQ4jbEbQ1FyLk4daqrar7e7tUGovWe0oagI6bIw1+0A1l6WCx1Ryhm6BRpn29F9v+7jT
DjOQt/v+a1b5B5ICKLBeDI32tZ2gxFWAzNGT4NkOoakVkTDmdWd3Gxaq+5tX4VcHliF7EeCTWQmD
xDVCO3XwCFswgDZcJP59kjsbjl/zY05JqplpdDsARc7j8M8V5unTmN+dM9Ovkw+9WmzekxKV2CVA
TIV1JlaBTE6vDkuYNqCa4ajmis0TLFOpfLtM6y/4yCuuPENPGzJmGFY2Eg4oYCw6JnnjbFKOxAxz
1kiHxZcvPSFOiK6NlzBgPvg4cGYaK0r8M8rEr42QEzYoXXtqRC+niFdfd4OwGDACzZ/4s29pUp3O
vA9KgClTK5XP2HfbufmIAMpfH7Zo5eU42jGgOzTolbIFvXnGbIk4cXVBfQfqq62qiOsISg8Rlpzs
3CUgw5YyvuDBqQnUXJjo58spgKjLk1xJ2IvT8YRMUcoPe884VcATvktD7IsX8irv6AIu7gMeQo+x
8csq/gg2j2jcP0ziKWP4xL/BDxWyll59qGtnjJ24v5j4hPg40ju76krDTwd+0Rel3QZGZMm4kN/B
D+J3I6h9zqqRLvRh3ieqRsn5wDgaj5bn9Bfl9FeIw1BSoJzhsJCAzQHqAlrTD9G1GmI8tIII4jj8
CQBnpsVVxsEkAroCTQjkLkeLhIYpygPFxfiB/8MqJqxL2m5w+ity/x8Td5nW0y0M1AHNJ/IEL4S+
zdD/h7NjCXrMOHhxnoG68vxxEQlo4SwSQUpPCQ6YynOeoAd5zM5RvWA+iyE/1IefXW8ZUN18jG3Q
/fnMkdOb+5gpnFkZJEWDEAuMATkC6+1j1jm0AkMMkajJ12trBhdqCO2EWRMSESb6aEgOa/BC8eaw
H8y7VFsnd+/whSECQ4KJ5azH9Xeo8T/TXRVPBd1+rW0jXuOfAKGRk6QVE4nEcoeHbeGXyPrT18zL
qJVIIvW4dJiewme3Zel+hBoR8TxZpNJ+TvkkWfghwxv97ynMXTwvTh+sGxPc6F3eUn9AF+NjxsjT
0aYAvDgL8ZQo7UXgCG0DDZWW0I6AM4qbeukdnpgCcgBpNHykwcfgNLww9g+Q+dUDZnE3ElPZp0Hq
rRjZ+1xgWB9hqiV2TXd0YE+en2GlhsN6gpndc96QyuRsFHSolbTpbg7r9Bopad8hjvBCzkW9BXuy
qqj4O0FK7HO8Z5yaQjc4jxmudVcki5Z0WOIrybqbNhzQoCfxI8x2wqwoUjTkDmUwD29HBJRDUtG2
H78pvP8Ypw+IatjCawSXpaFgTozKZj2pnC9mOiynHiw7OJ+QOTGO6Vt8wBdAFUw6JXkPMDJ/HnqL
S/RYyDipbetbDR3RktNK8E89ZXOB9kJSA7/EyhCbJWoa2MohT8u/o+N5ec9E1K9GUrYI4kUOrnFm
cJx0HSZGEdZWxSx3MMJ4Li8At3hHM8UQSiV2NxEIgAQa7p7280mdhsfQSvJsOjQZHmhViHIK2zR6
KwgsO5wXsIqptqocb9xPBH4faFq2DyaRIDNFTAQ6l/DHkRckY7iv2xqjXiJyAXQMrpnMKaQmoo3m
ZXNh/Z0PqI6vW05T7sa22eVqjxofMO25wgJkRDaAu8JLP+qmu9WTaKtSccqRs8O+vsFcNRsTZ8LS
ggkYIl5kpJzk0Wd12774NB582UvwComyJxNJ97seZjae7PCTl8FyB14sQWhRBdfmWIHEhAkrm5q8
2pKePxuuYZa2PLpNH07vE/yhQqULnMdCXvutzSngTnJg9UJHF74t6jqad25MVjarlt2pmQy2NOw0
k9cMtIGZK2clj8r+jG88cNDBQQtwAZh+8AwR4A4N3idhW766hVpqIYffGVHXik87Ap4tDC0BhB8U
LIDn63iGlwluFTxxk2fmE4RsNguuBMB26PQzmEOH0l4Q0ka+anSKkhg9gv95O82inDiAUhlItcpR
9thCVuVcawXFrJ/SShIoet+J+lhoiagBICpZ8MnOgw5zZyDWlqdtTrRqdoMzuvhc8N1vQBxyxSgL
ThSL5nMPlcnphB3vAd3uMvwu3xypfeLcNZvbGjMkPi4wvHDXKhZrCLH7H6VXlNz3EUK2xTMQ8JLB
9ZBatQPhhRvmi0KuQjfhUeEBLPOx8QP94KClYxIIG30onlm8R8yAdEpnZNIeuCLcR9Bfrz6OVUZ5
6o25RSFjDC4dfD+47jS+nlzqiCGJSZDSHCZAYe50+7OVO0s2PMBvxuip8rFAePsHlpxbzWA8nihG
VtiCsOuo24QsuzLCn7Pge0dCUCfFBNSJXVlG7202g9ZqxWTAfKy9sBKYxu/vE8w70Yq84ScybGcO
sHY7Hg/cTC4YD1hpz1kx7jyoPkctd2Vl7qG+jq4R1SbnJUoLbQiDUZ5/8om6SS8ook+CeiOfQXRm
cEQf8EWt38HXtoxlAoyLLyFkNVwPuFEd9xP0GHadA2RmaLhhsTBJ0sALv7MnsidjhFisP/649I1I
7GpsRXoLlfEevk0JMwWmC8+QNBAg5CvmLkb6W5ztB19OJhKn+Ge3Z4Z74eVw5Y0a6A3NF82wdy8C
4Uxo2Hr0TGLsP8xwqumDF5roGtkop01Je+H0lr2OjQOvTTR6CkEEalFUDavpOiyWP1f1MuTl4o4N
tmODaN7Hz7RhfvFgetFHAw455g6ujtFh3N50GYPUX1OXQrNJVYITIGOld1g2a698WMtvCkzjdIaI
unmryTs475oNarTXVFtmTBP8mrABlQLIuo/Puy8BDejsYLSxum6A6aIQQ/A90QbNn6D1mPWhqR+0
YDVhI0c9F4Fl8rKsbRl3TH3Vigv7Hq7R/DXx+igijenPPKA+Xf5CDbyGLEJTj3BV+YGt7Vr+NyMQ
jwSdRF/wdK0MotSqN2xShfd4ZvuWNMq6tT8WTsl8Zh3r2O+1LTzBvedhC1MqxSkM+BUe6bAf3uPz
qpkD7vG7L3EfDxIyZAhNnGNmv1esJa0VCBUomNdOKeVcSnCB3EEs7POeTxZRGPyYJgpbQRmDlSfN
8XaymuMl5Z2/7PObTjbHswc7fJEQgTDRRnc4wZ5YHFJ0nDGhSH+qbezvgx6MQlhoundJsZGhAh61
GuIWxKT04gwgPp3/KEmgGQHtnQY5HANuKw+1CsYpqWSX9ZPfArNAp6SLQwdtUiZr9nfcj4SB9eYr
d/1yoC3r+MysVvnrTjPmTPvqSrnP9QWNol4Ihb2Aktc1r4ScvuAMGSsoCTMZrcnav7rfDyWkOJT1
eW7tsAj0GT6gFcgHxBwOcYBxH7rLFZdIwt0d3OJYeoN81oKkKy6T2v6IxnLTd2m6BHvBqgMTfgVc
o3YMNqNZTS6s4z45Ar+kN3nAb7tP6FFxCYb7szhRb9Sk+xZ2O9ZsZNFwrsvROjamd7GIFAuBtnXy
u8QIqeE1ES7RYt6aYPLE9vUQE9lvMH38TJh7ZhMtOOGcFuM9wN+J+YZXHXseWXvkV7+j16G9aDNF
6Ox0jz3IryGUZwa4kNOii+v3abhpWiAUpHDwZC5/xLRClbzLXKqwJenrUTBDf7lXPGaeBMZgDPuc
qTAEe+aePwZNG0SqhbZ6bqFNcjJ1bdzfLqEMeHFXhUWnS3nA+o8JjMIJr48QFUYEbEW6vHqjenOo
Fe6XwD26JQgbR0xJAX/OnAxiz/0dC7lCrht+8rw/1ogm4E88tKaZ3TYFbIM6KkA4hskcu72kC8oB
RwxfzRsMwxeRHVrHLqB/dROcS/fdgCsXlhVypJ+vr/AqA+FuIA8FeQ0bBckGu5TQQus+fx7LO97R
5ECCqgPAansDegDHWxn/GL/xGa3nUQnZecE6bFJiDEjfO40xdXdr743B+GmgEPWBn2hI4MmXNL1X
AtMvxDEvwLuwTi+IXOFhsNeQEzByZwd2rbr0Vc1uGJcgYDYmWYyJ/3n6g8mx+kyw4X8/vfoPPF2Z
3cMM+jCZEO+pAkd4+gsuZ7KNzDMWHz+ElzILlRWDZRxvi53qKLmlwhTS7H7hc9LBJFI4Vvks2WA9
H0FIZKhMc0OfEzx22fY3YQMhFBqKXy5lhi8xXe1QjXLIPtDm2Vh8jdyt2TQxbLa7/xthl7h8htQe
F3BwVOgcAX/46cu8EvnxEWfM0EC+w5g0VmiLh3lwQvYE7OE2oTrWx4XqrCOoqFAJ3lAh785+oLWA
DCuENdirW0oMY5HpxMcBXWoNARzdbEdb2V98aUy860yP2RJgoYSqzrRkLgLBev7G+xcokmXBSjxT
YZFIK5sARgl7osVfWVxuPu6+8p6TclJQQ0rZxpCYsT0/wZVJOsPmRIGcUZCCxhwdpLg1VgFFBtd/
1sEcatQnf9nu+J5ly/cs/zPsJtxDKGJBoxIj9QxqJapUiLJ/Ur7c4CGR6c6mrUFC72R3cDpIH4tx
9vwy/UdrgvpFzcYUKL7Dj+Lo5FnCa2ZQ8ma8grGxm/vrrqWJPLQXqjvobtIgY7cXtiJiULt/b+eS
1BCjcQrlFoFDu1MpN1qMmQLwLuRseVrEeVrFt6Q346V6BG65QPfQFVwaceCVDkAPOtMe1ZT4+l7s
lcAlH1pCAH8eh/dwmzHRwZMrtSOM83UqU+3fRI+eR5b1yz72efBwBc9UWl/OjTy5Cg3EHXdGLVR5
6nbNTIp0ubGoSFGMvj/m8Dp4IrN7Yif05TKEgOBRi9MiWd1Z286SrnfbNfCF+FATgcVZZxxnoK4L
aY9Io1i8zAWYz4SziCkFlgjiTdJbSaMOcEgLprOBu+YNJ8Xvn+ZqXMhF0PceU+YUbjbSLbI4lrrH
UfV1vn91/IAVE4qLTRFcYvjPVUD6Soi0HzZLwCaBleR2YfLhUwLV7wnZ873TxyTiqRjefA7Zsj3I
w0lndqR+7ZnQi6ih+KbLF0ZwQ3VumCVNhfxUBf7m2VJJTiM0ZIxXsI1qkGaUUq/Bqqk0j1g0DIlb
jHXe/QRCpZVjhf8fSWe2rCjWbeEnMkIEBG8VUXoRBfSGULcCYoeIDU9f38qKqFPnr8zcO92wmjnH
HA0fgd0LNKswRoAhnoWZR2RK1KVopN334Qm1xO028IWhrtGvM4ev/6C1TROZWd3X63Y3G6rOWAse
7jUeQPruxmjeKSRw1qELaIrJLeWywjKmm9IJinHpzRfcFWD3uRBw4WDYuIxsrcXZCLDB+gf8Q5LP
PCAJ2G6UdPuGhXF1XhsVgm8TS+l30ZuTX+PCSUBv+3RyCs92KoQOWx3QYyFm9neGxx+zI1sxN2sH
StaYsRxxNVOEGYgSKgKCywDYBSaA9hlTVgveyy9R4QMoHnTrOSGMG+xHC0jKmpvTOr3wrxBLTpSi
pfNyXy6cXeFrjMPt+LrDplX3PmEICgESCpA95RLjcWoHzWxmZwGyClm8ZPTtwrrPu8WQAa31pBS7
+nI72YPy/jsoOWxtCBfpR6XUUsi94W+Am0EwNq8bt1+fwGsiPXbrBDjcmjHeQ1X9IL28JccLlSRo
mvDF740vRFk0M77GoiwPh8CrZ0gkaCqwWICOzjr82DoeEjiB6R5uFH3+jgb/inY8yEj/u8YZE87L
AUfehUzc3CsRUWpXq3XvhstlfUd6NpHEeNNodlT6Z36o3hx/4+n2AfG+79WhSiaLSG0/wkC8o0cd
IqFSMcrtBbQKJsgwdQEeBsahMB8cULzqLUqvhTQfMar9cFYRK2mk/CSmJGTM1HsE1KMpar0fFf3+
Hu97sNhG4P+XCDfVBwRN7ot17jyDzgH14gEHfcpvzmkyD/DEYliLjppAMATH9UydywlYFtyE+Quf
SsJfbPSllv6xRQ6ITjlDXK2D9yG2F3wkEayDjnAA3IBTKr+srBv89RT8eF50tcIETkx0jRdaMa7y
dl05D+bGHcdck00kyDbTgQejfflYoRegYJCMRyBhKMCw4BsMYPHSa9elqSlGiRYVi0KqD4vLlHE2
oa8rMntd/mbg0LnCmQzMiLARFwwRNyHP6a+spX5s1/wxSB4ISDE+UQ0yqgiYmxJdR9N2CTCtYKwp
VGXA9wxJHAkHPmnPHy2iSgQZPRctDrFvftzK18wMgz10DUzDZ48tdJlJOkp/cUsmC9wWRsbG8Fii
D+FGYQNBaZww+xe9QbcvIKrIQFCwwkksjfifl7tVK7zK/vSJhBH74nonSiqqASgiirCWFch/ro9j
zHHXpKsJhbt1ALuekOMrOfSRE0J0d4hjZzqQClo6aif7hk+JIPyLx0FOALuT/z/TF+jo+ZmzWGhi
u/F+FDHDXCqxsibNj9P76vPbRj79uqyCOVd5gMmE2w0M7WmogvUF+dPNE2mBKon42h+p3SfU5JuW
4HXkOjSVb0PCrLSDH0rpCbEBMhb8IshFHF7bz4z4pRsbc8jSYCQBMO/J6CpMLD8XyN4d9S6ev0yP
zuWJwAqyhTfYUiA77AS2BcmH9oU8Cx1ag0ZtPUKNE6sEEY4VH4ZGQ0OLrw3gkvFjWIGAwfzn0vyC
cPE0Copu7CIdrFGvM1FYfjiLyn1/xgaH8zOkfmWPUONyUFPFxZj8eb/ZxW1PVFjFKtsWuO/n0xbM
JaKk/Bp418wv0A9WtK+YQOPTDASMWz6QrBDr3qhhmx15p32KTmpmYLcCgyUuFhMbigDwTOLYZxcm
j/T+G7fXqRb1MMjj3c+HfpPc1lcSTlmO0JuqSabOBD8FJHp/fpifpPcHYBSRYD65m4TbHiEi9Xlu
W1qtH/SPfsjIhj5ED9+0q5dZC+4m2rdpKlM6HnOWMp0lt8ADOQMvCT04bQXneH+SDm1hEkuUwLHo
TeREaG7a3X2HHTKl25xK7wMa995cvE9yntXE/8HvhmHK9wPV7lkUVuxUaHhNMrKEiAMtg1PQEYmq
VWXjjESFENCO0IOzFdT5ffmwipVIS3ioTHFHNCNQC3TzFcJkAZAhbJdXlTH6HhArg2Cg5C8FzyAM
D3cfSCo3Vqnq3CLhUGMPcOKudrrHxuGCRjVFf0UC4m18/1hInedt/GV33LgNOB2Zv+E3yrcoMK9W
MRxnLLtq/B+EEBj28WVRLFDHAMn8Jpc0g0FL2ugoUgNJGDByoUIxypY8+Itq8JKYo4l/cxgNprSi
PFj0HQyiFeBBio7l34jqWEh9vl4V3VC6qAbLQBQjNzRrGucOeZa4YfPzJFUeNUPhBW60mPaggMNO
SLf1GUokcC3aTgmDcIcKjKfOYYC97eztUbzzH1zdI2Z/QHO81u+4zXBuGrMFe3AVBWny/KeCgZza
GKXILCMAYwKRCTpS8Y+U9BIHn8yDejFzH3oc7yH2SUxcmHPRMoElOOSZ3bft7IVT1L/Dy9NP9+WV
IXtcD8W9P8J3E+Mg88b2xZtJpP8OfzyF8a+AZNrsbgtkfUjMBPXTfDbTUp9AKi1Wo4PQbPG0i4ks
iVxdZB0qOdCPifScUjgJwnvD+bkvKCiYXk/xCUC2XkdDinkM7mFVrDFiE2kp0NIZkhNewsZQF4Ml
QMNC/jDUOc8lkQ2ByIq7v44/ULU/CU0NdcYHvykjRrMjJEKID4Ag5qy/f0Yvuk34JdAFaxT6Lyos
Mmcv6TcYbjVXWZ69x3GQNEQHELktlgNbKuJlnKci+rdNJB7+X7u/rUEniJqomMqAljv5CoYzAmOh
UUcoTofEsAmaCmJE5k3Z8jN/CPyeCXwtxE6Z39/DP3kj5/qOFQDX6dOWxNTXVcmXEnJgzgK4cxUk
wRswbzu/AvOSl7QeJj0LvC8arVRLMER3Yibx9bGK47Bkt4/VY4VwIxDkTyHHAnNiiylehyDwa4m7
WIyfITd46ORQYFLtf4FIPRLZpncTrSHSGWR47CDC6/EGv7OieGLLV/TxrsgB+nT20GenGQieC6Ng
q5rt9j5jv3bJd5575IYhdV29OaD2OfM04HX/HtdgdUQFhj2T+8YTg30iudnSCBeKFR3vFcHHKbPx
Duf7cO59x4isuVQxOmsJW+eWDT/05H07JRAyGI2fUU1VVB65dfb87jnS4Q586UxfTkWOOupseNcT
qqUrjBuGzdEABo6r0ERo7hs44xlI6OQ59hfNDKJ9PX29zSqEeI9F6oCa9I33MPwY6tOSJjmSnGzB
QJKkGUZTDrUudjXMwNlGqEC3Ofo/rCGRwslTfThR1pkt7DM5kKT9DTGDQHdFvSTMc9Bj25r5Bg62
GA/rn2lTGX1+gMy8BU1I2hSnWFRR5OPnCNOD6u1tjBIJpTESbP7GSYbk62fx2yMYl+F129VTSbOV
wn7h6hCZ3V7HdbgKSZvgAtrzEfloH//MfgHNwbdahA4AZciHD2ADNS1rjgw296xbJR7zX7OMuwNd
2IXQOPAWivyeKUUvzpg+4BDFNhckByWJthqz+PkPbSaF6UEDIXoGVUvYgVH2dz96r1Rj8O6C7nIj
chmCibwBD6DU4+7GuM0tk2x9PYk257l4B6pDEh6s57B/zB3JBG+BxV5q4pO52CmdLvOLjwbuwsTh
MSl2N4j4N4Z/TAQBOsVEtGSGznkAHQ8uGiSvyhpGz2LyC4rkzc2OvhABBpUhO22stga7RbB8qbKQ
C9IivcVt+KB6sbN9FdAd4TCoIBMuRMhQGV1hDGQFVQpDx9yVZjrzJAhyGJOAFOwg/+Fxe7UuPoGo
Tj8aeQyGJtCh4BhQ1yRN8tv3IWXJ0wbhIF/68m5UjWshhWqodE8Kkgmy0QBh7FFcWyNyWIv4RyP7
nYHfNH0oAGIWWu3r/Q+BofcFIYG0h3DhdnwdEXbhxXMH6+01xo+iZl4wpBMMow7zL9V+kZhL9shc
PX1WX8G9sJlXMbiW4HNzq9tSCoiIxum1fR/jq89eJHueEuIirjqi5d5j5MwxG+nfFf6xM+oSjkNT
CwnuXWloCjfnsEUC74mw395cZucET3yv8EKFE4csxVNWrFz69TL47KHV7pl30zA00PNabdzH0xd/
Ppo5kl3t50IWAmOId1x45/XjTh76x5YPnOIAdV36ERePZCDotL84zA5nw5DO+Br//sGDymSf7x48
Y6gvS32WcwNTLBIu5xeu8LLUQ/XQpaJ8/DpD6Lfrb7LNvBfrntIaryKuCrx8F3pN5Yu6w+0CAuTl
tPbxLIdlZ76th/X5kLxLHTEGA+iT4Ts8oZ8VxruD2SWVgyu5K/ztxL+qzJtGsHXA1+yCJB8TeTB+
etgNAlbX0W/eUIADg5McTTZ90AAv2Rw3qJ8M9unboif6ouw+W5CuAuXDz/zagEG6FzKmACtwlf+4
Odg4dDK8brgsYB4B0SNEnRE6uwT4yUnGcoCjDKSrLCJ4Yf09L1Wn8hBItkgF6yPWQRJ6UujpuZwy
XG3IPIpQP+9bUvVQdqmA44/+NDl0DlKDAhI6tEDrvBRo4Um4M71sWGuYnJTjmTyVj6Mj9nxAUwj1
kYzLq4+d1zThd2gKwB29zW39ZbGGLCAkV+A/tzWDYpO204H5DKLcP5DvuSSOeLIhqyVhDgl0RbGC
s7YcvoBZRvZrWVl8NZ+DL6VhJyDKbKa4Gm+fpuaqlrTprRooSP+GHiFnA7NiDiDvGTLmHjqvJQH1
A7wY3afdBs9xgvsPHLrm7xctBPuNguQ5GQhJ9YeR0g/RYzsnAy2EUYEjExwnqieMCyd9F29qBpBK
+HAHoRgFca/i2QIqLJC3y5ExFfDP01Zw7Pseh3NYorh18FQpbRDNxvVFYIOT6oEKSjriGGjhkQgy
d3ZIUreQL3pAZQmZX/YQN5inEFmYKsgU3KHMuQYwKCcc1mDx0ByRrfRWstUPRzyAy+zKoBUkXUxb
Sc9jCs0DhLBhgM2+j32wZ9SXEE6MO4TUW3jbvpAdAhwim3QQlsdf4QrvhBrTT1DrSFYNSDAuwz3M
jZpAguAzyYjDFoJfFMzciMa2mAmmsScMtoVtP4IWmANPAOObMNzHk0aeCSmjeBqJECIz4qWDh0oz
hygsOJMAbb9JL/2IDGOxeMrgrkN1gTvji9QIxbmxqsSktzOY1M6xapzXWCV5lS8HjIf2PfO8Olt9
WvXSfCcAIx7BJjhZXbbYc1HmIG0yr/N8+x4fBIn+a/WwOrr7Nwv00lGWxZpgWHAaiECEB8C9wyJL
lJWloSSKs5sdOC/MzHEVohJajPTRb+yF1hV32tlJn2wE7nqe/lh0d5xm4ZTCrsFymVEUH8ylG6x2
uHHi5kdE901IQVTsYdZt+PMJqfOJKBbsNl5c8ldMH9sbbg0qLhjNDuDKLHG3oAnrgaAM0JmPL8R9
EJgEjl3MP39nrPEJteTfX/9s9zZwE2ZwfR0wNs5IGohEIswawSCZa9JCXl0mk9L9IheTxk0qhVDa
lBQOgI9wXLAWoUdbvb/f8nnQhvM782DGr/TkbrViBhJiQMMqhIcVQKhkExCrYmF1avwSXB4WZ6/7
67mU9s0eRzSnv4K3AlEsOTtii6NvgUDAopx1VLLn7RmwoZ2DQrg5Z4ErRd2fuuoLp9Yx/+iIYlba
Bq82cLkfnyFGT5TT8If8AgoTtEweJOyRxgZ8G9fllwkrtjmLFwK7HRaqGMnqwJWcvLEc9beD5QPX
KEpDfJ5+OKS/GcZVPvpW8w5cL1hIfZOLOyytblKg+mmNN8ops7RwpcNcHyaQyO8GXO3NGdjNakaJ
yKp+FMjaXNvXzGVuB9lyGGM/GMu4ZTySGDAxMUb+y+n03YDW0zVS6KELIisDfhuVJvfBqXRU57d+
Rm+L0Z+d717pcM2wFzF8ylWO/QCNOk3zTKz+fKcdGMrzdRm2l4xY4T1DVYf16oqQCjHEEXLat6nC
becVMywA41Wm2uFJbt8FBV+JsvADzz7l8z2eVgqIzZWdawZzePq1BmMHAlJWdT3JKQXIS+ms+6mH
qH81tEG/CJKTiFyhwreZBILz9Q6dW/M7OhflKBr6TLVgqwp2PTZb+21L6dpDRXJGrs22OarzbvVy
RwEFwwG3XiChp8UcgRkpY573sU3++gKoI5fUvI9jgbppMBJo7PX4QpmNbmjPtD+baBundNoOR8lH
8EBU5QGq+8Ku57kYEJ5TTfpHjfHkA1FZZsFo/DvgnBA9Ioh+24srzgOQ3XFv/0PVgsf93wuEP1uP
5tBg/+j/QKFq52lQKhgXK99V/vkvY36I5CcV/k/0Flg84gS3uOwXB4pLHX83ieBbOBDAKPir4Kco
Y8HBSOlv6A98xhQ4rBaGxpJCiMInZFxiUrXfvZ4/tAROiwXDogQW65Fl855fgt7+sfmx/c/W6NCn
KevNORd96A74Do9MfXangQFgvKA9/yPqC3NpDCgVOjimVTqoCK/XrGyaYK4xjkwh3gFlaUB7cV7B
4BdWwVzknZUUNFuqiWlpPzkj0abhvYs7JXAykr1ySyCApQXMfBkK4WM51xcQYIKSoIRyjSknL75/
UiaV3VFUw/KdSavPZ9pyNTTEKoEuD3bXJU8X/sJ5dpUmPQEiu+/gFclkusJJwtwT2MaAamUyrl+y
rKm57SLYXxhEkCy1vSMRfM+3uT/g83fz6gjgiOAq5iU/6vlVE9ybbIj6GzLLe3FDC3ylYGtwJR3y
0TLmHZSJhG/M3kCNmT0ipOw1V/0zjq1iKd9j4JHJNZSZrrdxPRWGU2CPoju9UO+BUWF1XBHCjIIx
qr27TSitwBY5bmiECNV5uQJ/0blny+k7KiYMnDRHpIj1CJEjqtcYBe1JwIwN4UVwmcfK9GEBimLw
vKoEDgnDBxrqG6pBNWedgSmgfp2U2CTAHUANRzGOv+rdf1vMxZUfdeK/sRyOquSxYoLCNsIHxqCj
nGlRdcWjB7eZk+7lcb5jys2IOp/juf2jqiwQkH/TDHOe1s9iKC3MsOsdn5lDAvIJrH8SKGSeEysB
O+DcefO3qOn2vsugENsaL6RZaxxdwo115BTpuWeMgEg19ChmDUzPKyinyoiR/fit06lnQJOLrDdt
xPR92kLdvjtU8j/crMHAmCNeZ/l98WKjIQiGS44J1cX4XnDYjXq1QffIMZWBMxFlCQOMog82EKAX
+c3wcOdcEcjBlgM8cPFDKRJ99UhIJWuwRDI/VI7oAcZfm1kh81zMz4TWGj6tU6A2eE4vu/bQj7rl
LcF2rHlAlW5pjaGsI0WwsEWv1j3scxn8MvEVpYtgZUuY6eIAQN4JShk6LHr+ebngriC7GR4i42Ah
kZd9EpY7Yjon6rZmBAgICpR7kElchrSKsFiznzE00RnOvYS6ZSp5SajF6Syhl6fjmzP8Q3NdGKRG
QdTMZ0QWws1hT0JGmcsOSAuBcNSg2s/oIzOZokxVE5h7nEiEGjagkZCaUFy3RkF88HOm7gFvmjGj
iQr7u2Y8ZAPNiJqel0cS6tMW58oRXuey01+fYengisYhf90VixHSKBW3xIZACnGoaavv5huojG2g
gkw74jtoC6d0LMIYBEukGXIKuE4UhmAHE9qSA4nL1nV/SQUWJZsx9SYD25vbGwNK5HNAbEZ/Qss3
Lf2r/1rR/HO1zRiQQeXLWVjNunQYXqBYvzoDH0Qd7w34HJkYrQvSC/IUZQnOt4dmrk0larp8/EVL
znlb20TToEnmFP9yvZxn/PK0lwI0gUkB+5Hkt+2HeAiIGmkvutDrFNwJEgDgAM3QD43PhSpMiYXG
qEeaj4a24WkDxpI+jo0GA3qYYNz8uESzaT6TfD/4iQxf0ISScMlIuk/6bAIvN790VWYGVwjswERx
XNOllzjK7aAd/FOKURGCIn9slrv2hXII3r3v/Sk+gvJnj0H8+yDIhbo3XFPz3JnUzqF7V6AfFFt0
/1Q1JNUawFLwl2gr3Fd8Xwg93W/+JM+XETjamwdGgcjmoa1+lywZBeKkSSFOf2QXRwFtWqJ2gK6G
0JzuEZCF2/c5faSg5u/aqn7jAiO/WX6d0uyo2kwHYcumbNyax1ibzcVQcXAqrZqhmuR+wvpn3ahR
tPhFaVcsHrBqtXGO9uAd050WazR6dKGPNW5OKBEeMyAXeLtILgTcAZRs/T0gscKjxWOisfDfgtYq
jIKgsVR0f8zdTZWzUk7lVAdcxDSN/lS8+95CuPAKRvBj8qKE+udZCSAqHsZ9JcJdIADaA9shoIPA
lAyWzm9SLmFdPeHMEy1tFLh3TEVIVIEwA7gI/jumedlksMWSbRoLRxxM1sjYQY9D708+AYd1B9FL
m+eEhC6aUHJKW8dceCIzouJifEXng8KkjEvi+B7vL6RUMkKN2K8DfCsrmQC/Gl45FIylQu2lG7fF
IL6TcPez3wzJ2/ENbfdOo6hEstKKYSHjbckoY0p75tIhZAY1olxv+aFH4x8VMcUcMlt1/Ep/tBJz
0GZr9DeisgeQ+y3zPQsV/axqdIFKZTXvAehOZYgUDIZoMWgH/1ioZ8kc/ozr3cjJJyRo8uuOICW8
DNhMBEAx9uoQu8lj/oGoM+D1NpM3Geq6mYOr4U8mmQDeNRfGSotIfDOpFzycW+iQR4RbaOLfOWTm
dRN1RwWcLIcD2k/KqN1rK9C9ao8NGLghWDPqEz6uwP6Jc4G+C77NR2JvsEMYZUCIGhn8mWwkNMPI
deENDu4Gfx64iam/NAXsQ0MofH3gULIABz5nVW+Fpzvd8V8xY7zg5GkTPcPiO4GCfcH6i3/wUGcP
k+lLTYAcRhmLcV5//CQqBarQQ4CJDIhk6kygFyYC/CIDbuYDDFf+zowkKcqZuR4Q3F+JjmMjLjMU
F9+4O53j4WqwoZwZ0W5os9Z9O0DEJDx2MU46BnYii7eBt8VtSRtC1VGT7SXH9Cau7Ny9O1RLPGB9
eAnmzxpXC1p8DEmG6ISGIfc9NIglUxMl0ffYBAS44qOyvEfEkQU1mpUmyP8yR3HZXOfdx8oc1JGU
XepMN/v0uN8T9BU42Tev73OmcuTxnjAi5upb86NdN+Wmz4r8u6PUP2EdTyQvrsmoNX5OaZEfif6+
DGCDBoXT8z7uMM2iizPY1GkXIpMIB0F/Ay6rLUlFDWTAeWo9oi+Jj5q9uRp1t5zqYUVGmRSir7JI
L8VWEaItQWlvexD11vRwxiW+xIN5L+xtR9uKjjEqPKbvBM6BCYGWDDwZEzB4ptDnsnUX9FAOPsCP
8DFnm7fzu3MWhDdliShuyajndZSOmFH+MdtV/oXDkA1aoFrZDKw6VTYM8i3Vr9Zk564yN1+RIR+8
fAyEwLDuDnza5TnUDwVp2uWRVOII0zDrSoTz+dTfgHBvG/H2N5Wdb1UUpMVSe0yHmy9S8ts8t18O
rWlyQbKiTkceMlQEgsBTVrbgCq0pSGD97/qOZA19JFUEazBXHu4rIuoUH4qYraYM0TUXti+HBngo
7sXrgcvrL1bSAkdol+35gqRHV//HRkD0pTv8vIdr/Nnj1rl8rfPlKFVsfV8Ht5DZGXukv+xB+3uG
UGXs5/G9rFefFH4OUb2YD69ahLB9lxwd4i8+SRPIJwRX2/dMZsbTszFISp62fPod8qO2xXPJkTdS
MEiwPV9BlMoXYvENHN2rggJr2WLXkotTLMHX8O1CZHPxga5tahJirUXQLjXUdfHybyH0qKgHE2x4
0A/DiJzFAGJfrNkYWMwudg2nbrQm0deU12/8WM6huoFQnHZuSctZ+9eoxba2YaHcoxFWx7pZes36
BW7yCJvFwP0kuv9ONRbuO1aCmyPiRrTVCMdLfrg1uPqqXL8YOiwJ3nxRAvJNMp91FDK9dO5Bt0Zs
gzZ6+XXOwoQExWhj3o+jJcUannpcKknG9uu7b+9s/Xgk3w2AOBqvBzMmoQJ64NyB744PlDiVAyoU
Rvm3WblCDswYvV0gLNIsuL/eC+rSFqaHacOpWbQmZikYemAg0bPYdtOLP5p+97eTcPmwiAZk2TBs
9tQIL1SMby42eaW7M+4FOIYJQuL577rMbLg4eOg99pCDvRHpDe+EfsevBeCxzROyWJmAhIT+OYMZ
A6Q+mFmxRJVuvXcDYzM64dF5QOxKp0I6tMVTsRtmvSi6++jWtTkLx2wDhDOZL6UKAlHMfpJzKFk9
Z4jjyMfo4penQcL5+M1OhzgOLg7d2X96iCbhuqOrp5a6Bh2R9Nz+Icia0wtoUQ7n1X1JdwORPXiZ
o4CuBwcktMHuy1fC0ldOXxPe966kk8kmLzZfvuTkxwEHeAbKEIGaTJt/RhzK0ZN0uSvE8ieTmeAG
pN7y4eoTA9fFe8cQKXoY6TvNljoH5SNkrOsoEXTYQN68oNr30eVhfHb6Bcr8h46sXF8XKM7Afgeo
MIv46Q+DfIVHHVT1SAtogqB7Z+FlrcY6RgK35WAeIjHj7hv63H7liZMXRc9jB4+igeG30fBQXTcJ
EYIkbnVb3FeWGRNM7nNlqYafQ2v99sXx7lAk3tbv9GtdyRuWcGIFCtOiwRZ5RTg8QdH7d0UVoZpi
fXreXHeP9TO8O9zMN0LysoCyPhWkiZZSGTJycWy5myG3YnKBeaSDOickZXTZ+vWpioSiXJ9LUWZ3
EV7E80+gLgA9Kbzk6c8km5qS3gHGKrYM1ygt8LLTFgj63NpX7LfLfzPrjW7HgprxIlI8Q4wKFoCe
pf8NwINfBJn35l2K8S1c9dLQottB+mMOgs44gQ9BcQCZslxxJHBiYZW9GPof9wySjwMwpHGquPA7
feyrFdLIOUbX7iC6xW8U8wSw4S/I+JxvRJTNqlp9PTF9V0EgN1LE/PLnDNOH3URf1EaMDhgD8B6Z
COyHDoZ3HnUhXnGbek+Jw7vSyWu7I67Mlnen3LXJYN/ZqMfwNOMCMbNjMb1Gmns9UbT391CDQmmp
ibAwKNRpubmIGYG/IAIjcqcFQ47mUK0e68HhMlW2GtRZ1ext8MTT56yJO6PH+9/AOcPNx2WPM5Xx
wieBpFTGPewjSjivTKjChzFH/4fpBqxjfHmp/aTowSqoE5nvjbHDvIoKSoZuc1thvUvnsoe8MTrU
HNUqpcG6pcaGU3GCTzs1P3EDhYhS9AKfIA913OMrvKQwwYFPke2EFxhKCS3gSMHzxiTQz2bu72r/
QPaP8dgJVvUZp7gnrtAwWBa0e3L0DYoZLAlCA35zDJ9zgF++xtXDnP4I4zak0Mw+nY/NVA0SlNCC
qoyOv6A4V09dFmZ/qfgo6eD5vYmdyWaQb1YE9PQJvOQPgs012G9gHiLsvnxPyIaIsbb7S6gcTH29
k0yi99eqptxzjJDhZE7oS0gyOiM0VMLzoh8zj3MhtyFYyFEYVk+8BeTNNblPBxyE8CPjysnCa2FS
ot5GYyUcYhu3OEe/E46ywcPrEf9C+nOoOldbcrQg2+K24/ZnBdl45su8kmZ4h7JZ2qrzdOXF9+z8
M8zA7IFutdnBKxTu3JAfmNNdYxg2+JWfwPzqGAi2XDb4rz0pKT7z615bvDY6xFz+j8Fhg503zj8A
ttn6luKJ51cJDJzvotoDSKeyU9vgQcdrUuNbiX025Q5HTo6smB/suvt3P0ATKFY36ztHF0WffubB
K1PyGnfcFWDR6TPlb+dkcO/xNVZO8MLwCvrZwPocZN/FAKIyG+RU7iSRDDPnj9Zi9qXbNaUFjsfQ
VUqjDFq74xFzUHUAf/XyttLGHONNPAhzCIo9A4ZP45TJ2S2hOI6wLMAHYuqVu89JgYIW5qdn2h3E
0rTo0S7j6qSCa9P5PiYDOlNhY57vrvFwAWYHxbpCSPIJCQ9fP5Izufa9bW69aDX9fqyHTzzd86Se
XSI6vP1nEg+n3QfMuAwHwDsXU8F57CF4gYxz0OpZA4AoTJrObhW/93CxCBgrTA1zb32nphrtYbnU
7feq2rVxZ/UxsFfTZ1CsqBjdt1uHUP/5qQ9AgT1H3fTcbM2xeupo+nUkYJ0rHQZLejLkWhsAlIRp
KpvbuZ+amC/RIlaMQ8D2muE8DF+NsOP3hCKVmoB0J2ewUizNx/4rLN3SPY6INWiOclKHX7fD7ff8
h2R/xQ8Kz92BmwkPBcT3jxE0YpPmJAeXBWniUR7CQl4Ap2BQAXGvEuxOaGR8wWd9Me9bweqEqVLH
fNXw1DDhY0DF1o1VmBCMyetYLscs2BbUuoQ5K0YHA12kx/IrDNSLwmD2nqFi589gOJ8+DlX09HRv
4P2WcvANwHSXbV/MKpQt2Vx1jJH5BuQGx5t9se7+IJAfeMnbh9V4ufcjPyJjvlPOcyLuoQuuIQst
lUVn6afvSjvQT6sRLBx3tKxseTnyobz5MkDu6or1BU5sIPzffbcfLR974H4ftopDIyusXAgl40Lk
uGX2MSe0m5SBSRUwXPokhF6PHU6QT9w/IVNKqFYAV7ZDTKyzNX++7z9sag1/CPGzvxyufyEkOVZs
F0l/9QmhU3fI4GCH/GjJEEeBBGZjtuIxy65+osDh2RQuzXwZv7lUUG4Ntih+8vgxGDdxeapgoFbx
9VSfWJV8rCjbNOFXhJKKE7zDaknyLluojlz0Lh6IK+ZAIzfbdqm+ZesxjFgrZOmt6mMTdqt6xyai
RCzcR9r4r4V6kKBeMVfjwlsAzPbjl0WYYr5j8xuQipBa8E3uWHvjlQiuo+zPjnyqzQ9QUsJ/jzaK
kK/GLNq1amKOtmEXMy0zmfn6YHWwZ9CTYEyFcOQyyU8diaYEM/EYUvgOw2XPhUj4mL13sEwwkPbV
v5cnny5on3gZfKhbAOnpsRolVQg//BUo69tfj5/cwF3vEqikVWOEhimAeh0LwYBHYlmKQoRGubmM
BeGDQKsDQ7CfbfCDskjv/nmDQ/saHU0R6tMJptJnutvb+gEjjTeR1IcBE0mmooxBFx9pAtAAMjfs
xle0Jix/4A9m1rngGvETALdAgLhRO9KKAWmAjmg9yuN6xW+ysBC39xMK5guD6CzVeC9UIWUE84Wf
rxGHl7ri3cMZ8XihF+hQfx1ZT3oJuv3lXs38NuI6f+5woSy5wBW7GIzTtBzCPB7/rlMoVflgxvd6
2j9Si+L+UpzZC6pqXhw8g1uI5WHEUxhwxw+3w5McMS79JFL8oOVsXXCDkFM7Y/6wu1FCMIiQUhbA
xwFb4DvxwDA3jglbzFnaz7XutJQcO8KRQsCU+17RcMO8rYsVEoLP7p+2eJReNr1UptaA40NTSANN
Ceyindnd/rg+/zgwRtFviWLtZvAuW0/A0xLVgkr1+L+9EiQREN8eKVx/QJjqX6ObEuIauunPBICR
3xELnv+BRKEwiyP+rDA0aIHPR8AjvhaWbXGkfDsfQYfApUAE+LxDwJT1J5ng/kYTjUvN6A0TEzP2
PaUm77rbFHznP93HFzPEceuY7T8Bu/0BkZbVd+RbVAHkevv0xExpPExwsem26pH+UIX8TV90A+hF
6zgeHYlXKWBctmPtiKcb6VoNTSQEPppwBoPpaDj+YDQzIgzwMc4xVoQuiToGT+6/N0FLgMkbTOBA
x+DpMw0A8ealYI/RTuSfiXCnRO6NbS9BI9Ax0VmhTMTdpZyYT3hxmHxyoZFx929eg6ikgjZCSdNN
oAwOd0/mJ4Sb71+sclJhsD1iXRN5QYmGCfKxXxlIRBlPwI8kCEpOqEuwulT1cY9AWdBcLAe4N5nL
HjVSSS4TpkaDNdPcwRElAHgnw1v81vaygx6aBbCDKHhZo0N74RuMLOQ+QVatQGPC5xt2ELxMqPkM
GXuQF3AEHGO7XKvWG8o+Dw+qaNTx+9tS5pHwfMp/JBh1dwYMYfYGg4vHRdP+FtMeXM2gvG0HV1pq
xSUT+scxKx43r2BE9aBMhLvddYKgmEJ/K9UES/JSQPiA/TA3PuO/DVgrCaSQhuBMaKhYUEwOOwWO
jbarNvQ9Ou3D+3Reyl4/rV3wCLafC63C7Bmwt1ZQeDw8vNEbPuNsih4dd6Y6ho27qZxfTB3o91ZX
84WGgYP3J64A9SAflMmDEhK7ei6L9kT+SwHFOcelhSnD60BgCyUR2NcCOaf/4nD9ciV7csoB/Zkx
EY6VZZvUyWiuRjSYJy3pLbnX3wmJs8KkTfdVkJomHrnaBtEfwDpb7QBhbgHTiEFTqmO0CvMN5c+F
zI1+OrL15TB8pdeAht6UI+wEYMBR+XMqXBbccs4bPwZYEgBLI0tKEbyHTJxFBdv3gNJm9Gt2vqz2
UM9uYZW+QXJ+brFu96hNgBG576Fmy6veBsECJHfO9604B75J//Rypb+3R568p/vFfETtxHDVZBV1
i4fdJmJo5darN9dQFfB2OAE+IbMNaQMvnSzg9BINNmB64PIkbVUUMI9IWXArQKTMcVjq4UgX8S/S
YTF343WqY86p0aFdAo64XUqp/wnFtzo8VwOPAoH3e9/JEdYXNFc6nXfn3H3q7Y7duutSjhvYnr5I
jJX/kAjr6yo+L7JtvaM+EK9HJ2yhWg9mVA/h9agvoKb1LUQ8KbT2Lh1uKWlHf/IfBN5kiBcU2r/9
jyq4iRlLw6yk/DLf6d2TDsp2xAZj4/0zTpsPGdPB9sb4lmAjTKl/KSzXtbqoTpX/CM4WH0z9j6Tz
WlIdyaLoFxEhPLymvPdC6IXAlPAeJODre+XtmJ6Z291VGCmVec4+20Tb4ApeMs52/gH/1Cevu4dv
vo+wq2k1lNERrCZShE72x5MRORcZrYA/IijlPmSi6cvgx1HSTyd515Z77Kxj3fMzVJCIepVjvRcc
CmUNrTZ/UyGwyD7oEZk96SotKskMIYfTlokxtS0t3ryZ99P7F1rIrpikDFnLU7FLTjAAW++KVQ7a
15M5rn46Jyx+wBXZ3zSx3EV76H/niGdw3p3OP7AGx1VDZgkfYUMUDHTCgvVxW9MJI1x4rT/hU6am
58/1uwTfDM/glycs21o4zqtvMl0/6+3sHMKyBVTlRJxudn+cGROytY/JAGum+oiHq/sBctNuGR7F
MUJrRBNoJlBjbNPBDOwbbcOpOuPoMcinbt9ja7ZRzHMZHxHxxk12g94/LkbuaIUQMyV2zr7lkGgU
iZ3sI5wA/sB9aX5bgAoKKqAGtnqKcAhTKEfVXrgFY0l7lOiPWddUwBJ7YTc+JRcH5f9qMeM5RUoB
mTDmTv9gFZiM+7CB4yL8Nvyjw994A0ftXP/CvnDfzoCsqdYY4sCHOYWCtOW+aky+9ShB7jI7r/rR
cdZPX3N+db8aw0eMx+7VGaZvp0Pcb1Nx/Acnry2g2MeH9DUbc4/8Np+iWoMoIZ8Jji3E7W1AXzOC
4tNHIlEjtg2Py0eqcMUJRnaRw9rn5OxSBozd3t/IQShNsmSNpctq5z3jY47AbFw+61JBgV8chWGu
CDH0CXEL4DyBJmDzNgNTUC9h32p92Vx3PJYmhZfcHKlc7Z/1s/YgK4q5CKhSt+nVGsWYIYA17Gyo
0Abxt9bPfaQD/e2f/SOJzUSfWziTQ+47+RxS5Fre8wueYBwDcow5BkDcL5/1uLwuD9E+XKzP2Qdz
jG2ENSvK532BLDrtrvfFrYSMFjLTkDkXjQ/cmKOStsFPo0t857+3HOULcVCIanvOw248HiRUTFv3
HkwNKUBllq5N5nuHHB57EXwdHjWLCRbM7IdPodKJ8GZPhiHMEYbukKz/UIGC0D2XvwhrEONCLvDP
n5Bs9AoIsIDbRs4CwYVtyOH6QgMjI1n1/8MKGMJhcYSbsfTVxRlf0iIPDtRTCyuSHJYReAGcyZt9
M7hz/md1zk9h608i7rP5C7eknHF9ERjin3FNT+YVeg5XVmvsO/Z5gCL6ECXw1jn6MhkdmWcIioIr
+YXa9G68fK44a/DBfKEHnxPOu03XaLsvQ6Y7gBvCk8eN7u3egCE6nFtyAZDH6bJZLR/eLTqsPzbQ
FaTusWbBV7B2AsbuwIcJ8AnZi3/hj2hFYJRFcpwRXpX0I6rC9wqn4P4cInd98G729W9/F58Zie2U
nxDeYTxyRFk0vuYUkSLIBkp+duD6VQKak7F5duBlHNLr3zh4uRIug8YjC51byZHwdr5YBtTnLwfB
F6X0vqBmhVd4ynbZEApzn634mg7jW/G0e2zN4BYaJFN4kzqujD6uWtWi2tcdYxB3OO868ZN6YlKR
/gHgkS3gK1xnQFv+o2S36KFw4nFfYNTP8Nh5+vvqrE8zmPgctLi4g0MyvUTZhuX4JG12Uj0Qn5Ga
M53x0blTkGbn1YCYR+rh/LOGYwgrg7gdwQTaW4DzfRNU370KwJCNvFV5pNCM01lNYIUCwoT7TME+
YYIF7SeUHyhQArrTbcLXdh6rDzXNcUaXzIsFV23CHGjKtK/HiGXojNY3+ez8faKpBzH0M8ej3Nt9
RTv/xb8ELYLanfP8Qkthk+5kbJHdDTsahmfJZb3IYYEOYgTtYNqtCSzaT8H41zgdoX5nEszPjS7W
kBWO3B2DqB15nQo2m9TzBw5JeKXI935zTiamYjQSsmFb75NzTpd9zVu8hU5Rf7bLgCE5bqlPV9Os
WffnUP/2K/fqDjcN3Pvgya6xNXJ6DxDr/kb+T/SbH+sTsAQjeO746vKnJJj1x8jTsld0nV1X2ONG
dJLbGef5OJ2uf5BwgMHDToLWZ/YI2S6cg2GgVUcs8EupCyjhcsofbwxet632iLJglh087m4zn3z4
5P2ML1zsbBga1sN8M6nh3wG+I5C62ZKoB5di1gvO8dhgwbzKjsXJczPfgrnPPr7ZQ/ndqdjOeYMe
cTaFOghDAoM22l6ezIyWWslHNZjWh9lUP/ytuSk7aQuxwB1vzvClouX+4afCY8fX4gSmLiJqb1Bs
8agZYs/znD2LL5PnPgFPkONoAjgjEtIvgCKXNKxXY1xfqWQAKy/YWvq0eTtAs4NHvcIcoE8oGCd9
iwcp9Jadg/9wuJ+/ik99Z2i7tY8e/DCPk9mCLA3qjp8Cc4liGzHtrhZsZh2cQ45ZJ37VrT0gefIc
ksnuY2KxiimR2Vkvf5whnQ19Jm1Xd54+AE9HCesHUs7tDxi1O2cR8hcUzcVyXy/+wEWwZnqZi/S7
ZiAwP+FN+iiUGaQJ+tQfBCnJiWHrYfaAhBD2ciIHtoAImLjfA4rSMbKpYdqLHx4dfVNeMNMcZOSW
YokUD4EseJYKIrP62YTPUFLkyNO97Jks8PQaX/++PkS5hyzGCE9Eoo5un/sBZABrCikvlzpnskxq
FVe1XTV/PY+xaH7LAbp5WpqsEzJRWt8AnJfj8LNecCL91mNwLgUzJWjI2DRD3ljBuYWtv6vOLkNp
o+99mSHioLb2BzQBPPC/EHY6WppB/oh+2gBsHkJResa5Hn5lDptn/Z4QiYVzUAb/hT307eOaNXSP
8KRRGpt9MPT73y0Eb0Y1eIhAQxgh+yPGvV+XMNn1JeuUXwT+A306e/rAsf6Q5uaXtZhipwec3DBK
QkIHljoxFbntuu/k4l1nHbTQiDwixVeWW3eQDz3ADLxDumAtc2W5wNAP8OEjAVpwK+8cgGGi+FlC
HsgHyS2+h7T+u/hWHSS1iWrgnJ2pXGDgBDtaas7Jth5i79IHT+uvt8v+XJkdOIGlsd2bkuqbXAkU
GKDHvoePuIsK43c0h/OFdIoJemzzhBPEd6eJxunEHLhX8FFG/9Yhwt6OOo9psPuyn8U9QTnnKDQE
P/tEEOc2RZXp9Bi3kCeDgfM+eIQnm7FrNJyPnGt8j/H2x9qZehNtLPUHqi8Y5R+sdxkvxQNzVLfL
ofdZIymYbdf0q/NeycA+wyB1Oodvxs6AewHyCFKqVGjV8b+6HgvqG53ZqZpgKjZ2Vz/07Qw5ZwjD
y0tGAbrqz3txS0V18C7IT+sOTmX3lKBZJCIIySNsTkJUAR4ucMETmhOm1j7U7YTEAh9JL7UhO2Px
KRrzVF1ydlNmmMEPl2gSU9l0G2/gMtqqpMdbP2VeFbIjfABiP4wJz9o1wxeeG/50aXbrHqHoSjl2
JK5XDNY/UJtvgtkV+xcdwpoYLdR4TauN2dPqPWftmQzIHmb62GcTgvfGughOPSPjcThFBYaxENSz
h3nWjt6TMXXj4acW3ItewNjaYSx5zCDphLsaSeO0+gAQPJFKUHqsIR3U++xub9dvTyZxYPzEDyIW
s98lLsYgz8kTC00lxjBB7aMdfFuTiif/U45g8WJIAwNAMmnlbiC1D3eVVvYQDUx1g9W/24047sj1
GBhU7lum1lRtYLz0tTwuBN/T4GOJAkllFC6sS0imJMSAZ0VyRAFOTZGbfmLqZUsp9gloKVsBjsdr
3hTMaGRPkwNl25bmeEwK6QMsHVICwSReX2ss4iuX+6QJj+4p3Pr2NDilRxedOSOAT/bKXuUeEzx8
zE/WtUAUfIp6OU0vLz3AnREZIpZk1u+vW0yLBRyV5wyrQsiHHKgwOFEWxvfimbewRW/p07z/jSkM
rwl6u1cGqo3Ge9734NiQO8A3Y3JcdVaEA5lb/5URxbGhKvNgztSceitKGlAoOCwvyp5tAlO/57Sz
g3+IntUzkNNz1JoBtNbgtGn9T9YrmvDCZG4Btkl560AFMCcpoXIwPBqfqiSitX/X9OnM/h/FAU8h
llu6Z7aE1APnBfD66ORpbHwMi8IuHgrga9fknkN2Z79bcM7vVIQJUBuQhCfD8ph01tcleA5TlXDy
BRRq2KKiXUqgN3/t82Z2mUGJ4uJLlQbIHa6UL6gr41l3fTeVOU6Em4/dT5oZEoQ7UoDGxbAk3v4p
+r2Ywh0IpebgSjISKC8YL8c1R2tHkw0/T/s42pYjd4IEtudT6i0qci0z7geWSiUICJM7Ci22Jvfi
MZSZP5wzjx20pOUkYc6OM0jGZMzupwi3EBNcsDx6AFp0ivd8h3HTa4XHikTK2hXECNDE7LOGPRoB
CWeHOcD3tz5iTyA1oS2PLRe+IpU2keTdj9fVPiFYDXMEqJL8AeSKYS4ylqSbjQPY4bg5MbyA9oTT
WjietcUtY2VLpd8hw9FWxvIyuWW3l95IoLL0h0+MlTikZVBw2X2Z0rqoXyoqXSWyhsECLABLDL39
6M9B+XZKH778hIAO2OPGl4esFdZEB+Af9P1mzogYjvClIVQF9uHppfVt7b2qyd/uqLCuoIFfPQl7
SacVvBfRxOHqqZblKcN96oz7BqUXNTwzEbi/tHpdFOHaB0gNRPIjUlVZDZCGY83YUWv6M4R2nDwa
GZAJVsBf9WwHaSdK04dQ5/qsXc/0Vgu+XgASbBAg9EF77qAjgoXE02ZBolNVqzHJ4oxT0vAC8NAl
G4YVMCnVeVKd4ED+D8lWYMnqSZhYMKYX1TpYKhm1/NpL1Btqv5YhQb05YTGNEEa7/+NTXxaAPpux
ncIT1/GbtR0n/YoYndzKRV5eIH2ySHaw3TGj1RIsQfdXMmSePt70/ZfGIrV9ZF4+LTidlIh5k1kN
CErcxraGjhqfC7cs4kWAe6hXDCr3U7qtinViP+LaEqbNPYMjOxzZlKau7zeZ4ZfUr3T0dHZ1sV9t
NjgqLFaDWSfSYNfSgpGYt8MICzx5j1iRuYKOywlZ38RvAyVdRTlO7zhVkm2KrZC1aa2YSpueGjtG
zeLjMHqic9WseE/2BqajKSA1EdkHFTkaWWhIQy06Y+SiXMXN2UWfiyUcLdRboIqA3pAxZUHppMWH
v5jY2y8jKfn9GBcEcZymubzwLgwlCOteuQfGVA87Df0IDwKWqgnYZReuRun2U638eF+dwEEJa/pj
5gpq1dND45rbGdFZIO46F7lkyHEUCJl9fnVMqhwyD8yb6JtQteAngCVL09Na/F+1afnyfB7GYlGN
RZ8TgOExI/cRjuXqDqOci/5vEMl505lQRzJo+6AnQORBx8GMR6UEIK5o5FSIHB0+p8AwFq6lCLkr
9J5yIo9Y/MtHOxbUGgLUdV9gLB1vvjf9/fG2lJLvJ0YwjATGIFnYvKh7ABKQMsa++AWql1d4xWv7
h+vh/ep8odipp4O534d9nFL9D1JzCK9AbJTLfe3RCoV63GS8+wIAkK1aZ+TdBtpoF04gnLAE4LnQ
YlysD+K1hbXz+x9zw5SxxelmvOkd1BjbC8wZE9L5aBFIlF1o9Ao80/d0oj7dBSnmjXUHeEFIiFbq
Dun982Kk4D5BCIYUGXfaJAaId6mHmxqXg/nabnrd/EcfD3OWC0B3iNnRlbS8BybxjT0dRMxe75RY
nf6subB8vlN1cCx7TFwWXxTLLzBKUH16kitlsU7Tw1ffqtsO7R3+NvUTXd8/6YN094aJo8hWh5QF
MmyFctXiycON6S/hYAsWPj3zmJhWrReMs83voSMAeGijimmQ2pQ8DwwFtR7Kp58WDr2Mkya7H929
/mX1CPzR+j8N+I7zagv8jgeTwkwU9wgMdnfhdpEg0bnpn4V6W3X0dutMohENF/qkx9DEvMbObFyN
ToyY4i0uF+pZ5bvPIX+wNqZIYjCk+9uKc/4TNgegItVo36P53Fl7YXdXh4ngrYEg8UXb6tmozaj7
QqzBMFkTIYgk5LWbjmGxffZ/7gjhqOBC4zOqdhGiQ5Bu6Zg470TD4AMsW8drHdmvOt0Zk0iBqmnt
tEdjJETD070ydrZtG+mVSGxbOUQ7nOL6d3rZWDloaG+SF3pvEsR+/OiF6DSUsnnvoE00skj4axr8
WLYjvrqZLLQBF2zAyNKAkx0etGy8Arqa4evzpp5tjD/7poi/nZEwFHUT80woFpcKLZo6YUCwj5Cl
gMqP9QMu6sxI0R1XLYtGDDFhYlLHym7Rihw9xW769gHeHTZ44/kBDfKRi/ACCtY67BaknZBzeQwy
A7WIog7Uytf6oiAZFpGHNcSCki3Zdf2j5Wt+x6INpjUwrnH2FAYAkYGbVPaycZ4hhZ1t7sdGeHex
d2bzZndt5HbKJsa56vrlxAwxQMV3FK6U6K8aymz2Ylg8/IGVxG29KRp1KzjH+Y8rwm2NV1Jky618
hFmfC/TETAIB3u+mtXgxkdUhLzZXHSMyddjVL3xP9eNCxKd+kjwBuXT+uPuvVdIjK060C2usm8kY
bInbgHSXO+/KK3wKF7ZtyispGNV8xB+0fJWVbie/rzZVp/oVC14Rrb2RmAlh2zATqM9YCKzj1VFN
+Jgu91WJTICZ2R++B38i2+s2N1dL+gnNffas+LsMEHqVgT0eFN7lhEoAc/9k+hSRfNeDwY/wL5Oj
nqAl7c1tXBFX3KGjSo3HO36sRETPg/hLXjMwGDhu7t96qJtmtneSZI8fHQskmYAAaN8D6xSzmnjv
cCXPfyNc7IA8oZlUWP3kXRdHff1C8mB69QfLzqzJdihNCfeRZlvXvnnGMgAf8a3xgCs01LpX+0Lw
K5+PtbP3P6KDE6fxkV8yoU4fcAOzBjJq/Lpb2AKf+toIPhAOvXiRrRC6uiF/3yGZTUBQwt8X8wy8
MZ5LjL3xosGihxYdGT+u+DQ1cOV2E3sI8stxd3risfhlcPVKvl0Ha4GJeetpl4wBd2/K8pPz8Sl3
NoI+ySHJaJhNfiHYnXZhV4GhgXXdERMWjIwRf+gZ7BL08+T9GNyFBktLdzVeZScWmEY/AYPaYLX9
bNgmB822O2ojGN1FA6noW6PzI2kn+n3A4IQCCjzRuF1bIYyFM56R9WFeXHP20D3KsNaGdfwVO1ED
xlhWziwGb0huhZndzaPOQpga0HUQvrCeFt7RGx2NCKoxb9iHPMp1ViOcpBJ4mW7b6JOITHfOTrJq
kfixIenXsYpH3V1n8r7XlRyl5wX9Z/VdciVBjNHW8VCPlqABE03RV4tCfkECANmcnlrFOuShevq7
lMeNjIp2QLwSGHeWDf4GL2MP9HfBfx6vqaI6kzGjPkAI8P8bMyPCrp43occIppCetMNm1dds4zND
Uw7NWc1uRwo8HsHk72/hrXcrk62S4zy/m4zn871YVfB7ZMMo/dfGOOAQJImNw+SPD/zzgL8oQ6DF
VK+Oj23Cv7oG+46lMjSutKmypULojlD16nB3eW98GLKulYHj8jY7djYdNSq79R2LKFSSLLHThgKI
px5LNOWujiXFicgtfkBp9aHbpQBa4d/4GeJO2sdR6opGs4kGkjuBkfWoo3876filNxvkSBM02L9G
nfY0aqkTHLT9soM7k3r/oCljVD6mm8O9CvIYquzgLuBbsgNNtOTj2kBZP6264we5ugsquAFoBd3I
kNEZ//czyjDcU3CJqtuI6sYbnrGMVGrKZvqU85JyGmS+ONOF8l1eKinQCLpZk1y8d7ADYmgtN1bM
stxFPmZopcumW5abOyPgzU3TSn/rrsCXg21Ya245Fj4u+ZisftUCVz82fDZ9DBuxpMb8Z7MhTyp2
v4kbQ4y7iDpGmLLZtJJbc1HrDQ62Kpr1J9e8sZBmddUNHZrJSNgtFLBKAGic/d56VXEk4Rjzct9M
rQY4mfQMbtsjXN36DEDVM0NP9w3Q+NJ2SJDH9B4nrE7gz581aFTbNQbYPf259fba7Y9WZgSZvPBP
VLfVN3ibUxfZFb1rgavhHWMtFqIfNt4CjWcJv2vK7mNUL09b3FTZ+YG+CkyGylZlaFxQq1sA3jWp
Ih++FIPReueTW4EQCrYQDPSBtpV5ygT9wh05U6/nMR/pLZz68ief7W3pWDXlF73hgalaCvYmGz68
HT/iXx7Livy2s5Ee/uoFpEfcSNF38piisZcmOfRY+GKI5ucMj3i9GLsKXx888Tgkk5NPH+VMrOUt
yG+ORRuCbRduNjtuB8hQtGGkqMk32864U2wzOHUIfTlEW60Olw48pcVNSxVLGhhT5Ucp9zBt8hyb
FmycuZ0xbiTijO0QmD23DhOPuH791Vzi4lSSZ8Cm1ZhgkynL4oSZhxrHFsO2Z5qmsRW7g6dwLSvA
z4eONKYKi/QgJZcHyK1WN/FFfvyLwwfALlywFS4xY9avSGSE7qS9GS/aG4vYSlWHdBpcSeZd9ZJ8
7fRm1u/ZQo8xslH5obhvx5aDQd5NqD3B9ULTJ9CNLGaOxb9uLYYzTOrrV55OtU7GdZq4Z9xoFHF/
mIpIe8LRnaC3F0syxtSdHo/IhV0o+lvUvPjtX6s21eJ4A/zk0lXWJ8zVJ59kgcpQtuJbjXXP1ebC
V7wdx7NZD9Asivoc9v8U7jK/DGGHBnUT83RuXGwupS1mj+JKZwlLV5X85beh81kudzh1I5nEjoZx
3PVmXS76PHCWsMkUJrAYtkBM3cT1iUtmSXkeCiqWA+iBeJh5EzvP4abDL9rzrTpaCL2r6t5DnzsN
V+e+YbbScoUcR9d1bzZKPU8xApXLdPqLac9VHSYFXf5bzIamN62GlYlV0RIjM5Wnzez0DPmV7zcB
qIAvOUs57R+11BrcdCb6wAbELZZzx4lroj3Tm4qUD3lGAGM05/FQXMhU+FGngSdOIvmtKIdO7ppP
MREqJMIcGbkZdQNP/+g6vmueHkyETm4TpIMpZjK4jAk+SUpi5dZInZ4IyH0ktOc30ZZNwdfzvFm0
x8eO87X2xqbu1HVcfLoUq1Meg1QdWfnyvhBL5HZHrSfygFw+NWWcIR/ZdpOnNx5gDNVfeC8Yi5dO
3JPGZWaOr71MJ2cV/+p50C+C+aivzrs6SUQOK9j/ilpVRHCMgvwdXRJWclpvDZYKyoYTUVWzTnXi
SxzueAc9QFMCh6afnYStc2Jspv/WDHMmP47hNdZTu+ZiOc4Ne6q51/FnnZh757BF7HR4AuoCGWY8
m9+Ww7uq/zDGwPkgCL42HxRkhBwNbMrj/vzt8ggBSmkMIYEa9PzHNc3PIffPyG9JIB8mjNB/6gdn
MiK1uNp3diGEpcqMeIqK23chTBv6XNJqva3Zaqgvr/x8zwhoIlTnFNcMv+qLSQLsKa8ZemC8xW+j
zd6ymYDFyJMA09SjxtasuE/0KH+7r+o8n9o9C9BdnkZIsfbR/BbIV1zmykR8WFKt2EweagMX6f8t
46L385w9brlMweoF1/ggUosl3+SNeRybZ7ZPFLkHfUrO6ZEzAaRshyoacyaMlnpowIdXtf83mtV4
muGkJzdteYRIQaJOFlaPT66smDCzdR7MK/oJ+ZTg8So+jV9zc7lV7FWXKu/xuA1/XMqpisxKCwDI
4Hvy2CDZBNEnrf6n8xSgmU3hv21AuJgFH+suEeiciObdJR+K2+P+zH1f9TzuGw2JWM7fnly9IG0X
MWNOIL/4lMCieBupuuPw8ZyLznrYR0syfTssCLrgSEc9irRCKvvtCyd7RIKLs8RQEfHcy7e+bi2/
kISMkG9DhDipfP90q8E1rq0eCLyYINA34i2iETYbOc3E4oodxTmndYtrz41j6D2L2YPrIfkNai0v
0k5vWoLLUtzoSUilrtSuV0vj2xKBQ5QuXERinTduzQVjRPaVnFtJROIhuyLb/1c9bDjk8DkKOMO6
UG05eebcc+WR1vGV+oRr/xhx7qHY1eVn5VBiZeV9qnUCNo8hL83PrHhk4+M7qDkgFdJLIaGSiCnP
BfU10Da9CfDG86DmHLoPJ5Wb1ETeUbDLDy9Xs2fLkwNHZLbjp1PQiuK0TGiKFrdWrfJahPBCRyVF
LJSbxx35BCPPFirNbHKxriuAHhT0b9z2MEcoSaYzL/ijW8+bTvrckNpmOsdYuBlGz3OpNFvxpnDU
el01lVZ3KWMdWK0D+3q1/30imK7Nzbhhb3TTexN4i8QS6bzP5kJtL75cHfy0vmv8kF+Ete433e4q
iQZCJ9HP4fjI2WQHRDuLGwjBSLCYvmnQcRZiP2BPhQ/G2YaLuhMcGxWyEWcOxxzPBgDxBdIBI5g8
tajrZKgLh9K4YwPdv8dgjzWmuOCUrVSW3eCwwwJobOsOhsl+xghUl6B3fw5Cdl/xO138QXg876Im
cpkkxvDkb7gdLEI2oebNhWzdDe9wd59WLbMYCCkXLoQA0AkZ0Br3epYVE4TD+uJnx8DjReH63wIj
KfEkyA/EQXaBU5Ix+KJLHfO5Dib8Qg5X2TCL5eeioZek5PA8vPCGYhY9tS0jJXl6HumgxL7H33Th
36Gr+xrPHRGCHlSDYvTQGVdgBcHZdCDzS7+vZ17zEN7VVlVHQrw4rog4pmxh6RH3KuqaZ1lVxmKD
53DqqKTYw2b5VcsvLXsk90vdW7fR2sQi5uX+DRPggV+imx9V6FCKo0MyEbmSsbOrPNw6Z515qp8a
nxHzUE+PEIubI2/2BNOngnqr8xmGqOIQjMqex8koT2qGbhxKOCGIj972gfP1qRM4J4q3nU4hhqeG
ehOcDUHPYL8lFRv6dxlwoKuWdrcsdqrA+67ZRH4qm9mW8univMyU3Z/aeo2PM6wRnhVaBrmTFU2X
UrAAKe5u8PQXJx6c7awAYnTHhLlRD8vStL5UuE7YnF18tB3b3E1AbaTHdu5vPHZAACA6Zgx7nKD/
EHPqCzZ2ri8THKlfwWRXg2yLManE6OnmgXhLgO2xKF8PC9/pflj0BSYOGzCjIj4rgpT7okvS9FP/
v+/0XVBkxmXMcMoTQS4C1ZapXbF7Ys6SXWfuRjEBrGjuDdvoqLZhAE5BiLnwGj+sykD1Q/nbx+WY
FgXQnAkTBn30Qg3X+YU9OQMFYHbT/RGOBiEbquJJLeg55FU4NsYGWq36Sx/aq0Rl5bClSH91avqn
u9uq6Vk7r6no85zzWEdkS9m77PoOtp5f+0ERykBZONR7eQDTzfMoffGxnXKLDgcbausep8XreqCB
gF616Bui1J6yCvAd8mZE7QEdi/VD/520vUdu7zwahDMWiucF7O4WvQVVx5YLJ2dDRH6rnAjWRlL9
+IAUw22I0egq7frUaxw8oL/5Q13OdSw/A5P9Bm8k/jzWk4lNHaJDUzdn9O9d03sU9wzGb8wOF5jT
atZq56k9HMK+4bn4phy4enqmarxSSEIjrp90VfVCP9AlHY8qLQs+8Wg1TIJFoavM4xtCGRYUAVg6
F3CChe1Ne6yLgZyrMIW5CiPcA8AYle/uvAfOaFj74ZtIoyZNyAkRwxNoLzBxAzg86K/VAlgQ+Bli
QDuF5XTVccdTB7H7HvIPaUUJtan6WmUw2yliipj0U9EQ4l1JU3PVS60CLRnkPzv8edUhavUxq6Is
xqRwCyDw0gcHoXXsCR/7o7J86uAgD2//0/0KSIAlrPscL0WfsoCE8YKPRqQCAy+WlmSa++HRCrOD
QdPqay4sPRb1qeRHmUjy6pOdWt6XTExWkhUTkraRMPjvwcb44EUg1e5fUV0aPhL8Z0B/K+ZOMNC1
0bWKAiEyI5RyG7z14SdVJkT89Vn+Q8/IVoq/GgHeg7xJoRkmdBmPHEZl8poMNY3esLaYYCE2psqT
ORet6mLRJMoeFdPVfeGZBTABp5ER7YbWh9ZWPTEw2eCvjzgQcWyrdqEvEWLNLXw6kBPhtFQye2Z1
Jy4MxVMObAkuTr6FQeTHSI2fs1qR/W/9Xm01epZ/PXOaXmKne9EgU32tdlXf1PSiB3QYnyBXKQou
qovihvuKl1EBH15G7kJNRn4oA+jcsVbcuBQ4VJGtSlmRTmQJlL5nUwhNcOdPBGTVg1Udu9CiJVex
RC6m7+xJVXLbmLmdjdzBERODF4FsQT438eYqN/9cn52+bNiXIHg9xTJYrIOAB0HQbzI42wnZQugW
D1nhY7TWe4qVkgPwZWDdPqi4WmzqbUgf2eTDO45IVU01xIfouO7mkmvxUJQ+cpCbHeIcvsKKCFI4
d4d75JTl1aLGm8omfncWzkNN5V1frBznOVCdJs5/RYtPx/JX9YSFoOU+oQKSZVxNLJdwX5DYGF8i
6AwZvo5MtriXZ1SQNZDErcA/q45g6LrRYHm1oZoOVhzX/TkDtgMt7Sm30n6u4ktPy2bi3bvwsHc0
OU0Wa+zKtAVDaa5wO0t52zTuaJuYnWfDS1hOruqzcb7WzYbeNOhpUEHoek+cqilN6N6ecabrFLIS
SIqJo59qm64cNaC621Bm/sUxd6n0q6nxCkNf7rApgQ7/Kl6kN3Duz+gzyz0BAKgRWvX6lb/LV34c
gtTiHb7Q8mhtBK2n99T025KFxO73YNvbjVUHW2BIRhRJF2x2sEymf6Uikfk3tPpafFkXFNT8g+mG
WSyoAXQjYqhfyXI+NxmO6ySkTfjsuIpT8rzdDaBYzJ7lFrz3YD0R84BmlI30rgmdBp43YRKsq4cg
WD44lPE55y4maUO/DBB3yPG2Zf6rWhLf8LqObkbRVGd0wVvpy4Vr8XgyuQehKXAYFqd/HoxvoaU7
ArMWQc2sxfUZoIdheGTimlVG9ypIaal8diVfIoZbIMMYCPBhkLWCrTc/XYWAv2YIr0+rerV8GIaC
4//suv/uoCw7mXezijbfuGDia1eVhF2BNfWpKLopRXxnbqWjlXOPlsG7J5YnHgpJHfu604iBOYGZ
cCXA0qw0XfZ1ajbOqXKGkEN/0P8edKs+/J3UPXWpgMH44EqqPZ6XM9Am+gz2FugRbETsUrIFo+9j
4uXM8RBOVU3utWUjk1wg2rjYeB+s08Tc2e8L1AB4BOrOjDmMcu7zO1PZ7uNN/8bF0musn1AngJR1
cwfVGZ4fgTdY61x52ifW7dwcpJ45/2pfTb9DhwJPkOi966JksDasizpl4S7v0sfH1M0n32hQet7P
8RQpjNNa482pPnb0/G44nhoNYJTi18gAXSzumuwBtzuqVyYKyTRhmuuhzvMOdRcMgediLltDgRlI
Vz+jNFX5GIZHHDzaPOEB9gC2qCkQAgT5APYX/ehDUfN7SrVdK5QV3LUcqx92pmB+WQY6H51WDTBE
XZTMuDWa0rcxCz7/0ABy5B8i2DeUtpSUHAWQYiVtwq1GQwOcXAoOf8Y++KpDBtCErXIojhiWardG
cB6yiCAVcZ7i6SGpG/vZhnx19GSWbCfc2zqOvxIvpB3BXhnXMtYYkDMMJ5+5IOMDSDAGys085LVu
NnT2XwnsOLWmXl+euX71XCpnjTmBc2mAwavJ0YL1g6eFkC64FH6oBAg4QmeH4k1XiCDwTgtJWkJi
B8YDp2HPMbrY+o1G/p70NvyaKKYDF8gulc8Uk07XHckCofPQi/MXe/PN0MZpw98XAOKncqK3oPJv
f3PVQadJER2Yo7M9ADJdDd/2G0Y0UpIVz+Y/aOGXoH7ZatjZ0DhwZN24FVxYhJ5/EyzFOIPiXyTL
gyG5JXJDnuJexvd7Zez98GKhgTF2SDoJM/CDvtAYW+9jLAGZgR6MY3VXB+g+xRs0mrnk7R3gVUD1
wzz3Q7Yc8ViCsew7qHYR9w0J71heoH0wkveopyrFANYfl/HDf7TyRTxIA2Orn7ZUK4zP1B0yjGtR
InbByvin7fHqMh1Fo+06a8HYCeYvwhFnh4JbYT4onUr5h13hgVEBZS0xt5p3R+Lx4TeuZ5BeDm4g
KqKiITE9SGFjRHD7u4APs+Uf/P8IO68ex5mkS/+VwVyvsKInF/vtBZNOpLyXbgSpVKK8oyiaX79P
1iyw/dZXqEZjGvN2GdFkRkacOOeERFBWAmTxfQtQZ+x2OCNTa+GhObyLHcjD6EbkdT6ZwZcBUQIt
HyPKifuaD3KmIEMaUUQNHq09DaGwBpl8syM8Nk9BgeF215fFpFs3/PU+ur2FeXPjbt1BSmoAION+
RhZbjCSOLKECuThRLoAREICm6XQOmW9VkRPmIgJokZjwbjJax775UYvw0P5wGXc15ER026sR8EXq
t/3ndCFUF2RcIg5TXepaLI9DcUcxyRfeg/XaT8cLNmQpwSIcq+IuJNAVBM7VXHdDHMreUqKT9qF5
jTmrgAPZ5FC1Tisq/uMreNf+2mTIPL5o/TpWe7OPYvHRp66kdlzf+t1C5uAxq+zkkQqMJta0gcj7
I2vPHP7RrXqYIfRPhdu3OlQreEkSW1SXiffrOx9wb/h+9znApgBFsctDBpTj2IOwEXabb5eo3Z6l
cIzcGSFEixfybbyAlEfEe95VAACwG0RbKABz74LZITmjIMshXeEJiImxjkYyiCbz2/TtdVbxUk4R
nHeY+s3qPI7Rb5HfCjJgYz6HMMDvMf1HJJscjIwmD8Hvcbum0gW8BQgjRNbUQ9TvhFtcn4Cs17nh
a4LmR+yB+CQDzvIB7S7YUFowX/IrOZ8jQbFzIEY2VbHWg27RA3LcAexPdlQpnAnYVFLb5gcfzDzB
rWS7tel+6R1sF0coRlkgCab84tzBtJMlNJl0td3dXU/Ur47KF/YEEcgd0GYhoMKs4Sq4fGpCdpLm
T0BkKvdB5V70IAAnWGp3kM8kvOoczpd7TF2gUhtcNzsJ0FTwxyxnnaMY71L7cPAksgCXXZEcUhuR
ms1KPtdxiIkwLaYET7h4ymKaaOMn0U1yeHDUoLgfRBandUSbiMCnPwhLu+vJB/UYJMYT7tWAZ+PG
X1jDAtx8EpNzEQin3HWPxIDNGxuia2EVIDjMR4fe6AbWPMhnLPk1C2QNsnh0WUC+mrCBB9QHvEPD
7WDDxdBG34HyiMBB1GOTDrW/tLjeUNbXSO9TLBVC4qYH9btAtyMpetsGP461GmMm5wr7AIDo7S3h
oZIVDJhvBkGMjufyREpCb9CV3re35fgULZdkDp1lGvV6jwFRVZ9i1R5AgLh1xorb4ytX8pdGI3ZW
jHdEkzdFyN2jE8ySBBaC+eM+zCA/tSrfqGePA4PwoMk1i7USWMynDf9TNTzYH5wa5oDlfkHVz6+k
pQx9AaIUTVxYex+vYKp/5fGrZZLAphuQGScDThVeGZaOkn8H04G/qB6ZeCxVEYztCPFUCFIt5P6I
yT7UBsjBEG7evWAMeYDkDrbEVuWmHJf2sL3bMMwdHTmNzi4nMabK5HEOlwb3BkgNJbrNGCr/8USS
fqPEPoSNk7Tx2PM5dxIWRR2djmOgPcRQeG5aQC/X92B1n0lg+fyWxbbWBbWDBAokWrjw8BkZM6kg
o9oBBrp0scIdhmk4yck5OTBUC+/1kJtLgh0+cddORvQa0NYD7TsMgYAuTaB6EqG0SZNpW6ksoE69
KKL2nNOgxuQoY3A9BCEGpz6GG609zimmOssOyeDNpy4JoVTSnu57MlGFVrG+9DMM80FBqcvszMPv
0Lus3AV46VBGfiixbbLoCS0WmZZWiA7BkNw5PAJ3taOLXJzdpUOv+MKIXXfZhKS7VVpbtDN09jRm
xLPfZcMgo2CjiiTYAelMMBPYu2VHxHgOcpMRBcT2zanN0S12tMvOg3ISHQj1VOhWa3staInSNiMa
EiyAdiHw0qsqDvI6Jf9WNijFM2ZcxEDatZI3k7/SfsGeWOM+d6ce6LwJhitDD8IKTEkRg3GL77V4
QJPkjcAHWq/49bHYnQUlCa7CioQvzvNt2nRp1e+Ay+N6mVO03lE1UG6FD9wDxESZjDh0eyDc26Qe
YUiEgDDAroM2eJNUMgaJcGNaDvxgV9lJhLGkosKnbF30qJ2+2v4EbIUrEgOSoT3DOyyqqzsF1yij
oeOfM0DcdLE++qKYDQQ5YdcnL358yB7lYk2fxKdJhYWEj7TQl90OKMqUS3w0WOIO+FL14mh0DXee
waq8eyQu4igxOGiyUCXJQCmkBl/dhGNc64xi9KpMEKVGOuNd8i1Pm98l4q8mk4S1t2jduNTB3qfb
mkqpVDQqSSt4ftGATPhY8hjjyQs4eAdCRAVlEAkBpygtwF8kEfoYTo8QL0CvdjlWnMGOAEbcPANW
nAizk2K0PvVpO+OUCPsPahG5oMqTvHjFlj2wvN6Fo7ROV9HVecLeaVGND9jxcrKwfmhqPEZymeGb
u6QOlydNl/9kXLUgyyygdEgY6/IxWdfTo7sGJJAgX77htOn6AIMjKUkJSRDuIMXslP+g/1y4zIC4
E2Ibx1YcpWzQUFayYBhONPfMsAN+swRbrQOFePVFmcghtNi7nr2GW3wZ9l7bhhugWHQpCiBw22sN
+TnYCvQdJeHVryxuAdCDS2Ln7aPJ5YNokZGsbEaTZntS11xTzKnLC9CHAxSkS5wDeLBnvyuOQ/IP
G9gcBT79fXZeROVKex7BgserQcSu+OwqC0tYg6oGbecueoqYhjEjPlgkbNiGxIDeHXrBFNy84jSg
EDV1fMBZ5xFQrGjTMgCLlznN9emGbZlZyjqIMpDH5ftFwFSwBWiQCUWBvLUQu+eE1jrkLpnwPnkv
FJec5ezDp9AT8M5qg7d0dqWH+YjiRw+EBsSDue1Cho8p3mPaKPOx8we3wOnphP2LwLmfEQGwpQk7
cNYlUDlfLh94eDbcZb33KLqpEnYO/+EBDvYOjHxAeSnJsHC80WUCZCMTvUhEfP6Y8ote/R5SMOEc
Avz0xi14mvJAAgJyxowyhNgzaHZJsPj2ufUhtZyq2OyJfnfkBy/4Y0UXKfclYI6VYIZbW2FUE4w8
QWMGdchXbqZnfOZRlOwhx8uTHTFQHBbm1Y3Ne0Q+Q+NZIkMDrxh0PGBXfYovhryu8SXWZmQBzImM
ECvVwb6/vMOkcq8vjuLzQhVLcgXibxWaflJx1AvKAyqDkrGhsjOzxfSaXYe8ESBQFixUlNhoP57u
FDwZUv/dt8nZR75v94BO4vcwGu0i5monHZ1P+AIvelhrUYYCrXqBEVAtSVrVkyPZU0lGETQmkYzf
mPZcAvQlNntKqn0H+8kLeSU4inkUrCnCA9Oz5Rkh248IjT0xykeUfAQChdab11jsRueYLlpkwTqD
vkHfFv4M229gMrWScvddMZQK03nPoC7BuPuwmU6P7S+CXadTtpcohEmBpo1kemIqNADEacOhjJ2J
VJh+JdbnWGberwn/YcHWxndqd+7YQ2wZIY24x4S0mUt9fhISVI9eYZdqiSii0inAcN/bsrGuIQI3
IKf9dNYGHwAQeA7pMgEZUCV7AzLe5GSLOaiz2KpD3NJ7MHkdwKYMhl3qw4hmJfYa7mZesjrmstva
aFMyDZjAkUBae9RgziRV7iV1N7J2p7LnrUmA/dkKEK+CBrQ7OjMr6CIFrTOof9HF+QbnGbf5cGFJ
yjkWFrU35D3Nw3dirPvLA4bU+JAwMYSKtpoyN6MNeRkrIAkqYM7VR3zA614NJHYPdtUzrizfFh8F
CHpsdSCKag64mE2x0mTgW7+aNnJWxPFCx48IqCE3Cpj4w4qBIigwNGMoO43U9rURPD2llYA0443S
IZkjRF7RZZEClnA5r4uHW2XBEnsl+qkCU1arTIDkTw2+ATsdSXO8kta79BuYBQdmN74I15UFlg8U
RGkZ3IMewIjyhG/NvqslA1gmeMxoBDkh2LYIBh0NliRkWQIJM3yp3p+AckwX9sEvdkyclTW22NLV
kAgIHZcpabLozZF/7blDkdC5eqcAIhleDzvQUy7uoDJ42Xy6nTKY7tErZXfkLKfZgI75KCpL+jsr
WMgnDx37yaNxyPQ3AhvFDt4LKeFAHsEQ1J5egXpgbnBaWnTZqt3F5SJ4zbpfLa1kg/CuGck3SdK7
qfymcD7IxZCzY7YFuImoJZAva7N6iI3RBhp5YaNR+XkWQBICQV7rtSCFbfBHrcXyOCa4HbDdADXH
qaETbA6oP1hmjvtUvY4Fn5n/m59ZDDRi9tzn5bGtTgB7NEkgpAW6VNQYI8Bzv+yzvKmAaw6aSNqY
IgJpUT01ohwETGXDBpgJ9vFX9La7O+/ZheQHtYg/RFZ/60QJM0J5H8ESvOXrMT+9KbM0s1jB619C
nFksoa2ny/NHZDElR7dwT1ouO72ApcS+mku5N1VFDU4/zNaOuzEFmgZJDn9Fny2kTbIPFCxXKfGf
Q4MfOrd52Mj+Bx5AhaTrEawSDfGv5QYGURZZDwproi3PGawLOzjjNjHQR4uaGBEWbkP+f2WBvquG
CsP4JRZ62JydOIFlsxKAsBGmomrBQcwJsh7A32G4TGmjLOfP9svrsOmlgJ6azTNc1EoIgZAw4zbV
kiJ7Up07NEKa0iTskqVhI5hLN9tksNvt3ji00NlAxfaa+tB23pPRCJhAelLM0bebYLrmXcDwHmmu
sp1CNOkQAy0/gQfKaokKXKn3MZkSiSajrt3plCWdQQRk7AHk8FrkrRMShn5xHNYo8WcnrNtnFM85
1SVlxEzyT+j9jOwohq89gtZIwoz5iRMiaFC/WsMfqnQhZdz7MWI6zxxN+2297FkJfWXviNpTEq1r
1d0veB28d1xEeR60VXgi0wEcXCxca4ZvsjBOchFjMwPb/avWSCP5IzbEXvzZW6tDi450wz/jkx2o
scwSqGVZR/gots8OpSfAZposYfR+VXcYQ4w4yLCEpVeMmeWQcbUv/3ALT0PpMYYFpYF3Ko4TeaDR
7Z10rZB8B8cqQJnt9gijM2AybKKx/+57/7lany9ir3r8SnkQ0tbjkWNYweay6QmuhMQuXxReD8RB
NxxvHfyFGCPtea/DdHAzwgj+JX1EYAHMzI8XgPPDnNMHv2h5MMlMzoB0S14IIElSGkq64HnS3Ax2
W9o+dHkRaMzZjtCAOQMYM6OSz7bukhrCPui9x2BGnTkTS1adN8d1s//e+7Q2tQHRAaOY+a3gAKJb
KZ9Z48h58Hyz6ymaHcpclNHBYYjIuTPXQ3sJMKHRX7pk06wrK2p48E3Gom/Ql4wvEUNEqUTwHPEb
qssWOh68Xj4cS4T2AitGFa26BZigRb0DqwBrPGDY15yO5WAwtTs0jx52AFmgXqhdluID3yOoN81k
dY0fWu+xSrbpIUjPHYcRvCnB4wCLjlyZPGKiepBcGCpLr4+pjqqIT3QPIp34H3ALG2bNphIVpXsC
7c32r+SXkCBfQQKAvlEO3nLp0VU+UYXMBhEUBqDvJUAIVgnzqTpMaJnAxmYyjLhdosxlOhCUEBab
OETLknb7WOrPn15lerIdJOF4ILxBHskkQqSot11qIiJGFsHwTkjWOurafgXm9FhQOJNhXce8gPVc
twS/A8fXe3hx+ri7G+3nVbyZ3YPxokX3PskhXOHElaMUR51HJqeNZZOWCleGL7J65g9podPOdE4h
wgakbei/EXAjNfXBDHMGhIXP3EOZCr2Av4Hzz5MaDQGpHVmgJY1GLpv7y1OI6iks7tvd2x07A+I2
Cd2n42HUwVRfN93c8btz82xI23valKH0Rj+JYB2DMnDxfQqjLLpTbcIkpcRMngFgigy4U6juWDA9
2xXD7zCfZ0iJu/pcTeih4O6EevAwe0Q5dRokMipWw/TVM61OaZ7UUZgD+h7gdSNLEph6DQNaxPY2
k4qrDRAClONXDx/SmrldRp8yageBi6zyiuIUU4mOOcMmUW0AdujJmwQUx7yv1ZTjgWm0uPCI812e
qhtn+wVbwOeE44eTne7ZN4j0PITQKCQHnfb71roKpMzvtw/Pj5LMaY0G252mMwgq2Q0gfO1Ll/Oe
LpOEQmx6U/LEULBXB9XA+J+AxFOIiZ1kACb3S1gYYLGzw1R+VBD/xYpJyhK85CORPFBL02amhM6N
kIJYUoogz9W8/CucsYE5lEwjvCLtDdOoGGp/DOwZO9HxH6sARLSCHvZpHpGyiV1uu9BK3BQUQ40m
e5wSUPMGNWQnKrKrTM1lNZLsZRQaMVr9JnEU+b4ZItQkdw5B4pk0LZnH6ubgUdBxQwsKz3REfdNo
b7cjhjNcaF/veHFQWPacnV6VsHMBUusviAafIj5iZBzYuDfqAT4CkBZ+XbESKUcZKZ+4jEAXus0L
Ukdvn0h+6d1tMEEMsuuJjiRswv2SgpVnZXq0BkCMGX/8Ea1XGoC3Gagwq2oQUlt2Vm5b4C7XyWDx
0aUqvPCiurPZE0TehzJGL+JKaTmH6d3LPRO+St3ad3NN4IGDZ2HbuuzddnHrFUGzEZjPSIktsv4C
pQm8cshycFiZjU1f5yIxwpZJgdyEMl6KbtqnHVqM9QAKN9Q8GpBnvqsFh/u87ko/e+ndzx53Z815
2L9bbl/r+LOaA5MxGgwCAKfnyoAjKpWI0kxk+TKhwq68eu1A+mY+OuEQ8q9LH91Ve20fYTRFOc3T
DUVKvbwFkcSqWVQrCjEJN5jDpsJ6Y4Io43XFv//1P//P//4o/1f6ecMdp0pv139dc6yvDtdX9l//
VvV//+v+n39ubf/r36ZhapqqmLamWYpt62bT4Osf6+HhmvLdyv94nLLGVX2r1aQpcV9x9F7MNwiV
LoNsBOMMGP/zxH/3Ja6A/FZ/cJihbMPe+Per0Jp/uQrzn1eRGg0rtXKuQu0QdiC/0dDH2Q6fqYac
Ijdopgh2UTKZoU30CiyRYQ85PiSnzioo4/tO/bBwVXuHMELN7u/Xplo/XZtlm7qhNB3H+vr6H09o
ZeS54xy4tiRYPheKe/ZuTKP7LF1HhC9JX0DqIfebB1tGZsnTv3z+j2/oj8+3//lsXq+GuTLufP5p
L1Jppn3r7rdoC5lSmp68N8JkmJQcMJlIO3A+8T5+xu9SnJmSLGetyW0HGev3i9L+dlHOPy9Ksa5p
pdtKBSozD8bvRPYdyFoTcoUMqV9rGB4gh6xo7zuxiAn1SPqC369B/XHR/P8H87Wo/ngxlXp8vSvj
6xo0Mjr8duBBImYN/TssUYXGnRf9/pGavK3vu8XQTdXRNaVpNA3tn7edFteyLsusnEiy3Lul+nU7
G5ZtDTNwIH187RnZ+PAMJu4yImu921kICdjtO2QkZIm4L0+gTgZggtHg9yszrZ+W6Z+XJt/YH0/j
db8Uxur+LCcFbW59wDzY0Zn5P4GNL73COWkyfu3KAbZvSf4D3DwYbgyt3L28YPg5vIWw2EglyfSX
G8mvaVIwM6KTwvHpScKWNBKxycvpvsjix3CnQnI+UJT4d3eRjvOPkuC6OLVfiH3gzS7Q5IxgFeVe
l5KHpFEDngU6niaoXdsrPTBXfYNkKIuyi6fdehT+tIEg9TT3ncY8n+ri2c5ICymkThG+DdY5aFiR
ulMtTz1FGjJTse9bNupajfZHHRR52274q/CQEU376HAzfZEy8zQNLBJOBwOc3AwMDsls3Gh0qJJt
jjZg0X4+tTH1QTzqzGWp/sS8o/YYPVmdWvqOuXYgJja1j8c1aE8PIBMfLkQCQTosT21zh5fMXjDX
L9hkYtMA76Hrx/RvzDEGdPckNfLBXN5Kek6QYtPzqmwGm/vPA5Mrj31+DG04PcN3q+kfQH9LhklK
EwJFFyTn2PlkmM7jSbCXsKFJiNYFA8iASkp6aodoNT3iH568e/lyDKWi35/Nck+Lr+7i5WcqpF63
2Hs5oNeVaaImBFx8X8bpFnu5bsa7cSKTIaN4AG5vB685Vj06EYLp0XGphSThdLf89rAPBkZXzp6m
VlCEBz+NG0JSxNBi888nfDDt9X2ri5J0fUbiDQ5y7B/BjQfM7m0VtqeWGDZhjcV9FFQzhS8xjM74
M9TRiTB1V07qwctK7+UfNdJnPE0qwfS5Z5QHaBG8WRXMMCpPzuWyuPZMEoAXk3ogFLtWBzJG4RVy
ciorjjN2QbsFAhIKa6HrVBN2eC4m5AuQ5aqAWZOQ5TXLy2AVkYQdGDeliXRrxaXvhOsX7ZOspQCv
X31mIEXP5XvC6KG3FqzwYVtRu7oFvv9de+83Kte4Ql7/ygeY/TUl85vnrGCB9u/URNjtnXDJufea
HjyRw9aiHOzv6fWNn8DvB1HhnuE/Wgb7o/ZLFLzUcywmJ7yXVJpiX024jANeMyCzvqnCyQ0p79Pu
E5+oZgCk072ZPtq4K+126vmt7IXSuuUP5gWY3CCOk09kNuwPPzmhBDztrH+6tEsFDYnsijwCOpki
3oH8oAdgS9K73crsoknnUCetx0GaMThlwBbNINtKS0rlI2d/vD0JHdKphmROdU4goMzBFuXQnTP0
k4m9U4lCgbJRX9vgvnoIA3dCxyICAXTHLRdeBn0HLIdoo95p0rkGQ1z5Fy180TDkhnmK8v0VwYoZ
eqRShBnohmQhpEgfZSzfri05BIswbIEi9lrDj8zD1MevNJodpAaMy9X5QZM7Dz/f7ke/hMnv0/BY
dCfo0OjAZd7CduGUL3gHQjb+yHy3ye8RWVPVvxwW31Ir56Q8z8/yVXJGSg241EsDX6wQPbdBwa5j
KLE5oCUtcuyVmWvbL700YtbmkC9QqRZyXA5hDmLim3L/MKSQnzL/GEf11gWLYfguRGI689imIfjo
wwurGn62zpjwsDaeuJnIL04duwWwuM/jx72LFBty9E6DiN2wW/THEaWf+9fxq63vTvRjbMxduLAC
Y3ewHC3O7LneGOGSoF7iFSmFSgqmY4PA+EO8KDCV+DwJS4CddYywkLydbrdbsnf3U4QS9khhi6zx
KlhLguClnRWj9BwcL6TodwLL2m+X7gd70rupn0ZYKV4T5ChO8cwK2BgsY5r/EtuHvbL1ujNSbuCK
wOdjFg1GJV5Du7fnvTd8G2vXoBaPNiRYmzPpzZEkTaLsj8PLl+XExVt9OGBmeEmw4Vbzo8PgutW8
gG6Ici1nUOsaMiItdgy6vdo/YT9Xrtm2PNao9vMW9KEj4/6ceF+7DMyinzYsubYV0zTcHPkmxGn5
k1X7OGQkOU7F/Pulfx6etnu8rKEiYuu+vg71gBax4kM+gsuEvpVxUdB5BJ42oI/4LeP+ztAVjlQO
1bUh3ixyuAh3yL6t4d5j+/iNsPIUPikWHj5dtwiI75LkIp3hM9sIUjywOMSj4k7Yc3OUVP1HAtor
rXy0hdHX+vTG0C2tfAeCUVuy2X9f8+ZPaaGhO5bWVG1d0xW5Jf5IQm55fn6vGnU5AXQ5NmCfNEsv
u/m6dDQokFe4lRmcGCLPpCMQgUid0nxjWOGlfQSDdXsuegxnmcFsRlvEcDVWdEuFgaAnJRLM0WtA
r3zFOzxlHaf2L1td363ALbrd9/AF74nSN1Y6iJeCswk5YwKvAKq895d7lPn2f8sBDU0xTdWwFbv5
LQe0D7fsdTPKktxKNjORSRB4b59yewN2KuMNo2aIxFKDsIfV4wHM0+2ka8I+jzlL43CotxSm4tEp
ka4bZ7dd7xhxOVcEotbqjdptbV08VomQ3S2KfHpXxyESLpDHYERz8/cb0mxZXf12R99Sx0pXX+e7
XpWTPH56c+VD030iuU464tPxsuvl+zkGcy0O4pKONycD82UPNIwNS2eXBsZWaQAbYC936Rq6OLKW
30LXYtmVIA51wPaHUmVTvGIjdGltqSI7CPuW0JVaXcNXHWRWwhCPN45rKlqMlImNNWKwAYizRt+l
8iE5OQCTDFP4dEiputdZjeR1UVuuDUdJYLHEfpuMr9LRQzaljhkiFNku02TH4f2MLEKs9Nug7xKR
Zc4aAF04aDxnBVN7hunL679AFpBA8B4+DA4ax9UbHRXeIrzhJ5LHaHcGTgJUYVZuMoI/12oyRItY
gmVq0G3sFouTig5PD4pe12d2Hwb3XzIxNMpr5qdCr/Bo50rSJZQUNwFFoy6QAmfo5Q1Pmag2onkE
GTijel9ktum843x08i4N8NUgV8jEe6bo4XOjeL3OqXuEuTAv/8NUZ7T8yg1Ig+fz6RcUtErWFYNw
6+DFS6sSFZ8VffG2Pf7xBt8B+AN3DyBYa51z4J7G6AzDYT3bY3XTtwTH5cyGwefzMO672YKoqQjJ
zUaVR+dXUi/iBWosDlRxXkIP8ks0ht3HnXj4RV2EyvKG/tEuWjpMcHFXIvw26abBwAgaMGLtLlxj
D+81ZpZg4cioufBme0uWSk0CQ5oYKNx1scb7VoOc3THw+IikuQJRfS1jIiwei7AZ7B6KOwE4Y3gy
ZBL/zYyszd5wJzVJphO9RLlqM2TcmBr4/V+EFrcbGUI0TotrFiykMhKTwZpkWWt2kC4y5gKNy24A
u/D3DWb9mAj8ETG+JQLZ7bFK3/lb7q955zqG5pAx4UVgU/sSzItvY1XTSZF+0cdiazwY2s1oeVZw
OQIAwXLpGIA2NPv9VWAjaOw1lpLcWuShv+bVTk5zUEEaEnuJEptQYzQXX9mmO7Gg5QBH7ge3nmik
ArgtQvuRRdpfor5l/1h7/nGD3+CbSrneykaTGwSBJOxZVCf3sXRjtWOsKvuX7pscdk7GooHSMxhy
vgppfcRaj6EOUSGCvR0tZW1BoeGGpPuhJT4vEMKvyNXK1ntct9k27OEnnHiotAtE/HAhXbuJKxej
o4gRj3u/mTNOna47fQB4PZq9eY4rf8800fh671HKbZGeHSpKqcVm814FDtpmehtNH+YC/kErI6Cm
Y9jAkSyXFmrlVxeP/n0alufgCSXdxogveXsqjc3lfkssRHrCdzw6cFyQr1FIdPUQbR5jH9nhhy7N
16YodnSaLj50xCyo0KD3eBCyItSnOUk47j4bLN6kk0/rgOoupolO49sJmGvnLk0WSwJXYxvhTCA5
ON5EstGg/mXha8jkpVTYidjBfIgnZrBGrVsgySV93ouXLQykqO7ztdkPKyc0Gn4Tj7ehJvRGjPkN
AcH23g6Kdpi3i+eF8nDfvU+7CmUCYYFZEn68qpIu08Qme42WCNtopInjFe1kfFvsk31ye+GoCiOE
3GzAxHUEYEFE8FEBMytPpVx0dbtFFoeiiLVHECXV8X3L7+P5xUS+1LVm45fiBqd4PBw6gvPgzV+v
KBxieeZKESG+a5LleZpKVQM+oucQS/eOHtPjDjaWlE6uvNQNJXpbBOrHFQy3NtwZmefMX1Dc4fJw
oKq9BOu4eYVdeIUBN9C7eJmSJKVX9BrOmO7wgLYECk0etS2gfUBYWDVmeT4ssJ1Dq57cT+3rE1GZ
U80qvP45D+P7PlRF1exxJgIqFIdOsVbFU+nrOyNlWUIsu7ke7e+bnwCzQ2FOQIsMle7osX9vaXnY
yENt1WvmQxnAiwf9+FBL+Z0rE/ilbG3u3NwZZwL3wXtsXZv0YrzHfqRUu5wpuf75g3GIretCPQia
//cFxy3r0aLSjKp1tcaRrDF/Zl7dxleJ7XZhcIvKZDWOjgNaiqi4EnMuV28vkZIrGMSjawRliySt
vNDdtePjAu5ucw0zuOln3dXuPgacwL6u/R53ljLPubOzbIaO9FqHQeq3HAzZzjj5YUolwGD4e+Up
vLHxKWwI5ol3cQ+oFismUUrBreXfI+s2sxgM9fm4Cr11oKPVtlAaQG4vOEThidRk18zIoFqrKBJR
GKtB1rbnmi1LQ7L7o1RE4FjOCruNX7V4TjmxWiDp3UOfNIpvR2Ie3MacP8xx4Ncg3GL0RiNUg1z1
Dts3FXsj5GRjpAiyC3fdCBUU7yvUAIqwdmT4Daxa9knTe+EcK4UAjxZq4BZcOWoF7DwE36J6d/yt
s9alb8TKVG1ffSY7+AatBM/CCE3z9xGDw+ereTlthPKeLv38PxPF32uUVw11cHn51goC2PMjBXmo
oMTn3MKLGvEu6cUXyTqDLZt4Tzhw59ZdQnG6OlaOk1PXsJkQgmNC3VXN5ErrvObFSLIEHXH+DCT7
UqqsuGS9TPK8maCyeDehf5xVFxTIEA+N7dxMkzVwgleMTswwFGXYfInaASBwbkJhCcPYpGIxuHbN
L1ah8fpoxAfNU5o95Rxb6fxcrh1YFcZllL1DkvP1MVHh53KDZE+ufJ0U917p64FU59NhFWAJPBv5
N65BLcxZGByEz8PWegjG7dLnIjOR3EMboOPMq2t62TZdmMGjD8GES6wnu7+czz8eX6amW7piOaaj
fMvo7/q7TNMbhfqNjjAcmzlKrb0YP8QY2KqzZC7htBIeBpDBGYDZ7Q/Vfks2x0n8795qSUOe6an3
8ZKR9I0RWz372rlM/phxnlksWQsU080yOQr5PAR3o+6bSiamoHFAUEq2fzuS1R8LsT9u6VtKf1bL
Rq2s8nIyZYwQtHJ/g62i41tC9x6IRXnKkEnQ3UInoZ0a/v5A//rp3xKex+v80M/y05O9JuZLS1IU
enkYsPvRDQL00JFnlwr4spH3+2f/nIv8ceffcpFmnaqV/QCi1yjNwK8ZEm/G+dSaQ/ls7/sEtYr0
CqIV07zv4+MWhUQX9ToTSj3mJUcQfoeXIZbfcdNfXYifuNRtOsgmiJ6Kp06RFIfuO86Dh8dZq+Nd
oMX74a2lAlu0m+1LRsRgfQvO0pJFrvjrWhLD8UXEodQ9LI5UVTh+xKcF84wgb0J6aFOh//4QdPmA
/1tFZ7KUm4qhGerX1/+ow81Vdqvf6kO+fshXPu1kRB4EhwcwUjoEZuEAPhGAHZ8mknseYfL5CRRD
xuAy4mwiYxww2wLfFSI2fWMOdqlE+AtEZvy08UxHb+qKYhu6bXxrbWWv1+pSOVymVJpIYpzz0ZBp
ImcLbwjiyxeh9Q1JmxXUXYUNdmYQDIGVqFDu6wZJRZx7sy7ZLlT7sO0jn1J8DUOylkyRFwvccwbb
35+t+lMPyNZ0RzEVRaX8/7a1TDMzLs+7XZPscskAolJ6mLlA9HuxaQ2HHy/3YwYa1VJi+tF4k7PD
juLm/34Zzk8wxJ+X8W2P8Yqfz/zs1JMntFXJN+U1d51EX1/7q5ghFmTZR4A9DdT9BnHr1n2NNy05
ufsQH73H5IC9ZhFayUOcyaIO/icOvonRKYd5kLZyEkIm7AKHNQnjSF6CUjjL4/TSapsfYOBo5H3O
laKnAp05HJ2qx9Sr8EI6z1CnQTSqO9IaA15Qks0gUDHcKfWgCxwQiwFLaQz+Mv6y5H8ssv58Ht/2
/T3T09v5zGuZyrfy4qY72KHuaM4Elqz53bGkMKXxGPJYBxfQoI64Z4le5t4bS+YyCcM0hBvgg+ep
EniTRtPgjKHM4DqweeSxCjl/Yn4wwMuDVRRPkL9pBNMQVhja9b+sNP2nBqejsco0zW6qqiW//scu
1sxKtzL9Wk9uID84QzNUIZdzcvYMdAQVXjQyQRXTOOC5FNw+ccRNLXHwrW5WuKfQWeEYjJn0kfmm
aJ9cdXz3b1gBGbhUlK6J95BBo2apZ+ETaorjlf3fF6iq/BCDHEOxNEdVNdVQ5Nf/uHp97zxvWpHW
k5LJ4mkqmNAd9ENMXAS6hcLFpQe6VGBio/X7Bys/Nob//ORvKOS5ebT3hrFnKWR+Lq1EKyHtcZZU
Vne6U0wogtYnppDuWPx1RIeLUGhiQYxHdW+JNXPozkLUAaBKAb7Mj9Dtf45JyZEfly42xyf/HPDd
Uqdw9vo+PYzJDEXG3rUj2mdiRFl08AYC0l8FqiPbQphogji/pFEOut5Y2ly8RBuCW4ShAtqxA00S
lEmSN/r7w1Dlsv9+Ejim7ShO01GBZL+FWP1i28b5xVtgdBpCcll8ktikbuC2wo8Dqx/cHju/U8Ar
+Tu95IcgxavXlabuqE2b//1zDZSqulcPD6Oa5IAaBswSHegbE/ci+v02FfuH1faPT/q+2vJKqcuc
T5JRuUMtLYcH5ATFPXOblhv5LsfDlhs+gUkegjWRSPZyCUZoOKTNmwtHTZOZAgSIMd+doSnpHXsb
KUDpIDEBkRjy8o+sh2FYYU9Gl7Ftbhv+qaPf3Y/LPOSrYUt30auHYT9tNVsn0RpuWi0aHETPKpAO
gaIdfrZm7n368s0eEpsKxhOxM16UwpeZsWApYG3ZPVKp48gHC8ojke6u6WQGrBkJn50nUKIQ+Em/
toa3h5UjB1nBxNSHRssWWFzhgZFAgk7gaEo1G2pZXOj+n3/B70/d+CHN+MdD/7bRnOr/cnZeu40j
bZi+IgHM4ZSZFElROZwIlq0WqURlSrr6fcoL7Lo1Rgv4gZmeQU+PWSxW+MIbHmW5uzHpOyd45Gd3
sECMp7MDCrEPnvHGX0BL3Xoy+0yNSDrbHRIygXD8hqxtE3QUbmDT+kPKDShJUKACWcZfJ1fINgmG
2L/HK8u/7AaV3gRrUQcrIWkvkf6l3BLpXw8P8BvxAE+6dpXthi3/tqAxi/Tb4NiTDkV1SefV+Cx1
oWwEByuo6TFbar7Xs7Xk3LulhCI6QmsUnwdFOfcvNGTIUqp2s+t9nlbIXayQbQvXpROsp0HPiG9K
pKm9ap4hyrZD6/AUqaa7e+RTOsYSxH342dvahVG2UaO5mmEtpFulhwjhHgedzOoqia04eBVc9q53
GHbvFbRtzFNoc7IG3a3f/UIrc9xdLa5Coo6w99ivjWQdHoQG4bZOS2BAgrIUYe8Tl0u0WDpvbir5
t4Xwc161v/e5UW/t0/2xfwy5dtl+wa0YVEs6cVpKb9V/C8n67VhRZVsFsaaoJqHj34/bH2vFON1r
QGuI6DQoGggiALVcZB8Wg3iOmD1OM/HJtwCSddIPpgGt3eubsqf86ygUxeJYtU2aQa9HzlnZnO8r
XroVwQBnwW+DzXK5HhfoGqYWoH177b1Zwb+B0QDs/f9nvuy4Q7O6XeSSBYysdKh2MopWo4yQeB6E
8b3dcg3vlsyDzylKaZATw9abiF395Z1Jkyn1mroBWNB+wX2t75Jx2u4BVQANBmmNBJ0bk0pkPWvw
PLk9oOWbbrxDzV0pQnG0AYzz8TNEoDlo06PE0+R9rive+eWK+zEmQ3q5ZEqtOUq3NWN6dm4k127W
Ub0g1p/OIZoHhZ9Saxl6QLFG/z5N9F8Sgb+e+/L9j6Zub2/2puFbSN3dHyBo0h+hQsapdyTULImr
j9ng1B/0YADnKjBB/B379DOFkkZYxTd3H33u3KXWOKESh1cug1VhhyksErBDuBtrFJHfjZq18ma6
XpaQti2Vu6btmiFEB3xUZ1c/E8XUZ5semmutud+EX0Zt+litITUvyrFAmxAYF1t7//0LDU5KQM7N
chalW/c6IjDagA3YbPzjEZfRwd1ZalOjuEMAdXvL7eLmDILzDHG4uFeFSEIiIGXYztgPWa/OLQJG
wJe6+PtRlcZL7ENwg8g24Y3wRPqkaNE7jMPWktCcbvlwDWJGVMOTM0Xxb5HMwvCOjSuAuOlHErWm
XC9Qa9P6Soh1ANPTDLhFp/7nJQmXh7H6XZmk2CyDYnq6dpjQpXVvGVqpG1ESKboKHLt8D4obzQ2Y
yRC+gMOfJhPr5rUvaPFApuqAY4tQBSBqS8rKgcCogkg/LsBP03JZwZj8g9aqI08BqnM+gf3vYCwg
WgJwF0a6oDGtZzhhuV9H0yF1OEqkFkb+fnP8cuNpHE705DVRCJBeNux5vj9WtsUiVeDVsULd7BAM
Sma9CpvCIpFOgT1FaF80jqciJAu+/d/bRP3lbmAEuq2qPF2WzJdE9dhSbeN2XTdDQarK6GLaY4wo
Vs41Az+yj0CSIf2IVFpyhWiXgJRshR99hiPi0dXi34ORxVnwn7Pix2DEdP1ISoxGezSHLYM5+vvU
CgGrZfPI6KzbjzcnpSJCiX89SdQ+fjxJvljSs9nwJNhwpxRVR0wSCELVKCCJ9sIU3VtUtsuE+Ozf
7/jbHfHXhIsD4MeTV+r2ph5Lnow7J924K1Ww2YzmMQ4Ny94hGgOyE1tJSHgj8QzB/83zfz1gfszx
y5LbWfPD4WTzfMg5GEbTDQtmnWDbXzlW3FtWPNzqj+0wl5E370LNS98N4M3UWy8XQiXNn+u1xpo/
+lfIx9D9Rebv3Bz7o6B2hCyFH5Gd6ZBc37z6m7X+naX8mPoK8MtZFR+9FaEog7RtAoZrFuBj4i71
PEyRFK0ornF4UTlA0+HN43+pp/388tbL0T5vmbv9Y8OL7ydtGHlw8EhiuZ9FZ995gA4FYymqv0QH
/cOSiKj7ZgC/nzb/b69bL/F1uau1db1iACPUoTqiESpDP3c7TH60PLRBu6Qg7/LkmfUhZr/57uq7
138JC5vz8XraKMw+ZmJbMMv023ZsgH2qJKICveGGu7VRGPXHBTBZxuHnJtAF8KHjNcAxZPeE+sY7
aPYvw9I59VRdtg1TNv9vUvJjURjyXl6V+92DYmyW0XJGrenJgQCpHI2DVRYWzjQh4+kPcRpIchDi
wEUqFIvfTI/2W0Xmr+XxchLL6qOWDibzgzTa8c8ky+ii4mjrHSmPrOhFrugnUSt0Z1wCB2HAMYpa
Rfe7/FV/COGCYLGYtZCyQy0BXqhgTuPhh2FCnlw7YtjXiNswbt+DlggtzgkOh9/mKl99hC6cfCyo
MuKoR418jFYFyS7bP4JCUCHbOqNK7gMCm90VDwJf3LOmBh1KeNT8JERzmnBwXj6jrQcd0fHmy6zd
jODiw6RFUJFxt8B6UfIXYhGCHiihdSbMqXUwYHzUZAgYOidsKH2UMfjae8fZ/hHQUorHIkHomfRC
LF/qXUW9dgjT2craVT4XSNgsoNtD6NCjjDXYr91lHC/oRAtBBZNW/yxQ/Hi96OF+Q1XIQeYUO8JM
P8LVZPlr/qDXcgv9DMiG5m283K29jatT8MbTiV5pb3DrcyMvq7CHVnY4LXt+MsSCAlpY55vAZwWP
IKRfunHtkxtKX6kzBfFC+2jFrKI7h0ZXGeXTNE2tlPY5zadD6XDBzoszHlZ1uHPp0FpCrJ+Sg5BC
U/803vZMuHnxqXdSAgWYOwsOcUOBSFBy7c/OMRk8I1glxPbEiNh75fzgVdILl/hdjJGOquBgsV2w
D0d1RZCZxi2DmojPhnKFBQiSxxiVRHnuj0Wka2DaAGJbcJWvhYEsGf9/TjZ9higF5vwafeFH3/uK
3A+alogrirXx7nwg1vj3nWyJ4+vHTrzZ93NtiwOiTTNvArVXnn5lp7TT2ROrC/smrViWHlgMcMXn
UXZmld+DCfKhT6e3WsY1chCCuB/T817O8SHordH+CID8CeRKQQyPxQtddFfPfFDXHLKIG6GRAyiC
CGvZXYfrjMhQG8P/QIW2EOiJNfTKK9rRrEc+EBOYu31UY5DQeB8Lvgl+vltnP15/a9nXuy2uhyN9
TnRT2f7fmUcqbkTg4F1G8uZCEEfuP6Ig6yUWMauHVl9uzDhuRH4H2Qeaqqwkzjw0kZAbdrkHiYLr
6M1zRe71r+e+xCDy83CVdXERiyS1I+pR5Kbhdpyq7neRTZxr+pvk3BbX6z8ear/EHfrxUN/uLfGy
GAiKOoQToO/Q4QIGLFMM9Aglkd4zL2BqwDVF8vKIAZ/VOPGn2Dop7iQ0hVkDhcMSfAzpVAzwVwQe
BEhiDAL5A73Vfn87e4hwvQ0jELfynXMJvsBdOlb36AtObRQpDtBZjtY2pkjQJ52uQpIyIo1593V/
o0P9vFDslwz4fi4fR+X764J3Bc2OGGMooo77186XsZXs7cfCPs6Kl6afOimYBuqY0UUTzWc60G0g
RRh9HIZChOxNFCwbb1b799f6sdrnV6kxTzVlAdXRIOdmUmIKqbByRSNnIgRTEEtBC63N71KymrHb
B8eMc35iDQmKhZVYhggCHQNIC0B0gOBxXQuZxBLKG1BSwvlLhDHCxr33QqMw4qYgBzZ96Yvyr0Fj
mIRUg6jAyWwOUxDqHy00aETCK5QuROsAfA/x0cTui+sLJRTKFrZf1BhoOXJ32iBA/aGdPLwF9i41
UQEX6PdR5t+jK9z9g4A3FFeuOAeAklDHd/NvjSvuVYQ+6EvhDeIehh4M7+r0ZnK/C2z/Wukvcd6p
dbmtdhorvfqjd55YumIIjioKCBQgz3bn7tF74+263GtAIIwvJDokH2ApoVadpmUe5tACEGtYj8p8
XFpuiKUy6FJORfvgdOHHIVnR0Ll5m42+S47slxhRPx8O1+uBM9DLMj0wqF51uZ2BAa+WxSqkPXWi
WVMm2M5i0EzZFJu4N2eiKibnX5P3EoZJerOvK5EQIx8k2t7ECKhhoZELLwDYnztAIJfLJK1iPiyE
IhoHwG6RuxGyBG/OLFkchP8azMuVeDmd63J3YDAYASNMKtQeep+4O4owhOY1Zbs3T3z7BV4SY82+
Hut6zxdAiG0CzwU0JJJcAcflpc2R0cPqEw8QuBXI1/bpIXffZeZvkrTvzvrPg0G7XG47cWqNUAwT
1z/CWQGWtz28TcY+nieiDYFb8LvEXH1zKb0WT+vWY6UaNQ+Gw3x1hHJ5sFCGhODIbsRBqosdAiup
FrKJkPeeIJ2JENrv7qnfdq8uGZplqLKqWDBoWRM/JuB8ve6v10vrNkTTYJOjqAb+GvhqC3xL42Eg
ON/5B8ReBvKn9AAuFhzRyb5eUh1jx4Do0EGoMw7DTarqznokwUuEldd6uOUTQrKQnDuQ2RSWGaHE
dS29wwei3tsP7epy279ZTNovy9dQdcOkt2jruqy/ZLyH/WNrHE+gIGo/a28HgK/QR7VCzlQu/qBF
z+8UOd/s1vUnWehmGD4KjOPHO7j/fr5HlJaeibABAhEKSH/fFYAs1Cre7Hnjl09vqIYpwR+XTUkx
Xvb86tTSz83pQUu6+iOaFfMuhJjRbCDj/yFjyeKA7G/AvTlnCJGZjnWxRtAprohsJnsDRxxNoC9W
AJGpmyLIzCyDSRTaykNj/81go4ckzT1TCDHga4ZU48qTTPjoJ8TX3ky7KlbIy6nx1+u8rCD71Jja
8X5/UlVExSaDJaiukBb5JrtgjTHDY4RqD5om000mrbki5zi5FKwXgW8kEYMgifXc2nkKhSl7ylH/
7/jP+CUUM1TT1CRdVi1dNV/WRdlS9cfekp9DSgHCE/PmbdMtJjoqQVC1BwI/v3PyCll0uwHVzXJH
xE8BC06W+VjKkkihNvQxlY3T2XoDPKovzgpQkTa5t/zpBdWmTqqhbecdKF5+puO9QDpuW2RugCZJ
J/8n2NFfb/Ry5d6vK6m53nkj7tozGFN3h++qTqdtsQ0QR2eO0Yp0iilxNYw1LBaXQwrk/XeYLe2X
HOqvcWh/Hx4X+XybN3fp+Z1EIMcoIKdVTzC7KHGeVK+FbscxxSx2OGAtU/hZDDaZ4AsD7EU7JNFB
3W8CHYDn9QlO7uOG+OiZvrfQlmzjxfrvhfAbWstQaROapmQZiiy9rFSlPBjzncZK1TJvRjFukpWU
hdhWE2FVrUy3YzJa6pFoieB5Aoa9hcfFv8eg/xKJ/jWGlxvP3kjybXtg8+MKRWSEyv8Heg0giyzI
9ZSETohe4qk6AvPu7BencbjkEJjAUqY/kUPeRhQdm16If/DhhA8atXJkmOZutTjv3kR2v5WtQYtQ
qYLgBnZHeknYLtWq2ZkaTc0RFRXV7RAR49wcKOheCAo1YhcIs3bpjCCh8+ZUUX65mP969kvSdimf
9Vw/8WyBw0UjUj55M3LU4BjGPc5sOME4WSXo9IMXYBT/y1L58erfvYMf12JdKZeWpVCn86TwiGIg
VyNUAy673i0KLw79qTGImdRJrvHwllHzePP+8m+3mSWZmknDRlbt/9xmdiPt9NbTRF7Cg/SGnRKg
Lw4fF2rKbDIijB8JGSlBsJ4pZ2cXge3PwajUYQBcBRtp1O8a2JGnwJiN0CxEPWbQFqYqSIO6g1tU
ZTFRuUIZxlEXnNfufqwM4N+mkGCBT6JmVSwLPRtPQWu7kMKWvXsUaqJXAZuXsp0V5IIkF4Koz43A
9RsoOAIb6E+tYPiNJ4YEkpSY5lwy4emKylW3jEfwKmCpXxdYZKDyE6Ht+W6X/4Z3ZeIsRVZkyzR1
+fVQUu97ZafqAI4l9BmgYTa+N7lNsWnuC5clDwYJRkWdwaGzxvO8d2ovd8vadZ4hVNupFFSAGRGy
pWb1Lg1VfjuALMmSCbfYULr1WpPfPW+P+cpWgOLCFRXSGQ2KEvg3pFlpw+oDRYJ+PJJh7oY/gEvc
w92x9UgE+GR4g1GJaiCQCmjpzg06rc7VX6EpBEkfrcbKEdoQINJQZcCgz6HaD2XmW1DPaFP75rhD
qp1oE/Uv5e4bmad/muL0I0sTt99860/OEBJhZ8Jf+pg/XBnCJLkteamoIG7CpSm58tqNCVYR/PI6
4jS4OA04Pqq+Hz7y557a0yoPMqvUKdD9uPloLEypZhAN7uzwO5XF5lHFLIaKZhUQWwv4uRSNL995
4TnQDQqDdmZ3x9ctvSEdT8zw6p0QaPCMCaLY+RFl0lW4orI21RmsHU5FA4VKveX3BeOIxcWRNFKy
rrAAbJVERruCo4JKWrvNyyL/TWrKiZu2USLwIZLAZRTSr2h8fr0pPAFc/m9oZMmyrWmqZaqm/apK
s9rpSn26b/neCuYMwIzKIO4EGXK/T2eUabj5aF2hxXk1PACbqLCchR4GX475DpcX0Nh/PjeUsnGm
cdJVAfBs+XT2ABriJV7D8iwUIAtCEoufKqzXm48ZRQuKEUS2Ra+Vh59hWvaKIgzkdu/TSXV65DvV
PfnjHJm9nXcHjEbQBWNXcKO71GH6+8zGkOCK5jSkqFX5Jva17F8SXojSGtJJqgko/RuR8ONgPVyr
fX27AfPGdeZ7E2j7UNGpocwojmNJAIslNQUKDwkD6iFtbmgsbHfhBrWuQz4xuifC3tFeGCGKgrtw
khO2BM9+K20h+HzwDP+RYLw4aRv+F1J07oi45OJNqB5wCo7OK5Y6pE80RCWU9iJvCDecM4E+vlBU
ea5C0SUD60lxh0NiHQQzebLL2QaqB4Cv5QYLvGKwrHNbn/AYhN2cnFV8qOKYd+w2cMo6i8lg9wVK
t7Z7jxCSDWI2jwBP1G5wmuLj5w0W+yktWIFE5p7f5NktEGUf+K1H5FFaKKCAX7qBrIA8/oSjgJ6m
oJGbn7Mmnx2EDPka7iNKmDRvrskX1297lM1hHOqfSP5O+L1sAoMs0SenAa6QrLrBpk2l+hnFbGe4
hpSYaPEgjwlNnc4FPwwyNJqsk4nQjiZnwkvD9+ALIKZDyxj9TdLD9hlSlYtEHNuFpEJw5DhSTinH
ROPiUNXG9VDYakhkzHr8hQuYoA5Szwc/vfUpfzeUv9t96tyhHJtzGPM1crzO+UFhA4IfYwA5v+SE
2WGAIIruDThMw51xtJH4kL5pIOoplIYoke4+5GCBijI7hT4R+xqIbtZp8gVvA5IO6lo5FQE8hdU6
6wnXzpxCs9guXI+oPnpsFqrBqBKDBOY31vgrEfhvB4xiE6E6u41xQojnIXEHysUtRrJ78hH4f0bC
UQHl9rBbL67I+5yGmKewFNEtdzNvRKW1y3TcvFYH7UmOyJbP38zzorMNkIucmMi6o1eKVLRgB6ol
3CHRQEOE8Nwe3eg38bo8BtYR1ERnAAon7gidH+4xwYHUkC9mxo5uC2Kqe/nkwxxH94CDnVqkEc6s
BFjFAmFpcL28mnbpnfehhLUIpqNIjfB+e6/T02Atnd1Oyy89DpCes6TSuLq6n1LdlbeedvTILtHT
/5Cgy61FIeIBDQBWBTAqb3nlDfI7z1XZMBQdVTUsMPTB8s0rhwC6aWmsaALJ+O/E6Sc/4uDTVHU0
dMq7Gw8/NN9//jGcM5J9886Ysw3POo5qIE8x5zFyDx/Q0h1GNEYld481rErC0Aolr+zhII6uy8PX
JnvhFK6H2w/LkV3atVjYWG5XHOrf/0VGbMzfAFuCXgSBcM+bwmMxPlcFTBwSDYFy7iLYux/CqdPj
KKK+hnIg2kI3d5NO9/nHrYc+Lh9GOE1mONF1/7hDZIWgG+Yfl17ib1HmoDIVTVEVOV9D7ZIgjoc5
UW5b7o1rOZ53cFKxnVQTkoYfyFd81APRCEK1PLEig0tJeCPdiZbucKVbUHp3+E2c4THyDGXFOxuf
JueSoz6c67fh6RCjiyt2WG77C9V3vBGEAAZKvoJtCw3RSRTh8N7Hhow+JtXjT4MewjktPyBaUXih
13YaMWp1dqKBBxrZ6qfVwLo6wsj9MeGFuFPBvtKoCpqJX8cnRGThUFqbdDVF4VZYbkComTsGrEEk
Vfo+hVpuWykRPEOPprWvTJqJ8vl0zwLpfvo4x2X08ChKJBqvaxrOykZwHUqmDQtkyv2PRRBedf/O
sbRfcizy/O8eu2RJmvmSO5hbY6sYrRM4p+58Ri9kpHqrrhLW/iM6pBdOLI7Q8Nm+jWnzEcwyVRh3
Y+i5z3CoCuQEwy//PDG7dXrI65Q3iSGq/HuMqohCX6omP8dovfSH6kN1by4KYzzERrguVrlwkbI7
ZVANa7AAGBpw7p6TVrSwIP06Ch5YB5wkJezRd/BMpfah+xg3i/1Sjf89su/y039GZiiGpWm2ZQKq
/Tupf6yf+9XuREVwfkBfTG+b7Wa4ytdZOTN6hl8FBzDm60yOtwmIts75jx0pXTOqs33fDvb9efwM
L/1Tce4uwydcG8MtA90//Hnmq+WjoydVanTKj/HFbQ/XMzhlsR7ao2NhY+4spUbURA9EMus36dw3
lvtf7/SSE9zuzfW431fgHNMWBuvM9kgW9WYR5tT5Pt5j1QDosb3rVt0zlrSCB7X2bPcaoDS1S6uC
BHwzsPJjrE0AgRdydsofbbNzS49IzlzfBY6iEPH3cKlfGqQvgi0BxvdlcZjrlrK/mc1x2EI4ZLSL
Ohtf0jyEONmAoB616L5sef/TU9Ex1ExZsyxJeo1Wj4/6KO1X1RF6CPjp0uOioEk2M2J0cZ1n433U
wfXpvSuH/lI/1HVdoQwqqzrCo6+V8Ot9vqoOLfUwVJAI230IW1/YfgI7K2Ban0IKYAnaQOuQTnh2
iN0IKJRul8lAUEVoyc7fykn+gmH/OSb7FUZ8N++HR73VDjBIJHcdI7DtEJTfOBxN8hHZ5dL49677
JTXUTUWXbM2QbVEaflmhilRXqirf9hQpKcQLuYmK1C8bxLeo5a+yYttON3GOOaC4IPMEVIDjme+k
V/9bzxODMAnQZY3Kwzd880dwfrTJWTfVdc9rP5KJKDavPdGfPtX4HoO/0QCBoE74mMi1d9eznds0
1BqlOByLU93tynL7XioubFN0yuLyNrgLhyg7vXf+PVsyfIL/bBG0iyCzsjkUE0bcS7v5YpatSz0/
C/B51dvk1qzKiXbTI8roclpmh8/NWC/swWO8TuadenybmOlq9KRI0SNEOZH/IY31p8QHQ28TXx5z
M+V6QInia7XY8DOoYs6uI1VUV3cf89mN4Bv3FPxoHAl3dqV3RxScFL17hKiPhhpJCeVXT62QNrHC
Rw9p96nJ41HIO/pbdCBFPO81o20xXzvVkl/M8SE4D7cdCTouyd89eBbI6k0ZhN/6rHuXYt+5Lu0e
0V/Zwf4z3qBnvo7Jk+rxntxEdNgTuJ3hs3NCkxLF+ODUJuCPsO7APjtZf2nIm4G607rnP1byzFvu
fdLq1/kxP/Xrj/PoOXkk1mwH4GaCJzxQbrVvzKxZOVC4Ke2OHmt49db+ZlS3r2Pg5wnGMaQpGoUA
GDyxHrcGygoT4kP8jPRP5AvyDTzSXfb8fE7o/WuZmR7zS/ospN5xbKbnzGy3+noxH9YjqWeRhQ3u
nbK4fdodfF/sL6Wn9svBIT4MWqnS1T8N0y3TwOOB3VVHa++HJf537VO4jurglJ1x1Nh3dskedD9t
kmz9VUV1ch1qCXYEQyP/c2zrBVQXvWiRTQGa8Ots1X0uKDJ7O+5VBM3BJOxjPlQbK7zsBvSuhUSH
hgI7PoyU/nsBb8mFYKI7U/Z1pGHsYN61kscfMSPzHs2vCFV2NOdtuNRb/jTy8u0rdbdNcuijMeMf
Qxn/hAf0wMdQXKKdCjP2bNPde7tRExqsn6zubvvzlnNfPPLAmp4693FNXOacw93sKTnn7rrPP2xE
c65Lq+UcxpbqnPr22Gyr46qtd05BYA1pS69TrBda/bIDzWi1XA3LG0IpB1ZkHzMYSyfJRGaHmdoG
88Dsbbq816RMZYo18JHSmmCnCrVCRkj1EFzSS2oVqNTkx6TO7LwJH4nSNcJb2wIvRo4Urfun9p4l
55Wx2j9MVviKeJuh1Dj6ChWwpruKquWq/fxEuPngaZmF8wpOQ6vknmxCcruD5GwvjgLfjeShxxvN
v67T/ahpl5HeRaI70CbVpzGwvOUFyxbKQuXFKReUQvDoax9xKTZ6GJlZvW3P7hodmi/7/FxcJ2oI
aWCVajEwQQRBYytVe4+gzAh0tUFrNEdAhUrXn6bYYy85XEuEsNikO+UYFdjxejzvN0iT7NunyPo6
fraG/OFn/hxdPxVEksiEuhj6bROQHzqSmH25W8cCs3T0KJoGdlcKpD5zA4G2Z3b3Yxhg2mDrm1kD
FaxvDw+hgmFUagy0flOYZ8cYNIXcKxdKDKnimGqRNlWmTTifVslmqLq7oHIVp0XkvB7KiZHyT1+K
14gbNSHLB7GJ06KmmzJ8IHutTNUV4tO2T0MqVAo+kjTlWzzDu8tLqiAY5N69C3jv2nLmKIwiSkQU
vAp16BtMwhdTrCLY2VXQXfk6T6+Ua3EaUYWC9A1vvy9zuM7L7mG59Q2IEMEtObWNtXfOrtPLmA++
H9s9e2aGZmazbunkbJZ4rYjYychaOey4reTQ8+PukNpKezs79erOpj+P9uR6qHoLPz9m9sqn5TV2
XQgjSryaHdomx4y70tBU2C+vY6t/WijT89JIzR4jfOashMmjqIYbul48txH6ecfJKTnDMKNAwLca
NgXvpUJyKJQ+grKr2OQeWHePnV1h9YXmhZWrxSO9U41sxscA2bJDtG/rvdWAjuBMGzzYoEO5p/ea
uNoLBZhC50qmHrF39fzMduUPsEyRjMP49zDEsMEKSphPl/GldJ4LhnXKGgn6+C62IR1T7R5cyZ5A
YtLy5TemzAlN0WvA+9uNU1G8pJYarwbkTgGrw3PQuWWj4KoELvbknsbMCc+0swPF0gbU0GFspKBC
YUuWS45lae3O+ZjT1tcdi5zbEsMm+CrZ2n9O94mFJvp5MhcKFXyr0x8dKbt6wUOtSOk06DTDSw23
kZ0fok2h9u6S86Dn7GpRg6Mg4hTudcj0I3pjTJHAuTvQMyDJTLUpk9XF+pHjeGjykfHP9E8olnat
Lw3DokKb8vJ3Z2z0keb1kDbsKguo9Eshv/PRyi6kWHp+iapwm5/8OiiHra9jsCo+BFMQlBNwEEpr
GV4TAe+GV/A4rIaPFG2Bylu5vXnxXJyHKjWemxNbxXXIuJW4HmrIAedKe929+EpQYgvJHfDVOjh9
V2XaUNpfHIbb5abTVxZ1yqFp957DxwJ884q+LXbTiZ1z6jArkrNu34d/qI+iUQ28+Di2Iyi3OEgw
dWdM0bonYHjH/pkfeMiUBWF5iEJOfGnLvkke0/SltCkOjEL2fV53dOP9r2MW6KZ/DPhJdwRX7YGF
vxMd/DPAY+nzGd7QHcLP77FA9H8/Y9/ZuquuPZ11AKUtPXqVW/aO/f2SVzsvzilMMqoY3Vs4RSsH
/Tcp3wp5obGdHJEMQ1LTVz6V4r64LC6jeVv/o6TG+LQse7dwHR/QyjNDtmYkxVL6GK96ZWj3Se2y
814caBd+dDUmQriOSTcp2vetHpbWvC1jsTtSToraBS+kDlb907IZ3zJkepbDcWuKHYbMuu6jfRwr
bbXYpo/hLUZ6tr0JYE6dkzVaLBIhBMLQ90Wd2JHMHa7luzFkwqmRbPLy6l4TrjZqV4k6kHrnSC8I
9uWp0j1GdmF/rTNzWnbPC6lrDmxvu2zaUnr5o7VFHFfsE7OQ8mPHHpwy4tYr3hdLXoAFVc6u4xUL
eGoN53kZKplweSLRVseyt2sfCm6+5Vmg8VjRp6CKSPKIJQ3/zOadtfry540kco5fFRJIVM3Gawq1
u/GFyuPgOOad8cGJzC+dQzTZ4Eg+uI82/dbACm9BFahdqf0s9pN59uxskXOkTpvRTHlqflO65NHJ
fkRoPWriZ/cEXBDz3sG/Q+fvwPjv3JLAWbUUGImKKlMk+Tu9329q2lOqfRsa3Ut8GlwzDcmxAdsU
KVZWlhTo4b10L7k5kIt6wepjtT6n/x6E9t06/scoXjPcy9ZaP+5zRnE5euti3q0+6u4zwoAXv+RD
p86v2RW9DUK/UG7fiL+OmUWMdqZqcx9v/CbfFvonoa0PpQ5DV6N/DUQeuMofrCMlEkYj58iO8EsN
VCz00Df2muSaI684LYt1CqavOCRShP57vJ7t2CNlZkeUUQfPWPyp1UjLEDkrh1XnHloB8efdOfZP
fLtd+/5JFsGPGBh0SnYjK7ejTY4hU/AYo2KRINGGsFNmRee4jlrR0T+P7E9yAP7N/iy/qpx3+9j1
qMA/RuWUpKVDWBlXYenukjJYd5qQ+kNEHEKY9UQVft85+NJkHWmfiKGf6FpgB0axjhb8gotVjaSh
nJocwjV2RiMjvSxaGVekUvDLvDBzu3fqz5Oq/YxE5WiVWB2YflAZYysGQ3RGwl3u4gwdwCcIDHTn
L5yjKPAVsn9lHm+hmYjgppU/Q4IZrc+lm9Q9PhKqMnVodHIKuHJod1u+GhmxSWvZ7FxSRp48k3t7
3t0OkFIEuBRyqlJalcNruqaIgnly5dy5kO/JLdZ8I0avLd0ETaxCfr1FVrLx9WwTy6GItE7tC1HQ
IaI4uybhmPtcoxliZUEdcJt75474QNuEJiciAVUfH5z2AUfaBwozfLZtd50obVHXawKLF9U6eoic
WrCLUXz21wmaZElOO18EAihipyuhXUPVs44P4SUsIaZ94LjeacW6W3WEXFXLexb0QK6me5+aA8Jb
a1gtNuN750oVlN6sTLzdLA/9Bo/3Y24Hj/C2PC0PQ31ahtuBiisanXQ7QOC/LLBBG5w/rqOyMB5C
+/uAWSHLJbu6z+xYNIpzHuym88lDcW55XVRfWnrnfJ/ncgE0tu6cO1p0fFN7Un9NrDXa5kh7ShwT
L4m1ravnZ3WXbtDW1n29dw/unWpcxriFBfaERl1bRcAIjLNMabQi2aQeIiTaRWEKW1hs19cJNxxi
h/8+Mn4pE3Fu/RiXGPeP2oTSNJpsVPINnv8K0FhK0TlY+WavArq7yarMiFchbbK891kBMxct8Hlq
pI/ONd2yF7WxXXA4x/rALs7jtyDot6N7KZrepPtjPj8yOrU/z2QPzyOUcvnXE82DPeN8LiiLRAb/
YSncCqwYKcRs3qeoG6KODYJiz6rbkkw+AjTu3pQ/f/mmugThFvEdhcoep/7fc7e/Whv7uJoLvJiW
nB0BEauRVD2GK/+GxlFvubzDvbX9Z4J2ILpNkY+qIPaMHj2p8SP895f8Bdny92heYFjayjrejyo4
zUfoibZZdigw+u529MWg7Pd6TQs21GZISNdbQVly6Xj3UVrpYSJD+QunVtE1WT/D0q/7RBcV2EY7
tmnUYGSJ5fCbQr35Sy0WTTJV1S1FVGS/mf8/1t11fqvUQ4OWlEFpzux/92kRV2S6KAnKXjyo7u4K
3w4s9MAJxnZOLlLR7j3NPUkOnrJ/xwNSR1RKWlPHO62JVVckCMjPHHzgvX7exAAV7mweAJBrZ5js
vubthJYpbTTb+8JZ7At7cYT5siOOaSwRSm74gNlFmdFDqQa7N4vF/KUI+POFv7kUP164qu3D1T6w
WOQ+cBQJhwEcC8CgIFVdR22kU/9QfxUl4lln1wWLQpUv7sRqO97UlAolUTG03eU8GI9Rwguo2YZw
XEgPEZT+P4SdWZOi2NaGfxERzOgtMzjPpjeGmimOiKgI/Prv2XkuOsvKr4wTHae7q6uSYbP3Wu96
hzqYgdlacTsI0nXAkUACrzMxGV/FmbNLIgr7bfNgf+pvifb63/MWFt1/r/GblPvjrg5381hbKXc1
1QORwfCdvUDO4ZUR62Wwty+db3kC/TB72rC/KVDDN5hX249R7Kmqi/1OLLfw3srcHTI1q49W+52P
29uLfNnjqvqUS487Fwnr4ek0e98QLK64Ehd8wgZ3rU8aK+noQBxo4azxtSmHxHZ/CwMy24oZdJ6d
8yd2mZyFW3ocZyvs1ZpvYGL97yNCPEvTajIcMmAwv1zmtbHDPPOykwWNCZKE4AFJHl69Yy7RvxfI
NsfjKAqiqxssRyJXoZ7GEwLq6ZswDkRK+u7B/bL9ckUaGUwNhTAm/VXJUec343LRjHoyP3q4pXeg
wqLVEW81CpqIJfv4Jek+TWjfCGAotPDnOOFB/rTP7qnzzuXgF1osV4O812w2IHg3v6VSP9ba8bJv
7Bv3op4g95chaqkedAbIV+vH4BjqMfyL1nh8FmhYaS8jWvcJXhiW2N7ap9ojLSmLJzSYQAKk9iEQ
pNehuH03eFF//ST+u8zvMeqPyzwQCNdINC4TKjYoNNRdfPWLDJKhC6W/7XUTZ6V06kVGCKZjuP8+
BXgrfyH4DJtkUxFkfRFW9XIoqec0xZ1AhTe+aJGQPb+s5tMp9lUu1s4oq07O2VZFVDEu4oLp8MBS
5OZDRBW51YLcoZDU6x5b1+6CX1LJGpJEhmkPvxFU3f125c+MTr/piSME0qj9/OgfALVsC6cVEE/y
CCGmMSIPsKStJYpK7vZAWId3RU5rm+Q9VvaKsL5JFl96bFCj8ovAPstGjn2ITdzjxFPZQmj893P5
RRH052N5OR1vhnXI7rnGRlX3poLQUZIHDp7cg3xU2kYX2iklV5u4mu5KcJT3fihYnf++il9G6FyF
wvxX0w1m6KZgtv1YGxelKk+N9FZPTtD5GSMg42bYqU5FjkOt4ZS2IJucfiLqG94M7kezI6OBtRwc
txnTkX2yyrtYkoPjiNBitNS38Gq9OZp/vUiMhyzIZIKk/NpEmqf02jwf8wr10LSKYRI1oMZ46Faq
Ck6MTi41YGk0PK2DPAtu/kZD+nfl0SVIavwV6A519eQQnjcTcdziovbuXf5NRGCB/7jAl1q6ssqn
ek25wGkDslua4wIhlGa9KMjCzVfdEsl44hAkxUYngR7SBm4//36Tvw0W/7iGl83aLA+71MphMguB
mSvopWyPizEkwahvtvvm6OPjA2tpiJMklNpvuolfTzRLZiHJiIwU43Wseb2aD0lpJAQmYnhgiJF7
r7ce70X2id3XP4d4J88iQaj++M6ziZ89AnHdgYIkdzRKibYRmbX/fiLfU8w/sQc8GJhzIxOFlNn8
pmb8WNtVqhpLVZHKiT5A4x5KnA9gsHZBu0V038akzcNoz84w+qbKudrD/pcOl1W8ptojlsM72rWB
ruPdlviLoRYXplCjW80Ge+9fZbpyuKChXZZsyKqznS8eDG6OHtaSFOdLzCm/TsjjR1i7A45fOjc3
o+uCbtdyMqK97dYTdsDnauepb0w0v7XKfz2wH9f1siVdn8lRQjBeToSjA8xD7+7vuxpGBzruyQVh
bvjId6yZER493dGJPmC65ibxGYNZxc3GhJoHMh6My8DkUZ+DHcpWMO7A8DSIRkbMCAWL9MRhTXiz
8dnjlmNhTl3GlQ8wACBVbYxAIlfqyvSbCZB/d569C6jNxT/7aisLqtbnIA1OAcHD3QNTOcLYw9z/
97L5lo/96ym8KDdujczK0hu8cmawducqijD0YSPB5qvdiglu5WDmAWzPi7FhXi3gIGKBTyo7vGQg
G/tLlMak8IkbAo0oWUtNyOgVSciwJGFQcbjwHv992Yr6Wz3/c1W9bOV35WSl5oNVlbVvxDGbwEwk
SHupm/fOrO4rlhnM+AKd/rSKiRSEVyu8UEssECAgekTq2o8Jb25AtlSJd8uN61S5+wsjzzJcXDw5
ToZkZYwy+InVpF6ToOsXa949fhtY0znnSWM8bg6TDkMYKMy5Z0Btq1xyxr079Q9SDhfv++AEmYxs
CZLuyaQC3mn2ka1Rt4ERw0Wm3TN98fj0kCg8/A7P/sPN4htO/spkP1p6qsu4QMC0ngh+IwHFiJ4k
WCs85fytx6jx60PVTROWBEZa/8M3f+whRfZUHpaF62DuUm+q24s9rQYtSLUgQPhcQr4c7vyGIVzw
YBNHosob0yKdHTvAbmlyVWxyhPZ0O/0taqeuA99QMPfY+gZv3r/27lJfAN9Kly7L8noVB8C8xRvy
HtDwyJBTwp4KrGmvzS1l+1iBqrwjazyu7V7TJwSFrzWK+jiCOLMhmSTxWOhK7jCrewsZdJaK5IAp
G7J5+BPC/aTTuUcyzqq3Dqa5Q8sz3SEG3UmrbFMrjMeYm7SDj67SkeJVgyl+OsB7JcYafXbfet14
BJ04HDDMOoQryl8U76jpBNey9jADZdszl+KMeq63oc5J5u5T/AK0S3C9R9jJEN/978f2bTf+19f+
3wtWXihY+vl6qfM75oot6mISWGAFj0+Sm5ygG5+hETNzWg/H42I2hG+/FoS960JLYeNTyvf7Xc9R
OsXigvNbFm+JYs8ITR5pR5s+94DF8vPOW4+xwW69OXDN3+CKnwZDL1V1pRyf15N6Em/7SKMltqrv
4lFoXWCv9OCHL3rjsdIaC8Y3OFAn8qVhYQ/rYYCHgK837T3WfwRkw5nOajsO45ODncS0gzIE+QiO
ddDmDya1AoMr581qRQPwS1dgEbuAVz1TCJrMPwvP5y5pZHmKRIaOF+tEsP6AtYhMASFuQNQrlT58
bPatOeHlSLJ0UpPmjCvZg7E4ha1x8pXwGC8sON4AL9SfO68FJgvhm/Rsfp/wZt77qaOumy6cFG6o
FNQc/v9O1mo+IrWUj6JwQ40p/FGMFbwrEWhIbdxJxnWUroRIXXWGoDj+ji3+6nwJoRGHAXmUm/Z3
Y4JaVPC4Tg6CaGcqo2knLBEiv/DA0jDFUNlg0XP5Ozx/mnDDb9zswcV5nZE3/xMJmCQJ4XCI14Ri
p2x8Ih8V1J0/ljuzZycXzbB3Q4QtvI1rH+tinz8ywHY05o/1TffhflS4RpCNBecYctZ4TQ4u7JQ9
zJQT1sbiR0tsxpQ2LF7hAjhrUgcVkKVrJ4BsXroiGcC0Q5GfXDr9Mwf0xzazAxyR3Q06Y9ebzRSn
cpEL4W2fcK1FoPHDcCjmdwBlMftnj1fdgCmi3YdCRfXrso1gFGlAsRRvt+BuUzgJDUDQyiXoEIEw
nwXAF4Tryp46cQ1ABLk5xRf7RN2zJ9PzI7dnmOqS/7ECNoPzzAbBGxSJLZMVUwAfyS43kvD87jAE
M/6CsLd3heZITJYlzl0uznW4zBji/ff2xbImkxcdMnuLL2iFEqBigwMTD2XJ9UCltmKiwKVhCP+p
2ZgTJq71piv+/bD+sfxfDuvL6Xg5KolMqWV3KtASsRZFNSjcxjHCRELCUmCUztNdxaxkHHNS583e
92vL8PMbfDkxtLNaH/MryY3iyTxtpCSyg4kbhrol7UqEqqCHrzEtM4WMOwmRGk/eXMI3yPi6/TZA
W//HC9X1l87p0nzinmaVlBOJizpKeGYCAXj35Qq5zPMxrDzCO9RpHa1PPuoPyTngsvMQGmOJI/fA
AN3Jlk49vGH4YjcXsyQfcJjgQ7Afw6ZfbroxZHsZcK/uxCZf5TTHYWKSLrIOvA/YBg5uOZ8N7zT/
97HyKzTUaFoNsCpLhcD48mgPRVJhUUA31qpQiTQ6qTApc1GFKEL2BzMt6iwstoOI/oxd+SuxhKG0
kEM8/DY+Bd34Poi7XDETThGiE77vGA39ly34xzVqL0dfsbwe9OVZXOMeMqLcNkZ7gL4S1cg9/Br7
C2ZVnCqt6YBzF5EP9eMUCVBnjUQmvjhA+F9113IOZ09FaGYEs8LwP8jcA3cbhW+Ou+9r+Wud/Pc8
tZd1khtn1bqduNb9IRRWPgsMkKNxBP1mPwnqIUHkwkr3f83bShy4g8O7z8UUs51/XcNLh30+mjlm
81yDSGYCMqfVP4GZM/n5fp/rNQSy3hojW6Y8RcD5unf0OG/XiKeEw97ephNnnd6gubQLp4xnhSc0
uOrSj7tGCpUDeOBc2B9sbblzp3pwYD68wwm+3bde76KJOBWBPIn2pv7S5J3KSsr0lK44d8XRJQo9
SLO89v0QMfHNE7mldVSMFLEbcWSQSNiDPRDZIGioq7DQmzVXM2BD9MLA5quuiNJm/3UGaKLmx+5c
pMfffdcBT29TaIAvwhkmKJKDna37Q9pe795qxeZKvfGmrPiF/w+1WjFkUEhdBR9+2Vb3T0w3rAuv
SAxxCv+xtWyCj228KZjhhGOGEzhUIf6hILJBYmH5wai0/D6aSYQuSEljSRhVOQONnuJof96ZRHv/
3hpMsVT/egE/rvFlayjuyj25aoeKLhugSImPFj4Vl2ntL86ebw+vGhrsqLdeLKTN4saqETM89ro8
ZJs4tfqlHJSHuH1AMHUX0Wioh+aEkMUh5sMDt8w9LfocZJPEB8uNmFq/wboU5bc+479nbMgv24a1
35e6LB/FZ2CgFwTCDSXfnEwrbFct4ceIA+shvMEtEZGyiu7dyGMiL0dURfIxVOY52OGcKpN8PT4L
gTQKFfspmh63U4i1tBeLgq3ytiUYHgEmUQ5kdYr5oDaDLjg5s+c39t1hM3WfD0/ryL3ANPl5DZIm
vJJ0POqH0rkhl7Yf2UDWSJlH+RrWZ/LRLyorsSThhkh2G2LYJI814sbtBhstIkZ9tk1Gn5b7hNV3
pWXXh5KGX+Ct6d6hZsEJZPpYUrkwpvv3orBEuf7/LwoWML/+o89Uk+ryVEwe6hRNp2XvhI67w267
HJDf3czJvBSuCGMfVpMbDYX9WF+3lzTTW2kxay65b6K6sVsE6P7KQ0TDwQ0xB+V9PMomGImNtqCz
iU/5a+/XrTtvDToUaFLobkUNJKyg9eHbtfLrMfhzrbxsmbsEmcB9yW3xyHL/ZIWVAgSBWQGyg0IU
ivVGujvIeJdwkhrOiTDAbGOV/p23Nq+JWSZokxtfVydvfB5w89T0YgEQKxtsNKppYY1TUs7eTbct
FOV4OcGwUSlnRUzXY0NFGm4QLz6fdD6Y8cJOIYPccqrPfjvwjPhjwpAvGY0oaz3qm3ow43fNZ0HW
2sijfrMDOY4tT2eb2NxBMmsRRV9RyYrA+WMbujHGnMq2QYWEFUqH0n2UkiRsz2Dr4a8InzCsv0jV
q+yctj/BkV6DI8p4dxKOOMeyN2Xld9f01zLCD6Ghapzs/xOq/1hGx+v99igFDCsHe9q4yzTBJbD8
HrHE0x2TXRGTKtNZMRYtzo6wmzi5EYrh0q4M5+vbmltt8OSE/DI7w/ggjz1xmZCSp/7B93Nho2S0
241ZUu6g/pxK42rnM64eHP23mLby7VT+cj9aEwJbQ2Moj7z+pUsk02OfllL1wB2EI9fA9/AK1TfY
Ic9w0rHlY1qFIhL2fVWHqD20q2sOOpy8guPA0bXI2vQ23hpMflNyCCPzRQmYMGHZ4Ut5h6VY+ypM
HuCaBiEKuvtF78Q3d4CYAziGz4GFY/ymFrHXdKZ9NHp6hCq26RQzyxNuEqJeo1ieZmmw3DS3UCx7
7ELNAUnY42t/iXyd6nnaEBRDQWWtHW0A0OkcfcmFvXhaJD7s5LeiQ/WXPZp8CtQ0loJRVvP713+s
g2VuPGXchx9IvIzva0fhDg+cxyZaXMeClg8pVBUFHjqFoKaR/ECuPtZoMFkuKLT8umf1NIZycnBn
z9gRMc+/82GY0UcSpUW2T2XAprSArRP3Spzsw8l1hxSBtVv2gKBq2spitnThMqezMhTCCSZcG9W5
94W8WWY6P0W27KyvwVh3ltgf0na0Mtl+Qi8Y1/5jeqVhvvfr1s7XKqQHWrg7iO6oMwbEWuJxe6VO
8pa5u9Fy2MXSsClj91wyezGDpyPHnA3IuEi4fnws+2nI8OqQsk/efMm5z3abS+IXPfXhPoYWToV6
KGXu0cMdqF/1Pii5K/c2B7HEKxcyT9SEs9svQuG3dAWvTldpWAFMpZF28vDEsi83ryTuD9IyXNlv
EzQLWY6jz2WCeJtdJbcLemG8EDfdK+lpTxLW4iI4DbSvQ0cVGdlP8IFIRfvgWASK8kdDhq5wboDQ
tsFZVySNIcn35aCxEIDPp/GB4oVr6Ja6p++c084jJuy8bYDtBXL3zlqvvJxW/Mlvewq/2VKxG6X3
cC4tup0AqntuOdSppWsa3O3eX+Xe06fyTOiFG0ORY8B/u5Va8nD5xR9h60zRWMBX+HH6rAw8fYQm
GSLz3oVUHBifKeY4xPnm3t1yNVzuM0e4TeAL0NMCY4Cd4UAewrm23Hp0ZWoH67tyK38lel+QfIcY
jw10Df76RPo8Rln+7jCyfinfdRSPgt2jqrr5l/7w3Ez3u9K8M3Uxes/Y2LABLqafI3N2dhPf4rjP
2RrhwZDqouzsK08rwFE8OLJkDsIy2aRyVGwLGTvhGDV8Qmliks22gPkfNGPDJAyy8Axa2Fj4NlHQ
u1tEORpmH60QeIq1BRQlcvuuQ8LKeTG0ghxcPNzpv6uJ33hgP27Vei3RCvV516q8cRdF8GezRQ0P
9FXhvoW9gWAulixqICBS8Co/HZ7HVpCuNDYnzqgp2ZFYG0yV/r+vyfilwmESR6+PHQi5j9ZLaa4U
kqzuSu2OCacJFGex9SzgsvoYmTCM8Nc9BklOIxp3CHxeL6OvG8hWAVNNxMLeAX8wJ2SZJr3EddoC
wLoLND3Ys1zPLeDuDrXMv6/4N0BdV5voJFVL1eAvvHRKt321s26X8x16xylqBPhuNNz0s4xSV2Ba
S5C0fXs3FfOtfScLMyYox77qiljdZH7wUsf0aIRcNd7qa4EuvmOs/RLqYsCFwdDRZEk3zddNnvwb
mdH4EmVEzxw8FMyB1K1wm9C9HcszbxFGlraS8VNFUSFiS5ftB2AuY6pndEFvhtT13Qz6F0Thjyt6
eceqXGiHU7N5m0gtXCtgVls6dSwdQc6efImX0TGQ8WXY0uVmFaAcrNuye5w/qLImb17eL10WZpfq
tyePbKiKuNQfJ2C53C1vpXS+oVkQul5EtmcPk3mUa5M9Lyoom24KT7kmrrXh7GbI80RIhRHroQzP
+BwJfrDitROoVW9qffWXp2TIMJispgwdBq7an5eWPDWjSJu3fPKILxyB1CuWf13UrWXUcKtPfZQZ
trXQgiY/P+8k/qOF3GxsmG/60N/omX9cxssT0u53FYnAM58U12hejGuO+AA5DFrBVnLq6p6xST8t
vznTnSY0un5F/xVeg8vk3Lnz9ZE7VRy+A9wbAZx0bcck7+liiaFMZVQkUTHIF/sR5e7hgPylDBI/
B68zmfmh7Ij+/bLFsnqpEv+4E7H1/HjXx8NZPd+bZU5HaoJ5W15A3Rr8+2f8xtf544e87AaWIRXy
MeFxneYNOjSV7yw2g1sFYrlv3Tr4jaYKR0RB3HVA2P09vNO3n2Dnt2/H9vEzj7MOCrfugfnEJ/L6
d1KL793oXw/hpVQuikN6rKR7PslKv3FyzeAYnqh0+oeImNjM6ZTgp+e4uOBi79bd52bHZPvuVWfn
sXefvbzzBor5JuX863pe9oLL83ozTzuup4lOLvF0WBZdzU175kfdJa3MWjyYWaCjcIAMcXWR/H+/
r99gCth5DTYBOEPCCPLPRdFQ5EOpGjlf2Rahb5j6UleSnVxGyDeD73Vxb6PENzE7Obz7vkVT+3rn
ioYznWB46Bx2f/7ktEEmSyabV5pe7Nk1sA0KBpvPJrSW0CJoNRImJdmqamve0U87+vDdYav8egn/
GUt8P5wfX0SVng/3Q4WxhBmAgLVLGh4/bcE5b6soZDGieSfU/6Xh+Olk8e2Q9vMHNopKugkni2qA
9j4WvubWXUifEeatrcAMK8mh/NNxVHXfrbR3N/sCqB1M6ajmS+U6ufuVV4/1iwOy3jlcUNeUQxPl
StZlV5cY+zSjRhdsB1kFVecbYOw3CMeC42gK81mT5utlW89lqckjuqQTahukAdBlNaJB8OR6XJxl
pB5QNUKko9HW3Z2bF7558Awstw6tCwEb6Dh3nwf4JcwIk/igR1a5KcJcPtpf/PdfX1nYR7+NsdsH
g7fJc524asPPLu1892mW7b0eqfVaK4PzqWMSftOc3q6M/NcnR79Q2x6kL6K1sLDSb07YoEDB6ebf
X5vxy/vH6E1ROWoFtGy94Fe7q3k0tMMxnWgj+HmQX4TjlynH5zra5S7f/93NRTWkKMx4ZOFiqPCy
FvJqXXXGNRhnRdK0U1/cx1MMdJSaOSICHVJ6AOc2lftQ+ks8OZ6N6ONZYKhEQ2HCk+zQGoXbZrQF
9HxzR7+c0k2qB0snSReVTFOsuh8rGuazWSekWk2yJlYI9hkXCOGcXbQ1iONHZ7ek3Quro3eG2aPb
Z1YVul7+Jnc06Kc3xyJD5dOg6cXE4fO8FJLgPY5l7RNmWGETPbvkybrTuNuy6gES5B3p01w/cZ0x
Dm5xcZ6wgmcFCpILtkrhY1aibFvnmBcs36xb85vG/ed+Bb1F1xvCN9lQjO93++NOn6Vp5CeI3hPF
R9zQIAh8/Pg6QvXG5SNK/dK/ofLh10LLx3YvMNmrlweGdKZzj+pxsWOInpbAozCNcOpag/U20J4z
8MLjYvd17ObjY5hF+IkwG/9SY1DhKO9h6FdiO9nej4zxMy7aySUobu5VCRXAG93JPm6dpGNu8nB5
dM0jLLNjKG1OG1S8Wot3gUczBQumNZp9/TrcglMPaLBqtO9Ao23CfpWQoPuLnSFmSz25Y+KQimWJ
+Oca7TI4guweS0/NfNTzl0GBwlPjbnSqwFbBW8FPCyXGMnrWzoPIB8W5MaQPjx0GjofReSFfHIVa
EseCpX0q+ZqWHa3Nf8g+myR4eV8m6Xi30d37ql5Xn1QkTIZQw1tDpWnjYREnk8fevm/BGr4QmCw/
SvQ4x4isrFh4FeW2ajqGt3S1OSX0fpG3mtztlX91oXHDzG/SFDq/QT6WNsRuxiecoSPNvZo2XscG
Ox0aed3Z5aj1Dtu81+RHjY6THXmhBXtGiH0GSHHnUcUy/oinr/zoos1t36OSrYS2F8H5o9/c3gM8
xPrgMSURRxg9826XU+TFK8BTIeNBtH4O8ihpLSeFfwmqj2XP2JrRbYKZyXwfKYvUbwRHQSSzBuZ4
2b+iSW9xAOqfSW7n4wIEwgie9APa2uieOzw3M7PvvSLeQYQAtv3U2prLj+dZlC3g2/saVaHmHBni
do8L+SPz8pWCywWZw05Oi+gxC0TxqGf27OFns2RwPrHt7gFEVjdfbSIMZBMmOTbxaD3SkFS0wZ13
z/P2YeiN5ZkGL03dGN1T7ahzRJgPOCOB+aHhrUIFpdIbwJnArRQNHP4YYAbN4Gx4RfC0bJhpfR1j
tr3d0BytciAek7VUL5TtsndExsjRq7YxMZW2p1hFNgpbzcCbBruhgd7bz/MudmlZ7lyge+I6mToN
aCU3R27dMDCdHECVmZy0rWi5cxLqTe/ZUjs5YQEnp3jYCaXEnBpLjvdoWridlfZh3d3L9gHIJtt5
FeC+aD2EkkkjW0oAOUr/sKD9s9wH8CXGNjEq9OfszhWtUuZkHQsrVjxKK1tABrHUP3xxITIGP5BM
yKxM8Qu1kzl1G4LFo0/RbaGbT7hGzBxDPn/Jv7A3L8rVMTC2x81yfScCHP4zBnZy+xaaAzAqug1m
MV1lVXQ0sDO7UcPtaFnts2/66J6yKritUT222TlvNzc5+9nwfrQxLWBGztxyU2S+tM07FHDQAesj
mBWYlgU6D8LBF5s6CvMOCs5lFTaRbeGXcXC45+xoK54aAsbc8LraO0vVzgMpzgdV9CjI2rLvw2O0
/yiZcW8q9prJEROgpJctpInmpYOyfxgjH+7w+WJUkGMJsPzCTmdQb9J5FvE41e51laEb7nNkGHNp
x7suJueWHFIHwfBwVOwvZhXOfeaad3LrJU7RvbUoBmr3Hhy6xZeVuLcw6yS4J3RxRJDdK1jSAfG6
himJ7h5pu/D1nVn9xsG5WbFGG3L1nm0ewi06daWYK+dtqq1dS70LPiWn0BuaMD3qXwXuNx8SbAR0
pPHXsOqaJMXFJFhusvyqPOophjW7wj4vzoNjV0MuFx86p8GyWzFVFgFzx9zmTDuuQSjNxVOGW2xE
/P394/SBcjiQIYcGRf8W7rvsP8yC5FbDP8T6IBs/h2WT3RUAU2PhtsptIzw3qGTO4EDZhvNYZbrx
kSK8MTh8Fyl7Slvymx9GZku9qqv0ct3N2mVBZ6tPyxaOHXKAZkD8YTFSt2dITyqFl9UxzCEsd6re
MoLzV/RNlNSwZCVorvcdHz1OlH5CXUPLZPoFaTczo9tX+1lLkpzzsB7f0D1MnsGOnahV7v1HB5Md
vXeMtXbhsxqxJQA5x02jyyGlUOtsdiPNvW0hvsFA85ginTvPbjLU2rueImxIp5lfXELL27ebHtt3
ETLBMozg0i37qIcl/zBnvhHdgU10h1mFxtjs7Jqr8tIDCEaqzH8kdzWkw9NL5zw0rJA1PKf8VjY5
YBWuCa1dT+skcR5VA6vXWJVhEvEEbzd2PE22k1rUb2U7Zfn2s/a+W6eMHctQ/kDKdEvJVrB5XjfT
oaVKXRm3ns+8di8liIC/By7nsCgc/epAIFlKbPzxTop1JSiQn5t4Eh2SAHNTDV8IOUD5w1jnsPOI
HGmCyQ9Stst18nDPbAmqb1aBpHpNiKChVOAmNFRqN9UjbWhg1LQP+0/S3BkAgnVdsBNI2XUAkTvV
p0UVRpZefzfUN40d1Bp3ud51ik6lO3nDNeRQP7YbyNKzbqNsnTG/XdoP9ux8etJiJRmU59HJau1v
0ZkLO4ba093RTee+HJn91FdBydGufhmcKFdwXNCQm5OP9KeTthqfD3TSFxcee2T6nBLPTdVO5sWA
jUedsRaUSUo81kjxzjMp1DZKJGjPN+d6dOqFtX1GDdW+Xx1QYXMm9YUdAcPuw6DGNgT3b+gaTwpK
0iz4w3in6/LpPNf1M5RUtiLp4V5kd6/Y1S1Q7v4B25698/i8ta++vMakdPpsA1IzHOWouqYOME0m
rEWun49P0uoLezeQ8Cnau4KLsrTv8OPA7oK7U29Vt1nZam9H1Ah8LGRXFmvd24U3qLlOZQTKahfj
QrIp46CxYW99js7YUi3wipdb8jgLrI8rG/R9cZwf1KAAYucy9m4JMRAqXo9i2Fg1ZtbHxT0bQf60
radz6uy3+4uLFDa/OFLI/XPnMiTwJVMl7CnfFPt/ty+YYTAz1VSDyGLl28biRwl8kzK1eU0f7GgD
8iwxerCiHI8sBfV5Esqrss12Ei+DsRY2IhxEGYBdOoVzi0z35jc7dYCtQAoR2oyMTh1TXERy9MR8
YBfuARmsOA8y9xDd0Vw3vCy6hYWvYDtwewNY/8JlFpYeIP+ybuhNRX3FwZTGWS7y+wX4Vd2h0UfG
0V4uqDlV12Dr65ocfptG/OzsYywXhLMvFZDiK4w68Vxwd74E4x6xOC5gNz8ZX9uO5WBVcV6d/Ief
s286Os4KH7eo7GBmtU6xVVDn2PjiRJO2m29aSgXZ0N/njCFjXqI0ZcVo6sYLhJM8s8S8NuTLZOpn
7OF0lPN0PncVZrbwVvknyhym/fzKxV73HgGycgSpy34JScCMdr0INrp92IxvX1VXsncfCbNdRIC+
tMST3bPsgspcWD1fyIvj2PJMYDLAmmnhNnK/hqXiljePGiiv/JtH53q13IYO6cU4+rs8pOZ64iYx
vlhgCa1mNCKlb4Q+PSDcEZ6K0A4tnV3nE0Jl7zR/QG62on1v1OyT1ydbfsPJFP8WWhH/g2D3DLdo
D60dIZjQyEeiOvk6zjMn72yRBxUeg8HI9MqH17JcrO+hdBzCEgMg5vAJMnFEbcGnGJLPtTkmOGSl
esz8emang4cj6lQG3Yt9KFLqA0EbxtB/pkOBdZDu0GIw1qJ/sCF8HsZwFFUynD1OV7igQBk0bkzF
uMloKuGuToSvpnlTDa0qeejBXGSbSDDGesRr4p4sBDr4GYWj0aMFLQAXIPhBQo/Q8XVvjbpAw/Pz
PGTmUwuPcsUnRc5ufcLqHQ4+azILIAZZdqvlnF2vmKLLhD9PbLLhclvWZi7gBTNu2qfPHtNdDB0n
YoA0p79bimG2gLuomaPlV4lGStCTYF1mEW4rPcEscqthyg728B9OM2RQLPQQZajYInHBnXO7g/Ns
YPXFrIbq+ZOn3JGZhA4w38M5qDXP2oKzwZPhrjr8ZvoeH/gejiSC1gFkMQbrrTnxKah+z9QCQ0br
dnS82tGa6NEnY8GI3/vw+D3r5pLL11og6s7Y7zWZzVl2b+3jTkt0M15QmXdaus8D7AwN//K5tYFu
eIO96i3QFQ6jLPPQYl+CyMceVEuFXTtzejbJFFm07HVcZGLuyGAnDQZT4oP8jmgDa5vgsbXKGBB9
AHqBk/vAjMAV5Komyez4bhFtavd2RNOozlrwwi/8vjOKbzyRomQyhH2k2GJCClkflnrdDJggV3aR
Aww8tjB24EkIH/7dzrN6FHnHI3pN7Mtd+YBLT6mI53plmE11aFN8VbaOW5Kb9LYcgxTsZBPkATE3
K1jaysFmfSXT71iYHpqGqLjb8PjQpDIggbRhV8Ojvcemy0l8J52MwuUwgQR+HrHnhgOOyZODgT0m
V0yTUWAMYFa1WOLYyRNIKg2pW0MYRb2hv150NHh+KsMz3P2cK17guDWxjOZiqI4HyXQuyHmPieAO
Cgbhl9nHrJXFw6fVMVTnYcTy1ee5O8QzsDW584E7OvuwZk+sqUdr28rcaYM2zG5N8dvfDlrf9hKu
Mh4P01YUPYLe8GvZ5pJq8kKRElEkoshhnIxPzrC0k0E0xoJO8vYNz8LBaYgsBd4OuOLnN027gMqp
8e3I3Qr4wSH9NDp/Rb3Ogv1AiaaWWDUd1OdojCu4Peh8WzyR0cUNQ8beiPvxfKGfbNMTI4GBqxdz
Y7tIedgwQ+c7eAS7jzX7K0s1Aq2wya5TbDRATc6Ohd96xp3OGtXQMFJQB/GYGTUI1iLp31HUI+Zg
SMJhjzAaoT6QNXJ1L9DbFZE0jEMq9fDT471mHz2+qWQIgdToiaAEPx+XLsJINqweJTDDJ5T+98xe
g8BBs40i/OrAf4DjvOAMs6veeqkwqMlXH+coxcf5I64XXbt9YhxauLMHNvRAJIK9hdJtrl/d65xp
Da5XkJ6XTsnBZ3/t/C8eNJYpnd6O8GtbKL7ICcD8lCDQwoZH0ra13N9Nd1s5klYY0eTC8IM3dxhd
KUEFlBkUjNchm3l3zxN9fsNeGQShuHIbI0rMwshvZuIhu10jpo+EZwUJwqesyrG76R6je47DJVtD
B4t6yx4uoyERMAwQ1hFE8RsWEdhuZJV7ssZU7Fe3udoHeajRE4s8BfGxYoUw6V80x0MYIoi5H0Ai
ioHJ/i2a3J2R1KeWkxwgO5pDvj0ftVUrHA00KQzjcGnZtOlZZ5stnEdfxajAPjSdclrIYZM4wNPo
ulsBkGzo3jUlvlnhFRSPTI7L9Fj3zw9HmlznguVMBX50VNYK0A6ZdtcBG0mHNuZIkSxo7tAWsb+b
OKNnawSa4Hxg81zvnEbp54fQglHiPbmv/yPszJpUBbo1/YuIEBDQWwGZcR5vDK0qmUXAkV/fT+7T
0RH9dcc5sWtbVpUDQubKlWu9g+brv4WTbEDoNA4VVPzBlyOrw7KBxCVnBTVLOCu8R0+vYS0PwByt
gWjNx2eEMTtr+ETdA+gxrx+XMZzC5yQMCVl2bKobP07mh8ITGIOTNO0sEDp5e+md+k0gDFgd/3TO
MJXAyX3igwz2ETEp6RL3MajoN/a8A6boDZcRaapGmBggkKyZsPZpcJMAs1uvIbkIvsxz3SHLKtm9
rZqvs1b6Aym6nxOkZdsJFtoF7/D+Z42He4Yfh7dzGEK8+bT0oz8+BQ97N+Sw7XM78U3iyXXzYRVe
tRthJS10FOCGjAJIXMRCdPm/exDMVwII1pLC58jwTaCtEN+Fyz0S2m8fsov3nQwu6AlSLQD+CPyz
wvnhcotKyC6rRb3TbuGTeLx4Qo4wSE5gUyHqcU2myuVmUnZBg3THR4yxgcLCEoEFjN7OZz1ozWs2
/XUf0mSRQLJZuP5pMNnc7DNlG0r2WBnjc294i3IfWNeXg6WZtUX7vJhI6/+J/v3/Ybfo/1f2+B8N
0ccrzT6JRpVCcmGOmcxnYepVOHM0TYW8Z8Y8FbOUc0/+lcw4mWyyou1/v7VQBRz6P6rr9I3VoaKP
VYMc9j/g0vlILvpEbepNP2Pp+05YSgTTa03fIGchf0x2E1hRjOJtD77e/Dgblq//CfX/X2CV/+4w
/qNB8/3m9SjP2eGAAgP8qwVkRiMnOvbrS3n3Lo95N3mdJjOjD5LcvLBynAcmW3UQ6j2WrVV8HAcz
dZfPPkFmL8e5qZ0ClmMw9Sp8vIZFOV/DyfA8hl0KSa+29QHb38mPtvhKU2zc0Fk7xwm6lqBiJqNs
stFgNWFe7KfCLhnqhv+VEZ6jGr66TcZOXB829yOblrUv+dqV4GmVLth8xs/jj/FIYpNk0+uVVPMU
D0GPm8QRPFqQjBp7i1rF1Iia3+n831/MfyCl/ziL6Ncj1S8wN/L/s0+UEvU5yj9ZtZFIYBN0CUvH
+O1XHSD+Sf2dVNvvGaliVIWhVVAVe8MAacx36RYEPqqzaBb7396mhv8ubUGfbyJUpailSJirXAC0
BrcdFqwWCIwQQVs7FcvC+JjlnJH+/F2PXOYRKxjMTQrXLC0nq/O+aw24L5kU7zfrYFtTUIAtuXkH
+oI9/omCeQY6fPzXQE+N+v+p3S2ruv7/2T4b8gDYsYpyljIY/MfGc6x+33KdKvXmTWqODLSQZ5y+
AvJsoNYVmoGKrdD1AYc2VT0Ar84pqt2hg2AaS9c9BGLKggvH03mF9+knbGzdN9xH0I+mo3m7e7mK
qUepM1wiLuLW6HG/nfsMylhA22ZaLFL6qahFuhS2Pp4c9mF+eEMlBIWybc7Dr7gW2k9CUYryvCZu
+dLG4vZ95Rc1QoaoFH6n6s9N4VfqT87a9vO+8pP6o/3kL74l999aWTxQKCz8BLsXaMsh28dn4Y5b
V6bfbID88Kh9l/R2EQHaU3TOzr2gORTnL/WjNfeysyF+y00OKxNU7VlBBeE8AH95lsRfqi33+z1m
cJREZGu8Gq+498HZltfEr5ceCmyiPW/G4z48jm/jFXLvvMv26wdl+PlBEpz3/3kJV0Ds3Y6ojiYj
E7HKE86yhgUQqvd6RGwXSmnJtJEXKRqLi7dQ4Hn9DBbybHhU/t22cFq5e9+jCx7d950/pDfgNQGi
XW5qp7Z/CDOUGr4ASlvvZtbI2tFRMFObCorP/hF1hsQ9Oe/gIS4vWLjE+jhYWqDfUE0fUU3t++Z0
KG0ige0XQpYkW2LOOs0Xhjdw2yglD0FeF1jq0OWBLv0IvKee8HXHDmTTLwRSFd13bMwWlM59Yefy
sE8XnSeV9mlpYFxCkQw56mY1DIbcKkE2e15q0lXUb+fNuVhm7n1uYKeXTG82bXK3oMFZnfP5x9PC
yld3ld9Fo3nPEC22+bxzuogNdMze3c/npTdwtNnDK9xiqdPApIVJwRlZ0AiRXgd2IaLYNoLTEaqU
0T0xcQpa3aJuJ7R6UTVckP1iSEL50B1YrfN1KhRDa8Q06WXOpdk9rDi6oW+s9Oi9GIfDWD4MUbJW
D0gfxM2lC06xcfiifVxx7HxixMNHU5WM4x4JjYQR2hmlzRmwKBQA1i9Q0WyRHayoTN62sv1wvtQn
FUtFX6GYFrOHIx2yGVBe5IVzNw0kB5RzrNqqnQc0UIMvTP5HNKBJUc2eq8wb8q6vSEYESCj1584L
+VQaN3Pgzj6t7Dkay6uOK1+tJaf1b8DqShgCLcubEnyDG2Kdg+AVpYv0mMxQGQFAJTT4y4hOB04O
bQSMKXoGCbr0BRtr57bIVmX0piRqzDsquWnU+ZrVTpOl4mP/MD8tpXUa5V7rvSjbPRlH+abDBnMY
U7Kh35NZjYsPHNWwUyStnhhCZC7NQbtzkqCOs+Xz3MQv9O3eWCJkccfoezjF9Cn60hQDFYqAWlDY
Ny9loKMTxYe/+7mfzVIwbogk/2WzQcCAnj2D5+W2EdKTpS35zBPPWP3WNGayqW7LiGHX1njOYVup
K3lC3zNFy6TF1BB4KTxmxrHDFh6vmbCLM9RDjSmtCvcOCfTGbGgCZSl7Y1fHwNzAAHjkjJw7NQji
Gi0i9msg1Svwea9AnwsCxN17222Ye0M0Z08O/SmnsE/A+3R4ic/ohkZkds7iYpm4AoQsBgK1GwRO
gBq4XQBgzDXcIbL/OpbwdDWYHq1zwzgAoeQlx4YMjGJTHuXsGO7HqhjrAxfNLLdk8sOlD8vZbTo8
Ix7DojxV3cpH7yUo3ByheI67CMbTygcl1ETVn7TUIdRzxrEQsHQ34/0a8fqmvjg5Ray5bB5nDcev
uYZJ9XmauHf6LEM7c5/xycmwoMBgafH2b2F1VqePKRg9zp4BEJ6y63RkZ9uMM9qjQouNgY8OGGLT
tVXjcjRCTnjgj3w5HF+y5SM8cc9A6GaM8M3Dwxncb8Gzs3xOYZnNmNFOPXsHdZDO03l37sMkeCP/
agR3fJGeTjtTp5i0ivMWVm7haiFLxPQbNVHh1suXJ6b1nc/9RK8OSWQrcxMGfoIkO1yWuerS63Za
Ot/Fgp+n2fJFXQ6A6M/QqV2upA0Hzn8EtPPN1Ku3oCkYC5/wSejAEwRcA9CKzjpZtxVaPXHhgg0C
KyAUt3VHqPe8nadTLWhzeS+SLjR6rJRqT+ZT/UXgxh0DzGVqXGht+O2atA5ZBpTud+XqNSvRMKd8
KiZLsbyt6SeX626rXLNlPtevNeNIuY78jFtVLHvVFo8RsZr1++jfulVtWWb7vbwX4J99uqZbWm+l
FWtmwcI37N0vOpdLmkPN9iTcH/v9+229DUsbOfzx8xSLble46Zrn/1vyarydWNubbS5eK1+fFoNr
skyW/NDxO5hO0s//+bnZ8rR8nc4VJn+yRF2uXA+u1HpTPlFzLvlLd36F+ZyHpet0rf4YGK9mS9Kx
HyrogAhpZh0ZVTMojzOsOLZ5+BZ09QTGXvlwennCF63204Yye6tO1HXFIGGT/kZWW57f36Y8Hy77
wziUQlTD5wbql6xf/277w3A5jE8DLHSqizqnVRoa4bA1qeytR6ozjHTsb5KdEg/jETCiVboo/060
hyVEeNMFbRFLp8U8CPRAZ7EsFwqazgJwyr/N2HtsWJOiasXUtOsYKDvkeVwkXhEGXFP8GqwbM6FF
yL5BZkl3qY1aFSMc2USXophAaVLGlVBLGMa0mm05qKJyqrDYp1HFrEdZ3UfsMG5DOpHe0EGkwv26
I5umLkv+0KG5BY9CWN6fLMGlwQ5xipS6dacpAmJPBEAizB0hR1AvyM/l1LmNueGxSDpDvG80ikw0
Ch3chd33ghOOhdqbusbDedpPAqdGGVn4WzK37CwY2rdpF2FhYBvMM7p2vK7KfMTqhJapYtJmniJd
ESjM+CTAddbRXPH3cUDP1ZN/+llDtpFjUJZ7NOim0kXEGDJnJ1up4HxeQiHZfe1eAb3t1jPQxXqA
bULowxnvAT4E1EEBSRcOzvP2B9Exkvqnk/mvXT5V/CzG+kahvvZ0DBtVY1ccQItCC7r4hIEPUsyQ
TuZDAit65l4ayZwIqDUbjYP5wFpJ4pGPjZlHKAuGjurVqMznnsohZf5neiNwCFnxcgpICtUQPJHs
u9UQB3gfwh/fuSXr4DVwFYbAg9CZCQ4jMuhKjaL/Ul2RESgh8AoNEdxWqIFx8ut/Gut7hBjRAx9g
djMwUS8n8cjdh02nF5yjZGMfg+meRtzMAqEb3sCewT5wGlMpRIdKQUVMJb0XYmcV4WpoFwQ7QhoX
eGiLMCguguq+yZ6yaelnZGbiogJFhy5XTPu/HGUYbXo7ACBD6b31Ki6ran0407w1dfKSM/hiMN2m
mdCTcYTNro5mC5/5nwgyJHc0Fy4Vp158RJRyboTsnm3tOIZj6OczjXrszTWiJ9mRAQGoD2Q0y6Dt
WapFVdBsXTCJYeJ1/wTGx2zgKupPXMsoQ80so3c2nLcut15JD408C9ErgwYhCKA5j4kel35XLEqQ
JcTUE83cnRbUx2TRROOg8ikpyyyTRiDK76TdC2nWrnVGKn51keJ90NZS3UFUufUix+hHqAtg7LNs
4i5OD9Wyi0fAkkYW/p97BQzmVgUPtof18N6+t+Dq3uyHWq52ar8+AZAGQh3bou+1lmzj54aQNRa6
BN52iu+CyDTqAOdTPyHS0VCkrsv8WtSOFH8wV6ZzFX6dbKtj0mSEb/8UlcAmDIYpOUF88u+saQmZ
RsIFGPgdIlMpg1Z4Dzwdxgdgj3fQBHqk+L372NV0kYZLFVuAO2u2RmYwxmNQRtD/w2sIP5x8hksS
G75+jwiZOEoCMU5cbfhvs8QmiJwqZcdkrGjYFVvcm8TGiV0RQNQtWyWKf8SO+jpe/e/FCOttsWsq
tpheFNvXj7JA/eJKSK+vymK40I/qzFhpBDCAZIR5sRVCR/BHWymL6jrgwYB7YCo3qfn6eaJZ4gcy
D+pn44c5jKTgvsf4AfxtpEQ3vB8U/mKE+kaJPvPHoUqnyrIXxM+KWAT8W/2V55XAeI7XGGHUu1r4
S0i/tJPEffU9Sf/GB0DLBP6NcClxDUelqoesvcuOKlKsj32PciiFoIlZAWCDU+h6so26+QIrox2U
4IbXh+Rn83aZL3S3md9iJP2vH4I8kSvU5iOQE2wxxhyJEY42yP+dwZuE0v6+foreRXUe4xymR9qq
u+K99sPgXGks7s22WILz9m+rihD8b0mlU7t9En6MlYQ1Qk+C/3XUB0ZfEpxnzlA6kUIh43fNHauz
pek7yH2xXcAJxlZwa5bYVFJA8kvyJOy7UOtXcBLGhCV6RMnqRjPe2CsCADOV5sCwUMx2784gaP9u
m+aCa5Q0V1inh4vxTHLHfPQWy5YE4+iWVFv1yrniKzSD6mC84rg8uqQ4ZJClsZkb+eztbvjYjWnM
gr/gDUkRIx21wdapVwO2FIb3dZ/BCXlPehTglCARRLpPDQGswChmq8FzcWym24mymn+nPibjLEJM
mo+nGtuI20xkYxdCoE1yEo9XoyOQZ0sKPgd1jmfdBSyGuKSYG+jBk61DvSYYYXaA0cS8QQYxPwqz
Oz0YellU8nYV4P7FaZn/tdH4IHnIFxSXUZTxym1Io5vEAJH3nTqXV7DEONwqfE4TL/Fevhp9WPmx
wfFUjA+w01jLnNOaK8K/AFMLV5iPlSiYpNFnNopYec8K66sSG3ON18u90qp9Az8t/VcjNsnLO2vd
LZRljDM4tbjJ1W76l0aax64VxRiQzvY9vFmgQaMGlfEP5Z779IaVhLIYcIkVMnKuyo0oKLaE2QLO
f9x72UJzv5GG7937qs2Hcf/DIsKK3UXq7kPK9tk//RahuZyqUj9vAtUrEOO/27Qe4jLUPFGaEJdU
WeC1zQZem6be8/IFvXpfocc1S2hOPMS+ik12HXQoWqCBq4WEoHkPBgQ1XIw/jB+QYu53cVq8wttc
fZLV4QShkkbmc+lHYxDVSzEDGtAib/obmAKwuyL/GJBw8kHn7DB54sNjOQ1uEdGQgC/+i4gvdgTN
nxwY7BdIBaYixhtEeszuWLBZBI/lrJzVSMmyjbITfwgSk5NSLyph63Jju95xIkEoox3lfy734B58
D9hrLU/rk1ti3iUtjaVySMSjMfRaalQfNsp84J3WwqJAjZX5AxjuKOwXJ1em6egQPqYK0osox1pD
K48f0Bu//EY2z9W8jHs/8U7TBJtmGMF+hgdySjrQhdJCYYClLvLWQIdsKsS8oOJpQAjm74MeqjFu
JiDnauu0xixLWEvd4YRscDl7WNqSPyab0dB67SR656ODLv6qH9od31SksZHd1w+PC5Xn0eF1+cAs
u8C1So7ZkfvV3+cywq1raGWoqLHQglP77NgQb14X7p5yq6fZd8kETrDbdBux/F4+l4d4lc9lLNtd
Yfe7/gIoDyxbQajacTc7/u9v8q7RrOwIfj878vSGJVzeUcXvNrwei9WOX8k7VXwrFsXx+Xdb8SdI
qzz638P+PbMSr9Hvbo0NPwh9fcCrAYWIG9435D0E3J7NXOUmwrVyPVqoWHHgTcgA+oTGPqMHigeG
jVeqw7BxWUZdXAJd3A5RUm0s1f0SdUg23Qy1TqxqmIxU550cDIRQzDt5QhHuZn390gNFMSttsXPQ
LHZE4rVYdlXKrsDazcQFWAoVWpsCQSN/Ag/Jc19+HTZhuc0YHmPAtaX3YTm+TV8XoJJOwva2oVhy
pwirW433DHt6taR9DeVa8hWqIV+HIiq1i2YhA0HUlrLT/KYMOHDUnoYBM1nskEJGRfYmW6nDuYoh
SxOcj0iUBn0Iyv7vvq7jL57xNww3G3wuv2LvG6iXasG7UGmIExxUVdIHVYSQDSnH/G6A8tZXqn/H
sYbBu32zPxgQUaQ42WBQTyKuBsVCdnGbON9ihm9ENJyqq5riXLWWN+z5OVFDV6fTZmCu8/1RF0mo
HgezwUw+DtfpTo718H0YYJeSXuSluqSpfN+BYx8eJMQVmHUXA2jKHwBQBic/A7dQ4OEslfk6I8Pu
8K6W3eYPUGU+qyPa4p8LEMjHRT/8m6v0EtHirYhDH0KYGHn9jvEkvmHpZCwHNyY+dQwHMSp8q0S8
+Xi1j+005g3GDtney33Wzppjm0/b2V3cmXXHb/SOumO9aGcnNEpACFCn8KVdKU+k3TdSNgPcPJ9H
qBDPYxF8o3Q/Dvh3aWfSrp3VC7Q3kiNQlXj0WyIl+2+90VagzH/SNVX8pWpduNDp5LloKM2vVVGL
WIsXeq143QXEdP+zgsvgfVZqOA70LZD/UEfsrTw8Y1hrq2rxGE0yZkq1ycCpzNhvrcpQWn2mbO/X
t/lrnQUf/qvhaz4OCl79zXLxZMRkwYNdFbNiehErhGCci7rVc1vH9/XXBgPy8GrgYP7He61lqm2k
xw1J9DPuw+/5NmeLyW27Hl3v83o54L5IDkAkizw6Bd1awmGolqdru0ZIgl4DfR5+d1+3a769txlU
cZ7eDk2NhJpHtjSNcQAyAB2dgYiLn+7r/KCGwy0hPnjN35z65+LjNfiKakHlMtin+bw+39bSngWA
34qpNGa+VThXNQ5AxOjDJCK8OISjiEfMegY0VpWeEacrmQKnwl4EqAoqbcpM9yR4l2ORdpCOI2uA
EbY+f7HbOa3gQVMFoaCG309CcU0R+s5s9NPVC9xigUOotJQX7/DrPWLVefO+A7Dckxg3Lm+wbzyJ
OjMF05XiNtOCVipGBtSmn97nCv0cXVUgguniOZUWyeEeF/PHdjRptwaeqefiNSkrWieTdJtvUVnQ
V92eHdZzLx1T8VN+1Vff/YkULl+AVTXm2YxyBgXlM1QmIl0VYZgYl6xdAA6UubbML2r8Btw6vwVq
rLGujX6TjbEEO5Bs/s0kIsLXMpYsKPcd1Lp21+4ATzx2+gHrbcA1rDYXFeb1RQeTdsCqVSwiBHfC
OSkuFIQF4Z4lQUT9ZiPvJIgrYMHhv4S8EYILu2LD9GUFgy7GuWx35eUUnsLhmuNZiofBO18M0cIG
jOJn4WAFajgUR8mBwPSCHdhb2HLixcydV21BsyZY5Oh8US2Myt3AuxkTDZt1BWFB6y3hQMMnV+ap
cNeM8qsWQQga44n4tJSfHbE1MjaoZHEi1OXtZKpLEaJugcLC7uS73un9fHmjU9Gtx/5pX8yzuWA3
cNbB8OorfSU8UhfyQjv2//6fUImcjeguBElil0EZoIfznYlQCBKk3A727x8tevi74cqIjOhRTl7b
CpT6UrumwdeTI6RB/HZ5i/WZtCH/cN/YuXb7NH4FyuFFaJUZpa07mHUhHYX9aHbfPvcPPz/ftuWW
D6YttIix4erT3km8OlT2CkbvFYayRlRED3voPslbVa+i5pusSE5sQa4SZ0H4KZrOyzSiEwvZaIYF
7erhF6HGGRitGHRoOSzKqxFJUXkGTxRUlK7Eivr2pZUwcNNpoJ0pabJNPleon0M0Y2awkSfSjANR
YmoojaB5g98aCnPMsmZDnhuBRE9nDJM3lRl11wcCPRXkgrBWbaBtsPtM561ilah0w+SiyMk2XZSS
GbWRGkkcFVh9oo6YH/IiC7UlvRl3MO+mZAHgjfhINtQ8bzxDgJbi8QfX36/zXY4iMojjMO52LVox
9/0wwqYXbPAwklfDCNhq54tf6pGxNub3TfsHWHklH5Bzc8sQSbprD/qLHcoPVWzCaR8Wy9eMTrUk
m/Lu+ffZiWF+gcn62Elx4VSPGYjF13t766nZTofq6pn/GMrGaJx0PC0ADY7XnTJV3jRsq+qSKnaH
JVJvNdlvpYB7TMCTK9O7Yr+GbvW277d9ZczlFnE38zFefAtrJPhjDiSFF8bHR53t7WtxUuOSvZY2
17QImYJUMTH+RV6ie4MqI0OjRB29cxuxUFagu69Ve0gCg2YzajZ3efm8hxKRNLefiSvf7b7ZKbSy
NEeHL54d8tv+o3kiv8TTmJ5P7SZcKkr9jCXcCguzeJoFZJDN7YwUEctwx/lIzed90r0iPOR3zwTB
c/bX1GjfO6HmU7q4HzOWtYVCzFUALrL2C1Ya+fEobG1SFNhmRF6TwhOhI1C8Et48cNe3RclDWpX/
pQSsTfRYiQaLz89pOKXBq6362Xf5EWa32FQDpxE6xqNovPrIFnt250srga0aBnd/BM3cenyXsBUa
aVk/Zk86V8+IhFwy1kXiPl820a+/eeN8/ZZc7W7riNqo7vC+KZ48MWxO2+Rt5wgmjRYVH+dkDU/b
99OqCqemJTdeyLjfabPmu9aRiAJkRjH/AWnJfMjLEbSGcj56zR636PNGDy76UnW9u6gSVJvyYiya
PSpV5DXAu8bHtPCqkScXq6FXnO/G5SWJ1vt4YCnQ6C+PzqZHZpjq0M2N6FMAs4i73lcl02j8jlK2
6kg48f0obImKrS4H/SMmS9KGUTO05BEOfRZ+sI3TCyBtJi1VKtfqTM7WzWtN1D2pu0yZfl5T9e4b
2bRLvEdjJ/Qt5EsJHeXrFKn7wfETwPYJiZVpTb+bLVGzeZ3WfFIOQ6EGfIveMLXIVVu/0K03popj
u8QhDh9l3AOgdrztguLo7iXbL3CdX/PVm9/WrVEGwuip8lSYFbCGhrPhMzJurjhMyoH1VLt5I8AF
nPXP+jSMCSXMr6pe6vW0R/ZyOOn+ND0qPtFDsdlOPU6He2Nn8r56zQzKEJL5bkJdxa8uoc/wcrn0
Y7q/H6c7aOkUBA5dp9p7IsH/jh5qMIDw0PgZDSId2KCn363uhBCbM6Y1hWoKpsWgN8cmdDrYK+q5
vVmJMesITeoEAMr4i6SYhbUDD91CizS26vVWuApQxZ/+nCf7U2KfPnGruMmalLg1ptlgjthe3c1O
v/X20wiaYleSv1FC+83OMOv04+1hqWia5Uz5CGPkl8s2hMLRsqDuP9ej6kJL/jc5j9E4cqQee+4T
0OTGe8FjIPEeL4kTT/NU0fhk8f9CVQULN1olT1MhdW8RZ0hG3hfMxU/jDQqzfEzTu4l7xQy/gdex
MpzsB66McR3kIV6hfMzWbVK7+TF8ZjT8RNQn8xE9A60305gpPKJHxGH/DLzRHuROd9B/GX9sr6LO
S+Aq/t0Hpvyxbme9mqqlP47K5xKLqJ7uV+ZVkvOWp5XDJQIA/sgtgP6dg51J1NgLPX6A9Ahyr4rU
Lv4seoqtMHAl70XJqeVAQohXinO/2azqrOgZEM2/pptVaDEaDtgKChnxKeQsFJGQghrNhuFr85zJ
JMckqb8PeIzX9nqaKuzxSQ3CwfrRC+YkoCKorQ+kmLoJ9CmYPHBHIWDyNt/QOOZbsrwdFas1Drd+
9ttSOyeX6wh4P0ixpcEAyzWAsqwFQ8FvTV5mggwczCSCe2XG75R4bxLJB+KamMBNWyhuFFTHkyq1
vvBlAYA8TZZtbksM3x9AqvfDFa89H5u5xUXPhUN7eYFW/D0QVtiREVaSP0jCxGqYL1lKQIeYzdI8
nBsoJu1OByrzdI2c5yHdpTuGIYpg+nxZRFRPcE5HDXbI0tNtvAHoo8eOcoUsChqjucEyHIzW2NEv
SGY5KsVTjxwS71tgqZ0syh0KhZjc5jPDxyh5P14o+3KrzOp9FQ5n6ZbqfvDxUzCp9/O/DAyqzWw0
e11hX+0/9B5X2iLhgnAqxhOnBe4lc/ImLGvkiuv6b7wsUFhfDWYAf5G11dBm+22xXAcQckWxUvua
ssiou9YKgZ2q6PRUgtRljEw0e6qxp1XWENfI1krR204tA3Ol1sr1Ceee+cCyRh7P9eKJnOEdEttA
+X/aK5fjzRL4nfAckGZc/1dj3kjrTUWZGEjfY9gOrxbyOk0imIwA4ipTZVawNevNcmx2p8lQsWRs
FUh/SNYagNgmB3NDT/M4QkTqNNFRokOpBvA9enhYsqum3oM81QECUe4ozbq1voyE1wQ/4+9zkvcm
54th8+V16Yd0Hs/IBx4jXcKLPrEbIFr6pAA5rovXVlqLw5Y4F4bFMNMZYBwTu7Zu8h1MVGnyMcL7
UQg1XFAF/jAMGGn0zmEhnn4z+OXgFbG27ejhjLznH6vX6SDH+SWHnsmqt7ofUhb4bAKcrFdN9oEf
kNrdpKcNWKF5PslBrIPQYBaBK/tOQHpBbnhvKUud8K//TuCcV5iBE6Eg7Ulbo5vkqEtA0YTTje0O
EaGaaBCFrrIDjvytcqH5sT/LNEB4uXjwy4hXVu/7pPjzqLk1Bo2kCtcDLI4eJgoVA2YJvE54d+jb
fcXMgXai7t6bujaffx04VXkifIxjVC2UvUaOCuCE5iFgrfeklnj0hL1O+sMjtd0HgKaQXVRDqgPV
gr8x/4D63zES2LyXJcnR8b2BMzn6lc4PbZIoYrYQeMfnhjj6i6smIZQX/iAb9tfyGkd2P4QnLt/L
p9qyZPKe1nyCuRSxC633+WCi/3aHGqsHddIbAsuvGpMx9C7ZbGBq8Phyx+c2YHb84WxDCVQgVweT
bknPDyYCspyw0WnajyZktwbvvvzGpJkA93wt/MIsPUDCpVrQr++Hz+/wiorEZ6XtyOupOmo72LHf
uNnwyV8XtmcYN19TjM6lo/advL1XdMcoJzMl4Hgv89FDWRD6ACwuyIHAub9dBns4mUoNGNvk9r/u
GN9JqROyLB7KLHy3FrBPlMpOBD7ULQwLmdsUGkNrSZBhkBjBOYF2Vj1RY873Z8FoUX6/s5bFTRVx
wjhy/jjR0va0Lhxp2/xoPZegvXDZ4bNygbgkX1zC4HySm8aMKZ3dNCeVYPKe5xcux+3yhoNJVs1W
BkQ4sRSlHXxOES67I1RNWBzBTiDPBtIzBAg5gVJcbyjJjRKzlax83y3TPVeUL2NXPify+rRtgU2s
KYoYWLStxhfjJJRUmC/6lpHyoBF+2o62fZidIWZujKCLh9skGB00VzAibusqNnYU0/JZ8fdZjlbq
tYerZZKyfzcScI+ZcmAM7b5zPrnY3SlzPmV+6X70UDtm6/xI0FHZ0BHg4DCROpRWi5YyHKKSaGWR
UZyQrDqxJrlDjomvw3tZHNnlK5vH7LPujpBgUmAfR2rJyZExLqMzApKGAab85dB/OAlLhQWnEGet
oKe3pfz3/hNl4cT87NQY8vfgl4ffLyhXwAAhAhGmx2euIrXstrHrfQlVkInMRoCQRSXggsSwisow
wN4I7uyXMIwA7aKmCIeRNNIO19vfY3EYwjpOMZ1kgcG/+R41lzEUgR16EQqjAo5V9087oZk1uHf8
5bTOxodTjMgCugcytw9CgtMhX1t6LwrS1FQoKJ2cx81CMpvVnzsdPST8n2hcqxPULEgG3pTGXiwU
JvkgKQH3+48l65OPkFqwvqcJt//nR9KGEwnjPehI007OGL3Vocl9XkSnG41cLAGaNGFoZkIj8H7U
/I/fbmVc60GQk4NIwH5oGuIH/O9RRGzuZxnpKa4l2WGAlcl9kpKZwljhvI5No6LEI6L/R44q0KJo
1uKz6o6eJl8kXON+hlrbqIa6Ro1FmmfDq0RdtY3ebSSXPgvUQPJHnV2Lq8lySWUUNWBy0217fZHn
0lY5UpFRGNwakhZzLt3pO5dw2HqbuuSJDeLXhLFO+hcShxTQVV+xYMm9mamTE40fzFpQzYA4jI15
F7BUPWr33R1VkO0S9Nv2AAFK2iGXUHotGNnK7MbxEJElzX7i7pJPuuEEVgyxucDZsgugbD8/jhqc
zlAk23m7x2uerAG+J3MTJI5XvuyWWc2kE65afNd+QaFeOhrJkLEMkwyJaY4ylYba300oNJFEEQQ+
tTVgtg9Mim0Z8DhBuDcfuWl8LZab+o/GxneDtEtnUrkiNRlTpAK2/69ajPXYjjkq7yihFQsirxa+
aWubQ2ILrmDsfJaFwyJH8kIcghfA9GW1q8ZiHuVkL0gR9hNlLZasY3pNdxUyx7Eay7HiVftq3y/G
x/YK4WeZ4XYmwSNNfsc+q1Y179av0u80mzzm08/q0UXg6LuJjoqxIP45n4H9WXKXWfpgEblZfCQu
KCUElpkvnAUeNWY3ZDU4iBRTQkUtW31pdePJbYSqOBkn2wwixYlgAR+BhibM4x3Jg+eNbbEKgf9D
xqdn0cqt5EgJhVgwpmHA9XBuuwTql02Zq6A5Sfvyb7jPPGRmV639h0I6+lNRJqL+pLsioNRScEOM
GdUGWjab57E6NhtirnThvH4GE6IxSQTVGIQsxvH/YunMuhRVsjD6i1hLBRFeU1GZR6d8YWlmySQC
4oS/vnfk7dV9q7KqMlUg4sSZvn0ql5A/Z2vv6O6jG84Z7x/0ZtbfVECw9FLIkBdEypSypl8XDs+/
Qzf3P9RIqQqEXcQhWX1TPkOiu3mTcG3KBYwr7ntU0T5PjBPPIOh0v9XvfXs9k5YlZTwxn1v6ZJ3J
r5IMvzgNzzPfTPYt5vy7bf8OG852lQwQhuq6/SKZhUfAAE/pH0arIUZjptMwbygV4qXQKA/wgKee
zu8+5pGl0kIIeohgABf1eVng5bRgwjGX2OhkAsQd20rlhZwvfg0fmcfxPuHLP6awtxYyudWSzMSc
73qPSRQs3qfSV1/zZyrwTjOo1SJ9QJDAKq2/XyAs9xpqcu385jIclJ/bnjpdOv0Crs6ueu6vv8A3
dA7R7ePY4CYzScu7HBhi0xxfx/74OiixHqlk+GaEs1nIFUy/p1vStSfWQemPtoqPfXx+I2y5bqQN
l0zI9LYUXPxrotvyTvp+hw8QWz/vkFvJ8m13bQCHKv+tQpxB7hqeuhi28UOQwI0sz6juuGd3S44K
w3yHzZ7gmo3EMQPOfQRueT/8TPZ4I/kRg/ZCCf9Tnvj7VyDuSjknYma7Xc8i+2o1P9lvF18h66UB
5oznjteNA/JelRuWYbeDocH33b6apPSIN2smVeH4nnkkfFysorQpz4RpM/FAHxKhmfJb7t40bAOl
+mH74KygWGB6w2/z/cEtOfFNU5YIHfXNHNeBWgt9S7CvcAlpa2qTu3+NW9LN6k+3v50JVsiXhjMX
XMV23M5Jq2BDODlZFqPf1/7yryDEI0Hi98no5wa2lACYAZvCBZhzP5DWaD98zOeZGJ4XS3F0tx9k
I2e8BPUn7/nj7YigI0JrqtPfqs3v55E/BKzlZp/yDBGYblUfV2xWI0LkslqGXOjCY1aS+1kc8Xgm
1IiQJx3YmRi97sVl4rmWO6I8OPLdbQFP9araY9rbppCGFtxSPiqGTsetu5+0QA5LT3d5pSttnv2i
jCkGhY9D5pClkL6FH/gRd1dU0QF1aQec8cK+0RgwDfUVYQVxGq4BpCniw1jZ0vNs13vR6flazOfo
UpcSfE66+6/n/pADONlx4NGGYRMUhOmhcwf3ElML9/l5aqjkDvpVm0yJcO9+EXJpUxQWzEHE3LVo
mXL6BZ6GR8ezw+f1JPfhQ3YyJTLxD/6jC39VRpAaYWmIzEGWMMiB3JapxJWTOQ2G4UolaRz1+yEY
W2OP69a/tVgs/mOTZMnUzX4p6nJfP3MqSoSCejgSUTO2pNTmT1bdkbO5+NdZqTP6eTkaL5lHhK3k
Vbd41nfCXV2s5OtrcRm+enXNBhF2hXXJDtRFTELmhDDlyqxPPGL+iagLw0CpHOrVgUvOpC81YdYt
IQ/vxdnE0tPZN5BGIbKVolLzQjbKqY+DAGiOTMK/vy7AA/7kTLU4DzBp5CUUshck3rN5p845zgkz
puP5g/MU0ffyghSOeSZYPZJvO3h90l/IRRlV2uv+LabGu0p/JY9hnLHm69StFQfk+Znl1/yMo+m3
loy9G0tBDu/bLiCDSQBGanlz3T2tialvCkf9eYK4ogwevfZS2JmkROkW15bPlUJnx9fDxoncSna5
ftCgWsQMXjqNUAzQwbWbJY0YeGUhUdlJZrvRTqldH3p0xATUVTLxe2o6sjU4VQzeSp/jsWaHgbRG
ouzvx+xQ/OKR862zM/5auld/Pogt2Kjs+e2TPUCc7r6W+ZYGFzpwlSVRfQBrLry4F/fuvT9ftT/a
jSDOPS01UQ+XXWX2i6lR0WAaS98jjlQKnP8M2SXwSuMi0b9FKa7Y5YbiT3yC4vsWyJQvfZMj2/f7
0U/pNQ6tJnZr5nFGd8z9XCWanUZVUG7Z8waqlShFB1U7t3Bkl3btTMx2d1uLjpjUf6FBQnz8q+zb
beY8bT3sEnWvLh+xvL1EXTA4961IFW5J/H9To0Pd0Dh1cjnqbnFQdg97bDRJt0wxz2SK/nq2dHwb
KZSs1IZitgKjYD4S0hfannCgd3Q3WxFLrFW+EjDyDynLCR0KlTlaQuVHgqwgEhLk/YHeHsF/x+Id
Rsgvvz/Hq5W7lGh2aYSHDTxV8+ngQHF2bo+fM5tE2ZPEe9BkmVP2WJCbmUF4lOdkraXUeDzmRb6Y
poZweaH8ZgZGlN00vSy0bnHHeA0GVpDkVZ8ZuKc6PnG2kPsvPCq4Ut7Fl0/vHY5ljnvJOJo/D5Ou
gmvPllkQXrE3PqdmJe90mwp7TQZ3Sp8hndjmhVOTFpZZjFrCzI5tQDcsPYKpVR8pp3tvMw9GhhYW
HhoGn3lxMYmaoD+golh/9kXEkbrNqRr3e/qaUnu0XLXrfxW/4HTgEVH+xIpwoLWDgZdCUirmYH1H
xT/Gj9BZ/VmDmkm0BNaug2XAKm1Sc7xK/atN/F8nz60KGpHz1ekdheES1zUHOhnwI09hMT4r+wk2
nSQWAQ1eC55f8MR1nTiFqQWouEcxLgwmaK9zz8KXyJ3iEo1ijplJwtmlxrMNdojokP+TH+XjYtxV
8S2M4v13OSkBnzWkdXY5obSb+grqrfeZ3e2hFSUJez9K5yKZxLOwPafrYU9V0eWkRnhK7fZ9pFjt
kegj0Iq0XX5kaqsU9AFgqSnknd4gg8T/i97gkCt5yDzMX85SLoXIruT4budyBauWyU9zqgpjd+x+
PmSIFqTfBrYmkaSKlZwTwJEklDuRGmEpQRLk9VlQmHISmphY4Spe5jumbHBXq0PDt/E38CDzBcUE
9UdZGkPAO+OR89A+yE5f4oglOiGKwADTAhbSevlXpn39q76noy+85Mc/erefJ9YWh6UWFM5rD8WB
Wfcfi53pKPv6Nz9iOocDCRWsQdRuX+7V51bfzxw3ROFsIJ7wmnvFDkn3ZE9JgE+SO/sbu8Z1sL85
uoeDiH7Wbdz8kH7FSeNzk0JN106WaHttXQVcL+sMB4JyDSONyD4DVjiXR5WrsVUHFwvuBFuvpfNB
OCYkCiTUCE/rhrWQXEQdRSCf61ok06vf1+TrEunnxwQ/bLTHA+JUY2m8gnZL+v69LX6Jkcs1GdDp
KktmVsV/YG+svwrkjKJFZ9bJw5EtyQUyvBVfFcmUzPWNf3lb47ByJj96mCXvc+nNVo1J8msJImvO
YWXcuH3ifz2p6JDDRazfRUv2n+lI53E4+N1+5F/sSXKxyx0pc/o3ZnQoNiGSMjRKlattaRZDmwg9
wRIdb3QmBg2qinojIyygw8e9IEQXFYm7rS7eVucomLOLMTWmdHuRrfcqZwD4nbktCOaHofCRX8vK
va0hKM7xJ33JHmieb5dpUK2u9Ou/6Z8DGv+lmDqcVRYNjCU62hZ3t2Y0CNE5rzn2/lL1nrS6rupF
Trfv2AA1ahcw5+/UdacWS95QkaQodFSTVBFj3KfmOLigkki/qE2GnFtreGFYYTp5vxqBBDNfy3ZL
CyUtdTP8oNZozI6eBHp0XbEMxSgh7nA+18PKnHLOPGh8mBnKQvM/jKz7WDejYJqRhEy2d2T0uGIC
BQV67t3G8t7zBs1cibUnXF+8j3Mx4ZWhRAuNGT89gkZp8WEKlmj+vbsXgwYQ+i4yrMRt2zlFgKrU
I3BeXLxpOF4plC7wBxxcX2O0fhr9gcrtGicXojkNUOgs8HKZAA/Ncn63M5NlsCoOE3qO0qU4tgly
ENbc57IldLblSjcZuYNUvBEalMXUomPQLIIZRRB1ycm5Bi6KjpVSAGrVClERdRZfFXsPdw95Rbum
bSYBEJyo5m1Xu+JKMfWE42skU77oDioiNaRHcSn0LoUlCBy0icBlKlaqz9LmWgr0qWyfFeIn+lgf
TjvH3zErh7IZe6Izy6j0cFXZHeSeDKM286jhH6tkbM1CnRapi/9YjvnHYYk3QqeshGmYawy9Yc6Q
Sy19/rF4PjwbDhC8Tfp2l80ahBgDJv7kwVa7lv6RoTPRL7N+Bq6XdB9rmUQLultEVwvyANaV4tAU
Fl8Lq4N1/n1h08142rA+4gwJReHSN8JUoYEZPamX0Rivm91aQus8gUd2QV0q0brLeCpaZdCbMoKq
FeIt87KVINZVLh2jJgvT0kxhp7wp61B3a1MMXimNdpUFMkoe3AEjp9VLtmjKcXQrt2nZoAGsN/P1
y0yNatsxR1cCZdyYNIAsa1pANUQwHX9XEqcgxX3w/tyoJUrYdUYPjerKvhbenDxRQlzHtQYPH0Fv
0gk1BW4dlXenMwESop8dVhc3R+uGwtlL6ch/WFfaNEe8hhry1mvEACjqCvxUQoyQQXNssWKZLVGu
h9J6K3rsaR6ky7t0b0v0LPbUzDcyipUG/29qlg59QwctQj2wK8MyHE532v+V0yXUdi0dZ2O3RW7x
pPBQRjikZVT8tt5on65T57OSxLPh1kzQ4L3Ml9kHg5nb0zNDPb3xuU6yg7a/b/9+LI/G5wYyZcZ/
yLDRyqHDC0rvsYd9vK1xCYW6uOUBC3VVZ+oh3XDubZv6Ge76g5brfp/RnqQmSpCFL49WlJ1qTkwp
gsYMenBmjZa6N7a450BYM/9jtQbTNnu7340WOkOnmFOHIadCbGh+gVOpMOrk7qo8k7uFZVnylmSL
OgcRhn9DH5J6XNcix/qly6+KNpXbCoyvOdB9RfdUmONKTPwUhCjjYGFFS1G6/OxoSlw2iWw0NLrd
6XfKiRO0L6LNuRCAywgCBpoFua9oudsNwgpT4W9pQkA93Fsj6262sFB9Wud/xv4QZqdJpIKLiqZm
WOXzCYrI2tadiTf91ZNZAtWi23W7RiQgKM9dNqX1dp8If/NNw+1tLdBgMeISm7jDRSmyGWjvlWJs
D+IIieYnxL3LwXyv1GUdYH6tLniYL87/xlGdNwaYVCKW6RIx+041BweDAcqgZm0PztUYbCmYmg+E
8jJPTlwf3TGmUEGCakW1jr5lkyPBHHY5KMiLJwMrwKTOleXLmdAoPZiIS8yKhEnvkLEnKlgJ7X4B
+ReVOB1EWnRdzQCi0vVW8zNv0uBanFMDBSVlcKKETSDEQAgFmVZ9A8Y8Bs6ZoxjJ14Mp3n1kZ/6w
m6zHtLZzpb1T442KQzwlbSK5zA7CePWmzLq4e2A4UzI9LIiwxtZJGCbyEM6HkKAIMOEhY7ZxMrKg
oWOQLiz4ooSGSE8x1FAbWEzcfoV35xUCgB1LZqZYOdEihzRvI4E7oMiy1FlUFZuzQ1IDetT8cMn5
iodNc7qApwrNe2fKxvg4gX/f29ND6UqskhI3BTCIMRX+Mwado3j1mDNCjIOaFhDxJ7q2SyDECCgd
gGkLyNmI758cOrlDLWGtx+K7O/u2mpqwmVGgTr+2KbhHMp+c/U+Q90wWh5kgLVB0GgQ0HpQJtxmj
by0R1KrLLKELief8sO/zRnhJKz6VOQlvGNcaBSkA5NVowTWAZZRBib4JFeh0Wow8BKLuCJP89nur
tl9o0maxthFS4Ip4j4Eg3OHrBpmVP3HH5hgLJWEo663oyLvT2PcG/yBkXT3i4g9a84kx2hSeHI99
7Xvsj4F1oo5CgS50qg+3Qkui/bv51CbfvxViFKEERXSCipSpcS8Nas8bH5qe8aqYk6Ss+mUdVYhm
emti0eMI8FrCMN7QuNZbPZ4Mc/T437lTIpESZvdxnvq5AyMlKQXghI930P7+Ok90pknnvE63k82Z
P5zL5EOkCz37cZbinN/BygntXW/pjuhVfO7FRT/OIBeihyUQMfeCUYyX5IkIAGmBg8IYhb++llFg
o7zx3z+lI/MDEpSUz49Q7I390UrAeHTurg6EZORJ6HjHwcPSVlef/gxL3Bvqh0h4Gu6TavVbYHho
nCZWB/Z1sCqvobFawYWUkcrWwLyzqEViSBIRrbKy0twUJTaiPuR8wgYxH8+7H0aQeFGcOenxE3yC
6a8SdaRdIgR9tAUmY4Gjbnaz/7R81N7kw5+lkg8Zk3iotJcGhbmOM5k0kUjk97vpfZFGExgSd6YC
osJc/yKJ5nvQhHEEWo+TTh/0lV12/k2/hKHubZmddgNBYj852t5AlA8Xd+Tpzosz+mqV6wttiBKL
WFpeTATLcHjQFbK+ZBq162UasU8QvIkBKUqk8xVWdErgtHvsdEZXxtIBwrh0aIplhZSmeAYzGiL/
DTu4YaNduwFI3G5gk7Wbye7+r13lRh3fN89/TQxkDPLHfT7Q8v39dkGnx42v2Y/4ZrXWI2AwFIEg
hre1sn21iPMVsrNteRg714RuWNDcR3A22fG5HwTOpj7LtK7eOBKAetmiw1Eh2Nw3x1tupL09C9/n
IqhEzzlBD4yerf5NXYB8ah5pP5TM/8Ye3WG6eeqP7tLqZeHCO/QbaT9ZQJGdPIXCsVpYzDEQnAWV
VGezudtTo93eDOMfuD0OxixQfoh/TI3OxA522QePieDRxa1k1hHxxMXmxSEiC5+WTBGGOfMxfEwA
yqx8mXDI+gKbcg2ZzjLPaKen+ZnU2AfhsUwNpcFNEibnPp95pJbQr+kmRW4Px8kR0BaFn4VLCgQ+
d0EI0OtckAUj6PlXMIiOFmEcWIqF0ASJlq2n9UAeOsHpoulHOIULXAt4N0QClYEiGa84Bx/ysG98
wywQov9RCMHHltlKGv7ZxRFCyqvZW7IQ8OA8MYEVcX4ODoW670ocaj0aRxQVW9TqhmqXru48x5gD
3bktO/SMzXLCSXSlO5sT0cnxtFBx0qSsube9hoWj09ZXNyrFWyAH42BCL797P8ywMveDhMQ946+r
05jdVZwm3iRqqZ3R3bEDTlf0c43x6RCjS6vZvdjIE9g/xG6ewCb99FPGIxSkdCFUNB5NtMiqMWAK
gkah1h9h46aYTtEbrW5mYBfk3zFshp4XPo14J94vmkTVSYnQ5Aovo9nVYpMq4NOifsdohN3jVHZf
jxO78oWEFo4OqYLddQMw7+/rYffasT9wA05/e0g63B+L24ZOwjpWT7SHWOkOcIM93mic2Y+A2vvY
Le2RQ2LOye3xdnDwG3NvFpZHzX9bjz1Z8pB+yhA3DveTWXaC/Wi8EBsoywsOMrnNhZB7tYRvF68O
hG72Q5vkw2yjl3MhZzigJOihbdU0kose+hIfLkeFC1RIYCt24lHrwCVUT/MGXkd12nXlCjnJZ1Wh
QtX/yTxmDgumbyO24msKnWbmMmljqa2F//qMEDesngSqqKrWIzySbI6uycysNLjxt/e1boBBNHrc
jmFZmWN7/Cffb40VsLPZSgrRb1pUh126gAmbEPZDG2gt4VVBnsA/uUN7w4otHuvhy4KNhR5Ns34p
0sd3stI1oCdO3j24w5ARBNuXxVgOmqZ1Z2zOEnFdHEwBBV+YNUyxjVOCX95h/sSRh1/DWiU8M1Vm
ZhNyGe/VFCF/x/3NAVmNF4xaxPtDdLwUzuIVL1f4JezDePjCw6yI3cjhsVXhMOEatTg8OLoGCUVe
sDMu6ItuZg+iRoASaJCAyFBCQxq4UEIOXjoFFJF5VzINDLFAoCav+5U4ggRU40XMgz0kdBjZOQQ6
ycmJpSUmpk4XbyA+wC3WyAl4DPJcA/HBPM8YtxMa1ogDZIpSBwTlmkCOpQKRnIsS332b4/qrywZI
0cAUjju6iSkzCCHS49eBzyKoEQGphIHQmBtDM7tRuii7wUmCngIALsRKWpgnlYZDoe8vCcFWkkZP
WlzxKlcdzhJgOD5tv7vAm5iEgwXlAnn3zSki7gTa8NySBK7IUi3s0XzCfAJgTDiFOlNDmBlB8DYB
DHddIhC20cshFsaIhI+5TQvfooNsypGVQUeZ7OrlSluMzIw8yoyVcsdzrJcStpU0Aoh3UiB4owUP
R0BUCshNOCFWi/iyAkvRWAOpkd4jm4wHcMPzekCQwsQgAbsmCsr1i0tv7yINJxZq/M9SB8ZAKxun
l75Q7By21QU0U0F8q5uVf3EHhIPS6oNkkXWAkpy+hnnn310NTgvBQoT0OBTdZg+cUZwcq4nGtr4v
gzoSKjQ+SEKjhollNHFqERYzCSm4JJoL/4vxLKPVBUfoBRGMw4D4Ga4Ucx1SV3O7raB94G6ZuB2l
JVIpDKUls/VFlyCPTUTHE+LpkrD+hiyZJhOyPVORQgRJZn/wMHQTf1rUGrAN9/BlFngOBZi36YGM
n6syFZVfZgsv+x0fgckuGHFD1CpwV5fVsKAuRIrijo35CnY6pw7XbhGj/DQUGgebPBCS7YeFG7UC
qsthMVjl14hP1cAtuaEUB1jFd7zWEwDrgHfm4mESizJDBAYe4KkPZulu9tuc9V8z7RyWDzAa7d8H
8koKZUUQT4ASHQE4oH0RSAsVzITmSRSqONt+NLAWFK3WIuOgky+RcOC5dKtkXUlO6uUhbr2LN+qp
UengqYHionHWgT1nZP5zgzzFKBMoFCwUlTCCDq0NhgG9LXLDBc/fF8raMiDcgIc3rEZh6WjufY+X
7GaANXBSI9WTHJxB1gmxqFnEFURsZChLJm9EaA6Xb7M1lVD8hByXjrhbzPRZQ0O0X3bli4fKZLsF
rO2vy5x+PQD3LxQf+PZWB1uFT82jHIlR7gRGiAMwoLT7HtIo9bpT2ItLF8EwRkQ19HXJ4Iq7WN2k
M7CFqxwWyAxNfbOWkV5eHQWhfrmqfJG3QGSBbbjNSfpKAOdzyHP9GjAW39CLbN2cGSZmyZ9EnZX+
MWuGBRMKTp7TooRdK8FQSBlELkBL0yX/HjywSYxKWtAQ+VWTrkH+Lyyd1W0VuAw4DzznB/ksNiK6
6M4Tq/wmREwXQ3jjki1+5fHsNHqEDioO8PiQu1ThmLIzifLN7EBjxYyCErXZgIXOLcTnXebEU9MD
dctQgPVep7aZ6/xcY1c7lRRK/l0TM1c8w3Qek9Q2xSg7euLWE5JQoPUwyeLGMpAbVhPSYyg4N7NZ
oTQzYWohqyZ2QbAq7+8kKItjhgmrIBWJZPfHRiBmE/Iw8+UFmmsMQQHBJoKdNlEsmiGLtSisv+1p
NPM46FfXWDDxrsFsKWg942Xl4QLTgCL/4H39IRw/Pp0oBZJKh/kvXk6bFJZKgXVVJoxyWWphA6Kg
8SSitvF+QiVhK8Uv3KMuSiEjvs4lndhnEZcSnekxmbWzAhCyI9DqzuBONEFCAQgJ5UQ2GDCxUdxP
fKcgvuc9n4+vbW+9A2YAOR3Tr2PJFn98WMAdXKIxq9jSK7Jk6My3WPzp5kJBkEC42mHbyAIS7J1m
jvScD0wJIR466eY8w7gzfIopZTx9UDPssz9V3jQWMDxJWuhUQnXeQ1jrliUzCoeVeKcRBwj9Sxwt
bZJFhJMgBtBal1gStHHOONbX+loAI3D0Qi7q+01QRzjniSBOuJmzX5y/DDixFuX/elvDfxAxdk7P
GAH37UeOR2F1FshM4S8zohDk/GzBWC7WJgJzYwyNU9w9AY4Z+zL8FHE7hqjm3FKjjvBfX4/NDzN2
mPzmEJmvq6PGiha3uANVU9FdJILl9r9IuIM2l1oV2TTQAgCPxGC9p/kAkng3H0DTBLWMb0Z7XQYj
+mQFye6OIRLxOby18xjuPkiMWYy3wTuqqzKRYgYuCRe4OZOH4G1T97MHJ7UYsz6f5jXQ+GACo3ZJ
uH8lGZsjkpwfPSaOBwCXCoqqAOsQoYEKBvkm4nHJh3JHEmHGwcOhRqGFxAOJfmFeWzF8krsez3j8
V6iinzgnIMiGL8Hn+IA75DQUCwOVoi+Wz8wpdgI/pG1G3ou4ZBxMcVHFT6dGs0YHNE0+MlOgdIKN
eqeASKtPisf8MsVrTgz9UuheCrjZwNJ3Et3np3xTpAva5XYyzG76GoGuvPWt/gR+Z06v0QcPlVEd
yoK497LRD1nMF9fN/38bTjSFxnm1kAKBriRiDsiO88jFSM4XP5DFr90VFAuaVIwYRSBGvIp4eCDu
EsPLycYxWyweTsXyuhlOTFIbaLw+SQfUzbBfGG+0GjXrIh6d8rD8VoRKhXcv/Nu/yq/80an23zSk
v78u32Wo7C7W3eXAAdzZxLVfkatXdpX/oandv37DRXXv/8rwEiqnFDzGEp9DkDirB/PBRDygLi9H
kr0UXDqHUIM4rQVgQ0HQpaaBOdc2/MmakR5EhJTkcJqbpF++LTL+FIf6RCS6gXsi6W1AYmnO3b4R
wRZ47zfaRZSl5j0JFWtiPzXi4CcClALQOR4ZdlKwzxUwUOoDD/O21fzLNqMfSHQ+zFwl/gAeI6NM
WY7wec0gQsyvSodBoP5oKNl1ChREtABKAY+OViNr8SKQRyZFKEK6cb59sK2FUz0CXcuIGHHmCkDu
Xf+qqYOSTANms32iLsFegAgL34sM3huT7ELwNHSb637l5QHKVgij5NS5BsGz7LZjIAzNUZAfWetm
CXrtAo22xNe5klb+y2eDYeX6OLLgHYL90UAQvP9+B0kAKK4JEd0ZWHgyTZDqtncAHW8oo6i12JKC
6MjwBXiUqduzvwDOZVj1/1JeErYCHI8JC/lf6arG4wwANMxBVE4WtwW3Gooj0w1NIgTjzlg+4Q3N
QOBla14Hz1PirBiBtKw5R6ar6Yp2vKXgFokqzIRtLuM5fPZpmEUQGLETZSBQHdDMjPQM5tMQIFSF
A2+EV5Pi36acwfJCtkHoLMew2mSGIlVInFBN87qVMYYk9lkyiZJ5G8BKzTrUf5gzSYU46ty731Zz
E7XAEx7a7NRZk+3VrzYKNeFZ1P/77N67OyCMp0W/pDt1J0irmj2NXNezHGpxe574dJXGdMJ3e2Yu
rS40pIIg+gdmDy3HRgnURI/qDdoA9F3RGzkGoBASlEnHZ4rBKEYkpVnwHeDW6yb/hw0P8UFoCsi/
+s30BJXNkqlKFxtRm04PFUmvjRpc6BMZe9JWdeo9+XiEDHR9XOx819CvEvHLcFA/6xxeJAPOfOjN
HA650+5lfkVzGymYdcnmcOFrDpYpmcB8Q9kpwB89qZEedL5GafgNQZfwlN465+/7mCrI+QxDmmNZ
8d4HmGfH8jez4aVsh3lu6jG4MeziBC+1x5yQkZucarDH743ClCJ/YKTh4FC6D9iWJETH/iSEP93e
Fi9UJT98WR2L44jO6h/55zIhWfLeQ4xGIsnUowygFLFvbbB7LoCapr7YQDhr/mQlTnbhlN72tz10
3c2NJK4QmffYejkZm+8A9xYdVYQ7Jj6e+PDi1wLCZUW32AtMO9AxUq9EstKyhkVTURdtSWs1f/W+
M/l8twQLfFtO+asJi2/i1VQDRKWOG0RhZfOmEZkkGyM1oFTSPG5yzpAEIjm1uJBjavF1BMMWmqRL
wEAxWHC3RGWeVwPgl7KkmTfBXGVK9xQKccm/YNNLwGifDmOiSBMXXmmOLPqNCQuZQ4E7VXscrDXH
aUuG4UNOPncl4kQOeiezXpzNM7863nnnawJdjAQabtiWsNhvtmS+zRsqzLXwX0Q0x1GZKAZsI3ZY
4Y33qTvgF9AfHP93oskmvit5KnakQ8RrwxclfGYaIAhWeKo+0VFYJhODQ5+HMQWQmYbt8ma+nScS
ORi30lKhDIxnwE+NInHnWQKgpOudODD13/rEc5iZD8w04M1EgO6yGkiQOHY5rJPRut9BCcRhIDEf
9dwhBKgWQRJBaZ7g6OV4+hqlubGpuKwb+ndw+FuonR8C9SvBS3+uYALWhP8E8ctRhC/oyDg2iD6+
HscUiyf9dN7d15e99yInXx9vQH9mDHCtQ6oYIeIietAFKBPQAsAYLi/I7EtAF3bJjQXFCVaWfiAr
R3xyphIh+5DPcVSmSNdi7HUCxA/K356ZqQXMvzTEm+EB0Wbkp6xodT5eZ+6AILqBDtZ5dSTqAySg
03aOgwRuFpEkrpwep9+fn+woqiDZVuxqUAqcMXd2OFTmvb4WrsmIGyjCElH+eAcNnMN3gDfkf/bY
+FC4NDgorMNKqJqooMy4XkGDaziiKq+nDxC0+JyozC4d6lM8MZW0AQVmMljCnBMSheLJCFKbzA5M
XX2vcdK8ID+DEVlnmzvmk8lLYW01YpQlKYUHE98koybhjlNAyVMl09fb0kHw+HWzPw27ghKxHLxx
f+E58vozR+zYN0Q0coLsVaqtoE7YvPovRfJfor1ohp7hz3R1J82DxIcT5Jf/dBPYHuHdCVOEqgQe
NmXff1n8lxDF25EOFR4ULEMSXicK+f8KH/oExO3yCyeJZB7FTpP6HhUN2VQiSgLk7Pi8C8I5qjRa
hHc/Z+KBdRF8u5W6OscTmNHzEC+MVAH+GAgaHCxaQSvtK//OQxynHa7UfYPjRJ8L9HHhFeE8bZB1
3jdvPiR/eoqpdusWei6sdjylZiFPybUrLVtogElgCW8LfSlj3d5g26+GyHSqNj9mx+hGYcxzfBht
+ATed8cpu7kKc3x9klH+NQTLS/JDM2qY5JoHRjCgvZ+6pyhH51wxI3SoeqbRi4hUIhmAb3nAuwRN
L5lEo+QUfSYhngu/opMbH5Mi0UGw0B+n1wluB1WWTriromSjIsbELFLB0bziudQinkwaXTYXdc6d
BpJYAoKI8+/BFqnpmdkZnGMWvT7cD1zHMhQskHbDDMrav3z/kfpfy/K79qnpcjzN6E94Rqnd0gkm
elI1Wp/NK/1CaOjeQPg1JsLIeJCd86J1gwHICT1O5IdRACZ5oKywBlgWkitz3OYp/u6L3GMZyRa9
sTD4mZKECJq0NWXV1mvpsKLniSJ7TZ6KsRKklrrljbsxWld8IJqrcUKv+H6deQQ2yEAB9gxm+kNd
j/RDIG4czwgIvcgCPklw5f9mPv2WHISUwjlkXk520M2UJ/oR7SnbvzTDRtjzMQmEz0H0GVzwhPt1
doRzSnniupLFs/SmWFEifjT4sMqhI9NswE7/SylR4SARy0rlSKNKI5EMJXhNCEAUgObkOMkpcaSR
HaGuvABNSZDwwFA0VGGogpLPprQNXJn0G1XRwmMYIYkZMisk5EDLk7gWExZ6NkgPFh5zjmfYicwO
ueSO0SIvsqYvelkrUxcdHGSIyH9xasG7ICwUXiPYF4yLxBzxKQFbv+2P1IKRmjigoL4Uo6NyLJC8
FUPcSUj5n4Ak2bpmVG5FNZpT3xdJtZkPExzrB3cVJCisT9RweKkjQGTVVt6TYPjBpUauQRPtcebz
GyeBNmfSxXWlMRgR2TbuLbT7rSosJvcQgr79WFPpogIGLfkAgHfd8RWsrbAjHK63VH7FHGuZvKfw
iK/Oa8UMVwg4zwUFdpIA6ffDmkQdi0HeX/GKP3vJpxiO/4RJpxDQi2SPKb6L5A+RgGZ9HOD5ZoUz
3ngv9LTwRXtqzvSwUDe+xmX8hA43MOO9WI/hyw9nguj9h4r0kzKlvGfyRmMQfPPTA8Kq6jj+Ic9t
3x8EHu8ATx63jaSfA3KF9SFW6YfGFlKDSDHJ4onPSRbnD98GvYH5Ejeyj9xF6litSMc5APBBlf5l
GABHvsghqtTLWUlcAwactp+7Ke9VAu0raSYtvO/FT/9lF8POZgUR8XfGg0earmryM6kIMPjugUMG
H9BiCKwhGEcU5BM+vzdhogfOCjTABwkqDktet99O4CHjc+Jx3JYQVZgcTED0o+F7fMyRQdwAvZBs
Z/Tev/czematMd7klNI//QX70fmSNJ/5lGlyLxwhGg6OogkAaPiWMYQBc5vBrZN7Sl4kqiQKF6sR
Y91JKZDVjXoSVkWkk4bgsN6L/FcTsRDtN46VSJgV0egMmppHlgfksIALk+wQQyFxDGa0COQJK0//
KaIXjrOY1j1GghneiJpU9sSAO/BmnULwpOK8rflgI20uZnzUx8yb7ht8vY7s/IuQjhZX9iPZKNF6
wVhMHMUR9ZALda0OrrH+g4d3LIPOG51rxr9052I79q/cMtUd7wVX/rMfQRK/UDOCT0WRhxQMF96f
+URso3V3ktiVMtsJp2hLdksQR+E4PRlvIDhUE6tMZjwXrnil0pogFqDka9bAcwK5bAuqW8WxLy8e
QNqrNW3w4XAWW4ddiG+L71HCYRb5GdruaI3E2wWhLbJH4r6of9494fK3cE9FJ04R4QcuCStIn87g
/W01Rscsrpy8InaVYQ1S+iBX1EQFjSMNKW1yyTberzf94S0z7ymeOHtOxhNbMzUnXQmXmPUXIute
d1gi4eljVHB8xuuL/zw17ufUb9q4WndWGYP+oxj4tLIVLeBTr9o0ZLsufgWGbgKNjfx+T3K1gBw5
A+ktxWXCsJ8j2dCaUS4gMsmFhIiTfEEJFBt2ugdl8w2X6z2f4Rn9gV0hF1KSg1NKNY+qqgJEHUec
3MXj6/zBHuPwiqIjcVZxHCMDop4o+SytZbEZgg/824/XzgRi0qd9z1KRmXQuBU1BdYdt7pOdF1Uh
kabRsdysKUIo8WTffxmuVziiuKwgOgWg9z/C7mO5kWXL0vCrlNW4YQ0ZAMq6e0BoGRAEKCYwkklC
a42n78+Zg7Y6VXbb6hYPM8kkAwEP9y3W/hew/ax1xVHNEJhenYXrxo0uea4Eg7z5wc46XnwsPqhx
Yc4kYrOyKPX68/f95Wxy5l9UEFV6AL4Sw9TXrr1qhJqcKHb/44PK3c/2Z/IuxM9D6Mgop/4T9S0z
ypb1BB9Qx8ksnj1r8j4fH4ocDQ6vt6+M+uWtd4tDQHqlCwqh/Iw3eKgHRIDXQReQQvKdDuRKNu9E
W7Ne2z6AxG/xrcfSgFAvCXt9bhXfriQsm+/E2/0lVNevwpjJoPgW0UOofM0dhov35EuogM3etTiG
hxtbz3W8eF/4o8KbcOdbjIS8IQUUWgpEBTk+hshUEzChLMhs8ZsqfjVKvAUB2kpxy71jmbsaac4T
x6hRE17da/lhONhT+NyPOJSOi8+SdW5TWTYw29bJQyyPUP8GGbeXZGLnRMg35ralouf6ZCPO0SBt
x7+Zwq/NxXbMpSkUzMfyDPqCoGUqSrp38uPUV9ii9/ahkM6ZNASQvruFHg2bu0VWvw9QkMXg59CR
jGeNcKTMSBMebuLVNmXT+ggIfOioHauSHW7+r7Tpa+3sYDKipvObnYS8S7V/ELoO2E/dvL0puBmk
XPHKMt6XLJ+HWvjqqtlSbPOpoIfbvhRDmvksP5bSCUleClRrKXlAsX7ifZEYZr4kwB+X9k19+CbN
TDlg110+KLVi9QpeG9DJPE/GCyTB51uN/Xj7Ult+Lah7Z61Q3yCS1LsmmWjtX4q9ZZx6K6hcqNQW
BtpzkCEEF6GeG+q91+btFVG2rFoNUrg0GkhL3th11E0E0Zm3TO/4AghWLO9faDJyb8W3vAFhXSfE
32mY9Azl2++ECQ8FFkZtTxpibDWoxKhH+WrUNEGVcJKNx2BD3TCnWcVn7h86VldYnzIV629E3LQe
ckf6Po1WfaKmrdBYCtHfqMMuh4LypW/Kfl62sGpoZzX/W0scUJqu1UdkfK+CpTWhIIQKW5Z2hNOJ
0t1NYl3wcumIrT9/U5L3rc+E3f2I+lgC8XnZVdfxOr58h2/xBPRP36RVnc1vXB69PEB/3iE1allZ
hvh8GAG9PzoFLjUzetRg8MQ3Q3hiAT6qG9HO4TXUzkMZhh+JsX+Zglsl5VDy8HLdrWBp5E+774MM
wAuAJOgxsDLw/vQnVS1oEybKL4kwYiDRCWJajcVlyBV+b8Y6vqv1SrluIX8Il7XVJ/VidAEvI7Kl
p45ZIDrpl+DKFb5CNPqUddmXUbYVytlysqDh0F1+2coHC76YgpJblqhXDRNN2Se+Y4Z2DmSXLO/5
K2xJRHYUBuqctSM+qiWuEUH5+6kzykJsaSpiVl/1c6N8ww78DgivYJ7V1r65VYvmXdE8bDRkuHHO
eNysuaO8QPYiQr03mId28fvs4Bl4dHHlc+g2B8kIIwWdasedjDfYZ5J/6A9I6T7ZqrzwuKrLAmnu
w96fbGVfpiWC3VqYEAgzGKEPu/BbKG+J6Q1oBJmUWm62nW1bbkQbexkcYVslYpagoypZtGuOgsQ2
IgWev1LqxmlN9gv9LjlDTIJCfTKNJwN7bGPTIW7Tjw2KA/pn5lQhTQ9ia8i/+EIKPAy2AHLTFtWM
hHcf32qbptHPZiQNPg9/Qau6BeqIvNr8ZSl4PPnVgYL8ffbd8CC75r3hP/LBXWkV3N0MrhvX1hx+
dO6NSeumzB8+/v18Ba3se+op7Yfwd2GeWl69jYMkIhhgJgwnBNzRbBxe0kZ3ldqCkG5u8kKWRvvK
iKwrTe/M3r2EjR6HTP1snjtoCLPtyCUc44jm8ewV0ckOo/qhb3HVLu/T0pxyKMwx3IxX3D8lkqEz
E+QynvhwF8Krsz0xQRuVbhXWsCY+bpLLY3tXOdSp6Mq6xZWzQ3pSuhIIgwiowVBQhlprLYXHT7DF
UiMMGGuX8GItszHkiTbvZYjD7YREy0GfQ6g9PLKVoXttr553xCehg1hm8/JM+ae3tFOMWP4qpcLU
5uHpw3SfyqighlfbiryaKKe6J4CeVycu5PLE+5XV1ez3cQ8Or9Pq1bNx9W9WN+Izaow66zEBGNUr
Hd7aaw/mEMZEWmH8Jy3r4rkgbbJLSiyVEEMi2U1IUs8WP7SvO5xuL+oGxdTItWdOrkZxsZGjp0B+
DMYvmOJsxvTojnr0RP6y12toZPVtqqRpoYy7bv2VGwShQcTDiArEmt14ltMc5k5S62VPHUCJIVnf
jShTutey+9WfxySv4dCPr5/5XjALMWrSyWg2+fmGCFLKwxCO/KzruxBEde5MdCY2nCVvg4mUmd+Q
qhrxnhcsMsvRZWT7h+qxvulQwziREp7is3yo2Lg/cTvyi8yKbExQ2yxo1tMDxg7uXmR0KqUxE2YY
gnxHvbka6gBENka/eOM0aL99rwt8nvmd25czwwhvsJdPa0ZBwz1BuplUAyTD1um/2g5XgpG70akN
305b1MiBGOrcUo4NP6TV6D59+vd/+5//53993f5j+r3t/TUt/bfNed3bzjen4//+93z23//tn8a0
+VwqH2WiZDrFmDZ8/etjMN9MfXfqfyQOp0vqXlgsRloUwoBqNDrSwCN6VTiZbuhCoOeLhtPiIwQ8
N2XDwlMW0wAvqX6+gucS/THqWkX9JYCNYrNIZjWtiXbBvlao3NdPB4NVO8YrTvzsYFM6NswCZs1X
6Ykah8o6OXIKIZk/7KmW7rryQXWO9/JDmqNfGGafAVfkSbMamdJ7uvuvb0D0X11LC9lUJpmLirl0
OlOICv/5BqRnq8ckeVnMRkgShgKL1ffXU/n1vRp9xLzLm5UeNjUeSW/ZmTAyuj0Naj1bwrpU/XyO
G0/2qm73rWCqqzvstzqtcl2bdWdg6eeHI45esGZQvV8o/euLzvw371ouFSVzuXwxKmZTxX9c9DGT
iXbH1GMzCoW03FeCaYkSRHlVlnW056Upb4BCeVq71JNvaEzVXYkNtofUYcPRr1LsZS14EnH96399
YVH6vy6n/3Rhxf98N3eneSE9idKb0UOR4Qp9+gS7wUqLb2uJGLXG8CCMaWjD129vqXKi8qm41F8T
LO9LR5ZgtzZecufyEk7raTtv7t/JXC8w/zgRPKgsNA8vpjNJkqbDXCmlbBc0ltPhGmFICJH8nFbP
rX/9mtL/nXfz/7vZ6eQ/vJsLUX42u9y8JtVmNlT37yp2bl31VGP6WnUwNJb6VcAptUM5PfjXvzwV
Bdfcf5gN59LZKJvLZ1K5TCb3DwPrYn51zK6j00Y3Te1wuCk/OD7ONH4dG+qcV2k9oWT1ClDNFovv
0vb9VoexJJtTJa/suxtFgDmnx+CDBi/fmbwthrP4hC3egnUCHlE3krpyn+CXtew86pPys3Irc6sC
Nfm89qBvXf3sTZTtmgacE3b2LC2ZjUzGnlWJ4NI1wIWAgTPBFLABUcPb2bj/uSnd7qvbRp6LBGnz
rZKpzQ3eZJlSYlqQHh9Lp3JKgyeIlS+liwmrCVYMCWAm/jgZ6iGCf7m2WdAZyeV4j83cDNK/W2Ua
5+2iipu6UQRznWw/EV805Rbx/OkV86dphLySOD/p/qnTzl+zzrJV51KVTjSEP9Xj/2eNZMMD96/e
pX88kNNbZnk6z86shwwoKIlw9O1jo/QXZGAzVnSpMkMHPf7PNYio+1PZPxdrWUFnmLbwJD5tiGHz
8q6oU2y8GXgy8vuonMjqkjJ8ufSTMS6R579eXVEmEx7I/3LhhXxUKCaTqUw++Q9H8Gwxv5xeojVC
X6PAqydTn/b1ziNeGhucBGJ+8rvVcDlKDPz1vjMLnFT2kUoodPQMchTOOscSfh+PqPUg8ZWFEv0i
CtKH245VEI4/D2lzZvjoaV4uZRXXF4muA61YVzmo5XrrloGV1qwnIStlnoLvraKUrCRRn39k6R6D
QIKZq3u6r3F06KpTjufMPsMwUP4pqoWMPIz9FNgb6MFdvqJd6falvedCSKcWQaXlQ/j8+tcTrIgB
P96KJ/rzAM1GzgaNGPt8Os4N1z/hI23XX/vjZF8bP+Tgk1GipVeuH3rhVhX6dlaeIt2Z4lsUapqG
zqSrlO5FaSJZnYS4irLSh6E2RTjZleBXkoW7fqhEJhQo65F+3onbqpqhlGrC+QpLi/xV0lLPE6MS
TQqcQuSldBHQIgwc00IVom+bquexFnFunJYpwmpghSIUqZWEZU0iedXGOpSCQvNW3fXEHH/An+sG
VTylx0oQeuTJG4KIOnRZ06NivPe6btxFgyHhghlMuCoTa+VJh3eFQqtiKwsYJDyFx6A4C+U6Hksc
GEOfYEcltm4eYhZYtXX9VCfObl946e4FZzT8ChQPv+dobP0IT781Tbgx3blpsPLu7HCdqYip2uBv
ns4ddn4Gak0KNNle6JkqddaPo1SrumOiyvOwkWkpMLRyVCPbZVlXmFQEj+yEuVXmEZLtTdponygX
y+AqMC4MF93dx20MqtJFV/46jFkZGaVNx4W2n9UtPE9ZKmw+073ivZzt7T537CQOn+uRDfL28niU
b5/773kf9Dv2/0N7qdEDLejkaAa/Oto3T8NrJ1V42jcPZx+yt6cMXXQvGHqw2W6cB+FjNF7X2Zn8
GpXcnlPtFXdQf2Rs5dvyrWvn3Dde2Qj/JPzTOU+TTW/3vPhzh7fCuwq2I4Wf7YAa72c5ODz/WvlF
P/cxp0g1nN6kUDp/nEPZ+SP9EwxZNdMH1+5SLNU9q8uoAPElOfJz07UIQ3hXZA+tmODj2ts/2UMX
AIjv2x8DVuOkGrwvEoNMxwBzv6KQDZoErNLHgSg3gAR5BR6DJ5xiumn815SW/3gSPtshBL/mv5K4
GD/bD3+1/fBXnOQ+fM/2o/hFg6OAP1782XiJ0Y/QBcKKZNFL2vCZyyjxvuaUqlLVO1RjoeFH7D/o
HALoy7eex7lXF5H7Sv5kSX8+8q/+Rf41kGCWavTsXTaVWc/MV+UYLqj45bfnXk8ePQWCy5OPvxfM
tw7CFsr4mZz/5zpeD2Zvq95x7CI1rXrZH/gxkmMvYztmIj84jucftpBbGEI708ZkshX3hXSW3GD+
4QOP+DssSfjU/25Y44cn3/v3K5lwP3wa/sm68vdbuONewk6peLv8uKyqbuo+yBjmH6E7paJgZyvI
pkTSHZZrVOQmKW03U7quVelo/HE9Tgw75T3nyxAJ0nSpbEd6XU7lQeI1AUdH7ZFmYO54b+hVVYoq
/2ntC3q3ZqaeKjPjVFtUyhhmxQ/pyqqtU0EMVmyfVL5JWH/lYVqu+gCEZp1Qps/KCoMrchjBEHsY
4kgQ6yfKQUkDoxmc+8i9DbiwwLgRLS8r2dJDbtEJutZMvCYyJSA/gHJB+kttvAsd1gW1ZfIpzAEs
SqXl04SPd6Gf0wQLTc07k3Wd48a2mzIxRBVoSmhV3ZRT7Vt9V8n1AaVKj9dTO1Xf4dBOyjduaJMe
E6/OsZN72bE6OvZTwaN5xPr2OTkuVhd/8q+bZ2+1TkBY0WF1Th8VpVFv98cxUcl/WST5r+KXZX7/
yX9d/U3mtZN5BdncMal65YJ3eFor8RJIr6lJgnZWDd38qUGyfpFB4sK1WxgONP0vJcxsaNvRHTlR
n+3ADL2OWrFTRHx7wMOGmdO94QJC6c0ae5ipU7VwCyn0w1sIe8slFR+B0VWKALjoYN4weCItjCfm
2912wmptpUF80yxkzvhqF49z2h2r5/uPd7Ce7rr9tBQnk8FBFV2UOBT6upyiwuR401v19hpqe/54
i16Orcmkx/qmue0chmGSeE5XYltbdrb9a+3RvmvuX1r70a7xqOe6p9blk6aPn86hfniZo2dsoDnW
ehWTeIcF3t109897PKpbP9m4s+WpXRcUgHhyu5cDxvUbnBzpwnA1PH5vR7MhWlJvga58Zs8VTKcX
pMyZ1u0zMIx0o4/A6yysR7782wQsvM2GqxgaLWMffbcDY3Ls+wUdomM/bKUXFWrKS2qhvB1PsHJ5
JjHivbQcZH+SpRvObPWgbJiqbhpgpqxmL/zSTw1qpcGNj1YQxR/8jJ17FOlhJrVafqv63trX3TOj
U+9W+GYeTfVQfU9waNKvszLCvGG89Bgftai0LI0yaM63knwpzaTFZs/ai3hlJXvM4/t4Q7c9bSX5
jide9atvDdhNVYp8K7THTzqsi/Kyn2mF17klHTSpRPGjOZpT9l8w7X40coYwz+NozJMxqITa2Uqw
pbnWtqwCrzcJrjOhHoRTW/NZwf6Yvg36b9czeOB1hNE84wij0B3bdnTMZF4P1ke3l2J33TmPMq7l
4iCfB5vC1mW4iYOL7yHma8O3a9o6Pni0cQ135twaeKG/xomP9nVeOrBsy7p5dt3gGT77454+H4wZ
dNPgzhvvcDJ6OjkRZm/H7qaXtiEnx8bPnQ/+iTZeOHS0plkL/GQ4iGfXldyXE2mmW/zbs828OrI8
1ORgPbv9bVb21dRr7stsxGxW8a/ndOsmiW+rko/r0A21DelfhwGIzJcPNhFTT2hOr3mh4HJs1v3x
FSRkv++Od/2oa8ZIdvw4Vu73is9QyELk+BtKzsd0b2H8InpP9h86vqYjWr8BZCCcnF4TQ+qLD5PN
gqsw9Xdy1p/xFPUmv0NYcewv61qUx0GKSdq9u4m3o7xHQOQNPdr8GxUEXzKW1aPg+5W3tT0a2bFH
/I/W5SD6KXLfdg9sLGmOYpve/YMf5eA3eggHJ7Y8bwaLLOnfTFuLN67QA8dwLxzF53Dy7biUhT9c
x/fulfEbrgDe9kV883sd8/59FFKD5fvCO59alvbNy3DfZFeGLPi+7i8Buq/fuzj/yb7Ylx6NTPs4
CLaXc5w/kQvTTLTisDieFxk0ygjfvB3e6L8TbjfPz7afwFUrDk7BPGuBpIahHzaIqQrUSC7yywwe
ItA+XoAnpx08ptZMcXffMy3bS7zP28yu3rMxmFr+Xlp8THtRHD0v24Czz5v6qZkeTqozBV4Yi59c
p9AmP54rId7bCOgowaAY1chcd6pb7NpBIIyMcXeyjU39HgfPKPSsFouIONPKd1E3uhkX8DCPO6ln
BlOEvSvJEhl6k5QJzSOjxz9rTeIcfkuGX2uhikj8EWgpUfugKLygg9fnwcUQmMbZ+PqV55sFz465
cX7ViWpkX+dMNhGgKnM2nmez3CO9LGwbdCuXgtoRfmEtGvrl8dLnCf6MuUq+e6we1k9rlJgCCOFi
DJoD6XRpPrrTxppcKofqde2lMWOwaEAAw6wnQGGv2EdNHk+G2S9UMYUB+X8j2cs2IsQLuUefsh0k
Lhm7/hfbfivFWAWdGPiltkVHOdBqBbuRDefueiV0orqHj8XgaEbAa6zcxgRm5pDPjVn90uVc27t6
fcWOilQ7LcCsG05u7AwS5nlcpYzmp40ZeOnlP3/y5U0YX35WEehm0HROH8seBOIralk/+bWpYyj1
EUabTM56x9GtnqukYZmySgcIvK9pVrCYYJU8RUSCXF9tvLRsbFTL9R867Ot5Ptevn+aZZef6AvVD
M9U8Vk1cg6trrZl3B8HV+EGKaKcHh1+uyN5QrRHuLXHZo1DG72Z5cepePiDFVzdRZtknWFAZUGhw
SQiDLDT202zAbeLwMTPyWyitlPAV5Dn+BJoQq4r18zZdxvbPXMuJdeVs36Ig2lSO2kw605i/0I1C
7Vn4HhDyRLHLIGaOtTArZ3y/aNJssgjzY0pM3d+286XVvZIP5n9wu5N64p0zZmfynHTTDz/LTCnT
zxrYzJdSq3JySkfAvqd0R4tk9/Z+jx/d89u1l+oGUGzPnf1THKBVO4Dq/Fb7ie4GhnY9OnwGa1lG
GCMU06na+BsDIXWnZIetY+Mk5wk+to/f80AZyk4kMLt2cm3e7c3H56QHYqTNxWjv+K1rLCLZDIMO
2Fjn58KoG2JrI9ed/OHjMH2COmoxsdOsDXr/JDl+mvEdSqLvePafzCBn3QfTNadPscrSdrAkJFl3
fC37Nh+FIOXl9HJk+xeYf4+XjcFdnkbxfrR9z9f5o5P6COqII0zergeb+P5tYOM9w6LWflhs5Vvr
dyu/yfNl8rwLu9SEOe0h+XT5ZANye7nUORF5cidt80OlZSnqrb+DFCQwJIQ7LWSRbzzX1MvCYE9g
pO9w7M50L4u48IZwV/KtrIsPrRt70fBP0HNVkybuf7axLTkLS8vatH9rTTuLcaFXHGSH6Ri04nIv
8T8b2RPqsyEuXjuLVrpq3QZRjPZkv1CtLPF16D94+xa74rVpG9I2O8xVUrYy4zbYTpkapI9H3QZV
2jVA0THm9thWynhKCmSUQGdM9iQpz/dqoFZMJOPYhPaIdENsF+c7eY3JWZeFcHfeKQ4OHsyp3Sxt
Z9zQ6xbtPqZ62jdzQuhiQsQ9UUs0DCJFHn0Vk8KtUF5tM7zA8wNZ9+V1A3/RT2we4O/DH4v9KVha
th4U0vinRKxhEPbAzhxw1U5bRN6xq1V1KTpXcplMs7IaZ9wDW7IR/QJ01qReGCL92OBYPqJy/Gr6
7RJCVbLNYocQCDqn0Eu+uf8gBIVeASku0zT+bx4Y/qpuq7BzJIyQF6r39p3Udfpn2cv8JPrF/mUc
LhEErYzQdBT/QEZ7aDf+k36FJtmNNUUQXtVZ57VTKycTUIroQ9PB0k2dO70nhmYYzKnaFJCtEFB0
jWyDcECxWQXIhD5trVEn+U9H48obljLDtVTpAUN25N1KL9+Fcjgi0sM5QdKZDHTr3+c7kalUu4ap
+F01D89nNKqcdr5F8Yzl4bltvqux6KZwnxwxKbM103YSz9aD3lyOpp15e4YXl2PDcsTnY00uT44z
/VwnjO0ooQwSpbmQUIBQfwR2VJl3W/2MFIlHCijqNKonze1s2ToCzyGp/jKcJ8PJEJsyGXPdMP0z
Cqa6OMXIzyxUvBerl6mPC0D5YjdROlL/7XCMhMndtRLT3KF9e7q5ZUU2wotyrpqo5BzBjlKS/k1r
aQUv0QedJLSvjD9KudKiddITvxkeC4dv3kK593y3IbdMjTGkFnP2azLM9F0zQFa8cj7PobImwMCT
Uy3XZ9gEoBijlu/LPUZ+cXGU+XXZDEDLObrsrAoruVHl4aDRmb6Lm1SE97Y2JbRmflAQZ8+Gu/qm
Xng+1TP9rbfn/hV5PsN4U66fBI9Nb0pY9ZvWpoUZi3WJlNm4V+ZelcPbzFPG8z5t718z/XSct7OH
98lxTcaSbNg/5EvH7xRJzrx5KZn2sspZzjdh7d0x0AzgqsAlTJQOBv60+0M/vrKrZ7Chd/Xwk6aN
fIc3rLBDnMv1OTxBRbvOFmsTddJVuDvZ+PSTd8H8FsRDN87i+NrWXL5zZjty8mLTlSUjzGlz2rej
gzZcPGyFXvglNzXQTDXrKfB9aHF5slNSV59fRQRCmMq5kRKzsoZk61A71NNQI48a94AH/lmgE+Ku
UYpZhsQfi3qqElUj0gYt4cHSzCK4WTUDdvdo8rKohohn7mpQ8uzCd+9nFBeb93LG9peEuEa76K5e
bIO9iH30vXqptEsvL7fSIXAwBpO6hf8xG+dqGaTywGJhZeba2W15lTtlychTmqlcjNWFiI2i33O6
6CZxgubtWz+8jWJEINOQ3oaXYst1m9ONq2dh+uxYv79C6Y1hLVve2/Boh7BvODMTTxZoxn82EMZV
Deg3pDYRsfD6Jbxpi0GRf2uWVsI3IP3YpBoH6gcdcHKrXSffzNhb0Qxbt1JusKvnK6m+u2/nmDZv
dQ5xs0DzbAUkC6U4pB9XpVcxcswQVieXMIJ4PfTeD6MzOb92czX5YsBiuLRtX5qrseCtvKZuSLZ2
6HGF6hbXgorGm7RqKRzUWUdqnXkK6CLn5AOPTlCoUOBQuuzh/qCpBgntott4NlijY0NGfnnQ+muS
ncHuQ5wY58nDViNlR4MGocMUCeiBtqGUAV17k8ayViuWEpjV+W6we830d/567vZHbb5cNblqi9lA
uC95Hellw9PcAKavCwxt6fDgo2wj+IIXnsC+zZ56lFSTPAr1RXVrzazVFLLls0lVxD4wk1QN74lf
W2JAbBumbDQxH4OdRzoEKFvrPFeZ4Y3x7+ztBKMZjPt0b2KUUqGnMtHSzDraCiGmRgekrHBFeQNg
y9r3hWvztjPzRz1GZTbDorjEkRAoUD5d1oeh2Fa+IpupF3raGcxrj9412YzvXpoAfXiwMhplUIHl
jUPyhPG0A7OBxHGAHDoHv2gPUZ2u3o0oHzpnbYP7C+VIHXaf2GEe5xp58LAQ8GeB9NKNEOpPHLxH
B4SVOJhh2YQZA7A+SJ5EHa+lQrwAqpJ0zBtvpMZylGgb3tvQlvaaMy1Uuhq5LljjwJ8xgaOx0dfZ
Coohio+E32/Ut7lDCGOQ107Gs9iQ7CBH3bGyXs7eoImHWBJUScbQr73Ti4UgIAAm7qWrx3Jg2oS5
wXttbyUaYvaVRT1qrTrX1s0xKbB3EuRYFkv16L8W2iqzAGx8CiRVgYndJUySkM51GAQMp+yF53oE
S5xEx5bSVQFuU0I676+/5xF7vX373Ajzoxbl8+llOlq9YAg/5a14m9sMRvjUiBxokRtYgJSGW4kp
QerGvmlvEBIb6bdcN0yqZhhVZ+xLhYbKlkSFOkLcsDAAcnWYHT2YOV38CXQtSnDYfivKM/JMpEX7
ZpDAsJO2YMRfpX152XiRE9JjuJomLGHpiq5ybYVvR8LE8yUQ/D42IJmxc3s3/Imjw8HVOMlyqEv2
VvlrIJjnfHbq3CqOjGeUQ5JkWRwEa1QtkB8Vm0eCZgJETnjCvUPr2F7RuZmD8oOdSbWAn7fcrV7K
bMvfpYLtbyocHOSK+W4WV9iqq14GqLgkO3AisRmf1m4UhsSDku2sBTaP0z6uRtmB9lXnIsyZDSC2
Q6CVHR5sljmv/EQ+ZKkRw+Urh88DdZN5tnj1TaFV2bxEvfmIYTIGJk0xGmrkACRLUpFNm9m+mVZP
9KPq5mOlXSQdOrepqqTggZN6+5x6ZWu1x3yXx6NUc0yr08k/b+TvK5XmqLEYH4WpnvTW0sNzrMqc
mh7jdu8pUNcmEnIo4IHlVMv2jkZ65sOEPjeBaiUIEMPs2x6bnzTZ1AsWGEh3K1kP1CRYLQNMuUY0
0FR0Aou8JM8bRQQz8HHya2qbWtovDi07M2Utr4TGaizusdmILVoKFPWlwwlEtkot6f9CmBiw3rOu
JN5xOItprmpmypwvtiHH5wbvOtEPfyoqZRiprRviKxo+gOKp80JDEBRxQ6HkGyuDIotGqjeNCaor
Z91OMJ/yXApxdAKyOQaNXtqeru1jQ/jRmuoDnmRHEyUCZyXCcEIPM+kOhMGmayui8zmjgWYalLxG
8GZqpL/9T8PQ3s/Won+oOYCeUctrjieJyt5zIoAnF5ANAOA0HwSK6V8SOLlf6eHg29LL0T3qpK+r
5AJ93hANtMViL+i2UAm8DigO2JrwujBbjUwt/Ky0Wj2QhzUuZbD1hNU1Ey2sVQgUD2ytW1q9LMxN
2OBmOGlpHZKJCRBTsqW7yY5LUNqZH7iAIxlJEukoEpPAfBLIbWi3t11frZuC0/u8kMfYiHWUw7Vk
nhaNW5lJcJw31PCom7LQIYYnatzdFfwztMcEMkHoBadruh8Ou+9OXAzaB3rUiEZDA+f3YxipWpLF
RCQi6LlmNRsQuXc/ykwY0UaKtGyGJTSz1cB8WQl7z2MYg6NotVkhoNYyRJN3/Ow05jnDWG892g8e
t6GQzqaRKxcgZXJlHYjAmrbHFI0ETxWdNZzINelinP3wsWUspl8UQrq2IroOgy/hvMoTZESVtZe0
sOYI6vrAW61UNVflSGl0+Oyt2VeOXtfV9NGFrswb4fdOaoxvqWkNems2ndyObPfke2ZeMfpAa1nS
QCEFsQJh8ZyctIlBpKeV1Q/EwtVI61o+4CMBqMY5Yte6DLFRpSWEkCF+9AYtCOepGo2jbkyImbhr
0QGb3ziYBp8XSvo7AuxMfRMradQSKWp842llIAjC2sRbmGNPeA0FTe9AJAzMREvsxfZh7Hba1f4x
VN7UYy1NTdkU68TrhkKMQnmJYWQrZVYsQYlpAodUcW88UBlI8klWbT4u85ZoJ7uUAhBWmGxdZFgT
Bfnn8KbuUPFWJKbe/vLGUbs3npFp5Hvbl0VwCki35l+4Bx3nsr/evuTIFQqERWu8ewJQiKeteS4Q
207S9EaxvTWtwYudsnk7DAz3gBGc8iDKwfrecd7T8HeGY0nOZ4pnFxXAQ5PzZe384gK64X7b6J4j
fiIVvOTu9jlvc4F4KqdtXMfnpeb8apCXuaer6vxcrBnCsByA+2MAyEp32gC9Dnt+oj/5CuTs0wd/
V25MXRGE4H47PHSK6Mz7asD/HUSYB8LP7XAea3qZ8HB7wiSlMJhZeD2wne/t1Bibr7vAXEP3l62v
pQCPkKdJuREnmssYV9Buje2UNedLPj4QEMsAA6FkiocYp+qF8UExeNqffy/8iTtaCyxosP6eDTWd
mpfW6W89Vmio0qD2jFwyyKrO3CjaEt0T55AE/ubZeg0aScd6FVdwX3gKk0KH0TJOp0qz/gHC5dBZ
LMuGhelfDQ8bbV7GJ1/Hj1kCVVGiKEUcgPOmLaqO8qS5suQLYbILZdkI8b5OYoINQuT5SwwhROkl
LJWIyHT7WRgsRkYlQlCf/LQsYPojngTYKuLlwLZfDc7ezAuMlvlngvrfKoIJWlsqueHtqTmIFGsi
G++2IeCkZSEeCAEscP9CkGWA6Rdnfy6za6+AISrC6seXsmXpuHAUFxyB4QKeh8HSPlZWpbDnkK/c
W/Mh73iVW0ujPIeIRixUuEih1BVLMONhGbXujgANyTzhPoMEAdukfHwK3WFer+IhATLSCSF5ErLg
ZjtfkeAkA8rg6Y1vjeu1lIXLiufVoLTxCrg0L2K1zfqxOnWl4YnjuxyyS29TIJSbbJYuq9VUAmo/
LTcIvYOp086yK6usCjF3/s+IvG3DuUbly7qjDWsh8o9eJ6RFIItY+PWozEhNgcbBiY+/8AM8LWpv
Iba/wQZtcf3zpWC9Uez7RcKYtZ06iieO2WVffmUt5cHaAs1vZk/c4OU5H1Db2irZNux9ObDYrzJD
BgvVCbJPWqAsWPZQruW5vMzqKtmzZq5nfoLIqVCaDgO7MsTrRTc1sO6ujsZlfGxNabT35XR10b+2
0r+H1tR0ijhb7ObHxaS8nXzmKZ1/CqNDok+PNDGsm7cyaINfCdB9K7cWpa1oOF/TKC7NeBRKhMkr
6BJz3Uf34rVGAre9RHzD/yApgFh6OqedCH7IcF7AeEiaFp5lqZzisoHG2vFJmlafyJhQcJiWTImz
yRtq2TAy0NiNl9I6LY7mVjBxZEO2l8+sxnO/aRtvKyZshBFviPkgjQdx77q9eZmI6Ta2iQWeu+PR
S3ZHndPpsqEm2Bh6+s7yed2Qy+lkiHjqc/n/+tmYhq1wQsMsXm8EEGhkgyw4ZFe/wa8JA8+ryXCa
Rvt5LWH+f9bZvmz15vWIq7T0GtKv0+79J1e9lSkmdA5ABiclBFfKT3gFqvxIKThA89IUEvemeGwU
NOgJad6lkwtj0fShEwNUISGSQQ9wALo8kp0LppnwMO+tieUVYD44uY7tqGuxoS6svIVUaBBCk9Kf
EPhE0MFme+DZb515LMJqO62b1Hw8Qy6jRd+Q06R7NiWWqOYhOrce22v95Ag3u/3k+KscUKiDkGHl
cGGMgtf0FzOEFkZKukE6NtDutMrJ86fxlmqOTtm2jRw8mJCOhJkz96Yu13ByxYWAZGrmh+Qn6hN3
0PSFsyqyG6y6V49kptQ1Feg9ywqjL5WLeqQEGpTTewbCihivWYV6ZfBmqzZv8/VjSDEEAkVhjgEA
9G1uhi9GCHlRgFPnxeJXVP6CUi6Kf06F2YCUKanh5tv0AD5jDuxqyndpIGjqEi00wvgN1gDSwcHy
1GHoJAYnqpTcL1ccYYqTYW8vrE24LCDu3rRqIk6clTV6qs1kfxJzVQrEhqzBAf9wRzPVY1Aw6OuK
p+YqA9vmEUEBVEIJmXeOfIWXhwLs0ez2tXbQV6ZNaBAPf856G5PRWRj/EFSm6josZ8VTACGVuV1F
/leZhF88p3hKvRoWgw4cF1NlI9iJoWY5BHromReHAQJY4JLyg6Ry+yK/7G8B7gCqMOHCn/9S5Iy1
fM0MqWfA3QybxSn61jDVGGB3BtLbDPmG9FFhnvrejDrHesjYbHUmgTYIFsKfHjaS+7L9DPCEnWpt
ypR7VPLawkX3V+q8czGst7MesGezCsQyQxnicEGaZzOMayWtQ9ul6mBQTSt3xHcrAElEzoLS1pmW
EsTmKyFAIJ+Es2fxvCuzwxjDUAgfAhdyMyo8KbkI/aLB1Uou4vN7hvpbmN1cDxLSUY1qZiRlYYqT
srEcOB6Fbgjxbsb60ygv867BUTJWfDlSnjWRe6G2ehZY/pbFnFS2ORYu/Tk19yZelBEhrZhHwB4K
ngyYBWZOU8gMeBCC3LA8kjUisDCF8jqtA2wF/abiICCE01egSnXFJrxKEAkSeWZQVDTRMvMq8sJr
SaU1jslBGXauTRqzkmziG9FOPnNQQFrZdDYjkyuo7lK+E0HMhsXkrDpeABnPXyLgvSA8S9Gakh6C
jiackcrqKrbwHKq4SfdhX7uXDNM+FRrzysQhN699ziQrrPjkBo8qXrgzfhoHOF4ANz1M0iVVpGfx
UVJTpEgHF7J2k8gOE09Y5J0GiLDdBYHYgaBt4SaQNtVM8MZRLV0LU/N0UdaKEAM2BrCi3GcG6z6e
uQbcjJC6E2UFd/PqBsYHsiccozMo8iwcur9NgVU/0cM4BrJR8hRrL+yURv76QaWdEsrnnzxv6e6M
HplAyNkYYfgu+kUgwH1Yq71QrVC14HpuBHot2H9gbJ+at76qBAV4oRFKCaxWcHhUEp7UBB0+Yf5n
Hc/Lk9b09TQ64GYrprKVx4bYs7owBFMNCwF7R98JU9XS/jvpB6FTDyYyYeHT57ducjGfu6sQOB6E
6XBhEwrckDDddK9fLY6QpuYFipZY3ZCOBRWeK3yvRgqg6N6c9Q6WhUDSBd/KMjhDTcmKjiCmrPyl
HnEzFp5e3bfd79QcZI5Rzr2irghxFOYD/04TqsaUVrEGGgNqAylYOso+Wu+nCg9SyaZym3LDzlEc
Mtt7Kxe8USq/yIuSwptftRxeDckVTax4+aunTftGgk0Jhb0QsGDRL0/ZUfZi5hHTLRyCeCr1rEM6
WN9gHHemX5Nu4k8B6zbnUDEinsc+Sgh9nYHO362CigNOD1G6OQqjmgGofFeHoPiuL0ZHIHb4HyPr
ahTipp80GJl7jvfWeySe8s/CAZ0wJY2KiwU3qmdLjdSnYf7q/alQ8QiKjXCfF3hjkk8cJ5dwGrFV
ak7d24Cs9pYgGWGPC2gUarX9K/bhvMmIO2qv8R0Hoq4jpnBKkUPRXynRHE2Ca8P/pey8lhPXonX9
RKpSDrdTEtkEA8ZwQxkHCZEESCg8/f4mXWcvG3tDnUW3u5fttoQ0NeYIf4AN2zgho3MAhZlRQOwC
Un0YiR6hsfYhIKLZolF6Kt01cU1+FYsyUkw8mQfrBl5IT1Otk7xVUu6c3qsbIlZGUk/F1lyTTLMx
dKI2DutP0NJ4JExUJ7Y8Bqj4ovxHjY8S6/HJRtir/DDIWeImYZ7VVCJ9hWzUXLYoYHgzMa3a3HxE
IaWzV9WFrkyXmK9J9Qym5WIzQA/GB+7YAXMeblaWj7VZ2PH98dSHIRyPZPODcRH6EHuA6UsSH1nN
7Us4y3T0KIVIm0cREY4ahr0EzjMXP+d+XfMitghksWVVzB4fw7RTGGmT+EEsXA/J2IBFyPGE0+RM
KBQrfhZCCGQuVkCPyY8h6VKQEVnPGHKxykNJooXCzh5SIr0TQ/wFz0ejGZvwUOo6QV9kQVAAX/8V
SpVNimlaKXbD4yNGVSwMhwsLQw7ZNYncJzKzm2BsxT2kCUHX16DyoFFBzJaTbrzEib0ZDQRKvqVU
t6FzL4kw6KIToGRhgrh548gWyJMRssnyz5EZQVMaJQMonw5v2euRChJBCP3Iezg9CI2hBBvRbMZU
ZIkStRSEo5wkKC3D6EWS5ONPWf4o3M+KmV9J71YH45myH6PJPl9n5DzQmmXDiNGUN4S9y84YjWHw
MeHXGZzX3R36oEzbuIqogfPVlFpv2xmnRO4ziavUAXeGQLZZlpz1m0OUT2Gpa0gK0Yl5VVBFSj6P
UrTumpAxELtPhvlFtDJdS3LpNFV3VVszb6hr1dKpz1vVxvljwcSFAd/9H2/fEm1+/njrhkWmZbv0
AJHLnJyB5pctjBsPjftH0H6xAm8OccPlybLKUSOXQ7yCQhSemDx/fhJkx1/FA9boL9LQ9UCWYdq6
ZZq2esNJi7aGtdmuNZys6TLYDN3wZ6J5/3X//fxiZt4c5YZTtbNPWbxb6iZQdjCt3cNkywZ2/xCP
3sjNPd8Zpm4qtjwEIjGMpbFhd75kYnT/MA/eiXZz79fWujwmisrSIkhCBGvjl9W6f4gH70S7ufeJ
tl1edgm3BDUcUtQjsKOaxnXy4M5r+p/L+H9v/fXr3/jChnaxltWG4+yHMDbaGui6TFw9DcT+2Xhw
NFP/9bYcx9VcmLmu50F21W/oyVFy1k+assknOS5NKpjhNVi+r2pRPFGWweYr0M5CTklyQpyDyIZM
Z4yx965DPHs5jS/j+OBLh6qLFFFdPptSxyPBGxHI4ioBxN89oIu0HVrQwaEcFMLGvbtAD0Vsupeg
Ci+BMYYfGbC/hwcxYQ4s5JRAXSC/5kuRM/RdG9t58hojx2f7/IzibQMDBgLdwmlUXBpdnAyxgRLJ
8HUT5rTfVEHRpx79Crg7jKHSX2v+7q143iih91Ej6jlHPR3VpCEOS4eaU6xpZAFdVPztZ9JM2T1O
uH1Xi4vtG1OpR7LxoxeqqI0jXNSjbMF2ikz/B0qHx8R3Z4AnnDcDZPxHhB85Truv9d4/7gWqH1Lv
EyjpO755lpyGUO0MWn7LD1rQxEwtdCSJB1o0+j2nSbRw3vO+CjUD25PmiwGzWRdSykJFDnL3oq1q
gQqRLzU0dYSxwPp+VNNU4qPxZFEFoEHTEFscPwEKvyGEvtqVPohe+yiKPpkS7+LTNYNSxUxd3oal
gcMxSH9tcmpDjzlTHyqQrrAf2iZhRK3TsheGFriVSD90TmPMZKG73ME02XT5CfEg504PdoxhhvVI
HwOLTJ73ToA6IT98D+NgshtFQAbf9x91C7mnCRJvXWyV7VRUimBB1D3A5NUU3GMJgek9gt6z9AHU
XvqoVSBOWIpKIvDdl8vMigARJivQS6c33qfc5vij7nsjlhS30Xg6farvhs/kJYgA8Rl9gH+AEU9f
+UTlboEJk7Z+y1yAEWZAs0J+GJPbxOc81TFe8e7b+dPApmeDva3mHw6I9ohq7ycM2rKgRnGD2uYc
xllDXwdOHujYPrWSZwytcGwGClpoPYtxr9ddMiCHanRoJ3HLOy1caJzA8mv/MPT2TTzXNfozsiEv
zX2UCs2c9gVIKz+G7icgL+C5tSheE3hdntjoAbDW2ha7ed52at/cNvgsrA7b4KS3tX9B79lG18Pr
RV9QfMjaTWm44KL1gSPnm6n6niIQ3fQm+51vcDkRiaGfijZlMTlPYlPUqag/WO2ILH3xQCPv9WxP
K0ckJg+Jgd7kKl+lR0EP5n4o/T+CjmvbJux6G9o1MfBbjIuNTcxeHeeT8l3S7TK4IhocsaONU/R5
yrrNRzseKMd3Rhh8h/lA6aznIJWxSlFXl014mh43PsKb909L+7WLXGPhf6clM4xvp2Wr5S4/qEk+
QZs5ufjq9IyawrKF0TXYSKCIpO5wbXPhfDBUJnV7u398/RfHWR7f0zVV9UzDdPSb4++X26xINY6f
TiBJ5AuNpygJ9qowePR5NgDIO+FyXH5eRsSXek5sIWlbMWRiTb9qk+NO5DIiWYVACPr+yVm/ch9O
Tjf4T7d1z1K9m53czottrKTLbHIISySf6QKLQxNF8uDSHlwCghg1u8OMrfLNjgL0FkG45nLoocBe
YQDgW5htMERmkmA23umSo10sxXOWfUR8P5iVYYXkn+nNm0xJQVGgXnb//M1fIgM/zp9r/PPmHpx9
oemel01QcAd3y2OBGoIWTF5d/xSgwaF1bawpF8vggNkOlLrmmXGDczXXkcpaS+Eitqw2UC0CrY4F
AVXc/TO8Jik/mOLyDG3V1VVTV3VN13+eobK2Dge30LIJ9nvv+dvm05tuu8r0OCjOD+QtdIMfde9Q
8uvfVvqhznPvmFrZBNnE+N3Ysx1HI6BPmTiMbLjlXc/zD+/piz1TV+nz/uDrcP6fI5zykgeZ219r
/vubvsk/FCPNncRRuS099QXC00a4Ul7rgQjJ76zq5treRByt2qf12uDaIp2avhewjruHrX9kG5RW
6wM6Ctn8/u38rWpxPaSpW7bhmaql3+TwlbM8Ra7CA8NQHRkGhcHJuVkz62MTFjphXLDt0diEt/Bc
+V7v/uENmY/+vsX/Hf4mud+nVbqNNsRYqdkJfV1C5Jvg3DplN6bLqA4v4MFwK0NoiNnREMIW3n4u
jyVjScRoyQ6QUX1wTn8lm7r93zndxJBoYxSOeo7ySfSFwyFjFBjaDM/xVAtxE0EGdtOM381gyJT0
COdFgkc1ECZrACg7f7gGbV77Bfx11LogqwL5OD9I8n9XeD9vmnETJSJtW2lHg5umoHKmQFCCjTEH
YIjUlTNHMOpp9+CaOA/u0/U+fnsUa+tYnZ2KIzoD9KlCRZygD59A8ylDDEV79lSaAayfodPhGrMo
sXqQWqD7hjUzWtkKLr7nz9bNeHxo2nNYVs/7GbA4Up8uZA5DwN86v+e9CgxYPjwBId52MYhmuoj1
SWBLb3s6YIySpI5UKc14GXynBRQ7RKoeSSHpj97qTYCLN9l+k8bc/spfYsCmhmfxufMv4h0LDoJr
7Wu4KmPdR7dtiVTF/cX3Z8yzNY1CBz0mHsqbB8LNlcq01955QmNvmA5LJiBwLdOZ5xtwL2AE+VLM
Qf6JBBNqvkoAWuNBHHL/ugTfT+LmCSjMi+dyhueJ8mpXghR63dK/MPiFRK+T4QUZIzxMpgbLbVAx
5agaa6Q1h1KwlQpIccR5IzyINWKPbxsdARwQmV+w8SaMkKmxAqhYABCiDqZbElOkt1VcaCBcnsX6
FbHHOVqD5uwCsNqcxF/GIh8jNo/3pkNyaH3FqBw4Qe2IiypqVA2G6ut+AUKhDxzz2EuwDYU5UIQ7
Ov/wxS/hevXgFql/7QYo8ZAXmtSjui0v37eHgWyxdrdKxeWJgxKSDH10huWHZlWE6e4phqC5GWrM
+qresq0w7tg1CRTwIfirGyCgyFVY8ieA+2f5xU2TKuc00wtBEkX5F7p8m4sABcQiBQEnq+/5NhCH
Nf/O8RHIwc0VpIVvC56L0Xjc4T9TfDbn/Dkej79aXy8vL7noFoKOzzgWYzz2pp0xvzDQ+Pra+2P8
2OjUhG+dfmcqv6GS34koJnJMW0yqc/5OvdvwhjDCAvZ16Xe4DtaAmeR0h+JZfoKOnaBCDtAvRK5P
Wo3bjSXFILRElwMAFxRTSgSx9+kXz/Z+IaQc1ock8PHotmVBzVHlaEV+bYuzF/fNl4L6ENr4bVBk
42vDWe1W0QqRb5Tv19ZgG7XNrF/kD7pm1l9R3yGfMVVPMw3DvLmpuXe+xLWdnycvg9VqoQiqvwYl
IpIYZ7ECMyLQL+ZFkxkoCcL4zFyTIA7kZ0osVl0R9vsdPxGdadEGAolzIa9OLIeR16u392VCVtC7
LbqP9gPnr0zJsS1PdS3H1HX1JlMqyv1xmZhKNkESoBTI8eyCCFrhO+iN7rJ59D3sdww/QxZwFyQf
JVI+Bs/vArZfDybw5tlrbKNgKf+mIeCszar+JoxRWjtJ38QvPB+M138+L8bgxO2FDY3Ncmz6yyrU
zuF57aP6PDm8WmGOjRJUC7yE3WDXUmboM8ziGRWKPgFAH9DDeGPkv9j25NA/HjIDXNXuJHHEtntx
RE46ji/5CgAHC65Zzg7N3edy75uF7w6VBCwOxncOui5pyGMvaYBITyiAjqDLjtb+khaNT7X9bps+
6qHKi5QSzKYS6g5UrRSbV8zaCwHllxYE798Uh3nSilm4ctIzd1uYQmdKuK99rxIJyoGY31jwIKQt
VjXGPgLMaQNwFIg2U4DVBd2HqusY1SauOS0YTYCMeDKBu5AxDJcPorL2V9j5fpNvktCyqKKk8rjJ
VAZQEZAzkPcKSkEWujx3cGZByIFpnT/MNx4d+SYv3V9SQ8sjtkQ0mp5zoAc6mM3jGQWobfdIAYK/
y/Olv+zaTO4eBds/EsTvb/qm2rwszS3xljddhMqMjlLvwmvJbFwbZR3NX5Kc7hovZAl420YPsv5r
8nuTnXqo6qEMqDucxFXu61ugz+tdsVRUh0C/F0gA0F5DLCeeX1r1KoNtWkJ8PXzSqsHiG+xb3bHf
1x802jQE6GT7bZVHgmr3/hUx5Tu+d1I3m3O6NY7VerM8TwzEWFM/ZdEjTowcGnM2/Hwb5VCCLRIw
pcWX91qF0vxvP9/Ps8G6kwGScBvqsrUHC7333cxXtoGS+jEu6BCVD2KL+t7LeWj2LlMFlKeBXFfN
bOjBW/ijyv1+XW+HIJvYMaLNwcY0zvfEUaw0AupRGoO1LkJufeyMMGPed773luMNumaKXayWsExO
ATPLToztihW8ZChepf44Z++4f37X/Pn2Euu6beiears0/+Xz8O2+L53l2VKjy3ly0oIi9j18Xna+
8o6OznaOS+cBfSlx9Itp4sqGZvJh9UEVAkKtUTV2/blt+Mnar7ciewbBvyercYVmPThJ3ZWJ6O1Z
Gqor2+GmavK3n2e5zne6dznuWQjiFCAdHnhCQsXdDsr3QD3OQpKVpDjPkfn9Jtw2ELLnI7zDBZ1F
uqPbjb8ebRZIZ20W2irPg+MnGhO7TwVOIm3HyETl5QLfp+aF0lYnVQN1Kl/VNIvFv180u/nlzAok
KqyVcX1Zq3PJdmmS5pmiOPaysTeT/2yviSWoLTJ40NG0q95O83+vfLSxRD6qkAtH9epjjQ+2w1QZ
U1QmGEdf7rYHPw6AB17TJ06bl0wjjeYpLF6LhjWCt8lL0ufifjSxPQHrIPb5U8F4lFnkaL9vImXw
Zb6XX/Z7hKcMtUZvg9Yns9mMvZk0RQJNxQlKaI0u3xYCGni+SfJ8hGOLLgHTypyNQAHZt21lo3qq
bYJ6euosuzTPgQm63XSUjo5jVKwZQeNqNFqPPQB0qDY/SfRSTu/awllOAqTy2EewUxPSexMz8qbG
k4ZJz3M+A1YIbVGiNeib0Zyn58+Ig9aTNKlF5oKhwSpZ6Ct9pa6kfRKoCYAd2AVHgzMzhaFBswDN
YKAPANKi8ZrT2CAUjqMSzkTbjvFpAhmVc2+oNUcRc5+uME2vnXwW8JGYaIBskMwkBrAggGLK7EfF
JLX0g5V7E8Ly+Jwezi4r9xDmoH9cwENaI0KmBlXIF6Pndf+9rF6WChX1gAsLKHJodWaDEsrYwEH2
5sRHqThy7EjptBI3xWUnQ3/eRdEIgBC6Viccukv2Cvk55JLQxZE6dejSoaQP6BewWYF1tHSv24KW
Bm0AE4NwyUtDB0D2QbSWfB2vvrzoCEDNzz8lSm73pPSVvk2KDs85NJ4NuM4eL5mK1ESGs9DESiFx
9Egij0L3ZR9vtSKNZEIF6kgmj3zEKvH6oipezpkqkaj9v5cGqBU0HowPpqqRQIYOFsOGKvQiok/q
gh1HgmN7jZbM1YNEjjLWT2uoNRlMyxNocqT3EGsgejo9KowJEw0LjMGyuzb7+9Fh4LkhAhxsGE/y
/2QuBFdzqYoTolmjwuXDYXAep6Pz4MSy9g6+/J9yehzbswg+ytSB6ba6fOIJNU03AZ4Mpym2o+PD
GKn2rovO5+X6g7ejnOSk6zIe4rvN1XYhfzvl5AxH8ygswE4bkhZE9K9YZ1UuydQUW1Msj/CAJA/m
DCjSQh/wfpDX9D+qXM+ggamzv5tE+5usxnSKvVt7rEI0PUCPwR6B42E35ctt6qDc1rBCoo5UmIHH
uePF8G0lKzKFEk0JldC4VmbwP6nOZGW342VS3AD8D9tu+zQz59F012xehHjn5vlDGnhiNut1pijf
j6RJd+GTh2KOLV+UPSEmUFKVeuuPPvb+aPxFdUZV1++nYt4rfdgBZwRa5JAdBDtJawVhClSUR7K5
BGVozY35YbabGYBADmB97l8x58/H9tsFu8nFkihTL/uaC4Y6JeeOzASddGSz6BrKl8YLE1BUZ3lG
RNJAAQrkfSSeZeOEkRovMIR0qKVOch7YYLxLStlMvKct2U/jwsx7/f5UOsdHJHO5+GCToAIkfiKi
TPMA0LP0NZc14eZBWvVH79U1Hco+z6L54jA/uNlN3Vo5RroGvACprMPnZaXPlWmOCRtg6YgZ8/1r
+UcbXR4OwW0NoInFROXn4c5Fttulx/rA5l3C0G0DS4Y0jisJXa4Hh/o9MPp5KJlHfMtmrJORRomt
HiYVUqVO1UhMv3ozZunZr141tFNTEb8lO2EwhZ0xTj7P7h9fpiE/05Sfh7+pTbcXrz7mJoc/hC40
vemJPI8mDYLq94/z8JLe1EduraauXnMgWMd40gI2hPe7HiZwKO8f6Y93ZNEjUB1bRYuZOdPNBTWT
i8vNO07q93hu9OPZ+iJO0/rj/lGuWI2bC8dhbEujBPE0uk0/D6MVWqU72e44QY+XBsREfXJGMbJI
JJYAUIP7R/v7Pf3vwW5T8n1lJNlW2R4nGzjAKNy0qXTBaN8/yB8r8fs7sm4WvVof3GTpcBCkYZ+1
lvGUgCO7f4hr1L65amihM5xUDYOH+Zo1f1vtl2TpxmkayyC1ecNOC1wBcrLStI0tRdqqogaRJf7n
FjbHWwk56dyGG1DQrFFw+NMIYwDyJPQOSPv8wbn93nFc26N379qqaWr2VTb9+7npalUcFeU0eT2H
x5ftx/4D+bcOyfjxqVztPg1YsCH0sOf5Erpw2Xdh2+YwvWBDruA/iW1zQ2h/tBH+npmCc3McrhlB
j6bmNex/P6vEibeuckwmiB2VgTOIP6xGNl4v1tuwtFpb1LSwhARUGfnxKyWA/blZACbYhHt4V5p/
BJ+dkJgf2MqaehaasSh0ccGjseGCN6d425LLI7+lhzo0h4O/ecW6Rady0kU+sFFLstBv80EnwiYb
OniIYEz/aC7s/Sqab97jzSN7vNRpHV/SZIIrEIgeDwOstT/Jn5fw/aR+KAo43Tzy0fh1nuPBrhRq
KU7gwOjtZAj3evDuu9ynLO8vHbb9uKYYsfr7r0vsn5Qwvwhvh4KOK+pRSZvLwBAHnkof8aWxA4kR
O9SmAr7i4kd7f5fz+KYB6f2ReUbcdIC+g/1plDT0rXY6NYTFeOU9osCs8XiNAmCqSVdCdXDaGKCP
MMaSvkzERzH7WL/rK6VsuovzC0jpuTbdjB9Eoeu+9+N5clXHotkNxI9kyXRk4Pi2Oo5LI9FsXYsn
8Ih9B49GVNtfIvFaz7aaoDXMBr7ao9kNTN0/kp3iWOZ2d3SJQ/3sFzP39KDuvcIufp6QRp9WU4mK
bNe2dxNEnFhzstI7wm0CvrULkQ4rfa8WaNJXCIcjh9JT0I8ESbMAYVX+f2Me3Z9Hv9lMFdcr9lmS
KmNGtHXuA1RKdVHicUN6vQus/EFY1qxfgZkDOo5pEcuAW6hXOMi36x+DEXDd3cUbc+nJepA0E2Wj
8pmm8CpgSciavwpllfEvDVutoB9TaKwmtZi028+fTf7r9dDRmtf+fH/NvwBUAwnPg1keqK+9Xr/X
n47fUhH2Zp+fz5GYTCaULzKjWw0WC49h30ISk5+AewCGg8XRpAVC4+bfa7W4ljaDieyQt5+f34ez
vZihWhHQUG7LxC8L5WH7U8yTdGFQbmc+UwIaECCk8f+AV5te5wuyBpfDADkOIAqQ6AGdX0lWyf1A
/HvqDXyBVWvpmmF5nuOaPxe1oirFztpb7jiHHYP2cQv92KZkI4CSh5eXMoaYeLzjMSjs8P6xf2/r
12Nb4BiBqQCluDl2simZwh91d7wTahMneWhbax9eEfYHjxbr70bWzbFuw555UZbGiWPl1LySMqWE
NjMlrJtZLODfqVQP8BIvdEEKKKbUsNw1yLVXrLm6siaP0gyZs/x8eOWF/+/N32TZ2tZQzx7I6zGX
nZ6OTRXwBljt0VPz+6H5eZgbVINS1pF6TjhMhmmow0o+i30wKcX7vL8E0JD0TzTM8wclhCGf/Xtv
7jZUWkZuWeBYeVQziK3JBz7czT38rMU22MCzAznABg/UDhK0pNrKrvUZSymviZyRj+ICVFCzdX+5
6d4fZyXHyZauknmY5u1a39d1ZpuH2BoH3acnRSywQmLJ0yAjfsiO4WJxFIvVYjJp7PznBMpsOxKs
kThotmXhygPdaJzFZDAYLFaD1SRvNogqURgH7fYEr3QJsYp9viLtHwgc7XYpiAM0L5iLgZhqMuMs
BVSnz+fhsCdoYAybYigoBXu9IsB86xqaikYv7Neh5ffnfZuvDJtrvyn7ewXCd+cAUnRP1pC02MVQ
Tj5nm/Z8ZopZLw/mvfmc2DXtd+Qos/W19b8YTIYjBV0LGUy8gDJy9JIQTV6C0Xg67jAA/QpGLeaN
zEIZSX51P7rd7k68Aph/DQKSQT4VdDei+4He6CgKYJzImWoGgEzG4MJ/+XD9l6rJmIf/OQX/wrLq
vxIhsZp6evLEU914DfABCsZ+LPhFYwU0Jp3W4Kv1ETzIq38bAbmYFqlkb2S9NDNu4dg7S43J65z9
xBlvGNDgldzbzsFKhSAvkJvUfJLfA7J0Rv/o7zrSRVWynuPFcZA9K1/mbIxhuHr2wVFjlbUT6wcl
oCZrvJsnQzfYqVRLVR0Pqxy+/m0Ti/S6Pp9jY08SgU41+KKouaUJUBP39n5ON/L+on94vJsnMdvu
0u3ZswFr0s0zISHVrRgSOYg+OFXoRD54yP6Ksz/e302pZlZ77bSzOF6KcDEaYDwWPsqqdO2y1ppe
Nhba07QL8R5FGin6s58eZksfI48paaDbr6DbWA9i4BUpcueaOzcgoWSf124NoHBy+KqxM8WjhD0A
MLP+oszyT6MBTAHZKe/5+MniuGSkL0J5McfO6DAhlypAcUO5l4pI6WjDgAlA8yrHab5wRD1+cLv+
2BV0chuPxoujU+/K5fNteQA01Y7qqcSBASeMfHFAJXE3LTCOQv05olV0GZ0WQAyk03eWw4N9cPhf
4yj59JDZsjbZNijOfh7ekqZgiXPcT9DvRndwvUi7WOX1bfrq94/0GzvLkWwmNiTMhkrf52bv9xjf
e6dI3aKLno0dwRSJkCl7wLJX9kmWNmsOh6Rgy9eCpj0G8dUjeJOmymPcrAtDM12ZeuimZt2ahu00
vcryREl4NuK2JV5OzAwvjaojrbo0kjvaNFB1Yf319swQS7rzZcNoL8Fn1CGR0SNXozO3bwN2aSvv
7CTdkwQpMZ6/dMsZVgMzRrX0qpe4kNlIlSJqNnTbcmORClSOX2LfqDxJtTarqSDitGnjB9W2+K0j
xFjAWoOG16nAkoAsa1EfojqwaYAgwXJ0C88NpjyjiS2RPYWBihMzvRClcf9Gab/rRZ5ni2pdlbWP
c33gf6xIdx/l6galiQaGOLNjuMNyJUITE655M2tlIZB85OEfrcRHh72pbQx37e6OFYe1sTxCYXpw
RqLT45LljTJ0aYLqkpf/ef/N/ga6A5mWNRzl/7X9eZMl6kvjHNVxwrSL1KhuVHt8KnfPx1JkbQfj
D2H0kTJGwgUi8ksJCmPto1H6UX8Cu2rSk6BsPw40uojmo4Tqz8uBJ5XnmrZDGXQTVh07OxsH3cT/
giC+e6KoYToD7D4npGoB5ahQOxlUWIRfw2gEKqRooJdDRoVoEC6ZaB52ylLQK1dYM/cv2j8o9u1z
pDuuBzsARLal31w1d+fERRlXG5AJUoLCQGTBadGkRhhJCS6NA5FEyluvw4N/wD6eeVN46arD9RAF
HSglUjq+pc+hgc92T1HIzHRKMXkZnJ/dN3V6GuMtlLriEgtpoMD8Fv1Vo28PMzToEP/rHD6Y1qvI
UJy7OPb0pHYZ8huIx0FCRygIx1hXWCMdCismkwjvUhOjX+a77xUUyzP+nni04ODESDLIK2Ew9pMM
XSkwFHe8B1sR0PDfMccyaHsZjmVbABtv4p5m7FxzWxw3E1jGTcwmzqSMyKORmJfQcDHQZpBVC/D6
tcBNB0+UD6iusqp91qESbWh94QsLrxzYPTAxoKfKABkCBtrm59HHoUPyhAOzf2mUQUXlCHcehuwW
baGKMsNitKiHdTtlFG51o9BEgvDSwuWSBFWKPiO85EfNDOlHxsJQh5Lu+RN974YOZQfRz/j6I9ao
mLGLd5SVWXLt9gHQo7nV20/AheCjQDm1AvPKsO9ZCg3JAWIcSJnQTKDRzcLtaWCCqYixlQECeaEG
yNB1RVFnUDHTwfMOcje6JEsAB0jwlC+HsTU9u2L7ojGN1sCc8hExE7tRtREEAgCKQiBKJfsRMnZd
dYauBYg75rqh9HY9LS5oCpymawJnOT2DyeSmoySIqIEJITp7ghc8Wj4zedOReEM2foZLmtQ5ebr/
kPwzRbx5SCzofARS9vXfxD11a582+YYn+PKuo0J3DA2R42S0bOLlxh02m5egYF8oOoUPaZ0K6Atq
GMoKtDUQCysQTEaWQLYz4NiRwTOXrugoRggb5D6yTaGc2C5xKUN7vUPvjplUJaULxDvDuGYM3kxa
BjJUBVTCjfeTYS4Nd9oavPEdwpkX6MjM2MFTIRzroyEabMJPqZLBAmVPVpjmxsGm6bGhLUGleIAz
S6SmEF4PN2AxQT41UHinHpGfRVuJm2dJKDgaV3Tqe2tqa5TgQ6yCIEfCKrF8KCWor0t7CAjR7I5p
lyEMWMqIIqJitkfLLxXnCcxxH4G9ALZ3V251UtQETY2Oy1WgJwH8hYHYU0KUWyMNAJedPZnSQn76
a6yCuvxAzpWSUiprMULjN65z00dB0Pojc7JoS0n2ACgp1bvJ6895vj4Uy3MyUd43JAc4K4qaZ88N
SxIJp0F3jmuEsjmPudFYPaP42JbY1TWaj6xgMjsUy972Im8Dl0TNRELtC7EEe6cAAZXAnjKAk4Cu
yP116T0675v6YLlTdmpCH2+CUyBaKSrtM/iePkcPv4CXo92HQR4oNyT5wMPKk5GGQEtURGgxEqBi
Xw0RE+kVrCZ3hJIaGBVsklryuT4Gp1B+PDculDlSpjgFSsAKfIUaSs8Z2IqN3uqGABGFdrDGmNVB
P5QOM/ozm6HZOJHWIAEuvgh1OCDbhDw58UwZEN+/DJa8PbdPJ+ax1GW6yyxSl62Db1nOpjTWiVpt
E8oytlRolYhrUOMiR8kTIT9DVNsHe9kKo++3e0Fwg1AmAa8zrNuaJV3f5AX+UXgRx2mOIu9SvKWI
qyk8BbJcpw+IiTcYYgN0MFj+Fs4BD3KE6zZ77z3c1A6W60XlNt4lE1wtKMiBpgZS6AYeqo7CGWo9
/qFHq5M9QQ6N6RMA3W88WlB/dMl16/uVvNngzOWJ8cKas3CnVgOhObqxOzqscSAhH+hQh8NafFK6
gIF2pX331rcG+C48uKGGfLP3LsZNTnI6nSwncrihMpUnegVsrYCUVyxwdij00BB/s4VFJEp9G2Cy
S+Dag9ve+x/6iNjJbTo1P+6vsusq+nVSTLwMGq4O2go312a52RzSZBPJVVaREnF3OjsxUhh6gadA
TwlkBPER0V+ERFHbYLnfPwHN/aO+tKCsWYYcpBoAvH+u83Nl771DlCQTiwe8BmskPQVlB+zaOe/D
IyIhQ4WjYJXLDnfB33HR5aWGyy+McVHtirqAisFLa4HRg4PXZnL3T8xcnAaxbwQG4qarFWDGtRjI
VpiErn1+yhxDgselapcUpeOxoglYis/399lsPq/DeRGgSoZYh8bWIIWPr1B6H4gx2NYSa2NpoIZy
Lj+l5mfapEOkFv6anzAczvr9tymRNEOv7MBHw98+R8zcZBddwukhgRJ58adiZ/yQCHsJRd+AlJUa
8lK4zoVlk7RK8EqIX2to0tX4y8s/5U/DYB7tETBxXdjVZCBVY0eZJjVLpG0Cgyi+azodr3m+I3wI
kwdB+jf61mVfkfAcw4HtytP18665qV2tt5mxnuR+gSvPS2SL+IObMYZRz/XmImNefEbZd08MWje3
b1PjawsjcHgZRfQkQ5f4tX9QGP7V6WFGSj9VZv22Y970CpTC1kpgBrie+Jf5AtNZ1BypoAmA3B4U
t5G3HKOoDkLrKFRALdaiGsJY2b8ZW6FOTsgJpMEF4B3KxCtjfn+hm3+0emWxKhmwHuzMK3T4ezyP
ndrJTpc1uNp1P3+ptiGj24TcA9tQ8t2ktxzlaAycCdwwsPeN/HU7w31AamJehE4SPsC94z2FvbBt
OWhHQHYa6bCyN0SF3V5spwmKIj0ozSkGGdmDSP6b2ExHgjrUsOgSarZ7Ox0/qdmxtko1nuDYTBX6
VoCyS2oyOPV9jVDY63mATvcTmGoTBYNHsGo6ILex06P7w5jYdi1XQnJuggQu6/YZcqs+dp8guR1E
gZhtwwNu2HCoVrCA3YFz7R6heJTGapnSEwcBy/3WyV8NioniWV1jOH2sntZ8v+1hb3YEiluToZpU
iHgH+DkqsXqzpCik5bJkCFO9nVDI+TpBh9h0d76Nkd/xVWGb2oURYOMuWgPl8w7d+GUAM/8y0gFO
oU3R5k92N7t1nm94NvzSwa9m27XYo8kc9kjy54cA9kwZam1Y12tVbFY8/mcf4nXe3X5WXe5mhgQP
kD2QPyRc3exE/C0Ga0YWl0YKsHBWjDVG/OhSgBOW7T/4D2v9+k3WGzDZjjtLSy5GlOJ7TngDgI7f
re2ruACK5VXFNbykDQCrNrp1p4a9SNrWhFVjPmiaXHEwP/YXeePYVuR0mjCv3nQJXLdeasoy0scW
eQqJ5g78gH+GY1UGB6Dtlp+robcdHNJmmvmr0yAjH8GAHqmBPCCE6ETfqGXl/V36XAFqROkfJFQ2
0FHsiAMLiQ5YbADVkoYRt9RieKpGjtHdkMYfu2cjSI1GfHzjkV5ehsXu6WSOs6qjKQ/aDb/Bij/f
5BX89O3R1nZpccxtRRvD090KnAzzN/stfgfFvfu0kZKIepev/Vs0N3sGNxX9w7pAFe1+fPHkTv37
SjNFYo7EBVdvIjKtmI1tFK42rgfHl6gWB6Wv5b6UgoQIRkVvBxqo7Kp1QUCybunpsALNe478LdBJ
d+QisA/QLQpimmqzegPXpxZpAyvKmjJq3VlXo5R6QBW7zqFs7UCf4Bi1bdpxy9JDs6CF0VmzUJG+
xORWaZ2otN42UORsv6AkhIeSBrYSnHnMJjm4brSi0Wsm7UukYCl2tafmlMVsgxbfBAAULLd3OHYi
fJAwRs38lBbsMPk6vhMAyyC6dLwXE4LhtNwHFwxK2wWjhDqgq6I9iNrar+zkemv/u6o3xYi3yXa5
u7G0cWqFNTsz9edZ5KUPruHAfL7wN0By5247ezEYmJi+V/rn/ZNbB0n6YHf7vYFwKiArQMSauqGT
MP3cctdb1Uz3lq2NpdYK3Mqv2vBT5e1kvZxIHYzQALxZhM6smuphYTQUPYzf3SRIrGZCfnAJYxyD
sUIyG8WFGg/RYfInNXS78TawGXFDMESTBQ7j9IDWcQYIcMnQm9FDAnj1/lr93cG9eSs3WWe0zAxP
S3hg4vamD4ScdtjZZxZG7xYmnH9ZbEcnoMbTRw/J/3ENEcZQDc8hJt2Go31entelpo2lEhFw18g/
o/+vBjm0wVHK6oxb/0PYefXGrQXL+hcRYA6vzBMVRpJlvRAKNnOOw19/P/rinO0t72MBgjyWrRly
cYXu6uoqSfbi1mcfGpFbRLkycyXgBbL43CNmMGkV/LCIFm/Liyna88C27YtquF6DIQ8kGJqNu+RB
Wu/yZJOMSbtglf109nvZk5bg7+P4n2ueIsL/3M4vCOC3jSdVlrJdoKdcFpzXIP4CVJhOg3lit+uT
U2w+Z9l9pBFRj0/LoDiInK7e1N9B8Wdl6jb1HlfD7wSDETpXJ2ec7xP8XZ4thKngM70ItPJTXWL2
IBgO8AWENn0vl70uHmoNnzThKCvvknjXmzdWQ9jixWaw0o1h7hTQEZ2GEqdkbPGVHtyxCpPaNxsv
k30lCxiXLj8M4Ev5QbOckvAXejLGmPR9tN/X+K6b7kfxPLS3EYKIzY2q7QgfEyLI9vuM21HKL7oQ
1ER9P9fudnLl9vA+YKBLn4TmdAPz/ouY909yyK9Z+89ofwpC1DjJBlFl8uRPxUeNwO8DFvZPOZam
w5kuw78/2z8JC9unIXQg6ZIIFd78lC5WpphlcS9Kl+gK2bEE6++9uLRX005YqojMi256MF83Q2WK
+OYW8GSWr6P2ggDJe/7RIrXB7is4GlQOvueuoGJu7qatu0lNfUVn+TPL/nS9W73gt7nYKPmozjHX
2z1khGGRvbJX0n1LY/DkshkZrRdzbCAiBbJLszqql5pt1I5K6EJMudj8NQbkEVk/rpj6MO3/PqJ/
5rq/rhB+C6EkA/q5EN8PmZz0ySBdevS/cDgCm2Z2Rwh/obfk1GCR5I70QmSe/pHe0ho2/ahihwaK
BZ+R1R1pfh6+Sn+3p/j51JbUf67p06be1yIzSuuli5lslEJrsmc6qla3z1xLDrvM0Z/V8lTETtl6
C8/2q0n9J0TzaVA+bcWamRfWbHEBEgUIcyNcdlDQ8ZR8lV9X+RfJEp8TydaQt7dsCYCGYjN5cOr2
MMeoDIAg4lvHibi6VfXFkvs/JtU/w/NpEdRJZ6y5yNUZrRvNLp1+fYlClTcLXqE67FqaaWM2LOBm
JoTC1b22bkkvXRwkK2JuuyKm5mKPsjfB4+ydvPXk6xdP0PgDp/s0gJ/mfbfMS671XCL9iAn9t4Vv
Fnuju5vEcyqc2+YwjkcBBU44l9ic0H8Bq0jzrM5l/kmJZ8BQwVMAoiD0YjrSQeA7V+motnjV4Amy
q8qBAC0BVbfC7UAaU3eI7GJyrqvdseolB26A8QLFtcGSV78fMGjDOwo5Zq6le2r7nZCHmNSmWH8j
/9He6Qi1NzeZcrfCPNC5uoDO6uw8IGQOvYw2vgJFiH1p7kecWUnz5h279EL4YH21Hrep9be5/yli
HWu91BOL9SiRGwBuRZhf20K/xVbREky4HWZBPd6gz1DAphxplA8W9K4bZ5m9bPYK5J2VsFTCZHbK
r8pif6J1nx7rp8AvrmV9MQUubojRw3NEKj8IKLBA1m1NyDRz93gG2yaeJiDlADu1H5HMR46cufPs
NDTh8BARYIPMubJfO1CI2YnliBjLlhankP24DpvM+/sm91/x6u/7yacAp1Obpux7Lrv+mR5IisES
omN2bqD+flUBBpz7+wP8xeT8fcvX1VyRSz4sIh2n0xFBcvkYifuoCBi1AhURYoCr1xf2Utv50/q+
xp6CfzG1Q4YHCRc5lCavnPwsWIRwFcIG9wmoh+hLgJZNW5IOdzj1clB3aka4POGbxPmguC3K6SSR
qRNT1J32A4AYrUjvMm0EyBEgzkwukTgjDeEfOs14pn3lTMFUjc+EoAtMaDqa4YrUh6TzAPTJgsSN
p9/F1rZu0OMb8n0b0zeutL6GEHd1VPAlW4IcZek6TOeQxLToDzLGK21AZKhhsIeONHNACNMklOO9
oAaC7mb4U2HUGt8tWLLJp9YKdS280sxI4EvjI/40fUD+Cscehr2kATLY7L3p6gmKK0H4wjMABDZ2
tIHIzlae+gcrddCZNIRQygJF+WIz++/A/J/j6Fem+9sTXZYy09J2lC6wwR4miplI/4fxo4Gm1mWN
7eaMQ/ib/C19Fu//Pm//ZIX9Wm8WpSpxK3p8prJfV0Va6qyTLqXJtuhqE+vHQXtF/GApNa3T6XbT
OUXuNl8dgb/IVn/uQ/989Kc1g56e2RTdtmY0Mlgv63bYKiwf6mwTWaV86OAZMoFXsDC7MeneqO1B
oXKWOATVGpXRbJfhYGY5VeySPiyWb6V+Rg3d9K6Sn2pbECS0aFe4NPUPLaelTSSrRrZBex7e4rJr
Av5jowkBsHNrOHHCywDe39sF1q+igwIkx1hDXTt1pO8RHUCKa6JAirkinuT+ipsaZwnuCjqlAvGL
M1j6PybF/46P+QlWFZVMNlKJE47Zma4OcgZS4XSy2wzYnfva4LW6O2puTr0eJSR2PUAuaLN9KKDG
dvW13tOwUdNYZb4AmDnQbx8MsiNzM4lXizs1DzPeClIb0NDqLIkH0WWQ3dl0W2J+7tV0pcnJUweD
DZ3/40HMYy+1dCftHRWtU9PZfkxP/0MtOvomWuqwKBtli0EJamJgAsg6D9NH2zlgG2zdhNHQL9H4
ZBxXqIeovWu+QUV2xSNLll0BDxXsy8Zjh8kxHqjC9jqND0Z0nimlRSdNPzS0dQq3enTTmyHnL87s
henMgxePXguJv/VrTH313dXcT9AdBGQYncZwSLGJlmTVqWXS9y/O1D+Lp7BddIgvCswciRz301ym
3KYkuTQMl8mydbgjk61CYP+BoqtA5yq1jhcp2fZDkDfW18xmAq88cfnSyRwZLdp9TXdQHeRlYuzO
qFOjYMBuys46unPstL++5NE1OPxUWyKCpvGZN0Ton1tst62wyBx0RpefC+7ZP9MP4WfSOVZhY8oy
9EBxNjNfTN31JX5XqcBzOkp2TAgwOTVYLSyTyC6BNBu7xgsWrQTqT4o98fPJKURHIVt8l9+MdgM9
W9M2aHIBK6AliAoNbTq9o2Re81Wg/h8I9L8G9vMi0NHdWrW4GZArtiW4gYiq0kKOCUfCPN16b64v
nDRmSs7jMqb/P6fW+evW7+IwD5N3jhrsCNGtmeyUtf+Uvpuy7SAHHCWutBJgOQaDVDPQjkoMiHJ+
hWaViwe5eAYpnqEpq9vXlyc5UkT/eZL/s8Q/pbZVrKidqjbype8xky9+jnlolCdReCmnk9DSKz1V
7lySna1obYi6r2iRZ6TQdqMyMBoEXyxfXR8z7Fkn14h2BcZSKCROCuAzozJ0e5Xfp58BDUh8uJgw
oq8c5fXVqu7SzQltub12twAyQu6M/Y/hw8D6yR5goiTnNDQ2tWKKOAY1v7Fz/AE5F3d9SEON8znk
JyxkNgQf8H4LDOIwmu8tmz5+6JD4T6CetLiECuNZk++nqaFbU3fiUElsmTby8C1LCvuShtNNGhbv
dCOcS0RQz933eHvrMaAkE3Dd80pJct1tNYMW+Afy/D273cInCHaGPNfd8JEikDGflOGOffu7SI3b
mW4Xd/ud/CAlwfZi4j+VGRT07jvvZEc65BkAxRQzhv6enHnQYcgkrSt138X6ovQnhJ74WaJ4McxO
eFdKIPWnaQgrfIEVv1RO9fpa4iJS+Vnl11gTIe0Xof3r9N1Zoeben67deUIRY3pOqD/ixNHdSkN4
7Z9adT/l98383GhHSTon8ZMpn3RplzNDkzFsEXua9qN5EKXQmoJyfVWkc47X9bHDwFS+VbrvUUwo
Fca4Xqh7s38qEpCccIl2kxUO/Gp1qbQnrnBNvSqzp+V2NondUvZam7dg8HjIbKglm+KPeDpWyVmK
dpF8WrGMLPdxvTUCzugJkUHhp9jeCO3NqAQNfaIpsI+vYeE9hJZ6zMRLXXtcwzrsZPNgFEfypVrd
G4jsTMdrsRstp6GVb/XjMszSoGNaYXkv3SzTXlTviupFTU+C8MivjxwM014u9wyvFRe2Ep+FKRCl
3cLvWCFXljbBOL1pPS6HhPTtDQegaD2bSe4Iq28JsKaucLCTYDJ+6tazuNAl2p+kYbeyA6vyqepP
S3zOhjs+UjHuR/XOnN56uk/6p3jwmyHsYz8twxaXzGLHBfFO3AwDRXXKWv3VCpkB/CS+7maITzj4
ZH66BnISKuVpAKyf/C71pzqcmv00+cSh+nRSsBdXUO/pTF8THXUAEXJV9l/DifDyFViVPjhbl6E4
cZeapzJ+Gedzudz2NRWT/ZTeWfHzaLxP5iHSntJNRnKmoiLcdOVZpHCTq7uCEkzjCpScJnfAo4ZA
tneE2tFQ/dY4YnEM7rWbkSidjtolJNE04NtDsqP1BykcmFV48qVeX/r66rPlj9iPEdsPd9MPigjt
EGqCl+FwK+xlYZ8UoVYFEwRS/C40T5jd8kH6KSdePu5lTCEqb6qCnCwbMxfVKa4upYYGlxgMnyis
T89974qEYR0AvndNvYk+Y2pxg5+OnjiEIoQhpNjMUAQY7bCyjB0dLAvTsnL/qui+VIRRH9ZTwMVa
xV7Q/J4RvXYntQ8j5TgpexmAFTsdHmexa0QwJjcV/Qm3VtPtkT4fdiLAie4bYlgtr4KFHPBQXQQ4
OHxM64jI0f9S6p5r28xf4vRepUKZ3ifjUSUp6sF2/XkM9GFfCR4KOIub9H6LMV2FUvoa1rjyZbsK
73l5X7KQUcSEN1z9NHPfXHzA/3h0NCRIJMOm7P1URjZFNOLLsXRSbME7l1EraDtL3QwnqcpNaq+B
/Ieif3ZfDrtIcgRKCqt9fa5blzO4091icpMiEJtQMN0uDdtub6zBwAuEcetgKMKamutgz5hQZWxL
2yfwuzyOrnPM1qvZnieXpyCTFhVBP/sKUYnEEg/Sd6TXr4rXKl4PK08hsvYGDJTpzMWQzfLbmdee
mnoyOx0q/5aXFGcjCU0cenbVR/e8sB7RyMeZEFSBUpPpgTu3YPmsFPLvzjPT7Xti+EXlRpI9Knaz
uh1eS3RO0WUOyoSyD9Pa8mSIFJZN8EGRR2JoYJYuXmU4W7EKsfd4S9RWhJzgb1yBeXCemqEuoqFI
t5bGf99Xc5jJh3p15zqMOS5TX2z2SbwzdTJDHwdTFa+ikBuv4SarO6E+lha92dghBH2zL/BGTf0e
KSbkM2kFois52nqCmLsh+BaDIVL1gb7Q+NOp3AA5u6ZvMsMjueAIhKvW2hNETWziQeQ5oh4iFszH
dGYpHCJU0Vmc/W1D/X5CMGm4l3219FsqdQh63m8qWZPzs542CbKENRDfgbnfNnY07MGVhBf9Vnsj
Alea7w0su5uMO0dFHJXJmEZjj/k86H52fbwy29Deoq+fVnSUAqfwvvchX3YvY2Ub4m69Pqw1hMr1
kl69jgbebqeiPYVnGjH86Bh3yPwXiNd41p3yE+PZBxxAHdQD33WMaRB5rxCc41vlafCYcCJ4YpFr
EL0sdwqUp+Us09FUHGJts8VqbyizC+iJC1vpa9gr95bzOMAigAVp7CMgYuqKIySoF30bsI1yoa1B
Tw0zd6okrBnqE1AZuLX2yM6h9yHhbW2esIcYsVGjfMQUHr9N872GyDnShzTdp17Z2PC7kHOLv7MD
tt3NSngIuZiGW/Z3Fr+jGuzJRAHyC6v3fiYkgFD7inqnQMF8q5qKR219zaVvCg6bY3DlVEMbq3Ur
WtgoUVaemGwt7wWbH33AUIdRtsQs6Z0SH7BZuz5peWBEH1fpXSueloXgGVX8RbaN4r3sKV+Jkd3T
4p9LKP8I8H1JtyVJ+iJNUTZQ9C8p92chiHG1kjHSSLml0QYTlTs7IQ6YHIMO0MnR8VNKPb3CKtAl
lFEgpRpOZfnDNvT2WDn14M64Pwpe27tR585oW8IfJjdAcZm84Ea6qBQuAYioa84+wP3fwQr5v5HL
f8LlT6g9wbI0U/P/dfkWfPLZ7QaviMhtkbZ1KqQGIrZqh12vAugSbJyIoTmqTqq4zIMZkdj78c2s
3e5LwHz75L8N7HblvwE4Y1uOSBdzZWLkrbDXf+VyV/NXPhLZZOzkIxJc5u3LSRO3oeX4F7hyhetC
kgJVhu8IRn11ZX/SkTeAR0MpDy0L6i+/ANffrmwx0kmzUq4s4QSCPgzz7rl/rT7Ep+LBRLQZzfgU
3xhLhok3vlhvKNcpbzq8ZXHzAhneGMypZDXYGaJ/uB2rN3TCRc/1x3Cfv7N3njqY2sh8Lo/FnQyD
5pQhFPG2SbGll/Lb3yeA+Z8T4Leb+TTMy1qZ4yA00gWvm5knLtti4tQYamwFJdvE0VFx5jN5s2q6
4Bl5chLrQ7ccsvzY5cd5i0/YqYIuDoA9YjEcqWpY53U9FxFcmLPWnnr5Tpa3OsJVDnL6agpPa0Iz
9/oRQpu/oYtVWCmhTocGYuyiM2PcPni9hTrrDYAQCWSFo2XntmMwXv0GHQxsREeWPrFNIFxvBvFU
rTfCGlZEnLGrk7gD81cuGzTlLs7UYfFKeBtWmClBAUcVyhI0aLxGIn+++/tw/qq8/TFrfxvOT2We
WVyvlpjU1LHf5dmVe78nlZ5tyl8qVjQf+XskAE58sQn9yWn7NSN1vAMosiH48gkr0fW6zLocXEuR
3aI7oYpLBlakrv46NW4aOynefjDAUzeH74/sIOjIFpN9sZlI/zWXZJaGCrnOgNr2qQyiWklkVSZz
ScUyJ90yXZX1R9sLsm5I/ss2KAEghwmncquWfkErkX4Rgz4P/u+f/6nSgZimELUayGuD2MN1w+yf
mZoqtq2QBeJAnWENITjs5j8Lenlgc9KvE+8b+TA3YWKEVusWeG5fPegogH8LZMUe+UiSecAQElx4
BezqVeryQoNxX7jqKy8TLO2wPBx2WuqJ3C+l62mX6KcWG/rpNh5vivFWHU9NvVeSm3m861PIRnaS
YFjj9jFFbi8tfA1aNOAVkQf1cLgLMDdOVrojzDWIdA14kPsshzR3yHH6wxERfzta01Qqvq5R+5YF
Wz4NBNGd5bBCWls4KNgIRGRLgbSCy/+C6RUPnFGgJ6B2pyxQSbDy7XuGY+roVZI/lru/r4Y/VUWY
l78/kE/zsh5WY74uzMtI8dfFp1xSHGe0CulMoOUC4BD98crjVIwmDz8mE8ADxe/B7rCOJfNSADtc
Ej3KodlEkckZIooHnolgYR0OOLret3QirWTkbma6aKKukTep/oLle+OsWZhffbP3Rs3WJ7fA8A8Q
B6tj+oD0fVQR0h8n/Va3HpgAcr1vh3P2Fa1F+lMyexuBjfMAAcJCGuETHJUuTSf1c0bxDQbbjtpg
jwah5Dd9CJ9Ne16eOTAQfkUY8mVCsYfuId2t+nAmIbScdfBEhgfp5dUvMGLviGP9hsqT4tY1cj7e
KNr9G/qqEIGbyp45JlY7Y1LQEYOl42M7b0e2xq6OAHz7WDb+VT4M12MiAFbsSAuIRrPVM0Hq0V0v
HFVwc8WWUJgk6sdjFzNg2jJfosqPAFn3xpmtZISmSdf5iA6hVO+oGr0ldNachhXykb1W+Leij4Nw
UY3WFZrBd3XpzDtgaVBBcDAnuV9fZxjdM7Tw5gQwUfShSlegYlcwCclQKxvnx+9r5kmbPqmO4fSF
plCHDxGeVkRc4tW1DI/otXqZb6b98q1DrJO+PkqtAwJc6P7/4KPjRzSWLI8SmojePaabhgcrAvsd
aKZPtNQyqgCsA/ASLqZhQYWdXgkidmGnkE1dMuGJ9j71Mbl+74wtsRhYlSbjbvdfdUr/onL/sWn9
NkPkf8c5SMfU6lXKOYCvnLFOgqBVuRUMLNwgZGcZgGEdTYAH5NBCH+/nKeyqnZYxv50Op7bM7TA9
+xA0F5VNdgOS0LRyQKCpyCQwmAnVJNsie+TkpeIDFgUUTRMOjRHiF8eQqm/r+c974fiDsS5bdPr+
+14KaVklaeX0m8Vg1g4mPqt0vr32hmt0oYz1Wez12S4tXbX0ImBAFNilfVoGZgWaHE79zWB4scTh
DZLmVRgr9x5bN6FfVfrs2wZCjVcnecggG7Qn0zrL4mlVZZK3+5WWV+ASiltonhlujFB35aGkjRKB
+jMB2pLvWoocyP1oftWdRunUSqfUOKTKnQTW0Z3q9lypR2sMNHgGCcRSR8JwQPNgh3VmmOJbjUuN
bl+bcw9Lo7axmivv5xeYwAlHADhI7/ZbfcsbwKBWv9E9cwTq8LQoiF+Gy2ahhcSw6er0Vko7hO4p
FlAVul8jW9qiHUfbDmXoY7bxLlEylMLGCpkPnOKz7oNmggHH5Y66cUlTTeMrqysvQV8fE+0UjadM
O/XZOce1rteckkAehiwtYljyHqdntM44kXPs5Ag/6eybHQPMMuG9nRbpNKQLccjV7Vz30/acWDtu
+8p90cSxuPObRSfZ6oPzUDRaTv3VnTTos25EF3AHf9xV2LgRGbrvkGhrkKd3osSX3pH5V6Hkskmj
ok9nLJVlwekps6BjdTv+VNGwxuL9RbjXMFGMHIuqwOy0KPSqgVg5nI6tZcckRArsxsCk8VpyTQSE
gC8U0oEwYfPCXVhyh3RXG7tZD7PqMFAIT1z5tX6UXmg4KAPZOrX9XuTkyf283/N6bnfGdZcaO1k6
ti5v1MvMEI70BJAL0s1Oqc4aXrPraaAFNHJBQTq6IiGNoJoqYFWEGYG7gq8t3kyWFnmc4BSJVMUd
4MIblOu9OrPlD0pyNI1kcrgxKBqyO0+SAszt5sjVcDQHyoEjQO8xLAvTj/S92QZWHAoYMGL1XO2u
140gxUEdR041eTo+NSOlCkeCEBDUkTumPkUUOIjgtPA0DQR2Cy8GRKiDdfVqWgiBiREBAtzDvo2O
lvNkwP78ZkkPQ+cL6w4obi09js/4eworSttYbAU9iZQ76CvDfbgPYx566U06JDvvilslDHcKBFwP
5KQRuMxWSA4wJyN1N3dqt9PNYO5BtZz4mTNuoMMSmhnuLBSXmAswyD/Qf+/Y/OkoJ6G/2oZmU4ln
K4MiZtCOfXUFSLtXJz+2R+VJALTeBENBcigZUzfLP/SUbzPd5gSvz8kLLF8KUGq7kx+wyoIaDP1t
uW+LDShsXdEMYBC12g8IC+2EQ55DmADwsAARmvei6ArJrr5JKMkDtIChVQBbd9WPAbtj/S2+VC9j
KL+NlBpjZ34bgqq1lx/RWT7kOTGaZ3xvQwR92QRoSgBkEB2NpBSAjwrSYsuYDVMoZEh/JHb01u2v
WDAO2yOd5mDC3yTeZ80xzW6E9JBk51E9Rf3ZEg/RcMtP4uSLyFj/L26erJiGrNB/icrbpyQPYaar
2F4j8QJrg8joogcFtX7OMvVex9zo3IlP+O0sz7KTHQ0jrLd2LmhZdOrJCKsFUIy1Yd/S00P8hQF5
dY4qeyLNLff9ricSUIELMSF0o++9dJCRQ+q/4xUIYiBQYIKiOfoR7Ws/m6fiHszaBMB5RF8ckUa/
/5b7DDK1wArWLx7aX2gW/SdP2pAsOgINSTGRePj3kSQWjTV3OkeSVdkKsP0xfVLYHksvL91FJQyw
dZ4dK4sJxtTFYwQThqcydaigsTfS6029eNrYD4q1gQ0adW/m/RXfVSfTD9pd1ToDjbuQo0wH6F6l
a1uxazSKR7f/Cq6R/utB/n43n9JLVSqKMW3IsBqL48NpZBfMSShxJLVeSPJMyb6+k2fJE1iIbX71
8f/ZA8MkQr4DeRlkjD/FKprSD9qiEquIqLzL9FycjGEvi7vCDCVhrze3inIsrJ3enOEMqrEPf0Q2
j5rlT/nNZOyt5UgRRxfuF+SbC7om7GzwI2vXYx2RnCZ5n+S70trVwula32j4rhrTo9zeLbgVAYPW
7sp3iIIAyMM5X47TcNMXJ73eq/MXusm/wvJ/BzLbLcqKIZu6tt3wv2fNlJuDFgvlcDGDkajXPuXs
Yu8p7BXa5H9BPFAXR/bVZmt8I9mOlcD3s4/sw4AXMtniE780XWjx4SAoRHvBzuWncjf9jN6nO/1N
faMj6uAMTwzOvU478a31Ir9j8HYev8cPKtIJ1u31rUMZ4lF6tH7Wt8ar9IjXhy5uhsITnpfzTf7e
sOk9/j1jM/+EM7cb37weYBVvsjT/vvFINK1x0YrhorTu7Iz0rBKyGaSVe8gv0hiswx4vLsI34rIY
Pqd4S8AKGFfStL3alJnZCSmPs3cQxBhvND6V483UO61GcsvW72SNi6irQOSae7IKDyPMTB9hTRwI
JShjD5tSFUw/vHTYVtAsHLZyRwfZlG0biJStiRdAlGepdPvEwyx2wS1tP6seHiNx4i5X0B1PgXjH
7svp8oP6AQsSYgZTR+fsaDaStv6NwqoMucW+Zk4j+T6t718SL/+MhhEGFrduQ9RbCIo/LdZ4snB5
NyBaRD9GMHdgQlDKxC3QbwerrAlvHLYYRgsaAV8y0gxAvjV9GBtDJb7TXoqn7pU4RGo2Fkp7pJ7N
6ReZoUaB/hGUy3yjjLXQRg/EA6mu+SKgV7bs9PMy+P0OPsXzqYGirZG2wyUuXZrYKC+FCb3u9AxS
OHwlticSN3NKdRsLp6XSAl6votBLhEAa0odWfILKSy7SclOj3d5UptfozviBEuFX5pm/rLP+drGf
0Kcomyt6ebnY6x0EqgqRWEIUC6tsO+o44G21uaUbLwNITy/XH1jeSY0rP+ZB+9j/sDz93fgZv4+3
40U+1rfriQDwzvhBvNDtN574d0qlV4oRJu4W6eXvi06W/xMoQbHOMA0JBwFV+gTDJ8VoRqUuiJeK
BsrCpgHWmhxpCDJ01Ikbch/4gJFXsmNhwgX3zP44UOnpQtIpyiySsVPr84K3Am4Kw1Gsz711WdPH
1jq31oV8qAD0AkRtzkZ90ylHJT82UyCBHtBBjCoQ1uNqoOV3FgElgXh+ECi9TyBe3bes3q0Estad
Ge96GlluouZcSLfsHLgUgejhSj0d2QPz/OeVaubiww+Z0djIHzvNS6WbpvQF/Ck6eGiUX2BZwWDw
RKwN8r1l0KLkLoMX5SHJW1wFmbytcIXcYOZ63Zx13hzUxIOThsczYnGUSBakeBJvKvDLcbqtxdQj
q0xQkR09RQ/F6Hbuj4uxy4xdA5E3v6zTZZkONfegOO0b8TwK9TcKnd6XIiQ2zVAugTJ2IZ6d6qC7
ngr5Ro4fe2I240dXQI8NdOMD+j2MuI2aHkNLgAv4oJN6oKJC1T63t7hUsWNkF9CVfu2frwnv5cyy
l93JhNy2tIuGUD9GF1in9x3gB9HBBagwRWD3EgUYXcpbmNEhDo7L02sHwsIbhUsXCFpgIjiU3sjj
KVF30nAGRlwwU6oOtbnLo5s0Py7ktdLJpInRaZswnW6tJMMl+Vm8HmM1rD9EWiBp2aLTyTwXqAmh
i1Pf1iSaQvqi09aJfCkyItre0ncNbE2L+L+6Tc1LW39ozQNMSZn/m+L4RYewRDa2M41bsbhNlluz
uK2mgzDcSeshRlpcf5D1y7jeTfWpVw+xdZsbF2W5leKnufspd7d6fWnks6WFk8bhfQcLKr9fu70m
32bDSZZu4Ojo6t0inaHkLOK3OnqGrJMA8Ax3SnxrdN+vWJtrDzlGNMkBEomWQJzZqeYBqg55daTs
FyuMcCchZ4YjId+m2QkKTGkeYKJ0ELWsMCmPkGj6iv6AvVIcTfgy/UMC3ycmCL7ABsppsFbvZvMw
QtiRSBN3UnHMkoMIAaB6GfSfs/ag6zFZJgQl0vIeSzYzIUZ5VLSntXoxiYnZpyX1WDL5ufD+Lu5u
C/PeQGQIlg3UH/MwCY+pul9At9YBBgbPaT/It11+X4h+sR6MKYgP/NnIt8l6EDDXkwNTOOcd5FCv
5XaHnVmE3AQYEdzTCtABTSAgI3COjWAazCUeXGiB+4noN+vhisEdbCpcdoqwhB5S7BZIXHCMfnGP
an5Se4K2yVOUDMwTQa+5ghkG3PNa+qt6vJb7qT+h14478PWVz4OohcsChCrTOOTyKZ+OSXIuIfSg
fkm7W0LF5ySnp6l/SLWHPn6oqpeOPKh/EK+vS1qScD7118c1frtOb9F0X7c/aUVo09NIVwQJBfiD
tIuLHRduXQ/0jUg4B1nbSMnKvkA+pj8NU9AxdvIJfuICDawO6HkfHpZN4XyfQICKt5vnq8XkpvTB
cyb12Es7/lcCpUsCQQgME5ZCqLdnZdwDtILlMMchcMnqQ18HyuBd23MGYi3tWvWukc6mADL4GEnw
kELdOPCvBVPXCgXUKmh4gd67elnqXXk2zDoskeCcKduLEvOzKy5u0o0uXMyYZsbX/PoIKy0SbxaY
Y+K5TE9xvA17A6+qv5O5pvVSxOeqpc/1aHQngxFAvysJEBMBqmJOrNQNdpqBDkcStMw6+SS2Z0F9
gvgaUYdDXZIx3GhjoSaeudxa2mnlSxWf9fHI9a18rkmrws21OSCIJkGbkRhYt2L6ENthvoVLE4cE
c1EJ+JWiP83t7XAciFReYYJvHL/iyLUK1wP/tvCcxBs25FY4p+odH8abtri95TuLJp2COX63Xg+j
sq+ne66Gd2zjh2zYZlDJ1be3Brlke0vkPPiCGfKUc0iARch18mYQymbuLg64F3M8jtJOFUNV2etU
2ID+48MoB3P3YZlhaz4DZLGjMm0M9UnliMulm5o/VgK/svtoorem/Z5Fb9L4HG311fXbi9k9zeJL
mTxD9Bvb27r74B7m5bGCRmU+X6sL7Lg+PdWY1MolRSw2/Wm98FhtFRHAGiJg3v7gSG1X+JUgFvAX
Z/NZ034owo0msSN7Ubz9NU2eJ1xG12+QwuHWGuN+bW6S+CwDQ0aPa/5If9XUPfAMSuHMPxVcItOt
Dwf1aDbnKnpsW2jboPP3QHUVD6/4NqWvk/rEjKANKx+PcnNeu7vZeL7GzxI98/lxTE6JcBML5/51
pkFLudPLix6dR+WuU59aGlS7hytEd0I3xI2u7my5bYfsXIF1EvA4yMiHqNnaB2yjWaF11tMUVwCH
cvLVzQ3Gw54xyv0+g4ItLgc9NGs6upqfENNhpYutLQAgUKVyOwKM/0fYeS03bmVr+IlQhRxuQWRm
KusGpYhMgsjA058PfW48Hte4ytMjtyUKBDf2XutPq/WlbKvXvoVwFFk0dWuNXZoUQmDA9KEnggwe
Y0B17xWyx4zfWsDIQEBoxVX6d3NntNtRZSy99tAhmGYpriJcH1knfxpDhEI2Z5RY6y0EE4FafJrE
usYwIxvckRJMEf6GT5WsrdqViY4vPOkayNBM43aowvWMNckpQo96uBvunCM/Ce+Tp1V+TefHUOnk
Y5GQgx4BDxeVIikYreie7fLKb+Sgz3xj3I3Zti728hiJ8YWZWNfsGObau3l/F8y3cnw2ylf+WcpX
RUIHSOLJchnuvsLon/uDnvna1TF1Egl8cdhe86DVg4H8ObR7pwYIaow0PUxMj2hHxxLPyB4F45Cb
B6N7ytLnSvi6qnvReO6Mx8L6zYdvYaKSyCHa9jpEUwbA/X5nEnb+OZF2Iz9kkse36tZvOn2lyVvJ
jLaMguKzYvjosKKz/ZsyfCvzZTlnp2o8iyCFI/ByfsP6qhIR8isvr2b9VOrvqnqHwKHsGX+E9O1W
fKXjr1oclDpKkodaeRKz7055UtWHRryUWrjUkZj+qMmv2b5bg9c1/jid1ftTkn+P96d0pArif3X7
oKJ/0mA6Z/G1Ml1d35T63swLOwXpN2IG5w6eOYSSia4vunLJS/1wnw+merkhipaQVaTXX5xLMeCd
APxr6/g9e9+sH8X8fZAeRfJepbdUehNElE0OwGPzmsi/7fVtVgEnlk2sUvGdK/FgiEHROol0WG5+
/2gtkdE7yy/FKirKbNlaUjAhDDM2NLCA6qT1UP8BKxKpVK4qqozAjNa7Kuc5u1xF6j2f6Y29sNfq
00TtZi+3bcLxNPhx/aYk56V6SNhYmfDJIfWYTKvpA4Ii7i/CHzvmtX/N7sA9POrle1KEonHucDde
oPdBCeCxbuR3YDweDqYZpSi5p5BqFNTxmkY9JSUzz6APckwvTtKjFXAq0kUh5iG1K08CpWVQSbG9
Klt+sIjt+2BjTmSiSAdreymVR+Wjf0mQBqdnOLQi8xdi9XR0dljcNjkCjWSHEQD7GWItnvOLVLjz
Izq/AQWU6VDet8BEszO13htOkjvKVaINadmIhtZXDS3QNqU/G+vwg8YP2ak4e2WgXxIML3jpRl+R
QsHcKpWDakq+Ez9O+IOB25OQXxNPBeJT/GnXC9eUIXdmb8Mg0ji8sZ48wHaNh4gZPwDdj/fhCgWK
q4/eys+hndlqIPM5PM2gah1VJOglukknqYxuOB3uNI8usALQLi0Kp9ULpwFnTiDvZNm2frI3THLD
M4TyroHYjbCrY5I0vSIOecEGHy9aoI14ar9RvDG9szqJnwMpUkRuXtdZLf3ot62LbWImlPW5BDUw
XNlOHjHPkhz6k3D47+abPXdIEW0UqOK8ve4LJFpn4SOdbZHdCywqt42T/Dk8V3gQQrRyOoNTyBuA
aQJmvaykAFmgmt0u3p3JtszeHtYPTuaUMR2oX631pt8ZEOKhu9BqoVvmHheIGwSveSeIp3lWiKXC
2nrHGsXc9h0Td1qUgom/GFtN9hsGGHLBuLBfSh1x9Co2QdprEa8tdDtZQ5xMKxg0B8jJvgtrE1Er
mSoRn/8sO5riTcjIRx8xaoYNQjwk87bg+BX2w21rLHiOvSujgJER4FnBRwEa8WEUUTwfegPVuZu1
kbDsFYGqfSNKO7AlrIxx7k7434BtdZirYJIii/k8lO65K0/eLEB1OAKeJ0aG/kpl2InhTd1Biedp
ODf+7a2/hdWXmHt3GjMUz+iKYi+dA9UKkP8ykgW5knS3K9ha8pWKnaZ57A0WGfBUln0040L66hHC
0NR/jI+J4M+PcJYcl+ibZAdx402DIwrvZoCEvaYxBeQCFCJlllH27GKX/jsldQD5RuNJhqM9W2dm
YINyGcQdkd7Ggaet/4E3xRfcoZ57oztwIeQ2LemqiOYBSBDEGStfNGD05XQfg5l4RdmbbpuGdyS7
jeJ11qbEy1f5oGg6uhRGY5JZR1wuafomEbhi7SYGjoRowfm7RxBvFH8CLBiTzKXEbr8Tsfojy9ej
SXVId4lJsEzdmXUPDgSC8qpcNzr0Fh7zJujg1nI/abeFhFAomK6Xvj8NN9Z4oMKadbZc7uPmoTcJ
u98TpVO9sU8U34UW4oC/3jwuXiH9SQ0iibNhCqUluhH937J4fBFbFxJsBgqlu/ruXUv/SlLZYl9x
AlBwqjsRtSptgwWX67HZVJDspAMLLkrWUXBYlihHa8y0qDCo32CGKUZvvEiIjKavg/vKzntXdn4m
1TNR8p1njJ0/HXZj8pzIrsl0Ij7hiBJTr/GiRWrs14ee/F4mZ9Jzid6V/fupgs3TQ5Z8QRcjb25W
gFgNdx3ingqjv+DEJPPFXl+HCcU5K5ZHrnZUXO3IyvXwdg8q3a+mVfSPvpf3zW9ob6E0gxyErGCg
VKTlJq2hEUn1TiQp+uoZnTemPqIZBMCL5WI1g6/i0c2QgsT+ABy22nuhAq8Ec5K6ETtChqfNlmd0
357M+Q+ljBiesbyMrBcwt+NiDuDYGsAMMgivHJ5R1a7ehvTqLHRbim9U0Z05wSjUicsq14vNBEym
aONXJ6gLE7f6dbbolaYFb8W6cTGni31PIoZ34NbasrRRcZoz+hJDcYVzLUL5PJmbu0LaxYYhWWZ6
mXv/hjqRAMrSw6CHCDgGVpk5hw9yIOtHnVAc7Zj2x4pE1TG6iX72i3S3hdNJV+4eIxwjyJRD9kTo
1SRtoP3pss3n7pRdiIjRNhkjJU7tb4LUAhY0QpgN8ZPRvcJwMkX1mcGDmEHUjpwCB9IcxApoCfMB
G2t6x35hSy3jGQQHygswl/PK0lbNPiw7jFKP4ZLCo3T7E9ZtlgNMDkZaTijuQFo4iG8Rvs/Z6gTB
Mdh/L4ovayEHLMJJLCktH1pCp8D99rr5XDDu9QE4CfD8Y81uJI8EiApLYkbsd+7rnxQMoJpXijl2
WsKJ+dpC/rZFIykoEYTpzAjYZWNEyWi3uqucwM/WmCvwd5Ly0Df3DFTbYfBrCYFsveKbXyZWiJX2
sniARsYAyam78OC8cwtgpBE4UxfAAguXYrua6HAI/rELlwqxXOG99CCJOb+l25bVuSrPUXH/GUoW
lxRXrMI7UiWE9ardPvD/JaYctNT1KpAGTin/lF0I25cR5mIFxSmGprvN5d0Zm/vHxzOv+UUb6IPq
SX2osUAPNkcjTxY/ZjUrr1l9JQJiEwfbAvNjZWaxfg5PjfzHdXENTVoGCU03ZjI3qx3+1G/EhLEz
RimujtqT5ig78m9TvdNqcgz3irw1xr1UbPUG+ZmLkDvXnYZiUeBDxJkWyeOpU7ajgY/NV7TDXJ27
NBJkT1cDM9mxK6dTIKgHZH236Tkf9+pw4u+l4sTrq9ZZRPKahBVprKYj41pLz9dsXw8XhYM4v0wA
wr1PQgDWIwqhlPmz6HKXvXbdtn/Qwwbrr+ClWI9Vt7tutSVsZMI1ImGfdjvFeoh5qpZD13rGG3w8
xxzzPbFDNE49OvM6NfkdYcNauxLXJEdq6VFW9Za/pOgbpu2whGgZr5LPwiZHICNYqQEeBrph9q7T
tsF0284luxOCg0PBjOD2YsQMmD61zZkTmVJFkwKC09g3SCEYHI6vNScNTTrhiMSdG9Fk7u7VWSsO
xoyOAgAq0oBPgH0EAkS2RR/kiGoMflVI7gblB7rwciKLVPLJdsMGIq4XDwjMjjw/4DwRIuNd2C/m
SlDe4VbL0FglBPQP+x4To4kv9DCKBxwK0sdqmtE4KFzoo6wjvHGDZYftlAtNWp+i2yKLbhWbQT9X
PEghQDHyBB6rlufYiJrcNwyXJ1vCT0zcUbeVaJtuF9E669ZZHdEDRBanFQa/cjcwJ7oMaTcyK8ja
vSIe2VNRfs0pmoGTBiGPsghGFchK3Q1lZGKLQhclntTldJ2PueYthFvlQT9uLUDy26EwQ+6+jLaU
BEfR0YNJOwj6KbV22hCMN5am1yrBnQ6NVJx+C/d4zU9J8RgzMEDJn9PkwSzPHMs6Hj1zZ5rnvDh0
01nX90ZxMvpjapzKcV+oH9ONJgA4OGr1PYeWdN+VKTIrGOE9Djmz38Ys87t313YZw3CFNR4g3XIk
0Rtk6XZegAzCW3wek11bPkr9sbldrsVhGc/tckExsTY0anidookIHennJtA8c+cQdzqDAXtwGZVj
XIWqEtbzazo86umxH3dLdZSYVqAH41P+CrgqLnRPeMih4Ta3CpkCLmb0eBghGQzQUlcPqDdX4xAl
Z37fZG/ab/qiPuJtEW1uPuYwKgHanI6Si+yu3v3fNBGs4X/RcfDRIopabAdMVPkz9+UvxoNMjaWu
MmvxId29jgwnUF775xu6rWzToqjFHkSFlboQryNuXI4Muht0DOxt5KOjT0AJBOSCAgNHmo1hnpga
/g6Zc84ey09jPKFOBQRtmDBIPNlqA7jj2k4ds/FW4V3DEIfNTAHN8AGWK7FSOOpxHUHrAxvFm45s
Y4NHhs4EF72dgyilq6OAIAw8UAkHI/GwxOLxNVwPlJQAlrT+Xi4W3z6O7KmiANoYMEfXB3C9mE2a
ourPBQMQw6lDuEu79lAQigyovTcOxiVj/q56nI9gcsJzB13R2xk0sWbnv9q+2hlnBJIaUTuNDeRB
yK8FcbUpIY2xjTROnNo3DMVYihwDKErZLIRckBLw50XaN+Gn+e2/rs+k5H/R4YkQzGSzTg7GNIo7
/GAjJiVYq3bdDy1jzclhMxQIzkTei/yQITfk9j7LyNIYRsU9xxrVkB4JVe5w0vAF9QJYAGo8ZFp8
odHAUrOwwmDRhz8m+hSlqgudjemMolCY0EyvKQOcS7PukxiA2qp5So5WaBHG/L/XnLpy1P9JqrLk
DHJP15BklCd/47CNSpDv2piKD13aIn0Lr6avqngVKapRB9jWUXtFU7tWXwjPUy/LHa32tfQItiTc
XBA3NMgqgCBP9dVrXnA8pfWLsTGPxoyUYZWFUUxyRid313Cyo9A5yZVAGU/Y5qoT/xArMaSnf3lP
/xT289f39DdWuyxndcrTTHxo80iz9suDQkJPnAEj+bnqSgmnZEByzxi7Kt3WUcvAJ10xGhDbwFwc
qfzxyt17gqEvI3Gge0uK4np/rb9m9EyTV6PjxRT6M1T+2G9iy+4fa/R4/6Lp+gfn1n+qC/5mdhis
shmWEbpbPI8zy8mGYJ0rR9x3DwQa41J9uz1Wj81n89IBHVzyw/TUvCOvpgkHH/i30Dxtlf7850JZ
L0dnxq+FykzT/3ZTxzJJunG6MdE3D5cmwA90u21RtrdEKfVRzfmFBYDWbDhaKvLGyMxPmh6lFYLS
aMbOhzfUdHNwBg0IwoafLXryqy/dpTkDg6U2tR7dGUumuwzn4b0512e6beuGbcKOmVwbb5uzmWk0
Y75OpgLzVhDgjf7/XjrKfy8d3iXh0Ya2zjg0/i5wlgRh0UmZ513+Scdlj0TKwRZMQMn/73ZgkGgk
ji1zelAWnIE0H9lZBonSbDMT/w5EWa5dFFedvJrk3zzooB6X/32ZkrFqHf7z01gfW1UxCFcl0/yP
U+cvJ4WUF9p0FwsYza/0RAvTdp6ipiQtIoO1iy00CcwrDsU3MmQa8qbM92nEUm+nR6Oz6zqUhhM7
cXT7uZ3Hegd+0v9gZLkRKl889U/CoR8DdAhe8o6zQCDJnQgbdn0bH8LtPc7XFLHiB8VvzTgnvqfY
IApBokYa0KVPguR8RwJ7Qi179zt7scFVfOwJ4+QPL8vdR+ovvy1B/ancfan/NR+Tc5/7940BrYKo
zZE+LSVgA0p+lmknyYH1gUY1x2w1bnuiYYrHr37X/YKEVCWTZI2g/mUjXh/XzRedYfxlVeTP68IT
i0r6wOQKACbtrcLvyXRYHof5DAhjvtPIUJhLtVdoT1jKqnQ3/WCoEZefuMXGQLewrf37i/VmUTCo
PY5JnqrvlkG9STB+Mi/s/tQ8lRsyF00juj+sDQiTaDfJp2xsGvVLH+Gc8NYXHj93q7aiiC2Uk4Vh
kZMvbBMRoGTQd2jgEAF3tM3jRhj+ZXOXlf9WKLFMTJResopIicncLKO/LJPOGNpUHypiJ9JNjdZl
1h9T9POzo+dBB5i2BB1xTmKAip7MwtiAzQM947BazTu4sZfMU2l26GTG8LrsyhpFhT/VobpERRqq
9a5dha+rrGlYDSpN7N0AMJgtMEfte2VsaipubN4PrJ/GjFokzPmroIUmjiTrUR/D+/IoF/68bwtf
VtdIFZnwM30D0cqkmdtG5OzTHzGf1LbxIoIzJLtasakYEBx25P15zYNoYX/3CVwRP3oFZBLVuaNT
UhyGhTBy9LcIkezbdU3zkOc3yKr7ftw33xVAqOw0p/mpeYNZU5z5uWQMp+4zopssOqTswvVsfFaQ
kgRgecb9wZDcdmTMDDY/ISbV8QhzkcEv4XlGAaJZkE0XEJPbCtnqr3Dcs20aZO9RPggRSKz2EY8e
SAelMePOiJ2bAP/JXfJUY0/y93UBYwEY8NsHauY/9lBE8Op2xUaQtqV+Taz6qhAky4MGT9nPu3J5
agGvguGDJHVUODqWcbQ8dvKmfYikl2NsiIC3QIvT7utKJGO2liYVbLMc0aYTC03aDwoBvzncwqlE
WkORveEFLNnXFkIXzwVuS33FH+hQAbaBMHC4U8wvjKBBu/J2f7n+kEPwI+ys244++f6yetRxCm3a
4kxWe+/Jh8SjjpSAmEl7cGb7/tKgIvOq5l90wMaftfxfW+Jf1vrfJFbFPRal7DqJoAZ8tru2Pmnx
EfazONxar7Z8sji1fNfnYZXjWnGx+ZHAJePSY1qhROivSziSSJ6DSJHoI7xtUSxR4MUblSkGJsUP
E8eg6qGoh53W7Kf6iL1EBU1kEFrrpd88NLi+9DwkTewE1D+gWvoBlLCa49x7ErOpVM80HMJZUKoM
zC+bHovpsazOCmhAda4bvzbQq9UoFKZNGntzFil1eNWPxQRsAgYBN3YcxtOoHxQzIvj4M30tRUf0
4jeDHY7UMSJ3M1dnElfsl32gMj0U5TNVI4lliOFSxg7UfYCCaxJQ2rq8V3IKywbWzS6/dQKwiDgz
YXxZYJg61nwikkARJFyHFSSb5I1Y+BMdHiEajWst38XdQ0sU3/zYdNLXJn9D6CoKfpN6VCPIFmtq
e5fnKV788hVMEKpnmYKRscFvSngHZKlCrBdZcOVvGF4pODMJBXAwzBYjm6UO2Hli8qlLZ3j8/GR4
HW4ujF97XDEzoWmMYfse6YhTG2ka3oJdqvt3IOvcezQGjx5IJQm69hDHJOFqToGsIzwa/9DVRrJr
feJ15rPK6sMsR/1zgsHsuub9oKT47INadWfRd6iHxwKi99TVj5PpZ6wavA2arYzbqQbjjfL4WEmE
K+xUyGNyvXrWy5qKgwrClPh+p1h15PbyLYMsbBYCJfMAfFcrN2LlYAvSJb9MfL2IytStANn28UPi
FqhaaSfIHkHwQpA7RBVIGQxA6cmsH/bC1Kf1Y1VnZYQp2/jSmHRWb+6Mh8Y1Q4HKhMlutbpS53aC
V2Ls+NTIBO9sx/o2NZ9MEQ1Pz3vXhLzRljIYJw3oLBNemqBiUgw8kBHG0Avk3l3tx6JfjUa4/WZt
TQxo0AnkUOo+avn5bbEcyfBysEclpLAj7CVQuPnonJj0IeEIQrQbEE1uxkEr4Zx1szHE4CZPkTHt
DC0q8Q7ormq4Wu+NhBIiCn+3mDdDl04YyZ9hF5kYakKEtVdTWU9uTZ5gdkx4YeIKAJzI7eN043aB
gOHBQVs0bCxl9XWo+YZoysHEeO7S0+lkZwLUdI5MPJW4yZEyJKCzq0+crn48LlcHIxRbZozj8qU0
QH0pBNxmM/0AckIEwgMRYQHYNmI2zndWvDJ5IExUqaSOlM+gB6BhQG9jG03Xk1odryIZSAEzUm5T
BFPfSk77ShmGEgvNtBVvKqpZxRb2yQ5oQf+imVJedOJXPaKn4yFknETPI5AGyOrvYNwvuMJgZsjF
o5Vli5ld4kmmbXrzh0v1jT8I7EUeVhy0GY6IBVEiIWhd4zdgNNFIOziNSVKyGLIQwxtDiCsM7GDH
k5xc9dMbaz3ATUlhlowh811w695wlG+g1UXF1q+IrRyGikyiL83wxX9g9MIvsXeRS8RQTQ5n1b3O
drHjxkC8lGQZYRPd3DCVMMctJ57UM1uiTKkyHA5zUifiTWtFnYkAJ6zzcIbQQoHOMUWwYXeBDNLN
MJFO9+axkf1rva2ZndKGIMmMt7OInqGJzhyJtBynZwO1XGg75hDRQwO/3YlD8/gsOdKQ7MDGITA1
CTZwjKg6Le9y7fAZrzyZBZbsST/JV9b6sCVF4a1Zdq6cbsHrR5i5bZ7vy2ukqFEq+oW5n9StqId5
A/h7loeT3LyYPWU4fl3fsPY1IbyNp0wvZXPWC6jJUNboGrdJ4skSRAWnvpM125txDq7XS1u9juZZ
G/ZJfhQROqTkHGz6+HEajoa1g/2C0gMKzb5gU2ELY/Lm8OkRF80MSJkoe4IgN8V7s2Z1rKF9ZmhI
5zneL+J+bM7J/LCAtBJTCJZfH1nGRCMwb6ZZkblZuhj1xYS1Wulhs9zwTSqsFGzxA2Em2Xl+a9vI
BFuUz4t81mCLtUtePbhmHGNKeeglsvAe1ewiN+emvwDHLil6ySi9PpRSyKNWsOyKg14cxercdiSd
PNxY6CR9iW6fhet2yNCTTd14xCcoEfuTxDRg49QhHjIBeL1BIKcTfgzXHfjx+Wae5+alEC9t8zKX
5856nobzgu62PS3dXmx2t967f8I0GpiJa5sgIraB8e7L3ckYoyUOOsTBxblVjlX/b9268o/YnSVp
NI6ihgXrb0DKUk33WZqE5eFGIFMXNWg/yKvGVZXuS8vH6DrHLsYkXLGADlTa+FRxsLKdySM1oWNc
vWHyxXdwNOYDKIZLW6DDwj9eu83IjGI4RirR8E4e/Gv5tRyAKJcX8Wmq7GvtaDttRzk7yaeFFQEz
hYCYMxyEDqjqyN2kuAfoy8jtTnwLLpyHFCUJadzkXD6CGr9ijaJUlnYmyeUwyyipR3ReFAi2tSU5
KdLQJOxvrwumvqeGbNVvxAjpRf/Mt6SSIr1rmPaTEe8Kk+UUGDIOIjbeGFERPgi3pg1UqIz8mvBN
gVbONqCEINdaRg7Z9AZxBzyOy8q2OpyMIEeEu4CgA6qhzymIoaQwYPQeVM60GeAm681Ik8AjXRKC
tM4LQEqAKw8rAjQdCz1ecafxm+QAGHboQQxofAcYd/cEFAUMTzXCIcEufu8ihN46uYdYN79ilQMN
qk+6IAnDCHYbN6zMtnPAv3DUZgnRi3HpxL/XdINnA6eqCo9WEe0XyYhNcKfiy6Uyl34xQFZExF1x
ZrtEciEVIoYLQUqKuZTN2lxjdEmHQwxAPD3qiJwEBDA23nbr51Uw3FzOHg5KJrUgQeKuP+e4dAvy
poC8pQQk0m9LhwKD+FrWUw8zNrhbawhwpc0wUwC12h6f6b/gDvo/woV/WeV/Q4GWksnkdwu4sMIZ
S5aQBh3uG1hGODmDufFuFRHDaOqhPjbz9TtFjwbU7lqmT6pujC39a2FvF0OQYVB3JgnMp+WX+Uio
UYYHBIPNJ7sPoTCre7SyqYQwGiVoUWt3ETcNgwcU6mmvWSM9z6NAVBjJowFY5Kpae+lz+kuKwAgr
Gn6HbIooNBYTzBrNgltveVgwuVLRdJ9gGDnpVnAfykZ91LFgII3M3IbMREjw8JZQB3H6YZBY7bBA
o0gVxaj/Y7Bn82B8yfCJjdlUnCTBq+69rKXLO4JBjMilHBhImr5TaX29xfDkOFAMpDjByGTCDMkg
cmMU1v5tRz9GpwZ7ayVrZEo98I1uzvQoPeqG8Mrkz2tYSzgkVp4yr70KF3HjXgWk8J6K6k+F5Nux
tzFEZHmLMwj6IGm2I3OYh32db2u6sisaQNdgYuxomyKlkZPuZYbGwfMyxQtYH3ZlvAb6uGMY2/9e
LYb+T1mtligxdk+RDVlT/gZhWoJ5E693c3kAedUY3r4QNb1jlcQE9twgzzc580/AVNFfNrTn5JhR
07l85AKOugcWV4y0b3Z55ArMwqONx2xnKXjGPIkx80VQFSHnq4aXsDkbxS5TohqNsXCiNCa3xYQ/
HEN2RPoZBbOZq+2IbIqfYx1FvYMIno2IfFz0K+SQEisw4obFoeY3NA6f05FSP13pcp+tT/Rj1dNX
25HRb4TXNT61llZrMDJk6v4MvzDY5cdakm2RxUovcN8fjMY4Y4hnJgYofs3IyngNq7KJe8jKg6g6
yrt8uidReffjteyj+WApvWg7TPkW2j9zo7ws4Ro+QNwkNlsDqQvss01oxPVIECos0BOQ2eq8YtAb
OUh2fOzLDSMSRMlRv/omFCYXS712YUljShlefqxNcq7ejYLogy/GMEniDlcFMlqaSRIHbuygHY5N
m7dxRZP0ZyoOpYOCmt4mQ6S+dLct3Cb7M3oqfg/bL1VrfSjSVQtBKOS0175BqeF/8t08h2QHwLqT
bKm3L9PiZ8yx44EjCpmCPWgiKH5Sg3FfH6dnwkKSDZxHAiNTOQjQSrA7AkVGFOcE6eGXQ9G3aSCW
f9Nn5TzM9nKIseSMGz2874m7p6gmDISIkmTy+9rW+CC/JQIRYkeBtfU/UZfSyuPXbF6s5EjdCTC5
VXOHkOg4goAiC8tq9tIf9Gd1wQiolhUDRgpM4ExYoEr/s+czkTkF1oUzI2q7M4DFkSk0uCcHQkpw
yxInOJzue8ieI8PHLLzCqLIBZhyU2ikuxefudfkmWJFYLRu8YfkSmKKeYig/jC7U1+BVBxJBxh+W
xef0W26NAyJYADV0z4nicZHp962/ALvL0S0QsDuboXj3+ucutc1nuQxvyDXIwQclm7qXpbO/ih/i
LMzxSFzZl3fdJfOKh8XgGq/lN7MIuGqWKCMLyEDmh5bBBsVPHYARmgaXNUdPTit2X81EVBMeFcmq
JbRFaowI1/4FlMdn5IX7OnmE39Bf88lXzrDWHe3MKF1jTcZYvmrSHSrKGyQcfPamiarPuX5Nr9rr
ENKotxdady4MyJrgWpH9KkAynj7ItOK/kubB2kUc0hW5ACjsLslT4Q4vxufwIjzriSvQi9CoTH4S
caqiIS22RNqbofQ5EaMou8WWj4pB6104WSGTFobsCdxHFyNIYOIqhuTA+7tbWNbcRdqAYKav5DP3
/oA3gJwmFpYPGL6l+11Fk6O/SC7rgnkuKnJI0oBt4VJaDo9Md/XLZ/7Qfif3awWlVepcu3FJa+cp
mHcxcp3WIe1gzUxo1kV9GyM+AqCa9EjSKWr6EHTjk7xMJD6CI1568upfdG/a8MvvnEyeKdoywvQo
vxH/ZM/e7aSXR9R0CureS/GJJvgNfYRJbNLVF511tsyz+sqlwZiOjhVxUWt6rWx/kcAKZi57nd3v
lkhoDukzZGZ2yj+IZ0UPVkbLT48e609Rjp4GeHHyq8yZ3nFN4CFkyNBaf00oUnDHne5e7cvrecav
ZuegKc4/mg/0uhvYWTS+FyFUP/lOwG+nY0bQFw+7ArXdOt0HuhUybEhX74jb/CWGpSeqYosPWCqC
8hmwn/e9bgC25APDYx5k3C8bOZ6M0PK/VleqTRuB0mj46GMihTcCeM8Hd1rsAux/8paueGFMwVt/
KoN1vMWqFkbtumbpSB+MnBTxh9UeIRkA/8j9IPPs5Z2rG+5IzHx0N9zt5ZlXG4jUTXzpOdaCkpda
+A57fmhG7qir/ZB3ivYodplCc6UC0sKUuy0gK7SzGZnMRnjnysWwg1kl7Q5/Rcha+SoP8Bnil/Z7
PedPaIWJNV/wFYy4LmwE0bO+x2dPY92hDNyS6yUB49Ntc8PuQdc5UBTkDv+ZitdAsz6gzhSXt8QZ
K2h5Lx6POln+Gx1Bi/2E8ZqgI5o1btHjlLsMCP9EPkhHZqkHNoBNl/vQE1a4DIwVcVGRqozjAgYA
5EdaRQTRQvtKMi3u8B1ZJvUUyTDA/zZEVTH/25dsYE43DWbQGqr1/5OY/8JbjGKa5/HdopmKXUl/
ApBavnhwidQCYh0/8OljrmGLArNjTxSxfMUhT/LqefxkGzEFd93JKcLujGDo0R9NT7oUzO7oYmUe
cYL9Lnh1sg0xs0hQ2LNt4ZXZZdDxoyO6yYFJn0dU/NMDy5jwHva5jGhUhQMyBkd20OJYdueVg73a
ndbhUwlRcEwwc4k9Q4lBBSN+JJxe69yIQw49sDjksXjEriDL9wvUGYzPJgVB3sOQxPDpfks+7wXT
A9YmihQMh0SWw80hFGR8LkjaFTlmxEHQI+RPQhEY7R0EqXA7xkpwtGlA9/b02QB2ED6J0NfC/r4l
d0cgDuiMm+VBY5UATBMQshlNN04j7iXUpAw7wqZmrc8VLEX+YRyKiH31HSkz/HLqgx61RJvZzZl1
pn7Cc/GsZhwJ0D3YisdADbQnsloVTPybETXV7JTn6kvzK8BLBMHrJ0VF0/HAAcCo9hDQwVEJzWkA
E1Qeu09+X6AFmFtKjw8COUm7uGq6h5O6uQCtKB8UshkabGJMeShdGqy9jMAyxnHvERVHDZQf+YMi
qhICDLb0kboG4eOZpOLZU7BEqC5uWAw39IVO9T6+rxnptX09dtaj/Jic0KQ+1RNmDru2lZX6LLYT
OgyyaBGROzMJRZ/IbA7SfvgRTvHgxZfiofqantaXo+4QNp/VT14HFZrZ64tK/UHI1U/+Qlqtd/ue
ySVLUPYrF7htJm1Q71PP5HAi95+74jAdm7BoCAoRNvvJMgFwCF/e0xLyTIOf3EmeotGrCTt97h+l
PXun4GRf4DUSElU+Qhvcpj6wCbIhXKbn9sSJQ0yPXqDxp47Tsb+5V1qUFThKigsJw3BOwDAzuRfy
Bk3PE1YPBqfSobram3DzgEtxStjjp8A4rSCH01Q5l+jcKeUMUFC30x7Qs1XeuEULqWsQg1HGtouR
BydC8t7sE8PnL7rlUbxHq8Ra3aLNtha/T+2r+TI9jUeSLVpgjrJ6tspvLCbSv0hA5H8IC2AHgfJU
dcnSVeXvUio5Sc1Zm8TlYToSe1M5gCBpyAO67HoCx5A+oapipBHyUZtkd8YV2WVooqx/Nb5kv9Rc
3RdLhy2HXF92lRlEDthQ95OJ5yd717ClME4BsuJzPgAe/PbPjcLP8J4YeUqe13zAdTtVT9ArauHH
nJ0oHCjEws5yRo79UHiHx8Z6V9rCmXqdIpJJuJ6B+B3+J4xPbBc4oI41B96JB5SqhuMf5/CL/la8
Z8HNbT/nF4PH0jMeZuQhNVlUdv44nECK6HTIUTV9hfhB2Gh5ox0nFHWb+8t05AmjOE3RCKBqkJ+h
glYb3bGhm7gonzWoKgk5CNyZxDLCs5Kkh1bql1wFylLQmemzBn/QQGmugcHu8kHfO37hb4BPfsbs
wEXm1EHP3a/sfWHpX5i0zRHP+78UURYoW2QE96/skVC3JhqeUEnja+W9k+4qCa7xzN+T7DqcUT0B
VCLDkV9XQHcTewIyL7YtB0zldkyGLWgoAbDVkei73B0p21qm3eME/JI5z8sNwnTUyNxSNjVuKZsf
yQIzD83/kXZeu41jW7T9IgLM4VVZonKwbL8Qjsw58+vvoM+9QJW7YD9coE93A41TokRy77XXmnNM
hkDpHBZ8x1fCkt+SIwDgCTAzqUiL9jW3Wdt47yKdIOppo09x2FMloDBWjjfo7uKr9tR0E++ENLVP
R0noz4dmJvP/kHb8+eR+Q9NUnlB2faPjPiV0UoE1P4Xtz3PAgcFGaXphXayunERULCQv+QOues7G
9KwAiLyYPHyf5ia0UYHQk6JPhtoMXjxnKFwo7rxA8G+eARhr/ktAroLPgVN5Zc2k9HQDgzKK5FhO
rNK5exWmg416B6cgtvBl/+RaD264z2zcJslKqhd6O52M7M595TBKuaRotjfDflyIBdTbS1kYH1qQ
AypmnCk1DQB0SjPGrLNkVdzhkWcbFs9wh/vzGtnmO+Me3iGinVm/AxNjKMzP8aRl3c12yuGYZ1Ch
dhxnH+zI3SsnN/ckM6YY98glW6OZbb92yol6rR8x5xagqSY54U+co2giRvuuoNJeR599S5d+Fhze
QtBPT+7OurF1ocUzHsgWYFjAugrw3xGedIg9NBEOkcWogtleOEvIg1tXAMJsT7vgv7CexpWS/93H
f8YH5BCIbLopq94OkKm5MGb9XUAfR0U/wvAl/50CRgKMhcPGnJcq4mGrwfjE6s8CXOO3YUiiHiRv
Bbw2mJdwOvhz+IUB57NET2pnNi7JN5FE31cOEil/bnbDV4NH5kv2JYONO/My/PxYav+syGRL0UiN
NSz1a739oyITamGIyh5PNP7WN2gEqE67A5uGvCcALzki66MYXis0Z+kql2vQeY/gQH2q2UmAukKB
rzYjG6Zql/GJEqU/nuOrSoY3QtYnmrWoIoNJNSfGQffG8AsjXCMM7601RoVx7+lhSY7ibVK97z9/
M+Uf30wRNcuSIbMoo6Tqb41MGeiBWAzpcEHuyAUL7kx84bjPMb9Fc4ex/IstwxkezgerMBLVx+Ki
XxGQSpT3bMyjzIhmLzYKdmXclJo+Qd5MYxof68/XKv9L5IA2WET0Zem6oUvfOmpa7xayYXKxiBwc
spvcs+mT80cxMRvepGJePRp0GnhWIcyoyG2qYx9PvJtPxOFK5YBFJfToDocOE40xS1/o2pdACeGb
u6hyGzBWvN5USmsNiTmOweFG8UoNhxrI71eRPoc6UFTrxHpmO+xsKLGSOWEzHFYNMUMof4eVVWyt
Dn/V2mMYk8DAm8fqTAX/i7D31VjVJ1pgLDigTXnPMY1zfIbxes/f0KBgLn0Z9gxErRd2kbpeJy+j
lfCl33afOHbcqYcRY1y8GEhO2pV+d2xOVMopXZuUFijVUKgxP2GygIVubp3FNfvUnmeMBhbeuGSY
cGs2DM6AA57qx3rbY0a3Ac3iBvsoX4tg4h7SC49jSvGT8sdQur2N6dgbzs5fthEcWgUHeXS80RkS
Yvap1ysXH9vMvYFmoVXDI03nZMYQAR2+iWMVs9CU7t005wd7ZQJHULXdnTnpcgVXBY0GJe8KbpY6
i/b1gp25uNP3vPC9rB0OKqKH5impNOircBLxwDG6ASbPURj3cvjIYZArnZUUYVPyWHC94tRC64Z4
rd2gUE8DGAFLy/yg/FcoN9DXnemS87UnQoK9bRZnF6jSIr2Q8hMsa/SY/9IF1oxRePNNmMMzCzGW
nDdV/d9h74+lI291WWxUob+wUnRQeMVF9eicUNVpLcuHS1qiw2hjLLbEl0ds3sWcWSmHIG1F6657
Zysr0okeXejLHGtjnHiAqPD36mex7T+p2aRH9rf8Id0jB6GsLtBygcBhGLNBYPAGx41OcY4NbU9F
hWJt0nM/EFWg+QV4hTZmEQKWReK1Q5ZRP7Byr7tHB11QzSquPaL4p9lIuZhPOYTvqbIYsdGlGkw0
jVMZXEen8I/gSqIulaBZolp7hqimwLKNKfrSvZDtmvbC0bM8W8atZnZhLMWNQK7UvY2Qi00L91xp
r3W/Fha9CCVtqjXrAaHCB9a66szYqmZQxukGnCb6AaSHyOdX+UM/xzW5T7a5xl5P8y54alA2viDc
bt6ILM3v3jq7AnkVaZEfRiWrP8VCS7i2uQkWwp3XmiWt9q5+eUv0tZZvyATTpyIg9w9OkI2t3Ls7
MZOkMT3VOyNgGDhlusNhhDa2NAlPnHFmpEcIPH6AU9spbFNKilf5HdTWs5HOo8/owWRzWDV3mnmV
/UZx6H5EdkNo1AwpTwMWckWiwx2F6LBinDcuCywIK/8WwJnO16lFXHC+NaaBySlyfAEiW9grrwNa
i4u65j22dsAiMptaI7MNJjT6mI3tfuhHZV/d9XcrmMpHDorlTcMkTE/0rtyLJ5b3A+9lyTUzQ9Wf
otfqNbjz7bLxhcbFRCDTMMGr1WMUIx1+R82qna1b9Rmq0+ZEhg1muWKTPLsXyx9jcijEZ8kH96Ub
3fnWSMoQ7ByzD/E6sLODabVsAc3Ohj0Ts5N7iYIltdA8sgEHCg/GScRtMEE14fs2/ZU5MZl796M7
03KP8EdcyT/eD+S8zDnb2eKZCTHolJk1wljpiVPU6MG2YDvIZ+aheiA2gdaSJpNPxkSTgW1r3Px8
xxmCTyMvqCm23is/digs+UjmWwUvT7kJ9ZW21zl4DHvWGmchv1crfqTKjmz/yh24c8MQipSY28u5
taR1yJSOo2Z+pc6yNtkD4i7mtq8yAO56EVrvNBydt2LOfWN3vFJ9k+JBI4Fu3pkFjJXMIJTogQHA
roAkOWP9akcu+K0aXfEMceutecF5YLW0DibISK/pmodhbdoVghhnJu91ABun0hZsfcl2uCjJRliU
Bs74YoOg7TzyXQEsejv3Ih35g9upbC1wtKN/QhhMl5Jb5UsEceh7BlEYOw50J/k3UKGtjYWZAov0
uHEMMmM0gYBx5MLiz57RLeBxRIP0gsIISzBCT/XNWehPyJHA+UdnTijZA8pMm6Kvp4pAVpVMGYtE
x2jLaRlDEn7hGVNo/w2GN1tT9dFzfNuNtmBsWFDRaI8iHBSu4pkimJRPc8URHKevTX+FX0cAjCxs
hpMQrHCw1WvRNsCaTxWWL/il+ip5c5hXBzMaxA0QRsbTQH9m8qt7UdZtT92WbPTHZG7+okr/j9qY
MFxNkRSVbAjZMv5jX0r7VChNtS8uX2cS4xLb4T21/Rf5szpqtrsK51TftnX2DvESifnNGfsTG98a
zVYWLvszC4RzgOCBWpH2J4/rB9nTYIBItlqJ9Kp+S5T4z9bEFZsmvhfd1EQE0uZoB/hja1Lqsqkr
pYkv3jpaB0faa0vl1fPGaC13c1Cn6qb+xMHE9vPJUbi6NgcY/IrdrcIl0QpreEjZVFre6Pgj334q
bv5lbjBPZhUTvAUSAnOx9j+y+wQD48w5OJMN8vElDwP2ZmDEm+ajvzRnOswH/1KDqoQbPO3v9Lue
1HBnvA+/dEWk/9gb/vd9aYiIqsaW/BWu+cf3FZN46M2kQrpDot5NPrkv/WeDVIEX5mgs6iVvyJJN
c0F7+8LhTFthLFNpr2n5MifjA+k0B7JDusHFe8l39a485Se2CZ7VO8bcJT7GXboLLvktO+SMTxCG
wDudeJ93BgE4b6faXBUmzpFOiMbWbmc8DEWFlGgc9nevjW1N64WwY9UrHmQ01PTUlpgL4iVuj5lO
K3yBbWHeTSIGH9ke07ROaAJV6wslAX7P8sjYwScPAC3kocXtz2QrsDkitXdgKdTAaEb5FjSzkSMb
k0aY8J5rKJbNUSzIuX88XPGKB3MdpcJ4fp2Vr8YRKEXyWyH/3b/xdSMMy1JNELSAm789eJWRD0Eu
pPEl2Lq2ho395j9DRsJXkX90d3bW1+i1v/Tr5kTrIfvwX80dYdNzZZ6ccjt8RSr188niX++uaf5x
QeMp6Y8ng4NfGnleMb4Jwpzj9JG7c4mf8WroR5T063jjzNylMSf38pjuhH3DplmsknuyyW4u3eBX
llNagOo+XXHsGR1IxxZbEj80quRfnmPrHxWlRjaTrAFdFakov52CqrpOhyTO+ouq2kW/J18ixEiR
cfT0optU7phbmtZW6j4HFbZBu3O0Sxm9ue0BWHE/gHm6qw3N31HReKmCc/IO1E2MGe2snYcY67Cb
LaUxkcE29W5sYcv6HtB94C16cyQeCMKlKx4EedQCn+vsSfdfQHMUJsPTxKLJgQNHnRrizkxIO12K
4PW6I6ofiWCkfsPpgkfWipexN5rlh3xvtCBbIMw/kGao3eiGRo8lPccKpD3Om/oId5+ur+efguhr
g2jQ4s/wxTvqAwJ9CntVnBeSHUaUSwMt4ejVadmugvyXZ0TSRnXP35W8pSqSavK7G6Zkfo8hkorM
ywwn65jpXoT4KVPeheA5gQRvelQhw7NYvMUio8hzgpnTEl4KtM6qvLO0j4YS3ctI3MO/KSKrL829
3B0CfxuJtlxsff2RxqQo7A3l1pPO4OYvMTCAYatjsiBA0cAOf6m69868JqzIhS204A4Ptf8wKIcE
GwJ9gW6TVEdTWLsumI18Ukk3Nzm3YDIpK0MPt2Z8artdGh3RL+NPcTlxyIvmNdGfKUSrbis7ZyWb
gwKXGAb3G6skyfUSqDvV3MGjFxnP9jAOaG+9RfEFCAs3eDxmSk8czwilcTMc5ZBTTxquQRkgJhUf
R5xN298z99GvwIVsCvekCJc4RqlCXVbbbbExrVWOuztB2zBViBxV7TIn6mCUmtYNEgmgImuLrLhu
Jen7EPU/pnEMFjirmx2BAtkOzjwvXBK/tmgmUiY6no8djOP4+GD4h8Y5UwxIAvOhnRQzg1j15DXk
9yyYSZItKPfA34cAYKStoyyl9JbJd1V/+nlxgcb+rwfHFAG089zgbZb/Xl1aIZZcOU+6C6RH0vOu
CXPipfaIpkDdhHuMPCj1JuV0WD1HtI5Ajc2ShQzNa5qeyEKBATIJHvx5fYIntMx3aP6lqzcdtTrI
J+fRLN+NGgVu6FJ6xan/Ed80FDjgolnJ/Hm+GRXru3yTHPRjNKuOGJyUlbMGvrRldyGPGODABEYW
mJcNjYKJNfVmMVGyk/iWXAxSk9ms6GWG7Q66nTRlZFYQjiONozbNjmkiExJvA6bhtV42uk3uQivN
pGX7hP7dlBYmeTl384LObS19WpjTbhCX4oW4FdMDp43ggZZGN6dn3VIJaQtMNv6keUBBSN6p/Fau
NUY3E42UZYKdVuhaRfRnwUw/NyraAOz7nEA4RjPJESYRVeZOtCGruIc6m3tL4ibmNQIYaczeAcSz
iA/GDDCIMWoii1N2q232E38B3oJ+I+4d+iAYBFF2oCo9msE0eO52xRLw71JlDGJTVWoKxiZECN7G
mWvvvzwp/23GWaTOWLqpKqph0ZH7+0GxZNlzOl2rLxy3TaQ5KqEWU8OYVi/ViasKsIWJv7Q2re+r
2ve9+NtnKlEr61mWx5f0XO/Vh2bdUp26zxbdmvgDbw4cB2YFyfgUZLRzTHrGTFV5ZHpaWs/yhSUN
kcrGX+tbOO+n5Kw9AKR944I3yYb+9NZjPGets1uxK3bRqbh9WjODSgZmx67kDRZXJnt9sws+Stvc
96/RTqIaFW8y9y/aGetynlyRzyyTK/ozbeIuwoNwxEGyqcg3Xgpb8Gdz/wB68xJshEV7137ZbvV/
/kCmoow3RWdg8a1YUZMqTwTDjy/mTXiL997auvQQt7fdNTn2yNxILLs5p+aKXNMi7mLSPmcoi8wv
4VA989m+XsE2ILx2p0RM3Zq7Yse8KMTlkVd6lHZQMubFPL/m6+icvxNLu/f3Fucs0jT2/TV+ilZj
2utrxKJ+ai/ma8JYiGDUu/DbOjXe6T/3t68n4Y8v+q0IiurYSFuLL4rDaxFu4iUWZQ30XLLhdGgr
v6hpvyTh3z+OCaUoIpGEyP+VtvRHzVWEbqJ1gRhfGE0tzOUzuq1Dr0+x+23oK+3wqdCkGFbE6iza
N+EGN2cuMT5BNTPFfGvQO6ls/BPMgaBQcQycwCo55vaN9X/Nr7gi6Zd0YRoxvPfNU26Xd2328/v6
peD84St8r2MDXdVL2tHxBSzDRnij8kFtxVEpWwNymRsX9CzNk7xHrD4pbPNI0T/1lxjsH2G60sOs
Vu4OWccEwMJd2sE/UB7G6cYvFzk+nz9d5LfbGqql2FQiF5mRetLN0OwyfsZ1CuEbNBC/XngUNsp8
v85P7b4+09Po9uq2XrvvMo7F9N788pzJ31XU43P2x403vq04ZdGXTdWOF7QtH8R5uwR2wSkHcebS
33gz+uhTluTbXDonqxdW4mKJ0Hsa/PK76P/+XRh56DjeRcOw/l5sM0OtYjXl+ZN32sV/GVkPJr1O
nNSPCPkqgIpAKJx5QkudViqzQwS7M+dasRuxN78jj5QzyFcznaMVIcrJZE6vjo6SsoRmGS6g7wnP
xUP10kIgWYGysqbdkuraY7YbTNO78kQg3hsdEgKQcrtfMrSYarN0/vPdl//1UpPM9/++5fczvimK
oepbXXx5IBVwk8w4mn5QEhKYzRRbP7QzTo8x3REcbvsUNWaw+/kCjH8tn5Y6poyYNEZIAfj7Z04r
S0tUazx0T+kZkz7FYRv7J8o+b4odBMoIiq45OcGbes6cBdWJQWTeJD/H82BGSOAJqI8OuXpCNPNz
9ZCuUTCuMEdzxqKyXWY2LuMFsqGHdFHdOCwIIyfkkVbPKrzQCsOEfldJ0Aj2hFzOvNlWnjXLZF5s
grOwCewHSt1Vbjvnn7+1bHyfY/OQ4ziXJAX3uSSL4reHvBX9rIuCIL7kDwwBzZPCGQwyApX0RHnj
+7Wo/C3gg2OMA2ZMmDysG0iwgvfkyBhqpp80GuLJFnjx0pkHWyA2z8mVYwIKVE4TzTY5tjvG1Of0
1M1yW1jIy3QT70CRElSAjmpCd385vJnaJKeWKIDCABvEog6maeTkRG+oLqnjGGNzFCiQVeJx7UGs
owedVHgfzalJXXyFv3FrLoDQ1/4m3xMINV5fc20u9XN4at6DJ4nBMbrUTw9zKqhksDyMe76GhgjM
2k++sf4pg6oGijNMy8/2k8AKlQ4H+TL40lAc+XMZ2vSaKvG93AdH9tM73ll68+oH1tiopok3RZfq
Y+r7isAy0XvPNRt467Jcw0ekdn0/lo/dSXjuH2kIZvvqs3+sXqDUuY/yqjwYD1ji6ispBgyxjBec
KHozsmckREHkZxDuok6RcLhPKhUsNSdnNy6akYcz4Yw7fDYvQGFJmgfTcw3fpFv4RgHLnxY+5cYy
WlWfGutUxm9+9N/dfB0+arf2HWymuGo+6nDqP9IdPjpb+qvNLnoGoifMomW201eYdOx8NRzNufpK
I4FVmWHgHjZORRAfPpCX+B3XpdXTlOURQUa+Ecf0I/FxoLlE3tep2Ny4TpcNj4hNjgnPXoFraBKc
wjegrVBLqwkeUEUA6D2hHSExp9h7y/jV26Wr8alPfxl2Sf9YUv966MfOxR9beq+3WdkLVBDpPCX/
8CzPRcB67+a9OjEM+vkVk74tLKZENLVBE0/WdU0WNXP87398WO0EfdFqwLwGs5tljWMbRPgUJaiz
aZgxzSNXg7FPQgcGTVBWznyw9hLWCj31Drlw/flqtG9nvPFqVFkyaKTK9BaRXP19NULoGGqtOMbW
d51tblpz0UFcRyMjG/ZS05Fzy+DrNRXEdY0IdRCyk4XNJiiSjS96eMVTIJ4KA2X/QPKlQssXUoHS
cyyBZyzaWZBsQ3wKdDbikIOSmqJ/HDv4dGtTHoDWw3yOAz40kZVVYLEhhwLhc5xTz9BziPj6qSR9
tFKJt9AyP9Xmo62Prc9MTb07QwapeSLBfiHXblqLG9fDccRky0cE5df5L/FT1vhb/FGR8FtpWGIw
CTIS1cdf7u/fqiPlK0ZmoWxlCT0wRCVZJhoj21tjUkcevLX0MfE55doF21TcndLsoSZeLX3qHDAA
KJY0Qj86aIQdcsvexxnAuuV0hBcWQOYxSiXz2E9PeTRcQmDXTk9PQAHU60TZTEyZAzbYlJISa9Yq
9PVlWCprM4UK4hJ7B928wlVTIGZw0ORYwt1qIWJHHlGvJOqiwdXFi+s91czH1LAl5H6vd1sPfEaY
WRt67HMtNaZGhyZNXlr6QkZWHkW0+i19J42oO0ireHENK7x59RYwtZ+cO2gsUSZuszJb1OZONpZK
9+amaFwyqn43CuZiNhoWc1BmZ4O/D1yM7dUbIEKbngQMz4XL1RnFLyXS9+Lh60aZX/uYTMtL/C4O
cWJTsWKdG1WwZNcdDYUaKTxnFwfFikHunTJT2DscWqAS65bZ3TtAz0m7jfJ9uvDQy8shHqfRux0b
k1CDhqcuf37xpG/V5P+uUWHEroiqquvSt4epcdpyiD1VIYHhsXN2XinQzIREQyO0HDnDjNkr5aAY
HP91eaVKYIFEuLnMkrLhl8r2n5eiKoolIk+RDGlcI/5YkeRET4OuHJStBV9kpMi7DwkAtp+/8HeF
3PiFDRYbQ9E4jHJc+7buRT7KmGTI5C1vC3mIEBXFaS/DvcVwIggggWZNim9uUM5KJGyFvtrncrPo
AonMMVT3ZWL7TAb1IlsZUrQsaHpXRnodTGZ7eTvzUvGXU9I/niK4WabJC0/0mqZ+9bP/+FkksY/L
LC7lLRFW0xTRid6SNKQomzgmWNFSn2TOx4lFrLXWr0cQBuxxFX2kSm9JRhiSMHskhmyGC91JNKRW
TPN0eVMK6W/P0ljy/70wcRZQx2vlHorSf85zqlxFneAqW1U+hf6jFaoHIY2Qk8e2EJOEM+q3NJEG
64dTYHahG5UzV5ej4uwB7xbjjsYzBNNQnWEv+Pm2f/V+/nNt45zOVHQF7tW3OtoIuo7/ZOIy6Z/r
9NPQP5J845WwCiEMBDTaGVFrNPGG6tnIbj9/+H83Nx5nkbGmMlbyqjoWu3/cQTG1XFFqK3k7akXo
5QgzzjkCgu329PMHfa8geLj//qTxFfvjk5xeN7Kg45N0camoBJQBw4dhhWmeTiaGe+85hDz///mh
396oMmqkXJZaeduKYGpUEL8bsdl1yi5HXEIKn6OtG6rZXz71nz8qv6phwFojFO3bDVUUPzNSp5C3
zq4d1or3IiHINLNPf2Og5cqWXYgvadKUC3P0YqLtCm+gQ9ts8/N1/LeMQkcn8lYaOFU1Sfx2b500
6SS/SuQtAEue7yreidFNcH/5lK89/fvja0p8ksWIXKJA+vvGalXqqAGRalsJgx/26ExkhEOmYalg
NLyNA5I27m+k+ajoobQgINoW4HxWLVgB0LaYTkngE2cYr8dtCRPStoIYoDW9UfWJuZSljWD6CBw3
BZb2UdPElJ8yIZhlxDT//IP9o/CkDQihdFyBFV3/WqD/eEZDV/U6U9DEbZ4BdizA60LGCSZg3vhY
D59kMrW4EmufgdyEqfHLx4835NsvycdbKtRKC3vQV3X1x8erkWO2ZqOL26rcOL73HLsERRVkMHA1
DIzECuzKq6ThQEdWnvuEOhFvP5Bg8st1jM/nf67Dkk3ydg1quK/+yh/XofkO+1PNz9DpPREK6soj
I7w1MKwDu9TeghF0AhlNLSCrrGU/BdzizCPtidXJ44ca16rWkH75dbTxOfp+VWgw+G0kURO173uw
asW94w+GuI0cNFKetrZMyDoiaFxCLcrPTJZXAvkk0hAeDDTUXu4tnJ7Izzr2J37xYUCUSftVxpw0
kcKZkhWTUPqILSjEQ3/Ug/wih0RZ1LcBv0xgleZEGBgztfLN65AqBje1wEeX6c+OS95DldRXtRQO
FWkiYi/NYqEB8dPN2y4HAoGXZcD6SRKohcU6E/tj4jB9k3sD4jTcOOKrKTNWqhD/speo4yr6nx9J
Z8KpMoIX8abz3/+4dWVNVdc3GKApqG5VWL64kbrK9J3XYiKucL46qh27JLpJE8HzDk0szORaIp3C
WakdMdpps6HjdGPdeFLd9s3viq2kZNsaT5rsu+9KoT1KfHVu+oL3DzzVKijxL1vqkXvzKEY9QgoQ
yJqwzgnQC9LkldbRvKqQxaPXT93h5sd48CR/XYrw2JHrG9L958f3f5vW9x+BKEpWPE2D/vp9nOtL
w/99jTNpWyC6cUE/lRuSo5t6glE4Ny4dYzhjUVbkAyYrNwb/tSaYEZigGgA9n7rtLNbt2iRwe8QA
A7GSHpESDyifn8NkWSZkUL+hvmxq0B+3rF8kEDeQGWsdPvJ1LJAWPINFoqLQ5U9mrlU6V9FaqP6i
bjG39ufMepDw/TPkoqrO6VpIwz4wVh3zXaveNcCKGLF/IaxAB2Bpvmbv8cpYAVYKb+rRC6b5o3XD
OOzd5fdUnVWvw92rR8BAFU8tYQP/GA3n4Gwg9jg98u0zbj+BvrW5HKMvmbWkditfDeuAZtokp0MM
NwDBeulEQC7oFlxqOnwKNHTJ1fdXXbaq8xcP524Kuu+FQKumWLbJK/5/S1uGIRmKI9stR1Fj4gh4
zsAYguIqlipq/2Epwa1flZFBP5T37Mga5mnLKF05kt1IcEjhnryk/TLsl7nw0SgrK8GEugPFhbG9
ba4ySTI8bdJrSuSDttTyYiIz4XVs3/0QklWPR577CE8Tki8kJt4zdI1SBRAx3ynFRW7mjoE+H9W+
vgmStc8MBueIMquxc9QL5gx4rItySzQiBCkXaN6L9ymWbFHufEg2OWANcTrMi8kt2TlzcEp462nx
eu4GOaSPBlrfIJIyWvqWB5mJJQ0+60pcrAmnXbJzaeoKlOZ37r0EGoHs+K2P258/W75bwrJWl2G1
l6oZVh2FUZk2i/O5qq5RTXVPOtQzzl43ORj/fFe5yf5CRxGYPMrMNLWZrG0jgCr6HOS7eJVuEUrH
bI4Mixk4KRoosrsxSQT8LK2v5qGZIzdE4WlbBGqtoQpgtNTT7Sh7hZzQLiDcLvCj1P4KMsm4hvHi
IqjOJzXh8fpI9QJ8i2eJ2bJnbsYDezU1yJjpRpfNGPI59sqnpg8ubGF4C8O/ug3m/3ntrKDNQBWR
AWEm4bUazplLgx2Krr4xkXrUtPf6x1LPZ2H+7HSPXnXk/vBXU24BW/NX6VQTpdxG7s7F/s5rOg6V
m7mQcGinL8btI+UU4bg83LFvWxxAepuwAPARWjtrZZQv6taNtgnppcRFCnMLESPBtLRmg4tTzHt1
LjsHdAbdQ4ZysWUCL9KuO2S8I/BgokVNzz+KgGRB5qJRU6wp4TJY3tbE0iYBeQGRfDXRQivvPQjh
YO0NB0eaAdBtvTNjc/6KdFtWpigsk27mP7VX8nnYHmB2Bej9jQl/ySFbh2/7DEvdJwD25FxI5oNT
L1QTC/ceeseYzI4YtdZ2GKkLpf/APrgM/XrpFLYLvr2dkiwDTL5pVmTSlAZkNA2GxDaVboUxnwUp
fApjYpUHv9oXIdKE4TdY5T8qX5ljsiGLimXqVL9/bz9yPKRMBCtxW0IfQeZE9iDytSJCGCsz7mN7
ZEMm4X0QngPrNv4b1YPePOfSqWTRarJ4pRpIkwcgAu0tRvxE9ZzRokgh07QOWZDuJpRg+FtAhSC8
FUu6LQ4LWBH1W3WjoNSqYI3SiGNfWop4/gz32axPaREi35EIzlQIs8KfnnnTnJ850M1ZUOX3tHaV
iUpREwBcLwE7mnG+c6qlAiBU8tkfqGtFAOtdSwck3ChwAyrDvKu48D2uN2mgGQXaU8IWWjcfXaCQ
Ne1tPQmZmUOwUkZzTkMUJELrEPpfx7v/LfQNSR9Hb5SutA6M8a78sekbTt3Rb+ukrcwkIqJRyI+G
8guvdFZ/Agkyqn1jcgi3jkayxKqbxHY5dPPK+fh55/0qwf7eeMcL4QGgIWCJqDG/XYjUtHkaDdI2
9Mq1a8RTkdxJjfQFx9Eg66FVwvDkZ6cSA6mm4ibaqUE/FzFgV8GHSwZHIPxySf9oURiyRUGkqjJD
fkbSf19SWWaKLHWRuE2ZzQldCyw9pcxRcWIm9LH06WBMIsgVeo0BwJTXTfvceDvEbCa9Rqv4aKTy
wYSgEClYZISzSkRj2jnzn3+476M0DseGIX1Nyw0RF9r3iqXuxczyYtIZw/whpx3hQKNwblXOmL4k
KN7teHO9eSaxwkFtcciqCUmyN1WANSktxCmstZIVvxEXqQLswzoF7VEhVY6ztW8y9C9ZORKmHiXr
ZhxAE/JIp4dwoPXYHJLDgH58rOG5IYJ+ixT8D7hE5iX6kAgFXJYGl4CcZzf5LOOdXpg7YFwY7hED
hs0squmNkGEkirvaoIlYk/d4KohZq2J95sInC3Pl3IVsevy8EeQ1DZRDTEJFVD5TdlMiP0qOtpWr
Gkh1PI+JMJdWrv4wBA8//8r/6E4b/6OL0+/QEBF/m5e3oaT1ThJK2z7vSVJKiNCiH0VaK3r56sZs
BvsqK/vK20iI14sVZLsG1lgaGoSA4GycMR+A95xuzLbaB4l2jkhxjWpvOx57i1y6Sr28KMioTEsQ
8kXz3lYNQbik7eXmKSeRqoW0SqhmTKR195gazTG0rKk+HlYyXOiWTpUc+OcMIrSn79L8lpT6Au05
ikgQmypha0Bs/crZO2Bd/Y+BFnI6skodD/rQHfqTQLM/kiBygmIlzjowqK3ayHYzEg0UVN+ht3Na
cZLiwaEp55AeIQD9VwRjXgCt1YriU6upTlQAx4mnPaK444ieZrvS7Ne0Xt/jHGSszO7oxut6Wg7p
zeWu1e4TX1j+5RT6vzL979WEtoJkaljdmTHr8n9ulxN1nZtK2zhDYX9z2S1yfhqDBS6BzE0Os541
M53Tps7D6Wu4FuC6iAjJVHHpgsBUSEUowsOAr1nJyMsybckzNq1iwAQ07AbysDrqMMM3Fy18UIg7
lf9TjC/JA2Xims0x0ONlqUTE6iKYcETqLG2TkyWrE4VXKu+KPxxK6GUEACRhfaoNbVJUpwbZYSPC
I8uTWwDbLw+hvAOFk7K1oJjXDt3nMCTHIlJsdDnTiK6Xa3CGDsK1INiS9Frj33ZDb2MA2Atqkq4y
TUcSDveSEHcX9I1IHm0nQwybtBDlc++EKmGedtE6TvRZCwmkMv1ZAyfJCBZ13k+CeiOhtNVD/MEQ
BJn8iM/Z2G/1T2Ob0TIRrQCGUkPiG7WrpCX4dUWSi2Eysl5bmbrI0eA1AFUcECD5ovmiX0Eq7E1b
xRpSjMzRfFIkLcbNycB4ih0Cjs5waEV1FwTRMS/WZbEes0lJ7pFQIH39nX8XQd1LzrFIjE8zUrDe
ry18XqZ6EliiemFdO7SE1Q905TCgzbmI2i9ynkvOAGU0Zo1AVyrpjnB+GZ9RPaQp3+h0TWngFol3
zaC0a6NO0IQEpT8r0bJJ0Ri74UY9REiIKgw6gD+i5yHo10OgLFT6oFnsP9XcQBEQtEeCjNSRk4Rd
zgq2ypNL0/KrOeX5K9XFMOM+M5q2sKPwS+p4ud3hXDRz9y7pCFXb6BSFH0782AA3GlCGsXV0oE1N
J53LeUsE/cEXybnRtd3/Iey8thPHtjX8RBpDOdwKEAgQ2ATbxY2Go3LOevrzqc6+2F29R3e129iA
hRDSWmv+8w+JmPzKBlpjCD/7R9FbpzjeB92MyyfjQ/+wKv+kcI5HyCEtgTqbz1omQTj7jhJxq+fh
tZW786xjIvKaY/g/MijZvlm6GnabBsGXYv5v8Cr9T2bPv12iCr0+zCgAG5U/4AYljWqguB64wQte
ih/pXEPIQtl8Eg64ztvDaljR5Ebiz5ixmp3crY/lMTipz6bXO/WaEsRBhShvqWtteCC2uSXDJzv1
a4PnY5+9DleLypQSBBMK4i5XmQ1leR/fUHbgb5NzrQPWQLDp7A68vFp+5Qu5fO6Id25w4+QzaeB9
BnwyNpwGRAkK35FhYkrzO2uoQgPtL7lD9HRFxhWaE/BiPxCgUb+jYAtfVMhb5rIhxplBXdQMAd6/
jDl8//2y1EmziBXwIsYr4asZy1Y4IQTKFnGpink+9yx25b8dyy0IY7TwBwj1y6MhYBP5Q6oNCZOX
4A/Tz7S0I+pY3M1xdEMl9fv1eZNscvwQrzQpG5AJ+BiPoGNwsAuCV9XF+sHHhpmrhYhmHakljAa+
qJGMb3qlMgJTxMDIV3rm7MVtCnpDfvE/kjdWsNg8c/0I38wLsHRD/GdgXUP9+GJhzCZFbCOT5RUS
dhdGLcaduCt0v/1lEMMQB8JxhcAy2TUKRqgfAa4zFCSUNYKNV4DU7/gOx5Zih++E97HP/7+3CMPY
L4gYGML4rwmNpFfyzM/DBxLTl/lF/eAlkbJgcirS6IVX+WmsG3QNSFFt41cHu8k8CUf1JF/Ei/Ev
TW1V/vtJTjIMEl8VJYmGRJ3H/2t5rXX0iZs6EAn3xD0hKV2/wlTQah29za8ZSHe0zEqcLmk7bkXr
VLC0ZR7QWPoYAkboSxkfjV5AvqCunQov6ZOTNtVwUuCxl0Q817P65U/hOj8VYbouKFezdnbN7KGp
v6R82LUzli0z9t06ThQFQXFB61KwEAVK0dIW2P/e/3mlpP8da6VRpmoSbxg1BPz2v77lYWY26rJY
PIbij6KQpkjJ3RBRyUQhonAEjpegbaeNO9eyK8B/7YHMYgKi814k9/R7yOU96BwXIoFSTHJj9tDr
cRVX2DJanHjw1MaIqPketV45rAMq5UnfUQQG8pdYMlZVECbIPK/TzI0jZPeFJ6eq03FmqmDRAJRF
vFfx+g3Mdke6oEDuqCoMMJvSZRFriW8/YgW3cNhPkGp93fImTFYzaU/XZjeZME2Hb+YRsLZ/PnD/
oxnCgYO0oosG5gvGnwWwroUgw7glH/25v6pYR2ZFtC71kOCK8iDkj2XBEaf9Zws/zG/F52VxgI7c
kSjWA+u7w+9mBrKgd4sRPS25COluhHX8fM8UcR+NKbY7jzzQUWZwpSy2PF2Lachg4aub7oIk84ri
34b5P8mwVCd/fVN/8CnFptZ7COziUcLCkLph03OKigSLx+MmxiyoHxCNvAac4snTknST4+a1DbGC
lskvvGCQ4HP5+i1eA3FwLnUIabzVATPbZQVa5BNmCrj4EcQpPCFbXFeTcPxJZPWkteY5HTt4mPmD
iLbc0Nx//rh+xwn9MX/JdNLh49PqoG79Y4mZSWGmJYYyH2uNnkVPgjtpcRCcknjJ4+ToCrt4uDfh
/CBGGgt2enT9v/Z/l0ny7ztB/xz9iCTr1h99OquvZrmUl51oQR0nvCisZ3OMf8narfZ/+URxaCq+
VP5PYY6YCjTmL0P7lTJ5iBR//3xA1L8DOKaKbPT3CYw/3Z8XvjrkvdL62UgAjh36XuuneGeqXh/7
hxZRbxBgiAzbrDS/jWltTlQ7THgQX6vJsnsDrf7w0DUod/jiYFQx4/8abmrM9ztLuy8OUNguVpW4
qVgLKclzqjA09t+vJqtAHQM+4rGxtRSl7Ap9hmRpHR8NpVDcrhCpVaHmG8lpwOJ3ZanC+p/fOcPb
/xj04F4seUK4pqiUin8d9OIqlbJMAeEJc6KEQ4D3Hr6gBitprBZWYMac2lrZUxkpbzk13yoTxEeH
BspYW7tAZGqzuq+Olf3wXYxrv/c35aRv5AgVkPhdRea9l15kSBhmTLxOUZPcwIIOYqCErw24V/gS
kl/FNNITDyRjM4NVvSaS7x7g4hrgx4jHsRLeRPz4sjcxhnA7E/CJ7DSDect5vPExd8vGy/Llt2ex
A3fkmCn13GFbohyrPF3R9R7miVVtfzdiERA+eulTzrqkbSDZyU5W9Hj0mitNUQmK/aZvG5ivZX6T
SRqpqVOLIfUqDC2EDPaUES4mq+FFy5/H8o0clZZA9xYFRWx+1ka9gXxyDog8cBxn/eEt31kG2Nw4
Z74e3MMdD24VR155D+9c2M60cTye4Dked3kODy6/rJ1HYXOfwzP4WjvFablT3zfvELuJgMTzy/N4
5n/+ORFjYmTzuwM1tnQfyxZ47Jyqx/CLDRUn7mHzrbtstbK9B//YUe9h2R5fy7184zkPh9178Ovy
dG5J1bPTL24VmbfiIaJ6ONj77tgIrNq191BZtz7IoLU9deXNa172DEq8vAKPLy8lr5YX4I3S67El
ts7fS7xQZfPF49Pm7An2sjMVh+sjXJ05dB+82IfDjpzPTrhyHMl2XF6bRxzn3NgfzofLTze+3Zbb
s0M87Or8ODsPBGWVff5o7OXpZ8E+Ly/CdL5afg5Xj48H97C3/CYjOvt98/j9lx/L0yv74yzxcXEP
vz3kZbf5G3nzwSON/VD4DD1+Vlf/2b7lPMIVjgHuWV952e6mrJ0PHkwOks2ORmxuUYJ88NIfN3bq
/KGsz06yaVb8Ftnnc7NyCIWweQuYx654HzzJcc/cs7w13uDyMyGmHADXud2c3/e7t9m+3W7uvNx7
W/5DmMHRsHl4+e4u9xcrxw1slz+bbW5u4drl9wCJgusuP9+Wp4w29808zApleS4P3hweZnq2i2+e
bnMXfqT7S4gMj6dsi9WN++M1bszLw8tfXfjD37f/2R75oLZ7G+3L8ro2j17c3nYubPYy2ig18EPH
SWe0b8tf8wrsO7+wkQsvv+zM8kPAw1u2Uazsrb2y+efwv9wV7wLM53z4FuOPkF5WjIvqJDfrbwPo
UJyC7eSXbyVoZgAGN4/fPFPRngUiB8rwOZu19dDHJEOCbpSIoG9p8xMqInBc4XbxU1YEF32aNtZi
IjsNtEgLMqTwtQEQCOZf45TuR1CGUPocMrwMRnL6SKa2IkAB6jAh8aZ406ffqREQWs5ZYeAjVj1k
4wlkuin8e740zMfePMXau9nWdKdUPIfCbB/Ui6E8oZCtfM9G8Uzjf9Xjk9vSW1QFjI+BIrTX2Pxl
hYGThtRm6dK7azFAJVGhbGC5wv0mn07uF6jeMYbPQcbmesKXqZetrYWePlWFtx6mbKPmoK480AYq
bUunqtVNOF1qFZdJiBfrWFF3gdH+irQOC4y2Pfimeh5LZa2TNWVgkxOEbbIy/PDV0Lw6vQ6yuMPp
XMuhJy/lEuAB1Vu4KzCaNSEj4HkcyPGx1WlkEJ3RUr2qknEXcROTSmzzdRpRyGPVCCKYvx+MGPFA
NhIQLEOha+hh6+IuqjBkjMcMXEk+J9XZJFG+nncATps2Vh0hKzfKMGW0UbRL0NWHOnIIXfxhAmYK
oNaKRyTtdBklIzpmzABVRzpDOWA8Oh8n7Aci2LQpM5uW1cS1INUZ21Mo1SsV78IsjBzL/Oiit44s
vXxCMRnN1yAdnn1T3gyZsI1UHLiYjiCulupjbo4S1L7WwP29wWvOqnECMk+aqP5qkuapXDgTvuRo
hUhJR0N0mqFmBG5NKIIsEeteuLPSnlp53DT5Zz69uB0fTEFSj2Lpm97IXqCLE0SWbpIouPfNWSdU
QG9lUgGfQ3jEAynptJBUpMtJHewn5lIjVe0wFp5KMvb0EsVZMWyTpaFPkk6BdhWTyzj88ANSFMfq
GhDKHo/DuTCVL1mgw94WR6xUfcj8FP4lXWS5mJyGTwXw7ehTzacVR5IzMNeJjPVfEi1fBzSY4+k7
LUgRHL15YEXwFSjWpgCT6PNykz0m+arzUaMTJ22pPY0hnr9K6U0wwWvakIkYkhBRUd/gzQYHV8q2
fhDZmQ93j3V2PxDHGGwU0XcbKV3rFchHwKk+2nV4AnT8HLrEyc+CgXxAi7IXAdxp0iQ7VpcrKjvp
xcdUCbaYKm6A4XpnwABoiukgWx3JTpdI5TRnZa9H8SqFH6BKw6uAKKQdIJcYULOiBW05pdPkSNXs
VcZd7aq1qPpPcRtxi7AC6+HWXK2oEOvZ6/cdgVUVmg/JuBaRuUbRXspgA0AVCksXQSEPPMrfC2BH
zX9VNHFthD406Y6PFRaAhOvRpO5wlSSdFV69sVruqjl1+vJTMpn3n7rsXQ/3etJt5F781XfTTUuu
4yRDNx1WfieRZ1SvOqVaQc3kvA7vc4tTHkB2SzD1mFu7SOMYlfEiaxcPPpltDSCHZBJ1QtvDLDqv
0qWVqHHpR+UlwB01MaB5z8ZGKryMul5MaOgXXr3paMXF5L+3obHVaYJbWNqYU3UdE6w/Z6yZGzwQ
67jfzvHAySOIYFT4ilDu67HsROP0phrtqgDEjGV/bcjVWSHeSalOWvWdVQO586A3bVRdakV/ZPVN
4LpF/G8IFkY68bMZQ6HD/V5ZhrjCOM39p0iwiKjfp/HVLLXtpCRbRV56H4ET44OBADgCTIqwDBox
zYffMDX+oaKKy5IYpTDumGF39sMnXWkcekgDtssDCFGPDANt0EPCr21cHFpxiwsir6jhlCc/qlTa
nTSSuNcQP1MdO3OGuP+QdIJjJK8pHoGGMB5YbbYM4pIqXEEkFnYKwr0p8V8izDcC/1khYJtLHhmW
rUi1A8fJHXAWoaOvC9ZKwR55IjHJz5p3iSz4lDkwlx7TALDO9FNWmyqQj1qW7bF8cCpr8HQZTiQD
Mq3T2Mq9SBZsVX1L5zc8yVJltCM121fNKaDJLCQNJFlbavZlcQ+ZYqvqRelAmkX6DH3rtiMqciMi
YafjmnyaoFEYArqjidjWstzW5R3ez1y1ZxPllo9XaCCdTVLCdK1epRg3cI228i41C2eKCckKolXg
KzstwntPeunIihewCgu5rGgGnjuYQ2Dl6yExjkoH1y0kLWbiPBRUWyIEKCyI7TC2vsAJQ5aLrLYn
EyRftlRHUqrzSEpYb2UkWOFIVC40HJHsDnw5cFPtBvUUht1KYzNFAVZevAavhv85idM6NWi34PPT
Qn3BcV9exJBx44Y4Sw4glakGOKetU5HACKMhDag6SQIuB3Sd5Fxw2hZeC1WhSYTGYqEbMFBp1k0k
CaoC8CxU/FWtzzipmSTHrSQ+KjAzHtQhafjKUdO7X8qhLC3o41gFppWbRcrGjCJHG9RbWeernvtL
cd6J0GqrjOzTTZ+p9NAu8FPgaRBLDlOLqCETR1ghkq4LOX3IAgj0/iGjB6ebmGRgNWyGL/qI/iEm
EySfXINkuYhcjzmTt1gy6CTKV6m+FrLqWYy/9PirDuggdXdt9NedOHyWEzPkTO424EaLUXiPQ2tj
kaOJw3+HUTrAsxkLzGGCkzWDPZETKYQ4K9QsVnQg6Pl7oM8wVwyoo7TVOyrMkvBX8FgDe9uaqUTU
6b9gt6+FVGwlYC/mEX7+PkSo9mDFqP10TOYJQ1fUrUCLCusQGSOerjCcUnlT03spJpsgA5ehTdGE
ARl0P6ZP2lyirFu9X5VgvqJFUu68qQy3Li+GUEDgIR7a/5izbGOynlKBf3EE1aZnkwsFv28JooeM
emlZzxAA0oZ2hiBA1/Zl+qQq2aGqEjcmSC1Dq6HUaPuDo4SnOMSy6sKJCvU9cHutXJuptdEs9dpV
Aah0MLtWldKnlAgawq02LiATiMOmC4mhwK46bLGhwhM4TWqCWN4Unw5VEq8xKkHmnvrjWm4Jc0A7
ZQRPMvlUYnxLlIkzH3pIlcs7hdgQIOc6Cr1aCE6Nlu9FOb1WtH+CrIbBFG9CrEgCJcLPzndHZbh3
mKMiNnAKI7oMDa0lVIQ5YbUqwV90i9BLpvqXKUU7ZFbhss8TEnZZOUig93rlGJK86mlhBBUmhKxl
dB1bEwur6gmz81p6NuCtZhL5XfS3+nLB/2+gMKtlDdZGku37XjRNJ6F5BMlt9B8pWYAtwYex79/n
uMbhEZDB8DKCu4bx+LteZ1ArTXsO8GSfk4thQCZo1B9NFHBztBT4fO7EdZ6kUGbJsxSQibJ+kmrL
nubem2tAy6G0TeDbCZ8gC4qkEmW8c4r8bIET1POcvJjl2qLXUJUQG5NmZ5LOnF5KpUFoJjjmEO47
PfJqCSu7wNjiyryqJOzwJnS/Gb1IDI2HTDpbSC9js+ZvcAXWky+FKXIgCHVus6cGjkYmc3xb8Q0b
vt6nkbOc7LNI4g5u8KykKnVeLdN6hhtrk5KjqSEh5nqelXobSJOXAytmTbITlas14SbQPFTgJuhe
yjWq6NWyRxphH1AnkuSRZqj8CQ7sWBfFcfecB/lmDmD60bmScC0hakmMlGObHdWaOIbeeBUjFry0
sOaYeNIQkqn6k9BDtQUiOvsyvmr9Q+2fFf+1LhFONmtlxq4JV7mZJeci6eV6HgB0WoKciPic9b1F
Q0VhwJxSnNzYuTKRiQQlfrKDTQt7sm/kQ8NZI+C9H3IMRMEbl8ARTbT7sdjKmJsEFhc4bpxFho+S
CZ489scB1a5Rjpyt/h4q/iqkiYoT51xVW6N95DVcZVI2IwsF9gxaoNG7wdICw5cZzbYZ4GCW7xrG
9EZD5d/RCKoJmYVF2DYwCelgLqVigPTWakVvWTn6LBKStDhkAgGwFanVpXBUlulRmTnpycWZXmKu
BbWOjzlUR00mSQJmtaF+jeiTEw65Px000u10Af5hXTjRcpyo52LRegp0YZ2lbDTEAQEvR2hlxAPL
q8LQtvJM+N4c7Tv/aIU9Fqdt/oChcQchu9RVvzI6ZNQaA7+aDl7PsCMi5FezmqMlnZtGeyw10Li4
bXFCjdJ7CZ40u135XhXHACIJ/doTXZF0fNHoPHQvc3/KOk9tBWBS1M9KbBwzET9ADQrN2KJOy0Fy
UU1HFqtxsc7AgMISr02oSKcme1SmO2AOFWz9BgP7pF2rYf4sTCUB7xQSMZUUGQfmvYvDXUYCtywr
axGesNrCBMqPUqLtR0XZ6lG3qrOj2BFWmKusybEnZ9ZSoxfLKu2MyqCumxNjjjT5nwL1clcThAVm
O1RE62ApKnTDviXCtSFB1qdDgUJv0/bCqidlQQgrp4i+U5yu2um7Q1jWDCr5LWyhQ2RWv4ZT7qSZ
sW1nzv8kYrkesoap3B5AoNViSl9GZZ1VGxNK1obMJLkbkLrxrZENY/TkDD2pOTkYhEw1QYAT/UyS
NFoMk753cRyLja/vOg1zVlE7icGJGsZd0QLf93Wy7tNsb1T9mxbjbpxj6dI3zywNCGaCeTs/JGxo
k6B1iviodUfkD9sOhy2xN7lo0VkutrS+iEWeGR0YLt1BN49lshw/W0f6Jz3C6qJN8WpQCBcqu19+
0W5STrZkeMugkFnxZyV3TtQfpIHkJhDZHnovDJ9BeVH9rZp5RJb2IBUB8YiW9VqWUJ0YujCgx3Ji
QQmaglhvQp7AkkUk7QG9cv8707mO6KMZgCoTbO4Ig2PpYpTXEa8B2m8pbmt+A7aeYxpI6J3MZ3MN
oLxwIgzmLmUJU1LwaA3eSDpJayxjFuDeeI4w/mml5QIE3mJYE0SGdaoAfyBlCc9qpcidrHwTc6oJ
yEcIjwmWHEfCR17ywVXgGPSignscSySoKKXe3NVG2zaS6sQXWJRc0t94PV6Dd+XTukII0O8o8Oj8
Pgw5vnMRHyI+8AgcImtWIWRjgzTlthBsqZP2kkg73ZcdYzIcGJRbceg3u7mW9jOFixJ263Kol5mL
uo39Ps1wgksmTGvY9ljEmmrJxYCpVca8J3WbPBjdNMS+innUH+1ntCxiO0MKQtq7kQTXj6g6c9rf
hNQ2TUASCC2MfKfJL6a6zCNkXIkRhBF8+7FVMEgtF5VHi1yk0TJa1uLnnC62VlN4yGPOo7Y/8FnN
9DEbq3hCzOIYNO4i6AXDlKQY74EcKdE1sOaT2pSCrUu8GRIEW0F+Hma8RIt8O9bWupWmn260dnUH
SCe3l6glA7o1VlI7baYRx9G+OIsROQTQSzvKSy0mfI4wVM3E8dKCJKWsk6amKYO+GaoS2ELCSiif
5d10SJV6J1qsrjFAtlix64oAG7++1eMp0WUvVeEiys2+qPwe49v4NEU0F7S30nifwPC67CuZiPvQ
caWozXUdYRfawdgoXrpeceOEld5Lwkfe7aOJUVB6SWlmJlSBcr3r4BEIIdT1HkvdFvExgTZKe5n6
TwtaRFyRhzljoNu7ZZXcUkvBURsbHVxYclGAtPs841rHhwuc+WqM/Sqgcyqat9ny/Gnny65OtoSZ
f9F59kZRRh2bgoKY4sy6kcrzOuAQ25zzEeNnExKR0rjiAMRX5PqzWo8srxciNtrEQHzuCO4Bu/CN
aj2K6+DHH9knYzGYZnWq4+whSnRDuS4wp0LOoFvtsSfTt+eVFSBTU67XNfOdjqllRaiFIQjuGI7n
3vwpO3+lgmTU9YPW35tC2FE9MZkbOGiEIb7Z5U66RgL+W8q4o4NNOl3M7NUSwEUVqxgL1QDn9f5b
RuAfav2zLgOkJNJw1Zho/QLLqpo50wpv/9wk+x8iTvMvLbI/eQFaMiuFPg0s27mCn1EV6tUjGnF7
T+6FsE60h6w8/vk15b+zm9HEQjAiNEuCaCT90ZabrB4Qu1YoqXssi2kvLXhhLEvvgqiuqlZbGVYH
pEY8FDjXfBxghUSZSOouHVwcXTHJGAVlpZibEjYMVZVJmrvcj+th6Ugq6yw+m/+2z9LSN/6jpavp
iNQsDdm6Jf4pJOwSOeW87sg/qz/idkFTiE10iR2Qst1S8EkwkowMtSOM3n8+XP9DNW/qBo6nIhxX
HESVPw5XOEp+HCR+e+wYb+ZWWQ0pFYGGmx5mnvU2IUJDweFaIqxSPBcM3AKdZLkAz/o3YShaq78f
BjwECDzTTFE2xN/t9/9izkxkRM1l3M5HusrnIsFFyzT3WfVk6CBZ6MLGXHj26/4QdOmtFtQ7qRTD
eyy31ywdQCQSp8uxurGwYI9g6QnIpMgk6L9z7bOGGzloAJp+4hZj+KSIsedV5aGLfzCUSCWWmR0x
7kO1AiE3w87xG8gY5qJN+60NjGlUFuuKxIXlMLUiaQfNcBLwme/PmobsgASgSngUgEKy9ZKPCnJx
DccWSt4hbtdtfZPNa6dj9VFtxZJ0UnNRH+aXFEKXADw8F8LOVwD4hSHbCXJI42Tc9PUyZkJnqbPx
IA/UqHFEtFQn7XrlmM/daQisq2w+KUSoYfU7kcWKW2t/qK19AtUngNEC/Qi8vETi9Ct7DfTmGWLr
AXXKLpWUfcdw6lfRTo/Gp1IcvoLY9zT1gj2mUiyCSGKChB6blP0iyg38iQj0R0b9lNeAA+aVpSOm
1T5BwuNBIyIwkMtjqqMZGOmWPOk4eCpE7snBdR4rN44DDz/DTfaetuzBaB7q7k1u38WmJln0NcL4
QpWJPoYx3Ss/8B7fFUE/pI0MnRq6IO2ecKS6HO66nu9mkh305Fsz3zlNpLtBJXLUmDQmKKg9e6LC
oFnVAy0Oic9GAA+UbzO9bN3sdzEIVAsopYp3mRSGUkRfLXtJ9hW1R7l+8SNIRV4DLraQANU3xfrM
+BBL0lgr0BhzCDZitWSWvuktMbWcMwiVeuMrRJqdy8j/9WQ7B/0x0VlVDq/t/JQYzVMUE4IHvKGT
MoG9QsGMobIoTBtxXcRY/h9kn4HogB3IlN7mBl4cYUIz4bUM38AZDBjbkIk/Ht8kC2Yq1VooRa95
zykm7EVB2aZRfo+I5DB0Ckrqy4lRjFNLzaRtgxQmrklXIGtanNEDZtYWYs6u9+O3vksOtcq0D7fK
gFbvGWHhiEn7NEfvWR3thDzHoUyKDlBOVnkG+IRvtP8qLB0YmkDGcqnNT23t1rG403RCvsZdSrYo
fHCaN0PR7qAanQTxSbWApvzczdpPYUm7rk/jUK2r8kMwiGkoXKW71qNGBpew00ZMW3QRwxCIQ6G/
lyJrk7Pky3FSAJTOqpGyPVW8rq3f2pn2khA8RQPAf7qKZIi+BqKmFPBCL9FfAoNrxCZZeuUG9TEF
vNdVw5Hnd8imoldN9E25nsOeyFmwRZPpu/8kr7siUbwmqrTLTkpDJ9OE8kl4aUH/pNcvuG5sDLRy
NTCGz+lbvlRACKL+HITJlSp/TbVtjxAvMh/mPLnoCeQ/mbSlVtjGIQ2+otjlPjxMIGKFFl9FS++n
p+9jwNMfYMX0ONgYuP/4HUNyXmwCoKMB0pRcuAM1vzAhYzr0OLA0RITGxuxOA72zjtRz4rur7tRq
w63RaMwA4IcFksBwH5qXSHkOzQgDFuklwwvJLEkVkL+BmNFvk2spr1M6SZK170ISo6yDHL/W1T1E
aj8P7pBcl/NXDKBXt+8mDROtqNaRdZ174kPAyoCzBiMjbudu5r4bSqonF9kbnGXGYwBV4sMl/bmX
m59Mio6yVa0tk/OZAjSLmk1W3rTsu6aSjLIndjFnEYhT309tfdJjtkg3kb2afoFmJOtETWml7TUz
2WbEVSURhllitg5iKkcW0/iEbGmAwdZBgzitSoH2DWWi8eU3IyGu4rrJzGsUExakou0ZcLAXoHLN
9NQEbLDIseiIrklz9BxBDHLQ8Xahm2XreNRcKCt+Q0MtfiCzNOwslqHkYlkgdTu8Xn5FSrE1Gc6w
S0uo4/E1OZiFhjPlu2QirVF2dACw7p/EW6kLHjQu0lPUYeDCGkanQJ6GVl0I72MmuLSuyBIkMl4E
bs63Qx8tcrIN/SKaqbC2QXlydd4lBbfhVs9OZUOkLJGMEemOzH0pzkMUW0gL52OoR9tCx0y1qbZd
7I7GJ24mdow6XcRzqU/cof0U82tkJXR860s/4etfv9VDtG0CCCjpa1pFruprTgTU0Wc3bYgPejN5
44J2tQcIaFxlDKnYKSvTpp4u6DxsGtxkkTLHDbNTApYa8qVplvkZVyxiO8u71XNhcxW95dMpp08o
AStHuEqPhgzgGjl9dpfrdofFzqqJSX7Xgstcz04fVh+BuTkP89ZffN1Yrc1Ig4AIRqEOVqVivcI0
XQmN8SLlZFfS6sulraCQlATw2MrqUesdJb5OydMsNQ+teK1lEEB5Z5ctBoQkhhjUB3XMDk14RsPQ
Fph/K+aVQNLIqBfcPAqOlAnwkP0R7P+aAduYldeCpHi/OutnrF91DQlddKr1EKJTdaf8fMJZaqv0
XPaTuanZqqbd5bLdmrj1pMI5DOCvS/R84VsPxSkeLUfqaRBUcH15cjqoW9zFyXjKPPqxxyZ58mmk
1/6tC2nCjdm6SbL9jOy8Ko+9vJdynI37jZqTxgHIobTtRgaCzTMDNx1M+fpoLWFUuZQOaQRDnQEO
1TsvrI94YPkniSVPOqZ7swRQSLZBwknoDy9GFO+MMFybgC+phconKFYTWWVoLQp6H1JzalXNA//0
2+SE3dPGLz7K9Fie1fIylO15qHZN+zZKdKyCbaRcWiI85HQ+zhQ8Iy0tInhksAp5Igje91md6Nuo
nc4ZtXh+UiV3KQTjfiN3J+b6QBlXBT1vHxn5OR1+0Z0T8xdmonh8LVo6jUVE66R05EWnD7hTASXa
2qsYn8Iau8mghaCMdAAXr0HMbMUydlhujepuij/19EO2AkRC6JOn5yH0Yqb3DsxfaLa+8mR2KGvB
ppQod3t53je4qHYNqdkVRACFbLwJ7zLwBSMKkJwHtDOYS6wDNmhPEaEzRZ7uSwtT9+0YpI6KVQap
8BDVp3beqpDVYw0pKhWzThYFuLyh4c7UnscGwLS4ltAnGep7AAml/BFSehXd1SCahsby3MiX5Db1
TD+aM1UW5AXiyy0VfkhCYKS4CcPYSQR9U9MbLzAwjoINZfa+hL+XVMcsVNy6JjNS8/djDuJA31/R
z8YSmBS0vKOJY07MDgSBGW0uHtsZ4xOdtz4KjwaVaIb/+zjA4W9w4Fbom2IjTjlr6rg7pvA04aN0
iOqDeqPL32L5SITxIJK3LXBou9ANEC2IJBFpOR73n4FIYidaIt7s9EuO1G+w/R3vq1VwUAClBKjF
DJKEmbZXYIhqOHZMR3mgSzg/6DNznvWzZ8pfQgvl3dCZYd7EcHSqIT9lKimQumm3iivRN1Hm9572
inqFbqrNBCisIRQJ27BFjROzOFeLewEUV4rqq5TvulT8CS3xqA3ERCW4iIX45oa3KSJEVdI2eetZ
HLthhlfxMs8ncWAhwFo0Z9jMNC/Wv+nkSc2biKGfmaW7yo/O7fCUmGcaf0vTh0VopnszfADaPWFx
Ns7B8NELjsR1ZEJ+poTpR3BzHdm58TqBVocBIe8vafAEMRr9MZzLZCvn91F1i0cehxt1UvdpgcUE
sb8lqPlunjoCcGmzDk4M/StlsRa31qEfCXIkTnOs4M4uvT7KL8W6I0JMg41QDockELH+dyvttbK+
Uzk4jkgSejj1ckDTCmy0VB4FLcOW/tCACaNZkgUBZJgyiQaZvDYx8ZujVSG/zfW4Hou32TBWESvx
/6PsvJbbxrZ1/USoQg63JBGYg0SlG5RlUcg54+n3B686p1bbu9q1q7vVliySCBNzzvGPP0Ttm0Iw
lq+SHBV+J8ZXHLxVUX48FNiAJOlLXdA9A3aaK4wXSsq3RbCSU+J89QGanBi4nJMBGLpkTYV9Amog
Yy9Yh86aQblDMtVRU3OfZIFMhWNpELSAoaEprTvC1Xr2ED1grmpiizDTx9L6e559t77FcpY/d6K0
UBGU0KQXHNW7CPVBNL7K0neS4QGcHFK2aXX/aQY/xobO6nhOInaxmZuyZI/0rtQe55/FRv4+lqVT
R2gOMD8vvkbGV5H2hwbgO4j2BmEr1D4roPyhPhaki2UGvrbNEjRGHApmNEMCWih0W0txlpEwpWco
wqz5IG306jwhqjcKCYRqKNuY1JyUNHf6mduIU7bwXhGRjRPAML/mXYE7hZxWLrpFHHm6iFTKwdot
ODXICVobhFjs2vQe7oqpDK8pbiOztATRXbk1ad9g4iK5vXUww/4WicD2gI2q5UG5QHy8K6IMo52d
KZAwTcJwWitfhg5pKmKfoQ9HSYDDd6WlvwHVXJE9nViXeIjf2QbhzTPuMKp5Qjpgl6LuzQ9NbrxM
oxWh9RB0m3FVToyEMnbMhH37QlfS2B6qRUP4MyLhkn1sCoV5pIVf59KmYefTWCDskFBiOiETlPEO
gqEwz19G4plavvcxv1XK7qamNB0ahRVgXNOYWkHpu8gaXRMhOA5i6prlvRYO03K+yr236q9xUTTh
N4ANq4ZIt7v3UXcgQXOrF8WlkhJWf9h7yzFmVXmJoMe3Jbny4bTR/WgvTMGxGzUehmA9IJBNexI3
1RCG2iQdFTX2xmiTD2+93m6spvSWE4ra5sXS4nOn4RNGIn2rugYhVhkJ07Q77Covd8HwzqSrp2tL
DHYCcr42eEOvc6yLRzMinB5Rh/nSa5MBhgqoUVu7Y2hWrP18/MbsMNCAnWWBCGjFTwGqOE3jBqDQ
58hLlkeFB9q0q+bJwB13mYaK8WdeGKtY6MnYyKBRglRp4UUk7gR32IM04TNiZHddkyPKz/qjZI+T
8iTHJdsOa/byObCl6kNowWmRomvhrkDZEYC0dBMJAxqToVJs+xm8BBu2PnqWpXYvkE1f+/ohbAFg
YgjRM4aOffukF/xcxwaezVQZjLbUt67VtAjVMcwl2DIw32syOekjmDJhYpbh1tllRnkddPnuKysN
V8KgO1lI+9gOmpRxCoib2s83QZreYw01sKQ+WXF7tdrPzjc/Gj27C4lprAKthotCXWNNMYlu46qt
spNpEtGeGeeiSF29IE3E8PcQ4DULC2WkwoM1nZB8r2YTV1qD3QafJaUg7V3l1oZ6EqbQiafYiwXX
p3edsq83JAlh2HsERCLFBHPpML5Ef4fyhWYEN8YH5xnQCAwJWuLUQYbpMUXbGrNtYMgQbtnCN8Zu
StjPTYmIa0azrTvjphi4ywxMXgG7z2hnla09GeZa1/A5DqKdbPmExQng8KRrWKo7+GgAO/2ujviI
G7U3drpr4N2QMfcnQ4fM346MGHhbpjZhazp/6YyhGpAmKXvHIt9FxXNEDPurGR3qyPBCS34Rp/GI
I9Co7ISdZRGHjA1PArpAV3FjVLyzSuhPMOv2IClnSzzCuSj8ozVuEsLUQ4ttQ6rtZh09CMbafubR
y86bD74OLa4vLxNpoCGwmwLfL1ME1F3Dtp6UbZuEb3bWxajym5MczuBVSCSpcNYV0b4Vy5SeOTdR
L3bSyJ7AH+x+Fg+ZSTyhrK0FA9SG8AkLZ6UpmZb9htUndEWRdtcHxaSpZRnnRsy/k5YQTxYr9SmQ
4AVokCXgUyzca7BEHN/FL3xEelomSEK8OMXMBZcQeQKLskYSajVaO7YVOjlHI1jY2cmIRPU3STqP
aWZr4VVq9Q+1eRZqnpT+02p8h3YFKuR2hYcOys1ipxE36JuXRGy3hvxW0EDsmY0j6xybhiORlAdr
aoiJdYJSE/0cxssg2fnspBls35d6ilylfcPeNs8sr41fBBP6lj5uiU2XpWCnmNZmyooNVatezTxu
dEEygBxqDHmbi3tVCOxG10jefJOEo9wX9pQHXg4hIAyZPkJIfgTc6UXqSJO6FyPxWUWD35xjJTl1
XbItkYgvsU5t/+Qv4JuAfA3ATmb26sPYNevZ1Zm4hm0CRXBBMqa820+5CRmvp8c7XCKRDPevyaCf
b5I/G/4c8i91pKSQIOdbOtuuAAa2iQH5zWgKO54DDFV5eQULXqF7NxPKkIxo1LBPNZK3gf16PwVs
T5G8q9KzGl+VNP4xDYOXE6UgyQRRMK3BgzQIeExr6OnLNCGjJVYhRyg65zBgqDJcFxV4m5IwXC4O
UK8yYe4AEKv6OKsTxkNf5nzV0dS3gXLKp57ZYd4kuQaYDNwI0Po2Ler9nsBbBfEkJkN5QKbKvDzT
0rVHaywaNBKt2wTPvvow8QfVQrJO6WT1HIeQGnjbUf5m1wScjkaJtDVwazJlZ4IX0cGDsTBpt0ye
TLHxkh5GUE5QaTQ6Mc26gSWrsXjuFaeolKOekeWbXceKKFkgDlxzCj++zKV2NtTyZaFWBoSZqvgb
L0i6iY9AIm2CujhnbLND+TiHxA4GpGIYvash5hrYvsWRcaBeSskFr1WNjsxGIAUpGd41wjglc1XT
mljqN11MTnkkHKt+oT2J/WukwGg0urslhG5ex9de/2kZS9+t5dmcAkgGFO14acD0q82rTmsafmOE
fbhMUJAsxs7YFG7BdgYX6ADCSs54ZHdJz762h+lu5P051EZbqERXEEyEpoqtobiR0KZ8OpnX/FLQ
VMhV+PaT/yN2OQ60UNprIzKcXOQoaE9wW0EB8h8JCroTJCX8t2hDnm9O7Czak+ftDQgQyQff8XcI
UZxtteZXeTmviDf8fxvY/EWwCEMWQcmWl4Wb1fNthVyEn5HoBNF2u1rkJMvX7W11y5CwrLZ8fSzy
Er446Em2N4eXIB6p3OVv+YfP9jfP6Eg4KH/zcCj90L9wEIt8Jlpt0d0sh/X8vBzjDQnLvF+Of/kp
Wht+/rxIZ5ZjWzQsv46Lv17xi/yLnmWLKIbPWw6Nj1rehBc+Y9XppGe0CefoykXiciCZuXEBQofz
Wl68fNSNr5wdh37j63Ktli+8O53b1fOireEEOLD//Gi5NMu7B0RJwChezuw2Li+HXcFbFevQQTPj
LmfBNzNZ1hD7SflYJEKLSChaLjEnw+nynrzrmSuAaQB+QJtxKx6La30GO7xxq/k32CN6UtcfxyMy
NGuFSAu6axce8y2O9PvcqdwlOtAno+718eC69KvVjX4k8pztaiWs3e2Kny7qn8dWWN/4VuA8Od3H
7cFZP7L1cgMfD27c4+GQ4HHj/nJ5NlxOZ/S4rNx15/bMldpytA6HXt3HvWCveOlyutl6xWu3W8fA
BeaIREzbo5/ihkm/LhJKIs7wsf3JSGEY3W7mZvnt5bVcLwYHb/xrDN0et+UAbxzackMYqzbHt9wd
PgW902obb24Pd3kxj8L59uwuo+XmrlYHlzEZbvrVI+R+cJjLi1z+4x0Z87/egZ8vA85fDua23FV+
jXe2l2/52Q2B1Xq5h3w0D8H/ew0/5gcc0dZfHp8tR8eFuT0YSMuNW07o1+BmgCDFuv26mMM1E+Jr
BMUwbJ8iFOAYxXgiKo4R47gxPsctnbT8YFRUQfZYnvX+2hDem4vVJm8b7GgRToHDdpiYqbi+4nCO
w8y+zTqSFVPcRPL2lsEIEume9OoNgc6hprobAKFnmHxGlm+rCIsAyVhvlBUm7xqcjq064/iGIFYC
0IZBl2fijsUzll5a9J7DYOD5khHYBq8RBwmJiXCyLKLp4cOIM+vOeoE+dHioBSSmrskAMKmbx0dY
0ZTBcKHVYe5ErZNHyrGk3SGOxkbmqDT6fJmWb5MeIqVw1nHPKeF0VFTyMYhqjptGxm6/uaYdzOL8
SSlvv1ziwmgl1zWOK0uuAgRJmObRAGHxY9YzmKjwB1ML40//NKffBjGkQT1C3FzH448aw8SaeuI+
lABs9M/aDD/KpkE28dSpqZMMZH90g+jd2AW7dfsY1J/pggXONOZHgd5RjStT74Rxsx8C7SVXiM7u
QGqL0vGhwszZM0y3jR4SBM1WSgwXf4sndMTJEhYHWpzUo2MK46cxQ0X0lSd/no785nH2s/0MSdwU
iteBaq2Ggo1yTSnqU7QEB+jICkV/o++IfMStBa8b0mrIYccrbZC7dUvljqDFKWbsQUwPP80Ba1kB
3L+HtCJbJ/TpeXKTKcdMUISqeYgJqAo9rqXXNDU3dvFbeYTHLSifyXRbqEwise6WADTkhxtDvTVw
UGHsbOf5RTf3CvalIRumcBW0hyb7KcA2yVoVha6/7qBx9VK7TSrTyUAX4G61ln6RZ09OJFfDNEpT
UAVp2zLFX52dXjV6w0S/trdcVZuOBihORdUdT5YzSQRbia9jFjNm023Q09OOCGDGukd1xMXFi4cj
VKqDr0uoXzN0L+YW5j+xzd1WR6CvEOMTP3e9qLoKcLsen2a4MWQgw797KsEka4rYIr6YGfnrFJFy
I9tde02QdcfTNbcOar+jFb4zu9g2aN6K5mkU8PldZ318A8A/BBBCQV7wD9G9SguwfSF5iCiJlWUB
Vi9Mo7T/Guvoo8Eq1BS8HvA/X/C58jTXw17uPQTOCRtHOWouIrzQQLIO8oxaL1KoZUqJNhSBDzPO
+/MdHyy4NNrNGkebxpcbVMkS7C1gEtAShSNvZp3+8oSioZV52vMAkwIcICkwcfxFmUhZBk5qAPR3
+ada5OiyJnrSsIpb0y5i/KpUQ6rxr+ESq68ccFKa17gOt35buRkoaizbCt92Svsj6iEqIwJTw71h
XVL0SBpTmBT4lxBlC+S5Pdsq1DnZwmTl5tKDwoBNY8MuB8gVGgp36PdyeVWKFx/dlNSWx3TOiSnB
EoPfZiON40xs+xU1U93iYdzvC210Rn0++gR3W7JxokR6iitky5PyHCROXBmQ+xaTfAoNc/LGUbr0
pfIyBws9AXEYVetEeqVeubHSHHXduqt8r0V4mRHVMfbloXCaOnmKVflAKX4sseJN4VNp0wgL8k2l
vSIP6N2qxhGt6Sykn2b4jgcqbtf40sPBm7J1oiH2ktETiVDWERvNH5O5W1j5LZQ/gdlRL/W1nMmX
pEaw3RnKvRC/LOyTZBiaunqs5q3OfKdELwWYH4hqDVc8thtGb09QCrygTvls9T2+kdP0Kk/5WrGY
Gh8mpb2B6I9OMGTBR1A/af7PNlZWKKk0rIJLc1+lDcDzeyUgvpx7Z/gF/n+aUEXLUzGzjfVfrTJl
922dEqLrB3qPmrwj84QRtDJEzp/ZaoI7iEhChfQ6zeGqtpRtJSRuBThX5/BrOXbTPJaAhxpMsw66
8fykhIV9TYF8S+buJk/cwcht6MQzddlkkWyGREQoD3kLZRI5SBw9IXmgWU+UlvkWEcEFAxXsbt2N
I/JJ39NTzLRrzHcp3YiJjDSscBGM1PPP5DFUaIBxx40HIkq+YklZ9921MXeQNUzIJXV4rYPstoCx
fojGwHoQ1cIig5fhLyQCEGCedrWJ3CGYPFFTT6OqOP2H/ynOjjDCwWPLZf7M5xWC3BmUmE9BtvSO
eWqvOUzLY7ar2QV1O7Lgk8wZf3QXiOrtRwr8vJk8yNMb//bdfDafAb595s23AaPv8TE+KsPqG+sg
zOFWph271jPlBnBXBBH0Il3QnqxJjWPyWGOxCtl5RRPkvDhZhY/v79S9KrZ/a37MOCh9RuflQyhX
beOZUC1bvfGnjXpTyZEDDI6c1M1d5b1+7Jjm7MgRLqIH4fLz6Rv0yk0c+fN7WOXu7g6s6rW4Sq/u
2DhtZP7x95TSqxraK4p81ttC2YyMuk6tWWCRTw4bDSPefpZeQp3+p7aRtB4OnIw4dN5JJs5OkbIO
maLiUSFqmVJQR9mbeA0cTDOd7IANiGp8RyyAFLmrvGVO6QYHYUmatFCjwLiL7hD31yBFJcpjlcBj
1a8CFw+w3YsxKcZkWEEGlczZUQqeskE9tOp0bFCNilW4KeX5M1QHW5GHk6WQihbGR5XpMx3pmybo
F6z4mtIXKGsTLWKyi1kLBTpWaQCkyXTMf+ipaDxgnFRg46eFkOwLOFAGwes8+9PSFYnpfflk95UT
/rDzymAbB9htuHL1UkPzrePxXRqkXRLRk0O20gSxM0B30heMysfyd+oJK0m3mqrdVNxphdQT086T
KA/j+U0TzFXThE6aYnEZ6k5EAy+PhmNbpFfUlrmU2VI924bBVo5QQI1diA4JLFKhHUs4ebHAawbd
8AjWyE91Sp2ZZDSTatGEnKjh4KPKi/0VBuyRcM+NJ6F6qMa5xJ0zjb6F2vrqmurST+3zQD0qojFO
1MHTsnYV+TOOnBC89V59rgID9GKTqXOzYtLEphS+T5o+atjOVWOR4ovEVw+AslFbLC52NW2m1Cc8
t0sRnNNE0RwEMLaVkhiJg3mlwHUHhO1o4HSmCYRAO0HHN6kkp7UIncpH2CyfW/k7DLDvrnWIL82N
TlXp6++ioL/1uD3RPlirxds4YulE81fYZg399xJRL6SIkFCo8QEnbbR82FbFeQhEtphEEImN0wZf
BgDcPHOeioCKCVeDHnJSo5sv9VxvaY52ht0QEZhrT8LUnwTczzU/3YkKHPzXPMf8SMmSW8XZJkl2
bOKrESKjBJUxwvQNNYEWQKYCqoktL5FnuwGHNbVsX5fjeymJTipajGwawC0CFgKIBe0STzQnZ9vC
CXzKvXC4ptkiZAH2zQsvK2mUdswOwLxTosE64rrH+leEzHv0v4PukmbTJoE4B4pxjyvmAZoacgSG
nvV0ySew5HA/FMre74BbxvStAPyHrBpitTZBZWgr/aXCx7oQeyqVyVlGQ0ICkQKYkxXhNp8jBDLX
gN0I6vwUn2yxuY3+16QOUHoUaDF2oDuYxeY8ACmYbf/NvN4HbhMj+4nph9oxuxiToghliimcZAPD
fO1NG6+VmHragA949camTFbeDOgj1YvRbSe93sQJ5Uj2TI/T8OvLaMq2XxbeMqReNCK9KI7HbSX3
26ZFZrfoyycSwGA1y8mnFO+naQ5Y9jCLsnsm2URZBAT3HPXdIqZxtUFcZ2mN5h2jebIQw10zPsRZ
gGGov3WY6c3xZapm2Jo8F+BpMwZYjfohszMXclzXIVUxVRmDQUMe60GsXXni4OIdzRFfI+sRQYIi
17xU1hHNdDZ6n2M0Hyrxaja/yGVQQlPWHrw31SFzYfhY1vLocPloERk4VPYz4V/cWdlsIFbNaxWJ
EPEXifkMpUcJT0m8gx9DHiOUxQkZUq+erErdjbirQomoMlq+qnqO/WKn+KEN1OWqHS1JLQ8xRu+j
g0BgPQ8k3Vf/jvIMSupqUO6z+CHK3OH5M2nWMu+f4J0FyTRSmIhCnHuHwTYR75VhcTKL8YSMZhT8
l0qwXmdNO2KGsIeDsEYJ5YV8JC21HiFivUVULpqhm3Q1HPnkEucdkxmz/iQOBJ+p5ynBgTGVVgjY
mYL9O/c9BRfWWIfYkH22KTUJOpialjRVIy1VgThSLAthO1g3c5Y/KrBCMw32iSj/hWX8Z1aJaciG
rBAjoav88Td/Z2Oi0qjhORyaXZx+yOGOFjgIo0+ejv8XiyhpMeL6B6v7l80lWWQaNtcmiUn8/X/R
mUtFL6wungrcLORH3XSe2vobH45NMLQXJb9qiMPk8IRMfCUNsFH8pHmmZdEof7Hn+8Oka2HDGyKR
c1hV0fD7jYUfyrM44U0By9j8IeffxYBUYclkwYyhXP1f6eS/fdZv5xzXvRbPGp81xLsijQhtuHK9
P9OwO8KRRO7cqy45Xi8MnRN7Oi8AV6a4EYbrXw7kz4uPYxc+3popaTq8+t8OBKzfRNAGfpzVN+ox
lZZ8fZ3gUoa0K8rN0Lr/ue1A+YtHKwTTvxzAQpz/593/5wEsNm7/dfeJRIkyE9nqobAZB/j27oAj
hqtEAoN1T+UP8oCa7MgU+5fP/YNEr//zc3+zn8Se3hoDmRNv6Ev3a2GaYe7hkduB+ShYRK+b9OYH
P2QT8zCCW64ZlDQd4+K/34I/VA0cCRbquoq5v6Yy+P55BfTYSCffxG+AEDUa4RhsbwViCoPvIv9o
aGln2ZXcMKv/y5X/08P91+camqRZCnGA6m8ufVMlm9JcceUTNTu3qYhuANAd/4OmHPAmiW2diiEx
c6yQv0MzsIfqg6bEqpsm8jrBttTvChCmHZCENBDcwuhh9HCd1L+YP/4yx/t9hGD8+P+P8zfpRTEn
Ql6YIYWDTlCKdedu8YzMGINMPZ2hkKbEsy6/4EI8xM94RfxloCyP/R8fL2NlaJlkN8m/5zELaUbH
TQiMg1jQWPYbRwiaA8qZ5+SWYbuutxh1VNfA1CEUKiepKPd+9ren9H97SKACiKLFBCniqfjPISL4
YRdXNAEPGoRE31e2crqU/VcWJb3F6KLaLw1MGSuPrGMHq/1FLPSnQEknfIIRoliaJlnciX9+fjIF
If6bhnyA2RFG9mjSlH7BBZ/MD3M1QDfM/jI4ubx/XnbywpAniZahKzwf//xIHAjiNsYy6QBjOfCq
YSW86ERsPLJdEbAXhxQcv1NCJy0pImvhsz/EYKdE2NM39HqDFktwonf6Gexku2iglSPoXBFUBBdE
cMJt5AHS9foVSYaD0T87d3OrfYjv1MB00aNH7G8iFzCCkbXB7iBCnbkeeTvxyfzyt9HWcg1b8UaP
ljZ132Lssk1dPNGZotVdGHuEtuTw//EEtjXw9J2FLfGGll8jw+9fQyoWXOO5k8/jO+Be/pavRfkH
lCJhdHMdPvupZAeLxRL2Bi/St+TbdNVduXTLozICRUHYtbWX6UkOVumB9Ophl7wyPxiC2xgOSeGy
8fzX6UL9w5RaV2WAEUM3LN0QZfO3EBJywnIl07F5UfPUM4TxERk0JHP0DfGkgbTmTomVlGrWp6RC
g1hBnzAoA1i2sTuWZjvq5zecKJxaRk4TT3CUs2tlqOducGuZgIN4MVWUd4h4ELOy2kT93SKqtuoa
nPPbTak0P2EUnUaxuU8FTgeDf5W05hOiMR1mTfQ66g6ieP/96f9TJsdZa6KikBQpiaJq/bZMJEoh
S8hDpEPeuaEGB2gGEMlMtNY8aF37kVHU+37PfrF7KhPhc8JgTX9nU0beDT4BDz//mI1LZEU0fksb
c4SfNT1XojFubVmchprQHnL7/v2gtT+fHVU2yJgzeXQsnDd/c5YlxrUQsiJVDtD68WyEZ9lI21B8
jdDvKbZq99rBrC+ZfLbSc5ddWuOcihuE6Va8Ds8J1avksAUj8g20ewt/RUNgIY8ud4Hggh02CnjD
K/BT4YSscI7243dyu81qpyUbIdjWCC7yY7zThBdsOX1jF+tP3ZBtdGMn6GsIhWHyAhXlr1sZ4480
Uu6VwcaNRExJJ+fvt1kq9SewkiLD0MYx0rOZXsDG7Di/Vh+jdQ2C16n6wddu9HxYBNNz59bpOTNO
ieIo4kbwr011ExV2ATbNKqxho+Yu32vjKIID6fDoHQ1Mn/io6ke2s4T3sfQWCr36o6p+YIPRBdss
/mrTZyzHpQarfPohYOgYgzDjSLZWvfotOv4nqdlP426WsTr4AY5NJghgJmgXxgsthK193SLQsINu
Y24NTNvAz4VVQnDhV6G8Ru1mcX4+qA4EOWBkXJfhT85UgQPg+CaBlg7TZE9tvgIHXDBdmrja5qv6
rA6Q9JzWDbonvdzMnLF5EeEpsPNkCDxxu0456+cZc1692EiusitgRoHbw/JZZa8LJaf9Dj1hQjDz
Q65IK9/qqpd/9NSMslMEMH23TbGdhL2uohPfRrVbfJriZ5ZehctYEK+xV1i9FoeJc37szKvW20ZP
MsSxwKMLRAAeF59UynsZutRp8veWSrwDBfRapYFJHFr9SuXBT9h9zCrAlGvkN62k46W5Y+z+zbGX
QIw/1h8Gk8k44hEScev+bbpTyjZEJhQrBwgPN0xksnI9QAyCrXadcNFt7gwLVgYNwzBvSl/4gdqf
ARMLZDWS+LNK9x3XRvUgCuEDhHTmNC320lBSCSBY/NbkDt9Ur+Hpn9VzNnhRQqPvKheHsNxZPHqU
zIXylHH+X5XwNcN/M58L4UvOgdS20GU7IKVipdyle5cf9U9FPyXFG0Bo/lamP3WNDMW1n79N05fG
cMDcdzTBJ7EcoPyEZ+u1jDCCyhh8zVP7yJ58zHaiMw4YSnEwINQwaPeJsctD0u6wSSdgFR+FLe7y
vKqddtxQ8iI1qIAQIKHV99NOCYJVJ6OnIHADs9pDG+xEuP/9ES0XfkQqXNrCgcBLkS3RW1QI6fP+
feKTzD/30ipJo+xVLEnSZCbAf+4aitgX/TSwCGcN1wO6jZCWJ252djTeiaAwBf7A6H+BfYTWStZO
pfwZSjccJZX+EmmbJHEjeV8dC3lfGjvc0vs9rsPHfsYogAT01exvCqDKbY69KqBI5b+08yY+6889
DzXQ2IbKTfEJ/9lIXs7AmVx2EZQ2NKiO83Qoy12rMY2edfUUZ0cZnRyuhh2jmA/Ev7u0sV0Hb583
vXkdhBtEwBH6UE2HIWfaIM4udqcLN7712FX0GCotHV/XIJUasCbayi0qhk0K/3BFTQl+rQrvULdo
ysHVRTKZjN+0FevBUymw4zOP2LCvPH1a4afsjT8wZZAS9L9u66JqoKk+KVRge1XCbXLF01fhstQA
pSO8pM2JVWn0/iuHgE3MHqkfhBTSA9pb/1gD3zRgRmzAjkK7YbyDfJc7tdmL3thuKCmAW6goWQVa
aY/+tHA6ceUVQCKskdI+PXaFJ6tM4Ygnwy9G5owidaebjslKhGdETDAL8OwnDQGJ56E9+eh1/paU
bv6562a7j/RDJXeL+vhXAfVfpSksSIJjQZ8P8Ta4sY7SA+Ja+fD7UZOKHkZyi3tA4y1fi1V2Qrdf
YBJLzpFBBt/RMnB/eTD3j/KdUdUIno6XnNta721yHTkRg1/wb130U1q+6b9C+W6WK1JY/X0u2bG0
jmIXm6qm+sDnkTEIH3dW3dqjY0zAd+nRteIhl/sLffGVb3XAytyZgR4ZXh44az+JSkuX9BgvYVE2
eElVbhLUWHW4swJPHV4k3rC/Jp8qBjeGPSObxaUKJrz8l+fyT6t7iluREpMNn66KmvnbLqqZmmGM
x5n64WRCnX3tJhcTCYTQyryRMGbx0Y5eLe52SbJL70zBDgWAYAcsS/MP4xu30vGhsMK0ewnaBfIu
ujq0XauAEOYdlFkFp0HJLke3jC5oNqu/HL/0a7b/ZxHICZgG6cGKLit0zv45rwydUpu+EsoH8w45
2hluEnVPv/Fpn9F6xDQTMxKnbI+pgnrpZ9BcgGbRT8GSzxzxngqbYCKc6xQVNvLQFg/dzy61S0DJ
fB2Zl86dpRv91P4s0AOHPdA+jf3JkBCpcDMcZp2kuAncYD/Y9eWuU09o5Or0moRecDW1ZeZidlFH
THrqJYZKwj8F7WkB4/sajNeOLG5oAgxDrXItOAvK02C9mFsSQfXAi8Dle+040qljrgkWJqZ8R6Nq
Qhtl9iL3ULK7gkhMXHCdUPvA5zU1n5Vsy2Rk2UH/LEEoQHMv3TX1yO/O4FcjSjZCWOBO8zaboPeM
CEKhS/5TNLyKiYOlbnCZ2Ki9cHn2dYVMcyHaCoJnQB8NsDD7DKm6Pll38GrD9XAxk8uLmxZ4EG7L
4iaa15TGOtIL82VZ21iHCDZjTZmH54iuuHoq9UuQoQ86LrPFMhup4q3vzgFEeYi5vV3DnoNnnCCA
P7YxLTS6k+iYxh1/5/Ngah8Y6rIIOkMHA+UCSI8rHJFeIbK27LNKAK2BcsklDTAhLpgMyLYXV9kn
oVph8GQIHiEkA+jssUme2a10GAXn7CCcpXnKnPWXhU9ftiP/NkB/2/tint+ofUR1lqsY4KE3yyVE
5xXUqjqp9kh/T2UxAdiYtDXzfTTRpM/WM370/qTtxXqskbnqGyxFHXpWBwG9tolIOocAmosjYqgQ
sa2yK43kPelwelJKbHyEH5qFlXkI49S4Kpr01nXFNu6tfZwXGytUX9K4pEOSv+tCuNeM8mdBCtww
q7usz54UbMFW7ShfLUE9ZTj2tlFzKHvp2ewFyt9HkqD5gquQW/CG6VzDgM77imYN6U2YIwJCpNfO
r0gmq1AI1XuTfbSF0FeOP2W6RhqqszFFwETIy0RkStbi/LY4E8AABtlTZBi4yWaWBqzJ7hWUNb/a
cblWSxfL5+amaXDtLZYryiEhDneBMu5AUFFXALlT7waTdWp5PPtli012hwRC/jHCHloiu2CAhGqP
+cy1Cvu7LA4sUesqZdvYBgxy4k41p6ItqeMaXTbUFsqj6sx1xk6r4nREmfy1+r141pAgxoCSCU9I
IHILquJUavTguK4qOTg1tnEDlNsurZwBErYfO37AZsC8+IGOmBb7oylzNKl6UkmLNMMR7ganDznZ
qM8F7fksw1y7Di5lQ/MUggYLleiK/bc4y+derHW0iEcoe68aczcrrXkdpb1k6CWtrIYOuGZ26wpz
B43gabXvWnrMT/il/vvYNpbF4fehvcy6hkGKh/xHCT5LsGawQ5EOrTNwALiEbCJkSVBNrFMqY3IA
TXmPRFFm0As7UrUhgherxScXju1rZdODZdc3jPiEkq2xIlmF8p0NF4sqOo203VPzImAH0YwBfQLZ
affpK5NayiYGNlvuYS6FDykwJ2aKsQJss2kORfJRHarANXaQ0TEhQd2rWba0XLGbktsxZMKnNdvA
YDcWzoA3Me6N+zjF5HDNesWRTbd/v0zWnzglSSsUKhT8bFUM6be40rL2Z2Ex+iEKTDhHEw8FITDu
CE2I2O2c/VGx12q77tZcDxW/QvqlxDS+5Ak2iyuAzJJS9Im/Di1XzujNo37DeQC1KCx0roXXb6Zv
ub8Xi9vxYWrwOz0gRUTSk/br/yHtvJYbR7J1/USIgDe39KRISZSKrCrdIFRdIrz3ePr9pSbitAQx
xLP3XIyt7gaYyFy5zG/0ZQfE9H1JURXUrFWz0soZyAd5xcR8D6fcK4FuiZqlvGg5Br3wCH46fMJ6
nZU4vi01du18+MejmAgWxjDzhB/HXJG3wW9rZ7j3UrxDP01ostkb4IetyPfmxjmrj+mS0OA1S0N5
UGFcH4zgRgdYNb5OhnRNV2ULYqeq032ddMotTUtKL++UvVKjrDk3ngF2sAVVea3BzFIWCiki/yE5
M5kEjv8Yk3na7GC3xStLmUWmWEijv9MkiB9z+bXTdsI3Mt6OmIcCzLvnxmrx1Z31e/dSjijPQEBY
kB6UwZIGp+Kvewjk1aFD6id7xtJ6fK63JKSgIJA74Dvlzrre8ilIrjSmzrv4r6pswHkAPcjbNRzZ
/gfqlMMsumd4jjhPgLDpbHh1tH2La5T/qiKHScIoz+0L4FV0rT18fedhukKEsQV7ySzmDjEySl7A
/VRLnfXYAU4g4v5p1liZl2Apj6nFr9qU9R3Jg4ympbYNqCaLn/oPfWEiNpzic7KRmcE/kBZQv1Ao
pX/6dAuwi5xBjueDNoeUojccKr69lq491IiTRfTXg/y4aPZxvZJwMEYqmjiuPCZ/U2RvQNdCBbhn
T5grtEQMUFX+bDwN/yAdh7Kl90sgTpkPzIwzYLgc/nx1UE6uemrfKmPLjN4400MBKoYQHM0TABIw
5hfJb7vaOAhYPNo8DjFLb62dEcYa65Vu7FHj7qtVRPUDTjKRF/1r0uzY2zgf3wOrshY8jv0PvbJd
gCCBxa48JL+pyhR72T3ztyo7xssdyouXFuRK/KC4e+0El69uF8WKphouiD1kn3xdbYu9qcwqxCT3
BB/CvbosX6oa6Z0ZeL0YOsur8n4C+uHUA+Pql2YF92VWbQgzHYKKJDjGvLpz/n4fbt61tqZRmckh
EwlLZzRiTc6EopkV8uiVsscCmVgy/sMGUnf62chm/TO+DS4WOtsU+0s6B3NrZ7HrXATu5s02Q2Z5
09zJNwLg+3z2uzcS5dyHci1QosGKHIxN1XVyj6Yu5ycOFr5MAg7jR5oH62jb7Nsn54JWN/rl7FKY
OwgeP2bQZW94YBlXmpG6bNMxRqQLZJIsErYPb6NZvlposPX3UbdQIAoj2sLoBq5b+paiRmNvY9ZL
2pOpAR0oV9xYqDGwiSkwk6V7gb+DozJwJJqF9jaQcLmYR9qTFtB9mutcSwrKtyBTN8Y9oCfof4G8
g2pKwecdKTMx7cixUL9ng0EJMI619qtDdTrCgfsAuFvpD5g50FwzKOL/5MatdPTaj2eej1iDbcm2
OTVe7qSq16vMUvadssYyuwnf+KshpxvQ1xdJ5hzK4VSYB1c6XWJcMxSIsgoD52LemS8RWtBeeeuN
9Cs9cfy3+B44hNqADSYVXNkMuW2j9bBnFjvv6P4UihAa8JujnV+seif8bzG4dfVDRprZhULEchOV
kEfrc2Egze+9+rq6boCH1NUOEc/FQBjLSj4Z2g+8+sDN4KJ+412s4BxUtPwAt6TSyU9PNoiOJB7+
xABKaqV6zjA0t91LYvN3aPJ6GNYdEt+Cb+ZVL45xMOpzgrWGw7RVYdqBsqm57L3jmC21nL+mJ9S+
UHGmzSZNjkm/Bp8h3KvN8dRCYidBNLJdBaFXmOBGQK/Ah+HK0fjnWtexTwAMb5/65gzFCxTdpaaP
ZJ3M5ihnKHCj/HjWKlP0lfSOpAZxPWSROvqR5bruItR8Y7ByqAVVc+acGP6BqAIoG6bLrLEWECrs
+keYrn1QmtmrrG5yD3awn1OcAz1MklnvC63ao9Ku8Qanuwxc9bEo4ai+9AitMGt3UcdnsolRLRiA
yl9GDFp0YnaIF3bBFOUVfjVM61KnTGzMufjjytFOrvgbIs60QffOXcoqgjL3/+uYx96RTcWwIQaS
Y00iTJo1fYx6Ro/I5sxYIZNO9F9aNGEXxcG2lvTtzR8a6kH7apsuydkTaQ7WCN0Wc0m8u4uaG6nx
V19E00SwXSat0wxxziabGiGQuus0hCNL2LYLJLrQSDPf2i1BGASaegH8CCCbHto82FKEb4Id3aU1
XscJoh5zhp1ALYnJ/Wv1N911f6KMQn2Ngtr366bIXxMo3pMZPkMp54p6YmvVpVpiY783cBnOzz0n
Q+V7jqTJ8oD+BswBkqTcu29R1Q7GUx28diWzgQ6mSLobjGYRJOWKDi4JmM/RK2M2kvQytoe8PAm7
RvBtKQm8SQeJi1ecZaQ0nSZblDpTU86GWr8o2cuY4ozAPylP+VSIDXgISci0Fgp0cWrFWqT2m2TD
MI+Guc3sCmVafMHn4jhAo+gZSOo7cVJd89EfCeMCd/2GybSKmgwCwbp3Rk2PxuYjdveWGTyUDqku
0+rhLhxP7PMOb2zfeezkcQuf+N4gOqLsbccSIq40aDMbfaejXCLTQmGYIVtHYWhlWEHoh0BYmvMX
FQlzhnvJQqI3CNZVPMwJOMI5Wa6RaOCYJhVnQid78Oi2GDScAPBxEsswvvFV39ufn+9bdp9JDYoO
JVH1C0YsH1Q1bex2z90lh9uIOe0FcGFtcgLW0JN2JW2UdB5tHShTzlbK75Gl8HegWuli41t0swny
NcR/fqFJSlLAskB2khcCMiDv7HDTXQAKoKtbhOvud4o+xBLfLjgNFZ4PNy6YK8NH03yXCGUAwYjc
nhxFqfO61E30dq9CCAtI/ppXAtDAIAd2EZqKxbkF9NlkF26PDA9CXVuHzom9zpgRz3UDmfdEu8ME
bGn0lzFCi7KEr861s0MjK6bn0rrpmpuFOTT04ZY8l1YIEZJ/pxliYATlVRev01EXSRZWUC5tZkR6
K7jlTOeBblVqtyycfQf6P4gRDzuPw4tUnphGAWPBxOaikTSYyht4L7GXhCd4x1NapD4YYtuE2cL9
pyo2OWN/yT/aw34o79AIgrkTUm66erzx+4PAoCj9seVq+T6IvOcM0+1GsmkoYBIJwu+qqB8SKrM1
Ellq9Gbfq2+1dEh0c4H+juMufO8UcwWrBP8YSpw0vkpGsc/AVgb34iCJa6ypDzUlulqsxc3sJtug
nuXBWdzvlYYWQSIWWma3mPhk3Hhx+Ws2BGACb0fQjRYYr/fU5MObOwUQ2xLH1T1k9uQVhAaGAvHO
coB4IJCP3PMKMUj/cWBAAqgcfYG5Cz1dR2V6nsW/cKf6VXc75XmgoESWYCMk85/VfqYwEViWKL0L
x0N7rTwj1q7Ogg0YMnYa2mwu1vUMnsKHcovWcx3t7Ut0D0YXsnpOGwC6BgYo1VLedccWAU30l34B
gteY4+yDjQ2BcUVJ+mdEpcCew5RI5mp5X7s/6GBn8ZKmNNNO2tqBtsbsHYisCVx1WbkbRtkqkuOb
rgGk+2C7q9rkfxWHSpsZL4G/iJx1so/Je+Hmx7Pkt3WpFHRyZ86uXDMshnqYzp5JHPA/+GPiiDZX
dtIJmHidLeTfgI6cV8jmXMA7dEkghdVbMWE/mT9QnwJZn2+c6g4MCSI9w2+obM0KPSxT2tWv2Q/P
A79LWYaakBrNUeG3dlRWjuiPzEk+gmjvPWokJecKhZxk0azo+djM1HYNA/AV0BtKS79dIHz/p4xA
e88He9abyNVs4EBkzopucf5CmvSCBGC1uWDrBWeFC2em/O7bpe8wSb9zh4VjzJmvyjJkmSUFp7+7
VXxcywtspJhUBayORkNokqhEGY00J61qJldsiRCtOaaKdxl3q3o33vW8tcwMEdgSTgn6gkYY4cM/
W5foB+ACrKl8NEepspfKs0ob5wj1JuzXuI2oD3mw/v54vGPHJuead4Uvx4sigGZPgF65joJcCjNh
r9VzzKGYEJ1RkOTM1htsDiSbDGEV3yun28v01ZaXkE0/0VANG+Slrk1aZlGrDB5eM/WeLC3f2zsN
Uge3bblJ6Hg183Y7kIT/cR/bO5UR2sF5ce7D52at3JGjVr+Kg7ZwSMJnxQvtDRYXMfUB8ZSlQVDZ
qhT4z5TyTCfep6PF3F55MfxdwGZi/v39KqpfB9+ff8qk3KzaMHTQZkWfWt6lzhrTnbA5SvaxxAdG
I23A8RpVU7jmun/frSKknvyckVo088mZuFa6YJiH9MrRcPn+zXSx16bf16BvpjKPV1Acn8z+mmTU
onB0K/qyDBsYoc9GeNu/czRkReaQ3NOHgvAEj+ElfMjSOV7bJZiK7ECLiFpBW6rPTKnsH0QMTUdo
c5Xe99a9as+M6NH+A60DKmh64KpMoyU2IFq0pKj9/jdcS3VsvE1o9IEqIIhPpittP2juUMnVXnse
nmTyMzp20S4Alj0bf6C1dLLIqN29+qztaEu2x3INUeHu+5e4eqg/vsRkIUdXNXRH5SXCLXdycm+t
Qm4NWts0eOtt+yj6aCgiOmw+QmuF/89M2wFTLGe04dZ0ZJcdTKN9vvSZpTNeoy4Jfn7/jl/yfNCB
NsgrzrOtf72jJcNI4wDPhH2bGuu4wgCJbWYjy4dXxI199RWgI5CIFGOqTIAT9+rnBoun+NkQoBa3
ryR7HQ0w/ejjkQtk2SsDGRAMJZqwryMGDvw/5NWJ95qCMUzNZlGZB52GUBTXN7DKX0YVxC+T/jsN
H0UBqDuJZZg/Vlps9dk+81Fgf6GOpbRN0cn6fpnVq8/RddswNJmcdxrfY9ds8bDLMtToMWRr/9Ex
FdddDKekaO+PGMnoa9PX0Hf+WQG44VsowECsMV94OI/H6BDrOpoR1RuZWtzCqGB0yciqORU4c4s/
snv/Rj/sK55XLA34UUche2N/TGJt7Y1tnlVxth8a3LIa2gdSqy5tCHGkzg+FlwNAjIAHQfzCq7CT
XhLqn47b2AoODt0umIpShpAxDMNQYqYX9PMavwfF7OFuGk+FZuHJYt1KOkXW/il4Td56ssmortWs
1XjrUgIkWajHyn+N0CDM83WDdqguGYhjPUTtg0ir4zbZ5gjLqmTbXoWvK8AZkHjOMBfjt6gxUZqT
1h5pdkXP3k+fvt8VVw6fzV4QvB1D11RT+3wgLFxre90qgW/Za+pSoEgIE+CHOVONG9v8S0IrVuXD
kya1jtylRVI3eDXVuIqpontGRWFB9+5f4nhHFfD9DxOL/OUjADw3NRVKwpcbBMpzaCY424i7bWB5
/R3sGJgpQ7Pr8hth5etFKn6baQBVUUgNvjCfUHFCBq9PM8QTIHHRd7eXI227gSy7Vf2Vih6kHA8r
O7yP+Nmcldhq563y0sfxJgARz3WaRBjbmnCRA+axhXJjTyrXVp/xnkybBaQb/KzP39npa3sMmG3v
NSl5dGkKipZFEo1Ao7F3YJInzslgSQuZIkHOXhzMAtVqKZoR4piDAxqdnWQfYC7v//cf6uObTa5J
3YbQbmghayevdbiN1IElU/DTwJT0z/ePuhYBPz5qchlCksldu4myPYU15EjLOiKIwOT6+6dcO1Kc
J015r+w1fbLUqhH3OAF5YDKd09jsiOeiB4MFkn4rTfrKcmHfQXawDDrhTCCnId2vWzNPOjvde9W+
T0+KjmQyDeGUSSe9J7P6FUoIJZ64uhRaUqnuL/8PP9VRTVkFVWnSTvy8q0y5UlDWY0HpiwNkU9DM
KI9lsAOQ8/2D3n/J9DhbH540adNUsprnpiul+9F/khEcgJdeptqufhjPcomCHAB7GzRNCcYrReTt
+6df+6K0/7mfSVQUe9pF6NuypTBS0z2BpIjOdMH5mSFIH/ox/5cncUQpajRZ1cQx/lD165mvkAvJ
qZiBJHo+MyxSAmDoeEme/6snTbOOwkmltst4UhLvyPrtfl2OL2Z6uLlJNfVKJAbBp4PlszQG4ZNN
kkgIcdsWny6ttUVlPzsU3MaDisqOUvzxwShLLfK54V88YGEMny2mzK3+oABNt3G8cLGyHnTaqZj5
zbP+b04Ln1NLE8ozmVAwLTKxJyN3rZHVy7ycDAUlUHCt3y/X1aP28VdMNmBZdj66ohy1SCcrnJv5
q4l6zFhR6tLchYu4ol2U4lYtGoUDEEoaDDde4R0yMD0EDlZCqm5qNmOpyWXtaMgnwHxNwcQjE9gI
mRZkYVA86ct03dT13mmYWALbiBJ80G2kZfaKd7acB70QmIDqrkdaJo0UPEKsRWXRNByXkfcsZ5gS
Un8SeiUJHVuEzGcd3fYE9XKih2qhmKSmqAQd6iHa9CYuGz3JQgLRoLmjr1hk7lJJgeM7oHsGGmzR
yu+EIcBc1apFpQPWzLGM4oMniA4NxSmpWZ+0wOIFRa0Xve4QKbdBU9+PJjInf+tCWiJlQEvQXiqh
Q1rUbQcSorz+qboenRO0qexq7XgvHTmeDEBL8rNHFcM28qlIiE4jiN4Zza8CLS4dezEafbGFzq7j
raT4iBjiDD8+7KbUn8FjigQmWT+p0aKRadNg9wtqP0L6N2YhMUpaQiOG0CnmVvxzXHpVo+D02Zjx
sOvE1d3W0jriuqcripPPbGBPOOUb2qTLlrZWrg7LsXGAO/AyprJEwmgbyXSYHKRTvIvtvQwM+ZlA
6Y2zYLmFi6HhXrLkqNkoOlYvrkmJgv0DDP6fZAibwtGWlhndqBSvRVhHMTTNgs6u6zAYPoeeIuzD
IqhwkfDRdU0C5zULfEBpwBn9X0pkoaOCUgNSnmEwj+oGq43X77f3lQyFgYCsGlCQ6EF9gSLVKfSc
IU33togBu9pDF6B/owwj1kY9O/EWdftrEwmWhmJya2oaVA3O1OdfrDVxlOGQmiL/vuUjxQ50I/34
H54iRrQO8mAZd0mQGGvuNDFfdoJiafvKjYP9tVMweZFJxmD6sdlLfsi59qlwinIXesJDpllidbFB
kTdET61Fnkg7BHG9Sft6x4YMmmMelcs4jpAxygGZvJS+u2r6NyN/jfz24fuvc+UKdEikHSbzYnAj
iyD/4WIK81Dx3TZDqM9eq8ExBLvJgEa+V0ENf/+ka/vg45MmX0VVc71utAQLVZ+e/FaXX7r+FA4I
GWElQGZ6O7f40gZj+T8+cbL8smTLbjCy8xKLsWamrhJbmZXIPrURw9HOYnQH+Lo7cahb+Rar/0qd
4qhEdBmSrmrBGvi8sLqSG2lh8e1JoUQebqnVltzNSHHqgfpmPX6/utcKAVotQP10skZqvsmP1Qfm
LqoVkMug9BwsQ0948z2VNYBIGeHW4Kw4KDwJQyR8FrZajVaRRmEABbOWuamxCuB+Tbvjjde6ur8I
f4ZsUeo779fvh/1l2HkppVil7JUO6Ur/3hWuPP59rbn055hZdOvYcdYu+AS3qeaEBK0O9uRFusQE
kd8QYItx45XEyk9uW+iAZGEqAySLNsTnLzOodSZLg5HsG+WFGd0Kfn1oAOdr1yK/bl0wjrWzkFkO
J95lYNS6+FgA2TEj+9arXN0klsatbyi29QU3VRtendqDmuwD4A9RftFqWIXZUuwXTz008D0M5yT+
VwGzBAmE2tFpgaDO3wO2THcxf5K0NxLI9x7sl/X58FKTkIAIg0lirCd7I1eXHNZOeanLNV7kHrRy
azwABslzae7DeRqxno5BckQzqq2Mbff9p7pWfztsG0ORddMEWTZ5FRulNa1Xx2SfO9ilIqsMbGrA
jykLF+QnaXumJ+zaXGd8NF1F4pF3ChL0T91gLQ2LQIVTA/ANByVXW9bOjYLwWu6ISAiKKCa9Ae7X
yU7Ko6SLIQoj3JGgWgeQ1d4KbdNWylmucjYaO6NFwgefhbWQVc93DE6+X6GveinEOAag8I655+ik
TQqLGt11rx5wQwSrHXX09HKTHCxfJ4hcA+dxzbOTYdZq9Qt05BaeB1wCsmd3Y89c28f/voUz5efr
Q+KUjlFlJKprdgFTbPf9fqfuEICo73/z14dZILc0xDEg33BwJhl7InW+nTY4wiPWgfZDxiHg2kL6
QBwH9+Zx0MTF9Pk8fH7eZBPGlR43aldxHvALjkzcaGEy+h7CdJTkCX6IivAx9MHJxmezP9YSLQ/m
ykXxU9gEhqGKozqO6XT5LFQC7RxhPkhYZfjY4d7d5D2itmi34kqXB1A1kSRKgPgGkIUbggGAdk2J
9jh03+GvMidGoEI+r4P+nnR3l+vYD8QQLANnV5X3od0/F5Gyyvzw1e7yTaez+xNvgW03xnuMAXB/
lhhfZso2rzFW64+q84SvFHNxLf9bAz90gZSOiP7LChoLNfpuzDkPERDkWAuf9BDBD9/i9wtEDUNX
zj3Xp8acywW9JjK7pMX9u955MKZHg0kvY3YTO8k6CpZp9q7iosivjYQmeXKBoLLIAa36cbdyImcm
IVAVM3wr9bVXPbv+b08F4w0cdzx5cKoDAXjBB1g3T151UGVMC6ojVgbc5mjQx4DukYVnImS79TLQ
NfQU9SekUrSCOVYN7zGyFx7DrwEZfxXZsxindlLeBHUBx5CWgMrklCKmfyuE8VmULb7ftF/vQbGJ
GMsZKrEM79jPl44fhkHb9ymRDOhwcCABYiG4X3yq3++f9DXP+vSk6QjV5YN7hZwleyeEeR6gTvkD
kGDXABrEkg/iZHTjjr/2QENGBEKhjWLQIPv800YpdIxS5qcZytmWWvih5wzGlwPLQQw88rUV3sDe
iZJleiI/PnGS67Rpk1pulrOYDLg8MAr0PdmIoqn+/Vp+1TpBA+rjk0Qu8SF9qerK1MqxINYg0piG
pI+c0wYMkyY4CgjPcajBbprejZvv/er4+hNBFlqCukxq/vnBsuTLMbElIZ07WsC/oqVsYxBGA8Ls
AMw3xSJp9VlhRz91OX6oEnVmujhaW89mt2uKY42aIhWoFmTrHrZZ1BdQ5N9Uxn8eMciz1JVfBnN2
4WANaGhhaoMdIgQAfU0Zb0BpopJvnd+u7G+sUX/OChQrGag0SHhquNQFHcQOFSIbqwEi1FVQ67y1
Ale3lSqL0kRFk0qfrIDV98aY9kmy71Hxa/R0UWOR7lkt/f7mt49up978Cutgmff2Aszbwle1deUO
c8k869ga0014IlMJaRvACQA0VwD4z8la4kWJAKMW/9BaDKkA8MrZJpMdjDjQ9zNh9dJgrXepDMSa
qytF3ndw8kdPxJtAXVNB0e/qKRuO0Xgwqt82FBjDgzJhCFVx8rb2Vpfy+ib8dyWm3diijzrELvxk
7/8tvOQOtFYWWEIRC5UjIy6WLsAlP7q19a+vvwBhOJRRijO5Ziu1l81ak+K9B0a6DF4LSum68mAu
0saPq1UFIaNKUuEusWH+UlUYoQgPGRdiaDMswpoJP+fCG/Mb8eZKfc+hVP99s8mFTM94bNqI9Rhp
i1npQW0W8PajAYxQyYO5aP/TSBRikRIeQVa3jLmf7OJW/q6JFueXU0rLTiySKHBEoPoYHoLEzDvH
iPdBcXag/AHpNH517j2w1nj8GQoxPnR+LRTjicUUGIKACC9wnWP8ItYzb0/BttIBMxs6AClVueOr
5shFSFG+k7bFmD4oEJrUQYahOd74wlcGx6wjIj4Up4ZsytPZkdFy63Yy66h1QJ6qkHjg7aE9bQvk
1ZHJBEWCi3sRL8u4MxYx8kYKPkdy9oreeyqrD6qJeSNbv8z3XabDSoz4jax+lkGIdmIFf6N0/D0i
2eiSMXwfma/tThMpHv4FC5ti7vPKl7ZTlEFrx5hGh/NYwcAs36W0TLShWFJF5t2hd+sbN+u1xPPj
MycXnekqnRVoFs9Ml7m0SJuLX927jUjspdK+8QOvJQwfHza54zKrHhLfNGMxPiOlFhBN8iesT7ly
vl/Ka7epSdzSVFCJmvzO1/+wiQPDzRpX1flZYOuatc5Ga9tTS8/1++dcXb4Pz5kEdE+yymhoOCxl
tQOfzQeLoACwfpAJjOT1+4ddaXta4EH+36+aTie0LuxUbsH4fU6MbTX4PekfjiBMYZwbGfzMuRDQ
E7w5gHlvaE6DArWYkEgTQopT8C/zCvwhnSHeY5+6iup2zS5JSDXl4E8y90t7mSDN5S+hh1TdRQ3L
5Rg2W9GFcZtLDdXv+4W4uo844YCBwP+ZU6WusPbKou6qeB/Te2TX0uIvIgp6wtKNuKxefZShQKeR
yQKRy/h8JlO9kFJfK4mGjaB2GHsHR7LSBfPmYSvcBjspwywoNJYyEnGxic6qUIBCrcLCl1RmBP3S
jdy4kf/YFnhnJvIScpA/uA9WXB/9xnu0rIG7ttmmhnurS37t3ekGOcwiQa/Tsvv87m6ZBiyVJpbp
qW8EitqKo60d3rkUB757LCJwkcYODD6vKdD0JlPJNgIhOqDpeivvvHqxwCuBZm8qlAxTpbG01fSm
MTmTWn5k1OPHcCO6cyuJuQd0Z+DOKoGXiCCmEYNZLMQlIm4+cj8XBAAgf7AYgOAs+hDwqKoW87IQ
xsRLzASjXHMEs2LXQbBghvz9hlO+MmRJmuklI5GIPCBz1UnoKjO/GEd9ZB+Yv0qtuC/qV6HiCmqO
Ge6bpzlPWV5uzYGpC4IO9QDAFBWB7hiKAQ5wGZAqaOmvKhq2OP+Y/cww8zvLJQi6DsIr7iVE65kE
YeahiDwmmBL6/BDyNpn2Q56FS81dIQ47yyQX6kGGGr6WF9AtMYQPWuSU/H6R4Vnry9ZTN6KZgsma
osCVeBmMo6s/OwGaI5ireMosTLB279apfwTHopfpXlMG7Frui1VbxQvw0eLTa7EphnXbNtpB/4DW
dJD1e6t/EbOdTN/GvvwC4Sp0c6TugVemiHWli8DPoY/TFnBOoJiHGsVw2LwU7DsVYKid7aV2J3o4
qgVvfzxQSIWSAbPsPlbsB7phJSr8fm5uamDjFUVw6Pqr3MOylFwQgVKBlUK/FgprfG6wxcDatZWe
NH1R5zJ6xcY+5syZtKRF066y5XtHQSrAoB7PdwFckoZJWxy9gbLf62IN5F2RK8jkn/0f6YhRA30k
ZjkDS2qlxTP8KkpZJUN2s0Xm3KFHF2ORvu60dlUiSe5fNkWowkEGxZt5d60iP6Sh91Q71U8U/TBq
XPQSjF+p+XFjK17LEkAfgudVdPQjp6wULa5ctVVldiJFkzAUdWAuNPRRlPRSO4ABh3IW4PoXSW95
9tMy8BAGaGZWQvZAi+2HAeNNpa3mnq7eyCWuxRuHfjhMGcBTJDKf440imaXppFwSLKMZh8gKX8AN
teEbycSNRbh2v3981OQ4IspuylkjjmNx/s8MTgeqrszEJq/CBFPlSFzG+fjSa+jughsqzK0gExEw
brzKtXwZzB8UYdIM5pFiVT6mGl1hp6WIDAAuwmpdjeMvSUVSHW5jhkj/oK/Vyt0apAX/5YNFbvLh
wW6GmUZrsxEgk4nROZUdwROmI0xKOhQ4Fi3G4M+Nh4oKaZoIfPy1k/uwjPCTwDUg3vvKuWvJi5Hl
r5kKl/OhgEzmnEBD5QZ+9Um0+u8ePc1+KrCFuoIJ7D6St557n6gvIrBW3SF18i0p1+gG2yGHYhvf
SAKuBn8x76U/q1CjTQW8Y30YGytkY3vlm+EGv8bO+KnyI9U+27pAbhUfSbgOo+9056Rn0bztQ1yz
uVGJeFV2GdsM9p7wQ3+f8efALbLyQub4aNBUrcFaSs2FYYQU59sai0obI8yADcPkVE2PUdtUC60/
iETC9EvI+cYy4SLv8Mm01WjXh0xXgD/kYXScG0RlR0Zv5q0XetNsiThaicG/nz5EyZvJdeqN7ubG
pxGZxNdd8e8CTVpKSlCaSqY372cAhDL2O5jFuwsLInJzUFCThNLjydFCTFXAEdx4+tVg8OHziD//
cBDaBJW+1uve4w44TZHdcB4GaI/go5HOn9EC8oZ8Tn/LVf05kzhxxVmSMlfj4vT9y1yLzh+3yiQa
qFoxuFHUxwIUFadzQqCoPZg/18iCkTA3t0TcrgZdxdEBHADr5Er4/OMr2Udvx6vjfe+eaiT3rLMg
G6PM2ze3It072/brZ/73WZOoa9pxN7oWeXfqvXbkaYq8fHN5VMLIYtFx63m45rb+U2ufRoTUgcws
Hfsvf2VXJqi87YvyVOfjQsaQJSCRiF08yKK1hKDZe/BS52mhYBhWrnsbT5XwHKmXfjQwSYDtVM7p
+IK5rICmCF55B+OLukeT4KADfKAzj4zFoY8vBlu8wFUd2V79xJdvs2Fmd7gpE/2hE2o0vUIYrSPb
Alt1cVhUqLlW1qHFeW/arw1de/1g8whRMYZveVevgGj7hSIa6gM+zTTVaiPfqP157LYiM41Jfuoe
ULd9FFOSutb+EIAFOpW5gaKh11YfuQOz7KfIsslBwMlpwZtIHiMUhN0aExocpew3OxJkdPiQItfR
hiPChkKUHldnZFSOo/dSyn9toD5G4C06sg8bcA9JE39nXiVbXs/LDPK2AOcjjAycRercatxdbbDQ
nTB1tNypLd5j5YfDZsthm9U5h82mSYFUto0k+gjKUJatdWV2J4Hx6EvYysydByw6PNSzeitHTQel
z9HakdL648nigwRuE81sPn4tI8kWrivJuFM6E8mKIf91Gxh5rVR3LEaX5O+AI6fVUFthSh16AQel
2ZEa8I0BSwFdoHKweefvw8DVkPThYZNTaTfV4LZ5GO9luH6VUSwgoVOyBLfq06stgY+/anIkrTqH
E+x4JAGSMFbAHh1mgQh9gtMNm5t7UUKMwSc1F432/+5XTsJ+UeIsaCT8SlzheLiAtDG/4nd+/5ir
Ie7DYk7ie0KynzYdX462UVkj9SGOdYJ3QHf5/kG2eOEvAe7DkybRu3VD2pIeqym7SKb4w3OWoumC
L4nengX7JkE+Tu7pxXraSnekRYlFFMmu2D8l7uHAYoKxvJORVPO4cqmXYq8QaJyh8570irP9Cm0C
V00x6belv5EEk7U8Cza+GSVidpmSwQFHeFQKUwya7Lp4JI8Oy0WVGJAHAzA+7coDiihEMHr5aAAn
4ZStSB4EcNsnuPFfaRaKsET2Kwq+FLc2bh+EP+IRhimiHuIPA/2UMajE7UEMX2Ix8EGX0dBxj3mp
9eK9N0vHMcfahX481sv+kzmWOJW+NH1yr3cNqBY4tUSnsJBXN77Djc8wzWzrqHdlx39vXIAZQT6E
Ybj4UQS1W6XE1baEYytQrJD9N63pqK/EWHIYEVTAFaVHwhtRWPkgwmdSW/DIiyWlrEkvlrMk1EYC
vAAjGlqp0i5UqqjIx/+VFDCPzmOyE/W/mN0I4K/XvAq/CRHIbAY26NXnakUJjBhlf6Mcutql+vgb
JlEgztpWtlI32g+6PLe8EfAmKXjD71EvhvGbpUPsEMa7vZAbJm/ZaxE/DT6CnoBOKRgoFb38aCFL
vQiQdQdVmyqMFpCU7HDY8y46EJTvv7B5tY5ALxXWuI3fwjul/MM1khutRCuIN7ZCuE7lU+9jO6kl
d5X9SGWhSr8iV0JmmcLV8xgRAlUuu4XJEI/M1lfg0Oq/I9PfdNwwZbrtTFOoevRSMBsMlBjiX2P9
aqhbehf+SqNtEvv3CIYZDDsl25tn5luMIkGmbxokMbHKmRvGP2b4W1QPTJMFMF9X0KngYtvkTQPv
9Z/xUdylfNeFjYUXEONVhWN642C77gApQJrMMwDyanQtuOS+X6wrmBxce0RdDe0JO/OpFFWf+jIB
PI+F9EJSncWUZcTlMbd3EqWEuGlFpdD2Cz9KlgKfIH7IjXe4eqN9eAdRAnz4YLVXGV5r0whlm800
HMZgNlSGiu4qUjqCBPNGs6nxa4Hn3rUk3VQs4ILFjLGx8+2Nt7lSdHOTo7WiMUdGwnxy85QUoWHQ
p7yN9td4EIkUlRa8ADnMNwk067civ5X9iit7cjd8euT0FjLxbZMs8UjvlUDvIZ6PjB94rYQMiNLi
Pzl+4juLpLlYaMh9/5OvxSmeb2gYHjCGhin2+QPETmtIlpyQePV4QKpHccTphwqEikiqEUYSZ5iK
z0gffQsJScyG9L4Tki8E0DqqAcX7Ky9Efh7XjXcnojdxZ7h8zyYsfwC2KqjdHXwEz5g73do/Vy5x
Xt8G+Aajkx8xWb6yV6SgGLnEQxDBZrK0EWIyH2ntZhEaH/TGNfUgFi8Cz4JHJGgZGM+N5wBzPt2s
6K+A8LjlUTjSBVlTRVzo82JGXecD3OWiz7Nmp8PgrYjYoZKuM+UYUEA4fbiScS8WPVWQ3Ya2djCr
Eoh5Y/jtcuAcA61RyAakIVp1+v8gUFzd4R/ecLJeRZzklZFBd+VT+/L/kHZey40r1xp+IlQhh1sC
jCIlUWkk3aC0ZzTIOePpz9dylS1RPOI55SvbtbfVINC9eoU/3IXRS19IK9ID8Gf4926H7sn7eYed
OeFf3slJ8jNIrTynI1+o9Bl1UIAM2SvqQyVuf//dQifXewpsTE4sFoIfRc4I44ByITzSvP95HYRZ
z53ZTy/xpFtFQ3uERcctoyl/pBL0sNCtsJDvCm96o9pqeNMZNl467T1gBESSPHQ1JlNztezBJLuZ
rOvQ3Fu18zzrT0gFLtvhOcSgqGtTRDiyXzYOdXhFaAHwRKbfeY7e3LATnAowA/xxdJaFRNFEr+Fd
BZ/dSkBranlJYTpV3C4kHJ12UCHiZMm70EyD8M18GWX/uFgruhvU5TV5fYC2oN/RMzL156wc7+rJ
X0gTZmZJlgqmC4I2w7gTEjEljA8ue1A8Dk0oCK6rPPzLgDVD06FaY5uOYAe2tcluUPFOtvDrIDzn
2V8Rz0UFzJ+hsz/CrJb199QHjBNWxgJfKM7jIQCMGpMYGGAnwvZOS4kxPaqvDL8E6IYs1Ghvu9ij
SV7wuwcF0dhxoeVA9dARiXZ26/UpKmrR84gKCYkjpSDpZGS+m83SQgpdIyowL7OPVV27wLZTTEdd
qPVFfciiJ9HWkeX4bzre5RBYHApHUZMLtR46OuSxoZi8ZscmelPBWvP3I/UttHLXalGPQTqMwWjX
668DcoRCMaKU7oIMHeIO6kLkgNaPV33Vo6c8r63iHoWdTSUSKP0xoHEwBa1nCmmV5lHzccY4WPyP
WdVXNLgR6TLV31N+laaov1qjqyBSNE3vFzbz2YCgCfMHSCDftdmkAaST0ZCngpdEM8x3oq3oZTCB
tXKB25JKBJcaY/Xzsmf6WXTyETgUNlWirf81UI7WKLdZwaqEIQAPRXYLzc+CYC/49gnq+pcmbWcS
QxZ0LBXwiewQo78u2GJZ7cyOiWivjIbNR25B8u8LWKP/l+pSdDeEJB5zwJ9/6bkk+svKJzV7DljM
rAdWBlaY5bddtANrvy5xZbQQUQx8bFmY1NG40EfjkM3PfW2uxYiyQVdNJFydEbtO8yqSVCuSt2Dy
Fxb4bh+etJiomcairqq1cvvzY5+9V3UN0UdZKPfqJ/dET4emx402EcjhXEbJHS1n6Sa3rinefl7p
TAMFzPp/Vjq5H7Kusm1T5s60gjsg/KLDNO58pk3MyZjN/rzYuZz3y2onl4RdSWFaJ6zWMWWArxvI
r2A5wvjO8rfFtMv1w0j7aA5Ggf/kmrqwvNhm37K9Tz/25OaYoH5NTs31KzVLEBadVi5EUxIatjqv
OrSNW3r88ZpeHnTzn9f+biaBiqAgB0CAh8CLGtjXI6AXSolxD7dWgdpXNj2kTIKdVl1JyMvJwose
DqpaQ5sGARmhceTDO7EarCUSt2RyUNk6yTdSvjYY5qJjJjatiilFYdAtHPBtQ7IfK2yvsIRLcI2H
FhKGK3/6E09QKhFXgcCrrW1tcNUY64NgYfK3fv6FZ4g9X3/hyVGbosZJ7ZKPmw2PJO5KUi7t+n3C
ACO5YjLSRBacJo5PBMZlRPGG3i6ZbI1CDkQj0XiEHsr9d+GpzkbYT+/9pIq2nKRRmoijFOXLqH2S
MRsxUBWKDrixOLejfnWZznX29ALGJSGG6aScagcZqdpAFeNF+IW8j/OckP67bw9y8RToqDWxwY1d
reKzLQ1euskqecMUNwZ9Tn0jK8Hm5zdw9oR/epqTE+5ocxRJMxvvXyyEiJDF3U0uw/m6CHg+f8IN
YT6FwifiniebYEwjRZJLIxGty6CbXTRfcZFnSkvtaBxEG6UZqf9JSyyaFyGqlhdjvnn2mH96hpNP
nvUxqAyTZ4ApTU9O3DTNq6GwHaVixbSgwqxF6f8Sf5IQ55FkI0pNtEf02L/rMSYAsYEySnSV32Z9
eRvTDCK3o7Wc8r3alrHCjK15u8Yyi+kFxU5XVchio51avhu7ObdXBu4HiNTU06MOY6FBR5m7As8F
DJIfZYSfuNsVUDF+mGxodzry7NFpgj2Qky2O6NzBrCQDIHt2ircCFd9Oj2+0fpNidvbz3vguTyii
EjaZNkWcBazo5HPZzawptaEmoP3hVBSRi3AH6JQJeAYQDLrPeM3LTCL1clGMWEfOKHzykFL/ZPHq
Rnhg/FKIEviwMP7Qy9RTIcw5wEdkFUuvYkKLnUmJHaxgBF442mc3NnwmBAqh7TmnEbUyejn1+/Ej
qWi0I9azdEkZVpMuUqz//KLO72ukA0CVQuf5hk6TJcmudUnj6gje6mHd4WFRZBk66aBeCvAlWDUU
hwkSCMmChHXcxX65cjaHYnEEadnbuFp+vUDiai4iM5jRQyxB0ti3HCcKR9J+MW4W9f44rYXM8eUh
i3r2Tds4/ZpC64O26telk8lpfUBCHGqrvUKyc6la3V/KVY1vHckYZMJC6WkbZUF8K6qOBoygKAJo
XinhtCs6rOo/4INPFDaW1O+Tip4c3H3mYqYpkCRh5Ls2on8/f7VLz33yypoqMe2mFq+METWi1obx
GrJtOZCiB3HRbPR/+USW4NFy1X9DottD38qJ01OZElDYJU0KdUE/CMldOs1x+XciuqQxvojlhYN8
DsupIG/x76VFTPzUySOyNerE7G0/ojCk7qjdGHyi00qfQ1SHbZxvRc8bWjvIHX58Z5tiqzYpe+ci
E+38Vv3Pw5zsl7wcEmkeGu5cvCae/fSetmKqP4aID5TKQej3VU7n5hdSrA+E6Lf0DhwL8cAS/KWT
d6BWmTPME6+fuF/IgZe82XG4nWbUucHuyCYWtrYE1WuNSG0zJwels7bgG1Bc3SnjHw3FS4fqWbBY
Q6X2Sge/ipzUyUHsWLtHmngjWehSoKiAzXho7UQyo82OK7oqzExpMpH1RFm+wWCnsVCv4A+JpAdE
pjeYhutIj06v3QlVW5vhoQDX0WvAVivAE4FeASMKn/Yz/wEDHdNIceWInutovtZRvdesD8D4B9Yu
fCusrUCc1MqbYV4Ft1weIToNznpoaCLmWgwWJXzMU/9dyIoLkFyp4oWdVDibTGsJw6fUcqNAuwkh
3pB9lJfaQedKTDSBkKvB2VRQYr/uR0dOqbkFKryKfo0a8mjDGw1LML0GSsvQWy7e+ufOum6xlmJZ
6EdoJyWTlKa9aZUW4yX0Aajb0PCrMLRZd872cqfxXFL5ebGTnCrIwk7SK4F5V4/qcKem2z6kf9Lb
bn5T1BJk6HjTm68gMmUb9GvwUOkkGiD2GnuXMadrQt+dwnWM58zPEe9sCPr8ZOI1fYoDxQhtM8Gb
fd8jTUupUL+PmWBFF916fIrsBveIIxfFz6teevcndZU0RLrc57wOX8XLGYl25p05msWgJR7DS4D5
C4udIsbsvi8siG3AkvJr+hcWXR9mBBnTPM14uLitznGaFHpqCHQINx0q8q8vNJd0089nsD/UD+IY
Te8+jKoRltpazw+Z9dr3x///2yQtA5AMHAPJp5Mw1uuyFvi5kgrfHp+7HtYbPG2krun5VfWFT3fu
nH5e7CRUz4WWtLUJ3pCYCICC4r82j/Qey3k94oF66eOdowsqjAuYDqo0R2RbXB2f9mfnT3jCK0yc
oHIdFC24V5ldCiXxoVwbPW5NAlekwcl8nWN1TcPvgDjGdUPrVKJTJSMi5sD96dVhpdcNotFvwq1a
8prQpmVDddtf0znw7XiRpDgtpEKQPFg0PtpS0HbBq6ETzJAcUlwBE9s8Ktp9RdSsw/s+3AIrzsOt
Nj5ItX894y1c+e7Pn1YX3+70ivr880++rS7NaW6Z4udn1wqhgbtskagvc7oKyiu9WaWa1zrgWsu/
PiZxuUc5SMnPk94G0uSCy6xLjHlDwulLYlg7ECmer/QrCjpV20trtbyhnFw6OD1VPuD6+l0u06Ut
/zZ/DfN+puYo5N9ozQYYPuvDIirHC4TXc5Q3McuEoWNpVICnVK0oiZXWbplqBnTHwoUzi37xO484
4TXZ7hsZWaI7Y9op0ibxvRy3v/qCUMyHgMi3d0yWCiVB+Liccvw1s5BmMyiYRFgYo6zKZgM4SMpf
q37GSe53hxRi9A73GFkn+8h2xPe12JolTkbXQ/XWZGAjJAzDdh2MZ63hwlqWuNUGiPQsSsVNW4js
LnqZVcvm6spbPO+YqSiV5UqQOplNuC1fRcZ526RZSP2CGF2wroF4qOGFn3o2ONlQd5CMMAVG+yTa
l0EVUrQyvtQtku9jLVcLCX+d3HVA/9tCxZOa9xID5fwZRoLaorxn2P8hmvrpDKPUhUacQ0hsoM8M
XLGAaCTc1WPybVeZZty5mRint376T9InByOWVnJwN/jgaPDIhnsPTC9J5YUprSDGecAfEUMvluW8
bcaVFG3aaYtRp4nUEW7jyXtK+lxPDYgrbwx7nCMeh3AbYQZOu05FIkqONmo5bSLsamqsfwVolv4S
uTLIwNeQK8+Xlmp2T5AJ0Fycy3jVTA+2ehVbrxLcmEBoYCCaFTyowwtKs8uIEkG2bgtVXk7pnT3Y
G7M99qCvOsCQGaa1cf5bb3aBlT85KM4207NmhOsAlgG2GIp9PerZQyflbqfspeExijzcDIds8Hxn
m8IU6s3llIMjKu50/RHZkIWTEOPp8FrJbyFUoDPymc1rQtxOwp+mWjej22dHw/CX5nwcnH4VSgSy
YdnHruwsdB+JgVufsU0FMASdgz546MAXOwh76tlaipFqZ1gl9/XClt7w8cDf0cEzMMOgLvldz1gt
GJu2ntbYvpAhj+WjY976+iYrqpXz3ufZMpFxui3q6rGsglu1IYoarX5TCjuU2PblCyHy7BSXKhsi
hIlohiOfFG0Gx5evnQpE+DqQllKwxq82imo3av5GOWzUGx/fw2HjN54THArpIE/DIhxqt7Wwp3hL
jDXdfCO/IBJ6DpMHA0KMlfEE1rVThoaBrVGROwmR+1Grt5b9DzUNGSZKSey7uL9LJw/PtjTxfr4x
ziV0rEscM9CnpoMsUtFPh82Oi3zSO9ZVD7XqQYJJzbWqC/u4OfOYo+GL7SvLC4uKd3wSQqFxE1UQ
LYEtbJ8saukTyBXZSvYK2uYwl/YFGt2huY5/BQ/zX0xC1XBftL/qEL+SC9//7Ivm22MHaaIU8y26
DKXi1FFMw7YC9tYgRStsU8HKfqTMXmuumD8GZEYXQbAikzv90Z8XPqkgYkT7gE6wsJa8+vGvWrop
lBuqlaGngbtA6t2MMNwN3Wk46A/zfMzx/86O03A768fWesYYsNuOoABn5CG9sb7wTURJ8e3p4KPg
XaMrgGNOni5LfaPofTp1OLFAfoWUMuDDoL9fzAg/KqXTlQBQYEUPNgmPvNMcpWsaZ+yqZO9T6hr4
pDjrnHK2U29gURCFD8jwVwONvrU+LBlL1MVBz7A2D99D8yYlg+n8145GFNVPEYdXpn+IS3oS/wgt
QvDY6mMLvsuY8Ulcy63bSJ5VPpr1VRvfXtjFZ9oQqKohOyQam1yQJ7u4JHyOjoVVqNlwY2O3Glp/
cjPxEGFZFBoy4o9dAkCkLa+MqtteWPzcbmLcqasaqsw68OSv5xb/YSHHkTFjBSMgC99ZwVlgPT16
t9vgdtQSDMz2dMABFSBYkVfIiOPbRtzWqgtY2zNJPgpEsqWxvdE8+paUjVPcBFWEm6e9RYZA8190
OqXNBzcvpT93EVb1MaA83UN0YZCbQhVE/oa/7AHBMuuiSFMIimAWF7D36f1cK8j7d6RFSY99jJK4
hVat47HY6R3JfK9f1WA5+GeL0sGkODS8RB1dY4wWdfMwzr9841maAO72xc6cUQaNrpzMWcTY2FUY
VgidmjYSZlRCQcpg1qO/N80OysGQIVzQvsbQ4dHsJLB5ZbXT0R8xIVgWb0M2v+s9ruDDJoR6V3ev
Sf2rmf3lMJgryom5SXH03FHMVpW1YASbRDKIDmFQpbelxyB5JZXTGqR+r9f0+o9wJWMh8tDunH7e
iNY6LSFHeaEXL1aOEEb7AIOoj0LJk+rcKEkIUH8M8VyyBI0FyC4TBjmultRiEyAL+mZzSVuDTFS0
f0vM0NruISjxlmbQByMYE3ALW2P+RgHEtY62Q5aR2dJnsEuo8h0Qx/FYRjZzbywVsf4KmqsU5dbK
IovKJYzM907/apPk2nwjwY3UpMab2/RAvB3qm5YXH6NaoeDvEyvgajDEnebyUJrqNkEqVDnaIGYM
6Zpvv46KrTPLwFPwZpfLX2HeYRzJ0MW6GSW7X/x81M61p7G3gBKNdp9QoDnJGMawU+Who2DOQMpr
NlfWvOtxKzeyijxRv7JlQDRvUpyuILSDpAl7HEbx8U5TvNRs/Ez59oa4YQB86qZEyYjhuo1WFbQz
QDL5y6CNHgKBC6W5xPc708zgehW+CzJRQjVOonpn9aFTpcMH3U/0bMc1CcVU0dknz71kJ3l+MR2A
LmmM+s13T83GIo0MqONcTpT7rXlgNIaflhDGudgDts7lEHT/yOAoTKhOTn8aEyQlDHoSJkadwlmj
MJRlouQ3NG2oWVaG3175yOF1UuzmYObj/qHHW8Gv7/v6Le0933pXF3wtOufCX0HAQ0S3uucTDy7E
4kgv1iGw+Hhym6nf8lc1bUQCMfMEhZFz/qHexVwk5UAxBsz6fS7/4l8LAGHRJttMBqScN4E8wBKK
HYJgD41xBTtTibno5Hi+8TZ01ICG7erhS+ZLWB8VIFYO/YgpFDZESuqm0oEEaq9Y0joEjWQp7jiW
YhbEAIjB2Rg/mV218Ke/IGcnPdhnNeJfdbS2Y67C6KWbWi8OB2/0b3LMgLNcv7Wkq0B/ksrGlX3Z
G2Bhl7EPCSDZoVjABYE+50JtKGplKwSzW7u41qbzIi+j27a0tiHToL6582twauu5eTNHEyDxq9YW
Rz1coDyyzMfYVWXjlqn49ez02GLFrtWohOkInPOyVZ2NpeJo7b+mfr0SE8xhstYFh8gx0IDtb5W2
W+JCchUgRFvIr/7QCwbHnCF5WA/X2qjR7masUKvbTv87M2f35WnTzS1mXMZ6tXHS2zh+d0zMm9Jf
c3GtdOCtJ4BfDc6k6HEx0sJNVYBvBPNZDpbAsWxeDmUVjcWYoRLtNz19rTMMuKpNaDp3kV/tmotS
C+eucEdWUXdANAcQjvjnn1LvIDMkM0Nkbl/mN2PTXRfGRPLJL6uyRR5UHnIZAQFXw7QsHoigRLbr
YS7ukQO8lBSfS2XASNmqkLonKz/JJsomdIzKoadh01eJLDFUVnaZUax6VaceFR11g+BcO9bVjG7W
zwH2XPoAP5ChI/I7Aqb89T00rV30fKAPNiLkgUWIjDVQHT5BThmOLkkGbO/nJc+BSVS2EzIv1D0o
+5/0CUONOjMwAzobSAujRolIvJA775lHG/IfJJJNpwUY+ML1CHbWcGpO1YfGNpx4wdwzJ68o+ws5
+NkX8emhTjLjOIwbphrghwg/pUMzrVzb0jtTZ+b6aBkw8v/5LZxDr+HHY6KJbSGNTST9+uZ9swqs
Gn8DQb6vjWEjyFi9g0J6q/q/FYY2suYKPpjs7wLujhGiCMIfAikKoM6p0culGrHEoAl34KxRITXz
DsFKdrhVTQqcTLSH7NbaNkV4Aad75l3x6KiOahYVC1DDr4+OZ8dYmxUlJEkXczF4BPC7qvoAaYl5
70XO3LnlPu5Q9DZNWzm9bcKsKNOoZD4P/JA+qauQW8lIieA0NKcoCv7VYX5c+Dpn4gP4YJHd/2vN
kylQpeaBPefgTGr2wgRwTR8nWKFvvaUtsK3UUAkoLFq21bWIwTjyzV6TgoAFDsvdrtnaA/UbV0Uo
OlcxVm55sjanZtmKD4Q62c+PK+7bk5ScIYbFWSLhEIZXXz9ICdegGTtwQBgs9tiLyyut/GeSLxyR
737mfHFNEwWP8WGae/JS4mww8ngGjqamiNqGcHdGfDvxgJTzm9kaVgIWNjMGx8lqCINdbMFrCgs0
jlRXGxAMnjFedwvduDdtVbC689Dc1tF4k0uXBIfOdZpgmtDRIbhpMgOHr28kLq1OLWQAJIx2OMqC
4i8YYAxl/ewvoEQutY6st+6ure4WXLNfPagFWtwoc0gvWjGSq9Bp5aQJ6bOfP9aZav/Lo52cnr7N
e8kJQVwQ9wQJk3IaFShyiMvC1+JPne4L5LQgmoNWE4y5r2+hqKfeVEOm5oIDhHGwBzIS4o/Imiil
yvxqqh8c5JPjFyt5B/P+8w89F+iFmte/lz9pYfdTE6QAGj/gaSE5xjTdoAKyzeLfOaTIsnkSVGtQ
PVQ+YNaEUt4gXQ2UhEaVrYSIjAbpXOBefn6uj37e99dCTo6mES7QpzVzgD2EVapgGGb7gI8O6BEq
N0EWhCqGCh69YeNIuSFCroRUjADhFMEbWlmdbG0qiVoMeIDOTdmN+qUhy5nUmgk3/VH0n+A3nrZI
I7TwFAA1MAPlA4JkMFBRSGB6hzgmyVOetgfQN5SjADw+IEkIlv/8dr5XErYCzFkVzQ3QYx988k+Z
kRnohV0WGZbh2RLl1iBZByMmZwt4HxcRymciytfFTjYoirSDKvlpvM/H64B6Ge3spYROdCoHCwfl
7yA60vcPYOkhHm8qEOnpoHdm4I4TlXL6lo+U29VRw7o77WJEMrP1ZKgbSb44fP9+CX190pO9HOuU
zbPFa8Fp3SZdLg+dc20VNzQwMeXWKgqMkmHkDqXjotj0M20N6L2IIMge+vZIEv38lb5HfB6HfqFo
+xDvTwFymhX6VaHF8d5/7K7t2+jhksXZpQVOolSZalrZAm/Zt86WLgY1XqwejPLx55/xPRZ+/Rkn
5b2dznWaBmKVTrSC7WCj/uHEjcOFbOvSrzG+BkJ4mmRVCq+ruAuO+k29m19+/iFnt8en7yEe4NOp
KRPEXSrxQ7J8GfRelSzLqxKj8XdQC/0lW4dLb+3k1KRFoARmzmIYzRfquhgOjAxCZQvW+r/7VSeb
3ta6LrN7FqKrUHbhahaepox14Vs5bhkegYH8vKD4Dl8j89f9cJLIgBtOjFJmwV46gMWYg+NFwsqF
l2eedI5rNUm6PGaJJN2mqtumN/H422xw8dEuxPJLK53UOQPKQJGpsBIWvqQhtPWh4vShaB/8/NbO
hmzDAcKpI5TxbVSc2GZkqV30sR+i7g1fOMhjNJsSR6iT/LzWmaEVnwhYCSAAWODgwL/u9Dmr4CnU
Tby3NEwXXKNZ61AcPqxeD5mxL6b3dsJj5sKtdPZdgq4ABEmPS7PFP/90vjKlMZTALjjAcFeqHaAZ
5HX9chldsr37kMs93YK2gu4hPgaUxaeAWClVEV5v6niPg+lsQouz80PS2Bg/U32NrVsM5CxmsFIH
GX1hLPFuseMEYq7ctoxoo3xk9l25sn2ocmPrdI9jc5d1h2o4aP24Kum4pJi/+Jl0XTvMQJmwc7HC
ILDRXYJiiJWk1WebHiPu1Ffe/UpZaI2zNSJ9P+ho7Os5pbEf/JOinI1USDJZBwSYdabuTJzBLfVm
6U20vpUGV5/7aKg+QGEoi0mISvgDRqooHigZ/ZeWRke64/8ldHH9ijrRCFaZb3uRcZPReteQCTaY
hKFbMTt4RfuIT+aGJQxRH+OWvh5txmoESpG4WUuJnmcL0ql6KukylZsLm06k698+CvMeElmkHA3j
ZNP1fRfUNKHivTbe9zgDZBHkyoWBs0CcLsqnyL+pLBKCeZUDiP0v1z6JSb2WZ9y/UkQpCPMY2oP5
CIRAqBZR9/HKGz67bG5N3jUF8IXFz+17+z8//DRa2ZLdyFLB0UZJIKmeKqtxOQEVXu/62vY/0qKQ
IVQJCzp9ZZCBXJ7evdnZdU7u8fOznLviOH6wc20cjb75a8R2lQCwCIjN1rqaX5t8h34TXTvd3hb5
60WdD9pP5z76pwVP4mcjOZ0fm3z0VLMO83g/ycDP+9+RVGJggSqRlC1EdR4rTyXwS5q9PsDfLLgT
dm51RnSXV+K/yjLmEX/rcKlz2uRS3RkKzX/zNXCkm8gYl60A1gd3DfwVJ7AWPhOcTtc92jK28pgj
x5M6yyaW941iegaOQIPt0RUkUW2qlSYsuzZ95OEkZVZPpKvZuFHr66ZZZVhrIUw/rdro7lnUy5ug
vxrCtRRu/SFYjvWznOVgN+ZtgkY+Sh/ZoEBXXXdMLhzpPtAUQNxPgdnR7843YMoaSV6Vz8w2uPVn
e+mz+ft1aadXQX9fDE+mjX4mkjY4RxSYG3XyTk4eOtN+lfuJShbFk9LCeQ9TeBVv+PZlAkkr000p
9V3ewJ2CuaaWq3kGGrIA4IKoSN1UCG6Hb+rYLaKpXimMeQbV3Dpyv0S8LMprrCqCbZIcCUFVEe2m
eidnbiLtknTVWs0xM0wELwA0JOkmwRJGUf/oje0GzG/Aa3Wm4s7R9awYDJwebWWnaWjwyRAGkSJr
p/tUea2DZwngHjgup/+VGrC80GzWQ/jIhmum10YAf1eHkJHdwqzp4BhMtN39K6N+HgHk9Pex/scP
XnzplkZOW7+E4T91f8CLg6HhcuqfbDq7Oi19agnET6nxHiqLYV1rL7rm1odKUCgbe3xQE2AnK02N
2R9/jCl3U+VvoN/QHE2rHn9bZOuM+whyIUngQg2iRSfDCKBQESezoJoZWu1IRavBGJOP5RhvkbxC
eg01ZlOHl/taWdJy6I9RILsTXmGgytdV6qAKMgNznu4zPJtxWPYCcGhRYF/Nvry3YfROdvNEkjRJ
r1YyrI35TgVWMaDh51fNbRI+pKL80N90jZnstK+4aqraM+NtGiy1l0zFLhj/PTRAFGBWK+D8unHo
fA977lFd2dYO0rR5KLSHiHF/40Y1sFi2yDr/g1omHdnOw25jjYuDF1xJzlrzD8W0VBSMaddasW1B
X012fAxMkEf1tV8yBpe7qzkqvNiyVxXqDZDC13XR3QKmbvOdVGVbCfJVPGuLVn+ZQCA19iPXqMmV
6cwH+hVmmns5ONbijVtSZ3LTUqHaWCRSaTlOv2bcxRSO+Y8GYgs9H/tvNxQ3lRIvJV9ezwNjZKSf
TXlX181VLbWrprWOEte5Rbc1GBuvhASWMVbNuEsGvzo2drzpRvoWKNuxjim9V+K6yaCX8VGDYl3D
NR706dVx7lmtrYWgC4pPNYwUfkoXG4d0+AcH2bgPXUsFGv6sa8WtAL1FylPvp15A3zDJbIZdyMHa
JVd6fu23sUdpt8gdY5VHz3UTLdgqgbSofa/E+KfwxjtYBVANypE96+En38x/zOkPoF6+YgPtLvSa
HWNnVfZ0xNyatx6PSxE1AInq6i3CJ4DnZzld9FfMnrATORozxpbl2nGW+YQJxVUSvveN/BBV6a+0
mIBKBq4FlBaN3wiAhSW1NzZKJAaehpbkGjo4S6Nchw66T+awD9vWqw3nN3rRZunvWmmDMlHHfC9D
QFOrim2Mh49TuFHJx9eZd6TDEuSanhwtLAoj2/YKY14ykleHwJMAPcpVvB3qVVwD8DVewbCsag0k
7ABcoEEbgF4BwVpOi2Uh78zyahw5xCjiY8eFwKhy7HAQNbdYUDvNltPmKJyiVZ/esWWzHHzetOkr
L4q3Ubu3pxv9NTXcylnhlGiXuVvLu7y8opNLppQnV6Oyss2X0nDlX+V1F3pqxLAxXOdoDpIeFHXr
Tr+YPJIjoCc5KAz2elRfpGj98118RtWPHJU9DgrDtpBnOUmIQrU0olznMhYock3zFFSrKuUoLrG5
q9aClqGFb6JT4hBV1eJ91p7KDAof2ie0qZnYLXq8yw2Dc+GF16WBGZF15aBBCopzM9ThheThbB5D
Mx1RdjQvAe1w13/K36kX7bbOnGjfYiwbLf1gx7wAKQ65uvBmxA//lil+WujkxWhBPFlKx0Lc3KQo
gkJgFDu2fA4Us7+kHnoG0cZ3gDRKRaLRjDnNz4zAabNUM6O9JHmq+gFdGZYBKYGFzBrZys70F4/l
JemDs0XY52VPUqPOsspsCu2I4RHl+La9b7SVNXtMWCPzDrWb8Coetj9vuTOA5K8/VeTonz6hmpro
tnZWhJ7RYiiugtjtCUgZJoELu1ubAH587+clz3Txvy4pMsRPS6Z+VbbyxMd0Glr4V8JiA7B3wyUN
xzfNt9Y1dVVdIEm0NI19hvT40GwdDd4x2nxwGPtX5FSs7oKuwtlE2ICMBNiC0d2p7UdD/yUvWy3a
V9wbk2sBxnEAwwzxo4VunHDl+fk1nD07n9Y7eQsJRoKl3hgfW5pag8uPdg/dl4tnh9b8udPzaamT
fpwxhfIAcynal2DpPX08hNarw1wxggDn42q2rMBYBMx9FklAUbr0ueYoGNYNOjxR8zt/wHQmQ1MW
wLoVvuXW1nzM+RzN26Bv1NilIyqt1HkzG3d9+toa7xIhaUxeanVZobaTuZqKuOo11bYbh5DtnF+K
itC72UNUdlxsKsVYNrYOhVEtSrIXWVK9Jkh2TkPlKwYqDqE9XQ7qYx9CG9oYEl6j8dEIkU4wxq0x
gu3CXaZ/IjVx7bpZdcrO0QrPUNvljPNz7bwKHUh/snbBeBiNcVHCVEHcxGvxoNOA7+gjjWYsqzV7
TbYup9tc06m+SHmCZYjQ5CS1y4R/H3R4GdvLKUyeFXJTI4UHTg4+6bkLnoxegn4799J6wg4653/7
/BgoTkBiqhJFRwzxQryOwL41JTMRmImx/mrXwwONfxL7pPQx+PH6IP4NU2JrSeGhirRntdC8EuGT
aFzaoOFxidm0NCxUuIQtrN1x4F4LPMo1DZ/r1r4QeM/QqMVhdUyWtD8sj78eVrMpy16rdI4FaZQD
+B1SILxU8SLLHSwWh5QVWhWVV1SgUXQp8J+Z6rA+wxxIiUz80Lb+uj50deajGsdSNCuZd1l94PY4
UwzMlXRAd+Q7Dp171ZeuIpkpsm2vRxP5JOCvZM9le6tG0kK2mcbVB9hiF8Ln2Xvp09OdnKzSqUoz
1Hk69Ek4V3QC6R6k0aEzX9NLhpznAoaAp8LSxQEGv7+vb8KGLzxULZeSn+6IFvTmuP/k+v9ATT7X
V3cU4MQyDQEDrcOvK+VqVvuGCE1SD2Cn1faW47hq9c/Qv2UFbaWBfuewKDFUJGuetVe/y56y5BG4
i3vZjunsDkCVA5QgGxF6xcnTBM1czZM6R6JZQkN3RBYipDPWJOEC4cfrrDOeu+KvpveeVOCM6lMB
pP66dEBl9cUNVZL0W1OPk5V4gqjxcxA/e5c56CNZ+HRBUPkYhX26yyqfYSf4zmivPTdVTLuekoAr
W8XwUh2zhcmUz7jTqhelFmrHYHBEMuYoKJCn+XWDY30tVeja8nhHfDF/frhzYd9BLgpzSA0+7zdj
SLa7gc7BR4vLoUI3LExxGJlzag2gp3nSY5R8YYJ1dpP+Z81THoJmNfRMiyHaF8Pjv+CRtCOhQc6X
kDb62U36aaWTbYHpN64Lk0riUqmwxBy3sa+qrkRs1IA/1IK4aWOQa4yaq2YdJ8Mj6UReTxRykGas
EIwLurtz/5fsFtJtu9IpuiodHTXm9k9G6oXzJhgm4rjF1u/QWEPtpegfQV9rWCyN0WOakGP30k2Q
/yXsMd44Bna77QzNq+VsaRkvcUHRZsQe7V43MC5MBz5MCk9SYqx52XEcDVJV/eT307apsNAjWayl
N2tAPqh8KiQ8vFa4xVkqenLDLTjN1liF1rOfw3n3F1k54ExwhZLNYr4G0ClpkZe0O0u6peEnrsis
u8n0e4pyIS4XZ0/lDKaW2TlwPfxvJXs5yg22CBbebG+mnHswDBrgB/HtrF4pQeSmNguNL3UFRCSb
3KA9ZMmFNE05w8i0BasXmi2zbIolsQU/HblBDfVqpHuyH6ziKMcIE0XUPNU+N8xlldxjPxFa/8PZ
eSzHbUXr+olQhRymyB2ZmnHSJVIkcs54+vtBd3BsWiXVOROXy5bdCBt7r/WvP4CsdTaR1o6k/1i1
cpdzG3rVw05d4VtV6I+fkFVL2VmKE1+4mQf1foh8oaDFnH5m4kteP6fPAg6E1qOceXHh69UBWbai
Qt7itnxLdof5vRE/lSk06IRFxtgfKijeVVBDg2LdwNL+cTuvyvV5MkY7l79iPYwku5stN6nzfRuD
OHUVcEJ5rKPIrVv1sIzaIYXrLvQXSevCKFvvFZiueLfb9Rj2grVv1ckWCxmkkOgrtQzNPL8FOSYV
w8mvdcAuMwr1IbfEIwa7fgITLzM1G6K1Od6jI9jglTgqwkQ2HCbw1gpGSh3BqwtAQlbMQXj3ElCo
rs04lwpeu75taMgKorXZx2xSQVxb6DFXpd5L6nRkuz5C3M8Tfd+mYS++ylLjl1Xk1/Vyv7ShUQFN
NqKjVNQJUTbtCvX6YL3N4+NiKjfqvD5ZpBZjugB4dIVmpPGkiQyOJDy0Qs0aD/UI6uaUfJlFk2Nd
n4f/601Sljhb9G3GplAe/Hs19R2sj1Fvks2FoGzvlipgn6ASh39AMf7X/fE37BlW7z9+b9u0/7F6
zbHPZMng95rFy6hfmurM6QVjaL66lYXxqip6sGU7C8MKF7bZ9jwFWGbGXS7iNY40Ak3jnx/B79pd
8rQoo3SJSyNe69/XVFwLM4sQZ+C6co76Y2EcDIpdSQs2J83hfoxuNutt5hB/9SH4jckaj+N/fvq7
SO+6tphUYt20JfymeLBk4nIgBzGc+H4nMUNiMjsGkzhkj1smGSIgOXO6oeUfvPVz4/Uq05F4CMzV
OubLjWKRlR3xIu+vnVfqtM4ubSXxtVZ11OfjpgclHAlBeb0bhTt6Og2Z4oDxe6pof3mqv3R+3zdo
iMgqzaRuaZBu/v1UJ0lKZKngqWpiFvQdLlXFi4WJW5n47ZbQhYpBss3RRUqulh5iV8Yv+WC57QwW
bEOeJ89rLiRvWqGxd8Jet9JDTgalytQA4tKGkQ5WUIsqOlVfm7ahacZgsx8fTDEwwIfM7fOO9tvg
Toaf/ZdFs50vf7q9bx/OqBV5pdXpr3IUw5Om8kslpOZeZHjhm+ZGG+7Mv7k6/aa8wHNTsmT0NMQA
fReI6Us/bcP3ZLOSwP2ZXhX/gw1L7v6aNbcxBr7fn8KOoG1jMRUPwn+/PoIFM9TSPR+FtJfnR7H7
ZEKNgm9qUaDhTr5sWSJ/fqa/w//kf/7mNzAGliXk/7FLjmtzMXAGjOYbS7uPmzsDY0F1CZL2HKMh
wBBGWg8FsG77jJG0KfqZdBs3R9UKC1DKavW6wrRzNA9mAg7eu/LfAjd/B1XJkJzlTQaDLan17e0b
qzk0U2nEx3iy/GE5jQYcLXjlpdNpn/qYunr0tuLczKH052f0m6J2+6hkVcVVA1rsN85PK01kABZ9
vBGst/OVJdBkT5S0K2o9HGf/Src0tof+r4WAGlEDVIEhq6Fw/dUC/GPHHse0iNpK1I5Nn/ijcqvX
H/GSYo9AYoku2k2Hr/1E6KaBRaVsUW5FIALtz1QWnwxmP3Uq0quAaoyxO1OWLrG1MyDbSMRTNqDZ
cSWRkFveJGP1LCAEq45JemjK9lBAOrOyNoy15aYsSydJMmJz7N7IebfV6ovLGIxo73YMUKTZBAa1
0+5zTrAGzs+ED7aa7kYWOr5D4dcr0TVXfOzwskMVTTYg6QgKE02jJMdidq9K5hZCjTojc5CjOZaV
PeH+KyXKsa/nRwl+wqIA+pBp1EZ/eaO/3Ae+P2AUErCcyQqW/uMCvnDEKbNmqEcRx/HeGvEnrnyV
BJqFDG4zYTavdb6Sl4G4qO4Uv8REhhfa/UBi4xW3fyHvQVQmLIOVW6OcfEFsPFzRaBQpakkgbn+Y
gv4XDJNV/p9VgWO5vGkswEVMzOD/vT0kRppYQzJox7QdQsDiS2IwcIxFXnRUP454HXSSvabB2D1q
ZDNhlmm85oPDHCdjn672A3WdWaJoc9bupWB4ZjL66VqaWKxEseJyisH0+uSh4jA0ywLBOlQBcS+V
WwYGuSGi8pDUrX+dXycMMjOMADup9tOZlF3VfO1meR/HUZAPDXvAj8giLTZh1OgvaUQrczfcmsK7
HBNEzqpUAomEBwkkJWEaujTLPptt60vXf+riz2p9XtbWG8rej5LytdQHu9EnMkqZ3lIRwGRAC1Z9
LhoO/IgMq2FwMcL9HKrB0yFZaynolbTsGhQwxvNV8Ybj0oVDjI/3PiOec0zkL31FmcPstBjW17bD
xTeTnNG4XrS2OxpT8q4UDNZVhtFxecmjxC376i9n9a+z+N9L0BQpADcFPa083/m/3+aitaK61rp6
nBdlD+Ch6Fhumf6gObKa7jTtS6TI7VGYTTRGwH1hNxzXngFSacdN7ldlRT2R+IVpuY0181aspzTq
du2ACcXi1oYAr0GA3VHbeqy4usQXbKpklPZhI+cHWXnJN4fYLPWrEZL636R9/wWAMQSARCZtmdYI
9b+HLlXTlLWd2KrHMhGxUx/DqFzuY0BICZLHxh8nUaUIK8l47A0aJIJz1KV1U0b5FhqxaX5rDSou
Tnbe2rDuo/bOmI5C+zTiI5IwCZyutFjtE7IXsdvjySwR28PoHCOLuj4UJHpq3HmdbiWN7BjrS7Os
fwFisIj+zQf5z3v89kG2lon0dalUnFVedAVRmvY0d7K3NBx/i0i2K8jusNxIHSow7VFplvM2iF8a
NkWRuDST9ri9TQxvZc6bZOea7Xm0lP0kEz7PJH0oJ1sYMJmbV76ot2q4yHnn1RAnYwuxrxh7FfP1
5E2SfnSYzo2LN8/H2YBKN75pdJ1TwycdvZnL1VOr1psET2EEm2iICtvIbQ0UkupDXl8Z4E1eeY0P
K4liSRN2om/luzUPstajlMUyI9PCMoGd4mheG/KIsRuWiZhw+LKLjFG1UxP5d3WyzBsY0+tOGeN/
6sglULSLgrPQwkgPVMkrtJ3eBsLkzfSzsztLuzi+W/NnwTxOVMRKN9wnVgyYfYeGaydUf/Hn+G8q
AIvSgHa0gXoI7L5LpYylmqRVHtSjoKW2VF9EaNhil5/jweAjktnTZbvVnsU89yTYCghAg36RcX+y
laoQoJ2gNAvMxRUwh01iakHQDoZYFfalA1Vz/RmvH2N5l4qlM101xxwUkEvZJZDTvna3ZvlZKYAZ
Q+1nGlJAnXWrBWInRwhFiWDKP7X56RLtouVcM+TOLMK1xetts02Hr9FNit41J4FONlJbyFSn7nS3
FZ6TcnLZaDDR3K3jpR7dNHm5ZoQBFYrdFt1uMFcfWYiIHL0zTa9MGGzBKmdn9TR2WAtiU6H8pVI3
flXF33c37CEsPnyT8db3MW0cF1O8wMCksyP9jTiFjs1oUk13WhLgi/cRbLdKOqb55xKGEC5QsXlj
Cl7UWDv0Zp5hxg7ItFdXV6cRZXS0ceNkCQ2y5iTjUUzhT5bRbl7L56iYTqPydEU0m6P3G2lxEoON
Rg56Fdy2FNGfwp3HE7u6l4kd1rvHXCh3kSTY2fymV5ujfO3kEwHOxRfxX0QgU1YhZmWbikyVbfMa
DkL3WMqGO8b2fC0OrVI856vREAb1U+KbmjEbaqZ51xkvXYvd0UyY0vWly1WnkxV/6mEW8YnrlhMP
tzP9VGaVDrIn18pjzzjUess9trvh+mUsotvW2MVOb2ZKqpDEp5htvBG7KukrMeurls6Ra+lGEde7
XvQxQNqXunGjlNBo+uU1imc8epvheRTe0mjeiQoMA0oyWb+LMF2NzU0LQ680F49xBf0BS7R4CzZE
j29d3VUdnyUA76u52QIkjGN3DGudRPoUx8tmVLrKj4selpG/oFbL+48qyt0K+tyM+1HNVbbbPiNF
5wj+BZa3NdeOCoTjunY1nCvLkzAs+6S6NUYvsRj3stX37fUom2s4qBYfirozxPyxNpvPkQ0hyvqg
qKrKHs4JKJH5sbSfjTQ4Qv64MeSazB2sjQ9Tvo6q099uGFAcKMfOcvKf7TUgtkKc3TpxO1g2P9rL
BFx4u/A34lNFr0/+yHE+Gi/5T3O/HqszGWvlbXMej/WlOC/c32t1r1W28LH6mo9I+kknhhXh980q
29d9h8E/ZxjRlzAl/CyEDlsWTjvy78tLepmkkj19ZwrPIkpzYrvtmoV9Q6Rck4YLnDqL/WS4YKrQ
C5+ZfGVoSYyVeRSkq0PtpDRJIDEdba+fESfbnKIp45vPQMW67qPvJnu4m9V3fehhvWRueR3dqtVu
AVHwzwQshfWUJNNxBcPgJRokktTd7VKWLuklrgqkJ8Sql10tey1L74prT71kKLqq41ROQYJbA/49
yjR7a2XtJ6kLYwWmVPwAiZ8UESlhjsu6bnAgHaKT3rEZmeOut5i2YrwngcOW14hkD/ESm7Nmm2J/
A8ICDNoecCcGGo/9MWoPmaaEul7hUIPPPvsl6j0Tihd1agpJSGwyPzJu64jJC6y61xb9dmNEwcrm
1pqp308S6Rwwpab4VVxlZ+69WFPgy7V7IXk3VYj4aAZ1ba+R3qBDfWvV2U8Hryi+8kRx1FENoy0w
mi9TxUqhaaUwoZPJ1PRRyGKXUcVKd9vLIw5WLxMuNLGKM0cHsZOdW5nGE/Ppx45jIpM/4ZG4Nafe
OEthJOsPMOtALxNfVdOzdX3IruPrhHf7NgMhsNdOeW2z9LasiO35k6kpnzcbQkKdHcYJ8ZLvRDVs
4C71m0JJfzCV3ItgXOpsc1CMlqpw8pVPlGFORCTMlekC2TVZwYSUtS9EBRHphje0sj8a+mRfNyKk
vHQNPmaifxXutuGkMl+JL9VpHl1tfoQvyvqC+NwRYqWfsVYTqDpSmOIY9QbizCinT48g301M1SiM
bs1CSNFn1tVHKlV2jUeBcJUO2SwRDF9TdI7PpTY4JlPi7Eo0wWQhwLvkgNdLxHPK5TCZSkzaNj9C
8c5My9AY4l0lIiDvupcxrylu4o8u5fScN+MReduFhkl4MJa7vntLq+ySraM7NVglFIlTMiQUq/mn
UewrIcLrRL4og2pnHAR9EozMwguancmCU5ieBfForS9prRAfhwXsNHhT8RLDR1Mr+VZYIjLk6OUK
mH9XbFqH5UVVB6pozS7F0YmKbDds1r1I90pCP4anpf4EufHzGcsYObYbKFEYEB+VUnW1UjiIeePO
NMaV2viwWsdWJh2+VfgSOU2ia+rnZR806f1YWUEmVTdtPIVmnYYTPdfaVXYGxcAy5tAkcm4tlTM9
jJ+O0zmnRCzS9k7WyBkshZ2VGMdEQzLsJLBJ9VFz2zHySuxkIiuQxsGpoOFK3IWlJg81WWnbCdNr
nL4UkGKD6TFeCfB51xzbnEnc1/nD0GgBC87JoseEk0Iu0TFCS1XxN6iJba0+xnE3YA8CitrXUDyg
OWDbZPL1EPKETXxylschaBEyj5zMqdbYVhLh/A58QfMVw5ceMU+Jc5k0rZchQR4Yqyc8xtkvFTvC
/z/u80PC0MySD4PyrqDQhtTXimPA3MutdExyTSPUaELhzq69PwkQCTkkhyXhiHOW6qk1jqYa9PAr
tmnaahBhQlq8iLWdXBwiCqah0m/nYYO/7MLQHswMyrKx7ss4Yc3CzzBXuxEe+8nD7ixY6sxRI8WJ
NVrOCVrnWwIn1hJRk3DBZv6Sr6KXJ8OeLHinPKGAdPIlC+uMOnCcnHzsL+biw2F7mMTcU423mcqw
1WesfxXcqH01JkO0TP2kaPyurPjQX2aMOOoraLGsYfkxhFhlOPrmmo+scgiM6TRtBMixeUoKgYFc
G1at6gsVBWmUntZSCDJkSfAbBcM1xbsxv11jhpaJfjCLl6F/iObK19Kfa9TddmYXJk0VtoXpCJbq
mcZAKSRD9C09SYQqn9YIJWLqE3/WzpmxUh8gcxam1p2HbmckzZEBvhOjhv7r6FHawL1v9eSWfERe
JKEROn/37245VrQlE+JJPhKriglL2ujkQkDHEN/GKWjL2Sl7IKbkcxnv6r72Ca2KrVuh9vvqfchg
fv9t6PxfNNI0ZUy7oOuh7iGZ6RvUXmG5MC9jJB/rLNlh84eXzHU4pbNOSbLLtGNffPAlTJ9/hiL/
+7Ok+mxWDzI+QIwkv8eGyL2aS12/SHhmpV6F8xRijTEgbxtjaUxHE5Vj30uj5yhK/4I//QewkE1Z
xNkDDBa3DcDpb3o3s4/VOJ7GBhdgT+7uG/nSLs9lSyAWIKiDl4FgvKnDjR49WNZrX+y6MTQ5EPiQ
BOWxMVjcoa665dd1DDTLGZvPnnS16V4jZSXddxP8/Zfk+tqI74l1MS1iwMjQ/gvo8n0VbbcA2KdI
8CwtTdG+iSsThYgTrevro5H7ylW2NxcePOZbiK31jhn9n1/W734NHxZWiKFqCo3Qv9fs1ZzbpFmq
+riyySHvkqanTQEuxz+It/mrxPI/PiDbzQELWswPdAZcv9CKf4DGqtlqmXqN6qNgBPFOErVwFopD
ZVqFLfX6Nsd0J2046KXoDmXrN1jWywrPQQN0JU498hsztjuY2ZUG7mdmZJ7R6szYopVzdYj5z9Po
6uYzlf1fVvV/4Nhflw6qSTciIvLXvw0+tGrAjt5gYCYNwkC6yYwIGpe2uMl2lBvoyX6lxjGMi42a
qF0y4PHII4jDI8bjnON0mZqz09UAHMQG9PhAR0oUkvzBEaHfwHPpxr8OMH/7cv9xyd82pFYqzUSK
rhWjNskZVO1Fh3VfK6VXVs3rJDcPigUu3J7rMfGrCYGQ/jmXyAvg7mGVc6VodBjaepuZ/59X3X/4
QdvDxFwDGacs4wr6fby8xKuZNpNeHetWgJ+Pky3Ajc4BWUgvLYeXgaayJLRQNp50zGESuroiwz1i
sGvw9yTzB8rzZk4udfzVChYw8OXPV/i7R6co28uW8P8Qv3O9FjOTR4qz6oiUCobAnBvBxg/SXmca
KpWcwT//nPp9rPb/H8j//N63V1U0MijcqFXkt+IrQzcmN+JOU+PFhsKzzNqhNVVfbtJg6euLrqRP
cb/ctjkpkfN8MJr6bUjpOmvJa1Wan3a4XCeTXnbxikq1BdliGgQygIFw/xYp6QWqBQKQZDfr6ymO
kjCRcOTtndmKbvNF2tPgfSZ8WGui7yK0f2vy/uf7/RXy8s+z8tf96nizGiIbnf5rAP6PjWDIBk1v
law+Ri0Jl4VIlBS+JKQdNlHyIEvtQYjBhnBQDLVxPne66IHghOW2Xs9jJHzUQreXTOkpob6C4HiK
xPdFN+6tcvYayHi7JPqb4/tvNwCGa5AhcOIEOP62VZaAqFFRrAyiiNpI0x/CtcEwEJbIOX9d+12R
385UjraktMyR6pdaKv3VkNFFWYeJVldVYZJPES5F2QMF3oHT2aGZgoqrH9UJWvDS/e00/D6L3h4y
ml4dU20+N2iC/97ch3EiAFxvquOq6ZuRnImBUi72+1XyFJ0ebjJ2yVX2UCFdXTUSB3pM9l9MvzEE
Uzq4FymGEztpiS9xhv8Nmpk2/2gaaauEl56wRRJgKn29NNKK6KC71KvObZFMilH2n9fLf2qr77fy
7VQk05SxkkpFiY5lQobJhfbEHxJNkZyTEbtnrQ9HaAyk/QmIeCfT9C1840fR1m4XnHoEAlP+fEm/
Uli+L2FVg4hFtUGh833o3mBJIWKdRJELEJrCBEGBgUcKUqYcH+r13urmc1vXTEwqt5cfr4nsCIxl
Nw/AUtRQ1mZnKztXG8tCNx6MKQ8sK37oY/n/cqEbMYwERvyoaev+vQwsq1gHZebZbfuKaJahYMlh
tDmIyFdXjzH4lM3UQ2GKEZsc5OLg8OdMqfTy9nMgEkxxpvW5KS1v7d9ya7JxY8HY6c9PE6IuV/GP
x6lBxqToMfVtO2DH/V6spmskxYOlFo/XU4M+y0fCNYSmJ+JOBtYYWKHy0ZBFA3XsGJ8QjAfSR/EF
a1x3+p9rOAPa2+uHTBgqPEeiAmbc9mAtOjhd6qd8J79Zx5kwBXGbB4/3EhQQTzxcwZjlPX8tfqS+
6uXIMD3xAfp4Tm7uM1go7mIYB8+ah/KP1UVWe/xhMNyunOgT8ZhFZK1CvCY+p/uc6VznZLWPAxka
PXSVKarSw2YLtZPC4XTFjh/ekGmXN/3D1NjzT+kwkfBizzt5dssdxBy3Ocv7xQMuqBB9uOXRvKtO
0oWr94q37LN+lnc9H5oj/GCGpF9UBe0YbZCzsSBetXMbgm4aOD+Czp1GdIfSQRxRItA7cyzsIC71
0GS8UrY1P50ATUj1QdBgY5BUYsy4+sWTehfvTK/ez7fxbfdMkPsB6sAu3YE7wANjAvvO7X5e3eZT
O+eu/qXvJff6mvoaSu2gD9cX2dH86ZQEWqCRPGwndxfD2ZN8fpPeLcditDvFESUbo1m8zteDGhgH
fd+di89d/9z8qB/0feYljBmetfvi1B4W0u1lxzyW7/Lo1X4ToAndK25+VHwMACoX9fAK9z1AIb5X
HBLeFI/pN1m/S+qidLDuxdt5nw0OUqFugmznwhFoIid+yQKjh5Vv56VNUR+qF57S9EMLh8opffNr
DrGp89oDqXVvyWl6zS+iN4aqI39Vb2rQ7raaZDfdzziWuyZimBflvO4FEAPI5xLSa1tEhGtL99q9
mjJdcQqWhF+R0eTUIbjE9ALglb4joM2O41PlC7701CM83fVP6Q8jENzxtb833PYlD5KPOMwgbxH2
eCICeGe681711ffsJ4MH7oye9+oXMgJbP1E9OrtCx+Xf0SV7qO3hZHjxPTgiyA6icfUB+7rBWRTn
eiMF1g/Vb/3EFS+qv7zg3ouoGDVv2GLVaWc30zv23LFdHcZPa5/swAcrGzPcwESdwsjMbtC/5A+q
t57Fl+iiHrsQnolb3uHiyJCTZ3JRoFE7IDH8YW2PMhzNyxe75OqVAfi/6vdf7VsHVmDLQWynp+sj
sOVSO5hN+CQVSlSq5+qdziwNINndlaZztXUvP2GHfGgtG8Nyz3oYQnQFBIru8DkL+KHFLW54kpjk
eso7P4aDL5LyfUEuIbprT/anEKQaU8/xlO6XZ/HeGJz2wfwS9+BxO/aaBX3z5BgfIv9TnwCVj/a2
Hu34FfiDKeMuM6H9bpp0YZu3u8ZP7BlqTx79/n4JCUD3u73sqr4IpRYsdq/c9h8LsTCljWo0P2o7
Zr2ocT/FvRUOom2VNlZAhPQW9/HjFp7gNa/wQYliOKteikwXtz1gar4UwRZ2ul88JGA77IYEYgDl
oLp7s57a4Saz/KthR8JBflN2WKRCiHE6FwhzIXLAJpVxeJcDye+e5936Ou3NsPG0XX1qnuiwngAm
h4Pag5EgmrHXn8Ku8ht4PA/qc8wtP1qfw7b4WBt5qL7jG6f6jGD1x9qZLri4vpdefMovuMim3lLZ
HeMFT9tv+3PzPLFrOOW+TWzo9entdMJ6mGiBCxB3oACcHZlcDM/gYLLLlTATCtrX8pIF8g1Gu4c2
c8RXfOE7Yhe3p77cpUftZkVqHfQ7Jax97QZZbieBGSIzshukui/SBWYHuePS0bqZLUQ58K5YHeMb
3YO2u24XavIzV90tPyLMfX5mX2lQH/GUPMtvC4OeyQaGLk9dbK+3uYeS3+88nhA7YOoItx3LrQcg
3K2PQHSmZ+7ZwV6yH8lqw/29KYPqtfDXvRQU2Nfa2qdxO+ymy5w4sOWF13aTKVe+GMK4BupPsbzc
GbSzC1Rtm8V4p8CzTu3knXXhAhSGoivuPvqn2uM84+sJoHXZXIz5LB7bH6CNvd2fhp/9m/SpWduX
e7q+GTtCw7Ed3w17je0kDllPwk55XHW7f8tezTAOxcP8seWq+dFDHAApgJO+jW5xj8/KSQTas3Fb
ISFdvUkemxOVE03ZaMsHUN7k8xpGr/1hCMawQ13vr19jEAfxJfNNv3ogNUQVbWmv/8wuIHY7ihpX
8ebHitXGOjT24xOQIW8qo1t38lP8yGUkD+1n9zcMRda+9VP/qSa+Feux3sXJetWYIO44uG5UXjCn
m5cFjEMye7fuND85D+99auc761kNuv0U9ifa5PBl8MZjfpuE0xtLCjdFtwkjv+WDKpmmvXj5veQt
ITsOCXdfTHl2s2/srL3oFreYCSAecGaXFa/daNQfzngoHtMfo9OGNWQLpiO6jYIVePqLz37me7Gt
Q+Fcw/kdA3bEGCfhObtLPpWD+YW2AJb7eqAcwenjUxLZD5z0RgunH0igQ/OW3iywTlcfq2XOMMVV
Qo41z3TvicRl4U6hbJPz6kEOe9QgyB0+qP7cbWfoHg1Hc+I3CGK72cOkYE9h5S8BN7lLA9OLfEgP
nnEr+MvecPVzHeDlH6i2R5VwNrzmNIbJTrhLAriVdhYgBfdZWPv+ZO14eLea37oCngy2Gg43A4NB
xk+7KxcnPZuvcKaOmhcdcWS8FwKh4ZKqx/imujDUvrJRuPGbcItlwC2miD5H2yW/b+/q8/hWPdSn
yp0OcXD9obHHMhl9hL7gCW7uKbfqGyzo9ysAtd2E6WN60r3BwR46AGD2JvtvAjdN/U21ityMdWZt
orPvBO0EM9W1ULLysbt6WnSP8pP6QuC3kfhDxWhbQhtlTIjuJsNVCbz6aisohwzUEdX4Rut2FHsn
v/icw23DqhwcqHG2BX8LmCTLPxUYjztJQGLhlpyU6w4zCwZq2Y6h0E2PFKLwoB0x42bEDTqTFrb4
3gv2n2ty6xut+NdHpKImwRicFh269r8bB1oKKRJGbhIWQYtn3cvmHUKFbTg1JY7h6MTrahQl8fsi
2Lk/P7eiDTdsfVYO/Y11xvW7JbvHbsiJwMsAI3RPA/NXbL08toO/RpyKdnNKIdw8wQBVZFtiNa1O
9DNxFt25uqhN9RALkE9OHWlx8GHKPoV3pmgZBxNrajjOP7LYaykaKrtQHIKXME+Ew0kmxiPTyZJ1
EL0XEjFkrvTZPk7vOK6Xjy3Xw4DJ7SV/MnzpATmIlvn0rLkBoc41PQbZSILivz1PHC1/s2oApjEU
g9wvSd/R1qllCIEddPmIMA8byNLRA6vzxsGW94ovPw2YHWl+3pwQv/WRVwP+Uug89cf4lsdv3YyJ
3XeefJf2bs/cY7BjGbeDs5nu5K82OgxPKqr/fq83HwzQFwrKH+ulvhiCi3d87qV7/W7L/is7uG6u
JblTtpfXUyTtGzYAMZiFHdLh7J1PCJhZHr+mhFbqCrr01mrOYh3m3BHONB3zApbpa/NRUm8sWLMT
2UuWgXiqf5DLd8O66+KHckVSIL/HGZNgQHRfqt0q9yySd3CafTeKUxLvmX025TsedTgbXwjFYrY2
aoEheRXw7rNqHjPraOn4qWs7AGoFQrUOndnXVpeZ/Cw5AC1wd6WzSDE9+hUJcznkvRiOFAREd0qf
LPI4rp+zebGuhwY63gRZ+CNp3nSUbMalr9wqCjsGvxZDTgzv5cfiDnoYaxnJIrbzD4PsJp2bHqgh
WUHJRTAdA3YQM2k6G7TNAfTgrPCFL8qnfF/AYKzC+UQ4wMUiVVmwo31x1/kyMfaujKVOIH5UXWjp
NkY/rW0geO6960t+gliBipwZfgufg6hVnOxv2TbFo7IvNZ83GSBjs2jMHYYAmlc+QzaIVGfc52eR
kvtZZwXb7bv2rMGyhTjLqYU9WCAF8X32s/8qqJtlO3sdqOiTG4oRdgt48CW44q68G+9nBlMzCkgb
BeYDWSHYl3jVj/IE54LBWv2avC7PxWt9joPkh3oenoUQ40efdkGnhvlM3NpymiMOOGYI1rEbDvMt
NN3hpjLhqdkiCnH1CIcERft4n60PCM+xEVtiWFO018oxsh5VBtXEb8/38y66m2bneixv0ofi86rY
87v1bvnFyQjXMH2HonQqgpEO65LeMGP9aktPYUuC6nFM/fjnclZvpT21C45pURA/6JUjvGeniVTa
q63A6YHxtzOh5mA263LYiLAUMZL0otfkQcMgisQUcuz1F0nzAQjMmLor22EMQ/f4DAghnwTVmxaK
q/JSBjK3d69O/sKs07TV9/WTuJH2SX6f37bR0QkOlHmvXawHquj6Uz0qD6QvsKfREHLog02ZHgeG
RtfavqmH+BO4ojTC6El/tI5wQmAfCUe2WZP6Q/Iay+0zX+f1v0KkoKKXbqev8pUraV1r8aun8WVQ
/dlH9MZBU7AP9o7SMxd3IX0IF8ISJoT/qY25VPdcnrAjwNSAmgAGjm9dGPjEs309Dw/K7fqSPKsr
/xjqAJloVKx8V2Jhy0f9ZQwSvGyOFNt4TsEBoBG/Po78X2F49wxubB1Te0AW2rlj8pwXMGwYptvl
RdxrfJQU+D/4o/jxLUGdoo/crozmmGr4/1F2Zk2Kal2Y/kVEMIrcMg/Os94YqaagiCJOwK/vhzrR
/VVZGWX0TZ0TNSQK7L3XeqcljM5HMsW7DyD/xKXJO5oKP/GKecJiGmZ28RXJTdWgfDpMhQHiriUT
WcS/z7v3gYu/zrvft+e3867WrjcpSeps2p7SZZ0enhiy55WLw6i+OQ8a0MRix72x+np1B1XVMwKO
WYlX/7x27puzZh5UdOpIRi0Amy/VkQfS8Om/qPoME3++jBomtQ5bFpz2RUMqU9GN1+oH34Dyhvr+
9y0g84DWFbSN76rmMkmPsVy+sqmGUWJsmFqkzK9ThSuHOvD05tG9eMaqHRhTbcVQrJPZcl8LdHNq
2zQm1Ujs8EwucwYEsdA/kGj/uVDfUT505DLTbSibxHf311kolLgS79m0mLS89ZS2kRcF2VPdY4w3
uBsuntgkc6Le3rfNGUd42pZn0d4jXDp836bGRulko4pOK7PLrZSi0bLRmOpImwQzj8OqtvWvfJrO
qyenBIYfCpIQARt5HEjQkJUWAH+vYREUXXwB2suql2JPGD/unfOEghutF9Fjo6x3HwDSMWp1fsT0
SuIh4yjt25Bih5q6GcRIH8s7kQwSBZQl1mydSZkBIUgL2iZmotjKvARRrL3zsrXn2Eaq3De2Yi/u
HaKbYR5GBDA4fH20kuEpulLnfB/7Fd43HRgHdR6m45gXZEntTyZIKZrrTkx62tlHrXGbvrwUQLHs
MOrn0o6K5XqlPE19LCN8riO20U01LSf6nK4UFeA9SqnVjS5aKH5a4RwKW7f0URv+8uDmhyXKyCRZ
xg/b0FYgVxin1KdTzBG2qOPcj6dMRNNGtWc4x34+V3o4Le3qaV4RvV8GynrA+0NWyuRgmBh60pXu
ZlOi91oB9NyKOWmoYkGeXg8T+AdQMro0taB4hAC1Wh2lSy4AsjFmiY/vvtKNiam16mGewgCZ8EKk
YaWr10jyAfXAAS8cjJMbY47O0U0FqgJ7wUtCMJ4pTpUN+Gpr0uKB6maRdvOLTfQHcyPgshvJJ3NM
fWFUi1Z7Ih2twxC0NoF0IrKOY6Bfj4ShPqWOqHmCid+ObaKxdghIruZNNRszTW0ijVv3q610ZASr
TZkzOgpWGYBOCOMDtwn8spd20Q7M0KQimgEcrix5cZo9QPcYoM07ZElz+evSPc/qFZAK831Uu+bI
eOz5yIxWr/p6bh08dYtAKB2s+yQZqrvYU7qtX2f6Q7Xa/nNaVx6Dr3u6h4qr/BInx6EwORKXdrLi
L7ZpYZ/gw2tOdPMxkLpqap0AFTrADOn8wtstOcLkUHZucwCRw070DZ/g16Va2xwrNciamLic3tVY
COp7H4vtvt07e/WzfxomqwRsjx9udIhdJaP95sHH087LKidnNa/GmuDQ6t0eljxWbQRSzN4povMs
G8QE2boSEBTzw5bFqLURJjgRzqHon6ZYeHxy7DhnmDqTDw8u/m/rvliIe3g17xz2jqDz9ppt+AQA
hRWLZspJ3RxoQ1omHWNMsAlZB0DayFofX8lO48dIJlaSdtzNWk0FTaEMV/D1mqEvywfaRo8AUYjX
PN2d+ySZPHpZmE/uQD8XMTDKqA3URBWOLhD4dU1X561ln8BDVfWesQ9A86htcLxHxPQc4Dbepg1H
G4o2wbp/C8Fhfnya6yHY6TnAe6c8uoXgX/DAo6aIY8xcVnFl+Vh83SuhuieHsJpuNaCma13AeNaj
81ajXWLaaqQj2gH+5ImeugZKncxpj+qpMLgMYG1Rhea2sLz6T4BeEMvzgAaySkPt0ZywJ81hzwzK
2Obl4ISt1hbhrecmie40lJb5dzOnqCOMmVuFEpMAkHSTqb7E2F00a5tnGd5fw6zqoLzSOZj99be+
/Pdh+3cvRD4Dg3gUfJIaM4kk5c/mMr3dNWbpSepklpmrVT82vweDZRhW5u7fF/qriW2uw4kjNdIT
whHemMPT4VDqKqNHJ8UujXQHmEH22/9/4dcaOTx/XONNaKXpeazUjEmZoNyNzZMtDLWv9ofqpCk+
/jg5367xhmidmQFZ1FrJNWY4EQ5WOjk+TPSvSVh9IOffzfjN12FkLVMR8L3/Ct7/89EUr6NYp/pF
nRBtGJDbkdCfct6hIXHTruZgURtLS1Jngpj4Ttf48Gb8RQS+Xf3tgZVtSbkpdc4D6xCoZJZWbRXe
4wO2If0F4Lxd5e2RPZ767UhcoToR+nokh2n0Qlk8lbx1X7Tr72MEhL/+8Jb81f03l0SIJzNyFqWV
+vbGi/dkvRaNG5fcJm4Ctv/h57/7pP97br9doPnOv4kqtOxSSfrhzpICJzZ1c8WsaROuwCzN79J8
mgOSicy2+fUFM0Ds7cvczf691n5a1H98xTfFgbImkkp48hVptUwII35FpWzXtmAm1qY2SZQ2Pl3z
r3r37ba+vS/ZM308tOZbt/bKXNxeh8/o9q11rwK0myl+Guvb/LS3ZfjHN3x7b5j/UpV1xTcUZwhv
LD1cf8rgfhdH/fUY31a6tE7OL1HnEohWXXpxc4NbyLxYo4FqqmZtLWWXhsvcv8wPt/LTC/rW/+i6
mJ4EjQtnXy16PPPTxvLh5/8C7X97P6VcTsubwM8XtuIy/9I/7PS/JAJ/PBskBI3tmGm/htyStLcF
dlSE47M45Nn0ZZXuPciXxuZG1I4NVOBU9rOXh8xbriLoq9OHzVn+azt5u/Tb0ntKJzXWmCQD2bFe
4SbS+nFt1dvT7uzSdBEYIkGzRPKS1CTB1Eep1Tbjpfb1vIBfP5/+h2X41xb69mnelmG7fSs01Thn
U73fGh2+WqHu5v2r17bVBbkhvafVjpQQK7x3/XTlv04prkzfieOUiT4tEtn+3IKK0/F0OiUnWmjk
G3uDSCHMPQgZFFt7uMkeylv0xZWyVBumEjnE0dOW6od98Ffp8P4e/P4h3t4D5aQY+qudIiWZHoMz
9eCYYagvgQGRbjk7uNCcp2k1+nDP/3q537752xtwy6S1dH5x0SeQkCddceYE9BcAeoJ3KjDr20hn
VJF+l1Ku/IQtK3Lzpf71pd+e+SOWLlIm8cxfzHECoxLDVwiQI3cheyUbT9ch9bG6xcwZPAb0u+3h
9Yv+8zhBUKWB2UCGIpAhK3h6tpIOMgGfYn8N6qdSYN8HtMDt8LUHhfElH5rKQYzhv0axD8mrRetA
Gt2Wxw2sPVKFwok9ZlGTgfxdz58RYpV0KtHc94/I4QrnNkoIKOlpfr5LR4/VhROeLAhLnB2ifKzN
0dQ9rlDibTQ6O8Ml0H6Uu6Rhln7qSD5KNZucS6cd1P6NXGfTQPeSO8eZMANsAZrpKKPsG6XQZdpe
okCpBuUo7fChrjZ7dl/cESEZm8J07a4nV5tmJZmVIzgJvdseV4O7k39dg2R2nklWyxVKSwhJ2YFt
wbFC6ik9yLGn9nVHXspBHNT85Kut3RCDEDHmtm3GmsJTkF9N7jDDV61qh9iOlCeDZrSeqy1wIcQ2
txlzQqOjm/WeA7r04X2u9dSHU3uKh3ahtIwekGIfUzVk+jWxawcmrYeuDegsN08rfGi7NcoPVzaf
K7LcvHyPGu40y4L2AvjcSrvl/OCJfL71GOa2TWx8eBuLG2lw298u9qPhtPs5cZFdQOhhMnpN6lB2
VaYLm8JAvXpCmH+VN/M4fAXJUAFLduvULcgZQvSytlo6OL+NsErjj3ihR7AXhw2zBsK2dxlhEMeM
6KMgW/J3odb5G4XFP0bPlVjysFhc/EsE93/xVSi61ugxp1mVoQNACO6ueiMOQtKdExMJOtf9IzNz
+JjCui9b08ZobL6GSQcYlebe+ffy/XHfog0h2BjLAvzMn/sWCWC58srup6mukw7hJNiDTpAMTxsD
k3H9qj5NXvnxwNB/u+DbRtkqajU7K7fTlIDqDvcmGYBzW99Mr2tbt8XaRW3nk2sqRbGDHdPN+kD2
r/l1rn/wm/8IF7ZVsXGdMx3WaL9ZJuJT2b5frg92bE9YdBPVgkaavVJT6aRD5FLbb2aiTarBFaXZ
6OWe/Gun9K6764Rf57jCT4K/ZoKBdftwkhBZ98OGRsaMrDI5VVdb7+pV6X48tfJrm0cyloeHLzk8
T9pdgXyXpqcXe/qOTZQXSMe31chhzosLqmkmUiJj8aTxtTDLbY2MBonJrHaVTt65B3KvPTXG4I0V
PqsH1jgHKa8uuMSXQ222ciQe8jCtrTuDMPBthRmSCL1TxEwJNvWqV+NfdDFTxl/ZqDVEAHAA8ZDt
rr697ZPuAU0eBj/SXvePm7v+pVmRCYZxBMwMCFHII++mNaSmXffFo3+dqaN6h3PhsjlJtnJzLpEw
OS+yWbtyHrMH6gJy+RGVNryDMqGrF7HNF7a2FTpG5xXqk1tNYh4L4b6tt2QP9/Kt8LSYzZAG90U9
4JBjBV5yx3gGrQ0q3uV52kIhALjTAKxIfUnLaRYnmz7S8f16dU/sDA9xy4Q5JBZT3ctfSB0f0+MC
NBLBImMATjvY6nh1De9PE1RT1/1H6r9SXysCAtKMByyaKaK6Kt2CuCvVqr6qXhrGw2dsHtcD8eFU
y3LDD5U2auwzZQ1NFUq4AwZO7BIv0mDMw5SRDske8wHDnE/7rHJbgTxJuNUGblSmVDMM3dRWaxe8
sHdiEN4mDgV0MFEyZhNvUMi5PkpG2SDP7BioULdUZLfTask/I4PlMi0Y9NPTwRMDrduegKyWETY/
bLZ9nQiZrjFcbw8TsXNPfT2Ueuvxq3Mby521bMICGcN2h/STqOgdBadm6PRzWlwGmepUnCr5+BJm
paVERyZ9kIzA9xpeVwgK0cNl4TUs11Z7XBDJBaQtWYgFpd619JTckUbAjz2ph4ijYI1dv9edI+QK
xjXTaE6HzXGj98S+hpiGFNUQdPW6BSnMgjIC2ryBR8U2uGkaVCcLGeoGD6kenr/K2SvQg0dfs5DX
ZH2slmdGLgD416aR+kKK88aRaoSABRgzUPYXYTdJ/6VYZ9zH/LSLweAZ87a8LYDwCvuBo3BUExuq
2+stwsN2v9zLB3M9IV0uNAaqG3duWyOCdPT1YfyddbWzmXn8r0MQDGVfGUmTA4k8HWOvB5LDoNLE
hP7B9dx/VC7nGcSkZC1B9gBcEWw0zFskLdvdV5izBkmX3hRTdppzN4tec4bJ3AIUWgB6C213+hY3
15d7kDCn2zAZ1wtOWDsek9QXEaaT9T9tmn/FqvwiWQgUMlqErakAS2+7ZsKsUV271uCXezLnwpuD
gxywDzXsydYLXwCJbzelp47eVWQ6C/LZa6/qgms3w3M9iiYjtqXIGPLMH11khed+1SVnk0wkY9jy
iXPf5BumVlFEQQjIu1rx9U2NsPf7yKndhIqZeEPA8gHChYE4ORFWhVpzkiOxOoFjzy6DmLS8Bb/5
YBkg2riYr87Fhf9IVscJ8UaGi29S4yYn3eK77DHqu7UVBtMqYJoC28d3a4HKDFSW2ZRjdaURp3ex
4cqLrbw6duLN8UOA6aeuV3s7gdd3geiTjDY+M6PV5mBOJlCUFkvb7EwbvKIyh7td+hEG+qtsVvG+
KdBkTQwIkoy3sj2XjTPgoSFOBL88mE8ZScZ6KlACd8+dg5+P10cPFUFIyPKBeEFLsQ+9ylOWR7Bw
r3ALhK4zaQI8xmiOlg+qXWPJH1wyh3OptSpYV6wRIj43CQjqeSiEr0nb1wDaXxtjkkzlebIiQHrI
32JG0y852oINFOUQJQGANgJJhmQnUBtfIusCCdmrUZG3mpFMprApJ/RVMvacZkBYCyamMK9ED2FK
ScwcVQlVMFw/vwO7h7y3bmDxR2llBIagk3oERMTfyCoBp2/OJyt/2Q/dPzw8/PYGgBGNKwz+AkUS
Ogs02FIjLGCvMOoAu7ZWbCucbzq4/MGSHxb0urCCAM4YMkWyickAU5KVSca9Ibo/2ggMMlv+JXK4
DYpv4t3OZchZ9O86Tnq36fy3MhHXgMToOLhabw9Uwg1UFaJ0mqpdechRj0v4yGE00cbxSLClAE09
cLzJiV72AfNLhMeHr+PT5OmjlyHdoStj93LR2GqLCzHB6E1JoVkIJ24VWV8W9cf55mvbtUaDC+8G
Jyla5Dhdj44oMSDHJtq1jJTabG0UJ484fpKvwpOoNFycH4fJLZBmrS0ZgHA/daT58rg9pubDm/9V
zMRFtVV94gxnwpBgjqURtQfHcdw5jrRuskHldOqRUOe/OmpPceALcE0/PXVEsN1Q7h92cpSEZwJE
fFzzhBTfv++eEtw2UoD0ZqC4Rl8POBpi8+ZzY9ofOmBF/wtqpwVudE3/99a/taDn4rK+kv7BrR/y
+pZbZtWcF8pWfdmo8MZGX3bU1XNxRvvRwcgWCp0n3wDNV48G9fqypT5VQ47bc5vKXrFrdEFR6sPr
5eOXdxygCCaUYXwaaB0i05YnyTzucOe1NVfct1Dd9RTBEuYlnd7NRXuQ3BHmeZXgpLUDD3Q9ewbz
jI8Bs7149i3J43eoYaDxle2hRjFcTOg8NWYif0nRY3hYtZeXF5nk1us72bZnp4MDmmE0TIuxuKyK
CQvqCrA0OS3bs7iyWKPr2HKZ1j5fS64yPzRPgOQpCo3XosQJkJzNS9mQkSIaNEL8QO45AZFcXtyb
i08p7kJxQnS27OMYdCxKnXQKOUni0BiZ54j/be3iIDlYl+A0k3rnL6hVBgfBv+FxOM04q8UFMQFo
3eMxYs4Ij1e32smLi82ONH1+oe9+Puwc9vC1OcxvUcuPQfHRmny35mrnyhFsqpP15LE9DORtM/mP
c3QhL5TKauK9NPcxURc4q5hqfnby2WtxXfDXDTg5jcMldavdedZuznG1/6tMSWbXQAvSGfGIMwYq
x5PD7ohC/r6gPIkH2ur8pe1b/WSURJcHtUzuA8/1qD707nmu+7ToSa/dUbfobEhmNF+VS/tNuMyj
w7yFYpZNCKNK/GPv2TU8vSusLtO4gzC9bRW9tLEPnL4aHGLfVh2CX86zKwKMPXFjBXV8lzCAI2ke
lgFy0TLTQTZBudyaH32cDc0cmzF7FqKXlmzKcyKLlLBskzZrG0tU7eSGdUmMcKqRNjj0jV2+4CV/
ksfwGKynuGvrwk4mwgKlebdI7csYtpUC2L0eiMRBTkQenlfZ694aXxHJGYtW976ovGdQMEOusCkT
pEU1ovR8UELaNBjsMDIEc7GA5Ds/nbUSGFJUNWPBgusAl9Zt8vReQRHK83jJLe4nTjVJ+x+21L/5
oGZdtyGE9FaLTvFXjt5vuC2/dz6ejsVpetXM+yKZcP7P4pG0hdG1rzMER8IYs4jHULU6UPf8ierc
F69IwL4l9e/LuIenZnDCbcK+06kXl54xOroS/z0h9OdEOwWqIzrSkLkkzrknATBRCzr3RgrqIGu2
Lx50l1PaFKy0oLzcPhRUoPazLvvuPVIDo0sWMPAmnM0gC66B6DIpyDOmOY87ZJ0GL7eOag9lWM7J
VlmCbdhy/xLI7smpm8C4GUo/lzS38OlIDjKnvjLA1eDn09OUwLt/388fG9vfbucvL/Bvt/MuJ6fX
8Xo9TR+IjGgsRmde7RFnN6aAat9+2Zd9vTMmj5A7ycElRUpfGd+Dw3TtG6t0cJqT9nYxzy4x4hQJ
VtpBhLY9ELfIYVe46hadhBAeMZ+gNftkxJTfIxaa85Wil9+XNPhb+de3++3TH/CSPlPxkE3viyOn
5ctms+bYPNyazpwvgQ+vZWnz0hbDe0fjFCWbiNwOqwaUJEFqV3VpbNn4m5RAS1BsWtAEgxhO04d7
7L7mGNBl1ceVkNz6xt1alw6FGJodumHEIlvOYXj3mMElewVj4uyO+W6ru5p/CE8w+S+fIgkpo3md
IYo05iWl4/7CP3/aj2/FlmfsLZtGF8J61QZIOFpWsTbVZvCE82SqU7NDe1AG5/6LqLZxeTcP7KJl
ZaHGKGK2YOQyDxosZEb00P1XXw9v1NJdcSwH7O2xJ9/C+GGtW4i/OLmuQ4IHqy5tZkLBYIm4do5m
1jkiFSOohG0725WWuKMxEtmuwmzH1NUneUlN20JUDztptZVRn25Rk0qIlnMHqwgS6On93nRnoqsM
cXRdJ2zMJPZoBIUfbHRc5BIcewqKJzNbpmOFnY+GqmH/CQnEkJGNQQcydDJTYX/t4MRrQQzce7Iv
r2LJukUIDrQZoCEnFspGsp+wR6AcbeYrl572hdq1TY1iDDSKJdrK8LpT1/yzR3iJ7utQ7l3mIHSN
VQmNwRTYsvTq7/ZW5yw4+iku8xXyidxKzF7J9tvHSWXpwb/XmPKD/wP+GirCaHIUSZr4E8+LH4l0
gva/TGc6hlFcOmZ3JZnB0Y7DgBvcBQHwnNgK/YPrl72xtbZ2u9v/Z271r6UiY2o19BYpycRz//kh
2s/6JuEaP1OKdvvdYL1sFM9WGXkYNwadZXixx+L8FY19Y0De5QdEU2kK3TdCAGnF/67+zoLEgvDM
deU8jdyVSz9Vwr/i+u8r84l3uCLNGZx9CiFzqYRtcxpa+1P3srk/ndN3DKqk2f9+Iu8JB3/djLe6
XFTzm2jcuRkzfUyLI1rdV09ke+8HabcVbIVj92CZS+vZU2YNPBAOfbDe6DCbCdHuZQJan63Iv3y4
Se0fbxL7GVH0hi6L78NgLu1UvVQKN2lGsJcJZS46q8SiFehi0DD7XTXsLpLMWnVVZ3NZsSn1a3M0
Os+f5mtAl+N2KE6Wqul9E3BkPrxJbA4GA0de6MiETedo+jYa+q5m2nv4tpP/2JAKaD/M4frbN2zr
6Di5qewtLKn0tw9/J3/oqpUfQFTs///v+72ju4myTqXWge/3Gs6Qv/cM3G/9Omj668Se0GGMBmJQ
4+0pnDnLnRMxPPpTXwhim412/tE38+O6/O3zvHX5aSIV5MVJZyS2NvbXHmleyMdN2moz70sRcHds
TdAtNltd8MydzJIH37XHdt/5Ii3YVKOXgNxsPc+tceIw9hQqF88GDq3KjPvjxByf0I9F/353f+op
/7iLbwv58iReITGapTRjvPCv4VooKzCBm9/Cl/O05s1WnJshQIWx3Eef3lL1L5CCM/f3p/i2lMuy
So5PAiWmRE7PFl134mZeG4klqo5UNRmGaeEgGn9n1kAOEHl0er3E9POuaH5RC+Rmz/L9lzkUe1Ju
fkJQWj80fX98trd1LSSyfCsOMito0S3t7rO/WbXDK3KPgE/1sKng7uaG1RP7tV0nzkq1MlQ9h5B7
RwdD1txmcvViMxhtvU6vHQFG+qIPZxTStIM9zW6onKZpfxy7bEujdW+PDn4zjF1/+EH98POZ8du7
+da+KodW+5Bcuctyd0FNi0y312UPQGPKow6+UZd2WCXxgBuqWFOOdLPZlF6mbn9431p/SVrenveb
pEVNry2C3vgkKLFNN3XYVp6R0UPMOgHEDvq6uwEYupgrxXaD0ehuENRnDvTR93OO1Ge7dgfzyu5h
AXjY4Toap+M9q+J7h0nYH+5jMrhMw048/WDD0VnH7u7fy4VxSz8dPTjGRI3UMTJ03u5kWtelKDTv
hBBpY908TegTd6s6wAwuO/1D1CigWf66uUCngS/MWpwDRJHmYzSRvykZOzL87+o2M/qaeQxgGBH9
1+PZ07VfTtfl1UJMHOq979YDQ7w6KJmaK0AEo7FgnC9upBbCNR856PKB+7s2le7c7FiyGfpjNE/F
y3qYL3/oZ3boxI3wsrSYUX4yl1rY+5K64G0oX1DAsqOMj+EYfiQzreXLbvWh4npN+8ves+KF9PdQ
+olz6OdIKYYVqRHc2TvV0nwIacmpxT+nvojtPV3HJLf/fZvln3eF/93lt7ckF2Pml6TsSne3i7A5
7GchmOloJI1oDO3SwdnJfnj2XuY1+iSDek/y+u84/+0Rv+mgylwpT3HCxRlrax1GV/Pg9wOjNxrU
o0Haoarg+oU13cd9ukBwW+MDP2j8fLL979s37+BvfYj+PK0fRbNGopuD1gxhmbky3L7is1o9TEbR
5DadcCqDqVvp0Rs15U/po7yBemHfvCs+xX9ujk7RlpOPPMnOnHQJC6U3AFo0eLhAnuydlf0YhGPy
sle8FyECaYRziJS93DIGPOFL24XpP1u7tTXL7WhxCrBikhbLpFDpFxE+PHnjU5eDyRKCYfSpHXsf
d/bfY0DrQjr/r1yitzpX0ElzWiP74B2IkA93gKjcDUKDs3sJmUyKvPyJusKWzOvqMDyOOS0CwzIs
z3PIJHDvK0KWMgCS3mUQqhA2/UOTJHAMY9sYnK2xPD8Nc29IYfLvV/c/WP29OMWaQokuYodsGW+v
T3wvD0kRazghna5hdjdX79E9cJKNkGyMSnZcKcIk7fQrB7YCbqWLSBjZ9eBp9wVzEtSRORKswWU7
WPZ64Sl0esuWvW1nI0GkZCjnk5G6C55+abJTPMmk5B2405w9IT/tljlfXgP2x6bmolzwDTE63KwZ
kdl22Y90Cp/26NQF0xHNnbDbwS9ZPMTjcM+voQWewDFwNh3D61kUeOOTtydulq3nTm7Hv+/Tj4XH
77fp7SUnJ7zShYyNlGxq2tra7baswB1BLVGBisGgtBC2WVPKn2GKb8/69+VbP1Vrv1++UU38tsaq
p1hnCO1YY3eXAG17Vewo2Q8mJXJf8ieofvxJ7q5nG/QnbmyugzaJioE6uGPLeFpGd75c95sl1AsL
a49R2/LpLyEC0C+PK6KITP/Qz8Y+s5T3iTPeD4f//vw/nkP/+/z/JcD/9vlr6cWgjKa6r/tZw/a/
ht2odi+NFnUziR3OynvjVfGOrrJBXwnzanwNOmCfYItLYwjJuMg4ulBd5mbphOgD+A5A10lf231Y
Ej92IpooYpki/wig7a0yXteXeysXi2zKsYc0CK1OaEyk/qFHmmgKJQeJO2RGQai5iJUCzS5togzM
yjk4bHFpR5qhXSYK4O6XEXbWNExcyX91MUtTMWSe7Oar0rlHtY+1gU3yDOh8m8AI/urTXWF43yOO
cs/h0WsNSVueoSRCA+IwVHwApxCq83WPvR6MDDtsf91DPVH58FmDT/s6bfHfxUPjjxYZbMv2xtz3
P1+6Mq5jRVdyEtYpDjpr1RYr8tN3utHF86UyL0XAANjkpkO8ak4akaaAoV7KWK8UY8bgMcm7babi
IMKEHs28VnusY++mINC9jPnIymCteI+zjyWidfWQGt31TozK6574cCYqxQaYOoK0TU4u0qpdsylk
BZH9Zqt29D7umLpPCPjzbhFDqS3FxE7Co2orC+gBAV68I1ITLmJP8083pPPOeUvEReG3RhBlNXRN
Vx4Z4HlYScX9OgBFh9wjdMaDaEJvwIiR2nliNGLqn/QNjCKXjNYyr9ce9J52c+LKkbY1KeKlizCr
XLyOfkFw3m1wmFdp91Z2MsW/FuPL1TMOxEibbTeZIXutGs/kPba1Pmq/ryofnIQ+ISgGaSwdJjzC
g3Tr/rhgGNv2yrkBhgZCDUtBFhMJ/PjNFUZZz/IF4WFi7uF8k3kCFaPU+ufYeaieATw1FoQVIcAM
amxnHgKiw0gb5wCD+KZwmOg2SSzQzjnkNOEIZ+fhUcAWC6zmwthwUYI8RmjHlGUzMdbUjKAFK3Kw
ny0H8E+tkGJFheCVMgY150QIFUFIsSdeepUWIU9T8UYv0NDcSc1igMz+EVsqdj+6IiBHpg6FnPSa
PL1iPFXMp2CRXUSmyZEZUa66lyLmL+RjCbYZJyIxJ3nv2M+a9YUU59RPhfDOZsUMnNVpBFiW30fw
FPG1m9W96h4CQt/CqyeTMTQ3TnY1Oax9EQ9OYjcmY2BBnaTptUNUGPihVAclgBwsPVFEKRIzhmgP
spYXv6z14DyoRcxoZ7reQTa+8c4wIJZcaUJujnaCYqlwW2vyOi31F4N0Wjf8fyaQCI+L8KVZ2YSM
puMY609CWsQNFhK9RvZNpll1clt64CB0OdcBLO91SnBzY3FWHeHr2lWvwS0nCc0iTOuxyKSoEQ6i
P3Klc6S3LQXnEFEEw7zPAL4rSg2CmQftGf93v1pHbsqjdp+ZWbWZOWVmsi3zlPdIRMiGx/nO0HQi
2YndrzbK7Cw4rz5eNSGfiTf7FKUDJoMgYXhO7z3p5OSV08I+xtK49HXdFiVbHsR3/9ZJaYTgRKit
iCC5I7IkzQk42cIGjzboYZjFHLB2JLVZ0ngx8dAT7cDUZVMf3J6mUprq4Ax7zWbf9rCDk6hFErGw
inHkRjdWSeLUo0NKGB5vhs6fnO0Db9IGChI8oskZGBx5geEcgbFtmUwD8J+FcXIyXNpEIcyZk/Hk
xSbsGuoIGylJVt0GnJ9VsZUK5roR7JA19vjFZCnfj86jCHhZiq8CGrAHiyEGyrVh0AsM2tPjBpHO
PYa8tzD48E8roGxozk791SJUyU6Z5kGAgg3J/poUMK3AaaDeY8atkbdVPa07CTC464kukm3GxK97
pGS0ezBv2qzRfcUeG1qc4+8nAM0+oUg1zOT7nLp3r3igBz1y3Ew/HMU/7eqgkSLkAeOWmG/z565e
CAxEalVaOm03sTpHoufvHgMqs6/rhYlY4WPEcK2cBAb2QefB1J8739tRMmJQRNW6MP7UFycYDPnK
p6v1WCSbNPbVHaHFvAstCI8E5DAH1SxNqVv5xg79+QXX50o/dM6NXFBbFt9oA//9reSmxXorY3XS
NdtiE2mskGX657c6POVYe8pSOsVyJyxalXPp3bxcJwyQEELzvjYZt3G0y8QFryeej+PzcXVKD2Dj
VrsJdDMO4YO1HhG88e9P9hPwp8tN0IjOGGTEnW+nKJMQntVDvaVTrHtGGEdQEPU6gnJW/IKRT9y8
3FR3N8yNN+LzMp81u7byPTsc1ugk8Ys0op3VJrxuhsScCJS+SSh3zt/a2brqH+7jf4jAXzeyrZMY
rusq1vW3fkBiuMtFI7p+ijRDRXzIGJhJBVOquOfVMzcFMaolG4Vl3lnrEYcF3mby4YmoFQ1S2Ahz
ucypC7Q+Vm+Y3XQDwpzcHH6NudUxyZDP2IO3SZ4zxYdzIxhBQB/TthhYgRSai9LDIWosF2JutYeN
3B1/sCtCJHMsINW6kwKZrh5NYor/fwg7k+XUsS0NP5EiUI+m6ht6bMCeENgYCQmB+oanr085qrxR
UXeQmSd9bCzE1t5r/etvnmNUisFYrERXkjzhl6yPN0yDmU/AC2WCLIQClETCrsvcpgusU1JH2KoJ
pjEnh1IyfGX7uUHNmVUWgcUPJOSMneL9u7BlAJl8+Xxsof7O8g0n0FX81lGPPLbqj5rDD7BEcI3v
83xBpgC7Fv2eZIuS88CTEVc26CkMtPLlfPSwuZrDspv5DWy4V6TCxtRWmB/WvS8rnnL2S5wIUGk/
rCc5FBRyuM/pDlskTLBeIoQZTXEYq047UV1295xARIdwkVdNGuKy06JZ8aHWu3f10w8usYLG8p3b
6vapeDFeJyhjR1Nl252b6k0yTOHCcLJvJ5vCfFEcatqZzzFiDARHldG6uIwbZ9hqghmQZfiGUIBR
Powz3Am/sEP+KnbdJ/m0aJYn/gMmC9jozQN2baHzk28x8d+GI5Qb7Owzx/gqYDhh29I7KRk7+Gt+
Jiu8kg/45Y0TXM8MCv6lYqMOg0QAnxOfj7cJlaHcsBqU3BrhZcwZSuK77g2M1OCw/7JJPm7KB0wc
8CiuSGrwwMxnFrgTXp0zSFS4LIbtR79XfqSTdE0udz5kuMm4xfVWvVEPNQL23BKGyRZTUjf45ugU
RHNb5AMzrN7AVtU0vtkN4E0V0zASIha8KU//ILAwPk+q4flxMtUqPGVk3GrBoDJ8GMiIlRmzcryh
qsqpMyCO2uJriY1PmhJWh+GEdJQDiqM0gCYtYEAHekZUyVpDgZ3Dl6TEs3RcKG0iXJNIYA6NQZDP
YZRdtYhUlSLE3GpA6MCOsUpbjEVsiJh44CSSa9zoqDs1/BU+1Quxf/EeU6PPHuE+RKP+v/Sj0v+B
i+pw8TCJ1aeI9/9k6dfnrsGbOck+45V67R2ob8Rf8FilZ1ezqerM1p1LnJJ5AO9Rdu7o/z76Y/tf
t6v/c9v/X9fxH/MAJdUFTRXS7FP7TBL7PDrJVTP20PCGdXlIrwjM2UBfNsL9FEKPOdtgD/G4wUm5
jh9PUwqyz9Zm95//4sVJuIzPgzCsZr620oXg/z8HtOlS/rWx6joaXiBalVgKBbLjv08oJXnXj6Z9
tB+l04aPD2UrB9nakT8Gdx4ymGLShzr98tj0T1shAmcVjIdsl4W536+aSI+oStkozPoXH9UAa4ZV
/jEFp2ZrFds1Y6lvu8MD8AgqAp8AfoMraTF9x9xCsLAAHy9/1OS/HBb4Zf3ne5LRadAe8r4mJ27p
P2AJdbiTTZjfqSUeZJI7z2kE9JvrdiIvjHmg5HuNd4Jpw9ksZnbfr7s1RrdQKYvKlrZJ8pmqVjdH
osVO48qxlxW4QzkTlSz38mfUlFvptYFqz7P1qH2as7xYaYIz10y6ac3W9sSBvpZ03aBU8ANin+Bh
A7Z64StDiEdVBs/8GzIa7UefRU8USYVNvkczN3F5M962ZFgkW9OiTjr9mnhBJ4HelAZwFZR+iaob
45F0zokRnEWS3aziORXwCg4CKKJg18te/rAwwtkgDsIB94l45Fj2lqI7VeeWn6oaidsaN08cHZ5B
89jWhXvfSaJHi0yEpfgDzU34QVCFvUYK0lH4yTrrHQku/qGIaG2KpweTIP3kNCU7l0wf+AfVJjkK
n4ni4hlzhZQ86/G4o6QpaotCFP7hMlnR39A4rDEVEr+0I3spm5TOlrKVvmF033+pxIUsTG9sgJqd
LV4fk1ILdgOqqdl18hF5sX2MikfSvbA4CxHSGxlzuRcBUU7H++VXKX6znX1gCgRKyb/xrSpKN5st
WuSUwlf/8uMe42hrFmngwEukbJKrgYttarKsVo+/FjsMJ/UTkpagzQfNYA2Yf67Zp7looi7fGqrX
YsJNLXWrPF3urjo6EsAkgzPdTy4y1tMr+RGq6Aq101sKIdxUxFoS7lSRZUDJbRP83JSfwxC+810z
+y+TIVSU/7AG/vVET6t/yi3UZ5pu8HD/+4lWkzkm3CPUc54slCNcSaCFEPSZHwsuzMoNfsoOzJwr
vJTo9Y8HzGB3bvXbhmhgFsXmHdCV3AtLueAuhwq9dJQw28HTeWPcyHRo5p2XVfDaiYs7UIUCoX1N
Y0wMAEVXgfDDxShsIXnKFvlgfZCZRJ3gQYsVG6FpnGQqSYjL6zv9W+68OS7em4k8i19Fz5jKgWuJ
VGQ9X45b/Kw42Hr9S9cWj84pp1Njm6YRx8eMc/l4h8b1PijRY3uHuYrru1cterPet9fhs/irIZiV
N26CvhdIY+M2gExSHRVP1xDs1uuX5wNuDKpL99ny3pKN+Avzk0tNNsIJXHz4yHZoXbJdcy1cOZo5
wu8Tq22Y3Igf73jUjt7rxqMp4DVVWLNtRRE54TEDgEymm4zP7i8b5AHkVSTAbNX/tPvXesq+DZPt
fKdf7z9C9Fg8giqgtXfZkDAmTEIDXiT+Vso3FGN4qwo6a8bbq+SrXmkIi5IPaGDS9r3Gm1DDduaq
X9PP53LuZ6joliQlLVFcLTES2snMzjiAAt6dsFZu+t2c8fM9vnJvp1qgbTKLT0oISjwz/RhRV+Y+
36MwHIKQF2/zJfuXWx/uaLqYGnRY6dlsdihHcU2ZQBTlll2GdJFg/4HRIw3Omg+YerrCO/gZjsFj
h5qAFhqtXDIL8IdVHhZBuPAweerrqxDeN8ovjr9sDLbeWNIMOyYu1onPEbok/RpjExfdmZENTO6s
ZinYtb+/zCDwXg1Cc5niYf+oHlLzBjud5EKYoDd28YETdzuceNcU8jo2hmyBFAJcHzAA7eHZJPtP
YkrXWahubB3XoJeDmLRf6e606ZIPB1meu8SwAPP1x8ZYU//Lpc0qAtbEZy2PqM8iSLKhzOjs7gqb
+aqEbGdy2LzGCSJiEYG6sN5QarGwIb7BaQvSU7kj3daVPGkJzlXYhok+FvM6hAQfI4ZVlc0F9gd4
enjOIIbFt0a5VGAYnUXaTxV7Wm/TlIhQ+tmM7PPtvmN5KKOTwme+zpaiq3mlk+Lb0iS2sI85M4pl
BiE2hlmNISchbbwJ0D4QAmK1UiyxQBcdnjPW6FN3qPzExlY3eN1a2ZeEuy3r2u85ruHw1Y62VFBo
4oW9QughrtX1gO/eCa+3k76G2Ud/lGLzrFi44ESqq+i41FjZDgqf1UPD/serGk9jcfHCcoz8pV33
NW7PSwz5ceMHI2td8cr1UNCmwGVmeXxFNtdasuNHM9xmcFyz+FTV39kte5sZwauHTt2pKGigcSbU
tHwh37UrOZKBaEh2AB4eTpBuh5N4GmzxxEqAy02HcFF/gXIwkAtFypy7k+yFFUAcTUoF9x40D0rz
+KshXtjOTvL2CLES5PdpSakDaftJvlj/V+MEmaHyclF99Ko9w0bJZfVhiUeXt8iYK+1RWZwHmz+O
uECdtNwmuCAj7JFDgIPkbIJW8mkis3mf6F7zQxGILi1pFcBHTz8SFubNWJ9zh0tupk0imIi1rK7Z
TbqprnHUXcPlhC4Y1Tn57r4jHdQ5tH7JNAa8EEzXq2yEj57s0KDaRU3gejjhmhQED7fFH30tui/L
cJ5u6g5R4tarClMVxt+oNV8/+FL9xhdNs+NVw6N1aC80irf+olzc5IuiWvhFHNktXjvt8HTvTkHo
2uTlVd3odckyQN3tiT67Br2ugh/r/qOEYKlzGuBt9TVqLvlfvhhho7arVxwe/QoD/7/2s/ysKJpC
OYrDLmr/4q3OrXxNdEqw1S4ql9xp0c+XRDgjdwnI/v6OwaWP0t/wIU5htR42qVyeSIw7ro6xx9ag
hRxQonSjYns3oUEJA/nEK3DwH6IsHOE+zJ3MJJp4uulS7qSEhaoOqDeBqANuTdQeLJ3Ye134skDe
Mm5zw7DvgFEvnB9YmPBsjXZcr6EYnMnsFinsMdI3X/R2nw/YkXU0fDXMRLb5jR0Cu3N1LchEUNgM
CcZtfNRWjyXOE877wI3daGj4jppTOo+gP+A2zWmaR5w3/mt/y2/C/oFta78aP8H8tUu3nuFdhTwl
Xo34xpNsbz2CdFMOdrEprmJnnUPlxgaBOyGQPPtFhTicUJEag7k7u9UJAAAA4jGfbM8hzp6x7KEx
4pmdhfL+/MlcTK+cHBa2TKNuGj/VpulotJ0OS32KYmioJ2rUEfOu2/lT2pWRxjDNE7G0q04iP7JG
/en3Tn1rQ91GRxkAaDiaBdzyTlnB3YKbrsMD+pV0sGELOu8NF2Glm0xsOUFB5TpXX1cLoG679/Of
GAPalUIXbOvMHF/hjDSQ2Xb23cL7hbkLcmU9SYpEEkaQqlnZ75Jc2Ul7WwOyqhM6lf1kMl77Xvwz
p7P6wkULx4kVJBL5irEv/psN2bSpNdu1yL1YBsUC87RtfOsZmgXjVthrHo8YvuyqFcVH8eu9yY8d
bmOQ9a03ptgYtHM2BMiD2eV/S55IwWeuYJNuTgmVVWbPootX6QJEx0w82Lay2fCcLZOAKmn7s+Ti
T1NYRrdhwvABwZD3OdHgtzgxmL3FjrpEd+EAMkCSSRedXR9xjrB7qLgTL6Vh8MzQuXRQydPWa0tO
WJstYBqVV6fqV8Y6Box4ceIen2bfvCSMK05bNGxzWrvOVrzJjpQ8AvhFU8lxQrHzLTaTUn/CCBbY
cz5SOCvZT1s4ZBckn+ddukT7AJNFDbDgdhJ4FUzbgng9/hhBMpg024UnELROVLUJ87jcx0wkLrmr
+b4fNfZBsAsrpEdXzBWUXy92MxtnUZcCwZ2bmukU5icNvD26DrR4x0Lvd6aE2VfWFxWLa1o3R8c1
BTM/prCfqocAqsS7lVJL3TC2cIR1QQo0NuiIqe3Tw+K947RitjwsNDD8KWp3rAxW1XWa4sKWSKCg
Wt+izXFmtvCDGfmfDFP3f05n7EEYqLHFHemPF8lnS0VwQ59aURneTjMYi98510cjNQmr/8h4jgok
CyGv7NzspQvjE0bInH12PFZe480Wue2fvpe+bykuepC9ZK6AOCtISbgumzd2VvvKqbi87be2ZJ0a
Ygdi+5psQbJZ1yGH8um7Xqnut2F+uHClctMmKfq0hNI+2X24T7sJOqp7pGhQ2rm8Zc2ON/0fN4RG
VXe7QHV18wCKNhX9Vu4TXXKbFh0axUBdN5MqamRyYFKWChHRGkhr2/AgLFrIQzI0S1irknnbckDj
bFez0jU0XC+njJCgu1Czbi8XDQWeUikcmD5s7Cu5bEQcRNGpChDuQ8XyKUumv+TV4J2YSyhgtKaT
Q1VuBWTrWO6pt1iztvv9Nt3vIvgGp/K1EFs188kuZrNFmJKTOZLFyXapgp7LwB721rmHszPnhjfu
/SCu63A7M/3DQUWXIm3nW5wYOSppW2zaEX59iutORsug76fyHDJhCT8SKIz3WFg+D+EBXlcweslS
De4UVGv+1pzsrKbzFhR5qX4RX0CAwdnyn0wngH5hkwjBmaOVPSxi17Vuh9qJoIUVth/2tgV50eKj
ZIoUnq27fZnDRotkjvDWPFu5u2/44v6L8AVzG/Ex2PZo+tT1/hY2Cu+qc/Fm9hRcV2rvgzWQugKE
ZFPZMrmB/MkBCe/lAyLApQjYw+HIPVwmgGzdLcIZPkvKUmqkcrp70TtAkG4uOwyDca0PDmdPdx82
/7dsPkSTWtIqVxAfv3s6Lp0TAi2SUdoZu38R2++eZInuKy+cQTCv2ur99fp5/YgM5VnwEDZV2DPt
sf5pkStsdCaVmiX0Vs+EFedC/glS59PwWElkbX/ymIQXxxxMEzK+GQTB019c9qnDTmT1Ppk8dkg3
dtC8aS0brHmLvSVwqb4hAPIu7dpcXq8YJbbH6YPRTR7EA6YdVu2ILmMOC/42i/5BnZvZd7uMZD6j
bU/BIP+22F0z2ogPBcasYpAdhSsQQ/KpplQxC3BSNjUwYlxwHhOIoUqMIoC9I7V3dOqdLe2Jwjlq
nuH+0r5YN5pDduZqNbP3Mcy7CUd9muHeTzy/soolVKOXs+WIckKCw839LUShGF72/jW1/NsWDhvb
FGqwLY7PEw+bbTrenb0RAGiBboQpHnuIfaKp+F5OJyxY1I69ONxi0jIFWNTO947HaE2HxCHEtNSd
eUZnSd/64mmFT/NoEO3E80V5wN5mob5i/UOMUTkh2wgUXopwjya/DHlGAKZSdTaD0/xXYHQb1Bus
qpKISZu0YAY7J7nk6aRigFHDE3OGqwJbF7SdjvJQb16c6yQ3HYc/GZiwXOCzzR2L8SjgujfVjqFm
M3MaMj0POmbQ6G8WbIXnHKT5BZ0q+ayEqWER3O4XJXVNItatOGk8vcAxCFvAIx+QPdFYw4AIpUDe
sRbZSQlZOgofeZQpbgdfpIt6HiQ9KAQ3G01Js+8ARvTp7DMvN8M9F7wMSrwcTNptnaB5q6rXFdAR
B6S8SeE1zLzKWLZY5OsQlcVt0R/hF/Tc1de2xMgBv2sKKtF7MxoDnxPDB24/vwhZNQW6iQ3diKm4
wGw99wbKH2OpzaAOWZmx78bVDI7E2RHJQhY9dV1noTZ8KzDyxhUSGvz/JSo42Wo4OmC/zC/Tvkbh
SpQErh0DOwz3eiOdna4m2REYpCXsNnfguZxn3pT0aFwM/EpqZ/7aUM9qWYjDshIvmyY8v1YvCSTo
Lhzvr79XsxgpQcqPvsGdfS1loaj/zMVtK3pF9g19Q8s9If0e89tZwcIecxWsvWmitRNjrX4ExYxI
50nlG1km2SwoH/vZbImFKDHjtR8jnYQDoznzd6gMlJdbCRFeSUqeqerh64+A1Lh3xt7X1bXULw0V
GHUtd5tsYMrl5mRBdC7spZQwNiTkmECCXmL+D36aMaUw1DWDLx3KhGp387DdnpmQKGZDi5xFxv3r
cf7IZab3yqVHhp6tgGMLsFg9bFX7gzm9QdVZhI/KI+ytLy4vGvV2FSNxKsIUVZe2adR1gXmWxqh9
X8WLZ+Hfh0BEfjAgqPenzIDSMcgFuPsGQ914IWDIom8aCWGbKf/Eg18I9vu9OKO6lawGO//Ufc9D
vSCgx5pLOMQ4z97VunX3WM8xYyO6ICai072fFxhHd3u9OVI/F0XA3WsISKd9gXcIoANCQz5MEupo
GyWXX/zQvGKtk6HwWA2FPcJj0Cy5dLjUCv8CEADEk2og1sda3+TFblT5fDb5ELy0I3dQ5hwHr3ls
JOGAY77IXv4lZXa3fwuW3kQDtBgCageoNO5oLFRel1/XWKQsZZhC86iXi/njN5Eo+G2NtFgpiocl
n0JvLPJhya95NMSAhYpKL7RPxz9DW3LNogRMnG8Nxed3pTO7HgLQcd7kU7CfjBAqJ6OYK0NdsHqu
dPAlxTzz4aAq+xMqjzeJIUJXhnLlTVcI4Bdb3OykwafrD5Z5ocKocJTWFmor11Zj4c7+0tpTeud1
D/kEM3Y3PhsNBOb5c3ey9C/OVxofnwwiIWGpyz8kESeI8sav+x3PnCmI3q+pjkrDqdYFkCIO30NQ
MwR804S6z4pQa2ZhAOaLcQAYO+iSc8e0R3Zmn6RPa38kpovP5Vtf8pbvQOA6S8kcnuaZRGwMcHYF
MzwOFbKREG52ZlP684uMY0PM6NYiKjk4317kQDUWXTd3mvuangTmlTAoBj9lAmKR2MGwY7rW8TvB
gXmwmvFneB3P+sGLFxpEOPAbt83XBSLYzkYJZzYfxmlInJJDdp3ad2IlRGbnCAh38tthyMc4EnQu
hj0TWx3phvuBWp/qibjAHaXfeSd8zck9RNCLjIdVAg6Uus/CG+92teULE7NInoTWPACl1UnLnib+
Kg6TxTHa7PxrpjniZbYQl5iWBIST4BHBaTIYVg7Fh2T7a33tNFM9dNs8ti8IHFANhz2UhXHSDVUf
8xtr2E6/mnXyC2Wt/2bIzl9+QukMUYTuKglgGsiG/So8YenuqCwL83FQfsvOzD+eO/I3RtmpmOJ/
x5nLmcdJVbeOTFdB8bwsHtBlHP1PRaGw7kgjqrYCj+u2+q6nmzIlEHbbjtWMqVCy0DlANXtspslH
CuKkEF9i5vDBZGwxYBr1G6Nwe+oGjbw6u3pE8S//9yKKCbnGZ8Y3igQFmQJxKIzng3bPz6aaXTeT
P/+LX7jF2FS7uxlwbWuff/ixDvF+lOhus0I1KtwMSAu7dIVrR/3boUyAuDsSMu2PMBuxu0OVg3c7
LNKbflPxA/w6381KWFVymMCpwDOG84XN9WHP+mkYBDE+X6iaPeQeoSZwvp6iN90+IE/y9IheZIYA
4RH2RFiQb8TCvNttCXXLFLGkqPGzmFeOovkNQx3kqFh1bd8jWAW6YLvT4UQEmhakoC+8uGGK6b5Q
o/i5Ll6HOSE4akQKeAyvb/Rr4sK+8dXaE5rivndxoK3TSw1wZWf2BDmA9sHi2GvA9M8T4yYX9//g
8Xa00U0vQ2h8zie3AVw4V+cTJLMaEHbLzYgDhB8IVJ0K/hXvHprCFJHFMAR8UW0trAhB/RTSQQ7f
yRX0+7nRsEQEeOhBAMqfg0HUCgCVYlWL7DBHiPGT2thTYSL++1qc1wPIIBQU29gqp+5g3BLcAslN
IStyR24Js7VaJcrJ5jzDngCCQIZXGdGP0iQrJi8xdwQolXxX8ZFxmu8FzS5lngyLOyn0azyviJfI
+0lZrHP/4+JTbFYPTjY6Stkn8ZJk1+d7p6kE+jhZ7xv0tNgTQjOjNsFyqzjCLetCLbaxgOE38Brq
zCvgVLVUNz6gPnfEQJJ+NlVmJ0SgUvkRg8PlYqixheUonbQTOSz3McobCDcTH2uGl9C4gtLAy0o4
OtG1IVQTJkMZFgqXCsGr8+lcFgQn8NGNluxCBcOEWY7eP+cvsiko6L6Isfxh4UBPC+BsWH9vs/tQ
Lq33WJM/hiv0yx048QEQkG9gquk2c26dKawelLKpLVHpYsChmGO2urNZChF3A28ufQfaqGxgOylC
8CS4R7RGfdGIVqMEeeFK2UoYF9Qb2fdArOLcmaayBrbhXgfaqE4mIIwapNlyNPaaasY741Qyb0P7
rv7q+5R+nqE/nozY571JVnbn3CkmYgTwaGbC4Pzh66enNK3V5ArOfydBdhYowGlCqMucYCsFO6fs
iLUa9g/ajIRIIVRnG5ZhR9eQ213t60ME0Kwhqdd22i2e26XkwQB5K5Q0rF7vTuQtGyZOExfGf6qE
Oxhpk/4Z16/RpSybv33t+UeRV0gHmQhobPMKsKFvpK2d/yHs5zjVbfWF8EHS1AtIU9zQP5GDJ1qq
17qzAIc23ADFlbRWvU/Dpv04aMtxZ/UsKrgy7Dewy0SHBBvcMzp8TIgCJESCKm2g2kXZiYUDBjXj
DxNCTyR3YbRKdi0LgH8C2A/q4l66cWrpcmUKtQ+KjiUhcWAdT6zErobz10FDSgaUuda3SHbInsUN
YaO9LT4gbqqEd2K8BQ61luoJOz9jnd30h6Ur1NvB+PaNxgNAPH+CQlgE2j3/NL7cekyz3rfOuUCT
xryATB1bxbpsbg0jiW3+PD0Kgquppxm7Pxld2fgtFx9yD4vp+ECQAROYHTaTFVa3DdzZkLwKJ3h0
67dfVYEQ23QIlbSQ3ujwG294rg1Y6eeQKr8QITM7CTA0KD5vMA1qY2X0Ucu3ChNwavzWTzYCd04U
WAPSBf4yw58KqM0C+9/oEJlrtxVwqaLzCaUJ/3VVL1/kQXx9Xt4P87XIF88LhPaUUNUaz9AUCAYj
JzwDyqVI2O19lwjLB35IzfznpGiROA8E+HO63R60m1AtBdxJMEeVbByQgN3jlzcN0dASAMswocmb
RZaDN5CwiO/Gnhmfn0Uj13d3nvicIJ36HRprfrcoSnibOGxSUemJg82h8l7fNZPbPJktMdCDuREa
3D46Ku0EL4Op8UskKMSZfBrIIYyxVPKktzNnS8ZimWku8CMlBclmfKVcGXNfuki1uR4vPKuYX3UD
7odzaqHJEgubh7azz4f0NwZq7exycEQ+DzraR6CePf6gye5rhmuiqXehwjCkxdjBsJ5dpHdWbNhF
QUyhxYBZPyMUsOrBcXkNvkODykluyMuZvT9gnmSG/b7bYg3X0x5hp0FKoGZiYAQEM5A3x1ZtzWJL
5zD5qw1HM6b2QIktCkTqS6p+CCQjN+mh8ctr7wyvHNhWtakHJWNBP0DlXUnWcx5Si5ePiAq46V0G
itVzWUDT2xbzsBJ/abUocett/5n89o8NtWVaOaW2N+IF9e5s+gXJouzsdxE8ZHY5i++Q3uEAkCk7
co+VMfUo87tgchQjjnFwUJO1XGDliEXwYpTA9fzNgRy/u6txjCNeseS862w+AtzUKuwv55jIuc98
wb6UAhkTpPl0tct0O1O6CDuBqhJDBzcFxeJ7tUvS+h3tezhojsyXeOyljVx73NS0dch5J4fa6Dzm
urHuIl6AtfL1bEn8tocPiWe+3qkze4RXrVp8Q93v+J4n+UCa09R0A1slD+vYVRsIJRzFmAXSRAO4
q/WHYQTpV1Xj+bpkBi5QjDNOCsiSk3O32NSQBAsay5x1s3jn5NC5qeHLnZchjjIsyL5dvKoeC16g
qT9aUG1KhzEqoCLWNvtze+niKC3XKdEezowtmzgg0ZfwnyHJsYMJRBoM9HUrz0NcpRKvYi58d1BC
KHLYnL2UMARly3DNSOwn5LEnpHsmiHN7rdfBrGQl7VrYqIndvp1McwcIlR9qdA+bIxXCOdnMW4dd
O6lXD8N+pntxDDjra/1zzhQbrUHC5LmcDIwNY/MurOZhN5V5fOn+gF8W9EKwh3X7O8dX57k6k/eK
1ZkOP2nxhqBN0fwkyx73GTINV8Ldhzz/HtlSTe/F36nbkiLgYednX1skx7b35qgLpBXR6Q+SepTl
C30JYMWqZCrztHIGD7qbjDu9sjpsTnsLcpNRWWVq1+OJOKQXXDRMWjCNYZSUci6TPvgB2wlPO7k7
YJKYk1rCjyfuqDvK65OvJ1p4vvJf0rleosvfv1IP0YfIbvNadKJDyTZF4VpEx+2KBRPuyfaFs8yW
qQxnNs/Evj9JwE0wXJYwIzG8ej3w/LKkq3T2GVQSe2kUXoKcrfMfqIr6q0xgsOKdU4dE8ET16thP
+yvFhtLY02Xhbw2niLnZecc7HBs774J7F1DG3NOovm9qHMspaREyv+yxXrfnHXmFaD/unsbYEbJM
RtKi3WPdRyHztObXlD4kP9/idMMLi8NvhYTxbc91R3iFuIz2z90dL/KyW3JhikCZT436XcEGl320
sCSX66+QWyLxhDabmgCY90+f2trTUsm9KZwyXUk6WA3Zeg3P4abHKKSeXuhFPSb7WH2uzotHRGTp
ul6yWB6m23vP/WP/8mAn743dLvMUe0dOrVu4CO8QqHpN9DwifPB6ewwaT8JWJoJkZD1/Yi894Mrk
1+6UXVXbcDO22rojRH10448c8SazE7OhFfxWFjM/dwdCPSGrZa7kVyXJQoP3T3lNFCXHEz1xGuBS
9kiPJIQiGXicN7HizMXF+bXUZCcfVjKtioxr4kd7hktsz4QAFVcz3SiPp+eF4Xe97jH4g9Mm78vY
f+mLAaY0aKJKtK+O+ZTkziHSTvFUqvf2qK/7NpB6jyWtLuXt/Fdbq8tHRIzX5/S2Hofzul68w9eJ
R6E+vUktXXbErCs23F0v4xhcYnqBYGzbfpUnHX4a1blspQeuW/pQ7PE39hR18pntOz++TEywxcR6
gboxc862bmn7eUzaqlOeKIV8yBsxmg7UaRSX3GK/WROgiKYx1Ldty060lEVPQoZzU3sbmh6KHKqr
Pnfn0L2wcQxpiqvBn9KkMrv+wbixhmUD2bYwJ0MjcbI2B4hLimD8o/VGYvKllasHied3M/Nf4Zt5
PsRHOIcd/x4X+jN4FuH7iGyKUcfMgwwCJQC/JKzztC/tK0XNAiLLcwEIg0HfaoDxh91d4XTMhlPv
/fNgguXUMwcaG+CVwXnC8Sofu7s7+N0P2N1CPW3ZGIh4Pd6gCZZPkxYdXjvNttCiULMKCHBTyosx
zbIA2DUCEr/goqhCMEAOxDZIdM9vsz5b5MS+sc/QaJhmcImCJ+hNtib1lJ+VCf6uL1k97eAt2g+o
lEsxwhYTBAgjstrOrNx7RzLjObR5jhohtg7KW+O+v0h/jO0XDhJ00wF1CpwXHssV5ci8cDUaQkiZ
+AcWeyggdWu/j3PBdOnpbCW8HwSfF/jKXj5ESN5ETQvEGGtOCBgAIKizqzB4AvfZMXPh/D+qIFpR
ti8T8wLT8ulnmt+71C3oETV6HVxigc6x4qKAV7XFk+7Ml6fQtmns37nZsevJYSSBypQnp6Jp1t1e
4DQxTdM343Gc/LquOE7jJqGYrx8ZmhB3Hp7nUmX46khLRJe75LveN7txMWMgE+QrCvXzTfeJu/42
dPP+xyYJqYQd8nm2zw1BijttYzz9BMvs948kH/lznkaGHDxFi22sjMN3tpXhksWh9rw8MMhUsXv0
9Zcts2bZeyvp0jyDF6Q5fHej+eBBu+8fP0O74c+z10WWPlVlPU83BmZz8+1bvuStLcEBaQn6TldP
JdBSu5v9nIOadsXAVkJZ3VFMkn1GLpq+eCkk26W/gnRRRcfQt0N/UFDjzRdyu3m/d2rpIbdnwapP
GjwkPuxD42/RucR4yzV5Q6szW2lDU9wCsLXdl9QtZ/gZwoLskZIE93YtsyeeMVPWGOE+timRbepq
MD5yWFM56GGqLYs7DnhNYqWz3Vv1EKsAqp7wrDXqKGbQd3df2gb8/M2yT+RPjSuOWSvv2uKLA3/7
V7YoNMMzJ2wdJWQSplGr7B+vIM4O3US4NQ2cMRDE+m3ldXNH+UGEcCp2EjH36nK2QZLHjviPo3bP
s7ozdsmac4JDZeQDR7PMASGYNXgMwhzAodIHCpgv2tS5e/0XaED3CsnqO/e6GyPVeOOUHpLBq4mR
AESASkVGBHT2JXJSyQQY2ZmBF535FRkehyG/XSJgBSYslYQ74oVHzBkVxJGcAyiGEuYN7HoBi/+R
epO1VefwFM9Kj/ZUxIEc2yMi1a2TaFd7dZFQV8KbRX00mvfLgBCR04rdXXDrEQzUqaZuCZ7HsJGZ
N04KkhJqnZW3kQ5/FB+eswvvgQGn9/LThczg9ruGxcGOjn2z+V6XjKi/MUGM9M3sWK4ZiSUO+SfA
HxW0U0Bg4+d/SDrPJlXRrQ3/IqowAX4lZzGHL1Zr26AoyQDy6+d69tR7as55Z/a0NjxhrTstmUGt
GjK9TO9RX09mvNNu7FU1zMLErMvFW0ke+flZSfqXNdHS3jcNB6OqoZfLLt19nlc/X077Mrof94PR
Tw1o2YghyZWPAj0f2pgc61Y23vRsKpKil7yA9CjA2N/8/ejLB38RLxWqL2OT7Ig7vb+CT3shyKfv
zTs7Omf5PN6zT7M93gj7FKQeVMYNMSSet+wIVE4PCfj2Th7RUFoooyXn/aBZMhNzLC3Q1TXfcHjj
2MRuyHheipvPXmnnr3fMX9UXRTx74hte82CgHHKquqKDsGP1PiJYmeuXBPCmweO4v8q74QRnmsLu
pzLvd7mSjFvOMFbZLWHzpK1X3WbpeFk1W3USNfe5PN5+H7gDyrAa4RH/RB1B62z2B8mp6eV4S0gF
zCYzKKHmHV+/DoHzoMXNcvzZv0r3w70ln9JjDaaWpDzH56GXgo8UsN34CTBZyphX2m3SjubO/rxj
dpx4XC8cRCWyJos9zKacECgLXFQ+4Vk3qfVoGeyAnPiphW29ViECJvmqHbeMTW/Fq3hEeR7k3fyN
UO0moYfI8SWZ3A190A4DvF6S1Nq38U9/3CuwqD25op/RWj5uFMyfVzhxDo6aZMP8XPH6PpwV925T
cGzcVFr50bp+nAr+15QZgFV/vuLbTbv557HjMEiZWSMmoibaC8IgLNNL9o5fvMsP1441Hi1H6KWb
Q5avOLeOnfOUsP2aQ6pmTOg4UTkmbzzhiapPISY4BrWW3Xs+FosvdjutpwBBMYJ5fvL5K5otr03F
uj60P/DA79m1W5VMH91o3d3sG9ADBP8yT+RdsYXzswalUjROSU41sQYnGLxxjjigcTTmfAJ+sLja
zbFkEoHFn4EjghqbQFR0RoFuCuJPPfAc77j7gKrw4hClj0qIFgIKYf2u0ctxAUdTRA03E1Eiqg+A
+GL30Thh+UCWv8Og+9PkNDrVF05TRtf2nwSeqY6oKjEkRn2Q3Wx+fwTzzG5Fa1zSKgVl7rQ1EP9f
o8FkcBKP3CdnR+50UJKKn14IrZm4meY/oy7gNvwEj8tziIwR2mAxcpldQ4e9rmbjywd2sBCJxZjJ
EalmTMCgjCo5N9lCFkZprvwHy8/4bFo0PU5BAK0YuYlxjLBGdM1rHORe7nVWbddo0xktixg7NSUb
oY6TOfgJzBvg6nipZDqUrKEExZw/he3ZFHIWXC8D9FWFkx3QY73FBABbWQLCGUP+zaMF9x+OVeOO
7gGFRmr/4GkxrtEb42WNi2YyZ1TyAcbaGnky/5PrYzUhkQpmATlYDYgu7wcomH4ngMFvE1IKiU45
aw6fA4XoBHoFXDlnrdmD6L2sBzqkS42A52O2eOD1Zv5Gg7HOycHiyxf4PwBfArzXyc3fjOcSWiQE
xKYLfxwA2RrTJVrhP4S7t18A3ux3/DCfP4QR/DUjwwQjNRUUWY1BgmY0FoXzgSHj+MjvMU7JNaj+
54eY4xqY3KgcHKj68SA7ioU0oEYXR3CFXQPHje3jFoGMfiG8mjjbDJyd8QllyBQGK75Z6qadyeE4
HAYFuqBqh7NJW08Vr84MJcobW0V0hQhurViTX5n8UQosoVH7LrrZYEYQ06JrkU6Krykx/H3CQCEc
nQQsUNcdg7S0h9705/bHzqyxP6lwH0MxaZfhG1h32oQeCAJg89pcf/G0g1MB3GyHJ1kmFVnX4tLq
zvjF4uFC9bI1GigEVZQbCQoxJEwjjx4c5RFoPg0pcaBPQ6EavIwLTx2b+dSux4S9vAOJ6PJ0Rh0d
hhoaQU6wTv9KRnWPR7nJdFKq9P5ighdLKRZbU824uDx1sm3lxfelj8gh4buRJm89LXu6eKwHJzD7
S7bD+ooox9zAi2WXq43e5R6A5NjYMqHg/CnF6YkmAFvRlArjZnMuK40zHdr8+J5Di+qmM/rKvjGi
pHdyELfGGTcO1/qjckvig97muzIZlFtrIIPo5uDw48aERbavQPqg+9hYESWN7tF1PjLRcJwZ4zwh
mMpFlTFgVvEcS/rw8HzGlNnK12w4P1AeMimXG6hs/5rSUNjKxxU8aw7GxsMnqI1DCHfT0JAZvUN+
S+ZRyKlMGVkP8cJSWUC4dm4/1uWKmUw2XDiqXsD4QFEZ70IBwwFHBWRK6DnXg9ZQzTnjnwnoffgD
Esap0Q3hephp1vtEG9HkTnFo6DnW3xN3BjnYBHuwgJkaoywam6YjrFaf1XFTzvvgksXyzikN4L7O
g7FD9EDEHzoQhMb+c9Fa+eYAoXwgOB31HFpOGkR8u5XZEIwtUW7EKgY5ZAOK1WB4G7gTBmdNIThf
UXt6nqYi84CDChJ/LtnSCrFlduCRvA7puTx6r0OPChJ83DOn5meheLTDzI+5PZdcWZTon2dA8U/9
ADxUcao/g/HNGVOEUD3ib+WvV4FhpDcgIJWxMayf9Ov0QnKeXqRFynmPviwTtYy4a4fWKwfsRfT/
nhezx6H0yQCP34WpbeTNIx7+3TyyInicg6k+WapihjqyG+flvZLC7rf5pTq9kbMxJmC6YFoMYrWW
UdT8tzw2gWJSJblC8+CF0K+5dZ2/2BF89mxCrjWXvy4ttOQYTmBzYlHucb5crqnR8S9E95l8Ga4r
SDWRSHn0VIhgimcpri9D8q01cjUhw3iNNkNFyCnWwpcLnjOF+Ue7hn6dcKPaqi+fo8kHwakD+ebu
bT8Wscm0pRp4/sse7Z/bwS8DkYXGDS9OnBruZ3eNWyYfO8+5umVO0PKxTmG/mdKFrUi1UrIxSJdQ
iZUfrij/x7989Sn9gvPBvegLZ/KsQzkLzj0EH7f6zmDpAep0a4UI44/ZxZr7xdkVcPvE2q6LWw91
99MsVwNS2lftrI+qw2BNF38qIk4WFPSt2KoIkpHIl9CZS3J82K9S63Y8LVAAafXBZEut+29xpzf7
k5uv6N82R7UAnz+IuDooh6pFTkBiFUN0dn/33FV2ygjkwGhITT5NcC8t6F3yqL5IMaBQccK4T8QD
DxVk9UTZSxQ0oTBoixtDLlCEY5q2aC6e7xD8ZbpLp0b1oDcTrGALyQIwJ4rc93rC3FYEuuvB2EOW
RAdGsfK+tOupnQbCIQZ9UBvg8KQIc11H4/U0qGPANmYS8MMWILqOhkiyI8D2eUD2ZFB3edN9ynrC
Gg9eBd5CfgZaGka9Q5yVoryhYIJti2satYHdca9gMtfVmNeIVbNXdb7UdS2wQTFuCDAcFNHS9tms
uNqpL/GNuT35g6QzSAYbh7+26/FlFMKYvpCn1BSXerHiVoVvEt//yomS691JAROdUXJViKjYb5x1
+HZBmiiIL9RIT+4nkvejrrZQFx0rG+pB+aFAfs9vZ2RNeKQGyMth/ZkoMTbUfP2EK8aNOQE1dxRE
uIDleFp8Uo9IdWCEBCPYXR6zFE8wA9ABCviObwLAIi26rYIXiLvOroYWUEsDuslgFqrBt5Aakd4i
cZ9xg8ArXyFC4MlRefE3UKi10R1ZdPhcHCkAiv0QA93HuO2/d4hWi7q9XDw1s/qFOoBX4p+OiGhh
wOqSiREZ7dIKVL9eYCSUcGJeGXNYcs92c2q69wXVmXoqD1MW1xb9CNjaa0kFnscNhAzAkEjlkdAB
VTMEQivGJV5uA30UtGjn+BjmIEXy3/WnCZF7JmivNxhEzatPiJVZhK31WZVxERbh1+qRh4/BRf9K
l8T7PpEZS4cGxn4C0SmQoZPZ54ztUNFRiHe7124cHX8oAGGJc4Bu94M+EaOXWptV4w7Ok12zeoVp
jFnjkP4hiWRVOFOStDJPWtpMmuPgItNoCc5EaTf6I3rYwF+LQgXJM8WWqGVopf9Nv73qR3O04FwG
ybSm1jgpHSQyG6S6qJU6v/OVcAxwCr+0+sJOg4miVvEHzu0EbG9zPgUyMP434WjSiaawbgfk3440
h+69roilwGRd0PBPOQ8NKAmtsCcxwziUUHiq8fpsby/hdmpgD9gH8+fhPstM/h65glwDLCh7uJ8C
bLdxDjzGw/1s6QU4AdguAh5Z00Ok66n12T6d90Fef2j2R1vky5bs8U153PwmORipoGmZkbmcGuoa
NQ3xZJ60AGG/RsDJr+B1UhdkQmV67shkTjJYDe7MBGsOUDFwH3BLIIrFlXX1Tx+7X94xBIxJnzma
w19lry6gqCwcuD4pDvpwT1jVzfgSTfQyh/tj+JVA49Po6L53A/+2eDOiizF4CLM/23KNK0aA+xwA
ifY79K7I/4jSlBaCACAfgPEk8cN5RgTq8QAWr4AtlQO6UcPhFSgt/H+OkJgLHx4TXSzVZhBL1Lmt
Km6hazRajKIikEf6rTSxhhnKjBkMmDu4aZyhqenf3QS9OOvHA9lUvYK69bj8uZpKLJmk2mwyBiNy
AjD/ZOLzYqOvqaEwiMsQSksnZIumyI7P7HaiMH1pXodXD3Exs0QhKKAivklP/BpD2w0wdbMMOfJV
KueJpcaFewwLYDwEQfcY1IFq48qK4qPOIwgJuqrJ/PZX7xBMiXwTPu6KiYBSmOKS/CH3ua0DphUg
huXZVxY/zp7MlfPDAzoPAcJ6n27SwuDucJJitwFSfrqASnN1tsltUIMgk5AZ6oQH2KTSgJT3y8nq
39xF0ZwxHTCsqbf0asFJYLdnclFGDl11dKVOz6whfRTTiKARDMn/2h+MNZXR6vmWEhyB+vcs/nCG
hC+zwsrVwqcJmEivwnxpm/4rpBhh1kxOEkJJoCNra0j2Se+QbGAsniZByD9UEAxV2j92Vw9ybNNt
YF7BhzOsbNy83sBXHagJkna/bn1i9gxtXWN97cwlmYZRRLQ/8TNAl29r+v+qMCGJZ0ap91gNTRn7
hAU44AyMwYXGFCdkBEWwzDb3n97Ptmk0WVQuPQ7ky/SS22SP8Gn4iWZsbQ52mlR5MQ0HSY1JAwU+
beDRvZ20K8fDyEdF3ppCAIe2v1y2uKooHk6A8uDcmR/i6WYxx1B8cDA8jzF2pakphRMa2SYCup5J
Tr4ckAXcBkeL2jh8u0XE00uY1eS8/MFCtK2pMQyALlnW0wXaHNRrYgf21pOja2wOPWoHWmE0ac1C
sQ3yHaTDPX5zh1hX+240O6ze/B43t1hMnc44s4ktFbsom6Rx6RRcnKYmVt4ZDZrkkdjHEr+dMsTS
xtd+MB8W57eezVV+I2svzxT+jZGTYnicVfHURxk2R+C3ma55v21SWRWipHho34LH7GfP7DgiPNeP
MIuvOK5n1+QWs87R5BxnDxQgycP7GGNCyKlRzE4/TyNSIIwkjQaLQcz2cXJPjeRf4oL0IanoZOfq
qt9vgI0dzqD4hUxsx+Id+KM/BiSTbUrrKc0nPokdnnJGHp4cmWGk7ch0eyDGmHd+m4gTORkJsgBk
1j1RRsS9KZ2YQYnxnZQL/8igXaAzTkw6jpC6pQkeYcPBunrFCp5+qL346RYObLInh9qZqCbnRYA7
Z+gW0hHOxct+OgtYCZ2xyy5a5DPapw8K3Eyv91kwDnPCB0P0ey02184k2k7m7PnZo96bQJ7DCIyt
8ZLGfsQlgqOU7NjtcFYEo3gUo4WYo1/0j+HRlQ4f/8icv4l19cRxk/3xZ+bw69m2ChSvcDlX10wL
n03mzDlyISy2UxifPnlBFzEtjBCxYIgyKmw2LJuGcQPWfXv8fbn3E8Vc5UK6c1Hja3fwEiQpq+d4
Hu/SVZv8O77HSRoyu5G2YJuJxTlmXDBVLdwhNRj/bzL2Vk967AwEdOx9k2+y97VFasYfX2OPoZT6
p9dsLDlBnGZvAWjJxG0sJayCV8D42ojOAW0m5HjMcUlYKKZIe8DXeHrIbW3aagO5qZv7Hb9nxdxI
SP1QmzHxLLX4SIyAYBJP059yzC853UzUHxZ2nJJ5yIBepFNxR4A08caOOkouyf46d+Nn5Feb3hgs
xNWfEABskAHDDm046Hqf8JTWJsDZEXEkmA/RigNwVQ7xueJQRwGKVOr6+wxZnBn2yOhF82LK5ykl
p939vYqLOsFNm+QMrKTIutJPkcO1OP5SJqiL2mlmEvmfXJoZg55Ti45UPPke+9cQqg9xiTVIUvNG
ZC8OAmeyYASd9fp3KOOUIx3ibqy30x8Oyd8bZhfQHXxi0DPGtjFoLXWCw5g9Sxoeo2JqY4zR9Okx
qOvBbUZygI7o0m5N+UlwqKNS9lONPSw0piPJitU/BHOEWg2GDiLstrfJWulyjziTwcNEDUv8VtsQ
gBCQpliI5ClAK4wtRTAB00FwmsLgSFfvPbZ60vtHoQTG2Yl2lpOjg8EY6FrtyinKfedVxHd531X4
5O0PfklOhI9LYhue/bH/1J9RPu9+r9aFObOcfFOD8ocu/brug3r9OfHBjAxnFabI+lhC+zIiTOVU
w6ECHlMMMT0tjZKMpBiuBm4EnLBoHRkHDslBwYIoaJ7OaaEUj3hLvfVCbSVWd2Vp5nVdufISp3+/
QDPpEOAJAkM0GaUV49cOOanG3w1qGGnWhbVfihFwLRNTpgTp3pCcDtkEQqtw1MkLlrakZPqlf5/V
C1hfm0WrE/3gKWNIXGhRr95uKOhdzVFnYMkUagKTVbkBRwZTxbHs9V4dSbGK3p6kRoelF6p2ji1e
Db6Xd/z9ISl02XvSVnhWNaziBKu5Krm9GDQ93M86iCNbBYYtVEx0cMy7yj0Umuw6rBNGvr6uJeM+
6zTSPu42bcyLw6Z3I5lIBNW+cc7YLCMrd25Leq/hemAXHizT/PKy8hXF9pSxhWDmBEBdARFTMGmS
KS8PBwACEQQ1Gwo2iwHsJhATRM7YYyQ7rAjQdMPbAtg+fUG1ffp9nPLS2ybZz0AVFL4dlLSuKMZE
GOF9hsGAcfLkEiEa8CDTWosRv3gZyzk2g3BsIm9RVquXKQyNr4B3sFfj3HpY3DhlyLhEW2yc5oZx
3O8NZrybyK24C8uemos9Qe1GjSkYzCf3/7rx8xlpcJSNtzlbK9HYiW2I8st5hhWTZ5Ds/qRkpdG3
UlAN5i1hTDuZEUc9OV6AvQtN15kzRhYaFwc/1UU+vhkY4OGkv/Ug1+7Vg9/0zm8AX2LpjGwjI6QO
7/C4JhelPdgeE1A1MpiPXu5mxtHB203z8wpmTySuVxZIPHZHzBNgzB81UmdVPhOiOARSh8fBdVtH
FRX9HqUISwmJlmq93GtUEMgW4A4QnBrPWYDLAMUcnJR3pPVkosDEKGBI89S7xXnS+wnasvBpyBaL
mY2j0Bsxus+f+mjHqE0kI58XZrsZmcjbrYRLm0sTnpzvkjNR92Xs+eCBQUFypTqGrA3GqxeORkEM
U1DfaWxegUap/bGmTvajRm9ktUhJeHGI8hwBGcQJ9YIUk4ZFNfE0H8aDqqbgwRDU7gPJclCnyx+M
svACjDLOnMLYP833vkB2lWje7OiQRGPfqChJKxHxK/zSqdPapYfjwLwwRY75v5yYa0AbONCemoTX
YqrOz59m9UtIVEpr6mR/3RGJn3MLKQxAHK7SqNw1tD8w9wa2CeYXZN51WbtAFDQfmYXkR5ddAYJL
fEneczwVSPv64zfikNiPIvWgzgsX0a1HeAmYCzpHJErF4e7jUXTvBvfYfQ2izjyjqUnsqvE1RRUy
tYSY6hW8b+Y3UcLtkUr+McOq7Gw17tB0SZ4kL5WaXf+FrkC4z3zkhvFZJHYyTQz/NXJ63vm5Ytid
ogsqZ7UtXGU1oeDkhosqApHnIfue5UhhuDxTqRo3vpT0C2qvWEv4xgBJrt16/aEh4mccfJkFVC6/
LlMtwOGKGDTO+sPP+2WAG8BVkCEIArY+Yf8XZSZeCp/jAiZNeEFelq8sKH/XBVMzSAqGGHn7zZpC
wga61dyGwADxdFyxqApHIVuCCeku/2j13NPWwAVRdgUj1DkEOXnUtzVnvqgmthz80XN7NcNiy0Hv
cqkGoMZMjL5H1FmIyKg6GYd6OFqUYnBXiMvMt02RxtaijeD/qNYJqXBltEZAQgkADnZm2juKdqTN
Zr5OkD0g5P33xR5wD3vic0q4IrQQwdRcgicEAAH21XFAEmxK8AlT2FNGKCBzomDoeRD/9iiTHwhD
e2gkQaimKqAQlNvYXOf4KPSRLVsqC6t0R0mPImiWHe5itnDPW8ZiPuTUpT4jyMe5u5mlev0ebY9T
hVhJFxAZmywk1qIiLjMWAe3X5TEeinQOMgVZWpPV9LfmNyfZZ+RJvy1TtJ6sp7tzByxIIDPeIAcz
UFeiSZix84LzcfPZG5BrOwyeHgjrullnh/dJWYw49flux8UkkfnBxFpcFBKEaWQXSCoIl5AQRqs6
TVo+U9yPMwR1Gdqi7ikDfjMSMBAOxcdUZ8Gwr81bNGF3aWhYCVzRabwwEblYB5lzjz6iuSBFn5Iz
Ce5yeStOs5ZP4gHzh06qiKGk2XJQMEI+/tB4WtQDpgg3ujHgND/zqKtDbffW1B8563Q23ctuv0bl
t2mX8IYYu/JdjQTQGD/dW2GNHJrk7OfpNfE77P8qzSBXG83dJKpcyBWXdZBBPhR0osnNfKgGMc92
qodfMRY+/cWSQLmlRtdwMp/S27S7Z3j9vUHFHzBy1b9o6NpldymX72XF0scfUbqdre5F/pHkEr4T
tj/4ivgElFyseI2oT3PySxsKFwpOlwZQFJZgK2XcRSS0/cG5mRPcrJFIfBs7A1vayQymajfBa9ER
EfZGpCIM8BBTemOD0ZnQvhHpBm4BoW5UBx7ClTcCVNqZBZILtH4gtJuUW5/7A1OgyoFRgrY/bL+J
GNYlBelS0MZXW35S2GHmMQrod2DRg2BZUXuHb69c4ToLOXnMAelolhiSMTFGF0gclI5pSI9yjZCo
83te7cm+ioZmFY/DMYltcUp6fwh+wLZRUdxykcZ35x1Qq3OGcP9acLQiM4pMgPnYrZN6dY8VQhND
rOT1inYU7pUytsFFQAIYieCERQgv0/A3BWd8LcmhAX/B2LigFrIF5thZ6OqZk0lQw8fm88TMzL1i
ii2LStpieYIIvD3Uv0AyBZuvXb1gpRnk/rS+bwNQRL4baEvot2RPWiNpQrFBYUCPgbPta/uVYqyp
+OioEPGV0ZSrSVxTpHG7lTtdY4Z7WWs5oEmnBxgZV/hrzA+Mcfd39QkP7EGEt+Hu3pBB5k7gjoIS
VKuIyLd17rD7iFhIspjC9U43La+ZAxgBoIX8z5fxHHErSB5Oj/DuyAFjDEiokJyvXbiA4w5ZjZjo
KA7YNhJb2dIC0uWquF6Vv8pOndO4e5N4Au7HfuW2JgSLG7IGRmV4jIUvjy9MdonLNfEDfM8lMqVw
SUN0pzMqp/L84S6n+DNokebcJ6U+pO0pooyTjZ5nPDLGZOyde0C3g1DozuXzM5xioXKoc1C+9r5s
NzGABxonZvl8qOPElT5aAIqjJ2xpB9EMhxhlEc5aV7qwLRgJ8NSEqCa+Mqca6os++Lj8Fot/wC9r
jmwhWzWVBe3guraJKVi9GHNB8+8CDBoWgbUQPHmtlxeMz9SjZHibpEbbx9kl1QlSsXvukOEvfSmD
uFuYZW4n6DKdZtjoHQL6GfpDhTGwREoMRxFTW2gwMZhYUoSONrgCAqaGGBzE4E1CAOl6lhhJueYE
QIUXhAqeOFWWSAMYwXwLo11mbulhUeI7vu3X3zO8lMbtDM/qTin9uz/62/DqnJknQGGTevHRGOJQ
pAcYYPfloyZ7Wt1ifePzuA6pVOijqUpLL08Qo+zohqJGNc9T6wkFumHMaMjsdjpql9PF7lYcS1Am
QR4BOKe0SzVT5xCqYs+rne8aQ0J0p+tS3Ga+hSYSwyThwpzCuVlYUnfjENncnshAY6IZ9x/Vl/xq
/k6qOU4JduPLf091EdxLlew+EzQsYb0DhKFyD4Twm0XCO8UYEeBHYcGLBQQ+CX6EXt/9IZnafK4U
In9pWWPErPMvJ/44RJ1JDjWQkTKj6VuBav3RpAKGjCIE1bjjwuxnuOsYjkVGReH/bBv2H7qMQAvg
dBz1iwmMas6Q+DBSUI1hJJGfwXvbSE5NhfV0r8Q6UowClD5Xd86qsY3bOViTUIqhk9VACr+I0QSo
tYiaofWAzeRdHK3/pRkIYIkxAtjoE54PAMWd8icUgp1iLhP9IVayUJTL9mPF+Uxi+QZRX4iAAwAy
N/sot3G2mM9/ZdGCOkEDLKQDgVPmZlX36GlEGiYzqJme8jcJ24iJArNJMLQolwnMk4mULk8CL+mT
XcFAVElMYzY1B6lvs4tggDhrmVhPDLmp1hAEBGOT6HvK8EO7IzJE3qfWFZfT3bvG1BoiuObF83EA
O3n7qilAjsr5HIrDN5gkaGaZRl7xE9Ml2+W5/W5V70M1AYFjxazbVbF9muHIIBDbrOjjyAng6PoG
2oI4D0BN8exUSpnvYpS8yVNSvUFCrA+MHoO42uUIqIelXXqDH9zqzyTHzfuEO7+g/l7doyoq7SO7
FZftnskC5hCAer/+a2zCU1oKyYnoKYDeaOz/NRy2Qsmrxf9OiUgjdGumgoAI0Ai7sw2UOPHxeJpi
bAlitt5kdPiLloag3AdlmNnjG2r0AV+N19mZbxK/qWuJYxkRTWzIhM5tgG8Q16f1TMGH3ZNG5gIl
PtSFcMeT3z5IGv69nokHOG59DVSGonGICoZwVGqiafxFlDupNoxkb0v0DLvaewCV3yJignZY9hCf
jpInsNlimqCWJI70ExGyNptesHKsyCqzvlxsrFrcgvqhjuGeydEkyrUx/xoiZkpCL7hnsbrPUWqS
qmIW9itBafp0ygh8lTdHsh7+U9v4LuVwaHNiPIk9WksbfOb0fIjoKd0QgwDMzhlbaLxRJDZGNy84
AXkFZKcbKCKnDFiF++SEmYS3zJbfFnDS+G1lLDHJaUr/cWVFw92QTRFlAz2f91sY2PKiJS2dW9Be
viAEvoZj4mi3HG3CeGkUWwbwiFsWdit3Xi5oJhOAPOBGD1LggUMF/BxKmMHlEZ4EmuT7BviVJXZD
8UbaD7lEzpqoEw6ff3ibalTbow0+u3h6ox8ExeZHdLlXPVu8uAkfxkB/eTdKSRCYsOMHYFPtOIBf
vTifaA5S4qre8wfzmDRTJuAoGdDuQ/EhISi5t62e5eJUAYhthKLsvSs2dNrcyxNTOWjGX7ni5OOw
kA9HY6k6980NMtUbUdi252s4IG5VsT/znOitPUmA+lPEL3NzyjTUWYxD2ukczFdrQX/wifR9IKhD
EVq1xYkdUqAiNFpqNsb475Eq51/rBWSPse8yGuOu1phy/TyTih10brEUvwRA8waSkRqKtodQJSRv
juw1/+a1EQjpJrxVqgGQVCdf99uWrTEDnhtY4z04l0+6ErUH6GTx9wD5RnmKdNikPy/PmNF4Lfcl
M9goeaGIgW5elIADmJQcJlMYhzofWP1CfqTbJEUCKjRT9YjZODpgwsQgpBypqwO6RIe9RCl5TAYv
vfQnLijiFta1tRjRs0HfR6l231B7JGTRuA9KQU1ffBJxwYnbZzyjjXUoKgVWh7p4c7cv5yy+/TRW
ecZBhKEPuGlLbpl/9EjDVJnElUwbA+CR/zTB0HvB9SlDgHhwN6Q+KNbEasBLj0Sn3/K3hvvGbcBG
GHW6pn7ix+XGZ9sEFR6q+5Jr18QPQicKEbsuZ3hfWSuaYLYyd2jWS9nc40X46FumVITwA1R1lQXI
mdnFrAMQIgtkCISlhbCNx0SBq0HMDPxecWnLswaoE0na+SIwQGV2IczycLMv4jZv/PdMQOzXiAEM
Jt7HULwELDMshgeDm3RlyzHEH/gGDUga8NecEVpuOtYvrLILduWTw3d1J0hNKKyQjwYlCHUHMEt5
wT+h4AHuV9meo+jNuazGPBoTIsqy0lB8/eclmyVxObtbd+RtegiqAxjYGSviFRFA0XJCFmmzJ33f
CHbsfpCZYR3DoqHIoyoaLagBmkAVlAfg1cMRNRzWkPAIJABHwx27nHqb1nqtVH3DEXZDxkiC0r8b
rAbPewUUtE005e4ZGQnv88MafNjD0/iU2m93relgoZ2bYBrmicD4ul10n9PymtwEn3Xj5CxWHdwb
RzAHCppxyfgh/0THfSMl2QUlsAOWHa+fvL6HUTsvPRSXC6lUYoBCOdNibQFhuuwi9G5EANz8ESAj
mrYYhwOAJyyFNId+E7G4RvMw+c/rTzpUMNQDU55N4ty5EuJGDUfVOHEExSG8+50/Efn1DcmqtuKR
2GwCw5OPYA+4iQmvszRbNhlHYOLLRoahAa8NDZenChVZgq8o2/eMdnaXY8an/p/YFZPpMJ2DSk9s
ZarnQ2x6BRdla9KIyc9dXSOfuC+vqZPxDruAvK5jG1SUmeppzOqvNkPi/HYqTRgXToDtiouWSRQl
iMcv2ddkCFmkhw5piesT/b4kbFytO47lBUFeowSrBaPpKoMMsKEFCemqIP03CnLWf7keuC94IxEm
yy0J4/7wsgWk77Yl4NJA+INqIrVQTRy94y+T82bsl15YULWQe0nFu/73YLrKQavZOyU9fxdov5/T
YEtXY11+RhTRyd2+2xwyaCEMFFVwDpp5Xx73ojbXEpUEiwjjUOXsaQx80Hhmcg5oUrzRjDRgHv0M
Rf9MUPY8zeD/IpEn7S5BFSLrSrW3f+kJp8GMtySYefCfBQOSTCK5rORj9VYHl75ugSJ5LLsPs3Iz
Y/DwkDY9MKGlgdDF9t5nedt910jKuZk47UZBcobG0c9CehACuc4mp280cN8OgKlwOYkT9xYQ8OQN
wZiB+XWkZxyYg0VK2MIjFC3ykYBDMisM8oWowPmDMSMUzQJHK201eVfxz0O8EHG9cSpDr3H2kLxP
kgdj8+hnEWq6Y44VkeAJm0kRuRft+IiCOT3BJIqeid8fPpbQDfyUXOkYcXCfWOQ1OVe3nKd+XNsf
zkz05j67TV3czBNlErpT2RJNY/g1z8g84sd6xK9+wYdnsDtvkAvUXPr+tuThx0KuvZdBdYTfiHIC
PoTrhfT8ofcIyZbhXB1A1w85npATLDcBenNwQtn4e80zX/WGMQmy3DKG39qqtb/xZTMQeVRQLlxP
nPDSaX0ZM6Cr24y/Jr0FqzL2tlmQQN1YNGucZaMIsyukqaL/yNzAd31br4cJE2f0c2+Rk4iz9I+A
UZ5mZyTUYy7YLj07W/PtTvakmLCo+gWHAmobj/FjFOPr/YS2poi9ExkoUD6nz4MGFg+2c+bPcY7C
SVMs3/2Xo/pT5ywuCPQhV0PdAOhQ3y7W75BxTwRakppncCYs3qJVI4m6Q1mNhgySs0nqxcNAxUSM
EvYLBCYLiAAjXQmCZU88h1CVmIgKiFfNTwTtWTzPZBKH1AIuCc74CB6ewLXLGREvHEEPgjYZ970H
l1+KG+9dwC1w49grRLHOFgxZF8R0Z9KkGxVFO5IEQaZxgvaGADxTO7NeDKuhA3lQ9nP58GBQ//+E
4EQ6ZowpwF0VNBbzfG6LEo7oCCcRvswlysF9v9hL/nO2p5RjCV5nI6znp2oNf0v9zzPAJnmdCUvB
05UdegR4gc4e2PlSQMpQqZX+NzAQEfLVBk5cOSgJ7qzoYzwxiTzy4ff0fv/L4B0LyZz3QNqcQkeT
8ofFjilhNMNCLcG4Rpshe8l7i2Ya/ebfP8OFCttE6a/H3GAjB34eNBKLh/UkeJaIvM1whpZk4r7X
RzOJhTy0ZiOjB/oyhwUnhYfrU6grNIZ8Sj6xJxa+V5cIZRMpok/T8gWp3IOgBmemXsZbrgXCKwDW
xeVGrhsdKUoJo6OJIEB5Ad4cZPMbvHrDhjxJHvlrS/XSxSRFvnWiv9rVkFtzMWQ4FR/sDPxso816
Z+idEVuBJKRrR9sa91MTnMUdST1qDd0KNss4TxfiBKptumQuZZmcan6iPmbQU6iE4qxUNzR8LnPK
oCT6RPTEkn/coWWyzndLCf4j6by6FUXWMPyLWEuQeEuOIma9cRm2goiYUX/9PNWzps+cnu4d3AhV
X72xg+GpJgyYygLgyYjB7OpIpGG5Ghic6T5j+D11/AwR+Dx4atUI6zcTKR4gt7f/FL/iPCO6QPrj
bylUVIkRlW3Ch0py7wXvKC7NBSWdwPZVwYHvaqYthjOO/rA24n2SY+CvonaWrQ9qgf6rZqkLtQgZ
GOuVCsbd58U8sHr/w7LQXSU6aBbCf4RSmD/YLu72lHMLMBSCCWNK7I6rYxU2UDQ5RqEhVNOH8sqa
Xr0Y7TOSa0cN9n1ULRdOvWsvBtFdnuYPjsW4XkRl7faJHcBth6/ouvkccEYQaIBh9PBYGCsuDvEP
AGdVKoZ66e/KvgKsDZW2OM2JS3qQbrBhV7WrEVHCg9McbQCLKHg3OE/aY60E/EgBv+FvnX5mZcR0
xjf/HID7j+8xOVzioIdU0bvACYLx8hOAuQ2Qigb9wZx4OVGf+AjjuTphmWE1uPm0aQHyMTODod03
rxRg5jIQZJtQTEiukP5xZmAYYshiIPbPgxuyBFNFFsLwal+g3Ek98EGFKaLgsoUK7CYwl8mFfhMN
JpCj64xVjze276uH7Y7jl1BnMQd84itDF2gSmcWOydJYMSwJFZfOQAOwrQ2MAbnYOwzUwFIaoEDw
hqef6pEGJQR9t14qQ+onIiUVwjSkTqCCl5h0iB9JWkKbJ2ZEaSnMTl0ED3ZQRBcZZ/gR9lLKMm3A
HriXAqkKS1mbHwEue5DFusOnIM8S6EhJgG9p/1aS20w0nkfDnRFdM6vCBytvrJDSe5ufg3eAq3gO
3xWsR+38G1zPzg9gEze3I6Vcdq5eDYpHHWl+dq5uSYK0wRrchddAWx7HNfEdkNtAYggHic9hz7OW
92C9VVzUXIf3YL39eOCD7nt1Dp/Ba/hBAccTx9bTVkR/cuRGogOMO2GUIIKInDXKtHFFMcwQeMeU
8wL1rsM3OcwnTuH3oMCeEv9S4hocY3kaXUamr6B5RYp1Cq4u2ZeHGTjIQxT0dkyLw/eT8BqoNzAw
8eEb1jPNnqvLtzMAXgPiAZX8N5gdzDHXnC30ynLDDnMLpbCe8dMB/Hw2dx6StXP9O2U3yijwWQUt
MB5Sekw+5B37JXIoMvrhDdWX/9hy6EhM+huHxy1WTo4qw/MWjRQ9cPlj3s6vZFhzOQNepgCgTgXg
GbOtOme5bMdq2i6vA6Z/HR3hAhHM1MiaRY1kqmY7JMTC/9JCS8oF3Mg6uS1Nn+Qy9qtXTvfik5+I
gzv0IiF6l7DrUHZ00AMLVg+/LNaDdnvzTH6PUqpzIOpkNP1LaY/4H7IzuWdfXvH8u9SjKkPSK6QR
DFxT8TTRibyUC5x+Hnvpst0axMifo3JIyqq/eEE/nuJz0I+UrNlaoYUrwz8PCZ1PUUkROp682D5w
3bpPorzGqC7nrXdeMKhz8VipDzzl2HgwFqbfEWrJ7XpwR84zUgsdBsvyV12sjqS9PKy2fVTYHIvB
ETgmQ45mute7Oi1qib9Xw/cA45prETbs8e1g5JdFP1cR8bMvbdBnTn5L4yoq7ayImZMXDKbIBPOc
soOPYKQCiCqSMkByKTxMWm4hodR2rL14+fvfWMTU4xdn8efI5j4D+vl6aM44E22J+c7O3hEGOlSZ
wT4QBiYyXHl4eEU9X1T5so0EzUSweNT00JOkjPQ7HiZafhxcEVfRlDB4mU53sNCPjWtaCzJ5D3mC
HKcAsvOIPQBnewTIpXIrL4OFOn15SgFxPGxDPbttYXNEciASQJ5VBiPYBOjcyv8gSY3P4ZkFibeJ
2QXKqmivbuNyUOIe5LDP44uVw/9E3YpibRYUftKYGwowiAUT8mLO5/Ofd//F1ygDpnQnBMNyNwes
f37HGIfVUXSg3xLeBm1oDa202hrReYorPjKGYtahjYFHp/BkJy25s3R7WuhFR8AGhkiHHh3vveBJ
SF7O/u7sf36vMGD4XKJLTpNmRtdQRoXXBiD6Qqm3SzMd10qzq3lDSsDJU0qfB/rIYHedIdv16C/w
dJ/1dX4BUsNcNKSmgnpnnm9yLpAVh99Y2/Pf35PDcLaegmDz3TAr2koQW9mGNB8AZ3ls5B1KR37w
cHobMvNwRnmiJlQQV1SDj0u4mR3uv/jjssf4PaDelV3AAKU7xa/k/PfGV7fsD4+0ANstmr7FNVqw
Qvzx3qC6htNMyYnvjW6hsrLCMgIcd5Y1Oyakc1yi+6UVhN0TbMW/DbnFAm7V7Dw13GasUXpF2wRF
F6Bh9rkhpddesHSSsMxeUDmjD24a8ll5x4xlba9wERD93Ya38EG1SHInk4PVnJuR09T+HImsf51p
6pqKFpgbgddAcZYrE6fIY4EP+cZBfQQhqMm0+5DXEF6Y42Svj7Fqe8a4C0+bScew4t8UUUij8uis
f6OHFkjcDcfwBXUDwk5eSN7mqKwRR79Cy938nCsi0MPVXWfcBNyTxrI3B7NwjkJgwFmEHTwhZBpc
J+slH86VqEiX4P7F9e8ckLTtiZsUBzhrlGA5194U1sRrcrJJ2OIFpPlP+2UPeN85jpUxPrHJy7U+
cKwdV5aiVO+WMmVDLxbA1yG7UiSm/C+Pu3ikUAr6kJfMKa/05n9h4tH93EhsT9q8JDMN/swYIhPB
2HrPIEv9E/2siTnvEAed+KPj+MWZ9o2u4YFe5kGxXsasB6ZHmOAruTvaTOzQZKtExy3x67QqiA/o
2eX0lhAVYcN1hJQyZf0le1o8F8JuMdxL+FytMYcFoHtCJ2jfpArFDDRXsxd0q/laznIaltwz4ElB
OemzUSkx8Ex8HpKyiGX8GUn542Cu1JWCGNdDN1+nsuBpnAZPNgsUsVc9bDzrTI2bAYET/4odkRe4
LwQEos/kuutHooCMAi8kcmhjco6XDuJUFCN2NWYuCcQTTkBKqmcvYCds0ba2JAApNnKDhX3WX17p
nxMVF8KOIjkjHUT/5mwb7zr5pdmH2oqTQoo3TmZRdSK7dXheXniHKTchAz+8uPLcHKJ49b4ZuYtT
zEsUP1Rw+cx5zYjwnebnvSnfPPvHX/58kSAWfWgB4cKx4wXn6LYR1UonCKh/dozjzEApV9nr4rah
r4h8Q0yX9mrPZp2wUHkKT5EafIuKNnMhx5A4H7azV/iE+uBk1tjb99x0s0eMet0++5P+qskmckLj
JMYq+4KgR8or4dH3f8Sj2eRyz2h6VL/OCxSoSm+s3jyeAEhI6cE10SWS4oreNzun5G1e02vKskds
pYrrm5z+w333z8Bgo6NDGGRSkEHMHVcG/w7E4jODomIllkK6kYMtKVssu8tyTHRl8J1ZO2t8XYgL
ISXP3ReOAvoB3UDlzkjKK2R7hIcKLSkRRzvug7Ce96M2YXfnRGD/or5PmRKVUlTIIXGRxfVo+JqP
mbYzSe3kvw6XXZvgKMn0s6uRtiIEr/0XsS7249C3909CUfv5czGDEnVR3H2DitoOVA6ZyLHfEany
yYtHOi0edxsy/JpBa04e8Td4o0dVnWdubEluQSeB7HVBsBJDyhwHUlQxkojsKCElar1mhsvcf47R
41OxpYDYIyZEE9Ha7jb6MOD2aNn519pGfgRcdEY9smfsPjxHlJtwVTh8f5fcVHQh5GLNR6fMZb6k
e2NJDOjNwa0WkTpJ5tQH3pTdAaj7zIRocOnOY8wIrooA2BqzY4XxO4CQ4xoTWw83C934djZXh6vg
VhwgjdDK0TC7cP8uIpL4zjNLP4Hkd8ktecw7FD8GXO0VcBHUyJv0fT1uZmr2I7exsV8lfcU+eteK
ICx+g4uTLztvmengwBgLviNz+o2517xmQJkNwmw2MXWAp69Mm9lxcCT/GQfmiGgwchduoZodN7h7
QhrC3AY3xYXOInIX82vaDAyOUUsg99HZfU+OD6yPLqG0jxkRtxgqn6noJKtnNyiJO7QiaKxj5A8M
lKzoTjU4big90x+pySE2J0V2XIGaD5Gncz1Runok7qWPzqVf8th4MiNfP3gDjyKywDDbsvJVW35g
2hiubo+bXdw08SUqI5XgaPoY0FyzIfPzO/hvSAfFHsbaG27eM8BG1xSvkLBpGzWT13PYmb/BnfUS
e7pONkT6gxwZSON11hVXIPoBz/p1UWJU51IyciI1oihPBRIAoZsKG30QGkPN5dX7PoZWEec4e6Zq
cUnlBfdUmeoIhHtOn2H6E/P2PJFCyZRLsESxa2zLvoBLpn2kRX+Yk6/oT+nCuJex/vYpCQDTbjIs
J21TVM+xpvj6Z6Yi06kD7RTIiHERvbK9ss39O7l0GMmAzE9OJfRzBXXQX85Q5P+1sqft0QMSQz7u
xazsnurBcwBiYB7TV2/kSZJ/gVlCbNQjydu/oSqhijJjkYjKJXIPGWhFFESCBicSCY12g8oewiB/
TJ/5h5//EV6z+7RLKNrYMjEbqTVBBxu9YfbH51Ao6KAlei1xGOiIPVK20w9JfaQeWSL/+wcJrEcN
bqWRhld6e4EGRI/w4BQPfoPC4rfhXOR0+XN1z0LoEInDyymREJf3wxciQ6wEaNAs8CHmYUYSs+i2
X5mgz9hSKcUe9+pJ2xspr0H7HipmcRfm22fSPsYNPE6PeKxbTRD5+jj4oKlfw/n0Uac8CLq+LHr8
tDJemieg9se5f5yvReAuLuT00xL9FVr4kiCFdaqwaeDwJCV5M9uZhN6KX33F76nhr04MM1W2yvaO
GgKwEVyMza/zVDUkTcKA5rjFBDz0wZnBRDkXk84yANs7eV34ALBjiFDtX+eZ82/tfNXpD/NPfOOk
qSN+b4o164oeoBXrIAvRcL7zeu3zZda3uITCRnRrriyM9Y/g1PeJV9AIZj1RBQjLXjsKBZsoJomn
BVJj+P+EvPpn7V7Rf9bkLBFUETRGhuCjfLv31bmK5b8+J5HaLTlFrfh/8xqe6GMifeWTXYB+Ov/G
Ef6ChY0DmFov13pgYcoiTN/AuO7/6L3k3MZNREPNO5AO5APta4BZrCovWk2EsUsrSEOcV4E0q9LT
DDRuaKYAW2C6jz98AWCbpuCsU8Si6Otgo+ESRu8tOHMsTfsBXi2oCI7Swp1JWhW7eiZ2y+k3fUJ8
Ue6BDkjDkBHfkDO22Pjws5pDgZ8qDPg+R12OiLe5NpSH7H88NRpRFVVObKfznAEQB29yWZiHWCpf
9DodEVf2wkde76DO+dWSqzfp3Fe6tmyybwLAvnhZcnbhHCPC/f4a8OvTrB93KcUbgNJlzFL8vIA2
nIrm3xuipj+hTGwj3X8GHM8BGYTM5QEXuKNJRwMX1kJ+Y1VxyaPUhMeL30c0/8gsTvDk3QWfMz08
UfMMzQWWVBlL9DHFfYfbCUMqYi6kUjgPf86f6c7R2ubQK/Qb/+DeiQXJ2+yNAgEXtvOZAvrGHAVp
omcxIQWRDZbZwX+k9bDCzXaMnl4zEfYA2ER4Y37waPr1q4g3IVDRINy2TOa9LWYrJnGVxB06C5g3
+94vY07xT87NG5ewLuTKgAsJ66mARCuf3az2UeLOTpajHfrxXehs5FnNQXwEmgRTidQBEWmEswyJ
H9I+4cktB+cBEQ2zevH5Y63oCHOH4snQ3C8wPyq4zPi1M7vkQRPfoaO8dQG1R7InMXVtRlcEfd6n
sajBtvzbnxkBZY5f4GPxGxeqUPSrkTXApVLxpMFrGIVI1sZHUeXI/ksgYEpOx/0CwBGQ6h2QMkN2
0pX2uETckVJMbzfng/+7oFBqAP/O9GDG2w/Ou9RQHB1Mp0wPSOlxYA1f0CLkuyI9Oe6tAntbjEgS
x9c//ZqOVw3dJc+xK+zvQkXyS5pCeLOZK9BEBoKEfOBDYkjCB9EGxgjzOY5PoNxH1NJLhwYe4UWD
/0ZL6FXZniFDMO6AY2PIA2zCwU0tMGmhOKCc/mh+yjlUw8GSSwshhjQgRr0ENKKAYBFVFJ2DMeqE
ABoP7rragzgP31w54rvA9tZe5+gBRxV73/oFciMdpmNvuKKx4Q7h9QOMJoMFXQEdgP/gXBi2IUNV
wQ4KzKumdLwk5H9wQhcVfm/XGHOYZ8Ap4VR4EQsgsnrIe8EYzBbG6CGYeIqikYlzRhzeBxZmZO4d
csuGX7fzO8g4Bh9qfL11LDrTCF5lEQp+swvDwxUNBvo+glcDEpm4uQWC/YXIFBzHAdH1QAQsqcXY
FGJvRMZdeoeNR3PFcN4Tx+6J0ARmzfhekD753phURyg23/8NV4BqeMFve/wZImW2OYmAM/u4OCUy
Ohouvxl+8G8jSqHUlOmCvjoylYD3ULD+6H3RaDy7ZUN8nkgOHhPEPEw7uAm904jr+TNclTynb05p
B75E1YgocrgAFDZEzlHTfMKIAEdBlgCKYfS3MGYI/vjSJnYi5EncNuZkvZxcGIBLyG0kAh4eSNSv
LURTC1DMGGW560ie1/FtKmF4Y8OmLq6HVtVXmNpzZBt8O5jTXAloESZqgw45JLFCwKUOz1t2/GpF
+CmkfDk2BghGeMKayaiy9dmtkLl18ejyrSGl2aGKXmgm7BnfVEKMcuE0L/Q/VXzn/KNAo1cFobeZ
PqEDA80ogsnPYCRjn1qaLLYi64uuFSdFeB2kMVKVIQj1vgXuWnty9ArrcS/cpIwfbQb3BMmLmaNJ
1mwZpDqNYPlYxyh2Q0tFuALCwbiEawIS4Ik1+G80X5EVN8Pnpgy5GZzJM7oglOkP1kFl/5m5POLz
nKkV8Sz8Yn3MmY+NSHIBQgicRvU9uns9HknYBfIUEArAXrBQcEUMZz2p/hTsT7i8BAgIDPhbkIgr
6GPnsVj7py3OyAImN6C55HPAJpCJJZieEZxCavIsyNCpx/Q5e12DhIw0NG41TiPXgDn26vy8JmIP
Re3AZwZYhxHeIHIh+m0I5olAVV7yOMXnKRgKPBTwJ5wfurfz4DiRL8l3983RvkBTYQ1A5S98lcpE
WMTX49EjQxs9eexAVyDxtOA4VEGg1W2Tty6pimydWnTZAeHDG5l5w9fUqJ4mQDc6LyD6eZHrBWOj
HKs5VYMBqgqhYZLYXUhW9rGoyKy3n5h9SThKrZFG7iLhuv1Axl3Wwf+UoQBhX/4loTcMX/F9zEli
QkJpYGVWccHz1o8RAJcHJeLG5tUKmTl6EF28GDjh+Q+hi7AkoaHO6ItjORHRBOK+of8S1K524XP5
lIVQ3ldCXzkRutsu+mR3Z2PmGKjZxbkfn4NL3OM2Yy27sR2VGBgEoY4s2tFyXj/YIj2pOHI07CEh
AoJRxzrnADVnMisqyuOH/xtwVXNBIKHfE2qky1RbsvvEenFKTU6rI3EUIVCmtReYBTKy1uCCoLV6
zD3XYP8lCboaWcAJoH5dfI6Uw4+j/+2P0dHr71SGYIS2D88seuLU1SbrQZU/p+fimwgjFJai4Tv6
cURPj4BsZLkAyJ5SmtI3N46LRs5RXwJrA+LbEXVlTTpyBRWC3wZ3X959XsDXLQ/bZ8ixiFcrR1JK
TjDCNXG/dQBEs15cDUi/GsCqbNqBOlt0FNlybuE80dEvknBRQIxNOox5mXNl0J9c0j5He2NXbX47
jS/JaQ8od0FmDFiITm6O5ZOuSGPihxlIFNriQaTLnWxcFBQEdT3sHiCRRdqFQQA10dTD8s2a/BzA
yJ3BL59ujUy69TXp8PrsTSLOWxJix2WdPEjD/AanenAj0/Mb9K2ZXO6fkOsGYyOzELKPY4ifCujy
QUjhGA4p/AxR1P7RroIQnMsJ2OIB/gbgZi/ClKOyDLFfXQn2MCG+sSHaJo2J9lRU6CJyuv4d0ZDx
ozPZbV6bx6xGakWdaW/Fofd4iXDrWXttSSEhfFLe4tdjBSA6QJiqEVT4YBypTmwaAwTsxc3H48e2
+o83jVjxAJ+NFSYGWpzqqGM2uDNyCnz6t1QyYi7ZZfp/MO4FJyxeOMLQIWAjTfLsBTlxLmh2+Az7
yR6gH57pi1zKM/SGT1uDQKlpouZcnLeJMiIcqNlKKZ8Z845w2sZ7tV17yvw01UfX6SMh2i28L1B+
YyNQ4DYyi9+iORshZmcGV6C1oF7C97JeM1yRh5HJDAJgQxTMirRIhkq7npg5HG1GyxK0MpMTcC+z
f0auMX4YkAm+/zlaF11M0FkCJJ7zJPLn6+K31z1pLHRuX+B/AazdCuLSgzXlIOzb/NkDXOdWvHOC
m3oz5fAlFsBi8HckdL/UxlLO6zGIJB9XwP7rWFuDSJLI5fX+Vpg77VXOh24fWSWa8uqkRMSDnrdx
TOgGcDiIDuxElFYIq5awbL15XO9pNZLd3EieUYc4e/jdGPmPupbGe++6QhmpAwOJDolYhvPViMkN
11McY+BA1pr6aiMSqTN3nzbpmDIKX6VZE+gGuRZLRCql0CHSy5PoXiAtjeufirDPeqsAzMmLL+6P
UW8jT94RotkEnUQMulEjOWaC4zYC1aOPa2bC5mzMntdgAvgE8B/QMqQuisOyzSLv/Pbcpu1cp//g
OgetsHrJs/VJIy3ZbVEsQRuZiDXxFIJLRubgFsoR7QnBl0bht//v1s25PPjSB5/hLxet4qfsNyRI
PAanPkV3v8xwnTay07EtcEJmB9+aHvAKKH1LOLPKqWV7/YOWiaCqpPQg2CsRCXPO6IoFHOv7Zky/
D647UNhfrk/viw6WLjMmEIHzirMXv1xjyPPKJSy+MX1BA2Yg0kN+YlHTULxgqnNAOncoDPYKadPo
JGsPf9zzTyLIHd2V4sk3G7PsxzXFHVuAQOfXbL0lsY6AT4nXk/8wWGw5pYqw1SWbtDRhZWaqulIK
jyrFKYPPEOIYr0FvO27ZbkRxMQw5Dxu3D99eo2lnzA7BokEkZC+RhlwYPJY6r0NzZeIIcIlqG6MM
ScF7kwapovMA3wAcUKiyFADA/tz3O45PenCyvN4tBgDQ1Wm/+ruzs4l4nPWgD9lXAUhsHyGgD2GM
oxPHUpm0YdeQF7XC0dEiCZV5qc7J1BScDmYrqcuuBV4nvGjK9sjuAxqC/ZC5WkbTVBZHvIBTfCBd
wtfG6gkNyxlOB/tDn0BeOJYEooNhT/fcWj1BOZLlBPOEonZcsnY8gEqFwYk80N72HAM9fJivCBUp
U/Xqgt1wUdYMu9QnmMO3OWx7aWUELdmeksMHmyh2YJGIKDIGb9osj+4Zx9Q5uQDW9n3+qodwSiJN
9kN410pCvmIMlJLDml3v1jBGOUDIB41LZmphl9eco+nDfE5hszoNsaLTv7j8m0MAWCxqc1yquvum
agcwBTEMtjZj8IGwVRytjM5nJo0PUDPGPNT3UtEzR2bjnJrwxvOJzwkii2M6Z4MD5QwX012f/fVO
Kl7gcfDUqY6nDZ8X2S1RA5hx5PGhHSJqIelXHWP4Tt1+50CRujBPWy4qE78ZdErQXNwL3Tcodxn3
Zg3mRw7XnJ3JCJzp7BdQ+ZYt78D9tSNgtbS74F7ZsQQC9EtHzxh38XFOhGhzoLjq/XKIfjsSJYLD
xTkOTox6X6Lw8PrYvQMcwnGkxJAG8PQJ88QzVbzXQFpYL6yrzaYadRs+A4T59/WvD9hIZ413W0Sr
whhQE4hU9bK/U8FmvySEuy6LFfhzD5KAlhuCwDiDh2+ioNH8dlPz6JgICEfl4sTpcEl/VR8BbAr4
PJLmZ3dCssVeHx7jy5iQlL/7EqcMJ8KXi1fndAblciqC9Q7nDVEw3TrWSZxj8E/7/wKQmrt7PbB9
vnBkbY6BgtwAOOk9eZukWSc1mNv0tnpNZR5EpCPkWZAxjFFQtR8reXJfUr8B5aU7l1ySHVVzlak6
A1AWxWfPcRt3XAn2IAJlo9fgk+rsFNF31m7qDYCz90vfqc4IyU1Q2Xd8N7hQkbpxUTN2BeKHvM8e
3L6bfV6Bjm424J0oJ9oCootokyq8DSQSTjEd3wgtvafvxW2mBkq8DspGlL/Xm/NQxq4Z49N3tV1F
XiCX+TjQA9ZMNn6J+Csp7Y2aA0BzWM1arz/k+E32TvqNYa1wybdJ6wlzV8AYKEf9pUxgQ9BRH7e0
wvWbTfyRHDnI8XwoMKg1TmiMr3FH3MUFJopbFGHyHwcl5ERoyZc61GhFspLLvcy6wgf0TcJYXa0e
rt9+R2rbJWMBUnTxVKs9lygpCtqu6AYrr93/PliTa98aoo1J3ivd/804HAqEV6wVKsfFjFPI0Ii+
IyWDZ/aMCT0YqHqlMeVnq9GuE2eSEctODqUFdUDfmbLqT47IKaCfqBYc6UU/N1KqQo70JfwImKWG
LzxxNWRP6WYvKcEszZj2wjKNCUJa8giePmEDWkORTibzA/aHCjXqHLoujNKhUjxiBb6pZOLAwUyz
tzZpt8drjFt+jZPr7T9rBDtCKiFD70A1GzQjbeH8RZccgzloi7mS2eNBrmbVvIuZyfe8YGPCKO5a
IQTR14H//MbrP4MDX6rlKtTfevrZrTd3d1X6215MmGOJLDBtCFVAmo8hfGsCspAXi8HyPi8/tvn2
T5ctlbDmY4zWg80VSorlBVjvax9Y/3M8ExxsetseyRHsWySoIThlame9F8Td+IgI58rqfzhcgg6H
OWpjvtsZSu+LBlKoMIpFpQqHTGyGKPzQYX+yKRY1VwM1pP5m1TC7an/r5B6r6SkhVA50GLuDg6OA
zOvgEiNQ5f/JNfeA66fqXN2KF6Zsr7ii+YdABHbx4sTHkdodn+KaY94Tx1ST16QpE73mXQPwcfLX
QW7LmE8L75kwMwqfh/jLXoIP5g92E5VfiRET6SvZDgayNsQmRKSTZMn/7u7MdBBSM3fD4LC1eXsA
XWK8XR7a6+Lpw4bCbAUc2jZ6AJnJHv+NDcaT08RCEQgvN5Q5/xB5PFhN7CED/Fx2ltjG96TsEfa2
RNX4Q5eCdnwUiHghO9gFnNFHVbpb+8qkPMyHIrPHdP9G3IV2lPtZZgaLhcZRDYnJeEGzk734+cZO
cfKIYEowRGcyWREJ4dRwxC7Qvk2LGNOST+Mx/9zsleyuViQ2R/ypSZANewrckdceZmzZLzsRUnme
+LsrOEh99csFeU7TFSohKyzCcXx0YmaoggVDKHNuSYk+BLYgMSYyHVbDjxBMWBz/OGHdtvBpjy2z
Lae1gMlBEkpKa9kxSmDwDi4sVFsCCRjdcA1dr365glC7M8MAlon3+RQr80pynxRfOiwf+CJFWTqJ
4mJVUbe38WWlbJ9YtsuYyYG/PhefP9CLfMzIRhogGT1/LD6QN1IXvVFvCHaKu4W7HcYU+DtR5gg4
IIOmxONw5m2dPnEr+gBqDHss36QzkTEqiUwRh0umBZQPMyacuo/w5eSpc74WyePUZDik3Af8IUQT
fx425JeStFCo2/cUpokXbc6hnhhm8QCYUBgIGlFawRsF1spb3vJzcOjZh/1eXGzIZu/FP42933e8
YM5Lq6tz5gGRTI8eTu+Wc79Dmf9ZmCSp6LT1RA9bzozxkiOl54Vu0thJwm3NDY5h+sOxtyUYAis3
Z130zBmvMUEuxSv9HP/9haEjxgcx08CGV/hzcSit1mg3Y8GL61tYDkdn3V70TmCeNgeDsRoilCwe
Ck/tl5+lG9Z3rwOmIvj8Gl1QsVqeCeN1pmc7XHPUrXFTLSrRa/VCh4eaTYZhGmgRsJcVMtGv/8BW
5GVvhBAxarYCzaNc1WtcgliumdD8OadcxHiozojEm6Kiagp1RypNyeQTWuWvBhj3w/OADDmyZr+N
BENC4sg7kEnGok4adqvLKzIgX+H6CMl0HJKgUC90IrFwiS/QdK10M65RRHBFmW7Fq/dohmbLgYSD
H5MIOmU8xQt/cRsrhsMAr4I8mTAZVi/vTBjtm/Jdr16az/A++q0oo8bgXF98WCB9bcv9QJKjlmUe
owhiCFjTyjXBu0HrYa/h4Xse6DJDpPZxIZv7R58/fGGkfcEmeaevY/y1xD8QT8fuWYsDAQU23I9g
iNcVh5Q6N5vihfvyhuXvYdrHXlqWkUVDDa4ONWQTvRAOQ+jjy/32p+96xrZ01gZVG5E2fwFRJwGD
nakjAIlFnWJCSwo7C2iIQXZNAPl7Waq4rd7otfD/9zcS6N4xPvUWFcGgQLBgxms9PlV747x9kOBW
e+tmAWhCAxfHhcP9SuMZbFa1VFE6UvtBfe970GGRsBizSqIbcL/VOQ8rDOhPPLpnSqv++V2vlCvD
00c8VVQP8KBWsCskLCEPJr6hFg8BgCN/Kx5QXjAa4aN4LLmlH/96MhrUm8QHsm7UMJkJzHtPIYaj
TzoxjsejbarEUPgWdac9x4Jtm5U4w43kg2v6LkTRLG4HhfmKuBIqH8++8gjfD//SQ2vmfuu0gWhp
k+eN8m2vaYhjEn0buqdw+JTSz1I8zOgUUP0CEb3mnL3RRjtIad7IxASdExK6jqcYidyVnYhcHA5W
xOdbF5ZCCblIcDd9/UnEDRjrPRFs2nurGTYQPj4EKBnSNd+ElOjDkpI+3BME8ZVb6a9H6w/rzBMS
gAETMPIe/Xjg+ifsrEm1zvQxlIXJYQOhFsEhzeK7nGBvdD4QSPeQ+K0Cu4733anjY9SBH87kkTF6
z4+rbkqaG+kNzp+cGNsqrjNqB1Xe27/z+Iop0iWEDAycr8HJ+IiPWCdNXrJptmRe4ucCBRZ93T24
w5DsYeGdxbQ2PcY1fMZjcxvR1VoxEA7KRTc9+c8QEs0xyLfghHDFFCX8nWr6Cb/ANObwlQHPgPDy
VzRROj2MUnBWpBtosVai6T8uLzbRkrtb1J/RscweB04KoYueYYRnCukgSlQ+XIRbPRJcBAbKBkHC
HU7BXkT2XixHQMZ974NF7MlJ+EkyUTs8hc/RBcW/PhrQtoT9mGC6Ib79+Dt55eb8FEvD53SN3JAS
CJa/dcIORgQ9mRYcqWHyobE4UxbP4IGbFin58ua/8A3DUbJqXWIe/rXqvHKFvewjtIVohwWzLYBt
7it/epmJKnU6rvbADhjkZlrwwJ7Hdjiqx5jGcVgg6cBQoDKJ0WEKIo/QmMGn8Wl1i8SAtGaQ73sy
J37TASfYk/hZSBk2XfYGBTtTG95xUfd2eJbdGjE7LipazACEmR/y/hfLoRSAARLmWdtjERynM0EC
pAf/sPI3Klc3PG2IHMDBYeb15AfPc4KyKUnM4/WQTQFfGAh7DpaiATZl3oAjyuXHBBo+IFQC7SnU
mUtlIR+5ZsCc3uEhDgxr/DxoK0LGcX4mpEMA/gK0RDvZeGjxXnwMRIBHp1QBGB+YC+vQpeLc3SMm
FnnXVSiUfNS9AzYlsygjAWniMuG4oHklakmPmDZ/DAkKmYg2WdRpi+ibmNWw75lJmXSwtHgJ0GL7
JjAuLAu2DzrjXGXW2AUbKozMKRZy7g84eBdYCNsDQfOwyFHMxmHCg7MiSAORQSEg6ONcNMUA/h2e
UJVIwxwTYdgJYTMNsTkVLQijkIil9VbghbQ8pM/oDewIqmKTslSujIhmNAUDKCxXHR6RcjDU3lP9
UMESM/DhNwLFKWOQhfELsPeJ+PTLYZJ9L/ywdBJgCEa15RyWlbvvDPEyYZjMVkkvIMEy7CAz6g34
Z6FyuhTmKovIvYRKpn4IHEHRMy/3nJ5fDujjjZM3bzZBaCx3VtLfX1T3irEXZQPBIIbXJ+kAYJR6
OD1WX8NLF/bA12myYr8i2byD4QJ7emiR/C0om6CA5ENKAkZgkhZxr3wyjSOlho2FpZ4RxAwHwTd/
uc3wS27XY/iaNJPTxiqqYX+mM00Kw8TXvc7Qb7PeCjb7XVwD4fR7xB1Qm8001fqkTkIxa/+CoY5v
+0kSN5rSockNfJ+dQpAisU8T1SZ8ltUMkJYBSJQU8YReCrwilFqL6OwQIdyUMX9nIRoQKmZTBAKE
CC3g44m/5sb8kj7NXOcBsGs7CsQncIqQmr1gnR1E+IOyoJx0gtZEDHjnFU8th4uLQwEHivcEA9W4
zo2lCcR3+pN8qB5R7XR0Y9YVIUHokIcwwgKz8dYBK5Ov5R94QgvCb/AkUXhXkAUY/6bf0CDjDm0M
ivSGvGVrckqrzp0Ra7Eyc+Kdebx5VoA7ULxAsjMKi2Nw6z13/MUM5p+0rcrnaUXNTJdO/nVJ5PMb
JnWbxnNaDO7p46CsruAgIEsmD/ZERRTLjxoCgmHD720/Afcj0VdC0AOqDeVOta+WED7KIsEcSMmA
ZQOtf15Of6HhbDog2z+lkMAIX/ZwfywaqHTAsHtw2Fh5jLwB6ZDSPn3rMG5U2tMuLwgrTuoD9l8S
pRySGe3hnc/9zrVlOxeS2OYfqgWKP6gTEhFtdXSalp4+ByNeDzCpVAxZOECqTTlpBpfh5BYTx7L5
LU5EQxlEJAVApVxOYooIiKSrBqa2DOhHmDUziaiX9dRKcTZ8iVv9e80B03EujTRcVbkJlbtrDnrx
5CrdeMSY88jOEe+LsBdv/iPsPJYcx7I0/SpltW5aQ4ux6VmQAKi19g2M7iQhCBCEFk8/H7I3mVlh
kZuyqooIFyR47zm/TAyCQig6EUBA0fJRQngoZ+0sW0BrWXcoo0W0w9JLFlXPgUsbyHII2ZB5f0u3
eNMHQl1rdMsc7n0Q2GvfyhO1Poh0D9cn9I1y4hg6+GoPiHukPyB3pLKO63CfsjBQSUiYToNyv5eT
9JKXPrYMGxFejNeegQtB17o+JIfq5E/6aACg33rOYbJ5r7Ap0X+F4HNbHYFwGaKrI9bISy+uQXA1
0Y7Bub++YgrLEXdw71vy1bc/W4ArfntCr9gV/XHmpPY94J01ZoJhtQRdD0A59A3pQ2BBAKnUD7RO
uzibdjPC/IqSvzcL5xNxY073LUodAsr4tKob144QqrichB1ie9HBwbPoaTsAOMc7v5f5hJIoKNux
aZeX2sGvDu7J+4c76CQhvFdIDIErQ1W9Nr5k8JyjvhAInCdNCKvLkxpVOjTG6g+C9LG0y+fvJXfA
XKfFhdq6zUCxfBIOOG7uca/avvOpgd+agvzjMqajC9yGA1dd8p/uCgyJeLDWtFJCmMIlNZn9iQPe
SphE18tq8AimPLkB+ErIKw9Cg7W5wLQH8EJySI2LESwN1k0BWywK25jVkGTpJPkWsb+gHu/9L/JP
RaOuBb7pFPfsUI/JTLQ51D8I44OVEfOhLKyT+9Xdg/NnMETq21z54KFGbXq52ar+UDw/Ks+QRcIf
jNEEThpxDfMyPVXGLiNbEncT37bh1e9DIzEET5AxLplxBwcoghf79JHEznYS76HGqRio53i3owef
EY6W7efo7c1Ft88ZphilnHDVP8XYupw+yBNs4YXHgZgS0vH1mbToltIE6Lzk3YRsaDDVkUWLkwYV
TIlEA5bQik88tcg8EBs5yjycV0tAJ8wqFOZhxTpKE1QtJ/UZH0xCPBBVnHROnwhXWEdUbx+9m25Q
9/Mn2UyaE+4ybM9swtNkXffNuvwyaJwjLObtmF0TsNE2N/G3eke6/LlAFP3U756yDCCJuR1W70OJ
A5CGc2wbBthT74CA6o6uElHDXwMwpOZiLFmM59L4xW6hAexgwXrdkqexHOzzPgRbBLUXRp7nyAv/
B/CJU2/F6cTBHWED33+3t4CNAavBrP+uNy6EkuAxEcSRnyO2QPmFlkkVgTmtjSQkQBaibS+fCVSU
la/wJqAMOhYbYq8v5jqcQqYuspt3zXZvXgLhO1mHc/nk3UHiqycquIKjFcCGuIQtK4bL2Ay3a4fP
9h5+0xNIdN4AR1TfeKChqAbPHWtfQreUezXDIJ1U6dSF0yGs7DsHXQpWKj+677Q0SidOmvb4NB8o
kYH4vehEB1bfMw/wSiS/7f+IbemDzBr0U1k/2LrHZAIzKC3xr5GK+NM3nh304drFFCIA5ZbYw4gu
OMOJUmWJkLueImRW6rsqzuVmlgQO2ammvK+JjaF+E2fxA0Ev7A17KUmN24IxiweFu21rOOaYdatX
h3ZH4k6wCKtTYYXKcImV8BQpjHV3CPxt71TJ6Q/iWnR4lxioOsBD8adnqd1VN/ij1gelwl3jh0fs
qvf1OjNlifRjJGPXGaBOAKxihKWyYKlbVYt6QCMlSnVoSbGAg3kKyRM8QJLuXyftC9aHbZOj+czj
unB/gsNr2isNMYXM94gM0MsOFt3aO3nPxsGVgUejNxcgHWCjpV2r7T1cHmzAv//13//v//40/8d7
JJskar3k/a93GW+S4F3k//NvU/j3vz7/+39P7//zb03VZE1XREVVNQPJtqqY/PnPbRe8Pf62+F9F
8M7az7sIjyZCsLVBNQfKCiKiBlRowSSfwPFxSCEo+lGp+OU2wOWKP8DbpTj60Q9HExVNHefNnugx
8SwspZvxw5SOfB1hrLuo+oXP/jD90TQNxAYvuRuQik71hLAZPHhQG2ZVfIiUC+zy+xtrMQDFVCee
QeZ4UZmi+LAcoh0G5wMnEmvL6P34rBh5ekCShWT2goFjEAq/IJI5z6Rvd8eFoE6LZXL+/asly+qv
Xi5V1Q1DMSXZFP72cr2qQS00XR0e+bySY5Z4wHZ9F3nOJwrXKEdMkayXiWGJwEQqx1VZUztWE9wf
jyp//Amsi47+FG0idfEnImoxyFpaNKMQXSeLNbd0xVZ51MJzw+OZ0pJnUgm8Ct/rWpqGfLkPUYyu
OQJJCGEw0KzkswhtGIYouP1yhSIn2pXfCVgETsQK5fpcgQBoLxkGWpIi6M9TZya8z8DpLvzEIFUs
kPNs4BjdMpIXkupU+TQnoAu9nWEnZADY2muMNKpaiIduboYjL0FSNU4ZKZlaMdgHvN22Ssav+zTj
qWacvB5SiOuJnO/F1H4hJyVoC7WJaAEzKtvo4DFsIC/eBouk7IOv+aJSTZk2/o2RMRjKpZO+F1IN
g4xesu/E03c0Jp7jwThZVCdtTjdHNulzlcRhDs+KBc635Bsrg3AHqlQOqWJ7Lit/jbCTuIKYS9yO
L3RmEtxDJQDQ7/Z1GaCAx8oToO12f+i/+8yKJ3Jm2obuAEltPJJyFNatb2fQqgCUVK18ju3UvZDu
RiIan2KOx6V3pH5706QjwoTIld83sEgkaoK5QzayGJ+kH6NZvXjLuTR1FlhAuGDN7SMtiWxKJ0CQ
0bbegtbHrHGWyLwGeAPnsMHsET11l4nEjrA4IfMDE3yW+zfmVgaoqQC7SZoPxDxtCurw5c3JKSYL
qk/qHBkvRwN+M8aAprX1IZ3VhoxV7uqWiESkYj3NgyhSrfuBp1kpfV5WGfSqKhA0KP5u4kaj9646
8gW9FYQFIZlwWCNYNvD4NWM80umeuxBf9A9vS7PvfOWZbHdxOOEkwZ8FojxLpUUIL3thdRcQ17OL
XsD7zGsvTKiHMSuPuPHJsvzCH0sSQW3z41YRjlmnJBzeaVac5dIkM3uH0R9Uzw/Xzqewfv+pVqVf
fahNXZAEUTcU2RD/egaaxScMpUHEujEtFrI5LqELJjDrKjjZXHfEYh70CDSddX80l5HsqK/0c/Zd
zRqy9PpKw/hlyztxFm1Zz7iZeWIyZAb643WPA2cw/Xyhqoi+WvyHR/+YvCchxgVurwzZFnNKOvn9
LySJvzrVVVmUddMUOdiF/hj706meaZlcabke8BspGaIodS0fBGooEc9ztJMQ81RRK0aj4MY1n245
UIAb+A1RMrRLj8Bt2KfnZ0ovH3aV7tM3mU4ZVuMZWWmzDlKZF+MCouGd+vL2kHSidWVFHNhbYqei
gtLLMZFi5Hiw1AIxkwwG/3vI1nGDhSBjjdmY5TgTNkmx09Gs2jLogzv3K0fCY32NPwSR4BHMcRLQ
Re8o/QpH3JT2QZKZkfOMUHSmgAwdtL2wiXQrpJGPnXLGE2vwebe1PeWfvC3hXiYczWZ8bB3Fwt+8
Vjxa4qQph05Jsg8Cn8ETkLnYMvD6WIpHoG0X8Zbsc2XyATIBkydms7UwlkXUMFHd8OBZphsCtqsf
E5DnGV/RUuOijiyNBloiHrFfTF2N0jXFgYhNvLEK0rAyft42f0GytPUbHRhR5aPUefE/HkzzxheW
+6O/Zd/A01Qo5Pn8UWxVPcxTsElJ/4ZN/izrA9v2llmkIrF80sdUBwPwK/kGzqLCfgx9ADvQ00Xw
4+7NJ99w9fsHy5CNX3xUNEEQTFM2ZVXW/vZgmaJpJmKSvo6ZPBq0q49iQ8m6ZKOo84/ItTVJIcuV
XSksDR2VjBWh12F/f02k10zPEPzMjCX9zFI2T6mpY0wn0TCf8F/kA7A786eJ4YDsr3X3dpCYyXjO
gEmpxCIv7itAIlJNImEuvnvvb/sMr2K9kV7Mk+mOTsmMBMin+77ja/4QdUQeZuTr/UjwgXtw54gO
Smzr7UjDAzvY1BQSICRBudhiuc+slC1MvIZYlKjsMGlXXeRcDoORT7cI/la8f6JtuvMXGAzdFoEl
puuWcBYi2RBxfkDBXdslIFhYqvglJ/XAgSPLcI8fjI1EFmduNa0TUgJ2FLSRT2IwmRG6o4MJcPWT
F+cPw25vUnAVScOBQtg86gHdOKbFrl66yib4UojVIxHcdOQEBO7JNybSErNN608r/pnqxKdqkSNh
sShUzDY5Deg3raNanldhWNCM8Ef8kn9xT94JY6eL5ZaQ8HO7grBuj8aTg6Jl5+hJc9S/Muk7w/gB
h6FMk5VUW4OzrBP2HP8UE7/gjoD+4pLkcY12ZmvTzo1Qg7mC/YXRDcxu/SGlZyN/d6vgGKQOOYIF
MU5o4PkeBXPM0LinwDy2jMq8tdNDx2pE3gioPERoPm22WYfEeJ7X20JZhijHUVERbJVOpWKsYF45
RQbXK6J9PnAVt/wzRnNDHDWv0mBmsgLFpAPSvIaQbhPzkjaAdpHfF1iA/pMNGfTNUBIj/irN7Wwl
4htAOtUNufbNdqpTKARIyGMcOVU3IbSoOaYHiXh0GC5QR8I34nFIPk7mlNJITDfVkn0qPAkUG0Gz
orgg0o8KG5Ok7Q+fyhYliEMjprdsB9OakiB3Ll3fwLGFRYrMMyXy9Zn+DHQSa3hfcJGTLgMin8x8
sPdkR/SMT7QqucDkanUOhEVKxl/htK91c3Ihk/QphqeaY5lBgUw5xRY7vKK3jNSmgBeOqkh/qBNM
WlqMrIlwaZJpAsbCeRyRndYxhQRjQ96n3j4KHOIe1egivmepydG29RMLgtA/c63xtumGE4DEo2M2
cKF6n60aTGNIg2Ce57MM4RExVRqg8EgkSQt0Oz144TGjMb2ZueXSE+cwlajkRfiDAfu1OudBrBAu
gkNZb3lSyPYn37vIY3rubATfmfuWUCxLNi7w7nykdpZA8DMQJfl0ODqCTQFxId91k6xMhIobDD78
ytnTj2cw3zlclMoENXwTE4x6wdy2IjmH3cd68ylJyLnSAI2nxS0mp5ZCQhp7EZBiwkPreqRTliG3
kSfv4JrRjfTa6pfPpTm8VOsjDE3EbncUT+HztQm/KriGE7nTysRgrGxtlc3uWt/lVbGDBf7oiwZL
v09qTz7r79oFD2qUOjCavgoIYvgOXRPqI8T5hc8B0wpyZafgV6EPbs6wVH1BT+ugNQf5GDxhTbq6
19lwx3kXHy68JWyCu0o8NrGlrniNM23ukwZmEmGp66Nq9wEfBzeWxg3M2M0/k05TOtWJDf+JXRNN
YkF0rsS1t/o8xaOQ2OhrEUOBIzVOyqcBp2iBa6nZycze2vZ95LPCcg9ZY1DiCc4Cy+hkWR/b+gbW
AVjnQwChP3A0HU1dI1k1Vkh4SDocpvL5s3npVlQP3w9xowOzGrYGGXhOvqFmIHsr8qQgmOewEDIg
crHAvPFeJ7jVmAHwi7qjGAIksCNx3huE7wzQ7Hw+YTbSojJhmoei+wBYfRHpVk2VdmniXROd/cfb
IyLIjlW44SQAOeiFtMoYcYyAHzKaF5jz4MvI1dAtxufU5FemOo5AIp6tMRZosbYEXusHt215KalM
IMZ4mx7ehA2QH1Qh5h2VgJTaCJqyHb9ZpL5FqreqDRB5zqszP4mAtej2mJs3FQwW5DD8p7AqXpNW
wDpEKG2q2sQEX/UQZYmPhAWCRbGlBepiiGD+Dd+sS0Hwy28KlBN2n1mZMxYv3IvHEbssl+YqL2Zk
qvP8xMRDTAcHth3PxBtjx8R0peOSO23XVLd0k5wVCjlTK8cun1pBsRA18hb4AVGyhmpvIcclahAJ
Q0ofn6Mv+doAu4azwruZ3yGo4UnhOSDhmixHkZUYFhBi/bOn+vbx1nswGu8eepOutE39u0CexX8f
OGrGy0s9+eLNX4YjMcc6whqaw1vb9G8eWYN8RDGYj1halXCJLLNR+hSQirJTJKgwOfpJoeAbdAlA
Ru5VTG+CC/SzJrJbPlJit7n68Z40Hs9jPnyRyoH1YzPY8MwBGdHBTM1BY4ng1lT33kPZfgHIcDBJ
yb019x6geXXAM6+siou6J2DLeE8b3CvmU3B73XUsjfq8sddiwC5DPHm15fd5My/eiwvSAW7Q0p3j
XP79AMaI9asBTNYNUxUFFeSm//M/TfZuXg8+eiuFR0VBoYIMm5LrUeGPi3pVdYsB9jGOVzwS7aww
twJnDOWmXLOinX9VgV0b2A+ruSzY8rlbFOU4/OG6RqzbQHAdtWCOgVlBKkj6MjwmquR5jUywGyZw
4GRMzanA5GLBGNZeKzZDJORniWb1lXxpXzMOJRfNEhoKsixGfAFzYVBcjo52m7HYz2JpyysOmRRd
K5ZTvPK0OkDZ7mt/9ObDH3CP2lgg2XxNxVEJdNu0d8qmKd+Kty/DivkLi+CIGaQhyZOA46FBP5WP
enVoJKP2Fh6wmVTT+JH3M7TTcpF7HBajYtrqvCCjgXQSbpAzzZZmRlCAlE/JjpOCmwYM5z1+betr
fnyTDsdnnTFk3iM1qLp5DntwB61ECty+YkLsyMCb1g+jpd1xXG65thugKiaLL5UYi7nvfJ6G8kw5
mPyxaYCCZa2tUYCITJMc6Amdf5dKJS6yDlEfEVVJ9CCiQcLd3RE1sh5iChhEJLISp7KV/2jksyx0
pNvcTCcXqn3jA9JZAQmVg6H2o8GGsnp8SwQFgHMOZiIy8nDaPbsIczvKEHmJlsa7I69vljCae7Ml
p20Y/NAEhMJkH5djoRgXxNooVrtlX3O/JNanFYsGYmUsYUz2vujw3KfdRISMTUfGt0e4JFm6PIGk
LL0RP01D35K27weKKi614smVKyD/IDkE0HXOVJNcW2iVua7Oq6eHkYi+q15+xHc4dEdS8IJomSpO
twkk/O/MnUjGW9yiD4Ikmn25Ts4BazVCM93hd6jPOZBsNsvoZP0aPNE1IgxTyVYxR69qBtXjkawj
XvWC2mmG7PEH7QpPcjtvbii0otN7FoV2zhc8xJ8eOvtAGH6/l9JCZ05FfU4fFTTRtU8ZWSMHM+/k
SvS40gAx29LTrXaHjlK+K2CN6j26kMVEECDlesCPiwi/QTnqtBE/J/kUbmL//hCQepDx75itpii6
pguqrIh/xyvi5NUZaluGx3z2eV8B1QrPLtOR9GB0ccP5B9l+dZB1Gi+c14MUWNdW9El1iveD65vO
mnrIXisc6FwwacgFjCvCf0BUxF+tiaasGZJiSKaqSj0+8adT6v0u/OYVuv4RjEBBCUlA17IDwV6H
Zz8FlCQpXMdqiA8sQF2pk8fFh0f8h9dJ0X/xOv35p/gbrqO4vhgrlclPYYx9wljYno2R9uXfM+Lt
nu92Xq014imYXcrxgFUr3run+KiMPNQRKHZJnrGLp0LKTrIcRBazTdWsk9ym4BkjiYvN4smgpnNY
nBC6+Wi72McEhJTda4WoHc4kqBwlH/7+3RfF//i1dN0QdVExuAIERTH6F/9PL26YqmEcy6/yUPxU
fLyG4QYod8KNQ/wdgoeFiW/s5G05s5NZ+oUGbE6uP1moyAVpiSWKjfhbu5r6rwXygGs3l3fFmRVn
rsFMgSJOcgH6/0X2+SSeBM00fdT9SoLek8KvXYW0TYb432LMR0C9RZJRTlnYEkLZUYKiaVMubEKx
U5/xbU66AbGwIy7g5M6MSEhIK1klqm9Akj4WyfrUU5XBka2RvnSC+tKT6nQHLBkvj+xF2ObAHHVO
+p2hyao4Mc55DlNE79+2nXyg+wynW8Jm91qOPsRy8fvX2vgFMmgIsmkKCi+0BqL215faM15i2Hiv
6NgpdqlbzWDdTwjRhMfm0zmMKRoaCQCpnpzUMS6g/yACYMIlw6TmZVa7lneddxVID6j7lScmHnoe
rgPUMjGhB4v0odvtj0sK4QKFlG+/CDfmqGbLaoFGHA6cJqJ7g2FTI/+UZ+uoMPMmNvM6mt/kCutb
eFOf2BfunLE+LTimZ901OoYTTIChhSkhwTYSb0Amh2VkyZ6NlYFMQwiT3e9fK/FX2JAhKJquqybc
iPR30DHNYrPoTJ8wRr4rNA6JZJI/gRdVop7xkHSMS5GjUkNECeIsW0ucjePBvrt2F35O5CmusdCA
kfFMnoVZrg3rR8pkUZBnegq5OvH2qSueMdEYNT17OTjyEU07p0Ty0ViIR7NbI6wDut9vIU7gfIuC
KOFO9IcbobAqTsXtp7Q7BIpgBK+5qfSFxjWS8tCmRqthgyA7SrRJtzNBeQjW2uXEciBV9YnPYatM
uz0RKx9SejnOBrMa2pdb9C50K4KvgR6Kt60Sk7h8vSfRI/JG5Z6AYsx86OgCp2OnbsYFkyJiTdD4
90gTjp/B+K3YZmk3P9KOxFaeo3CTgnUw0k3FXtcXhb3nIT3DhzF0BusGoPkBaVPuEdSHR10dtQK+
z9+/lYqm/OfJCR2oy6ZoMIIqSv/nfzpivK5p36qivY4CB2a/bbKg3wcob50BXCWxpOiBpBmW5W16
aj0nJGzFQG1qrluwvW23kc7GRCSXSRy9iE7QHc3GJYANEXMHoBoyRvHHPWq0RsPJXrMFa4F/Z4Zj
Nnx3js/Cd0oIw0UX485LhIevC8zoLcP8RNvWQtm5zBy8nsilGf73wR4nGa6I0JtDzuNdqwf2a0KW
oJ9P0nCqLWu2cbAJh7yjEJU4OHhsWZBgjOfxNyuER68EkRsIXs54KQ0+ZqjBYD64lLCOAw2TKJmY
DoG4ySjZg/oGEFRDtHnCStrSMq8RK9vttXE8J5x38V6XyHAfWLzf6/SmIo7BRI0VH17nwN6Lk7BD
Vn5jD1KWWJZKAsCC0fsg4oKmpXHkUxMAUkOeAFfnC7d3739GecCTTQp/YIHWKSekh4CJC/kivW3M
+VKvShCoJzgoR7MAzxzG+JWxlcKVJxM4MSB5D/UJr+CaZVvb8o6Gl+4boCcEY5kDz0Tvqcm8RzLO
vCKs+w4ieYmbvqQCAJarBJhwpvWa86FAI8irTzrjrPc2or0tzzeT2gnUIKNkKerDXawMFRLUkBhg
Wb6yenljgCY8hkD5B59p+waqQh7VLLUSczRQ16ox/JCpJWA4GKUPfnaZcXpeHPJbhbeM0WAlThrf
6c7l1kTSzlUBuGIbimWgq7EAUCNtHHGTpaEV7lkHCqohafTgUeIDjHwZiBGqdtbkyAvHCLkBFWAl
IflhMFfpz5tIGDgzxA9LBdEq1dso6Wnt+thqufogLwVlGlX796Z+gFShj180GDDek+DjyNkeFDPZ
mljNvGnLqTHt4QC6Mb1o4xdzCNK8npjkn2ecDgQ/9f3TNMpa2aQQx29g08YqqzHlXWrutDy6qJGh
YClR8i1DsITY6YiJv+u3z1f3VTwAzbMtXymFmEFoteUwet3NR2fXl0/UL1OAO+Kz3HjmlFMrJ4Bc
GodIk+Sd8Z3QIU5AaDRCPBFNKo2E0nD3UncisFEWng2gjheyPuylKFX7WXKc80EkzZyKhcdr6UP1
YtQG3KWMKLOQdDV2aFBxNCIOLUB1zCWe1UuzWr4+rCajnFxtWsUQCzsADjS74LT+PHAQsKFXj+Aq
faYQHWIzMU8DuP9J7VrZMZGhjH6iZgLbyN8va6dsHp4+y78lZZlz0i0UymkCBxgH7Aa9XDQL0ewg
6P2HI1D85c1viooCxyFxl/2N6EhlM+zKNouOCDfI7sEj9lpKGzyySI0zQhZ+f+L+aqQ3hD99O+2v
B25ZVlXyHvDtEKAACoEYT0lSGCU7CdRvorOPc1lO++Cffn/B4efIKaVy2DfRHk7NZYM6HVjsH34s
+Vf3gKjrsiKZpiHyOvz1x2r8sNEM9o1j40AYFtPy5NKUcXCR+d3SLQhqQ/LBp6/CNUZ6xyCME8Qz
/1eYs9r0IVv2DfxlzBmOKDH8BzRE+49JWNYF0VQk1dQUQWbZ+OuP13WdHIiCHxyZwerXpHwCUriP
WF7nKixCH5h7kF52RcrFVSaEDNiYM1FdyfNcsFFcCMscz6IBE0EWDYj1i/th9bri7wqub5CjIcdU
CZhKzYM8qZWVAs4EtqcMGT4+tMN/aYv2IiIJ8y39Ga+7ENVm73PpCOXj7WL3R8Jg4UDXzoBoXP86
7QLg3Pg2/mFQVYz/xIV0QdMU0zB4Vk1N+tukGhZSnYV64R3RfavEWi2Z/ljtMoTs+KDIvcxoiqZg
KL9Sf60T3zVwRAI40oPChI48F7IeU4Uxrj3yDpz0xpxLxDiiRddW47U5qcR9q0HbjBlHqkuCYeYH
xHtApLh0bMq1TlGg6SDi61k82ZKNcYiw3kUIa8NpxTjoLvIGgPD1XcMovc45OAgDNLlF9A2MJdIK
CRdeR50zUGx3YBvAIegEUSie69gqbymh0OTyJXNkWiauso+VE1oiLyDpP6JlpHPcuyIYhjGOix1y
he697kAYARMBtsWZ1i7DYG7eO8LdPaDdo+/baPRcTCS931tDc97aGC3lO/8KHINYSGNdviYGSzVq
EYQlS8SA5Rbzf1ONG5MeAT6g+TbYwt94yr57Tzqg0NWbJgNlGsVbBT0yjhZlzbYbuVeUIUhZDw09
CiqMRkLgBOQyhTbcFzV9C+2HEDkVmgGFDrF26hh/UY3YRwFoVnCiAvOEhvMpVoU6a7Z6PG83SFUE
cwjOAMlQjl/wR4huF/pXZaOXgnGuCbvAC6OSMzLVxbHWbQqqvui6wOhuTGnuoJFVGhp7AdoUdyYZ
x8v67Rg1QK7z4Rl1MmXp4uigAyqvbB9zH6Hrj2ALEtdnN+N6OLsnmWx5gllFrh2ufi5Oj9qCBjUE
4BmfMCJvu3mG5q0PDlQQg054W9Cfx3h7p9XU2xKvZeH4d3ymKcLp0Hph+cUoI08g5tDRVOVKuRLu
NlgmuQVWNyG5eueeWffIEFzHfeik/bpz4BBGR4HJKsVBkQAGDvUTqA9yQlwFNWsh086776JkXEfb
7xCkWXyhEEIlw0/3YQYjajnB46hDDBMVsIPgApePuReXCIZV1Rks09AW1t0Xqus+5rJeJIuSxJG1
zhhkWsyF4kWE0gSYQspJuxC6MDQj6BaBkdRwHpcrIk7eCLRVCzsclZKRJfJN+66CXjKGyn7EnZZ6
ixiXI281OwjjGs+eh3vWjyzTsHPs+ceiumXPuD4rnp3+wAfmOmn09mCsoKJRAdQcn3zvKYOAYq5F
3lcsl+3m89nDSKY/Binl8VA5FLojBIvOtVtoBfwPPB6eJX8JuV0UPXr1ObmLF353WtSwwtWg+mux
tXQiYWknh1y5QAMKqH15WZ/UGz9anriAOY5ScZJXhxyjyF8CEovHXeEMoGmJraTgcwE5zBMoP6Ib
pT8ckN5Y7kYNrCLp7V9E7y1jPmQsNBa/OKWE/egBErrsbYgbHMfEyhC2ulMRV05A5T4zZLLyjwQY
jYiwtHXZrt5O6i0rilpYl0ICxwKFpJEJOQCsXxHUcXj5/b1tGv95Q6IbkgxNNAHlNcP827kr+Wom
vDvZP2rEMNEjHU45Tf12z/Ymyjaji+ZestD2btxPHZYn3RaJboonGnk6gLpvnJsTX5+0z1Iag+Hp
7aog1ePjEIiBJOVHiMeVuntTUFp8sywEr1mTbCuJ9DKCjPKb+4UiqwTYNFev3kS2bERLdvtZqtf+
4SgIx0W5LNqxHp0EYUHPAEEKlPvVVseH0MwIVWV+HWkQXIrqvArnzS6K22M7wJwNulpDwM3yfMEm
pfp2DJadMlDSDMUAiYIfIMddCXgxOcyhUqymnLGFCCedxRrhYMa+J29leBfd6sgTcYcq/hCOXopc
yEiLjqaJaF+UCWva6xTfEHr/k67UswldHzg5Rdbgxw54ShCuOpfWU3bpMaRDjWB/0eBP8mdeM42Z
fdYCSiptllFhSWyUOonYsKCQ82Fd9ULV0rDgMUr2igoex6br0J0G5HVR0DQ1klW7kjoiqkYNWvYp
TAgUSm7M+QUVceqhAVFsbrLCnPqdEykPwsUGTMjeMvYbzLqk0UOzojcQCevwKUCQLPamllJQmGz+
GQRvaVfGsNgQQTtSCOwEU+ZG9sbuqQT9JGiz+q7gOlkpDh/fsnxj2nZrgxwRIvLzIRusTNMin4wj
EEnBitDvIrk4RVEP4xR9wWQem8+VL9jj2ZpNnr/Ky0PLV7KCHiIQBlDF61OwuPKQl+YsIt74Hdhm
1IuzWAWDkyiz18F//ZFelWgOLqAYbz8ugG8PQnNV00qAx4y2vydPGEqRdGUQtt/n0gjPgJYrz+7V
La+FFJ0HmNHh7zB/bl3XLqYQPc1CIQx992Yf3wrpqM6/S7Q99ZhAf7JymsaJTSvzyYk7BQO7E1bl
UyQR89jl8zBauiU6NJZ5ZY3stKqflWDFwPOcz1h+ZWtAStkl4Zyv7KL/R/AkJjh+svDf03Q8+OFw
0Gvq0bhyWW/tCFtCsWg+iPxmSYPScRdhUFG/IgIEqlmw9QNk7s4AZqTscSJOp+Imj9FflPWhUG4i
knoKawYquqR6BCvESFBGkBmW+pmwLMNxe9u6Hom0heE4RG5rLODPlBmqJKCtmwFB0M4YJFFtlldZ
WQ6whK3yPUc51zl8COHf6EtkzTJEyz+xyKbH95Wt+4ORLifNhxNxVekjblPiLdfCwcSXhNaVOwUF
U09rWTwsi4yiYyY/YG7R4kBnNnjThED8cTiFBik30BhUjQKcSSU5eDmx30xu6CH6Dvjq6dcErhPK
js9TfNsCxt9JFo0l1uyAd2Nk1hZfqjqK93gvKSSSoBc/Ehdx5eukjkwnhrEjw6EPdCf9Ml3LPAAk
HM/7dRCygZ5kY8jd4aLrFizo8b0HGoAFdcak7K6LbqKLS/bejWtMcOuXrBNM0L4VAnVQIgCEmVA3
giVKmHDZD9CCs1F2J1gwyAQftIUcE1aklY6tsgP5cLIb230jjrOzmY0SjbRecjPnfSQ6eMAjg6KP
v4SDMCdpQFtlY4F4bKJviVr8CsiJHSnoe2aViboffiyrLAR5lCMsXyfylthzgfk7W/spD81Xi/ub
4zhcYJya+N4YjVo4zo64HYkbwSKPg1Eyx3LmFN0oYM4AFj2YJ2+T341zgP6VpD90ilU/wzAG5Eit
Rw0qOgPhz5CDQye5/Uj75Ti4uouAwHbgl5wFeZQwP8QULGGqliCn18nUQBlNLuF+0MfNxXuoFWQZ
cu6IS3c3mNHEgvd1o9ZWwLm/SDIbI6FvMUO8yvGV+ZHv52Z2mU3pkGOLmRIarYwociGxEz3dgqSR
DF4y72uCpK25iLYIVEDjeIgUhwGhn6FuEZojBoSVQsrgTtsR9ujyaZq56VIH4EQOCj6RHKBOQ3Du
g0HO+aWbZbxhsaUfQSEGOI9zJB14DRzQ7EN1oy+xAKkdMaz0H0uKrlhXeEwIcmgczmGObWkDH7vI
jq8pGd28+hNlFxFczuFG/bIXOUZINCfRL9rdXPZx6s/uJnwLBwZDFA8YAhmovtHh6DS3+hZdOFA4
h88uexjAO5g+AouIFFA4ujLcGTqvFOHryWxJvxpWLL77Th/Ha/WzIUzivSWhAtR7cHiRRXA2Wisv
beAabW4uBI4kjgqcZcy9n6Ec92Fs5L51BCzMCmrfeX0x5d+UZxlT2yT0WvVavkcrYe5e0AD1qQQc
r2Bg89cKySFXlBXNxA03E+Om+1XQlqgCR49asu8AMK8lUqJolhD/YhUntKU3fVac3ADLFSYO124G
xGJY2jVdJHsfM6dhoStRJq/D66depEQXTCHMZVyjE4xpyiaDn19pFM0/fB7boW5Y2VO4QIURHoHw
qqGnlrt5/Br9BPZnHhwIyb9WGJy/mlnOj3d1J0i6FN6W6aCy3IUxAwKNURCO03GwCA7Qt9sXvBru
4foMRkdAIZtmRTqzTMa7hO6Kt0oYZo8kdFBL6RPRLgu2z/9P2Znsts1tW/dd/j4B1kXXYiFRtWTZ
sjuES5KiWNd6+juYexuJviDGfxoH5wBJRFHk3muvNeeYaPYID18al2MUbQOcgPyYVL0pg3taxZDr
q7frt/AG+TmUdnVlo2wT2rcAllA1lUNeltpDNcUa8ubQNci/2hftezxG4qK7LQx+zZbRbvLcpSgI
gl3AvlIxZC8+cKZJyl5WnypEl72rKcvS8MRwFZ65kVea4MGDxUj/sixx5gWLiRoY2Dd2Buq7jDGH
wxprQi7DZ3SZcDVJ6OE6UDWnIDtZ+mF6KP93Mku9SlPfUi10vNav4eJvnf1eltW4UoXwlDPI8qkv
aD4bz0VzlLiQJZs90cCoN/0GSwGzSwMEGTsMm+1nhgZmauLLBMzj27S+qCA1wetH+4ea+q8l9W+X
eNfVySNVzFDvhKepj+GFc4n4Lugs6Fsx6y2o7NZopt6kB6Y42NJYfcPZs/n5rPgYZOfqi/jCDvOi
HIRZf8bxtm22ERAPaUOKCmRs9AELTNMzyf28eLE9YBtTHMtnqrEk+YroMmRBs8vusjA9rBVYgav1
J6myzDqxxD/QkGhny5KQFeMI820Fv5uMjyNP4K5cTCHP9VL74XbIP92OO8uR3HSS2tRBeErfru0x
H1AmPwacRrVZ+1Iw4UVlPDrS6ATUYks9WE44SJK2gN/3K010rQWqJIGwjs9//0yK9N8W6fQoGaIi
WgqTIuOuZ6mn7U3pNTM8UVQ8WtuUICqY+VM8IWotJNtbaQv9yonATB9kosmDE+9MtFPc5hFMN6R8
YRO9qw+Ee/gZ2YjhGy5MSG7Ws+jc5vkm3jCqvH0OZ+h7h5j1ocXRSEX6LC6u34hjxQVmERDj4tEa
HBTB446sgpaGf2MjHUZpzH6Q+zeb2pzpSLMYlkwUeQYwYGII1Pl5WeKRoHo6ohK3R4Zj2iS9OAlB
BrGPxtsg0St9EmfdwjoaK9VrFpEt7ti44zXc7prTPTD/lmBImlDPAs+V4owPwVFz6FjQrmAzBokw
GdN18VcqFoKno765epOjD3vLxGST3WBpvdJ+6DVEZZDk0XVvOdxNqazyZ/UcL+iDED9hKzRogKKQ
2pK7EZ5/dltWKfzaFITVyUKot0jdbp85LzC/2VpBMHKvnfb9jVM8w4fvyTeVzYU1pdYuW4Y+qCSc
T7d1/Z64tOVO0GwAWtFir2ZTpDA7/VbdcRE4yPv9N10FJmuQMDi1vwikliPFRkAqsoqi1eTUsOB8
ORkR7ORIQ4PZWY8FmyjccRpBS5/aBKil2p90fLy8t9noVADcJhsw9QVs7dsWBe8KlDFVqzcCUNPO
6cN36ZJjSeolAm0Cyag9oA/ahR1yArNgqPE40WckJGnYCTYFTggorTnfKBgdGIrPpAOyZd0QSuJC
5psNMnnXkffDa6D99BpMTerfVtSkv4q36KKGJ/K0djGzvtp5RwA15/bMSrDeRBlLoBHYroNXdn7p
bCF/xLzfuBeyorlVRN6cG+wUR8yeHkE7znC+2Rx4pnOWdcTqsWwnDqi+RybPFCIABIB+59s6aixI
6ECdeppNIH19D1yBWd97tnyOHW3O4a5FhLSwzvqsXeeeaZMa9Ia+zEFQbndz8SX5UgJb50X4MEBk
3Vx6+dB1j/2XYhMZ9wZQjapxTklr401kanYl3JF/lcSG5uGLN2+BuOyxZ98gHtULTzrh6aZHsb4D
G7RgUE97lzxi6RCvo62OpJ/Xt1tqh2CO94zUdzKTghWLNV0AElitSSLLq9LTkYWRAaZG8xH2U7VN
SAH5Yyo9JCQMmxuhE/q5eoMl8njbk6lhc+DBycyLuTX83F2NO/ivtvbd8KCuMDjv+iOsO2PXolEj
zj3c9Qtptkt8Ro44DWBsnNotDxCgFQiVNlJp3MTSTPI4tBM7jMRikx0KYhZO4f/xgzDPz/TTt8kb
eV1SsPISUN84PPVMhzqvepJdzbsQnvaorZOF+UH9eTo8o7DDKk+4ufaiwm1s5+d4qbjCcSLloGde
5nbFiSuANWS+xm8URUSDMrv7RO9Aa3tGf8cX5vBt9ywhbkZ8Xe/ftjGMkRjQBa2bFREiswiXNaiY
w68s3jPtH9vaalvSegveOSR+c8Y453IerdvlCUvMJCc2fOQNnDVgS2xpkJ9Jzoq+aONv2fFW9JD2
2I7n/35r/vrSKEiX8NvpsmVYd3tHJhlanRZhdDLqSTdKr4X+2OB28veVinjq3TNmVzDx9OcMQMNH
fvXHSbmBwQPnHAy3epGGLnqldJKFBk8qR9XG0bt5gioUCwSSySTC/mA8MIEJG46Wq/ZFjRBOwD5K
VlbwjLUwEhH2zzoWGzqU6bCc9GibXHYyAavA4t/fWJ8agX+K9gxRlVERMaIxFNOatvnflokma+O8
TPvwRL7uolpoK/Gkv2Go82vMrfW+ehmO2qp6keYpmRDyoqBtTmuJc5XDse1w82gPmKQBGb4Zc8ou
ZsYO9IKBlg/w26FYywC75SXZWxVmSiImqUXEJZ5pWg9wW1gaoz357y8C1Mh/fzFJ/9voCRmaJku/
vqF+V6/p7a2lFZaFp4m9UawiD4ePw6SEqOViy3LPWG4HJ3dl4Qon5k93LCZT5Eb1xN5lC1gmHicR
IA1zMJQk7pSvxQ4FEQlm4GsyCO8g6RnA9hvmRU80giroSjfg8bCVQ/4K8/nu2L2Lu0nI/FksK2Qy
XgQLBQfh9rYfd5QKJMDNsWzOcFp5PESLCsqYCFTqbXRT4KBAoOAGkTOxk+eSD7jE/sDGSC3JnhjO
VowP58Osc7B0LjEmzTS8nniOCNMdKeF9sEU2RirMry+EZND2AI+3pCPtJ48wAF/Zy/VDvmSMnBPT
gMc0sYUFJfT0z2wS4liIv3jXN/CE4JBMkKeY7Q7ooC0xXnP//Vv9RdfDT6RbGEM11ZAN6a5bHQ5J
YjV1Hp4ArcKnMqHpQ5cAehG+NxMpa3S2/abZKnNkLDZEuHX1jlRhMUKGIx7NKb6DxZWqa2qkTPjn
dsIQM9yly38kUHoa+APOZ7voXRbiBYchJzjWK8uHqXR66V3Ya+FsfG6pn//9xSRpmsf/5/X67ZtN
u/Rvr9dwyZM8GAs2IS88AIQk4ahywdTDvzc5Q1xdyI5n+oNE46jHjvNm6t3APxOu6mGMs2aNUzxV
zuEdsofxEHnn19RhEspPixBm/hXPmmW5NnfVUjwKJ4o9bd/wTIw22/a6Z3dkYTeRDXUkLSdA4so5
dajHkGxOciN5NypgvWBNBOHR3Bg7ZBA2wBBvmNJdXBHf9/SKwjB0w02xkOzsODpPgUOK7GvyeAUo
w9ty4LF8vJIU9e8bp/5tWWJ4jkwWnIEkiXdPRNPqVzMsxfBEZuZ2YBOBb82mUZMSMgkQQKQj7DSh
jq5bFR2P9cqGQdZZTw4iAiaEu4v2pT2DOfKaL3pVCwhLbIPGQyEtiV+05ii/frhk/c7crMu6KEmK
Pg25dVOVf2kpfvupo2s8KKZ+bdYp7Sn0pE0WeB280AGUX68RSMTCWdHhvZgcDluvptnUVY8BTfcU
RVeG4k+ZGmqgmoKvqJiPGeYwHYM7r3BjvAom5l+o5uepm8r6m1zUB23ctzeEReD9ld7JcBoZgAnG
jmes0ZFiMcbVICNT3ZjRvrCIyNNaD3NQFZya0u9HdE/97saMOur3twjHEOobk0jEwepXxrAWIoKj
0sqp0rdSf/33D/xLovHbi/G/dwt1BPoN7pUu3q3OQtH0F6Evm7WFrr1JW1iQ9GNHtvuhnVuykyof
IqcLOX/VK4xGw1nqv0RqeCM658HaFI9D+V4KvjKOP/yOxq8t77dLMwwdsz0iZgWFuITx/q5yrqWq
tcpUpeluQiR+XKrAoQpvpFCmqgWxpDm0wX4pJbG6PkgU1exyYUvX6nAzT+aw7dRDGuIUiDCIzuhK
qskioJ/+WNfoCRMoDnD4qGySuUXo4+0BR7cKkYYE28aOCIVg5ko2FQ+JObdUvMkgIcFgzIb8BS1E
flkk4+sl2I6ZVxrLkv0UREy9HpNjLK7j8jMxljWHR2OZFwhAN+X3LfANRDHl43g9drdN0BxEa4P1
JNGWuX5WqrWeLHRyMYbjiJ/N2gyGp5AkjSw2deRgk5IXjcwx/wqCHfO2ROdvLRWeX1ymLEqCn0qL
huKSRpNsG6wxGDPwXV5mOf4XCN5njt3MY2DMjKBbaZAStN0jWl3wB2vUdAwcTDihHItnfGcT0M9U
U0qLSc8I54n02XH6+9xJhcP0V72WuaFoRVirAPuygi8xR1rZvIZgS8g0DgdeEMHpD4HP/0FxR3Px
BTnrCMba3GRwJvUDN7RV/Fia5Ir8Bni8hMaTU0dhMWXjoB3drKLgFMh+Zr0XjZNvLh812RTxqSeP
EdrGl5BvO4i+jLUMN4Dgi1olOTbGoqxcplVZuQ04tfNk1IRB0OyfIR9AydNKdm46ItpLfCd0DhF6
QLK8YT50RlyItFCfp+dGnBF3UKbzPDqjO40VzC+HNEWOYhcKnp1l/YYCk+GlrnhlNgfrnlz3lXAw
BC6MaawK4CNYM7LqaPVhJaw5Nwt+LM6lYakWO8ajCj1mGTbuTKCXzrY+Od9dBqzEW+cYVHHauhfw
ORJHZHlD7ksHZyDya8MnHRWCcKpv5eRRi3c5frbBv+WnVJ6jrbk+JmzJWKZEpmsbw1zEst8I3qBw
zuElx8uSL1IUZJdljqzzRaE4JuWIc7a1yhhuwQ4jA+RVOUvkABk8DfZYv8nyOpawM67F6zwY1pno
oi2NKKsYSHQInFsOKJGb4L4N+FdZ/TFO2HTDNOtB4lRfLtArglDe5Nd11do1rTuso5yGYCwY/UKs
nimpibgRuef4GGXHEA5i7ovDR83xKgQZ5taRy92B0dSSpMdzWXvdY/Y5FhBsoGdiFdhJ6nwo5gJ2
+9iRJOeGCk5hkEuBh8q1cHQqX8qUZxFWJb1M6peOmdlMUr1JvMXZKZ93wfQUd/FWvHxgkpWEpVgw
hT/r1Itc7di8SvVzLJ8xz1nXRyT9dfqBf04tD5buCSXAj/cbQ4ZwiS5PM+dXcWO5F/WNSWVHFFs/
l8CzCM1SJRuwcq6606BBBVrUk0XgRslj1m6abqcIszb2ixrVhpuXLv+UJdsqUJnO7w8m8Ry0LoEt
Y3ziZA3pc/QZSVr9d2I5kYHr3HYZj0vo1tARwRjqPfnUg3gxH7SWE6TlSM0zv2l9nVasEjquRcyD
V3+kTOri1whrKZmvJNSQ8JoAWHLofeM4p3Ueyfse+GPAiQwTyC63vPK2UeVplNhdFj3EpvzFKJ7E
bDvKq5a1V7ILWBeoyghWuvg4ZcLAr7LNmL7cpEcr/YRtHJK1CMCKETrsqEO/CoEmWR6NI+IXEyb/
6D1IcmLJYB4NajZ2kxNrjSg9aHSPEmDR2FWcKz0RCCGFB0gHlYrcekHEkHnWA6YKipdyPF5l/5p5
zUSX0elhSRCoFRzvYT8TE/JEYhNRkvjQFR8VJUDDa6mDH8ofB/0Fl7yJMDcQPKk88hDVOkoRJ1Fc
bqSJONeaBbRPCIdJNiF6U9MdRXf8vFYuJGrQA1LiUwZgZhKimSU8G8bZ6N9w5xqstSKybO9KtgUH
PnUjNLRIH1N9DZpcktcDnWiYub3bVRszXDJYzJiuXk4h8wIhXiQCi4luPsTVOqj2sQKylemHUfJd
0FXsoZAHzVJK33Nr3wsvZbZuOYz0zbNME8UoV1G1UvEkKesy3JTBoiTWLHVF2iINuehuljm8nRjz
8OFpDFsbjrxOR3tJcJXeNucZpsjczgwnI9kXajQ6ZyJmA+KaEFG45gfj3xzsIaExGpKKeYjKRkV0
8iJnZyjoV18dn1px1RpbAQQ6xFT04vwvSaFWE46x9mXgZpF7C04EdJXkdaRT2xVPubxq6sNQbwZe
Ujqn8kmut6bxZlrrEOEmkifBwNk2IcNVMEviFLRM0/uC2p0mIVJulGuX5S3ylX7NAggxTire+uAx
UOeWdmy6LXHNV1rJhtfsjXhupTaw4RpIbLDlWbpl3uSwjxDnuHiwY3YWnhTa/rjGAvKyUTMCjVin
0PuuvpD4Cq8Uocn0vmm61PhAQtShFC2pL8hYoBHeO9yDNHxVyRmL9ho4wIUWnY3Ul2g9jPRyjGVq
vTOUVZI5s22mVw07M8MiIjsY3D+LsEnfWiAa5M0sexNtnBtdl6RjU8aAARsCKlf/38WiftfLnCoy
ExacjN1JVyTNuDsN6JVpyohM4/1QLxK+QOKJgx+JNk9m5GeFf0N9T4ABBnDvqm6b3JcVp2VKNzI5
noXoEDvninNpmzc20EF13FQ0ki+v12IFeayZReGccHogigWZJeZzfZkbH+EzBdnoaeiVpH0Yuwju
8nbTiZvIT2G1rur3uHr4vBCigKe4dOAR23q95DVK0x9aNPdNqf98+7szZBuMN21szHgPkO2y4ugQ
igvwMAbtZNq5r9dVmxCv8FgR3sdSR4AffCLNA5pCRxXVL3EXyCAhaIiHkflM4obkN6J84sHKbLl3
w969jGhXJ/P+pT7dmBsY7RukL39gb+oh+NLsThnZLpkxt6TgKXOewHj3798Ytt+fR+X/+5qmPpXf
OiCfO1G3dlXLMVf4kQ1ppdauga3RBTdLn+0G+/bdqhzhA5M9ah15Zz1YiNZAY1jPKiunah0xX5Et
R62FfBGTNUpSYR2qz9gNEJHyo8eeosxxBDhCvkiK07V6huKSI2aFzFTaRuPj1Wh8+nYj/AcWwItd
hKsKMqvhdMomJ32nnltwVAtf7BZF5MYhky27wTzQ7nAZGqWn79rXirS4VUNcoUo0wVPzbOC/o7Oj
PtAgGpRTNry2nYNlJBamBOvohmPTv70ZjDIFwkwVApJ1W2R6VFCcOsNJ243q1y1fwboeyTvdwTYF
pn2QyB0t3BhYD2Fy73zJ1xFEOMUDf3kD3bTI3QA5Kz1SvjqSpFnbkqwwoxOdmLBxO8C9xmmQ9zy9
3f5iLsmYU0kRNRcK+xYr13CqMhv+qvEUIO0ffxhNINL/2y+taxpycfqs/OfPpkjeBKZYlUa8t4hq
xFKOTj1G6TC7sOveZtjrpgHvr2E33k9Cl960dzAnt2dIPBQ9wWTMxA5nsxXLjS3ScqYjyehU5dyC
33qeCnNhtBsNeOuBQzQx2bCxkmVTOBLahtyNCfi72HHnlF8ckSWSDrEr4JebSGPVC2b3qYarp5dJ
1h9qhB3cc8sj1YyTTED7m5UAPg3OUx0NLAx0HwlqhwYObCHq9NssICTu6hbVokw9c3Cmsh1lIa1c
rDQTJMBO9+SBcQLMy1klT7Rd3i4YObCrcrRI8JolZxkeBkIVyiesMagzOhv9HtK2a2SDkq1owTEx
wMqJRnJ8uBAdQ5AltQS5pDx4zyI9asxIR/TLWg3tiPocbCLKCLb/ye/En8YjQaNSZaqorEA5dsiN
px8BuXi/7r9hWi3Lb+WD3kT0wimv/FIflfn4rX7Hh/iNzPVJ1wNGiIM58hrilhJuD4WCS+0Km3HW
Ey4KiCKZvFATGOdLeGekqbwiGEEPFUK2eaHVUQoTOglhXEAKKZJ26eHCf7cOi3fMQQl7A9p31iTA
GoNrEE1Df5Q8v+mQzHuIj3VyiVEFyUiDUzcnnaMGIGmjudRZAckOAT0DEQMVEs5j86ukz/s9AdhQ
tb/1Z1j94iTh4gSmIw8JwYnPsieA0/knnQjh1L0mWC8fuUIIjjLioy923RqmDKr8T4OJLe42NmnN
uYizmsiX7gEI0uUtPWIZLuqHGpE34MQc/pZdX1x4P12HEHjGh0Jh6Znj8BSSUswyd9CKWcfvRGGH
XJWhFqpLbaoftEka+ADnu0f+RUnD7mXNxvfgY1AfYLogIZYJzphwsFRD+DhweaPBUT7HmmE8iXew
GUE9ocxDuVXiAZ7EqFOAEco8FM4Uhzh8S1rGkO951jGPpDYSsOkj4+qJC41oJa7oWkHOZETGXaqx
HDADu8yGLw1If/PAggH41mJQBBgqt3mf6/fqVQKxA1GF9C2SEwya+81JfbdWut+/I8ArZYeoS5Oz
+ZUh+FSRhrnLzcRb53XgdN4p+gkpY/h8VM/8GbQe4DIz1QKS5YggttYmnsUG3x1yV3EPJSCKN2my
7/C5oDRFezGuQhLpVDAUs9SagtYKIjESZ+gcML54XesREK/yHT8iyCslhy4FXwXWDt5VuEG4ISSL
Cf+twdLntAWH5KnghML9//7JuP1lA/q9zwSGAKGCJEmQEE1LuWfcinmfSbfskm6LoPoqoM/UREeK
Z506zGAofBPbTZziALJEjISsOOAsE6J8AqwMKo2dDsucvspHV8HObanzK4C4McJe3EK5b78NPHGl
2Z1u4blmNxOwuomTuLDN50U5QPxAG5qvavPZLH1FiNZXXPj1gAUJITMSGgXVolgLC6V6C9rvawW4
gqaFwhr077twL9cw/vcuGJZpWZqui9ZddRNl1zK3yjDd9miZxFZlGcIInrALYy+vk2ERoNBLO9+k
adNz+NZq8Yfxw/12NF2BIkqGMnX9uIi7K5CGuMlGnSswiD9JVgzsLKC1+qptzjJUCOWHIaN0p5z5
9Y0Vha+K3Gmyh9193k3t60vfSNdtwjC1T7G7lNe1ws5yrUfkwacCIU270MfLYRwGnB4oE0Qo18MP
5izpL9+bzrpmaJLBrFM3p4Lst4a1PoqhKFtRus0GwRbqizOw52cXhJS6p7d7bcw4sR5cvX0XsTyx
k+OVPzX4UjhJqHRedLaHn6/qro0+3R2JKp+7w1tBc/auOGitS5ia1+C6jZEIyIQDo5IXbz7H2yig
byNxbAGqICYP///PoTQdMVChyaam/frVfrsbxU0exIoj4bYNdqVChI3ECgez3GJp1jL7gmVND0wn
itgV6mMqnX74/L99b13hw+GnAFH59Wv99vmR0pW06cPrFh9YVz4a4abSiB3P7A4TGy9xKSy1dv/D
h97NSH/dbB2ZFI+hppnMWv58BOJbCn82idNtqNB08CRxU2LomLHYDE9ytJFQcWXjWxYdr8UP3/dv
D9/vn3w3d87NIbWSkZcOGFuLqBFFAeGO8iIstj0iKOEnoPhdyTk9VYbISw705Rc64M8v2mpV2hYV
T1WOxKR85OMqYYk3ebhx9POqdvvvG8sN/O8HykyCRAkLjmRYxt2dTUwtkaw0uOwLm0rIs1R0J+e8
hdZO6213BeELfpjGrU311jpNaNelN+6TGjkQ299ERCzUhfk1GcjhDRqcg56l3Bl8zv3UKqX1hP9E
eL9mMwHRKQmx4EoH9Mo+WAqpP0Psjoe31FrqTyV1kYgFcFtfoHfWc5HG6lKSnwa0g3hs8rexxln3
UJDLtGTtv46fffPa5AvFdDGbC8Sy7JDVXJU3vG/oRXt7woKMwNaCLU7rYiNGbyVCdeU7CtcBdVjY
7QXRKcO5NeCs2ESkrGQ7fXG7rrv3MH2n8k669YXi8blooVCmIMSvM0yA6pGEnwTjPC02hwq2FLw0
nAtgcqFh7Kh+plSotplId2pJYAZfY15m26v1nMP5Lr2GApSjeO+npA1g9Cm7uf4SPRuz222Ohz5U
D/LjFbMebWOdwZqtDcjI40UvbxgjqGfhTV1QkFqiM25zWkCi1yXz4uLzh/nne7ve5bYIIu4gTswX
7eaDX6JYqNWVRmt78JE3XqzpwGiAzb4dkvSsXMi4vJ6jBQWjc4ZYyCngyvwV6N/Fk/OFtAUeZt12
UPXfkiUcOlt4bEfgotseplZ/1H0qbx3GNf1c/DsLUmbINxjnF32Wmr5gHwlJGvecDmhU0J0gwBKZ
WWWrr3Wz7PLVTXGhFI7aK3rkOCafnRZw4eVbib3/RNMRcV42s4nracjeo7E4DzuQ0FCbBsbhOOdQ
cYvj6qlHoMw8nW5xIDFFH738uYFsG8yKj9glc5ymOn63UFg1RFKAbebJhp1nvVgIv7g/JDcxn9Ci
ZUmUOb76KZQFEuJG+zYS1IOknKTNLi18K1qBJKDg0X84bZrTfnFXZdEbYtDJqFFWLfFuPyn12qx0
cbzsJxdk5fZ0PuwC7YTdqWjMCM+wztSD1Xk0jlhsb5wxzIXl1muEYm3d2xXtoM0Y+iLy7hi+MhiU
QvMxIl7s8uKlyAv6SRg0U9aBPMtxc3M4gurevQ+4+0QOLHaGscKfDvz4Geg0xIvJ8YpFytGfm9Bv
YamuTe5LNGdERqk8DaSmvQYvhHoAWYCeW5jDc4bNTZIWA0c8CgjSNiEWcaeT3O4CYmijQ6gIbKn+
YR37yyqtsEmgy0AVNWUy/LlsFmPVRFJmhXvL9JrPyAWAj6yAkBVaHOlPO/BPH3Y3Eu6j9CpKohHu
w5GSZIMBLyHbXPYRemxMQlLGd9RHdeZar7iT5HNrHFqOjF/8rv9evKW/PDIooTRDx7qvydovccJv
W7FSZWFlxP1ljywpf7g+5skD7X+RJoKNaifnMAUzzMdcIj4LcD/f//3x5p32YdqU//h4+c+b3mXM
y8OouezpHEBIxwjwGH0yuKQ3ouJTxQRMsEfjoWOgqc7IDA0phz/hUd+kHC5JdMK6y9ngu9jVXPhr
iC1RcnB2M7PhSKz1X7COEFQyy5m6HKUXma6xaXCl0k/XPBWNFgU3bJiG1ZQAyNvh8o2di6Z0dUg/
MVq1C+QBUDLdaj3pZmqO4Yy93BBdSfFA+wkpUfZ6I4noRldjaot3r9lrNhCjO0P+DYWS4fC/b9k9
4+k/t+xut61zScpF69cvpu9Vc8ZxhT4FI84z/b0MJ/KDnbnY4l+Sk7yT9vULG4S463fKK5rN4+Ax
ORRXlV8/St/9iunmmaWL7yb1Dyxr/77Wewjdf671rvKpx6DQ27Qla62cFTvLLfftV+qHuISOnHga
IuVg9S6ve06jybv2+MOn/6fNytOFx0JVWBBpqlvK9Bb+9nCP4yCYkiWH+wvmSG1EtUB6FEft24J2
VKLstc4PfCX0pK5kaHWAUjHMaVy1s7IChDhhaXW6KR6o+tR5TVK/ldY5xKUbqhLwiHDmXexFSnxS
zkVsLEP1halWbxGleoKCiYZtCNjdmE18my81W0GZzbqd/iYJW5OuC5BnrPb1EQEIcHKd6VSyvtIj
Q4ceg7MDRmY4eu4yRO9lVlUJLSt57yvmUjABoidguhkqew8V67ue++M8MF614qB060BYsh/TR6my
j1Z7UiA/EGiMvQdT+TEyjwAssQk84Ev1k8IDWdot6ehNkGel+OLr78wXVvwKmAd3Bn5lh0ij3OWa
syMZjWxg27LmVxCgOVvs+vLc24TFwgFgtM+uL0LzDG9PFvFpDAlm8fjVGq8mJvxw3jGmYk4t40nH
rIVN6t8/973MZnrYVA7WsqGiTRKR1v35ayuqEUUclsI9JjkUAfAnr8Ips06cPM3siLxELj5owE0p
vasc4p5APh2Ii4v4yhiNVqMR2/++or8/f79d0d3qNgbGrY2FNGTO+YHIQPoQGFhO2ZzscsQNAHVw
QCFTPhQEmV8/A9SHw2NtrRg008UML0sZzqvaUhna5eCZYC0cY3AG7NLc8MynASbT9ibUgwbaGLiY
D4EadKaD10pQbDP+4TT/6325qy80UZJVbaovZPFeMpxKWS1LZRjub8heyL8jpKJYW6L8oN9eIoAY
2oOte/EB0Dl22UpZGCGtyxMUKklbK/H2hqqWkdQA8sGTqYku5N0k/vVtpDScd9/w2m/O4NHOE5dF
9xJqRHF3P6ye6l+OntPJl3O3SEfe+mXO+m1JSJLr2OiJxLlXcIyA2T+JZkbggUFp3AT2615aVdvS
4/r7DeCVEPsHP1zdzbTAi68wGeFXrWsmZS/GjMqmwK6GNY6maCXB2KbBwUS5O0y6Ub1ELHs9he//
fqj+MyKbKjuJxQzUzMSgvNf6KmF7MzN1jPaK8NqA97qhzoc+lSCKW9UXz/xEf43egF5zVoP+WHOQ
tzSPKQ3z+3H0OHM1MiWXY+XojmZ4ATtHiFzFmvZ7GJPDOGPiSSF9ZVICLrG0L0QHIOzWnMTyya3W
4EX+omgI4SKVMZ37THor3B6kHzKjSX4QN/9lv2P55jBrGdOpXb5nbUapkQZ9Olg7xFpY1S8yxoh8
0xsbZn8xqyqlJgysQwYop3o4Y9hoL+AYF9pc2UBuHItH6zTgfc9ST93K9Tl9ZGptLnURN+iSTrES
fhEtIk+8k1nWiD8tSv8t9DTwqxZ0CqY/hmzeTfrSfCiKa58YuzJw9OqdtSi6rhDs1ONcHLDmN+q8
M/dKDwJkhqLTmOVIvrbCGuvsqH8ICO6Z7ZC/keCCU7hO1RtemvaHF1v6y9qpKeiRVQnKlGzK4t1K
pd6ESpeq0NhlwisIj9R4lMc1QxqW+VH2qYCfGfTTsyRYMF5EFW7/DX3ZkMlsuQcQ15Cywj5H4IAt
dLsU/1DHqZ/zwyVbBB18FJybcKvZE03nos2l59CBca5/6ow8H8IVqM1Q+xpEgjj4KBP0q6fKm9pC
KEzA7I3l4UO/bLTIFalsBB/C/6NElhlIt4hSFQ0Lc8+Rp770smEVSEuglA3yc/gnl3FW7UvtTWnc
tpkHGKMru7KcfDHiIKQjiQYYKmiC7GIpKnMFQx99Pg3Omp+LKMwCro4d6xkQMcT3UFuXhEnG8yuZ
K8Ir6EhpB9Fevx2kreHp+OlaWxGnbjxzgcluT2j1D43MX4LMP5dgfiaahYbMGqBrvwrq39avUJ2Y
kGqj7ZgIc14Y9MNV/64VRrqYZFB8MRw5KNjW/UO5rsyHyPSNjJGRU1mbW/YdEZAyZ5GqmKL3p2R3
G94K6i9yrr7M+s1YwWDGVqNDTFka8Q+nU3k6QN1dugYuWRZV+s6KIt+dThWxy40GcPoOh8vidh7i
VbopZf+2wh83dKhiH/uXKHKJ8crzFd+BGoVpfC9wwiZclt1SWUjyRj7QIDYW/15U/3Zb/7i2u8Nf
VeaBmdIi3kXWg0xmwBwR+kBR2q9ptwjgKZZY7owZI7MI7Ga6reNTsI1bPE5XXxO/tF2CPIeuxBS0
VHekp+YcgD2G00TFPRTlTDFnb9//vua/9NY1rtlEOk4KkKQbd2fIQgy0vru08o56R0AWtIns6/BB
kSkhrV4lNgMz6UVDadj/sIn+R6Ni0kH9/ZPv6mrzkoh9dOvlHSMbElJ91KoZXXW0SM/111V2ChNB
EIrmItkjL2qEAUjKFB8iC4evwoHJ/pZsGbDA+yTTY2N99uylM/WMeu4ttEPJb16nvFv6fjtxCRZp
0avuoCwRU5EtvjeOnMb2yiKYyJRkCeuIGrV1BlHgmS4BjQXkBP++01Q2f3t0ZUsmq9EAyPoLUvzb
Wzcqt7gVukbelW/FDl9C6RP8k3YLU3m+8Ik5LobOkfHStN9xvIu6b5n2CasemnaxxbOqk3A0zLVV
+S6SOoREHsH0w2VPRjTyHo9kLjpGK6OZy9+MMRWEPMn39dN80h4n+KsDmYp5rHFdis+I6mgVYu3c
q5507GnSwfJfW7igmftXuxv5AjPIt7N+ivRDkrUk8iS4OUSeRoI7CPQbMT6a5BBAy12CDbKWLKCF
sBRYQWvGZmGbzq494L0Xam2Ub1hUBkIeZYQSOB1DpiQMcMcPPVIJdWKgeVuD5yihhnCufhH3Ml50
CEIiQtXRMVYEHE/Y3Lp67mh5XjCRV1tpjkBU9pEbguOYwK3iI5FKWIu3A/I62aHDdqXfKHXrceoS
aY8GCCy3f6r96BS3UCK0V730JrqUA0BH5ANX9IjiDfFUqB/wlUcP1+OldNT8rSHjgCiC0QclPEY+
hiYbhUoRfxg0ZpGdUPD0ppsbvtH9D2HntRu5kmzRLyJAb17Le+9fCFVJRVc0RU9+/V3sebjdOo0W
cDCY6T4jlUlmRkbsvfbkTeLNELx9WC04/xAJAAZSBs2K6Uhl7NHwQqWVJ+E54ZKEJ0+/wzVFLSyz
UaIQLaHfSp9cEQfsH2iT9e4eFiIoufx7JTKj+9tK5HHvRjc6VcW3238ti2UmOwoR1zDZHIK+L+7h
9QiWWcK4aiDABtGmTnwPuNAX+ugNDrCIP3SSAIAvI3QNtg53ThLgSSg0tqHC8LcPrA1b7ioVt4Gz
A1dW4dTCh5GcM2eCoiFvBy7yIG1coZuyXlskJepGXyzKp36BHkcKELL+EWtJPApdPlyjbF7nsG8N
newGUHSeMELfQg3DhzbM3Al8Wc58pGggAmd0vcMvPSA6q6eMxKDbdQl/AHokSrQlBsoaZfybIhUi
2RCjnd7es7AXCMOEpUd3dVLxOhct1NmEsHSaskfnGENISLqfjdJIP+jthS68xkKAfAfNlNl+qqxL
UDDeMTXw/DjXVl17/ji5O2NH6GWXctjR4chpIsXEOwX8OyK6HDtbMXsI2kXT3KOqL23oa/ZYcQuM
OOlc0Lc4sEHGFgOR+xgCFBFEtQTLr5fbfQHqCkF+CMl+qWcbf+65MpraiSvMZeBy93CsjI2OHrwL
kS3SVDVmIRY1aRjjeZ/KDPhThDp8hUiniGAaIAQ7GmE/+kSeo91jEIW0uibCRFwJREg1A5Ood/g1
JAqCPeqjhwLq3pnMSBCLjgXZl+qYMImO19ar997M4VlZ5GeAZcjAMd3Q/07MURUtxH1EUG59jG6w
M2t/k2Ce7hoJhII2xrB+j533CN4imBn0FXxqgXDdmkSFEkdcMVWDX6KvUR7Txqz9Q430WuqrgxAk
fVKuG9JiM6zsqwrLjjFAz7ggsb0yjAFQJyXbBzQdMOCJw0LbeNjyc5BFwLwGODFvtTXUngTULpvP
7nKsIdmGWYaF+aQZwMNwCA3qS3SRioPSLZbii1+MHhAdyYCqM8GQChh6LihHfySgHToIPp7DK/X3
IRwl1in0ru7Ww0/Qp42t7IB4EjA6FdeJNPONTsv2eo8ZEOXzwplpnPkJEGOcerXKbO1E7fjmwyJc
pSd5w7c2yvSB5NFdmZTexlG6EGIznCfWpw45BogAyGl3ye2TqZfu9R1zAJxNbPshxHJgBZhoCEFS
SZ439/lQbFZ1vbaGkTppCA8AARsUGM8xcRJ/68kNWYCgg51H0eW6nvWOhUZwyVVF+kd2X08ltQjx
2yXiEoL6CBMhyS4hOW12dnH8nbywbWQSIx/vbRxnI7Z4OCOCyhpjYPbyT3Rcad+jRPJWXon00EC7
j15qEubkLP9KsRVTvZckR1I46vhDTGi4DJNoV81f1SQW5vbOfI/BsyqcM8n7mLG7l6w1Fx1Xruwz
UgXo6nuPPF5UvdmrP6N+SdzPPF/LzguVVJfVvjXjWRzPAuFimbDClXVaTrVPanaRKE+ZjaT0iWNR
xo14zONtSg8Nan2qbt7qOHrfcAhUhOGcGrpshkuUntZv2JxSqn6DZ1dFmUbRYgNEquZqMXr6x/e5
gnAFvXMkxhPhs67HKGayCtHKpyOlfZShdQuTy5+7XwqZnbxUfurVa3ZC9lMvqavmvlXPuoiG0EJI
o2qIFfj730qQUMwl7xUL0gaZxrP5eA1uTt03rS+5nJAswa6QQnEnR9sMJ8KiyOY2VTJNGr5LpijB
/DVCqMbDKmhdRZsWq/eR0Ws+ARCgKhDN8fH0ybDsi+FIFwBgD9BpHQuek/qgs3sqmyLb/PssU7vm
7z/e0XcRrJtLZlkljrypMYUn0kKSviyNaYO681A8YuUSslndrCKcLyqtRCU+IKBM3CEEdmXgDUfY
mmld0GFltppTrquXjHejWees2tfBXqDNn9c+wVysYHoxY1/64C4ULsJPAZFXA+dzqugL9D88ov9+
a9J/u0yazk2HYRJxnKZqfPuyxJZaMW1taWMj+cTWNKwe8aJ5jcSFfqYK+/dv+/sHaep0SLgQ4sj8
1mNIlFpW7YIPslRw0lG7iD6XvJn8zIHBPEEOJsHCDT6ENbnhMe3GCWI6JPXo2ZIB0saWHtCIeo6G
b0II4YgORAidQXsRVzFqlMUL3xaIB9LW23l45bJ9AEzOmDl9nX3tWhg/vJ3/NRv+szAQieEvFTXT
/C7WceUmTAqaYJuMRWhOCQKrobkae1iV+vuUo1snXzZFML0RarR3KnpWTEYjzGuJCPbqdbYIMbVm
erTS0plWz1+AGAmFn0YH7H+evcKiI/qz4LV/qxc8lSQtKeAGXOIy3voI/1270QBNXroEpoamO9Qj
ZV+zaTGFyoYtcMmJfWq+OKT0r2ijAOq/3iB3lgMfLOGQSUzZYWgXZfjR1DcSdg1i/RhkDfWO1oL7
jBxvFU5k2pzpWWloEqtRXqLwgznJ1ZKJf28dDNuzrfXVfElKoDx8F2tKCWJQejkazYqBTYszOYOA
ObDVh0AWCzXPvQEfM7XqIyKqN8xBASV2ug81ErDQBVD6+5MmX1bao1rUSzlftdrWbbb5zWKiYY/1
bFpMgwJfmPeBQQjNJjhxJL400YFrjW3aGgyCX/3WGCFToHklbMno0Rf4NZYZl08QMzPsOMR9Nu+B
Nm7VmS+t39LIXxEPkm7JkNONXnN4u8MhqEBMUbwZH0YunxslH4dR6owUAIHJ/F2Ma/0ScIltIxyc
B+Eo14sq3+CZK9K16SxKpCODVhq/sRrCR0kXYi9Wp1IzLs7/frD+1hXTkY1ht1ANTaT/+Oeemwmm
HLceCzEP16JG/nX0XrbpJK3npjaqmlu9wBQTxgsPRbOQjoQWN9pEEenZYVgd4cL+9+uRrL+0UHhB
tK41aA8WurE/X5Dsiq9WbwxpI6x94L7Qhcy9DUvI7CxoWEATHvA+1xR5iMmPvF+8BcGOxdegK46g
VfSdc8qJAKyVix/pNbTdrV1iTPhXarJ29+WBRyc4+fpEu+CbI3cSLXZWf7xRuXx4wRkqSKPPGXq1
Izl98DzKrxTV1NyY1HsKWm6m6tPwscINXX2nz5xoEFHwT0SFKQsObWz4CVAmgSBfFT/qwJQXgjdJ
g5lHwjpsY+eYtLcwvsbaA3+AumknpFBExKl/QUGGrwXSML+DhCEvpIeOCvQhOwJxZdnszd1bW05d
IKGI3r9eMHWMRWRtFW3J0hV2pKm3Y3ynlTdjFlxxeUcVD0dTAyKBh05E4AOLhhHKXcQIiQK2OsEA
DfiivZ1pzwiL5lLCl0+Jiqktq5F9YDGPFxq7AtYnAIQQzIINY4Bq12RT7CUW4/LQ9OjIMVsEsSXM
pYT+2lITvlx/rpOdJJ9kfyq9bvRutAf2nEXwVA4prXVch+cMkAYtjWwuFBPkuA6iVhDfOHLDS0Qb
eNWKXyZ3zc/aH1vyXJmWcANinD7D0pmY0U/n2d/XHYKyzsBuwK34vu5kWUsYRmzihnzXi+osgRLb
M71/C7e2P5APIsIFr4s5S5KN8hX9MAOQlf/WCt0DaPBrRE397+RJqBVLc7Vc3Mg3kGQaUmvOIewH
4VB6RAB5UdifcAp+SGUP5ABVpf9ZPRnuIfXHyUCDpcWgvFGPcNCd4LOVuRSAF8tAkhOZAG0+7WUf
uTx4U79u0rX+RUGNWE06SFgAIzBk9afWMYP7IbV6v0Ez+FC/lDmSe2ojvf9mFjEADdz5Jpjx9Us8
6LDzwW6/uqh3ejSUw6cCLviwMyPs0b9azId64NfjvkVe/bFEWZAM4iOrt6PKgXbwkTAT06I+sYnL
uNO5sDzSg3GX6S6HncunBMHudjZNlCJt0u+hyak2AjeGM0aI7KE0ffHisIgIXy4O8kB0STHucc1H
JHAiuvkEO8Q8ciMwsVz2sZJyosMjb18DBPLs4aBRkaGl3ElICyVt+8aYMntB7h0IBCxXU67ZlORc
W42nQqww1DV3B5zsjjiMNlG5xIqTo6Lt2qHQj/slECq6XnwRYGZuMkb1Z3Ligmb2tX645lYBsML9
4jqj0gr7ao/al/YB3uxFLIHXe8E4z4f1qq2GoIkAC+Hc0SBj1APPZ/AJ9SO66ff0qCuT19K10JGR
6kiKNgw6BpDcdvj92MUa3EK/QjShmTu8h7722X6S/Q4XnvBSjEgiGhHyQ6/ij3of8799G54ehnaM
7kSNEUu3wH8r3+V3YVTvphA3LQaQdIq2PM2GDaa9pqd9vs+aDtobjBszxXH0GhmwRwER8BEu6hdq
hF5BHQmIgbqGNhy3+l+Jn2sLyWrQk+8leNHO0G4duHgrB31ooCjucgEc3D5U1FhyxslU1uEw9Dyn
Hx8xyBDh4zT9FsMFsYl3u4KUZXMKQ81pMCl0ibevO1uXQuILexyrtsAxOfBA22Hy4uZZMxXto5ak
r9HFg/IDFO6iN5rmbK4Zprle9mT5D4L51NMGuj+gXoGvpx5U1krejxr6aTCaeywMHMihtfboLdBT
YT030JUYOC1NjgrmZTtKgRifM89oxwbl/9+KMwB/1a8sSIvZEaSjTuHAb+EA6dOKoU+BD+S1866s
lxZ3Sw8/J8vRRC1Kq5Lx+ISyWN8iRcCB/gW4DhToPhlr19eFZZI+4Pw9UkqtESm9k7Jm/jYs6wnS
GfSEGTl+nKjdBdiAK04AKvRC6NmdJ7P7K+o87yk93Gl18DbNQuXy/4PCV/mLburP5fRNz269fc93
IopLX+lXZM2GE5HwIannEcs1YolBgvCrOV8CKlt2Q4/ymfdLJgXts7wLrtbyzrcCIjx4Nls9gMXC
xZW8Z0I0zR33h/zCkvIP2kg7w+Um8t7kpr4vvpK1U9yaI5tVznjm12pQQBEMgYGzzELkCjeUPBsB
1KTzQU8G6Vx1ZpqY9H136PEVseTDwYX1TKENPVBY2w2Bon0uJOqT3g2EqvdNu7931gVefWRNgb6z
fVfiBMrCPMVQTjbYQRmB7eCns+/jX+GZiBZSQyupz32gvFCqxSf1iYPmqJ3xVukfEPPkZ9uJ27wZ
GT4n42h+4qSTp0xzfNyycNm4+krdzkoxyh5YGVPhQ/gCaJUpPcOfsQRZVlbn0OphfwoPzGobni8A
TiAPtR525ZrD2YJzVXoj9m92ZCg3ady1ZItbuWYWZxkdTKwEqEylgRsHGM7WID95EHv0EIMlJX6y
Nxv0hz37pJ/yfX1/rcno+4BLYD+BnGy9m3yF7n4Ubu/FAgGVmaLghYMUjiUqnV63g29B50o3vF7N
Pj7j7SOjpR7EBx4RrOdpBpQbb1jn/adug8tS9nFHVWtMSmK2RwUFJru8gZqZ4WaijmWrl80RFiVX
Hr3vnQTvam51YHjYyAF/Q9zjFKABgU+AeJ6g77AC874F4Ju6+IGsM9li5sx3Ge3IkmwigtURjcYj
9mzY40Pnk49OuHlkhsDrvIqfGLBkcdSsrS0zEGorVQGh2nuV5N33XWq6a4sPUujx37hZoKEG7cu8
wxxF9/eFNrSyIoveGeN6awGpgBQmg4iTBc8gDyZyaqqEgwk7lv3do5zbcCDWT2NWLfjDERmNB/ck
LMG7zaGhxWvzkp70S7KCuq6a/G8+DPy5V6D56PhBO2fZqv1sdu6Xe4RGDZqj1xn1iyljAYYetIuJ
iaLys+do8OVB8HDW8V0XO2JMzBdDoxwXDAseB9CrH8P6hV1VDmmDJdAg0S/7P9we/iKkQNoqisyw
cAXQS/pWxNGFjHXdDkXaBH1nhw7J2Je0VmbNyaaDyvDYfcg8or3XVfzoUgtm6LXGxAq2087ASHgE
SCDA7MDaD8rQejKVSnflyrsoV0IC+Aj+fdlB4MGR+GcboHu9BvI9HEudquvPI9N6aVpsvgJxEy34
nJKpsvYP6EL1j2qnHsVnHa3Ti/2FTM891huffYOnUyVte2xTAEAvJ1eonoOerRfxGC0IMvBRIg+k
R/GUoUaFffnenEXAU0thwTjptYAjYK3VeliwIaCcp1QhffuJURdqKjJOYu5YN1Da2NQ0APGoz9/P
ehPclT3nMt8nWzF6Zh4KVCoagTwPKlX7Ju0zhKDpUCJpj3PsiR2Wik7Zt2s2QPoLTPjitp+deKEu
qFdO3ltb9FM49jWE7m7nboB9ckAtubFUV3uD5AebAHGZESrdY34vJ8ivhZ2+oWQkZ1BCs3OzzkSY
qE+HAorOL7+EhKy2OwsYCqBRBOnCZ0XAAvCzD362tmhOIqPcZ0N3F9LfLWQysPY+8kW8o3gNn/6C
04DYDs/rE3LCJ8tbE/bF0wbC0IxoeVzYibvtN52QvcLrNx4JAhDICVfPGuQhSG5GwH0F7helGB2W
BbVHOMPO2MfEF6F5HEQlcA8sy322wfe7K34RSTLAoINGoFTuMl8ecjhA+OJviQpSgL0BZfOWAjsV
ze3TCzftkbIE5VyJBhjnKz5T7o5gOLvZZo9OCNvvV3OVK0qHnnrUFqWOqwNUUj+hQgLfMcTUrDBt
oUnGYAxjQDaJMVAcYHSbTxhFW2hr5FDw8Te01Oklo6Kkdr93VfwwnTBiqLsymgZ2578NrilRWcYg
+sheI/gM7NAlHRW4/1ODqC9C0OnC/69eAWZB/wBtCuRxbPwaXsyLs8guxSNjCks7dwgEa0RUw2tB
i4+yGS8xSMR3BVsT5KKLh/TYAk0a8hOp3DB3mB5m5VFuAAImRqKfM0m15rj4A5WopEGaDPGMEDLF
J5KwUCcaWgHa3wZ4rW7S9MKt748xORvKVMSSlQxDeU6TipYzhJ9IG7tgFqqhT6FvD/jvHtTWmXLG
sa7MlRbTNx9wYizdC6Cg9JPBhkYk5geBYZ3BOhyUAw31ChHehJkDNpAYWmE4oxc2bEivj8YwjSRa
9GWvWYXvD75yNEDJ2TpyVvrh4AW7mUeKfgLemHBg7/lsPXcIQUZEt8HzTqQjOfX0iskl4nt87VuO
gmaYM1sCdGMSRjCuIVw1XdjHa6VP+VYxefOhwbZhusvUpbjQES9BFSD+OZT3lllgPHBiPq6+eO2O
74N1q+mpUFM9SnGqPDvY6ZX0AGGsDSmZKY19oJjYaIhpWpMLEh4QgVg3n2LA4fDqkKhcs3gbDQMH
gpFyuHdY8How36mGsS77vIhgYdCUp5a4RcP0lm9NTDVgErlyUfbAugmHFgrFsOPeuNKS7ZlECtzt
dAmX6p0IyBezWVC+XzWB5GROz6Nt/oVmXdsz9iWqjXkg2w2BbmsAUenRE7r0COFK0IJ3l/LO4G/S
6lvkFzopi/y9lJfCZ75s+PdbQsxRsOHD6WTjwKSIP9abAa1gqCjcEJHH2/WC24nr9PnZwTouetwX
szuwelqtkcMhOCTUtTM+8wghU9pW++pT+sq3lAfsy3f+Eh0oDmD+ae7KJj7XHKl38W6ey7FFkxAF
8fJ1ozLBgM1N7lUSGgrPoitt+amYndEN1TVaCvwCveKT8l/5IAObgoeAC8ZkhH52hVHZ5xNzWzg/
o3jz6szjdEuZHDePFjUbLT/ziRFMuSlLniCfuFnUeQeTO37POHkESBzqE2vNszt3v7MpTyY91p5J
Q5IbB9olWIdH+kBO1o+x/AAcOItzk7bbFJi0xmJmwQMwo6HEbcifuAeKKlpBFKu05582ZSxXGdKn
ufnM6LwY70H6ePHdfXIQ8cG7X4LcJzyBUF15/PIXnjEIn+0nJyL1S/CgfoOchc5kJhy4AbuEgb1m
RC4tgTsddGssVIM4m1KkpVh66oHBX5KOxPqtB/LCT/vS+9d3sEmgPBc9cZ/QduBr6VBRRIDgoWdC
gIeC2Fbs9Dd5zgiO38unX69o5tlko1ykI28aszxOMQZMHSsXBBkk/IQe3JoPnAkgat+FPGqAi8sO
t6vkB+8ldcJfyghMzzoZlTqofO2b7Eyy8iaNJYOUkqPAjnihe5mdqL28XfBhIp1hYXF+szE80ovw
GdwbxNXe3LubQ4NVizd76R+1Q9z0uFvwYTdbbc815yLMvbU+J1JnIp4ZF0wxp/HH+bW8EgyCfIcr
fhfsxJ8ByeMU5pQBk8yRqFHzAW9gpArihS2LKUx3RUs+bb2nlUyNu8CqllXJ3YOxLpn2/KHbiVs5
lNg8qRm4acmw8+jQHDDH8ASfGPzZcPP5CQ9OLwkuKL0ZinFaZBQdNOlxMxLFtaPpZN058Q1rxGbd
HLNuQ++BEynIN7yH0rzgi2LV5qRIAk7o2NQmihaiXBhr8D44IsFDdJwx68adnAyWdsURZPFFYpy8
+/BpOth9u5JW4hSj5cjcmAs6OOWTfUrhdP11SyE2MFhWySj7Qg1i7Qq2XU5YXAeYYQkVUJUhc4fm
Ej35Y6yOyBmn3pQT093lH9Ys20Tb9KiwH8BnYDey5zzDxgchtxBqbvBe2r6GTuhTniB/WqPpnsfe
EPkmDK89weYnaUONh5a+JwHNgCq2f6+7wB4fh2TXeuDj20orznhkibwpxKz2ASPNzVyQlDi1t9G0
GOtTZ2rupZu1tcasfmIztxY96K7dlaAb+rA5/6lhTC7YBKOzqw9e2/bLexAn3N0sRHno5GCita+8
78+Lvb3LzoSIv5hmfLlLdLaG9oNuVPpbMY0tGCqr2gkGpW8CR81sYnJk4Qa9Fs5O6ElzblQh7wxU
3dg5QM0NR4QkT42pi+z3h5sH7ou/PYP4zTVTlXDgf5+HVrUaFNWbq4e7ENpVATG8ZTUMyKKjIKCP
y4HPjcOgEUtlzuLmsEbbB0AeQxglPWNJaHQ0Bu0BcEmKE5dN9rM1ulIwQSxE0DulI/2XE8QZYJ0a
1lB7ReVYu8My7Jdq94/eRU+Os6wnnEvuAjtkUCkSIadrPznogCEw8w9PH9MFHydjR96kpK424oOj
2r2/LbZsqvKecg6/ojn9UWGbXdgR9X1KjBxWSHURzV7bXJ530VPgfQbRF/QSICQO137I89eaipQs
N5ujB2rJgOkVS6ShE0NODqUxqDE6dCS69Io7QgTloFK/K3htuwe6OWtHTj1ABfzAMhjDrOAmz3b9
otNXD4QtlJH3ARmG+8MOanS9pO/3MPX/v7zvEnbTEMxWDvjylP2vy+qoS54jRYRujnXwafaru3QB
XHNq79yl98E8Dr3WPJTJmKYe40RzEW72YwikB0p6Nh+6l9bd4JVmA03tR1d6I+6ajeIQTeCPTRsC
KNZGX9wXD3XPeNB+vDcUNTLo6Kn4yB64L/Ata0MCyTJaTosXWzOXl415hvqS0r/itEXmV/eSo7n7
96VU++tnoXT+oi6/R/wlFP2tjVu9q7iWEQpv2IUbKkkAEb8wsFxrXNA50ZyLX9fSXWcfGYnx9YBO
iaPMuKNQzTpUqF/KGVAQ+yutDfPQXJ2ltgJq6rNlUrgTGkYqE2rIgG69CVSpLw4EXLhWP2mOCaj6
zxDWzkYf+TciAmhux2d/OfgJIACW5W9f+f+/TemboqCVtTJ65wKG7X37cKKxc0LCVMyU1yilr8uX
T3+p061yqRrVXG6yoc6Du2ieLIz0EMILfeJE7FC2xoSbo/jMAHPBinWH1oUHMvkE+gpY6n0Tyh5P
JNmL+Zkb3+uTkHpIo3SVCSV7Ei9zV+bcgLmFXhqvj5a9+3+n13bHgzepd0WyzJ+weqLXLDy0bCOk
KHMQSoOuWyFA/hwSDNLjPHgNtSsW7kl+4u/phbXCkKJceZYf6sJ7OOS0yWzLwaD8Ap4OjKgbelfy
gnKQ5+picegO7HO8z7lI0sTbqj9Enavd3PY/jxg2XBWAAmkMxrcaRZNcq818dmcFl2/c44NLmhH2
CwjIzI/4zEVA/fqM+PhR3J2Z3HHjJXCtdy+6R+d2RWrjtB276ih6MvqncVZvs1FNHOo+ALlC3GfQ
C9/D6m5Bwu9anEO/+oFbKP91i//tLXw7YKLGMN5JWbab9IEe3TlHD2kvzqyRQ/qQOrVH3MApLLKr
vja2BV24n/pF2l/WrK7pkqb/oryI+rfPME8MIc4SIAMJ0+hLHEwUd0hPIIE44Q01QL+0Qq/4Zd9A
qX/hIBIklGyfnPI2hdLs1U6rBzWutSQ8jv2eV4t0FPGdR3OALckZQ/xEb8UFBSIqJ/gaHUSP6N+M
Q0ac+qDjC1iWowCBVrGK/M2/tx7jLx+wDisGYAsmKBVsCmvot62H9REabkQd21o9dRs+7aWxZkmQ
8Pxe5dPmZF3kpz5jtOhvtEf9YCOeRhvjIj6VEQG9Jc7UD/dKHSieoKPKOC567xXX/JUyIecmHWYD
Y6tQdHGnpeNir/U16XziSGunwcGl58DNKO3lT4ocqekFdk/miSHl94Z+sz0i3W6XnHuUSz+MOqy/
7Lh/vO1vGgzn5ZehkjDlD1bvD5DElH1snrfXxuxaae3FfiYH5Be0ygguAfKv91I24pRbbnxiUsaG
RPOrlnscQT6pPe2ajg61uMTLb7vcWPHDmKCUj+i7nrvDXZ1q0LHqrtbAg9LuGFQheXfgZ/XTDy7m
RXoQmFXQp6Mu3qb3ZE9MK6T9SU7Oo8O984p+kEsR88lY4Q6PnL5HjxQlBM7NsiO+yug0uIPyKg2Q
uJQmEMIHXjKgyYxm0qGvBW7XQrDRI5wQ8y2jqdRBA/3v9fRLKf7nngPvnXNMlAmrN/5nCfttPelh
G70TWxY3oLKjK/ogdeqovWLEpgcmRqDhPjOu6U8u3V+F5n9+rWYY4KBMo5uF/rmMU9+wBO1Vixvu
KXW6Xb42eKHpWuTzatOF4JC/GeTk7eLAP9bF9Ic3/b0MtnhwOtm8hppANXTtm4DGijXNhr3grTXp
hJSGKOJwrCvkQ7dc4bV22BJ9LdjW1EytUekj5DVNUo2Ojt/AWZ7Z4SZ87Q17ljGx+uGVfd++/vfK
sApKIviJ/3Tn32+1ENQm8NYgeyzCbzMyVOlPwYKqCq0jE7nWRvbXxU/AWeW7tuPXL4ZAJRMlJ6vQ
0/78QnTbiCQtsomHgtFpcyWrHYZBNCCQ4xYhDw5H5jtPRoYBUtS2hjWzRVc6m9WtIGXedNYSsbVG
QuQwLS+bkYtPZzRnflS8sYpEQLdhWZkuyYzS4uGy2nMfFUz8bEiWzYpLEofkyJxV8RirP8hGvktm
u3dmmBq8NQVRpPLrxPhthauN6ihaabhrWZ9X8RDeHLHrvr03mGl6px++v2568vu6/v7Lvk1XMrKR
qjzufhnns2TT9nAuqXXzEOeEU4GRVnZCuzlI+Vp/Ohqk7y2O7ndbrGfAZoYhohD78yusJLUyTFVw
17m8QBiT0RIFIpcADY4xTi0LevupxJC0HTvKh1HPNPQTP7z9vz1Yv7+Eb2//VTuvMpd8bx34swQB
ihd+ZvEXiIAS3LAg0E2wX6uX8x7zLbjZykiNlZwta+CrJlTzjAZvxhSxjLXRv1/YT6/r2wMfhSkW
qdzx1kJyCY1LE8xrZSIaJ4EDlNQv4evfv+5XZfx9GVgQeDrRL0vve+XsiVImKgpPk5otNJqNwjwM
BZ6hR0EgAfB7F0iT8cPak//6/f/2S799/1qhlWCq+KUNV4KQK1fmIQT2lZ7ADbJmHw9ubyJY7LYY
+ESx6mg5PB0yluKOVRrdJhSpgMt3Il8T6ZajI23pDuT0Jev2KMrvH3oRf/1Kfnu135ZKYyjGS7It
d53Ki0BYedKFrwT4W4dDAyjx41fSFX7//UoomzoBGSfOtw0uDsv63fHm1jlKcEXZvFt98OYulrX3
qARinG8CBOGOd2xqYmDLfRTfK07C9A0mrP2pTO7e3LcXo4lstLRhdANNW/fh/LYnvbQqFxHuuWuX
lnSHgdS5E6eNRefDmQZsHYbypRlLWZGHWnH0AyKcQ5ZNuJc8+BCM8BEyJ+M3kpoooh9FtkKFk+Tf
i/gv+yaYh25TYU6MZunb7U/WEy2O1dZd8wRDXSuLDZuIZzzigJjmHxbD39YubgZs/TSlui/oW32n
Bb7oq2HhrqPXsQUqj/mp1SJUBZvKu+klvT/Umm00Ue1l8j6X8awuMjp/a09A7MpJVX0FYHciSxiQ
/xFQmAp09kzN+WEf+U+5xMcBh0DB/KkqvFzl26rNZDFpXEN017F3Njq10urlXRWTfqV0DttNHn95
IJPjs4yV5EdiovGLcvD7ujGp+elh651zmt1F/LaIjSgWysJoxM2L4RWDT58GqY4g5SxHixKswJw8
mIXBrNbeaLU2kFUyRgbyjZZiluNs1I9yAFJuqBIMcJOSpUmuzUL/IuBCoufkTqWJTVa1B9ClUebV
e54wPsRyNwknknJ3knGx091ladxjBFiO+JEm2zjd8Z8aEc+SuzFvZOg4z1zBr+kjYWSqntLi7nvq
GPEKo5ZDwMwDonCST5itO9kueUSXqovO3afRwkDe4q2628MgYRTlTQSS1OtJgfFbO+OjlpCWGpPc
uocrrej7yoLRlajPzdYbAeNpy7kdEmDHNOz4/kCbavCvp5MgnisoWayJ7e5LYeA0E/CfONZixEZv
4CPZQQ8furi225vekpaLrHNqYZerB1J68MiccC62yDCXKDB5me1EhnVVdkrpk2LPWgmoewomKExq
hJQJT0jADAswcsYCOiKXu5PzUieKFDEHcKa6A+68pbchz+iFjL3+l4/0yTo7RSf0mHoeXiv5ZEtP
RzoZejhiPqsUVScJ9e0Roj1sLSvKCHvaBGOmlZo5Qo5sQ64Il8GX5K8tHhroHl9Wdu4w+JP6Tm5J
l81yfteTqjoEtBr14PHmJ73GaKAVA6Z2cJSStbezmKQSZapRa0YkgyALcT8ilEx8oIgseCIL3yKn
C5lergydmj66RkrtMzi90/fkZX0wpmJVgXoUZwHz7G70VIbDSsmGCoVh7EDf0kZisaDBS26GN1KH
3L0KWqPegut3ceIWB+4XoQMNu2SpoFrj0lEYiAnRxaSMXhlQRPfsKA6FNc0QZpfoGIpjfASOLl+D
hXipqy7NnpaNwogDZTYMgQwNLe67TmOoH+gc13t+qReN1W38DN1+weAFPmUyLHBVdg71EYmwAPEx
AJOC46yTGZex9it597wzMzbbm9YgH5QBX3gtzboRSDq0aPylIxUrxY6q2Cs+AvGaR9eKSKKQilcF
Tdx6C50RpWHisWNh06Dov2EmMhPSC6PvFQnBMEjVWBvIv95xM/AcQi3wXiANM4YhgcI4jN0VSHDS
Y5r4EDI5Ld/dsU5ybf7xhoiSIR8WYfQXjtgJDJJg9k68saC3xMMP2hefeTW3cEl3OG7+lazdGEij
0G+PPHMtbakaoS30QuJU1R1W71j5EvIPFy0CWZbopvSZ8h5XNMjU6ENbxeEuSfbET+gbyxrm9oar
rCBsamGTUnBUysK0l42Br3WjQfwY6DwQlRZNteBs0pMJJhUNdlK8fGlriONmxKg+36HwJQiFJkwE
WJyxckPii5u/J6mKhECbQ7SUtJGizCp3aIh1nyzhQhhUrInQ3cEld+sjN76e6ILDByMQkmdfJtgl
O72nPyWJvpa2CUOXSuA7cD68sOuuRph9KAsQQe5w8NrLigaCcVOYDOrgf9RLka0zGh6cS6zfPmlf
06U+E4Xz+xQRVNJR5pyaoLExXmvztXIXIaCrUbAO9n47Q5CLx9EZfRpTLnPFjOFtXp+T6qyip2QK
ccoAOSU4oA/tC7GmiSwX+BPsS7fvyeN0Q654MJbs5VyeCfqdUUmMxeJdH8LZyxsHzggGmUwrtXRW
tnKlKdPFBPoHm7v7Tt3Hj3YUrDCV8qAwOTDMZaEDgxzqY+RFmEHoQ2sjWOhP4ZFAud4D229UzKyk
/A79coao0sAPKkJhoYOCVNP1F/RsjQstgaE3r+ex/AlLxC2PLwPPBF1pOKjqZ47tPX2I5vFVHgV7
4bMFuQMGiebCzzcS8xwnH5v+TfMBj5DhhlNfEIngQdLLDdu212okwvC5O3LNPXJjvU9hcuVJ01N5
moVxL9Ae8vql3Cp1I531aksqs3jpKqUV8p53soAVG5oRuMh+Vi6RsHD9RIdsdPrmcdcKJcyDXat6
3QIbbgcWqkmMQEmQ/o+z91qKHFnbto9IEfJmF8pQHt/AjgLayHuvo/+uZP3xLxAVpVjvxnT0NDOd
UirNY26D6dcWFqmWL+voYBUPMVr01QNsbfem/GciDHRQs9fO75CtPUZ0XtAB9W+RrpVeETWt0pcA
3PgQ43RrHb3ytZFvfznFBz338g7Uic/nDNeevc6xS9OfdfBP6c7H7Hu8bfwF7CsukccMz+eENxyB
2G09w78ukYBPrlCpQ272psVi6EnONthZEBrXPRWaBQRvK32Kw7Xk78K/wAxxNOnR/SqkDxouBdn3
+IR9L+447JF+WQBvzrV1EKzDkrqK8d5pTw6gvyHfenW/GD5UYwNQwsVkAHCL82hQ+kTfDlmJK1nf
YLTYJHsEEL1DqN0tPfdDsnde/eBskEtqlCWw0DX24l6HmsItVmqetTPsdRPelM69IjTm6N5pvwAq
4KnWgzdvaKX/lZSd6wFkGOyr2Ds1497qeLebyjwQNZTjSxvudIAFVFFTWmCnABIFpH4TfM24gagJ
fTcu3zr7jiBnpLk2LrzmNld3BtygaNW6vy+Hwso0eZjGXaI8+SVet9S4quKwoEoGTd646vPD+Dve
WL9V7yWU3jmrjGUWcnsDTKUfFVJyX15+AvNnAZTIz1aEzaaskzdMovFQd7JCy3gC95kaCUoj9Up/
dtdjszXAX7GNg/fBxbwSYOxtrS9NcISsiwg9pNTehCANHgfpSPRmrvPf/1gwuIuEuBddB0iz9PW6
3KuAUUAvWCcADjnyTwuU8oCu/+WGkq6kBPI0tzkgj+Ra53J3oOKP5ZVK5CKj5iahVJAKidz+qdfu
rPENCrhJ+5UORn6tf8jdczkHZFU+Jc6mwTClHUVFhQYFNHWS75aSlA9xQEfSjW5059iA5F3iMWIC
oh1vqDr1t9ajj2Itig3NqiQKEV43SJsniOwRB9CxogXiplv3L6FP/G+ABQDpazN0CQXZh3rUFqh1
teWmGTiAYG0mf32aVuYye6ejR6Ck2rvs2Gt/ff05IRaKT6Lde2eB0JPXKswOauTt2npxkeCN/3Hb
q9tmyXUiHaIRkg/CyDV73d2CgWx3TXsXYP+RoTER7jAtioMNtDKUTxXn19gMK0te+h+YlOrKSkWm
A3wT8qYpwjnWqoqIMoMjlzCyCeH9+E/VrrW1TsOoWaEyAXeplq/AhWqYJ5WoUHoN2pArQ1oW1h/3
xYYS3u/Au0X9Cx4kQDWQYHLede3ettd+jjQTffC9He51EZ2WhwGW1Z2S/+MiratVXK1G/C3KX7Sy
czIFPoS0aqRtiEg2lOel2eyGnYJPR/8vBgq/Rx2V/xsIUH+t7oGLN+uAej0cAj/5Q68fsJq6k/YW
LDdXvcHEAS7SDcDZyJ9R+VWn5U6xodlNyJXbtmJo01ab3nRGXIwBBkrpDrRhCkFMOoA/MBFpMpZG
tG8RWqA9mB+b7F4tXyw6Bgj44LlGPyVd0vwwuV6NVXGrgT10bhIaEu2fy3teObfnIQmxtGVd1xRj
0usJdDVBuaAdbvvkNMB0zda4XGnFL48awQjGBpw5tWlwkwWI+I+xQSIhv7r8DJ96+JNNZirUoU2K
FPwz1cuvKy3z6jIbbjsAmBmG4OWdiTZX4OK8Er/F9NSUe8W+wnHR0TZJs/HiN7tcIJZrFf/8/qOy
wyvDBATsH5R4M6rFzPP9qLTxIb893yQjjtq2oiFWDLc1aKMWmdLboLEBNt1K3i9XaEvQV5lbPT8q
rf8Z1LSEODPVAHty8iShNkR9wqS0wxEhP3lcN1jZWMsAX9ti4eaPOhzoTd3sQXXk8Lcuf5MzApy8
M0L7msW6EJqI328jrR+MwhrT4dZHnYMEylZPMuBXYxVAC2lVFOCuW29v9JSUmi1NBGDeyXBQkIIF
czG0+lWBKBParvIhwne0fdCGxy64R/+jjtELgSn20HDNKdjEwgz2Vl24UpMDAut+xUdH9DLKZ263
H2WVzwn97xtNa02DVqldSupza5erUToM/WPk/TWbg22hjbKCN1Hg4AmsA3GYntPs8nxOK5HUcmTE
Dk1ViNLZP1ofSVQ0lWHV8QkgcuXk10aA9tSdGuI5TALZHntkQC+POC2t/WdEXdToLWH/NtnYrTRE
nlkVjCjfmfrd2O9HmYsDC5b1/94WYDBVlul8mAzGUad+Xy1KnXeIxEWx6H/I1d9xePDkdRXeqv2B
urQeLGo62lzTSk+yLXFAzzYmzrzutyeYVN9rKVRNqeIJUpSlFPfekZsbm2uxQEzIjjDy3bX1wYIu
FRYGIRwkcKBp6iFAfZ5eV1bYixKs1uVP8HMPT6ZlcnCMUqKldYn7SCli9xsabVKJ9Ji+bcfftNta
PEhyGL2IZIAsajASo7Jw+RFUMfPfztbPR0BVQFUMREI+f/4lqjSQkKktx49PlbQ3afSmHXAzh5S1
W2sZPOI2uUnbreXtpHLtBTdFv7D9A6YlBZTGslo3HXZbOOAhvbuQJYrCcx/u7HdTTZN9wRP+sAka
JE+xK5cpwpEQ1oqq4rktHEscwB3B6+XJOLMJVQWWj2Pb3DOaM1mlmeNmsup70cnPT3a09BBrY2mi
FIkA6hpHohL+1uURf8qSM/1Cl4UmsKJpPwxLpCHPpVw2Q5pCGgYT5MrmPUXRwL/za/gg1Dgl+1Sj
WRWcLBsMHhDhvs/WsmutA8GAqkHo/Lv8TD/CEh5Jlakum/TwhD7x971aSr3r94EWCo8YtqtrHJkE
VRbL8PJA5z7t14Em0+2FmSJLLTVD3GGw8ja8Iy1Klr2MBVP1cHmsH8nT5KUm2z/q3FwPPSM8udrK
t37XwKsEuD2cienm5m6yoVVfz+qh5q8V+I/mRBWQE1V4tSozjZG5gUTY9mXbKoMmyX7D3MnDG7Y6
dXPrjye32NpzipNzA4mJ/TKQlrdOzX0enlqUREcwTDhQ3ZTxTZIvLn+huYHEz78MNEiBk7u2Hp7C
/I66NudP5P5TnY9Zl6C5gcSy/DJQ2CI/nMlMXQQ7mXuWm497Vi5e4/buf38l0fMnacZhjUB/OpIe
prWbhyf8zUrlnqXtGUuM32btuz7xA19PcVpCNPIAFliGjsTz58+/vFNcJijHGNxu9LxVRV3Q804h
MehxjdwZ3ioR8PnuEeuxjZt5qwhRPc+BJUNGqfhY7elL/isvQgvTO9oZHnh3DbcRmbZzogzburfi
9+o/oMX8pikeu+IR8AL1YNqldUHhOnmo6ycF6pJrWu89vUQQ+Vb3hrOdB8WzAgutxMY2lm75Lwf3
jvbd5Zn+7JxOJ0CzLEz9QN7pmjXZ317t5CZy5EwAvQ5PE0pBVbrp+xgjo4+8Q6XLTG9ILVap/eT7
i2FrjeGh6qBjBumhcknFcyRhtcQAoDVuDM9f+U69VPT6Ok7Tgydc5ntaXWp5HZT2TQAm3/P6X5Fi
LDItwyLbwoeg3+CEgGFHS8dAzY2jyvYf6mBNK7kq41XBX96Mxt6i5K+WxSbLHkNkavyifg0oDDQV
gFoFoljRuyelazHuKOdumylwTywT9OZR59KAHumfJaYvy0R2NTOosjY+1dGbra6N7MYCDc66dPVl
PRw4dcNZNMr05GVMjU63bNJipls5Bdxnw2hHSjeEp8Q/OPqftAJCbyFPVeE0AXYdZ/NapcoINaVo
ELaP9mHir6XKW5VwLPVupsk73fyTp5kiyD3LxQVB4mm43CzqSJH56EeHkZ5ZbM5AaX/k92IsBY8C
AGYCCPqJU/0y223qpYHR1+HJHqStrUpHnBi3sY/LefIO+nYXRvmqpn2uIykgp+n6d+MP+0zVdhUC
Enqa7GXltUF2nYuXqivnhtQcPK5I9riv7kL1zYeseHkfTa/k/zyyA0BJpgluTxlKTVgabpIUmGGp
d5r2B/AnqlYPlfKg9N7yf74tP0fDr01Flx4w6TTeCo0gLwcFDSjeiEY2AXiI0wJsO4Oe4uUX08XN
OzkgKCBoJsZwMrTzadPckEtfbfUuPOnGsJDKG2UsNkGBiLs/bIbMXFjRq2KCEh+Uq8p7LSj4lOWp
VQCpYuVm9W8hCDgDTIsN2yft4S53vwuywLLzsDp/rIoTzXcJ1Q0HZlenvOfoLvXVW0LDrytbMN81
4GgrW+P1GEfrQAeM3tkH9G7LMnmJELSxivfLb6yI2+XSG0+ORElz+kACq3vqgW8LnZ/wnpAEdEsF
MRqthcB4FpnFnHH6NIgWH1W1NMfEmAOo1/SMKYpebSu1DU9pDhH0UQbjHO0C517cCh0HTLa6/J7n
zhfVQYqMEcENTpdsWnRa3VhxeDKKDdA6bnPF3M0u1R+p2udrObrBnhB641PoTmRqgFQyXosEfazI
g6C3H0M4jfiG6sZ1y9Iga0Qcu2puS71FJnsuVTu3N9UvTzAJ+eygU1K74glaFY1MdPKMX6w54ssw
3GIacHlWfxjETt93EvdZnj64gS4+43jrKLgHRtBal136XiqvgeeKKICGvNLN43DODo1XkskRZAps
7iSIrs0yyySkYpFUpd4vD8g9PKrBXaS8FCnGnMx0q1LPNjEoyg6B8Tbz5ueOCnJAYPsKNrG4BE8m
2kdnr9f8AHViGVVDrIpyurngJXLL3/adcpAAPyXp2m5s1OLcRTI41yOU7xbqLHFXj+J3oCtr0GOa
/lBQ1Eh7ul3ZYYSBnTbYMYE2TVsH+Gd0ynVw70sNw3dDhQvP+xYNwA8b7D9sMh2ZPLC2wgPWLDCH
UCC0osk4+G9RCZcSFc+k/wMMN6/wDwo/PLqa7Ponv+7XlqussCvZEt+WzqvbI4XS6Pu2eeYow9bh
qsVlKIgRxwPRqyoa7t/aPsqSTeMO686slmEG87iTrw3HOLpwyP+DWA2oBiR+vNZMyugw2EecSmuC
yEA1b4cArUX7lwciqMUCugj1hRI2gG42wHVXIa4wbiUtnAIojrrrHXLZ4JXII6Vk2Rgfrept+XPS
e35t3N9DA0ZORJhdilVHcyrRIugG9Ls8EHOQkfrIISJVwENAhnaaZYnSQ61ZKDWrqFznexWWvww6
gC6v5/l/szG5CQ3zMTPzQ0Zu1kH2tmL/xtfuO8QbM+E1x5TacbfS0WlJbTR4UlBLA6r/6ZP4I1X6
MJQb7t2Z1XbmuKR/5DiOaQLrgpX4PUdQNE+KZIv+vEDgVeE/L9bWhedsGks5mB6w5SJeYJaNZD1x
c6KjzHkfEIc3XrrSOrS0oXR1EKclPEAvP9mZ48agYkdlUNzPqMd+fzAtd7zW6nIfv0wM8G5k7y/Y
Mim6IXZPmxl49LnT9dtgk1JAXHitb9YMJkOVkA+KfNvmpyLZZu0i74Cg0KqWDoBdLK4vwLKz+cOP
Ej7HHc0FxeBD2ASqU2ufgMusa9QOJChmkZV9Q07NwQ7YEHRuBCxFgKWbmWLBuQCRQAugNBmbaTr6
5IaWU9PywrgHDgrZNUk+MK0Q5gbUIqmLDk70ToDOFoiE0Acvrhd4tKvZChZA2AsZo20ijhGsQiXa
Qu4miu6I6yXvdy6/pKzo2cV6bkl8fd7JWg2cWNWcugXc2z7R70yNk4B0WzcajqtzbPlz4YuhEKwx
Pfip/WAhZGOZdyZ7VCyJFth4NqLY/RfAduCjfWa9oMDHMuBtLy/7M/vRUDRTZd3rcJSnlWpHy6tY
cxLA8/SaahyhW2GRrFrPQJJZBGAGLo/3o60vVp5C5Y/aOJn5j/hFhQ6RNT3dRSpTlv7HRTUfyDwx
k4lER5d+cEaq0Bn0ABQWcq7jU+DRzTwo3t+ZBzkTIX97kEkBJg1lz087H/ZFchS4eVgDCmSTDIE0
PQHsihRBDMRIg35vSqJCL2dvxVwif+7yNxRwyYqCuqZFUPX92HHLSC0V2fFETuCYqAJBhCfYiewl
VUiZdr8NK9HKboG41nMb8uy3NxiTbA3u3ud+/ZKwZUXuZZ2rI2Ks3bcgFzocmhsEj92NKxf4r3+m
Ypdn/eyW+jKk+PmXId0+abwwgroi/M878HRgWWCTEjebm/nJFQfKJCVgck3b1nRHFtq930fzRwon
rW8gVJD8E+Bh6kIhVnNlt6bZ1EDtYpEHLeISIAYkdDpnrpRza91RkQUH+q6hqj11wexaIIl1CMKa
weu+WMnKnaP+rUwcN8xdTDCd6LCNTXmJQnwZF9e2/idIKElJTzYE08sz/4Mmysb7+jBTNIuVmVYV
VzV8b7Ri973X3fuljoDTjjaHr4xLKyQEkld4ldftPUh3H8Khh4UXYS9FMQI6kgyjubv8VOeOPZ6K
Ch6hJ73dTwzOlwVRBF6OrxbHXov0YB0s7OqZtc8SrHtUT3s4yDsFk1f5ZWZc8eknS8MxEXPmIJIt
jR32fWlETRhr7ph6Io1qrd+055JxqxJw7jxAIClym29w8VgVUS5CANOYoSOYZzafg0S9QvYoSqXa
5DIcR69V80L2TiqwcO2vpxzw8MuiA6tQCtdoz/hFtRigPfbgzfGdDLdBvuvIoAueGeULB1StiuQ1
3ufIdG5J0OIcU7J1KCJdhCHpYnn9RgeLFCIyfazsTdNitYtU9roudr65irydj4hvsJGKlRbeheXO
dRAXfuPNJb8G0tNjqbXuq+cUHPDJMw/cBZpyY7jHAf9uFR1q6yk3BUyUIL/ST0jA+uV146zicHn5
Y/0sYn0ekMwVMsg2Rnnfv1WjNZ6ptIp0JFiBRlrrJ85GarV5+3p5oJ/f5NtAn2IaXxaj5RtZiUyf
dIzAeRZXANITlAw4NRLKo0s6YpeHm3kvbRJyyjXqDkEoCmXuis4TH68z96n1gvb05YF+nrrf32sS
bvpNO4bjyASqqHOOJxnxRnfjp/+cv7OJ9NwUTpZ12bp64LhMIf1VEo9h3FaIc2XNARZWl3OrpDMV
zh84BkoEXJ+YKMqU/KmFT66UwFZG1ZZ06ZiNIO0CkMotHCKk0YHSqeZGhE919CsVzY90OdvUOxNJ
MzwpAwxOSL2KPXnh1E7KMFYA+lH/GRE8cJQlUaKodNfuUcK7gIud7HrmND+7dL6MOgkb8mDsiyxi
momiAg8EWbTMowNl2RVZ3uXFc/aLUu5BIgEZ5R8ZW9h0FUEK82snRxgkBcI/+tZtH0X1T/M28Uw9
4uybER3S3oFRqU2ryKkcxqVhsFYJRrP4t+KvuAU0cBNznfazX45IFFNEQ6DRnEnJJ1Itn/CX7dcT
++gOLgYAdvwVdKsUoTmMvq8J9DmRL0/nmYgPiteXYcUEfDlk5EzNnToTL6juNSSh6gP5fi3/FcU1
jrbGWVvAfzsrRuT38fLYn1Xf77ceTQki/c8GvEpY8n1srw69wK0d6ZjAITJ+ozasy2uzeB4BncsZ
KmD6vop+KeF+LO/88YGSX2AiiX2tly+29JYWv808v6pkXG+g4RvYOKcAN2EJcFHE2bL3b1DrzPUH
VweW9r8HU7DA4I6DG7IUlsbktFS7yE3bcJSOnGARkJENZbIMNSNS1+AzWi4KVOMgJpChFdld7Q2o
ixHgzEZ1P0MHYYsLz5TmEmYz056KQhE/8wP23tivQNdQILXdh9GhxL43MEmqTtypTnabatui3VET
Q47o8mf8ISkljjxqdTi0oGnu4Kr8/TP2UVB0ilMCLgbBogPIFxAqJ8BAwkGXkso9/XFCOcsvrwAy
uCKtoJhAM5Z4BmDQdYT2pqGj08nxNPNoZycHz3cMZEwV0tzkKxWt4xt6kXP+Z+WiqD8syB4WooAl
GZYBIaCvcAgqrgelONTQzUSQKZ5Ezrcm+juXH8YWO3i63LUvDzOZJ5A+Bu63BYFD9zAkD2P1GBTY
q+6dAGNy+7HCospuvSu6JxQa64cc3cTKXQJ3Lymz9VTiXFQ9E6R3c+QKe6O4w0/4uhmEED/9BQU3
ul7beoq5h90Rg1+x5dNQgWTLhXwhriRZvazqJ1//m1HlHGzlXkWCDrUUCG+gJAPUmazqEBvqNXfI
0bWjtYrYDwpFtpMe+xSpXy07NIn1YUvvRoC7Yo1MP+wMjoYWIkVfPbWYHWo9/CZE8twqub53Yn8z
gJ0rwr2UPlTIzMZ41kTpY0GQZlBjHYBma/lzb64q5L0LE8maTVQjAIRrim8gJ4mrmPIhxR9683z5
a5wJ9Vm1YCdNGwwnJ+DkayT+mDt4vcI7DhG8fiTcGajudk56TV2f/jokeR/PX7lS5xblufhHEyxk
w0GPgM7J9/0yqg541ir8DCA5dQUob1zKerQEZroHhUb1oaF/kXn5gkfpMKYKWLKOXS1AAy87471w
ZiJNS+yDH0vTwk3SsnQY2dbkFqj8InVTi30C+p2H6fOtlh4S1Ec2qnpnu7eadUhQs4QXNCLAgnb+
KL2hbhzCrhrkV0demdBTQgXPNJTTKDfvfGujufewhG350Yj3XfJr7P9IiGMyzyJRqEEhPBvVrzo5
aM6rXb0pEW089Or1jTzg763+sYUb0LgsvPfOORnRQxPsLFyL9T+E2qAkde2dElyTy1eF+a+yt8ZA
CLA37EUCUnrcSd1G3RfaYky2BFl1P5MvnV09yH4pFkEe5Oip+bqCjkZhKClhXngDJbLl2zQIWnAT
rXHqM+SNh46bez+zZs8FP19HFT//clmPeuID02HNujjtFRtFX4RYGJSU8CkW7RNw4BhGKU9+c9s1
m1La5/ZRRQ7U20HsSdW5K/BcbESVyDQtjYvnRwNZtVt16Duf/ITwUoIS4jo5qPmDRsGeeiGaE6Fj
XCPECyea2KUXRx504nZL6t71c4G3iDGnS5hankUSa9GRnH6RQClzNZYU91iVqxLIC0tODf4E7r8W
+UruwEhdmMVBFK68bakf+86ZyQt/KNqIexBRGdshiINWIE9C/zKNDZnuiHS0DMgBg76QvRenV0ln
T3H4IgoaZPKcLE4bINlGByV9s6RnWwhxkS0//V/WimMi9AhHnWU6Od+sobfNXnXcIwVFNCjC/HV0
74jtlOwtDF7F4VLWyFKTcPsqCEvYzrSTgDlkqXkdIbDs29H1AOt/5rFEAjL9TCJcMGwL8joh9WQJ
G2GkFbXlHhXrKW2QVOPMRSyFmaGXyj7mbDM01O8Ax0jP41yZ9dyS/Tr6JFHJIl/tndh0RXbWmPof
tb0hMonoUc32F84NZcqO9dmM10Hhfn/RtEYpQFNyjE2z30XxJ/Fv3GajAnohBrs8p2dqaaJ989+h
Jqd30qsegv6VexztA+Ld9ppAPsIgCZvKAiOHHuuLETtwYM1gooJQvkk9NKhC3Lfqp0T9iAnTRkla
/Lv8WOcOK+zITSBxCk37KZLVKZTBrUYm4KCYN7l133Q35DOobUfu0+xsn7tTvw42We2yHA1V4yeu
yHvb8dlBapx3FVl+dpCzaG4Vn4kr4V7QLqBGCIJ/GjwYZmm7Rc9hg0dPRQ0IuGSxN8Mjx39Ax9Le
pPFSVe4bKNzWEsJoqc3Amz4LcpN9RNCiEb/InDbyNDG1vdFOYnt0j3J+dNdZQ1WIpB/SCT70Mafw
FkR7j5bYax78kuVnd2XqH5X8r3C3SfJq12uqqmbxyrFMicyXbkJ7raQrGxmyCkPxcC+/Vcp1oc4d
kWd2/7ennsTjZoFnnaH3rqidycVvwoqifPL8rUo/tboy65cOVxYcgJUdk3Z5OZ5LU+gwkgVQ2+XK
MicbclC9qo8QnDnKb57/Qm4ZKZsUM5DiVwRL0ZDXlrrpCsQhlmLZ6JtO/pAN6Mk3nr62tbm8+8x1
9e1pJnu2tYK66NDqOcb2mlIqFd9MW4OQHNqlki/BQsnSiW+EmmDaLY1gpgT3g3jAXQWpTON2UCl2
/0iMyq7uDFpA7pEwIuyQj6Q+i5mC7B6L+BdaeXV3bNZu2mzM5o4ri11EP3OMl1xk/Cvnhu9T0oKQ
O1cUOHNsKqYGHF9GANNU9Mkl6luuGRt9w/3AHCAVRf2bAZGIamchPT/g/5+T8GWsSTiVlUEXxS1j
IUCE/vDonha58UzowqB7tXohghJoDZG7wswBQ+L9FTgFb/i4vDTPvrMO9QH8LAXlT2W2L2GdVqh+
5o4cXuRmQEao2UHqtJqP2cn9wSf8fGMa7NQtkBg1NXGufRmpqwa5jJvSPQKVMS2xtsor2skEKih0
AQnJlfdeWGy7G1FndvRm6SqoleDZePmNf3jQTB9kshntIgX6PHJlsf5y92Rnt2Cgy3Q1GjdJtmzy
XT6u+E1yVz+Cf3LVrT/uhmxJRYoGndHoC6ejgurBf6zBQZmgORc5VuQtORQ6wDeyfU8KWUs3trEd
u01g34HQ0R4Ha3X5Pc6oFolm5X8ndLKNJYTwQr+ktsq9wzlBawR4Wl9v3U+cWoZftXRDH6d1l1K2
xD2LC4KDzlIg5t/QriAlT/Hrgswd33EKX364MxcwzwYKVhSkyXLFYfzlY7fVaNQWLQQxx8wulSlW
FuoxsSrAY7NJ5BkYiZiL/443Ca40E+5YNDKeWFXAFXC24M3xoKCVrpBG+w3Ga4gH+lqypcE66N26
B+Q0mwrMvfdkkcdNNwSSz3NQjWZxc7qSdNbm3f9XBZ8/SM7u3y8vPlnMWtT7QSyzmKHS/KehQaBD
93S2nfEpgjW99emNW4JmwPbVJ2FOOjju0NIYP7aBjOsX4smauRiDteGhFY6VF6gZekT9LmzhpCN8
YSEngnS/so7SU+CtFXRn3GtdoaCwtc1TF0BmxtMILdUu7LAdQch//H15EZ4rMBMEKnTKxANbn6vm
yyrUSy/TfIXDjToLzC5O1xbMF9dK576jqVmt0+uwO+A4PHPEnIkIv407WQU9RTEjSlL3WPc74rMM
/xSSDI4KigceK3HmNX+C+8k9BVzEoa9tAHH+vtn0qEbc0AvdY4OMk7lS6qVqLdn21CyoRSe8sbO4
POS5F7QYSMMRi+N8iqkOE0Ny/JqJHe13wmswgtwa3JVAkmZxMqqYrenC49JQsRqGRPoju7Ykw4mk
ynePfbmM7RPxUFLvBVMxIpnN2n0jgPFLSd/wa+f+i2H1oAVcue+jfEAHFw0iUvCyPuIYrmt7Vem2
uqQtL0+IcvYbGOCGHD6E8yMB9xUnzIZBcY5AHgPtVbCLajwhbrgy2I3UpkRue3nMs4EUMbj9SR1m
hiZ7PxqaPLJsyTnKw4ZrlFlp0ZBA7UsRjuOE4tyqElr3cfBoZwcl28nDQ+j+ogdOacrXVnV4lOoT
Qffl5zpXoBK5wf//XJOLKa8VfXS4nT5bcs5RLY5kKNTc6H0i6FdSDk5QNzZn7sNzNZBvw07CNwu8
Uh+XTMfQLyPQn8oBzqq4AKOtSaQJKUi7sYyt4DSWC7VYckR6ze3/LbwWxyQ+qzILYXpQuooGv9of
HZrZNXECZhuod1PZBN1HQlQ7ItLRMOWwR7ywrd9V1u2k5nXmG4hv/2PTAPehU4mk+4/mYacZktvL
HEGk7+jJ4TlXY+13LKMG8ZCl1P/hmqA722a/DSlei/7I2EhXJoWiWYzn2cPCgVSChTkBwVTtIixN
abAGjqfce4d7BMyX8pyI8dgVhn478+LiGvrx4l9Gmyy+0bK7TpY4LSg8UeQpszsZ+DXHExr9DuV+
pxDdRGNh5/+XZW8DF4VeZYBbnNbWoyYq5AhNS4RliyvRSRUQbNjl6iZBZasbAK6vM4Qzwplz4DMv
mbwyDHegMwbfGRTr9JVdrkA0zlwsMQ4ozwT5MwKNFMJNdWNhftk+4XHatE95hGC4cQfEjZ+BpeGA
UEg5umVubqWEw2qnodVmIQNK6dzdZM5VGd40UA4M9EW65FTbDwSSjrHF/nk0Dgnuk8FiMG6QYJfk
wxhfNcjStDVaPssQeaTmH8HJzKtqZ5Y1Wgka6FB45bSqxTH85UYP9LLwLM9wOFFGNG4MANt/OrRu
kuE9NwR8qWnvueaRVS/iZRq9klGnWC9vWWpEvR52Crh1uHcE6JhLaRXKB4ckQTMEapa+d9rxmq4C
svnIaq1C+S5GbYlelx9Yc1f22feg005UQu0Mptj395C03hlCp3aONnlOi7R/lOcrrtHOdVaOlqw9
K+OWgvKNSpxUjofMeOa4kuN4ZdrJMkjr/8P9RVfovw80OTx1rDbKIK0+z2x2jq2sh+5JK5agkKUm
uI4Ri59jgZ+dA1tGRwT6JuWsybcctTpMIzGk/Mk1Z8lp6kGu5w6EM9UOVbZFfsuZDMN/Eh1VhjbQ
HM/EcbwSaCaBiSEuJyXpvAfR7HIFN9eFMjpeDcKK2QtAIT5ePpbOnIHfHmKSn6hlQcAU8K4afKyK
4Bk4kNKsdPC9yKrPBuvnrmDaAPTlKXZT/pxqxNRpWlieFToCWsExBH7aZGOP0Qs0XNHrNqMDkppX
vnN/+T3PJWIqXi6CroRor/MZkn/ZoFmqlLDtfeczKU3/RYa8UKiB2gsrB8p3Df36Om3LNThe8Rgx
h7IMV2TmIc5EjMg5kKywuj5bIt93V69Wlh16PARJkY964mhLK7dCm04YkcdvWQ9a469oDjtJeWWx
AzNyfwvnvvkPcW6R05GzYIPLNt5Xk9XnKNogu3RKgE/f03awwNh6fbgB2AyInharPmA+qR7RlxBk
H/DRnKJPFHsClLNmZuXno8A0gLbDBSVo6dPylhMrcR2kKfttXFJ/jN2nvrsN/b0MWCXbEyN3yVuk
76Vk24/b3jhSwuAGufwQn8HP97vq+0OIBPrL+pDswSxjteDgc2+pFENbgCKPoqVePOf1JiyXrvfb
h4MZD78RNqJF2zIRvr2lUJuFuxYRX3tJk7qKPpRh07q/Iu05oIaoO0+kH1azN6WPrNyq477qVkZ4
JMDrgkfHQzc6vS796CrLsOQkO61miuJnylsAcZhUKrwaTYcp+zEns0yy0iMRD0VFu7EWvSPIJDx+
jhlUA59kxynqJivq8x3ilsXMqj9zN35/gsmdko5K6I4y8e9YbWV3aWMwgvseLNV37srozXyLsP0+
Cd3mh+zJDBcUg3DL+6i6K+fdhCZ2p3WL5hZzEO0pQlDs0zVOuQVji6jtq3qvuzNJ5JmAHdomt59N
6IKO3pQFY2U4Dkm+5Ry7nix1Hxv3mvvu5Lja3pHT6f4zUVsTPPXZESgocjgI9ZPJyn098yCfcgzf
F+X3B5mczm7u17YdmM4xtE8j00JJEOzBAP4UkxtnJ0ppWM/qcF0QtEL4+SEf3pzuiXQKZLRpMJmv
yTh3koqTYfpQCMMoSDtgHalMZZrq0hoK1+TeMkE7BPgtJRuEtV19VeAFXfZ/sieO8967i3pUoOuZ
Iv2ZIin90S+jT+IBrcDwJjM4LJL8KNPhyfEj9nZOumq1vRtvdP1Btl500gZZCUgk7augvUcHoVsP
xrEPsZAXMIBaOxX8ib+zkl+RC6SI+BC/ShPQyzEsjy26sM0aChwtwJu6jnEnfRhmN+bPq5c3EZxS
4UxB6Wp6AqeN5+chJ05UvXMbmeAZYQFu4Pa4PWLpTwGCFwa0x6WavbgfiOpIKPHWFb6xc1DVM5cj
j+Kg1AFKgBbHtCqKXLyT6TZRgA4+Ij2p2Q55pcTfcDVbA7KxiKeuBv0fACWlWbT93AEhq2eWFKQj
oaanUinSJ4dvrRptbmeSfewpo/RvivdO4y4pVgmQKh5jNBGTVTys1u9afARzNMEHPhiHMcBHI4V8
hQHsiFlVFS+V7k71LPh4B897RWsen7YS09fYupefm+Y35XRhfeicXvrqpra3JXiiDrTKXRS+dN1J
U27jYSdbC+xES5mYq9gm8c7uMa3FMaxP0JA3uB4OZQM8L95X1i30CExdrjr3Ni43KFtygUnWR0/3
zLyLEA5g/4U2n/AGdKxbrFwUzYA7001k88YJFaFHhC9EsNcexkK6Tn3BFnCKLblPJyEtzmvcpt6j
6R19WI9XXDc0YtxcsAeeo36NschCje9Z0yRH3EpBtAbpAq0ATTPPf7S9h8TDI05bV/FNpKyBMlnZ
JjbX1D6407p+W+uvlXerSlty38H7Mwwv4g+Tg2Mj727cVu590jLra04Zom5H3zT1iqMwxcYQRCq5
C/ezSAiicJH5/4+z89qNW9nW9RMRYA63TJ3UrSzZumnYls2cU5NPf77SAvaS2w31PhtzTWPB9hTJ
YnHUCH/4Q4ufep6e/lJhKwYSOdSdl0beccZgEUlbf+o27KKixyISbVw0m1fgghhOGHVIHs8EJkNe
vFoXznp21lL+EklP3fKAaHF2D33Zid7r6UnLf8ZR7EL7cCqUR6HCPTPC1UeRodDE53dmDFUNGbtE
gKbOb37BnhUiPAcwldbc7DGfQjSX+G2d3ES+iac1zA5LGJmtEN0fh41moV/9kDi4sjyQIDFulLRt
r8CHTQLAtOZpZ6krRhSgdvppbWXkkrus3yadv0ShgG1OcDbuyuqxNO64Y45V8e00Hp1P/ttUuT1m
z0gWsSa8Q9jTx4oOolC5S/XXU7bjJxu2INaMMUovXcjFYNe2W5A6ljl6rBdrN6orDm2s1yh4aTLa
0gutrNjcC+ZFtzlKz4qEXVbOqP2+rdKVXairms3K6pJAJdZuXF4ZjANKw++n44Ubhzq5P8UbGCga
Km/JW4ckvqre8iw1IqzTHtKDdRU0Jg7/89MEeLdDOQDGznTOPn1nnqq5H8lDaRCguNHp22Tey9FW
KdZxuY6TUM7DkSmYX0g+Mum7tPh5leVxMUf6703AN/o7+RtmaciWUrcPfJd8/yCFnfyeD2KQ1nK6
qvFxLFej44HcTLJbcBqjdCUEXozAn+/gDASQRE6vJDN3gGy++EittXXcJPAvsZxPNnG6Kbo1W0tD
eR4yf3utyv63MEE0E/8McGsI7nEg/b0AZdEoZkunTHRG7eHmWHmRc6ORb9nBNAQQiOQ+YMul+s5U
PIZySXvlXL/AEaHcVmVUV2xop/9gN1qzUsy5M+yDYfHV+ssAyHerOOsmeam1TYpOiXYTZQ8nBYGe
K7n/1WufLf7QN2IAzOKP9T2nfV/fijFrvP5PAGbloWaxA4njQAu/rjsubj1mJKhL2HRlefS/V36s
p7JyTqx8o4eMSRnxMikZuxU7X4X22O6Yi0La4ksnKPDhAp/5+g4uZlTQS2FuiVwE9Mzfd6CpYzs0
am8fNMDVPDt3kap3CXjFKWiVh1Z7pl0PSI6oTrVQn2516T4j1axeQHWeFo9fs+oHttWYRNo6tus7
iexUxgziW6P8Mju36w46thRtlKI0kXmNsgWWX6cHx/799aNcfpEghdk/gNv/6XT2dtzPCFXbByzd
5+j+qG2NKeS04zvGPLtznjlssumOEOiMV8ArF4YeALpknNQ/BJTRK/x7GaXY6HPAI9ahQm/aXjn9
qkFMqnLVyZVPqyJas6uF+0T/lA/rBf7Rn6rbWvPDDEi1xPAbGdfg2F/Z2h9aM+fh9fNdnW1trSnr
uI4c69DayFp1qyK5bbv90dnhg9D2W1tbSYXtVbaAW8cnlDcG3wFvLzlrJjWCjSuq8SyUKzzSLc6V
my5fyfW9heW4YogJhm6tULGg+TqkB8BCufydnIWAkTHW7Nd2eZ+MOJYsd5HysDgv+XgraQcMHAc5
ZBbbL7c4aoC8mkvkLfEFNw74qAnL5683hvpvi4GXo9L4EU5KGkTjv1/O0ivE97azD1WGFT1NJ6gh
8c8J3luWJF4V4zfM7jS1Q5cGs+ER7YixxHp912CoAcplWXEGGtNmxH/erl8j420Yf8vq89f3eTEa
2NyfkN+gZX8+OZuNyMqHU2uLaV2n4YGAtAIeZPF9gkmCQvtBW25NG3jdr2H53ch8ryrk4PDKXVyq
TD7fxVlE6OZ4OQLqIRbDJRr0PVOapr5rpPcyu1XgQCHAlY0Is73mylqzd4o9ukW6VrtDM5NgX6s3
RZH7zxb+tCZnZ5NkJxqKq419kDFvc/Rfco6g4Dqf7syP3JSymAF2nm+c/JBlD1l/be+IT+Sf6wsi
MJK0mNZ9tDc+dYZmJ2+1zFQthLR3pNAMKOhNdc5NhCj9HeJOaC1RkbXGjoKtMgOBrWG78EHbGgL8
fn6tXFJFYXh+Q0wZQCrBF4cYd9YVgOt4TPJasw5ZJKgHxJVOfqMasfJb3NGYJpNiNhQy5QqwFvOR
3BYTBQGuwas1CWk9gawmxUvTK/0K89qdiTTj01LZp7hcSCUsaotthlSBlP6g60TBSN+aFqaefm+l
jdYjmY9bQ7Ob23etexpwk8nLxmtAI8zTXk53cuvL1a1tPsCBLvrbI/yTU7nVhrsMsc9p2nb2i5ww
NA57jh4kOSWXFBhWng7MdKJu3ynqU2zd9za+Iit9vDsNvpawHliNv6c/9H1rrgeZz0pJ/K55OQ5/
js5rjHdSPD0dh5cO116n+HHlm7q2NCJCfVoaA6cMOZnYRSyIbB9mbkzeUEgxswJLB6UfUgLjX0Q1
YuPaa7lUXqMehaCv/gFvPDsEpOMwzKhbcO26fnXkF1PeHueNZf7UR3RcNM2t1ec+3rUEfpmDWz1m
Xt2s53RlDbupeMkbwmGH7l4tecWp9ErqXYyAyvZuAjgjP5b1VukfCqrs0qHaOUKB2ZX2IVNfWgwj
jq8N/b0I5ze7XS35zxpHENI/nMh/qvZ7NL3IRxJ/3E0OMZoqGrYdufGn6x6WjjJZeTWsQMhUSfZL
kT4OzW1zXNGp4D6v4Zc/zoB/Piskj2y0hVCSt87ijH0q4qlIJt6NTr36HfkLWiEwL/nmezxBdftR
sX9o1RNsQg5Lh7UIqvqHyJP7w8nYjtUdDTjOwsp6UWngWK9d+4M8iRI3HnBlRrqaj1KwYIwAy9Os
8xv5cbbeQDpQ3F7ZbRff+KdnOauqEmXpYfiNFDSREFIdIzFWSqb11K8Ezg4/lCagroML+vWFL4Cx
LNKu/1nEc+ZlfkzNzFpYRK4qjatk+l5kO6TJHIYaiMyylpXpzridJrOXgxvVtddkgg6OV9MNa0MR
z51RJWNxRBCl3rMmmgaKRxENgOTrm70g/vH3zZ59F1U82Us3nj6KLm0Jj81zDuSqBtk5ju/ojxBV
uKfjqROT+bH80WsHyPG1fKX2uXTcorfEhJx+M0qQZ6Ghz/rjHDusGRMHJdPFeF4krHkHRIiE5enK
U1/YG1QaVHk2WnYkq2dPPSnd3FSpyIWkILX+qF3m0oen3PyPttOE6MrprVgweZr+b5fmEKXW1IFF
6n8HwdgY2zaKOMqFFLBwnMV4ePyu0oVp/8zqDcA3FCrxi7n+QYiT5+zj5qGR02JID97jfPw3NmMS
SRJRCdwncESWeE7Ft+Ah+S9bL8bwPKfP5i9wYo4ERmtmrGxcy0IvlSfQKpl8gv0jEH9gtT6dAdMp
Sntjqj5uIrO+sfijs8F5rKz95I22jRCvk7LJYx3+DwIT+O1+uvbZW89KdUDUU4TldDsVj5R0XLDG
1La+bm0goss/i/3pWmIHfnrOLjMHtYsg2pWY8+VvLDba1lwuqr/rx7DS11d29IWzlWcz2dMsLQDH
82gXG9Ok6JR9mvYhUXg3G8Ze6yRBdwGG3EC3rgtnk59s9NUfT1WJhFR8LfKJBfz3of/nJqyzEkOL
rT6a1NyGvPDTgpVfWm49QOSSHvroMM2rdrxLp9+mmmxoIZMzVkh0/qgKSL6Lq8XzOpEJMzKE5am7
cmsX4Ka8eyheVEBQ0rVzG9mubzM8JHgfuI6Oig/IgN4vcZlyHloOcZaZJIbm0eOV93Kh6uK6MHQ5
Um3gFGd7bhzs1Bxi9hy8G9pqWn+/SHSOfeHWuewo+2gdHPu1bKy5B2Rf6W5dRb1dEFTg4YnzDo5B
lhhu/L0ZU8lUOzQQ7EP0cvpoLR2Nb5m8j3D4altBtVFNuO/Od5rf45i4G/rqzHFBhfd172bKb5ov
cbaCFES6jLSnPv6W4ESX2QsQ1uPyUqFULfqjV5bu4pa2LCG4hAsGw8i/75plbbpmSVk63B6PW5oZ
4HUTWlLY1Mi72fp5VHzAQlCMpegaj1dE4X92sk2ZTLlM2nheLMvtoOhVa1uC+CxoTxJTxnWa3Rr6
rUpOeAxQFqIZSBdatLmvXf5i8EA2QWAkoCSdo/KcrkgHO+PJwYcROUBvg4tGfoxAxVl4VezDvPi0
cGPBC7Oq1rla79Q7zjzWXA+imNPB0N7TA21y0SFHkZuRjcDm0EnK7T2TI0Qzlpjmxhb5J8tZ0W5n
KtIqd+hLCLQQWoDlxur3TrSiYwaWZuke2WLMXBjPwNae50Mrr6BwkwSm6KuNuzG/Y/Ojps34oNMf
2hP2anv+DphhANLsMQYr9CHH/7AjTvdA3upqZ9c+uZE07hldsAfgq329/y7QJ/lqPq3K2f5T9aO1
AA+3D0MQlSvGOkUuJj/MGXghDFTEIOP4UA6hkKKExWxjlFgFKIRhWdDpm+jK93ABSigqb4QBBJWZ
RvRZiJedghNMiu1Di1sttq59R/J6Z6IKJ6+p3Oz5tkwCWqhZ/xMitKfmaxOtTgTk25fKqD1hNlsG
7fFno+EgslGjgFUWFqyL+kSmf5vADVS2FPC8Grl7QnGhT06uCjETAEpNSYhT3j3TJnZ7p+KE6vhM
iEAHxOPT1wt/MVZjLO6QnokRu3F2dg5ZVhPJIzpAp7tCYRCF3Nga4aDuO9UhIyPiJXdTXdVuuZQV
arTeEW6BCSh/kHo+ndmRRJxOGpoK0Ohb1Wc0CVMSbDIVA2eE7ax4+koNrl/4UqSDtImeq2jRKf8c
TqN1sirUZERiAvCGw2kZtwBrpg8gCFVxrd6LaIP6hb75erEvtb4FTQAPAJOiT/34808PPZ/6tmv7
2TowuwWczh1wCiUFvqcmOoRYIOBDQRxQi1XbBUeZ8auFH6kPXtseNov8Exs3s3zIpxucwbpZaNEy
eRNkMTbTUvyZi+/A2jPIjCCWaOglfuKERvlAMaNYL18/i3Upjn1+lrMvpJ80e8lyXmA8CCASgVvT
HjL3JZsfmCkR0po7winlKiqa3LQE3mdu3Lj8RmQqDXzZC3oriGlrzyw+D10b71BTkMth/mSQnkw7
Ov4NECU6SoybUSiT7ZsIFK6pH12BjFo0KlwVe1+MwpVTQ4hLXb4oMTiRfuMoTQ/oFL0rqNU3kOzR
W5xO2PkUG2JZ0T214xt5gNSRop1u4WynkQU87oYo13QmHJ7K5XOrMoel3ZWl5ELVukoOu5ig4+AG
CRU+ETOZsxZAMRdNliaDdSC6O/MBUDgdGkbqHYkJ/Xwu3ofkA+hYFPWVU9cQEfX81EXflREMvHiE
g87zlFPsnKyjbB2K8r3SnsCFTN1Dkq+k4b5Kvkn1dtC2xbw5tlt8rI1yvSSG25ffaueXQSe90x8B
jhj9AT5JNt9ZxU+lumHOQWnF+zMxEvvg+TB1Z/Yu2tuRaJnSOdOtgA0Qp09NcSu1L/rsG1GLDs0v
nWLXPPCDBjXCO3avLLhrPtsCgDLs49O9bgkMwrXwd3kVwIrjUAEO5RyWOEZtjvho+xGGAGPoJYPn
0GZEDQh5V8V3yImgoIZlQbwp6g0TuaY/XAUDflA+/3kXNhWa0OIiLp29C7uRT1Ypsw8WoEWAAa2N
NLlxGqjJOs9v0kxxGc+BDByaZ0wHsXB+G2XkCLnD9AagxKm7S9JvQ7LKj2Gth8XxmcF9Vdwv8Z8T
Xn1d9n2IG2xdvkn6a+PsyojGZOl+HQ8u5r2C1C2MM4QJjYgXn2JbddRgHhaVJdpZNBZ6RJGjZ76l
VTzmQZRuUKdkuiunP5HDSqs7eQGesmcgU0UBo5wmeyGBIfhLyxrMBmGticQomGOTzJNcbD69L+lq
aK7VDJeOA4AAQj5GdJGss/MviXKrndqCXmXuE4XAKqL+A0SLXgxNUtAOIDDYxWAVr7avL+H+FCF/
LYsZnhBp+HvJFHFdK+LaJBJ0Z2Fp9MUTI1BWQoyGvtf9Q9+8KM0BlAQOiCT+tIPI9r5+cxf4s8DO
jY/UWxjgOWe51yA7S3ocdfNQaosv3GkwDDJfuuSbvGy15LuDR66hv8mJ7MlUb/qKYGDe4WMu03wN
Cgf+ynDXm2vJXuu5wbSrurK1LmXo2N7BtMRyGTzz2TKlU111SayaQrCAJB09FLhDANUZw7DPu2tC
TBfaY6Dw/3u5s/bYXJ4KUyJVPSD7TuP1JD9wWuHKw7U4Ur5e+0vhhxhsMSUUGPWPA+LTR1MuSdRn
CsY7MBaJ/qSYKCvB0bjqj3XtQmdfZ5u1Zdv2XAjrJ1Ie5HBIqhHRzq+JCl880yijONDI50EZnu2m
yVqUQs8yE2SJ5s4Z7sNktmQCwrcARgqVbw+xHsCkMCxwzOF/IWV/6Zv+fAtnx6qTVCrRlIe1DXdQ
VlZ04HlFb8b0NX03gndAG3PykBCmA/D1C71AOABVgnQxoEL6q6hJ//1NT30mpVFFikdCBLICfDtt
cNBrHdKOeGpWQm90vIrquIRohPKEVAPQDvLacx7NYEu1IRW9JRCNOTMN/K0h/bHsNFnhXtmZz8AO
+5IIvB6hzZ5rt25ObmPHoanSXrAGV56/mdVzK/wVhz9x3brH47t+fMgH9Go8yIoW9MF2DQDD+a2c
vAjP2s7P7D3lIIe+ZWAeHTBcIm3akn4CY2JGT8MHdDr0uqOzJaFh/E2NCa6kbEJs+oClg2erReS/
I0ttuVb97AwbgM9aqOSYlOJfL4i8mOEhEgI6iRKhTF3qL94bwcAm82W8lR/RcFoZzPnjtZXsiJFg
uxieClKFcXwwxw6hQ8CB/aHHPReE7Wkr97sIvbI6JFvEkOjqXOISvuqv93G2BYeiKtv62JDZkV2e
wsgMYyaFVM7qrh4QFF1T5MzdGtaYoobXJ+oXPncuT/Uq2mCOeq7qOaU18Kastg4IN0jtfYacQ+vR
hANmBtCNlMEoVjieIdKpp6EggdmBZd4wqb3yNVy+D5vJ8Yem/DnnqIhy0zyVnHAwc/FcsvqV8mQb
ZOIrKPLAPTFJlwx3ilYLh6AaJIqHzQcYwK9v46OHc5ZfsRz/vY2z6Nfo5ZBnE7kJs2vaS3UUwIGi
28S6TOYjnwjKd2QghCeWSRdaJOAqfQjBhuaREWAACg5WsEVoOUDUB74L6JXkFxw8zwFoSkh8VjuQ
mgXW8nRk1M1SANnc0HCklcRi8/Ew2pHlA7ufgT0ITkIBADv2gCBDICpe7fmYCA78Kb/SAhxzj/so
6IYV4nbZyQAR2cHK+B1NHACk5KF8BCA3ELDnBbKJr6coF+YY8KdITjBXBK533hfMW93qTZEfm/Oe
DAkyIZsYrHBc7JkZ8R7/I4muAVapQ6pNmjJfv7sLrHcLVoSAHXA8Omi9/h1Qu8xpS6lgC0XEl/4B
lb/Oa80NaRKNCsd+QtOQM8XSb0EGgRwHws4Sp6cVwMFoBlk0bU41sBv09UXz6qoS+QVJI+4PqWeZ
SYDo6p3trf4kUz80iXXoox9qObtt8lbhOqTf5kNgSu+tqrmLHSrLpp5P3lwLAbxYesFO19EORbHP
qiuF3cXQo9DeAF9vMx44b6cadnbK8zGmybA8YvM2+rEvK8JCaN+mm6HdSKd7SuAxXvcdTawrs8VL
OS1YNAoBBwEG+kpnpYwp5SmFlmWSrVJJ36HHAjgN29R+FLK8Y/MIvLuhAuCbSaHdhgAQ2O7Alr/e
NpeQTX/dx1le70xGshQj90FpbcD9QzE68RH0n02vg2RG1UED9BSF3bRii2QlIptXos7FVMBEHZtq
COUX46MC/5TcGVWkWhJunQf6usQ/jjOyAfYv3TU2KtkrdTF1xdcP/tEzOI91Juwr3OdEJXne36rm
YZ5ahf24pJ1fyosv1wAu5h5I5y6G1WufPjpLEyZi3FGCFacNzqmtnrr2J05nSnkbf5SbmczxripY
/Yn2y9B/49BSOL71/EEuQ1QJfU06eUaq+HyENKWZ+af6Df9nOXrQoOmiwUrDIRR4Hk9LMqAYe8ZQ
2KfyykEMqUvrUmGNdeyZ0j1NAwbxIHf4dW7viSpIkJERHONb9oZCFZu3bzAsWMqrLfmPAuLfJYOD
DDUf8cjzeV5ZGm1jGHQfqvyPaBLZ4t8SkQK3G37o2aPBmA+ShaX+sRJXYUXH1IM/wYmhNeztlaCO
Z3u0Uh3Q6xwRCjJ/r2Rd5EFkQyK/4qnZ65wG0nF3aneIwGnqrUqKUh2M8p3lAk1E5i81P2njCWcv
ghmUBjt+oMeH/hjBlQjPGySzEfCm2qczDDSXYnCYuwAOHW2WqfXQ3eTkILWZjb1V7TkeSIs07RW8
fTSFIJmH4UofEEc4AvA/q+dQmFE6qprhnA0iT/lcOlInvrRZnEfg1UD0asct6bcslOyE91n9vWre
GYUP/eBFgC4sBWJAhhbp2nCe6XxF7c/OvLdyD9CvbqBHozzn8r00vdAbLOtbLVpFECia+Y33Lxzk
xM9popMLvUUAP467cnngwjRU0VZIcXvsjYDEkU8e9F7dbqf6AaiacG823vEgcOIHIbVO05VNP9me
pbq57UbZT1u/YxCic5qddvCBYtk30pDx4VDfM87U69pNgS+oQsZAe4GkJHBUUVDrT4wk5FSA3xju
67iS8VYrdCaFd5b6x8AgDiyCuwKzo0eD24xMADMVPYHOPZ5at2jvReu/RcSweWkBpnQ38xzGB4Y2
9EL+UzPQ/CBDA5DN2GhU/7AP9ExsBXR/G+XHcQwj5W7Av8O5E42fCKWPR35l2gOqlIz46yDDq73w
0il0VLyGyS//MWk54r2xRABgxakM9DhbvFy7YSYsZpwoFjPAEbVHGrKIivWAajwEL3JRJBkQuOYV
fqM/hNA800YoYLG14cewU9nX6Oku6qMO659UiEHVJEgn/D4FAgcJb7c2flnJs6M/GMy2+skVg1VI
V3TOifTjacuPoe3L6SPsqxzld9pvGWiSvPFBxvNPsm/+TzTthdI0Xz1YtICtQauDWkcImfFhitIY
24RyJVmP8U+1dvnr+Ixhg9oPAX+IhhEbBb4Gr5/GJr/jdA+8va4vAxp1joZX3LbWLSwJH7v8B2+d
ORxMIECGAO/55oH4a+wHkQIu0Ho20HR5XB3etR5W1YvoPpPT0e9BAJvckEVgBOr8BqlHPKeKYqsx
SNLh53GT2K+QYxJAoAyRytPBZmKoW/voV/t21Qz9w1nl/GvHlApsC0K7mGucnatWdRr63Jhpxih3
WiZ7rSX5SlF4VjlsB9VcZ3bnMb0cwL8LDHELEsNc6nWNPaSGvLnU5Ac1x3i2N9xo388PtfY2ttnL
0f6V0uvHf861BieIo98NGnPd96/37cVdi1YT1TnGrLJ+1trR6ka261Im0GP9dCQYCmcrlACU5P3r
CxmX8mZaEP9zJXEnn87+uRrSaXEm88CI0sg7v0jv6+ImUzelWgf6SdAJb4YuC9LuVtbe4CACT+1K
416qR3eS79tTQWmKV/cMTnXhuB1AjB9VIRgL+6+BYCcHVSLv1AzigTIHstSDo7e8tEKQul3lCywI
FTp7PYax0gXTVK/HMQrM9hQejzpNPsNL9SfL/maOSpiDd03AgWEG5R2N3Gu6MeS796r+WyzfNkbs
YVl1pU9yocmGt9l/1+csq8+XKCmchjcBVEP0SNQd/RlSov8NPEgRJ9A/e5bKAW8EsA3/2KkuXaMn
3XQyP0zdajMGb7VasL8sfTw1j+iaYI4EF+7rLXBp2KfygBBcaFsi7XHWCWqOo1w602Ae8iL1B6q5
AgypYf/MswED03jl8CGbWhZGKTauWGyJ1x077nEmZa3csdyWiR4siSI0IXugqoQoE1xohfHA3LUB
2BNPG49rSfuGXqevODRk0u8L9umVIyRU8rVNcw8McJDYz2Sa8pRe6ctefIefHvCs8mlzxcksvTPJ
NGFw/VlOD7mxw5oFZt/VHO3itRBQFI60oIrPqyxpyRGImVPzQJxvMDMgcHO9eTlYyUB3+sq7u3Y1
8XV/+nple8p726SBSN2dZjdd63FmAJvG5dWLtLevN8rl7Smm4IglYKF8LiJHwSRZcSaebQ5ziKTY
vWV3PflIL6TylHZxrzMQLz0h2hcwsByVOuHf9ZzG5Bg3JiWomOqV/Y7hjDptSGtl2CmA55g7cuZO
2hqwByIYWfc4DHfCkOwqFODivUB34APlTLGNsw/F6fNJb5GFEyOYY7Fa1BvliKmmL9Efyw8Qesm+
mAxxaObRPTtZitfFFKbbq2p+lwC6KkQU8hneBXph54ebWaf1UBT0rmuPRvmCVFiEI28ojnNz2zYr
+pg03PBO2XDMku+Sv0zXqIkXxh0qgvGiiYxm2j/my5kjz01RysYB9QVK5iJZJx1Z//AwnV57Xtes
FVc+5I/u8KcAicMzTlkOgVE3qVMBQv2930sTe+RRT7W9hveq6uu2r0YeaS+SaWodFsgh47mku0vm
VUDhUSb+tsSMRPwi81UUB+Wgy3b2HB7LkGN/0rw6p+kcALSWxyAbvPQU4Adu9rs02jrJYcz8FIIz
uphLX7nmvsM55VurYudMP9pFj0+6chqfrah4PBy5GHRzaqF6fz7jK6wFh+rYUvfabYz4Aj7Urj4g
/ePNZO9X1vL8a/7nYmdr2ZVzVo6lre7n2gNLXr/Liyv9GGcmACiwunr4dfQ4+3j+udxZEIY55TQ9
mMO9+YwgQYRb8Cvs/pLx3LUnu3als6A4dNGimwlXsmvvOLug1vV3K/aQSquvSRNfe2FneZoymyfV
aLjUZKAA4fWIlgV4R8i/jB/1tYEVHZkL6YFto8ItTBpoGok//xTt57EfFelEjOuC6MW6Hf05sEIl
NNzszxA4bhPoq3Iz3szB6Nsr2Us381beWu7JP66idX6XPSjhif9G9jQX/YpNtQbndbpVbvW9/AYR
8efyqD2Ov1pGlVtl04bH/Rh2geYWbuuDvV6N/ol/9qo3e+rK8A1/ebT34zfa4p74t/d377P7/P7O
z+UKFv8o4W34BHrX5Ye80hbwKHPdH5GHwqXnTS7A5xDuZICO+soMUDbY+mg3e423efidebq/Ug7J
vl+3uyc0BXx8ZNzR3dxGP6C0uTTkPMvtQ/Q3gs5FkIJbk4Mn5PC43Fvs3b7hLu6m/ib8mbjhw+b3
79QvQ5gDXuxVHtrR7kPsR0EaMlcJUl/yHC/mL4DJ8aO3cQc1ZE396o8+AcAVa5ZvZk/mR3Ze50r8
Y7myd6t6k5ffVC+qN/rqagzTze4Uog/nKyGKGO7s1X4TdAEN1pVYP5lVpM+4yTcYCAXZwxRYrr5q
b9Kn08x/aOyyACjdAe90n7bAql/3O9u3N8e70xr40IpW+67fmXfR/nhj+oXnCpku5iPvKiZwwB9/
Gg/1a/JMnTm+jkcv2rfr35GruFEwur8cL1vdHf3e/dX4uq/emXfFfnlFwKOIvAaoRvD0Nnv6CtBi
OAW6h4+8d3L17xCe96fdiQWpvJylgmB4e3qNfpuai9d1vUtYuGjTu6bbu0cWL7217+rdwy8MXtxn
OKNu5OMK7CFsuwLTHNzHrmeHkw+Sxku38uu8ToOj++Poqj4Gvr620u6d/Wsd4KTsYnW/1tf6rvJR
43TxG3HlzekB8RnGZYXui1UwguLGfhy3SG34QOQ21lu0AeG+p2O6XbaNr6yWQ3KjrRbPdufQ/DaF
OFwEsp+6P0p38mUUFLJN/lLcUFW79KBWyx8S0PB7/fE8Yo3TMHJ/9+7Jex380j0FU5jdRDc08fkH
PYhVtsEvw5ND5F8CZSt+3Bw2GzOECLWtNjxGKB5VDhUP/hi/ewoiT/UR4/By7/4YRP6fZ2PVhcbW
WRU39a5kAmPxF7uNfNOE+EKsUbJYx0EaZH7Mvwhw8tnlnhlYPs2j4OQVocWgx3t3bqq1tEaqNbS9
MWx9cx+9pBvaBr74ejXX8OkFesg7e2gmbjQv8vIg3k67bqdtgPGEZtCGKrsTb4Fds9Y288rYHANn
k4Tdelhbd7mXryI/X5X7eNvyUzhX+ZPc21KSuEhPec0O6wp35MdPfuR5Mr85cWOtB57Gb72MhZh9
1eeNr9L9vIYut3I2WajuZPf74o3BTGwYdtIG9PQTISQYduoDCd6q9h2fXsVmutb3/sBMfcomLHir
KnAqut7ITQuI4N/xtDk1bddLZM8WA8fjW9L/ZhhKY2hykTxxFb6qnKFjCyoWBZ35GaBzScRMjjcq
Oc94U8W/ihaNY9tvil92a7vOCbcgp9qZ42NTDH6mk4MYNISlF7OB3GWhLlqcPNterh3lYlbxz4Mo
wk2P0brFr38/iNEu9aJEooGP47Yevdq5hKwLbaMbZFWpVPv+WSvDDCjW12f6xSGKo0MfxxQShol8
toJa0RwprkgB8/p7K+/gipW4EScv4/yQdbeneT9Jv5LecRPNcqNBdXtrZWq31rRrm2vFyYVGBjYQ
4NQx+mScfF4oTHpkqkW6GIeyT4Pafpcon7P5qVBuYdpEy0pSLToTlee0L6lZuWX7R2p+5ADRvl6S
S2PAv+7jLPtIUIxQ0pYdUos9pD90yq0sKe7cPB7x6RT2gtUEhlYayEY+kNYdKaoTl49FR/yV+WRS
i7wU/abc8dI+BV5XBPIx7NrCHwRT0JKuvUWR6Z1tH24ZBLmQIgcTd9YD6vtUmodxonbCCPO4UqPf
dvnaj79TyH4DDM2YHIqUzZFIrH9eLasuZDUajAaQOLRpmcidXb2RUNmqx55PyngEnwuGuFaF10xn
PyXJ09dv5yxfE1/8X9c6y6Ako6vmQhr5UJQXpV5Pk98tARI3bqRBwxxXmjJdWdwPduz54mL9jIqJ
TcliaGffZt87hZlQOh8m6/ElgW6OmsPg6hz/0V6f1mm0QuI3LzXPaFfy/JZLmU9xMUp4To6v07zv
zN1g+D1c4J5Qoq8lYGvZ6ZtpMS0d94qD9in88Cl9jPJfoP0l6/exVrG9flP7vQI5fISbsJ4ViAE1
3hFtKEvblkOoD/C4cdNiV5G6Jr3rSGHLpGZ5XJiCYsfZwslQaN0toGs8Y3rKdTdfOBYNV28mr7C+
0+gt5LC1bnK6OxBhvGX0dbfHOpnesulHuldG3tdv77xk+Xh9mlAehCIoMERnJYuW0ulNo6OOQ+dv
Kk5QaDPDP0Q5aY3KxTepYIfSv/36qqqoTM7fIO7IXFY2GFieUySjMtL1NjX1QwHQfbbZM+mmN8Ek
zb52/KUosxePE09euoWiBQxTGdt4rZ1DJlO9o/07UvOgSGO/VvnmjddFeRuzl37w7eL+6zu1L8XA
z3d6tj4L4BatTVkfpw0awxbgKjoUY/OkNu8KjXnnl7bcmMarPn4HDiJhYwPGBeoKxIIpvxvKB5Ag
KdIlg8sQADjYyNj/hI/wqi72xfCmLL8HUR+zXbpjjKRhfq9Fxo7ejxm9pbYifgea8tPJCJUJ6Wpn
2w1rG/3mfjd3j8xGsHFv5c1/vKzj6qbQNuq8qYXtrQ88CkgGFGJLv2PC5sQ3EEngmTN10QBjV+um
WTEhYmIIEAgoEhQfjFrwLPJsmtTm/MDQSeAncB5an3AWtVbVNYlF9UJXngAp/HDQqLX1c0OczqqS
2U4z9BK7LfW5EwfOHHZz0EfekISxis6cl6tueYQTD2rHK34NtLgl5tZbW2BywnomotOauFnsJ8Q0
vRTwTtZca1lfPII+3+dZVTqdumHUF0JObOAPBJ/YzQD8LB4dQqAoJtLZd0uzsu1VlK5ihjTvCT4M
kA0qPzID+UlVfBge4+lRHV1lCq7s0Usf06c1PIv2Y9b2gB0K4wDLGZjfqAmdPHqxywIU5f+/O6oJ
NI7QkYTAc268FpeRXdkJ67DgSMVAwsm7kOYonLIxigI9u/L5IZhz6eEEBEkwyAECiePnU4FeWb2M
rZytH3aTd08OfvJDiTLRcinOKYYp9DaD11GqU7VSMaJv7zKnd3++kaq5t/xP9r7tHh//+O+Fu3vb
v8ieSs35/yg70x61lS5a/yIkg8HYX6s8Y8w8fkHQ3XgCYzMZ8+vv47xXuiedKK2r6CQn3R1cLper
9l57rbX7QnOu67bXF7l3EQMfJQjpBP1bCLxn7qD59CbZPItPE7/Y8Y7UX5fN3wtzUgm665Kk3kEE
Bp8pScdJHnP52Xy9ZU6WTX5Kew3nbvLpgSJfv3Leu0m+wK8HGQM5PfYjYmY9rf9d+EGmtiMhIwup
AAKeoAsYNYuOBAlIneVgtt8s+N6ZDLlBDAyx5Q+by8ir+eCf6AwhI0MoyY5q+2U1t7IBCSJapb2F
05PHipE3P9kkzU1W35UPkuje6GGd9zTnYcjNbVSkF00W9RA3y/ULsT+mJD5387G8cz0Ft27+mTYE
4vi/Gbki3zyTinQMLYffli2nJnXDskN0hM/cNI+G6tTswuPRnZg8P+GumpS4wTIUaZD1d+SFrL7i
JxvEpfn6hUd3OGy3XuaPP8ZYc8jgKWLzoyu6YmN9rFSHHuR2JNukoB9jtFtgMLkHTmNm4ZvZ7vgN
rvAyT2aTYBOfWprZl4kk4bdOdmq3LApAFu7uH02a3WT8L/fiAAiELfCP1dM9D0EI+GJJrhoDB0R+
bO/Mi5NYO/MrAeGgq7Md862MhB6hk99qzL25AlwFixawgrCCRJe28eNVk/dWdjRWTAJ1bqUKdP5+
CVal6YzhrJloTsibm5S3yQH5AbsgB20WRCTvpNZNhrd/Wwi/AoxQQrzDxWqVs1TTX7+uwrIswwnD
zU7cvNrE52TINK3GmgjG05cwpCbeZJCYrIvQB18QJ37pYlWxVAyn52skmDSG4h/jCseSfFkYMQVd
u211xJ5LKPxahH5IBk/DaEHqSur7v1/AZMBOn8d/72f/4839ER70m8ZZOCjAAPwGbO608zN9FEY3
7LFG3iBmzaKlnwRoT7P+izGO6Tzhe/A22/w6zGnXZx1462Ezm4cOywzLBzApyEzASyU/fOG/BtFK
+M4Hokpmt1k9QBeyeec34Wo8v8nDRU7vLLHgJK5gFjWvZVvCUg/e/BS91Zkpim/yZr+lSt6/yMwj
pXppukcwGB8EpJCznZwMat5LXnLS9AUvNS8fPblZ1esJEEERZsA3mLWy8CvLXg8W4WY/U3hhSObF
8oepbLLFbzNJd2DSEB2GU8NU/H37TM8npdBbKiRWSBaAToYHMQNZYdS2UQmmxSAz3HPh5qnzw4X/
EjehJqG/IXUmQjzjW1qgPznxb9RIQ5geGEcRNqErx8wHz1o8ZDGOghAB9xexp6p4RSER7f0wgr+E
Fr+N4NvJQYz5vul191fkBnsKw09wh/81isYVV4mQ/LjGddAqbWg3zATHNayZ14/8/H+Pg7ZIvz+C
VlL24y7VP4y1HSQsOc2G68bzGAItYmsk10+jac5EaGccMaJV+jjl0TLppwfyl5D7P9NhKN/ImeUp
f97Um9ptRLeNukUTUNfQVdcv+/aQrSGM/vwl++M+Ddh/eha/MrLvyxCLOTplka6p8CJ/n4O7kfaM
97vTDaH+PM4WlMumK7LiQMai2WUHe212Howob/Py4dZdSAfTXbXSWh71p9fVf1Yf1/ekxMAkb1Sv
2Bw9zE7/ELUGJyTDPzYm+esTg0XbVJtxiO5+G+21oksAhcJuiEaYl+ZaoZmfvbG9JYFjtl6N/S7i
AfqfFycLDQS8JSqB0F1/WMFaE1X+MW3/Gcg34KNXKPUrihgI3LpzRSSSBedo3YH8lsQvEV2+OjRz
QNLDrDZuyLuGX48TMwKMPH6SfB/IU3ptAMpL2aQlMC3g3YORlMU+w3iqnmF9HeFSiLyw8appBdnJ
K+6NEI47hxbKUoFACNEQrh229O96Rh20BotS92wjndsHMv1TsW61Ax4qJtP3yn4jmVNoLENnqUak
CHkEHwdsMQ3IYKCgHTSiPftxd57ypUzIZag08jO0Zn7X1iWAXQUHz5DBuaQt0xgGnGbQnnWCYgJ7
YnaKjhLW+HqgJaqwSFhqzy+tO0IuDp0Kmj3tHHkcaHvxK+4hPWqUp7GHb2H99KGSZZkNdZKXHFIV
EesL6mVb6PocFE17KE7R30SdFdEs64vhogBlqLhy7J4udYz7ACaqqV2GWrLgs+CqwtFq+M30WSwx
WHPanSEXg0vSaq/Aix9eq14b1YSsSjuNosukf0F24WE3hNT4fZH1eVK2p2h7d/qGL0La0k8TSu5d
bf5zR5K/LCTAEgWxocLbR9n/9/evU0d1tjulZPmtoLwf+qV57UGAbFmNkfkbe+wSUpKZnO278XQ1
8mp6B+mi+1MPYMxE/lzRCOBRiBk9rW38SbdVlZaqV5dO2BpUfnwR0TJLvepYHdW17rfntD4fqCtN
9tYp53fJCX+ZJmeCqYeTjmP58jS/MYTz+h+qfXbBgmU8T59Q/UQ8j6b3oGWI6ljXYq1+4BviFmNY
MWepqH4J704kg+e4RAoW7Cb6sKpFf22QUvtNNVPCINWBGHbiEt69atiEeGdLZTkToSpWOjbsm4Np
qlcO3zfJuzXqeIkTURcprMo0fKwf5nSdJ0VXHvK675/EyykIL07EdKhwqWqow8xLpw/zZredKLiZ
eIRfKSse4/3TunXM/qTV1CyIDBCINHHGSXwA4NvxUlknHbzMicwuHVHsczQsYc+P3ctncRM+niGf
xuTcI2TsrE9vq0uLrdh8eN1gd1BlPLhPrvhKVGaPsL6QLe8u8/0jIBm9mE2ekIbqkS/5txHtscyL
t9qNWg7tQSb1IDJBtvzTUzyDJMznoM07qxu+NicZrSr89z7y4BpZrw998ly/R4YJluoVPkT72W4K
TUKgth9UQj4G8U/74h/wJqAfDgqKDl8B+9Lv7Kr6nmvK/YaLH+Gh9fLUQTGLrM6vqlFpU+0Q6bSJ
pXTrPfthR/6jKvDtyt9OBq2T3jvptXyH2Eh6B93L5Inc50gZ6SeE7I+899uVvm39CtxKXTe4Uk8c
Xm5EjqF7Xa/jRV5rcbfCm4u2z+6NIxsPaTI70B73h3v9I3T8NoJmT/lP5l1UWad+R8zynWQvHxdU
7UDRRRU0ha5c/vtq/T9g5B5s4l4Hcw4E2W0Cw9+vpp8u58v7BQEOeYrd8Qvv6eH8Yq8rmQ5v7nnA
kWTfg3q5c/TJznlToW9uWRu2Zq1RuVQgVdKwIoCNIiPKpi/K1IbdseJx4rI3mCvDKazTCt8p67Yt
SQQRKpK6tZnYk1BsHdOuMBmXFD7jJUzVe+5QbDxqv6qF5Ui367O8jU+WQqHth/v+Y0PkvvFeobUn
fFHkVt9muVcjEqofnZrnrDvg0LUFSuBdgR2qUG3YCCw0ivESJ/9RZqkBbhtma1Rbj2XHatttysNn
quyl7Mp03KME3xSMuxYtm2mYIJp/mDh960oNdUfx976tKVNWwQ6aTlhMs504byjEKUHz3n6qgAt3
8/Ooub19HeShYhZMfmH++447f3mHkEpxNHRVDiJoTr8/6VeuVkpxftZhDCFWqOtsms4fy1dwH9/k
2dHMk4jGyVgn78a80oEfKf7/dWXNpMP5wNm2ES30voXku15Wqa/iVoed4QUK/pF4uFPAuLiQldkN
sHSIgAh2JNmpX55k2yGusXI/tvpe+wdA7VcG9luMh96clU961ka3xf/8Ph3PXYrFbq/3DGvZtku5
81IbAq9QyWXJF1jPdHz/bB0ikSxaQ50Cef0JG4EcNp2qlgpIRF7q1tSTb260VEXr87Qwxq35Twjo
L0j+P+P8v2QjAnhKBehKv7tl6EnU09OI7nQP62VmbuWU0BSSoBxrbiHPP0jJfgUk/7rat+2gyC+3
Ti/pdYbX9RVIPZa90TkGi4LeASeT+XmKcbzXZjQqd9/4JNGuSFzm2OqAgL0JeC0FoOLfC/d7ZfaP
Gfi2JXejZ5aWOWMqUdSKBxCfPRrNX2JcguGcarHnJPjhks1t/msavu0OnSp55tjpwfA6M+u2PYq4
cQoC6/vxAo3gp3ezjVvd71eEJEdvBHplUrjENpIGOb8vRy2ifXc7z6OFvnjfrPzqvh/OebjzOnSa
FLvj66MIiIniTbq57dUPIrirKiLCSusEtHJMF7i34UAiNOvhYq4JG6PZm9Ur5E7z9qnbsX+x8uBF
vW3/9NquRhYgdPO0LBcqxr2W7p+C3RapEkEL0RRViEbZ0Z81wCPI4icqoQSUdZSd3PdTXB8ClU6b
5mLo2aaVg6WnAvar2vFTqmvqaroOqcCk0fE1s+8QHzqeoZpa4Vwu/qVAaOBfSsd4TopLkL5kuSrv
4rR9Wsqg5Lh5jTqJ/RzigdZxldU1BDJyH+vyg/YkfrQDU9XugGOXAIOeeBsPqsP54yrrQ3eVO3pE
ixpAWaq7+PMHJc5ePbuiJ/tRc9b3IN5klhEK6ueYGY0rMTkNO6HiZ9OHUwRamIySZZs9nAYleCSn
sptC6ziFxoKRBdUKgH+NiGVCh3Nfc1ruZYAZcro1nP6w5zzmMVo7+aZA8gZs7vhVmH21BCZutdkP
EF3ecfsUtWN8AkNkEJWIoE4mhTR9yMUMzdPpD3127h/8rdpZu9qidAxkO3mP4rOMwvuHvmgF+Nd9
ZaNdeD68u2bptkfqTJ2fFZEv6smJdIvIK190ptFKQelFEdjn03YLzAWlsr6M6UqcyaxttR+IYMQD
oLYS+rayyu1plAyf3s1hyPwNuuk1hgJGPXXV9RtS3clT1ydYdBrAsdsOyOxs7S06GPraVLUkhNLz
Uf28mv1R108gn82fbZF6b+KGYq34yhIqBU8IBH5YzLtLeDmDu24Ww9eYcFZF/+C3B1kGqv+c9wYq
VSQZQ54XO4pRpuKn4ydeU3AFoEaL3SRlVrZQ9ruKVRvmzdVq83LAbjr/ug9fznvfsRF3tWrxCu8v
4FS1UXty4to9MPuvSyrvJCgdCbkFDrab2veEDaWN/Qq4o3+ZxjMIqvZ71aa5vNDlbRAHxZc21fxy
qCw74/yQuI9l5acqpToYe+cwbSh3QTKl6Y4yvGcycttmb5Wui8+H1Z7hjqX0oSsV67gr1DlNEzp0
yhCP6T2nE6Ooi2YtDaNBCRvudYipZGQiiuA9Nb2k7J2jkkMtb9PnSF0RhXAaYtu7ID/8rD76FjS5
dqifJB7p9clOavuyvmDUUAWnCy1nnbJrtnO3s5u29Xnckg0JV95XybYY1FlYjAw7LsTb7W+hAC34
/r3wY7LkyOuOda/n6pudXaVWPNots+EB0Z5ivQ8KH6nbp4N6MfO2BTm5O8pX7QMffbbuHAedsTHQ
N7lZEgSCb8lX0MjBBrWv2lFm3pydw1SdxYskaBEjyRsCj2BWPjiNyL1jEX1dvR1xJ2SXYdvGpWKE
ofhtjZPpSBu3plcv8a8DzEui7ZviQhwaEv/tUN8oi9Os6AG457OXm8+ubXkZQjLQMG7zSlVkLQqY
prGoVBojS+1TgUs5ug0zClUy3bDYkHTK+/F69q7L6nCa6Ou4Nc6P/W3Vhv26yAf9BaaY45sxvOJJ
dOxN4+OVp12JrnldPh1Fwa6e/88pAczq5jRsDXsSfzmOw4vXHcG8YrFhtkfe14KR/A5BXLpNInhd
3w22avUjVTZ5Ostf0yQJDfRpLO9z2RUG+3CvnF1RqWVWRELL7s2Ww8FsdZfYJjxk4im8e/BfT9OW
3xl1NxdeqPXbVA9aV9BsMZkYB2S82ZbRvletpug2KIIeBWhxHSFZDPikzeXLmD4wql3Fa3yqvL59
Mk924RW2sj5XsjQj3TqzSWpSqwR+1echqb/Nk3lN6cw1VmfKkT4RBEPybZbYOsM11ftWUtgcNqrJ
+RLWduv48lX2pMayRF/3rRudNkRCVFV+VmYybA8S6iHdce62D8lwN8tUkQ9fazqOPSf5MHXKmTqN
9+TpI/9k0UKkNjGXe/KOO9kIa4jKrD6w5TLjsOpaqH7fioT7lo17X4j/eSO2bwp4jkGP6NkTLKMy
4z0NN0AI7n0kxizQ/rRFg9ge8bzWNRUYj61N7dJT+nVsXIhe/vXwgNnKzp1CyjD7F7PkyrCbNpA0
Ti6NIbCTTqfpIfL08YUKwwRLAiaIVXKzwRMQKT8esDlEMQV2TUR9aGuSlYIMaVQsK/M+fG/gd98p
UQcdv1zlVj27D1tBat2tknYYDeg6ZuZKMq1JudKs17CCNrnGsO/A0flkU3AaasLndd8eFnvjbHKv
RZgPHsOeRVvnTRs2Ykg4sbgFSUBHTU74M30bhD4whqdBNkMzXB3aXw/aWUBOhRYzUFsYFYlknNG8
jC3Lg7R1+STifbSlNk07M7Yz3B2CHnyRqeZGm85BOzz9bHye4Sz+RkOTy+Kr2J5N7I/huuoie0q9
NBVVGsMcJJwTXJsZR32Qb5Wn/XROxxel4VHtKavL4b6pPnWqlHc4Z6Ab2TzFwwYugl/QQsd949A4
Tges+aAawO55Dvvbx1iBq/peqJUgMs9LKme3ZvPtewU68NkjEemgvtN4QERQPAHgBp1Ji6aaYLhm
sa10VHCyVESy4ogfn3OhhZxvL879HSHAnTyYxniVuC5qPx9fg3oP7Vm+MueyKgL46MQ+vBmaLAgA
KtAzR5k27Y2HhlcMsVxufVYTY97zWrOely5AzWCDrtR5e+eedfvKUyCsvpgQmoQSdicGh1xTpHqS
Dh0Y8FMV7b7D7+q45+RNC0TKYsb4NjAm/B6J3ubfoe+vQPM/oW8TiNJbCVfitoE5FlXA3wPRov98
PLTqvZu32lT3njDmKyrp3TfuFQe99ZUlyztTWT1zWAeKoOeFyBNDXNZPZaLdYqsdvaz0PdFfPGF6
b3TviyQPjd5Bvy/r9+HfY4W29JewGTyzoSiQGZHGfxutclLPBo2sT4uLBXuAkCk7+QqsfnhpAGdG
eG06Lw1atJikVyNAviozkCNx0Rut0flsLjMxMMxBdGTG7SEPZ/gMtqP+wOPkmo+GBtjGFi58QM1f
8dUryFa2+qz5JPMeVHsjnd6msVRNinwub+eYWimahdZHuae/5LCW2RK8JJhMWPGfn8s4OIvsDAJp
90fV2Vqv+4RWQ5C+V0cYtLpnjT+dJr72wD2bokNNWH7/uECIO0I4SFatjizW/XZDZzie99hlWqV4
B6M3Rk04DooX5fALdHc1OFyf1Pqjm8ATQjAxV9OA2ADzAAlFU5LN50AewweppIiwLYWLofVNrbaK
AE4YaqSdYwitlMrN3gLcvs3Wum0zMCgcJ9FSxvfgbl5JQQh8urJOpLYf4Q+w8Gjsy3lKsfcNBcQ/
tEhcaHYWGTwO57bHf9V5XGLS6+bjb1T/TRIUQoBxItQB6YQ3OvTtETTbaYpLB61l6IAkexwjHRFr
ForeRwitpFMLQ5WJ4iZvq7a2I/ThXdlZdnOyGLgH8+EaL4J1/2NdKe7O7z9Fd1+K+LOydOAr+BQf
TEfQgA35p/EUI260FttcFQy3Xr7NGKsCvtl+CgrbFLR/4Tkh0ER/MErENPKbUjbBw7Ql+ct89HpS
6s55Xs+AvUaMCp2wKrVfg/k8W9ARQxtPnwPvIndNDdxK/CdSWNm1nhRigqtnNKMxFec1JnFo2cMn
yeZtyPl8k49JIualw0bk8t8g+vUn55F/cZhmB/MEwmWQewQPVN0B5Qkq69CGolIEUd9suDnDpnp/
mx5IPb4OnQXDdxA0QHCzXy7KDPYeLykFts5e6dj9FaNsw8G4OKcR8BaXjyClmHPOyDchUwyD4+zg
K8edv4ieiXnSJQV531r4LtkU6cRtdZLG5shZJuV5noawHRzO2ZOwdPgPD7AwlEtkdtKdVQP+jTF2
Zy1zgWtzKN9DCQGitp1EpodEKt478VZB1rNw9rfCnvRlNpvJ0l4YHQfsyISBPYxFaYMfcv2HO0ls
17/6bWv/PlrBuL09NYKzkxhrwZSjOhJe40XXUBAauUTH9uNBm0xH3klHjiQQ5SF3Zm4onL4cI8lI
5GnwYWybnw0JndtCMUPD2YxPg3FgheG5zaUxdgHEDFBm+BtrwVAMh937IYKNDs+ha+t2uFnFSzq+
i6Dnhy9HzkDHw11YcwS/h4vK22+MK+yQQkrDy4d+2rev0zCszG6bUkSViGBVP8S4srtXl9K5vZG9
/cMLU5gtZm3GLlyJXIhqbUw2pclEf1gPM7ROruy4tTAn7IHeLLZOFl4XpgwDOK3inNkfD5tpGAXR
WBehdbHPNt9z2qUNwWdDF9XKtDDqkNRX3uhcRhpSET/MoVncF7PYzxkqn9wef7p3uQ/bx5A+4z0z
frnagCfZ23cBdZvPgO5C7xeReJZ6DMTdTw/j2+aDMMgKtfUV8owfi9h3Fz5z/tigo4emZN9Mgp4b
T1xM2R+mkGnwodtvWk60ycah3xGwPNjNdbgfs9nFRKUC30or6Y8rg4Y2slByPj+wIufr3RdfPMv0
JBzylqnD/Fl7OrEvKL8EVysXtyCUkR2DMzAGK2L3Xeb7yvQXs1zOHjvzmH99nlfvAqBAdg+16B5Y
Kzx2NiYnmlemLjbcghvZxAanoSv1QZpTi6GRzf6pg9hfqZOZ1Wx/Ge8GsFZgfI5mx5lreDN3ITdB
X8I+7s6JD48K9RyULHsIR5t7KQPfn8UP2Cq1ODlMOZoT3lJWvB9twutkv4fKJIJEOh6rOp6xMwjn
S/HG3JPlI0yD1SKteGpxl07u1i1n95Rf94Hzkburd6OJBOUxpVtPd1b65fpy07wxL8S/Q0Kfj024
78QOifQmyIUeOFZw7pis6LPpJqbLozcSc6lNP+vVjMdBCyhCcUsT2jrc38Pa3DytICB1al0DjGn8
l8xic2dAnbrDf4CqSHHO2tyekKxapZS4JIlzsEnmfCV/ywBNV8T+SjbIaeM5jCBIp0EWFO9hcdRE
axL2m6ndlLFZmQ2TyL+KhbuLhAtTKnAUkKnlLrP7tdRGdJkKQ3o4S6Mk3nSPu6m7dHlWE4XTuNHs
SHaiW8CsNYvyudTR87HPwCmc9Hiurlvas09oVm1l8Enz6c9MHNkizuaxci+rCXOxCCWCLBEuFrPI
9J3Ea+hKnavZ4iBla5AXe8ET5NM+XQRBlvP0cVdEqbWx/LPJQiCol8nbvFey/5i37PpFOav/eb6L
GdeJpE87qSoIfX3gN9vl8t/B03evhJ6GHUeffuAdDY+Gft/4hnGeL6+yeNUp9dPBaQa0DTmnmpID
AsZBYIxkNc38j+sS7pyTzLFDGBbbgsdJpmu1PBx+hulL3KBPE6bbqgIWhKPqQZsywWBP/x6r3qCf
34JSzI6gLqFwgkylfAPrCwy70ys+Z4R5yzUCxvkI2oBZtLyema/v67NY08ybrlOlsCtnnoGiiH5f
7D6nVJ7EeducniJxmg5e4rriyCPTMw35lGMSwVWQL1cvRHOEsYG0covX/3h/ohdD4aeIu1ykLtIw
3uAWD02/QLtUVs2u4be8o8ve8FOh5m8xbQfAHwKZoYL4fyNQqefztXMr0/MiQ4rafog7RSkV/JLI
9BHOm7c9EuOeFcAk8h6xdZ63ZbiY/TCKX+WgP6b8/43iV/3kP2XIJDmfT1XFKNYPS33IjBComJMO
htfgpcqUc7khCmTh1iYsgvU33dl3NvvT8rbze84lUDgeU0OeEt4Jal0oIIXfHEn19N9ro9MUjf4c
KCopGr8AoX83mCluqWo8u8ZpkSzfXvtw2pTbbNtP5YWQdUrG2STyDinLro8TvVAwmwzTkhTv38No
/3WJkohQVcQAFHPz3/Om3Lg9e+WLYVROm2q+FuzG7Uwm23zAEf/47I+70+rQU+x/X/aXoOnb3aP8
o7WYSikLJ9pvBZsU94SWkmXnxbJROD8sLPtJfxp19DmM3MjV/Z1Pg1pYm/m8UU53pWKdxin7FCkL
0jrPgEROreuxhSmzSs2p47Bntq16fpeYncj9VVQeek+xV0xamsCPjShDIy3kZ67TXxxOVWIX67Ut
FflrKt4W7TVMftrPpziwuqnbIRjiqBePH3aFrvKXOUcEpfUhi+lIWn7Vzv6zRpVO9oTsyBqNva7T
9VGR+zR9OgXdK9lfb9Qwxc/hOaREzVeAentrkq1yXy6L2IqmZ8jRlGtJvi776xl+esP8fl+o3zbS
8qf3Mq9B5EKblnyXfKlaVvt8fNqo6LQvYTvoEpzsxMujYQQtjxOrBREZvliwc/WAjIoMvuMj/xgp
VjWM19mgamL5wRyTJpFNiB8Zo2pWTv31yETDce65l+15goqAeD81ie/PkBbJGUg2Wk2RpmW93GSb
fcWzVoi3boeo4212W2QYKKsRSvcBhvNV5PS2eEbIt/tazQ/e+O0/IUQ/ReZ0NzpoqNO+mLSgak2B
eRl4SMPT4XPQLp0rfSKn7I3v1f1OYnB2uG486rN/AvZQG8gW5yHf2XmaudmDkR3ppnsbdwPdfk57
vOSZuf5UJcYdAYYlhGI9soBFNT8jkEaxPMNlSh/QKJKAa6I4k9mVQA+n121qnYbIY+DhJjYpRGKf
BjqXCHX3NXyMn7QNBnjpHq5bZFudQ/GVbk/b+xfYl8krLrZ9giRiFRJC8zTMZXeASIC4RpcPWfsV
0t4LgRJtJpD8Xr+Uwesrs/NFBQ/dIxYHNJsVw3xYLKJRhJB50XWfw2IYOxmllMeAzqPHndO2L5oJ
x214VyBEsTDs2u87ijk7OZTZGkmzQNxMzToSur1J92FHiNjO4JPrQhvcCcl3wI/E/Hzo4ga9B5I3
qnh47iL5RRAqBwWBzFl2RRAqNkUZuWkU3KRWDYz3khveN+cKyNdxq0HJewSwa6fC5xa6g0jOTot4
m0+wjiHs77rRiCvZZzgE1+Fz28zvmSk3kFszd0NjvKPgxv4XDyOMnAETb26yUn7YDHvf6qcNiPTb
i/ntvM6eav16FPF5AayC6uHtvb2zW6Dfseqw7+p7qF96JPUvfDoad5UQRoBV+hdqAxC/lYajBaPK
rgPDT92Wg1kbIotr2N4/KZ58vobJh4rzgpXZ7a97JoptPTgRaaHcdlrmT7uM9tO9fNthTz0jjvRH
cl5gthZLBYpM5N6m+WfmJgPMd5f3ceVcfOwEVuqgR/2hYM05u/F7kM7eg8vwPGxNs8UOv4I+UXJ/
ksxbk679DEnRch5UoydvD9FT8bjOZIwtB9rtMN+yFok9KOvyLLElmu2wlvip7PzdMY3HpHc6GEjC
xmhAtO+RxiuOsofxKrNFo37pONSPkcxbGlSYs4BugMSE5o0c9Jh/2yyZsWKNUHXIna1hGSe/XuAJ
45VGkv1BZQUyro1d1kylzCtUBxqa2C+alUcGhfcei783//fh1/tGafk1frXXx+mr6QtIsPT7mRu9
9XvUeqkpkdLd1CaUyClcXIPC2zklKBfnYAAXCW4jVp7ISRoFChYPDl6YYbMlkov4jUSjLReNsB8+
nhUPdLfDBnZH5B9bCTlYIWc0N//h6NL+OnKcp/qNYSwez9+D79OpYyStdroo0emAseJr0ELYagK1
2I1qAnysUVU00omS0gqbvDx4ZyJWtKtkUGPu4YM/W8PVSQTGghQGkEGDSqhzMkckNgsXP4ZZZpKh
krGbeGL/wBwDfP0j8Gosbxt5Q2MWDZHm99lPr0+ll51ayeJmcTyF9VHxX7Y+LJf5k0JtIz4CIqQM
rPi4wy/ba8pZ9THa39f15MbWjFwkJFYi+cgsgMjBg7jpsnhhtjDKFsCvHHWTfPRwsCaAkKbCr0IG
5EXO3Tesi3PBGKWJal62IaZ3ZCP44jraDMykZxXWbpaGOYgYkYlCDbiBhbqB1vDNQCe6JKSjh61u
G0gO0IGVgPIWTQ5R2zrpymzcxDCP+TXsLfBHrEl2WuOK09F8jaitT40Atv4Gx92gZfO7iVjr3+v6
V9zye1DHzJKdqbSyb8Lab6vjmj5bWq4qyaJHMJKOWiv8TkiU93fZ2cnOT5v1N1rnr7eoz8tPXzwC
yT/WYifR09uzuiWsxa5Ty+0v0xm8YRxAWyQ9pdiuVTE4IfNa861SeHNn/NEoeBL5kUnSRV6kZlE2
SicCfc6hRbh/OVh5CN7/gsSJLPpitb0fZumXSdD3afrvwJtE6j/hX7+6l5dexsBJBVHS0b5r2J00
6jwMGyXAPs2TbP5CVPxL2ZaIi5yDqU5f4gOU0fnCUcYDG7WH6yWtkmH19MwBqSSlJ3a8DsvrwE/j
n2nFbBzEWICC41UQ0BWO16yBHzYNPKXz1oGRydUHTj/jp3Sm04TEndeOgxinEzaQBUqn5gVtS5/a
GypG/YcVo/2ZM9LKiHaKdL2FzUj2+PtUxD31nuWvPFmYw2FD09zWVuI2+0fzEhqsIgB6rOSJC1uS
hoRi7FhyIj8n7ozdjxtZUZtld0HfJuVkNlm6AIizBgdrRFM5YdTMD33X/YFu1v3LsDEr0aFftmnD
xOL7fdgXHt6p6O/ihcnKomBNKK3QKsSj38yrxdt59ueR5cGkdFb6LBcb1Oi82GjxQkp+QhbOm2NJ
dIPFjmqH3DPmJJNglIjbRVxC6Fz+e811msDl25IjDenSPVxBHwJj9vcBV+3eq50oWkxgM9w+gz6h
Og5P71BYfccCv1tM2A+WP8VTvw7if1228/tls1u/W756XPbhDxoN58vUaFgJIiEOmpzPvZblTLvm
B4fBx6MQDgh02LFDX3PTLSRFcfpqVKY/PLzvXMFm3yDh7nHu0iIAK7tvp++1cy7v7fs7Zt944901
yj9V8znqHW7SE+MAVoX/eIp9I2SkiGte7AbPPE5+GMVfoKFmFDBK8b3HRuFXr4D/bALPEg+61pVR
dLeYOZByxeNhKajsdORpPGyWPx1xeafjnRg2QmAlzMSkqWAS4n+mwbIpYxlrkjJ8fQYjhGhUdq6S
7jGGNHLz1hLQEj5e8Ab+D2FntqQo2q3hKzJCZD5lBqd0Hk4INZVBBQEB9er3Q/0Huzq7oiu6o6O6
Kisl9RvWetc7mK+3+SXch+/e7Ku0pSn8DmqfvDVG4DCTzF4hpusbwWO2uMT75/gCKIlZVMf20piR
LUXww0H4N1PofvfJ/2tl/P+P/wsd+e3Hf33i6FVk75gSqAYjHYySKyrc6mZsgcO6rX+jZjBlToQ9
lCa0kNtuaLjvU14wMaxgk36O/tLXdndTnDdEu8BZiDDQwN/HPemHq3lmTuri/snQidvSmnc4sxi0
VljT84WxFYtBvgy4moBM2bLOopPHAu4Gdh/nJkOedYMLSJNf9IxvH+x5xg1vXNrht2JjFLYdjHFk
d74V3f7LVv3jO4NHOhuVFQIq8889ozZKk92yOl7pXmFfjW2x3k+PPkZsG31MU3U4LMy/YarCv3sF
ogfYC3Kn0ReZTP/zNQeY6BVZ/x6vsK0LWi7QfIXrmJke4CRZOpa0LL+//Jh/qCR/f8mfCyBrPkj8
4jxeKeOnRX01rxPz3cNI7uYwE8BiLKOZesPlEDC2NTGLtqA+/Pcz/Mua/NdRIAg4ikCqVpE6/Tif
XqFaNwMCt1mFMRWY8WLDgYBAIDARiS/HwCzZkuuo4uTKDSiNGsLirGP2wULrr5P+FA+YzCeFdw/9
JACXgNhR8jtMugkFsNYNxbHTIH2RZnwRFbO8kNDrj6eFueychQ2tnkZXQ8cX1+ymIqr9RN1J0NLy
nMPEN+/MOGGIfSU+Lt8G5BsUPvimRXdu5VzkIj+h0lammy5aDayAuSbOH7vCv38BEE1WXsGkgc6b
eE3z8OFMa6c1uERQmjTjt1l3RaYzdn/BCBZ6LNhAAC3sOzYC3dJ9UvSM2V81MYM/LrbOD55Y9L6m
/vrz37Z+KzzVRn7fujcd7mVmDNdvUzW246lgTT9WGOwfHYTlg18YTm5SojFTMXZ4Fna43ujtgDZY
xiiHO3AdEoodWr7AhYL/H6jXlDtEM87L6cD2p0ym7bvpnxvGuZVlXEd0HwC+nJSnj2nbhwM4ioU0
b7OY4W3mDWtjltoM2t5WsPjG9NP+5qvQR3GqyLbNCK83CqnR/tZUQYn/w2FIpjV17C/PaeVHORG1
wjupo2u8QuQmTJFuYfxIU/uERipPO5uKPWKazoVAsxRUPfPruEfbOho9DGO+BJ3gzHe7xouvShcY
eQC6heg80AAAueNNCywH060dw6CbXW0IvLSVL+/FX4R5wezqi6VHiIEJQk+L4vpfRjjdTewN98SO
CVpnD9EZzPWH/SPpQ1hGeovVgnkTQ9pgciAezDgsvsGTgkUQMOhlijRZccjiKPg0J5C6ma+vmF91
nnnQZucd/zV1NZuMRmNYB80ut6GJGP+9ubGv+su7+qPMLlsh6kkJ62zoSKYz/J59j/eMXDpoR8Ol
M152lywAZtB4kTHHWXE1T8w5YiKI0G5Xfw/gosCPYNfWnQeHVxtQgoelg3zK6FbVebmniWM5LR2X
CTonV8Lb549G9gbHR2M+VxmEECZmOFcbsl0MNRj5vz1DoOhCUMfwidscjxoeaVzAykDBsVN8JArH
c3HirlbNCZfTZARdj/ts/jLPZ9I+jMmDG6ybMPJfbjhnyoQDNwuH+t08NcYcgu3V5dOnJDi779Tu
Ji/aVybw8cKX9dgTq4YPH+qu4ZRHzYfmAkYrMe4YS35nbanaodOw4NayzdxpyHjEdN9O7bynlcOy
E+fd6ul+2JgFd7LNCxQ0C5aZsYAvpHOPMibswHTBDKfadPcIOF4yM18srmCXsyFlDpt2ubeuxvcC
c8U7pfqFN5neBe5HA5bwtBiWdTQh1Rhuh6YtA0Nau0mHEkxgNXgLq/McqY07W7bk23ROJCxK2qDQ
xthrUnip+XbF7nhZlJZsrK3ZxVvTV1nWTO+GOT2n8BRb+CZ10AVhvHx3i7Hb25VHLPEbidx2bDIy
XTB9RSvX4/VwQ/MqBIp3Z3G5uQIgttke2wpWQWv87V7S/ng5/nYg/LyPH8o7EhuWbn8PW5vhFSD/
LHed6O067GQNHUQ9rFdwsT/De3Cjv1bM9EQX8lJsqFQiDqH5ODfdwVKGpYf35Bsd6SadVBaS/X24
EALplMOshH2Ii/LkVkCH0Wd0hWDLaL3Wg5MYY2TROWr2dVykTVgGggzcINj4nA7Vr9ZLplhZ0mbL
Ht4wxpN+Jri5+g5QepytnuP+JrJiF7k3tHv4mSZs9WnpSGMRPv7TuW5kX6O4gbuOu22JPybgHUdA
NexxZLSWMr0zhefe2/Sd4LCIuakS53IzvTFknsSY7tfeTJvDcqfn6zaPsR1+twYLYOaZs8h6nW9u
PIrm+SRRyco2796WsBs3oiv8jK9ggA3BX6aYmSXi8VH6NwuHP9b23dRXxSxdxMvi58fXC296VenR
arjdds1s9890OqYn5CB2ImAj+nnO656xR8RnHDtVUG8+3Vv7pe8jEp27nc1MZxbzZUB14QY3Tfgi
L9xGu1H9ryE9zq50txfyU8zagxDhpi660ks37Y1R57UeB+5/n6hYm//pRP3/n+tnfE8h1LewkrSI
m7vm2IoONTsUdyHRIbSG+/jGVQNjzI8dDkXoVhqXEGAFalR+5E/Hrrvbnftv38Z+hbNjnhkuNZDv
O8vxce87jrN36Evn/nJPBzTm18sp/sWccejsuKOW/vyLC9yn8Hdd1/YCqpsgwNtnN3JH5/Poi7sL
Mt7Uh4HBn0OymQQcOaZpc3P2OEJdm6FE9/Z13jcrUJ5AXYPQc1HRAgcDD5ILbxuwz5ViEAokP9z4
uFxOj0f6/A5dXstWPkzNbq1+02pZIek+jG4WgCWxsWrcyaryJwdzcflOzW+Nb/PfH8HPBLn/Fay/
fQI/+vgmalOdcA/Sku0hSg2aov7lSjOPYAZyFMVR37lxVj7nl/9+4cFP5+tfrywLxJSS5CJjOPrj
lQU9zuU6KaLVZ0HCcABu7d4NgcrL+Ux7wOQcqRxUTF3NngEhL0IhQfG6C33uIjcZk8gEQe+DM0Kx
ujn3lyExsUPJADEfGuTHeEJ1qMeEg84Vf14wenrDr3MbrtWONnA1wa7g3lAKR+5oBdX5cb6jt+Bk
Zv5VMgq7KBO8ar9S86L2DH3H73P89CyYV/aEmAueh4po1bNTov5+eTdLO3iE+Rl0veNaQAShMFpE
KJWdAllpM4wCdc4p2l2aiERCrJsUX4csAFyBaABCXjx5L+EZjrm5IDxwKcVsyAweRu1XXyXzqxTW
f2KRX2PNcuqdSQe5fQDuX8F1pK4aYCtIecmvrX7S5+VG+SrxclZN0dVNjdV+td/jDMluwtvEwv/q
CjF37os4GEnm0jdGMN12m5E74XxYvIcrFJ1QE5Gzd/QPiRNkWh/fXut1nt/hRP8qNppZOlWA9GEm
TpuTznDbl5hoMbzijM6H6pJcSNUqhje3s+K6bv4GfTLb/sMJ8vsq+tFwqdorKV+fKlrh04RmLTaP
OIGD8THP57oPZ0ccFwyJkXLRwUQtRk6SGy85aqiGHdCBeCmf8PejNmNq/rK6diE2S75BElxfyHPg
gXafHiOFTq8dfim7e4FXp1mfEcY6R21d7R9TRTEZeSHfqdxqhRyaRkEY5mY37eqAdVgqjS3h0I1h
A0Pq0AcfRRnikntBoT34QuPI738T/0Ux9tGt5xCHYYiOT7o/RwMB9K5jia8SGaxapWrM5btxTljj
uTl/bGLLparr4X/9QCSyeOybwniiSMEL+rFK0YoyyBp3bHrRTfCtXhbeZ/dKrR6YjIARDiYcZrbP
aJ1WmmDerf7yPRIpt0xF51gbOM36Y3M1pJNmMkpZKZ16pXkbskwf1fHazogdDZ1ktBHZWNi2/U//
rgAL98ixmNxh5+izGq41+BLEOEKH8OxjDjxwrl/t9BYMhtdpsqgrs89oYlJt1GUjm8LX6+t61Fxu
WQzoTNY5zGe3v8fWbkYyXWkOdJYXRtXa9NBVbirGXCr1W82w5+H+90kl/W2JdW3Bb+1lTkx2v2nz
aDWmmecUpz5sWfc5ld147EDPpET2j/CRzvNTyUc0ghkGFA6hFitt3PNqk21k/fdD/RFz/H3ddz3x
bw91v8mfXNZ4qO10SRmwXC670+xM/+a7tm16XjiJrHZ4+YsGWfwZ8fi/Yxv9AdmRAsCO9OOFtbbu
CVJyj1a0fDlvBx31XkOkz7gBp3ALhqGz1DftlQqlGz4eqbihD7DBiA6YdkTc727EMKBf4a2EJU2w
ALkDGPANL/+b0HV3JTaLUzo4/g6UHZv+fWDSIhjvXcK1TiNhEi1q+Pvi0lAg3NkJ3StQ5TNv5WYX
6f2x1mGE8w0Zwu685jvYtTXWnYHbNwd8au6vgW6sZ9lqhq8jROoR65k9E1kCOhOfz0yedg7rlbeG
lGgogB8cmwnOeuqw6Mrk3J1HLhoD+OnTfjCGL6RQmxS8tmzscXITrHIhO8fYyd3CRRo5LTDx4yQK
pODpC+gkClPYMNyLTR2xqGrcRh17H+OEIRx1mjtYKcvlaySZR7ot7+pirsn5I4BK1EQRdMR8SryY
Ubq6+rgKfnGVFS6KkXTa7dDKuJ3s6zbp5p+IqKxiVI0IeJpj4mcJgcgd2EJZRy7GrvJyALGOlkGd
3M04Wi8OIBSX7iRbl8ZFtWJ/yNyanX66r0LLHWyRu1uwrLk8KCHTCewVoE0MSEe/GveeC4VjJM7o
fDmJLYZM3hzWezpBM4JJY/8kuHS4oRU6cBJJInW7IrTjDwMRR9ZKwjaf7oDD6z1ciPYDvsesNGbV
MINkQgN1gbB6kX+1TxTnF3rEFMA1h4tq9PC2vzxc4GZ+vfzv/fYLw/8JLzN/FInwkhXlX8CeUErP
4plF0QqrMm+sHWqYKTThwTQkiWb8wD4Pjo1lLHHxGW06Sg9s/bfPsaq2ZqOY+NC9VUNDfPMXdPdP
I1Imo8D9ktjnX+3HBXgl16iI815v+XQyZAlnxr4tWQQZG+xv41jxTwAIBwATKlgGGuKofx46WtFq
avUKe8ubjyAln9ekdmzTxkwIly8tUM5ipnE0bhJWZO1Iqhd/vLt/Q3ZtIQdtbM5tI13Vw8cYiyyC
W7TJXwuCP3UUvz/iD7D7w1zwmqs8or7AtKFQjMHbJtfq6WeN+Rj1H+aYscwZYe4g8p6eys3S00yB
VS7tmsoYwJ+JNv+9dKQ/vWsKtjLg4LxzRLL9813rxWFYCjmPJE7vWKrkAMHx6LYQoDIgTIrimWLO
m029umNybBxfxm0ozgQBknTYt+rtx5y8B91D5r6GQAo15VzzSqVL4CxXD/d2fmf+o7FlpAZ/ac9+
PdjPNf/7g/94L+vwo6pJpfeWFh7HXx9HXVTGvAaoABkOBlYQZMHfrNXhS/Bu/OtFJQZp8H5Jr/sF
wv12sUViKX1676a3HFoc52PoNljxcBW8HCrXMSPqLv5m6Lwctbt90ecg+5mH7tayPDo3xLG29w2w
sB6P93tUqj4spHo87TBvjssI6h7Ta1e3pS/MQ8yR7e7eluTY9mhjb2wz4y5aBAfPMxdocVwslGPj
PeSUZpQzgEpyIAnPek4mC9P0rL+BNH/sxWiFMDeRdKKiBj+2cpKoyvtW1iwUCozMf+O4gZZqAg+h
6xS3w/XT6c/kX/q97RoM0VhTX4xpIJn0b8mDtfZTBxSNcvdYTFDkcvjOO8yfozpQjIddWXjZAvb8
4shQ4FHUUgVj82XIkzNms6vr/mMcj7zbl0hhYnGcnusMLcoJ2PY+Uu0TsJ0ru6rLTBMfees1ToPE
ofJcJdaVmVZsL7pMly7lJMWqaFEDkf5twD/odsu/1gcucrjAiN2M5cewFX5z/91KeW85vTlQdo25
OJkjAlGM08PecYPEUB7JLDbWGl0KYNtfNnO35n++vDrANEiDJwbb+AeyLjzlNn9FQrR6IVnEzDgo
DplvbQlBTEcKyUKaibQyY+FOh5DF4WF3KT73cUaFbn7mOcKZm8nO9lBToVTfasLoHVnSNjQYFOrr
JzgT/X9+HMz/5jkkyF1l9s9HJ9CDN05kECxKLDH+/Led1dSkp356qrIEusLO2O/bmWyL1ofwgGXK
NJhCo8Kx7m2/GWqu3tXkPacdf4x1xc4ER5sU08i6D6vjrTXUr9ocwOYmphPmaDhXR/IUaW79JjEm
uoSZxQ08BLulbZzUOJmkY8H/vJz0W8RQ4R5oMmDy4PAcidCGgZG5wPfax1RPA/uxqGmJqMgQ7sE5
TRdXlyBergo8IRSzXmObwBXz0Yyb7NIGyX1T2JeQXGbI+7NjMVbaLvlIYnzjJ+fbJoWZylBmC/1d
stTrIj+FKMrAy52bhBerqXdAQeVka9zy1sWX/nWb1YCz9IeK3YN0dMYh20HfoXnZIQtwtZskFghP
gpRLesxC8YJ/LPTf2zyf3iMrC27nxo1zsz+8n0TFLIN4dv/bEhR+fVA/PshO+4GnLlGy0A5+nMuQ
pe59+S3KSypuzS0qJ/5+tc5t0eMnXZeQ1imdL8q8YRhhi3jE4Vp5eYSGqJOwVazLXbwAtPjInUIv
wQpDtJ6MdHwV9GUYwVjzeF8fb1C3yHs5DWim0dRkbKF+zIZwohneTBMbwgf+G7Pmi9NihRj2vX7R
YnpRIM/QqncmB4mXWtpIxb7P6z2N9z7DwpKYa6MFYz7iA/A4SFa1z/zXRv/gKGGEx3p4L2lP8zcB
U+lQhtdm9efiidRuq16GJ/RAtzN+WHi2MFqI7RWGTCE4M58ofHO0tuvSjfseLeW49soZmI0TOYJ5
nRYbYVUgzUd0b7UjZYd2Zxgf7pwUzFOm2fjuy/PMC5Gyu32snp33kNUqdsTp4Q0qSxpgQbL/rFJm
CVveT0S/Dg47IvFXBIHTKsRBPJdXnIWZIUP3iozBwPhoZrWshnC1OUyPt5Xm1DiJTRUojuyNHnYv
f69R/3U0SgR56lqHEosDStUfhUZ6vb5C4Va8lryDKXQPhNi5AcbxGBhvjBgQBlFFzO5zPTJunbuY
WZ2UZbi8XXI8LSCorqTle3ffiqXB8LfFS+M5Ax8IjT4aXP7FPCFx+rn13yfqL5zvH6uZp+ae1zvy
U1dY/zjQy8erLhLp+VreyKmv7JvuKpndxHbmNMc28kp9KclfWLCUlB9orSQnqzFSPQqzdN4uPqg2
cWAhVgaixiq/j4XIE8kKwkI9WT5r77+fVe4wyX89qypwiIJbkmvzA7NUy7DtlSrvsLaXZv2g5xWM
cJ7W1VO4r7H04Nx6Y9vZGNqUdo2cOZn0udDXJ9hZLTn2kSs/8H3HZgWX88asuScTRwJQy/C0T13W
mseIE/nIk/Pvv5+d4KZ/313kASkS/qsaXFtiPv95ATyStlFv6N+wJcKez6GE34s4tuNtdirfCw2v
pZupvhY3fM2ofrBmx8fzIqEZaId06gkgu2Y/v+OFyM5vPX2bQXT8eoDYMpJ0CxUdN4Gd0stMWzfR
rDYxxT65N/ancptvHdro+4zRzx3jIixxYtW9Dgnp4fTKYN4zLsT7r5qmnPHKLMdJ4gWYk45KFPEL
ofEjxhCnHOB08aGvgUUrs8WcAWRw4NHU58LFlivJ3Dv8isFFjeZpNs0gGCaeHn/x7WJKazH2spUm
Tx/XtZAEGgBljUuQ3buUM5jlCcNwKPeTD3TOwu4DHBBIgodHRk5bf5/tw4n8HS16wJ85GpdJw5FJ
RoMTf93ZYNfRc9loR5XEwsRtoLdw4OUWwPFHNJ67ErNetz8ZfKy2Zyr1JBzG4wLo7+VWhHOXTHEr
6BJggrymdautx1IGbPWiQx/R6PkxmFDDljEZXLNihcUi8RL6CjNZfKwSZGVGK/gR7IrY0tZSazx6
mFczxWsvgx09aPqxXlgmi0Z+kvApgrWOtuDZXZWYqax7h1d365syCpyBXUez/gHFqcCXLDP/qbn8
QLcup0haNgj9cuxbLAn4/Q4wqiLqYJ79WsXLhBnSwEoOuGlhxIVLGxM5fyDDNDtkBM+HG5VsFaav
mHRkplINBeDSFXYlWPbITsr5yfGrYBXB05eojNjSNn8WHkp19b5gjYSZj3rkeno4yiEEY09tqaUq
CZJAWd+Q/kVmcuZOL/jza7cO3+VKwONpqpVwhjVMLNOnIT+CEmtKwWzEqfK0aK1U0JXBYiAxcdfx
zpIgyavGS3NEuL5Xq8Gn7YMo1XiW45Kb/mZVod3D02jRmZXhHo+km+6xvyyJnDCLm9Xye3M4P2yn
l3zM73al4hPmZskwXCXoHWCuaxOY38JgffvWVjWih/fDTjEJqsiQWbRkCjztEilKEK5xkogZO/fH
5KATPYhbwqoTWImjeoXhjYQNCrONfQZ7SF/gV6yazFRVELcEkpV01kYieRzr18MuMP0J7SvhGM24
GJDGbmoEVAw/fr8ywl8Odj18J8hexhF7VWLKj5AVn6IH1COK1tzk779khKLNNJ2+EcY2DpZeoXVL
zcfxAW43xv2K37+uksaOKwe7gpk8UlJbAyv3roBAsUDMroHhTaOa+c0R4F1tb1d/AHBFWBYPvUdm
j28QJR7b+lDvBrhQ7ApsrjVXBBQstnyu4fJ1G8vEfKIWojsG24BVjL1GYl8nOlAX+YmVJW+ls6JQ
X1jZ9AmSjP5506nCIl9YEtoWFkYNXgYuq5tdRI3/+A5RDcxfmhmOQhRG3hO5wEg7g7xfR/htn1L2
4zF7GAkC4KslklU6i2YaQSWTnmj2cYxA/Xp4bfHza0szfHV+Jhq621WOuxVjJUox9zXvT3tXPHWG
befNXBIyH/RWTWr2E1dbvHpfj9hMGQlOnhfyPHaI08u7HU5fY6qwXuJotHCHsu9pW2lgFAPrExSl
+RlSWrWjbIxYj9nC/Il1w9uoz/lYmBedVLw5QNuCP2FHuBwsZSoeTohdFneOKC/dEXDJG6rEdcIN
iWy5XYn4Cj6sAa/lcHTFxvMiHP5nOHXAhPtNnisMgNJtcz8KHfzk5MzWP3jo49dlVord/zjte9jr
j3NLziK8vKy76r8JXR2+UKTd5ilDtfwQBVWfdWtFutnXLO3AutA14y3xFhY3W2wdvcF2422X6TQa
YR9dAYWS9uc+v6tZii6BA7weilyVuxa9+kUpvR4Bekj9MLO2wy1saP2SrRHbS0A9oIukeAGMvmbX
bUmmlxPmO6LpZaxtuXsJn6JVrRwCA0PNHdBcR+Mn8RROg7suLu7M58Zxbsd7fa1zRiZ2pXsyK4RZ
FzlXa8pP9TnPbgteFAGFcrILmqWFFk4bWpZyHFXWW/OUFyyqcgz34ZmYg3SlX1jOt8bKd9FU2Fbz
9hITIZKauAMNJu1Crq0nIOGuv+ztelcbxjYwdOpxaGTAi6mjkT1FyNTVpHL8jJWjDp8UyHf6+Lg3
TwVfZ+ZzlexrD0tHE9X63Qt7nho7Jcx/Rvk9O8OZgLidtw9948EOrob50+qtojN7vXo7/CAspOtX
vrwRKaVZ0YBvaZbSsAD6HWIglTthZWqTmhy0K7dX5cmnhEMqYEcLVDhowafvIROju5WB3zsN6HbB
Goajk+eWME5nfDbQYD8g0pBwfHX61oxCd4rFB7cepBWL1H3gFj4iL490g9DI5n3QRJyVnce2M+px
Rcmup0/EWSGv8TkpzKhHMipLMajmdLODi0iRew0azlOEj8EVS+YL9MpP3HlIYoekgEQys1mTfEel
8HoYNA9yZUv3IXLonqPT6WAnRDDaTsUTjmvkY3HnU/HTIY2BcUnefNEgMFqDTY8TWz25b5KrKfs3
2VRJKt/mFj1BscM2uF7cFzpLe9SNYB7BO3b1gVM4VTLXwNuZ2j28eloRwTOwpEU54cMuXfiX7Dbk
fo959TRTTisTe65nO35AmZm1x4r0UVPqmVfIGusst5OeKUemdBR3qVcfJVeZRNBeZjEhM6Gl9Czl
+JpK7PnVI5DwPmXASewwb91UAjcK+ggyDJLQ+6NoIW2FNR8CKyDvk/5n3JawDAYm+YPh9kahyu2Q
mRhbcGZjP9aHPw7/grVLB37z4xWVF6cFeQTlvpmFyBO3T1JStw/N6jhab2p5iyiHAZ6QJPdK9iel
DuR9rO0yd6Tcal6WfHjBookD7NvKh/MsnOzAHrweb37qvjctz0txNlUZfCNmXqiSTUpubanf/10e
Q9P/WduLVMfkrTLVQkBOWME/q2NFfoly2CuV5W0r6AZXtigY+DKLC1ZPCbZxIRswG4WCG+t+yjCS
nhOP7nJcfAz985VfoOPRbpWZWUtOikINIo4jptZ7xv9TPlwr54X598crcH4aBGU5y++WPCW/7U25
U1jX3gjqan/g9W7HHkHVEccBpLA46HGrLeAmQJDhP8c7lqKrApfHlyvj9umGlN7famrXC/T9V3KK
8rn4y/rtA4NKt9VdD+/Vzttz291bsoGuGym8bDSPZYe7sJnoEbXu8cqPg92UHAb3QVAHLVoyhx8d
BkZ0InEQMzYYEe7riRv0rTbkUcQxAa9AoEMMCnISJi/80pf5IZNMXhDQQQNlfU+F17BQnGtl3NtV
jlFVxszZUkOyuITGkdZ8q7rgmjFvogG3ShwNPmYvXSkfO8VdWppWXWSI9V49aoP7UPsOMZMFjmES
fXwRn/Q0o9tXodt9hEdYhtWudrNkxi/6GBJC8j5W7ekzpVCnCxamRWHWwEeVoaBQWOvHPtvsrHMN
EMi6eTDD+pJ8fayvonwuC2ZMhY5tgiFv7le3n9qNPE4X/JXPMr8FGcw1jtm3K9zH0cscnHuJodZm
85kostOHjVaAQgoWCZxXfI4Q625iJNN9LO3GyQbX1PDcNH5P5kc1BmN1WlNxzUXOQHwuCHghfNqW
7ya+c8mQi7obps7Twuvf1xUyuF8F0A1nWsyhTAFFF4M0nbhRl1oDw4nzB1knhCSK6Z08rrj/zgO8
WJlc3o3qMcqGuCnLi6S1ky7jgWRv3SEWMsnh17zP0DqxA/QouNTGyd4jruj66j+Xz+8kww+Nu4IQ
6uuhmAAZldR9aAupaWvNzHRfr+w0XamvYT1JEu8BcQh3JCxp3bMt4ay8iynZiE1xaBdf8ppiacBH
dGaeMFjJG9W8UvQEL3UrEZPExvPvz87iEpyQuW8dcISFW4qoAY5hhanczEKE13J7UDtlktPjZKLG
yElvBw5fXQlUxzHgxpEDKwbwftGfssruz85JRgiSsdgYCfXvZjDNcREQ5wVNyKK/kJhHE7pxEChz
8Ol/eUAhNaGQ+0fPTkYRaeAujyDb4U6cR+jh8Fv+jqfKy8LFnzEk5JEWc8luW7kU3ZAeys67isK3
YX6MS/SlSza5W719swGTeSwy74nbHJYETltZ5SFZNvuaom7THwnITxYtnFvzEzm3Q/NMjeQkP5xH
iKFPZeHzdy1nxfINs+Vl90/xhZyiRDH56GgcKJF1ttLDAqvT/N5c3zxBOontroYl3omY83a0qJKB
kvXBpGnBSm88TbH1wiTiVXxZVBQKfMLP13WJAVagr2gBr3BfoW6MMaXn/0QE2pAhRp/bWPrm230m
ESoFD3vaVTh9apaIwY+vPIOYYABAMpC3y71nVmQAJrbGFTwRlRHbAD/dm5+A9rj6VPiCYXm3xG+F
e5SvgknxMqBUvqZPDmCiJmgi0eWgIuoKktc2nGS5+TwPUrwSHrQ/HsZNFCnFtPdys56XCLZWOIpq
tVccJ3sjbpH+5sMMkun5l1IZWAB4NM/XqylQDLwZdyjwF4CJ6ebuVg72K25aRtIL7tkYU+ae+Vo/
5yCGnK4vLLnsFOu3SbYSP2bdbguoyRUu28h/deu1r707JzRNgkMcyYabvJnJilN7+c3Ql0zk2bCi
oeNUy3pUD9mYqrlnfxb1x+pvkLuDelyPvO6A9MMdei0uweIBU+ah28/JfWA3YylxYrhC617pgDiS
1gegD4IU2bxo3BUv92NMLIfo129YILeA9aWIhHpRzHzGCfZ/jGk2Sl1igzZSvnPg8gXtxGcWfmnE
C0I84qOGJyD6Pd4XlBAkU8YdI6jP1BInGfo4J52odnYhHfZem9oXb/6biEm3xfqEi2esDBXsYYcp
4nJ5zGXGxLLqW9enl/jUOnxgYeU/V9TgiR/HJvhEesiRMM+k1A698ETG3ewZfAqzeJosNWX4QDHD
h3QdXZfSoi9YdMCc8XAKAjzN9jlPBicCM5PKa/omO6F1Ww3/NBq7lE9uCTj98vpf/YPqJeA6R6yf
RbpYr5KPbNMQ2LFjQ1gtJudzlM/vbbVkKyRsUsWIGYd8V6VPYltv/lTZtyFS9dbnRHnN0kXjczHp
QyG04pNw1IF9jhjvCpPcBVWh1Ptg5CEPAb4rp6CP+5LnMqOgjW5rS752nBL1QUIl2MypcCiRcYyN
f9WkIwUFudodH3yiV1q0j3F7mR1BHOssGrx16hIj1XsY1BP0AyECJ9x8yJI2SM9g8AKFLKga1uht
3B8ptCNL9h4aKAYqk0/wUgw6XIHl8+mwc2GunK7fYA2si1Of9hz7lM6uZ0caEN9b50C2VUAHuPjr
AfFHDIQxDCiQmmsNkyBmotopak36K3psedb61Uikt18o3y3b/xT2HOzn7qsUj2bsIvhUSv81rLac
ebEFFJ7ROXORbdva1efFvmXCBAsPpdjqw8SVisXLFFZdcIejIlr9Y+FAXbnvYrvFxudIE1XYpUMq
bx/FO3KMlxNi9tdiop+toiNScXQCM6D3Kxx0XPGhH4AmsF1ehj5i0ikTGfQ5C9/pij103VCQXw94
dW/5VuLpF+K3wdF9Xrra/HEuprfVf5eeA6kb7P4DVkZzrg06He0AkV5f7CZ3v03m7imVp5BdB0se
cICV8NNQAnxKY80n6WHN8aftXxrtAGDi6d2xiDP/tg0ZjdymhKdRXPYvz5qDcsBk78RJ0vPQoSKM
WakUEdBxcLMxY5fDLZnEQmdplhBIftDo0HrmnXUCjovMbAGSGe1bVz2loAfYfaZmeSLRVxwTUS5v
+32T5lLvGwq2sTRPQN9HHvL4jFzKZCzq9ehQYHJ1x9j3M71uonWtT9Sh1JWTkgZ/K/7WuV9F855Z
+YGBY4M1JJCAMB1AecpsYMioMEu0FISoUZn1vrhX0G6WkMFwwZODjE/YEXBIgW+7bztL0cF3sSLM
sWgDsqn8FFxrwTUFnjSAx0WN17rNI2jxZvo6ciEqyxw1ElMYq/+2Uhxtz2gStI3aWLI24V7HLq/8
eCHWsgbNa4E/TGkhYmF3VLu3ZIlj5mXVscNmSnQNXheYpaOoIjxCTWY9eatE83Z5TWBKibBuqW8D
icuchG0PJxPGPdkZqaie+ki043DRH1HOC3AyG2iQxVc/tksM730eCQGdDiLWgqSW3PY5ed3Du6Oc
1L0AGMc9N8s2xXsR5rPkFLf/R9p5NifORG36F1GFsviKAEVAgIhfKMAghEgSIohfv1d7tvaxsdds
vTuMPR4ntVodTp9zByeVeHoNFIKQw1bkVo4NFlVbkiDrx9VOqo1dbp2zPoCki1uDo2U2dediYnRN
Wc9oYrV+kUEnNYyiIRUmudU3BXPzp8IH/oUUpTTFxNSDAtXLueqYZPJcq+SgGsien4M7nkgnRDB2
wgqAE4B9a2Xk5wiCTVRaVeD8VcupNTAZx22lQM+AZ5svqsAwklYt1EIm6fA5rUXxUupqXWWFvAbV
R5LoPXOW8RCJTuFpLFQKBgPdm/dOHfIi7TP5O0RZ6FUSmxPScs2sh/8H+sNPAIw6z+zm5Mf6zU0B
su7duXdvI56HmCzAbalXwX/kCsXg3sGYrYuGqndAXHmCbwZiay3whNu1FCphiXQMwhG9WwMhwNa5
S6Q+BwCAzhgy/ScbYhQiUxcrcR7uyYs9PSRktRiHDQYOihNVa24fnFOPGolTdE824exlmPWSGdZb
010rH5+XyTAdXttCkSEbSa25Z9o7lgjyyg4Lf8Nslva9d/DR44gqOKfXs/HdI4/vJg77uvtAk+fZ
SLzETmxOD2gGX9jcwqxz4zarAB6RLmk+qQSTY/KxvnPZLVsCCP3wk3alY/SN/h06wK1ptAvnsVSc
k5eAgb04TDn4RGjltyge4B0/rllG+9GTIWUBwWqTvLazALeRzgNF3nsTFRO/HKIU3UeKKyR57T5t
1SX1DGD0U1WouUV4f45o57Ohe1QuMTX3j13BIL5MDsBbeGYYTfTL0Tm8P+vH7kXYmXCKcQ6O5h9m
KWrHJ3ycdgPoZG2lk7jXVuFvu4IFihCZXZnspjdxHqBp9e1g7hr94/jO2uov0ekncz13n37hHAlV
cObysWNmqbnxz7xxbxvOPjo4QoBF64Ag8DCUALV5aZ8HO1poOKnDwWPXzX0GWjqDXReyZ7dIbbVO
bbwWPAnoo00U1Ek7Bv4bHJkYWbFzCymY02bJnguj5wd48rmtwqKrNQ92NszgT2u+GzclR4AOSQWJ
YNs9O9nq6VSxcyHgwTJQANq2owIXgXsL0rtFFg7QEwhy9NZcYZdUs562jIWgzhbQw00wKMaHdkqp
FevTFrfNcavSKfwaZhJk/X0Em2wN6y7T3YJfRSx5jCJZeB4zldC/Y+VrXmE/DJTQCCh1D+dYx5DN
bRZtJmtXCUmi2jlmfs+2Njz39h6Gu/7FqQQnp8LsJqyzSfvt7dI5NjMXF1NLxfV5D+mhRIo8A1B0
5Fch2+udWill+vNQiJRhFiBEFAtb9nOoYVSEWdCUJox6nzhA0BLONt7IbunP+zv77h+6tz7mJ83S
SVET3XlxAwV6t+rkuCmUbsXTkf1NYf2BaJJbSN+iHVYNTEdZGPYV9EACk3/nHZuybzrp9OLqk0sX
YBhKiqePw7xOyr02u07LaTrcdkUc2I+HlREJ5EU5SYMHB8SuMYuDkoC1eRyZK2mTuhlLEUdJVFEp
+7jGZuerILAgGBBc+WkLosWi2KBhhs9P3uMYtO+pfhW5tKKVr5QwHeBCANLk0d57wwXUM3hvOTh9
s1uzD6Raq04xJeXbJPPM55Fs2qEW0ta7ko3ZIlpuHxfv4pArhXQLXa1+6wByQ60asTawU7YUXsZo
/Li30d3F3KQjHNyTsGKDiMHDjZ/JWtcgDfN+yrEC9GFPp57QLh2zdXDxbUS9K/PlNslrvb0P4IY4
ZifZIgu37yfuIUjdQ0TBGZdGmcgs6W6HRmQEyVIZyMLP5uRrAxpBUqn1aB+4wBXBApkSWv2ytZ4D
tbNtGwFQI1cST5coZz9RSBI+28IpHA6tVM+x62N33pJRDpOW0H7behnQQRV6bo6xz6X+QZ6iQeTc
MpsMUCdZyp2aS4TsH9t7a9s+Na9Ize9ZAlW0csjagFYt7UdryzJ7DLAhWpHmm7dHc+ArOviuJoA3
O/Ofb7KRuoj4vkWEqqpVDYARCiZ1SNO+lOpvxQW1slyfR9gh2QWU0+42QNUR5na2yV0ZNJ99tGuN
uGu4GX7odw9k8aigwHx3C8ZBbHFOKQnZWaIpOpCfJn+A1I9hbztMXGrhTQQRNASV9wg/o/EE+5ck
XUjH5YvzgmMIo3uwbedk/h0TRJ3ZxAXpufx/sHX7AUpA+4tkKw7dqmzo+qegz5fY91wU8aM8H+cR
JxyWK5YwWMDKMmO73Nc7sjhoCw7SnFT7m7D7R9T9cuWXPj4ZW/lQKbiyakNcYQGkrIU+ZexsW5KN
YBGT6uSKtfvQhf7o16Yn500LfnnKSHbiA4ieL2jq17h/frpc7+WBFkB+g35EK9jGCEpYumMbjtrZ
Yc6iIVKMwE2L9dYmqH8DIP8JGlLBM1YxjdB5BhxEvp899tcK9D/pWotq3aLLlrl8rmvvUL2Cnvoy
mr9d46WnK6ezISXpDfMPjij13YfWMXpVjrvyOwjtrx365WZeeLKne1xDRYmbKdcXVDLBDrMtPzpo
HIQayaIZh2KZDPA7WWZJxLD/9xsEm/e9E+Pj/VmrFPcaqeE6DgxrkrYQAYA8bOuIZLw5L/56NUUy
JdkUMbXyyaz8MmXMOK4ZNz0DGNU+fhh+ZVGZ7frYkADD/HuA/gDTM0MUBXQWbpkoINcEVvvLha7I
PhXPw5Hu9LKhPqAEHf59gd8m/9cLvKBplePutt0duYDe3rpAcfp7v9pS34wKTTTz9ekoKh4uVQ4g
NXC732/jti9zLd/ualE+IUDzL0Ope6C8ZCzlUeYR5gvGCFzN0zqZaUv+fwoL+7HM1ub0HGUe8RxF
zmZGLZICaVd39s0KqddiAX2vrbfOnj7Z+tdB1t33jKAyOG0e/Dg5hKK9t//uLekn/Izn8d+NGC/D
rEhzrBHLbS1K/SwDFmMBTtgu0w+ZLZakBanR6pvjm/TbIqmjKiyOb4ZwTf3ed6aRJae9VppRETzd
fKp7+0bezBpAUPpVzj3tN3f422qkQy1BDRLChKm+rBRHjpdGdr+bMDSP8NaRj+2h9TvMfaV9dK7w
6gzoWfe6Mj2N/77yb0vU1wu/jJHimD6N4/5hRrm7a4AG8bHowNX03abz5jKfdNYvM0p/GPHjHHMZ
jp126pyGGS5bQIqnf9+N9NvEQpmNpR0Ch1lVX0bK6abud5XDDlzkKBkhyQqSF/Eq++gDvEAhUiJ+
pu7inFrvzvs/lZ9YM75e+QUimcwvWzVXEhOOkMn58NARcjJrYTORuVkLV/B3I/S3IfP1gi8jNN2V
SS05cEHMqEIyqZwiay3AAS2jOaUUHeG/4mM75/3dw8pviwoy42gaoDguqa9pDVV+VKqnm2FEUIet
a3se1vo1nukJjYKnn84opyMEk9nKOHYXpn9qbaGRcGjh3LFtz/s5EIqSs4+BgfZbe/Jfm6YApSWI
JKKSXx6BmRXmtZzPjWjryp7ggWBk0xA01XGAFjUc+Lj1d2f8+gi+XPDlEZwk+aymj9iMSF3AbMZo
tKW4f1/iJy9IjKsv1xDl+y8z5xBL6vwYV4xIRkyltDgyk5UoxlXYizdbCdFZ8N8NLf3XjjTA2Au/
aKgmL9c0payU4/0FSnIjQ94GlBE2QJxT8DCqWHuOaRxup+Ixe/tW1i7boLeg9QsRm5pNPsOSmyRS
4dgg+CSkqLuCR08tCI3be30olLtJ3kKkFNRLMn8Y39x9PkLPu+JcmhAeAKYo9Tf9+Nsewo7+f+5J
hFBf+vF51G7nrZkbEY2AMg8mcrAey/VbO278fSVFPPWXbRdVZVMXJGEDVPrLWm4+D+UtrRZ6pLTU
deHeocrso+sGZw0KrSi/n6NbhG6DjjtWAF7vsaEYFk8Oq4p37BSdmodV7LgY1qa73rz/d9Nk8eB+
NA0hFaSedUE1e5kh+6tRXHTlokeXDSpqW/b5y4gUjIMxwICjkjot20Dg08kJa9AZpS4/t/cuuual
86YhvzwNFpH/GvIyc/bq/XyTHzRk3sZq1SVdaQulbKWDTg7pnPOonExvpFXmFpl/7/kuMP9tVqGw
C5sE2WJFVhUxs7+MhtMpqaXVx0mPEDGcipN6eKw2lLESPDvzyc7Z+gXhEMLqf9/2TzkiFZ+CL5d9
GRpFVq090m2mR43JBN8MbKyhUeOgizwrlHF8NNyWu0aVhZkkCO32egXHq9nsNNlGmlbH8lDlwZfG
wYvJGmrI7Ao+Xu/I3GnAy2MhaHy8afEvG/e3Fouvf+ko9Zyp91ymoyZ+mz+0uBvRzO6s1SBx0Gj4
7Ul71podmu1utOxyB2jTuPW6MO5BWGuKUxbJAo+zLG1HP9ZxLM9qIsbTtJvCq8hyvN697vT83t/t
fveAXwMB8xrfDsrprEeUte2nm3m18WWokg2Itn4W1NoXMtAcMS/vduXfZhj+H5wsWTg19fW6mpLt
klNtr0fSYBveot0gXxZepTcnii7HJAHf7EC/LjaqhOtJFQnAGpWG788Hcfe8OBiqFvko7DCGluiE
M5Z0a7ZiAf58CtMOfxgxQ9TBhMDXO4E4+ZfjEsRAVePqSNpAzvreht3hcqxs5afGaUZIsAmpEbl5
gUiVO6h1+9fWvFUND2jWmO7WOXR1lDk4isJFGtbe7Za/DVcR/EnQw6pK9fMI+WW4spXtlPIK1QOZ
IRSrWOpRNuw/UHwyLHuMS85m9GagiYjydUlVUaDXJA0pdLB0329e2e6MJL/CLjwG1dHBeTo36w4R
FHz2m6H1y+KNrKEu6xAZq1WNc8L3K5n7ipyaaK5Ht2s9jUGuX/vmBmPF0i4h3xQt6TCpjBLcWAGZ
PZtJ0SRhfEMGFDkYq2JiQQ6L8e+bV38u45BBVYYXWRzR3S/LeCVPCXu35jMqDPtChgPS20q+NzTo
ALgEoAqR2yninKdGcrIOlJqE3svUpLB1bpoUxjFWBj96ArGkgsVrkVR/gIkbJB9gRtMP09n3Yki7
KGBo1mW5mzFn59Xm37fwk1fLwzPQa1WNGjOW9fl7r87z2mWbxMYtAl2f36x4DVQAYFyJW3DzujG9
J6bI6mDbLdkeB+zU29GTHHEFknp9B0hsKffJRqzfNOrnjDL0ms4SouqGJMMI/96ou36Vbs8kv0V5
Y48iIUzwwPSOkYmGBowrBMkpy9oQlTyF1GbNTkNARyKJz5L8d0t+Ck/TPTUaoRLOmPx5GXTb0pTT
/ZaWQPFImkkfb2NweFL9MSjX1NSpHWaAViEt8QTXGk7d6seDMHCId3R06xS980ziK/B41oduDM5z
CdRgS2mIcvq5WQkvzvBtpCeWm+8zkiZDBtQxJ5DQhBad+2UNuB72+v04T25RoVhIHCGH8ECbaCAj
NAsgkqHJnr/QRpWPd1kd6ZdEBZeuQd5n4Ud5+HX5OWfPg1HNzCthxa11xsxZx07jXv+AxZ4jdEIE
/Pkm/CmwOrfhBbdiR2vJ1LF09LtSXtX5QO1nmgnqoXk/9TR610rs1JLRs+QWBHsfGhNYEr1RDZFB
YWEjLWFRzyZLIF5VqjcSaxBvDc0z6xLqI4vOwhsOF+TAUc1CjxCh9xDzM62HOzSgKAdQ/b6dxJ3t
Gk++FFALeXWo5CPI5MLmQOjVi7e3j+rnAUr0lykWD/TQJPVl96o8H7WiPGe3SKYcrrel4Dgl7RR7
MH/W2w4zEdrqElLZY/guIfF5Tn0ZJZBG2aEliIGQ/8QZ6MsoeTyemvSIb5BGm0f3gBEFZeHNOdDt
2KlhpIXnSetqy7ioNwwHJRsvC/TB0V+RCnPnEaVRqqAQkMt6Ge4WuzHVIveGNH0cAdxoKyDVRJmu
Flam52EtzFsZmBype/LljgYQxcn87E1ELf3UleOwYXzhaL6sxfuaXmi7CnxSdZbfgK01Y6weoXJY
t4NVtk3m6tj8uE8VCiQz81wHOgqm+LLGDBZpBMBTFIVABNzrDyT9QFFMBUOih6NwAv1oW0/An25y
Eyx244qMEYHUmg3IJtWco08a1eBFQY6E/WfdPim2gKbgYwB2fNbVkCs8O5CD8bg6d9P1aVKMcuwQ
RkBMtI02vHXIF2+bOBspQ21xmKZTbXPA4boCcraT7rBpt6TN5YMiza1XzAgdwAfmah3pD0pfbDtH
rKNAlxYCz/Go1A9ixJgzIDQ3dpYBgOBUrd/Xj4kG/ThKxw/uMcpDcJzGWB4qoFLaUMQRcroNpVUC
WSmsdU99qTtfmB0ZnXj8DafzPv7eT0DQbdDmBk1anYegSWAzHqlZh2rVYlE7LcH+S2j4IbUkosuH
Wv97NdZ/7rfiGauqDq6EzUp+mS/5UTHuxnb/iLRBg7sGw/WEVBAmIEfXRfe6AO6X4IeEvfr43AX9
5+uNs596xeAx3odG9+CA7QQ/gPsSW9wVftwKOvwhrEbJhEPQBdEaw8sGpm/Yz5G2jj/m/sUFmZtG
2jBdwbWhY+kRRamrmEKv0FVf/n2DYL9+Lt7cW7XK5ocrJR98n5ZbUz2Vz8ejGoFRVUCVaiueY2UA
0x7uvXUSQuJzVx4kbbBBDk5MmzyIfQBc2cW653Ud0ySEpU5NDdG5sbzJEOEm+AAriu/Veo9k6rNV
AmZ7fuwA0qi9/QRbQ4qLWtGQZxX6Jw8uHtrl+JJhZNeK/QtPt6FMtCuZci0we0r9kcB+xZgGag3g
0I/L5tQ/d6HbIAtQBMmoXIPAuff3H+euFCS9ZHjsKi25HXeu/ScwiwrMmhA1vQDdfFRfMUWyT2eL
LfXxcQuoqwKBuQxNhBUGx6yhCgW/Z6uC5R4uznVZqPbduXGEIk64EiBr+lG1rh3Jp/reU5t5pPi3
JdQncA7WvL0NNeewRiPUzuC4IVXsSWBa78C4d91LnWF/6Wk7YNbU7hOr0lHGt6U0K3TPvPYk7G1J
ZjWgMGGu21K8s0Pkc1vsF9cA5gHCK3v7jnkVKlvt5+TIeve05EF1AkYamFg2qQZPa5D7aOwxcOD4
zvvJ6t6oLdSVQACUMMIf/n6JnlZQ8c5IITtHaHQS6OPGsb1zjpcWPEoJsMG2B+nOvofgMEkoYZ3K
anJq7Htzfxe3YlDuQGcmECsAlFE831m7WTlQx6ZzCXYOBfoapnLj57qM4MW2GdggLd1j7+BmQJHn
TXmG4VYoO3BRcHhnlheEBTUPsO9znXeKUQG0jmFIoIc4DgqCf490UyzH3/cfU2IaC6kfNOV042X/
uR2Ts5Rl8pVi1vXYiAlvC91BLhmLHUyNqAkjZwu0GubyLUrbMBHSZYmYRFbzDng5lTSLGlvZBfc3
2EOJWy1rB/8gj2qGtfrnxyOkCNEd4/Vs6p8+jEozEzMBCYr1ldDISVrG3c85LN79LeRGZBFAsN8k
QIkgojuLQYHSXeMRMywDpAdvrLLUit3Rvfe8NG6grOK3Z6nPOsBLr1BzIRDXNcQcgAB8n/6HWn7B
juypRmkndYzufJhuikk6Om2kVYzvb4I+fdlEn967e3mgOHEbEFHn0Dw2CJH94/jZr3X03nwot6G7
A/O/N4vAaAFx82MbCh/ZRRLCoQwWOR6ex2i+9sqe2kaAlQAMu8iAIGSYB6ZbDQtP6UgxyiCHTj5J
NgDFwh1aypUOpQsPj7fuY/X8yBwt3Ebw1N2sf2/vuzEWi/NA65zH86k5rXTSddKUumfA3j4irqjG
b8O4I4WHpdqXpunoFlQXSvc52QUKkqpxu9Y9hrvwaqfDR4BaU4fbTRwESvzjQOrH7Xi4d0vPbN/g
6eY+boxDrCJBndw9DPZwyDo3pOnBR/8r1EFXFYEUSE48myNccO0Rpxv9m1f4OqnxXQAfsP3szmco
l5Z2xb9NzFmBBG4RSY7s7n15RdK3m61VT+ke3XsfpE3LaHHXKPjVOjLAMdW9NuL2PTyE9+A60bxt
59zUvKojt8BPd2LvjJGK6lKsS5o1VPYBhZXeybmgKPIMzt2DgBn2bn7hn4FgnGyoUi7UkKUApO2X
R2Sco3W/37f7oMCsOrZnALVJbQh9WICRZ/LIt5bINFBtgBqKt8ONVCoLFFpD1Fy6InYFQGwhBCeU
g0ez2WxJRk18GyLKrawuFNGFi86EvxWGFLKFQjUqrguJ3Gc92jW63QmY0wbi8vwKdMsjo/Gcbu2t
reOOB5+St+OErgPRRX4X5ymiB6JGvYfnQAPAMMs1oQm/Fi3n1pP3SR1QKvqzJ9LkEMiawnVhuYRT
2RKOCzVkFoVie5W9qGiMSMFyd5MaqbSThfoUdERuDRloN0X/VxhHUmaxYvCC6FZh6SJEweAxudVP
CXzx09W+1jCws0L4BEnh4wqoDBvB6FNPazYTucboUo8i7jVGJzqx1mDgZl2DWxZR/h3RrQkdYNSz
ETCaOjrzCE6Jzo7bvNUnRUMgWIXZrEBOQlq2Lig6StxzZq1FP5PRpiMBMAltbrGiCRn6GYkYFGX5
NcIqWDwtgJID3hroAVNZ+OdAU/m8sW0Laq4vPoenFqcTNFfzpvgX0DyvM/4dnH453iDA2Joe62MQ
//zKMbLUGPgB76o28noQ16OLFXGkQTNBuKqeQATyXHgSQo9YWACKK8DwBP/Ik2msbfRlWT+xUVr3
URddh+EqHKMbGYynC8wYhIROHd2/T0ghqnT1/r+bFGnP9Xq1Wp8drLWCEF1KvV6QtKVlQmZcxjN+
62BbPg7XYdBZ7EmIigbi9wBP5fMlWYt5fbEAC4doJ9BlKwCuKpS/E7r8wGlvLZ66aChdvBIaZkIG
GdNzDw3JkvD5bAsXEvRJXHjGroacuTTN0CAVOrFId3udzhSHCvFaQbrgFoVnmfAMFEroUxznPecI
uEoIPm8GaHCfGsOhcA5dLKZmHZ13S7gLip/RbLU+Dt1IqiPFKfpRPNW6zTg9N8N+pT5j3Iqu3iIM
KsbCiiuOhZ6OML/IQu4cXbmjhTg4Wg/ISTdrjaSBkGR958RWla+KFwi25pFCYQylYYcojBGB8mVi
u9CyXaHTDj2ML1YQrk5aQozt3//F5452IkxZ6RCEpAHv7XvCVoFfWF8g3KnNxBMUb3BPA7g2ICHn
ztOL3aNjdnWG7qjSS91rsOvt18+e0auB3+TMoUQ1goUKUlmoWcr9KglMII6nFRauwC8JfBIYyqdQ
9Y/9rAXFKdp37kG+uEdVYJ6qD/gcevR2JqCXsi+1s0HaNTsEQt6tz36778GIZDuZnrplK3ZLTO+3
/Z1vdtMQFrmH4mEfLWJ4zDmp5O0o945DmSi9gMSA/k8Joa86QLMpkNrFuhbSUbA+LmOwkg4obTAS
Z28LIXLJZ2m9NCVO7t3sHZ4R/O72bn1ez/tAN0CbISEXbjFdNWxGz0B2BOzwMlam6RLXw2A+vvrO
M5T7xfTvcOgzR/zXxv+StLkXxjw+mnc2fla+0QSUCovGCTCE+JcULkuHmGuUFcUqvWJU8Sa0paEX
fq4Lkk14jI7/0erNrQ1FBV7OphR2Bxs05t8KyItI5LXBNQlYTRW8IhWklwbvH4dT+tw/VNQtzXay
wA9aQIqHBwRAZQZjxcvCivt3J8nvrvmSFtTyewXnAK552twmUjfpPCaA/D0svPPm2Vd8qnezQ6Q7
mPE09h0FKc0sIOn2Djqn/sywmSoOOwr8BrLe5H6/R2nHpFpJistOBa1yqPuHevvZImz1S4uP0QXD
X20SRfgzsAiwb/C4hOVC6j4szgXTafC5ZA02vTc1H/XX7vnSrJdU7l2T4p12p1mTGWUqsN9s+WIR
Yj8Xw0asRibjZRWymjcxNBgOesKW5GOEQZFwQRGq1T1sTf5+asrPktD33no5tO9i8/x4yDRrJNQr
8WJainAg+nx/YfkUA5rIBGcaZCqHolY+xBaYJSzBXfRNW34er7+15TVBedmf493jRluE1KaIBogF
uojHi61bbGLbBmFXOB3fcK2eUjiiOYPBZiO8HN4hZvSfyYzvbRFf/5KBu9zv1UI+0xYEsXmRjuGF
thSvLsOmL56ZG20tNpo9vkBEAUNPrOLCcBu3JBT7w5BNke8jjInYpM/CxMJzBj1tKvaWN6XQn0IJ
OLJ+GfWvxY70ckuy40E8x4IgTQRrwvcI147PqifboIOGjt1P6giXzsQX0b8X220oAgUxFg+gZHjc
XtyDh3ayRbuJR8WwFNukztDEa4Na3RCrjQ29jm/qBwNzJNYydkhwE4jAWOj73Tl3k69ho/63V3eG
eA8iuv4/GrlUnDTMvKlDyK+Fvd0zlWsnU4kmwutJhN9M9zt3Fq3X63DFitvvY7JSw03B25AjBNE1
6L3p9t8Xmy+NeD0SXvZSNcOJM+oSq4qOhDHy+e86JC1urzkkyOzrAf4NlDk7gyEt+XCIoX0R/n6I
+PcR1t6kWz+LCD+W/y+teln+88vuuE9SuoYVD9XTWXcpbFnWOBOzW4mR22dKE9Wu+0RLti0Ppgsm
Eg5JzKU7K80eXDf+k0jAN97WY8WC8rNtOsLLpINFaev7xFLi/Fze5gqPzWBwdonyaUzhHKwgYE4L
j7HeR8/H0hfXp3cXF/f9cm109tgQqVNWBQrv+7VJWV6v80eiReXWqqxyv4qEZuvvRey3S7Dr6oaJ
fQppgpeu32e31NAfFZWiwTOouhmOc/9/F3jZ3rRKqTyqVy6gejd3zjmjEv59gV/qRLT9yy287FRx
riuxXBW3wHGGk5jSO7l69xQkMEfeSYP/Mhq+Xetl+9EO830Zn7caYK57E4Je4xBw9LDeJrR+efBf
bukV4Rnn2f5aPrml0is3u0ESrXbes/mm30T293V01dBhp1qkyGhFv2SHi/3joT00TY1I5jeMyck7
rXPYRabzLtSSfokl8LXFghtteerDn6vSl80J/KNUyRh8EWdmrb7si4XH5hTDYWswenNXv2zK3671
ssLt8zKTgBCIcGoGhoZdb82JczHcbN7BYpTfO/C/23qZO8/yod3S3ZzbEkkSHDpJOyBuzh+OvvbY
DpriTDn0BiBy3m348i8pz2/3+TKvqvnzWikyLk5ygR1FbPezpdjp7fF0yul6MXwzkT/rIT/Hy3+3
+zLPsrSWyscjV1TtyQdbggi/QMmwYX/u2WzQhFxNNKn5y40PBm920E/I6V8NeJl8z/w0Zynh0YpA
Ad45b+C6+jb+zAuO3Jv/ARyFleW/cfs6DQt83ItKWlOjfYAIRjsnL2JYHEcb8hvf2V+g1t+v9BK+
lXF6kO+kt0GGiTioG/WZIKRmmuc6DpFvpsib6aiJofVlOlb1200+3rkY12rji4Uj4w1DKo/6Tv3N
tX47ZX3rwpctrHa6gyIqxbVIwTMZEV8h4iDSXAcYDg02/sifEhe/u8dftzUVwAKVryrY0ZexWitP
x9tD1cWBEnGjY1QpLXPydzcqn1WFl/Fo4LKuSJDPWEell/l/2+/M866aSGL+i5d4cmQhMYSeENj5
kxnnOICJl3p3KVsisI0y4bb3CfkDpDgju0PELTJIOMp1+d5rkwffX5NCXIVrRsGKyFAEaOLkJ9ZM
4t567yDyjdG25RKKYMUngmIboHDMpzk24l36ryldeMlx3ebn+QoHk4isY4Tv7AN3iBZ6a/zaPo9d
ZPlI+PU/T018J5ZeIgJNiKH7mODtG7YwrSMwfBCnfn5IhLomFFtdG0HIhGDDFcEaiwA32CeWzRqJ
1Q/5/jXEaBpe1NcVYnK8Afr/YnPUFetkHGyygXugiwGRL+pFbhmqgxu3srKF87rIS7KMMa8ZHJg0
kYZAx8jzQL6LdFbdGyrWkK9tNvgLJl0sW+7YYDOOUBVrjD42H4SHBIgOn7tyZr/We1icfnz0AGEo
hN4KLz73Ebd64tC6GYitaNDbkO1rXH3DxQ5WgyVXQwuSn0ZxwhVN+GB+cIQYiYT5vY6t7EDYHQr/
bXG44OqDs7UhaVJr3Kn/Cnjgx6b3blX67WQuCEi6TEDIqHsddhe0rtO7XKtGzxWyaxXEdJBjxLgL
Ju6kslICxFMEhgjM7QktbHSacLCuH0hbUWKnCIpiN5INmlDkuSDIDM2ZLvNKFyazv+sdyCdTPrxb
5LnIomHtjsVKsZYItIVUId1Bsu7viST/MllNUHhVDV0H6tXSyxpRxtcilXRuKAYn5pXgfHQPCWf7
gk5C0jajR682TIJKO6y2Lu7ew9JTPJqwBgv575b8ll341pKXYF8qdWOuHmjJeXLZ3Edl5zIzCqF1
cgVyh0djaj0vFpo/5d2ao7tWtXJ8LtFw/UDVQ53kvbNaRwX6frFQhFLPzbtmb9MmkmyA7ehSROPe
tPeXlRxsLDEVJA0JBM5Lzz3zmnQy5wgIPyktJf1tVJncO5qPbu467lFyms7P9WO1rrQ1xBk/kGRC
1JVC3NF5UMWU1ulgf7LQB6XeL4SWljLJWAIJkI7TvxvK8fZnsCkIqjWglvgNUKv9vuc8tK1ayY6S
FG2j2kQKru27nUeHfrkAkmcj0kcKWoluK9SWcdgDHldzdMQxQVkszf5zqnby6N6/zNBlQD96LeEN
njZURvXw4TyXcTsJ9K66mndlcA4UHPB/3SSR3p07ZAk8WB6U/Rj6uS/1L6vtCDehPoJkVs2HAofK
wSUAYxbqS1ynEP692wpCEWZDxW2oDGRY9Zutkzd3OG5fArAc9mODJEsFmZsJWV6qQV5pm7Mr1b1L
02zuHQTC2xUHMQvb7BjTy/Iy0r2da3Yqbrmka5Xo7679BVRI4VuuYgnE80d38mXMJoYyT7PLUYrY
bcRLbEBLSkVLijVR1BclKTsEuzydLobDgqXz36us98Sfvxvzich+2RJpDFulAmeIk+vrlpg/cQg2
aAyFNNozke2JIEYvIyzTWe9tdpW+KHakmKCx8+BoMESvXiTq8O1+FwRIprj3H83hzAE/GugiXKbv
o25fbi8cb3P6Zpk6lboUcCKIlu2q5RtsAuKFpSQbBhgX0ht7azNAiYWajch4+UTVhNazWVuU+CQ0
tdMmWxy7O/+foURmoR0NN4dECu/+d3VuKQqQMZcCbpIwjMB2IRoUz044fSEURVWtC6TlwVkB2xNU
pLgQFSuWPbCgOYUaxHxzK5EaKP+h/4UCEbCtqmo56LjtPYmxD7DoQxrt9LpUWudNgSIQwJdNFQt5
Zi0Sj93zmiJF3BAG0Qb3xC6AozHKd58pSmGRx2Npi/DZoHaLuTXlUmF7eMQfiXxUjx6AtE7FChHX
ZgKgmA8+GUeNEvbRAN800mY2Y5kHdkakN2GrY+cT7nx/DyVZ++WsbeIxQ/immZA4qy8nue2tlsdy
epGiwyjpa5MtGuEANQkpMoseu3eeS9bjVEMaFueAU/u8TNoHcHRJx5wlaOCuknHNPXR3sKjHKaAO
kUl8ckLryjCWeIJK69lYzj2eGMXjLpFU1gipkjN1RL/wyD//8mABbggbunU/DAlYSL/b1PA6gQ2S
koFd4hG4hMSRNl1QTOSrCPOe4OT559reN44NvtgVwV9/ve4/+WVUocWcJJdFqGM38QgumuPPggxl
48xiOIkYMFwbll0XoTGBCY9DlCVx9CXwyQnVA5JPQ1Kb3kCU92Re5Gpziy/nFtjUznTKIbDjUQDl
B4eDIR+K2iZHUfxgN4OFqJKKQqrcqtkAc1rCzwklUjcORYGVsCuvD7Pw3EMsT0jwYfMJYm+f1mMY
VrF1e2BNnM8ubyk9kvzL6V0geaAnIyUALE9sI1+OJlvDqOxj7SHWD/CBjSperMIdUZT/NT/vpigu
dbtijglYDxPEAvbBRwJ/8O+F5CI5SlHnEsCBTzIQU5PHAucOw2fxthtgp4iU2I6Cfz+YonrCvVMB
J+n9GQuvRCFbVMATyw7JUpi4MqOBSWn33kDcyhXfvuDwItYs5gO+MshbEzKyfszBc5FP5tNidtB7
ddWBrdfIUaBJG6jNocOMWGuDp0LMKFLSf08a7beAQLBJcRyARcEK/L3/qttTdt/p8yrlEXFI5jzC
eIqbLY4GeFfzuX6fstHYDl1Gd2QH40Ac1QOKSQtvw/wvGv6gN1g0HfzK48ab1gE5/GU9JmwVlB6c
/35M6b0mn8rLnnilobH2AhiZkUCYEHsDgmiXVlukWMHm8ewAcARSq2yKigBrNh7bnBl58gjZNpdM
qc9TsjgVjcdBIJFsIQ8gDiziuCNQA3yWunODx1edfNZeOsjQ7Cnw/qtoUg5gNokHHkwJ0UX1qjfo
pG6nt+mx9HOgE9voqMceIEy/51ZPQdWrxwQLglXAb20ONm9656ezikqnfOmcl71zv832+XNuVMlc
iSfnj+idGbdONskWByLBXKcqQzmjh2LW3wNHqooMw+tWycWrWLvoQmTtZauM7+drVs32oI+R5N/s
Jvl4X1h7SCK6hUYyPj87wCFp44y5CPh5Fg9sWFs6k7SoV0cxKHiexQHdK3GQ/IQp/EOXcLicfubJ
52AWBG5jgRU5GEwOcznvkQFtnjvP5uLYz+v4aoDgEBiUhUDaeUPeBwiYMoF4oZ9SdchNGp+oBQHG
MNm1xXux1ylstOBY+DCUKnXtfxF2Xsutcm26vSJVEQWckoWyrGD7hLItmyAQIoer34Ov+6S/3dV/
rVrBy0mGyZxveN5n4PGWCCYu/av/cJ3+SUb+x3XCSEejbCpjOUEB/t/zWc2TbkDGfTxrD1eTNpxE
8r6lGqbZmGlK8+wjEl+mpRK2oGnNNPcnNvMgQDS/+xas6FZcBWeAU3HAZYxJ4D1MLWXp1jR0FSuV
TYHGO469aBUvmEoPP/JPdsYb/7jUrOpcYUp4XXrxivkHSGeb7Le/NR/lHy/iMfoFIQemgGajWEtU
UQGDJeBjd88vxZTXkgM5dCX2WOtTw2o0m9HU2V4QRx42issobSAbGIDjp3TFtBOsAsKORwVRx5T4
URIzbILe+KquSQ+yxTaCNvLGzlMMbyp3WP0Qc2e9L2pO/q2Ce7j935f9f6m1zP5FAh4EXHgMOIR/
1f7kpSDUsSpLZ3R8Q2vm2VstrHooFShwY3SVaFqYe8VsHDBW58hoX9BdXoc91xjDwGN0ZYwq5+3+
pkym+sYP+nwnnEjxNgifGBQRUGEHLa5Q8XJVDL4H1xvzPEHcitOuxryjtepduE1VZ9SsHkn6a6u5
1egS6EHx23RnNd0wHwAGZMx9OHRKdaAfgVs4N01frpWvapP8pbWvIWrbQHvCzht3WfxIzVh1GGWO
4AZ/LQQ7WjgtXu4ZABqsA5dA6WR06IrZEPl9zW6rkZnC/MBd0suPENakjwk2N+K1Yl3xMMRmrmHL
tHmgNQktws5i8uDgPLaMjonEPQAa4mBUzMRwetlVb9JVa1aEpCgeeW5xdTMyt8LnETsnVOJ/EoiE
dcMlX0tnYD+MJwBlakezIAarZkwA+IkWv7hz+CVltvTX/YRgXJkFHexcAM5il9KaBDmrXKbU4EcM
hJWxuSSOwP11icKN01BzUgzeVJsr0OubhYj51ltze+A/+jSr0MZYtIgx8LZ7j88eNijtlYtywAcb
w6PBA1mj7vTIesxsdvc1muWZbq4YOq+vRb4uJUYwHAUK+Q8AmeRMJBOruzSy5jAmtpr87znbS2eT
o1JBiWyBRhtYYslUcehKLXHbSraMXhyFOTg/yS4O2dPRWDdonrbVX817UWvnVjpalEpEYvA/YTN+
5yyvbby0eUIkCnR/LTyFdeXIl+ZDx1+LZyqypxPWoAw2NFjtWy2u6HewD+XCnSrXADsZMzk+5XZD
Y3t09ENXrDGViW98YJS5D9WRy4P2ATxhiwGtOGGJis+nR9yLB2eZWoovs+XEloxyJv2VcL7EPBzT
f0K4HECMjVC8n5eVhd0vzIie0Pj6bL91DMrg1LCR6qwTKxu86APPfvUDyEkvW3zK6xfg1cS9W8eD
3SC5zJ3qU/pJtJWgOLOdLzNRwlYVVpl87Fpb7eexYC6mqO+b5YZdusH7TqNc+TaA+Jn4LmYC0e9t
SXFKsULUa2CeqaqBqP0bDZN7I46mwbaFdu/BUvsP594/AeW/tnP80Zj2xROGHWb5r30lTfXOmOgr
nIUAsos7DwSKOFm2v6kr+7OlYQYRGXNDTEVzfj3t2ntBmQFDtK69pyv6GR8DPYF/z04d81sF1ozz
QOHT6XXa+A83/Xy4go8x7G+JxNJDw/aZuxIWQKkz/43AyA1v81tY3M3A2ODltf5/2EDF/+98VxUU
VhohNfoDmsn/Ot/lIXxW8VPtz8tL42Krt+Gxd+AQMlU84Rf58hP+HD+w40YPPY9kPbaz2+jAnPFs
Zjn/wrCTkdynjVMmdC3xn8uTB3jp4j2pewC8op22N0Ca6l6zCT3RljEIFRzRFu1mo3tsKM8NWup3
wWsgskgIfsW35ScMUQ8lNq6dWHTudAoG/OPFmKbuKRiPst+jz+c1YyPOZ1XubJA6BjidBp0LLOz1
XmDvNwaNW/hYDzKVMjtGxh4UUkwhIf55bB4+kBCMDRmg5XZwxUHmYcawNVB2xryY0ZtfUraZv84Y
SP/11gqzBuiVst1yb1//vRLEtexLTugx50d3eemIK+hF2DpQCPiV8XL3Kz/7rriWFc6aDBQ60z//
wjsMyjqKdtw2p9kSkt/ptXXnXzyJ7hC07stJViDZmO+Gem1PMP6AfRxr/l9jQlV6ezkRXwVWkSfz
Swxkb8Qvca6TKz9ioFKWUr3HSvSSVfEuevPHMfqBa+n83Yr32p0/K1/lK5z9Vgp53+MwYVZJasOf
k6OQCxa8T3Dlv/ljxn9yw8HhvXbqsIaDJz6YL0+64UHiYqFdcB0Rhf6WWNCUa0Ty3qyUxSzTn+vn
9bpcx954wnRePf/fSxlQ4r9D1X8t5X8VBsRiGfZpJPTn+b6NXgtopOX+C4yHSh6Bl/TfN/MpW/q2
Klg/Sw9sd/DazAsKE8fNPE1abR6stgb/3vKUYbqjr164lDJF91jRjPh54NpXbObf+Ur2pmC+xMVG
Bl08X9RZDvisGP+peD46novCE7EbLLYqyKiXI+CEHbwcLvgGv+Cgdx9Yk5Zc9hnVyGCxNyeMeD76
BmMPE4zRmNc+r6X/cKm0/+2ph4A914gx4GIa5H/mg0UvFcP0VJjaEe2WuQMR+g3MvwVMoSYoIXxW
9uPhd61XCivlc7nTaF74ABQgc3SLbSFuiVOWuMviIQvNCeoWnsefLUftR1OvqScnrSUX/qRC150h
I+WxfTgLMKgKvDxv+TKFtwqf629m5MrP8OUSkho3yGbdgylKbcdcY/4pUZq+GA+YXk45WMNkd4xN
qZZ8Eu4j4OPWbL4y2hPRRTlzc8K15Jfvys/jIz6JqYWbr8iPgh9V/6Een/54H5jxeJgYpwKhEGdN
b6g5i+/oN27M9K/eLGNHBk36O1wS1QLoQSUuB3wijo7IKQzlA/abI4+mkrkq7qEEkQxKGU6F4Dc2
Ga6PaQzxohjktPLO69/ErwrsjKMuzQUtgud2+GwG80mrAHnIw+PIUlMOQZAYq+LlSKdeJDqya8aq
+tXEsRCpHnFUQx/mS4Q0Sw0Sw9AcLrEFIDnePHEibVc9ftCnp2r934tDQ+Mhz/WUfx1/2GpTQCaj
wV3x34YLeSLXC1lcMOe6lZD3nhoSqldkLRA0CUx1ENCwVdOws/VjfaSCOS7NEao8NQ8KgL33Up3u
tYchqP6MlvqmzsTYJcNBz0P80Troo61HEWSMADojWysztAtTB8gc+SSTFXDkl48taVTY62Q3zzUs
sTp+eNmBuUT9WueQ0CB7DOObAb9h1jTWlCjAbQH1wCGWGJql9VYgvKIOIMNfmK/c4zbb3xe/+MPP
1vDXvLLyBBvqfTEToSm8MqzisPCl3FlrpS/+1F/G+5J6GFJ31WllugXhMQ0ay58IoK4qkd4xwv/e
DtfKZpIBcX0S11WfcwAJZ6NRTHZG6qDS6V6s419gH8Jp+bAClpLyLVJkKs23dbZ9iBa1/yvXk6AN
w7/ByjdVyRKyijNogsl5EoRecwJD22EEGJ6ZFz6oEJtab5YaMbMTw8U8yB/+nUeUkd3pTQtdpmni
tbJlqTx/uo/FRqnWirztQSyYzwWW4FihQ2PhphqiuWCvc5kDfW5UzY+uDZi1r8cuGewBohP0HYMP
hMMljq7M7C91PrfoqT6b2/WTWkzjtQSTRH4i5jif4bYzsKNwimFf2Xw4xRjiX+/YyWac2u9tUAf7
0ftMRXvdv6yh9ReJQ3oAHq2y9zGu1xSi1NYiyZg0n3u2IxOTghdZcQU1CCNavpkuBMS79LCr74S5
C3joVGI30Rfjqeob9Vybdcj46L7KXZ1d/x43NNoucxFwgroMefrCCCCxa/i1pH+rbEkM/fchPkzc
gmpPtkiE6arims5p4zbgoScL2Lp5XfjGJt22pvFBKqGbI6RyX0N9Xk/2yPnH/PNHmDB8fZbcQ7Z7
HJIPAn/YbsYcjv8yKcGs5zn70oIBvttM67tEGdXAgBUqUZxazL70WB3nDErTecu/xdVRecDvo5H4
Pa5lpqoPZQ74vBkBFPsyL101l80pvpe7IbsMFZdpzXEVRMBEP1vwk52blrBMGf/pWStU/pkawxN+
m9LYeFjLL8EZAQ9hO7UtAvnWiu5hwhDaxkzGXIX/zIvRKm56N3LybVswTxXKZndboESFlkzGoTpF
QCaW/ayExY6RW0i7WW6Bl6JgQSgURGsJm/ATf/RfeQS61+6/JJ7dHRmGHcnestskczlNDb1k3TXb
l+HHH2wZMnGg4U97nt4oWTU/uakcNW3VDbc2dFhUHSUnS4pd6N0foG5x+o5x9B7Xz6Vdv6WXmhrv
Dp7uR3ub9jB9nrWzfscjgnlNXCydM70BDho6hdlMm30gbmv87KY5L9AHodluNArp6Sl0pxuC9vlI
m26AGAdPKFwR6xQMu0Eqh75WMSqGbYoV3ofVN6h5DRCIR09HZhS8Bs2E3pCRLQxMKDA01H9sEYcC
SgSl3zF5jAgeun06P/+G/SfPRSnEDGqzZS3Uaxl8l62KLjtalQIIHk/DIV6NwtEAXpo7rbCNGbWk
c0X+2tuDQTf51PenV+KwGGo7RdsQQwGILfAxAbN38iZjGqdHTj1a9alZWC4aEWapBaqmGLnTUAch
F4BQO6YA7JllScErUm5V3UK3sbaerPigB8qVn2ih3Z9IpO96oPEMMnwAZVNccprCs2Vahy8vN35x
2vavtZjjuyG7gjMPXI6ZSbmgdYq4Mu3hfd5wmPjUX9aiIVirsAboDatLXVqAzNU0ZK1ACxNbetry
ZiU87NRFLILJzpnDnYHreJYsMKBLQBCeYfbi4CUQSkNRoJwj2yIjVM6A3T4DWO+dYwQGt99n/+0+
q+PjDn9qaerwqLfxXwc6bQ9hCoSIYP6ukktCVjfZrJHwQBY7G4NwC3giPQCnib4ZwNdSVLHTzn38
UoYIV0DaGGx9Ocri1L2cJbu+J7QMksIyTtfZre/8JiRJtSXFhm+7qlC5/PM8Lbr5CsJu6BjaHOCq
2kvFrPb7QbD7+ku5aIyDwntzxE09adRgNB0nh9ozcsUc8+BRX6NsFTU/6UGO1uGf7NqfQnVtVOd1
fkB4Y8KVn9Ga9uNoDZTRky82ysVPvYNjetVUn8e+XFMro3glHydqPDV4EDtTIMsdVAomm47q0HU6
oIaJmQgAoEhNorwalb3QL6OVfymeTl2eudiXhYN6PKwbahd7mHS3xQcdbXgXihOF+KOz976PugWV
lJteO/n11XgIE+eRGTyHhsd3q52N1YIQ41yO9vNddqkiNdTeqN7uc92q2CF3eW5zhBgwPpgKeOcc
GK/Pc+L3n4lm8uP3jj74/RfVz+5eP+3xq8QIkwS6NjUDZwONwqC//BOxvM986pcTmMJlwDGBCIzJ
p1NIrEsxle0iNHYy0hcLsoX6wyV4rsKaE/lY4YzkcLy0ufc09lW14rKmABtHu3Ip3q7ZCHYYLFH/
SdwleE9P+n5tJVjfJnGffsoL+who8YnfHXAXu7+1OOHHCg1ZrcdGfvSFdV46zByMt8TuLmHnIrLp
/fh36rmJ0lZhCP8zuZKfHK/RTfBfnzDpQ8mZI0+sf9bKKXQYoJ3E9fJEsUSn0PMGAVL9J2ijk1k6
PXBxY7WOo8Agl6cjFSs2kp00sxALgfDRt3XQfIj7xXzyvSzp+8HY4jdza4EfitjZP76nD+b3F6J7
BBHpL+53DMMvem1ln3VDBwBbiHkZkJWPVuHU7HfgJ4pNSz59rLYtdaN9/50CW6BltssZOVuxD97l
e1Wy04E3JLZ1NAaFxfkBDprOHCUaLPulp2OvT6xipa39uhA+FW/rNCBfemtwDHAh7pg1z+jL/3t+
ZsxQ447m96ENvIEG71sybu41Bf+5dqWPdlJbuU5MVhOr5zZRnxCk58l2QQsRwT4TbyzdJEWQ3ivr
6kNBWQeRe92dBasmZP1SDUidFK3i1Tp8WdgVZO96Z7NKRhZsjdlESOapO4s3EHR27vSxT5dEQvvz
qbS2hk7KHG7TjQMVhyJfoKF6nR9pEkepdbTa9FAF8E6yAzOavGW56SS8JKzpJn+rzVpzWclcnMSP
n5YAM1i2isoqWpvxdHodC2Zb4luSW0/G0kxTPE75+vVHRlJvaq7sH6Qgr9887gsPANoIYWAhYd9v
KpUDZYLSN4+Rgw6hSWydiXYGkvu9sRYor0RrIQuyxq+Zzt7IFK29bVbZ8cGYuUpL1Ryoxh04MZYe
4eJEmGgAmPoGlcsM6hJDA+vZzBdXILvMXNvNd+l9pCmwHy+j7PYAGJz0o99J8coW6BhcyZa2bboj
CFHwctJ3L6arR3e5H39UahiYewRCzVZoPQ7ZSbCbr0UWYDgxW07l78OpM+lwAJrUe+Bzh+jztc8k
K9NnCy1ALiQq1fejsX+Wh9gOE6tofnrBiTQrH6x2q002Xf0Y7glnsNfxhNh6byWfp2nYnH6jAIJR
9NuLrhraMt9IdQBof4ET1jzGAAmVoCVjKxXZ+aoprcXR7KvV4wx8TBzIitZwJLfjTwS3u4ZHRzS6
i7YqLjuFi26Jan/63AroydBlsIx5sWZx5HDQdmeOODyDWt1hGTWkhRSiKNbpTrKmYbSKPwTH7TYv
5bqAon5HBtE6cQxayuoySzpCz+i/J4JAKqoqfsz3dV6z3yxvVTC+dR6gpxtlVB5EspBOdJuPkfPm
LScEstgZcjQktN2oFdEksqRd3Fsor6QzTSfluLygxbqUvd28o1ghzQMkAdqkImDYY1UpU95FgnDo
yOo7NzwvnCVHGBsOEKC51p+OGwN7SCaHbpXIdm9R76eHMWCG4ev28s6arH8bhHW3sHCXyi0KBurB
FB3MXttEvwDlmS1/mNRgy0Cjn4YowFp6HKnLy/RW+k3ki8BbJkKOPWUM5qlC55S8du21Vd1WOnaS
zSP9xKWMlCVeEVou1hO+F+zIIEcw4TAhSbKhwzdUTDtD2bCeocnKLXEDsnfkQDQhCutV0M2Pg5nd
RSD/mLMdJXvT6aGd92z+UiBcweGSKfUjjj6OErsKu9pj56q+vsAaCbAfvk3dgYd52GRw7M6sPWCi
x04wNeckHMbBoyCB1iA1PfErlPimjrQpDw/qlrVNOwnFb/HLYd8fobqHym5R3rhQU2iL0qXcpi97
Ka1Tuj+f5ZaHQkk9EZg0ZDH9OqDq+0D2uXAGYlfj97lWhUA+jntaY04c2nV/xsCoiT8q4Fil9+1w
18h918ngAB1FvPYNng+hMWEmdX+OhN9bVJylOnjkJ0Fwl4sjPThOcDBRuFzN5DLvsVlcXsOp/2j4
6eunpW8QSj4Wqw4YXoqPnDN8V4Wv5eZBfOLBXN2oGSlLp6t3I6zck6I5Kqxfyh+z/mn6Mnj0lXc5
Ixiy8w8FlQswHaeSPfyw/QX2SslBFHzQruiJZev09sLqTNgsajcK5rANbK24k1t3EGRYioIIWhI4
nj09tkroC9Q2cJpafgzm5ybh7Gl3D7puOMXg/IZJfu+Uv4/0/pLIhj4zNIDDBw/v7NknJH4z4cfN
72fpPxfH/hTq61Zfy9SXcXTBtIBTa3SyzXGvL22e0wGmuHhURahtVmWnC7dQ18Hnc3CbhUfCnmsE
QFRFsE0y/OHhZo236KwXSQh9F4xPS5+MMF1dl59ts6mzt35x+KyY7MfvBnKQYhU7OzvgOBZFZ+mr
owD5kb88koQa2xWoYNB3nsc+sR6DTaO5ORQBXFX8Z5BPWc30Sz7QbuuHbVCFMkJ7VHecFso+CTAd
I/S40D2kw7z4bu7pIZEDmVDyzufmv0/1MxsxX7ZVbaux5Zcei7q6aQTwHk/uTAo8AtOkifc4RsaG
DYPeynr58Bb4gcU+h0dFf+im9z5bd4KpjKLaNVzyxQDl3K2Bp97YqZPCWSCgbWJvAZ1W1ImHNRGQ
kMTDPNjzufXV5G6NgnPBZo46t1mpDV/lTyot3OksGQfMQ3pXomNfoxVQfwkO1XE9Pt9SvNX6ZejW
X8WM3HNIISc2A0U+RuVuxDDmcQHnt7zXizdFJzhEb8amJOwiA37lrQnn87E1csvgaI+EvVr7IaS+
CuckSkiAY+XHplwWpoKRQCt5Zf7WEZi/E5Sqw/rZvj/kI4XViXCD1qpOuzm2oWIvJ3zAk8FsdF8P
3xoymb5YZx0Zvo5pCY3pPiXLm5VwwWNyssYh9apd+ArkkjkYqMkJp/0A+jwzC8FP+cQHrOlWPiv8
FWZvk3HJwktyivymAxnXfhPn7BMQwtgfc1XMReS31FhOr/cSIdNpkHbZ5rlwm8IkQtdLi952tSqv
VNshVFPE69BW0bk+cXcrrExYM61dZ6SEiz21ZAMZzyv8eo0zURKDVUNbDWC8KpfEkPF7bRWNTnJF
Q/smIFf8lldviBjDxC1kOBozqirzn0c2ep6PMrPD0W8URyh/8qtCdF77anlWovfszgmflQ5S9/De
IEuhlAOhikjrwh1+fXPqPNqtQs67w2D/QCJQXeOnW9QIWMIjXatjCmJttfzMcSvjgBk24XXxXb6+
WrDioe70nkSgeH/djXEdh9/0+CGOV4tj2+9z9fhYYy92Vt0HdiPVPsXXZEfcyaiv249UvuJz+0lD
/klCGbscj5M/DhZZr4rWYk7BIZ/biJ+79FLsaLy+sbZuuUc4o+s2+/wS+7bOpsddag7qbiDNtfVC
ih7vBeXAriqslrXz/MqeaznIzzBXO9z+Oqwfm312WMS2sOV4Xj9aW/8AjksvXpGZr93ll/jtiSsq
RhV2QUoh3iFtnqTIfRmffbqVI1p26kbe5ITU/SZNoFX77XPXOos9S+7Zr0d8iKk/fMuE0XPgCscz
vodBSIZkG5g3PGxwn+ItOab7+AUzO+fIkRarF9KEpxWtBhzC9vrPhG2ZYVYY7rULMzpyfvExNal5
THGoWG7q2ClkjGKyGyea9LGQXYMdDQohJxXBBcWb8uHJr6B6WH1kUfBQIFtbL90nHs01th92o086
XndIa1q+WzAP4pYMiCroInAu5BBdUfOZxZl8KV13iimQ/cW0WT7Wubx+EfTV8lYj0XhWTs7jQHWh
9PudzLGZRMz8Vb9jRVH6NQXj14QpHlWxMfPV5a9CT5Q+acdmxE2YECNoRMgFWzWLrty94BUjD1mC
qPtHtjMC0WZflZRzz5TdZBWaYobB8xDV91KHHMB/hUBY29XQucaNYu2d9Bn3y9BwHqVFzC45DSBP
9/WyI8kt090Cbh66RqooKJ2bW1wGgryO1VUTui5nO6oENJL04VfTE1kqAVj/cJonvR9FIZr+1Vwh
Omuqw0EXmkUexCSCk5MunVd2WRBNJvE7i3dZX5PwPfTqub+LTAah7iJ188B4OdWagi5O+MWl3krD
KrxGa56lCbPW6BoNuNrE62pxKSivd2nvaOmpgsacUNfvv6b8M43gBVID5y6mIgZMmNrQVY5HGyKA
KzbHGHLqWHxPyiXGaTSoL8myN9OFJWPCVWDXR5VOSvFgQw5kVv4+M8+qg3l2QzOJ7RTpNSrYYoXU
SaRqsQG0veboaBiOCS10nBOh+QofMUs9Ze1hEJ0XowWwctrRw1b1ob7JzMtR4l1Sb+wfP3mQTXe6
4b8kIgbUYXWu9azEmyzP5EfdXjy2reaM6Tx/0dPeenn5eBA97dJR4JauoldRMBqshqxcZ6TnjdOP
em5KLQrYqdulex7+BjJeZDVrxKnBcyRy3bJ7qGYrbqTzeMgfbnyTUd3QYBqCiR06FXifS186oQxJ
jyniiPxVO7v9MKDl4o0UBbF+zH8JRgvUe58sjufCantriPfF4OnRXU93Swze5pQTdncXxJR6Y3SI
CRDD8qjh8IM8I1+FbyXPJ2Z/xP0Nvg3QIkfIhAlKqQ/Dav6Un+6a3KtdF+0rzLlypxY3xcYAD+zl
SIFok5hjZzn924yBNiavhgipHfVTuiX8nhRTUDfgxxU/o2CBBFDQqJ/kb0tfDeZRb2Mre3jv2v1G
b1aR6lzQ3gYC1QDAiEigqc6vUuQBotmukzeiPwVz2YyGbHJG0vvetRdRpRFnJXrA8I7CkMzvax5/
mmj92uvXkXtpzURep5G2WruZiAjkY4bS4FqSC1Kj9xLk3pV/KN9pCb8qs0C/b+wjJDPuMtzm+E0h
QT5PocMVkgXrTNreKnb7pB1ijurJeOJ02+0kxTe0W4BTaHtM5gg2IiRoIMAba9aC+Fn/1HaPXVCy
6ea8xRmK9VhsE/H6wH2STve+t6PDLj3Jl+nSg8GUV9qh+KbcRkszjzYRrFbCsq3kD9vpIi/JCKWM
pE/bp+sicSrVFREh3IxtmnsyxY7gmTtIkZKz4dXnoXTj7oQWcEqOYnUYJo8Iod+O5xAFCR1MT6MR
EYwbQTtVT/t5UhALnh8uWwRFvad81yTiFYT7WEjJw0q/NZ/0Vt/6/r3vAoO2bOyZrxNQrICT1Uut
65TOk3zfT0rEul9ov+2ezGw0swCd16F1DYfUgeYtgur4M6FLo6U8VM2xTFsI0CZ07/og57ewccLs
Iog7Q9hnPUWZ3bLcR48Tb/b18WlYS6xCOA2QroqrTrdf7MWD8Jnf83Jv/GE9RYOjcfJ7dmoIDP8E
wwPYw5LNcjZy4i4iyi8OmHd9QzJh0ZBOMaqD3cZQXnEY/rRjspqOAPhuPIHGjnRP1k3OuPwiMU1H
NIHV1WoAyrhfnMJDeRH9tLGQFxWrGBfpDn68ClB0Pay7deFpLGeHRzDG/Qc1lInf57va3Bfz1sxS
pcuWrLKMMJkUqezfGvL8gjZ0ilTvp2198m4xZAoTWxWH4VH6sLFFh1qBR7mlYEAP3eWSltAp71K+
KUgg71N6ls4eCZ1u7Ev9W9BXikhru+7dhMdEbtnHq5fbt3Qw2LnqngiiQINmZq/MqgBEuKUtb7N1
fzBShGwpBVqr/RDeIk9YJdBafLQsHy/HGOYTGb9DdBPQRT8pa6NAKn9ET0XvggBAJIb+6FDOesRO
kZfdptzMsdsx7ApEbeWT06l8NgUTuNhINwMBbQuHH1q91WgbXrjHhxc5S4ydIvUazl7GZfiQcoUv
Mu9RkdL0rH2ZQZs3fK9Q0HkxHq69TdGHHoiFFC2s7PAdh/i/7kt/p/Mg803qzX9JbgQDwcj8HyoO
rNo/CptyM/ClEZG4uLsZJrtD9iej+EmId2QvvRZslJ7G0Jq6xSzNC7GJpA8FWZMgIr6hGKrMWawT
7gUeP55rqmL4zSLPUlbjR/+R97h0zRKUBNPskLNi9l5rXTJo1EX0/pA/OwmXb/6G1V/HSxHZJmdr
e7peyIqy9cuPv+fGXjt/1xXW8Sj48tV/yYfml11IJnl3jfJlFgtNf9kXCY3mcRkJMVyBq1qvQsqo
s3WuRtD6NwXCT/c3wo9NzhC6oLhqfMucPRZa68rY4ueNJ1zrPviRW/RO/Iv/ZaFtxGDkUs4vcCQk
m8eAeZMbyASgpxRmttPfh6vidrvyIDqq1R6yQFFXCI/9OPPK/WWh23zYkzJphWX2Oqq2anGvtYsq
e5yQYvdVoqxEY3BOv2ahVPP0utGpHCk61bax5WE6hs122iUblKPIe8C+7iKeXZbBJv4SkksLvr3Y
D0B/a9NA/HJum5eJAlWw62YuFBW1t3jYKqRP4h1XD6nb2jjsUnJo/FM2Y3lDavSZbsdoI61qdNr3
RDmlqmuMzji40p6CZoczb4u0dWG2Pq7bD1tjAulX1W1DwHHOGZga+UQ09BlUnsAEykDwYA1/i4cP
Edio4c0jL7HKzqpF8zWsgDC9Uz4KdC4zm0hHr7Nd9Z3Fl6GiQQOE9L44pCzsbCU1gXYceRqg1ef2
2LyXq5ZE1tPopxledOccYmtMOq9Rju05EHK23/nnICrgVqnNFxVmZAzlhiggPslWtHSo0khAmaXW
yiLCk0F/G4jLA8S2QmR3dWyOdIijldbZ6ZXHf1sWrBnWVrpSj8u9CqFv2o2H2by0pbDcvcX6B7Ke
ZDOWaDRIA04hSsvFaXme9XH9u+Bmgo88XfN4gAtMX1lMCACZBaOIhPvyrMZ7UXVCWxyf2odLnGJA
yO7sWjkQXzEfSybYuvRrxd+UJdSuZMVLfumnx29Cul6kVuejCa8L9+dJpZjy3oOdw6lxrVrH4ynM
T6en/JU/zLb3R7pTy91QOgbyrmSfumrixj2hld1SGYBGPHD8m2lk4zHXehwGz8X5haU6mgfyo9TG
TRw5xvnFkbkvCaCgfGT4vp0j1aYLWmxXqdtuZVvFjHaOpUeKnpWlbowu6O4yrLoF2Y2OZJbOV7x0
FGt0yhN5kFzu6xPGxFd58/3gpKKgydxcMG7ljchjiW+B6BuSyXuVpRk1rhK/0xvUy2usnUhZmuSk
oA8HcLmlFRhbqrQpvkQ3a4Oh2C/kX8O4NOeu8WEdg2G/0NuNHxw+6LnN8peyNzF50q8M4cRF4gzs
MXpVVpTVoodN/jSsadGXv/H+EQx+uY0ougKOx457QuXAcF9EjyRA9k5ZGCV6sZ38mCdgltv5UfBA
azsx7Yy/KSeiX/5SOeeqcnGLQOMF9f94EQ9vL/6n/sxcCcfR2d7YXWKv6cpcxRfl8D2BznkW92Ls
PZM8i8/HZ7vkO1JE4lDsUHPCjNhGXrVuEGlujd3rm7BnjShgeafv+wF55fxCpHOr/PFDdaS7PNqk
HNl34hmV9djqK2MXrlANYIawXuyUBak4zeI1urVlSodomFfYw4toZP12c1UUM1+fAnjDX3ycn4oW
b82vI7wnHk+Vr99npS6vygtXCWVkj7mbfz6UMhhdQG/Wms6vevwg25g5MavEe6FN1dAr0hVkTI13
TifSbltf6S8zI95mPprXxFerZh+9sYNOn29pS/3zinS+wKydSDwc5vgiDAmgjmW6QfhjSUhBf40/
qH042o1Gvo8y2n7+P5rObElRLIqiX0SEDKK8KjM4j+mL4ZAOqIgIIn59r2NWR3ZWV5mm4uXeM+69
D/jpapa6f8hplTbZ0yP4AT0c3rlq+TTJouAdGSkZPr3WInNp825oPdlNZniUI7kjTPCgxI7MkrV4
rJ6r1+Q1vDnKErAxKFyDGyYYbYN0uxjI+5IcPTwwAx9WQ6DKbBb2RXT/Ba4NlUK3pdFOPdCYv4Iz
+0NzLJpieDKOnmC5ZS/922hc4sOjzBJQsuWZXIGb/dD+91uLx7/Vfvm3kISb0SOqexxrB53hB0MB
LRecxQedwdeQ0tiA7fWeWAtw8gNKbzcnc/NJ6lYz2W/q9u0zss2Xzfzhm9kY/Fy1j3w8lJy5pS+2
+p0JUC3XOHfP/js2Q909DalN8d5o5yNWLb8mOGtjXlB/Iv/zoWUxrJPfBYFIiPROugV/lRd7c2/k
DQy5Gz5LdXMAf/SLOAuUXdtTdllghsVUt4+49UE+KWeAWr3ki3HnKMq1rAMOKYsimA+KmPCXVGDe
YDu/IGluPLDvkoOXghHntLmXUAXSsTqvZGX/DpNAZkk/BTQP/ovyQjtEcpzR6tRzLlyQJUAeL43P
fVBiX1C+jNVm1GmFVC8IPbpO7ECg6HKrgbWAveWaHJ0K9Z3icv3LWFQHC8vbmYHqZ26yp90sqEJP
suJ9w9GIXQCm63aNFoiv+5cV8g4f1vrMXvyD8atfI3MO/23p2ZP3KSanHahHFpkyzVVehy/5uC0S
rc5FrIceycvoERCX7QX7nbGZbxTfppij8WkJbp590XKfI+EKm135/I0Z6x09RrJysuv5eDbTNlKW
VefHXCLma0QN3Ow+xhb7nSYgfUmORZP9/JpqfzaN/S2b4rqHA5YG5eHcb4Q0pkKst+Cf8fZhGqfA
6l8xzB9Xd3MGtADQAf6G9gI9LZkO2AivgXwLCF9DfOzSZ1tXc9lXVZ+PjQu35STJ6hVTo2VDa+pf
g+pQ835tin9nNsbpRz5kapejRk/mxj444nIi5b7ffrElv1S+6fCvBFrP5AS/0RN6hR5fmN8j38Zc
DrjwiPwPH89gTxg4M92WFWcoKxdPpk9j9BOTw7540++lBSmIfFuXXS0GhxVGaX965IespBx9fncd
PsdnH7oWwrLs4HID4IldxTYz5jk3hhMN3gQUKChVVetQzUSNJAvufLj6QPtO+y5MBoycf+6y+LNL
AkgNbrFreMJFyFnLu8MMAh1qgVAEBJQu61lzFuRMY2Gp/57Bm58hiqxdM8CDOPoK/d2p2PSmQ7oP
IcNZu/rq8o31mVQEMUAIAE2nApo5bvHDlvME99nilZoOOdHZ037O3nUrpp7iwo8A08UNfMkDU0mw
CJcewZUKhaNNAKjTVpq9wjOMAeq0V+SmSX5oXnpkmDWSigfVey6PZBilq1Dy3BWg3T2ipxvpjwdf
gbwmALZ36rZW2UF+WZgGRPCkpZ610uH3xhKhHQN9pU2azoPXEg6DpByS4+XkF27J9AQuLDtYGWIG
59w+k4QoKxPA6eFOrqJKImTs7vG9HTyhehw01VZWXEFNhO1lQhDif861shut4FTZzdWTuP5GVNKr
9XHd+F2/IlUdEXu+E1978rKNn3M6UzVfp6VWMj3rWDKorP1zvDhXbh8XldVx9p5/6v0a45ig8/I8
HTuNdoxlMo6/dzQRLJpNUW7ipbOwbhJO9RSGGKxHR8yh6T3rH6VYMDXZuYhUCVH/8zbXq6GeuK+G
vW4PczNYX/vqrdlpWqOcfal2M+zj6K2NyxER1I3A2AxuH8/agiihOdbICKhcgj2CJ4seHpy63QX8
jGW3TkQ0YTsBdOYonLHWsJw1j7H2e3k7J7hs715T6TaAJT3i0661bRn+02SyR2SQer+ct+Elp0FL
pbRhRS0AWWtbO4Z6vTOM/rHyG6/g+Ls+R3m20N6vrt5XaUuDM6w6jYvzBu3DtB7LTV9uqezpRBCj
Npteiw4/FDJzkJTRpxmcoT7w+Nas/OQT59ao2QqZV0BXIIW534jfRfcdgHWxnoG2nhCL3Xp5pL/H
EAceiqDpaLURMdfvabF4sVPe8ak5+FiudQ+Stau+h8Bujs/Zqw3s8mo3F+/MTk2vOMaN2nsX0R3+
VTLRF09aUbOUwNDm+ojJq1lldqdFhuNtbnVffo8W66h9ElF7kNk9K+lmycC6I6bPDrBA0C6Tftt/
v2G8aHd/nZGQsTff2W0M4np6Bkj0Coq8Z5x6DT383EC+LhR1iF250OnFVpFptI7bbL17XgOTon4G
RRew5f5VOCedi28rUHXTfHTbWFanZTj0pHuA0PivjeAcTYdOwrSNMyhMQ6APOaIH5bxdM6W6QZQ/
gL2K/dudpuqu6uqTqtXVatscPwknwB14IExPxgL0Fg8ULx8SHvBj/0oNL6EEP7q4xuLD3CiGMVG1
YPZyWMHvnamzdPbYiuL5qBq0O9qO2mClrBZc00T3FuXy3f3UKz2lrdJYd5qzFPTgDVHdUzY+uq87
KiGPjw1idE8tmPC282FCEnpa4+JGTu7faXIFKTNCAOXV+LJ7pyDnqRBmaJ3x7HxUoBhQa2G9Eq41
XXqaWTsQusp6CNs6A/wqNdqzm3mvXyM67wAmwbZ72FnXWCChYhu0F73ZZQDHQrEvkzhlZLY5AzR+
pr6oBMqwAjB07JrjVqDDBAHTSuN0HTXTeF+nQfLLpMfmm/EHt58aHoFLRC8D1JKrn3XMo6eEDBhg
aAzyJ0WnHjHeAXSdCQydMd4beiFat+0lwIwfAAzhcwOVmwNv/9wGtznU3qrEA4OFvwYAvl1oYzaU
5nf79zMxVhoYipXaGW/vHscK6cFtGlVWuLtGDwEIuXmj0yZpIKIgGorztnsDqTT2vCNtK3MIDmAA
bvTYSSf3LihxukfQ51GmNHugytXgPTxvH2vYKV19T5tFVztr025euyAxr1OIHmf8XrpvOE1Jox4r
NQIkS6bjq9vpY2USNiOKgANwtS7R1KWfTCn5EZLy65UDhI+YNshzG6ioYtOc0fqKv55dp/UcdhBR
JLgzUUTJf8iAmK9RPZjQ0TPIp2iZe1AVyjHiD6jVDBh43mnjxSDOwN4xwiQXR+J1ODkHY5C0ux3P
7LzoMl9hgjyd02axnnSMdUhlvD240tX1CudKsS8+IwFLl+EBnKMNtipo1c4lH1W5HVc7ZY6Al8lA
zEjNADk0fpk8Dq+boSrK8rG5gyPsrCm1rjktNiDobUM45HkAmP0ILr6igsr+LLr0Oh9dUqYv+Aw4
ZOfNln20ERpRyO1efnZym/SsQWm5VYyklH2KLku6HieaU26TMBv5HQeAXtode8fZEUVrWOd0uilO
pDEt4OjxcsYQCxlRDhan6IzXVfhihgjjUnLIzN717oO3OIfgySbmpj03ZEbdkVlPk/Tqml4T3ohm
U1cAIr+mhBXK5mSv5h0tfFCFR9hCGVLQ1Tg1TyBKv0fX52BZgehvgQ27bEqwrgVT6uxylTNG8QFp
zGuCs6MIQA9d7NG5L/M+g3zYmBHWVWN2h5e9UPH4osKnDZKk1b1vLWXkZk0ktvpAKVrDCciPw145
V1o+/dDkydwhfbmugbMxX6XuYu84GiRV+3KjLFcqGkcMRtlbIHnRdhmI2mp5AADQmpTNTmN1p7Xu
HcoIQZbTSvNRq7k1g2TEsFbqd0Ko+SBNsbqj3dcMtf6d4QsTBamjxNGiwxr6RfPnNCMx5vo7Pq1J
1PSAzANFK4Zn7CiIWELVELfdnj0dWC0Nwz1uAD2XiETpT84eJZJXDI3M6GLCXTVmnXSbXug7fttP
0IF6nGs2EbIVWPTyulWzM6JahmxMG7yaDZWyc8N4pFzQBRWqzDsw0zc8uy+a1CnNFnC158FxUEXK
zwklKVsZTsrFqKSn24FhAEb1s0Q7In91KegciS9T+zYm4OHNuTRrPWgtoSq06aHLKUwHZ4FJ3JnT
0g4Q/obz6xC7aa7OsDDRuaGFOzo93TuxZNAeKk5B3Yr6kvvoWltL+cEERPkEWgFJlw/Ek8oFAmnJ
BCrFiKTbvV0AXRBmgMIwcH3cRpVeLwBE0EzMYFlP88iM71Q+HSrKZCtwR+KvhUXl+LMBleg/EK6j
xzNtxLfhT8M9TnWO9LtJH4wO2sUzmt12MZDsHjBOBEBC6b/IAV/g8C9pbO7pbPKuMtJn/PGl+qUM
zvRkSGVqgMvO6xx/2r07fWYGEy1bk4xntgOltX0oAFbYWVdXNOfP4+pwmYNc1vfpkQoM896mVyRy
5jkkT2v/aXkgRlbK2wXBuhy1Onk2KhR6QJPPwz4h8DV/3Qf6EmCHFrbMHS7MzHeIyZjL9B1ln2Hb
xGyAviw2hdRB+5jqx1xZXpqd02XQA/vDZjCdKt81crBjYGxAvh01L6+pQwkghRoJ3Jm7lzL5Lt1S
XClHVCe6FBdAN787LDhlI8pOln270435MNeq9g39NxMX3kIRzL3WDviZ+Fn6z+eAGHCQGd4AdFEH
+GtlDA2m2Zl+W+uG9YCWuQGN/bihbeEk155x7n+gBawB1XQb+2Q+tBiUVDrgJJilSqqHYSMDeIbN
SR7noLydO89kGaj+5Mgr7S+a99a6J1Z12t4cM/fVpipH/YX6I7EMlX6YkrWX98wINhyUzJlmdPMM
BpZS9rRm70jtIXomS+0kmSsXMkrhHhYXl6bp8+SquPR1lIMLHEIrJelouOsLXe5nfLyEAygI5hZE
nXFj1FR7tEoeozttbKJ/lEuaOnsBjl0aqnvwL+Lazt1HC1x69OxSQTxZqwuB4OBMs96agjHoVdUI
5dQjQ2d7pwmgEuMdtuASz+7e7Xd8GRm/3jKFjFV4H1Cmfjmhqp8B/GGZINMYbm7Da6QDDbXyoLLp
qB7sXrfBCWrqtauSZgOI6+jEMYv4FqmsEa6hFWtJ7wE9o4JQh/zEqwPFA5eMmseyIISj6UFRi36S
gQrBHBuwOffh5RBavoCJIF9y3NznKb0WM3q9Iz2miwGyRx+ggmFQDSG8CmnsXGD34mDdS+K2Nq/5
M75TWQX4iwYn7ZlH0M577aWOVMyte3958GWLt33ZF1e0rvZInuRe4V10Ur2FAad48KYFezc9Rhcz
fpmo8+Z+bvN2o+OMfmCKEkYxNNV989nsooTD/SD/p7bdzVRXmT4XyTFUmhYqp/HH2rdi9bZR4uZQ
0wfvc18Dyqc7Sdml2EHi2QePpkzazc4Zu3IgRV8PiC9bmo0CAQQV7gW2yr3NmGcPvXu9Ixc6qN2S
5WEe0PAeh7CCLy0cd7d9gl6vAbCJU39KH9mx+nfPhBFMy+3TQcdyFSnPHrAciDW5QV3eW6uYj3Ey
jAwiwHJT3UDgdh/zLHjTjNa8DOSF7ZHpKMt8xzDvIfopNR3dzikD1oK4KNzkYNKfYxnWrYn16CGX
zra2iTQaw8aBQInPoHPfwBiNTPRUYoVr9dMfOFTRffwpuiXFg8qxQBYShqgRcDd6JbfYnDYmpFUf
FRD0x22PtFEO6VzGsa375MG4GBymti1AeiZuYwo15ta9cltOXoGaUKcYafgEKxy1gOSGF2ARYYLY
iJ+Wwfr3+LK6t2zynLeAv8MVZgxfiSibxcda45I+EclyGdGRblg2GL6jmyj+5Kr4Sa+JHSOIq7pm
TkJERt0xIUh4x6Kzb9pXT4nrMX8HOlBh1jtMh1WmV7Bol2J9o/Sh2LiI5A0hq0urG1rIDDWTMvVR
X9GJdXMzXiPsGKRWFehDpImsFCefteI7zsyroCadEFhS8dbX7rOy173LnIGC9wHaDjBRgxcHgiIF
BY63C6L0GadxTtkUXlB7Ay/2/AlOT4R7COL5F3ShhxpmTCiN87ovMxabtKzWztNwGQxTdxUKU6WT
ogrHNdhl19ACIJVJK2DcHS0VUIKs5ikG5ffmkFtpp6j7mNrUQ/4CNRqNxnbpVzkk+X7ZXApTtgZX
iIjxoFRHRQFMCh2dbsO0DWZiMRmeCayisJEenaX+CAbtlRbCMdkUH9AvyBPRiXkP2ro3Wb2a3dv2
vCjhKyrNGKru+vf5BsTRJV1AxLo1qZCjUdmB1sWtnKoBOTmQXaNX3Tp6Lko8b8BAL5iriY3lwH6Q
EBFKIaTS5SYpP0f30IjOdC4jpAp97dWhd7gj1miN4O1t6kkGDaZrriF0IxjgKG4TTQ4OHJm430QQ
wXTYstelVCgFY+2dN4SFZBhe0ppfiPZ1LzPhATkt2oOjkz5mRvjhSHF3dp+ZimfodlF3F/3PiFJT
PSR9AudHWRFKTGUb3rpnkb4Ibs7oKONkO6byRj/2sR4wB4O4mQTi3UUIwr7On641szZ3JuEiu8VQ
ZnYqpnIIGTH/jFXVafUBEtJDOblmc2j1OxKaAIRW8QnTxzG42qhVDktn3cvgOcUfO8EzGyYzN8y5
+uxFn+BBBtJtvpZmEiqvCY5KRVyTDD0eNBBKsc42NHBW5Z3AAiPUPW/XFmDlzsfqQcdZqrtLH6Ig
zR4he95nBV6wR1jmqmBu6l/QI9f1LuWi+YCd+xWhIJs3xE1guNreA3gtio44jdqBq18xxnaKbE+K
cu7dPXBcDkmv3XaTWRllPfQgkTMqkCQxeomH7pDZv5PwLPiFOnPQZYPGd3JL2LkcZ+Z5qaF20zrl
fHUbn3lvxTkee62BVgOkg5DAjYCIjdeb3+bss5cOrBWxgPu6a77mjzR4bN/rAwEu71PQSxyzwfQh
ity9x2INuNc+/Z5m98XJ6BOqM1cYDopDIv/Y4iNSeD8AvbtldHTvkOkxIGBUCLPbnWdm1wuoeBNM
SvH74Ce/tK2Ljg+9mMBpdD7Gk6yJ3hwMvHcXKBn/oIDgPFiUbhWZJQooQ+KUu+Zb6JGn3c/wShwP
X4sKCy7lMrrUu3LRBoDYdrkyDMy2jHRKttv0FXD7HpcllWF/valzJA9A06Cr6axzd922t8mpr3Xd
N9QrHrZN70z20msStHOZKoWeSys69t+0jSx49k3AmImDbV33azq5W/YHG3RZjYTbQ1k6p7hvOuct
iwK+nowi+23AEGQNrg7Ewa7hvuc6GIwmQA89TDfHoaBnRBWGi/zK5FRRhViJ6Tx9dKyR2GkGd59X
Y3rnmFnfzBXuGQhWeDIpkWXnz0qA2krA9ECihLfHHgmsAKgwtEQeG1gIPleR6MjkXuZdGRSOgICt
2fA4vrJ/CkAVEywP/7shTaqG5g6oHskfMBagNG9K1oJcWbsJCBaOH0AieplYc8dEoUiK4NKqlKdA
wgqpSfJCGhCHj/PuC6Ew/U1+ueySj4NJ5Sv9TblESpSryr/2TmFFGFL7EKr8KhLhpmSFZtO2mJ1Q
Hpd/57Pcyz1jAYKTMElUhe6uaDhxmxBHdFBNZGWBvsM+R1pHRUKnYZNZzQVHKBiWbNzsHit+eOVH
KhJQp1Ceggjg9DNHltv5ONU+dd69gtDrOchGIgol4dKDYpZIRN3d10zzC8o6nhEXfSMGGAWN1gbi
RDOOlyinx598A1AN5tx7boWGe0oRVHwOuYSN4T+43IxX5FBcWQNR7jmhVnX+kTIXRtO9k3zxPk0R
+QGDiFoVSBdzIR8/89KVtkAkTEhRTLhsRNxNeQnI7qjaPH3Q+IEOvOxXlhR5cfnfcVCTttZCdCXU
cNPf4s6xAwbuNYB08poU4lhXxIWKdycN+VcB3OXGKEotavjG4s4H16L2NqEYim5bv/6ACzcvs0fx
psFCxuBVVyiecOH9EvVtY5t5vAC3q+ilIWUBbhIxqcs51rhrxBXBcbDuA9jwLUjje2xWwAkS1SiA
hy10pj5plz1s9kufAub7h+yfc4VGDwdWn5KVuJZfj02mXutT9Kb83H39UEZEe+rNuHSUCUzn4T98
Kiv88LrEbV0RO9A8Ix+bQGkhAXIyiTDo76MQNUbFz6QbtkPzCTgYegtLQYs93cZElLngLY1KkHJn
emW0r0QaK34grhkQIh9Uuk/WQEPaKEPSy6DRlATKhHfi3aBsI7CQo4skqliPJjF1jQaI5SPA4B23
NVjdqntZMJKSW4apJAlk+e7bVlBG4DB/233FTb5KWrA1fgyAJGwTE4LS+6e1Zz1QL4rlfj94ubRH
nEVRcQogvdGH++ZnO+PTUbA/AgfkTU8x1m2jRLX38M8LxUUrRF7vvn2IYNTedEqituBKLP6DvVok
MYOVeRFo1ypPa6MIYUtg8AHuF2CGnxFiRfv3jxqsoQmRNfIJpdkW6VNYeNLSLNxT0O7dDmeE7bpE
V+8dI65YLtauDiGzoCVSI8x+CtYr1mvUoIYEGYVmnba6HO6HK/pfRzqbpyntUE3o5QY1Flq2oWpX
q/r36FNXQcWT5vHTq8ZqLC1E3SW1mWbBrQ+vPKbccOXuWIPWAJo9Q8KBTNDn5p5nfNHhWb2B9ele
e6D01PACRK/hfuDWhu8DqTnc0t7xRZJOXCkPXuJ6d0GdCg2q9uQVYvViEQsDrr4HV74X0TFaaREQ
jwh8bP8EuCTrgLYcZlHBEIu4TQ6zjgXJAvoiAm8QqfTUpU9P8h1I4zM1ulTg6K5eh0da8uh10Ac9
0449DfMA0ckYPhuCmbDcukabEt/bVl36yTmF79smmbYGl/5pmiKyhQQQXVLYwtPTcD3KmbSLjoRA
LiijQoY4+ulQev6vgPaX/aZ3Qrd3Q0u+Se0VWW6+KSbG65FBIxrasTZiNwQcG4X58oXbmjTVTruX
BLRHWgMqnTwRrZaNibhXOafePqStHaDiQyPbzLqXuTSooZmMICLl6NAZYZP05tpR3fsm5VaZh6Of
BcjhHV4xNJz4NJQ6ZBa3GQZeh6eYMAazcFU6cpzkWF1jiqJzcBKBGh+Z9UFfGjQv7eb0R5azQUu5
iFFhYMI4mhciS4dJTLulD8kfxioRHKaK5D0JDM5jE4Urt0bQTguVSRI8AaFx+UjaBAxf74HI9daJ
L8J5CQ+qExonx4OEhEmMVpTmtSZIO8qzWR9RsEMrSobay9PlizYj271io1sTfgA62fvI+WCOeu0Z
K/KGU9ycIJETG6vWBEW+QB1UX9mlJU/5e1NkgbgI0F88cuwzYh0kQYIVOvczZP4sGQ7vKfxJTVnO
TNtrc+ca4VGmx/dKJjr0Eo1qOq1H3xw1BzIawRjVYWsglMhn+GCQMb/JiaRkHa97mKkbxxD4hxh1
upQkwK7Zu0pEfAqIiT+TWkaH90gCYhka3vD4ewh4W8ANcgRleIgAajKyWmA9R2AYIFbCm9P+Sgui
tlpvkp9ieqW5D2xueeYQi+6jgFsAVwUZoEFzau4R7LNbTsHJQv3FT4h46Yro6B+KLCSYDFoaOqpv
f0glQW0I8AiIAzA2QTiJkGTDyQVRIya/Co0VqoGMi3j4YvBOHiGqgq5h23lGClEae+tryBqeaCLe
DigkuvycxIdaH4YWjXGUTvGiVVQSTJVRCbVlX7XwUA//DtBAPJOKE0RPLpB1pHhuDfA16F9AgMY9
iI8UoTxtJTGhlJ8fERZVgApoYaVdTD/0CiZA47TpFqsgXSVikehGJeppgHJNHFQVif2aQyhQx062
e+0q6Kr4Mw7MNa66N/ab3OJ1zwzrOVq3yKkPtMNbCHVsjQNJB/0jJ9kL08m5kbDMyw2QFTASOC3k
b5DCEy+lT5W9RYiAvKjN4Gc0CiVCvI6fgUWVuI4lfjJcxh6YhEYN6uGXQQFD68L6iMqjKbG7hJee
hDuabXxDQMYPepDA7iCTqWS8HaIjr70k2A2sESkXQ9AbLujwkbG89tM+MFZiNpPIRAIwiRuIofEy
3LtYbpiIoMifsGtwqn8/kbvb7nGsBwKjSWPRk2TXUnLtSSxeo6bydw/K8HLAEXGo2zOcDpaAKSFM
DjkF17jkxBZuuhMfVobiwoltuL1igRrcZHkd9HyDjBrSeibSgUwk/DlvqelwIvQgQyXCYQEJPxS8
bj0uQ7lOdgn7RMISiVVEKRMfzjN4lE8l/lMcNjuJqEGe84zoi563b6TFCJYjuqY2q0pzArkBknoC
eJmsSxzMepNZfJVLE4fA9DmA0kZYzNZxm8AFrlWQixKjMkB7IAB11Vfob0I39j4+fb/j+DI3RqzR
ieLFeiaGG8NHLZSdS8Pc+0MyYQrFwJTobmQxZTBWF0PEYyk75xTACcKiyjo2WCeEPEcYRmuXT6G2
0drO3ScpiM4dRCUUXorSsWLTEYNu1hIetGdSEHvCk2DFlxQ53ecBQZK+3CLDk/EZX4dDSei1g4Ad
vlTCDiXK3cuBVOtKB+gg+1cCijrEpifY4lNwObBX2NIal6QjEy2GTJ5UMS5GsEJyIy8L0imzL3lS
QrZ08igAgYOTSxYrqE6uschcSgCVxCcPdV/R1pSjSrmLyHuo8esOn8naN/j0nL6FNmp450Ph3iJc
5iR3S0LBZ4ZiuPy1iUIruqpAwWpwUaI+BHbQEQiDap/9nFDg7KOJxwgNUEuI5bDfFAQ+UYio2X6y
7yXOytCw8fBlKrtJHqHuTtVINqnsMAJF57IV82Whiycx+t++OsUSi7IbZ89Qtrq6O/bPY50u7/E5
FB7KC7CuKMs26MARE5MXGF8b/hQu7NUVTKZo7Db9bKLGDafRyl3M+ZkwRaB48udjJNYZ1CH29wHo
l3K2U/4CY0TS9+sHVujXLgSYJ5BUqOc6jSOB/PHnSJDCTGyKMlewlYLda7oA5i74soOA5yxklmh3
fgAjETHkQbV5GcQz1QbyayBmB7Laa/ZC5UkkI/mHHI7EATaCEal9kxOh2aqTj8nshs3uC5N6J/Mj
08JEvR0IU2KJ8QtfIVUwGpIWvcb0PxjYlDpQH94zCzFwMrM7qaixIIHCDpI6kcyIsO3d1Weme/nR
MXyaLSldOX0GZZCNkB1m08j+wmyLLdBl3hZRg/VA3fFxuKi4h4w4wxydRGWduvVzIxC508+ROLAY
AI9miTWnImri1BkeslG7dg+VVTkbmseOTQL06oHE4Xi0kCanbDNBEWZstSLIiPokAs6AzAooDzUY
lvfclyhDAiA0mAQpJzXPlFNfkNE0DiLUSotZXLuc89yt+Bwo0LrvnmjWCpdE4maNOoao2BqsUuJI
cl5vJYU/rWofBaA+605mLY6MUTqiuywJsDxN7JYUIkyKwiu5V+Wk3EOV6L36zwAJDSgR9Bq1TsPO
xgYvISUTfIL7mV/2x/161/RolzV2osgrEXwLHV5Y7gcI/7ip+XoppQe5PNBsRBOSzilcOPIEvOd5
wO2lsn7Z346UEW5uMRNBaLk0ucD8V5JzTHTQ2gOh4Zg/IlSzTx4qcq1AjhX3ErI6JTH+JemrpGIP
CMHvn8qy9b34dXlYcZ9YeLnnoE2iREVT7/1Duei8BR7BebxH8mJEAJzb14/4gnvU5LexkLCvKCu1
sHXoL9D+o4WJ9onp8NuylcQSoRglWbO82ehBjekR0c6YATvCMsgF3aObXFyPd39RZkbuk9SzYAwd
3SkSxVas74+L78Wd0cSgBIi0i7xFcyp5o7GO1xuR9iVGpN6JmP+SEFgiHbGl5spcYcGZCMgGlD30
Yv+ZK4msxU9+Y+IT2wskBVkKRHdyCzI41wAZK94ji58HEkIAP+zUJ0lfI+88ccvtkWQKSAUHEkBi
ToBqSoYFLj84kmehFvEDEvMYkLuTVgFqlFjxvhSc9YfnF9DqraavzVou3A+QsFiVj09eRllKqlqU
0b/FH3iKzmPyVwgrJ7JJK15LhKMFCio8B6RbeEdYbhKIQv31mXNEOIrCAWUGgkwaPGcw3nKBYEtB
L9e9ui+g2YIjlOJJ85ho7JuS/Zl9KRMIypufUvjGYUgkIAGInGH74WRLiURkPcVBlZjpxrdQ9q0H
2UW32U2/54gqlwuqkgBJHrkSoVbf7Ii0ghRZw6UgwQr4vQUFQGJjMaagfNiM4i6kPvItFVHuFxFu
2aSy8WQfmM5tK7uY6JRt+4j45jGk0b5RLnrTEusq38qGBEbtlbg9kgHCJ0mXSHbEYRJ3iVm5xn9f
bfyupG4N/hTPjCcjhZJojWIIobb4a/w99i7H1HwTn/DcN8mCc3JiyYvzQBJ8UDO8O0ULLh89DFaO
IOUPX52iJa3RegOP7idkHH/AeYSWQBpn7DDJYjGTZGQS16E0QU21JFjNWF8pNSerFB/RiGTC5Z9h
khAroeom3gGKq+yauy12S1ArmAsqkFLmEhtGxXKbfitwqG9T0JFirSyzRHKmQ55xXEhWoXn5knkR
5E5/mRO3fylLJ4vVIOYkgmeRiD9k/eowX/4F92wacPcCsiZkh5bxYbKeSMLDBIH1cvwSUR6eTvyA
DCS5uxZis9vemnRMm8NmICEG2cikCwoqxLeyvBIefziILJ9Y+1yKWnLoBOAv/kF3lR1q3ezWEx8o
8969NutQDqRqzaGBDihfH+e+b9gGFWthneFBPXnsw0+w5NxaYibey2TfASFjNSllsmh4RUiGQopE
x4wys1SJhQZ6j4FpBDA8cRa0/jmozYPwGVteRaFFgP3AswgWhFcAnBqzLu9zxb8zEQ0FLiJk6oRU
kKUoKl8KxW4peEsJPPPuUKMVLlC8CBcudgAipOiLJ1BgX8jsI/weir/4c2V/H0Tj5kuQIHXeavAa
37nv1u+L3Ebqz9dQ6s8Fgfb3QHIoi+63As2nZIvcbJ03Ux1iB/zgX3Ua1jrXLP+688KpI+va9uWy
jO8bSw1a/m5B4jbdq19PJYECQuJCUf+V1ZeNJ68tEYesaO1fV18g5tehUtjt8f1L0TegeUTLkhJf
0tNU7si6/4xaQzJZR0XdgBGJz0h+fupdKASSc/xYYH85WtQX+VuTjkEdUUdmfUsqzVfRAyDvxcvg
GhFSoxl22f61DO/bU+/UK/123yJxIdKhJJn0EEUeP8mfTz1KlTwqqbcVo0LEc+T0yYvJUSby7uFd
f0SKXezO9+ufDeK5XJo8jtcTJysGSwyT+EmeKN9sNYXDQ97nvmEOSaApxBQprgnBJcPXrEeSDZKU
/KWEGo6LAJl8R8wZxgvzo4NLkJzoTc3i9vuJ1oEwUlQIFMJzkb0ndbuHRLO8hRCcKFxgXyXK/RtE
cVnJs9HNGMjviPP6G1EhzxOOTjGQmlsxaDCAE6oEXyZUuJvf9J8joTlVXg1zyaCYZczlmdgzEgTh
ZknwJz+X58vMB/g1PK8FoULIGK0vIQMUC3wmaonzPyaHhIvyRUFmLDweeYUWYoD4A3zj9/VpmhBn
4yZHFRw9XAUTF77MF9uYq7ZwNoRpJmXvNeaEomHcWr5iecwMqRIG8ve/eRFrKo6MMcSEnPunoQFp
AzEbXB/gKyrk3wobEcA1lnhA0iSqv3iDAhcn2Vnhil/giz8xGFjOE2YZg8y2q33OGLYXbT8CdqoC
hJk6R0qOj5y77/njOGmE4GLAMdryGD2VF98pNRMODIGdHDr5LUmO5fAYPF8Gg0ilQoaEZF72Kz2R
G2edBhJNIXnHByxsy2vWnVBM3GsjUSgymQ52hmuj8WIFoLD+tvGasyRtc/YnrlTK/fK5zVHJBhNT
2hpQTyOrlb//ecfXt7ggcYB8S7FBqgHEgQi38VISQH47f7Tn/05L5dPX5yASiwVSK0Ls9Ot/ImMh
4bMkI6+ZGJozSUjiyyQvk3inIB1hhVgxWSepIXxNJrUs9EV72AfOleSJ0EP9IriFwl+BtLj9463d
IH7KiRJSmZB7ioDRgD+yI3QQyKgfI+9IktIgjZWUVsZ1qIsnQZdQEUnovmwg4eNJ4elF1ZL0jXTO
pHqJF6LELHMjvgm+pO9/u0EizIJmxF8V5a+6dqZd0nbEuCg66w7GnbjY5DJIRcllJOo5dTli7wl5
EgdEaIyw7djJxV6uGmUQYl+2skpNHDhxFpTkWDhKPoAkrxyw2XsrBsAknOQEf0//qBxx3jhzcnLv
I1hTHBEJKZGeEbraH9cR/iI4bY59dFvJK9wYuX3m+4/3B2P1GyQKqfSrh8OsUdCdtjk9eo+qQzQp
XpwQkwDz9uUKElnyq4C/C1iKwkP8QJMTqyK0NllbVhaIJp+Pib6URQ3+JrQwMmZcuMRKEjMBVELa
VUZtyLcRlmR0NaNbpPeieef5t5bimlRG5VRKi0QMhtBl/2JuoazKJxACK/1ehlaTQslADTWE8813
y3vG102Do5FtJBO8ISEgwg7yf3lGupHeNm0UOi0wnRgpYcu4lYqWt3zfg2f8IHhouDU6/AddwF8V
LyBvIH+2oaennXe3cpUVnRm6zzJk5RJ/XwhxiiJc+w9b1BmUbztHaFAi8yAkqSZzQwwbYQY61ELl
vXhE7BE7GtKrFIhvHsqgQoqjc03jBu0GInkIxnxkeLvC5pKco/FjwuRCIINu95H3kYEwkoPIUJe1
L4NeROlB3vdMJIEYhWcOELDiCqye0rsEn9AcyHWrfF7oVANUZ27xMUBlxy3RpnWKkOZiLPmG8Ihl
50jxBDg5BABuMtOOpFAirkBIegb8UvhzIJ3FvmbBuU97hRhbEoYTda12rzlQiNEtEjUJcyXkJMiE
HaeQHhQuNQe5/VIDldTj/yiUlsDKnOVL0tOVGBFplmMmqZagBE+qTCeWg9jAgJth9SVBysmuUbn+
ugVe+O+AKpxHVH//I+q8mpNnmi36i6gih1uQiAaMI/YNZWObnDO//ltr9LznlMuJICTNTE/37t27
3VINGhNE083b79sT1iX4w4LtQtaXthm//VDL74zUSmIfv+at+zjJAAa/tIw8nE86ZeEfCXQX+mdm
rDA3Lv2b7mw+pBehFXkg6iA40JIN3yykhzfCBOxSdvpOFOFsr/wf3O9nkZeiBHfLX5c/4w7TKkIe
xLef3Me270qiVn/i0hK9Xv4yrLEcDgCjxoqR/EDugojR6u4CY5t9YY4gp+J8oF6vvWWFI9CklsAA
wI1o2M8RlDE+NmxOQml2B+5QB/oQF2kG6Vi/Uh+6po4UMWVfiP8uek2UzaUIni4BUgxKto3j680t
jW2OJonsIThKDIWbqrffwTD20SOT9sX/D/hn4a/Ci21w7PLk3RMmFek+8q7Fu1syFBaggRzJdkHG
XRNQBATi/QC+fWDnRvoBAJyw3/vuu5AT6kpJScgGUxWebk2ajqVhM0jycLtm2w1fIi9iL/O2qNp2
4JbNZvaLfwvYjcAHKlW8wX0LesvvEvrD2oN3Rj3hD1COlxENhdLYL7uGBUSxa1Sk42XvsCybxKaX
Gh8pmdFCjv6wddTf4RklVb9adcMrncZDw+pYqoL/vdk9zNpjqPWxcb6WmGWKqV50i2yVeb5VBJhh
ZDQx52/0hXmBBwgBONsH6VrnjrusCAqJMzyFApwdPdrCC+RLHG6jF9HlE463XAA3/gO7NKmhH51m
aBElfPT7B0kEmg6EsF2XXQjKW514NCt2esPWwtedXd8WU/c4hwdjyHT9GpFzWcb3rn4RoQQxbTb0
6poTTu05gwQEczBAyfCPIB8S325/bUHFkBFZAakCfh5f080pEZA+FLqUwJ8aD2kyh/6xcXjWkOiL
GewIoqZDOKQXkgCxiS/nOZHbonW77Be/7wRNvir/MG8S7tSOg0PfHJid6qf07slCpqEg5wmy3M/h
ER8veIPigvT1Qa/m0LrHpTaEHI+Av3N8FQTegzYy926gks40T7Twm20SyoHOWvMh2utFZ7nMeVuy
SgmzkMOrPv9cnhal2mFA0wPmEYXjjKouuN9HGiPTJBTmeXx+droFDzsq/+rhi7G6NZvhd7P2v9OT
j5R/rRxfBeTc7dvn8WGotjOMV0wgx1+Ie7RoCRGJ1oaq70f9+FVs3bmIru3d9Ez0fuC2PfkaT5KN
gs1DLL707l+GQ/7nfN4NUmwqukYlrs1YnyprzA/RP6bIzzcXoJfjecp6EXjRLcvS7qv4KRQPtky8
RB0dCw5oxqq0w5cWU/s92aG/mW/Yg0hLgNCoFqjthkU6CEsEBS4yyC4QbhtwowPI5FQY6hbJfnPf
gX/17BR2OoHBYNkcRGNIbZDnotkX4xY71Cq6mZD+oKruFZOH2fNrj7HLtSpwZTRY/8Av1pPGSZPo
miEyYJ/GQRnrm1gmfWKvTgNG6Mqk64orqY20ak17ei0ZKHuCFzo4/hyNK8xa5yzgXFgL+0b+W5yb
DF3n6MxjZeXL1UtfyphQtuwuNH9Y7IYMBYrWtdJL0SF22juOb/E1uYjE8moqtNGVn4PJ53fMBBF+
Aj3tyT9g7WsHIA1CFdyeK07FFocl09hSG15ACr+qp5mPssGX8Qr1Vg6UhWcau0hBqByuXLq+4xBZ
hsWfiBQdWusn0YgNy21Tv3ddUKtI8GPDetF0OCoGHgZRfmsyCNcAVQ/PGhNHb9+Aw+5Q6uk5xNIB
HX7hy3sswAMqO6aba4A+oAp+0T/iga2Aw5rWAZzjIEIdAnN7Chv2g2PtWf/EnAP0vj/RJL8PLY1N
vu6AUapOO76HGxMrWz9iCaUiKovl2zJxqp0PSLCjdqKPg7Gklm/aTmPbTF1Io5xRktaRWBnivARN
grDGM/48gQBDLRHbSAHZO71gczGSzE/YDuk3XXD618qL0BN3pz/SWptwPMTPYelhYlxiSh3899fh
6wzmZ2wteCd0vIadBVRHduZO1m4jau6K3RvUsFuBPL8JE5ZJ3LiKRZ/Fne25tyTRN33B8acSFlIO
z8gXSVwcqwNXsbVbwT3GTdY5xvnviHYjT4Nv7J6mco1f+Uhup8kUgPJXeFRPwuC6rQW6Ebgvrn5n
bVxZ3qX8gY6QTrLzMPssr25Ce79Ja4RrfQYrwVZxp7Z0A9S9opiEv4s4W7pgbtNpAhhcXXwg/DoA
Htc83iqAZaqf6s96//oIcs2mi5HkZFvVSpl/AA4K7TC3ABUZQGTavXD1yc0EXOYdUpy8W+bFjQrV
rXDPn5PBnIedXwvu1q1Gi66aXpdkP83cWVqHD9CfQZdSvF+2E0fkYQY7JDHMnWn3JMcYkimFARLP
VegIeJ7OmvSnDkG6oW+up5vnGtPtw59+mD7gLt4PeYa/19gId395eqIDfoG+6UzwLjgeAb0VW7J1
qtIfx+8jIPGovotuaHez6rVx0B1jfdQD0OqkgSIpfXO+iy96MehitFb4N3g477tGBh5NNvBoDDnW
hByCF6Qbz0QVhhEaYk8YepNen7ZZmD9xZfG7W6o5lfigpCOmlsmPRgvj8K/VJvmcOpoYzKwPkznI
Jmq6yNc1Vd2YtPa0Q67dSeEhmPdwbCvG4dPMquaaK7M6wEMZm/qch3PuqUx4b1zGaYBdIzsD2SRc
F6PbNWYE6rDwXnXQ3OvC3shKUsIqcRcdqRGKLa4hUx364WwpWNMY9DPFxcMj6RF+s4/KTCJzTg3M
q7BfhsQ3XapipC4ZClRj2KTdqP2iYUeIsxVEmpHzTzIc5sZE1vyvSOOcBHM7EuvtyYycWw7nKmAE
ZjIFwAsYexubGJCjdsneZaTh7xCPBgmQbVz49HHVSwJjm4VpU1mnN+Rf/BhhQ6c2loaxNPfnuCZs
VshoDnG5wmMVshlmJAJas/pLNS/s7QZ6x4/10I2WMlicfkJAklAgCm5lTu7sp0QITaJ0mUpTlCtF
yBKwnTjzoy/sjXUxiANm+qZniLsIUmiexL5tkOKxZDGQWwqzzlhSUNiN0bAmZZjT2Q6Lr6bMylDS
RNgSrM3oEA4Bi9ewySy7FKwEZTT5VYDkVXjhjAmQfJy8K5nR1nEeCT6bDkuKYYoHWCGuUy/OJJen
W/wEMuMeaW9sh+plS/gxAO6Uocd6GWTTTMmKpOtko9AIHGDOw0anwgfu2PcGghtdVV/SUEzVaTlh
LbGaY0EH5zMilFE6bOEJFGHy08WcrCiX8zkMvviCg15C79HnKJpkg3eyJJv8tHmsQYvHxT6HHVoi
ERg/BQQJkCkmDy1G6DHXIr+szxU42Oacdx2DPy/KMfHeT95n35sYTg54Avdh9Ora99sI3N8yICOz
gaY2HVtvofgEM+7Tn/aQNc72OSJ6uQyG9/68j1GtpxMf0L2HMc9o9A6zUUsJc7Ih50GysAG0O4Wj
Ih+OF1FgXM9AsDzjUDlPJGk5xm7R/wYS9wvhR5zUNHSfPatNCPPSU+lJJ9n47SKU+RuwGcwjmeHB
iYFwU9N6rtR8U0lNjE4fmz0wQHjz9y1pa0AmN8gDoeW/WLAOcZNrMPHnRTr/zbbb6sUVmB4kgMXu
z3sknOFdmba0t24ao1d+QvwLvRp9KR0buWbCSe67ALIzkcthR/GGmqD17b7VFZtu3E/cFRAhqr28
JxXWy3ooHhPQGN4cpvPQaZ1MZeNV1z8QUT3PKHlAeFhQ6Tys642a0cyz1sChTcbcBejAThArJtub
53RYuWOHzKsKVgSWXdjdYOEFXp4zhboyZ4SWxGOLCPP0J8xZTzvb6GwjLzC5ZI0QRwqOgZTNLZuk
FxpmFu92znnZQFtv4BLm1yd/5c9b+8qJJDMMEGkbGDTiTn4dI9BY1LsCh9i9LsFa/OmMdED8UEF8
sRmv2BP1VL2/Ff5yGD0Rp7nYGv8RfCR5dlfIepjgNuI7Wo1g2gD+vTBH0hsOy4PB8RkJbPuxr4R6
7YAmH+QH+DE4CJKPz2NWCG+HtnhreC+8PG+vi4JT5/R1UegSRJ4+uFMtvEjpfcWGdbqJz5HcArjN
Jn49wn2sy+gmtyfUMyQ1MN220n/op7YrtA7Tqvoa2cfeJBQAcH2oOycPjQ8bmj3jqOLWwdh6g9EE
7zdD6tkvz0rHL02WCLp0/x9jIIyDx6VOoAfnC1/NDtImCQqUU3peXl+6PfpMFr2LXz0w/8sxtBnO
wsFxMjpHOEOGAiq144HvhuaeXtnIEkBUKfPxjQUPC56tFpmLUWPxtHzMBDeNsPXvyP5LiOtG6Zc3
wCxGku4yCbbojRorAHa9hQTQ2+Pmqw830kPnpnnkPZeK98T8SaLWHLdWH92T1+/Vu5LmYOxOjq6D
H/LqdxK34yt3qCkk9A+JFK3UrDnpQOuvXwAUBKjCbv7uC5OUpBYnpCjZ51H2g2WNLxISlGcA7yK1
DCcCpR0IvDGYX0Szg+nXCWTbLSf7iCgljj+il0g7BE7MpJpFMW2JZSv08uxEy+/0j9qcZegIZfOl
CMxN4F7M2gi7kEoRd8DVoAMINZGNjXp/Xg6+UfiNl9T2rwWX7EXriElXWQPK4YaPg3YoqVHOnEfC
beH5cKWI5uJQKSZ36e3awZehlCLcm38+1ktl6BAbEpn7MKDAPQ7YrvGWj4RJgCgbA7x78niJi5ak
Pi89eisuqO7PjRWQU4VPwJvwormlAk1kjG1zjdaSZIMbxVJW1RHRfwPdUYrLlupT68aenqj1JfwS
k5O3DmFtx0g5QAXCBSGwNbglkgYXdTcmwQfS9s7L+SwDa7HP+W9SBCivhC8AYeki/9mBzZ/hAfti
EXq/S1Lb5HdilU1Jkkknjt10RrHMATgTgIyy3BIY0iSgW6EtDOd4KuHku8Cs/J1cDNXq0Cs8nVQr
wR7WDYvBzUfqO/ge69QIo2n+8y4sMY0hSejzEF4Tul9/99wFAnrEVTwKqK74rQiuBUamPPGs5QVw
R7l1Vrl5E+iKw10VEp13gSE5q/y3wABFpRcMq/4ZWUE+ntvXN4rn9oIzU0rla6179HgeR8KON3UW
sdG0pyR+/Rwf2786oEI2CYohfLMezAd/e05BgsUe5OHfpcT0L3RUjw06k+/6wlOejpfOBTqkpNYZ
6f0g39kBdJSBGrZPO1inJLKbJqA5wVDi6lmlYK96TmCT3CPBDlPTCbvUg3pWjgECIkATYip3IE0/
VF6IjDBSvqAy8/ja5U6b5gY8ufKs6W5o+APZ4P5/7a3j2wsl+QCp06cbcKtcnGx9+TT5UaBc3XAZ
OZVuFj12YaJrWxAMmmUKdehtnEbmfETYRVwRAq1DHZ36Uk3ArNQQ0E1Hhfa2N3lMwhLUTqjpPrTy
PO5zp5bpaL5f1oC8ntUGMNdkezb4oxkg3vOgzDX5+oS+ueO8YOpy1YJIIj4pso5pTFUq6JnnUC3M
YboWJAdP9f2f+cYCqTjguUaaxhs8uI1XWLscIWQOx3sbXwebIcHhE5gYmVnIfR0BfING6H241Drf
yqaTxfskoGza5EKZd799xiP5KmNU4+cZJnBCbBaAk+box+wpFpawM082KEPJhJl3J7PhehmQyN/+
ZNEF5J6q+xohMPNYr9o9XC+mgJ+OdzAo1451qWuudd2LOcR0kz4SaUa1DnjAi372IS4Fzxl226tO
VvBZ2GHEEuatUj8pZDIc0mfROuhkGamY4bk9UepOeMZ/iYHBVd7XLf/XzdAzIYH45t+6pNA5RX1L
JEvU50UkLhAddfpg83UXhMfy4Eg6PUp42g7WVnDiQab5wCsABsl7Vu7k3evdNbeRGQ5gNOoCdPMy
z8nHlogGR13NWIjteCUxCQXEQLgJY19EOOEgeUjKC7iFOIcofgXDhytM7MCfmkxvq44Aweh4E1+D
T0UlqDVV3FY0cXQxjWj0xvVrPdtbewc1VSZHqV/mTIxlfZzIAo4tfUCejGXvHxS9UyJESg0qk6NL
VcDzdnij+tRI1QKiBIOWzKvLJ1BiRJsCHteCTSnoL/coVpPPO++K96Zh/1LUz3dwHrlUjuw9NQEn
B+pUZUfFdnp86FEmk6jntDgJ2374XnaxmR3U61HY5HZp2DXwfh2aRzkmHhhPc8JbaSkc6J/Y3xAU
c1iqQin0jAYohQiAzjlDqp+49dZAJduHG8O0nXrEzP4uf6GigYtSDcGldmllSW4RKjPsr4QSaQy8
OlY35rG4pkwr86zLTJyBg2dkLjgHbPqHopnuKvNUnzZUYzggyZAErIsjWa8RrpOTkQjNYLB4vLWC
/84GZnnwsJip8JKAJSdtxL5ldoELER+LcUqkvCIMPoI9iNw2zA3y8MJmyoQvWOdI7RPpmeJbfyMf
6subd6oW7p3JYNNdASRdUU6SLFLomBUqUNiJWHJDZWzSQY+zJovDXAuZGb6Xj4mPqLcXLluv1i8L
+oqU8pUbO2oY/8N/Eh9FX9s1QC1MH9EzVy7hH95y4tFSF2OoncRWFi25spx1TnnDFKKANlK7bVTS
IrzyEMbATCKRqU+lC6yLOmkunmSPLJo4w6zq4L4SGCSQqR49Pvu+2j3Fi57nuW4RFwypFfD2iq0m
Dr1JdPRxuPdlMveOgB5uArzA1ulKCfO/0x8NcKnnAHiyR7CBOxV6gRC4I3JzUUra1Z6wKpsU+iTF
PKK7Rkmu6FSAk4SByjRffXcdkDllQiQ/zRbfOtlvMH0kjthdj+U4bLQ4Prdm5QN033/JBn6SYMBh
4H1FWqthBihr/gDlGfDxnIIBlSGFNBrdbXXs0YSmfqejGPceeGNJ3DDDx6ZhWzx6S3/JxNkQGPDV
nnRgJbWyX0iGmalDrBbOXuK/moPzE8RMudBhoZ+jzFZrTVhE7MytYuxvFNsatmHHs4RDo660crMC
5UaFjPb+gTGA9MvPO/ACdR/QziqUop8JlG84ujtQ/XLw0CUPb7ryo+E3dsXsCRFwqq2azHwH7BOT
brhgulNUc9XW/Uayn8ltdtxQY9amQEiyowcIWCd455pLObwy/ykCMhVQ+N4/q3jumljX930z8bIl
CspudwVZfS+hgqyXOKFKQt6OXpZoNaPQD/NJsoTy+6QnXJMSsmTG5FCFT+IFIxs6u4KwusgMuQRj
ncXC7aQP2qZVSZTWb1/GSupXz/j8HBybRSxk43GnMDg8+rmjl+8raIbZfqG5BicZxKh5m7lVL9fR
92Ng2te54QVTC6C8xiXeMMlw4rdOeZOS1LL9M3+ph+tHMmmTzRdkAtdTTuLkw6RnkEnAghZAo9yG
0Q4AVKEeIqw0iW5K3JtBulEdZ67V41h37Nqh/IeT23C/TZog3kLVPWWEGn7oA+wK+s+WrmLSWxh5
EovQd9OfbP+61SpKmM6XViHnlzgBkEx3hJU29HQ0JoAwSPcBW8DYY5dlhQTwtb4F0fC1SBnRerjy
didlWoETVhzm60nd1e5x3snE1O/Ioj89Zv8xExPXcNo8jOjtZPpRbzT5liNufnjTuiCVE0syUxyF
v6I8FPIC9LMsqWN1PlIIZZ0bId/KRaZ+MmBUIh+G2uwn7bOAhkY2gCABgFpCVYGV/p77obg82bED
14Jb5E2CV0ITCe6CpgQWS6pqGKQ9MSySl0rc0Z63vWn6+1tiBF3zaZyQCaQZBJ5KF9lIzsnoQGUH
uBPsk4aClhbASkUt02DMkIhAp7pGFcQBkwlyQbuj0oJn0dgOeFUEvefVlCrBQaBjG7rp+mgzKU2u
tDytLW9Hp9Lz5jJwF/QkcBXCXsm4rn+ZdF09AxjdSo0uu5UWksSH7zmPeq0/k8jM5n/ewqmjKgWl
jjgECeqr/yHaLjLvp+u5JHYbvwLvQF9n3hj1CNWaJWSsmHm6Dj7hN+6B/HFJ3x5VX0TAWU/Y4/DV
kWgk8q6XoLcgw4UwFb6PnyDTxd8mxH1neAfvQi6EuFvmjK/Wl/Qowc8Oxyj2cEdewrnDkSu/pjqu
GkGYCRYhNG3AzpgI/e9LYOOIu6AvMHrcdCsUfDUnnzSYJ5dE75rmVZZ4l+7SPnzmHwmFOhVYFdig
OfqSaomcdqzUobMywdQSLlCyNYqe4apbcp+AlzqbCdKo5558mcJIcoxiYWwK7IGmoY0Xl3HlV8IP
HXagw3unnZQGwRWmh94u4C0r1dvhvEgIv65Y0UW9Rp3DZLaj8RQIzdiK4Ka55yIpgNPJDojHAm2U
VgTLH9jyPyasMXkYVYijPCNimeMv4wyhOEuHvbT9ULK3jrMpANU5EvOMKRNao8iTHC0gTULMUoJC
Iwr7pZUP+82FPLHE9BKuFdqBmFlNva/RyOu6CM3Ihlm4AfOViWxY4CO+hrNrO6GJ97lrFqL53qyt
IXybtbfJm9xFSPY+njDyJgRtZLGG4UOTBD5iD+/QqETcRRjxzFbLdosrY9rVJK+uXZK3Sw09wdTQ
m6Pb5+ZB8TWAoHk+X803/p67u8GZtwwlHbxhnQFzFswV1pcrwEhJ38/JgKAEUibOWmBoYFvKydju
Ew8yIXayX3wS1DGFTJObWKf221w3sCu6ytwA14+pqC3TQTMgfGB1k+JJU8g5xinHseae13I2XjEt
6FOU2hsi6LwbUXmKwdvmt8kzCwaJJJLCKtEc1y1pJOeXy/VE4igsbZa9BsCFv6ZmxGWcpJTSlDp2
ch/B/jIdtUDAaZ1lF7PxLgfOl2qbnJpaGcszpcQQNVEmr2VwCjLVO2hz4DUaSTpW7o9e9SaepEPR
tHM/j5qO6yLDDDeQ06NkltanD1wHVyRBz/QRb2WL9X+iRJxRkH64kZiOAL15eAB4Uu/kdMxQaVNw
3gg0JT95/1JNUDr6iqMOAS/JLGMFBQPolyxFr8dRYKP5zhO9cw76tNaCWVB3bFHA39l31oGhvIXM
nEcUA34ymEXT9JIc5RLKM3RFAGvIgzjsm1lSiDwGLrHlpxiFdI1cN90/BPTC5DmVsG/iv+aNDYVO
ADiH+q1P479UNScwwucsOwp9ZVtZksfivKO6f9FpOxssZCW2ZZI0Eb+Vt6EcGPr0At9PYocqJNIR
jCXo8BPtCX00IM4r57UJdP38xAYnU9R1Ie/FVSM7X6/OxS7wLtll1EgN6cQyWELSwHeMQ6cq4hhL
YqTCLCjSWXVnjUrPTJ3X79cCGAteOYBFCOe41OghyZjzHHlyM3nSB2RCXYazloBSuZUhinPFej5d
bZlBShLLiNvj+6XQmUjOmziNXcRcvq93hesDag8u+GqGOyVeOyf1QF5J2rKZyv3whl+FV8/kCaEc
E8kowE0icRH9zEI/pAvZpjQVJlg0FQK/5pw2AaZYkrxLYghvL9KtPCNKc0Z3KRgVSOIJiuMkFXbI
EwmSk2OCg7C4xjdx2R5jXesycfQePeCoS1vWWG9eQkQIAh62wRGWqWBWJ83GIPtTFtW0KbxpWhly
G9Cjm73ZRddekmsUbtAuaBkAFaBditnidoTtSUREfxcmiaZO4+g+om6K6f0T1lvLY8LWAyZbe6q+
IvmsiUxAGS/pUiCmdgt1tu3ZkvCPrBvBw/BNCXnZleiNEKNxaYfFT9xJ2Nq+kApasNlYMGWmZdsv
EBplkbBB34gRN11DNQ+Z2hskaUaUKfxlrOSGcW3uO1kgQpdXAiU6lbZQkoEJyOronpPNAuwoD7bm
tdwPn5BxZwPRoDMIyCe5wcj4VpTHu+B+mqTajO5MjaXbuXGpP6MdPAcDPQgrhz3rkwO/uq9IQjLY
TL+5/sytSBWzPFaRHLBOIh/U1UnV0M2JtLU1LDPCQENECTJJbEe2hkjJ+Gwdmc6xV5c/fXbJT19H
V0ACyit9l+gqR88vYksCKmCRc6ils90V3Qz4OPUlNpTlkN4h+HN3D0wc5IKssMNswKOx0FXm6b31
7Zxzc3cn9swJDAfJeUqsda25/pD1ItnmDm7ey1wYGhX8b+Cmy4IuFloRptbKjetDFnKt61LIQqYN
absu0YwQn8sAjZOvDcH7nh3TPKGhFCy5CTLq5NSTdKr7nhlabbXZFROeWgR+B/rOVaUyOX86MsfW
+QUKFGW1fmqxQVyGbC3oS5ji0MIYFS2k+MukKYxi9QO0WeBJzYQL2MBfS3juLz+YjYytKA50syVn
leSbQSh4K1MBJ0SHw5e7dK2adRz46ixCdUsRSPoAG0zjv3m4g+9LGlq05hTdPhTR8Qyo/4lNIRdg
7sP4VKclJxUvQ7DwUPXCLkG7WOqPKYcPxTLKNBGih+3gSNdctgTdZh51ExIaV9pJ9TV6q7MZ8Sjb
hCG31ZQrWIPyzTxLQXQ3tf++l++j5jSU4ljqLD+xDDtNeI4royJqQ1Cc6rf66/6mQRvfDtqqtRz6
dJVmKZqeIuQ2SpGOQbkGsoMa3hFST/F1l68vGMUBufl9tVNSXi7fTvUZmxMaNHix6C2/RD/LWn45
XC1qQkeiaZvYnVvjY3UicqZbcjYJPXX5SbUsX1pdcHJdeU385k93WFtUenZpM56sVhf0qHsehwnH
ElcP5pqroZ+9j4pUql7HxUan2C3tovWwW0B7D1HH7Pe5m3/QX0uQV4tzzRHy29SV6bBvy6sPxNYr
UoqzOqgXqSzTQgkV16QQxOsdZ+3XBU2XUOeIqBORtFKdNtG1YMtEiup2TgG3zPxQMSGVOQnlsOpJ
KQk6FfiRnIOJLlSJDJaT3KQqNHo2BhVQiQCCNd2JR3gZ4JlFHSXHZAe6UIWO5sESiEjZGGHBlq6F
EDQS4knAohW/kxSxKWCNj0oy++dVvBlkmnv0DjRUOh9JhcbxGdMkkx3jZySgyUiz2FwhRz7Zz3aB
GiMcUQ4kRw++EO2quOqfm6dbPLx8zR9H7SWwy+opU+/SOgjJ788Z4hkUjRxqL/VdF30veh1cqcWs
0fnlUKNle++p8PT7WyGBvmrQtrYUbz7Z2e/90S+bKj0HqvNa+mnSX+fhFq9rlXnj/kHN/gONKkaD
O8fiS9U/FP+K7RIy8KiM99QcTy1rmI50e/FG05ox+N4yQoGuhnoi6RHQv2V9hLxBdI4i29qka4CJ
ecRlhjRZKH/SvoFM4gBPIT3YZNq5al7I8RTTNxU+hkpEu1oGibXyG6JslzeM48+59Ql6vR9Vu/lF
E7nm+WO61g259AHyipS15n4nPZQHvy7x9mF4r48GhNI9ClRBxWge3Z/08GQjuolgXwvVzvRhQXup
dHy6RW+H0vNyH53OqDF/0jlvh6WlUQEqBeg0X3mQ9kOGZoc3ZNAHdIDuXmqmtrunVQMt73RjsThU
AaOK9EZvpWiqOs4PKrjZ6HkLeiLfv1o1eAMtxOL8lgwZuTXaAsH0R7c7w/yDVjZGyTuQzcrdYaWf
rn2nwWjP3DayLvcW6uU3RDShvaGEhsCZqhDpzjMKxnUaAFORXEDfvrW/V2+ty0uOMv4ihYoItXZo
Xx/XwHuup2j2fPm+ILm++aaXwCMpruq+CBOKk5mcvzLjylFFcsRlAC4ufG228fQTEAmzUo5PEAya
+24726yB+hRrfxDQe89o+NbpNPZOAqiKANal3YHQo9Z3hLr7BanjYm9LT6/05n1HdFeMEOdfU8t3
qaVQvUfwLlOvfIx6ZN1DeH+oLWuDYi9PZeYTwmlPk+8FM7OR73o70Wyh10OVm1SqHnO1Up+BweMd
pmvbx9GuNnJDekhVqVmnt25MZWe8atLEgfYkeepj9o/Lxy5jWL/Srj0qYLnPTGb940/eE5eyFOLu
qv39SzauVPvHl0zU3/XqNzSq4RNE0JHxVvYf91br0gAvpnERqi5QYLc09j01oJorto0pmDDTSWqc
aos/aqYJNv8O77kqdhspsVy1Rq1UJ7tqlqbV4VsmVe9GmeHhDR3FJ/rZfH6umpjC+r162tTo8/5e
vrY3tadVvrrJV+c0+xjMn8F2pvX58+hnfL5Ft8dKbRKjLb56ndFoJfeOeH4029b63/No3Z9UaWHV
rWzjM/pALIG+NBjE5KrgX1doKf1FszSmy8/z5X106DGttlEhEq4hnVOqp2bRWVisgF/2QQ+cvxSl
q3mwLAr7OMC81jl/dCbXfhaSCMJP0TFC8iuVfkDQXP36VJMeO/0yWq9wVFedY/R2ax9u1f0k3o/f
Kun6tPumaDzd82oX2te8LWuAZJWHMnqv84ftEOn6dG+LkN571JzXptirUeeYq3YO6zdExka1iFZk
Ueolh+pgBXVsJPeP0TZKNTtMvFMzKvdoNpB5fAMcuEUIV9Fgc/+Ue76xZCKEg9ID7NNn6WF+fiGz
MlpHnSMdxrPLVC27jBXkNYy5tbsYtS6uNGz63bw5+9vFb2VgCfSWuzSS/GVdPNPW2RKu+RXJ+4dZ
CjHw3h+3x9bdp+Zg3li9cxPT1zi6yRjVBhYA0Bd/y4ddfLpEkbaJFkcRAQZ1nnRZ6OSqo8/5w6QU
bXp0WsarEsXR2RY/MTKFev+ncO3kKwlJ9DfF42k3RiAmaieghL4EeRgjA6NXEmCPdmGyplQ8KIdB
JWnSZnX+Hb6m0wjAuUeSooFqplk9/QqZxu6SWewd9ABxKnRCh5M3qdTiDrcnacrSWH1pUKUkzSWu
ElqXJ3nZCm+cvSM2w5F8kWUpAF/VEeIfxGLoXt6e0Nob6qJkSA+JlRgRiWTvG1YRgSeuoln0LHgo
Zj2PJ0MsHjLYl2dr+G5QOTLx5CMLDWPXii9RqS1PQwhe7ZdUI8fPaVPBR9H7Ar3ll3QECBWIGSgf
0FCQAyvUENRBtx+XwwIqinIIfCFES+GY4I5K8KdZHJnXVQv+yKy1e1C4afFoUZ+MFoQwAdMTws/+
Nf/tecuTUTIC2PxZCCngzhQtJsyZkArELJPy20L38Qs+BuXOZg3SIYVMBEjMpNtPMKACnw67tMfE
c9Bf0K+2tBSCR/Vco5j9iYbMUOotMLd4Xx972vdvIAhpJR/Q7R9hxlGKath0oK40jfKi8Y15UodA
oKv06DBYC2ZGxdCbpLfxidw1IxdrWy0fsVAlyWOpgHekjsBHLGExtlDmEdRvuHgXOZOslciG67eB
+Unmwk+T3jRtz9bkPqmt7SPIra6L8bETr/Ai/0GADKSK6F24wPkyQh7zAvvBiZkHwPAknbsyHJxF
dCl4Kj1KMBOdq8AWIEwn+VDsOb89YoVgiVo88DoBwFxrnSJ6wWcmuJFQTLMfGJ1BHMlYPPEg590D
2QdvTr636UDQEG+zeDs5pB63p5KwZIUPRDkElcQ/jKHFzVUgdknvA8HA8F3yqaHfhnVI19v40i3R
B1cCpYGwwa3+JblRfFO2iDLtknUsg6TL++1VkUSHkzQoL9A5FSk4/mQpwqTJTdmwUSsRQnrGJYHw
tRMWCGkRtBKeiK/y8aS0m1aF/5ALPBwFeL0Or1cExEgvKWGUwI6lAxLhviwo/hGMdcRkaAe8hfGS
HyRQsuvkn/I9MR0UxvwwIWmaWS8Zf+4dtcR0GAFuFG7w5kG3TwrwxSiE8LxzCf5gRWfyWIJIjD4T
Dk3+81J782YHIeCgkE7OmqJMbegdCMojJ6i12RZjIEultKWm/2m8qav4h468CIiYh7nupOZdMytX
Annrxx1eqQIzGmYi7oLixqHA31P1Xqdp+IqHfPojkPOk0T3GL7bUK0tRmfwF771Y3X9ZYjQUmABm
bI+E8PQkgdEsFddUhNiJmN70w/G0blylLMdKzN2jJGIm4n3sCPsquqgp3u9JSgb208owOggupUp7
Xt4Sf/4H2Vu/4HzFf1cHJfMc9hyOViKr7xUlGSKngavIlE8oGJVh4/J0UJOxSG9ixGBMJcoMLKM+
RXVHT71LSsAx1lbZGtgt4PIQkMtws4JhAmYs+pu0BrZJ8KiZQFdqnSPKheh5S1XFhBtYacC7a+xk
3zXM0/I3Vn7HppCN+OYReXjiBr75jggH2pDxCRVH09zHwbIph08xH88nw/O+WoqNNcCVxrxYtfr0
Su6avcSkRApdMVpQtE5DuzQLayOmQarCEBeVAPwDy8l3SAKptmVa2fNI9p95b9mDBdjePRTCeV3q
5b5VMEpx8IlcoCCwl2vNrHjdNuZvHvWxWUuSozVlbETbmm9Rl+SOggfcwkI7Xz/3vBpZjVk2RU98
B5vSe4QSGv9NHkuNySO9rea9/LhCcyz2sdJg1grK8lwSB148KEO/eFg8pF79BB8ThaZdHS9Xn8yT
tUzIG2t0bvWxJM1LvUjNrCIs7pKlRrlSzXClp2gNjBO2TRpstfJjn9+j0sqp7/+Sa71QbzQBEp/w
UagoAn5Te9Re0/8AOJw4BG6kiYaED3n6yLakek8a5Z8TFjvQosrQJiftirUtZEw3NaS7kbZxJ0xG
6L85kIxt6la7/h3I2DswyhYe+qLEuhtqECgaKjYRiLFM4ONrtul2fr7EaXxbQiOGLFUbHWpouqbB
2Zdf2SpBTz1bacW5y2smN1hue2sqnQs0KT3TXGhT7aG6Nzgv27T+pMvEYHeqFTMPsFhLlR6s13uL
4Iyo8lpnm4839CT6qdyrckBVe7ElOEovcFy9Nd6ybfx+pSNbGAsn9b19JDLiRdnn8ro6ISlyAC+x
Lo/Lb5p9SeArQS+p8ccO3VQVU1p0y3wIHUYFuCxZdP2RNWFJOXFcUFb0uR5dPgsWF9PoB/dqkIy5
kquWQvr85oGcRuscr6hNZw7oJzmHPeFkKqXrVaciR2Uy5v4Uaa00cn8piLq6Z1emrK6bx3dBnr+y
UfZhR2H1EZm5Av/xaPiesmwRziXkxpYkJxmMA/MszPwA+2c4uP7e9Y1wkNXu2nCYPVgiSGGvGZON
AlISGnQx93huKIMEkYhd4PjCV+6V69PmnaPQISc2WOBDxaYsmDvHeIS3sBwytQ9dyE3rSL+VEh/t
3VLZL6wJMjwr7pA3xDtJI3Oe11jph3piORTIWbItncozHu7/nxwtnmgH+ny+NwqvFzoCTTrtdnn6
cCy72NG2mBdrA7qglB4mf+f6kb7ox8Yk3aSXrFrvbGMoqk+ptxxv3kD17oeY9PNfrtS8/eUpg64V
cn9UODdW+/GOtNPl9byPdm+77U+GxlBFLOeQ1nmQuUB79ss6MULh/ngpRZfzV5GgbNE7nxq0YaWh
yx99MXb0Rmh/vvWXZXq+5WgJPezT4vltTXZ0NxhRzlzdrClbfEiXIrahTK52JFbeCtows8fZC0BT
uVCdjJ7xvib3/gZs4lSoH8q1wti2slPogl1ApSnOKQTR/rzSmOYeaCp8q6booV49ThqFUhN6DQ2M
aZB53nyQFQO3Wpe5G8vc26JIa1TiMzfX7jm6D7/neCxf61Q7T/484rIWqRhxylSf8nZExNPd0bSW
L0XDTra22r0VQGPp3Fw/sX0DoJ0a7LDpy+sk3coMs0dJbykqdlLxYd2YPZ1ojbZMc0fW8DFKY3py
peLbulGkfOXeG0Cnu9T6JJiRsKSRxoUkaLtLVwq6yOVr3e6anqfcrtRu0P/M0/CtTsvP0qjLWfGS
YW5YzH5sDnWubF6IM8MLkUC9m6kPiqVonXvgnA+7t9J4s+2t7rXiDYABL4etc/2y29GKcDbqLQvx
W787fVn1LuVahXYkh+bL7d6niyBJ+d2yvaTjnwjJaLC511KkTuopOuxSIsBAKIJded3da/XBPfL+
TmE70rRqn6tNVvnajfb0o0mXW81BhjeaQQ95Y7Y4nNL1cPnMTOHeDY+AbxHtAG6hovjh54Xea7ka
eOclxmOljWW2FDHpVtCU7rUNACTPrKKXITeSHpNghNm/PYPPrT3aDHH5wpgw/zjb0r1XzBTi3JAi
eNoNjDkKI11nqOi5ux/1Uzlsb4OrY5TmxxhUfN3opvN52yDP0MHG7bl2Jk9X0lD0Z8V2cxnZ7KA8
b10njUtMe5HccLDqneJ7fYUs5Tob3fc4sszo0fkLeevZkwOVe7jtx976q00fcyQbaL7SAqbcvdEL
nM5nI5cDn5D+43aslu0LQjtTUj0slcypcSYqvz7zyefZE73Yli+VPd7X6uscoQs1eIHPjv54dVMt
jLvM/RNr+8p8xx8tzV+Li2a2XJvd4y4n+s34Lr763fK9iSG4Rjik5HiYjdzffYEW5TA4oIpOEVTG
48OppKydzUn7wUVzP97StcnTve6yLfARxePTKDvg1vU/6RhNT3MmQzTYVYs0yMQc3JbtHOr+2erk
hG241+aA/7RDP9fu1+fRoHKr01ecSZrxEXa/KjhHka5Ah9rxYTMZcML3+jIbTbY9hutS7EzoELeZ
MHDgtZsvDAVWq1Rq2hk63r1xBCIYtutVjTaYZ8D1Q/O+JMmyfL4fcYyYj1vUTl8K81fGg1E90w2S
QTq8nXNvl0Xz5hpcjZ4rJ9TNmc+53BuyDZlrbbti4jwXdoNr7mH3dsPYcStO39nj0zH/ex71GYzF
V2mMg04L6D3mbFoclz0j7tqFM+fCr9dnfOYz3R7LDWxvZZwhT5SK0Zy+TqMTCv0PmSFYOrebOUHb
VaZvVt3P2ehZQ7snR5l+ZCEXyMvAZ743sX07ivHa5Xs/RxNr29cUxrvsLmZBYQaZvCnY6ZlhavqU
u76vSsD/me6Ejt+lwnh0fl1WaAdGsH//vF+u9fX2Y5J6T9c6pU3/cl3F8/1gNls2cwwEscZlVs9n
b/X5HoIZPRqnX2eCczoa0xv4aV7+To36XHR5S2o1/Vi+d8EoqIkkzCzXWE+shzWagiMmw4a2Z0S2
rMN0bzHqFff7CHNbZqbcm4UjGN2FhA/7/7K2I5QCHV//zamRnnOqpfuixk2dVhrl7c8x93fGyqcp
lGEAD5Vzu0Rq4aK5LpRat8IhHu3G09t7YHlPuhf2q9Px+3RY1jDlTMxSnlpb5m8K5nNvihJ+r1yo
s8FAIiLddkaCfJAjlB7eaRacmp0fKzSGpP/ydY6gw71Xmnzt0t070inZlyyC/5lb85reRPvTiELV
7AaGwQ03FFLxcPd2KZ/iMrVW/yPpvJYUV2Iw/ESucsDp1oGc0zBz4xqYxQkw2IDD059PnNqt3Rmw
O6jVakkt/SrNtaHva10NHr37GKa9c4QhYxVqoMbl6cDGlmMRBn7sNWJHtsiteC1/qocPu1wfiO0w
2VK8NtveWWhYJ9nC5Li8eYLqjmsOhGyrHZwVE0m2tMRXejHJ19zZHLoehTE4Wot9tjXwMSOhqCaN
19/gGPtoBMs6pDTmYx+trkiEbnR7cS+dbDn72dtIAHkvXj/2cCciHp4ufrMtUhZX5faxv2w5cqAs
jW4aeZiiAXyI1Mr4tqJVSj3FA3os9sjy2zZeq0SaS+GXuuqr5/zX3dhx0FthDlecoY7PscMzdaBQ
JPu1Nwiso46wghSP15xhTJfZnVX0NgS84UMzPk3o1gZcanUrqVpgHJKer5+l62KvHR5Sape2K4o6
F/tiL5WnGIayiNfZ1jwwqmvVl3LJfCgzVzZQJlrF0K/as5N5isMyXjNj+knoTAU750yScrIt9jIu
5cRNmHJ6hdSSoiPEIf8ybOiabdM155sQEGWEfALqHzA5KJlAn3jdO+v8kX+zrQzXWVHmCFWg2PMI
c7AD/ZyuEcww8GPPwNg69EwTMmfEAhyzT5bVfR6tLttEmRkvTgouHiQKiPE9fNYtk9Xi08uW5Wdc
lO/Y0gg+bZQ4ikCva0j41zu/QlSVx56WAUtYMV5npR0YsCFMJIQR8kBxtDOhyvU+z7Y0ly3fgX1y
FxzuMoVkyyscblvUlUR6hiqPvbtgIPH6nYQf3oFAydb6rEe0+izDllOJA1DIjpNEeFdmqGyEoHsW
HRpcG3yTn1aooxCHljwISaPVM2D9ohV9sVIpmyfZZtvqw4ehbBEZDSxISAqKDoOjsAsty2x6NWNj
nV488f/goVupSOZHZ/hwNLydbNNOdku2dRf8xIeqNmB6wHsK48u5I9NkfvyOWsjKMoFLoFUcBKJx
iDrCTmBsqviS2Nuy4WkRptdOF7laByRwVfwqC3Rb9o6wz5Z/WCiTNviH7ZhtGRr/R6tWBv3Z7awf
I2KlYAs6daMx68rY+fn/DcWI4vUNVoQowuA0IaLisUdOwUS8Lz0zKDitvQYQKVqxfOwjnoSReUt2
BtOr9pqoTvCbPpZ3mG7D5qMgHYT9RZgeOeCOKEdJum6e41qdmT2d1o9OTXVD9Lu2F5TBsU0aL2U/
PteyCtVR43quAzCQ4DLCDfXVkYMwv4X8RWFyvdaaWN1I54jJ70tLilvL3byuEiJAj3djmjhDDvJL
N6fP3EJXN0TVQAczKN2cfxUkFXPpYggP8yEKQakuL/cs6IqFaw8Zw9Fpf9hcR/T+Co37uq/0b8wA
7qyZDzNkpeRUYzonF5YUNepqvr2cAhYgrbsDtADR/iznztVukBf/rG54xId4xkYogPhBW8RSsIcI
bjrMm6tHcWl2kFmimv06UdhTZ+8C0CiFfBLUPzGCjH/ABcB+ya9LbWDqbQx7A3YRS07L6EAvZdn1
1cuGbaFSq/F0bB5bBmTpWz5BRB6gZVHv7uT31kFWbg2E+S/jeYDxZR9fpMjcapcquNjNWkNxbBfT
z3esQ8pPR5hbqRM5CjgTOSfcCgN7WLOxEJPxgIObWXdJaDqsy1KPZ1UIr2XOCEMMSRpZkwtAuCp9
51wbcfLDQXbbX0DI/MGt3e1fpc6eKBLqK/UbF6X1/qdbEzFLXCPx6w6vuYzKZo2+UdM5xFk5Vd/m
+qrJfxZvIA+u3Q9iPIbuTjxznmuD5mgGewbjrKeLGWi8ULkowPQxTrHzhDksd3PVKA+crlPU/IZe
yJUpvjlZlNB8jtFKiSfQmg02b0LEPiq00bM87Tl+wspNsUDZzNI1BOpQ7JVxqo7K5LfE6kEtcEa2
M+j6CsGe8nGow+hoCa199x/qCGPUdnIsOUiOVuPi9Mh2d3RTauGxqwqz/w7Q3MxkjdS40DcmW6rN
EE9pPkQcI2w49O1FpSzN4ltXULeGTEoU6h5bqd5F1iGGKFi20ZzOEF7Ywxy1Ba5zdyAKjxIi15Tn
mHYu5Yrtc4sWaNZO8RczAuFfeishrua8Bk7DNXa9o1t2YHH/y4zpi9QSAPPu2D7dghXR8h8XgIrz
Q/m6Pw8tC41cusOI1F5sw2fzBYPql017RhHlaGAnwn4GzkDAkROfcBKVfD6SEa8h3nBeReuFYa9Y
1GUA/XIKGaFHMswkjMHNhEEBm2/D0hkhD/kcMjMJjF/ElFIOsyS8FQuN9B4MpCS8A20opzXMh+n4
sDyMzhSrh7qVon2NjSqU/UvdSjYXNyxEX4LgZYpbAw3tHbyY9q9ZBmyMHplS1qTp5qo1QUE3MDmx
jh1icogiF33wGZD7WO3pChUcnovUmdL2HUSPNeFelRwlgm3qAE1So8HeH90jEC4uGAXhTV0W9yV+
jqyZcJIgLjTKanLN44yg/JNXaMkUixsfPy4lLJ8q1Mw128PkBiDycBgUeBjR51LxodyJzSFai+0p
OnN9J+wCy2hge6wCTLGocNwrY7h1gfPhba7zegcRMFUVeABZRa14r1aWej5G6rzO7DLGgJb8dHcW
a0RCZzxAx4CyOGqOTKAt5m930cvH+WUM0RVnhImFXOVkYM1qUTYvhA5d+hxdGPRYV489Ky+ekRsh
M2gPaHx1CPNzNY58Z3ep7obz4MqG7fCn5cMS/wpVQFEje2H2HLNHae4WDzij+fuYLcgwBtsY+sPB
1WUM26Nz3rGMCPiL5etbuaKDBSfbFdQF7ovzH/iFpjkWOFgYKF4K3Bcos/DaA/8MO/0Kk4aomcyN
TzgTcBs8c3bA22OFXz2MzjOMhSF9x6RPAuMxM8x1XHmpE1R7o3/1jn04mgWIO7+6nc16YldhQnmT
NsSJgt0J82ISiMMokd2PEc2a0RKMRnXZ1xkWj43ttVuwjzLde2DkqqNIExsPUhbFP7YKa4PWDGUC
zEfZ2gEeDT5ks3+UW7Y7FhKnI+oY+5xV/5wk+0Z2yhDnXdJuWn2FYgaHQLkaSMEpZ3xG8Q9ulHEf
8eo1RB3IoHGxQLgzKQit4tpRwoY7ZLAWSNq7DTBROXXxa/Ezh0XxBInauU04MbtmUqE5vT2187UO
U99D8EVMiT0ED8CHL86uZpOiUrLqrI4hpWEsnmABb+4OqdbhCUvrnX7fv6/oHubaJZ8fqfOshpG+
7Q7sMIiGjc6Zx16+udSzH8JurCACVNVWtyTIy5OoXY8tQkDODAiMiV5287zKP6dPwkpS8d7x9QT4
lfxHLeYIHOQ4S2x2Esvc+ljfEbIKgmH9i0TMfxzYn5MdNYe2cQBgibKGdTx74slhAG8SYx/78jlG
p4DxMHEVfYonjF3ACVL8ovhAVD5g0mkxgTGRCPm+LftyhNU7YSfER/3kvoRcCWOPl8A0/tnNpmEY
yNSDofSvuA6JZX7Mamx+1Z2XaBXR2HLncTF5idqlhNdfKwrZvu3ZOEEpTMfrL3omzuD6zMklHysb
tiuqIf61XygmvuJLEhr8lwOrih7OMzZ/LtsbluEVR5ey6Q5yoZkEOFuwXWoOrV+eNE7/P37A7ji4
G+3wfzcb3qmDlxiU6W9AjB5uEnmcQ6E+Y6WYJ+OgHagB+PDzPUFFh/z3ur/+qmeuY09w/lUehmRn
GYXD73texyl6IoLq9woxZdzhdS9T0U6YwPzhDdrYYwp+BoVkP2FK7xGI9fn/b/mkREDxmwz/4Uu3
BQ4i+QMTmeK6lOa7AzuPIZ44PdC7jRNzZibagRPpXgYNmBDn+pz+phweHyQKoTM+aw40uij2RPMQ
/9TNGTgPmCcoDWX3zh3N01oZJ/NgHrJltb+JDd0dClESu0PM7QQiYkWrBFaxMjJ7aVC+rM/G4TOb
aJb+Yr3uK3xJSLTfO3sdP3nOM/kvI9635yt7UajBCnQHi4y1AxQViSMLLsSTf3skDWKXx7wja51+
ps1Qzxx6H6ZgrpCyPhd76fdjq3LcAN3AwkB3oWl3QMfFvQh/FL/sSLZLDlEYHKlwSSCL1hyY0+U1
wMF2wqWL51LYiM8KFt0UwhoH9AyZbneA1jZUhLM4l+iHvxDr1J5Ry6lOyY/wsfz2YQ/MEWi31/i4
Zjmu8ETKbGATWWHtIAPRDp/r+A+/U7qZV3MeE0JBHNSA9gxDXOUtrpohgXmSwxlq83V7pqmOBhp6
Eeq2eDIQAoz6Q135GgaBqnDRZ+2YtkxDxsLg6O9jxMvgZMj8BoejLZ4hLSLVkD2DJrIXlzHNX/f1
GTWHwVUoQz4D4TDm6Cj+Hx56kN1wE0gYoSH9QzVahDeBl2MxotmDQLJf5sQWVlhX9HU04X3z2RsE
qCJqKNv4edjAV43uQKlrrlg+njU0POn5w6rXX6SEzAKWZP1QQugNfxnLZWNT2yf8BbAQAkM+FKLw
7ueRz7IIWzTSMjsG2kAT4TEuYjZ8kDMeHpV1kl3PMrGB+fmX7+hVOIbQDQwnPkJ3kgXh/Mn3ugj2
z862VhyAFS5C392YC3fDsLC4GE99hjlwJ+FKPrfsHLoRmn7ETo5T02PAPCHm+IcIH+bAmUDZpkP0
Y62gnAwKfpANxhoKtwKTBluXkIYBysLTPK5cfpDtzgPaSbOHwqKsKZx5oIf/tyKaLi10B/wCxom2
cV9+SCwjYgxs8dfZXeCO9MVjJdPm6m0t/gzhT5k4a2ScOBAQYMbphbhhu5GocGCEzE3GgKxiJ8Jq
wtasDlme6J5QQhrkMRYBPYjP2PAIHjYeFW9r/BfMi8HgJuMOayPbBrZCY+BJWmZo1ZnBQdpPc93h
sz0+9ERvzX+Z8f/787bFYvxIWelNyoNfUfryYdQuHI7/tiHbwh6mCVAbclvwKACBju/LBnur6/09
k8hPr5H35DrbwCgEw29dU4zz2Wy0hEqn2KcPLr4McmB7XfB6ru/6OckcD5lhovMBb8DB+hxfnEvf
IYHcGSmb1lS5i+D8xAat9a1pNYRbbowOL6jcPbB6eZDhry4YShItckJ0m57i43JOnMjrFcs7GrKZ
TfOYi8DHiT4wT7kBfaLIoBN0KBO38x0+ZLpX/BONs8MkNylFgR6kv3cW9m3ZfKEBYuS/qNpAXJM2
uKJwqrOCAXc+yiderVszweB4cffPXneuZ7QnnPJR+8N5qBFxRt3Sbv4C+RyNn+vGx+p536KKWcXS
eu9s4AHESvISsHRRqso0QOFFLqAtAbnv4jXBJWPjsXmuEyPxLm2fcTQfbzIWXTkUJT0jcP1bi9gs
+MRJ0bWpxownO5od2SmEh4ryshdXemKcsVZ7xZxdAAVr63PNB282pFUX8wKv6IMS8woAh9931BKk
JZYTUgWXjly7cRIU3w8qskezquwjCzG8aFa/RF4bfWFnOdWaveDOb81GHOYox3xbekcsGLrI0Ybe
zk5I6PhUocdMMk8ZTg3xLJFCHTuZD9+j6Kr3fRQzGfYBHjZXlK8STKrbok1864kXgsb2KG8k5xK2
u8HLj2GK0cZNEqQFub9XPr0MHQ7z/Y01Wywz1jWunp5NeqRlEXqO7rpnAFjrOdbk8xEwsjgfom4l
WSWXCJz5Sre08o1ZbNVsGFVTsumwzTDLcSzco+lTe/rOo/SNdFe585zLg+JGQNHLN3tr5yp5FMdL
tOB3WwPV7jlg4VwKudvDhBu14u9x2dTuHDGFG/XleteW2IEOF0S1jm+df4P8kEvNN/l9D8BEOXow
b62dN4blcZCg4evdzAFqxrSOkP2FW76qPT0Ku7iHH8N/t3MHnmxvk1fxZ0fjG94MHbZI83GUjuAR
ThmMpru+1+zWc3LXL27/lKKddhS1uq8e1dSwIy+3Jh0r3+ZkX2RD19pFto877NEt3siuD2ttwDQk
lDcOsWTQkO5wN6PSbRJYqhS3ghE07u/zfvf067lp529Khtm/hNxZ1uTFzVu1vnGJ95wSzVx0M1YZ
xR0bG6962i7iiph8G01fQ/V7hqKuswHC4r7PeuuiXeDsvVCk6/pPlaIIvbfXnK7dqEt2STsv4pkG
b6HJF/n4neye5Ugt/tpqWmr/GHoaN94NBQxmxDxNdzQ1U2LB8iJyr8pD+8V5qgHQ4vb8RxT7dqV5
LyKkjSgeZkqD8YWjgjiOCiLfCYlt56Y1LLphW/zdKHIKD9ycXdvNMnAQSqXzU3djVeTKaN83FxcD
GlyV9s3iTrINePyEG6TVMUJJuPdOb3K6IWGu3cdOC5D5baHGhGOzQyJtq+hEdJHW+eAapeZG4J4D
mV/UACBm2EWWr5mklvfUbULV7R4V3w2y6CjunCvcgRhXv3GAzdJ6INjaseO15iXolKsXG28vwRaF
vtNjNjrWZzwaDbcd9csrSt1XLKRu+tVQht6ccMpiOIou8srHCg5n3UNIVqG8SAslnhL++ov2mfbT
fUz4tU7djcTydKJuNaK/b99maXqKUXnZ5e2/rMxnKZEBuCm5CcDr99rp5E6+d3hLetESXbphY2T6
P01x/ahpfOPlPYjmKmFcvad6bmv5XVRPuhcAvyrlHliyJJHkndh3H26/BUaZsV5Hvaftp9CsEO1i
8STh8MIq3oCUu7HAjCenVeeeBjHuc0x2Tldyq9Y5jMUuVeJ0rK9ct/NbkzjXRO/nVyKcat/I5vU9
5FS0fup2kWU/OEbuZFU7Jh6iiUG+xNMGKby6YNueOwbN4QMOgwELx9cBuXq39BVc24XufhkGd3qz
9xUvoft1k1Tux4zbAKJ6Qq42APWk+DLlkZEXl2sW2EpfHSOx7WpsJzun2L9JKkn3KXR2YbmYM67p
lpkrQqhufkzIF3PysPyurnvRa6eVh0vPWlZsb6XYanDjC5bvLn7FxmtvBHy8bqHylGMI5rsQqETB
xBObtNOpuJ5z1jypXUcgIRskY7Ql6kYJHXp9h7QqbpmA8t640Bmp9tS4PgarWp/m2gqZXkHV9PdO
sRvC50KdpTEXr7TnWxa1Q5ufNzfOYY8hEtrngjZhkt6CxuHONWamaN77QsxKYCxI1HoHT3sHJu+b
i6Nzmw3fAeeukuJsWD7dGXuS1KMK7/glcInrqAEtff12p7K3fpe1h+xyrWF3kvrpFKBG2DCjRGfw
Sf2VcA1gEn/ULRmnMEd3oj/GIaloQP16vTu4edX40TuUvZOsn7OgIT0dWT8XLjayH45kJG7pwj7J
TnVjv33tTG0KFWRxy6F1m6vgQwAXQSqkRoHy1o9uhZ8iVcjGu5bH3t3v7rOiDXMq3F3/FfC7XYYJ
NTuTHUfiJr6GSfkaMpsnEgpB9r6vEPW1Mk1vf83iYREYkI7adsGq2rjdAvW2vCh9rXp4SgqGXRw0
129FWZlNn3OhoQ0W7f0cRPi33aUCXmjidc6v+/J6z99a3v0xkp3Bq9arwzeOOOH+H833YVNkHHlk
+DdOoPf1u6qtkfIC0xGArzgw2yXocshIxlGwsTbXaOk2XI786WqPMK/f+vGkuVmGj8ucaO3yZo+I
TSL3h2xDpwmhUlOZQYnTA3qRo9XGsPDzytX5iUl01DlsH3FovL9ysjt7B+fRz1htqMRwo+ZGgBeZ
hJXrtfqb/8kTcMeOPc/qSRkH5PPRhdb0X36vnanXievM7PfEakcZBYzisCYRUc0q7nFMHFlH0x3r
Kir4TEkxdSgeXhIL+PQbDYzSUV7i+Qx4tXLmvRbQMRKpbkRcaF4KP6Y/d2t4vS1zPnKs4EFahPv1
yjZZvGbonICasVbVrf6goJj92yNFs1lkyS6Fz/QHF5mXf2QdQtHmumizsQkuShPaxcpir/E4ZSmT
6Ssd2em0aP1cHzrqWClm7zuaVvngspVYEG2qXzOC/fpWO4tbNXi/J4ozu783B4tZdtfF63G0K8q/
M/Ds/RXZsd8wRTcB8OTynRanqvgqWZ52WfG8Vf1OYmtFqhZnjvSsn3L7201+LNmjQFDCHZmijTJn
UbejmAGq+bl9HPnFNt8BdFbnuj5Kn8A6Xydque509NQnIm4Y37/SF37scQJmgrPIyeq5DhLFs/SR
CoquPXjVP6/LP037e/YizyEL+R2dinb4foyUiXHFJ6p6ySXpu83yDW3K9TPZ2dqfw0kTXxDC75eX
JBnq21FRgpZ0sPL9ZcFQD7z34/d7o5sqYuxf6Vp+xDsFOBNaGZY25anfJVcmT69kfhCkUf9Z1nfy
ZNGfnmX8PJJ+nPQf2bh328cdWtYsSlcP5fCuB3QBTS08jm68V8h6M5L5W+n1FSpOk4j30ojsSIHu
uveINtF9WyVJLcNb9fKUqfZ3RV+NJPnUuQUwJoUSosYj0xJEw4agHdtL4rDgmaRvUFqW/F04/ulz
ZJicU4/gQR7dhRxOT/QTwlKJzCo9AD4Qr9c5e03bAMU/re6+O3Qp9RoHt5vPE8+TtuBDJRpdSGPv
vDehcydzSz/9mogazcsJCUdsYFARXISGebY36oo+GrBoUbIIqr8EzD39oj4odadfIZRnmJfaq0CP
O9I2FT96MPha+766ODlDyEcv3d/7+x4HjJ+yABwrTIps5xZG8dKjaIagRZQeH9DvA+Ax2yNLVZJQ
OCo6MnmVybumfXaLcE3nBQ0jj4Zq6dO1VXkuiahLxsZldQERzXF65BAnkzaOhEpvgxu16fM7Pl7B
ZpV8CXeqz9/kWQMH9gCujyiBEKkdKEF8rFflyQUUTIKj4BP+jtSfZgnFon+9H/JG3wcy/OLQJK3D
OBGNAqlmGQENEjRhcJscD1OdVMMlYV2TZBUvsh2gA86cNPgaZY10PcBPtQ0Es6e9WbtS19oSdFLC
GhU1aJbKBBhPilPkeBjC+NyzAs6T9Mws6NrYStION6Bku7y/ezO2/qpb1ON9NY6P+ixzvfc03rOQ
7boak01Frsh91JtBBZYG0sWkLsAU5IlixxBPRqD6GfdACRtAbVlMzA1UMlO+fdl+y9930AN/sJi1
ENv17k2fNGI9+ULWWrfAtRdGGWYXX7XRYfdwWttQBbevg4EBglRBtH5wicP3I9CMAGHKwxwZJHzW
q5eMI9+j3I0znGI3j7xQW/fr0nd2YCmdtCVZb6bM+v2tr621Qc4sqab4ABriPjfaMv/Kv+Iv5gxn
cYjlXGWu0j0shSRewSQwCFSE26Cd+nO1ZYsxYzsN4FB5gQMdGIsD/A3zMSYmHBdB9Ms6mdt2/fxu
lvZU/+n+YEn9Jz7DXbzf/Tk7WgdFwtoR8H2xQwibmT6YgbCrovZZWbboHRzrzI+PsscOk9uJedEF
yL+kfYog9dh/5el2oIlSwL12eumTWetQb3v0crkumdxPbj2I/qk/72/jz9i+v9U2UCYEUGRZoP4Y
WxCVJbkV9u827ZqKNH/uH6NipzTP4Empd/Jijm/MvTX60W2qkPVpe913jz2neuSXW8zQniZvgd0x
l7nq5ci8V590U41NNTf/eiTvmYaXcpp/l1mofWc121b7BimyRmkA6ILbP3KH/oovjTzgZKdANTMg
EX1JSOCkRYElD00y/0AtNEbXCTB/1y9zGa27pbGkcPMa9LApEMmsriANSgI6EMT6rF3X4Kl1hwgV
LpQSEuZG8APwK6K8Nwc86c0BHKkZNgmnile6HhomX0U/5qb3k5Lp7My6b1T/5vA+cUEc/agra6XO
kxFO4yFSOPphDVDoANXIUc0oXFWv5Ch+efamOUU7gz2Vfjk7BvA8ENdD7/YUfehKlJgzg8jFmYi3
6R2N9lAgJLVFvrdmKrnf7ESpodycWny75eF2SFAOTxrDqlf6z+0gbo8f2BxGeGOT3Kuw5RYg6BYC
fgFi70BwyqJZ2Q/I7F71VubGWCDtr+fXJeBiloualb5qV83yfjBBSu4NmkVu43LAYtFn0Y77ypW2
EIwHY3M/weHx3gBJW35CsKdnbcMBcj+4w3dMRE5g/fCTJcnw5Qmy3A69H3YhwoHOf4A5wwIrvHal
bS7kpp7UnxiadBsyK1ecY8hbYwMDjSQjOSPd4TpIUdM4UEFg4KTb0Kz6Q8/3U/R7kyGUJ3gWV1Sz
eB4gd3F+foOl8hH5KegrcuS8mz4Clf0oWhbfmOw3loWd1VArcFbIJrydoAMLx/e8/PwmyHt3R7Vb
qStBB5bqs4RHw0F30nhX3QZ5eDtdDv+3mEoLdMS+e57QSWVK7crYVq0P5xsjQLCsHdWrsKhCOoAM
jyGVdZagogqQhCOBOx6wjT8VmZgW7E3efncX1imbvsBOMLvur/tLz0geZRL9q1f5l0h6pHtNQApZ
Y1jhaDgvWrkH7F50Ac5wp5Hj2AVAKZKT2E1D/kU7IDebszuCYSj/mHuIYCTe7YTA3sTHbhMZ/egf
MpF2aAFJhO5hIGo3HBXrZgmrItKYcXxERMX4l0TysTDS1EGdu2BPrZ7fvNErQjMA4GItrxzLA7II
xJvWDdJj+sVRqa5RTHrr9OgOmyVzZuO7Ww5ZTuL8C/gOkaIcM26AZtp8I/o4ObvlbWZuJ4hPNBqr
9GMVXR/vkRd1nvZdI4ienvl3/WqBaEdsIaSAN+fcjZ+e+0eEEfLFmmvgVQLl9wL7k29txOpX9Rgo
7SE/IpFmjy/EdQKsxLegg9rf9h++wepIJ5VGiLcIuhxQC2MjkirzgCVAKabpDKgAMpMDjPE1yp+7
NAOS3oFmbb/MEe8VRwxlA7gAQky+acReXnaXnfKdjW8/DvlpbeD+xiQ5lqQdktbklSHZefzfhaTS
kU2Ejr27+SimM5IPPaIQSMIbx/5v623wkoTWGSwW7tKDleQqqsGF+lvXb+dggY0LXIhfk7NhAnQl
sAFE/5MTRbIV8LDo+yGEDKrw5utDyTR8h+wX3inJuCIGBhQGg0BxbvD9CjB+7klBdygHc8luaigI
kfdjPw2i0A1U8uvvIcFg/XY0fwOIF4/IiUoHpyog3+wdav6UyP251d8JSMTFTzzHU0cuM3mMCEP1
nz7DCcuBu0TDXyRhChyIZMe+GRwy16cURXCHAiwiiBSRX2xMvwSsJN+Ug5rsMVJEJwhQsFHyAMQ3
Xz/Wc3TZsA2DnEZwPoSwQtCCWopyzlc/RKvQ3hnEFQxGrz3gpuvrwS4KTc583demUm1XJzkITBqN
FJkWj8QzYK8PS39vjhTg50DWlf8IuSQjl1hlv5MKOIHg7xCaN868YR6U3ib3UISmfS5Nxs+twR0U
S2H071vum5Il90lzgrUAbJhEUgVGcK7JykEW9y3fCWw/YwBIsXrsekBRk1xrh4rfDTmp+jagjxap
wEdBTgNDlvRICoL9PL0rCUbIjANgVP3bEkC4cTN9j4jW6hPVBIKzoO09gwMh/iHlngZAhRC6I+Di
oJEFgFYHfaJQat8ksaELiJwNHP5k/CQHskKM2w9I10NuVUBJ0f13vxoetI3sTDBjoJBP+IlPCJJP
5CxIKxOie/gFKzJoQwF77/lZoIR3nF3p72060zziecaEtYSkL/vkV20dmFJS/PZpkOEzS9dEMBNp
SzJ9NMLV41U+jiASC2ZcgwN3KnWNnIGQHdgrkrHVMf66sTYFTQEeRtx8ka7GXLjJH0mJK3JT5gKe
COJdqJxjdgeIZtN4IhAIrU8sk0cQB7uALcd1Vrq+QgtBcieBb1HCelRsXTjj5DseXue9fRPYiwng
RDN1nR9j4HM+dXXIZHn8EibUo9pBye19N30uqK3sC4jcG2BJAFv73PYNiOacJDMYd9wO2YekmHNJ
BgRzNFfA3ClhlWhARPgMcCvwBUhRIPy9Iz4B6BucTcBR9Ni48jryEjQs5RsUMliCPBbfAOIIfHK2
Nsc0JVqcoT4xpjcqBnSgZ7r8weYKHqHjr+ohojDAcmNU2bKcNlxaEmApEBZsyqdvfd0HNfTNSA9S
vgS9wPIt/0cqFTVk2K4uPtccJFA1JE7li9tAdK0aegtMfbYpZvjYPDOINzqwVsbwOj7e2aUkkR0x
76hWScGrwA78FMmkAP38DHBmUGwJdKUhuS0jtx+HQAcCI7BHAPXNSYva5L9moHoFYL95H/R5+PYx
UJcWWIjpONlIUmxJxnHVx+gBtatAcWS9+2QWe1xqgLzArXBgAYjApejYCdJBEnDBM7oH+EUBxZBS
BWroUpmVcl3zhuT8xy+QQnAuUbbhDXWQvNg3lzRjunSloOzY7ifIlslj3u4JguGOspw+5tc5aPxT
bpCo5ClQ/lSDBybePskd3PoZk6SRzvPfZEl0sb3gMpBIESlXCzLmTAaSbOPfJ6nZ+xeJaKigNil9
/kN+lpt/7h+5tvwUXEOHGkYrdcx9wsq5BM0BfIfopzpbM3ORTTHj83ONFIIzFhiIK3yELzRVKthO
0cC1zQucSRS/Tum/uOqi6NvLmWdiUg44uzU0WBytuC6DBGCE9OMGR7cTpfGOM3Mczcy8byx4BsVZ
ikZl8lAiOihoBlwK9mbdX3wGiUMEGZ+hHk6Bz7pMia+n7U/tAQBAYiI5PXSh6QuFy7H92xQH403a
wlX4GmcEcUIXwQlxhw92Ki2QzjdlqkwZJPBNge66khssilegUuNrnaKjWjPUc56UeRCgzm3NiCbF
q/ECNJcyfoMbEYkyILpxiWTDE+Rl4opFe+UFKl7UY7RDGRfThjhj7gFeY2xQ0rXULRoYyhliHgxq
dFx9hbymBW3xGreg3zNDGTRDwXE5RlelDQoXir8J0DbIxZ3n7NOjMqQVfQUa6SylNA5QwC0ufM/F
n0fwPb++oC2wv8j9eqwMjUVv1mA6z+Iz5sJlyujlfgKQ1XvKqK2ZTDGZMnIIpkMG+qYzYGapdUEQ
H4UdaQbcNFb2BuDoo2Vu+ILrMRqodMNkcPtCkUV8FmcT/aN2SjVNmddrrNu+1PRBA0ZHx8rhjrvw
7qBdL/jfoNweH7fj9MxSyvwxVdoByiL/zOgBF40FXV4sZjK9nzCkbaqMMySARGqp2Mn4GY3AYQta
sawdyCvgldbjB+5t9gr+ZWkNdbsdyJikO9ZABigsIiuLWjqMz5T3YG6s55ClgcY8KKuIIs1DFW8y
OAyMFY2shCtktJSTxYqYYYbAeWSqCB/xEOp1mQKAi+tBtkdv9sIJhr6wEKyY3px1I82ZBYTvon/t
gHXFb8bv7QBHlTuEfr3Z/8unSIWaEVQQNxmrzLhZqjgKbfrWRngicJnAW/XYFthcuTmQL5DLU+6y
sWp97mkMlkOaY4ezulhOrzE0ARL6oNMNm4QmZT6o8tjMBviAa/q/+xQt/BEDEYpwaAsR/idENWbW
k2osrh3YrBiC8sb7kyvwlsVExsg5JDwnVjW8FYVs6IEgVgt/agu4YQa9PrwKnkzr07HgXeM8Z7p4
T5AoTZ/eJv8vWW92aeaf3YO5CSNH//DeFLzwmQV+GLwk8uSdiyj2oRBGCA0hP6uXnuVZOhK+7/4E
dBcGc4f77q8aY0rhP1F/ZJcL6nYyZTB8yOtqwKC5beL+6p+sQvQPTpjg2dSosCnjZWMoAXVuplSV
+nz34iCdueQ5wqLFECvoJdz9Gkf/LpydwAfhasGDA5DlpMDtUriY2Bho6jw+v2QTk+noMgZ6Bo9M
YYiYTzJcdxj9Spc0jbOb6PuBVYQvLI4rC8Z7sOG/+4n+gDYa2lNaHkJL+ZyHWZwEP8qcpcLTIl4R
yu/ZU3daYoUwCx4hDHWAr4Vu/gmpeirL+JgQj3g0RjylTHFjQtRGJhFVuF99PKEs+2dXQpo/WH3S
/bUqTWhSF2oC3B/jKybaX5IFd9QCuPHyDBwIhKpKSThUE0bzd2kGWGiYZa4ycEofh5H8xbX+bW4p
/XR7h2QM9daUTaBk8db+znbKtF1jJTo7RwpGqEeuEV/X2fOf8v0fS/fVnMiSRAH4FxGBN6/QeA8C
Ib0QMoP3Hn79fqW7EbPauRoJ6OrqrMxzTp68vi/+JT4Kb9lOshM2hfs4jH8qx7tQq1Tv1UsPQkT5
Tg3z7aSxQEbqNBO9a/NvyVnj5GGX/Hmqf6PF5+P9LJj1xB2RBF1b04bWEsLlICSF88Hmbd4hmMn2
r6zZLhFJChFVZl6O8/8cIzHZpk98M4ySzrdPFHSh8ofrTNwDbIWNK2aEqvwYpT8PP3aFY+T8rLtp
WcimzGqcG14o0pbjXNdBFKM5Wc997GBUlBsGieRwO1truAAYZShEGomf3PDEqBO52YHoetb5J4I+
v4TH+ZfJjPX0Z+Yt0fUb/lA7zMBEgI5CCHSPn9u8jA/yL8fyE8B+Lfmrs0hoDzxkBjho6/njyb/8
WFp/9jNg8M96EUi5V7e5JFyZiIAcY4XC08/pB0xgUm//8UO3BzVFAaQBk0AOOzX5GUIswmYfqASk
7mHi04hyGJzTDz+L5Oc1q68ooB/CnbeYj3FWMA6RZbcJuP6Nk1pYAE+/xfSrT3iYxI/O5A9Sfqwr
ATohsw6HiwRAm5CXuD/A3PHPA41y8W/yym4CLJotZ5YMGRWHPk1HmaHXO5bh44ef3b0BvUr2TY5z
cH/Ca+Gyi/CeSVj1Z5IkHP4NbgqY26PrzZ1RTiqARDCa3W+iDOwUuuKEwkkOzZu+GP2RawWkdfo1
VVRNpv+8YqIbALMTpCUOuXv9plLFo7LZyIpJWHmy7rH/z47u/d3PH1aYqL9+p18iBV/XL1tpOpqP
l7O4iAKRTplBAG9/F0Nc4WT+/uje+/lCaakWR7g8A8Yl4ACBgF7XQKRkPdqxIhIlewvUyX7bxGy4
ru0Klx14Epi26Jz69bogjbyrz1HY16FGhVtpyzlMJbTo+mrRp/8QMpclZzYLFcBYdyr5rPsX99Vl
HIkqOBrcw2bwegKt/7SS03+IWljTON1efgsZ6/fLx2sYLhmkAqN7Fu0ua+I33QdrDDVKD5KDx8er
V6ilhmmjlFtEamP7i1l2LBA0Ys5lF9Bu1+B6JEDTUZiMF64dAJQKOBaE3G7xwXyM9cwK+f/glXaD
e25NOT8XhTGBxFeI/rkRrD58rPm7+PX4CADVr7g4fz/8eJn8ZxrvqeSaAJ3mATW/ffhSqHmU7VIH
hPddgiMzb8vvXLzifmIOQLsClPUQ3wqSs9skhhqWVJu3o3IapqzKsw+WronZr11pHcB+qQVOKsB0
OCDaqKBh8/+va5lt44eJhYWyuzyfwfM+n32U2iMR+XWMgi30JRtrPboL5fhbfCAAH/hO/3EiCEDb
IRx2PuszQsPEluV7NrIFvLrFR73gD60dLsxTicsopKJL/l+IaOei8wEBYRPZwADGeyFyYjkfAHfY
FBtm/4yQFn6msEQuZAHpTU9NHnM8WWrl0jOjPC2UsDuJoYffVQqKApIEfD9za12lrMjB5uKspYuX
NSF/PKnhHERichgQRrlrBZLiVNlu6w+GYRu+r0jZineweb2sK4DlTjdlT0Hs7FGVHOWCSkNYCYmY
TEEHqlt/KAL+XDv4O73lhjPEKbszznz37voMOYWf8V4ehGc22tMa+M617xIslKjjwLNXLPQnnjmk
aMzLEYFauCzl+6Iw8MHjz/CoZWFux2ieaVpkyfvrUcHNEQhMC3rlPu7xqgQzPEievl1JkF/vGe9E
MM/Ur8Vz1Lh4983VuSgf6vZxXJQUVBaPuV7X7XfOeHrwMidWuG6LQ5lBZ7zqJUPiEY+8KsQYB+fq
1VQ4YwHRov1xnNDPvwgXF2pT5Xy6IZS46Um0pdi9CQmpEH34sYlEk5BDIRNiAT8XxHwe+eblA8c4
sX6+aaWxrvKFAzGjzVUIoclt8ndRMXznZzMJlQAsvJcE0L66K51E11p8YI4JCLyAPyAvXM5cruc7
O/LFSyAcgND2aqjkRstZ4U3q5Z7aLx4si+yrJ+8sD3EsW1Csg+B13zVg5x6DB9IIYIeoPBJZhegW
Thg17aVkMRwX/igYFi2X5AddpyVzbd7dgvrAq2MYnyqmuB/2rE+3tB8T5Gxl+zfQLM+w3BbFg/A4
Rn5kE9k7bpz7+P/E9hR2Ym7b8uj62eU+PDTIYfdL/u2OeGxEGtH1+azD2i2XzezN727OMRKrVB4+
4PHc8/7hmXn2fMDduhJOUZQBGHJTclg4hv3F5nHrndw+nXXy1c208B5xC+mxtiUuHyEaCtvxivMi
ZJWH8J8uMlxV2eOAy7D4ruvZN/vU57S4rsJjKe5s2Tuf/2hRNx0rgmCJcTspSqZFl6SoFXZJImD4
j10FbXmYrLmRxbmvhbdZ5s9t99ExeCp5crymMOP7IRpdpZ8LEwxdqU0uaGaWUbj/7gmIehcoC/vK
R3P57rvfIoxBuNosoXyTGpnotXz3k1bV5/EpBACXzz7511qILtftL/mD0zyTrQsLVtyr2w5eF2Xm
oywKbb+f6CZs1WwHWNCy+7d8YXdhJ8RNcfoMS0HRwQz7FmhcC7ddVDwCuA3vGNgc1Kto+diVsBiI
WizIqezpnX6KTXp+Uvbe8GUzP6MEc7ZvATXePwYGZ/ltSf2S/ePd/AmPwsfhJ/zv9Wu7WGJ6982q
/LrWvJ+3ENbclSPcTvbDTTlXdCJZaw+kz4dDYWPthV4pubO/bvMVfIlMHrXxBHeeS1NrW0eojlbV
i7EZKQM0gKiVDauS5VdCIki60A+NJPpLZsKQ83cOeV7ObMvpv8yvM1LFhdi2ubFvh2J8oOCUHsmL
Rmqw6gFJO9gzEV38W76i/fvy+9n3Iun+cqYb8T1Xz6DOg+l8AJSPkNhViSmzeF5kAGMcJVfZ3qoO
bdu97eqsL4qX0QUpsY5IRCAkp8ip13vW1OoNaO3MLHYddViEe5hXYj5jIgoDYHaa+7vbcUGXBVsF
zzj9X7ihVQ+Vp94omx/7bkcE3ZLYyotFA1d4wksEXtRz5DrCE38Jj7DVdR75d/vQQXEh7g3P4nw2
fxdWPQF+Xr4TsIiHcNt2CwP8QVHhwfb7Hipv4WkPgW4RQoCTxEuHB8d7yHq3dcE65Bl/4Si5a3jq
PL0OzFdv/h10K7kQTsSAs8M49ZcP8rhBwAOD4uHnns9IpHGE2wePa3Bp3cSbsdi5OE1V2YXHklqO
w5Nrv8sRXIVoY297cB10TpZbLIQGTzchnsvB9WVgPScNdrKluX0SbrUNKu399eGcnfJu2oLAExbR
YcQAysH/tp/HIzDHpNSmCPz6lDhCuh3Mnnf0UWVEHw82b5qTFA3D1weCL6nYyobPtfsp5X5F1TCh
lezwPTuwronf/bFaYI+iJYeiUSNYcwHzTrGwKHuwnoPkZ+EtXMIf+Sg5Sn8GCYgxh07yK4Y0rbIt
ZZaBo0186ECYcpUNFbkosX1xpZALfc5v//LL7v5SVDwvk1yFiudLZ35T7Bm+lYC/ryP9MbtH4/Ro
FDjxJ8q3XOsle5dmth457nF1s/Cyl6JBieFynPF7TRZknrUUy/VEKWnoILmIoYefvnH6NzWDL19c
PatclXucDUvJn/hk3yq0E6VRor2O4sXgTGi0edF4ZoDOvin7qDjhywY2NqmWeb5esJTBEb3QfVWS
pUs07yabxsjX4lGYfInRuzBrfn6nE6V1dGicW9d9sZXBKrM+VNm1st/L7qF67C6auUZykqpOFVat
zVeicf2ZDl+lS2fXSTUSnUxHVVY/108l7T6Z0qsMNuk+yKnBwrdBnDZ8vGXDNom140MOpbO8qjJb
fMzicEP8Owq6FFtF+wQtUDHb2TRunw692g0Pd+6gpBobjKLxg9Gp9Wo9WoXuk5N4PEJNV8zQNnxk
0c9FKdEhZlLaYRTGNGQmWd9LRqlSskksojSdwUAz0dP1vmOmUfeJofuf7menpSeqJPueaqw2jUXn
2oo1Cv/O2fK6KwGtrgatVzlP4oXeLSKa1MHZ/qOCOOB/Ul95K2O7SpdKfrDsbpyS7/NhPky9KwfP
XhnIdzCrtXjN2IffRd7gUI9l5gT4EL3HWOLuhdOLXPjr2Xh8bP55kWnnMoHMGZ+3GiSLsd793ajJ
np6pQqKZ6cX7HGN0e++iZyfdGMeRsc7yvg7lVz3vSR0ev069Y/v2Pa9uutcONtPwv7eLA2VgalBf
I2B5xY+VL6jROeV8nTa4JKeMrv/2o103VZuzzyNEBaO4yGhRnhY3nXgxP8jQ3ZwqeJ2aDgnU3KJi
gC5ybiKnxTEuG6Y6RWGC4LKjN6uhtUKjG/oDQM9H5/KD63iy8WmsLqWkVLyrYdW3dLKCPTB/QOl0
BAnKjS/tvKGu74l8eU37/366Rqs003laH9xx5UIR58Gvn6yp52n5zZfq7TItZlCy46zJjMduEpJw
Z85WupTYio0SE125pmCqSPtIGTegtnohnK6fJ9Wq9Ln17JwDdZmh6Yl2H9imbDC7/lTF5nRy3tun
96R5BqPCIN3buu3/Mp11P54txV/F1Ufsp7AoF5LCVXO3RSymFkEkFs7PR8+Jq1tmWw7ZQiMXHAzn
zdPwuSxhm3eGBxTj/0jSzUS+D9bmOywHt8otGbr9XzFhAk881uulQQdvElwQEtU5401t/ScKrXHi
SW+jyAygO3onna68lqMYnb3QTPj+6jrl7umKlo5X9zEpPG2cE/xoza6WsPyCrSx0JYgOPnWNfF1/
+3OKIc4ldPpVqb93yHgi/mw0dQqx3UnwmzyrRy+sDkMCqPZK5t/zV+kjQ9kZ2Xsu193sRtSwuUdv
R8PdP2oLSDRyFKks8HS0bUp5GgvGKfPLIHOMniE1xuZUvT1ARfPVVxDT9E+T1LJFJ1a9XKpHth3D
46t+/tYGF87qGaVL+jObaSb7DkypVP7cUlqHYvjRpWAHSpxXtTmHkKkEop+V6PsIf3mgy2HN82Nh
dBsYaaGUGEvWwWTST58nZHPapx+VdbqCQrjcmgqSF7RLBrwpP+Zlly/FCyDnrRRrKlIp5DVvF4/T
8kovf7w6VfYC+rKMxJVemX2fUD1529UOos1psC/0JJqFt1eqt8nWVJqgLGupGFYenpZV4j3yCYt0
Ga0LvbmxXvHyYl+JgCeqr+WucxPlPryEX2BkvilLOfNtq3Be9c9NR9/vct+A9DjS1pwxUZTG1uZg
T8sKY0XstFTav5EcH0ZQ4b+z77luX+Tm7Wn5YNOv6hkKj1iEa8bpC1AmZt4NtgiTSc0ibN0m+U9Z
zHGW/ZQGoNiIr5K1A9f/aTO+nhzmNbNh4p3Vv1U70TtVCt3zF2O5ifzp3Mi8ec+ynIVFfmClNy2K
LZTpoZUY7iR6YVhBcH3nVvW17uR+gjn8TY7EVU6vQLStLfHDLpcy7x5/W+uV0fDsxK/aC/FVQ1Kv
L6OQre9KCiza++WqtotV5T9nuqWlORihwECY36Bp5OwoK+Kyc4DQwq2fVpQdEpRnbdrUHXCTAhnT
/PNscHCrHf+lIg4i2ZLm0wi5+yrhPWrBcA03zx70mPzQ/6mJDDUy07NB6e65uZui8gmnzGpuOD06
O87ldTcNkFzengaZa5g1lA5rnPsNjROLt9Mkd2pQL8n/QjsDQei7WkOGv6KpuVfzAwonaqvCr/so
1d4SPu7qsVx5xXZVSWT6gx4zwiUvSy/1th66xYo6GiQR6DxgrdB191ETO7lLUY41/bf8sjTJIGmS
MH7t0A90B9swgF6Whnf+oMesqjapdJgH0PKEOzUt3Yveo/iP/L3scPgdu3vooG1zSZ1Awl5MOSnD
DIFYZJaXOdRnpKi6eft+mljjx8UEJm1i25pZE0MYGRCi8OvDwETNUbWhlXcC06u45BbL5a7BRUvv
bhd7QLJVDSZ4rYNO4y6FJdAL4nWqrkbbd2xevvR9ek80s6VDHYwOGO7mflI3vW/l5LGkqVex0Ul0
b2wMT/XXO/V1QNlBbI7G3ZuRQTGqL2qGZ3v3tjUx6l6+cdaW1SxDmHjOTr1tP8WENVbneaBo+co3
9o1XiME+Mql2Vy3WC5YvpW2nQKPmBCgVup7zpBMABB+6nnRjwNsflVOh4WF3WiRXjb2YDLyTwvpB
77QEDQ2TWg7Ws922G7+31LCnW+0RKmoZAM2T8VihRMokSuf+nWPAjf7DHOU0TWihi3v9Z8Pehozn
oORaYT7FSIS5KkCdszpOpOCHn/ytUFPmJH7lwSIMYM7a0wkHPTm5tlIXoq4CWfd0t6xufQj3BQ7Z
PG9/VRT72vJ7/35oB+naq/w1pwxK1B3lNFab0lW2Nd7UPb0kYMZ+12LdvVk6RC9n2gS1YD33a6ac
rDk/OCOgiPWifXM1UrdmescyfWP1EZlHUEqZvXKlkCFsGd3fzb1qKHNqu3a06HN6j762xCUhV1pH
x9rTSF+TbiIk1/mbEtUJqWxTNT7fCz0DnWKtdM5sovJmtKczG5wb2X6scv8+d5frkudu1bp9oBaA
aU6CZKfQy3nevjde3szkPlvdLyNGmueWvMIHAsgryaJj7/5tyTYjI71ayXxxvjKRJP29nkbP78uq
mT8OYRyPHwFH6qji+RvBVqhwuQ1THgLfpDBL0CYqPp0s0AdVwHWWwIVweORS4NGtKUeZQ1fHJB8q
4eT4xlJRc4/xPibIrcvfx+KTkEbmV1fBmBcV83DQSTnVyeMMO2ZIkqltR2+U5mR+tkKyb+JatGte
jO588TxKf3Ji6Vz8OvCstBtNS81z+SHdW0/ChJfj+30KmpG4UrG8fnf127G6rTKRpCqcGMNR3o9O
ZnQWJo9v7mD9QjF7qxl7ta3xX6wdpzCefN+ztS2md6VX81BXN8r4uCE3qGmirVzZiJW3u+ycbOWc
Lma4pBVXP8y/UHc62ZyTTW7R62aCD7berR/bpZd/VxSQQH4++eqUrmwWYs3rBUXhcwsuDUFm95Ou
0smWVlMquqSY4CQJOjaub2bzhLUKySyzKQJvvRwhbtxqBRo4ozUNyJCMULIhUyp6l/MNWFSZaqVk
WHXZ7L9r+VhWsNEbzcuStWII5Yco6L9ufzADQ8GcjC8NuCC2emjTLSkXX5di+lFKvL22lHN+qaTd
p7SrUPQVjaKkgGTaZ2rZkzBkA+LV8lbPNG8tfflzaNXbtcM6PjKasnVq3dvzvoeknGtuhrfvpwbR
gJSQP7UPmp8opdgEfED0y0s6wnn5W3rMw/hBY/gyuXRuUKFKhgr1bOaintPRwSj1wmQOp/SCC5G8
tDae/ZZ3H8+jTIsFYXqUquW/Et+Fin6UDmKwcx+c2/fxs83Xrv54l1G/1ARPB/y5em8HDZkgUs3T
nJ5M6oZ6RDPVW9UAL17hmQoRFpwJTq61NS7jsnbucKFCzFw5vRc6qc6htp1smo/Sbqylqx8mV7wa
iVKmr8+7uFaALI/F9ehVkzBnag9jDG5R/msFDCU6qvO1qOqYPrN0ZbS+LF7vo9wSenHo8cRac6DM
1bSKEsI8n0V+onrE1Y6sXOft6cvR2twtNHBjZCUYsVxVhiowYz+m2ShRIGzCSvgTQPMQK0tatk/X
Ej8wuTrvAMVNcIw4sGkM9T7clDdUfdpMjaaX4gI15audAf4A04MO/+2XFdlA7jfQyIdJ6oMpVife
yffnnZUOcc1BsZ/kOH4ssR9WZPAHmy5Kp3Qp/U/fnGLsIScsHpJYHBVVcEAVhxUNY/hfZoc9DuQw
712rq8P0VVS/rNNcBIq7F0OUZl5PwVNDWelxKT7DTErNh5v6KbpUxCTshybjO6mYZKIc5siHTcWD
uMZ3bKqrMlp3wvP6G+MlQ3imhXIeTTurKuSHUKv7N5vIiL+sHXUkx5s3ErU4cejGODUoYszou/nn
tmokR3Qvmy1/gJSKfsVXPdXyUVgH/90iThBMof8GGShJdP6uLdG2ytl3ycm8v+aSp43+0iCsu9lO
8tihTAGP7uCF4xW0ysVaawZ2whMSgGXmuuJnqfO945m1h+NC5xgCzjDJLS6s5HiGTt7/UGI4E5YB
XquQ8fbXXROJO7xqeJpqEQzMhIpiLk/hPn6pKseAYDkEawjnOy4NxawSOvYWCyDpyuRGaPRI2pfY
4cpKN/Jf6ScPqTvn/Y99vHQ7R9lZdnYe7KuFTqEZ3Ft5wkzWzZw75Yb3KLeap1GydqsuJ9PmtZdo
y1njTRkbIUwj4JYAzlUvNjk2Ts43H401W3EzPA7y/GTOYFsYv8R8/q1MRSHlTRK7Ne8fD3rk3/W/
g340NjqfNDd41oxksxgfXz8Xw4teH9h9P0O4GL5JIuf+S1T4BBqLR5vnEXrpat5Eak8tuOFrNtB5
sMNctib9WD75OJY1ySqpsD1WGTEIf7+C3QL6Z4iexf5JwbiZMVFc/6n/bhXVEbHwM+THcHp2up1d
71m217V1k2wEVFN59Yef6h4EJM7fA/nT24/vX8f+6zs9ykzCHbqahVHCC+y03LDlPVXkTsYbImK2
rzaZG97dWyZQQPlOIVeNG84bYFknlhRNhQrWpYEg75A7hTJWec4UUmYFyWWuiL4s9FR0qmuvCu8n
x1tkv1eMN5+1axyfPzrvWPhzy6lu0xUyBwEk+QohQganINTvul01kscKOBMeDZEFaiKU8PCQ3gvx
jr3yi7/mTYKXYMNSNr7TnLy5Wl9kKRZaqxFoSc5QqJ+qdljnoKyL3xrxGnyMVia0ZgSlUW5oPqdT
nqR3SEmvKozV483Ef0NVzLE7vl+bfE+KIm4p+a5IBrCrFDU7hOnDK8NW5pVsB4q5axvyN9S0YbDo
TtH4pHO2uSuOGGchRXX13jxUc7q3roeyO0MLLWGh4+4EUEqfVoX0xLG3bewqi0nOwXiiKiOB6xOe
UI4/jDcu1OT4oW3CnCaCNV0X4bSlX4XyXwQ10eVt3Z72jkW2wOWDAyYcholaorZtL6upTkyms63d
KXNzTed11ZRgvyQnoSlf/HJX6Vy/QFjlg2MJaV460a7vS6bvFQ1YCfMc18aXPUiJz6WbMXzTWmy0
bhnoZJrb24NlNE7Pcf54p1M26P5zU/fUFD9FnY9549Y8l1SvwFgTFynHNAprIzho/LxT3aPMzP8D
opamdMnnEmU6RSnFtmWp/AuTttUuUf6TVtQHmVb1ag5yE6oNquWjEzckMYsKtcIsrCjuc/BomYH7
xrO0zqutaO4aOVTBVNRt4yXHoWqUaJyiLG/Jtwe9VOgbyBHdv4rZ8X2w7+fHax0GeogrB523v+mv
JcpbutQ6/J6xHP/Wwlm2uPs9vG16zzExfdchtP7c9+msW/fx5lWBm812p+Cfep6Jm5KU2gM0GPy6
hYxsm80SK38hzjAzm76yBzmGEWRcDkJnZzWr2zYjVwUpVWL6IkKC9cmW5e+OaMsXgtrSXhOIywtK
0Ws5NGRcy/0wCShagGrv/YMZnU86bvfUMMCcom/RS7IfiiiNi99m85XOBtYbvSznNcpdqbltb0e0
7qZtsP2WZG9rYbo85Qmmq+JjawLUysCzwjiEcA6IcRr4oNwsjvrnmXAIkYNTMWZU9Izb+yWiOQzA
cA5x6woQ6JYNOHtYQcvx7afDPPmHvoDwy3/vMM8GKO714yh64X5i5eU2Ypck5f2ZSu8UjHJYkYKu
wcfm6spty8+NLz/ABnIxmDoPttDGtx3zsKCxBrsBsRxzIhPg61TQ2fWrDvVNEi91tqjGilI7IpgG
mzL0E5A2Z6TXToeSJfBCTsHkJ2SmNm2jRLua+ULjn2wDBEcQh/HS6Uom+2k9YMQDpTnPDV+9cVaW
+Sw6ZQ/cFsl/cO20OBQ0maAz91+BctuziaPMdbee4fNmRxGOBOeLUVSwOJCpyGcFkq7dz8EtqeEq
K9vaziwEFTNc4lRV3taTclYnRvMQBdPxRyvTSs+mTrCnBmcUABCCTRHTIeZCYFWHfZLG2VNyDwDP
9sug9XbSo/Tr22dzHP6WIYCv+YAC5tahPzG0i89BOJUD0afzBzZ9KJEKrp0lFtlZdIzOStJTPWhD
9Gl6qXDzh0G3Td6iNRpG6e8608XIIcBIbvL6kUJQq2gZZ7j9zyHlOPcY7EbH9+UXsJhh59/tIOOb
DjbpwGbJK7VpAiIUosvS9Ru1pCl/KKdSLix+Qe8Dyob1bDpyl93DgNnpLwy5Co3ABEi4IVhLfsZn
sYkt+uyHzrWue5rxW/fIjXcL0NASVXTc3As0thGjo9YfA2tmRnM/pd6ONdnX73rpmTb2eZnNMC/W
RNdl7L8lO4Bse9q5C9DoaI7rhJGHSrSfuC7hcAW6Nj6334+ee+N17l9uF19kAvbfnesx/zY/fr1p
H7rYJuk+EOP2ETocVWPZov011zWL5D38gnlyrAzd5ZiSdQUn2I9j3eeMdd2mdx6wsXUj7Szu2nVa
BQdU/f6NVivOS/v6tEjKY7JZtqKs7KrgO9ORMFvjWVCeNzJ6fujHWyezNvdmMc8bj+a0l2jiFA1N
jA8Mwqy9ahRz1dB5NcWs7G/FfesccXQdxkd0Dt11Y9WtZFqy4Ed01AX+uf080q7uWoh4JhXtq3x7
1SvI8PaK4sTb8W9qRj+yB6rn9mooMXq/mxx/qEvQGuvBvHnuJMfnPqpFOn3qvnROOTOb9NtQ1xD/
553j1+o38XY3RTZVS48Ow1tvo6P199ZSUEPK0tCzt3g78b2rhYmMyxKqo3d5UztNZ+mRilUJfzB8
9qAvsBnrHNvHxqI735dSzUIlN1n9Gt01w64si+mZTrfH2+5jvmWZEMVnuSH/h2BvcNM2DRQlzO5z
RmqyXdZFcdDKFWZlrjvmy7a2StNVJYF4OjYeqnL8PrHtfQwleH9SL0NIegEp5KnPrcK52PqJd1M6
gdJRqvN26XHlKaeay/K+uqg8alvFO89cd81sowqCHkW3dZd2/u1Qy5ilJ1mp22eb+q2ScfSsoqwR
eenu3WxGN1ZfjX6vkXkF5ecYEzDWYtJXVsVnwUpRYMyXhOHlubj4OPX21bByxGiTWGlR2bZT75d6
oNnyZtDf6iYttG9w1gQvj2j7KF0/Lwo55k16Os3qJVbo5via5rreTEfRpnfDbaZ+uMuXoU1tdg3w
03uNss90s9QkVPp7fB4GFIHR5ws7C+KC3rS8rMR+j+VvSuzO1UBf5mgkoppVjI2+lrUHAdK1tXdp
QxK/83fMfOvlYFtEh57xpz0DNWSKzfoqmtbPkoVVgCa2Tuu5RVfLlZ86uOr7znlsfGxfxRAU/8y/
S8mxe1tdv6+kUZ32fw+KFYnu/9b9TO35GR/FJD3vq0qsE1q0zv/kw65x0RNTyra1+b0Y8l7cNNV5
zeAIAJf8s5WJ0GDkTtAeP4ifPurYW9de9WM713whCGKVfGNZ5ojVzlS2g11r2l92VIN6SEz22ncA
rM42BSvDDIO5HZehhzR0r8XfuWfVNm1JMV48JEBrANnLtN2sE4SDfYRDKYI3S/tGSuPaWRqlIUwX
aHagcuulAU5hNnaGPEVP5CHS5QcnQmpAODJq1zsYY1XVmKdj1EwR8A3HNdzFKoIEVA89e07XpWyt
qQ95INto6Jorbyr3dkK2FvpWN6OMSWPHhmjZ3Pa389KiaxR0M8xV1ZzMcGRJv57qhlnh7D6pPSdP
FXNWbwcI/j3AKDdUjTp6jHVtOIXLMbJQUESJzEfWGEaV7zEXx2YKgqXs6R07gYyR0EEZplVJIMfS
wVarZrwKF1I6LFDR6lvnLXiYHl6vo0Q1+SYuGP6b/jpXz9VX0/CaXnKEIRwbI3Uza4PEj07xFRIS
x8FEtqOr8yHow2FPd/0L07YmpFq6mbai5k3zhhufy9nBtRmGM+fbC4a6+gub99Gyn/uOw5/yUPSv
oyx0W1Ilew/eJd1FyzvNve0cTGfelQZIXEaZiVyPF2V7aujLzaBb7QyT+zj2Dg4i9VdEVQKsQxaQ
hL0dOzu5Jl6gThtSeCv8JgcXdUtC3qY9MjMRLzvH6uk93csIJc09fpxsGeBbqBccTC/LcOmeP2/r
0nN0eTOOt8RMqHbWimxCX3n1e+qtPsAx2wHrw55eVbBbqg4UVZs8SKxUQNVMJdW6oes3v0kCJbMa
0BV0SyGCxQ2aWQ8ub7vfc8cxTXSgDxQrhwcJO1mOvm4+O1yVXq341+FjNbmO4qO8luICrbYapnzs
4yE/89UAJgpEzYu+TaaYsfdCc9ezmHsnyAKAiOfq7PPR6Q1INJ3JlG2G+NghURAYs73CINzlTCv5
lZ8ZywYaUjl6Xt7OpUIzXWa+OXi2X3Ws66FybMCg2gq/hml4NROQ6rueUR+DoJ94hN48fcFVIGIp
35q2Ds1EzcnSu+irbueGAJtwvuVnBWbjA1XH3vkWOmNPLYBFLTdYf+6GdoPfMAKhaZBS+dpMfluK
9or0gmbrDYAOaTQurMdlS6iGBzKwLO07mzcTz33YY4d/nV6QlRFEVRVAddVdj+bO0pzaEYheTTg4
Fv+etaNR5Cyj1JP3MBy9sW5a6PT4+YWRbi8+pFlp7Xhi5uktPU6qEafVfd9u+bJDjScIaZt9+hX/
YjbfiP+7GgvOfsxR/4jWTTOmOtuZ8LkyElDiost22Qgg2VLXdyHMgi8HtunUfYgtVB+3CpXsR3Ya
xT4WRkEHX77J2tm5+j63r1F6mCsXyjsomxNxXky87T93YNZlJyW2xO02Uu/2rj+f5MKTMZM4C+g5
LT6hV/pWSQ3lolHoeb1a6Wf5UyZXt99X0bk993ly5cRgXV2RSzbZn5o3u1aKaayNlZ69Q5PCApYt
ua5lckXHaBlYfITLOhWR4srwA23EwtBtKM67wgk0HTot81yNJMglLumdkEdovxvnG4+3XDPxHoBk
499u0MFFJavglsWgFPprDcahp13VWqdMFFTUD4BZcooSBuQt27iPeCA6n9yx7PjQ42XeT5emlbjx
uVa1toju7aX9eq716T1wmmRxLVK3lePnxI5ncm1oW9H3TpVXWlZD6b34SMPMOSTWjlCRmEl+Dvkx
A76mNL47rec6ZlfUTs1Hc9fdNo6NzBTfuh+c3hbP5sNEuI5PZ4iBvRiajvspaQ6Dgcov6a/sRDZ9
6yX0YeupO5VvP1sRsVCnI6LzwVLWXzWwQCWtyflWezXnjWN7W3u1Ui0jNtoOFoMap3ywv56mNSS1
OpBNGYCzLBrXIurqMDIZTu+xITSECp1gffYVap2skrS83ysMYBmU+pkyl+D5wPiZUvJDd4a2BYqq
VW+uIT9e1enYu1USlfRYTaTokUMnKpfhuXOziZlPozrIOc6NjYTv+o0lRjoFd4BlNPxalUkdiidL
St/VCAX5teNsKNPqlndVityubUpOxqRIbVAXfSLseW9ZNYKlemykolsdAlgkMY/OTG7Ez7hNcQSC
Ouiqr+IePnCWvP7BOg5iSQM4QEtSlI+O0VKaYIPjHvfFt4LnivyJuCEfnrTo1Fx1Hy32E5NTfd7c
V2XTwZKBEqrQuZXOFRhu0+BbwvrOfnB7O/JzCNPdDbqsH2fJBmSxfB2H5vJnqe+ZrDAFNcD97u0f
i2r8X0giX4pwJuA5sw4OrfOMo2rDIencCARbgJTod4b8YDhhagRngYkmRouyzhIoDsZ2uKFYcJDU
NPo5MAk5lTkV2xKLyjR61IJm61DZ7hrxMKAsdLBDLBzQ8FDXuViWszvjVsEQ4R5LDyGohgHGXWVI
J+aC876ar8+raQngI1ryu+qEXvTCT5hVqhz1YQ9vZuAwYn2S1CkZojh6J8UuQypTy7TuodvnfdNm
H6K9WoSCEDA76kuWC8aGIDG3LFiNq5V0w/WVBUtxeBngNLOFnJ3yabVtn4fs6wcPbYzBFQ1flmkD
QEyv2ebMDZIOc1DASF0MNfpHvpQbhvUKFR4RxxkVnfxUaUI8TCcz9SQpjlfYPJGXrFpBGaxMa1y0
+6Q/08RZ2WqykeWxkK0mfgx4MEqABXx3zhM0gCBgjD424PXq6VIvDDetZBVasRxDRW4/hSGwAHIT
G67qqS4wg/+S69IS9GcfdctJ+4ikwuFH6vGZ7FPL0Pdzer1H/kKBhN8z2ayTbAQndjgF8cGuE2By
gIRjUwuwJJgcuyC3v4O1ADZ4xmPxMuweho9avjdvxwapROn1fd2Xto/iBlcM4Ty8G3T0fSadqNxg
esAvZwMTkVKYIr54344WQ6q84+hA2PuZu/DhLqa+4/P6Uxx/v4+27AqOn5nv67+tGey98C7xoHe7
fT/ej86tVJD+NZkbbBjCFyk3JtM+3+fkuTwRfm8yUwc03G+dcK+fWgqTzpHgpyCwJxthnMMDPupY
/BKPFHWLCB+V7cMdIGaxLp97TtS2/M0SXCbE/5UwquKUhGcBxABmma5giQIPEx0k7O6YlbTyO11i
dJhKziz5IdRmXqC+gDCQQuh/zDO9+xtWcR4HnQdH2Wr4qIcWhrQM76lq+Az/GVw9LhMPsL9lG/HZ
ky/LHWss3ixxxzvxjkYkSUXo+zJhW294HS+Nvy4MQ28Z1oisg2l+AlYd+oAXorwlYYgCI8j3Yx6r
ZfGuW7Sb60Lc5KCJBG7DNTn9Oy5k3tEc9nMvuZSuzs+kmsRkoDCWjEglBu3Wx91ASwXH+T/o7Ti7
TFw1T4gDZ3LTPzpQ8u5/u5ogrjA82Po7G1uSChS0XGCYvYbUVJfZHwm8RxKIpw31J22bssJWoPuM
s5s3GXqgg4jQNzxuoQM8Ww4wkk4K9eLQPAHDPxiOhVIqLLX+O/rP4OGdA4ZD9uxrDhK5uko0TFOa
ttE07flXuI2sjBukf4F15z9et0B8Iead4FChsbWJurqSTAKtA8CaGQpaNx6M8zEYLvvp3azO+e7j
XXmmbKsp4rKh7yKVKAn1fHZ9wizgEtH3edh1WWk1LF4w/OAZv39pGOYHSjNY2c4Ag4n54JQYc8s9
UQ3rbWh4EZTNfqYxPvwdWhTcoPMrz3O6vWWhcNYU/my4VaIyz+AROskbUQay6lFccWIEoXE9epSZ
YDLqfjrtC9qXqe811FdeP7eJzviPZ/9G8Zb+H0lntqUosoXhJ2ItRBS8ZZJBcBb1huWUioiiDCJP
319Ur9Onuqsq01QgIvb+pz2m8AL/e3u8DBuNMCDcqITpU0axsNuQcrJEQEVRM+29vW45oJThSbmh
m+tNSQGGheLL8Jmhb+yWb1toh7nEd/c3xzMIL/UCwGk6CcmiBJ5CdJ4jWkC2wohhizjh8fJhpl6V
BD8qEQkh2gSTW6Y7fYQEHEUxsV07UgKRr/Vmo8kPk8e5fqLnQ0wGXohHHR4WcY3FeCt7yDlwZmAo
xzq6Qp0uUIiLRMpfiQ/9f7vntbBx/t+YlBYJO2LwRfGpUqxSVDAjEZUq0dxFCCwMSqnmQu7Fc4oE
VQU0CEFLSc5YAyrhN8NVd0o3gtxgQbCz1ibTg6a4JXhQ2bEByTmHpn1tjdVwDZGJrgdIj4KzSQmZ
ELN5SN9EsQs4pYrIZKI0YO04gbsTQCFPGQg170Yot0RcA0ZBWP4rdTOIv+QqiEm7KZd7jcT0s4Xl
zHv+aHDkByE+RCMAjIqJTh5XIOjgm2teECvokoczJNskZ2AA5B6nnI8cFIU0MHUmQub4+VCdAMkE
wykjPHoDjj+grF+IRb92wY2RFJHW24GwBuS9EjaLHSS54DMjf5SAA6Sf0P7YjZID+r/vR9gIgZqh
FrEsTdBnfnEvpzGekbywR7XHr+2uRyNMFCQA8gob7Cw7fkUkEd+PYk+VzQ+qk9kr1s58XxaSgDC7
r0dCiYhZNut7PHxMNzDfR2BaMgNIeyRmQVslB5jYEWp6+FScOQtWj2qpiid9fDxdnmbhHEkOvzmB
gQTHQHD1luwLeD3wJDOy2IPXA6tEC6DaPWhIOtzr0xJMVSQxdul9uC4w8/8MSlvwzm7P3MsM6Nj/
bhBbc33R3ovpy4jSqYid50r+qw/azQKWoMLBGjEVmVw3dHQHWg++RWcS1gaB54GuTWyr7Bges1Tu
pce7oJ+jbqZIZgj9iK1FpT3O3MEDp4mJKAk6hslhnFhiGFINW0F4ZISvZQ6es4GUAO/4iOaXap+t
kZNhdHoi40JMyihZyjwerwOjNjqOBvZqmQaKgTMtRCYsGkn8YH65DZglptv0p62DFBcu7b35MffM
5wBmAgjHUM3F+6uIpgPFZOPmhGXqFHA4vdUYoFFhoJaA7+BJCNlAWcEwChJhb8QlCGaOdG7+tFFt
heoB5uiRhB2zzOjKeNkv/gNi612WI9trC+cEMvlzWGZUbhQ2fBlfcD2gMWeMN+IQ1j4VJRpdnlrM
fORTzrMNtSFRViSIQEKI80FytaUk8g6E7LvaIgqZEMWZEKUv1p6OYlsWenOy1LnFFvOGwPY42Wgd
UnGHtqQzLuU5uzg/m4EFEAHJnoX0j/9iEgPH0CQnJECkNyBCfwMBsJtsc0G3UemhU+BHqCRjQpKx
dW1L1elnqKVNwhbYUoah2LyxoVOvDQyYLX4tnjtSiiIOTKS8Q0Lm2JuIBp9DX0CnXTcwLgxbEFXh
/1E2JNsQ/sA7P5HuSewJsCRmpZIu6TcYM8k5YgweE3KlCToMPFWOCOigHz2WcO+6PfIe6z4gNmoh
QvweCB3nj7GSTq80Q+s1dk3jQE2NxJbeKFYSols0hCE/4I8h/iHaAEQBoO0w94xo5aiW2IXZPwh3
Y2PCESCb9DitIRwdJJWFaeMlSN1w9oKmJ9YDQZCRzWt4Ugw6tMJ9V8HXE6O8cj9LQY5+BeOBT9vq
aOsqGNPeqg+gJtvF6sMgCKFb+zIYTf3rkOLw3/So3D0GjdijLaM6y8zLtWCwpcaK4DlYqVTwjKji
BjPv62eWAdol5KIjI0AYOaabIEOib3BI6SZsGPg257woHpBw5LCDMmwtDgmIPzR4QLzXiIGJjJ4p
+n9Kg90O3oO1KVYPihoWuIjTIEdOJM6RNyx4AarBEWPTWMW0U4OtUKGLQewabQIToji4eQ4O10hh
vyhdBdh589KdTvLpYkjGn72JotOIMSN9iwbjvSDjD1ajWjFFnlYHRgk5YtSskE4CpGrgfGQkWOSB
zAZEJ17nQ5yOUW7na4H69lyWpwOc6tagDPw/GO7Qy4EFIzDwkwnCc0AOlbg5/KpRvr5LJqOMdzfd
yKjzoQ8RPAzGmolWM3z9I6GunhbKLon0szR80kxkdkJAXXXniQe1e83BHIdcoYR7JE9kuDAaWwUb
hv0aOsjomBjOqQh/asPrQaH1lvc52Jt7YzO/LvDjIi/M/HT8WmhoLsRQejasbooqGNSa0Q8zCXGC
ChiDYmZTEq2GmAiuIH5dbtbo+Jl93BHwWDG9T3tBE18DniJq77vzXGZzKVJpwp/LHhcSOQ64FMoO
Ix13MfUIMgkdjB2Mm5S3NmDCKwIzlKdAUb34E+OM8sqaI8qQFgn9OQDVZRA/pm08WoyoXEBJoyQq
0Y+Tyko8dOtUq9H2O36jFRHvQcFbH2bjxCfqO4DWsYuggFGiwXEg1jzFG4Lm0UqIfos2mvG2YzYy
bCKgzV5lD0CFahRVKfcNSfOEaxK8zM8yRdYBAO+WR9l9EcYHCEep2YGUlQGv4zXeEZuEpbn9gKDJ
qI9CRDLAKWw+t/2ZvubXdQly3Lg9s4i4eb7OiDmBhpAQ+Zmm/icuYhnUL+aJ+EX5ItFN+i8Y9v+3
LAKN12xuHofDO+qC2zK7yPZnAh43RoCzKIjPexKJ14AzyYDwYiXwHglUBAY8ImjZM79gBBYffdgj
wSGnoJuij0Iuq9g1OvWQmWxn5GgovZHto9jIjc/5hvNiUl8Ycnn4bur5fSaTtgmMtPrHJKzvU50D
uJ1we7GvCH3Je1whWrvNADkASxS7wwXYm7zX37XO3xHB56f7es7tnuKLW2pxGQrAu75kbu7WCwac
Ra3325d7LapJiIApZxiQUY/R4aZfrzqWl0/wgTv72o9jPyiW0vE27S0aUkjjD9QQqqLCvfGQX+MU
i9LNSzK62KffNVREjO6wjym6yWr1uIEMO/V7xueTmB78GsNhA2j7QgEhOI/RlEqDg9In/QQfFlVA
dqBKlVa0CD4j79zPTDp9N5QXX5+OufOAt6MMYQvjF1mbBRxAMR050mIQ35cAYFVGKCKN7LKLWzHE
7XSd6+dSzOoGQjEkxFQ4i3j+zn24tbsDpWdKi1eIjCjCCQRPAuJE1ZId5I3OZDlDOj6XaThaXF0+
8pR4VweC231Mde+1ho9aU/Au71MtQlFFZcLArgXUxqSAmRsFYMhu3wax4PSA1KoRYSnECMxkxraR
xLoATwc24cp8D+I5HPD0F7rR4hKt/FtlyKc74izpyLERJvMyGtKLMpkLPo/Kxi43vBaJ0dNy3D+m
E6aiOQjJ84sEiwNTx5yRyXuBsPo55U+AqkhIOHTHbN4eabfl8LFCnrBNg0FMLwu0LwhB5pwFMkb2
K3gephJtdg20Y4k7UDBBDFuck656STx9h5TZz2HDyCGN7kiMkRQitbfk1T3IZqmJrLLnfl/m9aI4
3ZuhCwa6PuQqWJfBPA8PIPaXX7EuEjRYk8fyBTeCQJ149Yzmk0IXFR3jv54M/jURcFBBXuOgzwAS
JI0bYPPHTBNNOwgycPNuKKZ9GznKj4Hfzl/sSaicGl54tM92ClIiijRkR7TjoGtMW7Dyq501qO1c
Zgup0iW7XQD3hdLUyAuGK1jPwmKkOiQthoGRgw4M4YXN5rO5buremJlDmpgld+ewqsV5B+l5hFOM
Gve6bwPI6FDo3FK/IL43tyX2/14wmhf2Y/r2EyZdGuqyF6Vz2IiwEQoK4skuya6h12/BvE+qxWZV
UCDDe+4EQHtfKrNkMlw9p0Mvse5xEVTLD/FMRjlOzhwN+CidjsQxh3MZc/ZPw5WDzkcBggBAINWd
fQgqp8KZDWNDa73sB21lJCuO7WBAeUGGOJ1o36lDHmynZjcGuE/XGptvsmcm2xSOiTJJIu+1xPS5
6C/g3WEGOUg2mc1qc99rLTdw6xkDxj0hMrd/JKIJ7ZsWD2JJNkDn9/xwVCPqjoc0nberPPztelHy
L48gC9Lgef6x2eriSDw9ZlkEeUoaLaDI/HESJx2S/uC11ydvtEN/Bw0v6VEhm4cNhHMOx/qu5HoR
UxJIscY9+7JmVFunKrg5Yt994KcYASuP+Pg58pmFen6iQZg/48/0e2k5KnoU7wHjase8wTIs0FiL
4h8KPbhNFfSzx+cqXTyXurg96fw6f0HG/Sj8VLMPyDO0VJwMaFSnnHZLTK8rvKc+swVPCJ/vU2Yq
bSsPUsR6xiWkIedLQwGIqoPKaBCza7MEkOeJyFWkihhEpsPJD11uSZRvz4JBGF/HvXlmPkiuLRxS
SdlCGw+H37rjaKfbnLKGCYhNdlL0IthwSt7ruB9f1+pOn6koNklepdgY+mTI/sPuEHtAoAy9bHxb
vqlj+9QKVVAdh2MmkjDhxtAWqd+PWqKV9j/iiLhFd4STyo4yw2Pe2W64fzpahOAwRyENT0thmnHk
kZ88ucG1g/C5onaV/6AkwmraLim+tFiye0F5qTEySQsVacVOIaMUfxr8Uy96cQltFkEXy2EZDsgu
flEtkYXpY81w+VuK7OdOPVRT8nd3MptmFgwmrD4snGhYO6jy+gAx+1wVJCynMQ7vSQmk86KyBQ+3
Cg+LJUgHg6QgPe4Ukbw3IUtCzSFoBH4PBy1RR9GcWaKxonlnDXfQ+1eXORFw0jJrmBF5hkL5SFQH
4gMmDHNLoIDI3h1ABkuY89OxaqSX+1LQMe1RKPnZHfwnt+obPpfMZAtec0q+sQQJRZ6xr/qCvGt5
jZoIvs7aC9FDhxD3hfxXNvcrQXU26DISNh/hVMGESWvBG5phkx9ntCCiZAbLYF9IHDzesIRfu/Xo
/qCTSVOCCSqhkob2nuciaKFDXzjc4TZ45+gkuCoKDBA2v7fLV6DPGXp3LgYqzICZ8fPHjgtFF8am
6HARBHRp67MeTwDVOKpDNSrDJpY9pFEIWjiTgMQvT+tI0vb0scyYqDUlWYKiA5Obix4LdkYJ+04a
cphcjcZ7X+RdE7wvvGoIOReQRTd5X/g+nkQmAFL/D0DZVXjzl1lf+sfhpVhROo1EtzuCAG+PffZR
TrV+0APGE3V2dySt3c0W9To/aLHQFHO8QGmp5vCQMYJWHGlP5zp+Tt/zBM3ScH6lZShDJexODwcD
jbrbtp4Wp4iQKso7ttud0AzR34LtYeI0qADCHLNZf6ZH/IkpvBpShAwSyE9B3S1NhLIZRtPlFoUo
WtCecQmhh7is5EcLjXMZHqmDnWyNltUR1JSKogBtL17R0gfj4rHkuOZhw7o54WyzXzy6AGH8fmQz
3tVRrdGak3POgPsF9TXnAP0PXyFy5XtoUJIVDQfOR+pw0t5oJLm6A2dPNUUKN2d0RKCEnUSCWEXI
ssoCOewfKTd3BN1YQglMREzw3vfxPhFQPn2H8pqWyNCO4hzhzHyK/ZR867XG7XmQEV1GWI6Wg+D7
R6oS1Cw0lDFEjopqnFf7LgT90kfp0wTQZES9Q48zNAEz1vQ5Q8e0zlkLCeH+zC7nGRXNF20XFL7o
YCnUUOXU62yMd8XE8SaCr5Fywb1JxhFWHTOtWcE+I4mwBPsCNEOCvM48JXqClM98fJs0nfRkbJ99
Hu0aTcMnGIW0e7gu95xjyGe5sNwMl2pYdKGQejXbMKwI6+XuyTygzDBAsEdkDogHuoT5bYkIJnrw
hEO5OhJVIswscBEiSU4qq3Mb95Q4HDZHnsb9dc4+RHJCFVAdIPmCf0E42fIEYXALh6ZoLChtCWMY
biCWN+2qI9rATNGzVLN6Uc2qmZxudXmqMbSn08jcSS2F4+M+RNO7kal5+uqm/syKwYZLesrmIuQj
GB6eFOe5CQv+aUzABmbTCmnQGTDx3xdQ/yfCaKNdx/0BnYrVa4y6XV9Jl2jGT21xRQamTnr6Kcvj
OzVfPsRVmwNDMLfo+3gSRvm0m0w2FbzU7D29zEzLk/xCJwuThNh6x7AH2G9gyRWkP2wNDhnAECCm
z0z/g2Ohi9Z/xpDB3qXdMLrMpDOD4BJ/tulTGDcC8IZqhdtDTqOoTPcwO+KbiOZokEQBYeGSndRw
6kiO3gToiK9kS9NVa5HyXpd95C68R0r+7Ve3JN0tcvEDnieICZBO/oJWhC7wBSc8qRDnoFRbICjO
j2j1SRIPf+ErUi+DyShOL/xkjdeePJ6muvksaZx3yGNe44KUb3ATBdUKAFJpZsS081bj7GuXOhRx
b9lN1Q2utFE8ODVHgt3B9SdFafJqlPRvnHkEybcGdOMXJwAP0HtOp61cvgv5r5l9lsofeh1q3AuV
ynPVZ8LSFwE3N8xs3vYbn+M/AxtLA7Ms5eYIdQFzpjFR7NGuUj6rKBnItUEKzqQVnHFwVoCUaH64
nHfJUkAE8HvKRsGMBdgaqlECQU7i37NGbOXpn8wUMA6Qg3L4goRRo0m4P+m6QMs568BC8LGfYe6g
UIX7bvvhZIn1XV93vrWVKmh9zUFm0ocM11x2ZQ1y/ARAfzOZeNIt6QE/53b5WTKs5W7pBFuSz0BE
F6mLfVs9f+nVKFgRBjDDdNvjLrwY9Ayu52QXuoBi+j3plMfrjC9a1LzdzGqmlQ7oJm1VMLKZdMB7
SrRJveCIJkEqs5iip7pcxQEZNJKZX9qgGfrqnYG7hrKiE5NezBA05N3oiF5680DbI2qVdGhS1yhA
NYn4fHw/l+FGXBhKCvbveRVTAfN1En0P+tFYaUK951xbc0Qukiw8vzyUOk5s6mZu/an7S5Z0p/X8
FfYX2qI/Vpacw9wtKTFzzorC5ru4IvyUHiCmil0GCbn54Rb0mF5qvh/mSeOwb8xvbtbiAckZpKF6
T7y4bcjNZVnwPKKKUTcZfpAINUFzI0XBBLlj98ZctKK35+32AqBsUub+WFT4gmV0b59duR+dfuST
GZ0OqmzzYo/Tm5oOxenIvPL1ij1EFpPZyssRZ/aAwWM0A4npyGigWoPX7xOSQMqfLhaOPNXBHfh8
5B8Xwq/61J22ZyevQwPRXfg5VRWqKhoZkpty7/Fy+Rw6viqigAptodGHDZuFQmvfa4R+7iatmx6s
9/XYEl4iXXOnwsV2H1X2Fxrk1jkVGF6OBudJol31YdJabqV6bqrMZh/cDg/d/aISQWuLMqGIPuQK
JwelOGfFLE+WD3mGeaDyc5KlE5+MHkFPgHnT/bOOcRby5GJI6K9wamzvM5BKHj4H9bcK/gL2A/ap
ufX6i/yQBXgn1cSRSezhqd3BYIAbPpaDdpmiF2mXr2pS6Z6kj9+98YdXRZGR+RWe3FE0TOJWIyPM
gmB4jyIdEEnvAVWJIduZyyxvpgVDUzALu8NVl9t34pZ+LnOGFdTkb0amORh2cGswrRjontGqRLsj
3CaTE19nz0LdBF3MEEWMGBBwODJgxwaA3rLxjsnm9kDQF/lxuPhBbY6oSnTzOSZG0SZYhdSszh74
pdeFbfgJ8+nDV5lUVllHVCPoK8UXbmCvMWaST4CTDrOa//A7szDPJAObDLrCl0fqzuTlyMhfdVBL
oTYEsBcuaWB+zXuu0TLuFRAqp2fLaNQyq4+/JXXYB8elN3Rc2dWjz5ikqLBZK+D/ZEJ6tXd3W9LC
vkwjIqU34IKYd3QzcjRcfEn4HjDN5eYJdliHny2DG7pJlbwNIcknOZeJagqDzn5+JczdCPSZ5oEa
GO0LoQt2g5z0Pf16CjptQlMoSghAAoJnu+LjkAwQij+n/HVxvhiVDZuF+gs+mD8jkNy67VNHsxJo
inSKCM0Vko0PP7ixRFoIzsIZ0zdB0mACDT1uLjeX/DPQ/Tkv4KhuuSz5PATTwJy1kzchGzeft4NF
nkqYFV45JDZR3dOHRcywQ+BNVKX/cB9MNand+p96FHUz5Zfg3K5v64HoyEFciHizRMkEt9gaFdKZ
LSo6JrAxycXjAL7tq70ePP2UjKscOR+04O38O3x2iKVfYJKw/eM2SmJsLL3Te4NJYUsyXR5g7H1g
f+b0AIW3CIyzUMyYitWR25ZOb/75MUYS56yfi9rr23+MQsL0qphH2Cv7b91x9QBMGdgkiJ0vV1Qw
OIwnpJERo3UkY1OLyszYDFYvqP4zG7I1R/X277t2d5twoaWY9STk7BlgRMftYu4EsuTCtOaEs/Ag
b+g0HKHFo9w05ooBk0HTBYNMFSpyD8SII9YIP37AQKY7+Rq41+w8uIfSjulowQjvKcnxyO0waaCG
kJYt0hnx3RRcJsQUcTE06hbgkSlufD59LfVAj1XCBkgGtz/k4Bq5J6Pzp484s/f5v0lz6Nu/GI+q
S5yZrbsEC00Jc9p22EsTe4M7gw65tyvGxXqwI1cActsgGi+EOfPQBI6Ha9aJrU7asCAdBBXl7BM+
7O/kHohZW50tlofmkTEd8fbc3uyxFpPHabsWEjn6pEt60qyHBiH7Q+gRAbYjcMRRsLyiEsF3U60G
9Mcy2h3MBEYXsrFCrPWmny22MDFDj7EmU221kfEMo1ej0altzapIkInBXH/xcNEySGz2PNVMHMM+
QKYdl5aXkyY3nxyGmKLEevJpPvxZX/hCuG2oEvhdD69ERRoGejE+bzZNFiOxMnk7SKP9DJ+UQv6f
GCYh8iGg4FjWf62IJHGwEos0M+fNACt5wcg6r4xfy9v8dmEVedUW8Iy73YJ8IYHfJdEvYKvBhPHl
sSsZe5UKOya9X474EQOMndgEzrk1cwKYmmTf/bs9mqFoFR2v37LD3MbKYuA9udRy8Jq2IROCnGFQ
+JKFvpYlD8aEjZh9yQRnY6aStBWzyka023iCHeoUp8WzjKLLOQyDfEfyUMSwoPDnvRwWioeZlD2Y
ICDOXO/tDpbaaThvtqMlpxowk+xjKTOl8RnlBipZoTRmu+COgYTKGORZkD5AKyOwFvWmYgPY1CWn
V+o/6EoTG1cZWBfoYHh160g+pMFncl+96Uf0S3+Cnh+V1B2a6B6+sCFrCKifIaPmRCQKFxBrMgqb
dAkSPJohinVFisjAQ80pxpZNuQIuVwkRUAPgwE5kE7O52zKlgX4VYgeknqZhnTpwmgyNIlffLqfi
xt3wrYzAvUhJCeUj6ilGLUnL7x9FZbFCxu4xnHZC7nekLpjuzYizanwLOXyE7WX9XJOCM2BX+Hek
kZgpG/0ZgzPXP9zeBNshmU8XgP4G2CpvjhwhNsqXsf2sYVjNDdUNplois2YEtY3ZOABoVt8Ikfu8
J0aMEc04DJJjDUkfyO59zsbMdvvCp4GhZsTnw8pLKNDP+yOTbqzGCiGG5ZH5E+PCw4TJ6TKM2KLN
dCNEuOWijoRoGw0HTDXSfjTCfHp6Xzb3aLAahmQrstmDAWPnRSvucEoHPQACu+CpJb4WW3rp6jw9
nP0OUqoV/Q1uiyYsoN6zzWM1OCE8N4vwHvzidty330vOQBjjK50eIAbrDQkUdkoygNi3kO54RfT2
ckddjKzCF+LiNzOiyDYxmqhg6ZFUhHb7ayju9VTsfwEfx04D7BQ4U40kvuPgGiK+UH0kHuoYxMT6
8Co6uyRhXeTH8rdi05QN3hAqab5LpKHw6SuzwWHPMF+zJu8Qt67VzClj96/p22ErhatTxzKrfjRJ
FmKICXCbM2Qgy8i6bhFUcK/eztD9cvdKT3VVly3YYRYK5M8AqaA2Yf4TT9iIJcm8DwhgfNQD4+8T
gUTx4RgGxnvD735KDw8MX/DfDF7Do+kIdK7vYTbNY+hMiErcJicxbTADf0RlO8lwnQmhIWYq1AXX
Me0mohxQKar+ZIaJCSCkH/ddzS7sWeb1/d54ED6CK2Doe/GZNlPgKFjQaoJ1Enq4dUuL4cAAmakB
3YDFrjwk4z6waR8wEWjPJB8terrqtPUJ9sPHeRoBJKGGNdGn+N9DAxICUoapq9jhdMqBGPZFTCdB
z5FDiMBRqUbHhyIOmWBScnrOKnaQxu6P6avw9aCwxXG46fs/B/k8jvvUXt2AP3QAHB49cOnVYhWS
xUT88jg1jj0EESU7CSJrcVEqWhQYAGT+KCDwUo3L3W0Djle4P0FvUi+5stMcEme4o3MYLECb6Dqo
MR473lJTir5aP5By2QDldvPRXEe8uITQdJ5gSbrXkTNMOM92uH1PZK9ev0D21wL0zf3r/A5EU7Je
YLf2P5AX2DvAoIy/aYNqVkw74hCusNpAT6YGOYMgAYIgtzXAq9f2cySnfgdvAHAQEQZCOhFIMDj7
FcCOoBtLEMeykIkbqH6c22YwKaPR8aEbkF3XyZVCIPocM5q/TcumeGSzrffNkWFq2Y7mqN5fx3xf
eCMwefIC0j0Pz+pFWY9Iwlpo6ypWVzpy5VM/MQcQm4QMXIbcEd0QgoWvI+kC/HhFGENg631prRIW
9FuTrjkA2msXj4Ogw9CQqeZBxQnPlj5MTWVo9HOzU03MmI8UxasFpcmbgdt7BCquL4yS1Fssuz16
lbwjrUmRbCT0ygUeRvW6CKUFr/PRjRuNM/ka6PqQHXPsgK2juQFnApdLjI7igoEDIMrcYkx2oAWJ
2XtY+rmIb5TdDFb4OUwvoPsARbmRHt5YmOUAjR6ypeLaY5Bhh3uUMCH6dRw+JdgF8zBrK8Gsy7zJ
t6n2idQhyYD/aXgkU4b+pbgkM0QHGd5DZPqgmz0rs4eF087LzFKvpnygNebjpMLK9Fn2w8S9/Wnh
E3Hkur/47lLcBmAWSJWpjl9CL95yQbG/8gwARi4x0dFpkhLQ0Ccnf1hN3qjsgJGZAMjjehZ+K8Aw
mHi8lICClVHNMgIBQUgaPAgGV5Y2GL5zfZeNHH4TyWAtIE7WokQruaEzh9DVMnN4ec/pqFmRUB9A
euA6CmbKlykPTP66htAEFgIfqQEAdKOIZQCP1gSFADcboahuRDd+22jEcipOkzrX2gJJaHo296gk
x/1vRL6/Sl6+cScHCXKMpoOnALwopl/POoMHmR/EZSUolieNkL+DuhY0GYp8qA82pfPVWHiL1XR6
7IwV4gwSe/KwNbzF5SZbiWaruA4QEJNz9DH6nakqVl9EXVu/HtPTxteb/coZA0DqvVXVDhBPvSA2
oGPDgYOH29AmV/ZeUBHSvaDKG1vj+CPNk8pCsT+MNecDMHPgOJR4o8RFGyqiWPoynAZ8/tyiTSaB
AeF0sX1REqE9YarhG1Wx8aIRYHtCF0z4NXnjYL5gXRLDOSxlJKKp0XPSGqMtRheIIhzPw+dp3vom
7ii0z5pVqgZwCKmBZPe836amGFduXC5ycNSIF1UXN/qw1NDQ6GU3h6ZIR4bNmAewcICcAxJ1fJAj
S0Vo+jXqw/cC2IXATzo1Kx7GH1IkbIpH5fIGpuZ5+Hcr0PGA8NSXJmH6ijECjwM3O34XzyBbK+vb
js38STfH83ke7copEyZ4PBe8UB9zAZb2rbq+70aI2P+KKaQey1WgixvS5ZRLC5IH3XwBl+yOLw+G
DlAOZcA/ALZadgv5wA4O5IEYEX0wuRuAiQgwU7/HqbJ+vcwRyBMRvmcw4UJcLqNiXwCr47d/zd8I
51/MCZMyeoHsZJ4fLjLxDWQFELuHXnnHAkVAwE4C0a3SRnGXLuVWn0GSInwEeyKHhbqjNN+qwS4P
0F3zcmRWIvdlNgZHsg2f/8xM5HbEmoP58g/q3ZKMqZTvs8nrQi8r8eypYnXfS6wsJsrXLCbEgqek
RXrS4AuB5WUVfPBRcrZwOIKM4By+ml8se5ndrbDmcL/FWdDAeneIZoB0SybYPvEsmayTF2wtltwZ
i/1OJ/kPu4PdLk2iHtALSoRbgJCjdm4cVrjAUIEM0MpEvAOwNzaYbvvYAdvyudQL24L+p14I4gBf
yywc6mxhqAHxiH43HKB8XBB2/cBGxdVozqCukOjQ72iUVIwvLFeUM3t2Lv3yPN9OnP6rGzYpQrBJ
XpcEPjda92L0Fe2CJ4hN6XXuI7qmPXgRNyBtpW3JQwisRww+AcnMsI4LdtALdxaEFaHL9QKGLLdm
sdNIbTXuJ/UkhZLIOOcffTnaoECEbEaacykvOqQbWAn99gH8/hZfJwU6weulz9FYxSlLhklUFLwQ
/xCUV/NHND+APalEh27LOhwhVBV1iTpP8NWkm885XwBk5xfOZJ62LWcvK4O0ALy+EzQeOiEfTz5D
NWt65iiS/njkOp93XcXl6XZ6r4WwZA26Ci2UXgA7f6p4mODDq/MnIe4Yxui9FsnCBscoH086wleC
zPLxEVQegG9v22okVh57Ft/RQ6zHuCt8/ufvzZZhPvCBsfIxQKDEZsZUa2qt/QYuQKzI4F2kLXcb
IFVw5TXxlJlTIfaonRdmTS5CEnwKv/8jbW71plNaqWBUpDheTVJYZQZK9xA8Oa+HXcTpXr58L/As
MwoDpHYz3vsgeMTcHNLzLt1Ruy2ux57Q4S7uE4Z3e6+DtC0IttplC4nOgBQOwEaYPmRWyTrxn7v+
icOEO4B4k1U+RGRjwCTlzO7+WfhFxeAN2suTGg5QwvNjFtgQUs2SwfJUk5UmJ8aLYDrcwMJ8CcmD
7Irtsnf6HThaq2Nn/2btEf3VdHh+Tpt44OJthwP7GqQCzLoJhFezrPfsJ6+LuubmcF52i3rOmn9d
0NlJiiiCkKbDQoDhA/2T7PkvaDL5g6ZOyPIVfAA0gVfM+LU+KDgQLhpbAtqMQ73HgXEYMoQR5SB8
IQWoeGRY90MgvpfZILnDbEhBdwQwWWEH9R/L30Vf3fr4MLKeTfUyWrLV8SVfZOCo0zOiWqIzW+Xv
MNAZkmOymyjw2aEmmbxhgbM3AjlW2LVoCqp/uxmjYlaPZeq9Lm8EVnCt6Cj0HY3lVt8NFo8gnSSu
PKti7Ygjdvs9YMO3uzFXsD7k0Q+/2ZP0Lwhmsk++UbMcBTzDWJDpIb4XCmp1x1tkY39fCI3z9fln
TqZ+yL7xXnS4/OUNfBRHA+pECBuaGb65NfNw8Fcs6uUz4j1E9wXZk4ePe98S6TV5T6ToE3+OOfvO
9nE1UK3MB+HzWDKaFRIf8mWnrOXLb1pFuceAayefIbz1tPHVU1ZIRmcvnvjJp/4Dl2/Xveh7GXrl
RJ5xvXWNSVMWBV4fYNWRtlpMkBHK7cnPSecEHAr5SCl6ggHTwq3rpYx69Sz18rDn56fGh3ChKH3g
LDnme7gv1dJPyrSI9NU9zsfXibp6YlPVwDhY7glIFfJ+seU6j7iccCCOouexc2EZURAw9w6dfEKA
GEk8wsw2NGG3CruIOHQjLaZwL50Ss7f32FcHJrKze9sJWdvUdwqQx6c1vqfUz/cD+xehoOxiHZoq
1pfvHhD4z9PjFhpzXNlDTxq/iBD+Af5Wl+f+My98FcF7s3jO78H7nJ4+UTqAbfVvf09mdix5iti1
BiGVspf5H/c904g6+CybI29oJsGtuYNxjX2cChp14s8DSPFaXyKyDn8SHX0RI9P3gard13hAfM/V
Ly3SI1A+fa0nEYZG7tw4f1EtBjcXy9KuXJfW1fu3VTazkXMbmCySEZKz+wpbPwLnSuBNQGQ0Ass6
4lhipQ4nNxc41+GUoOhtzBdChvqixSoT6NzbyCz8JiJj34eUfkBCovi3mQ/mAqIvZffmLiqXfHsD
Owp6HFSCCGORv0rBJ6hRGlBX0r6Ok8MwN3CEbW/LATpcTt9urAZvUXmjn5w/gUiJ/2WEk0ZatZB5
ULr2A9n7wQg6HV+Y7zOkPRRCH4TFMVsMxWed0dy2mt+YbPoBnBzc/qfwKIjx1zv8DIlN/9i/yEsJ
atJ+X3gRM58BANF9MmFqpfnvM/tSYsqAR3Nt/nQK9+tlE8Y6aCH6T17yUN0o3Xm3AL+HdM1NpNNs
kLtWNPdpxLhOH1p98PJwdvJSJA/cCOAlXoI6K3mZrYdQipy6xcAeHVmTLzPDq+Q8m0gH8sgvzXS4
U53qkOwSVt/jWBHShe6hRaapEeJzqrePAyftQ7Naep2r/e0ZqWYrJEhSnqB+G+vtmM97oxdnhFqI
GJF/8ytazNmHkKE8HO6yNefOF63v5Q7gfgAcIqAS3fhDRGGP0cTMOIx7SLSUiGttceqjaKJ4As3/
rbHyCI+RIrorgvFcfKRbjiEvwXXhDpCP0C+hJ6Xt3Q+QmzORmrxEzBeyUa+RkPylhED1TioGC44V
NEI/+32ozliFxrTAGih1NScNxaWMSzd3sjL7AcljFxU0BbUgDOy075N3HIAYoHtBi2F/pzAWN1EO
VW4vQBtJBkUya45Dhx4NXX7qpnsMlWwAfXtIANaNMH8U/+RbkYsS0jVYjQ/JOX6HH1ux4Pvtvy48
MLA+GBzaPaOUbTSAKKkWrN/gY3NPDeZHmIiWUVpLf8m2v65C3dGd3Pv8/bb0MsPpIEx2JDOr8M/K
4TnjUmkQcF8HKWHfagOW3VQIFh7RE7kziEJqU8ynrnSkNEWN5AgZyRfFajmm1HO6UBqX5DBBP1dT
fZasZIfoahchhTUYS1Fq9kKIiSuLRNr+R9J9LSeyLFEA/SIihIdXTDfeCyS9EIMM3nu+/q46N+bY
GSFBd3VV5s5tsuiJr8ZlgIlRvfYx2rriAOvM0dvnXvpf7mM3eBom/ZhhkLd2r/VXg6V7o7owCtxV
MNMAhzyLYfqJ8udm7J42H2huydbaQn51EvGylygHrcpbPfz4fSVZvdcL38nYuB6rf93f1qhju7CE
5zvn7yZOP8XoXYDJuX+KgvF5AnIbvA9Ordk3jaIU+WUVANBYfNyGnlY3bFrfNpaYzY9ymoMN+Uvr
CgvM1S4dV99u8aouaptOMlYgJDrWfnSvZ7CyRcBG98G17dD+Onw6pJ06Zbt1afkVAK45mNRZixSK
uYju4XbmEUOwnTqF+mW4if5zJU7POHsZ4uH6B17nACM1/u7I8IjW9Xt0hJyBKNr5svgQ5mi3eqKc
LNu0ytv6srrr3nG6qAoqRU/4On70R8G2H5+M0bRVV37QmczjO6FtfxNcOFrTdxMT51PDVhejA3bP
UTFeAAU5gsZv1Xnz1VwikxXaQJN67ifb5u4wWsdvvcM483P8ZTYymm2r30R+//TAzdfkUKO0iG7f
Cygp6tT8N/T8eqJZlviltjaG3fWT1bNgsXWcr+qXui5z7TvDSw7JE/Q4r3KvbhVj4+reYjyNvvWb
XEJYL9ywkI/9428GI4hZcu0+uP3ksFyLs1UvUPAYn/LkJCjnxpmvXepXSAqeriPMrLR2/pqydT/P
FqN78CKpnj4Zm4+cPf9OXfxYNFCvNHMMuVAFInzZHY1HJd0qRh+0Y9gMRh3gVK7LGF/YhPrXQv1U
m9bY4PHacGLjoS2gRoELynNrdJvM5LyxxWEcE6OxBptXbOisg7PouN+JAlp03/ovK9FcxQt4fdQf
dfQwg50c4qkSEjcZ6hgXq7NrMGxDV9ZIsH5flH8LpWPlUPJolt8q6nmL7mCEMZGKZ2Cai+4B4KXk
4alSedq6buVdbZKKUqV/N+N1yQ/Vz2SVe1/8YN1ON1uH21ZRIPDhdl1tkpSsUJAh1FVbwd9GRFYt
0zq6Bs4dC853tFe9qgiIjYKhzuSAVJwWYwXObAZjN74u5XsE0fOG4Odhb+ose6JDIz/n+9W4xQ+W
PYeA00cpf55trGq5oQXicnJ1CA4M3nqinxzvW9TddUhB41w+eNg+2SCTd50r+Byq9ut/Yw5EMAKe
dPOXjx2TM9mplTy+AfVaFJ7XC9i8WLbo1DwcD8vzBiIwL/StyiEMvu4tI21k56tr/d2TT1ItlBIe
hJulinHWzpUS7Wl9H4fSpbeoXcZ3ZWeyD2SM0v1ClGlNI0Xduq/xGeTMngK33OzNMs+YwOX783K6
sR2pVCu3eNs6dvf1Hly9WYwvYsCenbyHddnnBFXj/QUgz08uqPtn5nJEt1XW7m0eeYRPPoJ/IrRX
k6N5VSnFoYevAVHUGc/wOxkw/fhYuTS3hInBATbNWk5hWbMdamK2Xyx6hsWJNpoHLo6j1HkL8tpX
wFQz0TdTK76Cbm+bJogZCg5aOKDKFJLlx/DbJcMFuLUutac7j3Pp82+qv8EMlsOJewkgsoeL0Cjr
stopNEaCYlcBIuCcCDTXpY2EiXpN1fV96Gb41G45F22Cnk5wfClPrgQZa6ZV2MFnZV0bBxfC1QdR
ffdWm1zjdO33OgJuRM+hJmXlJMVl7zOei4WlV98sru9zK1+9qLwS1vPk29S6q0hh1xI8mGAx9XtB
9Q3UlzgqkS3VVWr6fe11I1cy7u2f3eVn6/JP+9XFlSbE+YUEt9yp6pLxWdEOv2bACGzdfpzru+r+
M/vvaPHtG/mmVqU8rT0j/NpyfvDFCqm1qbmUbWOKj/1nqpVp9Yr6iTfJb6+40MNYbud6acWEByle
oyvFBu7t60fWM55VZKZa9+4DszWwP5O1SxVfpXn3gOZa96jYOeEpFMNjR4sqReM7Fc3r2zpnqYEJ
tqDC5vRjYe4S6jmbjT559oDfvNtfv1YdCvrqM3prdaZO6ML31hre14WmNPL4poXeHQF4NL8ItVMz
qN/Xz2OUVqIyP0pv8JGLrVOjUFvghPcKzvL26339HeyH53//mVyD2sTrsGNEKIov8b05HYgRWGPu
zrI/Qf+Yrmo3zsGEqTz/AcpL0hkfbKO1jWnzDCawaIsJ7x00OPdR8p+Pc1M9nCu3Tqp1UiIcBJmc
3q+B7qCN/g0ifiV1D2QeRpp+BfOjdzfWPC1Ogh9wV7eQ/HgLh0iVOnhhq20lG3Ta0Yr3Ks8tAAqj
bn45RonHj3V68HYI44hwapuL8TY61Q6of/XLZPoJ8Vb+jw4/kA0a3Tm54mlyrWxb65/X32F8HC3G
me65/uzRZQ6E+H3CfrYfhVa+cwQ8n8a51qufqYO2DK2O/cRAn+oZsW4VablozSlw3Sj0zoQXPKa6
896zu31/q+cbxfj5s5mRrCLS55t682WctXAXuOqKAI/8mtyv8DlZVm+NYvVeKZTAqEo8+3xsOtkp
QjbGu38p6BKzD5oiVBYg3sJQMLhNHztPok20uDoYuNqzCzYWNqVE+87aJq1QOcaH2WxaL5avCORz
xQeYZj8KFlGLWuDqHLtPbMq2svKNn1jtiHSRaE0JjRlrqbaI21bVNKoGn4XW/Ta6pifJdX9N6YJf
z4B1X3nofRgjZ2613Wm4AUc7jV68MmqwlyuDUPZ+yyh3qWxT0QXpgOdppp7Ntv3vdN7YswhZdefz
+vzefqKqEvNIGOnuRfudho8hVNn/7yL7SGUzehuf/9ExlYvttfrNI4urEfjn+0awPT3a5zhb/W5I
UC/NQ/f5az5zNnFy8q57r1Q1YVoKmv8yyjn05u8a2E3vjRP2vX44xetf48YENOFVu7xq/ju1iXbJ
9gmnAasmW929quldNWUp9o7abQ6388rl7w6VUjfDkv+g2B6KPescOW8fZlg3bLhX+YYtgeCAEnKq
nP5yLH2ljwrypfi+x89c65Zp79L1eb5VPDWn524yXd8z3ESA4Xdq8L3qbJ6t9b22TkXJFPL2orQ5
D2/pd432nexqUdudJ8fEOH1pLvYfS7oeXvRsBkUgCkOSUEm/f2HT9EaqC0IehdiUR5RvEeF+pP5d
+4cJ0OjYX3fagJBV7zVR4RgUmY1ryHCwgjj8PD4pyqAbopjoqQRhHuPCTx6I6UY9JmH0tmTmu25o
PZrXr026ukPPYLJOHIs3aVH9u7+CsbrKcdfj6Dde9JTK748JljQ0j/jVrVyWeW8FsG98+wTjlYpH
1Or5H8oR+8DxjVh9HvIcgoK9oNA9B7MvBo30/RKuvy+j7SBZy0MH2/pIc7bU2PcqfmwHcw6zhXKe
NRaxkgp3UTm/5B1izCaE+OAqYEnKalm0M+g8B0I34hnIHZ6cJjgdbHBlM2CQJ52VX+e/1/c0E52C
7QEZNsOZwCZ/4VRONu/Fz8Jwnv93jU6N5K3aKES7KkxwmDs1PjOsrkQmXdT9hkES9OLCe1rtsmD1
7mzFbA8IwGIZ1PjQJxO57EeBNRduoYO6GKaQZgjLMfcdAdO5dxxVN7WznNwNl4dLPIu30u0ruNyN
7g3O3dne7uMGJXzyjV6NHq2FvLQfAAW8cf+1HzBIY9/oaq1rBUtW25ut8ioQ1/km49Cr8CSS6WBl
yjaGZDNzR3Etpb8lyFz/zL32fy9nsTEPSh5pk/HVrZwb5AbJTzyluukH05RAn5YqXMoMdh9W0ukn
jOTbR8+1CmZw6xpgPN3zc2XP5ZR2EQReLYjyYUyAd6mZTIa5Tp7dyCZaLfg4pLvFLkagSJ0yARty
hiODkPyNEuUR6Eyk1CJhy+d/xjWbH0gBNQQhRA70SvvFHwjB18RzKIJXzOLX1hxjdi2UVpBmPEho
icKWibFBBRkNDASV8zgMZhJs9Bflj7+TdAg8nZaijzXvZrRB/Vq008wNzhQxDSQScHICl+Y1Iu4m
7F1GDDYiCoHu9s/qeQ4cfbht1waTHPmvhTTCqxMWPVUbuhnOjuPQcCQQadKYTPCFIdP2yXIsSvHz
YSBTRm8bHuGVytXp9mNX5S00XnSMVw1231woVJqncLpcXjmMKXQvjbHvyvuWSNvSW5Ro647Li38g
v2fl+ZHNlvx1DnG10aK2ahze859noyr3mbuU0WoxONq6F/NcuJIhm84w+Y9pbefwDogr/jzjYCx8
IKXPg3vWVDinaNFe/Trd7xPoSimjxboiajX6Jz1FIARZY91dFb0Hh2zBF5MlSzlVQnydZH/Ojbca
4xy0vXufbJl6qZOoByJOMODjidRh8POe6eBnTE4APXUk6pHHZy2vyoDXEgBnIQQQdEp1bfkEPf5V
/dwghRQ0peM+swKx0yIptOfD3Xtqtmn3rzX4HxFepgwJ4JH68WODre76nISsLnv04PBhkogG1pj2
Hv3kYOf5TbLTXsfKG2TRwBIKVKyLRjLXC96PaZRIhttYW7v6T6GqdR9JtqwE6d6pmR4QJFhEZ/Sn
DVQBRB093TX+qxx21wOljEJ42/ewLKsz+4tvFMxmJPvGWRhSfdW419zY5VBSGddbA9U+RaV/378C
/GAMSlAWDD9RLoP8+twk4WC9fG2TB9YDm/lRp/nUOWdbz1+BRIAwfvmT7MwssZIlgyhPGW7sFTh0
TSg0tNI14ppqTvM6F6O1Q9VSBrJE2UBGkqwtoK3m//irAHLB97+FHl4HIItzdeuIKTSyY1Wm8i2C
v+eZsaNslChdZhtWmXCARsAB6TczvWULAjoU6GsnQOvyUGBA9GRShjvT0IpUaXzNXivAlyadnAYo
UwlgVM6aHR97Lz3eo/PWwo7pFPTarmWxtF1VwHxzrjURFZCKSVoIltSjzk++eXJTelNWiYnunCnC
kmrN3tm8EElv1fl4RbxFZKyiBAuwrYZFfmmxO4gD1+iJEY6tYIPIxDr/UgKKE+I17mWsZpy4jMzI
cNQi1DLjgL/+t205Y5xf6ajCQ76CDFmyuVPZXkIYZaZqiwIILwescbWNvNAxYyWb2jeCEQyUw4bH
sY+zCId7nDDv0lXVzpcBaXrtW4Pc++L+TAGOmdK3k06HqdG2PWZ4a9pK+d0U3UxZfjCVK6RDjYcJ
E34iAB7kuHGS54jpwCdN3R9BpRy/LqiQfWYaA1yg2l6rtC1/LsvepTM/hIcEnSInHWU3shRJretQ
fRBJIwCMSeti3oBoq6dWILJvSWvZt5YXDkN2KSERJ+cSbwIyoJ4rxCwCoZBk36Yr6X7qrXbZfr2S
vYfblIveOC8upPKFofm8nz/X7nbhKJ9MVwg0cow/m9dku+CEzDqY0seRkeEqQaoTJ68xFsOL2WCq
wutqfY52AhX/OdRscXnE9htO96O52XenHqNnNX+uZm7vzKFQu6l7ZR7JvXiKVArqA2xqH6D96q2+
Nl8Lg1TPFUSqXaTolhfGgDrVPE7O3Svt/nzIQltJc8bFLor0mw+33Tvfo/sk/5kYIU6vvP738L4d
2p5mir5Bnr9velTsHX6vMy5IYVfhzj413t+VE5+7Xzm9etvhniRD/WtB7ZvF1uK92OPjyHEHUf/U
zs2eNGPV+yz5fkHb7DNm76VHe9FUJYfcdXafsbM7/2X6N5XhtJ2WDCRhtC76rEWlOU59XZtAJW/k
YlfnySjlZZCpZTmI/FraEgrqp9FNxaidetytzcW77NtJsbLB4t3jYwaXFzRog6hNf/N7HN46xwiP
rOkMlFcemKD8YFDsyVUwZt8qqWamduiHE+LoRLxQYhxYzGNsdPbh79kafzw/EhEV3SdzTOmNcFpS
y8G5yWAAfVUjgqh6a1/al/cl67DAM2arUzbV6e/6cp/sf0lwSH+u0ZSHRFuwKw9TUtY3MjJqP6lq
BQucPgWPDJ4R3uajvRzmmkW7N5MjJ/w+zNQauWaCtqr/HJ67QfsSVDB+2fuGdsevVG1qVkWN3+Lj
85mqyslywF3asvgwxRf9t+Yl9hIym0M9gWOIkhCthXcmSX2ftojwKGFzWlBvHv6FPFyeZoKDpLeQ
xXgldIlhzRDFh7LW7NJmol8xqQt+r4IPW5myhBdWNZeI7UTj8YG4KQUqUZ2CzF6DqR6An4WUYesE
AL1spOqzRevtC8u+n7L1Y1TIAb2z690PUuP7+E4i/M1ByCXjsjNbdqQ6DFc9dN76bZLoELDhmrMf
xZYOLgSbSZ5i+K3MDsFwUu4SvHdi5OW8cYrSGZBVB/4vR60jgwGlKDgSRFadx3DFbqG0a+ozbfhL
MVBYEMMEQGBZD/MLeCXRi97dVvwe7M0PvfvgaDTQY1Vrn75GoRALPtK6Z42uy1Tf95m5AECxhkuF
Ef+PXqoP3ZXnZP5XqB9m98+Fcv9n37DN3fXSdyrws4nX/NdblnzAOZ0z0TwuDpxPlWQ52853Ir7d
s+NXcvLA/G2kZdSvB6Sb3QJuvzHAe0UgYYdmitU2/Q8X9CPv/311DQ5z7uJOXCUxHIl0Ls7nDW56
yFw51DneYBidUZQZeilMMoMkaIAe9pc8Ng4KCvYwbAyydheCDLT0HLTwyC4VuhMWKf1Myl6OkWD7
dEDrNNF2aeDpmHd64xSQa97fCvTinGUbPkGDrQWkISSq+juDzBZEAO4nukn3UnChD0OIMuj24tRe
dH3hJ1HLjKLSecMz/z3dVgIUetsvR4Op+7tcuc8s3DDJFN2AoabdDJjHWvl09qbcVjrqQ/1cw2QJ
ymslSbCZXfQe9aBIP8zSw0U9rSaY1258BfjaqW2S7JlOvSWn9TCrojoXxWAfEq7yZP9LZj/Ifz4U
XYFSTvX1jWDNxMl9AUyxnNh192EOcHdMsIaLMDcGBpXtx0ew4r9B2QqfQhgZGJmWel/LZq5t/hLi
ORzac1oP7qO98HWbGT5w7zC8AYS6iwrEEgQRbCYQLxsmAtjQFA1OZEaZtQJnnc0wFC9Iu047s2QO
NJ1pDemyuurtO/PBnVXPpYU9NrBuBoAqeLixkwIAzsu9iVflP9R/6RaL1otf96bLAaz0aDjqHd4S
gKqHmdONLVpgc73zLql0Z/AyUOzK2p938OQHzL+Hgf7A80qlnKm+nEULG5sdGAt6D/I0AiX2J9er
P3muL/sn6qGn+Vfhc/3FrzLONnEPbIv8rsvBYJ8wKv5PH2faUYyekw01xUv9a5g4XIwezbtaMyf3
In9Vv166X7Rz/9U2iSZeMGEaeUhYv1Rdj3aimez6uKKCGI8h7z3He9KC7WCJrcOuL2a4MPI5WNXM
q6nPTWWwYMn/mB2aiFzsyY4UGlYBRwcmdBGExWPAldwjIsSo8pIPc25vhlcGgxSj3AyKrJ0ZyWIK
h5NONVMxpGgnOmsxulicrf+UTrIIuDd239qrSohFYsXzvm4soLcXVsMLsDGW+hBxLDkD+w/vj8D5
eggGvsHeJSQho9n2Oa9uWse/YFR7bkpT+UEdFvES+r89yRHpr0J90Xb+zUvL2d6yoU+in5F8rkR8
ePeJEssrKSreGQlDsJbdVPO90P3qhKqrtkF3lK4HjRIL7fJzAqao8ahSPanfDcHNDy07tlh0RpC4
6oZ7BTd2YI1zn+jk3kDSon2sBFOIvVKfLjVCvQ9zq//OCJ/6Vbo0MYoOBjhr+gnm/upFSGWZYjPK
M3QI0BzuGeOHpaedgVUnZ0xM3ATcf5ht4K3w9TtiRa37RMlmNFdirTBElg8EKU2Zgi9bGVPR0L/d
fGi9FYHovJWVqbHgT7KK8rap8O+w1Am4zLxAjYgCUAUAe5hBhTDjdOxd1s+Vu+nU5NaML2V6xjBj
04OG8Uewq2DKYMzGULayIem5oMxcwKL3KP++tPN9sl8KhTTyyKm2K+3YBpoW+pCJ8kzDo7aXiesA
NvHqrVvXSJFdg4w0i2UfxXNZVlZzm+AQVTPQkmwxbS2trVxlV/tnJsrJ5SVGydWscXlBKMAgMSBa
tm/lX9OkBo2gnxXmutNesaPbqWO38nfkTOJ53zB+Cfq1oL1I6JuusTvpT8yJDMUED9no1t7tRoOA
a+Jss3u4WYE3z1DFNhXcA1G97fgHI7cC/6JV5cP+VTE/ApjOw5S6yW3DFoQEa5Z5sobtKRhoSY8O
DRWfmBPzS0kAHzbm8QkPiKxbM/vwsRUmMkcUP9w7gxJUihwHcaRcf6eEPc4rp/aiQV3VbgKXjb1f
DnOOLQ0HVjs3WnSvTl6DfJ4riWrWLyeF7QWBy4A87/hGOjFN0raEcN1YPIehGezDBquDEyinfXAC
edmZOYudD8eH90OAhoe9G/ePR4jPknQwNyyzhJo031GeMmrVMJWosKt5X0wu1UR8w71KdafDdett
OG+9Gshe6cZ0+GbVLuuJ8bmOVX8kEc6WE43VP0ixzufzTNv8mwes3Mu5z6tdC4GALdS+nsXzSNSW
92rRQI2rw2h5GGwf/cR0tIPTKu2LUepezS+j56Z5fdSe77tCY58d5h7tVWpwpKBl+9e12eR+lw+s
+AaePqKCzpV2J1+aB/f06pEeSI6qiV4EevXbU1jWBkFE6B+KY7TWWu0qcyx2s6VnZceMhmaHcq7Q
Trf2A/Tix7eQNn4+txES8FBM5jd7/1Z6xkSsg6cNJM5P7gFaXcJl7vE6H70MO5flrbuufgXZE24V
Ald1yUTZaA73ewmZY9GxN9I8YD3uX6VprkSMAoyECxenpTs1jSI7RTvKVBxoNwU9LytY7Fve8oP0
x52tASZqxz+y/AFA+enAlz+okJ/102K22r4/by0M7suxm6FnywSzkPPodPYRK4tb47TcRhv+cbdH
iG15oLViExILFOvXl7e85/c0/3jbTIqs8zgGHTpbLNTsvnuhv359qwIc6KYNMKiQoPYgWAQj2/KU
ps/SdgyWUf2HFBD9Xgk2qjYL+Rt3/v6QBeXDk2HzvTEb7Lz06vfhm1yJrzU+tcIka1fyvzMp/pMH
VkhaC71B/rO2+zJ1o5o37zUwKgdXdYla7Tlxb76xi9MyX/eNhSYzxJJye6owK0738F06XJUZdYFU
6iSJwNwPCdKks5vWJn4n5e0tGMbS1w8dc77lTtZfUDEyb8KluLPyX/57fDy62W6RIFavagzwrhDQ
x0io+jr399mKmmaW7ezrKITE+dx5zQF+kv1rPfeh2zQ5vbICRYBo0p7VqIF7R0eieqWz6VzGN1C9
YuD9ISgIT7l+GB/GqXpScANyC/yeA8UvPqvh7XDaXTI04z5hrpauFCfChaNfWSnjYj/zsR/te9s6
fVDERdX2jS4QSNHV23CJJrUTvDL/veA5LoxmbJ25ca6/mN2NS/2xgayRfQ1DDfJVKyhtzxFkXE72
u7iReNnkL2Q6boZVg5avIk5nUt6BH9Dp0mNCBVB+CaBzqtQvNRWSWheczX71Ilg1zMphTuU3rJAL
WXChdNNe5eODn7virNg5mBdDq+ObTBMFYm/ZL5YNuBg+NrIUbxesSEnz7eM7znJ94kIg58q1lwaM
AYIRNm/wcgh0hVLqc9Xl/lM/Vvge/T6V/XNfd5CryBM3T2Xk7H6JzjnHBBiGfdkJAVHgGmHmnqMr
FyupXJPUGkduMTxjuHBgiYqjFTBUwVM2fSTePGpm1yV0K9cBUsVZrTQOThGuejgwAl6DSzN5TApY
cPjavsY3Uu4CBd9BA0gF+g2DV6ceoxTQYihhi+Vd9/942SKaYFxXPr/FGg7Z9PJVcxfNRp/cOXse
vY4a0Lfe6EX2Fbpx2O2/noNLb1EIDKv3NWbVupyNv3nT0GAeajkHj3wHn/nSCKNUPI/aYXBEYxFF
7WRD/zjXi/wliv10A8OhlWx490T6+qBCpahtJAUuZavGMbBYHoaVt95bfd4CoZc6rxj5M06UjSt7
e5fxZaut/HbOeIPnj904hWWzGgQyzFm2DxLSbBSPRnNXZjJ5h3hbV8vyYbAYXLsoKFHx917H6HFz
11Fmcom3vcfXloaQ08Zw1ccJr69vpTzW8rR0pUt7lkGa54/DePUPoXQNvfs2g8wkS/sPujQbWgIk
XT5/J5aTXJoFz762vGTVsTp/ZI1p6+a9mn4p1vHDXNRXFUZYnxsk3vvT4rjIQe32t57Xs8Ft7soX
IFAYECN14W1RIU7jZGv3kwyZccogVnbxapwJVJHuozSTKxITSFZng3zZtQpS1kMnFT38zVLlvyxA
9sQH3FDNSqXl9lUm7l/5c1v5vJUnSEBWqtISwBtI1WkKmkd5v67ks/ELkPBw9NxJywp3SEstvYzQ
6ZOneLPiv7Z91I5ktZb4rcfyZ1NoFO7V5aaaOgymFl6hvTZWX9YyvHVw8NvphAO0OlcAOtqbz02Q
lyVkejOwP0ZXgUTrchJJ56GPPC2rxU13Vfh9Xeqre5BTpmtvm/ilnZrW79uGw+cAkmDH6FxlE4Bw
VGgmb/HbAcSxiPO2mExiWFih/x7+FsfPlXDTDWwiM54ex69Dd4uJkei9cMo3X7vDZw6gHOx0t9gu
AvL4FNqVE7304t/hOLoeOst0P3mJ16oj8pSMar2ylfINOWGryxECq8R4EDSswRFoUuRwQ9AGNRN4
ID3IQ6FtUJtFO+LxvCRAnrD1omRWEKqkvQJPjhpfr26fA3AVYsFII91LINbiX3JaSAKgWBpU7lTs
jFSqQX7+pL52/rX7m7Yb0ww27Js+FTywk2I7nI1vhgaHeNNH/SgletYy85NDvCh1kOC0krxO/jOd
CV9aW1b62wq88K30XkUhWxkImZ7w2jg7UD8W/EAUmqHH47FW+nli8DYaP3Ol5lhOTKWGo1B+72d9
R4iCA3lX7qzKzT+GK+ELDNP+TtqBTqfzw1fMcZwtjf9a0+rHuH8p/zUNfob9saw0nhn+sJkv/TU4
Evq4m7gPgwcY4rz/Vw6EF/+chX39mQfaH4WCTVy0xp9vxKXDRXSl9LyXSv9vEk9a/zFjyttJx8qO
c56Yz1aWp8S8nHPe3953Zo/x3RyprzX2BFC1G3eKUPYrFA05TjbTqmuqafFRFnHtPQj2C4wPnu4U
BjfjgfBOflhQaVuM5cJM+ycEf95L/USkzwsT9b/mszyuIS7rmUrKgWvpK29MwI8nW0kr+ZUrYTal
V8yW4Ez2gNIPXZeCZtx/smA3y/Hfvoeykq5t6yiozL3TcaGssc9W/riUqDp+wlECYih3i35owdf+
vbu2Lvp4U/5ZB/X4qfL3M+62x9fS+8+hMgK0eQmmuGv5b5gusbode+PsPjSED9MgTapvE74oXxqF
MHs4jsTcANBkve7DjN6fcCEpNa0JD6o/2rXGqVJjOMyV4qxV6NqExQeldeG4G3ghlQwEwM10rcci
uUpf1/JYSh+q74stiCw8P/Dja6kecd9L3e68NIMRtnE6zRIH4US7RqYXog6rnLUqc0AmE5T/uqzw
fT/Cq9403B/dcIwQ3JQGTkTv7Vr1vdCcdNOPUpfhDcfQ2SyjjZ2H/w0otYlzCsEtdHjfnG0GesRX
6UM9p6Whzb+Vfr0SKxCM2O7SgNjj8zGpuJGMWRoUNlhKkuTF3GyMc5Amvcqg/r87EyyNuLZ0VAiO
sieSqcJkOLyUO5/fnwP1iVXITrf860XKh9atWr2U/PxwQYqlXu9STRq+paJsX/BciynvOO0wXdYL
vGLly5tIEBBeaCowpQCQWZfr98X5P8Pz2PuDv+DZRJwRfeUrFvrnWCbmdA0FAcL6NJgkBBjx0UGV
QQ7J/DLRXrfPSPXq4dK5zcUV+idXwjSqO1JEHCunKgmMD8RyR0frp5dGMzbBoefVAzvbVVuuzmzE
jZJfA5J4dIR6Uqb5ueFEyzF2DOXQw41iuAkLNDAxMZTYyh82hKRwOG2c3xca2nQFaYlGQJYZmYOv
wuqctyXWKS23bZYJ9eDwfCdV/k79W307vbRkqQeTutOBiBAZJrj11ZGOe9od/vIpb70lt/r2w6Hs
FOgwnNhutyB8Ln4f//Z/oiM5ZeKR8pTBhjHndfXq0lfoJf6bkvevhhFS2k2TU/08ODl4JwVnnmId
xATtKz/HiSHYFQ4V0r84D49Snjkduoc6A5RdfLLB7Zw7u962Q08tWtfqtVyB4A3OpSMJ4ZHnhHkh
gJEvWWXenDenjSmQYNFjILAb5Uva7hdXHd7K7IVZW5jmvRm8bDucdhtsutalGaiIj3aOH2gWkHSO
epfmlPftWx2siv2LWewLkM9U61Q4lWv0bSrtYUG/66b7j/68hYQXNCYMJG2olDtgmk9MUntrwPQX
42X90gi2oSpsjMYMpt3JdoeIPy/rApGY1eWg8kNrcynPN/FKCPemWeDhM68UctFS/sS2lS0K+Xh2
nO+P4fTv7d/CQLFFhHjpnYoc99OtO6njnzDbROlSDx302VCx8npFD0/Hfy3tXEPqa+L9srzeVU4/
0VfOuISFx6WWYSdIRHqLEzwrIMyHkgCKxaa1glOac57rnOteb535oZnaNMw3M4v2U5K7ciDZLqov
G7tTP7U3VMh/aDfWdSGYl3TLdPNiss/TFK/HNU8ERs95XVMMuu0wx77FUFkxvQ30hodtDHTeLkjb
vle5MFZF12vQnNvnluphoZb/WTSKoQ3cGV8JDuVXxSOOedq2Oe28NZf6xIc4pWdtZz1hTZk7Ym9M
HMHvq98pXLPLhj9GWBATbFL6fi8/ooIMjRdMnasyy/RCz3BmoqCPpwPfXiOdaCW56aYpzY5VubSN
dDfFGGfVXgou0XUfRnOualyD9DTw+43d9tDM14SweH45ShhuU4t/HACEdmmA0LlybIEFzb9uf4pn
2YaY5cpT7dKrMivYNhYd8xEuaFGQhpy1DuImBWcGTQGAVeN/1J29m5fUL+NsnEHPhspiI75aO9Sq
fC0J1Es3DuPrvvRvTfuT7si8jqfRqkOEWE/1TlYpeRH46Z1N2Ts/caO3ooRTtBnf/8IagodW6PJe
IOR5OF8M6nPCJQVz87H5ecgNkflVSc9YVP8u8Z1hpBi88eUv/56vptvPHl9Hm6S2xQ8G7AkRsBHb
0mikbGiNtLfNILrKo8Dnf5DxpL1p3H98/fCRtnHvBtB9VSdoVMYKoJL4++6jh32QSbSuYckmpkPE
q3HweqdlsMHWngYUN/63NnKbCwjBZi67knLX7fy5z4IN9vAfnVpjhVEx1TYupc1u2z69xEbOjtVn
NUtQpflH6gk+ba6I2ZY7gL0/1xI+pMEmm1Nwp4uE1lmoJwf4Jo7abV2z99/glB23Y8epaXBkdm+5
SyxwLaQEm5DBGJNSVgQrwfsTiA4eWTGtDP2volxmSCT294B5h6RE57jK4GfR/0jXZjRqghFTvt98
gDnjEHHAYy2F0NKFHYhnoBBGuyLo13iHRVAIcT8oWDPl3rkC7i6vSWhRXv6lIkr6a3Qrp8kwPE+G
zQYHtCQOatO1fDvwtPLtzGg6WqLDMHYPHRb/6dkJHLL791ZZQ1YQen+crd+pezkNtJ2Sz1ZXcMRc
HDa2YvX8QnGtO24ub2S10eKoNYq1Nrl0VChUFonZM99ZXOu3V/Mw7y1X7QKGheD6wuCQ6u2DVd35
pyCoyg517BRfk9vxM8/BVUIM8I4gJtE9n8ZXV72AzRsjUBbmbXmpCes4WckeK9N/r2EOEyChBb+Q
SS7N19ONc4utRj3LQuuNiV5I9Rvz00MQWXWNND+DI5OQ7rrYvmpBGIa9AQXlxu4R1IVEmDXf4xJd
zXXULZHgiG3VMLNlFUH1yCYy5cESDGJ+gG9JswsEf/4tq5jL8x5UJlcqdG0KpaPBQWs+2rbkZ3Wf
vSJO2r1c4LAio7zn0EPBuxMQzeVj73GPWP4DefgexEbeBvDlTPcZXVGwBtv3s3zcTT0pAxZBZls7
UHqwd6UOcdSmG5tNK1+opZJ1KOYVpDCfHbcT9s6Pc7+9nEdPkhn2SpdoWcTorqKlXgq13DnaFir+
Y0WCvKg8inGyGF83tV2mBZk8pmIRUrtrI2/UaHZnz5u+v+Wbh5MwwMbboYPxMl3XZNIXslG+4DRr
7LfDlPHXppHIGSiz+ML9hr5ija9bq2sDKWZxhoKWV6f+mTCUN7bwW1I+ehqjy12TicaGj4bFjv9D
TUW6Mimog8RoeQQuZDTTYba/H217F92dcUm0jJPVMNF5tLO/82TpOrm0TLU6XCrZlV/eL8wa6m+N
3N9hpNscTieb2MANG0YGpOybLKQUUW/CF6gTTHs6515uckd6yQkQiBbvT4yERyXN/g6fqHOmi89/
JL4Po6zAe7p2g5EHkoQLu2z+9Fefhx+DzPb1d//+hsa1/2KkRPymrLuJyA1lsOLcQNFEIUxBJILD
1opIitPSd+D2BUWMsU23qLxJfhybt+9V/FZL8I6R3pWrYgha0DdRV3def7qn3pZtGN+l2ECE/IiV
xX9MACnFto+Nt5fupTmn5aID4hjuaoPtlAoNvUuO0yICtOlE1gbtIWOB3D36x0yuvhrZZVqn+InO
tQxugPXhtZFrn4wfoJjTUktiVYuvunHstXkBQ++doDiRuN7sXhtP3TKMuD7tFMo3Y9ypicsSM4O1
HHYIY7mfbGvT5XYyVRjj5vHFsgW2z96I57SZcKW3Y4mQJlUm3Wld267FUiIuRkXy3RCNu/h8hOiz
82DeBEOLowgjqAyMLG3/MnqK956XfzeCVcs55B4znHxFGZ78gvKGpr15x2hwwV/I5j11sYU5whoV
IVlFfHn/HerBsusaX5LBfHteXQyd7z8FUTbNMIOW1VS+mT6ZaFS58lQ20IgbSfVM6lgN27jyDM6p
AlOyeh2mEDnTIELl2uE3qwtr5eoL5tvp9nK0GJr3t9aypRbfc0rh5+/56w6PMviSPL2Iegedz1aB
URwExHFqxnMvs+vZg3R7b6R5fOLUtqx/NRpagxH+VWdXZcM43Jmw3OrXPnBf9WwCXFt3F9Xj53N4
1/w//0fUmW0pqnVL+Ikcwx65BVtsQCURvXGIfa/YoD79/wXsOmeb6a7KShVWM9dsImIO3z0Eu+p4
3KR2wVqMSdC16MIFc24+KuZJeu4cuBnOtyvl0huZZae4oTk0wK5PsBt9O4XNbQilrZNnE9eFkqAm
btNHg/FLwLFu6+Lwnhq5Jf1OTBsZxX4BfRIYNqUOLlTSyo1oKeniag5gpO8Hhd55iLUf1JwnlaCP
H7uf6N5+TguT+Qq+MVufIunjjxAPapIxyrXykwop44P94BQV3aNhTA7TvPMSBo2Gf3gyrdIUJeIn
nYAJuiFAnuGgWw/SM2EZjXH1Hzo7hioNBRcoGYuW9A7ymjD1RjC2Qd+It4VUECIDdsUz3ZP3ChDK
QVMGpCm5f4IHgRUr9LjJDZAdy4+r/hkuAjgb4FDJZueJZ7rr5AcPGmWgq2zVRgVkpFYlCjEGUXxY
CK+jXIjt+OFu0+KazpQUEarTRwD8/QaEqRiw8kGF/To3GmGDuAIyg5gQsAWJixQBSLsJPafKs3tX
9K/Cw0rG1egBywkYym51DwwX4QMaTs5qTnH9XYB9ZznRTwRuRamZ/IGtMkaFyQFZDiCMmxcc4mcE
2QJjUJ7VmI6Ln1t+Jp+oTOYC1+0+Q86AVxbXyYwlBaiOjl1OeVMB+vy3nxz8nwtqn3sBpoB4BLUp
WqGiIUW+DQ+dWtH5SRNGlE5yVmV1jHhZmRQRKqHIWydOZXkeXYespubJi6fUArvGKGY2/+LwFRS/
rJ3TuEjxhBlytC1nBuNquCUO1hJajR8c952zpf8xALHmz0Uhy4ndQg8+dx8kTECf6jbzZ4Rswvzi
oeojVawA5R9Wdgfg8xfzSZGe3hS1TkKLt2T29oAXDk9DymIoRSL/dpneB5To0jOf8mSJOFNq0pUp
KHG30I5+k+MQTMXl79Kn1/Dg3ckvgP859yZbDjIxRt2nPTvaoSapzy3dZE5eldCHJg134EZ0W6Nn
TwKDkWIS3t+VYrWg1bQ77SBKDyQaqQDvTjBeHH6WSJsExlJdEGkphWlNCMKff4dhmUnugoj30YP6
q3SNCGmJyQ0mFinw5m01Bz2Krmif7dcGWopW7dFFrAfBkm9fvTiC3aw4OLpfGgSe26BlJcKHJsSQ
rlT0SJigbtC9/lU9liFoBJpTDSs9vOo1QVBvyaZ2jtjAB3AMBGWaiDD+JvQcmd7XL7R7mQH3Ti4A
SVXiwBwkstsqCQwax2zxnc6wa+5wQd9N9um7c2UJo1FFVFbjROFANgH5HSgVQ6aaHNzL2KRfbsUt
eGDW9rhsxgiZgvVN0vdHpGUwl7dxZfCcHKHhFSmUb4eguFEVRJOFikzR93ZyuB34QkTEuCj7jfR2
HwjB7jADRacMFVRFyfKIGBCgKP2pO8kklyrwbuvHesHTtk5YFt+R6RdboPDIg9BsfQdX80RgRQdk
3TOlHRRf3B8VvDPk+cLkzEEZN2uDg2OARCLNQgoUiGejNqrxUWgHUaSj8Xdv578WqBKQXgO2frZH
SqqRmiO6mLcv3Vs3vwQDT5SlriC3hsHPOdA7VBCoDz7b9/VnQjuAHaQk9hzZ+PXbqfZoAbYC6jbA
jKFgmpDJ3/WOg28goclyfftXI3JCsuswrnY+7UiO1I7Ygv5+SJqT7e0XB4CFWnCKxmbvMTHwq4C2
cXI/GjCZYBZVyGeNH19Leqy6B0A9wCwqfm0A4Oc3hvAEO6U0heBz86+OibII4Wfz7TN97dOq1DUB
VuHR9Q0wf2g0oYYAmAWwqc9N0MIJGQ3Yv32Vc0fQIp388tYudsBMkB9LBtgwUx/RP7XM3naUGz9X
86BEIbvAq4qdrV9y0DhswTpD4YEGFMTHhDRFSqO0coqbP4hOk1zvk1j3KOe9gD1tn5wiJvs2xjOo
UHKmeQtt1ENKdpyagMiXl86ZAxtgE+BMUoNE+PkOQJHOi9i04mw94I3Anp7jD8zhFxqgNPRDaOYK
hIqW9PaBvNd5lP97scuOW+VIQVTjnQATRCXRRa/x1r2035QwCIW7vwERLQ2QrguQmJ3z5Bj9ViY6
fl3kkO9dtYwnZoER7N9XMDDOOTsexgOkGDlxOQ5z7ftkPor/4D7c/rbjr8OuIj8We/BZBrkB2JRo
/enAv/ktTT+3urdJRweAXptEXR8ch0XsI+cML49n+rzSaAdtEwKhK02PUPmAsQJcig5q5uBAVmc7
eU45eH7WDZAuAsqPDaAgNuedfn8nHxezOkzaz+F2TNvepE7nkl/JAplwW12Hx15pWPZeSEOXEbW4
DtAbjcqAgZPBD2E0zmKImH/oEE3eEW2gNtsB7WURRQX3trUAns/zgDKsd8J9XAfgeJal5X6U0L+T
g9KrhHEvdiFaTBTCbdj1UgsR24TW9QMgGB00yWxQ9pKY3rO9WAgcUr+XBT/u12FHjY2lMcF3moBI
8k6r8qbQS0axVwZQPuVMQqJz8vXKFdv8y4fzMXAC0ooFcEaHui+1/4r7ii1yqm1OnScqShLk/PiA
CdiQX+uNshkp8IUZFgM4aORgEAHMcTxCqOkgZ+YxRIUl3MGE2umsvIarDwgWs7yLqlyvZ7Q+TrKc
917hq/P52HkSMCo2I+AzLCAOAcS3jtJyr0Z2iIVfBsRU6xQ3hPokQ6iXSY8pN0SvNNzhofVO9AC5
wOIqr35dCb3g6MzO63L4CfJKQXfnlH5GSacy/BgWQJzD+B3cO8aGEuEpKFGaLgxrboIQXqPaffcR
SLCL49yCjY1cb66dL3SLB7qCdHOVfvXdRwLtQU20PP5daAFc/1w7FFzLdFEG1HpHc7RfE029taft
8KdTBk23Bb6D8lH9BKkZORqDA4NEaPVTN8FJxnb17NwhcF0ae6O523UJlPPbJlAemojmUHkgsCM8
3HavAN7z7WOte8I25d0S7ui+/0SO+dWLnw0aQ9Jo9Mr7gDe62Z/KmrooASwTgEoy7mKhX0AwGv05
UHHI0dGt4gNr2a7NcgBQEaWYfGaXv9fmRLCNelSOAsEGEmBh9YQ2Myri1c7UfQRWOGkYsuMLYaiV
8KI3tHeBpUkrt15taIw/YYkWYjE9Sst2PqnjHD7JvpLwZL3Ha6j2N1AjU/io2A6Q884O2DZyj/Tb
nBOLkI0FusTiLtiYdrjI73fzNuEcrI4T9bEpRCj1LEA4XUgc4YZa9xynknGyn8uDHf/xZvGzXgTP
hUo/CV04DMjwwlxsoGW0LVII/FCX3YHue4+LZCsWyF5hIyRPhyMS3ejKzc090xuNl+fmlxoJSR3a
fm5RASd1CC3Eu3K5G86N8+IwPS+SyWdwXiZ+fkYjZ9+khoF+1KIavEOETfHmUVwtL87OM/UssZLV
4IbSzwqql1QiX8NH+IIpvdmTHMcmHBrPkwV1+huyYpGejCmQsrXLVoEAFmz2e4DuFui2AuuLzrzk
Dn6NY6HzuDRIU3xyTnympQb0xHvwCb+QX7fuHCg5i0CybdcGVBoPAdYmGQ//vbxHr/GpvY0eYiHk
Qig8CSKhs0qHGavN3ijnjg4tMX9etDNHhIDAhP6QdwmKggLYwrd5NrZlC/Wt55sW7fU9IqkAVuGS
5iTLuf3gogKx2far47NJ2vVFE1uQCxI3vUxAhVz7xuTkx6yDDSJRKF+Whufed28h7lALX73aGLU6
P0Ye/qZ+R8bLeyCJhoOwtWM6oQDHoZBHGI08AAUOOJx5myVUBv2JFUI7gLCuapkl4HcQhDtsJbBr
r2MnT2FGuNB3EUG3bjHAIfsgu/sQUEyaqAQrrIHr4ogGl8lRlHRLq2c4H94xOONKeP27/uHVm13e
v0g2xKSedjXtA15LUS+M3cvU3KG30Pq87fyvcaJ6QwRUrD8KfR9OFkaUK+DKnuBpCDKVOyV9vDis
dtPD6rX4kuvVQwXd5ozyAkXIhL+r7P3szFTZpL0AkfmVTqL3Af/nJze1HIAjR7Zkg8QPrhdXzktN
a6bM7HVwKNtEEtgBaP2sBv588elKfPEVNN3JIchhg+aWftR+VMIl/AZ86OBMZ8eqU0Pyp4qPq98h
zbsnkwS1wMfjDtBy8n8gVihG4iVQG+ODKyIZ0N+bnokgYwxaum9pGLnnO+aQ1gXe8NRgB/uE3zTT
oFo94Bym3odcKBgZCRZQU1htKVzqb2Z4o/vzcTRvIdVLbwQxCIFsoyhEBQJYOwQBuqxfB2xl4jkp
wsedK0Pz4WefHhqkScCsMrs+reg7DEEViG7VIYVG0heHHRa8JiGh3fSRUxzp0hv1KRbitlsGGERq
Kf2islIJT/4jILsWzIfzoenW+N4vCstPuF3MZyBF3Sqe9A7EIOAS8t4GCYkVFf2LDcRi87WGXeJM
QAR7GgP8mrp/cnJ1ZiRmGMATQGAAyvjlW7723ZrdrYgufyWS5bn0oaQ5YQ7fuIpWRwXrDtiAVPZb
yAtK/IaFAiBTTwxLyg6BqJleqhcVG1HV5v2UyntYAl35fqSP4VP89K/r0Xo0AqfDP+fSZ6UDYVtY
I69a90wASdBcyYOhvgdUWsmmA89ihHIRvhvNIl2DoAOCSOQHghBQ5JcWF9hjVm8I+JQSQ3i2uvy0
f7fcCKVs640Wz2jkC3m9BRSq2xqNWl6rNdIfKZJR4OY00mDk6R9AmbZBCpTBg6YEJhfdQ6YcMQ0K
tkWc9IQG7BRyQEFTvBMenEFmgcFvJu9fN6lkQDRIx/BhccV6cASw59QW9WgFibVJrBXjhqQBYNai
jaB/vxsEAWuCi/P3jIkbRbN8Y8Za5AO0hkMNvbAHQL0+1pqb0SBqP2gjamcIuOK+rRGEVNfXrZPu
5YMZlS6DRH6Dv1KVSVe/qmq0ICKBwZqQZFm90OPutUSoLXNJWjhY4oSr1uMNMUNXoVszmprxfVvP
lJ1BqKE+y4vy1CUFxMjWlW4iHdEft8hqV+2IriMn3vLNaD0p4qg1kwAkugE9UnwbrRbylAVVBhfn
r7whvbhghxy8nQdbC9QVlkKjyyxA+NQccESzKPUQWMSd7bVyO6Mabd2AC5wE4glRKeAC6XzZE1uJ
0jWWh+TFQI2OYJamE5GhZqhRWN3gYAcBoUP6eFOp0jSAuwZroG5D+r+2GP+iO1P9nv8ze1SAhAlh
Kc4gHddhxfBaupHxihfdQLN3IDOcPg40fAG7RpGNBkngNhRn00SdJI2YdWUSZrS7Z4j5pDZWhaHW
lX5xScAh9gxG8lPPLf8bO+7uzVVBraVTYqtkAQlaBcw6Q6LtqoWii8R5oWivRR+x+2dh9yXsGQWe
IMB4aI3hQHKnYTj8Wsp7b5ub1ZD2R6Ae1E71V+cQZ8xmK/4Lwn7RDjWwWpoEhmiDVhgy3hlLUOgV
IEKqmsgmHHktrze5WNN1FLn+i26kF2vSYgeOdCoQ6/GZJEW40lmklauL03wwcaZFORUDgIvPLQDV
+O9hQMIpgp4CVTaEjz/kPnWn3D4jZUBccVnRkaZiNmPB8FBxOoXQsNuZJwxKv62cNaEtVgNLKoRS
YrUrVh97Eukyioyq1iiQOnIj6MbB0LOdf2tDxyZXClidZYikMecoQ868MxRAwIBJ0WpYvyRsFf8W
OqTY6pThgKWthoEGPO4x2HVexbDNZGp/VqRJUE9g9an2e5Ol97aaXovRq7lVxo0NTusPk18CCMDq
OPEWz3o/zFkuFnemCdQ7aBPLQqQG9mMtR7zBt9mjZDGZeGQnKOFr9b87mGwKBfMOAqdNn1UP0R2y
OxYUybdfG41XVsvVWmVIO2Bf9SDkMLlbVI3OVrnFuEck57n0u83ax0priWi0r/baW65bHR+qBJ/E
1fRrLaaViFP1Xj1kZWURwPb0Lj1wE0DnqqDDsr0XGFYoa6HfOlur1QmkvR4i8muh6VtzTtKMZx19
WoraqzJU/9Z8xFHU8fCJGqgbAS1H1MmacE3qHq7TABzXeg0LiAf4sBkTpimTjxNxY5wVnFtL8VlP
lnfmpiDuj/eMGAbOpx/AFKd7dR/tpnk6TKGPtLeBkL7P9jzfKT06uPt8fZlXLARG8YeSE7ZVpvRD
JzZB6UIW+RFGSn23Onj7ajMJTEpq5qt1X5SgglDJwFAGbGmGQ5sts3dgJzlLhqsVfXW6Og9LDEa2
hWf9yGcmOFYwh9z8aER7CpA6T2uZHjAdnfPaz+96eG+EM9pjg9sLWYSXnjwILk6HYOoraCj0HoCr
wCSMRr0pjxELIt1DZFN0ZITyKXVZq+FQTgjeN9+0e6MS2O2+m10WD0dekJoirqo75OcglWYJE3lj
7/W/dh945Ga8AwzJEp8OxoQF4EgpaHDYaz1k2EPNTeYCzLFv7G1WSOoCsNGwHbIPOne0FnEZZDT+
GY4mVBceOj2B+LFPwpXMRsjByowzXDqxfK2JEw1t9tSd9s4PiMjWkVk/A7O42h06b8gA0RsQJ0cP
Tni5MPqQiGo60tXEzM4xMNAp3Qekc97NN1Wp1cYRAnODqgmwSr7wAG52vv21QO7wIy7kv+OGq6Ak
qu7U7mwW9sHWotb2bW+00JmnOTQBbrnbHXaHslbgaXn5qmStGIWChVsgG599c1s6aoBXWitwsnxA
N9SmlI3R/s2+FWhTdOTnCHIj6Qd2p96YLgY9zcPyZC2X6KXAv8vZZFn/W0M79s0BJPuHftTsng+E
g8OY5hTQNC7NSFOgsWF2WB08fDeU0wZC9b8lKmPIv2IsNOgIJfIWERtBywHdeC3bY4OaNb/A1mUB
c07Ai4+0K2Xh9T7pmR/k6UA97+t81ieqaSGNg3hP3RshQyAna0/CdI/Wc+bl4uqw8nFq7C77R2tg
letgVDxhavGUMtMpq2hytM9mUQT+gMbrXB+TtqUXJK/QgsxMlCTtWBK8OfmV1A9qyoIQwLOWY3vH
VA9XAaZeVkl2CTQadxCGcT0M+wausZzS1GsAHEwl13KbrEMmkjvXbnVd/T7LW84yKiKQbFC7xT8W
uZTEo0qk6Q0z7qVm2UFTwLn1PlSb35RS4vqKdozo/KXbCBsBgI1nTQc38d+au+BMdMOAE51Nqc/K
WThRiPwzxUxy99MlTYCS24dP+7RFTxU5FcQQD8U9Yl3rpCeFAX5IE88NciqQweHyKatbBm3M7vJ9
UbbVmQOqMzuBaIXXSg1uGAaZlTDqOhhl5WQlNR9y8mNAc2r0qTfLbIvmPwh0EyFn0Ep7iF2kU1ee
1rMeCKaeWk2dxjJqMyC/GlafEeUzZy5tvnTe6f2lBcMl7zH2jLtanes0kfEjXUDqOscaZfnhdDF6
CZehf0wXSAiGmhisO+NMpFLDW1xgROib0gcs1AOwL0IZ3gHVTfbYE2AD0AY2l+P8jeUwchX6pSvb
Uls3wkNCR5K5hYrZAngG4VrhDw4NLlBbgYpONq13sklE5ky8bB67X0c94Fqe5Mkr+Fcbd4Bgox+J
4RPyIxjJ7QhXlgNVTvBX3BICe2j4SBOAsmKJctQOdt4WtdKD+kjPQYUAXEQjEpko0H+4XGS/IdqF
ZIj/kmHt79ytYVBwV3VUg/kCJPTPKeVISTd1dlhBjPzv+J43Vt2A+Ew3wuULH0yy1L70t+6+ubnZ
8jw3LAONMw6mzmItL/Vl0y3iOa5HeNgh333MCHZCc6l/4zhfy9XELO0YVA2MjijdlmSD4OmVAWdk
D6Z8ePibD/urFY4Jrk7z47Jrn+xaXEFcY6229BL6Wo8KbrRqSbMR9JBxBa/GSYHBZpnLXMC7pNoS
3kBWnIOK+wxrM43Qz9shT6VVIo5Fgm34QpwA/v9uqbUn0sJIhR1hZZyQ5UJzsM5iRoHMog7M2VdK
g92TTSsCHhfbRK9kPB4vFnQ84/FtQqjYweIAdwzyuATyXguUQtp/gZvMv06dbV2ffGxusGJqhavv
g13jhBXbQFtWC7rQhKHP/+U/VQj05ET+6sxUlDnOstUg38t1TjYYdd+mkN7Lt+Wlp6r2bAL7Op0R
uV14gGfbw3kiYzaAk9WD8Yvfv9Q8RkhRsNQrTVa2dLil76zHeywxIj0Ul2MCG2d73eu96j1e2mvB
SZNjmjoy2gtyvbP5lR+pGEh3r1FAqY5HCV0JmlIBs73Vv61c89viGQTQCdoNRnBF3mTDpdWEW4dg
lqtv6fq4bdLTEBYJOlJEGJoTDa/yLTgjQIug+bfJgLKg9JEy6/KSfMJuViQLUkHMloMN8TsoBSZI
pj3fZN37OX6GKgsCUd4IbOzRNgY5bij6565iCaheCoCq7Z25elI4QyINpxwIB1ZN4eeB7qs8d8r4
4JlbKF6+D47IU3FXB/XH8smlI6sgtpD8APYSXIkGW+MK62Etp7Asp/BI5kWI00geNcEPe0n+gDz/
WcDuRjyKlrV1ClMy67PZSPJVtfpIHuO9gf3Tma2dothZ64jlcuMOOLJcaIbyFJC85Tey0717aKWv
SWwcWs7X6G5hwk8dvZaBc9nHqU9BHfzY31r99KrGRSTpi5xp5VYVnP2XlRZFmTlYQzFsP51tD9Oa
WoDwgLomoCRF4Fhxk8+WHaennV3saGTmsDWWrFpsvSwuzgHUxyypKYv0q7su5WrftMIgnIkoB4Yw
c3/WDKlMPxQaecMa6n2vBc9Gu1+uAwdJU6XDOfVrPUTqoT2xHA42RpoYIgqVC5aGVQwybpVOBM3Z
aLRV2GtajBr0TH5K4thCNYQQVn6P0q26m63Vkg7bvL0EbPZKlz3sdk40thyJs1QKQwd1QeecZszF
n5I2hKZ1vXw0l4WBqc+LZr+eovMc9FRh+ZfLMnHOC2x2mTvzRjqtHQ69BlixOsfnGmdwnUZAWL8H
FlkLv8R8sQOUgBCe98sl+roSX++IBJrnRt8GHR2U89PUUhKBFXqZyK9EBQf/U8NisrRvaG9U4RBx
vW4k/8McUGFh+RzSEXvgOigBori2BplBmXFq8fu6waHr8TcAIDyg04f3RX5z29WpjzyoUYVGB81A
r0APXejYkPDY1YKdNyvdAtAPoLW3sj0PSBBvGfYl9N0PYtqk8E+dMhoU+OmLBx0fApog+A/0mXyq
GTsSzI/gFRhC4qF9evNu3mtA615K22f0O6BvpI+4Qwp4pFfqQS4n/OB/XgcQmZCGHb7d74yWoTy+
CKlAbfAeo3JQDJCHIsP8ATSLFMuVB4VdL0/bA0Tp6D+Mhh54OdL9XLfD4iYxRPqMDIRcGaxEMzPw
hF028RhKNulpoIzRF48gMzZgQjvyqA1FliSAtFe0ttEoUmqS7wecXHnN0PD7s4hYWa4nU1FQ1JPj
OCw7W3BrRbrjUuVK82H1nKtovugIA1l0znjocVNqoQDm0AY90C1cUUsN2Q/GF6TmIT3oP01Kp/yW
WHIh9kd+lMvilQOBjqQenaDWWAXaS8YSvCpb+8XdimD3BZuZhkGkpK7tFX6D3D2EuLDN3BQXlDR2
XprW0gtW8j4I4mR05VXI8dE2gb2TLmSdfviW1QZvlO12DGeAf6og9sIRDMaLo1wmDwMmz0C7gCtm
bLZ4BJk7rt0hh7jSZKwIE/VZnFNoDX0DJV1xF9nVRJ+ZwcQPKqCMIV+IeMfzvIk3JU2RJn+0YfDq
WK97uqyiJj0mQuwfIAcoO05+fKyJofDY3wGVzKZIt3WFGaMdoyyt8l+4K5AcKOSy7fjtNKyT7ac1
IS7qgX/bN17r2AfbUHM4xeTT7/RaUiVSU2Dl41Lxqc7Vpm8hfzqQT8uSVnKH9Blkfv7dLWqkJIS1
1hS6KCbVcS5P+GwTWCIIhX042qRXOB14WYFngkXeWykZzHNKsdMppDFR8o6BJHrVB8u3g6DUASyF
dEt63NGW0ALmPvCWnG3cYDP9eZbVKcKB2POCf7aEMSOKQc+e0Sf7cmZmALHUH0MfahQXrE1BaiFz
Y+8Kq8lwMW4/0FlKBsiAvdNTioICBldnNonVrm6Oq/Z6niefB4flhD+6VoMFMb8VR/NXb62D99zT
4UuFE+o6LLNOWc/Q59H+Slnh/ZjmS3sQeIgcQNye041E5ZBtg0icMwNKfvqgx2yrCp+1R28IDgwd
JEiAhq+m+BkGTadMxCDWqMcBnJ3zLvPOB7zmEUg/XZgNp1Rul8xmnDTfh+bZbLygTNs7xP3xWACy
0SaW1D8yzPRnRBEotp70rNt1jt+2YbYB4B+RqyuJjX08I0Sqr2K1mX29ri2+5pAxH803puFH/wDr
PIoxlRhLv+ZUz+yGI13eDkB5j1CXMAtyjZFEYofRV4yHWLYlzk/6c3PK/ZsQrWo54NfhXk6/72dT
QlGYaWIRsvRNbJ7sySH1mc/NuzuWtxKGaZaXBEyKhmKmdd5rB9LklrQscsCgvOFn2yvIn3qweyQH
69BvAPzhjpKDKh7IhYJPfdi/zpt9XG4oZou0wqHKWP4MLymcsWhSp7iffq48Qp+TlugS1cp0S/4s
T3P+gI6sLaE9KPEgURlpwkR8jY/MsQ8uH09PdqKkkq2qpIjOUebkDECd5AdCW163IpwP1YRPB8We
ttmE3Qj3yLmS9gJM9kKD64cE/xGJDZPWHuol8yG7hcAoaRsUfJW70X7g83D7U4vBwPJftq21tWkM
412ZwCS4L6h7JJsnmZVNbVhCeMbNuej5jV7DNwjq8/A0fiA+cRjjZ0bXlsi6mR2qgjpTafEDhfVk
TZbn1sm9jWPQULrnbZtTHbAo+quDnPvsZYFIVt0SBSrzXjAdvJQc4cXy4FDIBg7FTyoB/i/UUz9J
E5o5Y9mJBvqfSFi2eNum7Q0IzzN2WoZSBKc3nK8j3NZzH78A0GQMABb4OSCrItlJMLaYH7xHqtXb
0R4WZYJOWRZfKBOlR0BJjzBiqIJLNlWaLupI0NlJqWS+obKem2F70x62OTa0misUmrqw3qH+Dkjz
ZjkHHVY6pR+Ld08F6CJmSvGmki6XZmYLZX5kQigxW4tf40bs8lQ7Eqvny5sGPfrfFgiR0UzPf5Y+
7Iz0iNOBpSKn/LXsOvRn5TI00j+iCA4zCtb8hAQ1J9c/c4crTsmBYoNeqZRbmsTG8/vn10qrQiY8
y7HqUvFjlX5et8gm3jBSis+zKH0CL9P9AapSWh1bjzwWJh0LO/n3O5yHqvPlrNF0OunhqutgUHpE
N0clj9VO7m+oS5ErIA63SvVPuAY6a+Vvbrs6ffQwCTeV/F2fbT+iUEJ9FcOhmICe8RxinHZZmCAX
VdUM/qkl9Ki2yqetVVxjnxJUObLa86YW4cVaTFEF5090dSW4YFLoG3n+q7Gv8uo+CSOsBFyTltI0
54H/Sm0jYGsz2AoU5IvgQmxB7Jlu3NsPMpAEGxuIhR4fQNVauECr0/NX5202GXjq+NdctJw+TZ1+
XeZJx7AOOUkS68TRJOiWoiJD9CEoEgWPBfuyhs4UJAKkTcfZpdoAoipr4+jR3Tdv9hA1hi/EOzn1
7zrivCyXPFhJMk4F3lYZJ65AA4e5459Ixz/r1Gu04K/K/UY60wsMpk6tq03aTTd9xt0MSiHmX40N
APSzZ1AJApDafMwAGsErGtTCGnfV3S1L3TPuA4p63gVZu+PfYVH19yMgorWblUdqsv3c1DoHD8J3
v9Ku+qXJuZfb2fGGDhC3Cf3aAfQs0UcyaQuPTwDg1D46BwiN6TlIWylliMjq49CSwYn6mhg9SC2d
/ANNlTBeeBtl+OpJ0yQYFdSEkW274QzZRlUHkCNqH2fJn4QIv3/FD3ky+4hyB9l0+hl+OgCEgGK9
d3C67xcHsvmo3HiS/1TTBrTTu3cHBZEmsJ7mz+f/9P1C6unXuTv6lX0BoY4stZlwWTqs5F7JoZTr
ogFlZw/njS4ToEhtTy8gkrmb9t/YcahUJumQZ/lNeqkBhFHt2KzH4HJMElDwRNDJ38HwqdJ06cGx
AzNpUGx/sAKD92S0PlnIZ7SI5rSpvcncGvTSbAk9Jchg6LyS65bV/7UMsRfKtD/AaXKNmHptJUJl
mmGx1tR+Cn1Z/NrMcp/Ghe6jT8ckFMwVdMjXNNgAP7u2KNbqdxP0Xa8YJIXO29vG3ldEOq9Y9mPy
k2Bkd+D0Gufz5F6gWkSrSAb0/QRiWANBYldz1DdrBQrQKp7nP3+3FS2zq3YxDqgToFP71VdMV1Xi
B94YIA81wrlF3Aeoh/fni6jvjpoikQrAR0Hm/3uGDJy/SM6a5xJ66USlNBX76blWs6v0HCB9Cuau
9bq0ntsWatYGJzcNtygRmPSPaVx/jXv6ZeQclJyrcP+pDiYbOuhCypNUObDlI70xem8wZn+wyw2w
uwezVexcxjt0kgIywSg17Lw5LOXcuDq8QhU7BuVhwUVKeICojPf3p5rTv2AlIbnFnfG9s1ZKAZL5
TjOsRcHz3ghtqfggyymLkuBylROM6BMlCTROEBbh0COljtzC2zqjZj1vFAoWSGrpdMNji+1yzb6C
C2oeNiVIc7TEW26vLTC7LDtEIKHUbS3ku+NpeZUMyCsf3M/wPpqPX1NEk2JCPmiB9IRxcCoeAzxg
xk10L7qWKaTRWSD0A8AicuEUZxAr9wXlUMVBxyNLjtBgz3IjnmitL5Tr80hO/hqDxXSAaqlebjRx
03zvFDzqrbSqoh0kYI5ynJwU7HT5AynciU+Sy6LDKjvQqsghSLfryM+0TCOyIcDByM8o06a6IVkv
4ddJZxbqI3bMiDBu0usB6a/yE8jjKfRGyfYLCehLr8RMVfsorZ+sUKti8ynZtzztV+g/GcOOotuA
6fVr1TrMsr1jDkrEnAj3sQBqLr2fNthDdmmrSlJypw6wVGjUwlIhVhqlNQ7gp1TM1M7KJlY5qqyo
AkCx3Kmd7BoA3SO40Qo7iPxBwPvcUPkEXk021LsSzoHHe1sFl24gqBvsVt8pxPdLUGtewTUjBdz+
jONppVeFOQTFf/b4Aw34diu7xpumBwZyURAM7z87Kdi12Pos562Lf29N6P34ttQVmWVAqFZrGcst
udFKGzzE5h2JrLFhUyL4RrA7AzZU6+1p/MNxY+ci1h2GRX5klieW9m2GalSeDcaW8rLIFFXqRgdZ
A9ByLHQVerOq+0fnGKeYngX0099Jk4TD4/gxeXQr4R45A0wAbMX3GGsAR8MgDGGdObsJWE/y6eQZ
u8YOnWDaQXZQmSACJc0EF9GFf7mglxyJV0aJFhx44lUWHumRak0llCtEDW5s24ft+2xvYZrvguLy
130hf1AvnLG6+4gixXF9XJd9JoO9fo8+NI1zPxyehMEkYhRWxz4tUmmlIIcnAd+J8UOmgJRRGrzD
6Ko5gijmMFR3IRB21HXxKCuYjk36hNWppUhJPcPgpbUToEygB18Ux+Hd+YJoCaQVo3VN7iw03dKy
QKvSLDerbZG5Fqo+GQhivHtneHLgDjuvBlaMlgw8ED1mdFUKiJTOyVJMZIt4JPZq4AymjQM5y61V
xAhjaf8ewW2dWx2GWLwKORrqqEC2Ee4fx3+Y4VKIsVvmZ6Xud3ilZYB7HP6GxCSTx7TqFAevoDw7
Uz7/Ucpw57NH+wMZ+FC0WGdAyABCnjwfYufwhXoNKCanPKsOEPpsJ9F3BG4qzxx6mKaEQlSyKQ5L
y+3dukyZu/Pmsqr2uBoTET7CYS+BRWUuT3NUN61nBKUnjvazvfMi5dgH/DqqoV1aGxvdb7+yZE8/
6UmAAhFKhGxS00W81Xs3q0QTcw8y/oArK7J7qJeOEEFwXv0PIjeliNxkFx8Gzg5REX0w7330zjGo
3XdA4E7HTOQcQhOumrH8oX+BdmuLTEOb+AW63exGNWIJLWdoorZNAjv8kjpii7ZMSl17B1gq+RAP
oDPxU0nH/a9T8JdVmn0cBvtOpRWPK7hf78YcyexKC2nwxm5xGtwWh+G1945qU0LN0RXN3i3T2lPH
lpttIGdRofPiB7xe+8mHGZCTKgOa27inNl0A8JGh1zjvBv3mvFqz6h8AXzc/dglJ1/ekGn4W76CC
VzIHq3NZf/2XW0yR61fn65Kzb98Cwz7Rsfpmj8d/g4EzrZGtJsUi6aF7nWaKA9rDTHaAmfzbRA8a
oyXkqGiPdqiXEMadAvV+TqSKQU7kTspULF3FhNALkLs3mj5VVBbr3vEfHCoCGasKnTmFCF0F5cWv
XXV3y3PH7Bvh3ENLMqgucsMqDV3ypjWdgK1aZkHFvLPGGPNz6WXTwvDn0nTO/Hufrca2l1tzvD0Q
DSPVgxwRvSwgIICJL1llom/6SeDEkxBAcIxe3EPSfnVidH3NCoQV6i7/+9Xv60KUhRjnj4VmYHyx
ILl+19+1Gb1mKPhjfM7c1IHKLAJiHPxyBFXCAS3dQJWG1nX33r1z7BLbUIEj3Ozs/1RDUSGC6AgT
5iZrKaJTIoGamYGuKfGTaaG8Rf1qpBQH9RsigK7RjQO6ut/7RONtYVigbuv84SGMqKoDD2IQcThv
oKpfiyQANYSTJn0v6ipBN0BJm5uTeLwZnqa3wFQtg1bjcHoCjRChn3unrw0qgL+jOnrvyMn2a5X6
fZjvH1E1vng6telbAo3uSr80+EzgdXXt30GcJtdRse8ezzBMC73ddHupF4OnZ7Qr3QdD2DWjxyw3
yU3w17oE/+ez4v/koa/LNF7Fq9tqv7UQ0308m/Rng7RhvFt87Usogei5ckZM9L+vIqpDKE/uG8/V
cwVlISEzl35VkVsDBlisG7sGaP7Hpx77/Cz2Y9+k7Vb6lUdMuVYHJ0fWjDMoey5DD0MfmWoxuVTs
7rNZgFaUfp1J0iI9UJUTyxcQNFzW+6K4MZfmEmOqUsUJQL7AZbFfRCB8wPtcvB/MBFgnA50Y5zpB
mRnr67dTOzLqTTh1l8b90uBUx8v9vy+cYfQw4K/vT228arwJ8Gp4knxxSq7ui9wyt3zA34JzACzO
FNX4vrjyMJbmo3EBS4+NSIEEGE96F243sFtwQQ+os0u3PY8g2xPCK5sTvV7YrjDtqCYIdQtnaXWa
xtPDMhdVmDmo5si1nAFMyFc8pO5OGj6nGQKaF+PhCfYs/KowxnS6GTCluGpkChuK6P5RARR6Sy1L
CQ4VtJQE2bbv+IhZeoAESsC/pVBo+Q9pSlHaF19Kjdlpia+h0gCSe2Dy4Qtbt9kYTBxJmGdvBiwv
b3f5hS4oFsFh5ILo4kzwnsoS3TjZVblQLiIDPUTKoKypI2NE0IhoE/nTjlcZE6NBoptSLkkTJQoN
xG+Em1Hm6f9TGXgPVj88oUSmlOQsmvF7ylgJmzqbNWeYu22DnS5gLHu6kWZrlobNVxXFajpYk9Tg
W6XB5Z4Ka5Z0ftSRdRFADMkxfkS5gjCKGjLiSSqqKmdPpI3dIoRaq5oTKXRFrcebFako4cHJgKwJ
yUcC4/Hv/BD/WWFt6lq3RpQfPRUlPVSKQJuQcnkgMnYPD3d0Rk4IVCnoUehTI/ShK/UXvSraI0Cc
yLmieczR3ROSXG4N7Qe/AWueL9RheD4T1//U5I+09M1HMA/aKfuJ9q9wD4sWvtGJitXiOFLl7obo
KCyYSoNnPIkHK9rY1b/Bg8wbzJHSHue7wdZk7eeWxQ0aovlNGcELdlxuCfQdsZjyBpEZQKDwRpDj
JpP4WBB/88tAPK9yTOCG7G0+aD96LXarHL7rrp4E2q5GCD+dniOI8hGo5ugXlcat5jK/gYHJ5ubV
vAf7C4/6TV+lsm2EBjoByq688OSIK48X6J/FDX0/4ajo8WB/Sr3FXNIpiWwijlspvC7OAE5LId42
t1ne8MRr9TZUPcnY3APxc66LB2+ty0mvit/IbxI254Y/XRcVKq+qiWrj6jtGH+1Kw7v6dSHrQ9xM
NMC96/eu9MiJew8GzsFbq0Do3ZNh1YNiXVFhCLcm6hBu8847DkjzDIjGEbobELjjF/6PqPPaUh1p
lvATsRbe3CKBAAkQQtgbFqLx3pun/7+o2nPOqOnd042RSlVZmZGRkZsQjYUtz0ZfAOeTLsuBLqnC
sKRXdHCnDql5UzlryJjtOxlGdVxZ4M5hePKMOfEIKxomC/foVOM7LRDPAFCqx7uyxwH9gPFsHZ0s
hrAwJhLgUvm6p2p4q+t0g8ieppkU7fwcjTghg3pogm2aQP+CJgpPM1/8zCfgmaZXfONHOmD+aINJ
z8FxYSx3d8xt5IsPIVJiWNadUvdkmliU29lesV1B7nVL/6NjXfo264T1Tt+JZ4sLSsVKKq/9wtNh
25LLocYZPNi4lXpjaQHVsfETBAkyEi+BCc4D4RtQBsyhX2lsKGPyNq0prP6pYGibz9dzyQ90c3A9
DIcEu6d3UGPGHRma4UmoyiGmv3yf3l/gIIPzHM4ZRFP3Detj2SE5RUKMvJcn6wGNpxaEMF+2QKow
D7ABZw+Cj6QMf6S2YaUNn3NmJ43MyLFvQpA4cxtud6RzzHw7xCXaTDK78cgZ7E865AdmCV8ALlDX
ZkT17ET07yTu+u9Op0hS0G+MG6EEw7ajSFz6QKSRm1dD6LkZxqS4Ix/q3C2yLFBL6XXznfkquPY3
Pv5DRq9D0ANcmlQfEiq9M7riY8Aj4zAUlBY1qM1UQwfji2C86rYu7i8kNuVY2cQBQl2IdSH+uasO
Cs68RR0zaTDVIrxBiGmKi4rQg3NDd7KuzoVKCFnUQpmftGN4Fw83B4hg0AxkMcw5CxIxAB2K+ZR5
ZWuqZsNBJxkpaKUC9E0kzcUJmhD+q3IVjBy2XFlDvAacKeHP2jwFWxQZLoHtiGZghfdmO7ZkMeUA
LDVOnFCNgsZBW69i8x+naUt+mDVAkP9tsLYqCsVGqD0pGFU6Mv1PV0SQd++MAobYTroZUHEBaBO8
xLKYULUcM1CbHYud2T0V8KPcmwAPpZsS0QlsckYgjw4gJqXQTf25KGI3Qw4SWC3Ai+UBvVpVHKrU
RIwIQIjeJwKEECMj685QCnEA+TZYQ2H8gSepFITYCKLbaj2VOSoBhaTBHW4drQnvPm3wNvxNn2Mz
WbAmHPldP0j/Au1BrYDHlckXrFuBtKPbpgPo7R+QT1GImHjyTORs2HhEKLvelIVNrHLkbcVb0EUr
r1CCyPaGyFY2tRL6rb1UAUHCO2yVB0WEDKOEw/M0yxSVbRNq4ZMUpyhNJAkBaxunAnRm0/9rlMQZ
a6JQZaaLZKY1ODp1MePBlBkS0c5FWrtTmKBhoQsrrA55KkKD/2XyOW88oasvyofuhxILsK2qoMfi
jHHJOF5cru6vydX8y2uESpUqYUrWRvNIbppuvwgBZNolA8IsIEWrqatCN5FcVSaq28oYAm0xL8Ud
MbQSvt+QtUgh6sqa5aqZCVBd7EUleK1mlHUaduyPtuSFfK6oAmroqGjEAlICsF8UA4Em1xMNtIiJ
X4aTnY+3AUdgy9NQl6gNlSUeD5ktKtSi+mLcnjJJ4XA1lZ3iLCBEAm3S2JKTwknoZcbi1NzV3pLj
6ZzGFyAuMThFD6xQFQN5kWNLw9cdx1z5nQs59RWtTaqXNsbmb191e5ofmieG2SoSdJeMgT+Eka6t
4ai6EZFqud9xgpw8OTzl1xXoZardhMo4sGOdEbQyk97DO10slhswTzGrNSe5jtjm5U3GjVjyX1xN
aA1NorokXaZkGhFu23Ki6cTuLeRdkt0lIY6MoB4il0IzJUn+xP3N58l0EvKT+JXOsCFXmNwhn4/z
yZyo0GxdZ8q5spyo0+FQLUAG+iqYsU1W2cVzrMZH0BKRX+Td0mHZfO6DPhb6VNHfdOiv9r3NUgxn
7i1tAl8hrKR+1HFBSxWVBRol3T1i5toB7qAOdWjVYj73yIIg/mLz/iz+PyXYbcmY7HcFiZhfnZuf
KK2m9+Nd6B1hCh50ztwPynTGPANyaUrFMlCRetR/iCJRIlsgwpNWt8ad7qC+EoXQdAw1RdCPU+JS
UpymTkfgNZw3ksnUmHRjZhxvzNIzAQ0i9bybyUtCje0Rw/RvTqvvQIumxHglZgZk95335BX1hPI0
XXDcrceGnQ5DpzG2HKkU01Bxz9uhKLfAOZqFZe4/8wQjR8UNWDnsCbiCumM4r8wNOSxobVO9iawk
qzmCxCoc4v9weAg4QI9AYSIr6SqZaFqIetndMKNAzei+BK9Bq1NxiMhOFBcHFTwO0XNwJjhpRSl8
JvMLYW9NEnE9lPFmvVLZrWlMj1kWm6m+YqnyxXy3Q8te4Ok2MQc4oU03smCo8vPiOMlSCYTXXBQY
ZJO20H/hKrWXopMWOZhfeEBSQyVTC7fnihVX7kCY06w1PTBNVC4ifr7KkGX4y1BfK/DZ6Lopep23
o3+h0kVDsysWO754q6bmkeFOxJcwZlQzQ9N+iNQFN/hRh/4WS4QTxR5OWFci464MPEmf+wKQshhs
hvR2Hd+n+bf+TKb0vCSL633iFEoMAeQRyPDkEhrHwYL1xe1gsGG3fKqU13VyOCzQTfh8PzeiGx3l
0jTCDOhGGwBc/IIjXRM7yG2HF6ICQGpkzYg6ihFFNH/PDtBFKhMCNmy2NUiRpCkPIyEggIGQeDeK
U7797A49TgdX/gdMoLcGgqah5b3iIAsc0tlyBtx7i3lFkduV7tJ6fv+KKuVkGxX3DT4TLxu92jh3
mBZ/3Q82Wu6mojbcyxxnRNwTgnMoBIRaQByBZE7wronG+cEB/I1/4/OwsPiujoAaCjnO8xSo06G1
i3E1Cd8r6EvLl993LvdmMdPOPb3ncOO8mSIoACjOIjGyobBZh6KfCg3WRagsda8oZzwmOweha3ZQ
HO++3EZqANByXrs9a35tOliGRew88QEFBXB3KOCUf8mWQMHkmu0j0W0WXVBPwU5BBZQGuLZMrY9Y
+B15edUnnHhJxaVoyfexERixK5sD3BW8UDc9OtHJjm5HmIHeWKZJYTtvIpVgpfjXPfEQIVnAytOi
tkwKilxgDG5bbIlTAgulAYwHyy4G3AsbYO1evJu3r1cg2OvAWxgn/KepeaalD+gn9lX/ZkZnB2oR
l8t544dYNqoGAAO0caZYA1UHqMhN5l8WzxJZVa5Pdzs252tknRqWG2k02mthE3EYmcMJxig2eYr/
PEeWBxQoEfcqXFJT4dO4TcaKBQ0IU2xykbJODC9GizJRrhzWgsuGZHGSxUKLXs83vEycUw0Y44Zi
ff1DxpDdN8bFFADKPiwVA2KvJD47MYkKUp2sOnMwwPD/ZLOQUCi6kSzK1WXHfFRD9l9aCbGZWqMj
86MbrUM2kUIkV8WuBTqbqUDpTnqu4if5AXh/VcTjPIxg1FBB7nM4QJZNoyoKzQhDDB7LI8D7xrRA
T0PV/b90ogjyEOrU3hBaLyrkFCr2cGV8/AfuwB0jnUmAMJ3VH21JiA+ptm4ziXFXys7QRzkdH4I9
gQ1gp45HjOKmbg0mE0jWU1evyYN1xAkX99GDTOR1BkRKtcAz9tw+61N9JBsqEjd9DYBuvIw6uA4c
oBLDrqvUUaiLP5R29jjv4hGJ4WztYxoas/ZR63ICjcmAa0V1KcXUitPWqPo5W14ij1WHXqBJzcUw
iTTv5Apoh2AWtmVZ5YBY74MRlffV+8MpU4CndhhsrV+HFigqs2fO2+3ssakee9atlHXWWgrB4ELR
88WYYsowMW1toD6alwHWs/3QSZRP5H2u1anc8HuNNbXa0LbkSz+YkzOGWv+vXMGcMh4A77PHzWP2
43ji9PG23SkbOlNT7lq4BA6kZZWcIn385OdMvDBKEbJQhsiII+7OnXhVASXB7FgSp70ZBA2EhkK2
5to7wi1Fso/vsj4PwMMuiSrt4lv+rnlFVq4lKsgRZgMI/a85G+YHyadfQgz+Bsct1pGJi8MP+pPQ
G9FPAc3d+tnaDAyneft7IcEpDOGOeM1PuQ1K3pBShephFGZsoCcvXrgtiKzPJMTydQn7mN2KMnAZ
VPbLPJTt+/Q3zpcWuaQKDaEf1XjaIeZpebFvbP0nvZ5QsZ959xNb9iPODkXLL5NW1TftdqjDoACj
A9wrzz9ZpCnFpxJioF52TAcmA44/iyRBFdWh/pSNWyRyI4IgIqnYyU/OWJOL6WWquqGx+rIcOOlN
KuyXkdYQvLKXRFBkXpAOuVenxG8KMszn/DG/+vT9IXW2qaUpOv7+o9kSFAwhojOVUNm0rhbvLIOm
sPTTkM3p1DpB4AHsao3usXJexAfmXKaOZoiMcRQxI6Lonz2UgVBALWKFwkn5LvYYZ8kME+wowMBw
8kF6D8zaKZEHKHMpCRjxpfkOrRqOFofWP0rRiu5JD8WFkVaa+vqicAoBVk0wiNmDtyFN3p3yMmFm
cDvNe4sOp/BAjrx4evYodAqI/RU6pc6DnpsPwtmXD4+so3rXLY29tanQHRRXNckzGZiDUH5z7isk
DIEv9USrY9/a80Q8fraac+9kKOUp7aSyBQRx8pvoZdrTM0TCsBsPpAcGTHuvvVqdmt0eMJejTILx
MO+da1wg/7EfUAHlMl1lghKa+0Jh5M6rasOEDNBR6njxUzAQ3TXdIuP28flxk+uPOty80NwZJe1j
XGbuXkgFZQXXs4zryY3VQcWTKahj4O7Oo3/rouN4kn1k7VLuW6+MvgPSim20feVaa3TSgwcKrUAP
rA8VvpBOI2MOW054hEZLfygOtUrpEbmly/GenCQkNuSIGF7ZBxuU3KtI++UxxTFBCaZrjHSAP+Ta
FQsnMRuichMJ03/K8FLAQVUopotZyLxzoiYzMQ5DpSNVUUtKkjBHh2UNKQ+gAinQo15/1e+f3b/x
vSaDrpoVqMtAWuItSshF0nNdZqdgBcVUhLTsGCQrmPmOeh+1KUhBrKBHDOZzLrKidtFxdmabsO/F
0tWS1c2IkqkaNdX7iPxgbjKuCZN5gjZ6U96oUMQDHd0SipLaia4Oly1kR9iMdisdOh91WBKLxVZH
K+cjeKRNGKc7Tay3LNVIm8jjiFhedy0Bb0SGxqzYWE5G0o3FfZajJnV9LQaFh2svT5EEOmrk49/o
ZJyqS8jEsCKVkRKww+XBZTFbCzfNeBf+f/6dPA/8viioQQ7sDDprdfitD+anakBCPKKEP47iY42b
pJuj9a4gDBEGjZ1oybgCjFfM5NzKMtsBxYaAwBl5eAAWKtfYBBfc5aAWZPgAoRwdAAAPaLnC1eBk
uRFeQxguRsEFXmtncKHvFE+aMAIUYhT5SUsh32Ty24itW0bsQL9d8M5yOHRwUzhHFoP+4UOXSxkj
LVk5IyzmOgx3YEbODZ97VzeeCs+TwyExrTsLNPa8fNVTNbkOM4xYPF057CBuOsErPgJmgzbAZ7oy
UpbR2PS1cDWyd8rGGQqoqtpEBS78ZzLkk0DuDWUydNiqHVuPL0KpJj10MxazFrsNQZeLPGWPhZoM
rK5P/oTKUMIwEqZjc5u6MUtcyaWuUoOD7+g0mcHymzXhVNf9X1ZAEahceLhQJ6VqvRI+DICsGp9Z
qSrmOcs2Ipuff5qFGi6j7HbwONYe6tFsD3wDcvSvTRWab+8Litk999BpbkB+3TDZlKI99S2DgL6Z
aODL6Fb8CnKVaOSp1AADxIPX+JiqEp1HeCF94rE8sj3/dLrQVSo0NlCX3pAi1M9Ynq4EsJQjVMZX
yddxm3lHNDJTZlSmwYe7L/cALC451roZdWTja8rindL6TCzbNxaA1ksaQPMLf7Wv+swbljzzByMy
BqTZGF02SqiZ3jJiqGH07o0eFaTk16pNtDyGCCmRmiUXe6ZZJaGA+BVRjEkwX8qooqWLXlkt6Ewm
yNVHXrAIFh6FRU5II7vWZEI9L3aQLCw3UOtAcd2muyUcW/fUAVRVHlfv1MUpnaoFqcAfFWtZ+2g3
aqoSuZATFkV3U4dUEZSglt6JjAAS22gD6nL3nQrbu/Iieh/tPMK+KJyUK3evJiVVe/qZ6mh+Qyh/
xyIU+9SkN2DgsHg/HuuzM8GPlXOve/z/c1jUaOiS7mXC90BRI9Ctq4ZWUL8j6kzwb6B6mEN1IbHC
VIpX1MOEJYAaIXUeZHYg1WbqpBGlPEZ5l5GvOhjknQrfPFaeu0ugqZpZ7JIlv75oCaELUzsale91
EwU5xLoYwGlbwSkaLuBaCMeMp+2yM6bkJFOnU7OmzB9YV6na1obVZTbp4LWALaAy2F2mDEGPNhVj
W5hIGmpmGo5ob+aIJCBrqOPiTnHwjP+Ca8iMYz2ZFRohmkXxrxeMXiTgv/UR0vfVIOggJtGCy9/p
1PDPhVqmiBBT9K5FcbcLPSiHATAMITxvvi59hC7fg0v/xXGpl/xdBiJNxYcb1/vSeixbe0bPzjW6
Ro/4SVnqI9x/uReXyQWZMgnhFZCm34XSZ9zFRY9WzWSGfuQgBbNLX5FWpUYqQYJ58g1QPcbqKStp
QjOmh8A52UM9pB8ja3Z0ShFIMrEu1hx7tGPY8L5+8Hm0hinDwufKoFOc8889lc+ukUhYuxmyT3nn
jcd+d58dyl8iffgFlStwNJG7wPP4tU0FIIqBHVN6T1G+cgD0iANEP5h0RTFSxRkI95i7ASavbZwv
UNJuwm4PRwmojT9RQyInV1Em5YrZplHkQ3iPk35VLzXVNBofmsuj1SlbM4KDAYuh4wmX2JtcD9sz
s0v7q/T1pGPEJOOei4yBX6PSEm42/W7ZlyjlSExUT2pDXhrGrC0nK+dWUgQqP9JD/fKQm0YB9Cd+
cSgiScP2kYFTqlNVujaBgBTrv0pWwtDWqtHnwi5G+WkDnvhGAVwjI5umzJhmKaMMuUQJA/2fJqg0
Q8fMW1PeJKoKk17EaBwMOYf7mspyVysWit9GycEqKzGj2cr0dy22pCAiOkZURBk9VqAHvTFDfQbd
ttHwWHIVqysEShWnEcea7qkOfYp8PRlAc2xBc5wdBT4pwgm2nX8bd4RfgGGUgtCSaaVxk5awhVnF
HdY0EeCqfIx8ji4LE6+E6lzl5UwEII1L7r1ZitohwyUbu+o2L0gIKEGQbeZxo8IgwJEINLkV8Otc
5L9xGGdJFvnoeBHQ6OCBUyLHhDr0KjNCKh4B9lvnJ7RBqYEzGJXORvOpydRZBuGEXUDYQIx3sRzR
0OrE1WiKyfHTm0ejS1W+lt7DjLdePHq7ktxgIgWeNgzpb6Ie8HZHBABaeby7bEUY1riAS3XQEuge
LvHabCyooYPI+WjRWZFX8paxADWltmwVlvRCWH6US35o2aaqLPmpBlvA4ckvu+M+cCKtUX1ulopU
JIxYovOXyduyR7axpP6Y+JR7qZk1Bv/kiRo9LQ7fVx585XMHzHXJlwS4IkiQPAfRqzgMMDuYnbxZ
otypUBBNM7btBK+TH3RDJPYo2Ud8BO1QCk8N+IEvZMnMZmSCkLLhoNMZrGnFycATWlwdPpNRkUvk
QV6AeMrmy9ARX3FvoCiFESIoHxIJokIttPZBtPAoRyN6W38cFNOo08s4nYCbBpJyqSE+itOqcDlW
+bC9NK0LjSxYFVPvBL/37ihvVECkfysxjStqrLy311RRDlelZUTxEtkST152HDVDybKEe0ynvFGw
YOOny4dUtXMWs27LCe2stynlTSjlTgUYZrqSxV/jR2n+611YPkztCSceLtPwZsXz2hBHl+kaUZZo
q6KHE5L8v86HpnBbh76nTt59hyXYwDgj8kj4Z7FAIcb6nvJq8X9ZGAW8evAmfUykv+mZxD9eOJp0
Ms7k66ZdhKegtLKi2nQcpcyiCyGVXqX56vnjQK8/dPWHnM/RyEEQhhAIgLQtOfiU9iu7zC+zg804
P9BRCNaA/gBCrP0tLuS3bY/dIpd2ry1iUCpRG/sS455uF4JCsCk4e0WtPLKkIlC6Nxo1cqBkSQoN
vBR2xH1DBVxb/3yBe6rd8oGMwyPMD3aL9zQTn/7kwKjS4KPyGa1w4TuJTkNomJyYg/tsSwSHbtf/
EIWTSwckiKiaC/sa+AKGy+5rZIiaEoeEFvYnR4nOb2y4EkYmUm3oNup95RUBTSHNjicPl4EKD2bS
F4+cNvQIT1QoMzOutMiyehyp5XhH+UGq0qB2jZYvw/IwTeZsOCvyfye2ShBrCOrAX7lZ9ZrzMne3
9Ko+YVM+Qtz1SK6BzsOU8iJNYsOED03GcvxO56i/y7+gXJxGrc0jm4r5enfAaV+8udz2ZyR2Lj1m
4N6iqGGPtb9tvAB7Zq1XLJ2PF0Vg0Gvz8+I8P+eHw+RZgavq3u8q2CXDBIrIBVEPnR9uJu/5d76Z
kHqCcQ5xl+88D3Yt1Fq++IH+AptLFSCxfPH1Fiho0OWWvqx0evt7lxliGLxATVd/tqWYpblF53/j
5SGKVZxH+DoMZrnW8+NSBAWF6zkkx3OIL+Lz7XCTpKZNdyvOf+2/mj9pdtw7ND640+pVv2VE1/i0
qmUSQVVE9F98RyOTHwuUVgAjgmDeYivXq1EQ7DWj5QiYIqLVN3Jf5hkUpzgXMI3gROmbKYeVp3yN
xOFZN77DQh2iu8DJVyCG5KUpvhzS+4+ATBVNrSj9gJQ9PEbKpwnOfFErnTVqx6IP2S1T9TKK9iRt
A+m5cZnwHKn3f4fIjY2h05IsYeTwt6wTrhMkxMITIZMZG06QSTTYGDI/3Y9SyAq0ScX9bf10kUnN
KKzeo1PvxvKhFioTo6Ne+as0dotMfBxeaVG34tdptpDhD1kpZvzZKaAjgxcHdY720xfwDRtkWxaA
1peUAeCIG8N4ACq/AHv/t6bStTpsUA0awzSnM9sErWeG69l5dpjimSBbS5OvXVeFMlObT7eUmr2b
ug+6S8whDZcYbHoTO7yEH3heYk6VoZmJzSLqrQ55WDsqZZTRpYuJUrP7Kk1M0t7w198MPt1zbRu9
6A5Cd0FkF3Ctmm//08n6W+bx3se+QDIZnCfZ0Y7OKcgatzeLc3RYVkLSm/NPXFnQ6qOFjnio9FKq
g7Tw6MIbnJevsIhMvbMlDYJGe+OE+XWuPdQigkdy5xz8W7Lrl+liVgFGA5bdR+hw09/x0E23Hz4x
xhc2/bGXrc/Qp3h7m0WmlaJne/9MNdiasoh3k24v/s97LkktucfwHcwmlUFqAMPj1tnRF+kZpuEA
2gSZ9iuhT0qv7UYZCMzn+m3Xfa4pewWgPVDRS/u5QWGknaLgF0g+Wa9XMYUFVJXCktzv7l3FfHn5
AYUPtfTgQthBYFN/RlikgLZSWEXr+OsWaPj9Yvvpl7qlQG2c86RXi61UiK4MvZxrZRpTEG+53+QW
siV0acPXfaJkSh6yl+t+vG+z1MRY/AYwI+N39UET6Fc/3bg2XvVC49wj2PK3k4yzWTybe7rsPHub
/jd49vfOZpwbPWqz5JOc+o8VcEQfIxz9vAoU9szo5KehU83qx6URfxlpR1Q4/283J2oQAqXsppwF
xazH2rlV8hN2Ex1ymOR62RCeeHPsZ6NcP8/KPdeQ1/C2Ed0Ia8wk0tlXf0MBik+bHKQ8sJ/F2r2F
ktKlXa5xp2kfUS931wiIHPvf+g6dtkufOoxns+hXvHc8C3nGO/r5m8aMVh/1I0CRy8aSpv3us3lQ
86lf+0RDkgn7Du1PprnWb0T38WAzKsdZelodvULtRK50x2yq1GlaSAd3HdpsaRFCAUt+8ImV1UeE
PyCJ4j1XP+yM3H2BYaDq0zMZgYumJZUdW7qQpuezVXmlXtFb9jZAIv6J88MPOaP8UDFRgTbfQ5sw
+LIj2F3hMKFG+zA5oL5rU/EYVqaOikcsb2FGbWMWdQterRqSYpECsCsbEP0oEGq6hYVHbTd5Qb8b
7ib5YZrV90EYuKKCmO6te+nmGsoqSU521930Z2GqUw4P8M8t4iD3WRtlsaf4LAsNr+hd4TeK0jWr
qdWi+bcmOmGRRwFu5HqV8u8tRKgCsXCp0VvQAxFOvAQfuUrArRmdxKj0aG7+bk0VOFGSbHokfAJt
SDvauf1QXIzF7r4PldK0oXCqTui7akEdWxEUKk9GhoqYENJYGhajSU8RGyUExFOywvLoh35PqUzV
qa/+/tj/qq5kRqW9QnEOhzgLPKqPTi7cHujXCJO9k++l6sfk2Kmw/S/TSxyzwY9c0xrn0BCX/2UF
bxRU6lANTyLvYO/L3bGHCH4q6bCIQ6aOflehf5/nKAkggbOV1TzWbs0jtdJsezQjE/QpX1+op5xn
5WN242evUpef8GmKl7X2T6F2Pu2AH5Hu2Vm1jc08eW9i3dqEloUQvgQzJiHcxYQjLfW3I789q/We
1Z1Xrj1Xr8UJHtGqRDbzR6e2TffT+tA0/BPld+Sx8AnaF3jylX4l+mKWKRLs7f1bPz0vh+spxhfP
4Lhc947tWYh22OREA+sS1uxFrjTH7vWeQAq4tk9NtSnOU+8rvTTB+ihBgRyzSMTzMpCYUAagPM5E
xSDSlNG9xAc1QZUmI9yg4Y7kg7U5QuiFhH8QSdj1tZnCMFAwLbAOfVNuRZLC2UxR6C9XVBwD4gxw
a1lokmbGt2U8fwEYo9q2byDB6pU40MoEC4eVJ6MiVrXZ0EPjrk1Umd0S8C+kDVxrPct0uYcazonS
y6dFkatU0K6t3eRJM8Zi/fFyyPOSto34JPg+nA438mKExq+kb1kGYfFevyIcsdr750zzl3XZzU/x
BsY0RVnIfZDgyxGFv1FmpuEMKP6RlnjCCO74QIcHPYTytXN5TJ1Ghp7PTRzVDPOb9jFFJ1dabF7e
6eXsWKBZ94ryk0PT4MulSwl8No1kUG58+OOVm8PBzbbkcX4GJSpEmWWoDLwCzv09pPyEagyYQfUU
zQwvTRboI6B75YwSiKKxgXBX+dJsvDX3UXH1I+J+saBVUUKDIJqlq69Krv5f2hnp1hWLQn1IVO8h
eyCJFP3ZeiayNQ8qfDWFicqZIwq80YeZvluVZmYyMyi1lgrxGh6qYB7ClWrSJaMx/cxosjRrCWej
8df0t/hReAL0mfxHlxBhsYhCM5aEzLa/Cwqsuz8KvUTCJYLd8neAOChsT2hpFloSILrH2Fh+6hdS
MKTHSpXJliQ6DW16JrTfAvYokpL+3QMbhyYgAyJYAh4fS/Xliq2lnxR4SZ7O7o3aI7VTpuh/uqXK
9xTvB3TLhf5qaxqGYEtDaPqwFrGFUnqj5bB/QYl9T3ftfLvcoqNm77yqhKW/X//Xf0yeq11Az7yv
d59nYKDJ3SuNv5h9+SB5tpE1wdW6c28/Whuai1/qhW7J3zbTzdEEsLZ2blIe7068YIko08MvEAvb
nDrYy6jgKRVH1upWe9dHAesT8bRQQAKiClVEYDvztTMnLTB51IT0UA3Bd6uulq8uEJgyiZ9LI+UI
D9bLBTVpeStpD3yk+911GdtmE/ACNINGYh2xXm/+enAZrdvrtk2Yiw8rEggSY0G2q/+r0DpdjGsd
SoQZTmadGtVRpoE7w7bH1pfcC+7uWKiiKnaHCU3pF/3S3cKrdf22r4CyLpon2PQN2IeA/1uoDKxi
N2vslcPh9yY3oZu4CTVPQIpUpLExyQrwWaAfAHY7OzQ1wWzRHqCD0IGMRnBrl2HuUKv1hDDFBLpW
ERjYIviKi0eqclEgfERzWQC78L8UIyIYC5EhDtoH+os1MA8ZPut5YRs4TB6bGahZqFqBovPsvac/
DIMOkBaHhgCgKf9VRVgtnwvKZyqN0hrc/Gl22jWnif6Z3Abs4qw6/CeMw53bo/yI5gNIJp+vmwYi
SEJRPB3rA2pBYMfTLEvF/iZJlZCoIgGD6RTNeDPZTFQcIEkkaUS+YT2qWY1QzzcaHvlWzjT4yLey
1U8NThL1DCh/BIIdeF6Q9Uj7+E92lg9EGfhjDdZSN6YLSDIF97Olixpw6gboDtzcz7WYRVwZu+Q2
avdGCaHHgvP2iYKoHEFtHV2Grz+rFQlhv7WdQwMBNKbxFdKttTtYk1ZaR5RrQpPJAiMRgoORCvd+
oy4NcYZaFIhEtQqivlMUbGpYKZ0Z1DtgQeGBEAXrFzhpG7rglms3aP+0VCE/gTAJRTR4TPj8Gj0K
ZjhtAZeZOqClQ2Ph+gfFJygZ1TjV/tbf7tXNeJQc0oz0B0LzaqGU5ywpsIHKo89km0Jx4oHpZfqi
WIuNB6FHPoW7hq5GdUKQwMaYqmWcjPPi+84ZaFFqHNet0dP9OJ2LM/PPYMi8uvWE/L5jDTpl2o1s
SDC/0BsaPZwfi+5KWv5FE4svgkRl8PKLt67fwXf3btESiCH+p3lg8T0pGpexBkilAUpeamCCXNVi
3c43C52yW2FQRf5QYttKS2r10sMZYo0M61R9tDOkobpXCmBeLp4J2PO2Q5lOX+XbBdJ1P7iY6LC9
oMzD8WPbkkexcydFpqnehaaKEBqADJ0CP6ncvv6i5mh0YVgqXBAiMjzzTuQnJWLK5lzczgW6TtWF
5rwgc4ngTuRb7hFnHuy5alSHQEWpB3iZDAPD4nY+mKIydp/sMNSTMh4h0A1PwCfARJ2qb0ZMYSb5
L2mtqXTgzLh/qC94ot8CFxMHptzKO0G5OlqSKnZHZS7rzYvkTgGqkm2X+hclCaiBVcNBeHWLSN1M
VjnO5ccxUDEs0nFc8IA2Yyv0zkbi6WGCYSjA01S9rmjfdtj33i1RwbJK6D+NV4IBpQ02WRDoTjsa
au+nMqXw2Pe9TEOIYGYkMqeCYJECcbQgF1K1a+4ZkGT/1BfLTq4XKMgoO0AckQbm77b8XKg2yhXd
HZXB52uFE40Bn9EX5OlNnuwWylgVAnSSXPZV8XNkO9hZhyikflCIVRpUwNElfiA6/SNMfpmNVY3Z
9H+yzoLtPrHAJuj3vRS6FhX4YNvaKzlCcEDIvg1bt33N0p5W1Hyap9QkkM/hXkiOnlyyCtBN6CGW
iB4lq5cR7IuDfmxIvylJuJCCIQBkkDh4D57el6vbQnrkrJOuvNApE5ZLhIbEce9hFltv79oSFqpU
jl4Nls5PiiaYdzUbW6B5WddCTlXpuA4Pr5OgqAiZjBigidvT0i5uTb4MqMBjvfZoU3gJdB4MAw1W
NVDkKhNZYw1Mxk3A7uuVhXRwd81K96dPcPPehamqCiyaRsJJIvBDrOaAI8ZL/CuNSD/0G3YTVaRo
HQHdYyiWd1EKgPjZupTZwPbvXG14+lRF/oJ+/50DIyU1LXn+nIzyH7Epk+hiHHHZfWVJGDjaDsdd
sCwqHvD+CKw55xzQCIwHQVU0bkf8BTeKasg00XeevhXgJyRPhecSECtdQEhBoyHeYou4tCTmsmxP
dEtl3bwIHECoudFEX40fUhCiA195NT3Oec6PDZaNiHIL+gHirGkcUM3h/cZcH2eAic3jnKri/6B6
PsGNMLU0YrTtw2zDQNAZkcplq8OcMn4MCr4DP2uN0D6Uodq4XYUiWjwbTjellETKSYh2+G3RGf+E
aQdHh2ykLN6eHHWoUd+4jOPdqjlNEyWPxMVjW2Tf00GlF36vIhR1hXvQU3wfiQ/BwPKVyMMUbaKC
cKQIx8h/0WFBaTOG6k/dDFUVaZuRiZdO8MJz9XwNsPZpTcYHIanWIpQxXoz7Q9WE/Ah1L7TYKkGC
NAnEZUZojhcq3vrOtflTcsHmw13Vp7NM+c6gLSRwIN+Gq+XSFTuLBpMhaHjOwWnRyaFvhDpyKYun
zVEbnfIXT2ILpffphgcQAqIrjQfKFijA3kZHymnVTVG/V9m3MAdkYamd0N93MR2wX9Td0gybP6/B
S2erM+X2BECKhiI1YNQbkB5cSUHafqayBtZtSgMtWwVPZRGytalcPfGYNmSkhJChPUB8mkK1gMQT
33FNOZRPYtmgV9+Uzn6lQw8OTK4qvzbdWYhcclfsmGv7nkeJ6of4FmwJgnTT6OS4TAFw86R1DyEm
Y5gNkPNcsk4F1xkeQqFBounYyueZOtcPpinX+C5P3VQagvOzfetL3vQMU+EGUdIeXVA/f82i83bj
9/SwoBW0Ui8mNyD6sr3OHBwWnGLRTjVPC4ysDg2dGBXPaN+QrsinSepA+QDRpSoGSZOmBdImzFQE
QpTaQP2IcaZRNTvGX/Fkqls1heVuizMmroZmonwx3V6xOECS4A6gdEBIp5uu9p14amiF/F7U1UjC
dx+9h/uIQu0cQiMnerSr/ZVqt3XH13S3Rg8Krd83/kCkqaEpe2mqlOYWXHiUFkejB3Ke02f3Zwrf
c+NHtnpd0TgPiaXo1WDjBGyKWYmWAafM4ab+GG3qrxF8OXZLSRk9l3ZX+fkHwiIf9x55I/C2Owo0
4o1pAwWKzCX76XmNLAWpRLj1UvUlf9cwt6nM3SqWa8fesaff6YCozg7F9lv/XskVHHsXyqVu3W/7
hM9I5vB29yhsWjt5Ai7WETBZ91SHMrupZtfOo8v+Q46tRHaiRz4RRHP03TR3SLFUDwt6KKt12Dsi
X0j0kx/A3Ljxq/vN0W9/8ZryZWbEu1MI7pHARlkpKcnLwgBpkoki5wIRHW5MrKya1OAh5MBHl2o8
h11k2rhNeomUnaCWNbZHM2g3AXZh1VswS2J/yC7VScSTfpeZb09V74FiaiwTkJCiVYYbSY5tlU1M
dkqWipS0CviAyOmbGskJWIN/f+ql7he4D/ZumX0E+qJ4jzQbsLA00spiAJiNgoChJBW9M92NyIIU
PZo2VOfp6lC/pzTDWSSiyT9rfutS7Q/Bs1t/SqKYUSA4UMpagTwWV0QCWhR4AQbB9RNRVnj+m+3o
Tgsa1FbyAKRokvEKIDC2EsA6VZDD5kLqWzGUSpfftXV16Ir/wsYRJlIQSQjCJJqa4wlTRWACLTDv
1+oIm4FjIB6RMAdt6iuEnJjjP8Gw7JDYOswSHA+0JfFdlzL/OVf3T1sLsTaYHDs1VS80pyFpiVv7
rOMjVkcbhlf7mgIbmifIyXzzly1bpurh2e07pOtYq+AC3/qjduBUcJcIBubzG20KMwaQuzserm7z
TjucXF3in2yIXM7eGZG6p8YPj3gyJwXDhphxZtUvYQ41/9Wml/Le9ZR3bm6Jvi5+Ab83XU/h++Ya
bwL9b/3r3uab6FPrgEMwN5biQGwdbwFS0RkM+vjqHWQXWVQcFOyWCd/yNKoR/6kzYlEvw1sjO0EM
3YPROO/MaYcz6NBuTDIvNh2kfimzYN0+JBXD3JegbSUiaaVaSQrOWk01l9UszIqSzFSNYPCOECud
0L1sPmi1+v3GrSqBXvF7EeYKiy4jbuqK+BenHm8fL50ffj3oCSI2LDkBmDDzwaVaE1OY5209S9JH
dA15ITqS0O+7/sIsuee2KXOj1kt1y97o5YxG5C5rxFvbgJ++dd5dzGtvaZVnBR8Q0OMVy5gVEpuZ
FDHubRBufEzjqSqtlWLvVTQPTRFk4dO8ZCMVAN5clIOGh1Olnq0Y1S2qd7jsYmnvvl5rN/33iy6N
TOe5I9r4EvNjPPHBOM6gUJY9RwbL20/leiv3CZxO93UcYZS6RDuAgCBugyXw08gcbj9wFZaSzOCx
pZKAb5sSGBi1OkTrSw9eKXJx2DVRJ8543BJzBbs1JucXyPxob1JxQHnNpWqTMoECjqBNKQs7UVbv
ARNRwLDSQW+ysfM8/6MtSmjzqa7KILtPCvbPIdwjt0aujMigin+AK6acLGQGlQitIRGwn/KTHjr0
m8rL22MNUKfHpVO+Rql5Uv/p+evRSM/PUXqYAWaJ7p3ci64iv+CGnN8XfcQzTbToO01XU9UXXTvr
k4uc1zbbzp6QXhAnEueQwHjdeM4pOpWtBpOha4eYiPJetH0jhhrBoqU06c7j2im20OuRUOOHeiUc
omuHU9HPCrIeiNoILaJkLeqye3Ki2siNVh3amDzjEN5h3OB+IatJilmPCqAOaXYKn8SDlW8qs68W
1lai8RWgrSOxHO316t2W425ckKLkUANtOXByLVMLXMtXkD26G0i+fFZ+JYqBel7r/HgbjhsLqmNT
+zNAEGKGI80/ZOh1ItolEOIiap0j1gjWTtapsoAMMkZlh5IoLh2lo81WsmPbdOOeblQerUNMBW3h
13lUPFpiXtONTWp+qXhF4oFsa/1xUXc53+vvs1/OeLdU6/Lxbx8/da8d7k20X87FcvUM4I7G4bX9
ebQeh/qV6GvWPZB2ebTeuyb968/07zx5m3JzfH276UL1c3Bya7fykODumZ3j73qpnfDn3Fsb5LBe
rh/7qQm1r9M1jKlPNQvCgmMIUJ1GpfWWqu53zvfmHNhlvs6s5CAthBrnE84MZv9Xze1FvckgV0fl
WxpUyCeBT3R3dMtfnevs69xyzoYyc0RfyZp2C6nmGrNKAf29nw0AL+oZEmzgKbVL+z3a9k+DVSq8
JpU4F1/G2V4mvPrlTiZ8w4mPr6ODV+6syT+Hhb/CH78r3pwn/XuRCOBrXUWOJDOphAfvttySzcWv
3dbL6+qRfkIEf7j7Jyd3kSBbelrGpVnk+sdVpX+IQb9RPlplUH56z68dmpPion3n+dU+qmAg4n1j
jTuYJhlARS1qsKTOwuycBPMtnsGlIiGK1MLFKeChUyHU//jfZzd3brzyze3X2xVb63P9CTpEBc4B
jR+nuHfu2dqBYBJhJBpRvKvlv3W2ftnW969aiWgRoSsCtgfZGSqHnHzw/vsfUee1pbjSLOEn0lp4
cytvECBsww0LmsYI783T/19Is88Zpj0ISVWVlRkZGVkAvp2Zx4b1RN2gaDcvbol4tBDVtkg9oqho
P1MSAEav/OgePmHhMnx9wnTdaryC/TGu7jqbY1I8xvuSVa0GlUurhjQoONemVTmOy2zkB38zC241
d3bpXu8OEnnlq02F924OBeXnDHFx9UBP6qcSro1WAQ/jFFWDampunH1I5bdjhCf34taDM/HfqfdE
APhEu7abX4vJ8LCAd22cDLsZ3r3mYN86wUi4txrJhiWFLjxBUyW5ozFzwEA8MCnN6Ny5DS/xBQll
tSo/8Rwd4eSUA3J7AWE3pZTKYB9IQoCg4O2JsJM6O/cyTr1S8kVICNgB13Ib0WzASemCvO3PaG9A
ETBmhPKoUQH/4u6e/EKopjUFleing+ovQAGKU37q1fsUA7D80b7pv7ub4ALOm8ZXxtyGFv40m/1y
pxQbUaW9W2zi0/g7uYyrk/LE8CEaDL7dtEWI7zziG/yODd7Ny8XH6R6IT2oS5rY6737Rf46rBxQx
zWLvBKV4efg5f8wq0NzefH/MCmgAm0ARbW2zAPrDWk4+IHwnu0K31scasW90tp7dAuEgpDmS8Vv7
RE8VWNI3F2FuAtJd+CXffwvLW6TIbJqetz51q3jXojmxb7qX7qFrTMiOrudPO03tOuSWy3K93ECu
aVj73rNXijGHg8/83L3Mn53reJ3snvG+aMFdPHfYzTLpX8TH6jMSvaz29+96VIm/k+/fq9/s3weN
9js1G/57bqBbQN8Lywirnde8GdTcckDbS3ph7JOzjZIcHI7wHK/niMDuIihW/+XEMrQjnE2ukEkQ
orvfWIxV3m3bahSStIn9jHfH9rfYf6TJ5umcy8jQJWm9dcRfp1jeiHZkX8KPv+0AzdMKFWOI1sDM
Ag9SGl+JfLUezLseSS+H3w/UjlMeCUgxKhnlTqYoBp5OUz1RutVHMau/Ejng7K36qyTbDfCS5ZxL
YiRv0HLxxbjXMdX6eUOjOaXO99ZlQW/yCAFXhAdS5GU3xAa0woU2TX9I6+1dre/w4B5cCQfs3LNH
1xb6eLPk6HQYSYRET9zAeikAywo4Rl4YMBiSn/zQ1Dy4hbv5Gu8eZm1c/6sBDq+tD/HjzjRIWYyx
ksDOI6Tr6sx20hnL2h+mq9wiQp2dLakPn+17PWyU3FLVLjVsQAySkZhr8gUf504jFTKHwDnQbigs
IpKnwGBVR/EIigSUmOEXM7tMT9a5go6odYdUDgN2Z17RfH1bJcPak1de4q4HTVD9h40DhjWl/07h
r75Yr81307uXrWLNT4mcl9eXVSk6L3jpVMJQ/zp+dBrAvkWrWbUaU9brC1GIkgmHEZZlbX6bkxc7
AKaBcL/NItEIlAgwNcM8YHjHRfSlaWf2CaFh3TpH5FRu5qOzBaIum0Y/RVMauuLJrh5bbFTMWqLN
T1ienBab8Brv/WLF3OOoT3FlyMZ/0ZmYf+iJh3JEFQGLU2f7UyDgGJ42Zn1u4C2T/6uYjUVh/H6Z
FSzae9n4SweXT7bBvsw3UREt/uCOn/Hb7FnT5p4+gQTGu6N5Tb4V3bOTLt3EDj8N7IFzo8oodRoF
6zGz2Ol+mxyZPEzWvPQCf6cP3k7W70SKbzFLUqnxVUbN8W36uqDPuP2Yl4J5uTiMxCa5ReW9defI
SC6sEaO23gQOpFKpU2b0iuaMqjvQOWBdSpnwaJmBEioBsni9rRNqtWWrzJj3Ggwf9/Nq3W/2DRgU
DVYyWu0Cm8S4cPOxZc24mmyHr+6tdW5fQ4NkEHyP8b7zHewnqFjCeByV/WvnizFqHYJtUOnuvMvQ
KBIr7VBkecXnDty+H9pstg/Dw7CE4rDhHQJj2OBu2eXkScy3NHrbISCYc3+62+S5aE7P7V1whkCN
lwme93PtQOgCU/I/3dnPYUZG8NbattBxLlhFSm8HxGCbBjOCVsSHtWWwhsiRInENMWvAvDy2jE6D
0ZZYIr7uqEJMCSA9vb2t63JNsEtL2eGTYuCidStar4L5pWmDdw734TveItheDq5udHepVmm9MY4H
oIM+UsAQLiEuj3be2blRJRRWfgud2eCR2pUXCucmIBi7MKH5dDvejU/Q+mwXYdDea14Z3UkOcKUF
cwDDugs434IYAgmEQjjINcNCUEwKk+s+rtw6z/GD1Qhxw3yhQ4Uke6sYFAE8BszfWSw4FdX+xzid
7v+2K8m043ifkOO4/KFFDKG3MTriRYI5gD3gBj5palgWs6ayNlmb+xjX6oDe5RRHDO8qHZQS/n6u
Wm+A5ysUkHdrmyD8ziI/WvUDSwZ24bl7mH6liH8a1mkSyNEbc2ogWbDJ/WPSJ2U7Mw+o4GysKwQO
VACLsBfdLVPPO+zs49l/DAvQx8tR/eKkZade8wrVBHfmOLhuvHXNRfyGKy15uDOt78vax8cLZpEV
3vSPuPjp4IjHx6YcldsP90x1OrR9shQod1EsTwc2r2Kfo3TMBm38MZG7+/F3bVbb395nCdfBh+O3
KDOdIoLm2cti3Z07z84sBEEMSlB/z2wWgdEnRxtc4oMPDRG4BM0cw6ldXTgp696MkPfN+H9s/Os1
qyq+D07tV1iJEWGmUcqeRrLGuBg9x7NlZQKhrNYtAakzJRfrC6xEz/h7jqFTvZk/7yWW+g4HAqXI
+X0Lf7jA/oQUMdh6X1atfblZaVh2Umfd2cepd4oQ2bSrA3wgaqP2AUmRgO5f3dOQNi5ATd/OIUrj
ZrAJj+E+WfeN4BGxo4WQ0Kx0mCLW+Yo28dvdDGgOPyibJz+FWvtq16Njn+WPqBAVP7SmLbWbOAKv
qOLf2+fkC4/3gk01XBz3UvvbgabSMlzI5+0rFP/OfliGrlmCYi8egQK+ksfeGbInOhV3eP27epto
7zcDGKzRgc3YgzsdHNrGb4XLXR27uIX9agtkuNpiJZCTo64W9uHdrdrfCVfgnL1jXMT7oGUy0PIp
LLeEEZMWIh0k/gKbE6m0J++M38nYEXS3GcHwNET9e3yG4ALYig77tlUO6RURGGHqXyGTGu0txXsX
cp+0kYBX4hx4wqt1T87Js33pfllzc7pP7KNGt9n+Rmvv0nrOZxu7Aoj9u2WrS74hHONuFXEjJtTk
Mtz+7Xag+c+o1l3HRfjFhybmcebOWnUOgD46S6d4Z2Ojy8i9+27d0OCreMgi2h9/E6M6mZSm6E0n
Vxd/9WcH3ErrGjLJ8qmbGF8KjTuUQHbW4SyoIXlYje6dXXRewgAYFVtwPVtPuzwoTSuJ2l2mQcN5
+Y1eGep2zROjlKQ503m+Q4zkE399KNRU2ZeT/ajoNYdH1HAW9V4Vm8z2YPTeY4iiyZbB2CzVb4wA
u/r7pgSiTln0i0oXCqbjysSYVx02i15tAiWXGmtEUiDMAlh8B2+4Ez47L/AEFLQnVd8lJGdRSS3+
vFYXdtsRu9kaS/YwZ/Nyt9GetdnlH5ExOMbp2yKmRaSUIW9ymRfAmrJ7bFXi5qA6QI02oOYiogyU
HAy0dbfQI6CJ98nFrbhlq9Qq+dKjoz1y9KYi5dVDkNYlXgwr7YLfcKtMhGbIwiKnWO5cIlRIwk2y
jw/RsTWLG+1tp56azwkMkm4hPky5ss/wkBTHZVpo8Q3d5GKyPOHRhzIZiKLegNTJ1jKkbJU8A0pi
CFj46/g6pqiKGn0glyPEpMYSPQ/k4QHvu5CFIV9QKQ4nAforzQvw1/AOh68F7w3pflRLtiQlCqMG
VUOUppwSDTmTdar8Jaek3nbaxePLEP/humCz/qkn9aTRMaByVvpbqruqzM+ZW/W+0D3eaHbvI5xL
f4vRpLC1w/ynjuFAoyUDuS+8SRre+erWXkEGuf4LcuAUKY+rJA1qK6AGu0fK3chqujXnwsbIEDaS
w4i2e5DSq5002ASfjIuimtsdGR3y9uBqlA4AMmKdU4SvCAgBUWlAPawFBrWrpMNqdtX5QmypQP9o
8JnyPqt6chrwOQiZqEfFxyCPMj1RVwDMBaC1bthqMvKUBO9tBaELH+uwuL+smrOngdke+/TxbyB2
RR9zBNOtkVwcesTHr9Dwq32jfxlRv0L3mm/06R4XB5iu50EtvtHkgizfzr794SuRaCu3KTBwmm38
qMvftc8CpFdxM7VuDxsTnk72k9I8/Tn3ySyuzceUT2WfizqScBuni0K31rqHhf5x9ek0BoXunXYJ
Xrktf6meNGk7QcuKvvwmorPvYt+gRxuCbGaJek7YBH4TTvRtTkUMruIn2SOTSpCC/DiGh2Rv50VK
4WwdYJ2kwdXgrMMSGUUEsbC39v1jQ5i/+RdKogAGUvv+gDdKsIA3Va0jpzNooGLE9gRUiuH10vbL
XgOg4UZwRye3o3UgT0XV/YMuU6jwZaAH2xknqcKwIoBTUOS2TyDP4O5crWp8RLt5cEVIk9GanvtH
uPDP7ms+S+r98tUv/xAzKvO4I3lEu3la8OAck0cnBOM0yubl546p7e3nTevF1sTujEeW2s+is8Uh
x10tUJISFL92lSVIXHQ3L0RefdqWKcMXsT7unbSMg3aJ7+MzqeZxdUwirD4m7dnhBfUIgGL6mO56
tKLtv7JmwZBRvfW4Pvkk6zYpI/jNvNd3TKqVdc77lCafH+5gkfKAU/Cg1KLhGiFtRu0TJWnOsb1p
1zrfsAhfGhcb33kLSgWjZSoHrP3q8tJveKcjwLXTCMperTNrPcNzxHxrldyPu40pn2i/4jX9lGbu
Mzp51egMl2kbXGjUvh0emRBIJdDPhtZolBdE6v4HTSggjrEq/ZtdaD0p/tiQcXeq3uX3jstgeLeK
/Vn7tcmbxdowH7AxkPWAe6VsHzbjSXiHCah6n9amXVliN25/u/V405zikt2AvEht/MIMnW5XeGIA
5tFlepp+pudltWy9EQUnxKZG82F+WJHVtkFZH/QB+lXAX29S6uiBkj6vdg2lFKht4CF0tyRJG1xl
+cu/11+wBkMO6KXqbQiyAf069+Eeo75b4I67eOrl37T7SLgzq9NHqoXf4DF8L95RgxXAnMGfJFIa
H2jvtPUKaP6ixFBnny+2N/PHz6e7G4pxzmiw4zALD38Ntsrb5B6tE7KiXXrrEBIwdZ1N0JHISE81
r4MF2hdRRMlAIiwA+jy1ACTrqCzPOxFOF+LoFX06aA1GTZtU3TLhWSpDkPgaSgqiKFB/gCLiUsAD
3doXC9XGDMizkGkRFV5KGANyidlzp9KlVXE46BA8SsieA2ijSiGcTDseUbxDsYO0SlH6lLggTBR0
O5j/rhKN1CnzLy87ThK9uyQzuBwRNHVFMJ9JoErQIVlSnD7iak6oAFGGrFoDSWIdEANJkv6QBBV6
qqqQX/HMTGeEV4qarAxlpg9EZT0SKkixcRREJZRrFeVTJ8XWxWe9JzgADzVTlYAQKgOcBP8zPqx0
VZtWT1wf/hB0Yg40jTkKyTK96s35RHdb4sMH3oq7hpuOtgjs0s6CVp8/EHFoDkESmLcl20ShNqUf
g4x+TS4UGpFuSlNXTeZ4wRODEVLGFwaWGyuQByHx4I+z4PXTGJKmKBlooMJD4g4HrVpn4rQmqkP/
o/RcwAxJt6y1BG10SMnxB4i5NsdVAi2/xQvQNFILaoabFYvzznnGmjLxkHfPbrn+rgytyGT5I79X
vd7fb+8vG9TFX7eb148NUGboqqIcXUdkkEjMZprIj1j13m9aFSqJSd1+G5Y1OncVOtNxq1v0QZSs
fWveZxT7E1iPCBKT71NC8Y/06qTdD/v4Q0nBbDc9XZ642nTkCz8mavheVwRrJHjKXmtrjbvwiyl/
VZ15CZtGavE/ZuYsK+TQZBTjpBwpQZc/qnCu1DNcsjcS4ZIYhJiMOT9JBCNmI/NaTPpBrgqw0GBO
F/FUzdHVAw3urNhABAS9qdI2R2QQJGaIA0CoAy03Xvr9kHzozOxL/neZrbOd6YdC1EiT+suaY7j/
pjqTnWmxseiNySoVoPfDrNBjmnU9oUIIMicNnIYSfJCgcIKQ6JJUPM/UkIlmB9lDueyiyVBDCPPq
DDh/1IODM4ty1dIB5ysaHP8X+Wzk4viRta7pxTNlPGQHKFHi+BGzjh7ukVYkQ4y+BmX7iB1pLfz9
G1alnrt0777YwAzMP80AimMhL4iy25Mkiff7Jhf/sIHr+BUQEMoLOoieqqkmdgTXoJQ+pCSrC5P0
Y880tZWIJtHNHXhlDzDKEP4+f/larXGmZemJmirOLuIAOi/PgdyvrpmaPPP5HJGXfp9bxuWMch1I
nBjqKs8+vQk9aQqX202nErxBHIJrhOvKB2kVQHVYtqJJZcWEBEOiNol4qsblJ5T1LkN4vg6REjR+
3BNoNUWpqFN6qUzxuYEVPhNpQKnZhVJzvEJAz9ioUREwTbQ5qd8piSslHqkYb6w6ZZlqQYVH0haF
CR4pIWNOLhWtLSe4LW6MlZhoNCTSAEObXEBcxIiBWUGQQBUls4waVlYogii9HiaMJ8AWxU0CrhGZ
gsPoyIyxpjVqSwtoU5gtVH6wZNMB0wlTqknEj28XvaVBgECmyC6Adcx4mt7GUiTNiggWejcR9lRW
oqMuFgsK0AZ/HmoOrFcaGJpYKla7TMPkZbfHrTHLWKogKmzl11fHmEp4Y1wOiyH0A17VGjvzsNVG
huMPMRiGHTJym0EN+0Ma4c2YDnTJtENoFfOPDUZddGqumri2LWfydt4ORR7zgs2cAX6D6/G2mjEh
tWOW6M4ePMNnOKPgtmJ/exWc+5urzxUbPbiavR8Xe1vv6l+jL45fUFvWlkWiF2YHymCRSHFw55xm
D5+beeLhskp88eAdt3AtxObddAAUL6i0bqgF+463U1jKiHDvmQYwqFyiTyZGCVAA0WDVVTNHiDyK
Y+kfFn0kHGBUKR+FxCdo+Sk5MYPetCuDMmCMaZnHxEGq4E+SBzJoOI5UtRboA5aXhCp1v40gucG7
EvdK0gVK6JfJxYv4dCErjdInftvWpzXqYDY6kcQZEOaBn02Ok5wKIHIdhFyGU+2hcm1+uP/wIcHH
IRPF7O9Jg+I9v3Qwb/6Kb5NIc0RaTAGqKD185hpUlu6LqKeLtT6Pd15lok5zLLtJZaKf9Fnr7h5J
dRJn7zreDrdDSCA9dTmpYL/4ttbFR9oOr+Onz692xIbkuBp4Vht3N1RNDbLV/FTLeNQcyAHnrE3w
4gW/urPgThOPYDfkpzoF4BmV/My6Fq7yBzZIqHnkCTi42aJvSCTY82bUVPDqXoVizPHuj8CB98EC
IHnJd5oA/+06jW7txdGIt/1aF9m2cbO3kQ9ooChltAkgOKW23oeT7nJy+Igpv9sNm0QpxEINLA7K
hih3vjGMwQB5GoR7x60Kjj2b5GbUjFklMnXqH6Vdk39/3CNyIP59sRtyk/xDVgUgSX8dTCrTEkvB
BvRwIv6yFvZM1xn108CQGVX/8Hf4A70W0+aNJHK2IeDKqXREhPrcKzzh4fAXJ9uZnL8/WD5y4Q5W
gAgOUi4mb7gBeVdPeG4uV6mboFOb8blniIkt75ESnGz7gV19Quf8xD6A74nAET9RLqE3yx01Zg/V
ElmnCM6CrxSHY5lOU7mqYq4c0A7VbnV0MVMibEucm6iGL3CCCN5ZXrkfIzmyQ7uDB4fTcnYk4If3
ZAad6YJv5WoFgwGWmnARcUZeI0hggS7bCeIYB0S9EKL9APF3+Q4YWbFotU2mLoSqwRQ6n/5nHlpm
cRedYEbd8231rGzNA93g+lv7HG9dekogxWRLkAl88WztOnkGrjDedo7x524ehSOvXemPp39NlIfz
hxJzN/9FPtGwV8oTfkyAWu9s6UOPHbyHrbvlZXqBnviiFDq16oP1PctFpqTWc+dCRcsKKt7q3MES
Xj3tBkXU4ozvQZ0MXx8lb01FH2gXmWzn5CxnKBGJ5r6nluFlqTHP8QegmQYg1PwhnH6I7invo9Ya
JXDZC91j9cEfCTAMt9jdjg2gmDr66lU+VO+s/KWcnfLAcKuDmlNzduMPMf+ykaUzN6QzzzxxNn93
KbTKaq0Vv9ztGClitMR05CZZT3Z2+VjykXj071b/1k/NIRIlOAFFB1ZdCYGmviWPc5X8PF2fjKVJ
oIFXU8dli3/iEdEbv1uRf8gKJ2W5OqrUxjHWHie+vh64cVkPaNxlaqrMkVK8dPZgb5Swl/zAGslx
qJzcXh0KeVmx1yU9SkrTUm0WvVjBn7c9SRqrUksPOvlQeUUtAV9FzYcb4dI87Ij4RRNM6+GUf8Xa
xIcP83MBRK3DGNrNpUymPjrb+ds9Iyl5bmVAFzAMCg0dJCYpFoNo8Oaq1Uio3IEt83QvjnLPBboG
KYMsqXxVw6sv1Ugpa82eo5Wshu1hPyGdaOu+4n3ihPc3prWSlN/GnLf7/bPFHdV9Xy2laJ7ApeGq
CfiWyaqPt99qO+HLVBErmnDyLhN/NSJs5RdSAJdTOSXyIWL1JWqKnvJUbvhiwZfFdHCkfQ6qYkSS
Ci2hRemmqeZBs7Xc+YRQUegFfWW6Fbyru2dGfvuGu8cfoDEVQFOPvg1jJue4gQ4A9ah+caLPhwX7
VeqlHkV8zCMy6XmOXj45Q8r90ONlRVc7YdZI6E7Tlc/k2Ro8oaGJbR3L7RlZ0e9hTsmcc7Cv1hr1
q6IFFc352GfzEhx7z/l6UnGhNi0blBwEa6vMpKS/GW2r9HlmGqF+o9+xfnisOUj+kPRjyS/ISlCV
N5yrhwv5HPNqWXtSFvyRnq962cnVC5nrvPOM77A1ffnIBZdP83nJHt69kNeZDVcKs2RpWBp697d3
t47EFXcPD5bHUJ/m86JTsCfNsGAP/7lNTU8810k4Hw73oU5HT8/9KVxc/nTlYDoTRLKZIUi1Dcnh
6EmUpmW8gYzNwArb6BJqeGKTIZA2JyW1WQ71HH3sCR7dzub1LFfWMet5pTWNqTxbJf/Mq/+LAZaq
df4ZIfpCIL5vgT6QUpLHkT/SgSQW0JVUA5VRGcXnZOUnSdNejpihvERc4J+R2BRqJ6m5Dz9Upuji
jPw+GmbyFEXBPQXi4K4AH7A3gJl4QWQowzpN9/RWzGC0PiEY/ST9Pr5o0eLqXrZ0y/j2YU/aXAiL
A/nKGAzhbfOfOY+6H0AHK6ffR8uzTaPLkY6vZkY0tEFWIgvOp9Oyq3oheGDOt1WirCwjtSLDlses
OT8SPQFVnoEqsR9RJAzErs0vV3pQ+HDvS8lA1G/xSHLmuvRzzrRke1JWVUkqSRVM/DAy+vqMJfmp
km7c0luNyvOrX7n1DHow1g6r3ahwjNZA5/gWp+4ZsCwttaprp0bfY8NtrnunY3RYpSUa5oKLV3qz
dwdKwGlvj8pIWIg/gDPaeUI0gpxCglDpu1K7Qeuvus3m1DVaanJQDbLi8VhWSIwa7Wgvc806NLpM
gcVH0v9Xi9uK2PWJPaZhjd5dyDiM4CbQOk2Q7E+WSNKy/dnRkt6iy4Q1QZcFP1mmGDY2DAOREL4u
k7qdJKslP/cZDpFlzhYqiqkVJSuroLdS4J2CSYTEGH122uTLlkLxeMjYWr7WwnAYDofM9K8z11Kf
pyYo1Q6r2T/YxCiY0fak5PalV/uDAnbiowzTX0oJu2wuyWxiVpYY3mpw85cKcvdYVZbw6uhpwi8f
hLyJHIK1u2xSAcz2TyOhGyAJaSNuFn2FaDrEKxKDuuRVxkFyau0X+fflDLacbB8bF+rfy6bNoZiq
oUAWNO192N57ixp+zklTcehzwZz/ziZmfmNc2kcn5HLagt1W6PtZhOL9PuBbdvKoeiLZwWrU3qgF
wq6onTkaLWEgPVhQS1aZgMePNkkmNquRxl1CL5ajSDMdIE0b07/FaLhGZEQXYPnxhm2zbbjPSYP0
CmUGLRK7pLIjEcyicrDxUOjBSnM8CqVhr/D/tIAY2Kt2cTKCGgBGAPh5iyqcHrJDt+gRNcky8xmx
M8RG0uGeQuA19CcD7+qPm+2fh+q/JIuzIZN9tS6dK46VTC1q2AgRch+G/ZCFK5bWAeJhJTqGz1hi
2UM6EGL34CRMS+YZwyZ7C/2OuQK/wZW1lT3ESNTM33EXYIRCRW8SwutHzoBnnbHJMo0tItsV93AV
9mWkVd2drFroGrXDOV5LH1NUNhNuYgGp7hW47nKZ+T44f0xFI5AfI6spqUyRuEjkyP4fbG0cuhCd
DidFYXkh+7h07+0CUL3KLbDV5N5AFakvaLcAWJC3fCCh3EV5CosdhtJPOOJNDdmM2vgDbRwrdOFX
pC+1e/irPmZ2tWy1mDB9To7mCXQ2iaOlz0tb40mrjTu2YnEKcRwJQPj5SZhrbf71+1W0veSG4pOp
twJgxdbBrcZBmE7p8TLNFUp7gwEFpsSdQuh+HlI1hTXkcFsiwF9aqyxldCmkCJm6BXN4tbJ9jTfR
71mGvOoHYt0qYU7igdBERDQ71InljwCXEDhMF6oaBPrFFviQJBnf1ejn4WCgt205XHcbI525LEAo
YDg4jIMM8ZB0P4wqd8GRqF4EdMVdFTqdwzX3QF+bwDCgKkLc9EAA4IeVmbmWDD0dh6nK1bkJUxTO
koEzFZw/vUaxR94pQu+QO6Z6st5iwdkQpqguOBMMBt2ZIgONE0W2nQUov6aQGP7ZLkyllnS1m/41
89ilj6QOSLsTi6yCVS52G06p18Bll2F6+BXC1vYedSW60dC5hq2ZkIblAfHOGfapXAGWeQNMT1Rr
P8b5kzOCZiDrQPf9n4MehvO30/R4Nl454zPPSl4mVLF0e6mdTY/M08wn8cYE+ukD3mHBk5BpF1Id
o2WQadhKT48B3yF8KuOjLZ9NH+uy0hDrxpDmALwcEb1orGMwDELHjqE/KgbKTFbm8EuzVyAso8//
wc0inAPrGogiOsU9YLoy+FM2cYk74fmPRssim42sm6ayJgNzmSPUXWaFnH29P6zVjH6cvYR2XWYx
GNUQbmAXnJwJg/YWxlig7nCuBdNHqXfLDcWWw1fNuKSVnrSlOH/2KXFLEQZW1dnPkjWul6zknWNX
shJ9lFJbvwGYBf+p6gFZP1LRf7EhzlGyr7VLTpQx0WOCbyj/88oDhwtiuEmJIyYfyaFs82LInJN7
cu/e3UvDUnQH/4lgDHbw7OBD67GFP1ppmIeK/wLAoxAC+iKpUFMb7Grnps6eR+pU/OJfxa/4B5vU
N7OFU+YQioRF9DnZvA+/RQzPusY7+9CRycWbZvo0cY5nnGYZl5gThYiNn925xjJvfMRHdAy2+Adw
V8dr+4Eh9vDmIfC8fFpuefRtgZ8tHbAZ07hhqfPbuUXMK9Ht0gdZFEVgDU+4llJNIKIgEWL6VSZr
QU/oFo/l32YCCv8pPG1Z4RKkVFuHC3IByBRRxq9mJwhWUEWrB2zHDE4RlsH2+qQDreI4FY+oOo66
EnFFeKgWKC8bwmxQGwTuS70LtdtU3anyTo1w05bhQz1R3P5iQuXN3L9UpiHqgkK3Sl+L1NJDGhlI
srMwes3l76nc523rClWMjggfsxVeOSG7QefOkiLHkJ7Qaq+DB9wY3t1P7wSnXeL1MjoqEZTu74ZC
KHVGGMA2oVN4vQOTmllNVWBS4IFSF0w0AIHCv160uzqkMIVfBiR4OgRHRkuPRjvfgNXwKmXk33Hq
3OM0ufJxj0t+PtOu3j3edUrsWp1SdJPnVYiOw/2whj8xNiavMfqW3rq/dQtRIUrhzcIgQ4/wEe1j
I9jCahZXH0yFZzRZYA+IIOr590VvRKVFuh7Ey1DbknlU1kFesWLuWaJWJwtUFQS37zJAXrX9KkGi
brAnQFt3QlC8jqGsi+xFXlGuToMKTJ/EFrqb8kqBLqzV2k5+BA7REQeTgnWeAtfnBuIY/HzoUpPv
OTS+UWk8hfFzilc1D7HyZIGExhnkUqQbtLOUOlE2QmX5Yrdo0i6yLIDk1rHz2oLy88qL2yVdIPGF
f1K5tDIQXKYAQjGBdo/cUKUw4Qz/CkJTwHvAIV4uz7bhQ/BCw+DDhEcPl2SDYGBh+5l2tQ7LQzAY
iVJUUlQ2zifUGkniSJ6kC7Lv/R6sHYm5SrfubL2tJ1qQ1DvWIT0gs0rj+kJyB3SsQLblRkmfhM4q
MHE0t/fdfKGoJkNJPMHjElxRqZqKd1W2v40UGmkU/31I+EhKhIB41OdxTAQ/ktPwROVHOZJWLNVq
PKNICbBKqwvhsSUoAalQgK8NP2scc6hBsFPaQufBu6xK8PxSdkhFFTNMzhrSv7bAD/EzKuxNNtAr
C6uGwI5gOvHpjx5hSybh/aOqWeUMoSux12h0Cujp6Cu0McQDpEWRgye4Fnklv3QJ6nsLEK5Ytpp7
6zlhkPGLGHn0bQ7cCrwOFKcRu5bawaIRakLKGGRtGmAPUJLGloRroh5VOeyqLmVMxBzjXPBqBlNF
y/lA5jk5gV+dn2mkxB/+PQyBUTZL2RqV24UNz+BmqddfRhyllkaLbyjlJAUnK1kX9isAmsHm+cKy
AXlJOG3hphVRvtDpajEqpaDbkS8IBdZAYa7R37Yl9iozpMWW9+IekKvVXNOxaPvCIt50aCW7UI5X
HTuYFtmiVhjMxWQL9zNSdV5tVaJYOhN7g0mtHK7MAdvAYf51i2gv6bFuH1u15Ib9k5eUwwE1B1Iq
IcYbuJ4tBNfH3Q/X7oNqsYc/I6zSQ9KSGdAJLqSmp6h/4B2qIyDqvgx2wZIIwBvFFxkbXMwMN1Ac
xDSC1bdRkKkQEkCN70E9iPnkp8lD0U2gIBw7LT0KDMkic02yGpYbmT/NmP98mR8g6h6Fe1mGkQwe
TEZkTEgqZktUuuTC2gXya3WSkuDBGAHJi9ChMcfRJgmI9112MUuZy8O4I+SPKwxsQYy6TPDzBSJl
oTE0DEWrCvQecorwS+RSaRbKDDXZPiTFkU9vnFMNZdHs/IBG4jYxp3CZ9HRdI+sYKdIa4lh6ATNS
GfHFgpP3ByM/kgmj3V72e4DCJpknoFUpi+Szh740vFuew9e80oLS7Pr/31AJaaHSnGf3G+THaQvF
g5vNPSe2KVsgXvOCjRuLazS5tfRN2SKV/OqA65UJ/4j4AZAU7gpJ0dsjwuLqfAXUcDEjghCV4+hu
ZFfGOhvkXnopFECVtcyR06gCob3lgwLh9RENP9D60+JW4xzBnhTRNxGMoKIE6yAVEl3MuWtkR9By
UXAAc1ZuqYRo8skCtQu/U1K2RBkEIdojJKS2jS69ImGJoCFpm9d91rsEQRb0DdPR4h/NLqKSG68u
u7p3OMIke8mYkCGB4qGch35N9UuHPc6ZUQunbgRqolyB9bUPHqtCOIuVIIB/rudwUmAvEd8gD8wW
q6/Hk8l/rRIEzfwXnVp1N3bMoiQpQEbZEkhuXfAehRmZkRX6I3hehVTRCsQCt1f+IYOBp9zXDqfz
0sR7WdxH4dcE9NaHdImwI5j5vPIBJrTHW1R9qPxF/U5zlzacPCCd811/RdA83vI8ZBjKHDFKAKqU
b3nQPTY/psLrPOOizwU/Txxg7d0cTXhksAxtbojpiEJEOchnmWaajkbHhtGSQ2fznqSBZjJSjdn9
1lplxig9n6fAlOdaLMAatSi1pHLjplhFcYgC35hYhkhYBqsq7QbFnFpYX5esvBaW5sKUmEeNpXDi
9mrag9aPd8m8COX3qDSyYLqoaxZjDdsnS9RlWT9Rzvgv4yCe2QL7rx0gf6izqueNv9bYy7o38KxB
JztCZyo6mmYi8RmzC7dH5y4DLh6kfKjMGfpvaWgblMMqkDI3aRKykLjSLVvBEouTz97kTL5IzpDW
pKtp/mH0cs1yaZWrRQyeEXLX6GfgkIvZw04Q63ORd9CSlUOEPkX2/jop2UtdvJyWjAQn/SdOUTnD
f3cPu8vC1Ey/UL1AH5gkv+Hi32l0l4BwmlQGk7d/NFtDzSwBYII5slBUF9Xk9sidyxOsHZBbaB/Z
YGtj1FvLRusC820uu1RafqlLMBQT7XlK15JIFQ7CKOYvUCoz6/aIaefaoRcMENDCYOoSO9prdSdB
UNDPtas/F/Y8taZSgyph2bouwXIKmb8uIJ2ukOo0eTq6PsiqrHZ5z6Li3eCN5B6wUGfdPJ0tX2Wv
scuqXc/94BrxGkW4gpnfCAjO4gpaluTkOkQR8Y0ElKIiEHy2jWS5EryooPcDCp53ycGaRoIXNo7Q
QiBzmgdC2AAQZjH7rG2qNNxVsnX78Bi5/8CbL/Cn1UoOrPYnosUsMyIHLduoGCUN1t7aZM10lVyV
tZF9UWhEbjPIrJSjLl0UEPc0fzV+H3UuIuAf8Q5LjXIepasRTY6xCazgYP11Z0sgSg28LI8sTmYz
+OPZIzGC5VJ0TZYkFN6EIWhYhguSh9FKgbsBpEHMmDELRk53k/pH23A33sbDqPAkSi6d5cZb6hZh
EsiJLZSn1GIkVmVKFE302bTty3rwM/0qx1cxskQR6IGvQPAUFTKfg3QXEYfgF+cdLgPTTnQsXGwm
Ih3X1JkZph7YpDCC9hU+DR0xeSd5DP/RtjT33pE+s3Voq2M6YFlwuPVG8il0LKZtdnqyR1gxoV5T
GKeomIy9ozmZjOkeoyfoVXqyutzJn8vPBZFZ3k9/U9Np2UbygWCBOZOzhw4OzAhej2RAxKpHAjCl
vTw0iD9qdE8wDNA6giog0b+eBGL1OhweKT2L50FcwElz8kxg2JtP92Vxe3ULtf44IVafFp2RkTBL
Qd359ojv0Td5Q1bjLbI2qzplyScrLKNlAoJ5ZahglFWgraVKAYPwTUEcXJMsOsouTRdIl2mIDQut
IYk/0y+BOiGKR7of1pwkgEGa/u0hfBU4SkUDeWHNWApM+yl6eP/tefm+d84oA6wPu0EeXaXGWsJM
qx0wkh61Xo6SaFN7jMmKkVCIjeXN10yDlMjlyz+XW6NdRX6uMch3Ve3ErC5lSkDuMhgJjta4DTlT
uqFHFhgkAQ+ugV8OyGgo059hL2AwbSUmBGUpmVrGe/lkLU/oJc9ukH+AV7Tksm1w9ZBlBFal6EQs
Oaoe8O6RU8Eu6zbJmkv8RDdNLiVNyUFR8nCvHGkjyyylo1atBj3AqYiiWIvPznp6GqYNRlUkG9F4
9Of/YxFVuVURdKKu0YPCIlpXLD/5TkwrOqNiG+a/5qpmajbntXF9s82llm05iqxVSaKGLjM4Uoe5
NuFcX1lXVo9E9JMumeSoVYPGfj1HGpBWeDSw4ydkSMjpvzJmwJOAQp7UK8tKZwFD5mgI31LfcCTi
AQoFFW5IgCt6VV2LmktSP4VtV54SMWm8XXwMIPSfaJX5RfKwXEU0+gAmYaSzjQxUd+d+8MCwjPg2
sl/6kJ+kZNOMmEX+ElugRRsItsPy4EJ5mwatxqUhl0n4fkECjFXIgtOyUJgPq4gHFCUaBj8jdUfO
V7Ras2kXz/lTDRYKnH5HjEyk6KidFFVuGz6jpqOSmwrLSCGMlmU2K4h0S865W0VRU8tFzmj+AGq1
Sr2z/e5Q+cONVCy27xKPrUS0eAH5yaOQXqN850/44FEMDlFhqgj+RI2WsDdhHzk4+AXwU8ylaSo3
hiU7pkU8NZWal8hyYgbSDaYwl+xcw2Z6DDUNYf5ljsrbnwXbv2d2G3Qr/rMIosjWSBm/kJ56II4q
+UplhsSW1YfUqi+BWtrpAQboPv9H1HktJ651W/iJVKUcbhXJGIxJNyqCkZAIigjx9P+33PvUKXe5
9u52AGlphjHHHMMruBiWV/0xJtswgxMmtqji+UeoUZ1utC3/vnazOSGKNQR8QUWUa8gW8pCdrl82
//h4Q2IViqI1qntCyw09US61ogCAfsaro8h8//B1StOS1grpzykrdriVSHeX/QbE9eHJvYmuwtup
Jr6ydMTtTrmFrLZCsKx9J0pZYHuzi/KOzIE5eAQdKPSb94eWFVXmvw+evqHKKrU5/H/j6idCgZ8/
uUDhVFVPn3QgI+0otLH/vViWahCWe5MTOsiRMLWEjxVOJ4NyIZw9LCHQVKJ0303bNxaNTzYvHZ48
yrrSQ3P4n9R6zzF5/jXwAtERs1LBYGoAa1VGPP9QoBcVjRGCfglISQBLDcqvYgYv4g8fIe2aSEs5
10ZgTM+fK3UaJz710U38c6gWuewPn+CJEGFNGGA5YL9CCwp2mdg/73gbgqP5J5JnjY2xzjaxsKBi
pZ+p4IXV3uIlFnxZTWKf2jxUu9f5Sjo7y6jlXtJzuhMltbCCrmfPZbUqVpVYK0c+hs8srLYI7zKA
p+dH+YhRNRUC+sMs0V5usD1BFBn+ofhPDovdu+km4I1XDxH8x9+fgklO7PJP+kW98F2vNHinPqpF
sTxN8mHHXiSIMQmT67B8slUo9gr5H/G3f38AWyAmNTR/YBI3F1Ecba6zi2eyxghXcBWTxkReqNBX
QY0gxQxSdR+MIpBdgJ7w7wMsnNqQTlPgaOJDAJJNvbPMdc8qP0+P6cZomWxf22Z7XSeHz9Y4Vamf
H96tl6MIW3qvv/8oIeTZ3r/PL82T6bsc9/P3J84GkuKqiOT0rqO4r9PrdL+8TrmrLlrDTdBOEcvL
Cne8dzXq9Fb8B0vo8W8NZZXdL1xd2EDfKXw8j+XRnhlfDkVrzMJoN5aGSHGM09G/8YmYflTMZMVH
4pmh6uth/MenUf4oQeyeRWJea6xVV0xSqoWYk1iU+aEWsB3MhyACspFLXyn5App6/MSZiNiQBB6e
M6yPIuXShIrSoHeFgb0oYYHGmdBIPkQE/k5MixmGUgYsxA0QmQBigOBt3TxaADi9DJwANtbQoUTb
LvqBvWhn7q6YAyQI6NDw/xctRMxg9xptXsHVE/M5kf5E1yVQBQE5I/c9E+CJOK//cc+31FwCMhM/
WdzVI7WYKIBlTzjsdcin/gOVSGb78fg5ADnaH1NvXoT0tQJVE10jqJ5PimNPmdPRgJpcRjMtgP4P
a+kPrRJ1tuhoROPxpoj6Z20u1FYF0LgdL9bidwvsiapVfICsE/dWKICiAink2IQhkHjo/9HyAWfp
gVK02URaEHCmqF5EEyuAKIoUeiXEBXnD7H+uxIu0I1osyivxe/6V+AIJNunFSGAH1EJHAvUR71V8
hZg9iP3xfy3cv9dmo+j1N7IQuBYv6K87FmMa9lZAWB6AL+zAktlEk8eFFKDPP4VSkfbEzWEznbVh
BKlBKESTffwjCFMVCxhO3EWLCyQGwUA3pbgIAn4QLKd/2UB8jQCyxWjp/+hEouG7z8L9nsAKxED3
LAJtPgaBFOsm4htZJUBO9l/fIUonUAVKqSURP1qermJUYPtfJ4fFj2g3oaL/RHCeJ9FwCS5xh3hM
3/G3MyDYB68Ad3R2cJUoHvxV1Si0i4U1YabwD/wUAPA/4EDhZVKdgdKhoc85EndBwOqroyAJU7IQ
0nVv24E7VRHvF8X+oTiWR9GYC/tHAaFq6BWLcg6EYk0LzMK+uO7/ilZx80UVmvlQsJnOnADEBT/7
j+PG2RPJWEwPjagJ9PmbJE/H81c4N0HBRxtWARPzzU7UmEJ9Fxwd5thGjGzFlgJL/RVK8R3LMIJ1
JHgiH+wk5PlLmErM0Wv3BAAvNBcF1M4KgtCX+NOYEDq9WOdcF2Ir5TqqUMrfG8xaul/29P8kwVv6
FOHHiF0iTmAipWm+mD6xDCUSCW+r4VHQBuJwiOpULEmJcy46E1GVojvKcWgpvcTpAlsXD6oYoP+3
Fke7SWu1p/SEmLEHwuLs8+jSv7GE8u9H0peAGtN4iUdYQDPtIhPSrsYGOrZiu9n3fWQSeDkCk35W
MRA8FRALPl5GbFwZrSednjOsbhi73IRY34Uk1dONkOIm9jrb3kfyT4t0GvqxrJ//GpTx39l3vkgW
WuKqX/2XsW8SNz3GK6j1M3WChkxgordzMmgCr7DYI3R61bWaeMaRJdUamgQxBFMH29UIvmv1YkfV
xOCpvfsI9F3aC541X3ntvk/2Hr2uM6oGdEDl8VOP5MITSRAizgq/qx+UVAJ51i0q8hVZkmTrbJ8I
FF7KdT4jc+JgIxL3r3VUxBvNPxjmDBD40D5fCbZidmTjnkaKokLcdEe44zbr3L8S7OyOiYVPIrCw
2M29BzN1INN0oLImTGZh4xfNBPYxpvbPEwViZ4uJ03d6RtkEUxwTxbJkpsw7jhpptE89ufNvq+yr
2iHdmXjW8W56tobCZ3OsF90v1Q5lWA1KDpvyzVW67VACYgBEuQrvw3Y7otlRmTDly/GYlzFbfn2r
eM9AR+BubpuVxfsvTtYK6ajO7WW3rpEf8hWU7djkIceg0USJAGvQ01DZ09xH531QtpLc4iT36JHU
tVsh6WwivGydurW2TQ7JWmMlplzjZqVBYS+HWfrTwYamvQvZvzdgKN6XCWJHr8WVMNuGtLkLHm32
sR0UhctIZ9UD9QHIUA0rGv6bLXnxPWKN5HVEWYilYN1NMFOF/YBL+FFCVwYYefVG+aLCCAvS9fQ9
t38Y3xl9aFfc2v6gHpo5F0H4WSXsSXEHzlIbvo82RHVuTcdOtJv/yrQ5s2bDE/pbjpRNk3vyT3lw
vvUplnso+wUJthQI5ubutfYqCvGNvrhNLMTvnDmKCLHbLW/weLfyT3oSuH+xu4UIGkhbweRPJ+D3
HKolMuMLmsQLxY69yFa4+cxYpJ49vmw45Df09hhjQjvQyPLrXFzPoTNJo3sfUERRJVrjFoklXPmQ
P0Cr5bdetDOU1VoqLLaHDZdHlrpIObcYyMBvhgZEFrPDLPe0zKszWEae+huv+QcFqXGQFI4CjOgf
9QchtroH2DAQY/3S0XiBp6ZNG+72Fn0BVCeQb6yDXB1Ry/K1j0L4liroffSIdnt3SlK8ETSP316c
khl2OLJYwE94PQwaiAK7Cp0BKtAKQej87qbcaEpcLANar79wUanh8kt+0DRPvzCL54sPPJl8R3tg
Y2+jByK6MN63vNst5KuQxCnSoLV9m6HTmgc/41V+vJT4DNZnBCxxoxgmweP9tb5R9JqW02plwykq
thXYP30rZPK/n8H+uB4H+T2wrkEHFU4jxrmoqCVkXGg0+LW/vLrEZ+2D3MFYrcPXSq64PWhZfmvf
yCcuKKubYfrVIzuKnDqyQIRN2mMiGcl63e5fX6iUbxvYNFgQpPDXPROG2cAMCqiL9lHfCM0bwgMk
2o2S+Rq7SexjsANPx08vcfN518iz6YQGntpq9UH09LmuR48tom/F9t6zdfB23PqifEvXwPypTu8d
6kDWA92x0MoCFUEmHmu4Qqg3dt4LqYrj42TM8yOjc82D0LIjJlypQObFw73vFZ6B55QWL3qspO2T
Y9eKMl1NvYRKn2aIgEspDjemX2QTbgwC3lTheLizHfdDsihJMoCPRWBRgZ/vsDVysXuFXuYL7BvX
MRxYJLc6fhRPfXo5G3+JryKYBaXZe708nAoLdGZfWNXGCzoXVC0Kakvm8Wfj/IFFv3ps8ypM0hAV
VHvPdYkvCNPvOXON7fZ7lEzRa33DYaKovrvO+bN7W5EosM0ist6jK6PdgU0GjYloQkk0/X38tMf7
UVqlP+2gWtzn8ZL9HZ2C6WJ9q5d81vIAtO6j8q80MKlHT2JhzJGKo2KSni/lUnu5SIyuEXbopw2L
b2gqZC5iEfGO5M5AxhHdFw2OylLCoadSoXvYZl8I+X5jvawLtQREoCq2DzLhCeswbzneNs8fjYXB
BlkthHoXXFdDPMeuHYcd7H0KSb6SC8fM8upptE7AgZ1XPP0im2dzckSj/6TyRItD5x5a9VS2xpI2
oUPkVbA+QZF8UH8QCNpbm2xHOxoaTfBAOWbXmqFjBC/UI97+vRhbSNqqkeIM7dsoVqb49SZL+Iwr
6Sv7IUvEB96bfPmsUKT/RaKEmqfcv7kgJt2kPdDsYfMeiwhWkEhYN2rIQxEqkYsEQT7N5SbId7dg
NYaSgHMspMQ8eG3oS7G6N0t/O4hGyu61S4fKtpxV83r2OH/YtTmRvy0snHRwyOuCYMZVV63gzR4n
fQACIiRlT5ud4m9z4sy4H+au/C3AS8w1HX9uuMhevK5Bz46dgqvo4GmGXKH+/dNy5bWFY54kZAT1
0fUKmZKcb9k/LRqYRB9wue1nlx9poSuvPeaNq+CeZXga3clDvI8HVpXpWb9YmscDYrVCQbiq/eaK
zigEfeSvjSq4HjOGs3CyaNpk9723KW9pbhGTJiZd/yRDv+9b5Fe00lVKpFWCD7VaKy418hoVv8QC
xwA8IVdT3rOpeC7OhHHSByajPIfAdgR51BnB5PQB0izd1DiiLZVtUfFQtvXlSubYkjVUulHMpoh6
aC5dIH5f18YW2G5Flm9oxZRJ8V3+4owiixOow2alINiQRLqnZ7EAY7tW4/a/8cXZFmegk7J2Ma7u
fvK3m1G46j7Jx6Lt/I1XMXPdYuLoQ92eNM+h9RzkCyn2P4Xfs9xVhDLMcvCrh9gDlCBSF+D0SOlY
iD8mJBrqs4hRePjcYF65dHbGl3bWp/ECq5EfbfNAijgXlmkGBkLf2cPlD5umr2Ori8Am/qs56ud0
c1ujUZwdHjyTK5RAKAyemFnRlTD7yT3pD5axaWvQacRrOSDGqOxsqDNr1y0cFFyAUhGZfyH9C1Ki
TKi5wOeUjfjNx/RULnXHi9eYF9lr5yhe1K/1DBA07L7So6IE6be8ix5HlmiV3k/wAuxQhfSozbBn
UJG1Gt3RrL9SJ3l3fk4vbODe2wxCC1H3kl3dagtb5nw9KmcwECrRpArLCwDObYWQ57aDTYCHR7vU
fykVUHSZcymvC2lZbKz7n/rOjznRFpyrCoIO/cuhOeRfyqIApdSp9WDubRoQ3cznBeZRBsnxjZj4
Zwig98NPoGTS+EwRsf9EMlCMFFoUmYZboPZ0KpHD4WiSE3lp5NPLZ6ktiWu8Rz0bcxJb9t9ovJm6
ALpC6V+90Hr7pOLZkLaUvFRF8YUQhHZV+6tt2kX92/1aKAAWK/hqm47w5xP9bP9FlTO+7i0eHYk6
2JffngR0DIUsC9nM7gAOUolGMe8m6OgVcWSzPICL9FA75xceHxkKZh3GSFuv+Rc6mnXJQJE3V/o1
kkSAFYtHGlQsi23uv6j0VmTlSF+9oGrrXxIC8Wi14+rWcciGKYo58MP7gGyXQ1aTfJvYv7Z7YeqJ
JmqeeA0iSrl4WmyOtC3yrQzGqfofBuSvyRN9crCFms4VQfMs9XhJ5FryRs3Z2yNGWjXRdd1bvgO0
VofcbSrFB4rZoZMudctHsxc/de3uPVZ8UgEgxLUY3HXUFchD7yqq34EpzQh41e5jo8czYCKjvwLO
PhClHSpsaJg/bNqr7yjpo1sVdQbSn1xc37yOus9PAjBEcnI82/YxRWxZvHv4aBRnD1Sog/Qeqp+g
BFhhvImO36A7lE2oIS6oTbBxoX3kZbHR1D2iKx33BxgAIq3tt9b4jkq6FFQ3Jil2Qck10FbPYzax
75GcD1Tb0w9CzIltbK6zIgL7fa8Kv+6P1xe/dTp19CBhrRsMchdvDPoGRsuXgkEWW3aorn6AcC3/
BZuyQtpqmNwDSfbf7eDV+OmvPFZ9NGP5ysQrw5hG9em19MDwov86tvumCjsWpah8RvZBwk3ddjPM
f27DmtLlpzNQKrO8ki1OvuKbx6Z6osHrc78rxB6TiWr4JTNWTFpLDzN7nFTY2WNzLFQg5HTlrFtX
5YrmlJyKQ6kECnW4thMLUsThnU8cY6l+5knGEmG7rOPvrplk0kgsiT12n+67ywY9lLfdIzKwjsuj
bvxEUPQz13sPw0iTPwsT6ScS47HepPwQ9loY5mmD164FMOxYQdA6j7wFfvphpqdS5pvQRCEMrs0D
4lh3pia3VWFOHUTOoEXTDsKWOOuT/FsjiZPbwnz43MpftFW9NWmAKTRqdjWUVSQjs2LwSSalE1TP
BQHR0SfiFOTi/ZtQ/J2htEUnENE5oi/dJOy4aljj23v3Sit0tvfiCxycQ9QeXnTvfVjfBEhukA85
dEZgysN7OrX6Dbr0lFOaig4cqegIQO7UA9oH+zPQKizShw/neONyx8/xB/es20hmPknrfw9NZ9bT
1IMLUMpcD59mhFy//YhELNKXnCurjaBUWFw5YA4E/fvLqw5ijCWeY76XU/t8BPRAZT6on7+0Jqnq
d4/ARtwB+BbWbjZUgOLqwH6O8QKo737HmI9vbJb5c8zdTLqrV6MAC820G3/sSJQZPNIkcTUm24eI
YdcwOJiB6X6KqlU3iPFNQCsug5eaxP7j+lUQgJjMUh6fjG/zwXJhszMX6hQMgQuGzDM1XD9z0O97
uWo56VuqQ4ThUfv3jFO+bsfFk2TStB4S49PqSXmNMCSFFbZHylzCMwMNOYYEEDi+YmWQf6JX7mF3
j2Ar2olMt7NIzWdP5MZ+e4oQy6v7qXzgHmJJj354P+L4AekD4Nu8KPvmUzDzlhhHlAbTcsrCv5eu
hJpPO399BR8LAbJSSB5aJ3NvnNDd82rmSChHPCdNPabzl2FiA3HR9wobY6CUduZsJR5kAHrUAaP4
T7yvm173fJfZoMjv3Q2vP5Fhb76DBQ1zGAijIK4MMWmdbB5emsq283Xg4HzwdyC4/KMPTPZqaNhR
SS0Adx8agXm6VQsaoSs0aZru18HS1go0h4M2b6CXLm8Q4TWPkFGsXmdYFEdrQ+tvkidf0iFWF5Xq
q7dR89kQEB7OD2GzfARKplPsUAIg5QAC4jhMCMxxbYl+g/hvnaUs0rXBWwmh+dN85OgF0xL2oKT4
PKNgKSQFyF70gmn0Pj15W1A32NB+cFiZm/EE2UetHkjZpGILxEDxmwcGv07EPX1mi3BsKZugDr0V
95myzq0WVLgog9MjW2kgmyGTrOoLPUVyFiqCrTxnwEBkxheX71JY9WN31fau+fTJECf2CoQU4tFt
grHF9RFwy1M2tFiBjvLUiz8u7WcreEmcEUCE9IuxIS7whsh1PAAF7qi0eTvkvV83xNRzG9FBthq6
IpAdX4ML8lq9dmBS1/uQzqNmNtVlQ/keGIproH79Hqu4YLJbM8/iUGN6+AdGtFicI8Nh+hRZyrOk
WpnrRYjU1Bu9N+9J3t/z7GtoE0rSOCVTL9GXfKuDlKD2GDaxV2YRmEmzsWSvoHsUGJN3V12JvpyL
QsfK071NL/1OQx5wzNV5nItdSqsGoE+T9goQXPE7uv8mevWBBCS019ShAq119YYCQ0pY8JcNBSee
6TZZEHXzabxWDzgOMh5E4gjw1JzUiLxPrY+fnR5D0AoCSouPycq2xrUW4Vj8zj30rotjvYupzWDE
oXuzSlZPPJ/pwQ/ylnIIwT3iDmH+1H/1nce/PS7yWVSH2Dx08Ge61leY1WjTova1q/vMhxxNYB71
5Xfo8uxMi5wC0GkA8QeA0mtKzMrG/5NiAJdiBi0zR1tz0GhX0jpQ6Fbfo797xvngRvejN01E5lWh
krkpfcr3E9E0c1SPbW1IP5Qf+3fAaaYce3McCZwCpxlREaX4RgEdUYrfV68qMP8UMd+bQna1JVXn
81ROMtRUd7SAeaA3cxlZ5FfAfbzZ4YNb2a0zWHDPIT03NVFW+Eve9mdm9P4NDps0VNE50IbKrNw+
sBzeaJCmN/0vkYOxsLpWeB7ghkDvqDh3xpzIrC9vW1AKMg3UcEJGtqTQobOU0uAzlD8BV4RejO60
QoHwxpEZPk9SYGDdyQBXXmhnjcp4TzKOF5RO+DTSpr09AWbgwMKBybCasIAyRwqX2AmaNZkPCIeu
wQyUP50bwJanMSvlrZC8suAeEW7L8V0fYyNxUzZ2vdYRvd49VuByqMjSbJsFtvKDfGyrkTF56ROF
utNMpw0NO1Y2Vtu5puWnNE/X5vjqw/Q5rztfgkpArARkx/3jPWneEa+cxlU/Xm9z7e3eFtkvsImG
B9BZmwONPOi0f3qPHSdgPbgWaaCSi9PAoEl8PMIGUJX+UPJbaEN4V1CFfXX7Kgsp5wW+HQH+0nA+
XqGkT5UZ8qG0FAlHF0VT3bt/GQcuS0WmXD3QTgDqWurZFyiy+hrU2fiF/jcMCLAA3a01mpMN/UID
AMTxdfwKXhNuHsiBbpacAdmeqO8FoQKLvLcTJtgWd3wHQAziSZUxQqbHKfyUMuaGHG4jeeA8CgNW
Vpx09JIbTlao9/Q7gYUU6yzVgo7ZNY02e27F+P0dSzP1Ax41AKksmqEI/RSlSMA7CFQfMNKhQLND
BLkn8Z7KXobANeqWdOqfITURZIM2qhCgQnuJ7D14/kj3qfxc6ruuxb8vuIKElkOJY70DiOMMJryg
njtOm0EnSefzWN1eI9kE0dyQV2UMdYQzomUfDSfiXygSEO9EWTMGFS1c+k76JKJKrUw5MNU1eDP2
qX3wTGmeOXOTBUt4vUxNv1PUdmYCG3iVwYvEFRLwGZlcizEVUtqPwWlJM9X7u0gipY3k2+gZz9r7
N8cL8KbtXXMPrlhS6dmDBGFQTFRQcPuE1HmO9vvpvwX2AgQpAQb1ntkHZT7kmlUonKqTtjhX4L6c
ToflvXguVYMynnHSruY4x5ucuNOHhC6+Jnvuij6M+7mZTOsejhwjAyj3n68KXWpl1PZz9cHOeuIK
ixW0WLUJL5sykc/UdmoVkqlsQLnXT4b0vksPoblqfZBYVIFAwwyClfXHkElHHLRMOsPbqinctOUq
BNkZEEhUWvqM7Aq1wt4LoOXqdTMBt+rAiq4y+6CW/5o4kyeTjynFUbYC59jwZFRdCB/rmw6owbIG
8YfOpX54176aTknyGhuJNLFg3cJCigxqhGnCdO+U8f8MrtgdIyVI7hOWUgCGSujexwcQZeXEd5t3
n/r3Mal7L4dmfZTGGWkKd9itDPwWM3Au+InMBbRdX3+Ba10vwNP5xgBY/+EGPmGrUPnP6qmloePt
qx3ELIAXEncZYKBGlRYnjCuEF8Xjqxk+bvt7CUHYvUubVP9V+z3VQdVGzfv7ZmHvElD1olNsab+V
BDQDwPpEToe6mjJDNn1UjPvPlIJUYzODpxLHDIh4W22Ug/vP3mtDUDHgZVI63jyVIih0zrIo1jhI
zPIYNlRXsQiRH5glGOagIxFBEp72m8+++FWn+R89RYwG2hFlf/6GHZENBSmNzhNHakx6/X4qXCof
85ItJBiOICFPpiRYCDPXAkIfNKOU9sy1po+BgV5++K69kkT0+8EcE9LaVEfzDkpHjT+atDRmFMsX
fS01kOPMkc25XeLc4SD4H+k8gjzwozvkJoalOXN3GF5qpAUQSpYt73Fan9rbgRa02+XArCNshggS
5woTl4lJR8FweWvSfHuPmDvj1o2vkOrcWHLVof3ykhXxM1/VLJDN9O/PjASp7hRrIXMEGLOxTPZB
be8llnMpKDp7UlgjknQ6KAE42As4VhK9BZMmP1NP1P6l15zZckQjjwD+KQaYh6B76nj1J+BeqAwa
RCCCeQqV64phaA9GAUiJIPyG87KRWC9hjTTCTwsGKN0lvSJolob1E77HCd0KqOTzTy1Yb33mVvx6
FOqNqHrCOj5m0NR5Dm8uWES5TsZg7ITZK9Nx7qU8ZDgElAf0DXPk4z2TLaZYKt5U7zEHozKXcjPR
0BZKA8J42gSlyVQjBRikRzkyvgbCUaC2mSFONgQVnjfWcEf6Qr6zH3HbvvEv+mu18qEFWSel1vUQ
gup8zi2DAyrd/kL8wpdMCjrst8Exk8FdHuRIiREzcCxpMOmBT8EDD3MutaJnEVHm0Dng3xVzJWPm
fDwld3rT1CeIoXh6eb/HOrVvZg94pyLMwrHpxhqvhOwCxJ+urhBHceKbp7hGqQi2iHUJsR2sgTRM
0zOzOdVn+mMPrksqfe2kj17XH2ibaFPM5CiefvzXJF6koG3XjeV2l7VSItMjD4gw10EPWwGwBWMc
BOTEb4TKb1anJ24PAIDIMlPqLvQIowI0oQyX9w90Ge8J+t1CsufAq/XLZxkzH/BgEqjaiwQZQcJw
kDoQQUvS0DUJmbjd7AFdi0gc6gILPUARCssP5dpnm8zaS51Mr1Jw735s4EbVB/P4DD/qhYqFBsrk
AZKgwOSzEmu996YfyS/Le+NUBfmQJYXH2Cw8u54QGF5bx4zdF8RgcBqGhI+xDNHiOrlSVXIb3bd5
5Mvt3iuwHfTu6wS3EBQMHrOWvYqUYLrIMFqDj+3MqeZSQkEeCpezF325HJGNmDOqU+WbdSxBLFbO
5bgwfDObY2lHK58fbY862cDAyxSGQAjJMBLhcaFV8fLYL/Wo+L39Fqxhi3lhoKDjDSgJxWtOXnmc
kt61kTggpuWdbym+0L+7mHFwb44JrGRK54RR8YFKtvsp97AWX4FOJPhq6O8FivVqZtL6RuuypOpE
oF79YjDuLDGsYJHyLgcmo5edwV4vuBBoKzjCvG9B1G8Mncxxe3G+W8vXbQ8jxHjBM180gYzHYbJt
5aEO6Lek/ouZZNdhQqDXMZSYk1S3omwi5TejDDPl10HSmZPL08Y6UlOX2fDpfHeM6XN5ShGRDZlA
v7bqHc6omMDq9QRq4bsaZrijoQ7/ZOkAtu49SD4Dtjzuu4ryKt7wkF7vlz7/bitqwh+lp7ESTwd/
n6lYGqxvPK1YIz1meCOOEmCx7LsfFT4QcK4snJopQARV4WkuP5h3krsP98+wtmcScMO0uXlFEzX1
KIWFyVhvUNf4IJTDewUDK9L53Cng+WKEqV6HKb/P+G44Z+1IqgKnHOTPtQqXDzDkFmPtUbzD+z1y
rCiuLO8OTFOzI83E4WEdOlaXH5xbtmKba5Rc0vRH007kdDla1CPqcoqQ9y5XPIb4HRx13Cj3bTl6
EUr3ae12IIytX22Z5jICpu0ifdaj5IjaD5w5bE2bg0BnRtcDZZCZ++VFZgnbOCW4gejo63GXaptd
QmzGTtv7umRorof0Z05FlWlC/7tGGRqEtziH5rmzdaBFgBUvZSWcL0CJYiyBFq3Udt79YnCDlwnd
+sFaK0EZ3hg3hDqCFuM7hdjgCgez+NF2NfqM2ivgIRgYHRjnKO0JwMKr7CHU2bEZPBVY2juYuqiX
eA0yLC3vstesMOgUu5H55QZslQUKG1Gg6V6lfr9eAzn2nh+/vtKAuE0XqMXAgR+MJU6J6saJbP5E
iBbcB3ncXvElxoSnDqnT5/jG/ADzADfljMWjhxI9J87e+QWB9x+nzxcd7VUJnHOB95A6KLsJN4MZ
OGqCqypBOA9hL+UExtqA0UMx3r3gDqik1sBJAuqV64VhOrsnLBUkg6viUQkqgHA22Lh3lQHHhhrc
9L217ofOpasHRqTBjsR8th7m7Qgsloognb4cz0x4+QBaEeM5kEe3WN8ONZhqSAPlaT9S62vw4QKQ
cVRPCj+pIueLMWsCCRt4n2jYD5JDe1FO1YQonp0QxkVamEeJSaYBGZW1fZyXtnkYHxPUk/jBt3SR
/tJafdEOc8XNW6ROSREMHKEKMR0QjkXiESJIYqjKA0Ow1egLAY2S40tiDysdYSB6liLFoyZ5HBa3
g4yLHcPIL+enPvF3UlQT8yFQIGRx4zp5D84qiF8gT/DeQyeNAP3UBk99qH1VU4tKUoksa1IOu60F
4Ph151elmA241sqY80bRLtZ5kvVLDOHD/Vxel9tao/mLxHFEyVKg9F46+IDGxLyKN0krbNYVNEAU
W9flOfffNcyWAeBpSTheJGIZleVUVvnniomxQfAIcFbj9MgrGGIIaTACw1KzRVmjXzXe5L3Wt87e
rhicII4sLZ1lLuqxeqKe8RWKN7xUhYXGhTJ14DqOmK2B10gLk4wDbUZbJV/GqPc/KnapYYnjgwkE
sQBBwrqzG8PdgWr2IhIvMXs1sfo7VTMxmOANvqLrKS92r/soHiuQ5uc6fiAjBt3A/VWEpAdqo+qy
O7aTYl8tIDHMTZ6rHZ8IJmkXZDZqOTDaHq3fKcH9iOEUFzbQLGybFDaNfot6SwFAQhWFN1gWJfef
7osotCbY6o4w7DTdFlfdLdZMeP0w8cvqwRziebWl3YNdoeiBUg3JVwhPTqStEoMRvhj+rPGho8Wo
UZHAI/TIlBdOBHm3Du756Nn59wOtnwroHnJy7xruGVegSymw94Q2krWlTBj8xTpCLww5vq2TKhpx
k1UnzFvuwt5KQkTiG1uFDenIOtUzJg/I1J9l7K7AJGRB1N+rI3AMyHZwm1B9ZkNur99Oxfw5Ynvh
0lq0bNgS5Rd1+omnzg2fTHo2I9RCZg6FCi22XsNu5Mm4iBY4oDukA3IkKuRGP/NXYnTTe8b3Z1t+
hDsNqMEj0uKpSR2DfoVF5+c13HAlMjlWrLSvJMW3ejROFe5Ek4wbbKA/1dR5JAxEedQKHEZAROnv
22rNsA0+CkqkAe+WxAeH37pP6lF2nWnwiW6Zz8l74wvF4Ix1HcWTucNYbt5+mRt15XfHtrufLR/r
+/BHoXn9IWYh/EbdcGhXZgs5wCOEAo32yuxFzRq18/hIiAiMH5o/oJZlD6u0XWXslZdjCBB1Gz4b
FAnREI257tgZ36bPbC7P4p969AQ8jx4nG363EAxRnCltseMCanMJ8aVeCNsk1fGINsXXjX4hfJ+B
6/MZuDjzMrghVEXMTE9iAfc9eexUDFuPuTkmyWpAwB7Yixx9TCpi9eZL0lk5S+ZQm+dKVHxAN1bA
B33h6VCQIELO7TiggJSjAsk91LXvAb3kjAkxxKrrUlX2DFzoIkrLXzWA605kv937hTEUgHxz6qMr
Da1XMQOatKBybkPkY5vdvy2eJPhTsunl4AWXQ45oVehcihXFL4gRb2WWL3knlDW8MyeC7Td/A8ww
ZFlBR/+1lukloR7muYBwPFIWuWcEMUUd2/7L+peyD4swyLJ4gCDZ9xDW0cmlBCX9PNxmy5qHD8EN
PaOu9DC4lg90dbIjllMM0RlURgCuljOP9bN+jK3S/QD2kx9ittiI58zWHxK7nxYIxQoLxU+QFsMS
5MivvhA2byMJ5tygGdTdqM38Cig98z7LV+ZJ7LQZgweOMIecOfB1+nHosLUjg6CNgSFXPEq/WL+5
fTFF59mYwxvsDlxsfiUM0EHLqvmwqQbmPr9QddtBgsOUkEaidmd8oUfmviFOISHzBsIS0FQ7rhWA
yjU+Oiw0WlN5+tynMd5dY55SzK/fOM8xlrYjufxNEbeECEIOZgggh06MKS3qC8SwYkhMABqgTVnn
jg8rCsay3QeMbQ0MBf33sDVnkBKerE958RfXplwYA6jMlFWU0ZI8yxKYTYD0gX73oTDi/FtjIZb/
CMlwOBokNgFQBay2EXJ0Z9KJbYb7oIFRhfyob0+z8+OMxxvE4zlLjszyIezgCYT1NJPUBXY4GAOK
3SP9AkADetYZocF9aFmTwB6rOqtJmF8Heb5xmrGxkSGRJ0I5PGF11aNnRkdZDW1zC9rEFAWTe2MO
wtx5cSgzK1DPPRONipf5QIp6ZOy1pbZX1MGHnjbiq2BgvZBlEhcA2kSK5RkupI9v00v28tBAc4J0
HMbhdVKyrQXjuNu3AomjnrmtYxbuv/vEj791RrGQ69HV9+3/cXRey41qSxh+IlUhEOlWZJSz7BtK
km1AgEQS6ennY+pMnR1mti3DCt1/amR30GUmo5Jgw0Ar3EGZF0eh+JLOHWQ1OygcDuGPkm9Kxc5+
ZleRc1xbf0kggV5Ke0n3pqHh4eC0XqHdrCM3uSLxuVAax+YH7Y4pVoxaphzA3of2Pz7yj5zUkH7b
mvXMIG0ciY/ovWW01CMF4Ez/OiShXEkExcpwanMV/OPBm6QtinXoK3dKCenru+ktwnR50Thp8Ldq
6yK0XmAKN0WwkcWEc51R3R3Dxa0YgYMMqqNNPHU9Q377tHTWgfAjeNWDMWIwoDfVgqYKvrLVGL7A
qzYmoa0iNzTkwGg2HIDsnJGtGCaG+CgHYy758TarLfGR9XZ+xvtAT8i9hqni2O2rB3MApr8Dk5gY
52k3IFkt823Nilh+AeU9Iiex8WZ4TivZkF9eQVjTAT7kzRRhoGhe7UC+WnhoRTuvDkCRE7RzjPRj
0svQbLPOCBt0WqH3SR5v1hdbyaVV0HhAuC+Jfhi1jMp4CuTsRjQSlxbegvyyEe0a+Orly+EfJf6Y
zPw9YTGZnuqF2FixaHcJPKVisI1z5W00NWMj/QkzHkPvlR3bdKFDVDypW64cnadSMDnI6WheGpob
kK3Ik4V58DGFU3CuYgldwXbE/eGkeaKiFYJKiOsEoBeRN67jzgOmqVJXuqsjCTHc+1Xi00aDaUYz
GKzs3FvkM3DB2uhjWCjfzfgNMlf0Y5e3igIo3ilcMJE/S8+xakSy0YFtFAs5tmad+6KZWzBKFLuI
PsqXYadniDBAV5lcP0KASIozPzkpBkE6jK99fBxEouOYCrNe1ptgKy0+K4LFqLGt4jqhEr4keC9s
GnyYIdlCi8KPpKohEOr8dQT21fYvr2fyXmTEa66rOQ2zP7uhgTTUB6lrTgIrNLUhGJctfypkPMeb
iLzPbwpyV/Ljy1dqnUX3v8JPGOlSj1JAUv8LpH1z2E+GPPK4tRu1UZ7h6GTMPT/Ngosb6QeYFsbd
vTCGuKUHyrhx+yi+eGpx8CxLL/aVQ2SO/erxibG3fnTVCjlBEl0VwC8NZziNa8cExJewrW6UYXAF
s12bY7wDkuWiQ28noREf6x2W134sIrMF3g6vo4Tdf1hEs0fiN4fOVe/Jb2zgFLiWa8kXkV6YL+g1
5hgbzd/rQr8arrR6peoGh0JNzeEUB/Uc4BFCawv9cR5O+m/k1tZUOLYUYjRcPWo8dTk503SkaPce
0Vna8VCmH3uevzxxMs+0pZRbk5fbB39FsFeLQ61xGj+e/b74IBuZi9rLUF52GMJpgbZaseYM6zxg
3lvXmyrTI1BDjguSHbiJdDtldt1CmsLgXD7JT/pBjXZsUTSBhwaR//lWgI8qM4Nols8gaurHp6Th
Whj5qJFulBfj5BFwU6pqcFJewrTGltRLjqwB11U2DrXU7zGyMlf2zCsYllw8goS1YXzAvcUvIEfK
aFo62A04EH3UPwDdTu7ytVpxmriRrXkvsABe9Gde3ms6DVM7xsxdY7mCNt3qN9AnBfIIgJbhUkWZ
do57s41dnH84jzJTAYId+kW6lTdTcgYw9KPga0kNUdaIEW/xurpgIV4i99sJ54D2Brkh2ISRiDbM
LUsMyr8T5p+vmPkVAKdmtOZj/Arn90pfh6yYlJNtzd20Shm/lznyuvPpDdH9EPbAJh4PAlwDS2bQ
KoDIDDY1pUVx7nlUTnVG5sA5tOW51puysJKFwkXI8AgwEXQiCHqkBeM6HQD+ElGkyORnASU0YSmx
MzsPtfX+3GecwjB91TzAddPeoh9m5cFDdRNfkI6fYZMi3IAmUK8vFKF9cX4LTKEY0ZDn6d6gN4mS
Ux0HKIHf1gCCzow9bA5hOLI+Dm9KCFcjtlblRMMuk3rfyRnivZOOqlAhC5XqsVyW4rkiu0xFnjzB
2YpTVv6vNaWtD4Tds7mASlas08KRnounsqV1r3yIpGFdyw9x6tN51Sv5NLvkDI6pjPJUfsu3RBz3
CledCMW4i2aORtqDaoioozwQAvzw6L6Y+N24HK5QHYQxboRDGwNWTLx63ZKai1Zv/VrJh97lZic5
eiGjsz4r18Lm/iP/JfwLD2eSO4/tDvvW+/ymxSQXa0fy9M9zj5mXI8luvntqRo/+7LUsFnDiHBbh
jTnyX6AdnAJ/6RJRGROz3XKJ5gLT9BYxCeUvCvN2N/PhFeIxaCQ6ovPhSHFJ4jLaC1A6JKyT/nIX
SEegHJaRlToIWOjRuDsHnqCw1qG+oNzQ0pkcU6v4NnnoG21dPgYgcwwIhPJQFV8Z4XGfrQqI//Xs
O7mHNs0VvRevYeYgkSPUzurdYMGz8MprtoAnfN8QJFMSsnLkJV8Kqp2jjlVKJb3X0PZmR0oTPtUW
pySR/Sjq2RZGciyYf4N81pfdYJsY8ZGxMeD3ooVkux+18oiIUc9nHhcYdfwuO4FZ1T/5ZoqsVr2z
1NlOHk+pO0IPea8j9egEtQH6Rd1+HZhsQybB8+tpTvn6ivFm3izcNQMqmZ+anWIQjcqj5KyPs63W
WECsgmwG5ycQgpmDo+mWjokg2rUvUyNv7eXoDBbWNAPeWEWaZ1Hjp5WLeEzGlJUjgG0GvG1k7Dwv
UA25WSVwusyc4r58M54iNcrpH06aYsrKKAP/iaEI8XP9YYt295iHl71cPVqqZMzGXpN/P1u/wf/B
qaY9L2WIsTq9Ct/dV4xVSwBpIqaiQXH8sVla79yKAUj7Pd23NPHS6Dw2cZLLb+U6jFa1SHSM1zqX
Cm9LvLWDKSfopMFFbQ0Ev4Wl9ULYkxMaABXSKZYdAecXfkjRLntfpNIp3p4ItioDpWAEMmXibBnl
y6wbgff9E9Tz9AQUG4VUBl72+i2K8yc9QD7BAkGu8PNBmtNGIZAEP0D7hljYnT1dkeIrlubuVDdU
UAeG9H2jBOnDdUIQW3rKaayjhdD4FePVcVhWiJytConD9FYnzJpHQLGURrT40Ypn9BQZTW9HCt+1
FWpDgduTGcjpdeG8/0EaHd0oxKsA6Ls0n66+zcmL4UDm4AF/2XTQXju5M3qRjOEUtWDppKitjNdq
iPxwiuDGESHhKIsKIASSgUJjYA4vYaKga3vh+wlivoSuFpNVKm9p2KdbUbMr94W9djRUoRlaFW7q
AEX0zgvEjcLqEF4ZJfB0U586n5sNWcZOJSpggpOMwQM12mlW4dfsoqu0+0Bk/YjpSxym679gjwkD
DHX6I8ESp0sowach7N5vk6yEVY45EykM0PNnV7+WEnmqBHQHCxUDJ5xZjLtoas0+W+EZmWCGKnOr
lE2MF0+3e7dUn2YOmRUxBPkxpRKfYVrEIJRTPBGco5/ACSNXQO2NMAQ2sPRafn0gZk4zcR6yp+CX
47kcWBT7+TpaDJifjjoj1bht5dhW19OdyPmGZhhLQm1l7Pal4AFv7lDuupO/zmmBRYAZTwEySSc5
5muyECow+mrZopAyWHDVMrxCE0Llo++kYmys5hTtio100wT6bWNKJ5X5kt/BWPvBtdqIx8wDeJaw
dQzWNEV+batQgOVOActHbgBbSKZOvMbQRJHwPMDZ4f4Gs6PO3TqTNURj9qtDtF8+5swubOXS4PHd
vM2IgIaxYJvZkQ8VioV3AdzJtO7MBgTtnEKc84cY9eaU/uwe7AFyrsU+OnK0zlvqdDzrd/kWoXQe
v/F0fRwWnH/xCryZYe+iGxx0B5XCaviumSpt8lyEo/Syskdw/RxhDZCgWhUjsM5Cbam8rcHS3Ax6
XR731IfG/jlPp5726Mn7gNzGe4YQnjQ25BAUsinh2u1GPueILb7j5qDmdorQPjVVzifm2usw0Y2p
XNpDnZjEuWj7j2Dy/DWa1gWPesAYVO6j3KmZK5Kbw/cME7aV+4o4n6EGOPC8n+vXvkIWgdjrl3EL
0PVzbRX8AsTXPyCzsKB/CDSP1BKInuG3MEBgN2SzY8P65SErAMydM/l6Wc81EP1vR2J5i3WWYZGd
Q+PPxXQdceInwhhKwmsBl7aZEqVzav4mzssvT8IYhM4CSW/zwBXA12HRz8n1bYfm7HviElOXmTMQ
ugmzxT/Mc5RMpLbYCZJFupEv7b49o+ZbK6eQOIjci8+IHhklhJkWYi0rjNKjXr4FJE6nW8p9F2AZ
hGBUT82ozTig4PpQuNxmf5TCfCvuyfCGrZDNxzwjMrHysUGZPIp1pi/SH1RxA14tBXeklVKmsSBx
d7nvfbhCbbuS9tFtjELi8kuZWwd/yUem9ar2bc8giEQwhfunGm3TDQJMTN3hPtnXfG7d5bvUH3Ss
xpv3+1X+ZgBnicUfRqGDBFhqPY1x1oEp5XPdHVbvQzAKv0zl2twGyak21ALVJmBCM4awiZtdwNuV
p1cAXXDrcf0klfFOjmj6oQW6bUTUi7YX1sMVm5IAh4MQDQsEjP7nFh3FlfqDwla7c1ariceW4RGd
hnWwCZAJJe4HjsUv1/+lQJggPotY9tSvCoUAth2nUEhQLu34ULH9OwOzRO+qzL1Rjfy7CT11hMDh
i3iN0D47/ffT2uWpkJ3hC7ZR4Ljh947Dxw92Iqm+pT+hxNx/jOGBcmL2LR1bLi4Pblef/x8MjsB7
I17a0uJoHj8vkBWznd3pijMzRbkz200172219+Sqc6hAcZ4g+NrNjB6GGyUnMXaU4FIjWB3NRZjP
M5w2c+msdnPlniBe++6XbJVQWPYe0DfLuTYEZdWLVi9zMC/k6WLC3TudrXWG7Q5Xbq7ZOp2eX9I+
UEwEBJAdb7jgUnO5YSlPSMVJqBjY85PVdERQXx9/dN31FxLYlu3pnSNDJ8OJ2BCBt0Nk2R9HPmDd
FH/PZw+aGKY+ijuQxae8/7y3PJiOPc3BSVbqtlzm5uQnvKS9XT4E4Awq6QNlsXwcQWZQSs73yIRl
x0KByaj/01UPJedIL+A++fjI/IodyIDwNtKvGRyzljpccekc3+yMzr7CYoTmYjBAcvP+oKKhi2lQ
QkrSCjnqERE4OMWUsxQhyczCuhBWdp+vn5wojLxY9Ic89TgNQdeSQ0pcLGVFCbRo4mACRO1f1sjJ
tgv6Bd3S7vr2fQED485A2fcx4Dmiyp30W2W6A1h56U6R+k9afmqgbNWQ9PIfZ6yvSG/gPlIDT63g
Qq7gBkGv/pJKjNxjPTniptm+F1aIRICEMgOpo9iZQJwjrnsEcEHpEygLlLfINdEEh76Y2xrJcGNq
LCUAvq2EpmuO5Z+uCPJI/MOnMxB7jT95WFNT8Z9qt6B3JhODGrZAwBT5gF2qTQHwIoeCG4PRE9zg
u+IMuqPhdGL+KNRc9WgqM7pWDnbD8ph1t2aL3LWFQoUkAAiE/z+n+MO8N2cdWScs2HQZogxHXXxB
64SfgxcJe0bC8r5ZMqtuTfP9eqATAd3RbipcB0Dxe90Na67RMp+XNPo3Cvzgp9/Wl/xAYwwMg9Q4
IzzzaSIoHqUW8IDwOpXREMyF8WMHDav/FXZD5N2ERNJDiAuAA7zcUc61m/qcWyFlPV+I5aTlJxIZ
cMO14jpEW5+Y7Ql3dxvazGE9FSpEW5gbNPkz4ndpYc6YFGYdomA8jKeWvQgCVhuJnx4y5jKajMhE
B/vUfB5RvkGH9T7RQuzba7ChdnhfVV/hIexQpMA+lF/o5io8e/MssWpaG/0yOw0ky+XezGp/udML
pIL6LfjqppwCaJfQ+5KdzP6FL841BwllfOZNoaShxc1bzMXB04NJi+GRqGgCO/0KBFeSz5gWeA1Y
6Zp6FXLwcaHTdXMSvj0WwGcV2Urkdwe0tjENbFIfgn390Gt/WkAAbCqGP0wPb/S18+rccFTsm02y
h0L0gBR7iAIXFKa6CSt0UD4Kpz3zAyDWrOL3fxZL9AhJveJnjbbRLzo8L16/ETtw95vJotyQsGc0
Y9sGOcbCyMBgR99SMXr2WUgwduWjqBkFFgOJaZjZneYyZfmBsKzjHA2lFbYnxednqlGOknpBcjkh
R+I+0ufFX7lECkBUF0Lu2dTgeO8qD3BIZzgA0FS4orskB248z8pHXVnPY6jYfPgi8ccDEvVDwQBf
IgNaiuM5aZVWfyaB5FCdufXY6UyLgP7h7PrMOSxBp+50pYf6Rx+rwKA15HW0FsjTI+EBzeA9aI74
QbHcAbEBhKPc8aINZhJBw/LEcgrOAoZPvCQL1g6OABY5NkeYmTXCKGnifGgH4wVye45DLInCqpPc
OvcDlu6EJjw5s5Hfkv08SKWBJAp6hS/SvRnuGlClCFu8xdFZZb5CcLDQEPx262lG9BvPcT7CIN03
NxHFI2lCjIh7JO18IEpEXWpESzZ4Wfm3QmdrS+2QMsxt/+4dEScKrfKrYLL6NtuNpzS5oWzJyBjs
wiVnxcSiBfu2YKeWbn/lZoGdX1Obr6Q7mCOE5ZxRKpQTUCl25+Rja0tyPw8oWPZX+qnRA2JX3tgg
GGztU4SkCvBgJfml1Wm4pCa/U7DSv+lIjgz4VDz83sNFQANLScWTaQ5sX874YV596y7rxgCs593R
O/toY1G8vRizwtyHKxlSZBUqzFuoYH8wgzjCNQC6MRqr/h5wDq0FN/2l1hWYRxOtmNxgxd6biarK
4g0+sWGJA9LVZ/1vuipvqav63V++Vlvzvf1wkuLuo73RXH6UljHo1fJtPgdj4geb6ij91QaFv7hs
8gVNlCGS+XUv/XijH/uF2hnFzzsz5J0GuI0zqbM0oi5TI/HoRErMoKQzISOtXPGhTmhW0NC09oRB
fGNXS8vFSovxcUUmFX67VM/xFx8SY0toJtoGXdOnsztfYXzt+9KUhi6w5K9V44XDVS2NGpRZs5vC
UfJTG/zJRIFyJaOlzC15P0ie8ILMFlmvoV8WOJtxTevHbti3UYmmbT6li+xNpR29ALLsYHgrhXuh
n/mbaYX2Bh6CfFuQGJBPJf4pekefbRgt+GldUagMlepS+VaarykbLjFHXpIgRwsLfomCCIQWg6uW
3cHKk13mdg2vFR5zAp6rDZgguPfsEcjJ7aD8Tg9h5r0SI/hSJS+XnTy7xt9T/PQqlU15ke7iL1fi
U1XnEWoZkem+9MvKaCBMX9d6giMEJ4qdojRINj0aY/FEBgAG+MGTF4DS3c/kjif//d5XkdsAZuFE
jtxJu1X13Yd1ZgTsLJ2iSClPA72zZsagY7IZoTAYiRKmfg3O9FihCi+wl1vQLUDe1D/B7vxapdeI
Svi9BiIhF/ZAvTYbLZsNeWOkmIoM80azaxXfcBH7cplxgJdL+pIDnosBrGyw8ys8bg/N+fnquIti
X0WNweEy4+UY0jdaRGI6Zz+zTfYrKzimMWnM5Zo7TrT5dLQOGqyqkY5S9ZzTEzBn9jLfKMCsF9u0
9N+dx7XPvxPPUex8BgdgrNNdlMGExyGwkbYySa9gxQNm8pHi0UWLiTMM2MEdQ9AOBUrrqEgBNMbV
JxmVAvUN1kjG25GbAwmO8gXFbrHlo0CdfmW4uQ/tdzPQB5KQC7CJLRkT2qqpjgXbnFiWFoLwZQZ+
SDlHbVoKNpQS0hKJS0Q0u5qEIKd5nib6hoIVhQ32XJxg4boib/k38mBq3hear7wdk3z0LUCabFPR
AK9JiIAmRFfaHx9blPJLVDA5m2RAp4vWhiNz30tQeKimM8v2tzuWd9ItVKvis67hwRbpgiZIWUZ2
k5rSjgIWivWBr621szews+6AJu8qM/CQ5/ypBsRYr48ePu48mqdt+MsQevwvXruNS5P5855czlGY
bJpzYUu+sOXEIrdc3U52S9XJ50zGetuJ2Tjw0VgkloAxL2YPsbzb5btznppNNMt0tsjvkD31PYCj
lTQbsbqOsv3durp4ouwa7fQrtmZPX6h1jl44LxX3IacrJzzJub9ENg27vu1NDPjtCgsQlCYLHFay
O+hiMaYf4UGNDv0pffREcNXnqbxUYdHeu0mMotJSINBHL83mDRtZ0AlGaEzl45Oqj8IwMkDfl6xY
qz3r5F9rt/i7/oGUTUb7tH6f7RCwcCr7yaEq4egGxkVPV+yhNxMwsGthKURLjzvnoduTPffy4HFf
ovyQH2PKkcpcAPkq4zgnD/UbaxLzXv5oll+r0h/7Q7okWujDiD1U/myvrPDZLmhNtv0ffX3z0xKR
Jf4me2j1DBRZXmS/cJOLZCVwy6MleJudr6+5kaGGxp1Kc1vtGQkN2YcTbv/mP+1XwyhipHZwgh06
BKYQnTf5262uzXis0//9URN/cSOdW49XZ76DbBV2r73KyLBrspQlFuh7384OU4XwKJBbrI6ijU0S
T0WiLduOKDMnPSSICyVAscSJBFOUL0V3bHAHMqqhath02B2VlcyYbu5FR7r3AJ4uRj2JCANRX/aR
J4Ye7/L5WvH2Q0vSxh3IQYjCLAC/fM0D5FrRvMUk239NAqc8BGeyM5LX460S+kRmzpZAsOjjYR7s
fjgIcUj3zGpCusawFquCEScbkxKQqTKNuJWo0tDUvWqX/5crh9Q4ar309Z0iE4ocjpwJMTHU5ER0
KrhfASvdoT7KHMntOp0Asczu6RcVMEzgeGahO15+dvqCj9eZKRfrE22VnSY3xLgv8qiba8wGUc7x
KHig3CX2YQyDIFJWsVvFnvmiSgKSpU3WkBxKvKKteaOmJLHBqPYKupraAqQf3QCEZRDgTfeVUTQY
YckLhSJ46W6E2Liynzh0JncBKQo1/yDB8CAvyma7bOoJ+GPMlwz1iuyTUg8ST6Jiwc3IFh7IIng0
KacUPsaZiFZUsQmgenmD8vMkZW88/hDT4xIS1tVZRrQoEH+hxsiRcufDavgQnICsLkcPAN4ChlaA
OsgopsvQjgYbxUdvz2Ttgn1EmNaOKv0lPXsIhT3tfsF6JkpC5UCo3DQcHR5CcCj7iyj1TgMeSnU9
kfdIE0fL9euPaB4qVbSbinisCQXGkFKXJCS63QfZ3dP7hKs3wblsP46gn9f7SxC/PujtXxs8AbTg
tQDHI3ceubP6pkI9fYURoIB7qvcYxXbFhaK8tkG1/BDUHu7HrXx60vq+9NFsHb8W8esHsGki2MFs
hagTmS015mvVJeZSB4IggkDcT+G+HEDHyA/Wp2Aj3JkN+/JT1NLIOohscV5rjmT0Eky/exKE9jo3
DnA6anRS0KEv/ya+dmdX5buCkrDQKOUkvzD5hwPa5eNoEWKAYbSHXRwVKkzI/CxqG1CUGheZYYue
W/eByiZwt5v2Hl4FnHX4+xq+f/LHj/m0Qr6KvuUqgyGC6l6Li/SUXPit94FvLB8/i2jXnZ7fVUBx
mv7G5+EQWDH3ggei7zFhY0Ma5G+8D2pT2ssOWFo7r+ZoL/JFOuYPUSQTpr7DItaBWw6XwNXXMup4
xWRIoM2UN8BEYj+3WJL+hzJgHSp2WFt4FZhkmgf4GfUXK3QxmHjaSjJCKSGwCa3CBe5d7j3svjhW
cBE66YImoUanpa4oGz3YSX0+u3FlFk67jzbKrUDnIiCH+KxSIteD3Z1ohPoHyQaNQv0ToSOiq1qn
ByhsfcOrpeM7q4/hirgtvtVfpPypGxyMybfs1XS3/3P2gFNwHUUm+VV/yX6yoZRJ/srKnYYOgNsY
a4LWHf8QUz0A3KmcC67y1nn+JIvMEbcZHw0WFOkHjUVzRy1CIwGfjksm3X6ct6EzbZExSj7d3+Rp
K9un2QOXCyZCf3mZ7WANla+GzMb4xOwGJDHQVUgbyWp5UVQg0UCWQNT4GUTFRlQLA4D8Wl8CwqBG
OcvgRahk3vj5RhUMhgjAsXC6wp67zr0IG4ohf6VIMLgvRqyX9DIkNqjqxgwh1A4ULOEt3U6PfJlm
S/afKaK0+yYuDKsXs26iQ73Rr5yQIgHsY0jr2B8h+hRJzhk1PsVf/xcSnZydSxu4doK9fP8fwPaL
+2vVRvbn/nrg23lBf2OI521DW3CfiieM4gb6OuUceMoy3gkMQ1w+WekqekCeMmwRbWTNSNC3HTQW
NVtzQetjZwX8i03QA2Kl2Vy/8LDxoiFY/x4n8sG4WR+yZZld1/61YFXgtxf9A2TQLgDlOCuWSFHJ
m3RwRT8ZmzjZt+tgp26mP3T2WEcpMCQvOeOC5dJCyvCNFRXfFI9qVPwgGhj/Krm5XW75Kr7AgF5u
LmFwhiP1AdUkUSi8RLH/oiEgiYqMpY+NFYnCGTPp0EIztl6TbLg3sxFCsvJooUZOkLrTwRbO5B/0
s2NEyOpHcD+D1SuozGR7IhB783K09CII3rM/zNIDxaqgXuPsQI4LWw1Pid4gM15m4QrYLTqSOkmO
JLCeKHiJ4L4xYwtkCNxqkYAbW5+s+LIShlPimjJbeuLXccOFMHVSBAKws7hRARijFXd7mW/y6byk
nwfTGnwSg7TZus+XorKVC4sOB1Nftgcj+eyBO3GWkYPez2zMhY4pOrhExaf/kkCwsbKJuxfGfxID
gDYYIsF9SU3IKFnNEtuvkKDyBvXdvNZoygjZihOL3MwlcnlV9WJQldlDQL343A+FXxWnSj9/nus3
ZUm2yjGri06dLNWAcD8Hi1sn3yfFVW0PCrcvFqvJinIifdp1e87aY5leexk98K7HS+ASf4W+jquP
A2LRUrjkgD0wpHZFE8dKKZTFrKVdMd77Z4PBFVbSnBDiJK/ALRA06Qzwqs2cvyfWyYXe02Uvrk9I
uXNgRt4BwZz5Co6q1JzZFKf6HonF6zo9TA/aSVLQCpq96L00rxedWLD62i5xhhZ8sle71D5WnZMB
RT4gYrRq/kpOZBh//gfBNbZeGf2aBFu/hxFqzWHMOZmnX/RNCQ5BqvDG0v8zWm8O3JmVExrNGBdY
+ZlHWJwU2xW6lTFeBNwPpeyjKgy9dCPdoXYWbwR/EIU42YMWPe/jzwp5rfHlI5qeqYcjgoYTKAe/
zSC08wyFSsUkRDB3JXGhqDi0yRdANkncFBUUcNjvsHgeqM0zd6SGCQ5UrZSwR2RIsjGoVqsawXfE
bUhPjk4b4QCqTNysfCBUecgUabUChl4wX4oxLwZ5ZuSYKNw7jNPExAucHM5zxMXoVkgkIb4389J+
rzLfZxeRmFRZwB40fdfn5xgSrPlCSRP7SDz+kmMNVZi4PfKvMwVe3kNygNwOojUQU5CYdW0QDM0h
EXRWfIPR4SdE/wizNhVML8htdgePkRL3Myaj2TVJL/pZEMkSsAjTTdcJY4p7r2zJv1uHIqEuXhqQ
RYWNgGhWaj2BPk4bRYGEZUIB0NRhD4f5w5iIIxIN19SRD8nMURFL6/sGuBT+/MgfpXBtU5c2l2Rk
gq8FHcKAb8nb5Kjj4iMUifhy7dY9eJRwjvoDoAStGNgx4bY4sxlSS1XZqvjTx8XKkiULlPhtbQzY
1bEYgcPdO3gPR96XzAq2dGZnoE0i0aW+9VfpL7jOZuQuz+GeAYzoIWQfNazQ7oDgQThzeUMWRRqg
CF9xl78jVw2+WBXUmRPIhxsq1FfGaJT0nEm2SvzxsFMQlE+JktxR5yoEBRRfDXnWlBYjlC3vJWZI
pKMlhpwF6lM0/FJlqXRPzGmubApNHksSYG00CiJFOeJYKu1awchNDUXo2ZxmhE6EQaPHmK61z09J
iVQIwqj3S4oc/fhsuCI5nt7GIuNIq5ut0h3bQEfPu6qTryFgeUlARUu5IQdn8STcHEELOTXDigOZ
SAYJoYX+3iiM42iY9dgt0PxHr/8h3gwfbnbT2mj67XAdrtn7nJYeDWj1zY02e9v0mt1BRIal01EZ
ybf4O3m71BGIz2SDOJNpYnzWMQ8bbuxVkUIF6EKRqzcLKRhhGCdGvRXbzalEbP4xi4DSis4XXfDn
7dZIMdQfFfBU2LHHhDPd1HvFSTuOZoNCp4T8nU5ttxMvU9QsChvyxOWCTVjTrUkBDURaka+7GamV
R0340j15TCWIvjoIyYTQitHvj0P/WRxIF5RIHgKYmbHL+W30aphAWxS3zSr5w6D8FLbv7BDSfv9F
tRlO/XrizBQTUwSmVRSLQIDXCZGlaO4aB/KigsBh2Conk4LWeHJRmk2KCeh9e5K1zNbJvtLAVckW
CIwQv5Buw3TOykvVP7rnWsudZ41FCVnDueAsGROXcBJvOC8+iMvohnYSdRiO52FdQEGhBQlcAiV6
lK1EDMjkmWP4ouSjHPhpV0AFT1LpNlFjt6SlflzyWziP6pmHxkM8938YPPWlCvY9NWYRB7qJ+IpB
cZWLrIfIVeKlRLtyFQY11AZZGvnHQXyHhk++IChe5rFXX7p49CyLvx927LrCCkOEGnkzb4NyKMJq
cOhvrIEysam0CR7B9Mvii3S7nS45CxUy7j67uP6iYBpyZ7KKYefj6VYG7QpuMnXDY1oawAEVA2RO
VNJonJScgqM2npmJ9P9JjlJi68B+PE+GSlzqQwdXoH9V6rJS8Y2sCuCEfMu26CtSRkwUv5k2Mu+B
6pDt8wJL+JjicP1wEmIYD/CrGHlvdUif5nqRmTEimPCXmD1OTgWKidKCmg+gNbb5OCE5qqCMvAsC
XlHqJdTQFLgD2ETsb9D20uhPzWBiFWgs+EW6d4itzq367+zpaeHqidK0MOCiprkvwonSLJGSTrn2
XCI/PKOTGTr8CWitt+mdGgCZnJMxQT6wUV+zy2bKVpG3EDPNBUICMXhzDOClh21FpSvNdWDJGiTg
RqEIRgFW/TH1YJHggxrePuwHd8CxIQ46Kb+BW2bd8SlZk/sA3I5DhXWtTV2hh2a6zV7W5/zc0jLn
6pgjUElfos4kwVJaEgCAv614uho53oEv0LcSZ2G+PAS8scAYI1OLjfyr+IayQ2JXsy2DRUagVeWI
UzNia0XmMFli16gmdpayFP0B+ZF4L34/zUb5vObRg6jRrjZCAk+0scz4IWhJUF+Y40d07CbQqZbn
N4dFJR1RpjYUo1x+oykHl/KGklhjJFuPRxrnrFVE+w6XYmD0svFLxSA+nYHMUNaE3th57pbFqDbx
afG0HaWbyP5DCq6PGsSlRhyUvG2GfYbbIGmQScyFTaqa0tQRsMMlbBIrgDwY9HbeM7VN8gZ84HLm
ESLwU3H4xks4DaW3P/jS5Jej6PPo1us+Evg6w5M8t25T4nkK4ytOlllmtGZ+prZ0TqURrX/3lMsg
rdI3q7ib2Yn+08zQbuzYiC5rYR5+UD57woEz2iR2K7jkXDsr4TDlksjoU4+ce5ipK/N5hsZhAgda
xA2c1Dd54MjzZ7Z0UhbFpj7xUUySNee07PPQmDGKHivqXLJm9hQwILU4M5FTAXBDXHHyWYwyUPYl
5RZYbuV9PM0m62o15U/AG1c/CR5ZqJcRedh0q+oIItgv3/bM1S6pr9BdVWRBbCaJKSHwYhbI+D/B
JvDBw4KC4IvmiueQeYOfeNpBcj524ErfcErIZpfjYDDy3ErcN+j/DckYrHaJY35NEW7layyPy3Kd
bXV/nC8WrQkKc9lrTJVThAtsiR4C2K3+0XReW6piQRh+ItZSMd6Sk4JIY7hxGREzRvTp5ys8M0z3
6bYNsKld8a+/yr2bB3Mrc7/Qv9RJ9DPRUI6jTxfdq6PlmQc+vUXuH+ROc1Sb4C1comPdzpL56Lzo
jm5K1JmbOBwd1c4Y+KUOMIZtmlFgjWmyj3BITs8p1cjn9a/JCBB4YjA5ZKILuALOWuvFCOzQsjaM
rNYizZ6SKTSREoP0qWfu06sDJ13vA5WGBus5aUVYvzQKdPPVK22BnnsDNXeeyTPJp9m0HJSDeyjM
QsfZ3nzY94juKBq8duB4GjRXkItdkHQKOtsaQ8wuQQek/NyrzyOy/E3GyDHj7pV8P/SdSafWDS7o
O8BY65WHp1cfKC8sxJ+wN7ttaaO6LXrEoECVBqAmH4tbfJo2g0f8SS7oR+pY2iEEK+iCIF/fYoB3
qws+IxY2D5S/3uJ2pLuXrlamYaqDIzuFVTrH70f4LLGtcInAy0DrPP74Ib3fZ8c9CT5ay9m6IBxa
wvdWp1AbYc4+H8kId2HS7RoN6KtO9ufjzlX7/cTRCGk2RjE2nNMXOqzgeBjUGC5MqguywTltxJ5S
RnvFKhtrkPoXgF6fEGNL9rLznLwVU72E2REindv0vFtc6YTE+Af7kM6Fmt7MgJheg7IQCkn6g3uk
C2mwzhbkrx6l3Qkoe50T1FCDphnFuWxeLReftdkYP4A+wPiiNhYqI4eOMTwgmXN12mEGksuhtooD
z3wKC02CJ1bkyQ2iiWUevZrj2tw4te09gakKxZ6951betFzxWndV0KiqEjx6UfMEX6TVOQEe9yiO
5F3z9MJ0tfuNhj9vgBOkYRJEVcOGPeSrYjSSGjDVcg5vF0MDGgF8GXQPMArnCdlBXO/2ldxoz+if
xmdlqET3giNPgx7WDsxqREszyapjE4jtuoC676SMjmBCMOTF4kRA/h3BPNMpJtSj5mDGKB/jItKp
+/E6BWCft965jjHG2Kf7NWiXwy7log8p/drBz0pn32A+W2txrAWQkMwhr7p2wD6SNcm/qzt+6all
f4YQJgAIQaG3SQipTl1dPB4gTP2CgcA4lqR4ocQlkn+ZkIAzc+J+MInk8b2/eKzv+Ztmd2qjMO6T
jSfv1nHabZ9gtVePanm/3aUPizq+dXyTtCRylVYNfc9cr8KZFxZNvp33uI+bz+r0mDT8IC9u08Sg
mmo+PVK3PoQq3Z+PuUGkDDOKdiIW4rIpGzfezoNscd4yjh3vRrmmMOf40u9BAdCubUHfXb+bNcX8
XkOFPCdZcxx1dVVOyKLMt3De49z2Vjto+3eJEPkuSJ8RJLUsmnovtGt0zZbR6NfdfAtdnctJy2zY
arYUPUjMYMSoGE0jt2lKtuaJWgUBik8C3qNPKmKOKkN6AfvSsSqdEcjdmvYjyF/IoLRrNgw4+QHS
R1vpeV+4KoAIkYD0oMuHUUTpUJq39jA49+B3AywH45dxopMAYimSiozDdS5jBf6RG71yinth+hnd
ABCaXMafvd5wGgEmc9Hs+c/x15q7wnxURu0BL2xNVbdtKsHbUdzCbw+ggrM/PuwPVEpoVfObA3Vd
i9VIBod8yIxCghFACnuEeKbhtYcfj4FNQi/W8XP/loDqSu+LK5VAnDgK/GT3yJP0Hlptw1qT4qR+
caQtGM4pXJ+PCfMsV08cAOFIeSPtGL1L89iSSRg0x/zt36CO7FpFTgLjTpnZRU9HFGQFLTextJAR
DlayvOthyCM0c+gJ06QYTP7VwkxL+OdsufnvgTf51INeJ5W/zIYvP++DzHJkguyD2Nik3G8enARk
7JL5LOazvx+1Bs2oYzf807IT3cOPewkbjq7YXX8+eNhKIFY7tzsVQz2J9DkAPAZ0LJtTXFoi4DPW
lPvSJ2YFnElNjdC66lYBM8eLyFt8NvSSkAVWfTKbdJzWDibIHkro9TG5CDbZfVaHlbrWl65umqad
0xBZh6S/hHskFpK6uJZek+P6kRwTeushqeg0DDB6FMAg5brM2L4rROwbHlIgj4pTrh5MQFXGpKM7
fnNv0zpJgdfdDZExLQfBUd8c6UFhttnLalEU7teju0etT1cd8D0xGU3wej14UBnWciU+QrrqI6Yy
VbjKJhNOoAntaVcQcjBbnG3AU3SbXdKPzdzGhaAvR/M+hVJaft5A/aHy+7q8tiSez8xH0f92bXIh
UF2hiEhi0unVOIF4YndCx/KC2QYuMBgM4KF1Ou4xABL+tw+Ok3pmCsWP4kBzYBy5np7hQ2L1114C
9d3NoKhC4V56xqemo/+v7E/oqXYUDTpJB5eWphVBIp9X9bk77+nK0aWVTGHI8cNoqRbo5zb+isbI
KC7aeDMhdGexMaB8bRK8ENRANO6CF31tmrSUMr0BmN3fZf3hpMe9uDFpBGX/YJVbldoIUS15qiEY
/i/Tm9Yfu7V+AFWaooEorJOJWp1XJcgC7DdUzb26AJKhBILNiggS2mowLdPO9Bu9x9no5PMrkQkQ
DtnB7FZOx1OCDuHiphc97JpPf2L/PLx61+E8bpsND5oN9xp0Zdd/AHkirHUrI7W5N7sYd3p7dtZx
T57KhNG+o2rNR5S5OY5cd8SaBvkyQ7ukkI2sctDsEGrcV+8Aq60mF4Zzgj4sp2T9fK6oSXJ+FxCl
E9iFirFVIzR9j6rlzQRh/oAHeni9JPXMuFlqxGW88UM+xoHwSCfpbt4cBpL9EZcV8H5htvya2WKy
YFffioPcHbMjDVDUNmMyo6evBIXTiDsJQnmZ64ThmUGkthOiYUHAUlDpkXCCYQzfQ+aK4l68JUPC
6DV1BAC6V1oUhU6w3xASpJ9493dxs7AZl/BG4nIAqoTWgGxj8GUeddQjZuxGWceuKdBtOR9UgJ7T
BsevO6i6KSX6T6cXIDXOa/agnZi5OMxZcNQOEbNGkEE27bh9WrkbkTDTBmYAGIz/C/Iqhd4eXWEv
uJLk0wG3g6wVnxG+A729BqJ6Y4MOmpP2+hPSTkETX3hQhGK2BaYXhLJ0thj0qYKgK4k4KOnAMOh+
h3QD0wF85HZD+0Tk/zFeeNQQEpLqKx42FAa1aQs+Kz3fAMIk192l2FIdckM6GuEeg/MmDUqrjMT8
rnbRgeJM1+2ZhQpCNaM5CxK1XAu64d1oQW1JqzpQIQ1uAxXqg7rbaEKB0CBLPd3dNKBsR3irgKMQ
o9zMOUsHLoD+mXf4VNijEHtjbw1K23TIsSeaQQHs4t6l0HEx1RNo6w9lF/BB4D96E/Xz961hSdrb
ExsJSnBQSLRDGJfn5AMg5J5emZXTopmKl+NHkqfv6WrN6ZHhp2kLLUU3KYwwB+u0n+0PTpfUs8s7
KV+PrJnVnZILeOFO0n/bHtWHNPjfsdj1qE4C90g+JXfqV/JlzMBhfMATUX+QVOvuprB8MqypeVaY
kRCrAAinAKvrb7dFg/OHy4VgqVZ45eFCIxQmmLFF3bNRY7gBrE+9+TLPkpz6UrtGa1mOlu0QDe/j
Nt7gATB0C2Dn46a4O9Kkr1sCjrwBR878TYYBwPu1BZrxnMcUYvdTkE776CK9EzvGLVlvGVQGqy18
EGTkFB9allsEvzufBSR2L83W0lYqLUxoa6hz18qExDJl0WyhjDoCD8bG4KYyXpjOPNKp9LJQHGwT
93gkKYBUFYtiUUul7P+RaWio92fa3NKpQmXkJpTDNYSVpuUUXE4Dsseu+z56pHAfHwtOvA58WxJ6
+7zZidERUDvDbgjC8e6eqXqR9WWyZwLR78+65Gf7BDrgaAH7lz67FP8O8AIjGd5vo6Rx8uHBqMgf
hYeXmSnkwqnlaDjN9CYwb4MSzQdGznmf3tuz/2QoDaSpq9P66R7tyzgLL34jppvIuTs9p+2pUKkW
Q1ruLPZFrBKRFXYL8LXAooxnR+i6mjQYMXYQxlRo2bd5yhK/9Rxw+XAOJ98QMxWipvZ/F8ZSr24T
OnMjyGMteHNjpjU+6OHQlHUJl0bcSsid0mRzGXfgY2qNy/ACaWPN67m0ZAKv07p/x/ib3qMXnai8
G3K69ztBPlbxSd9ai5QVFEgBY2633LXe5BYB1idZiQlZkzGRuqG9cy+D96DWJ4z6LrM/8kE0Xlvc
7dNsZ5GQ69+Hp1kvVgddOD26AYmPJ9k/smB4PsDYaFeKCab3o8sGnFhGxNinCADBNyBig7LN3qpV
I4o6QKxI+ywB3BNZnucWmHnKZTUApBGzlaDxStE+2gRB1yYUurVZT+uDuUH5yJfMDq1Gx0Ksjh1m
mgBtYaPGsD3MFg1UK30EdO4Ty0+hz26E8zUJU5hnr9SWO/ByxDK8Dcwh4G18l47mZqT6YZBw6J1y
Mjww2vP+mEY9eAp11sF/haf+pX8DtAVA2bgsGsMTJeRdKM3HIA8y77M5eEAXmm6XJj4Z3Q41uf3c
sLjCr7ESrsBTyfwR53S1wTVezEaDcV0ulQp4nej4AMJpHpnM1EOoEAiLucGzw/AY1v0LMyrqDPVm
/KN9DgELqM4t3I/mUd2BfNW5hu2oy1S/Y3L/O9Kc0InJYHwgxQQIQKlZ5+yosBeDFqW6OkUi+OLs
3ZsipEPtubUDRvAywU7tcnoBNnBljGD+jY/Y3dL6QHKfkeKcP0f3br8EtlR3Tm24d4wXcROErhOy
YkbNUN1b/xG/k4t7cl869cWBCpL8uqAPIaabbcTs3iHDoKAr0k4u8wx8yFHXt8FVq+GsurcU5ooV
8PLByX1oQB7pvzYgtoisckj/yV8Jf11Auk2nRQAaB7qhTAiJngznAhdj3JlUrd+hg8KQ0bFB40nH
vPmnPRdkdaM50BUoDIdNWqrbenP6GGMtH+MW4Wtv2n317zuvcZ+VDx8UL8w+TP0AkyZxyQdAMsRV
Ks0kcKakVPdK7DTEr73lcZUxohJmkjoc6HppMW4QWigAuTSqqITHnX57f57e6y99V5ZmHcR/n0CU
WhiUHU+yfGTSybCLjXzXDRIgQDOeIC11kptYb773Zu3wPoO6hhZbJn5+QaEfp3DWrSm1kuynWYnI
nEIXavMaFbP35vMH4Op7vgIkNtlI0NBos5v7ilTr5qYPqzmgdzXqrIELOln4JPCaZiHFKSrUJ212
iRm/lEMkgflX4npAjwtZ9V1hXAtj/2SCmUnDEpVwSZJ8pFixGx7OMF6BqJDezZ39pQBco53XAZQB
k4Bbn959rzhb74dOSqggsMIdZnww6zFuEOQRrBwYvaTgygbfCIvyIO0tM9JoVSCFfn35TfhmgMxR
qwc8TmaYsp/TJGTokj1olyS9dcbVgCGAo/HRz1fd5dnu0HogjHud9fmvGBVoAxRwgQWep8UNxDIk
ybhyJ7PLhjxfLiaRZNb5mhRcB8/sDP7W+I7ybbY8z50uKBQZohKUuX2u+bWLWQP7TidEku2dOy7x
xbsB57DVl0MLdu3iMCKX0Q/NPpN8lwUM1LANcwuu5vdiQMGOq6Y6TTBTdNa8g+sbpD0J3N2ARB/d
QSRIbrb6DR5t+8g4JkgBmXbecg+l+TzaT75fTLBCzz+gocXLIKuStwU8tL+ZrTK68AN5zsKnNYk5
YWConjOoQ4LzhEEDZDLxu0mVh4CQ+sDuFr2/5ojGVjXmn/7eOlABI1xDZx0YpqADqiaapApA5ohO
PiAdLbivYNOixRPVQPabROTBUKitq8zf1B5f/3M2wFLKJK20Q9PrjVELQqWu0PO6ACpEgxrZHxpw
QNp+8TvWMLFBgoJTxnvDa4gXZ/JcJOy1bqfkvB6jHZxZXYiUGDyFu0dwoNXS90INkBmuscj7BUQK
IEeAAuNrvOgL4mUHoOX4KWSnOU8Pz+R1pbnUKvdxQVVcImpkGCZtaNBJMfExeCo0hdP+dtIBFQNz
gOxuv34I8MvClYAYGuQCJCWQDVC5AkWvrtesJ8yrhPf4aIPd33dKNAbJOXaXgc3A90d35xO/mB6c
0yqSDRkXgf05JzsawKD5TZl8cgOmD9XEMsN4opno5iF8Gz+loWs3vrh50hkeB0drH3YGnQEN7ExI
oKBjH42n/eY9Mu/ht426TZb9Y9UHHbNF5wUAfUhPqB6StBqh0a3bYVvDsWSHVFECt7uLjmKQJ7vj
7V5xrSxSHSCTcOgZd8gPdzbU7EBS4MtwBdwommHT0wJMK/OXXlMlBKr810iuzieshVmuNRIVkn9Y
6UwIsSefAWBM7zQs/urLc7g3cJ4SNWBy/dEExYYAANVQJuAbgNiD5ec25ZBlrHARYVgG0py008+g
5zf+XqPcUzbt9XHZDjKvGNaT21R1Gmb37759RPtpM+2h184RytpHqcNk1NCfG+S3gzH9ahfoTVAV
94eFVBVxb1UPWOog60hShD88GH+akQs/G8gNT14/F/niXBtnrQSgUw9f98Q81f5uH193dknHPD4s
8GAGA5OIYFwuWTy6DCjagGIkkCFZ0dSvQj9US5se2RYXyDCIchArt36zSIELwjL4XCh3h0EPTNKC
eqh2HWDs4bfM4pwcOvPBMHl3pjs4jCUlM8IwTpIyJBjzo0P6gUogRe+SBW9ZEHXSCEo76YKe0noX
hggdfCqjECiMwtpCMHpOGn+X7QM/aZaEycFMvnCZFzaxr15qURStYnweLdeWZFs0sQ8A+fgVh8JS
nYS8hUb2kBoXu1Lf0AxHKyh1aNJG99IAy4N3DmEojhDb9z54JFw418fltO4Oi0FJ8M2Yv4ZHEHGB
Jf9tgPG9EZPtDEBX0J1Q1n5VTdC0cAMKpfoJtjoB7Nu6w7vEJF4y+1yXEGgHOWmDQwB8qwCydaDb
+oQfq0inHS2NDe4xrj0NVRj20XnZcNtRNnuN6LW4/FHmzXyKA60AIDsQRZBrM0ISUP2rud2ZoF5t
JdxF8pXFoHTSukXq2ju7BAkERy68Rju9swL07zaYY13j68x+NxmUw8B6GVoPjauBaMjTe/icpcUI
DwNIEQd9PNrsMKhbvClv3AMPS87LvTDBnjxkQk9biK8PKFQO5vcYz7ip5w7M5TiyoKagMq3ZbGfi
au5iwREu5b6gojgoi1O5OvXpmIHHrNDD5ZInkEWHuU9uJekqg12gb2gjNTebnRHbZlDXg+n4rAWR
FmweWgTHuU7lEkeK/guN7ii+E5zxGHUBHYNM+L6j/2EeZebOIGdgIxV9iDqMrnGgMFrqFDW0wWg0
Gg7XUPBYKfkoHdnja6dtSappI0bg0nNOUw8Vxq5GJRai4bI65HOek6/XDHFiKHxetcVcm8oZyDk9
tNWK8+MAYmK2pwe7a7RiOSdFx3WoVkDkFxQtcgy3YyXYcazo0YuXRpskZySayry1i/7VNrJwirlB
9Dfj8dcjD++dNXZDWIc/k5Vbsg9kf7BD4NTfj/ZGUuhxwkaJInpSePNjCDjfIi3EQfOSyc3rTya+
//aYtaHP6CmUGMSbhEtgUryClvzqsEOKTRw9bt8yTKQziskuhlwZFFx839HvJdcD8wtXBoORTrWK
tSXKq3af3GfZhQ/npNsbTCuZJAsQFqyVQDf0vSXsmnKjSuflnCAsAQtC70wlF3TBDHcyL5lc8tf/
+pn39Yt+3ZdD9U9eu2U8/86ja3WchnjZJldpHIby/WRSchgg7TTS1cCRhU9mZ8MGPLyFt7AN+tyU
/LFNRwVcS6pDboyXSZ78YJ6N3YpOQ51/dXra6aL4Asto6pQufNo+jLNB7EJuWZ7TNBvVoRpvGy50
h/S1twPfmJvfh9s5wZ3WpbvUFxBthI65QQhHJ1vOcEXAGAysIUDQ39jc2x3Mjsn3OgSyEI9hxyPZ
17QlkaRCfXMI6lcCSdlccKSACobcxm3x0yT1D5o/3P55f1t/7U98As1JFWXK3rto2482HPqpP5nU
9H7qb335xR/y3xaBt8/6GtpfHpmUFm82mc0QKHfW5136sz41h5DBzdqSJg8ylwxEM0JkIdPYndF4
HDSm5fKyYUAFCQNU2lRuU+blHoy3vsrSgsPi2HHUae2ug7IH2u10PWwRHs45IjR06gGxwwCtSRdb
GWCTigHdKMeoGECS7Yl+eZuyDF+GxwBE57Yc4CSBrpBG5QaM1dgZ1aINyKJqyBeVUbftXVGCkD12
DdTpbn1fyAFKnKYC+uiobGWxxNxy0DRgyQE6ESZhWZqesT7ab20912U9Sd6atHjyb4vVX6ctOA3T
NTOoDDql2RxsV1FXpbZZrdjAPzUnv0ulRm5AnwFj1Z1LC81lkp9G/YZVscV2ibqrNjqQOPmpYMuX
WhyNo/GIHL4Fysu82fhF2iCIos0mltKPfNHgjGoAA8z78cMm3kR2NLZRNzR4wY1QwGqr0ddP8EMC
a/aOsw9Mi7LIPatnwSqJND+HbBBH7uxPwoFOos4vMaXmC59BSM5MGLavC/UdYybwJcQvRjDpj8BV
HWDuyJQOsng+BNd/QekmdBYwjVej9T2A9Sq9my+LddLTdD3cZsaQVLOx7hhzHhBRpgbDd5m8ATUk
1CIXh6CLXKz87a1l1lsbHlh1OL1RVRTzOS5aImWve1/WHI+e46QnJzoTLjwk1ShZQDloQ/uLRfXL
vYChwldQRqLZVpKWFl1O1KXZG7QkqstG+W5WhQG2D82GFsbwIOOi0OTp44cZjWPYE8D6zFFRJfU0
tBfNHRlqSg4xNDSl8KWgxA46gTsKEbPzt0F5x5xzgqSEZH7kIthloWwjHu8acc+MN6L2fu/PB29W
0SoYT4Pxyo7smKv4XemFkp0YhbpTdzAcJk4qeu9oiB8EPMVatnUxB/xqy3eEy3vbV3oO4VzFTaKz
ySj4dwnAxodOlM5Tel10UW6y/xgkgsKQJx58BfsOoJUJu2RjJCMTiaWH8rsSlS+mWkRGXsUkcl6p
kuRhnFDcleevewgP6TONsVvay0VpBJDj8MxL/KWFhSq6KE89bJiYL8oh2tyW72FouSHmqFqiDqfS
o2UDshkLZUbqTO7/TwZASOizmj6bzXj4ZqDU/KWsZWxjCDnqWh+VuO0ZvHAmKydNfyGftJxJ4lcs
2ow/oeFmCVNq9Djm1csln0t7BBc+U7hPvA2/SJWg5OyZPUN/EB8MtphX47DMlsmS/xibbXYmH7PP
nGkgpyb1J/e+AMBuHuJrAgU13Y8lKgwwGEsDYsbrevClTzJH3Ct4RKGefxn54M2z5LooWGolz2MS
BbT6dVSeHFD8J+LhwfXBYz+3C+ZWvWWJCiyDVyCvISjkPX5aTfKIHxi3T4PPtj974prqNY96H+sl
G1LUF4T2PIXOBg8dNZuFuXY28LeXIZM0dQXKRKqWXLh8sXQ4Jf98CMSYteRU+UDZkgCNUZC8iKfL
zIe5Tmimp6w9/y/FguBC8vF8HIZqvR36ExEH3gOskBbKjXjC2s6qK/Ix3As+YIef6aJBZ2k6OWjy
fh3EaTap7jhU/lo68eX28gY52u8rP5Eoko+Us6iSrHLbEB280DfvLy6rSEfXnlkzQNMYMrZkkrAF
T6JLK7+DbZ0kbhgueTsueg5vy9Xt2g1PsrQnsrgiQCKLaLT12ukZwzXmc42x8Cf9hri7SNXNmLQ0
PzWO+pBXTLharikz+aBYdLsdbez4pbkXXF/Zcfhj/876/1OkBUnWnCuqWwiLLOTvc1OWj896avB5
cMtuxkn7VKpR1oGzFhxAzOe4/QlJDNYXbiEiz5qJzoztjS2KK8b8iHbA5SZnUe33ujHDtW8DMUCe
w2/wRTTveP4UaDwRS6mRldQEYKkiOJAvuqJgN6EtOwQYCtXeQ5T8GpQFAJDC2WE9h+thiiuyTI4G
H8geNDJt4pP/MvBGRFyqWyQ36IJYPBE5n/+wsrimeCFYSYiC+GW9ZQ07mi++iZhs2b+JHUeiMQk8
eefZ5MGZVD6P+C5xwipvymEV+53QwGInKp+aP6IgyR6gHZFK8Upk/ZXqawaeHnmRXUYLCA/KiUEB
Vd3tJ/e7uvkPtuX/lcM0fVZnyOkhxNXl/HvPMKzuGBzU1VFadWAJ4qvB9Yf/ljJnYjiUN6wW4hdw
nd0slq1dCYOIOXM+vJPxRyTiqfpiwQ/b4Vzn3otM9UXQjCFxhyxPmi7+BiNA/F5HQzH2q7/y7v5H
80ajt7Zl37ER+rNwecZgzPjTcDgaIkQwJrOtGHvORX+tydNEgoXMBHkSORcV8atSSBj4Cii1Ve2B
xJ+6d9NHDW00+tt+8Iq4ErltyDpSKz4fe3jJDkK1sFW221FuyDWftH5pTEQdyH3kqdzoON7Y08EA
b/Iitg1DSZDpZphwxYwfY4kh4ofTJXQTsy4mXv52wteZQ6Gt1RQSf/a7/9vtP4GizwIcEmOZbOSp
MBEczh6hlTssZ8iHyk6MbdkrScKJoiLQ/2XQsthHCftVPik+6LHLUxJS7uiFMCHoqhQDFxaqxjIU
bclFKBiqEOWFbPFkVhpp4SKxUumQOzlZFjpaSpZD7u7TrKRDzoN60RrGCvQ+s4XhOoYIYx81iKxp
vYONSbiUlXA+zPmuhG/G9ImK3yc0QTNtWoSrNERViOqXdll7T6AuAir3THZY2xaN9XtM1kd82N+B
/0XJhFv8srgpN1LGJAdtn4f9h8XN5FlhS0vhlEEEJNgA5MJPEog4OHLrNWlVea2vovpuRiobVz4J
zr7KQ5ObRfrqj5VOYiI7lhzXGwsiLitKXsQjLDU7CqIz4TXZVCJ70RI5HvEvnyPxqkhSyBKDsOeS
augAhJbPqn5u6Nz0EC9gwhmlQ1T0sDBLgDSoLE6G6hJbWoYcyvrIrgVPyqNiZ6DlYJPXqT9BtVL5
4bADGvIX+aRK/4rMMFyGVIoI6zdkmeSHoys2k5lbRwGBEDVAGssiiVmVn8TuHonLfh6/KDbwaTiz
kl8oHHoJdCi8OMC+/SsFIj8SVJ3MJT/J+S2Xd65c1uDMasiBUFUCibrDl5wbG/EZSULMHbzZq0nY
gTRD1oqbw59haqFYUL1BXXy9pcx2/F023Q3wAeUOfA4oGpGUI2qWhLlHHf360lvUPc0jY7D20ZU3
tUTlim1GnrejkectBgvMT0ow2eExlDZHKmHQNeByfguDqFSvYRlls6GQN1HcG8QXFARuWbqzn7SU
i4svqyQyI5KKsmcWpSSZ2BySn5J9I/oViRT9L+9qlJMP5GDy6y94E3Gb26UxE3qMynWcofrEYol7
KP6nCH11N9GKnOHZ/dkdHpRLY4/i94gvKG9feZSJOB1i/XmQ/1Fls1A+Bp09lLMVx4f7tGyYMxTF
jEsUhSmPiLiJ+KBADqa1RCMg41g+E2nn/WYTuCfE35BXVQpAXshVsozrjzbCJryRE1GRv3WZ4TnJ
5bAUnCnvkFSukr/G85CgyffF7RBjCfM11kIfqhq7UV7MVGXsJC9jaSaGpAdkERsEuG/ZGFwW31NS
ltwSagDehBE+2E/MrxiWGT6RJEVI5mdD8jA+/B4euRiTQWuEHeES9xgVLU5SZSiEdTp3SAvIgrAM
NbEe7Fkcabwtb1YGHQcmfPvk9SbfHvnGGxnHDIlsWSLuhPDE5HPq8rKWsrEbnmw0cThEOmRNxUzz
7FhcmVNM4M8x6drYEtnadGVWuRoJWb7IOsx9uU5Sfj5846qI1yyujHzJ6+TVBC1We1vBX2k3fm+P
SbFQJuwBkuIHiIauAYPWyB8wu2ACnZsljo8ctPPZp1RSqJLexAGy/FTuGib2KbHqmiIkGxHnBaEB
18FpSwDTkISpbIWsckYkbBMnt62jBnl6XEXyP69syQ1nL4nxeuJVyxcxNVxhaKKnKeelkJbjJiFR
2HFRPaLQxRNsoOzlX99vGXij8iz20EEbcmoiA9vcOOuj4RbsYCXdbEe/z88oS1ZT3JFKZvgjLH8a
voJL3GuvVnZ8En81QguJcnLRRT+Hbm7kBMHys+gduWjcyAl9ahwSFtYlFZmgn/HA21hizhoRybXV
2CZSQ7zF8xILdoIMUQ5oX0lEfgAOy82X6EScJqZqaPR/DbA0kiiQy5XU5S8zgMOh8DzYRQwMFOBP
JKeHfKp8tngfcnmVY/O/Z47kVzZb1I4orJa2JiOBKyf3kwmJlSOKd8RmkFhQFke0kLj7skTiD5GD
wKUlNMHn9Scv6DEgAeB8CmevS5KNK2ON2Ohi7X+nQM0Z8Q7ZL3KVkyRabRKeORNlolRpteUSCLi4
CXgkJCVsdDy6/oT/Kh6sZJMks4k2r5TGxH9ro6EjZyQXJvtElG3lzmMymQ5Iek7yGxENW5IQJ3mL
nxMuxfWSaEZW6WcO+dzK3qItVfxPuXk3EmgNxOdryU7ONfSW3OX4l4Wo7DJbUmyofKTIeEicHcVf
3H2X4CbhNWHHwqZJPuHnFsheCGd1UQySScQHQzn/Fkgko4qp1P99W/F/EVlSlED3tL939WeU9fKC
xy4+o43vJroUo/Ky0GOI8lASm+nbSxt4nH66BueppaLoRMUnM4J3UaPyK28u5hl9u13j6kzkbKt7
5YPkTJWfFcYsiBsnlo7XLCs3EMU9W3JnMRDyqNh63gsRZDOSJs1JLNf5Wa5KPo0/+WRWySNu0awf
mm9x/uFNCLmykTf48666M4J8X0QRMydBI/677Gy8Zj5XvIch7y7LKan577K6A5UNQdWiqsWm3U1C
YaR4uzNx9dcpOlwc3L3BFksJuJgeuCbJu06HxIzFQBIMSzwOrJIb57byL3PfJKNPvkvusCgi9jGa
wycbzI7lU/HRcYZt0VRyVC6JnNY1ubkItZxLtV6qXMUD9ZNiabgENgy6pLqW7ZbIXy4MncUBmQU2
DGMueopd1hd1RKAgHuh6q+BiEiGxbKxIwjCEf8sq7yjiTviG8fgayxleEv4kKybGnKUbI/bkzFA7
4gRtSj34FUuapPbJbBBjzticXFEwZj+wBnOjyq+hivkfmyZqgU/ti6yIzi79RCHY/t0SWdtE3DLK
KNi32SQ1xKcDxgIlyN5uDyQ2x+sUNeeS18vYwXGyLA1sZuji7zZZSj6PheS0ZFcXxDwZKpGVxVPm
JeQr6VbTqbfsDM60kmDZcpaVVK60xPeIACfCok9Iuo6kiiRy91OgUt6bkSpha6C0UkRKlmyyThGm
n6aQIFqUmjhR3DrJ/OCT/LKrIt+zB/kA/FHKjqZk/EndpTXzSrK+kvTfPURYycIQzEr5rAbBKT0g
pJUof2BxRan3ZU/JR1PI5uPEsP/8QT6gcuqQeO47u4xt39VbBizEBt3LlSuthgTM4Vv8bAZZ/lxA
8fVk24llJPKp3AM5aXEbxE1gXi7awUr94VpyLuI3/JxnWWipn62oWLzMcYByBV2BTlQGkq2V8pRk
J1DpBJ9HjJocsn8I+nhQynEIR7WhRNeRRKVEefB4DtU2nsvHLJdLWRuJGETh792JpOG4QT0tFOuR
Is4i1dvhWlTPz1BLlaY/IxEKQRovEgeZNQHDx4+sDMWHPZIF3ImEOQv0ixe455IDkkql+NBXUMut
0T7YB/Qk9NlRmA8kyV3+4iUpFOgME5Gy546Q7N+Z/rzW//2t/28MQYcDhClspD1EKXwtT5c4b42z
9mCPaSRnl8F61Ia/AarXN5eL1OHKZTJE+7tqn+DyAXxSUNChmehslx1nzsI9Y4ivutSwHwHt3B16
3p7vRaPYQ7m3YCrRAxwX7/qB5OZMilNSpaeBOGuS+pRkzDP9P+UJHAP7VBr3BXlHXJY5jEYlmE3S
1E0dh5xrSw5eAg0OzfmS6/58NevKeEkqHYMWlQu69uftyY4ghwaO66ELm2L6ZJTJdfNpWe220b8y
kqYOUsyuT95eJ2T8ZCuEiUSpI8MgyySxdb+abdX+kOdcd2iRU+heoIOYoITwaycoUBoM5yms2fV1
e3btl3CgzeARoiPovHpdGY/+dYsB6LkEoC4J4+cQ2Ao86uhEmPLS5gAYmxBx0AhZcw4d0BoQWr2A
oXxD0Dw9xVNaZpfRu0z0ndFaMGKoWmFejcu21f17kQEYAsFlzMa+r64/NKirGn0Vr7oGazoV+Y92
DQB7fOlt80jWRoXPjD5hGwCmzDtCvd9iWqM0N4Bfrm3pxv70dJm6gxjT8XwzILQ8+MUgV4XJon5i
4I4ybuBdP8xzYyBoGDfz21sAIsBLAFm8C32ujB9qSqNTV9/XgVG/Ft3LQIEggovZB90brdpev/Fh
wpZ+btCpSF+3ybhqEOZ6cfWf2bDNTO7hqRicT3BGtxm647FwbyiSGSnDnJWdxQiZ5lvRIDau0++y
D2D6ja/usbU+d5d5DM9loV8G8DwzKBsas63M7mZGT9lafxtG9xtewcuAHPiMQLu8GILS3KoF/Ofg
rhJilWzRZFLye9yDwKbXZ2ZNjbEEdCiDjL4xY4CZWVoXK+1BbRYwqce7BU0qj8ckjw8cxwiQz6Ae
wG9BDAU0iNr6zet+AWoAIu/IOHi0I12SpQwYV7v27tan/tugxj9RxjcfopkG/bPgl18Ym7l3pYmn
WHCbWxNw4z0+mU7Em2B4CAzAezePBl02HZxgkPkoPdBi5ETo+RQsPNB6NuKHFqYU3PRjCq5QDV94
RYTUzLBxgZ539w6cGPXCACvLPbhd+3xEI15fxojxrk8z3q5/97uD+aAjEuYqFhTrDoxFJKkzRoph
Yi0agu29VWxoSvBKh1boJZ2CjDzNDhBzCwPJCUgYgCM4Oska7+zHA+IZDfFgkxR7kdgWvX3YErqy
jqS5zmTfJQk+tz8pdGkLqaFI1Z3JNnzae5E70Kc8qdtA6NwIICVSwFsOTyRs6Jd9ayozaGgiooW7
V311zTubGM5MiLVk4wgeRoouUtg/EMpIVfGCtz35tikRTJSbA0M8Mzx1AHXMus/H4sDJAU8IWlwS
UQ1KYZkPxB1AeY8KtBSspXSdO6CdKG+TfaFv/K2BIJ61/ML7vuw2gCtytdDCN+tJ9sqE6mXfMk8L
2sLqKyWkFE23weJw8aEOFKFnQlhjp0MC0aLphwoPYti0HzdYik2EfnW9yCTzlNaft7cPmkNYdQ5a
Pm4z2bOF/ZA1hRSGMTb/MXVeS64jMRL9IkXIm1d6Ut5L/aKQF+UtZb5+T7Lm7u5w1LeNDFmsQgGJ
RCKJbahWryrM93wPDQSZ8LEoTxTVW5UB2iXwDylZHR8y7nVpqoroB0JD8d4RGlCXaqNPg2FlAR5X
zmPm3hARoS7E3oM1trLdJHyyP0K3eE6z9TjnMyfY1XslVkozjxZT/7Uo/lHsTRXDZ3nrFr/2pf4h
7SaODoa2Et5GtwWCRCcK4O4e/NJLL0d3OvZnBKkQ01SJRy54b75DliikdqYNxEkKIL4W6xwJryUp
CMydy1Bk6titoovlogIAMgc6kDuXwoBbdPviMFVeFoNIOBckMGT9w927P9wSi2lOrQaJAXJYKgdi
L2PbOiDtBiGu5l+XW6jF9Srl9FGCgjG5Cxql+VuMC35gtwCSXv8U7JM63sbUzfg4F0RuEQUdNXpr
2Pfxq2qjTlXqv1rvCOpmdnoclCVGd8AwlcterY/GH0nhzRN6fwcc4x3tSm52U5g8KOqhy9ak0v4s
N79RsWI9dh49Fy+L3ZSbc21e6aYw/N3DXD3vV24OOnlqyBIV6PFB3dyziLvynvPeFKQPbikPj41f
ehxJiJweNdrcxGd7j2aHlApPi9fZfT7sg0pR3GPIVsIUsegVlUPzgn3KuWco0eWeov4GFtqn/iUh
Jno6VarwFtzhWp8ZOut+s7z2Ni//0c7+TKxOeUmMpgXpyOP6+ickiztt59rxqNL/0H6giKp52S8t
X+6NjSPTxjzzpVWmcwq9U5q1/rlxxcrDrmsVKfgD5+F/WHmVyW1OaTHFW2LFJY08HUBvzT3FDgdA
jCVYxmv5fUESe0yLq3L4GRfGn3HZySMgvchPH6z5O/FM0Y0REt+U8cIoAD650EfuCBuM72F2mJtw
/qyaTFjrn4Lsx72u0RTYD5DNR3ezooqie+Je39Z28d3UPh0ktvLdAqljH87jdcmed6IWjaaYtXv4
aLIyZs7v6ZZalHjXgur8Ps5vDuDCAcXcUKX7p5f3BZHqYhwxyDfuN40Dpyh49hj22x9C/zt4aV/3
CIjCQJMQgVm5/iEy1i5fadPiUavyffoQXenYUYHKaCFD84Z+N612biV76z88akaOi3OdUpL4Yv8W
VMUAHtDd4ofvjAOCCtSI+8/sKpTdW/3TftQr9Mdq75r5P/YbGh6iZVOw8XaovCXcesKjtLEW9zaL
GvlT91HPUAZ6FXzj/kqqE6rRenSYV5leK1lTFl8eX1ibFbFUixXaE56+wDW6EAxoDNXW+c7Vsxmi
XYxAL9RbuAYOmngXq1ve5IcIxtUmty7SMUOMBk3ZszX7+7a+o+P42P4Mqn/4gHirU3aX8wP6p1NB
U9AqD2g1clwWp9/WsfNEQYu8zyRb9PIt5GruFLnj3P7FjcGhBzqIZs0NIdyygyG+bBIYDScPjWXs
APpk15huSUgk4p5UXNodom9ALnSHZBxOGumFfpktglpMuK4h7gXkKKLr8QcmWPNQsmCMF4I9GtZw
98+udnCQvEIaQSiaIC7jrlDls3cIHQn7lLZcgE/8bQOQoyc0JqGM55CzxDODQyBkUtgkayoNpKhS
JNdAJZ/qJJxjU3kIAgxiiC61ydY3DSMEOZv4o43isLMXYQh8TukR4bechQ5FqeyMgeIkJReUPwGv
UkwI3qVMCuiPsvaQWAieTmTtfKTQrOnbEzOSqHy9TgKiXGWGIAPCNw5nHkzJFHUgzBKJL0dbCMTn
IKKINPaPOKYIVOQTIVY1NK//lKPR1kuYrgCzTnqRbCbfAIeACf9RsE9Y2YUq7lBpCqYOR44/KXgk
GKtXbbDvN5qtQv+UtNFGrj+CIHC1GmelBBdgGkIh7562+tRltlbMLQYNJ5s3xLMEZzPDsxB9RHii
8EuDXAq7pBoWYFFkFuB8e0G+kO9MEFsfdcmIctITIJNdiGArBThsiOm9aBt0jAwiOYumcA3w2IML
KCVQCFvMs6iuYJkSsgrOIEoFZdAcKACMkPgCJSdYS1NpBuATnUdouSaNmCGki+8Sd4fmAcqMBS8B
uTNni36enBYtSjBC1KMOLiT15TBRX907jAPgJFLHezeaNri/jcaU1G1/I65W/+D0iUyPdik82ht+
hcg/oy9MiqukspOx1AEOAQmkuyLof+GnKBo2VDDdTZIZYEIpPgAGDVabdRc54AmsX0ovEdUEASTv
YDXZygl3yfyRIRmJz9g92xvC64+XZo/IXgFDsfvzgZRQ+auRbjBYsLDCDRmXUf3ra3k0pv0+P2/g
K8ghZ5oIIOHm/5Hk0fkopcSpAKzpVgn5FyQtQEWIh85/31CHS6HDbF+4EVbWN+6h0AoTbBuoc9I1
uRugxz6cvhbiPWWEnDgBrUKAJz6H02OMgW64Fs7ZLE4wzPZgkd7q3hra2pjB98e9TqfXA9mtCXab
jE71UUmoEDAleSu9FNrEI2LOTFYzl4Fi2ErOqr7qmrPTvIf2Kb6ASBi8GJBysgKzZJCy9r+P7IVr
qIXYHwwCEwpckYTrzOXGgtmlYJkgIVYcsVLIALIEuYdcqFlZVR+cg78C73GHVpAY6Oj4qKdvsPM1
AeoCPVl5XB79SUgCc0myMgslyppcmtJUWooaTp4Kji3ajgjPyjsYwygCumCgZ0NfBYCKUCcdDWFB
ojDrA0jjCwkHnNdATybtPzgVrGWGAGQvxTXXWCfA0GcQN3swLjkpfi++rwD6MjkmGJOjT1jEQp2C
Ml/zgsr0IT/nGYoLQJcJzBU9oMjhKz0lW6lFKIup8EAohtLEsjq8VBYEiAEDkbMWetYCK2FYJpPR
SjOYnCm541c67wjMvGxXaR9heP83zVJEf8Paxk4KKMElNNlUXZnHm0PCDwRoypYrp8BVxZAGlWLX
lRFxcwkyKsZCCMH+AsCVm08IIukuQILH2FD0qtkLkTjBjKpaQKcLqY/Xm0ulEMS5AeAzp2kFSl6K
mSxLl5pYsxJ04prawEoaGcZIJ6Dprws+whBlIfICpg7Tud0WIRtMcqHVpJS0MioJ7iW2nqfIdMi2
YDhqDWNoZIaFxgl01GBCbuGJGgCo4lb72eHS+VyhezTFrNNGl5+UCcGULzSVlKYEQoQgq804b6eZ
ZmwAF0Kmb8Xkb2JNZLE5TTYjfFmyR1pHej50EEBVrUGTneNlnOpfs+Cl+TAtUnZyXY1OzjBw9B1J
PaWj/0MINdw6tH8ocWyuXbNKHymcuZ3eRlj/LBYNhc5bXw/k1CZ/X5kBXizM30unGjzR9JUM7tMB
eODNtTzTMYbgolU1yIEianKIM2kSGXoTrR/CeqvHZv2DNpPem9EkHS2ZeWPqlZeCueyQ8ihoVb1J
mop4pHckKcrbLPQpH/7Fh2mC3w96YawzBFflzzp3TTxMNyluoGF2jok2UvZs8YWxcljXE9sBdxuE
e2azI4GyuV3ynmwMqe0XB4ouC5qNSqmJzxMqWaQF55TIK8FD0mDR2YVshWxLE5ugvA6Q/j8YXdOI
m2nMWObFnfxvJo+wkKnpxNalaScNohYNPzM5MJ975XpMKtJYNiHI1GEwBlrfkB8XOieZoYfGtVJH
CdkRYN4uwKVVTg1rpCWrE8IAEgR7daYdphwnlo37+fVuixJxE75np9w7bBD1jqkNBDJaVQFEEcpi
zo5AMcrN+0sTCsFV1HMmPxTV1z8KZ7Enc0qKnss7rsRfbpBbfiioxMdCym0kMW6riLOzIQBCExx3
ttp84aEsadM8yjBhiVjn+J3X6evv1yDwqyxnfzWvMP41MnTZKU1AKQnRRjF8sdeoTJXZlOrc+ixE
mgCkML+B+78+Nopf1WJSjZFBSOVhETGh5l7i72Tlvw6RNIJVnPkLEahJbZFDsw+F9C21kgSQIF+Z
r7PtzlA9Cw98wqK4oVcokNt2VOgTg5yk+vsZXEbnAW0UugkawatkeuqhQ3X6y4yqnYJTa5PoF2zT
WlxA6Aq9l5eMf3TNuPUuQ6TMxqfhqXlbH/u3bm1cjYogKu1SL6ZMkP5wwyS6o52PpbuMIdGhiZWx
Kg0kjvxbi3y3V0IeHqJ29Alv3UwT+W8+EHzNIt1t04/TW8KCbsbdGGXsK2UI6CS0KvUfTAnyEv67
uW2iJuolUTycDWDfZ60lFZR0Pi+65VY8r3gZNPHfTXrr5XyhYckyRwHGM4AFhL5ZaRz7hUYV3kaV
oor3nIr+4a/78qg5hX1Qs1WjThefKG7SryGY5axs/RdlmvuoGCTNin/yqD5vlGkqhQ+NpiJTtJlv
Q/Modj7zTItOQX7ix5335NhLor1ba9b8slexf/Xa5tT5zXe0M0422T7t5N1XI7e61ZPWd5npVfzn
+NC59o7dpHX8u9ME99PMj8/21tmtt14Np0L8qHLryG8UnoBY2+AS5IDpkldw8xTo59wfx9cxx8fN
OqeOvqfKND2+XsWv+J/Nfv6luJTw2i91Cxx3KOuKhbchw+Vc3cveyqy/q3OQGWXmaKTWr/UaE7BO
AQBDF/tUKQ2+6CwMruOKi7Iy5UkkjEjdHewxScXOktICap+W/rTREHMtjpRkOoEdnkip+mWHHOSC
/3DPkkC/hPV7tBqiahmQcb3OUHZgaqQOVFAhFrgqtURzLHN/ytRKJVSEIVZ5dzukNBMbCGMbqhgB
wTZf8dSS0An23PQSzqyK77aQ6bAjsF17bw2hi8oeay8lhw5PNGfPaA78daY5O4syK0VrtxBNbPuK
F7q1pzii+zn6lJSX5SgyQ+WOArmGvhnzUSA/NgBKY/pxp0gd8HL+oV0ezD2kR3Bh0yfyjLHOjwIL
SigSq0xO+WAX4I6o7m0PlsSomktk6JoZvKxOh+fagFW89OWMx/44tv3ly9NHNp6Ido7LVuvH6U2r
xBprdh45fr1ep8ppQ409eOg5Uh0Te6hXNonH2Xl21rDR+NjyrButxnxOTTLHm7nAjSPOSQs66MSF
csbVLbnLKo22OcOyg8imy9i73IGOagUPoHdJoHKPTGvnJHVUg5N6Qk30J6AuOiLfQzNMxCT7OKIR
2hT8/6vHmAjG0ou7dAKjtdAs5NnBL4D049HMhqJlEOb1heo3+Bz8BrM/i/A9jF+2xS8z5XQHm7t+
d5cPKuZUbKcgT+4pPIsOkwGhJ6vgp8P9YLQezolLlmAFs2SJYBPleKWWuQXcCTqOuU81H+wScKPY
kN4vlU2ilTjKL7OT4/w8v4Q1v7ChgHeilZQw+LkIpaVK9xA+XcmLFqIX6qHvxissIHdUYEJhGbwX
x919urRxRh1JiqtX94W00JkOYecgG17reR7XOuasORvkp8Xpa+98UXHsbYfx8DkuTwGk6BnCWK4/
ix8H4/hYP9ZYtsKisKi+g8JC0cDhT1WOYmySY9M/L9QXqDRT4V0JO7xbUsyHiBz6Itd2oX5uH73C
E3CW3GPz0SxQNqiKNF7mv9JivTf/ApIFaELQ+gmdPERHsI/0dgbRL5H33gawc4McNy0ttmn/ggt6
erOQYsWUUsP0bbWGw/nTvjgndaalBRmAFUbqMUjoXp5DPxapY6/qJT7yBhRynbzjH01x/W/whUVb
6YCDMWEvTil9h50be4DG3s5FgssGYLXz9IKsD2kjFV2baAT5N28X1GiiU6Pls1329OZ0VPIQEvdV
K7Zzn8M77b/1QU//4p35G4oEvs0vEebdR3T35gwLdoEzpSeP82ny8L/hEd3V3DyfGtciOrqaAF8e
mAEe0+nXQRv/v9ft6tQm27n/Dknq3hq5SKZExy1EXADjwtoU7XW12eO6oadBQUnGE/tf9FfVh1Q5
lO0nOaUEJoViysWYAhbRB8SDFn1PhALl+5ULVib4DCqn7HAxkm+86g+HLWxDiXCYMlxUfDmPj4v4
VQfxA6uQnpcMn87tiCV50/YcGV1ma0wE4f8AQUsu7QFZ/Jhc7JMWvzHCEkdUWavWo1gifIQ73axI
PxK89zGBjYZszMPBQI6X+jiExbCbt7ASIVscr449XBikeZGl4oG5RKV4V9do7+q19Q7pmJ9LHs//
qAsnY/8a8AhJwkUP3qIUPWivxE6KknGCZHsoM1+yv2HeitFeskujp131KLDn9tMOjtnCXsnMMXwU
hVBXW/snahuUEmouIXLFnde6nee91pxmT9GUhS2TLZuABDlGBfPuXa0G20vslwcwJrD0Kr3GqC8l
kSNbdAL2MvWKiiRNwd0Ja+73pN+W1thhtOyHowfFrahdUBZ8CE3JXecadLBSBbgwRevXNRYZNQX2
tk/0zzixbSM3fEEsJ+Zl2mhUh61H0XuF5cmW0myGKW/N6HDYebbu1hz94y+femo8rePm0/1V2Iur
l+6P4lurNqRJ3IikDFj28+YkyfiKpN3sape75LqRy6F7k+wCXR/9E8lFOvs4zw49vymTVFrzQKH6
DSxWpJz1uuysKcmmYQO+PDAlsaHiFkUAReplDi1KDSj90nwlhc5XxfxUzlFKrLhNcYFiVaijYH7i
iRBD0mCx+4FJCExGoFPsqhZfJVsfwtYPIN2L8jOK+uGi0uAKfkLcium/Tve+tHq1DOhkKi0NhSbr
Z8nM5n2yhzy7TMVZwRNuoaI9vvIeyrDcRnpPgY4GNxbx0nyCOekbxHmQBAgYxw4toch0fuiAHsRl
Osm49Pg8tNDtvcxzHlpsCttuo9NIdRaqdRFMGTsZ7FuXshBQHAWPKVq6IO7Vs8WII7BDchAYTXUG
AnA1Hpf5DC4/7EOQE52ugRSunkb76t0iEWdFwFoIdPm/kFFhbd6uRgqAxWk3+EWmL1BKpkJBlaCG
QYd6EhwJBdOTlH9LILYFBdAd1hMAYfTO+liFa+/m1TtFAlr1s5kElyHMaNBfwPxInJlCnViTqqKb
7S0I01WIZWI9feXdFguVWImwpn8X/AY8Y0HPeR+RIC6M9+4uzp4Kk1QjIbRIIIWYbT+L5vbWGZKX
Tkbvt2UFso3LRcLynNmEyZNiduGz+PLyrnNZoppv7NHPzk5oATS6jiRggEukzR/rFI7BDtdeD29K
Hk4PxOtaR9IoUNGrj1t2pxKWWWllmvpunPpo+jgimfCAOlbJl/KC7L8e0mHPsz63OJ85l9WINcZZ
xPlCRQGiI2qWuO8XpzaiZZPNXyWqgEE9Wi5+HvaF7/UuraHc/L3lRmw4LdmexvTlkERIfVG9ROdw
d8fpS7IebuHbQRtC57oNE5TbsVM67fF02rhaEX4w/iCfJ39W5hqvllfLoMDGsRkEvD4bux/L2RYR
jAY6UL+EG9Y8YgYmmr7+K8VQbkOyBcIWZ5TwCWfk7vEMwVcpf8kQ0rfAkSImnR3kruiNpnt6isTg
1WGgNsO4NUtT/DX+AhjHc0ih3JQa4q3FNYPQC5tR1fSahDqESS3IDgjaMgT5hWbnAZNEucdCIO0/
KoMMM3HKv1rm9/LhyFl7MmuQyceRHC/zIZIpdXmG47F20g9mO48z98GYyquURT8H1QatAjhu/7tj
GD9SfiLbKp+OEC99pLXV4SwyEVBxbGY1AayzO6RNXOqIrzZnYrp+q1VVEDEf9r9BH2JcFCkGKVtT
KoKo7ZsK3O35/DcVBRgZOA5eqX/Y84dDnC8q/LQIL/ZnQVYquA3xqtt43A712J5uJP1bZh3Q5KbR
lZACh7b2AwHaPbjWq4qD+U1a/ilElOYS9AdGceLShESHWSBTRYylTa/T8Bv+1Jq6rVZL03uec4fV
gOy7U3D39btFpR5RVzrzuYzxeNxhxKWlwcvx2MfEMZp/VWtObpPLIR9pIz3WRL413aW/VjZA7JpB
22vtyDen8QajOWVx07jAOOvaAelC4eHx8CHLLCJzM++SJrf17hX/5ewAF7Q3a6a021QemAlDpT9z
Q9KOheBAEbsK2dFYgRPZ4dR4P0WEenuAIx6KtiV+wql8ifb067KnNY5oTmpq5GOhziJhFYJfqRpo
JTx8Prgu1XBzY7Yu/jJ3YAfNkj5iafCHoMBCLpVG3qiGzAhx5FIYA6eBF9lYQydFBVjwfIKqyTS/
sbEYSf2cUcTG5Hw4nD25eOsSasQ0h3QYr0bzVq5IlbCYVsU4MWM5M7xCsY+O9H4gB2Zlovn82TIj
LF+RZn3EPPIYETRyP27LpWNW6jmnQ8Sdkk9FZF30oO4NjOm7eTB10qfJzTauqN7AGEiNqP6a1Rjz
dY+7poj1bg8xlPMGgwlByia/o6uQtX4TWplDTqvCsFfqysqdVUx/wydEdyN9N9236bTic3E/QnPl
h9aACNYTs77UTa74ra8znWL8bQAcvCMI0Iv2WhE4bWQ5dLH61CWe3tLnHTQl9II1VlKrRjhFYl37
ZfXiuw7Oq5z3eljLHG1yrYc38ypNGQ0dugUkyQcoj32hibJJPd39XF7d2yNSxGtOMLm6v0tUFx5c
3HGk+NFEmnlP3TwUf+hdFLrLJMkUSTimyE29Bls/v7qiTZ8PFezuxjLhFfpP05THvf13FmbdbGlP
kmdKK6Y6OOXx17q00cMFPLj07whsECxp20xn9oxNdD6X53ymubSwJxqTsc4VLfFq7+DRlHhAnxB+
X2RFaNnoZjzYhl7c244my9vZ93QBP9ApoqohAsb2tZcnzNOdyvNmWEb7O/j4+fTEhFnIDGRCMJuA
Ip15pO0R7G2AMZm+HU3WdMkzQ7QStBYW8oKU/Do1Z2l1wgA/Q/7BG19LeLP+ysEuwtPTMh04qh76
kHXVTceudidtbVi5nt4U65km/282IvKfev4NrcTODNE9/vnvyX3m7l5eoeZUXyAaJzDLBE23bbOK
cSxqQWnlaAw1JbPOpYPuPeetTUZfFXvpTj7YPq5uvv8AIVDopTWsHVjBV+zXXOFstGIIdQC2CH8h
3gY2XmPg/Rvdpi/+D0AF3QaemYUE/d/LDGQm2OzhFdGWS0EIJpYJQLQn6aFJpcmV8X+4G/KbStEl
VNxWpWW4HJmar6GWZeACGlRe6w5rn6IYu4yJnuNdyclQLPOJxoSAV6wP13/hOvXCW/hzcVpABRvC
sbKrDCtNJV8ptQJZI0ZZxXTs9sDFSspot772BQfJt1iTeVxz8emFS7WEbQtIis3KnQ3e5OP4lm4b
4W4hKSXrS7/e//BCIAFWFkueKGoJ9MoX4rjl+J3CabU/uvnofOUnXq1jS/P02NNX7TOyLP8EroQn
ybDKMig6phtQuvO/OxVoQ+9pxd36yxjY7uEpgI7Dgi/DW0m/Sp8KGDH1CDWUuvuwBNHPQguCCWfi
EIVEeMOe9CqoSGIx+SDbUA8kQ0bTXXc2zEAB/Ppfnx7d1AXkVqoREF7whicBRdlPyIsUyWQbBoNC
JL2ZHH+1nlB29YOsT0LwJOUOpTZFH1G89U7rCpRVUbqOFFKFenYqWZXWIRes5J+e+v9L0BTR8NS9
vaLSg5dBreMVYgLUzTnp24sLJ0CdBkpkbWuNTIMaRMAOUGSS5a+gNH3U9z56ETWxUT1xUisd/aQP
1wsUuqtIWGlEtHDQYJYwf1M1ZV++MSlOUxR4opA2JIOnihoVmwwUv7RDExDVKK+UhIhUWAjLOBbU
c8gBMM6AfpMGbFyiDkWkz0Y5GcJwRrtvS8t2n9bvHyRId9sIzuw4oTUHmukFzFRthRK9f4eFTMjr
kkE6J4pdyfTtQ4RLH1trRvMP+i65e4Qd0TunbRl0+IK7a+SbBVJR0Q/Ge22CyHmM7j16ie37E4ki
0mP01kS5aYf4toOeZXytQwivIKCIj0vP1smXrDcy1VcI8QwUXXPuS8SxK5RTQSr7g2z52phsKW6x
6oKchdxjPbCLeIksM3KQJNnIqZH+lNqBvrzdGBgxX0QY1IPKtmug1gD7EEZ8YYK43ggvnfBOK5Yw
0RzYS7+zNApMIkPxqB+9A2lk3YYcJvdmI4GFv6XYLs1DWpyMyFJa7kSaTSpHKBeTjZZJN6gKcnFg
T6QF2NCK+HbrmrvusIfTXAqsCj8GxwhfSBQsvTPvqLsnKoCS/7rQXwNlMc1fHYqAK6TJc6QUVfOq
lUeUEl2N0TkTXejzbymuIccD1ww3Sc6YKpMUd/yLNipQmfPsGFoWqFWOqqiSaJ1JPksBfxWSQNZe
mKuleFpnZTKgqvxRflvnR04cfh3L+8UCLPWTVHeLt+gJ5oPp7r+ARegKAGwippLkMApUkhrOtyat
QBX1pUFbdqC/Clah/Sq6bWx41KKSnkaGKQRApqCHn07/HRm+j6N9P6G/IhnUKn0Egl0x/E5f0+M4
GeewS3TRqhfLNHBytw8309xBgvOeZEJmjaRu5OBE9VCsZQ5jIj6OGQeD/uh3ZoyyYoIJy9A1Q/wy
WXeNmEZQrALdpBsVTfAegWVEvxDSIQmuZKD3EAJiVmc2ra43r9QY3ogUNYeEZ4uwx6zm0mlnlO7e
ugUQX4ke5U6bTDK55B5BMSxY3COCIBKn6d0u9oHmIaAWS/bnFMbNY5FA+A1wU7KLgE54Nqip0Txk
9lfaunTqyC3vtfb3Tn8A/xne5sdV0rm3H+ski8rVcfGazhA/f9i/AGAeAXbEutHfqyDf1oSBTT1w
AWRdMn3E0Ij+UeSW3p2MS5caMI3gU1GT0sPf+dyl/GSLVrWLmHIcVdik09YQJHprLXKhdACOrS+s
xvkF00N0cescY3u7KlErYpWUpEDds/Vu1CL6MwCBf/u0++4LDj9MPv6HzGXi54aJf3Zv4KfC6F80
ohPqWqM/2rF3GiQjWuiOjvM85F1AvV+HDEmLtnEsMDrDT7J0H6ODbFixxwrV8A4Uo4psSO/M4ADt
DSgfxZOMc/Wv/hm3yz301QbvDg4i9+9u76Ns/dy8knDV7/RbvVjun0T5SLwLthgCaKf+x8f9l95M
XKGiJw6+hiRqw98m0/0QcCvIyDEKH/cyyHtf54FopvG/wGsInUI54/KCTEijqKTifz255ORJoxcc
ik4S3PuvXr4MD5osvcdaoeNthRan2BfqipjPANB4LbDx8AhocgrDGISkzSAxJoeb9SR29iHsIrJz
6OR+dLiFrEcm7etPstfh9YYzzQQ5Ue9zhmLvInO+H396hWapQjtU53lv3OgL2uDt7pvErdGapYv4
cXdGJhHTFG/RLe9nnl4eeIx8QpNeIW2Cx6Pz3AcV+wkllO6GKN6yWSIpH5XbJb8Ae9N/urv5bv4G
hlcsleveCRBenvn3SsBwkxNqI0SMAwWNgkRv3Iyb18WzXjox5bJvlGiqgGQIWOKilp1CrzpQxqBi
VxsKOhSWlPEIf1GteQGebJe6HxRGhXw3SGtqqHV3dr09GQGTR8nhHSvCVMiqo4ZDKqfUxD00yntS
LuGXopqfj3Epa6QJKv6FG17xC1EhOpENKEV5r+bTYxZ9ZU0gBSh3oklz3JtUYDiag/TS8c4+aaW/
OP33OEQW3YemOd2tU08EP2R2Qm5v5ioDvxui3tsUZ1h6ATtXuYOvNaQMG4SDnmi4uFVAAQXHLyfT
3ct5hMzND8qFCDAq+Fo3uPombFNwV+6XIQMkURIVwJdMznYzJLihxTK+ITOYLQ44gY2n01HsqEO5
mrcza9e6NKPBec+mMeFzVPM1dq8GbV7mb75q3icukB8dWGsEF2BjP1RSVNvJTkttE8UOtMeFEwNP
BbUz+PSz1o0gaHnZxPvxTpi7qreOaEZKG9Lsncb/E1AvM2zcShl4mWBz/GfK+bBU9s+tdohfhqi9
0vuKTy9O6W1KoFIlXorXM8RQ+Q55FpMPvvk5pRxRLZZnRpdl9DHfvYp3QHSRoiE2N9SIT1IEOrWS
Rnnzmu9Ret6vaM9K67wSIR45C1JBYOJ5p/pgm9wlPmwZrg5yc3TY7BsULQZvKqmo0fLpnhbcglu9
EJY4HoG+qp5RXyXaRd2MV4bve3UyOLRZOjgU+k+PJh+HMTUzv/6d7mrNV1SrNavUWH28fZiN1GqI
/CE5hBeJukxbzjcS0ngdiZf30Zr377jfhf6D1iw4tUi40/Pu4f/alewmf1tIYu5dRqDT+dHg4bDJ
7IZ7CkK9Cxmwhz+jbLh+gkl1CSoD+dRSzXlZG/5b4V3TeOTbhR12CVboDBMlaLJmMcJgiXKtVfK1
Jc2ItrIXz6XQgGZ9X8LE1wneHcVfOmDAcXxTz0h+BA4ZuO5BkU0KtzyZc1laa2pugkqtcY4woCl8
KoKDdtIddHZDNMW7ZhdnsPhdTVAE1mTWMJAjeD2QimAvtisIOnTgINpWfC7YdoFnI7+IOuqLW/5D
rtyj+q2hMEW5GczZUkokytYoQyR+tq5EHO1f/7r8+rWADGoVivaeFn60mO2UOCocr6BYCJ5Vl6IV
bEO55uWBPtNkoCzGXPk0vgi0V5pa4KOCeNGSp2w8ABeAmsOSPWSXyqbkCqEi4uuAXQ61Xyl8qTib
mrOBw+Me2rvu2f8ulPo9D7dEmtrN6FiGiQE56FXCWljhKLvQ6vaNw0buIJfMzSm7O9jYFPO0Sk7G
u5MtLg/pGNV4kSXe83sFU6X/KsRVt4fatp/pfya0+fsvMabUmNGHFbIhDwkMORWCBkcHbPOO/VRu
GDRyixMEPOwXw61fcl/TokN3Dps+UewE7h7CD5AvIJZiYLZOg2pl/vYmLr4RgosmgmonrBY8/Rtf
ufnCPrmdsH7+CaoS4Do0CpBqTX6kakBOjAdsZOmePOZfSLoi5FNWBWVLy8fcbtUQQM8nw62gj3zg
k5lBVw1+uBMKU3T/spn23ROMQBiKI37RJYoVZZzGGJHUlfZUVZFub+SQ6TvVTVm9BPvumk2piBXz
io8h9QgnXmGTilJzHoxU+afGzzTZzZqSW8xSwa7EC3BD6bBsfiL5lcZESo+H4M1GBWMx0JhoVBR0
5ZyETBR3A8QjHSANkg6l1hYxzuwCCqtCM4FZCodYIHx3ULy2J+/FwvukVSM9Ua7Yn5tiw6xj4h3I
/qjn9EDqoVLyLgYh7pGv/4igCsIt8Iu/EzcVMcm1loCuvdNrzMe+TzjFjoOWVnla60lTQvmGxtxl
/8cPhorLzRyEcF11OqDQnGMXVZb1OuyR+cHp5gQHe8RRemQU/XAJMwxuTm/xVwyjKG9BqxpmndZ8
qpx7PL3hUQITsbLAYr8eYJM7nTI5ADn5/mMDS6uYgsy8nrLusVdwcag29sYiGgA5FS1yEHwWZ9ka
9q+tnAuqSDLBm86gCRY7r4RukI8bF/IFW+olKNDS/ZVBuKjyRH53uiD4Fa1/CAD4g6+MlzZKAzIx
UKm2LZ/8gVaSoVkKRkpvACp9YIvWSchlETAs5Bt8Ey7BP++k5Ov6lF7UIV7SkWiSwMMEHKkWOPhU
jC8nSQL4kmqz5qyvwVI3VufE3qlTmVHXIL1c5gf/Q79Jl9eDUrpbJDMNTcd7+HQSYQOlcPfs0O+m
EsALkv9coQAqsDez1KHWVhA72QW9q8BzU29GHnfWSpoHHKZ9lAfUE+9GdmqGEaWDKebolqrh39nd
tGZUUkKnVlaJpIokDGvS+FquiliVY5buyZnir5SrrMKWF7R9fb24QplEbNw19djz3YwimcqqFAou
knDI4UEuqELdTLlnwCApxAmOOlHff0cEY0Q5BZI2FIZImvrNy2baD7W/dahOv4x2jDHhCRxqVczw
z0LxpTABRd/iYSdsdTRcIOKEBtE5UzQi2wNjGRxELg6lVdALBIyMuhRN9alpK8Hhxg+a7ok5h7s1
588OM3ORx16ZYOXY5HTGVP0wuikVr6/24/wE6TD2+hTkBMqLER9teFKXnaLLr7ux0111AdO2zxb/
VzLhiR6OQJd3f8tUhM+7jS4PdpfPWeX2gDIJwwwwx5pMkAnoPQjs7gNaBN2eHl0uqtnwTJGszd93
neKsVaZpeNJDwLr+nu+niq2xOan1qYzBuxccAj2UsZLdERDCL/bObMpaj4SEY3E+VnFac8mc0lG1
BeODTNnNgZNHqrkEU0bx9DNCf4/coLE3sld6OwP4UPadWj20monRU01LUxBgICrdmgFwqrh52Kee
Xoop7e28Hlx+lBPtozdQEhLkQglJnzrqEPAQz2ekGij0n0Tu0UYrlieTQ7tD4iFURYXPJSgNmDOa
PtTddOnH5/T1NB0lJ9/CA6btrXy+G6PqXXABv/5xovaXTy+HmySu/cPV9iAxNtjjI+Gmh1aFyaIy
h0sAyAkPX9iTaqh0CAGVKD1V7T6v4O8CTYUCyW0WMmLuxH9IOOOdptoh1Zlx+6V4GAa7q/UuhDIt
XUizfXXBVCJC6EWSwZbumDm0b+ij9QBAdcFag6N/ZpoKZK05Z1zDPbH3ga8n8jcfKHKPs6VUToyL
qEeG0sgtnb+3beYOs5JXPcazVnfryY0UiaUGiLvlccQFlegW/+cV8f87SNy6eataTzM7/tNXVu/U
voqSZeWDfaSP1yd10elj8DlBmHG+1jO3pb71Npm9uuthqPC4tF/AGyOuEb+Bvlvkr/DS5J1paaXQ
wD41wMq5yC+LYUvLQ8vyNU3epslBMb14pXw6+XiK3V60V6exljssB4iSkOLFudsHpMcccodUnKd8
vy9sNTi37pw0OzuWeL7KDkzZhfi1ye8pOaCQN02FRAd4WjkyAUq6KoMnlgZukgU8AjiSbegUCCDB
TFKMhHS/LlwPsv9Y7BX/r4SGy03MYcHDF1UdoLPNVT8acu1DXTQEAENog+vPGO+tcl2kAmQuAFjO
rAU+gk/iXeFXWn3ouZLPvft63O1L+00Ck0wbB9Nh5+ruEtX8N3tLTtnV7E+8N0Ko2QiFAlbABxUa
+WdxjwJhIEnZTM1lzWb5SDOAWdoXUBQcHgLROki3KwZ4t4QVGjRQVlbvsUc5FPnANJyUr1dbZm2B
mUL25BQiFYLZ1mFwe8yUCkKAq2WxhQaS7/BVroLNVoqgQGH9XgIfLD2JWZiYZkfXmCKlTvS6Kdda
MckXrHqm/Rjpk74g0OZYZIDnBosnksWLT7hY0JCOv7xa6DbiouKd4bvqmecOv6FqzSRuyDSQM9bv
gfUROcddFBRMWM1FQzHTCl/QxJI3oBKPYrj0wvR2PISUS305lUobkHb831TmYqHCOBUEqS6K3Ugl
Z9eGdEXfLu0E01EXDHzqUdSKej/f6iR0ogsM5wxLibfQXlCmBy9GVbY42TEfgKMGCUJoMkCsHMR2
mxyNtl2GUW8hou9iMFijBfxXjLS5KyT8d+9UB8ymM8LuruqkFbbX+qeHXAiYunh4pvrLYAJyaZOQ
hLryfA9fSYGL3VuDUIY1zDyyX9h5TlMjw5nIo9SRBFXOUYl/hQ/aM0SXwMjhmLELptvUoOCkzi1G
0O/BPeLFNGz01I1dDBY5eWkI2qT9Bm+UtpdgGoqTJEUWuUoPmm/t0/YoIqDLcipTcYGQdEwDWDY9
f08FEpwixk2MDn2KvGedKIJlqPsEOOD6Ho8YtzhVSUbVXLtUjEYdjD4qn7pf7TWpmCltNNji2eg3
30BB+QaPrEupduz0CSCxhnST/QbgpNhhvkudMOrG+pvNsXluamd7BV3SXywAtUrQMWIHlEmOcfSs
7zjGwSDATE0JzyUC0mdWWNXp77CvKgzbs3cqsyYbjknny0rSZYAPKMxRjKxiZbTpRipTHsFI1N5l
pJOV2ZBDp2px+uVYrT0fS9aRqWPcKn3bZH4siH04TVWlyZOis5KnvID2PaQDor+Zj3opdwPTwKPI
LDevlzHQNkn5MhZRwZx+0imAs6fG4l/W705Ml4FGPepG85o/VQZXkTrNhO19vYTRf4Wy8toh7l1a
Y5OnnhtSz3wOt3hUjhGEJMKg6xHxSKsVd+LOtPVz6Vwp3hWBR3S3+IEKq0hshqmpm4CVAiXGdcdK
UBF58LR5pI1IH/G0QQZEjWAbGfIp2Gkl/81uA42vMW819Jk8lAZmJ9inW6Y2xdZ0CpUKBrLhOumv
vHPeis7R8OREEAWjrKMcfIu8e3/4cxEP7HJmLQg3IvvMhzx3TqLdnbbmaCkeHNfvdCAJ5mxa6XCC
GwJiiGJ3ONst+IGkvtnfqlZaPQTzTMyQlN1yC6fREPp0fziHqQF7x3m3q/Wbx943L3q8ns8RYevi
sbuQxGSAz2CjFWbhG3phFLE1aWdPE8igGvLT0w1tk/Lc5KbJ89Ijdfax3M8pXhj3WlPFHP8iCDF+
5Ti92ZRo1ccr9EgbDMjP0yao/e5/iDqzLVW1Zgk/kWPYo7cCIgiI2FbdOCyrxA57RX368wXs9Z/F
sjoVaeacmRkZGclR6U41YLeLn7WYazhAQ5iK/y46Qmsu/4GrxD+dtYIy2eq9ywAwnKd98THsrbwE
SFZffoao60KpRRuFuDRdagcMDaw4vq5y+vo0wCFwI9v3ncj+0sWpcjykW/B+dN8XnTbUFdGkHi7Z
XH7WpoMVH7VIUwCnLUUKSWmXqkM4ueILfkw+/004edI4gl53JoXU+bq5YXFyGqciGIhMoJt3JHLO
72NBlFKoCci2OkBjJBRwRXgS50lFQngZHPHMQe8SZTwFr/+obhrJ4uL92+R96XSuXOozRRSiZ9V7
dzyIHb6Sx6gQx/4cbGEP4dLxfEFvvONf1Hty+u4Bi98Wz2LNKMBo7KAr1FgWasjzFrNbC4owvQcA
FpxtQLDauJjlZFXof1wsPmUga/VmU2EzVfbFQGB/+VjAxe3ccJtuPdS00Qa0AX6u3aFGmEaa6hOQ
22f80fM0pFKZpDsffjBvPfmvBAZFTSvFtJQpMtwONId7deWpNwgNXa09BqiQxCGQbrMlPV9oOirj
qoch3zxvFqBcbOEUyVDKzSlWNK1lWt3UU0XLoIT9cgeE67FxVegBDSOXt1eiUyb3n5uEo8TyjWPd
PePSFXeGAV8xd1DyapSv0GSc9a7ZZZhcTeXNVPmg7NnGk3t5Nsv9nT0S6Vg3F7/afLJw16aXSE5o
cXsZYQV3q+gcl5N5zFKgXIQGF1kHPlB+eBnSFt2q+XqOG//L3v1/mgU3kqnfBqJ8SH3beH6dqOUk
wxeMqM413BYrBTemWAIYiIqLLdxY0jKdUqQpLZf2GdwxeEqwTJivX6xUWpRnIFT1L8E4qalaOqEo
IgGUf4WhaBP7ps54X2noQ50Cc25ZEYUVL7M1+H9HXW45UStk6/egDiIjds8LbFNlZHWL2f2PnCoy
E6vGIS5TxNTg9EXF5qj+nS8Otf5pOujGLCfQon4ZegwpLD0WkjPTE3xTvE/eycQNJ9JgEd/AlZWp
aFC1okm+XOo0MQ+sWeFoYY+gTEn7lDq/xUCsdlVyslzNZnd6L81IXucH6mgletqisY9gs2tVwnix
i7dV74qRd3HfW9aGOqVOWp80RHSJycQyddPRYVgHfaJckHGSk+70JLnWK4s5rsdozdmJjMl9KDYq
bXK8SKeQxw0lvBWlGEiYET1oURd1ocaiXerduw9P4KuW7XKo6ahJj78ArFIYfU0T+fKKqhU957MR
PFyvZaIWyzwGBGekL2V9AbOgNEYHooVAJ6Ym01NsC8UOKMtMF0M1CNov0+l2yjOPTvNo1S7uU3pp
lcSqYECaPWS+qlcJKwHp4CPjJeOwyItHCpgyOmIXvFKFMQhlCEWlLHH8B/nkbwymiPd1Qm6ZAnrV
TGjmI2YgPxHAl78F9EJSXFAQFqTSIe9Gu/8RMisSssKAgUQDeI9AcPWqgfyig2CPakeYdYxofXB6
wzVrHFouo70FE3KYr2aaJG/G3GjNWl4E4ReWsl85c7/CO4YjIl/G2QhVmd8pbuZw1BvtaE7CUOwh
C43ky5lxEIaMV16lFXqIGhIfUMy/PG5mPGiIVHv3CbzQYBE+MxZtw6oOD+7Varecay6FSSnaqPz9
om6l5Byew4aVLHTRW8hYKtSaZ3c/2ZoIvnGxDf9OdJp0DLLdfbU67dUgknaqweWNtiRfHsTt7h2h
iUuogPJHXJHxofuTl4TgMOq2CNNThyxlNcRBaeJESo5Em1QxxB6p+MiQTEna97UbCYBIb1zA/g83
r4g0VLQgJ5qYA2IluclOMom5x/EsepmOYbLaOKW2Fc1WR5KwxStVayLab9v8o+qUPwNJi016QS+B
QgNYVtoK2D7ncHTG4Fdim+5ECYeyqTpX7YsoIUUKuYheBLGJ/aGEaGp+xDjaAkmzc8URyraq9yty
yM4sYuCNFXIOULQ3BLxM+SWXzlDsKTslaBMnXOwqbZTYKPZMaBJIr1ZXvbcUUiukEykOas1UQbwo
O8WDst7/Wnxp3CK1WbTvkV6I8NAivCV9w8v5eEvCP9hWrRtiCZPvYnAyqnK04R5cWc3Pw4PXmh28
J4sJMATI6OdP/kG1LzRiZ+fvwFqVO9BSoKbzR+2MwlB2KHBEqMQJOaIMvSxTOVuWlDzaF8pVGehr
M4eVJYcB4uwRMzg7/813lVEKr1Y7LqAFFg86b81fBNTbUNdLpwP2qH9iGbWGIlqhuhsX1WqvXL5Z
cYsuUnHxKn6dCjnRx9Dq9Y+/Rac49K8LEpP22aYts5mh2kCJ5p1rnNv7vAdAE30c3ZY8IFc8zBii
oIlBK0UvqTnlSGW786OIdZxiwxrBX166kMuREU9vc06zol8FrsojFam2nx8tXkhc0PbuZ1BR7M8C
xSDBwSHlJT+H/1UwF8kMCh4Uaomf43HV5J+okRgYKNiJlmk5QTtXSL7ybPLDtDGydLnAcIVhFPAO
mDElgaLvKWQntQUyueW130b+Fp2uZg4iAGLMUyuoWSfbVhy/5ozYmGmuRvR37ZFcKvFssVXovVEr
5xE6bekKEEhDWONPdoQZMIUcyjKJmSVvAV6JrVWkC0t2hOjEf4isbJNoHP82ApMCIy0qRHMo8+0A
GF96vxpMTXKwXDCZJMUgCmPLpsBjlsxNh5V4SHrEZIHVh2npVVhNU4T5BeOgU+baByQMNFTlDkkI
rIkN5INYrOXqTCixeLhvn8xYuCx3ccGUeca/kGgBtc4EfpNl+OWlZKKZOQU9/mpeuiJew0CRKgXP
6AsOHNErFv6uEFSW2iDAQKAz/5mstqoyFNooaGl1YIPR9d7D44DgT8xJ5NzFZwBYlMPPgcCciuTx
KYA5405g/mGDQ2UmdaF8t0BgvISDzRtyRFW+Zb1/5fgV9ZRgjau0OjE3ROPUzvTwUeOaXaECQFUA
Uqz42BuQ1iIiKg5UblD4ZYvrIq9GIb2A2CJgKuK2DceCh2OH2G98Gfk0xRM6B46Nrq8TfvhQnKKw
Ta7r0yZExwHOr5KuDedC+cqHkqwru0mjKq7Rkl0luuYUv+Pj6ZeMiK2RH78+SVu9n1rn4ZG9HWAQ
cIsspFF7ddjzNzjzFZOCZr9BjAdQbTW7J56t2elX7iZT6lcJTtaF0gqV/an2AZ/SR3bSfDmqg0io
ZNYBVEFx5aPJ0wwvkZ5qdatcXP109jQumj0dDPQmIHuVuSs2kPslJ6wVCjLWHXr321H2A7EpZxtc
ZjkzIZKLBpEXZ0yFpnLVNCC5n+TaElB+JodzI/kfGW7CcL4BOyuXoUVJa4WWBWG2Dd76b9PfJbGo
V5QQWKO6Hel7bS2zAjm6MX5Fr0hchRb8ZyXdFe7JSO1DYb3iov8IEa2wchTGE7dIi0udNkZFWxyw
WBLM4nRu4d3e3SctHlue9LuqIpNqpWz0DtYJnTdt6JQ66LaCrWqf2lhswAK3rF5UDAw1k2UN5JXJ
FdNnaxHCN3AdemnE8jOKAO4/x+0H7+6/zDc/4ML9M5YsQPl/eaJKfRYhnwxApZuG+irfoyDuam2+
8DE3HtfRkWRbGTF2wZHghn8AolrKZVbqHJkaHeroIDyhxvDzk68n4Msg6iqLkIz0n8IcUvbCRlXA
Jltw4SvXznkERwSY9Vk/BYwqAFZP6xJCjcX50RKMv0ENDXlu/jvSVaFBStuMyeLllWYyTZX+lp5g
/+23A5r9k/vLOpUcjj8ps9gT5K2QVZd2G+KErB8g1XJeFA7resj/knrBCwdFZkTYO88jEiQTLC+a
3NtAr894BiOjy6UbX+EqyPhqyKhYQZterI/j9otfJMgXqJcluk5rIiSW8uyurj36qMhlKywXJUuL
uMHF7z7C1jjpV+MmJfL0apjezMa+88Gwsm8QzQb9FnRHZT0zG8hVnUxzNL4wlNjS8tAgQZxHMaom
4KKQPaVt8QY8WUgxAh2eypR3YMRcXP4J0lYRK5wOxEH1m6TWdGmp5OHwpfdJPHAznwOD2lbaZ2NQ
ZU555NdLDRL43w1g1HB9dMmFLxQIA23qBK2cmWcqDcHU3Hqa7dr+C8AIyhSWZXhFRZ5ep0hnhgDt
Tdmj3rlmthP0m7BccpAEtsjs85lGV0JgxQWRv8R00KGSPlDjex2efMcmF1pXRbcXZ4SByCs1jHV/
Fd8J7NFOTh2a3d1/BPU/+wur+ZXSGIkPIDLck1hU4usyk10GvZ5i2YVgy0Bn2Po5onGd3ySXb91i
doUlYF9x+BR4K4bUo7h/CNLpw2gqQWMP8mdoSQ7Xas7InOUYcl+KmEtgNde1aJOo0+M3oTe6PoK8
1VBTsLeWNDXmqMeb4D+vwdkRGWltlUUEyl+X+3Jaz+aoF4Z5uE6DjYPd6rVWzRtnXvUASk1gj0kC
u+NtJyMKK94QAcI4HBU+ND0kcTIorCXlCF7nVeBo72r9C28qA2VdKR0vQDpsmgzuiGQrzXMo5ZS2
rJh61AzDjInzRARZdoFUuduGWA5dsYE6TVDsBahAxcQxwB7y/xDuYtVrHTsXDlvFXzXPcNpDqZk8
qFxrrrZjwZQFixob/LBqnqByWXpZSmw99lwehSo9v2TShZZ+zZ6mSqgFqqONGnq6X8IDhmUC0Lww
08cPAepkn6UhpKCCASwvQJ8GKFJQhMu+PqmJsZYXcaWoE/cAr+aSI/14QXKTUsyuykkTFHlkMWUv
r97Vm5xBrSdK+aIYz46OOXgGxO8p3VtjV9oK8FbmXjim3KsriVWQfefgKaIuntdzCk7OJp9o30a9
ohBSxviC1BGgyGmw40HKu4vCjS2cRxeGjEAlL/qX/T9xoCeeJG9rk45Fq8ZTLCRgnRgYmvz5b0Oa
/DD8NLm9qoktJHCavSeZ3uJw5WUdY10VqsuRodF1b+GnCRMWKVO8bkNEKm14mCgPgPHgwQLcCMWf
LPGY1jjLub/cDDWX5JkqW6RybA1oQjkvzySDTy2R1NLg1jDF0VoCUN3x5HBXcZvQneGuF4OhuP4J
ONFQ2NDw0Sv9NqLhOuv99uRaA1OwgmpxUYCgIrRgiy+gDCf2gwYKt7WyTlUvX2C1zuXTOG/EJhuA
juLZ/VZDOa1+GGD63faJUBDHY5kpPHX1V9bKqB2JMXjCmdcmYMlw0X+F44DLpHNe5KDlL1yEnbk+
OtKanU5bxAenXo5DFWjlAs7lzqRJCE4Uu5CzX4RRIn7cSZNLtlj5qn+rZLGAFii3qCD5sdHMQGDX
KY/VC1LIHXqnIhG9lzOjkXEbu4dTRHytG/JLUZsYsSBJiDxq/8WGEjwagY+gMocuOX6tEEP/TlLJ
E77Xx0enW/OBNUZgphfzvrMe00vQDm/xZnQgBMdZ+8qCyqw6PfdP8eL7OKYPQPxY3ta17tk6ouTZ
oAt3y2uCD5PlC6pgpUtAM8JeZ/fVxk2DQhE2PdLDq2ZQDm5Z5xIfie7CK4oNSJtlZgXxGxCDpHOL
S39UwQ/K00ZoxJX+fZZN6l/XQTtmgO6tRA1VPqjsV2aUVtc7q2hMRhx7Kvsh/+3ZJTXaS78Xwe7X
mOwhdndKeFbtwae/Q/2ofFBBzoA2sH7Df80qZQ6s1qVUpj38sDpMLlQGbsaN1RNBfOPnODtarxUN
QPvU34UH+nWh/j5ceKX+aXqeN7qtrzTMYNVEdx+7IcMmbYnWujXkc4z+dvnpJmFDCnfalA+/5AIr
NDeG64GjvoZ7NrxMM946as+41vthDYh5uhmdeFOJsvt+So3uIrpMuAunwAj3DlxCeo/R/PUvoqyN
jnHPXoycnciIDpWvrw7NeVdbM4JzVTKjtrmq4C6K5xmT0U9NsKQfUjm8XsckKqZciwvYmOLrLax6
ivHsbKIgXVuKD23Q9lRJWGn0fqwnehxyhAUJvZhg8p+oIxXRjO5NYxqTAE7+y9OWVk1kfQqXSjQO
BQTFFuRugbwgZPWx7bilNhIUHJZ8oFzFWJ49pXpoeYLKwvGXf4YDsVS730N04XEK7762Pd9xzzaR
CP9pfGI7RudxkyYHLZZTQq9Iz6kXytWtUZkl5LC1zpZ3GiMxiumUUvfUL0U7ylLrRiE39QzqniLH
sD3fRTvu8ibah5Rs7sMH4pz7WI8Hep9oZM4fU3Qn7QbfG/PT8kqfBckMXekXURok8WGsxzE1D+MD
f1gMF8PdeDGkLQ89b65u3btNa3N6Akwr8w2im+lUX1V6gcSme81PsSY0u2jQUH2r7dCe/W/DhK3V
6DzWj/XB3S9pkjSnGdGbtlgMMUBXruHqtr5lFl/W1d2MDiHzhMdzvp8+59vpHuS7MTLYXvMTOk90
SblMH+srKEvnNNWb9Fz9bBqjR8XbgW+jXsCSiv8MV+UUfdAufc6NUXVojLbT2gCAbVAd0sfEa1Lz
sPHbPQ6h+Z2m9F9oVGm9VKVFWtWhw0gbvf7O+e7UDxYtN2qg7bRLMcwTJvZqs6KqaxTILBmevDFC
detmuGv5/xcVv/gJ4Az0zEGq9BfYvvxd+b1/JT/JT6lGUVMnA9zL/9dwGJJOmfWT1kPbAVDyPaNO
l+Yupx+DtBM0TTKMBocy2GMT40rWqbe6Z2QJT0ujNjqjAQSUuK3+fFr2ATuxNVPo12e7jWxi3aLr
RY0GF9RyXC06Vd3g4Qdlo1P/rv5R5HtbNpeMyxvvAX6ACxYzj69GZ3O2bzgYLXNDcRa9DYBjz+YH
awno8n0rd1pIiI6u343JNS7Pyj9Hon3fGG+nlVXDR2x1mqK9WvLrfgJPZfi4U0TMGpbMuD0bLON+
eoGCdxtR1RAco+0op7rj9mIfZI7OGf7xb84Io5ViOME04eUWtdGsi6rlxpmeErvGYwcSNbrFBLvj
PN9QNIAUjAZURmYWsWlSqOQcergKo9ALyTH5+KKbzu+zy65+j6aUGdaGC09kve2uk0HW2Q7epA+E
2MpaAjPi4OHIgpWBDcM/xGmgwg/HQiBk2TZWn/5mXA9L/fMkXW+X5bCCAicVSTTtgkKRdbiC11/G
xGdOvwzhazniZCujKeYiJszaDNs+lSDBa1ByDWvjnGn8QxrBiI5hMmq7vG/bZQm7h5fl2ycxPNkv
r3SHOHjvWTMsfTUQMISbaVPHM238XsDX5o1+6/s+X/x9vkpfMBA33qJ/67Ou0w9jVKOnERknyrEX
mJPa4Ba2aFa33owvE+hl3mZMBR7ZvK+WaIxBNq3Q9+rttGJqwJNDh95B5SG3chFcx6iFDNuDepxO
v6eLGJofroRUzHNAhfw1ZGgEqLE+4MlCMyr4SHhKNOBhgVBogtHJAxS5Tjg/8gkEzQx3DhdXAZZ8
IEVkiGsr9hbkTaCn0pEiGVfT9QpA0uUZEZCL1Mc+tV9F43qPku9ymi7k3BSIgymIQl3gJrvx04II
SxZcMoQKrYvkm8LGjIKzwowoYlcrP314gbvf6SuycNBApmtF02t5xhzyWopWJSI86BXt/OYwRbuS
BX54pvV8bc6q8kQZGAPuoGN/6lx/a3g3G5OZxdi4hQ+yKGsDmjjzMd4mnQp38af+11y/cHsQdqFu
/GK+wx3Fs2rh9aHFVufj1te12WOJEanUzBKiavVuA4kpItabNMnFc1QjsFwC/Pb3cnnh/mMSpj2j
Utq5/LWO5JyA9x/r2xJxO/pyUdZLxmt49N9Bc8oQfmQWHWGizDvPGTLldXla/7tMNl/Jujl5uenk
Pa2uael2HhtdGiKhLUaYc7YoLtggPEWVDFRauFP7zrFiXjDjNSvBoDO2tdLUVhXAoSknuFvV/Crd
6NfgFrySPTTXsB35/CpDuvVb/62xIiKr9g7e4fHreu+cJqX5JYyV6+B0t4ywY4SPo/sOWWt6hfWc
ZwJoVyA0SY8xAf6PkDThPQJ3BOTwHgFTcs6oKpJiGjbeBvSm+yq8UI3LNPwWYpLGQk3069MnG6Al
SVzG3G2nViklCSN2ox4MIr89uDX77+X1F1uVO51PcOkKNEPzWe4sQBq7R7Q0eg88zp3VRryFAkGW
wzouzhkVPtqz1JFDeUYU3ZrnATLPw49blL7TlMpW/i1WynU8GNQQom4Ft9DAoahfyV+cx4/ly23M
rqvN6NqHhD3DFx8EfDg+lJsQ3cJtRT7g3nmNUlqKwDRlroBCnToVCD+bzqPeqU7Svwuuz7tz+MJw
vHnHSuR7lGt/6YjIWEi+k78d4g0tXHDrXe/U4vSP8vwGlXSDxfoU1PzrpmP8bCi9ilkIbxOjnyzv
rc4WOQbS0aPXF5MDVevdiELlOBlyBfqNpFPj0ppUAKVBOqnFi26ZnlSkTehPHhi2w4Ifc4+gTMR3
CP3j7fe5/3Hq1smp9SFS4JA3wiRInK3dxiiidUOKc3iHXbFljuJ+2nePz0Yqdt9nAiTIcKYuMjRA
hNpU2wk90n7OpIND5RPR/BKqkoJO6lhE3gRlNJOJeBtpsKGkGOFMCBgqnlGU33DExnp5BUHjQa2h
sP8R5YqU3UoVBMSEGJM6IL26ybtUYKxHIcj2Mt+rxvCOYtKbkuZ6TueQOlJBjSLyJbwV2ed34wxH
BShBYdIqwh0n/SYqiOpuX/9VKD+s7fjBu0WwyE8PB3v1gq+V+Qa19E97MRA/q7lS7XG5+/AfTzIp
NS/rSslHolSSzXlbQhi0nck7KGgGoQchEjahTYE0pCi4FRWzNERyhmpnpSUKndnXejG4+EiX+dIW
3LuPud8O2sGRBPlcWoUVp0aZ+p3P0qFABeIzRIQTLUh/VbHxB53U7X9brvR9BTSwGyhS7X1du8RN
5x+nQumG7sLWzfMq4pH9v2ZYoXqDMJVPpbJ579Dr06qEqv4wINtcctZME5EqiRihjBOUB0+ylfpZ
t0dfz70rW90VBe3OPlRvXh9dEUQ+g02c7TOVhVQq2e+o7tJ869yjfJ3jKUEGDPI9oLPziuvjTyyl
hlqsSkMUQRCjpliKPLwD0Z7/0jLjjHx9uAGRp5ofiPhBT80OlVI9EQc6zKAHcw5SRRLJR3CZjuR/
x4Gea17LuOlmeDFgYutzo9OsdFTaLkFclM+tetSyVK+lXerR/UMFGfHxCNWnFGVoDXuEtTVME7fK
1dF5qPa1qJFEPzdXLyrZNPXL++1KxQQtPbTEuZO6AeJgHaaaDbq0envBbtIOmkhFwzw+z9AOt88z
VV2mlK+VOBwFkeT8gNGktaTBr3NcEcNx/FK6MHVx29xHSc3pwZVUOpbj0GPLXtp2hQw7E5oXhChR
mNd+iViONVObG0ezCAklzjEUbyRPHBbo0gxlJ7c6wgXuGiQQtC0Qnm3Y0llUza+K6rbm32w1Q6L9
3watwjn23lHT33NYb+SFxefawrzgdOiOJVU7HaRK7WbKUXKFU1flgqqquNqFFKPehbA1v98sjXzN
DIk4iB65iT+mD/Ku3IdCT5FGlH4hcGbuk/A4QHETZbIop5ccgXJzErCmgqX37uPp9g0qjVRN3CIZ
4p56n1+VCFWxj3Y5BJKxiA9yWFjEt2MgQSQBTW+YT/82IdT0FsS1018EADWds4/cKva+R38SiPMC
7+UB0tsGQIqkck7nkXdIh1H6AGz+WmED6MmwqFunQKlJU7ruk1mrhBsHoA8vpJPUQ1wfoVQFMHkO
nMvkKqOUN30R7ER8UDjpENJHC+g4SvVNVY1H+0hkFKGJV7429Ilq2ZWIoGtxo1Jq46QzpcWRZsKX
fFAYUnVeqyodlx9UkJ/zC2FwxIaOhHojHT3RSb7dPBAlSEnULSsjjzvLQ6ejr/mLKYbOuN5viCF1
+EkQnizQuKOD5++cJypb3Nj6SmKSSEKbkNJrsLMRXOkKAWd4SGqrKBaSxB5TcRVz+2NutkpyJAd2
9w7oU841ZmSFxHFkvWfuIW6mJVQLaZ7N7onSDbAJFw4RPD2xFlHFWxbDF964JCbA3nnB258Uknin
kaqdVIIk5FMllGIJ/Nse9I9VqRnnzC0Vdb/ERdK44AYHqlVXekEX8kG6AemlUQsuD3QACp4lHjD/
+SlIE7KhLGL9uvUeVEeJ3wgMszy4sLAZzBaWhLwKorC+Gv0EesCJ3wJFszz5I5kxuXPShnjlGTRh
RXh6P/L9C5Z/S3kXQdHcBGVf9GBjqCodomSS4YPk8zuee6C/5crFvE7p5KynNE4yKM5PKagSMKfu
vt57tQALNGZUp0N/tf8gJ/w+ZQkzNMqKjteqP2l5qjUqk/RTgxpQYB0AFDSK7iQMhjSYuZ2lfQr5
CraHJpJwbN0HmV7lsIvJJZawsO3RmvXLW4JYi2QASkhWweM/PobkID8Sl2JmfkItmbrW+jr7grUQ
fiE3WvClNVjSL6ndbwDBZd+Za2SDyAjZdeK6ERKuIXkQcVfflDWHIx3UwSSkphGDzKx4tkD1fBY9
qF2K7NPOM6HyXub1gThLhj+jrfipsPYSVKxA6lfzD1II0ASUGlDGgno+kkNsHFfB+1hplU8mqiCW
Z0bLDgr92ygcnfvHPkWivSP9PRpYVoN1WwqB2mosnxklb++5tHCKTX/V8zKzLdwHrZjKypQtpURG
HlO2GMzoIJCsEDkCVeN/ByIZF4m5IOuedyPRPq+57U8caQvIBuuTs+7Jv7Dd/Idfz9X8K3ZLFaWi
8ra5KrLvFwsJHHJi8m/oxED86GbdNKpTe12wS6rdDOL+G9u+0ly5MPrJxXKF625MlFNmMJ19DSdB
t0Xe/9MxoJF9Z5BUXcy+Lr8strwFbRJrlf1a4LoaWLRIh7xH5U8n8u6mrk4r62Kl3ZJ57O2Hld6R
9j77sDQ6LRvz9/QWiqOwAZQlWd1t2+WvvSNxXXnEMVYvmlUcfJNIkC6TkMBM5pawI/6jAv/LD22o
OYlJqcHkZJFood5AqsB/kT+D1n+zfB/SDMUl5O8xlAw36V+r+IGUmlqYKKMHtt7EAZSrrYTe3eaZ
L0mKHnHA39QOaGO99CG5OuIUYN8C+Ip5+lqMSSXixScg6SvYmAXlhyN1cSB51+zFc2qUqSQ2WAGc
DoLKIvGrsK/IWygXS/QoRQUYixckU982eY4Bqw5lQLZq79QOSyiVIGNdc2KWmUNK0OdwVUgpMviS
cv/JyIcOGYWX8TIv2NmORVTX2REWIPiYou5Y7+zWp4pFyyATBWK9m/Qn9fX/IhcxqI1gi0OhUASY
Z9gI+JOSZ7NZxMvo88cF1ieK8oWz7uMAzb4Y2JSJ5kZCRMX1MVgrIVumglSyQwljv8bC8m/TYUkN
s/owmyu8My79BKwMdEw3NTFZFH5/2TkELFRTvw6hhpPiFMkgFI+9qyWk2OQSFupM5ZEGohYHPbNB
HNDZ0kLVY1LUkPE8QEcSIelCFFHB098yX+TmSPLzZbc9whm31T2RtpSF3XaVS17eqFjC/4mk1yud
pc/65Fa7zXmbuSsv6Ynj9bAgS7ziKg2W6Mpr0kwgqsX7u7U7o122ffbKWef6kyFWenTTvzp15Fnn
1IySavdBL6WKvUAeBE6JpOLpReKoCThbQpEoXYsR/Gl3aVNNquKIUpr6j7T7+kpaybpBWflOhxfy
GWIF3ibqKYP6BgKoSKDiuX5tuoUU6zPXTG261/65V2Wh0xpbmpzoBg3G2Og+qp1Lat7oN/3uG1UK
foy4SgAZLkap/3GeHkpJSC72U6KArxSfcRPW4s1PBsC5Dw5IxN06teBDJFSJiUncBKEv9He1Jpz8
Bs5AvsqV0YGAZheW/Rt3j9QYnB1k90ST7NEtG/4SyYthaQA/ureBuVx0w9kQ3eRrjn3vHX9uKIIi
PhfR6TxMdxZ9Y3qIz7JQSm+eu42Gxn26j97+06n370G9V7bOjDZtYA+dJgc2yoJ0eMcnGGZB06xZ
WVizrl+ZkzkpjWCQXx3t9uZpoo0U1WQRlc52Mnz1UQln+gbJcDNIhslwN7gElf6NxyW4TciqTQ6j
dHgeXAfvoN3fI/R4oNX9iTJMohNa3JDhgrJT9ZC2BNfOgGF9aRceup9+KWxFC/f+Q9ObVrT1MucW
XkL6m3j3bs3dBCX/0sd8jutxJXp4VZRLJUZFV99pNn1Pr+PreNsDigUWvLqP6Wm5X9ZWKEwNSyNj
kE4bg/pw40ro6Yy74rV7pXw7r/SddvCks8imko8Y7PxWQG/4UX24n7ZHZQ8op1sGCfKBkFaflTGS
qM7N3pHuMJj8PtJRSP151+6t9+jRtNolqz2uxp+oErXHdCwOxbNp2soFb9yyUw8Mv0SSsRWo4LhC
aVFjtV8e3EsdILZFzexXBrR78s9mL+tX8UUJYqmJ9N6A/nxYC9+TVmOTDc1B218fGs3TgKcxBwXk
mtI6A0zEGKXy1BKoYC9YSoB+784LMQTQ5ld3cQDrbY8uU+PaoxHe2d1+bCRtkNTEv6TwffqIs2+k
ke1b1rvfzNfRvRj+59hL6kSZDHnawVzXB4QCx2pxbu9/kbD/PpVQNe1cIfhTVlal6OLhpjsn2SNr
fpu09vgvagV9wHVyEULNDCv9mA0cFfP+7FQeZhJW0dtctldYj+UpJMui2LBpHUkYRgurhgvT/YDs
e+XJbpAFyfcLx5BQ/2Izt88QMiZN1zjbpbj8DEoI8COUXLFRSQWimp1aAq9OSW+feKW4GTWjdtyO
S/HC3f+pSRFiZCF/CwlrY8Y40VBU4ukmVSoxewdrA9FileinwbO/R+6uHd75rgZX+gt/g52vDlj6
vnAFlIFTxM/ZvSLq/p+WnTttneRZVd2mW2dLKEeqOTK/hTqdqnAqcGA3/WYPgQ/v5Rx6GQ1u1OLm
HL79fbSnDFWvpeiUdzUcFm6vgahhhb/wO/iOt392TiBw/OYZDGOeuOEw6Q2tgZT2GsN2UB8Y/z3O
704b5Kg5YH/Ev8jNiRQi6OWJPJ8+RO+V6XzgkZ5QT1Tbq4tbckRshb5K4ySU+NlU4bclWJErXQQA
csflpqtyTZqlIoUm3XdPehOUdxAsiPUgPbEyimJb6GwZLWWUjNZScXGOIzSeWfaUchAxsDncuVUH
rJ8JfyBve3Q/3YOrOSgBDvBx9l+48TX30m/wuPQKKeS03yaZ/0Zog8DBkrbmx9dnKgPxyMU7pG0m
NbuFk/SgA9LB5U1uQhLL+ry39+wuvqu8n4XmCYHt2VVEr6j0aE6YLTCG3vjbIjSr7Clj/gsSUJAm
UQRdCXIhyuYqP9xyStD+RHQXeCI3UxkYUT4+ucTrlfgOWq5LlOQs4ox2zNK8gekmnscF+n5eoT4Z
S0tEEbLIZVc6WslQo5bBEqMe1ULgyTsBZ6iVtXL3V2Dpo5kR5A2eq8o6swxP1OSS01jrJ9oAmqsI
91VupxBbyX4JilUgzHyXA/7uwvEgopH/nhxz5vYuH6MP18Bfw+E/J53DyW4TNj/NxY21A9e+ZljH
TdDYz17GvLWiqxPZPJSbSl7Ja9Mv0xMBvGbTJwdXotw9geHgroSloBS8kIgUnnnrJi6ifS5BCYEJ
Hhu+CsOcBZdDkql7Ej1semJVp91zzkwSyQ5iXVftv9QgKmNGPBjMpeF5mow1FZ5e4i562hTrXFN0
8vUJCQ3uyu47ekdlHp9Qf13Qm01yjFu/zrD1t2yNAD0bTy3xXjTGM8zo46CI9nGq4E5ekr8A59FX
FCDlUcPR9H6MmTVEZ1J7r0FWuzCHLl1jqtZjze7HNnh1hp/whm6vzhU5Uhy/CViYkxjOa3/TJedH
0Y5EJhjJXZKXlMxve5Ce6Tf5HF/iqr0nXbagthv+hLaU9Mfeo1cHAcWrI+9BUZU6kyjKytvVPAGY
7k7i7knReR+nhlZoOaqEBJy7WRGE6XocuPY3AllfgELZbfnX3r3XxJYnBMQAiWjJC2RQIFY8I7cn
Wq2IOtQQT64lopQA6e1AWpfyFLXphmtRUbRYJVyt96u9A0JTEn3NlxVI7BcQ8ZuZYPyISN7OPXPL
PxsaRsNNOXdPcp5DVA4asOOIHcly/qBsxYYV7mf9R7/GLAp2AfhV0Aw/d7Kb+rH4k1yKBICwn28w
fyANbGkD1m+G9bDtV2qdenjcWdaJP1Si0vjO1YsrR7MeN+PL7DbbTUp4xBUT3afJYZLNjpMNdMaW
vR2UoiOSnByA3AE5BM0EkYbLjwDD18ZLEfzbYYyd08L6PJGoqjucHUDb2zkvpg06S4P6fOYvbnLT
++ycNjWwoBaTJsaVgJV65a29SPoGd3rZnDefUCuTT/d6dPZ35LgBpRrT8vgxLiN+udwhUrufPeGg
vYFCP+2oCkdN6quLioUs8GvdhkZadg8f+16ytw27tXra1azTwIBCb8o6z59HNk6yXiuqOA+LWvIe
t8NI913qEw5hreq15g/6A34Gh7C+sXCe9wuoHFYF6r2yF02EZyu4fB/KU5r+DSehv93ZteBG6wls
/uo938WLgfRLiyGRZ3xAtiUqKHt0wQlQekGB9ztSBwRoTKyFAxLSZSTHP9RDK9usKmwlpqlSgkl4
xcUsRFaafP/QUAzuPP2JFKRKB01OaaHylpAyoFspOsslkxCPYJLQWJUaCXAJxAbhSAWbQhiNMjVv
CpNFfBQcSKA2EVAEwjhzUKBTcDoWsKAftJrSoiSP0O+gliNBTCCFggUVAlKaq8YHqqQu+qcInnzZ
iTmhRglkkJJ4Wvjs4OSGCkQlpyio/txDBfrcqyBTaZUjcH9Qh0+sSV2a1OkUw0FoDX/RXqZEko1S
aIjUZALIKdxnOiZlHN4DpS2k0KuGEs3xbtZkJ5W47qoJpXwU8P4mvSVeuGDCSbQ9mfL0A2JqtwFC
ttyhIqFDQD3Q2iXw5mkq6UFScQMyIh3C4vueJhTKTLSJXvA7WTe2CErSmmRs2FgZ+iqBTxRoWJ3l
RPe7jQkSXqlDFsyidC1CWJyaQjs8hNF2CDVgMCZCCZQFjohMgi2yZBX8xQH9RZEoY0sBt8hREoDQ
nXSAJhaPC10yWBqltQ3ji8Q6KB66yZzPFmCMdr5Oy0odXhcYBO+84YWz9yI21bARU04cNS29KNAy
nPb2g5aYDzRqVVtxzMNUg59uxD0vdGukZVvJO2pmTvXvRCdOPVIP0gEt1XvwmYhnD1ajT3HG4BYU
DbBvgCYnL69boRBYlSx5smVIiMut1V2RNP4NH0kmHioGmuFHNczAe8ebkq0AWyrwJdV4jFVgoF2I
zpDviq/6i7L1IpNsSA48rauvmOpNOr/I10uUQMpG8iQ0fS6eGIFPOihoLztrTHZfJTPK3Btk7UUv
UWqf3EUqqhFd7QB8oKWI7/HpQuDqGvz8Lep9Ud+hSgKD8Kr4/rARdJiqg7gILJkpykHnW9l20CWh
RNQN5HvTIfLD9/x7gN4OTEe5i5R9CHzSaQmaypM5VFhE5JZ8EJZZVPpWLk0ma9GjbzAo2WoGkNi2
qfKlS0stVgNW2sCGSuGRZrJj58tbTmyhPvoUym1/xq7rJh3KcgB9Iuy/CoOcmGAih8REtvzTyBfN
cYMCKNW6LYsCXlYZ4gm0w6VBxMgOKE6BbnUiQECgszmEVoC0pvSe4piSyH+JuOI8irJIoYAcwydx
6iUVQ5K6MIX7qj2ZInvl9DjOXOJ+S+GksEXdOvm7L4sDBubjP/xsOKGuw+s75LsdpmwMqsdWJjmk
u8i961LRRdw4i7UkSgjF58KOY98HZFsP390dDlUkIU2KTVVkdNEJA2ToocY5La6GW1LpO4QyXToW
7ryZFisjH6jftajAuihKQJR6Gq6HpJ36CHkAdMJUZdfEUyqP10vHKJWO2ZmusIrn/oclL7+cv5LJ
9d0RP9AdJi8Hu2ge2fAvpPd/C1QnJnFPwl8bCS5BiqVOCiYTRvgw1EuxhCJYigAh05h6Mef0LbKs
EKaLJ5Sp0ddcFFKih/ywilVePscNCLO1bmmuciLVDcMaJLopeFZilEoFM5cMgeglHjoqtKJiidui
acDkePowAzV6lYSkKlseXiA5EN06BSsCVWFQUv5eNSUWdnVRStJcKA00SWFzGRI/6eecL01F3cqF
w19bTiDdpf9j6syWU1W3KPxEVom9twiI2PfNjSWJQVQUxP7pzzdgr6qz3cmKxijC38w5RzPZLPHC
dnxqswaLBtdRhOCDxTeW6uyMehqwE8b7imnpD9GUq6nQhKl1RRrW0aYGm8h6ZPo5RL6a+f7mDrWW
a+wPh2L8zEQN0k1XHxN41nFO7Ei7+NPLiMpLemOv7QElzXWb8jTNDKncLhvT6pjVny0AUf1I1+PE
7Ctky/+Th0dLdVXUE+DMUL/XF5HfShAdOay5RhcDsURl6h5pMCO8OYaQsVYLs/Sq111WhlGvx1zP
S/gKTCnhLkltBZ5A4urTL8xTtVs4IVZJc2Qd5BG6bSE4tM5jmVqAYaDsAE8B3Wt0Y/Qjxy4dge1d
ltGQaTQ92RG+elJ8Cq1Qc9rjQO1pQ3pGgoWDnciifU0X6fW189bHVz2XOanAuL382UOP5pp8aVcD
Gj3ZZwYDCieYWRid4XupSyd21eztP/3D9ItV1lT1DN0axOSCNEKyN93yWFuNsXLJzJbzlMtVcBJH
EKPPp/Zdf+KckMaLQilNiQQyJHqod/Iu8vKuVTIDuAHoSX6mE5bb1jf7ZcAfXRqIMXvWUqKewHQc
RnYNSEVDUTsDvDVECqrD1cbQlaOFlrxc8fBvo2HgyWlDhnsU/0+oEeUyrl0/gowgakIz26F/8reT
pInrP6bqTPLEQZxb8d+ZlwY9D81nZH+92x93yhx1fWx4xaxfNzV72bEo3dAJcFddl5jsQHtNTFjH
iLcF0xP2AYL/wmnlMPNb0fvCS9Mngda+eJOvQ8QmxZeVAE9aLKr8XdflFXDgUGCIIJlL+68PKHAB
gzG7zDRsGEvIrIbxQqKFmeXsGtlLyetJwIBAwDWQAsV/BYvQ3fgu/lPuPQOfo9CORhR6iFN3ZVlV
ymHsv2H75l8B5XJsETSNfZx1uoiLy48Hu+iH04NXXMqgKZ7faIa4EX6uZwqxRDecWXJqCtz4MCVO
D8JmZz9qQqzRdqnlPIeHsbkmwTS6PJJ3/MxWBq3DlLTZFxSlJHMt9QlG/oGn+jEFNXpKUs4WjEaj
LHmLfzMYscxlVBypXADOFqlj0kk7qjjVvWBUGDfHBW5qyWXY8rAZ1L2sE6HU4CSGVCco+k0aDjH3
zbyOTuugRZEB0EWqtvwUSjaOjr2Snc9c9J6fcJ10GdayMozu5kirpE981WJxY/lsIiyqeQqKxFWV
GEJcVpmOYP5MBJkbJMKEpPx8omyfa4+zSMTOtzqtitr32Xm1ujFZ9F5ipYkUhK2bp52Zbp9c8rlh
68QLSBYUJCnaQBbZGgNvG0IQO7iEfCzjWncVvSk2U2RWdwwYsiU7nQTdN/ixi1hoJZtaKl3Oh37J
p0yNJNf8V6ZhVMkI8UCNIpe6gdXatx5RwK4wlDwCWTQmFTXvscsNrfI4ME+k2EfZIGWXrVRKOYcg
zLsrMhI5BYlJkwhf0b5ifhVI8yKpAnKCa2xNsu6jCujRpEidDNxHMCr80F8ROi7GXbwK8R2UC+Kl
Tz8O0i9YAwjXoxRqiCyWc/F41SoOsBGCe5I7uKsuqM/38dCzDskLYRHADuCTfh8EoVm9jbsy3wDw
pSBosKnnUFLeuFb1EiUeBV0pofz5cqooS4u1Rkzu/9bIzNpUhhI4npPGqJSzUv0jpJG5OOqCrNZ2
uliK5HUCFU4LDFV0Ju6sxpaOUHVDjpVro08A/xs+jeqblAZFs8AiAlUpInz9K3drUYgy9W52PaUC
0yIFO4TX0xjVO+She9YsOevJe/wPDTu1b0ulZfoit+bCiQ5GdzwyTZW2DGalIHhVh0/A6Sq6CWFS
WxWh26w5rE8yuwXJ14TE78Cutlhdd/OjC2vmwjiea3aiEgQuXa6hlBAS038qC/3I1ZhmKNltlMsl
u9yT8kcHnG0FTwAwCfkrfzeoUFQjqOLSKGpY8ZTx1zxGSp7JMA1ESNbl0hCDjDjJCGuMOnisJPhA
A4w26w3E9OxqQ2G5GitHViieE8CULhEXKYrVygYDmc0J/PVXjRYW0K5ED6HGsxd9B8OuNrm87JNl
pN60vkcz84xLaRVidH7Voo4yC652ZXP8m3T5AfU1tQnUGWwtKoBjyE1hfAFHiit27HyJuL+O2PKi
2eeVcQnMUhOvVg2Z/JbPN9LfsRLdmbyh6Kbc5CUaY+j9eFDXh/Xh22k+2LY06mWNBW2G0aS5sN1o
TiRsxHL0XCRdou3xtDX9jxCwVlNjrUfigopdklIohDM3fmfsUYVd2n3Us1DLaNaMVU2a5vhHSfv5
4SSxgwq21kekS1jmHJMrGD+tM71Q6IaSeb+f+V4ZSxu5aEjEydSPzPH4Rs1DT9fAL7iazpx87FaW
hiQokOD6mMGLJMVJbdiHtuSR+fP1Nxr2mkRanhUxK57IyuYE8VqlVOaRPwLjwa4zRIiV2o3ZNzKp
P5RG5YEmrUobRZxos4I4a7VuB+uynBRbjk7eP7W6uEp45iAyEd+Jz6uVCNmOLxJXoQfE5dd/a2B/
OiVCDChIav2igATGrzFT5yaOoNxkMj8Z+ekoIqJLHyNdOARhUMKodBzl6EqBtInkib9YF0oUtPkc
KJDc3Ky4JkIlLM1RYRAB2R6mgLSbYHNGQlxoqRD8BaYNvTQxz9MUpPYyPY0f8+ryMX/NaWnVr3df
/cSrdx8UR2jnzleZSkeFWvJjkleVq6jyZOwLRWMh9wpNxHtPVQMZAulcCIr5rU0yMTfEr2zsZZSy
N2uS/AvzNUn1Ci22+zYMjCUNh0cjsfAUvebRPwAbQV+VnIQGyCTJ2jVA9Fwgubf6nVLrCqCmxktd
TtV4iI5pyAqml3cO0nKr3nxn63Yw0xptTY0KFfMzlVzxGlVgI8jT6NFp117wxaKaVcg6/zRJ9uhO
0jO27PBIIXuVv2RXQ9lyHNX+yr2601hQecl2emXYuhBaxzXwThMNuhkVApIikVmkplQAoWrHEWEi
CVnMerbBFZoiCXV3EkQ5VChO7rIMrDLT3EzarAF9D80mxDmcQhdgoHVIEXXYRk/5bxF6MM4Rp2w9
HYPf+SC5OeElIT8JeUiwpNkkzawUrI8aQxhSXNikDUJuADf5SGCkpnw23yFYeBlwX66T2DhD/NlC
+Fwt+HOcow9G45k9gjJPxT5hFwtp0Wa/OEpxOAYHs3nZSIuA9Y+dLQ14kJ1EXBm6Bpb2lV1pl7B3
AgcCdKOnYYSU6ZdQM1ph0foUSDbowQI9FdIDqSbI8BPNH60smsstnGmgBUqtBHLy5gOvfkRWEQgM
NR0ltGT/IEXBXrDYDv4a8wZeI/5p+YhoFvqlvwTayJViHE+6rMuo6Xxq7CMIuGosRydcSuoH+mMC
8qMv6qS7K/H9a9nlWlJ/a3zo7mHW/pCeEgiPGmPipI2QwC2g5gE4MlzIN9xYFasm8l7Ge22T/HGg
4O2nv+2m0a9L0q4M6E3pK88mcmPR1fUvWZw7LxYFiHLTqci9Muyj+guVtkGTDR7JfXhyq+YwZwq2
AwuB3cGeyuxPS6+ifTA4vt9aeO1iVr+Dx6jfjJESwGjE82CKKys8Hg88+TZQNIkTZOaYj/1AGSsk
vBNEXxQgKNiJPJ1zb+3UnVmtzNePHomIYCmiUHlDcE/b+k7YJwYKOCbhmYBLgVLxamsw9+Q5T6ol
whD0yA+gY0khu3YPT06UGbN2PWi2jdZpFJvXWf72WbqzxlnZgGekd7yYAeU7hb6lLGhX/3LjT6E7
R6V4OJpFs+onM+ntkdT/jOR2zDthVYmXIe/FoemLBtFYTYgjDprpJZ0yzsBpJ5qFIwUvSQeUroP9
Qg/dRQdMbnGZ3Aa11XaIsINMBTtpCoccPpQ+6zDJPsGaHbPs2f/H5Vxn3hdUy2hJTWGCA3naA8Eb
nE8+kdoPqjUhT6DWAaGduJgYeWF8N6A1BWzAqm5c4oysyXEGF/hh60b3al1s6UNQf62ee65h7nHB
uSG6CtAmNDEGLLhHWheCM91Dt3H1ji/vGUweRfNCYPtpVwkXXwwE3eY7UiL8qSmazBlGJKxbICIr
je3DOky7d9nuHU4ki9qsXjCqRXb/0IUReSfuUZQLNmSKGdP6sZQVRJHvYFJsb0qkBZxIdXLZbVmf
yCbP41vJpHaV+tufwGL68pZ6qv5Iw1YU1ZP13RNEyOCPbJweWeiUbLqvsUHSLJjpQzqQ14dZMBXZ
amvXKhS6WnWLLFJPiMvyY0ns71AlthsW5QW3OK5RhEIJ5CHkJAlCJ4cZVn9mvohCeQWtsJK0/4u4
WS3ujmKzUlsvVR4qcSrT6YNHV9ycRv/loRiEMwS/XrNdSyPFjb9Lr06mgQYx/UNtjUHek+7L6GJp
35qyEoaLCl+iNKv9gPre0JPN6BQH36Gsr/SL7A1REmgDPfdSTiPcIiNTWFf6xvCygs7zaW93BffA
iz8zygC9zjzMBjvfzrvTdOqOOHInN5fxh25lwXa9C2nwQhO83oGNk/YL5a15ph3OzIdspGJnsrk4
Bb/qPqB+IUHNSpzqaqB2XFXgEW0GutUzMgYn1nqu6LFWdaj+Be5rF0OhR7UpbbsU93GH3dJTiwCx
NMTTQKvJ0epD/9MCHFnixP+PrTuPlzLagjgj7HbcujoRkhPU7NAXY1uMeMBNWA5j2k7nkZ2OSOVW
yBu4gygqk73jQzx2T7Gg4hADI78C8tlf2fHpKik30jZbbB1GZUITm2IpukSxypV6KSM8jBSiiLih
YaGBofRRA0u3Wj83jszNf5Q6SySr5+XsdCUmEF/QYOIhcBx9uPvhpTJLToV2NXLsOvVYfF1BEgTg
KIRXjbuKteyDHVmb8cUCuW+J7kozAgciXtYymebLntonZ9CXffJ4NiiS/ubVRkXcjx0RRC5OfUmv
RI9YobLnwnIndurdJrdvRwaVqCKJFYa4ksoktd5Vp+PIDbtX1IK9Cwg4zzzQ8UA9D2QsKSd+ZWEq
A4jPo0BJBquqjF94hm4PCXUJFtFbtprd2zrxvp0aP+mjqGGGqCiKiqj0c5LpniZrpTFFC4IH2lF1
IkZobXdZnyDwVRbfmUwo1Eo5H4TUt1VEz1JlQuIyyvvBq2ElqVmmTgnvr8o/DEUVyJu0IJFF1QX5
JuYlDQ9UhZCEN0xM7Lrw8aVcrd4dJI9lArMsw0LI5TqQjZUoAy99e8RBdcdXg0niItinRk8FFZlS
UHyf4QvH9BCyrH8PrMNW1TkFpo43IUyOR4ZFk5JeZQGdc0YB36476eT2SzjZS0HQwEwG8ejCrdLa
0s7RPv/eZkU4jLWkFT/byYBoRDpl7vHhXouGFzPNI4uHGVknTtnVPKTWMAlb/BRQFIUz2vBulRbU
0ckRlh1/VPurkTYToy9KXxg71vZv+2c0O5ffesm6/BYXtyf+rsXFZXSb3QlyKbM/+fPLof159GiT
eRkF1zbsPB4llClHrVcfZkJJ7gblXvA1Ye8dwX2/rbDmfGB/cHSP9rtk1W9W+Og1G53M4qVNu6nS
2budekGpXQ7ar/e89m3dfps0zkH2F7Tj76Be6h2T2bfgAYLUqs6W7C5qVwwvuA5e1e6n2DbIrTrl
0Yf4iVrkJMU+PP3cvWJpfj9cforU7WLrcLZvb/f1crYl+xm04huqogbdgSBunOi1PI+IuCkPvs1H
0TqA1LATY6+/uZFTnuxa2a1D5IDTfmwXD04lblfgUiVO7W1vweQrziW1b4/WtW59ofCA4ZD1N7hS
5q1qX2mvam/r3evXfF3tBkP8bOOxU7miHjeb1CMOtEs3o3G0Oe2Py+LPo2R+F+EopSJfaPMKnbNV
vFtJeXkxrq1CEV0iTjU+/jvU3gv0X4XWVWraKTxK6nY/QTce1R+ecZxcw37j1NkW3QZVxF/GSWZC
YgyriXVKJxx24WZft/bD+4xDvwjCg28Erg/+K2vwlrFpPlB3glaD+Y3y42XH33YN/1xob4DA7VoA
tl+9Y6UB2UxUyn5QqfebIRFn074673bDefw2a86hC4PJ/c6btAXdjk84Fn7OzguCyfQ4rvgVmpPd
zYfRqlE2p1iFuae6j8L9bMUqSrKa/AAGXErm9Qs/xGSwYqLxJBAoWtH7YQdnu1K10msLpnjav0JB
OmydcrXZ+gYlu1lvrlXtLPwQmKcLxO4JvYBhk4at9NuKiJ0G+DM4zW7sfJE9wRY6dGpV6/O2H8sq
y8irVYQebL+O+vfJin60XojlaL9FCQurkkGTiBN5Hp7Ud/OyL8LHQLgI/aduntvG3Wquadq8HRQb
s9vRinAXIo7lLONrtCyP3tXWBRI+6T/cRyRkxDODuJ/6ha37JvmH/YMiZn+f3/vP/rXIwZh1HuOo
yub3aBtATASa6Nox5EcBX7HuV6cExW1rpThBFumgddmpdfe2+1oWusGk4FbXF5J6lN7kUKdWCm8T
XQTaA/AFAshS94iNN/0WOolfmYTDP0hFw7oDZXqCi0H9B5sa7zb6WhjWkH5kDYC/q8bmhDfNmz0q
bF1TzC7CAWuXIGJVFseG/emJFOhdf8uLGvajCNtnxnyLWyOq5mVyxm/p9YeJC6MSWxb/tqf7tEes
2057KIxcGk9PX05xDT119rkCfNTRpJeGjWlxCjFl/B1fDvSNPs3rg9I0WX2sCktLBu1gN/v3cniN
tx92qpv3GC+pt290Y9j0mxDpewAH/4Ymmm0AiOVManGrmdFvA3LZd09fs03sPUbl+X0ez9/75yZa
p6j0/e0kJfNdX8YBnZc/sy8NboED+4fxp0G4y1MaFFBLrcv4UzVL3WfcP19fs9LFcJu3xLltePQ5
H6dXavwQ5O+rmMVmheAfIhlOGUf61R8qbnQM52Gp0rrTXJwtcRSuboHzaFIBtaIqVBJcawLKbzHl
7Wbnw/YAWNB++nWIl4gO/SY4ibo7XyF+Hstbj3bUl/6VPA0LmbvZiHAfoOoYH81K/y3TE1k+fMzt
Hwt2GSAXYSAOolg2g+WCrNMfvmGVIosMt0IbSkhGfx+ARdDTn1g6CBBqLIq+zvajX957pOQ3Iht0
IHSrQOT5Rz0lqjpR0sKzAkZ3ne2/0Xq8rOIX0YX9LrcaFadu8PqthPIgdynFpLZhWHVDxidXeHqE
TuT9OG1CXhX4eO7zKW4OHl7EVVWSzgem3mj9QmC3B3hUs3NdvkclPs/U+P1AhILyhLadlj8N51pt
F+p2wjRM7O3VemG3i9D+ynHBSDPP42bnAG706JFWvYApxei87s9Twy1Q8ARHa0eYcoEyz4sQB3+r
UIEIzcpm82beMQ6mzYtd9qpesXdvX+mDGchRABY0Ekjv6sR9lpRqJ3AaAxn9wZ3AZlOFQAS07odE
pNxB4wmrEPrhHD7feV9ansfJMN4zyO79K8lJf/5ckCMjFyT/AGwqWPH8sj9795O19cuJaexDeEqb
K1wYQl/4Kkfz+22lRAR4LdAJAlZnlxItQFzsiIyOgRugg1he4ewDNMYWR8le1LpdE6wZ+b01IqJo
URgjFVehH5q7ja0wXUL/ODVMblE6EfdhrEiLef78DPG52iJtxayYcUOmTw8dasLCxbeY/CDt7ISQ
OctgjwF5I5h5R3TpYvs1bvQT7uHKQ0CewE25wRjHYA/zIurUbto9tM9Azw83xicHLrUX41Csom+1
E1JTaHawEHI/bgCPnKWQfwPn2I8nH8iPoKbrO7y5ZrswxoACVl2IoUBsz4sWrrVx13BjyKdlr+jQ
/sl1xcBtYxQJwI0VPTuMH5FdBDCIaS2FmQ5g0kRR/pWaDFg59L8CGsKaU7fOnU/7TW/QLz2ICYZl
00sUTejFrIKd66t0e+zQEkIipAfRIuV6+lMKd4ETAzrR1AkJBpcZ0Mbg3jFGdN6ihnoFe0MP4xa9
5rSMEeCT6y/tD/PGjgZxJ9qxUHeBiYbMhFV1WugirA7MB1YjbEp0QOYHYDEa2lNrPjloTtGi0H5j
pNaNVWaVcKJjOwUFhjKOmcuWpFs96xmSksH2j2C+6qsFFR1D0AIzk64Y7YDE/Ajye24nUFmZei+Y
uQGXlzfijB28cFjC+RpLEufYFdeaygbisneLwITSUa/eVn0JXkDQgpuBihrzCU75F/4v/Is6ZSaV
L4rgvBWeLkfOASI5VN8XDDQbznqtCtJpyCPMqJQOAIXRsf8hs5Ok4IG75pshQf0h3tzaR6+yVJPV
0xCg0Dt6yVSfGp1CT4qHIiT22ZeeWRd+QWjBIMZXneII47jM5DepPzpl0HOnijOHgOJzFgPUoJQz
TjDhhE7eZpVv/wGK9+mhpo6t4zHtvOnaxkmf6rUQ65MovtgfZTqLdy5WV79qm2ZhG0ldF7c6O5o0
e09qGEou1R1LLUCViK6OtDFDA41CqclL8Pm4MT2cKsVYkhQE0QmX5sF7lUfTB6lkg4oHdcApe0G3
Orq3y6NkGU3f8zM17YtJjAD5gc7mlR/WvrR7XVZxiHkQheA9t2PxxQCSpLMTz2IH5BSRFBKb1ckO
BphhsfgvrvZhhqfb6Oaw5otyAl+IDLDCaH93AKScxubYk86Cuqjzxi2vOnyPyPX7MI33CcrrWx8/
VCQCReSVJ+tMpHOl6ING3zemGOVRM3j2jp2H90SYNsHThbV2CSN7pOZL0bS6YPcO16n/HDw3yai5
PlFRWoW/2x8WZVZvg5Vvxsr87H939TWmncSfyxsdWhA5/UKuJqSrBGZzVV1hD5cMTov31Pi5z4p2
HVPQWekPI51tD+lbgp0Q3K3Yek0OUEV+UBfNK7N0V+7GkKD9xjphXUFAOHrmrYGb05eHAgXy53kU
r64D4v6yc+4didOAD6or5E0lEtnS3Og9VQHqF6aPvwo0M/uFjWDTbfQLw28Hy8zpg6TaJmh9pWYp
bCUQQGdXMgX0YWBI3rlTXVXZ9GD0TSsc5K6wQkFV+Zj1VdiNQ5P8MJxs2JnZy1+DG5ow6llBi7cn
JUwmh5+qTxBxKZq8TQxIjTsRNDSgTkKl39uoQUh9bWFCiajvRBTLNASSJAEbnwBNZmAO9JnnEO6z
ZvcqDd7u09961Yf5/nktrpNS7s7VvJrVn8LqOo4GbNC3Dkkj0e8g2de7x1Xa3vZL8+fyQ5ORbtjf
rhO0glU13P37fExKlonPurUdkwc7ybxIl9LhbfqavGfxktXOqy6jzWGK/Brp5Tgc49aypf08sTba
ek4ayCKWuBWzfjdf+9B78Fak2L26G5rknlRwrn+4K/E5yFhitstx4D/q5nf66p57uK+1v9YLF8wR
5TpwyP4N28T6kEyEMXBjGDiVzXb+4qpRrqk6VNamRW2qXhM4+ftb/S24wYDyflaRe+JP2PuuH979
ByRgmAzAzMCgqqzmHxcZ0OK02PbDRTg4/l5BP/5wk5q+BmE3mX97ld1tyisuk8G1fZsSNtKz3QWr
3kALdg5DwXgvWBJkptPj8AT1F7PWwaWX7NgN9sG4CnZRRNuzpKwZT2kPA/P5PD2yaG4iYJwt4Blp
I8500fy7DCBEz5/Ds4OW7UhNKPAqLPTtr7+NzeeSkVLGF2QejJ/ucfgZMObJuV4VbGQ/8+IeTVA3
xFKK+cIoQxia7BMU/4jjKPkn0K1f8wCiqh9wncMNz3p/6TzuJw3rg1HEo91gGSFonB16wZREMEFY
CNNgXWTNRpSp5tzfabAs9JBHts+AZb0vvtEwsoEw/AJlmRHOdCwZbZr9rY2jGQwvRMlkrhRiRweP
tQE+hHcoOUaBQP4yvw712gZJlZV2gY7BYSfIO2bb/ZbiC5UaDFV6xk8D+ky3/hv5xjr6uznnOX9B
TImdi8IQzP6cUrsxMIaVfmlc6G134fK+bkxuzmsMQIVcknXSO1gYinpVFvdaKxnXyMFi8/iTeMEk
GdT2n32jkzA2TyShpLVnuLR4e/mvTYVnz7n7nH52TKwulYN0XKbCz/UaFZaY2U5h70+PxFYMg9ra
gMK/7R1BIKZYkXUg3WKLy/i/YFbIFeN8dq/j22j790EZC5GgF3RZXkeni10FXP/BBrdTx+HaM9YE
EE4JEt+0PN1u6lMANBDaX2rDlG8thJwfTq8tmdxziKda2K9PwjdaSFaJ09ssI35kaDBayLmiebBp
Tu4uQpHaukS/OmyB8MtD8U8kgePZizUZE9xCi6Fx9iuvFjrKuOEkBRfHtkbZ/GBsUSdxseoMtrtl
VNtp0HoAqq9rYAOJXTm130Qx/P2xdQvtAq5l9HdouuenZyD2klzvqXLZ89wLw/4XEVndok4Tr8Ll
UTFM1L26wVSWMuFABfTg7wgXzAHNK2LJR5MJ0ubArXFWdLL4+JvG+EngBaF9iv5vVoSXYfxcZmiZ
00XibscYCp4mt87rL3S/HRrD/zTGx96jTSjonRZYFOKl+kDoF7rXncA/tB0Lzv6NvDmendxozsws
QHuEqOdv16hYl41fbP60vzCNGuzsPm5LcyaxeDkpE/84BOFmSe2DWK5TyDkNmBrrYI4KdXJxSy9x
k4I+j3Tg0A1K68c63L+Xp8Q8II5oTk7zlPl6Mk10DKgG4EJv15RqnWBSqpoWYzgkQQ+XZ87Ftr86
dL7D6k9lXOmX0TKUraEeh5bjHadnaAa0ub8u6phH33qP8X1Ylr9/NKAYPaRsPPps3j4icPc1l35Y
MMtS69B+u67RhxxJOOuRX17iL7dEizLR+kWuTisEdBCwubvJuIDR0/xBOMRbLiiePSaXKZNqx9aK
xMu9zago1ldsHf36z3aOeyYLdf0HVDfdQW4ZVFF94xU5RhaCfP06bw4isI2nG/a51z84xpLRd+d/
1qgQ7k8DxkRxdEbktu2ch2gjDpRxX7hJRuNTG08+al8Fv9wNKcgz+1SfXryX8TTCsTqePligmaTj
Nx4CWxZqynPtK4RLAJOvg7kkNdpS0qrAMmEDoLVGyQL15v8yXqAOtJgRsQnORb+I2QfEJ7eO1tZm
1/BfWBmrro3N8GVWwcG4sGpOHx5XgiSS/IefaliiH7Gnpm+XI9GnXhLOWI+khKQiZVIYXL66LiE1
KZtVgs+PqzQ8p4QGadZ1HnhM5qQdjq/z8xD/Q49htvmi4afgjzEg/IdRNCmv0r+HXe5QCQVP+ZVm
vUruwDfib5KDQ4+fYtWrSrhX8/uoy8/bQfN3TKXsukzs+uhkUSPbI7abJ10UfAcSZmqXqkWysbKO
NlH0yzW40iYotbEJ7tVwdue6Bu6zdx3gA+tBzvOSAV02KEVbkk5Azm/R1n4T7WvAJ5DC1qw5zUmw
f6BPf3cR2jAQ0JB7KTWuR/c4T4mOU2yjzu4ZfS5Vtiqy/Gs3WkLYXSbuladAiOrIRKsxqQ0oQwAx
uZ/Jp10AFHo6L4yNC5z59w+O0Fh7fdDMBxPiYPLZCs6HaO7hKDC/4P8LA6GsAkFt8maKMwOifWFA
Rcg7DXioxAAuoi7B3YBWggbN1GbGskCMhubJF2cQ+XnaPwwj7zFIibcUaJeFAFn4STZGbLRGj7Mj
FEvQ1QaSxtCXxgOoyDCdWWaFwU9D4BWQjCGsjCGIhWENaRJ3tJyZA5lVHWvES+3ACuk4xX4E/iIU
dUM7CBQNmU46nolW9FmI06LHwi4kDzpyvtc5H5s/HPpO9kJ+aHZgKPFqE2Qw6P+7/DRL2uVlNDd8
aS8k2OJrihafeoTUxeJiJcxzIjDeEjRJEgdEQ4Pz75uNB1yCPOk8qnl18BwBZoLO5BWjLyBV0qGn
Q0jvRAuIbvr1A94eqf6vmLCClc6IqdhDeQck39lNly1dRDuqUjUU5JeO7FxF/2m0ug++RUtASeik
Eo6D+PIWEC/B9UAWQQVFWuKscrK5BrLPYP3nvLwzkFBKdD1ddDVgArcIR5UUzmr26r2U9d6+2nJQ
FTlFnS/vRBU5JCqqp25i3uqgGrRJkZzxavatrkXrAqefmf4TpiDJ6NNqBZsrB3TL6TvDztDsOBYU
oj6NJfnH6YNw6R4X3/fRY3Rm5uRpxr44VFI4VUZv0bQ93DzgkrHHm6QMGbvt2d03B2BOPCi5B0IO
jSfC8lZ9SV8fQ3IRhCDInpwOxH4Gysba1LN3432Fqvn9YV8dgBg1zuYCNrYZbvocEL+U2GbWGXY6
UjZArEQb8GW8DJ1h5KLC6fhlt+wOAQn7h5YDT+nrMlwwfBAommJEyvzAVRdwDxt3NmkV9a8yfse9
ubyKdiXU7F8S6tJxcesF5NXBYAul8mUZP+WfuxVTEQcXYBQF9DA43qxgZ/xQosSv/+e9kp15uLiv
nj/R3/3neYIiZtXLdrlmP9HKjuqGk/oEiRdqg41l3D6M432zYgKQxF40rLjfPr1z33AdVCeBZYPR
RXvqQTrxvNYfhQnVMkQ1w5HYFUHwF9B/kdpdHoDYg5E2dFBRJCln5AQhodP/1BCJGXS5lix9PQ1/
GNyZgIIRKyIE/DHVBTLEkquumx7O9ETiNQjl1kOEk7y6XuAwk0naK8NfheGKwSUKWYpSSB0z1EdZ
dgTiVvgzxGWSWeUDwTJMxIwMiWKfwi0rijx/oZ0FLmiqDkL3fHFxP/0q5DMxasMxRWbmuQDklE8B
T2ry7m09kh6AU8hqFIv5K/Hm3lDMkXPTboANnFfjlRhwvPnJvi2/OMmt6ECI+wpsOR2yYGeh5OUD
ObeMpS6068neJqNwU4pWVU5PYHERSntyj78nQEEYCH0duxocCMnNlk6OjuMVtxKaPhzhCEoh0QCf
JeZlOYJhPEw3tBAj+0JgiUaVPedhFSBv0DGCnkzu192Ovsvr/Dj9Lg0knPcRnImuuBRnjIpO48v0
+POdPSbExd7XR/U5PPD6RHzBWC0Yrp4x+/Sl2Sztnr0Ly325W5kTursEMpvH/DK9bkp7af3Z2S0i
jwFJ/hv6frS403EgXcQzTMO9zyLZxZ3SX7SAothKEZ7FzpaE9TVgLzEBADDQdo6jdLDBFwBz6maX
9gQjwt92RDCLFJZPDOuA77qYhgUrkFOzMXQnu+kkhR4sdqavLnACf3NmIO/IpSA5oZspyytoeyEb
5KZzqjPLls7XxZr5YVcv+enrnp4rwmFGk2QzK9M7lGpBR+MD9iUXL6cZRLYatqkTJKyIobY9OBSf
FkRKFhd5p1G74i1FiZWMwNfwzF6WZ6rHlxrJpItLRg/Q5MjeEZEBzXV1VPxxyhZNcOcx5HSovGK2
SBqUE/RJqe1ii8TpP3U5LZAwCdEsP3J9ba5VJ+gC45siYYqL60c2CzCEAR0FRV7LrzAYabuZvS2H
xAI9G3KFmB8srR3El3scTVGOS9quq5C/KRHZnPUQBqc/kwFa2UFmx18yJ7PpobU7l9tptOqc52f9
n7pyQrvJTCzPq/q+qBGoY7U5zNgc6LLh61LzCbIJPCBR4BkZlcmGqqS6JHmh9YI1rr32VuaONItx
DwYlNHUxZrVXifLKheND6ZUq8DOUQAUZLQvnEay+df5102ITdNV1Slv9nd9I+CARhEaN9muOUydN
N10kGaNoHVMjZ61muoBSO35sLYvS3BgIVNh+WsFEjFrdVmLsqO8yW0IuL6Y+Yr07sE38EKereERG
VofkEo3ffkoIsnpNCqsSgxnMgHx+F02SMZUqiq+L6sWkoQ1oOvnep88yMX5Pr6CSSqmIhgLaTBL6
/uC6rqVJKlbistYKayh0YlBlFb3kx9BgbZXHDFFjRgB6WjxdN31IjQfWQ11CvnEGaHIjuozWcn1s
sUZpUbbpD5mNXHnGCwpjgt3/xJbasLOoh6GfzVyNtHsn4Q6vB1+IAU0fYoVGkctILrua62frMdff
aWYxtkEbYK5l1BctmNpXTi5DBRmeSNqMra545/jMM8PoUseUMX1oLcwcrccic5P6E9WxEGPBjoEY
+gRyC7ZzFPBP+8Ci96ICRTWxsmcJJUel7lQlOsIT6TYlDIWmnsBBP08L4Ny2f9OFOo8oUqtjd9Js
vSimFGnA8u5dpm8QWkrhexbROjGhaoMBF/dOSBEj82/0YPezHXrv6WNS3FNEwaa9wYo5v6ct7jHI
+OS5UBX3dW7yFGTDwf89W4ucb48fxA/y89mG2BuzdNRhOCjskSzT6LEJGXiz8X2uCL/E6KE9Uhfm
CfcTuiz+25byczxkpdSM56SxEPiKsrm651HD04qnVSS7XJqYLEKsvRq1JMZ3KEKnLoZY9OExTJ/L
1ddLay3OKvJw/d9UCziEwJ5NtAbM5CQg1VqtNdR1vkwvvCrWShafRKImnj1vWCN96p8fGEQtZIhq
4SoRooyvJfcW5VYOUsA1nfUAOWyAhk6d3OaQi6dFd8q/eWP6AWRUJD55ACT5ID+B2sgcQ0Tg/5rA
go5AVRXakwsWxQj+4IRegFIr7Ymak0kImYkkf+hkjxgflWcbha5cK8X8FYNXgpPsFcUpPk8k7Du6
DTCbAh6tkqzqC80iN0FUeHRwKHGfAz4B3Rw97gAtfCgf3vdkp0skZN6lDQS2KYWWgWMefiWrKGrR
2q7WDQMuN8IXU70091K0SyWl0yY92A//J+ia32ikclc9STjrOHvs7rvPrDq/jY/jJvhL5EsIkbUX
yxiKNwitVes9ii3lBbrhH02yULeMGHgnN9NF6ZXJiaod6bvE/QZ8Aw5C9yIRGFVPHHNlMiU+ohSo
0suAiA/VzCy2kDWARa1WC70e0hRizcBBqASPlz7IODqCC6LfP3pnbg3/Ti87YdqEtunw3X7RbxZi
j6sL1sD/lquOv5gtHWhJilAeoO6bkY93O7WjhXEeWWcb99r11rk1ug231L0PXlYwKjqFsYyXHlbU
eVinDjpwlhmfQuPNlUhQauyfrR5GZrTcXdpwpiX0Fjb4xBPpnqnOatiTps5niC8H8g5J8+gMSZzk
K37QLM5t12VLjtFxZr8qB36JRDVq1agPM2ZF6Tt6DnP4dNfj+6e3G+w+1laD6w203+BtNfh3SITV
iZiWhN7Um05BUl0GzZThM4BZL0nux4LLTdNC7sIyFw0brvmct+Dp+u/lTv+m02h4J0Ggl7n3VJ9A
GNTh8OAx+Fp8TExbvK/3xI/p68JBIG6MqMec5rEfoiJdBhsSZj+S+WLmfKIlWF8psg1ca21cQxzh
yto0s9iHR5EG4dYCTofIKYth+K4OowEenzrFOikxNHaQfCzkmn355NbR1Ka9pCNj3UMX7pp9H5+Z
FrKrBgyHzy8RX8l8TtQ1seaW4PYz5T+9GPsucfq/NgvBHAPaOfxtLQD0KMy0CEiOWALmO3uw7i1f
7Mbt467HzF6O9jjJahtTjkc6iro7IoyWeq9GTwXJrRTYSJyH38swy0npDiGZqG7/bTJqg0rxMNdU
5r+RK0pW+/wuD064ubYJC308JPg6Yi2nLzwgvHKXLxxG6bRLRC+mrfIJtkcSBrlmhW7Oey6sIuUn
1CMQueQ3dk/fz8IvtuDJyMSEVyQIBoxWMfoRgT4xihrYuv6PqPNqUlXbovAvskoRRV8BUQTFnF6o
1m7BnEX99fcbuE/dQ9tnh94dCGvNOeYIm5E8WmG1hRjTkwkh0aSkzTuEk4qS0B0vyahcWu+QKLQA
xrr7JPrVDfpdx57Nb6yjEip1r9LX4vgBe4iV5wrD6hUYWaA4AB1PRtky5bF4ad3SsXNW/21xfM+p
i08J3/rfgFQAKKZSejZwQJlP0XFuyYI08YCVox1POtd/j0cZo3EXHQS2y4z5uTN2w7hh+efOto0x
wrGzw2r68au9QQKFD90p4/VtI78HQN1SOB07t7oEf2srwzLtHztFMThcGIILY/qeWnPYcMkwxsz+
+MfaDPVffbP4Mxgu2FYf+Wnj2dwN0/5hiA1D/wQ5ZAuaAp0Emd07gFU1JwiVLQoiHpz5U/CYypaw
2CqxMNq/LJqWqyWQdxK5f1UHPNH42vIFEK2Qnq01DSEMwhbTkxol/rcPaj1CET6oO39VF9tflChT
JCT5pqSP0tXSD07mgTPsD2X2vRbzQl8otfkiosbgUOmarWrAQNx+UvJFyfAWVVvPbuYfes/JdpBC
ABtBV+3eemmQDS/Rdbyh+JzHPCBH+zDcuOb04JnBLpJkHzqnfiDc8Bmvw2lomIEZvDEV4E6Gd/oO
LVrwg3dBtVJoGIZtGtyaZ2bMI6sNX6ZutLlP7yiR2e7KBOj41w/pQk4IYbYOvrY+8PGTJ7q2vWMw
i8fqGVcVVpm02tlOkqyxTWUVGPtMdhnikRyFwzC2ys4IBJB9sUn0hpw1Sg4+GWweVZu7sSFJ/8Od
I9lBhfPTTZo1Oh226DGyJJlpVYNnR+u0/N9YSMf8R9BtNyTFo8xaBRuVT2Pa9zYE0AWSl5+NU8GC
7zGPb241zM52U3ERSiEx/cfWvtG6YHFhuuW6y0SLtxK0RdaypTGPf8/L83KLx9e45lOC8lbzDW7C
vzsiwzvJFprIaODG0qte/cDiqoLrAsBL/xWNVH/R7tPcAmYC2VIis7R8QQMVzCq80O3mDRb2rAH5
Uj62LpT1EWUZfQvlnoSBNINSqlJGUg0yKht9eyJ1FLIhP+GmlP6qw2JI15BUZVZr0o+5NBdS7O99
9WQHOx0RukUThJRhO1IuozyXMJ1k1ZJ1022wpJCl9ORr0/QKGQYvzKCT/OuZ1BHNiu0Z9ufebDED
t4v80ZKe4xctTr8/mXWOtFdqtb7OTwtVv3wcX089Gr0Mn48/zLsWLZBfAIAp/gj7QfUsAxyQtBmp
G1FXQK3Nis6JpXRuTkM8uWWVkXafrITcIBUyG14NbpZuuZErt+YNvDCaUDkp93ejjI8myaMWsQt9
nTNO2KcgQ5+P2xQjXdXiU5kRvnvHAHlVqw4LDKtkZpWVrop9fQM6WMojqmSdG/1snJnFjP5tMdL3
SR/Puw+dEj/CF874Axbr/VGzrFaVzsMzImpnGSD2ipj0Ww6V6/zhokH7Ojto7VA9zXpBOIr8xfSx
smbvxa3yQsWQcm+0/su4WaL6JzNDbih8YS++NhS8Kthcumyx7TGuItQRjWu//dO9+W+WZW0InKNv
xa6qXa+uzhsf387LXexdomKrtW4P+78WYu8WuzQLvco2aJeQc6Tax0qk3WXj0eY+Hh9cli3YNlSd
/7ILkOB8XQYu/9xbC54K2oLX/wUahdKlg3yuAh6c175+o/ADFeOkYwWquLR9Abxv7LR17G7pGgGm
KZVZdVg7KvVhegG/xw0lAc+z3Bc3s52f60FvKk+FHrzX2Fvx9j2j8qU9jGqcHn5U2g+Z1XxjkLXz
bNwrdZe5NAL8aW3Ud/VFYQHZ84mjHzzXWalvkI1hunHrNteiweJRHWntyOaYMSbj/VJ9PZI/6kno
pU1zjjPiWPJjtNU5iA14jh/n96n/Wkoh0p/dHGOMPRqglUAitDWensAzs7J5ZWPD/eP9HQHdwHRk
2UkXOoAi+AtW8rUmpDROnWjBq0SDCuRIJeRz995bmCH9Z5kxzB3s1P9hpiV3PkDLiMeJXt1ogDpZ
edOqRSpKAj2QTGm0em36KpIE7/PPctxfzaDceqgQqMqaIQ4N0+b21F01X1ig6M5uYKIUhvV3q1cx
ba7PmaH22Xk87GaZRKrhxi5G2+CcOpXFxWyckaHunQ3JmKVm7b3eHrr3euNKBTH/fPC6dO80pon3
3DjHqnf5eNhEQoLmPqjUHJ7rXb1ZY5ED3iFcHCvYsND5tF9tq8OFInfBdJnThij12XP2RTuuOPT3
fxS6wwN+Ryst1NkfK297HxG+eR5eqfZZ8/JVlbXtUGremds3oEQrRFla6+96lrTqTF9pxr+AC+F0
WjC1FrOiaUlYsKydfSnxGaGN/g+w/cm6jdLUK+RRSAMflgIGidS1fwM/v35YZuVLHqUWLb3wNhrw
xPZVpX5rdCLR+EuWE97wHuTH7E15dmVQp3VNuQbfek51HJN+dZ4AEWy9vbjkHREeUeczTmMPWpxI
MkStku8rHcD0sD7b3ISGPeA/Aey3z7gP6/hakkm5L4OBiieJlYGf4RtN/bbmGKXF67iwAFYK3K1A
O9QLv3Df6h5uiBei7aYixWj74YzklfAJqYpc9e+YbXytHblUnul+V0athJvxHn3Nk6jjFxn1LcOs
O5cyeMaFBYYmYPCyVwq1Yv2OU6Nr8PTvLgW/uHXvPxD72Ofb9WP7/nqHtaK/q/TM9BGAHe16j+BZ
pJjlbmZ/VmMAnC6oluVcV/D3KxllyKrF2z4HlSok6AFQUjw3sJV6rx8FOJhbnoKhMMoz8KKCCesg
m/q1RiFxvwjVsb4y2/pT/X0CNsb4Lz/Runv0p8h28J2QBBUy/xGlRCvhUxjYeGT/rBzURBRFJYDX
wr/m0yAWB4NiJeTQdyvIU3flmy1VG7AmcGruZAkpWJtig4dez26a53PVcKqQaSWcbV4URmw1MqmR
nei/1hvj4QOQNMx19L4Jv7gj+96jyKSlOA4rN68CqtF4TorEOMjdW17FstNSsVZcZavH6jIrDm/z
VyJ3d4onCqXN33MJd/KzLC3lHCGffwthYRlp25nhwt1/b8BYN8HLh+aoKYiaNE2ECBXAAEqvD4ON
D2YNSTv2Kbemh2Z1DiHGB7cOXsGn5ScEQKiv+xoMgb5zefOKStDotTAWqlp0QJ8R/AOkSYaH9A3k
XXNfOaTwiDW1WMs5QmN1wQzafFVAyhNNN6VAG4DDisWpm8p8veqVGhbgw+CA2/phFEf1vsWRjJQ8
s+3eQvJ9/vM/18ceUWHcaUbarfWarY47BJxC1lLfJ5jQjatn1oI3lcwlONAgbTv3xN5RKLOzVsIn
tJ5P8PPAAcE5pgEl6+sZ8rvapmP87irhihJ7MFCRwrrD6v68zmtVr3qjcMevS/hn4wz2tT34zcs5
vDK72LvpCuFT/cpUVa4WFQxgFA4vdeybe1mYvU4dN5doAGDJo9GBx2szvkIWJgQ0/X0/Wo8i1We1
lW2vzgaVHjEe5fEDqVbNeU3ND8RxeHK3ogsA2NV/O79w9QafVhFNetCBV5iCyXF+vUWZ+9kp4Ppi
H26NPeoXBzaEfYVZY5feB4fyYHLxoIXvkdpRY6EBu6AuSigMopjABYh65TXuaey8ZbRCzcN5WT9z
R0i9/GOOXmU2idKn+R58OrfYo3J5zwuvzgkEAav6zwHO+MNxL/uwOK9DwFlUsOimm7pgJBVcejeM
oy3yU5tlaP214fGtniYpYfBWqURYyFm7n1LN21FZl+37b3TE5z/aLq2be4f8LuPdQ2NPpoOTiUC/
2zuni1cwXPMBEmQBL9+eTqlsJ1Xq3UcKd/cVQFLjDJ6Ow4v5coy5YbiW2XyhuTjSQnYvmwFvnKEj
GxmzkfSYdF7F8e5i8GTeWGqfXnVy96vlUbafqmD9tiMUo3+AuNPrendPG3EWnNKB6k1ie9xHxf+8
7DMcPrsFEuPvvGw1hAhvm5G8Ab/4gOEnHfyYO0kny7gbu8ebV83sS6FTvq7QRZ5TbiQeGyr0KSfV
Of5skQ7YWQrnluySMmin5fb764xqUUf9Yg+BWfsNPxm9/fugyP0MHT8ZJhH22K1sKtuqOt72Sj97
tOLGnStyW5LmSThW3NX7fdOa79FiCKSU4ntDXVzaNVANZic/45e92od59qbglK/EFR52jZoRVgkQ
32LzRXW5mzzu7ZvhQXYVfRU3dSZgDHQrsrvev9DJ1GF3HpMFDCiLwMMlu2f7RldjNo/LIvfIDptf
wk3wqVOUyY3jOPwuXIqkoU9YatSRj7gZcKgp1LXABNdZjlB15xUC+zw7I8+uP7jM+Jy1uFO1WoVD
47W+jR9l6fdO4X5yt1DxAnOppCSEdRSVmYzBA3QHrOiXYc2uUBwwVyjZZWDrJwaEgOdNgiYZFzjQ
J2GyQxfsyK8YGJ8aK8d91HxMgcwzN57LIPK5vC93f1ZiX5e8M/hRW7zT1Fbqc+1BS21oWh7eLBCo
PhBOjcrxzt18Cs3dkzEK2O+2eU/BV7GBe3ef5camTIZuhoW0n93DJ5roLby/5+jajcP7/Rmcam+7
tPzcymFl+kyLUfoosRYl1XLzYLnPevR0y8QOxyZymvPLM2A34vtz/rsoPLueRvuPy309wJd24/SS
d0+erhK2712qqBQOAKMRqufc/wYvt296whOnmZ9iW7C4nH0wZwEiUQ8jnYviFcscv6SSv+1WC1Ro
NzruujVHvnEvYHMFWpsds1MU/ZGdF+AmVIZD1gZeb8NRbv0H1qfNQlgB2Legi1UQKFBBdC5TYyDi
0ClnAmFtw0F5NUlQkKskFx8BP0qUMv1rVIjxN3DKhw7SgtHr0rxVIQhSuh69jOL85TySYerucLzh
8dYD3utdEMhoFqGGkgf+BL2aKWQ6fLyG+Mw/G8SLrk3o1TwY/hd1FPJ4JdDj4V3cjJwEoY+K8NBR
IQLq4KvOLhFO+60xVWfyVTjQiznPBFYVRqVmCl/XJfaYgnL6dNe411Ai1NCmEdc7etcoopJKA0jn
NV0w5cvca235ahXjn93DvWyxcm/tWUJ4CGEdIix0nzxbeMVNLWpnFJ8ZcGGLXj0faQr4vRIwXHCw
8qUWbli0X0d2pabkJwM9UgL7MRxejkZEqBv1SUIOAQ6KR6c0Pfsost+35QSnNTlG3Fpi3rDagMdp
fPIOMmJ1uSWCuMtopanA9BxEUUMAIgI2cxNtjqqfP5lNQAx/CyCJhbDkQ9A8BSXu1UdbroLieoHB
POyzkSBq9hGboHpqniGTRjyhn4CdjEdKc20BPbg8MR0vecXeBqEyl8/U7Ei2j2QhpM4zj6JQwoPp
W92qf6eSfrIkvILKrn8YQQN2ihkdCDnepCs7TTKHe1V3VR7ABaY1lY8iTSDvaQe5LXDjPDBEoJCC
y78ZHxTIEyR/1psL4BeAuxiu3kTDU9cqXoPM5US1MB2Zen09jMVqU24JRW3rCECI75kMPLBqu7L2
yqCKcqLNeOlO+uSDvxMliYym/FVoKWoecfcd3Jfm49Z8Mwb0imtOLUAR/xrldCRCkgHF4B+VKR+e
T2YBlChR8p4eRCUn65ftydNDO4VRV5B/4Q6YlD595uADQqvGFYP8BCTEIB/xJz85t6p1afLcTIUb
qhz+PhCaMVbaJUBJ4egg7FV0gyf/FuLL+8aVoVFgja3/YBxrvLzj2zk2jowJqMpYB8M0OreKSJS6
pCQQqgXNibocTdidXJH+BZw6N3tVzxaGLwdsuJabEWU8mqRCkpkwE6huyrWBv3hNJCfl8+AKpJfc
SQExeLul7uaPLDanxrTuhviL+4k8NP+MJJuqKXWmZaJaMgSZwlK/qWs7JgmZewNv1bCWPqpFHfGe
yaVy56M3icpNHvLcwbHohRYLzY2u4uVQrrrH/rEtlEOtJc9dPAf3zF3LGdarTYV/soUaLWagpjP5
3FOdmr6iLAAhul2bHHRgZR4CxqnBfYDcyuO3/EDzH6C8NyuM/I8YIXcxN1Vs3S5cIeDaXuywB87A
fhWfO5qfzLcMLhYGROy/fRVz2gPyQqDtFs2fM1YmksJiNGq70ggnDKCwGBxWOqV+qY9dISWp7CqL
w2KELJcn7I/PhsluCHDxaQNdnEAZM682lGN0jsd9sSQcqcPcHirkD6cl8r4vIWkxXMTjHDiqwWnf
PNiJdPSmT+pZvOrUPZzt7eBJyNpptPm9EaajAdrb15EG1+6ptx/sB+lg//NcF1f1xW22CUmYDfZB
hYph8BnURvFIT+ddGVLMtzS1U2uHsCtvU/acEQGA+nHVupXJ2FEIn1AvBUGVSWkiydtj2uCS0Wci
trsCD+JQQVOnIL8SdSwuVxU0y0z4+JHSrrw7NYKi8OVAiM+d8f3JZLynjHGkwmxDNtXVA2Z9/laG
tw57HUIoava3Hd68Z1vm+eRZjUhEAZkxkUarpiRgipOzA7LXXaKJlK697LakMX42bvhh599VvPdq
ZLPeW1moo07goAE54Dtgfl9K9mVe+bn9Xn5jTLHW9XWF4EIKoT2jWj0tog8IAvwCrPrVpldAJmU1
CjAdmPq1Uo928kCxRAPYoOFXmgNHPghkoMKClb+JGUIfKr9ABc+BKhRAX8fnIB2UJsm4PDB6F3JG
evVzs8CCDmYxSEjL0OV7DTIighhLP+wjJ2tFgM79qrcqMnUE9cQMVSPGJ+Xmh0lKT/7Vxtzq1gcS
dUmesR/uoRZmHSiTYZmEkpJ7GJyQBu9H2DlEcR8tCmto3JHh1KO9DffhEaMjPDG6Z35lQCY+z4ym
VkNVJ6m/9c1+fVjtJxenMNzoXWH4xpQRYSX/sB13Mjw7O/swsdzL267xea0o6WqdT3vQuPKAKn1m
s1/kMDpG50SadEbvLxe9OpvhIbjm8oW79AaQuL7Uao0s9DsBGTSVouH5AzbqpI28UOIkkFQ6pk0e
31LJ82Q1o/zajKo20Ww0I7pVMUuxFyNL11DSzD2E6+xy6AEDFbp6Vb+5JPegjEwrjyfR7gdDHo3c
pi1ryxJm1HKz5OAWBG4gTwyQ64sZHH3tbCpAIVxf7SJySsBAzlGeL0YSGAZfSEH7r4jMu9/nPFkm
02RaHR9ntbG5qC4MYgFfyHaH15mOZJL8lFfWqm4ng/rKWJdn2DTeJpUZUqvyrDxTjsXe3/w81nu/
tNKX2fqv1bttRRVcWq08AdHCJksmUZsWIgIiLiuIDuQqpYOmJMzpZPquRBKRMSDGp11Vn2qW8CqH
xGL5aBx80r8DXaNCcEOxUOX6IiXvV6LTeosLlyh7b8h6KprlCIUr41B+TQaFcR4/Iq9PvcRwlKWl
wa1Gyp53UqgOEYkKTHw3VV6rkFagG/4EdGjKgVa/Vu+9Js/MiZvwVPL6W1X4Vtpm/gHUeooxJSGa
TNbyNGvlplfgwLDHozWWgfEDHss+pFWljhB6IeRiVlctJZdLoO2vC9U7v/de6O6lVBds9vQXwGVg
K12AShOWUVcC08g8dd/BB96x/anbRxa8Tys8MqxC0bQ+QxW/QgZfbm24nMVu+9SKeG7tANqbjVDU
HOyALIGdMiZwKFZ2rNktdD4YwDA1NtpziEnTlfZNURYK1K4HcHUaQc0AyUWIFos7fkhTLCat63CX
ov8/jWX4g6gvZzd82aqaIwrS808QEYB1Lo3Xvf1aJj7odmK4SOmw/kSNyGjR6hNZQ8PGLb6PdoVG
0o+hRpTeSKi+dAbcPrnXtcad6JfU2LGM8p7pbS67AHVmeST6ELRWO7pGAV9Wifhs/Ifhx4cJLHP/
SpevXGM1ZeiwqTogsfXBBj54tceINCg04l8lRsuLVV+uhAcZc9FyC2YGv0VVTv+KKxLKt4SlA6rF
OGMd/yys8esXCKzwk04vZXsK4wdejzsNydPljSEIM7tdhw+ALUinAIu0ofaaDp5MWPgxOJ4h+WpZ
rQPPyg7ZCmzyf9oOCO34hVSbLyAcVj9y3HDtrLeW37ZBvS5ps5z4P1wY8/rMzDeP2pDBQIU7AfOM
c0OZ3jgpOgN9VXoOAasCSpRAt+qBtlwWjKIORsi8HIZS7oZdYR/d+df1lU1ee6rqg+YmfDr6R4lf
XtxZa4e1If8rUx+5V9K23kRkUoQqlUGVXJUvfqHvYhdt3dHKh68umGQ+MNc2mlCT4RcyffAgYdEx
fc+4EqKjvfgu00jnR3cezA61iythmyIsnJr2X85WEKHEAeBjRCYPkDvFZeL81Lx9S2QodOtsqAm8
PM3PEGy9patFJIMa0Zd7CR2Uh1+Jxaz/SUWKAyQsnze9Gx0yCikJWwpeIRDs1bbCs1vqqRG+teEK
sAil4Qt7Q6lqiGZkgboFln+5248ghUXfZUHo4uggS0nGdiK8wN/gKVTRQ4hZHmF58h8G27syi8kl
plS4kQhw726D71HAj6XQviok89daGxsbG02q83RwnRT6m1EyokMk4BIfoBKspVU2204KTAOz2XsW
D4+T9+w42f8oBvuODeytVasxAQsUf6mCSe/J02R/0mXOPKZRURLug3tbJukbXvn/MRyv4yWtRDwV
czUfsivHhfgo5t8HWn5B5BDfw1t3jyug9BZKsWRp6ib58aaz/DrXX13aD/ItT5D5dVx9keLFFRBR
VHRRgwQCeeDyeNEx80kMZjvvNoJTqaKkEnnl2qhq7iH99aj7j0gvQQOWgvmohGefblHRVugB+6wp
/R0CfW4kD1nxi6UEDRdsWrPBaA8A4yupwCAiV3OlitihtxthoE6ddWA5IO8FfmRtVBsBIXxv53yz
v+I1o5tct7pKtjkjfmp95toABzyL05vcQMKmfq8xsToBldd6lvCo85mMtUGUm0dsQiJ803ZeWI2s
fqFTi5R/aoFsMDvMS+VC84dJB8lqfFZ6sZLz86BgVtM3xzshL0prdrerxwAWG1D9HDtXtTKYK+MG
i3MMJasO+DD5TfgF89WzfIcGPZigt2dQIDeIAFsefMLdKaYfjLtUqciG+o4dNVPBxnOqE8N5YkSn
wSH4gtR09OiMiu7kzAOcYdt3Jy9C2BDSEuhpSK447QRYs9CJmL2RTanGIBb60JOTL4baM6CktHX6
IaQs9PFcVf51bm1OnSkPcKUwMQ4bb91ycGGBYMNoFiYJV0jFGKAOxxcByHJaMm7W+fjphB+xmOsM
CF1FmXFwv3yzWDRoA26QwA+qHoiR5irmSL2WTq4uMSwieBsK7xP9wnI+NE5aVOXSYw9WLHK+AX6h
v1LT8KU/3GgS1SDQL3JL0IRhGYP1c60xHuf5AVB+f/L+ncusC60eHobmFdKv3IHvp99qdVknLJcH
exoP05/tz9srzrREl9o89grJ3eARrGPHOEePd7ldb/I5xmd6K76qOvcj88IMGux5cVxsF5uo3kui
eMAKNd6OU47C6JsLWUfqqsJGpQ3sW0DT/ITh1YOG1ZNrKStdq+Lj/+RTmhFFCfbdKvgkrgTbb8Pc
VHyuzHmKUOQAHrw9wySMdlgFIV22T5FSXfWnkC5dBgsEhL42nQupj7M9Ugn+UIs5LMHxmx9cHDHk
tQBRBYj2ACiwr2lvUiY69vPv+XeKTMhVet0wHOAOhGD6B7QHVbhfbcGVis59/HL49s6dtG0Ex8Vr
/BmXGVRgJBdVg/Gnc22//R94oGEKs/fSO/WOg9NoO7hPrpM4mp8n6Y963GxVGB8UJKpiXg5MUGSG
KzZPISI8XT4+U7TXOc54cZk/Li6z89U+A1TKEC720LRjvV/uWrQMK/Fr4mSA28d1TQ+/zdkCCXOH
/dDCtqPipUyFWJxAhmbvueUA41NLnVxGGIpyPvwpU1zVjyaIWsjKGNm/Ve8evQpCCFEspH5O2kjs
NXrEe5GXmf7qN4q1Ud2hFkLJfgfWQU3KcahsPkMWZkxuLQrscqQy+0HJnEeGM2gnrsO/z6whkNVm
j81VMtmGKUOcljbEKj4EihjH8I86GpsVfq8q3ezfkeDRPeZvOPDVVwWORTYpoHhQyJYUcpj3Mnqi
SGe1YI1oYyBBx8NCoCoAvHjTVH1GiZnyY+vxFmEByqLIpRQFlFkDsI475YCI+iSrkh2nx+QSam70
gXk8GIyiU/+DGodN891QLZEDljyQViMeCSsCVMzt96UPpMzQMqcMOwK1mxaKhZbgy6TqQFGIfbwO
9Nvd+MARz7UqcTxI36BmCVDTMbD/EyWXowWjl2ukQ5lqSauGq7Ach+RtSSgN2RFmU52ajtS/U3uo
L8KuCxz/RO9TwFytyuN6mV6mp2l9BEneP7Xin1u7QFe0w6wsyvqPNl5xQPp49tBS14eHSYHXFlYY
5aO8adVVwKGRrz3trEYkwp1TF9eUnDyj+0mVNWAA372qbF0A/Slien4PJinynV5x82QOTTIzMTrl
pXThBBDoDub7IXO3xIvQXY5XuwRWmfjiTHzbX9DvHL2Q3oDSu8npaokDnTO8eZ80qrm8UjjumYlg
Bc/eB3f5d8NOAmwEqDV2A1yEEMkefnY/b+dM5obF/qPBuTr2o2+0DZyGdj9fE2MxAkU8JDGoIhWB
xsbqmF/4OKsZNfFpZhIMHExryC6mPezl3jAAxfY5IQ0znYvlIMH4PSoCa9x7j+5lcMXEVo60xrq4
vsOAYlNbJ12BD0l30z1wSNOLCYpn5QfOnlAyKO6xdOCfvtgnLfy7iDvWoe1TXzyXqeZk7C8pR/Xw
nSVEqc6MhUkj1rLyZApiRKxJ2msubpHy7UsSLRF2epzGmA0Jb1fRxnsaGiWFfmOSK6xeV15iyb89
qym1ieQEAtj2gw+2+KqbHz6wbY+KPbwOjgOtiLtRo0hVeQo3/iEUvC+aqkiIV8ilqhG0OasjUavI
9571qvtJffrcevWb87HaCYPId/OD1whiKLeIDhl/eCVX64And3k41tmpctsBC7Pq/71/LzxlzKqX
22WV3TGRk0/yt/kDzd1hPwAlnjFgcBjXegd8RWKXEu9GSXAB/BdXYtBjWUgBzeANPD5NUWh0sJr+
O/KwQbXaYlio1NAA9Iv0KIcu75XQH0nXr/cJCw0rgzwxsj9SVqlQIOG3UFRSDpH6xWTnBqfv2tC6
pH0BEgBn9Qv/ZUctS5jO7gi+WJtBGfuqxZFTsIin8bTycrDujOJg3xIevG/dfregwtsWTEYEDNA3
YkRjcO+wrbnBU7Dfxe7p4Bk8xQC0X+C+tsooroDA1881+PrON6PCojokPHf46heHWQ9cb7Cd1kai
Cptz+vsmyOB8O2Qc3KlMzxTzGFuHm+CBslYl/RG3jMPgjGHHA+hHmvRi5u4Qp98Obnm2N1w0bLxl
pP+tH0jqcag56I3yHTUgvukx70VCi5sSTsr3WiX3EQcPbT7ahNiiurtOtWd1cXtxe7CZNPWtA8EC
maW2vQmZD7CfNo4tGmztpfxPjNR3pKPULwNG1jjSbr0PFG7wBfK+qDjbYex4nhRn58k7deFj1lZJ
TzfxdbIZVVfmylilP9Whlq5jEIffw3Jqv1ZX3xIRMxH7JHeRmDfcrrcN3BvhcSpIJUQ78+PIzlsO
1VVcrV7uZrAZ3CZYmFDBrmlbLmucaK60M9DUaEOhQFGyrT7/DrbTI275k9TXKPbNJnDFlub+r3Qu
u9qbcR3Osb8cCIHL9qVg1j0k1K0XngE0TH1sAfo71plbF7CVZgyn84UwBFnnf/xL+9LOhDB0ysE+
wmU9gi8ZgbEQ1/rE9CvFLyyDGpqMq3MJVBiIwJL8Q0vX5InxSs0PNeW2K5rQa62jttr0lGlRnzwH
z0E2SltpC2Ii/Neql/k7bBVbhfahpwXjiRXG7D5BODYxZ9XVZ/1Zm6vtzwUiN4ZkUCPNRg5QTFfq
PfdBuVvuauHS9K82L+Cm1SkxqyKm+AVS8sECBZEUf8dylg8S4fJh+YCSSCApy3kpKJ7ecNCWabEP
oGVNNzhr+7zD5aObBGUgyHJ+qD85dBXvo9euux/JJl9Y4h4gkytX7aehoEYdZRaqxOUT08mGmLyu
DlhMPda7H2vFLvSvjVThpe9V5vW6zxM06dj2DLYjnhb88eRL8BJ0hOXcgddmkAywc057py62zCxJ
rEA45VcCDIVw+TnKE43X9zodALeqPbN3D+CJqhUXK1Tx0+pRscuCeIal+bTCul8blQf75X56jJ39
FG7bl+GGpRUrJyxG+hWojMKgqX0e3ipDFqlwwDvJHZsM7oVrkJN9bx9zFrfFHqMpB5TYXDqTmHfc
ewlug8ydUWftF+V1dV+zkyKP95VW/oqsCAOApPcxFhX/ve3fi1GlaYgvDUTYv/WOCJK8Oxs8ZFco
U4b/KHrFcIdg0C2VFuCYO/DIEupbfIrqddPbl0AsGbM3eoPVQO2WbQ88L/IWHSm0Bf3OsobbCYLf
sxt0Ahlz+MCWPjYc+HnwXwd7fQapimbudPiH/LkvAkav93SatjNWlApqDMjtc6WAXid03pSUJ/9s
241Gs9kg+PMcWM7f3f50exId9RiOXFzI/T5EZFwinv6DS+h1sC3xRv7A5zuE32E3Q+oY+wlcBs8S
U9vOYfOLHR5jo4vzwt1wX/gpM6TJCphcV8rdWoK7FMDiAvkB419kE/K4gesM05bPCp0WJS463N7q
8ao2sue0KAfBKkrUg80meUcCgnhvDtspBenELC9/i/HZxl+H2ShwJ1PzZByPKoNKt8jGeG7tnDPr
KYhGWO4kYTEqRkZUHZb7ZrSfVPpHNuZN/dkoH+7ztHsKT+EB6nKlv53UhvqoElM2HTfvs3frY9HO
P01NQQoTTZC013wGOA2H9byTVi/9dKZMLRthl/uvGtaP7ilrPy17u63bl4efIQywmmz/2zW3KDw/
Gpqu1TUjRnbbSdwCXKMGyuYHuiBURYwmgKfKg9rRLg+qYEf6U+6rdBrTTcJTuzqlLlzEon8pNoxT
w8KzpthVvVwdf4bH2ePdMjCTR5yL91FFb0/CDqmLmUznbxAhkrcdj8/5RIToJYhVUO3+MKGGOGF0
S70rfKXeMXOqQJC4p4Mzbp0z3JzMhs34wROFyny33q1TejyQO/bquHHFkqW6eK5qiz26f6o/8j3z
N5M5ODRcfJEwFEhxxJVfeb9OqCz+o1BgopfJ1o54KmPcntSR1PL/Cu5ifF+/JphkxX6EQorBivNJ
i0JHBJxdGqWhnH8qQwWVFAL1918OiWJvCj2AT/RosiLeuWgoClBLaoO6q8ae3lviWinXxDdBpovl
nChHiv+jkmFJZDCyQJHkxB2Rii6U0TlawERFx51B03N+akFN6xe8z9k+BHWalDvxUup1FDgLqE1K
8fBUc16zF541+ob1ujTeTEqgiHFJ3no7r6642NiYWB0sHh9mG/Wwim4UjyTLvtNGzk/YHZ6Wt2kJ
ywpId0kkVBc7X0x2kYxcnTYtqIdUggNqXzbdN7f0Jl42TTyMeJvwnwA5Cl5Oi3mwyjMTPBF7eINV
dXRa6F6HQyR17e6NdEejS7fFzy8+xxuHWzkdQQyZXkM1Jdbqgws0feRg0y1E5xAvn9r+r29cgIAh
8eyZGSWc+m3/FB37T5zyq0E1QGJ4RxSJ8TaU3RhoWCbDO64OCXutG4a0qX9ap37J18gSU9ygOkhB
cHDdPjqVeY2ZUMHPgKE56B1xH+eF/3hbkE7arJE6JNtd6RYlY9FYWvggKuH8jJxFJgL91s8KKu7X
c4sf9mBmpcXFqTVB7e2f3SLjWTzOOF18CAe2Y/tOFuCIjeK6CnZda739Z//YePa32U8MEAJjtYte
vIA4ffsHL/KxfC+3/RfIixlCUKFBZ+R0mR/gCwdGqNjpKuQIwJoXhsR7jI31OrY/nTj4dD6dYx/j
ahCdd+vBKZF/mebHSStGACBcWQk9JsDx3k/93JZq/m6eMCk/AV2VeuVedVDuWXAMGS3qVMG4Z5QD
mKWeW2VYyrS5whjT7Fc7qNCNTiEwOsVuZfQe4PA6Lc1N/NR0WL1sWpxido7Yc7tIeb9f3Mfx8r7Y
zIoja9Iucxl1pK0ChPVC8+IbwF34WdNjXTwdZgsRJbMJAWaf63gqgju6n/6aZDcu2NexS8B5iaPW
fMizK3/ysJg8MuDTKJFuFzzznNc2R0JuNZgVmiA8QUNObptmhd4Wg21/FxQJQhRAdGhnCR2P8njK
eAweGnX++qAJFMM2leXisFdAAaYW75a3v9KyvMzGmlDJVi0hdinGvk5ObnRcSIMgQfeodhnAH952
gjRifVw9uNjw4fJ4k08mdzwmJJXMvv7Es9voMXp2S53h0AyECW4bXOzFm1sRV+dD9Fon+9EjqNH8
YXFF1cM2Ny3jhzCqzMVPZEo8KABjbhDPFmHSaLzy8DVHeYQxIDr8hHh4Cj/tE6AoIGnv3BVzRTyW
T6cWwCB+DB/Dz/g1NqdX1OubqNDbd25BtStyXMkv/SZrwrBYo1mdQa+YuplUgHlOADmIIBAHin3d
bR8ms+0z7Dcspe+hiSnnLJsccDt8UI9fz3Y9IDXl0i6FKj3jpjIm1W3qIN2yfaL4LEQ437Lg4ZfA
5cLcjyde+avF4J4/AAI4CdOItEyYLQmn780hp6xPat5YhxYIgbFHDAG+nl1jbjG27ELnFCKER3U2
kl8B6+/oNLpAZxXP/wzQQ9JFkdltO4ODrNbz4sljvBi0FIuWRA/yAvSkXFpCfwVMnRrbvSPOYAGD
w1ub9Tws8wEp5+6Bl7rWgSLrkPxtwYbr2DzUcYDQzsG1ZD/5grosA2lHh+W/UbIB9GpOZ9M9sNDC
a7WHiAKHwo81iX9PtYTL9kKC5HiqR4Yob09MayZbrEX5Uk3cVgx78zE5Aq0I5aJdpvYiN/J87GC8
slyKDfg9IAdrgor5F9ehBCYG6YNdMwOFUbMqTACmo+5q/oGAJeVgPXHIP/xkjUA7yJGMA2zRWKR0
97ZTDvbRdspFSdFyo+mOdtEh+pj2tg0gbXA13zokLf/vLEEMhzLwi0sfO/OWZ1uklwqAnWArHU83
pzfgUKSw5Ktb7Iu1IJ+9/7ZQeBf5fFgNjNgWB1qNF1lfArE+LpWvGzMsZH+zuAx8GTZtGG2NG3xi
MRnloCYfwiJuSFpN5KvBN8JlaA8hweH78JV5s/3mcP7VeUQG18tgOzXYnNCZN7Z9yoehLtH3AsGS
cx89wpjYAx49fBeczUyySZiH+XHlM8nHhKFou8iTe+Lp04j0wJ/s3DHa+IaSzwD0GPppZz2tNY+Q
14g2T2zUoYcoJiG/s6hI+MHY7HRv6txg2r4ymoTrkU4s4vKdzyJXQi2LSiAQy6My4mwi+8EKT9PJ
G8zXR/4ym8Ji98wpSzj+7ck5Q8d8gkYADt0BD0L0K6AXWB106GsXRK/8Vd6OQIm45/7H1HkuJ841
W/iKqCKHv8oBAUIk84cCY3JOAq7+PEuat74zGntsD9gY9u7d3Ss0/t79u6DrCh0dF74D3QBjAUd0
MgqVLeQz3DRmjwkcHmopfrDm6hHKOVvFqFEIVwexRVzII4PGy0GSyQaDPz1C4pcB8uyb6AnwXPO1
/IuuTrAmvn/f39Lven5UQoV/IP7c286+c2s/6O03OSI1yk7mDyJmkRlzVe4sbz1J4uIsGf+sDEBP
tdLElrWLlPwBZbPq0bSwAfUKbhOcp+lGV/uNQW3wTZrDBhDuFLNBLMeV9ewpc1+0UWcBzVUa/PdR
icfTSrTQ9Ho+LCV7ar+q79GE74GDv5qf+/6ll3YwjW1f41P4BP0r0MUTBFn3Lx71DeUsBfGPlHl7
F2wWzI2pWYlQlpOHdkgdJG7dsnPHjYLpYyq15Zbw+gdbt9ThA+Yi+xIuzxyxGShi1O7A5WVGr+kO
6lmjmaeBwxTaKCH1g9XqrvrFnr69OA1iB+oq+1X+t4rbUwMeV4HuUaEjjEUoi/CWY7SPqLq5LmEG
Bnkv1J+tSLF5XfvdU1e9g317364zBGpUTr4dPdQtbHRcoul3iMWnJuMVwQZNcWcfX8Hf1l0M39GV
tHozm5E5hNKcslCeFhD8gG7QLswKjBbmhiwt5rbAdpTpqPw4iSwOi5GBY7eC/8TYHn04o/yUwD/I
vXl5oCw9SDwonGG3T1JgfMkPFIO0chU2xFJesDsEL2hXyY0HHjoxP05WWTGxhcAJhZM3Pscxg/XD
Pid2KIyvUOBnk8bJwkm9dfJpJKaoYLiMkiBr+Wlv6ysszOz/tQuUzjH9C8dRlQktrz7EZ7f/7lUG
GgSyiY5jpXmlXrWjS5NpZmDAnFUiem38vNVG6UQ40QSnIqH05oyazEKBycFmuoe7TKvDo4oK7Twd
yMggXpG06kmgUHB4WzcYNDdGfUNrGLyJqxQMTIfw70+Zu0OFqaF6WzyZx4YfjF94+fjO4LWz2rhV
xtNygBbdeiRO+N7AmdcQFXyUmpOQl2UZjkbL5d1jwka840wIQ0ZfGcsR466aAFsv/4Q50orjMcGR
82APidFDHaKF6MZ+4GDMw6OkSE+WytNbJiljuWOmeXywlUcjkuILy6efxZ5djVXFMJGifRgkQdO7
BNm025d7hk2uvIrxOk7QZB6KAnTpbSarraaDYDyyjG9Oc3hz/oOFGRNEOC2Z15q7WZuf8Z0d5kCn
sYX4HjFn2rBW88it13xDHSGXKL0ED+aKjmDL81fOma07J96JrKbmvR9Mz7NQCg6mwvJ15cB0g9eP
wVA8gRJGIOzYuhTkQN69FoQzzSFXKZRdd09ro+Zv3GtWCpy9Mwn/jaApB1tBbNcMZNPtMnBbCZio
f7OMkdjs1Pv1frVf6rXao4d8q27wFQ87ItmNuJ2yKwQg6Rj5f0fJFc5gnVIL/iw0VCgD9xZzDByK
skvySC/yYg/2pe6rTkG4uCQa8LE3U7e4rM8vP9qTcAP5yx/JP0X00nvxXHJrOkAOuH69tyifOONr
u8o1I6/D+b5OfYrMh029nfMey3gEPa4OeI0o1V7W2rqgFxk18d9SMtXMDLs0vTSNVeg9HDbaJhtv
r/Non0X1DYdiKps3AsACTHCBnzKfztwT3spN7DmVtugSpxeSJx2BcN+wnsyRJaoEOqc+vG2oz6jQ
aHufGINVcQSw6fdkRhMQa8Y4kSkBwBXKG7GYpalt0vn/nrwv0ZR5P3Ox3CQcED2jDntChmoMNZSK
zBDy+3Te/Tf+YxuzjLAWemvMaDlkCXL+gTrDBOMT9A5x9UTa1RhjaDvgw1DCz/7GewCsaVDUxRbs
Dw+6vIdWnhF34IEIAWtFR2oMTXH7Qvv5OTAMWtKLMyKkc8O7UrqtLkUPgdkNGvmdw0XHCF7YdK4v
4xriBQzFOcwzmO4BjqYLEglnT362FN7cS07sJ1Q0Zf+wOC1my+tf4en0L59fGGA0zDm67r/0y+Br
r2Uqo47uN0CjBDHoZr8yen9OXNKhiMYetqBUEHu7UIu+ix3j98z7OsCImx47Wc0BnZSYsujnyYp1
CVYVHfXmZ37M0dEYFU3Zm7ICvs59lPdXn/Rj6camsFklxVdZxDPG3TVFKpczK62G0LrAsg+b7j48
RPRPMCL6VZ+GZCgvZ0SCHNbg+SgoGiaqhN4vVirio+7GdSQE/Mdvze71SrSD97BwoAUK4adqFs2q
iY2UuIeiNeUsHtZLh2Of9aSULIe4BxsTLgBwv0RZTLIMbwsh/XknXXRraWaFY3rnvw03/KLzZswI
OZ/kIkC44LEPT4QjHq2oP5YyiV5vz69StTAL58/aqLevqUFqCKmRZnYHujjEUuHdYO4wWMghwRJx
1OebSCuxz9KEQl8MjwJcejH7lfNkPH8WRAN6CTJdrLXEKJL45pu9V292325FM69MrXPq9H6RnsD5
4bVnB7TbmLl1gs4aXMyu3roHQke6yTSc/HSeTEyy6qQuTbbXWXwp5n1Jny6xgVBNLDnhXmKxDehM
gzcWvT17HFjcnPiVMTzLWBlwwSBp0Xp/LJoMiES7ztBHmOwcSmiT8ekXvfcOBlX7dzEmB9TgyjMD
UENznXRJnL11IM0ImC68A3rhAGeA9m/OBlU82DMwRUw9R5UxNZ0VZNZC4h7dGvQNsEVZnVXnOaWv
zsKF70Vw1imhflhWiNrPcIvb1L5bDCnRqGBUTG5suJ8hOcneWTGkexUjzlKSc8RzqDKZxcx8VBwn
o8JgFClVTOKAmKDEYGz1POXMqnlnYtEwXXqOsiZsjupcMAYGYg68B8/4lbTGRfj7jXE6rPH2oBxe
tBaFRWEMe4e/7+VruUNW3wY4AhnCd5dfSTggaoOwAToGzSLLNokT4DhgOmu8lVh82KLS/4bmBZQN
enE1gBa2U12Yw05Fi5TJHK9ORhWUdIzzNQt7V6vcrUWiD1Sid786QIDeLyaV6fP3tDqtiIXvANGH
0lOMajIqE4Gox+gUaC/YPAfHoPxXw+e8MT5P5YJwBdg9OA14zOoTMcgRoO3YyeiAoFv7WDWTUK1W
v9Gv9mqIhXbjb78+KP6cFkrnN05JlRVFk/zNGTfWrzPrlcZ7y1MGx8zJrP1Z5TSu0v6sU4PcuZjX
PsQ8LWAQZjkse6/hNXkNz0lxvInXidwqNxJ9eNnwcdGaOHshOOVE3hYpgc6/taNUVMUkpxWrRQm1
LkblRPW4gXJFI7TVwKHxtRKpo2pDEGdZXzGDkOZQ+wfD5fiOwnr2sx+qOtFFwSIZ5OtolH3QGqnT
a50Gz4AmmQjClOUWOllkM43wyuiFbfjolUevQXl07z96j96LwUV3ZpPouiX4OUNpPVARMGrp38YB
Ee0RVo40tAEFlSrwsDJCJRQFlaCQfcRoIOgRgoRiyyGwzvP77tUGjcFxrOxXFyIMcmA6P94z5CkZ
qs6uk0c3QERTxDQbyDeo/v0T06DUK6yw/gArtzykXHuU/qV/N+aORtdpYfyMlRiXMRA0X8R3MD9c
jws8+/XoGSjf2CGZpy9ttXpK+JmZHgBp9yl9y5jhGGvUaGWj/mHgzGXwGd0G5/7mR8/Me/DoyYdD
/NE0OseXpDJmXBTPiOhY54Zxgy8DC3vd/WDFt6Mzq4aNes4vKC1b3J36FRuvPsiW1CMM3FvDOyxa
0GCQ5OH6SUJNtULG/nmZhWG5S3IGCfPzC6sAWpMEasBS6MlqWAXAvzrg+TT7vc2bNDbVZFQaXQ3P
XXoj8R6/zLInJ9LZ4uh8msYRy0GaI27VoyvkiXROyxS1hpyJxUoWHoxVMufriK4KPZJDTHc+5m74
zhG9BRYUZ0wWss8QLWEu1kZNp0JvpekFb/dCG55+IatffWne3kaxaJyYRMg8DgT6D7VUGzT66USx
xzLiJA2q2eKTNOlW4xV4p5EKLuvUf7cD5mqiicRohcf7wBqRSYmZ+EXV4Jnm35mW6T1kICO9rkdE
v9L+RkxOJJUE5jmY1Sjft0d6qhVo95uIScKFgYhsVzYt465ovioUlxcH2KnvYXP8iF/xo/8ZVGcG
I/Iwdilb1x7YSBlWDRAch0ax/cb5EVYU05cwoz0ykfkQo9Z0ywgFgVBok76jCyXLJznZFRtxJa9s
rjLszH/Qah6AvE9I7rBRxR+FC9ldyjXr6hKdRJSkWVKLazHDR+1itxEx6Rv9KspLEipGjSJe1ULY
Y3mZXxKpnhlDuie7Yqqwn5Jj9UX9SV4gULsp/S4e4Wl6w0VU/RO5eVGnUAKpbyPb21wYpBakZqC8
OLtkfqemkC6UCGjVVM6qKFW5ol41QATOKp3N8FwyN0PQDZ54FVUXq+oiZlZlUHeZqlfM+HAnv/Er
jOB/bEN99xMDkm5WOS7HakZx7EGD6F3oXz87wgRKRBW0/m9cuC4QX5QbpFcoevKjUbr+32F7BE3g
EmUbavZxytQd+CZPRlwgXasgXhMbEu+NLq4XBK1S9qYb3XF+roX/kVsYkpQdomuvQpktTEc2CHmX
Upq2ImNLNKVZbMYq4jJtFmm/cjt2WcEUgz2KgW9XnQw1AIsdgZZrLDfUo8SIEbaB9n46KI22y/f8
PW8dshb4m/a59CRlD7e36JjUmVdF0aoWdJGxaZrT2uI1U2eMDyROVeKwyarbNGF7slWLNMAFxOEG
EgF32XfARXw/EsGQRUmhlaZeIEScyTzkhirG/teWLa/kra8R5nfAYptwE75ddVpzicvr78asxGwD
A6AoQG8iZppHshghcvKvWkD6qkpbtRZTHCC+ve1Y++7F3GR6IQ/mbwu05u/OPS+EC9HriR+/tcHt
r/RL2nBj3h/9QPCgb4WZmM2giC9D+zRQWw6yHd5RaP7piUZ6/jNtFWRa2EjChWq8z2j1/+hdEmeh
FMHGTeLUHXR71RTqO2ppq3hX+Y6js5o7DeGhXDS0fOGjKlPVqE0VbPhYX1MLij4N6z2rX9Wc1EsB
VE27Whi14igMcd7oLa2WK9ocB8AUmbLM7Os4ZSqo1IQFuLVXuwIofgbt3Y/PFGE8aWeUgB+35aVB
gWGWuY5xC0lIDM4mIz1F12XemYSk9IHUSd7R0ipbG5o+a8gX7e/oeTT5e/jHlhS1UW/iT0nTLCvH
zUg5vCxEU+vZ/ljH3oeCBXqT2RhS18hGkYKG0+YCt3I3RitKzkZ67CIsiPCA5ob7rKLTV3VbyTdk
MC4itCofqULOg4K78RSOWm6VIHemc6MeTH3MzGWC0MVkHB8rF6IUyS/Nez3xHMXSLW7HZ54FeiLe
5cQX0MXS9uJ91uNh3WXdkWcI2gTaU/ALvrCMiysBgAxOcc69dnUN1csnxjkiGeS0AbXyLtbp9/Qr
0aU6jPl1aDcSMiOXPB2FZ8sr+fn7Cq+WQFpwJeb7ynG3zNxlIQ56L7hFgEtS9aqh7L7L4IiXbA2s
GF+7xGzxp8HSYBEstWvjcBmGYTQFkZz9ISWalOAzniEzNn7lOHryKxSvMBypNy7wilpoE6VXFUmY
xik9utTMcRnxK6Tg1FuFgKkOXmWA0jNpTmdTNd9PbWYed9Vxl4pPBhSQv6ih952yuSOFVIMrxwDF
ZZeqO+twoIIiA2C4E3MRob9R+6FGkTmB6kpK1ayh3dPXRbSlMZ2IdS7Zkiq1IxNJjxiOSZqjb0fL
mCSvxA/KEa9jf99/js7zKzoYdV12vL+unuSAMY2a1aana8fFaDpWuyhyzPz4+TCeRTOJmFDE6icJ
ZmecVy/6x1ndA+aibdQEmRAASTOZyKjtNrPVhCRCZmEXmEf4GAtGuKackkAG7cJAhIQDX+EF5nYF
a08uoHsptrI2s4SHaciRTDAlDKED+XcZNnGoQjvo0Qm9F6UOgbfAWoDJQSBYqdGstiVtTSxTh4QC
T8EBUCPeWiykWHFBeBhLYjQSL0bKXxEfQCwJNMuY4UV453Y1k0thirZsxVcwkkHtyyp0dcjIKFBH
ENMmGKCxWGBxhW5sUYSUxYOjFs2qaGbKqGWvml8cezHqdV5BU5O5B9GP0zaPg4ooQqh0XmvVpXYB
MXd5lTIlKY87647AKdiwFQzs8zZHarVcXeoFiGcsS1Jd4nWs+ReUTjw7iWqObCBtSMzazU2wReyY
bSTFyxjMnmMOxpgtK9YyCdf2p8QBif/oDY90EDq80vNzqMhIdwGbgjlTIGKBEMD0GQwriJj2fHyh
zt4hnWY5/GSBOcIbm9NTL7HO0Strmg85WsFxH+YpEPiXPbbsh+i1k2l1yZ5XoA2KNwHzCWvVC8SB
60tyjtWWwHrimiWH0W5UR4a6G6GElJUn/8AA5u+evH6Cly5dBEa/Q6rC3QYpYUaRhsDI5Gzo0l++
4n9t3LHxjtXpn2UATABXaKGPrzY2a4a12FWUpHvNr52v0E2szzOaDItJXQP9DtJ7bsEmNXddUKqY
UhUjvFkhLf3lMkdVmrEyGrXNvk4N5+MmWY7AW/XOZNrDgDs6VJgZF4kyij5ZB0Pt2rzTvWSVrp04
Tujn6+nCVjrVgek/M9gO8TyPsWAdSBlC1j9W/dyorG3CxX2fxgSY4WOGk/xsFdiC19tiRwZxxNOb
2ge9iSphnczwiBj1Jl/cpo2NTQqxTYkibCVLhkFipQgTUbxk1dK+l4MV6DuxTTmi7KPpoYGdvg7Q
uWYW00/3qV27BC8p33cF61u2Z7TTyRCUS4JJkuKl7AF4VDzIjzkqOCNtxrQ8QIP9+7XWPLeVWIyf
dWZpX1Yh29GdVThdP9Gb6CWqLUL5q/kcHQbXkTbPbKptpuNbyg9Zht7nTZfGDW5GZjXY7V1c3zdB
5UcqyPEMZ/+S2XB3nY9D0cZhSne4SHtZn6rliCSzgHJPvWfx/cVgEBc6339zVi8fk/Rh8jJnjQPL
+EQeJSnAYQmJpjEXJAYZLaHxBJxCjqjPcnRciBmCAcPWJi7zWGj2nqxZ+Dh43C3ZDppQa1/2ZZRa
BRefXzrWDfc8II2kzf0mlZQdkALDhvJnhofKjBZXwSozMYSNqJUMVreL1ry4WcwmzeLlpqaTqYGm
C2tavUpy2SGT6URaIorrDR+OCus6ZxjIYXXBy4puh45qrOz9kamFvtmwq2pGoWCCuFFCZfRv2lrm
zKRyt0QYRbXnH37evoyDiwhutkDV0hB/HfxCPGYqRRYwmQyVtGcaNNwElYPjgVZ/3B0PWXtiFwmz
pgNOpMdU/mIOa4EqeNIz3vO0C3qEvCf3Z06B13Rtga4tSQbbM7MGYY4hnySbYO9i85ufSD1wVeL0
UPhFRBwBfUpdpmUphL/9mgP0Af2XmTdApxbOd9Pd4Jsy2HN3NkG5Zh2OOSgf4xX8AfJ2Xs2tEy9D
bwX9g4iy0qPrbIz5oXPoNNwvmRu3wTieyjU+kLbOGMm3dT484I3/jp7GY9RYPebv0RrF+Ppn44lO
+4QtxhkQ/CD0lCOOJOZESa2rm3ldlh94UpfsQrDzGnQ57j3CKtXuwwxYDywtWPvBx4hXAGwE+I+x
LKKc5yiwzk7TQaAKVltsH+D3N+kKPAf7HxH77756BEyxHyC2JzIOSdB4ccDZOPfXDlASTZwnZSt9
s+PoMhFFMwCEPrMD6ziNQFeVJR1MNjDl/SgNeP6N0eU3DU4MxDuOcYoAiP2gg6vR/rsHF+vADwAA
XRU5Wfg/R2OcoPj2vl7zR73yOyJsPuAL4Xq6xub+kXXYaGvLCBtSwJljeowR9hIpe9jkfrgrnujF
3pJKeOl2J1f1G5lqJuHYbglAoUKlYCgaS0/WRB32NAHUokapDZXSv9qwgkllYXPYdby+tmPsw/B/
BGnyW97F0kpSZARtB/jQaa5s0SoH07dToBcHYhdgZUWMlGf9Hdo3dsyjGJUSkkPGErxl76B61neZ
zmse4ZdPvsRGwX7y2hWDrEp0VeebLlGJPfSxM+19fGhXugXvizUBwKQ1Wv6sGKlj4eNF0NEOUfhf
sfwQszSNAimRDgB9mbPw2AhumO793rsnMgzM6ZBC4xASDreZe8HWDJ7mI9YQJLRMVYfe09te92rB
vkdqdEHve96b0EHTajc1ioCCsIEgv5Rsqs8WJNmwdXY+9Ca61rGL4dywNL2dzcn6anu34RcPuvb+
E9o/L9xR8dOmWvFeqY2TInadz0UN7y0PYztaib80XkPNzNtNCk2jbKedqN9k/tgLjYeEOKwWVlBK
iGiDYr7AhOwNkQf7vCpPhZdbJ0P55AK+os2WusiRhvtgimjzhkJ/hJfM1z4t+WUHt27Fe/YNJCQP
iEKP5e93a7XCqLSxnqPb2nV3MhiyP9GyUeC1oAPCs2h8gtbYiSLL2rCgyx04y9+l+l9qldGykckN
bQE61rxsFDRCxdUbUH4mUlSdcb70SxOppqWd3v++p88uczmtW0yz8W2Wrpzn9fCanCUpO0xTrxEd
Wu1a9+HCohyCv9dL9mrNyxSSlJDw0l20PM8KLSI6KdviI832vneKliNG0B+G3vtrHgrL6hvgzlhU
rNY31Ni7qSgh6CYEwHxgg+AixMBOxd6QjJgXIxxZrB/cLvq80Odx7dS+kzbSn4Zb/Rk//kpP68Bw
kvLVjU6T26/K9WndVkGPZxwyLuALfAuVm2yMWLk77K+bucTR0EqSgiUOUryLkjBQ9lFTzh96JAIW
0TAMvSCmnoMvYXnxcgIUpDJn0ZW0jz1xNxghu6HFeu7s3Wk3Cq3pJLNAdBjRh7xi4A/EjttjftkK
XyYjfxcaJRy+626P0cKMrRsglc3GvKI2URyQ1iPXZ3jm3PQafMHHDor/QQxrdHmWOKumqc00WyuC
yG9ybhFZ+ORoRBNOMc/zWBQL9VCiZckyQEj7zrNmlRrM32L+qAtPFI1uxGRc7u9EVhe01WGoLCIW
ZCufYNQdO2sf+2lCCIY8uwRhyICFxsPwqfX5Z9DnI98tm33kpDzJrnPs9PHERDN18Wv9J+nCAtYU
Eww4BauaHotex3ovdjV6NIy7h+H0NxvU/RahH3zpu0BzBZ6AAKcynGG+3iD8gGjewnHhzRooBspw
n0ZrsNm7laq1ouiDIn46aWDNaci/qAM/byPdG4MaI8fRVo7pC1p/QI9GezDARxYc+GoyprLLx76B
NMcfZMMBqGnNPgBNcqe/9LkS93pvIV3MDThipMNdUdo8PO7k6xN92udp/Psb1BG2nbqVBbvZ2QbG
7DXcFAJpHHgTRZVSMWb0x9JTAgAlommTHbDiUg/67KwTr9iD0dBcV7zi2YK1fvhr9TzT01+Pqon3
CW/i5pBGh4wKmfCKTRgVifRIo5jZGt4sFv/6E7ycW29E9j+KRxbJ+/LdqRALl6x9Fcw4E8+sdMEH
dmp4MH0aViiKBtwaK2bpW6EXxqTfgXecWY+9XY3RaUiGwMkd2EziTZKWlYBk0MQp/ZXd4SpQYwQf
hGCViORP+1I4RkIPOjEDj7cr38d4YYtZdtJiu4Q99dmcITInRBdpkRBim/o9iRVPg3gxYVUzk0ef
R9W+ZymGsKzDCYEYtVUYaWk6g3NHu27Chz4pm54PgkfZdNhr1Lrd6YKKhhHIEbORuz6H6x2nghrJ
OnMap7XFGzYCifvY9wcwPa5m/w4Qxq0egY/LNGvi4XDSlf10+twbmZGI5iqfIIzwL9NH2xd2xN1k
rw1gaOKjhPBu5jquwVRRrDm0QbZ4Sfl+zavzo+HgGNGfz8RwTXx+G74iHfdiP5qDBUeyI+kVmR7j
3EjxNDNhwRCFUZc92J2yGRfR9OUzH1L7UkHSctiwDk8GBZueELYkLlnclJ3OFxbcR8IzbsO8aERi
zBTnZl3uy38wQZonkDf8PrvOxHKchXY7d+h2a3zxTLTDzpWg94JsRO9imAwrlMs4X2eWGjczDhIN
cSN7UwK/ZD1At4NYt6TbwSoa8eHWQblCDhAE8xtyt3mAQYzpmibHSJGlRI1vJjcz0J+1Pu10TEjZ
AFPeinFv1CYx7F4PdZBHTp2w7gLmriQappIayUa3YvwKhQs/cMW/rJ/sPnsnMfkeAQ8JAY7pMXTO
HJJTJvac1SitET8rCJeWvq1+Kx6g1Dmk6cPOMIGMJiArm9xGY54BC+rAh5chDQuqWuojFNTYhEA2
p92gJuHamvUr0pmczEfWmRitOvwebKqPR4J+ZDIVLSa6kXe75GP0xp4v9D7hgT64dqPoi0u6xjqn
2AxHwMETQ+4QttDiUMcKTFSuUdbmr/SAcglBjVri44lLAHGbUV/0RaAMbujF135abe40fABMrI1k
j1Phye8DjyQNTqddsiYLjvBpZS5zofNekJcWYHiMIT4EpTGcUdyzF+/xMZr5VaO/8P8Y2gTSgU83
mek2rPCZjHhFT9dg0EUaUasAzSBJB5NnmbsMkHOOKH3vf9/xzC+FiK5RAW9InAKcauHX4GqGbINx
8uNr8EiusZQhKZPK917RRJUF5aLQXUMmVx6sXgUMHsLsFTcHlUZvzA/9ktHVsGCbbNUX257f7GDx
Do+4SPPSHd+NaGEw3l3r3ilP2c7nyVYBW/J65v9i1c922AfdQZ+gztf1F9Ejg9rh3QwQUwJVi4oj
6g6ylGxwhGwRZAqyFpeIvS9USh/xeAYDhlNlH3SdDT/YJ+TwLQ8ON9NJw7YyUFTyeP2tzSgo/RxM
7bgtO9/RN8m/D4+R/suUFzLP3XPWtqCKp0mmZc3m36Ua2etVEwvF6lRv9Hzgo7jHTlVw02WJW9KN
AKIMgUEt1DgQ7ZbPmZke22dY7mra6BIDU+WadgMFv64ynUu6bnOcZT/WHMdTfHVL5gVLp48l29OW
i2OyHHFhcchveQtGsAUVqGKuphkz8kiV05hM0DTp8u3Wsx75ZchCBSwVZMoYxGiN007WtZfmQ/iW
unQXV0CuJCccDxJegTajOakwzgxlGjdXpz2/OXPjpyx/YDFOTqQFwmbU0hfXXiZgLX7z39YvZRAt
5HrwQfTdW/f3nXU/7zWr36yJ94WJtEQg4LzNgm24wfXBL8+3OAY8/PKoOBL4JEaZBjCr6QooY1U4
c9PMOEOds/JKPQO1TiVG1JsENZcMccipjoKKUmCPbH4fMUZNRrqjXrEtebLSbyGy9IkzyGClQEE2
TYjEdos5VRTVus/D7AQM0tt4c6F4M4PpI/RnzHuimXWEGF7MgCbqHBMndVKHZyvtlqKD9xmIZaAx
VEVqdl5M7gtmZAmXxnkjc8E90SfrlYABK8BDLeYRyMJJ0OCDxaHmhlhPkm/kUgU4mACkH1Qf547s
1FAf8n97g39usFY27nac//7yjMfSMmuy1vEcrmYkGcCSf9dmqpEECnDCd0SSlQpSwgm+Dwu+TqSj
Ku9KlykhxXous8+cOttqVzt1rkZPww9aP6nEGYAA4h3P7PN45xYGDZqkapPq67s/bmFCX6fjqI6w
zKCw2qSqPDJRL0PF8CjD36wzpDmiV0W1aiZUtQ5DtV/VXKVcyuyl1ENJhmWDhNbahcV2HWZe5/hz
/Dnz1hjVaWNUgPiRoMC1yJe6LKMAqSAqwBlAnHNmsWPFUYULls8xPYGoijJUJx/rqdO75pI8NH9S
wIFwnG10m/gulCbX0Z2L9uL8Pm9NCpPP6IX9xeCOfYY0edjLYTeHCx3cvm1EY4IUOyc5ZQQdynkB
QRobLvMXtVWJESjdCFALufMo7h0j0XWAUonV8ItY/YzVIu4T5Lk/QmF4SACwGFGIbIXhDIW7V9pC
1tySHp0yGwkweG+Ljc1hKeXauVOiFwyf5lQ1W5PcnEaD6EGLOBPOLjQ+nGLwPJL1XxZYBDmWfVGY
6hByRaJsYDN1d5WIvffmDYZAIOMpBrVkj6nBY/rM5YOgS75HosCdMu6A7DO4w5XF6pFG4vlCD2nn
vkG1WSO13n+inhzkle+rauc7vQcxSQRM5kKHilGfVqN8zLDWt1JfgZkKRgKZhPBo50s+IBmBLjUv
SRQ4xvOVLkOzuj1CKwQOJHf2GlR9vQh6exqln0+4Yw9esdDD8j08L8iTP9D+ZtNaUkVps53Xfq+d
r//2H36pi0Fkj3Gf/QpbsR6sw5YDhNYuhce3+SF+keSWrNno6FXaZ3j0VsNZDJhWAZy3hSi2d0/4
XhTsKjpJ/imSTvy9M7YpzErYuuLviW+hLjlPvUFOfWehyFelxUcSs2nFKAHm9GTZZWBTZuXEjbRs
pGj7ZD5DmCy+1YX63/WR8xBkk68zi6Vw0HydWaTevjjlOa9ckV1ImUTFqlUabGFmpJDqwZnMdmmk
mSQWOzRRgaV4xZnHitbpqWt/tEDVRq1fHGNQJY1qTP1enVfr+Xa+hZZdohox4MkXwi8DnzlMcUh5
tIxD+xPv2uXp6Xe7uDBsY9FIykGRybXF+b1fa9eaRtr/TO841Zw7z2mZ52SqkesXFuV0191PX6iW
6Naz5Kagc7uTWXy1z298CWs0bG69w88GHRaJC/bBzagMWWreYhRM55LtqwevrJyjNJdJoISeHBp6
gJ8PR7J6PRlSTSnSCi1RXScBJyKt4R3h/Mys98WrF4oikZpupzUrbr3cpnPRgJ5iPck6v74Zh148
egm1Zm6FcqYI57Boz7C3gU9aI7X6wDVFJjVQ9BdslF963YTJiPUv6a+QWfQN/FCFcTG2mkyfLfe/
P9Jvo6CBiP+i/RdfbQiWIkXo4choM5f+6EE03QIHuOgeonLr8FXIEtFRbyw58B0CQkSA+ivdiVRQ
TWMtVpk7SmAsSyUtXHpwMH6+xLT1cIt3Ug2eQgyRCLZghMcLiRAsCMZn8Vpdh4QhSNNiXGtWiEZL
aE5INWM61FwmHJBsJAwcxj8Hp8rNPJ83/IDRerNb08x8DD3XJWNQQFzOWK8SCWQ08SInzRow+e0K
Uq4jbGF4EG2oLA/4pw74cEr/wJ/GHQ5rSVB4aNi8rV15XkkhdncuvJcv/x2xEo5n34C8rv3Fv9RF
0LGbp85plDpbf8v/6YYEUrxw2+++eOu5XfIZc3xN85Kdu4jeGdWbpmvZx+YowGjlIeNwbwv5dk0J
295XzDtuQqPSaru8/jyTa4KM36qZyhmUNUAdQtaQWkXmbsp5/IHsIEWxkDIrZY892wtfFww/2vjs
9LEB6csF6rbY/j0WrQ6NdN42XXWfc/rAZgMrGyEbPAJIveOre99bb8YTjRksHaWRPLAw9ca5x3kn
V/OMu/HLKNp7KmwQ1w+jD+mUqwkik25N6dIb5KzsqNNa+qI/1KFA+ULWPdBLDVn+7/e35MotToI8
ZoY6WGYyB1E0CMkWcm/nbfyfDVOuYodzJjarDkS6l7TMdVX47gq5pbbe42yT+7f5rzakJvlSyYdv
ps4xeaS2jt5uXHCDslSLzpDaMTR6BOFK5iPC0oO24WTbr+BwaFZZWTf3tjefHA97Y+vtSBOCKt/e
/Laf8QwNqHV48JRV0M6fp5dE4zULGN/QuV9Aj7+M6+2TV4vewSyp8rtmy8mpISxAsxy2OHWLuEY+
jKZV62gBMjEwkl5Cz4Vo9zRvSh97k5Af4EFWGotmxaA55CR6v453yS7Zx6LdPykIU7dK8NAGfnYE
0HJWYzBVgsT7dPX0NPAQaDhryMdvv9T+tj+jz+hOYtOYVFdfAAm94y8GRgACpO6nwRZGybZ/IAyJ
FZ0J2zl/8D7htdSrefP+2DOGHmpBsgdePtFVFCREJJTKJEM1ssRD8ot9QJwuhTJ7OuLfqzcZDjOU
B9Nh8QhLZBxPV6YF4v5VmEC8J0r4px+9wswgtMRAR69RN9lc3LPpI8lku4kqxbxappCDjcHu/c/9
YufdyO93GK7JN5qxbZkvA9o3R0WPcuVTAJPUa+JrAWDdz6/P4N679fX2HADNVrFIZ8pQ1TxXTXgK
z5dxfxlP0lKq7A9CJKRIXQY9s5VL+FvhvPZzHBLonOMUwjTiB5ja0Xb6XmiqVfOnhfsYLm//5gJs
mQwgAVALxSiD7TObnnpm9UeHNr+YK5DLQ54Oxr3jR1DuzRjBUewVe+KP9ca5YEQxghoGs1PERzFV
piUTgK9dcN8wfG+jt91yxRgTLRYom3KhSIlE4aNKh0MWfqyYrmkGKuMe0N94MCi5uxDwSpCCBuWa
lCKegjWuinuT6AR5jAzb5AH5hqQGI6Tb+jn8PcctvynrDWgkJGwqQmRg8FxQS/bF5duQzimlo50F
iEBZlmHnXozskcrlD3QcWwCBJ3vnmojgdu6eu4xRB0zRRa3gcCexkNTQUTqpEkSktRT6GkRAVH/i
vKf0sDNYTBLKnD2T/8Z6X3eofz978x2piH67qX/100yFI81YzfYZdUoPkVOCoa2WIe+pU4/Zc+pm
o53x+9oIdDZpc3z51O+728hw+38+rWo6KC5nW3+PwOll+Bpm//eHzVQV+JKfiAEV1qTmFkhQ0e93
S1KOzzv+9b2B7yCJehjyTjlI44MFKsNWDQMHKkmk+NP78NgfBvqczKhYLQLFjarRw/lLRs58/x5W
VZKuowxg1izzTVC6tcz2kcFW457dRxHHD0gZSf3CAOzMlLztpGzRczCXZvuHRp+koYK1xRNQcZ3c
DJsR1fnoXTwA2fSF9c+bOYKLHdJ/WBL8p10LyrjbtNz1pVukEjA51ZrL/dnZrD70ZleVg/GpmrXR
AaXI0cLTkBFA9YlGrMx+33ZFWPcVssXXNJBC2T91viPzQVu4aj+hZZBU+IW4EDMoryeV1NV/tq/Z
opY/3Q2/uke/FAGkMSBIgaDsebTNAdOvnO2Y3kXVnxoGmpXoG2M/2HsWKdLtUNkfgI+8T4vmjVo7
Y/XxJY0jn05PS3rRFHE0yUzPtCLf8IUHCZvlve41dQCfNKBXtK+3BbyjvrJOwSyTV24pBaV6HCmF
iMgvkbJxRkBo1BToGjAxzFsUpWCRpFZ0yb4sE5mqYgDvukz4wRX/r2EarmEb7q9h9E27D6xnGONe
/tK/OEa2LAGGbMGYtup+1DLnUIyxQmNp9AJ0h+bvWGOpr+iDEN6JeMg4nOBhsOh85jAVmc+Ef1fn
YfOkt9u22W64P7227Zo/Lj/QaJsdPnHaDg+hAw+lKhc0w19QREJNqNwMg1BzMoy24f8N9tGJzt7R
7LBYXWAcbmgYXZYlO4LOPM9hT6gO/+XgfUYhegXO4iZGH8t030XAP+6hvcOQrcq+s/m1XL7Hmo6h
a5M+QKXVc4Ile1vOadpBPbbjwKftD6bGpgQYiJzfK+q+wZ370W4coAvUsSjmFQhg2ZxqSHJmAKG0
ZaLpyrwTF4VZXw9rQmUzyeeAjOSphZ0J1lkiuyrVf2Y8iFwPfBzBee7mddUBd16SiUxgr2JCJDDV
WerqqCBQyVTjvYoKMSnutF/zix6iiipyX6oM4CQVDCKP6fo6lzIMmdw4pI5NiVS1H45Y8fXvLlAL
bwcHYn5wh96IJ6SUeHAXydxFTlSNicK288Is9pplavpFi3ANlEltzKk63A242YRN77s8hwiC+DVb
hGd1ca6ozpLcCkR8YnggPPqHMxtu/C1GmJCLBVGonyOfKW6QXZhIGaNNu5phwbOb+b0YUYWVrmf7
srFKeENcsEc+Qdr6mJPJmw0gK18lGjX2hrbJ0z5yh9FKPLsGP2hUchpQ0Ooulm78RyQvNLT6gCeU
bOzRqxF/jDMERSEuerZKDgL7J8/52ahA+QwxpzQZJpQxfJGANdmOMfuTb39F+lLtlKB/qKuwM5OD
WWiP4jDm7mruhhBC9DDZ+qk9mUZd2suSXMkQl6qHj0rZUGeWtWoajcLb0xRq2a/w4h3NHcct3fU+
/ekBe6D/N2jixHmkqG+R7r2xNNQibQOX+v0DerE7vy8NH2rXAdkcyRWGgQVjAeilhQ26VCLOqHOq
qKMeNOEKM0QCEQjdG4sYgs2UxQ0e3QWwo23PnQC7Qa64s4A74XhgW8Q4fUBDn41Ros/eXThqz7OZ
HNAskvcFk2aIfoC4X+R9PAQQAPrqyPgNgDI9AkVQdowejj4VoNDSk6W4qOqabzN9WVOCrHB3fiJu
qoIOhSWaPm30/+PpvLZT15Yg+kWMQQ6vCgiEEEKACC8Mksk58/V31tI+98j28bYxoNSru7qqet7n
vNKZX9FkFWOnUAesER1XpNyH06Ky9QT7yqMnhYUVo/9t7tu71DO0Bm4d6VPOXYFQpMqYIleRvj7M
JCcmr7X5pL+tBYwGAzXopr4fSE93xgJb94h06dIol0IFFC3B2oS8E+sqNqdPk5hTZP4DPYvZNmat
kib76gy3uKouvAWByYs9MtKItdnzopVFKCXMEZtiGuBNZRR80Nb3YhKDVUyCEAO8xVGMBwoyTlIC
RPj5CIYhD1vVmezC41SsloiLK89jAajZpBgSF8fyRyH68UAKKmmpMZJcRUPJmE51mwDLnwaeHbi8
i2DoRQwAOlku/2R5fbmh7wusvml+AdMtqjAgoRGQTIchiwBjEXhUwGCEMW+quFg7yKv4OX+vpyLy
WjyYLpxPNlkv+H+ubTOsyBpqIQjdkHFDY1KYH3GdwiDb6cHHHf19WbSG8WK71XAgvFGuzsrcF+rd
9OvNeZO+L2wNdt58kDblC1Z4Yn7Dy46lw6YSpfB+Oniclq3owLA8qSUWQ00D5eCvEEnrTQyHRU4e
x8J7Mq3HO5kTEkdPJxi6lquV1OJGZUn9+Bf2qe/154BrKjS3Vgx4N1fRyrcdnP6YPbhiDVlFZxYa
Ur9O1TnKMYirRdfNo9XnAK22A93SuoRuYMHc7yy+i6DafCdfM+GVFQWDxpsDa0BYG6RE812SwElf
JgkspgQJzJMFAiMLvja6tQAEk8YvTJwSiNwSxoCznEJQccxi4agtA8/XRp5gLx/cNMeEO+wB3tw6
YJP+ZFC8fBwhIltwgsV4RyBwd3H6J2YmWuu4RRU//6aDwpMoCqkBIhDzp/01VE31eUTElYEDeG+R
MvxiZn3Izz2D76iU9RskDrrl5Jctnb1sbdRBlJJBdW2KYxKOpMTI4+xyq8PIlLzC1N3GHhkTRf9n
2h2Cv3B04OYWiHCDsqmRBV+o8iPFM/1QgjChAQKkCeoCc7XhtQX3o9cDzd25PShxdFXg/Et6pCWJ
PjLJMHC/yLHppnHN6o7wU3oY6loYfJr1V3jemYMhpgeMYkwj2q9REcqjVnKt6SlWptAnWEEwYYWT
AVjEk0jghJOaKCTUQz3Qa0ocCOS80xR8Fg6h7cSz4P2Y61QN5nqlly0HLBGyDbrHYD6kGFhe1Ssd
lB1YdR8iBBvYLV3GsvKusV0RaZ/5lAZPx1+aEUbVu8Bs5AbqKgg9FmmbHNQ/x5qXqmUWAyq4TXIy
Fi5wjcWy3hsr9B2OTGnoxF3enEudU/n4q8CXabbmOChxyIIM5Oq7vtBMrUOMPONCyYMVFLDNoREI
M/uayFhkHcv6Wn0ClfHghlT7u84Z64DT3lYTBXMAadgH8kN6sdXcB07G2i5/+5f1DnYss4B4Avd+
9vjCTEg1Q38uJXm+fggzzBWr8SlHwPXL2oQYAzIeC/+OzOQ5QuPbk4ftmrZHsX/Dh2ML1lckE9Yc
YhW+NSBsQLVp710XzHjjlyX3TbD5Ykpqe9VlifuIdUBrAOWW/yDXASJUOv2sY3itdeFfCWxY5KqF
ts1StzYpWpv5nl3z7uf63qNcLgCZ1MJL4zLU+I/Hzn5BsLUvzPrGpufmqDJBVVdu3bn4gMzDEkzH
B/ROymm0dBglWiV4B+0Szkyb5pMhi2//jCFR5xBIx74O5Ss77cpgjKSRSW58vaJXoY1YhEGpAkdD
D7aNF/LPPaP78DDkjODXa64iwRW7OqNvzU2MqUXNPc3V2CphM00KgGVzxC5o8MCGx+wHWEBgBPEZ
TseYW4zT2WqEAcgEmG0Q9tXwWGG0TJy+uTkWUS2X4Vijr/AR3/ennS+sezPogwe82LJ1OL+Icktt
OYeDjwSX1hrMZC8R1OAz/Ay3GFdnmfb0YmJmPG1yvWNsSd9J/wPOnMunIE2NCUtM7FAOvCZcIawy
6JQQxF/zG6LDh9U8jRUUYJDNccKV0SJy0jQ0wOrn5ymtn9YTTBN4r9seCERXMUObSPSortUY+M9e
QC2phHDLx8spwGku1dcNUDSyV/F45UMuTQi8I5KhL4WEbIpkRAoTvqs7XkUB5sFQh2EHfeqSz6ln
Ra4KQ4VEPRLykYsqBC2CHCQeqfhpRMQSQ6K14KsCmjHJJe4p/sniD79F0vO0ES4qveQ7ijiKPhu4
zxjk/mR55BTbpsShJlBAE1PzPk+/k7wr/TNkKJZClaABPZVgAlam1jIPo4Pvc5Hy6SXiIZxsp8/6
0lDqRCkUkUDLn6I/dQdAskw/VHIptMroMMcalnUnaoWmzdO0ehKXeq6+KRyRhuxasLrnQpVTuoBH
NSuOJH8CZZSP94XLUNYvC02WCHgLqsAYJdrkEobUKWNEvahe+s1CqIVZm+lqpWsKqy2DnbsMYK+G
VAHLqp1Au+YBLRgfrNnYbB3sVkKjk4fRraCUL7fVG2u1lDHznNbozYuQv7JMa0g0/V/9vVzAxFVW
STFpsw4reuKmRM7MOlkgdx9RisKBEOwwqpF7u5OJun8d+KZCqf9QbpBzwTJRl5wNqn/quqhpeNlW
FheUDP5WOoM77Nc2WGFd8ImVAI3r72VdmWSw62/6eaTjt63MGK7Jry5z3TREpJZNCth7goQ0wG9s
MO5UlJJ7MxtSevC6gFoZZUgZrOFfKQqsE3RnAf/h0/lpihEIDgSGr+VFXiVyk8ECB/Y53egpKXoV
ZE0daYVnukdmOzII4AFlEK8Ygon2XSvZPEeFoQUNVAuKkT7VgFL7/AnTW5VArqGaV33VjVObMI2J
zKD9XEwbH5J3zUYpEOeJszmuvuaX6YfMEm4+6xUaS+rk/Lza4Nf9dg4tAbFlAtCVC9UMWYSBY+oB
MnFBarIT3LKCrz7dip1ObtEqwCBEcu8b7BPcnYzgF+s2smCGEpGDaqVQbSG/wBWgIu8VCsCHYZMs
ukD7R6rBVwtceIxbioM1ItPS8UIgCt/43aOReiStrk7EUw6HQITIloZystJSxNA6X96DR+wM2CV6
Unj9t+V8WCBZJSPV0X01pCPF6DDKYBeljJWjDO02BgjKN/ki1FA1qfLfs1xGEPek/WkkPeAHPxU4
ixp7iUmeb90X+oYdQ9is1lnJrVJ7YNWordhkkaOqkmmjEmO5VJE7U9Dq8wp8n/owMnl312M8QveI
2UdpLrMZpi4wf7BAa9entoPEpkmaOtPG54lyAIpZXwNfiKOhUo4v/dM1A5jSlCYVJ4lEd0GzDuF3
71Tm9Be4hAutezsdwXDQRGP8muh1yjKKy9DUfa81R2Izr83u4wyfDBFp4DRP/tHfDDfDfP8Mo5YJ
f0oHtAFRAlke8YzItFPa1s1dRBQXlAh6s/CMT23GEHEJa1MDRRAt9GjqaVr73O1mQnwadZY3R2pU
xSVBJYqB+KHTEteqlS7VupfwFxJhQEusot8ZYy6WYUjdOmVkglSPwAxxU347RZf7xuyjxKr6lc7u
qurIPIupZW7G7Dw3TIg6OWL2FTcP2R4HZgd/e+ecUH3tHN2Nj0a1gNskvlqMnS4Q8KBj4pcl/PpE
CWzSTxr/ReQuWIJquyYfFjPKwLOZJ4MYQr4eSIFfkVJxfcrWUMo10KV/CTl8T7TDclggGX/LWhom
c5hl2qnx7KtV3N3gOdwNKmPpr+AjyWQX3I74efUyvTITvYjtqaZX3k26PnJ1A/Rh8+gfQbgQvSHj
VHtia1wg5AYBU8q0EjT3941IVKYPqeED/CYaC7uB6EJSwFIhoIi9Nqp2Nv5FuO5Cr9YaiWEE5Yda
G2f8pyQaBRmDbSthrlAyyZ61pX2M3d7aTI4MAme3v0M4tQ06HzxaBQutExKOi4coWu9woK/qh6Rd
Eenjv9BiJVi94wDjKYPR00jtL6sjChqUgNKcqNdzhmeWg20G4wzvF7VwmCX0U/+q5H/QE+aRfSEp
hhV74M1t2UntHoQckpOUGJb3iJkI9LQBrIHXabYNnrY4KlzhOXV+nXxbRhQwxuJStMO+VD79MjGV
06JOn/hnqZ8t+oILpiRab1ObANkWiz4hEoXmKeunOrxyQyXNwLmxMlaGtfFyY9xCm98KVPuqyjW8
2inWpNiSJUipJ/W6KBwiCOqzam/4OzWYDHGjXYowfGQTzCqXyqr7xRcCsWGAg9ToZnBR8SHUStWG
PtDcs4qGH6UVWnw6c34MfaLKevofSvU2CYR2wHBF4IZUwVNRWirH0qWhDVtzvtYMRe5kwznmslEi
pE2ILOiWNLHkEHxIHKwwIHRP+aAeqE+UcmjAcFOCZ/I1jsbCyj6gfsowpRYT62wNi1hvX5Uf3Wy4
ZP8Iq0RKU6KpqXulXXwFUtVarQijT+hfluKMRg8i+CRHvsf4BVL+p4wjHYBDvZ8u6TKZ1wL/6ZcC
vd68UJ8AKIsxnEcfJ99tnNExMNvRS/0c8IdviW8BZgIqqlVGyZpWc/DUdBP1RBI41ax6g+uGDBZS
k3yRVl4YFkDyCat/uqlFmSnCk9ZeCofURhrFB514Li/RY3Rx6LxUSHf/JM8d6EbB+UV9RbSQO7pH
EtLqFtBXUQuvddMnZliBjI/gzDa05dnEpN1MTp6c1He4YuQb6kzeBpfBCbf2Kr5lci6T8xVySTTz
euUHkPmy15vRsBA0pbSAeQDpVvI1H/TcrNKRrKGUC8VJpTO7tn07FKn0Gd1oU5+5N2Un82+EJnd1
uinEwPyF5hLCrA8B7OQVgtvlCWAv90+vnE6BUPyhYFiiRjY+0H89Me/XPKWIrohXEnitBffdu8Ks
3LRu4RNoMCwkpeTbf0aPrhj7cPZlft7bmm3Dfism7dCdMmeTIAOj33BNK81ixdKB+ICuj2/kOcP7
vBJx/feQpYmRqsi7r8sjJ+vkGBkqGqcsszb+k0MBP4altGrxMc3ZuUtQzdn8pDxnG14mvwHi2ePi
N3kvn8vzuDA7j0vQhmfXZY7P83I/LiT78YdZBE+mUOzCn3tv4jbFoQXC1Oy2O8ebwzQ8wOORxYrc
QiUAT2e1MqmVMyB5DcUVigPiLCVXutFqZgWQBYaKqRvvXyThG+rbNKqrtEKiz00uywzDvBU3UVHB
VD0KbWoCKUpUuDaQ9mNAgpiQIPUHOtqDrATL+9rM0ctPOeN4C5EtLzM+Vl34CZVHP3dtTn9q75JW
oWqB610p1KkqW+K2z1E2tZl+UjEFo94JOiW9lIjp4GRvVh99ahMpmjFmcHS/MHV3YaatocXVzguZ
mKBhLR6iEtQ83G361dHHLRfsA81AwOp9gKEY7MGfDZiSfuDNUPpaOXJDpJPLZ9+Fe4A6hZvOb3DV
Ub5IHfjB0uvEsBTdRLfBvncZbCbvYWZci4CTWVGtXgLjDjX4dV6ksBt/sI9YTmfZyfqvOLmMnA1P
DtOw0tsnn9ExEUh3TkSVuzhl9zhUZoD24y+tPdHZMCMSMIXRPvk4G2tqUP5ltL25Ju7XDBx5OPR6
1NjdrhlgvY/LzELPebeXYbq/ME95BTtyzlmJ5KbGMJESvinTNnBLUGRYt602X6tLTwyUbaSTTQHY
zpCP7JpG7DNKjvh76WxpKYCxCLDEtSYWuPpcIihpVaxCzK62s6y6WsVYLduEMkjbX0q56kCrpVnv
EKTSN7P1m8JS9Fl5HZ1l62O4giqq84xBk0tj2Zf/C3ouM09Og71FBII7WvTwSXLkmqWt5j+bzCDM
+Dm5C7hlYgE36ephK0w+EYjvEJJ/QjHTivWKX/I3jTzRR6Wo9IIq7WXRJdN9/GNdoMu/Sufh6Ljq
WOiI5GlwlrjoL86IMrrVEiOVBpYK81EySq60/cgQWklLd42QA2EQz0Y1lqoPFRJmBw1iF1olRnzR
glDH4hoA/RFcJZc3tqgzDRxGjIHxifTwXO1ecU6KJSikhx0DtFbxUMw/tSbwZEIYb9zOiDWO9XNd
MbGHXKEtAntPwTWq2BFkIIQZ9B08Wgy8XkCsDQkwIZO73fGtar8j6i9agItNuX4KN40cx3A6/K3u
DJPAYOR4792f4faE2td7t6ZrRqohWyRF4W4V3cJkjLzyYECwmomdg/tbnGO1ICpJQqUjTZw4eJvB
ngFMjKz6xnk8HI8tTL/6hajULIIVkihE5fg+L8aZeoWBP7I7PHOLP8l1suDwDLJiFpK5rRr5+Atj
9Hq0LguyuPALyxkHsv4PY80nenL5urwZxYFtSnfdwW6Tg5ZvPDvfpmRUyJWN7iBl6ZgIYr+w2kg1
F4KbxNYxyY8SfX5+a+/rN+9FRpttFO8kvBr6o4U0D48/XWhZiglxm9ary0QXFt7P4MksGUhcUT54
97GN6RchcX1xgZQo62eci+7+JnjUi10A++DJnchlf2uegk/9yoDLR/Nul4JCgLtAq9JCGgyn/e1J
E/WfixLU14uVIbW5Oxv4P0wNKNjnN8zp3MO745L4da+3vfVD0ww0yqEBBQgZwCs3qKcr36DUui5t
XaSJFy/F5NhmhZm63TcWHwyHfI1zUW58e1uvi3Wv1Cv92njXXfcqvPTFKu2sPXfpoPK2igg7MOlo
b4ebPgjQREigqQfF5lbTQ92eIrigUkNaqggxeRQf0hMKWANUpgNMw/ccp4nshoxKvHKlfaIYK6NS
A6Pyr9UuugJ34mjEs8zn/SrP2Z8zBKCt0XW8PKUVHtCTUWdOL/oVIU5geK/crrKYyan3rt49efEd
m3OV3c9QeaG+VyYn6xgdGn1/5MiT5Zm0WoW3tg/qX3pGhg0VARYz/nnInRzy+XVIabD8MbDJkUek
Ntdr+ktqGgiQyKlLrd1TtayXMf9UqS17GgNiWLA/OvMDRa1aGKAOkdoZMjYRVqQn1QvQSuUGp+Gq
Almbnv85gMcHN7+XOt6o5N6BJKv1RfevuV/JnIvpuO4WcvTUofCP+BhGIEHMeSexEEsH1Aiy1OC4
+j2s5ypWMaGGZ/retior7jbddu3G3tUcpzPDPSuNGtah6prwq1JrB8WjgBKj/mA9OM33B37CUGU/
3aZg8q9Wkfua/nsvaTh1ORtPu2e6mqunBpze68WMVXp6+bedeQSvZNdOXkkTNUgNQuK2fcAAqlE6
Au6Xm1lgG7PR5xCwBLREs0TmwpvwZ8t/nWTMND2K7B5oB8ARH+xRBzmwzi5DQXBwMP0ggJkTPe1v
It/Hm0G/hYPDJZZbICACJhwCvY+6zvQ/5e4JCRElFau1bOwpiIzUKaAF0kh2LA6qftJib4paQwtd
So9XKQXMKk7gfy1BAj6j1kjmujUNSoA7yKKCmRftUZ5XCZOgUuH8JEWsxNeOoiwxVtkRGbPJmRUq
BeGeIY1gW5zSdQ6Uecysob5TikWiSKG/7VG4838FycdAijqpx6TXPqDhTiVPek79xXLJAqdskpBN
YoapnQQGu5WsDac2w8xIOln6TBUJhmy8EAytg2jEjS8nUVF50tCQWWj26DF8JoLNP4xn0Wij9Lho
2VWmWerLl7cIkUmpBsYmgAYyqMhjsCeljXjywpK1DvU4BigIWJqzmECxsFmJBm/nFve/3+izoC1a
6shEEYlasOkfaCqfsCJDjUbqIZrGLir7d0BBapn5E719s8SCwj6nfVCdJdVpI5rf6iPIlEjaXJPB
km8LWqdJrggncyDtyBNO0McRz0RUZzA9jHC46S9jrrj+remgqZQ9rZlyaMhVIgh9gc6kXqKvCQGy
ItDSbe5DmV3IgHVDd0AJ+a3uiDIq99Uv8B86iuP8OP/tLI0N4exonJUGWh3rx4333pEgP4r9S9HZ
HAY554XdZ5ETeJ8yb/5yh8OF2qXzYK2nSVKmfy7wGtMbEpVVxcKBvtrNLUS4Ei4goIlBWYKb4Mnu
Jrd2uu38xwAgqS5IX9M5NNjvRmKgdHG2oSs02n9aW1RxsJ+T6uJCoHLW3JWku1b1bHmv5ONeuEev
dgl4yFM4df3GyWI0KlqJkv9I3k4N+ymoVEHF38XH6NrPOqc4SxIo49wCNdPTwo13hzcj1wcGwS+Y
uYHr239Ow7YxvegyX9UO4X/0lNhL1Kjsi3DNh2mrgofSzCOHUa2rClfTG8hjSG+UlOkTVaZutDSD
HOzYQXlr1Ug/L1bWUSU2GHBPKoP76y67S3oouiBV7Gdo7+hfuuVfdSEpvRHzYke8u14Di4W2U1db
RleaGGM45LLWpRhBDSN2GKm0WlL+lC6Go8WIFgUfZM2so+Kgna0qvaKPc599HHVHtKmROvX2W/s+
u86m3jsR6lJAuKMYl6IQULHAH1rK0in6GOG08Y7DCrQOZpTQD9PlztUUUYgTcth9fyBB74xZtdJH
wssZh2nxjp7fv3WVZPm+xjNJo49DBH+x4UY9YBTBPJfQZyZ8tXGHgUcXGv4Hngve9+38RoVF2VNj
R3M75G4uVe0HEpUYr6pU0HsmL4h4WNt8oBkogAo0UdSFuTcR/RE3H3J2iaFSaAtHkGB5QUufhjCd
lh73HfpOirsB7Ht5CKU57CBkj8QZRtUgQhIjMbwzWpemiu4vCpYKHmfZenFUHJFn0cyn6OSkY6sG
0iG8Q2jkGRGp7LXZ7Hskt1MlloJIJRylx0lKSaDylYoKSPglGS72GsaCYrxrOzb3zQd8Yk38uCHE
r0An1aZ+ijAoQd1S69BsgegdQ59iuRalSKz2QlczKCQzotcioEAwAUQpFR3axKDXnudJWKtgRlzR
BacCKTFrb3G8GuOx9bMyWJyjCipZn3jKqN3mm04cxzYqTPY16zhSJ0EcblHOlIaYN0WDwCyn9NLo
rNE709rKT9xMqFYF4D1kqMiD3hSMXY5alYGT5RZDFPGApVwmWp005IeSwiFBjsSGRr/I4nluPXf2
fQgCSve0zXzB6Ak1f+M+oxLWjbuBwHhAoOY50om4hMU6HItXMqUDt3rg07LCk/PKoDCI9UD5K3rP
fXrxbQQVK1RBmMRQBWKITrXVknoc+NzJEPkL0XGIgTHA+2NR6OBaff8jRpKnU3Msy4OnL+YlCJ0n
F+xiKKNeetG8t+UHvFJyOeb+AZMQ3JtV1txM/90ogQmzbMS1Za3P/9dWkbBNhr287axKwDDZSpCP
NUfyMiCUdpnJOsgfrSL2vshkKtY2a9UusnA41ZKaGtfYoZzn5yHdg+3P2d5tUOY70YXa+xfllpmA
LL0GfPyJHvWTMUxFx7hNHoscnhMjWC7IQ5IKHvj1bVj1Hrjewc2l03/1v+1qkh28OtfublSZ73qZ
8NFa+4XhCQ3PlZni29YNO5xdXT7aP2yqVpfo0awSYbq7ca2OyMkHhqiFmgTMm19UwBoO/fPszOJb
9HnpXm7xTF5Mlph6h6hEXV8IZAl74atS/C00oXf7S/8zPEUs4LzO0cOB5GCNwIoDDaI/04h74hKx
726710EJlVAheKJ+XeNHMSWHxwAVWc/JQQsLmwEP/1GOcEGkOOGWl0ZEZnYTAIHFAbqkUKRg1GrF
RcXKj3canJXOlxkDEmXBaXZuOOlmmR93br3JjdZOqckUStKW92zdunFbokJS5ltw3u2pjzASq+Yb
vKeie1jiA0l/8OhullUMkWRT+PbUrH7AFxMvOrO49JkTTHM7y7TYn/MIrmGlrvyoRpp+Y+DQ05vC
pOK5PXTWaJAyZMCFmHEyk3VwH0tmU2xOGyhbghI6lx/EHYWrO92y9+jGrLoaDCFs0eCHQrOSHBJf
mTkEWrVKRSbFBolQshC/6EHwGC7OmJHFqoskjNKMHOjCUBTI66neUBBTi12aWovm8GHn/XixELWR
D0R+8BfH48HMH4cBTEaP59bGBPFOZ55zJnMVOup6Q92Byaouu6hfAuhFD6dy4VDdeeFqogNaCmr0
7IXiX4l9aXnEi4p0fY1VoUn+KXvPVADK03XvK6k3ecsTMf5U7NRifVXxlO7xDysnVVt6Yxka86LZ
3givmovz4Se0uulV3iECiHjLfUbIQ7zGjIs51h/+sc2tUK86NPjq/JnUGq4YRD9atVDP6vSJOeQV
nhJeWEjfsRRuhm8sIbdWcaSZp4/JsYdbuvMnI1aSesmXyfSdP/5jxWS5zIOoDFiSZjMJKYWrgKhA
Pro7OYrEY3xpbF/DGwMODjazWN5WefxqVIigMH5IIeYFZC7WZ873a+Y2ccLmpmjrs8PUfOpqQ8pV
0eeCMKO5Is/62J5awyI8la3vQuWS2sUId6TWqcKOrPKHsCRhQaimFTFiCvlLm3yf1+6hd+hkYK7s
vdyx/d17SM2zb7fyCgvlThafypOFnPng1DEl3l/rTA3mg+9LrUrW2eFvx8pbtNegmdgIMCdnY1Vg
EQcHbODfh8ahuqViv3+cA8MYDLYg630VDQhuDDggFcvb3ZbweYCB2k3KLmx4KjPlSEqqpEUmzRF9
tYWEBS+spCUMEELpF/KpZoVJvPxz0NGTHeF6SC6eczqlINuGfOZLlbrr4NDHtu9u6i+EjRIAYrCs
M88AC6lRyza6wT2dzMYUsLJba51/3NpVg2bKu7oM0JMjiUU5ZOhV8lTWpqJk0692N/0yc/w0i1JV
5iFQ3/LNKOjyRJ126d3F2OIrHUGZWlQcyiO3HKcgPwUSmcbWyQ+PHWWpeKySgai6E3ir/EMli6D3
kpONBemfyfQkIZAqW8+v7DTdvuCfOtLa1GPUZ8piB0nBiVSWD4yYgU9DROG+LUC4V1MsNQHXRaEt
5dVt3dIcHwCot+8BRw+B6qd7hMMCI2pLzw0TR+JiMSkECMyryR5pU0Ri0spQnH1o733XwAg/5z05
s+wRORUYRC8wIIRu/h/HHMOWUoMBTxDvHnMxOyA/BqL3iE4gRo5ihSTjskrNuse4jL4LaEnrNWvC
36VZqGuhkPiJM6QG/DP5khBCTEyw15RrDLhY7undCsEm4tvsX+7bK007eFycs41XhXKONRtCMJS2
EDQdgAqNFbzchzNtr0PGjM7WoSyKBSxLxSvwGertkkL/zsAE6E9t8DRzhkTxJd1WsUGVD4A9wCyV
yiKtLfhNWpozVR4CoPr86qaoJqXzwOicZCnzXHVkVXKgV1AEJZARQ+FZEJNNZ/jo0mUFf/r0icyH
Mfcenh6tDJ43gqcY9GMwkWtcYs1PKR2qTQnUrK2Zh/XlXIr8ou3W+ba/7XSKt06OrpQUcXsFujNT
OO9SF+tpwzKJ2pYTKxrv0cWwg1OjU6Sg/P+N60mbIDN5SAgY1Bvj5Ol93Wj1anXiT/FIM//ne2yU
xLRKOSMph1L/YunS+acCA2pZHjyqeo231ArWxm8R2/S+KGIgbiZOihymVFs4n1YMPPzo/vCNAf+g
kxMGxzdy4Haa9+pt6gDLDiN9RxJZFlqyGjz19OaFH6olXXQ5EyL8mWluhuupP75DG9NhZSwaC9mO
iUk6FqrDZagBuKne8uTW5IsOQ45bT4eX678PgNVPRw9dOscuZXWbACSKu+49FneWL1B7Qrdm2mUM
aiimk9BDVnoFe9lIryP0jKwCYJmLldSfK7FqtP/CPNMbW8Q5qDydV0+nsYiUpZpcxqcxnacHCYyI
o+uG+jWa6Zs16qh0cPH7Z28AVQv2myeznqxk1KEK2r+NU3w7O1qx7GSSY0ghtIAHN5fiOugJSIpK
YN2MAHJs0lkpKglXxhwMWjgR/cTQ3neCt5PHyG2AOX2WvdzoQs08GY1UVB6tHGAd6oHgzM0gHI+i
F0WdaOXtqrG7f9Uv8hpk3JpKdJmUkHOSHU/mGy5NLou1FYMaonyhkOG0N2J960VUWqhLYphwOr5Q
AkshyloOoSep4BAaHfqT6EI0Cl5oFn++5uGBsmpMxrl5ws37yFctvSn/jrpNMldNgOQPtQgjgASR
jbyheYKrA5ypdVogBafMGEkYXUw4wwyKfGFGH2YT8/MQW3A5N6lSpQgsY12/eNMYrXXzu2AXy24e
8Uv8Liavv31wGpI9FHdu7WhdketsnOza+QAvwEKPwI1xzNSlcLWbd9Y4rCJWLN/PyfRtZQmqvRy3
DCj8pd5/dMjdj12uw57SuLluUKzZOkSceKdxi4rGRi3DEUVQiaRyETEw1WYPxygtUazwI/aWPJJN
NhJiGWDDNBiAL4AjIEyPC0NOCZg/yqzOBLRf1Bb+B0rH8A44ahO0bwCrRrWSTOYxvPiVWG4rGmFe
wMukWxxJkeRJ1hTHUqfi4Es7tGB18ZMxT5SMMMNc/v11iRdcR8xswDu7nRBhBcGqV6TszSA9h+Df
yyeJQYT5V5pyJC0ItShhTC6SjMBQu0Sg1IzGLLP1baIxLnjKzMhC7FPw9QUlvmib6HJN7So07kOf
ehwWuzRcb4Y2poakbgzdGiO1ItHYQPTVNf52uciF77SSkrqULDd0nbhnOFQgs9jE8h5L7CfANd9x
CHEI1f5AjgY0FntHghtGEOYi0QDInfRfJiDtBOXWEHGlV7LdTmAFYkHaAvlelt2lgGc0kAnZLT1t
HvuPqiw4Ve8DbJongucEVA7lSYKUJQ9JU7I7L85UPXSdDMQhSdOgnSNqJNG+ta6lNKQCxsrm3aGN
tOFeOeCfKXMB0+9QohQxabpLpT8pNUH8kRJWdL2lUhy9Db2F5Z9SHBB+4LMqROuXsw51NLH9ocYZ
gdbf/171FLgTEpXFoF9BKZ2cMGEIkS41HUMOIX/wIiUVUqdQU/WIPxwgF4Tt48j4l8fwr4olardi
lXIEuhiIrPlh2mHI8yYEAf63iSqo3jQdtI4YV0gnTDdNWa05kpwhEa3VgeDC0yTpu1vGNEn2OQ/n
xxgY/f+Nc7iuGF0YolK/8AG/BGlA1dGQ4ZRmUitD0RvhWUdg3uzRG+BbF1aLM/QGidMLb5oivmW9
qztq3epJsf3g1HSn7rKVPO2umvtd/jzL21W4Vp9EYi6R4xnPYH8RHadhWNCo5OoiBsicXHeFRtzw
fgKl6bDGupkGajR+xR+pl3hZKFdlIeeaMR9KinG7hOcI9MGUKYiKjBfWoeGK0vvSxaPWALsz5eBB
+eh9kWnqfenVBTuorlUaIn8g2KMMRIVeugK7qgEILh7QqplS10oH4MiGJ8NimrEl/6GVxVccNugN
Rds2BpkUnRIjqeuGl8icmrD3oYJed6l8NWOHmauY2eiF+BdVMGs00gA6bPT4qNENb4+k1mLAOrFS
kBp5zVw5RryKyk60iuO+moMsSHxoaS9hLi26NRHu1ZCmF5sGmXFQmKuK22PeKTK5WVzgHaQLjn6D
wY1WI9Xui7sjm5uyGoIgdqwBPKUARX1G5IzaeGqho7J7VE9t3/yAMchf40ltqn7FFshSgXQa4MFu
F9owdoEwtTTW3FJcCZHGwOeWwdgew6GamS+bCbGiec1VbB9prnJ8/rVByfrZdUxKffkwKVPKWVgq
Y/AGLdrjl3uNFOW4mMRNj9UjjjCI1+ZH+pWSr6JLgita4B3HbeFDYu3BjOzH9DT7W58FSVx/owMi
W5TTkDlV6KShDsrL29y5LTrKAEFy7UbLyqHXecMkhteY60xBNGRhYx3xVkGAyL8vmnq/OSHn09LH
CoggGQ9gqbHTFFU7una1wyRpTUZCn8IwUONBwwFDzkyAMJRRyjylYF7GMMWiwddCHSf1g3cdUBGv
ylgJMauBhvX1uJKECG8i4BUuKDPxghIMzgsZ7H0gIjZpqWZzgsCsXQyq9d6ZieczGa9xlSr/6ONW
xkjVopUBqe9UhqX5eVKZV4ZH/0PS4uoRT8blFRpH/4TxshgK7adHMT/8rpDz4/LDJ3ORyXLQ/J39
J+sHc1crkBlIV5nShkojfMa1+m6EY+zoxazxw+I7Ka9kAfsdPHqM0n1E7zC/pRgsBTf6gcHbWHP+
glM0JzmL3+GNBzwA3nYF6zCmbLwUHCpHHvfA+T18h9nZbvz+OKflPbxBkwgv0Y1pgtf4HD9nxb/i
X/nvOcvOykk1+fUffQl51o0bdeCtmVkU/zbLzfI9KzHJZ3lhq3CQltW/6l+BM/hxMqPa6Dn7Jvx+
+vdjxEZygwOaYL0IGa1ov5PKiMT3gLwgKuHDg90hPof9Q/+Z7BiIwj2FFalaMKfo5+yiA7/Rto8P
kbY9oOVzto/vM54ke7VP/QpryzauLaZvJ7M48VT7WE93htp1nOVGxS55G1ykRIgIKN1c175gLpUi
3BntLZfZCom/JS9FLxiSXLlBNJQeIoIchO5DHiv1cqeIRZD6YQ+66A+UILL14CL0Q+LExY2e9aEb
DgIvJhig0B67BAd66p6oRpCNmEBtZM+aaP2yLo3hMFSjJfRdruwxLzdcrIOtLDOwACfUECQ013yx
KDsKYLG0UBjUKLiiDwd8IjtmcDTzzNNp6gEPHC4UuHgjmAwBPG5RtDz8F6nyFP8U3Sxpe4IAJliS
m2g8JlUPggCwa0rwcyNE4S/XRYX9sQmHgffrRqTI/5qBJJtf3vHMh9EqViPdP1qAap7McuI1idmq
vmba31RqMcDCehDySZE+IynXU+kvL7Z+OwvpLc0G8NVogw30tzC9eDiUWd92fdx01WZUDi/+lXZ2
/K3Tm+RFaZgBBd7sgXqNjRkjRM07Sp/7gW0qWOGAfH82ABKg/e/js76x8EUJaGap5SNnnNmMUaoz
9omfkED7M1eWKAuDKfIQ+SbRCFUpYV6Uhu2sylF61/V1fA/CdQRGGLpjN+RyQJw/cG2eQQfs6aid
gz4/CjgjLp4sHGKtLxzk8Th0rSDi6FJYQi8pW3jkjMdaTdRk5ak50DowoJwDeoUcOz+0QyzBw78u
LdtwxuAtJsZI8s/PePOqBXg1lQWBhVcBJDc2EjqbN8FTZR0f2kRrNrhwPmz6thdrsLb9sLezGxxt
23ZdDoDFseS480TpKRz4AKwuqnoLA96Zy9niMBnHev5ALD0C8njGcRtwPQwGALSQVTnunBteGTqd
y0U1xoDAG+CAbg/+ulwIDHxzOa1uz+Zd4pBPKTbTa6abvHvHMPjwIYfsIWIzrkM63zMG4pgbTavy
0xmPx9ozyNIafMYLDriX7HAwhXCtv+7C9OPo8YuZ4CFM03eNb7PgYgbMBy/7tXqNvx5zhngf8lHg
2tMJ45Zas8RwjdQ8wwjMc3ovlh3aG/bIH7v8LuvQ2WUPQpfrq2CPZwHn3KLVG9Ktx4qAk/Bxx7w0
0PVfLxzr1Izpwem0ClG+c9gCXzTDgGOjIldZB/cbjxx7XoR5BBWfuer0qyGxKIoAp6IY3iLiOr6L
qA6xtQKV8OZikBDWFNXoRFB8D8l/8JpYEL5qeEesCBnyryIs/YOAAFkgPml11ZRCFsuBKS6PXryq
hKQzKaJds1dlh8HytlCxONZCvB/wJHQHjPiPH6aZDyW+atWAnobH0o/RgqUtxglDWAmIOJlY3zwB
mRwLdUdJr/JnMBtlEIA3P4dBUnMQJ3ZC/Kx+n/yBTJD3rOfi7XsEKoLksx4NTwQz4lek0BZFaVir
2SR/UUz392xrV/V2m3NZqehjQosljhWxlTlw4N2AM8VzEle9BR1YJFb8EbC9cMC01CaReZmMSyuF
kCJlFc2rp0yG11CWsav3cczkl/oL81dqmMRlOgJRhjyEA5fhKMcpsvhr8O8VP6Xe1pmZNiJwEK03
3S5lczfRxArZ9sOIlQhAQZdrk6vG5Q85oH2SXR1Xwj8olN4BW4pjbWg0K8NScvbB4oUT3CEH42Do
c+sf8KLikEx+ONiguNV7TrE54YIk9zIDUJaoH8tLhX0m26ZjTWauLO6K/k5fsR/mX0LfjnwnrJLr
74r4RNu+0Ymi8RhjaBiuLAuE1nE4Zm15uPsmERHggoxt6B3BbyyXc4hryIIVj/WHK1/MEjCjH1ST
gHwP1gt5Xmr2pkDnc6/DnOCWS9ldItUSEjQO4exAYMHjry6SCSwCYcMDX8vJjJucQWPVOkFBTUwe
TMxHnKHbl5iygaYw8EVPJLLxCmPu6wfxeVzzSn6J1o+AJuF+zSjwAo9bmMuHjwixpje811n+oyC6
w40h269TK+DxJneWU8LdwCkmWvzjoPVmQQhKMyOE6qbWWjbT7R8EGHKNbUIeoNSgBz+ZAzXTqWcd
5suHpQOLLl4ZTclgxvhvYZNEhzHHTDIHxChlLhOiklmkP1AxtMgOtcqxwoXE9J4WkzOWqju4wyyL
Coc5V6ARj2FdqlrXZjjmxXn0wB8bBC78uKQ1AHTsbjgu2QwpE5fl2pTsggP0dgKzOmpHzJrPkQuV
0LAchD77wpNDxiYWD8YydNRSTJQm8pFdzVjKxuwnBwxVbx2iKHVkmpzsuelS61Xl/rpGdQEKKsu7
4Ltcqk9Yp2X7PdForS+97gsGRyeHakRI8ZDXyTuzC3sM9ag2yHYIOTEBhBMT4c+3CriM/DCIXmhD
8XXR/Up700DaaonoORRJVTal9w/3EYUD1VOLHg7TE+oqE4xas0cl4Qo/577k3qIOk8hZ5Y62SiM7
gPwJFP30QP1RYQFxzydEI3W6jsxjwf6bRFWdFtGNwH+BaqnEAUEEBgB7tLpc6izcIDHqyaX0p/Zc
bGDqcgPqpa4CWT+R2AxMCRxC2jKz4aoiJF8UKOkgVMvzp3pv2s94VapY6//RdF5bqWxbFP0iWpMk
8AoURQ4FIvpC24gSFESSyNff3ledu1G3EiqsMOOYYwq8U3BlKP1lGnKDIa1qID/6wePV9723HzEn
FZxvb8FGBqiGC31sQlzZUj+8BXO1zXgCHs3AfkjDtzpCLn3gxcUM4/gOX6i0DjxIBVMVjKvqvF56
E1IDMWPUM1tlylrpQilItDiNcIaiPzqrGdMPUf3wArkMVsODq6GONW8OxQzckTDVAwH0Q8vHdmJu
DtxXW54qYGKECj/7n4SvSF4RxKkQJjRkaGDlAXjBQzsNYBn2MIVv5WCa2zMoorYyXWSUPA1PORed
X7jOiVrZ/UUIpKGkEMaadn6iijFNGkIRUrwQn3kgfE4EioCRQUnnlnCsiUtiQjaXV/yH0KKZr04B
BCX0AMsT0C4DS0x9r8NJOBF+zJZUljHHGSkbDt6ZApCF0sDgpa8Tw6otoJKfFBtZPDtwHUOD9mK7
c4yP/IiuNPN7Ahau3UPL0TF0571DXEB5SbX3fx0tci4DNn4+kvo6nMF1xY15QX81gOVHMKo9eQf2
ga2IJ12+jAxhU5LRhPnOdegRuHOCt1wpMeFjgxEw/MeZONho+dMcpYc0thdOMHM58xpJDoZVkOCD
xAp8juZGdhNLh4N5axMGZDg700qdmCgtg208aYizs+QiOAS0TEQ0GSeRv8uPEE8V+LZ9p+i4/qHy
xVZjm42o+CJvSIpRFiETj1T84kMgwP4oHTONOI86xPIEJKyjMTbqh+hi6UZ4P6Z208Db1GXEVVaa
MN51OTVfPG01IbFdrgg+CuKrI5q1dkKAl948vRHLw1VhbA6DYMS2NwpM5sU4L+uE4eLqWU2hNbKh
co4B+DT+oD8zk8/Htj2JWPljRE0zMUIj9Lb9gD4dlg/Cj1TlMKz22wn9q0iO10iYfoB9HjkfRLmZ
C67sQ0pXR8v2cT7Ktc1CSFA56iynyybDBfixzmlGp6bsekYap3jaDLTFkp6Myh8YNoQmEu9UDp0i
Z+2b+3ND9Wb0UAsSjxZdCjRyCJ3RTMwmvZRGgLy5kI/f5seojZ7+wH+hYcBoPALRTJEbg72N7CM9
PlCzh9LnLTQ7sdkRDD00RRyfab7FFLXxr+mXlKvj36AU+nTZbLf5C734L0L/+Um18h13BC8s5I1U
T7ghKVDwBUe0D4dmFxPj5aWrZ/yIFutHKDc0GtNE3mMdL+e15RQyMLgGRwwd02Yi1Xsp1Rn7KbFW
twEUHSQAFClQIvI3u53PdHrI/DSqPZvZWAzWEGbjFLj9PYqv+dPvh/ZMhpX7f6jXLCxNFIbFm+TG
PqFdC8l7rTFraeXhgr+d9GAqBtPD9HgfRjFmNyZ3g+wvegkeP+pM+LuAWiUSWKgNFvBMI3EXCxqr
hmdMua5rID021QpKV0lNmjwDBhfjnawJQUADxwbu2bjcGUOxVHuNQrYeIJkQjI9NI7Srwv9nIimV
Z0IPMfP2IdEK0Wjv+qpoT61UPALODjCLNpu0Bwu6YYE5EEDjvGtBdp2b8MphNMR7mCxokLhAsQwq
pnYQQaF754IPnUyN6VNEGs6wKgh4skqaVHewZB0XFyuDAz91G+3ySpOvW1dGfzO3lSpjhZCkfRK3
niI6uUDsejyIEklSEmzp8NPMsMc78+RKrW+W8owOdF5Ljyua0beRdyjCXufx6yIPvVAGAzoXLRxz
8u4UX1MS3eO6oGqcMACLgScegBRzdlVpMy5hwU0ya4Zs/QOjPx7wBpkdAwUN56FVNTfOQeMFmfys
90nafDEQKMIn/ChDYkac9kzeMSkNZBOodvyRJdIn0yhStPiFgEkpQ/NsbsaVLzMpCK0/hN0rN0O6
RnJNKp3cz+l6NoGQLjte9hfafNdmUxYIQpwrJWSoi4YE6MzYJBgybKMpBQMoScjaFA2L10WPik8y
iyNW0njMzprO6h3ewAenisk6fSbdGuiSzgdLiTWn6FeTmBR8NZO9bZmTsf32BZ5QdqSClhNqK6nk
i9yVd6Z6/YCEbupmNbcpYtrSlZTYg6EJw0I2hwIBxLk1FodaDrJljWtfRuoG0El/2/PiQi6P85Gq
Q9bYf1wRPaNvlbqsw/NFrb40Q89YchsLJrPExc1+sAS5iu8IxaBWZJiBC+4nZ1CiltO/FtqrxCyo
WTn7L/txRQkXjlSutEZz+KRGMA3RijyUSQIlRlAiNf/POjRm99FRccwd8y6I7ugUZ56TRnEO5Zmu
SSKruFPUqGKryEjchg6YVwTPQdpfQ6AVDWxTfRh0hnojTWoytugUInHME4uTu9vSp/S/bSYwRIo7
bW5IwFgRoREoCVpNP6EjrtSUechVqieuL/6DeyCERDimfIL+v65ZdEXF26QVU3yGQyZPqMgRPOHG
eiyqUifCkWQbsF0SIDBufkQHfl5s+uLahAcyxG7fE2QjG4/srSVH2AflaAr/rPIUS3qhA07QBaGy
adOl2KwurU6dctZIp+igYaC57lN4J3tOs5VN5qZQI04hSl2wBU3LTCbV4SlGiWI6kJledtIM/sDk
SZKw1tNd9cD0KnYDyDQHxz6H40tz9Y+XNMRY+SyDfzS3QY4eGG7wJwkMDrFqQwriW8PZcw4/Sc/a
dVfJy46yXOITbWK/BZOKWkDWV5WQN5qMfzyvoSvYxAyveoW7gxUmlG6xVsdj1DWxwCY6EPGGlUiW
fKpICWrxl641RZb2HyjwdAe/BoPoFdQ0U5Oa814+423BvrYNtpPryFSn5g8LSaOL7Wm2FAOaDerB
HBSEvBtB05rtQ0xjFSE8rVtEIJ6qyaZGQIw0JhESXZQhOFyCQMRoCOm8E+1/fsdhhAMe39DgvyG2
ZEJ064t5JgIVQ/L7OnkHdlJNUALx23syeSX3eGwSPHs2NYDflNwo5HTOAMAY7vFErBMmhSW34g8j
QPHQqM6EUNIkQfJOiIvt4GKlnlCCeF9Cm6WxpQFJZkxvhhmq60EuMm0GxOaZOAaRQXKeb4ZtwFmy
nlJJMOMdrqiFNjqxM6JlJCMAPicZmop8vheJZ239uoyKzcO5+v00n1bOVTKy/evi8eW3V36h5QVp
v1lpZEYzGcoC6l2EbBppMtFue7pnlacFAMqqUMCOVYZa6BmET/VLkq+DV+3kAizRpSkLEpi6DfA4
eC7dhLBM5mD+KMJdaferIlwsbEyI1tAAPVEroU2nEsGGghPBLOkW+GWd03l3QewK9xt5EgjBXTUz
5KMs7hX2QRjvG1HE8Dd4GD/sZh8wkFl+BhWRioFzKyWdurVKJOBurTkI9GwjP7PyzGLUbzD3++Gp
b47tTFlt7Tw5kF8DXE/6tAyO9dqFHJPLY/sFOMod1FepcXgpcXt5HpnZjgyWeP79hF5wIFv3LUub
jy3yZMdWmt4y3QXanUKUtth6ZVqQgeHke3JfRcIG12oB3AaofIIX/V1/O7Rd3yrZTjIDobKPcSFo
O6sqD3X7jONGzmBBtQbfIiwqe54whvt9/ZQZWJkZAmCJW2aIoYRAQOXjmsj/R3NbcICvaP6p5iGw
jWh2YqXJnKcAQXuxN4OuleX7Fx+PY/zW1O6ptmc6JhhkC+UKoJtv7Cfnk81BxBh4GJuLbUUYjQDu
Y2iTSO5p+GxpLS8MzYqBMiD6RqLN2FAm1NVArQmw9hSXFgYPCESSUxVAKSS+EN3gVv1s3rvXVpmq
RpkebjkyhBsGqcIQ3UgJqk2vDQBFtQ/Q5dxBoHpESaH8xqnSXqKrRAdpyU5BrE47Sys4waRi6uPw
xCxSFaAuTAe/E/8+uG7cuFZ/B/U7x9Sv6wThCePCK25VoT7++/C1EQ4fJKi2IUOLhsfaQ7Cylija
0B+6RNRszzxOcJQWArCxBykwwPbcjjevhmwNQCkvdgSdaMxA8JfIiwIQJWny35/+ZWDYoDFKZ7Hw
jLBXcn5qEMLL7+9EyUC0G+H+Jobth9IYMN1Q2hIzqkOJdHGKb07EA8ENUpNpQGhNrMem3Y3IBP6m
bfSEKyWagLE3WARCaHTlBItMK1oV/8rqoMsY83jq7ye04BlsaerxU/vd1AAiP0yzaKzHZeVhuH9M
1pnB/jAorv/97OPHBD+XhvNLjBTqBJnBjv4LHdvxIGTbIAjR3ncl/32I0zpie4yoLmTVQEOM09Jj
/Q114h0QWZENfwMXo6mrdQinCHBMstENDSpsduaFrxSbo4yxo6Wg9Ct3m6QeGuW65Jr93aXhklep
Gb5U7esGnLvIH7LjMPfm4GLOM4Q0wrZVn/yHSOQGWIDmHWrXW2tDz02bFcJCENgbix3bwpKHcLbt
/sROWGM3QabZkY/PTfJ2agBz8bdN/Ah3OlS6YGo+oz+ibM6m/oDrizXFXeHSuyINgH3ryvwAldCw
oXABwrhb9dkUFXnhbtziVdZC9A0lXrJ7otZpnH/+e/oZXcfncebZR+Ep9wT+8UhEnZp/0gRYGdfa
96F2IZX3UDts6t+naj5XzYav02M1R9Txq4pcKxG4gud2Xr0Qcgxfv2RDPz4TiA4oPc830tJHyolS
JDoczmynPMGMbYxlmo691JjuPsTSFGjTwd4MF9py2y3N+J2v9SAnATKHaWOYh/7LOOCSTpMgXf5h
SUrzehXyqgNPeDBsSzaN954y5mNm6GdO9oibTVNCbXisVYoEhtVU7hrNSrZu6jQoJTQ2jW2f+d4x
rG6ve/Vx9FdDNujs6OkYTbbI2X0m+klbJEm61aE7Vwi0+BxbK8ipXSCQfOaAaB7JtG6B1Oa7r6Tb
JFS2XqZAikszCsk/vv8doHcBys+ygx2UMcrhDNFRgW/X+bbGVpL4lGgNo4fbjjbQwyLoRDfi6Y1n
hevjCkIheuv+8dwZ1tfeaI8MxeKdUzKBw/ihX9HuvkDe0m6Px64rcW6ocpzdzojmzoJHCf0El3zT
HPRe3RaDBQhJZ8UPKFbxgAbISyXwqzYSwsoYMDoo7D/saNQKY+WqFsyT1kBR1kQGS0S9jw0D/Qj0
Cvr4RdizC/Jbge4cnk679Kx6omuDsWVcngsgtiUCtIcvu25h5/+nw4KJDkLK7cK1YUAE/6zElWua
kOnhaDoazqiWTVp/5YV992hBwhDjnhqS8aqYUBBQJg6yVZq08fYSjaP1fghIAE6vFdn2NzZ/Hmic
ItiVsglWluSriN0nmh2w3FCk1Balt287yR/TENRoOVwIWGIF4fLuYdlxm4kRBP1yhnHwiqYIqQ8/
Y6EZNtRsKpEBGl0NyNiawJ37woJPfOI5U01RmzoHC0xT8ybhEZFF9f4T8qOqigUNnom+MFNn+rHT
ukI5SNivv54coYE3im60+dCC+KDLJQkvmsN4p1x1NaSCkiKmK9LSmLQAVCPUubYmoIjmvxpdR3B7
ifiPaA9C/RBBlSPVnKn3K6Z035IhXatDT4vIC2vOVWaI6jFW8AHL7DzokBOX4q7dqsKR+7ocrAOi
ymj+R3YIIEvxvCdMHIKU7A59WbxbdoaGxBSbAOewQ6CT14w1q+lT5yo9rJsMasJ6EWNJDwYMNe5N
Z8QVKIV0sQQO+0DJY3B5YD+keYXDAxU9t6rw6nQAQpCOa+9r+FeW0QdT63WBJTD5jvnmiXlPX06B
jnf+IYoCrqFlEcPMZ9JFrbEcEFG4CgoX4zAEHFd97of4S6fD6tG7HnB+r26Ka4jKCt0QE08idY3l
CNrHJe5+JBDcRtKpUqOppHoGxKcwULm8T+i2PD6At8F1cR7sLWQe2n+CTUuXbCBXVVCAOPBmg6j2
4PxUN0W7/oBcPZvbNUVlCsMzC4ks9BH3zYXr/Ckt6aX1TMaSpBPIMFbuHTf+uasL5j26ydFcuBJq
QXfHQjXod4gA1cuYDeRGeDabOvdrnB63mZ/GTk0S8eQ3nOoNe9KScw7hCoXFwFIi7TEvQycvsWQI
i4dghJNnpkkob2dGvSU3qVphJ/rehRUd2B22SF9oNfFxtr7XaDYRN8X4+pYDEM0jA8WKIcpPdFWl
rWKZTHBah7ie3UUWCsgBpnWM7gknwOhqTXAn9SiRohpIr6yoj2YazrFDi9uIC8EvfUsoSMVRcum4
XDy8+xMJLaOwFsU7bLeScFA5g6x1Z3uAib4hw2Za7hXpvGCoJQV3xfFr2HqUkLuMOq/rBuuFDeYO
QziyjBG1FY4Tdg5zK+x5Ck69xkUzZQYPfnH5V41gmhsxYVSny3QhcyRvlYGrsHmcRyJdLHfkFIY5
vmTaNfj1J+490n4io2eyM3qDOKdyiAAP96zy48Rh+iBHmiQYrE6ymeCJ4SGiMQw3aokAKxnxUCeR
rj6zsYpUpoGxdWe8DoZw5afrADkPKDbEFIa7mBaIzfJw8/T9duuwsD7jb7iomj836mI3o/Opdrw2
6CtYqmYpbR3bcBXz+vEH5DLIYAIFrnas5RP5bsPdRAK54AmpYC6dQeMFVqkLdZjwRq4Lk4fJGbA2
cbwJYDB9of0MXWqYvISV5dJ0fTWX3kXockZ9n/NfMV7C2gkLmrsB8a2y3AVoN6sBtLa2zp2UuEJf
i5L0UWfM4nROScPxFcY6lckczzi1XkY4pOgjllTM3hQiFO4tX/daHfZvdJP5ZfwQ78ihJWBKshFN
tFBiCShSNZJ0Hlai99aEdDdbgpAq6mahJ+KKViK8r3RowshMgLvQvIdxEMEBJgD4ydshIpwDQhvc
k9jMHSb0rvZmYz+7rs2Xnzxh0jtgFHg3mEy+4DKmlHJ7rGamp0aJgue79c2HZuWhtorLck1DxZkU
6ve9WhyBpEj6queFEQA1pnMG4onf3G9aHxWs01DbhYQkgctcOqrGisDaw1XG5xUJIZDPzwMpjwMJ
gixBgix5Hlfevb5IIRLgwOHYPoFj1iQATT/WV0t3sOYnPZQ4ckobjrvnpAqB0IIxuKoLt61fnip4
2AX8kwtFdlgma6R3HpeCwDQxoU1tfo/W8BpUGqRniPRA3ipfmk3MLfLHz6HeDTPfmOENIe5qZJ2y
RKZfNVSg602iliKhugzRiTScrIJ3Vbod0bWGUdMwsgUulm1mKBOrb7s0AqP2RPLEK66bMlltn0Nc
onQQc69sdKVXEbvAmhWFVFrX4HUU6FODx+aT6YkUgc6ByqDClbUrjcf3V1Sesm+BtbmYLCbZpgJ6
MdC+CZKitcYJsMusct/pclhTB2DFQscSDD/D4LNdNu0fWmXxRr0w9K3ajYfYOpETj5SPU0Decgm+
8c95Ys5gjHdZ+m3Fxby7p+1svg86DVyv3UosVLTIIFOierh2ey7y/+vnU/gdgEcS/BaUJNvZy+b8
QdaXouH7w5CzIBTeqX5v6bq7y/lifwwJyPAKG2lQabApr53V6+UzmmMIUXQcwvWG1XU8aR5ixxBq
N87Yr+uAjtGeTEcg9ZaVKDnsJWqwLOs3pKzfYUi3hBlhEe2J7ZAgDd5u1WKC4wq5CxT8tEem0o9h
EvWDkAnDYC2Fidjf+jqRnGE/XU1+KHmixTPMLN3P1g8Yywp4LZnbfuAjKHCwecMRfatAkFVu3J7X
504W/PK2cRicyfqea5WHavYxrmRqm78Wbcivg0KhXYRU+vUIxv2nn6e+nvZDOLbLFbAbimtpjLzc
0aF416SN/KqT+/eDazuHMmTVuXUfNr0K+7e76pxWk9y/XaX2NSTIiTHezWaHmdmGkmA2c3Js7ZLi
iR/ze604y9e313g9nP9Vv4Z73jYAHH/sgXrv7+5RkabGJ7r5ruBXxBL/V5qQb8nQygPjk6+QU1MV
ltIsPBVBL2lx2Lp7aq9xr3s/0W1ArVgn03mEGJxOyBCDUy3WcmvZfNwqMf24EpRRWpchV83+FHDy
03yMyIUtARRoOpCQElXvXl0oiiZIbmp7kCyIahe23pB1srfqI63S7GcKaPHYKWM06SywYhA2NtFB
FVGE86z8yfSVPtheA2SZe4NDiGXEC1nz3h0l7EjZKAO0VAgr3ja2yKpNhRDsE0RAyo0V1cLraoUL
boN1LLdO15fCiR7DpSS77eXy0f5I97I5tJ29Od0i6Pkz/PuqFWy88ABTSJGmon+XKl9QxW6b3+QN
v6pQSWxa63+nboaA9aAYr5Y/yzzxqTJo9Uq7sIBGbH2rbaiEg/ZN6oAAgGA0Q+95iZcAqEicSrIR
yiWybIZW+Qm8JP9CWxb6wbAjYrreNk2RSxd/kHnnmXrl6EAj1NMgV73GuWq5me2dazuh61JKy7l8
7v8s1505UKpWpZ1pV9ow/VTav105hr+SQx+wcX8zvFyr2woEYhAAv0S0X4Vb6cTPHdzzxegRkzLJ
NT6XPi2rRgGFfeytT9VLN7+r89f+Hp3BZVLvn6vCNXYlXtOW5NrGraX2nrqnaa4BYLKd++YVuGRP
4T+om3L1w78sDV8LMxmiHuCsL2MyxjsInTiKCEZrAlIEdKUHrsI2QsALwTuCyQAzaCf43Quwzj1w
DiDx488Gxbgw8R2AcEMB8PrX2ffWrylsRz9Kb+X30Ma3oKog0z739xDfrjs/sDp9wYsM+A/QRnuc
q96mc/ijT63KxwNjtU8cr92wAJgwKQPrzoN9P0gIew1MIyLsv/o7it8TSoOpTPCJ3/oKgY3agfnq
OP2cPDTEra6TB8yc2i3i3S+Pb7B3U9pMd97W42ydnBmph8YJUOyLVGucEMYs7vNFujQpqCTxtn7i
u37v8RuE2lKyrsG6yHTr6jDi8kEL5v4v5bfesA3Qs4ZgUrYL+gagGHiuDB1i6l6u6jZR469YyJON
BcQibWEE+a1WJo80haKcAoZbIkCYGWzLZXlF9o2DvJewvDvAgfg8ZjV5YnkXmqM1XNOHWriWC/TO
H58NI2hjPAusPwJBYnHocQDB1xF8zrcf04TX1d4MgBxxC9Lkcj8862vBL/5A3xtluBDPDZSJHEr8
UmBt/OK9IPa5ijFQnkwbvrIctR+B+2FbPXPCY+0Kv9hXxM/4P6+XZPsA/m64v71fGBohnZpHHJ5I
cDXfMnW96xQnhd5qCnHgS6eefcuMN1MoEbnEsu2Qc6zP19qPmftdI8utfEWlH5aH62ZNWQqlJ9Hx
fQcpb/2DAdz3jvGWk9r44bd56FWG8mdtX3egkgrN70ax9sh3tvcV0cmJXQ4rceMIcReHgP747QDU
4u0IE198jU9jaEogDiw3ztyYPL37qAyRGkUy9oK4DOZV6GKiHPilLy7jq5lpX/vzzrX/1Vx3aPsd
qh5o3Qwtfq6RiWHihfPZSohT66FOIQ8DSmCc3I9ApgeOtY1k/Dr2vkFXrT8jJpN+WuCqGHjIfaNj
TPE3kwyXMG+39sdvS3kcnD++HbQ/5pzV+De6X6q5YnWbp2nT/BPUUlaVT6CR6EmpBWaNZhzPQu0s
FRdEEZBZ/5haklQA69jxjKDtM9jlGxpf99ajB2h8YHLxZDbYMK5x5JPWpBx7Ps/vHS8krR3Jhcv8
RmJskRm+z1dSMmNgfo1Rqb4bZLGtH+bJeVt7u4+OhHJpg5Acm5lpYfILhBpzv5hrlaIvPnyufl0b
373H7dtmdP1ubgrV7K51aD68VOmPA+z/K1ur0BNoW9tsaSs3b/zMLg08gz3ONH/ne3GXAtCnK9Xj
ONfDwlJLD18kQ5iCcO/4s72t7zHVQ9glXye+qR4VfPz5XSsSEursz9UjRVGUZWAnEX5oQBab2py+
S7KMLLmwz6jY+e1Z7KnHYeXurn0Y4FBik/lNUCHaUR/Ka0++ZxNgFosFli5KN4vS9bzBw9T/XRg2
1FrHCFYnT/C/eG9wL83vg04iKmRimNd2RCVJUPArPB9nbstIdrbzNcA65C+TVBnsXbwSIgqr6uf7
nOiuUdvwCCHN1D7VATw/Hxc6JplEiyHl+dP/1JNJaN5EBhHwPFVgFG/Jq4nUpBrohPaGCRRqejQF
lh3ryp2zj7II1PtruVluzju2Uil0Lyx9rNkmZP08DuEw2+ja20Ngna5wjsm+4Gjpy+daucN52PIq
DTQDWupG43OJqH5aaAxkukVZaQGV++q7YVsB2T/9n4aA472FDC5FlycwRLYzlKA8zmzOf+kxRLAX
GqeJOsKHx+NTB8qv0kWtGkwrHYIIbQqVoK8bFDnl5PJcoWPBZfF4rtLs4R02fqw5Oi0C0adKL+0m
kWrXAC5HsP8rU1MlaaX1U+UmgrUOBjJci/eX1hn405rn8vjhjRIE6h1sW3WovlDthAbj60mIP5Q8
5aYNIbaMlPLmd1IMPJDZ3nVUrF1HYbAhWszBUHpMjskjUnXdvLTWTX/uluvm/d+lteKTeQyc1QH+
0Ifub3iCKoYcU/ld33ac1CNyAClBe4RUBjjewDq5cqsGLd7zmr2zC7raNvXF9lbb5DqtxDeaFBbp
IubjD8OkEm+G7N/41P3qb/s/3R/ciM2GYr+/hqOvZnauWER1Lqiea1hqYbt7u1Vm2z+UauwmN4hD
/vjE17QY/zW2/0ox3SshLKHEyDoRitemUlhWemd4T05YnVCX0HYqXrXuNC2bY4Tum7nWA4ugcykS
TZh3K7V9x9IIAg6Im/izdfz4bNkSLR8f6MSY5WP267LYczczJHFo2iNsu6jUDjiKcnaaV7/yfxrZ
0Amiwfzb80tqbOS4sXXnr+WOKL3b/wPKzgbqiSW7ZqGjmuKfMrz7+9egjqDUP47UXmnbig3SW+L7
S/N7UWydOvR14L/mbnGCJrVUBzWMRaxhom9hv4wvqH6hoJDAoFjNDuxZqPNhbhZLujLJTCCEpEOT
jZD8pnbFAp20OvLlH+qeopIXKmCeu5c6XUVvTO4FX9Bi0QrBcQpieDOZROKhbyViO/k+o6ernBbs
f+Ig2v75Ui8P7rU/aF9K8WZiA1G/oYhncvMs3Hxtg1F2DLa2S/ZIniBVIQ/VHbuPAicKd+3Q4lGs
XvrFds7WLjynZck32/dQLbUPLB52ayCNRpRwhb9UDNnZZR7swh8wrZDdFOMSjzsTsGvIpY/d0Pnq
XTpbvisvPmx1hU0WXzp5rL4etGWMEOoT0N68vxpwg1rST4Tix09tbhoIEyOHvWROzuorLo21CPSC
GKY1V1Ycsj7vWOh37F1oakFv/ctjJQPR1bQMNrYXj10nLATX/YKxNqbQsszV//sg1Ad43C2IrfDx
sX/CJINUB/bFXGgI6pibvERa2//TBXmALIIFSc114/E3rsCOAAbtIYpDKOLYfPNV65XP7UI1N44p
nn67jWRXddbSmTtH639sy49M70oBLuR5yWWYjT5fFCl2VclHz1DtYDfbZgtWZx5aXErx+fNpvHN5
Y4/RAqf+27jdSNh8tVbfs81gDr6GQM1PK3cgJHRnyx0uzfvycAdF6nKeR3w5DSNw6eP2GLbatHDM
UmbsFoqYKbp6+mrC4NeQlIeCLutUqUWFETnq44pUkfaMEsuHVrQNPBrmR1Ao/40IVv2ZlcZlccFp
36SGVQAUYn2Jesc2A0Fqp7BV/QySMt/4PceX32r+UCsUttX7Z/2SKTklQP4KwMFBkVQgxShHWSgW
i3F2LmgXHkFixmj8TPURz3Uwj0sL8vYExMywLl7vQJ4pWLm0CdcBBrLEZPmxBBxKn1UAM1wjFQNL
MraYjz8d4HnTCvEBY+RE9QnI0xwT83GsTaekHmv6a3ypBsfjj/G4SXa4PmaEwkA+vYyXI4opwN+w
utgxL3GhGpcpFvyqxneK4im5Y8laJU/cFlwQ1UnoQhIymEGf9ALcdX9peUpetH5d13a5+ifCjq6U
tfxvzBagnvBz0r1HqCoYpFj1lAb/a+tyBXeLYR7jugCwuYhc/CC7R2eRX7gBl/MEx4qNUKrLHDdl
CpgsPZfRanyhjyoFHNUemWoyfyOVIZvoX/uJPiTsGL4+RikdXTui1nFTk/8DpcxDQ0HZweqP3uCF
W1cL2ynU/rvf93Lt1v6BLPDIWbaUO+Q6WrYbpGzqLZmwdF/iAkJuRxO7l++FTUc4JduXNAkIXtNF
t38Ik1b0/nCtZiHVhfWk+nftPdCQ5neZHSKnX3cH3NszseNlhtj/y9+2Sk58Tdu6XnKdZBrLdSwX
Yui71vkgQcDK0BKUKRJBwFwxXwoEwOIG/cnurxofjBvlSCwAwQ88y99SwGdaqwF18rQ54aEv2qG8
JBdPl1OQVBcodMCKTqknUVH4kM9muhxbpkE5JKK+GOfj4kjeL+Q6qYFilO0bmM9NoG8lPHpATf4f
X0EmDJpPIqOf9NBMRf+prl6+RdnaP0wpKikRYE5Dv82EjmUTcDFIZe6+suzHso+2Fo3DPTbCxs34
gtWlfDDoIrcnE1Rrf1SeNrVV94+YFPzL+Eu6oN8D9zXu7phylIAtA73OXm4yTeMwfsLEaE3LkaE3
5WTUFU0ZramO1ogr4+cSIAsinVfYZu60gItgBkhTl1pzogdic2KqsCnYo0xvmIkShH+R7pVS4uAp
2OGZTALPvpOIaBFmNXOyIay1QvbvkGLzpH1gaDCzsEXi3+6ulm+8s9P4cDKZmJ8gX7cAwfJOQjOk
Uloh16B7Quqx3zV27Cu8LGmgdj+JLYulcWPIO35S0p20/ktjvFPRDnCW6slVu0V2FORD671P9Th9
VgaHAagjPAn8FJIYfPRe57xcPl6HSSayxSGEDSOgpaAefcWCwCN4ty/06ckQdMI1Eus24XT/LxKZ
YnyDB0NygxqWTfTw2f55Ks/hrSWv/WREUeTT1k8T+B6iJPVgVqDdgMyRrMKKsOL/D42jWfnZgpm1
d2t/ojSocMYBq393Ce60rtFpA3fgpiHZzTuDHfqgGO3qj0kPklzXWgYhA1Iav9e6YzwJtHY/Hz2N
PzT3ht2w7JSHVNoK2h9Djo5a/q0eiBngXw72bXtulfHsgxlusLs7tGkS20U1eYy4gXv7WcPx0KTU
miGCQyDCKCpFpnJTLJJE6kN45oBZYhaSKRuCW8a+l1yBZc7aMj6VtixiSfa5Zu2CD4U065Xeaqqk
MVsojBpjZw4EgCA/zYVgbFTxF9L2Ae668ox+4cQWpe+FS4ShOGBC7f9J+if5H5bd44W4fWEAbJmm
w025Qh9BpCN+SFQb4f6myOinCmilgSN6Im+j8+riYKFKemcxHFCPHr/2QKnnqGzkFfJNZqvLoxJN
BMIf4AYoUGwHUjzKZQJjGZ9Bif3W4O8yeWpiNUg+9OJAik7QmYdGSKSwROhwn2ZfLT2C/5C7Xrx2
ANOyTTmKPT16FNuEoh0qZF57HCRskTRhatZOyDBaFzg9MjgiJcsJPRrpmgzJM/ES7L3B4n0IY7Ge
Ok9bjJQFEFdC1OKXvycmBkMn8lytl22QAaXya5piacheEVCn6OAVeM8szecPpGyAnICTi9v0Gwgm
ySmDDyEzTmXCtW6ZmZAcdrGPycLUJOnmpaEZuD7sxFohhyH+4WtCpVHrHRh8YrbzXcpM+HQK1X2z
GK26kNo8U1XMzxIV8hDhnKE/iZ//cCLxJP9CXzr+4GvIhT2HdcJKSHA3saD7PPeO2YoEe6wXWufO
uUkyYV2vgGNv3Qg3kFYTcREljAa/DJz4CYksJI0RDss/IHaAASwLiPIOxjsvk5W5q6iMLxQ2hz0t
3+zsCBNL+pCIBxODc3tbxGpuk+sOebO/dz6J29Gzvvr2h/0dH67tPVWa0ek8ufcexrtzI2OJ8ipe
36GGI0uSqZ5PYIl2tfvfU3LuF7ADKuxBcsLMNWiN9/eFqdsWwRD3D0EhzkoWpMq5CXKA8n9LJvnG
YkFAhtK7DVANBplisAXiEHRBukZZXApEAyocg8F/R9qQD4XeQbS9uWMjO+7NwSzge75ryVsXPBXv
Y0nL/9CKu2ZQBaqZYk9M9QHNxbDyg1wUWA5Gd8Z72+vBZwHxaDW86ZkhJEgJw8zMQ5yFSjZ/udJm
cM/K0fYeR1ADqKsoX4CDYTg8kt48h4AO4pV/ZeoMMlGBXBJoVkEVhI9WYENfrouvOzErbpoLGCRC
BthIqBwQfbdqtTWvTwB0zBYMmJ2POVehxY4htVlFiQl4VoWQ665EuSHV/+hGEvw1W3njAcFFgNQc
pjGqaqIlJ+R8CAVDkIG4163nZ7lnoAsRUkA86gCu1ovN1HLUUtSPiwxFsOfBNkOl0e9j7VyGeplZ
DTa2iWSrAOYQKfpdeRNVfOs+7uu5qTn8PcO7ij4r/cNjsi9uan/UFp7qpxzuxvex9/a4xHCETK8c
KPXMiUniLgDJmzV7K0/BbcGcBKozJ8WQIOhsJhxuOChqmeAs80oP2WpDhvAsQnXfEsIsxnnOdf1F
VjJkIHilHSuMBVRxgEYGngzLt8drScxH6VVPrv1d74rBRe1Ib9W+dyjcaosWuEGALSKGyjVRXvzC
H8rmwUQTYJIwC+gEdqurdEuCAEr6LJaCzLwpscJtoepXDwOG7E2+WUQssxRCAXScy4BUpXZvQuDY
zPQO8bk+vmAgs+bMhuM2gOvQ+X3WW3h5/qkNy+NjD714jUEMYxrCbzAsRvEz9TqfrXycIw2Hbemv
l/qaImANx8KgONoxB3QdkVX2TFN0jon0eXs7tzGzTg3jC6Xe4/g8H51helsTkq7+rsjTTMuL+TG6
NQu38e/zBVjSLymVcbZavkUZMNjf1Xg9GNCqPbp1MCKa1QwMoqtxbkZUqfE4yzXgHvn4pu9JSJJ9
8JPkX5Sb5WbH6S9HC11RTkTLLq3vJbkEmIRk5ThQnnyobpM5fUfv9HS0GWtwh4nmP/22SJAQhPSB
U0xcJ/SgxhvzLwNptuom4UPQv0MesvPX2WVqZAc7c/Idvb/FZrCcliOgVHnwVSlkmKAN0fx5DXsA
c/qfXpauD39pIe8GdBqKCGEQoLOIGwwsc6Q/vGVPai0q20B4mRo2uptJrs/h/whRCwsbP9d1gGzG
uRNgupuaRVkJmk5wEHIfgQNjEa8kbHhQQOxzjMDHgOFJYal0N6+/V/q8kz0KBVL1/fllI6oB85PC
Kf7/oj3d8w8UPM/k4wws6XfbBHcftccmC59gzmL8oJ+BTsT0HBlBwpxWelpYPiRjaZOfQsMIX//p
YzoyNwWZCqNieuSJIvIu/iCMZjCqYEv1rbzJ07pyNHrqUtFC5xdoUwjeNpftf0gWSI667XGI1WAY
PT8yqE8qI86DSEI3wSIDW5gcNV2coj30v00KYkcUkpKTG+OzcIUv0fN7/MbpuJLu8zPRaYh0MNew
457wcz/gZoEnjFNhuC2bY47U1z+XDqYSY6TSyIh75/yQtbTHhi5grsEsu7cv8IKgw2mPgPeDE8Pi
O0DORUQDYh3K0VSWgG+SYaizjrEk41hCIIYBG/iR/p6H6Q+sc1wmlh9XRUPf9gfiE2fYlPUc89qw
2AulmO+8S6aYPN1w5lX0X9J9ao+o711hMvf7w267+550/z1tn1egqGlIMKCobgF2sVwDTzh43VOg
SKH1K21bVW4aljFAHY2VYNApmfgS9qN45lc4rXuvi8YEU8laD7E/CDC1nZaOb1z8v/bDV8QYSd4C
fsuqbwAQHOUVdGVzxGcR/XIt64CEhA5OTNJC/MHqXALYGBmFg1WAFRS4neGjgpKUaAAmR+mpUC93
pQ6EbTX67LGucQFqyQr2LxwK1Q+qmRdLeL0Y9EUM+rfh2533lKBTYrr7LyxwDvdWLDa3Lfuj5egX
isONfen2dSObjCvXHumi/tMJnRMIz5a69jxIgSACGNjx8I2kRdFsffpHWVnzQ/UMJP0D+7TTtq8h
4NlvawcwefmpDa3Sd4j/wIQCIGJEcOYmWuzpFFBFoTWL0cLIXfpW7Q1eVVcW/IKwB9/IeDIPv9KO
nDF2qUELByJuRW8mSFrkIec9h8lNxBlYG4HzqCCKwHYA1/aNS/wJdSesVW0hbSbDbHWgEtSUxXp9
u1Fj5fRnOK2VTT5OqOM135VOsbsDeP8zsgcLlKGgXlfIkuvzhlYzmT5c9chxZ1gwvgj+SfJOQano
fqJyQM/vVKn8UnGUfgsjT+l8Q1fd6b1hwd6dske5Uw6t4kyGdxmB5Im33SK9fQH3SQm/x/yrzLQg
5OJcUSxZbOSitOb5/xZamtrT3A01PBpm9LJEaQ+QmEjZRF5+UX64/3SkhKBgNs00rIiaAvVJiSks
G3Qmree7NaRwMZg3XbfWLdE+PjEDJ75uzSyOAcPLH/IV0QGIlwHYF1DIwJJgT41vAMYxLkTmp66C
LQ9S2L6Au4cajeWr3/+w8GjkJ8XMQwmg3p3GSxJNW2T8B3iPJcAOpBJEhhgvCqeMZGjdK9u2CqNf
anykb7auy1Xiw9dp0QzZhjQbLNBQ1dhh4bhxPYzv+attOLGXRqEp65OvimYSC5Vy9NC+Qx9W0xHz
qr0eA1ki43qrnp/xPuieA6YJACup3yGtbqjJhRqYbUe08o0o9puhF2GWO0BMHuOGSePRUGh0BsCV
yRCZCb0YkA1zZUPmYQhi7/5goVUwWN+Q8WxlrFswVOFwyQ2LOeGvXQz8sIW9DskjtHj3Jm7ApNHa
N7LAF2HEwEsFp9jA+yw24JJoDPhaPvThrZH6kIqUDlEn43SEf9nHuTgtWcAjhuha8Hdaup9Cz79q
xZaVjyMhez6kmTbbOAclcK69ZXsPr3nIAur0CZnJ+UEkb4nwQHDORiOB32BzRxiFyJPOKzllMeaw
g4ArWV6q0ysfshD9Aj6cxBATaRPvv/gYZs6MA4fkoDbVdrkhDhrGD9PqTMDzbCuLQqR3kmmDwkEb
1abuqi5rEM2LBeIjV6M+gbdYQ+m3O0i3+v97yL6y7JQw2poRldqqJ7m17sIcGzD+fSnVci3siOds
DBC4UDcJpxuhQViAFrSeRijfMC7ycfe3ceR5uhLApGV0w0QRiBLU6Y6cC2YHKZhKrO+Bp5n4HhNZ
NKM+IsWhe6wN3zj6GY3O9BtPeX//H1Hn2pwo2wThX2SVICJ+FUVAUTxFky9WNIniCUU8/vr3atin
3mLNZje7inIz90xPdw87MCWPaHTkPDqz3zGsfDkapzP+jjA1VSYt5aXtfhXkVS3oApODbq7sCXtF
/pUW2RhCO5lQ9+wDDVHmFuJQ1RO4J8O7iysDWjdFa6ZkiibRkUYiPSRmY/f5L3ThVSQLWCTJctmC
2auonNZgWPGd2+HOsCc72HSt4tYWE7cyFLAgyQQjfyiDNHdx41c7AipUrVO0+FQUaBuRNGL3UIgN
mEC1+ZWfuGZXqVYqSxwUVqL68b84YSIbBK22aIjQBJTeYS4nfgV+2pweRaMswdUA1Y+VQervGtx8
JxeH8i5ojs9IsDOyyfrAih1kGQpsd1jG8tjXoanaOi7+cc48Gf9FCc9vV7/OXNGrb0A/6F2ZNVov
xkVWvGSuSXgMmoZrue1umc7qDDTSVpurttFLp7dlxhm6Kg22OXRP9JZO3de8fOj+KrRFkDHxYABV
kkgJJJpbjJHeOnRfFHGx6EDQoZMWWWojbqta8KPv5QNls23jAM/3zIvlYXaFkXGHgiYTRBFV2V0J
YB9gVQqSmvGhm6VgkypeKmK+i52dV9OGVn4enBajaDvKGEp/K3UN/38U/UKFkGtod5SA8HK85cWH
PO8PfTYQ+ieF5lbKpNL0pUTAvnQezoGTIGsgJhMihXtIvyI5GLv+ivtZf1CeUWwJCvdKawo2Ky1l
RSm9nKKEOKzMTPANKF8714zKBKhOB4LejfBM9VakW0ADpkAoani5R0new8YwZHYeKYLQlP9AZxFe
tF4FQ7PJUnjLOJw0gASC07yO2VC27gqGNziK9mb9R4NkdMXPDd4VP1cGo+SJlIk1Vi8lMJpEsYyM
yfL7GTf79iyZN36qopZd5+m8dm4dITRZLRu/F9Bg+vp5iwYl4XH01/sprnj0QyNO8fvlRqcucste
exFF7N3CP6vuuyex3TL0gCO/sEkQpEN62/5qI9aTWFmEb+XImqwaLYBcEV19RbKJI55bXWskJaQG
OGkPpd9XZ0XU0ceV4mraaLBeFZ0Vr/WTMqYzFQGtCZcqb+8ChesyMteQMbzbus4KIboDZYTfGBCY
zACkkELtt9+NKTvW8zVl+tOdE1qvTAGVYWEChJNTINHbgIDFzY15gFjt4g3p+Qge8Or5vlOGRkU/
uguoafgliKRM0C9An9qbRc4/RqW+EgiC/6Y9WxYyag3wFCG04zLSIK8g5vBvBcKANRaCMMRd5Svo
6YYEa9nvEm9/rUJ+BYiY8kp4j4gpTULwL2iJ0cQCVzDTExGFFeyJzcPWPBDArXhPm0NKAUEnUl/C
hCaxAB5M4I0xq1Cbw5rSeqwcmnfHKT1bFoF8L+XQrv1bfEiQx7AUByoYk6gWWwFitCGZ+BA1bmGI
g6GIsDUPwQ51FBb2nGljflp6+2b/NcDJ40NKTvtLoywqP7WHu5lAEmXw/TZiMC6sj3rAg1GhL4jR
UZ1gqeBnd2pTg/mR5XFuP2ORz9+TzMuQcUiJb2JccS/cM+4Eos138n0InoXA3gYxc0CnyrwYnP5D
WNp/WXI6Njv5HYG9rEbMQiguzYcep+DWqa3fnpm1Lh+ontcnQp3WrG5xiO/TZWRGNil2dOrYq0fi
7esBwO7QWh3CHZxFEJ05FE0m+Ax4k7FtdCBrB02U7Uu3OnCYpgJ/ck7DViO/iy6xmp80im0MIJUm
KbuqD58L+KQMsmlM6kNrtCOVTv9MBp+XD7OYaCeF+u3fWGPdZqV05YHcsBy7IoOozcBYK8nRpqRE
iPxcUUq76QOVjcqNcoK65uU0J8rVZLRTjv0V+8aI2XloGl/9RgDDt6G3suMSEUEc6sBKvxakhGkm
iaB/Vs340l3dmPC4THHn3/0gBKq1cTRpV+YnLmLvCIRUbT8nm6yVT5qrCrznc7vpPWGHBPsvK+0z
arFcu0o21HRLCmCP78MHAYbEWHFRQVWBVN9rdStLOdAE2XpU7NAEEdjj6UYXg+hEYSTTlcL3iOKb
+pHFS+JONC0LSxbuVGm+8kSiJjLjsuEj9xjFHy0BJbi4BzFAUAWZCgm644TL5PtOcLK6FRp1ag6V
+ACKDIxFNbVG/W/5VmiY9J2qRj+/cZH42xKDp9xlt9CJfql2XZFpKRTwpnxqhqH97OY+6UYDWIpg
8DslhxeMTUq8LbxzeB9KVq+0tKbcxtNrN9BQlCmov1RNPG057vqNX8XbO/eTbwbA6kx1SFK9GVuh
rA5eLKFSPG3SzEWM6lNwq2a8tvJ4S+nM+NXW6toF3sV9Y2XwvX7ppfUmyZmH1G/39n5gFjNxGPYb
6RM1eXbdW9oNjoOqa4fSXZVLtspTqrxeaaTb1r0VzQfteVKiARwTRlVW6UjDGp0FzkD2OBL5HqZy
3EnG0otl5aiJxcaXR0aNk9beKxi7gInbBVzcTkcqyvlcg2dP02b2kUNrKImk9ouWfTNY9iXxP6+Y
NkovJj70kj4bBpSAJHiGzzAJrKHNTIf6CCZYQeFL+9uPQ9Z93NwtWEjrNDsCCu/RWpCkZv4dZvGr
ZU+asw2cNYh32atTvRutZ6WzG/DDJ7GMFAbK+sV/svfs3DOSM+Yq7Dqv1vzOJslq5BAnSqUCKbKG
55TNWBksqahEzs9tMgUwd2KDNMDjDTBEppMkDAe0GGeNYgiMfiGUXotcC1mLukE0qwwrw+O3NPa6
LOdg2b0x2hw3W4wf7LBBbfYfflAHYdj4xQW/ojLVYtUFk4RP6uYypSIRO0olr1xPkUQ9UU3Zei6q
GKvINPfcV2h+e0v+K3YUmqouk4mMV1Y4vo30NQ8Sv2kCYujKaoik/ofSBk1U0vQjfVUEO0wV7nYA
IgRC1oAGEgON8IT67hzc6CvxPvQuVC4oDFwH4huQbF1ap6lwPNkA08hIhkaze9kNJD3cO+3mgrtG
/lOmmwdKa5+MCtEb1eIiChFOuOuYUtxfKYikfMr7weuvFMKCfijjVWa5J7CXebw1ABZrmQP9iTT7
OHcobW/FP9HvGu0lGRAJNv9dvrfaCUqDLmK2lLby6eVz16lTpT26SHR1AWifcC+WnRveGuUpfLhR
+uo+55XxbuJU/BqFS12mL3XWzioJ6xniegIIdiQ3XJCEnjFD+cfoPwPthwKKyiMPDj91LwdfRZ3J
N1OtgRJd0q3HsED2H8FwuI8qpt348JQFvvmqmLQqPTd1uyu0KMNU6ioCC+wnanRokb44+C9Y+g+k
G2T/ZZ4tmZ+iq6AWJX4wrYqVxU+pSRgAPEeEgYubaqKKX/E13vWASY5eRhdh8QrlWVeZKC/QTvhk
AZX1gj5M+ZmcCXjlYXbNrhMpn1AgV2DX0aSXLscDPaHWkJZJsQ74SRGy8KohaBlI2QzMu4FORJZn
Z+LD1YxWpYnimuhYaQKoapLCqan4xAqQjOIm8yAzIaibSKSqQXTXTm3YmFw6b0aMlWJV+YMl30/v
gHWQTCoenQ22AnhTcSb6bEt88kphQLHBuT1JAIVP6IApGj5mIvTLMIkTHsl55sKOeZkpl5Qrk85U
WKRQQ5EhWG+K29rnpEOTIRKWSGH5OASHgHmQzVZutuswT8EVnz8IizvN1VFGVNJc6uX5BMAKnv5x
pgRXL1G+EEnvRNX3xZXvlE6B8dXtN+rm6+w00fgAnRx7/0i0HH3HieHOqm5NmWfS/KM/rbd2BbjS
NFC9UT2jng3f8C92UNIBoZb3uUY0KHlusHkqG9fXGN+8qxcnfTV0G+51XVCrodiWWItYrSEUGwVe
mj30Mc5Zq9a1Th4yQWPO21JbGTISoClnkQAY66xxN2rLtEIjSRv5wMzbJpEDgHEQ7LtXZjAZYAZW
o5P1tOdIvCu4SJLxhPZjwqmAAJ079DzaImtnHXNyRotqwSnQP5CiXCiEEzj812UAn8H8FG5RIjv6
fQ/Ko0N2S/pdiA8YIWCUkBa9llBAkohClU/7AMBD7An0HLwhqiZ+UMjW15zJpb1ETshHUBtp96E1
ymgDwVGiJZ2h44ipzGfExyPz95jeAUM5oQtDKGsMcjrPdlDh9MqD7gOZG1WKr12dcuXfK3EynCX4
C9sZ+Ak9RARmHaMBoiI8pQnbIoFglnR3c2Ng0+RgiBUnXABqCR+chi5ldHcTuq5iDImMgdjOWizX
ou5JnVhzbchV/az1aotEqZN3WlXJBsFdhVWZDF0q37GAOL1lsaG2A5rEahCLfS+MjusjwiCloqjI
ID9Hdx+ZoJk9AKF9dF5xdfz7XOPZhP+VV02d4KeLZIiqU8+qsyyUEyE0la7+1O/OacPAZAALhmhf
LAuRHOgYFAtEtJXyUmp5C7xSEarvdEutNFZjKopbeen5PLmITKwTLyvuo+CAtq22X58CWAMqqovz
x5EPqxYegxv0sxs/FcAoheGR1cU3JZ6osU0iLUKBLQhXfBUDmUlCy1ZGC9O1ju4LUAwntK6ZdJ5f
+VeKtHnY2AQHcIOPy0/z2L7B7h5Xt53l8DzIGgtoEoO94++P7qGO3Ol6+sxeeFd0TTx+h8f+ZRny
3e7UfVTCyqt1iS1MgJatBsEMCk50tGGJZ71l/1BtOQ93d8an4AEMAL3pFDdJxWt9Bx0mnZ4wWRi/
B/8GSXaP026TKtjpJBvUt4/gFkhz+YK2r8XBe2E96I19SysnErXoxxIHnUeize3becSja/qWbxaH
KNYwkz1rvi+EeHuPA+0o7U+J206RuLdqmJ+ZF8VcDSbHCE9YxnSDxPs4MrEP+X4x2hAJMsfd16Uu
3ST2pJ8Wc1mtSsuJxX/XKtcN/K/El09A6eklEtY+hCWh4bCaeQxnuwA5S0MGnJgwECnnJwoIJdUF
WC1vKshEHLqZdLBGw3QBnbN7A3vOkJuIYJUjbiglDlUkDzqqXmW0vRZ/aHaNv6p3DESRfSBeeXjO
RDqVt3vvnHHS+b6jaqmDveyDyhfyiXDP49i3SZ+fcGcUafXYTCWggGEb5qgcaXTTqdZ90+Sc5O+j
O6Y+qq4f6OJ2HzdeClIviXctLJ9bJIybZ3QvC0R4CR+SYqpuI9HFll7TVRq/W9UGtYE4jJtuvVPD
8wSQvNGx2wYKPOn89b1oRDqaLno8pjqTjpvBuaeSwAosQhlc56yX9bYQPCP9TZ3UhKpwQD+VhKNT
/dQLNNw3L7SdL6F4EbRA2vXQaYl5I7xH0LIudnlPv5lbrZ/oz/qb9Fc9wj1QmygIhBGRogg6PJT/
KzhtCD2aBAk67spaRB9KxkDKenHoIj07mkYs4rqujijMWvCKhdTjUC9mhRbDgMiLmoR1fkAeJfWK
jkff9KTNloq6ZLo7PYkhJH+QnjOfLa/wy6s9s7ft2KzDznELUcPkz2bvhtMGclDdJYfOrpA/ZdCk
JVg9I1DXgRgZxFrcEbFHbvPDTGmfBO5L0IZ3XJ8qX77x4Ufn9mt8budeCnJR+i+aI3N07ThfgmBP
QMGU466NRUFz20rxPfWr3QpoUfnI2ja5lON+/KDZFJJxblcHPBVP956c1npiPZYz5Y/5pt3AzsG3
vpaz3HM0b1eppZy8fuh5FVxr6KqKFKLgg/2CLoA8dA6D6zQfHb3Hz3tW9U+IQ6BRXhGYN+JHL72i
zKg6nmG1H71dvV2JX2m7RiXPwOGtd0aVWGmdQmYSehXLe107RcQ7dOofNXA3c2Q36Vm8B5h0GLk8
OsMjnZmEYZG7ITOkimbgeMfp+FbdbZw7TkzHMQUNrQyyXh1jrYHDJv3ALsFqm/j2wqMndm6s9jLp
2Ka7p/168O6VeIfA6jarTkzKUkyxCLgs1msrGy+P7gNVseVn3arT2lfbloF3RDJ8wFLftozZJXC8
8yBHqoikGOUxIqf99FAZn6IldgW/0IEcUJJu7efNjv5obUd1EvX3osr9Tdegd3/4DShu8OQoJN8V
l4KlMoYmybbmeMS9y6QyuKMw/8lvnv1zY8/bQEreIHmzfghj3JFnP+dWzX2UbwAynTxtW5/nOdnC
zIo3s9q4NtD9Afj7JEMQkwbaypuA0r95SlT6JCrjMSmhUjgAGBB78KOLq1bqeHzEkof7nVB8nlfj
6nD38Vi8FtvvtF+p05q7egnxmhuZBv9xdpkdvx6zbHIZVaM6kGe9zyhOHJK3i+0im6Sj80Rfd+vd
Ovu0v7Of7Wdl8fi+cRzH+Fce4ivjOJ+BaKaX0Jxdv5qr1++D1TQLjqPafP/1XqW/x9/9b77KV5tf
6/O0Os2LGHX2s95ezLpqqzJQqxkJC3Heaks/nBAb67DCjnDDmkg7LM9E7pS2Hf8ZXYY1q3UZXiaP
PfOwhs1bewOFOrJ6etwj29fx7Dq+2Osv4sd/8UQhOCMtzTpXZJI1JI7S/ZkYT7wZrYcwADn5JT6N
L9PlGvZZfmhdAfAYB0ZexUBMc6hzUyhOuhltvtqmlfn1wal3QuwlaW9SZPI0H0Ojh+cVxF35ulhY
smhjqsL7tRdNfCfu3xUMJer4ngwe/Vuw83eo2a/BbrAdkEPAG0qm2Uf+IQOFw+AwuPVPA1wYOsdP
y3uQzGmXMYOMBWXzlbuGmJxETyLhuDG2Ym2Ve05RIV12MBlt2w0nrMNqJ8E73BaKz/PH+UMvtJ9u
x0m847EcGuE7fGYskoeX/+V/kqEpewcxVYz333MGGxUDYikbaFpyK0NpFC76RvV8jVA+A0vF1Vhb
9GFls9JlyZqxzvNjsSmp36ExwGpsXroC5IC3KJ+UAcjeHavPPzvU1Ch9veAFfRskvUv4is7D2wy9
w2Q7XMZObMfNgU2ubsXFBfDv7NISOwre2kybo+ZoOdwxsnKHvHXLUYm2g2O/BvVR9YlyBB3KDnZ2
a0MmbnYzM2ocWjtn0fh7G/6rxvYyS9vQudBOaV4oswnxGtNNp84JH8RcQB/bYLTzkpExv85uVIHn
iTxi64yNmrw2ru4fnbaxes/T3/u8WVwhK6ZSUKNYDV7Dl7X4GVtw0dzVHrYAv8RhvaAzP3KNUcYi
dRWMlyLUJYfIWqeL2zS6ZCuvTZc49Cb1GOddLFqs1qPi2vh19PaeAyZHh5VMz5osU18SQNQLoelX
ezeydUC69vnrQat0H99/2SX5aQWkjXi3byXQztsPw82cjnXtZQ83WWGd77j2PqwYrSq1f8Ov1DpL
QATaIXX3hPONn5neBaWn5VvLNn/6cEgbbjR6ly7gnnHy82Y7pe/3hZ3Korq4BCdYSMj6uvm+xYm/
aSCGG3wmwjsucN3jMN15xgWvC5SL8DmHy5V96ZzCQ3gK66lrmpgmt43vDBIE2T8CEdM/hWzjTr17
opCfn2a8fysf1OnEXd33wzd7Vt7iDS5pa0xvPevVTqutmxVMckogt1prLac7Cp6d+za58Y1efZBa
8aXuKmOPN6nX/K6Nals3a7RPuEQ1K+5peOnW54afbZkEjKKg1qvNa/Nn1m1cYUWLiSQLW0C2UywS
k4A86Bgf1sdzeh3fxsdjSyuboW6T08SYJ1/v+WWGVRP7yWzntCjJuaMYH+Y154BdenbGiWXYtfAi
Bv9Ug8VhDHxuPVGk2WuXgfQB957N3VEf1wcgwl14GlmrMUsXV68SOUPdCsthGlyKsFqDpkFCS1rb
GOVFmlzmYIqXFJnfjW4Vgm7VM4lb2LxUCF0VLTcLk40tsnepqBGFSj5vJUjn3xzKvSQwK1MOUjdn
XdZkqm+REMFNZfFXOtnc+rxZbEMqSAEymsSqQ+8C8UQRegPoEqZsbvFy265abr5Me7fU8R/gVVvu
OhFBlEvyBB/3kJTYzfzErcK82P2dfLjk3tWzCJXz9ba1hsG8h7dxD28e3kto0fOOM1ThLYo7VX+z
e2YiEszLUG+A3g8DkZZIWvVm0Aejj/X0eV0CVefbMbZCKcAKGUq7HlrDG9U48DavAumz6cbK/bsB
mtSe3Hg3wYb7VkG31jUoDFFPj+dYE2CSs2A7N0KVFCpVhE08/tkS8IEtdmQWnX2snW/rV7o2X/PB
bcICv/+yu/L/28epVH1ibLM/ie1BOaZeakqzlpDUSQs30rwnNIOdopcVcUQmY0q4Ff1MjmcHDjUs
nBI/0iBglcx6ZmmlhTjQg4+3Prvog0Km3jXXEm8fAxkc8dF9Vz3ZBGEOwG5bqskfS+hsTWDWlhat
IqRQozP7JHL/IOnvXq2kXx3qqEUOqn/VMOU7UHvjyRlvZuanM32Pa9Gd2it/IW5UF8PAPIBijK37
Y/ux+3jzsyRI+29qKmnKjxg/GHCKZHlg/GmrVenw6NcQqtPHLGpmMW7l/CCPC3y58ZKxPLILb8n7
rYFsHAbZd/atT0bc8mrb4IFO3fvvU5Fz64XH9kMV3t09Mubzht6yzFS0TCrdra+rJsntI3gFeGj0
5BJRm1Wn95Esmt7RkbJFnHVe3x1wyXApEeVSKB+AyXDP3S2y3PKTgID84Tl/kpGjHtBRW+0x+EQv
wEM+3LC4JEopyEOlb5797xxV1qqU4nZeNIorXgsRW6SBEJRjYIQqcgVD6S2VSJ4Z2NO70lWaMUV1
bYyunurUctfUzvngEMZ3QxaAYUyRXjQ7uPVxN4szqnPKEEESF6GjMg1R4gYJDqU/omR1rzDT9RES
mq48c1kGlntyWewVBR2F23KutEzuGfLByMJlr0kDocLm4vgHUrzHz+PnzAxf/mj757B83IZGpOMd
ZaEJDtqzeySLw9PoNDqMtKLLCp77sXtbYzLRl6zx2K9EBr4WqtAb3T6pclSJwM5wZ13vWVlG8YFd
+mkgy4xr/wqS9rEb3z8O48P4Or1NZe5xHzheDSRGRkWp9/4FecE1CfuwDMhxN06nh/FpnMb4aXD1
lc1i0da54DGRetrXzF4WVXvnKBmesDvYRTJYq6PEX2IRheUJxw07pwZ6YQOz/roLF6tHD7vXwEtN
UvOcQ+BPhngS8Md7+QiyK8G5Wy2KXinSD2EJFcjq+uh6ZDN31pVW3LOnneQIvpMDFVjgB3j9xPb0
PbD7j3jp41uQ9PPwyWqoTjYdewc8kxYQzZIMT7bH8NeGT0lkthOYZvF2sp2Q4f2qFawAL6zzTidR
9+nu7dKuot1CPiNExAivfW022m7k3qQ7SHdmCphFbr9Zv38t/xC6e9M9hPeoxiLonUJUobjFOb0s
vIGMgY/1GyGfMxnfla+beD8F8xnviV2V0PEOvuNZ/beWxegyTIcJAXRY7e1CfeTV3jbcn9Bt81FR
NFIkggXMyRdwiPG4i6fZoBJmg1f/xMW+TN8flykb4jHv1P+STz23LYiN/yuHtlJV8kBQghmX/Mka
NKTlYMB1TYY6qvPdV3VuzvMZ1mEIR0rfBvm9GOxAqtTLdbonrbzM3vPnfPmpCipbnVcCliXrMimJ
n9iqKKM+z5sdsuFxbQdMn63AdJPf86o2FkW+vLlLRKoZvagELwxI+M7/sr/qurq+/20HSpavfYVJ
LUurL2MZoR9Uy5hzmP4bxPaEyhtsJLx3719yTAGcvMZVNhmWsdb7vZviOicrj6q/Dbchi7V349EI
ahDeWbms54hcsfzlMC6sETuDZtyIefD5DCtxMmSp8ulnXQCbVhbCHmBF73obTqvxUccCTXdLeccc
22dWudQrG2xLgC+1UWk314b4JK8RBFj6nGiXctaNbmUk/4x7J9/P7aRv/aS3UdLsHt4dSr0zfpSh
UaUltftpLFL21NroePAbawPnjZvbOLjXU5eudEJkNFr3avv08N5cJWw8N6ETJPAcHDolBRmzaGRo
BoXaQ5QJ/gsh5mXjqrlWm6ubf+nK2/5UkANqDMC4dc84yx4h8lsds3jcp2bx3Zm/FbVfJreUXL4k
b1vuXJV8AvyUN1WJ4Ho84tewvqfRTnVbbk20SOhsxHeyA6hl/MawpaRLE2AtwTwJiz25u5jy0ExB
X/FbQXRBbUOHiPKmAxeFX0mLSN77RXvB7m9mPgHxDeL8atVeroG3F6uIlsDfcUu3n1Y/4kKL2PDV
pOfJ7KWpM2GxQQw+YxwAr2s5XCTArAgr6t7xYzlqTE7pp/PqXGG0Xtv7d4vaosnHTTfxDOvi4VqI
OYxhtWtFtEOjPUxKe9m5g3Ld/oxd3x5pCOuB/h40bo5HcfCvv6qwqfU4LDKwMoeevlitIilpWmuO
HPDdzqelRPEcONAGDlP14i/f17pXpczJx/dt+zDdjA9TxkuMnVCiiyUTdsquvvr65/4ykjfvoY83
L0RBpg796zYeOKuSILDs2qEoDHW60k2vTjZ0AgFT8ZzA92XpxBXXUmpGxFV3QIcZgCiw/aZrMlkl
xXbfmm7nt8/yr/L2uX/qWyNj+IDROYJXOnSiJYe6nCkFLDyyu/dga+3U4TKJaCUBhnhT0CnurevH
kelo4oTXKUiMdp1xVPt/QxiezLK6D5cfmtFAG7TureTMLN8DNSIRARB5BGkAe2D1dlxUycbZNdf4
4dInwM0bVbIyEXQjfBXEBEaSRNUH+HMS6U2WALRoxndPPeJtkHkv1DrwsLjceRv+mHfnw9wzhaNx
KwicL/fUv4X7DJrvgS7zMjr1NwMNotGbUkdc02X+uDObSavBekWsenRvEKwYLkG1uUi/pcpothBt
Q6MQsQ7pJ1fcoSEt2kjNu0IcgeP0ITmKGtKFPEZt5aIlocQKUwlgCzXHhGqfqDXkf/EcK0kqQX9w
TtrWlMNIWN6QLcSjVYv7VKyJF9fm8nf50wo5JRBxza5IJpqZW6Nffod6XV4mFiYX6jAVJeEoLgak
CgHMTeQHjXalv0Ov5EAwtiKTu6c5UUP7FFxBXcGraBX+QWNqrh8fTJH5ON3dd/94gjdynup4fZzi
e9BgITa8OzyVnMFfWXCHQWMyp0I30RPegY5y1A+m0Tar3IT5omNH97zspmu15YyVFj0PDnUh0xFF
MeMTphGPwle99JLiIatsCZCWofg2tfYRsdKJ9FDiJB0P+MT34TtAmOCe6JkLQ1ODUAdorgxwWUbq
pArRErOe7oivvkKDK6ASi62NJFLNn/ltDbgAUSPScei96Zmgxwd35f+pLWIFXDwcmQicHTWUnxRs
FJIKpZ3NzP50Pu+r5efx97l6c1x+ZWItxEskfWFVBekEAnuKt825ZR31qxHY43psD2o8xI6vQ5cX
W7QE7DNPWqPywH+guNJ378QIQcifr1CLeRk913vaI3A67p6Ck669PtiXqw+cUgpSMaHNrY4eqJdy
OgoaRcqLd0tup8KajpL7IfbHAzLLC8bQIa7IZ0Hf7uGa7WKxTAqyaHOoaU8inMGbIkhAhx/ZI2iU
Q3MkrVvO3Qmv4+BWD+36pW1/ZW2zu/wqaSYmsS7jNGRnpq5DTqzFzP9DN3UNohB/+O/+FJM1FfFH
JCYR8kxU003vsG74D7Dm8nhFAvgAQigadNeVd574f4sv+fUXpJvN/LFp0V2pBfzehLy57W7aEuMq
XcIbG9ujTUw96lbBtwrFL52bEwZi8n+9Yu+K4XBhNozqAMNSJdi3HhdubA+kWlAYSv4qfh1DZf9I
Xo0Na7c0OTbHjX518B6+h5sP5+u9Tr5rC5vNYNPb9JYhIWeJkPzZryy2P9ufytr8O93/jax7vVr8
ag6bTNgeOqP0owb/ZtIYwmLMb24C6YYLvPxyvrJFttBTv9dpo/1en/pH6F/ceQcoM1mfeeNQz0YY
V0UOW06d7s5xblMbYC/3jPc7tzquT9OejlogNpZ0jhCUo3q8HDDiJVryp8a0NnVm54X9VYEbgc8x
OzlW9LDa662Ukdz1WMdx/vzcF4+Lf/F5oS27KKMtCg7cuZ9e3DtxDqb8xj9PN9R8YLTL8I4LuNF+
DRT8HCKzmEiaoC6K26NDXIKWc+hXetfwxjwmyFUiXio+Ki6Lpq8b48wKu3S0d2aEtDMe0trIFBi1
i1UmZWhq8rvIRCZPZIWKPmIDo4IqGskiWzIOAA6pHhvid7kdSUujRjJ6NtoMR1T8z8TLru4y9fLV
nTbEvoAotEfpEKOyTuPVjPEkBPFHLUM4Kph3oiE+OmbX5l54rpdfuyBxCnKtwfp4DqsspooHJbx9
XO1XEsHsuk1yfz0khZEpoLhyRpDtWuUFqwdVxBy943w/b0yf8WOUEi9SXiJH6qXpNuoUbvn0MDKP
qqM6jr3Jx56bjdl+fNZOsSa0M7LnL6PN4ARPUZ+Q2IpZIPFkg/vuAVvuGNb9OiNji0+JqHwOmsM6
hC1GhnEPK7ZbfK5YJLA6gmSQDIrFa3d3ZhGPFJU0hwxzb/Ys3eVKrSo4+BmzwsMvgj+gChY3b1Wf
m8lutp1VptZYnwNLiVbzwIysyOaUIYpxnBkNmbMBCe7XVqRJX7KM0HEK9pyC5hzppzVs50W1FLHT
KULWtVArST1X8UkhvsgRe+d25i2/U9qpNq9QG9rcNGJ9iXx2DpgazkRLo3/0j0AUjTlZeNFAQ54C
msxCs7uQm7+lUZVOtuRQanqmqHJSlb17915loNUirPVOAqd0HoNZKNvwGPwlYWB/xfV+F98ZU+aE
pzgdn+Na/4JI8b+1CVgDfAOtjXgIMZErtPc3vTtzHGmjTZkxOqvM0y+Dku++2v/an8lsM6uP1RNk
HwNOBAPDCEBEqrIGMH8arvhFdJriJjNPmzqAY4pCkea8dtKigU91v5/RZxVxOO81WdWISObNgo8k
6gEuBGgh+MXtKdKmeIvaeRANifqoxjJZ9eDJABm6CRAhxRGV5kjf1/i7HYqxZ2wiag5/0g4iR6ly
dFmkr5QKoaRG7iDB6lDuJhp/+l39qwyVLGk8uAjXB3iMYpgr7iHCkTBC35pYSbJADyxTkihN/mwO
94PKMMepfa1rJlcPZbYKBwb6ZxtW4wFt355DbTEdZKTODx5xvHuoEDrEmTj52Qb3HjNQggthhQr7
s2xe5UQHXXWZgAhLxWgBQapw1kJbI+6eCP0A/SIP8oXhhb2U4ZE4ehGDxGfHCBgo9unD2aZt1Rgk
0XJaGxtjY/CKyfZ9sn0OwWwyUdYBLYTrCTQOQONz8bo7alsNnCCcYUciPbbWoZ6OrHtQjVkA/Rd4
Kmwt0GYd7wLcE24luL8RCrLfW/3K1XMAtfrX/tGIsYkHG3ngFCtM7LHIOzssWx+0CpoY/An1Wv9O
x8hj0JhKgfL4lppcavFSNW70mdww3Y/PU1K/Dz3S8XFcDo9VX3jv33+egfltcD1q/X2vGj2iE+Ji
qIx8proaIsgV1JZo+1H50kGT5QW8a08gzSxuC2vyHp16DuFYKkWV2Xo8AZUk3sRWjfVa1s9nDRIM
y0Ce9ewf86fybf7YP5tZY5zTecvnYFtzmuNc3wTu3J08sTa6tNU2bEZ63P/o9z71Jf+b8xn261Ej
SsEEMc4PL0GdT3YTwCy8A+Y/PNF3AP976tjrDlWJdlxcSUFf6+wvB13J/sr3sP14j9KFOe3isv25
W9GIZY+hJdYYXO7gNtzaHCY3r+ZEaFUx2Kl9YTe/LN0NLalHi69I4cwxx+AdW9GDzLHJPs/4T6qK
99r5qo5eozsRamh9WV/5Ol+nf5dXy6rTD2vVm62zyUg67pT+Ns6JTvtxOjjEl8EdYnW11VhqVM+s
RqPLRie8ixc4l2NVeOtV4D+g9dQho1trbMQ6hWOPzUjHE74nezoCzNCO0lfLIbar1s6goNzcZr/S
r2IVFTenOvXG9B2/xo/Re/KMq1jT47QZYOePm24TFxalZzfkpNvoCq7ZmO7ntel7Qnqp5PhMfVl8
3Wawem3MP9kd4RnHxuf2d/v73rVNZkvMK9NTheEPrS1IlgGtegc7lIGor26TlDzH8WTXukMmQe1S
/Fq+W+YLgHXbfX9efEGpOp61VpUwpod2Yx0HqMrRe2iQHEsHoAxFFb6EBm/Sv0K2QU3NIe1o7+NP
IssH5KJdx+mJewSs9bsNMWcdyaS12gPqYrNMhlBrEhxkVnyRE00l0CeBpTXiWPldShJrj1kF75/t
pnM7uwZUH+DwwU+jRtdaGq1no4+TsP1q54/W7uHyfizavkZvs8pvrcoNRVRKkX2ifnOggJe17RUN
DG6A0SUC8trhpbT8zOf53PlMZ3IoYswwXUcs1VEKSIAkXYEEV6pIJBLWOPTyqaQxUJKmKt6WdyYY
tSZ7NID1GkU+aQ1YMTysAbJcHkAr5DYiL1WpgaluSDwyTxnTBV9lhMB+lTEAIIDAiib4ntQkFSwW
pFidYU3zjVsLyX1hl6zUHhXyJ161ZL3KMCSkV3GqidPHwVNTQoMqJQdCOSRVSoCUAqWhylMD14ti
f2D/JmkkHR1+/WiMsT0Go7z2+PIGLvK1Go8rMPe4ThYnHBej5iHemPj/F3yw0qT42pMsWsXfxU/m
Wk18z39VSSjdNH+9dO0N6mSl7yJoSZumsl4Haw/61y1M+X/Fv68FlX4CmN6TnlrL8DWqcTOoTth8
vxeYRox3cTpg6DZzq8TixpGK0HqNbtExpLbqIksL/j8T+l7U16JbSnahi6dL10TzKpxCGeKxc+Oi
q3GonFliAHRdOJMhq5C7wAu1hLI/OVWoRi0rzjrr8zKX4LrMWXOvTO2cqD4sMZ6cHbtBJqXdfUN1
Pz79JD0iT1gzEb/spjbVJpksFYOcGEpbA7l17fAGkQBN0pEGlhka1iZ/FSdM/KPf9Pa+/SGotOHZ
KAPKB5DPVz6tL1YqPpUkgMu1wZgUjgDnwMyUKyv1tKM6rHvGmflbRQgTMWb5EE2vCrT2Hr661Jov
Qgf/hvJH8KLO8kkaomQy70v5I1URvhasnicfsHbGhCHHwtWkRHL4l4QJ3hnCO6DJOjKZSWNij5wR
I44G6UClU0GdYoKB+YuNBTfela5K2ddfBvYnGwKcfAz/SC8wcuDFjbUwUUIbT9kYqqpcjipDRSNJ
ocAxY41S16JvIGxokGEqnyZScTKkt7wFyU/1xogMRMVjzyFvCZt+Xig0hR4qjqlul/BQo+6Vul5G
RisdaWqzJjIXUmH2cf1edB7hB+Mr+gAZp5WpXexYtOgtmn0OvCFlyQbd6a0HURggTcZV8zm0ceHN
ZYYqMIZJfi6pLbAPILdkvpJFwCpC9ZFvIVjUGUYmzU+Zb9VAEJireGyh4oZFTipPLoD1URvYmqSg
eAYP41XA1gLWHkNWH8tOSGpj/UsoyJ3VFPX3F8zHDv4wgk5qHsuMCvXaXa0S7AbHMRnQP80Erid4
LIKW4101xjcDKSNKfayNZG4Uw5XG3Ij8mb/CGeLzc97FzCJ+k8rJPG0tCff8fzyd15bi6LKEn4i1
cMLcymCE91A3rIJqJIQMToD09OcLMfuMCqa7Giv9JjMyIhJbqSFAFX8SLeE/Tn7EV6ZPJxd5ydPP
DgIchxfm4BsJf6WBnowQsbpQowwQmY2ykS+IRpG9MDFM3AN4GucGJE2m1j+IMw/6hHwfImspm7BQ
nBzozQ1IOn3ZNCmuooDablG0S97UAkbQRH64+1/Z1OvQNFfg/g3XFZQLnmQe4h6Kzw4fmqIBTjt+
5zmYYwsj96b2WIJ0kFJEAP9a0w/csRIS0BZli9ZOV/e8UuqiEqQoiJcVHYpBi3XAMdel1yF4jigc
eHz3HKAqX10YSfwffxKx3oxxZPEIBeHMFz5ICzIfsRMsNX5J/REpuJgEYkOovC4pus/zIwhbAYp0
QvPitzr1+i3Vm5XXoCeX3psB0vs+ScIIDUfRaiKrzpZO7kecVrx1ILEr7cxvGqGw09QZHviyqxvX
DXWS/q7b9z7vXX7UPxLWEMMrx5Qz6Z41GHkIKhx9F96tKB/JbaH4Ox5GGgh6aIIR1OG/b8j34knF
6OABM0WN6jKi3of6XulK/we3LwwlxQphKBdjUyOfE8tIlr8oQ1BDEalQa3LBkVYqlAb0AIkq6EIw
/1YiqdHS4Ek8kcw+vywDlWFsfXKT6l/tF57KM8QvDtEElNp4TORO3BG43AfsK1jaUi19fwYwhBsi
E0GyTNGZqiFZ+weGT/jbOqZPa1+CseuHfxQYEQmWbEqvERL3VeA0yGlK9H8IelUC3tR8EFuu3wgd
ntBjniXnqkrvX8WpDldlGwNt1dVVwAypFa6Ilahk4lA/qEKcAhaFK3pzQ7nHYUpNmy3fXAHk4qNA
C0xn2q3fndaC96mQnVIapFUAKhQeAPsDuRB8XJwz+W+zoWCGO7QkcayyEBcHh4lkwOyaZ1roSPBL
mBG5iZvMUuqXezvfaKRyhbuXkYFeFqoHc+VC9UeZiPRPvGKLoUfKp2mvy6Smla8BNZVCF/OiiMIS
U6h4WFgdtcsgX8WaU2TUM7Xrmg2tv4qelHIodLbplT4tUDg38/Tl+DRTiYbZX/aHEliEIZp9iB4i
coiIPqLNFF0O1OjJCKHIqLWLbBY3uOpBfGTMoAKkMaRUgownVYi8gW+90FcL4qfdayee+jvR3BQR
C6zx/3K0sCl10p6HhwaeZdL8KfD45pG+laP3K7JmUpfi0FC+zCKntnmeO3VA7TF0sWvUj6Hr0Uxj
c/tp9u6RkPD+1f4iClqkZL4hsxPd+0PqSkN2dvAKm7pRjT8gvARxKJZ2lkLpInUo4lBEo5twLS12
dN3sJL3t9UYA/yZco7UYXHjP/rqmyD99ccL9hc5awHkqxzAkXYlhKcw4Moj3V8YUZwQ5lhNPkv6Y
f4y3XxQi+m+FXf4COxvGX7WHI6hNJKlcoXgwHQelKdBTg9GeBm/S3a4NQsaaSSPuGU6KLEG8ZiG7
5f3XyqLCrg9XpLZr2y0i7MD6o6/5Hy+0H9dRQxbd0fRF5F6VYahNtwt1nd/idTdbL+RRibJC3w5D
nqKnXJMWYrM2/QnU+IB+F3g9LNQ04PTXcvhGRDG27huoHapjgTyCebRLvN2iZKUcSDJnIThU5wCL
kf+6QpQqqDSRS7mS0Cvw9HqKCxv8XZLbrxHPGRQNccFUZSQ6OIeEIPeFNJLpSkiLpKDCXIRq5Sy9
aC21Yg8kzStt/AWFpQkBQATgFlI2p0GUm460/gqM0aK677cZisw3nw1J7GSsZpmHLyhPNLSltidv
falw2Nk0FTFN8u02M5YdCyUUNyn7v4fmwaMQ0aqAXzomYB7eay5s/DYuk7CipmfIfwszAtOEo8kZ
KOt+FeZfiE0OPFKGU7GdqPwDfM76xoO1LScgrvoT3hrcqwIhve+DBxFhy1eGuh0GILRdVFVIClzm
g0smxKwo8zZSnOj4fgh5gefFVdCZ33dJX+MlKmhdC6wMVPl8UKVThGX0vlotlBsDrW14NuNoxykc
sMEVTwYYBNp7dfD1twYNJtrkecTyYwl/4jaO1KVWF1xKeAw+Oso5SjzviZehLvf/ctFDhQi6yZvJ
dxlCNdVmNL2xNjQwHpB6Akfg1kIQ1to1E5d4YMwF+fSeuV3Q42A68gziETkBsoA4kRq7agdf0sk2
Mf/wa5qlg5lmqWpJX9xSanWDUSwvNl0XIZl3W1cm3n4xDDkmaWRX/7NRQdMttoFP/qMsM1rDuR21
ZlATZuCRSoyEkiIQ3+p94EvzmhfyC/32K4kWmKoLo4v1ITt5o1WWn4amg5YhgaJyclHS8zWmqGhY
ceYgQpNuGJ1kntP1XEsuHGSSHw2/awc1Co4hCgqFacd4Zz9MrECJ7679n1aXYHDyQ9fS/49EeOBX
N3KQkToP5pKrKqP30fsq1cMJgVRfivTvYpkWpofMcBY52uCwfKzLc/U2Kg2S3pqOKQuWiBnWuax4
34X5GzeGWPryxTDswEJEovhqsV9o/2CwWc9JcxCxYZ4ZcEo7hdhCjoFTTRQsE0v9VY5TBaWaB1wJ
hTX/C8KjJQhU0/IrMBUj/wPfghTRoIpe2barVoxBIwmPfx5znWnGRGmGjrC6QoKldY20XOnM6ypg
jvhDsMRWTWazVOwnAJZQdUyAis4XzH2qRUD3X1i57aC7ILwFb6dhsVr+wHRnBQkH3tAP4F+prV57
9ZnVRiI87io/4uyIQQDNnF5W2Csfj3Osn7ryY6ebwVcu93IL216Fmli5C3NmDeMCaUqp5IWiH0Vd
j3LDbexB07iz5LxgJQJr4mAAt2LsGydw27pTogWiE81f5IYU/Yde772+LqvWa/ga+n/BNJwK4GFO
Hp/D54uL/7FxIS1bl/F3HALQMxrP42Sty6ePoLVAW7ie9QEkmKhpvCa0VhG218MPWca7y1JNKqv4
v4g4iyWYK4dshGVVMTuMwSLW/q/Wj7OU1mSaU3CveLvVr0/lmF5idcZx/YghdQu3yePxPDxWZnju
NTEm3OASvHh1F+5qSEY5L0LdJWvKBMN6XKA2hjNFPsyZdX7VFAldMOdV/SuocyjImhIBY7clG3ce
M3bGbHWn0xir/ikehdCh+PBHWrUSq5ZGNWrykdOqrBueU0G7AYREtMsoyjppQd9+282uaGZiC8su
uNR9wiVHb0Yopag6t9qzG3JlEdWeUNCN2cMW/xUoeVs/XobxuhEMc7r6bHmrODQrxiCPHLxX6tAg
6cP5+7x2oedm6HVPjUmcmfAyE/SKoxt94Xr399Cvb7HjT2rje2j7p8bw1bDFWH7QjUBMQNElpFFF
nnsUD6zOb9W44My9tsEvRcwjGNUAhd28NUYi64piL+puw85nvP/7PMxnZ6hjL1evqQ5W7ZVIGdK+
wop264DkL3ff0yvQQP6oDVavP325iIMuVs5WhkD4q3elN0C3/ne2HmiQe6J04DHeK/ePU1oV0K0D
/3wfjIlY6vc9rIwu7w78X3h5tMeG0zBvhmZ7XfFQiLzxu52WYqvaND9JpwlECqNvGB8Dz3k07AAM
+W5emvarYtOj83HtPpodYFXvVOL8RERVyR2bETbNOlIGGr25zUUEpE3LQ5QakHAuZn0W7t2o4nqn
+OidWFv4d34d59PwyoYQDkPiATYRUSUEtah43ZiBwn5JHF/YzDB9WnpU7BAz/Jsd0xOb/X9Xp1Lu
NpNRXFm0z061bAUVu41h2GfLh273Pp9O8qb89tlm3cqzWzve4FWso7wn8gY1cUrBbPST/Y+s6MEJ
7bUsC6UEvZhr/W6trei7AWrJC9iUaK3zhwPger1+W2uM7Qank9Rw7ONQKquka3f+DOZ6H986VcpC
/Rab3DqxabRctwxv2/Bt3AnufFnffqduNrxBvRqXO5epRLtvZA0a7f5YEoevvKGJhbZ8QdW7TRNu
93J2Mqgn9ToTeaGjk04DuRm/Y+pKM4x3BfdYW5L4zPuKyBSTkToxpJj+2aRYJV9mDcHLP/kaFCkS
tFeoPVeAgz2+48qTQkSHGt5ffXVhaY/IuatXjaz9cr+UXYOCPuRTlFYbfbRAMoHAYg5nKuVjxdoE
GsA/siqRrTGQp+0iNyuxmO1t4hLwDNAvt94vjeAdzz+uMUs7n9nH1WxpWuKaH/V9vpYKYt/fT7Xu
w24tMPkvSOiSp53peVjrKkHuZqwzlPTIR6nrEdbSqE8F4KLC95EOXWI9GK9IEUTxLaZf4L5fiwtk
7cuwhRoIQs6kYpiktnQL+8zfxBmDqGvAXWvdtayUK3ZzZBDlpLxUXu/QnosVpP3bmD7g3VqNYUKI
vsCkYhGD8k+mUyxQdWVCtDRIH8Cx8NeYHv8dWYuHw3oHqSquwCwZCAO4qpi247YO9NafT+as2Dxe
gBjYFxLWAw0uWHm+2+G3V173xVXpcm7nU1Yh3olhoHZouMf+jsnXT6fM7JG8owujPvAkbVXDLJJy
2b/jCjDFHQUrd0Sysp5iT2AsfZUKsgFhWMmISgqEch+PLAswT/uDxLYQYUlyaUA78kEb66Z/pBNt
Zw95H3bMNqJYZhvgN6qkhdMK4BkM4Pcq71/m/pRKXItEI/Ks/S5hLXLrLef2dlrBIPmYVayU1xGq
qr94lw9TDAkvwyZJP9fdhWS3N8DFEU1Td4DT31g1rHbTfI8uc/D4CZ8jQQTctst/1f4rMsnjX1en
DDeDHPGJStqMOM2je4/U34jMY4ksCykArLbfIO41x5zH+s7Abj6wnmT4lY5IAjyxHDjvYPB8WLhR
VF8o6FbIl59Xt723Yuhb2NWeO9cyPX/Nf7hvmrQ7wbUX6b65wSif5j9au5lvwnNpHWGM6hD8Fo2b
ee4RexgwEdfXffcd29e/6sNsXdDMxZ1G1t1zprpgdX7VbiHRcu7QR2bvj/UYffK/88z7qW3uT8vH
FYBpdA86WdZt7q06mf8ASCNKhvVpjU4i+FcZ1lPLssP39sNRG6nA6gpidKUS8tkYvbTWiXoV2VyZ
JYj9aBZfdntZWeQ4RVVT+4biBksYSOwf8Ox2J540e3vOM9qWSxe4hvsrHbGQE8LGhGY+wX8qwXME
ExpOkb1vDa/Udy5mk1bSmfsgRrg1rdIBCgidr53nvsPgaVopOUavzDsARqGfYJZCviGvwYdq/HHD
TZV6Mrt4BEW6fqx2WqbfsmvIkEidyp3Kbxl5XWd/NsvLipMtzjUT0K1W6WeLtDoNH2Yc9ZK/yy75
u4LS40jJlhqY/IEf2mW8rLRfHf7veCzjuUH+vLzOq6zS83x9mcbj8zQ8o2jz5xEa4MtS4qkmu40I
88QsCRVv3Cq44eD82zhWt40jyo0MJAUuNftLahEA8ZPBlanMIIW3CoSOFSc7plsjtN9Hlp6Zbg3q
nuvaLCiK/OVj9Vg/1lwpEQ23BChYKA/w1lbfDN1odc30/jY6biGlSvvsNEig62fanj76z7E/eOHU
NHj32+z+hEmOmoDouKFCeKH8/8ppLtRZL5OQUDO1nwnUwJD8G9uuYKbjMokmr1WySBbFPdI6iC8I
HWg8jRaVC+abXqyfPQjsaj9vzSOy1A2lZmOHsvRxeBz4l3Rvp4faLpurVt34qcHhEv8L4S0VzK+K
pUpv9GxAAZi47042UHgj0eBWkb5cQRLOtXQx2hC0VinaEoEH2JCNR5ixUGbBHbfRZfYkt1horrQg
rDZ2zNLnRi6ykITGraEMQ5jfOCiU32a1+Gns7oca+qlDc1xrmpJOQ3RFVKKDXjY/YqmI0KRDTXdY
R8Rzqe2B6lUYlq0+cdLMnyjnAlrvfK1rMSNBfCK3D2nVRCgS11baywriqhy6RGtRGrHi0gk46xCG
EhCKLR0Pyv27Z/It4dbdC1aOLyy9yEqxoJLNDIg/qRYplQ5WM9KpBtRfWYooPFATuStjFFT2AVPm
2oPRw6McqWG0C5OiLUTbxp4JVYbAVTlQ6dmyHTlzntlH8fu0jZkx2y8Iw6GyLvYLb7lfBEhkpSKS
rhCXFjy8uu2RvBObo8tQUuzSL14so3xWxhKgsUDSfG1huQRt5B7ZOWxAjAqZNre+3Ae+qsjyEFUN
QiUcBroxAuY64rUao5XdFmMDeZSggu7q/xK80XgZ4ezHuSzftnS4ZYB3A2kXziQc19Xj4P/DfLuy
izZiftaWol55B+/w2p0PmFbA4Mx30eF2aM3pYLqgZe5Uo09Hqf/ts4s4Z5AcUOXAvmj2v1Kddl+G
3O9N3PVbDqO+xTDAsrDLq1CoLqknZ1dNiu/YLIRuBg8GzY+3xXsI/V3WDwb+INlVfgOEqh7NrPFl
QcKlI+k08GV4jkLmXLQob66rbFPavQ/hv4DjdoDisHls1Mv7+3Fj/FBX3iJexavS9LoK6dk882fZ
oc1z0kNz1+JaIyinzz1mK8DFMCeNZTY/b+BU8lNPnGbN9jacDZisdZgntalYiLeNv6qeJ8Y0GOV4
iRTMWHXx1Hc62+3ARImk9KE59RbnyWUSzBblXn2QEAevilbRnVDqc/bzQUYfLNR64U/5EPzc/5UP
yc0J9Bl7OOmKw3AfVQdVDClC99m9d0MXZR90EPW4/Uqjqx0WW5SGdP2W75J1/adOnAW3AILIfQVJ
5HCGQxl3seDl+uBe22/Nm7HF3TT8F/8r5/b1X3v6lrGJT0qbd2GPkUpq8WBKQVQTxUpyUVE6NKFa
NnuoDd7JvyGwhZOGHumARA8zDWDU1+CML75sStpU46hMOZVNiJ2BLA2imbHxq5Yh5TnKlbMLPLe3
YyKEinV5964XwuR9Mk8vtvGwXjVEKBNw2YkREE0nMYYupNsktzXf2uOYE1pXo5Nto36/zgdu+aYP
x8nDN2ZyH7yhepw7+/67Mrgbo1tzWH310msK2LcvmVnQrVLYYfckA6Xp8JCIuLRXV3LWTx1ft4zC
VQM5Gzw3mntOce8aR9NkWnLZGEtuo/ObDc8P249t7LT6t6I9shg612576q8SSET+im7TXAz1cEIP
hyCx3uGxQ9HA2i47URs2Xdr3v9svUWhhMoScUJuNP2NkFJNZus5X9ysHrfcezBfAE5quYrSM8QAj
nkrBTu+oo7QMV5qgoXvjgfS6vCJ0xNaAjQhrBL47EEzZzBnSBtQohjWCg+8BVUVG/EYfvsibaXEV
W8xAtE3EUqboJUcHftoI7bxFG0Z4i6eWhv4IRxzsTy50dZbUT2UANDZmQgddK8J0sJsgEE6QwpIV
FO4ayuhLo6h/gy+YDm/9K3pIHViZECN85cTptrooc5RWEbS6hNuHRV8UxycLvtNYypNEUIkKiojb
h3xbzsm9Lv9p/1OcGT4Lmsm3ecP/7m0lVKYATD33iRsoZSPITgg5WAHYk/+VN7hadOR5ZmBpRCTB
gOg+uDIPVNiG+3FaVDMlBdSuK6UyOo9R/Y9RlLCjBnZj2ejvO/tyZw8EcLwhIEVMSlC4IJzs1HBa
kx5Tat0Py/aLOU3QEOuzlQgra+YDxlyxSHK/jyh7mpdFMHuw1SzQHrAI9p6r+ib+qW9eq+foTptf
CNIEFunT9IFs2ZwJYZ8m+MINu1Re40E/+RtMotr0NqiPS8P2sD5OA6u5jBggNyynSrvrqrzRy0sn
KXsqOFImFmSSk59hDevATgXKhhTlQedV0NnlB1bu73seyINbXfoHf+NvSuvb0aMCewpO1SWOQ+jP
vBHujtOSvIXk5i5Denm6K7+lLsmvdP74kyqW8iCmOpngOgR1wQQDnAhFJkl13qv3KvmhIv6jmjTu
cbPSXOpVD1Wq94+cguiEe0AgftTqT5zOV4/6ehuebWlMWIIfRoX7iycR5UzmMu2y+RjR3acQHQt6
ha7LBtwckT3C7pX6ct/3eGg0i2YpZKjaAHtulYAiV+QT+DRo7K5I1zBokPuabAzUUF2lT/wtC0xO
91+HPYy+HUVlOmqMJCmTdUjV/71J6S9ubZUCVxEqlxOsCSWur7kBDoyyc0ApPiSkDsYI7/WvD9yb
9LvHkMiF0/s/9kE0kjBBoOeZS1CnOnTuln4v/vqCdo7Zc+5GJbO8qF0tMv7GBGsiXvVa7lU7yZOY
l8G+Dsb81j/gS4TrN742k9egiuIKKgQVG7fPQo8EIB/KUwekuC/1Fzmbc+C/s8k17HtKtVu4gYRr
2nNzNBa1WZ0TrJNchVxcnRijKxjZT44FaW1UGzWGojDLAMkYe/CQOf+uR4M/tzSHoEynIFo8HjB8
OlTmGWV8kZJl0VAlVm900imK/cEZ765RGTsNt4VJwt0NBsHgFdsRACdzgypE//c+D3qsMmi8S67B
2Zfxm2dpfVRA4c+kbqnBNsS3fuIV+moMrVlL+LlQvdeUcy9oXi5agM+fDomU8Uv4wnZdNr3FBaZh
SOKoyRj8gCywJT+71ERd4vWyPcbfRGgu0iKzNCO1AolQqbxlYnDDPSLXAsfaQU4EOlZ9lYbBqdkD
WPvWpQd3O1+oZksZinIuvHgVUFGCOFLuXDaUiPEjpXCr3utFA3JEZd74ab0qnccDAGcatoaEbl4P
JQ+rKDtfsfy16WxemebTJhTB2tLbeJvWqrUKhl8ZrCqAlb5KHFIW7mevQjcaox2Nh5+Hsx8h9yJR
gy+JMfzw4ZYG0aA0hJOLzlDxnuw6FKiX+7cjnGc/NBPGOcqQdbgub70lsW6CBwgRLrFrgHkBt55W
c1Iv2XBpD8N5gR1Q4vDPz6fb6Bn/YsWNMU4NonfqJky+PhDu+Ms/gNeI8VWsH7P7JBtJGtYeiPGn
W/Yj8di7a2hKD3REruzym4NGncS8RicdyrtQ4r0RpH5b1hIVrE4uTOHvVJbi/X18bC+or/CLOg+x
oAOoapI3pIFDvFLlYwM21Hq3up2RCY3rVxMY7BYIakgoW2Qdb0mCiwHdteSQPQck8kNyl17j3b9c
zJykA2w5tdN/+136L0PA3aV3wOOGw5xDpuaNUrpq/zRn6dlMy4ClqKbhlQNB4lFCgnKb3M9Wixq5
3VhM4nBUm183HsQfGKTbEOSMUmALhCyfRQiZQ2o9LDKEW73KCLeMCL/QGB+n/KcC5oqnEaQa6qgU
PFFWyv7JD/ExJGz6d8Glm20lk80vJAsAEaAOSKNl/N2tjMaYN/PK0CYOxx4CMVSlG/wSE8QN3M/t
cvN4xgg8t8IbKXmOgUD27Ao1pPsBGMQqRH78RkwBioh1H0kTVTRMiNaP/g1aIDnvy6qACd2c54/f
dq51MHm3jchpnB4gmW8+JQXxGZ7bAwjNT4ADGgwc7ghQYfhjLnQZeIyBTdTEiaqTHjDng7ROqJ2D
6sTmDZrj5kNRJDUjfHgHvBNkJLwfsF2Tu58GYulUw5uj8iusQcGPzBFlT9Qyx5GNbqllZthnaXtN
ABwxZzB3gJ5XVL9fexXKF+S35Zp5C0huAxXFRRtTZgoyS72v3icdlbBE3p2SlyjVlULHt0WcoexJ
qltyqn0KHcggUro0pyzJFbPbtKiO08cxs7Zbz0TOQyyuEqAAaGrcRLSQSVXe9/siO59P1Zd9PsF1
QT7KVM5cb+xH1q08if+iXv3XP4aLZidegCJCCf+pDBKCSdXgRE8b5AfKnLOP7os3AA9AU8H2DgAu
JtqLFpctMHDgSwieOpT/+4VLyFcPrW/FN3TeO/9kzBoYMw4vXdlVK2bQvfJvwQsSPIl+LIGnGl5J
AyIgQaVV3atwK7angAbeYAXEAI0EyMMj21BL3uZBMU0VM61OthJVtnDA+ceuhrtCyN9rnEaVwq+g
iiK+qqevapDXwij+3W2yfsAAR2wl/TPKFOjReSHqv1E9HQoX1MNpKVdoBxXdyLUI7zqOuPdOAS6e
7p1qMVUQp5n3WBEZ8U/wVpgDiRk852GmngktqEx5v30ncX9X7VvJrSHLPDGpHticde4vC+DTG6hG
/eonLr9M0C6+rfb8dWCByOC+oD+sQE56m+cZxtJDTIJ938I0SapmlfHKaIa87j+tz/n4Pc3Hn1k2
qS6ySWlVWtUXTzRwC9A444eRKKDd61IseVHkbnKDmbPO7qZ0DDf8FGCpPOhxg3fmr3HMt5XjZf3c
imoehnSOkqDxM6mPqGh9+cHVbsj+8YZTN8xpJYwgojKR/I6qVJ8bhDwqbgYhazVdS7EuurvqUOpN
KNaK7AgebCVruiqg9HxSL6OxUfFn+SnokMSVmhK6YkkMVUbTUaj5Cup22wdPNt8N2zs9jzUqaNt8
kSC4FsUeLQcdXtBm3waVXXP5AjXZNP8+xMmH8yEaNFFR+sP6qNx9u2Vo1BlLiJ1V0bA2css/2x5C
q6WBpBBAc5iB5Jwelx41vUpogSA3EUsaEypnhFk89avmz1yM8tZqSiEqTgazQwIJqaOlihP7izSB
3+iLI6Gw1Hms0qlaCrp0aNjjkAXrTTTN5c/LbswwWZ15dCKpbOVtgavDqT5rIPi/wBmj6g+HIW72
Gr6VUkPD1QNmZWY+oafiqjZ89v29yedvT9K33Tr370faS96gtcRDRDDIGLbw8fANPNND6ALKfsaD
Qu5oLBBU2lTgzSjS/CeHw8OsAPXA+OFDfIXZxGYFubxJXxxxdsTYkJJCpHMpRm6uMUhmb/ZtaSy+
ChJ5DXwPzDBO9dB8/xqd928E7wR6kESdsuL4DCPILflQdCPN2pQ5jcH+BNhxosn4RDclTV58+BA4
BUAAdgSfc3AZ7yvuK4Wei/SvjXt1w3nit4WUa0h1hZYraReCxDPqXDzTgI4xqCyrcBmu/dOVpNdz
6mgQLus67bKzceq2F7pVZzQVogudr7Ts9ZYGC0tBOFKlbhgPKzWbGm59Vh/B6X/BxZqhp98+GoNn
MqlCidzm7wH+DJPas5u60fpBv6C2eT+2MaIdPwYRHu9oQYqfoGHFKzY/YV3vA6mhR6C6ug3UsEDC
12sfJlWvPWgO6M+Kvxy9Boomr4wbJAGIP9hK1C8BTctWrQREl7niO2hA0hKiqp1D+4cYpHXsX7i3
ub6tIQ10w0G92LNYIYTY4o4NPAogzZp+1POW341nOVdDCDI8KB7q/KDbm55nsilGhaxZrfK2DpHB
MIWBFgIJlRVB25Q0EEhv2TuPlUI8IXG43Fh8oMfCKqlsnhdlwK5NtsFBUoha+ZBt2rvHITnku3yH
Eovd8mk1PZsy2963pJx4cGBXMizD5UZ1+6GTquJcIl30b/E23LI2oOZhNWHmNmAiMXdYnnGJZ67A
bniYF3xdQtgvN1Q036Ay7Wb/EqI3NnToxzfz8g+a2V0JzGbfyfFSBGWjajosT6tTzMinCXB8bZBR
NPjJVtnquXjM8v6LjTfB1VFKRx3yarvBgyGsxEmyQRXM1y4R7K30vGjgZkTr3Y5HGzkqE15/sqw7
ZYB/zAVk3dCyK7ClnPxhnz02DZaoKzVEaLPG8FHrhleG+KOCIObVj3dpy4bOQ49dJCZUI7u48zZ4
mTZa/UG8C444DUFh3iSAT94HSm2nDvb8m7H5+eYHBe0EFSeacNXr+Cz+8TwjHnhYtVYHrhPfNqtv
vJ/Xg2n4OhA8hiRBkIyHF0TqvUq3sVBdW+QPOTARdUInB+UBF88p/zfxXhLPWIl2E2T8i6kJIacq
ChL0dWbKOufldZ2fZE2o44sSiUogv7AvhYBkWyZOac2K9qazF68268uSKisPcR4lAqwZ9ocCULNh
lm7WHcMCp5mRtfHwxlam+TGmu7rpz6uqvdrRr/tjUTBWxt7i1b/MHXlC0iqg1JVtICaC9mf9Wnt/
SGmBDWrdO3V5NUT1hiHq1P1QyS8Gub0ATq9bO1CE7LWJ3RH5zmsgFPKnbaMl1ZNVX2uSlkR9qo2U
+x+UFKSC9brZNGM3z6a1EdYmI3b8M/2bVO4nYijKGqqzUOhx9HJe36DYIXakZOhK779hkT+BHimf
2TdgGXzz3ITfqd2XaQs/+nurLCqL1iqbZ3PqzasYWVlyShCSPk7piR2ZxbN9LB0zR91jxdeDwkmD
qivqqha1PJJXUUu0sWs79TEfqE0yIgr8h2KMG2BJDbUW3LAgeuFQIMeSFPWg2H+63XGfOfe0yqOe
JxKk3k53NUT1gNB1s7Vrzy+IdmVmLNFvY9qS2r7XoAPBlJyEmGgqBTsIEiUuPYLHjptkxgBLgX54
vWARUCML6cpCpbhpBa3OdXPdMJGXraW0xDV8m2vjcBAOUoqWlHX2PWY4VPoWqhSdZsJdZHXvfyy3
FKUvPxWcYS6AYw2oUyREWJPf4EI1FpVZRlLp/1aPz1O4Pvt2tg3X2faN4XbwWwblZsQKHa2RMmiR
lf22zGvO3Padal/QHJb8c2MuoX91ivFekXlj38+4MBxhLXBHMCMkziTfgEvi7j0be9Qhko3fxvb+
+1m3tp91svxgS3dbSuitI+idhXdngNxVUm68TIGe+NAqLX6Li8pmZLWdDD06MmIFfccQ2lu26HQQ
kR1rsav3UdxwYZAEFjrJr8YFcZTReQ29+R71WRsfB/ksXMZ3Nvny77MfT6/LkNtljqMDe86wRb9y
tWg6D/Jhef3+fXCUT/sZXbwW7JeMGg0cYsETzigGdBMKBb5Fox5iGWP7+G1um1t2EPlA0EQI3ntM
HpshFCVLo0zbae6MvxT+A/Xa07VN+m6dIzv2cRSz7ojBsByDYEYP57bZSqaYud3W3rxxapykLxQX
fd89iOtcIQXWhiq2sziO4sJKLHCn05x6wGlVDTFMoSOzrfZW6AvpgASrCrL9aXY6ASiB/VBKEucA
Y4x3781uH/ejW5dIFCA7xwkSMPuB7dEgr3RQgpKBjxHh3bpAQPnf/Rhel/QDIBZ4dRIS8KqTHngp
b4I5/RVLSRX9Ehgax8Yo8y0iOezKYsMhfnWvj5E4nrcx7GsoJh5etttKCjuBuLWF5HA/u8NlPdPW
78P1ePWFpDQxA5GWX/nSIzfTcTouVc3rFEd3MiPp96NeE6zFAGdBIV54IcmwTjnWGTIyFq+FVpCX
ldUL5wgp58NpL8rkofKNUmO2lqumaJE4vIVbMZRQEkIibQYU7TYmFVK6GJZ/5NAnAOMxcOTKUm7y
NzfXiOmna1xl3J/Rtf+mSybsEkSUbTjXxOPtQts+jClgZPQx82DiBNOI8CCe/lSG6bg2fJMACi4y
0MTe0OMQGLlYDzDlwCawCLbrdCqKtmBcncYwH+fjGFI3HmxhYrOzXXvpLp/rYWnnQumq4eSEnmAm
u0InBtaOmKzHirPfoZv+9/iXEgx8zDKR9CHHS5bocPL+idzS5lO2oZKQmv6rrqo8AtwLDBC3/WP6
c4+V6e0CymUEAW3Tg/qade44xa7bbkrIkuBK+7lCie5ES9RN89gJ0au2+mHcfc2RU7kfKITuJ3L8
sTEKyqPaxW1knWB+XfNUXoDvMoW+B1+PX/Kr894sfwZMNac5u2aTB+pMC4dbZFV27bRP6W3SJuGE
zMLSuIUq84rNypILXjWT8Tk3r/0H8iGY1i8T2z7oxVw2qk536zJvdsKHHUQ/4ZKJj5Wfd7ZC32bK
RWzEH1pJOE/DyWrL8D7zelymXetfuAuXJWIcWptl2KfpwBo7hIYP2DovE6gRsGcwaZwLUxyEByoe
MpArJtxGDwODNt4IVCrzDRQmsoQX9LIIL/1gjL0tCN/T1eqZbnM3XjdnODDfmRGjMzV64CpgNa5d
B2KcPwbpTv5ombg8LyErcMoBwy+dUjyuo4UYlRdXSO3an+fs0JN8Vpld7x0KkPEJy3yrOZMPMyZD
ToVY3Rg+p5cBcAKt7phZjMb3OsZMkPPQipwXzYfotI6BIhjJx2xiTbbJX2QnVmYsZMdAgZN+Z1CN
UEHxmAeMsHgSOefcBaXbrzWEA0JsEvhZjUDVdz8Vy5hXcUhI37ul2m4RNxA9sreEh5cZbKqczM39
4He4ZmQ0P8JKLu6D5g/eTwTFg64Mm5BYhZoQZIs9S4pJ3aE8DfY2lYT74cmKR5EOagzOq6Dqg8f4
jTv24L54I2zuPm4gAZHfqdD+RbZ7CZH5dVIFku0lY/5ewkaMVZ68cXTDXn1aHj/cHCGGdNjvwfmX
CP1z791AneGWVyc4HDThIlaGz9hKs8MFWJyyh2ff2xPIsZMPYPnyBd//aTb/7oFTJoikQMfPtP7j
Ne1b5OS4GQc9eLX8XJpmgNSkk8cdA6eJtHcGCghBfXdnigOw6olmKMm0Fo/tixSeTAMvd0YetEk+
VtBTCeRDC1Ga0bzt8LcB74na8hsjRVykl3n33MabGvokwyrij5iv0RGRIBBEiBJKROjj1NvmCwLz
0Y+dD2xJSK3JAHtqgmbfrqNTgDyR/j3+bn9B75aa95/4p0WtyzeTBTXEGEIBZrSYv3xMiEzVzd0Y
U4W0q73booEXHlXeyQvuZ8nK6+CW2N2X+vAHqp0QQllgnUuDFt1zmDlUqT/UDtPD7cBeCSmufLWS
Uw1u9Kly9LHCTq3kV14u+bBYOynjAWHY+TAZXzG69e2ab5e2IfATLi/P5X16n7YQ+szPvSYQKuZK
EcYEScva/zwJJ0tVq3HrNFnZ/M4DH4vEyfxJddxcPotrtb92axAPHjSBydzqhtYxH/OeOK9ZsiNw
N35RIIKMx3CF2Mpg6fxWQIv5mkC+zWltSqE0pwyQzj4TzB31pfH852S9Lk6WjnPfbRMWosSvDYLQ
ef3c824Ji7dPP5pkJCCUZXb5H2Es+yNgTozFFDuInKjACTCiktWh9IPAQ4scVeGSMaytDiuz/8wS
kbLgiCZTABDXX/m2fY7eGkcBAAOiEPBrKvGlZWlp7JqMrg0fMMALS42ia3hhtKm3yDFFbpbtyX7m
zc/zgIApml+nz2WCgw6nlEVDOqrbOJj6U5lYBbSR3woTq+KTJuMMWYm1HLWjf0AQEUXk2r2obL2M
HdnjqrgfuKKeyV43WD02t4MmzuZR8H5aY4ZFbOFm4WNLcqFJEqX0zhP6XKN368iXms1lEXWSCQwZ
gPLAOaF4qt9pgkO/XGwHUMun1rNqKpx70tPgPU6QJoz9rbAbSq7Ap09gUgJIf0JZlqSYxLh3Acqo
DR9waOW9WSJ2TNZC+J72/85ojHXCtwF2HWDpYd0RV+NvAdBr9G4zYedAQyAhZ4RVK4iZMmc0DrRX
FkcNwH7CQAXKeDp7Gnv56+pC3vLiglEcL6KXS88gHuVYVj92wjUvOdQ05iHWdpcheTdAUfp/NJ3X
cuLaFkW/SFVKIOlVmZzjC2UbgyQECGXp68/Y7nuLPt0+DhgU9l5rrhk0yC22hXObnzLqe2E/gHHr
bHBATwOU+pnIoCHhcOgMMGKHgMb/Kkg5EKZNCmqZEGxLRThB/rxK/fivAFamYowlxldEPnGhSYto
iQYHUPwTsHHhk0/rOMl88VWZNRUlbbv9rAfT/Cr0tPfwX0omBer+AvsaQ0/jeAmA3Hgl/TYDyyi5
hnN26ngST0hspgoTsIwAaGrsNHgKgP5QFGXCuiYjeJjdHH8IZBFzYcKWbcHwpg9vcHjOfoYLGG0o
wqlbbCZbxre+s3wTdVcYr+TElSrfYHTndqfh9EWG9F5LViLt2a8JPVKBpZmz+3iWbR+J+2rx3rkg
oByOPm0Qaxv1ZDBKmFqwhVvyxQEOjtZjjOE+QM1VWfMU+qnIz0q/bumTEfY1Yf0OFXLe6r1SzlVU
TqriRwSbZdZJUbwkXrCXZ50jtd6AvzuaeSVnZoZChjIq+GyXtPIPO520h0fLmrQRmyheeHfKzcdY
o9NgqtoLX+IhX7E2CQFTlaPdgzfId+wVEDMuCCeNRYGEm5msuntDubvdAXKmHc5hH5btIaMzy89I
ZyicrHKTcvEs59YLIXuowkT5TCSck7RwcFLXGBFF7wU543G7u6SHhovFo9xJr3U3sY6fDErPGgGl
sh06yctvYm6D3sKKxdIw92OFKhju3onBsPtjbo6s4xCVBhExcJNVZhlUvuIn+FhjtU4DLswS9uX2
Y07kfXSyqANxTpTo6sl4Kmk8pIXmK3SuYIkNVwlXJDcZe1PnRTA9fqLp5RerSePacZPmPt7MOY78
TydHgj/vCj8bETusDLyXFSbYACnzGioi1zWumNt+9Ny30rhSZlK+ivEARYRHIK/pv3qB3mrfwP4r
UGx9L31/8JOpmZfJ1wbZsem0BpN5TN/ty0IDxnmxK0Y4N10Y91C53irKO2uUYCO01gr/gx+oZpeA
KePPZRHH66rdaOXa+PwM3ktL2RLDyAZ+j7z2NWFeaQ3dAePtu6ulLheGYHnO+Hcgn9TNoV29uVct
vC4pDiNtxHXWoeQZVazl6O8ukx4KvhQC6V1GvelHvUvIF6EXsDjC5v11b0L+5xHkXPADh1loibZo
Z/gSc4/3XPtOycmum70qhRdKtTs2+Q2zExZYKnyIUE1oYfYJv46ng1+3e9/Hcgxoq28+tf1aPynK
Dx9IZPq51bE6eMOs7VnuKldeGMhEuBNBG9ZAI5ZXAzUvn7Phy/kAP0KkP2EkBzAESXY/QOCvOe8a
4fte/ul+Lmv5TNWUDcPy45pZYKInN5Aq2M8TVctrzd5ci6K4OxU7JmL7NsPNv5tI0PJNGHFyymuI
boAyQ9W5P1xU1tmkRQIjb2JsHbEruel5SGAmXOAfRGNgUj4yhe4zwvSOQI8+tGb6AjQMSi4lE9On
yklFSAAHS/W5CD5HA6YkLiXHCyla/PJx1tuD2wURwawKZWFNyI42kQJKtQxKGJwiZgKQ1QuvX/3o
G+n3rjMz/7ueNrk61hr39RXTpQRmSocz0bGPg9unM8jdJ+3X/emr3UZ6iUE3YKTqtoWvqnanuhI1
Dh4xhHuCL5IKemfcxI5bIjPKXXo3TC9y3qYG14ohYOQ0z8Xd8GpmYpwSQHli63X3jWaOKDvm5JEf
c00NxlwnMrNUEHx1p5HJigKCFTOp/Up3oUkZ9F2eghee/HK4eGrx5Uwp7U6sBIz4DDYhWle291W/
bRPKP4ddqwSnM8YvBuzpSq9nGdxKXgRFOAZ6bJ8S8T3JnLSRh/OG2lQ4aFcyaasyLjII7VOIIYJ7
udHc4V6/O/kweO9amK6U6ZTzdkxZNRjRyLB4pktLcujGTN3WMFkmLHDVzKuZ/ouYLWYRpl+ZldSq
D1sdsnw4GnaSC+kzzjRoOa/Z4OF8dkb4/kxp+LL+NzaXEW0Ak3ZEAUyCx7xTGuZqXqDHaOaavuOZ
uF8SWLuJL1WT191NfqhHFaBEDEn9Av5A7X4zMLnyYR27F0rpD1tIiNqkw7hJCls9QFfDliMNYKO5
LzI9i/BBYV96IlREsI+soS+1bpt6MZWiLxP9QQCPMZjHaFRSzySTHSQhG6tg2pYvWz78buBR4CZn
OAgNbXJJ/ME+U8LhY5fLi5wV3Ym0k4TV6str2sOzMlwJznAxzWPsBq1ZcpMkp3pvEoLbKNlZC4Uf
gYgAwzwd0BNPHQF0QurDtVZw9Kmw+LKI7IDXSB6aIL9Ic+FZSRJnG6YNJE8TAZMNpZH0LABXdXL5
BG25sJYfmpU0Wca9C080+dU5NWgfUYohcEdCXAUGcrzSy/9mCMwYvntDyI/iHR34c0W5teuuQN/L
wfeFS7Hx62apIE04DY7MkBcXaLCfcTRg78OXK00XnblU2B1QsTChgiUm3Mqy06NzOWvYRn4JV71v
CBNrDB+2n0knwqZBkWn3Bhtp8ZyjZab5eONvQ5THUr2ay3zExsE+pHJDgt6BeKAqyv0n5Z3iJkwT
wP1vA84bShQ8JVWqVuXulXev1hgDuUbiwglLWgdVhwUF6B5WElOXqaJvtHbVD53u4xlDp33Q+TBf
dLV2Wz8mZTd+PxyasTdkUVT5f8zVe+O/WqfB56gLsnPfsvf6FwU9ld+2ToKNUeaT4pvjEUgh9Zul
wdCY1ciBuE4uq6JdDghMuOOZixFO5tZ94MCIU4jDem7z1NNgqQC0e9DiIzz0opCM4qIJWu56yc3x
BiHXhaDjjy9jSV8vIorqlHVBOpWv7zxdVrxOlGg0p/ljEtEXFZN7OovKhXZZV+9xD9PutSYNrTxd
nGc+eWuLFg9f1+DGSFmS8J1j/G1hMVYvawiL3utK5eXoKF9n7+/By4GJvKlg3Ds4SleONJFX+AYc
O1z9MLPoKfQZcYMpcknhD+EzJXj6cjUdPt2C2wFZaelj1YdJaHqCiMEBvb4tp6yRnw9+mpXOLjIa
+FxIjnUGxD2BX1SsoYXLOpFQnIOiLPB0hAkn3GkEXvuGjEPgJiY4D7qEy7jzsOiWUJrXkAigYEyN
K8Y/XBpDu2YWr7JeAFwpeLuhtKKsvizMQDvKj/D9Cqr95TGKsPShgsnmz3QMrCpqrSp4quMBozrD
LYmnhGfxnjTZsivX3LXq9NLP6mJcY2GCxdFIfk64t0x5DP0BVtK+ee8lIs6Gx/qHbJEOVPmMS40k
ufLa3Gnk/k2eZKogAomXMABrJvt9RCPsyO0Uprd01YQRJIfm7b6k8I0lSmn37y8oyH2yhDldKZ7V
HyUEYb9PmIxMZQ3bSLwq3zyrJdRiWzsZWIBh7TD/pK62+EzSo8wS6b8hiLDMCRP4lAktyDlGEG/6
A87tY24di955gPr8lXpyy04nGn/r2NCGHh9fL4bqFgBTYTNE3ZV0bRNkdHCk3NYATf/nPAgfVfgL
ZEvp2wYfqplXaj6AOJq37qD2C07TW19hJg7nYkqRn8GG4nVIPwIBY80YTNQ9wNa490WsLgefcTN2
1DaElP5Ix86ReYcGmQLLwtNGl/krWPEO3jcsz2GT/VKYd/SFMxNOzLFCpjxkGutawWtmXZVrHDmI
BBVLzIq5FrQp28+Qe69lDDBQ7G6nTZicM+XTR72wO791AG5rwh5BYZaKGwMAv7kbkQAb4yIxOcNz
5BNYtf3czxG68l/FbWYwByAdxO4HlIP2ynktB5JbsCB8pVcTYgT11f49RoeaeWz62veT3by8Dvd0
1vrLBVhudvLDHqJOZYvAbOgYM6LeZiOgVuKFQJAXnO1FvC7OtHo7a81kgRF9tB1Cdxm4+qziec4D
AIMUF833Ac9NJ/pljdVh3YhIAFJgv1kUfAzjryBsd+ASw5NOw7nFdWxrMFPpXSjCOyRuEFXwxIy9
4TlJuY7Dl+Z8Hsg15rkV6LeyGAES1iZTw+ErACZQQSTmjN9xgCLD3U1jfl295YLQji/duRhH2nDN
Cmbmjaa8pz9+roEbx6aEB2ldjBjgmILtyAYNvsIi0c1anLYYD1tey8+/gj5y74Xfm4HchSaKMazX
2Ty0jeHK52iL1Y0x8NRsUlTTaFvr3oNbHDX6cP34LHmlz2Jf0eaxIumrJxSbJhjuc2BXEycoONFu
/21K64RZ/fnD+o6CdniQd6VGJrfGRD2Cr5utrGXKNsC9I4C6+0IbwUhw2E8fa65iecCtB/MDlhQE
0oOxzHUkjxAXZ7A0uSSHIfVlMYXFnaybTXF4sIiH7EHqh8EPDKvhWl7XtGGnLmTtjwxbYiReI3OA
Da0gB/UucF8AB35MYPyXp1+CuAhSQnN0QosmFZvce4o16/ATyHQLqtdxy29QJKyJDCPZsINNCu1k
U44Nan464psxMzcRPpAB7ZgQhrc+I+n89lRtdKrPKJD1qVyNC8hsQJ4/UTSL6ZrjkWgAChLKbPPl
6wOnliFvUIsAzyuTKPMo5DrH+uxLeMF03PGXAf8LcVI+r1+bobTo4N/c6q9s/VySrA6Drna67WdZ
RYjO7s24fzLKRL8zvAfoVrH5UYJOcyJmfMhA4dfT+1vJAXqsFDMYiZ0nfW3uwrBlDouzGeoQpLVO
u7rwsRHkc0JIL2jYUozk8hvtjXGmDWRr8FLEUnumIreEvG1EokbsJroVNsNrm0xgtY0ZecOGk7Bt
bcDypDDFBVkjI4KdiIv8z1NfXrEoEcNDXosU9gtt8/YkvxnzN6b1jxv0uqHLHdlvBjC0njyryHtT
loAs28FIGGw9D+pcfCSsZc21CWvJrYh5vQ6Qmlhb84NYz3LjzE3uN7mb0ohdTL/DOd8GaMQIY03Q
VhNSAeZRKDWjTWXabRS+ZtUhWk2eqIGMk3x+g5MftBM6o+hXqBTiqbSH8L/F8SSbYxAuksELDPYs
SoQiWcnslKc2Xmr0u98RXP/Mbr5h0tdvmmNxWVabO64Ck/vDqb6ZWNY0nx02VoIRJ0HBowWrjp3t
Vhg+P8hSj9bCKoK4eaALw2XANU1veAec4jsEY+8ThQ2uPdgEPGYfZurFlNkV+xLIk35Fr460XSdP
F3saUoISxjnu/Vek8XYow3uvVAMureZvmKP1swyW/ZfV8KvEH8D84+Wn3Su3nmVgrlaUVAyO/bzw
0RHR1Um35mI/GOYKzjIqNf+jQ94cJW8RgjqEtME4Xae9cxJAJGskDfxie7Gju62wZMFT4WdMWOQ2
nOmURHAWvT1f7Kb5nh94w4Xu7Pqro+U8Zqwipweb79HkoGNBELsxfsA0nUELAcVis7eLLc8J6TTf
o/vQJA+6eLS2bvziGiadW9RBr86qq3kJik1yTnddwkrTZTRn50Rbp8f7jU2Mug7fI+Znz+CCi3Pw
xl3pTa4QdTCJfsTajIbz98VFXVgQdcgE2i/PyDsZfNXzbGfiuQrjC5WaAsXNo3xVKYXh+K+zFdr0
QesO6IhN8FFkhpYDkh9zstG+ars6yH6HPRi8bVD3ivxLTGeO6hRKHJoCjh8r9Vd/rjb5Cjk8hJvS
dPK9zLxyp4poutvwyCAzm6t+w3UC8UeYOuKsOJ7POUaefozmxuyC20Q2vsC3QJ5+EimSIgQcyt66
IqKRTK8g36HREFqp17qbKl+sLfHQs4Ih8dzRREwZWGs/k/tPSa3xsU3Jkbc0TyrscCjcLOouJ9DY
0+yno7evyzbFdJMf0uGyJ++SnmDBd79q93JgNAOEMgjoCxFo4iyKD55g19sVs7STer6z0tDPMvEs
vCzy1Bt0LZnnJfoudnXgOxD1nCFLRlXv6L/VOjnSYEc/wy/sOthL4FpW82xJESvvO1N8ykQ6qAZk
d3S3as+Geq6oqvzsSv2Yb+8Q80PqledcYf/s7e5MygKlLyZ7+UI0yYpbXh+5k8UiPAEyQfj5orCD
fyFKMBylPqAgMFUp8QWN1St7PyWjuXUJXli12AS+Tpn42p0rH0/HW8Y1AEX6wRRsRocRY2YIwaYa
lXDy6VUYN0SOselWxpW6lXIiFSRiINUBy/IWFcyODA/DQc246AaCvqcCWOoERAFiu59QtZuRTBYm
9IuHfbXwZkzGYAwBzP1X0O6aAywM/7nQDyLOkT00fGEkTva117HuNeGdKBbod3aUTdPHT9SuQGv1
QSCNkh3i2iCm10LHyTejlX7Y9HGRhwOk0GKywKrslJzbXaeHqJgbNH55wDmH7pEG+iFhBsXe7BWq
BxsNRejrW6/nNW6DZ2IlVcQZqooLfDpGpUH/1rMOYGFSLz7IDYy3s1eGc1Qb2g50QdmV5ztWKeQg
qkIu/is+SsYWRQP0Z6aDTGV+aAVF7rUIxX4+TvW5Shd16g2z0StzLJzOhDqSp86CGJkzFEIewq9c
ZCL9s0yPDziRM0G64GRpckz2b4921JV84RYEgfIve+zf4bo4gmAthEzc1CRa3v982TNH2DVwBv40
pEyJYRvQzYyxEHJFvunfY1yeWSl43QiyrNMj86KPnTCiRG8uTNRjX5hg5kGH13uM8FacASAJHkIt
LWZRIu31q68TfApE7ijW0z6uYQQdgwsBeSFgEHZxwhN3JIx+hVZB7BkXd722UGuUf54zgpE4R+H5
8v7vcTRmOYiEFyyO/RchpNy1wThH9vs1no8jOxTxNtZJYo4mXhIybV7iCktN+DuRR6+xKGfoz5gE
LF7BDVt/dxV2nH0AfzTAz0XsY0DhdFiFXq97wZYTnCFhdz4MhP+j8BVshJvy4hvnw9UL5zuhkfBj
GDCIEJBvLhITe1/EEQFEA8QR22L3Z4XnYgku3BF7eyS3ua9RpjzmHFsUNSuKQE8Ie98b2KIc1n+P
3VjY6ZcOjpSUiyLR/p/sUaROUznpxw83lSv2YpGaaRGU2/y5Fwgdv1jU01D4wQoeJDxO3uO827IC
r6RlhLYdw94nNkvLVzNKxwVDOvR8b0dDX6uNtESs/KjfeSfY3c5z97LT8RdawABXRsO9VHogO/dJ
lnwxjKIg13EAfDoDZXmhDbMCam+NuRPmNLwpy9Ei+OKMJyxYWIJzv9+vGlv8qQ7CqJTzuJ+cj4KL
9LZn31sRaXPBwg8yhUNTdRcQgbCxe9rHo4b/Fcytxq4md5cRtXMVTyncsssp/tbC4vqDt92Cjmry
tM/nPwa0iKhZnIV9rZCPGL4KpwciPFwNoR2pOE/IP3jEHlehnW7wr4TZiO7HSzbC1BKdp9DGcFWy
ofzx8BC/bECiXCaI5h4iMKY5n7nls1eCYEzoCZOLXQ38/odUjBMD7vLuuMbms+9/YDcghtBXzW2I
hCE6vhZY1AD68gwm7K3LmNUcfE0GPDh96imkk6aH8M5FpmSuQkeuekPDQ2cS0XxApJkhbNN/qEqK
2G0wCAya2GVn7DaDHpG9fMygThPCbSK/pP29lp1bcGkc4DFuW8VLwT0/Hhgo8B1jIN15o2E56x5A
0zCQK/zOvHhlAPtSHMasebRx84GvbOtRpsBqiZuF9I3I32SI82aegsB1gpMRFNDB2FoT1JVg3QU/
HtKohg/IGzafi3TtjovPIllAwgbwNlDIM6t04c4o92kEOdSn/W9gZuzd5+HimXPWHQkQAtT4hI7S
umoNQQsKVobIbqbREQRcE+wabKorcS/yqqmdyazjz5V5WkXXyYvGzCdlzd9Ektv9dnO+wPaLHfLH
Eax/i7nxgpJXUCzIX1lJxkiCG0MDt+puXNTdGd+hEnE7MLxhP4oFoCqjpHiFYVR+0r9aSJPOM6zO
TKaZJb9xhguiI6DGFh8lIPYC/RO4/suHETZ0oJsZHI8M38t0ixHV2LJfW+Fk+c9vVSeSQLi6Co47
dndOeTXhGaFb2rQvO998WhtOEeDtZxfJrlHPyw3XYfdgxVEOENrvDt/GhNnhYHLcXMsMexhW81d1
ZJb8EWNGSMGgsEuGuErs0izjen1nmjBJLd9+/mLkaUzAKEB7CsACXCsIm6mEQBBy0d0TVk3q+OIl
v9afGh5yY4nu6bPpl1UWQCIpnt7wITJXSCD31THoE4uAlC2UYpTrt4Yy2COUjla+hefAqgH3F1ih
pYtZA1vpMiie+1xD4IDVLL8mgMAwN/jrEfY5/RzAVl2N9Wj1YsbDaXayIsCwu5mljPUfQQqLuD10
b0fZQsboC+z2oqWxeIdgalWIsQijEgcxEDfitD31jT3MnQ9TGKg6+ZFXElHNksMpYJ1iPyhCc0we
KUaHjG4XmAmOcl9d4SPNZvA9pPjZgCZnyIIZGTtvicoa3NJ+5e6LLlsOwR4H8ToGHPmCp9I1O7Qu
vDuUAdxp5ktQdCxYummo4rtXOc+vx17CAOoBz5Ea5e1llI0cB1YD2BxMnFF/3ReoQy8UNcRL7YcM
rNDgTZ4RLFPELw/AzIx7wclkr0Tvzx0NFRwYgcgL0MmlNnqBD5P80TnNwO6zVdWFTM8bZZzemTCM
75SzR5JrYDtirAfVs90V3SRny3/akHPei020wjJhcNIGDtl3HMCCaIMHdobDjD5rnRlha46Gu0u3
1jE2GThwxjjSUHsNxX2oY6Pw5FtS0/v79zk2bSUj/m4CJsnRkcfDnYInhDZ/KqB0ITjkHwiLG2Yf
ckK4chugO67KbtYE97U5S8Fqsmu81nGj7tiIxkI+CEUOcJ0R/qqPkJyhuwgeqwd6v5fbbsoNX2TF
QCnC3cy8rv5mgWLHfjgtwzHNQQRKwBO0Og7wkLGOQ4qFNWGXQ4BSwo6+nPtj3W64Gsxml49wwJ63
8vypBlnv109/MJU9o/El3EHPQEw1987iTrG1k/fPeUNOjuXEQEoM3SF1A1VGYQnKKGbYtlZMctMf
sELiGBNgQzkxUDWge9/gCPGdgQ9CuKYdAItsr6xj+FiQP0eLwm1kD5ashupj1qLrGCUDB3VTqBAV
yfLnIBrH2H2lwtjmEvQuHxaAcqtsOZ5dPs1ceSU4VXuudxZefdU+vjPiCpeFFUiBRhuhIf7o93R3
xCyDBMMNbCjzIxedhpLN39udys2yuf8wd/ls2IP4M/j95J7ym5wHTPDWl0W7L2goZLe3vM8F+4ts
1SwsxEuPkXZDUz4qRqr/Yqt3vhzrZh5jafbeyq46rRYWBm4PJ387Q1xyYGEqSGgPF06qc6eC5T4s
hW1Af0XEOCS3EJW9skznDyeDBfBG2IjvRecUqN3hGkfekMuPqmwub5mRQ00TKEuAfvv3dZa/h73b
fOMv5n8WFEPV9bP8A7Iu2aJ6+tbHabDZX6UP+A63ZGei7KVWWjPsAIRhIdxRG1C3+JAQn9BiN9jT
IF3DZwZpNJk8THBHEATBM8/8Ve8vIfMeWKwkt923j1GJBD9xkkN+gKagsFDBQdAgMIS4RyDgzzl3
d8bsMqZrSZj0I+lXC14TlYEByVFs9P3N9OsZwOPQABGEHtY3ZDrFvI0J4wUSuoaOafoMHuQDDvUT
GoBd7JerZK3Ql4wAaHzcOBh4XDGmZeTNDSHxRBmNQe09gGXWcCNVuGM3BuUS+9YKP2S4TZidz1ra
5+R+qgU5KIUyCgo/vvxk63ycpgHcSPkHSs+kOykoOLrl50hyBaa96LV/Lj8S+aYMoSb3XywwWAFy
1DEVahf283dQrMols19eVoTaJ51xwJiaa5b7o6MoXPcXB+LYCzOxlsC0eYdhqTThG5512D9H99oz
hQFHUCdhnzJGOWb5NU6nj8FeLT3N4bJMiMnCarpZaNWZyxVMCEhnPn5eVYk90fuwkQ0X8cXPV1zd
jrIqJ7ymAArOw6uXA8LXMjHzrWYsTkx1nH4eV85PPTFeI3zNZ58dJoOsNBHuJeQbYgpIldcyxn2P
m0Sc4hcDYI427TYXBDSNMnaqi91+ZXffujE8YnFkeho7eAUU00ftADFdJrw428DZBH2+Nmbljwde
08+XDTI4v5hm9jvyDMO9X+/XiqJb9zbRZ/9msjBNHiPQ12zdLJifAF3DEbrJP4NVC49MINjWe9Jj
OdbPoVS8y9DScNbLuZm0QGbnMWG4+B+xvTr3LHxn7pO0GDYI3kgJjknfb8sHk6I9UGavMS2Wg8sf
IYXsynz8hPGCZj8chhEOHYIWFG//6cTqfeuB4iGpZQmov4rR5ViMBAYkHjnrgbwlHgTPS/6Htk/0
lsKPK6ftEx2s8OHKCPUS/3UT0AQmbigv/qACw8VwSOQ9iC7ZcE1HiDa6oIcQNfSQUHnGVHyWMTSJ
DeK7RDchGmThI5UyYMFNWBgEMamrvrEocYX1kvgVoj/DjXAs2yn/8WIC0a8/hSeVq4rhAK2o+Lzw
hhN2p2+XwGOhUeudfw2aMJgT9onw2IAemdMtxWfE/ychXqS863/vHgxxnM3bvTE28G5iSxTdn3gi
k/Mlngxwcly5hxPwKpI6dRpN6IY1BwuUHYxKHiKYQiAAQtNtesoSafMInJq4MtYa3vpfFuykI9AL
pVegsVhN+4fPbtDePZNP2vkPqMwCv5fnTwrbn/ZCDsV/po8tI8BIhoNzGUQgcCz0sE6ZtwOuiO94
4t4Zvpu5+D66H+wdv2Wsnq8DrDTAxbWryV1bu5G5o9RHrk3RJM93T4yKITgxEcHJmI6P4cWfsdOF
dGYfmLptQY2AAoL7j3B7egmbOt+EcbJTdsLAK0dEyILuFxuNiaz4CeHCie0k1hFgy4xraFO2H7xs
2vnbbbGkpNCaJsxh3i4vQLiIE+pxvQqPeTZl+n0hvr/PRegIw3QEcZSueAi0c9JrA+063CGbjzie
wCNgBY0TtQEjN5E/x8Qeo9b1J/Nw+pvRB6IsR9M8UYnDvlJyFmGp2fE3nxaRIeKMkIcCgpM4Nxrc
23V/JZRghWH/ZG/Yx97Hu/Zt71mZKIJUT3g2/UvLSNHj/cEKZBN9UAiIPDOk8H+avZqMLH0MU8mH
EOPO4Ll7iNULAptrf6YQOqHPRAjL4yYHmTuhXHD2kk/sCtT7KCBXMRy4ZIwRMDURWYH3gwgmFJOQ
iUgPx0jgvAdo919HjWkHGZC4EjaMyAjpDl1rGZHVfa3Cguf98DfjJodYQ6Kp74fSZwjOVAUC9DIl
VFFa3hfJzDqJeO/LXHyW7//7qJpgMThpDs1BwgsNYJBMDSTHjCq4rSBkcs5eK3G3CdAJb0N3p2FO
0yxMTFVYLVh4aowNxUqieMDWvu733ng3/gJwpmji73+ZOVH4xc+Bg92dx0liWIXyxjd94a0mT8VP
dlMs4b+EylQBHFeceKn6c805fQkr49MBA2PDWS75112e2N7EI7NPwoOoQ5sqfqv4WAooS6DliV8O
cdY79d4Xd+5O4G5fmNztSod0dMyLeGub8QZTlNnlm8aHBS8dZ0E0fs1eu8vcMcj1lNBT2Pq8W+fE
1uuczQrQ9fy+5UfBmMBRCFuD+lgfUbwH6OP/XBx6P54zAnChlSA66xl/9+63uofDgbITVZ2OchS+
C1eNyPthjCtU2lPG3knsPcP+QoVNRkOpT3VowuxYo7IkmQXOKGGN/nvdIfoSAfYihk72irm6V51y
1OHpfC1HOiyD16mw8yXMNGfxLaR7/0LhLL8eaZegvGbIsBkzv05gRwSxXF8VKjnsN0htPMW8SdOt
1n0UpFf9Kw6FLbO5r0cF76PHQiHfXm4iRk+oVKFifxVzifi0ciRgH51GW3eIWhoJoWA3B/qBzq16
JTQVkTP5LYT3+LFg3bp9nv9lhEFgdrYP4tuQvInUOSin38X5n3uC8EtT7G389zMpJcCfsn8bOYvF
Vij60eGD/o3RymGhIh7CRAXR3OjDdxDzttgutsI5BWTH5VPbb5HHIHwlRFjT9zcQluqBYYl89AUp
Nl5tg5CibMGBXf3rHyZo7Vpb34FjHSLEeMt6iX0J3DNrFFXjj6gL/AuW2Gvz4r2ZzbCSI+kF3CB4
Xkm+BxsMZ5pbD0jA4ssKMlibA8AUoU+ESENXNoZriWU9sstCBAlDs45fKFKgau21+2RY/nTlz7P0
i+e4x1gFOIzLml+PWhGbYehc6G0tD6v8jsNGg463BZvLkR6RX8ECmsNOUuz3F5IyxBo0ubSCg2N6
VUBlJsmJZljiR6g3U4eodkRSxmeUUjjQRHzDD6D+x3sCWclfSEu7qE8ih/SOyYZoNwPuClYv8t5X
iCi1oyqPaVhy9B3KuDVCnUMTA47WATQgyDEyWZC5Xdw4SMMVO1Hn4FxyNKUDSMM5Ykg0VW+l6kKp
ofaEXST4ayy+9DzOfd0T/JIthYSCgi07pQNo0HZkwWcVbe8LSW2H9xtMBpWLExrkUr4xGUEuCnGn
Cx4HBK4joH5bTZ0icmXAASznk84bYJEJm9c2v+lo6IlKy0Uedy53j6vKcbhpY5VpAiIqV/5OsXxS
/YrB1hQ4QDbCU5LnQoSDtCXQKRQp8Tc0UdRs6a+OqHpX/7LLz+5bDACoaZDQ+skNLVTjX4zRhQhR
AGaGbD+6DNkGQm70ZZ2t3bCEz75JcIEKH7GH2fXQ79zHNtkjqOtz2izbEmzjV2+z/B5KyPRwVw5y
7dOFYA7xLVxZ71ds9Eb17JWfLRYdZP5rg7iVb8yseN4pHqEmRRf2efAPSPmN/aL24LtqmQf/FVNx
4fEghsgN8r4zbZYBjIGrBfAKkALQDFfqpkcgAzhHw9W5Eq+838tTDP48MU/BjdcerPkOxFEe1g4v
JhGFY+yogkV3g4AFftFPe9MoO4654JG4TG+Nnb6tfqxZOe6WaB8gHCAZz293Ek4auKCwbz0kYdl8
0DNvdE1f08f3I4OTGtaqcCltzwyrs3R8AcyBeaNT5318HLXePlo2APbmoBieqgeEAheHGCQCre6E
+RMu1Zc58xbKUczl3NtNEslj/ElELllme2w9AV07LsoiBcF0ReQK2m1MO/mbKfHI7ml8PX1RHHEL
QUZ5kwkODlGkv24wt4G6fIV7BmfWU04Q/MmQ4ZaP7gw8Wf03hd+YAe8UPRwh2tseNFlBXayDDgZQ
DipIdF9FORv6zeJBlxTkZwrFf9WfqA2fkEsZajxd6JTPLFTZo6tlB+KSQCMYuMlvyUGZD3YVG8kj
ZIDfo+hBwro2AmkcrQeFH+XMgTWcz+8Z9WA2VxDn0E8+HMZ7yThZxRh3SgnVwWunvZlMeLrslFJA
sjRwV9Q6ONv1DOvYvD8LPHhB7FztNxlrvy2NECwBM4QNYLYHGloEtafBXM5A7uw8xzCPRgomyVEW
TBQUqChPRxY1N2xH/1F68fJzbUbwdTDLg0HKBNFa9ojPeXOU2SQDc/GOcGOKEu/1w79D2fsgQLAT
xb988UX4WB+CGbMNX/tYLsIzwATcQicayctUrhPT8C+ANYTc4ROLLG36nAjS1v+e5kHBJfQoQHqs
6Sl2DsNUxFvBMTwCkT72ZMvOklXNjd6KqVZ5Tgmy7n+fGPONeLEXLWTm1OIvK1NbMK7uQTbuiw+3
SSWwjzLoH5NOjIRwt1EeiCH9y4HiS/pr8GCKJOMnilMIOBVnHLB51rHxpjsoPgkoGwp+8wihSfHq
2IkAG69SIFzoPPOOGf6H5qcALONkbl+sY1agEKkx9HH9pQ3ESi8KaXXr1oUFUmzj2OswAizlxWfE
zAsE/oa7H3jU5aeYNv7J8aAc6D4UA0gYQvHAF2hu2OdHJ6xhQfH8YL5x5pRaYhRGoqRzOqEA4IGU
1Pac+RhHFk/2yaPANhL14kFkZiK6vpOwN/KkMcWi7DJjZMGVt/EJvXXydYHIyKX6cQwEskeW2seS
7pt/tizhFpbbQRJS2PFnQEUnJpaiVhWdo3hwD6MhcEzuu0M648OdaFqZWvKgef2zczT4GKL51SKC
O5rRX2NgP8LBhRwvASX9m7eKATFgTSAGYhLDzreYgOOeifEk/tj/fLJFW8vDG86TgCfcFsyD0RI6
1yiQfPHIeWgjOD5ra5v8eSiLwS6vkQ5yTEBYZAtTTTyY6U9FndqNhAukKI4JvPuPpvNaUlwJgugX
EYER7lUehDdC8EKgwYMACc/X35Owd9nZnWEQSK3u6jJZmZg/D/rs56RsgE/E+2/s382Td2yTWbts
m0Wo/ph6AKhBEVbaF9pkN3SOTzfuHAIhA1Z4okz75h26VODFUP589HjWAJgLi06wU3L9eRzVe7Rj
QPyvIP34DdJxCQnEFfdrJPUFPjgZHtx1Mb7QaAJ4aah/D0Oq3M4W+u8b4SHxpPPLGugCLxYJj/j0
VUDnhnxLkiC53RO9pHkvmkEj4YALQG931n7Y7VSCvHF3NIJVy8SD6+Km4aR8i4/gVelFNRBMlFQf
okUUJdlk7LznhmEU5cxZYycq3oZcQ47m0KppB+3ZiJ8pcPLzzJ2JjmsWU1nuXvUqvELFfCpwSp5R
mnd6KDIFsYwckAQG2WUgiXm5Uej3gygDD3o2o1je7EwnAc8ZyRrz51/uzHZiQn6BvFDU1qnOztIH
HbzMwUjXwRO6oJJbNx8tfvf7XMquXBQNi5GPnGXQ5qd2LIYqlWa/HxPyEs74gCCuit7/P0aqqare
zQuhY4GMol9qHafGencJPoAFsr/sFVT/oPqATySr+jh4T8OlWQ96PQcWYOLQYidHxyyYFrAPS2Og
Kr7u9rbJzXqN3/R1cBp/XxbXHyRgDSxguV72l0vqy0wLb31sr9cXa73u95f9sB8czKA5ZFoT4gfh
0/ogGw4+0KInlmF6RWq7TAiJq+YMSbWfkF6V26BbjdbiCHmxwY7va+ic53gwJch+OfoBnlqzoTEZ
cEN5XocgysYQd3lmYzID4rhgz4pER3GRmcX7EawTWsRUqfkN3jgHCQyvz9UNYb7FFQsFbaYMjWjg
enRU+o/ohBvN34SK+N3s823d7BK/oOUX/p+4kIYkTdz9a1PUX/irnSdChsvlxgXbsASHQ/xeZrjL
Zr9PniESq4pq7cWm6u0wmhKzsZP+U/27ErGQUmsMBGcAOLgisuke+mLsEVmWvjbcDrggcTJsMUmW
AV5Bh1kDKSgB8Rew5yrOihT3JAzxEzYzzBHBECPkIE0t9ePvvGESAQ2RprIm2e8REzEymqyTLiGU
N/AYV/0+/o0sDQmOtGnJjhPliWdNUZoeKVBg8rS8DUUi4jqV+YmoTuepeqiH/lBzJViGz2YKB9q9
SWuEiC3UmTCLq/T/lt0awfCjVY/OnWwkHT4tEfT3yMoUsVrhPVR3LoEwUTSUNxY4+HPN3n/cU90r
v4aAlvBWj1vnflrdEydZU4IEBrCHbQ1zWYBrGBbERn6ApDs5u12HTgKDxp32HBkE+NQhm9vP2Kzr
7mvmXBtV7TdsmCSywB+TIFcrzB5wdw30KQVbcKpP8K1Iu4ZJWB++3CTkiuBB/PG9vf7gRPyaEJmS
vEdfu1KkVII+oIi2XkBlRemfQoO8D6hteBrni8wtl1iSABzpgteK4f2ZS2fG6zMEbEsVScbpzvvo
3QpLUIvfrOPcAUfGu+WxY73HQ5DUXZyHR0vUVnrQsmuKwhickKNt6pezVYJSEhla/WxbkBzXnPNE
+CfAeGSRGBGgsnsLVLYjswCVz3ot0/a/YhpMLWjiGp2aU+IS9HZLpHDJrG3ZgclDE0YWTlad1g3K
hnT466233gcMdJmPPAc6whgoRVzlup/9UuM1/f1U6OVa8smVt/ulCe/NWhukqZMybdpABCvt05/R
ueSg+m3uabWGe9eqD0lxlrqfZTFvlcHkT7mv1R6cD8W9VfcPYbJANC6ZgKGjn7rJJzYZU+QvZeqB
24F+wTk3SetdGmrHkLWWfd43yhROf3lKKjY8IwZLyAhJ89JNgeUs93JLpYEBQGFRsRW/URLLtOwD
LDQumaM+DR/AfREK3dhRxPIaQSn3JSADlwOdBA/BCkEqnOEV9OBrd7awgr3+SAN68zZ5JoBRAvfo
3+8mJMsU9kMq+i+gS1jaWj8/+7qt9Kpgmu8c/qAlJCQLBSLG2dPzRjP9B/7Ia7uUN+NjN9sqGKxv
zPsqmYFKUIsifKy5yTFvFwID/bQxzd9h/R2QoKBCXglfgIzXGTRJleYLDUcyRkkz/Zin5ePm76kU
Z2jEwQqRwtFL1josudpdf+ZWq73OViwCxoQwii9Y7le/iOpAZQemzb+/1uS03oawBthQNoGs+lg1
w6mTM+jC7Nbo/dFBc7KSFXVn0CaHZr1gXaFwL/i5CXLDEzrG3ecgcS4U7mgJbaik/YHCIwee1rDg
Ahjtl/fFmYYxGzRm4ejSkJEsaOuev1GCc544K3N6rLY9QJ78vYZnyMlCSADUdvMC0OLRNQZbqVRg
X65YBC6t3LCac2GAoN8GuOcG29HZ3NztA/suHi10iElx/7S09b2yg+COHAhhSOah1ktOTf/Pm8qk
ichBxpidHkLinwgoRNhwN4AkQpvyj9wO0pF/f4aN8qZXHxfpTphTcSI74lAfpdX44BU6N79qlWmG
ID+fs04ldrcJSl6XOyylBx/EJZPefcNMAZsCKBFoUp1tdXBE9xbGHu7427mv693r26nRHWum4alV
BlsGm11lPimk7U2xCUi3zhkX7FJ0peXo08mT8aFrfb+1yXRd10kIiQjJngRY0OEDWyudXuhAtG7R
FcjRLEcENKy1P4Cc8s07seaGvPe2YIeAOoBNDDcEhPhmSPwULTDZqZ4rzvbQ6eY9feXfbbwZOsdq
baNJrq32NiElgIzlc+6ChbidTbiE4T5PkNBlz/7ueYnHrCiQGyUzypgbEEpIdvnRqzXPtSAZ5J0K
5P+03uxHtLydO/uRsZ43ReyiZC3JW9bmzynBn1B94N+mGf+8io2vvSlrvJGVpfDpaAuTFKxYOMlj
4fMlHXkdJ4jTfkewb5rfg1kvSIILQrwf7UdP5wOBmCohL1CR4CKZWljvESCO19ZL4BnBSROhIJw+
dG6Suyg587q1hwWV7req86FKQsPxkhL+4+yW9w4wawqJbGGfh5O/ODxZrLIfp7GAXy3i5nzw9lL/
M5yvfiUrMJlsWTxwa0jdSah5DqXcutKutJ9WrQ24x6Il1ruuxVEC9za7TImNQTaR/GeDwrr3PZ7n
8V3FdHj7lnYweCTplCGnzsxFy9gJtChTq7esDnehVLy1tOAdasJ8lyO1rvR6fajVdmxdHSl3ls0w
LNthJOtC+nP0XUjQ5G4g04MB1AglB00jGYlhdODILZNA/qaKD0410M8/xKg4tsW1/ftKU2ABnTrN
5t3LwXpTQGAWHfpPNNgnh361g7bGMI0mlWESVVqQBUCTVR3nFsXle2r0UApZ5p/wNBrTLE7Gtb0J
T/fsCTsP5O02KXHgmczYN3E5qj4mkHT6+RJS+srE90rubHbpKUctF1M+lyj/s2POYW/ERaczONpT
yGbVAUecwahjoAx2MfPsWl8u3tISx+ZFNYZyF9sQmwSx5KRYNT93+zEoOMn05BQowumr3jzbV5Ir
6DgUURuouRWArxTs8n5BTd56RhFoVrd0zG3wITg/DLNDWBvkGojqLG9T2lrP622jesMp2pcHb3h5
ObE76rAHTrFIKvrKZkkdEn8mKC3PvDFzAAKrzDEgOF5+TlKs8XdDILq7c8MI6mEVGm0w+Ddg4hCu
HYvNs9QlbovD8jGogjpwDWok7g3OFlrJiNBQBGIqJe3nbnqokJ2eJ+3b7N7NPFImvB6KqMIYXgLA
kxev3KiyL3BpZxKQGJCtV4XEk9oRdS60SqIDqiWk0wYZxZHBDjZyd1uEVI2kNPlxiOrp5aJZ6gh/
2o1GGShKSXdznRUbkIgPYCSPEwyTJwpNNkzo1KqO+j9b59oXUhhv0i7lfpUmEHFJ9+bTV5wahGzX
9mZWNhpPSDH2bqWGRw20A57cBEIg2ioRaTFWWY0f2OtcuhzTcdK+w7k8/cDdExrdXQtsKox0p5DP
gbrCvd7By6/or8lCOmpSGhYp5FOoowXpgVrX9m2lyx0RPUlkyvVvFxBEvj6mLUR8Eesngrbeuwui
58wu807tGwMmeg/UMSkaQ5FhQRGDCZtbsFSlY1wIOv4AIe9IGjw9wIEQLMBtdQhgV0B2IkbpeuXS
sVSlP77u5OJq3a/ig3h52r+ZIvAAX0Gjv7xrewuffnszzlFHJvBtclmArWFxRFzk1SyCuC/qFiRH
t16JPge/AisXJKAHPz266EHnl5sd55xHOLK0tZJp1j4dnMqABGVhuk+FMaiQK4DdrEcj+t0ufga7
cjdnkAVvnyBt7dMQkbMQI6OVpFkA6Dmka4ikCekJdl1yNcF88DLQIbL4ZaXcALdCG0zRLKKXlbdK
kCSER1zxdqkc5GiqhyrGv2b9N8BGyi45O12Siw54t9LqvIQjAyhxCf0kSpSPQQ67/nHOowfso1Ma
k0lBQkiO5AhybbixafwMUHcwgveQbDfN8nX65QH5fnM0yjuxGBtpkPpCHKSEEXoQjw5ICRLgp06h
m9HeWoFrVv6ujDShgHWI663lUk46XefkCxFhI3/WBOJPff+XQSNe89cA+Mn/qDiKwaBcKvFJarsb
gBS/CqxEXz6ib7t0KhnapQ0kZFrgozfRp53hbkBLuwGtSx9u5r49gOVkgUgb5L7dDGt/vUT8ZW2R
/2sO6UdZKwM/9JtkGMjDD8fKCtJbBOIjTx4MxMXBJuU0fPuknPTseJy4Ppl60g2IVrj8ajhG5dUa
l63m8GT5fRJrc7MzXoyPDifNT0NltXbDNSEpZ0Ix3VxTGhaMg5/sZdkmq3EkSgr6ZEjYkDC4+HlE
/uRq5LbRfv9NA8xKbp5SrHb5nd+tg/lj1jj6X0WzX/Kiykav7V4RLn9w9j15DdRCVZa9eyp9xsS+
VC2/FcqrNVL8P0pI8ChdFY+O9qh7IAjgZ2XJYpIZcZukU0Cq4kriAi4LtlElTbooFXXjsxmgXh1F
F3JU8k/xu5uKYr5Oxryp9MkGp3u0t1cVe0TuRP7JrM21ZS2FPrM2MH5d5gzB+peddHQ54jr+/lLj
oYijRAREWoar4CRtnmEwlEcjXcdJKLkS4eRT2esSvXP9H96wHtE4UMAL+g7I4h6+cGfOJjwFdBHw
jrmAbFGNMBNnQQFOEAZHi0xSguuhiCsjSEvMdlRwM5wqUj+zA0VopQpHI95TRF50N+halRvUA7iq
wzX8btuNg/LW80vGKg9Er5d/oSEC98FJdfEvuk8EgfTrCj6NXJCXi4xI52Hnuh9iAPll8syeX78M
4iPv7oCZ/kRPRz6+HsSV+DCQHOmEac/qwH+AVyTAy5rZfqUHg0ReEEKhj6NLtnFJNEg6wlPcyAJl
eZJo6pNJO5h0on4zZJwduccqgQfgFILOIKia4ExiPIURhW5dICAULkUngLcP/SyA0n+joFHjE4/k
OuWvMm9gkrW4SXroruKpM8AZbAMaZjlTvPyX1AoVtypyVQD8y2EpFldMCycKwups9Vzru6nn1qxZ
0qMkvH6v0G3EmzOPjXp3O3rhzFKNRQhCN6n2DXF1k7gs8oF8on7QXaVvAM4wFnqfMpDmuJYCy+DQ
HNEMJDDD6GRroisMA5jLYWmoaBgX+WEfFoozNQ7IWZGDotRdZh8X+F36TpxxgYvJN1kVhCbfbyQk
sQfjXIRpZKG7DpNgpMuuXSzpcujtlKmTd6oxegLgQm9GfqhcWqB5vOzNm2wWdDBF2Ap5sPm3tQtv
mV/q8t0tggEgt2sd77Q24UzXkJbSFwXseVvNTvx6F254KKG0W+d8kqNDDPYwdZSlVYfUJs65+Rmm
3Vf7868FmrwNqShw8d++tTRWbqc8PXrVhsGdRB1TfWRqbKOTTFavC7jFknHHDvK3M+5MF9MOrc8O
SV5P8vPgRlfeoDc4mZMargrgms5iAbUHpYSLOZlQ0zQBQC4WAAaFqhNVPMzNDpJgJDfBUinBweRh
4hBNOMwFmgk9FvY3AuCfkD+/SSaHH/+XyTDjZUs6CEgwXdFeVQ+dcFpsGGRTwQY6mpMMLkMN5XQL
H4sB1ywNWUDKswTYg1kbjnNyRXczWFB66oy5QF2nfv+bh8wxTIQMytn5ZWV+81jvoc/+zVpSXg1u
6Te40efrPNTtF/hvkw0EMKJUSVVKUm7KX6pdUmEPGTv9awqfdQWXRh2o9+rio4dRGAa/rkA2RVFf
UxXRl+6IKiTbPj3NYKioNU9PGtaf3GSz8+PXn7akzE5q5Gii3t7pDFlnOpwNsAjUU3WX4ZLmLgzn
76qUoNLQKq6S4adVi2WlJaH4S/ZOhutjs9hUQwnzno6TRsXPGmq09QuewVvQmFPwxXpWyFrLds84
UNilJx0fMuyKefUaelw7ulf6/pftUK5LU5eWC7rKBPKTNSiw5PXRFGFkwQjLY4oxXzv2Tbbr/LUB
PFwtRp3N76F3Sx2dpcsZlL7bHmE5/b5UDGiZ4Z1kD+NYW5oum04z94HM0t6V7bPYZGNl2hkMWcyk
w55EiUkiTPxeYzSbnRrzDCYcwB+tcpQP730c1RXAE6gdUZfpFHQRGdkRs4CXvN4hlDEPi5R60SUn
gUkpmkj6OgGT/ptUZALXG5eVodF8W9DbDGVLsCQOgxAuqw3SpUEfF4Q/y7tZZtvoV23KBDqAdXSz
ye5h8DXD9CULLQOjS1BBRIaenAKjScjM08KccflrZRzooOIS2fOQdPn/oe1B9yF3/56Qlhf1GQX6
FZZJ/9mnMHSHPBWjQn72x8hqdD5TVTOJl6hskrjB3JAUpk1W5mbvbce1AaVGh1LqlKIktoaaaHc3
PLUBtUpBmHop6GEIWPVF1wiemuqD1TBV8PG2UXuUwMqk1ZPMXSLp6ulCtWOh9jpURTsLwC3u1xbx
ZKfigr/tLKYtqskOlkgLiYVlDoFqtFq9FQ2NvZaz72ThvMuakgkbLwC04hN+V1mr9bBa1K29fafq
TTvyPIfDftDHfEG5xBgrs//b92B19YCeiBRIe/gaWEhfe5pWE+gVh7XdZyH64n/VuBJl9Llt20ao
ihTTkWmlsaeB6OuawBPH0ap+4QWwBPiLB4ZzpoyoUn0fk6pBm/uLA6UFTE1R74LekTbgoodhlbUM
qdRhSbGrTwuzywzRhFPlGleCr/X379EL+voYzYt/boBMMEfxFwZ8hBiV+sY8L9OggvhtZZAb6bZq
TxGHruoFNSedfCUk7YKq4OdYUO5lSgcwE1ZDov2EiIDYgHHsL6mMJZQQ+LUS4k4ZiGoJ+eCvdaff
F2Qhx6sCImvJgKvMsW3h//nMfX84bB5pXdWlUTBnxmu+yxnE0PJ5BEDgZ791Bg4NAsGzNtbYX9vL
QBBe5dV+VxyFfRZOP2Scn45cLi6cS+UP/0W4U/Lq4W2hvsvCZIgOHR2sURfA8QOUke4lSoEqIuKF
4HdzJ7o455TFKM5iqq5OoPs3m5GtGXXzVluuNwsM6xR/VUM3eDPfmy8zzEzgDbiZMnlK7uC6vWw9
q5Bf1UcOUw149is+Yqt4KcBIWa2v4ZI5/zpMmkEoyvEvtz+iW1eD28e77GsnwOh8740myN1SpTL6
mhPKJlhT9iKrH3GcNsXo63XpImQ5eW+eos+d1B+D6IuzTFslwj+k46TPRbW2C3m07C9Tlz6mJjnE
7/YsN0mmv00sQWF9Fuul8je/wckG9bxuEAXRDJPPkVoGct1m36rtgNSs4KCk4yR7YqLXYhMb0R2p
gS8QYrmzPJfLLeTWERJori+pZAHvLm7IMN2ZVwrfNq5m/9X/rgBNS5QzCTADLh9Tadk5X4X9i11x
wq3HAmAR/fvn6vNdf+/1w3D5m9uMIzs1eVUWAT6Famea/nNH236dotevgqaeBuJZzMLTBD1ITYgY
UreDfzT6y37dXlMFVhSj0/85Lrjv+pacqFtmeNFEPXo+M5NlqWUuO6KhZHhGZ+tFqWTEtiurI5uj
ROsbsUOtiyPhJRNba84Mfq71N+JhDikuIOfbfSl2JWzTrCTU+xbccQWYWkx3JivPabf/Wp2fT9YF
DruhJqwysWYsJ8L8oEYzYNJ2uQv8DfosU+aZOjt0uXtO+d9kqnlCcYK8iNi2MjvC8GkSGMLmdrta
OFG7G7OWujO2U02j2hdlKnMnFL1c9+9bEUBKKY0lokvfN3T5v1LKvwx8jiOCSMYjjJVHzluzmNo5
rgArZ8SYATBhkv2P7zA8KgjRpsPq5yS+MaTid4XmBTAVBBZX4uxZFKXaSqu4Sb8QRrdI2y82ndOm
qP3yB6OtPRisejvL++sVtDyBMSgWeFuyBgNwHHzEVagPTuYXaUWRxo2lCVJlxBupKLHB5EuDLMHw
F/y9XYa8WzQNKEx7LcNswWRj73HyEHfeOdwNB1EgDktQntyYJB3aETePJaJPqHm6TUT37UFD+Ak9
x03HfuiTGn+et2KhYYNmuudctBLjJV/lfg2e6hs/z2njy7HA4VvlJugwZhCUFiboLPxucPv7doJo
xKOYTyAmJ0rlSX22B6HEAMkcUyegh7wqzXusM/ZMY2eubv5gQHr7ZIPyESyBocbcWCAaOJB7QNhm
0dwMZJu4T3BtIvzVqrfS6Y+EExfGgEH/wsM3zleNTcOI4JkF+DvG1aNJUhYqUocG/ChwpBRc7Qvf
ogGrjGXG0jx62g4goPjuNRiAZR/OJnohWPksZxTh//WpXOxXl8X521vlamjLx7LMrT5WNt/BYVLi
SJuN/qIjzAz78In8cLcwP7/PBnTEdY+AksN6EBP4ns3eXxVvZfXQ8loNRhqsKAxo2G5/j7pbEcBD
AkTgBXozbL1m0Sya5TTag15DNULedgcYBJlvhgssCzF+arZzLNy8wyKKE78Lal7jge8oZ0SJBGhu
GspOXVpycuR0V1gfKlHKTf/tNXOPJfVdC1oJSgToQcC1JFkzObPv4HwQ5tER2dbzv+O1CjhXRICI
hOUVaeG9ia9u7s+DLXM52sOo53+XDCfGrQk/UcISoyrObe4yEMp6qGhe0SrWg5yHMFZIGbQrFlED
FznrRrM2C1qOcY1QGodMFv6XLNKQ6VLqZlcgM70FnUX8KHu0oRkDoBCTuCtTqV/wMXwnDFoc8w3R
gAZL+SGZA33Hy1lPTNnurNakXsNLBTNjorpdUhPfKq5io5JdRKKASiwN0rVt89y+ICk1MM6tSu/y
btV6L7gQYXy0t908BHbTWu/qbqBUoGW6XWnkOpWWdsyN8727JV/IGtWq/m9zoN/RqtJboQdpN+q5
cOGjgkcHBhT3VI9blGTpkdb5nHo7/1FvpPCywiJYA3M0r1mbWo267OJFNzpNto8F1IGbzh7I6R0g
MdNj3zi1sjsdLc93914YbXe0RNsHUJizkllx4GW7spPeYZcHSg3GtcK95Ulpi3sv2CLa9Gil1f4O
FDzhbeuINkOhYTzAOOOiVol1GxSPyX2UujR619mIMnjLMv9Au2IX8EaEUseQdgTwHBsIWN7OFR6D
Oq2Zw3J07dzX6KDShgIqwd/0n+PruNZL27Sg0Hf4gg+17BMaWrlOFqftAqTsudZ8cA6uzqH5iPfs
hgivkijP0blwsnMDXuNTr9gOXwF5IqKmUo96lQ14snscF6al6T2uNwyPmUAt906/C2/uPbobH1mv
BdXtTYhSweiQBjV6MUFaAm18uB/2kXH8pKOS6oFZnN5h8jC6xR581ZCcHNDssWGm+GjXqTnvdX4N
qCBdUGiG14WOh/BARTAZnHmkPJ6dZ2cfFVdoD962ElygnniChJlsNh31hnnG9J/dhPlNc27Mu8bH
YQHBSOucWXQTQSK8I2Vxs+4veOnNDfy76J/bt79Nh1dBPL2CD2iRIIDzd3/aCY0FaDYeXuaJRBlN
C6wmevyR0YG39CEi7ALtkXCCEL+B7p+71fHVnbsllO9rgKShGWHSzwC1u8ikWXPyHkj0fTpFZA5g
Tnv1YaktTRLUJWHckEBqgQqbWAVyZIJuIzZ0+N5w+dFXA/MHyTwo50a2pT0WcZViuCODnloX9LZH
cCt6BmwRaFKIuYvJv94TW1SW+9GraF72g/0G7a/9oUXTTKEsblzwAWQsNmdsGvziYBw8YvY5arkT
o1M4A2J6dS/RaVRZuHwMVfBZrkBTybFhhEzhFpVNcDTI+FzhY7p7W2NduFtQLJM3tHaDN4BgMCDU
wfO9Sx2lAHhY4ZfG2yTrmXgHKm3NehcVLlAKNRsKgyL1ucZnZ1bWHzfH8ftGaXqy5m9I38L7q8XU
z4tDDS6KQ845s25IDW+b+4vPxIEyfOeLKSaif4eTutTMenyfnXr1+PZo1kt+pRBkk3reQhMWwDsu
xDm6AQR0ir0KnEWpdaYv3N9CZd6eR8Wtk+UbdB88/wo0M7TOEcJ/ZKDqdok+EVLKeytDLgTxwe7V
rX9UAIQufdfcuocZRUvY+PFPsosN28qdMhuyB/C9nejJhxHbroFqh3wBpdNScAgS59zMprcudA3u
a3n8y03etJUZi3RwYvvaWefm+boqcxPr/ivXrUfvBfiZyjrt5CEgD/ZzbxOA9LyyQJKjDxnECYBQ
NaiBo0TkQAiad9nd+dse06IEUZ+TQzmeXpU3Th9NSLku1voJlgCpqbcALsYNuVo8aZLGyPWVIwM8
i/N4uzfYSWo+OJjzoAJyFXmQOc3e1MX/rmxjABdpzyTjAz3HB0cgAbVzocGhXY5uvXSFugkyczts
1KV7glKi7FCzLY7hFjkzySkk5xxQRq+7t0c9/XiXAFgGnO/Lh1Oxz+SDF5D94r9k3cu0yq64MKBB
blJqSvBswywRRUrFAwvQPQTkmdfn/j3MNSDp7NdHCXAVpicMrwBCCtB7w75CQxv8VYv5LO3DS/Ok
HRpZeaF/GbEy4k8su+gTn/w7INWPSZX2M6rQUoQsa94/QT38tA1v/mmQXIc8k/JxL12Qbk9hBUHW
8DKtFLwyiAbaVW7QiqMVnZDfL/0ZC5qSYUXOOc830kT2KYOsMjhmDX4sGc7zaR8Z6LS/p++p6l9h
NDy6xsV64mScpI1UgkLt4FYo35PKfpv1rH/pGWj3sHwgSMzs1wH67Bh6ISBpFVzEQam1W5xKNleW
jQqYrQm3/drfTqENWtNiduUokw+7bCiM7lHKQ7eaKBGSQezHoso6TOl2q51W8ON/+QfZeK4hUrN/
bIclMtG0RsNhJKJIRgLeWkQXS3+fofp+OTqxbpP8+tK9DvZ/CeppQ2469yvnF5gU8+llAjtJNt1S
74as2sGKs4rr0R1DW8fyg9BFG5geFZwwQPRV606mZ4bACPuBgcoTbWYPD9XlnQnz/+fpnuhWGTxf
8EybIPVyF9uoOdc2fYu1XgIolpwIEfvXvcixhO92OstLFICPxXwbTxPTylZ1h1mV5BT0HGznIBFo
CIGyi9ASZFCvGl8uajrdVNzC1X9RoKHKCet3mVDv6WdNKuMdKEBaJfeDhA+9fV4hYInerRR2veWn
vft7TR858zauTd5cFQgvun4XdPRhNA2ShPBgFD1UUnYZ3CJsQZuHX0W/b4rLxO5UnEpz0xjlnwAJ
oJDGeL0mMM6MDVi8rl794UFn8ykCS7LOMCECVG1s/GMPtnH6J88vG5L0auLm6CHp1SN4cOoE2i0W
UxVg8WzDDgMgEEojk1/tPk76cXhBVhROEhQxyxPFmAxSO9ToqHZvnQLeZM1iku4qQf3qQKf/TOwz
sxH4wZGOG1mZG9kYnJh9C50vvBkQcJVr604zGONFwhC8DrgLdo7dl3RrwbIvR+W/csSh9/Wuw9bR
L8H+PV+XWqhIDgvBY3iDmjqcd3YusF5k2Xedy+hKr9u4eLLBKmL6mSF4TwxusX9nQQOImz2hT94V
rDwS2uM56Zdu0nuyR4TzydEr04s9PReQmZvPmOTlupiXyHQnFr2n89l8cVjcenvOFFwHuz50WuAd
LmoFvNJGQw2Eu4dCEPEiVAAV8a8koCfq9ja+Qva4x6HdHIhRkzaTcAcNMLIrIDCselx5wbkRIUgB
GTWQbVwcNmLSa6BiSDjd12gLlaCMwZut+UliKp+Oihte/ippnrqloBzUuddF7wVeE3La3p0C2svM
D5KLsz9DlEKFiRziBtv5tsjBM8bFBatvw2TdmyVm/ZZ+1+0fawVsZELH2sY8TisLPKSsxrJGovL4
V50kB+dgPQCB4TiVYcaFFlkSVc+6hesArrAGyCFxOQcgogfwZG97U7GrNFyA8pov9/GudQovi9MC
6p5sQcfVMIWQ5ouSeY5LyGplcGE/HQjOoFp5ZF5pwpKE+66Mguze8CFHp+aZo/PZhMvkDvX08NO4
DHdcw8bOmdXUuSKJcHEbV9IyyIU2knaDrACSFtsuJ1Cb3ibs18byChcZmQsEOlOvAvYZ1jA0lwqs
B0ydTZdnZQ/G1U3I/D/N5A5c6VSmM9l9kV4peEUDNvzG7u6VadLEUcZbZrfIIVBpbViLQM0QiD6P
UIyeR9mgHL6HCCdBNytK6qxTDaur58l8j7L+q33pH1fJcEPXcGKOn/amsWmlrXlQCG+dR4eetMGh
l/QM9zyaRzS0FbHAVKIRlozQokZNOlsY0WlwHhURloF+G3wPWOG5WV/TJVghsXDh23m0Dd6NtHHq
XEePxXn0ZEV3au4N3oDjoAbDJJnBAIoQhDqgbi66sEa0sk4G9e3HuY5eO1BC9FbSsIZxH0Ghsrgt
joPN9N04DfJF8zg4DlCUgDh7DhnyZslbko5vlmgFDS98nQa59p4z3IEyBDCBl4EV0C+NCCnRaN9J
i6YBnLuDNDZ9b3TqDo6dkndZXDpwG6xviCAfO/loNzqGJbq8YD8D7/S20fT5M/6Sogn5TIY0KIvk
ae8JJmENJz0T0WsHtoQ6D216kHXS9/x34yOfpVYNuaLCOhkxlkmPluHBhTGs/c1Bmy4qf3dIkd4c
/+QikIZgG+ZD/66kWJFB5mbNaHGg7YzzfLpok53hE931Ey/zoX2HnOFahPjhPpoHdYA+A+5A1oH6
0JqSa7mSQILkP6i7CBzjuaB1MCYKYT84deudi78N838XzhbZRLcY5WaVgn0MP817hLRU+gelOmCz
Oz3n1BunAOHwPYNS+31RJPGkS6CMG7trF6lDPjW1X2A9iZDr9InzXQlpB5RBcBPMDUSIINFapc5h
9QSDicNMmbRgVeBxWxJZG2WY8PXaaucPYVR/3+UNNqvNGKOwgZMTHmAyURsTIDyL5TExWFXLylNP
3RQn7cY77xTznrwMkqTi1+aVKGXsST0hzr0xzG+0xwvw+Cgcf3+FNDffg6F7mpcrLaHsdSxXPiPn
vILtkJfyERxtQCeFz8DOvDE55hHXBxvsw2re47/5FKr4B0wScGBxmtCz2C8iuZf1gOyFiLrcfuBu
18TgxDvwfZmEt0P7D6XjJwyxuMLh37xRCEhyKoB4ju9jmA2uq9Lk5cMZySa7LzqPAAksOgFucO7k
LAJLusE/EymK72ZzjHcMkHyeM3kRATPiW8AxUbWf7FFV5yOF9Nv1Kwh/0cyySmGx3ZojzrIQ801h
AqJphtxJ+7pKVvUOb6BmtXSMcmBz3vtMeIJtnhfO7cJkP6QL4b66oin4BsS+aZcCfk9Xeto+DYl8
f6GGnByRKJ776gEANnJu3ttPXhHTNtEv+LcuhFMz3vPav+AlxeXgNnyOq5MrOYMM5/ndKRA+k4bv
4PGGlUUezR1JcaeDErB/hFPYXVsfyOaKZu1jJSdCAAs+aTFQkrt00w6uPo5GiY0MgGVJ3NFsXufZ
o3uHOapul/GeyI0+CD+3Tg08PZECVoWIEb5EZn6nBEzn1YK4ow45KuELogsQ3JUdRTE42lAr42WQ
/NhPynuQI14GLePWzkpW5SvZQ/Kh0KVySz/LGox9DWwM6HtWtzggiFbxQoxZisICKPq7WdiIJSKB
jLXWecCKR7YX1HtBIWYGqhOGZkrjOy9lv6CzIn4gqwbJKooEhv1gprMUYVaY4y6hCmldcS8QtQW+
m0dMwOObkmFDhy9ip3JPBE/CJVKSwts4Wq9pmgUZrkJ0p7JUMOAreQmgbBWp1bEE80T5prExX6vc
1JgUVhlaE+GNvvM3Mg9si/Q/cP+mpVGJBPURj8/Gc8BbyCgY0HdKVi/MLx691+QWs7QuQxhL+qgt
d+sDODRZvOx80Mex+Fj6eMwg1wYIyjcxEFDN0gK2tzNSGpj0rYtVeZPkDYwlh5TmDJBz4nJhOaMc
zdrHtbPpoLkFacEtzv08KxmpItOAWoJBXF6gCfl2XKCfNSE/Q64Fo2WMqlZhQGIiLo7eJ1RDTLIh
pxjgOKxkWH3sOb7Ucf0ZnCac43GIi37op7Nz8zYk7W9V22X6gj/tor9rlQeveD5NDfv+cDAcBsuN
gYWvgRrlOO3PexcCuP58ycrEivAv5gR7pSVo1xqcJ/SwWIkXvgi/I++OccnhE9EfuWs+9tPqpZkr
e1vQb7UWSxC6N/zAC0Z9B/lUnH97TxRaZ0QP79Vz8Bm9O3fZgXRV2rmcBW7jL7Y5zM6zSjhf1//m
fTrlNvElR52wZD8mc7jEbUxa4Wbm0OWJb/GtC98NC32D3Y3qf0ToZfp0aD8f3BmEK456XJkmq/MK
A1jpGXbSYudFEf0QHGYvxL4qjXLnOk2Bj1cmxxkCHpAijemqg08p19rigxTjXK/oX5rvRjZ40Z/8
ADK69ZNR5Q+qhWZleI7osg9ygw8p6QD9v8FhfJzUWpt2rbfzDqsszg3qg1pvO6ywz/g4j7UFbtln
dFpCFLokRqOlA2H2XJSjZaiWITlkbkelEQKA/r6IDUElmO3S/UzznU2YZzb2WKi7zqFDeq/zDF+8
4BDwto+R0XxEJ/bQh0+jAFSYWJjj3KQdp7Kmpx+XGetQrFlHmqsy3FAFwqerT8CSr9pEJZCLwvg6
B8aGIB9dUV06JwR4VO7+8zUhc8N9ZY0rDFj7xgvBGtjTLvTftCqwrBfW2Z9RtVB/g0nwj9XZrqKu
WyAZZtVH5eHZv7ToLsNcMOeq5h752digXR7hR7KdMDy2d2jccXVYziHi03X22irOK8xiu4Nbi+GF
x3yQPiT5CPUFM2h4W9WXFTSNHt1sWIjntZJH+EuOBdQcxC9Qj3qJn872XSYwidPmyU9XECAfylZ1
XGklEc1Nnd2qCsFoTVSKeRRnY3Kk71m2LMHIWTERDoBSFo1Q7LIx3j4hWWgZ5DNoqtvaKVw9xKnA
ZtKnnW9ugQTtzf2KhoRS1XnhffxH0nktK6pEYfiJrCKIyK3kJGLWG0vdioooCgr49OfrOTUnzOzZ
wQDdvf644THeUTqBa7M2oE+waI9IH31L3vCZFYPq4gthuWaO5O0hkMEvTsqGnfdmSSfCfx3Cecmq
7glgM3pHAuIlsZqMpszm1qON7pKwexX268Rxm2Tw0S7o25lHRQJ54ksyjjkIBLiQEOU8z7ohkIo6
gr5lWOsd8VqQKUQXVTmh83e8AyUgedkBeLt6GF0ZfD9LbiMl4ELpBx2iVZh9LkwgLwDmKTtohTti
RtVP2CyuW/bv+sDLyA181U0R5Pze/IMdgDe+Pp2pnyXVxlUl4oN3snv7upAKX7BN/Xh7JkMgnwFE
zULYRYfIDKbcSREWYQ9sPkh0fhlkHVrgOoQvNCOJ5vINr+KEwrkdlTKxOnp04lvzFAcpoaosUIQs
Es9BRkFv3qT6TD1+znSsUqlQLYslJl73Fr/jOzkDN19PCFdw6XiZdF4vYu7d8k0RVOrHi3+Lfmsl
HtD2YnhQGiy2boaaRWa7hi9Cb7xt1w3L1GfPlnyf53vVEQge990E+9eNxLXehgA+EK3mjFWn2vfW
2RQgN3ymwkr3sqg8Brl8q9ZjQj2jD7KI0/4KCrVp9qx3kQysaIx2ab0mPES5sxiK1KQh4EkRKvQ7
59NmX0z19WOS/0brnCPGngtWvEnbIn3F7UyOuIZVoQsp/57bO0LAjHGQOdbDiW2KI4yH7C4ge/o7
y4O+TyzzjKhbTiMM3C+05tcRkV3iPyyYwQBktNvjjQkr3uqglKy7IygUHe4o92ra3a8mnWJnZVFM
kQiAmTRL8C0g0d6R58ZLMDgb4vhS4UA7Gmtcg5Q5089NcGsAEB+CjP9xnTUCU+OShzkzhBtSuNU4
R5FiDPlJg6nLLjyj1JehBrHi8J8YpbIhaWDsGkGYWjF7O4JuAALxcbKc8rfzgWfC+cznQCjDML7s
ED2nnMDMohUV3OLbukQilY2/l2d9NER3E1AkLa9uN72upPFgAU4ybQmPwS3B9xUimMc/53SPlGV9
rtM/PojR90ZP7zeR/Xbym1RBFfxmUvrCZ7Ebo6A9vWgA50yHv0LnfhMTD41S+yqQxs+VMjWiC01F
z/CyECehe3DHbdVhYYWvQS33gkcSCgk6FYGRn3R1CE3wdSxMA5lHiCi5gY3dsXmWk2uorVSvOsnh
NW1icb4lkSygwHpe+3cCzdvoge2uTz3kA9Mwd1nSIvxXCdCWEzm5RZI7jHlU6R0SmheclMFLlJGK
RT1IL6wCBc1Bwmtiv7wPvxqPHna0MTv74f5bzRuP9ZBsCNmvkG2rOOXxhQvTtovFBExKKDJ+wpC9
qjyDXgWJGKLMUSc6b4WQblEY4kClcUs+PdHO3jpCDkr0onCrD22mMzdFQBiT04y88OORvsNNCrvn
E4v/z6iC48pBd4PoJYM6JkwExwfNjrywF9qdyOpDjSOyOX4Q44KZFsxOhbaTU4054Imd0RKjgX7y
TgutS8379HFfZuHeEzgyi4kluCU/ytMf0FEiPk4NZeyicvgLMRUhRhKh+uWGSO7tz/OzgHUyj9Wp
ggIks/XDI5EWRUo8Q1gnbcgUk3Qn7qvfcMQ+dCGAmRxsQdgR/b0YYK7mT3lwd7qTvBL6jRsPolqo
WLCr+GHVWKEynIbC7UFS00ZZfLkABE+P4wDDauk8LGOlRTcHLiWlsznC+pRiFWNpkB1hdQSVtqmW
QSsiOuVfwLJ0vpJyxXOguhuw6Rcy/D2Sz0mEU2OAdApsZppXbbFlYTljL8AeSSoo9CBuM4uLbXTF
ulhP6skFC0hyaOd05rRePBerxfDMkWfG6zbSPI0B5Hzb1H8A5TEma2zT3P2Ds7TcKjEE9vTry54c
locqxSj+mvKXHPT+x01Vq7+8bx5Ww39Zs3oHjq0vWq1wTdrNibPpK81TkGxmu4TpTz7AXjCwzuoV
m2227fsAxf493EVDjhwbDtwMy2QDMz/mAZRUsaBunDwxXO7WdSGGcGSg5BlTIM7i2QoSlcEUrywj
NsePjDIWU9CfierxopCMQ4Ur3k3QN6wkUC9MDnNpk8f1quDNB3dnPAaD22QB3StWYdceyME1Ncbf
8G71CeUYTB4OtL5JdH6irj7xcCPjJC0dfcXjo9q3ng2X3ViKPwsu3ZlGDfUS+grBSj8gDlLY9tkO
OA2wqwxZxFXrPemfy7nhcJn6RXBHfx4ys6s8jnryoOs+t3eTZ5yHLcaLks/I0xpmIvMAxidqpHnN
9rLBJ0/GMfKAK7MgtIP9QODvF2PQYNb5PtkMI7BWtoD641otS8lbSCXl4PL2tYGHFIDkCVZdIbug
PpFbT3gj1hkwOZJkLq+anJ6y8gHGGmLTe1GN1WVdH/OlNgewlf8ILrySh0zb5/5niJMRdozqfEfc
XwNsV3TOijxF3PTwWcx9+ZKGOLRTJCvu9m0D6oOz5hbctw/iGzkaA71zuOD04Srjmv5H4Aqal8mw
Z8YgsIq3QWSIX3GgMs9+7YLStvi6ukU8Js4cgb6G7CF1nqY0U5TuUFBkKbPh7AFtRKgE9PPo+vec
D9f1uP8l3nFEDRkYWD1u/LeQHnOL1nMRwTmwf+ABoAS7ER7tEtBMBYC1y3WoZdS7DMfZrEesFL1L
djFp9zfecbtAcrRu3WL2XgzCejo49A96f3RPIe3TfA3eBthO3l8fpwVpXn9gikM2khFpvfqJdrkL
Ex3rCgBXNmLexoJjqV9fY+CiF9P7kDNamTQcywC5WE9PFSzA6Z0agE2srkRkoDnAXssPeP71oDJ2
Ase8/pEP/KY5sACP3I02nTUAh4VgQpzFKR+QhtR+Krw090lSbGlraBF3Fg9GAWzmBL3oH3Y7Mba3
p37IAy2O7baYleljQYLVndEBezU0MXf4jVOhqdIpuDCAy08qHU5pH6kBcGl/9MHKzniLAhSdoOZw
QUr0DhFlUggMBkzF+JiyYn32CoBAz656dvkVParN/rZRj9flcJGfy4pkZEvSTcxYjDeS+7YQTSKp
I0PuZu8+DgHCnDZRrGCmxpGsbxTiXq9QzBCD/4g8NDar55YyEJbvKs05XxdT+r0Yy+jk4XgDItMH
WmksizP57yMImR1b7nMFpVfzyUC0257kcCka0b1P1pz9LO2r6nWyreLG0Nlwf08n31kG/gzZVEq7
gnR+WiRO4lrtE1ziF9gnGeRXdIPJb/t/0IR0451h8eJfcruHlorMZSyFvAs/0d+M+b8lIlUjmZ3b
124JgeSKwC7NZVBaV0QBWy4cMksiaUxpIcgyuDqL/MXq/8x6Aq1WsZlCZaKAZkmCO3HAGumCvhG3
XdIFwGS0eiPH3uyml8xUDj8wAkqaR/0V1y2tUD2Luu9hvap1UxmO1H1+fP3pe+PU+J+/3brkxfua
X8YWfNYIB//scvkUmLt2Frh/nd69hqg5mNHnaLNLrnNgdUdLX4yFG2V99YFNALSNdEg/k+j+Il56
+vTf3pUYpJ2nJP3jZc9lbDaO/TYHTuXTWwMUWgZjWnscLcCHTfC3254vIk5OdQeWnF6WOo81oeb6
fJ3018r6d65YHI740KeC6ODKr09tnM+eSeuKSCCy+whYpuDM52YNNrr7s3W3to2Y6HWil47ul4Kj
VuCfvSkI82Az2JC2MnvMdJEsGxghde3RB31POfnOjFDiFA4ksK/9HOScMk8aNUdSDL1n0HBsXV5+
76CGt/VjQ2qIkC7QPNfseafowWOSvFLIDZR76rPCESTCbc6BhzkBpxqb7bGTR92kPkjMr4er+0tr
LuuFIAPI5fCzSUfpIjgDYdpEVDL4bm/YTVmvStTP8Ptv58p8tP8QvX5+4scli7NzXhy/0MNwhmdJ
MkaNtaERYKK7EmwqRStDQDroWudDp+TXJK/wJYYFYX3OeC/QJPMdEWq9YfcpXaVRYPSKyiV/5vES
QljuW24nWllGGXQOjvxNNWmXJdyRrQd8OZeL1jHnOFTQXs0fUqDg7S4gKLoRqYcqXVEDux5LzuJb
jgcXmx/eLqV+bXI4O06eE5nKvzpQVDNXl/VScwGYz/xUrioNgp/Mfqwh9VJaP5YfxmZQnWA3g3CR
L6YI9mR/REe4lRI1bSydutTOUbHNkwPgVo4cGKYc7vydTytBPIjqoJ/Uwf0sT8lkCX5jfUEduanG
3ADBjqv6tvy51SYDAwzLMIvUrZJ86BMdSRsokIxvUJLOQpNBb/8Nn4t3OPhTNo+QUFl0OrfDdbHb
3GjTEvxi3Ezuqwe/1LEyb6fVppto4/tBjbNIwmXT96mUWFSUhfa20rFLsqgMr9ELEsXlkXhkKIXy
mK76sTp9h/47VDal/bIUn1CZ9BcMEyg6yeHi5hm9uY309Bt8TXw2XO47b8Kd5GtuFr1DqtT9ymr5
lNYUCdy0H5BGapCuikzKpG00Lt16DLQ+yVcGU0dJNSFqE26qMkaSNRYxBaMFmYic8EewrdbsbfIn
L8Uf7oWNhzyCAsc3SnF8pFfQa6q40T3upXO3bMjioleZK+OfjiPUkuy82xMWGgK9FYfiMJi+CD3P
ZsOx6l+iDxHo9Pwxc5C/sm86ejlH5FrkS/6vzQQMcRAZ6VKqBFQjRx3J6kudclj8usE90hIl1WYi
h94LraFJ+p1hUVuEb1mYZNiI0cmn2AMM6y8VDgLNR2KMIQwRIh9L+axwZ6fWh5RCA8vN//UIaI4v
cUrzGuJk3fkwHBlW+Jf+kYF/GnDi/YehseOCp4G0PEzKIQp2XjJXAAYmHR4E/gQ9BnX1ZyDP/fen
4vACnwUoJjpcGPJ/csgdTrUS24IBah4PVh9PeG4IAQSeItUbA4REywmFjr0G7HE0kJnYCBRBGGka
G/YalTMYKWGicHvU/Pvm9P2BmOnNqEGhyu4CszXk8DUi4ePUgzlCvQBxxpGFBQvjOmFgDHWwWVwl
0LQgYBL9QfTjmE/6u4CkcnQ+FpvMDQZXcNBFIl8DvXY6iQiKkArt3IcfhqvtV/4HydbQIrUak6Bi
vWp7CKw2FL0emqlEN4YOWi0I+SYXCKIFpLQOXuATYom/3IN3OZEoCu+fpDZUiFZbD+tgsK66GctW
T/IMl+TtSwzNqpBfDCZotwH9JuANy/S+rwgFHxk029vsTzomd1oeWyAL6ldyYn/04+BO9zZiQYv/
vocA8GjWIYttQlTpH3MpY1UjQ3aJCWn1tRqweF5QOaIPA6I3yQbu3VaNiFYajI4slFDPe8JQ+87N
40D4YPxCTfUyP5l7+0Q8S2o/wJtp5uAIt7/BcpnDY/k5ZIDjlUc7ECY4GO9yyAq5I8tfvqTavu+o
2bzO5hevdem0IQuqFxd/X9nPrlaBEq6bvc8ybcQEKUJgofGSPIWjFt3guAJvcDEIM8Xx0K8I/H66
n9rXf/ZFMgkTpu+9fU3uQwLvVnmVDrQTLShveqR/pubS6gW1nxCpQsKQzmrZATBoNt3zHxLP2U9l
Qsq8+mezxRDJx6mZfmtSNxRKf2Hs6e34cVI/Pnr2FbpOLFHkkz/pEDiTjGLWqCcKuzOC1zE3H7d1
jX+kcav7dIDVH5Ec2Wqd2EfY8P9I0r3+Xf/0nk3KLkeS+8Oi3evGmsHyJgKqOdK4INkathnOtXH2
AJGyBz3zt2WvoVR0RxnhlYJGLn6Ox5DkxHzQ57U7tANTBKNWszYOmpkSvpI+qgQ985th/F5UMJ9w
uWSboL6KOCij00bnwGUruicRFGR/TfLmwLVg7/wt751VbHiuCATeezn+xr05TBpE3pNjJu6goSAF
mBcJFEJn87l7lKBBXA6RRD5GnOeQ8NV/ct8snu7TMBv6arDB79zB3TP6y8aGhkBYxpDPsZoKK8jL
jmHuYiowoHjA4S1qWHZbV+AyrQGyjqHF4Figp1iC+iGUqxDs4p4rRIjYMGUSJHNvWVLpxaOBwKCu
EUFVn66a2uYz9LsIthrsZuCHHO1zYol3jDKjN8cBAku7ER/8dauCvps84qcoHPIB0u5ePlWAZz9u
/x/CXXPoUs2CuoQPTbeWBjHIDlLTZWDykBgSKOzlq0l6uymWhvAQEKgcfzMWCP9BRmoA7tsLvr3g
So/Pv68po3joDs6wOfVrDpOKzqtHdqrhGn2h+ZJ1D2njByE9ZlZyLn8kTej4xG0eONIu5r6OnW7o
U2H85gCWPc7Fw0Xh/R6tEcDVYPKCf/H6P29w86noKzTnKbv3i8WYzTdDIcntLmOHADodILu/tELs
pe0CmbIBYC7MFLyQQ1pQyJCxkZL+3sQf0B1o/SobeSNPApqU1sUelKxuPS7WEGXl3UHIVw1C2gcI
C4QihgZpZWunm0SIIU6jbfkLxMqZi3DNwq31w45BuqI+6fU4tbdtU0FyouEbMgi9GLN25bESSUc0
5erjfjW57iwaWoacgZ4JG1XNS3X8gN+WJrT0b1YIEotXlLC4fd8uTj+37ftv5lOihYgNON0wz+u8
VdbwYV8Ns0LgyHWlzmsWn9dc6rYSoq7BZ0/HnQxxYYzJUFiQpmzK+2/MlgZ9xeHsKwSaD7dOqzMU
+hf5HWF5EhIVmDJ4oFZGDr3LbXrqqE1FUooQuIBpuvwB+vMjW94eSDvuIS6oH/GCFgUJMO+IUDlQ
0HRA/fBMhRMwOFHQ/x1etgbgyKjlaLRET5e0E2IckNJpUZ7ejhKZpa8tevkfDafLx+T9x4TKI+Jh
qknvT1kZkElWsbomwteqJhCIwOjfteGptLUoEIZG8kTilRFKRxQddIxT2HglD+Xhu5KdW3xb3BbV
IZsZESDlIh8DuE9uixxYFy/N9JZ8k+rcP/OSSIvBBjK4hNI/lKAivBSCLqfc65o+T/DAzUl3JCCq
8pBtIZO0KadLvbR30S6pkl3IkliO1SCL0LD09pJvpO3SCPh/TOhRasQNtCwxTMj9N7eVYEoJHmT1
awTRVJ1o7sTPqVo92gBy83NSoMWgA08KpfYPm9BxWsyZ6TI3tyG4G9H6uSOVDSBti4TndRwmfV7A
meRc4yHJbhPCDok+vOy/2M63A+sRIhvqlS6OGujoLBVkGFoYmkhOyEQeTjWF/SPOJWL14EYSN5fD
JSmcFIPN1+Maxk3FuG39b6wDa7NPZOqSR4Ww45lCQPIdIc2Q3gAygR5ejiiN70dwQhkog8rRC1lY
+DmEJe3ioI13c3fg1x7/hl8ULKKaufW+IQ2dNmL5ImNFHhm5eeiNuDYQ+BW2DtyIrCS+CU/EcI/I
97a5gtqvX2O9MKVTHvwzwyp2C6rGrODf5pl3m3RxvkXQgEoA2jAazsvVF1xRDtWVdHqDTz/J+sxS
kcxLe+e9Z+kE6SNivqKX9LB4fNhu2KC91uMKraXoCtBfUUEPBeVSdQKLQ+eGVJE0Z6NRQX9dRyrr
S5buWGIgvjj/U5BjtzPjoFLNyzyuWXeZKlmqMfw+if09s569k24rjB68yrgkrxawJV9KODk6qz9U
xvI/qQx68XtlwaSCNpPKNhi18w+37aad9Zi12KUzF6k0Xia2tFtlFWpasac9IPuQh3atpXzeADFB
CzA3pFLrg8S7hSTIqYZQRhkXbxNqV/t9nfb4DA3NftutpIbcz33+DEsU5pzbGjSGPQ10hIhKJDNP
zj7l8JAjju9e0Fa9FZuE8bxZ64wP0bzaU8/QyayXlYSTmKS2D6rKH4BkR7GxprQoAMEvUWbKSvTu
nB84+YDjA2CWbiS1dvxk8Q3lO1GbzKyYr6R89UNtTvILnBfwNzaQgmwtp2OrlXxlEEJhso4/6sDI
HTwIqsrZDML9K/RzAhXtheWReAa8ec9lE1YI4qafpKFKSmZkqVYv5qMq0Ijfgq5A+QU2IZ0IrDhU
nEgQy2405zYD9obOOwvmcElgz6lcMwy9zmjmIYE5DKBqyPecx5afPXIPbjie330m7ft7VncAMWT7
3w0/mu/Zw/8FypdA7rD+sy+yp1f7xxwdBevg+oOTCeEEcqfXVIqRB1+X9zlKtNVgrk+/VMCCafKk
pKmcKELs6PEDus6uj9rfb4PYgNT7sIdxSz1CRh4xk/EU/M9BzDSMLyukRdqfgrKCv9JmxbS3NtY4
Z2A3hQx3m8Vo99RHIKPu0Gg6S68sVQgfvjaCMaQ1+tsU62JmlhsQR4AWXTXpJT2ivNpt8Vbwilcr
kfLyCTBCIPvdOTI4PH2PzQTQoLcoEaG9k/4JQ0VRmmp0+TOOYIdL4+9ZQ2T+omIBr9EtMEVJYMgT
KZFmr2bUViaKd1ZmjZiME+aoGl7p+yfREMX4NeVEhnCdTtvhw8XlgpyeIxXbPZIovCE1UR5befNZ
iSHvZtWb9zpfoglRk+seZJ+/Hi7643pTOJ1P8pvXm1BXEzFKxFRnpnqibhB48ZoxHqPvH8QUudJZ
xG0QlT5JqaRvGzO+U8zJpHQG0c5DsIbBls7HKYzDH6v3hvVbe7mgEgl8Eo47CUpV4dvfF0zdbHW3
mLpp/x41dGJfhKB5xrEt1uzeuIyEMUbUTXJVfQV7hhVthMakw/WvTZrVZ8WwyqVMm/orIbfbF7xY
PyAKRfitwDAuWMPes9+KldS9O8S2LPRpdupNUQPGr/i3kqMbvdo3p8Va+Ulxsyx1Lgn8XpM8VgT1
6uZx6V39G8qkPHidkE25kMFQrxlL50hLbv7P06HbUHHYH3cwGURXl1vUR/5Bp9rd/cDLX6da9JgU
7Kt5Kq8IlYieISpcwjx7Y66xjNpNNgwIJ/WgRcWeUxLJuHKS0SiiiagPHV+JeGLvqDlzFgjzE+yV
sX4z23Gku1P369J+9FQCVBdiQTiiJ+DNy4CvlqzSrB2cp4dTaXVG9b/RN/lMm2RccZvsgPKByR6V
y46hYLqbKnE/JU178gHEaALW0kskCN9mlTn98cB9g09mKHtpEvGfgej2JRzWFe1xzeGy4DLpeS9b
AaDITFK10RpRJsr+GiAWxHA1DOoJvjSeavikCGfnXd3S283l1WDC4eJ6Gmyea3XLb7XtGzYJrKoE
q7qsCHl23wcdPZw02SG86m9QqPamz1iC46SjPWwhcvvLVyB7pO7hG37MtaN0hqV2MQWemXFuggbz
Kh7Qy31PvsnOV6dy2p8jw+023Uaa3PdAxGfp2ByljeS77bT0uq/PlYuqtpzxrsR0rs542bP0ujVW
8uqCOfZtXjSzZQ8hazdzwGTfE86qzcN9gl2xcfIqNt5uDDAiTa1iuUs5XzTnWzQYV6Gx0f7yJUw8
eCfizDW797I4c5p+LbVZvv+A7CfQT0jeXug+pEUJx4+SOtDDTLza4SMmCmz8wQtaLTgE4SmqFrCb
0un+p5C+i3CINw7bhCvZmlfEOlLzbCG0iQnTogTmM+Oo3qyfJBuxikO4GTORrd+4qnchOfcKsTH0
RZa0vvgSh3h+rXecRVEUgPZAFO2xKKHggL+b0W/wryK5Q3TZ/NMW8jRxfmowx9y7F3PHxsmRirHr
KIzM/eB1ZsmEaGPvEaqSfvo5I5mAj3A1NOPdUj8iUhuX6MbLA/eTr7u743Xy2L/3+Zw4z7i3Re1+
33PwA2heq2d9206l2spOw833wOGsXT3hU2X01BfnG7bkKPDGiT+yjJaJGjW4k4YbdinDpIJ3NeRQ
ylmoNvu5Vap2NrDuxydlo5eJioNIIirb+uEMQkJM3uwTGlWRtj9qjNRANty+RE3OmL6yl0oVuNkQ
DV7MLpV/ecdD3SqBvknqLuw7RqJteXywGRMJogkuDFysP625wthcmFbgqUGrIKWCQYAHmJf03JMp
7iu8ofuaFlvD+Sw4aV69DN3bI6mTy4xQ71HFawYKA9lMKQRigksiexxTLcy/uFk4pmIsCUHhLoE0
whUM1ZjNHiKTaUNPuqXTTFpbLxsQilbPEu5SCkQ+9cveLUSNIAMQ3SxCLQGjiTf/PmmdB/5noVfB
J+JzvT5DGA8Ly7946IQi2oRiI7t4+3dkG0LT0jrqmlMp2Vgo/l3FJg1+LmjnD79/cPYjntkqxel1
3AWyv4vJzjoLCVPp02PvNvjwZH4SCUvoZCCVvGIqjPoKsojLkRAM26DC4oaaFZsmqc4clzlR3NDM
vLCjD03RMULj6eQ2N8jMD0XAmjD31/4Ol9jOpcqQ/MOcJe1hvRPDMQ5X1pM8Pg39wtTtWsD2uPL5
1wL1MEE2XcPRUHsLWQSh9eErfhIo9lv9SOalmjvEJU134Su+po/k5ny40u7WYZlm1mWUk0NsWMUM
AMstXapzvSLpwqvT8/uHMr7REiWi7rBLElggE50lrTrcNB+kkXC3InNVGi2gE4l3sf/wSeGdryl/
4PTNxCCeBckOJIgQ1CIyABB+IP/gyTC7FGSIQsyI1ACHK8Q5fcM6fIS8cN5ayGMk3hOEnR6Bv6QE
iDSNiwNlyGeLUP45gzBfCkbkXqyGUcsgR22HbDFnl+6x8Wkh78Y7IusqftoGYxSAjYUilp85xG5s
ENuAh4pHgyPXxjkP5UpuG0+AWYqfBVZlzreyQzKFmHxePHsR0SdiE4TmgTefKShDwv0mSeARD6eE
AiBYY5deYsxmJ7Ke0zJBAsI0xn3+m99n30NOBMeU+Vaf1oePiytBEiao9tCh2GuW5SdAeM+plqVM
nf8SZcpJMT88InrlVzJC6xUvAVWV7wlDPhvsALWSHunR8yBtgUBoCMvPKBgG2wKqCuskFgo0A3fq
uIUnYVMtnqfPAn1G7v6ArUH0WOh2GJefaR4qS5y/0p5CJs5++M897nl99tvkqxbzpL7CZXO6bpFZ
awcO5Ai5Bc281aKamwacApc82eaTyq0nOsoNUApEeDoOwz8JPIHYA0CACqmxcGHWDFtcdiHqsZR1
Vgmodfwx42WjF0DWEREdT+Z75EM8D/7hoyxQ4HZzyOmOzTxkz59WK/4f92hJ6zh3X3x5059qs17y
TIuYiXw4MbZ1UK4AD7It+zJLDh/9htfTL0Sri55z8vDkdJjcqaKuF89JvWxJ5jz3j8ADQ1Q4takg
4eO6GUCaCzXO4ObmJW5g0EeTrQRnyt3ieXSndnblbf8S4aAELauC8BjJUGC32XDz4w1OpRgYULHL
GbIpDoxk5wK5D4TZ7R3q43vSjBk1nOrBOqYQ468s6Wj3H/PP3jjwKjPx/mihukUHRh3d6fbX8XVf
zp6LS3Jbc19vJMUV2X8H6QRZmkffPLq+l5wusGrUmQuc+Kht5lU6ObGay5xaMocB7zMUVpGMGl6T
r9YVRtjB+RuxLyAJeYhj/HuOYljy4G85LEHyXv55SpA0MFErugX6RMggYCjjNns1MQJfgq6QqQlI
yi5vCy4cZjH8W+K0OwgKiIXW6V/9Vw6Ka4OyAZ8B4xL+UNLpJ34oD5Grn7MiNlMC2XcZRF7hI3VZ
3X0Owf9aGtSZNM6T0jX8wRGTXFzsn3u+gsiQJaDVLqCIdv6Y9JeP2Q/mumC9puMCKTUKNTlhWLOx
OQc/Hz3qVGfJvGNHJ90zkGIVgsZuV7SYOiXqTLrMUOT+Nn2XCFQhiuDo42VBi/C9Dwry8+9zfY0u
dnmbADJWe1TBKnLGFsXsIOZd9ss5naa8bSw/GOfd15lHwvHnyz6vITIjqcR+pVfIESzHPZSHSEJ9
7P70xKJljqHVsfwPCROQI2aCFDfXHDgR+23fhricSJOvp63eiRZ9xsRwJF9Xp6p36H4OCJAjLWpO
Wggw631iLhTsHuEuRYpRTkDce2tMRIQl4Oh4n3OoIszQIFGi9bNNBxscIfdk6JOZgZRVO3bDhXSZ
XqlAxMBe24+frYFb4jJPYLfpkKfcuCV7nuTVrHCGladxP9c2vZiMiEY7NfRN/4O9yOxaV70moHvx
e1nNy2Wz4frfWWQ3IHYbEtVs/tDRYODtmvRdBloXteQ46Ewf0SAg99mXx3KaCZGvWXYjIjs4MCoc
FFT7pnj1I9AU31A8uZ70ldkdCO2GT293yDe4Ey+ov/oMwdm+E/Z0MRNaj0VL3P6U8bPFLzqWwAEX
iA9gWnSdLkyhEnngV/86JXzZjhpUU0VBC+icuZs37DCR6JDzcUUfJoad8wWGYTQ84oOEf9gJsu9H
mywqjvmzNrX+iH+kgzq/pXrwXhbzp/U7IdT4ol+kuAZl0j/uskL6h7KGfMD184zfmggMaCeBzICv
YP0GoaAyF8iXOw4ltbQfLN9/rOfKPmcp4W5FFH4Nc6/h3dxkAAE8VzBfCJYxFcx7CGMaIkHQtbkh
j/LzxRhdV4/jdZWvcIYQf3YGAB+yMn6tjFd4UbDOH4iIha/KP+aXwMktbNqYSgbevm499NTT4AA3
+lk1GKhQah0wYOUUcFYzdfE+gW20my5VZ5n4OM8Kz4Xx9wXU6WG7qh0Ca1YYTrHI7t88yhR/5eVQ
7wiDMR+6QDVeyKWRWURgME9Oq6Ib2Cy+JpUA+EOZJ6ffatT5n8nQg4jNkn7Md7VeXj/thR2FSf20
QN3YJ0SW9hfg8QzBbc/W3p48XNCOiQhQCN0jeOQbOsqg6JwbeBLrTbfWq0NDLBv3YuYa7jCB4sxI
a4HtYuaoowLOlvmhP73t+0kvJfNTt9/hFVkDcNuH6bGzRJXqtPvYOzz+iENcFB15z2mMQOPgHMlj
4w0ea9+YdseU23KxquTSqPf19yBrsYZ9bXuRmZqUE7Wgn5HC1cNjlIFYjNVtPUSWYRXeZ1tNf9GL
Jeiyuf0BW37GcfnXRr11NyZggLmYW5GGoHx891X8A4ROn9V16ccFpr5/hd6slxw3xfkYrXcqH41k
5xLhiRzzf+Ftg7XlnTxoo9Oc3EalT2c4VdJ+7bDxFCYofYVQDpkv8C037wFbF5aR3MbMzbMawOpr
BB2YT3LHM79jCDt+pv1F4w72g9cIxaiyePHNavNJDRYtN1cOg832kdEsPQZYLjfsCBuVt3uJbJCn
TMvChGgjgkLcN8PvNwFogqr4gxyk1AnRFUpxqG1PBC9zK9yQVG5eKf0oYip2oVVAlmDJ+PQeQyaY
GTp+buXa5C7pvezu4vEYr9sshaIgE2DyOV0SdvhiCznACAn+hUpa/EYa5VxCo9J7HOAQKqe3MNKd
7qEQ6kGxc3CnaPnMtdKQerMvp/11Lx06qDpLUbDRy70ONzOyGrBUzS4USw3KgdOPnpws7Yf9xG5P
iRon4CKogJ84SuY+OqA+kkBaZ80K8IkYEFjHdUMILmlUSMjkyYXj098u/HAg3mB8WfeHIw3cP7eq
HnwrQ1aNAK3kOLGQF3QzoGDIUACWFrI3baHaSjSA7Nl3mEoJgfz77jsn8/szjlD74q8f7Q6icRP0
EXvEWlsOPO5w3PR41BdF8lsMw46C1e/2t6j+XpNqVrrvsQrO47fjXwwcTGEDeVp2Y4HVB/W4F7yD
S8jK7bWxMbm5BW5ulY+8gzItXRj04DUfOPnxk8iLbp5vei7FqmOM+BECMNWsImmt9HCrC79Vb9kz
uz+WC3a59344BhdkjSHvwRB2qGZWzB97/9rNsPBzYsaYSVi6mdNSxpu1kPDOkc4VM/aNIXS5gJDk
4EiSkIRz+c1AWtqhw2WdIR5c/PzHX8vJCY3D+r5WObQgfEI2N0FeN2kWnPU4YlYLKSYMyrlgJ7h6
5HVNy1BO72E3aae/tLf8TbUYlVp35Hx6psKWolY6pcAde5biDZ2vOwibWT1+B+rFpA3ZbvcZQwDG
AUBT+JNOCF8VmAZIbrjWuJ+wZSF4eCy/50yzSSq+V86Vl5lLfYosBEkJC2bHzVGOGth40pEYIfh6
1BD7GhHlXgjcUOwKyll8HuoFum24GHZoViL4tCHlY/AwIGEcpTmdjy6LwapMEVKUWxj/u2h6vq67
K2iK0CKMEQUAgDx+pqRyF9RTPueLQnNBMzRkEd8a1xv0OdM4Ey8SAaA+TD6ATagHtvoAtstEsXGT
/RI3RuWUcgzb8fKpmP72bB425/MbYpZ2uZuVtsIW9/edtv+RdF5bimpRFP0ixhAEkVcyqJgDvjDM
BANiAPz6nqf6dt3q6ipDiXDO3muvAPEGuIiHZcyPS/MfI1Pe8bpaxYQAWIIwEDzHBtjC06ttyoxK
RIGP9clPMm0iFhH8wT41iB1mTWashwsFDvosutPP5BK/Am3yGtR7dX051Mfu7ja5Lfr+fXlDNQHd
iDVgYOS2iqoTXe6WCSA1PosLXIZBFyR1k6x7nOo5XFVSsUoWevMFMI4MaLCEKpMtHuW4KXx1I//E
38+hlDgZ7JbD+/zVbWUDmXbYB3VhEoInAOw8lhlKjOa/8ULr4NXGaWmvKUEg6rwdgolwSGgsOgcW
jJ/VWB9bDmtX8z6UKQD0u/cDzqGROJ4wy1/3TG9IgHJvLIzzb8P1+uOuvY/bWG9uHA9vwXDtcTvI
Gjxk7WbBkJ9+rcNa3PtqHsRj8HHomROY0WYTClKrOq4cXqctHlM8aYwHkskrCfr8ExsIiJjCQnsY
90zqAL6SefCSjOY4ijUrqsxwSZhrRCjKzwnf1m7Zd+ecoeacwBTaRzcjeMU/p+Z0zrd9zJ0LwIx5
AXkvN5cQ86K56i8Vc7n7Rn+RLFG4i0ICASorXOZmuFtGhArEPA3/4CPkpuImO8chUD3h2fkr4vnJ
ZelaZB1H0CfcKL5YuyhmZ+FQr7/O37+X1hLzb2735zUhggjiHXcUDuA8gAiXFgfbExb5cbzc7ehF
/l7Hmd+aBI3peY6tunDbn0rB/Dz1j8TW+h8TF29IduezcK8+A9VciIIR0ZZXKzzfPb4RttwDMbsA
Yv4fGmH4KYKQGZfbJWREhxiZOfeCm+j/DxrggHE3nMRTHnUJsmhFhOUwZuGohdbfgbq5y3nJS1qG
EGDIJuhgbR5GZw7SnGgBMhR4afgkWbuuE6c+QdnLZwDxzAl50XHscXpbQIa8ao5IS8p2GHetHdWN
xeFu4VsOE9PwIsUlJqBx4r7Jz2o7ijkf+qYXff8OHu/Tch6y4Vq8lbySsLRUn2fm3eOJxUvpYWLP
BkxYE3nbjwDHKtV/Kk5eiMtQ8aUzq136M2HSla3zy4IbnBHMbzpe+vS6soPo/Z65L1jZbOYgU9CR
1aCH+gQHzQ1sXpZOFsMuIke6G5TYFUxhO8N0gCs+TnBQkNHNOxfalbeoSFX86a5hCtWZuyLN6EU/
WKPdyUMbp/ADPzCznEyxCF2vhP+kX+euXjtZLXbgqrChM/cI5oZTv+/PfoALEIDRxYL1wfzC/gYB
Cp4wrJPXxv7Q0CuCNFhAUWLOi2w3HX0hoSHBsK7R9/x2HheHuhpu7tPujUG7+Ue2Zdi/oNKlDNlD
CADBeHhgcSGuFWOab2nz2QmDOXmB9iksu7Yx0HgPaeMYsj2se4dRCVIzZubkcPSF8gn3DTT6uVuQ
+iTgECFHujX/HRgnP9lqi9VP8wpplfFCsWqnAmGHZtiK40hHPAZ7aiM7H8knpaunohEXPgfN103x
sR1oOCztPlEe0+gI/YRQHSJGz2Y9yFVChCPc7kE/cb9CZQTiRlXHoB6OegAGXfpklF3QcSq2/grw
obr3/acUvUgbEsZ8LZ6PZ2UHiwuu03VBpt3XSlZAeTAR9L1GWbuk5GvWwGSMhR7Tu1tg19mSaZa6
OmRWX6LzMMzhb0qDcsfbHadWtIKAk3NskuYo56C4A/VjrLmsWNIIssQXkBkCG3iKxCFswBphjqFV
4rkP8KCgS/23hWrPvyA5d5YqY2tsJBiE/m/2IBVBQXjTAvB4Kwn3EXgrXawRcvvztH/UnO9wqN8G
L9nt8cFY+GErWO2ChMFQ0Ye5JHj3vG2NTCTpm8QtpF16iCdbI2Er4d7IYMEAAtnMD4mJEO9LqtPd
QF776tC/fP3i4ADIgB+SzgcmJw3h0xbzEiCeGyIoqzzebY2ZY4ldLzgKqDjjVmhOGPQjewoonvMD
dXiDKQuVKvigS8uJTUACGwy8dcYhcoHlDDG/9iUdwM7OGvguvYfLiVLO30xIHhhawZ5ohKWazk4P
oZ6ouyNDS+RMiAimSBm8DsyeFpceRuQ0kDjYUhBSivESOSVSHwzvgWyvsDldQWfvT9zkgjR3pQTJ
j/cR3/e7Ek9igUq12J4gAVhxtTAHBcnlwTi18assSDijIEa/8sJvxeE3/yU2Jw2qvjvSFtlhaM8Z
XSMMWmOFYb1G6gm3/hNdyIt4RQrA3R8UQ5/yU8h9oxogcvy7kcZocUad4IuRABRR6PYNVgO4Av61
oPezQCcNU0WgcGI50E7QNIRehhCA7XeUEhHXWPWceqvqCRazTkkjYbeCMYao+MvTldljPn5jesZ0
4wLkYtVULvjdoVkyk/UHzzRV+Ke9oyxWJUuUZSGiq3vPpSzjucqpsr5PWclUA2MCW8I6pLC6rUcN
+LZ0hp7l8Hs9AJW8rwMWR6nwutCpO3ZaMpG0VKoBsnEiMgapG0hQxOwTdALoqGt/hoYkyjml7yPw
eg1VUH2bJa4mpE5awzBuZsp3UONoD6uapdwk4pJz8mmpN6t++ynhspdBBQBv7G8V4qyg/4ivVI5X
wLvHfQxd+s55x+ShE3zgUC8+ytArhmltK/zq5npC4czfh8Qlw2ZyOEwwvD707K8pibTfzNOcyQRC
MYiVZIk/N2tW8Nfk9PYlZwaKxLhAeHtfzNMFW/FgYQZ9hvVwtbwZTHGho7Vlf3Y6EdDN5ANfJW5a
LMUdkcJy14d1wi7t75ZQNR1+MKC7cIhYv0wZs82MqBN0xhRm3ak2goFmJZPbSJl0aafKLYUsuMqi
CwnihFYb/YHNBh+yc5ONaQLxEUTSgXbOvk0xE4ryxur8VVKiFjjPLSqRymrZ7P82XLjv/GH7FZt/
abH/LsXPyA8QNZYoGigQCpdy6yymdhbDIrv2KUHO3IR6ZXr3hISCaWK17XHSsObyNtMh3m5W2hOC
GLAUaeukkfX18lmB8Ckln7L2ykG+ShGGaKD8KATQDPaBYdDFMdVB0TjqB/iPYyFuzg6nt8mx5/3h
aGKH4px4E06ziXeYoH5mwkPHY3IXazYzrJPKkeVmf4e9l5IYUWO6Ud5tBUXbx56R6chaoRv2lwUV
6jomElRtHQyeFolMDfN6BYoxzthJMos6/0YEY6RylZNgvpdUs3q6OVVXF7fJm3G4i8WNQYkEQtDV
v2bZki53GV1EK283laPcvAvJnCqxy8GFNOSg1cY/QNtCCO5udxYfT3uPruqEm18w/oEsyJ7Img5x
gejP59xIZu8mlLFKZlbkKdfRO7dbnjoZqO0sgTCMMV/IJaihQ9ehpvpXah18M1Nfw0ToIwABpA10
Km9eM21PMaiWGnDL6TX5sib2vDcYFWGok2456OM2RV5pMk5+EV0lIIeG9jMf3lK705kYSijQjIun
hVD9gYYpT/hseKJMgYAAUQXlHkmoiidpruIqqf2+O92X+wxysx5K559hPWNaaGMBKRhmtGAJvfwW
zQwyqTtiATNnwJV7/F5vCgz3iuOjZl82Gqz88y2u5xcb3QsvuvGwGWOigIAOE1LDv17cb899w99/
eBdcDfFHftm/CyqfkukHCIA8nShIgUYwmLjiDUeboaSlbGXNx5FoVOInzHADYB/S4/IyKv9szdgA
WOIRfn/XhtML2GIgRHGXZn1ZdrpmhoUau07XuXLu8p78jY2UZUJPJMOV1Afy00NhhUoLOlWNHxG8
LSzIblMJbbz/haT/sjTs6/mdqLMwHC2t77G3e26LKTxRTimMiefNEYn9nCESdFvWgT6G62z1lCmv
EXsndIUHCp3GE8RStC1sUZjGYT0wYGqHRhx2KIM/afb6IA/VBgXemaT/ki0lSQNol98O3GjBvNQw
awZq+XowFvVDyXRoocBqaU8fwt6MlZGNwfzUTyx/V4bqKclMKkZ6PcxAkcGQ582MqrMHgVO2S7b4
u3vvBp9T2ZkxwXrNa5T1j61S7q+35a930iSedJm2B3ix+Q+V0MbgMz1rY/UeDBbxMp82x2oC8NdF
Rnv1MaYuZgLAVDH1ZvT4Z1Tb7Yv8cABHJPNvzevrjo5sSPU6bgObsw0S/3oLOrw3cPN4TPBZ3b1p
1g/b2hHItI7XCn2DNpJipK3T+ZQRuO3TapYsi5loKh3RfLLkkf0z95kV+XOWVzoj8Z+I9qST5L+O
HQ5F18j3RZdEcp1ogPh6GIW0jVFfJD3FIrSOL+kf+RzRDNMl0gE7MQnITsw/IiKiYLo60V+rzI2G
zlD0x8OvM3w7/EjciXSoWD3o72FdDFnMtD7LADnIt4MyfMT30Fi9tzICNBS4tZtzTbN+KeFVmeow
W6tR9+5cDGYEVrPVV4/EfFOJ3J3PJ7zP9JUF2JOYOwmDZbBKlk6GJGxOoIOMGIBZNOwWW5SmHvS8
xWNTYS/FYP5nFnFn8YbpMXwuGZl2NOtKubnF5eDUq6km7JIRB+GUjaXsdKh+8NHxr2VUDDFy3L3Y
sN6GEEgsadSf9w8on9TFZwlMK2Wu8bAZ4mXLfAzWRvxlTxfeUngbMaWCOz+8Qcx7ub8zWNgDeQPw
FuIk+ENb2XttGutlJwR3YCMj6MZcEgN1RlChByrJBQ4eTh0+7m1VaBScrGO4N9ibJYuLl/hNeFmK
AGRKW4JwLoMiomqF6FseO/Cm8LPvWbfwgd1wYYnGSEhIIDi2N2pC/wrEE2Dei6gnFVxvrGdbdd3L
B7KybMrw/fAL+owXBaVp3IPu00srD7h59EoReTBfTiGuXBfdQxtRNytLGWtUVG8jPu7ZDsT7FWlM
qFG6JkJP0DvDfcJI/r5pmXB+vHr2mpXHt8qiYpI0/uyZMuzgkcr2CxjYZyNwDKD9l8+O1aN4Ycm4
WBW8SiZjuObVJnsjAP/bsJ93S+2SHOcYUNUqn+vJSp4sOnR7KC+wEhE4G/Aeo69X5jSIWzrBD/uz
RZdB4UZmsAgtBpIL9ktdWnKzIP8IXR5ATi/Ew+4TX2miTvDAUJHCH3nYNRU2xvdiQtLA4KAWFfKI
L3OzxGrobKDOUiHB4mSIWGHSxswsFXEDTOUfFEtU4VAzn1MDtjFSPUGzql3dewa3oQEfP5toAGgZ
vEjNY845w2WFmzBUg9Sj2AaOI7j3lczKLQSEX/iUEKtpjhoX2y8ZLgwG0j9fZk1XQ0ouDAWeH4HH
AcfjUE9VCtagY4o/V+LsRGb3QIs7s+4Et8HdddNb3gU1lzkEsymjQVnkXu5ecQ07unAMpOu68obs
oKwjWUrObtrFy5Kjbd55Dswb4cvib9Pa9JVoeDmU05ufx8DS5YKj8Bklq2TFMlmqgvXeHCG35xvu
8btwqiBIJ8XASo+YmCw+jky6yADOQJSP8YOh6I7SWN9wNbJvt6APnqJ4vG7jbWEFd5nBr6SJk0GL
7ScYM1R7rBcutpx5169T7+t91R0IniF2fQy3XECPmuqtsOSRcJ/Q8WsZAX92uANJzDQBfR+Q5eoz
hsja1XWpIdkFXNEmICHKrBOxddESQSOlN+X8sZ+RvGB3nZFlO9zLPtk5J0ZFDKde3mMGco/8qvlF
72IL46Emcr0FX9a/69938N99AMrwujeCWgOl5L655dZLJ5bd1MGuPmas29sr0FLCoAmyyNxa2pZv
2yMfDWzudUoHwWoPmYMw/NLmWJCg/CYpkFHVEgL+7TL6cwwfdPrRB7vlTOTHt4LMgqbpckddJUwK
2MySh/WENKMuudaQ9/zoM0/KsuxDQ7Q7Xwc4ROGcly3pFjAOhZ74XTX0ck/IxJxoDaZkD5taiKsK
d5Cgj677NqRLfG2U8RVRdCeufH0GD5dFLLXlPRNDBmJVoBBxzBgP5YeK/+gtzLF5fVv5gVyYBBKs
wWCPmyDcwBzMFbwqzjb7ZS7Igbb+gt0Mdy9imEgIMAUz6mqz0odVH78XS7jEYFoK8+8XQE06yjaM
VowaH1Mc+dzrHJY0wAkGRvK6u7/PoaCFX6iPX1/IesbZ9On9oHz1gYllf9MJ+x78qVk2w0so1A99
mLIiSfmxM8ZgD8UO2RnsaycPDKzIeS+FV/uVRAXhaIHv2vK+AULwm3G2biYYtDEBwrWToL9K0F7X
yayP8d1IgqzzcG5rOdAWj3WOXxTDmjU8YxQ1qBCqUWeAysCIi7E0yU+Xeb0u5irYv7rulPaPVpvG
my4ZSgFQ9vYa+veRIH38xg/fGPYJvZ3SCTFy5M9KRL3aR/9s+XOKA0BWigbaLZ/8TM43+ibJpm+i
nQI3cFQXu3byLuqB5OKyYUnDp5+P9MAIkpke5CNk4ExYg3T5RA/eDRg2h5XbiQYPXw7kcbJ8hd3j
i1RXoQVPRxrbVU7gDG5hpGL2WZAq60vdLawYTH1hLIhcH6aLTsiSbGe4+KgkFt3d9/w7lxfN/LVl
MWV4Kt41xFd0prlATlIgAjpT+ikOBIHrqEIRU0eS2OlZtflHhxSVPegUmAgf+ILtrywI8xeqqXKs
uy8CY8oF1OcF3lCzLHrjtW7fdvW52cCPhO0w1ub3YTKyH05/hpnX8rXH8Qu73j3jtt7stm4wOoxf
cIMifdHDgfKDtJ68hAqXEuGrt5OP2rGioltoi2L/XOdbLEBQcJyup84etQW9OxjUXNkbMXXfB6XZ
6DlOB7n/dK+QHT9+OvrNdXqSeTo0Ft1ji+pvzbWPM4+MG2B/q8xkaoOL+QZku1t8xu4H2gTLisSc
Y9nfapuvIS7/fEFAEHZsvRkkvg3fh3UBgfZvwvhZwY4b4abXwlHC88rMYXRRo1P81ydKfRnSJClc
H5U2VuhWPg+qDBpG/KqT8LO7TtBAHHrYEIKDEm99Vkbf+AdzHtm5I5ENn6Dsh84//E0ePsaDNlZr
h+twg+taaSnTPmaL2lhkrgOsrtqp5F6XpOXY+Zj9FDJO34aG3EroPUzeVmTLy1ljzvgbAqoCnmgb
M4k/gnopsItZQ34tyIgjvgFPDpP6Bmc6n/cdqcmiIoXpVAvPMZlREGglWV5kz7sJCStp3IVDqPnV
8YGYQASiwUeMjM1thiyOvJwtbq+UgZgW0WuYT4PCsb/SfXnBaTrJURJhIz7rh5BjQIVrIHBXPffD
66TGLzkbwJCf0qdAzy0G30kVI8fHtASLQRyxiEJi3aKLnjULBSue3qpdZgOaAp8zdVQOElfaCV8M
FFUtzsSAyV/7hQ61ci5I4dkJP26pmyecXOwTII4rOfc3BEOWtQSjINbG5W/wsKq7+UGvg4KcRb4Q
oRbAn6CW9epCXUPR5beRwUUNnZa3Ogt7eB8OroeMhyftwwQzPWSDT6QQK5RP7sGXtGE8HlG13mx4
9x74iIoTRp8Tby4xRmX6wNgYUBtbidK6i2mxDVymzB+GmVBCLl7xJy6sN3UDnT+0nFifJccO0V7o
G2BQjW7MARP/E/Oz9tg50i1VDACoXL0vMjj4l8gg4ErlVo1VWM8iCqDDOgBOBPT59xmgt3d6TJs5
rMIuyRvC008kL2MLbYFy2BuGLazyoCfug10BX7JlOYaq56kOKcgjMLDlE0HKZZotH0uo4+So4Q0W
3tmhfmYSUCFhGU4972Ks+jdrQmHGwwuy+IfYD0EmSMwDJkk+1YlXNabWE6L1pOdlgAULecd8GKOs
xoGTMb4slMMPNdi0E3D0mfeExvSJSQ9NxHeVzrLJM3i6L0zqH4ti0tpXkEvs/o88xCUu4kusnZXN
e1XTi3VcYQtjTNVxvmPmMlfHiVtPnpveWAl+NKH5oIbWkPtZnF/M17GFPTNThsxsGJcTVTCph9WK
se2wi8y0496j3P/wnTz68K+rCDPA1usyyXeYAacWLdeimr0WKswoKnnmaefvDhiVhyuOSPo3/U21
k0J8DoISslvEUOqJN5ExvYAXXibfVQ/z/2KBocBCmpZRytfl6jksMBdY5DvoXsDLnAnZUB8lPqYs
8/ugmV6GN7qHRXu8baTG7AS9YWecDctzRkktbImaMN11vdJpprWL9n704rPQXRXBJejN9RF2R3R2
Ar3sju6VmLK5AEFw0CSXhvyx0dguhirxTe1Yh5/YhHA7RnRwuCUA+lLqoK846yNpVLsQABtrzeS5
RxIzGfCquca1n1KI+z+G/XF//AtRZGBZcxvKqH5Ve/2LLsO3mbiVT08HAiRj+U/VNsM2fsmsCVOm
r1UB5QoWyUCyipFAfmdAiKRA/sGIiD8dkFicrlkfac5o3IBOmr3Y5bY0G5CCsmmzz8XSzZ4HA590
gf0Hhh8zefzG6OYLsqNUB1SGM1lYKwlf2wyrpGrypFPDYRiCKCOizIfVFYnw7xF8rJFh4pA3MDBj
okDbZxRgYN/jm9cPjOg96E9o0YGaBfv9spzpEVinjn7k7usOwwlLGxVB7aKVdSrn4z7t1i0C1qZA
8mCVIKzrwPQn8Hp8c3F186qw8WQHiDj1a04eLCmCbtjCiSMnAhpAFhSBNHrZ95UKEq1Ni+BrpZHm
PYe1rYfwkPr4VTXOdaa4tP0TkZ2B/9PiFcC9MCXcSXpu16rBgS+xHjJ8cl8EdWAEAo3HGP2mPw9/
RFwLmekC4BoR4zZkI08Pk/3TZ/TzDevGZUrj2CNmgahW4Dq2Ks3KAOQAfVFwUt39rbd8Fl77Bq6s
HWt/XeOiQTdIHqP3jJ7ha/TeX1BnyQHikeF10vdI6sOmlF7UpfJ0+3+kYWGkU6AAxN548h5mUesp
DtrzkGhbBCI01T5J6/CJdW7/5zhZzAioixREcq+zAsh3SEYSvqN7RhQkGoJXTb92PftOfkE2IApo
QNyVMBDFTbnEAjGZ3lYQXoaV8GH0mgF0f5a+L9yh+wpH9VG6wpppS+YRpCVlYkTJsNzDkNRSPLFF
XJK8hrwGaPhjz+UcpOqm42BslZrMy1QIY0yoX1h907WTCgOjnhKpRO6ABc8xX8rON+r7lUcAlNdn
2iq7GN46DHBsJkCob77IFomoZ8PW19qgHF9wn68d/EO/YyF7uU8UGv1QIXAJq16dOsetLbCzEbEr
f+anFQfbGGqT/qxel1DGlLX/mDdP8wNkx2XB3ljaBoQuJCM4X6FCmrzjFPkAWz9G4TiQs6tPk+kz
YpiIvJqaEYlBjgjUNGBBwesRpuZTfJLHl7WoyKhKbQPJ90u4vN1poeDvU97UA7zp1AYus13S/l+9
fjJUGlwWVSB8HVTMxSCvpPDGaQ66CuYU8OZR89D5MYuDkoqKhB5pgvkx6DHfuBiEDWBMaaOKvkKh
qgdXcsOQ+1NXkB/6HaQ9v/oOOtWw6Ec5xIg///PX3cEIkEQnwC+NzDfIqbDJ0njDaxpqbjnooKKg
yHv7ZMYpUAYxcKsZiQyKGS7op/TAu9qH/QvzcyGRkgrt4O4UIiPKatlO+rbyow93Uoz0UcPD4+JH
/Mbnt2LD/2eCLkFbbmxyo/TKRhRAVlBHeI9Y2tVFz/3ENAS4HtFiHrxbFzv2LwxaeZglzqO16srq
RNk6QY1aMXUWLakEzket0nfebdjUfoH7s/1ct5jM4AYFpRLbJJHVhz4vO3eP8qFkpnp+7RB/5Edj
A3IluPcnXE6NZvjFKT2xidcCDH8sdSjWROIg2QDWZqllJa3pJsl6RMg//WkWjK2UqkJBS1StyzV4
0Sk56vuaMxNYeFB9TAzstrBJa5EHkB64SKhKQZebdVs7NMlixUiG0gjy04osJkp82ByrdvX4y79g
Nkt0GrULygRo72h2ACLwZCNBB+2gbj8K/yN7yc1rH5MqH2L3keXBowjbxElV5y1D/TDv4mRiri76
dz4edG4cDiR2kM47ho3tJ4ep18G/lcPkdO/Wr2HoLlwXcUt8kq/IhKdndUC58LQACgKjQMREhCfi
NxzLSLVl0Ktip+jwhjQIyQhXiKGl8ZaosFlkS8AXpdPpBk3jVfwOYGngmy/xKz2p5YYdZA68TfXg
4uJAHufTC0NlVhKaJo4Ww2NBwXlAZBG/QY/ScZ0vy2k6/cXXTbbuwK4vTLumuW2Es2YK4bePKACP
FFw0TH3V9+mqsdPog1v8TaqZesQ/0oCei+vFVIfCjOiopGY9fgCp7Tl7eAX68XKGHnFGzk9Y1u8g
vFlQ08tjgUwhTqUkSC2EF51z71yfIbW/DcFFwDuzLq1Pad2QtWDHCV2euXQmkuI5Mgy86OJuHaLn
4QhjWQmnWDabC/4yJkhWypXA4OVrXVnoDtea5dSC6EAnR8/Gc6VHCPdsYiwhrQnlBKQMFIzTtyPY
uSaONjzri8moqL/FQ30/Jpe+hWbpTtRVbfVwcwywCfNyka8XoACsQwUc+uGQr2VnbjbWJprNL5o+
3GT3xolWxtEddxfgPdqb3wYVrqnNpUGWWMVaPhYgWHG27saw9JfdiZBCPgfIVjCehuIAILpUImXf
Xxthvu3t339+mOAXr4KJOZEkFq6dvSjH4gN/D/idiLtq88ZOyugJ+djaAD0kLA5Hz5Qua6ADPNT7
qyeM5XrRbc3NagDZCasT4Em+5Bx8AxJsSdxNZOeR2J9emLyj7teXH25Xdj8lXqZ2xloP/e03UxNb
Wb8/44/hvv40EowsmT2BVzLOvm5vY2Z6y/v2PlUH5fR9KgEWfMVth4/JJ4BgvyomRSCMD6tVf/Oc
fCb9wXv6HbXrFKfuDjz9yQX14TE/vqL7hODMg3aQ5nTKf8Z5HFrseTbtmfmBQBfhyD8iqDcHlqQf
omdpjAURRundQI3kWJ7U+Oc14+cqRQh1BjP/0D3jevEJXxg7QF+RxrdZhSXEjxRYU99XgjaOyKsL
PrK/jFjNo97kvS6WX+Ea8xjRd2Ka/VuIAoLEXjTr2RRp8/QSdpHz46MepvME7LgX49E7QLSsxtqs
jmvRolUUR83+g2PKN2idcmgAlqghInuvC3x2nUjjIsIBq8cWD+q/eA+lw2v3JYfyPfzBn28Cja+z
WY7uKYPUxAxwhHaBgkNzLlSKF8+rJ+1YnnXiZEI9Je/p4IEqP9P+qo9XTwUd/+/yK+CMHdh52jMG
z1gxYmEQ9Ycvtx9kNM+3YSfoL3oLwTgt/XqiLro/hB6vAwSO8pxyvcz5mmKmHbd8fsWXJazWZXru
bh9YkMBt16bt4QpOMCPVhDp7QHOdnap9jouO4bz3vfhyKk7kx9Kdxs1eioplww8y7z24ADCqAZQN
VioP31quA/86UMaQac/l7kUEwUrZXFfqnI6jojmdaDNmuNW+/jpsPomKOxW+vxYEJMY1V1DPo3RK
1zrl6Av4VnGZMdLSA9TctkyS+OVyZEyMVwA1oZpsUhw0P8iTIDUN60m5ptZ8iDhTOgMCEdRjHT83
9JzKhv2L94mUgyXH48pw9ZgNZc+DWHajakZ/ArBFYiKLzOIxSdYwJRw8pqI8ghoDReaZ2iXcqcTh
87Udq6xfsJwB2tG2YM6CZI1NhwqAzvNCZtOgyVzCDtlkCfHDPaUM1UIM4jDDgd/33w+Hp8Lipwv0
C0ZtCfEuljqUd9u9SBVnmbbAM0mQF9H0SHRMd4GZ+oIIcqK9UeBVAb29hRDcpGdBot0Qa//l/x6J
18moZVo0xi27ejloS2vd5jpCGli08ASskULwAZg8eN7/D0pTNpaaVM4jsVHpQp9rYxwktpfda9cP
n6v8KPCFQXuqt/WsmnSg8AthLOCKDuM7xKYoQyCFWPGriKgb6kOUC9t0QnQPpAB4Lgwv9z+q6Gz6
HiDi6M7g9HGloVrjoPGWU+nlQpjzZq0+FiIO7S/1jZuKW8PvAnVAcwugO1FimkHIfrKfbXmXYQk8
T9X8eZL2dfQ+QvNiPvPFAkjEi1LrPVajD7NknAo2MkMc3K54TnDMuLNlp/gd7xt1KgYuO2P+J0Xg
AvZo8O4BBD4Fs3Dy0NptTQcaXjn6zxnq4mcoIewB/npFXJKoO6sF0a/K+RW5xK6EGbUjuqF884m+
43TTLvNNGVPRqisJkmzXpFDkgyMm1LtPjBuqObO5Ll6FUC7AOnfF+jW4L2GlQMT+jPvwNEyZfUTw
wdjWMwb9e4r576kpMB8UOw90GBqxfeJQVI8rVmW4zAMZxFqOe7PX4LFOT689YDYwKl7NOHJqgKkg
kLjYn9Jtndhvyka7hZlCU7rMQ8WnlIeRL/alPWY2sSRMQ/MT21Z5uou/uENvDw9OXf8YYp5egFEL
ZZgPwt9SoPc4d0OCHb/WxlCfUF/0cutCicPcp29Ji95ME1wYszo9x0QA7bXJFUdmzENOakTF8BrA
yxcTGLBgkn45mrxve0ozZVasKaFeId5B+AfiejGitATP433S9ldXAclqufTxiL9YhS7stN6Ta0wc
C+M79gjeRdZYPm6ndqmyqAizszddNMb3COsRbffP9DoQWEWuL6ZcfD2E/ChOAwq2JQsSJwXn3H3+
GHHeFSc2DTbzROSfs0ixB0FXLL+CQvkI0wMC75hrFKTzPsephABENVbJsccglbEd5y22HvlBWXIZ
lQvkxpg4U+Ys4G0Kb/7rwRi8RiIagFH2a1uPjH3/RPOLBq3r/7w8KtCZXmYVeygkEPKeegMNYDyR
p+/fRC9HldubSUPREyzliRxzEJVZO4NwEBDQQojEFIU0BmbLp8dwaXCZwo3JsLTBMsfJRjIhjxfO
uRM7KPsiEh82h9zKwU6duitQyu7WWCoLBq8tuW3MjUkwm0AwtLYNnsGRcNS7hGnp3AfQA6bKPHu4
nRxNVsiSTjdBWwsZ9uc/M1/SfJpnbSj8C94MOqDA0P3xPtGvMHP5ay0+0z+iMM0DXQkGHsUW0+xB
b3xjI5joK23128mrJ70pvlegsK0Yk+cgjQ7oEQGP7GYkuiWTal+tT/memKhthkwH0KcV0h4d7RiW
kKPKASnTl01rU0NgclcN2rgWsDwqH+sE9AHF9CEPgHNZt9h93kxIUkpFzDCBb9nG2ZI1wk0oMDFc
6TiP3ElhBLa2RroKYMmekgL7GrxnKY7XBfZvOAtFSmuVRIUzA8G7qzaIyfvivNgDyLYg+kLqVQpf
HtOx9prhlRafgPDPoAQlILUGzzr2EN/YsyqpD/dqd/3q5zJ3/rDUnzXDZHGqR+3mkjDqNRXGpEeY
HQYUCN7bnjDeYm0sIPUcuO4oUeGxPpiSIqPH/6O7hxIMaeohYAjM3B6w1ZhTM2ww35vLmeE6LhP0
LmwcBDECOPObTz+L66zCXqyafqddhEgRUa4LnKItQlqG2eo3723Lg8FIMKfCF7i7ZWBGAEC5Yrh4
2VEhSvNiRdNHBf7dkAPMV6s7I8l8sVXC1wodudifmFVy5MJrkEXpoohQuEPGQMGNXBlmDD0lDQLV
I3s1QAzMZ7rrc7J9b8oNT9odtzNtQns3vK1pBxB/oOwLijVGB1E+ysYYYC0e+3x0xZOKtWrSjzDq
9Imzd7RJ6t1Roykz5l1MK2sMqjHWp4N7rVVGN1h0zO8n0QuMlIEUGD4xiPpEwRBMRM4lEXMfDKuM
yV8PYdWhPq+G1Qa/JA6Ar4/bEon92+agfhnT72/rzj7fXmzedSr/v1byiXkbND3mNpSpHAkAOjRK
8cPXArYACHvp9rNGDPW3rNbCXkaKAXguBxyTkSM2p9c8J7/2MVfWGDAvieNFlKVjB5VOq+l79o3a
QF995uoAhdxEHeBnD9OYq8wQSXmj1/q1VnRmtVA0ir18fAzkuNjT4bGf1HsF/dL6t0z26Nbib5T6
CNMucbN7LmD+u+WMP+F7yfRviqKjXj/nb57zM2cXYXd7n+hM1P29MWXi6bYd8T2apwJvDsKt0Upm
GzqqC+pVav3Gum+7pEFsMUBSnPfyulRmXXZOBiYMhRiVgPDskkiKf3VwsxsuqzG0R7pltOtbWNc6
M9STFCpsnhvUaI/5g+SSHePrW2yIVJIarz6Pl/Wm5f6slRFhQxbb5ZjFjn0A9RsmMRQ+Eu6udw+F
OA2xNu9YOWmyy4qm3XA658bG4he/rjaS4NuDb3ww4AAKrOkWzeTE04oirBSLcROwJWRoS8zGcNsl
HQmwNc4MoMnkTzc8scbAt3LwT7C14dXtjJil1cvvAIMNRgBfqwjYAJ2L9/arAcV1P+gT+fVaMsc8
scdsq3lnKZwNmoCJc1wF3yB1G4TR9eQXdajH4UP9IesU2bw+Nkb11F+RPQBFbfGavf4RdWZbqiJL
GH4i10JAwFuZQcRZyxtXqVUgTqCi4tOfL6zu09tdkwNDkmRGRvzDoAACRm52mpE1b5LKx9MGWRtw
2QjvgIrhENRw3TcHLEmGMF8YNFb70XVSz64TLaBURXoU0232PDTme45Dc4zv9rSZPVLDfoRpNwYv
hCGQaGrUI2X+/FbmrWU+NJcVqoDVuBp345qmEDQosy5TcD4BWCljOhKJMsS/29AKBNkFRolxvhW8
mYOfaKJSBCjhTqMbNKnvnjUHsz6sE4Qw49MIJVrMzygHx2RRKO6Bdh7IgkbSX1QtI/TUHKjJK0qJ
AEk0p1h2+vdJiS7dJdE2SFfMrMLFPLtC+udC7pzj4hgp2FO3SIREQV54Uc9KJJtSjGjKlDzt6gLd
p7Uk9gNOxtBNVg5VY1SROz0Sh+vR42jnrFVhf8+MSMPl65Dsg32EugbKXvBj8ok6zFiXUS/WKIOj
qIqBDTcPUQnimp8IR/khIV2PtRgZFo6HieH0A77sTBCGPDxOD6Vb0lBIrjiQPUC2Go8ADsXrjS2D
EDisJ1k+1wDQiWoFcs49bXHn/RQLs0N8avyydG4zYCh5RKxDxMMOzIWJ7ybG5BE7RLyQcIEQncgI
ERuqpC9cimwW5+0NyD3E/yjMKknx1VregNPuDuPuEtgkSh2KnXZZy6ySFfJPik0pJnmAlkkkP77i
+W7PS2WNlFa9tNXbrDbJJmHVdF7Jqofy/sMxe8tLb4kiXOMuZVGUeGYvIe1nJ8mSl2VZ1e0tUZVz
eW2V8Jt8kI8mCUJkbu3Kp2tkjNajt5dPk6fLW1afbSTOOWTzbIVdsPDsOcmpt3KWbJ7E0rVvQOWn
3Mq2eOntJY5sXR6K7TgOTgDsw0tTL+GRep4X/vs9nF4ShNp/WDvFgBoPqpdP9tUMsOIzKSZkYv03
2mCzZ6KiEjAq7nZ7elldU/EG5TqDv+HeQXHi+wZ5jkKiZM4AQOm/xfA6BYZ43aEYC9KGEtglwiWg
17WEjbaf5VvUbh4LXEhWhKLaIF9cA+TtKJODR65n1Tklqmt24J1O9EwpyfcsifhbzqmDyj0lrz2p
IQi6zAkoxIysoIiP45dLkTPqRJfheQDKI66n+bg1giUHgZqF3KwILs568ZzkwQMP9M5vrSLnH3aB
eJ59GPotGHAEZkQCyNQQALhELcVcTUFEtkclo0D1oQbhJR4rLxyIEQghYIRAxpxoSQfXd80XIyJF
4uOAYjAYEy06UEc7D3S6vreiyz3nT4ZklHD6BE7xbUz0zVNkmSsb0YoXYQlpHGCc6g8aTRQILaZA
1GZw/HMNaL3vsNTHyto9QSND4B17KDKmJjX1Nex2DVRLg2QY+YBON962xzDRsRSeNTup1YogL+ln
z2oYxRC3ApYJToBs3IpY9SnGHjrgIO40kBbTE/qgSGD9HNCuMSEl2voIZt8AUbUv5ISp+1hhlrwH
t62GyOCA7AtrCnOhzFobwG+UTUDW3WQ5fmxEGfasDLMx+EkS69AMyCO1w+seiyC3ULzrzYEhdbl7
VTuEZHQLnpVNFvRI6a2x78hs4Vn57BXReWD+ruP9sn2xmYpnd2bnll1eEEWwyYYTihjwyH5JKJiU
nurF5avpd0lbfTzpSQupy/K76ZfvnsbgvSIeIVoi6swIZHhu216yOn5PmT1Yd9Q/3U37uiIo+VFi
BAw30CUWLFvhWAJlQPoTuE3pXgncsZQ1hw/qYHgQxQA1cdAcsM5kEiZHSthkDZAIDUpIoijfxkc5
2E4IoTOFA/dd7Kbphkyni9sYwD0I47b4naHf93JkypOkCnNOgDE297FJgMlVw9OMhApf8jj3/36K
GFEbUZRWbPYtW5a5eJaAbxTfjyJBjn2GvyEP0zHG4nSIKiivoTQLoJrUp98NsCVYkiFDyo2+0zN8
yQAxgvdYstkUDwt7v4DWicHk2oWnfES9L/OaQIxQsMOwz2g+zGbRFfgBkW9PZOJK++4LfYiWhz6M
OgCAS7bTm82a3q7ujeLdfB6z8GI/Ohp9NZ2rdhmxUhOttja+3Ci2+UhH4m5ycRu/8TV0xbSdFlYE
m7kP7i0QrFyNS0nm7YE0NZgfFaVHdKYsSEH4ZLgbWr70leDgHbw7/GdsrtJnSjx3pOBJhuALpwpE
ArBy+s3fNlzbS+5okqLqqdsX+P9BRZbks6AryTznMWmP1w+k4+4XqYxqcU3yVWuIVQuBX0ABdEZp
RNlcE4K99fg6as/OEdmSN3R8hg1ULgneJhgnjCxy3MefDktb8nZDPlTOqs11xl9sFl2lQd5HI1i0
U7tTfdWMb9GrTdyH1tvhm5Q2/9erw/y6tGZXZz2uvDxCEGfEmmb2BtaOMDLz+b2vjuo5Vei9aFbP
2ymDCHkmcGsEgVp6ig+LFpfmV5LFNxQ8UYwb36fP1WOYU3Jn2Jl3YqwdNyQtToz3N59KXAbN12X0
Pk9YCSOM9gcDMoMTInDPsTV/7Rostl87VndtlBtJdn7K04Y9PTu1X6/uKdEIyrS1r+FoqQXND1uo
E414qPBuM4QBHdYdPYGd3rgjUpBErOil97+YiI05qtbMI2Z8Yo8oYLoqISlCyx7KrpTpIX47mxsp
TZIYjhgOIyPoiL4ihQmEb7TPW+Uj736bhCev8l1HbRSyKJijgwDzoKUWxGJEX6QYTyQWic3AqYFn
t02PNSuP3MakhKkMH0QR2A0yUGRIf4SvqWwtiyWFKu83eB8+7Ux5RwdVKv4i7uQ1OSriHR5oDTOR
L98o2SIG6bQmrD7lBj/3pbZzc7mQLw/1fkxKa1RjZS6XUIOpAx3KxkViWKwp5EmzVxAdyBvkZRks
RJJQbqqb+/akcbCkYo8AEYK1f/vOAsEAi0SmWDPLcYtX5wm1d/0HGwlBqZCOJkB+pCf3EoHyukRM
3zT+KaBG7tQrM+7wkL/lk6Ka+HJWLP0lgCI06niUN6f4QfCloadK0N9HJyU8jMksXAZI39mJ4n4e
cww9sgCsC6KiWYCVI0LGr6kxl2vY5lw4NophnPOFqk0xPA1OjItySvRs+fFy9mP5DrRi3LiYUa+y
YCUHJIdl8PVED0s2hS4hyqWre7iSXXzwzxsdQTyo2z0cgL1n8pwRrGN2ivE8X+F0PB4O+19we3Ct
6RHIOrNZgYgQ7j3H4IhtzX3QsTs2Q18UlT0Xsg+EHdTIebyjzshAPMMcmchc+4LCEQ0JUYcQmQ4A
KyFCGIhvdHzRy8imQB55DOE9opv/c/BfvZ8hL30p2PQOsML5Zlydkab8DKWNc4bUibwfQBsSfv/f
8N++cUrr/WzRYQFKOp5Ow3TDHMPdlPU4oTFKUi5Cqa1gPl+S1oeA3dsP6IMCDpVYVEJg+NWQuIFR
BsS5gtPcnADBcAfzYFXgV5Kqawe1MMsFnqTFgIcfB2jPyFsvRN9TWpS62ITPYQ5BBEEU8XcbwUBg
+ysSdSu5l7C+QcUMzCZQ17+HPtc/b8nt9Cb/CQ1sOXDf/9kuhsNjrz+8OV8LAo/VZSlazbIEfPvU
5UGYdUQK4TXWp625GsIZDtUQ2XbXRKAVHiRs3hNqoZht8BtpE4RakeV1DsDSbyhzs7JlocX53RA/
aHOryxfn5zwTER99+iy/vNYC911erUWViqUbHjyyGYYNdAfB8pxgpx58PPZYBj9iYok7NTcTNK2s
V0kMhT9GCIJUCMFguPgeynUBLkD5CtQvXy9OGA1VNExlaSc/5c0ZZOQXKDVCdB7r/g9mfh13C4l5
sd3WHtEPlx2gg72QHgsfOPjFnwuyL72TvybRDAkUiGbdBKydvE1UWBbyIaB6fPDm6DBqZT8AkY+e
AP9RNujJ+KVxkSsWPLCfeiuK8Awyf0MNiQRfxFLTzW22npe536JaeEGy8nqLJG/ukcPACeg1pJ5/
+L7u6he0puv09E0lCLg17EuA+7ffetxanFZoBzSEwBipw8cxKbKSVkZHe8tcVhBBQKrHMr5xu1WC
bCqlWTQUf8CagDuBaPjbQUANwa2aLGKv3FKmTankorxPahCIrkLWv/BrwGVtl6BsDda8mIHzZj0G
BFxs4NC9RU295aAzs/eA6BcoLdhaODf7xCqwRwJMXm198FdA+Iul8FjtsbAV5BMiLBLw7KnqCzca
ogpxFwZroqUrXxJokdIcNv4cKfwZ0OhQntpvWCDbuycJH2IqYRAQN7od7KnvUJ4YZxCYWvAN5BK4
KpzYWn77CzM0nKlvAZQCXwI75N3jgMQfqsp8gXWHqu0evBN+4Ig7oaj8hpFT2pPSphfsnUmLKAjD
MZ+6AuIlsmyqhuiTGVh3yRcOhvZ9nG3fPzU6tj/EyQVbK1z5LuDBvXemZCKJRyIslt9E4fdY/K8P
E5J+6AHuJ5mX4bENJMXeSSJz7RoEwfkM+LwgdqvF2j36Xec384A+RHvaChtazg5NDSJSlmKBZeNx
T2L0TCsQzpKjDVpBHRX9028eFoTPRUiZkPQyaAxIXAxd9ERWeLKAs6k1dqjnt/0DQXCKAQH+RbBJ
rrnTANb5VQYdyjmYrLfideNoKZ4CX5f35nVn1V66WgHEQZuc5saIGtj4DQFlBn9C25H1BuNQIb+J
gowyzvMALcf1JbyvZt2XnS2PL/Ttgzb6iPCnAEVT7IKVRuVx1UH58+k16PMhBEpYs7t37cHlHiCc
+vDbuP49fMoGVflVIRTQgKApomyCDGNvQa0cbCcDW2psc+DxugjEGOSJDlEH80tuUjgclUPxuM28
AMa4EoE4vhvdHqoHiEldeE/XL26ekNWwx7GO9hHoGtj5oVhyw6AE88mpDPD0Arsxa3+/UX4lp3Nz
4H22GyyEYqUbEvbecYSDtg/fu41at2V/oYmocAosGChLX70u4f61h0QbvE8gSOB/q6WSnli9g7Zq
2xa3GHZjT++4wjdt85hzJip00PHjgBg1GVn7tNHHFd2aQcSrIDG08FK8Aqi8oKGNBYA22f9Cr+y/
U1mUsGygy3CHVHGeAJ3CVJjbm8s3hFAmGfMxfc3/ffZkFcSNJbeVcHMKeiCOTngcWgOkTEBKZ3qI
HM8LQZoZ6dsc5yIpVzFuMWYoKNXA7aYICb61k8JyW3f8NmUjw15T/6UqB3pxUqcdnRuFZO5j8JpN
tB+VvMgOrBNNiYybygqC9S5VKJK0jbBVD8iujUBGXCG8AQmY3IAnwKNG4IyL8CkdUUDa929LbaQy
GxN5jgAArLfnb2tLXkIhSLz0jO2a4JEqN7HxL9eCJEmNCjfyYiAe6EWd3qL45hd1y9Xeswy3bL3t
ZODZqDV0IEU75ur4C3sREoEaWhNACWf8fkjRR20fw7p2ZGz3u/b8sstYzk3fyXOXm2jA3SYMCypK
AU625ZTp8Mj0hQW2U2pwm3TnzwlwtnEe491GFm5CuWHD6qimjoBq7c9rBiisjJppnd5HYCVx3dQX
AMnuZISsXs4cSPoS27kYdSfvPnh3HJL6jGETWIWm3cJpBxz8eXwYmv7Tw85w2PXJeY8vC+7RmylQ
Jlbm3N+ACeBPEQIyvq7WC7jLly9zftjV4W2YLZ+ThmI3FkKUTVJI0JMXU26bchoGxFK4uP8cE8a1
Uu89qTdSqiZ57LMya6bkkN62ay3zAO3G5OyzvLz7FWq4jJmIqecRvdCWsfq0YV4CTIX3GCV/Y7We
Zb9UoA8bSv/l3ckBnyCFC9d0BzhwjfojOMAd8ozM8kz9cF9JiQ9ReshARJJPKpwOnNxPXwTL9Zox
ZDB9YMd5clj7ET+yQFBdzYPpRp0IoBBI5Qf5pmvfnFBOQCGTw7JZDTKn9Sy4js8efMeAB/IdAeTH
0bPn2LEdxOIXytI8Dpx4SeIwWZI4dDz5tvr8lN8S/j71+OksmagTcouOs4xjJx5JqtHZOSOH2QnG
2+jzeyx/z3lB/o94OKigOeyW/7sgID9p8xix52DHbuUfwSlvY0Mx9y9AmCBO4ksvZY3kWcyysJb8
OZlRahmhpEU5BI5TjocE6OcXZ3nqfZ6LOTZnOXcc+c8hIuu+4zu/z2OyouyO939+8oM//v7xYd4o
v8vH2bzHptk8yVV2wzc+JelXkq/SHp92kP3yOfmDVuOnRwvKi3xefnVkI5KhJQ+8XJ5DNkGKVhpz
zgktY4d4HJ8DTlkOauTEcw41duqe5dJy87pHCOLs4vibrtmd3hZ1bA7XA2tM7Sw6zwD/eaoDvsOF
4ZgQ08RECZGKT8x7WTrP0Z7UDIro1ACA+7lsFGQPaFREr03HHBZJ56sbmi8fCeTusDsEqyGbPNug
kWHNKWKeyg3ADapwP4LYK5Mck2mdW470T2FTd+jNyh4ekpgVuKyRBNHBrKHH2JiSgSlJFpGB8c9R
5ZVRGSEL4rZZvpRRC5q26d/6b1uYMC24M084BU/nzkJK+AzoIHwfPBX8ODIQXnAgcLl4r+Thn0Ap
+DdRmVQZgJqwDjFy8hSH8YB79OncHAAf+A5Yzh3tEWLv1mBNXeqBYo9PgpSSXMPMd/Vn6I+l8Q5A
JPEUZuiQZbkjv9HQCoHMsBKhtEhYwg2OPUXLgbDpa70d8wMn94DfDMTeVRyLUOrImNWK2skzrIZN
H8grWVu7cS4h4ozuy30g1IgDbO/l1rgzK7A0TiDwNF+fvP0hcF/K5K8nMfmdghpyc/aRNmr5eUC9
NGjCC21wSO+z/Se4y6Pnwho0G2WBCcvoPEIIsW93baN35fDo+gWNhH0S8npIabKC+b7RQmp8G576
HNDUIp5HyodTTZ6p0tfm2vw2zGOkn+7gxCFGkfqeC5QPyjxpBTyTay5Qx64W1UYw/i3//E3Icf1V
lwXFI+IwvKlLQGrbM8BCDHBD/Qv5N8THpChFWX8hpBVJ9V9mRqgjd6WjpGzlzm16/WYpuwXzFuoe
vqq2wpCmM5c8g1aYpWdSl51hS1KUAwVCHo7T224OgtOckBwxZu0J6DwQ1gCFeDuzzdlXKS+jiIVI
CsEvdAR6oyhbDi3SkCen5dd9RUS8z2P4KHSa9vw8ePazYclxXOctSC61o26NtMGQ+tR/g8dAM3hA
xQHnOdQ2rXSdXudGWszL76pvjoy009DsRij4mlOEUz1amHsWo/pEW71HgnVEvmqGqEy0X7FIErvD
9Zc1VYfF5rxQv5QvDajnMa69F4QYFqnoTloYFuIaP9PGGUHAMTZtKmGBNlg7yOw5B1CDJ56/kmGa
HOfQchCme0XM6dd3QJ3k1F9PrEnWF+7WA6VlmF2d0R5ZXLWvxGj3BpqrxLdNd1jh3wtP9hkDOnj1
jowaBZgdBUzAQyD7/FchWm+rX4jXWooNF/RkcZe+e3n/ElyAwsIo9pRRe3KKK9LDzEvwUlixxAeu
e4EqmrceEDwhGJUDm7HPJMSwRV9R+j+lZ//7YddeQ29GpNeFDhJWk8OyAyEFGoZ3TMoZEcOEmXiU
U2U/4rmBO8nowcwHxiMlAAny+DF4pkjDgt2C/gbwOniCImbgucBFB3jAXE3CR+DxylhnoCSDn+wn
WIHaxDjRHn5T2+/4YEPIHpyxf9rD4wLAibT3CyH91kJJqFAJQ7E9LkAfjSC1TdYTpNkMaGvmimgz
Mn1yrQ4+GKQT0M9KlZR7N8K1+DdjXJiXQE/xa3fu4yY8DKv+9RfpPoK1KyEZohGJIfYTxqTA78/W
InLNpItGbcpVVXj4KgfHMUkmdGdhonjvn7bbdpEasFWWmCSZVxjtHnrW5jW7johvtNk7OQ8gcJbH
+IKLhhe1SPaGF+cWm9Nm00zvCUs5Sh8EUS1IaYZtm/BYKWAAwZCh5v39nsOA9F7zK5lwiBDY5E5N
/8UN9ZDy6FJfaVNA6ERxYhWsL1jcsMYNAack+Oix1twzO+uDbr9akNn++9/VcSjGj8gGBA6+jkps
mkdH9ktcRvUvMbwK1th5TJGG0FNHpfIC2s3Jaug8KPJFVIgBB5gkqUiUD1pjsa/suN2IhapLH0Dq
FX2g79e8HHMmB9gd4tUaKYwQ6H3vaBaCVQ3yPqAtaoxkpdkv+bifOiX20+bGZAH1inQ+HiVw81FB
WvfQ3sADU8f7A1K4e/9G5MQkdZx5LNtOKK6Rc828F6MeuDdAFay6cJrBXJE2h0AFoGDVetkN8s4W
RsG9NZSmI/LeHlLF6pJmRQYbPv9BEQxoV3Eq7mLDwTfxeRsDhdJz+wUdL3dPOMAqCf8P97GIWFi2
tn1v9/hYoHDa7Z0RciEM6oLK8ZHNag85sKe9/q6AcJ9xHEZYwrtc4yr3ugh5vghKn9Sk7w6DBHWY
vPeANGV5GWQRbFE+WH1zH5eoosKcyXo4WDyv9o3xTkViCTx4j11aBmqMHnxyKFpApfQdhDwFlc9S
1HBQ+blffdXqawxRtdNR3dNxqHBDnZG1h6O2N5w8czpos6/R93BbrB5QlSC1f/eUu9fJ/Qeu3xe3
Dd4w87Avq5m1b45C+1IzbGJ1n6xOVqy4WTtteAkW87zGeiFPrsc+3423LcbRZ/c8LXKa4OS9Tyx8
GwcKlPVLjQBZf+q7LBZYDHfDg4XXE+AZ1DkhUKE3AUaY6czEKOlAHs062dcnDjdd5D+OC+SGbtV8
fd9o2pzNvfH0ux76BQUQCir7qu1a9zFWW1g2d7l6FwXaTdxaJ/uPCbNC7egeFV0seCKVZJYVHnDM
JIOhjioVKGJU0zM47Gqqv8OLOtKqKdtqjHi9XrzREtfB1lbT9yXVj5Pq3rewTZXjMZYHdZQrQzZ2
qebGG83ExLgMFXWqVNtrNT0DzCvhwHLcWXKvEvFuRjf6+0A1tew2vS7yTO91ohBuYKkLwaeiUG+t
EZ8c10g3lHOjWKjl3AJKxqDxZhZUSBBoOGp0J29r1pz8GvPWeaHbNb71QJCWHFVDbbGBZY41qI3i
Kcyyt+7i9YyWqO6fM/98BafmQ6FqTVoMFCdxdz62YO6x7oZ51PoqfpB1QEqhlFui6PYg76kwuzlk
hLvqHtIHJHi0JTT6klI+AjzftzGQAwbpuwi1o09Djoe9dC0f9Dl/6pZ9gHNRkTr8hcbz7gPVAaTT
FgO27gT025ArMcBQrrBP2PaYG0rYWO8kINkAuTVjsH+dJbZPeBcBvMT/zkzLYf5Fd7lPKW70OwsV
AxrBga9h53KyKJ0go8qQ+IRbeoqOEzO+jShgJlpqbvUoG2jBOgKpNaIqDJ2jmqFc9PwBtCJFd7RQ
FlevxAZUYu5sTvfCg64PZmWMJtyMEtMEJibD2OYAJIvK6iqLcPmtf7gQQ4aB2YmizJlqpD6mnuqb
wQNgYgI2MYb+B0sPuHFng4wHOpJua3v1ihVYP69AEUSnQnYBdF5h22tuKLw6yFkFUEwc/G+GUFeT
bGVCgBjcGKa3nAm9GuwqTEPMtX7BL1RjRIv0l/Mw3IqU1TNAg65VIMzr1B2HobQGXDI8P/w88wt0
s5A5tFwDlq7mqMROXVthIvu+tNOcMj+hGXxtj17Vgj0AtAHEAd5hjIEMcLDzQB0v8HEwXnaFznLl
ZsDtAIgSHK0xm/PaiD4L2PZ2cNWO896giPAC+omFAazkuYat1wO5KsAgHt+PinNVPUyNUJTlSEn+
SelMKiAtSojEKyIP5j1SqVliAEZWHv0aNJhKAFpAtCgb4FjvY+pJ2RLBFdcTKsXng/SDv0InSgZ6
T38kBVEdjSzCKqKiUQDbOnpSZ1Cl5HAC7SXWG2eKVm90UmoUm/AMZSCCMtpMdDR3cwdiYner/mqI
Tv0KyoaglGQ8eRtyuEi1UUXb29Wc89SWEJxEHoMX+c89gidUvuNX9ZcbJZ8idNnwVuhP/Nej07eJ
LoIDI7SVZqhCr0cosxEBIoaBeoMKaXk/blNF3A+UaC2aSjpKJPrInFBGxuWakRNvCcJgMtJQS0+E
6Q40q65mvybGD2Q6ndphhUFWfnWVpCYF+nH1WEGVh0nPzG4MsxLRTAwgXRQwSKgzHxxXDylZPqNa
Cpi2uP0Z3GzAb0HmZWNMxZecppBKWWRLAdRgcKeWRRelBgFuK8VbSg4a6as5NyOmW3JlBW9l+U8g
VozG+JuIDd+LoLd2lQgQR1i7AA+u/XPIhi9zAWyRpATI+6kzZrTCCoD+p1YGzZqGAe+0vHzf5k+X
+qOUcQ3/DL1bjfCvJFtI/RaVLlIxcLXCsp9TkhssG5sVmuCGQfwcvo+Cu2v4hYbiHYjIWKPnrxRz
UQsbXSnJQZ/yz/39NxpBTOEMUCTAj33I0hgTRpUrMA1SBe0Q5MvFFUCHRr5T1OtQqemhBEwNeBlL
XZnExfJBnVaKfFRyqJRS0gHNltseEk4o0IyRn6XM9EMhKOx5Yeh5uZ16abJaAUVDw4USodwcOM/R
cLI1cA+RLBH0k2Tbdf8GVsmhQ6yBpQFBIK8xl8NDtQ31PcGWkGqJRSNEfhPQW7KCied6JEekjpJ5
FAUooPQmv0EQOFwKwj52J12SVP+StElfEC/dCdkgScYwDLH49N8eEDvP8TYrAHqG7aUrjrPhsqv2
2n+RBzOil6Rt5Gou6dQA7bC1pS0YxTwyMtQQ+MPkgJf0e5Jm/GZyWUR8qnYTEFXsRgA59/4KGODq
PkUgNBDITpp4mw3VZt1O3s4KNXLwou/+OpJKs+KmrR7YhEpQXArKAD3Ad1RcB3RAEBz0Qtno003O
4W2u2BxHN317GtqI+5aQpkooX+D6rgDGt/SSB3+RMMKK1/ANpATIAfvoJnFaNMZf3yVi6909aXbe
RzeTeq5gBWGcMLHJs/Rzbte0gb6fDQQhADSVx5lcB0oII4H9yEl303PIp19eY2eM0D56XNw45/DN
E9gcddjO21taI5WjeJENtHzajwoH2+ZQADs2Ngd1+BYumHTl/aCYyogjEKayX/ZfXsLF/IMuPW3u
4A8CMmlJp1rJUXOd5PzyqQCBBBgkR/n2kHXB4gicKkAo2a5Ah859tlB9gluSkstkuZKb/IPIXEoH
FUUaHxZasp/jA4PEIn5GPE9Smt7FjScgC0IT8kjwh/U26UTZPejPv8cfThMgGvfwWS6AHCKdQBJD
qCEAB5XfPO4muZ+8VMhxwCw/EFLsjH3pZGW/Qe8FaXtm0Uv9vZekJkUvKlvUobhh+Lo76wSuCEUw
KYHJHXzleUnWwnrhpyRuJYqvGaakLRgIQInADMG8TvJTa+5y7Lo/49QfukQjXfoCgXKJjg46sYM/
jAfcTsqECPqAExGUClUcjoQiHAto+LgI94gUmdyqiNazRRUECw+XOA7vib9XQO6OOnBmJVL4w7KQ
mmH/8l5kU1z06jgycmWfol6X85StrUG2GqigIJ/rSiUesWy+yA9hyinWrn/QFmlGgfwQTNBKFFR5
SFvIGcsrLJA+rwtbZ022hSWCI5YnBz5DD9lK/6SVpKXoEhq5O2ldOSvQx+wFdWbAJEwF9Oj607LS
jnLOf+375FjlEzxLJ7m5fy0hbXFnTqHFgRkpbFvg9UxP/MWMTSu8QjEWFSzMYyItfZNnAenIa7xn
KC311+Jvjh/lK4ADhKJgbzgT3k/AGqwaNivDlVxGit08EODEAURsP1qka/8eFLI4wDbu14I+EAgD
QAYUAPfsXppN7k25WehSoADxnWUXJIKofLG51z+4oA8iiN/l3pLnGEI7PVxGMA1id5/eB45K+ofE
JB9XVIqKvDUbyIWnksBe1nyX/WGy9BkYgCzLfSnTqLQ+13skbWvoVPLgKuA5LmdgOvoAUCq/0d1d
CqCUpK8/EOlJJYvaOFYApIA+xXhPqu4AXW2E1bhEskk5BtmfAKT+dnLlFUDhrply6XmOzkfr0eCI
o3FiMjFzCT7P0NR/LSZt9gcDEREzqmBgVKrPqcoE8nfCf3gV6f4GX4L87njWb75jQr56559rBs+j
imnrJa+B+MgY9Z9U79GYHOS+iUepRZe8yxHQ6cC98OgGGgOkTvwH7YKfCBDwu9zwL25SmpsbQzqv
TNMQOvg00R7vQlUGfZW1dFKXm4xPgAylXQq6PVujYwOdoD1lKJCftCAPGUpEK0OGFenU7MERlfrL
58Z7IbuDVD3tIMcmrXDiPAmdOQtAH2iFor++IeyVpx8crIwVOaEub+GE5OAr3k6v5qBFHh8FUntP
rlVyoA9eIchN5DU5RX5CqZbTQNmLyVMy629HJkrRpJQ7nvsDPJ78Jt//3id/AffqS1P98x6aRS7r
Hzj2bwZrpXJnSpM9nFZKKqIvN04rlY7w98Uc+tdXZLhlbucl7L7lO/1Fhgx5ZANrJH1IbgbR25Ne
3tgI0TBw/e1IfqNv/fN+CTJlq4ZEOv89/nb0399WYoy4LIzScjERHeAo5Xc68VbG7H/f+aAVZFST
zieYQelwmHByKaRrotL5z5ghP0m18wz4ygAsNl1BtolwD9uScU863d9PDpu4T0YrGQv/9iSvymzz
95d0tc/p8dm/0/ybAT63Gs+tEzGsl60TYhAZEB9gyC1bQ/SdVwDtfDhjsDZSGWyk8977+dF2Cwtl
jbC1Hr5P7rqbnFlxd78tfXzmbmaG7SJP100oTuiYjsGWfNtUrhUIPQBkNJtatortqkkayMNgFLlp
falF2q8AiI2gHLzh9lPypp4Nspv/naNrdrHJQ9vDVZ/oQOugXXMXMD8ZOkC+7KTaPXcWSbmtqwFU
2Ko7hSh4wor7hfI8OdxqnE9uuktBo/MEx3DdO4fwWtqXPUhnUqlUmG1o4pscwGCE4Id3BVpEftjL
O5GBgQ4Itu7Fjbr2ynAif/Bj4VJOaiAsoiV1Fin6IZXTm0fzljNwdYIobbgv3BvSrRvD0bqOcfYg
fhaOuvdVKfcTtQEv6jrN8BwgpGrAFViraBWvKRVcxwi1kUwvmT0Pfo2zc51WMzAEEGv/tMkyG0Re
jVdPHoHcPc7bd8pXRlp1+zA48q36LXcdC0NYGSP8w31zg17tmcp7x8H8R0GNkcUElLHLAMfzX5TX
za5fvxwIHcq3tg61PoSPW48EHZx7i1GgFIbVEXXHNsq9GZ0YNyFqh0vszSJWyq8e/CD0FXQTlRx3
j2yhX3Dnz8o+lrjDw/i9vC7faQ7g6xehjffk3vLf4Pi+igdJFX1kIa1FitT5Kr/X29v0NLztrACz
17eYTYCMwTDUYn5RoYXb1/np0TPQxDPJWInJHNngZ9j+tiT7esd5BcrDFknA87gGhWBsyEMrG4rq
na92hwZ1OmF32oyzRTO6f2lDi9FU82lZZXsn6wHw3quXz+1leyVNuu0Cj9/SDeGmVJQEu8Ait2KT
qi9IcMNizZCbmVmLd3LaQiIImg0khWrT+mo2l/QyKX8IBAlfUA6mxt1RCqxlJjWIykmmAqjnSYpa
WBtKFesF0FQ5U7N9DyuAcV79Yn1QEkAHOXJO2cI4gJZoyFhomBx85X3Vb080DL0NVprAuMpX+Mhs
g8SXmGz0uxhS4lMFpb4vF4jc0FV1L6/R9TV/XBA0ih8QlAHmAOokD0EtCUBsOS6M9IyUaDm+d8Li
OQT9u8j2gYmGOvVPRCUwPmg5b8V5lGH99kn51n4JYOfpdeK8cgAUn79KuIPWHCph8wY2mo0ONnx5
zYJM5l3XXgX1QXLm8IevX/lXM3hTgpTwsBtLOuoZlX31W/8xhu3RBV6arNTOITWqPqw9+G5eoY5J
3bfJ8WgY1Tj31CDuf86UH2Q2ddXrmNHFHGbm0HiG1vEV3sUr1Fu3UBzxdXRAtADpjEIPD8X2yEAM
8EuHCovWqfII4WAf9AFeCFdggsXQxLKxk9SdofoI6iw4kbzoXCK1HdetQOyXkNvIdiVCvVpwt0CV
np3ymGha2AW5QEzdjgvIU+UGO2QLIIeOXFE1acPcNr1XMToUm7XXHMePghLB0VV33XX/FVlZgQ0w
6+scWySKCr4KICa+KL76XAGvNEyRP9ImyJZX0LARTgpJpGKskfu6f0ebpIiQMu/PX31y8ijfn75J
0eR9OBVfiN6ERyW+o3wDg/T+de/YLa8zBG5iZtGJ9kD1EwwLepzjatFCHw3sEyoOhBSVT/FAwWHt
K0tbeDOoZMOpOKFYNAEzwwvtoZGc+7e5OdFXEGJ+9pcAw5IOFWTwLg/3/QS06QJ3aZP4e9nKvYee
xC1W/Wv/FnWnnS/KRm3d0T5yV6ATVDx/dYePHyBN6yliwZCPz/ZDd06sJFqBpYXZ3oOi0+p3tvgr
UQH8okQBVwRY0C0kWQ+C3L7e1/YZ2YjLw75dRDp9f9cpC9htin5k2Z6K3yKHxXkQT5iu4HhAaoJV
AM9EEpTo6z5SQZ69G7uz61IWfwtB2Zy3B89p0wGqu6l3VxYYc7HxnHXnMkmUYUUe8T1q1t6xtHmT
SdYF7CLgSkoyUYtUAgS2Z9pOdAhqAn+6zjJL6NMkx4+A0o7JE8BHFT9Hz5GevFKFhfXdw5Vq+vpq
l+AVjkIsV0bdzD3iVY5QlZb55pKUYQ0FrbMzW9Ej869WoK8HxXXa3LYnLJiwjy/GebbBU4BcPloi
6scBDgIIlBHAaOQVQCzDfHhpDnIICMtd7yHsrRoJFn3UwDjsoABQhhYaibDHyN+1QA2uVd9CPNS8
4Ell30f31X5SueWQAcBCo2K5j48kIBXy4OhnncALN2R37dbVPTV4v1GJcSogKYgoIlrceFDPnmh2
AMDfI4x3C6gEu5ev+1vs8tYEAGUPhdUMG1pzjvnomL8NEHYI4VC82RUQyLnCg2K83z0A5Ve20j8C
tqLeg+kPbqQQBKgQMcJ24WTb2d6pQ+sWtqGTPogaPKIQsHtVN8QRCwMN7FZxQcdaVqRXG+huAPkz
76k6l7vbfjoapY130PK7Jwf3jPb/iDqv5dS1JAw/EVWgiG6VAyJH36gAgySyJFDg6edb3jM1B9u1
jyMorNXdf/oigMN3kOgaJ7V6YYPFKHcvgjR4gOdHawMg8hR4+661CLPrendZkXpI/ZEZgjVoxNIv
gMRtA/2TQa1GhIGppR67WHLsSFXUz33oPlTahYWHRL0GsFXvtqq6mjiaZjJpXM0tx8Mtr54JJsxA
OtRuQUHVMn06EpYlUVWlHnzCF+6HR6yO3I6MJEFU7JBFrhUXm1sXGy6baIf3Wj7zI1+Q876Lc6wN
DwQwk39PjNVg1tg1Fm9YgbJTjiA79mGKmn0sqQBNc5u7hFtEwVTVyrf6upqobGSiSjCzW6QSLtj6
fHxOJKaVDC7xo7+SRGKpyBYmKWmc1agYqaFsERNkvbwbdCPkiFY7QqtMNwr5NGjg3tUelA9yHFYS
AU8JPpBj7T1+lz/Sw4fpK72nA230qCbFy8PopjcY3WTrQpK9ykyKQIFirzDjApQBOsM3YGhj2wx2
uG2o7hFK0jjwd4cAURZ4Eu4+iCPl6PXyiaGpfyWwJ7Lp0FRvJUoMRMc49x+yib6pENaqh67z3rCk
SW5NF191omvxNVu8PtGdqRn3fm95/y4TFeOISMFg+LnI3+uEQQBXhfF1L7nzqOweB30QtLT1adQD
gKhmKvztod99RvUnfJCokDlPOSyNw+sKfqVv62RF2t6rCr7KWUOhraluMvAKCFnB8Op/Mcbtx1qz
Uq8/w2bV9qdpMn4bq0+yyLqN+g47SOAYAH08ZvpKCE7KW3N+VTj5B4RXJInTG3q67kvvOaMFeSs1
NuRr3kDa+Mj0HTMMvhE50sQAPs4sAEIxaWTO/RlaCoKaZUaWyR2ObcCRK3xDPfaGq+t7dFHnlTQz
8MCGh5XuJW3bSMvrMyrfZKigCaC3a6KPASNo9Xxztc3ajqwOt8Cd0blrUWGMUyR/3wkgau/yU119
aRAa6b5E3UQWjup+gO0uI3m4KrqflJy4pF7hQfIBU1OSDUDpNwlveBjg3PqM8u+kSnFu9y90cM9x
1i76xqLO5i3lrSGNROpLG7XZ/FrjlUL8fOKUw6AAdaV6JkzCQEg9SarRi+leEmIb2UMtk4R3afmu
trw8vvqVqNZkPailNfg+STJD5AkgB7qfZXONXEgswy8/0v3cGeMXiVyvOH2c3opz59kIG765Ajbb
L47pt0O0C6j1Dg1lrqfzppuAMPPcbu2CXaSYZfqhqA5P9M/XRZvuk+sil2bPgVe/w2u96pOi8Rqi
WR3z9FO8Th7RbbhK61X65w6qpphghdkwuBWxwZbKS3nNvsrx85xmMpRgflrVV49q+7mGdUWe5LGq
Dq9qm7/Wd2PM03kiXSCj5Ytc2lgU9arNV9pgmfbjbjDL1PmdATUSvG/QDHbYspYMyQchd6JRhfxF
jtxAmQ+ajVZg71gxn5IticNqTC7w9V+x1htV3/j2nNTfKUf2La1TY1x344xveC1fj90lX+XVof1O
eT7p/UwVBYthpQ3B1njiLDlqg4c5JA7+V8KxgLqKtUzh/VPDKOgE9omWQKYyat0XF3xhX9DW9dxc
devO5eoXNjZ0VXjGa3bJfPjqso+9Snt4s6UXFh3MbhRWJ4CJznwgBgHRhj9/d0gUEfwPTrpuyWj9
MPACJfv6fVBFg7XHzaDyDwjBdF9MwGTrrR1kfjfKqsoREgcGZVd3e9P9FwOxO5ef11fcJA/4R9uN
C0ZVGNjf7K79eYi0GbzRiadlXzXzdc4YiewJXKq/fgNEc/cGKc9H/Bo+ykxyWQ//3lgbHyP+wLv0
H0OvLPn2w6v0eUu/fib/9p5Lfjsvgrc+9f5lxEduGUmNCoUSt2fQPL8hjPJEaHEuJa2LfLef8H2g
Cyh5gPPEh4kHamRGhaXbsIHlm+6zV18zabAcXhY5N/tLPGOeQnU7X6STrGAzm31gGNVUGhqQr4GZ
Tw+RxMBSQRQrERFHafXED/YxOOlawvXtqdh9JjnkF6T4d7YkvSjsmp+6EHZUDSA1pVQInJ9HgtD2
65fNZgCDunXg63xlpzGml5xGjXNz7OWjC7k+g9Gi7aZSvnmyJGrBXWfzcCE2YASb0qgIx76NoOxQ
g99/K7abjGb2Gw8vIdwa4AZ5WkBUuYq0IZIthEHcxYE2B3buMwV1hVRG6I0400xODVjVRDTGD6vH
nidkS9DQ/8hxSC4i5RVCJGdQjyVZKTzZGHvUY9KIjqCFmKCSBFrO9ZeFJIDSk8OUYXnolbMMClGM
ZIU2GF2Nsq5yV5TmpTlcUfZ/+G1MQRdMJe5gUXv4W9jEynixwbhd843yLkeMzEYpkNK5IZlYKn1H
vTFY2n1fjrhtckidKG4I/MEZ7i2KmdIqf/KJhNnCBD/Q3u/zDCaW4kCgmfoWI7zbL16vkPp7opDA
5W3a6SZUM0Ek4/ngG6quX7S7QNY/CoqHWcOXCS/CvB3Z3tNkb/xKInj2uW8x4xuY5a791XckoJan
yxR7zIAoVpC0g7qC/m+YWNM4EvTfDswPpPLUQy46uuduf1ngbOerpwTOf75Q4ue8o5shFJpyd1Gu
Xut6xgBiuGUjZiIwflPYQpkxfvWtcczPaM8xi+stPr6yGR6ux/Yn38mrHnPYn9sqmfNty+ekw+FH
6HmzUbOuzsAcLteIZyzp3Z8OL4fp9R4fOItBiW8c3kvGLItq3NPNIhYA/7rAa1yfNGcyp5jBtKxk
wtAV9lIffIuGMxXyi9NDMS8n1Z6RhEauiebdI8YvXB5UceypiGiQ+fUWt9ED7t60Xb1ieYFJ+Vcc
zHzPmb7slFU2FSOaCNnLJaQxKfgV3LQ8Xwgav4/jZYYIn8WNA79mIsRAoIuNo+J9cf1YDp1PxC1M
3RomnLB5NXn+MkK/gI4yxUIxhYPsofxT9K1v+EpyfJ8ifVc+dKvUx2Gbl0JTmZCVZeJER3u5qylk
yKez+R36n3uxLO6+e3SZMi6gvgikWdJZ2Y4ULb22auINqZMLW10o6NF4EYM4/5j4jWkYVnDmnirK
uue5mPRL67tlzcZniiboK4LzvhppJOaTnKA1l/Ab+GIBbQTE0/v41OrdKGMvMLkFcAxO4TMtpc33
J50MORQHphr7jgz3XoCbrgyvzOyFj1nvAhu8nXMnseO0q6625NNbOA5xaaPmW3zX6Pbm782UJuNq
38L8ODTfa5qGR1gzM1n2ZzRrA5x2hYfZOxB2jgEH7T6+zmv6ApwqQr5B3kg9Kj9hEv8alaOtNOux
d/4ddpixJOrE8seS1ireiYQDY93cnXuTy3K4oUFvHpDau1G+Y3ck9OZ5rsBGVnc09TM17C/vYhvS
jwm69iMOGoy7hhhxqRaW7LBRFmywkJWoR/LwvdErph2s6eoih0mTmxiVi8WaAvYwbIVhPiu5PwCU
pScKlAlhcwxxNOsy+YASzF9wCAphOKQAm6zwC+r/VgMb96jOLoj7wIPsYSdnDBPZmrMTFOReNGSM
gBbHVMYgZWBlX1eGaUbN4K4ac83oApmCGgiYS4gXqkh0FURXIpO5AYUnHoOgP7UtfrzQKJIYg2cX
hZD782QhJkWHOS9kVqATUrp9afo1twJAZNcDQxrwM4w+EMrf48EBr8Tt95jugRRDZf7yurDxlQjb
GEZMh3Rxi42gO5RoON8C3Z4DY9ltrLjYL6PSIJ0V6IwYqkkTwjsAEbJUE7ROY0PQNtCsnQuE8TFm
i+ZotZhdTV54af/gGej0vejpoLpA1ZDDqOjZq87tJsfKHSElwNey8DU6J0YUi374HeGAwjESkEBx
FmN9APawCbX4FlwBjqtxS1gFUGDQWQv0IBPUBQ5lPMx7yROCVRwrZswL7TvCdleJIHXH/3SfBTag
2nzoZExwBU+jDKrZZZIEL/cbyBF03iiz60jGuJC59RbPqejro821Cl8Jdbd3EDrqKwjd1VN4DQgJ
hkhkUIPinIdLqQnrTyiUowFB8/NrfDo94W5jCuPTVSNgHoD7savOYQjiFvENBDj0zwBM5u/JLrSp
FrIGpSYiV+az0RsvgW/MROHtoRtDj9ghNc0CZtKluCqAXeYMq9lQfhWhyUCCskJxcEgn94MUvoCc
YLaMtBi7RfcRf+AHXec0QdBSr3PU4wGhE9YTCx28uOxsQv1hpfgvMwHzjhvSNRAZ9DCspLADMDjR
/3LJyVGKep1sleNccRRH9eWN7mrW50f4FuChEWEMAossmwALwUPgUETkWILHkS+CeBwwgmGCC1SJ
Y4/qpjMt4Mac98ZY18dQq/NTzWQMDKmOpIBmFj82sAcn35Ni71AFkpFijAf+35UHyahwfj6IYCBa
UYd8wnyNibw+ehKv6BURc0aeWWlrY2bx5FITKowWrkcqWYr5NN51oLZ3djaSKjwqA84O+YXTQDx9
0BM8N1gvelYep3Hu6fNX9J0Dj49vW9DRXw1ile6njjaVAvhzsPCw6eAWrKOptGijt5+M+r84LFGa
mt3vKxJmR3jT+SQ/8K8SI4D+wojR/UQo70Io/WgoanQVxRaRBw5NTov3CmFHB3A1XLWhil7tmrDI
JBgknrJueysZGhqbgDC3qsSWWZmXLtI6za47xiiwZs/DVQZR7YfOr3GYXr/GrMnUvJBW6U97qdPV
+4s8wgeZIvbyDtl85ecEa/uhGuWvX6PnpqANxfFVzFQ03xoNRw/jD8qmitxBLkHKKeZo3HFlfJ2I
GO4XXpFd9Gh8Fl7m+UPSEnxWPyCCTbfk/4asm5x37jCQA5i2dKw5DjMuXS85QReRCKCR7EpYqo/o
aoxsY0DzZDKefFJB08wf9W0HTe6+xq6oE+1PN84VYB5uhv6sBxKNFrpDmqsqTvGMiLcgP5jtWcMo
BF+FB6iAydhLhuvwdJLIYHGBYoIHCDzpm//9Tcb9GUUm0+vbqVVFAGTBmLW1eldHvkIQteGcM1WG
poxIkr+lkzD+MI2NDicoEmZpjGZHWNuuWhTaGDdj2gz0hyYtZO+DrAmK5/dXn5hUCBsLHfc6/mDu
obpvMFt8f3YpWVKAvk52QuOAkPNJx20jLI4xX3NqhPZYy+GLgHEte8ds9vYEjk60vXNEOAOLHrkX
BTmSeNBngVgT2EaqXjVmPBVhPEBwJ7URoXtTkvx8QQluYBlmU0a/wWusoVP6ImQovfaEDcLuuWf1
I7FNiys08f0lAlNHPcm76/61VGIlzuf9FaaJpMwbsB/Z5gXOmY+UQMUIFmfsmpQqekbMMSn4mg0s
/QHGIF4t0rbm2JU58jYLlB/aGOAGiibGy3eU1Sm6N1U215mXQM6q/dtJxzcPZ2x/a2ArWJNBpgYl
Rdr88Vv8YNu7znaXJSRNom8X9BmfytIBDTj08d29j8ABU3ETiyx78z4xCJsxpnhA+Trlz6yNjWnH
UosIwrmMYm2Pcn8X0ZW6t1/h9IQ5gF0FwKvhh31DmTGLw90GcGNcwZGZU74p++T8muL594wveEg2
sRQ8g5uPizCxcLQN5It4eBmJ7R0QjRILC3eH+vAedejK++QcgWbclregOlOqUE9iU/GyKaKqdT2C
Sohw8Vhi1ozj4OYSFGccRgM5gBS0JRBo1jlJSO77FIVvrB00HwyBELUhc8xPeN23WwjTQ/M6n1Rk
/eQRE0J6j94Gj7h8Vnm9zQdKOnbtkw/cM8wMGIqFuCsyvi4B9EG8UtjIVqGIXN5WspoPfk4Q2S+I
vP+cxPFRBROBv/sLLtCwGaZWAoUC8seCWi4hJFigBQ0wjGbi4HajTi0cYLiWCu9HmdP7DFQaTeeB
lRbNzOTsS7QWm4agTNxog0/4CYcxdDjOBDeLIDYBiv95oXDwSW3ZfGbYlQ8d/rr8y3FrmeYJrg5Y
5+Vqz6w+5BEMjmCqtqCBoMOF1QN//+kgQ67y1Wd/AeDXhaIE/n6XCuNssCj5iCsVJwW4ia4O6jhB
8LTQNDDUhEyCG4fKkqK11wgX7w+lwR05WjH/zD6ngCX7egJUSy7O4MD2weCEVHaILQrzDuHvS2i0
zKCeTrdxi6f7RBTbeoZBni6LC5IBYaNXwhPoezInTzarxOJuSDfJucRZOaJcB02il0anI+1J9dIT
st7JpRHLjE5SCTsUBMP998A69obOSVQjy1k1yRfouJuDhnjHeuELvaU0f576Z1lnS2DIJDy8cs3U
DmjmMg7SHvkc5eAcCKw6SysICITu4VIz1iFPnm6Sk/UpdILJBKz2bpmnJXJK1iJCONcEnn/oi7nY
tqDuOWXpiUr6TdPOXasLEz+CgmRDMOs59Ixi6W2/jGl19iG7GMK6qahwhg6I6RU7Jy4ithDd7PXF
ngivoj2DUaTWey+5/UAe48LdI/kR5QIRAzemLdCbPoR/WEZiZ7idAHn/PqTxTQbyHN3/Qo8KBpsB
qom4rukRfD5icf6Ggd30pmK+xdjSFdEW2VKZPdlrnmsDC0qLaShJRJ13X6NAykqfZk9rnduo59/X
T4dvxaBtdBvxubtqXqDYvD2lv08vfmJED9WqMI6tZxegxX4+STCIgBID9Rd/SxkCF6NsyVHILcfW
fvjB5apagRJTPvVwMfp4jwnWVtDW76GBenouohsp26Di7JRzscbNvzdiJR3sEqsKB8dHDafic7Wx
K7eHO/mABsJHJ/gOiea9L8G3sy3eEevmJ+9odhJifErrhr88iM2RwDGQrBlc8GyKPGlAWCSDiA+R
icKWHXNGdJW4laNR6TNTEhdFFUsnlBIEPqfRG6TrFvT3zZornX6vQWnx++Qa8TkBrD4MA2eSx8QK
0ppGnT9YthuEbd8N2MTXvvMZutWmONVsYAddsssl8oOh3f9CGMbBcd+/hvd1x2CEeSHbB9KU0bXw
tBVLmLF4+ihEX1vxDV2IG1cSPmnhQmB1ERmM920y1aaQc8gT9Gnl8EYhnJ62YT0M3yOZOgHZzZOc
tVb4x/PyOdnE7K1Z3dWHnQYf+h/LONJ0MHedfBf1MZ9Lezl3OA+qn/4gpdVdMLctJq/ZBEEWKHyG
XoNmgLtGHZNlSr+wpMc+IEwb56sk4H2pExyvTVIPJY3f+optoI59AnMawiaD8EE8UqrlDW+Km3dd
4D1hQ8VRc6zn/RvUIFTho5Qo8e+8CAasswRwoXUK1FDlfwp6H5wrMNcvnCwLr3TsPw2mPEy5JFs9
t3CZlsp2JEnU91fFGqZOk+HPLsw5imMC5Mg2QCVGSQW2fHeufB95aKCwz7X2RjVqG3sD7Q/Ka9Uc
YtlDfbKqmMMhoVj29gXFzyPsuK6gFSwHNDGsl9iwcS+XlkKUFEbFZG5AZCZWheqw9R5kshInVzsP
isnavZ6Qvz2vThq2mxqmMuxamIvYHtELJ7Y8dIepcDZO0DIj5B2aL+y0WrFhEQyNEgntn64EHxjG
8WXSF7+JevqDdQxJpGSiYFvNrVSYFQcesyQMBFffzfvw3rwO+qqdDRd5YOwH8+FSjmuwI8HqSm8u
lBuVjoRZ6q8ikTdYIl+lyNHAHu87WTMVyGGMfyWbaTJUr6zvD0v/cr4gH6UnuB06nDK5llkNf2uO
gmRdWaVxOQZTRkQEJD2RvZq6G37hwF5xIlTnsU4DBUHl4XHQCJQk85IAzve4HTeLPhiXWb8iMFyB
7Pacp+p0/SnhuSFI7JvalhsFqv512fvGV4w5njga0PUUH/+Bumfz2XGuPsyuhFPsEAmhqNBNzuPm
VZofWirmxI2ddu5zSOq7e4OHkNl92dKEVY7zIfDyfdZ/BkCWxF6l9i1q5+oX6pXFJsB5zmEJxb21
8glI48WV7WYfs7EyUX+4hnJG1Yy/GBiSF4JnJPWlqf90E9ANPIYus/I9Ti/e5T0tnySUoZ6me+Kw
UVoPdDe92NrH8a4wOplPfly4Kvfazy/eKwGb2HfSYiiNB2r4wRkANdnLPLJ9qDDVoMVAKMNCLfk1
Zh88tRqznfEJCqw60nb8OJvMZeBwWIYSs0fMVc3rSOPGcLN1AT5gTj/bnJBP/l+3S+fFmr9WX9Yb
xwhPFRmSnIlzthYpoVYBT6P1MrRnOAuSgjPv9lenay1dDkiJG5dR9j57L3MVnvUGmRn2Tqc6pkfJ
d2LkP38RQ/q05wwcMHKr3LejpiLdevjLU5R2aYzhrfDGsenbvT4RTbi3uNU4E2kvFzaA38LSLSgU
Lr+Mroeb/PKw+6MxDIUzxx+3Xc5burwuL5G8Fi0+vVKLZE4M6cs98+XoThoJBcD7hI9pbIwg6WDS
WWHXz2zudRIYFZXUxviVp2h+5V0hnHXyyVCY1tcz6u50m2+bIQnXoAtRPUvx4fjlyUCTyHdGeJ8a
HbGcEOPOFxx02M8pjzBjxEee3i43G9I5b3MH8+MP81lGh9hHLb9n7dhtByUuyKhAxcuYPjaKrbjN
YuBwpaNZv+zfFIfYUxGo+l71g24K45fZOkQZ/IGBme1h8ObaJTHXH+BWcA2OL4cUJOY+uMW7OEaw
zxHZ1N8OF9JCjS/EvjKLiB5+t2ULsdNYCZIg/Wk3r4gM4HUvbmekOTm9fTflHrdJ7Rh18TPWIErW
Tk7+LI2/wwscp8tUtlQGDxSs82QJQ4V/9XekcegwLYlLwBbOoSLTaKZjrnUFUnNQMWymKfKGu7SZ
JbZYP9hMUjFE1S/WOzLmN9Ur4YRD1bx4UMeKYvXB8o2r4EpBPqW8q/DT2wwOgVB7vnYZeRstKSWu
7COAvi3YhcLB5vlnTd555YabqoyorKDok1l5bo6wDZ/YR8t4L8HjwPprjOA0bBrzJZSNRE5HTRPU
eqg1fnHKJPhjPt6L6qbyatIB6U0urgofHg+M8CWc3/HvxgqfveJAxX11LogrJKffsnYH/Lv4aYl7
yExcvSkM+DbIdKs+T3iM8RQx2nVQWKBRjIOgR1ko8IF3J338IVm9Fqzlt48Jq8F6sk4gXHxPJeHp
yuhePiAC93uHYqy7ipPPDGbZL78fNDYOFX7pv/2nR1gCriKcIyxPVOfl499IuuzH1QEVwicGDc+t
tBvuHuTEMquizs/YE8gPQkp5/2Hf4UA3KO7hjIkwGxU/P4dzyUAf04bih+1GoYAAEUeYgpLVNg7f
QD/AEmhNbZ9t8f3PQCjApKOSqhV1Lf8DD4fRoOIIB1iiseIHB29WUrzY/O3rqT3UB2BHWLbMzcQW
q5v9XxbjIa5iHwhEpiRbwrKcMT3TeaTaC3VKUAiTA3WKnQkVBVn00SvU91CILvN6zzbCCBc19dcb
Ftvmxd8u+UlGybRVLRl5M3wefjAULiRLzBsLwXoCjgIMYSk90RO2+8GpCwRKlpu3+Xtcj590MI0p
qD5c2maHU41fTK+74VYbZfOihE4jcSOjf8cFZ8Sdj18Fiq7CbnZsxKX54HJzNNPwRGrvYyz8ajoX
4jUGD6lbWk/7jg0gYVi25EKqxF/S8DIYjF4/or+OGiZ/N6sfvWLhRPjCDvASd4ylIywAY91+xLD3
JsKzUAwCSyhshY/xIcNmjN78nqvbPZ9EP+htwMz2BfDzOxWOQgl/T3YgDLEoMgyMG+YW3BGzR9wb
sYtH1Bh29YF31NhDxjJM77wnY4dkko2Z8Hly/ByxZZwrfIGqEXYvcyXq/D+Eredv6yMUFAx/OsKJ
7mMFPE3xstEL0Y/ht7v+WA/erjDQEi5I88/mtspm9wUONaim2E/x5KBQnN1/B+s+o7qhMD7qYYsZ
dRHVQv5b/GIICKKGUVJrSbRPtSUhYqC5wvp7Ka+LZZraT8VSIdCSsc4U8pTwS1bEosBfpszYX7fY
llnA2biUdZGyqYLeDDLWZ9kaFojQk72VIukTsKsAPn5YJuRAfwkzFuDx20qfvlbV4bHi+inJN/ll
HHijP8o4+GRnvrm+CbCW93I90VX7KhjtdqoFXR2CbPbwCIBmKEVMO44JxrAufZ+l0ScU0z6uvmSC
9BYvuHHKctAPyjVlEDtfNWq2OBGAVqshFYQyVbEMHVP4EFnUPjEKOV3OvdN1cJbeXu9ECZKy5PNl
dSxjig/gQsjKX9oTSy7hDe9fCFrGRGU4ZvgNk2MmW4T9MEha0gTKxQzlc8VUtraUU0HZ8xby8MHy
enNYA7qr/TXcNAtEV9ej6obojg/1Y5Id777qSwCsbwu7aoVdlFp9fydlBGCAjC9AJMSBiLD5NGOz
06Uxpf1j9/4VkBaTZJ72QKQAagS3xLXqgVh9LmPVyWUrXxJR0N+2IcGIgfhD0h7A64n2dv+6M73P
QxlAtxvdV2ruDpa3abXmz92mJGoBoy/BL3nVgNQg4FheyGFvm+Al8HXehlcukxanVExiL24DT47p
Ek9nyOTWGgb9HeOJG9FbH1MikRbefsgHmVgquAMdTSwNJsQVAHT3LsN2BOpIhn6RePo6T5k69oEv
G8isKqoen/vp3WJokkWDrwNV4uK3Hl9g5WoCPvSYlQfSf38ArxXIre+fPjaInsqBUNLJFX5L3ndY
qPuNxdyg34hVk9pXDGCG2JS4cuYWqd+RbAUtl4kljIOblY5YSi89B8oixERsl1hTX4igZYsFlWUL
TxWYsqu2ZlCJn8uC/pphDzBgb8MafV/R6o8/tmZrkKanQySUUwpbojQjkaglBfpYHV8BGYw51QDG
vIrXPP9StZ9u0QQZQ/H8aeFsUuYuQ5ahO6gsLKz4JbMXLIjaoWb94CB6vHEF6lza2pTzz7iF5BU8
NS20Dvc4YW2m2piQi3JuZ1z0j00GA49JMtc4qgVmdgCltEYV+Yw4yCB5Yd4lOjQaM2WJvABIBdNK
Wez5PaY5jNYkpxxYZGLk3lOx+TRHk8zHBFIfEnEcN6xqGCTvsIXfVgbfi692cV9aaA9oDNMXAfG6
++j8Zz6/l7NcGrWPcPB0Ko6834bCc6qz2Useq8sJx0Wou0xURFrsKsMXSuT63TxWW+s2E/a2wvpf
hPSxyFswKVEoCKM4Qi4R5+w7m3h4md2bq2xgEUUdGGwjFDIDXK8HVj59EjLfd1tH92T+8DWg2Qm4
QJXtnS76DdjjDUL+6XUupadLcBffia4syC3IOs5tQ5UXftw0uGOEVfN5nn6oLKQJjCcHong8ABvK
3OexRVZDgLiDtdOokc2nikUTYcvOvTHTj3XFFBG9B60MxCHwfd2qQ1YdOnQkbJRyfy7LXMtW6VT0
HZV9nOrWVPtTm34tnLpPhjU9MkhyNnXIj/r8sPyjr+5b1UlcUcyIh4LZGSe+9E9UsVMdzC2PDbA3
RBqEJ5VcEugKTswt7qf76Uv0D9XjN+LZe88VIFdUxF8AvUFUne4/A7/CIT93BLQs+9dQPzwwkOhW
zFWY6WIdIbI8wcy3bWC4LIbCC1+o9Mga+dPVQXBBOSc0q/8eQvImhG7CXr7CoiVfC2MBCRAPlMnW
Rwo/juqSzVYAvGRG9JYMP32yiMFdtqDR35EQ0zIlNpcAXaDhQg34p/pDmSYMMcRH8ZXCQ32FXk31
cdjhMwNMpqE9/D3EoRbvVM3YE5rctfRXJN5b6hyCAA9xPhKfw+IpfN3gvOQx37ETZ+htehvGYxaD
Ck4MBG+s2NgDhAUbXxM/a1jYFqFzHNr6uIcXoERzwpAICBGM4nAQ+PE/U23xixmpR+Jjz2HcZ55q
83hUbJQrDrMzHl+6O2jjNnWnDZ2E317zV8Tf+veX2IsBW3t8JAD4BQoiPL/1uTEeBuK1stIG8ztf
F38Km9P4dLdOSdCaWMzvHuboZh7pu3jAOw5O83E4XoUDRziNUnExZhciYAhhfKTIApASEs/uICyU
oWqAR928X/Fp+mFuxr4ZDk1nwA3276g01EVctuNsznwJ60WMpLETg7mO4PdlsZhw68IEohb/K7Ss
55Jyi9ocaMcC1uchHKD/+UrfUVTcHPylbYgAtjDZu1PpgZzwvaqVRRq888wXj/v0z8SMbrMIhNEj
Bkz4DRfc58/gHlRE0RCiwuNz1H/0n+bYHQUWew2+IXZ7cT6qwzf31tMwqYg9bjBRFpxfDi5nxZGh
CXTgMHH7v3SBbuJSwL7Rso/UOB3lI2ky8JrjACe+2uoHhU2BgDdxZXfH1gJ243LBZ9ExZp3bF9bI
xSgb17qdAXfPErwJL+PbmHGf4f17YIDI95e0KYymaP/Fowcur9nfMaAysWcMCjSmDG+gaBF/JrLR
WK7/7u1k1/q8Ryl1DZ0scfd/mljaFC52IGhb4RIrbHlWOsKanRPGivYciRVQ9XQed1ZMsWpqx3Jd
OyW2cjXEe1i/aLV4AAIgB2hsA1NJ5dhnOX3t+67uidzDxzpZsKve1pA/3OEEB2jDNGb3oD7fsd28
jNPpbdxgg0XjwpIs3ju3RcYr7qLKHsw+buOW8BJUFuVrIHttiGbkb73TmXbo1mAM1u6nMRMj7MbA
yfzcu200WxyabqL/vUTDeR0MR57L8/60mw7GQEC2eGe55m+I0wIRyqppM1D7zYRRZjbvu+JK0f/e
De+9F9eOsAW9LsXrlM+GB/LG69VxopSx4asA08OazQN9Alc9h+8b3kdcRT8ifKHh+8TBbP5eDdeb
W9hf3K/FZSM+sttWBEolvnhPXHHhiXFZ+PWys3AHVJ3/P/oLiir+X4QKYGd0YKqgBBJ5hBbujSSW
GVj9D+2TYh+Pd25zJtDBNa4j1oD4GkNngfAipNbCCAjCcMRmxZopPhbWQYQdLLFgOZ28zYjwh5e5
2/NfYu5Lk4+sEsTNERfRdymAOeMNTxIXQloedlbqfd71UHIpf0biJq8C8imYP/F7OE58qzC4/LcG
iIrw/F4zw7Yw5+YXintBeK+KE4CYg6Eq3w8LIOTqwpR0ED5YATuXv1gw39SiSz/Ixq81yBIJV0Ou
RKxGR2INRu7nYW2KYg2Vb4vNIvPT4OOKO4eb2RJBDeIhzBf/WTCKf4n9vNgWW84Jnoy4XXIiOCGM
gdhC2T5LRkUiVuG9uXt5LPZRsYvWPrMUGJ0sZzABIj5AxWf3xCXNEcZMzIx89tKVyHkQEn+hnIYb
ADrxv51KnAuU6SzKnL6/ZVws6Rg28dDjv2bRJudR3/E2Gu02kK1GnbvZmBvWat5YwsVDbGbilA4O
zxOZ986/7U/QaoTIHQCRjXdAitwQcyDxLkyCNHR5GOY49VZdAFTyD1d8gukp8Otj9GXo6yGluAWD
I9Y0k1ugeOleoS9+oW37EAWfjvv06iPoJtqsxSrIWIidXHyH8OIo/nx/hGsFZh1CbD7Efx8HkQ/B
C0NaWWEdICjFvZGwWMBLHSYDzr8wuYQDiTCOEF+FhAytrQJ0qxzcPmmIKb/5vPgJaihcSkQUFf6A
fKfKg4aSDh3zA356gO964XNjUC4AlpqCrrH+/QWTgMgLydTOPJVIU8P/s3Pniz9bnFN+qCWYZJq3
Cecs5EzOhKMIQx/oXwAZjInRDU+ZCvI5zrADHvqN8vC7ISqRX8TQC9IVrNAfGISDw/VHBjclcFFg
eY1nuKI2otH795YoomvoiIlseCclGYiPN2jq9OmsguDtkiNgK+zJoL3AtMIoFCrxRKNTn5SMi8Sc
LO7inOQJoNMi/AaIRqJrJI+uJD3Kow/BeDdiL2gr4S38Qr8BB378ikdyFo8UA8S1wQt/LL+swcKe
CyBN3haiHRxsL0v7srwsi7XwhboDixqL3qK4BNrse0S/eWWekgu5EsyIf29cDWiqSaYV70rIr3sE
4tLp/z3eGIRf1+JSq1EPFo7O5k5sgsBRMxSXxF5Ppbg/lmLir5ffxXD12qJ6CTn7IAfbf498LU+Q
N0h/FmAgc9pMnmSjT1iF4qO8SNdEeECjHCU6pgfllrzdbVKOrkDGqa3FWvzmF12EyQqYIRHv2g8C
iJJgXCRWyaoPYAvbUfzYv/f83NfsPqMieSEGQ4YPb8nwYexKsQjEfZMN9jpez70MClopvIF5QRgH
kkEwE64gdMJOu9MoaB9HeQlDk4tblFAi6EMYTYnSSTz+ctL+e+HP4I5AvKfeWjSblNALOpwQ4qb/
PpWr0mOo5dWnAhCVZg9ibmeeyRcapVG9HBAi/ZxDtXF7YIbuY4qoEhLbwC6nyJOwhAL9oiIXOUqi
cBbV+dX/D1XntaS40i3hJyICJwS3siC8NzeEcMIKIax4+vMlPfuPOENDM42Rq6rlcmVCT+mBwPWo
5zI+gKzv6WHEb6N+3ADtwU8NgFRP+WU+CKc0CZ/OhUxCJ6L2KV2rBI2r2jppgAZmkdHt7S73cA89
IEmkeYsm6XWRxxjNPbB3BuLFopAqBifWwoZIXMQGAzgJ3iRyt/jEq+6iuam6TFZwIZrlrANPu9wm
v9wWI44GkIbRDdA85x2MajxLPRYYoICobfgoFY9o5BOQnZiCgJ85T0MGnzgw/LRKaT0QeRe1Ej/3
OyuH+vNuPTtUvcl6xPS0VqwTOTL87CYto9Qy6jWP7gKSyWhtNWhH/TSgYGwlJP3aaKmOEl6Jvcfw
j7TvPZbwkCCTtKh7qhPXJHRLEDxPcJFQZ2j8vvPQlIxYgt5T/dVYBiS46DpnCHJPoD4k+83OxRIJ
+mlCnR3RKWktIRdgSeirAOUBLaWN90BqU2KPiRWFrUXMkRCHAcqjPL1WgIZ6bl1xkBh1pKoEdKpO
cgFzIRGhuCvDgcQkURQaAC67SNQklqD7At1cPs8X6cMAWgxMdvvVLTlSQtPB6RBrsLWlCCbFThG9
q/tAm9DeZG1Kydw4McSIEBP2L64a8Y9rFjPYE32dpZq3ktOBq/B1Q7xA59AjD4xziC/wohr34K5n
cs9g2XBJCHkFWkQhpO79hQp/4QBEwsSeqpo3ryIrdm49St+2yLh1K7gkAkoirE0wFLWR5HEkFbND
nygIQxIGOINPgpWMUrm8XLkfor2mMogLdyE4MPzlUKGDYIsJjkKxgSv3C8rw7LkRwEAaT2MqTh8C
nngZH8LzGEdCwZliMjxwSnnYFjSsJLF092mD8TjP3KCr4EyXflcrwiuTLdoTPsqpy/3YreC1xGP7
QPcABYooW7qKIcn62BQopN+EWerTumB1aSr+hYQ1lyjQfVD0qEDsndb/PA0FjfL+dX96335ujFaE
Y6ACLx2nL5FAGZiAvDPdri0Aq4HZPrWSHdWFfw+orpQ4wKhBGrpLZZs0d41nRvsVRLCsRw3c2Trq
m9wJleA3cPQr2yzrt/XXB2IB/3zeq/lFj2ZfLlORS/YX7OURU5SOuJ+bH+DeuBAnXn8RoSjtUVnt
KY68cIky58ugwBd1YKIkUJNnJI9IIfafwJbIf/78pHVvygBjasuhVcB5tK4IFY2P7vgcoK42TOzh
brdTGFtzjN7PGdH4UOC72+0tNKwSCw2rKfYXh5sUrDUodUoDpLB6YEP5XqARPOYCeJy50Woyk/sc
jO0dokz9vbXD1nFDrDLozKeSXFuvCfS3y1Zv3Wp1QlqCrXA8xumem7yjM5cKgbZG57/tR+ipKX2x
gpnHWhWYZ93uKLL89XbbGIwaI14cyYdfrfTXXms616WDW/d3p9UdUvqjNab+z5GnQEnPAZHzb4d4
TwmHnRwnMbgc+r+zSQXJI+9ho37G9tkInQai4oNeTrKIsPYBxtaavUKpDUk7weGVbBHLlbxSsiU4
3kTGvzSLEhHbGn40OKWlM9h7cDIx/psnqXFuJhcLmkgAajQYfJzZhwfKgwzz1aoLOaRmAtUxS9mR
iDBlNMLGQZdyB9xKxzhpBOpCVIP+Ugljmj3sEOG8YG/1+SeqPQCmTp7uiSXgJuABWMSSI9C6joA2
YX6bsAvFDTESibkJEseFDmiFAN1N3Q9Xa0Jda5ppWDYw2gPMd125x/hHGiYhUsmQhgxkKwjZMgqj
ogO8h2nj7SodRsqVFf3Yy8HdiMA76/wD4rY94N3Vt5XHEuiOnCVgc1bbxDPqupfqLA/jg1sBy09Z
CgJDkebKp5IclYgU4YLirF/9D3E/adjfcqFsUEQpWjGN0hDlX9boazP2Xz7FdJKjUKQydZRbePzS
jAAc/ncz6A4y3BRbWI+b5cZAaSxzUHUAx/+Cz5obEQkRF9XIN9EMTZ8PfjGS1tBrkV48/cJNuckK
fiJXmUWY9yTOh7Hr61FGjTGDjdKZGdP62Uxyiklpwvg2QQFxJ0FV56Dqr7pBaxUsZ9c234TeuLec
Qx1Gowtif/X3+A7l8BOwaKnO93rnIcg36qWQD50AwWl5fY8Jvz6WCfoRZqI2hGlw3kpK7zMsEiLQ
bED/qC8Jyrd/DWg+YBdlry7uqweWEEIXtOOe/cQrOZiwwXMAJhLORixdidu7Q0EE9kco+4JZdzTy
Bz0kAxsDxi2oPgyyjLMYsxhPZCMVCgBtbpznBfpz4TTa8yW08jSSTT5MevGG9kWGo1AkJZyqEkM2
bZR3UrCs7KrBCbAxwGRoyd4kVJktvxSq3CJJVIkqC9Y3z+QbkobumqpiiQT5bXe7t2ClzGNBU2rU
YE0hM0hOiYwjFSgLY9HhL0z0bpd3rXjKWziW7Tz8xfxOaxjYnc58Pm1NXa3yNPVjRNapSzp6ffhF
sspiasnVIsxFK5Py1IyvMkBIOjPv3b80haxaVaUShioQAn0D+dSf6Sn1y11lv59rGddkh0jzQlmh
9c3prUl+k1D46QqyWvdJPL7rzExuQYj/cKyXJpEdvhssplwja7y3hsPhrj/s15z+cBgMw6DDEbCQ
v+zeXPkFsp/IGPZkR8mL0N6hpZTDz3GF5SqTZf7dn1w8XUStb6WfwAvxPEEOnTJUFlnklBQudJTY
UR5+Wf/6IOewgMBzf9lCIjj+tvTApXA3YNdJ6pRqkrpouDRjjY7Mc9np5b8j2ITOsxzV6Df16b8V
LIMDT+yiWrM0HHRpC4Cl5X/rgivShe4T5jSx7f/dFOD28XFkwjgTe4vFUWZQt7ksKQX0wX6gNIyy
O/OAc0n9bkAP3C96BoIPKBu9QxabA0FgmfK0CIXLPqhOKteNPCTNWjJ1E0kqd3pucaXoTCSXQJ6g
DPEDmJyjoOwOwZpLEOdk9ozTLNDkBx9Ho+X0MxkJ6XaQN1AvSUIUMAz3FePW8tosppyBQNpSLM5c
oL9MPvzng9zg39X7zTPw0txExyg+PKiEfs3LNAXRsqzG5afuCDhDBO6CE/zdrgx1lhQ6uEB64GVB
KjwWPaNyZTJnypHJV9YAWK0KXAFItzn/dIsyTTM33uaOPt3QiLwpRb7ssDLiSBDOEe2lY8V9kbOn
l++2OvtSsGbAYrrQkOSOWh8gBzojMc07UhfaqQnY7p/dAiP74wVVAKncifIlEZTFmfX7vMweBF+Y
9KIlC3/zjtjUp2XQZScPV9qNcmkiZ9eX3uEBlss80h4Ek+K8pElPJTQi0vmeApui042UEjd/SRht
8E8NT6FWuV3o3lx4IK0r1Rn9VhrmDe2e1LCU+hEvZpmcj7gMY9JEsk4yqSJZzXUL3p9hl/RvNbh1
Dsz8QYnoT6OYwPUXk2rKXeqQKcs2/NmHwugWANh1X9CUKxyhOQyYjF4DA8/ySnsIazAd4JIzVnYq
bmWwhcNQTfoZexk3FKYico4VJehoV2wt5Aq+KABjVSt+lZvWWhp0UA3WTYGhBJtpl1vgBoxGDLHe
ttzbbv+ckBVcvJm9gBL5FGrinelP/Es1aSouFl1G7W8pZQW99Em0eqq/yCOC+okQI89NWWRUWghv
7mSlK5hX1FsZdD9O0G5pJWdHA44w/HfDClqT/mazUVZL/ozEUMWfrHCATXojJHel3rvGTueI4nCD
VR0T0bYcNvb4V6GRk/uXd/jT/aS7TkMGrgFuGlnkFbRcsFqEYSck9zvFxXXxWfnp9fx1z3Bb8044
ZHHVsNRdhMGk42DP4HKL8bvIKpEPMqq5elmZvX/utEYvgukHJNwl7kk5h2IO9dumykF0Q/JOWIRo
fVV7rHJ66I3CRdev4g6nrkmNGhAgdmHNTvHTmsv11uSh35fv1lCXutiOtmd53MMxhzAc1mUsyMts
WA1/c4C5hjekdVDqyCqyqdQ25TDxnEEWQBgkl4751ca9xL1LYABK7YefMNNSNpejg+rVKTqqZD2Q
zLpwMAiOMZe0Gwe4WG80qZb0CEhjekcz5ti+05ioa4eBZ/WQx/c3EP+rkH6gdi8HaasY5Fkpi/6f
COWDPlxBgpqaZ79l9X+rrrh6xTHLB5kxCuABUuc6cr3wtSjOMtTtlAlQ5iPoQAy4HaAS8qHTeaMg
BBMYPCN03gAFp0eGAYJg40sNIjlkMP57rJDupfUUUD++NZ11k/ckHZFfat3AqiXdC7IE6bA2zcan
gGUd1HUyNFcJYPrVe2us4i5OF9wrQIqAajeTYRGrzocufSj4Lv1nWykCZSPAyTGyi4FJ7giqI6UG
yGuN6FSih/PZeXY030UfSe9A8y+7TYIqcV49/QfuNVaQW6fo3gO8u2bBqdWZ5COph+9hKoXdm+ox
6nuap0oCaZ7+AphHr+J0r+Qzam6X3opDszrqvhqFxncE4IdYDh2GklVqnZuFuoESCmnkZQDkAoU3
umy5up97HRC3AK3el4CHYOTukEorvafnzLtn4hbD77AVZ4U/O4wzsusn9k71z+F4jFEeB8HVYT6N
T04nmFN/HSJJ2NcArmO1oQnDebl4wVDWItA/Vn+Ee49gI7TE61FWIepCh9eA0L6NWG5b+UG+IQ4q
TRBgqqKC0NUaILvDGKaqqhSjVHCfzbNNaOOgrKv0I/1fSkOCGiQJifQb41mzRp+E0QQ7U6krjOR/
QOeMTQYouIEuF6R++3a1gz4cMfwvit8HWBsYspCNa+qGvGX7TavfG+nj5cBELhUZQbpGwRRPTzSk
MNsLPd2KnXzn0333lWZ9eEX/5QGHpdFIdOrLNuKWUcE+xwPj3v1SBo2C6m2a/oSAkzFCJuNoGI9p
EKz1jmVLJ+XQPf1uSRv2MPZpT/I0Yx2UxVaaUdZMSxSx+rCf+MOTs4Mbur8jiptprCwYPWLb72IS
9JwkKH+VF87kkQWDn7h35HbpJGCq4l4yOvaWSEfItFT92y6jjd8cqkZyJs7M7zBK9Hzw0gNyhCU+
IszB8u/2fAO50HBRws2R776SAThIq3vrA04w7S1GCH+96sjtXJKw0xIvH18TQPGUgBdALzAQ5jqP
Dk2ewU8dABCGJgk0egF6FmxV0WQM1lvuXcppnm1quH1NeRxlH5HKfn/YITGBJPXbak4muxNB7Q0C
wyNr27NpNMyGvAy66+m0lpdwpfM/TxmJktDvoC+haPtVbVJ8ooIOH2Z9RKmDsSP07de9jorYweW6
tLu3njCtgS/0y1Txo3m+lQjEHg/STt4Zs1YXnTDt4OAfaX407LxDxuQv16LfKZkWIu8gscAA4ddn
znmQ0dGpV7Sag3kCIwA7HLKRNDH/wnU9/sf6fekyvlnpod5lHad7k3JON7UrUw164T3lSmmOMU1+
Mw3pbTlx2MudMvmyqJqIeHjMJLEI6A72tkHBCm9Qr1z5G/6hjKyvL1HBSx7Xn4o3Itnunzd3DnR+
5A2GYWLxU7WAjWKpwn1dP5wL3casHVwbEKfdxN//U7PWXryte91owFOpWQk6uL6RgX/T/yw3Xg6v
rPXfmCdBDFcF+ZcJaC1rj1AhOiHyPA04m3ljIOdOccjNxU2gW1eH8ORwdR5YX1SSOHk80UmQ5whe
6/cOTSfMn4W7spkYfK24ZbQHpOnxHf+cWu1L0df+kOQPkAe2FHDQh/Gbj/Ivqy76576qdnIhLivV
8OCAZROVgfxbLTsfcnnTv1ri5nrzXwWPZB6rJlO8v0GIicWe/BIXFHefpZtCoYqHipiZ71IfzAJp
CZZGJpBlAi4jdaCeOcEcSAc4SWO6ovd0a1MqLa1vHaOF7BOQ7Q14zTCdLfvX8BnSpPqaFxrXiapi
D/pqxkRJo69zHkEN+rU+iF7NKR+Rek7eVrLm6TdBAD4/NefJ7B1iU1E5JFuXs0o5kIrOyYRmjJop
RadWNXhRbiBBEYEMPY7SxupMD9m3CZkFWi+Jw0ILsJlRC9ycFV4DNkLrDg6m4rS6vs7z6HReupdh
0i+2GLOtsiZc99YCCAMz8KEL2RMnAsiffx6Zw+9w31bLsqZwbk2U9640z7ngCa9czit1yzfvJZm3
Bo9R2X/dARVjB+NgWWqcyvXaE4I863X1alQwX4Swh91z96SX+uLmHv53ttwhSJJiLKuOARg18owp
aP4EiSWoCoiva9ZrXSCdNFhuX9BvgiujsoJzSJ/LvX45gTWHQs+nNcnm/JUxQIsYXmkOOOENJDmP
g+sGETUQozhmU0hTs5pDf3+RNuPc/DS8ds/144DO7G5++oF3l1zc0a2m9uXX25v/uBAKdF/9WyOj
IwX8MPHAjjaw8vD9JDeRTIA3IOMcB5fue5oDVU/r7KVZvHkp+vCZC2V0sWCDtKZbOKOVnHQCJVsr
vcMzbO8RDFQjy3lXGV5Zr1PcWVDwiGN6l953URjHbi4ADGMAaUgAx0ebtNMB6Nwquffuq50BfYTy
BC4TcbB+1ugfoThUr7W+w7fNgs4kfMPfXLW47B+MfyFMwjsZ00wM54CpaTOs7QBpi3yLvowbfJ4W
vT2cxRTwGxefriAmMH2epKwoYmfWt/t4iqqhMuYh34l26ZpSJ6QL6ZoqbZe+e0aZmwZ38EtQdE6S
RTa9NV+8dwD6+zt/Y/dJ49M7lKHESftm1S1P2ep+uxzkV3B38Q0UTZlV1fE9fAA9o/GHUUPL1jCe
U3uE/q1IHYq8GmAQFhuuco3uK2cPBu4CP4Z4v1/D81qO1yJBHeIwyRWsmChnhzerhmRwmx2YfpZX
ZOMFki3TXk+dp/4FgLXHaNIuCtndtra6LeIn32XgxqW9LEwlU7VgPO43JnXMu3raj7Pb4rl9jmkt
pEUCxQ/Qsaa1RBkMzuIBamAfvn9cRbt7E3FtIXR0i5BDNVdEb9NihKDXgtz8jeIMGQS0F6zViaSt
0TSaBVxJ4Ix5tdyyq6dy80oXrzpB4tT9Uiq+W+9FdnXpaOeI4zlM6LnZnpbN0TXMm857B9MfFfk3
hq6tdAycMgS10BwNyrFLxzP1WEhDqe2bs1sFmlBjdiDUabNkwYxpxHgc9wmF/OqC7uJJZfIajipb
EAfl8aN3G2Q0niKggkHlM+Fz8EXsnSbIZm7KBjq17m33GxHvSJQexU4J5LvFT6nqt7kCy4u4dNHl
ohwMtfYhb38Prlc84CudOsSurXKfhn8nrbASNZNFPAb5GRV8GDVrsA2eoPmA0Ik0Xp3cDWvUPW/R
gEbOEPQXfTLgQml3BxhSoKvh136Qs6/McZMhV38tzgDxgVLcrdNGfLz75sc/IfkJQTY4m1U0O6e2
GbsRTExkLjewCA7g3X2X7EPZzSBIwIDdRLp7/EIGbIEoRIFgAmU7rFzZqOR+/EJohBGgmC3LzLHq
Hmms7C+3Bfn9FnxiJI1onGgfnEf/NLvNS8Rm9efovoRYG3JHazl7TUqZcOf0/paxqQcBzDO2B6lu
Zp+hdaUzZr0Pzf57BuCOV1SEfEKEO3l3WciC67AyZUkAp99EdhtG7pSQBpjCB1ptc4687iqi03XK
3tym5cFlao5uzR2cgO0DNdXILrRBXb8Wb+YAvOI0ueZhINmlX8v8OKWKB32uQUAQLLn66/LeOX+c
Jfl2OlH2Do8f07nBYPvt5Z7hqbi7H1oFOPAO8J3CDJKH0gdiKBQLHy2DLPx5+NwPkglHIUg94XPH
DKEcW1yHx8VxAb008rj0GdFZxIIBaTz7na1YNfipru4ELQsam9PtCawZp3aa0lS3AWlR6MLnVWln
mbWcflx6UAZmWKb2f+M9tfl9akKhML1AJHyafScGpGaQrUINRqsjjHRJG5aHZJt/WNGQZsZsVYHc
AVz7pjwAhrKImqfvDwDhSSbgvGAaTkkbTs9tY/MqgPhYLq6TQtcYpuuS6RcX8ATcCPRY79bAQMwD
tATOp/fpsl7Tr96LhiVqIUSq4IUxB6RYwy9J8bed//i5vZfl6jQy01H/rDplqqBMGOozsFP270HU
5QBowmrGUgijYf0eQpcTR5AO02JlbJ/DxK/RXDg4rKLdGz+GDiUtBWm74H4mtV1G01ZQLrqINnBm
vhw5rbFgj4b3DcoBzEuuB+zSe/8A32+laR7rX9qTnvXvqV1KphUEMFN6DanwFCHewkSABLlblxlT
JCs4yIY/gYhYJ1IGcCvsHuG1V13dcnZ5CZ05ohq0eyDIapUJ3eDCSXRpaS1bwh92AlSgecu+G3hG
vcccFp4jjtDibvLVbrZsRoA2oHiPUaZFjlUKsLgVx7OdHp08ZQWodaBKx4dG8QgqdsMmds/REUWm
MHIu1Cr3NuR9GC08ERaodIaC7XKRcsioa0YkKPHVXjULRoo9Z1UAqO9VaY8S2MbWPSzTTEDn7D2o
LuJZmWUfW1my2Lk9ODC0J+6ym1hhTF5uU6Q/HJXyU5snV7wJvFWfbqsH8F9OEVQqOL139wqa+rY2
Cw4cxe+LU4FYGMK2i3MqNBBfrX67r8jf4x2hjTw0gTpT8XvQGO0/Yi991mvUt159guMG3I3Mjv5v
y9DC1wwby83efA2bxYhx/y1ZBxo85req93qQO/rgWHLy4ZZ5WxCGRXAxWZcHnCgWB3bYcVphecLp
H5mt/OK6I21ONu6pHeEJkqoX0okHm1aoOxzTF78I2SvNy5kr+n9I1ItOdPc4JpPsFnA9wwVDmOCz
EW8tkjfqHtaDtQ0ACmjqrrFHWuw7BMB14nTAG47Tx2UHPEWdgOhl7zXzC6OAQTrtTqvs6mSgPEbX
pjm/IE4PTmLvsd9fxszoNc8G5ryYovcu8VYePzWLr+SSFokzoAOdgX/iaOdgmmBNLEINfYZIn79j
RbHTJ8OCDQO8D+C4D9jRPk2XFHfMFeYYhhgSVVjy57haddOl897mVo9ukaYuOCO3ZUZ1SBcQHDMQ
ElDc7JZDSuKgpMhJb80uHg2AIhJ8dEnxrh3Fk8x60J09ybcTHIxz4wBRDUviLKXWUSeRBI3F3sZO
V+HcWcNn9R6QRKIfLKIjCsp0tM3IRYEaJYOMt+w9wbLsewmKKAC0CFiKAQdMyg7xvgIkslBisZIA
6YbE4YBYiv5brurvJeKKq7XcnQi/McV8KfV/rA6Df+8khJuTdFMDogeTxA2ijmUPHIKHRgA1+/y2
Onl/A2hJ5OgYrW/jVvHicgtGm/t5y/lPwyeEhwijQasHPCpxINdMqIHC+FFFVxr1U/fzYLzbbzgV
ya6xlEcB69JnXISo6dVJ+7fVfhzjsSGs9rDRSqg8mt9tuVudIZ/9ukIeY12GKQEtAJykVUBPHO6p
1RFZM1aBI6oZjFJnP8bRfNFBQYcTY/kIXNmBiQTDkVBrIC9AUJ53GWx0Qz7oxTHs5ZZhyeQow1dy
hQqA6SnXFG/y3Y9WjDd8+uIDxDZtnoRLYYUwL3yAGgIAQ794BQhK5tQaV/cKoWMeDqgMGo+ic+kV
glx/CeIcU1/r3CG7fIbnFwc+KFG+QMCIfSB9j4sG/wPuGEJxMJrtHfyQ/SkoiyXiRXqbUDUk+BAf
E6ICe9y4SZH+98F9eCm+m9VmtD6AEaWVilI9iXKSrXBJr5Ix1g9kHKW9K2Uj7Od1ik5uX3jRhFDh
I4oXfNnylubE7935Nu4DQvQgpc7C4K9X6kWcJhTFWa/p9IfgNcH/wfbYmJHqwSu/N+l5hSWOUIgg
Q945jCozHBnDz3eXLfUoN9MLLJoPsLOxtWTpD/ABStji6nQJFo+wbtku9yt9Au/XnLNPAnEOfG8G
k23JjvBta8MUCmrxRGd3Tp3IkFg34EgmOszIFLDOw+jGH01iTS4ZyyKjimiDIZh90Zh2sDm1o4Pn
uN/WHBY+mfk578w1YahiDAJoyDcOUIa0r3B1jdOpCeVC2WmYq3STtyvkCME1LK0FkzQPV0oYURs9
v2UMkFWh45vGOqo0sHl1+G32qHd1qSGyLhz6EfT28E/lE+vC8gvRJHxonXjOpAZtmdYa1L8OUOoB
UgO0St9z1UZQJ2V+5rrVyfNmV2CfI1f2djAVLLFM5IgLf2aZQqdhcI5hvMZbtk60Z5dQyHCIZUs0
VnVzt0YSue/ELz828aF5L9ZTKMGqo7cJMbxlbODZrS7KfQOwJ+FYWV27VRO/0zrkMQ6M9T1P6bHf
Xof0DkOwMn6uYKRcNo/QEoCE7uFAv274TZXxC+LgZJRbGzPoeqKkA9k8hgFW8HLZiyEShfgMviS6
vgvz8iuMa2EVAPJhnJQH0cU1Ll2jFjxrAEybvC2+NfIvpxo718SF4Y+5SyaAx+zYN/LN59Iugvlo
EjgWCw8rN+KSFs/tKq/fbWV6kcbpvQiUnx3z2ExPLgXZF/yEhn9Nfai8YGd5eRVEYCgt1JBe8Avg
fN7u9egVYLOkllvGM3VMmnWW1oeOdsY/5KcoLRKI5eG3iIZ7WjFZRnBaqFEQ4d9FGGiiyQ2tam45
eFxbS5Y4SkAQHVCPouYG7dX0WT9TkMkhMmPd5jBl1Lb3Xjb8+CQYS+7Z9A64VCZGz1qujIjmdR7S
9hI2bLc4PbtZk0ldvQV5uHIS97k6Ixfgmr0SNhU6wVInYrx3iPpj+iQz4NBxi3D+hlM1T7lizWiK
R3qaJDPWsXtwa+bm5+D8tfYdZHCaerdJm+O60o8mp07SK7ZPEyTWQc6O460ISLPdMjCa5V0V2bgI
LuoT/jpt2yZmlpV0hH7XsDBkVfhuokGFhOFLS+YDCoCbv9yVoCOo03cf1kbnETFsRC/pujbBK0Sp
Zdlnmt6rMCGyJtdIVuOQMqjyzcv0vKCzdlZzEPBxKeXD5Eapv4lCzJP1f30jKIIVAovZzG/Ngn0b
54FGzcFRpE3aXCYwzhfO9mXCg4lf4ciW0tvHvIFdnJ2g7RMHYJ5QKxOn3Wte3cGxSZwUoREbdSAO
qIqkOCavVzFQI4P1mTbezn0Hg1ZIC/b0MygMoA0bPGFP+WJdtMKRBbiOP6sS2oRovgCDxYHdPNil
IY4zPvM3D1uP/cxZtBsXb3SqkFXqv8BbJe51fUB1DqcFRBsuCF4HcuKQ1KC4ZOiPsA2fJ29k+XZX
Lixtx2M4HsqAZ0liwV4IvHZMkqJZWCyHpmEtzTqmBA4bAF+JWyi4d/SJcnLYb/DLMiK/WopiA8Yb
W9+3hsBmJz0vHE7c2atDbwu7Da81Qyr198ycIsImzpXmfNKoGHHsCAadBgfoMsTjwfxwbxRBPjZ/
hKqCCl9U8g7yTT2ekNs43n2SGA/A30g6OjQ+VEiQhQDAWKXTuL88BPxci90YLD7k7ddF6Tn8XFqH
ysiIF9/T4FhyCo/6h0DX2x/8Svih2FpyUvCqAMfJOVA09PDk4IXMYW/BwSHPcnAF5D64+VIQz02Q
XqY0vFHYy08phA/QdyOtcHAqwR766gutGeQj+f8B1pQisu/WZYC/GDWXATRnjahJq0StMriwXNd5
V5Ib8xSqMr0ntRkIwAUIkHvVXTrS/QE9GlxL/B2mGahqYcAY7PdwE+2O55YJicxLCvZvmAt6S9xp
iBoGpD+hJ7vctjDX4YcVTuNS2qc1H/Cy4Z7CXLfcR9ab5j5KsND1YjffUKKzM3zqvUOimxalc3Av
tHN3vZq7u8as9phlgHNgfkTtAP5YEMrZMCJEIuTAW58Ymiqeca+fbhtSZXiAUdTf96j14urfUK/D
Sy86WdW+lEaQGCcd3nG6EuFG/uUK8bzqmmhJ2I9c8K2NlS7/ModOALv6JHASw72yAB6TLqkcDBy5
9Ovd26e4l6fp7Q7POSm+v0/wSejS+8mnGZ+9F3IlJWi3TsA2XtSN4AzBb307REnIwbwRNsn3jnvX
oA6IBeE46S8iy3Rx0TypXFxe4sky9V5ndBY8PXFgHbxzLDi5lSaP8N4eS7sD7vTPjeCRZoQUKjVO
E4V+mgxSpwzvG7VoFhH8M/YGcMcy+JT+fWSPpNXvs3DH8UMExA+OygkFJDZInobEceYV4c/OvFsy
4REBE8RXiILQtVxkkvOBHJfEXQzy6eJEnPvfDwoqUQVbbb/If5VQ2IAJijwi1ZvjNC5OHskI94fU
w6FcP0wI2RS1AfanCE4UfvZ4RGAjxVtCEII8077YQqSDH6gicZqI6HgsAhGD04GHz5qcxT2DllEB
up6n/+8nT9TOIprWeVxWO+ZT72R7CKbwyB+ri+WiSrsMv9sGJBnLdrVt0IeTx6Lk+xiDlD4FFt4F
Zsgkr7P7bt74X2Ai1Nx/bMNNC29LVofxy1Zlu1w/wz0rrDK0Mq6KXOwQyGSKXbBhNVV4VkFbQCYo
bajAvbaJDwMSYCsBltQxRqXnAhoTzFEwE1puMZtN3ja1K8PigUKukDm/2q03AwBgWk0YYibSDgXB
KVwAR+ULUEPe8lc3FZjsr66qbgzSucADfy3azGJKr18QgOSqf8hB4NmAbVYAKIW94U0DoLM+7Xq9
9QD9TkGbhNEgqW3rUfAc8Ul/ac3QF5F/oJ/+AgIVDALpX77swzcJ3w+mp9cTAnx1s9B6fwOwg90Y
6FSN4vPXMdcsazmXCTI7j/Igx3IKIikp75LWi8z4g2q16n9InZjU96IOLjeX6+/S0y/VpghHvpPq
4Bc+GmqEkL5X2zdIeoJcPQeBMEWxIQOuACiFFirOAXSWtPlw6V9r9DNxCIjXwZBC21GjaY/oFxAi
RYlQ+FR1fKnn64rOBOmGWv1I0bnsnxvwIjO3qReL8Z2vzNjoZ80w084wlHF4d6KKlyhmjt6e1NtD
Clzkk+pVPDdq0ObyKx9on4EGeuX+S9sDgoTHAvjv9atJX39dZ6pKf0Ggqaaudqi4d+4VbZXoBQtf
+pmbTdTEpHI9XZLKigEoI6hG6TFtgZVRIN0qUzvPSIUHJIkqwf2LFNgZ9MllEPOYjNIR3jDM1dUA
qSvur9alcxiQ4QavGdWxJboDawT/VoKRPrde+gkvafuV4BaiZ0d/ZvLDqwmxpu5NVfW/DoTsYP4r
NuTo9XKojqEHn/ur5b/geT6SUD/24pFuZB5I9F875961U/Iug7Yw75+XvwTvg/5akAe8k/52E0lG
smGdO03p4J96x5f9pJiZm+Unwty86Fk61C+/xMROex5vzpta0YkpfS531R1ViE0FVepnmIeaOT/J
T3Tob5oKE06DtlFloFMVHeh5now2vx6Na7FdCXDHXi12VKgEQSiNH/rOYHvnuY417uXRzdbZqXLX
2dEJ1CmN4dEJqoHY83X7tGBNoxctquuWhaK6f4fXAYUDpUuKzpl+x+ruBHt+zF6dofpcUlBNN7fB
u5P20l7CX5B5ZjbTQkfzXNzDMJEc2OAN7N5hDaOjcxP3fkoXrOGNCmVhTmGGomV09ckD6TIAzw5y
T6BWmXsZJPgAZNs4RJbPVjJivsaj2qy0d2qze0gajZ8CqmrwsaAMxG7pdg9za91q6zx6EpF//bqk
hxhsyqo9CYYCTDi5IHTVShRkJ1UTJlsVqiuAAC8Uo6/camuNVFDKD5dHgtYyZ/aqJzgC7AbJI37Y
UfaFgPPv53Zq4BQ871wDXJJfradop+DQvx4mvuABHPHyP6BZlf4JgcrJpX1oGrXLAZ4FO/DZo0CQ
owa1Lu7YHGMaPeBBTIMDsSvpJcr/YH7/7iQ/vKTUMmDlh0QQqnFeiwZ/XxI3aqDdWaQAepELzWL/
Qg8DpQ/Doy8udVi9hF+j8IbhQzESygZYOdnyhUgD8wyBU9UvAoys0PYQ0eoHJHofGmuAMDuS/G4x
2eAOr8HIBDWL5Njvi/KPVvR1m+1uFfenOevmbZ6/HGcGqKeJF+QAl6u+HY8FgJNDoha8dcluLjxq
W/gEUJ72jfWS9SMGVdfAPaeXjzTy1WpeLY8nfCVmhufkRvHSTvkGTgv/1Sa0sd/LC+9L52jwSKFf
bhHtNNse8TR+DYp2712l1pFcHRyQiPoU7TNJAuCBjwFeVQLHIdaCdoUQgF4lc8np4koS6HwlhTfr
ovvEhjmPzT3KEn3lE4ipG4UZ/lGptMUdQsAI0h8MBqlW2EWtZ66HS4SM3W3CuW/OPPIOOEI4GKSn
bGTqno/WGQjCIziEHAdPHy02TN8wvtceJSbUHlWz5w/3SRNwE34VEnlkf98F//Qem5bHceKtPfPt
S0iS+Tph69gCPC82z7Y5bgik+ZYbqr3XjlFmMT+FcYudBV9+Ow+T1hEM/fq9Y/TQt0FLmIeSM/4o
18MYfJALc/JgV24kPPcuGwaDzmcLa7bAW9iZuPX7Uj5J/hlfjI8AO7RlJ03CUbewpjrKjrK574wv
ojOupET25VTnFIAc5TShGxf7nDr5vrIqHfiU2ZZ8OsvsAjZxm5x8AmFOyyUszZglHBLwaHpTTajE
943qghIDzvtvAwT1Lb2IXPlvP7QvCzrfOW00y+oVfGPOxCMw1qV11BG8vZx6egFfEYgJHisIM8Jk
hyQMF4wrRcpnxx5SUUIGgt14U7+nER8wJwUJfFvIXIGVogtaY7/InO9HnJHnjmPFCfbNIeUPWf7U
iUIh+KMObsTTR/Ppt4dQJ+8xtg8HSXedJBJkRBxRm83hQS/bakZAzYEKBD4GXwyZsEYQSSiLnZ2w
6adL1P1wLpM7mwU9Xrn4b3LbyHjRN+BGIW/u8r7Jk0Qc2+Z0LBhdNrvOMTzMOiVvvnDGFg74HeyG
aWnHT5yDZVvb0UGIYajaJokobPqFP0G6kQHm4cTcuDKTUzEQQulM8wRZenTaUJTHTxmS7CQs5/04
jjiRTCyyDy5oThPuqXrZZy/NLsU8srON1PmudZ6oLTHaAVLdd+nsdnEZ3XwfU4ccHwl+9hAfms51
FaHMLs4PfX8tquj6/yEUVumBpaedlvQuo83wSEeCjkdPBlQ1KQEYrcGYcSoZ+ecGB8BHORtPl00i
k4E+s3+aEF4cJpC4sreTc4MPMyZmRJaR81oXdfDunpAED5A4odznhNMAZVOmY5JNuGJdkyIi1TaO
iCKHf6XACk4MXbNZwazvi785+juLOslGBZl0lhhcPpNqPJT0pdmrhhMVN8xuBq0BHdVdlu7SbNn+
zK6TuCFg5L5XRsE9YkmmCbzSpFVAIdIp5JiZmZx0CGtjn/QvUBmEhW+jQuZxmRipjAvTYTjwzmWb
q073PqSYNldF3QccxJHAitASuT5iNO/JIEqJyHBY9SIBFkd/mTA8mTN8BwCONsEMioYRVcEnCNOS
hWBlYU3gpdHEZzQ2yK1k9n1XgrOKTkWmF+NgeG49sV6cgiEtMAEetUatTjqcIN5rdmLIsqTa7CAL
Z5PdOYXVfhTmhvvGkoZ2s3vdXXcaXby0bLPf55QrxagSCg6Q+BA+Yd7LVCElppc+szf6CAyhIRNo
/fscGClWrytHiz2JQlQ+GtUyPjKzEoUuR2sXUeFhsm8gEKphoG9eatozSP6PpjNrVlRbgvAvMsIZ
eGVGnEDF4YXQ7QBOiCiCv/58Zd8bfbrPHhEXa6jKyspMPCHUcn/gg5VNo1HEyDGvZOC4DYhboPNX
eA3kilwIZV12CtT32G2h7FkFTP/Rh0c4Yo+imNqUriChDvaYDPGIKzB69YDZzGvJIEno/pLHxDN4
sNex3uVJM7Wyo8D58tre9emC64NkXu3mmTnEhRmUE2+fd1muZL1DHSHEoQX1jyofudsgP36Qg1Am
pNx5EbadasX+lh+5OmvjZadbPmLLYhOnh1W2MXkpcSBjveViC9ZBB7MWdlP2RChA3h4YIsRSzigx
avgM6iA9u+0N1eTeTJnBiWwP2eWqVUs2AGYL71PammDIBWCQwOBXm5c+UwfVoHeYBFzYJw57M1Iw
kUYhtyEnzo//RopOKuqGbBOs+C1Ht5Awnyt+Btj1S71XPDuaPB2MHaUIPuPYaLGRcarLCMtY1+xg
XECOMFJ9xU23jBAD9TsP+Aa4x5lpxMkz/ID38dmbLYKZzcSR00KbsRYIDVgXQtFsB1hJ8aTl3aob
+JEORqGkdh+aT+XJywTWZuAD7Epkaoq8LQb2Rxqd9eDAr3jiZ++14qXfsntxdU6f3zFVrZgYWHBj
fmtWsGA3BFAyaQR/gPA3QZwDJ9MRu9KKB1OusuPZ4123FTZK1tsJyQRUKlz2//KvC1NqoRWQNink
v2xQX+6p6bBiZBmyHj840oNZMDqMR4fc9HinNHI1eWfYYD7/ADFy6zehMeiEokrDCYardOU+IF9U
9Bs4+dPmQI6tQp1hu8mAczXWLrMHIAWmhTLLj3jHyqr942uImKRLeWLckEQB7FuUa7zuCF8IHqPU
WPlBBowThEK+mfsQICBMQN4UZVcqhx1Z+qDQ0xc8WVRUyYUdfsrtBy1mm2kGp1oS7RIy2zrdiRF7
DvEOWgnEk9sRWnep5yGSdz4SD6H211oxGh/ZH+Pe6jG8beMRy550vDODfeWIiEoJsZNqHKN7HioY
vLPro4XSZA4oM5CBCXgxB5ZC317X6XA4fJCcx3WHH0vgPeqtGW8rXjDOzz/EVvieugAj+E4uEfIp
coKch/8ugKgklK+S96XRUVGaVxjoXYcNnsCKhQ5d+OqBD/FyvJS4R0QgrzP5y3lEC0A8AvDjNugv
M+Rn5HOZKRw+CHv0ZsjTbOCzIxDzYsdlmPk5ESWS35Qp+6FX8cWRoG4w0pydh9WkPersy3W6xPwU
gIoVJ9xGIR2Tc02/a+qvRgEuRDV1hH09BRo8XSFnPzd90IQRJDDN6vv3wQnaOGUYzaPSc7J7Uxqi
YOQwxjTMMfGyiJC87AwzuPi0wd2nqZ8POihAoAdEqWj1WFOkQBIDQejdmWF8sTwBbJ3modnli83R
ZxwDNiPd8hqS3lqTyuS/argBG/dPm28TNuGgWOwQJbK4Ck3PNAfs7tN/yRnnlewFkCxafynkboll
gEcZQKo1lAVYodI0XGB0VliEtiVtdPIXYimLXdpxiGjoCjjKzi0qUDKvqfJwuMGKBovh9Hgh54in
04idmm+lYwg7HA/ylVMk6A6T4jN4reSxyDbZcBUOtteq7QBs82Dk1+FUCQ41UXnUosLMTPt9TeYm
XsYBT4TvycMkZBn8HiDL7BI1gEL7I6YNoNW/Kwo76/W/Ry6vwO41Y2W/OTtlf2YzZz+V++VtMPnR
yB49CY+4yDEZsp13UZohGqgD/umP+KcjM/zLEtGEAnTzlTlltp5ZYGR4dVRLHWtQ0ik2hpBx3m6z
P1DR8YGq7kM1n2pDDcGpy7HjsWQJB1mf1ZAiQ3erff1H6SeU2rAk2nWWFcVI2NAcm9Ap6UwKisrq
HlaP3FX86ywb3fpQSTDOoj22cdJPAfKr6NgZCrQKcEKe+QAhl/foaj5mXapiB7RaVui+6E14v0Nq
SST9+p3VRe12U0GYH2oIkmhW0dFbzHHa//EUwYACPbRWcO7r28t8+z0qg5MB45RjBs4TpGXk4dFd
y4aUzCnr0tvcgBlw7I2UzTdA2y6o9/W+ars9FNi3fVOkRy7O0xXFfaohejznVTWjA2UHpwarMeaN
wJgFAqhmXVQZoPcYENtPLpO4gSI/nAHaryfUxm4O/yRmB3FO0c2ksvZF1+/AYGK7mI303RmuCgcf
wjkgbLeQPRAawyJ35vFHj93KyFeNKJ0/xHCATvFinu2x7/ga+rpzhLVgSlWuM0B+bfJm7b29J+BB
SLshWMF53DDoXOevcHbpTaZRTJ12M0wOOztu8ZXaJfDEDrSrD0mHGjHuVZfBefZepJSIUdoDMQ0E
OUa3nudqwANmh86cqxnK2+WBb57QHCfvq8XDYe2jG39vmOcW3OFqpkZkAeMeItLTnivgMd5Ht0F3
cbE+8LhpaaWYh61wz1a6GIz17LCas2dQM0CulSz1kAZsEPN4fRmFlX6eXCf5IsF12qbIR5EEKo1L
7XerRtUsrgxKaW2A7vXLwyYJZAtJAqBd0GxAD0QZvjuewnnHU+v4HwcLHEAmVMuwnvscrxe04FJM
OwGA7AK9VUhR0D5wbnHl4QR5gGJ/PwJbm2LrGn5YYTSTtwec/05r1vsDu5UWvdYKtzy0QSBO49ZA
Ym3EawBmhDDSARwfrt1dPNZdkIeLn4nBAV6UdA8G2BiZzhzxI5QZlmdaU/EVdl8TgBFCxsz6IiGQ
Gs2+Dnk8wxWytoDPIVOg9/QmclbgjXFuwk2OKetOxbm1tgBWOn02vcztj032NjXIt+3ojSK432f+
o8sBG9K+wxuQLL+NpT0bvMg30ACYh+CIb2k9RCVOD0tYZZwxqACdFEu0VpOJsLnfLEgTl/APOfv6
kZotJGzoif4CovQhnGCkZPRobB62oxyDbCun3DClJfGn2VVvO7Z6fENXL8aEMdhtOARa0pcSNi26
EF9dQ9OTtUDAIifxHcbODlS8GDUjrslIUMCmxvjAoY9ih9Wgy3AvPyz4pOwavJPugN/gfUAICZG5
GAPx3UFsM/qtKzMHw+TWgEOph7bshs5xA3L1K7q3j4BRL5owmAx4whrgnBAvdCD2Hi8lb7GOaov5
Ss82gi9DZdU+do+iU1Go0lpHoTpsSNH+HWV48kVFlJPJlnaTsIwghisyfWCf8ABQHTMvuFrRVm2h
UF5jhQYIjDGmvmvK0oD2d1T+en9gZWAkZE9y1NGZtgKqIVEjehWoX75MwQD0DmSRxq7foUg3O4mU
VA7IFn4xyQMQaS+m6D+O8rVtq3CIyHSnWI66uZu5SsfiIviPceKSY5FWceDqd436gsaIoB+muHTG
3lgBC8r9SIN7Keyg0cOCirVMhwCrLoqAVrYV/TTGVExb5wy1Te2CjQ0ziTQol43oPOsj8uITFyjU
icBLKUcX4xOqcS7BxHw08d53GiWGmPId6HbI2XdE5viy0CxRQSlnI/BpuMEzqOtDDa09ZPy0CSsQ
wUgzH1M7k6ZdJKD14gDhBgGP+WmBVuVJZwfQkFtlJmMOw1twU9zQzcRG4qMV1oSlKGg2xnRapJjG
pmNqOvaR9Se1T7IHgctpjGA39KUD+kklnl/xkAPw73vtN9UZKOY4a+cEBE8vB6EcyhHyGESRkuM6
wM4WKunNuE8rj18/4eTzoKryoAij2PkYfiST/zGl5z/axEdmLl0AGHvRQUXgGkG/4nc1vSP/nNfS
Q417LDtnM+KYB7PndIZEDuHV7UfVHBqnqvofDtHSYKKd0M1jMFlyXAecn+atr3mefiBsDcoh6hQQ
X/++ECjQSRCxG126/9ntNy3MzoFVgzONJiIf0bEnGKXczd7uNpgwLiR+X+A0IEXF7DDTOVLs7jEx
WAJjKGitN3J1FcjGY+yv7F4+5ye/Jphih9wRDT95mkDQlOc7qkfFnbo79yTFIWr+f33jNaSRhJVO
L0YOUxUKjkMOSOrAj3qnGWDgJoc9VtCAuzkCZ7GTetUfgQ+glv9CjrGitQGci1IfQS1veqJM40Nl
N4E3rl4ePGYk6kuGlo0xO7ABv97jG15LHJRbFDNp9V6cHBTH0oOOnvGyPyOeIM12FIC0cbxOqX2W
kwTq2AFHTbYRr49JYIgsDgi/bCJMmrZJC+7Dk/cBQ5vyBJvvHN0mGGijL5X/repQjoqoEAiCzjay
bR9rth2Vf79mSUUDSsZljGHSFlQahjKt7p1VMmcQ+RwGhwMP0iznO44Bttp4gLEM2RsxA4FRCKsB
6mwDDUOsSOfg8dfCTebvFiqDoooqeqlZJIt/DsISfI7vQQwlVe/NzwfW2MXaRwtUO8w3ceLRIOsj
fIQYSR9lF57waOO7bwWLDLK7VcneSnFf/HFE8o9IDuVdtuPrXCrT6MpWroNgySeMHTF+bk2b4QVG
5U9XFVUsWvE4hb/ziol2t2HuYE7wRuH0ZNWLz4JYg5qA+Zx9XwY5yIGAhdOIvxdCm+a071XLL3NW
JZSBI0oqgZ0SQYdYUDZ8+NFpcLv47AgvkTnlsdZtv+Vni9vFZI85bW6w4SDfxGbfa4gB2muZ2CrG
dSrKVIjTR5lH7+8hh0YaHI31zV4oA405bmpBskWRGTnR1RfxWT0R0y0R40b/NEq9JPoOVKLcpnda
cH11isiO+WHpo4aNaA4eCzg57eJhe3om1TrSS9NmC7PphFjRVxfrxR76Ppp2b+/ywQgsIah3lFHT
wyXDjOdtGhxgpsxL0ogQHQ6j/YF5LWrq0x6ynQfxkfcbIfM1Li0ntLMDQzQhuLs38FUi/ICzlQaK
TzQ2gEDDQbRH3SvKHgbGS29+mAo/UvqEQ7eLBSv0teQVSzcMk8mbEJV6/0Ykoq7aoB69ntZrcp3R
poZDm0d8hr7sokQhEM1ZOFeiDsKHgH8vGieMVww7BlKWoTysPgHFC1rBBeIIG/01tWN2RUrdNgx1
7gGxFyxH+fT8VyOj4vLYeNF81PPbCIQ7XVCSqIPugQoGQXl/1KJELSXyHgwpMTVHfxA6IVQKtsgv
5xrWvbA4jAzXQ4xplWmBP07i0Cyu6Cv6EdCeeHdhN1SZi5NKh9oeHuW7cgmPkpzthM8t2cwLsmII
n5OYCOZQSbIQe0qYMpBrmZG4NXFCdqclcspE2twBf547FabaeSnuXK2w65W7/voPDfThawfnG/nN
84TxeYJhthcpWVJvSYMde/XDvVgEuc4beo7Hrv6dv4Ns0GVnGrRoxCs2mh8TwijGI6fF1MtyScfq
Sk/+EpZxqT/3Cd1iTbugGMojcwnWOH45qj4atVWUxHqppd0W1TxZS8iVJfPUx0DmM7yR5HTYqsdE
13VFNpcCdH6ctDa5MN+8v92XRr0d5P8Xf3Y5zyNOKw65+x5uWjd6j1/TcpJvmos+Caxq0gdJAPdK
8ZkiIry4LXQpx/md/n7IapUpUREhuaUQ4+4eHgBsSHx4XqenyXn9O/ugyZ18NSKURjLa7G+f1DJs
vG3Z+KDGwTLg5UvvBsHua3HOPUqDaJSX5JzlvcOfQ/yINkM85g0pKFN25atEYF2Otcok5Is4vOnt
O7nUzrFJVE2cVx9sTKgO0CxEcPeJ6i3XhCNAk2Gy1jAgQabgF8fE9OU1pU+Yc5afzcaQI2iUOL8Q
6Kujk0j//HtT92ltESOFD2/Xsic1gj1yBaJAgsO5EEfZuTiqCwlWP1EaYto9pytI546gCZrxALId
3+H4L4e8XDGGF0FD5MWVt0MbJQUDoQl+Ih63vCZnPRObgJzJMFcHnEvXPZEyuxUXKHnpR+k0LQII
WgemvC0JdKF56LexyHDDCXH6R7IrXHYSyBlpSLRKGfsr4Qa4UA8U7GU9UCflVSp0YCVGkOi5ZQPL
Tsvhmar4sLboTTK4E3nMyVRbtQih5WCXoccdbAgvRb5O6EyAhbKcttrx0xSBQFPJ6WqLl9pJrMKb
CnfXqRypDN+Oc218n8tV6cf8ycc9YWrIBzmZBt2jPIKcSbWLHfLOAYE1jlU/cZlyeJ3j7cbsA2Xg
W0y+LUkcEu02kRHUB0qOX/uCqwFlFEjqTrElwuVNQrEihu8eOX1pVyVaT10mjk+4cpSAZsgleA6R
3JMc+zeCYQrr48bfv8/7g5ML3wXzWI7ymG9UJo9JLisPGoFHtqGE14enI2QGelZgh3xJ/25jkhB6
YxAXoGTbsGiYqU4Me/vI3ICA0CfUEp6DkAnulyE0/BfBA702rCcJyzq2jB5KHeR7Mu+zMXa3P4YE
lCF5XHsSDJMdjyvKk/8xJViToksmQ8PXVd5J84h2D88fIsf7QXJ1ao14G18JKHtXflhu4csMUMke
1JpsjFVD1vy74NfmiIeW0Yey+kE+64OYUIcyGx8UW1ijRcRoNl2ufXLIdKBQnpou6RAWtLXOGfVO
QdgTptj9F0+RSvIO5AWR6vorJeVTgQJY9cao217nsEsFCeyJeCUlQmgscmPdgbA8kBX53SREOUDv
Mb0KrXiURfEV8S9exAYohlAtsg75UWonylDzCuje69fHoAucpg0abhoAZjklbr5LmTrIqHpbaTg5
2/0p+A6Kq12Y4kYbwyP37wcAQZy3TxjPfCx28uH79uOKipcxT1KBxRdQTQE0FqhfE0nwPtC8cALo
FclvmAerG7IG8uCjPDAkFtwrjdgquzhLxGgHTIwe+COQ34Xsfv+D9DnzzkPppnIJC+mEgBsJU2ny
XTbCq62ReFReERQHLUPeEhEH6ztEJbmy8lFLpwcsG10Yu8mThWwTJpIgQ0ghMe+zLogcbggcwTsA
skmDhFICvbXUCBghxFVa09sSWYmXTarp9nzOLmXZ2dGDToB1OeRtgKnETh0tpJMFm5eQVKxD6CVh
nUAmmVMABwHb2l2oafWR6iFaJmEy/Q4FN5ItssU6lGj6Qmqv/FU2tN+dP6KUYmNQTT8RatNNKjpP
lJdkGp/nD8AomgIcOWBJ9Hya6qjFWnmkRsz/O29HQofL2H/xNBEIAlNlpsEbhlEnpj/1ERWnDV7j
ZMMflh4PaoYCyKQ+ovbHToWLzrjczZ+T0csbQQGg8rluhsoecfDWnnpHeDIjAVbvLHcBtfUKRxyr
xjrxPEd4MOjN22E3zPxV0A6ks70bfa4Wjw4I7GJUnJNw17GgIG7bnG3SMvoznDQRKiZ/xe1Ivpov
eG5z0lzypTUwnpUtdrmDfma8liMWMoZL/oUdxH12G4xENg7+uE1cSHDWiQnEyDDHJdY+r+VpgR8p
J98I7HAv4U5s9jAGwiwa3UskxPhcQiD5+rSLx5A2vi5xLsNcAgewy2bX3kIfmJLy6z0kWxUH9ja6
N40AlXKP9Ny8OL1xbB7+/Y+Xko/C9IysszIqfs4Yw/4QcdYFI1vwxAlIyQ0GD5pFMUfC46u11GwY
EVLIh11FGmQCJ9CXDAaAfCtB27rrHTRLA8zZidf9okWZMrPvmYlhkiWv9nAzTIES4486on7Bb1YU
r+LJjX5aYhnvtfzA1qAw8YUzWYQXNjw5lp6Y2qFY5tQA7wxA5beWbKk79PZyDTtI8uKhRlHWI55/
AjWtmiARgv7q6aA3vJO9q84E9fUWgLg0MUKmRgCNPYMxuBgtCDAfXR1mw+VwsD6V+hTxWtZ4YrfQ
nc0OXdohwOyRgaLVFTlW+7IvgDRrPdWwBLwtEhYdlL4OMksnNL9+5nsn4OT2BIHPQW1P3+bfg1sk
e/X0koXW80XcV5QiQUMcLWAejDvjJ01pSx7sBTawyKE2wLDT0R2IZBR7BKqE8KxYHAdHYQN4GZiZ
D5Oe84yR3r0t4g6rGvPPp6vu6QCY3kannon6KNErOVcadBeMxJQ9iZAMLZAOTBJoAHCnA71YxIQB
8YBzo+XG09JPRzQXUMMa+i0i+lEbDZlyTi6N7nsFkoNBqXlavBh++vca1lrF6falP6LWoMLjJLka
DbBcKFiLuWBYhOQ0v7y+jDQ3TuMbz2AxLwLizi24AGcb2yh2FNiZXhDiwtDmhiUOfMHBsjnrOJ+/
Gz3kRlfku2GeWfV0+lxyJs06qENXkuGc0b2joMGaA0UmUvXZiHw2Vva/AlKe9ZhVfYc0mewm6ACc
FQ5tO5/FA9Hfmn9pFOe3O0TczQOaPTSH1x5FYfYzRznb7QNQe3dBlY3FHwA9tBdtouQPtdcmynmg
kwgF0foQ0QNmoJcxgRuCdQG9gxwQED04RmrnVwSGKKmzXRQGmHrj7rHPXw7xlOXPJEQ7OaNMx43Y
ySQN3s6XXTMbgWx3z+bLr2qzxp2S1juV7SmDFL7ZSVqmUaBhR5CaA2aAbAeJ7BH7rlefTamp3JdK
01Dnb+Qx1hrYr5ku/mTxt8KcSGWpWe1pqZksqbe5bBwq7G8qzOoo1jitsDdur2nj8bHD7o0fbn/P
BTqbtlev8Rd8wITCceyG9TVwpAdpeJaMUzL01uaDUIwnYEHd5W1RV1lnKKPCcVnTnIbrUtPDiBGc
Eec7dprMTtiY5jd0EauwP28hb4Zhl/HwQ3WfjmQhYEfHTJdU2NeYeeKsQ+Z635GzogJ7J8hllpN/
sV7w4pXV8hPaRV+6u8dGkR4Ko03at3ZI1JG4/nezaBEU5pqe8agifOedEEnYraAKP1Ns2ZeEEdj4
xmfndijd24GMNr2Y9wt1p7x2SK0ZMKB9o0NuTGspIGka3PH1uVlf99/cQ7HQkXTxPilGPHCqN8Xo
NXtghUCRjdMTT2gCNCnVijBjQZQSTjH+LCq9vcfv9vjBWbA9efg34485QNMaWA8NaIfWknnNa+D8
i0UohsAbBVrA6I31AnfwgDV2UJYgh47UYeSYQt06SARZdIqR3CzJMV+9Y18jNy1y2JOreUc0NXfw
pMCeQa6eWh/KFnbFjFqeBihTj3ruLegRVEgng7LsghBh2yDvmXYH+RoYPO+P2prPailnnwVmeqgh
NExAA5Xyr0Vg0SocesXvGPlerR461HAW4ENMzk8xsUlWLFB+GF/ABiI5JwNYpMFbIx7xLzDqnKwE
G1Ur401XUN/ScEiBd8XuUw5az0F5WrzPI0o3SFisKdbc140XPu72SYNJN66ktZDuZS6Jvwmz4044
3I26WxLp176cA0HeQJn5PQSDSLZbmnujI5Uu+XWDbEuoEk8SIJRpyPW4FJUfxNgpBTXYt8qBGvFT
fUnF6YsHj+RiJKZfkp3Sow8jWdOGGGHwvC89cmNJXZ7k/PCt3M0bLF5/7cmX72vS0cqrt28s2xGu
HD72KfUKlGG8k09uffJxi3cFDN+0KNNqXzuh5MQ5D5034veRMKAcNOYGK2ByMDZ5EUDoFvl6BciC
/CAJ9+9SqaTtfQKwky9tCaTiQ7htXp9EhjiTvDANQcLHkqMJN70iplMHJAzo0sv3EKYYS+X08jTu
a0awbNr9bcq8Rq8cPnxJ/tq8cqdk6m1B0Uv8g+EpCArCcWlTNQr5dWqR4AO/bL5nS34uSaxk4EK+
l6Q7Pv77TDCC13xjy29S0ZrnIVExQ5mS5G55n9QZGFN8fqdNSWXZhmmhFDyDM+/LVV8eYwm4Iekh
g8DYyc9lDAphpkMOjgm6l3K/vwYIhpu6gOTj0Isc0BubzH8L7GUoq38DI/iFXInkWDJ+yTgrk+xR
sDFwDsGPPxGnguAS8rOpK0gHKkuVuSMoJv8jiuLdSEL9a2qgfEisLHY5pPaUGbbY9byosl1cxEP/
/45TlxKbzSV+b40iBi/7QxoE8UU7ibY75FvvzvnkCwzSOHEzfMGooIwUlE4l8JavyM0SkhqCOZDq
y5DjgKtzt5UJZCHwg2TGpKzEK6egiB4qpqx8U9JmKVwk+3+ZZGX2j/JOkcESmESghX+DIYNJhu3K
JJJfkYqgDAwvUQPIg07Qd9K+mc0cpoHFp7QgVGgWKCZdCHk8TqBrdCih8sz2D6JYut2RCjFbBQ0g
8EV/iplvJu8ZUIPMn5qHykjFeh+6NiuV3uWe1aWKxScFIonWiXeKKJySj8oErYfx7TqQn4aThfPx
e0DTxAc7KnLgTpQ3rAylwO8YSjvWso1RcXdKfANU43FyOvH2Opd+5QiOmho0ZiSfNCXB4oPXSDHw
uyKWgYcPS+lNA0AC/fFCRhKPhFyqkA4rQmcmKyaEEtYfymwWzVYwFnsTOGSQJuM7LVdNoobaEAKd
MJChFlMSwyjLpIWBEgNlI+S1+hVCszdw/R1prUv/J0Oo/SFHRquYvxdSLzTsgabpE3nwUhzs90mf
vss8oH42FwiniOQBAtYwBc7T7oCGE79BB4Jo/JF2coTTMThE01ExNzTYzMn3mZusJVpYKb6yIe6/
TfM1+0mDgRK6lIfH5fRuc5TtMaCxs4AUyQHLbh7Ok9ui/nk/YMN4hbxB7ARPk3sOphhS+o0dJycg
GcyRO+C13Z0Tcqjes0DpzE6pjmUOvO3RD569msitvKjbA/NzKnyDtDZycs6OnneDVumc19f9FU3B
KRHTMwcHbKyu+8+23tIGy3ahGTUfy1fOdCQle22lrJhMiRkrJoOIogoPleoUpMrfB6yCNguBrZDN
i31nvvqyIdDoaapIPLg+9HG4afSn8Hsfth5NaoaPKTX617Q5mnRh3pAIEgu/gJbZxAneJCjHSzen
XNB+6AdvntgSFRvnlmSBMPwYPKpjJ6wAOUo5QZua1SUNNXdQdtZN6OszEW2mVRD4f0kyPyKXYbR8
gP3HkniI9GGZ1g4UjrdqvSkKE6hAhLXfo1/hbbe7BHxV7otAGe2ankO5NjGLBWJZ2E9BOIAB9HGQ
XJQ0mADOgM+Ba8GvzJNatF+DPjxpjF9Cq6ByUc66hyx4cK99i/8uaVBQNSBxvAEDcCKqkZyggoDH
A3rqkG6AgzksABPEwYrObVxccJPgpHxMO3RECRrbFEyYRi/EXQFK2Q5J/WOOBh6DIBF0VP+4DMCX
bDF4p1CZRbkdbFc2s2bEUSJ4KNDLEC1oYDoMxHmqQKCy1coXZV9ib0eHV+BT2b/UAby+H+2AG2ET
jB124ih2Xt55Dwqr/X4NrsG/ajv0B1mAJ1c2TvptQHqFWEDfF1pFMN28DmM0l1f7RGLhonKWsHXL
NklazUUE+Xhv8y0NYmx+8BEiYF6xfZEtuWerA8rLcobJ6mUD5sQhIGSf/+LxwlWip8oZ0D8qq0/U
QCiSg1M29oJts7Y2AoBqK5ribsanYVH0ZG5fQtq32CSBWS+y6VPk5Hj60pss22+xRfNH3nYCL4ub
47N/i0D6XEUD6G41OV2+Npfkeyng8deO0RGkoRq6IVLhwJjZNgWlAtjm1Se0mvIfmR0Nae+IbjVu
nT5x5Y926ysdd20zeY6oPZ+g861Yb32f/TNujjrZBJApx0Hoc6TJBxM3Mm4qdLEFHREojmZyOqNq
GpQgZB3pXnkSDbVM2PHfP6GKUvoHN4LhTlfm1UD9CrF4R0VDV8EMqD9uDFUkPXRlnowuu4ZNWYrY
c0iVci1b330o+sNPGw4ihwINeTwB9fCaMP/TjRTbQHpKiKJTWGlGH89UPLcqUDV17lyGU0pXXyfE
ct27IW6EIAiQKzg308PAmIYSZSKZNrLjcLmaVsmTkiNdjvYdy5szNhQ8P1mX8+cUcOyDQIV9VyF0
gn5zXhCBUnIQ4zzBlSm8SccjwgUSYbry/Dv2e8uOpbYHoLdyyH1M6vuPttnNwbVoHhlspPmN+v8b
GgMd5TgofRHQvc1ak7OB+ACSFA7d8+AZScPM30j6CP/rvXh2zBsyc9118p1h8Rdnfv61iK44vWmK
+0Cc6PVDZknj0XD5phrDd6F5XXW1zvHL2QPyHYPZVhqFxhqcx6k/iyLTjPMzqDqHB0c8hrl06qB1
1Q5uXQw9EUsnsa+RkUTT9RL1uvtOEqbARmnmcyYVhc20Uj+pgTxaVfkKGPzFrS8lQQwsHHRTEvQk
StYQnDim2deKcWV7UBLO/JbqXdFxQtWkUQFIJiVbHTYC6upTpmapeS0NKHx5UVZ1YUMmgCfTVu/u
u0+VEgoaXNXO/H0dqLeHV0qLVz3TOpiR/ylXwow2LJPZq/YTnleV29UzOKV3W32FZ/RC0ECQoeYY
AW1qxZOCces2WXK9fbe/4v6B0euPwPLJOTb6d9HeIrxpoLGbTdoMBdT74juJW7Wr4trNAZq2Rn15
gHq7Wbs5A1a2KvT0EkRQMU7rgwK9hs94wgskhVsqbv5g9NUdPYOv5pRGrJicoUlg9oQ6q43ReiDa
6agL0WRoabVuprzGvQRmaFO34tsKUE4PrvplSd9aHxHWy+ZRqC6dFtlErVEcAOaRmR0jRqG9Bmg8
sARPfFUpYDJkft1en67of9TqsHgNX+g39f6SvGM06nGtVGRHNfUHYCeIpD3YhR3SfJhWrcpv9EIF
StQzyF4QA27wadRd/h5ev7Nm3Nzcmq+wiEjG4I2dmW6MIx0iNACgmwlRjLpOvFUuQ6UTxdoH4uXy
Bh2jz5HL86O16vKYVuchrY6PqdJ+Gcp3Ghc7Gm3ir9emCMwOT79RPPlq2zLZws19qYu76mVATQgg
PfKAF6BFlk7A75m6UR49aGVCqloxWzWVhk7UvR/zV5jQ3g2F+PTWe+0hl9C+mVl+OT6rWaXCb5rT
ash41lVmyRZHq+9lQLtLgvy+dgX9WX4G33b0zOd95LEKKWTxcPrKQ7ryMPrKJl1yDcEnJhWVIE5C
R6nHza4ttqY3/YMGENwUpwkFedlDHBWpn1bLVoYxAvpIrtWBOqaHwexMClibXi49bPc/jdT8aTch
Rn/HlGaq9XXRMPuaBbXFqGKz3nygCgIGzZrsBZeQurj2HhBAJH+nllvNvhQsOoXPTqiFp0P2GQFg
we7YoX4Tr5PrnMBF7KnPJqqR8B34OIORgd7PA+ztjQIPHShQ1fZfBY4aQjgOkSMCBr4W4hs5RyQa
6K3cdVffh/8BViUkgJHEmfPZKgiJnkZ92hmeljps5wizGjnrxUBKlTXQ7lsFTfwt/40acxczhqeV
EmA3nxsgH+0xaO0eLVh5WJwTjTST4x13lvsIpOVE0I8gcB/Ut+PfzqAewaUOLmQm1ai4RVcqow3z
DUZ7Ah5BkJN4/R57t86ofLm32swLqPQcvejyqvv8NtgUGqE5kHXivKbd7pp0HzAhAUl+kw80UP+C
l250Tjt4i5zi6kchZb3dZ18M2mLyM7tANSBxujA4HiDQX+sB5n09jVG1aTTHOV1CnFa6VtvNpBKP
0Of+noD/Eg+/sVBylcYAOZxcNblYRoWF/Kf93WjIr3TQT6n9U8troALSCcrG6P4MyMaS61BVQZG6
MGLawYdduFp8QCG+DTrT2IhQ6HvDfX/DJyvZ1a7LJh/ebPZLYuTGd0zdhmCwz850p9EBnI20FQYU
M5eCG1v0DY0qyerI01hrfVxhO5n5fZqtyzCDZpFAeCjAPfHKMlNmLrKT8YQT8voAY6SQjvbHa5Xm
+1flc9jVj/Fd3ZlXxoT0OD8FWj5K2B4SyudnONyDvH0yNQ7E+DrDnaPHdpNSfs56NmoybNNVmxhD
RTrNOYlNSTb5mhytJPpE/zS9DdIzbXPsiB32qJItnUMJ5Y6Ld0bQ6ArJP4d5QYzTuwyBFHLOJDay
E5lpiyO2A1eCc7DXPdARS0Jy77JzGuc94hEXlNgIX2/y9qixMKu8+5CcTNJXCuvincMJCIzhZH6M
7YD4dNBgQKSUWbPcJoiCinx22mEyij4DUcGnk4Oq+64Wb6+z/LOPomiPognmDQPjGAT7iHoNUhEk
kzollYtxOPBMcX/Th0NH90QNxXM8R8fFklOXv8upYl/8yrtS3+vRU+i/l2JsleHE3Zok3JD8CRAS
/pmKYdapzxaD4XJ61a3ZURwS5NCiB22I6opiRnCBKHYTtCLMEuwDsDEJknMkWvb+frUBPrFG+OWY
IyrdpAtNtFj4/beOlZ6kVRtJWEXXZcUOAlZc6fMVrWKW6R1CD2LpStM9sm5dLktljuvIR7aLgdHR
9PlkA7QIBcmvXNUcru/6engSW7u544wfumV53nziHZbDxfiEu+hWR/kvc6D9T8VqSDOwkREJlvkG
qk8dCbXiwnNiNwLMrEj7Szu6s63ViOF99OAMBxCKE9InPwLUBvOxnu4b+MvOZowDAayLc4t8KA2l
ZqKT/vOTezGAuBvBakMqRFTKOyHm9Pr630E86aR7AKyABidpFf05Mx1n8phHk4qwFUogbZRBpjuH
aahPqLDZ3t+fMMzhbM11Z70eWnNJVIfAgPDyybLEN6rDKNOhsiyWySEQw6ZutMNiJAxP1HqRGJAE
ZX/R9x8cLuTPw1hs15jGbWcBbnoLBDxNDCmOdNXwR8qvG7lxaZemwQSrhiOeuoNBIG2XH7qS9293
T+keN/ifU9Tvose9FNGbPHPldzNXfi6SSyHLx6/RJ+SseLhkLuQmOIlsQmfqhBtJRybzv8NfKMZw
k3k4lQ/Tf8M2XSKTM8FaUu6G0xOkjm/RX6IfSIp0z5v87pPfYhlwAaY/jShiskr68RvszDjgnnpn
OGWdZEY4XDOEUPjkz0lfLu9Uqxw+l4kRWlu0iUrnz+oMdC8xPc1w5lgqD25sJnID0IjJsijS675q
xYbf3TygRJSscRRnoEZk6AWdxGB0A92KHpxwtBmtJtwyIkLhVNUxQDaZCJRTDfJnZoLkuWL1FCIK
xB1OdpudHf79/YXz38SZOAiscYPrQWUtRCvpeHxYEJmtjOIUhc5NZcoIo80D1cIBK9DnZYtyN0Wx
sPLEErxj4qwJgKD3jYmNeiSZq0JHBgyPGSWwsz5eXOwjyw52rb7ymQwBKR4tYvrKPc6OwT+7nBvO
G8H+KFvFw2C78M2V77uz48yNaKvhj89WtUhgw45Wo1G03/tsDBsZMplDcr3Nxqt06MMMOmacNlMz
lSeSWlDgnaEzDD2PdalbrOLt2gt5FJ41GFiGI9443oZhnPADfDxnuOz/SDqvLVWxLQw/kWMQFPGW
jIK5TDcMLUtARZEg4en7W7t7n96n2lIkrDDDH7aI8XIsn6HvLKBOcVRuMSkH3drT5STWCRhks9ya
zQ4098S4FJcUbv31esFD4hJ31mrlzXYUiPhVCLaVsSSGasji6RuOcwqdrTjjh7nca9S7goCTdvxA
rKsYizliLuLLa2wXmT/HPZh+DWVqQSQXfHG+fYHXLA8+EtQ9UPgmA1Vgx9/CNNqKAtSVaM0K17Ox
u4QlYlLYAWOy2l5gteK9eKCKykBDbMm6+2A0rZXlWSvcXZjbjLLtFvu5n/DkOGt37Z8O4vJOXB03
TtwP1PoMbEXsxOLUWnNJxwovVf7ERtCbgY3D8NZ3Xc1w1//PhL8gOAb/9g/fFcuqu+Yr/L9f4P3G
LzOB9TUIAt4sRLKW7pEbYq//PTJjLpu2K76yNWgs+J8Q0T6MhpeV3ZqUCseob2JWXc3Wd+sioe1w
aB2xTLAsLv7ELHUyWHlf5wD7UYwVdbs7sMhvQZGK5y12Be6nAz5aDBYxRxsn8NeJtf7DpXS55DVe
N9w5J7gWc55t0baPts1dReHW7tAXgy7WvY29TxP2zQIss9yL2SxqvWw/QtlDeJSF1zG8P3x+ZQsU
9oEBNLsxH8RJiT3P25hTLxwYp4O1us4WOSC+gYHgSyiWna3v/3HtYqFiJOLoxGMQCxV70xL4CBCP
SlyNWGTcORS81h6o7uM0khC0YU2Bl+7ST5twFnQd3N0gWM1u1uDKlsOay6Pdfsy/gvRNnMoJr2jf
d0tLPGu+jXlBzmCwSfzFU6aNaZuB6/Po1uttiGzBjuH+YV+dXv6Nw9JcxZa3ms24wMLa7VY4XOKr
LGb6bOXxk/jF4bq6NcbGOjkcQOwJN08yTHaQf6v/1JyanoWX1oGYgE+KMhnn5Lqu75ycNYGs+bu+
MH8eDIX/H9DaZeq4Yrqnhr8NKDayrInNG6AH2/e+Z54tl8s/HiHP2MCoam67W66No9Fl5Prs+ebn
5skmI1KzjoVpBrzzu8eBHQAI/5qp6a7Z7rhDOPUi1WOvjT1fytj3L2veK7bCLdPO2P/DKHj7vX3G
a8KhbmI9aIwzYAgfxG7emOHTZwLzBEHCCOzC0h9akp8GgeKo5mbaMGi8BuKhWAt4w8BcpqZ9HDrE
XAEQZirpwih3bLIR0bCupoCQxwaptbym62jGAFRnoFEWID9OUBBjs/750hDdUKyl0KsS+qDNPjQY
Hq9Nxyrqqt4InA/WeiOBiqC7/aBnDOfPkmkCv7AlFsNxBCC6xoL+Dew8YQqNvCZ8yvC2zCG7zF9+
xIa291OY5FrloMRDksVMiGcIjlqy0WG1Vy11+g+x02+p9x7lIGar88ZOHwCJrtcPVMTyK7CyawF0
ag1qtttFU7F9/ePYpN5rKar6tCenybENgIoupX8Q4w+ynwQqKusDb7mCLQ1EG/B1bYPhLfaUczTN
1nB3rtH0hLQY8MeTEGBTzItiUltmVQdMHVBepUMUv8CgvmWKyA7kttSjfKs696NQBYPjt/vMv9R2
IxjOop9CPVbaiTYbGzTqt5+1EB17rKXda/mvDIzSV4JmbHKsz+X8tRwcJgc+J/yYaU3QTxDabaDo
2DJKtNeknX7TpyCoK74dyQuf7iCBCnVfuO704woBEkVMtqLO/QVyKzDFFGiB5akcRACoUZujQyZA
u98AmDDZHFVR3I1gXAFCFejcf9BowoJ0zetjiMteeWZH4DYuRUMv3/KxUIi0IValUM+mbPKvlflL
64i6uIAPx94/pO2XG0aNEeLc8EYrafoEXE2xGluy7f+9Poe6IMV3i1MQamd8Q7crz2iXCl850hc/
QgZNsutdAaiQTikadzxnytijQ1yCh8jmX0oAvzkKMNAkOkO6AViF0Ycb3X1ZBScdE1YRMoHFpjIH
YUmmxTu8CRE9bUpp+oOkKrKASwrNAAsBvtJHFu41IiZHZwYNY6LEkKK2KAZY0i1ZgtalkkKH+8E9
z1nf8dcUX/yhdUD5lu50uib24n+PdSjiIb7xH0RakBWh3KVr0b8We89zm65P9Q7YtjE6AHOlZC7C
S24EQQ7PlnqrGVKAp8J/yEADi1QmXfPt3CR+SdhFl5Wfn8aBojpxHCoJ6CsK8VfM/kIBh3bIPlug
wM8tf0NqEneFqwawaT+3AkH+9QnMCTo4CPo5pCLIAAD7xmW1ZPjAaXKhoYFUFj3ZxmYdHnhkf4R8
VaC79Y6Se3+gcEbhXtyO0UE4Dk5EZoFiqss5cYOoK3MnaaDvgGQzuDqU1Il4ZKGDRfsSA1FkF414
nQlGGm0ObmTHgNYoP2PyEFD0B9hMgk07oWVAg7O+cY0aDE6hvJhRBV/QaBH9jM95OOUO8O0Mcnr5
wX1kj3/Fm8GtodbDKJyC5ATYvVVu5W7yC1zBGgxtWG/lrqCxgoYQh2KeIli7VmiXUDhT6PUBi8H3
SGi5CqRubx7QbuMipBsfKqg4z+O1NMVHjJu4TecV8o70NDgPhij3QPx3Swaum+mcD9DL4GGLUxQV
XDqB9A4ZsogYbf/dMrDaY75+gHhFhrgP/7o8Zh6dGGmgqCHryQeekH3fCt26A6DzctcxbkXaA/vs
A5t7O/nN5pSsXGoT9FcijqL+KuLTMcKMQu6ECAjNle1gw8+NPXv6745NpzZXLxMMKCl4Q96FXMhi
t9psKhOKj3k7sNtCDFpkZzHBS+JNdGcJbxHysERK3SGnKcFpncV7JG8tCwyamzmd8S9AZ0O/5djd
kj+QkQlF0dmKiH2zAowrknmA4PwRtoI7ag27A7EPWzvbvneFL23syG4PTigyzH+2ff+MVk/hjBDa
CkNi8xG/0U2ROAon7wsireQHm82GwjSLHXnwSZQxSIT4h2P/H5JciJVOh92VcI/YeBF6m83NI28Q
9uciHhRxl8glxcmBymNSEJgcePnUY49MD0YcWMi5irRHFBdEErBg1Tk5FzKpBVnA4XAi4hVhqhMu
QhH488/pFAq5UBFJcQiqNVZ4Im9cHEhqwgUZNVlFB7m1MylSiBSApIN4XiQRhwsIMZx47yCp6PO5
YbuZgM0BIEZRAmKS4JoaEDBnLxexdyOlTLu65WEyRT7C1WwVGIJAn6Cq4f37pyGwsh6GNdsQU3C/
vJuwiRWR2e5fksJ9OQmz6r9qBtmYkgeXQkjs+BdH5Eu+74iUWZRWELPmjATKV1/JDlcVUnG67XAB
vXDtPKDOBd1IHekt7uJqh3+iEBfaEWBWLlkdHuZPE5NQixG3WS3GjjObesR8tFnZdo3Z1SJ54NFy
WtyGE3GZCGa3J/F4DiK3ozkbLJy7c1kcDpxFeBEBCY+BXxPfu6W400IOIDOgpvKUwSYx5zEmFSRw
nOksrlVgER2DFVGI950WCL5xb1BURHmWKeHdGMsMJwHlALTFQtNahONgJIyD5F4j9Olza2QNeVbC
qbozr4A6hBIwMp7mSuOQonnMQan5WijHWSIz2NRTPnwCgWcc8HNCYlZyZVixIugVj0FcX4pwKUOY
ZZjDEgKzBrPa8xLLHB8RfQYU8bIzV3DZMvTwlp/ReZ/GK8I7ez3IuFMCj5tY7xBTeoDDxLhA/TLg
5IwuUsx1SnFqaLhP4ctdW0v7HICUnsdbFgxLAmCYGz8ryik/oGiM2/VpBC/GmHn8ra2S8LUz5l97
jYQHYTUtMT83yuBrC5wkfgDm34KqHA1JIX9Oy5rweRkED2zLj6TOKjmgbA7CgDj2eD52DoZSdhDU
lD3NoHY+VvAB/A21xsRTiNLFC2B05hNA7/fi6KUl/rRm/hTm3SOXjhD0zX2zJGYf48Wx5H/rgY1g
iCHPq+l3WtgvT0GTJNpO0E7QfR1JEWF7K5DyfgIwM2abMye2uh7PxW8o9PCXF8OyTjYAPanL0jEk
i6Y6Fi1J20Hjk8oJnXugn9lfe5E9eY/kiC+S7BTyJOhS8hCGTWWs3yF15cX7DwpAOr2oHooiJ2oi
yEcoBAgnIHDiVmENDGBHYKFEXnMRIQyRH6ON8bMTdDhWJZRxxwxwCnHO11j2k+278VABnT+moN9h
049CefW8jUPVjYe2lhgtg4BxuYTgAc52WFtvdfZC6Cqd1gDxIqdv5hLIPL/3tx9yGfiUBn0GInso
v1Y49oYCWGXFINJhn3gjT8XyfgJGLV/qU3Y6AcFYAOQMUdMgOhU8T6SFwRwSEi0il72HpPZC68f5
YOqdwVKXQWMIlx0QeolmjwT+DGgiQ13y2200RN52aKeac+9kgasB0vGuKedbiuYgoQtIdHgkU3hF
F050lC+UEssUu/gcSUSA9ujstGN8YhAzaQPl4bfPnB/L+mmOhrtx7J5kefkdmjVtXhyQKjQkHp42
dAafxqg0T8WBlsZFYlYN2EQ21XyOliAZ2mb0hLfRxOjxw4LT1GmtgVlc5DwnsYuJf3leiOawKrLu
lIYovPG3KHqB/BWjyWflorLBlPhXR6RiwggTmJZFb/hroDonAMD/fiXyRayZhUo3R9muv6a73m5F
RWTpUmqizhgs9yLNX5Ly5RWuEAZeCs87BHqQ7CxwrAHAiSyAQv/yPDtexUARxJQH7w0BSrCRG3DF
qM9AUeYP4uH7uzNZT9jxpHWRe/RpQM/2OokfNW/OnlyUAgaYcrvfy1CDf1o+gAEIFcp0Cu/jYadT
oFwCycyfOszsxn1BG96OdKf86Xn6GU2NoPW/Ey+CgsR3w26BSrBtiZYLc6g5eTIr3wDpDjTuEvf7
OdItJOX6Ki+c48L7sXqXRPjKeDZCwgGM27laKvUFD7hso5ldDFVgUgsR5cTU1C3NJ+bIxG0RVGKZ
7L4qr/Nio4ktQbRqsAUBfRKvhjRDRLtKl/yMFI1WE6rEj0/wjH6yYYddGvMENLFmRHS87/j+RVCg
JoPp6PBh7azdTvLIJZ5YKBnKSAKyKPjBR/pWnFQ0HzcyenRUSr/4hgnBiYuiTC/lTk3OlzdNMdST
wRVeGgYao46mENiZhM/kKrpLQBz87LMcdM6F/pZABOjkCKjpYjvebS4xx7yMFAhfvUhTLsS9FxWt
Q0RFSQA0zBJFsym5Dsae9BnNquEf3SLxpo4UuPSZvGAGiNMv/N+dgyuABiYV0dg3xePrYfFutAmi
99+khF02Ae0TnenYX0rJv4CnRIE6pdwWuwBuOih6ZX+6EOXmNfI2SAFI778BQKcsKs1L2qR2kp7v
g1Cd/Aj8jxClNuHhjq4tgNYaLAjJZavKZlWskA38LcZU+yWf3ngRu3VDBETjTQFc817kdBuVLQZH
YFZaun73gFi+zK+cyEte4oOUD+HVgKobPjdgFsAX9X1B99Rq4vDxmmC9s0S7kRiZ00Cwt53dJy4Y
z1b3InRdXlZUOoUGRkNFaNzrpNbcdfluQt/dRxOyYPwLOeV3Jlirw0EE+Nx7D/bq+/iKXVrr9zG6
RtagtNQReobC4nxSh83YYKwkBJWnvgF/gYKZdKM1DUazB2/UrOqRlYxMVfdgxe0K8HQtgHhg4+Q5
gjkyYwd5yiYcAyHEDP767y5ZKiGXbKqPVUqeS8d+Wd3xUHFTxZE9BF3woZFwK/8uu9Yf97/NCCND
C5zC+ADghUQWxa6dDE+ssEi1gC0mAEFudTjGabxiFwC71p0VDgPVEvS0NKcklYYMqKTbY0iro6oc
5Jt6TV7bLRJS4xcJ9IuijvdJPIqdT+hwpDt5KJ/wqhnZaexN4mP1hWlQnqrtmy3NfkyrSwHzbpFv
+A6EDkBK4NGGS0xrZ1jDJZHDolae4n6qUNFfjb/zCgvR3mTZ7m4xFK5/UtHDGwSbYemALxj+peoM
BtNWPUw2A1UotsIQi3bFZowmW20Nl6l7v0WbkUD2mtoEtwurk53six7SYYKkqvEmYqZkYsEpYGqO
aXVA8bAmZ3UYPtjqVG+YeG/86dB/QjpLhnxAoat0n7FFijVG6RSmyJXVc5DbyrG7Kkd6v99riUzY
XN7K8rq6agQ0cPW/eAKZxbFhc3rAjYgwzFXwxGE+CxApqJ+KJyfKcFrjjZ8rXQ/uOu6wgsf0pi0a
+5HiMAoi6gFrbsnwg+sbqaoxAp91VJnasAehxyrwxV7eWP5hMR4NFx/cl7VwghIajfJNtEypaCDa
aOX9c9deH+z+mM81c1Uny4u4kPyAmBTFvdl4/6F/3HrSaNXqVwVO5HsjnV/q8pnM+FbQaBApYnTb
5zGsBxCb7O4jFPX5AQgC0LDYGUQ/w88clxzW01f+D6v572/wDYqkQz/AVAe+wnOZeQVsSEAKSz3b
o34lLx+V82DPBe43MZOJV7GiA4nCOe3rZtl+qBlxsmrqAM8aWBbgsT75jL97wOzPn3c+01/EDbDh
x8ido8V9aBRXwecmm1Yl6EbGJt6lLjr/HzASVKk+YIl10dwnjFBr8EeAw+j59/U04YsfaUj5SEQ+
BSU/ihY0Qoe3fLBgubQ6zGUyR1e3TvV1Jyi3ClglWQhC5PWa+kJbCfo1JONdQRoBLE332vxYFrty
l+mQnzMN/Ho8ax7sXjrbip6EIzXoHn7++OENHEGxe1zXY4CbCHMxe9nTikHIVgYt/ulFYLm29/SM
WxBogQggQfecsizeE5eaXXJE2OsRgNQoun2vBnLpyxk1KxA4uqeQh6kB4E+Z7ed+ZwCwsxFSaexe
gBIA0KljnsnEB2CRkHnC42bRMLmIV+bE41kWH/qIDGoMFf6JtT01PLD1AliR5X+phABmT5hRrOpa
CO7U08FvCwj/S5pTu1+6zIMv5PnMS/IF4FVwG9ovUZtBkWYI5LdY8QDG6m2hND9p8VuzFbPwDlgD
kaqONAhDRkIk0NPPAcO6lxfSGp/Bxi/OLMKjhkDRwKzuQRnyhsrP9asSHIFmxiX7yUoKvvOvYhCE
7Za5l8HIE7bFHnUW2N5wS9YNtlCExBAGFhOHxwK4lMc4oqc4+YX/QWQF7Y3CJexOykxHwlb18BRq
dCkrNMgSBFZofdMB/31t5AitMgvK4+OsUNkD7cRTAcHyjKwC2887VD+C5iJgp7iTcGjwnIyaDRDK
FHXCH6DW331BiU0yooHx+Bk7aMkAlqL2mRjgR+9fB14fA7k8qihmMP9l+O0kOMnDZLsGQiWR+8ND
VA0wWsBGG2Nf/H1Ks7jxqMhzqovuy2ZB1VIg8++bMV22lDRiCqw1ur7mwlKHILM9f7bvxM4oIet+
nFiTHxwt07Hdvjwxi2gKAzl+ee1wMbz/4vbVKA79OfzP5ZIrVLAHrPHt5ZIJm8BFhSj69eMF3LYI
odLKQcaumdjjiSfFJBLPfqbzWthe0Rvqm8PzO2vx7pHAhkn7PvJb9BcFfehVeYUyfyLm0s268VwB
OPv0Ci6RufnUUvCwxAzlCmIZkh5kFpnXUgfvbbXfUCzUn0LVXs9NHLKs+4aP9chKSDS0G8lDt4od
mqKaMlWw7cimmadW9isWCBxwmpMo7CFSR9OB5iGFTIyDVTpXCz5v3oQ1rvIPpFZmZYNOgdmuP3cK
dKa+keJzN3Ca5ciGA50S8jXk6fLbr4Y/YvfbDNACGO8ZoxMYdWwyZf8z+rrNupD2HalJN3/EC8B1
LJ8VfDe8pmdDCoPUxEEGAHwVsnVt5iCLIRSFHq8NqypnXdN5nfisSEimcEe03safi4WBFaaefwNI
W9GOzYfIMnG6x0xNHXUI0DYP0tbXMTnUP4Lbmn5m5WvaIQs/8T9nsPNU3Qni7vYdTdTYroAX9Z5K
0AHhrTPir69Is55IqLZabdpe2nJWRWY8JAoT9+I9tKN8lcB2yc1MDgYPVL6yepEQUKibr3Z6A+Bv
hJAcipZ3q/trR34nuIpwt7/zrHc5J+q1sw9Gx/B9nGKTF4KSDveA2KEJs54COdBrbZcva9WFDJcB
Zyrrf7o5HdoLMcVfRBlqXzp3b5JbJvs3hWly6WJH3vJ+hHFIV6vvlK2ainSFboF+5nUG4udf4vxF
scgtmZqU/LkpFXvOkKFFJX4y8cX9xnSloKwuq9SlkZq0KnlsSS94CUMwOvjIet/slFzZoKD96TMR
k6nWs/IQSuwUV5KJhulLFKkotudItABiVhS6dhSV2QpzNo/BXK5UswWvXpOF0MKRWggbSXbqHR7z
uD4Qj1Ppbp4ewS/pNmv48wo+m6J1MBqcW3lZpWfaBkU4oP2CIs/dSxOnYcLuH0NHPo4k/OmEkxfm
aJSYCRxZ7hgJZTIdXeQtS+KjPz1YtRV+ijaTTf20ssK5E9L8EqC8jqpkjbHqAX2LHFDuTFK8Yk7f
JS0MRBD2MLcOKc4Pc3wAeyIrKlfeWxQKwIln0QYVDqrVw8SRTqzHk98+6Ob1X0GfExll+NGQTidm
fivi8AsodxGVAEIhR+0rUhOiEBQTrkNYRaD0MeAsFuqEdnxukTl3MElpYe7lz/Su/GaTmXCwZTmH
0fPFBkEGwdYkmOgN0/C5JLwZxxdNcxpeT2YM+6E6BVYcKW47WBCQVFplvjWHuYzGrlA1GkqnAidv
DSUxksnX6Kaob5u3S+MXjIRp/jkWQzOBk1vgx0wNekAG302sPijr4DMvSvBkhI/nr3YVLnoA6H/L
eXnmh6rYvgcb4ggqcSIMIWD9SKeOAJr22eOH4CAbz7qesPg9u2enVz2Ff0ksw6HWUY5+EsOhZ1WE
iDKY0mdRnyfqLvG9ME5kxGzVSr2uhjcpS9xB07rV6Fp9UVz+bEu+godPwAlBIN9CxRscVECVNHAJ
dF5uGzx0yoskedFc0w5V6eHSovBkX+7reeq7/QSG17P5GCNgpMWDiJoYI2ENjBYkwm8CYmCgsEmG
JKITjcdQ69MRVZma3zyLbVPjsJhtpPz6ZB2VUC1u8j9OIupyq1ABsz/8WPyXPWTRye4vp/vs6OXN
sdOZhtU7nSrssrTdBu2+bH4+RYPxNBBjZbSI49bWIRA8icLfj6n+g1UZrUKEBCj8ImyKvjV6dsw7
Wlrs5iDQrhU0uM56jkHFkjyYTWc+/1gso0uLYtprVnemDCYelOZOoX/9vGZzeVH9yot6Pppp29et
uH0LQwseZxaO+IVFY7IBo/8mpwMj4isr7IX32npwVX9HAWN3xGKGDr6FGjpZF+Ir7S+S8fNu+YW3
cH3/Zbver4UwA5C8Rmj6PzckDSrYSQAbsLT2/ZVJdhsMaL5HvrKU14MzjDsUVsLBDN7AOf/VEeQH
g1saPJw3OBbd0OjQgvO4ZrQEKYdMhfyNYtc/z814LcOGnyyiU/tLk4yMNVeNnAKg4uRaiJxDNrLK
FjVKsUyy7TD7e0ZGygqxiC8xfBOakU5JCSYRhjcYKh1eSNbB/D0Mrgqk/zXvAevLalyzIX3IEuUL
JLbBBbVautTgptZfqlRM6IqtGqiByJygPU3cke6DDX6wcyPF2ll6zSSxili49rwlX5M8UhJ45p9k
U88R7IlR+TG7EwRkYbTWnGmvSzthNTKuTO2kLqgA0K5E80inSivJYSeMH1nnUhIwwuzJx7pPWLad
fjP6ZXV9LaPeJXlWEwjr3AKjQI0dTe23rcQmCsmxi42Zhg4T0joD6hjQNywqtL2M6kt8VhUzIayg
nXYU/HoYzTq0KTjq2nQi08IZXGPK6HdMg1WSoADlyREWqqLQ/JhJpfN8kPUmh35vaCx8KDxQHkDk
kQ4+hSw8YQfL9oE9taVgzrUbnF6d9Vs2syG0op2yRT/jQ/dZdt9jP203DxhvQ/xPb+98kbBwl17T
OTWCSEEelvvHm4NYpJtq5z8n+FubyceVanaFelkUm0p38nqpp0ByUeaVmeDsV9nl2+PQat6bnc5O
nt4RbQqzcDSYTRgYbVQbLaf9zp1PvXhnoNk1sBxm3xNUAHJrj81zFt//4OkPFJuLJizRdbhnmq9V
uHBQxxh0lLDZqpGVTvx7W5mLXk8Epz9GGenpjis7ISROubn9+8D2dR+v1WeA5N5Xp5T5eq3Q11PQ
D2vWD9ybYzXMZO8xnJV0LzNPBAfxLh6tumwKg5ql+6nMqU1/ksOTPtvXJBBBpUBFR0nzHyxrZsnC
wFC7DjQCeVSqYPhnUw0xD0FHMKMbisZCFkRBJ4jCtwd9kR0AVD4UdLrS/zjxMCTrknkgQpRq+zxS
uKnP5Bzo8HnVkvw1/5rEXuzGwERIPqhcT0zexGKIPV/9skluewrpSPDQsqcY/6/grkYGr9+Fj3gj
jsbHeRORMRk5YQI/dOfB4btllk2KkPGaxs43Myf05/ELZ1v5iFcUyRN5N/7ikMtAW8DLV9wHAR15
cWJRJ3+sOYD4f9nLS4tU+D2YU7+lvESPidIqS+262uq34e4Lj62dgceBGcxYv1G/J6bhfNllOQYf
4s1IRBPZcrVMVSiGhJaY0HH9d3ZPhAz/bYfkbwjzsYRxa/rgA1GUrRbwEyLbB41qHL8sKtSorPvX
TZ4/MhTyyk4b1aiexKODMM1nQ8l7ABM46DdWAuSpn3jvEtInV8GxHNgQFtiNqepxQ8Am0EQqwu5l
Q3WEEQ9TjXexfXNmIF2QlaNiwKnDDHihhIe33cuV2R1TRDd5zNxK9k1usmoSvIMqogasgnyARUlb
El4oQgCZYB+DjMBft3l4gvAOA4QNnhgfTbTYxceEiioXyBU/qE0AjMJ5K7HHWEcKMepc+0WjrZq4
A7IUcb8E2oEVO402Gv5oXJA0JwOQYRJpDgeA4zYa3YAiMTrJ8h9yKLiCN3ApnBmXwrJHORvuGtt9
xZT7bV6E+wvW3bG0nCRnCGPwM4aQ3WD4UZqFisoyjkwe8nQfaJUAK6hHgE1MbL0QRmeS7MqDKeVN
7h+BDHRrjHpBYbRB9QgKwDU4AZfeBG8JNtlMFFokFiqkcSsErHJTBT/58UY+p42yDmAfmsed97Iz
IQZnj35Vh26VR13Of1vo+5qoaIAoKPHeAvaElsndoubHK8hROZn18zJVKkx3i2az9dnDE6Cp0npo
ovKoQnlP6ErndQCSXjWiOcrdKM/JyyQobxJ0MlB3rNxqkCsiEJZu4GN25To/1nMVSE52JoynRnvf
oGw8or6VLDG8DvMF+TvqMVTtXd3neQAD+gDJgc/Kl+FWQqecIBRu1d2cHLvZ94/Czl+8eGz09XCe
BMm22wFSw7IyPqGFMKO9YiZI/VAFEhdI56fySvC/kLJ8JObIoYhwEUOazNMwpdNBBxPNHFNf9HZr
g29xJ9bLTReFic+VE3mI/rkVPJdVshEyr5DxD0ARSFEdVIqgZpF3kePQ4RnMh6yssE1m6V9JS2lw
UXVjjHs3RSX6F0z50/AM+owZoe/yTbWBYEoRjQpQtJrgqVFPSw/uqUf+iqsBYmEuU9cT/TwhdiUo
1xOHNhNQqXSKhhgtqRFwx2r2di+lTfwnWEU+Gjqrd6gvP3Qlqc8cSOsHCxA22IhQq/x54jGcU81d
UEDGJvNwBw34mE5mMZYP7Z7Y6/1TIvFI39ktgm46WjzW38Vrc1+8fxBMnxcz6RhdJ0guH2uq7ZIh
ZPvyvezqi+Ginz9C4WjwWlCpySOLMQN8AvmyIF1Fx2hZeLXznDXOY6uuhpbg+NM4Q3nnywbEWOl2
LyrjcKZDAi3E5nq/+enps4eAHvm9jkMCc0XoKblxMJoSIYlUuTxIi+80XmrOmJTdYHdwKKTP0pXQ
YP78FRtYbM6YBymvWrr9QySVkSADGACG86f5IxKP8At+2u8nq7jRnMiS2RhQY1Xw1KiuBIICRUkl
e0PJZbCv18MfXhP5MorrC2Ic9g22G7YeCgyt6Oji3DLeylf4X9Por//l3sNvgs03y1z0dWnDY/8J
qAkUfDzXEDd+ojbCBrDtzi0CisgaoDfUz5QjXaKpTJts7spuOq2W/cuoqaQXwEk/ONWhrgSdzscS
4m3SJUb3QT8353SuhMkfJMXql9xmhrbEPNqhVuCN5yXSbuXP61IeX6Spv27JiR3TP1/ef4ifcktF
KcxKg+dODdGZs7Nle5MWekBkRfEMVh9Fe+WvfUBZFKJ/aCJiL1Iw7Ar3w6CjP9zCizN6DG+/++Gx
PBaF8fnVqRK8LY0JQxeWqlbORkhxzdQENg79OjgVD9SnIeQBUkFX0jzRagUzc6FKxDoDLgCMDQVv
C8kdQENMAIfWEpDGEVITb/uzb2l+CMo9ey5SxGj7dj/1PEeVDwSt8PeKXDJiJEXieb5kFtIYeq+w
ikGB7ZeSBfNsRL4KOwawGfGKaLYjXPryCTWBnAglcyAADk0ezgonAxZJRCOAiwuPIBSXzQyYCuUl
EEtUNR9u9bGzE8oqjc1/f5D4JlAllGJQRg6xu7btEcdGGOlOK1oNH3/DhboaEcNAhidOZlHETqYL
PkwVmhmEiATFrE8KVc2ruiqQ7yYg9L9h7tHDlteSeP1ra/sYQTC6hGRPVCqFywDjBkUw/s781h1P
le3gTAEgftj50Ne+PuzO9GsT39b+cI+8+gudCwidkKO/y/fQj7ELkbBzMz8jfxD7LYsNbdHGycA0
j9y8cz8sO7HZLD7j9XviP7Bs0mZQhwvYp5L/0C8pJ9MwN7r7Kf/+vMcIbY8O9oS+wniMHaFPLPwY
uJ/4903tserR96v+3hRrR6lMqAPeU3eSclbIdl/Nv/p2UNK3e51VvIKZovMILco6LE/tRQWtM3Bz
+7GVLgjpz3q6nfZ99+Z7JuaEWp5PrWzcWxUVY6ddaUjIYfDu5fPvWTpoVjulDf9AZillFhp3up1G
wWAdkRGV7hv1CYranu6rqE86CI8C/v/4Gvojsa9tRivZfi/oySJBPpira2TbDFSew8qObRXGD/cs
VCH7ortvizRUJ9NGNt1HpRALoqabgkhBwiX9/MQxZnNTxEg+jScxWTnPCLxGTI8PUQAQNaRYa/Q2
P92U9xHsuExGhNP/HquMjX2yGCzQprapgxolsLdSo1iHXR/IBQFvStkAk40oYFMKrsQ2+yajeHtq
PmUT9u9OMZ4W6MmThiGt9WIfq2blyJLQIh+5TQcowUbXEk8eEs3Pz0e3eyyQSiE4ynqBWAsaNHUy
bUZ7qpRR49/jQH/MO0xpUG+VLErfjlq4tGATwACtORpPgdz3vNLY93rGB6TGY+2g5a6iAg+iD4YN
mG9EYFiTWKhBBfAKQny5Q0Kus150q4apcnde4xCS8XNgdSO8mtQZ/hzjyxi7MI4jIWAZJPrpTjqk
Uxzvhz/P7jYsfrTnXB/sIvnw1U95tn3Q2OtW0nP5jFb6d9Eoh045sBnEMRlDv8rgakvjxtBas5zY
Eoy0KBg9FzobB4pYqEm2IUrk0XNeq3Qx4VQAc1Pt+8fSWGVQ3Rm7bBW55vMiOugoLvAG+i4IuN3R
OILMHJtkyMmvWlqp4sV3rO1WJFkZyggIo5zyJ9V0JN2qRfNZf1/bWnRH2YoqkqOchHouK8tIPukj
odL93T50JEGi0zCUDyP09G71DjFj1GxUp2DtMWPJYL2cP1Zfsv4U94/hTbtl02KRTokXpsIVJAtr
FwX0aUJxg1wWSbTMLWDlFV4/x37A/nqx/w5Y1yX/OevdFNAdBG1DcZLZEM1CbCHCoR/INj1Cm0ai
CxYsRHzCi23tOAGPxjqF8w3YLdims/Qn/mmcyn4EgxO1BSta0tydUNLUUan6RZFSp5s+EY1eDU6G
Ds6HSSSU44fxnmy2eh+aKGhOyHBy757I/R1H+CFVDtmtAnWLSuBOhuZYb/IPuKte8PIOhFrkmBNH
Rt00nr4W6v7zAeZi8LyU6qqnh+Frr+DDUcwlFuMUXciqWlH9phkz+B5U4W73chTZ+/KUNXtQ4ffj
Nqr7RqceBCLsL5KWLQD33HCa+WNGjlbOP2vsmpBNz+aPtdCHB7m/pWMaPNbZbvBL1pPD9IBnsAQW
nc5fPtIMS6KJYjk68LyBSpD75puOauxPGaZT3c8eojB132BJ5Y1hysDw6mmdit3pDqSv9TggsPES
EbDMHq8n65JWSO8QCKZnHRAaHG0oCZAidg0dj/6QBM8At9L2gN+QUBj6XvMj45YEXqR/CB8St2Ab
iUYQiyfR81x2E/bMRHCbL9nPaJ2hcomI2vH99x9P57WcOrKF4SdSFSjrFpSRyPmGIkpEZRGefr72
rnNmexiPt21Sq3utf/0BNmA6A6nkHcMUxn9tOqC6JyHaqJBp/4m+OEWxQhsmg2wq005e7jxlkFUw
XKQasGh5iWDK/zj5Yf/HX5wVEzgCH6ILzmZv+OpBBTtzrCH9Abnj9LXPQksHwdJhBsYrAWwuvF8F
+ROl3/l4ZDt06ah4bRKPH4azi0MlrANcrW/Bh8MdxJ0kR2pOHpjmClvRq0M+B0Wi0OHhq81nXSLb
NvvF3hF6qrGHvg+VLzQ06MDzqj//9FZov1dR5Gwi+KSeZzk44DgcP6IUFTSxwT28hwq3is/8LER4
dkc5pFBtCBGxEGfjGvxHpsMAvHdgI+RZ49naF/+KIlm8Aqk7h6VGpIyGKbcgyQqWJC8d2LmBETHu
YnQ1pI0gPs34w34JV1P4fD9jwd5EVjURAl6oZ0jhPo5gqwIxuiCxQirH/7d89ePgN9zjIEWnylR0
rVzewCJsMJdmbWytBT49gw/Y52v1WlXE8jAd+xusdmBRvUE5e6I7AKYU9o9iEspBxuFFVAX5GV1m
wn/Hx5OjQAiqALEKj7OEopatHuIORBC2fTXrY9M54DM2AQkuH3xICLFZ/wYiCSOSr/M5EW9Ef9GI
4WNBDYePIaAe3tEkrsDk74pJy0sR016+oZ7VI2zFJ50YWtCQfbgdqwt1sbvb6uJ2BAwtN1+8QmEK
BdhpguTuEhf+B3+a4RtTcfx3mbloUTtqR1ok7QBff3MyLD46WWS999PnR3DHhDb076PVoqakIkPp
9bXTNXNU/nTn4FbAuXTSwIY78Um3BaxiPBlyizTsKgf1LuiQg4Afm9XHIYFbPk9ucbkLzMyTIHqi
PGBx007+3aomPjROR51wS1tyzxyYJD/EPU+f7/nhpZEOuMWdk5ZGBSbC8IusBNIiny63TeIiPSMf
iL+ilfn3wS6gPF3tR/gHmJ2kOeBVHV1sRoyLuzBJaKBNm1s+brBimdUUo4d+aR+RUWwgmfIh4odw
bYB2xe9g1CzuWdwCaHF+sUVyC22mZn4NpIanNalQZf+OoUniftjQKheWB+YbMF81UCQON/y4rsyZ
hVUaP6IApn8HsERgSApQuok0E5hCfMgP35Q9KUXHBVjGf/lAnIbN0Q984H8fD8Aau1vG5hN4nu54
1rKHaA4klv9/vCokkzgKllAraAsB4sCH2JW5hW0J0PPvA8SLT5iN0zfuHiG4mPicJyphpFRKI8Fm
wdoL8BzjHigU4Mp/xnmc2Hwi8Majdfz3L0cGH5xT/H7u6M/Pc1rOmTQNSTyg1MN4dN/Q6An13DXz
Xq0HhvZDTkaMFbuJEM1wOP5JZyD/i300pY0Ru+l7Kbzcvuj8hMBAo4cy+Ozui+/49+fpdK9m0Kif
IMXx6EvZKaboLZ0YkSEI7SvcNZSRQnYtQex9XBRQn+8/Z30qDyi04IRgLsvrLfcAyoAzlqRtTjF4
jcr1bUT7UQ2JS1VENANeJTvV7pqgDTTd1KFC3yGQKAmKOfLiD1UFrPthx+24QDJuiG4mDOv+Hr3x
8azjlM0eEQgu7x8yghM5im9uheU82IWyUlYQkKiSxsietowglJit/9j2PE4KTi9kzZMivofaADIj
W7LiS+SH0VCPcAGEli56P6GC0T05JGCZHpCD5Rqyn/PzQtUtGN/iT40zcD0i5Y3zCxog1HHclBlr
y7y+AlJhGgl+y0xJ6Pcepzpo8JcnemfdOSL99lZnIZcW9GKhKQar4vZOb3l3MBwOK8YfP8LumJL3
t7iiIjjlavp7v4QoVKKYYLX4B2HqdxD/4Eb1p/BVwEOMCX7Rr37ZEcw57J+BcB6j4DF6jfJRObIG
5QhmQCj4yngoKr8BcwYCkNhfuSAph/IOTpLkanD0K8BlWlSPCtE3FxNMLdmsQa/kM77EnxTjlR6f
3KDL3da3423Nm/t05AUViw6HH1sXwKSH003F5+8tbfdWPadH+SwdOmcFz+TOOVvgvbnorkiB4p2D
otdQ6lg/DM+f22yrrWgutjlUyWzyjjNIlBpe1I9RhmG+4irZWtVmteYTO8HmD62N0dIP4WUWv+o+
zQbliNwdwTeFofyG0YN2oHRg0cB3vRui5dCS8a8mgNC+vkJ4JpQ+vKrphF2G0ZvwbMK38GpXkBDS
SdtgxWOnvxXIMVGSn8p7aYA21h+GQMLi0+H9/raHHwjYzQoyuH3owWQPeL/beIbSTzc8yC/86F9I
V0P1iZ4TZyGPQK4ptEYwFpPI4iWAF26UcScUoaTKAPoQ5zi1tiras2IXFcnqfp39ukcTzBa34j2k
32Kr+aY5/iajHbe/ScUaz2bJbwHp/G6tE21jacuduuFDZSSpp+uyXd/k8bYc082w9BCrNHv4hrfb
vpQWymPRea4+vxlbeIrL49Wua6HOxd0YOVWK1ww7oiTtLSC0Lpw5GhKDJgzS5bPffMRgwdwNGT6U
KgZTUH+mDEbuuosJUVac2c6x2cMWFm4XswBgdr6uX7LfKJVGchpDqmNQsCNBaQqTnOFBVmBy5+A9
dhd3Qg0b53iuCcFRDcgjrDIQzofhQlQtgzIy4H0hWjNQP+HbMDoIfft8tMbRx5+8e4OTwJrwnsf6
Q6jdaUh6WFEK7XMsvne+GfLPHluMoYfJwp8YBa0a3zn99KbCweSKOEH81zvi24CkfhWNPSFLCBgz
0Z8JZLibh+SdkeSmyq6c+rdqJd8HrRGz4WVk231iuRzeYZ1XdIX9V+m1lUer+G635i/EBxw6Rl34
nOM/ZmfUFBBwyjq4KnGZemSkGFPO2jcNvjTcwRbAhvEirTv3AHM9uhH4OBgCZ1yW8IXTmqGJx0nO
W0v79IOy+AxAkzmKv9Cr6Ww8iAKcglCatCogS5VFlaAtxAiUgQi/rfI+8Moq7wt7Bg02dpuQFXkY
HD94mrae9h3w2OD5QOShKfpe42/mffMBX7/7nIliMvWxO/jzpUz8n8bQ+Aw6lLZEtQKkU8q4eHlT
zZidkaUJh2dEhdSOF8aHMqemqCSuNv3ybcMaEiM75FOkbt6mOjbuctNLvnuDU508qQrCkZe+crHS
rt0g3x14VG9pVtBcsQQVWCR4HcMrQQtzL4YSjrGd7YuShSBCtOc/hxqggkD0hchn5sOqOfykEYud
k7qjbNTf6MYJrITvzpb72bGCO8EPFQAEJAC47+zaRLiH7Yol74RKZcJfMXFljIQZs3Vk8sQqPlLc
4VmuSXGHptFYK9CkmUbx6LM/IYR2uu5RizAcwiqP+iGH8Q2F9JnGNROlv8EYoBnPh/k+Y7obYyDe
WrYsJcy/K6ivGZfPg1E14ifIuQEPqNMJXuWcsiODQpPu4atoUFpxWKS0weOMwU37ncFq4smb91AF
7k2m6oWpYXVJ54y46JnZkHCUvDPXksbqhRkWsy1UCNhbfpTlDnVTPuzIOJXxhNRv71PaBEK9uXdt
razRO8+hD8JI2AvjvwsP/7k3sHg+fpGXd4/34XMPrbSUhaoPxQasdrEbkeNDKfMRvCvJr20ZY/Dn
md4IRU5M5AOdFWGYk78xwoSGARgI2Ei7Ysnp3qRBilltQwg21asHpIYNXaotsJ3Ly9HruRAXVafr
qx2yKKF6qg//rniK5Rst5pY+wRUF+vnkUL9MhoXCSZN6DdZREyKVgeWrV27bsisikvAx3C+T4QPJ
VlaMIUEBF9SdIdRmQT9q1YhdsCN7b0g7xoDpnpbA9pRC6EnlbqH8VvdpbQXQhMRmidUrMq/33tzN
Xtc9r+fdxCZDDuEAF9WR71DqEMc0mWQ3/3ZfUE8zKmZsT7gWEj1qWDJjOG1bzeGNugn7NOelOVAb
EfR8vqvPdarR0rfK8s4QFk/aCHE21RhVKVcZFCY0J9+Qd60VyysNQDMw7JbWNArICpCg2dwz9HBG
u4LBgUAlkP8NzLj+z9LYomGMK79YVbOdow8l6kUhu4XFI6Fj2kgn6fSdElI9gvsB1B0YJ3mqD41x
M9DurjFKT49NMbVIhcimzfR2ogBt10jCPXPemTXHzkkZ5rP3AtQzFmUDvsoktnyCHbYSzEglB5rA
10k36YbwMZCMKxEndyeh9KHMZH9EZLj5HGgdR9AUki8CBOrP95nmE9wJGhxcTRqwZqq1fVAkDeCE
UnadTcFiXht6wjtdlMjsg6yANx3OriUkSpt2i10K8RbEhTriEmN35LjDkIIq/glZFhtxLk7IsVB4
MJLYXWiHKAvyubnlCd6nZRmLmTfgC9J7ZtrsT42JnbyOSXk2eKyfNiRL/+uhsuj2rzOmUn3ePLxx
zRDFdNiORNgjfZ9iH5mcus8Qizk87uGtCNmOl0aUqai4fwg72hEqryFvGhmxBkEZBFOxZQ70S+0m
S15oh22XUKp0fV3UDJ//Xr7zbpJtnxAQBm/SqwTGDNfAVqZvD14vytOvyzlvGytri5110FnIPAr6
Vr+nn15EhQ7VU2dzXTD1UPOePAbDqy6S1XtjNwFRgVmZWhC6ORJriXKLoRNkSNQLyYGGE3fr2wmz
DykUlE9G5vKYM0LwKH6OjOkiO751gO0PTwQxAhQBEwvphnw2QXEK8t8MzgJrH7YgVyUbOEoUhvD0
atr6+0co6Fy4R8oMvsqDgbEByeCbxm0FqVq8FexCUO8hdnXdexPhkJpcY8oUYoGxbBA8fP3lsTvD
kOaeeAAyzohFH5YBryjnyXegCa9GpBBF5b5xdIAIiOwOhh7ZlT+ns5sJFRt3DjtBWBHvCCtyYJDe
YTGxvGCSyB5EVuhh2Os/98jguFZ5xIyP4QdIaEkJA8OPAjIAw1HBFKMeg+xHcIDh46HI55AIyMD7
6jwSHhE/Xizve6RfdIr1lOcGr1T/QrxT1u8LHSj5E4Z/rdw7kVrZqJGcpwR9Zi9+I/eWOjR3v2NG
J2uRoGBnS5nROJ6SvHySg6zsYQZyr9PrTKVAnxKcGBijp62MrePb173WLb0KtW7hJ0PSUmhtoL7Y
mT7II+ypXyAC4E6JqwWC9K6HUM2cL0iecsyjt5/6j8WX5geLIRwwHjEahbgz0Ye3sImyFcjUABjd
y2hUURh4GnSEXdxl9b8B+nQPuqb9G6vD4qCE5lAJrPCGvxOMcr8aMPj1MxfiREzcOPG/V/flVIM7
Ei7nAFjj6k4x+IyTfe6ZU/LQZsQ5e8+l7qDj7LexFmQrASV2ZyQ1DjAnt9MQe8khdAwiEBX/Fkij
nCi+V7R+EBbEyTVhp417KH2J2wIuA7OaJ3pvCf4KPRzLE/ii69fcOCaYxcled53t73sdL+vXnCWi
cJVzRKILBEJ1mKaRtY1LB32ly/7HdsLPYH3pUAZ1/frQrEt2dq/+9UuYnF8yAp0dyDeemRSFvhHW
lyRKhw0n+7wzkm0t1Kiml8zCHBLRem8uev8ZYSGCXp16FOg3//bJ64paLDWPcNUeJ3IZPPp4BNJP
vN4/vjomTIk500Ct7a6I63qufxNmB0zJ0ZjcHPZxAchhqArY5ZUHJOO0WIFpJ3P1kGD/PXue8mGK
I/G5XVVnffIbaWv5g2j9Wo30KImUIUzBFsXIKl114UlspGlJWtQBnLkTI5KAz8rxCgyI5QcQ9oDI
G450SsYPzjfFGHHUHSNrUsY19yXbnQs6Fyyj/fpuaxsR5G3RVPeuDHbJCTum0AW2um8EjVO62SBb
/RZw2FKy8/oF/Bf248+r31E9VQlanCvEyLX/ineWbcbwY58Dw05ccwA1Y4stbj15Xj6xCS6AV4nN
ffs6vjkvSB95uCYjAU+yhTJKY2aKvhXkjHdZa2qsb2/AJ3wh2gHAJG46Z08PhMK8dSl1HIMQARHQ
KP6fXz6mbDlqM+5zDCjqAU4uk/0roL68eTjMhuqkjiB0AjxDBsSeF3CHZBusVcr59WwRmUQncfcA
5iZ/dldgM67+7mMFjYuCNWUm3Z0mi8cBnlP4XRccqaN62WUiDXEv3s0fU2aqDoldwWtVOpVb4AaQ
xHJtk9fi4sNVOupYHem24bwGqp0vpRim2px4EDf162E2Z/Rzn9D+16Gmw0EADjZxFOALjDlIDWz9
fJXTCyvDFyQicwN612d2nIIPA6YPdycAnrebrzpjQrNXnaM2NKZC9d24lSvu8r64rXhcELsGJTQe
7q93XUBg1cfKkCcApvQYMIey1eAzJbwNAJ8tHmcGqgjGLFSSNJeu1GfWC2v4xnjIBttGpphtZYb9
AmaqzvPmzCiS5MED3tUm9SiDq0ELKWtfC5bTG9LmmS6enpnRPukUHjzzsQyJq0u+CzMXdJf0wdUU
j54JfvjJ20HKy0Tsbt9RIDLXavtkKz/0IOOl3jELG1H2UIpUwBfYSoFLU3QiaoSiUgrAF07iozv8
RXeauc4IY2RGhQ0g9dJaY3/0BUMWuCRhv/DhkSfAo3vZHLccgFi1tgKqhJhKwf5bw1Su2XvDepuG
kiuhCpklVInh1SU7YMYOhHrD/q1LzIRi/KuGuBrRU9OqMqR6+dCX54CJHjvsQYlwFvAVf7f8MA2T
GRUmC1InHViNoiB5utd9vlZeAGgQuj0l+kVUCeCUe3mZzpMpi9kYUWpH3S610c2rwt2CmJEJLbdL
Ch6Djt34ea5xn71nfXXMDNdgajJAfPRaaUPFYHFL229tWxAkh48DFPBrX7pUM3PwDXQ3w4AD5dtJ
DeBRUDBCcvmskAbzZuQj40DwCIML+B6gNhByPjM4JVBqhagDDIzkRrjxHcz30YD+Q7nRSFU8bH0r
6zaja1Qnby8dAuUI442BiLvrMqxLhrv4syY75wIlkBP/ik40eq3fmEr38xiK/ts3+1VYuhLBDCcp
She5B4JvW+OHzMFaemxEUPy1A3f6cTVsJqh7CYbBeiRgSOsAyD6JKDODdmA5u8hw2gGY6Tg77zaF
fY3rFXSV50Ie16OfT0V8G+kbJjmfAyOch92N2hPRr8Ed5H6hDUtfDwiAjAvC74QvKiboNtSUiRI3
R4NLrDvUI/w+oEFg80cOBVcfI4rx+2g45YA9g6snia+eGb05/8/VGbDvjN0eq5wryFgJcLIDeY3+
xC1H9fjuP+YUEvvbpHYrEmWgBjg6ceo4nrsHHdszil1wV5G/AqyLm4eYmzEEDaApDYwpvmz+h21A
IrmNqgP/DqQ7kH4EYgsv3jZ5LgzLQkaXH4iJ+KXXdkfqBfr4Tlrba0xH9sc3Tjeol3l1kfsK1vHr
xGTBZSZC0UW1xgV0YYbCPMNw6zEjT96/k7R2ETDROWPJdUnnN2w2AzgPNy6Db1jGmU3eGtMz576V
fCiCQPVi2vqZg4edcJ58j1ummljxh9ZWOifxD8vANyNy2TH8dtaeuhEzAMRMl2bPMF+I4xmYwLnF
W4Rxj4jFpg5lR9xzMVP9cQKCtMEohiUPekJsGebXqCyBL/9eFy540mso7B+b27jYX2EOc6gyZdqz
eApfHUJlWpPaR3hewqssHC9AHvmt+hIfV84rV4ZyAGg7pQm63OgZeWVOBiU+Ybm0mCWBVRjupQAU
skcjTPmpXkTDQ3I0/0cOhc1PiEwHJFuQN02RzQJTFsiDiht1L1+EF0zaFAUsleff2IRyHBSCH6Ui
h5fMryUtg/IU9wNUBAVhOJBlgWopjHjWTOdz0XEgZLDW9GJQCink6Xtx4FAh6kAIF+5qMqB36zLK
GqkermFfGi3hRNcqsL9aXrbSXn+iYspwvVdMi1jlTTPtAtMYlbWX9RlPeNoUsuiCnFoOlRcrjgPB
edjjFOUtdmVissaggi0AfkmO6fkAMiGCOVTbMMVbaXSrfZYNwuoWhM7m4bLEWG8lLiYkR1ge8zSa
UHZmWnHegUYXJDjWGnMsGh3c8OkR3Pw2pWUHECKMhK/mMJNY9FC0GTyCxi31C3b1tDxiIJeS/u3R
ebEwqI7YgxAfNxeaEbb+hu3eBDA9ZP4P/Y42fl7kiXI01jCWc3EZ/AJ9eR0wv72NpOF1yx47gH+e
zl8j+I6Y8twjQGff2irbfGUM24wpBJShCsmJMUjXzRTIohOjpN9BKUNDT2yBzUQFonyfS4ouPD+Z
ITsqyAPoIHi6Ynk0jIBS0NGI3sFMwkBPKUxteP8FSoEniHhRsA1EA0tvlKPqIz2dkaOglgvRGM9c
9Jl8FyxydicTz5Ae3HrETyK+C+YzO/NPvMLcYo74R3ZHRg5vntdHIwkkxQmSNMM+g70bI8m/5jGh
cb+KqwwgRUwdmz6vvsDKYGbw+BDRTJMpokPxijNBI32I0SNgAVwDXnpxaQAgWj+SbsmNEUR2/kag
Yk9xNZBj1gAI0Fji3EPTWoqrIStOfAMsefpQrlgAIISNdWq/QzIo/i4cbmlKkQrQ/WEvxMo/MqIo
lvDruYKId+sIvAeiOaUwlyS/gYeK1V+X56hg8iIChXLcUJi5YvVC30LPCGxkHUkzIryeufCFRoQk
OH6r0AjT+PDr6TEOppvHj9icZodugP9BrC+UAK5hTnQb3ADejFzcavPiYA6zQRpb41vmqrEaf6fW
fLcl5+6gTtFrDVDUWgmlhTXi/eBtFRGQ0uh50Rfi2JRjwKQK2zMGKXayNyACwZcA0tnsIpJFjvK8
wI1jJh/T/WdC2WbOPyFhJ3GXQj/4jssbARIkiMJUgEX7OzDQYlWijFHYKEkN1c/1qBu9l1j5c0We
WCbpRr1chzcmNLMvbeSoXlc8abK6lFW2SPafsXLiLyVm/gLuMSevqB6TDjql8jCj3+HpG3EdynU/
vZhRvYIqUUCpwP+DPMIzRcSv3GAaunwvWaxsm48T1ypwo+awGMASuJLTDUuMBdR0Y0A/3ijEDhKU
KpKr4IrA6EDBCG6HuezUGGcDrmJ1upuoS1KOYhwxgRyz7e/QXQnLnVlnUZ9AXVgYTGMIVGK9sCpZ
2HyFNfJvNwD6/d0WEDOxZuH+AAZ5n+uveyXNC8d5gm6XABwkAvL3Mg7NlsjHAy2Ac/TFNoJJ8lxm
SjXUNs/Vb1MemWtd1LzfHWljOp2SJACatb0xtvwm5GHstvlcIwLtcaIEpdxjaXXXr1iK1K0cJ8Pb
+T3ZJaTIv0McBizIU8UUPpy11ny4ayNt+jo8DiKn24TMfA/bgToq1vrsGUFVWhTrl39FQt0jjJlW
cvAdyaOX1ruCzUc6C4km/WU35MAbbDWCziLhKmICd5NwJVFSQGXZogaoTAfOCouFsHQo0ex9HFq9
aw5hs6eLt3GHQRpHHVp5vq6CqDOSwomBVUXNQNkKQ6b1ZM5AAJ8f0lzBVLhaQsZiThjLTUgBi3QS
EF9BymUKnqHjyV26qZesYGrBEeoM5WkNtg6za/g6mBEJ3zQ2WYTOJX7QZMku/z2kK9SROSR9BhpQ
T6EUd4hwmRKRfNdstH+1JJjjEGRyyYbyBseSvoUuBRwu7QGQQj+EDUbCM3KDUF3mp5v4s4EGc+Ip
lBtYIzx8VNxvztAxRygjdzbkJR5Jrr6UuWx4ggqsfLSJJyDWVOGQZWUL5kdl5+NiQjFFdigMeVgg
8JiOtBzsVpz3LLd8zl8IXj0KDw48wYzAigny/F/eG1ocZc3mwwIHr2Z7pX1K9iIQksx09iS2c8bK
Ckk7XTQSb+QSB4hEDLHhYKLJYPnrZ3Uh9JUURXu2/ueU/gMyZjNtx0zFUZcOSBP0/7y4MFDmyezC
Ls4qG04KMBbAYI1rEjz3IeRdbUQRAQknP6Fg45Bllyf3dA9ix5bfDJ9+NXlOOCmJv6XzIM3kavP+
80sgSahLjgzAYky1GBNQE3CAccaxJhgKedLxhTEU21zptvjshCnwzYN8iAedW+/hXKzZGyFRJLkl
X6SsC4TtKCBN3u8MW+8Rw4VkUuqT3LZmaNiXQSZMBCO0CWt98BBiINADEIZJc2Fzpq0Atzryujxc
wfzokv0Na82rfZjTEfZ1faKDIj53tOGT9HTo7yEgPWBb80VmUjiPALkR7hwwUfb/bCiZp8S0PxS+
nPITGdHRC+oJkDMIBNNjOA/sdfwtexrhrwlEkG/4cTvLdiBk+/7OPhIn7R2y/hG8iWt057dQWwQt
TjQhwLROcoaR2sOU6rFieYT5Yefr/SSUAx6nr0ySUA0ampBvVA6NhbEVqeKFjTo3PBreRrQo2ZH3
HQJJlxwgmCDQx/vqAxlRNmn7zQTkwmZPPx8Pcvh0sH03UE0T2KrQaXBYezAU8Wrk86CKPyC9vSQ6
pC4b5GLnd70v9uW4zNBbigyKT+8Kk/zL3wIgRJWtTX8RjRlAzNVHBwm5BcR3gHJLMABHFpYZZDYt
c/+30sLEoUl3Je8Db9dwNK+I3nbroCAAiR3XjhV+9p8YdVQPAbG6fviQ+ciLfwykvVH2vxsEAWgG
sExhU0MInmCAR9wYJgdbZQVvBtnCm/g9E9+ivsX6IdPbiHF9witAKpyyY2Nmh6Of5kOba+ntW0T8
TvNxvqz3RhyXudK74tCI5SpVJ87KFSwsZFIM4pHa73qq9FeCigu2EXmO+ZyJmr6EXYFx3ZLShnaF
q5tVn48tCI1ibF6iSg915BfbdiYd2FibydtTcls9FxMyOPMZ9EAoFWyvnNgIS+BUswUz3EaPCg2Q
nEAcGQVRTfCTONexPa8ENYhKFxLC7sIkB5ko0waeWFQBq5JaGYI7D7IlPLvwcwSdcK5gaDdIP40j
+biN4/53Z/byCowVxCnWdTeCR0+ziEWaT5fSsYsprwb7vbr8B2rQOCa1UJAyx6CEwKEJ/hx7BV9v
IKtdqCKtI3HLFgE34EAbmBawtWtX8pOVEhiBCLzN7TCPv6FBg586D+8d5tFvo4144BSrXxGfDlpi
Dau+eb471ZRcLXAzuJkKWBcmRv3ceeCxeLvAgJ3UAF2E+PUZL3pUPShdUIQ4AFlnJmEtGjPeZHrN
2xGHCo4vAtkBlAZPjO9M4abEBnXv9DXmjJTPVJcQOemm9/hrY1sOBH0LuvvMJiNxIE/uruS++hJp
KZiNg47vUKhMqFIeIBn65MMuUTinncd0o+lDR2T8X0cVSNumWFI7wJoeWr02qOdI//3uoMuMJ3c/
A0wfD0mcDJoFlj1IItoBJXy/gW6uk8XYu802lcvD8+jmaxzLXBkBTkFWtQsDyEPkDeeMWQyDfqsn
LdQxzPZxPcCXbWHa9wB9VLkC+kDfhiB/a6zqU3cueNBYy05KBqwjjjqi7XxeFd5njf6/I2g44kQ8
cb4nBFDSBMBSQHLMTrzHJn3NjK5YIsi/DpPhdU/ASO+LxbQ6lAZU1ITXbbouUTaHEkbQK2jw8YsL
B6H34BYA7OOAtL5O73uS4Qgq01wo4IEBoKOzs2F7jiUqO4Mj0FoKESWSKWyl6RNJStlDJd/DIiTI
CcgtYqNfeDu39gmaHzY2M2x4cwgUYAwnW8N5ovuiEIKSjhul+wmfURbtZuWqsh97Dc0hqr1+Nf/5
gKDePunvb0i8Isl7z4b3cb3vgt/19XW5fC0trC76t8s7sR+DZvPhVMKAoQsbHfcLTPuyuxNgGSdE
Up+rK6JDi3N2phzBM0HZ2TnQ1ItazCR2rlfdbQl+I/wmmLeFQ3mCDICCiz0I80H/l/u4F6CK2EEp
9jGxyRTGw7eHGNkKbg0HzlJDzYHLHi4SbFc0VoL9SE0Cf4mLUpzckHDhrFZ2ebXvuMBxmTIz5Top
++Cn7BCdK+7/MnoJ7OYqqLu058g4RUAA+KkkhcpPQEEgrnz5caK8saF64WPOeYjf2p9XDGyUDCz2
O2BPfFUTABkuXD4I6MyxW+wz7aRvBYBNrQCBNpyOWooLhlFM6TbAA1RZj0fEhJCSmBkxO2XztJkc
tsAm7CmghvFJDblrednsaVrp2e77V4QjY2fyxY6MPo37fJNsaSMgoNSroDuL2gpXUbZiUuKsPz/E
HeG69A/sak8RDfl7YZrQCmczeuREd82L4uITB8RQcupktH9IlU0x9IQ/wHgT5MJkPNtEbPpS4/Fz
bBfgOuwP1bB+RBjt4MEDjayTrP96YHdH+29BsrNh+f6QStNA04FPy7G6F0xSzgLGmrSpXJNoJgA2
eBqNEFk/lRCS2TeZ4AAHSRgCGvWjLo0Zt7O/gxlRSdJG11QjIGA8R0ah/DhfJRqTi5OKi8k7tRk7
GK8b2zL398E+ogP+t9sNNdZOpcwzSwMHmGY126GKlW7dh1ORwO+BZMveA94KVUBdUnBKT3y9pT0h
sEkx1rPa3jVT/FfYD0mpTLXpTenXDzGu5W554Z94g2PqAsi/tbC/4GgO1Mdxl/pQNa6ghHCLcDZK
i9GbGUGjiQkzzyuTY+4TIK3VeZI3AG86SBT1u/x0HyrMFSieifWj58+/A/rFJ+AAbB/BJ4IR9GLb
Npg1sGbz5FAqsCJlJFyU+mUM8CFVPu88CbA3BUI9qSaPFYmwlLW81iLHUH4TI9x4WhGbKL8btqYn
foEw8Rk5e0YRWNRAsAz7D/RPo5d4coG8uo6Qb+t4RbjvCcMydv7Nx/IxrcD8Dp3rQkwkvF+EwcQO
9Xp+oganwWRCTtFKAWkBkYuk7slvZ2tdJ/fvDJK0XlUSccgwzn7b0gR2S0+eyacHKTXA+YgKPn2G
MAhOi4dT6oHRzLpzCZCZyznLPNFP41MAfQsHZJLr4+/NV1Bt4WkM65pKuj1W5EBShgVw45XuMSbD
BYGwVnkxJygQP6GSMJ9gIEDcKgOgE5z85H3uoknoMEu8uvi+Ovdzjn7kcMcKxbdQUlquakZVjICh
xAcV1gg9ER0DzQfiQyuAEIBdhdnx8e5lMoNjEBgPIBMZlPQmwiiJ2c/PKaU9vLIvfNXmN1Ixtimt
hUmSAF5qEAHeInsRviSok0gHXtK25+oZGBUALVecL5AuxqCFI5Ht/LEtYKc5ixARHv55P/uOpwa8
qXOH5BpsBbs9s9p20PIgciTsAf4XyoVhs0XR9yN7Rf8KxIjcBuyWuPpArdjE2ATfDIOWFD/fuJT6
NeKZaetTazDlE3QH3k5c6nD5Ql5dOnRSmDTAqoFkjfWUZF9pWhZwtvIZRmwEH0MbazAuo5ojHr1H
Kg2Iumw/fcLBUU5AmPLYCoD5SPHktWKLlPe00dx7fUJElzEQwFDmaO61GltmjFYVYcPFFsUTwrWD
zYn9lotF4BnrkTzpzrCzmeELWvjF/j38bu9vJ8VZcSG/EbC4MjQeigUVqVyFBWH8OnDpvlbIrwOT
+hmJHHA+WLsnr2T/BfyVYubmQkyYZOy0Vy+t+smiZH7cjG7WHKdUCGbPx1D9zH/GtivDgevjAEuP
xfgThTU9ePOml0eY2nn1nwvloH763zSk07HcOzLBCjWIc02D6jF8hu3b/XTwphhdaRmSLT5eLbpq
pGssXriqj+4M/0DkQk//oUWQKnUYoPDYrQMU6WprDZphw/tH5Aa2/TAZXn1Udd9KwC9O9dJ7GQY+
RNPfp1BRb1xLD/PISSFGXY3/biMK2nycpeS6YK7mP0C0YNTAkDnwr/7ALx2Cym9F8f3aeR2cBHjm
WHPe1XlnSflJfrrg0+0+CwGIo52EyUkjL4egbnp+YYtu4a1fG85BTnQ8zdXmwJZusE8VD5+RQWqy
dG0c3J6cUWxlbJKcoQCG6SlRJ3eR8pKCfr2+AxifPO6uumQ7x2mLLf71XZX3CGYxxklcy7kZlNoR
myl5om4tXP+fbj1xFKZcDG5XDOMghIx+Uu+1BvDknJXxQR7SejRbbHxloB6fMMmtSnClrc2M8Y/H
/XdSLkE8uOy7q86ZyFvMDAVMfKXE1KLbCayNcpce/0XXuXida6hGvfT8oQuXXKP2HkgvesnyDx8B
CcRBgAsdsw14fJzMOIkD1uAgeRvQPkLAv4/bzxIQB6yfGZfuUsVzzByIcKAZavZcFNqKrfK7SSaH
XYhokbzUzpBfiaYFmslqt2EvLXbC0BKKBqaZ7/gLAMz+hnSLmSj1M+xi6iIrt+sZFFZ8LjtZxC7y
xiA5DXF20pIIP+HdOy4+QU3FXC1rd/Ls+eYiJ+OTHBhp9Y6hbHY1Lx2BwRYLhGqLlBYc0dqsZVys
ud31AWi9s2yW9BjvKdN0lF4WVspJ8AxTcTlibXxnLbLakD8zXae7pretJ3C00W8kLs5EpjRsarRO
pxwhg57ZGW1GPuDF56Wp1AmbICsvDzCCjelHCxGDrkw4Z6lDWCgsQNSZj4jtrbN84kMCDYkjzwAz
heGrXfi6VjOuvvVbzGgZyRaTfwDqqzNke6SrkTHXpMK/VMy+1Wka0QTIIR417OfQLrigKVhcKjS4
1JsUOGQEf5jxw5BtFaSo2RYe35GFK6pFGkTgdaO7TJafLrG2Sq9w2zt+So4RKHPQV2NNS5kCLo+q
DRhFsk0GHxuMDFzd0xevCK5vuVYfDhP0PfMwupP2hNwDxA+5PmxuKJAoWw0KaaiU/4okqAFQ7Jix
USQBvK/MN2NgE0hdZ0ieLs3eY9Ucv2NKg6rpW8gN42RhDeUxip8ugvMGVbr7XFw9gEjIO8/FuDi/
wRT8Q1mtpG/0g2v1DR+SxELvf6CFQbNABdg8Bg8on6h7lbjz59rIOBBjO3hv9ZrsBDYC+76CGAwG
hqfw1ddE+AeeACoMIzqZOJPdq8qkuSX6YheUjGxXqWtcXa5RsL2rf50SsYYs8mWTjSDshfYIm/C/
AyLY/o7MO2T4XyIy4Hqzu2HpyESPTLL1E3daG4+MUB0lJGjCdmGfEM8VjimhpT4vkunhsEASy5oK
dlV4aOelKfjuBBuE1lEm//F0X0vJdc0WgK+IKnI4JSxyEBGREwr1lZwzV7+fyVf/LhFRCSvMNWf3
6NFjpNWBhACZ6vIYZGYProDNG/R/jkFEPgv3H9W+PWiraZ8HpDqtqKu4Se/aT5xrY7jjPNGhwCUk
7eiTU2nbCpXVj0nWJWrrpUMsxoOlIJlzeBNUkbau5Ydc4L6erWOhdogrsb6EoaHP6iVnZnk9ktkq
j9pcttQX72i1Mp3QEJKcLuNUpqOzPqR8qqGfCRnqV8tBFjkxj7WM1sloflGB8DwPXXJYLDy8lIkF
BzZ5TcgtegpqM4GUfj6St4iN8AWsIzkBgSxhLL5Dn+begEhg7whtrYGQNR0uKDwq0xWPRFY7+hN0
GXrgAOuxk3ms2Z1pb+A15u/kP074AR0BVbYhggy1KSDtJFiM2+hQEA+fgMyro+X1YsPJCgPAoFhp
B+c9Yg+cDwTEQSeWBjJFMi7tuZ+kuVaQlm2caJU2XO7bpUPvp0FDsbuzRj8G65B9Xg9U3+LPrneJ
7zu2LbA1O/7xeuMnfR5EHBSTXBORRse3V+kLz0aO0bNljWRVtyZUqa3vuVcEumeVC5PxuozRFi9/
Rf/c0FoeT8Tiq9q8t+6pfXT8IfG8qz9U6B1li/NLspLllBCrqO6FMpHm8/saR2morFco6AmR3FWW
91wZ0zQLA+H2FY99qmj6VP028zYnuPqqn+RUhocdZO6L2UkldtAcW7Mq7vtg5mJ+ZA2UlH/uKovO
pqlK08+19J72NtOLwLnHXdSClQ+ZJ/5cAaqxqW27j86+df+6cvo5ddifDXaNcNYVt1uX6gUBbTZe
NHI1RJvavpf5fqrCb0uLTW286cxqOhh+Ln87QW5j1jlVCt2/fRkCPpc7JEamaHR0YG26vvw0Ca1D
Up+2ckVXjX+rD1ydCdvEe92ZVCsNR2JderakcvJpCGHsc9G4jJ+DQsh+uZeNHtUJYn9gNUlGThWT
QUGhmypcdwZoaEq6dtWAVZaV5x7qEKn3BPeyZRWmJxsqZzqJ2mx8rSXU2mCdwQrqUEv2Z+/3rs4w
7fgoUB1YJF7d0byUaSX9v9BNOmqPzu7jSAyk+Gw+hrPmvPus0y8ptJefj2hN8hvVRSaUKVYml69T
6n2+kRYnRpASOVSjnTaC6ou+xprmjn+LN6FthXe3hR8zuOwsO5n+GbNeoQ5rZ9/5SH/vO+nmtn+v
Lqzil+JtXibisl7rOtCmXFlap4mSTq1vq2UF4XIYm163tfWll8hH1+ZyUr7EanuaMeNY/7nsfluP
b7f6NTde3yIk/UIEv8k0cYri8BK0niAO1UY/pP9cIq+f/rfO8fnTdDkkbWTPBBDV5EdiII6irbHt
zg5RorhJN5/3nnO0r6an1/fcNYQGg3iBYmRiUfHTs9c0GWbl/NA8GEyXJg29/Om3jJZt69m1lKP1
G7kTgJ1/FbK+CjgYtTVpJNjj1f/8lh9aaIVMG5IkuLW4IHXGGBhDHQj35RravmOS02xFe9Omz6zz
9dJzHWHheB0Z39qikYCa1is0z4U8UDh1HEAW7nXtI9kGcl0IbOF99/JY+B0Eu0yJ2pRV6ZNt8mST
b58Y5sGAGM84cv5KVBAWdIsLW2h7o0Np14NJmUTNudd6ajOGXak6NkxXr48IU9Lu0sJ3sLyHfdMH
3KL00DIr2xbTheatec+W7Dqhebt07NliE635YtM5DV0iwvSZQnWsm20AsCVWXixKsUr2C493vdkY
9tT65ebT9eB8qi82n97WRJVW4nGpQJVTXyZg86MD0ke+0Z4sPBc1PeMdnAfV5SuvCHOMgnMuXwVh
mx1hj9NZJ3cuYRYuW+fSpryBdS8wW3e1bDsP/d4qiKYbMPoawiTIU6cp24TUSAfRT2JkFjLf5DfS
/uDqkYtF4h3X75oox14T9aa/AywpFBz6jykoSxD9t/6F8yzY1IgYX6pe8SFHUuyN0YQwag92ddaB
S28bM3RVuhY/tQOlSsv+DJEk1jhuKwkGBHaoS+Rqt/5+5qPdxwSwu6yYfm671v1T1ON/DzGaNW8X
FOvzy0rh+qfHdp8vYgRIvfUBNhPpOjap6yT5cVNEMvjP+/I+U5//zPON5KMam4hHXfXlx6VMEnZH
slmnZSleaBG02ayrk+F8O4DbVx+bYSHquibodtJcNfoDoeHyKb/8MoADRYKC9LJ9RY0oueKOX/nG
ojmrzXwLEOa3kAImp7F8bR6PVGeOX15vef3vurI4W2VThMNpmZKL3/UBphiuCiWvd7C0H3oTzQNK
V9TcqRoqupg/1VpCrVNbtKGYo8OMSCOIdXSteeH7HpY2y9kzBBNCh+MgnNv7qXz1GnSnlnKpD2wB
LqBtheKcMIv527uFObxjpB0686CdYgtd6ftEqLvPXZdnqlK6sgRE4XvXl3FW1HpfHxpWVAQpGpcd
QCN90UFSIDcvFvSOUqEggyUGvGhH874iscykGlaRe2t7CWoLs5rmKGnEkbzbue44HMVJx7puCdD7
hrfsfzELZFdkZCt9pgaT+j3eeTIQULnp6PBwhet06wthzDeJqpjfGry8Vp+x0Bqkg3ArVghLvUtU
TIC49L/wg7SkS1m4gRMmihVpuFS3v2Cae50dbdZM5lDSat2Qlg7sJ9RbTJl+biTdBFErn5NR0wem
saQVCsAo9RUVGREqxu6pOAjW6a1iK/fgAEQD7R4rSc5OiOl0uK4tASixGomsqSbsv6gTCgBu5fDr
GJWFiS9i24Rl7rYntnEEFlekzf8d+hBrAVDr5+d7bKT6aS9XIbLSSZPDgN68ewK4DYuikRj4kFdo
5/+iuxNOSj5EY4s+jkFuFPqDUUway95tSOsW6WpwOUVzh9Z1gOGUCBQpJcbZ/UNkhLISU1MBjvdz
cI72AqFvET12hKwal311t6kAAKhmE523LyS4o5zVbPsOwPjafEx6+V6BFiIpv+oJ5xgXeDJcrO25
5fq1lWG2DEzE7o3dzsVctoPKaVkWTA2Pg0SLeTT1sczbqqUOFxW4LSM7m585JJXT4xSKzayKUcPd
taqSStiQgBIER8rTnr8bl+xr2r1k/d8Zu1Wh6sqlEkFU83E/XcZHLOPkjuQRmjNCGYwpINUb1PZB
ng+QkB0KZ+YhBnCLZmuFVmhOutBK/svf264acJ/zez63C2uOI4hNOLQhgA5rGVjfuhFWGIHpLNE+
rNmGVdetWFemXFbNrxzLyberUhY5sOqZ6tKdJCWTvOqqEczZ7jY4X19h1zgn19YEUeToonwATxTW
ll3WGLr7bcH8J5sVFpza+XQ4uLUZW0wU8nVY4mpoeJpBsWWae5ioJDvQxom7VmXbAeze0AIwMhJt
l4DLyTmxynGjwHQ5NGKfp04W3GjyZPT1ufqgTUMjzmXvMMS+zZbZfRTLjm86d4iGdo/p2m4M76BT
4FRgDxmN4nhx6uyNJ9+9+PO9/SSboUffUj6W9ZDfhD6rBid7h4/QU2A+0bokjqT9ei1+56uFi4GK
JmLolrgdg6wEGbOm/YpToWuGStJ53VANQtNdafcwVZgQJo1QCnxWbjPiGrGRtiDXmjnBiyhdod1y
bKRlX/gQ3l5Tgb4J9gdJnP7SihfVeeN+Lw55TCinNfaYeB+IhZ3kGwcZovuestVcsiKk7XVitvPA
yN3XUVz1WcJYQEhwrX+x0C8RQO01Cnmet1wBVVtCe1DqS3wem/vQSvHsgGbm5V7ij65qbxIlOIvU
HjCoUitXAkd+SLkNZvLgVRePmhzgC12ktqoKDqNl3UlbR9c46VJC4pgox+ZsnBhkBMR0qj8POsiY
Q/xDfqrvNBvuSVtgun9vvwqfMtvfw3j1kahh5X6tm0SNO8/Q5GRNqChGrlE+i+nepZx9v1ZOv0mX
b3qQH8wjEeSlgwh/Y/VIoIDYpXXgPV0BKk2GNnLxwHZdYf7B7sebj+tgNvzWBFSjhzHKDu9l3IBR
hhZtKjr/Cujqzx95lyHfmk2/LwqOCOkdwa/Bk55uiWNJkrxp23gf3z/p2og4R5MorgrcfzYzfcUf
4ElXg3Nn1lYMBe18J/9Bam9Pil+seFSrL+3w8x5vFd672Tc1szq/i9aOcO480g/bnzRuVbFk1xj+
2hmrArG01i16uzBL3VFnhEpRFAX8ISxEsbSm7dnFYqmXw4cZ3Vpu2QvzKqbTo5IchpnbKtVQu1Aq
syjLNVIt4NyuE6KBeyi2Wfo8CMGCF9t/s+IWRELtq2L68G407okQ1OIASlodlrgeLtQiH/TOdvFx
ckgyQmh5bMXMrOVkO5X/wBhHGbEaK7P2+Ex2rjWh0qzqPI/nAKSqwk86dGHkh2ozpohm4kxslFqO
SC7+d+xJ1cLUlW4Jm1UfXQGV6wA8IDzmeYjtgwGN0KPgWV4x0hjYWuEArQUqAOqfuu+HCmswAJ2r
oc9zKtENcMSUA5QlTP2TMgDDvQyjaixk8QmvEh31mYpe+N1W/3fFZTUEwlUK5XUlVfyw5kKzO88v
j2flbOf48ajFmjFzdW893v7c5QBaIBvnwexNi3M3+MsXIqWbPjbWpw1BmMrrmqDJNsGpKwuwQFFz
nfXaJsskHlXVxnLHzydyY+P4OcFej+IYiA5Api+XH7xaOmSf+nT3Qy0659pymhyQOuwdolVrznCh
n1dGaWaJHJtaavxqljHYbwioDZq/QDVI9mhDfG6J0N5L+5pxiVQ7mEQ6GiqwwYdNIjtpqTGzZlNG
bDbXAwvgrvUQIZEbIJOZbmF0mC65zpsPd4SQT9PbrjTORGxEGnvpNdg593nrB6uqElPaSqaSZb3p
ku2uo5l2NWpBoMVJZIo+NuF8x0/+R3ns03mQQVcBzv3A6TcqhJ2UNgWEDy1wvCWa3B5qk/7+JzBS
OvtyHuWY6oVkAJlOZt/LU/lPt2fZt90M5Fl+1HaVXTMWWgHWrRMy72xbSj7It5HTfjv/nIbpt3Sv
t3yngFqyWCdUbKOsA/4IVOQo/57vnUaOh/9ugYFZVKm67f0kKNAxhDNvdJVLS/NXDMvxm2Hvlx3C
W+7N32e7iAnph3yC6VXp3jh8EFemxpwlyVLULNeX/JtSWGEALAmGRvnB7t+1KUWrQ+6lF0wS759n
hbfP08eZVWv2S6MCDxKRRxfit/0ShOshWNfPdenwppac+lYI+XJnXjjXHwC5oDuid+lSCf/nz+E5
h6DYrCjeyp1r2allyn8Os26+MS+l983gAJtWY5LJNl18/vYMMfPyzOFtG3yF1r2s/o1ToBPd67FL
Q5Ib4ucwcxADZHbol4BFSkWCjEbViot2N31M05eWAPvFLTX9uPwUc67V/OxNJ/GjCZff9B+VXERh
4Yh9YXrRmlb41UyqA+dNFkn1wYzaxmxHoAWLQ22W9UwvE3rwAgH3xckJ8RxcRv9GKHyAZWSXIayr
zyrHLkxnuJuaRrTVouDOUHxEyDeY6bklPW8Nu1LQQH0tP79TtVmf+LBxzgzw36ZBwNmytRIdLMtq
if9W+GwOavbrm/MPrywKU4s6+LMVa18bSMjzvsHdudVT1WsFrY+G9k6JkRyQxWJw2TE0lZ6uaDw/
QrY5Gy/hYttilE9GhUPlSjk8FPgAzDLLIHYVoun5z6pJGnvwAlxCCxsYd6HCivSCFXddMr/RcbeX
1+tPcu7kWff6zane9M3py69jneI/QgLSvQI1HQ/mSwVCPJd3MnisW7RmV2LN67L4QcJWh2XzUtuP
PwDc2FvlUyf3fhne+o8GP/RL8fvsQNNOalOc5N77Z0IzhLPdmWa1MyqjFpIOKiYF8ZpMWjcXZq/Y
Il9e6ot8o0tVkuH9rmpiJOHRorP4TnzgxjYenMRRqxawTpr46wFqq5xyURzJ5glQVMC6h7cDvlys
e9s07q3r4K6q0WPGVT9VxW3l+7fnVTSxrP4Jd44W6WUnLVJIAIPK81o8QgIp6yTNFXs2BRf8fFNO
DXHlsYQwoBT1rN0+LErX3/R0CSP6ojOCD37F0UGQpBKG6QnnsVmsB8/wIYnbThFueK+nWDYSvouk
d7CsADAKaKGVBFRMZtmP3ecELx1gVz478LfPeXVricxmkOxTxVvQkkhXH0MxSVdTgbJy6IUuKQH8
KvFB37CIh8k3w7eE6YwqLbIDt7YUr5v3VsgIXbSpsgEfrwznI2x2GB1A30VjZU8M1E5+UFUeReDN
hq5qJop1AQKD7Nu3Cb2VFg6FkdOGklYp9iCg1Z/DTe/572FV4gbT/3eLJpcSo/K0NkWVOwX0D0k+
2XaHaV78sRo3U8FoGwVW1NjoYgg3PMpPDczZnpDG41/4h6vn+X3oe5itz+o5TM/q8lnSutLuHer7
aqKyej9E+w4qyrV9qG+iyafmw8FxmP7d/60+iMi9n9dU0GVXU6dYwdK5ici+PlRbcSqkTYVi+thI
m8ZFyOW72GVZyac6OU18Atz3VXvSo8B0p+Zcmo0Dq547tA4LqbI6WSn8e4U2miawEpSOD0nRGMnU
RaTnI9ZPIUO0LwEpfbQXNV1PocF43lNt29fV8lyUh+H6C36/qgXhI435s0oPTxyDvbyvkbgfJAeJ
JsMOZtfWCSmgwWupIoqmN6rwjewfWhJP0wMX7Prxk87UZ3JQaFOu7l0wwFq37lHYO768L/+heVEe
z9Ym3ye0msb+bSG4K54w4/Qo9Q6uuP5stDwV3++a2/ZvKvydawPUQpmzuyL7cKxxPGzMcnVHMx6d
vpI3PMNVqiPywLlcMOIZzNrnb43LH3uETF0fp9JzXynkB5sP/o96EyQvZPPSXf7xy/dY/2VMlPhc
5sgR79oij2V3KZJdvBUeLQL5nw7241ZPcBE44S4mmrMGEWmicffPII+9jNbnkOMmCDp0DbD5rOXP
HuRnBA7VmpeHBi3seZdt8PjqiGlXoH2j+iqbOFDFOx+xcQcngmufq8Zt3jB5Shfj+0gQuuxeqtt3
Rtm7RoYcTDef6Uibg5Qg2WlprCm9kUDsePOi/bmUaHLc3DUOAjo5cPoApn+JDpZV0LlqonleiCSn
mp668h/qsGO29NlSyJuZPspDXv+7ZrWpavBRIsk05z8BiBnvfw2SOQ0FS2Zelrz8iauiKNyJ1QBf
zARmCtIWFwn9hrZrXFWyEEHzwIIMffB9SYijvmQrdoCu3218qaY/ZAUw9flB9k1MNYX3i1GvnTrH
Zq6WkVt/7dkN5f97k0wNaB7AwaH/0AnzMD+EiKOQvAB6EgznjNAVIse95TbadV7YeHx6SEkbK1uN
xqEhzvIjhF00r71rPT8keKbyuAgNEmvU2hpQnkkR8G2BZfu7hUAE4A0/E12sJWHOT+ejWdBbFqiM
j7/Q/czQC86/eN9h58sU8u7iGFHOf0GFUCNEFi/MKoduSQI5FbzjaLHOouwpgsbb4LApLqAkyykp
uRlYCvc1+Tu+xMag/fFddSXGZD5SXrL5drFAuZ2MJ7XC0HrMlRKLtD/WBnhfqjfbo+36A2IJfTu2
J8ehrAoXCXAv/8CGSVss4nmE9kPXMqxIICOa7arHE332tyVsbCMc3n/l1Xi04MXaoI878f15JfGM
PNWmiO6h9sBG5jQE4eRr81mHXWy+ho1DUYyv3WkIhgAiqiHYoxwdgEMGMCL28lYmfG+UTH+9kCwn
JU47EVBLlYR6SEAfNIAh2eD8NR4F3mKNTR/OM3DgQs3lP4RVfSAfqA+at44DNMZdqnGadC4BTlfI
U13QYNaw4RTY1FS3YkLYbQF+2ckUqqlTDY4hG1yRl0uFI/AqIRA4gfpZq7Q/isfcpCHLQVC5FoIk
IhXVAdh00WFdtppoqAwuP5lIbbIfWJAd5d5wSKD46qJaRFBiWoBXvFMtx5vDMJEahue9bI3xazBO
vQKYiHRQvScQ0THvSOg83nkYuZDJQlpl7s3EyPSMS5poi5vhuUTCcBhClyavSAAks/mEoH0dhZoH
8SoBANZfvuZDg84PqaFTzbPzb5ccgrfVHklwaONwagOWNaJn5DzPauBRlfkyWnl8eEt/7dRDN/1T
BxTOxMkgiw9VXm6dk2npFcJdXmMHFs0dalG2w0IjJM7lqTze26JtoLv+F2lD7nFq8RA6r+LRaoVM
1vCZBgS7ZS/Yneyw3xg3ZypKtsr9T8lE/ZEKlR8bnyrc5EScmnQGybaO5VARX/LpkTcrutMRq6I0
KuCvOiB7ymjLyce6h4IKpU1FGhofqS/H2RGeXeFJ6nJ9IzTmoGPUbPzpaokKYTzI14E/DWXb6/UY
d+swPE2VkJLmZI2KEvJTfXZXkTqB/fre2MW4PxFwJwMPtTant2/bVejgtdWnHHwDxcZgxLY5k8qW
IacGiexPkmdkOPGPZ9fghbHTwpJIuiD3nZxoNhmvQ9pviTZ0IdUiyOv4uUIfn2sYcGEjAqIrAZPn
HKECuJjmuETo2d39Yzug/D45Rqmu/Unl67SWlhkUASGhI+dv2T1+Q3fWD72eOR6L9/fnvRmoQnP2
q6IBjb9kmbbZnzkA/zyr5t9W7DBW08nbTKEqBq3SUjfMkg4bnob3vB8wstF+0pXTQL7MlqdKbPGR
CGoT6NBq/ofUwCdehu3kkxTnkPyIo7x33LUD06yL9XJncod1fFLoxj5fz3QzxIkUz08I+9die6Bb
A2k920eiTOW/l5QQLv37pZHevGOn5OId9KrANCUkonGtp0mblqgizGuq2gDjA6Ejl/5z5bt81wOF
QAOBRABmhs9F64snqtk3By37ln9LVhfIIkoYCOQPAmYFbRw13egRBtoqtPQSWu9TBAAlXIbrljbd
niFo1qCFH6ivRNK79yZN/Fzn9HXdl1TCs91bgSSc3vLimZKNbL1rDioKAve7coiZ9O0SGmzv2pk+
mBNYzORF89Sx+e0xnhWEMY5wXLfmrpfR4l4E52UD75VLzmbVPFUpvST2xnPlQdc3unwcUirEzUSy
b8Gdj6x6GHfZqblWHvNkVszNowbvsGSzRNIRE5zJZlF6aql3SVn0jsj/w2XvMg3EOENzT5tVjdKy
TWpWzRBF78LoaFVed6vy838q1T1FnkFyuq5nSe80DKPtb9ipzb/7u8LWvq6TwPSKGx9q2B8xzLG2
Xn5Bd3wqr828P1OhPXH5y+lnPN9zTRO33/PR7FHNfuXPJfS9SU9v7LqbBAtpK/2+fwY+hzlWu8gL
mMp+pd5OP5IlbxBlvu+1VIdJVjvfzReKD+UBc3IrXi+0n529dB1o3y305xEOMrC5ylUr9xhnxokx
2k1tEm1yraR2r7POFjiVFVpy17uBuGkF9Zfu6Ggsotjze2Yns2eRc6CMf6WOJclb7oNJqaCUnBGL
UDiT2ksZ7Hya0jSYZkZyLGtHgaayJlFC/P0r0Q3EeBDxvx86/6RvSoUGX/Sm4k4j01h2doTjdshd
99LnZ7XXA7fwvjIIWDNtu9HsTdx5JvV1i44xWhS/65OKGXcrkVliq50N5VcQloHllw6qNKuy35Ri
BGqjWExlJPkvpQeTIUg0nwFcDpAzjlPzOlnlQq59e75ITkMZJlZ2GTpy+0Zv21f3X/NF1ShK5tEi
/A4spo0OtnkQfA8ID/QsKBM9NeJi/g3PA6rtU526G/uzO4msoDlGjJqLoSE/lfmj9AytkThl2un2
vfhU8BQ/uVZ+gR2b2iwPuTl5zdRLFGtmTdQwCBMSQXIqTg3gMZS6tn264JRH76qcUq5pPnS0lJYp
tTg8LJpozNdy85IoLd/wmYW8d5oAVqsuj1PHhXCr2FNl3ADzuLKXyD7o4gopCv+lMaCJxUQN0dgk
MkyEljvgNdumZGhNSaHaevn20A2v2PfmX6lIlIdxBnyXXtZSEXR/FrmyTFOAjkwwPAy6j4FqFAKt
eDYS4CrMoqxTjOgIeFyZNkugt6iBlbVngMVMbHidNSl+KkqKI9SsYGKhR1rt+xow5vPkw58gFHP/
DE8I36nIWvos4SjQswk7SFrFH22LtHcaQPfs76ZPi/O/TppFLVSQNN6A84Ru4gof+99L6YQNtTp5
P0LZZfQNTxmp3b/+IJYAIweAHH/oMqJsUomtPmx0ojy+v/ZOMfjQd358JDw+PAE1xJLGsO3SEGyH
t1XaTquz3Szcp4F/sESFxx0HWNle6c2TibYggsipxdhkj11E5SUbCTY1tNmlWZOYHSMS0VVgqq0H
Fv1Ajpts1S4cHKSVEBa5vK44GpGPPZ8rtHbzVYfeZ4FJnHRxzsMwfGZotyv/TjFQVvvmec+sJ1KI
BzaSwR2GwJMq6wL7BtNQOV5d+Nh2nwUI4eJpvjiQ9r1AgcUF77ZYyR0nWGC7q8IqZ8GaPITe4utY
EGJ8FbLNxjg7qSBTc4wHdez5HIjcOdPsFzgNRM2OEOedDkfRFUcmKqPcGUMgbEsT7XPLlopDtTqr
/+mxIsCBO0gzdw793riI+lYAMth7jKEwSc8rAimAT6wrJs+cII5bUyAjFT1pgQWR2OL7NpQDrac9
YUugDswvo7Ps9pazgADFCst46Y6Mc0rQk74U51DSYxoJIWkZvZyLBSd5n6+dHkSxA6FreQLXGxnP
pXD0FnvLc7693xKw7XR/x6ZLqVvTkCa0G9geek43gq+BGojrjuXBCHlYj4sQ3r23URVx7xbq8i6S
R/Tfg4Bvoc8ioT+Cxkjyde9BOqeGg8qf/BPFOilurkXx4KI0p6YiBOcGp86TJ8gQ7j2euSZUoump
4S0L8ghRVNJ/MgU3hZyAWj5cMxXv6sYEPJxCIozC/tcDr3SL/Risnkvm5P/vvZVQzGD878EMLQqv
4nXLjFaJtj2wergJ+u0H0087pxR9mPotbr4xb5rywv6o0bhP/1nMSVgNbsMDzzEbT0P5z3an/w5a
akUzmFHzckaV5DCFm1rzwy4Xfhapr2OsTXXyx0bINXymPUr+UYQp/Ngi+cx/WxL/o6WQ+3FHrCVK
Nw5Ta7n+vsNUmnFQynJY8cEw9AtEbP3NA5yjmpbBuY6+Cv3S5L5nf16bsZsuB85zyL0c+JcYqu2U
qA8ylk/BqpNwLPBPo/B+cmbWg/VAPCs9oxbiGWEnwi44dUL45J8R4igYKvE/d//d0K+NdBrT7m0D
mae4xeYv+Zcb3QvVcCAOU29X+HHCdEM5kCLs/95o1ueUSiXp5zA1Ago/PjoIUNtQOxYO4usTvSL9
506A7yP2p7q8x4P/bkJPN0d0Fu/GfpJ/WhAuQ2HxehD/K/zE/4zHhM6L1y33RMYuO+8p7ZOb4OsK
7Af95UT6PtA5cHCTjoQJPTSEahRz/99okiNHvt2CDZQFRCEBnRvWPndcuCC9VJ0Rk17XQjJR9SDP
6cOF+FK98ELtKu4dLu9gC9ndOyIGGs20yXRpIvD3LNwFAPz6IFIxu3VjE0SCgpDta1zoH83Zq3B4
DR3nQna0lCC90iSPXRouipA1XRouYFlguJgFA6+T5AN8vMeh3KnoBqXAnBFXvz51PUhLwkM+4xYy
C3upcuOc4AW+bghJ/3+LFcLV/98cIM9xoZLBde/twuWixZKSMfsVu0L83DF7dcr99wT3hoec6hnG
q6e3fda2roJM1Ubu4l6udRoaYCjjJGvQqF2nt7KuWUwoVHAX+aTrSHnJCktLb+3r9iCuCwO1d/Oy
jjw359n9ZGvSxUgzGRFikiiSf+7K6B/Jt8PxByiwXyiWvGNheAeaw7SiXjObezefLbsPqexpGI79
4/UFh8BkSow05PxdaJwRjkvjPJ5btpqOWtj0tF5yAok2hGhveFUuB00oHYYH2r6r6cJ36gcL8u7c
cwMzCXvOPFlO0I3oyhWxmvDmGcTo+O/fhDwEZMhD5wif/mZ6NHp68491KfF1qKV683aqd/hMfSV6
TzJFtOqWpUQPzSrWygszSrgifkmBH0uXWlAUOQmxUpFIvjprA30Vl5U5D9d6PbGtBdm/f6tdlPyy
WB2WNB9B/MSX1LcSpbwGN+0imi5/jxdqFro65refTKqauVfyidZ91UjmPzhdalla3ZvzyftkR3k0
/34qs8BDoCurjV4nesQqEwjQl0Qw9VAi3WjSmuABlFL70k1jOvbDsxN7VO5TjcacveoHSFH0qObb
xouAAmBRO3UM7eyuNzMXvcV+tbKuyodjNX+iqMI3oL2ixz3YPXV+adbsrj9nlAD+8pGgJjrmmS7n
huva8U0EsElJqSpxUY8wonFqwdzzP6sv21W5ruvJ1t2l3r8O06NF6U4r89o4Y6BE2ZY2wYWW4+wb
OJYBXQ5uzr41pyq2xAhh0mo7NFttp891O7UrI45MyotrnW1l8jezahP4YHkGhF7CJouZfWWn/V7h
DFGmmAHY0WbF4C924q1TK/dX6M8q5DH1eD0/MbXpX6U+5oitRfJA929ljseys97VYPLA+o20WlPr
jpXSoZwcrP/IoqhHpkSirfxgmQDIy5vLi1njlIxy+Si/LR1SeuzLy8RHbFPDOMgVkKYr2EA6KBcf
SzP426r+UPPP1WJ037HyyTeM8uhrqsO54q2XgxZeKtcLGJaFbfYXz62quD6rTM583Wa8UdMYXKdr
TTum1C4Tr8wMnb/4+4KL2T1iSdx6Vm/oXOXVupQZp96Q2QnQ3cqZeFVgo5lINNJ8ZgIxKAZZQ9Ot
FUIdMmVsq6v8cEqs5c/l06pyI/s2v8RKgRxZKI4fcg+QcqtQBLyGOtmeGcmlMhh0d8UR8qg/Iju/
vrBjStyDNjA05CieoNtzld7veNd9a6ZuzROG7Low3ex662PthkI3/M2VefEQ5lGhLh8JZMzJ9mTH
uggaGUVmIiiaxbDym1qLi4T6WzriwB3L+tK1R53vXNC76EeUHWeBz/3c+/LRUfKemYPGWyw97K/T
H1E1sn6hak0kQymQMrX26OKpEE02zfSjkdjp4S3eir9uw+GzS322uCoOf39/33535SsV/e6GuMA0
fm0diuNwHFLvx5/Ho7YuaAN/+337E3URBG9MU6XGo9yZF/9qxmHgoZ5i5VUUl41RuU9W4ySN00Hu
oswOvJQvLT6PUsVKpvx7qDVp3z/+w3nuXUSXko2ZRevSLzirmKFjlCF4HV5Ix7iT6iVKekpVQ7OV
VH0do1t5qCWgK5VEL9nhE4pNtPOKbCVbQYGv5ivha1lNSTF9FoZDLWhipopD6fh78NnL+ESd7kUS
jSyvMvVwWpBESrFoeCmF89Ss6fAtMpZZUhHNh9JBqvc4V2IDUWemflAxJxxC4+tOxeoxSix64fMm
vvG1K5fa37K9puadZbZIQ6WUq6OoZL5On7mv0/ekkyWZ0SOKrgk0mJLTNo+VC1SlPT38uHyuP261
2/etRs25Xigv28s244d2vvN7oawktqtcSm9vfHHef4cjNjjfY+4D2Bwsb7KtlOYQYb+5wO/p0ptq
vWv+ix56k1ZFreDA7yrN7U98HB8fo32ZO3NVGTxKFZvBbedSHO4e5Xs3/IvravEcheF2o5E5+cgU
R6Mwni6VB9Xqq8Ul4yDN67Nhtj2vv74UFOuPxlywwWY8r8W5kazmx5PxYngdafsRxFSZEHiXt4/p
svj+/v62Lf35/n2b+P41IJuZYtuFFi61RBS67hKRHuKeoU9TSp9k794aBxrWqcJH2psFPxQWHlhF
VA3jm0r2bZP3y6yDZtTSLbBvJX7W9dTPbrgbogkgEC06GiCqKZo327plXlDJgA0Hchauh5E5YIxY
DviaY4n6NrfqYP491xa80hU086ED04plbfrvgZKnidRNwTgfCxRznBxe0G5MKnD2CDwjUt50Rpfr
LzOh7qA7CEK3q4oA/vNUhdPjj6gCkrvVBQ5wZ0S04HDUHY+Du9uqPyZF7fd5qZsw/5xKiJHfccQN
SX03WepSAMIx8LLwQq8MxpsDr8YkQ9jeFT0YcxLr+idyyPdWCZIgNJezxwfOQPV7ARULFmeU3xEE
tCogMVyRZILBHIUC39vypvLNiTNbshGwmEQ5sgn14J5EkThssENQ8VuA1uyG702lC3HQxhK2PeLJ
FDbSXfifjTjZn/H32AwTtg4i4EsS70vTWHURnhnUyr+/w5/vSuj2zsH5793DDnrbThgSJuZRc1Ns
h7k5fHnp3YH45w0G4W0Rytx9f/sUmzP+7nYdStYhjRgAxxE2nMZcpUY24ztspJ0IrzflhyciL8J9
PMXr/Y5cwZdNTifzfP2BYRQm1GvLZf5ImmEPvMk3EpZ9DDsRsF8kHZsWvr+Tztv305a04yV7H6ZZ
rfLkaMNXspHzW/iCriPPBsb+DLnnMj69HULbZ3L6TJWJ3OU+6RjJiCt398rApXMznIZEsd5Nl+xK
gIrYdKJjxivjCawDAwSjOLxbOEjhrHTD+avb3R1OABS011sXO5VYdVpoxMvMlkvxFsWP3rkzr02K
jUTlUtfDW+5Mv/Rre+twRAyHsHfz0vXdsHydWHy0siNAX52spfswcs7dTaXAUyGFvnsIvnhO5JJu
UTAIPLVpRF/a3uy/IxdO9r/AhAp2gPK40s+/dPnfz77y00N68jUpI4HzIV5/L5AWUv2Vv/2si61W
64u3l00sYhYXYYzFQx1HsbzuP8qJUomOSVX+WienUMKdK8EWi4fyqbwcvoj1EZm4P/5ob/EuRXVi
17nKDJ89fBBSHs0pKmckpdfR6WP7vnnz0yilAGKv0AboVseNh8AiDF+pUdD9OrZSoyAAd0XYyFfD
KKe+8boarJbGglDeDDrcl43e8BV+D2d/W+cBU/KIshbik+lKak5Xb+3vWY7Ai44EL9wASSjzrtHw
5XIMV8XJIA4NVGZC3TxosRXAIVpyLnpdASOman9/fBfXFRL35Q/cW1/LRrhfN4K+4L60JGO9iuZW
eV2+JetTqVD/fUkTWn+sQJuiDXbFKP6YWwqGGpX3angUZm36aS6YeW/WJ4w0OEyPob2WiPu8F7Zy
1/FVdMmFJyvBFEdt3NqcH0QMyn4ZsU0I+oSwcgYItOiw0QL3lVKzb9oxxeY6NTyt33PdYPIrvJfq
EIDydY9CvGNttwW8F6Zp9iRknqu30nDE6Mb1ZKx3B/8d5mU9PPls/QuxWYhS7kIhTeI4c4raxHcq
srHC+1ZK+JYFIN9nWGub/yPqvJZU5bYo/ERWmcMtWTBhbL2xDN3mhCjg059v4P7rbFp3B8XFYoUZ
xhzj0Z0NZrPZywJJPUisZf9tQ4bOUXbYNu03rOkphn+j+2+Q+Xc7DRuIFcxmnasxgHWFcU3ewJjB
TDjTjx9XzxLk0P8bglAcG6ZiZG+oz4CxkGCAuSFDYmyQ5rkbq5W/Z6mZn65mNmrhp3sJNUp+qZvC
2YipFYBDKpGztZrkLmZksR30M8BqXcG3JZael8Mmk559/ONgfJr1cE8wzEhhxX4E9Sr6J/UeulX9
e/doQ1Fhw81i4wVAbRjbcLswU54QGqIQJOGOIbmYSRzokIAXlvzk5DZZkb7rnUZE9Wh13vbHnBdI
/Swtcu/Wv6vcVGkNHNfWi8ZemK0UsdixiRIILtcFJnWgaQxIMmA83xmcZZw1PYoWTFyDiln4K4LZ
06yfMIRlmXotC+0Cp9prWA3sSD23OjVYMbcYuXdKlH/aZH4O5mAAqLYDBrH9+9u0hkMWfG2tWjgr
xNm1RpZNYV01pSSXKmtaRnoGOu/m3BzVMN7B551zm0+fJUu0mlnxu3sgBcQZEueD/9zsRLgcfmIc
uCDNM+QMVyjIs0A1DWhjeYhAkoVuNveNSW9CIbZdnh3zLlBX6F1a0nDv5h+zJxlD/4/SvWBn7TAf
v71zsggngfa69yomoIaeVvCiVTMpTLcq9jt8OHXv+4jNs61X8joTqjOrbmDDY/kFtJBr0nGA5Q9d
e6zSM6bnK/iuAjsrMc6sBloF8Kt4xX4Bzxu93bIUKZD1fZnJDl8Chz84uM6MHmEZa3wYjqwRoWmw
9zMv8Y52BK8S+2y9i1iPVSV5szcoZDnD2z+CyrT0U4D8dm+ciVrAzGQSyswX9YwhrAFDDY2poXPr
6PGE6Mu4dYjcw33Ias8ZdbzdqlcF+7Zca2GDcMECbS4XxYtBUvmcfu+XPQLv3BiNtsi8+vWAhKgx
UX+DMzMhnWS4fTcVvZ2KBo6d9YcoBEOBhXQymfRWJbPX0yeE5VmGWesfjZU2zb1Xhdaz15t3Yrsz
599qNWHRXXH7+ZqT+bXnLVfDXtN6VbJXcY93j3xOiS751Sb2SwMKrpoB/aiJ2dlR02jf3jjaEzY8
rpqUFcNIG9vsasAdyo8sLvPeZOLvjdHfwUm8vKm0chJu/7bUIrhHl6JwQj7hD/tSv8+C8jUfMXhy
YwyzjLW423Sxq8oYI/xaksHap96spFr987ntshFEHW1cWkiQt8DwB0gv/xMSK2YM0Fa8LQo9DGZj
u2HhZODs/fksngZXigbwd58pWH9JcO0m/IgrKF+gOJyyP/ygJ5FvND/BTxBMg6aJlZ6ZwU/o/R2s
UFvUY/SelL06cZTUqOLhs5UxkvDgqD2jIobsBwQci2ydrAtzHoPdaDdq8XzGs3oyt7rHyX6ix36y
Swg6I1G8PCG7U796l9qCUkKqeI+KiDVQEK+6UJy/gmdwdt/wMlPpzfaIvwYxFMM0oE1/o3BneSG+
LA5biGOVBw60eXUXdDXGugz1dyArc2f/YqoCp3WH8ORg9WBO+nlZ8gB599z/2GPvNIaglAjAyVL7
/T2vf9/Gr8wkF2KcSTw7IyI3gULcfA6flEKvSeiRHIXVij2VOjKT/fYnQllVm6hupqSjdSjVV4B3
GiOd4hiQ4tSprVi4eqpfw1wkKlLMDRq5YUs8WnKvLI8V6r6lNv3qKVWbsksvw4TovHICr2nJ0WvZ
nPkO8lMMIRKwqsyRAcq7of1yIFX15IZDe0oD1UiFXHRo4dWiu5Yh80T5WrHRuBN1Etk95C5lbegE
FHFTqsxpHFmzBAU4SNLQyO/o5JIzNv7whXPL0v8173PrHqsZ+/yC84W1j9Y9/MBfx+P7qWCSrCOG
9ScAu2rJV6GgiQTwB87kj0BXEdVguvCMMCtm9rCOnq+6Ae3c9tK9t/UM+fWqBPaAAoK/pdvaEOQl
Nixc24dO+aBfpv/1HoqwZA3pNr0tClt/6q6cbB2Jvaj7CWioOt5BAieKArslh0SV+lM9l6BWAS8M
cw8HSHMTW4eLzb+eNrrxBtteQgSA+AkzsOXxJ81V3Vd9tKp9c+MRv5d0OdeobvzPFMd5MdbyQ+R7
r9drqtCR43qauFBrfKGizX+4dEccQBDj2PXqRu2XuhsFqquxSelkifHKQ9Gmj12Qv06q2HRs7jug
Xzj9UD0CzTs7rrxMfANcvzPm65NRCvaB5w/DRwLcovkUMPBrI+teawCBGOOCtGd/P1sDiQo4erj6
B2g6h7qrkxMb0ff9Fn1m3NsK5Zly6NT3FHZxgo8FBCafGt/+lRGrQRcQkwuts0lYSAtSNzN/rGkQ
Hs2/nRWGX+NdVitOHZ73eIxH2jD0LZ5n7szqetv4pcOBa4Ni6p4p5oIKiGdoG+F7KOBZanKofIeM
PX2rUY7UgIveF7xmDCXNrIxQvGYTnCRUZfNtUVQ8VMuQfhVeUvOuAhqgwKH7CbQgH6Yt/nbHENd0
0oHJTCAc61ljVRNal637RvyCflOH0KuMUkrbGKnQaLFOVJzXCm4MbPk7fA3oLOa54bwR9BK5h4yC
+6J9G1I4ANwAtiH6s8H3Woi0jpC20GDVcJU1Ves/iSTpEdPJ34VGL6z68hxqDMkUJKp+z1xWpOe7
QrSMn6+pQ/zMPrJ5n9iR6QTrOilYIzbm/6wU2BHyoGqjE7AOE7jcngkYFc175+slyPaVa5HljVt8
HTQGOjEW1mgdpJgQGNKoZshrYGV2fwzFM9/JjcaPH6/lr6b43sRtXFhoseTkXUJCDnW49vX50lhp
G2fDn80w69mvBTWS+ffCGp+5yYAtS6b/iU0Aoq2vM54adSL+iGvigrZy9xMhUMgqlrnLr0ZdzOHw
t8CsgtUCHgttDWrDzeQkpGryiabaZlxt1rfvCkcAzGJMftsKc7BoGy3qFbhCzVvNyLMlILu+AyYG
MSYIcg9OUh70B5e+5qqpzmmP22vCKwR5QPxDLaxVUgcV9Z3vd08Ti7pPGASmT1fLqFZpKsxwReHh
ZVAoaqDYwTfClAdF/lv9odpiIuCz5uEpokQ/i9xOIWihQfAN9bD6rJtTQEmcI2X9oLSQCBZEEARY
vkeRKtgPq8N3YrOM4wz/97NWkwb4GYoeOaIBDJm25iBLYO82hD+WnwHVdBRke7e1MGhOKuAENTMD
IF8Rv4uNflCjcGNlE1GLmK99FDWzdspmqmkZZgw22lgEU/kJFIkaWDfkPjn0/nw5G8l51fqsHRD1
Ki17fDC4HU4y5b0s5phVmjxMH16nR5cbKoNiSDUfnuI3QKKokG5+f7zOug0UNGBP4Zx68HKNFQV8
MBhdVtyakweMhBsjPHa1+n3Fw9hRsAQxHaZEZfONGQsxj4wtsAGd73TUhrFea2w8OKciUPhV7nDs
jNdrXsZ2E9zwrBiu5xFD0L6P8l136D4t1x0ymvhx48Iei8VKTttwub/f1afO2i313aoPcxVGKErt
BKvySJfXvxhaD2ilunDB/qKZt2YHfDuKSX/tVP6y6C94G3sU8TjuSzkPJ57ZtBSmBAM4dF23M8Mw
H6D0rp1E4cFvTHBNxHTc/+5bMszgiyem2jIIVPRLFmay7rgaQEfJRP1ZdBclWrF3xmP1u0a8+mVn
bDDxxg/EezUvvkHB8dkhvLgzWvii3AjdLd1CgqjfmdrXGglrFKabthUuVPdlrWGm3YyBpmA8wUz6
mMUtqNsBr8nvLmBV5u5H7VgEoEahuVKHMH36dPZ6fLb63XBph/LjAgI5MsOmCBP8AKYmDsIPVIEw
PqfBD9F8bM/UGAwe1qBqNezf398hF6PB820nRoFCpvohH1EbXnYwXYId89Se491cDRcblcHJsunS
3ditcLETTNMB9bqLuoIo2F1EC/itKCS+R8t+8xdEkP0br2FZc0trVj0ONMpYbZLhKaDGlcWLRYxl
SuubTLon2yoLGktC1qUgLuonXSg+nLifnYhWwtDxq7iYHjXwgAp5o0AIBIxyBUgVKU2lLIYDGnb7
GX6jmrIpiFxpKnCbf6YUn2ju6tBm9t/BWGdOT3kVww4aRxbqI02RKQ2uR8G/mqQTOYfMF818ReYg
cHE0z2UAyIT57pRf54o3aTTqjic2CCwNhRZjv6HMlNJ8GGGLH75ndmiLYpb8/Ggt13xghDYU8GJw
DWmTWqlJzDbGOPvuyUh25DdO91h7i6IzO8Kcsn/Bfc+0QWhdlykFFQXPkCfMtSCW8DUwGNgsrjDX
I64RHlBC05Avsaz/Z4J9Fz8GFlWD7LOa12UhNEBUsXMM0zYEcvQ0fCCU437jxSWqm0qQcZS8BDZF
clBubp57wHRhGaGQ1OHme4A+nJ2/8zU8Ph57rg8emdbPkQ6h8gvme9J2+UVpTWr1Wr0lucDePabw
XaXv2lq/hwYZxadQVDStlv09NBA1JAsMUW29tWG9Qglpq1cftIYFDvhMKV77BFSMnezS7M6ySzTi
RoHbg0LBmyuNRpobLKGohMmFj/8eJYAWR7M+qA5Sbsew1XvzEtBAXEe6xrnj+AQ6SoHUSipemUKu
pLunT9k9IWI5fdcUekeCfSdf3R+xMLzcByVeML50GwGqP40g69YhgOpnULNVrqR0qFYEZwxjJyLh
F1CyH4Y5RCyosj8XYn/dAzRA6k5HcfIIs24ruNhZL6OONiWsQwQYWokWCo6noEV5+X0OSxeUVAno
45On3VUekPwx7cAl5GS0GzccQMxVOx3vAegT2RMnIFkvpXdgO/AwiWkJ1KTR/OQ9I16OoEdCSWs0
iLeUjwHLdD5tiqp9di8vmrectH3y3m024w71Xu92NHj1Kh09UgyudqVTAwHbAFVbtg8BnNLMAt6O
0mj+4IJ/85kNTxaEngDEax0tBCwA+UN2wceiHNbCgM435W++q8VicyGAzlYMzVQd7r6UBryhbymC
wq1Bn6UmwczEaFaPkNbzdEbZEbKsvwdTn2bVVyeKz7VAoZ2Tm2Yf7uR3NyqxPHE20W1x7Oc7+D2l
t4Q8BxeuroPN04uxxJtZ7quBwPKOc8pKn70npIPqdz6X/gDDzRNNq05BEbehQNO6FiNEAyta3oFq
sdQ3qAGLx7fhm9OLPqxOEG0Yj7F86hgwOw8mJnDdURv2Dy6YAvh2caVz6tyARr7drbcKXA2nDN6B
ek92EpyVrKcAnLGy5LWpP8D6aXRY0QB+ZLbQK4GACr6cPJCY9i3/wFR/OqB6Px2g5SCjAVSX6fDj
PIMe4LolptHEZQWag7/U4vNBP3Moofaf7VYkRJFNdd7yVPeH7kEUepvT8CCYCytYD7C1uLSAP4u1
qQhA/v6mGyClAmc7fPRQB4Vua5CsmnASff16YOaMcVD1rF8QA26jNmGAtNMkrSZ2+wyIId2VrRSN
0DUj/stV67r1gE2GLpRSptoVS+d5BQ0vr87vNPcEUDujCBLE9n0Qj0u40kO0coRBh4aAJudtS4gV
E/OAXgHgQcukkO7x+LvvewW19gPRxtkr3I5m9elE4+YUOpr5BYMDxCx2e04XmACPSy0JL5DTgC3l
jUWLHBtOijj6WJL3W2IUwCfheacGIIEHLB43/+rC5ybwE60qWHmUy28LlOlxkwC+wC7wx6/4xXHO
wCEqC58yKqlzzo8Od6lN9STFQdW6gY5lBeVhYb9BX4OjL+ZId7QeaBNyQnwA2AoQ+TsW4p0L63dr
A70L6Gfa9Jo2yUrs/Zb3cTLzA8q4D/OmXcVEVFBEwy1xyWgzCN/Wvn2CYBCjrPPyX0R3QeV4xy4o
ENzdIuFI8Nyg5IjvMXCz1btzRSMH5jgSG2QEuOXS9gRvb14xSmk6G5dc1DraUkBKjZKdAo8iwdHG
hAyOirnxqgM3mxJUwp24lAwAll3EbFg6OsUVS6F/bh/HLZXWi2ju1tu3p6gSAPhGdYoUKcq18t1x
umJSWlTMoyLcDI9AKqqunNyyFWKnMd118g9rVs27s0a9zBv5DUrhazjVuNZ87tJFEVOco+OwQKU8
3Ojm3cUlhmUqKLRTlqYrbby7O2wNcoQwa5zb4DJYVOp+M0ytB8YNVwJ6ssSmAk4A26Rhl4IIDdQr
Cz+0QVix8B5faTIUliZyQoR1oL1AlRjnY88e8/DvaPU+JfQ7qq1B2Ft4zNBjlK3l4D06W3Hw6FIP
7TZ66E6Z+xFbcBfLb1IfoPbdbrbJ/Nrx6BYiVtN9uc+urJNLN/aAPaKdlWc1w0MAyF58UaMPlHj3
AcZarzxNCJQV+vuBnAakEUMcfXr+4SHMR9LhTlIzIXysJf8KKOA6KnmNDUOqX2iXgxNJDOJvbGCE
RQ/cJ4YPlEw1rzFreLcQM7MLcSmd8AmQK4PiI0i5jgqG/1r2yIG9+NldIhzGkLSu4sx1lwuykD1i
LOjwpB7UH+TCoR5hC3xDM3ukq4CXYETBNMlySHm32/o5QPSA7oLho4NDe+Qo17D6gLgQGNAiJFMp
s6dL7NGirV32TBNexs46mlt2U5doXMPYNqEsrLO/ShIo9YtOhbsjowEqEiSTZHK80NPB8EIqhHFF
HbfzZo1qMEDQ5YbEFj0j72DTQc5+S8ZWtYxUv6DLLaiUfIoiFTuvrmw9uC1YA5uQ2qliRctx1F7C
+FPrX0GBFUiWMQ8RiCN8BHVcYSOZe6oFHepjMd8qHgEeUG8K9TRQzm4wLmk9gS0AJYQNsNiZU+Dj
0EPSdo2xZpY3ZDSD3aTRw8aa7/wY2UFvx/0peS8HPjCHAQf7fOo9HdKznchEcr5fxYQatwAe3o3i
PAIgOGvOUSoC57PPWb77TxKj7Wv/5l9Hz+55lExKM7Td1w/E8F4u7FqjR1iYQf01qwWtGcDBhwEd
XGH9WiynaFT1VIH+8A9gNaDhQy76RNE7e7ZHBGGKDRbNK28TXtr+3cl6S/x9ooDhQ1ReAewDOOiy
pbQrE19hZrKRsNnwv8whoLLteJCOqyLosblZ1E1pw8ODQW5lCZ8hK41V6RwwTVBrgLqrwn6d8nNE
E9jdef2rx76qKAmC8tqyFZylQGdcnSoQo1jdDi4Rbj7JAqIfQEXZ7uWwUmaex0y+9pEsm31uL33j
ss9eiU0VclU2jWI2QXyjqlFw37KVbanvj7Yl9n32e22E8UAbYh7RIJirIAl0QDheVHUBziTKchs2
sRuOAxGTxLCCK8asSDKYmW/0XY1gzWIZ5lNL2sVKjDd5UglM1IJX5K/j7JR+iRRUFyS79EmgV4dS
Gt9DQRf40SxIxZhm2BP/3DAqkf7t0OxqaiPGSwfmYFxFOIDkC0IxQPBYZ5NdAO+YQrXReH8g9kSp
BbaJXiUxMc6NtfIF4hDtoj/hTjKP8LRiaWKF5jeBS1h/A68U290ITHNekjCYP2r4cas1SUEt+Yea
JXptzVlr3tKd2Iw7j/29wng5YHh+X7XQ1aVww+uXa/1AY7DnFKHVK6AQ4FlmO4ypFnsy6M28DizF
iFavN325ovBn9qCHIq/K5+odMuo0HL7GPiYwZEmL8IdNEqsRcBKnVOMQymNLRQuSD1N8G4Ip9fA/
11ex+28cQw6pDC41T3e8zLKl66EsrlelOIHacfroG9f/ItJa8EMpWq1IudxMTH2vygDQ2ZnMjBt1
kNquT1HeRKHvb+wHjT86E6N23OIu6E7oQZaAS1PqqzjdQ5mrDlHH6He6ovL0/63D3sGA41LvY/UH
QDDgLfooCJRpgNJpVS7j21P4zGMsGLVIoxrsVcV/VfwYDVCzRkbyvL1usa+45wRPKLHLpa4pWoNe
igJ3iPkeJorAlbIFxwPC5rSWe4RcNDU5gCAhnca2g/DhDJQrtShRvMOmBbcMEU5iSh2qAUHSrVqb
HRURNRV2yPrA/SBHlsmMw7JqgNYZcL4PkClGzgF1IptPpUgppdi6afGnS49fY4zBnFD/4/WUeUgJ
e0pbOA3VMTSUcgmK6y6qhIp4xRhk6CALikEyg7Fz1z+QZ01mUOh7u1GFUoRKO2JHQCbUz34r2B5l
Uhw7HCzlFilAAFhx5XvMbVyfG7D1ZfvMrs/tsAEchMc874U0qH9FUrTGrqCA1xEKVYItBOIAaJIU
uHYl+QjfPLZd6g0h+CQSWzMKzhJM61pxIAxQbv3eObgRwj9QAhEfEeAVLSvuD0h0iIGA8BvrH70a
lh4Fv+0pdLIeqFhrKygAXPvGgpFtK7MFvxuZhCaZ7rI9ZvOt4GwD8LSPsLw1zMjrr2W7Yb1iVGlc
oXfonZkb2ndvMN8fINZHyYP3UExJlAOWZAbY9miuFXxZF4ymucMmSNiHWfEHW2GGwTxZD0RDMZ6M
yZVUSGzOcR4gmyEUxoHXYUUOyGb2lp2NMcUl6zSrk7MjM0MRugOOhGYplqZAONX3NEyuO/FNGoRt
TebrCnCPB+9gqURwSfsHOzEmIJRrxKYFQ4QohTtx8YkW8f8eFBS8fuZGaM5akOQ8sRBxuBTvwOaE
bq+rOYzeBbEfnQyGQbI4LTDHWo1RMwCkAsWhF48rnVbwgaVsi8Ixpo6mO+UAXgVLCKuCDsgWz+43
YLIjYHPiMb/Nb6ALqCNHHvPSebbrjqAWO7MAnNqvuPe/dE/lyPUv2bw2j59iHyJzXl1zKR60ANJ2
GmG0QrCkEO4GS8o5Cv5hWyNC/cZzgg4dMgzjuLojd/pDSXUrrMbuDYtxb3wADwKNMpqdpRMRVGpC
FovRGFy9upU4RDTNiOjmrg06q/MZHtfNznF2D5ZOApMgmmyoBryDMvSBbyh1yQgh/DrHHDJP7aLz
QauEyt5xSmCDEF27ESbtZ6fkUl3P30o+nB7cqpd3dA/OvlvwSu1kXIY/94DWnw2d+RM9m6ZZJsRN
jfLFOpShGzevxOwBhqyqmx34mwr6VRRZmlHTfOPwwVET26+3YT5AwMwpV9wZWWcPYwaWIFX3uB+s
uDv7TMU874F0AQ4f7iJ5ZMoW5/x0StDLMEowP0Ok6da3DyQSkJ+FpQidCfiUkePDMVm/EWF9mjFA
fLBwDbiOmwc3g2OdLN7swqSG09CcZQ5Fcd200q4Ep+BFbA7Sk169XwrLGDXUWczoWHc3KIQVFyvv
vM7gsyWIl/qNlnVPuId8QsmOi0Z6tyvICbOnQqVQtRJUSY5WRKnSkfoVu5iwVppwuvPL4wG8+oBC
mcbS3IFPi/v11L3zRiip3ISYHSUldzuuwndjUP8bHxyYISKsedaRl3WDMKHMTC48XAQvazfrwC7C
cw24wQ7xJFgEXihvuO87cofup4YWCEI7FLhKhulZN1Mqgvp7SkRAhdxonXH75TzXB9TbFn++AugD
cH5EptB8SbnOKDB+Cfvxn8JLBFOJygpei69FzR+TEsIG9DngMiOI6NVQIfOgE7zgqjXxY9uHEP4p
gOz+Zw1FF1/QaB1HSTm4N1BICVrnMK13n8QiL+Gr1tsRSaz1CtV22vCPDYQ+a2/nBfMs6NrabPnq
f+rdxs3Lyk76dmhzhlYO6zn5Nm4DVR14CHfro7HQvqPMc4gX+1o7g4I1aaeXbrk2g1IjgSIrsceQ
4tfYaEny7swzfUGu169B1EDoGeTf0ak3JW6M2g6981lDBgadV5mLOjrJy4Lomd/wVW3afC7nK5TQ
c5KI4LWg3xOz5ZsivB78BkwhjN/gACicIw+ytGgkjP2QjkHfCG0dRP0VD7F4ztQQ1a5bTapUYlGL
7B5gLt21izUr+z2Rdj/bcA7eFnBBgkfivUiSI32EujLSvIlRWr/wuuDZom4NXDsrcn6aK3gMlg7k
Wz+d5858Ql96srPUrMNv8Fvkf5TOcbBLTDrjSnohNj+RC2kcJyhgmyIiJYmtMtVeJ7NUa3+IkeUc
9/ydbj81ICyjFKyOb120EH1GBjou6Iu4Mj/SBlSKePdtj0yk/am7F7xOgEgvikAJLbmcAEY0i+op
9t2Hc40pAkMGDBJCc9eAB8vZo0MIDQ5KCLHZQD6MAMPb2pEayOWam2TLaxC4iCLjQQkOrLVwhTT9
G6di7ibOrTkoI/Z9b9e4qakXQaaBtMo5iJdOljepiG2Vepy8BayS+gUauXSqxPlA5uB4RfMn2KaK
sz852cX7HKwHBN0wJV4cujq+wm9lScmmJouTvZooQ4HCNpu7ciV9Xm6XhpTlQaF7U30by0WFQi02
ZIBVLpLonfso6cJHyIyjTo11BEK+W9VgCN3YVdAo28HgBp30G8xtvyJmzmfIreIW32DWfanojDC7
ehjsKgR8LRsXkIYlizomNTjXs9kEhQhS7ueNlDrsHpRlgR+oSMDivY0Rgto0f+lEZFULXM+TYkJx
tSGkw2vuSG6QUKlbDSjVnCV82JFYhJu/VHPAUcfajObjL58RvVgddkU0J4xGsXNMqIS7kfdqGHXw
cgQeWEzhJ6BVyRC1it75aJTGzdVrsYNptmLvgET+7jeXhskHosjNc7LggsQsjwNEso2MZ2byYhpX
pZ6pBfUyPla6RUL5dJGoMn/gXVyEmsxowTHn/YzmzRmmcaDmG1qJ0nfUcLlMVMZo0p1+pD+B6Axv
datFNScwp2G6bQV4fW4yLD2tK/VyZjpGFfHQgBNV3VLD204NaN/hVWE0tDAHtu9tCZHDco+GMIkg
0as8Ld6AJuL3k574Z0QlVks4f14wdEGwon7l4z5GtmiuOCcULTUI7Ij/XavGh1GsKoxXWK2i/dtp
7voluhWL42YvgWWS7iYkcx01UL+6DKB2qZyGcb3dKkzK1Ps0g+NlciUIvxvHu2nz0akfMNu46/t9
r4I7Hk/RtyuXu8vq+LDrLwu90m5wxJOqmbtqUJEqV1i+zECmvx/zJJtci6PmPjw8B604bGagYU6r
+nNavo1K5wnyH699WDkO98XZq9Q/v9qtT/CIertXBu3C4F7qncmvNIYJ3XKg9nfXK2DgvP1yoXeK
Bgd++9r1z81h5fVTqk1vtfH1/RMTsr90arve5fG35PJRgS5Mas3N68b23btSM+Xjwr2I5h5WMG7X
i97lIUZwUujFaRS3Xxe/vAv3XCixbNSyKBg8+PHde9ELBGabQeXtN5bu6dilOdc47Bbq2wsyliwA
cBc8gmfJO7Y8pJ6Xf1CRoeia3ezd3W1lwaPkLYv9EzGvaqd8ktA2tfwkoBAVQgWv1qSS0UNUjUad
YieFRiSWPkp6luN99hImzYwVHxp2oH7ALmGmJjYNiQ4mCDqLsQ0pYDQ4kw2A3oY4YYyUF21caxqJ
5sMt4cGcO5DfQGZIW/ZvP3pa6L1+IDz5OJA+ETniU5duk/AYhteUgnGjCt0AHFAsMM/eqRrykS8k
C99SaSJyyFW+hlCDwG133Lbqww+teItSCweQ+DoeomrhNy/i234VhNsyfK0OYQZRFpojhM4/20RR
9Pof2MH3KN3sQaS32fmxZIYX3B0G/JwgAmVtFWRMw0+ntv4cnBoEbL37uPzLJomwJ5vuni2F9c/I
tjIAaavV3FlR5LRIAx+NR2RCTxWRATn1a+9eoRWeUSVPBuyiGcvkjuLE+Q1KqP17VCkSjktvSFc3
p5fPKsZwuhLCn5eaw2I0eIJu8mCHpndOn9UhGRIL2Sa9Q9R7V0VLz02AjST6gSyqs+wS8B2B/Qlr
bSiswtog7T970fo6OnYaHXD5EBCiOtQmWfsLfofCQWLnOtbYPweW2QYagsv+Y5xZ9z/IZpZjEZ92
nn1GzhijsQqZ89t+kLfsLvsfuzDchQ0YaBGoDJNFbbYLap2am1jPzoEwIRFMSkcCmJ8Gt/F7CLeD
c+gw7DH277wqQWJlvK/3MxSznALk5FgbqYkAMWKNbwqi2/HoFLByn1tI4bEqDEi+3rfHq0lm7lAE
AtDL3h1WrIyADZBd1phi9FugDHF39Y/xOI2OJt89H0GMnmDiIu33JMGOhkYnezOQUsjL6+yiESwx
JfP03N4pUzpgDy3dKwNvxyqzpAydmFtevB8wbJv0SKkwKdX/0Itttda7Ji5YMiwwDhu/jMxazT5d
vPenZJwef69C7wETURFqVgrxHXJkUIEeT8NnL0uhiHmOK632DemR2+idJkY9V11ndb1uS9wf2JeY
Mu/aNI7Ro2vDNH5lZqFQXe6SayR91DquWGT4jGQf0uJdhiEMO2HvADsV8/IgwTeG9+Vjop5ez8Qe
VRozKT8UXuLltkyiN3wmYQuijeXfw4IFc/MJbyYC4hNsTgYj5W6LaH4JafjiBqkVsnV2sehQJtZJ
OvHwMrbLbeiPelgJp/vkXnULx279FZ5S/9Wwa+/p8rApldByIgpS699e1r3aLmWbx2WdPChOTceN
txOT0a0E5XJQKRrY5ZggkNyBdwgw6U/+iRFVz9wXo21yH1WCF3hbzAvi0BdGlx7K40t45Vt+Rh49
eHaf3WufZ3Q3+DaZ3BaQkBElnjVmj0U2iUZxHzsRCy/qNwLE+Sj87J/CiP21/+Q8T7exJmAA6K8G
Iywj2MfWS7r3PtbLvY8xy6cXf8u/+gtjk//CqA/HdhiNLn6dvJjfWkNGvngtCjNgNt0i4IFi9wuj
6TeYaQQqz3OStESzb3wKnxMkcPG+ukhlQIAGra4+vsKH648YkQ8fkWnaKiBCsQsMp68DowUNPOwL
PM4TAkBmdbI8+PDaPiG3xfi7YkFsMBP4iuafmJvPUzp6haXxK0wRnl5OsQWQkjgah6PPPE2GyfBD
Efk4hvQ7s3bc4rvBZAOL8BljALwxGGKOjPgPjNUVNLsHmDH3F0PewKShwF81/pQOE9pDwu46Fw6B
iHo6vkVk5KPtfVte6QFoBtrTT8C6ViZRxlC9QdgoCrdyCrGC1DPiMcluCLaGwiIKF3x/AiD4dCrP
kHnEuOWLMDthN5+Q4c4jdkjKXAllTK+2UL4pjELC4QrZrLIKqquFhj2bf2GwFQJHeNcn65++T8kS
lX0V2AnpKwS1gv9s2TkUSUjQu7POeuuSsVYeUJXKIIGoNAZyBD4OUgFh3rrAjhQxwdmkPJcsF2gb
EM5vc5AXVeEbEwVSaRO8eTwfzDdsDTz7DXMJszSFbSlcT2fkK1ClRnTZZj3mGzYm2AbPtzZUjMwO
HGme26X1hUJqatUpCWM+QOy9+KyXfPya1+Metm4ez3JyWUA5CTUxFLuhlHCCS9m5k4KBvZ06LGCR
+JJMsIhfXYlROC0AuCeXXNiDTCMAeVCWRBmglP6trG8YkRLP6SWJnfx+Pz7OnbeiaCoYL13EM/jS
2faEV+zvay5Mj1vIipJNMBNbMzRs7l5rrSxSNonJLhHJoOabFz8nLD3PySXEtWZS1IIGvNFgTPJ8
krgls8mZdLLm9rNbCSQFt99AL8gMxCeM+prf3+mYsIyV62YyaawfiwrgqQXz/1fPrZnmkmaTAHEU
txCCCKkozh/YyTj2oIB8ZnoFABbNMl+TE4kssHXcdTLchMoXqlmuLqaUUhKfs74AOEYCAXbhzHT8
DjYN7jWWcVgeZdSJYR8be5h+rLt9t18spHe7OnpYWf9hPRCyqrgvUpOp2Ul9lXOliJlk+fG2C2HR
SSzVVKZ2ZgmeCdY5Jqk+VAm9PSS4CdANSCbAN5UxCsgIJTbFNgAh++PhcKhy5kHFfVgEh06dRhfJ
jtSEQQd8NuKhVAxvICRxIrs+Ok6Tn/2qvDmuij/nVX0TTe+r5SZaxav36jPde6/20dtHZtLeBzCk
e00PtvTfunfFsQqf/QslepRH0takkxFXo0JNP6jiDd9GVW9UrxHsyKvYwPDqAImuyrmrC91D/gth
BwXuZbti9FISYrITx90UHox+s2jcU+ON1cgX4HJcdbzs1GxCi+EXKc4rr4/+0a+9zgS79ofgfq13
lm9n30CcqUENSIGZkCLM6MVklfieWQQxMFnPvZ7TX57+whyoKzStDiFvBRgUWl8QY91rgKF8bSEK
SYw//mUGZcQkqn2/53d6cxUyUn1GVNUQ7rPjDgQIhTaTr8G8599GT2Zj/hUxfIhuzJqz5+gz+UzO
NgGT7rM/MlmxwoNVaO+oWOvN52djBn4e6qjJp1ttGs9+eQ/pltH6raLkt3P+EiPISL4AuAQHqf/V
ZsEjc/IO4aVVa8bL/rWVkjlqJFVI+WqDKwGF3zTmsxkfsxkohA+i/ndv5QVZrj3vvS6dCJM8/yq/
zSUvAWVKULzlVVFiIKoYmWduLoZ4xSo19XUCEIB3gMxRy6xezNWFms+W+WFZblpx07pGB4KoGTCy
stXEcif+WvEvvB8sEo4AnIxMNclmdTGzlrBfUHtHBB0mc9QTIS+MrCvZ1fybN5YMjKYvM86/KS3h
MyFI20DF52Wmfx/IzDLjRZE4FckqMWWR5bnlFtzLtuB+7LJTdIjP2TfK4huUxTfcY2/fe3R08Db9
4tZ+dR7tht/wlz8VBjh8WlRCHj114gSVK4txPKUiRmMi9Lh3jIRep9fpzGKjMziZ9Kox93GG7GT0
dlUxe3Lqs4tzNynk9WCQORrAc16wsBCRpYp2u4Qb52g+goYV1/gG2x2wDvmHgEgyn6mDig8qJaly
nOmSCLw4G9VTE5kH+L5HIWtn7533WhwBZM2Ge4uvneEOB3avR5EzFamZF7mMeObSg3BMwMwqB/Fv
/MtsOCIeYFRnt9HJoj7VvPsqGc0Mz4OkpDoUgr9BkaLxx6WOerOBO3SHqnsaFszBanLNX131EgpV
/10gaTWajGFNtxHTMJ6MupavsVfwS3WeVkevMkW+1bkPS3ZpytCw7r0nXa5ur/lwcvdINxBe+UFi
49au+ffVrf35O40L4WlcBMrEWrPb29c9ywOYbatA5Vg6iv5eT5uMxAUzFo1Xv1odphcUq4wDmaUd
VFf8TkkQ/n7FLA/P0z1YqBBZ4AYMV9YbvZB24S7d9+WLZA1Bjg0piE1xs18VFrygdTebo/P0OL28
zOP0PK2F9X4tbITH6iU4QVRFOQjppv14l9nQbaHUcvtLlnZtlJ7N99nkucHlZYPL33tzSqz3pgmd
UXMR/dQXy8kORqIbFLGjCnw9UGUbiQ/8En0lOG5BSHaiU8mG3+mDk+02QhpQKPr7aSPz3gqGY84Q
DeOFkVPwRADTaogulj304bZqEG4d2HAyBw+BXAyR8+MaAQrC5fcBeWC846ooFZmj5cgo70U1gDkC
uV3TXcJ+EVTaGUJJZjVchnCZ9z6IAx7CvVW6E1RGqew4FQ4MSJSdMlsYv6Bmr6A8ZvtJfVgeYmhu
P6NP36qMdrDhLLs7VLNPqxqMhpA1bu/jeIx22QDIbahEHSax3QcPAtt1Bu4Nzdvh96LK/+PpzLZT
VZco/ESMgYIit/SC2HfxxhETI7Z0IujTn6907TPYZmUnahD+pmrWnLNC/BLWBXRMKJseLBQJm+nQ
FsEsxBcbtwg1jLuTC+y3MkwjgEUbG+9oO1TGWVzEx7WJERrRXI5ZwJda0DLsmTivP5OZTTymDm/4
dD/8w9cLtlvB/nWnpwmpg38LX2RIVmu2XKauNurGp8FzUlzsK8jbwcm4e+opTBAh8EboNtaPNb5U
9zX90Qzk4oS8OBrAVKKy9LTwKr1Ufq/w7ixwPJ/q6dvarmHr4TmYEM4PU3lg+r6keMnSLjTRj1RN
hT2kEHJSFoHIDQ/ILx1MGyxYbR4GVKjev4G3sfx4Oqb/hUs3UizyN+cwNhEFsEn4Jypep+/T93N9
WcqcWD7XaeHI/xXECOF5cB6IPwidZykBj/ciyhCoUUNtCt7sUiaBJI+xD6XGItgGj/A4eITJ3zZ4
+Yd+d9adyfTYzmQ5pUCYD27LG9NEfthFnzS4Dh7MxX4TvtgbSe7o+cQIf+tQxTKl8oXnLARN4nFh
YKTAOLc54j8m01RuMa2vsNKludJSZHLrZFzDCAUL4uqxTHzXPTtFLShXa+s/cEMVYEu+ShdAedNi
Xn3TFI8EWZrjjs9TDc6uSAWFKyH4OMqq0Xwv10CuAJoNHFfg4Z39e7D38b8QZRtXllnC2kZaxhVm
8YlL5+6WTslC9HCTqYj05f8Mqp0S/39ygJf/s6o92vj5qmdSxvtsMdQVdew4B4B09hcWfJfhbUjV
8jZ8Oi/CvxZGBQzHCHf898FGFiuT+7K7loIs9VSNUIugPuh5d87qc05dQj055GNQ35ePMrhYbIOy
FT49OcmVv0fuNkGNA40AUZsUzXZHa0Mpxm88qAC4rRAF8Y5DsWIpBhmoEw11IVRIi12udvfv9Hv6
7f2BQFzGQpYRirYQt49BPezQNLQzAEIbl+/HbXz6oqcZ1N/6+4nlK+3SdNtcJ78lzGlRCRfonLOB
/CmImOvTXFuX9CO7D1RcRvUeX3DjlOXi2MYttbM+TMulzBKZI+0/9J1+NlBDNRQVPlZYBu0jD98K
LhHfzfowxAwLIHVgzB6eOIj17K0ru2616lBq9asAcX6/DPKggzxNDp4EE/QByeCOW528QB60qsbm
LF9VgUJFvqQlZhqZ2IrRBgC+6jOkmfcAtitmNWJY0/M/x2f2ioT0uUyntOueF3OhFT6EqkILRExC
oFEt4bJk/ObK72/j7E3vP1PwBZEAZUuoFEJQhMkG4Z/1Tlhxhwior4T5LvQ34ZgLKfs6FIkryzAE
BdF2NnA/RPtEskB+x1z7RAwylCQVIJxm9MoY/gTuErynlNyJgm7fxjs4UnFxUHzda3B1aLlJ0PVa
Ln4Wgw4x/t3WB3f72RdzBu0t6/wMOrpD2aIxEVHTtp9CUchjFBtM8HRyRmJznIi4RjhMJum86LpF
HS65OLpyIaAKq0z4REK46y7BWeDI0FnME1Lep4glWiLZ88A83C2JJB3JMSEx5lo/pxGiHLLtiPmJ
xrpNT8O37Z244bEfwJ6Qn9DkwxeTNwozPO/zkP/fLu5e4aWu/LaNkU7Xv/SxiLzR0VFuKRRPP/k9
isv5R4QvdPfHXIj+8p1waETWWU4+cqTGmmKyD33fEqRUMrp3voTri1z5CumfTkpWwsBW3yvi597o
73tzh2/dvLEDMcOhBIpSifI8kZ6o9OUhzJyzOxKoixocrNaNKEw+QiLwADyn/NZKJGQNdGSRjzEY
oPICWkg/WdGUiV6Hkn6f4h4GNUP5A6KNNSIppdPgBXr4R9Mi9GCRaImHM0Lk9ZIQ4e4tMXbYUVJn
V2rBCRdNVB1Thxe7qDfCVqK1ycmnz8hqRAxLOR7ghKiN8SgKQNFdnSCfUKHgtSLrkQhAtFcgvdxt
ZN6+DGgBbKBdYwwlbgEiZH44BYOdGsd9cGGPEDek3luzzR774q51uXegjh42SJNk8JnDtAX4Z5Fo
9Klz9cW/QtJRCOPwrzKoJIUvWa1s/zLAO7bu6d7jW/ElBWi+dW8xPBGSy4HdhWBM4hwo8lRxk/wY
O0geJif5MX84jWkrzsimXyFXT34uS8sTl0LUrPICGYnEFVarT82TcEcMQ+QoA8jMHwcRcRPBT8Ql
jBB7LHl7ofedp6I9R7qJ+LZjRUvJ+6BNTSLJWQXrEgM3CSHe+5qIQV9WP30rNN+qbiEoCocUMmif
XjvIcP6TDwviJfeU0cYh90geonSjip4whPJJh8qIp+wEkHnKHYcrVoxkgpdM9iPE7tRm0RGrDnu/
J8mUfsX76RTO2uQyEqRFDo3uZPUbmclGzz2sOMbuBx7SAtFo4aH6hkZFLIcwMRCZl9rQiU/I0XTd
ZMCwljDwhC6dQKdmJWTPv8B2PE+FQn7gNGThk6WvDSgnikxZD4XPXgLv1SBMn4MPOpIPK6pwxGHg
ZEe3c4cxIrMJqVIgjogyA6EG8CsY/JhFuOUiZQ1dlHuqagpYFoBW0bN4XbmoITtiBQS2Rjt2PPql
lwsrenya8Ydm6f4z76ClwFORQAvAUbS5Mq0/cvcPhIg8/ghw04SyrObEFLojbCqJOBpbwW2ry9qC
fKkvknusJTE2m5GqLX/BLD5SXZBrKxIDGUaHeNHQF4dHkFgLmhu8DaWejkpS/PQkNDmMK1yvp6dh
tswID7eEdPrIiKl6GXFL8o5OZlfrz0E71xlFrvFr2kwuUXGBOUiFbIRxbY5fDK2I5wkN+l7T57g7
f/KsBzJlKqon+a+Nd9XJxjTgtLtwbOedaWd6WHSm9+gYH+Nsp9GSFlFEr39eYJ81E+nha/fa5fvW
jhYqk/PkNrryoJ0bA+kKhJ+JCm0qTHPjjMD+OXyMe0uvnHaX+pKu3xz3eUXzMIOGbsL6F+WaaNdo
ncFBH1lL2O00WX5TiPC8I7E2h8jxuB9pnC5Ypt6HaDQ/OkRZfD+TRLbXI2kx6TcPDAsQlKb0uO0S
D4rz11QW14+rjYTQn4HGx5HW3Hu4R7whTTrfK6YsujfmmdgHymld32IHmWEfoTlTCkO0o+2vdO57
1xoMyfBBFBYn9xGDTizCcBG6X2PdWokXg2zuYg0lC5gEizyRISLmYjcojObXwQHWeqNFN1+8kniD
xffi62sl3kokmsAhEq82bjWAEEV2boatarAtAxUfsKiabwmFU0deB/D+tCaKI85gVSCurxIwGegz
Pp6zCFGxAxYOqUQn2QCmDWsTY1PwBbHXylcXKJo1kg7exF7wMb4LBvWJTkcgNoLbkD77d+jR5Pfj
ErxmOxLsRtiKZ3qcTU7kHZ3CcqHwJcPtKBkeacgQ5oNzvxV2/FaIJ36/5cN59Gm6JuyWTYvvMqiJ
7bkBy/BAdhVtVdq1vnwtFlKjPlNHLb/lH/u3P32kj8yYfD8+D46DdmUdB/pMWQjiK8P/EmXBWBtq
Q3WMMTRT9gW0S3piQwQY9pwiGMNAznYy1RlP+AWIxPwQ/4gJ47FPX2FqqeByXvvnBiGzdORkK/zr
ao+MyV5pE740tv8IH+HKNzdmLIecC6WF+JOxGHGyJNZYDd3vJ1xJKwvKm6f2O5PaGYBTSlShsAIO
8oPTovcQ3EV8qW8Blc4Mlc4JC3eXZ7v6vB7Tt+cey1WSa9NMNdSELqISVqDHO7epvPp9PDlDjMj6
57kMM8EWZYgJ7nP9AjF8I2apt7jb36H9/Y3xl3xIsQ6UhwwrxZdbW/aT4PrLg8KvdR2r+Lfdhy30
X3SmcTX+JSVyX0R6lfXwH5irVTMqkaxkXmtRTHCle9uepbyMzgWgqh8DMZgHrsqjwcevcTHXX9+X
jasC/j0dnUhW/oBGPNuxi7AV16PHBEs2eS8eB1t7m5CJ39hnvmSg2bK0QpV0awvv3oBak+BbXENg
OTolvXcX3GzJqbjDhDnBVOK/odj2FVN8zr55xZ8AaTess8AOeEcx+JP3F7c4Qc0fw7YD8/0boCAo
f+X7Fmcvn+KJ1WIxvHMUQ4VKGF1d7PQ3/z0Fbaeey2dJgu90fB0XQxDUcq46yp/glnIxP9fngEjD
LgDmBZqXj617L95cHBzlttR8vfbPfRC0jt/xc1SJ5vDpXUkJnkw+uVtMvpKz49YxM4d0seSTtTFL
LccH+5s7xRIjSasY/JXMzpqMmG7AvKdGyQNewds1ErGkKxi0PFv8DEO5vSnmcxi82eUo9VQ6LFNe
8C7uAeQR9pxzC+Wn2Me/T/7Zx2UN+d/24UsmPrzlUbP5fC65iLSYsZVQCbmF5OjyDCkK/s3YFQkA
7SjCQ3rRsRcslrdwwYLIbz9hHE7Z61jqALEoa8QMRkRAcuCg+6kNSGuBj2strBe/dJt16RKaYtMj
6WJ3IlVGjDGA0Ja/f2Z/cgGcmch+fLWW/AbI3rR2kvgA3bPlyAYiFklzqSw6zl8AjMPWrApiy2eV
ciZJKqsm8V94xZH87XAlML8cUsw0Rqf+4+f6B1eQJiCTCrmN155Iqpu7vMg2oe2L37oEkQ9PLEKf
thiKfU747SbyebOlhLFsBr/UOPj6e96dV+TK9vNK0KBgJdmeSuqsYHB4miTuM6Drml9jO4m7u9ud
9oY9rCfL4LqT7FiZiy24pNkXnnUTcjYsfTiai7v//nhMWIg/HAre8N2hyVcTGvyWTekAIT7N+JLZ
Z0/cIG8TGQvYEzKzu4EMX7HKlJkhjy3Zp8yOz8x+ML8BOTkoqK2fa1mm1J8n7GxGoObLkkmHX81O
lllhXZ5WJ+7Eh4E8uhyq5tTjXr1+DdX+LbiHxcGiEwYMvvf/qf37G/H6vJV8bQN1ZnZnkifThzlU
4uQ+yAwYQatyrbb+XmAsdJFTID16vElXSOFnEl7Wfq7hTDyNEgkp3iPg4zhBlVmODX78kr2LE7ho
8iWWRX1GlCsVZ4JoohOJbT9eDwhJ+Y7o/uxqkZiviBdFi3CGQJJRhvZ1lFDVmNBrbV39sOeMjeF0
upvj6QJgicrXEL8N4llrhyaYf2j1wFeKjVQQijLCvsQEwgBQaXCNUNwfqlMwJmXpcB4s0yrQoxzU
agDvy8FpqIUP5D19WU3kBkgJNGMzudHr7gZYyHd/LSDDz0VvDWvSH/ZNbQolb5WtdDpYo1Hc02Jy
19qVe1jeFL7rfU2KkJFkpPAwitF9VNIuXUrAUj2maaH80wYaIGUQX2IDvQkZAfiC5O6Cakl6n7tI
jUM6ySR9JaALo6t44pQPeuDQ/0N8U835x8/+7Wj/jlcgKDFdVB8cmoN/gYXaE6ChsAo7iUUbGf/+
k/TJNMPiR2nbrZEc2siYXZfN+ro0Z2qItHiCJ29447oO0f6gA+r5gmKAsfu0Kn1L5SEDoRZsoSMU
eZfgaSKalbxY7ECOruhXr3GDTuIwEZd1lJ5EnsTHcnRrWG3HPYYeBM3dPoYbpttzLDH1kMxFAlrJ
4T4HeZqgFDxEDIbYi8Zy2VvRJaIzxCmI8yDmY3+BowZwgMAAmSdZ3tvaekbqQ/ok6hhYOjhBkwDz
DDkEtxFbAqFWiO1czcXrIO2V0C8Z6LH0fyg5Hl4JziZWzw9U9f3jd0IV4bv7f9xMJsCLQ5I5QYLo
K/lO96T+DQbC+GS4fiykJMcVrzQT8GhE1jk17R9JRX7u/1AuAmECwJptrEOWuGZHW/OtL66+NDCz
b4H5Rqw0Xmjap5UJNPHzsDAjFssyI+wx1qWc+HBp1UYhpWQwl+htkbS8bXvuoawLEhW2JjkCv1F7
VHnGpvIIEjM3Jy2S95W7odjpBOjv+q2GtJqkmpANDsNeTC+L8xTVFNoJeNcx3IhrkI0b79mlrTGt
07C4w1OCDlTOdkkfZ3SaiWtQ7YTAhQ0ydxRgjPUDSODPRNsElIn233COQ+wesi/63DerLr6teJIZ
a22dVOFl/CSaA1H5GEgbLefwAo9goHvbuPwTly3BPi+DzugykO/N2am/3VDNoCkHYCfNBpbXZXei
zABe6fcARvbEwp2Gq5grs/0JsCGYhTTAePpAGvZrplllqA6bcQ/B2Jfi3eHX9c1BGiVxiXon2VdB
Kd8D3p1ioy+PS0wn8S/aY7DNHNCfyUaSvbcS8eqVzeOGXPzs/NHWy15oxfroKg29K7EgSGY6mt+L
ndB5Q3pS68uapt/5aAvHz7vo4eW+TOEvwYT90XGJa6zbMYRzUFyWLcSNBAbu8asT3jteQ0x0tNQ1
t7I7+pKI545lLnsQtCkr9yDaOvJoO/n4E6qJVQKlF4MWIemczJqojcCPZGa2kH2VWOCdh8tmm0b6
sEe1VzZQqfmSm9sdrpg8sDNg067tzqwOe7Fo4+UVCgvWjVpUHzHbt4Dmn0NMx6Vx1ZhKCCUR/RzQ
UKoDhl4u74MPKiyWl91QHMkFwZQCidQ+PiCrICmsmSO6LZNRq0nwAA5doQ6p4NXcxaQ+G1Ux0o4P
WiN8GmG6wSMXkLqCrCUFAK1tlUf7Or1Ozxy3eUaTrPlBgFLxQEfk8rRK3Ehp3EGXesF5RLsGOIzT
AXKC2yzH1hGyT85xGh0maQxJevTCEgmjo5CNBx8KQQ2PfIUvYMFeIEElq6OFN9ecOJfosbBDY3Ls
q2NIjyIPmxwHhn8JWoutPdS954Dy01fXuw/zknyFqhIT/YmuOaji1uDaClRl2GPhxcsDF0f4wDFy
rRPUdsFlWjTSoqtEgSLPpBvYqmKIa++BLsSbFKd1fO4omIdQOYj0CkDk57sVjLSDSfrXPwoE3B0S
hk3+p/v8H8OKLiEPj9Z4sTbL1nSPXyvBhUc3pxUtb6H62Y8UP5lCFC+0mZRlaEDCPO36gH5iDFzb
EVGtZNh/39/DBdVAOyFGE2jyk3iDKrpSn5D6iJjoywr7/KPaSAvdQQNQKjtjw2IshxQ3yzAZ0FBH
3TzZ8LS+WKjKBH2n8gsZqrT/cugfA4pETMrzqWMO7j+IKwIVWRcXJWOvlEM+N/vtuu232RpPFGbl
a+4el7lL2ZG3p/kO2RDkFg4xOP9Aq0S/I7FAnwQyWS6wrs6WibXzK36NTv49fnWYVgq1Eypsfqf7
pcOpEqYV3Kp1BbGposwmpbY7MaAxubN2i+eyHJwqmRaCk3dIKqEm4eewDipazmAMHdDihsKO9psS
GijcQcUzkmF38Toh5xBS9UCJaAEtVZ939QB5MUEF+AX1IVrJEiz/50we/D0DKr7wJlICjjbPws1i
/YZxeabQnZy47V+3brEGlJOf53/mDPo77h3XpSyyKg4eUhKT2yRHQuXzOL0OWeBOY7GvTXFZksKS
hAxSGhajAdw0oGFTrhVfChmsV7rXbWgBYx26loaG/Jd94pVSy6Nnmx4WFNnN0XFIfYM6dPXXoye1
9KXuTkzUE7Y5o442NOgTQ0sriudveL3n4zHiM7m7NF6Ednwav8/oxMlJu9Pj9AzSgJFGwbnL/kL1
DUT+1JYKOP/RrOa4o4PQs801vJj+dnJ6rszc76H8vP22U7eOuqAt6+2zz8tkmELToUxua9BAOBG9
f8VcPIs7qOvSsTp9KQFi6/SMNTVRDEjXoMn3W0q0uXXbn/b5TvnVxrXuHYB7WEJptoOD+zilA9p9
1YQZnmDUopuw+Du9bHNCMA8S07hFVES0k44Pm2pP+LMqwWUNQGU0Szp+2DZ9y7qOzkqd0aj5uqji
dNIBeM6g6SIgddobGl+imaGXd8e548pzsl77Vk03VuizUFHcpnSRPSElPGwuOwNwmveEfWm6GU0P
EVJnkfIi2D+tSC3oRqDAfzOcw3nQ3sYtNLlI4OiGDe151SkqN+OUDmF3mCEmP/yedDfR3S0GZHhh
U0wmHsnsRx0VQDPcS24x0Rj1202Gcp+2bZotAih2MenDDWt/qv+Ju4P4gUFgGUoNfVNOxfoBU4OB
VB9ffalMinFH5imrT9Xp7WwWaRGU0U6KQMQtAQWY0an8Vx1s0qBilo1eEFwpLLz/MzJaNuMMou/R
gyHpQiJlovCCgEukIJqp7EuO21fxy6DmP2QpMIIhAasY3tTfFYdUj7e+8jN6Qy/IzXUWAlG1q+Me
Jcj2uENIp9DcHETY+lkNPgxIukrQcBp3HrhTVDbIwnDokX8FujWmdFXZm8B2vfdP5LeC2IptmRxi
GAtWX76DZkJUsi2vooCJnXXhxKeXxz4nxZeP1S79wCa96zhRQTkF5zxRfRSsU5BOFrbLhMZX77SX
NJoydIdCdIevLLs88oDuVRxPWoZpNLwHPGDzfFNOf/isB2nzQ50UG/MXgfZG+h5imSlu9fLn2QBY
uLd2st/asoCXQUmigyAJh56uq5LMGwNoRCza5z9ZvG8t5J12tpbvGwLXHz0WxyhayIb/lbdkpyNX
3MQ0NepDAhfOMyfi65a/GsBmfdirF/gqJc2WLzXmH53O5HwxqFjkTidGg8zjQNJpjVv+ayJLNrfi
Fm0HNPl73whB28XbUAPvxsiHAEEeUizKVAfZKLGxEJIXeBOFrQQfycw7aD5GPANcGLp4U2CajS+X
5d1nyGYREhs5Kx3qxatQokthK/fOQ2iLCEwUZz8mjOhaK6gy5LIgWwBHPQ81rt8AMxaT6mwf5trW
fU3q3DmDfHYHsAsVID6QzFFDmylQJn5St+HZXilYOk3jtsePzC/wrLw4JmUf39qOLks05ccxZLb7
8vKy27BVEB1FGi5GG/5G+tsA1YFWo4nxezmN/GAOlz8PXAsxCK0t1BKhBgwDYnf4rVhBiHUy94iM
vGXQsAWbMzwVjnCyRy/6wtLpjrxyNPfFXfbcR5Shk6TRIW2aM/BgUzi3pVlODwf/ROF5K8r4FxVq
mj9Sl3lV7JKX/gWDGST4N/tEJuN2yK4o05/QWyPfopLXtGEgnQ33SSPlzDLpQ08fSK2vnEi/sXKU
uA76ODHYE/Q6mT2q4fMQQsltwLcb/4IZiVNE1Vf3t9uurWxnuibc9KCBi8fYi2AXqRR/EJcnjzFP
QHdJ01BIvzm1k8eKfmRbu31yOy33xnaSnh1EqY/oeuj3vrhEz0d8yl2aaF7ptjFDLd5OvaK0a6oC
FQVyveQX7pnfAbrGLSb9I2b/OVCoS/aN3ue1pzskeECaHg3QR/D6toeQ7CDiZcSonY5/rIMs9x+q
hetljdlii1J4Rd24ZyV5eO/GD9M7jagPag+vFT17A72N3aW2yvnJKqU82gbwPkfsJxlumtTEaQce
tKJJevaFhL9AG2C2oOVcJ4lHaYsGfgH8fEbvC2dMCPr12dFdvB2hM/I66OfonbBzyvFW53mJET9b
2KHg4AH1/0YP9jGQUIds/hzqVE2ZRT2KtLQBL791u6JSL5Subr/Ar8GIU0BZ/zAgcz5gKqSw3m1r
G/1vxsI9QpCuXGNmkMGkpAtCQvn2gV1HuarRDPiNYr8icJjrgdIwOM3mgm8J7PpJ91SLUBq19uPy
x4DTGd9bPJJu8sbXfVnWVMgUPLskDf+XKLtnTMXEhrQzPdOKynBxU5u/SSXvRPrxNi79OOqKjamY
P5+ZaU63j/0BNbhH0Os/ogTnDcHGqMZRtpW1BWTepwTLajPNk/C4KRGnxfn+0sZfZpz7DLg8tVur
w0TuX5DG98J/rVppUMImxkp3fJpx0lzBApYQ/gc0U43VfIHgV7daVI1HaPQpTHbYLuo6UNveLsH9
S8XBwMtp9cViNakycmwNlzBpFShcTaz92HDxEWGFIapgEbm7175A8M91Y99dUZABvrAOEoXUe8YA
E8NG5o9gitSNsks16jKeSINm/LkDq9wTvkX4hLODA7D5As2jaMqHYRHtYRYsayhZFk/LPOrXxu66
IdmTKnqJ5p4qS4qc0dV6Vv60zkvaCOJrKokatPC/27I3MqhF3UZ3jGwAYjBUO0fpBv0YWzw9XvfV
QmxxdyhPOJWKN2QG0ucHDo5Y2IJPnsMdshGV5Qpgh8WcrbRyUKX0OKtDaO4YW9wCzrxciC4f4wPs
laJdijrtwn3LRNKik1txUha5I/YjEfhHjADEZBCEkEp6WNiVC1zXkOMTCTUwnBUHM4aUAUNm+m5W
jwMUtM/pZVxTPcfETDRF4kmIH3Mf0cvgNmxDfoK1PDBhJd+GRggDmZJRNXh6yfQ4Po917zY8j8t+
rx2dj4zkrXUHm5lfg0qZYaskbQUhpQOAcZrUKBy8BWZc1w4fEKltN86YL2hM9viwNTvpJrWdg4HS
gU2lSondZBYecGYbt4FPMgurD/X3Zz+mK1twierxBXMVw+UBLYg14IqrDJwLmuT2cL7AROPOSrOr
k6BsRzQ4TAcMP3Nrn9FC6BgGa0GZBOfJnMVll10n2ahsyHZxUIqKUULZEBNhvBMwvLLMXX/Cs9Dz
bIjhDOjoDPJnh5tyweZQrnwr0qhk3rA32DCwRBeFXpYb4u804mYS7Dhv4hN/En5FJ0BvxJi9WQ/u
oautMm9qtPE35Pk4HWHpL+QL2g/wtlReTCwGdReJYmMVClOXu43DTgV6cMXDUScGVrEKkldpESJa
FWycl26wiGCD5/WtiD9zJ6CKmlkb+QP5XOerIN/d1e5uG5psVJdO/7yvlOAOvY0wfFX6u5Oj7+vF
ljnsE6yWSMDtjmohROIzAZhgBultDkzobMZfgJOCGIn1mAA2bHlXMQpesQiC4uP1owWP2W2E7YXG
wMQwAqfKguUDyscVvAUbJgdyG/5r3IAJ8Q2tJtssO3BVmI15yEaKWfCOTzE+hyY+HmcQ1cTb8RaP
8b6rW/ydxO4RYGO34eqNPQKy8THYw3WBO7fKOS9Y6X2uHX/3zqpcbvCt5PPwBFpXN0SUsFZY5yh3
+eZKh6Gnuy3SqQkfp4TYw6oJYvnqYzP1YAkFbqVZCfpMXACoPuiuSY0JRwWxaVZWiLl8fq67xQwH
DmSXMCtG+GVcxaRDFiIoN/y+YDsKsxblhY6HMQhDhG0KTxoMkDM+AH9+c3HYSFa3GROXM4UL5guG
SZA3S+2NlsNZemGOBv+tHso15lqTR5Cbudw72hSQsmEegpkpirBz9FyY1NplDVifuA630t/cZjdW
IsafYu+ZOHynouDf8EsPc6gzjCgtkMvLfs31QHSKqowVqvK5qhEEKNojBC2cP8TyY3j6SdZ4TiCY
2LCXhwr3y2Bg6e4xxLcEVWc6YTSiguWeGPypEyuYySxh7eUn7YZvcSXEi5LdizsQIsfrdH3MCYvw
HDCUGfyofNlQdDd4ScsZdJzAUj+PsYYBiNwxWNqcEOo5b4qC1fD0/efpfOZnF7o+U6ufOJhjI4jL
Dwy/o4tim/UYK2ns3FhAuWmIyx21ie8zgfw7jHGoMSW+sTD7IcVg5wAZD0ohTL765Z9pl8cQP4cI
uWFxYDkvuw5CaT44z2LYj44UYAzw3w28cR97h6CNpSJzABQN7wAZJjLENeZ3vunuYX1FR2odbbtf
xgyIovQxywBYZE1Hswx+wdTBEhU+4lwkfIeOhdcHkO7Xyevt5drkG664a0Qt3Cuwk4H15GEQTv0u
Prv6guAJo0OYiNYO0iTtfGil7vHJn8MKizC8szIseBmpSFG/XjfrndeKhUcraCiI2O1F+ozljMWc
DNnt+2pRb4tkPsyxzZifI8oSP8kPt5LJCdYkXGzk18gfmT3yAjS8fAbmH7UdJLi81+IxhtHmdWkn
mmOKKZ9fJiKIPwRABDkMvTNhNtblFPN2zBuxzoRl5XJRD9yYZsYHZ7vjRrCJMueq6YUz7AD/wbFi
Qsgf/Exf07t1Mbtmdf5hg8VEjA4ka1avClPfPXfm8UuFsJnd6KsnfU+KLy7gnYma2S3VKVV22gqw
m3sOg3EMqSTmr5Gzo4fGG7VA7uIwo/HRM+wUKwbxMOENntS6uYGviCYCml983e9E5gEC4vfpQZWl
hECoATrAKt1i1NApwqS8Q9B4x+0iaNE8gvnxgpFzQEs2PoGA3Re9ZfqaYBrEusek9B9j7qDi4Dzy
/re71GCoQAKA5euoeE/BNBiAcAAe9Frwz3rTmqYN8/ujwKTo4J0vTsf4VXWWs/Zom856PWOoX+Gn
8vun0fUNMhG92/t6PAidb/xNlMvHiVKVfdW0DwGoBHJsordbMqw781cOiF/DyQO8gOLZbEfnHvKH
U/s80Wk70Wbos3HkyKwLb6tfnc4l8Vta2Nz55RFqywvO2yOEptH5VkFSQUO7bn5YZBTCU4Q1LsLH
K5H5agnmeoHT+MJdNRfHFyMSZ5vIeLDGi/tMjAIcVr+MAsYgQuaDTP8XFhjcawaSjhfY1S00Vsu6
tMC7MRcfARHeNZtlEHphoERdRptOE4FicYBEjP3Ldliqg0Kk5iSBgwIfjetPB2eGfgeWrdI4xctN
4BCxTWp4DbSBn1wFsd+Dm0FbR5wJI8lL6Gep+J3viw/Wxyc9JNg+9rdXTztSXCvYbe/suohWNKym
8jzYPn9PXNQ7Ls7nwm8XYWFGTWuapsTV9H97Wj19YSYl66ytGn3FsE/DazE5wjRSGjGRbGwNwNcM
esgJ0dwcXCiMZpz3sbW7ftFTkNzSvrm9VTvQWwCDamSOk7AFbhFhHNGFjOydNodRRVmOZRLnMg85
Kd92yWjLyMBtCjsdGyt/gZrBB/BWGlVYjob3XRPcdyZdD77q0/i+e+zuO8I5A4+gvcKqRE6Kjy0N
b8C13O3X9g5Y1R4DEthI1rSnpf3VdxecQG07x3uAk5vOHcCsiIogKOHDuWruUSPL9V9a9HiFSh3r
B6BP69HQauFXb/gjB6tLdprFBhUOXBRhELDhmAL+aWv1r5tGEKoZgzTIa+NcWtCvrh1iIqEfYnDh
71s/7dmXQXuSrevJ9tuYt36bL3WjI/helxC1QzfvcwKE9R3r7pdbK1W819b9qojdJWu1t6NhfQRt
GZm0nNXmxcu+tP1maf69vpFY2Wir6qOLWV+CC4DTauzs4m53zb5WYKU5+tG7/hbTnAC+az/a3hWr
qru1Heqd0Slq5+vnr145ksw0pDZHt12NyMnOG/63xKhrplE3Fj8WHI0JQ1YGhLoFFmr8+ryhdN1M
SrsHRyQoYKHg030P1crywVp6uDNlk5SBksVPT3kGXYjYmJuBgxtO54eU+2R+59U3PUmeYNnWvU15
8RDg5UH8Jq4qtEjpuTpx4cnuuAmIN3UOqpM1pSnmmUG7Tvozo7MziS8ZUF3v1gpSSovBw++xop6X
r25UdfbX5yQ9hniK1STAAK5b0oGu22Wtf9nFADkMNTXxS6UdoGglRDORTmmKhvenNCIAJpVvCINw
P/WPFO3puEISiMsmptI8xFhUmK4lZFN8Ol0KchiZQzqdERx+OqTjcU3K0k9+tMTCnniZ/bJqAwCw
NPzEt36JxXr/QQpsDjYYjuJp47wtPdmsqyF7QYkAn4SLC93lNHADIOhAMJeQsR2uw3powNoG38NM
kdOBA66yzx0vfjEz2Ejffkiml04wY99oSF9wNYSWIDbHmPXiDjTA0LXZFRR4XLRIOaIiSuR6KKqR
7d8NCSzyrjPagclNHabfZy5FxSlCOJluDWLoKtDEa1RlDaBq+tuGLkhPgCX2yr195Rcnj12Lbn8E
cRLEktWcISnyUT3iXfYUfiCxzI6O2Cp5hsSnHT1orUi3EFPddk2nf3wH6z32cAJgMVViVy/wAKcZ
NGVHeuz0Es72ihISPRBA/oKFQ9xXz6FgPgd2fsUlsyVGXuHtoGNNSsOVqEAP1gfLoiKpgopM2icc
FGMGcXMilYy6KDnGem0fDjbkmfgymh+ZHsG2f530O212EnTRlG16REGo4PDPkprng+oIoB3TlsEA
/MRuHDQAWA4olRG1D/380Ofb7DxKZr2+4VaYbSMWQb/vn1nL28Sn+Cx6XG3GhxYk6PN8QjNVI4SV
0FniYDjMztF0vKJwR2xALd0+XK3tUu+yVWCNnnmVRCDX6ekHihOcUcYFnv8bUs0vvKHYt3KJUNH+
j1/k6VB7qFTQ2qjP0MT7uBfNGb0xjhh5zGfhY5ab3Ac37CSeDnqXetgynkYaF4/k+DVpYc+kOo/W
D9E7MQxJgHaLHz2avhH7mPjFS1JCM9LemEA0n7BmCHCGWQQ5nOROkjZUE5DIMVOKsuSEne6bPRZ7
lSDN+DzVJH8bwKGGu+IOQjzI5vhFB5LxMcCLS12mpm2YfUUDLcBwDkM5ih6zBu3ZyX7iWHcA2fGu
c/LRbcxo58P3DpbyY/LtN3cwjYAseuX4Vc8SnYomrCr8oOHZZKmFsReecM8YcDPL2LItinnSXYQw
5Jt1oHiEGIZdk0mvGiCtMte3wxLTsVsVZI9Ig5txifCl22J8d95n5y9EHspui7MVtvMz7HK284Ji
ijQnuhU+Bl9e3tiHjZbm1mX2HrURYAQaBzJCXKdq8oYaH4fJBVbo4ngZQlMp65H6nD860VnhjLCr
k9CdqeXUXCbV6SZ4izotUCwhwxPk4ZjDvMcppwHFck+KIBCgNBuweyMqIOeUTJpqkXB+NB/C8ISp
hNQJmyk/yzFKdK6JtEsica2Dhvp/OQMRBQLBsbNnwpeZkNmbD++1wu7kDBTVWPfRqSIPrpogvY47
Row/37UX4T9TsVbgXK6RfHbcqoekpUXji1abH+ZDVvbOmp/f9MH2OivzMRgQPT30m2vggQUlxOku
T/ChqRIvSZBYV8C/Lrm71R02IpnB0HuJyy52G2350TZpQMEaM06y0DTwaFOCCj99wNluxNg4zjOY
i63QwJ6k3CFEP61wMCsQBz3tAqtznL2iI0NI/YPc3sXqz62r/hGjauTCXPLavmFZGqq3qX6AH9MZ
J4xz+lNRgoxAPy9KVNO7gM9ZAxDnjgJRiMt5w9SP4uHyQvsF09EZnLsWtxhoJj6+BheU/OXIBDlS
ogSsGQ/iKHV101F+C6xbn4BhIGZZcF6Xv9dxTaT09+hhwI7NwG34umA6OLxPzqQZbBH3y7i628rR
Ln8pRVxxNSaUQ5V46VHeHt7oSjXYri//o+nMlhvFmi38RESAAAG3zJpHW5ZvCEm2GQQIMcPTn4/q
/0RXOyrKVbIEm70zV64hPAAli/WypdZMrcDYwPuAmYHERfjWu1X6XCaSl9bQkN/v86T3HxwFaIzS
khgW4l4SH3qzzBaWeZTjDYUc8ckrmakFdA5xP3pgrxZM6jRzRuLaKHmk5UOAWz5g2Og/2XoLhhHZ
R/E8qyBr4bK7sue8vsSrOmB+aA21ncg4tgzF98gQpWKiUbDr0eHB46GcIZDkV4TaaYe0FgysU7uH
otI4xtPEjHj+le3H4aMVd1CtSyyEjEU9OgF9R+vF4ikRraQ8Fsoyr/YCQ4nGnkEeWfTkyqs0Exi4
sonlQGTWXITLLrb4kMSnotxrmCFHzkx1mEXNZrY286QNNWbPkbDu8MXlsE92CgKmU6lfIhEDIjuO
7Wp0jddKfO0UNJCGmaus/nXgD5DK/kLVkUq4OPOTOrlL2S8czmS8bW1lr73sEnvgfBFLbgkfSvdq
8AF4ZfBjcL1pF8l8/wRIFyz1owFLRlpaM84+z/U7fytgIIlEoYHQhXDfxyVRxbFoUVdeuc++uYRU
XNU3D/CrWPP4Kh0fZMVe1KnbTDGzxqYKfKoc0C1UP1+DZLnElrfJVGeOcEbCnR+GQZMsGByW5+QL
CIB4L9yuUW9vJd3PM8wYc1+G6mE1UW+KOps6dQzDxOfgvVSmTn4Cmt3aAm8BXcelZpj0ujECx9CJ
p7rDzCc5KJ0pXnk6maMwwpBW4Ydc4K23iUqvhI+H46Kpe90fyVo/FCHKIYGfAJ1mtpWwbwHOdRPV
ygrH0NYDI9Ha7EETGldlEoCOTLXTZcgR1tgJBsGTITRF7mn2r1t5YTsc/+D10Q7L9iN5emFhE+I9
aO4bDSw8u3vIWOFrTiLv4EAo7P6wwAexpodnv680HkAT2/13uiybZUsd1cnmOJ7mwjaTPU7zEpn1
3G1BOVrcs+13AlnyfQ4R2zDd/EBFVj3UGVQmX9S9iFWH79Hy9cCNw+gdeToJTBWOljfCY/4qmBSq
lkz721kJODCC0Q6UgyQo4cQE4spnnEMP54SN3Qo3EGzQejfPdxJ6FIkVa70CR0w2GcAT/hloNihp
OQEZasytGfT2wZfgHMiSOeDT/VI8OcSDtaIoxv/0WVvdpZZWjbLhZCUzjE1omUOgki07wRygsLrC
Ms4iIPtlvk0p/y4y+g2/mRl+2RCwNJs8CJ4czG0KqKpgeDaZuP7o+tRuuXGG4VjI0/u+FGXhvdjf
w6h1KE99LuILD/FaRHcqbsv3ro0ru0v99gmrgapABEpSfIYhne602GAYLqcgpmAthsy6W6Eta7ZS
uonB4J6OoWP4685acGBPwlfmjuE4g9kWO99ql1QrxrPFnVx3T0BLzISD02ZWD44AV3V2aamis2Yn
aYd5PU2XhwpaJGAVSqsejixl4ctOPcNXxZWaf2TIS/kJ4moU2BeP3fxQtIeSLC8ABnRUuptruHQi
PvLz1p/LfihZbza82J0BKdartFjH7bbsNvN2P4aLAB01GFPnzuBiBSAvvAEnBEPxJOyQe797L3Pi
XSIss52kdzCfEp62DtucIkq3ldqvKLbRBFkj4xmEPjPPyGw9olC16ZYV5gYpn5L6HfNUZ16tVEZW
s5uYwLkx1R8FBOeoXmGjVoQmM1dnf17lj3Cnnttpq970u1qFvfq6164gT9kMl/TpIv3HiSkyS+Rs
b5u+erAgepWhMxOv7z+ZLWsJt/dlwvir4NKl0a1FP8xQKrbw73tDNAUHSMltVNf9ffJXhReiY4Dt
jujkX6tcWNb0pJKnq26DTXPGxabi5/YvjMSPg03Qrbp+pdK2676QcWSwYBdagZWbywHmfbXJejYu
0vcmhwyuWzXCLuR99TEW9nnpl93qla/aEozbjRO/BgwmSqRbCaiiA4c/V2OHRIz4eQmKT21m6qOV
VHbau0G4aIGenuo2/ma8GQAxqNxS7qEOFu+W4Kzvj3awBNisqvOew2heiMWih5zQu+PbJYjSLZnB
EQilrShoenGRFtscKshWIgiitxPV6XKvp44iWsuwYiqEEKtz6N/YNfNrRNtNfcCshecaYhaUbqiV
vQPo+2KxEM9d0spZ0dzh2cILnZE9/vTZy9VQCyH1otVnbRAAQD3N9gq7I7dG5IjvabPjZZnn8hyT
xwa7OinthBbmbRtQdWoI0raCPJ7Shoy0rfhcBTRFEt6v401jJKR5csBmSJwbb9/XAk8Fv3x9J7gp
IgzCs7vwmbYKqsfk0mC2S8Rj576JRgA/hGgEpRgfWzLkWPiw92JXfXt8pTcPrbZwYJUYxLGDCGMK
FhFU4mb6otH8FnU6OiHRNVJHhy9OiAj0r8wJSqfVMO51clpf6Oe40An2bE5YXUuSAC7fTKhlPMnw
/eQqIncHS/gIwRHBe+ndOguNTAIRzpI490xAMsmwUnAeoEV8TRAtwMgbXZEmenRyJLUDBBDuKcct
iJ5xUudONjhBwL60KFUHu9QaNTXAPMQLYhznlktDRZuNo3ZM/49zPYd1zBEAq9MlVLCAflSDly6M
mm1QWbf4I3H6FDxO7eD2eM9kK1ZqiS5gwPXcCXM4bxY+GZpExcbYwWEdiLQGAETFskVZ9iOdGYDR
iANqgDXQ2EzvgPu/mPgILegI99vCB2+k3v4eOUnr6pTobsS4Yv5ahzAxIx/7aTzY1flGrHdRv1Oj
3TuZ2Qnpf89sXGuJ5qlPzY5kCLqYWlcumGyV8z7IKHDm4BovvGZofGXCl944K++wK8b956c6oHv3
GYmI6YquIPoKe1JKaegyn0FVtGZuTMDHixEOw4OYSEyRqR29DqUOrvwL+hyGad8MaYPuwO7KxjQt
ehBFXfC1ELoU30XNRo+IDT6ZCfxjJG1Y+ToNIi2FBg1UUvhkgRWcBwdK5Rz1N2BPZn/AQWDeLfLY
LV97SYN325UAksu4OBQSJ1626MWJpBTQbTa6N6eFMZYC6HJAbVbAhCEVwQ8PIBMNzGqMI3+xtux/
xBteR1k3gY+PmtQdJm2QU3WveZ6Ywry2WnFuDTMDTYavy552TtmHA7BaBkHHGDO6bfS+wmOFSMqa
yBRXfF3KN2sICxZctEpoo1+FbM2/+Qsd5p8DJGjMEmFWObyKcJJgoY7+fMORP5hQrZPmrMq6I1Wt
dwi2eokKTXluxKMCsFdZ9e9wGtb5DT5Wzr2m4uhSt77hJ2UAHy2FhXIcT5WjhjY/+DWH6sfnwXUa
MJB8m3yGwkoaYBMzTmDzT6w6XIJ0DRCn9ph54vPpVCM99qa24l1GNgH9ATyyyelwqCEsG2hPfIBu
S73GJebqpoK9eOj27RcDgI4ThWJ+dDJicNg6Q8eAG43GVXOebDYvPyfKBnJLgbxpVbxclTOsdyOG
942nknstLrRyUSBfQCPBHAmsHgkl1hGFxeCLIhDneRm1GQlF9H98kqlisGjrDHCxF8esCwF3IDZK
9TgLobVKsqVhdMZoGJd54KvUiksXLrHOYHL3Ao7sbG41jJ8RUIB0zJ6LYFz1YjvmB1lZ5IQ5QEQU
kjGwzM37laz1twzcBINWTiVgCB2iZP1eUcqJRqjYQ4jBmqIfSyotDQJXJYZUMuwVXYS/Tj1f9krg
xNHbmk9INUOhsRn3RkOr3LyHdZU0tpEyIRKUmxLFy1JQlnMNx+Ucc7Bn5XT6Z1LPzZapTa1pRE8V
66wY3HceMlJUoSiL2E1KRvqRy+I9m784TSVwjIb8SsJ6KZ6Gh4z75lpQSFtk7tR16GfpI6Q2oIeu
sftGwCx+5BEt1Qu0aTXKiB+RsNf9DfltLP+pIty6J7JVichSOT7IQYoCfgkTDpdlgjki7JUBv1Ln
H9drcunn+JPOdCTja8HkmHM9AD8JBhzmp3ws3gTfK+eQHvhtv4ZCWQ6/L54sdkc2OeK2IRn8MITP
Unv4mLNXYUptv5jP0uDfBW1C3HGUmabysO4e47TD0NMSO8gM71+Tk1uoJjGlg51IV6Tb/X3OyEJC
ywV+le16r+zwUuwLa/+U13PKNiZbtwyN6yEaLVVlEa3r3GHoU3CxGpoCFrv9RD52KD9HZ/7IqBFh
Nn5O2kzOKEgrSwF7oA/t0MIgjuF90cursFphAiBiitwucRqYkhnd/fzayotxGbMqrfhAUmFuSqvs
oz+SqDjzqahfLeHpH3AUKZ37Fe84QsUmbyJlQ+BMn/6Nwy4R9o0LCKOnVj5+MzCr2dv8bDyVN/kT
H9QKsWZmVefqhwo/tYY1x66ZbBGm2tFWQVvNE0t//2LElB/x0JwXNl6IuHu++cSrqDuWc/u1L46j
k7YkMKGhjqgYYM8tn7WvP+YuzatbgWHc0ueCCzBfhT9psGUChQIush7YIz7YpGuzWT8CbOq4hMu3
5rOcK/jzxkWdHBEbnAzeq0o+ykpDuNOKi5UNbprZc2hAdrp9ZOcaG5ByUnyrAUDApidySnGFt1s7
4RqGfuYZ0UXGk+WN86c3YiIzp4hnB/EXnQQtTMLeAgKN/XiS35JB7XZJ8mRuMC2b/33pcQI3aWmq
38wjboL/pxQAk87BHDES6c9J/0e41k4CoQWuqKIT8C7p9qTcXPvq9Ex+iCLCa5kGiacOd6LGJlxI
DqA12eQP1bAIrPzCImS+v9WVEyQmab4R7jDHkvFz+GUkznC64ZnHJ6O1kh8OsRRTD1JfgaZTrESw
zgOpMtwa/jj2smZLNDyQguZkZBSI0iECWlH8WDiLuIU+IQWavTdTFyL9DO1ERmuqeQAbz9OLcoYt
a9Xt5toysBSCVBy+pF7fLQJs1RcEzRBO5dAr4J8QkNHjvYzDALM0VBfGdQQJMNwZPSBv3Wz8l+IH
x6ebbhInwfgjgHvgxMjWhHXUAPIu3q/lDB4IOZdwRYhKifeSPAnvymw3GxYNmnhOQX1X42elLd7D
Tnir5hNBksDYnS5w0UEaqjE2YySs7sKjumv7y3PLDsrQGZkZUQIYgDgqlYGTy+vZJ1ODcEXrVH/R
SAI5Lw1j12QeRzI9Ie0iB7ywSoiM5lh8e+J3B4uCYsKJQFJRU0aOfsBF7pPakOUeT4PrGf5PzESA
j+khQCbhYE1jCWKCZr/9D0kpOdOwmewxepjKmmaa9Uv5V65tdKb9lBtQ1J4m6QtvqiR1J9955/Gv
XJ3exppCXy69FCFdITRAxhNDjXxV+EcRlI6GKVvoysqaQjS/Cpdil/0Gdu53V+zdoGwW6ymnM4aw
QkQNGeLn4QY6DHYjl7aIVcGM6s/iMoQ36dR+5bz8n0THISxL+bN163X/xXSqYnJVOVwALFWYNlKE
0O1MaaWMyin8QgzCFyo8ElpQYlqmh4LQQra21J04v/BiVHtsXQyGeGp+eY7kO+/fGeUUf1dHM66A
OskeItKRQQDoZPPb3/mMPPwiNAG5Rg1il7zrmQKWacIjfelQbXkdnhTJ4ftcCeKPCGJ6rogbmR2r
X00zDVdZdkcKuJnm8KTqYP3EePFmdW3/fmPVDfXsPUWVc9bwBlvsw50UwAYhDfJBWKbhsp0zsCat
2WB095nDigMW7VgI9MYJv/aokRhFmAB9DZs/TSzFIibmqAGmwCI4IgFg7ydW5szNizuXh7dweh0Z
JBgXgDcEOs0HP13FDiaYdItXbO0jA+6RCx6J6iizRcAuUtXExQv2RO0Eg5PViKug5SDMQkJEd6X5
LM73TTgh+zG82ec0drMoq6p7+ZtuAJZ0PznKn7NL+VCWPEyNZoN5tQvWLBdL2/EGmi0zKj4cOSny
E3DcFAUHiZO+hDkF5D757m8h9ldI1yxOUOp1GUjB0W+4l6Or7CDJVN/PgTALHp+TdmFII2hL9idp
xrFP0An9Kl0SkxPO42HLnIFTusA5n8ZW8SHn5Ol5Fls0nmHoVvkS8SbzUsmZo31ntQD8wbE5M7IC
qtSIi+1/2EL125Re8wnBjYv3+g6uNIIQoT/aM1UmjyUXUMaIk8PNoYiZZ9NX4aQBJFFlk0zJCXnn
No1YRGiMakFG6bbE9oYxHk7Fyo/YXdv3A+QU77nuDx9bsoQXARJdOMz9z1PcwJlR7gXJokymATJl
Bi5Os8lpu1EIhegAoMjXovmYCf6jv0c7ng3CxDGJZjJHEw3TBXqtz9KjmWKBCqGbXxB+0P8/nw7l
DdiBkVmzWzCZdgHIAuVOYRWcvfT0pAUCdi3JKVBQXjEDGs3JhhBAmHBQJoLZrZp5hNNSGHFtwBh5
+AiKgP6g2+/Nv9rHcDhsmCFJ5ARZGNpCcZ5ORFfBj8eiQkXf9JQWUMx5nsHXzWnZgpNy1izmfxoI
CJueDi+PqhhgufDk1ntGlyfsyDkJfpgO8LMOEb7HZ3YUYLNoIxF+TNI4/Y1ynqRIzL9MEqixN3iu
abGobREmJKEHKipzz5HFEavkakhAl8/Pfoc0rIJFCBVO/xRW8qP4ouPJSa0j+I4wK2iQMXNr0VS7
LQuu2maV2+l8EipHFjNOMR409DcxbvjI3cm8+UczYN1xT4vYbvDswWsNosFoafx4nhHiPZHpHOJb
LDgz9IRsj1F/QiMYfPPFKDa1AiHYImNKq22QlsG6s7Kis4viA9trZCzMGomLP01iA0zpaCbhKRP0
mXjwaWKo5pyGEwRsBSh69pMn+YVGC3Gf4L2ueIfnkIIG8yGK+yQ1hWEXLjB2lv5SKJaHNwVUbjeu
ICIAVIw/of1sIdWDpj9tCcxkw8p6GuQourMbGyn6FPnCZUke8X+LB2ph27qCgozDZl2hDEFgAvWE
gpnEv+EX6Haqyn9hDXSE1+O8wGzQWESR97r11YI9EONfAmXxPVVRlcq4s94EzU/qLyhe3QfPMHiB
Ie3ftYvPIlN7AKU5Ls+hD5NiBSIGlYJAeNgdkwEjGJ4XM/MY/cBuyHpcGVv1qKC9RQrGvil8YQnw
0hzj0il2/rLfxlKBata4DBcgqOXLGXpLO8dgek7nACdy3MqYrbjJrQJNfESfKmxQ1aLjR1z7dHFO
yXO/afxRuxbGVOszyRa+RxQEcDJmdgELKc4vJAMzU9zqAvMnRAYLOHV485JtEtJV2ZDu4LPOvuqO
CFzgspbTitKG6TjhYEAahEtjXc7MDJ8kskAxc8ggAUtedJfkRfQnssZWzCQ4NTRC5FuXI43jx4Mv
rSc22BvPK4zj8spJEUzhTLOQiGvxlg6rVlgm19f3mFgFyjngrMbVsT1SmUOYnTCBJxO7IXLol1SU
V15/B5aH283GxW5pIXjs7wrzXcz/1umeIFf/33yX/BQKVtwpH8WiiJ3JaEd2W5zmBJfcLPA9OuTQ
QTnQfaTXAFcjGBFoto6MqbDLLWQG1NCfWIDwF1S/hWb/j2OxK/33hwZ+9sHpHXIGzK0Hm81ULXw3
I1qRcFncpWERM4E4GEdWKWIVm2kdvDQTlwmVaoj1Ex7aeAdFxLhDyCekU+F2yqZ055gJwVz5OK2V
Ykmibzp2QcY7GoHbZoz31NGofHaucj3WQJJEhsKenaoYSr3kt2Jrga1ATrrFP9IGFzZgukDyA2/S
3DBPmTNhSt0O6nrPTEXqrOA33D7FnYwwsJh4z+Xe+JIqL3h66SQZFWMMLXCvzNZs/qnLNR1hrUBk
fxLbR7UgnFoicBJTKS7IYfFKbpxY3UJtpXwdZt4YH/uvEtOgn+eSugfHZezH1i2U+NaCPzGRsjze
IsDK8BlvgctpBzoC0kgXoshh1yl2eHlikBbDT9iI8lKkqZ0iZoFCzKBfzGCC5pfwKKP2zilALOWP
WMDhVt0Y2KAJg78Evkt/MmNctudw0dsjCmoi3o5KewQebywNwgttHQQpmeYQGuYNA0kW2KQ1gJ6g
HQEkh4fyAI47MzokP56LLcJ+2es7MfDeLRZsOblyVKBnwi+4ST8dszMvvVVrvaKZFzB/+kuTgyCS
IYZbNlJmzR7w+SnOSGMYMAw7edg8tUnGQt/ihtNcbq4xeobKyqJtfgp2SBihhPfiMZBhqf9Ia0ww
7SaUzcDwIpZPlvHODxU2TdEV6H5EConiCzG74r6fbhAAOyEx/BxnuPYo2AiaeJQA/qHouCnoIRRq
vZHCA7MH1JbNlaPqkwnJpkFkntn90ThW1/TertR7S7KgFc98wFSOPpxL2WM5l4jgmkpnCNfINCBB
nzugJ0Q9CBZgyg+f3GxU8ddoD/KYL1g4/Mjih6TvxXuDoXK2AorEdfzQaxCvYGPR94h/b3wkOarb
FQCAsEnnZunoe3UVlhZhzt/AZh3yT6I+9wDvCAb/1QHdPyrShp/Q7sOleqQyAakNrk/M4cjgqQ7K
H9kknOE0Uzha0O5iXAp5B8NSKMqJy/uKb68Bnwd6ktgF5kD/YbbYZMu1Mxqwb5w4d+a5xypI0rW2
qu886ig4K0wvNIqL2QQPoW9+QTyjJCFsi2n5BAyzQQ2dRdVkHNM/wSsdQCoVVWXmG48JJH+mqxA8
5YvnnMvKGrvxRGbfbP8Azs1388szN2XJRqZ0MZz3R4XjHuSV9HAsa/O9eTBp6OstKDNHjN6S7YmM
zMO6AHodXiqRg9cP4PcnT7ogkRCCQS3lJNtAAImw/3pv/92iCgNoPtnzRjwijdR0WY4wGZtPWgee
R6LbHSqnLnUM9aZd4viXpwyoEhoQbhOwKi/AVgojU3ocCt2dsOWj40fq9Fgg30XZAedBWf+NKZhw
qIzpcZkgFdVDGtkwnGPyZILzRp+vtb4OD8VJ+aS5ZLzPXcam75NYj1XiDz+wRwYbomeKV6JNMZLA
mvhtMJzyw25Rw2IEBUbgIdsKTj8A8DBvHrLoBVDXoUE+tNQGWNoGD2zzWR//j2a9E3O4IsRF2du0
ToCeNbconU9Qm2vK41OCSGH6K7QOku6myA1p1U7x5vH0JochWFDedObDYUQZ0xwr8ri6LalK8Ctz
mg0IiW63Gf7trJB+kFX47Hu/ybUhjtBiD5wqNiDUC1Y9a4Ll5r/Nd71H2FZtwRKp6tG+oLEeJH/+
qa45ezgay4t4JcQ6vVB5FXRqrUOzyAdCQgnUEsAookIyxd+KfwxjaBFvq89gKVwYvhNgdqzP/MEB
jdOWxvnFUIHemcuFsfy1/iG+cv5JKb2NrsJX5lPQijdjxfhMuNPCDDcKCqhZt/qsruGPNfWUpcdm
qlkwz6CfxO0iIlkFmYBuJ9sGVV+0Cq1mMd/Nd89zve0WGPlYky3IZCKXnZWv8NwQkK6fUZuuR2i+
aKk/m59qny6VVcm/ThCoohlXLAvGKfRPQHrMRZAomMgEdV+GD+W1vyJr4SJf8RcC7gHx/81xBu6t
+aVhd/cwZPAoy/33ub9l5+e5vUFH17+ANUkmB/aMz+0nq5JCi9Em9QAZPHzIdbifTZEpy9KDMtxu
C0I3V+VmvkUT8L5r1xgzE9laMyLEfXPfe9kp8ZXdHEYP/xJkICPKk5u7Zf45qq4Ggwy1C/EAmdXr
YGcmOcDGaIYxRkfZgn0B/AnvtvwTPpRcuuGZTBYSHw3QHN3qVZcyjekVQL5qFiXFql0B/VzfS0Aa
9ItQmIQDLzJ8VVfDwRyV+e1DWgoe7ABHJfhhUbEHYEXBtIaZGvcbzGchb3N/Uj/2S8OaUm5aa7IR
oI9FRh9bj+k30x+Q3wAIKePlV7khqwy/u8nO/jlHqIh8ZTR/BTZBnkwdCJFWxCfYnNBET5mRLmUr
KDJ9KqTKAsZufv/lFxc/uCZ6KNhRYwU/yX12fmmLOX7L+imISUOaPt8stN8CGKlnvN12OT8N8j7i
wWhU651OBEPYOTAmCC5eUqsqKJbD5dAzFiapyE4Cm3T1KXudQjSwRslS8Yi6888VHICiRes+SaoB
vZu6CtzsVu9v6fJECKfRnaEg49TAHAl1B7smjsXtYkrkmJxfkNlAoIynCgILo8JKHgNiZoSM0SnY
F6f5r/Ir/korjiYeTuyM+sBinjJc+wNDkupRRxCsKA3KW/yDCQD3RD2AuDOX9Qr0pfDhUrv+S7Y6
Z0H2ZFryQZNUaP+icOA00hwCAZTr0AAtlrYKEQTtOj8TUokDTXsOYUa2uNil+xRlCudMb0c/VIoE
ySIvwpUPoBUXmY6ZPH6i5w5m9jEje2uFbg81xZbmm89FiuYkW2QTl+mC0Zd/xL80Adkbkmm1OWfL
cjcFJ+5GUhEyUDztQofIji3OL9XrHqfO+5AEI4Mdw5Ti9BQSc9ipl6RYtEzgdauans9FuRPURTN6
iTjtI9NsHnI9RsAd7HjdhvdQeKm6REhQY3eDluwbzmEY2VNckIwn6joup2siI0tzWTUQZgwgvQ2j
YHKEhKPEafBLtF+9k5ksARMFE1NXnbij878COClgXmOWCLAw51LdzKE8fu5H8Qip+dU0NjWVQDb9
S+zM92tdgqdz3Mrqt4pRLRDxczVm/Rf6elW9IY8ef5Xme1pKPcN++Q4UCoQdwQaUTzr01uC6kP91
Yei6OgaViXciBU1fInXAGJyqykLY/8tgf/nZrhGd2cqt2AWLCEMOE3N0QLLBuaurwLtPbQ/DTej0
YOwTf/f9ceRiu+APPH8+t4DDUTtyBT2UPDB6weew7MZqnVaX02T2j8IHB7g1zznKxknat6FX8czM
GrHxc5BaWTTeqFADDAqwOvDRVkS7jNhhNgJykc4pQsPXx2RQf0Ti6NMOcgTOOeigjuCypHj5GZHv
TqGanKy8U1fzG6yrsi3Vu2Pwfey+eOFsSzwlUojoFFn4pwBwo9bTcbdAtIALwjFyyx32OhanwXqK
wSm/ICcC5lJArueb8Kg9BLyOBFPlLbIJEb2BTN8SSxN5KVLV0dxFeG8hzjqgO1+q3PfOIQQeEzY8
Qn0RVj6yFBz4uFD4nGVOfERU7WU+RzhIMS4RmJujdFxG+xS3gDOuID46G3ZGri9vh2mjm2MkQFIi
Gxi7wgG7Dq6bZCdnmBdbshTBno3z4IBu88dUmauWV7jD7LOrCZdlIMZA+DHaQeLhI4GMucdiQb4z
WMF54GWJt9CHqjhJ9gdky/sMHwJpMQvNkiE+bkbITVJh+fJ7F9hJxWaI+s/rHEw3v+SHDm/h01jP
vuNPKvLr/AM/EUc4D4Q7jDtg1mXBxjshGahlhUf5o31BKG6QrlTbyqvXqFkpPuqf2QfvBktI/fY6
YJXJ8z+J/KI9wSqHzrBUN78iRGan3WNcafaLxsGhE4870CKfysgaudikiTOdr5xxj3kXwpwJQsUX
nkC7awZdc9I738iYWjEc9Y1Vga0hqWDIKNsZoPS5R9XUuf3UMHqEnaJbpoDC1sSmRyM6kPdTo/dU
ieAaXeEoLtmHoG1AHV4DW1GQSxDBMfTEt5O7giB6XIFGA6TFCO5zFlNOagRJSUuJmRjXAmt7Yi/n
n8Zl+Kj4d0SkQnBZvD6wGgELgxRGoahPtOOoRoWLQ7EFcsiqB2spXGCydWG/TsEWE1+rXdBYIrck
NRSzjImoaGeUrTTsz69CMwNYkIVJbfpkZMjY9NJmptRyXJnI/tExM0YpA7dYwEK30GQyIB5kFxaC
cUkrP5wRLsRiLzmGh3dgRsVGjjQgwMfAViVQQGjaXTgJq4H2c680nx1TWWarm+FlY/ro4Z/mQG2V
pzmWYkdrdT87hh18YesFmjGlATEwzTzaeQgWYIgZ8JFuRVcF7xBT+cPOeEEbwZAp/4LIJ/yIuvu6
z7bKRoUz5yLWYhbDTaJysWFG/3Evn6v8FH+r65eHiPCESQPXn5n6xwyTLm3PYL1h84pOxSnCDG+n
3jFWM2cR5XD8o00Hz/Az1gagA7KXd/qWnebVeZKBKFEppEOoZ2yaav7bC0bkBWL4E45MFtUWLWse
eTq0tV5MrqMIA67ptnmD12uaJFYvCiTxQEfu4Uf0sQ/TDi8QcvG6BcNFUsgi6lH4tlikw01WrNd7
92TWodvFsjjIbKfHftd/PWHYQnYFl2TM3OJU3+9GY0PjNcdRrv1K8o+CqVj43bG4J9f+P3WR4NR3
BH16wzwDz2/9XNvlCSfCK3KqOZ1JcYqVRQScLS4q3G8x4kQ4SGOPXVk0TcEA5ALUQFkEeizuCrrk
oqdY2ol4YnJuj3G4NiBbSzS2b8jXAysIecN7cYVDZ/4Lv3Kc7T9n9snmX8fC/1/+6fW6TbfbZNvZ
k6O4ZE3fmtzWo+P09b/fd//zGydt7N/35GX5SR+OK/30N7LF9C+v6+lPrpq3vq6nQAQoN1s05p8E
dq67L1SZ3hSUQLe1mzLykPL+S0WaLF+pgO1gN/uazOGI7GWKPzmav3mVyWKaWjhbzIgHpEj+Z51e
8+38M7mFZ3opZ7TwNeG/ye0eJ4/TQI85fM15a1jkgSM8F1VxVgRXUm5qDYNXAftflkiG8K+rwBpr
2Z2HJBw/6EP6rFo10fKdIFbR8VwEc2uRaEm2rIETpPFn/INQYIjs6Pg8G52tSd678iOuH35TMsDS
zJdE4IuNNP+Sxu+3hC+DyGaE/WXJ1CSGK6/HEN8WcOeIdkM2S+hB/Vf+SWRD+kp8nO+Ck3qQvPlO
38ULYTPFIQRAvP9LIcjW852wYTuKGOfBbfDRNSzi9WQHBqQsm8riDHuRTerpYc2rmgqeEPHVQO07
sQzTLeqBA5/mua6ICbeU02U8VI/m0T1GfHtfXzp3EOHcupk8ddVvCnIsH01AIHpYWPP//nvMwe4h
hE+2Y+aDloG9Ey25k4RXST9V+hIPPQwZHgpTacz5MKhSPw2VdAFCCW3DEfe1X97/2RA5ZnHRqA8m
/6F40g44MAWIvMNbmU18TphDcZldIeziII5aQ7+i4+jYecoG4Zis7RWInUPgkY7qPaeFRYnec1YX
DhGU8qFYvSYP50t7N47qtmbAWlENESKN8RUuY8Q1jRf5HnMk0T+VLBfFw8nMxl+cV8LOjkySAHoH
XqsYB4JxrAR+J/D76ftKzhfU0g5SG7oloCxtq24plzKFvxlg0bZVfibDjGDx1hz9LB9zuvep3dWo
E9i/awIhalcmDOkFRr9qDKsLeClG01BlMVGjUwbagyafcU8L/7//xGLi889+3IJ069lPyFiBgmLK
AZtCsKGi8bVl98Sbz3AUovVCL/SG/YOeLl9hYIVhH2egAueE3MEp64o7OL2CchZ/uIJbzMAWPUGM
2LJDHGqXw2OGbhj5Ew89b5kn6bnA4NKbwng77JPkJc/briL8sGG40zrqn0J+wXY7heVITuKzidIk
lySXTM6jpLpO1rGgg/4NcsYJS9nlYbaCcu2nzt/p47+Mhpk/W7Wb098f9qHWMiIAaspyzXYdrzOl
HJ/+ZnxFbE6HjkfcosTBlGgB0fw78UrosGeruZvZzQ4cypzfY9WvN0jrSFqNnJpIC9HMl28yYqNl
upxCqBLzALsHcN8GcOLD4j62e6u+OinR5RTb9QxvYTNalURijL+j+JGmjpp/1JvIPD1t3jShMDK5
CtkOgMgsrWD1snlH//3IKf4F0oENRWWEpOdoSEYNmHlObMs47evu3AfW80rrA6cBZ/tf6NWMVxGn
zyQ7J/xYttMnXH7Ulv9xIkXhLzFPy+yROw72O1a0ClZ87mV7/PjQfTI8uoXkCEiazQ9eIF9u/+XG
4hxjLm/198Bn4NX5/PwA/FVWS4yd326z80EFuAJj/8/yHyoyAR0YBJhMh93ywHssibvxT4UV2/1H
+FVab35fEue1XE73hCwFZ0rZ4DaspuCB2MVHesq/TZYilMrTHw3zcsJjYptvYykdOehNzScJB6L/
7y7zl3i71n8hHf5fbJcYUM8uJDtNL8Lnnvx2439hBQW386+FArSBo8NNiLF2TK0TvxJu7rQCwKS5
ZAOvl1s/U3QC3tZW6PJ3KUb5c9/2Lf+QOFPIyA+u1tNKy7mc/9LGAJpWIniPxd2N3ZNld6zZAje/
U+T8fc14u5m9hAzOTeJ/Xk/x5d8aDRtd5vX/WDqz5VS1LQw/EVUKSHNLj4h9f0OZRAERQVEBn/58
c+1T2XslMUYNwpxj/ONv8APnmBHvy+uFjcZPmXT/O/U5ptaYiGDDO02f1oneOBwRdLYC5QcTqy0u
C5GwwFyCpAXxgZbbgd+Bt/XTIgLk9CXlZ3SReAu3ncWmq1nckZPSZYutefCDuCjx0mKf/m+vFvmU
2dQVn0C8RNr5aFysaysvhciPQYS/+j2HlstsjQwiG+Ysn1DMcO1OTH93+LfNF+HpTj2gE1MoPszF
RHzz4VGrUPvFqgvinNiiD+BeE7Zgr8OdQfzL6J+89cYB+vYULBLFZ0haQhUo9mr8Enm+t0caaigz
HRZ3QmXgAadbzMLfuJJvVUw8rPvl6XbjhIFJUIQ8LY7UrbfbzVvndIKF46q/pl+fiCSi8OKRwQ78
iUI40S6bCpdHjU30AHVuMudbsG1nYtDJvR2BY+n2HNm1kwSj4y+WmgNyEhAluDh++ioQWTJh+cUH
bPcMmEIF+vRJZFYHf42qFSvX3NOwSLg63ULG4EwUN3Dv8KolRX7HGJxMq0oMtCsf7WyxoO61RN+L
OR7YHx2x+Yjrx9jA2kLIxON1Yzv4Tz0w+CKkij8M7lTUlmCOXlv9qP3iW7GTY82//dYYzuAGMwqA
AguacwQ8Ab6wEa09eA7mOSK7AksbbHqGESkWJEFyT3wBvmQUdgQSlhtm1RixFoQY5JV3VtfCyhVZ
BTsnQ96TCTURf0yToyX512U9PSm26WtU5pyQ0ynWCPZJrOvdlAN7qNBMuSIqpJ1tWEHgoQkf3ouI
rbyNx24zS00WLHf63bCKO+wK1nOhn1HecB29/zapHaqOgtI/4PlsSD/DUxd/N7JTMEBQ3F48Lqvz
r+CFHkeQDzP/ylJDTgWoBmwiRhJzyuHqcCU8QtzS+VDAsIwX4YLwzPaD9XvG+sV3IrpVcc2x5iXW
5GCf3tA6V5exK3xB+WZkd/QAsGSW1+V9+fhjwkV9TJgkiSdk75BhAwuRP4AZ/npy0uB7/vuWbK6I
XQQv2knBnHJ2ajlKCtcgMlIyc6b5nLqVG4U3NjNarsZmAk+QulVEy4kPgb6+rPmvqFgnt4vIooTA
zRbNmc8PsYxzhINrga0ubxNbFBv3i3MS6O4gjBxf1vnc/P5SKYi9HK2WU8TK9BX8Io7jx6JgaTw5
pArQLECHIYvsBrdJpISRSX1CG/L3MQ/DD5K/KUwPnSaW+epz9hESEpog3KNEBNxtdSNR70qTD2MX
f1q4Prr/IjoEwikDCxGc9sBPjSGXMInkaZtNccS7YVUcX6IFh40EHCz+xzUAbSHyuBRuAOvgFwdK
mvUyhscKk4/2UcGYFJyNXJkYngUwEy8CEyjaGZrqEM34w6JSLGMyAmnfhTcZuC2AviBCJ/P0WFPh
+Moy2w325hLXWwKCh76yYPHpehgNQ+oWytywATbEyYBEeR4Gk5tkJgpxVMu42xth9w360a9UqEGJ
5ms4blgXyOejRwZ0bIJ6e8NBFTkRjoUwNIElyEXDUHLck4zz0H67KvoMAhFzz1AgfVwd+tAvOoDH
9llo1oBR+PWNfHs9HISttlRKp5fiF/gJhRwVE2OJ9741An6DEcU7HCrUGdfeztmUB85YbHpiG0Uw
budsgWKPw0HnuWoV/JVcrQwJuwArGzvQGW0iW7FFFjb6TmGBEGW+5Bk2amz7tu8RVXQzEV/ELH72
tjVX2KQr1kIPX94w3LZAjny/Uo+RIuQdECsewRMY0QVECtoFNgj+0yngocGnJRczItUV7O/pCHdm
xcJFjqdJTmYARuIOfGOBhk+xLlhv4W+vrN+EV2wlj/Eg8MSVZ+4BSd/2Vp/I/h4aK8DX24o0d69P
npB1cOfF2vlt74ezMsL8fvq3lX1Ur5BmkcHxjCV/6M1e8DvCU3m7/aPIRufBU1kDCpoHR6MFTMRc
gbtzR3zKC8+JeAn8dUEPNsjd+Uv5C/gTIRfzOFAV3D9C7g/Gv2PxAotVyaURYVCjX2p1+xGgjLeT
KTFaziPQ/3AylixCNRyUrhRDaORIXWo5PmgfrUW2Gc1FHgfkKXuhThtMo1PewEAKU49SBgMnbPIT
sprIibrGvdUHaHjnsBX5O0RKFffxyedwrmfp0AbN7sIju8b0HS1E1ZUsL7qz0LnPnxkSC0gwlk4I
2j/P/NkfZ8o8sUXOR7bBGuNf6USG+6XZSc7lL52JtMKUWhuVYriQnFU6q30eGG0TO3CcuCkMMV4J
VRAWZptaWGzzBLUvXlnh5aJIyvlSZCP8+yq6coqqO5H5Cl3RecaiaKQ+cq//jxb5rxIU9d7ASvec
4lzWM85qn9xD6xonS8kpZpe7u+lXCjmPVOrkUMgeFjAssv+qVm/D+Z+4TfQ9vM5ZbcsNvEj/VbmQ
zSoT9aT/JgWbKIboMZjLwP8yPG9XXMY4+POAVJbFKrtHnS3i1Rsvt30huk+C//5FE84KK0ZiNND+
kDzDJPg3uWGpmXf2r+/vGtpE4p7EYj0IRUq7cqS78xL+N2kTzzfEn/i29Mhz4VqhFR5XWpBdyOyc
Qu1D4ia3fv7CWBOenv3q7aJePPYGoOaNlt0hnxD+OGIVGok5hqhfHLn2RnKia1USUkNZMN6gcog2
2tJ+nWSv20qDcPAeXx9ntcHTCJxjDqbWrpFEZDdnoB1NPER3KK3NNYLjIokEZR3mijq/vRCmByou
4fmkh3oB8djq2OI7rrYnLM5IXKmyn0IYG9mpEmqfv3ylLhXeiArTLafAXCkNEUI9GIQ19oc2qGAn
JneOcSQ6Jg+/NE9xDdOvPnjORXoDudrGp6qaGzA0hXwbycZBNmclErTwsRc5QEP/bUIADcWcEg5k
nE9q9xcAYsx7NbkHQ7/co8KEApv/aBiFT/rhCkaZ/NfRc2PYihA7JaYRgxzg2lCiZJrKqyp1mcOy
+s9w8SCnTK0hKLnMGOsIovxojOYpFfSc4oEfGn8ZczG4CTZkRlLAiH/6RsCEDmiD/yGy9l+2O+Ye
8KiAWwU8DOiP/x1shk9UxNL0E3zwByriIn6BbrwYCvzLmLLhbj8/+Pd+1Nln9+0hHGT0NLMEX3D1
cxgObdxlMxDUKsYZOzD+7j+mvZxJ1g8zGhz8bs7yDHVJFH0ZKMl/6VMM/TaYQK2EVz9GHFEyF8bM
zIEYYJBEzSZKhBlRu3DziOQBKhKgSHUGXvQ7C0tbkRRNDkws/KoFufGBb4bslt0C+ts350frbzQE
nE3hxkdl3MRe2PDHYpPP5IdP4kvx3ADofC+OQhj+dwuZqhwxfsjkWNxLHKNOvABugE7B1zAluB0U
BUv6Tvis/3cbsM6/o2p1HHbx6/99nzF7+veYDFt8KBWJYKZSYj82934i0mH9dGHgMW/lBI5Vzivy
YZAmIXTkhCmLDWXZmDM0dmHdGxwJROg/KSb2EGI9ieqZt23AeJuQHGbRGBaX53wDOzq1pKnmLC3f
tCdzy1/+Wny9LMhfxjclHoI++eKP+6EStsP1Urxg4RHwpZVRZ8BtpNOYViEQxAw+DDgKmNuUIjNB
qbdvTP82LULosy21yklA+uPb8k0SPKX3CZCAAm/Pla/DUB3DWTAl9zzGv+7vzdRlyVVOLiUsidvd
UZB1zVlPOcx/3F551ym/9PIlnnJW6P7GANitXIP57LTYP5k50UwbJcW9PK1Gwf3YrHLMBDGzML0n
Vcb9OMAyCCZ2Z2FgomTBffFpocBDPwaqwmoD7yrINwxY7ToYBBKAZ/w2KJeCO6SUSkDrbGV8dDjI
sbS7t7hYsVLcOruYNTh5AMZSJmIrN1YfLiYEiKBXyjn/NZl/Wa/4doTKYU05WO5hN77ewudSNn4B
YwuihlTZeeXC7/9ajqsPpX0TExVwbtBez7WfAR0ZZHVa0pVCCYFbpKVfxY72VmzwhQwQhK0zWG1E
iQWodLksFkGwmo5X5DoEqxXVlsaF6hsRKIEPD41SCpE8E0L4h27r6rNFDuaDhywnlvXccHy9PsD+
TGKsjKTpfBs5Nag+onNS3IDrdrnpbcC2aFRAdAAGNg9PtEeeHAB3cdKd+vDFxor0jWE343qGadt2
VjonpNIv7yMibSze4Pd7/ALOr27e+3eIlZ3V/iaPcIjS74JkfYj4lU5Ct89zIEuyOXT3HhWo9A6v
Hw1nRjDXbxkqunf7qTPPPF2BHiYm6FiLUYJzv9q/zLNHuLdhCQ7RgDK4dWGJc3XRUjAa/0LDdLEy
Rx4zuFFMFbOXucCAVp8PRtjBNDFEbXx2LSTjTEjJiiAi8THO+fxdqwjeUQxxXlZL08SbjYddE+aK
FP8b/Zehx+WMRp8rPSNAgMiB+zKDpfb5XKD5acqKaxo+Vy57rEm037hhJTbTetgYuwa1mJNMEJpG
r4irUqV+ojzz4PXusD1JwWVRrz8jfLwTrJpIo4AMASB1MKcdm+J0uIQKaJBGX/uM59gnCGgoQUZ0
4bpZYKY+/+q2wowNyfmGA3oji+77BE1HFgAeMDikkuAEY07E/Y3VICyHToKt1uWLMQm6Mi+7wJbK
Lio0Jw5Ntq5+tdzVe/i/y9tgkUzuErsv9J35t5ths7AdjrBHcoA1dB33ChsQKIUKDAkbJwMmnMyA
DobXvuwR+XAi1NP6kkn2d5dDbkMTa0SPbGo0Dld3d3cG2RSaFX5DhxJbVNKs+1X5V6pb1JWji6iP
JBevIZapehBDQcHxaQBuSmwew+ebgG7sD4Si6zXQyGzSSYUAEskYVnrShtOM1dG0792sx4kCL+s7
2/ki18NnH1T7ApPaA4WWsWP7fcKtZ47LPgH9Axl0bxurka9cAyMZ15cHDAJ8n2npQJlL+GU2qkzF
Hdo57sfnDk68bL/YL2BdAdp3llIt2aBH2A2D5MLkWeGwJP+0BlO8logeqCLb0hv2AHelYVXUsoUz
wqcQLga1wglHTECFgm4FmwPvHbKQPBAKUO5LwvyrN/yOdat3jUdYowweNmi24RYpr5OCGVE/WnJk
leJXHuJplFJJzJuEOt7ElQXpIC+IRYDylGxddhwinkW3hjPmUpk/OHdxVN3pbFCnUbr+vLCWsXgY
xnZghXs+JdnpiuxIdsqPtcubsGRfgLqCnUI1Y07Ygi7AajehgNx2o3ras1bK/3xC15tDMcfpZvQF
wGMHGIA/mLhgBoa2lb5jjmG3MZL10JywqlO0c/mCfWs+0mrW6vrfkoXfKBuIgUcs/u1EDcSs7gaz
kCx4c+DAUtHrp6uXumrKvXT18Z6RGNdRKH5Zbn3kkaNqUnCgwlf5w9vyxp7mMx/sUs3PUQ5gSlyF
eI+yHtdIiTAz7XXeoa/hslbz7oLyfLrwbnex9vOEMgI2B6QPDuUNJgyCn/hlnNkw6sXniNPIZwrv
e/sleOXt988wO3HVUOLf+1mNBy+TKbTPMZcscxayuZ0CfzvZ0mMufC7/dj6KYfQy95oZKzyL1/VO
MZ1nbb+wJmDke4B1CqgAHwpu/BOQ9wwfQSeBcck/AGlnKDfkqIKq1wzzfeW2aHH82KEAIx4Fa8cS
fVcNmwCWvcpDOE0nBOJfiZXKItNChY12+4VMiwJc55yg7BpFaH4U2Bo4XOEmijJOinggakJYBR+2
YuWEPqvCi7o5Klc4zryQpFiXw84tSR/rH+C2GOH1bpZR4El2auDF5jyAZshNxBSUVhTxL3of+nQo
fIJFA3eMsiN8dl5NNzJExKfcom9y9eTXsVNwA8oqf0TtruKlqCoGEqxnVHZsCh1+PVT/XwlSfsF9
rt7LPCac7Q+hv0bM9W2C9j5YvT6m88AU7fkixK07jfpJ2RwHj+OtysJ8wEbEYbleD4/HBH4x/hNv
ad6pf0OVq0BCN6cgnMBHS5EGsTo8PM2NkS7u0sJ4HdEs63gg3Dpk2yWNu8bJkrPDTE1lWz22whyo
YnPokOrrnFTah+F652u4WSsZTFpNXVQJsHSFRdljXSebEdqrK47KuoEce5jj6YPuGk2wcEZRgM/J
f3qaSFQWb9V7pktssR6AHfAjIX42bgWyonrlBV686gulEdYpAANEdWMERA7ljH9u4NXXoLhgk/yX
nQk+6e12gd0T0o6qneiW6XTyjlnnKycKb/GXXkgbHWL/Sf/fQEYGc8di5IaRjTAdbiGjJIjCNOY2
O/o0eWpOEtd8x5rqt4SoglUTRRGpNKGEZ6v+oHIkFCiYgAlZ3jIBP6XkOt8NyJRc6ux54LQYsd7t
ZAnJo/npOYE0mCYJuZ0bQqMznB/RsIYUNm3i1HIkU9hA8gXPqsO2DujOn0c2n6v7BeKD+YBvBiLq
+3HEAF+bAYA5fY53NE4Aajhis10+lKAm4QsjuhbqQB+UGKwMO6bOXg6gfLMeMBcV+0UW4rZaasw6
MCA8G50NcVpBSYbfrf4jj6a32f2feyazdgVLFZphCDClT4tGV4bfK4XnShHmLe+NQRIJwCRmrMpP
QeiJNobLg2+cYOkTiYLokS3bEcnAEJj2Ei713wlSUTJVhDgOko+Nr6yXRyIx931SfXqkxXDy2MLJ
xg3/fcIPn2ROzc/2ZL3CvmZmHZHgOs88wlwhVDfU6B6Kn1cI+br+jN9f61pbzz/SKSCVUcuVgfb1
azDweGhgcI++L6c03qQoiVheQUd7H+MaAHBqpNu6ZkmIUA/kx3d74IBkBHK32NuEg+vf4+vDU2Ra
blLJrzLFzVKHmIYD1O6iPxhQ2iPsR1OAYCGpgoGIDvr2l0YGS8BJrwNI4iVc4nbZmDYS3B6qe8lF
rW4ft0A3/SKPc/yVK+TNzt6Lj4IPWHZ0x51MrTyws7+GjXxZQ6WBAXgcesreIeIM5YNhl1tcBUGT
tTG6LLxj9iiLrhuyWxd/wfYSXS7BYsWULlgsNDcaWduRRRrndh9F0f4Y81X8cGP+raxI5ycxuN9i
tUidIIhW4j6lBQ7Jf3u+wqTKiUorimRww3vIvkwRRlnOMqtYZLb1QhTiFD+t/Qf5xuvIudy1AHcd
U5xdQoymObKLnTx9Vw6vTnwA4kmI0WGG2re4hYvOyYzrJ4APVlPwrprAWOaGJc3TFRYGKkG7rNGC
fGVlm+Zl8XgSXHqBpUjDSFs+8YQVvleO+vBrKRh9AplI7wCvgQp0HVr/Y9dwGZeww8PR3Azfu+bH
nF/PWu22O+FwHUp+xgC2YrjcgbhxOfZRPrvH6DzvMa7ru0FwdUVv0gYt6GT7g1tZJCar2RhAcQUs
uMo4D0gCFrP4PuJuNCTY9wPdtbt8xePUZ+bifLWp45z73eN8ls7w1bn7GMxI1u2cIc39MZ0mKH44
oNnGmMr4pPoidFiAkqODgQlbwG6EtMS6bJF4RRQMSIgZ+Er8USPclLBnON9AKekvERtHqccrA1XM
8TjHy+Hm61cX8wRLgxtRwqvlbjRbeshu1gTsZ9f4HWAMTtCfHoqoY3UqrZX58NCM5WUV6GuNnY5r
dCpNvvNmrKx1wlgbarLdA5tSegWBMY/xMkZEM8P1aZaRRyrD/wTWXQESjVXdVuNsoqySDQs+SDTg
3O8Q1fzs85tuRyuyCGNyyiFFysfRqrp84dIQOppOR8RRjYh4vk8Q6T6oVEC7fLLkhnsyhWFpI6Xa
4j28fcDAC4/fiQiCLIORCL85655w+R6SqVGvRj/kSZVjvMOZBO1AJNRD8gfb9I7uyxrMB/OHgnmo
9WTcPWMHX+J2n6JGR4IEHeeF+ZgvRrODOVzf2KAWGi7xW9kZEyj9Q7gyKTLr5gCd34Kdcy5e/FwO
60g454/Ij1/WUbLuCYZbavMb/h8B3ZKkhDl1I9vQHLyIuQ6QmOzlkJRxiQ+eM0LNF9hcu0NH3YjI
cxoG9zqvMObG3X1NUsYEHxCjc/LIwH7U2BKsoBBjJNLQWVenCSmr6qWa3hOrXL4g5ICwRK8wRoB0
uc5LDZPqAeGQ2cEYy6gloOaU9ihz0KxgxU5KKk3sk5hW5BieCoA8eCKOvk2EcyBxud9gaFoiIR2d
tLA3v67lsUp60mQwHs2Kf9ZXdzzsPrCKZZLEcl50Qys2e1Rz3lmM8S54QbBWSOsEvu3DveNe0Y8p
yaRAjq/Ar+AfvhazC7hvmCu9paykgHNICrYYKPEr5Dr4jGugYn5nYlKC9QQp94woAin4u044vQZT
cUKKiOp2nPC/SBrOyLzEr5inEo9wDXl02rLwO3t5Lw8XRrJ/HxCDxWe6CuYVmPw7hHdD1/CNIycu
5oV+dWnHPQnLM31lxKjDjkZ85bHf/H0Y1qxGMwLIS0flFYzVseHfw+cEP3rCShlak+mCW7ql/7Tn
agH9kCF0MIrMH4zJYzwYGUnfRbDeeHDGAG8E+6oYNz4cT9Lse2jNSoDDjANLm++vZDLBwiXsSgiq
RQL9844YD18LgMu7V2I0jgVWgB0Adg9Qs4h5wZLiGzGRlDjVxFiyjNl/WCk3Uu1eV4+4Im4uCdPx
dVbF2QyyV/TdJU4XaRICFkLajXkyL2LO2FeQxxmL8FSDZ5XHb3K/afSxKmJkN5rKXCTPSA4BiAWl
25hLLpcF3DAsfyeA5UxbSTDC100O/81lx++DoONRz/+SZM/w1twI1Nq3Qt+1ptbSs6a2Ze8sbjn6
Z9VZzl8W02jh6gSOgGyYOxMXyS8KBsU/Fc4Y0PvfJFhnwMBPeUKhzZH/AeJv7+BuAA7nNwsIF0Uq
XIvO3h3wH+ICHpMx4t0sS4VvdIR7nIc83RO8lTHGawyIEb+uJH765rG5LVWcEfymFXww5ztFwB+z
8/+KY1IHG0GJ49WEhT1XgZrrSHwjXu4TUgaywz/gUAbBUOTAYDyfJWIijhFx4ra+vP38Ihv4BL5g
9gn6XMGkV1RlEjxFaNnxGeYzgw4smxjBkLY25W5TcFtOLyDoxehHANGoNFD54i68Q4sAkxt+BQVa
6otT4hWoIQ9mq+EzUpYIHRn1gcKLO4jKLwm/AZjyooDyPeOkc4VCzzuGIOE/1WKwEaE69TpdvqeY
G6H1qcbqSdqb+DvYxoUCjZRehgfBJ1Tt40x2oevHxx5fGdX+QbJn8f2PuAeosiuRxE7D6PZT2Mwa
T5NzrLzehiUPfX8vzd7bguojQ5fzY+7NfaMhRCfkOYelrxFWIBLjv072h1TVIblszlPBekA6Q9Id
TyUyKLSxdoHATiOMOwVsdAbmeI51E4PVhcAHM5RttPCOSKRPl3f1QtW5ThY0ufiHAFdWJ5UfwCca
YTmLQKJzoKOQUz7cY4yK2ILlsp5D3pYJWrsylQEA5GnxIckA0Jgy8G4znuiFohtHz+ZlvZMpi38L
WzZbKz2mWYn3QIntlKfHFr11hwJtJhG31CBV0VhZfl/iJSfxwCZFt+Ja3mNdPW17/AZRRnZ7RBXu
cF9PcAxlnjti5j5rWBu95AgLdCYSf/EUIUxdHNK3q+yLkRerDKHBPdwR2zeOclj6vyn3jIWOR+yT
ga3ID2eWLebe+OZNujkdM5NbYnf5ePKESXyls7tPTXQ3/ueAo5P+Z/5VP3REZmgybKXE2tTMFzCn
0OI+oG57767xkDIEsxqECYxn8Z8BFeAWYtRbZGSYvNyB45zve/Z8IgvFbK2rbWMgfESCT+9fsXR9
gGmxdnLt/MnTHJsDzD8E6uYMcXiDR8Y5zyhsm11Zy9FK4W6YTjlme3X6xYLNb7f5aXBRb2O8KXBy
wDSGkMUheYzhVd+8FZhh+jD8+oYxYslQRhjfUNxzRoPGpHFdLOs56dtXKR4947bbJPA4kL3mOEFi
8Xh/hvhvDbONCj+HRBx26AYHvUk6S8knkKO3sPD0NYCHnqkoFL8FtEVoCatLOWM8zSQYu2v8NgOQ
qsVqRa5QlOlTk7HPBldu4InKA3EPyBd0S0+NSqaDJnMllN84AXnF/HEofoHO5IAUBJpvN/ces9XA
0n56SHdy8NmozKHlQIvU4LEaazuQGe6F8cnu849shE/66jYW9e2dIf/L/8SCnSeIijJPWq1kaH58
9vipgzk1I+tjTnF899MV5iyiJKUopLK8+Y8I/JhNvtx9cS9aQrDgo18KCkMNt+BFgecYm2yiCbcp
v8JzBd7W+Pkr+4R6xgOkPCFG2vAg2F0rrPEhnobiDBY1RgJcD8PDFVYwp1v4yjjTNaFioopxAKbp
irgCrHuIvQsFIw4XRL5j232zUFrk04F9LJHhyOM/xFE3W0USI/ZoWCbiCi6m+fTrtYjYgw/mdKRC
rjVIAX1kPIUVwpM8KvqufJouccsqpxg3gWLIMDlzrNUYaGKLMX8OMV3qsVWEPFSvYJR5X2CIGbg8
HlXf6Mr2LCaU34heVDEWbLjF760KRdRDMaf7a3l+Ai2y2c37ESGNmIsIwk69Ko/17D5DSr2podNw
0uLEXT5eftKw6yPfQwKzxfhFhgi9NiPcE4kH8eXNYIM6Holm7YgAMiH7oWpYU3PESkS6x5PXtVB2
60ecLyhCdvhLzIgswg8gJgsAM5kfhdZr1+HFMUCLYcFgSsZFjivbKGKygdUHr7jIVuSX3FeAStfj
xxlE1PI/9eQ25NIF7m9J3hvg9EqKZ5hvX1dPYjtcjxrnTrAnp5Npy6yvdNSw7/DzDVHYv7dPenrW
LdUf/nGbQwJlJI7hGYfIERMckLp1zqb1i4DWh1XigjU5+u+3OtxDZCb6Klsju6axUGjlWeHAIaZA
miFnHrqeVqjaFtSxyK++3lCh7DxeQ7Q2FwSzrH4fakxxqnIOsuDxG7Gx6ehupGjkyDTRgi3TuFIw
nLHqYgnCU7w8wZIZ0Pji5gcNhiL2Xy3Z0G8ACOzE6glihMYr8xcyaDYFMLAULwxNr0vzp691Lo8H
7J1H8CHjmp6LG3miEjmHEksBojZrj+EqD41QzUMjOekkT/LqJ36U+M4xYqmPN9TKMHuvC53UMPPc
vObfPLp+KL2H5mWkTepC3UegfQ8ld4ZPnGEM+t9yUjPGesMj042PYyhINFusVNH92HrZXBlhsn+h
saMswBvzmQ6CJzve9zXGJYQt6oNqS9T2yqSqp1gmE2VOi5biIpIui+kz1PAxmSS+EOJyObFJN8hG
YHVV5Igk5vrLhLfBcK3UoqSt/KH0il+Na6au9iV05ktiSg3vgyqqsvJBXA396pW6g5bx9TkHlH5r
wxluKrUE1v0d0tmWKRYUuJ5TZGdXrs9zu7wfRvy+4rQVNEns4p7z5EIN8SgoUQwcqT5Wigcp1xPd
PD4zKaHchJI4tFjNMBw911K+7JX1HfDme3xmzr5vMUuyaXtuUjy0nhgcJ4snvBfIXe/pDT0q6J9y
P/bSTh3tMaAt3rqVUvnJDiAOrlJctXF3P7z0H8470r+IM6AkeY+LIpTQil8noyQ2kP4Ro1mvK6oE
SWYKg2PWc/EhQroJRm+OiJ8jh1NpFm4rQDYMjeffRRmb5EQ/oeO8SrZDguboDD6Rwuzw/Cyo/k3U
7BpnuY9HFeG7UBhRlRFxk8nLwaYL1dNLnnd/z4/N8QHGuh+E+VcWAR5i4NZkRJ4z1GfupYUN6ibk
ol8frLfUnA7/oxHCLptgJhw97hWzTUzGAwSB96GNiVEjBY2yau8n6V80u9SjIIbrBwXXdKwhKh4U
QWnRTEDoYG+godAdtEzGNeLXIXvoqGEwRmLdF3oVAukGzKOYLxAZj6MMEfNUWrhEJbP3+S3ouOru
QVvUyUhSsxHawIMRJjx3DXCGBcPzaEJKHShUr1jnq7Cf2hLKUhEUILz9/tr+qck5T6iN+31yn3za
yfcb30skU1lRrf518UaG6Kbg7fpn6mr4NVDwpyHMfEnXxJz0fSASXqKUyiN0Loj/MyaRRLeg75jL
oLjrFP6ePnlg66kTMGzM3xhBM+AQdiZwSRkbPAAvdyy6eKNzqQK9VT+YNgljATZB4VFlYDZ85xoV
VlKYW6PkYXorQM4K9hQAvpXvTRZWljLQawgp94A3JFNBH20IKVXLu85cmAcnk8odVQzuHfJ/tGEk
d2O+JmZ+SA+huzpryxsjYX80sAf/DJnQfGLu3eiWorul4T11V4XXJoXMJdRndJXwJQ+7apKQI4/I
8xOOOj/haPBi0ADcBPtklEQSkT24KiCMJEyv9wn4UV9OP8TC3r1jI8LCjp8IOlHVGRB9kdnC9xa1
hOHivgcJFnl1x+pFh9LDC3sw/2HPuE5vz9VzMM+3gBGD2yXdAgRcx3oHKJCOwD0zw6d4qP/by4ee
Nu5dBMZjYGx6FtNi+vDPUEQkTQ8DCONYYGLpRTwqLbdbHkWPJTptWmqEx3j40DqRaulA/bEf8dVZ
r8PZmk4ph9XCgsS1iU0CXTpun8Xitmpi0sYhrQsWUs78hvDgjHH89yc9CtJv7nYBEJ8LujTF7OMg
LTN0uXRxiMgZ9ztVXJ0FKZhOne9Ev94FDRR3fkgtAWTRWzQmoO1o9ZVVd4Iu4uOxUEI1Fon1r+Dc
RbgVpNZ5iQ+QNZ/vCAgMyTuzfn9FK6xac65ymksTCZ2C5YUAv4i/4UMQrzEVo2VMIfiIFlL709b9
4baTa7pbRmUbHka00IPw8Qunbq4v8w1aXXP5CfTla/ehN9an3HS4UsVvilg+5Bt9CpqQxiJlXLyn
ojeFq0XgHMSGcboQhRJCADhj8K9WoBTYAC7TY7rIIBrhHyHIWgLP4F4MK2aUWLcZfuHcUaSNDX9I
qwZVo7UdP6A/8wzQuzs0m1RijzP1C1/QX8w6DBmaDZaehOCx5uIF+pq023ZbLEnCWzJoKIJ+qgc6
eCKwTDwMQgjU8XWF6n9j4gElXOzEGwbwFxgTQTMndYdeWvC53jG10QOj6n6LxZsMRHfbMllQ+/Wg
+iEdQoOoLqKqwpseP2dJCvAYMeGs8hWW3cwdHoHWBTrSZkRqpA2ZwQM/CSVOtXWJhebaZONgr84X
AwwicfvChLbdDxjcloFEih3yJQrcR0CQ8HW4krswVby6hpK8zxRjYuoYp+Xy9YVhHZp4OlUpX2NQ
ktYbLf99f/dX5ZQpp649K+zTyeGxkYw8fuqoT03MPz/SpFNPuozdORYS95QjLKyJqUMk23gm9gPm
ZguVohvxLPeflyDKH+jEKeIzGXYWwAM+56RPth1xk4iRMOx5kSzRDA7VC9V3naAkRTmcTtMrDdTY
hC2jvRGAP6QYhwyrXjbrgQENCA89c4zEO0j2X7delvP7VLFH40cIiSs9pOgLBg6rpdVOzMttCT2M
TRrFDjWH+KXbtGKSM+8dZmBOC9XsKeii6XzgsX/gr+UL/VDv3N8T7G7+DJS+aHf2FOpewXUiz8ia
WrwQ6sGxFbowBHqwlUpHKNvYWtA73ALUFMiiMBmx/smgeCZ9zCsVwqCviyXaUkiYrgEURicjxsu6
wUAN1Ul5eE3lCWG2CKBakk0Vt4aoehpE8js0G2ROn5/nF0f6sIKJ0MbZ+IOKidMPMTidwzhfQ4ln
Ykc+SOObLUk1gaJaGpYcWWCgxMKOGCGLMIsjiWaM4FpnQnn1cI9+UtXiL0xZ0AZk0zDWhBbSsf7n
0UufMGdgFMSA/IN+RPIfqCEZ0lTsCHZHWDqTYHSPoA+kyXWWwXiWrCz4AQxuPryAOQAwLHAUwE8H
Yyf8laRfojOfMv0bzPBp6vzFABu7q/MzsNeCpgnAKZzRMNwCikb69cTZjA7sn12aCbEZeocW0eb3
ukOmAZGoexXhAvIn7Obe6Ow/ptX+lFAnIG6HTaBRrHdDZ3DMaEqwmkWYQ1kKk4QaXXJ5HMra/h5x
iuqo9z8WSBGIEXUiRaS0GmAOpNgMv2t58ri89oihMcjXRSNot+jVx4zjAmhqmRVE22PpvlDyN/bs
GK3XxpG9FjSvJX3EHuF0maFVLt9WNaSY8ZraNYr4do36oVunATum9sZoz81wsa0dCcC+9yUeN7Wh
C/IYqLNfgJtkBfY+6sHXMfuuNVzn8GCIYQ1S1spW1c8YvTeuxnAd8tSbUaxD6Vzvy+0dmglcJBf+
MgA6SFDm0DveDpniKBMTM2lExVuFU/ZPuS4/ZkiiQ4sbFe8Wbx79AIAlXrqw36jmGJDbIF+8Jzkc
7o8oKeGNtohqR5A37J7VtXK5vZdjTHdMBPgIu6lNReCc8XVzbGdIUXMT2Uddk0Aciwu4zGWgfz2K
8Q+mpDKCjykPzksYvXg0P1X8EWMLIsDkWOW6hH/6XT3oQVlYrqdiOPskPn/MwCuV8aOOTJrn8thA
Zur0UMY+kuwojO7WzUImuhg4NbX+R9J9LSeWLFEA/SIi8OYVDl5CCGGEXggQCO89Xz+remL69u1u
CXQ4pipz5zYCYQUOjBaNNOPue3m+lMXHELKxH/ULChJ6wXU/t/4ILeqxdpY1Wpy+2vty9FOpg8Fn
Kc88w/Rt7TBCzyjlzlF2zGa38GxeXpy7uR5E9+2AC8135cHNJVERy1H8af74h1zxOww3SF//ggrz
bgD70X3U7G+j+uFj036K3RUe9zImkT/CQDky02cFebk18n/nB4SkwQbYBD7Y8EH+DNQVxylPZmt7
e7+MSryfNun6Nf2l5LjKSOKt/HpbAZBiXZlEZ+McsCZNzi3Y6Lo3l60txJiBbLLsDD5u1ce6t6nk
hVY+Gql0/ZzhKK4mEkqa9gjNcszc7IqEA4XqqZtEec9/r7aV7L2mLo3HmMWW9P/Osv7rVqgloXE7
JMPwJolV5bxsLCTjEM4gmiCPvspz+noFLRnO+w7b2oCogL3PMTBQBJHunrnags/YpnaktTPCvOoV
C49q+l7NHH63hTHLyczt5/xqp2vncxft7Sw9JXOYxFBcF3wiNo3kvJoHtFIQbmqrfTXvEX04kkN3
uVb4ebgv5dj8VKRgWsepz2Lkmc+STjgv3bTQviYeUXJzV5FzLGk/rxokMdOl5fHnwEotdBDJ5ij2
dxl07vPGKTW+8uAxbVXNj6+0ZDK901VzGBrenPbD+5ZP1zlHtXIiXlZeny2sW16ctIKl0DmwCJHS
lyoTX9y5ebk8sIEhUvnqHiFgx904sSIbLT28OeaWM2w6OnN3WDXTiQpm6plOpRAJPhhJStsLpQr2
fcadLwQU8+dMKZ8QR1WKzdAwb1QqViOlovpsV0nFy4V9OUN883Zoxtvom3dqH8SLQhSfhS6XjTvH
O2juAu8p0lxpgvaGQqOSpmW5agrcSMYksH16RSxZv/L8ldKG6mbZcnJjJvwRf0q2v/N9pUCKR+sL
hmWQoa+xZ+6FmdaymdIuWTMXc8QgYZmzEupOAWKPCoLJT5WD8YLcmKtsmeLenrcKyX5PVT5DZ4qq
q34vUkjkxcZdgpOiH3ddRKNjlE9IjastVxHG+T+TmWqSGnFUBG3sowOLtJP4n9YqDQwsshMLJrkh
cmHzcUbosY21tJj2Pe3W+1Edx3Qw/p0ZDZ+Lxuo1fYZyBgYW+ClhvLdtFAanr+d7oRJqvG2PfW7u
Zw12Q33TaYg+6l3230c12kaEcv26aSrcPBdawyVuMoRlZ86721Xmq0Ziy3KjtoIEXsxYL19hpNA3
x0TAW5TurReeVjrK7yv68Vcy2mjaQ4SrtyoxdLWPmW5s980RHq/B+i7KoWK199Rytev4+plibrqM
nvrSe8WgPP5+/FOy5Y2hMxWusWAJeZSL35EEYZ4Vm9ItzyM0yokdWdcOr0ou9eb31e9deWPYgoqT
ZDkYYdaoTsiwGUNg3JwCvyaef0vHasdVuZCdLVeaVDYusTSiH2RoA/HA/8UtTP3ud4NElm3AfPmR
XNwb8WSuPz9XuPNfGaXFUVSOffbNi9h4vbgg1GINpQxbjrPbqxDlfLh4ehijElyE0UNYI79CHA9W
zij1ubszBj3/5kFwhcv3KPcdj39k1r38tXPLcCj22lj5wUt23rS6ZnlgbwYLUKrJU9JimqjGRg1Q
V/f5LuD5301SGEBW1aSN5wZu+iMby9wEAC30d5wihCXEABYvS6ru0bZ8W5SduAWfWfA/nPdt8bMf
amQfBK7jy2ehK7kI0PnEM1qUbtZ/iD23gMb+06336j6mF3NVzhlPkUz26qTqhba+oxRKrxvZffuY
bByzTQjT/oV2Ha3Np7HkuVebDnvEFuy7o+s9AreF0ZUe9mWIJ/V62VnAY0anSrjHTsqPaBuXo5oL
5YPKKP95O5cXyf7+lpWJ2timDJNi2/dl6tB4XGIhSOP1+Do+f/a0EugbqZh4mD2pe7Z2yNXzSBXZ
yej24sf9mY8BBCujffOZ/d7QcNm4qLQU/REUMDePMqBLMj6XU3WXrypjTs8KNPK8rvEPOncytVgr
/nF6BrcohOrbZPV7Xjdi+y3j7/EVcnkA754qcehmSlHyREN+VORxzeO9Qv4vcJiQVdfRPcVnLjs5
Nh/LJqfr0g6q/Ekjbcr8NSfSXFT1igb5XNMe5hfDJw1m99zMTPOlb6y5WBeDtHofYEU3058XYYw6
iEq+HCtOJVp0gs+TY/u9Nh4V7Jaf+M+zM+9v++u/BwBJAQqZ/94CZiNhlWnczhygsj7nTkBLwshv
XcOQeO6mi1RpPl4vS+ieqBmeUEbFS88iwY8nW8betppJREd36bqWOtVfebTNt1SunrlUnc0TxPje
PBU+8vlWNtOE50Ik4ywKsZtkwlGw50gGKpmD90QYrqax54VysVY/V5TnUkRCHKJ0uVflGK8pPDgg
Copn1lzY1xixc2NZgX9x+ex/1/cYvvoD1Te/7+2WH9mrcUZXoO15dmseTz8nuEh618lZyveSp/HK
bhU+b7mNIEnt+RVX/l4imEhe3clEMDXQD0Dq3s6yTDwTdNiK62cedPvKPVbL3mQNWmXeZHtAq8gt
Npn3OD2b3MeQoJhftTOJMmPc0VKYS3ALTWkKFTvj9BRSerZDGxkTy9rMjdouH+dceTEA16VEe87C
7mAXO71dBFBRbvLaOVVkLY3A8DByqYYYODfBX36Vj+dyEmMfZOTtH8UdLuamuGpacArjPNOPq0iB
0tyYNWWWGV08TryXNBrj4y2ELN9oLc0sGGAq2G3S/PsN4W5NxQZnfCVBLKU2oL9Y2b5v9VGsCqNL
x+pHm+QzSl5r61zZNy6UV6/OsdCPMeu6tB43ESblY6K8MC9+Rmue8mbmx+i8iQrYEWZ0uwirNmGu
JMo7U/mOpwMtN/kQ3SqiUvxr5bU2qGZKxit7am3ZmN+kx1vS41H/eB0mFRnQdZ6jShSVp7KGXugs
16m0JA+cpTPBCyKuhLuyWatdzk0T2AsirKGD8Gr2zSDyR3VpyT/roSQLZ9t5UNXVJhonXNrc+qdb
vpQcXCer2fJLZtCkMMTLZV6i2eHFIToR05RlzNdlFp9QOfhiLlUcxUtzdqY66JzxAVik+KI5YOyh
rMO7/T58b7ydNeAc0k+ta4FPp9iOMwYrZcTHiRyXiJEy5q3dRyVr0MXnjg40P+jtHnfMMRePMtua
YaFfCAildVAC6xHL+Mz3TGBR4whln6W0qUVWo1g2tp5L6KBPewkkKz/59zKth51QfeSlbHC8a6Jf
H8Q0yQtIlnfHhtD4JUa7tk39+IxY6N4w1o7sncWjA3yXs8J40bkPbfW/o97xb9n8yHFshTntZ7uP
7U8yWLA+pFobh93Z/YQ0E5VROlwczhziFgVRC6L31MnfBMomWsXLxMwNvng1SDRiSHm1Wf06BKze
PZ/oyf6svFlricrcum6vyF+TtCX484gYgis+R4v6CUvA4IxRoQEy+AYqCcynhRpF/LDBh+dPdpGD
Qmc3AYyz0icNgOI5umNv82Wfi2MIzdhOe3+HqqmwfiR5HKVqI2ixJQeKirTv4nNCC16CuRZ58rz0
mFBGGoIM8ijtvVTzNDkN5j/Z4dwR7nkfGL0YjuqdsWHWOpVQRR+UI4HUtKLTVANi/iM5NrefTBqb
hK5Wh4tVZHppqrtDWX2tpBD5uqvBc3pvb05Fi4ixxhpN9/VuWqatLCc3pWMiyrBlNTakkN+UFizz
fIz56u+R12/+xsevWG/DD5ixAacj/p72WyVV2A9DiQbisLPHyFVoezSgbmGIoFGoCZ5wnn/xvVbM
eNbMoBSfFRykC2IhcxafYdSjlzz9m0tJbWAXYVaQQpKFElRGgiJvtFmpS83Y19Wf70tuhgsxhrN6
iLb7jog058lKzqhXXR7EPDzMg5ytbuk283Bp5jN1VNy2tS89H6Vcba5riZVwsUcCc0x42bQWpKMU
tc+FQggD0m7nNR0s0RT1ELa/xC3kBm1/7rNQHsaiLTDKfGPICPTr1L51Ofkn18U0LRw/UdPPIQhh
ZbUQEcrDzcBT3xM+ZI6AJtBJkGWhB57+4A925rwwTXfnS8BqcTkSL1e8f/MKG8SnTEJe2KCJUsEj
gJ5ZrXMYBW+ByamYuft2R7LExFIpj4rz3jUEpxO1PPiFfrveI92OzuDBttrU3GU54Tbcm1veV4vf
bDru6cjVsvbm3JUS45CtJW9amcaSnC+9R/sqdI6cIo1Tbu/Zy8cSuDWzn53njVw6CO5sPZx1KNvv
OrYVNuyuGXvYBhq7RFlDXHDvsXReN8/P7mr+E9dRhil7qnLMcOFludM6Pd7sC5mHBK5BPFj661QL
hQbvb2Qa0iMEbQQcRlt7ewKiWaKcNia6l7KJMuKKHeOVqOQZZqIdI6zdKrdYDad6M29A/qRtGm4f
mMEAtvaEMNGzEBkHe4cjF5ZUrZCALzYso9tjNfYWT9Vzl2j1qHpLnJ07EeuygvqTTOB9lfOsVs0k
7dl2EL6zLr88nZ8COHGuXaXhEWrl2VJnKZqyIjuegnbKKX6yYinj2PvRDW+zUE3MWQOUlyxlrMHZ
SpIUFnmLjXuulJkIMzapZGSXE46mprkFGImOPIU6k4mOIK2DPJB/KFdezYnOLXSRZQJPontVCAf0
Cd32wNgJ6hkX2is2m8w03PQk30+Oia+IwvKV06mWzbIWZh370iURfFxztl8PzqrkKtkXzf9ereCQ
oETIieVq8DgtxEsHHRcJK0WXq7+o2Bf551mKRiQhyqx9GMvtdP+JfKUAHSkd73UjDRZL6XktFDuQ
m95+ZjV+BmxG65d2b9ogjQXFaMZKYRu4V4irtjLqNImx2oYBnceF0j4m0iwkBekcDwhC7pRzMe6q
qrvyZV9lQkrUCp9RvJ2ztEDUJ1WWNEGSisHsr3Jj+T3xads3rJPgDqvqkoorFGQYWFdkZyjkpeT0
uRSXA8EAFgmECuBWQue5LMpPSZv/cKBnPgKcPfdV3tx+r5CBZCEN5XSsnEhG4fdCNcaKywR4IVu6
dpYLalIjt1iDEkqG0hqimSlrhnRaGiwD/9u5fgMgPqIsB7tsQB3fc9eqnxr6Sa3ORnh1PRdz11RR
3DJsvh4isaPVDUZTuyLKz0ol8cy5WeYgVJU6svT4WDLMuZIMlhO/4CODjPtgZG3W0nPee5U2cNZb
6SbCUggUWQf0eVQUyl1Oqax1rWk9YVm2+X5Tw4pYt3LardCtR/tC6cy1yR5vCIeBg1YVSvQNc5i9
JOrmyy5rsDHE/sliRHKHhe7fSzmPpBE3EEjVo/3MCCXiOVlK8w0mMn4ia1eIhIDbMcItyCT2q8hP
Mw6Tkk4qT0lTPndudf+SEpfhx7/jUgTUZZIcchxSE6SgSnPz++A9JHTI6mdfviL9XmyKX0ZqiTbp
xnWwxfQBYBBykAvad/x1krjj8+CEg+Z3QuSHgl6AvB67bQeDKWRxiLiBx84tZcfo8nX9AX3kx2v6
BTePk2qb9zQmSvNexhr6Dy9LAqbUvHoX0I+67Fh+mNNorehJMD/+/WGEVw12zBfl0cXFKFJa+3Q0
wowrtlI5qPKjBU4Qj6Bt9H7ZIBNEUtcv7GER6FErId7UK+o9TxJeoH6SSYedb2k/Z7m/TXLVuS6Q
H0y/iD66h+nid/GLREX/BO9itc5RIWXRZSM4J4nWS17WpWuPPjEkQPl1iNAVkuqPTPJ3V2g43Kdp
Fr8aN9tm3ccvZOqy0/uRCvmDDBKGXye32vj2k+htfxOUCgzuNB1Sdu3SFAHELKxW7jV/jWsJrpbf
Yp4CjG2zstFuxVPChaMNs6UZJySwYkoPJYD1p16YpXw3GSZIv33+uLutVsl47fLDtGzvZraWkhUL
9rPC/JsAJUyfXviNu41yX4rFzlOng68uNzXIz5XIr6hpN/Jxj9+4NjmxnLtGdv8McCorxEcSQHVJ
goHYt4h0upaE3KYSYiHZp+eivBYA7U6pMNfYQ9zrACn/sjhHiWtQhwgMSbKqh3RkKpAQz57yyT/G
w15gGyqtbQTbSLXuFtwnGg4rdSm9GN+6MZimgAIRU0ell7vIM81Z/onyEJYTVdnK4Xkh1/v8yh3A
1vR3uyKiaa7oY3MR8m0W2yY9RTBYpQW1bUl5nthW2/1fuvG8c700BHmlttXYetvbJVqJhzXds0/E
pw9gTcPSA5kbOffP2UEZJuGA7HhGrXeIR55UxCtfv4+RKJwRX8z+vdiABxgg4Pd+l0oTfp3Dx7fr
0Xd4vDa/l/Z6ZMR6PVe2lpN8or6JdfOocO+JmBy33GSHYZiaFBLCaXYf+8/r++bjYGLq6adOyGka
mEF8Ut331HTnz6dqmiD3+JNSnbPD+H58JXvXT0Wd1JSv+8/jK9Fl0T+8tQPbCrWK/I3LQefSTnTF
2Watl2ZDELTnjiKytQeOtCn7Rv0bv4PE26MeQkylXLZvH3jB7Vd3oX1GAFP6TSGDl+5ReNFB/tWz
mWPQJW8oMa/EVDEGXI/COxXIuZlo05FYkrjUcbxn2M6gyi+wvk0NZwaIMLRAXQS3w8xPFUDKpmvM
Z7c5tMMPudQelOR4UPlodf704+PwsWy4KL7rahQBK+PLB+ZclsydwDHYicete6rqm03yIU/5PwrM
P5cS7KmKN/+JfZgpIk4ePw9SuJ7jW9cdwlHAaS6UR9Pzt2e/lf8Y1WL9RyfBHMrUsZL6iG+izO96
bKxpkyC9cY9d86GjdFCbtBqpumvHe9nxEUYFSCBueBV/zO8ClctRwTr/nGCu3l3w46Ht4YlnQ3bf
Y8ppvLrnYPvx+CoMrrPNr64yny7GJgSgqh+OjddOfCx2lgP+pRt/zw3sSi66+sJybP/O6Ugn58/D
qZx6u0zz2QBFLvfoCvSRy6YGQN20bMxF5nradl/iT9FlEe1MDy2qzhlYKQx1h5dBapKrmDTmF+/M
HDe/x8v0hVN+2f14WpxTv25bQFfkkfARoVaqgHC3x2sWkAJM/+/U3goawjIQPr84N4LBWvrn/Lfu
n/9sevETM8pi5vf2fYp662KTprP4rrcpUklOm02lS/RNXdTs91lCZUqwguUASzPXNaPNDdPksZNU
/QiEWH69VtULC4V09GhnO1CD/fNtfqhtPrfQcMjfpZL+vNeyg9Hk9c7p5TBjoULsOFsw/5ilrC6Y
MYvi5nvZD+qiEJONGlbc/l2fRZA6bjmkQB2TzpfskknuChw7++6jI5AClXlXzrluz6AXeGcTNY9i
X6OqpBTDxQvvODCfOSJpjnhchNS3RZnMbh8vGwY8iA52RA7O4rzzsNZk1CIfhd/n4t0S4wRZpPM9
h5fBd7pHqWkSYEzyIBUtFbLg8iwPjW7+WLgP95NcuzAkNDzrluRHz15fPseZc43z7NMYpG1K2d52
sJ7MGY10pjj2o/FLUlCBHQKSSDH5tx0L2mstuhi79avF49S9tm4ficG2h7PH6n+QGBQGy2ayH8dN
3r/HOnifP0E6ZXyopZmpbVOTx8SWfFQUayZrYCNN/bXnN78ytAfvdlcq+cXv9Sc2sDaxYZfFwfKp
w0QfRRIJXWs5vrU3vzfHbzL8m+7dO5dpWLztt0Yh4kD7y2auCfJAbQup8yoiJBTFM1oMElCm9eok
Pld8ixaTTQAy8sCEQa61G2TlRU2JCuPtV+vVenTi9dUgO01PY5YQ3WSZDVIYIc1eg1W2uvryplt+
3eW4VfnewxT/UH7lBlrl2OTSzpJ0r4ar6W64Gso+rOjVTRIZd3iZE+AD69W18QFACXAA8UlV2sqS
mamtHhtksPgAejc9wIiGjwWMAOwY/pCeHeJRzojq/Gmx92/ZmfKlg4P0m+ydP48/hmDOspbYz9l+
Mh6gJk+vo2SqMn+Ul5vqslCesyQPpxfx3H2uHpK3p2P/93YFskCtk3kh2JjdQby0uhcRhm6iEXNq
w0qii74UY/wgY25riaxYIPIzxxKKX7Si87tn/rKMjnSKEjMLI6row51zRjleMNQqjXgbMTZSanJj
Qyb5tfR45yf0FghXy8+yFjcJ3nkiCjFfs7mGMB/m/qP+tQWDSM+c4K/Fb7wHa3BycJAQww5JI1EU
pSIAC/vVkeVn1j3nR/Zcx0fzidIFNteAwlBbpjL1YwNcoWvPIm9UXt3YwIcKW5zTLGjNOLJjfbVw
qlBRvRzD7Wu+Kr02UuWj56K+b2TH4Xr0vGcl2cvVnEL90qa9/4FyCEDLTFRAPgJ5q/SO7mno4B1y
/H3irzbkMZz2HVIyPznG+Dg28QaPenY8ubc2vzqWRfH+c2wsELWQuotZQGOosMWVJHung72jpFN5
CJkKYCRew+ZXy4t3peu9KgEO09V3epzupSVXDM+fYc++tVdDz9Hie/GtX3CKXKVrJztGDkn2H9NR
f/V9bBwbUuyHIJt0vunKP+r5fr6/G947rnCi6/j8NfH26uKKWPa7+b6O5tR2gm9t2SfdU7tyGObH
oRxIvdlDrp1r5/GldXd4XY/v4je8tat+67ru7qTD9DHFukBumrlVnMvAnZgmy15Wf3ypSVysfN8+
JImuvvldN9O9q0f+0r61n+/y5T5O7czbaXr3ORa/l+njS9B3fpz3WRa/4QX/n4UDUyTPhf5dUGTI
M1l9OxO7Ybp3mJ6GLpZv8GnnTwYpTpA9OCEZU+OCn8T7VmPeXf16haXo7d7xB/uh0mcsWKYTfz8N
D8P0WPeR7N9/8uNL+9w5DHO6jVb44MZZlspwyM5M35uuNKVfl6k/WbguDj3fP31xSv5UiX0kx/tz
8fQVHz/eEm8sgKb31r5zFD7p9I3z4+ds13UGgYxO+ajvEz1bqTfscmd1/O8iZZrZcdwjtDUq6asF
2revdP82TY4TbwqJ0Qv8UUyOs/3zJ3uGQ9t0UIczzVHFhb+epvG+bzvJ4LpX42NnKt2/qwPap7qi
KverUN1143/p1o6o7t5/dU02N13Tp+c7qXJfU5n7UBUrZs+fmw/mW73VH6TVhC8Da2SKhCn4k2it
3xPmgdfhpnkfalin92GcZXb6K8/9MfWZ/gIB7v4uk1E31ZIM57MRfR+a1zvb52R7u5jklrImiunK
ofnkSgxqKye5gd8ZEnPSqTwj/rURToyvGP3X5+0nSvfYtSyCkcvBoy64/l9ZeQfX3MCoDX+7VoKG
fNU/Rou+WVrw8i6BiAVTlgbBVfdSJrWpisyjgtUjF4N0FSuC3XZAn8sUtf/++kvVE10a5yGBaZk3
t/9l//2XCaEQLMsAkV4f/k3qglgDLav/UHbf8yyAL7XgzJdsy5SQPZRpGYcVSqdBup0e+iNhOkJV
y5ZrJhPwJaMSqFP3Mrg0mfX1Rji+jBHLOPGRET7eMu8rGVfL2WXgFfNPYKsXA3uAzfZhvtpNxOfK
x4riaBMFm55NJWiRg0XxCyuCg1kUgoj+/3s98KkDmzphUgp8qdwmgfsXbMDz8ooC6zn8C0Esc8hR
HZs/khVsOQQ/KOAaMZvBi05o0u2iNbcfxfDqeTlYPTqfxbbi3jmctVvKAN6wpB/dzeAg4IcJncrF
egRRoKLFUdgVAwD+z8MIdP4wZ/u89yzeKgjLNR7PlWfkeeYcgYIP/77DDv2arLGrCS4yrcNACeL9
cq8IWECkoOvHAFIQgPJUBqNUcT6LvYq+OWBjVGsqtZzRQTkv8KXOMrq28LmlC9FusL9U0J5xw6Gz
SMfLz6DnTdSO70wUJuf37Wc4S+G0ijFrpkKdcPjYN5699UOwc6bpCDQ0qpreeZagNw/XBA1HRtmS
WTXOQrg2rgK5pPBo12bd2PlzDmMFtf7z8hWs0q894FBu4CQcfdVLy13wH8773KJeUPzfdmAi7pqI
9CLCS84Tsbl+5BjahPQM3Lj4fXydAlCKr8WJBnkMxQ7Un0yH5Kb07MMW6w+pfHGyZdlOJWhW/Jns
3X/undjg9nH9yY7tZu/JGUTMluH3xxTe/n+10n3OMm+xASmxzQT12w5n51p8r75VEJ3sbPWb9f9W
tmdr9e0rj25+/JjaAewX1uApi5y4LX5shVJ1UPLczVi4Y5ArdM0PEj/mtwQcLnh6Vcwi5HQ3+/Xb
HYlQG7UZ4pgshvvWeSwMFHP8T7Ve+FXePqw2nqpfKsHC936c+S78worufyFTL/atddNJhvoEWPZz
x/++fN0tzKvTR+Y03D9vjVfSVnO4AH1PrUvh98xg7HH4XiSmi0zgUW5eTcVS7kY1NbnYQg0St8zq
aH4LJYv9PvOZw1vR+q5nMFfznXi6WI/OVZfnleb2W2eVlT505uXcqFsAxGcYKZXUcNtN+TV/ix0b
Kq+t0LVNdc/5bPe+P755TNUk98LbJfbJKmefbibu7YIQrjsScTNxbLzmfeURzud+6YXc6KIkbeHy
66QhSMreOc8A8Sc1gnIJdR1t8JSBBh6kHdTmuYo2zp1BxgoLUi4meHqkL/3rLnpe+snLNJ5gf/Hc
1nZZU+6K7VMZ9CK1O0f3zhWvMw/4CeRUOH1sRD6DOZXTQaZyH/nEz2ivu3hM7wlZ1dXkpZIKzEyQ
1Ki+wXqlBezuD1X7WApWq4BJ1Apr0/rcNPNou0K+YZuqKighuCmoiOKTbLq7urxntpXd+V21sox2
iJydR9fGdjq/n0b1VJZXRa5yE+uzrWC1oq6eXl/5RA14ELCkrKGOx1g7kRlYPQIeKBY5KBmeM+TB
YN5OQfVoLiaHCVocI9pkUHD8ogpNHk2PlbMImx8xasi/XSZnzsSjKJF9l3LszOCsPTft3fwNPvQ+
f1/OgtHZ3SexdoLLPG2GrTwIyIV/hEsuYlXyMbD9e+Ytda26YNfxq/4YRblFRcZjfJjJV15qjDPc
aGZchikLxAvj2tO1yfDSCFKZRZ7kR68LQTS2oGP0l+xYea4IU/14ef6kPllUlTGJbKi/Yqdhbo6Q
JooeNQF5JlVNLcvOhUPhUSWuOGDOPCbeEewMiHMN605x84W9/MwVTzotcXd4KB1xMtaTz833hhWM
mfqWvJ7ioer3xSKOaMNMrPjszZ9mmIN48v2cbozunde5mt9ha8B3ztPlofq0h27fzvQ+Sv0bDmeF
WDJHcG0eI4bg1cxlym45BIgsD/8VFtaufW6ZSoL49R9KOPCyBcHMU9cIOfGJmTbzE8uWfRGSlbFI
MMdUjhr5L0MdyN8KzmMsBavx/WrGa76pRIRqYOs5EP/iG7IgpgJdRVm0RmJJQ6W+Uhzqppzf5ZOc
yuis6GY2D+CBg5d0qzp+xO4wLEViUHcu2TGGelV5D3p3v3oXFV0onmUpuH1fRcLHEYyWXSp7i0vl
ag7R2Qy9HgPRIXgY/SxrjWdXqT3SSnPKBuSeo1CaUgCLf5OomS0fdhVnwZLkg+Y2b9uyn3t2aObA
pn2qF0hv9x4ILdWLyPhdJLsuC20jqNYO6kMYXKE1a7HtzGJcoUQwNeXiaZr89zmMCrzEVDywy/0Y
L3HnqPZlRwDF6DF2GKRm2mXDFHM8j64ucWL4o+d/jKqWCafSaNpJD0f1jBa/ur09rm6OADl4IKQ7
81b67x52ht302LpMw/3hbOcqczRvFxjHkX6koN0OCKwmw3lwUUxlvG9YkU0uBG25C2bOs+tj4fYp
DMPDVZSyyhXj3xVZaEXg2IxTXj52ZCFyi0DuPkBqYXx0KXVMjRNvmy5SS6fwex17Rezbz/X/fq2G
/242h3U8uflLqPwrWZT/roRSPLQyrmmBZnZZqngODd2coT0CvztA86AqMa720mTg3PtoTqSpvCuO
6rk7W8fDd7ornWyHvvt3iEp9HbRbm2wKn3pRPbSVYmyIdt3dND6Gi0Ir7tZY2WqheL90w+3ekpI9
hay4ME8q25Z3Cc+NiQbli70z6bADbKiDPXag/+5ONkb31ugvWU6Ol6gK4WE5TP/12aBYn0ND5F10
N93wg1jutnOV1dAN56YHzW6mx46LbB1P9901KClQXv80fP47i8YPHY9ZeAogsqDIOiCSwfP0NHUv
eQbDPT11STygh6m33E1309UwNDRDXfXQ6XdxT9NwGVyUf4cTPgIXeV3eqOjxPxZYeMpeLh7ln3tH
H9/T53T6Dod86bpX7i2fRPPsyToYelJfIbtFm6m7xiv8NHfS/FV0JZx9HnH6xP4RzlsZ4V2WR38O
sXrtX/uXt2ksIlCvZ+qxCmuktw0jhxCpsKn2aT3M6kCff/dicxpSDzJRrAvEd7tbGZEcC5V06adg
swlWLyrLiqnfOV2cwvIkLYxKzWPx4wyZC+VooWVJfvBzmaQqlEWTnZO6aj/HMh14WmQbJtK+vK7l
Kvdqvq8OXffWvTNfO/BFyeJjjz6r9tcgnXSD2VOdUwSv1FLig2sLWyUZCshYq7ecrAkDUOkSMqNL
jlm+xpUdi/IipBPrGdjFQ8K0IGgTj8mhLoAhwphW8YHeqfEMASqXKC+MwX7pnZi7kuSveFew45Zc
dXULY8cRc27dGluJZcWPZ+lEkK9dCasBGwLdlY2q9KEJKlqVSrOUmezbcHyMesEiekkzZJtKhoRz
muVTTaNasbfnp4mWbV1Saaa2f+cjKTDp+Kk65/E6PdTE7byPC2WdTeip+AHhw7D8mfdeXhU8gxKl
ofy8jmJAStEHlUvtgy1P4/KxFtV6/Xn2dsNX3cJt8GJ6cm/dW/SKFRTYT210m55fx3/unIbZ/rGR
eIOctDTU40M73bt1XwwWH9JllaFhH0v2D235nyCX1XBnWmOq0H+8xd+z/WSfuBekH54kghyzmOyf
TfPy/azGpjDxUvaTrqjgf8mGQVx/VdrXsj/HQSx41pms+p0Guf4s7T9XX3oRfUr7LFaO91cXvoR/
U0SXE71qrtcKdwNC2dvtbdHWdx178KMZLngrP8cxj+Y9z0EDbQbqeRrknr+b5qJ0aa7EMCNJSi72
1XNv3ki3T5MruZSwIvisqPdkhP1RSvmxqUaC5qS2HOJivh7l/b24+cv+Xt4L/C2Ky7ezHKzL+Ngl
xXuMMYbEWKbMAd+eVH93q0Ul08o07t+HMsgAgbGJjKNxxMw0pt+/G0sryexaaBTYSK66HaW1EbuT
6bCkddo2XzFWW6uP+Ff4cWXyimjTujUyUif3H89o+3av7bhs7Wq95FtGFvoZMvCTpFJT+ww349zT
Kk6PgitKF/KGdZb+uhhdm1UY1JlLTBAnl7PUz8k8YXzjEVF7fca/ME/clwfkiEGqs+LP8Rar5hqj
38zf8ztn2Ck3NElsY0b2ezHsMj1FREXmFgRjwbKMIZcbN3q0uk7Cvi3JZ9NfT1GUrXIEVMVXfzlM
mkM0Ni2vTvzlqsnvNJ4Eh8KExi/KvsXeT+PE+DU+2Pv7t/7yItPa+KwRW5Ti2jaob1CIsHqMllXO
pyzs9o27q4wH6vcJLz0nF89L455vowE88hX8M1P/5CPEVL7ZcV5vxxZVtOczP7xXggjUKxtOXvzL
qcGnQsOhnLlkqgn8JroCWdJMLDBY/rX0GWSkjNEaiKY0GvrtwUcHOZAc24+hRqGGYta+qXDZpt08
jG+sCQ+UFhy88VhgreeSaT8E3qK5w7j5eA2w3K77UmqyR0eDnv9g0PFT3Xzds6XMBHKSfjYssir8
a+9xqpKKL4qHLzh7anCf6dusm1XGBj3zWdO2cw9Hx9xDh4928Z6aTG4CzTJNPznwQREeAQbKcZyk
z+MsNfATj7O5+wIdTn75BoaAHwYYWN0r5xlugmEqWVA2uDCbAZwOkpToiCv3TJS7VbiU/aMPARae
6eJ9hmKICgS7voMEoE3W0HgggT/QF1CKPLmGQpMAk9C0JgPFD9FvF48Kg+w18lbhlWtM6VJhkpms
/mnDcpPtp5f85CYFIQd8XsKcwuDmH5x6a+tSRmYZr65WffsTD5CAQHiCGIRtlMEGWOL6ExCIn+Nn
AA7ACdombQdjuDCLAN9+/T/suBtkOASYw+4jnfHId0/1e/ncOrXnzcMHG2k4srsVTLAuTgoDrej1
5/Th3Za5UnoGQ52F/2DcYU6Q7F2+bl+Hj+66ef95ziD1A/17b/vzMrwiUaze3ji1VgkJ31JGvbDs
dwHVeCg31YdrxZXdL+wDQ6pMrg6VgEIgmKzm/0hlCK5XN7XjVwBff6yCzgwZ3vDWNBiM/RZ45Ob7
gIA0HsZXgZe2pt8wi//9b3ZRX8MqLWu3qKASMH+Qtuk+kmDu3Csf5pHemzccSos14UdPlC6Ewlyh
ciBL5WXOmifeUIeeFq0L7tuirqpcHkNZrqY3cVnnODUEEF3ZZdgANhlBxwqhaD92MpU4WAN3To2y
wzEH+kcFlBs7vtHcqZQ3FlBKnabZsb07fHS4o41HI3RJRaEc1GezHg1VatWPfIzC/qamfvzrIgMo
rX8RcTA1iLlN1agakIriWxGlqlL2OX4VrU+kpNQ6Ke58e3KsxmRUYxgzTYC9uRRbGkFr386C79ot
lZcqLl2WF+uP/PSX2dNm6Cd4fZhRqDnjZdWnXkndrjlKjwk+b9NFqAbVomm6bJSu0NYdhmGCYMBy
7qTelk1VUGjqvPPV4HFhhJEeJ919h7bDdMgBn287Hfm+AdD02Vp8qx8zl5qeONSSs2PD269ranIF
6LwpcE5zliXQDF2ZLRkdJrRh7fRYg6O/dfGU3m4qEwqYyDlV1Sw5qyhjSEM0R+d/rcu+rO7X1Ck6
cR+2/7pLRLXYq2K0fktFeqhVCM6o+6xOUBhVccq/lPXBvk0vpJXxh9AnIEu8GNr7GKx8XpeaVtUV
xXJ3jIdz5A2cbzCJbxlRvjuhoTLPQF70K47dV9Eu/6PpzJpURYIo/IuMcAV8FVlFRMT1xdC2VURl
URH89fOlPTd6bo+NUBRVRVVW5slz0pDmpartapgjVsT2Ewku9oGIcTIGcpMNCrkppKay9cEuZwMF
SouHPZ9HMZoNIOvZjEfQNbCV7Hm1T1YxCeNO5XWNF0ywGvonBrVRFvEJKmhmv+ktH72N8tAne5aN
b1dvLq7nrwvBZNuxshSSotifsMkuSaGy2Rgko2tOIA/j/UACPS5ODCO+uYXshMorMIg/2CKvFy8b
yu60q18zj30QCgaUeIjDkl0KYye1cHq0kVk8doa4FBjBvDhpgy0CLx1K0WTfag+T3rkkIcOscxpR
I9JtO48pD8pLUINiLAe9etQqUdGete/Gp7RuEHt10bxw8Wx8nMaKbc8WpkxG9VumFxpQcfFDFScf
JJBGmjLUvFAhEsXJ9Sak9G3eXaJfHTqZstFdjdjBpz693CTIenNzX1m82du8jFPpsQFn1q2v9udG
IqkB7jK+Ogyv5tXGLh3igrzZ59K9hX0YKRirDYNHpOMhxD6NmAsuDEOQVdBfQlMk9I+MDqaDHpin
Q/E02vN0oyzYxuJu2bqMk+d1/tBGt/aYt0DLAw14cFT0HXq0f7KYejyekG2WhmZi00h9ts5PULtw
azYFzQPGnjbE2/qJVKxBpIu+OKvmgjEH/59+RbScpFuDqpcWLwsdwGNTR0UxNTLUHzBZGjRT36Qv
MnyLbG3Zzl8jpjoNcAlE+oCzXh+d15QJgfZ77wriBd1pxfhljm0PQW5xEaObioQ0Y+9scDHeYPap
0scf854Dm5NnxdeB36z6AG7iFTVU8x4Bl2UCzp42b17PU4iCfKfEkp06ACY8Rq+QVGrxSbTHWdQZ
4iwguzhkfmFsMvgE0wDgH/PIZ1hQdHtRL7hnQgDFPOvyrxDY3PCGJIdN/RVXnDiMCkxAaIyYmHj8
nkfPZ2C08NjodPlDIGnJCGpuOomiWpiJ5ILizABMTdg+an4MZkTaQMbikV9PtmW8FjYva/fY+t6f
9gLPl5CLdCe3FNigA7CO1cWg688yyYMVfJ9X3eakPPm8uVvStw+k0eDxaqy4hvmg43Fz4s48f0bq
pSv+lhSf7DOioE9jcsYrBZry5OPKaDb8ExeFdEmGiw+zFffI2eh5Uq3WKvVpONL+ShbyD5zJ3KgA
vxt2ZN55RswCTMftHcXT6Iw0ZscDdO8AaWO9jBhWPE7ptNlnofHGYv2Bw16zNJhLC6e9YIU0cGYY
pfN06t3JZlNjC66Mmzi1cYI/9c7E2DNjeFKvayK0tI0LEaoHu6kR2wVE0Lkf8wblfuVVHH06W7d0
UvifOYrNUUGJLbbH1qWFty55qtLw8q2UEdvywyiQb8gjo2jOsJ+OzPkOYhB/38T21v148j2Lk9wd
D5gjpeQ+B3juwvm7F7SvjHdKekirbV2+qlCskDVNSq48KtEzn448bskTCPHm3/NoZGtyS6Bp/MMX
UuJ6afOEUtO/KkkVVa6V4jWKAnBiK/xfyurxmSbanUZbq0mzCSW2tIUUKJ/+SsC/Ii2ZHZ4OD8Zf
UuT3WRX3fJASVOiupd2kSzoEEz5D2GXlJ3POTPtegQKCXCLl9jlTpWuky9o6ncpxzdXoVoVPd24i
fzcNeWzu9aSJaCReAocGkZMZRn81kyf8a2C55vR9XqjM5VR4vrnBZwhoC95a1A+Mv39/R+gpBoA8
vIwj+X3ltvAHLORePBmV2TLS5DNuGSpbMRj4vJAm65n3A7lUBtwlPJRGFTT4axW39KQBZXjIpMiO
0zmNIOXlOh4DgnU+yFiTJ5XRw6Ng4VaMMPwGDGSexZLC5KzvJfI/Vt2/kVvSdp2hXFVQhYoWLflS
bihkwR9PpSrfMqiMHJWe/rsfQRvGnfCaMwx9jbGnuddAWhCGC5Kp+RORBwe4zrc5eVOklrkv46Py
GNDfysj7ItfzWrOCwujCHdgn+t/RJ1/JczPAhQhMvHs5g4Q5nNmV3kRUwy+xmDym0SaPiguSZTr8
uyFj3xPfMNYkrXI/yMiVe/+NiL+3U55XRuzf8zIqsQal+zRX4Ue6U9aV7xgccTe8kJwqfbV1eSe+
bwJTpjwOu1qXZ7ofeM/kLni1oGuXYUXAjQaQ/pFRxUySsb25BDIopVc5fJQm1I50EYsKB3hLmb62
1kYuoZ+kRWQkSv2FNB4HPxdJAU0GkfzOw5Ka/s03TUOKo/fhUqQPqAQkOfLOseO2G4NbSKkWzc1D
Vh4TE4NDmoH1gUC/TBMQwyEU8qDhZI6RDpP/Y0nJizCSH5m+pOalB6U6lQMgxA9dJl/81VEQJPJ1
Lf0sJVR0gwwOOqsa1nivOEBVrsGVfpLZ8u+TeLuw3WjzhFdGhr605P0g4zn1myyKtxDMlS/rS1Cx
1t0D+Ski+eIWJmHNKcBR5SCuNAWL/OPhU/YhDcOBhp+N2sLeAmAvD1OoxLCmikhWsjWDl9KekIvJ
d8id4HbL/QdXgTx278ElSCj/FhJRpoyKOVWuZ+sDbCeQi25hY1VEN6rA8MS02WCwAPnGSnkAWiHH
ZRh3XPCwmH8MlQ5emgDHsoCozmeLXqLTQSMTrGYlY8BjLTUXjZ8iYkNzD0rI8VADyHANsmvCuGc9
63hnXV3dg74JBJESTbh4pzksQtqRQK36cJo7Rkh7yGsMix4D4HW12TSRMMVcRniB7TDuZODIUNwh
3Qcag0n1DDvg/1BlTGGJRWBcLiieOM81aH3zdJqLtw+mjcQqEvx4zWvjtsDKUnqDZAe29SgzOzN6
IawKoKIIdhyyfM0DvXdJRXa73jMxwlsYrzfO70LbiRUREZfHZsOkZ/JhPefa5+HW8HHdy/v4Xtwf
U+XIGQyiA3y+i2bCAzIZsOA3iRW2HBrwzDZxIfYMmEOyDhbJqOPlYVsdPeBuKGE1j0dkmD3ZerYc
xvoGw6CKuPtr1yX9F1//Dh8rfHcS0hFWNCaBG4NT210D0VXQXBlLH2TSz+MutA0Y5sBw2BjTEDkZ
i4DOT0hoQv/wNDFaMKiIqhiPHdRFoTAMQZgctY/Ulmf9m/B46y7rZ2nxolDF8iXrLj2FTUUkAaML
pCCzPsYniPoJBMkFaVPDbVO4LKgk1Yf0mmqwAMGNjmVIdC2EjKJxhj3B5S9w78w5bPZ4erGQAK6v
uJzGTWGOinW4oIRo6a9fcR8nIS38UEz2kY1izGdhdwLi83DeC+7DA0IoxHjFREUvp2aAxmwFqTkb
UxIbmNNei9J77VqNSUrlPmhNwbkucThiIWRMUB9Vsxl9vC+PwXjCHzQBmH665b1gv4LuEDxCjyEM
IlSKPfMW9zs7zB0zEpYa+YPwtVLx8wHWjgacQUcaisQhTFl2FPWH5A2LHlHPEC8M6QN+55oYody8
B3vIriZpnfgoLhADq5Rp8r0j4zBBx6HpMwi4lhywD+gtcS5LgdST4c/bQsW4oZTZMJiAUO1gxDxP
I0mWAWGWOOx42ZcLDzJ7OIvxg/lKMXxgyPA9Q4bXTarWkHS3dkOqzAeT6vQZnF1j8zWmWOCYkpOQ
q2TWoXm/813NfNTnRcmYZK7BLaQ/vsf7MpZk8nsxTOvFNcjkTcPSC2ln1ktEWEBXDgmZ1njx39+Z
Utg1K2cvtwOxfgpv/osLGyuZxDD+Vlm0uYVyI7YTrG08SL2Q2TWLSLIhBkfEbMBEbsgsTD0aq9zn
rtcDLYX1D5bcAZ5OTV87tph8knLlWla/71zdlzyYJsU1qc5GKi0zN15YbsgEceWNWJxLC/2pYxbR
gBC9M4Mrx4LqcKPGiqGZUdKbK8l5QLiaMCBXMyJXUs6d8uRegLKDa/QkPvv6Lh3nNbXvrwgeL9RV
HD52r0WffeI1grCl/3ON0t0NLvH+JF3cPdD5Rt/WDGZnoxdMH0vN3/rVBoFSA773xEQRzGpbL/1s
ETG1HrY6fP40EDSRGB8IiIb5GHWcFlLpt2U+angNc4jkCVP01XmTozyO/Tgk2g2uK0RKAjRZrV8d
zcLZapKKYnZo3Y65WpHrRAiQ4aHvweohSvKwICeFq4hpCvHmJyIoV5bYh5UCKDQh1EelAT86Ms3x
GNTh5Ob0rKcRwKZAuD72+xOIfGbaNF3IQ8JH9zbgzEfZp1zJ1wrLLGakuMXsrtEB56aB67uYHTPG
VsCQQoGktJ32/OaCDHBLIIDACXEo6ibOKrs1OpsJXlZubkQ9noEysGzxVyGOQrK+65Q223iExUX3
+gP/aZhYD1Mdkzg62jqIZRPDNgHSDTtWgHyJCdHoYwiPO7yj4r4dF7YFO4KDDrbhZBDFw2FtmOn4
Nk4s1RicQM+9xqKYEluEBIHV0RD3o4kTHZtGTFMUMEDm9YjoUYjOnibDxBErL3b7fjwmhnSylKCD
RJDQqgLloh01BDjMcghFDZ3QQJbkZX7cprmdxA66qa46Tb16lXi9qTbRJoY6hUx0qk6FhvJjIXKC
/ErXufOv40MWYXXcLfeHjoRMc0+u7lkG7odRe6SMkCQeV+O3c7Eb1tvruWc/cZapA+kHX2cuvpvw
PKp8aI+nyeQ8jSfZOB527TuhM/QYrHlqKnbhcv3oPGp7dyA4VheuysqH7tI/j/Lg6ZNhFzS9IsyD
V/T050JmeRkVboF6z+AzbuENH0JS5jW9XduDSyA4j7Kw8O9h5rcWt2DXcGsvC6/haf32EuD9qzSQ
Emuv8G8Bf0W7a3gLTjiHF1sSZkM4SPkiCb7/onNIqCyNkqBcJEF8uEVp9AHcGKTRNYyRPU4CiNpW
ScBZ2SCN4kBb5U5f0/mugLAqIPaXcJe7X+xuUQG3Rkzm0U9/+tGlxS+7bPFenaLGZjtbXhc1WVvX
hXddyE+9amyuC/y8C+Qxj8QIj9dF8R6uX6s3Jymzx+qyWCozNGvM86I5acwRnhq0pm0+9ZrWedER
RftZcF60J+r4Bw5jgqwQzU9KAnSIYp9QB0HZHTSiOm5ZwR3S3d54ayuzGEz0Zwq78lQdEw10IWHp
zoKXMHn0xvXk6XbGhUFrTXvj5gx2ms44qCed8Tto+V3nV7DK/NDHKOngCR9VIcgwu0+4NON321GG
qh40HejV+QjVr40ygK4CIW4eQD3x0/IFn8zLhh4ONAmczj9DjqoGzvqdnBtzBf+MTwg+i+/lLM2T
v+XzZakanMNrh490qVAVIdOVb/q4cfTrUi6VL2EeDjgV4AdnSxmqUdicFylo3EBYbVyXEuFUjU7Y
N35bIRJFHOrLn1xAqjBBKc7t63KgBKAz7IRBBs6ZQkFV4ySjHoKu/kNYy2+i+9xJjvcNufLvDDlf
iuS3YLAtqS0YROojZ3EbAV3HvNb/TkEsnRlLLk8sMoItmtGWortERsJsWXD6kyeRmYBLmQLw84HW
voNYP815+IBvDpw3gtk5SiwFBMlaJo4GUGyBZVO2AdsZt5fHgFL5e+8Gf7XXVIzzsmVsAStYgj3g
iNTm2hzIh9NcKiVVQ8pMxIYIs8sRKYyT3wgKUREGhy0/gsSW3xREHeXsGwTTcmtBMXBD4idAGhLr
udSYQbeOnEJBBtyGSwCAfrGE/xnWtRBuImS8bfmmWDKF7VE5mktxNPuakbiHS1BqIfgI6O+5Z8XJ
fTilWQDmNxYmFLkFNF7Zsrhpa+5J1Qoop6kaQlalHB9WHJMzSLmXLqIN5LNU9mYBw/67/P+TwV43
wr/ipMgzf1fcRe4liPd/RXKRfLF1bnPuMZeSUOiwtDVNsaSDAKl/K8xx1ES4XC6Ub7dreotr/xVZ
7hvyAIKnrwTzeTbldlJD4gPclDpz9XMPv7vUSi6WWpV2Sj35O4ABDEA9cpw6l/GAyVy+p2JgyPn+
TeFSAivB9/8kyfGzdaS2LLtrItxyQE6Rw8I5Lp9oZ1AcfIDbgjI4vEFYbC2AdDkqN+BqUiClafdS
NFEf6iRf/pWzHW7pMSnr76hwl4s6mbB8C8r/9iuPCsKf34LrJxQuF5+MChK9v9rRJEuC8HLG94tv
PeUucKBzP+wFwt0fO+dTahE53gbA/k1Ywt0PFoLcJqUFvxXQt0G1BFsLHzj1jF2pbQyXutxSPkv5
sfvh8T62SKufOOPv57SR6sgZSCd8C+OMbwWlJPm5mLEbu3INrO9gV12AAFJLmhz8kGQjcB9w1zTG
l8Kdnojd1h4Ui3lBX4h2qUbf+hPl5SAQdSD+UliCoFvC/1tQoZNSwSdIdk4uEpbotMUuVJRSHmYL
3/AthgQ3pSoXLDiqYlLUhWZo7akVd+QyaEO+//gW9qAJdyNn9ZufkWzkbh846qVoqWGMzcW9eeyE
z3+PeuKOUNFzF5IWOU8a8OQCdoDBnlP+fssn6SGhu39YCMfw/xZH8l+O7VvLFpXlUeWgnCj/5EK2
PtQgt/4dlTQF2ky0WuWjHP5Xfa4H//w9QM4B18RGspFSsFzJpdHJqyXTQfIm6BsjATVMGGb8GfAH
22ie9++OpExCGP+9JRAMntgACyHFIr4HCoNDpDtIaWSaACoBeUyGX29YA2pAUQPRl2R0QjKcKlKd
C5o6klDf2YP4SCo5BdIUsBq0DkVR4Os3ngMuvSNBC8DhoZPDAlgEHAifz30TNpUcfq7SRI+3rt0m
mrSaJ0WSSfF2Xsnogvur65wzu9VFyQPyvqB9duuTA6C/9xwlfZQqvKtitSES/7ifwtJODkLZ5H9q
yQhev09m3zP7orkVGYCvUZx7hTpWEqtUrNsU4qD04+ad0Xv8fJv5xwXwr5Z+kns1tKRAB6w3j2SC
tyBVgOxBAp+vvnEviK5F22twefsncpF7A7O3h+CTBI6KtxM15O4AOQv+hCVH7ZsqlnADPiy7+XGT
K3LPelIOy+aQFNJ+DvSGaLNXNAEz62oDMCrOAesEtAl9cTBSzSGZI/en3hvlyqxHB3RAtArWHRTq
BxkEECigPkjwKYfAEVrAThrCO8bxLRHetwlrGbQiJKIkFKmQCDpDX7lEbxHE3fc/YBmAJppwLld6
h/SjAkSPce1AfW3yoFx7gxHvYpLtfio8UhlaYGiuFikrnEn+ZnqVcz4NYAzk1UN01WY7A1xIAVMA
L4VBez1ys4eq+XtSVsH1NIQp7aJaPbAPSMRuzWoGOgGsOc8DgJ7IfdEiKiuwDkAWWQdaAgFo8Egk
VwhWH/wCCUskk+aIdwxJmdiKLwTIrqRPXODBJTf1YhYdg/+4pNOUC6kO4A+wI0QKiTUCtgA0McFR
1v4CJ4Dwcz9gKoLUyL1E1aHZomHA94C86aZ6MbuT41ENwCQDp4FmDKgbaQBMeWRFyZqRQmwV/xYs
K/1hO1LgR6vCy7E/PQX9aWcM51afJOCfKxTCwE7Xb8Q21K+UJNlYyEsC8wTggUYgiU7kTYHaxGSD
Kg5NTgB3PUvLBjUkMoDdAF5cdKUzzAC+QEA26+VmcbGxmPOfDMIOvFuIk8JWQwoPuagE/vYn1QEF
9wHx3jUvoEDBbOGQ7ujpD3yVKTjj9yDFy/HSY9IzfmpQa2BwwSavX+9BDYd9IaTMMCjfUnN7gFz7
dTEaTT25yDGSvPPOIKtt7gcar3m4HtUNmjWt6ftHdgLIwQV99zGqfuAiuDOb+MmiXJ2drp8utRBd
n+AxalpPGNhrA/5yT9OJqw86bGBy57Pou+8IJQHR9P1JfRwV+DPZ4ivTjgPBi/lhh/R26hFadCia
QbTlYBuim1aai9R+uxmhmpNNMNgu8Q42hvjdXJE06FvvIS47NwXy2Jm+zd6UVmvOXj8pHBZOY37e
XfyXh2MWHYlBRY4eaGXy50l88uEVavrwpaQqhG2MOPJ7BmiyF9Aikr991SvcqWBfaDwYTz8zPnQC
OBRQXI+6PqjkqB98wBzX+uP4QpcHVi8SxYN0eR3fLVFZhmqG5Ekqpz9BrgjDQI8cBNgpQPQcuimy
NoPXvhds/X5wmrz3t1mBFBcIYygUWViwefadoAR1OqeikH6UoKuWdWXURL1JncUGPYgk/Pq2b+Pe
pJb+QVytA/icUpS+1LfOaWi9zvsReSVay+hDzt5C7GLwQd4H9WlwygiEwVENwhRKQQBT5Pn1GLso
I8MaPuiqA1iLq/ao34VBbNhA2Z05fpwsFZI8l4XF/0ocSjTlPoargBWCCX/Pbtt9jrts5uMfZX+D
VNR5TZBqGt7Yjierz+YJaeFGITMNq7lLvfTG2X7DMfS7HamLwn8I5Aqn8yCG2AcgHax4sKBgF+2V
0e0QH/p48kGyAjIryGuDDrs/B6FJBu2Z9wRiveXHJ4X2B2VBNoeXfcNP56zTyfw0bwfN4LrsHvLG
oMlLQdsBbQatK/PsINm8qMxFWPNIMQJ9ehYBHknLlZzTEuA06JfljWxR3u1i/9HMAuVCQG4tnTed
fUeIDwlq8Qsrog5lYu/iJEBCbsgkGDE+W3LZXxAW62dSbL9MqT0IUlUIJcm+h5NJb5rQhBa7moy7
3Sl4tAenoDpec5zCDBk9X5FEu07mGN7B1lSnN4C8ma+Y2EYgc9dqoApjVTq5nu0voQVsHXRJkg0B
ckNiuFR/35M6Uo/aT3PVmFdhd9XaPQHfEBwki4EBz76ZeGnYwugDVjzp/d43z18+pqfhi0UIdvBU
7+E1BCwv+J3BmfEWdXAyQOaEPkobUMb6ceDTC5gqwUn+Bt+ATzyCqf5MQg7YaDhmEJTHG2Co49Rp
DtvD/vHlpV7uaeYjqhafY8XuH3DJAvUetPzazh33EFO0tUWR+aVfp+khXr+cF/4YDQlHNSh/0ReJ
srD2OD5BHqE5YgLBv9g7dKaKp/pPMSat5oRuzIkZ+bhRaPxjdYyjOFImkAT/PHd3X/wXl0XqXZlw
Ie4GyVKb8dloii6ESY3ptDOhpZi0lGGNSzzlxRgAaT5D/6ORnDT4EGQj2YVlr6HXEAvlblbxIupN
Rt4Pv9CKIwRENjXv9krlZMTxFrfDC7oLtAb43D1L26q/zai7zEJtBeQXpiywv/2PoeKRX9RR5b+d
bN6IGofLPJ5V86aFqmikWSAup/QE7qe2lwbVolwwJhjQTuXi83l7L0dbJj8gjoKOtZ1hMOnIv+9P
s62f4fK6hKjNuACekdycMtWD2f0tq0E5T8xMxOTfqNBf5vAnXn5fy+svb2yhGZrfWidLVSb45dPP
joSXzPOmXn7m98WDAesjhkfUiinEbwWNUQXEQLJ2oWIhuW6+9V+K++o6b16q+Y0WQgoNARJt0EKx
c/Ocn546lDOogZavofJAQxUqdRDJgxdLK/ivseb3nRMwYraRkKcCMijBHw3bW6Bfw2YK0gMFO+OW
uecLmgGcBr8sGL5BC3j37EWW3uxuFOPmKLPulvjPI2WaIh0020JX/JMcz57QMQ2288bovSx/oeNl
MgbVAg6O7CZiY4smlABRMmwE9zE8lKdZjLqoYhPxsACFZzsNX6YG91mARUPqPabdjLxLXCo/PYuA
0Ii+p7erX5nlYKFr67yeu2eYrK7TYv4YqXhS1jVknhe4zo0+s7iipxp4ZkOB4Va/QDtI6rngn5lX
IIk0T3eZvjvBFuwd2Sa0yr5mqSKnQcMuEn5/RNMGOUJVDD5EUvM1w4r/FLOO2ubDA6JlNaa1yRgI
i0Ft/93jtzuqSUdZIgnxmeewiwBRmOM/NRRyJw40AS/6jdQvcFTg+CGI1SDhYCMIw87svWLybOwq
iCSWnXFzkmKKgDKyEjg0hy0fnvN20A9P7nushg3jgpfpZTYPSmx0MfNgiWM73YWNcizaV911NsoM
FtFFp2H03CxUViokPx5bFt4RBA3Rl9Xsh0wzryg3X7MKzrdRe9g4No4xayhYZU3Gz4PJAUIwUQFE
/s8ve8OtkY0ZWyn2q+LzunaZyZfNJeTfo2aUgrPCa+itLwMXgJ7fdytig8BchSmRWW338LYT5pLG
xck+uuo+GRh4BPvAzUERk8wJtx19Uk0SeG+6AXmrg92bQDKNNHpMSuvKWzu6rXknycKAW2qA4kWX
1Ii7kU+eMF/SW3SrW6Kkt7wacGQaVc0rDWSV9sHES80ebMkIUzmJE0cnPMsY7qyT46fesHqqrDfV
x1FmJ5yRCJNbj4kGD0THuhFvNtAxGz8ISpIMsQC+F/7A/OL0FphILi/e83e7v/3QvpcwLwcX1quI
/JNneA/JwR7Gk3pf/Cr79oiV+bqhQYtxG2o+6Htpv5JSHS02s81tglVgktZqwcxKe8Nw3rVe+1tj
dB23l+9lCumTEvYQDT0qo2TCrBD2O4M2zAWwFJ/sCqneMcTYDD+t6UFwCJYgEzcZaRKqUbo0l/dw
PpCNAL+zL1OmkfumnNfsZQeZ5a7PQxUNPlOFQvk2j5FAvywINY+h/wK2l0HcZUL6Min3W4jE3kBo
B1v+3RA1agxUw3saZzZ/+xZyIzAYiT8OVRw33TzmOLeQFscdmE0+RHheJIVxWFwHZzN4o3HowLmP
jySuSDPR32+9HQDWR6z4vWQa4V2EKLUZKA7+Mk65/eJwxPH1GIOmJnUfiEflwN/y252T52CyV2LT
lLpZQ39l5n2i7fLwbaGgsXni6UFH1nrP+/vLip0SgFkwh84lQlEqJrQeApo4H8phbtzJ7CF3bFJ2
YM5USfBiBJX4ba5A/0G/txcEfAGVnYGqg72OgLsrQACh/AdTG4PTvyls+w1+E8F9+e9QNOb6JqgC
/26+xvdZBxwcxhroSGH37K7xCWcQgGG+6ciMobPNVuRha/1BA5cEqiOQfj3MFig9NgSfRe09It7b
GFFmr8vYdC87FuoycbWTwZWMRowLGqxreB3rYl+BmLPaX8Kz/Qyffm6y4MFx8li3rLOvofMdyUUt
ixShxnjbHyi1yZ23P34GcTnxZOv8MN/bMSzKvekDvjVqRTSklenqmDfjBgNEShShJh0pakJ3IVup
WDZjN4KKRKxKZk0ey0OrwYJl8gYtBPQppBdViweJwMZr1oG/gRep9ashh6AnK8AiTG/QY8200dtp
mz3idpqHf/fJqKgZCHD9kwcGw+9QtqHII97GDJnh2+y4GFVU8HlsTtjaQV7ZJoNHuENJmf/Vfjs2
Upk4xxhJ/D4rVjYj/QN2sGHmvI4ZMKSPc5vCeAW+Re9YOfiZ4wc4AHPHoLFJIhUO/EEcfGru8Ppp
z26rzvTiX4hedfRsTDyZHFQ4r8fZhjU/hzrmRWyk64iqY06qSDFTOmY+7cHxReWYWccfwJvq6rbr
PQxYMs/loD5C99gfjIncA3CBPoKeyPTeD0/M/mXRW50AVJAlTN5te9AhOxPi+Fo2UdrmRGQZmEqL
dza1CMenxwtK2OcARaDBKYIMZ9Y8EOHcMxV2AxQQLuqAsNTF6d2sF2SFiK+DQft5FMPuVb9BCfQw
eDQ7jcqjMskjzEzUQdRaFAwKxHdOYY7GmuqolvdLa1lMe6fDE9SBx9TgsLiS0TpGg6LQX84taq8+
7sl7uh+ZiHBqdmyyJd5GMWTj2GB3CpgLlpn3utgXPUtcCr9Clwh5SRuyrGW82QaFTbq3Sdvvul7h
dio9B8cDtwg4WzwLmVl1Yatmp2o+cVigt0P+0PJ9UABqz1mt+hprBGvz3UAIL5/VzgXokEOHkbJ0
gdle59oHQYYUpxvEvGzQhsVvc8S6V7M5aBL8vP2g8rd57TM9Y5v6Xj4wvdgEsQdU9A5qFQww9qpr
LBHZ/zF5QFfl9madwehh13AE5jOWQSxCfjQ7PXQW2Ki7YlxY88Y0dvLVfVQQ0vC3AaPDItcFonu2
gwziF6snKd2L1hSlgPD2S/x7zMYJjc43iCYXtJOeTnop46/P/D/P9xiaQXpzxGrbt1WwXmRM6jWZ
XHDeqDAOwvZhXiH53KfLLaOZ8DzG9IFtLSTfJGTCxQ21H6aoyt61Y5eoYJC1e9exj2BELEiaY81K
h489puoLxnBApd8Hbocv4R00+1EJVVo+bMPowptodseQHDKfRrWbDfGaQVa27zvpHvWFu2qccuuF
z3/Ekt8LbvthA24tEigyI10WsBni+0rNxtaGjPmOJ8gcglHzapeio8cN8TOyhjWc/UcoPtGCw5fl
s92fkto7etmFeV/daiF0zetB7zRsTfreVfXKp/gzMtmj6X2PB2uG+AVkY09eMDgrFSiaXq2nqVAi
rvERtGa1e3G0aX2Eo5msGWR9LmM6BZlHaCkcjEm4H+nrCRi1EnXudHmZ077JjM16tlFsvJwBBsdZ
3ivtR1ndB+xaNcnLPm8yQjgzbCyC7gZmYcQ2y0iiNX7Z9DclLkeAeNpn+ruN2WOzicYj1gw+FgxY
1xE79jV0yAl0QsgsDz7W9UjAlbgD3mUIqdkZoXIJa1Tjt+l0SALCK4Ifh9QxMAS1uWsRGcaFpuEb
JdinQl6lrEj0ZP/OTH8dPUh7jGKv/NsEAiDKdPZ6fh6dcMQ5hatg57/3FzhtR/A84j/BsWx2baz0
1oIt7faH5M7Tga31Aj/FKXMakIhvzQzuvPlphsel4b2/PpnOd7rYVOPmADjW4Ol3GNGLZnRbb1c1
sCZQTosS4pDBC9dka3AXq+Vm9n/LcTzBREfEGGOWV9OGG7n0tdEJJRU2CZhYYtjMelCZY+xgQ4p2
53YiC+WAnE/toByIRbJJZqxjEy8f82J2WSm/Gi81u38yQEkE/L11RrcNaZRacIW/x2s6OMzcrnm1
U+wu77R+9Iz4kAZQhsz6qX680iy0E66nrlMvMauu894BA8m8G3dIxeKo/cPMWiwuIY49h334gETb
4IFnNkj3LSZ4K9kVYOsQhSJhbH9280myultbMEK4a0xcL66g9wJgKVbT37Ilg3MH/dDu6hTksqd3
pohNTBO/D66ntlRKsX38wZMKXQb6D2cx6YT90f0ANg3jCUxvkOvgWW0kWw3NLKefHYIlzsl6jrAb
W3Y5eRD0uVlgoT1l1XJ7088U5AqJuQEumxe+G4wq4kiESQAjWuAhSSOyUacFHdR1+iQ7DeAeddg7
tQx8RuISQs75FyJ9nQXjGr4dCFyYlnvDm5lN2zY+W7AGXRyAJx2/imbH8bBtngL4YYdacNqgEJH1
TQzKcplbPbsFiIk8GYMcaQWfMyttUI1Y4pMNazgr/Hbd9wn2y3KGbBkRHvTWZuR54l8vZvi0tV1M
FCfcqkPyc5oYbSQ60r7gN8m/WhQRCT82IZycccZ0P4gmj00fbrANI0Zc1diZbO3hn1m/1xowt7YF
YzQ8qHBRaxtmQ/9hn4YzzFczI78DOp7fYp8t60N7cl2Ux2yHdh1TwaM9pC1yD4cJwn9vzAAY0VxW
VIiAIW6AWR0AJtqeWKgHthxw3hWD5pld+6B3VBk/RwAx8ZD/Pjvx9STQUqD0BZYByOzZKCCdP9aY
Eudh+6fjPhw1F7m78mOcO24DzdoDbqly2nzo9/nD7ttgzEZq9FIH5fowKtenI0SxNkSfZjoppw2r
u1J+igW+uuKoTSqD0K2p7JFCOnZfMOxYOa8rJgIL05QcdzHb+z6kEWe7J1nGsKxibtWk7Kr7zlAd
tC1ZXWCEg7YMVABwSXK3KwMXXa2/KHSOWwiXRszCl5qt2ipTvZwzW7bxWCkhAhMsQR3CfZOLm0Ij
gfsXBZ8O7jZyRZhhWEp8uOifP+qEtqJzhRv8CbFc4byMzs8DR4O7/UWHkUWIdUAzHkvyJtn24HOC
M8RXPfKxZqAaX/AtOw27F+EANq9ubefLzHrCO8Pms40eUddXwq1/m/ShmsiNA+5b622feeWvPnRJ
erZkh5QZb3PX0VFiH8a4z4dn94EfO9NZuIDnvElJXHQ2b9AAswyOChY2eAbwEqz7xrJlMSM3YfOn
F6N72PUS5IlAvu+avHURW+d82MV/QKL+2U+9lqv8PFAOnr1s5MXI1Fz3cbFt9V7qvaD6TnWFqMqI
7T7ZOrsEZOtwBjRr8mRx2mg61kpmofGBj+OjZ0gbv/SiIen6OGD746dLRASyOwOn33aGZc+4bGg6
njYnNS9TiI7xbT0nrcrtIvBBUvvXzdILSnbfKCnBW7Y+Isheu9WEBXQQrxGHg9iD9Zj/KsTpxL8V
z7AeVTgiQKe1J8LZl6BqiHtncNk/CeMQja31y7FyscsfK1U82cqEt+FBQiGyD5OOpeqgICAlnIEI
2SvDfNj86QOkAj6GCwcRemfrN6Jq3Qo665NZ6OX0HdEzrN7MiMcHKzqptHY8I+YQz7p7FQOP+OJ3
QtqOavs16jlV0ICeREhJYlNZVpt0xnJvt8bX3+s8mbRHLINvx8DlBiR8luLOFxAcLkLWv3yiYRL0
8F7Te2IYQGJxnrVG6VT5JcoKThEMVG9aHnnNywVu045B1xjbOX5zHcRuKH7u9qCCKSzbZzTX/GKO
GPREWViFMX2YHdzeqvA+Q3p4gFOeXTxZhai3ouK4Ix0Bm+j4OiYLxXjwIj3n2+Xph5VkjpWIZ++1
QKI5Y+qD7+w/ks5rWVFtC8NPRBWgpFuiBMWcbix1KYgBQRTx6fc3e1f16d51evUKMMMY//gDxt8F
I04xcrfE2APeWYuX5H1YLuA7caGUGfxvfCw5sXktKwJXpzA3mKLCBwVra2HkXIbd+Mvhqe97bpgS
o0nTDe0SBAHqiiekHZeBmNljJkjaLEu1tTfWnrLE7wkjQ3FlpLRpNw95NNlQRF99WTma+1lxDRne
dyJzNU6hIcHnFJaWhEVxnTN1NwbPzcPFtN6IjIMVo6HUGaiPhLzJOLRU+iemyPjc9RdogPHgS0sG
3bndcE8w5mYgn1PE882m254vDLlpsyIEQgNodBYC5574kaEp5bcJhpD0mAXgwCd9bu5wSO3Hslmi
0oUVN7/CWvZVn0S2QK8iWorfvwGQBDCtzd9x5hZe5fe8n4eJBqmzIGKM1GCQwMdi0LHu+9+Py3aN
iYn0Sz+P2o/PvMgGlEwbeqa/nofRrGeilmcSkzw79pJwBLFgmzxm7b/ZrImxBcuE6xh0ZA7HaBio
tsrP+rUrPG2uzlN3GPW1Cii8Z4JkcUnsIHdD9YKrZ9qPG/kOHpOljOZcY94u5iOQPxGeJh/vnoDx
/fUQYjoZUbU4Lm3odWCUnm4mul+3HpJkw4FuVweOovz0WEQfgSKKg+jjiyqZLr6m2/aYcDEdAwv7
/d9RxRLtYXj3ewt1IMv2oIjqiPbPufjUz5RXKqUuthATbfNwmgmIL11ZvmWEA/INCL+inaGWD1Sf
7lXgzPBKX3PFUzn1wMt5llZrf07dxRdQGO71tunrsYASiYpjhAWg6Gww51ntNvA1elpAzy5foYbk
sLTwpzOL4BMTWgdOR+d6PbHyitmxOUCdIrqwMr0fE0xKmytOg+79pE0fsSrGKjTaTOQaJCfi0NLX
4Aw73FLWIDA9emGghwozD5H4O2QM1xvg5YCX6sIc56nBBuR65S2bHGtQl+AbUwdyARJac0myenAn
KJMa3rJP+E0MKGUgr6o9p8dQmRCMPXOlYi/3PW4ZoNjLz69HclKF9fLrRZZrUK1iweAVUTswQh7i
uXGxjhq0h52njrgq+Vdu5spTncPtMaRlix8oxiBgT6wYsSVWP0xc4QnY5UCekkbqcizdV6CZKHFl
33R4m8Bcuc3NAG75js/9BBkuDsk4Kxy4pR5BTeQWj3YkfJ+Yz+1GxoY/+obda3nvD6+ZUBhSHTBl
g9Ec1ZNcQ9VLYqTznklXN1s3Wxp9Cn46jnf6r9OX3QGzPkIRmSE/h+2K3pDhHG78IY06mVgEWdXk
2s+LUx7VWxDYf5nueaRttPD3R5PMUZYWW/EvCDJYccfRjnBTGskEAyMse3dJEz/xaRmVBDwJfuNz
0GHzgznQqPNlfHjBU0/HDWdSwbUH+ta6iqMyj/9FlmNMKbXrClwE+lB4LGYwGG0lQs3uX/66EDg4
6mY9Z5RgdYbyQA/wL51pmEJBuvhRuWTkzjHCtSzGBHK4m2NLxLUgmGufgbyhqupSFtYVsbx/21Pd
8sGZj/qrDj/73rkKb1MEShD13UYOf2V8g41t+uQtTKTxbvqOW257Wqknu+LQch7jKXNkCvexWT4j
I2AcOa9tBhwMLqXMiXrO7yyWSBVb88y9crCxrahgK5+YXq+OfvvL39uFhSxo+bvUAK63a9wIIH/C
XdjZGv5eE3PFScDmrhcqoHcypZrvqKlO0mG3FDZXSLIy7Ck9EuzQpf+TJPWDxpdHSvpIFF9LOOzL
KeArgB6J5PQ8v/AFRwYGBfpdtEyvETI0wgfoM6Y5Ghh1qS/v8MXYsOUQM+OEu+VzgNgSEA0z15bP
0XOPxM475j4TzVdY+Z9AczjyVB/sjJ4RgPEepGqENhgHtHy+m2hr0GB1f8fM2liVzpFpzmf5daBt
QjKbsa+f1/k3JqUg24oelLHLSdD2ZhA5nY3u675Gh6CQocFId4VrIGwNRsBH9o37SpmNBr+zsfOQ
AcxanyVMLTFeSAKfpCZrJO9mgzqjuLsOsEFz9ASiTw+fBWmAX+SIrofHkQ3eSzw8MBbe0QXyfqPf
sSFYjT6Itdm6Qrsq9rQO+cYpvnGGAoj+rtrvJsReoeVAiKejtRQf8QsfGONgTwI7xZi9vX6Etyj+
atn+kVT7Z/I9Nsfq3Jsxz1iiyELHg4rxMlhjVkAaprq/DrApG3wUnoZiJ+OT9fRUCBUIJH6UfGz+
wslTTtHX6UCuF4zcFrI8jPOx5SiBMYSDDTgyw8UHopJQVQwfcQd1oaNzxA900Rx+g4an6yNTHb/v
tJ8XRw8zcWJXQ+vAtQ2VU9gq8HIqB3vsebvZ9eAs8GrMvwYSeu0Zwke1szmrwa8vY64RFyhnoU08
KELoaNc0YxC1gsJe8OlDQAjRmXj9Qe3scaLGvHrI1CIAqYvhBRzsjZzkzE9C+dhA/QHnTWmr5DVk
KRdK1geBrx7kTNPJgT5XS/pLRMjpPSIxUahekGZdp3pQ+/jqtV6MjI9kAqd2e2PiIx0MFp2K8Ixu
hBlH2kZ/oPMBoVP+fU/aSLXExTb5fDAwJgdhS7a5LdlT6J54U2C3A+2+YxpXAgN8nYI9zl4PFBdB
YI3l15XsBF2o02lUJdtyL/4FY7+X91qak9tw1kMckODpGt5D3FlsMGYPZSHVHf4QmMDQ3SFqo6DD
6OryLw+01FwLu9nDTnOx9RBePZSrAyvmrIPFmTKkaVSvXFjIUuPuhLlT5h1fyRh7WjDg0sEQi5Yc
JyjdEUCjNsuW1MBARIU3Ae2cZ4Nub71RcV8HJfE7JAQktHMk1Nmne2LR0VbjH8JFpxnWIKnQ/kRX
LvvcsdW6Wl8ZNL2Hl601un+8Jv4deHMTprb9GaQvZrUw6NlnTK7+KQfExAyQPOMtBPRvvHPLpvLw
Op8BH32+DTelWzN2AU5ZDypXAVdBIeFJo1sK4//PGOmJJU63e4Dl9H0IUzrlTHgN26BHOa8RXrbk
r/f4UuxFfop21FJ9i8tI7V1ErDS5p/TUHNA5QwEB695JI5nvUK0PbiynnvsNkbBjCUPuXAYf3nTl
Zf+fO0ghGF3CcoaHLy5xPG+w1EAof2xAJ+TBw2JOP82ZA/JLdY11ix3JC7HDALGmjhqND0eejDB5
LqMSRDCHZ0bCuQixEb8Nls43JJ+CATUzGF79Y8bfXaA/SxDuvk4kYnZh+yQ0vr1o1kYXkrJzJsCv
GaLTCDYJ9RKTCR7mi5qYMahC5IJ7S0qPIEFarc++Sh6mszFT3FwAfFOYYnsBI9Ina2fVVU4S51uM
w4zDg3W7AUj4DBppQE9zTxDhfFxl0k+/kRx2Gzk0tihA3cfsOuFcNscEcdj5lFkYE2Uh83DYIYyb
AN1QUGkeL7YK+VJw63j77dvRhop9wO/iA8AmtPCfFO5sNTQw398Jy8A7CRrYGIzqBKR80KMh8fvn
JiyON7oeDPDST0RNnV7GRtT6+PzlTJzRmGy+K/83k/xJtzfYsIwXiz89eiGJDNWtOoHxJiXMg9//
iuIH6yBP+niPiOR4aQV1F4OdLMaO4etw+3x58hrZi7ZxuG6PO16CHF6GcMuRYxZ9B2MA8gmRJw/q
DfcYulOJ36Ex4eD8cusxY04djecTmzjwMWcKzsHQEejSHYNUf0SjCO738CgX+skPcJkDkt18jVgQ
uoOBPjQrf8zyFxN6rk/GAWK4m6dNDMN1tUsl4qmQxc6zOVPHI2ASNayEmzAYNAuCogrH/Sm9KfDY
P2bGeww6hoFjsO1HMr4BpGfQfO1b7zJ6hNxrfp68wLGsgUJELLEBw4oxG5WAGfRru6AbAsAntr47
W6lokJ31y5OdlO5TKG6JcHdhuHptVHprIvYw8upPldBIcH5yH6GU3lE1fkN5KHJWgh+rE8dSL0up
ZW8nnQHy+JLC05lcOJ4vjInGlwO7smJEIUdEXBwfa3nK7KE/vVOiUr+4hNmNECBz6BMOjKjba/Et
0IWXO6cRUl5wQr4dI6QsfrPpmTyYCDlFh7oL8vl1f8MpBBpPZzOQ5E21hLYO8jEvtb9k6U3IX7Df
FNSE2Et+kbwpD+9e8y/oiSSq8lwzuCHwiUSqM8OB2X1JqrWFOys+Mnhpxhg+JH3IyRFXiHCR+P69
t0+/Ewuew6EB14DX8YruJpCg+z2aiw/Mz55XkmsHfwLpqx7gv8r8HONbku06MMC36XS/sOoIuHJU
VGS40adKmidMb55cNPOvv5v01i8Qlw93Cjeetpaj8nzBS5/vcgmahxXR8rKsMTLI5xxVG1ZosaHQ
gfbuS6h6XcmF9eJBZJUnRophsUMsGxoakCbOnpqO39XRzWq2Xvu9I1GZpGYp4BSabyo4GXglYSco
qahaHkxyqOwaelmGDdw/F1gTpJY697ME/zrszm9wVTKvcLVipDToR3gRgM4MdoKayx1PwPxA95QZ
lyamhOhXUFJcPdaaXqA6g34yQ+W5Z2nTmwO7CeoOI5Vi+gFqAxRqBW/onlSP9HPuH1WWcXG454U9
5TMpg1ykSZWnL6IlyNr8tIRHqd7vwJhHe0b0qtZIZUg5NqaV4pOiWRYuLUSLRWjOK38O77QPdxuX
NVd2s79/6ktAiUBNN0SzoyteX/fVCNpX+t39wZekVS6BvprFBTv/yqPnj74UzT32qHrMxlLwDRiv
9lcC9NjKcROogg0IU6bdBQqObown3oGWvBDNmGhxe0zUbrp/GyUANAttcJ18Y3OTDaFoq4JeEKib
nInjWNr/Jq96oEQ/bN0EsxAaaJkyPqN52sNsginNu0t6i1cKPedjejDCbpMiokAbacvXuKLwJV18
0G/t5tD8y7N+Dna+NSXVlHaMBkobNdEH/ewr96woj3cYgpEPww8cSsz8b/YJT0u889mSygo+gTV6
HNAjzhmzGQvkkEl7zM+XIWWLiN4qJ1qcr+84PrVeEb6iOnnSfGPeAIq0ImSrPWHZhyHvvvhTvUwE
dNQzMLRvfF1Asc3pdgN0c7wy95oYC3OW049giRrxekP4YG9eJIJGkFBp27oQ290ONoQCg46qM2JI
SFP6GEhDMQ58rqzaaVYMcGA4EBZ9rvCQo0c0Rmi8AKdiE0xkcAoh4mI+/omQgQXU7+t+cCHWEM+J
/rm3Zqfc5mwpqFlDJSwCaFQsHgqQyZ2C75aoovfgTB3uhu8OMYYAmN1X1DkHfhzqELdaFnOixHCY
+XEGZqtsqVDMdIE+goMNeG/NNTiYhAmxVDnnQL1MaJ/qAIjdY3DbTfKEGQUjM3Ko7/gNa6ngwJu4
EuHNMv+YdLIitdFavwR/gwQ7IgiYoL0dNajdjq6v5hAiddqB9O1amEbfABcE0bKgwhtPCkdTRDhf
tq+4hESX2HqkwgbAaYhSmA4y/sEtFr1hjNzHaLDKIEU1oBi9Wf7O1ZCmImuffSrvNkPew5+m6isw
3SY4pApzUWmFL+fdin/2itAhy6mnPw/l3mXymL22WJcO71HT+u8tYhDV+dsJJKTkbpiXzBFiMJqo
YDDt7GYjCPHLr/vGzQSvUQuJ1Q5huYzDNKNiFnL1f2aNp2H6efqsmJwVvk5E90GBWJUPQLOuW+yL
v4hjw+egP7uE5pxtsNBZRVIg4wTogM+EkvuIAOEYElKuaiSuw5ePiFb5zjB/sLX4UUdZzbdQrLsh
WSPkYvBj5OvP7IN1dZHy2O6T/EihriAw3ojF0tGJ/esDqSuQQGFtk8XGoJp0Iwme5AiLJ7sR/u2Y
5oFbt8E31FZwtkS1YfeOVCgZ/iA/Rzpq/tur1/wPjjHdGRUilgu4qfw9x1dSdQCLqTY/8IsnWHFz
eWBhQv8Nmwu3XeuA6+njj6fHuiZYC+rXC7ZgQD60UZPMPYZUl/C15GUPL8294Jq9qb65Wqgcnn/W
2lhTP06JIPPBygfP+QcS5cu7QtB8Bx81yWuXu1VfvLiGPJJKo0f0cGI8h8add93fl+35lojtUywg
lAz0BVcCSNX3H0Oh5LBZXw8Eq+HWbfmXCe8IG2wK0o8+rC2frsg4yDCmGSksmENmJ0KdvSyhucC1
OpsD+Cz7R7oW8FFpA/t/yB83r5nmMo3Oqn4Gdx1GTga/57G844IpWpXWlya742PPrBeKwajHhVgN
X2+6Gf4SrCPEABtOOCNpy/Z2NrxVlESTcWUGOA48W5cvLm0vZsgwYAZKx14f1Gnw9eC2KR22nsKH
up/yKfrH6xzWc5+QU8L5cBrFJ5E0JFtvnC8VwKzgsSXGRFooW73dlAPN1WRfvTEGke9Bz8JShNAL
VzSR9rZk4tHHO8W9hRnFHgUSGEvnXkpMtz2UQNV7kB+0ae5uC5xTeuhrotbDYQ9FrTZFkTMFHadd
4gyfVwBnzPd2nuA+/2VLKb6WLhKX8hJ2iHsYLHHFUtk8YgqTHDZhsbo0CY/buTEyKpi4Z0xqQ5wN
GVPE0jRbmPNuczuYjN7z0T2pyay3HzLfoIG8vmNCScGQw70WSgzkShI9PsTrxm0a0qWAvWBXTHI3
nN/cNjBiAhSvA8kuuTgo92joB82Z4Tg9jbqqI3n+msE7g2EHA5pzwRj/NldUJGSOMahfS5Vb1TaX
fO2/PIFTtSfOK/bHld057IOWXJgQ0n1wzaJ64kYBU8m271PJpvxxXdH0cBLGOHlKBzRhLeKVJ6/F
5r7Sx/IGuf3YmCOVsULY3WD1WZrhIgEkL5leR64wxQGwb5aaHuzqpIoZpNHGKMyicdohW4Cz4X0N
yq18QnTzfxsTQlqSPp5EqPwBu+3nUKPupYDWnPvhFQE0RR0PH6typh5sRnhpGMJkHB44PDDzx2MH
JqKgdl4Zrq/xYwXn2ldLirzIOD7mX9Uu91wMylo5lstdcIm/Sf5nHOXO0XOn3JeMQSj1aQ1YNfXN
+bCAGRMSF4+rC+NWoeMAPUajJ7KlcyZhTYC2aTfB/ORstTM+vr9FskawJuuJaxUOA+Yu693g5VvA
WCVcNZMaADu/kQpihh/XH2VlGSkrOqsbmnVURES3ifnZFUs17F2Gjf9LwePUmugcsmvh4m6B1Sbv
s0y8BdxBsghMp3++TC8j0YRIYY2ygaqdc2PKbzmSC/+B2ug5zMnwHsKIc6pQEA0izXmlV1+S4Lyh
HeJxA3NfUxgtE2WIqwdmw3NN+DQklRgnSQCKLjieTtzckdrZ78Kfd5nfQ2YnzpPveCHP9bvzRTGx
G1F/pXSoqQ4/RY6AcngwT6fC/30E8l/GiLKerV09nVZ2FNLG+oEC612hqwkljg4c768iwP4LNRaJ
0ZkW49lLbrTeaBHwysFqIr0ulbV6ttbcBxMCPJGMEnOYNMl1L+FHk+Mo9M8kCns004gtYEFYlHBD
UByh9XNMqm8gKlmEThFCGrwsYC6V9u1IwiXNLFfdHyW2vqeQ7y8bkBghbPGFi671QKa6OyCLABQp
Nh0OFbRF+P2w+shK+nIW4YbLxQWrzxSGqTXw16XZCmv2CTpwih2B1cfgjSBKEP2ZK1LuGsMfOsbW
fTFegIsVtuNs2H84O/8NuEa0koctjZMF2vA5MCFnj0goYzc1Kg1PnRxY54vrIv1gifyYdQt1waiV
4oCb+UMh5eWz3uHKrUpYz4lvIqVGQWEOMsBgVQEEZSbHJI2kD6pOjofrEB96Ui7Y+j9mKyjMDr2g
9fUEH46REpPVRgA4BQ0K0hqWY2vfFBHWpoEcQwAiL5ZpJkNbFiJl/J8Y2MMdJT3iJjQODRMB+ASP
PTP8Lw2ebvd7SGgBPt0cLhhoDlD9uTeEg5szLGdns5dpJUfIv3KHnojrBHnD58xt1SCrMUbF8jLf
rfmwC5dbByP42DvLEDVGGUMVprd8lxh00ePSXtM+5w7Lny8FAUeLQBMyeBI53TXjeiaxQFmN10D9
h0oK4eHumjTnf9/gsyhT9tV3+Oa87YJ+3POK+BMU3PPWn+AF3ISk7+J/gUaCcqwJIxrGyQNOTa4T
F+2FxMulSFZdPi/DlGxjnZtp3y+xpiUNaFnBZzhXCWShmAZ0XkPoR6XkqhBteFrY4FzGbzomZKaM
2GjiMFsNYGidG+/CFBi7Ya8VAQ9w+nIl0JgJTzIrILHXLY4/YsBcqpYQ2jErDRBo1vHw4FAs8afK
8AcD6nufrdnTbVr7Oy65kp9Ox52Fu1QGuLws91cKY1FU4zompbS4kAbn5fJF57sUyds04muc2oBf
ZE7G8VeMW4TroyAYWLzJDRbpGPSznCgcX6P7QBTRQw4/qsqmQKIUsFBZNDWHyQzvZoiSXEWFe6Tm
C3juv4VeeeqBxqNeYHi3ZMpUjjnfyr938qB39r5FWIkC4zci8pMTq/f2aYTgjb9h8lANDzU8y3GL
oM3KvPE9ZNhOQYIUfm1t8z1Jd2Ffpdx02IU4/5A3A5tCmVPgNFHC4PVR+1fJJyRwfIvhevMivs7L
VXrDNnP5hxU1zfp1LDr7O4HEi/wYasMHWVUPmsR3ctUceQx9juk6nEd41cNuLaMVzkcscUotY+Ls
Ln9mzggFGMG8x2Z3IS2RmYonuTdHSjKIyNomxyNjoYTfgmAGyswi5IOJdHLlQUvbBPc24GK8jqql
Aj5hkM1J+CYbp3cusbg6QSsLjRhb8817VEUAGbj2E+EjbysP2J6+VSRuoh7GtwtKCM6RO803YKPi
+wm2hH+x4mK/uHl5jEenCKoxNMX/TAj7hNW35Vf/3FCaY38iB7tttr8uwaJyqG57HEQ5H9dcrGug
t92ijPvM013qut/6Ubv8f4J7myf1kX9F67ao1zdEnmjIMFTjG7H+zUZgUqJe4KQz3I56Gic+g05r
2CLupy+EEfsUj4WLuUUlmrsgRzQnW1IXaVTfNCsQJVe/2Tc1t6RfAtyNixXdNJvppMVPhohfXImL
5Ku4NILAS3xtcDUK9UPllTHCr9eY7+D0pD8/SbNf0nLPlQc56uM19h6KMktLH4zsswl7AHdH6Sit
v/MOZgYHJhJ6yh2mf3BRe3y165DRsTqn2p1ZQ5gArdsduzGsEmGDQdgpEyyKXc5lKv2nbAMr4Gly
c7X4zaHKSQs2A+4/EtaYYHS8Sf5dE38P2G0FZcxCnZXnX4IRg49BIdZ9O4bS3wOUD7DNBuPDXNgc
eRR5AVShoMUmriVLCdm5+0hK/DGEcwYxrbxyISZncwMuy7zX25p3ylqZ4Z4zyn0GmrPHWAQ1lXEB
9i1Mf7OpYKLm4VbBmAMC3kAdm9ACywX/6MTl5BWB5bYDWHevWIYWPW8X163wNcHYjbWsT1h7oOe9
mC6SOUl4I8jpNrQIvf+x/vA96AexiHbSZsJDkyxtvvZ91UMy8UZuQ5R6+vEt0FBmPv9MRyiq8Jzr
zxQIeq37xk/oOiHYMdWXuzPSnX22rOLeOB++4nJAKt3smj6D28JAMAxgC7vWDH7r25gDgQ4k3A1v
yc/vBvUwjy5+Cz5ReVTv/F4N3qvMl0LIBrTPRpoC9dAOVZP3RBgC7tzSK4Y38jlo3QCU8ZCD9F+4
BqgUqa8vTCacjJu48BpNCMv5dQdI5qARzeDAAjrFcvPcHK2EcU8B5nMGyOY85nB9JhdcypGImAOK
HuBsURVw19HfjViBkYy7+XN822SUPry90ZPx5+2eqBhusclF3rsr0V0i5yLQlW9MgRzk8R8dbFdE
EqQDq5snmnE9UedditjnFoOVgc1rkGO/YA7l4rLQNyZRqZRrP+4BPklMBSQLkRZypJAvi+fwvNuy
PaJnmjG6BPaOaf7tz1isZNTSGJTSaVzE0JHKqdtSZcD44VLe5OICS7P4QYdfso65gGX7hb3Tga2N
UYh6AodHbmPaNSqS7TU2ASTAnKGV6A6dC5UKt0y+5kdFhsK8QUeWp4q/wV1E19ybyQBB9pgLk1f6
ECwwvgeuKXg48uL69axyUFDgnGQupcx56w7sjbcmxEiaQjXiEAAEhyDHQIuO8OnpaCaC+2mHWcTL
6ROVJbEYSNvhrSM1gyXZBb8pdKLuyz6i54IL+07y7Sv9xFd4KiAAID2QGGC40C/wNRcQ+qdMCDHx
asfGVlo8ViIoCbwQaQZafEpCPUHjc2DWRCPJJ9FbkqHEZ2LIINnUi1SSfLw2UjEjFJrTAyZfP3w5
oHeSV0mHBW2ktfkal4gm8cFhDii54WVwW05eJx4ts/abK62os6n0FNxqGG7rTmHaJlNhatopX4s/
TegHMH1ZwH09+XbH3/0Z1FRFF99CTXLxUfx9abELl9n7D8yahwlxcUtxy3RKYglTtwt2HVwMatPC
8osy7PXDl+p35J1SPYvlakMcIB+KUFP94/HcEVtxw3Ns0uEgOoHwhgKY/+CTQfpuRdAT3+UbKJFD
h6EzpAETx1BxvvYG2RCbg+KQs2Fkvx0ThsDYcCWl2Z6uj2E7mdbNoU+6OBowBpOTdv1Y7o4wercq
lHmI/Mjpt2gQ2hVwJmSvpFz2J4hfeJYra44s4d9QkhIOdHPyXUAIVDDhI3jI02N9Vc7u6S7GKCZ4
zRSe521wnZdrvoWv6hGqxC39ZBzJsgZ3/odTi8fMYNGwn6v+pqCFZsDJT4ikkkv8CCwDedfiGKes
fjvNzyks551ccXg+Uh49z8akVYXK4oNcP+7HiKkKzB/lFaz8e9pbUlu/NkUB0HP/+y2eC7Y0Ba1+
oKo2Jvz4fCKDWNsF9Fh+6aRgfangHYmx7MkccaRBK3yxfzSXvpJiDTo3E4NWFNjsDkdoHsjm4jHe
HBBxDaHgGb0blShV42/Nn1Lcn/6G7/EzEpLXx+m5KLbmVD40W3D9C4+F6R2V41jb0h/c6MFoIs6q
5F9hNAFpCQqyNGYOxrBmsIt7m3IFI00Jc8WtiXiJmclzKsOe4So/59w4qLlhNfJISnu3piDkITF8
pEHgFzKCbycK6seZ7oFOovyzTtnxC1R5tV/j+7iDJsp0dMrIpiJBBakx9N1JPmqG0rhXeMB8O4S6
DhNBZcOz0Vfv9D1H9zxWmHHmB+SEI0xsGEpS85sPB/RozAmmwgk9gBxEtyORitNejJ9FuNv8DtkE
Sx7ASzQh5Kf8/uXx0Ms+AQJ32Kypc3VWHeX0caBX5xwADma3QJvA8IqeTsSDvU6seirxx6bFhmIJ
gCoujKgY08paR1iv+R+ezICq8pKIFK4RBVQFSHaP23Z/T+uMC5O1qk7Voo51gON2rM/Vv9tBMexm
ZYxkyNj1qAy1MyxheU0v19AMAJ3WDEnk1ExabFSwMho8xuYZ2EYMEEF2p9wRyB254zB5ZlnQvHO3
MUxD+YiHOabodJkAJIzf+if99NjQsgDyw4EBj+AWIx4MV9SeMmnYZUtj0aX5XuMWXFLjY1w1omGS
th0ffdQmMjw9WicFgwHxwDFXpA9XCDreTHd/6gZTEx21WNy0ybPv925ERLs05dfapTX40P0AmIFl
HJszst0b1tHAy4ki1LF9MncAxhjKLzUg2jXv4Vz/M8oAWqWZMLa97fto7V9MYZE6gcorickVT5t+
KBd9jd7+n4Z2J4TKGD+jlhNEP3S2JjfcnAe5uzzTXulJhweN+nVYwx498xPqKd00pxcXA6SMfcl5
j1PMtjrWrOB1ycDrDrOX+TkdCaT63oi7BT+4mThMv0IMxVkiidP7cpIlu+ZN1piJ8ijvzeqxvRy/
aLeT1zNkWxc45E0kQCUm91v18FyA+2Tr1xwWWgHxY92cCrY8Kw9qH6/oUK2+XDB/l8NvzPz7wjgA
DyEDuJLD2sGnA87rSxREOvIp+5E56kFnvCiz46wV5KAb4V4o1C4icJl5mbi1yRnzuSOwpMvQL7oU
1BX/EX1oxs0opz2Pf1N1Vq4z4RHTLA0e/dw6P0fNnntxyDbQN2wLbtzin2oOfAKYHTQSPzw2/l6E
bBL62hf6cHhxH0YTwOv4OxP9jnaS+BfERQj1QP44FUCF+Fsy2sXmADHFJh/8UcJ2hvMEhOK2JYFG
1WW8DuAncikv9GIA6bU1fenqdyRBPAc8a8u5w0xlnI6Gi7sUAvxS8YxlfXVf/RBthfoMvvrgdQlv
fYKSh7pB2rP/4Aal7ATXLMbwtk1u8a/9IeHvOciInIN/wj5DRQmJwGDa69TYOpFYCeQlnKxQ9ZJ7
bE52ARweICtxGtC6gsrDwq1icwHGDv7Zx7etEx3VF5QHTYvQTdPZf0kz4Eesm6jPML4Trk0fzbmR
z4j6F9moGIuDiyMxqcFNmZh0mJnZwHvSx7mtVQb58r4qHAQ7grtCybMRAkEyj0rhyKQVXgsLr3QF
+ZbS/wYVnyrNpp+7I/zDARULlrfDFL+6uy2/l7F48MwASK7kJUGb/TkvPBtI0Hs74hcb1nQafF50
QWnhzCBsgreFazxIgr8bMta8COX1j1/H3pFXTl0N3vFL5VHBVXnkxwfHmKJlyFNtSu2ljjlAHuzb
y6BbohpjrmfSqPnysJy0U024CuKJsPiuMJo+1WPONGlwHf1Cgo1Oxaai2nU0/rUSvybXyXtJ3g3h
rS1mHjLJhyTGCcOBOyHIguYXSCRuaGtrXS05Fbtz8feaFhvLJ+hhw1uAD/HpnbVn2i4uVMj8mKxk
ngOTNH7nKEVNMAFR1WYN8vD2fBcAOK3Bi1w6MVawaFQop9vTi/H7J6QS50qgpd+RiEAEHPxYacTZ
24t9kg+nPX6S0lagdey/R3p/a60k/4KQuMqZ75kd18iXrn9DoFY9ey/Mfb0hvDA/MgDdUNy/pkQC
XjSEWwIKEplilJVQOZmix9UEUZoi/kpdgtTz6bolJz1md9eez8DOQK3HR3PCltBVBbz4VD2IuFRx
UKMBM1+nxiQukgFTTOVM4iUlI6Zt9ACgnBDyaB33Om0NfSX+1i/hd0v7D1d2/SaMC5kgi544KDDL
Fi9UPqNN2S5aDS7MPxUjQ/jxPRqlDs6+LW4OXOIWXI8W835+tp9v0WhskRmhbxrLW33RmzEj6G+/
a1AQCDRspG5qYs0l9qQJtRiTre1lyui3QVMIj1tmdsAoDbnl3040IUhfPOzpPvB4maFytL7DFusb
IP1/p3pRuhR98gy5GJdSvoQ3tegdXgtOdrhnOzz1HsjA3IzCmUakpVUUoyYsePEmo1O50Mpx79Ed
mNBWG/chapAeNxLS8NL/1vGnH1Slz5mk8h1vMOLj+uYn/yJSZ2vSgVAnwnnvnLx1caLOcaHFSJOx
QuUyz+PytMC7vvgoQv1+rxk1V+7z7t2Z5mFAAUKme8SpZpKNYvnvyrQFVPZ86TmAaDkrswkUphTb
fvoGG+a+5PKHYYNjXjXE2WxXuSgPjQmALqgwmC5PoDi/GC4wSoKPwgMOL6fbCldCKAr/vlcudg5+
fv9N+7PfmYoPL/KJMM0jMOE+zcOOlGNzWiw4jYwEkz5ypumrp7ch8pUVKcG9PSG6dGnZ1txooy+v
Jy4wsK9jeILYTZnTfMhg43aigv0T599R+fuxsMdlSvhfqjJwv5CNKyi/ypZSaasNfxBrkDNYvGK7
Pf5q1F09AtZowrZkjMo2OgJRudUHjQXHTV049xN8DegCDKqNA8cM1gCixaFvIx2JWeRcDYzwCTUN
uROny20kM7Q6Xynr3NvUiF6N83pimCm8jvoj9UB1Wgx7mxyRtkyLRo1q0Af8TljHb6E2D/vxExMt
eMTx/dD/p2+FGg5FUz/CiplqUX99nxsAuo2nDLtDfjLm7UR72pzuNUsUhV+6m9ACL6SVfHrOCEHb
K2JPfNbluZd5V0BvW47IeGUaM+uo8LbvAegm+ErQ95vhbYt0pCZDzqGco9LHq4uCi1eO2LzCqmTL
8pjpMyro95H3CsR6vLAXeLE4tPPxn/MLEehtwGiBtWTdgt412S3vERsEkE3fCLf0S6KNrIX8xzaQ
l/f9fQ9+Uo9J4iVdAksn0D76YsY4DEbuFKfBvRYHCINLJK6AiLTn3Apo1RmtAlcAqQB4cgUN+wtB
fbQE65IvB0FLtgmYsGa7rXpWEo4zCgpyI5htIPJjlRCdtH9NRWUBaYGDFWTvI1w+36P+Xsbw7R8i
W2z4h1RDUGrmHac7XR/Izg+OMFlh/75Dc9lfMo/q70W2CuULXrjynvwWMk0IG7sAAD7IQbiC6brZ
tPijxP8BxHJLJMQWAJUtSHAnZszyAYuy+DWl2I71UzvkbvMEoAdTnTRIYNWAkxdKpxQQMP2Om+8S
YnrHlBlv3YmFYeEU2ghiJdeaigULSQaH+AQmfnzBLkjETcjjJsIPHhgI/yF81z8DWkf4lYa//hMK
SGwh+L0/pANzLaiTRsicEp047qQH6DFIdh/w+17xZQXrwrnH/IAx1z+W5FDWkzld3wBLYMcM4WUj
iBTmzFjdOUROICMs0lzgm5CoGq86Tg/XZSrZYz4rIweY9kjyDOQ0FzhRwndY2MafSnd0ZB1xn4aI
avl3c8pEiFTU7c4nttAL3Pmvi/cfSWe2pCqyheEnIoJR8ZYZFHEe6sZwxAlkUBGevr/cHWfHPt3V
VVpCkrnWv/7hbECJgWI2UWzTYoaNOCF1DxRKEMoZ7ExQMc6YTOQOI0CP9BCsprD2Zx9hSMCyhrCz
cw55SEou/BxmmPzGOCv5z2F/Jn5/QBgU7urRII5DdI795RtnjWGDS9ZITwZxb8TIcPuOjJgUEw/v
bT38wgp1U2T/rdPLaXlFg9ExlOWhYwh4Lhk3akKGlhsWxw7J3IO9Wrl0HjJwthbDIWMLlawGYI4T
LBG7KQRuPGEcwWWIpVUvRJYRVRfkJ/xu99V1vKWkDm6i0GJd5SM2LkyFHDzAbKEtwERggUAe3juy
DSgBOLkFCBh8BhALuPATfhHoysxpTPiRMCnmnFNcFxiezgMREOJqJlCUAvYKhEYY20NJfnD5vxgG
Yf2NwtmbobXzW1dBIPK2xrAXuK1ZcOwhxd4zORU38gWmaH3tMUnkDm2UffgG6EttocikuiM03HWt
8Op41gQAmdtmOsctfy9okbgg7WnHEpZWqDzYNcOqcGkdOVx3J/wyuwfkeUzyyGaJmkgCWX5jBtj7
w7jHgA6YXrLLd9NzIQIyFlF4jg4YDzi/+RDkOBzg8IpGxu75WvKDrsZQztFn0L3zp02vutmR3ZSN
d1OmdrZy6IbkuFg9n4xrLtErotqPetNsX8KFZs4wrOBLIWhl1fvCxLFDXsCmpttMZMlBZIrGUBj9
Dp7PP+YFwt1hwJQMC2MPm1jnQAHv+Lo1Ae2DZWVGinXeBTzGYDBQOIXR+YGbNew7q8V7jY+Ei5GR
+7MSMF0SfYSrPxf2idoGzSCewTO5iWVjXBlBxpoCUE+9PjeCPBUEM337nDRoEWrM86GMBzy8tKox
G4OtQKQUC4L7Qaea/lWHu5NOyWlZXpNZaN34pgfKoMw+9K0YsNnaeQTs0gga8c0mL0VmcH6/NAr8
SYMb1Xzc9TvyaWMpHEdqyOHRapaGf+XAeTQEQPll50tFoEYrmpfGrlfEiLO6JsBjVhktFh2/Czu6
ZM9oHq+H1Jf2DzvpjvdFjr8Bo0OH2Nd/kwHpqPtc68sr4GRlS0PvhpvNGykAkaMjzNH8nLKmYhBX
jHgvJdnFcPhZtiJOgGKTcccb/cP8tnrsOQQYv3w9JrjP0WB+Y6DMtCvCmhGnGq5nsBsbuTd4eNUo
l0gEujNsy1xkIzq+PURtWX3Bm4YqqU9VzPpgpBobOC+DowgEhD1D54CYFL4dhOYHZzV8NaxKLx0n
1KR+hPDvINc82fY6kbFFE0EiVI5NHMl0Fzqq7Of0yGIb832UIhS2sIovhHaB9PATzJFvM5VoXk7H
3KfB5ssdUaxXV0alSMjaz6Ef64k8M1ozXge4MwEEB8MCl+YyV+t83Xchr74DyiGxNJB/+fDiaN6H
jI6vR4Lp4B7vaSiq7Te5bohAh775mDJoVnjFAX7/5ghoQBQDcM1QPQnQjn/7uVN5/PbwawbPWdBS
vVwjTJ0iIkkbkTVPwn4QZ0+76znFULQGbC6UnC5OOOxR2eZ6YUulFsZva5iGg70odOlLiDORTw1V
EBTeDzdxjMse/pu4IyFhEkW0ypa6Nh12lJ13LdzbUqYgjtmvbxIivS6gI2P0tjJpIUxf8+iP4BLW
f9hgiNNr+ogy+zjeWf41eWJ+AIVrF35Wzf7vZS0HF05/CENfBv9KkLT28D3p001D1SZFB7fIozRu
sJhkKMhSZB+sSDORxnCacYKAlYCd1z9C+MogpOCB0x7xAz8K0trvP+z3XFlrJDop6+wMiX0X9pxJ
FjHH4rGfYnRt92YCJsLu9GOt7pOVII4fKPKkLeBEux5sMYon8elGGIY4keHxYtbSn4l/xv4ruokQ
BUVs0Sj9rqILxbmnGBLdxjfe3N+6jD12m+mOOtZGyjeEjYuPOOO+9wHnAZsi3NoX1pGvWRkxImWc
kQEJ8k8IOUYyIq2ijsuY0cgxg8UEsP5+EV6yI62JvgRgkGaJz3Qa2AB4+NcVwrUrG72OA8w9diN+
3obN4FMZQi1hiM6ojxgrHdQrxPhGJq1k/h2ap5L5xCK9++ZID38ogUzsGmTB1oH1hiaG3h68Bc9S
NlVMmuxb+BohD05xn+z8njVjs4q52wgcC1H/p9EAbeNtif2OVWKIg/0i9Rq7Fp2xnaHLB5L3KbsO
9RkYeU55xh94ielDEIMhnVcedKP1D0vGxhUXjqmVV3gcqcvHGWEXMQ58E3Opx/ILdUAJGiITMqw1
blF/KIxG2fSEb0NqoSAaHEgMpKpiOAGtMH6RkgWZXFnXnNNYsTUQGa9k9UiUgHDqQvz80VCJ/x/A
SZBJaKjQdH6HnLMaS87EwJRxGU5ANGcY6BkzUr2GUDg9mlC+8Q1mtWSOwdZG0f8cqnOTkKO+RZcp
QstwcPBLp7c9NO4f+M7ovj+zqDl83ixPelqsI4L3MD8QBDPOYig4HtQyjsCnNxuVnnvmxmAY7S7o
sSgT30M55LMwV7zascGH5TirPcg22K4gYgISHovDiYJYlCgRk6uzNFbQ+tcO7thO2NgA9dKMAqs3
arG20GYcLZjtjqgef1w2jocY6ILYnCzebVFGLh9AmICfhIgE2bQjkQ0+jJ88uT6R0DXiZv21ko5T
nkuJFuJLTQTbvWKCY4JcpV6hOUoVfRiEU/QOkOiNG1Zu7uk3QYvLRx/2XzZTT3NKVVT2LtmqiI5+
BvW1OeNRpI7uoaU24wbcawVcbD+4VqPrKF1dF0h1YN5x+mkUC5T/BKHNGD/0EGKP/6BHvj1Kk+cd
xl+1gcR89fDhHOihgF+Af+hXoGZ3Hu1Iwfjm/Rtr4TU0nJ6bHlp/AFKNqV/0uYjkO2OCLfzXfazz
DfRVD1ixN6MXv/rNdEDeXcu3mDE+ucGHYqlyEB6Etz21kPWYYcT2r9LhNBVtcM/XW/w8NdgeS6O0
+yvVGTfM9RFBWRgsu1MoFMj+zTHG7Da+6a7Y71vMjnnd0dvDZSlJeQ+qn8pRvMr7efno66j+j+c3
H+nTyuMSccj/X0iucBujZ0WVxOewe6snfifsozTnICX4qTLJA3h7jsj2s/bmJpp2CVMrHn+E0mnm
aCWiqXR89yVnXkS74ZRcBmcqjAue8UawjXOsWigUnZzfHyiosO5LyLDben2nee+5iLpQAQ4L22VG
yFsgIfBpVZ0PGwVMdz5wFUnOJg8fFgJh+LMwijYybEB6peCXNBx9ylwhTtIq4f/s7G6ihcWxdHt/
MElG+uxO9AWUh/dSHqqB+N8VVrs0kXDdu58lB3MdnlpcoZl44iRJh+BnY17Y6zb/VkdvVuJswKYA
mb0vOn3p1Ocj+MDX3Rw0umAXdZg04UzUeliUq2tekwwE4RSEK4BFryccBMGahDMUnR5qPpa9V6+l
MI8e3mddxOX6ucR8os/UzXr6nyFZdgy7XIo77KD7juDcwyu0wNswbKrR9dXulNeHXLWBKIVa9sec
F1INg+JbLIZmMeybmuwo0e4KObK55bm0f3MRCMRjzBn1R3PhIOBkxmyL3hr9CE+oShLkwBrm3ABK
wABeKsKzQ9KNNimLSI8glNhGSKnP0lHENs6/S+im+aEb8eYQKPDcfi7BvGlBCbxBDYJ9jTW9uo7i
oJ1nodG+2bgb2VMmXPCmAQBZikxvEbx9hhgoQhFugtzXZ6v7lGvBW7SXOmChA/b+JtBTbOwH3P7o
RHg42x2PTx1gY8H6MEaqDTHDEQHKWG5HnYeCVvdkbmvculghPf3YGIkt8HuizV+Kff+N3wC46c67
xY8/7QCsAnBVC8UpdQEmvP8YTJgMczYDSN6WQJ2w8BxtBpyVLvOgZ637gAKUbXS65zSSMLqk/rCO
z716aica8EIX1WyjBDsiMCKNfaVfPnsczcMu/DIaxyvlj6EpGAt/IFx8sE6BYhM9lkjJW8x3d9tH
1GfO8BGjlf4Btgn4s4mzD2atpqUAJx/4TuSBa22IUAQOrVrikkBcELs08CYPlMg9AOkB46mn8nIB
eQ4QGwo7EDsEICyGGg70hxQM9gMGLBD/+la/OTIUhUtbcM5hM4kilpkAm/5teYv+iQChgUjjr7W+
T5l2MBDg0KTp9d42T8LhsTXwcnI52SBG1T4QCicNLQH6LhfbYwSpLT2bzgHlsP/m9mHB7YiITbJF
FNWhjIWXfO0bVLxPMJZc5JthJ0rRuewnSBahe4lMUmK/nTJ4cE8Ed3w345mAi/IJQd+deqgeVU8m
eKA6M8tmEeCtyHjoM0QzhScKa08JYfr7Ujj/8av17fVxCZRnaxMc5Eb0a7gfQLMuKRm/k6e3w9WL
ycmWWxNRLCMCLDiKqHLXLxYigfEcO3HPvs5L+6D66FopkWB/Icve+TULFWofq565DaMDKg/i+lzo
pkFnHakLWOWyXwYm3SMVCs8DHazi86Qss5FA+UzrUjPhTOZZOPAxoxhO8EZDTJjR3zg///1DQ/dz
yeGcp/FvePxGhct3RgjrPMDssY40bFE7zNasBpEL14sCQXglRoI02P5V1Gr8dtRYrKSYD/1kJgQp
mryh76SYaJkHlfo1hkeetnYzI2SbwpwmB2LspCByld03ZrBJyDmi7d/I2CD2F0YK15N4uE22PsT9
kKVqPwti4nIg5k6XTJEXXcwGyF6f7t+j27im48SHNnnN3z5X23uuGnbWwj6hIKIRuJ4YIBlIFbCB
oylFv/L0wS5YfZV1YWDb+nj/DHFt8EB0HfFVPFkajD93ENM+TsVjBdFtU9v+LCf26+6Ej6kwuGbY
kkVoRhYsMwd+Jky+Daw9EDxq+EDiCMIfVZqDyJwfEcDmG80Opib5tDjjDBv0FxvFy2Y0tpMHiwZX
OjAMsIv+gaBpkR0rwIvzz6cOywB0zl90T3Tu5EM958pBeJCYSNOJ8xIsr9f0mWTo8RGCW+Sa2NB+
KHe0obY2hlkEZDqBF8iPq66Y1Yiw+/dJpBd3nP/4k2m8WYZwl9ECu3NmL0RI6x952FxzsTX217CT
9rzEn7HuB6pbhZlLDfxCqiHzu1M3Uv7WrOefU4z6YJtXcM0HJwWQKixR+lTm0FNM0XmYxAGRO0QY
UDBGRMG4rwiqKNNzI5SZ5ZH9NC3HLz7xA831x908R6ICBO0fMYogIm0wzKzVQSA2zRgXCgrsX6AF
92MBYilyGIF6LIGASWMQREiQuddnUIVSk0KQXhtg50VJXsfPBH01JWL0wbX9Rmuw8/GO46P7yOK8
LBCF6DP5YVR3T3qQSYgkCFjn2Z+y4DP9icOPYviMLpD9CjN4SuPvBDcI4tKxWQP6YdbvwgIhGmoH
633Wd8157Uy0gJHfspzePX2L56ibcVqK1uQZoshg61AOQClb3Ou5EtgsEK1L24ufAQnqlPZP2KCK
N0iCZl75jTVEqoQAAxihZD0zRxlXYTqk4Y9MsozZGZe4rnOsfIfaeLDvU7hbCQ6+mAcNEtAZH87j
Y4oPnKTY3Zqz/3Om9Z5X83aseQwEZCi28TVkrp3gVSgeg3+PomonEpcZRbZ9AMGkGwTMowX3AUuB
6u7sSLchfvTL2x9G+sEzKX2eYNERbV/w2/4g+mHujJ//+gWOVRxo7paI1NzHGcvsGf40w9KnSZWo
yLc3l7MCHs34cAvwxQTi+rqzDNEHrcLPO0Awma1/7vn+T0fMAXBNxFuRbsZg+EWvBlsQU0CWKPnG
nWQbazrhWIQj50Q8cjZdE6mZoH4FxzGI/ttNoGgxHTAgd6++C4YKwkdBXqFNBPygLFqwU+kITcyI
M27xGf9OTw6+pHeG1ghxjT8s5faMruRfFUApDN9wtyXKdMj9Xr6WjHA51ip81LgWEmNFQLvJA3dj
noAxrLYSAOEA4AwhH+dNrE2Ny2tyB3layQDLWFhUK9KDPmBtmLHc54Lh/HZlLx9L/iC6hTfXCDjr
kaPO0dTjG/iN1OS2JGDs/SJ+TswBGeHSpXFYy1sgAMauDEbvnaNRYcKlAxXPbb7+wYj65TBBfcTk
fwKl87MnBpuLweya3M6DMXbvrswBXVLQ8KHSMwQBAH7IkLze7Q8LoCkDu+n/yY+olhXrWBYlPlnY
u3yWHB4Jmi93VqMTwQvrcTT2PxfS46hkW+ozwxusc6+aSwcUE+Ar9ZlMgmKEQV016ScZOA29PCya
HJmILZRRsB1gx+fuB0z8jxsL7LPenfVLPWvPd6gzIbe09WHT0p+slQkC6VOPiT8Y3+l9c96MlE4g
c8yOSu43QCR8OS4gRNkespHejaw1qih4FFBpf3OTLBi+m5MPLhEAS703J82+3X+T+1GDNIrdjfcL
7xvz3P59T/W0nqY9nl5pLR20xvsm8vITQ7ltmXJwnOIWs26X9ZRJWsPuUk+NQ38NLWBaJOBitC3i
VCl8FWbf27+6FKR2iy/bM1SAxbgsLG4tQAKlsDlQQAM0EN+NObEZPnAqR+Izv42Z/iUMofyziZpJ
ciVQrypoPAxgwNCeySti/TaUjQWibIXn7zEVlPypEXCc36eVj8+h367bYXtIkzz+UHJIUN8/Yy0w
Dp9/XOByyRnAaqYeZbgBvipt82V+lmDGcnAAmKCnBtBcyLNu8kGyDatOs2FB3mCvgZHPBlCFLjxl
N2LF2dPnn/Hz9GIQdzXgZTvGP4Jyey7P3EDxiCEIoESAiwyfC8wBuw+e4Cg7aRDCZ+VJ26eoZLbl
KcUo+PRjk9r3uJ8XVFaPBbtmMeGW99k3qUpw8tmIoNfbsJjkk++CekUMKkFcT/z1/58Sl7XcUVdf
3ab+ZUYpm45EVQbGAVAIKsvYGrQOUhm9wD2hEp2zCMFMJZGqofXoh6skxU3kBx3I6hMjsm33zxOl
0Gf68ZU1oFW2LJcZu5W4d3yNXPg5+fBJvbwnPI/1EepPHbSHQrcGE122ZJHJkrxj+fCMqyXENC7K
Ok3gYSTl/jarwmZ/Zxa2/564RPcN67b9Y0rL0FXacK2xyFq9GMMe84m0MdboqIct53ovwnjaL9m6
30A/sJMyXQ7YpAMFlywiKpw79vPOJ7xCtfHEAYydJZBeEULM4mg1vDstK7YnDG9qTKsLr7ZeS22N
HTfO4FmYor+YPH3KafczBUsrRH1MPwIxmfVmrGlp2nOV8GzUD+G5Aymdhwxkm98crgkT4h4GJW5/
A48HOuh4cISsdp+UawOrNmmezrLVLk57gr8GuetaIUfh+2AH8TeQ+4MdPDDG8HVeLgMHRqQIsNlr
4cLebJx0XiCdUN1w52IfgMF/MqDnp/DpuUvKGtM2GHQH/ZSBezA6OfVjrOgCDlGmRzZsTySNOqtq
Vh1wj91Ue0z0SHMPUWYxwlAvuwtnCYXUNP04MFVMzBV0AVLCUMT4LT0rgrKZIhXE2ApSF2FCA99o
bV7ls+ht72vtb/D3HCsxgJJgVUMPgC0jlJjt30vnyfptpHnvr2X/mnbHbgPPbSogz9Q9P8IuMtkb
hIddjzlaN8IDNyxGg+SxHyTyP9oXXDVYyFSTM5VDa/t2sIViWa9pqM7l9DW9H+EAyHvzki/KfQaE
xjJlOZTujXkbjq7/3GHJ+qWxfV7uG+mgQKKnOqIL/BH1gveNm52zJXz49AWvRsyeACbQUVNJQMhE
61bYpmo/IMlAp4LVDjXZ+3gNVosMSgcO4nr0ou/Maqjo3Pta2iOr33LWXC8/yGCUz7h3w3+am7EB
nSp5bwhBG+0wDgOCcqsR66EGvIMfYMFlVKUJnjVgga/n+df328L/irmEz86UthbsPpPBMLgOfBHW
5WKw4J+0CQp9wkjItGxEitlzqXNggsG8z+0Dv5ugAFNDaM5ABL0F7AcY+VfrUp1LVje9bvSG1eLp
WFIkNZUHomXjK8ge82ZoTO5gc6HcBsVtWd9DnvWB7uapX8P0QxKJnTcw2tXVK7JzhUSsNQkgdPjD
pAuK4BOLnxKJAauMB6KGRgfLgYcA0mAGEEitZ5JTZsHUauih6boB1OCiwxWkV4FCdHX4Z3CrHusC
+nefhAMb4GYqY2cgRI7KSEP3CtGGoSWQD1U0XjTUIzQMHEYt/DyGSF/mgNlelkYwF3kDLpUMuxIo
y/i4GZUOxswXvj5QnC83ucIQhOrBZg7Ib68xVdHsXuuW9/Cl+B1yu8z9VsKvqLi6d+iPlJtBEUOO
j9spb/bY8xsz0+Mt+tD8sLkGVS0vLUw/VJsrNS4vzBuZnWPrB5wrX9QLjzn0wAqW6qUCboHsh3/W
jaBV7PNKSDBsh4PNjZLoxLa+w10duWkfjCAIwTRKitu3UzDvhsn6b27KYy0rntQ6UMQGV6//iFGU
tOyYd+fKSVDdvZI5yRMXEfuniCiOEnFpz5H/LawvLNCURpPFTYCbbTJmrgTp84vihlnMTP2TZ3yx
6VtK34WNCrnlTRvCGHWjD2VgKkJB4YK0M/3pcmsKyKGnCtcA3vFlMRnN/90iOEccOTE3Lh9xtc0p
S4K6hT/9q0upNetG6bALf/P7hJaOGenNOqSU3StYiu+kYQ319ky+/jHWt8XpO2IDpRDqXdgi2ZQb
lK3k8x6rk8oAiROG080wUZ8K7iDIEWxlhWkxxgeKra3zeR6oIRPLwRBOs0Ec4s++7jw5xS7vFTGd
5+f4KuIlKqqr7PShKiINIbVYQ/8nkirgOX4lIdSSe6wi1KcOWpwbDO0bl4850Fy5exS/vCIHiE47
86ef9TPMSuq4J21IzyF7+DNLqYOgrzhKxL6IxSPq+Z5VM6q/MlW7HtGuxTLUrSp5J9cjLEdkPqCg
8DDbZRbdoLYywSC1JqXdfAcCS8JU4c+MJUwid2MkyeF7Xt8vAG2YVEFo2V2qRX76Lppx+wef+7rB
RkwYPlaBNkafR7GDkSoCO2muHHkEIf3rS2SbK33/W7xxB6azO1enH/HW43ysJtqIuwTh+jNjQAgm
g4DN3JsrifwgZSatuhmT/c2X+7x8DkkS/SF2AHuAlw3Lhnm5ZqMBr0BWEMvNda8HsP324YX6pXdF
RM/h5H4DolY8iJU84EmDmJaT5qIDRr/93rzdIBGXLvowY3fzbkuF2D2FB+fyobLqauHRo/eEVoOa
eQArk55qkfodDFcm79cT1hTo3RAXcsBRlMFm+0f6eutQc2yezt/msWLisuOw5DXKiP7Sg8h54vt5
2LVEjXfu9/xIp8zjB5j5YFhT2oBG7JavPaN5E7rNUWFnhByzx+aMN1EvKAc9xn5rzLS2PPOYrYU5
HqNP8I1CoPMA0x7PGDlGJ7C11efpqDSoefJCcACkDKlTA2GDMdYzGX5Jmv1m6j/DAodNCQndBSc6
YEY26AVfgBLMfAP73MzJVjC2d3GJuRrLwsNy7QaB5bX/8S1svQzWj+y2H8JNbUKuUlOkarTM1NFR
thcs965uKSZQbIz9hD2cTRFDmMxB/EnaHsGHGP7Kk4zoCxAwnmdY7PTshkdR00gil63fevwiHACq
fRuzuxUn7GfX79HubOBfaDMsgvHQf20/uU9sxAvnZKZceMBhmjuDfEdnm6c4QuF1FkrMfVGIUPry
C68qzIJsHOK4lWAP35Ad60IpS+MMGkcybY3To0yX8bHvEGOObOuQgqDyhQ8ISVRdfxwAMFhpLZjo
hbAlWGGjp9zC3xBpy0YZcL7U8KSAVXlOj8ifse7ja1+P1BE2MXBTsCScaYSDCdfudjHm+QaSEZTi
mNuueKAhyrEjSkcwlA/1Xs+E6V6X9FwkSu+7o2pJj7mM6SmJHElH4ncn/flvyzKoV/WU2qW/7rxV
mtCzXD+ONMQ8hTkcaQgRySJ7SPdkZqAQuFnez9ECdoQF03PW1ITqsxUIIw5WiCVX2sb865GgSgzi
wOmxt9pEMM+5OfXltqpdztn3iAOUj8F5+jBt7P/4sKT9IkrKKPvHGZGC5ugGDZSZCMXav+9lY++2
zXSHyemF5UGh0K6eoUrGmbowKAp46FsYP6Nco58aCKYmWfMVgfGCoIFzbBNqaHeXDYXXFlcMtlRw
sOe4C+SYjpYWkBGB7GBSgyTxJyQoP9NCMoo8knpOfEdqD9YQQrOB+1k2y88Sf7ezBmwGeuEV4XUg
KN8gcZDqThU9umd4TJYfY1D0PwU86kHx88aCBbzgJM/IMzFO1QYLRGoduDfSnLqDIsbecPVBaNVY
ja5bA1biicccmLFxV03nXH1lw9wXzrRlkvyxqA+9MesKfr+5Z8XR3LEUhVcDtsvjR1AAo885Hj5/
tyndBYA6el3yKT0+D61rD2U68EsapRh1ds7zgIFRGstzJWJoPW2A/WEcDIQDM4cPBzWGX7pbJVje
j6ERrsGWYxzEtl+Ue70D1R8zudcQ5V+p+90JSUm67pjFfIVUBN01SZyuNEzHypN5XwO2QmFsdSdj
0Z8QravMsz1P53OBVI/h14UzjW6G5y/k2ebywlsTWw3r5v3xe1F1esxyAgmCZs+BmeQnBjU7nejl
CPXtWyQ8ATQdnuFAFMJAMT03W0OD1gjC4fbg1zKu4WWIOhLdGb0hOx3BSX+988Dj/OYFuOlXjNyg
4kfyGbtRmiksrQTN9iYsX/gP/fVnyaHPKVz/qctnggOjCMg46Kjcn1sW8n3LTgYcjE8H3ZwQMuEk
RlmUoEgQE0BDEJtsrtvz4ZiISzvUu8LPBmm/h0yM3jolaeDmpdP+M/4rnO7uas3iweSLOEXnRpSi
k67LYKB4yoTCSf5LZ+zWGIjRNvCLOHwyZEkz3ICfkwcwKuJvJnzJA4R1TW3X2/57gFPVw+3ubqsn
3EUCQ/cxmj/Bwcen9RaiaNMdcDDD/XAUwb3DGajvMLtJQLdDjrux6ZBkeyS1Ohj4RD0xZsj3Bjl2
u6CjKWxuPhXi9QBQRvuon2iBKlpmbi72YjCw2NEwNXba462ipvT7fRFwoTPKtNACKD5uH5pPWM11
1lLw42IxvaVhNede12SnDZDrZV63l9nIT98pcoTRwxd4tU++zOeB1XR5ZfP/UXbFQCodvFwKYQ4j
dtP677Xkc8GSiFXJB3xktzFiY1qtmiPZuygfjPGn2gzoTh6mN2hJxkMcgdkkbp0IS9PNfdovLUL6
nmsCl/nNIuCByYupL4zmxMRsjnrDDBhwIpeBwrJHu3ADBYFi8XPguHc0EHxkbhcSTNXi1d+ow44S
9a7pfnGijXbMz2n8LfIJnZor8mda7dsmVasAsYyUPo68/RWYK9DlvoVrtbji6LGtep6yMlWH1Llw
pzrCvtwSzvx65UgREIoOvo1dvzG9XujIKz5Ns+gh7DMuWajOVbKNomIJdcvYdqeHR0IzvdOp9VCU
wxU1xjj7zzkneHPVQtXn7DYd1hxULVjaDgBCXcAmjQ7e5ePyR8PrBUv2KroyAI/zse5wYhTDwTKj
zmIQvtgxL4GohgiEzT7k2vXQ3mLD8xVgcL5iiSDIJP+ob7/7xFvUDkGpU6ic9QZEvTeqLoqvHz/H
4lIqTm/+o8zZs5ZSV4KTjx60Ia1wocwKfCs2Op7CU3YzNJMtPIxpiv5k/P0sCVi+3LGen5V1hDwA
aBsgDAghvBJ56/IeH0/qrMl34LSnDPILexm4IAQXQB9QA+aEbHjskIsrV/DnlRterEIHB1UGjJ13
rl0yHnVPn99b98ud93upk7Ga5qx+YX3Uuvwtk6jJvYbJwB0rSUu0lWl1QbzMv/NDCoZaCFI9rhDf
jAiGzCevgu/A/MR5PgK+lVkEtd+I6ADWGfdoB+ES0bI74cl9GiK4faLiL8/hew/7SJQIa4dZhUmv
hyXTpxXfQMr7P+NlvQq4AxohBPz6urvthDutyRUuYwmLzQU2gRrQTxdUe+7XN8JulFR2dmY3wyV4
VUOS/eMt8j1f/ik+d7rAYIYSDVdJQg74ALwc7RtI1NMePKKcx0iJmzpAy67Wwds1qZSoO1AbIZhM
T81beMFWlNxUOLjBdN57/O5okQN5hOd/+3a/YzTh7YLl3vZmjA6uQJXM8SCbuPz/r7N3SEmidl25
+bp3vOOFX3sdM0d9xX/LO/dBfH2PrJDlm2cDoJdbsWiYclHhZfKYR/udzXmMyfj+pVMD0gdiAt1W
uT08+n635+dVjhKKlwXZ6DLFiMwzysM+vipxQa1pKSwcupIM01lmO2xtjzW7G/enwqAadAIlXAMn
B483X1ZHNwpi9hzdnaRX4pdXpuR9tNOd75A8uYjvbC5l/FWI2JyxN2n5kIg22h79Ld70fo0NcfZP
uTlFodG568ZSrWnktbs0kdsZJWeWhU8IBof06t1r94V4uwp3mf/GoOsRpdSxcPVA4F/J/b7c7VwK
9yr1nxhY1cGLjq3/m1e/uZRvdd27Mawh77WFVivrXkczhZcJVHHJKTYp/sWePNM06/l1SQpT2KQP
XwrFnYi2rhFWIagIHhfq3PbnXgdsLcn9t5ExzO/iltgOlCO9YWVw0ZxulI0ZpVMm0q9/YETm7uAT
MY3/6qN37bSE9xQ8gU7FyJmmNYW29975dyJovpbJGHRWI0h4B7yEXo75+duQ0XGFDxPCd7/l9ZTw
0y4L4vb0EahoqsbS5n71v5nXrF4/55oOHyCfdQAUyDvz2FC41fQBfSnK0ERhePvx46YY4yrbdeM6
9wflVPOauFozWEI6IEPSZcXnc652P3U+PFvC5ppGHNvKyw2Ado+XyuLD084oFwNqVVjAp+DL3Ebk
HrGaT9R7eHuEphq9gTz2wu+0HTdIHVbU/p8/rLNNpx1DDuQDljZVxzckKYTWjQCAht5a3v9lOGd6
6l7iLNrhhszvz7in/IEvd/AlqRGT7Kwd0kBj9gkPDyupkemjz8YnlRzsX+Y9t9cTJni0qteNim91
5ikQLJHjzW43+6cLNS6XlNJXwO/o44G+VwDL/AYok/iPaKtVmiXauc+IWmIXpUqc/hzT3yk+pd0b
57tBApD2A6NDE87qhqcENoiddDTAxJRLWlBKduFTHQLWv8kXgp+KlGujk7oqLAUL3QXfbTPxNwaP
mm1AVslcNaLjwBUSGR6bV+2iA5ZSF8EmQBx/q+hUMO7PP74A8niJ+/pduzda7dTlntCnyBzh7D6m
TS8q3qBxQCXRJdPZYdGoYlbKS3S2iRCD53OFrJxXopumS5XZaDFQk1yVBpR2FWOwf610ihU/7SpW
xnA8cT0s+Wl0AFKgzVvSEPasD562hq4L7vERLPM54t24+cjtoNZ0IT6lvfxU17NuEANZ5sSg5cNr
sYBtWLcu/fXbe+0VRzZt4LH08uXQpZWkq4SX6GUrGmWaBkV1GPIIx1yNqbBNfwusivHi7Dena/iQ
1w7f5QRVIbXzIvpBX2c2PgP8gNZFl9BfFrASAMrccqPP2d7z/WQwxWWG/Ud3fofdqD7mMMfIhwJE
2HCAca5Tb3G07eCiz8uUkzlL3R5VjNdNGQ+8GCJRxdgfdZzehnrudbPX/d/oFXofhTUjOMa1fdeY
vfruDcSvZcDHKS+d9Zvz2WZPZIRi9+QQ6pGIxfskO8nrcbf3/PXDEW/n6vMHBga9a0g1yL0DRfm4
atxc9Jgbx5wEYIHlAlmeO8pxNMVBl260rT0U2zwW8h7l+fckJW9igl8MdzCpzH3ZRnmN0KAC12be
HNA1aQM4k/yb2E4F5KxVAavNnDLE/bcCnV4MBvKqvIxoKKE1UL3Xn8hDzaYmWHoDkSY0FtKkiOCX
033QFYiMgXZGJ3mFeUeZKJN32VvuSo++G/rmMZc8uuV+5WYXmdEn7QDvfTRIbEKHhL2cQ0OG5S7W
pTU2eScQl8b6bbVF8/HoKuSZUVg3pm0M8RpLk6yTXPrFEnuzvkvcW69wmW62sEwY5qdBatK++DCG
nqiM6JxUTz8QMjZ84RH7a3D+agYOipXry6Or7XgFnINeAf2r/gryHxIu/gMD1nJIidhMyeK124AE
HiH8wxagXRcMjKOice9MncnYpFmCTERI3Ec4BwQMWdF6CrrGg35eDwZft13LALBCawa0avHW5EGC
2yo2DZ88+xzIn0drCgZdw7TiO0G4/9m8NNS4J33MTIhpCuwT+UJRCPqaYMuylbCFwJi9ASMmBfIx
URH1hbvVe/LgCKPCfgC3MQWFH8VQSNo5xPyhJ717kCJUZkXgCQw5sbgSw70zfzFxNxvXhEiAHpCx
yct93px8i983fDghNN9owkAv3/QLJO9WHeCkQbVoYceJ/7Dq4nwkk0MBWwp7KobR+CoRtcfrlyLU
kZEjzBY8mNBK4FDOr3JuMBflahuM5JlNffF8MwHhPfBUA4IUoDVGUD/WrQ8E/cO8Co1VCcgmIGjt
QNtY/tHxYqZ2tQrJgcNe3D0+t8rNmW8AGJ5QW20+zq/xNgC+OXXWHZ4rgEoze9KBQwOG9Jg8YTkz
hMZbhsY5LuZVwhy8Hd+mwqtQ7eDBvShioge8V9oxMebsdFrl+wQFldeRquTggiO7leQMLH4JjVVE
vuE8/avHIKiYAVyxYWNZMpgj98Xhgj+P5LHsmb/8x9J5LSmOZGH4iRQhb26Rxxe2qm4URUEjAwg5
JPH0+2XNxszOVnfTGKHMPOc/v0ks9n5GYeYA/DHitxSibIO1mTBrh2MqRBYkkYG+p/jR+sw1BI2z
G7jm2ApU31iBCCc+j5cEWQKhv3MOFV63sLnzWwywkfFBUqX7BDnKXh6uY8V3SvrQQ/hFcH/cq4De
38h8oOI/n07svMArcJhE206XHFhHBxKolzFVUP0cnrfAI2D3QJZeqD+WYIfCC91bSGOqQ7+RBZYp
/3MAYUA9g+ca73qgWeirgpXYfXWgq3BDKYZGNotvLhOskyVYhDXjp+sMiqAPBBk6trBdBck2Cegd
51S+BCWhYDqW08f5jVQQakCmTcWp3gbVyythF5vgXdUGoxgByoO3p55qedrvg2ySEqcpvHNi4x1Y
wDjaLv8sQGtxzHGpL5IQSkqa7PFLjNOzOe6ZagunOvDlp7SwjM31uXSsSPaZQL84Xx40OF4FpufT
Rz5+OpAUcl03rwPn7qT9VGfVGv8vCEjzIeCUxZ7ljQIYpTnHKhJuFzc8qjmPnaw7drpLjG3iMk1S
Qt53/gnNpgHYNF1ozCzR11Hya8G+fDh4pHhSBKxJ1s9jgmHkHCCFWw+C1OqOMPVUFH5JWNkhHcBC
rai4ZH/eCSQVYaUwkMglhBf372bTzvHAUjcNJNal9NluKzXAOK68sD7Z4osQ5miobGAUP9KwVQSA
ZB50KqR/7U7/AZLekKDy0/+kZ94AAmWGiNH1Q5lTs8k/TzRiR2KxKX0tWMBf9ZrK72H60PaODXNX
rJtSeDcw47wu91UsEzGD8rlFFEYelis4LNAnnxs2BAUKEmkl39ngcwM+vCpsJc/svHa49APeStyR
zTazfQb9EUYT6tdwQhWGd8Ss/Fa65VVsb6Ss5tUUOhgoHVuhFlokQCDzIu0gZD+BMVlzgz7dTxDw
MfE59Io3E2wWMrrQzMLVuSuJwxrO4xDX1gKLvv4iP+dj7zNIkz32HyUaTmbuJzsJPwL8TL8QDM3Y
BBv8SxiVrbF3ZjHgWz1tj/C9ij0MFUEvmXbs1GwGlNey9zqBrUFehLqRfubU5zggByCvzAVShs+H
ZNo4TF9GRoNx03lGxOfX8g3FdHGPbEawwMDVx3MNDv7mNH8HkDRShOtCLaiKpJyRpnf3On9XPxWD
F0+93CrvtqIvGxk2/+pcHTRgTkhKYyBPzZBNk4nZLUCMAPRMvZVFfEXsj1nUDpC2yg8FZhcSOsjQ
WAIsmNZPglUW7eIwNCdhDAlcaHxXQez78/llg+jHDTP3gtknV2Yv5HxCMff+4+I3X4KhX0QsP1dI
2LOPHeFpK1KttPk9glcFZTSy+Ef3TzEvcMGjC8lReEOqNMAqVWYPqOtQ0VdQJb4cC7uDx7b6EAxN
bVIRlLm7Ga5zfqOqW0oD9CnwJv0oH/O9SmkjPcihYotkCqZAX5hwUjBpbHfGnDWbM3csRvJjLEnf
vzXEQpa5GYih7/dPaZMvjLicQUGHcH5dPucFKVsixvCOE5JRpKuxRSKLTXN/xkYwYfrb3ZmroEfH
fDB+JEG1ydcqPk/UeJyW7FaqrzicwwuYOCnzW847IHV1xhnwUOGKpYUBhYl7qI+J9lIwD/y+Qs85
pcLgTgoSNlMc/KXzkO2G0UP3datnR1sOkspG+rTJCTZGcFAwoK+RIT1YFD03ItUgrj+T4gWMOgTP
4eoZOKB23BLBnbLwfrkS/TPG+KVUv84eK0KOIOHuhd8w/cb5dROUEPpIFfIp0TEMgRTyiv0yC/mZ
x2UOjp3qjtehBAagQnXKD9rNr67kKrK5AcJaPoQSWRPqBWArfgNpP5jsNfctBCTnnME7V3Rio+Mh
XwcxDbshRAiB4SCQ5cdBFs/On1OvW3Cd+kkB8xsaLFYKnFmMX9DW5H4HYwiRCgxv5Em4yFTee+RW
ciuaYczhnj4/OCOWWu5bR4xpCZlf84qa1gMxfh61LoCnCZGMxJfExcSyh03HxBwJnZB8tI/4foEq
A4lxBhUNv9kVsUMEbOhddIMx7d9OAymq6KaAwmTXuscDNjwnAXvziTnE4S2ggJBQ5d5fPvA3Fs7E
5xSvGCMcA0cMoux4eUv8oKJbwunScEnpAHaknOpYoDgN9P4LIvFRFUOlZhDx1e8IHXMpLEWYIsB2
5aZCall8w6RNIyoWttqRahkSEwE/sNqoKS5sbKYa8ONONFt0zC/P/OmX8qJC/kE8xJ5neB//yHWU
a/nWOJLruDeOAxIWmeqPEQUj/sLDxLXZs4tTo2nHZkE5in0fTH4Ym9Qtx7cew1NEzftn5UrJR7nS
7+VLg8Sz7gNeG/pDSIEpWKyhGG48VtW033Sb/hvOQruyZrilLI25eXh8MenWcGi4T0ktgyZer0Zc
pZq9vH9txe7RrqoPQWgVPIvXFkuYRf4JD6FFlZYcOKReZ2f23MId525eYABLVcKBvG6W4w8uKH4F
MaFbqgQFdvSu9021vMFSvG8c7HmJtyR3lIkZg6HpY13vRBLfe94gD7wuyRxDeNWzdSLq2xXLfGfj
0dwckCSQrPgIbtt+rxFc0izoqoLHTvf1dbKz3swBkvnjCOeFm4aDMpmP6+7zNX1vNASf5k6MA8hY
IEmvRXj5fTtdL+oX+l37DKpHB3xFGYsZLMfRiYD6PWqfY4uxYy2iSr+AiO0z/0nOcIfhYyeuxD6O
kW6Clau+NrH8eJz0tbGBaic2EjsQdDqdke2RO5sQK0zXjs6mh5oD65MBCtWMJhbujb8lLZ0lf3Oj
LaRvUFVOlz88nY4Y2RMq9olz6Lf2yZx16+uX/skfAhNeAX8+HsJLp2D/4JyFqYDZDdM4FITk2v6O
vw4iQ3trhMaHuSrm8CtWmLx+3GbSQflmxTNTZRdJGq/8bOFnETAHuAUiBBj3oxzuXzKa5GmxbS8v
Qd2EvLnJVnBl/phi9HD8m1KbU32DmKLYgvyCswVbf09SsGuQPC6Svn3GggUbsw7v9a/fo7q5FNta
xEAbl/vXC1h2ylcDYFCf1HUx1/zr1vhKNuPRPjKdMX7KJFD29kyfg8yatFOIJM/Gv+HnfSjP4+61
ZHKyg2gIs3xxg2NFiAVYOac0S+aofL02j43OoAK8WoQNvP+1UyYBz+PzKEsQaTFNsQhBk4/m6fZh
z57LFB/T5phexuPto/2jpstrZTl+Zmt5Xu26ebbLYmtBGmNc7fR5Mqu+Hpt6OfykjgtLN9Y/obgD
DsM9GcBo4DhDhorbhbNTl9L8PhtWIzCXQ11K95EIsmQF0QxAh7oatPAPT0kPjLIKiKh0vutEjNtg
HBp/LrJ4qQl6EZNeSGO6UG6XkMPZJOhCykDevj9wp6r/3fGfBsCwPP2TL5QIWxRCjnBO0GC48TIZ
vNFJds7oIb5UWDaH67nctVA0wSpSA6/cB805c4MMmAq0nnQCiwz4SIwxQLmBPbEPo7SC4/mPw0Xt
BBAE7xFklIfzw20k3xvYiN+2eHO/kEOZ1LR60Ig4BO67B9SWf+kI2dUlER3trfbNQcXDOBp16lkG
rCDtwqCfwRVgIBpbyBGWK70YJkwwleAIkw7pP/5M+7bRnDAlUSZh/q+Em0crghaQ0QVnoh4MAy7O
DPxhl4nTldP4OcLrnDAUyy3cqeK3/FPLO73LI51xc45N+oZloe80dVUWwRMKHQ4Dnd98cdK+4FT9
6EzWIK+en2nAAq4MSiIPcmduTEknPWPqCZugYnGfWWNMl/gkPFzsOUygrIdnwdbkBIfOhnsK8lAe
wduijMEHgxMKH4JJw8l+pva54Y/J6r7CS0dNc/MtLRRn+Oz2iIbuYOKAwEHL6nqT7KWtVZunQrCm
nPNmmdTklJbDUlne5JBqAjxeFDFpkHQfuhwYhOyRaGfO7V2R+wpTd13DyMO3vnsPFmYeikueCraV
CVF87oisEV/MQGwxAX39U0g4olh8+agxtG/6Y3r5BLOKxy1KNMHT6gOodfhjNNcpk/KGlhZ+eXD7
pWFtJsmHAFq5W3YJhhXKEcIu6dF5OS9WVwVqlSup4T4FZ5+J/QROAnaioDGPEMG5oBXJpIGPftds
0rnN91MLpH1kdLXrsKD9bLC/ukPAAiI55WiPxs1dgHT17O0whCVIItDwpy9MMfrjitfd5Yovtdda
u6fip8lMluIXcyoebT0HL8/ghmDr0IEK2AfD8UT12MBCk+LKmj+ZK2c7s1uU17NUfI7gdOUwxQFF
/nqctGHeDKEIlAKWeRMuwo10pVwj9ssOqEmGZCYELNAhqYFvpxx7jeulyde4ng7zR8olJg8ycbtc
2C30ZdDONGg42Gmuq/6jbMgcykNOrFSPeSDe2m8+0LtmPBdgowAs4jwizJoKfVLma6ucSsr+yVXq
cjpJzxT48/No94wsPTk7cZMnyHFmFIYMXFNmQLAOVywkrPsYJaZybJYrzNJskCNyoDmA5wnW0pnI
21kJsiO96tRBht4RgobKuLW+ZSJ9EQgnbGRwYW6nupGgtuzf1C64ehezhIybArYYjHwENjLccD5P
IZZLGRVXBlNx/3x4pa4JCsWItfSL4TUkP4S6ry3Sq6l+KIjyq4lzm5eYqKne9bcqcJuLurOYmcP3
B/ZYA9dkvgmTvPtlA0t/nsnSWVx0do5p/TFaU4eMdQaTP8NUOmQXyrAXDWeoan+GiTTR5RSkWGAl
/4FexZT+9SwtkS0ECg/+kANMAcdP3UNzGsvMsIISC8T53XvuD93x4Vsh5yr7EpdeW2VID8D90IYv
SY6bKmd0/rJvfMLeEwlVgMqvWJCXIo3oxXH63tK+dJBEYDLtVSrOKXPSWyR5+hJXoeoEHIrUk4TU
XzLDY0j1QkYNLFEirbwoM3q9ebq75y7MesAMDs+7W89ZeGDINbTlD0zl8NB1TlBSYZ9SvmJL94KA
hSq3okGresGyJl6VWozVqvoYnm5apGoAg/nuTQymgZapnd0bMsWBd+UNFvBAbpqz475NAcxJLyye
wHDK6UnNyq+M+ydxBdREV5AG/A/VAAijCi37Ax4lwwViGhFfDMTbRo1UT8AcHprjCi6uEb6KFRbC
bxzK9/l7zo3OJPZfzwP5G503XrIRkkuxEjeVPbH0COAWeLTvF844L1OOtmJlzPQ+Hhc8zXO7a1AO
0bvvSV+KQAmVI3ApJqQqWQXZF4XmiplFlHPDU9LzIRxpphlouk9ysSymcgqZqltSoY993PQ0fh/Q
fO7FjHv5esXtCW7jhHcm1UeqarxYyBJA17kTLNg/L/1ibYzzam86BxAOsEV4zCO53x3/U8aOXNuZ
vEZk8GrWY+1z8PTO9AE7oLaJBXi7lFfzpJ5yXkLD6K++zon7rxKHcIlv9sMvAgG+RwyMhmFpEhjJ
AUhUZxv8DY2aWRWYn4QUYfJ8ZgQKbYbi9jGDOSYkM/1ny246YlbNAe3YWwUbO7YDOF8HdVX/64PB
ffuJFVshFqBuTo3h3Jd23E7hTAhWCiJs0FvOrzqg6CjGgLpDhbc/CrIQjylj2mVKBSZHfyQP1qXa
+dKPnWHIhpoPo+WjjdEphfSJMo0IAvo8KmuDcF8FZ0ifwgLnUkoGzlPph9+usSQmuv4qGlsN6fIv
HrFDZMqBfh4fAUcq34Y4kaybGDG1VDQ+xnjSFZ0G08aAHvNhB5xoN8JO+kn/RWvJDkDcOw3Dld0M
b4rcY14l+SPHJTuQhCsRpbx6RhSDny0INCkHNu0DBgvo3+Ha+TYAygMvZMAGrOoIxiWOVKGldrnU
T0HSYxsGZlQRy73iHrEZnlC0wphxWmzSwnCV9h4LccbOefdHUTzxdatb6g4KZgULIJxPRU4dbs5M
gGm3Am4TO4mf9STmClFvWLCjcSOpYmq4FKkJ5g0Qzxl8Y33qGU+3iCuP74bCTQWQsGJ4COovU7ZH
5a4HGaWRWyULmA1KuYTlU2OOImQtMZ6e6qf8K4PWQlVkBU9q/LDx0nYHcwZZiuDa2xSqhazNX3fv
9VyCTqtMwMyJYQbRA3y289/suex8AII/DoQzqgeJoTmMf75jFGizxp50W/OEMKWR4BeFQ7mtqA0M
r185h8Hv4vZHmyo9zA1iBCD5gQI6wT1wzLWJePZivxlKYTmJHQjgh3UYX+5bWvIOis96quwrwlqZ
bzwO7bi5lYfKYrmwk4HwBDcrzH9BtfgV+8GTINrHp9iQvo0Z2nHovKt6PBAnK1/Y0TCXgoWpRzrW
mRomYOvW/qBDx9XSOHKMsT02NhEwWG8z4GRsg5im4CKJEFYmSK1QjHU3X9npInNJxxiJvjoJkXCK
kXxQvxCxP5sPGVeu919sDCweaQEZPV2Xt4gZr6aRau/pRsBMGgJ20c5z1VNuAZC7/fP6hb89lCso
HzU5mhgTqLuk9zQNnYRnPrHHg+bMVBvvkNSHCZG0GwB4s1wfWmJ4nweZnCN1h5THhI13R/LlA/mK
8usf5D2Vyu0dNbdqnrCGyJcW3Z9DAPAVWJB6iFI6iTJR4kPTnbw4bXA/YE6RY0AK28NP3rBjCyPo
odFwxxi+LK0RBTXqx0CER7LQEKcxKo8bZP6YaD1mD2gt0hzxZfaY5czRmnnrAFmRw6ow6gCenTvE
lLnJ4ONqwzBRHSNSQV9MyGf0gjceawHXT1okcV10ZTTaBUB0tEeMa0dXtIsnLdZRtpwT2LJIMdwX
O1i7YkjZq1HD7zANYyrIwCGyN+qmlPkK3TLSNzhx2H5L4WIlIHzcsJgjxoiyMvgc4H5MQhHrCBcb
/h9ZDK9N8UGPECUXatgH8gTsxH6gkxi8iwe58XrQImn8AMCzgsevnMVDRxdGB+MpqJuUqTQEeQ7c
RfJiP+04VNOJUgRXFINVnG3xrHdg1Sq+oU2KyVZYJb1/0/ltgYOOwHRHwqLZnnF2ytYMnxm62rQu
Yo91dY6ZGcOWTnxaD37zDfc7/EP4qMj9fPmYEZvDuY9onJIOFn256wEhXcWEtLOxsjDPlnq+wIhZ
6/wBsauVsPev4RURIMa7Hrsf4XcI0RhtwWNmrdImepVfUrJ41R8qjCWqFAcbAyb0cGEVyn0qr/oV
qrfpHS+utWbgsF3Bryyzn1q1/VRFonOFs0KFfg9Te1fRWevHVl9RwQ1h+sJq3bd8xN3AgRYVmC5F
AIC1wf4nPMUNxXe0OAcRa5fNNUp29vr/Ca+4GHL9Vimsp5arwimUrJ9apGWrRjoXzkHCa9CcNjml
DTO64rW4LpIXIvNC2ypaXBlrDUCUl4FP/NiI04EOz8hW7PsdR1jaDN5ISqEC8z1fdirJUtWx1Jev
96ZtZu/+3CIOkMhm7K8RonWo2FqUOjtNX401AQ/Ld/qV3hfP011H4xFpjPbLqBaTdD+mhkYCq/P3
yLt6+kAEHEnZGLavwP4ajhxOjh3cxvn1GpdqIKDx17/kFVOp3xlmX6N2nBfqjMfkdfiSZpRNOcrw
gtxzcbZd8Z7oeWquvH9T/WpkrwqaPlYU3AKohQQWMYaV/HkvQjSWBAG1jauBqVJTU+dRxuJpUPlk
CWkUS4Y30B3AXR6AoBmMdt77jcFduipFWDcYvpaIujLDa1/1a2t6HRCGcojzDVaEbsNNUgOJFZgc
+j4iMJsCktBbBl2DE7xUP5U84FxqQTScRsbN5/H7VQgAC4KCKEtmbvRkAkw5i2GDUcZ5HzA81slD
ZQRfh3LvIzog+OoC0ssMMSfPBT9j+qmpRoEpikXhW9/KnsFH4qBgzDvgDORjR/o0IpRUT54Q9zRM
pRkvD2LqzKQeyPmWiw7VZjL19ihxK+xaVP9lrKySSYKHoSKCdN56ieqWYhafDiRj0BI4WE4IyAQG
zbQf0sYvyjWOqgyKDGyeE0/FF5SR8IM4lRaA0RbE3MF7Io1OqbEhenm07zB30ANy7Pcex7PZxDYB
cxy+BySgkPpoKrCQqYvw1cc5oPh6WD5+QBybhP2FuFzXAOQ5q+nEhlqwQsXY99iEusWRPY3TFeu2
fOrMjV/OEtWgyZyYnO1wFJZwaW/QciCaqzE3ymv7JprCmg1R9QnQoCKjmPMQc8dyFfg858khu4JW
uTQvMKVqTkWkkGg1bYzbWoyVqZsBzgF7EKpCw9Ch5E1Yw3GCRJnBACSmCizUg4xMico6A5kopnjc
K+F/gBYIx2P0E1Qmo4A1eDQfUE79K8Gd7DyE3A0eLijjGFDUNDwAqTU5FIzq0Gm3LtoYIkRfsDLo
aBRXOKKT8HYAikw3VOVj5WESTfUmeIPoKfF2HSe5OanfrglbnEzR52RpgNOB53JlqF33/Un5Oljz
+8EiO5FdLZmYC32hb25/8Knyox1Mdkje4y8ErO4L/wqulbaYwAw3GbV/lXSRM7BO48MgR1zx89ZL
ftR/ww68HhE3lxLbFZiK7pWoCPoxXNQ/4CeSEEFOBZv2nyZC2dznI8LcRKCE6UHdORhMwCM6DVuH
GQiMOMi1QKrw3KYZN1oNmdcl6xcXixHG2nTcNAyMsNqiKN0LoOcwwnVQTjSGEDRSJMf7N+uz4t25
VwME2ZMP9j/KGANIG4cCU5AxWBgEINwSD694rNeQ/1meujqyi0Ipez0pyv3kJYIWWsFdcN/L8Yse
wdmAQ3Dv9CwcdioMilihrKw+cOpQ6gMNs3EA63TKdDb9rM/Mp6nWNHhFpnD04r2h9KYRguGDrzCM
AsqZP8lN9z3SMq9vZ+lT5L0zLZk9IuO7/mfR/wmojsr7eWLIJCw8ex/deInn/NsbXkFLJUrIrrAK
L/dQKhtGwCDvqD8/8Eyg5Y3LuJ+DUYNv90yewW4ffrkDgerRWuOzRXWkLtArONPhH6zt/M4QDilp
lA0gCx891T8qfOYE3MwYDv3BySDQ3LH0z9x3zl5M/8hvVwSOTK/CO6HqJ0mGChzeIFd8gBSNUIEh
m/90QFx8y/SuDJmhRiAUh0kG08oCuDrhoiCzf3w1hA4UzDXXoMfpsgnMHagMVuRM+7IFOhHg1oqP
sutjZge3D0VibWFuPLktiClbGlMUGpATSZkJLWYWuZ+xNeMRCJyDLh8gAkhsDWoLMMwo8XGSDhYd
CiAyRfy/F63pD8TgJWTj8sjbepHuqKBN+BYDAu5kTE9+LOgUXDp6TkgBW1684vw/J7Nih6Rk2U65
pbMBz4Z2na//4w6i1eMHamg2GwSd0me3kfeIrdhhAD+Zdn+PX8VeNPlouK9CatgfcLJUUT4qq+Kk
nXU0xr9Qn5AzSzsEQdegWEFreXKnDSRnM56me3EJ91HOqCu/hcAPYjqUIAKirvAcnmT8wb3bDlsW
ATca2QPYPd4nZ9R9J5R/MP3e5GgPOCTdVsZJP9yEOHeT/sKTADd+uNQWzTdfZ4qoU6ED9x8wMdfw
xNuOrhLFA2esiOl5ftvXZQq9ly/8Yh/VjRMlex7T1IHJcuQGIpAOPI05hR3yTIi0ZQoopuCGm5NV
y7yXQoDLheSSD2kTeslfgl7Lvy/QLxEHMx40dA4THEvMA6nbPxlfzcHCyhpEHxxMsGApunMu9ScA
xMneFOzlpzfrCFti+D7YdbKQKTaptlmzDGco5ZfvPdeRPmMgeQUdWhbqzIaJqsPfPqcLZzYQdJzz
s4p76e3BaoRxxzOYR0ZZ1JwwCFcAgzWEUCYoHNPUPE+PRtPg/oAQBt1UImEcqtTkrqHpcJvWRczD
McfrtGyll7SGFCYYx/Qo0KU6darUEUAsZTOohhKqdXDFltRZYRDDNmsRvlz9IPk0q8N7mAlqE2bs
MevtJnv8FzKZfACTk6CRIrLbSRzwAMgcr1CGeR0W9Q7OXYnRnzbBgUiw4jM8swI8u/UpZW8y+o9h
BvsYUN2Gg6OcS1jJmHlaca8HFZpjKRjasFbm9CKPTySLMa2BuMbI0JmCk736Qr9Akwq9baZRTHy0
LAt+RYlhT/htCgBiUBOE8BfjMCwdPDEgjzDZg+R0EhmqODSJJQMZS+dNf0kn/cIYGv9Gqn9MeMAj
e7bI73GffxqnUfhNdWSL/Jk8Fgy+C3YcsA2fI7vkIB3BuARA2ncr1iepk3f5M5Eiysu7GrydHZwt
gENREVEuUv/rMHuCCouOvwadYurp3TsPk64UHh4iSTzzi/CGN4wJLOQqb0K6RA4nYDkAJTM1syWY
a0IUBQaat98n5+Gffwv8zpNFaiUkSt4LjnC07n9vltKTN1sUIclmDuJDqjNBcbpfqEI41iCoCXNq
eZzKfczf7ooZXX8GvSXDWe22ct4eR1PL+6HuVAMInU3v94xXFXf30qP6KY4KKuq2naVGbGP1+Cr/
CEyQFszFUMaM/oXnTod5jRhyMKQL+XuQVPkZOEJgqQSZrzhqqQWpHZ9cAP4kC55cVvKMr/jCuBTC
lMnVf28BPtjbo5zkAZxXwvCEP7X/2GLU72kEmYbfAcikbFVEIqgHrsHXppycv9fjdYYjl58nhfjG
80JutShdEShKLpeDH5wsqHpRgfPh+Lb7MSTFnuKfIxLGGdBzH0l/3QAIM98l1xt9K8/H1YJjBCJP
E0LR3ttwUD0A2vQZ5VTbTlAUnnJC/NtHYwpNa8lYa/vCEbqPS0ruLXANzyL1nKvpNH9GXGuYmLwg
gC7fLhedhwlUm0HEM1CvMTxceL9QoygbYIyCh0MyxbqB/BiAar45GZjZdNW/KwRmLr3WkEd4U/89
kqvIdBb4nisqeo861DCy5phEOUz5QUVD98dIWxDaBCOVr42XgwOs9oTeiI+hX2MoX1hKrPiSHyuK
BMTKPaMVVia8jxNPxt+DtIv3GgQPUbuID3MzV+oYZuYR/OQCJQQMO52S9yDsA1dwtPiwZF5pe5jF
PE1Nzju7zDek5nqlnXpjm33QiignPhelkfAfNZpjQWwwxdTjGcm85RP/4a1DmKm3fLu0ReDi5Mry
HJyR5CLQYfHk7TYuzOVzPBTDgmaKimSreZU2gweDkw8EqoAehqwx9tXrnG0C80R4ydp9R+UJ/ybD
rhujRBVazobHUKpl3IiEw1KJ4riIEdAKozzilMY9F4X7na5VuFeRf72lH7AibC4/iym0HSo5gcEu
ReoK8UM6fudER1ATPQ7Np3S4/eu+irB32J+wnVmyeyJEqmCRwuR5snEgS6eC5MAVwRCkSVAj1/gA
rB00WkzgKBgfq+EM9TGHR+VdA335WMjHUWGNefDJKMsNxt3LFJtQZ/XcjT+4YQDtoUmNUTVF+GMh
EK+gWHpVFvF1svndSOLhsjozlhVXKgXTknZOQPozxjVoiZgqTKyI18aDUt2X7rdueFm2BUuEfXPJ
f2GFUt1irXQT7qU15oXVVILHRuP5jb8bPpna7LVCCe/MDGWDUUpKCTi0bhfSQzbfKggrnA4TFGjR
YBoBFX4m73mbGJPj6JkysPboNK2guoW4dIaojDqYGDfUu/h8yv59jK9IKr+pbiVB77ZtfLleqzqJ
8yxU5tDwM9/CNCl471AdwSkiD5WeDG4boyV3tGfGdTlSQZ0L9bvcvFZPJ+pe89e5VZYwQh8Z6TBE
G2yUdGmOobgvC7HLkEzUULoOJhIUHxta0Id/NujfJ6PrJYD1F2S7L0IT5YOJ5yfEEJLukVH+w9za
a3A5x6opWduCwhJcZ+KapVyDqZMsukN+ZjPC0gCRYsA7HM6wnpsNBjLWb4a5xrR7w6xyoD434ft0
38Ocx4BzODH0eWNhho1gaBF9EwBwMKxGk64dFQ9UBcu07TNgZ0NbC3MZv0csgOP7M1AwkO7CfOXA
DMPVwau+2Qf0CwQzY65emgV0Bf6OAqmTfBXTZxoRKJJoKwrofRCwg/pL5omD5sJZhbyGcKjyu8Mx
wMNVHouZiBv6A0BzZ/+7Yc5HubeA3IhZL7c17AlhFAjPsifuh4Rw/Ol4IbarRrhg0RtdY525mNdd
rCNdG04G+P5heoMiO6UAXxelX2zUwyjub1xbGbtGQH5UUlOeYM+GB+otTraIsS+EGDaCE1KKa/zq
Zu8Z02PuL5AT6tETj8c1kVRwQdNmo6eZ00smGHwtBf6KwCfIDAJ2BCNotfXbQzqHMY6EMwrYCu+X
omFd1QIdgMMvAhlFmUxiO9Yb1eb2hQ6qJkyKdxPevDoWxTxsoFj+aR1EG4yzW9W72169g4AMxm1z
2E2KpRm+sXSiT/b6JSe4HHHrFhEA/g1qNoJLgYvgRgwJzBA0NH1FxIOLdSm6laMZXz/odbEO8Alk
jFhhguw3hUn6jlq0+n/vmQaWb4xL8DqyxSNRj66w9Acokez8gp/IVkdStvi6GVSyh98z9rpx8RY2
BkQFzHA8oLWWPfpLGM/gcCKBk6oGW1hmwUC5J54IRgRzC56udOY8BxgT1PMNfDFmAf3BgOvBIJBY
IY4dC2/GuXTMi+A2BBKBM9s7e3PtBkJoiIW2+e+OLS4CS1pMiBTWlE8WcnxSFgOnta4+uBKjeOQc
4q41gjrmoMgDGwsc0eCTRANVI5Fj+cCsgz0ja4PkkJs0bT7mjHwm9vqvDLbNkfqJYjJFoeoqpwTG
pD3RfS6h/ZMyRwA7K9BOu9D0Fxyezok7biTUs8TJBCocd8sHn9SO4V9EOwjU7I78diQI9dm0csU6
uQUipQTufcBqZxKc4XHLZJkFTBG2igl+CO9cR3eYQNoe+B8mFfF1shG/wJx1EgOu8dbeE6zMw27P
8G/arp4rClWfVtkXwDTzGiy9U9IWsC+YrCXir3AankAZwww1c+lQJveYnW1y/LEn+30+WX5dsLRx
KS0ZtZoTDNZ/L+u7u17TlvFZaEkh7rGHOTyd5R4hYrjgUjFVugu2Nzmuj8uv2j9iXFjg7ISnwPJb
wmQZFszkNeeqsuuCuHK8qax8B/mH7C8klsjplE02p8UMZ7IYD+pADUeshiC/Ily6z7TJGYcbF/3Z
RPKuXur30V7z6/DuYUTOtA2zT7zhvCrqREiEm+PTT5oN46Vkikt20Ma64I2W3813Ivndz+0dsMaw
pdRxcP83tH7/8OtdjUMxYdYtyjaIHT7tz53vUuw5rG2WBDd3xjbAjVoNk2oxnNR8qSQzfZhi0Zea
C+AWsP7ikhoLhXQXsjJ5Blezgboj8GdF3hh/FfTibU1tUGOfko2NjjIFI9SepJn3kZ4lxeOHEQS1
zU40J0yfZ+xEAI7ak4lBlIWvU3VJvkCJHP9KkXsBbh5O2b5DIX2h6KauY1E8Vk/iA7ZlGJffJaRh
j1Ncu87xtMHqffAZL/5VzxCd4dkO23uUk2xyRL/RLZKB2B5swODPBDWn5FTZ0ToZ8/Jb3zeI6Xi/
bJflxDYCDiaOlgYvOteCrsM8xB0+zT1pe1MdL8WOsco1xKkqYRQbC9MjkECmiTMUTuzfbJNUQRSS
5AwwdD4LB3z0g4x11lgxJJwTDnfsgd1sOcwAaW5vz1zDf21L9jIXsvI3HWeURQKaRUeDY82mjXGC
nrMiCB92EZgFEvmQTUyF6zXx1eXTPk+WJcBA+oC28hnkvLnLtAA7Td4GSgIMkBEnsHJZitN8JS3p
uF50d1TROn3VFNKY573mKBdn2qxGgia4/QBujPGjOrrNSGQNtBB7/mmDe+d7apAkpZ+vC2vDp2Av
pT3aCnfyyUAUeQYlGI5t6BeExFfYsV/hx0cPSuPq4x4xUV3DqYz575KIs6/sI93SygcSmzSjhQK/
f1yZcU6n61rhnRGynyzu0+Kjwjg8i9CEkExzWxEDQC2HiTfM7GZRb9H3zKRTF/ZQpV+xFrBMQsHG
5tzxIVXhmGfMqosZ4xU20z0+AV4pSgi/owtEoh6sfj8/ALxR35JzZK5xe3CZOmOeaxNpdg/Z3xZi
88mIBuIbZZ/ByidEOT+zyaeXNoDkcRrU/JqYgvg3I+mAXECo1GZsri0CyznWcAu5TiBXY7lb87Bi
D8l5Jp7qFdlE/YlQIN5LJPm8AU+H3gBRh13L9mwSBp8kRDnQJGHPJnMY1nUkNrsmuO5VXiELteUj
emM7U8RFrE0nj6N4T631QWcjOPqYGEKKRqZ6W5SMlzgl7wi2QkQ2dPhMSZ2AXky154xLJDwRKOju
p8dKtK+GR2Qde8PdR+bJwSl8gGa0ZvRBV5Rf7PBUGOzDzOMeCwMc3J6zMikfKi3QHZ82hFkC61im
hAKvs7CtEMlHw+T3AjHLTdYU5x5MkA0gmP+e7DbZ9I0AUPyzw7I7lCnU/37ACLpclJRtnBG7bLIL
ICUzbgbTxeiJc7vZZ+wIUE35KtsZaDfTrvs3eAZzOuCCwitQFCx/8eyDYuTaaxnJg/IS0AFgCfZP
F4Z+T/ZoHTs/qftnwjEB/LpGPeFSC1miZnG1zfP2aaPR2ORGmCrCILtgQUFAo0MHR4OVXkZOF7Bw
YDBkH+wDwBKPLXMydlvW5Z2qkQqkEpdLOVFACIiCg+QI7yBin6CFb+mAuR0lr6rEdo9r4exFhAMX
pdxQiPJnGHjBFdi9iefYJjq0D49SQEA6dK7Q1UwwSoC4OS5X4XPVfaBTY6RF/XknUU2QOZVdu6YW
sGbcT0jW0l+qH9SY9CsK5HbFR8PWqLO6jMEGGLpZDiRXDxZY/z+Szmu7USULw0/EWuRwqwACFC3L
sn3Dsmw1GZEEiKefr86snunTtmWJUFTt2n+CIyj+iDxUBg7lZ4rFesmCTMNVDH8ejA0Ucp72FFNE
i5V2WmdvrwfS25FElLU5vtt4OL1WU95f0q2T/+vm2lMs4u+w1XmsaIG3nrLul0G5Um/x+zyQCmkA
LO667/+cqzf2UfcZ8+ZNgj+fXCBEme+G5kkf9GvtLRxS0itxwiE75yv7GIUDDTPu42/6rr4fXzZU
8kBdTN7ja1xJF/ylicq4wuyZX2v8Rb32F0yfOR+an6t7wP8K+8SwhEqOwxeWBcETaCb2QOx6w42h
AcZ+/ZHDUlSKc7PF4W4nH56uRjQpCgT8Qw9iKorY1JR7Z+Ef+3V8ND+rH7CgQfZpvw9I/ZCWFnRf
3HTgOoQq7kh0gYclzi010DXSTmyW8a92rZ8KBOoi4ZUpKBCUB4KkE7mmECUv2lP82R20+3y3b9H1
ccYx8FAHlSDmuNO+xp2YKK2Tyfg6P85ZwEBeSl69n9dBuoLCscIubYF7lquG9Y6Mo1AN83P6K4fV
bgzRhS1GXGA/FBDugxyON+lv+LLZoVcnevDjtblmhmgOF566p0Prm2yYzkTZT978oS6KgH7vGIbV
O4yoDR2gBQj4mn8UF+zDN+mXxb1bSB6+RwtIXC7JV+fywKHv+Io6SPwxB+yZxD8utP0X/RKLJnC5
Hwq7/77J98V3fggwx9vmQg3FF8ArqyBa/Pz3I90FFxyIh2RsTfxILKAtPzPd/UDOwqYDt9mVMhMg
TKnqZCyfZyj+bOYP7dsPSK3vMJwhCe65JYbqNX9PdtfY8Z5e5RLGMlEO/sTrpM4FzqEZQ1deWHMB
w+vl0gpa+IqUeDmaav7rPsPi8nDcFODt2pEkASQ/hQnmb9n6/uJBeIn3sGDcbrj9NsOPIQsRkPtj
uoSRDhhKBRzz8fHHQ+MDiX8K+87Bs3FbQLJMgMmFL0lNggEPHXfR7mf6XRiwUDpA7LUCKZC6f6/k
47F//MCcUNGHOviB5Ru2tuUGEI+pxZ4xxnziP/MrzANBC/4kFiO8eNeYu9ERYQKZ+k37NQtgl22j
aED8UEORErUd39TliAR3j2WK/UcdZbK9Itrlr2NOmHEBXbyKNbJT5b3A+BVt9OU5beh+wRzKVyaV
/jeVC110jOTYj2NmESBQBLWcPfbAcE05QiWcWMcbKP8wEs4vZQ2S8E7uN88CFAPk+8RLCBA/stfy
jn6dwhueMtRsiokZlEoRMYT1QXqrbkiiQSUPMjRq1+b80RZqK3tMV1FNfrV0xj29Q1LNN/QnJ4ru
6it+K3CrfODHw8Ycyezq97kdTtIJtI716eag16aEVIPpsxZmxktAWwhZdn0siW7Cmo8taUw+o2f+
EAc6ApfTJ397bR7c4bDwddwjtS1GdTrDGT9kzC9tH+X3LEx3rN+H6kFOA/Uh9e3Qg3q/qZiKoWhc
9BpAOgakOJhivTxgJgXpBZ+Tf3nuQ1MdPiGdQSJo8Z5Y83Xv8lLzWx6gW6ww9+29U4l8HhUKn7jg
TQvULoRm5f8czIv4vBVmoOlG/aH7+I3+LmbzNm5Ua23Gf0/nI931VwyD2FIlRGL2dRAv7qJsuXNf
XfSli/fdJ62IzeqTfozrLD4/P07xClkjW6xzd+uuYCgKu9s7E86XQdrPVXq3NMgOS/WtjjfAVAPO
G+OiuKdA3dNSRdDEPQlb4pdMD3HTvd+/ztVp8rQP7ZIyUJgnBnKQ6C7jsv2BX/OCae/kBNZPc44P
DlY+wCO+4j7ob7y/yNfcgCXRv79qNnwshMvlm/YZndCt43VyRvz8eKMdBdjgrMVqfklnT6exDRgN
MYuw2ltBQQoqwnql3o2QLQ8a5xk+RuKifSPgw48DWu/8dcjBNSLB1kE2YaNEoEghaI5TFCZlyxLz
H8wRFnJ8T870wlzzKEqkecMlf/Ct6AjvipdSeksK/mLu/0Eb5OgiSUX8wQ8BNTdQBQJsdmkUONCP
0Nkn2H3eQeZh1sIumq/lC6d2Ml/I1eS7ZHKzinOnRGQKt8LF5RLZADVVhwpIzY49jHacBd4GIs5h
tuPszpsg+razED4T7+G3uCdwSMRpITxmr35pocPx9GykfXpBkUEYhUcDcw/D9tGvCoiCbEUxgHhX
/7S9CstPuMdRLfxX4eq+8jawv/Lg58pH+QuLZHTHb0KJ2AfZvyFA3vateITY7yKXlB364xvcvvYG
d52rQym4MnbsXijEVV9km743q3gr+9IPQiNzpbwBesKLw9mFkGNas5scs73t7MFgaVYiMSX3jRPz
IIZNy+mExQ/VOACqC+U59mkuCYv6SRwEbdGNc1Ex7T6/Ds0v7+BKHy/L636Vb/WMUEgjiJma/h0u
9XRS9rKPb+TyFwVy+Sn7SKEoll7H8QgQYwnhkrGGdb42WGxIRh35AeJjhQIfSOWT5oTH5tSDIowl
aR2qfr0mMHQjH+wzttBcCYPoDKQr/E8cMsfSufZWPsN0Xk/BEPQBwjDpovOZyNB4J+3UfKIshrTe
czLpFlepFXwb87D1cJFbQpLOrryZuXKW7ErIPE+XKmqodGueU5Yf8Tb6wdjl2wnXO/MA+3wO9IP6
m+1lgMwA68czFnqnHI3cVvMML/VfbrZnQvaLt3ovBY/jY2Vv9NBYyitUk6xSnY+RY0CAh89iXi/P
//LF6QNLHgyam7XuJX6HuVD5MawcBK7Kb7/6RM7MhEgt8wV+AYLA+ktNM1DHyUzDIwLuA2IQ6cwE
2Xz02OjhsIuhE7xph1RJQMOPnJGwrHyiN8U7dGGGQy/MAoBiD4F8ILo6YLJetbVPyTtaGuATNYC/
QbqA7M3Hv2oZ7B3PXhx/adcufzX87erFJaHowURhLR1T1/pyfHvpbBUCgB/r9EP1dBIajDMpm/64
VA7mtziDZo1ngqd7G3Tb/6U05HsMYD8RgtORZ+txIIguqPkZkji+1slx+FhBhKJMaPwf5tLLV7fC
XgVqOtv/ZRJGi0vw7w/YMcC6cQ2Q/BYtSVFbl2GzRmmzpGHgdf8Kv93iZeYW/idlCqwDVgQspmFi
LTm1MzUW3GOItuwbaPAm75NwJzvNn5ayMg7Dp3EALCCMDyUNZkwsZPICw5rlmZxMsvUMTI+f4Rjy
NzGK6WEMR+LzLL5r0XleaVjShuY6x2F7Ee0mNzr122/NNYPmBybGQl5xAuPio9j+/f3LXf6FGHEr
emhiTicIYDMu/kIk9AsTg2kGyAnaiPCZ3qY/UMOFYxz00LW8NAP4JTjD0lf5zvE10z5Nj5B6Ljd+
U8TQYTCzsN+sY3Ptrl0YraslG5LlvzBNnQ9ZeHRJO4hI9Li3MCsD/AhfLjGKH8le/RWX27NOGQQ5
HiQDXVTPJDS6zZbO7TccGx6ofg2BBI0AjwxDzh3dB9naEiLl1H+6EaXd8xPyNk9Qx76+YYzSnGjX
sQ8divmE3T7rKA3ShxefwPaY4eSD4vG0tevxkwebuYhcC77iMD5GFzvNfo335Xfuy5/4THOgr1+N
6QyuzbFBbvsjeUZQ7McVxx5MkCRIYKYShESE4IFdUfEPSzr6EK8jkyQSTihZHZ3KWUgqEPNVEeZS
Qm1n+tKa9pPolhj75FqH9pa26hc04TW2prB5OdSN+idSiNWvNoy2aPlC5a0jx9ah7cGEsq45SzFc
RcNVJBLO+5tI+2Y+Zz19v8dedM59TD1/BmrUYGQ/Ktwh/OkfOknrBNa63P/YbvrV/E4+r2ABW97r
DbzrX0SveGzcRbh1dkOQUl0RWIL8OYDHyz7sN7DSaD6wRuWkfpXedI2O0lu+M6wFkgQKaHJiWI6I
LvQ77g64zaJa/HxNgXVqGAVK8HINdoYUpPy/W7EJPD2Ab5lUuPUMFXwU1iYMzQ4FgBB2VB/1h/qp
sg20f03yr1e6++Lwu+1zW+9NkieX7H7zVbo6w3Ck9Su/91dEf7h+m3ywLR5xmiiH5ojyhVRK6iOu
kzBBYQ/NtCNhgeSPpiAnDcIiK18wcWiuREky+dT51d/r57FXl8X7uK4cr8GXHFWZaBwjpcv30Ikq
dZWA0JGDs+5+KM0pZ+jiL4CEwXkQxyzfd4ddePrHjIO9eeVJq7O8+SfiqUKmjIkuIqggM6SYmTMV
udW6xI/Wsw4s+IuDEG7hRIozXUrgAbtghkX9To2+jy7awlh8fwNSt/ckEAEfMTulaK0dYSru7bXm
s3kqqXjekXBSxJaL92x1WLm7kGJjXdwLj3u6cnDsXDDVwJ3zHAw3rky5dHFRFL3Ze0G7Q1Hx39xO
U30VL5k5NH9ThkQ392LPv38Sc0LWMYbhuLcQO9/9YMxDXKHo2XMpFRci3KLwsXECoTu805ricWeJ
hf4bb3/tM9vMpXxOt0fn+7tZfDtUzawa/vXuL1buk9/NtvghfxMS4BsIFujYbKnnT4JD2q5oL+/k
5fcNfOMQo7JMg5jovHRx2O2sxYeb4YENukmq6XuzcHcbx3dEMGm5+PwGdXRh7G5wUFqc/rFNCcWG
oFnni3//LtCWgT6+nm7w/+13uioP+fmfs6LZsTV3MI7xZ+LsJxf1w/L1BhELdIIC/weWLulN4s6J
K/AHDr8iOPKtpWnAxBx8Dqvvlbs4ViTYWsvjSJA5eRh05yIfM5iJheJmrdvQoqkv+qnxzlmqvoF/
MCUaMCFLGm52X6mn/tFbm/ctawtDvQjN7RBQgBGcGG0oFTN2EdQfxh5VhB/f65B09H0V0uRiTiSQ
S7x9aK11v1wSxLGCuLAGz/J/+USPh8ITyFC5pBXLEWKNyMDDtHnv4ax1qW/RO7Izjtb8am9o5HA6
qa4O74WuDOrzf3/wTunY3tUeUuQ533Vox0nLQC/C9YO8d7PBNGArL3XhaNFu6AuyC7KEWls92u9a
u2TazHHcYoDv0aXVTEH2u+5zSoS97602jHexl9xaumYVRrDQyNBqCjeWDt2P4ibMbJmXsq2n0Hvj
J4Wy5toae90Xf9oN2TM4w1T1eqTFVnHC8tEWE7NsLHVC/rjMItgZ6xZrz5umnun3V2KcF/djtfB+
7yZ2H7zorQ85B6sV5zQOmwxWFwfM3LiO/tJd9FdSt8cX6+3/DW2bprOYPvVjfMciLLT9NkSid0wv
DpAMTpjYf/BB6n8QyA3lIZLAPoz+8h3TKmYkFwuLDmvPG0CCxLYQy40llx9xNza3wsDG4njocwKT
iEY876O96UfuHlW3SGfFoZg6kR4MCzTM5j282TPmQ/SKmWCYpeBn82/7aHIhXTF1kZ7A3kZEtkRs
2Nmiii0VmGIE/ica/BKTF214zpaK72j/8Yn8L91JwDQQQJe/1WLdLi75qvcw2RPPE9T6VeyxZ+EW
cEk31VX9KuhGiFPgFB1sJEny5kTsFTcV+SOtENp5/ARND1co+ut00dp/4+rYuNgu2rAP08sQwrWj
uUGji7cU1+RKuzwna1qHYwMWxxaKjeJV2ktrPtVcgaL4OunSd2sPtADFjaxSHdUK95jdJlIzAAmA
ik19404lYAwhb9JeAQ12MyolyOt3KwF/QU4peBzpRXoDEF3Hdx61Gzza23+pZNzaHU1N5y29g4Yg
GAZgOvP7MP7aa8zcw3aVIhYftMFvGWUX+8hhVUs+SJgVmeQ2CNEQL2NTiVEIccwh16LBE+MlWiRK
mGe/jXR/Pbaw1GUlHKU3kzlY/SmHLys9lHCw8x1woTRtW06CBuLNZtKk2TjsZjs5FcUpo4OZ/L00
ACVZus9dOD1gx0+BYaJs/ED1Xsi34bVFn1R1CSj9ZUQfkWLKbOhIZEzjOEr/GCeASjjWAPmA16zT
HTIaXbqnhNQKRuXd5gE8D6FA0eYN/XyYk/E3cX64ar8hvFbWD8gQ7PjpdnlIfWzno4FtsQPcE+HO
3BHyTaH/VD4b8OgLGj/MSvsUfw+pG5+ix7Zy0xNxszrgpgd15BUk7JTuwncLKkNDR545nylOUKYQ
db+gujULWFTpCboJuA04Cvs1G+X3Yg7hCIKIorKOcaktha8XxnSdsYe7CdJPXt0czmAWVjALPgOf
CcFT5xNdQqpXkCIZDTF0ywWaImGbuQEuoefQ9iE9BT4WdXYj7FLMjCxbmPAEm0Yf6fcQQhVFNNXr
4hw5cX4HAFld0xnIDtyx6GhomymENYrCCug9JgkuDkCpuOx38Bf0U3TjYA9vbF8d1tRirfPFHF1R
HwpkZU1TgbFj7ecGnC3yFeN7uLbXhI8EB0IMr0qLmFA63ceaKqvBpYkvFZ8LpFOANzLAJjOgg8Fn
y48t0ew0XR5sa8UEQVeDTgeCLw6EX8SEMl5AY7Jst6RpluL/N/wD+7azFTYMNWwKIckyvwBzOUu4
isYO7JyGCzxiIfEClkI2ZtKopL2lbfgdzlZFJkidQ61JWITi0hcxj3F2HMmVEBYW5Ik9Sd8c1poC
AEozkWedR48GBgyQy2AGlNuPHTjUk4CbP6DYL/bm7NQzGnCYQCUutfUIPf1X/lP/EHFja1K9NrEw
qL8mlfekzWmxUynoT3dae8pb3JKq/HdixzW9QwPpQOaUjXbt7jyoU3vmk+wvY9oyq3PT70PI8Uxb
zklCtEHDCDtvvvMGrmq/F48NkwBAq8HcxzWnjeVEIf6OPMzcjTHDY3TPxVRsl6kfYs6dm5gcmLeY
PvorSbPI70BRIW+yAv8xWbzo4tSMVGfPe2X2SQdLQg8YQfdGKyaWKGp4bmZ8xxJqP12zx0aVNpFv
svPMGFLG8xhlyJYZFQw6hgZDU3sw5TPn6MNO3GOKrDt3UVASNuLhVH8YRIjH8gsmeIjO+YqHA8Ud
91VFLhhWzz0fDVWOYRZR42/Eb9Or3pF0jLvIG8/s9NhMdcBLGMbQrBlCvEtzoZxepsR2x0GhXZiS
Stw9VILgae2BI07wtwi+viM2bIAKkf7Rblt3cGbwg0aWpoQcgXHLYaeKzMytgvtuHvukZ77sLW5G
BVqSO4IZHlQN4gOxo/mJmam7iL/4Jbi/uFraa0xvYwwDT8gHnzQXzZ1xm2ui6QF8+S/MXOxj75UV
1DQ6wYbzk4AXwZ6wfBKtyXHHjPBEikKP9ALNOc3DPv0C2eQDaN0zp8DaNgq82qBKp0nAT7QNp8JJ
Ct81JJEBXGPwWBJYKPjcvN5yILQnzw6hqScmUmFwI84Ctzfgxy+OS1WFrWXE3edeCwB7l5yx1+Qh
o4dqifnrBqOWtRNSrYQhw8sb70iwdB8CayfsTNE08hTBVmmglmCE8gTCjNcjhnQ3XJ8crOAoGGNx
miV7brYJS4iIVJIzwx2aO84Iylqj/QfRjDnfVzboPaFvI97M15kVML1iD0htmLqT4anyZ0aXhzM8
My/AV0gCzg+EljkThLyZQLeSwOhCpjKFnbTX/oeKF1cYAY/VvQ3Nv+TqPOD32D9ALe2BhjsBsTfs
EO+0RRm+d7KWxNKDYLW90WCdb4wvBq/9xUpS0H6Hp5Yw+0zX9I6xBrHwTGwEczL3cf0hmTMmDxDW
bo2KhSWjLT+xUAzAhnDc2YCdmLC40Yn1TY4fDcH8CA+ceHMrmIwD8PI8uNDW4xMMEm5oeeeWaRug
LEExh0/LEvNUw6T6BI+BmP2c3ufbK0foj5LmygdbQQKh+Uzhg1PDk7R3xo21ARHnMOlS5yfHCnii
WCDoOGMIuWi3rYvbN5aZsD7usOfnETdqCAd8IGQVbuRFJtWYm8wpOCe8AaH1xT48dXgALzQqB8ES
N66SghiGcQwYtIJ4HCebFnHRN59s5vvR2PfCaGo9Iei4G7cJPUu+giIAH4nxjkoBU0GGmoLlBgar
5a4oTyabESwVHBd8v+Cc0OOPublCUgTP/55kXwmkYX4Z21eW3dcpis+g7cV5xjmSy4ViqXafdwiM
qXUEZcdrjulB/GpvcL0j1Y0oHewg+YWBTsY9ItEbHCo4pZitCFhrx9BgdmmYBtgg8+//GB2IiwUG
s4OewupXuz0wzKH40F0us6jT831s7Kcb5Un8KM+qOXxlP7M57BxNOZCjoQ3d/jFen23rw0RqPpRP
InUvE3BU6z/mQ4WWXX9QpPoVMRWzvpZ6D6f/ue5WUDsxTCAWSlFX1bFuVg1LLx7VDEU4sepe3yls
s7iHKGh+1dOA9SSxemTbpWtJcfkHIpyGqB6yEXBbAQArOsLiNnw9UuQdnx+VcnyBKo8rBZHrBw79
jcUiDIB5YJ8FocSFC0D7gp4HVYAH/Z5a4gKMkbFj0M76YzuO7z3eM5IwyeyzA2sTcxrfp2yVbJcH
EkYKPU3Sel2mmhgS0fjO/MHjzd88/sqyVsEogd5wqTw6xneh/URxULE8PZjQSWNScUUpEN0wUJsR
MAek5RGfn69AwW/ewuO2nL7UTkWy8RwUjJHwz4JJatQRTeyHU26krl8/ZRReJVZmykhnegrK6rGO
s2Sf2Oe5UjePtltHwTCfO5KCnmr+/oKJ0junuYSxl+M03PHaTGVTrJV0bXUsl218ZyLsdAYbQyIV
lK+W50uPb76ev0LJaGB9sL9UPpMXoZ7KrABoPwkD0RjrxbEom5y2ShYU87SPOvxCrHQ1Nv9GgqFb
Zo9ZpiMdl5toZIAUUIxfUGKUwRvHGYNUdffoUiTEw/Q2zSMXfuKhfj0CE2u1vrG8FoNg3cIddfp5
7DqcE0bzta7VytWK7LNGbKrQsVf1DpuNYaXV55T9dKzBJPxLaaph/CWnCS5E1xda7peM4IeDa7tm
+YqSs4WQqpIuBg6647SOk9fGmRRykTZNKgUaTeZB25Ro7cTv4D7QSFAuBc+JnoTedx+yRetx3qcY
ZdvZvsrfn2QpNcqnrFqBgcZNw3nx0WyzJAbbplUxjcsS9mCW9H4aS0E846kyzhfJoYC10/5PAr1t
qXBNvEmjqN48Dca+TWOsUraShbQaQNyOy0ACiR3giRWIDqTYV9H+PRU5aIlSUPvgKf3AT+hw7EXX
o2LiMQ3H+rlVI1SGeB0aCMDzDqaAenmN0ICwqVZraZMZZdC2gLsWASvtwSQu8lHTcpyiT7X9svJm
W1ID5fJNzeh9p7iJ0Apu8pOVl8v6uTOeJCsiTSQ5J/rB9TLKcEB+62rZrft0lc2XWc9/UkvZZwYl
ZvZMvmO5eleeT4hSZ32YVnLooJ7XvIR1TVHxaJmCUb+mnQ21hpNJ8ScHGy8xJGfNM3RsQl4nvYOb
M31wB2OFYKFGXhZHu39ipYTft6X8kzrJj62aJ5BzRBgqfXRT+RmZ8I2jH03jKYx9iR2gZqDSQMnB
fJWwZKSvN7J34uebBJmCJ3eYCUscGqo4OYT09ey5S/hz5kSyzo7fasNm0uVzS5yXmUA4Muk+k5E5
VMS28QhbSL7bmc6OQXtFoUSx5X0uAkSfvtTFC02yeSZXSjOGOa3nSWYf7hnPILUJvOkNHAD6JdQt
ekMOccMNiyezW6uHFhsFu3TRoo/96fk3UDW06a8FsxApbgYMVC9LFsl/ef3r4Haj6+yKMXZvLQof
Flgkl+wY8ESKM9QoIOIxBqeoy0y0W0kdzBNROJHzWDh6BFNizt8MJSVrUd00CogqtFYjLm6ybP/a
TYaLcaJd85EF57G1ZxSgqbRps9pzOldKzK2V7ZPhWymC6rm1+zbI2g8mXLHFkKZkPfXvCvuoMd9H
mG4TRFCze1aBOWMLIhMhd7a8ndluI+3EpknGj6X51TaoKuwJL4y9g/rrHTaHQ/ZjvKL4Y0l8UgIv
x9jFaf+BiPNffp0lEQCJglmythmaisbDONVZ5bpIAk+Q2Hf9vko2PKAdcpMIs+V93/sEXUjaGngQ
yii+D68lidOyDZyIac/4FIGKfEWSEX879BMxa6YHNXgNrL7BK/p137yz2PF7mrKIFW2Bt8yTDaZG
GaXW7E3wO7OoKqljqvQsZsZUac5jhhsY+GOeDGc9pevezS+/lEncUZgmnYEsAn2WMP2VLRayorPC
sq6DoaVvPnwPPP9igg1mHUSc1s/cGDhSYS3JKn8Yo72sBSQ0ogy1kZLiecSQb+UjjxhzYE7QacaD
JthNaaAUPE44xMTEGxO0F9QKJhxruV+N+v4VUfvXKxXXrtqFPoBcNMVRXKuODZF4NcqSZN1t5/Zm
ZZ8RICgzdIsa9oU9BV1Lu9+ZD1z02Gl00uaVgaTiLU6rkivRP4/zf5Gzq4dFUUFylwxnDXMo5WLE
25QYM8f65mgyyoEL27BRxrMQ2kpCJM9Jsxir5McJNSi6m71Eiwy63NBgUQ0wjRg3Gnh+a8u1eapa
Q5i5QPSESpXV87bGf7GmH9Vk0F8Y4cyjbRsHc0TuLMze3l4+EVCoWgDtr6zl0BQtMpLqTGZtLdF8
M/uU6/0kE9eC1KRhvSjp4xYIow2FTg2Zq8q5I7ZhkhF44qSFBEZ9sNs3b5xPb6Oez+RTbe/1hrae
lJ/0AXFelK6SolzrWXl1kn+aCad14ihgNks7XqsNj9/SRP772BfsisyOjeU9ESlMUCdmxhGpjAgV
NHZH4O3oBsWLpaFcPvud3gezvafJptbCpXxtyQYi5qtWeCV+GsxSpYJuStrh6tg0rWtVxMtx5Swy
hhm8+sA4U5ByV8OxzCekT2xxWBLjFPuYmf0ZPihAD3gVN5a8kQ3QWKwKJLg6rMUcuSJ4SSnqMtT5
Ng6ZSfH5VNnGpNQvyi7R9lZKr/61r8dso5AMZF8KrMNmbGiUCQ0HpUQ52VuFviHDvhlbIuG6CzVC
MoYvhOgGBrSZDehTvTf5zimsk5YndPO11oXHHxWg5YnspTyz3DOnPNgmT3VR/qqmunOcUx5h/8vb
WKRsaU26U6lFY6c6Ps3pajO75ooFBsHYwrIef/bx7UktqPELqS0ddUdqVuoDpfpQ+E00hUp7Rttb
myi3TTykonlczLZynC2HFgMO1QPdqJHAZAW2gHIR1hEEkXc6jj4mG7Cnvm3gEKkKfpQvE9aACjPQ
wdZjysjuQolRMH9VYHWK891Ib0Wj8bqU+DGc4F7J1uoQ+CDPihCal5ZIXT9E/bs1AkBWQYENcVq/
l1HuxTYwa3fqYKT1ih32AzVcXuC0U+N0Qa+q8yY8zgas7mJW4Fe6jq6lS2mI2rjYqN0ugzVOhTCq
iGIjX2M/Pfcsyg8MuB5o3xx1JT/+5prROOG/E4fGXyMMVzHTScZTj6WGbaDkTMO+YTQSUyhX3AU/
z5PVWP6l2eY1kc/cOjgHpV5Dypdh+xWD2aBzhIoWNjYdQGhx0UgLANM7aX6umrbHn8jr6bKmNo+v
fi7aq87od5SzBGRAQMCgn2MbgynmkEj+hctZdD1dKXQmj+yDhbKXl7b2oc73IaFeS4Kp+evlISxI
m4v7mgv8l52cJ2YPIPFK82kBrY8p4cSwSqxtWvz0qrQen0HiXDu7pdt8mkeRcCp8QfHa108spwOL
AhJKKtgsp6krvP/hIA3YLmQ67sUsq63CY68b1zTFraE0ZHrUhdcOKss5UZIT0PWrfy/K7suiQzEa
TLRqMD+ILteyDf91nYc7IolujgYdzET6aJzTJM+fIxGHakV6JlUlqu7OqcN5tr1JDV5R5cXAvfGD
RGGbTatWUnzGkMmxrKDpQck02RQKqEinPFCZOJ/pEBh66dvmLXNIMMIZp5A58/gQpc3qVVTLafp0
4Atp6s6cUbMQ3TlfNF1bzthmNM5XZYiODd227Gf4p6tEEGtITNmalpxzQiiLAlI1V3jrQyhnbY3m
NylB6SZkTtKuU/7aCvgQ/486/kwdv4YfwlbRGn80DGheflPQuWyfSIXocazvD5lmMZxHQ+RiN6HW
TuSJoxGdck8fpw+jbkl5ustP2X1ZuAWKabpkS9W/vJxpUAx+4hqVdWUGolbHIyLS9P/K8rY/tYy6
V05hOOp+Ais7dRzKaNqzlOsdQzEpIJRgg2TaHnBDDoXgBfjDZaUE0mlSDa2+tZPgldXvM+yDu1oh
Fm3cMoYOx4dZ+G2I/YglHDfoIuWwv7NCw/29hN/bWDfDa7pDbB7L2txoJfiJue6RNdMHeMzPdRXf
Rp6ufvRmEArZbPcGWUtSmx4r4guGtwaTunbEfsvhGSiM9QwMAfPxRT8iTcC3hw9l/FUHY2UhT2p4
luqJkJicPLzksXqYdBvJZpMpDpRI3sqG4Zmqtom5z9FzbU6frQkbnOVC1jtS6Ge/qbBtfszeC39C
s4QEk38OM7txWheiwdz8U1MY+JhA5RWZqI+rngLLJNytF3K46YBBqfkSTQHMbyV7kz8heuT4BpP+
ZsMApXwaJOgMKB9FRcs+9iVqYBMAodsVkz+qWZg2aGmFGvslrSzE707BSZWPal3o5OvQMXKCtEZe
yMuS0iGzmHkG6xBFo1qAQVvTQunU75z2XjWe5gwPubgLqlEnJRwAxl6UlX6xzAIy6HNtzMX95Wwz
Lp1Rxoeeerqm+zDHPxFPrjT86jhCVxZG08y63ZQen/qm08lHMjScGtr8FMO5fZq/DqM+raHIyv17
Zc/Mi/pRjYJeMYIHIp3mfTZeblQe0v5Jpj37g8KAJTF3mCGBQr62cvNJxSQzBWN0aMzGd6rMJOxZ
m1H7FYMxs0j7xL5iStDS4XmL3dRL8WULKiMOsE8Y/FoM5oVT2JxNYabztJaYVVE0SZrEDYyAWumU
9VmOddIqzQz6yPTpX5BbusSvUswfP2YNIlGvqF9DnQdGAbYp4uIqA9ktpqzEX5gzECoNrKrJE9wu
8q2NLVrKppKZ/mXiBZ+oZzI/NefGTqFOQk02XVrxOimXDcKXl4MarjhNdbuZFBxl2FzpRP/K+r5B
n6SYPxaUGap/Q4vdIS8+ChkqEkYvc+V3U32SE7fPDDT4mT+krUtDsPGN7IftZtaCuhrvKa6yGhbZ
WyjajKZ5OmkI44m8Vbt0Gc+mX1TlBuq5HR9aNo+VPH5FOgoNTSvcQjScGjA7jPYHwA1z9KukCWWD
wIb5+W3NKImHTCbizMHJ3Yh2uiKt6UvXtyyXry27lwbMoF+p4JLDl9PvjeFuP7aSweGTNcKTk/DE
V1IIwlUOu3r4N+FdaGGMJOIisY4CfQHLrylT0V6BAz/cB6hW+Vbu2C16jY7nNohUTf57vMAk4Qts
bcAoNt4A2zJ4qygEfYE7AOyGAww3g3mt20UYg63sP5AWnLSx9znQMxM9XDpuQMwAz9obyCGHVbON
D/kVcCv82Z/01zZ6CpZurNkKU3Wxw8fTF9I/gUMhtrMIfY2QZu8UPHbaju4t7sVI6SElol/egOZU
UBmjN4h14NTxN56UtP1gXMxXPEADjEKWmAms5+CIrguUbAFsGL/TwLPotSLjW1TfkIuXBfgKgtTp
5tDmA5pc3diQ9ljlHR+o4R4cXbKyyIX6zSEK4Cu+q4/NEmyTD4KW/d3fxq/JWBjjCs7tQn7vSFBj
CWQJochdoSN52bcSfoy0hY8XWR7pDi9sHhjwzu6BZ/Qv0dYzeRZV+KA+hKHMjBIa34/Jhb8LT4dW
mLgdFo6/q+TKcE4itJYDPQMoQRlJhMLqWNnnhRu8Vr/gl2iNTzfcFmEGqccidXV/vkUbgEPtbbiR
4kIGhgdJg1ka5Rzm49yUFVplWvtLoBRtn945e+a1GEkcdFVhfgIr7RdRLkITHJFWzKG8K76RPnAg
rX1B2Mb56S44DAiUzkhvv4FkMZTtlq/POqQftRTN58VwQ6l8lLCUAN6Ig3IzOSuQe677XbzmP5gc
JacTEgoAkYK8V9qxC7Lpw+h/JJ3ZkqroEoWfiAgFBLmVGWRwLr0x1LKYVEQBwafvj90R53T36bNr
kCH/zJVrcK5w3dF6phHpD/YRUHF2dHhg2DBCNMpZU4OV3FnYamzMLQIA+P1wC1Ar+yjYAvRqHoH2
LNyRrr4NcU85g8dgij8kRhFh8wc/BqEQPiZ41L9mRKFC1yBTWj6igZ9X0LoBk9e1FIwldFcTVp60
751J5Xpt2oDVMzseT4RJf2TeIPL7pKGJW4XggN/EqqI60Qds7tXpHF/7zj7usLAyYJ5Kb1NZHAnP
GDuQ8lDkML/xMI/d8QLeJWC2pYr2s7Y6W6QjguLIKmOZHyaUZ3SEmQkDCNPmByekXg2TAbKq+05w
mYeZSUYCdnWzl0XOB7DndgRHDgNcfUQ02EVw71vtImHpDWc29T9zBG3MSVO8mHx+M+Nl/aaH9Epu
N7tyOCSilbQgJRn+j05+FWQjN3k/KSzodeGDGuniwyYjl+Ej4jWyu6EZRbMxZbu/gDJDC7J9Yq9m
NHiQGQ1rd5qBGQuDArEgLJcAhh5DL01qQIwnhH6X0JvyrFiPqwICvxf9W3An3MbHXVfd925q9tNF
6Y92VWuNcXZBo/XSEwDaPUzh14D/YEMDbbLGHA3epQNVyIPqrUuHj6SP9c0ruHEu7ouI4UVd59ex
i5ZPz6JnaSVRG0BRseBne4XFUFfZPU/oSpvTdgsxGW92bf0iSxQ6j0GsebgY+GbT2WT/jbVIjRkN
I8woLe/jtNJsdEYpFWrzVLQyMiT+QVHjzq6422mcQfENCfkGXOR35CjQU3tazCJQjnUqQKzjkY4r
a3SeuDXXc75A+JLKJmsEoJMEvjjpxdIqMUTjc4FXqikGXoR5KPy99NPNnOTxVBfcm/c5TzcCbzOU
qjsyLv5do1dIy5033D8+fvInY+0OglesJ+4b1gPrRyrrJjcrFw7lw8Tb+lryBSwtsVN1ccpUzhq9
yma0nsoOCwoBwiL2d9y/hgUbnnDoZQNwNyXQMLLxjgdtfgzFkCg39zEHjEoZc36fonHbf1Bu+rQQ
A+yyoGpTiVtotgEdqi5i6YzKSYJ4yGMzOiTL6q+eU5/PH/yLnwR2IvX5nh6n0Ypkpac666P09J5n
++QHmxw7X7zj95xaR0028s1mAnrLZ2eJSyOHxcz/T0i7VRcw3Y4xVLyxJ/6UMeakbPmjb0yE5ky1
+58+7sznEtNIuBLZvg3YgXDyh9oeWcBSShia/Cc98w6naqR36iyL5J3II8OUXsy8kY+MTEZESdB5
XEFE3U0MIQbTte9/vPiIcLfFQvxDkR+giItBXSX/ySVEsnqlzfLrFepftrbaEgjgdUbSElJy9XOH
8R0QCnxhhzRqo9/2D5t8RYjt+NwlkLu9xkGTic7kpn+jjzOpiflUbBZrx0U+f1L84c5A8yXnHFmm
+lcfeNvsXxqjYf0GOijyztbr94ElLpYWQzyy7Gcr/Nu5siS1TJ0RP9144gQ4S96wI/OXxRZk3DvN
2EhDGQYpqqffjCEKqo5+M3kEH2hqWQJuS+uUXFqRe5jVc4Hwbf2+Qr3IK2eDa5ewGIzSwHD1uaTs
fkArqa9UG5v3EknOoAAl2SIA8g3FYMrawMUZdN3iaxVT0KK702zlU3fH4eq5AnrxydmBdeyyB7k7
5eacr3NXuzRTPTvD3rmjruG027D3SCIFSjbc3N/H32v7XArGVOdB0D/7r45OVi/pQtTN7Qsfvfdl
a1iAwAHS1RP2fVQYNC5k1vL6p8vmJyWLVUccTIhTHhYGnXNRQj/ZgntoiGdBpK4YqB9vxjS8OY3q
whpHXqNxiSS8O0LIBwkxv7h5mCCqsdLojKMNW1zZwZP5CAkiaMzt02Z3CIFmMG6zCjoQAPlZRv8K
O1rG0PnfeQI+VGR4pAVHv97crh/3c+YzimeRK407rIUfO7kYVFUbs60nJPPrjQJRGnnI7xeW85G1
gezOggiF01klZNOQ9eZv+ncPa0t1p5vSYqd0KV2Oom3BiRWpdrF/BNNI3H+XJOZsTmyn9t0S02V9
YFZSJOAnMoly4+wPZqIOv7HNi7UYOZOtZsOC+Fe9sSy966LBm0Sw+hwFLUDL/t/972CY/1VOrc0m
614/g6e2uMEjEj/Qf6C2eM+8LJI+Q3J1Q+z8Td/yE8DzeoQjvaPacEkPvJTamqx0S3QHhtbXgBek
hv0veZFsvNwnkga9DnLmc8Fodj/fCPULZO2XxQFrCAvF0WySW4lQMid72HenTe8oZCm7x6V4UCOw
RA4CJJlrlIJg+ni1bCmc8G/RON/XvAdnji11nqxIUfzMasAw7F04RLvYJx19/uUtvgWQ4Rg6lV9e
fNQNSZz8QCOe3cKNuL/Dkq7tN37O3ORQQ+cBwVB02T3WhyQamxOAGvwmjbvAjD6rbfE8qLYf14rm
QPZ5sAOZhK+x/bWqJSIYVR951ex26YyP95nJWE4YE212PBWnhnUF4xoFnvJGfszwmKK0NnP9Ns8P
HwiYlQ4FYHS4rSuT7/uz6f0NVxoCJfx/AblL90SGT5YvCmYQYgQREgqz25nZ4bbjWaB6cGMn9LAB
atkQbteguh0wDiex7ueWD6zofyqDt4u7ocXBmxjSb0Y8liWamKci3/vjFlPRqbdY5mjOJGKruUEG
YT/WkpHxhwSU7hXf7gvjgggKQ8Qh1h09Yn86XXN0l8Zxzt6/GohpxJBhgP8ymjnnzurIxt+W9klE
5naQzfns0jaLp5RGtzKOUQLiNhvhIO30u2+QIUf+LS2anRyPDHQWHdMP1Cwmp+ud8Zsa8XBoqDmD
9Ap9h6euABGkHK2TvMi+wRg3nI85NIEPc6x7E2+T4Rw+u2+JlXhZ5Ji2g/HuRl72DtdOhypKYbt0
1JhfZNweTra+uBxfMj4chZ225+8b5RsN9pqBchjhDD4HUHT00qSLpFjR5og3JB9Deh4Rc5KZrRM7
+WWxMvFS/7sZkazUG4rzQRGRzivcV7cFwpHS7Ohg878RXwjPI7wwCZEzxRGlxE0zDDiE0AgTPMWw
Kh9ZZLL6efihXd42l9Z8mFzw1GS7xqGy4TYXxIf4mbFBlhsCeMHqqndvjtNDd853tZnzO1zQhD7H
HnAaG5TVdMfB87qSeh6WiA9FC4YLx9HgmjIrKAD08+s3GzpCEDnpuzyUw1zyktxn50Tw61hcY6yA
cr9KYDhtO7RZrHu/NQB4UEp2c7Mnio15Bl5qGkg25lsYUvZeCcdQR0tkDpri2xKhl8xk+J6BmgvI
CGHOcsFxjJf1MuQgGus4dQ5+csj9RfzYlGL7Hkwo9wPtyvt/Amakzo/+WF0jEp3Oj7EE85THuDQ/
pCIypV34KOie9KNTm5uxXPGK/MjK4Q/YTQfPhkA4gTqbWeIQm1diKVN6/Zh22pQOeWkw9ced3uw/
VlUMKqPrM3PFC9/6TcsAaTVecBnHHtbXD3bXoj3m2acoE/6yKKLSpMvVITkbHVKNPDxJ19ShM69c
hKioRBkPHpsKOimJpEGzJoCyPuAiY7633Esa/WQucn5gkrQ9JsRCZ/Z4otNtduY3LDcAn22Py/SE
hlsOCwJajP7tTDYy2xAdgPejE3lDECFfj6+GEN6sR4NNqvfcD/tWa6Ltb7uBO4eJ9duftk6CFxjL
FR4lpr/WnFoS/hIeKCsP4T0uMfLDJsCQTN7eysjYVJKVPQQYw6nqfyfw0jEvQHcca0crX2Oelr5I
MjJVmQXyw8VJ7biAPWqPra9/bucZE0WAY9136t6X/D44Q8lbUrXBL24WvnAnHKYsTEqwEYIuAFYG
oEAkCVM2J7vVH6ALPTEL4JUe3Nid+xU/8Pl3nf6ygOOowDIIbCA9JSYEr99yW5ZggCZWUopxBwxC
iA2EGo70l2go1zQGMBv8+1XMzmi/GdRZr8Oxsc/4kcH6QKADGLeusSUfOIv5Csj2fRV2REDwNKsT
gAUSc3eQih/2B4cQIvcAbQgjAX+bwZontor3NoI22InmYxIVTjHhoIQW47FHhe2tIl9EvD1r1+UB
fPUMmcjG9eqaHNSQr7qzkx4gl3mxTndvYQhAvS0HW0ybEJX166RuXwGG/5TRJ60UmG1IxtCpieDN
dHa9rcGYZ4I73ncx/S/TEFPWAvsYkMSn/U7tm1Mv4LO9TDylAdX2MPvZioFk8CmOJF7oTE0jUU9G
SxpFmATDa4Aq8wLn/Bvuik2xhPGf+9BOlZS7Ju8BiRKbmKQxi+xfBN5PqgRNLqyqyyZlCOhmLCPU
eTUdRp1NxRlpFPPnUsWtaLxWaf5vZg8pAq+1MsaSeko26c8t6nmLOLqgwfrpMiuWSha3TMAggHyi
r34GesKFmbzBfs8qdY8z5T7F0IJnCwxLNr/ikIChwITFJfeAVS6mX5qFgR9Z8OwJBCzJ6JJo+CFa
scm7Mvta6VfHTCbu/kB7SZg4df4Hr5khO3V0yZfH1X0NJe1JyOisWko7rLm9p6s5jIHfVfsyWBoK
EXaHZ3Z5iAyJ21JR46B42hZbjhM7YcAVYoS1G8UE3bDopXAdnmHYQ+Mmi167JmWoeBgEF+NmsJAL
W2U3vqH/fi87JJFXiFbqAAMWZnmaks1m5CtKpHecMNOxu9aTuw+bA3MRzBFfjZlRlpe4H+qF/e6w
6KJN1mhmlAMYAE/D4I09wTsTPXUIF+CHn4Oku2FuvWPJmi0wv09Vr1eNpPaVUHA0bVY9fSiMAkJA
L3Ewe0f9q/4U/pQOEZrpEefKS0UQ6Du2GpwtWSzipwSdcrBPxfcImq/NcYcpG4EQXCJz6uJ39QXW
hVqpQmmd4bUMd+eYOHxwKMKJffsbXbAUar42tu/Jexb1Zr5vDti9MHInQ7aLNIdb/an+uTdMWCuC
w41+yMmmGuCxHMDRFd1bdNzzsFkTn/HwcgVlHfvU+YfznrP0xTto1Nij8+gHzozMW0RvuhomQYqA
vOmvbdSnDhTvKrmOw+7hHteoHMivdBCgiKBlOumPqjlYkBXXCqvMWCEtLRZbR9hOW5NkvWHuLAZ8
drpmnQDVHMo8kqmGjhHEY8WADV1roiBkMYHDK+gKv48wbv9KESkCiuIT5k9Q3QmeZ8xaN6KR7TmD
6nBBR+AIVYiLOuyUg2aLxxlloYkmnlDaHUwe3PmoRjp9bl9FLUlZ84qHBgskHLq/xvNSWazp8X03
ofTxjrrlakPG8NP5DBkBVQQWxnrSU3DkpsRgpsUWlRXiYFQxGK2TWYLhDhk7VnO+35FAQgJD9TZj
t3aCzhB3QVcYG8KYu+ccsehIT8G0evQPdKpruBPmkJ8M8mVlFoBfYj0XHbiyCAeSqXXTn6cQbAen
SehV8O15Ac6lz9LxRQdhsmHaJlax/+wypjhAo+djXp1bYyvSwmNzZN5P+AJYjO2JwTk2Z6hWLkPB
ufmP7c2RrpLHtXVQLDvjfo5dxXVsp8rsOUhP6MZSbODRuz0eZOl9lwhnWC7jJEbx6LBuzuwvZNKh
/yNK+OdhknzBSAI1D5LtmEESCkx90ravLkBZcRUDBBj4uvGpCVBp/Pv5HTeZDfIUA6wC/XM4YdcM
SsYswvf9eUEkAmZz8XWGvQm82m6ZPAUVRJurl6Bb0EkOPjGIqqAZMXOVR5YTA+ezMxo3gU68ey5b
wRyfOmh12GRsx8EwPzsZkBenOWP74HYXSyeKXYWVyn5y6k53q1jhFUXhql1pW9sN+ZawKvCRMLHA
XdcHfMzxJ5y1JjY7HfxsE4MGpBdciORj4VVljs5YxQBrDTQeCd0vrBKFSYwcVQ5K3Byth0uRZg+R
ugzj0u8LVR3Wnq15Y+m7puupkABmxQYoOXyMbM4UjUfNHLybdIL30iGrjqVhcJsz+OWb47Ujx+K2
rCIJF0U29Z2Hd1DYMqehrytW4ED3gHrfXImhVQQ35433mfsKeZu+48nNKVj0fv8BxGpQseBJ9KLY
gxFoJb7dlIXZeKqz+lVJfTmkODCiNvlY+HRpg5YUffgQJ4JohZBDXE76Hw3jEQgrnOpbAUVQEvVd
TFjDO6rhhuNF/ZnCG4ASWtgSvHkxdaRCMwaLJhU8g38hQUyD0+KUnXkjORbsvDHZfRGpV5h3u99j
R4pXN77Wyc0UoUsDrGxqJ19NXzgOi7j4YC+IBU7C8ocND1bXsPy62pdxhS8wnkdj4d/YssewF0e8
7TCQ4fwNMo2ChS07WmxxI1xMq6BqI74un0SDdAbWcUCDjjzCfvxNGB1g2Z0eK7wOad0oolnvYXQ4
WASCQoO08c7dmf/n2tPDAot1JH/NDlg1y/KsKSDLY55IiYYWR01DKPCZkTwPb1yyOHOY3hdNSKWk
sDMeQdB/IonAgD3gWEDmRZCmlkZPMnh+yXUlhu6UYNy4/I7mjD78/6ms03mNJ5ux5gjnNMKaB78a
HXCPtao0f7U0DmZ6EaIzf5gvAQv6A29ldnSxjxI49MP/rV/L03hO9uIyA/pS7HLJWBFmQFMutoER
ZBUW2YwpSPshG8eY/m41KEUIJFnnweeiPdKLz3EOs6TDefRS5W6K22Z7Yvj2G5TkH7+2OH0x0YDI
1drfH4BpUCT+JWAWdtScPe0buitsenI49VFQiEEqzxs2g0+u8TNSecw+N+ehmHgZy5/B1HXMDYT4
kHpCP39hAYUYAxHO15PaGA0hoxh1Dg/n++KI7/YXd8pD894o910rDjsmzgs++9NQ+eXGGLQxvmEW
WNOb1EbFmoIVHY5PEcPORvZ6exoSrkHOLR7/7Fu2zeH9FL2KPpeO8a8mYyQWNOIfdHgRWI327ve+
xjZWPdrQ5AVkHCK8iRkW27chqVE7VwGLSU3aPJUAjQh5FphDIdEUJm4ChQrD5wZxsmrDVL3Fk/sC
7cgnKDOEykAHgcKxL22087i7jv/pNSoc0IhOgNoCm+BpQeQ49m99CvmzjcV9inVBRuneTSZBh0QO
xLlYFE00frFOKpdoOzDS45+Rhd4mER6wWTA4prcc3xz2i/tx+4i+sovqVN31g9oGYTgenojoiGx4
ZBhkZfvyfh6EnKMfJIylnXnAUXBO39A15ZuepVNDkMhdxTZ2kBAQQaHXNywFo9cZoRDDPIJ4ZGly
Ht4YpGJ2i0cYW/fZBQoztmuJou+aPfUOYTHOII1F09PH8j4/ox1QgCzJdvrnKEVdYXeYGtik8p9L
cW34mdgIYB+8IGeWd2mJdPCCYy4yVt623viOTdrWex5fys8aCeXlxW5o8Kki9hZR1Rmd4nAiIt8o
rnzF4zyETQ8u48MP0kJquYXmG0kXc7a2vOBBjMuAOT6P3xgN4OWKloq2LpVOdEDIe5kgK7TIqCym
hNoMBq3dTrNYPcJI/TbxlOFsWnJC9PMxX/g0GdOONW8t//72NN9gq8MKkGPjvYBqS1Az/RZY1D+z
1Xf2S6bzmQBA3LRRtbGbuFKvPxJq9qG9LkJuB4welY0/YR9YAh4alLhB9IJws5ILbN1cARMhCugH
QgQSJvrJ6b5EWFk2EXo7rFBJ4mWuD0VE/VmguMc9UwiNDDMgPe1mfMZyAkHDdeqOBqV6gW0VyvPB
eGFe/mjBxKQ/JzkKJTyFh80UkCQI0KbBf+tuT1miKy4LZZa2MXe489G4GkUA9fu4VkM8BXgi1CXi
8D0uzxqKfuwd/NfQeQ5fpYbjZbdggpyPbVTbQR99Lsr8Pd4qK0Hr9A4gtGyNHH+XesUpwMYb3bl5
lkgU3RBPEg1pLTOVUBC7IsTu6dwPz2jCEtx4WFPRf1UmI3UTMIKJhHlrZ/bIxuf6pX74/HlKfo9r
2yfgNVb99adjiuGc+2JHDPoAMHTmzWSIJ7eMdVQRYz7CU4LETK82UQOz7jnv3rtzYj5Xfbc+t/Qs
+IEVMT+uXAy9NL8Y/+yOnsQ7EXkzY9fCLdKop/ioyTObRZhrK/vnDvcZyB8gxf4b1FgmpI1g5Ja0
V7TfMeeW2s/xFniDnJjSTm3CIfzm45LOMqar5Hz8BPx1ECYP+SZK9vvdwe0is5v9LW600Uv1htxv
iGqTXUNoBjeCtBiSTs7vchA5ne9cDDYg57HfkAFpkd8I61jaDRevY2Hvcumlc0/e0ybKTMl4rLh0
+DSDPivRCISAZ9dG/bfRdkcgASZORIyoVcHr0rddDUe+nDo1XYkBwZUfjxpOOitEuXpcZfRyZKRk
HmWHiB1u1dQ8425LRYhya/gPF1wpYgKfCFHg+ONNN9UdWngiHARUoZsHkdwug1vPNeBMuvLJuI8E
pww6PwnLeu08bHde9Uo6E7NSHXIj+CBY7PkvmgIz+sKFwoKbR6kPyoMEK8OHN0/gwwTrmk9wfjG/
wojlFFAVGxUR3tpQVGcu0s/p7NBfNSDFiZMoBigJ3dNTtetVeZxrapDMDh96aoVUlkNa8d2w0gRG
orPk7ETgbTVBtOZPReDwoq4w2JcNVM0R6tgOXvsEbnSpPLZyX2/yGr+NMfGIYrU78veskZcj5EK3
3icAOSFnvDk8v/WSmPt+xDpZkxaKS4MGeQTjIuyffmF9vhE8gSIQfNMZj5GTY196oX0sNCw6bWj3
sL7q5auPkmrxZJnF+hIwXvJloYC7hqF85qaP1WdiQqJgggKBI0kC0lsIWxc5smZyB5QYxueUmzn4
4jOyD0wdXHQA7GHHmrcVxf81i9ozs7aN2+4sJSmi2UT5Grp6rjkgFaz2FOJ5Zw05JqSo6LcT0DAr
sgDApmU2EqPsjbDoGaq2uNoPVALQSDUkQ93eqPvRXIhxELNwnvNeC1z3wL16H7CJ7eSJjkYXNQ4L
TlsIUHzlA5e/674LR7sP5nT1lhRLjajvP7GBBA4haciL6U0eoOMvkI5Juo/dO5091MUkkI2rEGAJ
XdqvGLomp8swVwZvYlFiiRkNBJ6M6Pbp4qjQYbZHlbwcDSFbjzs2lFuaYQ753EAqT53LfBWDKmLP
2OgCWDArZw4ThHYl2bB08QKLBtISldybhMmCbSX6x8QDCfNGeIC/IW4RgmYPZCygK4jzI/8uzK4N
EiNM8rApf1vpCXuu8I5sN0NhLccFoyOxty+79Ibxf7qKU2tIyOl/eyCg0nxRNJBMDE03qAdOrCzx
5zzDJ+VasDIexgTeXwlJ7dPSiGEGuTI6lLsXFCpACPygT7KqOUY6VxLNKsgqljp0Z69Z6WC2nK+P
29eqROoYEMLzkXDMRni5lLpYbT0JNpg5iumqn9MggR2c9O5IQrRCb4/9APa1d8CbqbpIE6SLAzVX
2X7uVjYF75GeaHrpU2Ub9rFxzVRWJDzcUGJnT8m9Z7GsmK2n9U7RrjBrRH/xw+pl/NzJ+cgt7vU6
Tx6u9OxBhs5QoTrApccno39nqKIvgAOjjeZjxUvFzStbq6NFLq6V22T7fieXLodn6CtlpFGK0yxn
p+lopYP6nylEFJZHyJYIuynBvE/Z5ZtZNBVTumXwcwWYUG/PyBDrO8beOrxEyFvYVG8xVFoOepg5
PPLjm9RvXfmZdGY1WeZnWXUE2eqALqxSumZTjJWBTuzu62J1fcDAzi2iZn6Hko0cPK7/vmbyI6/K
DVw8S5BmuV/OaQQ+TPD26/SJRz8Yw6wnIQjlwxTct/fyFGjJNww0hqU9VDcgXY8USZalkMxpm/C2
xO6Wt1t1wSYoDhOglBCKypOXkLObIUY6VMGlqu1yPlhj2g3rShzhXjT5CADZew0BqgfZXPP8BRWR
ryS5O+nPk23Wpu0hm3qZDengl8fdllb4+6Gvf0+NEa7zrrKs7UcgXWAgUqJ3WAXtZQ/Krtuei8GO
Ir3gFiB7ksGXzMha5GqBUTUy9lNDyvAvuSWkRA1RdChjdfo89tgyy4mCUR9/AArsaYKqks9FZMEF
6zvYZR6SyKPBhbQZrFkoGo/Nayl5w4UpXYyrGcVlmzLFtOcPMUrw3KPbimd5GmNccpYfVoEmDsBP
iQvVZJipCRrxPgdhk22K9dHij+Aojkv7TDpj+AeThj3J6WhpVuIVa6hfsB4XUAXZxVtyrvf4jIoQ
olCL2y/KsVk748dgF5vpGNWx8QSMTahgmKmjSiC3e0QlHkTNZ4XvcG2Wyi/uDtJCCCOm0epCUzeB
m0JRmtCZDqEdKh64GxAgHD2FUPZQ5NNO+BkBC0jWLhiiuPTJ2NNlB66XoL+wUcARHSsYrvxgg8MU
+bZ7aXBPwQefobvEOZDY4kXNRu0K6U/QB8sjn161WHJ3BV028RQ4vH4BsZMtvm7vFWCMjqaMX2S8
xru/XE5jpsoplEagu52sky/Bur8MBBRsf8PvO9yQmyVBPten8Wv5DaljHxt+1S0q/AzLPKc9c0Ys
QWVoRrBst6RzNsA8gL6qjgsuzBuJqE1EsWZP4LHDYJthLWsR7/klPQUEH0+Fdady8gqheBK9Z4CV
Djst9SybeUySJLUdJRP6BDrj1oK+jF0fVoE3n5tD14mMML3Q11EpuUKNPjrzbkMNnz3iGy7gJvti
gxavgNpqjrGrSg1lUzhKg8/8N0w8Oo783K5v0RT/tbHx3jLR8xq/4KCSqUks2/A48njSecIYPPE4
4k9/7kM8d7klmAbxrf36PCg0vMzFmg3rkYhJcgnxko+RYw3OlPAJ8EOhhbE0Ni04CUxAeB7HfoGf
W9sFL7sHKetK5qM5gd7d94aXPVh4Qr/8SDeSuNiL8JAzwtWwof0EqOzaO/BhC7OALdPxwVPRjWgj
MrCnyV3aI0W6CF23SGtxIz4MhZ7Zra5fl3mSbSCwittDt0DN/wMyoWMdHOAClBxI9mKpgekEBQej
Zfwr3iE5iyDd3W6wfk0YVie73Biex9cZ+xKcktwemLS1+sIerwUfS4MnCxnaa7KKh0QJ+mpKPe6s
NpzlTTJgrjemS8IAeC8NdeJ+wjxOL6hDZR4e7kkJMsszU5vSRcRoRzCnCg2tQVbPmG/EUDKULi+/
Dn8262fJlFsuXEi61aL2bbDSYBdBfDK9/bD0v1nNF3nrCvRkclGhIXgpin54ZohXCKDCL16f3A6g
Fzc4yPx8rvlULx9G9ObRJqaVBWe9EqcIs2bSz9vjWatXyfZL1andCdFupEJgIXj63vTp3+A3Hudn
7E+gLrFi1/Nrv0pW4N0CGUSYA0wuhMBRP69kmPEkDT+hh28OVso9GCLxkpE7ceVvVK+ES1576mX8
dtORNTLf3jGEyyN6+Db0I5cFFIoGCBPHMh6jfb9wtrpA4S8Me/iuq9ec+3YZWwjxZLrJ7eixYo5+
paSWtWDC8ftjcgwz3jDzk8HEGx4hoLOgAPMurQZkETUtZRJzwS9hIKpz2/XoXExiNTD/MWkfNrBG
qDGpRWoQXwcozN+/1viC3e9GhXiA+TZPhYLfCxVbjPDwUE00rDxmqjZYWKkBX8E+5TTdaz8M6XjK
Y9OKorIaEgDJUqy6gB0qa7CB6YhJgsUz2WGcV81BN14r7emC4eWwpQCGYc83+uRtC0CJ4ai3B02L
//wdAm3dqZ34NbKHLWy36YnYPhaGvyBrMNo9uYO/f9wmCKJYoUsXECDyZynst5CkyuQwQazxc0wJ
fgWdZXmesn3akKnJTCmB/uDU7+VnoCCc9o5bEf6q3xXru/k8ax82ShDQ2WFa0zYAS2FR31jUq78p
LvVJSH4idlXyL3AFjoRtAEgy+QBaWmAgzwdWOXjLMQURJsbpi70JsB39DRXGrz7O0Sp5oeeZKa4o
bFXY+jInH7k9y640IDrUscJmEXD69xaJJ/ZfhGDb+ZpaOdQ3xvIJXkxsRHm+zg/FfW8rZB6NXkcs
64cjvw+LXYJmOoFtw1m5rOOWtRcUjRfgoszOjtnbT1PrLrD+WE2PxCoIrtQ44nklBMXgLPaCL8eq
6RVOCQ8e+GQgZBh0rWHM6iO4ag69OCZ7e1oCAIPte8HJ9/zlHSjFLUFaJjyKjIVDH7c8kDv02+RN
fM2MI1nTHxthIS0nhTP8YFR2ZhG9tuWGpTwG50IoKdgUDgmdqPWtzrudeqN3JYgaIj61ogvUDk1M
2gKA6S8cGBtwW+hsx5/x0HmYBF3CwBVW6uVo1+4HIEPHNNtTTGVJN9nOlAUVw2DXG5CSXGIUwKsG
vbEFYsa1f3iJjh459CMyHxi6SsEDAEzrS13PsUljP9Hp5L83V5r+F5NreHSrf0lMoFWlfmFR7nRe
khr0aT0kZsYgnWsUoaU2WnN0gXM3uxtYORvT6PjTGC/zSIPPC/0n/pxG1pgFzSgSAlbakC9M6ALv
dWvGVxg2AX4BS4KfOdJOSTg0jC4Zdd9ZxE2B0Ag3cPY+RZ9tC4KmUo8I62A4jV7z3sQ4hFPpjHsa
HzpjKU2WwR/LycUTvaM9Yu/kt7+APVhtwTsGAgHqYcvlrA+vVR7dN+MhyCzz4Nnj6QjsRIyrkdt0
7yaWaUznnOKs6y+Xj/HiVrGAMhF+2d5qIwRoyXU2c2Rd6T5uDEvSk/2caL/BEjeQsdjgKH66zA/x
x/R/Gv22AR5OzMlP5b2iqa3kOmpvjhH9y+paWD1YZatYY3EfXjtwY5QS2Ew52WYUa6dsfiTWYV47
HPURe+z59KcNsR7Zsa45+qwWZZ0gnAzy1F/ufGo99C5stm1CANgLwLKcV4FGr0hXvYbCz4b031mz
l83pFvcfjlxwvQ9UNpgQCej69uVA4k6t2XXWzUT3i5s8GpbTY/laaogq52VcEFQC9kP8XHhiT9xt
uanc0o9Lc+VXP7BEn9YhYk/+5rpk7PnzOSbn68e+RIXsI2H02TuPw/bvgXgoMRH5zKI6RpmAKwbB
byxYVgdSFxwVU6+AF//2qzoS/m/JFUSZtXCD6kdasPJaq7Zd5EbrMeKE9ZaElWZ+Gb7lGuMkAbgY
RuuUc/+AbAcaOYQYqE66icuD3Xgfj86a/ylbuH7ZCv4xs2n0ZdHNMUU/r22m0dttIsjuprZoXCC7
YyRH2B38suYM6A5JgSiClkncZarOY4Q8KwHaIgZTvrovnZvLXeV96GcNQDMNFygs1r8dRus1SZID
FCZAvO6jJetLhDHY4GKRsShT423wu3RTHSdvdfGG76DNcnylSZXXlx2/wIdGToHmvTs6eIVDR2RB
TxZDJO0SGtV8cBYjzwmUMpSkGRbtaICaXeWgH9j+TQzRllFo0fFCwbGner4pTWQL7QWK4GTVWbxv
H0zuLGmVbf37tr4ImTHd5JDP/Q4VuJ2cG6zevPtp5JWsX7qf1spOH2SXOj5RHNL4ea1pP44Lq12/
F1WApQzt5nH9cB5/n/jl23Dv4no3w3a2Ax9GGjWd6OARrX/Gt0SBW0tFC1jx6/DZhTl0x0W2VfBz
LyVHOQiWgASCnJSBqURsyeYB4NTryBt20uzO2wfj8sACHnrmjLnHOz/WX7exocLUDnj0Ezdv1Mzt
bImLivHv1HYRCGDS5HD5HFAjnvkYgOOXUWqHKiruwIgSt/4r1pXrDQS650xY3F151UJ3H/jwuOde
s9kXi+evRaYgSNGTKM+RCcvF+g4hIfkKP2+IwHHW4xOAhzqUaECY41rDsRjbN3lGTNkd/BpTQKfC
ShPfKBM9KZFyA0S67ll0vVjxru4rYU81731I8+pvlUOnN8at+XaQYhMBYFaOuPiwFIxuLjQzWHDU
MIgCSBs9kXCnN1SBHabeStDof1nEN5H2MIAghkIKyjjyrAx2AsaLcR6kdrF7o3JK7cEZmj7FEdrZ
7TeHF7FRIXO9V5lB7tOcsX5ktr9T+w3lsLDqhWCUu89MF6FLXG/Bh6QFr/qTA9SOe5HdzGf23kGe
TQ8om1I+yk6jhPe6gWbaAm9wIAx5XFRTiw3mvrWwR47V2u0CfsbrinrIe+g6JVLP6Y6I9tq8/dSu
Yf8hZ3J6T4hGJjk+JADk8WMuRc95/4eJ7d/NxVUCBgYhMRZxOnMNFz1f+x0tK1OxregozM5Q8uHy
IoW5odyJ3lv4RZ+/4x8zC5s7NFc0LPcQYSiWdY8p3lQGwWRwjUEA6UriG1tSOIxWe56mWwZ9emb7
P5rOa0tRZg3DV+RaiEg4JWNEDN164jKDiAIq6er3Uz37XzPTYxsAoaj6whv6zwCMPMmfTK9nJK3j
FyaGlHQ54hwHOVD3m33uElek2MtyR5PItLbhPvneqGXjsHABmNWfwgtLf1QkOKnmWSUaEzS95uq6
h1TnOF4Auxg/EYiAIK6Y8csF2oFsEwty30lfo28SqIvsNe4Upx2avZvz5efH+6AnaOZb8OPtZ1I/
WEYisnCi8CEYCgYC1rZDxi7coGeEcjVip1Ao6XmRTlbYVNxPiGjfN7iXU6cEqE6hlwkHdq0UldWs
YAVALWF2e8yKac1KARJsAK/fu+cK1kmemAnPwC4zKuRWeR6Onzb1/znQKVoTNCWOc2ICOh2ifC5k
6iUqaUd8fFfSoY9u0qbEDOnusv2hWXcj7TjADVoINq7RY5p6DYVfQJhoa1s01Wi+ZTglpzP6iygJ
J1OATqBVwIjyTSBjcR+Kz5FpIA9sRgYJq8n05FU+ZWEan8jgInvpI/uYgIYkWT/SSihGlFBnrG/3
EBIKNe6VdAGv8FhSA+bLckGz7zzSexcNP2ShgIuCtiifYzv4cvUQHvTIk6BfdTaHwN7M6IF8eNsL
EECjevAZZ4rNgu9AxY0Hc5nZZ6oDoK0tKaRIKigX5UzbYLy2YsVPCaRE6cCmYK+c4gMWJWCeQf4u
C9qSBAt9SnLYXBQgepNQ8whcRtK2GqMtDE2MxAeINd2pUFmBa3qAHomhh8PpgM4/bQDGveiV9WnB
MJe0O1CKSJXtpzahS3tlIN7w1MD34zUuNHOAj6GlzqBIGTQGqDKQ/wMrGHdusumBZEIIqTXnMtBX
E3Enzb0tci6CDzoMxuAEna16pJVEpVhQ+gPU815oFisDUDJ2z5pEPUqmiM8j1V4EZGwLUO7lVQQr
lwRVQCD6d6v4BjW3AY4av6yeEMPJZtEOnONehU0IqEEszqmDsD3QUnN9ngCsJO25ZqWPZc5sH349
lZp1hXOUvnlTBBu6n2XM3qm8kxBINDgmxW/rWiB2QpkszophvdmdpwrF08onhsQwh5pYS42zRHRq
vp/3RqDnBa7o7siTeqJ54KIjesGMTXn0QKsDqIg5lmhBSNP866w4PZN7gLgT8VfAWVORyPOoJOwt
BGM0eD3G8kEMZ7jZ6D0tpjSZaY6g9d/ztcJu5jKL5Y3aLFB283tEmArV1suDLglMSFDfILNxKlBR
PTV1WC4DZjjVac3xQp61Ix00qI7hH920c8k07V8HAaiR5Pge5/DEnWpLZEv4tvYQ6UXc9k42Z1NG
YWjn6Qrsto48DJqrczGqOpvOLV7t9kMmVIFe8N3RfAOJugR1zJ29S9bxdb/UaN5QccT/srXuV9xO
6ZL9UE9xAVnSDkdAD2VqOo0m3gIK8KpbGJPOty7VbhCDID4mgBb3S6gDc1KN/oKSs2onwSuQzRq4
HffEumdDAXBZPWbGRjc1AfTOFnST1/Kl8UM6gYfPgkbyGgtFgZn6WDTCqLmY+bTyVLee3MJ2dSdK
fc5vC3WFWAD+A6s553wxoKN6jTFYp1/q0mQFunLU/HcEG5yAA6QRIn2qA4nd+dUJ0X0dgX+7oV30
meTbysYWDgLI7Qo+dtNbtiN6UcAAOz8liaVob9Oyzef91Q2MEryndFmt65935Z7R5Vl+7Bz+b8v8
7YHET1hAN3JpQnIacz++RXjQWwHmJeFmBWEWkyxiOLa00L15TX+lXXPfI89NPAqueV7UDrk6O2QG
04TbGad+OGY2WxSeu5Jq+rDACUfApPIqpBXUgCoxPQTdEbamBBB+mdEI8WQCcSHtDDHtNQGv+MLv
FjUtI6K08BMftTVSECeJaeij447CyhBkwcDrOt9Dw26reSBKm816K9vpGQC5kxsW2LfnrASrCUbj
zLJP7IXAtPPozNf5c0BbyPCNOCCNPXRvF/HAe0eD7C3Seqw7uih2iTOJvGip++rGwAb5PteDwayd
Y3QFz039VV2ObzavVvI1Pbx05JlNHJWiWvhfvuafBUTteLd3Yq8J8fOAgfpwaW6+IBGMusp8busd
ftHzDB9PvjnpjuQgjAqMW7kChTugkmL33d5vDrR1ouEoHbNciMBwjthrpGD6LV+1E/d4/A5IfRq7
m8Cn/IVMe2M+9VXYMVuxAoHRkbkM0EKBhU8A5iiUJV26Lh+BMtFGlEM/6LGZ9ztOXnlJ27NAM+Mv
Qzo9zTDuOdmq6AV1zaTBkk4a0vcN6dhJZgvMGALPVOhH10Gf7Obueah7JeuQuLw6AoJAnz5bf46M
yfiN85gN7YWf+Y8ehp+jiqh+IxZSL2Jx8hCFQDJgH7bk6jDXEWTHyMBD8ALpivhIVYHCNMihO7IC
IHCR+j8OGI1kaczhYVuL7kG2RsgYXrzO1OVlX6Q2yAlMIGMgS5EOcmILx3OySZrowROVgXRHu580
jA2yWq2h2YiE9nOkaqHkJpoomAZxQpivMQ+lSU6LvhgZP4xldJfXvIu1hnfdpupZgv/kY8vWWwtS
0aI8fMHpuUkCNh59DtY/uqWvHebICDY3Yw/FmNm3Nu/gYmG/YwGFmicsyr0ED2J/BILK1PSBDUZV
ZI6cWj6019K4WOajdpWGzFsGtW0ZR56OLAlrQQSuHKIFDDRExjAYU2snQaS/AmbHsKFhiGR8i+0E
pia1Gas7mTgMEBVQ9ZdPZqHWi6/yA3ALA8D9MERR5XYLqO+91uQ+ZAFade37XXM29hb+zN+qnN7h
uUAlQRUKCkUN6IhuxnBM4ESX/0tAg2WeAErQG77AYKihfsJgyLKR2v8t+lBmK2OkdSi6JzTdFAkK
CGNOH/6k91uQ3IVZ13Co4l1Zmrfcust7OsLjRtk7/Z48fkk16VFzyr6ZK70Vc5gyWZZ0GYcvtCcT
Oiht3d98xt/vR7MKPV7G/fT4RmvnDqirN5Ds4u2X++c5KZERQYX7bXATvfLpTQXxmjzcslOBW5YV
7tqgmd6nvAcJU/2w3tbJYNE8tGsKpV/IkxKWPVT8cpp0OE6HRZAONgaae3oNfLnu/1Dneu4hspd/
4HityxdDcqB3elGewgPkSR34uZKpMuRJPJfAhBSVQa1XNHReslPl73mFpcMgre150zX+0JcyqMgG
AvBVb7xvERNGdkl+nPYdENaeZJcvjWNKs8hQNRNa0FNxu0870QW8kbDpfnpVu37Ss5HrdbJvOVWL
HEcYZLwg6eKTVAZST//tRXkfvvSqzCjWDjtfqYaEm2o0NJqg97whAlFrq329zArMRpG0OsaztFNA
Y+1hdFFJGjx1N7199+YQMMitxQmJrqmadkCXqYw9If5+5fl32rtxuwy1OeYDud8mDGlprSNzLcst
Pm7FgMI/2lKZBAdCfT37NnLDq+KtrvqtBhOi30F/yMvUFRvXk9atSvWQiHaGBKLzW/8UzwQSfuLd
K8nvn9u0bypFczWqcpbe9pPXd5120wfK6jXCJo/hc/Z9YmRWG+Nh84KZbryx8Uv6DF+67w2MtGFF
ZbkGdaTRNlRdqo05LSLkplXZg4LcTPoAQ2TyaVOi2Er8BLV6058wmfcn/PqprOoMqeSxHdD/mmlo
TaH6AEghM5+SywrwCRXE++hnsQzlLA3KwwfbQUSxUjcFRYkOKT6zDKl3x+SD4wIWWH14xsiYIY1r
Us+NXhELhT76RiV5DsJtmVU0du83PvN0OaEJRAcRk5yPI12pMPRGLPxEtZo8eSA0AZpl8x3d7Mxt
l8r44SD5ALcSku1y6PW8waE+Q4QAMjFDfQMpIR86RuMBUN4MgAjhNAZPlkbsuZx9VwPKhtQPz0Wg
LUCSPw8aFYDTljiWwkt1giTt9LZfNJKk0RtQuFDzsUVWF3sVG0WjknLy9rMXZ3OYWT2wOoh4ftz2
4wKKfqFj6wJ6dBq7dlCKDprgHd38JnicmW9mpN3Uxtqr7g1+k1kFn3lgUkb4oQMASqdvf+bvHYyn
HekiTRGCFoApoI2B2C9Y1vAtAH9HIENGCaSOpijwlRIAJQhX6qm0pR/LPqYspGgXIVqKGjg1bpDO
NWtG853RE8nWCH4zKwLJxQGAwH6lUhzZMe2wRsZViGgOkW7KAoDBMy4P6NfAL3hMmVbJM8mS9ZuP
dH8PLRbcZjA6Qs0I2Rp6OfStmjFVAkCCveglMPEmmFuw7Q0rBmniHaUb0L4CfoIb4FEImOPBOrTR
72dHbB/7CYIZln3oUOBy0ZBD1BId8x9gvTdEcPliu+KCMDrL0aiBYuCCShSYahoyoB+Iw6HaomHX
tzCEwBVvyzd/kxJhKXujeSd8lzl+YsAGiMHQA1tIsJ4hx0iSA0C5csmDecz5gePJO7N11KPwbt9E
vJAfSVQxG6RiztTwwO0aSFUJPWCMpkiza2a3bRxVV2zAaDH5GdrxlU1K8BUmBaxzhMugNl+LwU82
EgeBfBgNOLSwCaupieNawOEYxqoGJFD2jxhkaMbq02xe6Qa9M2EJQUjVrD5DqkmAqvdbnn3flnw9
jtsYHHRJzNonMGwyWxDk3hQ+BIOfqwbc+KgJ0fgRKT4RLmru0JhB8HAITTZleaFj/cU3AVZvnVLE
evmo7z97VlpqTq0Cayf4/yPJ9Y+cMThjvNbHaoX1iiEqIQ+oT9iTyjTSqVP+treATp4EAxhAb+xj
MVApfiwflTpoMeDhC40hQzgDPwF6iu3BEq5rR6xA7RbxhcUbaUwHf4FLSf5CnARWvHaBXYBZp4mT
Ux6S3bvKzILKJutQkBAhNbDx7i4RP3i3MY0yFVdk+rtPFFdhiwIsgYE77cBP1OJ5DpuJvALiLoCm
d4p6At8WUDNogLbj6QHwFVw+8LALm5Byl0/iXYCzAXvgSNkV+ITBj4zeoOHGuBOq3o37fiBoIByp
Qvd+3U7zuR77bEXFBZdjX3/JO0DMX9KdCjsFhSs4ho3fISO8lEA8I2HCbY9wtBgahMIWw+zVLlQA
KBQuUycduA2hnkCoDsblXIIMDbMDR5c4yPFU10IOW8cIAnozAQ8oXxosHFQcsEF+vVVQWjw1d4GC
5hJSh6ju2Q3tBuTUe7bxk8QIM43y+durapfOP+9H8rAFB4iX0Dg1HEKktkFgOTDwnaO57+U9iDVU
S1yefrw9GA/qxUCbQTd7dXhHE6JxSpQWcpst5F90Y0YcQKVijjzhyJm79DoQXxxsHQr2GAUyL+ER
PsMgRwlLzdTgKNEJwbESKY7T3v3Aon90GyN7ONIi3dAgzETngZUkYQXS7aeCFidoLLwbUF+22l2P
00WzffqiQK8gbcekhbovNhNMrBZ02M/AaeIJP6m65VTLJVe/KJd2R9/8eQMxuql39N1B6YBU0SlA
sv40joTJIVCyC+gPvukgwV4eOxhvEKMmaz36M3EbgGjoHFkm+3NVyGF7tONcjAlgx/xKowQbYH0B
meX3NetPkjHd40UHzJfRg+VraX+2FPwLFEMdHzrebQl48HUcnhUKhonb5g75b8JwXxTzzC0BWZsa
UhEwMnsgbrAk38/y9ZelY95NyynlzvanJhM6ov7jG6ERllN53HjYJ8AkZG+T2vr6mw6beEo296Ae
UeuG5gtI0UPOEr8acScwLlmDTgirPc0nDKLbuLMRnsf1iAyNuuLpDkAYz5DhpJ5BG1ILUz20jjJC
s89pXH0hPOR1T9SB+mNiQq9PrgqJfpZMgaTMcOBYaHSXYvf+Q094SA2vH8l4/IE9onyyR8tNxKfI
pUmwQ5ibkaM30V/gHsMfjHuRe7SDXoPJ5c01cDpCtXQkQWj+Cg0hSFepZoHCB2alMzHK0b2w78hS
JeACredWBaVaOmQpHEHFFYLCuySolxY7yjSVhI02XW03dkFT0MwtcAOM+e6spFETIG8b6iPU4hzW
QaYtuswvi84rSjx4Adn6CKIxEChmnBooRIysDH6y+CxS47t5oDSEu6EaotQKTTCzyQr9V/jwScrO
ym8cQfVOwv3yBO9r+phlIbIp4Cb9ARpHQ+/nNLnB2fBX7nTvMQXT//1gcA27wyEwp3znol5dEgD+
6TwkHic2xVqEohoFvc8onsFsZL/NqI8+HCaw1PWgNOSIx46/bnltz9Rp5sYUFoXXebhjY009Qp/C
ONzoQWEtfSCbUU/yCQUrFbUP2ucVmeMDSvMALjYEcYs3FOwCxV0Un13QBK/gx8sPWajP2RuI0One
xwtwTS1oRJB4/PzgdWgr2/Kn9xae6ula3O8DT5k3C5pb2MwAhnQFFSRSgifrC1m1UHFUzddKNS/Y
mbASH9MdTCD0GdQQYFayBh3p3tbUaH7u8z3mSYJH2TjU3KfCwXe/BAzBcYHbhRG8+gk64rX+BCqX
iRrbNJv0pifYoSvMtBG3o85KiSZAEoajB9ppweBCxFDd4qoYKBDu7kuqCvB8SJ96Zuf30Ybjbt0m
l5z1hMaT9TE7yAbmHsUDEPNH3aPKNQLk5ZAd8X3VEC88atpAcu7W5/g8wmbRHRJmbjt62Ix6Yh06
eccuGu6+J6qV5VrdHAcTuHkrw22kSSmUS6h/wd3wX7sKggjsCmK7HSUvYhDth0b5B1G7xs+oWaJm
ej8h6VXj7vCwPueMXsUbvtgoRVlyj/oyEZx5h8x6/W5e0ec8dMuJsQQqpyyAkGloc4TDiTZmTYT3
n97P7AzUGT0UbPqQEnqiNWCCroabzh3aEoiwNhxpHiEf3mHW9r0gxkpYi1QI5wvFHerhQ+R+Jhp1
JQn60KTBu4Dm6ba/Q4myGFjb68jsTA9LePrIpf0GT6g4DeBdoTPPQqOOdbUCmuvWoBZp68DnSmx6
ixVaMnS6IDxSI0IkdIYGFaEUqnzVthuA50RKxe5T4qdPxRT8CRYJagEJMl8fxJyYdZUIXRvsAo9D
5idgsJ0JZ06ION0Yk9Prlcq+2+L3HcjT4SqjLLJOKpe5eAhj54LVEsqKJiWRLV2sF2vLDmQDnU5Z
IpeaSPQLF+CtL+Xi9vbgvspccLpKHBGUTbrLENPuguaLinS2TJcKGNShXXLtQHssKYGqUQJcJejo
7AUPVHlgTHBHf21RI84EzO1x+f7c18p7jLz0IGhCNLKmn49Xo9RD82P0+K3xaVvK9CC2GeW/62CJ
7czdwrc46gWtP9jeuJr0g/kFEV5Ps9FmcD6Twal0R+SCmz7KNx+0sUjLPPBFlMish9fbDrcq0wns
n8AAjnvH/srC1WN7h5uXOYPSQaoYkTF0qQxgKKAeNU+hxogP1TKlQPU1ZSQ1H6MhkohfCwVccmcd
ZJgjA2CElFDa/OXBu3XaO9Ztbgb+8OngxSTQMbHo1vM5xmnaOQhz9wZwpm0VsELPuYGeQyXsDQBc
gA/7N1wYTbXnGLFDLorAuGGyDXYpWUVmq7rVxz5iVU4K1K+QrXNVr+KdnOJDM4nPzxW/NZQ1WEFp
HLFJ5N1xbUcF0kpmxYHH38PzXG9E7ef0QawViZsndlH0BujIocnhPjMMOsBT2jm2EFiR47p5fncO
HABe3wNyAreeWMPYqTuH1JnGG+LQE3R9WjYS0U4hdQa5TrMaGBJzKWKSA0sBoZktcRl6bai+gswZ
ut8rEKoc9zokm35hmgLmhDXf24LBfl5K8hz3q5ufBVYp2bL+GdrKLj/pi9I1KFXYQ4BSMNV+hhTy
rBaBxqEpUf0vgwbtrNXNwIaE5MkuOBBsL4jADAw0vA4tAOrDv9Xp7YC6g1UGU9XnnJBJv2RPHPbb
z1QXTZsYv/TOZWvyY0QkOOHLJFShyLg39YYrVG94pkS3gfo0TuOd1Wvd9koMEzuATd9Dd/rC8fok
xoRuKUPe5+cAVEtHb2hNZLT70zlyaOsavvPFCLVQOzMrPC7psgRsLG5L7knUQ9Zk+i44QXTR6Dmw
gu6v+ibbJaN2CiwbaxbrvSaWhENGeAESFliTuob9g9bJfvMFMRoNcH05U9N6b2BTjHrj4Xy/IGul
Bz+080nJ1UKO5ErXkLprgYivuqFUk6/2Xkx3fAwQDo3aYpqj+kLLBAJguwNangAkol8Pehn8YDNp
rWYOvdt5ht0q9ekQi06Zo/2Cp7XTsUK+saA8ozOEAmU0bX51R+ZnR2XIAB9L/85THRpuc/tIod2G
nGqynlrqgqKEg6iXA23RUoU0lNkbt9Y4NpcCKHHk3LmJk+G8CL4LG77Hshf1gAZc6GwCYiJETFm6
cCmG68wN4WggM3MEKQ/Uk9Kh2a1wbaIH+XVwgn9jrE47f6tu+vYrgvVNKFXOvy+BIyaoxhCJBjpg
7W0ukBl0G+7b9sBYZ+gwMIpDcYjDe9j8ysAz5o3P0pkQcd0I3lhAbOzjwTD1bfbvQtOhX0UTGOVR
WH70MqqgmSBhTLmdARxMiVatdPf2+AOmXPOJoez9FGUS5oCOYYu0EpAaJvsluNOYWjUQNFZz2noN
ZcHmXM2hHa478/IA+WdsqOzTTfFyIZhrdot0cvMAUlo6mDINvBlUKkcn+iqdC3JMfjal+5H/1EQz
ayDi9u0CYEL0+xu4HnSdmFDhBaCRdAR2C34gdpPFnYAUUBwsqoeQE6BPQDYOPpwkeTD+To3jw0Vm
jT5X7ZH+Df16iomGR2di/VkiNAAG+b0ALgu2tNxmcFX6q+qccC9tmYJnHVcoN7HfqcJmVf9VAfv0
CQrC+D4XgSFYg7yTqUOtRBHxSQ4kimL5mZrmTXJSkrAtQ1XdYAHWHnSVkAZJKj9f0V9/ouzDUjjh
FnM3NcMuAU/GupLbOjh1VNt29S5dJAuEkgTsmaISOuzcCSjCm7ApE/P3y2GLMUxbapLDGyhG1I9A
JNVObWmISu2A3xKjNUQrjcswDqHczzNHtsCiYBF/82NWQMzu/If38muLXqPf2eO3L4pwedBNFKde
EwiOEeSiT/z0wKrZdcSpHkGih1lzh1DzEJLVi3LoIkCbH6AgIvdGUTHsobr4PBSrPIKXFNwj6tus
xCQcP7dJ49xW6aq6vt3+bECPj+jhQiUlonvU0l+nWre3CBgpk1HPSpixgHaQY1tYRDSC+/4GOHUU
qgXTPxYKWQUJOKl1yro7B3Ucm6Rg1bI5tzNadxDeSH52VJcoeQGWw9YJ/ghFA7JykloIcDXSLNQB
GPBDuII2WVCceEMEm9LD/FUg0g6koJrsF28Wsk+gHGQkZ7fFDLSV0zN/a/NXZr+khsno0o2o9omm
9oLyxH4zFP5LdoKA181DpcQ4DKYDzL/TEe9gWvu6NeLhAkr5wVHNLiblQRInrw8+IUrOz6hzmqs+
p2riSm5MPgTzU7JRpwqlCUPvlBO8UsMKKgRZBofGexG5RVi/ovWIZBQLusMUMCmR57Hu45xF9hCj
bwIcJgJ6jBfLHJIkdmRZbPMA/xaC8ono01/fvxQcEJxADuRE0/bVulCYWrIdFuTD85piQMirzJrr
l+KQ+dDgRR229o0zxPYHuEJiY5ZVNPLM54jzbaLNhXquJCJmY/6cULe3KTa58ZhCtS2fcrCf+Hbk
0+8v/LZqSFqSBHXYbhPFftMYyz0AoeBlBukU/FQLOkr2USIATRLeibFA+9Hau6hbI8KTPbzst58j
ZVdib+g5EDEgCd4mwDtwWw6RDtHDE108h2THVH+RjGov+3ikGQsDbDrrp5kggVyS/6IIqpNSPkK3
DCElThlytdcn5NNRdZWZ9Um02Ae0DBISLv+OqZdeDozq+/IGIn9PNGfdl9itisG36453hpMJX4VC
DzkMaRGFyGxX9uANML0JUQ1KckdAVtki3X0vwCveudu23pvZkeRieEwXwx/eQ/WRchFelTWAB9R5
CijgNS1iwQun0Y8aBYU3XBT4mRowkHHdcdCqoBSg5C4rdg+UsMABsFse1swiLK9QtTD8Qt47pQyX
E/6AwFjDd8n3Lv3uYsFN856+FtDwhmZRWsx6iGqlknVkrYYNzS3XXwHRXFPv4ht0E5KvNSeIO46k
B1o1dByK/OkhIxZQRtImGUPFAGNALmpHd5QKmrVL+AeZyUdutZpmtkU+osxe/tePASp+3I8rHkvH
xvuG/U0GUMfNQfv1XKqrNgVREy1aO74g/hNfUAQ/DhDIoMA8Gji9KxL/r8RB2lUBv/q0Y4ylKqSu
ZNm8bfGtaPBIEmASYwc5xPsGjZfvsDecv4+onwvYDFjXX5ZbejHEyllEe4OIjdBWQ1SInYbd7/sq
ecZEC8+kI8/REL79w9GAh5P9nfNIEXAHNbZpy5uxBOfH7D9GWmHdzsh2U9Y3M+DlpNV9UjnQzY1N
EEmod8PkAZ4OIIQaujeB//WxJVpgSqoQdjvtoQBP0F2DgkwCcQFhqF9y0n2iI5bqsBFg2xYRVZR9
GMO6bqPmyWnsXF3wKFHGpKIHeqeHOPHNotqJqJtCZoY+3kxEYPRS/2qiRHjU+xpwzOg17IANNsh6
pa7creAC7Tf3r98RGEML6tZEZ99yBiDmPrD5CQecNZRVj6LfHpeNxKFzG2+pMb2hRsewWGx6XSmx
AcH7ScjDgXWJL6juFj9kfYSl1d0s4EXu5MVemAEaNxs59c+f7yyeWsnhGWQHJIkI8tuNcgWnCs6i
ENkApVCISLSTPNWjXsM8nFrRE64BstIM/7tLhTr4UqaJBfu/AlAXoy7B/69RPWVhOFJGi8oAxR0a
HemIuwRDbuCjubCGV8lFw9vF4AT2DknQWMySBTDD/WroADjbvJkmIOeqfXuIKOoVu2+SkBXGKgL6
VyH8+7Ip3JFeIHQECIbUlK6IWN4MSoTUucgvGDpQpHKXwjZ/3zsWFGrKqE4Tpi7bC4ELlVia95Rf
pYumm1zOEfVnlMAfXp9qJzF6nzoX9SViG8p+NGL4TLOkHxZSwKUCPKyoDhOJtrPMQWgoD5MxdCLJ
Eu5kXBEakNaKajKXiawuibhKzIjQLsEXWRoKDmMdOh1qhCArVuqM1GmtMDfF5loe131Lj2D0up/J
M3zP8HVhBM4V0hnxkA4ckr8kOOSDdvdDrc6jP7cjlCYUQzpnVK/j5d3tHQu+z4VW3z4ELwEDDOKC
w6zDHcjSfxudqF1Nb8HbvoUijnxAw8nmUJTCOzcWBTvO2E+24NR2x/dl8NMcSXk9BNx3tKOaIzRj
AsXSozcIs5jZmqUhnnNFJAqQwTBKKB7g3ySlyGbYJzTd3L7zWu1P1eaujTMk2bVTjI/FCPY17Qog
Z6fk97vMNUsGWtt53yUmnuAn6LbtZPsdOEmYYRNwz61qlxb2O2xmrzAJHzPD288HIFlN+EoZrl8m
SEnpPECOlK7biuIX5AEdjAu80VzUV2kRJjv4yjdImBdQ5Zru0oBUw/JYHvfuV3C1mUe8xwaXR4OI
xdn2774GyRwxOlHqk4MLddxfuDfqrhu/gAQCoSP/kyKc6VHTKjBb0AGYe7RZkUZBbYQlgeCaPi6L
HLEjGSDgP6h1zPP116Z/UazFzEDK8ESuz1ox57PE1ZdC1Mkpu3EZH/N6Te0Npsf8vX57t8XJBIrs
sgT89gw0XlyZhtTxk1oyXUzCA5lVAaECWjRU6uic0Aga5L6EEKDHkvUmp6ED1xPvpruTcYq4BW00
qQjrWSjplJUjLIj9wkrMKXnATpqCiQCSiIratFqRm1OUJ60WnYZDvSao7LDEBo4H4SF1YKAsbuLU
9pySNITnhKF55tVeOoLUN8cXGwWZnuBjQBfEbsYAndhwl5eb7SvQvCToos6jnAHhOvr8Lf80VDHd
wh4RJlK9ZjGHeaQRAIyITzV/D+58kgIb4eAfKEKCiCafoPV9PxWglKUgboXhy/Rz5EqTdiFg5Z/q
35p6EGLiJqFNF2FFsox/1HMvdvPj/kxRx1V+h5o98D4jzlxuwmDoKQj93NijBm3Tpb1Ef7nQwQH1
f1TE1+BpTt+aRSjdH5PA5cgFq+Nuiriss4UAtqS+GSFnAP7iQ0bBFcGY1aJH+phHHDYzlmj54fGp
WsWCYPy7U9bNUvvhCgHhZqvYoFUE2vSeqItTTiC7JpPDHmXEJFxu8bgE8EojexH/igUKhZKoAkx3
d79eNUcpojrDE5U3N2JBSMtn47cMmQYc6JqSzZQHlXKwxyrWTQzb6KElCJ2Qfih9xvGxDyusC44C
5M9jwAlIPovRoIhiAqNA/KYf/n5uBuwTQWgwaGLE1DOqZDwS/2vukQabn/pwjaA4wpUgS3DFL5jl
/r0rhobx92m2UJFQKX+/i9dukBfhhEds2ZpDguQphTeJl2j180hsXrz4b3cxGxabFR/o/T2Lhxv/
pz7PihRcJGV/fzjtiBzCbTgeqS1wW7gc5lFz/73eM+fHZsW3nlNa5qblZVGMSH3xNhrv2POKnzC4
Nl9xBFXAflFLPuDH5jYBYNUZIO5xeS7Pz+2/l8FCYpDNl0logA15sQpu49T/7ycvgUoasRGaen55
hgRL+4UCVsB5U4G/KpuGnaTUFu4Dlh9cKMG2gXsAREkN05EcCiiksR19owGKBEOXztTfT5Da7Prm
70cJe/uwE/GPJqN4QzP5AC6hteq3Bw7MF48I01DJfZzFcx8+mPgcLu/9b6P8D084gcm8vyrWlFIb
zux5yMFjyDl6RYRi7aEmiuA8UJn6wN5Dm50diZ19AjYvntrzJHCufw+L2c3nY/sRPwjb/jb1CJtJ
MSsr6DWDv/0XM15NnrY4FuLIZpJFxezfHzx6Z88Q3YDwhp/QJI3Y/SMsVzwEmyh7D14rZtRsOmie
zeQBZpVjeYZUb1CN563PkIV1P3qEGCTPOOgdz4rd85GJztMvHon/9VExo4Z0PxsUkiYG5T1E8Lmp
ezwqzJ2AnNPPD8XPzt7J1txAzUBnBUf2ADS0TMkTpWz+DcRM4AIRXomfrZNFMDq5euKritclrukz
RIZ78+/d3wMmYLwiSqbiNVrV/946ZFNlIF4UG+USiO2LvYgt/3tSfG7o0pwR7xBPMQA88TnxViC1
PmerXJUQJbn6e8733rtz9cug3TAaAHzxUAyNTpRT/70itqNe9x7XEYZ3GdQH9Xo/8wlHbKMMxAfu
Z7En8U7oVsEjRK36b3wRqRweZ0HTFe8Sz+29+qCPykC//vu0eG4gMzb+fUAM0TLgqoh3s7l/HxWv
8hFGc8nrYMQYrOK3+7kBRCNe/fd58dyA2B0s4xng1eMs8a10CAziOMSAFG8ccAtzHrgHxO/imfYg
Rr24afRry/GK+0DcOtjnUT8Xl0EY3pOydRNGNLR9YI7hK3ryD6xaWNMdDjXgXfjMkPURHRLJv6L+
BMnyVcEbPiuUzKL37D2rqUZGt3Ee5gR9OFPzZEELke+/6k+495nMwMfxkf6kDMX75ANYMUB27+g7
kzdlWPA/U5HYDFNVMgZIxzuZZ/sTZoHUn4OOYRIkfEOv4AuFHUU95l+qcOKBmMzEpEbEyx/6zfyD
EjUjH6b7/I1w6XVSHwSfQyWWz0ft7BuRc/CyTFRcRw3dw9hKxuyQX9gFcHK2mglWHCXv3HpCvkW9
hQkL3KiDWCfSGplfsxGDw+ivAM2LXYo/4l3syKWASG9uKbMehJor+pOay7ynb/SNxgQrNkfd7e9p
NstKvvr3eYQu6ojd/NuO4uw3mX9kntc5ElTL+FsjIYGmBX+QkfMga7Ms8RxQgF9QG8IulCPXfLEB
sQ/9UHuDicbxojoS6Ejg/3v+3/cQa4k0FQefc9gZRyw2+e8d4p3iMTCzTcrj1C+3TN90p1dNwMY4
6fpGPG1Q72oQH+XciPNMUvFvofqE4mS2KOgoDkoKznchtDoh+XeTo3hOsXJoTLw0sPXDXFzMF0sN
10m8+d9Pmeu4R6HD4RIIRvOAUuTf2QERDChzT/4acm7Iaf5Oeeb3V5x5MTjEkQsrKnGgYhz8O9eM
Fprqf0NErIXiqsh/b6gCsT6KL6BBQxMDSbyiHP5+p4PPg2QshiFHrrk5J+Lfe8jBWeDE76BsKCb2
6UbQh+DEi0HXZ5V9bkWHAjuUjdi6+PfcoqhFSvRvPW5Y3Bruys/5Nkabg+46tzI9InEbjyUW5H/r
XsLtKxYk8Sof2BMJcYdVgXRgeE2GXAbxGv0GNv/YlmdK+IyynMX732cQnuEqigN48Jx4jcWNflsg
s4u/j53F8oqf679bDkXlLUXPvxMgtqts5ANeMHQWRMAm3iYzJ+NgH+SiiSGeFJ8meuA7i5tW5sA+
nNU91Pc9s5X4vuIsS//fpDhwcQbE2TJccVeLs1QxssS//86OuF3E9eIy2gRHY+2nWg4Z1Bw68UWz
pPIO4uhOxXGbbzndBwbAmRuNmKhZPU70gDijb7C55yFFJih1N7N+2tzY2KEqh3rWXwG03/BuwpMV
IuwzwtOI4n2zopzyOCEwAADcfNELOPM/KFf9oNHJQLW3P2EW2XTifSr/GYrFfNStPiAMEVSpET6A
Obt55pRKlMMcMxNaCBwhUBs0KiAp1qCElDU5QDNw8m25FYdLnV0cNy/TUUF/lEF/qCN9I03v209Y
hiUVoDOB8OcsH+4n5aISBaLQBdXg0EA0qKMnb/suaJctZcT731E63gsPiv7KIFRjx9AsCefPbLjh
SCAzb9tpPUUcJ0jGnKX/kXRmzamqWxT9RVTRCr5GRToRsYt5oUzMFumkERB+/Rnk1L7n1s5Ookjz
NWvNOeZ4YFwPWr/mJOIYbXf89Cvgl3D3z64ZNxYn+33gdkczfeuC4apO505k+r1xy11rfpvh/ai7
fch4EH+qx/5LOLc74fzaz89s9bZP7BD9Md1Vx/E8u8C9KLfJy6j3cr5szvMgO8a7HLnEmb9UHyOb
2A9QuiXHe1FJnQtn7IRvUThwwUJlL2B3rrDzpW4pscESQs2fhyNaGhCSX/nutafc6D+u2h7r9g4W
J7MbZLL93JdtyR/9cff8FE7yvnDBenCbbDjEc//12g5HzgTIg3A8yEcmr+yHs0HVJF8ZV044KnBu
Ea4za2f+p/zdTdxfqO6A/lD3MpBIsb5hYcYFO5QHbasdyKz7lm5JoG8TDOXbxzc5CmjiAnWTX8dA
9Wch5mm3B36m71l/E49Gf5VHZKtvp7XwE3vPsEmC3Cn37Kwr31ijLPts3O4i3Qz469QKDsUnSXBQ
tnAAPk7i7h0YRzXUD8+zdEk8HM5hxsWlquxOz/F99XYV6DNpOHrFBdTZ7rlrjnQ1oXh93dkd+rO9
HCRbiusea8sDCIzt7CJeOFPyrb28/9RI4NTC+pvwkvNj17Lnnp81669Wxf0EHoAiQ22Jgb4jys9R
QYS0n3dUwir8BWFDYs7e8MB9MwE9XFBMu+iEx26tn9tpbw52zY4CTKS0np6bx05n0aOuycIKc6fd
Ndjdcj8OpqUYC1pQLr64gdvoSzy358exOpbbbl/tin2HBfbxa9wAK/NzP+IP9Ied8dkespAIm/nu
cUggR+IKioDIwMOY3EbKurAwDkmhcZB7qlFsztElH9lEUxJgy0tRg/o21Xe0uTJbrqnGke+G3x4O
yRQxhXHog60vpTd2+rNf4/rea2fhnHw+uXHBvgfqcRo3rjzAzVfOpNntsaN+jly9kF+inS4xveKD
rqcXeAXDF6/Wb7q9dBi+jHSJSNPgR6flxPvGQ8rAwDNNXXYaVn67PW/DHcqIxRabWWlA/4QvgFLH
J/8gXxlb+B6jII9NAWWFdRHrO1Z8mBcQY1GBop3aLUS2/HvNY01mYA4Op6GVV51djSuvT5eaNzMg
L05jBP/+98gwxDLk8T2tmBYr3Y2hmSl3GD/S56pTJvGp8csSpefxeJD0/sF6gr4C/VXOh3g16Gdw
MCd+nmKwbHNY/KR6FL6bHW3mm/AtfHNOOBy2pfT30U8wEfA/CPp/Jj1+gRfl/HFAz5cZ45alIswQ
xUb/93VjlXlldmCk5mUjHmNG2htvalx5+6nEDoeTVL+/YjoDG116atm8BZ+Ut/gbOHkxzqXK8Iqj
JZ/OPC/FP/L+/D2BvI76Kp9eifPGLMOv8l3OAW9HT5kD5AD4YYZl6hmMGpxlDoN3Y0VMaDZvWFyg
iUbfKX3ux9rgbm8wdmGk7sK4MFtuiKr90TKv7BY1kUTSl6Z6SrxWoc6L5pDZlOX7zpPxqg2A6+tf
qVlyrhoFw/0MCYwX0aZo9DvCzNX7BnKM6/qy8+rfjOeIgxdnZq466WvyvaRzt/qiyxDhRn0v+UBv
jKaZJWWe/rIM5ITxjlmFhQgfgjW/Ftl1t3jIm6k7oV0yEjLF8x93b9GwH3mt7p2nVkHJYbK6lKeP
k81WhLqYNRf1RG0OwUw9mimJdqhs+549qmJYhiIvo3RG3N+KbWvFdqXDZxAmaIIVqAPDIpUvc+NY
whT+RZxW0bIT7PEH9W+rf7TIwXgdVsEE8328WFvCPn6TXnUrjlj4HhRRfeWG5iqN6f9BE/CafMle
BkoHY/nBoJAZW9FfDOFT4ZhMikzz3Mwrs3ug+20hIX5rOr2uLXaR4kxrcP6dEnMZZqYajC6P3iRn
VBbvG/V9SUaFOEm/oWRyzVfyhUnTk/IF5bESAt57GdtTVlfpsaiOPw4U/jDz4u5gyOfl06fXHnmi
0udelDdFdpy8TQhfNjEZnBkyDRbktCbdx/q1YlxdVOG0cUCsSMuKVEw+47VWFrloI/Ties7+zZsV
ogUEWDlJmqlT8k1XdFS0lcsnDseVhpk13dEIPFGdReOyFKzsQnsUgfgaiNcLwobsv441yJbxFh+r
fym9zy9OPu1ba/hnbPSpMQZ/YkrbNULxm56XsZiYaZYEJnqACSqvlJ+H1fZ2RCy0TSMa9Sosw/Xo
UcZBhri4H+5QXPJoG91XNc/WLwLXdYmHy2N8UBbxSa6XMhoDtgRUpRnlFhGBrqoJQ4fcSByWtWWo
PkahZ/EdDc7jbc3eFzkL9Pww49HXNM/ovxWeziR2u9Ftk80kNprTKPm4a7vIAMQrwmG4CG9OfAs8
fZTQ9pPgoqzfCfHNpDDD/zMqFlbx+NFB9nmx7aSpNlbU3UazDGbD8a3f2tdP8drpxg9IQFHG/Iq6
AG/4cBwkq+icFFQ+2RSR3Zdu/0K1iXd8tnyWCKSg/zaTjB4JguJhokpyhNxAsVKCI6G6lJueO8x8
v7YC1PEpnRJnAGo+obYy0S9R1MQLjtvQlwyHjLS0d+t6RXuXL/PMmmemruDvxP/9QRFJ86SzzuB5
lCnofomqU00qiueGiQHzVucN/hsvAqCqL73BUUqt/znYOaHt24rAQlRycxzPS+oFLHjnZ34lu8EG
mcxi2mhWkp1OuXw3cIlUwtBnFYj7Ir9rl7OnnRYfVuNmnwkm85BxG5/YfoQ6TvQ5JgAycTFArjo+
D5ocJooAkSOkveLAToCxm2GhOj3OEQJu4MbHZFNTIoOa4+q2sXkSH/BLWdnEwi6MIc4fSvHodpkp
2EvljlRN2FWLRyS3JrYSrlW8N9hdgGQYjnTm/ZhCmN5ZmLTaEosSpo07W9dQ+J3ZWJtp+svtUuXz
Ge4AzBrvhWYOPi61iWpaQ7RGdEa/OYUsswAIwCTF7TSAY1mqvs7prD/ot83+TdY6BRhey3WfLLEC
BqYQLQuBLc/dq4OMssRbXUJ93rFaYDptvoZ0LeqTo3Aa5edoTa/MVQxBEaFBmjdNwIalOk+0WdR0
w/yLixTJm1lDmy6DofjJdMcZv59SXxwX8583x3e697BjpqhhQibYF/yAw9RQJ43bkhEHzB2RAi5Z
8LwE6E6r8mNcjLDf9kNPxVd15HWH4h5jP9LdgR3Xmlst+UQBuSMPOLzvjJ6qY2xXbvRVkxqNkIPO
V8kzBf/FxwRX7zWgKrR5fNpBNKqj6WZA2UdANCQKSteUSYLyH6lbpMthMgBoj/3mZKzHPcOnNXkt
FNViTiXR8OeJ5YgOwg9kXfEDNxnuKe5fDBF0dp4gBHyx/+7kZKWP+2pmjjygjxVPWczJrcfzwDhc
MYSzUeHuUDVTnHF7nuhKAxPSRbcT1g0deGo0FvcdCSg/nEwR68M/YzG49Vf2q2F0TDFDsvR66PBi
OicO6RaSCHWKoOyAUmgvuAgkFsLtFxIRmSYIQR4T9Q/A/SK1leGDkJnf+459CCOAPJv08NULLRNg
YFanpYsumDCq9w8ZidbbbX9UGHKDOfMkFDkWPNVfaFNI/8N7gyx8+YghuXWMCD8MWHAG2V3xc415
Xz9gY5x4ry/iHzaQ1GEc8Sbla4HKBDsgJn8NX82EbWUbpLHMRrA1ObbyzcuhGX5f19/yPs7BW8Hs
58eYgnh+ryI7mWw5TyAnmv3ELoBDfWcK+nnCPY7NHhv7Y/v8zUvWTYij6PNdZ/R9gTCgIRApCy3o
9LECGn3w2WiXDN3S+tlaZEHBAguV3U8vsSkRLzyIkUCOhIyzEgkGjR+agxDe6OKXtOW+KbZ4aDbx
2SM7pKJAGyJivGt3jy9YDGzypDPEgw5Jd/JhAz9hr/OWkLtxYPkR0Ninbr2/WeY1XzwD55znjVad
QidBPSb7dC0fuHyo+QeK6nRyAQESZ4t+nQ3CuqtWcPXZPqiXyEv2tWa/kepHYJTfFqK0VhAnN5ao
5aZU7PoI+s18qmvjn6VBQ+yrtESVPQIn5zQz+QkrhlBqtviTJXiJwDS/CnM+emxbaW3wi89qYRwj
5u7HKtlTFhxpiuZ05pL9QNrOxC2N+Qe/vrD/36VWRi1g0vQyKaOnnCJ/GWdW8rDuRPDFwiabbkSk
r/iiZ/B+WM4gqRN8aC6rubGI0HWfBkj31JahxdFloDNLb37wdF+0scZ/z7/Hs3p5furr+6dKGrX4
Q/ZweyGZky3OffVA0I5mNF5AQudO7dynCuoeVZ9JvmyWE5/zgbcMmfB1ONwvEAmHT/2os5xmvyG4
7PmU1j8T1j3hps7i8rlPLOKjb4C50YV8aADFuN1oSA0k9axbBVvdHMbRKtJvWrGa0VMF3XqELNKJ
64hmM2MvvDMKLepGJHIPkR1aO4Vgpl/57YiCvmQx9p45eGxTOBYMQT7NVXqoLn1r5o5c+nyqulPF
9VIdDgAa3RxRkFRsdKREObusgYzQkjlYdSNas+K6KD/jz0TYvTW8i28eGuhulLmIYqCTQpzvMf8r
Z1LINdtdBWW6cuhobylZ7ZtdR8ln+op7056+ovjDmmvX+N0ehAkF7tGut922+mr4M9CenX93e5ES
R/bDcn+6AUSO8OF2aELGQ+Ukn81uPq008LMZv9mlcnKrI4GVyg/Lbpf6N5XEHnlHR7mHkj31elxD
BzZLmqeeAPV774PmyVdwv+GkoWvCgkoYT8V1dnrdZhQSn0itKSohaDJObZhS6HxTA2VXTEWOgI2Q
/Vnq0nplMU53JHjd2jD5rC8lH3Sq0kG7pckqX0XqkxScLmxsX7fp3eBhHxqfStpFpDKFH9JVT5Rg
2vC9f++jEzW6Jqyo2rE5+/sdvvdXuzNffBJOwLYNp834VOtt/enAp5diM1tTNunpGrATpP5MqS46
KSjNY5epc5K1GKeBT81+ibkPiRtr+gsvTeGZwmAbTue1uBinqZfKapENbnLpfWrjJxYuNGAn+PiK
eu+ds1EH2+wiI8XZMPt0AVvj7pByMApYIT4dYt6pEoVA6tD703tyaQMeev7jYG2F7kx9G7lMTANo
VtlRqlPjPL4wihqnqTg3Hc57T23c727TJf7r1kLnRM0aQMDj+4NfB4PPGQjbXT0VhQ+cLsWruJbJ
xXDoNILOVifiDmdlsosVl+IynYX6wJ4WqvYFu0eocUeI1+nd+G1qYDSE5QmVkPHd8jb1uMRTcplq
2RV3UhHQZ2LlYz5pBVX+1Cqa+ksxlfIUORY3wYHF8XBlaHsd4os6OQaKm3idlhUBzpH5Z0lMb3VF
PMcqlhGzucr/2ByNnoCzQPicThZ0uW29f22V7/b4do1LtdasB/Ij2Ec7KL6UqWdrpu/tO5ht7id5
J+/uV32v7ed7Y6dRhWNdJP1knjD9GA0FfnwROQNXpjU4qOHahBxicaGDGV+GU3vF4rpvHGX7vLJt
PFebjhQPxNym6mReTZTRpPF4WTDw6FWkVLji7UiJycABiHzku1mrziR+bKy5dSc6dbYTnXtYncDU
e0mQHXgVCu2p+9yxeMUukS2p6oEtMJYJyifokmqAHXBSYHkoPU0GAGtmo+FzIdYxJYCQXMxWsg/d
Df3uGCSesYntxOudMcDiJZgyCYjzPX5kyIuJPXNgIvEsymtypF1SIzmywjPwRGwST1wDujjjtt0L
QeyQ4GhN/lpjJRFbO6kjwThi9d5GoWY/XXVTeA+/sN/LyUL69lA/3kOa6tScaWMA/SQvcyOByKbw
uMLEtpac2Z40VBvKt6W5nG1fIc5NcYUVXqmVvm482czRShvLHACbtsbfaDZea07eAeKd6dzOP1Mk
7jj1SHGQgKiynanPatC51ZqAZ1ukfQtk2Cr3OYlOD08P0RtvRGduvQMpULYJHZiOW75ZF3sGa0eh
kdGuR3OwZAsdGbyLDg0DPRHv6dA/OwI8QD1VHd/nDoID+9XXN/xhFBrARL4nV6Nhv75fTmqn9vhP
3qp2jSRccZ5BEubB4yKdilBnvoHql3cfjQdMkC4JKHGsmYyRW8XlD/vtAf3G1Eqc43eIt9IZztOR
txNYXefYXHWfHJm14ijo4bBAOiAfafM8HR1pmLIWdvoGidPUF8OC3dK1nQqvD54Fw8bRGWghwBlz
vrmz5FjHnPmG4jNN2T2lWDjmEI0YIvs1QqxiXx05K5tq2ZovarUKrQ+mu1W3Fadm1tTuTUO61dvE
i72nFXuEJloPP+WPuBu3jbOTJi9SECNtxrJAJZgH8ROLOJprFvykhgOPWQAgMIExLivS5tI19Sww
iJ62NkjpRrGBtqG255TJgRttqO5MyiGrdPXdG69kzWMxupoFO8YlrBHOND2ndY0aYvroTItUrSdn
MyLu11kAabOZeJ5IojbZlm7AMf6MnNwnHgFzVRwYO30r7JMDRqzRnMOpLj1h3//T2DN8QEXCfTXb
FetirVrZLoa8sC9/Z98AVdzWoexfoaq3BjioM/a5AHq9wps5EpPlFDMiHxWeKoMMa2A+NzkcoWjR
ZTiMl/lB9SuLddCSUYKmWmFry7ktWqwnIITG9vQ8lWgIhhOm1SzICTZQzIfDLQ5WOWVrwEbazMzO
EsLHsXbfVur0KxIEgsrlQUd6dHcg+dKTxA+/0jCHZBuNvZnhzz2BdPXEJlrSNlb3ZUa1RwuEW3XG
ha/YEtrOfoUm0modYOW0smhEAgbcNpvpVgKI4gthfiSyLhjPMThEYtopMvEjBYal+6awXm7k1WcC
cV3Qbdy50Okx4fdOAf/7Tc3dJesopVMknannm7pFNYUWYucq6xKn9chzx9i5LldvJz/MaS5r5hOr
EZsSS2Hg0Hf3ID3Up/SgmoLTHqRTGcps7PzcM7y3hYuduDTYf45kyQs+CCZr6Aa75yQztWYoJ+au
9C2xcE22D4fYkR1DBJ0ZptFte1S+JzzxHTGlTjuJNKkgPZJNvac1kDHQPBGzTpUz9JMrNvhBD1In
WnPlqAtz2e/4B7XlbMUtZNfLzG5WD18jHYMFOQJkjTu2mZblvCqUfvvliHscNM6I2i85GVth13tQ
5SzDbdDBUlLYgF9fPaiaYYxCYU+TN2Bq5bYCpEyPyifhweq8SSLyZLYYgaZPffeKB6hcQQ81GTLt
LGw8bTffEDusbJKT5pQnYffiv4qBAoXumtYT3jzcedK0Yc+PiGy3xHGAtUPIduR9QSL5M/tODA6A
Gsgczv0oAPwXfNbFvnEpudiwUdY9cnoPz+NCWc1MYS2aeEkmCqCyEglEL52Z1e6Ffzlj+BQquCb5
ZSPQLiJx1H9XC8BFfFm6qd3a0eeIoiqYLeuVuhSDmSffClcLpVC8xN+Rl33X1l9qIvX8KdNQYvsa
8nyDJejXk5rk4c7huhcEejAKWDJKQgZX2lgMtzSzETZoEGtyh54uere3N/ntqDpRm5EYSpgt2Mw/
jvnmfc43RiDao3O/vZ0f5Mto06au9hyNIY0rxmuCo/EW4yrhOhz6TbpTaMhOoKjUajflvnPjve7X
xFdGtuA/NnyCQA/RSPozR3aAMa0Kk5xks0Rn3nix5c/MxG3560BWVO71P9rmIX88Pd1p7dh9BobZ
2yIRaqAabWGdWDOuLwRVbpo0GMzIVPzinJ0VP/7GgOVqG0xIPm5ZJvDkKAVjIPqC27pzO3aeiHPd
fGuYlR1t70F5YuNFupwOJRvLhJce5J/5JvaNffsJH5X7Rt03n+IeZ2A4UdkOUoiwefob0m8WuDc2
VclZ89lfU/tmpqm/y+9ZYNggQKzHmpysXy3kUlFaSzc115L9c/GtBvdjdp6+WZ/rb0Ixzyk+E26z
c7w3LpQgeezwZLYb/HyMjvOtuqaCDu6cEYIEGXgly+ngmFG9aB+fSjqZrJi2913nvlwV3e6MDEt1
mx4yv/Cfh+pAupMLLLAP9K8UOuHgNYHqyufuWO0Ni2W/OzBgbJug52zHrugZVn9QWQ/I7nA2Qmaz
ox5MZCvDb77jo3BhuMyO5bG3uk21JUwxHK+lTyMkJB3ujvY7uF+ka3WAUHaq/cS/B3Qm9Z26HXfD
rbD0BULfMLoxYnKtjH15wsQVsPThmc1CaQXQxDJ80Z/f5gcpmB8E8nAaHUxo/wGGdo8rHm3xPgoL
eUranUPrBphSfSe/2S8rs+J3zpgEYRFRAl8dieTLjv25PxfH+7bcpFscwlBTgA0um63oTTaZmQn/
zGwD2ZseyoIDSKzmkFi1D2F4+fK7deEMdm9DyLVUbTWemkMevE9ZSLBYOCdB+3ETnCwkQn6X2kSu
nl+0LDCcL7sN6GPrdRys4ji/xLv79rGfsC3Ed+wQBuzrI0vM3d8hHUusWSABuo3qpttp5Vn+1kfA
h9ALBnewcojqM4v63EZ0RffJJ4mdYi26PaeqOeuX7Gj4hv8vCqMwPj627ZkT9du7rEUu7ff0/1rQ
uNVZCZSARHi3zzmfraNu5lvyqbb5SdsqW2Uv+vrhvZUC2uz8SrLJNjGVZ8rV88P8lvzGvxFM8PIY
H6Pwvn9sBW3BC/NHuCkX6aKGGi+fbHRbniygrLNXc3z2up1sKlbZ0xpU9htHCzR+6LHneCz45qwI
RH96SqdFu8ah6PwnO81p/lPa8QHfPyZFCq2SLZiJp23ZOPgJ0SLGrvASTyLpJ95owkdrRSEmDrtl
n8HCbI3BAGQCtVbcidG0JAVUb9jdOd4SCOtPIJSc1n1uS05FDPzE6x0d+CYYJczCerACxxSwjB1x
qTuNN/4r6a4GusMtx5hUmQrDO3EWqxmTlrLKzcLhpjrHu8Ftz6g9oL0bfuWOW2kr+njQj8giTj0a
L3PShKhrdQ22nusHhuK9KRw8+nfpI3Ho6BnfPISWcqLYTfTDk2lF/qDpwIxNe34agskk9MgScIg+
JgQgdwrmZpzSm5d7X1fAYCjlMzpgJdl2jo6HzWmXjfc49MvXSl/kLIrR3TMfx3t2TmziDDsTmU6Y
UPxEBC1ac4LAtriDiREVoya91T/LAAFBZ8Fnr8EOk/IiM4QNuMWqVyC7Wbo2S04bk5edE/843zy9
fqma/aEJXoDKQ+Uke3Uoe+NKWrREZsIAQgEuwsBn4cBI2RExI60f6x6pTbWjjo3WYpqD7pvocF8b
Xh9ACF2/dxEXRt7mjG36TiL24n54reaO4OBFcvT1DEEGEEEzD3r5Iw6JHtkihvDL0yPoTupn6xU+
ya3h+1qEFebT2u+ZRChrHUokBfYs+nj5TC4sG+TJp2pRfgsMi6uPoILLvZi2Rwlz+oMpqPbrEPvd
cGiDKmgO4+mJQYzlGDdHoFxVa+a+N7Xz8lVv5r52BLRvpU2xeoWVSWbnKrNwFjvjqQryS2YR6XNr
DrIHHe/asGNqD4/Ly+dVTI7HaW7S9Q3oEM+dKwNGbw4NI1a3lr3YLcKeW1G1yBx0oCR6c+d5EHjX
KojcJiAJaSE4DwJQWj7r3Klu2YoIJYs1iZ+EvcdY5rXbyJU2GZ+VV1thwnIFW7dbfNKiy15pMfJw
DKbmRD8UID399+3zh09fBUUoODBVnTSoDiIdAk5uEWr/qkP0KVObZKwclt1U5WP7BHkM+8ma8moP
SYf7adPjlUIOQ4k+czG+rsh9Z2/MtbDn7HhHgoRUKrH9sT3mbMEmp0i2xYcZszVmLgsH7NdcGFs2
IbWwcHz5ESc84UTLbrl5bFW32AEzt4Bkaw6NCX9aXc7c3la90h+8jPMW81XHvkZkZyNa8jndiu6L
s0MqqNsAwNlmO/W724zHwhk3L5QnvxX8rnwnnclOZBUtoRIC5Q+Q6Gt+R00x7YenvTElD1bOQlhb
ip98Z27m5ixj2AuTTYOcwB2d9AAN6tCylIn9hvpp0NqgiMv4IEibKJJWKkgRiWdsJJVFE1b9g76N
gYDZFSt9Faud3eSzZQn1LjcKzIgyaxGf4LpVPPbLQohX2kCxFaaKwcwvTJqGOwocMYyRDn90AJnj
NF9qcNoVBh9VKZzujnQKzpKxflXn1/1txuNv0mYm76i/Svv9EvDCwqhEESporGW0nL4R25+Uiq+e
gnubs9egP9yhTnihV+heitljxVQV76+y/KFM/hVZP0cxUW5IYeIIxlJ07cTHxVC+yzlEds4rYcjz
DOFBh2IHoG0a2a8Uula8zRoYNcoA/Sg/N8JGf0dWfFfN6kW9mw5/3JXu0OO2Tj715JCJkKyKFX7j
+7tmXf/1nkM/klY59yJv/bgPy1nX27O/FKK2XYmi14vLcSI6IvE76QZRqkExUDInVZI880VLOV7d
p1wEPSFbkdMHUtKHIvSEwDOET1wTOmJI/8mG2Uo2s0kwB1JCAchoskaOyUaKNvqcM2MZ4hckKay7
DFqjSSpYGhkfdC+pjk/B8D9Ms7B4TtDlNIZuGcEdUe+kk6wQ5ZV7BezmqTE+Gpp+h5h6CqmWygr+
Du6nvx5xZZj6m90I0JUVbCCjdhUOOjWfwJTYAyfrTDNr3MFPYj9pAMlAttlvvteCYbaJT5YsRR25
/PgZCHBALnvqwPRqqzzCXvIVJxuZWuzkP17q4MvvZmWSIULqcmOhg4kgwLI1L5Z0uamjL+/QoQDl
7EvUIsHMn4EOfCzKCNgdF/7jcbtj2rw8L68jJxOCK9Bto6PfTOrHxoiur+sL+EyNZMPMoeAQDgkK
YFn/e51yJnSIOUjxR2J+0Rkh60K2tihvxlU58xBG9H4hRVIZejn58sFfqbeIRFIWA46su1OSxjVe
2KBFJlmhxH03yGECLICz9ARTM6W7TmObpvQdnA+22PUrlGjVwPqiDfamb+PSlqc5qizpoKMyJ3+z
M3b3dTRZsxLKvJAXaapDSMMP/76BvpQft56GNqq30pL0TTL/QoF/Z/38Q/w5WNENZPm5ze0lIjWq
65ugmaOIaGLbKyuDLA9h+SIxENO9tOjuN4GQ+4fPhRLgStH+jZt9cRWyPf21aDArutYOsWbTJEud
DS3baf7b7Lk+AdUvMwvgG0JWs+62oYU9TBqBtCnROMKpNxb0jDTZMUD+Q2Hr6CcvJWgo7hwrNciv
1E1kFDebGMtJpwVxt9EZn6FcoBFY9DDPYkcoTYnUVYkyr75AilTSJBTX8PoVNmjc9fdT+1XO1jwg
L7ftJ9HGOsa9apj1+YX5a+Zk0RJ+7T1dllgfiw30vcjWH9as92fwVGOrwxVyzNgJvtweV4/2ieMY
zKxbf0t+elQJSR3Wf4WcjuS19ooQhn4tVZnmM1m+lwgGcCNUYCyEU0L+skB2MOlR6KOxhVLTZzwl
4fhDLRC7fGT1VqNomxeLhvAOjII1UI2jIf8KRxHj9aHcidBt0mXtUBpVKM3mTFDszonsVHGIU+Nk
+z5BJzf3oN/irR/W+b7dD+zIsmu1JiGwNIVQPfSf+FsTFDIkx8VYyJ5rFUthZY0pDssfOnw1ThE0
Rk8Y7zT5BywqxCw4PVfMQopFPdHu42Xf2LOtkruP7jwqm2hfAQ/g3BjcSYsM1tMO4rgIE29JORJI
Du0BUNQNSDLODWFEXOZPHUsgnatyK/CGKqZ6Tslc/6BhTM9Smy/1YskGUpVQlXKjsL56UMmf20gI
kHnMOSXz/QiGz44gpUAxmG1SBu/xjVgRzhn0EtQLnK2YoGl0WHcLbUQvb5hImgKvEbJm1Lw83Dwm
bcYL/N/ynlUwU256bTDQYfF+CfePR5kyyL2XbTYAtT2mE/f2IFWsdmnwxo9VjQny5WsN1oAW/x/R
vVVqJRGz7BhGE4l81Uc/TYS9kbx5Gr9sxVI6NWFmUNDmJfiZZsY8N3fmyLfQTYhf7xK3T0Y/Xr7e
Gd6UpPtS+gXri37DT/bl4o2+Rfr4135HV+Td+p4YtdiWgnhCjE7D7twuF+Rxfqk/ujNQq6egtq7o
SNNb3slET1BqrE3AZ3dkJQfsXNPYQLdUR0tNTRaBFvDL9QORyGagg39UrvAg+Bz/WFmecH/4TB+v
PU3Y9EsmQt2dr8u1dnltqJnAM2wpKxDN8NMwZhYrbjaJMZvHU1xq0epxiJ6XfptzVf13vcp+37/F
L1gwrn26xsSftzY+7c4a169/kf4NGGfYi6PXQ4rFagS3o3hfShi9/YcIE3G2KA2vgf/RrR7aho8/
6qusvRD99YZpwRQsgu1epEXQQzpw0EMSUO9KB4mxRlu+EPnDG/9DoE/QleL3PgMw/dFRfZGchLUo
ukDSbqA5i3DnaEvv4OoQ05Y6s0PRWHdIbZ8ROSJAp7Fd7+77dw/z4tV+iNEqwQn/UyBWV5h/51vg
Yogsy9GfE2BKJ0Q50+0ev2kuLyt3UCwFAcmWKXNEDvn890QrfJV4ohlRr8bzwoJL+UJMzWyDmIfB
vGclswRBi1wJuhs34XhU8UwQnJcHDbt2LSh/qn/UyuXy9lJ/hR+mkLSYuHVT+AbrMFaps3+Uz3aV
8jEOnHpsR/ES7prAjjw2LB7JMj9mPGvVCJ7+DtpcRCv+/id3Iux74AiZI2qSzeJIbSJfZ/aMkCmp
CQYJhV1sIzm1MrrG++nOtWylJuVGN9aDthOauZ8hXY10hifY6MKDzRYJArlccgUaVFADSOJdnIQ1
i+9mvMQP+H3vU84j8SILVrsz/Y19jMgY+a0uehnLKQEOi0QluuP81/Qx1HyhcPfFdbZIHix78PHP
OhF5sHGe1nq6hqn89fV6HTn8HLmHTEQYvImcUpIau0p16kDECelJZDeMpqVajayUh9VcfJiRZrO4
l+xnikrUYF2UrR9z5u1h0SrXiDiX2tCWLajsCFNus1PziWs9TII5Q/7KSzik92Oe/GTJp1Cenv1s
JaESfRN7oRxVdBwGQ1giLpXOl8imnSEIGICPXThhL2FTY1nLzqWw7Yt9MgvvSWEKnfMSMrPM2AU3
KL96V6PZnovMykW5GihkvHsaaKDknq8wr3szKthhvT+Vzyz1iGMYm3XSBwXFLHJrDFho75+MUewF
KJFrP2rx+lnQkNC+ZdY4Wnzp4jlpZhWcHIiMaWXeH3cMHffmX66KKw2JbcPAnDJt3DVEc0BC2DTj
y5wjhEcnxS2cZuckMnNFtEaWYOXcbJ5sG5HcxgS/ib7ME1a/dgoTXMEMeolelOKBFg73zNImiR1a
h+fzNKJ6SgCAPDBr1O/arFqk4+Qdi1hmnrM5xGV92eeE58Ba0OY0Ncr9mM6dsuWIqEmklxGQSKdc
k75w5snf9/PehhA/3X7drEYVLv+9eDelOVColn6nUM37ekhZDakQk4W1obAt0nqnZJaPeUDemCJL
J8rdWl2qylYjFJCQFxmvXcH4ei+Ota59RBrpjOz9DY31Gfq3nFsjwkKqrLJn2Ldk9+BV54RA1Xih
1H1JXwpT2bsiBmJGWPSLYRyWI+PIK9fJKTXHd7EYUkC5cWY92GQ1KK7fMdK4EQ7CPHzOdEIr+VKW
N1I9d0aWcGXXu3dKi+OuQTVE1IfEgXQC8gRO4vTE97LTt3QOZHoyDb3L/0g6r6XWkS0MP5GqlFpq
3eIsY4MNGDY3KpKVcys+/fk052JCzWzASB3W+tcfbJQRuCAF8BtWksXRhxgNVPcIR8mgyv7NqXNQ
E0ZMnAp8MB5uOW06Nlzta/A845mhbfgYDTh7KOKD2qPJNVRyTcvko07fK1qXpY3Tc+QYNeJseJKd
icE3ZsVD/6DqR0PhGcFFVVC85ehoi2KTUctZHY0JZ7GaGQKSadGj07Jukl+APs5cGJl81ta8VfO3
o07tDLnkuy4iPxU74WFfYYRbZU1nm8Ptv8u2U6cJEaoKxGYKmPHou2a6hDFoqjn5GYuq7bqVXGQY
hYslfU+dUavvrvqWqXEYSFl5cFT3NJQKO2gCSsfwx7JDOi36CQPajEScm6U4uzqYSxWkzzZPigqo
TP966y6xuHcpGQz0pwwi272C9VoEF+GodWdesnZvQJMt0WSIcG0FiF6OOCDWYULTiAqI1ec18k1p
vqyY9pU/vMIGI6HSfp8d7SFfrEljzEI+W1qZkTWwkKgarvrMvqc9ByEucjDm+CJMwzK8BIcMBxyt
fhDGA/b+UW6t2eKBNl+yaVw1XNCVNGBt4Q+HFaCD22+KS8wC6DNFTLyDtoSdwpicKzraxUXfL5p4
n7AdksbEJBd8TuM8z0wWrX6U3pPe1Szy75peMQjp56nVRO5sxkS9aSZ3Tw2poVKnxEjXSQfIPo6P
QVRhTanjJTrmz06p7UIspiUK9nHGg7Kj/xd2QvxPsGvNdB/YiZ/i+pTY5dqSn4a7WDpEq2DZyhR7
Toafb+Me+iJayfJLUE8MQj+kZbHPs7PR45+UP43RLnYYY3HmRFS+SUFCWXRvHBfu57Ey5YsYfnIK
Ohmf2hR/LAyaJOTEGK5kN+GJGq6nLt5EFHQN5u5uj1JIz6hb1HGOyQ0O4HY3xqoeSEMTzaZjBXh8
eVCa+9rda0yu2SmW9jxAcHOw6uZjhONpJv3Jhk7Mwtwuh1XFL+maMA8r7lTi/aAe93mwtrASiYNn
Xt2bij2iFJXYtrlL+7VVHOGuGm9zrWNjRskAFFUHlNDYxPTmU4YjVhf8THq5NjAUF0R5Jra+nTHi
Rp0EuYIKxcQ6gbOh+GzKdK1PHu/y7o3QEWr+EFsbc0kYuQMWlGAkVbaOky8vhZvfnW3xqADXxztr
JKxcurdTBTgnF4dbdz3OKBHIazTSCYbraW66TQlbWb9VGWeudRbeLcDcYeLXW6i2WUsX4Nt2gOXe
snkFaJNCEi8hPb30nbWnul4WoTXj2RJU0EazQ9R+Bxqbgp873oocVB1egl7oB1Xg9MUpNVtfnvup
f4XDtw6EwWVgWleTxzoSZUcN0/zWtHCtXu8qBL4AGOGERS7pCvXvMDQv4eA+lF11nDOPq3zc683T
5E0XA5QToCxPjlPnS5huXvxu02xI0keis5v5nXOSPDrNOikYmMlVQtqX8CJDbkYbxOAPEqaWG+sD
3FGq3fqeeMbOYzk7A+qmGISj1DGL6X5UAZxftgfvR3e9b2fKN26uY8oNIVnH4916njA5GmDq90yS
IKx7Ahdlg50kVuFyj4jTHJ5TAYgTWgiGkTGaaOSdj8gw1lpzQg7CM3fGM6HL3kxhXt8sGK429JJy
wDbfIlJ9x/WrwyGdYPOUX237JAzfCohMyW6YK4bMLRxMEDVq2lVaXmcugnTAq8gud3yYkFufbwpY
w8PSvbex/Mk4hPv5u4Ae7fKJB+tWQhpWaikxE0nlivUwlsp68JGOnAnJB1dzhslWGvmeuFomV7X5
KBBzhEh7EkjB1M2aP7aXBOayLEbKH4pFEmjbZPa12g+DdGtRGNQdydHsv47lMuzN+D5GGCBYV7uu
9jnwa4U2ng/fZr9mIp+5NWwFomHZ50BgXZBiupB9A0wCYIFm8gGlDjqKPTIqMkQqPa1dh4vV2GL9
L+RDTNPcnLLqp6+MS+4E+xSD8zQ7mrxfwSYaqMg6OAJ9m28Kpjk15RY84kEnU8TAs4yCa5xon9Kz
ZlgP0YRcQl2XuzfLfCPCdVQ/dWBj6Q+O1xbYqjP9Ew7SFufTgCDGHxcMk6jr9Rp2xfyhEQ4Wxo6/
1N+QOKtD3V3j+ctx5arUrhkGchm3muQSA/Xlt2oL3/HOuocshRO7iK+1wakhT9nkC9lvOnmR4WfK
MmxifymQJMhUWjZ7vfTD4TfGu+8j8gQYd/AzGi9m+dtt5vJTYAjrRlzxvHfHZgzhDYfUhL9HiB9r
jXKYFZRXBBlnu1GmcEW+NEP70Gkc2+y75X7y4n1eXjO8liMxHYJh7xhiY84+0HOJXGC50PL8u8uj
lcjJ/ajWlZs8zSSgqRgunL4lbmgqsDPQomMOUbuu22dJH8OlXFE/5Xazy+yXood3BjsSR/Jxo+Z+
JyUECgzBBvdkUOKmRE3ZGFJqiXNv+cVHSrkAIb6cuBmXPaXRfOFdQDrRYEiAThqbOd8oIVDxuXSe
z7Nlb/F+6DFQtX36Mp0sWVHCr2+dp1zBQeIIyiN0BmVIARlSq7VLe0HIk/ZGAh5bMYSrLpprEH2V
h7AIVlP0NSBQURbaOXXt6uwgFXkTWUXthjN8RD2fvC814mj6S5E2EQJghrcQoDmoYcOH1UZhYuaF
TzyiKtgtte1yP7tYrrc1txFIe4DIZfbGVZxBoKNpK7hvmxY2pQt5gws/4galqggeY4wkI3Pfq2hV
GZDg9I4yer5OuvXbKO9Qz2dB1aH1WH4WsS8SbJZJdxb2hySf7hayJ5c0ZxCJAMTKuukG6j5ODRU2
2zn+li2RhSF6W/aIriNbcQG3FFkS1o1rRguWHuBfaNJDmM2DSt+FTZY0F8eQY/KDdqFAbqaQkTKw
EvcRi9WEBitQe2+AMyUh4SFfMgriixzjocmeue46948jOYvfs5bI0WxT58mWEStgLVeiA+ZYH0OE
VKXxogenJPEHSWwMzqnEbcVXlqZER5R9ud455BwyoXKw5Dqn2SyHhPU2YewTM7ZhhFojvHBIRf4O
BKyl18h4arXXljFwEyH1GID1mn2U4WjfbmcRbCfsepdnxIs02uTg4oDXcQ6VXb7rOV9WLXZJY3p2
EvwqOWPc4CA1pqnsy4C2vsadUYxn3UXtOPyEDQEASN8Dz7fInNDDfSGxJ3R/ZJKt6Y5NS6ws7riu
bJcKoI7LJ3rs0WN0IdLDgpjRMC8fOymPodq1cI0G5l9GvRrc+rG1vqiBew151zVkwta856m2lVyb
gUAtzUk++ZZ3tTrmXeMHjZNibTHySWSzRny0CTnilht2DhhxWDjFkwwwnsoY8wzjsixrpf1bXoEL
rbN6cbwbjsZGx6zY8Knt1jbYFWjBsg0G7s+c5mbUMVEtm/FBqz6Wwmmpz2P31AkMTpnrixOft+ud
Zb90suSSXdYJKqH01pg3bYY4W96pfESbrSVbmSMyrakDtXo/DFA8K5xnkg8vupijveXx5YXc5Ooe
Im4wGx/EhSYV1hjVsgQC57taerKeGbxZVI81iCRrkldnVNPKynF3KfQHBwVkDAlXNxeIYmIj9rjd
UoU+SBxDU9yIxF9rXpmsUPhbMQbJ07+pQWRW3JoCdhq9VT79xXwzx0/a3VhTWnjXRoefwhf05OxF
hr+0kJ0L0tj+FQ3uqpTxpu9QbA/uHw+9zTEkL6jzOQ6m3J9D8MHht/L+cd1YoKotmpLB5Rzst0YZ
7Eudi994qXuozP1PkuJHCJOLEmSigUipgWfvec7+bB4iL3vQAfzKcZ1CBnEYHs4dQ6f2jQPfRk0X
5SCAdD+juQjN83VPmod2XTZ25pLi4hB2NPpm6RzzZHwBG94GyjtSLK5zZ/allmMZCOq3+GtRd5uX
5XFk6Z9nZE9mjrevJHEieXHCeq0RYSOy/ehuzFzbgsfmxTEozjETvOxEsibjyHStEVUVeMlhtAkG
wOQ6AK9c2uLBeVV4gOcl2xU+4H+jT+CLjPD6UJHyjT4MBaDWHUwAeKoow/J1MB5jaj6Eg1YleK8y
yg6cGoLIWFu/AfhGZZyG/iUbin2UQFysMiB8knKNU+nBDhvmHoM5hlwR8+qRM+VMf+l52Jea4cpM
X5fO3gLw88LLAmewFllE01GVM2kKX6h/AK5REycIUkmA4fQHbSi8i+DBsunG76i7TFq98oDkYvFM
CLniiIl0NAR43rAk0z49OdrOK88hVuZLXcP/GFwE+NGPHWBegW92VFEkNcytSNAxm52r7J1SxlYw
uJ5EB605+Ow1bM1rhoXDl02gbGHgWiy4/ATtcQYPl7hr1XGM8k/LQTk8MHMxpg1n+4CeuAz/mcZb
bDLJ5iRqQBfJZPVWLcgzhafB63bvytVJ62XCatofk4nzJe962VMzjcFycKXonoLkEkBez2z2f6Ux
eHiwU+Z080XwuBawgy0fyn+hpB9PHsP5yK3qUXP2MBbmknFfeVaV9xvq15BrN3B8yTc2YMQ31qWp
F5UWOIkYuZBhtPApDQtbeU97bxkhaTVS0/JaMKrkKmucE6Jow8DKlyFNPu2jyWZsvZzkvxOf1MZc
XHuT0Hi0GzPv2J6wDICUnO3aPMO4c94nMjr1k1dsGtn+yxsuP3pael6LtNKlwTSQG7O9LE/tOy1a
AxNWSzesb3oDnft89cCnNVgtpEPbZ6CYDphIwYgpcImrTvVA64+jSwmklN9ituyYRztjot+Z/2aM
j+uhYFTIy2Yn9222E+GvQ5HAYs67bHdN2oH7Zjexguu4XhfdsDXCV904596lFNVmYFYbuJIeA9bY
aFzd9GBYewvxsIU7gspQVNfxa0wd0ZQQnxhL66jgyrzbRrU6yolZA27hmjR9nda4s6926j5X886l
4eokhowl7RyD2XjCyJL+N/9tq5h0RnwGFAQ5DV65yA4hWLVM/3+Mxl/8ZjQY7C8I1tXaguRRGfIy
agz1GGoVCsGVoW1sDMj1KeD2ZeJKNPk286Aag/bYrvkYxoC6OmGCCART87PnihzKzQLiUdqZfJVR
HDmWOhp2BZ3Je/OK6aEKmcHo36m267Rxw/FNWyPLc1F3+9Iw12Rtg8GXCnNOllbWY+7IsnDuS91c
a+9hQYcg961xarXsqMbOD2T/4tWxX1UMkcpoR+QmiyxzCJ82OJfZAC4mT9ydGRdmXGCuCwqSgbwR
zwPnxMhxlQjeSuTZPTgHK/VxMHBvhncYnRt8YWIL4Yp9IVB3lZVniyY6H9A0pletx7J8ap+8CoyN
s3zqzPcugV9AdtRcU56wjKR9Z+SW8QLr+CsqgDwTDI8z/De+Eq5MjZvQ9t4DbkGtUltb/ULYaNvy
oJqdPl4qchDsxWI2k2sj4Ktry1f0ZSZPOGcSM9rnpWpatjNX9nJyhwBN9nh3GQHa2IRb+i6uQTRj
MI2xfNMda2NHQF4pDyU8UywMKWMlgsDb7jPXfpiNrM3iWIAwKvva1gwrQTx67aQZ8Jf0/r1hwT2E
1osWsWLZY61dYWaNYLo0eBbML2NRbtNZG8hKe/SUs+XWmNhpjUW2oexgw2vlNYmdHxIsKyISpEcq
rcsJ0sTr3nuUHeYjQ48YjZ+7HIzNXL5HYeW7EtUUNgcpMtCWmPAs2dQTDDPctgJ9WiWFs85695x2
HAQTolYuZF7oLaFDdJfcDjTHqu+3TfvKs29cLtrN0ru202VuX+zFrZ99bUAbKkPoPtoWakCnPsoM
b00UAtojMw1JyJzxWgq/xyTQw18IunZ166pzWaKl5C0EiXlyOQdq4hLm65BjnkZtGH0B0/A2bfbX
gs+ZKar/AZ9xXm2YEYoacb9iLzR/C/zDUizmTWPN3siTjgMf+xHPBS2AZB8iOJ3c7wkvdj3rnzM8
GbSgxQRiJqbQYzaCGOLO2KJkohjExL4zInU2QBcxJZCgxe6ei5wVZb+KTPsRlbl3PX3hVUV58lsg
DW/64aFf6mFHeyuYOActlg7Tv7wuj3Fy1st6o/NyI7ZBnd488NJywOKGU3qGQuZERC3g2mx+sdyr
3l9uzgFnc578xljmDgDsEFdaS61S7XeMXhUItj6scgQmJf0tBWngXQKsdlQJlbHglD2ODD84hcr2
20URDyHExI2JLnqp6Cg5E8smkYnDFt83Qj6jekVUjl2+4JJDqxpdKeISDjzKKRNj6r5djWJXOD7H
9ACdKoEVpTPQtwClewNSIY84sbHxd2vs7llCU/zogSq6E/P3FAqi9WKE5ToY7K2NpqLK3RO31Mpi
oO8Wp4ZuU8svjHGU1CCPNJtwXI2aXM8NIUDYBc1j82SkH2YCpYQmuwnjCx2YorWacqa0EZWcTllV
xK/wFpz86mbRYWlhAVKGQd/C7ppbmELZc+uQCYEZUNs/ApTm0l6FOik1qCaZv+yW9WcwKZNZiI+P
8SygHNbGekjlpTLxSChHTELEPQazBEnUzDdwULBD0pC7S0ATUYSfDpCxDqjVJMina7LaytUUXjhU
W5Lnlmppxpq5LaZ97yFkBss2uPT4fLJm+5hCw/fkvVHPmTB2UQhfP4RxAnvHIjZeL6DhndOWRso+
iqbBuY/CW0GfiDda8Jx5ts8NvClcd+Uy6Yk7Z7+8imUxYpHRhKQH1MXTUmeZkXeeHZQArwtURZ/P
5AdCEKYTzUNsXxZ0lJXne5J51JSVh04W/+FBmblbyn9q/8Q7Tz/xoSCdruHcmuYPY1oQjU0X4mhm
4W3G5CS2Of7cHl8KnM+Gj9FDHuT1K4eROT29k5RvjdksFmJo2z0kPUgc+PkOUTE2iS0BvgB7FXzN
3PLOrqzJEgG7MQNI+1O3bW24itXSbr+Ef/8Nw+BdNSR7FxpevIh3+Vccpjz73g7fSfOOpUZUbZay
xZ2+ExCDfrzBEUrVBGxOzigHmzYvqjQC9gAJ1gJDKdUhDAdvSE2POAT7M+QuoRPkNF6lmc8773CG
U8J6sIabUfe/bh3DQsD7ZgFIGPRm3YEs+kTsah0GkIbxDEqekBk0lds84NXdiu/BwTB4eNGWGN1w
bRPSV6ISie6K7Iw8RS0CR2+ZFtd31d8HV/xRkY8mMrjwUwpaa/iiuveYqHZrp7+AXynzvaZL/R4Q
o6ngShX9x6hhsmODK+IINDOWHHHFsE4NLX/XW/vRhuRYoZ9U3TZP+tOCXAJVhLzokgPl0dNwVWaQ
7CWPnh3tcsIE+OHLygo9ZreCeK/uNfUYj6TmKoHWqWWCISn+U1wdtSLvMCWx/sqSZ+QhmCFmxsUd
04ednUGpJPSnC8YH5o3rq9TowIf78t8SaqhIe7M6wjddhHCjs1hd0UoImJQfy9ZemtNqvnYSVVGH
naQ3nMI2OqmhxfmBuiCKzF2TGudGqATeSPgJa3Ul3PhaSPegcPqNGBTBXgzGZg3FYGv9R125t4pa
Y+GoBL9D7rwBR6/qtthLwJ7akMfZ23d0lvlXLNNVKv5xoZ/6btPnH/Stu2xwDjVlTaa8/Zwz4Fx6
6YfBuw8mvMBabUWEuCPE50lqGyaUTozVc/udUlmJAP+d+l22TCcrd6M7Ai4DFCJbkbiSbeb4X29Q
1lbkDtfIQygabMg4oDxPstO3BUVbjEGRhqiZJ9epWwqBFTTctuC21tA8vV0CIlRlcNSE8+1CXwpt
eQrInx6dVdGTe0y117r2NkBBFKp3jxxTUhptQLjyj2QrG7ICUEpgNb7hameHJnzhkijYR0KKY5o8
27LhAmweTMLkRiiUO5vzJ9lXM0/74LgHGjSVdE+aPjFzRb8VbXoBBQeS6kAJTlNaQYkb8IHAC6i0
72zEB8PAFUzD4k3FuwAWwcyt5xbtkWIEbanR7N0o+HUTcRnCL0FlmQ7zYZkljDUEuY7rqUnxzjf7
oxYrvwN115U4ZBwLEhFW9+pk7lZvLxMwj1kmmIBxMqvLmHffY/SRx2vZXJo+3FbNKmuQ3Ir8GVYv
LwqQvt1rVsb8ajyZur2NZ29ta6QDyWvIto4Hjazvmzu8TUP7lOkoc81y4/B/aKznjEWedluPmAx3
8kEpA5Jhc8i13wkxKdqbx3uaBNMnHnGJu2aC85KCkVJ564a0K+6KfmCoRrMgRbIHwE7TwG8Mvpvb
Pvanvh1XXqDvKg9FOTHjkw2vgNyhTsEh6LAii+4e3mx/baAv7VUCSznEvtKZMF+pQhxo1HPeyX0s
4tcydTiwnVV+08IASzRjUwcOc7LkmCOzy4ArhEsdNi1+cRV6MfolrV+CsQK6bmBDPIM1ag+jTvwa
L5UUds1gMq/uqmbvsH0jIBeGyjZIGyMfGzwzg3ocpZQRNO9AM7qJP4zjM1cYoJ25Fe7cAr/fAin9
EPkjHVKIUaPy8FoXZzkTinPMIP8nwXMHRWJIthYnqN3OgGm4ICSQrsbI2pSJ/ipmQla47TwKsAnI
B8qB1k/rkCzXJbknY/buXRTBEm4UYoFo+CK0NgCXIb/Dgg0PiVzZ/LsLBIHcSqzHSHuFILBpp8dA
lfuG+rNsXmzG3RTg0Cu0tQt0VZOVQcvG/U/iJcRGRv8SeCVSP+Z478RbWzSPDcyrJCELnBIobs+i
50BigllU5AEKpPClw+IYxbsYiIDXCVBDv2C+GdreG32XV+P6Aah9zXy2eCtMb9PBpnfmcevBwhyA
epe/4kZgzgeDH9JowkjASU+tVxyNLGYHqI16c9r0QF1d2t5xpBswe/sg2FiGtSvsfxBcbJ5Zi+9O
Of1VnQ2MsTyHAn9SKLTNaDw3PRNOWZMXlVyaN0tnlj3A+0zFYc4b4hxJbXK2dmb8m8lpEwI/FMYq
0WJg9BAz8hJcJQqysFO+l/0X999SzMJG7+O3FDYJTq2kIpILaUCPDKWv2WSYOfKol9pjhwah0Uro
Oxd2lfTI/NRRa0FRMqWBs9DHwnYx0Kbr3ZKfq4V3XbTkdTPgAaCq6VErhmxVxHAPdI8jUBX7GRO3
TpKMUKn3wqSg6d1DC92w/om9O93JMnSjjHUy9RR3r1n2nrufigEy5WcYIX+DjwvIGut8obfuQ/Mj
TXnQQ749lDrJe7htw0Jw4X+mtCxUTg+FsM820Ha/r8k9seU5AlLgUsup6xaSRmbBK4fZEWf2Wg57
13Whq6K+F81KbBaZ1aTvZqZcTY0b8dJsMtDrmu7Alyy0rom3VXRHy3xOJ6wLmput5WSRQlxvl3Kw
U+uxBEq1YC8Koc6VDrexAH+zBsYTVFZiHY3Gl6mnr6JlD8VkBnv/NLKZwo7Y74Gu1NUZ9XgRxlDj
beqB9CtwRc/XdNzLSn49sUq8d2tJiZaXhIG6ibwgWxAnmR90IPzeIFzeGNZd2eyKeVxDBI/T/jQC
YSvb2EFuGYv4OQkjnGc6AWf5OlQxZxIiBc/azEXrrAZEmiPitebLYe8WuvPFSAW2MrvGs1BG5OPV
hmg07A0K2DI3171Z/euq8QDaUE025Wh9GyYcRUAS5OTXDpDSrAgOS6ZjoCbcMjHbSjceiU/WcMae
0CzpT50Xz7togXlMxFNpD2RdNru5QmwS3RM39afqOoGHedS/GjyjmHYYIyWATY84z1K0GH5CmOpf
q9HgRog/IjoS6RKM2KRnSV9rsnj1UDvquN/Z4BYjmyVPyTXFe1aWVz0HlektOPj6sW4JqIFSeJCh
s69YtivZfwAWU2x3dBZRO16a1GH7tj2EZnVr6wJOTjJdx754VAoU0GXQFXsA0lp7cL+XfrY1nmX2
PjmwjoNpbahLHTnEK9NacSvmc00OUbJjyLg3ivIq82DL+RPNWBwUFWVM9NRWCOVG+AaDiaa4kH8W
/bVkKM6dF8CiFgZD4QJu6KB8a2CVlqCuYzNie9vANBDKrwFKY1qpRjCWYF45Br4ZQz2gbFPZ+FFy
iM/MHpwR7M7TtqMx0VTkfDbOpxqgQiPGr0XYNnJKzNnJqdPPMR03EWwse7Y/a+Sc6NLp2xsC3sbi
M0ffVLvJW2DoSEaK5SnT/5AwuLCRjQ4IkbBATFJtqJTu5O3j6b3OshcIrx7Zf+OlnHRfOjC7YtJ7
qlk7KDd6d1LA3org7wiAZYAlb9tnPZ2ORciYMQHOnIFlkxjxMYjnpQv0p6HGrC5j/I7LVuR0N/Ee
Sjhbmr7TGDQ4HBspB5ZTraUD6lTpqCLNVPc59P8K2e0rF7VVXr1IvKr0Qw8yGA9PM/4INIO9VR00
xjvdtBuwCw77Dl56/hlQn0jjQ9ot0lPsy0N1zIIQlg6xJngM0Oo5jfU9GhR2EUx6T77OxCxihW7v
IyO+4jiXx/cKyJ0bNm++GHMc9bZNtrb73OIYabrk01XT8JBozpNhYGQ44/Iq/2zvFk8aICixHi39
UwBmJFYNOpGexHQ3hBlb6G+Q+N7M2NiyBTdmeWSmqSqxLvlRHZGjM0ZUsPSliaWfvfIwQYnGbTeZ
/wYDX03OVVb0WpQTfA0oPQB7cXrXIg3liMVkpjs4MGao8l0GFQO8JTsgyiaO90tf75gcBPjEjmgi
xouKU4rbedMiKHA4FjgeIE9zXwOQ2bi7ptr0xbFZy+wRoC5LL202vjGh3870L1xbAj8BfGp1ZtYo
Q5cKZ504EAt5Gw0crxlWfKFe9M4hY27aQtwbqnkT5uE9KadVW7O9Wsz15ukiqTHtIDxEUXMMvex1
EDbU0hJGa3cqKckiiqOxtrdmEm/jeoJm4IK/Rr5LbRQnp1TkG3teTI51aHz9biodxAzRxhqKp97F
ACOamNlDWoXFdGhDn+uVv0eV32FNVPkZE8gGijpd0IihCgwyBiDs1R4C2HJ4M0HKeGB9iAKzvKb9
CzjSAG6cc+9nBkIotCV4WdV4P/KDbW7MmJ+jk8WWR5EPA6WG8NtUa9zvFshnAXcXRnwjroj1Rqoh
g5ujSzfNZF0hqPYUk7CZoSuBu6O1k3m508OATBVBbTIcFXoMw/yqjWPQJxS/J7v/ZMU/JOM7pOTB
Q3sgPzMi5915vupUjhH2pp5FP05GXnaSI9xmLK/K95AhdE6rrr1OzrnusQmHFl1k55GYGQ/7+/x0
j+yHNP/FlvijLmeWjLWZIKTPU/ef8TTXiw5+9yC8iaqWjBTVX/vJOeoFUHoF2y3T02ObQ+/wQoQ8
wRT8UlyBW3OQATI7s+XPc/1qIS5xzoaFsWFyKy30RDub36eq62fXVBsSG2cYcEl3hHf92ABB9/IX
69AJjkoZV+saPl0twBi1bdHR53iE23mgXctNHRMuK5Go1N/LD2ROv9OtzSino56Euy74DjxGLc/6
MijHDSa5F2G9i0MOcpCDTnvptSeNmQq0HjlcKhLsm/GWlvkmkkxberi8E3mOsFmiCS1zWRz6hvAo
VRHWiEOjRQRP7T3rlbu3EmvfhulXCP1s0ldahL8qAw+d511G9akV9bbFV1Pm2bowhkeUOWFJUiB0
nboHg2qbNaPD/Ty+Wc1XyTg4Su9eECATrbd0Eut6IfH6KdgEM1dlGqRM+VYLf4902pi+MinNA4SJ
kLGAi89imtPpNi5kY06EkhRBA8OJ7LkuxRaUPKXBG6hqHa5ngxF5gkR+yAEahifVU6Kmq4Ajvxvg
HXpUXOrMAsl6AS8BwtnM9Rm3f5k272oauBAN5WynT5b3IMZ3O1drHpphGNssj58Lr981NuahKRgL
RYURL27AVxtGoxD/AkHbEz1B04P69KgEGoot33Wu3zzp4cjut/y5CZpRjgtThtlGy1wT6kBcwRr8
NhgE2W9uf+s4xioFcwFdQcSvvS5+TNSbwIZmQIPMM4KamQzHPnibnUM0nhOOaNv6SCH76iJ5cnnE
va4dWLJJcm5Qx2hKPsyati4gWSCpo1gZIdTq1Jg5PkY2cgF0qGN7KKrJn2G1mlP4WHHrm5DRNcam
fTn5OibBGkSaggBRm8uFgz+iG4Optvi5F7GN//jFLsgUN9czVLDoknSXzLuANOZBRvQwVBE/0d5r
EpnECNbdP3Wu67scq0rob44nIBi9dRmMXOYcteOCpn9ynwQUnlwJW70ii3RnXHqH1I3oLaNb5QRz
Mb0yKvoZaJNx4kPc2qB+idGumGjK+XV1l6oepYnDw+g9EoyRy2nnlIindRC/yP7Jjl4sWMUjJrcj
QrUsyK8KmlCVir0mGUbiX4ssQLmAaFsb1iyyXwjpcIg7E04S3l/lz7ig78SPyg0zjoXmY8PgadkF
sIsWgQKyhs66GOK+vNIseVS44lfrlA+px8V2We0di3dCCNP+pTB/B5rggGIok2of0pqXhQQQPzPT
UPK9xdbKfE1416KODgsEHnLIGrhDN8F2KZOymGhLevxF54Bzd7H3EgIceSnNU0M/Y/6nRNI9/amD
sKbBnaneA/PFgLgsPPYWLMguv9kL+jL5efMXtHiWptsIgbkhbpwu+hzAYQrfuwZh2Egv0jKeN3BC
rxsGWTBbeZiac+w7hUXDu1P+hsa0b/r6ZJnpwVnEcSzXED5ZNWrraNb9sr2ZcEKWknYsz0GWEw/K
wgJHmrFarmrvHMEhb/nK3Hvh1T6UZbMx4UOI+iMFWUqBDtqhfi2lmzxQxvL5EZSgUTML+3lZUJLj
r3XpgWV3tOVCQq/2ofcsY0heTH2Wtqgy9hOW8rwfl4lu03xbE1iOUx0N92zhptVTVYHDNUyCq/JX
t1AYcx1aqPLVdOJdUe269PGo7Ob8sW4ZNQzIfMilb25mv0vCQ8qccsA/YfrO8PMhtIzvrRVbKqo1
ZKdgpHdDuJxT59h44xjm+4xNrixcMPuHhlmX2zFhw7deHM1w433W8ZURRNn3q/9xdF49rSNhGP5F
ltzLbWLHTi+kADcWcMC9d//6fbzSanWOloWQjGfme2uM3jJezx+qcWet8xxQSvmDQAnkCQc3GWby
tZGJh2VwiMf1agpv9fSo2wwJIkyu9FzAvrHO3kxZdQ31qAIDVNVXk1oe7i0eWQgI7sjrTmg2+N4E
HyP7JPwIA+4k7cjJhybqGC1GLYgUIBeVvR2a1SgxF/vFVbHidWPhdLt2eWFzUDPfCJjVwPNLdrJe
e0QNMjgN52AdLK18nI0tG3f9uyy4qF/s7zavX5hASn8WCGkB2LQEiNCXvHFEMQNAGcyqEwMX9xJ5
wUKPoWzXstSnSPUkQDuVRHVxfOBfFoG7xYFZt5g3genIZveJWDL7/9RFKV1gwID1zRugH6fTxa3F
71k3NGKAlQYIxqOS3m/tUg93JUeIySesGMLBREEJgZaDRFfDdblNaOwkFTfUig7YFNoQ1aqpcAUC
LOCi008xFztX6tBfugV5cUgbkF51hOFBsm3yEadX9l1FJx0NeeTm0XnZYdS525diu+IcRwyOCa8g
pG02/6XE9Br5UtSA55ZEe3PkgxUGkWnXlRAXVnP88nMI7uFHMU+FZRCGzlGX3oLFzphjIYlRDeOL
VBJXZ7ZQp9dUF7tkyGxW6zTp23ya7TJC9hYv+mzClnLgOv+QsakE+KzG8HM5lWP5Jy6oPSsdiVcr
Kj8F4QQNYQJMSlHE9t/c+XfU3Xx05QoB5wEa3hL2ReanO2NzHHNuGKw85KjNr8CBbUa/CY7oIIic
NkKHRWksAuSxeJb5r04GBjdoqq45wyHwsvi74PSCQu0llxk7Tn4NaBP+nhRfPodVS2GdjoAapoob
o35Fw0HHR84CrjjhCpiOsepZRWtB303Gs0cLxRG4QhLYkNaDYroi0iqTPoSKdzI/lWrsCfl8McvC
wRyLmzC08i2fnzmZbtOrXqN0cD0LTUgljEKggtGuY2oq5sscPczl2ELotrBi2KL53wJOgFz944GY
NcAjlqj/QNdDWyKJCX7afYfDru//TBlwTcCeRYIbvG0gx54/69/SfFT6GPkPRmHrqTOYxnDQFaVL
rTNp1m45NDuZawbVvFaiHszFA28E60ZkKgK/6AQOLGtbABIuS83gIKgL2nRfod7uJ/RIBWLhJOFu
PcJ0UFPCtQg/Eb8Y6te02YlIvbHj8B43E25swo5wPfebSn35LbGnxXgKHOYBO+UqRzGLRmbE4Gac
XYaMuoUJ3CpezfASk28NVRgfmsB8CRdQQaT2FhfzmeXZf45TxeO4hCejGV92FvkpieZmgjyq2OpK
udyJZE2yuE0akRrE6uGItvkriRGXm9auYQ5dHvYUgzCzxfhcLkYjz5KPXLRU3dGn6LiE4a5hO+fv
RTq1gOatkB/97oI8la1LNw5lHV1UirzJcdEk/7uuXsaMFbEgh5dZKeWzLUvu3DJ2/q+LRcJIRUeR
Qpc8WmEd3iLkghMCvSCoW6eAPWFVOYVFQgabT3Wsfi3epZqYc1MjNwK4WWe+iKS9RnZdToyFP7IQ
c3xHxqdUfKoAfK3mLWVdfGpY6/e8tf6CWy34L2A3jizVWC3Gq5TpWpAcPdj5vboXTEC4lMrd9tgB
nLbjuBMWQ5rMKC/EW9LGmU6sZDqUlr7nemD7JBkAAGTBwlG9i/w+oIVVRIYD8esEVS2rjpGwSJ6s
4nB6LtkyKYD/oBwloju6DhM4140OurfuQhjn9hD007lMb5IV73HNvRk9twOp2uRi9FfMXwWmNBEd
4jDfKoPOMmpGAmxVgxMINv765MUj8lfCUaGAAczSVqLktiSpx4dKct8JP09mL8dP1NpCex81LMpu
zWU/2af9R9gdm/FsFHcVjowr5gSs6Y8OQlM25Ek3ga3g+rhl8fbIZXnRsnqn5JAf65FjACiifOna
p9V/lITSBEQek5KdrJvI5okYzuMveRqzskGmFia2ghCaqNcP9LQRQYbRJsVIGRxgDgYoHFJXuXGr
bqJu4RvSDJvJKydley6+xhD0cptRIsWFmrByCFET3Bd5h1PiUpBAWBC8YDRb2qtYUBDnAXnFFd0z
ZNOoCG5bmL2G7O0AX2ETeixsZ7kjhqq6LbjwCKpBvcVVfTPENXERXUPigE27AVEkXbZG6Zr2B4Sr
2B8eerbRCRDtOUb5/DPxz9DRoCAPCPipJgNXX/wIGjWYbbRSzPmkawf0PgVcKiB+8RFX2q4Rwq0q
0m4EflaZMcQNN4hEcRO4ezFN0EeQ29raOmVAGtwMN7cKM/qy/eh+46kxCTVEKSgl2cfxyeduxLdG
FYGkseBuh97hzF0EdYiIzV7W1rQgjDFTXLVPGaOs4p9V36zpx6JfLQAArpT3nDJjCxxMvS1C+ne4
TOR2SB9lrt+/NcuXjbn4tcRvSadiVDNWBsRgmFgrZLqMGQLJBTqFWn3OWEU3mmr7p2LyukqCbs0p
NPMS5MMi5tKFs2L/WraxciGo/Xbd9BQcWlRF4TTmBegU3lbcsyxKAPBeh/CDKjdRDdjDHDkZMA0x
MVoXieA3g/Bfzqyov+AXeHXwquZqYhtaSY+JkWY1/KMDxsPfQlrtqN9a0okHRydHlzjtt3Q77TBm
+EeKuop7WuINTqEIwFQGasNZibwf5P8MuY0RY6fEbOfICQP6TapAAorNnIHdN+1kZ9AnSEB8pbsq
IlvI9DlWCZsRz7pIiab5Bry4Krt9XucUrWpvUdXsljFeltLTGdm7PePhKNGJUviL9qQ7Rqd2pBbk
NCHmVQg/Hhf9TWAnQ7eP2YUD9lcisHg5wWFRRCxQkK8d0gz/bfNKVAKs4pm+aqxx/qYKsOiF7cZH
psl6R6Q/ZG++tonNwa1FJH6xbwNDQVDD9/for2BxSmJ4EIL1VfPOXpKHP+PHWL1fuaL0qA81ECmV
SbOSpV0HKK2YJHtPi0e921Rgd/VpIQSYCRVCUNGz8skugH2pFd7QyhQS8cyr/kFkp2qyEVsvjeco
PX0AIxOmNIdv/dPGbyZH0y1MAvoMgvqG+pEo30Y7bFT2r6ADD1ITuzFdlCJB64SY1qjsinBi2Emz
rfTpSPZEywlemtoacyzFay9T0fdle4o1+qNj0IqnQp9K6Jenku4z3CVE0S9iybFGXbFrEZL0BkkX
gPoyO61cJxdBOzcRc62OFEtT0YeDxc42yoSJh0aJXygHIhYfLvNSV6ms0Zy6IctWH5W91qFySCxX
VW/ij2ThYRvp2hhiJ+dCxQPBER+weAd2KRHcpuGcRG1E+ioIYJeC8Dxy3kedjQq5pYjAwGBKwqUc
Ln7xXdAcWb6GwOIuPcDoitC09K2Z9xYZnvGwk1GDCYwFJe24wi4RdhpJ/+x02CG5zqJgJMPOf5PB
25RmYCr8sohcm6ADiO9p6g/2HCN8n8jJ6mDRONiBrzq0lLHurwv0lCYPdbS4ZOeZULO3CVTR0H8D
n3EB83DBLmLmfw0AGO9nXcbrzwRFZRVjaOEEFLMOegf753EB+ACnA9rTkdlQuBHJr4lRTREJ4ED6
GuQRiNGvGVxCSefuwCnKrGnFHWwVikv/EapU8cT/hGFcyWRB5DQ3BJwqsp7eInzYYetW2pK9Ba0l
BtSGqGhzSB9GGzfrECub+Z37GLfwmtENd9pyO+dPefZpWK5ioIbgWbfiLxWMfwReDptjo2OHKV66
tLOUJ5v9BtAQ51RDHgfFSADmMyyDLH6md2kTGPs6OYyTSqvetCFAwiq4KJrqiWMn+tMGxMe/OCVm
SkD1c2zuWt0lebvF4ZX+wGiU2ldQbcq3XnfD6S+k1zw4mDpOrlOWklbI7/FGOV5xFR8aFVqEMD2Q
dSHL0WzhRTnTcCRWA5kclzoSnCT5O1cf2OXVxDXgbxi4WafJ8v+B/uYbEJwS90EO8YuIg8uRxw2t
IRcIZgWlcIDPjev6mstLPv0Demfe59sjJVc0hiJukkhMIEc22aP+tow7j9tksQoZxfL5tbjJlSA+
kEvyLQnzwgETd2cgA0u4iQ88YR0FnyRnyMiFP7BBMC7sW6VBx6t7soW6kCamJUJ6pXMbiqJXiM6d
chwBCbMbNVxqvJpgb8mJ+QOgG31D2IaFiTRCQA45ZBhbANCZuF/fjqsHTEebuFqBldOOztOrrn6B
hrXhxtIvOjze35n4FjaXODv17WfZb4O3EBLrTXwxhMqv9BM+lnz5B39jHCM3BXr2j7NK49JWrjPw
uSVAZjUw3hNCgLtrXkvWF2+R9Jx5cQvGo/RkEA3VJbG4vcrqodPIyTS5dAUZQlzkc2oPYGZ4Q+bE
rZNJx5gPJtJpXjIq0DVmkga3RtmQxK/Xm7THDCguiGRuXms+kca1VlY3cHUikE4h9OaP6I4mO83E
32U+gWOyvm6C2VlQuJIkgZL9eIqPODyxH5TmZLcqftSvkiFkHp4Y20wiRGd0cf5SgtJxluv5ql+M
JsYjW1xige4IkZeS0O0T5lkZbAsbPYAzGgm+417Um4xAYwLfwlVCOVdggwS45PNAgBG5DhrfLgh/
aCGaibRoM9+rbNZCiACtNFHVZt4pr1VPq4fTEOZHFRQKh5TF6I5md0qmj3nAIszeU42Vl7PMa+NH
0HEuRhQ6EEsd/Axm73LZSKBlUYqPUbEZMrdg40JEsk5BKNgyXwXfLZp9Z+gGfPArU9nW9D6lAuPR
z4gzCu2Rucw7+neFC6AAyasRiiH0jwuN3+OZF68I4KIyn/Kyt3dMoPoqA3ydVR+adSfHAJ6coFVC
ke3400EZGW8tE2jIZpPrD93oN3JC9iBBYTaqitxC3seB3yJqMIuXmpPpVzg+b9ZyvQrgU0ucSVJy
sbjpSyRdzX6IDEoniArOGn82yrUUhmnZmdHXIs8ma02j8TLTP2QIlarqf5uitwmnxKWqo2VF7T8R
29jJOHTy8N7BwiXVvuu3hfwbWfLL0MDi8e75lDTU6MuG+iL5245HcWw4vuKeeWoOk5thUbVqfS63
Ckk2frFptXNg94NM0BH31e7QyrQMB27ZbIAzIVbjkYRFW0T6mTvGX0jIJ6tqtKFmwJ1hBgk9WZ+E
4hcIz8BsyNDGlrL1wZKWikXS4kzu5qv/uzAcfnnSFBMScQP6URkiAiyOScvuSQRWRm6M9kgi9RI1
PGNNRMT+XO91bX7POx54SqT7bsYWtNf1AUs/g/14VcGk54zcP80/Z4EEWzy/LQhTUL1bCgGm6oYE
yPavNPaB8idAjQiVeqhx/2LAKj33p9mMvDriuTYkAxAQKSEi3CuEcSX5p4UZz8CZLTznXmTe/yTP
YIHLWCtWu+GwxzRaqi+dEVB9WNFxnM/6tIEY1Ko3XzwGZEin+wQSWPKvEaZvzFXgNily+lai7iMM
Pou4uFaPIM12es1uRHjhYuw2y+kV6ambwb03yxERpW7IpTfgWgdJiXBhXWTnuH+YxqPbBNQdEEZZ
HCLmYWCwBrlqPK/IVWPGhJIRu4+AheV/BFp8HZ7d8FH2+z76mAqsPdq6FODe8PsZNaVuAiZoWATs
NtEhtUxX1/oziAiBr5a2L5LD1LviZLip9YoByvKajMWe8DTkJPhIC565e65hMHznQilBO+QZpi0Z
T1910FHkruiNDNGXz4Z10aOKC5dy7NKEJOuRUrgCT5PvqH5YA1gP3sh6rniy47LcqoV57Idbqbhw
b/tURdssfyR3gTwgnzLMjGxBUjeH3t8NA7b3aM0bScQ9R2QUH6JJOwlUzw10H3UpuZnsvqagAhUW
gGHqrqNKrTKpNsuFNzF3MivnqDqI1aG3uC0RzyYHeH24yoXvxZIEUkEwwrPnPhXLxcdsuVpyC3k8
ZlK+03OoO5pxmz5TsEJNeeQII9v2WsukAcP4EJ+unqw3+piIV8hRBpPmzTj/QfB8hVh6NXwzI/so
OeYVIg//V9lGrzl2Rure0QajKP/zH8YdhRj/mBxDv+itsMHCIwGYP8rP+qgNq44IbqaVj/6jeTUv
+aZ/UpuCiET8jh8K5aorZNzCD9f0E7zcC98H0XHMomeTZxM3f7ZeWqfwcWBrWlWf+L+HirXZTrZB
lIGc/DS4QBpETiHyRRjlMNeI6ULMFBZvFVInbJorw7hHQ7EaEMvEZxmKvYUIb4Ga+haSn+BC2TgR
PCbkZ+6WqjKsVIzaOSNg3O2wUMXYQKxTWwFEqMch5qoqkH8x/JiZcZNk3IgM5I+aLxlpIvc64T7r
yPQRvGVhRSAuwWSCx76PCi2q3bH3JH2LJo7oKRvfgaztMDixYufWFSjU4WT3bdg1vjpmxZsUPPNf
z368QxykSL9RTuveuype+/jA1yTxtjPWXGmYXUqCNBAZpbu5fWcobswB61MEoVcfW8pv1Hcr+Y0C
cJ65fw0kmyespCH9l6IMzdv6GqGvEYRrqWKxgjM4BYK8ycPUmRDnR1rpWkuYCvGLkQwNVr0GIC1F
0S4Ss8IgJee8pGi9RYPEFWmY8kutN6eC87erGpu4JQRoTax7uU/v2Q2SrhBK4jn2yw8Yu/ww/Irp
xu/OCz2ITK5K9nPDGMjtDQKHjm4G+oCtjlqs2l7WTLqOXngiAiT2hA3b2O5gVCEx+MTJkAXrt5iR
wKapsqXt1+QXdCS8GSHE9br+6MALIPeI/g1XDUG8IkK7wPBXValtlZik4ErAZ3eZ8B7J++WxbzQZ
dgFLIGhLbaoMNQPLxZEeyRup292ut7R1n/2Mae5JEkq9Hpxx8e/pt0sA9FEWvZM30FYWW0kcaVgR
CBjvGF1pY13UYSKHvRijFVU2jSBB89JLrDy4GLCzCPVhHB1u4gFZKA0tOwRsQibkFuoXMlCBaeJP
k0dXKJ5RSW4uKZfVZqAm+OET6HXHdWlbdFZXB+RuVnMzZwTRJC1JfWIb/j0NyODTfwqNKotFJ4R7
WvriRyYUoZoZogsCR1vxwyL7KejonSFSIq1/suSZh6WLXeveYKaf2ToBz7izrGMQRdmgn+QvYPpI
gr3MmLf2M9+piVcc3C4nTYVQqQQUJk6KbYXgN04NtuKtIf+G1LNopTdLhyDbaqZy1PgpfGf4Kviz
dARTUplIPxE2O0VmrUeybDsyoVtkoiMLpqJ+e5Ex9ZSsxfFharZCedKtYoko2iSII0quB0Yb2XKU
bZSYnnTlvW0nd/xU4+7SaulFqqGWwtLr/dQ1J/SM5QFDpBeAuKjZaQIVnurHkj9DH4AIkUrK2YgP
VWVQjCzhGFKejFPVtPyXak2XhP7hDle93C9YwUbLP8moXFTIecILL3/zyPwyFGAhit7zYRXQB0o/
tpfViCY+NZrmaEUjGAvbkBYqZIURsZK/jQFolEFVDXW1FgN8qn6nPEZWq24JiCzqhzEg+ZDWEfcS
9GttoTuq+K6iN1Wa7Eh9awt9NkiBG4IATrXdjoukj1zMvD9hpbhOFRhFnt4MfA6KfFLi7qBWFjQr
aWVNfVSz5DbV1iHjeUgt5rLOUbFA4vE4FySF5Qu1lX2HRbqLluwIZRP201oykWixR1nKdK0mClMG
2S2l+Kh0e3Ah9THXzYboSkl+ICqC2W5dIpZWpcArQZ1cdPqmVPtLHZ1mQXYC+UGOgGxBZK1IBZ3G
T/+Z0luriZ4+XyUVAUN1MqX5FIqcaNCbk/Ehju1umKrdSHt4JNcnRWreitCLUNLHBedVgQ8COcj4
6sarhZMnGJq12sOBJU6qDW40GZuUyT5bqo43HYLRlPwoviHmyRSmpXCMkoi4ky7SgYM5oemcobA8
dVAJcqPM3ZUbh5BmFYqQg58vzLR7jssqJyubr0XQDDO5yrrBEWOLUBYSEWiiUh4h0rCRIEzU2rbY
l4dl3+DpJdsKt+N3T++W8Q8EsNBPHXoug33DolaPxMT8Lk8fCHhHCjhG8A6ZuI4Z6xs6aCICtoSO
ajeQMCneIcqzbBNVI5J9MAB80mzJKHPIqUCjl1+adIOdCSJXpAAA8TPypQ+0bxYmUUToKLHI9PtG
84ToF8wt/jLf23THhtoigTNQatgkwavbkfXI4IdeDNiXTAj8hVyqBU+hYJB9IXbxWqHmm1HtsbfQ
vNGfOATS0muuHY9WiAzGC9u9gp+FIN/pgIUTYaLEqUcllbKJ2WR57me7UdHpH/XoImDc03YMUwhD
xXNUXqfxpIYXmU4mzoiST91Tx90g75GfJ6nLBhJ19qDaiuRIiKv+iCKDiacHkGjK3lMNp5HYm4nz
WyvTDYJZ0lYFcLNwsdRNiEvfcBRUU4NnYV6jvCix+zdu2fkHyAlZYt8aMnF0JDMaGuQZBMhS7pyu
hx88jtXMwEWzKKIZaU/fR4R6csv+AACXn4hcg//KNs19mbFdCf5O8Gaa/ChMYMLUdnX/q8/vLQYr
kwJJwfWJO8Lhxo3QiWD68DSRh83ywt1q5wfpX/RFHhjTYUYNY/qvKxyMBrn1WbNJq+gBdqrlFAZI
1Dbk0QfrpdS13weyN6i7zDiBTPVLlfcKrnibLygw6lzL2CEeTrjUmjY/w7obNnnfmxlX7VqWvCS4
J/KxUXYJyHr9xGUWBydoLhAxP92Soz6Am80daM2bSnIegMfMKiMUl6v6G7MEuB+sgAwzOc5e8VNw
9IITnciX0N/Muz7cg4FExAs7NdcQ9Vfn5jVCXRN9TQ387FrGkd9pNncxwYw89AXm770KAmRuuP3L
rQuOVE6r4CBJLsExYAuMe8EioMbxsh6EDRZNlnfZb5AQwt5xBTWIV+i3RrOX6fiaAGRAifc0EybE
HZZI39mxvei3IoExW4fjM0CqJUaWp3zTJE4XN3styfid5NWt15j2RFOPaaPEJDM35gIfOjiH8///
LLaHPt205jYnywMq0RkghAW2ClyPNpxlikiXIQDahxM1x+9DppBbiGeiZNsGOdmqrzwZZ82TQmnY
UYk78BFlSCZ5De1QZMljbkM6FUBmNmyrpGzhXN8oENLGLaKovvFI5JjnzWL1Iaz4hPIgA8Xodl13
EFEm6uZ7yC6XbIXATfrvfNpnCooWF8sOzLD1mkG8rtFep0sVy9+4obXVbRWYBjJNuEChjIGUW+fU
ngBCTCdjpFoboImj0YmKLb/p0nTq74R3Cm+Ve0aNrIyP1Q6BOklOK22Etbz/QKVahU78omuXZqBU
fi3Sg0AuBp0GxpqlqWI6eVPAaC2vxV5PUEBKBBaO47XCx4sxTGK0IMKUym+Db/2DHC65tv6SgAZG
ClDD6NUBOWEIxOa9kmriqtekIqEBZKkPQB+gYhf8pHNJwNAq+L2pHzBv4df0LhEz2d2C1kt6dq6D
qTyTFgCUkCC30p32aG3FG9OXpaxHGeIGW5t8ZfpSqAzQ7ao5yvVRms+WfCWB1wwxhNsaK0a0ZQhx
tgbVjhObwJqaD1Fz0Cku2g75EMH3xg6RBNRTJO1uJG4LgC+1m/6FZy1Q8Ck5w4X1nGuclXbPW8om
TQ+z4cCpr63bgIMe2AeUZXXm7lsyhpHigHt5XndfbBTSNwqi5DelSDK+E3qP5O6X0ORJWdUTH/Ty
06ERCG1sIS6RSRouZeI8ud2GGKPmnVy+ChOcQh4Inth1+L3wLoB5nadRISDcZgMl7fGiTHZWbKj1
JotZlvccBCiiUE2Af2Cbi0hfaNZshzx2U+xG4LSsqCvzIFA0Wzr1K8HokQGCDCScbSyH8Yf8C2Ku
6hfOFgVpvwD8tYXWiY4AWIQszFvC/QPq34qtLm/KRVvn8AcdqTXzNYMozh6itAAjwY0jgNq1JDvT
kWVeagQM2ea/jNXwJS9amFXZuMUn97ChZ/DYLFYy6n6guzkuCKzn2d1GOM5Yavj6JQK04A7gzzYh
huUfkbcYf8wq+LQcDjKPKZOeZZ4Qr4E1AyuVHdQLaO4EcZViP/AwuR9jwtu5aI7HwCAuoiU/7Vim
XMuFCSUglkaZuBj+E0AVMJ9BGXhPMHvwnomqPUe3Uf7X6l/aCMvPA0iagNnI22JA7tB8a5ZP2E/g
xYgoK6nbt/o9w/460uvRPRDW1xA7r/Sne8BFQbAsBZZKu/ypI00ML+eVKy+/LGknvM+cswbREBee
GoSSzGoglzxk44sbAa2D+j91O1zEM3rPf4bDVbV/RY92DwCDaR2dOLdadltE0LlMruUGVy2SuPxt
evCxoCSK/4lP9cvaJ5/CTd9OH+nbdOLzAOGUApyBa7Q8jNfkL5KvzyS5WLovzIh8ifkn6itEJaO/
zJrpQuUdKhQr6jqm3AXGb8eBzg45Bq7VOHQi5LyN3fozRq+EHHeBK1RSrrBnWiuelu7ZUavu0/ea
rYV3GZB8pXFaSNdQ+2e8cWTf4X2wY3xmn91VfqZ3/Tr+IPDCBehfQ2osOSYMOnXpSfTMG8YclcvT
OxpQTJD9inGNLOEzAgM33FWeegyYEUgnN9eVudZIkv4/t5+jnsisybSJKaLPjJ0DsiqyfSxUNxq+
IcL5+z9KzhtYNCYXLM8UX2MzsyOE5JJbCzsiHYgiybGYdQeiyEmsyLn8tk5Mlm224R1DiaV+8Z51
I3eOFWP4JHrQB0gEIVTULxpKiPhIApD8ck3+0lm9ZtUat1UhuSbRotxYfwyyC5pNwA21Rnm/AgdR
r6S9ze+wI9Ez26eUC1o76Q8QR/prb/LShfcwfni3rQZIAajSk94hyzlDa16NYQvWsllx5c3vChdX
Tnd9Vd7BwYkaGp6LJJkzyCayEN+DxonJhw4+2K9Abu/qH/sx0GrHTsc29FRSWNU1xcImKkqnEj02
wGFZB/zR+qmgszn7lF1n7BPypk3beI/Coy7viKdIqJDmMjY7QGzdU6/W8Z2TnugNk76qmoD11biV
ZBgY1PeA9+gEUckcupAwBTu+sKSAX+HLQcA6sBeWIq/wL75bHWcHcg12Y4dvTnQSvyyZkOb//y5O
nM/lHe97htaeSx5DICQW8ODyBTmrubH58IBDllsnsiYSX/QN4h40mrwSJBUFSVbcPS/jgfj+c+1Q
tvDn29OjAHJAzUpDdf1Ml0um00Mjn5daB+bVeTm+dIqttnUIX0ju7SpBPsmtF+3Tl08wMKno+p43
mkWDGqezEGI74pNM7e6rvhuA/FQmhk76rz3QHM8yeM9bT+dNBmiiAgTvVEJi4H6CJYuYZzgCmbNA
eTZE1qN8WAKTSO/q16xFnQ9/YQnWoUKfgA1TqYESms7iCQtWzYMy7orLi9OMnhocx3c+8YIe6+f0
ZbxnX6GMwscWflJrO///e7A+ECh0z/Bf9n/LBS8umh2ed15IdhOfwk8CxZOtzT9+KrEb9tIai3aU
X+MLwy7i+emkeXirEeA3p0UE8cVvza6BytktXO3WQ1mfxsYp5i3fWJw7WAmWx2Nut1jg/fYzBJwg
s9FTqVybd6Q6EI8TJ5sk8qxiqwY4GVxz6X5yOa0YljBw+jJIva1wKUg8HuMq3eWhS/CXQHAcNYcG
XMFWSY9FgIR3jz2/OQoUnbekzrpWd+m1Y5Y4wZWzEDlfUnIn3FUh+e8bZdjo2FPJD0F9URxidRsW
26k/lvFZzW8im2H91gz3OrnLw52YFk5aflKFkmsJx0U70ZFttBfNAwkcRXLBjYExQOMlIHIxDz1d
vfpRxQ7rjyg+jwHhIeNH15+L/mz1F00/diOdGuvpk+zyQjka7balhzkn+wW53FXMdgbtlMatTQ9T
dRqiYyudmFx6IFdjVxeeQGIoERvVvmldU3qKwoY9BWHkTPB80N1r5tJEuBVcXolPGYbUtbBn57es
513iKeSJmaab/sgGuxQZ8+e1xY4NRNsQsIKXUudVFtsw+06R6HFBNDDqBvuqXPVYbkoeezhf+q01
ChGV7RRuygjSFX5oRKnThOR/SsF6KnfR8FeWh5zLV53+WPW47jQPmAgpwyakFmcetn56NGIWO5d2
3IKk0BSbdLz32knkPjNum2QNfuEz/w603kBq0YlIZjDRKIp+EKJL0V0yidY2coem77w/wowbxaYM
vYY5dXKBcHHYhFSDkOtjtCAPG3QlxldEyzuh27R36GRpoE1HpO8GKWlIkJjCWo4/4vHDFNbCFum/
hfi1eRusQ01IwU4pNmLlJIRkpc8I3W+DwW2V/HTktsRuJ+FJsUO6fqj6ouIFerRy49CTsl1/ahrI
bAJJz0LxSMZDG+2jbjPD+04XUVzzhQRKog+shPXk300QHn3Nfl+7qAgVyAoaVTkS2SM+++SpCb89
N5vaOHAB4OIvcjOhCn5CFocejpKywY7+aoMAkGOii/znHKPeMk4iYwDPSJLX5CbzeTQ8S701Iw69
n6CDGep+nwJSHwF1TioT1FgShslaW4Xiro/+BYjC0ScB8hP4PY73WnzPEmRuxChsm/CjQjPVDicL
GzyDUaC4RvgVKoeg/a7Kfz60Ya48JeU5tYeJBveUAGcigzmVefnP8QpUQ4A0Z4dEnNwuam9st36P
qmo9Bh4xkEiSdGOdlBdR3pHfkhI5eMfDhN2zIZv6g1TenpWMo3AbiFutYemAszicLGW3i6p9iMEV
2LKm86hCmpbVp0DE7YlawnRAX6xpn1oYUT0ZKVOoIB0noGJjkpqNXyW7xrVj4SkYHAbCED+knJyG
4aiR8d1REkJhwaESTpX5UqedylIzk5Mm3KsIfe8nD7xiXmXBy1W+2d3A5tm8RdJ73aBHQos97mJY
pIWpUQntVPlUKx89Kg228CfyfsyOVXJijG9innie78UxCKYSOo36r/Vf1nRuY28JelVOEbMLomHF
0f0NXlQclYBN0D4Wt3YQMQqCMpAhp569Ty29LzoA7A8NzSpEI5wtg8CmdC+mrmEhc7twxwXr0vZ+
SNAMhtpV+xayELhHd08RwIyRSAPp2pkM8985gRw50wERsCvOkmK0+VSQQcCAke7qQ97Za5i14Kz/
CNeLjjf/WewlZTW9CemlZbCfFkWK2NimdOqKY2Xs+LhGBji0WPMlbQe4L8zFeNvMr5pkZmGrHwnS
jgVmzoOvQ/aN5HbBLnspBqYJA5VHgkECw1czmtCpwWTQeWF+9s3T3qwZtm30CFUPrVIHni4/kNFU
6laP7xVZa6ROGsIGbqb/gVyGbI/1YN11+2Gg0Wsbg21SZVVsZ44czc56MjJXJNkU/b7uIcKRTMM0
rIMHMTgT0zY54Yt9e2/eS+oQk71ICXh4Tqx7gP16/GcJHg9VHr6l0a8+/ErKmxVd9BHe+c0Ubx25
HnJDK89lhgIjG2IecfXBZ3+Wyk422NDX2L5jpKjDSZ8O4TUqbME8M+Z0Gjfd7yS6akA0tGbGG0Ej
CgeBCYFquwYvDk2XMsvljs+K17nknIs/vNoiccjz7FXVhYZZTQHLdzfO/zI+DmRSauip7J0NGrxy
48enMIaMBK5lHCWDDuCNZNScJtAQ2Q/3Crax/0g6r93WrSCKfhEBkmJ9FYu6LFndL4Rly+xV7F+f
xRsgCFJ8bZllzsyeXbyFShBgc6pGigq2uOik6OLYuGf+FYzIFHDjKzZi91Eya74rLr9x86tDWLuw
JfNJgbaYohYB6JUFhwTB1rhHVpql1PtOXEeqM8M8ySeU4RJLC52nj00lIeMxR+z7pMcOLJx8Uufm
+LCy4qWlHlDLh04xnCMKxrCq4M/KW67LpMhl/rBrHAWQqI0fowJXY/YXyg812OjvRdp+h/ESEd6R
AidXKL8dD6y5GiDJvU8qT3qGzt1N06kxpdMquKyBhTw1I8xmBM2gg1t6zOsJjGDNIYCn9BuiTlZC
v1NDPJHyOyKTvPwIpRtWb+h951E94A2LMES4+Ok2Cc564YrCpqw2MrtsExnDOKNLsHL9rMyWCbtC
Y8AudwsTnXU3+20f3exs2/oHz3eT+CKitgw2RcvosBr0bZhvxcySqg0tUKMd+nErFUthSpk9fpTv
q5fczOjTpFGZRd9+cEzErQpzjDbsu9JfAVzQItnGrPN0SHyOGjmibOUfLSHc0I5AOUzeSgdwlYvf
N+i9NkK/gCwwHW0oiPF0nO44oD3pddPpbrh8xyEsIIw6g8mJ6lBdKhSxqhPWS7wAOsZQFXghkhdp
+N0Wf3qyikJ8iMW7yf5OH+/sseF4wMCQyZqbuYO+zpMtwjwpW7Qe7sUOYU4QM02VrpJrjlPrJcSh
eMQZHiii2Qdcwar6MhtwVRbrJCwrh7bmSbj1JFSHSx9DOquD1oSfxLx+4uzILoF81NfAfqYGgR13
ZrpoBjednGDmsBNNQuSh8Ld/SLMw3boIwr01T2r5CsLjSG5Uv8podxJEe25FH2DQZ2uQ5+0UrQwV
FrsRYxGvRhioVGsmByILBzuZLSNcB3pnNrtX4yeWsWxzCQCDBuLjsLjmXfOP2VM3T7V/T/CgMZYa
3Nb0pxx/EUwFnKRB4DRsYzIsa2gLZuGvxsCRXSL/L6ToJB4+lAnYB3bGAjq4YTHG86y0+gHaJ9gF
EwlsKKRAW9zxooLOC0aZ9d6oAIBvxFVLJkG+hZnjEmLPWAbiX17TK1gE4cq4mwgT0wK6J7PhT4xq
W3LGV9ZxrMx5BEAoqUgtoDyQl5dtB7YWVFKQCpkkH0QRMNlgLGHYDFi50wGQkiXA4ATNUHiA1Ngo
8wQaol0OrlI5OLB6loq2Mo0OgELSbMWGBbRGyRZwD0TYe5Uts46BfsA6QjgM+IzEn9SZhWDYmvwJ
X2dQLrP4p+ZiaagFogDpw6FCS01GTLxIa3jFPzRJlBsyUSEZYgBLUdaTpZ9s1foTERbBrXKxRv6i
EVTM/lPBkNvRRtpCIkpw10UXhDe/XaQ7wqyALQWRrI1tlS50bUOwTR2v8IkQoPFB0lNsXfiTyi9e
K/4nvo2w10C0f3B9FuQFgwWAOefeRLOGMA0nm7pIKvN0abH4H/vF5KFO7G5gAWdzgwlk5IaQuQa7
L+IhPQgQKvEzPUFZlaGI2Qq7IXZnCCB1y/sGouHWYsINzBFiv8W3QSeoWDOuIt5H8MPu75uyL5e1
XW95Bxx9A7r2qOCjVrfmCZPGRGLEnukDi+h8877pGRi2qyHSze2odWTd1X+1L3WFDk/KrHw6iVhD
2gY1eQ75idDKfLZs2+VguAlEXn5VRhb2Nzw5eLJNFp7T71/KVtzMIRSlj0EmJMmCSxVJu1F1Oa9U
hWq4hFimSXZ1jZYoHpBpvNnPkIL94qfCuTVrwqRQ6JH/iUvYHK8jVFsQJ9Yjnnaq0zRrJEsDT7V+
4Isww1ChUaoLQn6DyRHA0hnmPwJe1i+GFAN2DBwPxcFiAQsU/FlBOlrY7VeCXzE7ZR9HDiwveuAg
EMEhAqo0QKhnbCcHgnhaq04jOOCNbuNAxya+mHCs8eCfvE18Gg9MAoaGe6Qd4sZzrnbEh+8ktpaH
etei8rYRCL7xY07w/IBuM12pinxKWHoF6ZKWBCCvuekPEY+wff3YUpY+7tF42s7H03uw4j/1XGNu
MbPMHyhWgGz1Od0nEH8ADAFZAkf7Axpa8mjHD16Ur27zdsR9tzYTWNSW/4S5NQO/7ufKDR3LCJ4G
GGSrvtt+DQaVgChjSJnthce52sMggRNAFQicimu91Tb5IT0zHMFbB3Ez8Duc7oB/wIFR+Qm4DPCk
LyEWOXA9L02Ho/U8WnJrxmRBKQ2W6jXq53CRK+4x0vWZhbbvAqsY1iC/MaUEUkvz7IV59+Rnb+vr
SAPgph/vevrUemTXX/F93HHdeJ7Cjq0pfk28fMw/sA6kV9JjtuXUNclHUF3rv7FGS3YaIJuQIkdY
ke7wk2cgpwjLyHOBmsUWEILMPRPc8aNMbFlxO2lBN0NKlg4rFCWYadV0dxpGRs5IlbXBrGK2BdkE
zaq8jYE1sJQJbCAv4C+QKPAoKbBhXysdxCfL/w4nf1c6PXJN1BOuDlEEWjnVWjb2SgWsZyXY81hQ
mCEo+ff8RGOr87iHLgOXyQK2cmc8sKqrExOFWwFsIOZ+KF7ODPs4ksAh9oE+F0jI5toRE4c3o+ac
N4hXNriAEX1ALw8gLSPnjZzyJh8NglO+QbjAkMCMEXiPtQVaW15J8+3m2mwpnDkl9QgWsUsFagan
MhdtvG3v2R14QLvQyYd/+J8fZZoMyh0OC7iCUIVzsPBpxcw/8BkYmiOiWdgwTfe3/Wq0RX0U4cu8
bYkbRP9OGi6AADPJKTtiIReDSGPG7GCpSvUkCdhHRHOHS2tey4/3ufkI1lwpZB3VEcNdyAjtvt2N
k1513n7GvyXTHhIubivkgdVItilV6IUFZeCvhA6N5yJK9gOihd83zlLEfaBZZ+cDOZ5Vz53mNkV1
qSxjltEOxLRcJDHFoYZReaTYiaGkEXmH3AjlTuSqERaTeF77tDjsumECRQ7106xBEQgbxz4F2a4d
dsgNWPDwtC011PQvXjNYwv9KGWJZalX4nkoSHuU8LECB1bl7IbVFttPPCdcKRNtvbYOtI/tV5Grc
YqLqHmUIXOSEMyzrF2Jv90SStXbNR8ZciDRYsjGh09Cv4kn2G96qaDGjbZpr6Cj/6tWUiDmRNAGz
Ge/zP+o5pniIYYFXKYezaW/Ah+FoUSWwS2i0ZIVw4gxM7N/5FAxOvttbt4PGwntQrS3xC9dupgJ5
N6vt8OZVFgwSCHUhIomV2hyNjt2T51s53gFUIiKnW32Zyw9gXBHb5Xg55K/pBzesrpiFGdWw4KR8
FjvuMm4yo7zxiAoa8fBgVeu+gWMgMYUwaYYCmm5wqT2q1Miu1Eyt3nxW4smLD2gXtAN7PJDajo6A
0EbgJ24Bkw6LRX4XmCKIVI+zLfMyL279W/xOvD/V6Xrb+K65y8B4eK1AbT5KZxaXfndpvD2v+cCu
gDaNw24PzfcnYwv3xCOfTNZ+w32DwEHGd/zxZk8V8PBtNXUPCwX1GrpGNlhs2lQcerhwtIuGEwB4
sXYJTnz9qJKSucK0l5j36cfjV4czGnKYzbSJ1KaPVDG6KMtSdieKsr+FI9BxzO68A6YH0UE13CLH
VNrWIFpCV4dJC3anIJe2Y0jeuElgoXluy5vUXoP4WOFQAkGZgvyAAe43+BvaqrIoJYZhF88hFaed
I9wQv3VK2Mi0LmgoEHCrSEwOBbhv6RiPtPjU37dyOE4LOpPMM+wLQOdck1yQ+BAkRzn7ZK3eZqtS
d4hty/Hmw1hQxVAD7zKQESuGY3z0tuVd5FWAjXSLTgZjlzFd4/CSc5hgtWN53LdnTuvIGk/kZcGe
Y64hf/mR4RvNSx4wQPFj9vFZ3KLY4nInh9btvrl+LYWGl4qhWph4hVjrCfjg/EXX4OptwfF5jPDN
zZWNSCOmQWc1q5OuftX6sSnmoDUQ7UXYvSpJQvBVH4W6bIxDOtvIyv4z7izYPCyEK1IZ4Ofl0N29
CTu1RRLuUMD4Ow+HfGk5mig7TjnpM19SPKHxo0dGL8RgWNF9fPF0FR3uRgMRpJCNSwOT0GYpY8NP
HCUkPXS10lYzD6G8HppLqeJLc1IRG7fFl5SdK3Mng7QYIYPfEibtxNyf1lDsLILwUGcXypA8u7dY
KEDFIH8NCMzbaMLqn1J9Bjo61/ut+bY4F+AHS78k6lbl0biiUWW1DoncKHfgT0R25PaALQHWGahB
g3lloNRC9/rVM4Sn76/IayxkSMm+Mr5ybLBfYfSraQdisesClDiHh0BsPew72BkMvxOvKClp+A4d
U0L64DL/I6wvhHovK4dRWzctcd9WTwqPgBGjVUSQ3Ja1v+tAwo34y+TEyYRb6+1h/ZXkHAT4MTpe
s2DDSGPEfNUsPGhynXFpiZEC/VgIw8fbeLbsaXUcvl46LgPGgiEnbJkC8MnapMJLRbPXDQspX8L6
MeJrggAen3IS1DXLu8YinS/6onnZsfH/aHHS1b4Qpo3AQib2gDi2maabQgouPpNsFw9L/PxVA5uI
W45tG6xiNtAd7WyePOt+K3qQrZYaLvvZHTlUi4YVCFI3Ho2MGSeoPmt8GaHDAKzpF5894IrSrXKC
u/yVzNqk4Hwp4KyeMAMYsSXQ8BGNPsQOQHjJB9dYLvAPAVSW7uEhcp8e8Ik8RhUdYsLvdlLoykzv
PL2i7E46uPIEuXteN1ffWDRuKo8Eniz47eGCpNECohtcw0nXoUqfMa2qlH3VGkSN1h7rW5/tMmMn
+Psqwt7ulA8rqZqIQhF2ZvKOzZIWXaHpTf7qEF3oIrdZ8iHVt9DcFJiWkIjVbEeTGUI69uHlrd2z
aWjx73Ew8YNYjKTI3nm/G3Rx8jp57zJ1awRrM19CZJAM4to32LGY7404QLVcihSXwL82ScDhszX6
lZbsI+EcyJ9wD2ZEIApnEQipe4zT56dsTxHFPULrZi8NtoYCoZNAzVdGcywqN0J2i8stsAM5xdde
+TdsEeIqLdTeVYB5EQH3c5zwaT9hpo5LtkJeQ8IimZsTyREDQytdkNgtDEvEUkhkoZ7Bv8PYRUVe
n62qAlzwK4Z/li9V2CnUc4UHGCqQ6xkLmcS9Hp7Gh05QAVSThO/qeiyJFwXqJQ79T03h+bfqii21
jeI2qM4tOQX4bWzgar5/EUbz7jIyqph851i9LxocsqDA4QuINlXdwSEhIqk1V234WZgLAtsTklMJ
xaO1RYa/DlOniBzyQ8R8Gb1q7ZDWG++VwdHDNIyFNZt8eAQs/u/qQUT0I5wTggcgv8o/DesHH9VD
CtLudAQ5p+ouC7d+cyU0gyhCjDsrXNkm5zvIyX2Y4K1ke9omZJGZr02UGoxIwM+jLeluNsClXczM
Lz/aaek6h7j9hte3zqRfKEWIkZrG5hiOIfLQ60OMIaKYGkeKC5XvlmFLOjJmQ12ZAAtopwU7qmYi
vOqiLaGRgsaKmQmSx9geb7JywvoTJlBPwgcQrDd1YnwvxOKtRU/G3orV8Fzc4/AosUrDqZFBBMEo
8vL5gLicnR1TK8Pj1Bczi/hYCbBiTmAGQLnBNMWCtoB7IH0b7zvEqJj2D0Uh6PU+UR02Py5tWv8h
7mmxSsLjgWomlpP99sgIst7EdEIuIqQNqfNneoWWiFQPqAKuGY8L4UHivv+HPFcqP2Ol1mugAnb3
NJL0cxVkpDtjZIWkjS6gdkd4O1h/8yX4/wPckyxBiMUkHwlRw+A60FpT9AFvTGHR2Olv+kE0c3MG
JEh1vQgZEuk7mSykZeKzYOV0r/l0fuv/bzFGmx0JVbBAaTXxcPgEtq5PYg2uLjoPSj3dLrcP+h0H
DE6iEGvRU3Cmq09h2ELJi6DSPiiWam5rLQObHVDoJLfzef95j6bOB2mw3DpJ6Qwo6xW0/wA0c/Gl
S4RWT/TKHnmo6YaAF1CvkIgh4aPOJcfadLEWhNU8KDaJmwhxsC8gi4bWY7I6S+ykwyzOolfBkQVi
e1/Ca5q/sdCBNU24A5DhxFzLIbnRX3M9qOVHQoAmCjCJkTDKoexeI/wzuW4t84INYlvOHD22qxnO
qQ53cUZcemRPU4vG4Yj+hg2q1ZHQBVmBtm9OoMZieGLEKD+NZ/cBKIIKCEjlHdKdWvLELmO+w59o
3r68DbvWirnhH9rAGMLg053qIwZj6neC3vFP/USMM2mTgPYBr9m3/DRQSaDiLZIj0Cmd7gNgoOhx
5pwLD7px/tMiPyH7kNlHotMCQjRxo7P+OZPY+YrPQb1LnkhNghMcNbhq5Jq0mOwTmRq75Q9IG04A
ULlmpQOrAnNajqnQmd06THE0DqEPAyIh3EYFeBX5gcvWT+datiy54I9OFEL6G6ghPOnDDr52Dr4G
Wc+mqaaG8UzxfhZPEa+ZB5lX2B1MHWA5XyFIQIbuXeG+8cIXVOKJ/TnnVa8RVzDqUSt6Wsm9Av7H
0u4h4VzNo5GzZXJKCO4Qbvk1SIb0LII3yFDCpbnhU9L2k0WGhOKK/IganMDZ4EXmsTCxfIOpBj7J
iTdXGqe4cZkXfJXN9A2PgecaMQW2aY98137wXsJnefsuf1dB3SsLiOoNWQ4EeeK3osqavZfM5I28
MKHwg/hprhk4qe/ytRH0oD82HhgLgEKIX8WuWjBnookm/hMARuG1a2xc1CANW4zmwjl+amwxADbY
T6LkY+YqHCzmGPWBihGXA5NBTsDki4nqVzmlC/S5ZEhiWoO/E4o0qI7tHEoNNwMirFbg3zZBKwrl
IWGynXhBOm/GRG8BvWAVpgL90T5t5U/4AC1dPYcmBpEZ/mZuN2Bd5pDz3OJMY7eqg5yF2phC3cEJ
g2VyBjncIWJImblsT0kM5wFiDUZJkJ7Mdyb0SfrU0nlD5+stFlvlLpx6Myoq/MbZ2xq6JbCz103D
FHWDusPr6JHByP8B7ZvolCBY/F39LFwM3D10NxCx6Q0Em5+CI0GMw0Gzl2Hpw0cjSeiXAwGJ1uyr
/OEpGCCgDQBJtq7ZUGJZFDSwrDE9yywI/4XEr7PqcpeJrEaEzYp4WDA6MIJwYjGdsgoyQtzoufJ0
aRM9vf/rsfCGJYYPpjODi6ehY3f0lpigCY9HShF1dh8t4ecKmLTjAUKbWpNQ7SpoRkH7uRGAbSqM
OMYsdS+BfK/8SxMttAjXXDqpucxKucU/5x97V8c4jCsPQsuCYS1+SJ/m03ilsJSJfiTG7of1LO2j
vvO2iBI2JH18jhDykJBjhmzBJ2SHziZA/C6PvP4R3RPhVzwzG46Q9ydTbvvEU4tLLj2JwQRR+4d7
iJfikV5CuKyypYC2+tjYoDCxwGJHHxct3IVsFt74BMSALXQxHCXTYoI2bx5xByFJhryZc/E7+GmY
pGHcE0pgIFCxJkAFVc6FV58LTKlHNwI5NOBNoFL8Dmg4/LlwJZkEUytKzjBdKVwM+AKag4CWA++F
ftq/j3RH0XQqMb3L8N2BcN5QoBHxTGzi4IlnGO5K0ZOGAiYwPoSQiikebDpmAHI/qH4M3OTYp86Y
xqZ6CQcVXIKmuD3hQc4ArQIC4vvAY1dMD01BwzLRwebgC7x/uWU6YINnaNjreMtH5sXlr8+JAP3o
sHWBETBtQ6D/T8qY6WTFdvLMKiNtlyzVaDsE6KUWjjISPQMDyj8urSHQMMBhsfsNy6iP9sYhsKpv
8gM7psgyHlT16MkiSvrsb+mxe5VH+NLlpdlhvXHjBaroc6gfF745V5yfAnFhxt5g6vCBFpJNBO1W
+OSdQio5WXvM23N2iPfDNXIxOrWbz/cxw/TLMu/wBD/Tz+FanbWr+RR3ALiXbqFcyi/tIXzyy+av
/FWfkGd6EXEVIAETzsE94mdzm7jq3HxuEH4MXAP1Kb/Q+lIRUIDR+XUXBRt9uqoplGsaguEb0/np
NwCWX/oZ5Vvd9qf+zOqOP9D/Bo/hW76yC4Cp3Z+x2YZE81ccymOzV++AukJA6ool75mXuVH/i5c9
oMB5/RKfyn48qaf+DtEm34t/waM6i98hS3t86FxQiQ2QVXKcrQBMebzpEKEagC1/Sz/ZtN4EN13C
ob53bOAhHz6MgVRgWq9/bNRvQLrxkN+SdXzqEM2e9UW7Tx/NWV/zepOimTLy3ommWHWndieynAh2
0UV4ZA67TWUbLcddcWwvmuvt2wuOFDXMHAgeNNHUpHKuPyapGGuC98nT5xq4PNR7TLW20rb7hk26
B7Zd2Lig7JKL+WgvMNbiU/kxXgDi22N5qj+rY35Kn/3D+07/QERZdIIpJlsdF05KJPBeA1nfwaYC
TzSOjA6nKnJA2ACPdvqUP5vNqOKbBtKPV4sLwho/YT6xIOh41BhFEB3P2WPgWPRTUoooENFKTh36
cPMXjNiANw6s08/Lj/blg/Y2MNAt8Wny9EMkZ+v5B3/J1zAhJeh2jviRJ0L75oz7AUsEvo2v3bG8
qSvhkG5mH3ihMhsAHkAI/UW9yRQy8eZBHihRbMwgBEM8hXL8bylTYBdAu3+THsMz/8i+lFt4Mh+g
M9r+/ZQZqy+4Nb9A/UFPMHQElAM71Fl8uwIdcmalHAI6TeS0DwRVlyhPyEOmc9TmiKU7YMcQRPOP
gCLz4CT2JjK8BcKJ7rDnDecP8sdhxT8q2kbQqOt4xi4WoRWFQQDeB5HmlOQro7l88B7xFw1aiqaN
1yO91LdxqS4Jt/jiYtZ36UP96QOHM1x+SUtp2V3KV/sML+pO/RIuwp4XLl4jkxWe+rP51DfQ0j+1
68Rl/W6usgMWzQzhQkdnxaLsqPRsH9pzdUIPglaBepof6cR4E7ma9HfwlYbP9MaN5nqplEDK5Y5+
lQZYfc1eQ+m0LxAf7dl+relIyw+F0kzJ2YHTA+Pzb2W1aF88Gg3jIEYFxTy58/zBdqHqQE5vf3nf
M5rWLxhW3wL73pnl/9ufjjiEAX85QWtNy7U/JFEdEpyczBi4FdyYee8TAIjAn+qKQzO5LDA+bAhx
UD9COrOUR9VKGQyfMSc/EKjmYmIU/HnyFov4gF28jHHt9GaWd4MPwYtlG+fmEbLP/h0eFO7xCcqj
EfwEVKrYqFzQDoJ8Gcgc2fcjAaPq8kvjm4JCatJ7mgXOSgvJgwbrosOWfzQTNRSJyviiWQSkCQyN
SGjRSAIRQdhjAz/wBFmZAVgxnQ3BqXjyGPTLcQW5HjIdOpVQ3cfjGsIaZpN5fxQxDoCLVpP75LmG
gLDJ9codcwOtSP0n8Itz7sKOLy02g2/M/EwypbgmsMYs849wWw7W4Q41VrgEz5aLyuZcxycEteWc
mQsMkRYBLlPHUIcKyZ+fywUvInrjmJEFyRVuRBavW1/TF0wiIkGalrL8X6x4aAdHrBJDrHXhhGMT
Nw8Bnqcpns0BeRkWoB7wPdAkHjZXncdselSn8o6PJFF7cFsBrUhCoQajYGJ7k0BQoXcFloZZxz7c
hUiXNU4PIGIzF8PVI54IEQeGSmSX8a8gpvwJ/nRTu3wzHXO0YnnmYFW5c8WcSZf+B+MqmawLg3qM
5gb66ARW824qL86htMtfWlt8ZEq8fr9MuDeZxAErYWTMUxKCZp7VkB3QgOk5VstQ9gSIFWWG+hTH
juJeRci76rOY03qFa8286M0nlFp4SRKHXDkPJRAwbH6Z3tFp24VvUQwrmiF2Wz8BTaEGZDgHHDrr
/4omL9j7KZA7hz/SnEL+aLaT5Q8l+l5/DydIigTZUboo9tIFB3A+popmkFeNvSjKibNKKW+s7x4p
BHBe6EDY4ceYaBmxl5vguHl4AHxE17trd9mxxCEIdCpm++5OpzfIjTah/ML11R7T0W3hZOLs2MBG
JLiID2VXBRT11bvBucJS4FNjtQrVmqxlAFwIcaVCHuueUOP/txs0nvNZjcLJmiKO+pb1F6T+Fj18
gBpxhSXcu8NOaS3BfW5cGmj0rn649zQcHtxsRLS27kb32zTs5IgIwiNWaBGxboLgIjO5WDWHA7hF
45TZhuQeCfZEfC4JpIlx9CS2BFnE+o0VG1wHVsGF4GAm3rdbhV8Y3hSXJZBXYfWQWlKJLv7bdiDK
Wu+z8t5hCxqKe61ZUBnp+s2lykIq/QnoA+F5eahpTHbjV4y9huo20lnzMHbaLsfGAg41dGEFNlC3
C1p7JuwFlAefkbKBG2m+92iOdczx+o18LmpL6K+6uuhJwLVNdxDRbNgNtUNZyifFg0q+Fs010wRV
YnKqPOGTFhUOC/7RsPqn+U23nURL3vnZGgI8cw0RMNmKZAR9xsc8qKtiZuENeWqfICiGP6GUc38l
5rvsI+TesKLfjZ/ZEnbE1n8I33xjGShfmiff5rfgJCkShS3losZAOV2YiGaHrfDetRrZEDvFuMjQ
xMYF8dGAvPD1zSOGFx42AqYMgJe9moh+Q2Eny4SrEhhQi+d4slLvKkoLZ4RB37wU8FQL6N2vbc/e
F2ENRrtz2KbCH057oLZx/IxnJ3Q3gAI8RbnORngleHbzMNBaIMC5sS7BHapHwwe/jb4UTQbrzgpp
0zT2eFv8CcJ+CTjhxUSIWPoeW+fhnmLKWNkiUVbaigSoZNfKIYn1c0Ojane4eFw9+TBCcPdLSKT+
NRPXphVbh4OjzLeS5VxALRZwbPk7p7i9rqx1NB9YYX/TjiICORhTGzW4wh8Cgg4Qkt2nZnxRnN68
rPb4LV3qFyMPvGQszlNtlcqQJ2x98mdmQbRgYVcqDki2R+YA8NdnAzkEdXp48IUlY2Yk0/QtpNE2
GGAibYccHpxD+KLgmxjNVK54Z9OXw7jfa/kHFKrYwzGciBVg3nqZ1rfC205kVmCgp4gaDKRBcXCj
j5NtRWQzP2yZcAYD3/YfzE8+53yIMzu7foxm2fIdzWEumgtPvOHeiLBL20C8gA1lD9l2xKw5XTCu
4hQc7DFSYZsHnOA5aXfKxi/2IFm40sMVhyXKdtbBtbYO6KMlKN8rUZjrIpacS4YrZh9CwWFHo8kv
mMT3kk14ny99JdIeS90aZXTxCXTIw8f5on1E2sJ0EVHnytqU7XfP2+hEZ6hCvwiyp6gQHb1+vg7I
CYMzz4MTn6b1OpN4TnuSvM8lv7CORfg0AgYLM/7k9MMUh7+wZJkJjwoqD5D2pPsUnd4k0dDEYAnW
674p2N3OTXlkZ3bnDCSmOKbXbVmS5JvCA8+nyxG/mupXKTZVIi48GuihYIhr9wMIb1YxkEQHmW2p
UAdL4xs30s1ba+wZ3LdYZOkMdFTgOpkh9Yxx5jBHY+NzIPXSUib+641eT24CN+FTdPIvwT+YvpKh
a0K5aq5ISdeRdCtLnzqj6bBvSn+fBRuPmIcBET6z0gx7D8icMsZHEWwNVR2dXAiWZlw+sUvx8Bpp
amExe5/7mIMCK5YeJCqZorI8ignLFdVcFm/DCpvgjOHq3wDc2jLHeyPVGKAfnrtEUxTMwu/pYyjN
KtTjhWKi4eOpwtJo0G+tjq40gjLlxduqVu+h9wHWy6s6+nQDeGVHg1329FqS9CGgW0mDTZkfhZEk
7uaNMLNklwmn0C297pa+V94A4KziDZfEC9TePcBZr58qoODJjqWvjyOGQbnCP+If7W3qMbVn4uzo
mcWtIf80FaOLnugfodKntoBmvS3LPb4xHUnRMpK1UD6KB0O/Yk8laRrstZrE83DZBcZijPrj9IvU
OfOsBvMpkhDbuWkJIDmjZJZv18BLB/+9Xdib69w7D29esvfMlj3Y90th8LYdwmoN9mSgP2YyACMe
k0a78mCVNJv+rWyhFyi9f8rp0cb2OaMzLQXYYMHN7ydTtWNdiTskImO6QD8RolKSofTgTu1O10E1
fTeGwxgrOS7I0oK0cncmjPZkS9xOslSI0wOa/0FkNSuxY8SZHy1dKRWgznnwiirRacQGWD5w/Gmc
7MyJear4PCY+/suk1qQUwKxgzTWCfKSii5QMtzMjNB3TyJZR9duSDpwHkHIEhAO6sCK+Yf+uZkt+
xSwlwAHeqyrguey2OhpEfUuqohpCSpbAEDXEwCMmOuRBX5J7KgM56tqpZGAZ0KqR3oVr1bhPGgSq
XBQBd+1MLWhP6Vvx+pIp9AEaN+/axOKqSC5CjYEoVDGdKaGZqcuI5JQ4vpQm2UxHyI7wmrFxSqT+
ozIfMSRNgtf5mE3W7cgyY5lZLNqeAb1O9ib3lbA8srgQgUEHngZkcG6WGOm+yFfASvRI2Hvj/UBv
xheXHJPZr++fS7qWXBAPxG+tBHhUIfhOnq/k93ds8tnzau8VgNsqH5MtYBi9grZaQgUhwO5HGqhC
w8ao7waircBr7Henu62wMcLURiSsGLLrw0hm/Tc9ydn4E/bedki6hYHSwejiXV5cwoGXJx22eNx1
4qsOH1pgHKr8qMGRaLmx/aWcBHEYFZXFUy24a+zmRG0vtObax/c4kMGHSZI2Ep3cCmLb9dOs32s1
HgFEf8CTjGacdvB+IqN2KtxZUiqROLtrWLOQvjf/ClIZMi3Nb36s63FZ0Iq0zX36Brr2N+3PJ/c7
s5hEWcVOh+EaUEJy464nHcwv8ucBhgTsYwIM0L3NZJM1FY7U0KyoeQiqyQu01/n55DotJPpK7sr0
OwdKt0jwYFPj+qCrWCygpsLNXeZ9EMJxHeKt3Uhz1V9FWeXqEOF8I+Fqfhbi5HPE4MZ7fjWpRwaL
eoJnLQ1vEBwBrSGdpG3iIok+GmaXGFgxYPXpeb+xsShms30LY1ebeLVsJh51RtqAYLJKYc9KoLZP
4kOONGXsLsFbtloWEsY5gryqe8Wl4C7InGyBUbMmMOY6s/wUriXu4ZOpOIFAnoR2/V3/dp/yBXiT
7hDZPWAlqEN/81BHYOD3O+554sGoo+twIASTpp+r89AZEhiXf9ULNL+MNBn2FZtS/wlxpUZOPxwa
5vA+S3cGkkMxjAjPihhDZuFnUBJNoJXbHBZSn691Sk3eGosB332YB+wYEljw1cInTXLEWUsV6qUY
rBVDXRnBJtNEnBnxus9fArBYgIxHcIkOB2onKTnT8QvEQpS1HXg52lxCBmwDwb5H9hSbPQ4sn/Rb
nGCDRYcyGkYZvw52wjDq6G5aQA4LbL1UUV/YGJDqaI9/TJj0BYWdwmjVPaKsyiTB1VIvFcZXgcNG
j3gtLgL7thj7wulrFNggdLGh3R6ZxPoe/rAFdwFbD4ZzYvHErV+uOm/hPXFNM+FTOcomBMVglYAj
SDHptVKOrnJtVAsmSDKUZiqWMnaZfLcwIFNXHl2+TMNVlk/mowW11HSflXtuCQQb3OfZaEqYfPsu
Norjq30V1jvYh6f3dnb17wE7F8ZrrJiYWfijr6ohi4CLOQ2LMBaqeEUMN+OOIC7THxA6cJwc4SW4
NNMxPzS2yB9AFmGy6cb/Xl34GGtCUUP6iU2mNg2x9VdEi8eyTLEIJYSrZ5uvzuBJ4SdOTHuQTfmW
Iu63ZqMDVCF9h+8j/YmL4yuyLf07AD0BNeOLfRbf/MDpG8MX9U3XT3emv1QwkWpdRKss3oHh3tR9
TjvBCk+VfyrIBlX/qrqFzMQ6gnWvjggww8FURSOoznYRWw60tGbvnVQAqRqW5ZBGq7LCSklLV3hH
zpX8/mauzbrgzhg7fw/Qfyfj8BinFFpQE2++WXDXi03noXac1kwSu1k9gyZfj4MbeqSzhe1ZlP9o
rWYq4IGKF28BX+EtCR8BTVFBfLgRErKWK6zqpYVXoNYMrsFbc2XRu8xoJfs6WM3gYyoSVANd25px
9DSD9C/oGAYQ5Pf13hRSp/J6csfU/SxLwTHY4pGWE6Q5dBMWQNUbE+NeP0RGeW6a9yVG15DM0IEm
MNLQvWnoqA1Qjun76Yawp52IC9MZIH2GeB3OzHMXp0g3lhkJtKOhf8ip74DLmHx0P4IBNTuNwrQl
R1aj4kVa+m7NLOMpCsovTu38DS1HYjErEFnRCiJ9CXSEojwkWfeaarZXa9vaXEr+F4BPE6VrAQed
AcPoIsaC1HxkcMOnyCeBD9YuExUFXXKpa8w69JJVD3ZOkMJIPLM1uLW+9+KgMgRhKcK9njIcDNZU
JgKvNI3W1SPJyG6n5g9wDpQUeo6wNBifgk7ZEZOdTmDk9OHfiyqQAc+1Uwzv3AMcFQIkgZjotDcT
CDTpfkdWg2M4LmeBuc5MWAwt8cX57D+SzmxJUSQKw09khKAI3iqboCLuemO4lYKsArI8/XzZEz3d
011lKWIuJ8+/Kcim3roy8OSEll64zXiYhrNcDYhafXrgL8VqNAZK4vIiLT+0PQryfDRi4dagmize
CMp6uOMq+PH0ysKqgiG9V5jbhTbCFCzX1Z9K0EkKHwN6cdl79kmdH8c9oqE1OpnpYpg0JM0fROkK
pVdko8dZbx5id5IWh+H7lKVzLhT3zkSDrA1kQGP1lcauRH88vWhoK/yQdatThkSfyNZ7LMOG6cHH
phWVIetsMiulgQBr7ojCOOzvubcJAX6qWS1htUgvouVQKzZQoxU6mXXnj9XHC0C/oI8j3HTYZ+bf
q/onH9s7swlKHbgIDVgCuuimYkoEJvmx6AWHqBPu0Sldyk9aRs3tRQpgvlTmw13vRgehfMgsnoAK
wDW3zw5IixqTXCTIkOyhSnVIr7STimW2UQ/qoZln9/avXYAcM31HcH3qLS/GuZXnlub09WD1UK4U
Zrx6HZFhtNtsnf8m2p3OWO1djni2Jet81ZyDckuLVdoP9s3I7IDQyxZoGqh9rx1btJKTi/uD4A+R
Awv9ycWLGKkHJkMaXkefXdE7S5iCvJOvLiHQKfGdCrEOVRjPXYTevlm3tMMjGrYDlTbLuNti7GvH
OQYBNLZ/GGp92FrIaZ6E0BkL6yf+1rwwXY5JAMcbhzOUmtTXpOIgmdOZsDr2WK1sKAFCDHCF4rAf
W9rPp4SD5PbaMp4oXeIR6ocxpZUC0+aCMLdaSfkhA65JoT5dEBNGPRommdhkAtwH+vtQ9nt0MYfa
qYWLK3921KLv4Xa8y+pzXjSM6rG0kZV7yukLXxPOjrFAzzoWaciqGt3NcZnCxbi3X68CM5ZS3GDf
5I4y04I39vNB/5BBcq2h5NTK5kPTM0Mg9h0vtd8J09aO+PaGDsknIB6z9ydOCdRcqL9JU64LBvOw
eYx+lErk2ip0U8EwZA7w6vRHEzamox/XP+srfbEmALWTgu+2/QQbbVzc3m2wHf9682/IWJS+rX9R
+Tzq8KNYKW6uw6J1RtwUzM2xS8dsniZwim8ToJQcEp8A3yRHe/JiBR283rsLE5vsdkcq1fVotLuk
3V/Gzi0FSKh6F3/0TtnKFLvG3Y6SDZxL0kQ+0cVQ3xf2Iew9e0h4xyVLOwibBDsZiISzSAzyJ146
1oBvGnhkJUithOn6mI+RyAp79J1psDnV33mEWLcRKEgfoCqeNTmlIge5ID+WCp3Jvou5Zdin5liM
y3U32AYM/Hd5qJHylT03TtaJ4mSNFzZeB09JUU2EsG8T+hjttG+E2F8nHSeSdtLAy0YOmyu1o6D2
oNl8dnR4D+AqUHBK9sYhhHudOD8W2ZHxCx3Zo5OV5DcMKrvxqqMWfk/rhIJ2GeDiHlhjJsinscqR
n4M/18JvG+5FltGTIPCRbpj9WoiOPoL4eIY1sJwg8QGfmsGwgBMr9/5FuQ+xHYcshHIH9c0FP147
UXivy7g7kncI2U0VmJQxiL4G/m5wTDW2E2UKwgPkD2OpfyLdBDkBGA3PSM+EddcjogGqR9K368FU
cX7XaMmzVAigUghJK+zORvOBVdP89wuE+t1MSVxIKBw74zftDezEJm+gt4tNzxIjxNeLtHTRTX+x
t7+N9tjb0e1CnD/d9SgC8YSZFG7rlueBERnkW+KOXax4L2w1/Xg9KqjMaD4rqi/j/4/D4WBg1xgY
Dq2SeGuFrJYJxY8isu1zR+SfDTY9RONIhj6EIYBd4IfSuNoPm8PJUOckAP/+dyBLcwE/2wTKHh7U
O6AqtAj5s5qllz3Sh/ZHrI+ndaym2VwhhVvzcZ3RKq+n+aMPtj/2ZcWybUHqhFIyKF3EET/F+xYb
aXD9jhZkGcKQrupFDH9JWaoBObBG3To4fxbCK6Lu0+e/l5dT1jyL7Epc8rgGoSNtnpMS1OgEqwba
m3iFJup5WNuZOUYbReiFxxugU7x5zYeAqb8F1GjgfaS5cIn6CTbJ1JQcFS+BWx7GY50WY3gondFW
VHacEiYa8k7j22R3UpQwXpXihcxV/Yz4CfWdEVD80MjMX89+akIVCiFzwFvZBK2jQf2AX/J50ZJO
9EvotkNMC0woOrjIFa2lXlh27KjZczUk/o3w1auRQY3OYbNXoCJBl3yb38FulO96qQ3xP/wtIbj8
xqYC8bnYYNncixdRN4eZh7mjojrtLkOjqt66oZ31TmXzlCjEgb0gwWTFge2OT6x6XjDKC2z84zhI
4SOE5qq3Zbfrfks5v/a5AkA/r939UK5A6cxmdGHiwAaYC7PZOFn0elMAMkROcecQ9oDoEjraD6Nb
lxhqOZ/3szU7cpcsKn4Os9wM349zks3w29Vx8/kqu/I9zyJv9BwCo+Nm18sNalEqyj4lFy6vWn5N
29O7WaUDU70JYn0jzEoRUiQ0R4Dyih0m27+MMC1x5ndxYSH4Ny6Y+TDXh5PqPZPfs683hpYqzKgC
m1eTspkGq1z1sFR6XeZRgbHLNsztfvjUGjyiD5f0ludr8D4uuz4LCJAADLzscKLbVpGVq2TQzX+U
rBBnFOleN3ZQXAOghMgIc53ma2gm9YoypM1d+dk+MZVuSRUV4j2cCbn3cGCCaa236OzhGV4pyfTR
lmzH95TzlR9damLAI53DbrZV5iwYU/SuCwVrqIl0hHM6YwMY+coRO0sCpfHeQrNIMl+1h1CFNKtO
3XiJ99PgTmkgO1lvgYkWhoaz9lpwqI99eceMDR8i4H2SnEI4O4N5ulxgrJWvC5+IH3LVWgPnzkqP
2eidlnMk0Chis9JEivY9cmUveOGCtzKFGWSHd/a9EGYZD+fHdnDvaoKHoEVBMfpaEBUa4wWyjRMV
+ASSutFkuExh7aIBZcw5VOqvzMnSKb2xaXOMU72e4swH9VIfOh9Xct9evYIDOJqlC8XGOEyPrM+k
5xHmfGqZHZSngcVNZaHlLTXbhsgxQfXIOL1DsDRAgoBMjh+4Z3iQfc10j6gGeiL0Z7zNrhg9e7HN
PYtmgNlQyN2QdRgdDS2nO0czJD3Y/6WT96l6mYpdUGAxqCF7l1v4j4g2psmGClt/ARFgbQneAeGZ
+wbdk9ulmAxEaZuvtSvOXDg79taEUcsOFNP2qDjttphJlAJEGHNkIhMHmNYdzZob/iDZlnXjsufW
5SThkj2Fjm3z9QSlKdnAnu04fV5g60w51nfmWZpnM8wL+xzm4L5PAns0dPIFezC2ZtgDQtwZLlsX
3/jUIDDyb3z/7KWVUuoDTFinOLZR8perwADXJxP6ivOWD/RerDF1oxm/otdJrRTNq32zed+hjCxA
ypl94s59rhLF5wS2Cp8yfQ33VUzqKZScjaKL9uLkZWrwiTQLs/pj7jf60JDcYqLekWU7mLhJ2zeO
gc5AZ3aafX8sjDIlmzKr/uhjVyUkgtG7aGz8eSZjO1ypduBXfgcQyYJ55ZYx1KzY7mwmLdYAOrsV
Ixb3rxkngZcNoyA02zM1B+a+29jJd4R7HCEnvI/I+wJjfICSNBsamNKOze7A6fdEjbz8bi57wUt4
cj4pLJhmengsnnzNgnPhQFykP+J168usXnQzzAWnr1lqtUY4GzqchBUc+KfyqmcwWI7Dv/iMl80M
/al5WWnbeiHBf2bMCBHfVOGlcmBVNyR6PfKIovCLK+NXOUaQ/FIHbmRgB0CVvANt1dwik22ZkcRB
yhoL8en4wDW5rO4Q9T3lOJpi0DF7mzCYqRsxNp78NjjKuIC/6+GO/fQf2Sg2ON4oLk+S1obivnbY
tVzZjsSPIGmlaDQh63cuWCu+GDD6sIvdNxaxzGZjIH1YIvcWdDYaHBB/l4XHKc4hTw/r5wm736SY
px7CI0g+INbooTgpfuadpVjVmBw9E4FBUC8oFyDPxFYLP1A0tfkrVO03OgNKf+TLgw28/g8SjWp1
71UmyOUFYyiz2tOHMODBq0YNxRJuGU22L/EIgj0YQ4NpncSEOd4+vzjh5AYeJ7BMbcxTsFlFbdEY
GOs0eLqCNs2LZbFnvZWOsfOCMcQEvEU6nko6o1lUQpP6BNcdZ4bU6S2RwJAfPqHVu1oRV3G97DWL
NWE5fEIUZPEhUnWSnkmN5gNL/riynqEulGXkaWgSaAMaBL8Jc+K3hyxpUtrS+nWmLXxmTWBBhLsv
mLDcG4axkcx+LCzSurTRehj8zPLemh3FbQFtXs8FxxuC89hs7FV3IOmOSxWVoTwb+7hgsMOQIGIG
llhENv0MmBeVkQtx2yb3dh44kIru4/VlJRDIg8K27FEHYYGtQDnz0Y2aKILO4ETaFeJ4sUf9AoHh
vSKzdBa5SNAZJttgVkGAEbRSrFlfJDRNkLwy/piqn+XH+AkHV07IpHaC5lOdzRqbAUH8qSLooYOF
GYPU4AVrczZgIL+eUjsJLO0EbjAW1OTyFp+bG0hOPaH5PF6+0on8YHojwoIVBzY8g0N5fT3kOYdO
ycjWb0yBcSpxgh3l7deQ/ujC65dtZ2X7at5Db83e6Q0/5hCvixquuKFg1zGVlkA/nPqDoV4eIF1b
aN4mFscJ/WUhTFwBoEzu23wX4GvgfN2ClKbmABpDbwKlRLz7nIvBBDeCdT5vPXbzieD4QumFc81y
mrhfoma2LxY43MdpeztwjHYYg5zSOR2sNSzyeJ6bDOTK0iY9h+ilWclJj1wBPTivUDKYBRMjur52
jHBYVh4qBtUSD+wtx9fKTPY5DW7vtbp+97jim9A0KK8Xl+1b1dNQwPAsqPdsry4yG3XLMZ73V9gC
34tTsqcpZLVmQmuHT310l71gq/ioYKhGXo+BA7NnsCwon6G+IPUyvzb9MaMHkZEl2qoqKF+m0rBc
jI33Z0uBfZmzwc0VDtTQfxj72DCiVh9PPvPyTy4tNggTCXNJFohLc4ZdXX4AhZZT1frMiSBPApP2
ZMpJYz4k1fI7hSQJI1XH0eAGrm+9l+qalxZF/EUnh3D5+5OINzF+hNBzQ+tmki5QSaN+ZlWjyM2F
5WujeyNBNU6fgzWiSSoUiVlyoU8+wartYsNT6s9eC3BxzJUajQU52X/b6WjL++xdkYQomN9eUUpB
78/++qhTNRxI9RKfB5/8Bo67ducXnOlQWNGypJWlngGhfZp93bq3Y0NBDDSLHUF9Z3YwdBP3bZaz
sYerjsdVBu7Hh3EmlFbo7Cn0AIPt7EbptqYdBeEBVoROi+Q8pm2kK/N08Z5KprYbOihfd+875pkO
zXzhg41Z2tdObAiIIYYLmCC89IGV2AhkuK/cefQ1HOySgf1me0VDcIg21J3XtQwVn4N7b4pqZp9T
Pmwli+1rOdIbR16JHdVjTPnSkhNxYEH8CvG0AIeDKV/dRwP982QPsqMNCy2KsNJmzKApQjpgNdOf
U6CXXsh4ri/h6XAS0kFaX3r/EaSi69ZfSdS7q6/dOImbXIP5z+0OcFUxLwGlm6j7/pFVYnV/L9kA
ZziQmlieMkHW0vr3N2RyM1UExdMEk+p8dEDIj8Ty+rtB5PFVDubL3r7Em7q/gZ4GqUEjM2mCFUq5
ByzkoDJTl8zTetffp9iO0rKeDG75Dj3AkGVzOfhODdbCeXWU1vSBo/0LaQN8AkggRJ4ux8/3kv4a
pFeYz6zgK/Q42HK+YAP/bA3xn2Y0DSIkE0JUiBCEXWtPgDNm7WQ+EWDISvSZqshZdi0XtUX/g45V
mK2gGTS7XXeGghc5BA7cMIyiCUIedeTOL7ecS998HfD0zId0nWkGek7NCM+llRiEydujI+SiA4SF
sRito8nuDzKAAZzHr5BBVk1UHZ7xlKKJY5XV01+bQO+7hDfyAaEi8PFtNgJT/MnGOm0nfw//73rq
6zty1XAv27PmCnkZgGNtXmT9MnFG5mt6xY5ser22k/0fT2lyjJn+1ZNA/4MqBfWJw4P+eLj2KZkc
eGgyWa0oprmY/QMPtKnbTnbitXhVvkrlo2cWJnj8EBZZU5g4E//xqCcbjG4siEI8Bi90PeExMJr4
LR7BUZQXkidc525kD21C/riDTNMp/KvpTv73TVxWeEg2xVVhAp2fr8W8afF/BdIFpOIpkChf+3cJ
U9pRPDFEGJ2zAT8nfgk2Fw+GeclD6aCY2U8PsAq4DiG5sjEYF7e/rS4TAK/8Anyta1DVMLaOTU21
e9EG+tSgnBckwDJ4uikHeqOeQwzWIW9yCwdTZobJbRLfYo+a4gLGb3Gt3CCbt2iJq01gkYmviOsH
KnTgGvKv/99LqrMxcrWkcxm42M7i1advEqz+94mnQEJBTGdYL/ckKe6xEMuWl8oBo+tvG6Ew1IVb
Vmpf3O8ZTSI+sxhZEDG+QtIE/yzITs0fPSvow69VL3UR8CsO3F8MeZDTfU3Ichh8XCPQMuThF712
B9s+uWUTbfkG/ab4RQqJwdSgm/rxKX7QEiPMGNOppmegkHxDeSt04nreC9wAO3IB8ZbjxEoCkY5M
W/Porb+x9oBVJuwDtMJWnOaaLMEXlV0o8LRptlOvwCTDbgl3J4RaaXQ7uu/t9kKBSmj4FfsB7oPq
AAD/lgTJBiYxayeAweLxWWHzvWu2GH9zOMWGw2bNSOeoxN4VJRXVKbKzwIJZea42v92YBQHPjGmK
/9uJitPvOH3iqvgn6NaMvGCNgfsyxqFmqTyHtGI88GPsH4gr8ApPw87ZaL+L77olrWwv9NcmZKqY
hu/LxBWhV++UP+h2rC/KXtwbe/zkg8FOFM8VBCnK6UXRqTgjVKqHrz/efXbqMrHHfo+MVkdJDCh3
MJPq1AuvKKU6uuMrPkxPvuEoiJpl8Ajpak/iG2JlSBuYt/Q0A4urEUrGTegnOLIQhmGj4vihfWqd
1+UE3VhjKw+3zXh/wZu3hNu/fGloUFtds/suLB5k7i+8H/AkW7TANg5L4wt7lt/qNbiOMCj+IFbX
teUQRjgOiUQMEKylbaVq9hvvE+T6JAm9Lm+/RksdQIoPur3gymiLWLmmAB591QFP4IwPoFjPRe5a
n04RAj928Uw7fAMkCkSMJcTbUUl2oBTA8m9qhajbvbrN4EVANjbpDp43JaJB4iPJl8qIJHakYP7O
iIAhumiWpPOi5w/qRdqfhw3cPpM3yYNjiGjjRddbfYenN4KaC++u4dUL3LgQ+lfqIldmb3V1wWpQ
dmNm5TPnqAgluVmk+PCqi1/gkEolEnCTY6+hsbQNSjcd7KQ2SUgRz0moehAHBfC1GhE7GdNKLFd9
1RIh2bKew4HFKyZY9mWGvPsZHIpgmcWUKfjMsX6hmfsSVcO7mELIZKsllYRiCg8PBY0YHlCYeSC3
Jil4jPHwVJNIV2HzQFtpBB2UWR0CKdYc2RU+JhxbeONJRH9VZwurYeAKdzdweFQMMGiEWhYKS4aW
CrtlaTokOpucEs4oLEQ9ocTjGDSkumXafww0DRXpKk8lNaiZuQL+rCmjOUgO6CUuOqg/0xdiGoUV
yqAQhHUFkB5LuEUR0DSlR/7WcIfQL4GFeqKVCJIWKwHdcSY1tm0yaAY0lj+gBXxuIY/B44YZAaMe
ZAahUk+lEe+hyP9SElHa8QR/Eu8WJTaALp4w6mTUZ8Gelkh2XvYntTvR/8YkCGMeE+k++FRGG5wm
y0I7UkQ0IT2YSdnpWUryAWYWYH/TC0x7Gi6cmdA9oDkeoCeYjl6GkUZT1NcJml++PdA7aFUtKjfx
SXGDaNOrlVmFRg/+zEuHDBghTme7RjmfmGFuYfgDp5dPcIidxWCy4tEImzkocPcgC9755LlbAu3k
Mt4mpzME0NFBRdou0+8qBBCCJ42Pg+mo8r/VI4b49HWrBue0wKr5LJCBBPorNQvMwBIE11aqUm/C
KCqeueyGsU/rIlQd+ufBByCMjQnPF2T/k8GNkC71on928ul7o4PlNfRSiLz5dUbhhT4uadUhexLV
BN9qBNY0qTaxp+Lahzm/LSPVA7VUTdBHM2tsFcd0ODAsaNA0p/Je9VoX9f2lmFabZDGY0dK//286
tuFkqujY7gqiPfoJPNpkVI3cTCjE5eTyckYnYbIEDHQCa0c+ix88KwplOExTkOfP7s4CNakPQ/Ne
YvryR5YQYljOEvw5cPu7EAcUZJoeEU6QyBncfD3dZa5qodkYjKbQgGCiyDfyUQVDpY/ijDYELWlD
m/eWHPuVsY87Urujuc6NrKHDcNaExyJNEYPMYTMTFkO9i2jimdEywx+Gq+fgyL69Y+JYTCB80SHg
AvsZjVHusDubfZGmB+QKLsmmAhNA9NrkBsel0UwoWm+iHUrKRc2ugR2hbHVm/Rcde+8Hg11RvEu6
j0ILQUSWyZhYKTDeyJNL+nhoROSqZBja4ZP9InWRKHjwMnY8HC9pStFVousXTbEQ+ofKMQUnYwof
IoiQBr5QHExxE8AmBe9Y/i7cQTjARNO+RE6ECR+8r/2B5VGja0DZkEWpcgarS3AD6IjV/aUmsdmk
5B4h+R7Cvy5PLWyeofVEmQ36V9QggQiXDYa9NmDAYHjVw2EGq0X4acIVIrnB70lrvLDtFlNfBB6/
E1GnNExpT4D2aOES/p3K4S+HqB6xoRzgFcStsJlBV0VbHQ5c9afeP2saHx+2zwK/fhziaEdOhvSi
PO35nfUX+Q6BOqKnF5aJxN5vyEGg9TijRzAaycghKNq+zofmC0e7yESbC9jURQu069rL1lRaUqJ/
EI63g5zwZj14PWXaawqrmhGThBQR3kq8Fgak27T2B0MPQq74bgCMNeXKQemwC4PUQMOIHh3g0++7
QXcxxHwXOyxlUeEwxln0Z8sUcAq6SphUQ4/c9YsKUOSqS/rE/e4oZcxRk3P3C4MXs+X0LpkV+XzK
opOMglvXrbmTL6xmq5VcQ+HwuI1w72ndpeG++p0IvoP0IsFqP+UQbDPclX6LXnRkov0inzHe6+PM
yNtMK4teS/wkg14Fp+kPDyFeEG/pNgz3QX1qOEpHyFfwp3Z5u5cfN1BYjKvTkOeHe80SW9PVGb9P
HYDfp/GB01/EQGxKze/auZyShwhAyFxvvoD5mHphofyx8tbq8fgx5/0GwQjjV8NF56BItH8cssSy
1zyHUqppc7glkRfi+DbYqb+VKt8KdTVqTkyrpK8XqLKIXucmvtmKp31iKDoHh3t2vNHHKoInk/wz
xnDHlLACpTZ6Fn65yR3VpdOxAF499A7yrl1UPs64827Lmd9V5h9X5oKWLSaqbHVL3M4XNHeFPUsm
QC1lPnZlVpQFz3JIz8Wu2KX+gGn/u6XP+Fzv0nP9ZFX5+NEm8dh5afaWUPP8zMs2sS9+5TxKPbRP
ahi/Ru0i1Pr8x1jZ0Hb2cx9ErV70WY28mlxl/QWCt/h66k1BPl7sBgS9pDvJRfG2STb1rt0VZ/Gr
v+MXpi9OuIF4ue6tYwvjmN1oNZxJa2UN72xJwAppTJlX4Z7B0pl4g8PgUO0+PGuxi7zuwPMe+NtG
Oki3wU3ie4HRIQhyc1+8g9ivdtXzc5YOL5qAkLppCpylG41POtq31zO7lQftVN5Y3g/qul2N5nRT
59r8J8EJ+n0+x8bUrN4dKCncouEAM9uMt5jsmrIv+9FsfC+u/X21LJbqEYH4XgYSSbYiH6m6Vtf3
o6aa2lb7YE3+Fna9j96xvpry/retl+3y5ynzelmts9VgXq1/22qNerZc1cvvqlr+tuHpu8rX+Vo8
vFca2argkcW6BAd6n5B79Pfynr/8+zM8oTaH9nvtR3byCFGxk8R8Ck/aX/iouUIAr222JbO5uKrH
ZItc9/34wb8FVRhpU/WoHrna0+VP+0O7koNSPMS18gr4O6z/f5LeMeMpLk5sJ6gW8jVRLFxexuUO
kPBjj0E7gld5P1ST1wLXv/avcKRWEs1xeZ+civVgHp2qZXJqtqVX75LN4KDAn5IN4B//4+cL+qfN
TQiS7wMH1c6UzZEx8Tvki2qnHIDZGGiF//N+m49r5k7J6APD6T406JNDIYMxUFMNF4p3VMGmQJqU
u3of38uZapYetxj7ASAWEoCOpc6RvLFC4zGy6n204hu8/fARrQaQsR5Q2pJVuv5xwFtFp8sIRsmk
26p2ufmtSj6C7wpcjwRZrwQ/ZElH1V/uMr/wRu7GpoZbfVftsvA5ct2YWWIeMQ4TfmeblFH5JVqA
llu9+4KbRux87oCWj5s7Yk7kZ8ha+bl95ufxodyIrX5XL8Qsa5k349v4hsI188Y3MdW+nviTRW58
y/hL++/FcqaLemMGoyziJcUf9N2YxTTpmQ5PvsKMV3SV5wInrxfqTTDUeBDT7PkRP6HexNWKT4V/
DA7xWWFuid8sgJ+zSB3jk7vlXCwUQvpSuDWIZSQ+Dw5b5Zby9fwMgnFG/iae8d/iIuRBz/rJS/Ha
1VP99zBxg/iGjPrmxkv9+wdz+4MphXqDaIA5KsUSV0fRcyueX055/JzKLKen35uyPjGZP7wsTjAB
/6sWYo3Be5GaC6nhBM8tVhwExOItxGf1Jt6mesg2A1aVaifWt8EBbE5crMr7q54hFNpJcK64//0d
/HWXkvQm8Q1uHHe9dyjONS8ibnXEXeXiKVdBTYSsGaLq+bk6dUazXAK6iysTP0elh3viJtxEjFce
x3/5E5go5EtQOvgbykLp8GFosLQvUpwztK08W52cyJnfSaJbBTvt9LuJjECWKfFL8OgFytPcyhsW
HaBDBNrMElf2Smc+XgzxAJ7WRw6e83yrOPJxeNe8ZK/4yLz9nl/N2/nI/I6G11HS39e5Wy/FelQv
oRKBUH3cwsffKzt1Wx5xJcT1JO/ex+HzfRdchH+fFPecxXbL3gtGn2JozOcjHXIW5tjvDjPFLdkZ
8OsZ81x9xin7xo5lW/wU95OjJveez8EDoibcgD1lIQZ/yk+LXwxFhGC34Fw8eeactSLZQCoIGJDq
DS242AeFL0l6/vjSYTw90CfbVMfGz1xwxnV5+PJLO124afGuOfxu3Y0PoXhC8GkO2uqyCny2HHHV
wRmzIAbTi/8Lf6DedMC7SHeii/4xcrxHQJVePmMihc0OGxSsCyIaFQnpt3KfRSQwNYOtgKA9dfue
D4ioe28/11gYto8WwVXZfI+vfTZ/bwnDu/jBGjxV7BDF/uJnEED/8Iu+v2fDRTIH7epQrk3av3j5
3aYs/cRarWHXZWwhyfaz/M2bGc1/qzm2BnljU3taz7JlZEdObxYuxvM3cUmYTnf3zzWblbPf9rdi
nLNV4jPz/5RFhA4rVblFHb2aZltnVzIvlVkd3XtDG/bLu+f38/mQ+JwBDUXqnsiF0SSEPRURJDQB
DvS12eCTgTHOSXlYSTgZjU0wdoXDm/3+eKnsogyKzx9lKTN0Gycb2PJvBvA62l4kzOYnGJXdUX1t
VAydx0j6F9GxRohEVml2UqEHnAa4zb1nr2ADjloFIrCsjzVeKuqOCh4JEdoFx+7MlqvzZbR81zTb
L/NX6MRDl/UsU0mpmX5pbJNTDJiCjn48z6MVJ6YU6gyHotGm/8Gafh5MOA7FNKGhwR1gQyg6uG5P
mfH+GLkdqw6uEpCP9Jj4AyI6wc2cRDuzImUejCSKvC6dXZBN1qsm8ijaUouiDvM6GbPeDfG49Jba
SueyISVhazC4+HwRfkENwYjM9cyJO4t6MMA++b1BSDo+5AREznHxlDL9Izx3WjqHEa7j/1ZAXpBH
55GQfG5HHzcIHATI394JhtZohKSbtRolLInC0W/JawfZuiOqW5qOFa+oja+MYGuSWrKiS5xV5ekv
N7BpVYl70+ZqJFhbkOSwUOC5WpK3ou3l474jT4bc0kOBr5Phpny8zq2+QtbTtlYpDa2QBOzPI/AD
B4gQckFD5chTnMLbZYW1WsQ+zcQd4w985fokl4YO3+AEvsi+FjeYd8DKijgsMHPIRgFiPxMvT23V
CkNjQjiyCzm+CX4G79h/Jc0sah8SKXhBDTcLIbJMShT23Nr3SUEPBe6UvnHt+VoDWk5vmgHJkKot
5Lr4GJH2SCr391vNFHIKsSEtL4mXywAz4ePSRd4QVDz8cZiEwNrwBFlJ5mBRLi69NwtdQfO8vVXZ
6ZJ30M6+kLCC1UVWz+qbXjc9n3eEtJW6ElGr1I7t8jtHQSp0FOMPLngnOLo0mXpJT1+E/edrwbGy
AVx/YgKdeDLoIrRXeHms0Mt4d+dkxaGcg4KKcSY0ESxDF3U2J9ZkTDuTzyKecgjBHPPbc+E0MOk4
cgyEvZiD14Y0+WjGHWlb1nOJsAp2wHrwJXlgf7SqOPGgqIGZQ+IqZQet7id59oKj0sxCs1owP9q3
zXQRU3kHMi+v6CG1J9A6orEsTp00PgApG3LVL+yDHDHZ1PrPfDHCuoiOoxBNwyyAQU4gkr4Yjef9
5sQEYrvMma7fHW0lPj8rn0KWzGjaCf7NPVsSg9hZ6cJC/XSKt3dcDQY4r0yayb3WHfpiJtVGitMJ
PRnyD0AaBy50wIBjQ8zRmH/TEWHAM7JZMqBoaIIDg8bIBFm9R0JcwHkDSuzqwhaFNQhjE9zT7SEM
OwdYClaW4PltEpcndFrQ3v40NNV1Pt1G5oCjFs6f1I+cxOGO0FezSFddtvERpABtKJ2jGBBrifUi
7ali095ixcqeyPZwm6eZjagAPr6EJbgttdbooFE4BCe0WMJgZlKoTld5Xxk1NzkutIM7vbSyZjq6
nLrAIcL1x/ySzchHQvC5Bw+6cQITazFkAIt4TTyUIrxpZivMSrhzAwyjDdzxBjfe5MugBiqU5Us6
VizMLxZ3gVjQfyneoH86pCZC5UYWjCCohr+h3UDBYMPToDtFG7hcHIRb/AdNQneVzFFgK2MKAmY2
QlKM1R+OTTajdctGwzl1Wln1Ewl4ZzcuzXy5nPB28EdY4Ln/4+aAbS6w8ZniVRwJik1FVsRw9kLE
BV+ztmFTnr/tox5uKkY5Vx/17xIrxMcbiYET4tEgnFvwN8qbRWgGED/PdItqs3jGDuuLzGH0bWce
fRV8V8YYDZBria4ttViBkBhls0rRy2ymVi6R9KPgT2ZVQdDWoxmCAY6tIYn4WJ3g5LGfFD9dIvRn
RfF9YGOBplidA5feDE1kmF+uIJOi4pviCfMrYazENu/pY5XdfsRUJUZmCtERCuwiOgU+Lon7gU2D
Y/N9BE7ucH1sX3x6APhDLgoaC0MPIhdjMzxSnFvSiJAaQ3uiOj7id3NAoFP5oyuV6a20YRKx/aCF
4TncH2cE9h8OKpjcNVOe9LdhwYduLT+zr8PAbuP9yOk/K1rpVywPJt/Ha12a2BCDncD6iiHM/osl
HbKAE7iG1SP7Tj5ntwiM3mueXcwBfcvIqDQDEQ4TmOOL3mfJNIlL8NG8F0/6Cu+ZuKtsXIiKmbms
YEgiAlgQSGyPsOYYOJpTwLgm+EH0KPQSAxPqkj79v+OAswyfjJttPn5PO5+Z/CpsHxI7p2N4Sh/v
2z5hS+IZmzYLhkvNmhYiLtYp6W+0mMHfMH2UaBQwWOERDW5s+PRb0lkjGy1m1znUPTqd48MYVGKF
V+2Ink1m40r1pI8I8db7NDNzBktl84+Di/NSYysHhLxoCH3udWgiEnpDWNVAtEjJ0oe1wYGFm8r6
ydtH+X9O4O8iPUdKBPIKMN+feEwT7hStXzZIvsTawnL/MdIFZtSVoJqxAYqXTJ0C3gY+QKwgDFYv
GvvC2++EKhbAIDCTr5U36HaZuRFYq7Afh33ILRKFhzjVjU2PeAzAwy9J0LKgtFE5i2IEXQoLPRvJ
wL0xxkBRZZeAEd5SZb1VfDz0wKGcDkxYL5Dt0Wd8b/dTaIT/kXRmS4piURT9IiIUUOCVeRDn+YVI
TZNBBQRB4et7UR3RD11ZWYp4ufecffZAp5LcmGx2hYur1BlzKixlL4yHONuNt74dGreQV+IZABJi
YXyN+zleDWW0UzLPPzztKlQvL3sGb3nFQ0NoNR//3w0icJEvirafnvDuAE69Vlj/cicpCbhHDF1N
/F4bszhD5uTO4evisljYsmIeF2YFh8KwX84CR9Bs81GtS7ZgN5Iw0ibXGyLU2OBuXGL9Qkrty7lk
Nn2ixQulqwsq069LVQj/bYFcyK4LDtSBW13HnvKy+KoKuNwH3F8CbhZ1Xr64FLwTnzNDhG31Lk6F
mOQuqEQ+u/qWGPDxwR355qTCrZisf0JaigWgcTVaTyDsQO84sN8SjDwUhfxk0Fp5OBUNm6x0yTGB
gGHIz588kiU9T3q2uXQMTWODPSZ/B3w7LdErQxe5AKyfXKjCLnxwdgp2X679zZ5fkpUUZov61l/A
gFubAzH+cs497/sXy3W6jM8EZxqYosL+R0YgVYf0PpeyRRTfAIXBx1q7xJwiGS49KtZ8G105KzfD
RzC52oYJLnOP8601IkjNOFQM6fRYUcLWeQ/GKRwlEFckt7/A5oYUI7+ghyCH6kiPx85Q1i+PBTeD
rZ6qko9X0bNrQepfQPvRzB0W0uVRHyIRc0rq6npTyi5xnhF+kDRjQPR450FMgvYGeWiY+Y/tYQqC
qgePgHVpMUyAniRYlQum+HJ4DPtLHMJMtqhNZ9JKOtdtwCvRQkdg5jBYmeWw/naFoZqt0eYOqjUi
ZPVbaiCS+VqJ+6fO981h8wlwCDwxDFaWHeHWzEw8iTEjZJECboAez2u3O2RoHE8l3Qay45k0h8l4
cNbqrzC/r+Rt60L/NRnpoKFW0Mob3LY4hJv2xW5Jh4+Q8yz1EOSE2xprFAo9PE8huG1fP+8j8qv2
FO1WRGoZ1fW5r2w2QBdmzZYOZvu2qTsXI3LfOV9Z4HzzmAWvlVBbSUw+7NS477ILqvuknmHh6zgz
PBWQ5ZP04UiIUrDGnYQv4mVvuDuRT4BXLvYILci6vsx7HG10dcmkZLpFAAW7dPnlcqGEUUpVdNkl
ZEBoIrK5jP0HhB4uYXkPl01hw4STXHZYtooEFSdHQn5JzGnkMgYaLRvFGq8FDFagR/GSyzZY5vhc
UQ4ypRFg29qqDuOvBA5PncelGdttUAZi6y4TU4N989EdCJEHKJRvt3IjO/Wm9OnpjYbqwFxf9RTD
goFFqrT82/po5uew5gbac9naeUBVixlVGcSzHh6wVcMZ3C1jrnxXdjN1yUxU4Z4d+Mnj76AxxYLv
uRbmiiWEP0t4pjKVzuz1+yp1UTD/ZPgK2GcLHgkf4ipP9YBkzaZ3adXRid//CivYS/pvTvLamSid
9CCfa1fd7Xv6Yv3YPfW/fX0JhF8SdWJzYmJZpWxxcPk6EO6ZU2LWzviLfK5Tp68eUFIh40UoN6nx
ERbrX+a0zHQ7ExXu6IlSTe9/tWYlLePD/SID0Cw1k/WS2kE079a8ZONOvNFc0eHnzKFrHf98wSbn
p/n3b5GeZrt9w96kQyXDdHXzjEwmW7P4Z2QUepgeissYKhC8nIHnU7Yu426mzTrEbpSr/nSTH1gl
MLH/HyyXhxIbX/oHuNihAgXRbjUTEybUaYKF8R8dn/Pcsf1MgsGF34DSyiTuIIWlnnpjY/dxxTm8
Ljhpi8wtw3rBVWVn5Ngy6rpMP8Z2mIVFwP+qAPewR74OQd0j/Xn4WI1B7Y3ydPYxgFzy2ctaEYBE
nqGrmPFffBg1dlXYmhlMsez39o3L7WM+eMg/K+4r/xb7fWZ8i9x5HYLcmEj6ZPnY3TftGQV6jXpo
V0Q2MnUC/yZLaC2drnhsCYt4w+WQQO5jzALzS9uK4V8QGUgRt+SIdquHk+yVHTuOxfw+mZfW3Vly
IKNKZf53qgKoxeNLsmAhcyiHHLN0Pw0nudHcxhQS1CIt7Z4jZ2RUUCTr7wNIIYHXaOUdXI8T0yGo
7ICpdAyozlHE3sj+Y6ypHZZ9iLlINhhh4Ejg72W8vzJj3+Xet5ix5kiBgdeMkynwPOHnLAILZs9n
evYfIF7ErnUH+hF1/id5fMnMdhk9tYJ3xDhTitznoXEleh3z4wtBUtj4OLNwobAUAss7K9i3/gQ7
pWoJ3q01lrFj9GIgDw5s0y0pkxjNNjgOmqrdzeJtw0Cg9N/zTn+5R1x0FDjw6A2GQEsB3w1oQkPE
mxDwfKBYSyhv5x/jsQV0cUYGGY3OlT3nVKxH/nv9XG5ypzKFGSJ+h9JGy/YQHuGX5SGkHtyEjYEp
SJrpEn8isK6R9dHN9rNiKVWZ+XKfC/JNYE2TGulDG48unR6xma5PDhIimIbZLnHgKEnGdKMulLDw
NvOn2R0ePzXTZf/pVWt2RKPw/NPdYyukbLEZzJsnDkz4xOPVOlmLNuMPTEkV2NQ34FV1OV7fndhP
CXmepVsI5RZ+BN7JT6yneSrMMmy8j4nHhhGv1ipUV/UIn05czJzp9UQg0TZbF8v3DzhQCPl/yPTg
pGeR/kBJACCZ/blNCvew/btBtGBTU1bxstQ3GGybV2FlYRZjWYk+F0zF+4NeuCAhdo12yqNz5KIf
VKkQP2ZABm7rfCGaFxueTaLkP6wP8qafl0T3aVxdmU33VuknAna2vaJztlhTO5/Lm6nu9H5rXYkA
tr/Ox2WzYoDq19799PJkRCEPaxQ8rOg4Q6gWHsrB8W50od2G/CZxqEPScCC/UpxSJ0GFey2m7stm
NbmFSRjFtp3D9zAoQjBnWbB6nfAT8MUxRIcRQX3wgTv+ssdfciKGcEYye1cwy24seuIU4X/tXm60
FufEdzwvGlYCsEuSzHnwduz81AB7ec6W3tjqWoELs2j4D86UMxoZR4kcwkW6QI5mkkUBJfQd5mgw
HVafBd0Gcq4PPg+pdWzdl2Vl/Blf695YU9eaqrBBySZhAxw+Y7ONT9S/ISaHZnXmTVUjXpTOm0ZT
9zlc9FLUgxFykHAnOCXz4K3CsBmIBH4CjRlmYOhkWejn58bvDr/53SGqFA0523z4uIE/fNzIGi8/
vFmyqt0UyoVsTmQzwO1px531kVgbmvPh8ESNb7FMiEaJobysMl7hHWrUQZsgv4HxGMOpgcg2I/zB
eIT7yOrcJARChFL7ch8QbzSz3SX+rtPhxHIorZ4LNhdN2jTEeugiPJQNOr+hIzDqDRG9zzzkO+/P
me/DlLHkw120Sgd2HkvgBUW7tfar/bDHZmHwOrQ7BaqwXZ0rv7rBhGYvW8XmKjl/b/CCO9fnqS8/
7uey105TeAeZpZn7Dx+CmHphy/+LhblvODlSm9OYzQkKdnORFdbkCnMxSt6TtOWwri+m8MsZemO9
GHuMdjJZD/ACxexKM/PdiKQnIysHScjLRAvhQ6a+cEgQ9gGHLMRXdN0vv3CJ5s8gVGaroEMKis8B
pgs6pq2fg2YKy1+O67fKY879hEZsJbxs4keXgZnE0/Sv8sQk0OJ13+GIZ84hkIaoKG7N3WSDS3Tj
vokOw7CTfAvz3Ttta84JCdmz4ZLtKgZ8UF5IRxy8fDrsYXP4UkgAyUDVpb0vBnCRqmr2Nk7SDuAJ
C1Mo44lmsaefk6DB7ZqtQQ3IOVjdN4X58CG0EfWwl+iYFvel6sJGCsmi2+Ie4IzRs5ojMJjNy4YK
zcRMr/ZpjCbMFZCE5eedtK/8F52f3ogGYaHCcKAKSzFgsyFZ3Cg7n3JmIybwloF1w9qqfcH8hslq
siRf6ZYztKVw3Gie6A4mXdZkUbiANNfHTYCF733nrw1eQlEAdyiCvR5zZi9fmp35I54OnXVLa4s1
o+yNLg0nAtYVhOMCKd7Szf0IjhUF3UEGIfTLHRz87lCGcEEyTBv+7S6UaNA9YfQyFTIZ1g1fpTzj
NOgBIw10k7PvjrwBSpQnZRW5rcPz0w1E1xSZij7aPuY8Y17tyw46Zz3dxlR70rATsJxXvQXxmwR3
mEA+Rw7DAQ+fo2re/7FwfOBQY8p+B/OW3XL2WCv7aQCTytf8Hr5cYUKGg8N+4K5PryMb703zvnzP
OWxRdtbmQDaeE8w28dmnbZxjJWMVf5xmg33gHWBGH+9Uu4FaTEzQX/lTL6DePc1HWNjDSffeU22g
pYZFP3XhxH7AFs+KT4SeT+ourseIbCTVrGfydTcaCOdkKxssUtUt19wUzAOtdJGMXZXCBMZws3wt
s/U4zOi/qD3NGPko54o07KF40Jy02+Rp5hYRO+NddI0gSD4tIB8sfmH74dP+97Y+Jga0HAXQ01Uk
Er/SnvDMv5fXshhhOW/UwZQ4cXvVEJATtuvvnj/n88ge77uteoQCXq3Y3iQGWz/oMBS33Efu0A2N
2QKrH+zXMf2wWwjdg6eK/Tm2ezxPMmGZQZer3XKqT5wakcBPyRQBH9IaXqqOth0ef0kocUAq4OjI
Vm8/8IYnCcn8Wg3cvB9pX8OHdxDC2W/kAmhtIC4eCT4c2OYvA67514fLSZudD/o5mwzc95dOl0tf
PI8dyHZBG0BmRtgtC2+0IagGAU1V6WXBiBgDgikb7JGJstH+SQ+T8rXQr1icsdpa/es/YVpa4hZZ
CmT5fo6oqeQg8MHLzeyhN6d6hl2Jre3GiBX2g4Qnn3MDCHicIi6DuP60yGZ0ZRND38irTbj5pIWx
bnxGJyFFHcbj9Ql8AyOTowq0x7GDtc4Vxj5SKThROFuIU7cxOUFLcjOsxz4n8dovrj2OplBC3nR4
o6vwBF5hSY3X+Edup17LE8DMfAZ9zSjdxOxXn8ZA64j+EGszumTSayL/+7Wes3yvnBHfnXi/0WaM
2/OgCcAwxxyKANJAvPzA1wERscdvXbZf8RVXkeLLwpjWpwkqoMqgzSXSB4qetpNPYmw+DuI2m8cQ
6nZInLJmWZISQ0fhvn1YlyGztXWy0Q7f4Pl1pHWSGXiJ2y9yYq2ngQekLi80gnccjcYfxBoMBSC8
RbrE8xKScEBzVDZ4Qg75M0jSEswxSPCknPnHwI6zABKjSA8SXKcc3oimUZ0vcf6geYhaizRUYf24
4K/dgM8wmFnHYUwgu2I1rQcFONqyPCBD0mwDoIxkDLQcFTXieM1TfbiPcXMcQtBU/LOslBkGc5dT
emvHFm8zXSaIhrU5FspWeuMHX4U0mx2k4qvocSsUQ0XcG5CYxOv0a3EzRRn+dy/0z1EBi+h+5YW4
aQaGtE4f/kYwi6SeZ8GmNLpjRDhY2asoISurPub7eKnFi+ls4gh7TTFGv9w8TqILH2vM2Kj75UJR
dsq/zxn/7D7DSIbBgv1ZViOnlI+ZjApiDqE9mwTa20a3GVcu+eFGP39pOtmw4MscWZgMRYvIThCA
Q7yNzvfGYK3itPEjnmo73n5XSEbpbrU52fHbU4+po/69yB5srN9oCc4Qr1S2ewib1NYQJ09ci7Kq
7XeA/98sshnhLdVlPWVAiqRkj0U/4Ew44gGoyAIelnozNodE1N5ovG78W4L3RSzjck/7gKgWXAsi
bdYRsqIogCKSU9vTr9MjJify1CFPkCgBrHviwe85oUE8VBYIS3V43kQwijF5ERawITTya8ST3BpP
L5qNCMnYQU1NyUL4/TgAYixT+wrJdDznUQdlYFBJGlChP/6+K5l75aqzyEV6VO6xGuGut7LNlpGs
C7PascchbnmHfPwT/7Z6egikoaAijAc7ET3A0hOLe0Y2QREDGm3xgsOXCAAoo91l3lZarInuBFed
f45XNJGvaGoTE7xsjFZ3TqDrdAlPftp4jE+xU/mQ8o2qLQoi7hkWPQdtDW95sr5L8/f4pyoHmu8E
qEgaFH3X6SL/6dGaFvAtwdlk8zPrPwSEpPQxiGFDFBjIXjccewjB2LACXpLtFrT17jBd3pE1k0HK
mYQdATFWsgGxirbRCYS1RHv4YSSGRJmn+OXAGgOt8iaD20nPCoBXywHlTU/yliuSQl4Y7hqfflZZ
k1DekrsD2pyG2vzrjRdTZgCzj/X2HubzphjC8PCP3cuHrpt5Ls6M+nOAnyV7355EJ18mS+Dd/ciC
T8an+bCtKJNBQH98Yr+kN/A3U4X5O3d8g5R2jE8sKDKTVPGEdphlWp+EXYYqHVa6PGW0TnHNcNZW
zXgVuWyXnGuxmYBJKoZUUZ/pqPHLu5e2DssJV8eRbMiyUf2oUJCYg7/YDlhtJsMHME3CPsDQvwGT
aRC8CjueHfhbPbCgckKUJxZewUMqSeG8GUfgO09kEsP6+etagTefWALaj7ACkfdTdOnvzkT80sHL
GMyflHPbYZXAMSVquA3RU6EWjuw3xzVmr8DY68cPs2FxSYBSiMI11RHLkS99RZyq6WhGroiBCT2d
jdBYDG71FvaM8lY6984bRR67wyxaYECNdyeHid7ZnMOQCjiBCK+ts9l9i8c4IRlITUebKUPs17La
L9m3V5yvuBzctwqF9jHdMeomtNN4kGymV2QLkMTnDNXHdMCgFcbK3FIHDRyVQlvTKibWF3S5rWb3
yI2ziyhZ6Yzd6P5PCtg6ICTUN1WI90FhAxjD8q/mkEHw7GErtNF8+fHbQpzHyT2N/IzaEiq8/eZP
CGFCGaeJZnC5ImyNADYkiT/ED8qzCrJ6YzSdrTivrUw1oW7IDPCmV8GhhIy30hykCcP4NGQSAXH5
zmg4JGtnxzctLjne2J2oLMQrFUt1H74F+dg/LRV3/UiwJ3hOSmtEzS/BQ9EeV+bngYoeIpDVw9eX
rIhyGXEezqvcay6szdzvaDUF/MQKAso8YkRUuzhVKO6rONGGtj94j6G51nbTX/RK9VAlx1jh3yCf
sTGmNwTw26H8eIcwCjobodd8fHuvmIwa8XkMr5oIDRN6ki09tGGVz3gLCtav+2JMt4GTOsdxvlr7
rUxN8IKuMyT3MZmu/q1U2g0VE0s2NzJThDUWTvkBxLPkDrCQpAU6t10xE/h6Sftl0NNy+ltab7+3
LSU7HlL05+hjYTI8j2ljMgrECoDJNoGFkwPPNw5XUD7KadjcIO4wn2f0xaOEGcnHmjKSv2NdYXAp
L0g7yNJxbdsRJ87QFXhwUgcY8JT/Bo7S4AaDTzlHwEU9AeI3bverMcvF5BBFDgl7sMdBKbK1KqzU
Ukf2MOYIaWw+CWUjobqfLy9riBtkEvxySSDmcOaKy/dFWktZGFGTDeJp5BiojijmPhSjMoc9z+rk
7kPguPJvhB0+mcni+nQSzOExkHowlhn+bkTJxS8VLC2r/1NWVHPo+amjufqh9ruKV2nF/nQXB2PH
8RzpAd8z4tOf+kg4vOaMGoelzQ/lo7i4eyhcjI8LDtO41Y0rfluCs/uiOy2VwXaiMYWwOUXbG2f3
6nBgmyjGdgSnPdq/jI9kdzfm5UwEH4WXfsjxNpmCYPuaZF5na2eWavv0tDMWDejDcG3rlqQDnCdr
XDRXkn+9e5yS+PnANdnAvsnZ1tlkE1tiz3JqbNSAZK1yw/xqskY3h7nTZ1BoRVuqSpRwby6RfPFA
+4E+Bz2bA/f5DSFYPy0mhMyJhsLIY85i9kiyyFTjS+wPU4Z/jLTHl3fAmAJnP18zmiOyC5+NJ4E/
YREGGA2OJGytrFPePZbZdzjq4R1ARxKQd9o4oSJAq7Avu98GUw4b/3os+WTvCwGex2tBEVxGASdx
khMhBD4SSgQfUxYTzSKiJY05f7x2sNELk96MpQMHfXKZdK5Mb0utgwE6dsqkTboqOW/Pn8EbEofp
7G/8RI9IdIo+wSurgRvABCoQslAcwWAaTn/srkuCzBwaAeSgjkDUxITIjU7XanviS+hIdG2qjyYz
MM9HnCJCHTyWBtgc37x+BZVoghHKhxF7D8UEOzaLAMZ9gVkisvN+IM+8bmQsn6o9B+R0k82L2mP0
VACmkVi+H9vviPtLPI9Z4cNEx/ad49HHt8LQgjEbWxtHgPydPw7afGK9ML2rLBn7A+oTwBRjxKjC
jwzC1oF/kR5rP0/qQDpJBLQTI0ZBM+hNUMFip2gN5Dnrff9D9KfscsDBHcOu15Ftmi4lmrrVvsMU
mJHzSiGSiswldIzCmefhrc37OQo/yq/qQOH2Aa/8ZRCjvWyUm31nUmFzbvU4KI5nPSdnHPKojwgR
GHZfzkmmp3i4YGCCbonIDtynON4x9OZbQPjIneTe6DQv38Zm9jusA1B31sgwzMj3Tw+mVYufAfDI
9wtLyAMFAzi5TxdkLdlCOavQ2YnG5IUUx5eM6MJvFRMqwE1bg8+Nq3m9LNcu5s6bk0QBtS+2095G
oEXu6tMQ/EJ1Bb8TTTpqenuk4u3YeUWLyYSNSs85NoGySRhRCX4gpQLriFyY6ZTxa7SSfN24Imdu
/icBncl5e34NsgWM/lAXwfZHwCioyK0igkytx9SBmZwDIjJjwBAPbR2tGe1J7NFN9aThgBlSQCkY
X4LRR+y/UAxe9vsX+sVo1hAghVMKybgMbGT60onX0yx0ePkwNqU1YX4nuIz/oYFAw2uGoauSnNoD
sxsxC16MiGWvzI9cybt0Icd8sc+bOuLHRerFhCzaw8FNn4G47+YYjg1mhcJOjamthiiyFJs1G+aw
iukXQIXLeJd0PDM9ES/u7EtkJqTJ4kiDMQ0YC7z9lJyMH22sSxS7O4Va9wrGNU8C2R5O1+10XVS2
iDn7A+rQaLBW5yhaxT+CS6jfuIO8MjjcMccngnFQWZV+XNpwO6r7YswxCldDGTTYvgIdT+rXxAOg
82V1VoOPiLoCbSGMiINwIVHXYh/ZyovR15m2XsPZU9I+KHUwyoBC5Pk4W0hj7AwKIm1N6E8Kq+vF
XzHrxlE44W1G8lwTd8Jn3/QMkbQtmQpY8rQT/N2oreyJBu/4TleA6SoEAFyDwQ06HPRwCKHmdPG4
/6Y2RosqpnSK7z1ZPXUD19clOhpjqETsvNHzUnxOcvwHE+5zJ+HiteOInnA+QplQgRWxqE+wUErc
gXQKHQyiF18wW+69/IlanPiW+ITm8DM4KCZzlhJ2K7PpYoDCktMHWCQ2RBoAZoPlImHQUTvUCrXs
w0rDNRHCmhx7iM6i+x5ekzg5NA/2u0/4oqCKkltC2mID9yjNOKjgTEOAyxCJX1ocAPK+WryhEqfa
rJnOYzAp6fnB60D2nzUDcg4+GDaTGLPxX2hyCmnDSjuH5alBzEcfI1pjzW6oSDSbUPU7xpQKMxIH
DgZf2AQLWA27oKHTTHEEggmI5cDAgOymzHSyLXcVIs5HgZcOjTDqVknlPxpLTcK+cZBJ9m+/hZNd
Y5+HyYnzrMMCzzcR2bgn8oaIH5dZq1e11zd+Cu5Odkhqio85T8a4cFVSFRhxQGSAkRnWIyPyp+ib
5j2E8naGdHn6QtxpS9N1HERTfPKGODnyejImOrqUjwD1wlFsx+11jDNPqfd1KLDz7Qj4mQgGGeHQ
ZyOvOBJYM6gnW7hEXyhdQ0i62mHHpsNjn+JPh2oXg5gtmuMek7Nlq7rifvS2v+S54eSGwpwnZIY+
qdgnilvXszfdSWc1E5t0ls6vadiwoWNAsMqI/Aya4AFU8x2CmpNVM3EkFKI8xpxWaAq5swdmUVmY
dM5kORH0P+mkbDFFcEbYNUZhkpmjp5dnzO6UhWDjpc/vQLxnoiteRCi6Z7DosQd/bsIARpdXxM9h
ZU9p8TWVGT73qNuRYnhjPGo85q28tuKVoCJzKfLG7OvI57mHCwgPmNch3kV6/NAzD1SPAgiOZHTS
vjqauhUSLBfDq9q4Uq1+GdrdA2QDKhyvxJum/if1obj1Tg4PnjXI9OdZEo5deoStsM+eCVAhB5rq
eS3u6yeWC34/sZq/TNNH8K91kITISjj1XJWxnIUHejz/HkkMr2Ys1913A4kOuSJCBmjAUATphemk
UdPWA3OZ6C3su2hCXBhzNPiD+XGoWNr6qg0mqZRMYHpU5SMrWeZLSB3lMlqxOTnpvD5DlXlfgIZd
GiCAggH84DRn22ftML84Dtzm+RjrYzulmPCRrwDzNVa3yraovO6m/dxhH3WBbiPNR0f8fUk5+pD3
iw1Dy4wNgKJYp9kvVH5OhLsUVGCjeEjiqseNsWHIwOZG5jr77FI386pZP8vtXLQKX/ypPGTNog/6
FnzxjkLw5EGSnBbrDGos2/HbGzLYYZcpcxIJfyF8U4w0uCQCmrxg82yF8yhlNBkvnlvZHbmSj51u
7FC3qzO0/fjmNch0JZfOQ0hPWf9bopGEpPnqVpizPh/BBJEIBM7Ni8MZEjgG6zhs7RRSfYi60+N9
8TN4k4ovo9i//tSn+cH6sDVx8y7ac4Uh1HtgnNok8mo4w+p1CHlcKVCUD+RJhOwT4EjGMJQah3ZT
hynObWfxJv9U22+rP7ZtZUoLmDQb1ZHseF2h9D62iwcwuAGgT1FMizF1+osSwJvN7MT4WHhiUawr
g7bqwYbyi174BmsCZoa6JDakP7A8R2KwaGcKzuhmeYIOeshPXTpQbdtNvnz67QV7u+kQTJ6uibHg
bpIYuyfOffB9PJO+Idl3xgEGBBwbua2uBGOXktR+X8lpxn1vcohm40OFzhzjMjQkXjJ1oNuKqJNS
q6ntavmC1zHG0O89g0VXLXPvwgp9Uk8P0gsZ21oujHjxzqEYn1z6bBGrVi3oiU0lOh4w4CizrjyJ
OAyjyc5MlSf90OOZOnkcy6DlpB0gzGk+y6a+9rm+WjdtXVKscZAYjYN758TJwG+cwDjZZMeMkDX6
VOYTSGVJuArKJRGy4KTMFS+glQg3sTRTN5zZJ/xRkA62wZ2n8rt6GvSzhJPOIC8FkpOuhPV4LV7V
U35oL5B4/1fL4FqqXXgKoba9GzpoMCMxt4Fabb85YoUxNCRYcEcmW/LAcD1TYlwnAdWOD0Y6CEkT
k41qCafC1VSbCqADSXtDuDfahVjtvgzJ9fv8G7AMtl1IrgvNGTLuFmQSwiYP62Xkq37hjL46jO7Z
ZbCM1Oy3TYpvwNVzGHASqIkLpcGsTErCHorOmw2UlHqrp0PuvWyDbHaRbCY6DS7UTzepnMtRXTPA
BHsd4AMaWsAJeRiZqIBl3gBgJYMLAXR9bB+hOeKEDUDQXyC05ybfoivj9sZqHZaNOTpz8JRLtpz+
As3fotdR8U9N+UXKUsLs6zN0ZpsKCPEHgo297FGNXttgfcXFxAPaXIK+V6DZOub37mSeMPgk+93e
5Q5D/AAwEDT2wwVO/DEzDcknQ8Fl1unetxz3B1yEptbfl+Oocu5QPQ/CkuiUburnTsZYRXOfJxqW
9u+qOJjDiDiRm/I/+6GUQSAkFCtlPjuxRZPq8QnT2KRtR4l+ZtSrwXNpDmN61rk8n5yy8onMyWpc
CjvKcvQ0xpOAyMwZwyTLTIkAKmErUHSDtpEzy/tJukt2TY5R365C0rHpDvnqsWrx34RpMDI/TJBZ
Oar+XPQvm4qpl5naVvdr+9kyIrYJBf7nFcwyZ2LLcYfnyHs9/pp16yiC9caqqsc81KP9UfjuAgHX
3MXESdaKU2vYZjLZFV3Bi+/2yE2jEzSViGmp/8ER+0ak5xjPXySUF/nlPO57Tufp+hMwHaZUVG2V
Rh8O1CUe4fhP0o8RKX6+muwm8qrnQCyY5egFFji0L2mIqAPfr9gmbVTLKjBx9/nb1Kb8BjVwJ9FG
epHo9PP+aWCMUp8kYcQg42Oq340kbjGQH/XIcbR5DXKuer24vRen/O5Wf1Ry7w9JLck6w+JQ2l/f
zA8ejDPxgmHOd61pzSD44qsDudfDbhEjAiZuJ9I6wYPYax2MuteAxrLNkBFXBslIf0f2g9feRzwP
GB2fBG7BtsYgZd3kmKLt4fyBRBMucPdpId/r1Mv3zN1HVvoLhpP8fDED3suS8VBMgNliW+46wiuY
/Rp34lchZl7hMn3nItT5YOLL+Mi+0H7uwEwpEbJzKdpPG7aJMDH6DbHRCtOV+gyjhHja0mY5sICw
Pb+9cF1aqXa0yP6wIuMGJvBXc4tPILz2j9zCO0y8Evj0mg1eMysNQ00m6SC0QyeaEH9kpsfq6yYB
6VZENldrhecL+vT5ftJUw3jVJkyIEnYNyhj4Se2+NieVrkYEUzkMwPo5rTkf9zg6RbH1Gi2lJzWO
hnLmNdcqUK3HruoX1XtGd4wx6RdTAmYn39Eiwtd1BHhZ/U445x4PryzneTHk8rJ8Ea4lToeGcUR5
Fg3WLD89NmgPrAC7mfSPO4Ifb05HRKkdzXF1mx6lHmEaedfrbrRMeUoJutu/CzYcfE4pqJ70d/jB
E3Rrfv8lA3ebKLjDXmH94xVW/KZHzI5kxihoruYE4/Fu0q5vZ7mMkuUFLOwIxfI7dniEiuvzCK+W
gJFKsOQU+38nEVcdiozHhlxTsCMGf6lK7u95Gq9jdZe0P09KhHKrql40oblcFtN1/TiDCMb8EbT+
G2Qo+acBER+Ndk7Hm2aKOqa5fLrDR96Pvz8jBe7eY/eIF0K7Tj6zOMI9AE+0x7rqV23iNf0M7knB
T7XPvm+XhbBXRDQrCGQe/b6a/kTNVUxgeaCc7X77+quvEz73Kwe/7y/dcy2PN+IHgZeNA9fziflN
5H7SpUzyEqk2isV4mtMbPjarrI6tNxRbQjwAGIhh/dJuOWWP7MHuUzJ2iaXypHo2enkg7dk0UHrU
pEYNNiU6sepNIXxkoQIvzZBAxRQ2B5NEFgF8SCAPCWLX4IOlDMZWzE9ww4JcwIvCAMBphxmpVFgJ
IOXpQ6w80RmdmbyGbwVnTIbL3ZVhbUwMIpwI6LkE1JPuhSgAL2am/Q8O4sFfC7Oex8cUiBjTrBFA
59hXOug+e2yKKbpgUABqEVFp8c4x7BNkgIwqpBlfugr4+TQZu2Sd1XMhnDqKgZYddJiXAP5VugEG
AuQBdGOINgCH9R+pSqR8ML4Rv/YAHjKn+pj91JRwRhqb5XMYItTpDJRKkonEM6Ke2k2vqIdSZsM2
mRYK4wegsc6s2n0Pp7oz+VTEcHCHmMaA3woGOoZeRGdrMZCihBjZ0+mMoLkKmLbw340dQXsdBzTB
3IMuc5jDUmVNIuIh7GziwOgdtagYbKr7TAi62H8lLj46GFRT+HfCTRJ3kXT44g2RnB7aCdhC/Wwb
EVbusn+syu9+pM46ZZljxgIVIAu09Ve1ZYykKeblH8CHBIwRrZk+KUyG+WRzkDFSkKXZDDyUHpQT
Vc+CXoGm9Q7n0SmI0RCt7wFhUoK2Fw08NfVQHwB6o8tLOI6dkqNxM7oxBaSC4Rdpol5DDf7Y4GiB
f9U5hDQzBKKn7iBw7RkM7YiF2sUhQTxTBth2JHgAl3kAVBh328mT6IGJW5wztIF33ojlcCwXABf3
L3KTdRFi2RCAdcLhbAhvsTDoSYFFoal9vKTwULu+nELWbxFTVOYQTyfmb3dKZiwBtGm+mFkTEA2k
AbmHC3hXZMjTtM5v7AyYUeI4R8cg6MDbbg0Kzo0Cjc8vDcHMcCBOcAJgIkTMtD2gvdZP0UU72KAD
cwK+cMStKI0HGQPiA2k9iFwrQAUTd9ieglJBkgvm6o0deZH/5czKyX7M/X7wrBZxMpsuNM78e84m
QE+dTLOznA9DdTYCsks0SM2MB8NagkUrM/zOA8BdEudBG19QFlVU54MqqLnBAPl4ElZXjGUgvKLs
gUxvQSJ137gQdlioR8r5M1qL/w9pTynAJw0iYKqhNDPQZ0AJpdB/3mNPJYBJpMGDWegu+Z09uaN5
Z5VzGQfarQpjbhYIha6/vYW37v4j6rx2G8eaLfxEBJjDrUSKysmWHG4IR+ac9fTn2+5/cNBoT48V
KZF7V61agZGI/R0Ld43wxhyzY26j6G+wCBitN4kDtAC5DQmmJeM0R0DKeAiDX8NqPSwTmFFK0rYl
27f9GtNNfiyPNTsFCVLV0fytOm8OXzVIVWPhpdDmQkqqDSXWIoEdg088PERoxuErmVeRhtIfn8Dl
gx2QAZOFFy+GaqdQ38/IMhRCP0Kr2VKkKOGrKVE9EKmCTxPC4auZIqIFiBfsrW7wczgiFjvreAds
Q+1Fpc0ix/CJYgZ7CMygHshlqM5x8QUTB1r8SjiljHIBBvrvl2BnzW9vML2i3WmYXWFKVm3krfU0
5y65SbT74JTquWb0z6JJ7sSLw9r8R8kAPepeaMxYPeiTeGUMt5iGbliayaxuFH/aQs/CORzX+m37
RdvNrpCC9ryUEGKogyZSTVEgiXoE/O8tfrywWafn+pm/nVeIyWhyLdARQohDHX3B+drv7gy7zKdQ
WgHv6990Ga6+sffmBp/mDSZbu4R5jQv+j/8f/0B0gx3jsDY30BPm/Y+Qx/r68PYTnB8EF/+Zs9xC
H+UQGjTPPjCNOPbrkeYSnsRS5vQEO43VHa0Yl+oSMULkfpVLLqDzX+wNc0vmlVzY+Tu5tlAAOKVZ
DCADcdovseEg+4TYF6HrBWstQVLLDaE73AslJEJUerms9lBYovnHImqBXi0lsoLeFKUaOarIlquT
0O6lW4VGm7/iz/rf/2nrGkXQrj6kW7SPPEz8/HfTf3fXBFDQ+hqJAX+PEo/836NphXnO/z2E3/27
RVuLV0m3Gjpmxkzcg+Eq/4eA/H+P1dbaGoGpeEDx91M8/f//m4W193lR8TsQJu6lrf88V3pfPLN4
J/89FMx0OzCn9HNEheKnQlIRI23rHOMaq2ZfCVJZfiVeoPfJPPj7K37qJFaI/1b8QXv6ornifrwz
V9xXvuG1RUQgf8SD/t2192WcvHofNbhfrbIVeJ648f+f8787p1vxihzD3+uSQcCr/XsljZa4Wg3n
4Vytcs/6e72KW8Xvc2+8iv/qXu6BdfNmiPjQXPHWbPgrf88GX4GVmzHWFvRC98Ttugfq8r/D6H2S
5H3NFXcWByKeTL71PlFt/L+2Fk8t7iPe9r+f4r7D07/7a2vGq9yn5TbxoVTcSzy3uFU8Ttzv3wGI
R/VX8Rzi9cXhcfecB/178f/uKJ7w703yqZKvfRMPHq/DSTy9eOC/Ixe//ffE4lD+fTKCF3CrQ3aE
f58IL34WL8MnnPBRaC6jRj58caMkcBfx/CTl/b2COEhxg0oB8/ePmGOC+sTDMQA5WyvVezyLh/y9
YY5ivOY8REf5yt0wjiMo4u8R/73JfwchfoqnjXndBirZ31OS8MuvxVP+e4l4Lf41PfPN8oLixcSt
RBbwfYsPVhypwinE2f3fxSJON/Hn7/kxPuC0j7ds78+VV3nI7/j7uKJoAoGL/ZC/ptjX1/bG3iDi
xDUMGT1i1+g0AFzlB/G7Yceg+nvY2YScmcgBkxfdZQXrxvuUXVqc/OIVHiksPAUIH4FtiKUw2bdW
TY7a3p0n8jEyHhL681nxKXv96lebKbw30CRAY4sVXDWquoqgN7ZyLtPoO5WAaO/ZeJ+RvoS3Hk4O
K2m3Rpq4Fj/NTfUZ+gj2fQSJeN///x+ouzicxoSwiIOLfcsTf3Bb5aXE/2Xc+u+2f79h5uXjNA98
xdzcac8yEqvHB9xWitoa42OVyuUEbcOgbODmpD3K9m8Znat8w5Lf1m4DqxYJCeCy/MwRyydKeDgI
zo0gufxVjq66tYEgZK+mY/tcQ6ZdMsxJoF5D8n1iXqxt6RCL9chYCyoaLU+9YGdApf1wXMV+QSEK
o9Tck8PygKGYg2zll/KYH9ov7GltzaP7qOGe4GWNMPypOayLC6z65+Ckf4WDoJYJ5i0B5e9gC01N
eb8Yn+uTJKFHoTFemp90kQhlemaV5DLaYNIU/orCQB/vjmXMasG4DmtR3rTlQipF29TdJWMBtTnI
3gaS29nvaaYL2ItUjCXBbPTk2BOAhETkk5MM7zdsuRiu0G78Tu/dPWEbg32WEG4vnDUnzhasSbET
uQR/vS9AMHMPDSuWAOdizDKWc+enEJTwxK7Og3yAGo4UR6v5gHync8fWpVuPcIm3lhbMIGVLXcBY
mOEVxj/QBjVYaT8GZ2RBNJRHCYHZaA90Ra1Bm3bBYDv9otsCVLBygfh0Fgfu1UD2nW6v2j365WW6
BfTcQKInBCT2m0/l2gMUfZrkiQTf+PHs+ivziHwdkUYILg1Dp0d8pe7TVz5a9Gmwyxniizkz2bZL
XC1wqEBVZ8Mfym8QBMmn6PfVVWacAQv1PD/Zr+3G2U636hC88BSihqxvI2KLAAo/zPQtNnEHaHGb
fO/cZuxZqUJizMrmFdPJ9QizF+sYYHZwSTiYBHJv6KSIfAz29QFzirW+1S/h9dM+m8+kjRh+xcRU
XYknJwdt5Xj1Yf6mUW3fMOge4Za/j+fwolzHVziCBbNuEBhxymi/1EiAAjOVcGSpwvW1TORffJGj
7vhIX0Nr3yGEIL2FHqqipVg3Gg6wmPIQYSyyMLbqM/+F9YCZ6pgcR1JKoR9T33BqyACQpQsjCpAC
Tg6jweGA86mcoFj3hHiaae91xJgMH9+DPMLigazJPExBQEK8BTQKAHToiXVX4ze1pFsh/gbHlDcA
/vAn/QEpxnybziUU9DNWS+iRMCYDHCyv8WH6bHBdco7SNf0Bs6exe8KiWQD/5hukUWpfmqGG9qFc
8WiaDWy1hKucuaFv4sFot5Qlzw9hXWSMDZ/Mq/k2eAHmR5/g+Tk1MTiV61yTJ+pd0aMx4WDagJXT
yGyct5UeRBYMpD0E9PCzq00L2jGOB3g92i/I0fwlhlrlSq6w54Z6szblnfEZYSFiuKDdVLLgJiHX
ckCSJFNEKGpachnqpxiuUXfWlNu/f8w20QqPz3FYz9A3gVDgIvFFOThxwjjuToWynglOtQF4oRVc
58drnewmc2toa8GGseCxwmLYqEZ4pFm00JkgsqU5J/iFwQ+jHqKNbObabzHX/Doe14S6ipEQrB4G
EpiQ4/qP8pngT/UDhljEVwBJLFyzKJrDJu9PD32DDy3MsTr+tkk+gOlgD4eATo4VE5YDXzzfpnme
Lvb0Okx79rP8VcsuTEqpXHVRtvL1ZwzfqJtN0KsDKgLBJSLdG0GDuZ+TL3kg0QvLhPQGI4z0bEfm
yc7OAJoZP/fAoWr6KWmnnt41/OGAyO7ayPJKp8EdhAUzI8Zc8gPWzO4t0d8BSNg5vkCTnPilJRX6
Qn8UbmTbR+8BzGqeBmXLbjDidMvIfP/IceP65EpQjvNpmJcspEhPSHXJlZXWrzLtpDku5zVqBBme
Y8X1VQo/ODFu1f3W3I/FPrY8+zlUdmN/mDFtgGbOviddtWvWPIUYRqDbJ0n7jTNRn3xshc3qFupP
LNxmssPDb6St05+SyiVDdzFFiYd5GsDCaO97qAYjBJw14zOOH7eLQH4dx00asYfhYjUi7+U6yhkR
1dtKv+F/IoMpoUJ+MLclUfQJIw+TcTz7KAp5ey9jMU4HnV3qH34QaBoCWyCrd55nMoOHFfRA4qU7
xVliqcZpgKksG3/i5vqLMEyW3dzcl0q8qXXUlnktuzoZnSbgic6wUk2hmgdvXBizYLk999ZeZ552
hq3MTsXliC2a0h+z/EAKUB3+ES5S6RcfjLTTIWqBK+L1i27ANRwcaYTSHvxHRtMmASu6wobBWnAT
DWRAbghrEYCaV4I2isVAazekp+XBFVYjpDW2x+GxlpxjiYjKWXT5Trj/G7t5Oo4h3MRx9iSruoS5
uU4gdA8eEFb9eCUitYRi1TwpXbTtK3M9kFah5abnxMXGrPIn9CaSfkpQiutcQ7Ihn/hNMl15sTBE
aF2yBmvZ+wzukACVDhlGlV28x/wcQxcpahmkpGQO4649JfVlTJKtEat+/yNp1pURdNQLCRiQnTaG
MHzYWrnKOC1M9ucI2kVj11cTn8BNEsMlITUDjkEM5YyIyPTeAaKVGz2xIE2KUB0bPBsxuRmCVBe8
SlYyPamOgGxb4xaV51ZZOcHugfyv9uucz7khxIoxbVmFTBXC/US7C/6VD+jZ/WleS9Qh9rBU2nE/
TmSc4JYwWx9qtwyCLxGj0P+Y8Z0vQ3J1CoOh8ZsCi38G3LPNTIOMqqIlM5yQj6lGZeEMm6aPaIHV
9YCZAHyALtnl5ZXvohEJDkG1KebgRKS61d3lCqFBuG2FjaMynnv1xQpscjSRW7Q7u+45GYJ1UjDy
zxi0ZA6DmvkCvauDXa2ygVnyAKfpKQrACqipNChWKJIa4x4RaAEZqYQnYPd3HUZywzoU8QbMTdwD
CRi8I4X3bzf1kwEtqxsgMGr6x4g8psvNS8ChmnNN4GgK4qZ9NkNDCAiNfPahIZqIEbaOCNoRIyRf
Jn6ORb11inT7QCCe9NOxK+j+bUwv2vrXCHcyJdFctMd8Dp8VyZ1b8sfKGWKIMr1FSfJiDMHdqGRO
QN/sq12lJ+fMgFtm1tk6h9Fm43XVHrveOjsSR14GntG2LyFESnleaqW8nohSZTzTQPNU2ueHRNUS
0oxXv8WA0jmqmVbg42Cr/pCtjHRfT+NKyfaBnL/mGgXc1O74moj3QfIadj0Lp3XRR+05ByMHhctx
HzBsVqzoU5YTeffQSnYAuBiavJ0669PW7Z0MBDeN6a4ehB97d59TAne6npEK8Ftf+jXGRYaS7lId
8hSEolk/96jqqdoKA/KbbLmOknvdCIZt9SxOWH0E8qY3HRwdnZNM+IJDIMeoQmsC30cfoo6UA8M9
htykoTQXubiSYq8HJzhHlewdcjzEaib5NEkw2eoUxVXerZP8PWukzRyHDDvxJbec20MqnnUbfJAQ
g4cbt2BkMuQx+k3pDsVc1pFwmqhRVPlJk5jwh8GmqpEV3OumWzul+tkn5BH1+ELOfl6iizMAcbP0
lI6QHMaOeotvPSqdbdprfqpmbgSaNf+G0dMgLdVC8vUpJdcPN5EmdGfD/oxCt4HLilE97M4WrSFk
IYdfDKeWSEajfy/N5x7t6gPYsJJaTw2/siny42zemiRB2zCF6v6QBU8GJueUfmZmbGorBuwdDo8M
CHMY4rNkWPtUK69N9ZIBH9ohfWxOwLkCc8/yEn0gIVJG8RNWpGEhbChy0s2z5NWJpe8x4Tqzu73U
pG95OG3mgh5WyvCbVuAnl1gDDr04G1mepwzYx1HwIOIyemDL0oF+p61n6dsuxY+t0JYTxYg9lcSq
Es5AGdwhcskgjjbUoS2jw9D67HucKqtpS+FAqsC5DF8Ni7hUjLDi6RCY/W/GcEQ+TNgxiTN2YCAd
5G41Yq7haJ5kyyuu3yfSZOJeXksmKLEGZ9B4rAoDvmC9TdnvShgfZfiE7ybKJaltT/0E99yG0AMV
bob1O5ZokD6ASDWTvKnIWfe6ukKrODuUs8n1pBcsypAVw4nhfR15GdNmA78sZdt0F4UmbzRWlhVt
OumQPi6OhZ32uJNbDFNwRrdOOeolInNAx5QZoao2erHMZCwk9NaW7iMLuQqaPEwIcJnIhvg7BXjm
PBSXF7BU7GJizsL2Ry5UV4pjekgOfTEY6VcKSzTBDpbTYmitxcS8rae0NXttK1a5yU72WcoINDfJ
rkZhcMis90Lu75I5X5FRSKX5kWnI+JuAlAxV9vWseAu3ugHzvYTc8bgZSNgII6cXY6HRKj6NWPea
ni9gSuHwDr+p1Z9D6O0Jl5OGn0Ldv+OeBcwhDgEwqWQlK7jEupFw4w4tYTnzibzbsfHOUM8ooOZ/
pMPgM4nS42o/Dbk71NJqskKvGL8NVM5pGkACxhJ07FYwneVKZbQK7xGDLVFd6DfVNBAaSzBDL31J
DIr8aqa0pttOhnc/uWX6E5XGIqW9DpofxHBRdtECGOpjhBVGDtgx/DyaaGvHkp848rEF5kgghmh9
uK45edgMfIf9vefTl4EWQgrWRzW96iGCSBpafT6MBL1WsbYLdWMXt4B41pdWqyuZ5r1jYFuONxOC
Z/6t2eFe6yB9sO7Lbe3Zzc0R3rl6hi/Gqk81j2NwVCTDxfwslnWzTrYTDrMMpXQCIspqL8Gt7Ptr
DfxfIAScfmebhDxCS4fymGblp8MVFrEo5mZ2rp19OXwmSkRe5GdrY+0Eyj1k72kTnx5ND1VHgXyQ
he1nq763vb5WZHsdVztDb1rcXVMK2Rgrm4rKvLmUlnmEt6ajDJVBPcbiKMMLW+TNj6KG2qpXjJ3V
M/CaST/TaAagGeTvsrGK7aZlzG+tTOUyYq/bQWiSUl+XfdtGwlFL50fBwMJGArQlBcAgibzN0Y50
PfPNrQZTIG1pR7RtRcQbhhSBuuXMGzFCjU3JDxGahUd8jcZub87vQ7MuvaTGdnHBUa9y5PGrLlkF
yR2DWjb2GqIutQ7piZVnZXBS6bmdaRUTWFzRFdvZV1sBEzYWinlbrr0YgLwBqaJ+5irR+lMeMBbm
4ou5LjIE2tk2nUVeFD617V2OLhWxcaVMMc2o2YQUx6mu9R+NUnqmpC20eZ1V9a2wGEImyVF29hr8
pAoFIyckc7TJG4x7K3V3i4CluDl3DKSKPts+ZhAnZxPoz7pSr031EMlERR4UO1rq9L9ZQxilbd6p
FldGKO8cLdxlXeXZ6YyfyKuJOKq92hyLygDOxOAvVjYWYgYEAZnmWQBuhR+XT2oyEeZ2l9nlE0aA
Cu/Bckil6fn+BmM/0F0oZbWW8VmQTaAUBjk2cZR4R+YPL8nKfWkLjErQCTrXfsx8wg4N56/TkaUI
mtXobFOquk8cuGgHluYAvtAQQ7GyCl8zHl7fZbtWhUTHvJMaS1KJiLIUT4cXrgoIjXB0yjTxv1EH
BUo5y4n+opZkmxh47baMb6d4bdPMDyWmmEqxTY1sNY5MllL9YNu0inzwjvbaB5hgOiw0xLgYbqBA
yOx3c4NLA9yfOTZPllZiTdBfmbNmI4Zh+ehb2nKWnY1EY9J3v06F9BS+ftjjI0Ek75bswQyji/K3
eUj0r5PbaNM+wbuyzpTTIFto6wYLTX1bYngJOy60t+OMC9coPTnZ+NYoeJKRlFbOh4FJ2CNtVcrv
8RCxQ0O1z3Qm6RMJPPmqViAZ9fN9UmrKEYdRZmw761CKsPZu2eOLgM6hlncKvesQ3Gz9kikDOhYG
VNFWZ/qYzGzBLaW3ddCzHJtV+T6h4Ikw9GDPchhO498sjzLduA2tEz28QTwr2jvCyAOjXUulzGSV
BT2rEWJStbM0i7NetktfLxCVTCpmThGiy/ZDfP7y43GZuyc9rXEJgQJpd19BSuoiFU2XSfvMgPUz
0qb3SB+hzzvyazpz8PONlR5jA/0cCXUnXIrC/FUU23uwQwTIe+QJhkH6GFFjFF9Jn636ah9AhLNs
DKPtm5lA6e8K6vPpElYfzmytO8qiTNahsRap5jotu+3UrSI12iTKtw0EOEUbcdaEj5ZVIS1xtR1w
sASemONtot/agmFxQaMaa5u+IOxBtXAOeJ/0lvwjwH9Ud9YLpTrWuwSZTZ+GdWn6ztcYIkqQSB7K
u7lKCs/m1B4Q6dF9LFMocbF+6wtoEnV7mBlHMvezpnVCQkMke+DkWAjHntycAvW7qr6y2YQXA4yC
AijASw2MT0ryc4x55ggpJJ+xES9PXXmuYSMrB4W75sHtUYLpDNOywDUW4ldeOm5A9jeDWmnEYciZ
sRp2Taxu28ivI59+L47kncocVO29PvYnQQBm3YzDdUNkbEBjzZWmzlDe+33oENlHLm4ALkkDo1Rw
666rDsb27Czt6leftX0DyEEMXxG+27bnUAAyha/bLweXcZNvO8GjZyqRCOqqn6OYkK3fB1Q4Eo4y
aDSTSGgGTAAtjM82g/EMmjJMwFBpvfLXgsw8oNma2npndvO6Hr5irdw54VVvUUio703WkACJECS/
GEyFc3wcWehEWaWU0L1vFj46vQz5p9GgLL7ntwI3XrHv0RxU0Y76iKT45zB9MaEuSC0nIxcPxE+T
Jgn/R1Cv5wyI8ZF9YEstRFWUu/Kwk9Jol8d/zSvMYeypAteGrzlCd6qWMXt7PCreNKgIPzrgk+aG
cDCYp3OBpDrpvabMNlbkACNSyeo+EAEfGA6/CMB1mdEsZUPBzSN7YdT1+zKYlx2LmaU/lp0Nam6x
v+gfeRnulcTZO1G3CkNz1dWyb+YDOh28CEY614dMw6+N6spALZkV97hhBJXdHdt5ScL0lPQIDQM8
KsIeSxeT5b2B9x9ongF0WRDSkEho9R7dYqwYmVSp82to+W9DG7dQar9jFS05kydYsXEYuDlBMzfU
LOkMRU/YgMeE+RFWCqyCakvhF3NXQknIhmtaNMh2dWWjlPjP2pAHHSDAoukvMaKXis1CN2ABzAAe
5UfnbAZAUHO89hDSwvhXyirvAXwy99muIYpriglaQbxPomRIob0CMUkmuG3RL5NNCyNGUiE8eWZc
rlGt8VHqbN0acqY8mDDdGs+5fszBaDUb5vgDyzx8JwLzHiFMG8dy0/cCAS13nYEbmxZ742zArkUK
ouE3BRZXVywUVNJ46Sj7GZ/rzsIj1nqPckaf1armBSGh6c1Ob1BVR8mhAWJVZi7JML3V2M2xyigq
VdPeMLDZCgD423kxwXarBEbA5hD8KlDOVbcbfe3xg3Wr3nWrzEGfoiGsEieFGv+IAyy6diXCI1To
3iPdAqeZK+rnNiXhrrnFdNqiJLEgzfFRqJrjseP2cuaOee05ClRTE2IPi18pyBawKDlBhlJapnXh
CuSmLE18/YYtjLFR0r1Ob5DqPzntY1UiNuLMmqBaDyZG8U24EzU8yRetnm3sHBoGtnYmPAQ6nZHa
toa/oEIhn0e37d8nUj5iaaKmbn3ZxJci6xEC40/JsgR2hHwSP535bJCTIT2u4btY2tsHLAVSJXDd
6d4NINKhIeW8JLZg/hF9w3RRjfKlrCAOOvGZZW3FxZc60DooWle9RgoANHE6rPGVeR1lClY0b6rs
MJRjDOCqTeSz33rssY/cWkVgNXGRPPFNBfD4Uq6WpL+09llCeVWYB3vM/GeOpCEsvsahT0JlxOe+
IBYrzhby73hVPhl0OB4+P1wrvDd3vCbJIuvWBc5We0u7j9i4IR9JrwGoAtcbZqsQ4imWzEWGxg6A
COGsiFyAYSncEpQdt6OOxNEEvv0TrQiyqUe3ll51L4VXdKcY7OkQMLGVj2m+fuhLnvaanLmRl3Xm
J+drwnLcDa8RMIsLCtLDvBWCMhBkKfQL5k6Njj8R0YsrEq20t+wczIsRomPe7zPpFIavUr8sC3TG
vyStmA6yuxr7BO6kSdJK141TwfKSKofGXufyumiebeaovbypmUSpcJVKkJyRsdaM7J2aPlQO0oSB
wOP0CE5tdU65y2c1PxUoN7rQV/lAw/J3yt7vyleGCGPbANHegL7TNeXEA+z9hRF2nbuc9I25LhDB
NSs2kvkibyX1Hpu7iNEg8bLIBwO8OgqPIpcqaOAoByYnDyHINYuXrCdddVmLug9a8bIh7ouvAw96
9aNszvoPLfFk+jXJDRS+CRC7T7gBNum1P4puWkKWcMr+zEjqPUYcxEt038QLkFnSRk+ycZT7Eywh
nYEV1KMHSg/KagB/dEBYvhCQQNBntMVEXAr8Ah7aCszCAapVka9iNEyeeotY+aLqz/N065UDkWpV
W2F9FSyLfltq28aBrlm98eVU+u/0MKgAdpCvFbB5rmjHn9VtA5+1ldet9jx0r2V1bPii2urIBRGK
oN9dRPUnTbvAcrEoYFvBu8UrvhhctV7UocV71OvwSOHbn/E0wyRzgGa7mq/I9L5zvE5MkWNbHHJG
GK4JGZLPdhFtWmKI0LMe+QpiiKUuLykvdvDTFsmPUAoGCE44ydl5cA2FvUgjXXoK7An4yzPKl9HT
GloUN9nYJNbDMO7BAkVGbmF4oe3SD+oVDr2kh/2NuDHh76Yf/BZw2sFMnp+6s1QGn1UOfTX+/I4n
nSoXPp+LAQrLFaPeW1zvEWlDxHzsQRlXVEk/0XezJ0Qpg/MdL9Qr5xlvG/J54a/HZtlig24sLMb2
lGMQbH465zInsCNeJTItfvgVA84L84hMxKAyXbWAl+oV41eAqwoP2RBgFbSkwTEPfvqSiSEm2SbD
zMsoghQeG7BWnH4qBCAdT/aafAwWlD4U6WSnQ2lgSR9PaDvLNZoJ2IwQ6FkV1XotaQfCdhnRYOyF
DxdNA/szI5VAR+59BNdlNNUZmxkLKkLL8DsnKYQADup9ZpWUcjUpiva4qC8MMnAJQI0Gu/dPl2R/
JMNyehIawPBdcYfPUFCau5fohNwMSS2pFReZiSzaaljxs8twLbz0BxZaDHcYyjOpjOGx7/giDrEK
45RXo81nY8SDSHByfnizRuO3t6x+CtUV2Sjo6Pg+p2GFrzMmj2smjo9do4uUX8ZoJU6gHzGAlPik
shVCHJ+xLerK7pycuM4wD4Ek+HjRxfdBBQVGA0EQObQNSRjG2wtMKWGer7+RDoA18xMjUvRonwFT
AiR0nFsGhBa2HqTEN2RTX8kTZMIDluycVB7xAVy2EZLd7TAccfHH44+xN6xv5rnUyfUa97BF42XG
68cLnlN+/IwDCVdYiriLFRXF+guOSOskfBsFWUHdMEL7IoONtRhRJCTsFywQMMO7QoXGrU9ZJZ+C
OdQvJAAmJHLS6nFsdZfhXPQC/ZxpartX1AOBL1jGG35yQaPxYaivY/ek9cTWLqrZl9Vl/NgHL7jX
igsYQKR3Lvxs0NvCndRptrGFnfnIUWXCRj7QzjB4GRlXn+A/TMGxpoN+6b/sr/Z5uGB/0Fy7bDs8
lsy3aNH9kCyMc5ndbFz/hqvZeah64KzU5zrCstOVtr3mmoN/w+ptGf7k+/yZZZmucK1d7DOB26/D
Bwqr5gNCs7UNdpZ8wBiwqpcVjjqqa9UI5FyBhy9S1NAoY64ToLOxktiBB5AklqhlALKHaEfdTne6
iOrebEE5swIGCenuuNmCXBXWsii2+CeBigzgtB5SEhDxCHtGcu5jNAhgq+Gu+eDryunN9tCASCjD
XhJ/s3nVv0FNWETbsl1iZ4nPQ3S3ozONXspZ+ISz04xlHVZSmK3BKYfeAA/gqk5bigEYODApms/6
aw62wt9o9PGpGkP0GdskOeGJVEsLmD/M+LAsQOFAH6y/4lOJs0DYb4rjdqpX8JY+NOllGj/sL76V
khkRTojTk3KFUZKyBmOv8BwfCJsi+m5RnLA3wHyPBQQ/vLB+hhiivdtc3L8Oox124G/lHvaeKeTc
rrlDVMUecnx8sKaUsJBpdB9QunHFwQijuke2m7ZuRuDLsLRP86u5aYoNW7tgPMt8/9E6YyN4LJyf
7jg2Li/3bmyx91AuFhwMaW9DmpH5hAzraDDuYeqAi/iVgd9cHiYcFpj8YzuDndCLCIpH9wjpGs8S
ZTX3G7V7q9uTKsQAO1M7NslyRElYQqJn4mKiAndzlGyathm0dYeGBP3fuISBDF8lwca7F4tx9ESP
2g6nHKwOQJuu95adwdLr+hzu+hsBv+wZ3Sll/k1kXuuC2FEw4Ctgl0f7gHTwjOBwkzwPX+FRxrAP
1yAgy44CZpmujXKTYt9BeB2FKpRkw6+3EAeQlPLdh1hRILZaJNly5CtA5Ec6nNvlYJ8ESbtorNmB
oAm8xgh5tReCA3FHYMtgal2Ra8R6w/w+GwXDPKtE5AglPrFBpL/42c5+A3OpfyCH9zi7SpgeQ4XG
kEeTryyY9bxFztD0R9ZVihSn9uXhwKrJekjiB8pt8QLYDJGFyeRvB+gdMs1YYBEZvzNBDWw82wF+
8F9xx6Oyp9lvFz0Oc2QgS8uIiBGwpBEApcZca6mTx2sMx/HPGW9L4giUBkQs9jlnvNRABWGwyNvA
/erA+gYVRUrYPRhrr9XN+EXtX4NekaLTrTPiCB+ejfkq7q1wDjuxbJmrkdli7Crw9s6cywi7cnWv
pyt4BMY7RqAxpl8ZaCuWTCMOmyqQJYoyzDWIK8No9WZPjJZ88JaM+FV72SgbYaoanMrsXaWs0A42
NiSM2SkCidDBWqxlULI0KM8h1DzT8bOMQWc5O35xSdZ4rMnwjNA8ksy7A36HofVTXUd1odFTPqX7
sdsq3T58fjGnVbkfI9obUBjSnjbQIZM7467yHF2RvOXOusbaEhWzBf0BIzqKBiRcYDDMozJjpdfu
fMqNZbM2fEwLqIMcQEhUsX6IT/Cbvlb3RJWh5qCLOEAQQqWYAz6djDvWsf1+3NBnpit9n76x7CE2
NSN3RiTbHqyf8rtEU0MEZH3smwNP2mClwYre73XiTpAsQvYCWwcEcjne7nf8mvB9XRTX+lvCTvb5
AVmYvBEYWLjx7ttXYFcDziOfRulOxwfkS2qa2lefHdNVmYLZYEo8W/YbhJh+bXPnNNCnQJtlZpvd
ld8O9WO/qTtiu/2ZDEdhHcwQeIQ7ZS6wV6/PVMDgRGE8e+kPTCxcR6keOGUzgl5f0HxJt1Yw9oQw
BkMM3jyjzD0Lo/oKz3P4faAUfP9i2+BTfo/uEzKdBg8jKrDgHHxjcZS8hJ1bv/KZ+/JXS+0LPIPf
BhCtUKumNYFL/vzKdbeBDzFe2wvC/fq9PdKwKa4uTPqQCbVvzYf2gYW09VOf232xFiCMa3zSH+hv
ig9FzYRa/ipv2mL5Z0fWIEH2YHww6Vkk9xChyBR4zjsjXbbB0VoPv9hVsSNVLZQAnIuET1EUruzX
2fCQTr9akjd86IY3fSgmzNv4VfsJvwZIIG734fwiKEXoEpmr+plxWMRW9jyqS3IL6YO0Z0deGc/5
Jw7XxY2N/a+DWLRravJ25zSrzk/eVXwC3sPXmonOOWah5dK+4p1eHfjgm3X+gzrtll7FHjn7rIPQ
3YLztIPIBsEWx2pMiNvQR5tINg6cIdPxgSfB6TjjyU3hrWPFZX3q8Ycaeem8Y7+/0xYgmFpjfreJ
WF/gX27bcwbBcWv95sConP70G1fnR7sb9wl7Bzd8sybqgsDwHh+O6jdkpSGnuSNtnZ8QO0u/nY2B
0Qgo+taCcD4b1KbiIZAYBjqFjyrbDEgRPzBbGtBprXC67p8Y8+m7CUIYIz5cOMmM+IEpgQGKRZIm
X/y4Agmfa2+4YUryM9EcFtomtVBIe+SZ0XgAT79m3xLfHIEtDDk5eqaXvv3hgE0SjE6CUZztOmgZ
65AwusczM7b+Eno2nhuYa6Sb+g5dqiQKG640FaKOv/a0MO8TayODla86WrJRhXw62NXwVm71Lfem
E9InEdqk3oAdaLR0shPHBiMW+UXC7ra7F4EPL6LqNvYPMdTdpr9mXzncG+dXVjaqHK+1aHZ75Tst
blZ4QB8efBnpJnsIzSW0OMh88/gktwg4LQJO0qXUn239CEM0FMU8IWZjfSsNZs/LWn/C3oCuJkVZ
zxGyJeJJSJZU/sOGpWWiWinZpYSqjjqcgRFEUfn/SDqv7dSxLIp+kcZQDq+AQIiM4YL9omFsrJyz
vr6nqh+6uupeg0E6OmfvtVdgdN1fmAcxyMfQanYk7N9mtBO4KQHh5ris2zLar2gDwnTgMtPQFbJd
XrIPJD4azXlvz9Fe2nHaYZNit0cT4nMNG3qhPemMi8/qxEmNZgSrJKh2H/JbwEJxp47uyKtkW3iR
XgvVwUefuhdoEV9BuSK4D7b1DeRF/0fzMW17yUl+g0+Fu/chmyuYnM2/gT1xnfwSVN4tk18ctfQ/
QAcaCvHLOwBl2w2x36q4ZbZSmI60SH6L3+DZnKpf/Zs7Wp2SE4TvbzyBDAglAHiI2EmP9H6h9sLe
OyotccG/OoDfHgprfLV2hQMT4Y9ePcHDytwEPBpcD4cn9xMKEhAJiM/fL1gNYeWzkffiEuNq2sGq
gU5gM6mF1Pwk6S1ciBf1S+fIXFqnf3w+PXbaKwgfMcb/UYIlG9r6UgMCwFYYLTZu6tjj0+kg/Hxp
+OXjx7PUNzpBCxYKFBrsR7Y0btNvsPXr9UzBWwzndFp1dIMgLDD9dcdD9k8Nz54m2L5wLsRzoDHc
RTvMnQp+IwIFf5idReSpl0hBxBUXPgX01xzSQSeB5YXvdfrFqsJs7q7tEuEzeHbnIUQh2uNeKF1x
v0PxiwcWOuTXcGEIjDnJdIEhcg03iCuDB7pp9ECwoUFn5ub1bi0hMs+poMUOnYIPV4LzjLn6CjVt
+EZBPjh09iRKHWYuMFkdIFbzsk12uD8/ia7GDZWkBgEuz9YiwagFPWMKxKBwo8Ki6D5I2dob5Gcw
DiW/kyps3GSH2ryAnUif+nDFd1L7VJCBrWdgdZsSN4br1UrBQiKx2dH0L+gMwU0g0B7BA4OsZKUq
m0FbBgS+OBDBVNJatqBybnnEbWl6CwAYX/WJvKGy28A7mQ7jwzsG7C4Gfjz/RJk9Fh5weGngGK6b
ekWfDl5cY8yDy7YK0vYZcHSIpgXVZFYgQzfVDrr3l73S+SJCw8WDkrbeQ92H89UV+BXxytgQojth
N05vwjtgfxXZbBK448wM6mv2gUG1SMXCOvK/ODcVvNWg384XDGZupB+SZpbuRjnpoD/pm7KUwlWN
j4ycLVSH8RExL7dnwBkK9iKbDCpmliUYrdWepXEP3zW0EVZoPf54TABRWXBBwUBEcsruunoEAgAy
kNdsBug+W4qQD/xT8YEQlmTMwQFFAcicBKAGG553PdwErkIj2yG+L915fANyU6UP+dZ4YfalbtuY
u3ACW6kEAj36sxyflXxrmvt0vMEHZngW6ZvxnoGVE+5MMsKwNbzbpN5THTb/zJaaAxUJJVXWYIga
FXjgThImaHDr511WWKf09ARKEwaNdRU8pV+2KIaxc1ILIdEbUB61PQHx8P4S8E13gJ7GFxx7Z0C6
i7DaKX3Uv85MgJG6M6QDr/hGWPX29HP5FbrYy8CDgKEGypmhN6aQBC7G6wrC80DM8ufcQnWrNFmV
VyDiSzWsKXIP/lYVMRrA/RkK5l1G+rmG4syVnB4DVf5LMBf5Jf4yz1tmGgg0+a6EZ6KmwmEBeB1S
3xUDGSIBkKeefrCUhesFrVkhoXipsXfbNcgT7e1cXRHBTE3x1P75P9LcxOxbTra7SLaRcE3vyQ7b
X2xlPYCDoy6uiwJzcIjlswGNOt3kct8XcFbZVCZGcDHmKbXHMANj2dtQf5CKGX/NSYNwYnHGG2e5
OBzohFCRYs2BBP1w7vWAlD+Vx1zqcGVwVBWOWO+s4TvXAfNNrDy6mU6+lG8TdxOvw2cnveYDKl5B
zo9SrgT9FqAv5ELtBU42398PnPFglmuseJtYbH5QwCEZl+A3q5O/E98ZWTZfkupwbwOMJpFr1sgs
s3WCWJEoohVIEH5c0+J2w+aIhpN7NIu87WQd2uRYzn/0Cu1ymazgkSD3LBGvzkepREdGhAEFKOPx
VezOP08xRxZzeTUcv8eHAJE6u+AeC4BZUIuJYvU5PW7blt6RDyfZxYtOXrrYP8niIa4h82Oju8cx
Y1EtvoPFvVgWpDDR0KyaQ7NMV/IKbcMxuhJdtsBFe1gqbri1Bxo73J6X5VZZHrGa5iXN1V/emSNj
qYNSyG3P+FqT9vJJpuSKANM5xWEprsQVbmMLGWuS8hSvZCc7QJ6a0Yzv+hcPGfPEGGMSoRvthJru
FlKLTFYqGjOaY54xOHHkhN0tBb+zi0ozdx/aYyTic8Uw+r+Qx+Dd11905fUdZyy0FEZ3JpEyEqE5
gUR/wTBOkpvCII30bfLVYOv6W24ZF1g/jNoR+vNsbYn4tsX2vOFJJQp5xiMLcBia/q3Bfs0Rktyo
BNvqTkES7xJxBXeSP67v9Bj8K8myXoxxy4b8WRn5wYckfEI/KPInI/0mvSVYryLZIYxqMWftsrQg
hvWnklGG/8jw42ZGd5fDDz1gjor5J065S/07wpucxAVmD8k1diQY4rfsczDesvU08Z9ZUNgMWAXZ
L50Z6SH5kG5MqHK3f3sFLpdLAaEl9Q8p8FxVqHjMqq7oS1CK0bITQ9OusDaIrHV+BwybzwIGpgri
LOGooYjiFQ368G35RLb+M9DdaOvhX3XtNto/clhA58SDFW5RTHLc6gg8rtqRDV/MrqBpqvIxHx44
wcM5rMj3ZDhrXnQ8SHv1gTQA4fzV0t2++yyjMwPfnDmWrZD5AYz+G10JMkAiBXQQHOEN2TT5eFFS
1+Ct1Qa/HqNRZDqATAklpTX8AjOqxw5a9TdfZEifbF/5nNiRBJ9geBXPpArviJKV+ocMXCcNXPZM
f8a1tEc/3GBvIjmn3oduX6Amif7B4V1E8QlRSVY/ODkY58Y78Zv39H2XvE82nzlldNE98ClhG2te
Gfl3AIvEfopPC+1A3HyB97CegFGoL9i3/OyVKHfyc3niwCVHFz2aztST0ZuH4wS8ZyKKTXRGmIth
+B9j//LD6ox7WFjLCsXlY94VK+o6ZYu/KNYAC3SY8J5b5YyJIf/ukTBOwcKXWZhw2+4TO/15zgDI
V2O0Czgb7+JnoaBkWoFu/4TvELPs6YpaILXFM/A8JRlMfaKPl2hV/MhusfBv7i3m8sJWCE9y/g0J
0zybsFV21U5r/wzYY4/YdxhuiJQYEMZwpJW3GELL6UkaTlLk5MUF5QW2EuriR8DBOAb8AVcAQzPX
xYvumhItKly5+4Rky4aGuve3cBC6+CFKX1RSE7MtipT6AwlNShOzFGj7L/99BsumjCO1JYkvnnxs
wSNR9I6YT98M8wH1tRWY1SzIS/FnmA9mgoffnT0hiC9cHE9meY7XbwmJ5VAlUDj8yi88+dVHqD86
aklGKCpsUCRwX0NpE1zLo8+fYQ8RLBV2j/Ib0M94KOV8eujBn2S44RdVudx8EWYsxpuCUj3AaKJn
IiRBEMDyN1d20ssSPlP8hPpzjGcq/sOh/oFXZmg3wb5CAy2TK72y+rVOqYGg62I9W5Kf2M99TAMX
877CX2tbiEY83+ObcQdcAdZTuabsrg/MNHXOPmzFH3n75U8bMXCt8a1iS6PY0rTvIihSELaWDNjg
euCJxICPtCh5NpHjCYKFTEEtM51gVqrzK5cD1uP9X1R/VB9Miqm5QBC7FypJTZ1bPB8pByT0suEl
7ZE3Aa41A+zutWw2dhFNu5j2XJccy5U5lxIFa8qV7G3Stukxh9kE+4c284c9XwCm6bJtx4YRzUo9
2gcsYAPCgULWF/eI4OIMgY0N0ozOTA0RPG+ZjqGmzThJXtAbiE7HyusJswhxBI37zhyRXC6y/kj7
SZXAUBfdF2BnTFHVeTNK6/1jiZntZ4ofAV1wTGwxeyP2wbyOMRUHaa8e+Sj8iXyD+7yH/UvBPLwI
R6cECT5FwUk+OF+iNXI4boAJ73UevDEfefBJPcKAyMIUCEbZsu+SXYyugMehyplo4Xq1Y1IpUopT
NV2a8QdP5JSILMyAKJxlXMUQ/QzngQRlwoWWXnLkYw3VRgDvo5TO4133YoPkXVm9DAeDZfKB7KbD
CpiBMWObWbs4yfduulLiVS0HHID1bN/G1/kUUChGuAKiZZ21dJjA4AxaM5Whq0ODSJVJl/XbHz1/
HXk4BKymU3aD05OaD9ZzOjgwYiUxWXN3K8occl0qN8sv7QTNc6m62i2GxYy29t68aNmYDnA+oIo1
ZEc7RN+pZpun+pM405cCE4TTblm9uFaeDwoI8Aax3qelG2wdlX37IpUp4zTOXTRwFathdna+NBjF
EHgbONCQG740nBJY3qfxC00UUTDQoo1HG2JHjEJvlwGCp67h41sSzqCPdBNeLY+LvuSAGQl1YVyo
btmt5LNv2DSdMwKPphbACMaTfi8p/hzzwiAa+PE26ogh4YxvWuavzJ4Bnvy5yDDwRqReh5YI6WCJ
J+Fd105e3M82aRJ3HgoQ5xbnKa5FZ05DGBZadNLRE9DbxeHbanbZfz0MfhUMK3ImPQnsweVcoxYr
89avNZd5lMvxJMMLZIpmrTv8YTF3yp5BeqsAEZkE4siUvaiLypDxojmzTazlzC4SmYyZxETmumjr
wPuSdoGlh58Sa7Vi5F38VaRN4EiF+UzeX+L4Lhc4Zznm3NyCuSD900LrrxCMJQ9bDd0qIBF1bid2
8hjfBDbPeLxoDzU1V4ZwGzImOfHOj9mMY4iN8NZKTT/mVXMdLHzyxeYco4VPoM36VnBtEKdYpWCr
7yCDRQHEGMS3RmRZUM6DM/mgJM0Ur6MuXAmWLfFlCx6OvCBSii8DhXJV1sLKDP8lanHIhsat23A/
M8lqj4moZ27UftMh+ZlKTm/x1NO7zfiYv+/+6SQkwnSdJdU53uOTyEaEaVXvQedEAluD7BQxqTDN
d599D/T4MyuKwVYVI4wgloCCCT6lwUkdpuFygNza9cNK0yxMW86W/6X6KE0Z1Sb/9BTqTJTBLUJt
UAaHzMS/l4ey0JkAi85/DC1up7RK5Q0WX9hjVQadQESky+hI6rz6PO9jTDqMKuVtLTOaF8pd0ZJ0
AXikBK/UG1chLceYcQraMrbsqQtJKxRtpROc2qjWgej9VRZwebefZMYbarm2tBmgPcicbz4Q3BSZ
S1MTiJqiP6YXRtWV4Z5gsWecR/+vq9GOcAFyA23vWJzF71xV9hK9VQCGpmNwUN/66d5Odysrj9HE
2D/YmvKhPUIJtmOInbqvnwqMqfwC/6dWhvTaPspIOSjRvdMU12pQa5byNrWkv4xkbEsHeRY1p4Mh
bWqR28XCuS2as4iDtWmm7sjlDTrlIsnqNenMax4La4tCfmAQVT4tgVk9qkT4H7xXISJw1sTCFmgN
M+Ou0dkatckRVCCsnvdPaEf1QC6jfhp9GCbyx6z1lGG9VebwnVQV/mbYJKxFsf+zYjSvUJpbbRtm
MLdZtFV+8aDltxXAAfQr7Bv1z0yuoL78ldANhsLVva8ATyrr3+i/a+tPlWigKPZYy1UTOSl+YgWa
hQiBQJMHjlzfLfSnihJjzObWKrrAcsKu0g285Du1MObBTTCfCDCZ8LTXl6lpRzIqhLF0BwD91hsW
1WASFUoEm1pvdY8pLVRFjOG9sjtEQki7rR9n6n8XpYQQCMzz4FmAZw4ak3Yc7XjUUQFYfUahTr4x
csS+Cz/aAuMRPT9NpA+kar7ph/JUhaTDoNJEfFQJoK8Jv7zw2k0EJ2IAKBiyxA49H6BImeHzlOlx
NHC+bCRr28/9mylhqCbyHRg/BXjQFqA2WmctUg6mpqX+youl1M8GJ7TM+oDNvbFMm/7Is5WJD4hI
Xv5OGQJkyoDAWWIqna1U8WsWmKq1tubUwKID8sowWicrAzR2Z/LifL3qkXxMGBBw95E1pIp2EKTB
bqBqZhi1lx7ik348WWhE4Tb7BcMft9f95aAAYcFAmu9+jiQT0x2Z4KUct9ty7UknfiOZKDCpT0PM
1+hvPT1qp3/5SrcZI8UWYRk3VbwdC2L2vAwFA5ka0dpvYJeEoK71RVIGoimwHKkOAi6kbc/qDZlL
QZOQNCJpDgbbsTH1LkYPtfiv7x1MGNrwPAr/kvTGAERjmsCjEeIwZMAOgsPBVM6HZ9vo7D44iGot
qbHJJhlTvBZQkWJiWwwMojJhzcOuZS3PGeQvwhCQE7g18yGLDwDTcxh+g56BE6mbBUhaH/4pcQG8
Dac4xQajHVZZIG8U5g5i9K+QGkcjEsAL2FMIDeMo1XvXKr2VDDSUlkzY2WJi7dgy0NIzkhQ9/1/N
E6NL2A5xaxpLuUtQjyN29LHnzDcUCK4w56Lm6KuFY4Vk3XPvijDaG9OAlgr4JB3p/jleacFSQqti
2DTDleVpeSHcPA9VILYvHbaPoOijAQkTNp6Mh7EKhRw9HCMtiikzmi1h0/5pmtCftiGWLONKaG0W
ZvidfGqP6URPYTDGULAzh8n3lwvHEbOWfgdf0BQdg0TzzkUQSYr1PMqxMxSZ+rEkY8V0x2Ezah/U
MfhPkH6AL2WbbCfpZQy/Mcq0FnWw73Y4HIRnnTkcWzFhc9FHk//T8xspWiBpVfMuAAZLH3AUWxd9
NuijbcBREsqWJOzycVMlh6Z5C+oBu8kWygPebgkYfHahVBINeIROPBCIcRbhSyo4pQSgZXOPIhwN
b2tQCfSfRn80CVINeR2SZf5rbvYbcMASUCaIrEVB05ODTg5MGwY4HyEsfpUOdYjvYwKK5vCjqTMq
gluZv6K8kZrtwLS36p5kgaxV6uasI9mAqaLFRp3lbNgyMSwTgFjndPHaw7c6gdQOoFxgFiLbWvch
gO9NtwY0QosIiv4YZXhu5nXWHE+6nTKjKVtYpySSQA42Oh0Zl7lUKDUSWOTenS+h+4+hdYPpnb8b
1bNTC0umRF/HcJPmTVz9m/eFvPkSYzugoWWjFHS80rHCFXkqgK9b5UDzNPjQXHmc5OGiMdBALwk/
TN4YMVC/oH6r+tkc/ev8wMmdeamq5GXgkmKO8r4yVaelLKgYTpmoofyEmomOQE+cgoNjPoSyTv+v
uKz0kUoDjRWSSxRjMI5s3zM+4KNEJRHkHF3zhw0hK/htcVILAwVydyrSWcsQlBewpOkvgpnoG4DW
Thn8GbhMySdLz3ClZwEr+A8BahMhBO2dAKoMs9rBlhWVnxpt3WBXoBeNJ3Jg++PEqHUKrr1g3Epm
DC22K6AOA3zCBesWFqx0Tm7yRfkMP3KIIMtun1+GleAIN4VcqmKVMOjjSZpJvoy+qh/rzKn9w77A
Y8QIg+CjR8AvnMvblgSYBcEiEHTyq/ju77Cu+zeYHvMAZvjaVTqa2+CkPMY/6lssm+Zc6Uf4Z2Gr
sBQgvSwLxmDytaG3ExbIwHhQoenDcMEvAhbQRWo2LdQ9aAjnERDIBYF5oEvUn6zieBm9hbXwkW2N
X7AsFKWL+B+w/aN/mfd0p53jjwpLat2RX+UjY4txiru3vAgr9aEs+K/m0DvqgzRWEItFQdAAX8in
WX0AJXFaI8xZZlCesAO9RfuVDopsLG754tWtSF9b+1/wHBfKDqCNNDJs02ab+PSY3TTg1Vt6NRYM
MS/jlbG6Lf3k/+Irqraf4ncgYfObgCE8H6sd40L2SXFFVzmP6xYkVTEKbt/KY3rh/yqDL9xHE17z
qvAW89bMVFInYS881e7ott/NCbBxdJkvuLFdf4ff3kX7yf8IPPn18UMs35LDSGbLiGORnft/aPkE
nsz5AmcqHwA8nJS8+cMQq+gAO862ry5eVUuIEHa3jZ15XNhDUYVL5bwAzenRrV1+4a03hsMOuLxC
P6/f2ao9cJ0+jIf2agFq2YnGjwCl3q85U11IcMPpMio/aoi9fBht4/VLIEKmd5wLMGDYWUg26ZfQ
fthIwS/pACCS3oKTsZu2+T0iehtnmk/6AFCJsmd0hy/1IgThFBil4FgJzvwBGgRX7ZOCDWiBXr2/
s1EMH9AHDoxB4RV/4FTNtkcMN/7o3+F12lfn+ovHO0ad5Hv4WcHOMvA8z0wKKgMCUQtkxOE4i6pU
FLYG6cPJTrEWwQFh61L8G/YoY3dZuFBOllP/S7ZoRgA+wFuZYzKRRNTOOxB7thaPYEIv9EHduuWi
F+feDTbSKjuxhb5o6tmriSg9WeR5TxcCawcDjfoyeFQ2cOL85ReTi7lN8eoe3GoYbvDwWIGcpV/K
KjtLVYOS1HP9iBJlymOSex5i8YqprlJ0oHlLqjv3j4ZsIBAQonmDdYKQEY2NR3sMzzmKVOAfcx2M
4ioC/JerbtMz4g7DZlN1Z42WPNuJaHei4jZOGmbB4E3xaj71501yFOBnjuqmoL9F9TRvSWxjsyDY
g4Reo4di90BsYokwDxq270ODiY15TO5CB0oLc3Ffi9s43yj6v464C3FVZeCEydZL5VOpT79kDAnE
Rqc0gUejOgwiKcPoQBhzR7oONy4kTOUk7XXh3JE3rQLcQ9NP6GsC9XsmNEeK21nVtg2YKRO1iMGn
ir33fxfQ2jNySoV/qX6kScbDSFow0yo3eDO8geKEZ7Z6ofkrzs2JVVVvAHUAs2ANwlUip6THCltf
Fs1HYboBLgVQBNod4BgBEqVxRAGYpk6boypcAkiAXwFwJ3DB4XIVTH0PGJtn5C74d23ATtSdgl1T
b/LkjAkLabZYukq4x8CZ9inH2uKiiOBv58kkEKi7aOMKKwq2CeoGWOpgpSNeatuW1LqDpe6zcwGN
CZOYnebMTi3fcBeC3zrZzGamECNpSYL5geJsNn8tcrSGrcAstcIuZwrtXJBtOIdpx/kToVkOfqpJ
Wk+th7tP4cDb+U0pXn2cayf0RCDdNfX1WJXbEjjImyJS4HBYg44hCmuETAtE4j46yFgkYwHkfwP1
pWsPBpklok0xEMHHR0lKx5gjs0VNx0iHODfbQudRbaipiSJDSDo2SJHG4MvEaUjBAnHAhC+6iZBy
DPjsqswQTgrPHqYshkHQ8oDTU0RSRO+vVQGkzsKwBNrBOJocJ7+RJhFMtW9zFZDWTVM04Eq/VUwk
wYggqxhFNzYFVU8yhgr3ikU19SgsiDsowCkF81XJ5NnwI/KfFkJrr0h3QFPS45PiEwgn6gS0mczk
dBIbArCQ/G3Mc1lmhIWESGmeFYrQA7mZsfHE0aiW3IGoKsWVvX2Qk0X4LARO+lPSuAGCeCgIIzfL
joQDjiP1s+7vuIfU7Uv0D0FtC42t6+taX5vTifcLo0PbnTQTo5HLxA0cw4MYHPi7ESvSwVHzK+Bv
Fm6YxQ2a0wdvTfnG14BVHHpPI4JcgdrFw/gPkXsGGQ476fnT8/5V86zF0xTfxfYai44pu6bkisYz
Er7nz9O8TFihVfuMAPWi8mR0T343v4Np21A4tXQil8hU13zhrrH5864FIdlo3k1lXtU6mIhOMeFr
qIdmS2TQ/n50Dc0NQ4wwzD0zpSk5VDQHuuuPHHxSSd/kUnMVRBKZN8I0g8oONIfyaqFo3zL/pxnz
T/OWnnDJcWE27QaJVjp9iunRhAQPvmayDk+a/m6rcFGBjSL7xiwA0pXZLSJ47q34VZDV8TcJ35L3
nQUbX71N2DPUXTVuIgm/Su5+nTFdAf3wg0M8LwBi6mL+V3Bw1HPP60ogHL7CbGgk7sT7jnvmDF3A
ocH//NHudIh2/5HqZYSU8DjjR11Vqy6cdwUwC/DwEZjMGGkBVBEEnNPSR1lsPdL6qmEHKn/7GOiT
mKGtsdVWI/zi3BAvPqJ1hlMhuPhtlZpLTZVWV9YWRRULZ8Al0qllV+OGDO6YPLuC3GhHE9bw+XjX
sLAxxeHH49TmZ4YK1eK7I/xw8C4t/AgLICYyL9yYYHwrji78w0il81D8HBThVKou/5IyIm+frABu
lUBnLoxvvz+1VUoO9YkxIDshdxlGS9+cNPU7KB1WLpPkybyAbwk2it2+PanGfv4nd1DbQ9XmJvMi
Xs2B3zIxufACbq9h3byKzYVz2+UUKZKr+N8q/f9v59X8ize5WbBjdYbd1dTXGEiAsHNXsQkC7Kus
eQ3xrmF44BGReVwoOtoTNsA5bLfJ5c0H1SnQvGkOaRT94IYDOdAnViH7mux/gD4mzx7nHPQX+XvA
5E3fF7DNCN+BCaLSAX7PDukgvzUzxFsdXiPJ6TTAOiduXb2BeHJKzd+xPJnKvtT2YssKXlv8KnHf
S1creltcCG+tq3uL61jiTjmwJbHoOuXmW0Q+2yEMCFjW8+gFB0W6NoqtalE/s5l2cevmKHZ2sQ6r
DoGdqKVt9lh+icbRYv0GsWuIJz2/GNiPdG4hXVLzO5Y4x7M3b5BwQUsMPG5tLhK8QJybVNKAoMvx
cjtRaM6JjQijee+z1haJrnHDHliTZzIV25AlNbg9ih1Uy7kd5nd+oW4yP9Eunlf9q0iYjGZy5Cwk
0s2lSnCG5vHwywR8ApQEJqk9yGblnYaEutUBqmH6h8lymBXME5cilYnw0SBTEX1KSJ0w4KTKUstk
KEKwUieURi0ygyB/Ftq39MLVJh/YlNXvgVmsxtEyDG8Nwp8HDUEGbfVK/hieHNJVds/5rTxePpgX
lsL8EpVZedS/WVoBL7RulfKtxSe/ulPx1qNb8I7zm2dPjV4807/nb9CGb1Lx9O2QP8l9HMKXML1V
uhpjUAD5FEIirniZlNaylw9F/5SrN0pXeboFxKMUlYsDo/SYhj0b45ypajgs0jmlAoZGe+JW0z+2
9T319l4ER2GvCbc0/GON59KTsy4IX+zJbVwt2J3L6Z6yy81nnjFaM1bSxQnSOHVx8hhuFea7ZiAY
ys7Ehs6ZwhPNL+gsRy6umX+HXxZ/Df2RsVkPJJ0HIQSiJw9xhCNbfG7JY2uVDeKqHBbgDlCXWeEh
BpQP8M8iqyIAHRexSEvurUI5D8l4BAqUoMWij0kg21utAmOEbbkOv/W8wnaB7XguA6hS0gRrMQ3c
TwzXkw5az0Edc2IFHmA4Tgsez0iv8PeptcnbfQWV24Mm4GXwYIJLyq5nGt6aM1SP8Zcd0RcMDC6I
tMO3bh2pkKJG9lhMI0i0DMJ2p0UG0Wz42Voj1k8VpIXRqWR4tWEpXboK88/xURq7kY+gxngJ8PEm
Ge+dIbAN6ggRbvD88paPJeHBUPEK0zBsA5LNfFqISriTq5+mQpnQwRquMXpT8ZvkYeDUiKlA8ljc
BxZFhs6d4VyZdC73wPHMM8yJMtcadUiUGb98/n9kymVO3nNw5TtyWCvJMuKqJmuLvScyndxARCu5
8yXrqEUKyPN1w7cfdiqkkwjUeIxIe9aZbWNZF/BVhp7AFUxiQqqc2h9s0SOfAndrb9Yrq+8c1XEw
PnLmHMrea65itMWmJYnOGt2u4Vr78GT4IVDbUqWnCNovD2Ok5IdAh6XU7JRxsOmX0mzToudMN0O6
FpOjMPuTuXp8VpOfsdxHEcHppAUZojMm58aEQ7JNLHKtzg3sC/0gYlwvXvlBPdosgKog4jR7FYML
xHssMBPsBnkNmS37FF+/4jgGTy9BlXeEgYLamJ2f9wSYp4MA0I+hUyjzP3ENFFHlIQ4HFGLl+etC
c1SBmR3XYYuzMbTnTFn5sEkbZsf3QTp2Kgl+Dz5PlFrkxqx5F/5oEG6JcGPyWh4m/VChLeWHdA8g
mCy8sx7tZR2ysGsN18SzVeswxwKmtFab2d0M/Z28ir3DyIlRnZMKrY7bQ6sMrvhmNujR+UrewWqu
ZuumGoqVPT8PPlgyJYQ7rL5j45WhiK2Ync7GRHXyTahQFcPNlUBkgV00YsWEkJFpdFbqM8njfDTR
u0bKyZcfssUZtw/Q+XinUVrVCD3Du5asjC9NXbXM1Cubc2qsnRp3ef+cqS67GduMzrxC1iiJGOZW
2R92pBhk5hdoW0mIxw+QC4CCZucDJrHQhW0rO1vlDzCwF6/BPKVLLf2JEBkzJwPREiI4XKj2mSwo
EGP2GYyxbD/lD3lCPz5dwfHWOM6ROvKpq4/c/8NJE1Yr156aEhhOBAXhnon53leJfI4gv0IDHEPK
kn3b43owgVAaD5bbTNqAc8p/FNZnTngZ7zr/IEx46GnTPVNePseBHv3wlxXGBzVzVQtqHYyA8qHF
EkJ6py72hOZyS9voZ/57gTcQsXgQbiwIv/uSIUYVrlYfcXhmuVPQTDQq5YbyLkdTOF7beF6bGL7i
eoekFlEkDIOQw3+VMwQuAP9y7BALIEF42NFPwAMiag+h5wuVD2m88hZ8V114F/Byo/6v8m5Q88R6
HspLzKX9P96w5TYHZwGhWHFkrTctMLjDQg+GsyFdh2AvYuJQR7PZYxgfk/KRK4+8/CqjI5VqK7y7
7mzhdK+somn+wNwG398yjWeh0zfwwEKLaCsA2x8/PbajK5Ftid1rPY+1mV6SD1BteOM+4LCyWe0C
xILelWjeu3PbxU4aRhshmhVlWI1lXBrOXghhjEdgcFirGlExI5ceF7WNXuxFfHl0bqXC46VCCIAT
WvRMkAhVqKS1TKpO8LSyr9KnpA6ebXUuodsKfrP2isQJeWx8c6fo5TZOInw49G1dHgfB2DSTgNbP
xAQbmWa0zZpNTnltrOD9tNj28HkNV5JeHZGMnj0ZN7hbgLBN5pI/hHr7wTZh5X9xvO76BIOTTZvs
o+RRlOcKkV0aX4XxK6rxoJKYgYf4coQwZnFekZHL6gVdSb1nQ+jEm44zUO1KRDFywcPx4ZOLRawS
T01zHuN1aeG/+sNCEmGp1G6jfIn+1QwgAblsihbBegLT6fPU71PtPPtfpXvedH64s6sWrAvyAIdH
ab6V/BwqRBNgKrhnTymFA5JqHrtJJ2Rgyedvxk1gQLp/dYlbxl8KgIml7iaPGD14vRLu/ituJS/i
5iK8b3WnwfwVk85CbNgMfticOhRG6CSpGbHiUd2YmOI2+BF85onW22QeIBLihgvDGffviIxjUn+8
zyqFjMWjlIMNpmjsJvReEaPndM/+ZnEFuRRsJlp7TKlHcp6LNuTBE+1UPRfarki5G3BmrHfuvXty
gNnqiZjvzqDmefgz5D+a6Pqet9UA90zh1qWbBPo04idtaO8arqkfAUM1NUS9EYJl+8Eql2fCjbUa
Y/pR7x2J0OD+ImC2tv9Qw4/e+6cGxxD0xDyYkb7nI9LZ4f0AZBhgiykjaPKCNZ+wtFx92PRQk+L0
iNt0ibZwsMKVidiv8cutlhwGLJ6oNBWcfCzZ2miRxCS5g9OEaC68iSXKnIFSGBFjvd4U5TFRxQuG
nPUISJHhSoorezMnOYLnmyHmSEwOspbnhfzgCg6kpAK4Ahm0Cn60KHjjdtZFPU0sAWBUJRUpfsY/
MfxUx50l3brMBfG1RicAoS6t35xhV8bWFYinyqyeorFjrzASmvH03SgKrt/3seXmel9Nz3H8VoJD
OJgbX97G0Q/fN0GJIzafShfx4SAFVsVShb4TJAwVrGwZoa7tmS6IraPkxxCNfH4yqp2oKLg2Titd
KU4yAKUKOa7FGMVgUPRqhM8enl6OA2JkZIt5F0inp8DntQZsoG51j2Vuwtyk/afQzFbjyyy/Yg8m
uPc/js5juXEjiqJfhCo0MrbMmRSTJG5QSoOcUwNf7wMvXC6PJ4kCul+499x/KdGnA5sQy0L/zcSp
QcWspoTM/ZbVV0lRw/rAlH+9+BDqxXOA1ZTinOuffXJhjRNp16y5kS09EKlnrNvsVDQfbrC37M/B
+bTyJ2W4UV1cOgDnu4MJGWyH+ELWSan1s4KWQiBcsngtgWVZ1It6x0L7twvwc04P+ZdZM7ArLjbn
esy20wQa1pislQoMC+1dL54+39+KN5BJSZfPBv2dfhY1qZqeXUb58jTwVU5aVkG/oD2Fc/MFHOKJ
tK52tKJvLGarYhk496F40doCZlP0laz2Mmb+tBv6u9L/yfTN955d/+sz9daGaJ4WB3OgySvmDnKu
1Jwwqp9OBqSDeMNT0uCvBSUkjla/afV3ToQ+/UI3aunvlbfHuNxb64jGsNmZDrOJaV4pkvOEk5Ws
CxF8aymTP5q7yEeUOJK6gIK1QCHHEtvL3tPgDpsjQO1eLgcipdHsaSAG4YRNnrpBfsJ8n2xn7YzN
M4tWBcNdthpI65BbAvOwJzETJzE0OITpJdbO0j5n/k9tlbxzNYAVNPKY2mk851gT2Dq0LxKicMD1
H4yxYDR3zTYLl+CsdEanKN96OZO/8HTCEhnxyidIGQzhIc4WMGuYO2XdWjFIFltmtBjGQWsPquRz
fpreQ/g4zVGiTfLBmHwad4lMFAkmXNJBbob+rFo3Rx4z9aD7B9WFzDRlvjM/5yhaIeZnPwC9i5SD
xoDec8G1MUhCSreFemgY8jZ7dsl8VKDFiNRIAJeJJUYstjMGtPl/7kvdqjyFEE4QyfM1/7GI4LFk
QYYQnzVrqO74Dbj3IP80v6yQ+lnIKdRiBlQf4l05odjz3ybswINpOPNkBIEdE3OWXmDnJ2Or9oEh
m5fPJhb1Um6JKqG0+pW75ou9kfJXRsugW/naHnuJ3JtvAtDRrHm25LGhRaIRdlncIBvEwQEkck6r
FJMqgIUj5//MVdKWelzEGEu2GVV8vAKwj+eCHkx86Tu6TJXqqt6PVwnMCJPmsFDFbdB/wvSTecA8
innrewzoA/Qir18i/LXbapZE/CqEtUPFQ4OzRgzsqfm75E299Af2Tnw9PXiwykYhPzkXwI9Bio8L
uuynxZFaRJ8+jiiL+HamzoCyy4RMT9RhIXWKojBYhpBVrEeqyZQlWHDIrRuC50mWjiI/ABvUqd8h
105lHpGrhpDJauXXRmowWh6M6bcM2A8y9+DZVTRWMAmPAPZGDnhfJ5ZK/rnjUTV7eNZvjF/qYEl+
jy3aZe08YuUvygjP4Xgl99U4dMZbluxkslOUfGn0yGDC4GIXwK1dVgI1A/Ngl7B498O3nI7cCP8m
tH/wwRysUZq1VC7pli0seL8A+0p/UF6uVu88sgzdvw67sQdQikpKqfAx9W+1gTUZG3FKQk6wQ0TT
Vy9o5oveUQ7AQGwaOHYLBVtDnT86U82LzkQL7VYgvsmtrOVnJzDrqTaTyUXsgGKqjjF1SIhGsWNO
qm5N8+UCJuqp2NOvMFaX5vDpOg7GovQeROXJQNWC7GDS+2E4Nxv4WIh76h36dUfB0ohak6RgKx0W
rHGK4eAayJdBa4f/8h6RFS6sqmaqw3lq8GeqFU5s45iBCmAMPJuUNI0CBDN8xhETBWvcB/gVIq5s
NxbfVgHWL+0+ZUUkQYjEKma8Du9x+A0xbdZM2DGk8aWyA0DCXqL5A3fr2TwXZ/Q3RbWEeWXD4SCJ
huOOVgy2HvwKKlRy6dW5oG2Mtqn1vy6WjgDNAL7AP6RTjlyBfJaQwBhWDmT9bSuTunmhQtVPV2Qh
w+se0x05SEQmgqdH/YdirpoHpCeSIsTJx1Vbn/N2q1KUwfd9EqYhAj4KFIwzwpt9fP4QaviPst4w
jGHJiw0KkktgvgxTYWuUgHvCChohAMiOSOfy7BVTk7Xulu/dYsjyXZSxmCjepFWsUYOpSbULjPot
ZvAQp189zIpiPLaZ+uno6Pp7JpwYPoLyn93TFlAfavYjzV46tMeS4ziu8XO1b5BUeqrdJMariQYl
CLBRs19MdPjLNqMxfrxI/0X8jR1gFVM9YNfHlIlqPE2pEJz17d6DOdjEeCfxzU85uZRgmYLio5D/
/Ez7RJuSwbd27XRvjaiGeQwmCYuRUQ+JGP8XbHgiUDTCMrkkRU90I9bwN5+hponj1RUIih28xRyt
4xSamr0qUAeM36BCldC2xysPfgxIQlQ7tP2MkPhwfjEzTsPCqaEB/M8OTmNRjNfbm3PGBdk2Ms/4
CTDvFe6b5R66/sKsWzLdQu8Yn0k2PQcARnewcSUOXuabxjLKF4qG1HODMwR/EpWjNFbc5yzEUHz1
fMPFkgQ5/XiYbH80fGzc7Xe29M4l+S6+0TWwbuUXosJGtIz6nrAk0FyTaB50Hs6yWXjHaBIQ4LvV
+UsijMK8Fq3ppAi2Sf2dLHfNeCjVD3pLpP8CyTqCffYVoKHVVaOfVaK9NQoKVFtA74lr1XAizugp
TBQUPLdAnOd6tlGCFTYB1AZtfkDOjmQlwV3AuI1PnM5HW7KNJx6ApoiTDHAPW00k8ICKmlVLkre1
FMnR646SUjpfoOyvmEd49kFMmUG+srjnkBFKXlcDuO4CwR2ND2r8Ub3KgYV1sQqY2aI/jR1e1h1X
O9k5VWYAN7u6w8hu7a63+yrDumr91aAwPUADLato2AKkUlQmKWoqecFWD5WFWWF5xdSGosJs2dSh
fFRR91EwIbyvfhTv3GOfbuLrpP70+0OHwwf6MgzXAx8rJpbpP0CfcgaDwSv3XQiilGdHkRjuNbmu
BREETMCGdi4rSG8OQ9OhP3WpvTfta6r726BnyWyrT68bkNpXVzdcmtXWbQGTzFOijN44Yg04lGTh
+ntL3XQTOmWGeUPUiwbkPNwasng1/ljKDesHMeso982iBVvS4a3nG7fUSMEbDhWzY2AXgATTaQTX
X913xDqlAc2GXcES8D5qK8odCbvOuWb1MRabBqrfwCk1IwnGwdClrHEajPXGKS6tsfb5QbY03Ra5
9Ihte9F/TbOGW7HP+czUWfOLGgSgZj6u2RhbdIl4v2bl9O7iWlok3rrU97W+KvWV06zCgUiybdJd
CmgvOkVKS9QIvWmjjWuXsxwlHwOjSWv/aKkPvOyLJOvEWlfRtoBi7fMqjPjvtYU5sWm2PlBTZcH1
VaTQRZhM+BgyNNKujbheW174ZmD+H3tlPZSkSg1zz3pI/cidZuv+06+B3zL6YB1QovLNljZD3jr+
7iPIRIirqrvJknMY7EVj6WuKBc4tdUoELo8Dx7bDuxE4p9BQFq4dHcwa0yKCtoBkBpgc+NUKcW2I
HuAoc2p4FDniK4OjCUexRmzQ1pf+aoQOojy07hCpN9qbLDj1zZMAmMg7M0PFMB3bp3z8tKkV7cxG
esv9n56GBFnsWwj8Sn2HBp/nJFgc2+JZpxu/2hQinwva2hqQPMueqnlDQREy/qFcAn49D+GJie5E
VUY3qZjWe2QsSc5og7sd3mX7VZKGaBxt7UFEdA6qAAVImj7z4c0ClmzZ7hni7bby9J1lIUrPmeGa
OHkV529IgjfkMYVztWA8ueZGYysi1QRmcXcJoJxZoJ75w+P2nGnfA1RBcWlsDFQgc9RdM60WmbAw
Wcq+oYHRmSnWawQkFi6a7odiIFJRCOVkQJpYRznEDKZwxpeDmhUuVZ4fRAEJ/xLLHYJfXhkaaaZg
Sf5jiQPY2MI5dWJts/CN+VN0E8J8sAwx5jga4UftT6SeWsEYC3rwmjwI0wp47ZEW8Y6zfGHKAoir
aMDidy8RgKCrlbmtE93Ovebzl5lizpQEaye7OY16T367yDCb4JM0Kq87tJIR2//iw7cxYzYwHvM/
CrehfBg1JKlh1ou1V7/8mqXowF/pX90ftYzqkFOxPxfaNfW0bTBgg2rdvdMekWyN6EZQOib+q6a1
ngSiJrONqYCK1WQb8xVOI3NbRDPVA1LGJDcNFy5duRvxIiCya2GgE85BidjbVPu1XPjybbpB0Tsb
QIj644CctqQr1Rl18ycqmCcjKhXSbhEuJQHq/f87SlaaYY54nXMoyPEwY0jzGFjGEaApIR9x3n2q
oX4zS6I+NLno3IKkIZYo0IZ8+S6pokM5cFPveqyDLbtKB3RxVoiLJsdtoOlACYkZywzIfNieyUiX
DA3jsdkisp9bHip/MBYdtADLYMmFwweQtjNFFz5GtlJGjFlcfoXIel21WNRjxjkLHAn9gNNkJPGU
ENOn4La5GNt51hO3ZZLXy28bFP8U/55xh/s4TRRoUU5ICFD70Wkk57DjMfJPjxpmoCXUPVjIWb6q
+S1VEx4gP6UrnyGasdBPkaITIjlF+xmU8JnAT41fR0ezqx+r4Ri7XEf1wfK/sojFV+YiTqadYK+D
SHR62nsCkP+oDQB/GNqBTCP6PzrE8cq6Iqw/vA4DzCg5MMAgiXjV98ZRSA8U17IqEUPXc0XnPPKp
BaabEhO/wj9msC9RZrgae7U2/spMl5TG7FKrnIQjMDhDRWnDCT4JyIzf0PputDe13vgsLZRjO+6J
ZDO0P7qmNGZuf9Xrw9Q8uN4hDx42d4TJ1LUExxqVqEdp/JQQGTR5C88uvGvxiuK/sPadA5yBpQ0F
FVf5zBkvpfnTjifL3XTpJqbPrwgK7sJlgpKORCD5qo1fV32Ls8+B4YQ6gPNyPEZy94ztos62piHw
puL8y70j6/cvkP42uWYpG3scVwstfjXFs4qJ97kl6lZJF2G9VVeWv/PMW1eiT5glHIbuWm1xW5eo
kPhdix8GxYPz1TFWQpiPwAQ2lZSzerioIAwb+zOAKSSfjLlgIybNhfiydLwA2eJrq6u1Nc1CvhGx
U0IAkOnMfSPWKt9FOIT427au/elQJYmedBHHXUSecvK4GhoNca8bIAyIeOdBKnBRFsOPEt318h17
OLXmqK6jGhgiybT7mlCF6NGwh3SCa5muChJfZbKhWqp1LMwmojCYWY7PUnGYDzqeUYrbxqCndnG7
bZX+GQdI37t6tlVaWGt08xDmKeA66jCpYwDAt18N2IUl576NmSn9brnzCYFAz/BZsaeM+dEyAN0Q
BcuSSn30aHk4ybqzhSabiBbNfY5Se0XwqkC5PJ3+w9Y1BIjOzuclivuCYQlW0Nx7C9NvBiihcM5T
ixgylAs0btj+SPcvO3ffAi0o6ninSMpo92QKHLUXhbaxUtd2dAyHkClwTEOzae++vhhj4txZXUuy
VutPYidLsHeAJyRxz4IxbrXnLu+MaSwCt30eKzvLXmvJJ1NYvuEuc3DXfXcg5MCuBuLfLxO24/qz
8E4+z0SwVKKlJ1AVraRyDdxnkV6ZAmTBpra2vUerSymiXRgEj4JdwJInz6U8Si+uBM98tEOelR0l
TFi9s2EOEIk2rE855XnWEPzna7tfDnjeWZ1gfmy2PSdKsNeQO2Fw3TSUKR0TH6fu5grLfov0hzr6
YqBNmiohID0LtXPbXMLkbgMMyqt3E7AKsfUZUR+oY0CWRUdpo0hhORm3ywEkp/+tMa6B5VTsAYby
6dXpNiZYMf5K8lvbHB3sm8TdJdiyF729K5K1BgqMl1ZdxvCkzgBaPQVLwV7oa62M+NZ+mMODOUka
7Ct1yU8z6x+P259j2SQt5aS7KHVJSmRoErmoLLTjwOyTwZ7Gyukra38G/7sgeIoUyuTcWDehbhNe
1gZxQe33yxGdTpg8PO+rFeg5T1r05YRXpX+w4hv29XCLOepsqIvVWz/poy0gr3zv7gBlW4Md924s
/tpml1d3dbwVrCOChNxKBIPOPql+ao2sac07jsJYVMLZ10WyCxttCxt+Y9Ia2f5N6Lf/fZicvMHR
a73P97R1ribzwIHyFJCrCPdDzTxk64M0Hziaa+u3j/vnyFPqcuvmxP0oIZ9Rpx8s+jxzgv9RHicl
ft0m2hnOyFli3ot86h5SdKPIUk0VbSA9CKMZLpSidvGqu8Wh1SuEV4m/dkrgNoXBTiZ7pmm+M8Pq
1ec1eyraAIpYF7pvqeOI1+JtEYpXZ2OGSdAleg0CoMTa5zH6foq2/7VV3joMl8b47qbPEpdIhA9c
VN+mSoYZWwVYyLDL0sS/prZcEYV3T7UQOPS9DB2kx2BRrPHkhQeR7avKXwoT1JwjvJucwlC8qmcq
b96EEf9VXnLsWo1Vk7tpPO2YNi5WE9xHKQ+sN/5TVIHQjZsYKgJmvK1ewqslhdTz8kOt6IsStLE9
4Nud6GtMT/WRSWRwZk2l3UeOC81+OvlrxHLWoLPPFFbtlg3mO1im03UZ9ifZlAc3kYfcdOOVyw1r
eKCNNaPd1PGJkY5d4X3ml+BjLXCs/Q2wJpIPXcUxREQhXI1p3zawY0dLpsp/KUQtMzyzkYKj2mlf
DUCeMhdX9uurqqVYQMU1ikeIDlVAPJEe7dqw8Lx47gU/jX9kN+7gy7Ag/jlMDCoEbgi5UCn/vyFg
K6YXG9PSzmbtnAbfx6sefIYuMwl9sM2Fk/IjSQLPrUmPdp7hQNeoRDT7OroFrP54RC1HJKYWaMyn
hl1kv5rhF+Uf09r/cZvtOWcZEG6Q1aqa/e4gKKvLhxyqs5W5m3EIDHAzyo8DmpPqCk4mcze37X7k
wL5BRTUlyMrJ6V1G1/pSTHnwPfOo99QVzCCZ3/lno3mRR0Ekj25M+Vn6PA03Q/Tnl+ZSUYK1HBOi
3upTCYQ3GwixMrYG83iteqSwgjEgD9w5Na3cqObc6ocG53iO0H/BN6TszmGmzam9PdKF3YG4UoIo
d1V7Swckq1ry7MjlC8sVQjO9VQ5jZc0rxblrolsnaved2iAnQ0AOqQkwNh94lmu//erZAZoSk17j
GlctwPxN169K1nYxv44MY8/iN9XOKWVzcoirk8zpsclat3Al5PqKY7p9tu3VjK8Donz3pQPvhDSP
dwDUNcxfHmnH3uUmIImeIUxXrDxNvRW9A+StWbjBt1d53OgmyMhdZ8K2KbGV2eaxy5gfOb8mWAhZ
MxNmlxkrkFf4Yy0+pVVCH5kn4MKSFECh/yHcU9odfR0LtntIGvbgE2Hq6HEVjuUns7mZk6d7FV1R
wXSk9CkMeJ3c3PrWfX0PBYUw6xoMPP7Y8ZDzL79UgWyqx6zi9hqz6h3t60640NkLvGz4LviUjyS9
3EruxnjI99NjkgNTioanSixmhN+wRD5Stz3WdTVlcQKh3oGYNq0BYkbMEbbNtmQqAYQgIL9s1tq8
1bYooDRR63Y6MS6O+aNPq97uFAr34Ni4lmI/OFVA8kQkb1ovdkPhv4IcDV0t5mnVbYR0EFTqy7zR
UNFXqyF5FrhY0you52XjnQot+yDuFyN1f7TCv/aYShXhaM+UrxyWwTAVfPbe6puNBbElxszpOdTJ
a1uxluXIFyNRgHlvBToaQ622iaLNKzT7Ej+zleWwkDQhHh6zzQTq75jj2YhbchvDySbUgCX25yFM
hSkCpcHdpsspNUqcioGmr/juCcMBSojCS/4msb12zO5gBkREDieFVFkSBueMu9uHkGBSdfzsK6ei
7+qRPNrXWtFWdj5u8Pax201WdV6/GaxS7cLdgYbu6ZJHA+lkiHnj6IW/tnVOzHMY7Xqmio1w9xGW
+4jEoECOC+HDfgVdUQTdFHh79vDxjTwqxjS1DpRFWmqLtCJcs34rZLvO5PimeqheFYxtDAtIRQFk
zgxZScyHMJcakbBdZ713uON71zrKqth0JRYtsII909uKjCwnSFYS5zUovr76MgJ82yRUlwE0flfd
aVq9z5UMcxhvVlocbd1BohANAIVUNN790qj+l8j4DvuegkOjgDPIwq7psVjEn0FyB/gxYMJOqgkm
SZ2BwYFO0yBK3t73It7kWrjKrx2ZObpAIcFkTaCoKOw/L4mpTNR10ic7EayzWvtW2eUwqTdYhGF8
s70vNe1vtsIWhtytSxz2u675f2PLcKzx9ik631jcWwaFvQXgA9+ECwJMk/5S70k+z/ejQUBcNGZ7
0To8koyNQIUVpkTK7oBOa9B+IvuFNuyGKe5ceOAkHCKbIhWmgJCdfGp+s2xYwoNHcZVtFn3q1pcz
stFUzOpXQXQ14idS0v6ZNzzasHlyH0BLUlBJiZB4SgUQi3JpzD9M9l9eDwfGxzIzIl0o+l0+YEtM
a74wgINEVCROAwCBszvwtqyB77YLHMZB1j82i2vCWWamkN0SJnZCxTdYesmhlh0S6ldaVyt/uvGE
HEnTDGaVeO8apEY95v96ZODesDohegwRDAEHxlIXWNYwDGcpKUMZU6I8vrsi2fhGe5vyXGOULoXj
//OyayAEe3xjb5ra3lX7XUy+3GRsT+P4X8EbE5XaptG+K2n9ApO1vF+jQHNN1PTAxL1tO35Bxbst
tn7S7TOhM2HTjIMIDqJjtJ1i5kTU21bsZaRG/ksPA9I7W134OVYshiVr27Idb41fH8rWOgzhW+11
+5qnOla9E3fUTdjjww9cUsQhG0cGmda0lbRxukZcksLSBM7jNA032oF8GPGmOSxZeQ/DybNDadwz
D1ZwYU0q7cKi8WLBkesQO8IY6QJ8LoQzDRQPpmm7GJ41ULsacae6iyDFN6xwsF3G8SV0H23+UEjb
cFLynVXUjASNKsuwH29ZKNcj7BNTGk/4Jcs+431Hl5qtiaTsNI/P5b32mnWcSoSWLFqMT43DPG2y
jcF9ZKEz4yOTDI9ih070PuirIfxoi3FXmkzRVmYCMzIY1xLms4tPq/U+YuLBkGJDz1l73Xco2/OA
Vzr0bi3BuCMabUgKqKfY7+FoAb2HJl6g6KTM4yK7Z/G1X0OonzxG8upXX4N1sbqNLxaAhUhwx91Y
BCeT0U/D3Ik8nQq3DUNFaol5w9wlR4+wdH9K8JUMmyDbqEvkc36yrX4RPzD367uNnW1joiSRArfM
EInUovucYfQl0gF2COuo/sSxjKhPlz8EREsM2SOPuMu3tNdz0BvBIY1HZLWYi2zEbklMoZ2p8DKm
ojWirT+P5fLemhcr+9J1rBHrVm6luHL+YTEto39Vz2pyG/OdDCaVI9otQ24SPOYuStfC3uPOG4DA
xME1SskXvsSoVejvVfvg6gCaNWPeQv4U2F99VkekXJORw3+1mEC8HoVYq/9VqD9bgK8Na6zI/hPt
e9btiC8PovMo8cXqawtxEq8tAiHSXXmKQ1acabWq6nIeCn/dZO3GcyLKMfcnNRX2fyXnVbUFssP0
hY5RdYdV4rcfRMztyk69mUX9l8MwSFK1WMtS+xW586GAcPOl2Iih31YBr//BDlGXTxFUMW4wb1sZ
SFkZ+i1EfGeHJSXwKJvwIKecVe6PAkWmqCogqyxmJ5130r2ppvnRs5aEFAVrfDy39r4tL0j6I+vc
Q9UCR2NfI7Dd5AqThtpcU+LwmktvsG6V98lF665oM6oU1xkP09yx2E5g5AV2sNHDFSwPazg1qAjR
TmFO9jdQTvHmFcYmLVdwx9hYsWnHEjgU5z54ad7ZdzcOlqsYUXzjvVuX5uJCviIhtJ1zcfoUD3Bp
/vzwxFq48EjLWU8DBLk0aTySYy4Wqr9QNUQj+RMhrBXj2V/m2m8Fk71L/oRY1/7VhuPscTWk+7b7
6C1wMRAYy1OqL6TYZ8oGhHofrhVGotm+XGk/jBvo/0r94JbPms7TJGBRZ3HeIERi1EwD+TVW82rI
1xpiakDbJg0vuhGyp8CTfZTNgmYduoL25EMof9SLCZadlSdqQbxAlr0lPCQs4PfTfqwyb26Ku2/U
q9AeN3ZFJBp2G1gFCicyRMR/xK9W7zm2E1zbTKbFgpxMqRwoMJHSGf4iuBpg9EKUfXNwg3eG9cW7
+Zb/Eu96HR4cBsh9XsNPx9LrSS7JBe1ick4/7GwPwKQkPQiyAEzuAIHLPPztk1W2r9cRS7q1WLdb
66P9bMYjP2w+6NAqe+b4Cz8jV3nWMBwk5MB/EMqZfaP9dHfSXIQfGdEoFqJwQKyrJt7gAbXEov+E
gBmAUp7JYauIpQ2u7r2vz30NqEPr1zVWZZ/1WwQdqzP4/+YReQzCrbl8+sGmN9jOxuvRxE6MPiYc
3tD55UfOW5gukBuQQYAztMWu5l6CgVfGP9RWA8sw1HFBO5P36uxexSu+eD/4mwqKZCQaOi3PHyva
uv+seaQg1BCNl+/Dz4Tp8QzJJY8ECr9V6C/behlHk6aepx5XDDTeqD0o/0BmVg5IIpxB+i+3Acdk
P7PhrtEw9IuOvWa7ArhrsWElYIFZJXgHEIhbhsUIeQwP/Oa6EPee2a7gQ/+17sQpcPFjDJnZkKDo
jtp39Jr85XAMAccOSe6VxXKIaHZPgXEuog8YU+z88b9Z1qbAQGIWzt6ObXY/eDzQ3re6sdKZSmYR
MuX+O0uBLs+LFp408NK0WQYBItHpkSO0EwiTBqiQmqrN53b9G5uPYsi3nE1UTzc35kVAC1lQ+bf8
0KjvkhpchoNAKYISqoULLzZXDjg4FN4hvi1AGEub2iUtcSn0OjGD2No18r1il2kDF0iKss50ZiHB
ar52iJVsmzhoG43pg02L9YCSYdL5OltdgbRKI6pzWbNvRbTBMJX3uK1WifXWVv0iLO48bl126xyW
+M2I4+WaQRuo5FYdiC86KybfJhP+HQAFBiMgUNx2pwPHHr7y8qBAOkrmJCJlXwzU0nAn0iOCTCvU
5lb1sDkAgpJFMfheomWNyr0kAj40d2pDuIxwFlGkbxRav3i4U/LRvFqkYpDYXi5jAgGgL2KDM/i2
q+yY1R80D1p5CZTiJocp+BhDRVZv+9FCWA9y0nqqybMOfxXcSFSXSafuwaGOZKYo30HRI4LiikbV
LTL1PnFOLCN6Crq1PLVwC/PqIuwYzADKNxANrPPjKdEuaXWaauxwUgIC0ul4LS3GrKz7bZbbNkGM
mgXYcvjLstfRVsDuWZTDxJDyBWe+tGdHXT8MxJFEAYAiqnqbnVOD9K4eXxHGK9MPzlPGcYXYjhnb
4lhgYHIws6RdPu8I0okd0udgz1g3hbrRQkTn2nLXpv0RbttOj5vVYiVLZ6uOSx8psKVRNHKeV5W7
YIHtafdAwDRJXwp8bb+IblIvbiTwFBrUzdKtl1mi3FqNSMssObXNNcDR7kYPpw2xs7NsIo+r48zH
EVLjjRRNsaqgAbHCjvtfrW03fPVAZQj3c64Ifkqb0VDJuNuMEPGJyyr3csao5u/gmn9dG/IcmepC
9RAg2EbAyaVCVMMpqocD6TkUajkCoiH9c4yjzw1RZr9IKOu9D9PFelEhw8sduu8KkRf8g0ipNsiX
GTCnswT7Tv+HrNzq9kibZipaG+RfZyVz9kHEA5031iZHTBXFLEj+SUpMcNjppk/GeYiVzksZQmG0
FbzmJhkpVCize0YW2qRPcwQoc4iw7kxjlcWc7BOj/Fo0PW5F6pkSYUgI3Qb+n7azuimUmbk0nXBV
wwYs24PNHIZ3/FXp4bGICb3A4xDE1bKTP+MgUAyYhJVQWyjuwqnMeQcIo4C8xkcHPxc6inkbC/8M
ENnOd4b/7MJxqSNwaqOX0eAUkBjc/spy6+bOPoYZ4BHP4TfI7zGUNCAXJhmcGvjLil4h7QvoPBh5
hsmeuGF42/UjywWPgbuBiq2be/IjdJmtcKE2vbdUUZ8IzUaaw4aeMUud/LTRXmdbnTTvyK9tgw3b
TGcpaQflqkb8PZoM/rt5yHq4pZO2J6lVU62YDKmU3YJVZkaSW85Fw3Gd7kdWyfrJ0MmVgGP10gtG
b+z9hYndSRDJqhlLzfhUXebViMJA9SziMPvpqv1A5B02rAxSXs8owxx/UpXcXdXclj0LOJ+EXH/D
nH+NqHZIP7Pq2iA+iSm4VTbC5JqvFJTCTMwV69fWyxWP587GpuFnHWZ7hjbDcgSqT15qAe6aH0TF
pjFfFBqx0HeZa2vPJVrQeYVQAh3rlmqElUFNAIQ2h26ITHjYNuz+FER0YS6XvEPcB9mBdNmukQgr
iZbc2cgDHQtVJ8bUCd7sxnNHVFwqXw78zmNjkYXByDp8mwgiE0+utBERcCQO5FHU5JHXj1GlBUSw
mmAvJUBOowpsmECAKqFF0S9TVm8aMS4uUjBX3YqVBRucpx3RUuGCBkEHAXnH14bENWUhWPshcKGW
IF/o5RVi16Utum2AeBQVoN0+Wo9ep93aWUHYOKNPdVzTVy1C+HKTYm/SIXhQtUBu8PPlZI0eNt5k
ZBXWvK1ZQJ5VPN3KJAbNdpLY7JGSCqFtxuUUgAmE9FgH72wLE2QG8DHWAWNbmi8ksZdxRJ7XmHOT
N571vYl4auK+ZYgZDJUmziAcnv2m42SQgN8iJV1yKOBLZKEhUFyMZBFGbXNSdVynytYvVl360bps
gtQX3/FJ1xCHl1h9ngodnTVq6IyQqRZZcJ85m5iGjt+uRu3sqR8JQeVH8keSBRArW4UkOOBt0AFC
wcyN6n9xShN9dCdVHaoE7H1Vuccl32LFZFbp/aUQivkX5WhIF8iwL2AU5yMmdeN/ku64Ri/o8DXY
+PvmluowPA9Y1L5SZMlNhEEs0Tca/kzZPSJWYEWcb4DJpC1rJybA9Pfgx8dh1lF6+faD7wZ/9d5Q
N/wMK3wM2C/Qr9AJGUG1Mk2A0UANNYvZ3ko0lHjWsE69V2nEWyXA9RV+i+xPjPVJMex5gFpEs3lF
43o1UJzmfUXk6ytRLmZxKXlZavOfq8YLpVjroMMs5FgjWrOs+5XWS4kI6A0ZCSVrtxs3aQNti/wJ
lQtcs4bjRCEcgRT7WvFoqCcbCxo+izHZB/vjyg3MOd7n3kwuSueAYioTLgSyheICB7BF7GiQXkdy
eSvfvunJA5bPvkUOCJyndtlTNT4Jt2BEY97K2F9PP3N6j14Fl2+pGYujTqAP4saORZWj3XntGosY
d37jAqAvrkXTxmprXPz8qyTDNUdBwWmQdwYr+W65hXjfs9a8SIRscEwt/95xrvhsZnvEUMeiifco
IOduIOfj+G5xeE80yEDp58fJOm2DjLMRH02lQOM8OMmALH9OCt76r8hQZiLlQVr2H0nntdw4coXh
J+oq5HAr5ihSEimJNyjNDAU0ck5P76/XVb6w16sEAo1z/uiUAO17fu4ABqHK60nq3rccDSeQShwN
1ReQnh+pi5DtSqYpFD3qS1WEB8FremQcU4syocG9zkN+8AOW/cY9gpbCOVgvj5x0OgJNreBOTkSc
XNelfsPHMtW7trpHxa8sYpS3W2E8cqteGjzr6kkNLjy4lvw11RnFB4ZhXSXw4qAbbmn4TR4fLrGJ
NE1V9B79Un3dcikq6Sxm2N8IL0+ZYS/6C+BKq/FNBLvGthc5IdE0Dvm84ib2KXTRgbMO42BVFs1T
Diw29q8RQ5IW4/BoUQpZdvEvA64O0AE6MLg2m5rfkeQRDtup0M6N3py7oNlLMR0qLBdN+zOhsND6
HywhDgs5/wNB1gjszM3SSfdogl2GJvgv88jUNIchBj2c5dr+avHd60xrBnKOpniGWHc9NbRRq6Op
1YtnPyGS6AoqWrlig6EA5F2DroouhPtt3EJF9M/72rqHY3pJUqCB8AtrA69tHBT2/K+lFIqUvKmj
zM88DUNFOmX0qqMtjlxidNPj4IZ7K67esD+gg6gJAU4/MzFtxjgFb+qXIlYS/XFbmriy4+wQJUhF
DJoDw/AetQweO6SfD5q7JC3r1VMCEBJadNBJRXFbrCdJKM4FXvY6cShdCFjBM/kZz4QqpX8Kp16O
1tmpYrwsw7ZJsZWCEfeJdoWTv7vdtS4nMlBMNIOrlkOvRywsOTrs6lHWSrzW8P5RVo6IliYQUsGc
Ss2ZQJqXpF9z/EgtZLb1NWaDD1ue0bs+/RMmgS00uLOReJFEov2s/e8o9nn7RUuzRy0t3Q0zGC+2
Q2uTC+UTC8AsVOfJTguwa+gkoEywb0Z4avJHV5rLEtIBKRpVIx4W7ar9LhGhO3O9c/HpuMnSJ40m
c38SDpxRNzgXtI/KCd6N0gYXbFYELhB0AMFCnMmII3WYNhOa6zIxiX621+Yj500VTw1hXisfHTEv
/SChN68qDg5EahBXW7cRx06Ox4h46jx+LWJE7CAAQUEJUMuoXoMM1Q+qjDVTDYbkGjwj3q3iu6MO
DNVyIO85ZWZMPYoqIxT3K5y2OaK/EFGQTLIPMyR2bvyeuuSUtN81MqtKZY4kxslp3NUApaGPzwKu
Tc1kDRXqAjrBtvyNB/ArEc6wfjMaBMje+UEzeBn3sno7iYupPawIA26F+an7jXlXu1bGvb0v5H3K
qckYlka/6V2wEfOBSnQD+pB4l9z1D+Zw9yhgsO3hFNHLOuV4XLxfw91lA2gIoSENPJjZk3MTxF9p
OTxCP3hH/+WqBcwvfXpcfecy8Qk7bGweIYxBZB64vjU/hlPsnpGcUIXz1VRLxWQechhlL7LvppVC
lMh1R2Bo6xDn38TUFlNWyDkG50E4J4iSbTtbneewF84yn61LkRhwdQ0cLrRsmBTnCKN2Oyw1sImq
pJXIwIX0McanAvt+Kth0gqfBMVDKXegwrMv2QynzqfFOIbsNxQWMsFbTNxpLHJQphs/spFnQ/uUV
DrjH9lkzfxZx+BHz1BQRVgqy5L2JIdiC5VuVFXaukV0hC4npM3nxIyIvf9V+qavc2ec4RxLngXYc
Y2resnzJNW/E3xj1aI0PyRM5q9AjKp8uYiyKWzRqXvzvgGixgLVG0Ndly+esQxo4lyTrjqise/1n
jKy1U4w7qSbbJ2LyClv9YDWbunYa/OEOEvu93V8kL0j19/dwk3r80YVQ+/shwwM9/9P5nHyfjx0e
v3WD17Gicyy9drw3EoReIRC57l8GmE8nvAu3PI7EoXHcLmrnWuNS0WsGpKDeY0oNupMRuwuyOdST
ZdExxCC5ckW5zngt19C/bY6atRCbAnU75wjrhsqNxTeYGA8fOarnsBaNmxarPEMhyHCbtMQKl4cu
LZCq3NWjQt4g+Yaz81q/oj1AcCJXg5mt9VnAsu1qN7hCDq+N/hRQl2NWm6HAHOi8RDpTJnOdX18L
aMpUGxnS7i4q8JDAWp4oGjcwzQPKSECU06y4Wgs1Buy9eg4zDhcwLiTbDlHqwZefuu8BzWX8nzJf
6eAPRRkew6qkhsHapIgPMvhwlf1HOxWo68h8o2uQkbkLU0mC9tAeDJm9juymk8NuPyB0WZkoopJi
72TVIvZpKgM4sjxGAhQkRfIaIbuAqUSex9VLVxXUh1kgKRUfAizGldWpiuXBllx+pDysQkF5y4Yb
6SvW8OrLu5ENiI43EVQrJRazt5sEQokxlEcDbUZ/afWWVyVmSuFMKN1R+9lyF/PtJErl1qGe+Uq8
OyEGmxnI2YljAi4iLBKQJJz8XDS9kaRnrCv9pP7kulXnYh0HN1VmwkjO0DbwnHHp9upEHJxo67N+
6uLDdaojd02oPbxkXHYh9Vc8BAUpBAVekhoWJah/awhsp7nJ/N1p/ub8ihbS7HCiqFOd0pFXvQUo
GpgOAU2udSrWJgCplhxU7Hen/gL2eCdFQc1WpvvlIaBbInMjYlgkJQvB1oAczsobxym3TGOgoEa4
SG95sxxVzXk9r8ZGW5X8YK/iv4/1VYgbApxF0RQndWdHlr/s9IdF1tVcWEii/FNR44rF8MycIGR/
NC0sEXUxLtk4iUJoJSIobk2Dmh1cYxJ8rhXdG7fMf9fJ4p+hnY4NF0brbpL0PA/DXWO26WdmyMlB
v8v93fOMe+Ze9PuJYNDhjzkEB68oT6FxkkAyKeiXO2Zb2dkEUwRHDwfGzidtMhfx17ybJY65wtqa
9r86IiToYGB5y3KysCbTOxjFQOnc69yC2dUuVTT8bt6MvSTGOVdBiDoch7q26QYUPHcBuFJFLbcI
UTVx11+6RJ5jCBGe9dBiGlVngU3ZxIhWPeFtqW6ussGeyRcO8bMdx1Wccmfj3HMhQnlTzRQBjvLP
4MidR3oZ/UwznelFDSCdsipljbUXU73RwCJMel0q28OSTNhGTkKyIY8VkU4e6TktdJDAoE+Zkj4F
OwnG0RjEdz4krq8JWocQxLXoqy21dH72LAU0H7B38C/LfkLf2Jk4b1I2YizUXjRthxZUD9jS1Ymz
LvY6CR4jvGI1dqtcwj7oTzt9iGEt0m4rGV/Kcb5MA4rN7AJzfNAwlmA2bfqths980o+GtxMFNOO0
U2/tjr0dZtNFoZVpOnmdiIjZ5EiVbCaqjrVHC7DfpIzzo3YM+DpJg5OFd0CfucOjM5Z0GRxrq/jq
lFPYpdGBAEG/aT7jAM9TCXCmvq9ddAeJK7BX5UVBtTeG8VKQUWm1dISkxl+HR47fu6crQD0AeZx9
yubWjOPFnpzXLJMHPESipc6dM62S2N8rZZOIwpPKI6gIreW1QbBgtDfDE38hJ3rVPCJ0VWwcEnlr
kO7Vz+qxwMPgBMD7efoTcXuEs7dWn66wQWNMAiHNE7jdomb4chmP/eTbwefoDa8eVpCRtbBXIbpO
/c6/6PN1Bb0U6vBQ1yPW/tVkudf4OQXTQBV+6lxCVILNQ4OcNjkTef4mQfsYN6F6bv97A/JYCnY/
3ihVaL0QACNx7F2Ys/LA3ps+CFw6y4s7BUyJtEaMr3PD65AZCU7uc/RVTTd3GqpRZBw5G4I64Hv3
XWgnvof6hSaNO81+tPTiRj9C1ozzZP2a2znfaSFFE5uWQNcZRye6cEoW5BrFEHaCYVbRUOgLI+6O
ul5hkldeGFYTgjOgDMiJGXYTK4h1dGtk4DDUYHg7Vf/gXzWJMJQMv3VovZNMqA2nJNkkoAMB8QJM
GGv6GbVReRfjV1QeRKIQ9acygTz7Quk9/xpVgbTZC3sraPfrlPu/03YtLEQDOgUAxUVEB3Lu+6+G
nllykZk1mx3Nm/0nCdwfTEhN/o5Kiiw2nbn0KzB5Ey8LZPhoyu7MWmF65m8Yp4Nqx2h2dv8CpE8/
VP/HeVrQgfolbndNCDAN9XNEatjAq4LYmEsWDv6jE8RhbyXHx5tR0stJ7w2VECu2iYDj8g/2Z/OT
aTHmNzW32oDQ4psaVPSeTrHGm0r/UTCo8HqtuZkIQueNxA6QLaZf8isb+V6TeEB0g4XQxyAehxD4
RBytqTl2DEgSkXUUEVvslnwLDkHGGwYLz8o3GSuGoEMrdNoPr2+O4zyC7jLV4eQxo+Azgnm1jRh1
5c2pR4o94eebJxCfbn7r5CXRzDIPXIWiXbr13zJ7r3r8wkFPONaIPx+pEKLtjMOItSojtgoErmR1
nY8WFcwVkUyU1XAf2+WVt4f9k+Mkn2H6KFEcUF5bCHRbKEizw6J2B9GAYV62toddhEWKlwJmh76m
jhTU2oG0GheE4Od/p8zcRUVlv5x6kkdroJn/W6aE0918a9phkzmnw29vRNc2bdYpQHXcjuD5zN1T
9RmCW3lOvxzWtn61NBLErBfSJG1capLk/qLbyJH81RGiZRsJ4ExJalu88UqLAKWRzAJ0LmZ3nIhF
NfV67dQfma5QdTqzdsAaAit1jbFHVRUQa+FtpDEj4t+CTuTYMNRlMhB2Bmyiuv8dEl3L0Uvjhhul
qzm2mBk6etrYZjjAQA7KatwGaDSHLn/XKlgBktJa/GuffBZuGRK+AotFNbJSQvk8gDH2gnQLyIx0
9KaQ4pjgLb9/s1Gue5O2TbsbaCi/XeqJc9zOW3ULzIW9bknQCUd50vP6ANISDekqIa2POMMalfOM
UL3Q5bYtydYDb0WuDHJDu0K5i1y0PJgbueVmJz+OefJeuuV51MlPNpv+PyOY8ptFcsZ5fxCABgHY
FL/1weki5KVQDDWmnbx+5rwqU+MLl0NJGIoI0tVYEspjbl2DCSh6UhFRsBU37BSUBu3yJMYBhQ6p
PKaMYhMZtipYb2+Z+ppcPY0imRjcaDpkJjomVNq9RoxUAYkU0qnnwqrNnNT9PK64VpJ/pMf9jxcP
yEx3yL7BIUDGKbUbSOwuoGoA2QnPL6ZVke4V8O7w6SOu8lm3QOgVY6d3gAjeqbU8GiZQL5PGr934
eEzr6eaEeIujGvm575ez1y2M4eoR2UCPhqsj0NDMU+t/tPXMUHRK1dc+neE0hyNFH/oaCDdN9Ees
77hDBSieBpSdOfjnrbONgqSo9rFqywUmr3gteUy6KphCdOZaw6kK9t3GRF08FdZW4OvKkmej6vb4
6GAQPDh/QC8jftQzN+mQIcbZZy2sR8FeS7o+d+OgH1QSnIn+CHP0TAkKjsyBBx9wprmJbgN9MDN1
aTXBEFxbb1dU98HZSu+n4BnTSKws+FPCi0cCR7TCll8eEWUk6UPjgYgSiMn+FkTaxsm75cixI+qb
Cs4Qyamm0i/ge7iYJLRs3XNEWOMGhSfV10BtSPeLMt4ZoNGeNioDLxpQLMgJ6WblYv7tA2R82VIb
GgoDp73B8KVQcfUIu/lKK6u1BnfNkovjwTPRYBqkii94K2oRx2sabecI+YKPrfOJNwbAXLnKATFu
GTgursMOL7KZYQd5pM6879KfupZb8HA51RjXIHwJJsacIoxvF0YmLf3FtNTR1RT11QBjZKevUGk5
vbEGQXfAf037YyBPm3cxC5OznBmy+1Uj9m2MW87YNGTOBCO8aHKLKIVrq3BdYGIn3S8k97jvfqZ2
3nnbpgexRt9ig+OJYTiWw81DQ4E+sSMMwSWjv5L1VyfZc8vhbEJkSAJpTGbArCAWd5hPpg1j44LP
N+ANlKC7N4anuSTkSvrHYLzOBnHuPJE9QnmYiJodiGxr0GGDMDMPWQDFq2az0tlsHJ7IYsRPuBPw
y1V5sbD5uv4fmw8wclQ+bXqIBJU8irrFNelb1lpRbqaHveYWUEvkce3CApql3asGEvq4LY0GECJO
9Bt5W810nnmZGHX87fNH594zgPn0IBIj2mXCHmpOdEfWNE65re4Be4Mq5vWVE65kAejSjBcX8cyk
tpqT3FNkAPgfEzkPqRmFt4hmcmB3wtzq04ysrh0vUfJukHEA/D2RiWjcOMzbegNXtuJhkEm1r+QX
GZ+CwKBIaHsYLjsaSW0Ge6SGhVewel/OJrv3UK4tD1ZPnDzAbhivOAWVAanV8gPDZQAQo1g1n6Mr
R9nFh6DPFeKCaVUF4EsRt1F+IL3gJcxvjXMtwJ5cWlBqDfXtfA28c1hcsF2H7Er+sfVd8lGHZdW+
hWx/LrU4CG9EsJJiptOPR1cfzH0R+Ggby4PiRJumvNSqKADHOeBMA0M5Xz1xCZLuNsS0eZIwnKeY
3IpN3+5oQybQIL+rAzFBr9rhdQvI7kt4hhTDZeLyrPJNCrnEalw25aIlUifDF8r7LpRP1XlkjDd1
2ZrppkENKr8v2eqlYWxcKmKM3sUNUAIOxvu4w2gdctTS+NOv6eass1uEfI88FGYLtPIsyl4YEWhF
WhT2kTAlB432G+0yEoqO9zrn6OVkxLMP0weH+CCcx43FCgRj7miDJEoJ2SDfVUByE9JqynyTRLD8
NGDMhnkiYI27Odn6yWlk8ixojbGj6qJ12rYa/dXgplRlwp/Bultjt7RIfg7QXAn/k7gWQ9lGMxLu
CvyKvEPhDoyFLlGUIydVFvC+f44h9zk3sVL35Q89YhqJCLeCGipmMrW2hPcw/0y+jvILMnYcscuS
oWjeYu6whFxHddr1z658RNifxatNR646S80KzIucBwBOy0UK99GjRQPSU6GyeZUthhiQsxQvjR0v
BWx1G2zIepWo2Tp2+QRZbzahdkZKUl/6+MeuT8HdfbP+Th9B91WL99E+8OKRKFRdPovcsBcmY7A6
h/Vwfg3cmGKc7Fyg67Hsj6YgSW0XAeZWIC9a+LT/4zoRXA2IEn8audcS2LiYhxh1ALtepV96RMwz
SJLBpai8ZDOFlKtlrfFTTGz2zwF0hGemNGi6yX9a8stmA78A3oryZHIHDVRQ4f/AmIqJ/b/XDFo4
kB3mIYkXMpnXasB1u/RDF9q14qbRCUYzeFGMQiV4rpFAV5T4pPtQFj82QsaaLzWTjNVNrBKtMkgO
WIX60wrJuLdhoku9/wFL3pQITRxmW8GxM0+EFITWug6AzH0U+pwmapwin6IxzIPnjHhwwmJpsA4z
4iGuCRESCqqAa3ji95Eqh7oo1yGvEd26VO22oO50JJ8lYZF+b8U9IYGEwHgFxOxi7+I6n9awdhkq
o02NkcbZFe07puqROrWe0J6NW14yZLsqgmIbR9egfLU12r6PnMYTlU63tLrExkmXJyJopXnU5Ftd
/43dg06YesTA4fm4vnkGuvZlRHFOBiTqA1wjInvHxj2F5zoja2tjNHRA3UwmWM/9q4WHhkyZIDzP
4jy4b1r/FWMI11915wWA/8UIkeO+AaRw1H2V5VtcHucJj8e+Q1jlPquMmxxsIrevXjsehkxZSLZ1
St3bzNny19POOftHF4WbiYpQvWAhgJHVc+TYXO3mA/ET0oavrPrAbC/5TWT17cRvWfWNL9FjQR61
Ezo35MoAC9Jb4eebi4tbnH1eS5pTLP3qN7DufuC92M2/vFhlxPnEkAU5h7pNIGcbA5J0RADgzg3p
7h7mnU2iSoviDjB51UMsUguwmCHa+gnXXHFJxKaPyT5eEQ48Yb83CLXiZkWMyCrE1s7NO9CPnfQ0
bMwPzog63kYaEYHvIfnHYG28ebXtXDw9IuxDfvuTqFKSNwlFDC5gNgVBwdrK+AuhmoSHCJ115B98
hKEkkeJCIPfZX3Re9DKx25FRBWQR2k9F9kxb1NuMIbxTc9w+clFZx4RLpmmfnU58FeFGPPHZ3sNo
X6GldjVGPHCAqmXzF1AV1WvLBzkjwQ08xhjGnB5RqsVVpi+v+MqQmKTvWX2Nis2c7Ac+2mfBv6eT
VnAaildMjKTvVc5WabjTdTu/htWJPFcaAzzkI3/4K9v2T8U1KhhkGgTSqERxgkAsMgihJN5BXorP
DoW1tuZoLAhHQshcLccZMRHh2o+o++OKz14FfhEcHf2QaICBED+U+AVjlGLvDuGqED8kSmC3JCMI
LItZDe72GF71D9Y58099sE9EjzSXMF+AKjb+m5s89fHaFNc6LO859uYJwc5sfycckECfEY2gaDFZ
QtBH5yxyFJOtLZe/sTrnIrvrn9RoUum2dBLOM7aitJt2VlcSrvUqfSaWhWUjImmWjZKu0ls39dS+
zueSP5aFjNKUIDtWPQnQF6roTXftM+1Zi/bUZvyRhncMGt4rchdRlsdNRaETdWMAocQdOOkbheek
f7kJVZz+m1dQCRP+Gt7d4EGoY+xHhCC4eCpov277Z8/3Dw8wBV5PUBCv3FUfXlNs9WW5lln/Utpf
pcaea/yT7tYeqIauIPvUlk45GYVPKRb6LS5EXskGe251S41bIzbajATA/Ot2P6a1yVWhTXfpyDgm
+eIxyUNNmab+bQafA/kaLcCWN581xEa53AXlh5m+y37DH4ZqEAGwrZN6Wh1GvVn5p6bdWNW2iY+z
/VU4Ym2YzUtvN4sMD7yyMOP9r+ddbfobtpVe8xV6j/Q2RohsnHjP5pOxD0beIJVGG1xMPofRjs/M
XIwO7dhWSEjmfG6J3F1kfs9YnIUc/8Qc9NjaxvJiUDJXGR2XlgILNhRWoyR85AkPAzEdmjN81BKZ
QmYQ18ueM1zGnmwAQQdxbpwtSSS8lLukSzYxATPt+MEvsW7QzXT90yFTzkjrt9KlkA8AOC2TXzP3
0BJmREVWI8AoSARvlmiaALBq+Z4b+V/H15c6kigXoantQosPVOW2ZoQkODCOLIOveclQNTwDfV+R
upaHKBSBfQpuQsBWpAMMnrvYpCitmVfa4K3UQlqQS65+NXxUx1a3DgGrE4uPU9gqFdFHBDTCN40E
vLN+MbkE2ZWhjtDdNkW5xeQMmuMxgunRf5mG5Xp0h0cCZQQvRbmgDof3gk9jG4t8mxrZo6FFpPP+
UrxKzo6BK5y1TnPZJ2hiHOjN8VgyZ+Awk+CPotnWoJhppm89Sr8McO2ePJEfgb0/UirM71zMO31i
6Fu6WKwS1AUBLi0VGGOENzS1CN8i3BC8clJzo+neKrds7B0oocwOhKYKeTWkvYFIhyGSnq/QA06E
ITECktZGrdsFUr972ExzKEuNOyL3I8br9BWb/3tYj5967h7rivdH6X/lAslPmgZUPQ2bceJtmzhA
yjFeQvxYsD6XZsKRY/9k2eBxUSKXu5VEXX0c1oPrtPTpAGtjz9sMs4vDISPquStvo/BeLPxNDzva
AvnEREMJjUJAPLvAeaojKrgBwYYThOXvHCB0M2rWci1adM7WMVd9Mv8Hb7WEHnZVciA64dShjZCw
REmZNsrwt9b1TCNi0N2EjodcPryaYvoAi3oWPZyMUaGDjbNvtbkmpklG4Fg/WqPa1tqkw3/OwJpQ
X8ssYbVjF8RHUvCGiHyfnUojFtU2JQQ/zg5nUNOSEuua+Z/AfwT0k2Rk89U+T7M8Oby+Jq1hHgXd
K4b+KrKe2NgAczqv7LxCxpJOQNEB80QUUjA/k6k8TKhXY4m3FcgWa3+J106kixnvQUw4ByELz0Rq
bzFN74MEwsC9ZjIytnp0rlp+vsG64eEhncL0QIbnr53Nezem/U4fpAW5TbpvQPxUb2ONsutHlxJi
VPmXcZzxQAg/gg+G9pwwrcSqKNyyzKUWwbzDsgyBTnmbm1y8bVzN6CJd5xH3wR8j+cHlzd0y2/8S
QLg2mz4qe15Y89Fmkq/QBSev/fARoBIqvk0PskwKDlKLRjQAEiJQxjl57aiD8MhqSCbGI6RWgkR2
28RZLJ4tQq3SXgOJNAVuviRoiX3pSW+3wNz04m1EMDw/O/dEvypeG9IJ95W7zzCjtCNCFfcxpFeR
9jz2kom8grqzlxlayhacLI54pIU8m+gt3aQ/+Z4SmfLH5WieetL77GnXUHpU58sEk1rIT5R4djy5
hFLcGjGxeJxNlATROg1IYekE5es3AlATegw8eRgcfymmHTlwjh+9qn8NEUBFMukkMaW17M+oQRiJ
FEOTUTBDuCbjbb4xYIGIgvWAfT2o66Evt7L/8MZD6O3ynDhlfRfrxLQbF8RF1ybWXgPccdxolj18
DqrrNQZfRbpkF/+9qjVyocN/yFKghUq2aTZ6cHiTTOwBBubLAY2wPDyzOu0NLbFVyVNril/REQGN
O6Dy+o/OJZiP5D23p7bFWWBpQf1C0Cr6nJ4/AMRpq8troVsb5YMblkVOZ4sdX6wQwLlKXPI4SQhC
/peAj1gtjO9K+u0qr403G8YNz8PIMDNZazcsD3NNiLND5wAW6CG7T/Z4mGr8SLPt8/E6tyLbmC0r
CMFDH71S9RdeeQSxXCcq6gFcl6yshiqUKro603fHhzxBR0pIGFjU/5iJwGUzG4Bk3kzt30Tvb1Cu
51+lbqHsZhc4F7Uso+Fa6WQOzTn1aJywvPU5S80owZ94M2nC1QaMmNwe3adrRntJiAQ18GWVr8r8
ozWtIyrGDeoRVI3EmXLpKS/kCdGR1TNl88ApPJxdhhZzhNcBe6oZgg/lgTxjFepfWFTXPlGUXVv+
SY1zip4v8Kb1zFNQ2faq7Z0D+OJUsfCXpruLEuaaMCaVzl8pcNdPudGxHCo8WdZHHPVgR5PekTxB
dmG8KbuzgFks3kR6jVtB5SSBxLwbdUdft16z8z2dvydZqsvggJan1Z4SRIKA4Q7luBPWlr4vHJq9
t/Wdu9nqZyLiagGUjeZLdYbDC7BnGlHBpo+ZI90XpJiqyuGC4FsPcaTojR2idHsZOuJGGAzJ9/Sq
UHwVwgmaWMPihxmeE/SpcJ8VUbhhrt/N9OkD42glHQXkLRn+vItLCuvAqcdHgLAvqMe90XdnHesh
ef8rH8wcKoGEA9b3pUecWqwBdIbc0LEEZK3kniP3I5YAeVlsL3i1B83WLH9DlIx+0lXL3mnvfqYd
G0QBFuihPxLCZ8QlEtUTojktXKmdvphI8KuGTVj3CwUuTNG06jr/XKcGWNeAYYlN0EQOigofRadW
oSwaMvGuSzLLOk+0b/w/0m7p/Ov/eCUJF3ahHa36g6d5ZQrMfH1AKkscyRO5JX3EsjUQlk5EXdSW
1EJ0W82Tnw4oZaIznht87KUvNg4+khfHxroG9pOA7TlkmSSWKGjHG5rFkMJRUrW4Fnm20V2Eycba
4k6lMeArTijXNXugIRJawZYbik7IpUQHki8MMjfx5yx1qokTvir8F9cADBkYJ7CaDZKakPxbtgDv
qRfvvTz6HmZC3zhe3Lm8xIZJGCTEQfJaYxk2y6ef+XjxOt6C+VhTJwycwpgCrhxoOiQCYg69/kfl
yofkYJ5LYx/lyv3RbsMu3Q+WpFHRFiVPBbDAyMDRuhnuVnQplp0kR8fS9vVMi7pHApdMlR4oh4RO
9dpb6fU9UoWqnudRlmK7dwpb+/3QUWFRTugpbBCQ8nfq8AsGpHaFk38O02xdVOzWY0vxMm2KDr+k
lw1vY9Lv8t69ZVV9yTomBGkTt5cvZ6RREqZZlHjjDwOMaU+TQBlzU2g24LQVrbO04+Yt5Iftyh3d
JkthPukGv8Rop7okJdwMEw1J0jQllBUMfr/3EqLMxY0zfRs17HpV/unl7s20/A/fcjB2C0p9p+OE
ANfRWxKxSGAMHNo92rVN1L4vjHcOHHIRgnotERCxfajPp8ZJ1gH1qhhGosYnnFHGXL/7NjWO3Zdy
rdEPUtTGKzIT1QMe8GsoDFuIvieI2L6BccY1iZhrH2+fc/sP0Y2vqGq2bfqTiGwHMjsBbIqnILDI
704utDDqGxRMKqLzj7+siObW3WrpuCQ4pDzChMPiXXaa39TEsYGMTkdrODORy4BV5T4g1pPItQok
7KMSgKNjKOtbyKpc07pRoFQfSWZotM2dGC9toymAl8hnw/vso4Ln5DQjbehwD2sQdlPcXSZWxv8+
DFjrwSaUgHCTJPjD6Gt9dWJPHDkz4i2O9wGR0MzLG/6MSUzQytzXENX2I7BxeoLJetFirC+ljy2A
+3qRxl8sL+70PRi8aVAeMGuIpP1MCSIPjFetH4+5X+zzsnjz0nKjQ2Fn/E4tBiPKfKGSLiHGwxh5
J/JYC3RXKRibXxe9ADYoHups16DHrMPhMh3SbNz5/vRTrUvGVl2hERyEBm0KCqNn0kNhoe96ug8U
lZWtkzlc2WQEh+AZyrCQp9qbhX0oGkGuE+JzWJwHPhsI410+8GGVLglJrMIVcQA9eZk/DR6dcuLq
89V1SaiyuWr1o/oegcuBGWpvzOk5qVydveyAUMhiTzlTvOTXa62NWe/zblNO2q1jIxU+6nCcmTqE
ubO0vXqvTFscjDNqTGj8f07brfv60T9jC0aAfP0INwPZhhOTZ9DBnYSngpmZn74yskUFqZXYwfds
E1Pmc+lGm73FWJfWCUX1rWKMqlgLVFQZDVqRXcJWcl8qwTlQfEoEXotioiFqQWDId8x+hSoHVAF5
KA+Dm+NTeDT2M/Mh7/Y2VyVz5zfkFJERrNPZXIeGtZZe+JqpTAAkKKPRLomJMSDC65m3yMWgoiP/
LGT+5nOtVJS/Y++6ntyu8WOCpdX4fY0OsIwE1CFLdqZ8hqUKdSc5ul/M4cbNbaSv7Jd6epA4Ufse
0IgEmmOoQle0PxbRCNIuMTUBpzALBUXyjn4yJULQNtuDuv87JhNDX2FZdRnMYEUgR1HNbRj/8ZP2
h2lmKYEQICa3QbmI+yHeNySf+tBf4wQ5DxeT7wUPnMUQi4Gjxjg+kZiEFFggZsb5hZSGOK8+P/mc
T9MxD5ZNfJg6or0Jaq6GEzVVpJA5434q1k53ygipxubVT7H3MpY4mSMSfu2KFjpYFhifblHi9WBO
bZnsR+RsWAHKaR34m9HC+ceZ9bfWT4mwz2GF54yD0rfds5PDPJK+RPZkBhVHci6+7TnBRxdgop2r
6a3M4OyCTUgYVs6WJ+0aaXXNWqRDWiXe8E+H5gsdaDFPo9S1fA+g+4as5BQjiAdHk1X23LtndQi4
4NbJQGPy/D62JF7ZbmIvRhf0OUSmGM+P8sef04+E+Og81y8lukXREoxBqo+UpzDmTC3F1hxuOl7B
2B+WnQ12y7WOCdNIOCgn/R7X+mYo64sfnkIErcm+4eRrgwuFESVVyk1Jayq3V97ihS6ZVsZ1B0nW
Dw8yYGitmreDHm+b/7F0HsttNGkWfaKMKG+2hPcESIAUNxUURZT3leWevk/+M4vujpmQRAIoZH7m
3nN5etSnVQTtq2T+5cwVO2q2DcCNrZCKZfL6+8xnPRPbPVKmZeOXakrQK0zzrupv0m2gumq/RGE5
S0MwDqkyaEFwl0e4as681ZmRCkM79gQfzcgpzE7AB0EllKW7JuEWqTYMfA1AquaYsEcuNq0RQkkk
7TDmqc2rR5dzGCaN+d6kQJO7pnplivZj2YAEpa9mokG6ZOKL50t5AE+O/ps4Gvg5kAvArFhyrLh5
wQR1DNCZI2iXtBPQU6gLbZLWRRg+kqF4q6fktQ0IIQAftJfNJq2Hg0yDN7qSg8l4pJ7EMamIG2GF
3HXdmk4dNz1ndbmqyRdvjObsl8ldgIA1RlWGaCbaabKp+45I9zx9snPjl1JxE0iD4HaUp7nj04WN
ZDAdLHmIzUfa5D9TGe90BhutB+umPBUM4aJmZkDa4x0adnpjos5r+r0+zVj9KFZygWfM5t7q5mxX
+QodNa5ogM34r5fwN1vfPKQNOpKBcLDJXed+t569k8ZvT56TFvrLBq9r2hMC7vWwNsBXhoQxcT5S
C/R34bP1a5pbXS9jUhpU05+57qFL871TBq92O20c52vaMpDYOPgbJ24vrg89ig+wxZFlP0PORsuK
T8KrlaZsMQY+cyqbGSejEvqKmrjfnjAGF0W9nhBsMWjXHuhEDVc3jZj1jONZOB+co0Ba5rVj89fc
TeBi1HXAZqmBZOl3y6rWPys6t9JsWT+XFPJeS0tZmzyMBtht2SfvdcdYrS9ZChEQi2ImidyjN4HN
MaLh4dRQXq0EQG7OWN9gBoOFnYcKJGuCYLWx3qakmtiYRtcBbCS83464njQQ6yxToVjNWYJQyXTA
sBz9YV+8GvbvFLBkzvkd8mz4Izq4KiTNaV59SIPmKPucWBDOuCnl7s43BjVvSt/nwACQs/2eOf6l
JbS+noYfR7fgNMb9brbzS+dSpmODGbvPJOG08mcG+RSOdq+bi+4Ba2YRevCGaf3BJJ+jCP7UtJs9
bUEmIp5H5D9kharqnytPaNbbXDYE0bIqYjnXuAKqwRxxjRFnGXMBlI3AXdT++mX1QAD0XjqoGsuN
STrMi2z194gWPf3nuwQwTDMbpdB+pljwhZ/gpHe9F4AD6lzHYhMoJ4+uZvQa56IT1eg2cU1C/wow
dYvAOwgBGSYZaFjt9jQb/NHElBdD8C8kAHhatAWyn6+oAUHsdcbT0tMDZpoesJv/JuYqAnM+bjKH
vzgl9hPMj76KUm71dq6XJTfKS2/VLA1c59QJ6+9Z6zMGAhUeQU8rXicYBnlZd5Q+XMBzeqi1tVk2
z9SkDlFcxkEO9yQDvKLwrA5CgCqq1knfnwZsHjLr/6hDgnEC9j3cyrhobda/3tWuqr2eAgaKYXQ4
lxqdi4AT6bjTjjdw2WATyHNr7RH013Y5xOAPd3Ae0/xTwjiVrv+o7YteqLo49J+R1NifNN0i5T9W
55Er6m4xvmySoTnlaNNTwgiFGewJwiYtsKPedT2xzSqIuyLeF9NeJOLQMgTJa3DkY3PwJULdtGFb
DJOAytvOk4eDt2CW7U8/VIveSpaWEoLH4x8ZY8yMa7LHUz6jjwyGkFlUJIMPB2v+Gf3kI9Brpgbw
knXJph+9ajGtUUWuZt3cZhMzqImaZCzhbyBT5eImtmkl1V2QMnnghiZxT3m1ZjAnAasCDVbYMLm7
eb5LubL8FvvpKxMte97PNcnQabLRLecco4WJ+nYvq+aswXbCIxjnjMC6CUUdbI3RxKEfbBuvIMvP
RkoMjtlH30OeR+EnG2kTMPTq86cnD4fNfs4eIYDqyWOxWKch7giuEYP8g66/JWF+mS2SWMZOvsSc
zEAIF70PNxZDiEYR79zSIeTIbYZuZdNfpR1hYbWERYQQy9c/At95g6N7JoioOReFcZiK6DKV7w54
STDeFHQrpeyagu4N9qiFr/GZMZHX6i0FG8W7v1IpUGBWgVOAjWjEWaRclz5yxIl6ptYGxhYtEB6F
u4eRXDYJYH+1fmnal7hDb+FU0bYvCxBTabRtB1BwrI40O3A4Yxdjab+Oktfk2QFKoZZXMJlMuPmW
MIVgEkFtVJR/Z8JSLULfaV7uIFSAwkwaNqGZoLvK/WQWa1N06uwY/ZzOx2jTmd6jes+IiZBes/DN
OGHYYh2S0T9l+KTnqPrOSBMTJZkwns+5OfYNyGk0JGlxGR2+5MY4XeMW41SGJgXXH5qddF8wLtkV
0W7UnGdkW4gcOqb5HX8i7ZJ+GUt41SgwZMx3ManZGSQPu/4W4kOVcF56ryDKN5a1N3Ag8W0OmYLV
+sAJ93dOYnKmFZkJ2krV3fKfJPU+SnKdDj5gzMYF0AnCU9Iioz1rl5pK+EzJWykMNoY9D3Dppj91
TY+BshpvXeoxE8sEvzc4NtMkCLH6HAEqDqQGDtpP48sDqxM4H5gfDK/ftU7lLbPE1dfY+5KVFB1U
O+M1cKZdrlmbhPZYJm/C+sD0ULTftSfXGGTytRkmyEa8Y1pNr6xpOGCEgiIhx5qSQwSSFLG/9o+S
615TQ7eReckV+FP8el6+CdGq1SMlQ1yBdGKeVBCWkTTpug2ML/bwvPHZyil3NV7CIln7sAX5sDOc
CNoJp7HeoWAaTkqjmwMEMe51/CzALCBZPKrR4By8q1CmyoY5AsBC+ZqKt3WGBM9p7bUPAcLUphen
NE4uU3hSfh1MV9NEHHMPw5Du7Wr36WuYsbaxQT1gJenzD+SA26DcRUwqKZKifWn//3/zS3olCR5U
osvcV/YI3K713h9cVomg7V9G0ijMoV25Sp6D1AbXkqkEdtSa7ffYyBuRqEwauFGdAaI7WADJCAkj
1oxmyHEAwJ9B8CGCTphU0ZJqBWsDxmSFth69G0NYQtNIecnRAebhYcCP/+Ei+pQV2dXc8/Z8z+JT
BKRgZLGfDOjC8J7j19NRxDMHG3BtjsXSgc5nmfVPPK1dAy0DwgrDXMqyX7PE3EadODtO9zRKgdEW
lWIEmoqDNtuUExH0F5slv1J38zm2FllGN4dtKWOdoT6NEX+8DZDTMa03VbLJsM1Nt0D1QAgY5AnN
gkDkunvYAJ993xIt6/7EuIbL4Ec42ftYn6UgnVchpLv+e8rAFYAv94Eiju6jxLDy0htUc2YRMuFL
1XQGUynMX5gd2D3S7nWs24OGcdzQxUXKT7d+XamtDGetDMk2PJh+z91b7LwiPkZauxpYxpr3EjFk
lT5CZIkKlKUzQChkjCwmRrKJjzLmL2ACCF7LPn737enUTkih6O1os4fz/JXHDDbKSfpLv/U3TYK1
HrcYe6Y++tP62xLE8EvTGM8Kzbs9m384OE1d0fC+6lcg0wSc2PuZQYHTwffp85R9rEfyb88zMs2E
BAoJGVEWSo/uLT2YAawHrmN1aCoGVlnR/w55g+ooWWgYlRm2YbKiu/bYlW3zil46nmzAT1PEsxmu
Hae8kIS6GySEg7joW0aR/K5Rscz4tIOe2aUT8FvjV/xjMJpZaAbaNQlBz3WJ+9Mx9BeT+9LkFIZi
H6Ko0VQGSqm/Ri5knrEW5Py6xLXVF721D3k9nW2k0QMY0dS8s0N5jZv3IS6uDAzPgK3fZ18Plx3I
RKaH3K+OvSp0Mqgqn6rRHglN8qPPmFoKliMf/xwR8+0ReMQoeLDZfgWV19HOaLgmw/Ho28Wwb/N1
MnGcnXWHUic3T5a9AY6FFtPjm4OfK0J5yXfCYc4c6GdtPsgBBQ5foFjfNTmWArRXaosnKEY701zr
vkOyWI5pUN8IKDZtkNyqpHmK3Liwz9uRk4RdbFU1w2ebke3L5+zQ2pd5trEQPQb9hqnfRsXWxdW6
jCAGxsRA6Czee38B+HWVeFh6QpSSJhP+4VLS2U5B8zdLyfYUzikLGKtHe1wX3SLGlRqwl21/BNYb
A8QDpq4G65jGJ2fSXNQl2ai6NZwzcCMTbIQV5CH4HS3KtpjFcO0Pzc4QF3ewdOzwXOeNzkwTSLEV
Ip702K9NDI76eN2RRVQo0r4LPaGelsBoYIqRd6vrR0/vvsjQQBmB6mkuMPYYcLuZN+EGZ4J4zJrx
PiBJSI5tmRJT8FEHLgMSWMf5tbburFYh4dJfuGAy1MtTta9qAqOYpCHny6LvZUTa6J/M1YTRHk3X
P5YkdlcIrJlFDmfyKxffgwYnFwUrLQwJM9eOkXQO+ibU/vVDzhJ2k8Tbut1k6W/mriPT/yR2j+HU
aiyxzTPlHdK3wLPOAux4D7VaXdk590kHWVoPTjncKEoFFmwFDgOPHwG+u7hKVq/FxMSxWav+GLq2
nxyymM8/feSgsk06R1MSimzmVLrBi9WSoHN1Qw/SHY0uW8x8WrS+9nes7yJ67u14elepBTDmpPab
47+eA23ZxQw9kPBWB0QSfP0xkxHLnKydueyZj0Yves6H3WbGXwv/KyUjh6aZsyHM6L9w0RsvDfA/
HvNwpTFgQOdnoMX4DaFnoGDLWagafpysVroAd9a7OEWLWK6tACxbP9dbxBgrVytMmJw6M8j60rOw
Y2JyHyr/y2ujbQRQSsIAFbBxOg5lfvUELgMwXBfWqEPyEnGXlGZ8IReO+jQh3aj8s2mSV4SPsTEC
uS8w82NTNYfVf9/FESV1AJs6oTCsbFLMrZPhJ1v1hjY962TznqLYdBjjEajmOL9qH43v30yZ+bd3
1SMhFgLwqtEJs2bRrZXuwkZphtvAgy8wCbUcJJyyWOBPQwCTDLkZ3Dnf36o7NJq6Y0eYs51GDuTA
5NonLIq6dv5pS0mOINl6Ta9v1McnfBJF+41eqXS3zkAXV7G/wqjOTjLlJC4p6coKrXMfM/7OlrRw
/nCNtQ3PSMeDP1AgmJwuhXH1xg0WaUw7aXI2rN/Gbc86ktDIfw2x5nIAJKT6BaeGEBaWck0M05IS
Ss57RNhfPFtDf7WZxjmKV9N8IMjtiC/MGItkNTvOkBgGA/uYQN7EOnsoMhZdy6r0aCRWqUpdNLAj
ZZQK5SKQWCy5qlDVUyjjlmLicW+A49q2eax8mvg8o2Te8Pzw83+qBIg2NYzQrwWqy4JhcsQnoSaW
brrqC2agVHC8lJx+B5dbzzqIXgu+0ZWvtlZYCCymtxBuYUY3wgTQaxex81twfcZusW7aEDI5N0LH
Wy7aNUy0JX6+BFhNWS/94W6wEKYaYpS8NAtOq3o91Mk6s0B3QIOvVVYmgT2UBwJzfGqeNK4NNd3T
BlstTNCk0P8zSKrjA0IohstPJnD+ZJ5FPv0RsG0y0b/x8VYR4w+SElsT5eJey5OrWlC6MBIQ/8/T
19ShaeVmZvSvmczPphO/lYiuE4sh0xBf45CdJop1jxiwllhPRPoUxA0U3SLAt1X/N6/H9SLIlJR+
faAuICHyBrCa9mSZZ0eXgUEx7Sb2A8B4De/ZWvmyn6l/7PEz1fxzoidHPN/cBsVrlTHN0B33rFXu
a9c+vI7FaCupYRvbWPed/d0W/teAZ8R1pm3DMT952UukffFKZ01+hPi9c/BzsDzVUhtTZtaxGCnd
n6B+jwWM0NYY2CbUIO80q2VAPZwdvWaCKz9yP18SUwueG5dylvxA7/A7r14xJEGGbej4QqS3J+J8
3sZjva7nuER0V2E/nmCL8Rn9gSiD+zhie90C3KvYdwJi7YZ2F7XHuAKOVc6rAbSmvWjD16gKKIuu
Udogccb8xx0bBdNWjU16mCnRigDgHGJECS5/zH7CJIVvyz9nzVAB809zyj/FbB9azb1SlzcGEr42
sE6dtA/OKJb5T2H5F+jCAN+fntibHvN+BP0ujSGIdxcvAI251qJ3nnEF2aP8kAbht3Ot+PmBzxrK
NkEQdawQKSdHstDnkRSmnIp6rneGPTOTtEmk9OCYNRh0HvSYr1OVvHoR7qswOuh69YHyoKkevor5
bTD5uvTpvjiKCm5rUREB/GxQa5sUoVOEmSnm1XM1eB5isUNZnArCsZgbL4JpndBVu0S5CMYE2T7T
EJTxFahQoHCueey/0KAjv5I7WYJxokoiwobTNCqtDw+s3HbMkPgJOXziwKLEcvahTvGif88F6bVk
3ajdPzpRnWBN2+PTbH4dDms0WXDPqB+aapM7WBK4QqPmxAIkKGDKwrbmD3DWKapOq/2KigmHfmu5
NlF10DszQ8kIGsk/uf3qNxcofF1eA8uBXs06GtouqWQYV1idXEET0pcekQCHGtLqbgsWwUc1h8oC
Hea909g7oLicUmiGZiLvrcvwvfK1pVACggQKpNKdpoCjUzavfBF75gEy+mqQiZf2Q3AOpR372F6/
al22bwwgypS/Bb/yYLO33/cqwW4LVGplmvFB2OW5aUhB9DFzJPeU7rFpgE9wD/aDfw1Bn5QMDVSX
SDfIQ4rPPiVYm3/OJ2Mv6E79tIvb7ahdKvmFkQqWJrgYOl2f61aZV3L56XO9N810c/g/3fgtI5NV
TN8dPl0iit69QCzmONwqJ99eYlCXbxyPBvLQkK4omH7N7oE0w+CYYZS0iOpgaQWn1D5qNikWqzm6
FaOqQjxGHlHPk8rJRJipczJHcoJAgpRX9QnNDY8bQyXisGKQ08QbjDlT/a0h7qlz51OnGhgNoiK7
ux894cgNMWotoNV8TydiAO+RAmy8trNPAsE+4TPqN3X4N4kw4xFtxl2vjLGoHXjknyYi1ugWMtbi
LvFt1kD9F8FbrnjroTjzw1IeMQvjQ0Z57GPcEb+m1a/G5FG432AKUMd6RBqz4kQOaHaGilknOoKQ
IG5ttKnVgitadcoOk2VuQYtbzX9tqfmmv7La4zlbuFLdFAYngr32sCUlXF/NzHngwo6p/E3p6IvZ
lcu251bkBZffJhF4PtnpwdaS66ADMrES5meHE6KsNDbsEfWgYdECdJzQ4dqqc509x/CTzPBasC6q
b0+HASn+MzBSrdwPwzRWE/Iti2+xUzsfjSpOOtOHPsSzlQzePnJ4QAKH4qxWfGdQbkMUvTlOryM+
Ih7VBV/Y/OTaYCw9Os5YeKuqbqBvuuYeFaogN1MD7hOP882sqhtexsh1nl2iLy0umLgNE5zX3T/3
qy65buZvp/nUEnrTSIsv9cRopWbk6jTfBuewPjBcFVOJV9cxL6Fs/oaleR3C9hfa8ZtluSzKi+qe
6jTw/5iSIrnnSrL2RBadXSgoWjxuKbwYfp0M1qhO8PTnb9sJQc9A9UEMN2ylu8kkL6F9qz4Kc1tl
S2m+euFNHZx9DQeXtGGq0DgkjxnpaDn4yzLB/JMvHXNeJsXA0TqDeDXugeRmSiRm0+jsIc4hMDxC
VjjjD/QGeC9Wcsy9i90cHfdb80ZUbjimFnBciFCd6Dl46+K9YWTK7k0VAVPX2It5q4nuUEb0aOzD
j61GVJ5A55tAD5HblB9Db43xZKWEl2nbqcyfjH80xeVEpqGRQ0KVPizOAjufmdWkh83QiDyWcvoo
9igFOdcgFhN0pb6CeIo2VuKvAHDmx0T3SUUrNgO6cA4+Nqa6ySK5Yh1DLigTer26xU2CY0Fs+6TZ
EIu6EJL2najcoiIAPHhTr3Ow5nXInRX44tRVCXSj4NjrPu9phMaxw8iN79ODmb2yE/9ahc3GkMmJ
2PYfUf2NYoJZHBX/OO/yJLy1znGMLsZEEjQyZA07DEjGzyzna2v7cMCZMMAiIk8ulrSXwyOS3yk8
+Sl5mGxac2/TQL8n/A3QKahKQNXutGeCReoFtd1MHzIKuYvN9AI3YTWnxZsNWwlEfXlt/frqtigH
eM/delh7draWMaI23SICIgCDYVfpt+wjenomRCMCejf4sONuVSYtMD3/GkXZCdTXXD7UN4Ex+NnP
WCRYN4v5hQz8A2OHrzQat/Usr2fWcgH/uiZZvbW00t8JKt0yWfkGkvYBAY9S6MdEFjTmysEVOrWM
f2rcDpCPymaZiY/WC7aaPi8rvEh5onyc0Ek11EiduQ/5/qeowErRQWcmJ9Z5RL62Vv/vPueMw73V
QeMq5miTSJNEZ/2Ie3bBqpw06WrqKPb9a9FWH7xXeA3EkraB1pdkUZbwYri0f6oKl2Ef7uzJh6rG
GanV2EO+OJTRHq0CL7tELYJVB8a3vUiEBZwq1TQqjfzIegw4Icdt5F4133j7vxc/5tC3+VXbROwY
PHGSNjOuSEos71u9apOA5+a/7/noAjQMJxhRw2sqgW6bgiPlvxfo8iP84mHFlG4DxvtW2/uALg0s
URXxkgmomQY8tI2njkOgC/UX0SZMMFP4sAyphmTvQiUxOHfjs3oC1G8peDuY8/ktgTR2gMeku6q3
ObQxjq01b2MF6T4HjG+pwJy5XA/oS9UPn7Me2wauFYu9dPhB05pbAdk4GGPC25SnJ5YFuJrp0cJm
RbcXttklDZ6W2b/qRbdwZiD6PV+55swCcxlxcnDH8efY6RXkkUM00Qeiwp8SuXlAPLD/1O3TYIcn
LRguyNmNfls4FibKcMNWkawgH7mXyy3s4i6MtTlbYNwjbAdtsoqnNId+Ww0QXZNeDbzT+GLIpe1C
6zJLlD/KyD1V5gnV0Ohde/nIkV2Z48HElxvRhg2mvxvYv4riC2Ar+tXsUKEL0YkU15goT/RFI3km
le6K/96ppDtXRbYOuXmJI2/0b15n1ZM8we7gL+jeSpd3tp/M8HG6fUpDbFFVs+c/KTZgVKZ7M2If
k9UbTWBZAYmXrMUi4iuOIh5SmYctNr8zqVKEj635VOUUd30mAMUPSluxH+propX3dnBfyUQGB6hI
2YTNj261ytk6TyaFzCO1KKqEScCK94tpcw/gBUVHswjHvZ/Q/zA0KnXj6FLKMqcfIuPRIXeoPfc1
ZdyovkmRF3CYsf9GIZhlb03BnqCamUBUa5PzoY6+S0rrd9ACzcgRhquoR7VEGVvoVxlpeB1vk/k0
mM9YxDxi+6RG6VL+skZlgV6yvnsJrb1cD1DYm47ROqE4Lh9159sHq8jYfQLpG1gxGu7G6bR92HQ7
J5XnwT81rbWZtBYiQf+tW/lWdv/GFhGeGA8156JeI+GvnmBHtzx6RIMSxAc7aMJBZfG5jWSitaRY
xoiyk3RRuJRAxrdEZ4vXjr9AfxIGzBaSFbsaFMG4hPFQkJNYk4ih46oW51pjet0/57miO48JXBhf
VRyo6zDJZGhdyfkWSm9jZv1H7PLdhcrdXDWWpkX0wbiB92YY92Nx1grg6N1Bm7/H3gG5hgGXgsBw
H8mM+c02dn7/4IhoNHKTuj9S8YTcq0sVNIX7WB0UCWRR+nKBjYvvU8MvyR24gr29y3AJqi9gRkxL
3LV/fYlsn4OjDL91BIy8SPU/Y0omzXxXswOsXJCnED7EoAGeAp51hrq7ssiiRegwPC3GzkPTnEIy
WMIJLUAOabsiYNxGcK6C4leaIj3lKbLpG6iLpetXuzJiZFY6K8d6IwxxV1wQJm1j10aEQ43M+xrn
3ztsN3SqwVaKB4Ytf45vGntYk2FPoiH3mctdOrOoQ5Gb48XLXhPUrD0jbhONFmjbwv2SZNKX8W97
Uk+xzxIAql6dzHQPZciD9Y1MbskXtfXugSeIfX5IY1Qq8Q1Lw9Y5qx9T9A+nSE6Dz8mvAXOLg7PN
u5Liu+V8asx7AHthpr4mGQBmUOP+8+IcEAqPx3xtJ8YMyViWaGGNk4ip41NtfE9dgjlTfoAXx79d
WMPYUlYCNahF+Xclprsq93J6nbWIaKsFlgItxZvM8Jl3JmnFuty0o/cjSjA8A+wt7lnLIYhrOjlz
evORfCD99T+mlhCbXnyWmf85GXrPJb6YPPFWcf3UclyXIdxfsoAY0sW1/dDdCXU33S3cOFFUZ7uD
OWWUByLsKHe/JMUcQx1VR9JNLrQ1wHUOnmmVY/gNudsyVuEjnaLX6Gx1MDZwK3ol27WM8Cf5rwrT
zwqwQhj2qzi8MIzM46uOJlnr2ntm4RlKKj6eLBdrFu98bMhbkvkvZSztf0BD69KDRVq1m5PPqJa/
loOKLHOLP7lW/+RlES2gL+xcZB8tzLGKHmREDcN4a5Rw7GL3t6nIEKxUXGkMEIWWSBXMIfLT+scj
b7kbRgJraeEhsw3QBTOD4nJy37qkgT4VfkaFWLwYVLNjJK/2QLvrp4S6IlE/EOdluACVsijRmXu4
CGmClmne1qj1fey8hgBX6xW13yEkF4IRYsb9HL8roL6Z2B9B0/7kjsYYUPxl/u0xZKXaSaAzShBz
CHHVtw3Zae92e6cpz1XVbIc43KXmgZpT9Uam5qwLAsD9f9N34B7gcNbymJYfXvBgeZsaTzWxiDDi
qPheRGd3FAcATmJzbffnzkdQYpYfBMKqFEdErOWhrlOmnVlAJRudWqI7enevEcy38Mi2iN5Y3xbz
sXDu6qzU82pVcpfYGSIJmEaqmTNAXTxDSKhAgerxDQeUckzPW8eeIHKBuAX069zVW576NOETycrz
P0tj4j3T7rpf6s9xNaOc9LytM39w/BY0vEn0hU0HgRS2+4fOPx9xD8qy2tcMfZU6awgYjpj9svX4
bnYhfgFbkrKavPRvOcuQeCgaVH8GPGsCs6W+aC6lMhvPoOs8Ry4z/J8eeoraZIhSQLmWZ1JqOcLQ
5vj+wQl3jYYAOr8GTs9t+JsXT09/t5yTJd8asM8GwRrChMKMA3q27ya81inwWCtS5JivxXQz2VWU
zd0qydqT403K+Th6SEQc/dtiJZSSMhh7/RnUcngOkvxGuBsRjx0zolFtmy2cemQLYpwM2A8Wv61I
9jNKvcFGL2RAT5lz3l9GITGO+twUCnLxogVEz+wZVDHr8ENUHWBgDObVELMyTz/6xZcl+5dsxPje
n6oSrIbOpjBDDQGFiQwhbuoEnPdqtIEEeOaVSXSCuA2PxNx2O2OaAeLZfGLjxxAQDFKiAWdttorG
dGk1d40vXCuePc9vRQycbtyjJVgwRjdTpPxS/LeoWJVfGsoEcusszjQ5gvOYfLZNauTcrdp42yMo
ShEzmYV5xfRNsINpERs9kSTXM5RjO1Y47CB4ZLQvdoqE2egKOhzB3LrMOr9Dx+E+XNWB3xThYTLK
m6vTyFq6d/GmvT7q38iUV5MrDyHFjoGoW5Uu3YmapJvrx2z87SVpMUmAjzo7xV3APttYsWzFVUiJ
XqNBrB8KYFMgfFB3FMly0xiYFLJSJz9nWI2+vSeN+V02xV/PoqXSjYOLD6MN9MXUQ6BiE0zmNdUG
qNrsRkuw14NkEwofrQBeRY39GM06dUJTPiQ9v7WnkuqmGvxdcq064r40QVIJp1dzblaipkMQLscb
Iv4y2MzaaYI8xoChbxaUGZLt3+zhPmg2ACed8q9NSd4AeQzNeO+FcLaLbUOkAip9cp6gSZb+cHG7
/GCM17h+9OIaR5xh7d7iGVNveVVG1JNo6oqaVAxzQfCUFrUffqp6ayGvXszqvtTWeUWg4HyfuN2F
0Je2f2ejhBNMW4QNREv6e5fgjNk5qP31GFOY8eodWCHsG1RtEvJhyypYQYYKC3GY8J5PFvbXmYFn
kQ2H2Mr2RtLiHzYC9iu8HyWy/jIWj4wCvMEf4KE2bEZyzTLQQyz1t04LT9cI2Wb1To17fUROM1uM
Q6q011dVzoSuI92SmIcBfDdLUaYLKs4hpC5i7kD0lEoos84ZLYxfzGrDzvwoPYshXXojWEteQTzs
aUYZODs9dihxyx34RqGDMha02q70UdI7vAoOmNvYJVBrFYA8IzrQaiHUR+VrSIv24heKGV0w0+iZ
7wEaHHj5piP+pfEjrbr3NmKkAIaDwOBGlixTUiZ/mPO19MR2jecZIjFn6LCWNprNkIwwG1/RQD/i
UBmU6FiDQO4T9PPR1uLJ8xo+DjBkA7DtgYLdlHgsgy1HgSJ1EWej6dwsPgx0g9hFg5SPlY/AwsVK
xYO/FVj2Gjf7DCD2v+iCHUmE6uoYZynWM/so/Sc7kZVuVGvhZcaitH5yC5gOA56/U37DLSs7NpLX
xm+3+XuDuzznwQCJ6RDK58uZMEluBJPbpO5IxCrzd+zyZZP9qI1abN2xTdYOIR58mtA0nGFP6B64
r31MipHQZ9VmMx7Zm8/hyOG7jteZbsM8696jmSZ5/DA+02DnBMgKBYcS2yyuGSxui1Bi3+TkIHCA
OUC3QmxwwS4HFJdAdPV99RpoaNdOnFR/xey0xLJRrseOQaO+lD1zL+1quHAwhX21Pd7Y2gDgYrVY
ds0173eILMksPTzQuBn+jDO8jTjF6h9+//dpImCl3sp0piwni65LBWQlaX6mGyF+0Vq4XrUm2575
YP5RN0MGdtXeIDZ21+5ZFjVsRJTcgFoBwV3NRFC0txt1W2cEL3vdgYJhsoQKma2HZzbeQp41+mlQ
qUBopmMjbrwy1Qp3BIB33ca7GSEgYq1YA2SM/RbWZYiFY4G0ZD9C10GrcQnUyqhfCzQaNda0kUGI
U+yMlgwUfzm6YhmPz975U2P5kIIqF2NuALZ3oAjDql7pJ7W8DMRwiJAQaf3T8hCpf5UdRnDtxHGp
nmnVOGS0rn0AAN+6e8yps6tFj6fajfAUVF8tjk41GukTZLxsMVQ4n6C5TEAhaIb+xyYr3CzfE8d/
DcpvT+KBihug+XCLMBzOLkHGuruv1FXTaQsncQl8PkIuxiYBD4ZcjeGnneQhonAnqQOZOcyREaZm
bccbTJerTD7rwq+3FjxriS2hHbaubpVkL1EZTwG6ncqbo0ViRuzWNMyVphfgigD0EIJfjS69IMJx
2lRYwdiQRfN3I0fqRO8ao7mKUhTkJvP+TGBck8l8LuSznKmkSsR6UX8ZdNgxgJEsPmrUC3H5rumH
zN5YvY/nl2Db0zz+xm70YwT+MkyYHAt2pKAQTgAz36L4Tx14chngdZZl9z4ecvbx+spnwEAvmTvb
oco+jdwmnY6yNVobMZuBecQ/KOZbbQR7P6Ayht4FhCTrzVtctHtnfEciG+TRibj5CPwhwhrUifPL
L06Fjcnb9z+Wzms7cWyLol+kMZTDKwiQEGBjG4z9ouEq28o56+t7nrq3u6u6AsZC4Zy9115BIlwO
OmOavkk0ADio4nX5A1+SEtnaj0P2N4bxl72Z4RyYSn4iHPO8WsazdLGl8F4h9imhmoKpu8U5r5FQ
HCGWyzSp2LJG1QuFhDCMS62jQhUyEC/DjwxxgUWcNEifdYwxSxjk3wxDZCjKHeEslm9F3KixZ9Sh
L3f2YbV0L0JJCOEMYT7PAcZskKeZ++8LRKKymf7aBbX8yM0/sHEiCYudNxkTo0lAJ3LlKtgGxL8G
cUl6WT0neuLPORO/0DjlUXayV/XUtskzIjluqWxC4TaSRxljABSmLBGUk5hdYZ7ASh/x7KHhTwl9
Y7Kpyp5OVpeJTJ5FQiNPNIbTJ5fsJFmefyK2XaYPaJTmIavnl8aKUIOM3G31lygPJJhmi8Tq98ir
CJ4bK1CLlR7midh/YQu8xLHuwwyPZ4c5E8Al5N6q9cqRsgTSTaTCmo2GTvbtovzI6GokMJHVKj1r
AWKNcCYtShgqCeIBPOGTiBuHy0pLgRTpTQaKCdvwM4t8k1tSq7y4wgG7zbHM7cBuhvQWOTTs+KqO
4+quy3zpDdAeQYmdakrMBGBBqQtUEMnWaNYPJXnLM2jI6xdmEMv8o8T1LymISOLYxNFHUMYU3KtR
/icXLpxKWf9N584f24Uh9jZi92/xRxr1Qy8Vn60Aw2UKrSGnTCTLmFWm1cxHNCO+g4qy1fUVgXac
5sH0TFRbjgY7zLdGxMVbOtig5nBlUYPP043WuanG91LYXoDZVM7ZgRBXYUNfUXkNMutNnlzj9hCb
Z/xZcJ1eSRLlcaanZxJDWuOWWcNjTKN9jAGpIqGF/FWpA8w58VsenTEh2CnPjrFSX0TAC/kyNbjp
YNkAKLFHBflitcZf1pQ10d9Cnl6CWVi2bgUV6mrIu975lep5b9TLORvVpw6q3nRzmBWAYFvSj2wV
vlvSQ0QzJEQou0xI2cNGCYvTeTp3xUdbtoCIBRSijkl1umAG+2oxayOC4k2tsZPtiK5H0ittC3s4
Z22Hm00eu4WVEelwhLKWIrSBQlo47UtKbWUle01/GlU2yHBb9pbfgCwnkeputNU6NSpLHl6mMabQ
wJ2ZhrCyJwwNxgUCzhVVUKVfHOK02lz+q8hfsAtSELoWyx19hqcDe/ZJGnSUXqPXFIjrZM24ET3z
JQ3cUfjAWUzb2BkzZqeq+jT0ASStobmC42XOd1IMO+HbpWTvVaodLLxVtlnaHVsbO0dWMiZ26TuQ
3t6QjJ2+2k+xhp5F1J5yjxxixHo7b/7M0JHSZ4NaIiSkUoq6q+RQgdaoYeDpOt9jgrzdsveDjd36
yBMOrc4CxGwmx6+nMxdm0MyNqJ5HyO2qdKYdhHEHkS80UCuiMxOk87zAB5mZAUFWQivV39vMJzEx
1gLVzCkSrpHFRqsik7ild7k/yAnCL7QoWBcrQrbtXFEpiz201dimAI0OTWV6M5BiFHXHyaSbFp0Z
lTKsr9EJ4jLfOi8NglWB6q48rTXfW2eqIDU4kOX2JaaKbmN8l6NwP0nNFoYbkYldcori7opCD1YB
Nt1S028nLNSWuSKbHK8oNK3lgAyfu57KKjKl8wiULnsEenEFnO0qE7LALF7jMc2n5oA51HnO/mav
hQkRgMG7y/ygwNfXfoawtLDFpjyoKbZawly3YGheqxZ1K2Muy3HeEXgcjeVUoaIjk43VF9MpoBo2
RiNa6ewQaa3LC4RpVFvpJlORBjs0WVhIJtABttkMCIPFGHYpH0omo1SLX7mRm7hmvayUG2WYAA4z
UbemFPztnJ+QcPgtVUQLJGU1pUtxRkfRDO25t8AVmD3EzCMk+jO9T3xSF3IHkJe60CqVbS0V2MnA
yZHGa5gESh4FKHmg2NieETLRlvSdjZNUWfp1iaDaNzS/1uzfUEPVhnuQZLW+ZPbwUhciyBq4oiXr
a96jYFssL6/yO/zncyGjClGS8bvuV+CPQlW2qWEQFVy+piM7YXuF1mpqplhhiw6FgTGctf5Xjsgy
522SklKZHvNj1jCQ344SEFWD7Uaq342wRr6Gt3bDaIChxr5NeLQlaqG2Rsqp2f1VuFVX6bgX9xy3
zM6mFBTlmjP/7Yf5NI0MJX5HbgusP+lMUdUvciW5+M3UVEoHx2p/icN6XzHNC2FX6JiyJP3KULn+
SEYys87QTzZ4q81F8c7pcBlooIOJ6uwVcUVS7VLKwpQiO4PnY2WVa0OUnYfwKhHP/ZlbwARA7AMz
pNw1OTE5LctAeHgOdoylVp3XuwakS5QpEuZdBc/ooPwSEYqWelvMmicAm1TkhTV3Yctr8gCHNQaO
w5MN47YGP84kzjfRkRU4FgOKkm5pBpRzbiVx5lJpiABTfAHgVNKJN8AzOreIqzs9Y9LmqZ6gjKlD
eYjG/GhoGmjPNQpJq0vh4vNcmw5mbdHo6+qzaIIqpEkUvPDzWiDBmyipoXaKhUQcBltsdgpjaDAh
zkAFShhmOx3QqvHTxmkwNBZxggRKrF9lT88Vy698NF9kTKkavjC2X0BYyDOwMkbWNkMG56mWix2r
LAQnyZK9gXyGmDqhaejjJzft80AQpOGeQmzDtWbLS7nZHCKep7pkQIMarc339ip9aTjmGFZ3MGQW
JVrJkmV1GO59joNanTzLpu0Wy58VPUHKE1LSOFTLjxCaw6WNZ7oQolosOME19hpCtgPR1bT3kgot
0f4dB84W+ycG8RGJkpCFkV7kmQpuTEgGbYI4Q/bQeZL9pjDKYT464epHNOytsMansWq3SSd8D2VX
9DKjPLoOfhGOifMEfHDB15mg+2IITheAkQAAVqUTx2I9WJFtPrd4qpcmwgged0j1WVfZA4Z7Scuq
JspTk/4pkRMbMidofAz14PbFkYuyhu8q21yNIZ+zvFLLTajQqs+MiYPybqETEr2yuF0BQSKpRfhZ
FvuuIimUPrJKEIjgdc/qv+XeogYnD/64sHYLi7QGEEDRtXdg/J+IGUut/4jxTKy2SC+IS05kuOdI
W7qfHF5zxBlinxanxtHZIFI8GRXrMGr4g5ZfBoajEQzdi6fOxH4QXDqmeErjbkk3p8ITaUhRn5tj
NSCnXsOtEn3gMrtTsdgxw082+sSqTo4ku1GpYgXf/9FUkVGMd4nBCYhkIZaAsgvFrc5qZhYTFZS+
NTQhm/8NGVWuHFPBsyyuywwNZSVimZsYcix04W4sDzQPdPuGr6Mwlp+mRj6GDN8dRztoDXxh0dUr
VEBLhml0/ptNxmVGmTHBOVCQX0mW+s98vVQwbXXUL8XS91DWn/m2u5yrYGnKrhQd6rCccgQo+hqf
nFbiGcdVVV88oLPtFJfXeowfHTTcONGjZ2HFUcjPkTJ9z1jmjIqnMdy0LcZ4c0yu7yVjs0xm7Eob
W3xOnRNZG61rsjRZ808LlUdm82wLhYDGmq0Lw5b2MnGJDbwt15mU1QVcn8VZ3CSUEOJGxe4RHTCD
QEgGmKqpyS+Npcm9aTOaStIAGAZTc8yFNrPldQ1WkhS+uvwpbvoQTzgtY2oMfFgeaukcSu/kYBxw
/CFR3HaVoTra5A9E1cRDAbQk0w8DfwMLwOL5twz2UQt9CEm9hiPbVLlVj5InB3wYMGxBTo+rW4YY
w1FGlwFmcZscPKxKih7CNTvyrxJMjw12q1PJeolQhokYog4UGjjYimBTBTWfKGB6LBrEkz9xYkTr
wjYxmvyS4dPYJfswX7wMG1Nxw8sAUiVEQRQwNRK+LMGa3nZXSCsSex8QH8odvHqb/gtjOR6jGmAj
jJOnqLsBRKBcISK45FvZtNlzm/2dpHivEdZWYaQFm4MNFlZqtYPNte915aKwjo4NtEtwv1HrXs12
gPRBmqMa3ozsmpsJBO2hZ3rYMcbqwTlh0RQ71MwwK7oDjlvPi8bIbfVJRXnC0mSAcgXf9X3VLNiP
hxKQU4Sl6mzsSjbuydYQU+p+ms5iQcs1zc/Fw3JQtOa06P1BVa/8V7Kw1N1Z2KPHTyU5G5VWe9x0
UQWbbxuR8oj3ksfgBuodm+jQkdAQ5xc9i482wIDdWX5pPBvZ4C/zBIcBr0X1N4YXqw6nRmGWD+Tj
EBQ1EgFTz/KLSLNXsbnqLFLcTXPTGIQIktuWRXuOZq4UTpDMZzO+Y4jYBqm8NrZ4am8KhvWG1INE
SKUGG4dzQAxTO46nMor/IC8NRpIzZnfEHaPu1G+RilCOzr7RareXONnjiA8oOy53+jjeCPZgiFRh
+SMDO7Rh+ZrZT+MCmYW0+YHR+a+o1FhhY8jPMPSdLN+v/eyKWtsmqUup6x1qwm1ovBrs20gRUusq
QMy0arZ9XCBvvcHxSFqoTLTGNlHfcIVYpvWHKB5i9LlzPd1DBn7UBF137HsWW+su+oCpvVvRp5bW
3goFw4obl8jhFhOSBE4qmafwYQuGivZ2hEOL7NEkXaHUVArm97xJgWiKXYdTpag3xMcZ7IKOEnOJ
BGE0vGQN63mD0WlU4RHJqiMsHNn1UbmwXzsaHRBWQkyBCawTK8e/t0LbV88kqBTyrqsxdgC8iA07
0EbnOt8nmgC3axgVmePgCcMSoTzoKYCNjPZxwRh8lzPsSvDQgLQoVDMD5jdDyMSAwffsWdzvTPwx
9cGWiWRBDB0SMMhCIU2lZ5MZPYeqxMF5tqRHAOftoMOy3nCGmqHA8rULJHA77jUXAZ1YsvCY85Dv
QwjACFoZHX+c6bQfCPsRqkortu/x61CKKRCXRn7XQiZz2jieIagLG5I4fOikROYGxd/6ZRmBU/+N
tdJNVdNXZbj5jMV1uT9x6SpBmtHlHaU/bGPsOslMhJfN9R5RPxoGXjXzXlwKHqpYV2kp1osVLlj6
NMapHLEuoo4ctLNUXBOW4y5/0dn39I4NBcS+jWlEB8wlWK/a89aJrgxuQ9SXYzBrT4b2lEAFptvc
mO3imgr4JingTzALtsYy7Iu5JDYaVZHwu3vBWKavfrO69KblTXao1ylPxIYuQFWxaLYO0ad2/QBf
A2VrliOQGz+XlvjFAibX/fsjfu74TU/Fb+D8HFPTD9N4qZrbVLD2tbZ8MpUOU2kooiysk2Gco4X1
2pnM/RSTliMWmSEY+BRGhbwRweQ6PmPIwvIKz9nC02Qs2GMF2bRIkVZlCjhVW8EmT07JZP/J29dq
KDCAqc8dXuLYWAC8DIFutWy0TMxV9EvyAlkqeYmb71q5NmxgPeSHFYUy3Eg8jsSZlvWjKNAqICsI
h4kN8STGqHJZ5V1jGaeoy7D1RjKREM2zUMRBz3UaYV94z3HtD7sauEkZnrHO2fT2vrMQuVg90aim
P6DyNuaFOQsd3HRDPMQAcBM60yuNyG76x26KYT51IHnTuUeqDuSL/+QoAyw52ylC13COsdjRwCQQ
cSywAmCqz4N5cGZRB1EVQgsZEUrNIKgDO1ORK6fyU2D0drUwAcVFTn0yo+wo35b1GFV/oo6BPWgZ
M/KWJKxMbM48YxNkzRmhFxIlK0TPBGG/Yl9VZQ0jK6FghysVIurOedSQLyUyxSrEMudSW9OhdPDC
1fNrPhuvBW6Pk1696dMWUy1RM4Zi82XeWxHxF9s1kR9+YxY72ZE8JiPlXl2OOmRPq0s+gU4dI2T/
ufbTISwqvG0uvYmjtsVHc/L23RzzRzL170o/nNKsfEmwpcJPyfpXCLRR6c9rcxxSx2+smCNsYLOo
6z2F5c2UCCZ0OSFfSlHDmX4pKn6pay4KEckDMRIiq8pCMVINmocVdZ+Sf1dHd0EsMVt8v+P6vVKw
/sIVbFQ6bQejK4UZ2M8v85h7BV7Lw1QFpIWe8OhAdA+8h4TC/Owxw9F/THiz5UfEbELrCjdU5N2A
rV/fWZ5VO39k8zYyg+OhhBehksv4Ke5TiQgNoov47JX1JVqFtSTAi1iIzsUab1ei+k5D+0BQoCN9
mNJPLBvPxY+MU4UMllxqX3hsFTAviu9JBAfDIiFztv1SFtItrddqMi/qZOPKY3JNszNmnZDBvrAz
21vzCSVG9K0Wi2sMZItdCsAWeA27RGQ0IeX4GZmVpAwodVps1vWVmVXfF9SItGd67UvN8CGjpDLO
7ETTGrYEi/bAuKALU0pT7ixPGQmFaY8ZhjGdx5k7FQcRayfm7yaZ2AN1bJ2UgSheOiIyWQg1SrB8
i6unqxbVAaEjbOy2Yy76Lxq72eIt7uvtJCIo5P4pbCRUeIPi54X2azaokFMTTxOsGjFys4VJjLJi
yAHQsPhyX/lkW8G0zrCTjtRzRf5oR2hOzieEdW32yr3FW04zq21u5dsW6XoFZSzqefjNknMb5YSy
8/1i7stOwo2y4A+hV1fKDNbMrH8M2XwJFWDxY4so2BdK5VakQO+mIvBoc8DQFnERRmGQbBjWqpZD
msPfuf+tWNMZ419gJ3mNnj+Jz5sukTeVf5qoutbSdK4b67A0yZ+qml/0ovQGwBaLgq2a3or6C1/3
hLKj31fTx1L8WRNgh3T8O6XPlmM8472+mZgbLGpHCHj61C7CZmbJsSWon/IWmq0xfRQNLV7Htemx
28M+Db1fZ51NplGsxMz2SvuyyvU5xXorL7nQfWy5oCxk2VANp1C7YelJqWNDIL+rDWndhjQ9Qgbx
moSqSyZchrQLOEncYZN1rCLnW82VIEo1vKpg4OXyO5YHF+4ahuHbvuj2dQF2qDNsiG0/SeXAQtvT
t095GjKIWVA2oOKJ4umUUXd0DA9CMMYO3WaVnHJCpfHbuo3mYW4qahyBkCQvVeZ3tA0M4wu1eTWX
g0CsZr57Z9lCNFZ6VbK+9gyS8VF4X5aROwNJM1oAfNq0hOmBOZ7Sib+O9KBCRZWszNJr7ZCCPEms
GhQw7+LLW+AxszY90UzXuYkaq8QtuT4MYXVUS+tdtturHZL/WLL5oUrXnWNkQ5hvCPeabga7NFhP
zUYogwzZ7fSmKtlJsM1X1SPjDOaXt8S0ekMDl2uCQ7D26abHxsLyKXK2vYV9hUVD5aDhcyAq9PJP
BTAvAstE1ZrmK/Z3Dp6QGut/+mtYIgmmkmhh+/WxSN1hKY39IA8B5IyXFHe0TTMrTCV+9ExQ/tUR
Mc2vEls/iiAHdzoj5RgAWPMJBkeWeW2Q54unR2bnB0+UbbKpf+pm180wvzOiYBTuKGgizxFpO22/
wD5gwM/F7XSVLJH2LdIcZTNJ7dXidosoaRoSp8vaCcLMvMgN/LJ+HxHZahf9uV2HYKp3Ntclw7+V
U7UBzewjE5kGOV9Ci1IERczVZvTDDM2zUBMgtMftBi6bMTzWpb+ojUaoc/IRRr9LKiJNqPT75E1X
SfApTBYsSdeZQ0WwZpVbBe0718ZvKQ+fu1ZjeXYedFZQ9Ya2eha7TscIltIdylDYMOYNIbXXwI6O
NNxxAobfEKfMOuQVVwwJWnZIN7oXAGFh4/8K4s3iBC+7JjVCYOACVB34xFTO1ayiJ8FKIkJcle6x
6NlIFIVEtDmzfM6SX7H2tpgATTziOhS5fNrT3MeCpSUr066oq4shJB5Kah5X+8Ue4G/iHFfgQWDg
OxFXvZgnZq+VnGEgifXhS1QQg3Uokt8aTkBfkUqKl4tevArQSZCuOK27rO92mWwESnce+syVYf2V
ph/XuIQtas6Z1a89lNNKobWxu54lNkVWFXWGa1ea32s07SPCp4H4kEhK/hZq7jGvXVhmpxh9heZN
VFBaPd8hOp2HCKCxFBpGQuGAUyPVPPGE/TK5p08Gf1uvkdr8Dnntq6G4OtYlNE2s6HBwl3sW8fw4
T/g06+nn2l1FUwe50yE/oVl2bYdxFJ9z4W4NrY4M2HqfW4wjWsNFmw7b89ei0xrR4WjARkObs19V
jHfaMHzGM3OrUR1ImTMeQ569OILWhqqxqoDd+qEksweDPI0Re1dhCULKrg3uQEdiLeQ18ENAFUOK
FB8/hZxrq5skGYnxBFOAcbyW3LGNci0WxVMWdb9q5Pi1roWWOmJqCA7+iHvsqrBApcjP0DUr1d7o
n2wg91GXeLLuitx6iAKhzi6vObEpoa7tBdWv5boK3ENTE7YtNn37V9ilK8aVEc5ZLEONAf12E306
tna2yJ2SSG8X7B65xaRbdu2DPH1ZNEINfM1Exc89uVVDxLjcUTeakxlMtCsAftKDS/WvI62YOLbu
OOgdjff4XJGNqKfnWdKCf2gSMJsljbKrVe1zbffEQdRBqSXg6pNBbM4xxkV3sr69mXy2Wp8+TKOA
NfwrcJE0ImURMZvobsXNiI3edpKAlcaMLJpro37U6wW2oih4cvYRtoMG3L+3VQ8+XljhFCK1L53c
3ypA97x39pFgvpEnRv2fMJVenOQvFH6Cr68CeVqItteICRkH5ZwIZyRShxR59dT4bibQ0GAOzipU
aHwDvsBAQp/40aMTSE/6VT0nOUpXxk3zBXoyGI4/Or8kbpuF/FXK6uvK7VJdYNcGTa8GFY5pOXVF
WrbHiN66Ax8LuSnFp0xLAMtZ8vYJXNYS9bKWiEQleRtOt3qN/Xi0t6wHLURUnQ4DiJmcB3xfUywA
usDDyBoLVT9/W836sJYjcQVCctMeTWpNyfBTlPHCvdeoqZuN/Cib0dfI6g5o1qQUqQgfFYYpBmb4
Az4R/RKfBpnucd7gt5kCSJd5608MxLlt3se1+gxHjI6rtnZVnUkR3Vn50xCj09oMXn/yENY++2Vf
grxNV7Iqt1M3XWaMrW0anwZHZY39UscRQ4OFDK0/WaOXFm9bNbN3GWdA5TkAfmS6DYhSSg1VCPQq
9Z4W8ZM0tX8VYE69YG5qVo+8S24msSWV2t/0EX22OZ3Guv0Oo/WYDCKsY00v5fKqH03beuvn+lVN
uGZTszIhpzXuGHtY+1SzL3n1mU+CObNz0tHZ9CYrCAF4flX1xGvRfMjCRaq8MhJ9clr5vCpkcGNU
K3Vo/xqUWQ4T4d6+dDRU6N2wiUyQdJJimC7dhpFdLTn7lnhd0XpYc+zL1foSyvgVpPOlcORTnThf
TkLXcs3kt1A/1vPFLvz4ZgIlbAkk3S6b13hzcb8lD5vu7f0bDIV/jU1w3R499+5mG3e/378cNv7T
/u2t2+w/z8Ej+A6+8y2hmv60+X799bzv73u1u1+v3rI5vkYunPPtvtk8nc+P4HoPvotNAOSwyTaB
G1yvTEIPQXAPvCsj+o21OT8e4rs+KNc3jwevrTafn0/+28vb297HrW0bb15fj8fj1r0Xm2sQIBrb
kDO6+76eA3mLcx3/PgJx2Kl/1zbiVZjcuoA/D8boG3z4NgH5GG7gMTPd/L56x3az9bzt4z5sM21+
6VJvyKDPaePdPfd8ZfA4L1vexdq43e7x4AMbm8ey7V3z4D5693F2i82eP3f5xwt44TngU1Sbh3vm
E/Pz48wX8BVn99+xubydy9+7D/G14te8xi1PfCHvzTnKfXH0fCUHjMxjc+cs8Hr+KBAv5QjO/Pos
jo535T/xO6ilWw6ElxD9Lf7efYizdxa/5X+8znV5eyxOd3yi/783LxCnmffhKooD5GvOvO2d4xZH
zHGdBz6zuCojR/vvHT//94n5ZhX/ioPkb+iQD+fRFa8Rn+fxGZzF9/zkp4qzztngCPn589+bsXVv
+UTz/t8H40NXG64dvxHnhsvHYTob3vjBmRRnmuPSOA1u4HDZKnfLP1f3m3+9+/c9CNzvKzeQOMlB
8Bi2rscHOouDFqfm34kTZ+4sLoE4CHGsfHN3dkFRObBP5lxcBwAycXLFofLD4Xpjj+LTgm3PJOxs
PsVJ4NdQTDb8gXgZx8gf8EP8fP73qoozXvq8iF/ghox12Nztkv6Pon8PlXSEhPoCbG0qZzM3caeY
t64w7xdBqvUUn5pQuxiq4Q144FhUcWQhXZucwrLbNyIzB6RbLqHG5v0HRj6AJLMc1Diire+19aJK
721Jukb9Pa27ujwDIG/mE7bXGGAF0atpaRgr3/rmWen6TYjxsmUGWSRtJr/RzVMOhcAk5svWWAmo
YCQY4RKbr2x3ntyb+5W5p/WdNI3XG2YPml9msLh6lCdPcp57aQ6Zb3l3iriFVgpWFBqornsqT+2+
tlLiDqaEH8XI8X8bmPQXHZDVMN6MqfEzp/qJGfjH8DUX4LE2I38yRMwmbJxFuQ4dIyF8vuW1Q4+H
FTtXMxevYWr6U7Ec8pQCfCYYJp3r86QEdqcH+jxyymTkEcGq9K4Qya3YDC3wyUbpzTD88UGll9yF
CANJ/E7s7outHWgpdJReKokSJbFhNa1OHgy6c7VjZIcaTJioDYV2kqCnQtdB3/DwGpZbI8m+gJuN
BAdt+yPCWHuI3zCSEvi+kCW2woHLhphjOA8aFDGjRloDOedmOZ9lalyUaWbcUhxnuiac74sKX2nR
4baqr5f23izXv8TQqM7ilj2OLAl7W47rstjEFOq84Sturb/id6JHEDt+E2ckfTP0wG6CEXAvv8lN
/SdtSLWdJAhE3UdXzjTbigdKhdoAg8b4XEApK+pwXyXesh5GDJfKfWK+1WjJrIbhPiVNSnoEgKAY
cNtikpEA/1dT+lHn+wWrt/hZH1bEdwwMUq5/tPASiw06SaNbJUacFBoMrmDIYrEP43q2v7DNRAkk
+MrJcR6vVca2x5QezxzwCb5UBpqeKjDIugsqyAaF+jkysBfFhGRryBgtDEy7fbfkb1JfHkpT9ZLm
N4IglhEx9JsnA26HVJiYyhX5DEQKv3JLPoMt0O8MtN3G+0w5dMstSRldVC+g8PX6btnlC9/KGYCI
6yVQ/xXcBTr0qPmbduYzjPA1fxU00YGQnW4gq3ktZUIkNV+39ecceaBcrDtKp4WbE+EXDKbGwLV1
uDbrpy4fOngrjpCcwurT7FOO96W53rCjcuUejR8fr6ROndZjphb7EtlYY0Pqs9ePAgWavhwaGJqR
XPkCXqghQOBFu+sVEsMpYkhZogPpfuB3/KmSYwsHDf62W+jWtsPJRTwMasb0KrrPJpbho2o9pfN8
bKd4oftaNoVqHAvVw+4G6w8exRDWsnaljxQNp2TwmVbFE/yYdamJARIACul8b2EznrNBOixJsWtr
HKuqlfxbEPgBvxFmbGJi1ifqn5WQIzNf6U6VerfQ+hoYKY42HG4MaEjiw18XGhXGBFPuOSk1WVUd
Mx17rtwqrlyIs8gWmYFnyghwyMTEYXldyaefPCLMHZKwaIQYtYzGd7JSmP7Mw5ElBuOaFE+Ezw4l
LdZpjkY/K3vkjdPHtGX5qgNuFoMv1ZVHhDNGzNGXOtfM7WK4sWg5xvpcduBEw1OU/e0aklc8ktJi
M1gUkyzakijv52ii5DM+yh7eNVXvyENeaQzYh+dR6g9RGT2ThBEn60ufaiwfrL+VDGuB3CsEsVJm
7Dv6qp7Ar1p1djYbg51Ou9jcNwsYPSlESCdsrGCYd+8z/j/wILT4HwkfIMpGlyhImJU2lk4OgZFb
oDwM35xrDtqDk9VDThJiKD+d/LXrQG9xs41QoAmfgsUfFyUQjrCdb+ba81cbW16jlS+MqMSQk9FO
/9qrozew/mXGe0zU1siNNwBlJPV15vtCty5an6Vuzg9J/ImKxJ3ASw2GemsT7deSMNVx9bv8c5qW
R5s2b6pq7hKVbtOYSMvtMdTeOSYDaDlybaITtQnxR0MHSIJCmaD26XCLp2/uS5h7eera2ss6tPtu
gkVCB9fpM27Y5rGXMc2zdmrWkXp7q1lOoIGk7b1anE2HTLkCiTGX5bxqbFx2fa0rneuFW4pXpzD6
qfBpDaNRe61IncocT2P/s6XqGLOGrI70jWrmtmAdlOAGPXf0TuoAjIFniLMbJ1y3zcAxoSI3RGkw
8HZo76cDlL/XMsPJOtXwPTeTp4m5pVSFAQiWV7GptwMqeMSvqepjXL0XAEiVDc9wCsmhXrG1HG9i
s0rJrYorLH3Nbi/GRWyNwLoDaQmhGJ/NDsJ5HjFs11WzcxU4IDADuL0jAFYLv0HRZYS+CF23qmO+
4rTPIq22C8olRBRMbB0sNw3CAkLQkl5wrZUlYDJDipceDIoiRBxHCz+2CjN2BNGYb2B5nGnG2agQ
tJB2iB3cDkvGoBzNndSZ2w5NIyQtQbEwE0wEjyYZQyRubtnpWCOZ/UXOvsB4WjbbIF5gwo4XlWKd
fIaSKJZaw7EdbmoDsYqJgtPhPNJfMue7aOgFtJp4PZG9VflqEe41075kLDEG7jtK9NlgSdDVJ1pJ
/IHpWfP6ZIcQV2y4SSruuCT7LFOyNcQKKFaDWv675Eh6C0DgqsBdGFI9ujyZa42Qyk3U+BwWv4n8
qeBAacpeujA80uytU58h80G5Pywmtp6zfGDSvIPNfLA5kXIJeF9DScMjTDmvWecasorBILDDcCex
2MXthE2LZtnBEhj6MjQB1AwbE9t4tq8kZEBHNpS0ROcGtsnYYJsA+SAq2bVsxu8Q8ti6BDdfate9
DCQ52RZW3u8DOdkKD7bG9+gzBeIMMzSmkenTrPZHjeNRRVYSzJlVRy+LSRIaP7Z2XIdB/aGP/9FW
x8UAdLuSByDS78T2UekwCtk30nV0uf0c/O7FJdfs5lTqoyvs7iLST0qL+tqEACiUSmg3oP5LvbZV
kc0aGewPSsj8PmLLz7SWqdDnUo9nQeQRO3tc3tDTpoxHBXjZtLdSRQTluLI0kAlv4bvy+U+KwI2U
643fc1ph7twJK4Mzpv2QxCTN8kcDlSHHWGUN98V4C5XrTCZ3qCNzRwreCR8kWutpguUkQxVQ3FA0
65zFRIYBtPzAkkCAR3CyJh8qLd+aBLSRraZ1sWtw84gwrxJ+J05pG7WpvKq4ahjvIp4tu08iSZIa
vyLf6rB4zhvGW8640SWykPlGcTfssjAQJSeFgT5g0DqXe47agBNYwno1+5h47/ipU3GEo16KJpy0
OMeCQtFi/oOMkNYGpk5WI/B9NrEk7BUmZZb2JOsa+xecgYlOd9F8rXJ2CSu0ROGO3IjwFsYC3Baj
EuiUplX+ErEoareMOZepaocevgg7pJrY+xEPO3lGBIH7Zf3VqlkgHi1BuakZ36Ic1nC4ABZJrqYK
nUFCXMRu8u/pJuAyjehFLDCLVX0dZfVg6F8dtDMp+myx4tdAFZRLv0xbvf1b4SY8MsM06mdsBOXq
Exkzc0RWBkL82DyFp2WavjcjA52BhKRQeSGiEys8mcHODhzoP5LOq6l1LI2iv0hVyuHVQXK2ccLw
ogIuKOdwJP36Wep56pm63cA10jlf2HvtUf3Ft6Mo5NwmkRekxkE9Own2J5ovnalUEjM8lqSDDwnM
R8g4smUlrnmnqdNejf5/kDeEhDDvYx1g6igWyZvl7Tf9NQcHY5aYzf8jRnifpfIFfr5hIEcMbnIA
Tbl1iOP4oAvwIv1EOMK2iOV1oU54GJixK3+TFb7lOVjO6C6SJzr4ZYNFPQiN86A9+CXadD6ZB2ph
KSGsas2Okf3vEAjWIIc6PRqkRdiFwTM8mx31tSyFUIZGxB6TZziEnySaK8vjdey4Ebsk24tKuRji
0mYHJfhq1BhyZX4aS/FCRAVRwNxpsXKPbdKGQuxNRMgC/JLUtT7bhOOVuotqJDb+0Ry/lElfc8ev
fZWGtrwJNXLzXNq07Ac6EpuC+lDF7O6g+WCiFSjfu9bZJCpe9MKEYaMuLLXEWIc/2GC2iIoa2FWA
M1TNHilF+gRcaCSLKSGXxeYGnWsherRcgzc5ekUMiD1rr4lk09Og5DNAr/qUozFsExQBqSMWaRzt
FT5I1LxUKEzuCXDFeo5PABIeE/JgnY3/YirWUT9jBF5P8GWlaKnSzSxCr2c3TuiI3306xr9qSBlN
Cnyc2AK5rnqDS0B2XEf6LjTU7Xzg2fBOZeD1TsYs0EtG0oqXidw+/WEbQoLI/ktUmb5z4iGjC/+R
OkEOUyqXHR4uBMAeRuQGTeA2X+2U8w7c1Il6gOgnzcewjc6MDXjNMqXLtkrPGi7c84LseVWPTl6g
MZHYVgPs7V9B9x1HTyDJ7HpsdsTtQYoOiTRnV2t7K2J1YjCvmguoIiFKcUdSHRTXPW9u2KYoYdHn
8DhCmIsJMwgo3ntx67WTGdOc6P1BS4ctgpi3Ngl2TV9dkNUSetWUBckLMu1gi0H3bKH86RHzmHrJ
uq0+hhoKPRMr+sgjyi0us8TWNgop4fW00+XI4/nAyxmsmkbdSOYFlDgnaCggxUgfA5oEvCTs0MIa
u845q7Klzh0uIodKqHYDzC8zmhDBCzmrdogRf4bVQbusEaca+FNEtZFgO/sC3WH0phg//XBCO65n
rzxWNkltvGN4QDVZHq1uO5kE9aF14Tz1JhgTYS5vakrRBraliurQR7gelNzkbD3M6iKa8lGTap6D
ni0o4Szx15F+lYbFVi/jW4I4UEK7mX1CT2Pcr+6oul+ZTXqDsSYsm/aQ+USfnUTuvDJet3xXZYS5
ScWdqwMBn6OhIWP66KwH0qV61lLw+UUWn8WIzh7UO2srsRwG5d0/OkW3s208VnSq7DxjiyiImOzr
bzs9Fnl2JEXZ7bjv1WSO+OrRZyoLJTvLZc7rq16DcaNNKjfRUxl+KuWc45NKIXi1Gvt1nvwkKNZh
JhY6qvq4QszGSjMTyrqztW0BssZs98YIV7nuzp2FZWR4FGCbp0KcR2tAWIEbf4g/enAIBYItpfPM
cvyI4ANP+tFu9VvE1+kb1dUmsbSpkUB8LIWZn9TQWKvDruKFSBtasv4cDJtIfJFryhYAyUYnPolg
X08xIxgzZQCVty/beNPhRllkiNblfRy+iYOsas5aTtKO0ZWULSM+ycLEkjNo+qqX0m/q6u2kMdhH
O8mIxeJn8ctnHJhuRqRNkeEjItZaGsB/SjRvb8X44/c/GsANHWUGGTlo0/57XHOJNhi3EW6KaDjm
9Dghx47VoPWhRE/g/rQW+Jc8oSdpmcLlYerWhTiUOcpLUr6Qd9UV12Sb4ZthJRmZePAUPi9Uwj1D
LWHsTHMHktVSZ/AiIlHDbQ3kfGjgbCClUohH2RKrZrqkhOrUpbrS0WUbSEWwMYP1h4rRbwn0ZTVM
GFUc3XqF3Ki6YUUCC8wYMD1vcpnI4+Bz4sOpmpjDmfN/cpZyTSTHWOhuJciyGnNP3yAg4f1ko1Eg
G5C4DrHqdzb2JTMhOBa3bD15TScfO/ResvgZOHwCAMcx2oc3p3iLEuEqCnIfPJh1lLwFfGHOBac8
+eKno5rowfGGXw0IIeLHYz3cBqO0YC29HktnqYc5WRWw2wy4CPAei56Nb/DP5L1qle8y5zwWaO95
QDWJwzdhJdYYy5LdZ2wZN1ZK0DQEo8xZBn4eZ3+TzaRxrtvQDlXpG77uy1Q5p0ZOHordgXedvv0I
AHAhLYf4YmoIvoJi6aTw6x5yfGSjuAhoe6D6N3Nt3RB2DeZYQXOhQOewGZYIFiup/JoUuBDgvboU
f0Clr81auASPbbg3rYWO8LpNnvoYbHWTRpH2KH6N+NCilEFdT6QKALZsiFbcwec4rrzAMM6aeVXT
d/TxPIXWqlYJb4ZZGYbBumCVOIN5ecwRv1xKi2Ff5BXSCwA03cIiV3kVxlUi/3OIrW4nOLXpN7Bh
IK0XMpBCrX5w9ox+xca0JYFRI+HMfJU4Wk27wtenrZKavXgT/xWmusqaeR8/XLA6PUK6ysBIySqi
FctuI5jkmI8h29RBsBpAlGizH5lLWF4P2KHqDK0x7UFIf+1E7MH4DAmEXIRK7oUzhBY3JkKmeRFL
JGb/y2M7Msp16p0qh0TFWJAkk3fEFbG2MVmGjm99fW8ZOBpNt+lTcs4mEmcJyob1sCw5UhspB9zJ
nMEECQpPqqr2ld2sx4FOOVUJIqGdDSp6atZ0PEhkl5R0d0RXm9VAj8PAAWpaTD/dZf8sqIpOoHlT
CjRxglFk74KQ98L61GkdbYQ2PM7nypZheDme3bYbybIIQB6fmv6Umy/Tnvhc/Z3aKDd8LKsWuQ8q
mcr+JHcTfF/L9QI/mz9hYddkpJ9sy4KZdr8Ud6jQ7Mt7lC7M8lVP22n+yaawIFebvj3waHS9kMOg
J9k44QPtk98uoF0CzRAp3bZp9Hm0s5pjClg1uDLQadW0PUPsS2sjhRh9kz0/YoLKoJR+M9w1bWrd
nGnwfKdZdoZ+KRmfgpJ7E1T4LC2xL1hWeQKk7zBnS+yWr6svkZIu5dC5TgQRKYio89GGGoi6wVE3
XRgwnX4bs7sT2RcN7QJr/AA8VvSkMfPVpz5FlD00SbqxnX/AdsrwE8ZQpUKeMTzwhJZ2B4H0RHAx
lijEJz97G6pzjvbcHyWAYMPZlnp3Vt4IRtnYPKAQSDQkuJ+ofmU24zqCJj9DeeBX2dZEaNlTDCH1
SXoHcoB4KpJ8wGEVj5ye4S1Jmp0RK4x7Zx2KvkWdn+GBTbKvIIFj3qurPrFdXTO24GwTN2+qndaT
z1YuySJb4DQi/PHiR++aNK00B2EjGmIUqywl+H3P9P8O+KjbhrhgYBgN1gHBfDVa82HhVbLgn8ZO
yTJXbw8aDL45md5v4oPObIdTRzskZHULW30UML9ZxC+gfP4MTKJHLDkdW2h65KVgpzka474dAN10
NikRFDTEdrtj324sw9k7igAYRd1D5jCzWfymOViEqpHXRhHvIOZsU1K/+0jZadrJhueToiTSp2Gt
UHHnzrHv73p7y/SzwPnM1MA/NsmuptyjCFRcK7ywb1FwkTYHIl97cNXOX5lK7HjcadhW0CfM9FUO
mHO/k+yfXbICiE7I8+fD00bjk5KmYv1HhIUkzRwbuaOawddO7KvZhOdQPZObpqySQGZUax6nOQMm
AvjrmahzqgR+EeIcfSV37Zqwj4VpHFEN8T/asidwqjzUZoCoteP8gaPPgVyZOPGb07TO2k1v4tfA
r9iA9x2Mbu3n94QMqkIH0A/oGo0rij17Vfn1n7OdsPKMbBrGPNpCiA0ZPvKtZT7S8K6jxbXvLQJe
4ApMteptmOFxC/tPg2oHGJ+WeMUtkEZiPYnkYnabjr4bteEKCAo+U/yWoELHiAfLvhqx9jMHEVol
peM8ZjUYzkXpqzH5jdNwpQekuAyguDqhY4XhG1JunHmsqrLrxKAln3BF0DuCJV4MXyLyQWopa+Cs
JH9aoGKMjZNcpNE+59I4Pw8oRQgwE/qyMi3WA5jUikWIa4sJHjqGpeywR4pWxvgCel9ep+TPYbrW
i72WlveC4ZoiiATh2ACIyiJC73Z4caCT6Eu6JK7vcx3g+s/QJSF9S+LuJrcGLthxnzSEkSPDaM1X
jgyuUEIkJliB5KG9sSl8rzt0TLG9K/q7A1mxlzMvU14dY1mGsFHAsDrNvSxOjmmaHgX6fSmQD7EK
osZwtc6gltU2SL5GfJJjgQONKkFiBTOIc8zOs7aHjcoZKirphyjgYyBZ1+EU9g4aetOVJnR9dfSl
kliSc+E0FP4Vg8UKOAR2EJnDqi2RGqXkL+HwyBD02c2wquvsVtn+Whk7cGKsxxU8iUi3Sbxaxzzk
gVQeo5efGXgmH61sMxL9lhPiYZpf26jBWB1AkCzK4BKraOWEdGGjm4wHoXAlp6+iOVXYRCarXfey
JrOhEXe5/3IY8ALqnBXjYpkXkAL79MKsy63oobSKxjpJ3/qJMaBCMYgUktgo1JbU/ww6A3/XMMMh
QQmh49WgfW1ailftmVTNFsovv1BSH1JK1ajQ7rnZbXyymhmnEcxo2r8dRKrAabAMhXeDSXjMlKQ1
k8P0MnN4eQwIz2D/PnI9QRwOHIy9oSnW6ph5lY1mWzCtlkOOqkOcJ4dAwMkQPoJXiYoYY31fkrh9
UMI/LforkisBf8C3C7aMFcYv7ogR5kRVr5Mw93j3122FEExp+QEQZHp+uCFPVbK3kA6YQCgpchms
FpYRezjpVzj2d4pdQXT6VilbZbFrSaK3aR98lrn99HJyuDD/mqn1LIFnDUNkAt5O7DvIeA2+N4IA
SK/Epha/g0rR84uvSLs0ly6t/ldU8YFc5nUQYVcL5H3foeuErOaMw5qkrxttr9tr/lbRpDdJri5J
cQttrCFxQnB1es0kcQixzqUFYUiUAVFZ4PpjVsa8LHXMRUjulLFRbLdGN6k77Ni2Q+jKVrlJTRRX
PJAa524JpT0avnV7neWHfEpuU0Xm2ih/JrqCWU4HVYVIn31vug5rftEjywqLsY+TZRtJko9Rccmh
3CoGugSxNzsGFb6ETR7tFYjnUJGXE+87C4kUW8XcwQi8BSx5xv4H2MrKwNtqkxzVYSGBb+XI59bc
JD3Cj+ba48CQCqTDAgWjpcMW0T/hYuyj+AjnY63q4VUl1aFLiYFL2l3fhpuJ1AynbThJEQlgph7k
8dD21ps2/eb+2ah6t+NVsJ8R4TVgCryBBXKSQ4QNJrJ1QOYOGhSPcg/Jd2X42mfb0vCb5RMNEQE6
GZFvfYqv+qj4yiGN/GcuJVBCFCx3Z6TDWXTw4VBIxXvr+8vAAACFCNXKt1XzYvznlx18Vep5dvHc
9FXLg6mQ6zR9t6CCVP9X9ncytmvRDvwSoYkaCplt0kJVXD1EHBfwZGtdsG879RXxJOdywDFQ8P43
3FJqtTTThAlYuKpI4yPujppw0VM5QohEsG2J6WigA1XBmNgVE2UQNmE+8zxwMlIdFuItle8WZ3lH
TchZDg93IYkfYlHZkdqXPLfoDPhtaOxZEhKapn3P3dHkP9IyZ337n1HgvdbiG8XSSnaKQ4iyXtS+
xwwYT6u6aKKPxj6V6cVGZmgcMyQpMlAXqRdLTlLwJQhyxBa+3drRGZdZX6hGeLDcUKik7fi7joRw
C+GIyZ5DFad2eBjQ/loCtAvyCfPe3gquYB3WQndQ8CB00R4Sxq7lqIrAU2AvQR+K4LPeYTchQz35
yeV2ZQBJcbphndRE0FjWKmUAKdhGEGmYwPFP0N/q8KCa+c4kjgaI29oC+J+X9XNMs63WgXuCsFwF
hH3l9z4e10gbZ8lobcFw13Hvkz3gVVFyCIONXA+HoWrPety4gfalDBmBhic9usf6NQO7WAF6VAeG
VHBXGB36c8K7OLG15f/xJ4e5V471yyi/RTlRLiMubs1ZlKhNlpJm7k2Vnrf4atPnYAAy4boNh++5
MojTZ8ujHT7YKWbFq7a2HaN9ptKKfnXs30EhhOkDruaiD3vm5qja8ZA4l8h8td2LihbGfAbR59EP
B1tTGB6ySiH8yFaDXeFPIFC42WTipMjFCr/TAfO1/2ulkM/I3pPTrTpwCjqRG3YnhQvMPAYksfY8
nhXXRoaoJSkvfnOZ1N71q3ZtjkAA1gatkoqEOb6IDhqEBk3tYCCXyjR6N/bxUFWRRLC8GYy1iUGW
B3s/89akN6UrXR/ErJbWroXkQvfdsWiAfndLn54i46V3QptZx69dM0hE3GlwRObNtSxvJQKDAMsy
EfW2fDTqCEm6AD03N5o8bAl/ARat9SdHOQd6VjA8C/neeIlU5iO5gVrzw059Nq762nFsrlX8kuVd
CejUKSqLYEUq5aKoLkP6ETGds1k71Q9hbiMECnZM7pUWLvzxfWCRDeW+w1rSf1UorC1AnpBg9Pal
Oht5EGzlZDZBFKLEfxn8LTVNXomBI2LaDQOEdOTQNadJRT8rYYAeZO1MqgRoGfJKHMjN71byHLtf
m1ozl/HinP0Jyco4UTYwSR1+MsUbSOJgAsGEijuNG6KBVE/WtCa3EBl2RX4XaAf637J778J/bf1B
2N8iZQSUc/pkHaG78TOytsyl+g7P+kAvMB6mzFphKwHXdZWgGJTiLJNmB/bf2BomPUajv+acXqva
JN2hGfn7dQR0cMCgHyjq05hsGjiU2LthC+HcYddfQQciVir/CPtdlJ4i6YdFi9OH+4CRsIZVWTCv
LMp0GaNywyW+HxgbTNDBIt3ZWgpzafWnH3Ooe8RdWEBwVVI2Tevi5BiOcZFwlw0WZWGCyYAIDNn6
Jdp8onYeeL6E/a+QL2DboarHOettXqIICbtqImG6IyJTNH32ifGYMp/Rk88oCVc1rnkNy6sNEwgN
N3ZJbMkJtXrL9iSeUHWD/yn2OWoF2M0wn+2tH/F+qUc7P4VpsCJFcWMACq8lahWiCAquOJwFAOLq
aisLMPDqFKzov/T0DWJGODuFGTmp+ksEzE/mhT+zIEGLJ6xXPUYeyIhV6qRuue3GyB3Uf+TMU7OB
Yrz3vHOmGD0IuYwrolU4/gYK9wiJIB38eIFXxoE5IQ6Ul1yqwUKNo3WWWOxHEeza+8D57QMc/mrs
WhHx1WjfEDMDd2+xoaZ2dDIHpiXGajL1k1oQalJbh5KssESanbRII1R/a+iH/OyzW5u404EDNBiv
ffRBKv67btjJ6gHn2aIw3mfZntQ3HpGudvaiAGeMAiMyZ6gihR2y6GcW/sjpp4IWoF3rYF2dgmcF
b1fQ76wg9HTjH9XqQL8gnraE8ctGnk7yDZ0xrR+QIIxnVMHAL02GMzB4NJaZ8zurRhq37V8gIUBB
vCFPq7Tdt4LhDyNeHmWeTN/hpJ2JlOwfEZPk9BwKc/IajSdSiFlcQjbwb4KuaZoOsv4WVA81vZjB
v7bcZvT6g7GfczVt/Qdb3Sqz+0NWsi4kYKAy0fkh58XopuZ3o38UaIL4OjISecckZSPa6ci0FEqz
RnmazVugHcbgR0HawgjwIEZ2h7a6Lok273SmqruKALRa7wk+/s7wNzQykY3Nscp8r++V39Ey0F1a
TJ/Lv1Irbu3cLqbhumC9nmvw+lP1ZGh/Fj4YKcBowAI7Z1DcKgiWumUWOtQIHGUwuvLxMo95xvJk
kY9uU23V/cke3nyswFaJpxShaQZ3M9U/2qx21e+RIqBuwHDlkdc3FLYMWEycKwVzYWZ8AVCRYJa5
1AEMqVxyTWzbXUt3S1BZoUyujsJryo5WNbxmWKhsPe2qo4raWbWro15TIToRQIdnSmVSWa7xqxFD
sa0idrto6xiPq+lVgvYoz4QwD3KoGGaPwKcKcmaMLjyYFQ5CAlKUltpk3EXltrXTNwlc19wMtsWP
xKnJt5L7ZqOPr7RE4mieGp6bxEQ18tBF6inhMF8E5MI/lbLa94F9pkTdB5J2qlLsmsyOFKMlwwsW
BAFKuPpYzekGp7X5kfXRSu5RNbPRJj4OEdi/qUREolWuYgNag1NeQjjNQIuRaLjjrb/Uvk0OwvBw
NDx2qzrKl3g10QWAjqVq0HLYOfB9G4LFEJcyBop1iK7sUImezSVlVXt4ZoRsHg02P7kLMwu/ILpl
XlDn1s3hOjnY2TgG+FwGazlMDj2bKKvw0fcSFIfuMAKDzuhLw/0TL7XBnqEurhreC81a9wg0DHDI
bJdsdlM+n54Y+jUbfx7VjPyBitTq2OCEVkS3lTPHNWgzwiR4KSroNeBM/9lFr7bP6UzJM1IXVuab
w47AAUCk5z++PVwanvJkRhGrD8e8EQq4yMZlp5KpnsfEo/N98z+VbNVIhiFvLSAmL6rwx4BaWGd/
gfOXzI5rxiIahLWaeE6HNbGcDG/TwFZVJTQPlGCcv8zmc54DZhN4b+VHyNXNAflmcnHMv5sSMaBc
JSvI3G8h6spU+k5nw6Jy481eOmaNd27cdyTazoWPzwAbvrxnSoS7yu+iHLaZtlMV7USNKhksuznD
M+2zHl1Fj7gg7/KcazaorBcBT9KT6Z1XWMcYe1/OMEz7Gox7yL8dIN1TyOapcWhHyWvgrTSixB3z
56RfQrNa2chFBpiiqglUiAqpv8kGPveTNb1aq+eHC9Y6U/2ke1YFp+XoWUOzMrv8v8+/IqMiTXum
PquQH9XfOB1fH3YMyF5NRjDLlUbXXAfDymIAB/2WLIgMyfwyYgARqP7GTh3X97OVjY/XUO6c4AUK
hemdeCg2/tNGEqVrIcUZw6+4P4gE7Rb3yBz/WYJctXEY7ZiXKqxaLC5Fg0c86vf2bItE47HQYa9W
lEG1/d500CaGzJMyxpDmsZKO1MY+Cs6xuShJ4bZ56JbWV6Az+eopcYHk4yjVuJRrPj5Hey8NCSaM
vJG1TcYYMpQ9B7ssfy0fGGdZXMsUfMnw25lAztHTOBDw6OlmuynGp6U14vgtN2M+ujK2WynLvkTz
Ffy3MhwWDZPtiCjfBsITYKM78aI5Kk/tg4EF6fAjOgM+o3l3nLDAafzyfWrtIxqXLVkMHLxio/JD
DoyRGEymZr9FI6CLNbFEtx4lpmpgJVbofrPgJUVbq/e3ofSeIh1AQFQyoe04WZUZuaBRNqnjNpsC
z8lYcn0p0BJ6PkWUdCt50u56lO1lg0l1f0jSaVcFNlJcr4qNfzbCHSEA5Gh+5yxTpqcLo5XOOeNW
qWITG4JyVrSFFU7bvP7ish7kBeHySDgkJFLca1V+7hsgD7jbHqz2lWr0EvFMOZwMsgTD1Fj36rNB
k1HHp7JFjCnDS2MZUhr5VQnBHDZbQaqPIRO9o1O+K/9EDzMRmazcMs4vVj46Nx1SVtscYJstbf2/
0QQsHUZ1DJkgdLOzSYJjPLyG1uYN/pj830z9iIe9OpKuo3xSMJDgTZawnK6L8sklxJtMASp9o9En
bKZBqfLKeMdigWuM5y//yij88vSv40wr7ZPmXBwbLo1ju7w7XuW3i37mahBNGXd/+PuFX7g++iCr
xRTX+e+D89PE7OLLv2z8zHOIGYgDUd9JzSlgd+kYW0jRi4CKiaiooPkkIvtjGmtwBCa+6WY/MJ2Y
hw0jEFT4rImnSOzZO6wIQb5D9GiyjJ3rwy4eVirRDh0JlT9NV7PeoKLpqF+jOUkviaqDP9C8goXC
8S5dqri2ad3OyEJK5LoB2c8cJCKqPUNBj2Tbym5ieaAjwIxKUIblLUEXBkUKt+ZB7X/9vFiVCDT6
gdMbMyBq/XwjjdhaX4F9En2/0ijokkxbUzyROrEI2eZrfE+RPX2BdUc7pvVPhUCP/TZ7puxY6xu8
GHy0qGnhagwrYNHLjHmXLNG6+cA6pvxkMaj4bysH26xydrHRE9J6UEnLDv9yW98MbXqSnOYiDe05
c6xlglqxIWbQqL/BB7skgSfWdO5QoikV3Iq63uthsoa6sh+TcTNzVhuswVaWeaJFGbZsaJwDKTj3
Let5RJtAGSWNurtvbiUwHJJjp67dRQRgiowST+xlgg3j8jeqxIdVqHeSDAROWWRle+LjWM8/YhR1
wT2cE8YXjVBoF8I1eh5JlZdOhlaJhibajj1jp3jcBAmKR/GWc45LJ9HJK8gMniMg/DApDjBUhgif
I+wJFVQwoZmIOt9Yp3sdnVDnScoD6QDiibj5M9ifKlbE2qhkBc9DwaSl0NEbKZ5aXgiWQr9/lWGW
s50KS2Kp5wyYDm4LMmce/PBsKTyq2JKwZ7QRmt7mrc+tWzMD8RSmngqaVDUdr4U+ggRRPEPinjX8
OyMtgLjZsZLffMaWSPIt1jFdgBaHBcOsbk4MHNgj4LUjP29hdUBsd6oNVyutxXtfOJQ16Fd6cj7y
8Uy4Lj1Rzzg8xrSvZbvZgwwX0VedbXyvu/ieRvU+jWV3VJjWUX4l1QSsUDqpwXRPCCSZZMRq04kX
jxcuD3vgAqxn65+4h4xGuzHjNPJ8Vwz2ZoQipyN1yh3iDhCQmNxKhQffRWpPsGqnD1M7TWniqam6
imPXnB5ZnawSZteSdCxsUkbtk452kfmp5v/1OAlsKohp9Fi6JZwaNEZEn7bG2pF2uf/LC0ssxgKV
WA3ZDalX2RYHvf/qklfdvgz1xrHs1wbLR/Sn8ks1rVOU/UCiW4uKwz186PHTgc/lNMlybkrscVqh
l9KoEK0C7Ys0N+IYY0LQmKeoq7ezgspkWhGHSFEsZyshMGRFtpsKcEDZgz58XuEu42RAgcS8JCaO
jDGjplJmgkQm+7M0niWtL/z2ZZPV60I6pL2y4Gfu1V9dflgGMWoi+UJewMDutyj+MM9jcuVGK/cN
U4AmPTY6YPBM/m0V5RshQ85h7QgwsMklMYNVhVrDqGacj71r5kqfp0WeeuFqJUvOaB1W/G4CBYBZ
se8dYhAd7nxgGRNUCjvvrxrPeo1+r1qmhv5tIKlOTfNUDsmlaP2bNO/5bXzDRhYRFhFx07cQTYg6
Je5ULo4K1aUIC5eU5ZMWMMztN375X08mWFowyxRoEbkGdV8QBsN+Jzr6uv8XSZanRxMDuDF5JA1q
4jDd5Dp+R+M365KlxTU19WzhGYRZDrkGhKd2JIRnIxkTaNGzly4V62pqTznqe6asIwCHzHhAwvKZ
WynpZfS/E5jJFhuygMMDicBUPmsuEApuQMvMau3wK4pdozmHUOwNJgEZUw1xMCyGdahMU31wTdYn
OICY7/nM1XNsZoo3SiZ8GPLxGlx/cj4+CBsI3wbM1mgHzFuANcyIyWkaHgnrCYzwamnv2PEfZZ5z
ma2Hza9TZj2ZGdORpjcyfDdmeor2KwAkqRgkoJgmCQMqOwK88bnFaLBUt4lVR94UUiFCs9ZmqTnV
HY/rWkzxRy2rX7QlyqIyiR9Bpe3qtXrFPD7Pc1n/0HfYZUjVig6oY8Bq5NswGk/Zs/gGpJvq18GF
gL+KpItci1tTaMds4MErG67hsjhk8XjWAYCCAiDP8a5J7+T3StlHH/xDV9tBQW83ZcZqPfZs6UOz
zzy8I9hxsmhUe1/L0MAYQlNZmMGBuiessJKjJ7PaGB3/TnEeZXZ1uorfAK2wv5PiUzc4m5g3SXV4
ydNDSkeAxYqsA1z9Ew4axoKgjYh/xowI9imBNNo51PxAwOwfTAC5/qdlX3G4ifxP1X5LIL1jGGDd
xZYJhxjYaQFrJh7eR+A49WVAZSKTLDYzARWMcraPutZiNWU5bAqhImkyAzMUXaFPbB3zzVSD88YP
peqEfvKBghG0p09/4tzGCoveEcT1omtORnghQbfC/m4ylVCA9tlurL9GZ9dlzUHuFd6AaRmN6Mfh
DiGBMh2sCDVqSpbPeDRtxs4Wyv2UxTmZs2F+Axhws3njAix7EEQ8nTrATw5lupH5DWjdwxiCdh7i
zm/qXAAz2Jqf7eanQuYPrBOuFX+hCCxTRrqLQroWcrxgag7sVRQVVIjTro36gqugmXxWtf+YV+XD
kyJ7QGuvIRUX3bwcXzf9LmO6ZVfSu8OVXfuc+D3+kdEdGDTrDck//mNejhjp5KUsMQKY2WOnPANN
3YKaumFK04OnNvwEE/E51Lm5RGQc3rEO85MvUIJJA9JOLXFrbHW21t39FmECm74CcGRIjIRjAcSM
VyHpCvk9yMxPtg4q7iTmHUfR/oyAo6cKxgYzODQ/cKaA/9irZKx55fR12pPtibpGL/YC6a//5Zg/
iISz96a6VuqraJ89BUSWdG7VpMDP6Yl9UJZhsrIYOrdmyNvKi9VeSoFKZsK08GcZJVxOZxkByLbO
QYbWCSuRhEkGNESjwShC8l1i7wF3Af6KMX65dgxqRW+kR67Ghxm/9wRXFyoxAGgF0jMMYW/gEo74
DYELDYlHyL8G7sageZSkXky7MrvrI5pWJv1ivAj9vSOWhA+2nSJPgiBMrAnpqGT9FNK+FgTkhnzf
rHLzWfX/iuFRy27KHAzpzMgixuluUXvV9EdhH0QESjNEwkKBEfV3ZkVS8tfYA9ixbmkC4RXxv5A3
WSfmOOjWevExSOtMeTeQQMvvFdPqEtMIgzStv0Zd72VQgVMtu1qhsdFY0Tndzpc3sCmC8UNLDwZi
LLtJN7oq2DEnn/wZqnnPAT60mY1BMzAjZcDbxU8z+q25pxtWo3r3zBFqdQe9fpBOKLNUK6tbGqgL
E7q4Xa/pG5eXzr38eP3iWq8JOln8vLMIvPCl1xd7xfW6uv6yflwky3RxhaaxusK+XoT8Y+Fu2ZTz
R/ftO8mXy2Hpni/4S1devvCm5fVjieLhOawPhAut9ZUXbfWLfYFTyn8yACxcwMFborHdDktz8Q6P
bjH/NIf17TYuFtuBr8EXvVSr9/ePdvE7LC6evvg6fe1Oy3Fxui620WJ7uf5cLujkF4vlbuldvMUp
X6zv2+3vYblb8GOUCxATX7u/3fg/ks5jN3IliaJfRIA+yW1576Qy0oZQy9B7z6+fk282AzxMo1uq
IjMjrp1trm/zv538Rx3+FfeIqXLJbTzjL5X/8C836xIB8iZcx2tlKX9Dfu3tmv/5Pizn1vzkzU5f
0Wx31wjse0ZPiJCBlNRoSbDzgKeofxTBB4+vsI6Nc43Soy/UpcJZFSI4FIPcl3JOOncz6c5duhTi
CXMcqHiKDA5wy07CpRXp/DHK9vD+JbbCi/Oqsp/edil0gisrNUA3yMhoKnOoK3Adh4BUasFNhxmA
lAmMcITRErDqziPlLcpOIfomjQY6g8QsV+M3DV44jDm2CRclKAQ6LslOtVDgCc13Ufb7SgMp0Gmw
VIORdZi9lWy2JUvrpCV3fPP7HHUk5O6IYC9R9V0/kC/g+/OK2guXMPukcrCAUZhhVnjAqL3szeE7
bHaRrS5ULoXW+maGJGQMAwVXQ3caCNtTC8iUdutT0NUFSHKbtZ5zY9Jc5STqLQF31AZpGnKRU1Tu
U3H7hbpquYK8iSEFyBQ1ct8hoCAqYdLOVXNrRg9YPV2wqx08vEal9nDV9+SvGz7L6LOOPinPC0Jz
3lYvp50dxuizdL/i7ENFw1jUlwYvNOH77D5vZU570lVLN1Z4HbU3R3sLxDv5LbryrQYPJ7sL9R46
D1t/Bv4HixCfbOR8lOXnAL7QHml7S/wPoX3l7QcF1hWkunX10D7X/m8M3WP+QCBTR6mFcMWMur9Z
efG9dRH8DsFv21/sZqvAuBs6JE7tk8DE/u3dleDaNasJQX06WXKAZMAj1MlZE0FbR9s+Z4r8LwHU
XTvE/2TaJWNgENNbQmR+htEwpfwAqGQ0lnS3IbEW9/ptmI7ASzyCW7dcis/xPu3aVbVE3X19J01O
v1I1bBBKmkBqvGtinWTvRYuW9UMnlc1at9S8DnPm1PaNU69F/5qvkD8ttOVyDBZzCBjMDkSnLvd7
u5qjalTeSFX1SI5EcLLrqjci2Ovyx0VVp2eswN9O/p2/o1sy8MxvrQyj1jqKl378YQ4/QfDbRWiK
CTnYBdEP1UZEYSfRLcfIX93cgFPvV+/+ivibn0UZrtTWuVDJ0Yf3n00HoH5unYtD+tVtUb+FzBP8
RC4ZI7fukH+lXyHE9xmexVuru5Z1fwv/vG1+wbie1ta5g76RY3HXtuIHwJ8RHrx+fxU/wJoNw9EW
lTYibNRONMMy58OvPW1uXq86ZifrjzwHe+998QJ4KaVvM7wsgOfH7sj6gXy5b+a47Kdf/gs3Uicb
EhmmZ/WlW+uoDNK3hIqPLb2a2dKmV3IV/I7aPx3NV/iTfI7OLu0vQNgkZWEn+VHtT0E+NsKTaZY5
ZyM9x9ORIRDxoPBuUIcye8356PKvfFr4b135hYgSpj4gO8xa6OUOv0u35n6ZqgeTWo/krj8n5cnT
F0NKxfxHquxGBinCUJAvIo0IXpF5LdKnan831bduf/fle8svy6Tnf8UBMYOolpi4l/FT6fZt+8Ut
DA9grRXjpu40zgoURb+h/tVEi8Fl0ARWmlN3OOj/IH0riIyaoIxH5t5t+zVhbbdeQNBD/d5b7xA3
YQ0uAmBFvtwS2QHEjtLswIcibD+5VBN23VwJvtryW/1ry1NBLWD09PMTRLVWvZho/XNDKcsmaY+E
e9rQA+dRAsC3rHolYlvdcfyu8nqerYc7ZVoLXgyOdZ/yyz/1E0EFCPYMPUW10LY1LCN291nxyhHl
UUzazHUWMxyfKn098/Dkf2nfAn09F7pHW88e1e7kbtjBJ2uZwno1EuT4WTrpqkQLcyIk1tmk7GNb
HoiYCLOaEJKDxqxKWEmzYeTKf6YHG5T1l9PMma+1r1o9NfUsrCkcJYuCcK0FeSI/bGzxj8j3RB0X
W4tun7JBuC52tdhN464Vu858Wrq6ggQoM+x4FTYUTtnYejWcuQpZgCXLiI5yYW+g+guUg6ociVVn
mP1XmfqpF+hj0/sUcFxz7NukkbZIJQqGthz9gk2sRdWzBxatclJ2gUl8f5fOEA28u4MNlnD021Ps
MPoTqMF2wlBQV0CeX4nZrwpkdkkIqviuAr0W1DooGDyKGCam7Rc4N85N4xNXkS5Lkh/hp9DCqomy
JQ8hQcgYTOsGGUVXNBt1JPbcjyD5dgLzhO7eO5kNia6SJNoug8kd+P8JgoScJnGMofjHpiwrwJCl
uwMx7Rlhvd4ipFOzn4jUHReucVfa33J4n4RLU86I+NafcQF+C/APEW+KEUquIzMXO37aQ0QX741a
vjd9+VtU0fo7Vr6wFm9qcSYMpGZXT5QLFmALS87oHQ3k4nZ/UcxPJr6MDD+TEVeUgGN48wywdSsj
/ewpIo4VdzdE7x2V9BUee6ufwClpcI0JLmN5KNQL5KQRshqW+9wi0i7Hfjxo+Rsurn+ILIeSMAnM
RWaLlJ/IYsxcKUCgUe7IT1mIiuAy8G6obMRPiwY2JFIRW+Hl16GitH4W2DgKqCcCeNdciMTC0TC1
sKp7B8siRO0DoHjVEJ6sd+auog25jOuL4XtvZNYGIZkIaQzZCJVQBLwZSCrHfKO43xa8PmaIAu+I
klFdGxN+q11E/uqcCfEAO2SUb4f0vcVFQRTvq7x3ZnPSi3hlFhTVRL4skUc0T2w4CSdEHmNcDb4K
7ST4XR2gBOGtKwIsfLxqjbfOvG6bBM5mQEU9VVCHWO3Nn9x9g4dAUBg2h4HSSGp55h6Hh0e1nGWa
ayPqoeCWfMhQSLZ/A6jB1zDDHdB8JgsxrsR7KTLySlbjyGR2h5on6sEmnKIEo8Yzw1DI9QiYdtdB
nyQPy3piqinNA4j/H4LRPTT/0phEfcal1Eag8o7EmuVppmGFRegxeOQmfOccpCYKwZDaSgfYqQYT
6wRnNBW6SBbQWD1Kih7duj2MlChG40/Sw8LFWn0gcDQ37UfQkjrX0yPUpqdR9pp2yirPERTThxYU
GzePMIq3F48LD8xJ2045Xa6pNPB5n42DzgltmR/9KZ1BpCk4vuNhn+yBpl8ZU3HEqVTlPO3DDtk5
SQgNB4x4y4gN0OEJVFi41L2lU7RSGHT19FYMwxLcCY1IAmzBX2NDC3M4IwxONwV4adD4KwMFRlbj
Ym8NlOz2vrBn2AgWeFvAO7zWWyq8tjlNGsO/ofkOCUAco0MO/2KT0S+oY+qWUsghxk9hp1TauHPH
J5PlZaF1ieRIiFkg734oMAX++Gfai4gtV/drhFeftgQ7qnQxkphOKIF39MmA1ChfPUfFVygVA4hL
VGeVWAXiOt7H7N0ZCeTSEehPa/2ndOkNecjyeMtfiRiVdf9bafp8aKWwHt7a3SGcQ6+9jjATCCSn
RLxn/abLL7bWSsBjMfp01w0IF2pzVtJ1JfBJ1dpB4Q3Ok0NhfqYNVo3xFYt/hTOilNwEPjFOo05p
MLV1+os4z4UGQ0BYxHqER2tylWRffznwb5V9dHfr5hQVlzr5cghUSShha1Je/3qmad22pi7OR/vZ
xLeQE8VipYePaVMMf4BKsUIBLdBRnVRzwaERm2hkcUrHjylnCc/69TDJrRBA/FfE+yZ8IHDKMCXp
I7kbgIxBu8uQd+r1S+m+O2NnYOzVIEJALxG+O3TBXDwkFSqa99baBRVRteE7Xp9t17z3JleJjfJS
SAUuvu4EjdHbQBQ2+txlDdkEmGQbz0glKYAkkHAifRxIiI9dv1c4bdvg6JpvtYS3NulEJxAVNe6j
EC7YDtF22gvt/NGlZRyo3yDZo3E/emNP1dkgsh3yma0leB9HZlAQIow8e0PYF5f0N+GOc1UPydjG
KVajj7bIKcL/m3arCuFqR7XX2JxD9PK203ILksvbLFQEL7V6Z16KDmNwbey/froiYl3K3hlG2sSV
YbtbNSh4RRXefyLHCWOl/9ak6BnE2l3HibJOxJGsEhTu5wokaZb2KAAsE5nI2WGTrBVOjF7fCAdc
WMDVZvqPkvMM9+lCWMjTAXqsHO0F2sKK3rSsIMkHL+7Y3XvZPlLYNy+7dHlwSAXK0rKdC5c6nNTF
eljPMhQbI6ON5ocPIRAmu+sAWrcmI6+iHNbKuHlaBQdoAdI4eOu2cNd1/4XGc4YoomrnTaXesxC+
oWFjt8ul7nqMUvLCbpcO+umaR9nDpimtBZpvoZMHQdxJjblH4pUXrTLLWpTWm+byDsKZTF6xchAw
jNiZ7YgypDTbNv0rH+p9haBvKjaW4SGfgfOxQZoE0WZBvpNHfEErKCVgFSQHhiHXPCkdsv+tq+/M
8GbUBy87TBAvzo2CTJRZBwXX6kzwfevpFgFh1yJFO4/+oUt35oDugriS/IuY5qUACmjQmIWoo6VY
gWuHQBf6yxHtIrXvXYgBPVzarXWwsNTIqhXD6bgrk3WR6nuSmK6jodAcMneYbPXqpajNvY2r+0Dp
AEPMLMoxKsl8wYwZVL+3TbEMacWIHfqtozcM+rKXl4QSc6chl08HBnDe3kE7GpZx6g0ICP2jDa1j
jRsRbeYiO1byqSYqsr/iM8DyjkzKXdtddY+c/KrCTnnBqQbtoNTS6102Q8kIfdsh6iZ3FWLFdJMP
KIqYH4a6y1qlG2DoGW2aDRlI4G3FBgcv+DY3VSpvCALsEKe3bbl1AEYMldqVBpDYXVSZfe5QANTM
xxblJRYSdnzs9OgiUlVmKplCJs+yYKGmasjlFovSnyxMT6qfUUADLtxE5UomVU8G8jiVQvT2G0nL
og7ukbes1Wwby0cb3bGe6isrePmkfaDIMZiRJMzchd2sDFdp9srtO0NCgGvCxqa0bVUFO99Zh1rp
HG3fwFePNmLPkQApQskiMl8OI7Q+1VT4iBiHG65qfHtV948OWiU0NzWcR8iL5zdbB+VqHqNAzTv2
KvzjoPVhgoolvdhYcOTRargFxtdjQkivRal8Mt1da1czjgCAd2RVVPUB9NpW1T3tv3ymbXjnfKal
5hVbfAX+Wgn1m2rKEXFcNeZLHuJo74aJfLNpB5Ug39uB/N1Ida/S9qCizgs57qy23nttdJmE9icn
bi92CMUAzd6FFKNQ7guhAACatsq8R80R6QquioeGpY4yCz+75Qy9Zgn4NEcCS143xH8AGlOcHKIx
DFQhTbzH4cr2BW2ZXQgZWbgktok9vcl9/wBqo6yBo/pXQ5eiiTcdU7XPAyfrlxFpz/z0Zjifmvlp
8fh2hHONMlCsRrsZvcu2Wq838TkPc/agpD5LHZSGrieDC9F4Z4QFB37KyLWzPriTfO86MKG3OqO/
TbQb+m98ZDgjnalYl/ShFg0J+crMcnAS1yc3eY+oCYeRXzgdPd7WeaBI5z9VTIhm0QFdM3coWQgW
YE4USHxjciXFMkvkUy2nnmQI6QV6AJ6zu5Ah966UhzjDja0Ei8yzjnFCny85kg7TbYxI0wnUZdUY
pDd9JRqixjff3/vdCblNOEJn072eOzt3ZMVqb0r81rfEHQLp5Xutr3dMM5P2ye0ZcRQppf8PjX3K
2GaMEJH+t+89fPs5CQTkCcJMGUoeLtLkAc5f0TwNnUB8nhys4voKNE2i4ZtGxsbkr1RTgWwn04ri
K4d7WVl2Ccp3LV7VEWYlssPrXuaNODxR9Itda5QOkfGPn3PXBn8MgHY3MJ4TpQRt2Y+4NMOG4wG8
XXF3JCUQeccLUX3GdvVrddFv701rAbbUNcCNVIaId93Cxxa+DErVJamTN+jHObdcjbojN9Z3ZaCe
g04DeGIahvRMhPJJ+r8sMYtVmcKBsg7JL3YLm0zOuiF+5NyZBdI65p1ErLTGOxh8CmOZPcK42qFl
o1F4lnbjSRDPkOEi7jF5WQJlbnlIpYo9YJYmIi4j8MrYolNAHH9O4vfI2kcx67ySLG2DasYs+0d3
4bIxW258RGs515M453QNKnc1+OejNsEFyJCq2cNeaixzctgCEgpIKmGNAkvjLtnLVtKMZcEBFhj7
k7RcxDWwrxHODaBpNGLIlBHbLqhmLRUWHUy0yidsm5hIljlxadWU8ggnmtO3OOFBNmayL5MqehKo
snuJZy61f5MO6wuWfb9nuJI9gc1XZes7iy0wtPVtRGBQAfPE+RSkCE7xj0QpwaWleRCdtUT8iXqo
WKievTc0UjXGe87eqvBCswl9oGlZpjJihpg21imTobVC+RsHTMKs701zSIZP/Ru9vllc0/CL+K/y
PKTfAp0XN3OZ3ry2x3e0UNgtKbrvCPUoOzRi+WuA1eohj/3yyeqOsOAQZN9CPWa8zUK9ivo7HP+K
YdnRJmFbGboO7NH2POqWQ7Up9S/oR7/5stHS1DEu2QmS3V9GXbLG55K1/hphcmGRrNDHcx2BseAo
jfC2lmODhRkhgP36T7gLK9yn/V8NINga26B9tdGfG/CCEPb74htO6g3oLm8kaBnUERWSIVRcBDiv
02V9QNGpB97TCCL6cI+sGIKoD83KbyUNMsZE6RNKoJoWi8BlLthkMgQDz7WeA0jan2bwThRHMV1o
FcAEC5CpYY7jhaOxylUgL6Z5wULma+N3CA4BTT+v+oqPhOmFnoUYWltF9oRiI26+pDelRnwt50Ck
5JJyjzOch8AD3VWFVCkc+sQBz3UlYQZL1mWN7KZPDuneydikPQ34zHM/Co0bf5eh/bUZBqqUi7nD
F6VMazWOFxbKq+xHZkmk9bfqqbOAU1m9YIEmuIXLmLglTweiRrzjh/OCxH+ZBUed47r3xNyebqV4
86fpIxDD3uctSKNNToKMxUjTH4UqEE02zHuKQ8/2SEoSL/DQApza4jn1G1AcWSIyJ9gXbuMZE30Y
CQwnVEs9ieDdp0rw6FWcsI5FTF2SbtSeRdUwdQapfFUSMFNXKA2JUkYBp2B1iwnNs5J8L0qqFcoA
BWx4C7KH6t1ZlWPvU+SX1HcPjvpjgoLE076xqGqI63fgiLmBaDMlbC4gVd/tSXyBpsdRKY3Mmurv
SlC2Qa7MEw4q5ORew6oU1Wjy0RoSTMqYkhIsD8pWiRdltH54ZwMvyDXTyt/M6CjN8Uh3IWoVAXvQ
73s7JXlxQ0sqHeiXlLwMHI45x61o5oLJBCHhOqoZ6tMBWqb6V5j2WvXhrcPqIyItR2W8L0pGqXHf
T09icpY+UyCcWejTJAbTFMvWXyQGshzR2pXk6nEWLAjeiPieqHFoMmJuSjSMxqtmM1VKrDs9tGRw
ysSKB23eKmQLuZeJptrx4sisk44koZz7krMZccyk0cJBaMbgwU/H4GF5cUoMZz8V+q0PpwJLDsof
urIUJb5WmntWJO8TTM9Mlojm/KEayXerOje/eWX+ePZGc6W0yRzt9WLKrX1POJ/T9lutFnxU2zaB
xLEJAE/gwTEY9QYgQnucwHo1Dw91aLB0oFD+DAQaJrQajeXs+na6BtQb1+EuStK1n8P2ktl3SWAe
O8X4hCKkLQTdmfxsdG6SvANdDk8pO0WOpiy3qX11BZ4uf5uMSAmwUATmgmKsU0KY6qyp/9KmX+B6
W9NSsY2Ntxh/KUVQJruUKj+vaO2PCMDTF9CsJQ9txukK7KDuMjKg4D7DeG2lYu0wUeU6vGg202qf
7xzM+jEkdFhTm+4T2BoO8arwqB5I0r3lkNVqYBM1a9RSOlroABxF+6jomKYtdhgOfvXStGOmvJm8
3ZnTL5WqPyjYlkcAPplYViIn1fVyH2u/NitqKZhcs9MAaehzSpiYPxpqU1q9PFkjobvlY2r+jd17
QXll+suvHUzkUc+n+GoGf4DJ2MpN2inosS3ai4pUuR9ORG3RqgdBYQiCQyOieDHqKnxovbE0Adw8
hY8h5L4kAbabBFOkipuaBnjqBfXUv5jaG9mI6Cd0n5mQgSjBM0Ol47WCmOu6F9W4OmErlX2W/Koe
Z0x1T5cbOVMfDv40hbOLUsrEQH1D7EKQXVTwR9E9GM9jam3U7FPw3ejW3eKUqkOeYdmBhKGhmAcc
RIb3rJS3DGYNZF2uQThjTsMjcM2fkvTbPidV04+StUHHB8KQWlibCM9lqX0hLhK1w8iWvAUebBRp
7ekOrWE132LjZqFsiOJtvnvlWBX9WoNBgds+KerbRPpMVYBjZhi5dXPjhtvKGJHh3hVP3RKxd049
BqEYXQV8pAW4BLvZMyRZ0V+fK9RkVhx5DpWw5Y5E/jVPoAOWGbjaNiZayumSqwefkMlvhYOog6zs
6LS3Kcg2TopJbzeRkqPAXoYpLKI+DLxYZZaRkHJdfzJBHhqMG+Fk7gMyVFVM1V00wG31x/GhipS6
rUR+ovwJbyWvGjcleJ0dxnOWYiRZB0NbHSi7FjeZjdVYRbPi890QqAUKuq2iz6AllpXxFRpgacXE
Ikiohe9lgkiL/Q0LT0dfbfPH8A8HYS4sjdnaE6++J0wOhrGvHFwyYoFAYBGpCrTIswpHtk+UDCPu
QNinnjCjipM5nrJ9UY7nuBvf9DLYQCas3Gy4ZhwOSY0kfpMCqwfOOXCuna8uoPgbxm28+fjZxK5C
uD2zy0dK7DkxA5hmi0WpuCd3qnA/hFwPzh6pDwVjFLR4BEEVw17RFPi6ZukYH2Gv/NIFTy1Z/Z6i
Fm1tQk/QqAuOnbi/G/1+cqt55uHWJ/rHUwQBG4Q28jIOruBQoS6Uc5t8RIUDm5oy8p7UR6t5i85U
CU1iNASsq5Wa2OBgVqIvxXwtu79dPWdDwzKX/4l+WPXYibGp19XBfRutu9zHDf1hO/2sReDVOwYS
5VcC2O6kD8fgbWBYGGu2PYg0djCbKrFAzc5wO6wFKJEXUnKPEKAHR0e20Z4YJgssbw4tldLlFkI1
VwNoks83j2HVT54Z0Fix9WDqopDAcMZx6vi2OniX9D64vTOLmy1VX61G7ex7ZQ2bSE6epw4ZZlEe
RXMlf73pSKaZh87S9jctum8bCRUruB09TGTYMV8nZQoygjJhMgPBpk+L6FmeG31cecE2IcWq+GvG
X3THVCInjByWW6wt1Fhh+Repv1KVS7zgstADFIjRsuttblQ+iOEEHj2p9aJz9JWamKvBf0dGvXCb
dlcKdR4CEtpRBWbYn0wk9mzd7ZfZ381d7zsULHvvWJJnPleCzWo+DlvsEQrKNQn6pAkXNDaslFuh
qN0tKxGdAeDI8FnSx5Ny7kl1W2jcLE7rkWAi/ktn06ClcOW706osCKtQyrXB0KsrhIbmy26IdplQ
gIQamcV6yYiEcx9dMYFAJWuQ5oIBkqsIH3ATXEdIaJWkPKo/tby5DNUqyX+IO57H7A9czzeyIkk4
sA4VIESRYwJMLwowecgACiq3Msh7ar2jpiJPIX0K0YFXYJS3ab/o3gesONydGyJBtinIWGSOaxOD
XGp85y5ht+E6s49j+tEYJK2y86n1uOR7nJXge82/SXkZdXhRLZL6AT3w2dWV/5qQMIR+tejXPWkc
Ubcz/aNIVKS41VrFIhLThxTHqJrVo1ESQ1t7oGcFjEil/jMpeIQGupZW/sVTiUUib9HOOC9SaFPi
S8KBLVUtjyOdY6i7QQOzm5Uql6SiRZevmOmF/lwZUbJqCWNGQXYMRukuZ7ElVknXznVPQqyJwBNA
ivEyA7kmNHEvbdnA5guDUSgniib0V4OG8EWhWl4nsyPaucOlQILBjoSUEJkk8qyg/i+tsuqMa2FE
qzLsVxhukLEhpk2wX9M7pyL30U7BpAGPfYy/koMwWgT10IZhvzRS/6jF9a3Hhj2ZRK30AZAslsuZ
Eqm3sA55+KZNyObjZM2iJ4iyxJ+brd2adGoTAND6HSCpYOGwWS2QFM59aGOBogh+QuEuAHxE25mz
R9jxHy7OlYO2U8N77qOAMfkwTUtmJjdbI+P3SbT3Evd4jIqnL8OjDgNUE6ZdjGiknH9Sgk4PqsGS
J3r3ZIonCmmJpGPjId5pxcOi4rSyuQ+6ugNrf8XZT4IqGxnXskfW9ONRiSCFZi8zoVrDhKuCkTLA
ZGvQib64yGQFi+tjRPulpOqRWtJFEnu7vvgZA//goxHq7Yiw/z/XuEaITaD/0a7fLOYZhaJv7smm
vEE6z2UIU1b1c0ku54oxL2MsgURZUazmuSSrViuwxMnGpdrcspb+pYEbn3teszmjIMYkeqtF2mri
Q+7ahwRyBbHVcrbxtIW1nuxxE2F2qciFMIknyskdi8i/8qRMAbq0vYHWqkT2kBeAn4KWZ1LgKn+O
rRW78EQWYXHI2eIrKkmo0Sj7B0lWQGm1dw24JrCKC8JAAQUMugi88N4OCG50ewcClOjIzPKFGgKa
kBVY4zSv7bMV2fS04nZX38J+2rpwTRWIM3HlkwjP7fhmG78BKhyLGI/Ka1bazlWST0oq5l2OKgTE
NP8ZUCDn9AF5kcJUzEiqsItTzaKOxrxjFA0eiYzISKm/ZLgfvSVA24CFCYVFZn9U3bjUlF9SXBam
OoKecOkqb9UUrXOMaC5R3vGThSlXGpibLQ8LEtCofbT0jayxg4cBUO4aLxB0JtkYEXYu+nGDhszP
Nl+1lCirHZAPO37yaE1E7TyUdXEr2AlkNJI30opIv1nLihugMWTQRMvF4tEgYz0VYE4S0Ev1lNQB
unRZr4rs2nC/twyYGNGFB4AusR++0/bEJTDmzQJlvEwQkfKmTjDB8ELhNXOkI0D95grnByC8Ct9h
LzMVYn6mBG6TUnOuVbybfo/8wbbJ9oyPkCtecajzENqoWwd4E8kxU65FC4BfLKWXm4qjmcZQ2XS7
mLEDr37uQWKBXtJAwJdvrSvOfj8sNoq2xnizYDNHElMwjZQzirBdr5iBJDJwDwRvEZyEbU/D0+pH
XLljOG/RgDr5GY8g8IGJeM+bgpU5INBaTeCXvco0StJJokvJ1FOxzYUzZGtCU3j/+RumT18/MCki
mlKPScvVDcrGpAsz+W8qSf01KbtC4p5Nh5yMZ4f1vPb/1JQ3vLp17Z+KxCDXlV3IsDmwqGsFR6Cj
7xSMDXG0J7t4Qr6ZozSVxr7I/dT8PV3nK4WltKRtEbkPk5d0J4dIi7WUtSM9yKgOTxcA8XIgypZg
A1g9yPdhu1+YLhib+udF/e2D0Ny5BcCjCLTjCAFrgeEELaJnB5CoAzWwhwDKyCC3AjFZzHfp8NPU
+Wc+PuW3aSQnVvy5TEOotXYzGMYW7APms4RgsS16HjjmYC7U5IEVqyclwam/GxpMSNtwiK7maqDP
gZLIi8vFX6pPLyJNnmt+cpfyKoEK0NNPYLuM34ZfbiE3xMYr5pqO5dstUVPk9VJkP4b/oXJ08AnX
JHmaV8tdkXjq21iufPToQbdGQhS7YASIq0L3081+a55bXZP8mrupWS05CXhxfQIpeCqgjPjrgeOx
YDfqtyB72b/p7M5w7w5fkzzcLAaL1vhVeBRwwZGNqK27ySAecw62u02oYuTVYkOCEhw47jNeNlPV
5rXtLFUIy5FKMqQAbQra7RKIMvwJdymHFcK6ZgORwD5rYklHhtusjWC4aNaV3E/eXtCHKTgMkD2Q
CKve/G6QhcK/pWjxXPekGMqaR8XnozXBJWsMhHLucZpgSdr8k1iw+QBVrHjFua7jt6LUeTg/DCYT
jUi3XCZBIRKuI+PSOeNR4uBqCLY0jg8ADlxyaDI0fVFmwR4trGYAsxNF7gOuEbNz6DAfDBwA4D6e
/WZQoWVhPCzJ6VSseh+Slas7zGciT7fxuMpSXmdI8Zmq5+dUV++l3iHAEVwi+Xroxw8/oQBVQvml
Rm08oZABc9SILqtsVEI9WHpUXnzDTxe9l52UFPmnOa66elG7L82J1zbu8xh5Tm/iki0AZMi7Re+c
IxiSWkxCZnm9S/PqhvSuOaCiIStnfFUZx5E+rRFRJ6QZ6NeqZ/u2ya918SxUKfZKhjmNmWzq6Haj
iiLUeO8Y4PAc43xKEplpggSAwQV2U2KTHGiVg9RHg0ItdqPt7QZV27Y19dNZgXCt2tIOzvqugzlS
JBwn6U7kyCMpTm1kt00HXdVeuwBft4DAa9L/h32EhH3wamRwF4oXnaP+VRGDNmqfQ6dvnM5ZKYX7
XmOmU5449kna4dxx+JuHjaXcWwfeSs2edJrbDOyFdR/QXaY0frEsn2sC5tq1Rphg67UgGL8yoIrD
E0B8atKV3dPn1YOemGVzsIrwTjJiZehfuoZaNmVUIpERVjnGOgFTLf4FxPbXgl4YZoyKQIiacUlE
RzLMzlYH2Rxl+OG8j7xpZ2X5Nw6LWvARgC+bvb8DEH33+molo3kocCfOyGI4USTArvPq0f92CMUz
At/mcR3UclGG5vq/gAOlOQY+lioDu+pvz9ehluN2guJ01Opldjd08UPszS1cTxH5vPWhpRVY1+Fc
s/akELBXgiiP6V6v2KUOhVKsSsJmyv7cMXrgz3u1XAw2SmyHIoIMdw805cauCIKznIOrZ/9VyEl0
gUUg68Aeo4+pY2VUnqHNB8hqKK2M8H91qdER/C2iW0DyQk8Qt38cladMqChRHcrUnE4g0ESwZC8C
nu1WIBSiSobsEcJOasjJJiWbhwUEursu/gwYdPefwSypsdZW1Sti+/XbgAy0iaxD8g4dbx6ZD8VX
gNH8+dEaIvylvCSKQZwczirlOdLibgfHwsEXTQlVxiweFMB3+LHop0CTCVoyMDlzav+nCCHYe1JR
wMbodVdhQJ8i1tgAx0h/0KxPgbp+0O9oOoja5a/s4KyI+xWwLFVo3XsI6mkw5C8Hbq3tarOFDxxB
1OVpQ7BZiw5A2Vvet+3bV3VQ1ioAcvzSpbyaP5ukFZokbV0pXwb8dexQ9BbA+rYYwLKXpz5NkxmV
RL3CsZa4JRNUFVEKwARjY/ICZ3WwClTvQ1HFulJNevTo5WWT5kclIxrCztyYab036lou6OE5amgc
b5OTy0tBhClpl58hSoceNUkcvNqauao4VbG7NIm/nIi3M7kFRiQ3rf6nxJvSvoU9nxW+Dhl7pmpc
IRN5+C3S4ZLkqKDvqKXSNmUz/Jbsl35vbCBrGxAdBtHBgPwCKYDaZRSYa+4ziKdlxhodonLoem+V
PQsFNVd2QeSFORJBTmoTk2BV737C1WoZcTIn83QCtCYrDx621prlmNT/mtQ9D2DdcWreEGeVy9Cm
sNniR+5lxFXlEMnWHNswO6Wmcc4hJGpVWxT87BFmsjjqqNy4aK130KUC2CZyyenYR1RS1QdB3MQ/
m+DupiE0JVI2Ifa2DhmNjeGkNPRVH346VY0TYpkKhWx+PhiFlhpIIUyvyyJEnJX9j6Pz6m0dWbPo
LyLAHF6tnC3LsmW/ELaPzVgMxcxf36saGGBm+l6c1pHIqi/svXZvkmOIZFyXL0CXGX/xvcbNuale
1beSdwRDaOyGIt3dw+EAMYb5yRXcj86uZAVBENjO0/VnDCtfo9XRzdtbNwj2BVHkflmuk56kvjj8
1qx6hdxiQH8SGA7MCMZqYX1VJUpAmpRbh5sMdZJadfz/I4rhPPaEUUbVQY+czcbIpo80RCVcPHut
sdVmsbIK67WhzdRCVgLgClpEHS6pAQhJr8K7Q31n5/Y3h8jaSzbxTKJ89zkx6g+9fXiBTt6Lcx7i
6GSGWCqLci902ms9Yjgcr1rsEkY7oi4b7lrDliU7F+xlTWoi9r/0g4I6917ARS0iFy69asz3Tbbz
HpXGBQuRRc9fClzPgXhAGoT8NUus09ZMffUoLby2/EkzF3YNglG01kYOwAEhO4waIyoPGsSnI5Eh
WlRNAWuRxtk20d5B5uBxhWRvHf0tvQl5YeQJpACH8j6myDeWVj+pxxihiFTUhwgi1nPFsnmgW4bY
jh23WM/agJwbEZsDFgeGdWgtXJ26d7pXeIVqg7Cgjk01M2yHb4crMIvChcjuoYUnU/XW6IR1G7gl
OyM5hS+tgMtJQWYyHKyLFEYn5KRmYEkGC2vMviZqKTfwV1jyYijimuvT2xBWiRIj4rHTBto3+uEM
qxfSTRSkMYiSCpJOjHJH42G1jFPUYJoOf2UESKjApHjybDCAmA0cD6fzmIMZifq/Xqqt0L1QwVbF
TPuertTiRw1TCDdjdPyjAtAyiAYhBTfhCsI55NXVMC1KRg+2FkSfawsNKvXJgxiZEOTaYkefse7z
+dTChqCZ2o0Q30p+mTk3wKiMW0b1fJdrhw7Hdi52iDaRQtchYMDnLjn2vbZ3svLDCspnZJ4Lpbi0
o/Y1yp4dRWsE1ZEkmwYcWxkjoHfO1vhmNg0sxNsQ3D3JjP5qvDTLwHhV6v/Kx9aAW41F3bJFRq+T
aFRgn225hTz/0HgdQgB0Wpi6CwWhEcY677HdtwjV/fBEEWYK+a0XBiWETcQjkm6rxEsizBVcsa8S
w7dXWa+5pC+iSM2DfpENGg0dJPOAKhe0o31tSMGbSFtDQdTIbSlZ1c7ddpbnFr6gXZCOuTXyDE2+
PKC3Iyvjw6TtTMO3Rl4SlRjsGEtM9CEQjSI3DypjzEGHqrmHPmvp5sRO4EyzQK+lOh5eUgSxHbej
wT8m2Snh146fIxcitMj/IqYVbYLzafhyp3cFd/PqXc3BMjf+0gu4XSNtG/ODGv+bRdKTqALoFWj2
g3hfIi52026VjvGpKM5g7fdepo5ujnjZJ+rjPBcEKxBYe9anYt8NvLeMeXiPiCHyVq3jAeXDxBcQ
3JZaUClp8nOWk9MA5NimBzL9V6fP4NF0zFDGS1RJ1kYAcZHZ2eE1n80tOwEr3JqUpR5ghEHvPsoi
XUc3wzPXDeYPL3vLFKzcZd9u5ZdUJ3LH3LLupAxm9eKx+5bS+hcwqQF66aevdRNtbZbCsz1f7SCC
HlRuepAwhfiwXeMQDiif4dQBZaQmYD6kLS12KHHcMSFBfyT+ir68pEJ8NzkaZx7XLG9eCuFtTUW4
I0+yN3d4IdegpVhwu+W1yoCHeu2JaL4lfhgrIXlzYjv4sBtkBRZAp86w71Vrgch4IJiDvYNDTl92
iVi864m5DhK0XY3mPzpWz9Xsv3o18pXnGK6Qm/4q8K/hklHWFOWv1yH2Dzp5MSqyUpBlJLrzokhl
ZMzQQzOp0tYy/miHETFxTIDHfTLfa7obPo6Xvnoaes/20bnfFSIsRtQgMWL04A5k73/QjXANP00f
agaTaog16kekLt4U00MEd4e3GT6fMFzWqhYr4JLGh91c9C8x35DAFllzCD4hSCINqQ8JwQQ6fiDT
Ra5P1p3sfyuLrtdPXuP05s+PkOm/AS5+GHdA5J5YsiIxasgOMxBAz8hS+LOLgoEkurUIHXthXIOI
sIP8SCdMNu2ys8I3m07q/01OwtKIgLgYp5hG5CRm0lTjt6+RHJRyhx4Y8A9EFee9MZBqU4BB/Cfv
4z1PtjasW5tTMUD+D0OYc1/9ekdOlka+6YoyCrJ5oEjWY0QUsnmTOY4XdnblrWfXFqqWfh/ShM/s
CqtxC4xMqz5l9BdCA23b7DXnb+roTAt0sQ1cyBaZc4y0e+R9DiRD4GxaGrCZ2A6w+bdurotk7kf9
yXwmSb5XEj/0aeuPbyBZwFKcLf3/N8LBjYFJQo7Ncejcqw07BnU4kXK4zmOf5EoYHSnapczA8Png
F3vqoaKT7nBPWvkeMXd8EjoTRQRMacg8IymOWX0tUXN5Pvcc1Y38RdXi+HwBpFjOPO2TUb6S1nB1
xhFVhF6R0tgxsyfU00seDmG+TC8tgkgcnycBU+bgfSeCbY2cWNNm1BPgQ6fke2bD1godrSxEeZKt
A5pch94Xt1CZr5neOy518PibI9kT/jE0P31oW+xWRHrsa1KbQCpaH2a+p1f1yZMu/MUAMeOmcwRV
+UtAYxiJtaoZ7XrbgILFhJrIYVfjWCs74LT4lCexr4M3DhWrv+vjwxgIinLh0DWrwGT7a/xGXIcN
AB7WjBYS1dKfWX8hC6W9i1uGi+U6HeXGQ1frM9sSjFtDv9oYo7UzwgQUNN5aikLHf9eJe5AmaR3R
8icyHIYSVH0B6w5m8CLKiI2U14lwIKez/w18ZvNnsq0DHGDmWU/xV0/sXsrTOL417aMpPs3C3yT1
V4RQam5yBAnuvyJiWOdmwxXq58LK+4uIy9PcxoCtLl0WvcoEmbxmRn9zmx4qFUhpJtGr2eN6CIDA
mbH9RTrPKZv9DYx9DraJF+dZIyVJGyimQTsjZsDe1pJQGLvUhikgNwR5jBB6gyRfmB32ItF+1Tw8
T9aN7ZP3fZgm/3+7WIVAz9QC7Ar9qnFYwM+5S0RbnLyW3vjuSkTA79P0UcZ77G+K+OV+WiHTvtIp
jxWDKzSUZ4OHycRRNujmU0TpT+zlIjeuWbenR5TolylJScwEqC6+qYtQ0dxIPtiSNRDTovp2cQ75
virvyiriIA1O2Mh8jFW2CduPtp2XRivYTACyY2ikkyfleB+V9qw071kD151R+nSrUcYUARv8kd9c
Flu3UiT8D1F/QoGsJMNZQXCvZu8sb8bp8cUcp503WVJyqH3DUWXay/jGbC9lJw/Mx9mkyFVkE2Y3
T/vefEn0HPMydqnGe0SCpZmpUEEFU+j5lhEn55IQXwY6e1yWPZO/NkPnJc3Kh0L69cEns9AiwXiV
Gwfq+pfIeBMotnQiWgx8ZpnXXPjKCizFkQalpUMaJ1z+H6rt2MfQZmyC+QLlUvexi5g8GSMWykyJ
M0CgRqJavnrcd+xNpvcS/0wImDfvVBrJcjbvYa8vPVe8qgGAygsdZ8Z3i3CHwGFmUDLzj4V1a9m2
mSgSfbYuKWpXhwInlxIohrOo64eZ4qO4qn0veIOn1mN3E6zVZxf8+8YBcB6S9gEvJuIELj9qAXyW
WO/5oFuHlhdYrMKXL03DZk0Jp9agT83cDaZG4m6U+/oLTvjCz7/rAv10cWIjSpxRqshPu8SQbLad
PZX7mg1VyItkFCk+M4Z7IZGAps+gWFUJTJGinh30l8+j0jPjiI7OEGG9levED87GTMi9jlFJW0aM
K/05Xw1sN9rfgFNRQeeBpZi8rYFeIycDwIIYO6Kqa7QNE/WTQ4OJCXLDRJvOiDAJ7W716ES95BYi
IWrC7jqQhJEOsPQoHJgOYnXpbnNaqGRRdZt2Dn/F5FdlO2bYCDBmdeztI2UecdPTwGRJouWpRAXm
pL4Ynec/IYjcmxiBEBE5mIK7h2YHABjbnAtvkktNKUKGQfxWgvy7trdWfQ3CC8aflbbLKm6vtkWb
kTbxM1QZ6oGajopBBqc3+8ceohuTT0Y7AEqxBnt+vsErU3rgf1pGoDhrY+8al3jBmmFPolCEXkJi
fbH7rTtzaQl0Qon559h89W03vZJ8y2hDA6llISxGd/gU9UgNjGYdTwVEsd6hGWLe7zMEXDSPgXqo
eVYTfRbYIxo190qwFIlf9mKka8QoO6EDpRGMxv0ljJ8rYA9oV+Hl2JvpKM1L72zt6j50rMuCDSaA
KGIBqVoqezdpPAgJdRlBVBQeesNIySdD0do63OFAaa1U3kRScZmRPUz4JHZlat7uZbLHZcLyJNO1
5y5kzZckz0l1GvBCW0N9jMV4TEqQH1UBaot9acXB7F55oPk1nVPCPDiye254knsx+wUzX3Fr0pJw
4QnjpTXH5z5W8KE0gx5Hp4RErKBKMMCqwwuCOYDdtRPPRjp/eKP2ENHWGAZGxOawMNuamPTgFLvB
u2O/TekmY+omknA5xCPdtR3/E1yz/seYIQuBaryUNkmSTP5tuLilPT/6CUoCJY18dIwQ3gQpxZXP
08eKe0yeDfxK9Yi6OP9R33/EesYz7k2UoHqwNh2uTGwNBSdNFTenznF/RnYMJq7XKV3rMv8ZUgIl
/Axn9zrSweJY5YtHNEMPoVuMhCCwPstHwqtXkcP3d++q+urg/OWCypPkHBArMTk/DYLqvH8Z9ejR
W8QgsECGuuTvM26TCii8udym+wqmuSfCpZXLPwFnJZ3BBL4G1IIab6L9O6JBYg6Kmi9FBYTejXmL
YnbGxVa3qcVwPjd1eUEMvolY1LBsXYrSuunmezNBhzEIOC3/zGqL+q5DvKOgmj1rAx+rtbnrKDOs
5Kba3TGzt0j4veaPePknoC+JuU/Q6hv9EWBvKPm3QTv0v32Juf07EhSnDJSDnjwNsPpjlF9H3Tq7
lXkL3ZlxQvJaVNgQW1ibrfjnEnQOvQ/jTUyONQSHnjgbwY7C2xjKGJTjXhlJiQmR1zJdu4ou3WZB
v0tz5oMoMNrBPeNFW44zO7AO6CCdbBIB+cRwRVU9nUrtjRVvXOzY3JnlZoj4LNpvHe8ES0ZfvBah
Cda/PLXB1ZMSYw/UZ+oqDZDjxP7DKlaF597CCqpfOE8fMkVe4ln72FEGYfIykHrfB8kkoJYst+XS
d6KNY3oEfU6oIL1/Rg+sNbjV+sUBtw1rVAnXCgImvKUr/2kMzRRVio2L19srJVhx+ASjfo7jA/8u
knHtdcdwhNFPwF930r2Dlmo/Paqa3uP60N9FfbdKAmNwQ5r0BszhTWNHlGxJ8dyAmPSzEM0Teme0
ZE3bXXoWRd4kMaZ+TP3FHCF8gpGYETQegG2RSS43MXrg5l9OVAJNOWEQKGiR8t30jBqGUA0HjACU
7uc2xvOUnzuWbMrdaeo9UEB+wfHTo56JlaTCr5DhkyRAmsKT8Lx1jisgD7SvOCo2ae3coxC9fMcD
hR4xZizVev3SRfjQ1dlHI+JdwEbXHskcgpJe0IIifmlja+G128BI12kg6fGg1zUPMkJxwkvWHmTo
0SPHeM9RiZBxbOjGehrzDcYVx+Mt5Z1MPgYNwK5XH+dSPAungl9d6M8yNh92+i8zI+If+O11gMaV
Bk2w+sy7P08cXA1DLQ7k3AbDEwabQPLe1EcbVXeUIK+cB6SHOYA3lIUthRhVdzz+DLhNZR0cpJuz
zYMm2yx8fkq7uwUx+qGhoV7BtGJ8BhpcUXKCiHRdVHzHs77RR/LFJnOJEAQBQrvL6bD6me4cYxmi
wgvN72wQlNvQOjyw7RQDFKOEFaGPRk+tyD215NTewjTfzbRvPOKMoaHPpruERD8TZEmHa6jGd8pc
5F9Ud6uOZYBVKwQeHlTc6G74bTM8BJaCPyVbLBAUPfXSOVgw+gpcwOF73BUP3HYh7Tt+tA6xNYvj
YRVqOweLPpmwCFwvQrcPhnaqs59GRz5WH3OujdQ3lvxsQY2TkxlxM8CsZyqhjRzD6VHXja3tIq9k
GNpb3znm7WRg5UccVwBO8Nz5PDBkpCSwSnv8uGkfLxElMvz10LWQe8A97Iz1S1hTT1qWfa4mgZAc
zvvWLUjOtWx2m0j+YKOQRKO78gQNapWGCbXXeB47/svh78jS31anM+N5MmS08SUFwgscMT3HU/2V
B2QiRvZzijGSeuGoNAz6zBXXYWlHRAPgmkqiNOTK0eOXlglMZAV/pSeWvbOe9HXYPAoXpA4DUoPR
s0BlZowO4iVcZk6z4hMDAvCOrsLyVSc7PBXYYpm1uAwLGCPQG8QHA4kXq/men6h03yxCXgKfItg7
znF+TYu/Y3djodS/ecrB1++VRTdJtR35ZafRT/65DeOPLtO2HUjaeuP3aG7bbhshpZkIbcj4rPNU
nvo6WZYO4C22GAE9ZF78c/AyjHl7rLimx8L5wu8lsSRxuyAAUE8+EA/mxiY6Ox2lubmdIG8xWOaV
AktYvKt8hVJiwRig1cXYa+gE+keP8JX/NSP4CXDiJpREGehwWAhYRDj2bqlmL2fm5O5PNS80CV1a
rqjVKwxY0KbMWxnuhcp2xrcgMX9guxZLTcAvmr/IcnAk5kV729vc8aCPfPh2vEWtc/kfOosBx7+o
xxZN65A/LIBSHs2grZTt/rIcOVbpnJxLiyAB4C2Iijj+EMFf26FxJeta/hQJcdyvLA2QIJ4lSXwu
JB4SiaY2XgewRZkEgM76SSiJO0IIfBNrvySAwFdcrDDFe8jzJyaVIPuk4TaYMpLPqq/Mv7ryWIXN
Lmno4ZJpE6X1p+NqL0w+kcF4+y4qN1UUr3sdaTECEETDxKUtyjDDJETSkEP913REGr8zBVBuGz2M
F0b/BzZb1QZIhG3ve1Pgce0LDIHgB76lW5B3Qbu0xphMMBP8N6IY5bQCC/C/kXe2aKw98jgTTA/m
OEBMJaYw+y3vRnDtB6TGC3TB1AkoUOryVrkrJJNGQyz0SCyd+daRu2v/kWE/mBdl33UY7s3VhKKb
w6Q8ZC0LLbKARbYUeJZ7T5LK/qlNt8YmlJddE1mc7UGL8IeChNiW1V+e5stERsw17U0QjqsuNQiH
BqHNZDtD/Vt528LbtvxlCRl+iayB/d6OCZ8X/Uv9i5Y0d90QGydpFr17rDoSesV7mxwCFgWudUo5
L9uyfCezeQhJzOCkNbWbQVOp9AShnm5mc/5/tIvvN44OpsJroIbuePmijW6RivqFZb8hzqz5cbyf
sMWla2x1GaNehGpMVKI/RWTdEGwQBju4xQhMvB8GooSvgh3DQlJSkkkI6rpRfQmeroqHHayCcbb4
MFwtbXHJj0WtlK3qU82E985Xi9yFAgh5xvtk4xSvE9Kez4qzK7v97P8kc38w1fqbdVkDXsPSgQ+j
afZZ6Wga9jpYLj6aJ2vM9sU4Y+IddsXI+2mLPyNoPl32YWo5MCvTJXQvcO5oImMLBz5IdxA5SK9t
VM6luZvcl1S+JQ28cDJmcKSpZ1JkzRKR3xol0xKkMdUgJWXZrsPx4funKWZmxtg8Dqyt5bNOc7HH
wgixB4xkBdNdfPy5d+0QrPsCS6sdp3vE1uuG89VCK6bNMNPa7OZP8B7GlI2NybINRVN5VI1czusY
HaSQn/Qq2zY0X30fYpRfAh9NoYB8hX33GdrOLqrtvRbZbzhC4aL8NcGmR5uoq6Hst+IopSAiKh2M
hxveLPcAcCzW+8OExXeu2w+fe7CS+aEjQTAMrbuDHS37hzKPCXawqkud4jNOf2QQXQEgshzQyeAe
e5x1ybYPkh+mt28o+P/qzjiWrb4dUI0WAUyFsBDrUo5rsjt7n7Gpg3igj377Ef9REmFH6Lp1lvy4
FraBoRSozpYF4WcZGsu6gepZrBoGHmq71canCZywzdshsDYEdrIBkUS9je4rBV/kBiTefEEE0RBn
lOmL0QmKTWBBEEF4tPNliUA5xZZjIeeyFDgyBJRWofniVK2OnP5XPSfiQT/a5vc4P/SoWjk+Oxw0
2hra3qwEy0IiizD71QTZzwV5MPk7EPueOq0TmEgekjOcvAEZYwMf0wNCEhe/Kc6K5OzV9V5OIOzK
d7jN/kDD7qwLC3pU5VlnKeyNIQFXdgilmKyN6DrBQi1q61/T87UxJEqHu9FrmxoWXjdHC5opzFKL
UHz2+E/ikHO9WgR7ns+UrXQed1cdXqqeQq5naTqxBM/uvrTgO7D9GId1XmmMzQESE4U1Ttoib3YI
g8CGYK1WYaotS3xqcz17VbDMLv9yNUikzMh0cRzRiaB1ANOTBtYq1/HC1xkLAUE+mBpIxIccW5ue
9zQ62IGRLTAznnPUOsmfg+zPhf/nkIUxmt2Traz5NT4G/Ekm4qbqTZTu3iFQp0YX5VKeMhFduB1L
feIacmU0YcLIGJzA+744z5BQQOH20DdyEpId1Nc2m39QngsBpyjXP/vpbhT+siKXc5/5LImQ0Qki
KJKvsWw/cv61UZ+io80uZYihJu9edHc85RZJHd3e08q3qOz2Tl2tS1JHUR/ucvIUZtA/ZoyVs6aG
h0WYw+TD+WwBedTR6Vq/bd0xBBW7mBay9TJ4hTO/lYJ2W7tSnZw8yiwu1K9AjE5BfVmL97L/tmn4
9jH3JR1iRiZKta+51rFOz4e534TmpndXgdwksJAMAi4hrpiITT76/pyy2tXoITzrri7dCNaEw8sN
UxVPG4XTt8zEuoqPPvJqgH7VIdTepfsTQv4tDgHiX1T3sNPoNTf23mdeaIImc9EhTwwcRPWXiOeA
SUDBagjIEDmOjbfEpIAmB6tw8YZGemGCbpvYFYFja8z1yCIWL0GeXdv+Pjonp3kPa+1tNN11ySBT
8xnK5uuBQYfgbNL0cHjSWekqRkLyxf5bC086s7NYdAfLrw8aPnM6k4RMn6B9T5mfaJp31NpwJwfs
92HPO9dDEHkKKK0yNpcjzEC1Z0/qBvEy7SIK7llaK9FVtxCfG1wpb1ixr7DHcTOiGyDbldkVfgGY
UILJOXPEdlo44dltcTpiWxlih1jFjP17txi8Ah001Z9xbCWGcyVgDsC69dG7U7g7smVXhYPquGsa
ulr0/YQSuLQPxHwh7bCftE8HgCWSqlvq3gzaWO6L5LOxQJOijuuNPcGdmQA8cOjNGduGUax9L2E/
em+Jb9fd26B7GKMIZeHHDnmi7AIFHfMkF4eGjdaoxIYMDkcwfkIr3SUQZUzCRr7qrv10p5vFjapX
14Q4QTMcDs6Qb5MSADcBv8zwbKbt+yz4I/Oc1aaxLciscEr84Xa4T8P5qfQYFMjA3uaQ6caU1qb2
nwNKNCwaVCRG4W55Jkof/1OA06nWYFahrgM36CH5sBj/kMQzpogRwKqhRfKIwiyw9HANNSj9eO22
ddzTv+14cAoPJC4ZDCqKnDEaAp2EgTcuWcG2vBfzPeRlKWJ3HzgnbQA8cPWqcxs98tigX7HWfWw+
GVeLipN58N52JBO9cmUZ1XPMYwHlem03Xk+H5i7VsyMm9GvEoZukJKHx60GISxLI4Kpn3Z/VKkKE
RvNlwFwhsZZ8vNqI9zbirx4ZGcqHAbJR6ckX2ind34+1sQsILk24HFz06DZxDxrN17pSKxXDPtiB
87/y3rdQPMzHnJWk42zUsgMQX5eekSlZ4tdgeS4NiEVbc4Cvm67H7GExEvLYt0dEnkz9rh8vuUJJ
obWuf5qaGoiZSv6iJBJm/NJTOTDMLYN+lTT1STRsL8mTaPJvFKS0m2rTqLQh2XM7EFpus/tTXh51
DEA0lZC9HPuj5ayaZbEj0Welow8fvkzy512IXTH5PvrWMX+Fh2cl5hbihUjDHW9zhAya2EBYyqds
VOnbOLsKakP/HlEvSbpYB3e6KRFzrDm7GcGQYsDYxuZusQZvLVDd6zAPynn4M1yKashC1LiljoWY
FXjJK50xjDP67axgPgRBltXCVAujun0JUp3neCV8fSOz+pxqFlIEuawa/ZTBIGrlMeojwnVyzOvj
DvzLkx69ZLq51TpkEWZPQ4sExmEy4U3Gn+73l8TjHdLiO9jp0L2Xw0WjCUeDgqXHA2qqk5rhv+iI
HS2fNJqfkXsnaPy9X+MFs846PIrYUnHbMPDZHRQifx61dh0Y0bWnBTDiQR1MDvuY6lLZ1dFz84PJ
CZaE2rHx3LXbyLNgsWhNnw6nq4H2LOoAMpcYEs3W6haGN/AgTbQ9M4d50+GGq2+BlFge3XnnIeYf
YKOMRrv1Ee0Q0OpfhyT9Epk2PcWsFEvLR/cXwziy6dvNLH3zXB95PPb+rFrRQjD+9LQvomXftK7b
TJKdO4eEBQDYPBrMB4m2N/TqJKX9GnNNGtFZJB5rWnQZMnk1wT0EjbuySON28djkI2jn37hA2oq7
XQ9/c6vdI8I79sxENBSuytydUCzbdfY8xNO3ekGKgRYQ+lIRfBHcIVi4TjtWxaeUu6hGousHxBsW
2mGnl9+Dda3baTkMdLnjJhHtZnTfJHrrrIdnXZLFibClkTtXD44ec7OYVtRSisFcXBtyAA3WH3Sq
QfnwszeBKN6yLwkUWh19AD7mtbQtDGgS6S7vWyfGlwnn4IZUHfT3CY+PZd2S0ltUfYijHR+n99u4
DLUmrgaktl35PDj+pk2nFeldCXv81j4ODFZ6HK9DKTduCXMAaF01AL8gG7tA0qe8oQ2lkOswJetv
NV2/CKCtPE8df8xUM9//DmAHNOmzVTyk+c2NdJ196z52fy2X1Gjc9fkxphWOAH3FRsyJzY2bWbtx
eB4RNwQm40TiMNm67rCLMZZeSb0DEAc6zTKZEGI+EgwAa4IQubR0VWoUNGIsnht+pOoFQMKiCpRb
C/cjPPu45QOyveetjurgVAE7SpK/EEUYHNGFxx6K3K6Gm51NaGwj6F5Vdr4oMG4L2MbNTDc74kRE
CIITSiOgStg+VlU6qqM3/9bsiyetXke4Kh0T3euvJl7xzz35yduvm0ZLZP4rNME8yQ6HAVtzXv7n
mk2jDN7r5EcD6BHfVKnq4hABCO9p1lrAIJ78I7jsqmS8Cag2p/hX5lV8sSSl9SkDv+Y1ArLhgBxC
ZZ76M69+dzM6Fiqm4LqvGYtiqKnnDXl027gBmtRzfRRH5oDTOwYxHL74qU1IdHGwLLMRKNOrkv6k
3tV19W3ZlOfeJuWczW4T2MgqGYXUlEiSCif40513RxuXbXHV3Hyre9iBzK2OxnzCuj1G3tLjLhgt
KAXDR+wm57pgE2B65aYm6knilFO/cRpPsJnOjE/ZNAcJWeLTuEI9uOjRIca3jqxHZqo23LiWFa2J
lBqt41AhiMCmgYIsjWN0S/M68PuNV7kvXeNvmgQxYvxhMyxK+S5siOSC1x5hqZovza1cIkkkaOXN
ZVsm/g++OaqVkERBFbIAz/s3nTvBBr6nRwihEL7kIR+bMaoa+nW48zO2SCYKlCzfVW81MnIT1/OY
0nhp332FRwrBuY9Pwe4OdS5XiUOqMutnmb/U5GPSMlx8l/+4U0btYGVRGlW4EBJ2FbVAZS3np/Db
Iz5iAp7ZPViZTe6qaqtXObjbOZZrPyFhG33VZERkcUCuhT0pUPgQrEt5WK51lEZhS9PrHUP/JgyY
qreSth7H4oRDk5MVcJtBeTtSeWT675AdQ55rrLXMd1WYqHMn8+dOuNnU/yXRXaveSovgbkhvXIcm
v09RlisEU2sBAicy5h3FhXoxV0yo2Em6R384tBwGJ2ohPzL/ieQ49AxQGB4Zsbx47CuLmLEACQfo
iJ+ahQ4gr604s4d56xJRXXhomjD0k960bLNHEkEciF+Vj3FIXyxosvkr0gb0WumXROVV+wjScdJO
rMh6AnwdxPMwbxraVSQFOAcYktKNF5T7PpSMxPRVoJdZ3lP9p6muIxZvVFQLa3B3mWSuyf9t1sa7
EvOG1DN9OIBaS1cwAH3sZv707sTbvPgqm/dg9NeZAoJzYMaXMH1YDA/y5K+2YnYIrDWQFWhMoecG
PllzzY38la04d11/6Ovq14im3ZA3HFa6POrtyC7GOYQWkQQeS0+PdBhb/40GlRGIgX/iXjjzPyQo
TAiQw/JjQrA1WLSdESvPvHpz5nYdt9S+6baoz0Ph01c/ikBHw/TDWAIRc6cgo5UH/sxwb4p5m0zs
/M6m0bIH7J/LSu4rqz95nrt1Pu2o3KvdVln5u0IAFYkUmvmiaVvG4RCIcVZik8f5YiA+sBn8pyBC
pIZatDZXJeXSJLcpRZHDlACJ0A/t19JSwPGeyVYuVYzQ/1+6FgH/TtMPUji3GOS3Y4gF03C5ImwG
HWz5SYmhqBhNwpRxURx5QSFmSEo+CHEF/BQENVXQb+rZe65dgnxRCYEiL2bmPKY8OyPtlFC9hVPV
9IuotRtga07drnQtOtcm73PVdCB2kLc1pHzo0whwor14NOVzYJILlb/gdUthsBk54/PXGORlI/Yw
PrcQsC5daP1LRP1INbGpQr6ncVdfOySbug51tQd5G77Y/kTgQ0Cegsmm2jaxS/u5HxH9K6+hJfcq
BAN2FbmyhFfP1wLpe9Y7izl9VaQTSyMqjOlakjufeks2go/X0sH3Q9ZOTuqqPwQP9c8Lxkd58Ofn
+UEXHitBkmkQ3QcaCVQQ5gNk4d1Oqfw9MN46bVJC1f3UWetJ/GjDW6htNdArQcb3hx2NokIbzpNS
9BrhRZfuX5LRJRj5e1/ZGxFkh87C4l+rNSdstoQpSpevvCDbas5afiJOqoNNB5LRKmGtFcc+vaJg
NVjZUnagMUEIgh7DFbBf6mnZOO84htKy2M3OuFZlTmaCoNaKn76Otu34ydWss8Mpatayvfksc3D8
dbmXmIk8CJ4+J5VxjHAu6tMuANWgQWjv0QnX5jYnMNVc0SA/NcEbSw4PXaU282e13qnBOjH7AXJ1
XCg4ukVikCUi4CGnCFHbzSCxYOonOz7Zya3M+5NJXzgMpyo+2374wvOn9SrCY1VUvzls47glkcjm
r37H6RKyyQma20jhaITvNXivMYmv1kTUPFN9O2c84DvPbf7LFItCxnids+kM9qdzwPV4OPXIDqNy
s8LfEkKt95432WaEbkYGIvFCOM5wN9X65m3Qry5ZwJJ80gbQHUtS8M0G7g6nlCs3dheo1vEtpRfM
mU/YvuV77pj7tmA/Ph8HnkiMmltPB30JSDVvHj3lXgmDruemmgBkWk6yHRJrI+JwHbIDdshiasl/
+o+j8+pt3Vij6C8iQHJYX61CdVnu9gth+8jsncP267MmQIBcJLiOj0TOfGXvtePJQV+DzgPXucBI
1QBYsC+Vg8gOHUo9keFQHWN0DIJJlUDjQ2VbE7xF6bPkMbc/FcUMzSN5S/kJecyxDBavCzql+12Y
myaI5jlg2HlFI9Z19yzhQNkLogMKJ9N4VJuEwf7D1KvP7mNWs57WzKM66uPhwj2X2f6aHL8FPrjj
t7sp4RxBce8yek0ZYuA1TtJngRazfzQ01Fw2chbdBIz0GGd/AtcfDxQTGr434wuy3rbDd1zgQlRd
Ysd75fQYDUd338T+lgz4nUuhAckQ3pSFiraqLQY9jGgKvBdW/JR3xb62tKD0x0fVt/GDIJfDy5N7
pJhkEnyVtLyKBChPzCExyGy8gVh1cfdRvuHoWeMtI30GRpK63SDPtZn3iCZVCaQ30LQCH+p2iAtO
+uEtHYmaYe8+Llv+8sR9xvKbpAVVLW2DIIa43En4wz5pKhCdFM7z0ax/qjrjkDKPGrmPDrbaMnlB
oMUnK5ea0QWhVU137TEq2+iI+o/Ud065LYEPhHuNI4O9fcd1wwTXa0wiOoZdQkB4RMTBH1O+ePkt
2teMSz5ClS8MOIgvzfhbKuLNLBicVatuHjd+vyuhRoR4hfPvXqRHbhelg+fWyMSBXafVePiHkZx3
hxajaeOF23jgASgI8NkuPDrSCU9ZRURoNZTP7I3ybvxsJaJkwz9yV7JCVVZ12KpsbfMQMRMpahnd
KyvOqP+acvJzJv8YR8z1k+HgZ8N1QReRda8gGVHVMEiEqFNbCawxpJwTBgzv1lf9URrV3uww6o09
CXHeYe4N1nUTI/VfRz9Py6UdPngSL11VnTP6dFSl83Rdsu+JUBY3XF6EhZ7NiW/Du2soJbf93tYE
rXno2plERohRHloKYLNpCXVH9MS2nrU50gmKPska/wvoCCOYwhSPOSzbgV/Lw3go/8GenVOCgd7F
d7Y0+BTTFQucpn/sm1du5vz/wMjLon8osX06g628GXBfukpHI82F7+CpekvSK2v5cFEua+2b7T/+
v/8f2fSObGmXaMvOG62zYcQX3EnrBfGDPmMZCrBEUU3zi1AvCG1vXeQmpkgCz5oiQs7PeRsRYvpT
9clrZDP6ScpzlCV/sqIhUxPAyGHUQn4R4SKS3tCpPGbBl8ijKmocuvCzgwU967+S9uT4XK7RfbSL
HUiEHWSenuAkGmy2rTqSGpexY8w5wZhG/brPddEBzCYoeSYSOL0ktBCIfkq0mD7aIFUXL5LB33yf
Z7Iw0m9Xv/oNAmDnm8mHcsIjetla431kVemyGax4CyzeCBN+nkOwjkM6eGV6pxI3p+HEZ5Y4jYfs
5K7Bmu9MdpgJoyfVjoE8aECUW0RhI1PIYtTEBgAfn5nvcpLopz3mnRpymKQGmelewuKFRU+Cl71p
KM1Id6fxaPmIpomNp8oVLzH9sTTHbUs2RM0p9hEi8awjA1IMWAfuuTre1oT0oo8ywumYlOx4xg96
wh7ZWy7OQksCGNJ9D6MlaraWzQtj2ifTLl9coXODogk2Dka8r2k92pxlLFkFF13t2JhLVvxuY8VU
oCYNl3mrj7UlyVXGGuFoPeonu39sicww5mztpXLFFnerlqViCHdu1OzzhIlQNweLhComd+nMTKmk
tUM8i8q45Pz0AZLYeDumTda/Jpq/a/kAW2I7WyCxfI1ucU+pc2uxH+wrWOKHvIhwvtdooKBv47Ql
/MrhN0zm7yVSYq+O89hwRZC09qotu4+aonHp5SnMc8zCZOqy53H8DzG46wz5WGMVmyL+m1IqHxMK
rgMmPXoB3gMnbB1ShoT9i/Jo6MOLU1wrOv+qa9Ye6PYsgnZg7byU4Xk+7CRDIxOqs8NQlsoSLokL
8/4VdFBSE0eKvxtGpr/CCU89BeaOvpEnWcCmIFLgwR6Zc3lshlu2D/YhAreT0EjUCxv0itgDNPtI
YS2+TIUUNyRCTCNl1TGh2vsDPmaXBQFniGeSXDv6dk/Tf3IbJC0ej/+AnC+343dERKoiGeh4Zgll
u48wDbQvzjSwatEPiHcZZ3/1bbsLPxvZnnOk7Am5q7oxMWuWW3OwtmFlvMtZrPzldaAzXvzu2MfO
cclkQJDjt5XzvuMrU1h+HlRGNhuNyTq7tynftUt9zg2WZ0FMxzi1M1iGCKgeIq0ELANethTot52Q
o4isGwCQvhG6frP6G6aw+kGylEIlPHQIN80GKdabG15TBkCUnep97i5ornBuMm54Fm4X6E59kaMC
yhDdOIgdvT4+HVhGjvv/EK2zg7r8qVpKMkGg+qyihkMduLd/slyOIexy5Ys3ncLlO7NZv1iPLWkc
OcvMHi/DYHBKKVOiN+xHOwFrNe/JlEuF/QDeHhUtIwPwRIhIZH4348/Jy6/8sCl+rXsqAMxYMKZZ
Fj+zCEQHznqfq0uTaKS09F3rEdcP3dYps+c01Xhhvhu6JMNAGffowPGxkAi2pFKBHGWH03qo4l6n
iaSNf275VpisiPFCe8yhlaGFMkTaO8/gICzrNSuVrZwYxcr9YE0PLHPSDhMVUYc6pgLJz2urkzA+
bJx7SmdEVYL1NKZe6fx+bYM/H6kqp5mHdiBPY/rtgaLpRX/UgS1ahLjnwF/HhRWfCpBOOA+2XjSu
CUHhLRhQVGgDhsV+U43epvL5kHv63DE8qc1WgtrEAwU0kpSCR5EjXtewM5D+9Kr7BriHHqys+AwJ
rBittzoHSqV3V07ykpIVC+ZKL8NTWtlBEvWHyJoDc1UUDdN+x9+7ghCASr5AId+GbrXXl+Jp4tKs
WZqnGBLUd+Aw4mxrucl5c6r2qWBjlxeqNgUukqeEoYyYr25pMC4cMLlz1EzJ/hd6VfZnUYynkckp
TPLv/+h5VV8c/Wm/yGvS4TyKNpJHPRKvFsFQbRiz/s3/vzfGeh+5WIpsEpa4HqFPGNBml5ktEjMr
x0XOzyBtJsR4WepHpCKYWl94GrrxUQxgFUpp0i8Yl9TkRcaqa0fDE8wXilkDO0tLPN2rDWmgtsWr
F/+LEe4YYDApGKv03xC+QD9CcT0zpQDS50B7BMePgIymk0ma2mu4Uxr08ms04dEdjYHWds439VwF
yEvx6zk3U79AYZ/l+wz9bzIjjgCu0DDwio8MhITgY0uIk0rwktuwLaED5TX8etSOyuRn7Um78Ejh
qTsurjtqw5n9q24zvCc9zx0ItyUsTYhN0mPK7fNbXjcvdfqYDC6jmDcXZGLDHrdk2j9xZMzyz/F/
Rg1CNrLjJknfrf6Z0Al1n3ICQdba1IoAaBf3amn2qWBdTpWSMvdrtQ/aFGRN+LmblAWFjj5r2Do0
shH+MMihF615znhAphKwuI6ol3OltMprUZH4aZ9mnMxJHMAvqszkAnLzEP0aEh0RC7GGfQtwtMbk
huFab0iUn7X+mNbxo2zZ2ZKOsk9nFliuvvWmD5ZEQyjgb4kHPW65jSHjNgXujlMrnEMHXsZ58uRv
26L9I5u8pG6vELbokJaIn8qzrbD2AwbDoa2DhSOyTvq9A6HCt8wr64hKJTnVEycx03fo1Uo4FP/r
PI8zENlRxctI5JXGDIbmht2vOwPCx53lFPDivMeCtibl66zbz9wujx1NrtMNx2QhFg+7Be9WkJTg
ysHphajglmLlSzsgbop5drXV4iiovXMvFoivNN8Ig9u+hlbyhBZ9wx6UbqgpyD2OLjmXsjnnlOcI
B+xVjJKrJNx77qdbDp4N8bkNISCH6zI5Ty4P2wINskZQxtYAisOEYomONOIPiHk7VBIDEu8RSkso
fr2j2KpISpljyWpXhG+CdzBmmNqazs21stXEbKnKiEtk265WBeYXTf5ayThaXh+0hTBJGCkyeCbT
dat2/r72nvVYHAHQejzgnTIcsORXL/QYde9YY7OWJ4zztw8vpvcT1fg4ZsYnmCcp64BQcUJjUets
AHJ6TZM2/3/OmRgA6pyutjuwOKZhQqWGWtXmiGyXnr7vZOSSWMVlFy8n/I8bCRcEnDPcBpwTmk0d
UXNV9jhZp31nDDwTyqLEAqvR9/rAuMVF+fhnQC9mTTyEyQ7e8yYaPpLyqbZvTcgnZ9ys+EvxhUu0
At2r2su48pmSu3G3SYvuxueoitd6/cqujBR7RmIkCNjyeWSs6ru/OpZkxnhu96MwZoiVILZTlr7a
+lOPK8yHoMMKJ6+7laWChnzuyNTcesDMO4YHcwW2pTwULf4jFz2zHwA6cknqWOC+jqinc+3Xquut
HNjsXEZTbGqqNdKdWPazAq7/AOBsY8IWiUXCpwqqBfNrjN6Sn+DvmuSjsp7ZiQuylSxUb5rpQiWN
H9yDKBfWa8xal3TnYvnk5fRYAGO7YX5zjiHZLOaTE38VFDTCd89mW25t9ylWY03SNGF/kSJWRzCE
PqasxuuHf3D4hpEQdW+Cn+tglF7C8zh8jQbTSx4AHZCEFgfVCNzCEygE0NDJj3DSHlz73qNaZ6Fy
VmvChsltiJwBm/SvMoZO9cfCw6mxE4VaxMQQhxClcy3TtcStKxsue7Y2hXFzliBx7b06ZWgZKBxH
HnWMQGRJqNmImoob9alAJE+PaLfxk6U6NhSneXsZ2QD4cYxxxN+Wcb4bU0RYBGOG478sveLuwfxA
fRITUjJAieNYMO/jrKF9o1MYkQvUiEsmPbB987iUxQWyP2bYZ1HOK42nctRZLdMstS70hvotYXs7
ZcVtQrOQMbvykOtO7r0luTCc2M4SzI3Us6oeU++1RpBkGQds5kl8zso+6LitRmpe7sj/6118xg8o
hd3mWCKbaUhqrafT3DOJE1+MaTLusxAfgbAg91HG1uPyyqDQEKeWJ3Zy7mH9NraPcvpyuDZyVO0a
9j4TsaMgSS+fyPt6diIk1PnLwkqn7S854YxmpZNgReRAe6HkTxhTS7hTbf0TEdZQVz+9uPhjTS48
zOLhm9fPKFkKMDebdsUeOsHcaETbv8/FB/jQTpDLHszMiPK+uSZigTRIBbjLgKZ1xlPoPlcc2qrz
pTQLi4++xOHgxYFvfI26d1pGsqfirbNgrNU/8sxZxQPBqcQLhmcoAZH1jxwZwjA+emYvDRMJ6XWB
z0bQQLBl2FBh546snSlonK3NLglQ52Ccje7isBiZY1J/qON8Ep9mzDr5Vg1fWqNHw+gAt2EaW7Rb
48jhy+Gp2IgFESc+DSOzWYWQKsH+UlaVzMTdMrrqnnkSKjcsjS/cCO7Wbnb28L9eaQqx9ddkSDpm
wuqWQZy90/hgihB0gMZrC5RtQg+ghAKal3CSXHv7xErIgEtnnzosamwjJHh8Dm/+mpk2+ypMmLue
5SkssOJxwifZom6a0UXZU89y6ndS+m5QtL179KgR1lR4GDWUKDE1eMLInY3IJLK1kRDGHcINu5FP
oqFhmbQ9pWDqMlZhUIAfeyjmU4GztLbN96RncmJ/ZSb1CrFmTRL9tHm4i7SfsAewiTKpMzhFKjj+
zcmJvKCmJi3uCJsEjfo8GQEQydVAD2lnx9jdDxwRRKQsjH/g8XA/4ZghLdIHvdeWx0SbQJHzbeZ/
CTu9URinAXTbiM8xgzKcdd9AHEBs40cJP9vkB3/1qpD52qHAwrv9MNB9+uZVjvjomD80I77x94px
RMeyKce1p9PRh2RPVoznk2bNH9rGaF0XGCdwDnkB/8Ek/4iGaqcTj4gSELctBx7CYLTQm4Th74hB
ILS/TIMxJhzzONSvaf7WIWuk/1yn2NIzZJZJEbOo7h709oU1q5UDQwJXkhsflJ4NSsq2MW4aWHYk
LKu8z97ggj4ZMxHFgKrxodAWSmQ/xlPq4PLkczIG+DsLlmeu+oLXJu54KDnaPL4DJLJO/hI7bArF
a0iIkZH1CFQWNmL+aQ67rUU6NzW9r+9YMKwtq1rHcPjafrN4/HSewpYmwl+Ab6BuGDy5HnEDkaNA
s6NEkvYqZ0xUD/fuQ3oDBCjSPLJiA3lnlQgS0NHlBKWyWdIRwFVDFx7HYA0juUW4z+ljbCzRE8W4
nBXuYxhwAIOQxK/cA1P3/Q4rkGK9PvsTjdmLqEK+D4Ayk9hI09+rr7aGUYAif+tw1w7TY8zhHk77
ePDg2tx8xHFwE4gXk9X3Yrm71rrCKUy1ZV0sTL1P5mis8M0wLiEKkA12nr+oCztnPJOYe0YrDzrj
M8DrqOEYupXfjtJ1ReEhsRPs4TSpKSCkJLuSIIgaiSDH4mjQc/bu3kWo6rNonudXHHEd12evKZHB
3iGKugHfHmkNx6Wi+sK2nxDcKZ0/yoRuPugk6TRAXmys8+VXC9O7ZWsttY0L/mVBs9TyJHTg36Zk
eBpnThhisrSIcx1QV4etrXdAw5YEsdCck+KilpKOc8KWw+qxte4GPkZsOxbzPMbYUXVccCCzzdXu
vIYj6hYWNytzaU8Kk5KTZ9BN6AT7wTyUKDx1VQDPOT4VHhy/wRNbUWWDlSJDZBrWEQyRYa4fNEDn
icbQQn9vPYzYTQgECf2/UtcqPSGLuuFSRNWeOG5RLA+KnzlzHOcSARD2YZEc5IJz0ZZHr3gRjX3E
C4gMXm6ahF54ZjiM/lFIJB9gNlMrOwxT/F4OE9VxuK4ohuKGkLP5ucJe5Sewlmn7Yc7cMUg9jMWb
gcY80tl9kXelXBhpgU8WRq/0qDSID+c0Hr9MYF2T3/1PZmtLfHYT48IGFgMUuRrpNqpWBQrzXzti
IA2MRbWmM8CmgwXjVbFAG5pAd9/gK/H0YIwDkt2xehQQfXG1smr5toCqgoLJHb5RlquamYNG7g8L
VomJxVbHe1bHhBqXbwO4YR3XLmfXdmqcABADQbTHxsiQbk8kApMbo1NNYUZEdVESnicMGhf51GZA
CkABsDZmUx6Dev6okQumkIndgZorpSQ3uuUU288F1rABdSm0O/Bnr/0o/7w6eaydd40dng11wiZM
aMnFlgOrtjCNQYzkNUnZMleZf+B/83o/s1+iy/5Io/IgqEZF/z3o58LHLYwjCFwm4xyo92AeU60G
LXPOIoatr8rd9+FOb7NsAslhnswfsby3MQZt782SqlxPzz2SygSGfYzRyKo1FC+vKX58wkn2Htb8
VBmkWC83zCGTE39+zioCcsFYz4xpQM4lHlpEGi4i0Gdm11H81ozN0WrNIE6yt1wKRjxIODj2YLPD
492mvA/LyPeVu7QbfIKouKC4bkWFMIF/nunVsxiyrSH9x851r5fU47UyirdqhNqSbTWOBARXGSGt
bUuiRxWtrHLLceobaBaxO3bNV5zk5IDdynRndXsUEw5gW+cWX3PoUKr2QVGkgrI70a8M/LEQ2B9K
PdlOsuZmfjM4vfo52cf9F/HBcztfqkKiR2S5uwBm6Ng+FtkeiKtT+kFvvlWM90t8fSqDerAUQYKO
UFpr87FEYT9rX7lo19IwL2UKLZprWMG3wS38G43m0DhfZfLo6QxuqVnYfrkWNlHwvCiL3GOOFFza
36H6L4CEAt20CkFfFH7+5rJkUxWZZr+5xr8alEJlh4RfD0ojRzsKNKXjXQIezCdzcsqYZGtj3RmY
nxCvx5r/V+fajhyNjfsyyvFQxt5ZwtUbDJb38/+0HbBxK9D6K713AshDhm/tCy97NxZc38Rt1Hyx
iVedI31kS+yCHuedGJu1KcRlwutm1snOQORSpyetZJwTbWaTdpNy1xDVltyqCadFTAqHhrwgqRkI
2kaQTrfCojhyzgXDJ+iXPPgZm+eWRg52KoKvFF3cxMOnyeTTseuzuyT73OqxE3kPrs7Kpwzi4WaU
0BKtfQQHhlfIJT44ZNZvGjDZxDVsjFUP6MAdmExHb1EMPdFp1lmLAgK/28g+RMNfqy0OdR4uTRhF
DV8/enS65Wk1aD1v2yu6Db8L4LN9+mn2IvOPuKDJbmZyIsgC3Yj5MGJOYcZZm5gG5MUd8p0GQCtp
bynMFNPKgt6Bdpiwg2X2SCn+bkaXsfcvS9sGevPZZ+2DGRefenRxVDG83EwK1NoVm4VhCbQsOu+S
kaDSRoB6Ge9NNVwtPBwOBNdJHrWC2jBiA1F8EuuQuZfajU4mSBsAPUVzcvXnmX7Q0nAgoI4i4kPa
WuADFZejQBJFhQKyr0yDovrIHLzJAymFX87SPNnu1UzfywV9FXWoQb2WNjtuWRpV4+xR1sRJciBk
lsEE5s8ZhgWwhLJg9cEZbSCMlNpJJjTKKDMHEDIAU2clN/DqtWPlW9LjHsoa8ze3JXeAh0IKYSQs
GzyvAJbq8jeamMM+zZDb+QDC6U8PzYOEcuWP1jFqvE03GNsERxfbjcAw3vIYCbmfP4GEn4mwFM1y
7nQyHwawkoTPzamHjX87e+UlIvbXnNhweK/SzT9TFmU6dr457l46qz8S4/cAcG474pBNgFgp0mSr
XxP97gC8sSADgLumKgGWgpKKAmUZbhK6bV6l3zr4gM5DO5Rjs2LcT22uunhvsYKSlQJrrfVon2Vo
I1rsjotLhJ/sfxfRfHq41cuFAJ12q2FgXngsRejuQRskPhaCiaOR4zV5yxguFozumz5VK1/Q/lTb
oDSpXnR+0Y5hI6IG3gDIZDgtCcZjVYpcl11pOp49EwcpxZbF54iCYevFdeDV9ZNXXPoCrYJ9zaN/
ToYJLnZejuPQXSahBoPEguILw7a5byhCR/zbXHEQprYCUU9pZXv27tAA7cAxyLSP3yJGFeaEf8j8
nElUAPjETUwkZTNCkQzkP2ui0EJ2uaicXpBAErACTQkjbV25Kww4+cRY/Ui1z8L7Xrk4SHLmQIJ1
MAMgGHa0kwzo3cHlweKEzPcZp7M211TYn3q6PBYcXKHz3TJU2VZm+dIx/kRRaSzOk1N8D91fyhyy
M++EBecS0neKvrbbVtp8Sby3mM2B3T0pO4iYMOeioeiH8JJGwKZMa8UZ3T061ch0HhE0p09c02uP
mxJnEYELq6xguVwWwyEtvh2I1h7kHIGqISo/86YnXwH6zcD4/JxCCmFuVhtHJxLHsM1OGBjoiRDo
sEmzG6ArO0/r9g688mTf+Vu/nVEL8dIyjhtNCI8jutLFNsgntA5LMwT5wuTdgGkPrQc97KoiWC//
lVxKMcL2PqUW+WdOP3Z68bEf0L5e7SqCQ0ofTHWTRTdd1HywnIEsy7t6txRb5uYQbM3DQChVbT/1
Q9BR4KM5ZyiVPTBvxy02mtYhBtoI2CdI0IepwZlGcYxE1oXuWa4TWIzDhEZN8JLuF95EMRIRgldn
RKy+oDq1TLha4GsW3A8YexfKMkF75iwDerAmMKpbM/2aGHEF7hg3+e64VA0oQyRIulimo3BjLXtW
NVTtuOsycKftWZJN4lV/yPVMNNho2Eq583W5S2a5bxkyj2UARtoER6/Mh+ERzk9oiGAOYSeNmC3i
/JAzH0OiuXBGgFooc/ofhlUsvJQWuDFvaYITk1MCpSB0EpTWzk++fFTZc4wy2R3O3vBXgkDLBCxz
G4GUcQfxkfKGJzpwEP2QUqZoeDN04zuLPmwsoeVwaKK/Ca641y0/ugWbgw25149bhY3ysZkfprl+
ts2fBvhU6wepQF7BKB4RWfSkJuB+eK7FY0w/gy/Fp/VKl2yFP+fRADDRG/ei4BtlFplmF1ZlZfJd
DsRJ8KV3zkfs/HCOrBhp2igDO6aB/2KrBQOneAj+9O7Pw6denDNmiIAMWtUHd08Rg2/mZGsTPIDa
0rQhc/5hY0WoHnnwXeOEVJTSczeQEVE41ruHravgP+gqaHSONaikNSGCFwkoJ7cBNwD1K+s6i+rE
YM7ElxDxLcVqmsxLmeTYtSkHHeeFaRaaHGkebJYaxirlahfC+bQ6AJY+loIqYESXGvZnSEAWjwab
If5xBX+x088CIb9piUCXLCx1FJuvXrpsQvnC/63kZM9mcnA/4FgAbMNuUYBmyB+Ea8MtjRJ63uTe
oI+QWNYjb9za4j65f+RcUvnwwvXtN5vEAom0RacrKv80GYD5U1bGxvhswW14GA+efpunp5NZUYmD
kltbBqvdXZrxB7PDN5ku29j7JkP7weqx088YthoVcbFZHHudY/FyZihYs3OapHWdK1TH7K0JnZ8I
6wX3h8CDiTzKmPBQ6vqmMYyg1+UXa/5HnR3jVN4TaKkRWN0yRutdFc9D3WyMcDiRLtZ6jy4dhTXw
y5sDN8i803EKoxpQNIVm5VnJZmydoDHVKlui8PODmuAcmzrNqPH4eiLQnBHsxxtbkM0kHXKYrJ1S
vQ/it5+YF0DYCdn6GtRfOV9tKbijAI3A+09nhDzOsMcf+TBoWDCnX7huQPXz39qqmbmypmf82lMF
MegJMwJ4HJ3puu7vDWD6zPYZu4z7CPGz4hiP7rizK/YJzyMUDzfGkcy6z4f36kbxRcV7RNTjaSMC
wcipKxjNzNemn7DKju5zQ1nr2+mmqxZehrcRDt8gwteuGkjoYq7D32351TZ/Hq8obyHKHEfuoED4
gOMj/VKQp2fBcevQHWf5hGiR8R/644xFjcUisNPJXzT4onSgLlUTtDGiIHEaOBYoJVN3QVsJl7UD
jj13aBXyDd7VFYmU+4IVXiIJmbTD/OilTCodhF4jDtSnpPEPlY6Gt0iQ9ejjg0YCBAMF3cSEUAc9
2qt+YgMCLcbFvJMaXmCV7aZnjsKkOo2jzTKdM4foJU45k5AN7gkXF5oz0j9hMQcFPbUiGKGVFVq9
NmX2qUX+BzcX3VatWi42BsfMdqmCtPJ2k6XpgLa2g65EGpBySpjKUNuSAq+QBTm7AL83XxV7LvKt
TazjSbHLM2MAcN5UwNZG78+h9saOdAux6zhlboA20ks2Xfzs0gMOS7iz4/gvKs2zSeMZ20EzShIQ
0DpEAPFCE/E6EUa2SlGMtD1M/VA0jz0SaQQxzA3ncNX7ax8+fSbTVeanWAh/q45FaeptI1fxgwDH
Mf0RhNV3Prh07HnfEUom1jcCPq0/igAhXTAYqK+Z/ra64gIvxy4E9Qexjp4794ZjG92wmTIU9Ou/
uFfrYJJl0xfb0DdJ6L4K3HCNqG8VmzjhkxKWFJtqOU1z+r38rxVf0J6RqYEHo9Oi79lePjuPqB81
7BXfKRGI6nR14+E8Gdxo3tZDutP+j8ALA86Ldyt3v8TLWOVvmtZdHSgq67nMDl7mnjWn+tPi8YdI
0nPHlLlv9y45h2aZrPsexHjrrItanHrNRCcY7TQ3YyuYrXvAhjWA2Mwp8AEtlbuTHAA2LEjN7Z9M
CjgW5Y5tQppvIvI+pvuYdmCXPWTO/4b4QwO3MOUS2Vd9KB0uNY4VK+PvYA2FkR7wuvblk/JvO2yy
e1BQPDWK4zSG0S7PICexli7YSbTdidGA1oF7DVflDJqCU1MeCqoitbYUw6uiBZgIRRB3PdjniNdF
aTgiGJOC+BVWYAJykUfJo86phgjpWZaHRZjvogWih12EvBqs428Z7+2SVczjMXjrSR1gXmY0RNSr
Mt21KObKLhhz9+z75cFmIOC31z7jXWP0aEILtVFB+trOTd+qMFl3LI+STm3q1rZgxCH3EA7IbEte
EgtqKWrMwkJuHSHmbFct02G3/x1i/nkoksd0AvJJN8wefeBkq8ovw/Y3XoRqk81+4ydnMbXHwto1
Dc+y2lyz7FlCHlVCQOcad027zlgmzov+PvfLbsjeXF0PUo9tnHiYmvBiZdeBebc9OOd5bM7W+K6S
GnIWfvG0/IRR+p5wVqWEkFpAVfJDaoUkSCMEteSFg472tzd3pXf0iwG3L3kklnsjs0lt4I5aySDO
yr5pwh+Ghizqhaqm1tWgLz7OtYsgrf2xRHmMq5GRW79L+uloFq+94x0VVlALOfUWcz9GdNo+MhIm
iVPRHzx8BFEDVHAOIG6Ty0bBKvGRPAzw5JLf3DQ4udPyKPHkiA4s8PhJS3Uu42Ez2OUzU6atxJvZ
LsXzVC739JYCTwsl35GOJXr0nKvVU4WUtv1kRDX1s29siAz+Sl3tI5w/dM0BVtbh0PayQwK/28cp
Uib0DNXWcO1jWf/mXF4eiqFznt1TpFXFyIBj2mXMSi1ufE4a/BZXttZzeE9OJr3TgpFuMj4Nrf+X
ZjPZfby5NbUn7pssco+i6k/mYH4PS8KMrWFW0hJ8oblAmfyCjZjLq0qGesGMhm01ci3Di14SVz7S
tMDwNIa3zCxuTsUrwjyRBrg8pva86y9FOgQ+ntmKDC6DqOUQRKlkLOlGzqprz/rI/jIDCKMSQ+e9
IUiNsml1KD7YOgoNyV+6K8p410/nsqXczxj7jYEos7W0mSwnOUnWw1p02Xoqje3gsQ2gfWDnvWpi
52INzg+khReYLVYKLFv3B3GBY7MZydWOGYDiQ0BDNLXxSituttPcc1z3lbbXxuyzd2rUuJgbDPcQ
NXyQE8kPrvkeL7CF03nnJha7Nv9T4XK0bPmXA7lLAdKaNU1vRRxYIDJv69P1Dlp1dGhaFsCkTh9+
1sAHuMbQoGa7eYThLRkEsrFzeixrfP7awEBw/ClMf10IMDIZNtaB0JS0PLvOvco2WvfHcvWFhNR1
XPMypBfUmNCiDG3YV3zKS0iEqoLNYiLqyoNfNP80KFbTkNzyCTBQu7NQiPUTc68ckEIxvVa4klB2
Yc451PgkY8c7MMokQvK5yVz6n41mUfR4OGmfE2T9IMuOoYPAsraAqiFlVpgNC8kou/EU2WhRPqcN
FHaHi/CLrDcU4nScNa2rfjUyb9NOy9lHImDXd4uJD0x/3wKk5sZnpRQqQf6Fubi13vKdo/NKinkO
vLR+5l98TTwXXwMiFmJ71knyWmvTHqbbZnKWdzPJ17WJMittL0zl0zJws5sCCaU9iXS4AVjAOahw
RC/xJV6qOA+Grr6bPFqsf67O6K+HPmUkQRFuevKknrO8o+HES1+bvBqRHH8LHFHuQBbxEjH9Zk0U
xS+5kPc6LYIiwrbd5ZucplIp4Com3XJkzEWP7FX1s+i9o5w1hppsyupWY+WxXOW6WsoXxiWHSavh
eHsuBpbkGObZk/SsDaEUesJcNhdPgV0/Wy2Njs3yjWZjqMFMRT5FwpOk+nND5z62IC2seu+L+MaG
8MgsWSPcqrBu+oC+cS+HPby7RGNzjJrpriIqxA71H+513Zreyyh58VSHMMF11pXtmcX17AsQEx5l
x38kndd24mgWhZ9IaykL3SogEBmMXeZGywErC+X09POpZ3XPdLerygb0h3P22cFuyRrzefc/ATY/
uIyKnhqKso8wH2tVTxxCVHc5BgAIc98UCIM9slw8k20tdlcIqE2uR6WAq91EdluxconEyNJkI8Ha
XmIyemjUcRDtyEC4ozSxF4NOScBrvU4W3aAV0xovie3DZ8/EOWH8lK+g07Wv8xQIqJfrLUFg8BQ6
GIuEp9Q7ZAy38DXtxfmYqiqvpWecHRmlLRKSZ7dQNUf8UWqOCxaqIgBEyPWmySpIPjp22EpwlhOS
xrOs+0Drsk5XoM3Jm+ASZMaE9jjEIyQh4rnTu954CvtJhPITq9mnMaTuqKK6Ek9GyBZmdhwk2raB
Gd53MlSn167FplMaVrtXYd5ldCuJ9hheoo8GMVt8soDkhRnGDDtPC2VqIea/orjH2y+0lQjNryzs
ei3b1Z1+SJji6hE8FlNfB3LHmAC//Lz9FxPFhRdQD8w/jc8en43oBBs2k3pnW3cIlLwIGFUqnlqq
4KxfbGulPeuJvF2ReAoTzJJ1pCcqhj4F2Pch7bgKl7duVKOrl5fUE+x2EdU1nFiURSFTe+JWdGlj
pn9Ggww5r2DxKRwdSxwVZGVCc8zmKKeGOw5MBFUEJ+UnDKeT2ekEFLFQUuxCGUI1sXDiwsAOkjko
yHtS/vUGFjtXSWIMVEKRJw2l75ipzI07TdK3iaeMgQwAIa3E76/wdAGISOj0JBGWo91AVFEQDls9
fohC1373dDUd2ZEx4FeK94yA/W2GYY7Bedfrtl6jg1f4IqqHbVYBe+OlmE7jL2AgNXjcWH2rM6HQ
yuPEbLpf5snYVUx1aVerAgvf2ZMGkwRdo7cjsbq2UbRye1gdjF3xi6IvUM/4ceX94BpA2BE8CtaJ
WGnXwcR5BqsXIbJXHTLyeYSwgNIg0rnZ76OCagrZiRi3DIkBW4TuKjPu6sVvA1xsQnbasYNm841s
gpnSqjyaRvWhMHhzXgksAWWFQwQ7GoJ2Vn+lhrBYSpmoDtRgU3AlEXZYPTIiblUlpyHId+jYEf2D
w8O0mhNxzVGzDzMAL/OK96POlKSiNly2cdzmt2FWGcKIfoNOpR0bMA4+T7rHAFmwitd7M7w8dSQa
T4bH0TKdLHhvqWLYSVzvKvQ8iugLBbHZGYw4sWLspr1J+D9GxT3tS7vLV3Zb2hHGBQEu1IwPHYlC
HuN+TOUWq2uBWZbV4ZqB9nzWT4Im/CtSdd0nyabp8GvqH5BgnEBb/aQQoFRB9JZMpqw0LlJTeKv4
kNSUOFGPnyeaAC6LRL3X5OqWVGE56VCKzpmLO6xbDvdkVv7jaTUvgZws1LU90UwM7sdVh+JHesO4
4SmV0mWlakeiMBwhSf+6GZpO/SUbgA+Zxmh03Co5FPNSd6Ab2n39WCUF2SFgVTUEt9ezUUc+zBeO
dR5uQdayl5t5pFVMSDHFvldJ3ITcASJpB1cMh2vVjxv4kFWS3WQYolIrudniby0NW4VRMgp/TiCs
ECiepUG1Mo5TuZe2pUZ4G7BQL6zRow92IOSYEiQjMYN0R/SkFQ9Dj5HnAiKZHVSv1zz62p/eea/6
LaqLWwQhRed5pgReDhKxTXXFQXGvMwxaefMrWpQgASkXvZHZHnSAr3S8hq9gu9K4+YABN3n+goV1
fE3P5ZWlyadeJ2e4ahim0ZUzOxBPCI3xXiMGnuy5iKmbSbpcLKtr3LAdYh0cfYC5oGMagc76aXcm
79kTICIChlvai/N+9lxNusCn3UzQSzArBRt0MF9Yc0yWuxVkqTnkkzBJhpo+mQN5Mc//BWn/lVMm
AyVWtXiXmvdmRk7AA1tV+J+alddP4y3Hz53p6GTFtHUC57FKOdkmT3gz1gDLIphEPwMCj0bqHG3d
JKVF+GfEGILDNenuS5WORNzOqVNadXBl8nBGGYMPaC2J6OXyYyz9cXiEouK/svBA+US9AsapExgQ
wr08tDzNNu/gcaHHg85jxDA2uZa4a1vpOPcYD0L0CnTskqE5YItb14eYfd7JNb3Pox28jCNnWnAW
fXnpmOjCcUdVFjg6w6+cHEdxuAhfncFBznCma3zQpW1N0cV9kAn7xOygp0MBureUQ3yaBabwpA9E
FSlJ4Xul4aLScDoyJZNF7zW9deWV4kDhopvdCiESCd8xZPa2Ffk4jJ2GfV6dJP8otvDcaLdtfhih
vDOwKmevCEeXuLKuVV3Udnp3DS95ykph4CVzhsqfmnro26cImJ5+t3js1zEkI76xSjyUtGONjtUd
uyiAldjOuKLL8EtQnmHuF8VjUj6Nf7LaMERAfzni5220mgUlypc6yh2MLjFnNowfiJFjdVpRh8j9
Vgnp3pZtOtSPRBzd5S5sJP1ImvAmTMd7W/oY+f8ww38XcBYVl5lF0zXvXSvdK1mGe2lsEyj5+tDs
BQ3H1luW9z8yY+U0jjeKREHGOTfQdJndbzRdsdtr1W3WLMb/3V6VNKLY4fZTB+ernxxTYDkOQQEA
hGBPfNArwSvpik3Kb8TfiNNZnClE2UR06978wkYCvBbxWuon4jkG5YtW8+eAuHVgbF1Exbs+0/Vz
+VN8t8nsFFFQuZrZnjvydDrk6oW50oG9iE/Ez1xNIJzEbKexBeIYwm0TXdPuIgkAklpNJJsgQNBV
d3WFyjKZdx0debG44lEx9u1BoUN71SrOyKk/CRhUuNKrvoE20VFrtEmQB2ooIhzOr4wUHygk1Wo+
Zaye3keHZk6nRWSyHAcRvyYDkGHCVhHwPuq8GZEvSaW3LKW2vS8CFErI9Kwt2a+Z4krNJelu0zJO
KCH2hCfAErumx6f934bLZVoPP1WWnWCSvaXBMlHOIbtwk+OUYNZPQ5sOkggTDcAFQbfYCHuw7bVE
2i4Hw4SMbepHyzCJHjEShHGjXY/qEjlwQVNM1gV4Tk2wN1eeHpZ4cJC8Rl+Zh91eSI8cEOvSLDdB
4IwvLEpz/OiTLP3IxaWIRoCJv1OUfVQi7h0dyqpuhvTZoqVHbgFDXruvxOOgvBy+LcPixB+y4t6B
c2I1P/72bb7FtofkA5lkSFER2Sg59CL0Z8ZvhvxpOcr0+pO2DON3SjN6ZK6tPnERKjOnhr+/krZB
g1vxUw0PWYxQMpvdPhVu2uuk8WF0CeRW4cCxLIs6od2E58Jf7/m2lVbQ+4Y2dsRY6j6mSPJE8KxE
e1vOxlb9XAA2IXvxgyHWxe4cXiLzPHNeyXRbeCnJGV1lg2yoo2WK/5LyGQ25K5bNmqbOrkoFi7fF
comZiZx+4MTn5CPPF1bVtDPTRl8ypUjNxbTOGL05uiMAhSGBeRl+LUMqb6vVk+TAxuaBo58iWLFH
GlzeeyN3F/aGTCsRnlsTGY4R4SKO4amSwjMnQlBYPSdFW5uhr2ePIL9UM20WjnQiFGBp23cBQhbe
uIkSOsnd+hlicTxw4ODgG2vbjp54TsguwJ9GLL0kgQSrbyOVFpdTDFlaFu5aggFxWaxCnG7R9mFt
HjwLNOERVeyCazW8Pjwa/DmSd2YIINTfX1vl9aR7GSDqGL/LPbWosvuzuoQJGQSBDc+MD8R4qeCV
EO64vytjW5dcOnzOVEPmWeMWbgs/BawpDyPe/+Nsp90ANRFpSglumV6MhFsWFQ2urOWXwP24XHBq
jNdQNkHFzy6sHQGZgxHPD3TlKEoDV4j+iGXDCar2B/1PmX9INhE7ZHB4J4dhvBmzSxA/lg8xoUal
f6KfBvjHMKHJzoC+ICPzHZbPSMXLMpZFZa2Iv4OKLp8ysBI1BjglctId3ps+FmYnYnfQnJMl5Mby
QS24JseDzvZ7NYjR6tctEOtjXxQkzIGH3OmocWJeofUkv7eDFAV1qsCop4knFvPXHLxN/SUoMl9S
FCBbTuoccyAIyfJB7y6TQpfJhKUAM5qbxdpawOmEeS5gOhZbCwJEX4F5XRRfhPpupKyG2BMyX2bZ
4xOhFT88Ga3B7IyupbkYcOn5AZyZZfDdFDcJtvtSsofyYYLhEJpP2VS9ZICVMTya8PYKt8Z8z+dj
0Xd2gu6WpdCbkzvH3LzBGU6lW5g6em5fTyQ3yPwwgqMvn6ZqgJDQ8dygXY0rlunqAV2LwKkgGGlF
cpcT5dSBrnXwsV/Yq3eXoDzI3ANzNvvtVJ1SU96MK/aBlPsMLrbCq34gwL9IkvH2IrbXgnNzCDXt
GNEkRNdKWV1J2oWeIm/EZttVHT3spU/P/Qqjx00mfuIbZVzzAxUOw+WD+rv/YPK0j7eQ0+N9vF9w
ei/2yu8IjYCVeoabfHimPV7U5Zdt0Ptr7glu+Hh55NV/k6jrEX9zwEy5OMVu4ow75i6ixXfGwNFq
/RJI5ekxKr9zU9r6lg7YUvjv3rpa1qfvxmf4CnZvWfvacl2+uicG2nJb6+yZPlJ9GCdWtdV8Y2UT
pvuPLAnF7/YRV/Fe8ad/wxreEK8L2uoRkqojrrHnsEr350c9ZRYccgtbRn+2V1b7vrJWp9EmGMkz
XQ8zDl7r82f5pX3vC7bgotBDlW19fu5dPgFSZpxo/XzWLja0lrz9+bzfOYA3kXVM7eeZXF5rX+1p
GGwMlWze8UlwsCq3b37wz/BMD4JE+254ovM57GG+o0fbDntsHYtjt+fU0fyCVEQrO44+r/Zzdo9f
1Z5dbs0ejaqF0wIfVLxnTghOeflh7MNX+PA+5g3mezjoga9b3jX0EwfXht+Mhcj0Cn8+xMua/fY2
W4dH7xwelXW6jpa3X1mGN7v+jdm+5btfRzux/Dsfueed9xZ2MPbxmGzuonPMzwyHrdq6f4kOtGGb
pB3GzV+w653ghHjfml3Jvd9xU/OwJn1iVbO736BCW6R8OKXN0e9DQHRKb1N66jeZRV7wka/xzc7X
Iwiym7i4EqxLr7yH63Ad3VFAfBhOuE6AHR3jc/iI15H7uqVrbBP4vpkb7CCC2asNR/EXWbp2d6Jv
t5Id0G9i3Xz0RvxQ/04aME3dL8obi/AZG/K6J3/8TdblL7NXVw0zG6uwB8vcIp7cdN/NLjrAR2s2
3YYhrB1+4Blo49XgBW5y//sr7Mtut0P9YWHjY1WbikmmFR1WRxCRYUckxhrSYelNm0t4IzZp3X1A
47RJGLLfD+2JRs5qHZBAS92xYvzpO/LZ1qD9bEpb/Ja/GS7ZhT9ts00KG92fiNKyfAg862RT/Ua7
3rSH7bQXfMEPYqYnVrST96ADzL3XX/0V4uW6e4s26ro6V+f0U1/npaXYBKqtywfVtMCjZsFBUbhO
PMTyGFjNW3ZdFird6162Wrtkc/WevJndYSs6gOWb0PbvoGvOcPr6InH0LDpY7J8BQ9f1NaDqna3J
uFLiIlHi0sW0hC6Y/4w/sUfFeGvGCjzh/G9J810pmwnYZSk+whV1kL5Jim0A1JILhbfcJzMjhAU5
UiIqphfGjieqY4buJkF/YB5EwDLaFtkOSeFoZkYaH4bPr8OYyoccru7SHxvZN/4oh2kFMiglhBsv
vLvKlpuWD3qn4iGwMi+iMHhaxIjnlt3BY7eZZzqhs7lELJ3QPn6Rn+viKO+jNrVut/S0/GrgdhaC
bMvZ3OxPb/9pu7ebk3i3v1uDn8K5vqxgu5CsbuFOcCA5yMHVY9oNu+wQ2LiVWr+7v9smsViUu83K
/R2sCNIsxHTji5s/ebDyPWi64k7c4YM07CK4oLZ0YFUDjpz7a0nOHrmXL+tjzzHpubfNZWVv8EvB
HJZoJkAVq1oD6bGnW8uybhvHcP7uvv/iUICEBIHwTXsX0FfyexAwG9c4diGDsTmSTbcF5cN7Dqbm
sm7a7bToNu35fX5PTJtJBH/P7+P76BbHaCO5bvcruQB2rAS0L9J7+GmyF7/aL8w0Vv/4YytH+apw
3XPkiFqcO3T5WzWZPFswgLBNUj/Ge+H6IZHzDTHdrONlCQqE2nzFvwtqk5W7qNzNwRG+TWj8aNyo
hbGLJyyJrNcbyYEQtN+ia2n5X1+3blpjiMUYmQFDgAot5J5BMmDPXu+LUBq3xa74iL3UUx3YLFbg
XPkd99zuN721fsbeEzLL0gO6yz3EYbohI8lCvsVRywG/Gt6M7FBtY3NNVbTnGrHE9ecXwucfxZU5
vw2f9yjvkeasZ7f+IkHQ6fZf9OzucqpC5LEo496So+ZzPxH65On/Zu6Hbo8vmy35yw9bbT8+OoaR
H5z1+w/jALxtGdfe+lmuquEfvFIHRY2Dt+9xvEYfkFC85xVOlsVFbw8HiX8mjkcO+JrLKF1HFkfk
3Rcd93O0O0fzPnv383Nk8y//k9wj6OZW8EHA7TsvdDkpscjkVKv3pvUtut/FGYR3OzuQWNfl9h8l
tGtweBHN5iXb9/eO9awe6vXLrde4Kx1Kp3QuhY1qjhuv95Ztk22+ks0Xn9L9lrgcYcvPSFz3s3OO
fr4c1BZLiDs53+7JaeBfFK9xWlc/NQvUTn6BLTxaF3fMd7jgNpJpi0bzprk/+l5zSUg7hocIy6Tz
ao+wAATdhRQmUEggCbV5aHx87g8+MHx8oz1z00Pa2P///3W+YnhfdxImrS9YyNbrjBsjh+MSTtds
+SLspA0icyd3bhcmK2zfyFtQPKvnc7N/mYC5/95xHXEgV3mVWzrzifbdgbbMxQFHwIkQ2W055Jzg
OliFl3EhDN/LNTNsYo4S8Tt6xCdO/l3hJ27/WA5eKmhm/ZiTmhvSWI5LuRLcIHkfWzc8I1LZdlue
FNEOVm0vV+nyvdBCkD61Q1VsCTw+CMLr9/gjsP0vldyU/eyqaxxdOf2Xj1vdtF7r5WtxQ9cO/f6/
V7hcfJmN6b8N8eaceR1ELHQ7NoGQd5PTLboHtvDW7F4fprNZbnI+coqd5XItD1BjvOwZHI1zZ8Gy
3Uae5qxs2tQd2mHb3C+vCC8dmrjl3AQ1tHmdm+Wrwjr4Sq1frCksnObX39xl7vOH9GjrTNIOz1u8
tZSG8ht9j53tih2jlP0KS16CIA7aVTu2O/OY21Rip9BF731BkOgYm9wl7uMIinKtz4uL5fo3dIbd
gbgTCx7AqXakU+n0a5pKC6c3l+7Z0azJV1j4iGbdYQNVSeIXij1Mr/+eHbe/t1QAu3/R27yGR8NG
+PduOLvNHzVE5KL8c+JT6MCW4DHwaTp/7Hn3fdlJ/9BeW8KefWJSLXQWPIhdtMeBzhn82uF1SLyi
2mn8BfW2zP3yc4xts4Hlaqenv4En4fN6XP9432x4xg6Kma8vyq+aEyja+F+1fbt0/AyCKbfGWlu3
b9j4rKf3eiutNdYiEl4+d2JAbQyqtp3bOuqFV9aueQUAX1b41Togqdtxbdy4gmyBJ7ZiZzOo27cO
WudLcInecDhytdOy++c1Ngj/dE/30vd2XbnDZbpItxSG6LbaAaCKHg7Vj876vbBA2O2H/rPx0Z6B
p1vNhzj8gRBULjGHrF/qKc3Z4VXFJhH4i1XpJT6NLawtm6Zxg/bAjW/Y5q6Nc8ByivbSjVjCQ/cx
fGfP6ltrneBonuNTxBZl9Z1NJ/LztY7low4/a091tWEdU7utrlDoNQBp8CF72E2UX+KG6amKfZW8
7p+rb710yEvahZ1Ve7VXPi9/prNiQTD4QWf4i4+X165Fb7i8XN2drvNJuzU7RUr5LpyJYYXCddg2
U7xTS/V7VREGMkBj84ZrDD2dWmhMeIl3UFaKGBm5QLomvYR/7xBkytsSk72FwIZyFK4IhVi7hvn6
wmfzPCXcR+Wtq88N7llGb8nu4IdHHja61zfUjw25HW9thp8X7DeZJK1r/srZUbeVwXCKR8Budih2
eZqHR7Tce9gL8xeGCjbObQ5yJ/vnXGwUlbYN683WFSzYQvxF0KFNFBj7LD0En/Eh9tBC8fOX/i59
RrfXPbyT+lN+qOeQkzv3FOe74RLaqpZnYW5sjzSMuO05Swt2pa8ChLQJqXCg7e2/YRzzKvgHsaet
BDrjMfsMEFBSJrgQS666rX6N23yDr0l1ndiqI+95/oQS5uqHwDW32pnwbyvebLnK7bOnWufe0p16
E3rGncvSDpwO8bZVXaX9guqBUTBqxJsjtjRSVMjUFlyI4/CQFuNR7aNIZZxRsETA7BQx2tQEyKpy
WMdA4F9jdSlBOsiu3cXVRzkcjP7FNK74WCpaTV85TV+R0Kh+RHpywT7Ja0p9beI5FNTjXkh2AbEv
RuIO0FyYEH8rZb0TYEdGiPzRlFoGCRovgNbKFfQWrorodfRtLxgjKusiA/VJmr/awNWcrp3/WnX1
bUH5stYX5bue+DhsIxY4VMMhrd7l+JIWOHEweqLUP7wCyRlo3Id7RiJpi0EK0dtaDDZOFFdAzQmH
gGyMMgHNg/SkZ3B/IjwOFt99W8Q5yp7qefMqXV1EzYAR7nswcNzn6GkxclN437AqZa1dG3lF1d2u
XwBTWvZQAN2a2IfGQ0bO4mf0mF+fWOJYgVSBNwLtwwIbj2q0n/nGk/wMiLcbHHhLIpnTYjVvmWej
V0Xr/lBf2mbBp3n/HaN5YLJSSIHxwdPzR/0+muWbxvs3K32frvzqdVEHiYsMYKyCNq6CnnWwZWWl
/BAiddejcZsr0+kU+aTEz5UMg/y7xN1PXoYrImWktADaY3vPZdzkwuSiM78LmNm3UGHnZJsOT1W+
9AbTqOwSaw8gSU38g7W1Xma90/DTpR3z2Ie8QlZQHcz4oMWjlZb3eVS2OmktciScXzJ2Mg9mp9HC
woLL1We5V0kJMqiHsQKI3TTiitgGvLKExBFa/f2Fc16JhD+GMJdBNm1QMU1JtuH1KxWqqlbcT/iS
jije1M8XDz9mKJt1BFwsUCmfJEOoZc6VGy3+vbjCcIuY5ySETmOeW3vIMIcHhuMPL+g0eBng8JR8
toehZDrlDdWPjt/qsEkaWAwzqgdAk+r+ojl71SQuBVSt83xttJSAK64H6RzII8TZ1K/xaMcVXL0X
EmFIwJtt0Z3qBpCK4Du0nh6Pi4+NRx1pD9DIqU+h6PTbLvK6giE1ATqmKgK/qZ5A82cs21CKN0UD
nwsbKK0r3RdpDOMsOJC/7NEciOjLd7jqb+Cdvzc4MpL5sN2W0l0gaRs1VoKyWMQiTBEMSr0wFB2l
BEjvnoWMjMV8oqGwOhxkXvGjyC/Y70BihT5QCR8t6RXL7uxWZ7V/HYcIySaoeJtlbqWMPxIm/7NB
Bgvlq/zoR+Oti8UNFhNWI7/XTUuEGf1mNuHeXmPDUwEej6c8mdCIXZykR0i1QI76Z5m/94Z4zpKt
jMFAFG8XTBm3CkB7v0H40uT3eMCaNHowLwRVFBYxtZhjLC+9rbhDUmbhQmm+r/BIxIT7K2YIAoIc
giAW9XMs4PbG820ZcKmQerUVHLAMjeyBBWFmocs09j+4txo55xQRAnfhKfUs/EdEGlSB5As6nhX3
+kpOtw1cYyipSTXTuE7yZunOp4oNOmEp1eWGHeHuvgyjIB80xDww/GpnLPQogzRYDZCRlnjdBQZe
zlE9whBUv4b5Ywozh1e7zHih3Zjxi9y50lZp0OJ6SYrD3IkbDD5HYABFkzzfYu4wGuIpFz7jWPET
hXnVYADn5FzGsHwx69oODRY8rfhe1BfmwWL1Xoc3gVhoUE29gYjuG90lzy8zpjCUHgqF3JLwzT9b
aF4J8EP4xaZdZr5EHjDe2zUTJr+F38fMZppwL0qEevtCjRG2PiFRbRO7GQVXVp+v7kO6l73EUG2s
3bC7GSMGUjBEarQfnCmlftfRBgcK8gl6B3ATyDOWaLTnUUfDKIUu7w+e18D70B0BwoCp+StWakrY
ZlVIltmrpwAbC1lf/UUDU7cqswyGIbHMNZZRUdTReA/wJoUKI0+zZ5ylGh981bBFnOeF4W25C17N
zHqlXAdgjCPIyuij0j6yNewSRsbVBudX8hLcPAtAjh+x+DCqCB+ZABUDR5WZ2EPXvIHYa+CNEJUw
yDlIyueczi5HkKQzGmEwV5EfiJVCypQ8EeGMtyzfqlknjICADAL9xERKikt6+sSfDMXp098s/BCx
ajBhdKkSJkPyuG8XSxKTmWLzp9YTx9CFuRJunk4OBMDGKETFbZBuKw3HzsiuSHcrw0Cye+F6mCI8
W8SfIH4dYq5DBQboiPu0jIRxSKfNMu3Ia4zMMXIsDEgw0ADSFI4sQXYfpBKe6o4l06ejK6WZu7Bg
245EkxBG0sprpfTCLc/dXdl9HP3LEuSU8fuy1GfikKKZiovg72jeyMlDZRalMzVv1Udo3Bli/X9y
eUfgZmck+swKiw5lX+zPTFVmhfgcju5lyjXKKXR4JEF4uenxal1Pl2UmW4GBTK8U7WpkL9VI0N6L
kJyBrzJ6Dt27oB5Dh2fBMwrhd3SHnt+3jYftkLhZwZELEf23jQp7xJiyj/6wEqjAnyXSGYAvJXwz
PrPmoR/LstlXSnwQxWxjwtK3lfGAB2LzwhGAKzcY6QgwHUzubYM9RXeo4vI/Ct1ysA7Yh0PgW0gj
fUCdlN6Xq0dpWxyjGSRDuu2ETwxRqEwW/gtUFrHM3An3CKEglSS+Sqwq4tvYssHC3olSZrwLX8YT
lL1EWaMwY8VzimdEWB08g+7BWrNLwo+nAlX23P417ftIfAo6Q+s/6sicnGrpnlJ1pSHVEUxLeAqy
mnmMYBEkYh5MfHjO08eMcAWnL9aAT2C4ZdDOmhSuSDPs/tvyhb8cY8v7kSVKI/2nZiSVMrQKalDO
jPE6t/wCVcIYOcYTj7Qvj7nBnLG9FJCoYHKPQOjGz1LjxckhpgwVRbsewMHhDIi4icIiCsB8AgzR
Z0riVvKWykPqvLElB0Ff9NL8UVb1iEHlS2yfsUZ4ttac0K5n7W28hMiFwww7ZP31nqvaJ+kGXiHd
mQayzDpibCT5/mLET/mykp7LuhXq7wCvOUggBot6ReEnEf0TcHRFmDPJ1xY6SoXCzDwmgOU1Igf4
qTWtP9XKkMKToBqLRDin7V8xzWhj9XXPQhij79CgOA9uBb5bhULzQnRELDXH18whV/mvEeo+c86K
AlVk7Y9y7klG/A9KQpeUjiL/yJPp9tRyOTyoHDLbTL3aqpxODUg4UkBBO2HuvtcnVBcxti9Jf9cq
gknkaNty7mQc3oLaMoXg6o11+RJjZqI/m4lJHPdH3VPmaOY+G8N/08Dkg8nXrDo6f1KfkKStGBlq
/b7tsi3ya8EQzno936mfG6zgZA6VHvcXOTnro7yIOrHhgvF4WBbRa7gsyZ8pGVX/MVFMBwtC0ob+
z5OkfMiEcyVHtg7zokJmO+nHxICEgap4mAe35IDusHjEuoHjgztqZ8CJCwcoRBzVpQoz/FGGGqFj
FxZz18FPRGVadh7kd3oE1aDG4/wmt7KZLmW7MbslMAp9QHjoZWCBePRfSBUikfJxwroSBryqGSh4
EXFfDb2AWIDfSiJ6C5NkTuYfxpWVPjoTRIlVBgAQLpTYYSM3fUr5D820BAtrMwiZl65mCGhG/U0f
BMiHqbcUqJT0xCLcFjpamHFKLt8Ei75ewGftFnE0mHRGbVB4Syu0kBdifJRGnSYVpsMUeYxnq45A
pRQkfiITF0o+0qkgAcnbJhEZO76on7uBIpdqNxMKR11tg/iYJstXCplDSQUP2ZGEa03poiLEAHPV
PBUIICE6SdJlKOGhYwnqIZ/kM/4vIpB/yE4oK2/p0hqsGl9K6paRN8/FR2GUMGNPy4fH8V32WIpy
wEIYWHiDHeftLMFNY8zRTp9x7Q7s74IojV54EwdaL1SMw0OZMZGRd9H8xDQIQdeBg2xV3hdaMyoN
J0TwrtQCZGTOW4og3EBdflNt/OTjABFCcOhuDmaTMjBjOSo5AE7FHddQnnL1wntN9Geb6ORb5h6V
ErbFZOLNypa04k8hkA+KDE051aAcF8RtoHeqJpDDJm1wDpOUU2KCj0SdgRHSphfKc820ZqEQRitW
YZD+LC4jlG1n8nsgVcuIIe5zA68hJqyHAnK8dLJAjIaKjPZzYcyBqVgRF2+KQxXBKhU9CAyWqBNJ
tH7KaMAnMuRH4TKkvgnnvcWXpojwiyLttkRmG/XrYdIdNe+u3QwS1hU3tHdwkKGdw29PCGguUcpx
cew0cb7KmIqLTBmEotzE9a9odM5ymOuiumsxn8nCRzKLd7V/tJiVojFfrwqdboqJsDKt66qhp+ff
6b3FjJ7OVP9JGpoxU1uzvcyMtXZ4TR7GlQbC934gmqXuvDln4jLM86GSc7+puWjmS2OCpi4iLEIT
A6xNskKzkMGuV+0+qcEuukvF6QxrgbQGvZYwJLlPGoNdUGYxuyMeI0rBeTWbhOcTqk+5XjZ9DZM1
xgKN66zD1fu+8K5mqb5BOjMMgjrayzgpazlCVRZjvZJn2V7rGAJoyk6HP6J3yxSqKrxESikdIsa2
zfm/lqP3BpYRzi/q69QsUizmdk0L4hCJHu2VGW3VmISMTCYAF9BeviTZI05xFIVQBm1jppQ1SyIL
IOLwr6wr6qAe2ZSyVom+VjiEm1z86srozZTPK5SeVfUMs2m7dOdzR8XXENGQyvI9btu9pkK/DbzE
jCEkGtjQXiSoAT2JgfoS8SBjd/LN0pmAKWYG1sNaR6arY1T0t/QkCxGwexHWk3vTCtHb28v8l5Fz
TGXjYOaDcxUHqUbJAKfmJVmvYCmauBKGM4ELE9icCksU+RLPLhtmNj3gJVEE2ip1w8O8KVvEB2ip
mjRCQ2ZEpyZDK0YAwdIcLTxcJQhtvUjORuBWeK7U2mwtF2sf51upaI96BFWv109mlP+1WesuD32R
bUgFJxyHJHEy5iqzDcLSXggMX95Scq6yfIPqINEW90YmxHoA3J5VG3MOvpd7vIM3H1b3apRgJiWG
pw2/S/xc9NqSFuEV5LCQ+45JknoSlHzbyOJGXWp2ZBNx+JHH/2cNtTjzwSjEbcJV/sfSeSy3jlxh
+IlQ1cjAVsxJlERRgRuUAoWccz+9v77jjT32zOhSJNh9zh9lsXSbiVT2pevkO5kR3cp/K8mS1pN0
rnqF0ESzVEskPINJIgWCCjLcOb6x3kL86uRvTSPDlHWPs416A9R7owTaRU5j9ViuvYrkNqjeOiye
I5cCJ6TGjk65F9XNBM6CJzAaM21DwqvRy+zHo+emO+6JJ5I+gv7Yoyomq42YrHdPF6+c95yPKPTl
tsAi7HnmKeWy0SGVGwJPeIsNRmmg6Ig7oG02aqC22IVU3USdX+VwUgMumM9k3F2dwDaEVgHgglSN
FOD0497wILO1W8OqXoR7teDHTKrcLDmL8ziQPMRcbpKqF+L3THAnRs2XPvQ7lynDx+EjY2z2ZMuz
fGG3XP5KcBsqOTTT59fk7S07Ko0d4puYPXOedPebz0FJ8nDI7cuQIajmPAnf1JdSXYqM3w15C9Lj
puyKdyWv0vWeuuWXwptxifDANEjxEFvyxSJjnZ/rC+vcO2jCSnupsSfqGIdwAi4sdAqO9iIdYzfz
YfeqbTvIkWHYCTsxE1/NE8e5FPMFq/nwJDhZU1A6xzh4DdKvGEZgvFSxfLOpKzFGLgDyQ5g5Qc2f
o/CUGvx7ZDIa+bEBpg1vk6Wu1mSdDG+MNKNJh6oo0cAfkaUr8WeK1KvRkeS3Do3alALEJ7X54Au3
5KNCMfXpGr86dBdO2bDssLmqEUUt3vwAFIRT+BeGV4WMCc5vhT4qz5lF60tZn5Nk72PbB2zgA/Qw
VQifcO21AoayPQir2nCj4KiRSyF9+wNARps5MA0+DTceTzZCznh8Gvvygk5BfVxIz2bOCf5XBg+u
hh3BcZXz+KldtyuywxTSrPSuAAlRPMNnQFIY6CEyNtekSldgjkqhaafWy9jqW0Y2Z+K6HDDc4nug
oQhx+zA+2fWqafjATwOTX9zjluBZ1P6hs6gdJ+2UkH4/TPNCc+tHd562lCKROICmglg33b5nwc3I
I6h/6z2fAEvD6AyU9aLWRZnv1ZqpDKk0Oj+oV2rbn0YPgiweQXgHxguOTdJg7woCNDgG/YKEG2tQ
pYnylKd/tmBJ75HKdM0B4/pSvSWMqKe0ZPAqKLjipg2T+tGg75SoC6ARFW1SU71taeU1746VMS0b
pRiJ8j2NkIx52tKcH/iymsPNF+PKwT5eGOeQxdwhQVeqc8gMMSEi83KXhvZZTGxNCpTy6NTUn31C
Y3keWChZEB/GlmHdWf576d2tChI+6PSgwDtWpBjyqOBKUYdwauMjlUejBe7SuGFRtKCVPwEtdSad
K1F01oeNxadMXwOuyNMc/nXo+5qErPiE2CbcHMomIKf7yNLbUPHMP+TSpDKI3+oSzeDD/AYBufHq
Wk8KcmjFovW+mUPVCan2A4UfZPg35gaWKaBDwsw3orvZ3xaGad7Qld73Gwo2OWzvI/pCBUqoXTw2
+/3YDMfJNZb/jM2WcWJ8aNhxff6RFBeR7ZXQNqjCG+ogLbRI6q8zPXw3sRpX4NI+CElcWGtpCaKn
BqJL4oPa4HlIC0aQiY7wDmzbk88cmh0XSc82L7EgN0COamrw5ancOQmlEwlwXrbSmI2n5h0HhXIt
iZZCj73CW5W7yIN1EcbHCOg3HD3rOWFnttGROTuYjy5edeJip+fUxZXgIeGyAErcR6O9BvWfkWIb
J9ii2MeMrupfVF2B8OkNRDn/z8Ap7gYugZd7LvupQ/kQ/mH4/Xcf2+3fWIi3vC8/YjyFTjp+tySH
SZYEdcx6aoET7Q/ZbgoWjZhhlS/YxynNhjFO0LvlsxYiTyrBj3gPbHT9xZg9Gbq3ykW9RONyVXpp
3+vXef/nhyHkAg9oKnbVLMjM9K7wPODBm8YG2URLzGDQhe81Ifw6BUWNPRwUZF+C6Y0Bx2eXdC80
wm4lLU/Q/mNzipqei4IMegdtLVe9Kn8q95a4yYntYRHzcGY6WpIJkkoiuEGfqnss52KhZqCk7ZcG
pjOFvfnc+3lFHUiqNtLXiMS/2hK/JZLmYS52Rq+TccHYJAm6nu5AvVNHhSE8E+YJzpTOu6pFhfL4
tVq0YiPbqtsx5Iwg3oRwyz5ExBxuDYGppobg0XlJ1d4EOUgGrgdASBBVYtMIlTQx+DOk8n2BTsF0
AFoqmStwC21rBx8Gf53ADWgtEfR8VbmP1QXuEALSV8QT1k8cUGOVneYk3qoXMPE1V/CaunDUiQvi
C7lWEfHiEiDsVQeipUGYMLcFCcMjgcU5svCUCdY/olUn4PSexDBx7sGhKG0cMhI+uYUr88OLvmr7
KNCxwOwIC4dD0j4NMaQ7lmSSQvaFZ7/pffE60vXRw6gnAeb9MV6HzOknLGMrCJiW8VjXHDVXKBl7
AM8m0BC3MZ866DGP+8xn7zKvO9yIgxkTHL2xYZeGOoZU9pdKCKOuvuC/A1uNTC5fK4OyRTXpDyZo
vGs/KAwqLVMiBysaiHk/LOhSgev6VXBR234pHrqKJ6FIcjROaP58Ujc9cJ+WmIPWXIatolDZTzyi
kSg6HWjxkE65TfxihThEfqfyp0LIBmIYpMXS7NH/VmQDojSjGbMHyHXo+IxrjxdT/bvR1d8LjWVJ
pnvrzk9xTism4NwYbILB29mOgJ3b2sQQC4btAmIX9rBpnRPGK5x/fb9PnLUaXSY0iPxymjCPKJ8J
4JkwVDBxZazdJn4TuzLRVpQ4DMkHsXqSB/lDogqT4F9UGpeYcAOKzJErcvhLbFwOFfQltUwD2kCX
fssgndd5wS3AW2T0AfsOONZElItHw0LVgsQTco9bUcvrq+XhtcKRjNO2ew819FvFNsD3jnUFj0V8
nrEuTYb3OmXVp85tMVNjgD64J07VtWn7ZdNKzgrzHAy4gYDF1BBUHt7BjdT8lwmYSDs/+UG56rt0
yzk+pfNChCgB29MEdNeEM8XT6ruTgNLlRzwkD+oFxDZipOlqZccq5/699vE6n4uPcAqeDcRHOSrt
QD+JutxKDVZ2OkTW9FNMfKfTuxeY5DzgxM+oytato3oD7ep5xu7YqnMXMNjI2H98D2JfbaaI4gmP
BFnFsQIN7V9GbJLzAGBLEEc9NL+Z/TlrSE1rOkS3/G5z9+HJR7U41ZSSKKOQMDGAIZ7XjUuD6LnI
fqKy5wnFBMfNORpMOCanBYNKjEzyR3mQmZD4ahj0PEKV5SUaNqZE0/7DJCGJUx6akw3mNvX4Sp1f
34D0cOiV5EVx2YMGO/FT1KIEuDWMhYFxs1hXDAqkJ6SGnJZhn1w0Li9p/EAe0z7tr9g/PqkJeWFz
q8E2AgEhdBbltE+D+CsvWdSbalryLVAUPPweFo15oeaqOCBE6LPm2wRSrtZvy3gy4Bv6bjzgS1sG
7Go+VweuR+WsVUutsiaqQQPCRZfE+tGSU1APQH0JDWljTjFEeeOXgMVf5gEXIxm4SMT9KTmrn19U
Lkl1A1QIVu2E4bWpLsMMUMeRQrCNuqadcNN7v/XM4YhuisN2opiNIVmogO9m0xknMr6QofOMjdGb
jcTVIQ+0NZOtKjHqdQp1h5NPWQxIXeISglJxXls+wZyIjaN9aZMgJ+81XlwveocRGudTU3nsHTcI
Nz2QtLd85cBoCjZQCEqCiLzKoQr5hGo/JINwo85FUJ2FsoTfpg4pNZHkHVl4XLIYd2vOykH7nJyb
8heW+3akzGj456+RQNVetaYscqNso1z9ETeB0Z6L4KAYSmVZVnj+XEzQZP8+K+XCgSoPEQdGwOxe
v5c8lurNbJDjR3sxnKlJUdVCyHUmot5AoyBZLEg2yYGd+4cQ2QsJJw+NA4Ce3n1EEhGuYzYLAun7
s1PfZv3SNh8N2ZyRSzsOYVwFT5pdYy5l+BcmfOKA94UrIejqpWYhZAlvfvSXUoXG26LHZ8A2LaC4
/sKtXFT7sj2LJ83cNOllIIQRjKB+LDmh1PCWlgIq87HjsxzJStMAiK88NLjm4ZtgzuLkxzLfM+vM
j23jH01nNnnu+ntLG4TRnWN4wLb3HvzcB3G5F/KHN8HPnnvrHVahyJ617CPoT+50pB+tnVSP5EtB
6JOWZacIKCZrjEOlxTTY1L/TkC/s7Ft3eNTHo1Al25J6q+6hYtD14Wi1gUkLrEe5l/yoo7Yn37AA
Qqs8yrl814hzUTqBLKCqVSaPAs8O0SL5uh4R3xbDT0bMRt7gbsN677TrKonOFSE7Vny3W2Yi6kGa
uDq4XfaliZNY86SnFSnUhHwJLz8EyUjqsNxZ9rQvpmvuw91Ram+hOkZgUZyS2l35WrTm8TDdj8KN
l2rCt0mai8sXnfNYs3ea/Gud136yADevwXSyzGrZN/qzRRlOyn1RQvMTgi7gQSbykGJYZRe8QRHp
OSUtuUDhoeqv8pmqAEUnRJQzRBjtvYNNowObt16Ue/X975mtTWLwhlnC9QEFWd5haoBQHYu2wObB
/8nM+lDGDHmB/WmSHTSHSKhpF3koqCp8LYKOzNmg/c2x9pqNfwjsmWt0RmFTMLyvwY7QsCQOIlmX
Zxv2udT2JQeORKQZ2yuASEOSFRNoi1rHOMGEhxnKaXuY14nuKF/hGuIPtIw4gGFd21BzIseMzGIr
PEAMCJ5MgjBjJFT21IRoDFLZdpYDBsfUnVwyElqR/KLjyhyWMrDEInwVR8XjqCndzJoXBENzuR3N
5pCu1KieVs8jDuR4fnfH8djEwcrTR8LH4md9r8f5ZsppcG3zsx4hnWb/gzjYJJ31rJziil+Ywue4
rnG22NrjzFhqVvoGxQ1FNQ7ocBKEz9ywIBB+4nBSqxZpbh8IGUUGBvysITPholdSRbQUzykiO9bB
Npv5tCzKbC9kVXqrCrDYty0SIjnjkXJYPJtqH1AjdAaowHqQMVmqwcDzppNWgzFr9JlT/iEj64vh
MacvzHR2DpltYXhQYiBasRSPDM86Qm2Xhr4UxCO43IiVi8guoMWlWBY+srjo053wxrhs9Mhjcjmn
3E3gj7F+LvE0T1QJjkwmo31yuYOa8a7zSSpWzoSrMzA0Em9OvkGAOt/l9KJ0fRlG92zC5ubeFV7O
0OtNG2UpFrSeNcZnPuISoLF8AgCqieUnsivUTiLBm+B/JDUprwTkYrBW6KI6aHtzWdo2/Ib/VJEW
0/N7BeFjAMYXUSqWckE4DtZ0xrzYnjZJUX9l86cDcw4swNRJzXt6703zo9add9KMDEJ9e2X7H72N
jZJGsVfOiFdOuR3zfQTzq1jplAnTGmF/yjf14bipfK2ZeeN6FxXvzYSNW4E9XCi+mVHMgnSFlyqh
n6lA2TEmdtLZNsW06nCsczOqJ4pkCy0fyMpLV9YkdwbTkJDe1hxeULUhgomgTRCsCPDu3kTdXSV7
14+2Q2FuwkDfpOqCA9FEuEZnF0bhrnF3QW8wOeasYJUke6kZnrp4vID+r2rs6JR3IvrP/52adXdo
7Hc/MHYCpQupmQSEECln/Ay8qaQkIGIxUBB1jr0e2dVnhhQV7YJCT33hPWmtdbQcDVT7c02iaGtS
84hUrSMOQ8m4MMW4RBjH7rXpCE9L0u6pKudrq3PQRDd+uFpUlFQun5ujWz7WA4Ue65w4G3UrmeHJ
ZNBSCF8wGli9m3UBXLrw2uLdSsu9Z9LzfSjn6cTSp7R1VnFqpEftjtcdhpVNM+Q/8zP1DsAxCgrn
nZSrEBuI9uSxddRq0VO8NumFLb0UnIO1Zjw4zsoYvaWj3Qvw7FYWpzT2TtLId5vC93+BSFYsGRPj
vzNurYDIUNJRTko/wA3F9A047SaUnjIj+vcZ/CXnNFe8DJFm+Qjzk350PjkewNNm9GlWcpmCBxOG
+WDSrQ388d+YwrXNX+h/imiU2itlSQ1ysMl7HgaURRuu2B7SvVX4FGMHgIhNtktUfAxTBeNrrYXh
slFOO0vna1fvU+LqlKXbjTui6xglSGJza1qWR3qF/f6epixVob8qptsMTeO6+ATqx/BXav1dUh+Y
8yi72HliYFVZzqgJxedo/QRm8VwRQW6SmOzX8VZhVDnFcJ2ZLecIhzAKwNi32byc7i3JA/DFxL9k
/TdV0KsYM3BELoNHQMJUohyWVG5V6NpjwC3ev4LLfMydQwb1B04SjOuSfMHg6JOQWNbBk5iKk7Nt
2w0ZL/wnf1+YhLQ3vqdc/QCWCGC98nfu+PZiI2qbki4h/mvTJq/4iVQfFFsI/7uJSWy+EtJcM15r
3G+TBqRdcS9BMa6KSkUX+TyL01Steaq7UX9ywoNdGX+zmxy6znrvf0vubX5Rqpk8Bo7uNGGcAu8X
w1/NCDDjVyJXfhELXHqY4Km1oUEY3talwmr2M4Blt3jtRLoyQUMlLUGtZ7+qhVvnnawpe9bQ1bXi
brEBFiFZ9aVzh7pt2AwLskEo/kYEQzo0aG6GD95UIWvV1XX4wN/QmiXaHTFCgqzNTxjopph8GOi1
EhEslv64+Ks7+aBZGHX6mrTCcO3UaxUe78uCtrFpnaJU6BwGpNBDxyVXjsYqwB4ytu6pZMPNuZtM
f6HeT3S+yN1c0h2L7MFBrBr7rw4wL+eseushWmXkEUzFDYmni+GGF6WhwhkrH33oD7+GImQQAilF
SbtXOpK83ofBp2XfemQUCvbxrC+6YEQMSs4/mxGnGwxrv5pQszEmcPPzyxJzvYFpJYVhJHSCzdC5
caBy/k/zRv1ozlFwHnys2UpBY9A9TVSufAoeNe0vkGvANCDaL4rSV8BBCT3d6QXxLy2zo8SA5ytW
nZZU+yTR1fFq+W0Q5D2oH91QU8wfZ6FXqGwaqYsTnIOT9k+iTFYyeSNH798uRd9bf+NNCer9POP4
4DSHtn9gevR+iAFdm0jWXJBxdJVL4eebqES4qm3Nao2o+8EW7HUovpyd+rNTooX45xcQGOo9ITkW
vMSHk/VyCEq8TFpVlNsqVmCWsC+G4Tjrts5x0rahc6FCtd907kcedLSQwfi74PwaDVB2uht45kjH
YHakjWtvAp/XmQL3DO73SUuwVOf4opp8G/jmrSJvNuA5sggXcoB0HAvjgdeu/e44Nh55YeRDQxMr
8fewQqsekMbVXWdqIJiZBu+fBH7hjsQVCm/NtiYZmhPbvfmSsQ4hoTSwBuAabYgNdEvtUUbzmTNq
56ldya5+ETtjpocfCWeArIio2qiv/4WbCGEuNW+4yIBNwEZeHJFRkrY7EaUfjyXOxEwNWwC5VFPY
hArZYhnzeQIcKDFt5d25EQwzouBiOPQxIKldvSewZ5T8LuW+kc2avsiF401Ln9dkzN4x8bpv2TYq
Sv4hHxldAPFpriGZj6B14pXH8oGx8f+XFHlVlBTvJ3q8rAEmMGXmhZCwiEUo3k18B6j2eGm/QfLU
hI/SRhxK6ywiRA68bTG/1MY9hIePnRd9HKmeWtcd8I//lUfYxA7qPSdQwUFwz5tfuHRjb9k9CLvj
Ixwe6UveWpq1GSr3DYyIldSGy8Q+Z2K60BEifDF1YQzVn4rio7071gVpTAzzCN4piT5szgImqaIn
DhHJotIMFO4PY8WvOZGxXN9CG1sdR4gQ9sYbszO3pcOzSjyS7t00gjUgz9aDXwJ7ip8oQt8NvpQ0
lNwF5rIxHlsU3vYZHadnN4/FRJs2YfbbdALnMvxViVY6hasHBfmn3Yu2dfNkdwTIeVtPngYeQbTn
Vr0oiZeyNxA7LZwBAYCLou9wG4PQ82R1qDByUpcCtsuBHbkTd8Q38XUCN+OGzdubWuAKCC5Abgi+
hUWwTGJAARvomxboxmVcYNMnpu2kKB5h6g9irsDF8J203cpKYRSoa8rRyQ0ElIRfwiTwfx2+pIyK
rNzQdwhJlB61cGBhwr2V3dTDgYDeksCr+SbADPWZWSeErzqenNJ81SmXyVFwNYhwCN8laIuWNBLl
sluX5btuLFeKKHCZnVRMTgkTn3TJsQur00h9QeJF1Ajay7jOUN2GmMojY1wOvstOxIEN56PE83lu
bC+ujtc5MmherJ+80F7mKP/pHDRnSuwM8nnw3Pjdnx88t7SvsfHARXtNlyMddnjP273nTxdq0r7S
AhFj42h8sVJjhWTzpS7KncEw1Phgj4OBbPGk1nCHEdekQyjRq/VY9piF9oqdi9Nnh7+ryh7qxNgG
VntpzXmnJPZ+kbLTWU+eobbR1OTqi7eaZ33EbCGwNwcqPT/VuMmDq+TJpe4v64KisiIjn8YKdvMo
XrzeBHCv3gUg+eQGw0K3XpNwnfXu1UA9wtnQy8uQ8Y2ucrmfbHhMuG+mp7OSBrcpyZ7RyhHjDoUb
cSoKJMe4A5FVIO2dB6ADPh4iddNundbWureSpzadOnzzhEaNwal0lJvZNH61KH8JG3DqkfExYilR
F3aOJD7DZzSzbZDQFO2K5k9WNFDMmumx51dXRldAeL49M/i3xGJUJ2Lvj+m2yjESszklxBHIl5TW
vTIiPRRFVRiP6CB4U72J5tj60hqEd/AVk4gkG2uut6Yb0chXr6z2RJHQREsVwk2KylyTZphESw8c
ZJVt1qwxEMA2Gufgza/BXWPs+3HmfQz0xZsyPw4sfkk1n0vA7QWMeJR4S+4Nk5zZIsMsSeGowNQh
QTTVJEH06NoivKw0RmTLADuIe4tSe+nBRnNGIpfFJeowZLIdwziaun40ToVSSvjEU3d/vNlM+sPa
K+GqSiJVJxrkzeyt0uc92oSmkEfHokiJNzaBwipHJSRnKvASlxSbcBuVmAkPOL69NAK8vPvtbchc
dUDAOhDkxizUcmgwK9Qzy31ikK65T9AcJE1yEV7yir23cNdZE6NmVYg4ugZI4irxCKeWJz2LsL7I
Xdf5iCjI91NSBzqoNCNfYYcP6C73DQLA2upJhdmwgTPL9d0pxdPrvIzo0vKkfZdmtfcijOah3W6y
QZIQSUjYMTQVv2VufBXoRINH6oWXwLkmA8xI+GZxM4s0ch9gWs4jQqy/ab41LnodLpb3HPt/rJeI
vyUNWG3/aGj0BQEoOBmFkyTZk01AcFMoyo/QPyfz2e6KdN3p+4DSEdN9rfvp1wkpQaB9LmcYmzB8
dXWwtfw321v3M9rmAEMHg1KARDQcdQJCNw29BibptCnjYDhhSTYz8AEZTwvH9g4a5n6iagqoQyXz
nvOE/Q/VXPE3OgQ0zkpf95gPOkwxhBbPudLU+3A/RFFuU4p0hu6Y2vqRMV+CQ2keGD90HPQRAyrD
fgNNwhPj811TacdxTv10GD60XoZMrKgt7J10t5QRWKZS41aXwGcInhp0nphCMmaNzkCXS9AtxgL+
34HdtLm3tssIfKz78DHkMPUQNPb+UbeuruCAg9Fy2cNtA4SYHotTIzxU9+2enDdFcBN9BiZCDRkL
oGWM/NvlC5MFJQarkv4xi89lhLFoVMr7ezLI7zEhf6cntQeAMuHE8YLmu+oCqmP8ezvmv2PQkd18
VPgBwX3bnqO999svXW8/e935MSvSJPUiB8hFH2UQl9+lchkeHQcRlPQ2DaZNg5p3Hp2JDbF5LfpI
CYsV7s6gvIj6ZxBj5WBk5iHpaKGSh/NZp5ogPyj5H3mFXTG+DbF95babgwuSVITRvFv6Ka3cY08m
Bfi4H/RvFjhp4b+WUXzOG/mfTKIS28E193Vj7xEaLjVeKMDQq+6aL7ia0m5TRMaGHc6Q2EQdkETi
Cz171TyRRNrzVQ9S2hlKd5W27QK0gIDLDqdPYJ2quVoZ/V+/ZQWX8L16O7/5paTOPVup72xj5XuL
9TiDUzZpWXYqDmAlX8DOOagASOfsWPGhwwTsTM9cGURbY4HCiBX5e7+0HteKqkG4TEMy3zhB6GDD
gGxF20DzdqQWfxcgkEpi51zB1hNkFTQAkVmHHYKJgyz1XQMCOnv+Us+3sctW1Lvnjk1bQnvkoN24
uJyxoFOGqQNSJun24cznr+9VEEvJSTawLVGX+SSvTu8+jWJcOFP+26FP6Lprm58q/+RSLTy0u5ma
nUhAgrgLkqdXlUYFJd/MMD3BuipNfIXqq6mHk2wMsZx8aj0IgpHF5ww1H5h3jILNfNUgTqpzim8h
yVHI4qJy0e1hzDLtX0zQM4S7SOl6ofwnTLCeDcD+g+mqBraDjdjBtQ1qeewfshGflfEJ+56M1/wV
FcsYPFE3WTSx2bLehO2OCDU62ryfxH3m42fAzptnjlzEWiPVd+17x+QzpsOR8GPWLz8t0TIYy7gY
n7zgrSGhjeS1kU04qF+LuHoWTn0QnnnwR47lsLBuNP7t3BSpfdCtGiPIFk4efTpFvDNETPHgwHSn
7m1MYiBIKECMEaVAavNx6xM4hgv9h+y0IGZAfABtY7v9nvaC6JQC+iaxqYKxWXPsh7Mr+KR4MwKi
w9Md3DdMpNcVT2btEoU0i6uJbKOQJAsAwoT8UDegCYiCtTZAVzxOwBnmXoxpjzo1/TJSbhUa6CBC
3Q7L8MrJKYqSJ228ZTyPmvs8iSsLDel++LM4fhhMjWRWhwuFSWyizV1rEd7bbAGsUjgRZn0IYfmR
+yN16aGho8k5siXnxsZUe5OT4Sun21UiXB++hiR7gatemdi6YF0eiANcJe18lAiPB1gdEF8YLywM
nOf5fB654G0TyQL8NVAHkGLAUa6weasoQcBW0P4UsBK7BAbAcq1HZMvE58G85Ey1VOgKBlqz3AeY
YzQaYVEjWWV87DviD3AcWZHx3drd3+TkezelQtL2koEJY0GLM6L+VioVqnMS0I0p0RyZvU64g2vT
IPe27o7UT53svwwXtO6xaEzUBvvXCvIxw4ga/DsBb5IvKH2xy9YOj0mWYLb+aIPk1UmgI5HOBcWN
3/EpZ0nsKq53RMSB91yRajRLQp4yNu84VaTNIqPoAHyIuB6sDDaOqCG7WJNJSjrx30qSPG8l0pV0
YoizuRwRjuxTSM+68m+yvZf4iIV9GpHs2Zx1juZsFLWtZ83OgUUZcLIMZXkUi9SZPtvui3zNZdL7
S2EkF9mRnk8KdYOOq8eYUiUEvRIu/ygEWaolcUI+8VZkXqXhJVXaVFCHtp6VeqrS0KUDBkx8uH8h
RpiSCroEeVq4B0oRqFoNeSmdN50HuNXhOkYXmIb4qMygSy2eLhzoOaHWahyzkWeBkyhf4ohSWAl0
muxlzD7ieO3NpCYW1coUziOYwYw7lexc1Ns2etqm4Itv31M8ReqmRpOwqOJgiVhWgTyhGW77rFjR
zATR7V1tbzjiXnzAN3pO+bHjRICvzf0WYFdBCpI0aAdnWilOEjoraa3lWD/b8hpG/2AeLssHiR4q
L24hBef8AUpZb9tvIobVuSngSUfezwcPYKuaKCYUOCH35zBTjwTVN56C4i1E+aQeiiqnuYcsnTLf
oTlGA1VjFxfEQSvtJ+AoUQFNbxJwBTcI5lPawFiIQ0adFQqjIs/PTk9IFGnK/cxM2BM0kFF3WWKh
rNgIq3HrE3c4jI8zgoatWxdghRMqlFMewGW43ZLV1SfPD8WpZxzj+phEhDgRaAnX9q2smcNbIO5R
cUvYB03YkkJb9KNHdmhY7UeT8ieVIr8QFalRdKvoeBZwViXOX43loFkyKcx0W2R7tyE3JGE6lTPu
pIWW/JrMDGJqfuqO4xsf72SXrwUN0TOKM3eZ0LqWzAiqg0sY0fMwAzIkAyL8/lHALrXGZ0xSlPoe
yrnt0P3fdJLkhmxhRAmbrfXmERbNQ39u5/q397tl4l4SokhTMR66Itwp+TJdByudV63BEmvo5Xjf
M52QsPFZc6706aBG+qwzU9+6M1MXzgxGgW7iMp4brgeyLwpuBOAA5IXr4on3M3K+0tZe1xHhGQOB
Z+n0gSEZWFpfCU9b+zWCoWifAYuO0yt5v0Tbo+zhIaMTGpkxMJ8/P4oKGMEfP6MA3IE6TC1OFnTI
rcqq3hYDl/hgfxOzT4MyDfaYJ22UaWz+HF67CdwAiYYD5jK42Hz4UtZh+xS6TFvRSkE8NkWkoDd5
BtxNqi25DHn4XfHFQBRLGcQwk7W9KWMM6hUZ+siZPGeXe90q7fbqXqusaq8jeqa3BO/LVjD407bb
6dlLa/wDMdV2pHccdYjs0Vs2NwVS6ia6DsZA6xNDuzfe/fAFg6rXXrzR5xA+McjUaF415tuW7wtf
AnYg9oRifB7l8M6pJnngkHRSvPTn5Jxxt9klq4OGHE4N4F0HNCM3rmLgVTJ+uvan3iAcFZH/MCTa
oSbswSIfZvLOCoRWanJeRUr3Z4BiazD/5gCJw/zi4kumur6L3jrbfFZY6mR/U9X0KhuxcPRrQZ0n
L8sE0Xf7UyC/Yg74mgi/0iNOh+JVg01GXfvqHBwyMHAXnaAaxiriWybv1y6aQ5RZH2IUy3G4FtqV
b4mWYpYL9+pD47TLrRPDKYLugD/eisIDpJHrMlp3lrGiVpPkCDd7zIWKvO+ga3MH8Jk3jn+jl81G
vdJ/r6QiGSd5hYLJhp1FoziPOSRBoflrnnLPt6D4pyNFa2m5Vf8HvpOYJCw5su0FWwJAGNIoXnxT
jlRt5wzDSejdd5Mch3alG0eieBdir0fuukkCvnJ8r/tolQwP4aOWDutYLrLc2zXlZ2eFn+lwpRis
RuStaesqg7t3f12b5Pxkl0zv6sYrH0PSdaf5MOvtqpJPUv+r2lUcd58mik8UQwv+zitoNVfIZ06d
IalAHIhWSy1iySJrbqxNhQpL+S5XXoYqaW02+zp5z5GT2z4t2b29jciJcccK/qk9zfsRL11aPjne
pZPYG0S7miJEbp31IsnXDdNtRwxUmZ0co91TZHELoC8N7ioxY0Wy57WDakoYSCvVg6LtJgMP2GNd
UsLp76rgEjfGBV1/yrFMd9gICzowJWBakXvfPzYByW+BfTDQdE8KG053cVltHZuYSo2IQJ5qTw7r
1u332syfz34JIK0J8o/xQ9AT2ut/jvstalKXC4S83HMxXaXTpLQYwQPJCUyi2CSgOn1OCIGEau4h
AzdDGl4hw2r2xdpeuSz3/O05SI8FuhUburkxX12mhR5JmSYNeKGt+sPrgeSt6dYhDCl6jLkkm/sR
+PBvFCxaF2sjLd+EofAaSfqAEDUdiihBwCzvr/ZPeFVq/eImBcleQMBpOWycWCy93vjRYqzj+l+A
1JP2x4fUv5c0kvz1/l8XE4FKXyhpJnNHLdBmasj6oX4SPs48ec02o5Ek9P7UT1JbVwBsAF4LyKeX
b26LCajf2N3bjIkIhRAXU740m2o5tQuDwQf1sbKh0PxED97e5SYyxmBvN91m6NOVhApJi37ppOQI
JQ2P465R+QpPGW5dgFUlcDPx2tfiLUEdXys4I3RXZh7uhCGJS+nW2o5NjzqaJbEhTyEcrZWbhxEU
OSu/7QohVPxZVd6w0Oa9NzF1tMWnYsviuOaR/Ez7YNvhoMnt7tmJasUZHic8ztFoYnUkbUr54VBe
BKn2rb7thVO+WkZ7aWYmSeLWSIlQcn0H13nRkU7+P5LOY7lxLImiX4QIeLMlQYCeIiVSojYISSXB
e4+vn/N6FjPdUV1VIoFnMvM66OARAcHVwoBlCWAPUuF9dYkFzB5T2yM1hqmMLBWVVtB+h3mE58Of
AsGXR50RPoVeOEMvvkNDLiwFRAMKlJ/Dvyj0/2YjTUQuRe8xXhMjtRYvEWbv2o6Tm1sglGxG69c8
IjFn+ZzfavMh+PHNFNzXUhm+zGA+qrzBLuFRdPR2XbcPWq135zk8FqHuDgmTGh3LMt42ZRETxErF
NxrYjMh0d5aqa20Qd1hizsHQK/qZCO9Dp0URyiEwqa9Sk8P4wlgRY6gxLX9aR36pOh6RBXkIVXqv
aLss89KhfIa69p4XQKo2pixcXGG7sVQsB02sp3u8YSms4c83wV3pTYoECqll2Q1pcW36fKv22U3W
tR1RwABWf8RZ3eKpf2do7Wqx5RHgCqFUXzeYhRcA8XrVbVqY6rrybS4ulVNYKn6tOdsuQk+wUNBC
Z7Lp7aFt/hfWjJcWRk8FuRP3ElCtyxYoYn7f7iR139E82em9gYVRUAEMMm0F/CjeX8dsMRQwDqY7
8qP8mRxnKwXnuUDKwYpjqfL6HShOOsP/dEo8zc+h0rdtDa/is03TDwctb4Fw0rE+JFOFxcV1X+r1
cyKRVjIozvRCi+DfDQeGixdzMt5mMsT/xSiPBB0bR4YVVJs7AvH95GCWkqP4H55XDYobVx19R+Lc
G/BPJ/Ya7nn5L5CMQ1V6qUZIsHI38DW2cYufxnhXFMQ2lI82xzCtrdbZsEEOWuf5R9327/AGBvUR
aQuFP2hs9caEW7WW13Fqd3auML8CXynzUxe2UChwPISsxHVu6zLUtgViYueNyccwppeFbF9JVo46
7U+D+DXltdvw/7EwUxfXGl+L3yL8GiROkBNvoDjzry2e9oCpoy+aeh3sEKqI/Dei6GHoi+A9DvBu
y/D/ZXYkzzYKPovRfX9mg9Cv+TLTo06gpuQjj+wXibBZ2brMOVHZfhdiAWkQECxFXJmHip431aW7
5lyQfHcODTXT5ZU6weZU7c8iAKzKz6LBXnA5Hr0+/Uub3ptm8nFlFDJ+1KEucrKTIcbelT+qFvTa
q2VOxLzsWss69S2smhsjY80At6FfTu2A8Nt3Yji4WZVtYh804dsKAWuAYqpViRvB8cW/CrJavu0d
lHu2sVPglanlEU5wXPWYX3wjQAfgi9cYeqkMG6Lhs+6N+xi7YlRA6SPDFlNhYALPlP38piiZpxHj
HknkbAMmyBTQtYIoAfoLE7Zscafuz+QnUJ5a3aOAWlrDJWq67NYPHQ3PpoKhwoJJy8sQVi9TKL+a
2MUDaUgg9Iv9gna+m0c3bSck38VWl0FAEt1+je1kE7Pb2/gzoKzRS3UT5DiVq8W2X0zYDlzjOMnX
fAcExFwFYYGxlA07Wf5g2/RdfdKY3pUItwzZVwxMatBAoAJbFrcMifbjegsDIWmtJYolDbCQsJMa
6LSyfckOThK/QMCzrTILwtBiD2jaYDQw+iPDrGqjDyegQtS9WCz/jREojf1nC6eW5YNpGGBazQgv
p4tNst8WetacUNJTYpG+ZtGJdieUhCFzJaazPMuC9W1cmyFmqcyb1r6XP2Z5YlhDlfKizfXmmOD1
pWK03JrWB3INy3E20lCjqrjaRFA7MQmTL62hwpzF7UL777/pOPOAPw9kEIkvP+C6KccHMarlNGq2
cv7Fz6z6EqtIbCaU/l+bfZF5UIx3iUC5AP9ULmo5AFyVRz8K7XOnTdd4AeaVE1enBhd99WTsM203
5gAR35JuvFBvJYz6/pMXK9JNkpe1LFte2wCGyyFcgsTTsfMIJd+0OGOLNPOq/G/kek/b5zyNN0Y5
j7IAtSddDoJfAtt2YM8RvzKGL+WIYyqtc00hFu7jsLwyfjOTQ94oe4qPvg1vkWl8GyrqjhphUMWy
anKDeZ5RWwhIk6NlVEDiJSCJtGFPfmplRi6diBa9oYEVswOJgQDzlIFM4xTZU0rhQcYWzci3Vld8
OWc35bMn/OIc6yD8f+a0otgq4d2Ce7CNxD8t0EL4RKceXkFmnLXpzSaTCCLSaJFMfTeXb6t3Nvj7
lDwgNa42dVl8xBgYOMljyLUfwa0x4yesJwCdLv+xZ/U6nXrANJ3dJnRZs1VyfUWh22PdLOCXmjOP
A232WcgcfXXxPUT1TjU4uNv3eMGcjb8sji+aBMNDLolUsH75pZZhD//gDyXVcBMYApTmc9vcGbfC
plLOcc1RKixnqulmQniiDh1pqebskBsDGv50J1u5trH1czPh+lhKxzI1vKV+FSFD8sKLYTg3Fl/M
AFTgmmoE5pkug0VSA7JrDWhqwpo9QRzf6mATf0X/RxHZtONaJRydm3cnTrJBLjyZ2xWmMSKebLlJ
Ug17HvoCm17DOLCvQLya8qxCUI21aB/M5lcvJUeJLVcWOAzhxspMSyoK1+zJpoNFaCpQp4Z6r2Gl
kxqNr8ABiOISQg7sRKhFlearBYHkyYxY+G+08v8ubKZqogkV8WdjzMqhP7TBx3IBJkhEuQBt6vCr
ZLXeT1G4M0YqnKIavkyGWxaHaEydKFWym3JNtfGTKjXESFK06Zy/Ixw/HYdo8oP1PxBuunK4SgJV
EyPIsasZRtOtNgyqSEYoJ+S18F2ppueYtOG78xuAxigjxkLTlTYe1jFhZESpc3DUqJR+xaFf9fA3
7KpHizCBNijH3Bp2jhkxDgzxFGakVi5Qr4rmbhcKgp8kahEKW6sU4YOOCAKIBqyo7IZNXi2eILIx
sHEYqvMDQTQExX2yfie1vo/WizqmOAAwQdoxSUM7CYmqD/UTd6N4vKUJDkxCndGwI2dm+FHhOpnu
htVWw4+F8bhcfgqhHJM3GijAI6EdtldBcMUw7D+ib9tdOdaNwtqKfLspvFhxvXc0bdPFe75CmWe+
XiGrovHFSAaPJ8llftzCNaZ9XetI64MSVN8KFtRl8rAZMbCwyB83rHinz70Xczfz+EPlCfC6QUKC
Pddwtw3EkmbyoQq/fXAfBpCVOq5HFGQO2e9mAD9DQa+q4j4xPec+OKS5vElD7IQYtGuwNiik6bLY
TP8fBxl3c8D+oO5EcTreW2Zy3TjvzbAnshZ+3RtXpli/xLzl4adQIC5a9JbG+iVUz1NDm8T4C9+X
oNJcuSSvrDy1IRxsK8TIRM92jL+Qz4TRlzMMZ5OPjd1ljL8U1nUxOmkGZhMqhyiGXBgyZIzFN7eu
Tm5uewbXswJ28N9oiWjv3oh8dmbBJqhyxkx8GVJkgS8plS19J+V/E/44xbyxB0PeGGrfejfwmD3W
ePB6EzT02uANtLKo14yNYcgv+N5FYf+WtCG8uwxrvt8WW0un/IxUwbUSkgCmHNJk4kkUncRvK5Fq
icNvkfJPM7+l/UndpbN0ol9wOPzsfjgyKiMpIYcsNXjUJu0QcU/e48lyKX5ayLI0/Xl4UMLe05hC
TQtMTBxRuER94tLvuDjBokiQ96kWKaUI4aK/jHGt1RGyh+bCWSzMaj7bBdFn5oNLUfO/OxheSUNw
aPiPo0k41IjdBLxqyyFJj7FqVuL0RtCFXG0GqVlYrhJ6ZbWE/Dt8DBC7szF+l00mV32POclofedB
44UBpAuWpYagxRQNtIlfFDlVDa3gyFklE5qzZMMtySwXjGQ/Fs4pUA5Vj+rROTpwJlveby7jDYD/
CdMi25U4VmtV+gt5n3GrfeMZsHL0ZdPV6euiC+J0TeiedTKDApF9cyCKirF3eBS5SZIPc3bVk1ww
LL9thgs9f+EyU22xQP1eSj/Llmmk1AXXZcnuTqBt0to8c4oUUMwcu3LtSoVwwPVMHR1Xf8kshv6/
hf2rcsAkeaNDYMMvpJhuM4uyRVNfEOCkIwqVqr08E2q01xXsOEwNgXt8gvlFghEcbSuLXKd9p6aC
HMUOxrFe6X45qbG8gwjfwFFkKM0W8aE4pmMtajkI3xBv11lW7LgDLUm92ERA6mhMIPkxzYXNnDf3
HKuDSeVG4TPkEb6iGVQA1QtEj9phsQbP2CHHmDqwnwdPCT6W4ODo+xRAdbQMzrXzqP6SSZxhYh/o
VHFrJFstPbWNaGSOXsSUuoga0B/dL5isWXoMjfKsMjgWd66Zs67hUlcFjjWKGOJMELWVctM6EbUW
To53MSbCLsK1leig082XEjpTsMipCLc2oK9mPdXW/icqUMq+hall1ByXONnNkwpv/C5DiDXpmrTA
15EhMJ0pdfWbQtYBa5oq5k+aslHRUXdx5IrH6fAxE+arHXBYq6moxeGcjD2ULxj2TBGkYtMCoM4K
vbNwBTLMh7BLFTaBE6cdZXvVvWrC9UTYgFpuY4ce/yrEQlqC7kcQo9z2L2s/eJ/pgtV3SQuoKMP7
NP9k2dUw1cN/FV3QnCghBUCYEOhFOY630C6I9mM1Ugg9GUKJjxvxvzL8Vcy9BGEoyBgCVkxS7ywB
TgfZeOkm6xQGDg4Ue355mG5arIB1Bts4F40YheacyODA4EDWPZ9IiykdzzTvY+cLcEl87j4icrbl
jaHaXkKXAxfBNGIXVELwfxCqDDmmwSRcSgizZu1RwP4KC+gpbY2krkH6OGWnHiQnxCRd3TuF/K52
AfPwZlNiSKUohMY0BpM8Z72A8rCqhGggg5e+kAOYcQO0E7/NxMQbrlBsN96YqauqugirwRSfQr6I
6Vrle64I+54ccuYOLYNj0KpIN4rmAw9y7jflL19xtiaCRBSClumaAITMNtvLC3ht5o/SIVNM8syn
fQAeIsZrYswWU/Zoc7lri4+OvBqubnHVC9oDQfFrUanYCJGwvR4aWC4YdA0yalmMnxiYUAr3MI0o
u/CtY+Y8CzJL+gsFPe6v5gLtDj9xXEMmE9etzHAx4XNrnEDytL5qzbBFIaixjadyOeqVckK3thWv
QpT5WqbdjdC6YfAAGaE+wj3C/6u4y7KCVoR91/zO8J2EeKz55WcaKW5cZNxPv9gLiju3iq4zTaCo
6+cZ8h9zz/AOnZ0nQfUG83vCyLSG1yo+9DiMXxDHhanMOEhHyg0R1zdo+FNrXiQpSBo+hcANtoSY
IlrCg27hDBinrTDlkP4QrOtluS+h/SdCTcwMeSr9sLibBURVTqrkt9b1p3BSKPs/1AIAEmjhkwdA
KHxzijAWcY6xOnMGfskUlyo4QrlZcs0PbLFZ70NPoxTBKo/OOfdZxonYlCFuT/a6n3DKTB4uRFZM
GO+QWtTib260Y4h75ldtGJ4sAQulTIfb/ZRBeoAQpmPhv8yktzftS0EL1HJWUT4IjcE0pufUuAi6
PadeaeyQZpTDg3cgiLyaBEewukyiiCpU5ahwYmkwxRawLgqJsaRXpiSmwsNUl7szwqf/Pz5PjjjV
xKrHrJZj3BSrQUJnyOy3p9tf8Jc1DKY7+q4zr+I4LZgTYIBXvDZ2gv7P2Cs8j0hQ6wz52aj136iq
flkGb30FjL5oG11BfihKsejaZkRYOOBP2E3xybioypyhj4HLAsOlZvQLK1rPdYtvtOn12qkpAGTK
X7ClQrcuSXqzWsa64aOR3gIejQLhN2YMPGOSGz/Q+EC2QNCgl3BAg43JVkLst6KHxnmDqwf2QkDN
DxbHq+l93drGinSt8pcJEDaj6J5m86QYznfosMhPGRS7FYzZdYbdcEfYpmW4Xd4BkpELnMrcyuO1
6Kjv3HYe1wYoM1ieaV2zDmpXZAijV8ufe78NK5IJbyxS8otY4cjQQ7yEQ9M3KuNLQmxSO/WZwFap
hKUWrcMIiE8syUSkjKMo4Uk1LcraONt1QlXW8LlKp3H/YAK74vPiE/MrYcvDLVkzoO3i4Lvphd2L
3W6y3mG4y5qE0sQNO8T9bhaDhOgZdTTeTUyWDvH2y48ixplyIiAJ0As1Cf9VSneeUoJcyq8MpDxe
uMaxoambO+WhWFfVswf86SCLGByjuJ1J2DMy1iG9/mTpH7bTrYP4AWXdjuu3qa/dCc+OwMAJpmZM
Kcr/9hpOV8kqdxOkNCwQYIQZhNTprNgILt4pUhn9OOVMvEMW7NF5eL1tXaKwfq+0ZjerE+IabFRS
z9LU9cDcWBp1tPH+iM7PyV9URrCwASDb0ZTy0GJ69KB1mRJReWVM+sAL+o0UNx/SrN50S3lNU8jd
qo4RqA5WPkgTZOXaNVVG3GzXFoAOHdTP2CibLgveGsPByslZV1hrcH8/OoxdCAcMa99JEXpkBhaE
A1PeLWkbtMcgWdBv2n2uwiqnxlDzaucI0swXdAcUsuR+DdLG/huS22gOqxJwxVAQ9wRQ+cBBNmUc
cM14cf0I1ZOFwdISyvumO6ghN82l4sLPAY5GHrcOq+wvArntQvJqYbl09k09Zc0VxhC/YW6hwsBA
DKruvSbP29k1qu9My16G5CgrYq7J+ULKYjueEjp7XD88Yxr3STtuSQM95pwDGf7ZHb2B3JnHgdM5
X+JvR2In9FMDj5qUl7T8TiWcARKNQKxw/Ojk6TQP8YYLoUAqRn24pWmlG9DQOY4oa/LwOHchg/b2
UNdnc8E2IP9R62WjovyUGvtDHATWZ89owDAU/Bu5gSeC11moW5sUAQ53i/zyAPDXybHmqR6RsIyd
v4Zsl/aQvOWz/V+tjzQN+52RSe286QyORjHuHqvEx4JEKBf6MPOW/gNrJbF6ggLFo7NiKKYRE5tZ
tlfF84tknNRIOmi9dQrw2BjarRJlZHXV5WuoHgLd8Mvx0LT8+Yq7lIEKPoK9RbAnMg9Bw+0a9Igz
2vbEmf0x6g99q10Zt4oxZBldJHzs6XSodUB48cxHKwfqGt7vak6YKwq3UUW61vtNi8m6pOxNbThT
WiLtNb9t59jfnJFccwNoKGoRP2NKGSLLuwxsXEF3TaCw1NB9u0z2svAszxkAkX3JUVvww5XaQfag
+lNGM8d4Ovq5fciyirkACuBoH1eI2qej0PN3ibyf++rPGQh/btuPUkJeLGhVFIJ6G2H1izOgqDUH
fxpNb+7ao2YPZFXsYnpeYasgUmTB8D/bfFp3s3oIVdBNfXbxcHy2WHhYEFVK+9fe9qCAAxrkptij
djRYvoLjV6Wa16sPa4Jh3dzCTHt1rHwnJEMlq6WRKG6ZwkzOW97CEWP6iCXXQVDqRAG99ME1Vn4N
jYFvhCJU+lUgMnZ/AcyDAs6Crb6bHR114civupUeOnNfYbNmnaX+YfaI8Tdd6U7X+hiCfmKmuTY2
xSVkZnOQ233vm5iVrZKjA90REvVD28a88f6a4FptvRXph7UZyYEftimZ6aQVDS5Gfz0jHgxUQTdc
IFWa/g6qUrvSXRrWMvU01D2tS8ZH8UKkNapS3Iz14bVVXuentYl3dnwzsj0w2UxkAFM5FxMi8CBU
Cg6eGXvoxnqFewUrcBXshPoZzkkLvXznqFcFleEOVtrB/pP/akwOe79XdkngL2+pb18kn32s7XW3
xfxSXoUnozkIDEja2uE+gnrgOiS1MhLHQBHz4ehR/EVnPG3g2UOFXG5Ne4t3tFtAYNV27lzUpiVL
gGgrMnlKJBCb6DxEV+xyQwI+CeahJcOdw51fCmvf2Gi2V3V9qPFNV94qZlhwOvoVtigtpFvQjMCv
tBdoNDLZkobLa2CueGkR50G+lrd2t1/UJ5wCIksZuejMDdaVs2nu8SUdPeUXANb0ovBCFKc0IUJC
amZKfjignHnig4abLp8Va0/4eJ+NctYfpAAhTcHrtmB4eCE+WEvfsJgg0BSlSH4dCShepefwzMSK
mKrC0z8LbQ0nOt3CnOCzldWR783bRhyeSvuF52rvcCrRUgBCKs8V+Lu2GrYac9uFAf5VQl+ke8KQ
lDMezSnSAYvQPthYEf7OZFpT5LmQk4ozFCcoMTRX9U7L3snOzDHHIZuOdWVV7/qbXrupsdbd6Btf
IxLgWHTODT5KMh2D7lnUPhYgIvxIaFWoP712pB7zmRqZMWQZBkH4V1Kbb83h6sBSGGjLXPacUm0i
UNptxTQFyJxiLHTrD+2QPXsfW7pRgji+GuG3u+m1e9fRem6hVCCqpEH1Irp4xlks889mlzyp5imC
MnCRA4Iz9dnh6H3pf2AJYNz4qf9L/XAvP8FfUJUhVqBQjVWPpwf4w48fmcdi8OLm9rZtTo4EDQcy
hWcG6/J76lfKU8NbEtB+pJbaMD6V1W3BqfXN5TGIGJvxVfUqdjIrlLwofkow+qX9MHds/q7YQg6Q
aAmHNwgig41wDHzkTYJBitoB7T4vEkSGfjkizbH/SXJXwTjQU275PtxOjSv6d29549PCBWoZOX05
ivhF+GeHYJdgkE9ZQmQjN+ieNk7bCspAvsYb703sF1gquvgtPExWO5zZ4okilQVYY+3wxYOWqD60
HZ9BI1NAsEW8BecQvqsfl56hbPDTaLRLUHhBvDE2lf1a/AHCFOnWUPbYdcGWMcna4rJ0mQst5krb
s2ODf8XFAT7l6eVesFd5OvMTf/vxqRkQttfzeFVAMA9JgDGjx76J+yfrWyC56kE7FP8GhivK3kYv
xqie8gd7StMlWd0Pr0mLuOiQk7gcQ+5Et/RaH/Vgr8+Dj0VTKs4b03gJ0/NUwuHD/tiLw20ynIvY
s74ZWQEWHLSYegIf2o85egzVa67dcIGywCQC4rWy9lxDgpxeYBcWs2t8Kta5QXBQMpR9CecXSsrW
k6fzAkxMnixTWL4Zqy2Dse3SU+uwUMC7N1iUAhdmG9vymTzqJd3yjQG7c4L5EOqbRr7m80s2XQLp
qoiGGV8w7RaO76N2k6xXeXjl/yvSevDU6e+jfaEfhHAQH0vrHgzvVflIlDfmlagliX8E/MKhBJJZ
f+dDIBEe3X7Br4XbHsXBPZVoHvHQ7gcyPh6EuuGYw0G1WNx7a3Q3XCXs85ktvxn1l1R9TfPbAuqk
uRr6evNqs8LmDY4Z5DcHOOwnlID7iWqWUOkl2Q9/2p5LrT1yj1ib/JTfBmqb0A/8OnWd/hGXjH8/
6ukjsp6wLyoeB+/3Fe4U4Geh+7a5CdV3lRNZ9nhimXTkLho29it702gPdIwA0WI3JyqCyJV2KKO9
XXqMqC3ljv1QDIwyf8e+pe6InUB7qybid1OKBTs2JiYM/zSvlfGqdIXq6hCfFr/mMNRdyzM+dn7O
Aaj4KzocChPsbILg0nyB+2v71mu+2dj8TSkWGxEWiL6MAwIXLv0Jtq6X31r1mnLXscYDVy3Wlr7v
Kj9O/OnQgnacFMcDGVRhbEvErrjxNSf+gxzjHWw3/EzD9FtNZZfDdCa/taYiwsU7vBjaZ9b/lpI4
ZUP70Slffjvt24RTfxn/4UaULj6eWsgLuVPU38Lxhi0/k/3c4urn49EN1svclxPXqfbRO71h+UGJ
12zxOOho65Envy9A4iRT9AhpV9Wm4gQsV+abLe04+rViaxZeeMJdcnZ/DIxR7/z08SX/6Jvd8Efs
PbEXEbY+aEyCrQ2jmAyulbGFRfmg5ccp7y0nTLk6UXcwYiwINcB5b6vsR2tLkaH4Ay4MWNAtbpWu
Ubd/Y7JTXJS3EZcchLVYKnnhlrIj3hoHzi6T6ed26A7VABbvzSidFCzB93HxFbxF6bV4RwTIB8KG
T8IZ6qzcsncJ5lfAiBOO0LbG3BtywYOVHvbP2Df0z6HYls5fZEJvX3XlfiF6C/lbvXrTrjX2SNEv
nf/QrnHcD+OV+g+ur/1vhtkPA3MbvfPd2Jqp4jonBrfoYPHsUrxQ2oEz8GDnLY8Sbx35A7kJdy4G
SNB2TsYGSSpCRCwx722B/9Na7jd9ttbfYHmvQnXFJD2zPQDaXrxF9I4njTWp4UiiIJ6G4rW+cIKA
djlgTCQUEQKBlzMg96bbG/I+JQpbOqL5AAeCUsmQgIqulCxG0fQ1xwkNhrglufzwkYKWkhn+VG6n
Q538TMTGK2t72EJDw43IUTacx2nyIJXAeIGuHRhY2Wwx4U28EbCdbUghcuX8yP64yBLHCz9zPOfs
VfKkmDkFO1t3cVKO3eQD0nTxtC4j0t63jsZvtRBhBi2Zu4yx6bilOixAwybjAtbNT7VfbGkrs2fm
fcJIE9Dhu/jX7KxLM7FRPSJ3OuNM7PRaPXe7ot/IaLwgLGLEJ3CEOD1kOlo6EALXCNakT4C642Rf
2Fc4/TNE/d7lVrSVQ4+b02oAoiq3+bynNsWcldK0f+m23Es5Ttmpy5qYmK8j4PCK78B+DPhOfk8a
chRGOLCEyULCUsuFRkcrm/CI320yy6n7doOP+zUiDIh/N4AD/b8yt/ruevzCVxwhVu9xeRvTMcYY
ZFNxrOhueTIq2lTeiFncCMKTiWKpXO79zCRyzo28fsQFdM3F/48SmE6PyjxeVYz6v+Rn61HkzSQm
Kq79j/Ov7S9gHsGeqC1py44yyq3Ot1sPu9jnIzA/qXEt81nsQBz8UWtPvhcTotJX26vKyFc+Uww2
X8/oXHwvqxpd7tZq3nAOcTu2OYJSCCzgsPWKoV/OLPVJcGvDyIj5xjpQcf5mO/qw4QmXm9+2yd7c
AN5ZWHSDBRG6tubadi556HNnjMYmR28SnaIWMiJ67RcqoIMsnyT2ER1eY2+xNlC6fW276hpjnvoJ
t4bWu3rlqZUrIiLEO4IwuaVDgGg0Mupm47vDMTzP9avxT8yHadmgC6pH5V8ZX3SsiP+yJ9gu5v8s
o7NZ3pdD78f7kPHSqnjnMfr5V2u59l/xJCXo33Tji+VHToBlT/PDifndf4F22bSkZGxisetbuscp
nvjq5FPfhlvrwv1y0J+yTXtjaJcIfSmBSi0eMNuStCPsH5gpHSJtq32qz3BfYQa+xwNFZtq+hY9E
BwBQhyGXusntTRe8sboqJKLUNAMBa89y/ujtB/9CzHxKGk95V+Dyo5XrLkr6YShfFp1xj7wBdagG
9XJfkTD+AbHUwYXMQvy6L97NS/xP2ePnm+g+VRW3SGBupF9KZX27yCBaW6gU8qbI/YpFAjJbiiua
HoAzr4Zwde6Le6+gRiPQD5cSamxIlxy32PJa3shCwZORALuvYTxqn0F4BwNDWRGVWAQ95uJebKWI
33Ggtym+Z2Zx0OsD6iQON7U/ETw4Y1xz0GZe8KlKr8G/Nn6M8QNOh7uUex60nn5n6tcSPqMKcefZ
Ub4a6zqoX1yAc3KAV5C0B35x1N678BnQyN9SHIIIrkOyu+NmjA7sV6SyOUMMQrLRWlHTBNFLM90G
3hhhGfC232zlXajFTZhsdEzAS1vcRqLuC1dsDcHCJvrKHvRmVbTWmmPVfenVSco2DXPlwCOYJGtR
+27s4ILUBn199TZau7whEnOlPbCmmI6DRFDKKoD2ZewHKvjyPngdDwAdCeZCDUSuFHfeSus/AslS
YDp13qgcuuUHQxVB5TThNZbV59SdQcx6NMbkBVkwmaUXJkIFALqYTts7OOkC2OUPQRJHLInrJQPa
CEWWhEN8fGqZp0rym4BIsFbMJ4Jv35t0X85oVCoW5SdstDWzFnpS5CPNWqBgKYoaByvnnEk81qSA
kDMbiH8DWUDv0tOJC6lcfC5RyxaPFD0Toh3heTDYyX6kwhcIKughAiEBRkgMAcQ/7jo2dCEEdSF8
jx1nDcaL7x/iIOxKYdeRN2uLJFhhWovZ6cwEQIcxKZyvQGUtPPB1+rUh3TZ9fAOxEyI0OMR8N8Z0
/CxcTTTZgvECdjGQBpztuX6LHh6FECHMfm9w1fLTJx+gUchXmUYY6ElIrYIOk6drPXAHFHFC1Ql4
hbUKdOC3Cq0O5vS2+rkkT2o5wqDlB0AyX6lB8Rw/pP6sxM+c6XrBveBAHePTyvLLj2W/D8Ebj9nJ
f+vsxl0GTRzyIyJJMR9LmBxDambAtmDACmxm87f2NABC3+hg9cds3Kpe+4w+XPZIf0R91o2Wq8DJ
VtUrr6Axr0lKfB+YaalWfpuSxcQgrEC3UZNqIA9Ttq4d4moofZLqr8jOs74bSnjVtnKCreb3nUFl
a600BDM8UA10bEJMIhNvBxULZ6HkU8+hjMekGd2d/m8CWDYGB2YTmX2IJpXgcBs5KoXhTbhURPo6
u4iGHNaZyuaRW+eeJTqSFJrIJvYxSTOFfRx6xSG/ZGWI7QQHIkBVpdwxSeDE+k9+r+QncpeZloUt
FrMT/pj2n5Ajc7c40GGwoLRH/PDuUkgcErUJiwPl4og85ZdBKXAhgCPyL11iKM4UL2T0IW2G8dM0
1JeUC2DO1I1AfuUMcJBml75QJ86wcLT/vn7ZOPeF2B3FOf/3n+xdwcu1CBrUcpe3qJNalBj7vHNt
vMRHBVpgsM5gIWk1mi3INZRjgigeX1k3NYWuehG+y2Z/tWnt5C+kphb1r2VdI1Yfa1QQBxH7Bz0y
PTRfYfaYAa0WaI7xRg1OcFNgrvEGJERCc2I8GuIJFysHfmP3TOaO7/0fNAeGxbMQLAKUDgOPmuXV
1+0WxQM6Mt6GK4TEJB7W0gh3H1JdtFaR4w1/eL0IYispZ+uqHs+CttcSeMqfQpbvi2RNgUgJSjv0
cLKsJnjQeXkIBUkaHjXGR6gOmRDJDVeOs69HfRfBnOicv6G4RWjsy+bVmaafMVpuIYSoSh2oxhQg
GXOfm6GnwM6QqFS7Ur8WJLaYk9AXUcHYxSk0OjdKYg9IOWFoO0EGA3g4D1b/WmELI3igCuSiepF/
Uga8Rajiqg+PJjL7V6GL1VWQEuiMUJt5EIBw4tuJBFOLuq/6FXm/Nnb0MPRWlRwfBUNQwOElbt3C
ncNCTC+lfprdrSn/sEjpqoiHCyG92T3BxbIJ4TyO3SJX1z0feALiRNC7pPhiVwl+VqStfyxN8jUm
IDah3ZNRALQ80wohPqC7zQmGze5mV7+0cfOOYve9jbRDCAFplPKDnlsfYXTkBdYB1oUYbDL0lg6S
hIWuSNiamnVGroHZwfvB+KdgPYERChpB02i+sESKqYOD3xJrylQtcRCG/stO0wTAC2Bm27KvGYrn
WOjOJWoB0kE7eycIdNggjTMeGRzrKi5GxqcFa0nEDQv6g40HuYH/Bv7wnxVBbQTRuChxtlHRvywo
pcsZqo0aYCV9HcPlrC4Vur0mh7GW7pt0/DKxnZsBcugqgHTMQt7p/11AEyLwFG5uxpiRTIqL1XMZ
5A1KvZbRzBBcnQjyZ/lrw71LkvhaiLwxW8CxY2Ah805ZCPAa4Lk4ZXhRoVJkXLNF+CkDo86oaSJo
04Npe+K4EfYuck+FI1+TsriohSdYQtCLBF0+od6FIslta7KZhYOAwiQO55u8s8gPqt3irgbP1BT0
ObKUxX0sEg1KsuEypzlzCsXEwYi38T+azmu3cS1Lw09EgDncWjlbtuWgG8JVJTPnzKfvb3nOAIPB
TLfLlsi9V/xDiWIqSgjrBF0Wnw21j7Q3Nz6gVUssJDWFxIq3cnOLyDYD3q6resxehX30K7CqlgtY
7+A3OqxkWIqjZ9Vmp9RStwKSCJxpJ3pGSnV0+YmZB8PLoRCaNQa1fPJCzX91p9oo34YDbHjAI5E5
7KPXvPiGHwrRiVW1nHjhEegKG+1oZNGAFgicGuGyt7X/r1KCPzX/f0ZzZ5swfZM3g8PVsnfiIiOl
k9g/jlp+6QwNi2E1YoIheLJe03YWj6G2cURxGQY3xTKvgscAXKUGICYnK4O0khIDKq/ZYNZTRt3G
aF7L/NOM/9bKwYQyXvY/LnAUBbQrOFR8gVXIHyT9kApHzg3gxkvUU3QjJ61VFVMQYyPKI1X0IwoB
yrslG3d+UPTUYQzoACwMp4YFqUOMN/ZcXvqMa1w6LIXYFVn9WmUfLiofpD8Xo4Nf1Jp7tUSoCZwZ
GgKWeelBtcnPGKO3AX46ZsC6UJsF/gLvSt4f56eExG/oxhqkZI75czC2h3A8eV78Lbhi5uvTLQII
QpL0doB1Wqw0REShrx4DkwWTK+YWHASvZuiw9Wz/aCI4oVcR22+kNcer6gHN83cDQFUI+fwziUxg
LSTI8SkK+yYiQjqrQeI+9R6lD8WaYmh3Q79Cel8GVs4GGXe0qz/mokdgtWu3dtYCQRJlzgHgkSgO
WQa7aWI7TFlg1gEsXEVUmQFyPHfWxkKqXYfwXHXOLvF6/QlqPnJGBbwohGMrcLAT18saE/5D4Edz
XNywiZzhiGTPnflHM6aVZT1XA/HL+BiYV5WRMIfeU/YoHuNwJZ3WTapsx/47tN23aO43cw8LM8Mf
rGmBmWQZ7CNcvhJ70TsBdbLPOmE4mX2GOpr3ZHbTCUU1IFxA1qZgOSRrxCOQQ4fAwz4M1AK1jxph
ASiiQmxHA3x2FN//NtiS1qqCkVeEeqGaPXuTeoU+wrIZyxoNBCt8giLG9yS7hSwlIwnkIfYhH9E0
HDIewOgV6zR9tzjAWfdjZpoDzdJYsLMz0ZBnyZx11r1CPp76tYErKKwWjI/8Go3AQT2KUbub2i60
y3qdEWUiaPljj8zwjGY+Xs/WfLRGvli/j9t2UVOXVpw5pNuWds48lPFbkAUg4MxV+NnG8NZp2VGC
t/zqWHeHFEA/JbWrNkf2ySwYuLkJBhB2m722aN0DUqtfZM1rIubopAyU58dIYupBczlDAEmpfJZq
xYiSrU161suXUWGAkiPUmOPGCRnN2iUuZu5AzYKUhQQb4hGQU9km/xTG3HONugfMX9RWtqU1HB3k
XlJHfR4RuJsZipWIMouqS26N1DP+Mgj+9mP8ynUJ2N2AbsbahZbhoTW33oCON3c7/B7YmWsDWgpK
swI8R1RFkjRWvZVWIWw6iT8ykMMpItvE+nPp1GeaDnai/rzX/TdTIw1BWdlkLH/TonjMWSm0xCe7
GEidTbOymps6P0qQl7Y53jMUnRmwds+iHWVNxWvLuC2ej4AfYckjAKlDI0A4QiiQttOiPeI0N2rd
nL1CzT5Qnpul53e9z/8VoXuY8GrMddqjZIei3lULWWIm41uF6prboB+LmLtIMiO1FDjgnnhuMc8M
Ko4Wa4wPEXZzsKEBrxdT3bZJd6Gxk54rZWsQ0HeB6llI/xNX6Sl463llpXZVq+mIKo64bsJTWJAT
eKiMzsGtjjMtnSy7lEOuf5X07nMZrYX8puFA2CUKlgHVJk6oxpkyRPMZfdZV8OZr8SmwjX2tMV3M
MIxA1TSyh78iVtyp3+PQHtV4ZkQ9h+iaokPYjuhTaCwwrMpjRQ0rL/isB5jzZv0qVolO/S+evrM4
D/h52HtzBcc8BsECx3UYlA+BbUooI5JH/6LAfv5FEpKmTEc9VkSFWtQ+BvUlGtiCNXX6cCfn5Gb9
S9bYB7PtsickIyL1WDbKwTK6y2AiPZEG2tbwmMS66lbtAyw7KI68catF9kkcxRSNKr0F0RSMf7Ky
een05FC27nOYy4RmWnUYrugjQc9o/HOG3GOiJ+x3WnTaKiQU3uso+lugbz16Ea5S1buekatIw02C
uHmCKH6Ta99lg+7SrKcX0Fm4OLnlWW0ODuStQZ2h1bm30l0FTQjOhWKCGq3BjwJbjOASpirkTdW/
hOFwpDLbWYSPNhBdyvRsT/+8Fk6Snu5yZq5hU567LgGmNNyMcbr4swLsjww0Kh9ZuxvM7iySEEJQ
0YbsM4mWvYa4Igu6KLLPEOmOYPj3Rj+CtzefFgMPwoKIDs5iXMjjFNxmRvxVoBK6+bICsmOggKCX
+ir51zCkJEul8YRGCYKLCZD7yYR/D2gCHk+F04jI0yq9tqXJQ0zTVBGW0ktIP+010i3GT/d5sL7t
lhouDS5J12OmpWwo4AYLDi3lQmqs1UrfZkb+qcYtp4tGvGzxJGKIM3mHvvPPIewuEespEc/IKKxx
45qR+LGjeD0jENubCMSYCqoENUQ376eT6b9+qzufgTDCw/aI3Wb8rz8m9fyulI+m8g9a5i3ciLKo
8A8qStRKk+ylaU5ZcbSxtbR9ZRvAlZoj81fJJlZfUzyGLAKDlOQNDh59FRwc4XzQzPVUYfi27mnz
umU2juuiQn7IGB/8Tz8OC61RT9PILocOQhfSBX4UBg820GA2eubBxtsiLiEK2ep7m6nbMWGqV844
E+ET67EiKlhUE+uLSLjXL5WRXhxdQ5+0OruYxYwtlFEDeashe1XjaIXxNeSLUn2rpq8gBvKVsiBB
t6aF+6qr5boO3isd12gOhJNhMTTg6WlzPjNgVtOtHOlbDPuemfHO6BFbLntSx3yxfOuv2rLk0Q/j
1gVM5YfNl1Xb/9K4XLVcDKXwINlaLzK+ssEbgX1sRdHSTH+zEMoRnv1ObdVjNFoCj0Thu+CUyz99
dIHxl6GW4+S8MRidFQ+MXrOc54PGqr9uwB3Y904/V3O3iilbWkaJuoKOYYh2t/ai5DPqwONLHmEj
qFCPF0FztYPpozboVEu3ZEaoryenXw9V++FMuOLpTc0miS2GuY3AVquGA+YVsQpse7xN4mG0a4mb
Z21sbQ9SYo7uR4d+DquDjrWKIjxzqUIdIJkJ97iFmiKYbOhNYZHdxcYEE1vlWW0Yr4s2R1EMNwGB
K/q0YpTlIKao60hA5suQ+F7EFryqO6DZUb0mGHmG+EPyMzspJiXPWtSugrASzwj5dWlvXUME0hIw
13gII2OeJOj+PAoociKeDvBuQVfjBd5r0ylosaLN6ujPPkMpnKN/xwqq+jpijL2qM+FtxJuUZRXb
QIz+xlPy0aVYwoH7CR0DKfLmV8u3LxjT0yNIwNLneeO22XMdohvUrZzUAJqxa6vxfaRWmQt0pofH
hJTppMGiSRA2MFv/uWi7e+IOW2Vkmhdda6PGiqkMzwkJpzSCJYvvlBtWo1Zkuy+G6R/7qnuxUSMu
MnqFWTt4TXnMIK5b5fyWKc5Dc7rlUES7OEKQE58V0cWNKW5KZIdiZk2ZTjGdNy9tap69/EPpy2uP
uBHUcoaYBf46tuseszRmnp0A6MoY1ZQTKxwsuT1MextYS4hDBhCVy2fRDc7KaBe51SFO/VVYi9k1
hHFM24Cntkw/YBX7hnYcgum1iWnY+nGvht8FZkvOfGog5D7puehGNPu+eG9lWtYXy6EFJdP9sVjz
pnb+N7O8p8IxVzY6PV63bhpWz135ovrar7zfaNe7wsGRQYkuLU1cDgRD981bGLSLieeo5T9dA+A8
gx0tQOUGgL7zpLMmhSh8MFX9QwHULdJShZ4va5AmbbyKTdYbmDdhkIl+bnuVcRl1ayizRmCwk0mq
AqFlMoR2IDA27KAw0xLIq2Y+GJ930Hw7dZ9p5XHOGTP52iLVf0L0hrHtrlXpddCtTS6Nu0AV5OTl
7rYYmG+m4/fYeeu6KoBhj2hSpB9aGu0QbASXAqstdSlT4gg9x9ZogcVx0xQEKoP0G7Vjz8hXg0cN
bqLdV9yNPt2jLfYUorwln2xgmIai/ErR5QHWz8PcHuGQbCy3/gcjYENYxGrBtu1zWXbTE/jDq16k
n4OMaaDr5w0VPXPfhtIzmJM3T1PC5Yieao/3UIi/l4vfvZE8+wxewgL75Uk7RZq/LJp/Fm4xwjZ2
O8b/8WHKjVc/kvki5hhGh8FIfSh17wvlAVogBrUt/qVNsBmi5zS0fpwB5SON1SvzgcxBK755zeoQ
abfkFDlAlsG7huwiInxVtLLdqVP3DZR5jZDrq+eayKwOW3+gQsIOQ97F3BcX7I2elVlByW1fM36m
8vV4wWkH8KdOLh27SQC4Ndglfz8EVD7zjbY+0hEjRcqurpvPUPaW0KADE5Qnccfy/Sdn+mhTPJb6
9GVmwscKSf0nUuN1hy5fGTxLK0cHJVQIuBT7ZICe4XAzGQdIh5eTzHVaVx8anqf3x3QOP7AbXKfW
j1a/zegGpZZ5Gq34ZE/xn9lHwJkxn21x31V7Iwa6on9q2692UH4g7/suvzxnSi+A4XzwiCD1Oo0C
CqhSmK4g9NgbNFiggB/lR1IQlQ66q9DrEpKcPAB9pZAwFE89TqOzBwARKt1fy0u/w8o+JHH7ZyA8
Ryy55+C9QHgVHvBS3LAmNGu8EqdVOAKDf8gY4UnCThLExqBPgzOmQ9EyNEMMKP7meiz9DwvhQCDc
Fw73K1tmX7dPaeECbltqTr5LcaGdPSRnx9za9G1x0Tt+Jt1XGDxX0TVBeoXw4gbVW1Qq+zRSFxUz
85CStMdwdez2cudKYDVN6K+DvZjEMNULENNtMNG20hWtYN37FxHU9WFRh5SLLamfUS1jH+MjghOb
vUdAowkGNEah9zaa7MH40YjeKKbRS9JdkQbvCIW9RqH2kDIj6FsAHs8+lpix5yMXZW8hKYAkFf40
ID6kpy2YYII/JmYgv8LQqNKwDGBMMZwaqhIFThocV8Yghzmrz+yQmGcaoOghUDZCtB4YSzUwwdGc
yU9q/M6uU00PJtLsLVg2Ti2zfJwXLwIfjgCbWwxeuS1CEWckgmkE2H4IaXAgmO+bzU3ik3wurwi/
IGOC/mxKOmCAIRXKCybMGLQ/Z9nxvPfgx4rZ3SPDYgf2umIw1EbfbcB+iENqjIDsCVujr29NXbmr
4/RObJQaKh6nI8whzgPbiuoLlPpCiOTs31o20DxgUP0sSzS1FI17TCSE6Of22tFtrG0XPQoN6aWs
DKCsRYe8+LLH7GIq3knNwxcX86RwWhMZOe89vIZuM6P4o1f/9MzcwnCq03XrBvxRc2ugfhg21bJz
0G4f4uvQ/sBpF9/sMf5jklFY0yKag/YclqSbfGjvI0TLikQpWi/TffRNTNryM0sECCVYkMClgohF
nsAjgSHe77PMWX/pKE2D7jmxiVjMf6p839TiKkhinwBzTYyGkF0Buu8PknaffumLwOuH5H32v5gp
yrpVpoAOK5yCKELCXXozGraUFhGFOVIre4RsJcR2IzprbCgZ39aF+iZHiYOh098gbbC0Moy5q/7Y
Wg+GHj16z3L74dTGOnrsvMQwx0vYPYQToshIkU46Ar0MgCSeCVexxg65iVkVZcoxnM7NfMkb4Ac2
1mHULk9I90zJcM6db3x+oVvo43iMKY5kgSJWNX2yGcHkykjLhj3At0W3Y9ubJoB+IoHYw/INO/SC
EcQb+htLxKT86dktC6GD58pRE1g8T5Nsy3+LwKgsUuX0DGzcRnbDfNoBL2zn3tvmKjLPskIKbdRm
wjNUrOvYYSz2aeUZG+HN73MPYMgRN/m1yPmuTP0kSq5hd21Z5BdwOwwmBtAAIdlHOGLBj0lxS44I
4p1xrTux+kMfzEZMCucC3ioqWRIR4CxEvZiCyoI4cMM1oxahhI0oSxTNnZfaoqskTEMDYBehH90v
FtYVm90ea0HzuSw/9OHNZJLA6M8ZxQCMcpjtWeanXwVEwRYzBDH4oqixtcfsFdQE/+yk3vOTqA2E
FrAuj4ClzcwcDcZR+FaUzZYlKdZ3b4LNlHMmm/UaOmPA8MiCstEOPwlI/XbPQYZyKN9Ta648K8le
NTR7FR1CRrQomVpRtJFGuWq/5RXF8XcN+lrG0vHcnoPMO7GxtaZ6vbKMDUof3GUdF2KZxDj1ewRy
UXYN/C4Us/6fvGKGxo5XwCZu37It6oofH8KSBMwWqfDle+S8qT98poGhp97exVRkKowNxG6pXYRe
FGfBhWctW5O4KSBl/E7lB+XviI1LFhZX0KtRBWrT+1GDYtO4txS/HuNBv8VLiZXyPB9QJnGSn6G6
2tWyHKkImQK68ZlADDdJQe2A51OnLy3TZXb1Y2mz0zOWksSDIFIWMtiXbevvleaxMQbjHfI3Ssek
XDrJ4N0w7bOIU9uJe5LVqBkJTEW2ZKIHeGi1EstT4VaDP1VnuFbDld8xoh8P9JPFLSgEJ2YKIJ5d
V9tlDWB8whEi6shynkdYKRaGJNbvtW2qR4Uen0hekWfQNyFd8RVsOHHTskreqWjZ8CNH5tNczDfJ
EyKtqii3uBgQ0yYPsocQuANoAhHWD1GZE6HTxiYbD4iOp68uGPYQoUGwZSzkqB5k7SEHQqHjFctr
GJT0d8Ha8/SLEHA8Pn4DMD6Jyj2uuTh1eqiway8xGyfZpTBCoE7S6Fj6BS+LnQATPwAl3CnU4w7u
UB+GJpZGWCwLGAqsTZB+/fCs9T+/1dw8HpF8qgPqTmhBNXJ76HsFoh3E72Ifz7MCbsKK0iQnuTSf
yWoxpNdg2HvtMSDLPakZDgs8jBl1lWHT97+nSmdx6Pm0nND2+f3ecIP32xc/3N6g/HaZqVl4PWpA
ELYtyh4sgzbiVMcH4A8W2Q/vRoI8a/oYvcroXaFFHZjiGQgrzqqMgUP9GgUE9Uz0frhX+6kHX8xa
1WZCHfd3trHeA73WLD1+iyC9yBvzqQv7H6rGI9Q5zqWMwPqYUVs4LFv7WlOLY/UhoQSNR+XOfA3B
JSokRj8mTjZoXrFdqE4CIChQsWgw0RCyIxzxGZMiBzuICweYHZI8LwDFPpyfQEnw8yYcIwQAXATa
1kZHlAOFWgjoxUq+JZGaZ8QlYXnVZNrOzjdSAodnH9QfpGJO4WCciOQ9UpTmuybccWWpiMYOvb97
RYhjUCjp4YLtgedRF5TsNhiVTHt5Bw8t+ALg04ICNFRh+INH0ADH8VNWcrXMb6vuLxitUo1uZhCf
faeeNLbtAVfVEmAN8GXJCBRoTLr5M3m4oX50ASHMLq8C5mSzAtWioW6nDfxZOBMM7E0a354QrChC
f7701KlSj1bgRuzmJwfSV77q2VlyweRA9t+rDOwoNjPaKkY+DPoINRRmfCnusTXI/07MK/+HOyLi
C62GnNL7N75929Kzo0OBJGS2GvNvKiyusEmxIAvfhFEb/wm5fEa1YYS5z38pYrjiUYexMH9WwEuN
fZWRIWrXPHJV5UPne8TcqPgqNqoaJpkaQzM+lgydzjpENw0OJfIXOZKhqN9uU+YCrKPBPMXILjjq
uBqBBSAetYqo6+V79gHMq1J7Ec+BmSmMB+QUsXYOTn0BVBKCSJF/gZ6ljItoptBQ4XgK5Z4bJHAs
5Mj4QFJX8oOylg3cHT8vZp9cAQ/oS5J9DzXzmCHfBwHTaeyL8h418Hhv4jNca6w4WnDPPD+6X2/k
zvECbRre7DP3JGiWzGT7wMegiS2evwQxxUsQHJsIOqCmhk6HwopaqvnMnbgYcpMY/6CLKvE858RR
gVewXdvoLAGUIBzcW8wHkSOfgzPlNgR6/njMCy1zJr4ALdAFjdjm8ry5OuwBZNs5QWIJ9GcQcdzI
KrmbZEDgcBrFK4mnKKYltQgIO2yx9AbntG9H2+jVmwvDWrSwJvXZskA5H3IOLqIbSI0gPseX4gvo
7qmsEuqZ7zQQTBin18lPJInGetbBjqVgJAJQB27cbkzUrpC7k+8bgXwb3GgHIX0ByZSv6ZKlWpk0
lkuZzroJ3K8PUhl3q0RZNAR2x0GlE9iP2xm/j+mB/hMbALAtrYvn6CqitEBxQ5m/O1A78rblIzrY
44wZkYIvSEHj8Xgs2FSAxQJ+nnhI5yMyJFLMqmN9mMBtxPajGzv8pY4ET6nUpNDD3UvrAZD0r/Lv
Hei2AVo5AvmYUihNmHQE0U+Dr4w0FFgrNcheSiHRB+NfR4m3fEV57eT6FmgB0eQjJjIUkHOpVcAl
Ee5tDIXJyphv4bosyduM4RNzwjmahDHCFjKpOELyqcL50RoYmaFgJuPT9j5Z14Y2xU0OvdI9+dx8
2gD5hHHWbakAw+Y3/xOb/4uoFIrLlNWiRG5ujIGMIURJzB3cH8QnPM4Olqjpj9SzRDmQieRY/iR6
8mJfQ3yVICNVDABDKHhUiti7onVNbDfhcEDp05sbluXkP6I6LZZC29tpd2qnuLtK48vLJTCQGdEv
h94O5IohneMt5RERfpsrYuMeOgYu+zYIftxZoo1Tim4EqnJa0N8M5uryJn7fCFxL6mDeryeiW3X7
kTgf0vRIn0clQk0pmYKihSq+pXSgg6G+l0mbCsvK0IIjojc8A1ADpP0iqoSmaWfK1fHadYHrySDg
JWQzhIE7NDBHKHkstJ9D8JVCsNeybIcQ0K9KmTFMC/j32I7vZQ9d7g2dVbL9XiO9wXggYTGHGqht
Xv3hxv58qv8iZcW5qxGT1VOfTm3dViSV6bPULw5/tLm04U4t3vP5zHwyoLksAPNym/hCaGkkEYUm
e3xOosJIgdevV+PF+iWREF0AUtZQ3UL8Lb20PXjem147GNDXG/VHCqMaqb0x0NFuLjYliH9lRIwU
fVep6CpNxDdkYoFhuy9u7DDg8QRY2LQaMuec+qt0iXJQLSJgDo0ClJlWvwqlvoil1nSGh0BwM+qw
JFDeCqs+8/Y5k0F7d/7yntFcR2QVPnWOXwQSbzXkzbcyRO9v1bGi5H4AxCByUVpRgdEycBSlzGeH
HNzZy1JZMSYZQ6AEYI4MixVw96MHS/sVG7IdAcRmqk90IGQqPa4Q+DrcKRPIiAwxCIoIUNfOibTn
6GBKN/wY1VPO0FuCFalUS+eLpCR5caRJw8g2EN6lk5vxzZPSQ3Jct6e35d/yCyn0EWJfZAKIRE/E
dPMNn5ebYTGomTR8om28Gaq14AJaW8yGKXYi315T2Qge9teKI9G3MS0H11NM03kIbQB7C2IbpkQ2
nhXoYRNKpzfL2RMAtWZn2S/N8OKsJzSYCBdotAhCEIU7YGFPsv+wjBFdgStdgeiodOq0pLCjtyC6
Wd6tw6dMvnTlAEg8SxWtgmTIud6W/SCsiwoKfwi0Fc9bulnL/5IIbjFwJWcrdnSioiBQDDiNUDgz
Naqnn7nSn/nQ49VzP6oawk/yxHubAdODAZIcZOwhRpD60F/hO0ro0KpNMjALHZbil4veUjdxFNDT
4aNUGvIjXGgwwGF9sbsY5x78XE9ARAhHJKPfwbsxAn0ggQa009R/nf9gVMMgXaFsg/WiUsJjo6wH
HYqyV2nyCapVlm45EamAJkmVaDAjCvqkoyFLuODHdERV5UfF5GFGnhWoD0NcEGU8iYSlqCTxWP9u
4RKiNU2hJw0sZSwpye9ORWLf+HoJM3hDvyFcyzP0+RcOnrJyfAtty9xJmuQs/sU604WkPykirZrB
OjaF5bikZ+K+2yWrbkeaf/1pAibTvksN5gfoKuT4FtD8bijvwMgJ7E92BYImZ4Vdmj8ZLhpttmb+
5jCZw7to4XjpOaKTKaVvgvitXh3Ay1KtSpfApyd082vGiF67RX5NZgkcvlonACCGRtoETCjNFnWR
pTxz9BHeIFPWlPQdac3cjMkeaC/HgYNBv0YKAkIh+TgXiEOjI30iakJjuxHRz4qZLW6K1leIsBmA
zNTONpQW9C+t+idiBeo0vzVUazJztBiHA/YOZI4t3nLqia5KAFZjcO1BXw3A+cAGt4PAVU68YjwH
0INCBftOwvNKmGn1p4jR/J6dEfHFgvVQDBkwBA3PMIsDzvdF2eEpBZNEP0BGZ1gzAzIwAmpfNtfh
u8m8hUdEZqbetS3hM0hw7rlvA8oK0iFLV4lYUrHnLOjOTUmQgulOlIMFGaoYtoX5SnVm+zu5D6he
JBTh4HMJklL5opMMoPBvxVZa0iCDaJIaH6MLGVnqJ97rfzWNdHkazQWnjYgM6YT5hmGdjObEOFCe
K9899L8kpO4KQ5CuVwZBJF8DsZb0GashlqYTU0eN/mzAFwuRpNBgAVXdWo8cirpk2QoYi4NMHObO
8+dz9DN+Ww0w2c1dh4zP059xovEsMLHzr2w8gJ0QAwQcVhCKQfMluTtIoPsR21h2kNL6Fbw/zo/C
g7PQy2bGpO3DcKTT5OCBnRekNh/XsJkQDtnCyK+Vx7SJLomvJpwEagKmd5aFIjvleem0hxybqRbO
ofOgKbaNq68wImBub9oGcnr6zkYfsAMDyMSOioRoCk5XagSOSkTXXF2byFtQYcuOgZ9gBsiBpqQh
g5A7pIkApi/dSGme0H8Ea0gJxAVgeCKhQTrReFVbiEffxGmOgInDk4OlOzsAar5UGgTOjTre+L0y
BKKpdTnRs74RMOPAYLCpYEpRgimEtam51NaW+z8N7pLyiLsk4L22G5dwKqgRIX7w5KXgL9jDgNzB
YJbv0rHY4xmI/I3EPnlV8C7IV7X9YpbPIXosEzMm/27ywTQWlZkJY9S9KTCzuvghx5fHxKIAXXTc
Q2xCA63df2XVlG1nA0LyTUIKk2jz5ODbTu7Vr7RvUvGihUe1SPhkJMEjQTqak8/FMWickQUgouRo
NfHM6LfkYRKtJa0ntxIKc8FAIgkFAhyWDySLefPY8VX5SwiLBRgRl5+UgperdCCI+C2eOPsDEAT8
eRnOLDv7Y4IdnZs7nPpkTETqpAygw+Jt8ddZGMKqgg8GPbbPd+6475VD4x5LpOSzk+5Sfgd3CntP
lvoVPn3whOrgU2+Ze+LbHvvI5k3WWvOCfdKUG9xurLZg1fU1I1sDMAnayyqDZB6msGFbOG63zHl2
7Ajj2FOg0ms77sKvqeXJeViK8AXAZQZVvVAjtGLNbVt3yzLS/rRIZSEWhoFFUyxKm/Us5xrUeLMJ
WHLAMHFA24iLthV9aepLjGWFDnKHhDjqzlsZfcwc5bpFFt5a9wFSoTAIIzpuKzRPeeOuHGevkJgG
jSvVXPE/puqutGvN1MGYHwoqykkSggcu5MAKfSgZkdeC3c4uacAgPIsmAOunsmOmXwMaJmh6unaY
RA/U6JeOdwP34CJJN6LGVKNr1l1L8U8ZwMJSy/qQBqNOA3P6fwWcAmYvCMmC5RGtXo39rANSI153
NzETdexHNnir0WYiRgU2FNa6xOSAYZsp8KRAlbKxbZ2rBa3D0020bu4hYdFAT/jXuBG+FwerZJbV
Nfw6UH4DeKkkiC60wxWIJj2+h9nOCend03sw5U+t6C5K5sYx2EKpMOOr67fJg+JrsGFCk8A4+/lx
BkgY9OajlBEriH5sWNMS1i7UE2AvTz7j/AQEXEhAMbDqGIL+wT1URfmWPsqAkDIjw8c6k+aAeT55
Uh6wC9F2yLBtNFGMaO5Rbr0ouBeIpkJnPVR85sWEPehRywXL7idogOubzvxrB8tG8s/cH7rptcsn
jFe7bZMriHXEePJemcXqTQ/JASoCci4gpO8jKLEEJDNIz03JEFKmKClougTTwwAKh6K+ZGn02tbj
MmizbcjkIdXMrTO059RFWsIq3zgHrD8ZlG9o5rTCpe89aRoASLUD47Ubanc/h1wFFfwwfR6gzsrj
y1eLJgUTRQxiepA5GBQyE56p5PsoOznIWeYu86/SBMarorRDtYoZtUJMddlBuVCEzFfYP/iKuHid
MOusMZBzhGBvN29Bgex89TxU/XqCqSBLEm+8q6X76RLFveQHrw+UkOGM8gITBb40cv2FboK1+Ula
ZlbpSjMwPeuuqsqkCFcNn4DQaM2bWGojwr/JQHR7AKpAigPiYThmMUIFsGs2b7++UtmEfIiDNhQd
txNuVfcOfvyJeCFI79lCeYDIFlqsifEv28VMLxzAsTk9QXoXfGWSQugnS9ZkQCAi0YgLY3wUcGqI
75T51cU4IGf4n0XsGzsGRiScEWOIoXEvsTOgj+IvSvw3bWE74LIO6eCSIuEbVKIZdgWh7YTuKgU9
2NN+thVw1uQqC8AOyLtOz2Zb3kpnZCLS62j+Aq4EDw6QDwn6wG4PsVDqeHeKjIZw9rQCsPvqo0vr
jaL5Xx7Pe9yXVv0n05KtQdau0LawgXCB99im1J5x88ONojbi7Xto7Dco2IZU4vVF8cyz6XSv8VqD
ltdlqCWUqfk6EsYqnC2hkcnnrCzg+VRcBSNGjhURp8XByCPz5M2pJXJiU0AoLCLnYHLPGCglyVtS
fxTTw8gxPJ6vdWO8aRW1ow6Rt79P0lDX2pfrM/MDyomWZ+JBHnDXiv6lT/NWM74iBlKNigA0f3eg
t1U2bTqceXIDG3+JSRFEHmSLdz1Fj4Z0dUEN1poACttgYY/Fcf7BKg5gaLRpzAIhGiTExPjGoJuI
A8bcMSI8AJf8rzn9kYVNejfGk84uNp30hTNe6gzeKkQ10ufcmC+hbM5oOalU0yA/WExOMxx3i7rf
UbJuZm4cAWEc9LVtOmsjTlf8xrm3QBUAKuENZybgqZq9IJjj0VjXc7/vCAsFLnoB8ZkOwKm8p8pA
wwkOnEv/4OseEGt+s24MK4E1jQCmgmxeIRX9LNCBdYdiicMlMtAh9bALJTAk6PmmSbopQsrMOt5L
/YaQoNSZJeoLrIEXBkxsIPCblvKD1iLs4y+PcVVEhPdrrBR0f40pxtLvD16Ygt2o9lQNeUOXWYVv
dM1E0n49Y/bQM3yPYkAvCN6MwxdEzgCGgo2KbaZcKPkrr3/usI2JEbPpLeuhYxjK4AtroKVEnSTG
pVh3zqCz0NW6k60APhWbCEUXjesQAg1vpMD3d/iyb2oFz6EGUpb9xIFWEaGBkZPoOI/gsoqcgvJW
+qh4uCrv41oG5UoCJyvCHDR3DhxcKW1iNuiY+SsvOQOTxgjZXsN1HJuFwpAxDKeFdFrlQ7CISrqn
dXTpvkriEQvGFS1Fb8Qr1W6WhDFcQbe5+mcG+YTk+9MM9Bsx8hVS56TeK+WhYIQjVod4lqrNfJVW
zUfWZT/hK+IRMgQKUFSsJNMLDZzkOo5WgurcDAQ5BwlpVXwE12ctbZ7gN4Fy4fQzG99FFPJRzcCV
foZsgGPKb7KelF0OMN/tfZFCNmuQUNlShUvf9B9i6GIp2iZgOFw52d5mJCw201WVYVdMN0cAbICI
hYxbBtk7qQTYKBehGVWNT3qrr1XAdGiCwKmn87GcdcFWUKN8mnAWYBNQ+9km1KBnd2zb4FhA9/IJ
uDb6eikDooa6QbbqBA/spcRSvAB8IBxA4KN9xzz1JHjyhI9sp5+K9qpjUWS00ZvZIxX/R/sIXH2X
zVT8ALUF/hOSKXQsfX9RX72/Jq0nFqJeXCVrULYCR04SZHwQP+10DDENez8x9NAvmAS/ZbO6ao7W
bC5LmMEuHuA5x6pgAoeE4XfkWx+zUEIKKjGfbQW1CsqJYkU/sMazA+eQ6ejDzWcyG4BKRMuo0wKb
x8YQJcc1U2VamDK5kZayjH9Hoy17EAU9VrymK4tJEQ3TCGqFO7/U2/Q8xznbtxGVeHR5GeMo4DPK
xn+PEIqN8ClwmCnLiWH1bhLBKE3V0lsbDL4sL94WgA0oNdIwWVqF9ONWCk+73FRsFWrQ7GN17apN
g5WLHSbvfow/mc5HmyJGuiwtQS0Xmn/MRFGGqzHj193M6S6oq13G32wQ+6HO8+ZyN8+41PvfZXts
af5Ncn8fu+uKPSPl0jgZoCVwwgBwQGXa03oakDZspbrVtgqEFgTq2C9TrkpTBm8B5pYqO2qGRaWt
o64eb9Z/KC1W1t88huCNrS21vztH2x4q+swF8Q1sGs2HySK3UFgqAGbuDX8XGmz2pouhFDtBXUQE
28RC+AJUehAgQzhSmt8j9cfu0B3ggDuUkAE04WvAzfGenflTQMiZDZOssDaAkBEigRRC6c+4QBxP
JRJx0YGUDv8j6by2VMWCMPxErEVWbgnmnPWGpbZKUkAkPv18+8w4p9vuVkB2ql31Bzf8+/nyuNBZ
kvgD9LrMGCREkb5JIeK1z7VH/T6nZH3AMM3F9EGaJk2w3SX1yXQo58VU+wB6Yo/Obc+veb/FeIuR
GKxlUP8W1qwhsTWrddOQDG5IdnAfa1jkMUHW+uvhME48BV+P6RrUyIfAV1yuDidRLNR+DvsTm8gU
3Wp6xi9wBfS5HhQAld5ku40e8SzSGOmya3B1ZF7tQy9GW4m1gzslaEaV8OggpGa3KxpHAO7EvMEe
NCbSrlUK8I2FPgUC3Mi9Ev+EQ1GU9Enm99+LvvjAn0OkIyxBmMmt57LpPiSRI/SitBfruhSgtTTQ
Alym+kh3ed9oiwSSb21E+BgJOEF50WLE4+lKAk+f9L4VkaI+EBFjL35oSuNQSkyxGISu3ujQtdIa
Rd69yO/W9BZAZ74seSoxBxMDqW0J9G9Z0NzxU0po4PpzbHG3flGB/nePyb34CEXqiDzB8SJJWg/I
cgnHrJrMbUWZC89QN1CO2J+2Bm6E7YDtZF2jQVjaMsJRoqwoZm/NCuhuFra+FH6ZVUN/97JIApGj
RioN0bffj8ZISXn4Xm1A/ifrna4rbJMMZSw+nmYYt3fbG/QB8fvMSj6GS+QxRPsaqL/VXKKMeGqg
f6aFQCYVkbL0w2gaQpV+UyX0LeDykzSokO7QIT9gcU+Ts+/8okIoF6Wj6qBvu7nMXkiKzom/Tgi8
4myv9bb6T3N7OWDSHsZyAor1vRTZIIg4TnyR+3O5Y94nYGkheoigQhhGiVn9je5gnyCXvDn7skok
NENjyD5PNT2BhAmMnUmrlvIjZ4ukGvfed5N+fwMdCcg0ONTVWvLViSCL+7h0lSqF4h6VIZnGBqPe
wbskLG7kfSiZd400XmxZDijxGXHbCz+8GMoDzJZK+Bk2U9K3goGzTdFIz2pCukfD+pRhIWQ1A78d
/eQDmfmwIq9lkLOBKQ1WBNPWD8qVUIp9Aiaf9bmo/1Sf/jkPiBZ5D9wbA1wbQuiVOVJyN/erUQnQ
1r904EgEqCNLA0otMQTZeCzn0GLegSs6frwm5SYGtom3F5W55Fqy9VQ1dL1Z95iPCO4/GpExTKkX
GzUdUSbKokz1ZkQOUJ+LGUBcK7MEMZZVmIPve6/WJACInBooLgJApEmonyLTauAiqvojq6u235SS
2fukgBMQg4LcMpBlV7HCGZcldhyCGiMCS/G9ath9YKxWzzvjY+dur0HzqMKbBm2gbG8KM9a1yX0n
NyQ23DGonYTVWmxiiP/sN0C/IkOKuqSemb1HqAy4nYW56p49IzgXXQI+Re0t/XrvhKtGM+5Uq2Q8
KUWFFNGqrJz9ynKQ6+CbOY3/aWd5FCyN9iw8h1qlHkO7LClDCeqrZebLTjbmPWrONTKe7HbyjlDQ
4GSYxXmQsIcJgyjoY1qe7NAlpmpLEwl74CYn4PihMIwDx+0ToTXE7SXH92DX7QhWAUGj1j/FPmqO
l+DzLMgVBGoyQkna5n0vMnpiDBidssrMcKlaGxR/kG9otEms6l5dyfsiAzHQxFPtixgRlBmhatED
YipF25jZtVVUj7v5SVE8ZUlJoNpUCIaF4BfMsBTRG8gDhDNcAX4V6E225y5wk2zZ1miW4VqvjBAp
OpTX/rO8fnfS6b3Jdun1tegtK8uuJyCuZ8G4mBQTktRjvIs8fxiO+hN/+B2/RqaD3YSdO+Mhz1xr
0BvFI0T8ZxmAK1ubidafFPNk+dm+1+X+s40vyTYFdnrjcayWUux80OHYSkd5bx2lI1vLPSncfXQC
GV2tsnP/wJNu1+wgp6zqhYQo16Lm4ZP0XKC2OKhWyIhCZXKIgIfd6AUgqOORbPO5Mo2WzaiaBktu
1ZoK7hwJuHQdLf3VawJpagrFbk52C73xZW+KFMsEHNkAcVFPGSKpMvFH/gAxccSakulnJI+VYTgu
Bq9hPHxQWpuTOly94BcBSnBSfBsWPQ/LpDFmj4N4TFgwsxkMLsd6Db+j3xTBZN7UR5LKI03qoPU0
jdyXdzeGbJPmvMtF8Pj6OSCp4EjOax4MUie0T0xfjjUqHUSaXH3SetpA9Qw0CZO/mzseJC62j4N4
2PM6LphC02vcDT9TtKEkm6V41R9bCyD7NxKg0Gd+N//c3JpjsG2OaAqm+3zfHcNLtFWOLJpr7EZp
jmU8ga6JtcAA4vvImr5HOm4k1iCmZV+j2kNecBSOUIqa/WZQodJFf5LarSdzVURX42rcjMtFMxYv
17336M0h2rk2jSdEUfQV1Dm455SPlvW8nL/X74kx0h/idd24G/cfMr/NllBCpp9l07cphb/XSHrQ
XedvdCfs90iei8YiJ49KGkLvKHOOCFeGlIsmYGRpxWjZHwMNGHbTfB7S0PQC2Mw2bthTc0xDTMFp
jGMaJaRphGDHmIcLTc1RhmhceYwk2lAborE2USbRIlmQd/ksrEk9Y1s8K8afRQjVyU4W2kSbICE8
ke8dKqTvGZ6ZM2L8Meyn0FaGmAaeYsvuhgxGMiajgoPWA6IBSADj11ijl9Xs2WxkPxHhwuSUQ73H
fB1yYtozeYa8DB04fhJHy7i4ZoLJ9axEa26QjtOxNUzH2gRLk5nBtYjf5GMZGhlGT2NrgjEzHh5e
d9U8luVzNJKGGAIOMDZ0VFd1NYd0l9MO0EH499CGBezb8e9JnTK41idEiGw+sfveGRz6zcG1SZbY
7aCbIMv778LERdf3cAyTCHmcZ82xSBRC0wTieeFzxWMmSSFUN4n5vP/uSjyLZw23Cx3RAZJs3RBK
9EXd4qjpNpsXxX70yA1P2SCIqWzalbz6TvXxnfTsy7ajW9+1nLvkxMMNRJ2FvnqYY9YuZ9OMmlF/
JTnv4Xs+vhX2svVO7uDErsvGAZWHxDzFsLffTuyQahizk2KcoVdk64wzBBfdwLUW6CA5BMDjzxRp
NpvN0Zyf7HgGyYcBJQq+NvU+B5vRaX22rhV/LF1s4nkp5gJ8Nxnz5H/tD8/Eb5hxuAUm32sXbL6L
mJX7WSBNbMMj4gEp3VEmbP7G7H0HmX3u297EWaCHyo2PVxhlO5FtjuoxhWwOgv+2+1oheOFoNCJV
3QUOvRyGBIq4z6yFaMAeGs8agsYTjwO7bZdX8oDj4Un8E0eiA/BP/tcFqERyHmrnC0pMLlsIR+HY
wP/m7Rg5Llu8l3QW31+wlt3eGGcBZw/v08bV2Qnd+hgvObbdH5Dyc4IJEs88qEHapLhmjVO4d6oe
m6Np87HOV7QZbBAkTjl9uWQixy834Sf8UGwKbnzdX/dvjvQs7dj+40Q4W3BqNHc5KHoRzstFnsSR
p+20tS235orEeznxv1dQveJyxXGgtrjZMHZJ8XH0p/izuO3pWHGU5/fq2+iMMkpIx3OvxPPF7MMV
GxPYarYYMFfRiuzX/50fNB/nIAnAS77XaNE4H/t+xIiQh7gqdaRyPf9fhfpPlZ2zwfJwNE8cQNxT
Yt3QFqdizHGT0SShuRoPRSO35uEv/WXplm5/2adPsSisochzNtGsoi8B7hzqXBHZlvH9fTJnlL3G
xyM+H3wSxSnGPqfFLZVzfTkjQYaHCDRW84M9ZmnTjt5LvoD+royWg9sU+JmzXqPlPZrOL0LM8kY6
zxrgjv2HyB/69oPC9g/9Q7cLnOVuvBkPj7P3rPLILQz8pbTWJmJ6QG+Nh+jM+uCqzq5XxePOZvZs
tulG6JfbcFVZo9JL4mJJgxQrFTJXPC+ckpkeDW2+Iz/iRYNoKb4mfAVlw29yJ1smg2jw2YojJAN+
u4QM7+Ii54oVgjKtRwKVr7iD8a8bcQbxKjcfirOAkud94l0wxwcBay1rJVMFOCkGi8Uoho/tQPkg
QefFjHqIeC5KvR5omaF4EE14JKIGzZHVFI1S5OUl3oXQAJMEQl3/frL+TRM/DsGCPeT2jjrU9HPn
M8C62Kk3MNXsD1chDpfvQxTIFfv/T8Cn4h3MW4wjzhYMgkEl28EWyXHX2hAJcjHhXsx3+spkvpFX
9dlE+t4rzu0f6ncrZkDftZmWHoRamwpvg599pOC0ZvZeiB7k09sANrnRomaWEQ+UAWbIr9DLalcs
GX0bigaPwN6/3cVo+Flcf85+/5nsf07iXcUkJmZw0dKMDxo3sGv7L3HYQ/B4uYyqazqmAyz/7wgT
MbT/ans7uaJvRb/MZ/DC7XRWukz4TJHmlrVxvNp09o4yFhWt8QWXHPtheCvkeXmc+f+4Wq34PCt+
dZYH16/NnGGOAka0mCfq/y+h/jddTL5iUvnYx8S+A04fQT6ln78ddkv7NzEht+Y4HNrj8WOlu3fm
oTt7IgYTxsPMBGLMi5+AqPEZUXwY/viJJQ6cneOPTDs4qEtvVrhiXhdj8C7m2crmOGKuZ2VmZL6Z
4sRBpbk0Z5lwxJrQONYcERPSKf9mZzG7kO7Z/bzGyV2csRxAYpPcLdzenMXQSblLoBZ5cIGVbY6P
i8bjc4Oo3fYeH68aVkM8Laf/N5WYCPVZNDWcjrt81Vk1jAn+zf+W2P6WQCRk+U5Zs6hccIHdRMSW
7P63CLTDmpqJ6/x59QnWPVsb7l7lHWeJPeTTifeAmKZjyANrKJao8K/zriKUUDwawhryRcx5GCXx
RjEJxKxc/98d4MhLUoe6fS8G5szwzMBmqSaCQ625QbmXyvCDkcEIHyzn7nq6ltznVnLXju+BpaZp
fY9obvynzg/T3vJ0OKz570Ax3jbnhdecPjM49Ej3oov01Ab9ISUOnger1qMvda7MN59fXiR7jqAF
f7xog6XO1AZV3CYEs4Fx2ThYLF+LyiU/+Sw9sc3R7pS++Ttg4sKrHSCh7o8HnAW+asvmDtp/In6S
J/5cHEJ2LFvi8M04HN2sQWgX9g3gwOSm2OFEsREpZuoSuyJohvZn8J6UeyLfKb/ltaEtwn7RR7HP
RKX+obur43F2FuulWGyuZ0IAGotlSUyk2YbJ3PWn53/dTx7fc5ceAmpnIzq6OBUzC3e4ousHuCmI
39L5h9Q+V4+QnohOErY7BExvgD22glqsSmex3lOU2/UpxgK9aF5BuHck7zd6O7a1+E7fzt3w6A1i
GBSsL+TE6NZ8pc++6SmFa81FNxdj5zNStz+eUejZSZy6uYkoS6w00WBwG89hpa8Q9WXZLqc+iz5+
cfyUjgzbvJDo2+Ot7qG85nL/2eAgnz7iNopP8W9unovwDvQHwxmxKi++UBXgzpvDFy4l5IVd6hUu
Vgr8w8OJhzXKXHNfTKQplqmuDCLMiYZkT72+J81AoLvpqFuBBXD6HuInC8PtO+9pMbFG6YjfOejR
z/1F8i98ED0SZX+aW8SPNyrIPERzGyPF/i756f/llMDSmC6Xl5ZLkEY/90vXweHKDWbBLOOnYGbO
aydzqe644OwG/TV9z6tcf403+Uwcm8X3xmxBM4o+QWS6782L04rECYvSRiw3G9t0X3Y6jwbhJGdn
00xhPU9ZASp787PtM3RB+7qYLD62MTSJEpuJzlQUOs1G38HSRxOatl+IjvNiobcbFxYxFBU72Ikx
AGTF+8yyGa5IfAYYLZ6Y4PuLZI/Vo12O8hsT71AEVaEbTNoRvhJna8Vf7EPqFZPMhazEuEFMwTWH
YnR8xww+yb71BhRH/t03BRMVaFuTXHQMV6zVIWNI4h2y89rEi/6QPaTTcDvEP2WAQ4KXMLI7vnOD
Fv9/h7NLN5Gd8t/YJIFyZWz+G7UFN7R1shnzxL0//52IHf/Wz9Fksj8v9vuX8/xDUJp1izqCbWw1
WxqhJepaI2mk2dZI2aLB4cSL4C9ZkRPlrEiGgaRj90u9F+vzEdZqjjJrxnx1+4d4ii7CTpt143rT
jHHfHPevzZ/pkG2xRUQCaJ9135oWfEptVM7FnCd+J+IVEQeJiAa037/fiXhH3JNinjsK96Uc3jS3
XSyXO5avzWPFYgPggnUiHEuX3vq4+Hl2D6AcwWPPGIhIEnliwvl2HEyp2aVnEXH+H9u/z0gseOKV
yUZzANysxEsNJ13JLoktnrE59LKNAqfXxpJxAHl0EG2gj7jhSmwcxF5FHVSezPZAdutZcxBRhdhB
crjUjldCUf5f+PleRYt4h8/TksIIUW24qzyi/cxeeJ/sTwGSfX0D7rhb68pTZXATQw3UR56eA/Uc
FbeiP+xvxYQSzoInouvDdvka6/pGJQMrJ05/GxykS8Fkf2BxK0/mEgWjkuJnD+4iOGXboucxbcB9
pC4oVF1sZDWxLOfVGPpEUCpLaJoufwpQ1zedfN+7UZ9A8+ug3qODtm6e8U4+Nc/qEK4MNg/kNHBr
pR6t2gFKQfC4Qq8t3HyQY36VOC/DiU+SbqecdF9ILoJI5TEzUVVBsheEkkxeIflkSHNQRiHrnr0+
o8wwxg1ot7dV4HiF6X0yTMgh97sBXMF+ty6jhCjp1a1aIIVR9J4m78Wvbx7a9LszzQaBBJLhmdWb
GhSfAnS8G3MRW8ZCjnNke8J5j8y5JaNRV2MuogPILRkuFXY2XzLjZKI1UA4/GB21r83hCM2KShRy
HzFYflGxaZFWL35XyCUCdxRLlSuh7+LH8fhVdYdeRjoyEdrc3x8C4RQmu2SRNdRMKlLJFosOqVQB
eBEfS/Obadyw1umQP96btHv23ogx9y5BhGxpdFDgh5nUNH8Avfvv8tK3VFoIHdYCN54GCatubr5O
vei1iPNDWAkPqQDC/DoE/2MCEgDtWeTsbN46mplDjtvHWfRL8QCwkQshG/tIFxv590jNb2lFZRYx
6oTyTCNKQqTgKRvjiGpSZpFiE2Wcee+Xrczvua1YLkntCkACZYsMGiNYYVF+EsgIBGkE5mFskncn
uyxRdIgDSqzt5muqnibj4gPzYoQwfKk8i6R1sY0F0mx+s7Pfy9YJBTyAl69wDXLR0FW7UImygkTw
2cgO07CAs6MDoBekhNWoN+xVyj6BsovEKcqIEHRrGKNhH3iusaHdAmq3H66BYhCsufYYQSyHylvB
CEe/KDlV6UAxCjcxfTSmaCQLxSvxnkJjvxznbvXru5Sv2u97hEIWIDgE/+QUSX62CWk0Dl6YgWvk
ARhaCVDfFpO0MCjtopin+uytbDX9AEQS1SJQSkuJU4vCyr+6MgW+JKT/Z2+nNdFF8xn4MWqK0Fmz
L6UNmCKR4kScH/QFlMyecjNxgmwCR1TjE+3/cnkkPJhKTAQ0Kgq/UN8G7wz1+WbUywizgUzAzcsi
BNNgF6xNo3H7/uWHModAdSgwCztsNZIILLb2HYgaSKF1btdEw7j5jqpY8fjs3RdwawFfUMexwumJ
T4lPM+AfuvmbQisVFrggjE4U+QaCoyHQexitI7I0Ly0M5yl8f8jfxwVG1a8OlUS48m8haC/l58Y4
5FgtCjhEBkDzlR400wBwwRyL/gvQtz5MPoqCAuejAV3zwXy9S4gpc9wzF5SLA3F1OfZfZOpUDIiJ
RFhpT35/SNnnQw1IwJXyvFiVUADUHsTr7/zTJsN+byOb2Ugwz7n1BSKLaDc7DJGB2lOx0DqofXrc
66J3yRIoT2I+BFM/kJ9NbYzABSuvLdglPJovAahu403OF5NurSCEf1cjPyGSzV4bOW1n5i8aUM1D
i7cD1IKCoK32/tR+voilhyjzovoDCcoCZget6kv1P7kK7KWorCoa261w0/Vh12UGQDBImRBEatQp
UxefxR8S2dkaxUlsuYi5IXD5VTPSwBOZGMOpQM2VXP/rldFCwWeJi+8k1BAoTskXI63WyUot6oEy
MDGbsFhDKLoZ9P0fd0qiekdcGKvCbPGAAFPt+b8buF4JFImi+fPyE+3BKVvdWqiOgUQYhLXkhi3l
byZm0KorzNnRaH8ifoHn0kOFDBJJ4JRnhnESBUdYpEIYwdD3BVJyoqDWGHuh5AzYaiBqYUG1goXj
UI5DadGFmGgpa8n4jgvqIf1AdxOg1gIJpLX9aYL3dF3bPrRa4CErM6TY/bnLNXL2EcF8M+8BZvow
U1NqKmAMZBlgLHgmCjG0QZoQrKDoSxpUo2/koYAJtHweBqMW87XihfOQMMIBHWEjK/c5fo74yXSb
4GBdokNwjUm9Xfv36Kreg0P0ZInNT9lTvWPLd/o+c4gZ298THYTfVb83nPQOs+UvPHcHTJWP9Ylu
ynb6yU44NDz1HtNwqd09kytuQggvmPffk277uQJSVO/q6QuN55Rw6vbe3vEge8jn7JgcX4/fLTvW
K46VHJjIzG1/15CtsqNjdiN7E/AaMK/6n3RAtl4+CwgXw18GhQa40VZu0anYSMd6n14Qpy0vvWPO
kMzc/CH0V+z80lD1iv7ySwhVApb1MKZUBwbGsY7FpdmqT/1aPsLHmxa2fzfjVv2p+25XrosLp8n3
BaWEmPhNQ1uOXQuZuAZUrVO3CGR5Zj0CW/lBCSQbyNjVq4A3R9/vkHd+cb41h+9mrGaDBNnUErz+
BBUmnLq+2UiNsbxnWAwaoLzBBHoP71IqGF/I0w+kzvXbiZjQ+J8+pXppcm+mVQYv0jXxYHRDZONJ
IFcUld2iN8PsDrqLCkrdSQ5xNSrujCrcY/IKQBu9yO3fNSy2O+qtqKHZPegXd9GFW2xLULpw4Coz
677uKnE4mfpFm7oy+fH0VEI6YsHc8wU5s4pbLw1h0gGrYaXKq2nXuNkP4LnXQ3ZOdmo2JSZ1TQez
sZgNvwoEY6ykC4OSGf4KV5bDF/YWjAgGeDrlCvVACN7FK/1EwCkwygJK4O41YHt288hXBivaTCOh
G/+lf69z1rjdgWXpdcZNUjnE9EZ85tvdi07Jr42n9Xz/gRHAP/iWXcqdsslu5u59aZfBVT7p9/6d
7kxHpMJSl45/J7zFruVOTgjkknyuV+WpPr3+PpfyFjzQ4fL8ex4C+HWDq3knZOQitWcn8ssIjeI4
LhwtX38kfrnH4V/68wilDvlfReZGWvM2/64diu3nkpy0beayK7nBX22W3O92Wz2ah7XTDv17scse
zVLZRpf3sbtr99ehw+0K1fD9d9MXn4OswqHclUv/WO3rLUrZ5PTo5JffJSEp8mZktnf/rhyyh3Zu
17/HiytgfeJU94qdJx/2yb4JYax1dv09tUN9+93zp7ED4PgAgB89fut2m0FEP/OT9MfhpZ5nnSXM
wEhvv+3gIaP9+KyW1jEFpIMXnFq6cP4uvxPvks7fB8ARIC3msXt8HjKX/EEe/Pa59G8xt/f1Jy+5
SztC8mLd7Yyj/wd0eI1iNtiFQ7nB/+oD7nT5OXaU2YFX2u3Z3AVXJiaEF+4arcot/hxx7YF/2N6Z
qLDfvPl/tNc9uLZ39azc2lW9+1yI6yDgkMe7xlQzjmCtL/Wuf9Ke4fl3pdcc4yOKYp+HiqsFMGvu
ln9R5tgI/9bd3jz2zt1ZIw/3wJSTBmnuZDBOrwO37ndSzu2uuZY79c4ETK8omPf+OEt56/3Ft/jI
+17UgXgG6OdsRHaC/81f/14962VyiR7Ro9zqd+wS2YdIe8FAXUZMrLTIuty2O8LOlXlLWG9g29jq
Dc4WtjBH9ciRilEHkO2I3lu7hWaXXGj96JI9uK742JHikl4eDd0srT9x3gcfMb4lyKo7xarjY3+v
P9H9dzivMgi+G853k/Bnohs9eMuZ1zdkXBHz3b6OsJ+6LYO80+zmrO36MJMZcAefNY5Rld+QlW1W
8TG8Ffo8PdJhylsUexHdiKesMnSPG+CT4lavtW2zSm/amfuSPbJHK36fcCNEpYlXyIAueXfwyJ/m
Qd6rV+2ubIPaSU4wSuKnf+2d6YocEEOM2PFvxepNHepta+dfbWenllQGC5BqRwynDT2ZVA67PQqk
zYMZKniUMjgK+33TtkloI8X4VzBan70dPZp+DaQc+oTd2yXc21YMlXNvx/vivo3ugfjA8bG3ex+t
jJscH5ulftH+aAfl/BYtTNL6ZRuM8z/6HFEgtjvHciXmJO1pMtH4J4W5ILxnjw/UnjOydECfT7BU
3z3XvGhblOETZKZZ8EiBROMfsfaVDwL6xrjzA4gP9CIZujynaXku3fvEDPx0qhEHubWb/EnDtM8X
whZ8ZNZccN/MgVACTu0V0KWUQhzw2Idb9/paPPvm9FvZAnRFaGYTjlk8QWWos9UDror9ZxS6QqMU
wBGZsrt0Cu7ylWPKV+WYIuDwIzC1g3OPNd7w6iuHUc7RIz7yRNJh9NryIQuG4Bld/wlRJqTA9CxE
sC6un680FEj03h06L9fEmaI/nM3+XTNKZCHrD3htGFUrPXF/gdteEbvndvG1fGqW/bq+rh8+L2hO
stzchRfemZhdea9rc4cBGz4DpmEfXSGvECBTRF6QDkaDYIgkg34xgO3tYTWwMrvpoXfv3a07ty/6
usrdv4RXngeYVAD14pRc75Zm76JZ/vwUXsdk6V+qe1B4PSonJ2Xb21VnOurXlRdKcDd8DjRX9Yvv
T1vki/robAUTRE3rpypvDBJG8TTH89PHBliavkh4KQMSGF8DywaStck64AzGEflyaESNNm6tTV2j
VbSqaHxiVMv9jj631+Nz+94I4LLb56ae63N0ZLJsjkyJ5vbbc9HielKbZ2bS76xvfUrjYqZid074
TzuQOmlRxEAIF1QhyhT40TgEXUiqEgcymfGeojmyMhPI6bi2dI5KB5nXmUs/ZQDx1cJgpHS00u7x
P3lRiP3cVcYhf4aXiFIdysnrtAdMTIwwkhX/hsqfwsR9yykQBkCGRYumT237Pua34qbelH3/KJnO
b/0+l6t2ywb9O5FweVxX6+aSK7b2KCUXLfuSGm9zVknji6jGJgolV/x2fmCMyXqwNytl5BWFENZK
WEPgP1Fxn98RwAkTTrnuexpBr6LOzGSuCBln5oYUZVUmL3IEP70dvXJPYjchlOh+n2L1kfhc0wCe
zK9ExEa08KOQH1kOFi1Qdy8oxABZycFmMJPU1rVyay1IG3WPsJ2Q4pd479REfr5zU+L1D4mp2MAJ
HGdljH/UmfzVSZenoduqD529WCY4JN818EGA+ujmgOQVV3LvK9kssGAxsBcNm2KQm2NLZkJ4J91a
7RZfREpkDFfeq7DAe603/BKlQKX5fbb+q7QrQDkyHqp6cv4hm1SBlciGuErtLdJr3xxTbSY/rbV1
ism4OayMLzUNQ7mTt5Dw1oNHjTxGI4111I5Iq6CTD+8BhCd0UNn6jUDFxeW1IiONzGy4bfNuEMjk
kqMe21pUr7AFHFsQLLve6tfOU5gIbZd4arMC0tt+AZzT1IAydRraQHtiqESd+30/o+o7FMSqJtTm
ufYb51Te4kZwtZrXHPqTTeoBMSrFDcudREAnKGSCugbW12ATZLWj+vPyftizwhWGEyI0Q15U0qQt
6QTkTN1I7kYSIHydYjUCHvih1fsv/EbENcUNgcTdkVUwkN79GLO2miGkTz5jqJDiEMh8KJ5fyWnD
1wgFMu+HyLNAWILTxo2CDfFez8BcoasZfn+2L81g3lqNOVDoKe+foTuCIKXpQiERI4J5rjcI9St/
ulJ5OYdpVChZsMjJZaHoFBbzfyy/HD0r/TvmylIW3SYjn/xZJwYKnN/hl7UJFxhE4z2xu5QgZfRk
9sVAqgDDBkJ/54vLPDsWtJ+FxsjnqKfbPP+ifRGNUE+r5EkSgNFW+gMf/ypJew007NJ1KViq2zq8
SDmmxIiCGSC+W4pqwOCbBt1ulgfVXBJLCMQ9hLo2U6gFqYOaQJ5swYcQXzUwOSW9YCDJX0YZiaNN
IpFzA7VvNghVibxCG9wA4MraRWS+gCdju1d0Fx06WgAFhFT2JFgKHmox8b/oJFFpgt9qqPOYm9oo
QtmerFP2RTLCGtIrUTiqvR70RRn+WAkD46NmE4gt0lcfNdbKIEkDSgwWSYJsTIsWVpuwRlR02WQo
nLmE5j/aYWN4Xl3UjuXy8f7xYhjoCz3Dtpj6fPd6MEKC793050W3EHKBBhkdskllVw6qt+wWx9iM
kcxLRg1S4FJPyM9C8SbX8ZKJvL7sbtkLybtaISxuVXQoHvAMf1aL4Jk/BeP9IRkc9Fk5g1921TUY
8sVfD+vfFI3Sjo0R9lBkqtk0klMRcHhyCBqCzS88zsys2RQq8GesPJPfBp9rwYZ9GcWwLfSJ4Ff0
SXm+kMSUo03VnbNg25corxXVwj9aWoVuZoc82WvqcwDSTcNXa8xoypzO+S13OWoDvZ4+tTKEqUjq
YZL4apwfPs+VRMWNQV4HsHzf2xAcf5K+PV+zHNhR11p3fzllLSU+cxO8SoNz2MS36p2P0u+obcF6
mtZEZDf62iLQENovqaNBmA+AqhqSJxgHbdzNwpDEbtwnueulJm698UgtrhJv67QUQri+SVXsqYPJ
twRqlSVHwVIIfmS71hZpFSnr9t823PmV7ARIcPTbq9m4H3QmSjI6OMkx+KrwmjPrq9CCP8pEav5S
Y6H1F6Z6SmOMBqIJUqAJ7RuiR9Ky5kbfdlG2mZsBvZNpbt2E7anZtVg44Ym8W9KxxNjfHpU4af0r
cixo5L8gdkpcp9CQGooM2gfSf1JQE/Hpgx/yyoLBHLkblB5kZqMYgnReMrxBuzZEtxMQ66FFNvv3
OpFxVNNN1P4p7UUwn75RgRYnszKzX2/os3Skxm9amwBR+v7MSCqk20lAdh8vFcKo+P+IKbTvNwsV
SnEWT5T3UH/drfDj5Ijp9jLZ1l59B8RxGg5RJyNn+e5WGbpovdfcL/oOn5o9NV4DISWi3xyZDbiA
hQ8aHC1ahCh8qlcGqh66no90ktp6Y6CWa/+CbpnHqKBj3229GYQXJUHr4yqA00qDF5MEf/ZzFfwY
E7nJUO/hljeRvsOm+1PLHslL0jn1RtDUROcwYKuGRjEr9RpGQ75B1R95mO9dJEV7KrXTHIgBnC6G
InQOGBoIt3x/n+ELxfhU85peLqwz3ipgNDb/JJEjeho8fBUMfVuIvkCqnf79Esf7zCNUaL56MzQp
rrUs7Uw5MeUbs9ebSl/y2PRvLR1lWYzOELFP5gvGdwq7MvlRuU5Ix92TgkR3iQwVxYkQug+dRIHq
8cOqvOxvguIevAjqkrGivEeoJqTSXMlW3y897w/900klZ4BzcrY+8CjiykKy3M0RgJR1eYIkC0ID
EKaor6TkRT8pqUv9DcGRD88UJCHTBKPWJxfeqejbfOY9QFuFOVRVSNMwi4lukGyk4yEVCIY++U1S
AwhSb1SbUwg8kjRq+xCFHzlLKFzKYND/bOQSDBNGMkVtf8we5KOxoPt/lNYt073aKQc1MTaCe6qy
VVBTdPB2GTFz2B+H1Iz8Tmj3eZa1SAje/yPpzLbaxpYw/ERaS9LWeItnG2NMMAHfaJEENM+znr6/
om9On+4kxIN27aq//oHEAkTXzIKkGfhoVLA90r9cxTfD/YmJZEFoXUMaMs7m0V9CBQbvGhX/UmZL
WRNgjdPl1zD4FfveQ1Tz5Gdb7lNKtFnvVPQ5ptMGU43WYg9tHfwQmB051XTl6Y2nW/kbwW6NEwB7
MdYuOSJQLgvEoCuzxgPD4gIkOBXoG1MOKlyYHhPkzkjD/Go8+BiimZg/M+skhvEYVP8SY/pytN88
Z0tzThauGr6cghzLYuYiVOwt+/kem8chHLZlWu0UoSzDiDGd9Y/PC0o/eDMIpQX/x/pd69XFH9BQ
4coR+qSgt+sB1QdJASL3d7hAp/weuNY/WW6JQFgWKiIal2rXYldChk7fw+JAOWAsqDva7NwZOes8
KGr6dxp4RzXDhmNpxbsveZIT482GXTTg+SRKOX68eHpiAebfO/BrvO11/FmdU5Y+mt2jhZmqe/Kh
MWSIn+eYr3WfmWsHixDDMtZDddFjOsCUCBW6LoVRApaHjt292RbgbT5zx/q2c+yj5BKBdk6DhhoM
ISwPkUNjGFK5QhG118mrV9ABzM1eeQe9u+OUXpCJXWK1PF1JzjXdCJHGg7Yee7KJPsuWTDDvM9Jd
tIlPbfCraePXRjw90KawjGRjkBbQ2pZAHHNt+yNj6cplwPefUR2TadfmZ0aAhT2r3dxD8twKNEdc
NnlarV0buwbWXF5WizSEyucyAM0L6+N7jncF7vFbGQSalMVOiKNjcu5zD9lC9yyqOLd+Hhlt6e/y
5os6S29YVOS7fFAQU5ZJXc181Xt/egsqr8+FAePMyJC+YjhCiE1bE/xzLReSVCrMX846EuoY3XSx
iIT87oU85ajwEkxCagqYMmgGkYrWsfbc+gvykt99tEmedMP51WrElBjlOoySq52o126Zt641Yp7Z
7kR+LErxaXS2QzFuxEJAFG2y+BiiVysmeuoGo55TJtqWwnAYbwpWPF+jc3dQjNXtr/gylS8iecN7
DOA0ilm3RldZzbKuY7rgNy/gsaZ9YMfqDt1jDOaIV4wsSmU/p48DPk5Z9aTSfCdKuHLG/sbmhkLl
2hogCdN1Kg3c5Pxd0t86hsEY0iBWdCU7CpejhEJIunRUaLKNz7PHwYi3cXjq+2PPpk9vjTXnqVWs
JnP7WGFfHYMcmJ5a74jr1vH9DOt+0yzV36j/NAxLbChWy4ysiOBc64ngnlyqSkUvAo0ZYxBpQCRK
IEy9Db6R+RA8iagniCDlGVjPAHOjd5N4Tx4vuTjxR2x/uckFLyg+pcCtnwqqWPGCr8VD6nzZrDZ6
sCJM5Pik+X6pckDL/H9C/mYWFvrGA4yBt1ZsE/11IiAr5A7Y1ggLsETwMAbOsTPDiZtSu+SYHWLQ
XtF53WjCcWkPqvceU1W/mNa8AlHwWfU90Yms4VLo230QZFvjmy2ZWV4z7tRBVQeEs7J5ld9RD9Uv
37gUJbhDP2OZBjs728ln7WFHT1K4z61SYWFj0S2w4pahfWRNLfJxzCAylrqSMhl6/+p/cv64lh2M
Wrl8gmrTBkw1FlwmYLTh3qC/nxNPNJ028jg9/jTo9wBMLBjrC78zPXINg+HfxJOkI9uTYY8GI8fn
TwOkkpXljFlRZvNfGUVoYyJspLnc8QQdQq775dPWrX9V+STPfcigHrlQiTuCgTGXYsHhzh+Leh3n
9Jypg4mtjK4mbp5dWuKNvbynNLqiecO1H3vAT5NdarDlh47glUbE5NdGj3IFcwRkwhcrGbly6Ehj
lF/MrU0g3eGNVHE+isH4DunDKFZDiksNAA+uC9iZu9aTaxB76h2TEbbgUx5cSIfDscfzsGxF8hET
CyltQxuDZ3Q3jzw2xm1pYPiEOHQFeS4xb65ZztF0B4dAUm0YX3lZ70eSThjEIlAJsVexmWux3Rwt
56ja5EEgD8n2xR1FZI+NqYl80/Ctdepu+Fbop8gA95DLibLTyDihGABPlHD/O+UraX2QupRds6+H
b63mIs2GPdgTn/ZoNH/MGOnPyFIqmTcGbaT4m/DyAzKYtBybLMAknQo4j1Czh27fuRi2lDxbA7xb
wFUxY/NMvDMwKzVv2uh01Bj/FkqTWs17iUeanIcKaCGgN/VS4sWpvMjTAwdn9ZmnVEP3v8mrctvz
kisxoWPCtxnNQR92yoCRsIhqnJJHNz4owkIrleHoiE6c1Eqz7tccJ7NVTyEASunbW1FLmzdwmADi
ks0nbsZXlvVr/iFYk3e3cveJPiGlXPREoGfL1j6IsJ9dL0AVMmFnwg3F/oB/M+NGwV8r0u6m+5O1
NPebkGoM8q0X1x+7jHDVgEX1zt0EvsV2UilmMIf/irdLyjCEtLhepo1nL08BBxKMi6dMGgH5tMUm
Ipi//P7s19q6VOXZBx0ogReYqLEmIOJKbI+r60JfxCOSP0cKxCT6pi4N+HmMSyFPbH+qFTvTNljD
5qGxbhsoS4ySON7HBTTUEqAHlypU4vsO1I2qLz9LRk8od6wLF2TTAU1rQmbUyA51xpUJR2IUGTRK
JiDYV6Y9U2BGDbHxTpgek+PtojTd1Vb0Szw0luOsq8uSGNsigJ+KZU2Xz5AM5Gd+i6yT9nVB59wr
BCYUYg+fNnpAbusERhKRZp7JmZ5vJunMMue26hZTX8PwKNQMDeiTRgCp+oA7FeaXTMM+9m/cNVKv
gwbQhX70X8vvze1qJ39hNXZ7t0F1mLp/JEtQ105dzuOuYchW7EZY2GF5mSO4jCAHIxljNgU1Sb+F
d6ZFwXpo/EtRWVv88tehRV78DWJKD6Wd+F3SYTAbwNtdzqWL6ynJJ+LPg3O1Bl3NHot3Mp0eYqwR
4tS4yKyVkn4BvcbADAMrrh+y2YLOH4OBvEteXWKHNOMQIdP39b1lY1trr6LyNBTNzoM5wfp3qf1V
hFbPTBDotP0WExQfxTS7gsp1NrqFarHMDy3InMxOnp+s5dk3pn7XXfo02EgDGxZc7t09rYY1bybK
3QMEHbkIfkKlaXIMuDWuEx7Dgdz3ZxMDn9o98MimjA4xhlvyX4Sh0nv/pO8xTRMyULCJGXOnENCM
OFeFN1zo/rFNtF3TYbE/g9dBNfIpiXmngwdNcqT6FDBYMpsak63FV6DpscPDuhovKATDDZ2N3Ox0
WqLorwL15pcuXI1iPbXxlkooF2yEbUAVwT4zrlUKzYTPMoj+4ZC8rV19D4mmG8S3gdrW67eMC5g3
ktAhqc48YBkgjR2jDmVr7rg/8waxUH2t1Q2f2Nr0TrB/lvTaz/BMY2+VkV4mDnYY2bkeLJBo/2Mz
Mn/hVZiFnpjEw6FRHu0WYQuMOLpe7sR4amgyJhfexzMsGknpdAh7SHB4aweQWxv8XRwdho1VRwC5
IK1zTQQjvkNYWczE3ktDWN66qifXyCXPhBPqrnuCgYr8Kr0Zn2WX4K76g1rKGC2EHawdu4ujo9Zr
gs/GsbYyn/Oi/rfSGLAwJJPAY/o2RtyxIlKWPxcQZWE3cbzgALp99IhHsJETr8hTZgXaafBnYnCy
fZp+helTR9QyxQFQtJ/crWYlRy1KHht6xu6RkRRWjd19mz0lqlsXcUBfwpoPyxlATzhPlBdgV07d
yhx27cxSwW5ALj0PPr08DI/awCcByXTpcS6jFbMJCeKkD+KtyQWrNe7Vl93eGG78bMus9ANOAGj/
RNbXJ0hEHci3QaKRO+QXXCPBGvFu85orxLq1kMfwHUNP3lrVMdyXoEwZ5xLZPfkoYv0iPbeN5wF7
vIUPtOI41/ORAw5GAIwoSRq1TnwA8VvcvGV0bXzZWnty0BtIY8jDaeqaBoMlilHA2jSXwKyVTIl4
m6ZWj6MUvhMnGXG5QY781S3mNVRvrP9iRmFmQItHw6u+q5KlwPIE1UyBUgrbrQjbV/H3ke9bZlDx
Lem6K5aV3AZCkJNhhqEWCl4AFYaCA4Lh8ZjywJegF1mChx+UTgpobehE67lbecOAJ7CqpCENv7FJ
EbcVMYSO+ek8Zommb8NoLWsDD7pN0a6L+uh6h9Qm408N3CJMWYK682kYcXNLs9/1J+eFud3WMftg
L8Y6muWwVt7tgWivCmUkbVj+SVCZvNoWtEsAEDPED7CG6IEn0sLsKXn0Yt4jvgGNesGvnJHBh+eK
+57zRecprz2GoNaPzR4LJxHpN36UQxHDcpHPEKP8J8AfCDOnOcCLehRz3FnL9zyHOW6lhrpjjkG4
Dbm73jMJ5qsQxzpJIfKC4REvjwCmqOG3FF3urRKjbXPlBb9LriUfaK6vTcAQdnAFPIb6zDtJhmWP
Xdnodfg3aPVxoKKbCl6btecU5gK2YURlHSpa+/JvLYk/4fC4xNXBtdprObk7RrAfQzwjYoezw8FM
021mmK1caRNgksXqRRBGPScOAdqldLjWjLsHK0KxMpExh+bCmestng8pounUfhz4gBuQFWq7hhGX
B5fVUxFP73rpaf15zgmt2OIPI1a7Yk9Yx9HKJyMWKpwTEw1bh+Lny1sQizUe4yY3N1LoLOvDVMdp
QY+X3wcZNPJjC7wrjl2cvz3QnUb4OrvfmSHdywxcf/VNsJw9vkNpxBo8RwftiuPhxKqgVMV+IK+x
a9APklAAHzUMG4k54XvjSRwSVMd59+3BexR/E8pXbVLyzf6KWc1JHIbijSMBFiMuZuNRnCJqHiCC
jLbiSyZWI3EFrurcpAuqSIXDhhc8khZNbL+WDc1iGcVn7P1DioEPEG0FYEqYMcz6W4yT+qCKwxBt
Rt68m+oXgrjXzEsYY4SUxDzs9oGDiz7pUtM9WLyt/LoF2FcY5s5KicvhgGfRsO2ZzxMuVjdlMmky
wArcodU+AUr9qY6UnQkfmZTpvy94s3P6pWn52XAZQbUHnxmryHXc8TSAxqtGofcfrAIlknnP83wn
wN0wzaufeA2wPsssd7wzsbWrBjw5sTmK7GlnsMqiNpFhcJXOYgGHLUso/Dal6BibWylDss1MWYyY
1WvVgfFWzCg8/jbvVtobK/6Sk48z8SaFWdWFPl5rOP2/OPxGrlUNDi8WOaS7XIGhJs/e1v6dXhNn
1BvXstv6Gf1rhHUxfm1A8T1GnsLQ/FkyOcwfprttg6+45UJRRO7Bzy+z4s/PI243RxPcrLPCo1jk
tdidBpm+p6j9aRj4LR+mXMUCYRtAokh94s63DTGMDsCt+AOfxfjEqe9ZuwLfLAbc4T5HIOCB9o7d
o/imGSwRB8KyTAzaCoIQU8GhF/h/xrmxu00CaI2RrDl1tO4Ue6beEfozsD6OT9A8I/C23DJvBRuC
GYPEmUz1knyyshyfINMnfbflyk3Z/SkfVbP9kvXAGf6lWmyB+i1xLu6OPrSRzsE91abqKPyJg3xT
UwqZAda9fhQGvDcS9zMxP6PdJSa8GHtkANiIaXQWzEL4grO13Trxl53K5tux1zZZEn19Mx2GlcJZ
64T01kzyYOxM0K3dbtPmkJLQgBHfTu7ugggW7rbktzZh3MLIMJfII2kuxsy91iZngiaUYTrCa0QP
XsvudSHX1bC8tYF/mt3f2hp/6gIdMDaj9dnnuIU0j9gSCeJiwHZOjGIPv4C1h8THcI6FPh8wKJi0
swqMBrG0d8BiDyN0F1/+hPhyTk0NQSHoxwcFR52RkEwdGeHCADuJLL79rKcBpmrvozTrj9p4Y+my
90r/iQ+ThnSymCIidxeG7qYMvHXNoz0YfCasAFOrXM18fAse7SgomuWlX95Hkf7NxTrMSWaVjSaU
at6sMZcbiNc0uz41vjaeZXPQ099wBzjVlzhX1TQHPHfL8F0231gJckUDs2eKUt5xQV4KOtu2HNac
53j05VhPI21S9VShwMlt4gC5waSCBpN9kqEtY2vVeAflaQQoOgfFSUsRTRoH5R9alezwzht0Kgx8
10lxmajgIedjt1HrxIATUXeSrkInL7ijC1yYxmgMNcPcd1QOMRAMHY31ClQKyN6zQ3+JxG4cXzUL
ejNND2UPmYe8Krk1IpN9ASs23qJDJ5+yNxIXqggXKaY8nowhIk7NOowqX49ucYWIpKEQyKcXFyaD
8L87HReho3zbDQNTkWVnj0Upu3W5asMIy7CDzgaw67mecLCvoOLyvmAewxAPpoPrtKhUskPOMI2C
YItr2M68t52NH+MbxY8eSZNNLrsgzlZEa2N19qed6puRqmRW3bNnf1isE3OWrsZePrqAu7JG6kIc
2c/EM97nYTnIkClrcgKClMVAxbJH4l8kOFELsPPAH1KUC/JriRWfLc2SDEaS5ROE25q3K+z3OUA6
11qHQJFut5z5aBTPkwXZE/vVHDi8ZnXmVTzoeMeU50HDimJhi2HDegfYLM6j5oF9TbshRJDJGREj
t4xAuFHKJXZyLUHDITNuH6LuXLwVll37NMTmBetlk8Uqj70iXsPt2gsR22wzwfJTj+gZ88kFpJvU
2XXVztKrX8H7EF7i0cZ8sXvuaV2lGtAI+83XmNwyMMkBrmxEh1e49srL9Z3PXF3BneHzCUtcpsxm
J+m6xjA/cinKhqN70yGwaRWgVujfXWaiAcyrpOe4qDzatIBgKsivLtSe7Fdftie5nSuWht0ACjiy
YCu5fdSXhNVQWuSGdmo0h4QOIBTzYUyIVqIDY5SUJBoXG2cDvPPoFh19R2ca2/feS9YW3nriLTaB
n+qp/SeCqW6ib5GVcBz8a33MdyhSvfVhNMNvf9DZXw2Y+uHhJzTTzH22VH2yOw8ZC4i9a4itHCNP
0a6yOjuXrrdJdWwrtPiacSuH4W2g3jru+MenBZ5nGyJ6eRYwhA4BMVM5+ysxVPYAvFX9IL613JYh
vUA2YALlQ/2wUPnZV2DRxp1WHpQU0JnQ+pozlIBxuYWgq0HMI+l3BNyUXD+vgr2KQnj2iQkn2AEG
Bl+MbBV66L5DVLEqhsLVWN0vaC+6QZqU+VvvPvqCKs1ctuSoElk6ibCi8Yk8XaR7ipgPa3R+BouB
JlkIcoswuDsb9gXSXLwRnz/JNNBaAhZNqCB/pjlfeWxyQ2YSH5oN+dRIKtnQkapEP8lLmgpyIPR7
xRJXAm0X9S1ntNG9gzwgwtiyMN9jW5GL/z9bFoC4Lkyvof8xDRu7mUCTgHWRzfBtyoyUy/TOjk56
qhD2E7+MoTVEkS9ANFbPkiGCDk44bU1/D4tb7x96egjM9Okj6K4nOPMxrwDzW4yNo7ee2Urp3/yc
RjSJ9Q9ynF0Vjx/wDlVuDNa6jqpSu8NOGGE7zRMvh7MWpe3OZ/RmDZAjWiQKi7dtUQBspiySwkbC
OqAA7aSL0HJ4jQyLNXmPiImk6ooMccTnonh0jS+t1X+YIC4Xbs0VJcsbn4VlRaESF01XnhzAXKd+
00EaI+tr8Mu1gvkweQyXjAwquFQj0nrBdOo3TJaBmPCMpuOX7gKUBqkiobOAiZhrP7B7bO/u6B65
1glUnAbF2PqmWwkAL+w9BtGQFiued9zs03CbWyTPUJ114sHzFmiBqM6KXM8fq2XqCpd/bGDW4Xyn
IQ7s3z0sXy36DiENNpjTtwXm+MsXPBA5CHiSA1iyiBjwt2sae5uMh66LHyfrw2/+LhHy9fraVSBF
+bcg07gm7kn2XltZtWtgtBZ0hgx1LgMw2LZozoA0BdYyvgSqrOtyW01QLrjoa/booxwlvWWopcnk
QnLc05izAALLr/GJz8l+EcIF3wbLHAZuMqYeAHVZrPDTQcoyaNNigh2Hf2MM5kKUtoA58gUF1C0g
2xZ7VnAO0ax55ETMe6RiO0DuBuPlakAWo34JGSTz1Dly8M6dvG4r5AXFQB7XNoKt1dwdlvafogAM
n5w0OcjYBG/S7q37N+ks0uEzWtmeXZgS605GWUeBFlLSfC4oZlihoXX4ZfcTGSQM1lPNYoZ/pgMQ
vha8EIlgZuyTx2kfc1x8xmT4eZaDwT4LF7A6MY6GGpdAa+DHldEhxb4BYzG4S4bLU+1uJEhKwX9z
BGlncZChT2PXLfEvBLRIny5Oog600J3GTsFhgk8Yb6tgfNZ749hBo5pgeMyd+ShLdgvilcCIHI6Y
rI6hlq2W61jvfOqSPULqRo/Jpp7sSN4gw20ewL9Ql8/3yojpaG49m3S5wPVGR+Oc7zmqFZnQcg5l
ddLo/cNEdM4CTDThVNS1+1DU0F74O0E1F0cFiSufhubSzsVcCXgl6iz3pUZ4TJEBCLY8EwYLqK6L
/nJoJ500PVJ7jhEWcpWWwLjhXnL6tentPcxAIGXLrD6+z9DXzYQueqL96iXWV+YtQZuTu5gltz1O
sxA5q2jvaOlOCCbSKgkrTtA0qXLuQUGLmv8SERMvNEvWt3zsDmuMCcCBfUX5aOnncnC/0avCZQcw
suOzJmNgfDLc1znKjxbwPQToTAYv2HscBG8hfS+9ZUJ5YOViBtXTaN+GgGOO8DnnV2XJXaLNUJX6
A+b/Mg/sC4MHzZz3WfrFMRcbU0mNYjcnX7nIopNqPIqANdQQOzr/fOCLEPSMTk4IIUv8ZvDm5IdC
WixQYY0Y6NU1KT3hJqYCmMY32K2MoI5PZeOkjNBpeOM/QVXwrx244IgU2/nH2ZFcrIU9DsB3Bvwl
4FCClTvtEC2BPHZ4O2/kh+nDuc7yO0HeyYzzISMl2vFVVJ/L6g1UUBJyoMcUdnSUHQQ44Ijay3HW
MvjKyeENkrkiiSdtN0CexTz/AE0LSkmBjrnC8SdAOFhNt2zwP+BVkE6Sb3JD30UEJpjVvLYAApQ7
rmUPysCQYVIv2Ys4dYPWA3swmUGfQ4NGOgxG2Ae/O3ra7y4gtG59d6Z9O5374eKoEwzNASrBdM39
k12cMw8i5z5DylagRtsb+pkCrc33uj7DVyW61nL2YXNuHbaAW5uaKsTCo04sVk9oTfroKZYU7436
UNVpfMTnjIaqSjfRvAvAYj3uYblsPNhPc5Dhb83/n9OT5+anJtcPuq/Y+j5ZtsG9p97lOc585CNm
+tyi2Td4w72ytjqpIwmamIxbPrZQRQ/5g6+PGz07j5P2Us/DWoF5BRCEzf4b2EAGRlpgoXYYyKX4
4CB7d8/hv4TKP+o8PBBC8XmrYE0v4WOv5hcl9n4HeuCBPWPTlye/SLAMGCAjGJe+g+Abmq9uQLSx
5qCfCclf5QYxZmiEZtdvM6GBeU/a/ByWxgYyxCXonJeJCSGJo1/lQ2I5GFZ09l5mD8KFAmVf5PqZ
rPTS0jfZiX3QwJoUAn6h6OoJMg6tvmusKyY72k9jSYKw2vkp1obLGmvrHTdfV6anyienq5Y0kQLe
jjcfHBaF/SkqsI0k6zBpU7h+BX6uDHSK1tuxLh2Umwbv8J5YeD3DLq1v3wpz3kxBfLBh8jU2hIHp
q0wuVdNvFMEG/y93uFfi+JIn+dlh/BxhOEuRY+UIUuHDhi67mF0olljRvM8tLrqx/pRtJHQTIYij
5Z+Rv+TBuM/HYieuCZNPr4lIvArVAXq7XO1ZidbIwlKDWh6a19711nHCzOvvFtj80PkYc4pj5z23
DcGYh84hqQR9BA7PEgiDyDvFqC94G8Ay864+qPQMVB84bxJQ0fT2SbiWwJ5aBb4+/xOqYMLnDBIo
iRsCnTrhTr5vdv4ceWK+VmPRfMqdLR3Gos1nWQNQLKLqYZziFwhKwkpbzPJ1guQj9rq0D7KZF7AK
1C/nL0T1zFliOQVdQLArWSz68dloMZgPv3Uii3ttL+tJ/qiRJQ9Hx7Ux6Z5XvAoopew8eSTScZOC
BUyEo/ykMgEycQhtuDVti2tIK5oRbmodhpQ+l6w0RTVRzJXQOlz7IwWLjCNFr0Q3iNCOWQ9elmNs
0L+L/D7CG3g+CS9D+kYuGGFpd+VyFGVHgtwbXnTMM0+Pw6cs8yHNhUTptuXPAC9LtoHjaSieIOfE
ZgJXhOJYdVso8oGF3z5HlHAONivCY0ORvuAKgRW1UIwKiNQ2QIBsodgHD+X8NtNy+s3Wbf9Q3xb7
vTPTbSYjJ+ivT/6Pa/wdyVOdGXACRtzR3DPGSSmUqZ/q3C/zpnGuaIVtdZuhsYANOT5cggk669WG
mI/z/oPa+tYbaz0hFM+AjnSLDW0icVuh82dQA9jPZwcAzBML8pvRBCdId45yxUG16E39KKv0hPPQ
zO3RGav9lF2h0kIGjPQ7Jv5+aT7Ebr5msBA+9FGGuGU5Fnj1gLGyLdVZ0RXxtyQXIHZ3QYN5pGzZ
pGTxNaEzo4squ25XaoiMuS9h8fQ6wU5wslHW7KRG5f13ixdEgzcAu37C/rwboaL0xbQxsYvHOKzZ
mnXh3SeFMH9txt8G0Qv/z4UyQgp1w6FNVICawfw14B4CSZMByALDnRgVrWqVUnR5x3HaPzvueXAd
nBT8TWf9eHtIjyXrQeFhQO3sU4AD/2ezzSuQW0CDiFFXdEI8XikohIbkgOeZAaLA8aC4ipJGXmy8
K8A3hSPSQy8JoDawrK1rf0sc6xYfCrnRoSLq5u8AG/BQ33vOOyznAo0/PIR4eKJOAocUkB+H2eXD
InIwHygbb2FTH382mPZ01MZ4X/T2dqYtzskY7DFDHK9GQejiOqAJEUgU3HMtgD2HM+dfJVRCbGKK
kIAjXTIOK5v0q+jPYuy1KthOMOsU1xGPcnbkYMzcPRQVXAwgM8iTQuXLnCdYYjrHSc5KoV4LDGY6
ap7l0T/F5Q7nVQ83RdofBQrh8t0z6ORMhZnunfjuWL/xM4vO2PMPnnah2kqIJehTne44DfIcytgy
wDAdoZHiYvPAXsSu6XsOhZvtOHw6zAuJEQsJeB4bhkvmZi2dX9LMINXL7/4G1qbR7Q3M33VLLgXv
h30Vf7W45Qut0a1m4B5GSF4DVcBCXCI6IOlzxJMDX356CCeg0VKKxWaxZ0UVVWTxRdye7AtGGz7w
rzz+F9rAjux5krOPQMtZXhaF2h87bskBqnx+a1+olZV/CI1ZEk8C0BfBYraBBctKZC7coOrM3AOV
7yQxigySVGoZcr35V634XlnKa8/U3wjFv70zSA93tQ/6udD7hqvILAQHy8GTR36WtGv8R8j7wEEz
y3laT9lLlIB2oZ+chAuRMtu0jPnylFHFM3BmH8QN7q5m0xtX4ZGHLZ15wdiRobJy6ebiEGsx7Vfe
wtIoa3BAeZtHj2+PP+ZBDiqQ/wvYQCHi1PG/kHNloyDfFf/mEqVXMvy5/d7ooCI2XzL68gzWzoCF
fgfXhlg8/zxGA4rCa+kHq9hSv5lt3bG+YDrLjMG1Kfb0P9PQ7P0QjsR8HRDth2qTjmioqupxiIDp
QFvM/JXP0vFvAoGHaqOlf/t6U6tNpt4tcpVk3gzQn8iE30AYYUD7kaEZ6pgst56tagXqiYwoms5y
ESroauzi4A8B9MpF6QC1JfYHvyxniaWJhalj7nGHjeWzscSrYkbjad4Em+GNdJiMJ2/Q4EUCVnLE
ij1063ancMgvYK3xW8jJgLvF1Sy4SMYALcc3YA5KHZai+l2EBwPTgLx02psRoTz1SrX9xsJgy243
DZ3UPKmf0uXz50sLFu0EmJEfYZ49yfdKkTS5vGSsF+ComVNJ8HoJCK8nCSwtXiPW4diapTdZVrDR
/ivQI9mmS6K2Ir9jLuU6Lg3GcJZhJqbB0002rJJ6hCTbKyZETtM5BnQuwbggbWnEyNt+eObD0nij
0k2FwZ9gnog0aU9Jeu3Ql/JAEybEcMuVT4qGADPO8rwwRfItVr1/YY/tO9WpM9GK/k/H7Kgdw35S
F6CO3EJ3S/ETCkKNXMHx0ztHw3DDxzD5V3UoO/AYkFNeTZC/+adw80TfWFaoB/jToJmrBNq3tFe+
2T5aOV1ie9IN945ey4NKX1D5hZGVgoNg7MxBLkG4arEbOyT8dOEOUi6Ftc0D6C3+xzCeaXTqoXhm
cAw6voRjZx4r89h3x7Y74re44H7eHVVx+t0keARaF8bjoCpeoHqMXOZNymePIyRuLMjzhDIzeMMB
nhthhhwuNPwm8AUUy7Y0LiSVplDFLf8tn3/NILlF890wA9OOjPBgFgidCpes+cnS/rL89ECW0PBi
VbMRaj+kLvY3/V/J6g1uxBQOYy4LfTHsia9qYXsFRwOc1pjNLSUZSQn0LOvVqPF4mA7OHzioMEpj
9cjqhe0wEvQvo8ZTkQ5bHG4yqEHydTY2FCFiqmHRZLBLXB3zSQ/RKWScGUEpB8tjS04cFTF0gPvD
aiHeBZSHzAkgZ9pHiNcSixmQkbD3gf7NQ8W1ZrUYkiYxsUZ7vFNcSBx2fXJp4YAjPri0Kjli9ErF
puj+jECDjvMl+ESXHSsWPwKkg7+QtN3EqPPxRI8P+bzXg1UTQg4l3PuBfegbP693D78NmJj+AYcu
SDtqoyfOI7OwGE0JJ6DDEapsoQ367UZr2PSxUFQ+IUEN5Axr1+b4bY8YlHIbKhJWMCvxwueWhkOI
Z+Ott5at0yaIOt/EvclOUHny+tLqJAgDjb/gqcR+wfNNunC38oOn3P0yq/eacaYJHjXeobONCqS/
68w+9V69npw1ycOTLPsNkoofxxmuC2sFOhIuerEyEgYZrfEKlHKoNFI5dlRNAf4TFre0gWhnZc04
Lf5fWueSah4EZ+0tDvY1Ksk02rEUEOix787wUR7qajNyZw2fgbs80c6lkfs3sA9+q/ZwIqB0PIws
2BS73vEGgpThBExajEH7SU31s3GbwFyHuyTYD0SPsaFbHGs+ti9pxeQvIm+aauk0L73xIZTNASna
tm4Pdb1O7g78Umd6rDK2K6X3PJXATTF+DQMQrrXTe8Ls4y/NbzEhc817B3JR8lxZuTohMntJIued
nPLrlNTHWnYAvxkBZ1RMIRYEVcbw7aNbKL2WrpMLvVsVKdIbDLdk2Ruolng5yNn0McVDQ06dPx3d
YdeFb4n1qIWfSB73fG2jn0AP+G6yFwv9UX8Yx3PLXsdZ3hd2CRg3beNe39IasAnONOPCoCwDXYek
mXaMCChqDlVoZftUeR46hSHLfB8vfZldzLq8ALhO3TdFtdX7g52QFfJkv49PZvPkZbD/XjEDI1Nt
L6x1GWKWUT/PRMUTlA21CxAjnrYuRM9IP4J42Omr8BgtuoqRoeqMFK0HwNfgSG1scHf8fgC/BaCK
sRmRwy4/hzECJLXloukR4cfUyY6yKcNNhzUQqy6m2QnROoScgxnuk+SVvTO3Znf2H8zpRq45lJDX
lm6sUM9k2LEyWdksQJf8sU2wGFnSdZFcGkA1sdRid49GCPfDZNxmVgzO//+GbCGHptYgpKTdvkE4
l0b5ttWfGpxjAlxaO9DlB8uh9z5BCyQZ7sqGqYm3rnOvgbTDPWeHdR1MFip4r0F5XSdw7MGyhp1D
OdHp5x5C7Ea9A/0YRYp/Ve3KQ/BZH6vyrDxkgxQZzCDNTWPilnS3kRXydIiAvOOuX+JplWZPbGUf
JpZn7WEiFXGgDc9ARPQJLjWhmV42/sn7cTPenfmj7h8HZ9l26NqD6aMH1Y+6J80Y0A2dCYXQSGaO
99gladOnw5mmBFUdvIa1yWACFj8nu6I9oc8Ber/Ci+1aMuA+kpL1bvTcB++MFAEzt0CC9lz9kp2v
xRKRI/FgWxtrstaYDYZswhe8WD800KY2/eV05qrA+KVqGYOg7BOsA8UwXw+pvwmc9AmA0h2Ld48d
i+k1R6HWBJ6/Jk7YDz5MDQPkKn6hcxX0sSIDCQy0cXZcz5X+OHtQJvHE4/XEDFzAw5l55JMr/M+f
7RpdqxF+2QPWmZccDXpzquC+Gx0lmPVWAb948tRFG2oMDkQcmT9JO24ofH5YHsp6Ph33BbiuznXY
QT6q4RiSlJMBFzPkC8nOAoAr9GFtWP1envGxmQ5lew88jknIVZoVqHbhB/dYCwMDGeGb4AAeW4O2
sU4R1ipp8ctKqpMNyiRjDn9Fan8kqXUXKKGTpYc10/Joq8WDqYZDzEiDFty1fzFq7bmDeivrXu9m
mvPWd4nWWukBEsv5aek/OmRLVd4cIdo06lGFzr6UXHE49CK/AyOBjGaPSOIgNdi4lrbn3JJlOLZe
TQrjzucEgVPgrjgAqLlca5IxZpPSjIQNVwN26FdQWq6iirHKMgz2jOmnV7B3bL9rQECAiYUMvj5F
GZUcBGmApPSg/cfTeS01rm5r+4pUpRxOseVssAHTE05UNG2Uc9bV72f4X/Uf7Fq7unuCLX1hjDeN
gvrQiDaShagK8gDSUWrodZfxT4QpQYqVChHblP7hZuXRtWI1mr6sKPArpoXxw3UDuPISamuEoQ+P
Lsod1cP2oJ9tYHtB+7HtaS5sKTFJ+IqSei8rJNW/bPwkNl4ghHUii1BuLgVf0Sv7v+LFdSP15ED7
CGvP5WSTCKlThShIX2PcWfI7UEtxftYlaeLW+KYotT/lxNx7tsQ9FAaoDEijcKHo+SFcxbmO0PJJ
sbkGiRBQyAzILMLAs3dTfaq7a1tbe70YJIfCtZjqhyP5EU6aMxuKd+94sd9Y+Mc05qBRGmuBmI3I
GqitDjT1a0nSU07vLmPXkRTFNJ0ycDTGJa8gFVER0nhaD4PIm7dxBbvPaEhBf3QSnW2EqF2C/T47
C/vbsgXqiGeMHZgURWTy1H+mju6PBJyUuA0CyBSmL2dFvetpsEE0YSyQ19SURtW1MpgxeaL6srzd
0h1Tj5KepEysC+0Pm/ypDQZJ3LSD11IpuFJQfQAKq/FvEX4t0x1WcOo/lIqYTvVGPEReB0xQY25e
5CsGyqOph/DZeYq6Nk2/c/4zTdJf+dQpMevmcy2lpDXTjuwwQMHhXpSEXpbcYL6RjXoE3QZ9PStS
Lb9cVFqtsxmli76h5Vnae1YDskAKt2SlTJh3iK8Jt8pV2hX4HBtfm45ohH9r2CQBjYmU8o2K87f4
ys1vFYGcV77NRbEaiBxNN+H8h79BWB9xKjxAUSiaQK1JUkiI7rkjZOD8ZeR97N1EWSJgVQhpaXI2
TiGgGl0llahgBgb6IWpDDSHpY3aZGlMSpWvqLSO+8m+oS55kiGgJCYkKjkwKIQUIEKZsZdajVswv
HE9PHgCVSFRK7lQFzxZ1pKaX4AYwseSCsbFlyUxh+GFjxWNLmimqNfOdYZlMsr/aJToz6z0E31na
b43QXMo0d9I3DohUIGpF/kGfbxQgRSfRuf4Yrj6+unW7yvXi2MC9BbAg8h3lZ9BKw3OZBPpMyGdi
+4QUSOMuT9J7gr5E/qkr/jUFhRXqpwBWs1Yu8sdB564K1diI94JyN6eXbCd6LZfHA1DMhTJEzlqK
DpF3igZTpABKfi3cu+hss6A75limXHQ1ofU5WB8R3zsA7eA/FRYKLQfKw7oEzOehtLPj452NMQEQ
6LET4XlKQMTIqC2VIHQWsEZh5vHrcMsYI8EZHI0BK5lb3CWyJfyTO/8lBork9i5asdnC9g3T8wLW
ZqMhzLXzBBVfT8SU00WHaf+jGtsph7TI0LxxuSGvmwlanpz70h9sPjVSQp9bUSm+KP6d5Y+LP2G+
RRXH1PxnydVdR4qIhu0LN0dVzOhDrnb1jK9EGDX4UY69LHwWibPXXHOOIgFkbLU7jTZRSKC3MHHp
rTeclcN6ySlELeeQsbMx14dg8AYCJjP4mEiZL/cFrGV/tEJvNxSbECrG+sUyKDaP5ioGVQbDt8Xi
a8NWXPDKZ8bhmpvXPLpCoBcMGop999ShIQ8uOr7l5mgNdDFU7o2AxlCu6PGgFbIHjW829OaTRjn2
Nze2qN5RtWOU7ho8CSRYMLsHgYFnbLnJRjJ+KMdd45gvn0GAiO08Fj+ishdWfgaWQU2J/ZLkN3Mf
l/SqxW0gfacEMD0xVJfxWon+PHDmUukzMqFefJmQ21XMNjy2wbxR8g3Ps46ptVVmBA1gt/YE6Ss/
/JfLJ0H3xrTCWkFi07zx9BuE2AFqjIXM8b74FVF4CRaTyyTATtt68bhvJ/tUa9C2AOg5B3RUT2s9
xEJbzutEMT60BIIqXdnm5dUEmlPL6cWqoKL5ymGy612iF8i7APBvVa5ZxtRpEuIavVbmWdp4WnhZ
FiBbkHdbbSRBiT6Yu9IZVlnyHmX/oW3A/IH+MhKtVHOlg8F5EyGgyfIWz6YAU+zbwOTsuTmJ+sRO
WZrZ99BxgVazGRFhfbqI98eDZuZbZPVO+quzaEJU4tegPOUFdKIEJMNHAGaY4x5jc0i7UaC+rt4F
BOOOWokdX0tUrAnMvb0DN0iHT+eABbbCeJ79jeiJbmV60cdXPqeLpsPkS0Aqg8Xx79BmF80fu2FS
rEE+SFeSaLzxelwwVroB6DMPUb02gShmVGk6LH/J2tXBzxT9opCezEBkAyE+Y545FRBugFXWKS4E
w/IJOdhFKgN0mHAISZoofNtXlVLapmmuyJ0sWWCTey/C41j1mCBVUWdVNP3GPQqxp6Dk6s4BjIfD
MiXKN8W3Vnb/LNS/HBJYnCTGmNro/78M9HuNd84zAW/VWAigcM0mBkkneh0FKaCYzp5s9JPTuLLr
dSQXvXEGTYRA4RVp/R+zQwLLleUVG5WJeeC8afWbAhloVCr4ZQwuHkeSRzg0iXgW8WAcRS94bUVp
WHFhNJCVzLJl0ScDlR+AHRUg+jX28dQfRGKPu7U7I1qda/dpaFhP5VPD8h9RooOXkqbAZ5JDUT+H
LY5vrzmMmIgF7s9JtzUU5nDApLSaTxHPGerS4pctyS34rvLmtUD3oDTWKjAjtEqbwH2D1M6bLQZI
HFXMBWtgplBTsY5chtc67zZhhS4GJ52yu4LL7RimsYwr4Upm9drrFCaJj5xdUYtLz8TAybrLo0kY
g824nWU+zMREcgg16ocAwcjuxPMshDzvs2U0MWpcXqv8IW8DMEw6gp4inuGMoAGhhTqlJVCXavVq
MewZaKrQmAaBNnRaGT0oG5TjeDSVfB8wKrtCgtzquP3gXfmIGVy3Fv/V+3gjKoOIGCf7HJJcXTkS
SUFj3Wav7LkJDJrHzjubUgZNKXc0IWKNCqFe0KnAVdwtiXy+4HKS+dOEHYBHW+hkF7T3PS7nW7B8
s+VBZYmoO0heQABzvZTeNXExm2dEkZFggyQSkQuYgEBSUubCJOIjbGmB7ZzN2vfkwqUj3CPhjIzN
dPt0l4k/HBGDykNtI8Z2jv/4dJpzw/u8MxOCispfaZs4JlhCNB6rNKfzJc6gUdcTTlLgHOHeIfgi
CjFRfrPaBtYUCvKhx91LeE21jbmYqPPLplqX+W9azHuET3QYK1ch9IEioJGMgI8eRt1dvvXkak7R
U2AmKwd029PXVnCoFHwWHxWTq6GygLkJWI7/mmi5WhfhHCFO+Sks6AXCWzyf1LJ4Y1F0vEZgA/Ii
WV5fJrSg9KGRaEV/ZnqKGRFPRXK4xUgYtgt/mZfJLSm1Hc16QgfuGgzNZXeVHWO7ycOasExy4Nqf
ggHYDI/Fe1MruLBQK5bjt02lNGrz1iV5GAhuMbHjAXlxihbKxeWAsot9C+bLOmnME3ATbX14lVbY
xW3AdwhVv4LZAH2pF/h10jeM4DOwqHySjwoy0RboN8V6ubFxSaF3hzjmRAxFTHEzIzAe/njplr9V
mZOpgaKSizofk3ONJB4BAY5c6oWYODcVnTrXRMYGDxEC5vKL0jz3Oaq9+LmouDiomDrjBqCHdk1E
gQsCvrFNHlpnksfWgk7HDFNd2lODN7xWR/xdx1xNX2wJ7ycxpNpGEIoRSIxNLr2ZtlvXAI1Sv5jf
Dc1k588mx9wsHVmq77IfZwGx5qMIZN2oDPVtT6wmeT2qNvri/DTvorstRuXEdqKtDUB7RfEL0Iws
JNf3CY2jzqg7Dmmihvww7DcYGURYLHAI23By8u1oNs/yj2TbyPIL8Sbm6f1/lqGQokhhgofaUptD
ozHeuAuZg+VhFIXyYSqHN3I7Ab7OTAcxSdfOiFicSCfFHVqS3N0i+jfqreY2p5FsAXzGyBYREUtS
BWXIir8rM++P3laneaLxZnRPz9RvJ994KcOAqHwsZ2ux6+Jor/cZGEmNEOU3H6219KpobNAPPVsR
KlntOw46os22YeoTCbXM/wysdmj9nIYk2M92AL09tyXWxEim3vfriijTGaZlPA/Mu9CsjBHwDP7V
iUKcmQZWzK+oXcjsIrSzKf8oOhUBpRaAFkyqNMmP/ppiCJSZfq0mcQTkLado0gHdSdDaNczHQRIZ
etzWYbrxwDvQj6v2uYtEGc3g8rr6yal1JlDLXmWgoS1Fe7/Wev2YhNeOLIUQOlgkdQrb1+jWCueu
g3EaGeUA5ep8RNSbCAcZ1IHaq2625p/JeoPFsKibHc0XfX2eXqrCEwT+JUHKjAULNrfhZoXtoYfX
JBwEyaNSx+8S0yHcZNcRc77wNmAyRB7G1bdO7WSnuhCLbkyUTIy2GeXce1FxiRvAtdHG1YoLU0CQ
wuN5IOw0v7glw04uxXaBjhitnqZqOE6Vt3Fx/k4kW9ufyDEWw+C81belNpKSY8Bg4G2fE7JS86tp
imML1b2x7ZDBlnaws6x5Z+Q64uddqfzFlzEb/wSYcSPiv8KvgbEQRWxsAna2RSZVgcigyTFeMJhi
KK2DSeQgkAelQpp/JxyDakoySfZFjRRQrNNvF7rHaLcaFTcXBX58rg55c6z1DCmr6J9TzKPcqnMK
OJLejREOzdvY6a6HBoI1mElLC/QnsVYgGpmYhmVcFxO9pDWS0gTTDKMP4s252jTnqjp/FIhI3GT0
xUAgNCyekgbtCLQnDZTotKEj8fcBzks1MFE+FuELLA/yTyeojmDkUC4TKzpDGxAwkpv6Sk47yHF8
1drwnUffxYJxibEzWySg+zlLdgNRACIPKEvnKq0q31y2dA1GFfHcMJsd65QUt8RvyG0BeMTpdGN2
txLdy8E7Tnn/pBiob9L1aJEzRe2eqpCSAJTg20TQfeHuMsQuwXISxlFLKTMqOpCpnTEWGWshzwMZ
5dIeq6gACoP9h1BA+I77xsMT9zuli291dH70u9Tho7IPMOHmn0HnoyMvCPOe3+CxWcOO/ialDo87
JpUgzB3fNjDonwPq1zmdSKe6acabTWwmQUMdJ3WX3BWKWl1ZjhJoI2mtfOTUYXIgmaX9NSuZi3MD
KAn1PULSTIW3hcQKfP1Nzm2oZAvuT5IBsLcsAVkTw1li8TjPWvcWE5IhRfEE+5kiXo44BWj/0Y7k
BBw6aDElzcUOvmBaTQRhcppM2a8QGYp5BvZR+l9AB/6Bm6mvDhQ3ci6xIjg2aDzlsvtvYvEpaF+E
0RKERH7ErIPDCKEPMCqaoQQdONy6bGJHLNPg0aAiYEGCo0kMD0y1cOAdOhU8L1RNk/0lvpG85kQ4
o3qJiXhBG8B/kg7GTvqshFuqs76M8KxzFPfDZkARYls/keJTb8jLlgMsZdhQdlU2k/Mh83sWTGqS
pCEfDgpt0LaD6Eb4cTx0UKGQmaTFlwejqhmfsGYDSs5zBF2PcWqAf4Qr6g8pl/DcH7z0WvdfQjgg
rZMb2S02mULvTQVBlYGNG/E7tUFLNVMguaFc6DA7D7/A30eHerEAanPhNfCzpN3zuHw6IPeosBrK
Wfw6Chgg1UJclhvBdh2szROUiyGWmZZfeHe4PCfrEjPTqcBD2NbxRtO11bJR6P25Qh+AvZgI8+7H
VJGyar8CsPQcsyNNCHaUiIgXEfBb7xnLAUmyQvQQ2RnbGWOzqrgHMbYL19tQd5OOadLVemRYO9C5
Df/ZWi/1vc1AjhBnUOatNTB5Vl0Co17HwHPYlguqT9HfzJ6B1Ru7IICugFAG0UX4zEXgOiHCML1b
ZRDUFPwCztqJ5wMuipgwprIdF1HcM7SFTs9446zBm3DFgKuWxlO6MP58VC/UQDfPDtZOoJ8hbvpU
3RmUGRk2F4k2GzHAIpBXm0+AN3Kk8CYSrhwVICYh5Ez805UbFfQ2bsFRE+9sWwYAEMol+txhuErZ
GfffWIb/1zdCRySxim2TG6v4oLEHSKn+owcpOGAWF9wt2NNl8hfo+2S3pbfcNgjWYvhdBa3Vajva
/cHNCYGCGdZ9oZYkl0A2qxbrePhgNaPuxeGcqpP0nA6grmnwzxGM3jmrABJZCqnCuTxS2VC8zjXB
T0BvOb2CV9PCpvCR34LIS7u4BGI1YERgnt9l5JiToRq2x6P8XvFdVd28ceOTTR1OSYfiSYy9+K+h
r9X5S6rhBt6uvzYjLBRIoTgwsuqPQ3IiihqT8zoHUG1H5Ck0Dcsql9OAcpnibiRkSoAN/Vayr3CG
IK2RhTACWzIktD8vOd4cj+FNHH/kfBRKstEab6M23WHo0Ia1yi4r6I0R6FgL6kYEcLoynAqa1Bj8
bYIzz5X4Jem9tU454Bk/jvETd/kr8p9JxUJ/Nql26Z+FgCVigu6+iRnJyfWnknUUmmQKkq4QmRvx
xqCJ3XeJu2l6OBqKw8BjpBYpAArNptzdykSat3EXnEiGcI0qsqvqXSgoJOIrL9yqJIkoBUd1op2W
cu90KOvT4rRk1kFyjQTQo48Uao5Kv1Lx2rIpI5qxtvqYLHMjkS5Z+BpExV6rPr8YQKAEj6cHXbEU
d5PLLi03Yq8R4Y3E4j5ONTbL89JcCBJg7dVT9UbgqgReiaOfyG+EQIaCaAMjC4Jf0cbhjxXRpJL/
LlCQ1O1qFhN4j+oGeSfTaEzrNcZhbHKFSDVG62x5Nz0jVZqpcKwT3CcJ+tIlQwO1VLsEj7Mw1HAL
aCYPs/2FbO+hkZSBUFMDHU6/M4HJKpw1Faf94wzk/x/q+YUKATwnJ6wYiABQETnCYj0HqonpEQeA
+jVr4Q5J25SUPsqZx+nmnkOVoh4VI03FQwFHpbqQCIpjDRk1nZwP6iYWSRFwexxE6Mdix1654G7y
wHNYbS/1Q8h0b9qZ2QsVloQ1eiqsA4GmCGVi9swkQ3jwLdFeInYGBOGnSiEmixWEgANJOiox1UpV
ge6lqfwETd3oQnOi7s75ZhGftJcXG30O7dGs7meqE4OAMkkfvk+QUgZDXd/C9Ed3o41eflDW2dSr
tHc8jXzays3H0Qtk4upfEkhESgwNg5DzQFWymmiWAKfk44HeKwl5RcNvaFPzcFNwakw5mkK3XCNs
oP4SVqkhd6uyxtOjqGP3cgWiR58ZaihS72BWb7LVxu5YVoThMoyS9rEpDoSd8RsZmhFB4/Kcgc2F
RTNoErkgTS7qnvYtSHryhqUlqfVxl3r/YTqI9GEjBj0MLDY8L85IpDESxsb/eHe5KcDk8BEGnXMO
4FyLZGsggiqsGJs9822n6dQHWAJ49qE3bYR35ts0FCsRgKAhuicuoD5AxgTPhoyY3DfwUA757tfl
q0x/MnJbaE3BCC3upvQ7gH/X0SyExclAbi7/XgoUynAHylQqcluqp/5D2CZ7KBAHoZaXTjNzL1H9
PfN+8GeKgVm2GwujiGtCciR/ABcSCFL6S30cIebNSZhZJucQxUcVSwNOL2rM0DiBMtcWg3YCq3m2
tWpHZOGjFbBC+JhUoUW5N15yagmbzBWsyAgkiEeX2sHrlCdknIkX78mu+gwhslMmx1RYN4ikn9Ck
cJ9gsuDRhATtruIB4ZzqcyPFQbGhWxqMBw6alOvWwvpOwg9iCm3O9sOCOMK6qSAoohrPDmDDhrMO
y8R3gRLkYhZOAEmgqKpFKouc5Rl/GTkMGQPzDLp1zkiEi4VoBFl9eXMO1MyX4wWv8qYuzqi2Nh7a
IPVbjWKSEX5gyIfsK5zpEw3oH1TOC08GHIoaxAMr5huHLiOaifqROXuihRUY34Kl5OSUmhLGXqDA
erElWacn2CGR7jg/aDD+SqluRXBn2L/6t0f9J1rDEWn7Q6WjwdYbxlb6EB64WpnrGNZEfn5j3DSy
BesMTVUTnVLj2QlhAlAEDfCA+i1zunVMaCDr206bl5AQEDjFo7E8a4PcivE5GF4r/ZJHSMwII5kx
W3S53yfxS0r/JwEPGF9djCCMCG3+M6z5AM3JCsXPXFPSWWQZ2PoVHKxQX81qRvERbar6EEDytXWL
4ORQOO3XGLbEm5Pxl38h6XMpTuBI5X2GZHm4aEtFCWG1Z5N1yR2sJNa2yBkyyxVWsdWIPkUL3mDj
c+udF75GsS8+MwoBLszIZPCqd3NI9BaK7RGfiBgY/5Fc/DHxAHjQhDMMUBKV+oabsnDwtTEgKS7v
aveKs8yYul2tsSx9gPbwQN+iou5x18IdYu/gEmBBL5zo/8R0L6GkRA9JG0l2p6+ZNa+mOeXBsG+w
QOFIoBSghOcgI/WUkSSh9VJrV1RuYxEc3fCLKlR6SZTqaBXq5ubBNDTqZ2BfNAjpssUe9IRbbqH/
1NTvuIpJYFOB8A9uDRkdnXuKqoFohKIIHleL3FVi+B4x3wKZMN9R/HYK5DE/3KHeXRZKzCTbilOj
l/Dm4FhKeWkDcb8W9hd3yaT6zKBgHACafkhi7uWOqUKqaawTPKV2t/K6Gx9YmqBJNf+ibMihXkR0
0ib6Ls8IIXPwmn/TmYnKH9hADie1JX8NdxPFXsK4CDd6l5BftlzW3IeGGAxs2MlByjmIfLayrv7j
4bOhXYrFIvzWvLugqQv7GeZD1sTcWN9Rqe4suj7IhByn4+gZq7+xVm0gqH1J6hBSVmpAl0SaVFpy
5M20+Hw0+EVYK4Bp1Wl9dQkQ8vE+Y46s8YaUIrfMF/4yiz/KRdunlIlpictkJKA0/B5IbazzD3Yk
rV2OYIl/Dj40936Aipk9wZekjapswjzqA8cP6xNMQy4CMoQjqnJZzwmys1HbgoJLYKHc4CHGMbxB
7rmp9L3Z3oC9a8a9cl4Is1e4CN4qzAjcz0GqHAONmCpSvZL8u0QLYhMUINBy60wkqsDARD29gond
0ZdLhc0qACAmcshQfrlHp5K94rc7OGh0LTXdVI3x1HHImtU11BhVJd3x3FMXcJdw0wjo6T42ucnM
JpmjXD8jtJfaU/qpGotCV5G3YPRrkxmhKWsl72K6Ab+Zb+L75x41KNJGQk4pU1rr7sL7AoOIK9ql
eo3gNKivlgTZiL0X4iXk/GfvwC0ZA4cga2E5UziKdiDh+rMmBhdy4XF5y89HSpJNX5Gq7SeNEAqg
BFfsTIyaLdPi0yBDW8iNGmUewjYuPDEpmcx2RvMmIaD8IsIpN2roP4Lj1LOSmmS8o4iUVTjX54qH
/JhSQ1iPeANzH1qRwSHcpzXXBQrq8OotDERDVzNoAGTEwpzVwr0Int3hyciTYheQjAZSQQUH5URd
pQNvqjvWIwoyCX94EjZY1LazhDon/CF/Jyh2Y8N0oqwRhlEPyWus0KFwfwGzV2HyjCU44L4fTI78
T85tlyIMEjbAC4Dk4spzDUCPtek6dr9oTtl1ZJcTs5NTSfDsNDy+4p+KB3tVwdQAifsi12tb2Pz4
Q+pwkTVhOpEcOUFEM3oQHqJsabW9GnSuSqoRT8J8JaTWlMnT8JS+lJRIHBDs5AaDixv+jJ+FTQoZ
Z7bQAbhU1pLFImBMQC8iK5SvzcJkZWXkBGidsbWQ+g7I8KTnZNdOrENvI7AxGibqvBGJZTac4T/W
SbEfq7+hCcsT/E6UvfzezvM9ILcGAw9RuGO0V5yRSTWXmMhQDp2RyYR5uM63qnWho159Dq6Hlhw/
f4VpmjgkLgc9+pZDWoE3Yx8A07HSFpZYiFhSZgUzlYWiRNb1oMC8gJGa7VlMD6O9pa6uPbLAnyyo
Y6SEBNirG8Z85ONeDT5gXAHRjCfKPSb98O6JPj2pkud/9bLXGCerslNL36jCi9iFlXF4GtGWCX/n
S8nugLrv3B8eLcN7/Ek8FtQ8Nq17rfW/KddSP+7jwxjEWBUvc3LpGmLkmWRFpDZQv7kyUrKm1igp
Jo4mWjUNxLUmK9j1nqIy9BEUy9o2bGZ7gxtyk07N/C1bs8xesT5LN8PxA4GBWPYsSgId4S6VT1xj
uj3KXO78H/jW04xSumR8HO6iYIID3AJeaKj6gMPKcG31xm4YzgaJNWJPC8G52OYCF0t8mJY1j6QU
j5oyYaCYgm4SjjScxrWcd5ziSnIznWNrv+salhSSRFEVUKYJ453j34Dk90DLwlek5TeHkmNCt9Rh
Msjy97LJqZtFWFqjS57mfi+X+QTaJsb9lJ+gu8G5QWFbOkxeoG3WfJFOyVjFjrlL60JfU98y772t
d0H43DY6OTrQXgxdocsIUWEMYhWqyeASzs3G+BJ9SO2gxFs1NUiXINEEpkDwZ0p+0cNFV/YAR5nU
9cz0wuJfACX8jBdSKIJ+XesbkzkaFbcs5cNCwTDoHNQPtJ65MHupuaXWHSvAF4AX8V8EzxMmcJpF
jjcKOPTlFYiLGA9AK6RH59Ltw2klmhXJBDMQPnN6RWsH/9ak8uq3EdM6K+9xgQh5BkYisLmW/yY2
0jlwoJo6UsBAsVKWM/cvAKOtBj5fRqo5/kdukmZGpZXegaddYF2O1Zw7NwNfVa2zQ+iSfC4dhQwj
XLgLeZEm97I2AOd050qD8NwPyV3WnfRNzZVOjHY7yrZwTHJz5AifpKmOQ6KFMCDO/iMBGAg6ZMa5
qa7DYBNHT818qKb5PCvVMa4OJi9HWHnT/e0Y8aLGxBNFyn6sLWKFOvIA2q1NDTzrRJEjbARbgDij
ymQIGqiCm/gF40ASnRYi/0XwMILwBvA6FmW0jd6N0cRFBAyi3EBg5ZUlMMkW0laufUYpCQbcdtVJ
rp33DmkKSqXHJQ6w7wK1AokAwnnZcPJaexXRQFiswLKirHV/NcwlNcEnEjoQhpRtLKMGXY0tKHrG
yIdIQK1c07doK/dCpRCJKwAuL2DQ4bvoKn+iSflKgKzCMj8aFL/C2nOvSHeqGKR3klaaY0PokMH3
t4If2ZFYs6hMbiBQvUe1XhE6YiGJksgDm2/94DBoOCT4S6BT0LOctlksFcg7eNIFhHSNuyCZth0a
JF6hbInINYBpT0lGVE9JjMHCwQmdC74QESDG0qQuAKWkk2cxgSogspSbiegE/pQApZ7PrqCtrMix
hXNfNVHn34J1Ay2oGoSNuJcKyBm8AUHqzI4xp6t81YYaC+2OqGIsl8AQqtkZgbLytVABCSoZx0Re
o/HinK2HN+KosB07DD5eK17GZAqmJiAAB2oFmOZDJly9pRjpUYpxrwmjyP8Rm7wSWJCN1sSLLwAB
l8mCAs4hC55KUsdoorCrGpJHkSyJspzKUVUJx0E2TfvNGwFjAUnweHiS1TYB01FemUDU9RBveAYN
8jKBO4DWhAty2P1ApWepzZLxINkEGnfWAMwEpic109jRU5WPra/NTJSpSOnjEIfhsZJ5h5BL4CiB
BdqGOQF8MaFOKN3wX4L8xBxNkUOCWtWc5Zujo3KTyjfQws2e8oftqfL9EpBXshr8on51ug/aJZtT
Fc9Qa1YMjPqYF++/4NNgQIfBxrKN2DdqhkcoxZVG140fsBcygL3Dugr7eisdfYrqaXJ8cR25bHFZ
gtKCF0F8onXy3HEnXAfvk+zplZ3NCLgJXih3UtI+ZFHWVWpBz3jJsv9EEmzOxalBMGaHckKmiAr0
m5hMdDAMBV6SlycgItMvakZTJm0IGF9t+voqbdaIY6sd4HPh4elfipk5Wuu48/mPADj07h30DAkT
fgTxgwTOCxilS4ElnhmLRKZ+q9t7rlBK84pbUPvPHv+xIDjzVPtOqSy0lMa/hYOrVYw5SMMStT2l
M0A0X2hS97DBbAJepMBFkHoh8hj06oAiE/4iUiyZ4nSWe4FlJFWLQ6MdpdGZXGNXO1ASyu3NuF3s
hTTQVqM9S8fcmRw11K7qyN3F7BEUhl3MG2adNi8p3QWfUPh12dqoB0FiJCNS0slCHPHCSdiZhXvi
nivlRtBjiflv7yMqCvFn1Jb2eHOySdRFvRlNdqSUV8mSSHncHEz1RPo0JbCuQ1h8Eh7juExAQcvX
0LmQiGjSzXUnt9d2/IEkFXXxodGnlRQobEsjeh7qeNtHRNKD30bE9hpufeQU0tWJy8g4mOpp1J8V
XqvT/iu6owKDYZA2hdSTOeNF/d53+1T9p4xwzDFatu9xvgQYHaPqr1O8eNFxZr5wkb7U3okVRCLr
VxUx0l1/Nkm+zP9V9q/jvfTNCcwz4BDtcsIBWF+5RZZok+/n2jpojBai4yt7yl6WZIqcGlxmi9KY
4GcbW8pqpGPJy/AFPQItBCmyDJfBw72dxxivwzWhAKa5TElqnJ6jmWBWsoAeRCr1shzdPQYs0GcF
mI2pHUL5qtvHaTsh9SR4cTnLzTP17ZOIrkbvo2SucZXvQ+dDlj8PUgoXMWK7dMiYrGGXOX/Ff8V3
kewECoAIvTSgQIP+fLZvIz+QXwnqzPmicD1hXOOk4hcXyAhhyIuDxmiV7ACLGpAg33c4UgjaECTP
g2gE+5NsNyUHgx7QiDRXOOUeDQe/wkm+HZzc3KMCgXK5dehNkCdIV8uJKnoc4cFkm5MpwKSf/EIL
RzdmY65B+aMRaOrdCgQcAkvlyzlJ0bZy5ssh3WagvMolR/Kecqgo3kluK8Mj+nS+y2xE2YcayFYI
7CaQBxwz8ilYTpZ53X2LXk8E12b/Lc46idPlrS0oRxpwqzZTOUi3yNhAkrmAOQuFh9C6rxD6Z0k+
gG4UdGX0nXSBovOTh8LqEFBsoRqk+iCHCgMN3IjoF4UhFBuHHICCUYMfKJ9ojB/B4tIv6dDmIeaO
QeUadRD7IH5pCdLEcjY9EhnpXSLKOJgLZUje1LjYy7cKA7AaKC4gTZB8TYrJEioXwxYrARlYi9tG
FH4BdhfuXSO+yyqijtHNv71HUKS6LhSI/UXkHTrVpfufqFsnNBqvxntH1rq1zcDGxmNlcPhqL250
NYngHzHK+uxPYkDq5aCUCKhwQYDfIAce4k9yg0bSUdgPUHwhjVFa9StlRoMQM+5yy6+oSCWBQRNd
n4YKtVq2AcOLRFmCX4fv0HLVI+5rPJrXaasyuUlJ93n4ZSJF5LtAHk7dm5e+8FHH5K66YAhASyap
01lQUqbAIcX6S4v7DpJJ0o6gGIBGey6EoNFfpWxjpZFUhNjzPGLz5tzBWI00ln8oNFCbM8xyMA9a
wOWm3KUplzrYTkjVrSD1E18UucL7s0ciJTrb3LFIAGKqS7ZuDaQkLxvD1GxqfqUGm8jayJPX0KfL
scvVGKZgfPxDIAlhCiCWORcdSmAm41Dyy0apYJv05n3w3JWoezrvNyN1m80ATH2W/ivKgRuA9pNg
u4zj0xB4m9olFYx3EVAhiDYOfouvXiGEFFqn4NhHoUOkrlwXMyveJpcghV7xknezJPcWtVAwECRJ
jwaUg06Utmj0+qeR0iVgzp65JhNUzd4fwydq5MjclzMXqJxV4naVsEjyJ9BLd5b+FL7ynisV9gLF
/vL5EMoqV94K4Rtni4fGRSZZDiMkpuQfYO7h/uT8YPEbqKhSXdsHZcIEEfWJSymA6OMK7TuWoyCm
RN0juujODaXTRG6NkMVmMO94jaS6q8Nv3s/XXj1Eg4YkXF8nctgiZ07Nh3Ywpuw3yUNwsQGQVNxc
aTBTkRVCuT0CLUyQfGHqMBJiPziAjsuGEyjGwF8yXB+VCjMdBHRaYGrh/yI0aDIvSZJyCyfaNCwL
4sJqFrHLLmve2AL5eDtPfGN5HGLpGxp9/9CIwlGwkWHwOXOSCTE+lzLeHWfNHHCH7DT0Va12YcLE
3qaxoUvVAIdppGTvw9UVzdolKmFEpth0V/SXy9j4JgUWZaWjM9PrYwFB6rCLSHFHGmjYPrdwYvK7
QxPjjGNi/keEoJBc+iJCRqc4wlpMr24AbKfSPLIh0WN/dCn9sKmRP43+ipIyXnYzQZoobMx/IZNJ
0r12m9W/Fady+UtZp5FTA1vEhnCqP7lWIYdl8POBdlDWOWufboEz18q/GU/FbYQyyZ0JP+Vp1L9u
2T3pNFTcVRRrNAa6d16G3P9cvGFnO3hPdWq/9D1FAx1P77j3tYpTj8j++dOsLnr/F00/uifkR0Du
sg1ZQ7JmNUnbJ0mIrIb5jV+v2B+A/iKB4oExyYHNs7JRkOoAqSjsuB5llYvrK9ty24l3Yjpqzc+E
WuKxhxNRJAh3wZrEhCFtZU3BbiGA7EnMeZgwuHcUaw+3JfOMbNovbWneBo4m1bSeavaCyJj+14aL
uUtqu9YN6GJOnP8iW6RAi3BsuCn5fP9qi8immOGLVFPIbVFRgky4DYChfo6ORHzwQWk0OofhvcDF
JtJ8rs4QEEcaR8lWMJIzkKdmSMItaTngQKP2KvF24HC4DQrChGngOO2u9URkAuIcRj8ymRsKlUuW
ahs9wZ6aEX5C+ZM57hM+2qj2w4H50S99/AwcKfNkhUGz9W4T9cCM1a7HctNv8+DHRudp4Hk+zBqN
9JXRNRoHeBCtWqb4ppiZoPhJ9mVQfHzMLNRpObephD9KAoND3C1ZaelySYa/fQLgoj8jxWDIE4zL
hDNjefZuMV4Q1K9Cq0qs+Ljid3iTtaskfoEcAqyPgHU1F5W1Zugra4zSP1S4TWVklfTq/++0J67v
KQS6ogKSCo3zedxwvwPcX9rOfWqIzIiFlF4WUtH/JuPEJJPmmVnZ0DpIQQYG8N0dKPZaOFVaBIMG
Tvg3iHbh1BqSZR5rgF04PwRXK6X+j4yCifM/hIdZOFodeEeyN/Txp21e3ORvxqcltmKPJiigIG0K
mD19ryPufu8iBoysRs4/Yn6A156mS8bINHkTa5T8fTzAyi1ipJAgfbETNMx4qzCpyqYASaReKmDf
Bi555IMqsdK1lx9F1tmyKagxEamdl7ndL2MvRixN1iZDobQKRS4fkzRpQY0IRyLeJEfizeWFqANB
njDEnfmlUzuJkjzcVhYTLVGr18Rw136lnWW9ikxVSfrLyP7kwhSZCJcxqdLYougP/oERevO2/j+W
zmupkTSJwk9UEeXNLfIWCRB066aCBlTe+3r6/ZLZq9mdaRqp6jeZJ49BTjO3d8qGVDnTXirZi5vg
Kw+qCjSGfKIB4fIY61cFMUZP4T/Nf4tDZQnvPDa3eX8Ox3dkRpzyYI2Rxa/UTtM385hZRWZOsTRs
45CrGH32Ouu2arjyQ7Tn74QCGt2DU4a9bmavhhU9ob6JsNO0Ufuu1OEVD5kgW3QOTDBM5rjuw4nI
32qpvymjlMbEg+7YKPAxIlPf0gnmWcz7wagr/up6WiH8GbLmbAL+JdWbX28zKgPcSaKPlMgshL/0
YQVjDi41R8ZvycXneBqzf/H0twhIefQOPEkxkCKDBotAqS2JtReap3waTjS2JtcT/5+HetBAQ0XD
3Z8ymre8h99FBSoj+eBmMZOG1cptzXIBNw8AO/hfnKNU6fDD+T0CzWGKQcHMISvrObZObQAPBY8m
KEEcmQCSCaRb2Prsr5Q5lq10tMwENdtw9xcmpG2s+7RNED21M3LQBcsDoYxKvzszIpOzN7JhLaO6
s3cNVpSU3xyUdCdMTGB6CPWMi1O4n/w2PgXx12vmZAQXAbjTQDPo43xtml13DK4OrgLCIR1w53CE
iyOOBBz/ojE2QGe4lHREbCbFlv3ExcTNDAA2I6Mxrbtv3J14o3kvUME1aMj53cfhPC+R32vtEpeZ
Kn7Nkdw7gP1hdqiIp4z6jjlufuqrK2laQllq/I+yzp8c8yYzR5DvgWzcHPMVvjdAFvxjSXID9xY/
LxCbJtkbOtUapSDUz4xEI4pwISG3c8YoF8/PTeF/sBEgY5YM6yP9j5qeRy5wFTp/shrgI/AFqQvq
qnuynT9cSdqXja7b3bUhEN8G76C02ZjIN7KVHlD/w6neF0GLlh5FJDTUsVegyl3CMBClhjQ8/1ec
0WYOSoUj1iaB/Bbuy6++obhDwX20eOeRTyQJQo1uw3cxwNqozaRoofkXpzITWRClJmAxq4WPKE9A
avC1w9qW+5S+IOzvSe+vB0gyVBNyjgZOcAAPgR6fhxAlwdnYIGHQ4iRGNYm8JEKSzfkSlxYpYRh1
M9akpiDdgRWcA04L91aml7njLkyU5xp6DQyEifDl5VAXYc8QIflGOM/8F2utL/y/pURE4og2jmoh
TFzW/LFjKhSlF+xQaLCED6a3zxo8jLYjbHoTzq/+IMUCJ45gwhz3KRRsLzxq+ZvMSrkvEbTaGF2y
SAuBCdSyOanMrqJfudHGZ2YHdiK9D5vOon6nAhXmFN1CY1/7cY9Dmap+Sk2eMDhTvuneU3oLn7sK
IS5skujR5GfsQ6iEeLfMbdT+ywYqtklPA941c5z3jgbcKoKVztq3FdJA3iP0WWgVcCI8eO9waPDn
00BFHT4k255jAV+VIWDAE6IaAG8KH3XJfUq+AB2v3LWUSow3tQisM9aXKZQMz9wzc++Hu0xQI+b+
KvbTDOIFwbQhJv8Of4cEPj/NXPTewQ5VHWKPYOHRWPn2C+JaYUcAegL9gkD4YCxCWJeR2thkG2Hn
8XqlamrLfw3Z5xGG7MrHaL4HCMIuMZnI4oXFk5VkIxlX8S6b4kHDAGeNlkKNlWWo/9GYgovndzgP
S2E5EU5HhkPhHEta+rr9oKuij5E2Sz7kND1sfPJyq8AfDI7JXyqV0WU0y843GdW0kcpwOD/ReYk+
WDPGjWBthZ2tq/kLLcK6HQyavRAfKHBjnH10segbbzQafDLAP44Z4d9KKYFksKMqacnOdnlu9OEc
BHl0VnqiKnaj/9wGXxDQCush1bUV/tGqwy+ObN1QJcOlAOzAMKe55IGGtHt4KnGOl+/a91dVLY+z
Ml3KwH0q/GxHHuBOULEST+TKgv2pQQD8Z4/donW3GcSJXtlUj6mG/cViS4rpOZitQ+zuG/OQGIDk
kEoc6+TCTO5faiqu0cVu0Sar5pg0OrzPjaeKPyzl5LxxtZAZKe6Ug/vkOcGOVlP/IBF6mecREAYt
6fBexrTRHB3yhvt2+lfE+sZqmwuHh42Dw4AZBveibgTHEoE6lNi1zWVVeB8+Xb6F6ScaYB+/MtNS
F47mbBzKwD9N8cPAr7GKUwkLh/2CWFYcXdzyo9GMNWYP2xD5aESHAU2/0Po1usBchWqLPBDipMer
p+RHGlUX15KqwcOV3cVzGYr0Eao1oh6MuErGwhYvhBEm/As0ak8SSMpp3Y0vpIOuCwWJ7yz2YV1R
Lwmdxd6p2NgNMQHcW0g94hvgsn0dzIYuXsX2QH0T5lLWuHurZPzFfk1o1Ll2d1WLU0DngN5wP/i7
uC32c+ASAoL20FpZWnTBdnAFKQZNYU1YyLxrkldH2vsYiJIJR1qNz/r4r8RjAsTibPD18W3NGXUW
nb5okROepvQRlt2T0yDyKd49mK25Hq/77s+EsULbQha4lBMn+byr6Gz5cIKKSUGR8DLRk3lkclBr
o3/HB8ZcgWECkz0ZgbhLwbr13hOAINu8JzXjfX8+u9UFuufCArIIunHdgcTKyD/haNJ0uAr9FZJ5
XNlPjkOOTiG+YRAeWLwjBQimwwRBejQDOTy34jCnD7PEwRVLVhcEbS4vcJCpTT2VB+dtVf2WaXvg
Jx/na5jPljavxV+bEO5ijD4YpXFsNgmJ8AMVlclQYsxf+B2gmDHHMP0s/A6513UXnwEoPfOp+O3E
0sk84Ki9pSADD1UYtDJNhmUMD0cKZSY91BusAiuj6w0sytBryIQeOIz+giEyw3cS3izCdMwbZoIx
2nrR/Jf1F409/F788VCmCpu70JezvqeVID54PhdiX3VWTZKlIDk6qChxn8UdpWK1ypxLxb1DWlLc
03Dh+onj74CK3wX2L3RnM5s+YulPhcYy5USwqnLT0XHyrRK3hfh/nxx64Ajykbul8rLIFeMpWITw
htNfDaJT3X5WzrAoIl/4LWw2Ab1TgEqLLSDOQhAZkoZmiOLAAfdqivxvrqXkHRL1yufmwORxYSd0
M4l6wmduY3NQOuRW/1ZAHrracVcNDx3HUy9TsfEiCtSkwyR8rPyupkYuPfppzOihbbrE340bjKsF
wxtG9Wz77iaNnTUQj/jnjv1JiWIMWPcdyTn9Ucg2w1rfV64BTVPfoH6ZWnxm4mNm67KDcZYaJ2PN
LMcboP5y74VYQxP6W14FcFC4BdLj0MKaWIKv+xyXQtmTEMgsftGbHU+c58gdLMfwjIip6EbiGqIP
vaY9aP6oIxkwwD8eQKeLEw7W1gSYgK4ulfzdnJznCrRGgpokE1e3uCTxFBAxR1blT+aYLdSRFMlf
Xrn8FSxF1FYwPSMK77nrYdyuGQ5h5v6UvZEeCTkPAJanIDmp6efkYAiUk+SGixghfhK3o0fBSiv+
2Ka1qc17mb/XZfU86sNRy4b1bNwBS+TayDH8HOSowNiwM52VFaWHX6wHn1O4NzE/7qsIVdZD1jxJ
QqEIFmRLsfNSrJc617/4GkyOK/QXKG24o8kAmMJnxqsMthvAxJz8A+eAc9BZPww6XO0WM5+0gbhG
V9mp8WsZAFd7ksCjMr71TI82AfZF8e7grK92xpFySYxb5/EKozxz/YWki1g5VyVEA4tLUbu5fKaB
YySalbdS09dN3q+sGKiIYLmAL2bTu9Xz8KLC4xiwqhoAfiGRAlmzOfh4VYys04/ec/zg9fIYCwu/
AsekjHApRYvmyw20I/KnJ1jH60b7p+kPdxD3xWAzZz417c1KoMFMjoQtk5wETWo/gnPF3ptnWpcS
zz17pKC33HVG46gCLMCwjnVzW4Xqe4W94RB+dqDEs8nFGqL0ZuRQhNQV5Yr3NUwAPSZsNUNZ//rb
E7ro6g+Ex2qULZypfRLu29SfSpfwO+2vBIC6k7Esu2g1452cNBoGo1SyeLg6lU4hd7fa/LlBlYhR
ukTDGNSGMdQGS7E3mXvsqaJtqH8aGKs+6kehreowUDSQvrbFm6ASuUtwTO29X1uAdM/i3A3yI8EA
C5xe9SG/ThnM4/kkBEj+jfjqDuE/NbZWEisTMQkfgIENGXU2i0AqD/zGkZku8wzeyNVWfihJh2Nb
XSD1+DjGQm6sh0cJ6oEzc4BJHHM52kSwwpbxLMd7DiGdTgR5JD+sh2c5skL4QxNzH86nBncHyY6U
FjvSkXKwPLnjzpbzJyTywXr21X9Eq+8mjmEk0mBU1ssUQz8q8Sk1Co7a5Fk3+uNLbz7HHn4YDiML
Nf/XJwYudFT7lJH/fWpkdnOZvrUDl4Up5t2/JuKcXn2xS9hVmXb0qTeSJEACiriM4UqJLaSRBK8Y
PDxlWEVCEVFKIiE4n2DG+cyI4WC5fHqXP+B2gG7X3stgttRb2C0ATV19l0sorJWjaoOFgSUEwQoC
gJlwCjBXc+1lUHeEyfbLIbt403yTvy7to72RFg937D5S21hO2VflfJAVTTd57XPm4wEVNZBeiauE
pUP+Y7xKozJN8m6h/mvqiYtdR25agUzpXvGm0quLpdfIT0pcsMZ0LJU7kSBFyTSI6c55HXIIghCk
+VfS7wcXfx64/pntLE33/cfuXCIItCcFS7BejzZmRX6EcsZfv4V219PolePROf/epJxiYBsVvUbr
tJsOH1gyROh0iO5Irtxy8od8sdNkPKDj1o3Rl5yHQ7XNul3MSme1ydS8OlGkoIRFzBBSv4rMZ2Bx
SZo8y2IV2Qgn4w30m0jhFmxJ23HWHg7JesuolCCdBxYnGB9g4YZfjEPdw+QNMAUfKjWA3a3xsuHh
Ke7F5WbhPxgTOxJxXIZbudvcQWDgPYcJCsrurzjPKyTeTrAuJaaKFyw1k8Tigj6w1jFlWbKw5hwB
qxXIA4BaY9ubiYSVPsm3UnHTXVMnT2ZwCdPnoISn7nzyLWnPWoiqlWlu8RezgQH50u548ecDVVab
YWcAMkep+es6wARMf3BhmJPyzeuCzyhxG7L2JaUSP+6AJOSr5AQDc1I9ONGl5lqzKzYb1soLT117
VBIN0CUcJrIvhHdDS2Ql2TZRzSe5iAgTKMYcMOl5wnupDz/82t46wrQKHxIuZ9nahUNVdiyL3WbS
DElcllXBNaXRy3oQZHgaMoJydF5dxtL9jGzmpVxjBpUXOAsrlkwx8arkg1NtBvqFm0uOJUHa0NZ7
kHngX9qxDh/jZPnNNvH79z7Ziv893kWWyURzxRB5RZVFHsQdeSZambK1N0OEQHUqtxSDBbDQYPQr
Fayl6rbN39/hOigHr1BFwkcNGlTIlYM78cc40GEiQ52ti/iMWuJkwuUyqD68JFq6jb7rEfizMuS3
Wl5z9aD7Bs63hD3lAb5BMw2iXesEvT8COX2hN3vziwLF0haqEaTKwbOIexyO/CUZMuK6vY29uVPG
eWs46bZiyGqwuLso6kF1Lmb1EqrNBwYU8F9PCmGDFVgR7iQQqXLvWqEOKE08KvJ5aQwP29PXBvY8
yNCP7fhd0t7z52RtaDD0YVtBApOcDtArixtfpAQZGgCUsCOQBEuJD2Uo3qoZYMcSVJyq1cXlVHPT
j96OMf9kuZvIdyXWVAxEgOHASFcMItlwAhlNMGGZ00VsYpYMQh9G/RT/ZXeBnUUthwymD11aScQB
xcVkVydl/ldN7HePpVKb6WeOMrDt+2URHzTifHRQyZQ5bAqkZ1OtTcJxpQiWZ646ONzu5RRhFQsT
THAO8kFleehyqlbXKX4Xsx+91xnqYCpJMGdCSKq9Lid6cOoHNoysV5EGUQ15E27G2rfAZskvzfne
GT7i20cS98ffYwtUXpvHi6t7T5LcaNGnNaFUmeUWGpuK7QNISEGf1RrlzsTpthrbjcSgti34dTLs
SPZ4EIH6n7twmdFSvVR+S+b08GXQYVECReB7dX1CTPy7qTnQuGyt7kY5IcIpvGyZcGaLkI6wjNGx
lyfpRsT+32Y0yUohUaaEOFZeo+ZeV/4uDNE9d+2i6b5qGwfhvl8HxYeF/kA83QBqmFrbEBtUfKvE
cVByr22z2SvPqeKuvDjGSSRnouk8o+2Si5UfkfTvqXEwp5uWPUoHn2ce88wnDbJbDwHRQSSfrwqI
NT4sTaEdJL2NYb0HpNdSHJ8yMHNZQ6JpEZs5Y2u3OF6+hcVWhhcC3M749TU1Z1y8b6hBazit0O2E
lwgQzp0bhzT//k/Ra1tDhkeDJ45GQAz8gAxjUINC8AJMxE0RY3MDrSgu/fP4q/AQUiH5DYa4IY53
xh+Rt3GZDaXBwsDYKKbV5RBvMdIRnTUXKyMjSqPPkfMdAB06L64cIYhN3v5TSAqqlDdJjrOBUh3O
ikEXMcEJnYVTwex7eFosc1ycdpe1DQPKHOEN/4AhM2hlLkIGoKgnAEq4iHowftHrcUJxA2GkSDyc
6SBQAzcmuWX8w2RZKGs+h6lzpXziqfTJh9rCWXrrzebMp4VIK4C9xuyiTnyUD4gGlYuQqIV6RNZZ
sMkJa3nCR+mv/x5wEII2/pKjoNU160m99MUBvhTOVDP3CyMebPryFKIIZLTmr0gWOKOlF26RFnHb
GA5JsCrWau8iyDFaJtzxu3AIAAOFJjKRtYmfPrMOaSM1+pS45YYv96TTCik9iN8wm49ATjr8O6Z4
eOkbjoQaNuB5ws14pvWZ1a14SLgOxroUZEBztblvVTB7Ol5SIcThT0oEtjK6qRP/yGv9ILCHBgw6
5bAJG/2lPI/qsw/9QlDwEmp/zSjPTpR/tCDOHB6H6kdKcBE+dXZxblZtRs5kD63RF7xAEu1uEl9R
a2J4UANnqDUjUcAbuQ0a4EinnGGnMASHjF2iBAgi5MynJnkO++cU9D9xB5IIyhXA6l6GDK2yle9D
l1nX0zvD/02IasKnqxW4dMwlSIuxGsm/QgmMo/eRT5FjNjuDjWQ5g3fcuqnYSd9E3pr164ExtI8h
AOy4if4+SjvqnY9eN84VWlBx6vmd5mALK+nbv9GAEaxYVjM8safqzVY9zH//2pCdU8fe0aughpJA
N7/qMfK0l3iLQrhVVq1IK8YRa5x8ERkfDBSYri6dUGOSMV0ytn8RFkCVsM3CkqOWfci9A8Zblcch
pc0dKC9wamP/jM06xrNOAsomzAd86icp+czKx4muwtIJFm98iQriQTRrYTpYntNRKpq6GiH5yfMT
0WXWYhVKDdE18dKBc821Fri4y1wVuD5T4L9kVXPNficw19wwdp328GhTJEJhhmET4y7NmL6Ar6Vd
veLozcM6gY7mC+A8EZfqhZuygpOdHutIO3K71ph72ykUrQuDVRCeL3aYM7y5+nHMnXOK/RCWhpRO
HjikqRJkXBgbvZ32ncP4NRfmBsRbddUrTFl+vVldzB+rcVy7jMRaYMfeMpYp0wave0Skl4kAN1x2
04eIy2QZykB6Ii52tq2rE8ZLFxGdMUsV/d2wexp+b+P+YVxCGyM4ilRtslCZC/7yA5kYSRcAVAzW
mK/FVdoLHnPxwK1ixfgOdZBUOwk9rgdlyIeB2Ezqahj3eoPTLz1vv+v6AEtHKPwWws3gS6ugEKnZ
uhmr167qdlC0LLaDBSVDzUiktOD6h+so2s88Sr/p8qdfB0gwsq58sq2jF1RXan8SXpmWRFzTfYdp
MgLY1GjODrnqcRwcNKwswFDWE04SUoCjzLON9zjZTdBHE0SdctDNGpbt01Gi1pQ23in4Ng5AxfDa
PfJGWXq11T6bBOBRSVIdhEB1tHdFbG8ZdHeAiqGzBvmiygUN30ttTJHhizdRiZU86wxkOVfId+KO
HblNYwg9JUAslw6XkCNjNuPS4bzJXC+JbyrH5tx6z5WKh5cxLrqEEWtWPGivrlNhL7m74Mz1FjY0
6m8OdWFkOcQutDgFtmsezBW6CuXHDuDSGH+R4EIBqnCbngr1o85n6h54GPoTNAqiUFdGhHkoyRe/
sCabu1Hw5oPGBQw+jkQzAHeHk/7WketrsZp0zI57hWxDLry+PxI6c6ZyRBO01EZlmUT1RoyIs6o8
B8xbRLTpgerjZLz14J4S5fpkfbkG6SyhS2dWbo20vxhxvCCqc42RxWIENtHtuz9DfQKKf0Wit8yo
qAo8+8u9E5+tCRddH94YYTEt+WnfuJ2y2G6IifSUdHEZSD46vXgi8sGCm4M5hsr3AXkUKatQHQHI
UWk5rFWwfa7DhzXhIYecQDgCUtzIqIYjV/AsyC7OVTOczWDFmPuka0f4v6yqrIER+AL1dMDXxipe
k/a17F8G8yX1oiUvc6boAVofs28kSxud4kidGI6aNgJt77etdSRP5icWHuB8AtNqUZ/H78aMIAy5
eWmupZhsOn9BpzeGH3OOWlyl4fLoYrV1ovgYwZzVOMM/oYNyfhdRY15iRFfeJpCOrLU+opEblYl4
rK/HnDlz+xRpny2RBdy3GMdA9/WHI5DcwmhJ0mWy1iLEMdFJ972xprGZKMzpfdoK6S1ohmAVjt//
SbBMhB2ITcRGc85JurBhjjA4Ns2b1d8DFSSu/qmvfVwT+lYcU4dITZyXdRiGFR1+i/PGjCN8jfWM
1OkgcZT9EzGgpF7oTDqDAupcoeyEKDBickL0HyTJ4gYlWG7EZHKXuQFboy/gxSQMTijH9GtaWt81
rstKNPBdimVH2FGntjCwJ6GYgaiKasZo0eywjgfJQKj/mqa+ojrONVYajKkwWc4tTGqnW+YsYzaY
/ExLLvFwdek6cJJdRDQ4KGxU5DU6kcRIFjC4VKsf3UgXbegz2sfbzvcBj6+4b3EceUtF/2biyS4J
2U0NnkrPLmPwwo4X4rdq6lfmhPxXnEPL6GghYAOpiFHpsLiRF+UqOkmWoF9/J+7ZQ9RksjH1HDpD
9imE74oZioWJjoVzWZtHyx7VJQEBlJsttzynvJceAlVfdKgbxgGaVbeJTXUFYB/E085hPFQAuhE9
gR1/FxRLGLyh+5KHKK2mTTOiysmh9txyGTDEn7k/bNOepQMOxGYwGmvdzm8xR0dXmOsAe2EIlFL+
47xdDQfxfPBAcpos3dZKcFDZ0CNaxmpodgmzq1z5hEGOV/xW6FvMMawClkQUbCloa2hRMS8frxfi
n4tVoB4Y/cXWC4LIrxnYgSaVFKueVOTmJxyx0qAtDv2BoFi2TSdHPsWxz5JigrF3uXgc93mubjPR
bnUDLWraM0ffqGmxZE6hw6mMUOBDh+s+6VddRo4xLJTO9OTF4RHirkulJO8BXuHc7jNcUyO8bh08
fl3Al/ZTDhpDm5dg7eLCUQ5Q2Ot9V7jrUPLQM28fZieXgseE/pMF1MxB5fAkTp2zgcSPma5beL/A
QlHfHIC7bI53IfyZGpsFwdaFwd1XzyWjlCGHnfQjA9SS9yKm6hnQYIZzvfRmow5xRIX3TssbQ+3A
sjyHI1GkAf6YPwNcobFQNsk4Lk0M8ztVJnJjwcYpN9JwZUD+8V5Qn5EmxKWqiFa9yF31E5tc7Ba0
6KGmJ4/PUzfugv1LcSIvwRfvM7DbAoCrQq/bcCqVEZ6706L2R9RJe/jI0n1XJm5NKLWyEclhei0D
7EodyLmMBagZlPraOhta3Ay/WhVr/CAFr7z2LeX0AzwBW8mIM/CYVndkuMcWhCHkUchfDGsitJA/
49XgjUtOOjlGVIgqjjFREOzrVF+GNZNy4EwwPn2I1zFJpVN2r5ximdgMXPne8IwU/ZD10zGnLvC5
XUSlLbXiFNYffpO9tGFyEBCDfV50eDw7NL/SLE/FwTXJux+caxRqYP4dxjmMS7lcJNtOvH/LdDoD
15p84tTI/3gIRHPn3ttvY5EsEJ5zIQDfsOIJLUGyuh9hbEUhk/rmCU+TRiPM8FPhUsT1LMXAUIfa
Rk9URy8a9lhN+Q7kasp9FuYLu3rnZJGGJ+CP2ES8FMxHQNbGlfRYqnpqe34ny47/kCMkwOmrRLjG
ASRzRDgDwF1s6IzGOu1gn/AwoHs6cP/qFvZk80spEoRHhyZrEwcZvchuiMjU6LDYsC0MYQb8lrF1
9nLr2I9M/cEwvGjNkSgTiMn5HqebQW9hBFQR+D+guKg9hHqgNSzfLq3vCcal0dTuBJMnTkESQzmu
1T66eOHPjMaGrWZUwicLs8+SSNhfbhvR2dVJIcCAe5Xjn5D6Ywvc1Yq5Y/nO9+Ja6ARVHV678jR7
I2gXWA1GOSQ5gC8UnJU6iKsH1RJSLGs7RFI+T2/jDaRuY1rf7UDsi/kZun80TXnq2egJt2vmeBie
WgjQYcdmWJeW2YkmBtyxrYI1miqhI1vztaAI1BoCrcBeoxBPPIO8oRDhG2BmSrZIhqxevZfkXww9
jKJTRRmuOz8dOnbxdBrFu/1UuP9CfoCtZpAYafnZJrTugla430bT7fSiI6kNr+GuWg9aQ3SPvQ2L
8CJOWjwE6cOLXN2qzLEUv8fRL7smDFrobqyODkxRIEbAXicCybWwtccP27EubQs7mSmXmR0sLArm
soVPZd6rBHMQEtl2gS1JpsUO3xpKISkVDcboA0zMmmgqok4GpIEZUiRjAly1f0gLxkp6Asm8a9N0
8KkUVQRN0jgw6xqqq0IhLgBCjcS1ztu/YNsGRyj/cGuF9FnCygbzq4zLnQDdTWG9mRH+uIyuK9fD
s/dUdquU2GS1vWcMB2uqYdV9n42dyu7v4mEp3hmD2a4ALkBCcF0TFo+LoMpJfjr7zh7vZkQnoG/c
UKaGWaH8d5sMAqqCAMCm9yfo7oj2GBWL2aYMADS6rsG6cbopzucsVnAD2elRgWH/fIxMOAbNatbZ
hJh+AYrneHT16bBI0x/dNn/jmQsOentwX6YOZox3SVGIqx63EJFjUp9A4p19B7UAltXUx7hnsKds
gUEzZh900RziLAwTs1sLm1zaMSDxSq92DuLBXt1xUTQ4vyUXmwyAgvu5Y2RlZevoXljnAPCMYTaQ
IjdvyEYtanctl1fsnGIKS2A9cOvPEqcj3nPMb2PhwV+Q1VZirFR2dxfVVe82GPnByKAWylVtnxAZ
mST0fX4D+vqTe3h92DT4+NrLGI1N3xaPlkGuzR+s4/io+58BO82/dNFn2H4P06OE4xHqtPxluHMn
YAv7m3W87KGfiZmFjHMFrK2heTuwDVzLPUtCfU05VLVvRSk9Tms+J/FXYhATNT27oMedG58npO2M
GCJqKpOLzPr7uz3gUVUUIhZmlhG5UdAeCPHib6dogDiQRNp6gGkjQrWJ1LNaobLjgnThjHsmJQic
suRmgL5oc8ykC4kdhGshTdZMSRpV3+AdxFwUb0GreWEewzsbMPFIAHVrp3sNbK42PtBcz0ct/bRI
I4DsMKniRN5696j2oSHC3ynPkprV1f8Sh5SB4QnqN3P5MIuZyoYniMZxfJZF69gXx3Q+25jhT13s
B9KECuIjJfUYU0D13dMfQrUcoMj45ToOna0OlpAZ9Qq4RB6L5x2lx1VZGwlloF1Q0jRk/U6oxGh8
9azlvMVCd9j3bnCUja/UPw09aZU+O6O99azuNYKhEWntmZDdRRvjpz5x5gQePCINnz8WVq45F21C
THNzUmgj6C14cA6MIJvQmiJGtA8u43g/VC4BgXNafHEUcj/qgx9dg9BDlnFx7UM2pWfbsRY6l9FI
KyqciK78itWY+M5mM5fNsz8bWBhBOrVXQ3xt+FJYhtILC6qB5E8fCOtwAlqvOdw4U3jgxF9Kv6gA
s6fz2aJ9xQDewofPGRh9wqwvGmOFA9RayA2cG7Y6HUpb3/ZaeNTT8iDWHLOKdUWI86HSbOV3yX+X
Ck5ucC5VaiUV5bRU+nH4b1ay00Qwx5DArudhCKGjtvRN6nzP3d7SyFCVg/F1nokcc5HYlibzRvg1
nbLoYHbVmve7bWV74cMk5iEVbKsxPHbJQQ9e6YFrD9qxAMaYJEXrOXIRs0NYa+5d0r+zLBxyzv14
uMN9Q/CXrXrHwFRBeQbyAFGV6p6IcDHMH2lrVMSXghpkcGTQiKIYzewbptDo6VclQlNkgoj2fVI1
TVwoPkYNAhmTPA3BB3+DQl6rgW4ai4Vxnk5Opi+cpj+bUQbvAGU5rTlmlRXjRNW4UxHWfrX4Y9kx
pEiwHXhtqg4Cznv2vX6DbYrdICFzyw3DNgeIhDqBaRrF/YhuQP79bz5Ktc9ZiPCEIVNbdEYhnUi9
00330I7GldGKnAPgDj4+h0ODi0x9dcaL9mqRsKDiWj9C9GF1UTPm/TuD5HIqV0qbU+e9WJyUAONS
/zNEWgb2PzCfntEAdgIR6XKF6nNBfsbQgDOGmQqgnDIXSwN7W2IqngwYIK3PvDq6uuhEikoHHJw3
g9atG4+zdSnOYCZWVmLynOkIvdq9UBOIC6hBOif8HzzqebQySalC55KxhzRITP8WYEQyNnOaQ528
/c6FEupfHiE1YzCic8CL84L3AtcGSdAIK2JmgTo9pPhWCllNRuasDHKQYkpJRXA67mjURS4Jnp15
hby6USqaV5c5B0R9m2gcFrlxS1CVypAo4pnShyz64LNr8JUIPqn7ZlySaCbiDAkHjLS0omriuynd
Yk7I+GHI0On4sUGZQLgGSxIrTiwBSu9Py9Q0RJciHIYcu9qERSK+uMp4kj3DtSU+/gQLOJziscHU
Aeaard4Jsxa972RAU7Jvmo+FNH8aA5eDTwHYkZwzfEJupGbjaBaGncP1WzC7cWePkUb9KoQ5jxWS
djH2ZsklJwrdk57tt5fiM0p7H0IqeJfU7ZyI0xppvbX0i3cuxF+EqiNmFCl6PInv6RELUIlmFgIE
v3U20l2svZeMrsQ2nptNRsnCjJExYN/X+0KyP/K7zBQFvZ2RzwmfIGLRRRzRv9xkjR8Bx2HK9iFv
gTmGbf2dUDYKNgrrdsrPcizQeFp4Emr1vhnfinDLEcMZy1w5wb6LEN3eunHkCAsbbGwcGUrUoLUU
O0b2KR1mWNy8+D2vzZVjspQZHpCzpUJD41rsA4YA7b50Pr0qv+R4CzSx+dTZCVb8MGsoZugTqJCl
3Wc8pRr0cs+p3uPOLypmMbf2+E1iRUqboCYED84bET9AIGd6UbHrqOj9gEwTZENJRgaEh61q7izF
SJmFIo7QFsDIPP8xMhOBj4ZeDOai9VfAbkNxYODlsARxaVDXPVZZDkMJN2OSgFmIVBe2sUcWqhjt
a1TgwhKddX8DjQD20ZtMBxxMsGTAMCceyZdwbrDTUHnHyZr7t5muoBNICsUja4Y/lRn+ekQ44mYH
X8FEu8dGkVWJtl/QYYGBpfofTrl/jhkggIJuBhyaZOguZzmLRHhl8q90saviMB7V9CKlojP7xxG3
YaTCA1FA5ZbMy2dBOEE5eAxJ9c5BJ7khcbMbigP5K/SdKgtLWkJx0ahNb9UPNpZdPzGDGBYhfFmQ
wNFGq2b9BOgDIrwFxxjzAbprjP4ceK1B9FAKlhg1dWsZO2o5ak8ai5iobaMXRZmuAo63TJ81zL8H
TCamg6K/4/byHDCBRTZFcc7ykhtFSN+c7zZjkab9hPEIL0Ah6cXMH5zg0iOWcb/mzFYgUAohElsO
pzspzT6Lumdub4gHJXddhhEy5xa2NE5wZz7COoZiJNFbLPqWKWoIYtX19GRonOT7J9o+YnLaOtBU
5mhZmxO5tQ3Rg6iEinc3LKAEwUbqXHDqSrpT7C0D8t0oFIA05HXwoVglXbnHWwyJLu575p2ZW809
IO8DJ0XKAtHB8Ln4f+kM08gaF3aDzaKH2C18KBgrwr2NAUQ8Jixh+OkVn7541EJEyJwvr4eIzkBm
QHI65+1FWHNFUK48p8UtwV3n2IM8hKZfZzc6vy3FoLjGULrWsXUkpo/rcNa7Dbi5w5OY4SfxdCY+
U5khOGGBamwrA72gP/1QkkiJ0TuwyXl21gYJPFO6Xx+X5sR4mkeaopUstS9leofTvXBhqxCoxVFr
B1uru7Du2Qf0QdYt4CyAvSkQ0tyNuN5y77YPlpaHbAlSErg7v8gD3hUX6RR5mm6+5dAuaIYxbRE7
DX6E41DUEdSFDGu3fsZJgSMiI2z91angKQ8puScWqk+EGVyQ9MI6IULdMWKqUQtz8jLTP+Df9GQy
R2mTmxC+whOcy1Vp9AwnPs3aF39uVr5vovvBaF2/AQBAlupr64DpB/SMisAgwg3MiKMHSzuLnAb2
SvcQykXZ0grI2IHOFtoyRKFUS8BhsAHCTZqHS+HEdI11OtPB6tjlsjR+A4to1N0YByZk/aQeSH+K
WwC+RliuMpKpblz6Qsbkk+WwyzSFYlHyxDAuSK41i5aXbGLjP9vqrrAM6nCmbjestGCVrKIoXGuI
XmrdW/AKNbajjE6Yx1iah9HZFZ65gekmeWt1/1PFh9J/HpSPAIZ1/xeETqoZGUtIhysVAO2kfEN6
REjNRfApB8IALwq20P9YOo/lxrFkDT8RIuDNViRBT0mUKLdBqGTgvcfTz5fqWdyYG9MT1SwSOCfz
tzzsco53S/X5p8oDubGxwlkfgFbch8wYJVsEL2mrUdneboQeapszXNXfYCg3W8PqBEmD8o4NRaTx
E2Y+M0WjBY8+AFRD0clKw/OEQ6mMfW15k4uSMDc+VIT4GVGngCYJLTILeYdd9qDwH9ROZNqhI1oQ
+oIz1nBDiIp2p2YXq3oEbwsgNsd81ZD1h/HWVii3eUGLuXLBu5uZ1gfRzZzRWlOKdknct9h+LTq4
ZnZgvoQFTUWOY3WZnnPYC35F+HS5dojECMbnSeM3OSrx3vvXTKTHSpYtB5z1LL+GPiiMqwahhjAv
S+hnkvwdZ3zyu/ZWMdAb8hNhddAI5ib6XIAaiCMNGTYhD4KRx+NTUXxXRO6LWYKomrIJOSAHuUlQ
BQQVQEf2iHgWPV9LCt+SUD8oMNssNXcWAclzJ0SUlOaJD0IjhkG03ACP8tJK9q9At7g5efN7m/my
J97IQGwEq9J3Gy3TfEQog5p8CSLr9OpeaPpZpYGnexh7VM35J5mJW8MY/hCWbMmeDYRKcEYRWcEF
4caxr4SvchZHZJa2+a3s7VXKYVmXmFq0hAaAnyUkvfRDGEpwvHhIiBm8ZdGz0fyqBtohfgK+JEQY
8krJP+4nikPtHiPCTQ5XjunNGCrvosQQu8h0KBtqvEQcm9bvA4YExCmTQ5xDAzNMNm7O3ybYzAb/
247sFJRoAEFLEOGcoPOqshAW9H/qeybYMmTQh8uM9O5jUiLULdyf9vRUoqXRq0OSbrljeNCBvP7O
2mlw/H4CYt1XxIrZE5B+fBmN+JyFxiYT3XkPZsXbP4IDQ58jwkB/J/k/1YfK3Dw0Ma6ras8pb3sO
amN+P5vGWrSv5HQsAxtMhWkD2fcVcJ57xZp2qrXLeJOmBdnZWOF2sBkq2IrtW8WY1fTWKhndOydD
X4AZU/6+i/2v1DnbnecZ7zu+OwS9LU/8HFwgBtfmgMa7J69fIp4JNzJRHcHEjYO2gvwTI0fqXu1u
J4tKXT4Gabrvxhh3w6lBlE+zh5cW7w36wMRgPuB6D4oOz8F4VzYaNCpOYZRTTmm/6Ci+YwcvEjNZ
d1UsxTeXrzZXYSshL9vfDOBRw0eJX6BtCmTw8VrlzQL5d7oPlYzepP/oEvWDwaCbz+k0rK0Ifrvc
D8MgOaP2Iwh6bp7Lutvocf2wlPqAxZvBhC+G+dKj36jyeHbnc0BucApk7tIvFi4fHu3S1UNVDhzO
4NrGY4Ob2VXvsx4JiYIIjPN5OZTtxDBxVXATuYG+Imirid6GGu1OPK1VPB/ECHmwinF2mgOQkeXC
3L7RYvPR9MxdND0GHTOHESvPivHAGEJisfceTsVb2B3rqr93A+NQpdtWp/cUL1MY0zVAZEFa4H4j
/4wt3ORXKzJj1ak/3MwhbSoeOkmhteYhvkZoH0Zjl4XZMRtzn2+iacFYEQ1YHX11hEIJhi+TRmgm
dE5dmuofGEFqqp85+WbqsvgD3hYgRr+3yCCzSdjiehuEUYEI4hKAatw6iPJ7q8AFwVpL+UEKB2e2
x5Q+Dnlc4tBaL6QUt/AUpaftx9C4p+9y6dCB8ONy+G/FjRi3xZs27Gk3OdgU6okok9XRQVwYhm9O
QU48K1C99H7XDJcm03KiOgMimR2/gmlV+duXg3OOQUwbQlxidl+J3DGI7+Co9JS7vjVPMRPoDKe7
aAOwPPVTlT2+S5wHB4JfB+YuCb/TFoVX3ZunyXzKmHo9BF0qxpE6a+5VGAQ3anOonuwesEwvWJlL
j+wzm949RAqsALld7ftaPatB9e3NzoGZ9tj1eGnW1NqRE5etwtOcUHh19JLxLnZRBerBzSV3t8CX
qS0ejOLgd6560nX9lRfGjdj2k+Up74ZL6IbnsESMPw/2pc/wyliMR9rK4E/USTZSycdRw+klHyBE
1PWQKF+mpWNO1V6WZnieOFKy/le2LvHLcrV3qfFr9qrPzx96vwEAjmYqVzsbH6wOWzGv0dK6G+Ab
gozCh9FcjHVTK34M1MFQ95OTR+Don6DFOG6G7trYb9qyo644aH4JuL8TPa/bp1cBL9pAvS/BpKzp
F7kzTUbmfV0Mu77L9g6rhgcly4CjYkZaLPJ/gNxy5m1b2ZWDyh+yvA39i27xHUNbwdXYkw4iwZOG
syT5FXJ04q6SSaF1aW0xLu0yrMpSI4Jaal4+Gvu8cHZm9seo/ULSNhMPMx5FLsNJqP4c9PHFkA4t
Hh1dKQ9R1XECYssicqZ5cpDEah9e/lfJ3L12/MhKcLQlZApEV7XH28BBYhaw7Bx6I7nAfzjUSPQ2
iAIRvSorI8u4Pm3HLPYT/lsuzwm81HZRJJ2KXPlnBfUVaaOwB5uUnDAtKfdilC6jg86jM4FC6/Up
Mz/dCjmp8dkb/qJ9DeZZ4SkZAf2idxvsjyAZaw424+KdLNJ05/KT8ZzzNCXRNZqSY0j4NpOMkDC1
kZ1q7xspOvByyJLarJBF9Z7Om4ZXBp2ujARwXojvY16l/+vca7A/g3M+nYNVmYabwpx5HSiYafj3
zJZFiSLt2wgVsQ7JbKlDIiFLPpQjwRYQHCoiOCKpSejVrkttrOGNAo+5fGpPWTVdPMCcESeS41Gr
vo95zb2qJWLTSRjBgBqWFg8ZIW34Owl/WXM9h9p4CAdt77k/U/JCZ1iJxsUqzJNMmyPlcHH4ytBX
OF8RiFyCaytIdaysM7pqlD10B/Dy9HG19nirRZuuNcF9wX0y8yyLA0tW5DxzmC64WIZH/AsAoi5B
ipr5bHBZJWwyDFvQUwFE+DCOtDaHUpqNPCsiJhlaF5N8ftG6a4aam5Bxm9QWSwS+U+yHj/VwaqZj
zi0bWb+0OKikdud0SbCLGfNEbyrHPC0yyoTUpau3o2LgBuQbgLS2GHy1Y+35UXbEmuehkmXrN3bW
9CXK4qwki29f1yi6eo9koE9ueJyofIMcrVbLksnKqzi/fLgK83LMxcAEDraImBQiULp0yHdbZeFj
Pj+ECqIsQ3lQGB+bSL8vcFuI0W8BTMAyK+7eEWRIjPGLeha8werC+6TuTwaSjp6rnswq6r8mkPyI
P6ptsyfVw/BTpaRG/2JPnDz0tGEMmkLbA5TWr/4Ldl8PLFLIVLifjYes9xnjgKkn5dectL3AxCYf
vYR4wDzESMwaij9zKbfkaPFrAXl6sQhlEqQn485O0GSL02gqUWyAz3Qs+oRr8IsKKSSkF/imSyHG
vWhz2z6Bu5WEaDw+WxDkHCQJrxEHR09St4ivqPpmEJX1OwOo7PiYtjo9i4idY9HUiz0rRsZhFlnZ
HktYtEynyX4Xxtzu+0MzVjeZw//w39eiYMxsDHVjo7tlteqhgh2Gd0ZkcDmAfLIdRFpSKN1Z8FUA
NZ2kMwfdA/YI6hrF2MVLXLOc8BHt/BOUVh4nBG6kIuYOhBh1OQgYs9jzJxiGBlmQSk9ANWiykRDF
4cbza2HaWBL7teA4wDld/sw0KfmxqDzWGh0/qEnQI6Ul9zAapfp7cIBQwWcRR0hIUmvcXLzKIDH4
exTDpH4ShIk73JISHoFSiNyaYubW8FF1X6p/AyAVmDu/i1zcI7qiDMxY5KsCkQE2uuTNsKpxh4sB
SDJ12P4i7TGiLB4zUhQS3wR0hQGM0U7gt3aK2F+Y+OqDx45lkK02qT8267GlgMgtj0+Te0LB0ObH
BP5UBAXo8ALjKUoSP2cPm5VYEMU/PMq4Ev3Ohim0LCIP/hUOqXkoOgk3JKY8grDzfouUJjYKrsOz
oaCLGt4B+9XRgjbk88XJJqye5JnJOjKRvuViQvU080V62i0jcUku0fKXD4aWFUg/Gv82eIkcFBmO
RJyEF/mxA4pYQYSImZFV4j/RHTgsZ03rq9BccUL7ksaZqz+y9DbmLyKWhdNtdt6Q3RQUMSDa2/WW
AgF5MwBSABCMajwSzLsyOQkFfbauqOvT5dGxrz0DB1Qar1SKZ4Q6UAWrtglNMlv0XxM3Ud3K5mrV
uEC9yq95AASEE1Jz3OIfIr2iA0fqTjoasVBnry0JSRMKhw+DELcuiRqAetb1fldp/6RUc2bpqxeg
zOVOk6g9BJ5sbwIxgDeIPUWkZ0qT7EALv13lbS4hreBKFG+XpD4CHLtT74i32tiJ+WdhitnP0DTF
KKVchJEOomLCByBRxL+UdOIDOou1sZYbqTOuJa5GphE5/bTsLCMBUaz+aID5NzecAHpIOCvAkVbj
JjKas6ngdkrZXi3xg8pkDlPGEehCAIrll5UU0j+EjMIhm0OvAJP1CHjn2W/SnUeGoij0nXTcsduD
0ou/idUKZGgZv2PrK6cYbwa5pGrBbV9NwjBEGuNAJyzmOtG/F+MqEikV1AAtILBJgVIO1zoZOnPS
oEBveVnAc2tqJvguU0R4TOUupcu2u8ZokIWvY8H3K64tURgJS86ayR/ESg3iVJLMq+07kDCVeuK8
L74ms1vXJEqlG9G8Ev1ldVeG0tD4NLOP0YT7ZwGUBsXsVsE9Ncg07L2e06kXrzv7OceEp1sDX8JX
mjj44hj58ppEpgN5J+uxSvw62swJ8SWL7wwx+khM6s106Y1iL2KOheSb3OETKlQOgXhG4tHkcGaL
WuUyyig/+JwEKIeR/AssYnGhPYlzhDXIdFzavb4kwSgVqwysj9VpZ/NmV9itCLqr0xoVFPGEKZGX
hx7d+VKfZ2Q6S6Hj+gcnC4KdirFCHJOi3ygMKkso4uXUIJmGbwwn2FsDHrbohERiyzGQq1HFRgY4
xhyBYzOHMJXnuuGqbB6kmrxETChKx0vgGKfmOeqUPdzdyFXtjtZO3km7uuncJktu0CSwL+fDeLHJ
dMrJhUTR1y0ODgFYEX5YDXzjr/cTi4U9/Uz1D5qIuCXYBi6K2Uj+VKOhwBIzRMG8Mw6fWf3eUoiN
CAiJi81goROj5kKokSMKLNw6ksp3EK4qQETIs6XS8ClOYIbBhFI9Ox3WRQJpTGhAlF8d0ixykT0r
D9r06rYVD5kDe3eQ2QMP1xoaZIrWrf0sVGb30kE0uuTXmJ5H1jgzVEcakCVmOBLERJziZmubZACR
S/EqCTArWQvyC/MtRZOyrRA9MXCi1ruTuSfG33pixp3r8jRRfNVyJPA+OUgr5+DGpNbCjIyOSpwV
ul+iCby0vS4hQxHHESw+olXBP21QI723qMk5hDzEc0wLJ0Ctwt+gZNUTEqjf9lZ/5HCK8M1W0c9Y
YrbtDh7vbAqCwzRSztmRxyLBdSQsnJ19Gu6nyUspXxzHuPBKXcba17onaF9BGLVRu5v0O1K0BoJp
aJFuSINarCuzMkq/iY9BbGnSn+u2fNeiK5KQKBhu6XyfkZkVzt0JCXKZbq0+OBoBL9Y61wvmCs4A
jyd7r3jqgekipQuGp1kcZLjs1ZUx8mB64i94jOkUDprOD8b2ZWgadiHKU6qDiskBksh05kvSd4ep
GI/CDeu3Jch2+IS4W3j5ReaIATonEkckTSF1SUr8kUK8SBjoYgwHPaeja0SnWs0/szWQNk7zdWL4
nhJSxUf4A1t81AUbW/V75EORpRHqinOHRAA7oBA1zZjF2sucqXsUX5D/pM2h2UVGVxNuzF9I7/CB
qRi2PozZ3HrA3VLYF1ntqTVclGvYDMAJENTiklvVZe3nLsksgJq2dspjgEdjX+HH8VLaB1R4C7RA
Ho4M+2NZ5pXoPTn6Srhp6BDNLJ+nCVAzhCwfbejHboUgjQYmmjAU1PuW82gNzZZjwWQQGVUq4t1j
H72JIiZO8mMUvkzBc2lUu1QiJIMfiwtK8hzItCw6Mt5ll4044LA/lVN2WrR7+M/BXXlAoo5Go2nI
aRquxCxZT2gux5e0+mdr49pAc6RjeJF3xQzrzYJYfrGibeoFlEVCkfE25kSG5CwwExSyB4CiV76S
c0n0fmHjVFrrJAjHPucrEPTIjVhb1/A0zXtuRq2/LGSUZL7uAm+41I/SgYGpHBC1lDG09wcsOl7W
b1NuQmwEmzAZH4SrzsmNkaqGYup93toygXBG29a9zKSmSVVTRrJIqW9CfryFoj1pwyFmRmtQJbb4
CaBwITjKF4tVxMuCDT0kxcwSiKOI60EjLAN4SRuPvawoVrqqI9QbrOuTqaOyZ1l2HhmPGE85aKiq
cUCcE2DE9qsngX7kqwefb2g7oQiNE1xvUxAeCOiFU7Q8ismUSxyT/jnEzJFYjHeGcVCcnTf7fyoN
GL2e8GF68jK6J5xpRTzOKk1fkqRet7GxnxfH14k8DHim5FfLkPm5zY+ubPoyuJMZqE/jDX26JGcR
8KooxJ9hL+bUIxWlHp8Huhq4eB1ATUs9IWj7zJvgKEbVdil+tYxiaEJig/Aapsixsu7I3xTFl16S
0amuBS4xmMXD6tND3OaQeITbL5QdzX1UTGhakpPIM8K4jw5NiOSbofVv/WiiCyEuEKVtZj+Pfbta
9PKi1dghOMwcQ9vkb1P9b8q1TUas0NA5V2ZVSbNaisHXwpu4DRbnh5Wkc+nvcz2A9p2o2lsb8t1q
L5KHBGXhskWjcJIRiSC1tRr3B976VZ5Qh0oeNemDADZ6jFiGv4nGxpPRICHf5cz+UCnWIQHKkDQf
K/1dxptK7nLZfzeD+9BwXRHz17UK4CnFVsWTE3on+c08LouBOCrJh7Ca/lvMLSYlLP1eoXLOuQwJ
M2d2iJxn7cJFkqRoVjhDYT2DlrqdG/T4hEUadZvoy//kgc16Sl7t+Y2oUxj2XQu4w0glQzvra0Ml
rJyGHFk66RAwpg71JQgaM9U+F8Z4qvXyowm5j89/8Z1hfS1Ii21TrNQi8NXL+LFLoNA52Rpty/RB
yiKXO8jPfTe9tMCiqU3bAb5oFwlJhGREfiUvG31xlkNbMbsXfH9yY+A/jzRtAwtNjjyK5uhkjQcO
XPLKAt8bTF9dkn9TM6EANMhZgbGNKULCh14czcBapcZzhSHKtuZdxsY9ktMvWVBG+MLtzu0dE8FG
suFY32yJomc509CDKkzSuQ7epO5sJluE0iZ5Rr8tWkgPBCXaJS5VzPrNUJBZ8MqV/KzbLDwX1UsR
wUuwOSF5M0h6kgpkLmBWHUN/cED4ecKk5tudwquq90cQSjQ7Mlewg39ytYP5yAsiIB1+mJH3DmKw
w37bq+ZBXsgoTHyD4K2OKSlBTQU/moOx9ZZGIt+Pjv66AB13d9RSpmlHZ+zXNDzYiu+VNmfLSALM
qoh8pX329N6H7cHtipl7SG7+CPr5FwXE6IDYQ1IKiBI1lPBkJiUp59leRNQdGYocbZGNv5vHicyV
rTZmx4ig2iadX8vuPFNHZnJEIZ3OeNLVLt/95aOB75TA4pKXHUCgdJCseb+Rq1hVfqWvR/ywDolF
gq/2A3E00O8EM0tUREq0VDQ9OCw8Uo+B6waZ91FEIfZPQqc0VVKEylW/crq7oD2CcRC94kQVgA+K
vZqMz3HVcAN3WXxPrwbwm5Nuacf52LneM+qJqvvO6LyrWEjZZ+KC78SWwLHAo5Gk3cveriNKU5Xw
XxsgnPO9d4dC+hqulqeKowclL1dk068tvoox9j6aBUKmNzam8R2lO24QGkwPSf0iDpKRgGBVjfZs
Va2NKRjMoW6x6Vb3YpaULWeAtIXK7mrtS2zWBsslig9xgywp6iPaJb81BHMkysWJgTGj9yXOTdhK
IIAZvmvYxa6yUXAwFctmUmfYaCo+EKG4xG0cldm9Z5L6y7BfUuNpzM4GUW8isKMgsevWreox6+kI
GQYiA6JsvfBUZ10EEqyRrCR/mw/xpwOrMuuxn6u/hYgFRRwPKrigz5hLtKogF5L6E028lIgYk/TK
y2UW7rmtJl8k3Vpbwyzzk3ORz9H0T1/cve3dGjBwrrOI0Hy6zFJNOYXrKv0CFqmYPfvNwoXaIRwp
97OV7azK+yzoAlUP4l9Sgn91/yUrtEroc0Fug3GjTc/SjzNZ6q3O8JOjuKgY9cnJK4CD4GzrbNxo
03Qf6+nBysDa5299DO4b79wX5q4x+zOe66RdkWtKtrC1HZvgGytImGhPIe+j57j4Lp3n7GSg+dTs
+thZHkWS/6jxjW3lqI9A/wFyFHzxNsFJGcoKaWXp4uhxYIED4f0LkIug/nq2MtRlJF5GsmFpYDHF
Oh2Go1Biyq6Dmx9B8wGNBq1HbgzWNXIW02FJK0TB+zXjUmg+s/jbNPp9RJDBYm065d5TftoA+Npi
j2R0ZSKSJN/E3HRfOV+CQlYuutXGRrYKJBnW921Vv4tWbRxQ0g8dNzvyWe9dBB9IuIbROqJd2kWA
kTET6XiTlzmKjDMZEKoJqc/kFTFY9oAfaCtEsmsARqjaiqC74RWnD3jRLWokLWrCV6l1le8E3ufA
rihKgLqYN50JrU8BOeMQ9+hLFTxJu0PXUbQi8sWbNkO99c5LD5flwkeDO6bI2KwpvcHzn2MClxA+
VOlItMNVJ1caoKNRinPnpRjJ4zXzBzfKUhC/xcRhgaerlrZVKnVt1vW2zq46+w3KRy0vduTVdYpy
JGOb/KhO5I4MUORPiJgSLMnOQ8pgyCHdukwOYXGu6oaOY9iN7l/fQBFHdwoRmyE2hZA/cIh3LelZ
s04Tez29hEb5JNj3yD/udO2ggilWlKY1w76DBiQfNXvGIv7KsOxxgpgcCHIoybbA/iuGSuZuwNQJ
JVGh6SCVNInIsou9zSpOORIfQBS6PRK0jGPh7ZRoRvwBhFG9OWVACgQUguThDtekp1hvvHn6m0l2
DvVnNoWdbbFvPGvdJ0ScSdLSuCmQ2WlagdfEPiRMQRymPAPNgrsVLLsixcYZ0nOxhHyVH3XExo8c
oKm/xmpg5OY1BXJ00VUj9NAie6WWRMYxbkZgoPChZXxwA9YdndXdlRItcR+H0mDmcflCcdTxApl9
hWjfTjxZS/XeNWRrL5vCMu5GK3sQY2CtWD5bDkoFVCpYaxKwqjdZLpp2vKh4raaR1kdCAgxrP7bf
csNy13BfkJzJ0SUqH+b5OSXlcYaqYCIBNh49RLsRRxeniU4y5qTcGRUG9ZIgfXo1HTv0PWNvx1+9
c6rjz+bTDh7z4J/b60Ru1Xfq0BOqGPkeWmG/yUSRykVqVOchpBCmpjXwO4oKcp4RgLU/DqNpEiUb
+WhVdvP4TloD0WDYo0+gNwX2pIeu45gBPxevWcmHI5FMYJBpsS4WzgkN3wPNnsw8yFAkQoG6JpEs
AoQavLnz+AleoNeig+TL51qzOF5FeQZ/r3YEpTsHTEi1Ql0woUVUnUWfaXLh3qVWLiR+6Kbauj/8
MxFiMv7UuxOa9hxJEi9XzIxSN1uNTzOj25i4+PgYUf/pZYU/KoqfNMOGUTNH2TvMt6p40qqHyDky
ftAQKFw++G5YklzF3R9B2nX0kC1jhfla2aUIB8E1BXMXsHQWpxLRvvkx9Pgigc57Yp/oXggRnPHv
EPcUi8HOtZ9cCLgemFU9t88JyghXA/Y16VKIHm3A+pxqu4m/SIq8gveJsaDUFTSD34B3NMaYfbGV
uJI/samyJnOJkCi1E5vno+ve+uhLhnX2IMxuqAxJtBW3BNGFiA6HdLyfx+8i0IDEXs1hFdDcyCJk
BgZnNMp/sqBgjgqQZ0SFKNDnGLfYS9ZUCNVzWqSQpKqapAeEKdd07nGhSdgHkbs0anJrki2OxY4v
rnOGO4VI9qb8kfDt0XX9ilQOhIIRmcpoC1EjGTa3oANVxiO+mXLSQbmywS3S2duJiEP6s0Aqnd5Z
a0RvgZoSRwiWxrQGBTkziqThPzcmMBl3mXlehAWnOry1MCO0V7GnEThOKOUSQWL4Ik5H3ygoMmJw
gKKg2gp2b0TFXelWR7V7lFQI/qA/dIZNUOE2E0W2MA8R/kfrmQSMvYx3fLtSwNrZj5AFAIEz4qkG
RRkUMi+uSdwAb7HYbzm8daostPanmGw/xDyNYa0n8M3jCG2bkyQwZNsZmRJaOvTgLyipSRdVUnef
omJCcR/qO55ZBPrgTFA9w9xf6BxlHay984xMQ4A3ovqYteTZsRIuQKJ4RhsCPtzACVLm0gLiyy9r
PcYIjwamdu3qEQTZWepFQpK0+fh3PdKO4eHrzKpfkeuNdK564ueny4iEdQ2+uuUFmsl8pqWFV6Rk
Sgz4xiS9sCKyz7YHFCH/xQsvXCZ0g1WfWfCsQB62dcR5eW6cZ93QZBGRXBxL/adl0KhSfQyiTddd
bT+LiSHtLH+gCpC3wAeyk7MqYEijDAR9AMpFg6AWXFK+rG6Wo56anJhunlG7UXEM9usOM6NwEy7e
bWX5HFlgwxwBswUgh5wfEQafwNaybWfwnnI1lrdUQf5tkItU/GZ59EqWhOo467idN6y4EBwMDfpv
VaF36ds/WgWCcyIqJY8OfCZKqyPYMg9w1sxryZbQ9QRm6K9Pz7OLu85L/NZKqTiYEa7gM8g1vn7r
icY3HuUrf4SEajTu2mQpzOk0YWSXKUR0iMRxxRZHW3Fm0w75whlAOkAwvJdZZxFBUz4UY4TDDlFV
lBGZRmlRMPoZekourxoRMEGGGcLukOGwE7VkqvhTX9wL+Rs52lFxlstCQHxetqtyeUqiaWPNRP36
zhTwSZXLbE9r8WouanCdMYkWXfm+TNA0OFBhVyXGRfJxnGLk61Y+5D9znq946n9SQyUPKvjUyu63
IS285vod3IpxAEqG/AtODzTG9rwPK2YuAsjEueTG1YNJEGO9eHuLHCB7SG9zW/lmMFCqpV5t3XoT
XMnEES7hrIgrUBl3Sv/oDi91ljzmzb09/AkQHaN/S0jc6m1yZjtC1J27zBw2XUUhSdUevdg96mgV
zOZUg4ej8qMsJFg1HXnjU7yNbLoozffBHLknf9XwUivAKvOGIwlqc98kv6F50+evMKofjaLHqUEJ
Ozz16BkbnbxWDlF+wSyHFqqjLc4m2OeRzSmvoJpbaj96dA8dWfZmTwdsANiDFzNArUKDJXVvBx4y
B/a8sHbKlPnFAsHRWjvyAloEdz0LtKThFom3rvppbTMZxNqLZaSvnTUfuY7XaQv6E5xLfi4dDCT/
GKf5oS0hg0mEH+5gJpxlbVUgogGGF0JsuGuSbYMvOX2d9VO5XND43eXJRzo9EdrJTYU2+qS3u6n9
ZuEC0WAl182Ismv+r37vdVi8RqRYl9KirTnXl53GAVW1JlsZ2QlU1gLDYeOG/fOOBUw7VP6cP4t5
FP2It1KJBut8m1SB9dKHO3nDZTV3YUY1433qRt9dYABsms6YzQJl0+Q3CQPQ7C13Gjky0ybV7acW
uXRIgGrFpeviPvV2nMuqe996FGUCpiCjdQlZ/F3iezT8ChIfpk4APwPYcJW2FAURYjogdCL4qNnP
5FBpgA5hQnIoB1cUI3lRo48Q+pFcjqNBuVCnx3fEejjmoc78TiYhTKo6P9KOdLoi2WnLnqLxVEEw
z4Ch7ZzgkoZHToqAQ0reyjrkllt5HWFbK5evC6dEwRqVcGmLkfvFRSkTeHwT+5gZUyuv6NSoJIHV
HnwVRNusFl8td02y19n7UbipbCV1QHrq2kJWuIzJrbCtM8PzHU/9WpnRFlfZhtwX0C1lN05PTYlW
Wu8xB2RPk0G04aTGxJGEeysPTx2mg7bBuligbGi+GncA1a43DRkqFRileMkk5EC6gWe+13rXkAhm
+VX17gCQqThwkftcFWQLqsqtxm1ouRvdRpXkx1TgucNm5giiO71WN+ZwRvXApHHLVO/ojuZh1D50
5q4aSG7oTZ+EpF451fQYyMxr4k0yQMgZMNaOVZBv9uBOhEYr6aOCq2zJVKr/vLvwk44aZHRNqR8l
5y1ZWpxsiCMovBr3DTpFlJsoN+6rbG8Dui3hm3OoWuIPBkzhLswk7VSwMKE3AORJ2o1CaBroFqoQ
AvvAF85u+Bz318hkWOlOpvlcE670r8tP/M2H8qR1HCPKLs+wE6NqoHY+ePXiaw/gx5QRRKShpbeM
Yig9J10OkHkF+heEvy4hOrgUUPKpfm3zl992Ojwzkg1ojtklL8vaXnpumKV41aB7w58go8jU1tZ9
8OzmXPnjziDVt+d5s3Ta5iHFw00NFuotjxmG3bIAVmRULSCDbKXezHYoDpsgtY7L5G0ghyNiMCUP
OmVcZUSBDVXV+CM3a7qMPseYaDKxdO2GCqMdCgAWf3LOPfWotw/E3tLyJi1IiGnZEc1AORqdQkUt
c2Bkksz2auAzQiS2rs1VHEIHsVRam0RRRXCy9UDDgW1cgl/DDJUslAUZwdNIw2NPak05EgNG+piy
ClUTAdUMPlbuVBN/6950zw3Du3OqYh5Expb4rmiJAwleBvK3RKMyJsDhQ+/n5afsOWOVExDyXqfH
rH3VEUXMCFWqJySdPgxojvRVwqJKICd11FaVhgacDTvF+ZLwaMQ7i9wPkzVemIspek+MZ70HcEAr
IrVwPeEZGVBDgFQxxmQtptQUNXBKUlTlHfUSfQbXIxc12YEjhv9t/MACyH6JRWKm8SGjYXqHFqkq
9R0hKGLuLubXxjhhvYhgeXCoadY2tVf5bQJTCbrnrjphxuwMH3Ud4yHYI0lWT/Xw2hfqKqdZhoFc
6V9JJ86ZBmTxFnQDQz3CzqJ+UPXiFMfvHLn3UWFf8c7x9pLnS6etT2kGsWYmLJmzH8cFlqdZa1m2
U+nOctBEyRRtxIj+W2ObCSjtg0l2xpfnEMfj3Xvl7NOBcVDtD9J37BbWo/jN6/plobzZDJMnu/qy
6isJYWyToN3zRTOhUyYpuvRtB9Gk+sD52sU/vZMDqB5a9ohxWwcD6iJOyZh/SbyeLPukMG78Jc25
322V7EyMlxkXEFlCZ5xVcX66TNa73a7jaJ3SYDg9GQlwLWo4FCs8TnP0q/HDPFhX8x6ODolsazyY
/cqwGWzg259y9twaSSKShnMEYsCTIkmP8v8OCpfSxuiXO4HMzQHpuUrUCGsOq84gvyA2W/NsDC5o
rUWw+UtIeB0WPIvPcdCMe6degBAw8TEnOpvg7/380SAlcmJsMvPlz0bIQ+FxiehL5dscwQ3u1aly
ieYCS3M3sbYT0WqmmluETy2lEGXFR8cR0D0tOP2t+ihxY6QtTYhcZsVhASdhiZUsjHjnBqPeDipm
9ya8t5lF7AGfGY4T+XntnBnNDLZQ3MRDUtsOJtFcFsPbEKnjYtdOmAzRYL/2XXRsc+h8CYDVsv4h
1I65t2/hgChstHCmSriMKUQcIqO8Wn5CzyEKcNc028beqstjbTz2ls4xQ3SZ89HX3Z4VSOXfhC+o
W+CG7Mdgfm8ICfBUF58srGu/dvB/K+aZLd0x0x1/a8Xi85g/fdbjJ+LK5TBBbOUoD/Jbh+VrznAi
b/mfApZvgFVJlmkR9wtPJflIriMJLOTvRR9WDddf9c9CoSSZS2AzRsC6AMQ7iw1urIdn4rJ8VCf7
kXZAcWlr7WNuqmuDiLmOupTG46zH/XYBX8seMeR51ELXDgfAXb+81JDcFvMQOcwpwxkQl+z+AIHi
V0HhRlZ4gyBhYOHI3i28wnSKuQ9FtifgguEvtyhYGkGGHf4JzAYCs0SONLQbGADQL9E5tXyJoZPe
KdY2PlZGGY3vZN0aKKIwwbonFycs+yvOGOWiE7GD5LulRhBNH2Kuqf83KSx98HfhdD+Z6w5BkWGI
/YqkygpHoJF+5DCdKlCvhYm12M5c8MjsRTGBT7MrrZdW/cDukGWUpuD3YvrlM0FhczZWkuCvq4QI
/Jj9JWmJO6T3Ib5W7b4pvkadGWYD4tEs+84LSRc9s+Hm9tXNctYQwnC3LpEEqHGacEdl/f84Oq+l
1pEtDD+RqpTDrW05B2ywCTcqswHl2MpPP19P1ZkNc2YbbKnVvda//lCNn5N664NH09wxNZzKLROZ
yTuP/XsGg5ghIJNtzPQ6CrGgPyqsUBnsS6JSXa00rgHWFVATYM83DFwbdB+OjohiTRqw1K6rqXH6
n1pFNRAwSDqk0Gs9AkfZqpg8zdGDuV0r0c9Few3fmsDPhT8YL0NpAevrq4Hyg7G51T2xSpOVWMYA
n/69qM6V8mI3O/qxeYKshPFEyajSVfD1bKBhtWcLpFPFGYmyI/2BhOEm4dVIPrz2pofNKsZnhEDH
EC46dhPbkfBNxR3RP6H9GPBg3cgjTUa1yBUupz/yyXaasz2sBROH7IA5kQP06K0CGFxUHAxf6nZ4
o2dYNomMFUd4QDCv94Itk9W3ezl+th3xmCaD3yatXrQbrYD6AbgJxa8cxCqo2Uy026ilL04+/9be
FYbb9X8pukh3khEbkm4diZgWttmb0XFGt9uDdpTpKdW/KgI3eXRBIvXopHo9bI2Tk+B/FG/Z6SJv
M2Dgb+C0s5yYGk6xcUk/ZuJE0Gr47UT8B2YFGwKOrAS/sj26DVB3xj/QUvCc0nCckftbY2wknCzx
TamtL69xS8BYfUiQ6YG8shOCeYw0bzPPoETFGV5JF6SILdgOtLXAUlwO7poNOTHF9JYYYlvV2FQ2
TGAZi4OtGLAMmYOhT+XZzKn70rX3lb5hnZIIaebmz+BTOuFTkeaAcJNwZJ9ja8R/KLjomcwC6vw2
Bx0qtAuHzNJ2K791I2/RRuBk3lrDfq/PtgEh3Qb7k2XhM4mKON0UTOdUM2AGpUw7MeAjpzIrx/8I
NzE5+abGkOz/OAyA3lF2qz7pX1+R/bDTXUgJmMLHaFzVJwNZgYlCXMiH21mcPsnOxr5SD/NbYv6l
7a/gaDLyrSwAq1B5dpZ9KYAj8wlKYPnBkxgorHsDOqNKeuEmZexj7+oy3RUnkVza9qKD8ecS364v
LbbE2MopRneoAY4HdIAV+IGc8QAM1/3C7vutrInS9M+gz2o4NZOKZjzBEF63m7Xe4GlJz0Hp55DR
lGPgjzKq4+Rsp38meyKB5lYB9FQeASjxt4hhf9FWLc00+FYncaoaZ40jnR1DwHvNSQ7eZcUznWzs
7d8lDWkiivr/s5RjvXUQmA5PN+IgFuBEGJzTyw6lviO8pcXBI9z8b0Tbf2nQHQcLOZ/ySVguRD5p
ULhXMNHDLRZu262G+KEhLB/6ZhWkNX7xuKbQ7EdgKO6UfBPzcImpxEacBrEyJaETYyGpL5F2iVVJ
KSqnPgkG83Z18JAch68kGGRH6yVIcJmC0AF1E9eqNwWDgeA3mL5T++pGR4fzim4Y663GrS9Ko5Jg
q232OKw7I1qKVsU8QmXS2x6kHVjGEFFRqotFKpKuL+BkCrTJ4SczgzK7pj1pEHASqq8qvxTWv0kc
e5z5jPyWioNRHmcqb+gUOFuxKL/zv7LEDuzV+lfa7sIGEaZFW4x+hG5exzHkE+5Lavm5gl+jb3cL
i0gWD5+OLaBgojKODn93szhM/VvGYE0apWniKUUAlWKslcgEYDi7sBFjVp7LmZUNFtRxNBY82Mef
UwhPKmSu1VwcPnDnIUe+0mzAe2SQQFox9rt2fMtt0zdzHr5kqfeWH3LOZalfeLATa0mVimBOn7T4
vWJXYXQ8d96aSQd8Yu6fr/c2PYBkICnpI+5Jr9uXZLE38TmyQAoEy5bNCpEaqWM3Xl3bp6ZvuaNH
vnPqbeTsYs7KL02Sf3ICmrE2wCR+EbcHvjEShYiyi77GUHJY93I+GFRvmrbQ4SFCTZeJf7a9r8PN
2N7MgBqh9XyHQ1pWO0W6CahKwPGl17S8gLRfDBYpayQbILbNLZuyLk2Ekr//vdxTnOXSYdU4N3x3
huvQkookfBVLAYATChU7/0JQsYoDBHUonivQFMB5BT5xjsqthdXs9NvyJ+zIEgKuD7HNqVFSIW/A
J7gP6fmVYCvE6A82IQogmVVP4GiGalpOfDBMt/wBOGicLo55qIE71iImycDv3OEQmWI7tExW662l
vEcNQr1hT1u3DR2M+8MJm3R1H0QENePhXVm+a31PwCWNpGIBCQxMEr3JJ3zEmTeAuhzn17Tdje1P
O/cskrVi9Mt6PirYm7Rxh890t7YyD5VNsc8VEpqM4oCvjlSrYKCJa9JW5g9Jd/xKp15q73CHNkal
XUxsaUB7dmy3osWxptvY9CSMe1vxLDHkXNQivAT0CtFTQuSy8AcaR8tb0I3W6bTDiPo4hwdD9Msh
1ReOC2n9bBfV1RjGrVafkpJzHLZOQNHeImz/n3gF5sCa/V9L0K+nlF06N85pcICCTXuN/e+mLBYR
kS3M5mrMPzVfkQuh5/p8m9RFzYjnbvfh1keTxM76xWg/4u+yuaTqwy3qVVl8sXDkiRjL4Saj3dr+
MOISEUXug+kYcGFg0UD0TtG18OmIFT8gktBT+iaStIbag3LyPupYTMH1aZdhoF16K6dXqyhbv5Iq
XU/zC0JBKKPkxXvqpzF1S+lNpqIa9UId4JvaRSZF3lmP7vyqA6DDtcI98YoVqZhQ5RCSxXCFwYwc
+jEoIYmxLJ9p+zWFcmgi2BuwiUc1/sRgcjcr0boGhFWulfhHFA6tP8ndNYZHHnqOHO33OeTd6dWr
qqIXuLRVRM0dkjvVriyN/A0IbZKpHdIfSkswWdZo4j5Z6j6JrlImpI33XsOOBYYGVZXkv0FCw1CB
ypJyyhroPc6Gm+MBIsUIUjVP7d73Fzhdc/HtstkiCMekt4Ojabz1+iIPPwYs0L+Ra3k6TK5HKLa3
QLGXNQ9GYKHlMg+6dmYgT4tD1DCV58BYCtZVolqHAm+xpKTwfqgiYflKGtTAqeqsnB4+qcMGdzE0
rkKwD9x0DTybwOALbDj+3fQReyRBTt6FATHgtw7DSM6msGOAaV0xwgIvlJo1BntJQMIm7hNAc1UD
yXUg0wScSFqY1a24MroscvyKMDhBcinEXmpbYf4gYg30jTTQk5l7GEvYWG7hAiANYWlD+/BPae6M
KKV4K68TdN5EOvAUlSrbD16DIeixWjUfFr0Anus0tIdc38f0yR1oTGNp5FTC+rW0o+IZF6h55Agk
hDfJsFCDC92U1yjAvrr+icROcZpbMSEmyqfohv+jKWDxwi8nRnmwYEmVvs2sCku9Dqs8AvV60a/1
iTAJuz8ZLD0UHWRchzEG3Fg+CiqzEEKixzNd993OMBN8y/Jlpderb72/8feWeUU+igWN/moVB618
kSxzkEOphcoPKcPM8GlZjR+13CAH7oHd/WsbiAwObjyli4NOgVgKzJjBCKVxYb8IdEoR5ZPCvFQJ
bzH+/LRSrdxfDfoh4gkwBNu6tbtWqCuRilx66kOV1i5gs1d1wnBIQMUlwCQIfKyHW0JUdlRqWNYp
OEFh0UTAa+PqW8tENhJl67heY8Mwv8S4imsOg6zQWnJOLEe3x1/q3KgWJwe27FjtFcJ3vU9K37ta
yUTm7lGM1nYKSMnWEZ7FsMu4bzmZDzGdblUjoFxk2h8VFpvhOm4T7Otg5InfHgtHS3t4EtEzDvPM
8TmZ+6y8QfQc+RKhWckpxjDmW2keyGhz1eWAqiYxm1YxxxBHUjXwlILBJ2V/VEJ7cCpJDOJMR3CL
A1kM5uVZ4VbLxSWt4YkThJRDxYoteJBhtTTrR86Ed6RpUNR5pdUQmBL2It4b9biDZIgXiJHIH1gT
KoyMsv1mOLk1Op/eGajTFxTbwC+tu08M9RHy5Eh37KnCCoemQrIsgvKJBc4w+jkoQuXtcWGgm8Dm
HUrx0KwwfliVmKnwdxiJSo0FHGKRl35tkrNk3rEK90LvBxsn/gabpLQlQiKvQFBHzRHKilagg5Wz
dP6dKW5TitUI+S2dx6XoQiyNsaPGOkXin0Nt+qoLIQx7Vo+aVgWnkOP/pH+24UnLw7uFj2iB42hr
gAh4RFJg/wK4I3kcc/yXZBjBQ3u1eBO5nDeopV9gll1pGJH7rcW5Vo3+1CQraqQivOm1S9J5tSqZ
pmfxqcCYomfIjsS6A+8CyUc9P2M7qXKDZQKglMGQYJIg2hsMd93G9Ha8RUZT0nMPFngMgXqQhpYc
ua5L+2uOTHghR0bvmTFDhWGgiWec3HQ9+NjME4E51Jn4sbeR+RIMkB51n4ZlOyD2VuXqSZcy6VcN
fZYDqWEAVncI9bAogshfgXv/C3Gk0moSaoZ8IQ1JkcJIgzsWQIEGBn7BKC7CuEhuC7qgiQBS+ANd
3Plm8FnG7x7ZM33zRWghCV9oO9QvzI9MLAggYyl1TjoTMxN69gyRVEad275LFMuu4UOEYmFgzi4b
Bxtgi6iGjtrHYO+wX6U+agqv1rhpeZLZYAvkepSpRvhXhZc4hi2R/M8hTXhqe1rdsBeQ9dGm9eE/
ilzZZLIzmc5Jmu8g0U5Apmmzg+JBt3RxBBQGPM0FoukE7RKIbowRP/Ld1sgZ7DDSSPeu8/9sPHAF
MuN6jV4zpLXDVGBwvZVI8LnkDsRAJZI1kgftoTPMNStKegup0YatrmzfADAUJlqdGW5V4B4FbMrI
uU+9THIhVi/kPB+PlRK9JoxAZvQkiF0j7yEPLMm+Z7/QxdnAjkGpNCySWE0ux08wAL0ReQC0ZsHX
j5wOdgFZUADLkJGkQxGfIYWTbVIFsI1Jy3uLsX+ow8TCiFaFlFPm4xlWflp6kljkuRSTHWcrLobZ
tH9Gdr2FEjD14cKBRlP1b9z3nr5s4MdwcGkzURXnLOxBGcivr6491jwdMD8eT2R9F9o1Y4+dlKem
X0kRyNTXSIElBtu12+jBqY4Okb5z+r9+Rk49LlKne41sw+9SsdcSnNpu/4PKIygMV6LiMublROwb
VB8EYvlQYDC5p6Ofk24tA6sk3MGUgSlUiUFIzkzD5tPjasoThxqfmDZMDDqTlBdJbdQ1ZMHzJQtv
WK/ghcRcwq5xlFQ87Hzg5yUPxPh5WFwzjny555pkRPDAYUuI5KZ9eJJR2j49f549NpJVBKQ11APA
6Cdvq0JmmDjQZib1Iel4RHjvVWWWTkkNELVGQ6h5H55Jg6OQbmEB2lFqBNBcptHCSzt77xogn+mt
sHA/wB4j7nF2AJNHnP9/pDAgdauxZbcvtRtzWpdSy7iHPInFPIL0WBYgbD9VO62knXVtXxtM4J15
4UkZIuFwGQ2v3cDSY7SU5T98/GKGIwoViXxlxd7H9bTRDpa5y7tT6d2z+UshazD4nCKbXCF71XTv
njesY6rbzPnNnK9qfAGVw3OxA59O0x/rMK7yABemk4I5aso0g9NNYK9mkWLimShqI+BVFEoPq/mQ
zq8pg2R12BI9CCuRg4ANS+1POvTppinx4cJj2LZeYAP0zEiqsEAfMOBTJchVf5eR6vyXiFTKaNS2
pn3z1AjOyt1yTszHKF+Q0xPxaf561EqkA68GId5bclVi4ngmITYhFugFVlcWVQ0h6m/yqe6KYFN7
bDImMj+sr4NvRVvruPGhStKPk2ovHZwfTTi4ktY1wJwm5oAi5FQJe9MFN/laeHkQ1Kai8D0eeI81
2jKH4OOVzS8PBW+qk0a6EZWkemVwkGFl28EtXgKoXkvvE1eImcksQVwA5g3C/ZhFrU0SNSTyosA/
bQaopQyR26v2AO2QZrES4UEmHoAmkHRA12OL5WBm+DtQ4NdXGm9Xdp8HtsvG+rTaJxo51lYFjS0i
EEaav8LlXZe6yWP5JXsIbyJHilDS5Ex3smyVUy6BbNSDaO0j79sOwmMjkA1xI/gUWIpJXkHO3Mzt
sj2EFHAHGGhMOW0qDbkjY+YvLWSJFoTQoPD08BqbcgIOF3pTgNoN2qg6L7FJl3Qd2ufxMHmQj0A3
wep1OI9ElNcUhgrIKNyLijJWUnubYpPGuDHhGS7gxeM7BG0GesDg3Nx6NQEcuXa88l74fd7TNr95
I9IREXurKf62cHjCypA7Y1MnSc0IgnVp6MmXFgNTF6hKnfIttYICZIs8ImucFXNdVaYbre3KH+Ch
DYDyyli8znrzGjM1FVm9xquE+vXNUxC3dozzu4fMEZJZIS74B50jg0cPFUdOqI0kxFMXdXCc9dZZ
Bl5za7ovCgw552P4V+V/Mh7FUjdy4Wu8gicxf7K7yHNf17d5NaJEpWVlNUtk1CJ/eS4Y8mdX3UuZ
LajNQfbLnKf6LWkyCjlOqPHe6K+mfY3tHB3fGsrQprMrFOQ0Kzkz+gyjTlhrGQF1e4b3QIh0PxIl
liZwEtmWsDraAGgbFEqgk8QGN8E7NIicKSqo2qjvO7BdCSAY0HkmC/8nRT8NsHywumwNXDGYGQwj
pAjNgYKjnLREhw/0Tg9A2YICCrdkuU/AOCmcaqU31UV208nvSJtG33aRJ6rM3SiPWNTA1hxYcSFB
B0FTggBFuxK/YLlQ0GyVyGKlLTUM967ON0hMpR0CVRH3n/+P8awL1qRQq7CnqwbSamclSQ2xAD9h
NMOhiabD4/yV4yaJtHYqjRSLscQbL+Ay0Pr7YX2jfttg+4PdBFZcM6buVx5B2zyG7ZVwBNlcE2a8
LEByuf1SeZBmuGcA9/20z+5Ne5TxCiOp5/w0HuFn+NM/8x/vb37C7tYezmN6m97663xHxfg9/8Yf
w2vwHry77/N9eNX/uW/Vt/4JTnFa9o9ndxnvXH/7m45f/aZ3iKMF6Xjfwbtxrxg+gv6BY5Nc8kUr
AI/eZTf/lr4Vn/2ne4M/9UbIzb/hb34tfquvFpuaVfAe/hvv1Ih3Zk7JQr5FBf78lVqM38SVDFb2
t75qTtibboYtaNnJ2WX80227rcWf08H8JigpXDRf1pMIhrX7PYNrR/J/7oswVornMCH8qFOAiPrG
ZYUmsVd8x6ev8+MN6SOb9rU7ZWus3n7HA5yVk3NSvmTxjWUYHdW/4Aihcpn6uZ+sEBgtsXHa2rtF
vPFuFF7HbAcuchzX5t7YlqdqSyu+GNYE0V2InTuXR/3VfsGmc11unM10JK7wjEbtYG2ddb9Lb+kZ
keQ5XostypcN7JYl8fOH/BTunVt5bLY0Ql8IMZefYvVyezl2vIN3e0EYClZ5HEVLsUrOGNSeszO2
PZtyZ+2VDfIb5KkLb+PsMcXcdMfooK6mXbPUF+VLs4EQt66PvW/tIT2sphW2Azv1CGfpFr/Uu2SB
WzLJehBPi/O00lfpqlzrNLvbdqmItcUQZqbwTjFvQOAD5Kozl8qylpYS4jBPslDf1eh7lPqcceXU
KrSjYFHLnSc6uDwEZIla2AIYZu7rwVtgnwwTXEZRFjUt+RRwL90lQhs4PTNHUV35QCMz6blOPG37
CeCTOe2AqG2OC7/1WIkUDXg+u8pvB1siiIH+WIwzpzyeh0H46cT/AKn4nrMQl4tOJXeUg8Pb1dMv
0C+nW8YuH6H+kyrTGbKh0jHIdXxpQEFJpOTYBpNNjM0n3np/tQG7iT1z4TKtKs3iZaydaFWG2Q/x
mnUBLNnmsBdGjco9/gaJWGTYDBmSzmXb50KjJ2bci5ZqIeUEZdBeKmfYwZWHfwCMB+QbeAinYVCP
8wmFI7DMQWWnwKfd71uVfZRJm/ojm1t+po33BMo+2PNFx+Adyx/YMTobeoySgqiiOqY88TP9w7MH
+n5bjv4TRBFjtw+0K5XKwoZeZeEhnekvwryWxFg0yHbIyBGcVxFZlcL8kogLZz2uYCsZ9J7fPOrc
Eq90UACYjr0KfNnkyBeobEb0Yu3GQFbFYK7rFQbq6GI6DDzs/3c4A6UCxy2bmnBx4rWw6EKc0Jvh
G0trb2dLF2yuhKI//1q/hkFYVbZvpruUVQJ1Wph/cDfrDFgctXu3VJOHyUNNdBfXKASCC4X93uju
q5kXpH3e3B4iBklhgHUL1YB41FxNPMbbsrjEqo4ELfNDFMil808wjavTs2Y8W0Az1WNaGd0DQapp
BNM+/2OqLAULYhzf2McR0q4U2hTSmhdhhJXHv7QDix72DJgxUvzf7iSDPVrC/6U5ss0/x3UBHV4L
wvPs9QRQj0FX398B+3EVM6lqgUoLyssKE2P5LsVJqLV0CX9NQJLQhNBRGoAnFoCELolFVGCElihQ
YmcDe3VI7BHe2pO5qsoDy/s+Bh8alZKEBmT7E1g7j94KjLog5LcTr2W4nTWM4xWyOb0/6kcV5nSI
k3WFjCs2ix0cKSpNRf3mEFNcCxuCJ7J6HgZn6bQKyBwGV925z8Zbh/mjbI7za0GwYIvlQxLupfAE
dYSu48SaAisXyZFPwQlZk+hVpTBIomlLchUA2N6RmjDnwYXlo4eyDmi/EAZEzNrN30S8VLFCQQeT
jnIq4pUYkRcm1oiMctU/EziiCJUTLl0yLrgX49IoyzNzK618SEWs1A1r5DVPGwchjXBfZkZXSCRa
+2Rq1bqjC5GHr6IZiIOJnAbmxAmX5CYlv8qEQJoeJ0y/wEY06+SBiJlYWxBBifvzuKpcANsFxCw0
oai6U9AdZTSIIBRrr7H2rlgqdMSGuEkNmUufgGDPd0x8Q66p+R10mwZk2bw7HJRIZKyvsTBQKiTb
Uj23LTZixabBsQd3LenXjCvWgHqEdsLRNqYGjym78iip7EUV6MmIiyIXsEyZMnbbAj22JVtjjBxd
Eww3/PN66t6OvG1kUxkes7ZvIcqp2MT3WgW3mzvjwpsOxGNGFZWH9dJlfzBNyk4336N2YrkGaKbw
Bj3A1gaiJghPJrmQGsB+UYO1TIxch3bPas2bbaisBSs9fHTZh0TdzAzgpSIID9LJDF2O3IeKCyX3
Ejn3hX/BjI9bCilKLj2bZU4Nzx6dyAwD6mk5icE9CTMrX1e283SunAilLOlFGIbrpnJHg4xPk7Kb
oFPo+UtEq6hAfaNDiXp9R0jqMRxx5y59rkaG23tbIfbsrmmeXpuQiYGjMdQkMbUz2WB3FXVZAXVv
wrViO2fjRxF0i9qbqcCz9Dq6xRdMAcBQxJGq+q9omgt9NdaYaINqE0oH8bdAQ3i7h7g+SWOESKke
8GequcPvFiIjAy3osoXTkPOWsQ5QZT+1/m/MlHXA8wWJBn7aXlCI6PrVwfNDBRzq8YedRcOo1uUJ
87DgsX+dkayHdy2pYOJryzlBGEo2t50jGIJU02rpvjfZ67JxJaUvI8WkID9nsF8KOEiDWxAlywWM
xNUrHnILloLCUh/9NqEew4MoBQ+iG50RXNmoFTt6SWuoDj1y655xGQY1YqyXxlh8cSkZuYl3VEHZ
cJfPAd91kwPnby9HphnhgG370msMozRZp1TfTNw2VWTfIljJ1ZR9ubR20u63U4FoICOyveTgSJC7
QgvXLQauWgdRzt1pRkO0FvQgkC6LvxlMBQ7YPu1RggPlQE4yNsU6wwK2Jp17ifHzNP7SYqI83chn
PbcY1kLQiWZtk4dVCpmNx7NGU5TVDAYgOkbSU7yEs5c52N+JjZ5mfi8BfdowBqcqoMD85K2YgCay
ZR8cIq8Y81c8S9Imr4QYjveMsmrS317gkwM7Jy1MXECztzKGWZwA/Rfy+LIZUZv8hHooz4mTbd0C
2Iyde8grec7NcFghA/Iza5RcnKHYQa9H91OCihCk8XYgCbT22RjUNc7YmBycGu0pLcpSGL9DS1mV
+Gx+lnfHF8nANj9XfngQZkbdiMoyqRyF3amr+pEHUX7aQjIkeSBb1IJa9jPOVw8aTIXqLLfZVrgA
dX4M0mfIFp8QdphZ4F33eWBuNWFGF5SLobMWegiTN35MhrK2AbM42GLc/GL7V57iHO3yosnIg0pB
/9ZeUlmQxMI3wPppECNV8Y2X/+unLN/bTJZHxFcG91tqsEa6uJ4dVrvS7hNcpqIn4bssbejI0FdL
gNWEh3hPm2FnTRdzFqtwE/HqMfvXpytVXGPP9YWgSEJLJA3X3VUPHUchiBoz13zv0QkUDRHHLUwy
J9jKm8mJ52AdJnVjDtEoxCWL+DAnCFgMLMxLOBQ4FjKla8lHTDZ50PyRLGjGmE9ZDC+xra9ta9XM
7THDDUH23JRUqvpmJaTrTffcRkwcG/TB2Y7B+lq07imnt5to9VR7FxlI2if2UqMPYO2BEsaT3PQj
tfPlalHTzm+qakPX5h0q4lwSasRQZjUj1ZWMVQYiHQxcrovz8EYiE3nY5MWaeaH8mrKQHSSusQd/
8sFPbgo6dWk18hhnCf/tYwZmasdlaxW0FFyf8umMHoA43JWJpxbjIeSLq5JyESkPsG9g/QvdrWbE
h4amYBhQ9oOJajQFwN1yHUEfRIPVQ31DKkmucc1UJAifgFZA0aaOEWZQrD2OIzFOS/ncMovcyidp
hjaVw6INYVcWuA2GRvKWKf2rYwdH6V9XhE+AgHutwy7DNwFIjtul2cdy+t9Mx0/YrDTo00F2yeHm
8kCHHvT+EhrcIwLUx6OFAedqVoEFKY3k9rN0LZYu1iXDXVYqCRIVwCm5ChQCb+6c1g4ZVugtFKZq
QbMrGaswoq4572XuqHlnz3kZMQzQnEfFHJkMp3XEDGPOcDdl1l4YI6NHdj3QBa25gpOkQKPdfKsw
Q5MjHEU/BsgoupDMtLq55KGk7ynXxiJoBlz5IzPzlQKyhTkFykgyGAH+OS6QdD6xn5OHumIQir7r
CTjNCRU0GcW51psTbEhmWxOOMmfpuunKg9O0F2RrzibbTTq5kPoFybynn6F5xSHMrWy8wIb1eFf0
feyrsjmEdgzDzsd3E4+tJmhPHUa3WcTnGCjhaKmcpDuIDtnxjWy8R07qp+h+9OlCIl9ZvHojTkJs
c3wSoo22+bzV5520/Ps/FhdgCIPnmt4SFtyAHgDFmynzP7p4wW8sKQuhFTCTiOuHLV1mAFbHzp8c
ulwDnFQWedlNrfig2OIDJdaw3icF09+huDV4MVbufAmHj8F7DzJxgg2VhXSX4cXMNqSfEDqOJB84
IUcV7IEjPpGaJD3HHowRGXWFBEqSIOi8Cjj0FhhgDRJlMwPASE46rMkKTAMSC5YQY+TpBjzEZCWi
sUB/YsT8DvPUMqCQdAFGfTYpaizh/6kY8CXc7N2ANicpDmqOtXDsIMMJ6u8M3VVRqOvR+POYrvRB
K9+c7GttaDZGjYLfc7c8ubX25E9+sQ7Z3sUPmHvESU52MnkoDsMVeMqYX0lNNx++MxwcLVAC8oMS
NcP6B/EL/duMRFb7HGHiE3aSEI8twwjDFnymjj/KAz0m9t8/toNxj3OMMUMaIwWDMuAuLg6cioC1
AZpfiVOBKS1XQlWf9K9MKXPvXTHiTYcIRYN95D0kMC3blpSDvp5XfWwRjMQxiQLA88ZNHE5XNAQ7
NAoi+uywKrMbdDEEj6F8S+cf+dIZmouJUwhAUAPvrQmH4wTrHDTVCSdCuqxDrd2b5OAVxms+KZvW
+8uJHEhhnxtU/FhvOklxcEff0Pp1wEBpaLRdoMfMYKHwYkrO4BEkVGH3zNcDdmbjUWu6RXbXjS0X
FtYIIHqLYFfAArKHHi5l6OuhcjRy8aChiZKH9IENkgodg0HFrlZQmV6b5q5SvHrxfC499SeeUljt
sMrgoxKBfqgV75VlgxD2U56jYU+OVnJ2hit7YKUcE8q1vIGZ+VW0wD1nDbEVVurLhAhwTXx0U3li
PVbU9dBmLCtgzkeuPbbptPTm/N3YyPMwzjd6Y2uCwQ1/w/ivFliCYotSJAfjIhd303yoFdnQrb50
vfcM8niZ/skFIqrQb2FPViPEweLZaXcsINZi5l7vbTc4Nf8QkqXm1WD/nEYGftiBatEzYUZt9hOM
dVwpi2dle6vQUxYe0ZL457+k6FjBiVLL27Si39gEJ9RsPjN0sJQBgyZFkIGyLvR2J8z+4KjFGdGI
/Nlqh9mTR2xvz/Fm4g2BiCB5lswrKvPP7WPUxoAHUAfxzbICHXVeDW+vW5cMrSI7OrTez/D/ybCS
/o95aW40jZssoWQoEVB4M+m2zbA9TTyINns8HapwL8+fxAt3wiKeTIiDU/1Jqzs1rbHul5BtCEPF
IaHiZR5cVhPgosdMqg0gibjE28RLF8ZReWOslV3+r9qZNcIRRXIk4aCl2wBp4xGuNt66nS45Uw4z
PbopTCwVgTdqQAUfBRScqg4Xl1IoQ9htox/tWP6u7aFFgvofnXvrs/egv/Q6Ap4IaULpU1C5QcCG
du4gkKuDypyUFlCMay1n43PnjYmJtDPvjPI8cIxMAHRdbFz1mK1ZF/QaNJfJDL+u8z2D9lpEmCwi
BoATpOgbp0PsjEUB7lN2jfyrG5bFSNgCtaZV46CX6uiItUXiAnQCNpcZ+32ybMj/kvNPCltX1oEl
ST50AvrdglWBSXCm3rMs3cfGzR5gz6twSn9z4RLtXvuRab149auVUKZk6opoJbd/mxx97dH+pFH2
kXUdxj+PmoZE4TSRbymFXV7qqPzf2wb9eqTnm8FDfoDXnmZ/tnqN6/CIXA2d0So1o0PMTqpG2KvM
5sUMfqUBVJ4KP4Wu4eXALvihpcZqnNvFZCs7HMp7hH1D9DPypWUGLsjSLSDIw8rMqIlgkDHujjTi
xCLyaT5C/cfhsjYWh1mP99TY0ULj29hQ0hrTEqMLAskNDjoHxrHsZG24gmAUOSK6EN3YQM4fZiyM
L1TH9TX9DTeBZP6OoztMT4h75Xrq6l2IBDpH5zRXNHrGvI3e+5qkeDvdTsVl6pj8Tza4qHdKsTHs
sb+a+1WeU2oH4cdURbDWk/NQ3ANONQhuq7F4zB1mdA0bb1oCDki9TnOTjOfMEyRMVmvG3zZUv84c
V02gHQyX5Og+9eehvYsC7ohImAH/4epRmsy/BcABy6TQreWMk5Oe2OehlTNBPh0q5/5NhP/mwPLj
DJJMi90oSyw3P9hY81pb0N/0z2RUlmm1tsLxnIy4hJjFdex/ZhLWGeFVTJqIZJGm6dLKgDYrq2CT
6Tj8TWg+rXirQsecjFuBj3bVLWzv15i+JWSA+4N8F3WkLzHk/GdW14i6BTCjwfZTFTC4vDM8w1lo
+BZ8YZ4kbTgmGKA27dzYwB2NwJ7hrQjWkUGzOs/YFfRQvpVNF6M6ZbzB9ttAIrP2VN2x4ezwHzS6
6fIZOR8OAEge/8CEKaQR16Bjc8uIjvo2SMPVHJR3ID4sWOBx+mQcKkC8XaoeaG77WhxkQRtxhnhG
uDZfsobjFTKTbN/ku89ljaJ3KCG0GyZC5IAU6NX3fLaqN84KN5GZlMHO3RvCx37evlOT7xxoXBoW
r2lNlWi3S80t1hID8WLzUvS2L30lJY4aM79ypd0R7uTwESVn0aNEdqh/C6aP4YD/10a2jjTGqzgt
TgVtVN32TKyZhdfBDvOFkUAO6yVm/EoYhABsEDOmbcG4ag3nGYp1ALLaAuiUyWoqjlbDIBJCH2XX
/xYlIJrcMp+qAryJLFeudPmU2+sMQ4sO3wHEcow9txRQfxnSDMn7OTGfKAHrQm6vjgWvuivqBwCZ
yX20onSVFpfxJhKM7qDhqRTiggHD1LhHHWf/JHtLyTuGGksCXhRlP41bEE8CImqIIwgQNmJawZ/5
ll1pwpu15dfUkAcHJqMVhUF0mTHyGXSp+KA9iM8eDSzJATmAkMdMHJPEfDrUExbc1LUjKQJMLBsV
KIEGsJQHP3yO3Cm/UnyTaXQlXOtGTsz4VcuWGqvS9C0MLXs0I06acHm/ZNX843Q7kNna2eYJgHaL
DZJoNwqgtaGIlQ7nTwshwHBphIczTNRvLWJ+gGYlZiK09j+ezqupkXRJw7+oIsqbW+QFAgmQaHRT
QdNSee/r1++TmhN7s2dnphuhqs9kvi53eHor/dUv/3hEAiJ8tqFJbfAQizjEEK9agSmD2aQL6cyk
DtTpElOML/yKEbR+3iPpAxABL+GHAp8a4EQa4lT1YAFZpK5kty8wmzMe9t1rYZKjvUiqvZVqj1uJ
GK7g6kCdad8gRPDEdrsYyQh9WWDTJwEg14Qr66TqK/aFGpBZKc9KzA+y7egjQiVZefq73uEjpooH
ZsZi/C59PSTKqlFHMutUoDAsHz60/+BsXSfHd7rKOtIzEjYjqSdApQgg6lXhVF9kYsIehStxKide
trHmYV3pQPNQGanLMBaeAJBDBS3qRAeZfiEJBl0A6scGleJdqnNygxQEHmUBOslpktlvyMna+mb4
w0uTWhsk6WuphS1Eain3EcIl7q9FY9LWu82/LovXae1uZpIM+sHdyPsoOdLMXANewwZKxeHDdkSV
topfere6VN6r6x99iKEJmQHhbtAyu4LomdKfN3aAnsq95FaBEBWgds5XWfCrY5FBFOJS9dCYSkh5
F2j4jA5k+EUOqb79trcmQuKI8m2BJ/nIYOVCZpftDymHNCgYptbhZmBoU6loy568Ky8h3Lq/Dyge
qMTbqDmZnr+MjHCPZ1tVGJql+6hA31IFnRpYqqbrz0HE9BCSVTT9Wa8pTwhBmgMQTHQNzH1MK0id
cJvzmkb3BDDv2RKpi0KBnd/gyKQ6yrqN9PomiJN97jry/B4dMFkLq8wgGLp4lQUmSrYKuYkCdi8M
RH2IK0yVzsiALAIbqGDmWsX7dtCnb/K0q8jl3rvbHpUCGl+d2V6WsRxwWfuUMA1iDToQn9k02qEO
UQYVoiPjh2KAzPp20cwzX4mMvTnZyuoQ2gxuSguoYrNimSY3kBxxCUQ+qm7tKosccWZjnDPtG2nO
o8eL9wIyPUpFUKpBJ+6giNdDbOyiufgqzW1CSKJGL8Bsjgw55LkByKLxpw2k6m3HH/+PoHk2/elj
G9fRR2oaa9+djpZKHaeyBiA9IHzK+YpnF6Xkhq/Q9QZ+bi5BTSfsRVvkuJw+It+8BgTy6VDGKQPs
8HdavNP+4DFTQ8fTpWF+TvQ7GFU93AV0RkqMIEoNXSzMUFSgxWh7aJSmb4/Q4wE+388HBgZ6ywgZ
ZMbMnemjbk9gBcDHG+asUHEFyLFa/yMbwtWIJVrpx58KBLUcwrVERQo5K9BKW1DTGiVHBclPvGfS
SHZS5xnkRx1tcjOLoXgLQDDdDnwZsVTO7e1QRDD7AlKJj2wk9T8i54fyE4snug0w2IQ0YyNCXGsq
IF3MT/jyW3yl7UE4zhKgEKkLKLrERYJLu5Wy4o6QtcbjtEPGB6BTy5hea+xGu3sKZkL9Eevr13RK
V7MffJRG+NKU+GaLu8v392P1pWrnhTJlxzGDOUAdqZdH3YX83RuG9y1V3KS7bwjrDz2OUo72jRzt
I1eHRXnbxTeybhlyfbXxp9d9vpb6BQh90eFMtYlz1eqtjgp6ALJzh2ozOrcSkIZ13sZEXJf2Folz
5KyCoCMP90o0FOcQ12kAzmTrC1iTdeT/dJH5FMXxUVB+L7uX3bnSaKVLpsVb3y4aKEaMRdWWVFYk
jUQvVwR64jZtrJcW7YCzr9DaE82E+npeotbbtjQTYZtBL3428S8l3py76wbERSPWx0J4AsA7lphc
pShvpAAQtY9F8lDHYJOiKg4d1iAqNOyW5GIU7nSqOJAcTksX6I9L2Gbx+Qnrh3vR6SvRmnKNTmV2
tOJfoDzHvQQwgChglRUCn398Sj40z3pw5haUBFSHDOhTjk6p42jS7xXBCoNyJb2eNxN6+Q63Cmj+
TNA+8xWdAXFTRlolHJrLp1ZMiAotHGHU8n7SfdmueXQ5C4HcaJj4CSNtNLH3k0sq6K7V7oJysRNk
qoC8GmYfGK8u3t2+mbYVWhy4p3IOOWOIMiMfwXa3QVbuRtff2BhUcIs4+UGwc1r6io42pWycx+fe
uWkD7GHBZEC+vWgVQmq7oeeL3XU22hBDM8xPgk361byi25WaS/5MK8GPTGTgt6FfR4rl/j8Z2Uxn
HgP1zhQEB8bSHylrpcKVOoITkZcVz2ebjVS3z1PkfAesBGhbaRx77hup5nsAmCroqF7+CKGQFvMT
iBYpPw/XxbBP65uLaNvTP03SOxug7Sg5cwuZegOwlCyp8SR507AuIcNlBvRj7skL1UPM3aP73Mzw
Z1Lcc1VAg3qpuXVILFM/FTisHsO3FLz135FqgwrOyjbwnPgw4XQoKocR+xcUyMy44IRfrgFyT/x8
m1bK1lc74BLkwf1fyHIp+1pYiUfPfglKKhRqZCnV5e/Sv2h6iw3T3QgF1LHImdsgxbwBW+Mhkbm9
9OVRqgXpqwjAoP175Gj6+guj134D6hdNJ2EBDdYQN/wn5gdx1IxdtKb2px0BhJeTDL3+EFHxgvv0
XDyPCGrjYFD8K/0e2wEAAOkU1dlwT2A8jHNBqpNYR9d/l1Otsxr8F/VSxKCyhKhROEbLm2oPRK+/
zBBlCHxGmFROPQ+JnRaRniaNjNB65Nq1HZYz3gZfWEiFOCFArz61BvgSxRtVd2TaO4Oib0p0nhBG
dDYupARpcsCyyDYBhwvtlHBL0AFQSMYfhuhYwWm+NQaBQPfjvJkHJPrKJs4ZCkunFJwVLlWp43W+
EvR0i5NmOPduvEQQIzIGcoTldXC48Ks0dDcZBV7KkFv2pz2U737+OgLTTmj7eYDy0OzynhPLk9N9
eEz6QgpAzt4VNSsfMRJfFKjFPuXLDo231dCvJlO0llFUwV11zpnxPKS/Qg4Xai2SoHm8yXJUCkpm
E+khZkGCVXlpyBIhjc8ZTF7CImceHxMxpLc6WJjGooEHw2vgasrhJvx+wHXHwIfspBFAwg1YUMO2
lcxQ3lQxSYtKyDX17rLftOHSEBLL+LEB8ZWnnMsZ+JxMl9UIksH4J9q7BPFGJRfGi5RUgG9Zcovb
PfUDC2mGjBsPnp/+BD7dI/cLXy9FZ8rpSJIsl9YUU3wVcLCMAcdPXWZk4Mi4eO2ZC9BhQlsx0vlB
c1vYpuZq53SIAwKMcQ0ZkZwwCWT91LFQop8pxxHQXJvIJY8fEBeARshkM3y1uVCmKHl6VwCTXLoL
fke+m41AAijhpwQbLHn5ZAJyKTEMXD3JOhbEBhlNCJdiDLemeJdNLhnffYvpC95Zpkrhz5YjTaH0
tFzrqBNazcBASfKW3aT7S0lBzDGKGmqy59AFg2dVsNuGOFgWMN/eZ6BeuYKCQxOMTx7PRutQzeiQ
R96GbNgKTT6HUStER7lkWoeJFYkqiqJhCmLiivOLpRw7D0mcw3n7Jpw5OOlSgTiceTF+8JxQBOfu
zUnMp/goDDpmrhk4O2AqBTF2wcXDqKX0F2alQnwxfBGzrRROuEmUtl8FNPCM6aFhaHQm6AIYmT6B
i5tm2MBncA8aMQFfPG9cJiSJBSDy8Fc8RP5TKQSe++ZNv6RvV/c0fBdbEGS1MFRVTrDJV4CEdwqm
tWiiXMQ8unORFkNj5LOlmrvRYL/Tfkv+OvmnrpMs7ExdeUHyMuo7UoTQWgUkP849Ak1KFXTRMRbY
LozXHZpldx6YZn/i3JbXCQGp0WuJFijE+e84f0i+o+/klg0IHy1n591iMODgLEiUj1/luUyG/lom
KmkzJyKF+b8SxtoOPtNxtBVmb5dQAHW0j60H4gaHO1ooOrm4dI7mioXeXVtPe+F44SWyw3Ir3zbl
JKIo3mDb5gtH2meM3qhv+VOqR7fLN9LY8qDpdPBJpB5h76WYsW1mMBrxUrVga+qWY4TIJyh7cIzo
phFtOsVQU1Q3TF8tkd3ew+ZVaswm2OXNF/arLkPnaZ6k1OdHBqUomkmmuOaIDZy9b7yw3sXFMPTc
gUx3x3yFu8CRUye7GxFOZlTh3t0z04Uz8qr5cC7QdKIEqZq10Zy7wDx0Le6CDQuoZm6PQiKWPbNk
8h+iI+TbmVynqnOUEyVEFYuyy2R3wpKWioFQH68eKUgo1y2SEkJOOJKpjdzZKJNoGEQgwiPBmBPV
XLT8ciXX0UiLD76djBk6pU2pLG3G2wHuokXbe2r8Ltu9vzdWtCkzYGrGhaAARyaF0t+nDJzN/lVl
OKxujfJvLeSqnNEMgUIm846izM9XA7dKAOePOJ/LLGIAJVbeGo9jBWAo1w/SH3QhPfQa5YpUXXwK
TaWKUKvnsuafOHAZuIcg8YIejDphJMtS1Hi8Fkg+Sjg+CT2k1DlB0DLbgzhd7gQhYv2qe5HWjGY5
QzIhAg7BXkZztyOdp9BhGPYPQa3AizYxMRCl5phsTWIHqgO/l6Qr8wXdsNl3KH54wL25ESiQhyun
2WztJ3QCvLMeHUFqUmWAnMhtQ93s9rsQjjZP5jVP0dwxpWM7Q+oLSNhBgoVR/SnNQTOly9JgcwBB
gHmgTZlfFdg80RPQ4rb2qVMizj1zKegNllXS0mQ+aYq2quHoDXmzFMGzxTGuX6U+bjNtQXNqjxl1
ILhsu5h9I12wIwg9YJ4vV6wB0EdcpMMwy4KZtQHwONqFmqD6wNQXzXC3NX0jEBKyhBGnouObqxRJ
vqx40WXC7Q/kVcwhok/12mLxnjYIWXT8maKKMTGgZOwWvDNcVgm0Lw0Sx7iGS1wgPP5fB9n4CzRw
Ki4D9nKPibycN0xmG9L7AALZAXc0W58J7oShZ6QAUpvI/s5R0eT6Bd2gCnbZnHw6ETk5OFfjin5b
UJ2KfA2mdHObWp176CnKqiwlBHeFwkfUYDrZwbOxEEufIkHtmD1QFbvcIkF+npF8tPEvz57DUwo5
QMQugRTUMYe8y4GCX0ggMsCDeECRAlCGWMW5ppC6sZw1fHrSuXRbP30GWwMhA6gs3L3JZHWhfuUV
CBFqmB9QobmFw1jGTXDIMRdeCpOFR30gZjIQ4+JohGuFWbtyZKfg5WCzJODOHAoKT0ijmgC8EBRL
Llc//eJ1yOc67OsOrSnCEVGDNe2prM9picYIzWqMlVX+Zqd8Z4WkkF4LYngRkPGjakIKRPgsehSF
wRZ4cMmgc9G4JKq6rG0EFYAW4Z68yCbgywzY6vFXcos4VrV0YABHzXs3c564U6whYOm/mAAMGC/1
gd69YDJdRq76SsieFuySZKcE4rljLAtxZhyKmbk2eb6DXSwar3wWYy2xbxuc02AD/1ECWj5gx70F
ylYjaFMm0cTs3kjaP7iiFF1Vl2R7OmkTWTZPS/fwZsqZDmLEPewaHxMZMp37V1O+uDppgG1qOIPE
hmJcV+r4RbRDBhKmRdtJ4Yj/N3Bihax8VhzfXlp4IsSpxKVjNr1zQz2qZOEBtE0Ik+TSIYAhlo7l
AC835sx/sZGa/mXa0wKs+SHISkS9YN4EfM/YalTVw0SoC0kAiDEUrco40VDqQDNiXgvKNUsM0bII
VSzH2rDmECfIMi6HgxSk/FOPYELpdxieUUAjxDFzku8zzHYLasucYN4cOpdCiGQK4k1l17ttuOtg
iHTIAaYaZveEog+TZ0a7DZAq8icuiHc007ng9nRZWEV1NdtqMexaLkYCmKe9o9xmN3lsqAZ4PqWS
mgiSZ5HA9UIDPFnKewtEO5BVi/0Bz1dEfg1KIAVff4+JQZT1rFuLG2bIX/ORWTDZu82JnVKe8zmP
MJDkxnT5pUjqDfovn/kmXxX5dnNMPgX+tPhCv9oR6wIXv+Kjg+ZQUDYVytLiEYuGU846eBek6fJo
5bOHGUwSCdIM4TUcCiKm4FV2RJjgD00lLgynDtd1Cd4kAjiU/U+UOuxEk7ZMgHuqEfdYxZTT5CLZ
mCfyD9vzZDA7dxuCscQ5lFgO1BZij18NEJ4riaqRfoh71IxWIguPZbAOEkW3+03Z+FQ5IqhCQ0V3
RyfAdUf7LEA/iABNFgCIwEtO/FlmyUap/Z1c+L67pdfRhvHFP7YTnXlQ/zh6sytotHLvM4mtlUJa
0Nw5DKBznkpgXPpS6iupWbK+J9pQhaY3t1A+IX+graNjlCMzIAy3k6U68CdJc3a3tZf8nSGdQQIo
2efRYczbBJuKcJcLdu0zC7RPIB48QlAKtadpounBu6ijh/etjA66Wbce28E8T0O/D7Bh9gqTbpi1
s5zZxiU0BPKptul2jVG/Cj3Wgc1D4epnafLVgQNSNHAcFIlLHTz8KeKKiXTqC7rwcSBNbs6hv4Nt
ndhrd40v7dDZ2Z24lJusHLmaAnU4xDbtV+Ua3I9pvhjj/q+qhlsvcTYGYBOrkvwwSpuc7hgONZPG
0faBB0JV2qxawZys/3AGMNZkCQ6hZ4TkzQcLBDbgRYlaTy1mst9iwqZfRV3oAYoJCmKgiU4JeTIV
mA23eRbATvYPFeSmdL7nId0G4W9VogioZukbpC3GhkOcE45GXi0Htc2aluJcLU0TERtMcLpPgms3
ktaNuTwCT0Lr/mYN7c8QJECaI/PCztxRtKrcAZT26EOVbvzO6LPzloKSI1Yuz5EL2mtdxpuARgFD
IatnHbMYmUYH4D2md61oX3v0gKxRJC9/OGi46B2OsBgdTsXi6CiOBk9by6NwxWgbmUujXxVUIObk
YkiDSuiCdt2G9imocCskpsxVXltW/2kynMvKuyOBIztqYoGQGqsFvUSmG6dMMj3aaOdbk7qAU14a
S96FFBygg2YafVF918gS+RTPi5eR1v+LrWDZuTbBCPFT6zKgDJUE4R2+z4Bq+n0uvPRdRMpZb77g
lH1m02H0mKzutR3gRPgpg+I8S60tUKxt+PvcxvjSshomrtnuNckBOGGFIDfA7SC/fhPtHbgdihos
Oty27aFIiO9A3K/xXPuzeAkGPBJ5ShRwnf7piJYitBotMEOLRncV5tPR879dbg97+hZEqPc6QFaD
kExm8XUhkDrKSuLdG2bofFLhx+6HNm21Z6bjaP2m8I1d0ClEsKl/xypeZTBkDk3fMBC+zn+e9qR2
Z0X8kjvspv5gMpHJYxkxYq3Adp2dHhAFhjpsOWAaKtMOQPFMc59QDTku2pkA0rHeCNmQsWSyju+i
+kjVfpLgJHo5qBnSaes3wv+1+mpwMtC2Mh6XoA5Xw9RLgFoSP3UDtaWYZYofP7sjVudi4B+lMDEo
FTIoshAKaqyfg47LLyloYxAIxt23MGe+UsXoCn80lfFc5r1gsEY1rJMAX1/7X09RUMhQN6sMHeNi
7Aq4jvBZsMbH4cedNmoLqhhBCWiuBbkEo5Juj/4THV43pxhsK4olBp7FPuM0A4blMDkTAERwXyK3
STvB0R6NwVPhHOXwFK5JL5m2w0sz/WYzUE8I2mQr8dYuhicf7i0VsXv9SZNRVxDgTK+3YTFIy61U
Cz02sWV4kylWTIRRDehho+N4OzzOAOM0Ej7j0CcAoSmQ14h5wZxbDhDeVOlcIx4B+FHYwdXAfKuk
grkC/pjxzp/Whp0wr/Rohu2rBa0BvBHHP8mUPUcpqmGX1LrmEDpovWipY3hLoDFuZCQaXEHgKBWO
umI4mdbvIE7l6kxn05N84OIxiMtwzwagZm7g1YGPBFhr0nchA6Tr5tJCl25ZLnqljeyWJHVJ5CYu
RUb/MJgMnLxYe05+sgg9QYasNpsWnNjDZW7kIpn/6USzxEVfICrGztFfHCw6aCyk4WmpMCidcvAb
LsppCPgnXP7ZO62SGgNg6z1SUMYmxyesG+89QEfBMVkW/V/5X/a89LQCP5m4D6RYSLg7G+5ANiuE
WR2eOwlyIFeGKykbrXchRbok2QpXxdlrx+myLQ2iO3gOgXmhVrp4mr9qnT2PjONTnZBzwgnO5n7S
mdULAjHdhJKU3nhkhMFIwq9rdQtd+ymibxE5hw0uJSjlFEe3dtRLLG1gKryLqAJ2wWCL35/uUwpJ
Nm3YemvWAgtXCX+p8cP4XcrdgolJjUd2l/qvNzHkZ+QrMoSSSRz5MuDcfOAP3pKWLkAmIs2B+Kq5
XfidiRODZidgmmbUBNJxOaRkZVpusprMZC0gvkPFSOEhrGAv1RTIk2FNb9KX8ULoQBaBdpTOtyna
pUsU4uBeCmTtwBBLSIiFaBxCiiDghoHJDvL3tZi54JwrZfGlMRS+h4KaKa3G1ONGNZ56FS69GZY6
nkC+TgNIZl3Lau+rOPuBsxeGH1xMANyOBFJbyc+Kq8McEw6F845fU9MAqAp1R/nTV6RxqbumdwjW
0lFDkfnKSHQy0d/lDETrbINrSBE6UavZabdp5nCji5zMuQgOaKQqLgKgYNZvRMujotKQTje4TLxO
mJ8OlGysDsix6TqDXOYo++uJ7x0hfWwg4nqsndS7gj2D/lnzWWEbxIgcuHqdMzMmvf5bQAepKdro
1SLaWKh4V78yAnaRTyAmPCpZWmrjrgWRHZq3jqB/GkSYJGFZSc2A+OXkd7EngZz0YAwFcVU+989I
Sp7fTSejjV4E/RQAmPo2bgvpaUWUzWRiUdpRuaOj4rJFw1/iIpRagW2YKfOLSHL85prDoUjgEj1m
Ru3M0RTQuyM60ma576JvxN/0qA+GnVIlHTeA41LDaEP/ZpAS5FErqEx7BTvVebZBc0/5N/Wgw4X9
1mG1lu1PY67zAimjpZ2MtRy5IgNEEdJN+GJpEGxkjhFlnnwbuUr0pNsm9NQKUgY98HbG+M/m4sL6
C3xO+ZbZDDop/yVxLwW0IGzyO7XIUAV274mfVp09szrfGApFUeAnW6MAIYgINk9eprr5Mzl05z05
LKU7Pg/qCTh/Itic591m45+CHWUOw6qwXiMWscVxD5iYKpuecre0wHXhzwEvxSLa4fS4S6fIbhTz
hGOeaOswnEQjc/pY3XxHnsXrjJAV8KRL39qc/HIAVA+uQgAx4yyij7GZuIFIV6Acice78HSUjP5w
coJXebIDAnFeT8zazpWzyPtjgEdAHXRG0ufIAieDyNdOFro0C1w95MoPuPIfuVVqvyS6RHAOWVMe
xaj/2vYDlgYC0BmBWOkhipfa+BBykyesYddlfQgQSAXJrOeNbfyzcRaXLEI5QxifIwBW61Dwkc8j
9RHZIcKA90xj5lBj70BRgQeaAzMkg6uDWzO3djQE7LR0uCF0BujF39+T7I/Plj530MjCd6Ldg2vg
wrSm9lUP0kWZRifurYbzFR0bh6maFOil9beSQ39kwTqJ9yT1I9e0rLB6il5z/PrS8UAbCEjGtor4
LynlYB5csTctWEzSnBlS76vMDgOn5FdMqJxkN/AFhMwNUp35u84npXmFx8J3jSfRos34ajR7RIzg
HhOqy8pVoN1edWw2BbV5AMAkIh6HCGaQlNvDmUy7U3t0Nrzj3j9zdDbEh2HCaFXUqwY5n2b8lfcG
RkL6RPAFCjSf9ZRTCLIIz+IENaJ8NyMVWwlP4Me0xOEtDxmhBTUR3QRiEI+RfGD341aobuDbKZXx
+9D21jw93fCxDWEBofKv478CPdF1C05AkkjY14eRvGgiY3knIg8RaNe4SeNa9pfCvMcTf1Lv13Ti
ZWCtQtqPjD0NodB72F2t4t1izSXmjy85+Kc2PLTbNJvXctfmh3G6ileaVOprTIXB8LASTeAcEUnB
fYyF3OiKH0EQ2RHSfCPbtkHlyNlTzgItRwNjxHCAePXaYRf43ggkOzvbuZ7fWVKYG8GHZ3vX8/2I
SJHlparOkl7H6lECJacBhCRNfKYH+vzwi6CiBhKLzBs2LGq0pSUuWqGVaIWpR4hn64Gv/6OmiVA1
mabTvQoYI7eHi+hSgLVC0Y4oWUTXRO0t/CNo0mD4T0Jdw2Jb1d0hWqyklE6fh/rCnAjQyQAEXlKF
AAnivzlMCUiLmGZpzlUkc8g/GP1AYvUKTKUmy5dP8O2zMl/1iMaQu0coogJ8qEaGKdb6xo0OnK9c
v2EENq5JTt1e6h0EBxGXDlxcQceo65jAx6eYMynmMhMmsYXQkO7A4t+xNnNsYvA/jp1tQBUsblge
5uPHC85UGhs33MT/hcfQ4EFTPadgAxVJEx2BXpRJrq8v2e50B0SH5mlXLirtgJ+jiZIXo6if/Yk4
8uGQYL1Vsp2j71IxODTbiRLHvck5koEUMxF36eMHEprSw9lToQ9iXYSk61MLMa+TIT3KUtSPBs4q
pcl2gj9mJWg9OaMZkINHwQreWHPksWq44AV4azN3KzcJvoMHv8g3pWoWRwJjs5kEwSuLmYik+Bty
dYQK45voY/BBuTtQ5djjvHf4Q4JeeiAz4X/wa8UFjIdryus9vVBaqeum06+qAdPCSTCNZD4BskiB
pqvaq9JJYkGpQ6/QPPZEV+sEDhbBM7fsSrBu6iKOf9HftMPdaY9lkmwKgp24aIQokfXg8tsy8q30
AzloRrIComtEOEbrtyiEIyBHRImAHfG+7asNe4uak4JZRc7YG/hlox1jkXbCmNuTvqatIRhaTMmw
IMBogofyqwlsJtLlqd4ySQCZ2ycjB3BS4F/rEI02EI6PCw9Xd0YmC+AqQKPOtm/eBPEDBpuQCYix
EwJOeiHRZccMBOGhoMOFaTPHZtmG1lfnnSpUCm73TLkkD5gkNxBmCraEOYAJpwW7WMBlBztwnef/
iD1mwP3G5HoD6GxG9J6UC8zSQlBI50fDQ+ovOziDtZtDLmA+kn8VdcGRSqUiGyljI/rxJiAxpLnY
fCRwEO06TttORqpKJquvDisn0oiGOU2YzsGRvXDemqAfXIklASTyimpL3ahEYvAMeWmDgTSKAXXy
VD12Kmk2KWXF+RtTLp1N1vNUk7sU9SlHoVGb36JJAZItLLT3rnETuoaXl94x1Ib8ecYN8CTtG9S3
NFEG6/kMKSAymQck43/jgebDz+7YPVKMa3kW0GpSdXOBe3LINWeL6YnUqRYi2No/JtGlCu8ZGAiY
JnCiCfRMmWYVxK9Fd5d4x7G+jG19UKhBPf0q1EkyHgU4nyaT2eKXWGMeBrgfo05CVkr3kMEyAB02
4Abv7NY30Zok88FVg63Zxs8V+AzvnJWl0NiTv7F22aPkoYzJ0W+UtRLYL/j0GArPSIdzP5e/mX93
fKpFSDMYNSvfzM1tAI9VvJdCHKLhXTA4BFMtvtKmdhm++e3P1lb4CI05qDHKSyIvLeIa4Z9k02v4
KHvAANEvLzMR8QKO12O4fVwK2t2JXyeqtKThhZ7luny0euaef+IhLwIHxTBWIvGmkiX7rCIQq1AE
ikl2AHKcv20HsmshipT0Lj+zwZXQj+jKCJjThJ6Uy4XVlFChbQzrJA+0t/RF1llbgvROjC0kyvJA
qTOBWktFN8bqAicq6YJkXzKMizixEq8df8dl/VZhtvDxhqbGSzw+Ei0AHjWrWyUpgZZc2z3xINK/
V8xUImfWo9waHRwCq4lRsHKNSLGtlAxA8c6yVzkBLKFtzPSN23bd1BtDvRbAO85F4kfU4qJPpPQC
MFA9oTHXuX453WvlM7SUH/q+GkJAgaI0iLgl0fUJgXOOj8g0NkqzKrmveB14XPWUtFDOU+5btXkX
3sEb6i2qZGF8Uy1aaooGkfiRxuqHKIRA14OzdPr/5clAa9hv8KIV0qh4bsW5DxGpmCEqItTxGoKH
dg/A6VHmKGAkFOSCysqtLP/K6wIWE32QvgnbdNlVJPyh37GuHZRQ1l+kbcsoFFP/jQBKxNlE5OP/
/ZH+S7TfYvOnfut12CJuWCFlDOptG+TfRlQayW0ttIPs9t4JhHsIPCY5T+RQAgiD5pfcXXLMEQli
cw4g5RhDrHT0cwQ1b+QqEqpduJ34VVOeS6aJNFXx1Ze+pIHYSBUtLvBExWKVr2s9ey77vbw/6jYG
mYHpmHA9gmXN6si0nRNaU4FZ2O21O6xjDXM5UIsYQcwB21WCh5JllaGG7jQwTJ38KwenW7vuySMR
9m3Mg2cf5LGHi+n6HzkXpCesEdA7bUex+kSXGP6zIuYcm4DjL5W/5oFK1cfF0lUfrvOZhuqOAVDE
VdLU8TfoBOiqJA+rTuaNVHhCzpEGWlJpI3vMovJN3jmpW2KoqHlmwsLyM936xFOWHlopmdwzhO8K
4cNOzVHHnTOhCE9ulLcs36A13wmJxFRRrzm0ddP7LMiLJfxEgChpL1VAfI5+dBiac0T9ZkHAPcRJ
CgiBfTDGfucl3x6DLwq+MJoQUU2I0hEeUFEx4TRLwKIM1KWizbCYekKtk7hslgCQifxJ0HDPn9El
Amyx5NPgOvAQEU5H3SnicOM+lqtaBIByP6ZwAvAONkcupbncv6BcOEzJGXvICThHteCrJx3eNTWy
miYyJvUlAJ0aT0eqj948kZgnTLPbvxRcqjagWGYi7dfbH4FGgwaxwo9w2RLIKyr0cn7hoUpmAcMW
BqP6MkhwkMKbIhn6ktKxEUyWVABOirEm2jbjcXhleyNlmwPhF+OWS4ZcHl8M/SC7Bx5PxBABi1gr
zWcQzcb/5PxT0uGIhAOUQAv6sxQJ9FmCugxEYmE4WEtBQSHY2cZ6/qco6LsrSH/rR168UIKCYGik
VRTFF1tchwwoKBbpcqQh5r/ZfvQnpA8SaqYrQF+UgwJ3C5cqSllWyjZkJnCDQL1rwY34pUnUIbrb
oHbKg2pTw3HVEJQ2J7QNICFEG8YiZKnxSkgvTH4hA+RiIBurggXvwzdRA1qq886J2FMWCd7Dbxan
V25VxHrF5L9JC6Zx9jqPGCsPPq5P9VVlMDPhELXzasbiJ5YQwUgl98ptqyNEihBf0cMcrT171viA
9SrAavwbDkgsmK2cRghTOV4fQuA42491to6Qsw5qezJM4r+8gewOMMd600EeVDUh/yebZeeSItH7
7/LQBCjIha5KZyohf+kDuzctUx49uE4Kp5BshCwblpjQMH6j2Ae8QZ2FwFVZGlyEcppRn4mph8QC
qeANjh614HrJ7yCmclIMCIbE6I2fbKkAkltFj4E5wDq5QT4ZBKZsVQQQnLOCn0TOJ/UGAWmAo/Sc
hGDT1VYOseAUv3LqGDlnNP1BTdFvjlvdLl4KO3uWvcI5K7W59ABp0nxX9B3eQI4IduwIJVEVM4WU
Kzw/d6i7mHm5BkUR4EnSWDgJIpgVDllAFlRmfG+qfkIIPDVbiRKDIAqlYo2kf/5H4PGXLWYYxACJ
kJZUwoQwcfQgIAQQEPGSa/Zvo9ItvcMMHimH8sO7F9hMb4yf5RCbAcKodoKIuTyGBdiCfihYGWCI
IkAAKQ7g6+ssWfMYpNghp33nBQU6FkAd4vXUB/arFMq+UfOD6IODp4oBtp5GhIHi7rLWPAVApn3+
Jw1eSsYF2OV7NW6ra9UwPhweP9LUJVj00tBSFOQnjQs5b1iMKndwV6prgasEDlHHejsQsl/Yn2oT
HCNq7nb8K4eUxmlXxn/r4aBbBLgwG73ZSAxSoKOdEk+P2Fg4/mAwdbSqkOoVMzjVIF4aI2DrmcJB
qd5sJF5NeXGDaq1u9QoFZLsvNNTsW1YS98CE5ZQaJUJkQb9lB0QKNd2qVZgCXs/JoRDnE6dJMJiv
rhvRG3LzMDVwqbLg46r5tXRp2Krs0wn715p43VEPXm1mNNk1SNXNwmiep5jYJo1/m0hoOoL1NREP
vbM1LRQDeniSUpMLu27rjwRrSUVemqk/5bCTDDWbznJDmpR5o80Cz8J1Xe2oG0YWOjlV+gmafmHr
3pMDbO2U5S3Qq2d+gSUyO0aCvbsgbI8lUaz4no/rzjyXOfJfmmxRVNCTM5yH6xHuckYMl5OtHv2l
O+CJupP5OtDKSkEqCvM64GhhlHic52+JMy6TbzVCG+eTEbHLoYlLKsS4GejPKZTH37CF0qmLhfSo
skQFPVPajsl46VZIWz7E98qdXNQtLhSYK5PnJfq5DI6h4ADRUrAe7cSWcGuCCanSJ9ww3GiFexu6
/HnmKormP1qXR0/qPzUxn1XjWDH0vs7tleq5O1Gla0whEMhJU8U6hzP5UQszLCO+Sv0rpzDyHzp7
Kh2JKkFvBIr7gzs0SikjmNYk8qjGIgAU6wePgjsArQiiNzi5IHhUr3K8J22/6Tx9ZURYnqAmskx5
UidiqQpUUCVwUrcd/DOth9AbZP8w6funH6P/5SYSwNgCdNCrBEm9pQCl+TMqCpvwlRcnAJEPMKf2
jHuikCs3IlxTY+LiimVjH9rihqvP4QdUFqFv9pifiR15aAIAURnSI8kkc5FuSrUDTILhUkX4/aBk
jJOjkJLWnHRmW6ie8iHHkzIBfZa991GZbv8UWfFKdDSogkJp8YHXHJASmnvCGwhfh8bVa3k8cKda
o19RsYnGEfhTrBGWf02poIkjZ831bo+ASHf/yUHYNN6LgDGCVHG6jeDugU4IPDW1jcWC9H56TLus
3zjCWJUFY7ragHgInqiO8oDyTgQrRuzhamFKd473FgXNhV8xIUIhuG9Hk5Rwqz/SgMOJDdg38vAk
O2rGi52iDaTziEDjXc53iaaxtH+Bv4oS8zMGdBlbJnvosMrawrHRAiJ0ma6qme7hNMX6ZfJYKqFB
CPqKLyQnXGL9rmn6us+Sz9LRV8kXiDMwuOF9AF/6xCvQksjZZ5Ft/eSxrKKsW6XA3WA4BromCZTm
QpbdgYyEIsz+P5bOY7d1LVnDT0SAOUytnC05e0J4OzDnzKfvr3QauJML9PG2JXKtqj8iSCSMapdW
DQU275YdbRxywZJn7l8ZGAd2vrs2ZxM7IQ+pcvNApULgXC+dThJ9arKiNyAINUWiPHSDW+4q4i65
XzMbj8d7ihcjZ6nPRykmoKmeS6fInVUntQ5F/AbleNCU5BwXGsqm3mf+cx67oc/FpovWl0cCZekE
2ZRHR0mtEGEc154sK/CzOfYN2STktOceM4OSICNjIYphRnIuxcCP9qqyDTniZFmuQ5uSbi4NmDP/
BVaK2o1fWoaFmAxqEiemF9wXnVVuefru9E7gIZmcX2oMn2LkdGCo5AdpzHKuhYtB3QxTtQU6QGE1
57cCnAw5mw4WLBhrRXS4wI+NozGQFwTHuFcBw/IwezL4fk0iQUXTSFI/4x55+wxblYLFSuYaNCCy
cZV/nOgVYYYAGINrbZjcgFmF2Ets71EuLuWxICBExdnIy6rJM8upwyKoCP7ZnJkwj0ZpbGW0loFL
NmkhHBGhycco+FZngjMDBiVzD+kk7QbtF5NaZvkLKt1ZZli7mGPn6BAM+H20vWX/CuMn8YEzuhV5
wh10p0QOyVwVcXw0A70mnLDZVO1F6GbCSnZYMcVowPgrvz9Lj0RtgvfJNxsy7TsEBN39mhzoPEOy
SAm6TfTqAvKHKCpI10tKDNHsd6dR+VVjolc43OpOe0V9sxbPtzsm64ApV64jSDCaL9+SxCapA/B4
xLrVe4RMVM/QnIJUCdnMKCbKg1XQEQL8Z5v2O5I+wbv5FcASiIXyIJmHnjiJ6V3tRoQ+n0JsC7Op
+s8hLSHMOhGItEj8RxIiPOhPBhKqyc9exVfJpw0kSiNnsGIjCgWRKDY6Wy+KBc4ZwVq7jmHfvow2
tSTWCea4cSB+6VaCI+RaSQBQUIULpIe6RgG1gZ+V4Yn1GYueamhg8L7I+116AJ3siT1aLTAWinJf
Pdls/B35oeJcUMw/HAqzte8gfUU9BawvhKSsf/iUkIlSTIx436ZhCYTZx67U03l3Ejvbf/J5l947
eFrepI5P1INboAQity6Z9SbCPk4sNiuZo+BCRkbpYahlPaRs9gC5wmppNP5O+DENx2rUV7sOjxFf
RqehmQMsh6mkXH4Gcp85R6BU+HORGEhonKqXH/JmdI65xPbKacHFGvLXKWhQ8X2UVvpt2dMVE7ug
z6b6Qwsq+SToZ7ileR7gMOuAyGw+ct/COr9ppn4nsIs87FUa7qo5Wau6Q2TmsFE4ZsW2MlKwE7K0
U6OxjYJ0lWTdVuFVN0Bn61Ng5gRnrNpQQz7F29fD1mLq3CldIpPeP6vWP90mvVSNrYFVsEvj3eJv
M07ik2RW5A1wUT0pxritxwFykO2KN9IU9Yo9b4hCMDTawGX/b8uL2+OCJ5KrjK23yQ6XAm/Ld9/h
ErXs8iXO5zU54Qc56ynRFj6hMa6SKjCp+p7jQyaplr86SIIbGioFi/tSQdIgYB8WEZE5hpifkPxV
I0I7lTtArhVUwkIC+8THAIYIjR3jXDSZVCCZfK5E+V4i31iZqOhBfSSUVVyR5WQQTkrIqa19aGyi
TklgCfppuwTztV9lQsOBI5OSuBvreKaGSXniMsSoIaOPY2Lrg0RQvDMUbYSVOWbaLTWPYGtjKf+d
YCaeD24+Q6YUCz+/NUhie7teTvFj3V4hTZzRfe5wbqtocVHRvtYAGHqiP/V8zo1DbFeyJTgb0+gE
SYW+ks6UXj/r/hk9iUiR5W0UiWkCOZgRhFNsrTxZJd6VVsEHHizXXjL9N2jrbC4ug4u37ri2/OJM
m5baoYkjgBftwuS0BEOiQ7cmqsE5KmOKEdnN0eTvC/jU0XwKIqhaNnvheGVyJiYqQzjywscRc5CK
IV0Or8xj1sl0TqlpAHVy10KyefCuUxg/Bq6Lbmjl0G6kOORhN6Z/sDUWD4GouD+N7Gr9y40aMfQt
RyHLUCNjQRvFKFxpKAVvjDwMO8A3+kvHTxKCqatqMiBOwu+HNQo/xGHJn578U/p23xNKVyvWD8cR
nhnULYExEz7N8BU8GN+ej8y3utuCFV4ryVvN+U0FXHcSCru4DISQdncVEQ6C8pqIIdQJUoICT5hR
sPhW048lrAPKrju9wpRm46nuQWumSGPLb1Z4EmIDn6qLPwqvDLCO3IdG/atB3BRp/jmB5Q2Ay7Lw
t5ivHGhOHZSVyBqyIw6x9xSUpyAbiRU7iYZXrrigFm20gI8JY6LLKuBBiRdUzofIa+iC1l+Kggxh
uHaU1shQUD6gX71YEqdqjm+loWxjjzpWr9rYfEMG92mTxGt+u8ScduwadihayeDC3ZOTAUi1ITis
9UCkIpEKDg4ZkNIuO2Be0Cx+UQLAMm0DeuUm14ksucqjZGkB4iMLe5fSXU2wKLtoaW1r89OBRc65
juvU23twMhpIBFlGlCpjtNP8Y8WOJQNag09D13dDYJ4mt106rBtTZL0V+gQN6MBRJMZOpBouOgF6
ednlK+QBjX2lixkePVwEaUHS9++wEU1Ca+B5dNbC7riDfpsz4pOdb8t0Sa1iQB+StZtuWd190JJO
NH+c9bDkS4aBMP5qdZ+wjwawDJ8BO7yt4jDhM2LYkEtd4udS0C/TtM/18G5336KRAuIGAEUdKE74
AXtwCnrNoyjwt9GAPriXqGnf7Gh8jaZ9sWjdZpsI2smxLz2zRvMYTzoTkXEO1VvofwDTedzZQsfU
PKJYPPnC5VzwIWTkwihN0g7sPjpVbnOy3F81Ew8kvihjfCGfaht1OCX4ULzmwixVNOPOQbG3zluu
YQA8HUFAbx3t5jujx8UIgIQoNihjEBz+gRZlwcTba+1SxXTxx0ARucz8pvsqkBDQyYU4EBFATM5f
gvgtgYLmpF6albVjE5UPKpj+xukZxFYgMwFZS1xGBhAEwfw0pG9YC+aMdjFenaYyPgXPrdV/WcyI
EBGayCnOKlJaWOXnx36s/0TWpxU3FuYaFKaYD3FwEf7KLPOjAz0nw5ywVTNLTE2Ay9ATrpdv/Yos
FaIMbV5NdefpH6ayLrv3km7ffu1YxtpE8CD8moktmoFIwAYjwH5tVruSpZH49DlkuQf0EhxNIPAI
FYvM/DmBtGOK5sW60EhZtPa5VzFzQslUnBpZcOu6CZkU/KJOZ8T021lYzBAW8DSBcNydIOSfcc4K
Wa+9QufJqCH/glx4MZpWzE0FqTjIPsQWJ7glkOkcDJDTJce/sZxBnzB32tXECoUClcwOLMCkAOmB
ep1cwPDoaqNtx1vEXBQjgEBN8WBgA3QQtU4N0o9arG0ajnLmANmc6pvIqyxIdSZ1WcXZmOA8kPug
aXBASYOLDqqNRzRucbL/4b46aba68F3yWkBdwN7hG9342SmSpZhBaZqHBJa4AwhVZnDACrZnP4UK
4UkAVGeFUBF/LOBqRxuBQn2G+C7zM5Modo6HWKVLtf/XKkK2SYIm/xBji+3gQFYXMbEbca3sI4pR
fXLpva4/aGV2BDhZWzg+o+Ilr4eFwEki3GCKn803S1AlSDqHq0B8bWqYbPjbm6A+1gClkzksZis8
u9Xz/cexgGc222G1jEmpJVcbyIIPTW4z35bGvz9JUWr96ahVnz2jjC/uQF5I2RBkHffl6WFM1HOd
JBRV2hksokPYkhz/r0wndBZcVKwN1VBtfdjyrPsTLYDM6WiTsP8AXKyy7AehtNxuPHy+hHYDVqSW
eyOWbI/7+z7ExD7V3/oyYDVu8UsxJjgQLAGygHhqNz31l5XybCBfinSk5fh3qVPkpLP5H4nxWEAN
oIuFsraUuxczxNSXZVeYEIEYRjCqmgQjCS8WjrdjvlZJpIvd5OiXOobrkwcxK8+xIGs8k3ypLqYf
z1K3//klsS0W5Xc0LFWyPgGbUO7cwxZi8gcciPD4HrkLjs1fLTHIJnoyJnEm+Cr0EMcyH8WsFdMh
QX7spXt3eG8kGK8vDj0EnKZTAmvcr8OFz/ORsk1kHdGaYiVDiGUrDL3qr9aAYgIrJHa8aPN/EbJy
yvx4LIRbkH7LRlGPMuwICC+AIyoLHQ2+cAqxXW6RBV+JND27hfZkm1+j0yxtxspkphnR7pbZ5F8H
ZeggdbNlbHYHk3S0CbuCFf5UFeNaQEytLjMUUqKbLfdce7pXaODxEyGq31vtojacA8D3izfWK3i2
PYGcXD59xKBCFCwPgV71pGr8yXtc42mB4LeIHiidZusGn0JgOcLzzFjicQ2Ji87vkPsmXBb+U0+z
gcwN1Thvo7g6ExGyVx7jRtvHnKbUBSDFOzU8Er6b0degXZzyi+i+52H0WbUuenwpqpT6jNb+cXKG
QJF9tDSGFaq58fqTgdVCeYQZ3zuwObIai4RUx1AjZ418oQxaIl0LPRKz2ETsxN30evus0MDDcyOE
20CpwlDbh4la1ZI9N5p/ejCIQaHK3YA7qpmehivMFCyI/KYoeh1eCQJywdZ65qtokrSvQ/OP/41g
YHyOyl183iG7uMprPGf/chL97obMgBIljvN+SrZI8ynwczZxJ7FC7soMPjo12wgTWI/2t9DYMQ6n
tLTOOsmlpe2DgizTKhSDxrpXKxoRW4KX0q01oVnCTTH1/cGNuVJTfCa8EE793tvBr5DwaYV+jflX
EplLdNEj9bxB/lTN5a39ho1UqKzp+pJqlfwR98AlCUmzwgXJNA9ISRiSG2zU6QJmtfb18sbooDfk
K/WLfqRBvcXByWEAhvP/AJ9kPlcRgXYeJZc85LJlQkUV9Z/IQSWaoFNWDvohvBaHZoyeJ+53DU5+
8pPH9jvrvV1bPN+TtbNZmviIDbESzk1YNpWU5oSI5KeGD36Mg9WMNQZdw118bl7CF6KFoMa6U8/K
rQbvkb0OOYbdMdyUo7YUcIovj2ziOc6Aroy9DGydYS9l18OyxJ1ZryV2jHo71WZS4M4Hs+DBgPXz
WVBjlUSJoX0RHEgPTpYVv0/kyPUtEl+z2LSzfRN1g0VW0Uw/GOMDPseYWwI/H00ipGSyBsBMKKia
NSae0BGvgbe0C0ilj4RXxKQVGWJGHknDmFZiIRjwFjMpOPmutPGs6p8JUkp25o2jpeeUwGi3QKiQ
MO5/xJW7yqeSVjcPqoS7k7kB1kQmCxY4jW3SYyAdRamAOQu8A3OKRehM4fGHqrQfEEBOag3pUW5K
1rb/lavaNgQhqQL0OvQD8VM8oIJGfYVgIPwfCQ6vWkXTCFtK9c+paejh8oVBattNlPwbGdut4pwj
49fSdFvN+SEnQcUk+h9EPx5e1Hk8NRhALbLU/FxFQ77TWUkyX4AigTtn3QDBtA9qPF8duDGMmSgk
2FsiLEV5j//bWsi40jvKixuV25EowNFW330FUNggHcgwc97ukOrQEFucz8jVPLvvoYL5bHZe5UeB
DGQB3ioyiX14boJykLiY0/CtGEOzDSX0k1u5dZdQgkjz4G5JueAiQ+4nH6kP9imwcavj2iHrgrfv
7l4cwLXCXQqMZZcUJytPZht+uCmGgfKUjKi7dx5bT6ytVCvcWV12dH333AT5I7HaS5mGVA2wOSKq
2et9cjkJ3ekxT5B9PP9OFKs13P62OR/UrnqZq/yDHL6WVM+BqVesg4Yf/nRT815V+7rLnggFy3CS
ah2QfBnZCxI49KHkKHRF1dFjcKztCIufkf9IvKOGEF2/z/LbYFaOciPYfGliu0i04snLMey2WrdM
Uw6OeG8N2r0PI+QocF3lpANP8SEmSNpjmKk2jLYyH/VJg6w7WaZSv+JtdSxfThBinIq38hs4bId6
RjYeq3AIFs6he0nwLzA07xwjR1SOIsqY9hIoGYYG8t5HX+gpm00MOgycAKu6uZW/XirTpjF7rCZs
+KLQkcgDCJLBD5YBMI6WjQS3LTMuDhiHYPIfuHxWzJIkR2IYdPHL5N03ydewG8CH0/Rd5DlyJfcB
Fy//JnGnC8/5cgNtncR3u5EMeg1qsMj4CEjYAsb2EqoW175DVGeA76amtSO4EZq2bsITaj2fuE4u
Kele9FnQJKOPEQaw1fdpq4dYm1oyRrWGsc3ZWippbLYav/d1+RYQaAcQdnBtxAPyjvD6rV32eRHa
plyQGo+kgoTCJlWn1BGIvAUd7QwuSX+hs9fyazUHtwk5UCGSO4Q7btBvC9GRAzLVdIJpV58f1/vq
eSpvUeg+ORMpE5gc5dyQY7EU4qly9W/5LwQ56Mxwq3BpQAuHfL5FpLym2PXpPo1lxGcQTocH01W3
8vvYlBeF0YdSP4na2sHTxQE5UTPXe3hw74FUZaT9FIw6oeI+E0cyWuk9TVMI+mFkaGU+bcx0p9nB
EU9v0yvLBNOgGPg64xTZztrVDJOM6uGhsmFgFH5EZMBgT6vaYWb4RQTyVmrOKZ5/Upfywsz8UtVu
WSeAyDaQGxxJxjQa+KdU/x6irdaq9FtFK2+kzbTMF71yGDV6gZqVku9S2vkgEnxakQIyOoJNojlP
Cdo2JzDXdZfs58wvWV0CPqrw0OARiYdftW+2ANXIXsuwukoGW5d/6IL2zebOZlHVKmUNcqRq7q3K
CJnEoOSUv9LvIyUjJEkR41e/SF1GOHhPaTkf7N5aJ8W0jfNqbUDjTcq9kVZC11TA2ywul1Iw7sDB
W3xJuqXseM5iRhfRzxJquDAps9INklVUM8EA7iz7QPza2dZwyM8P6VktXH2NTullYufOw+oxQOPj
99iNfaGY2FyMW6ZhySDjuyjRlTuvVHTt27J9HS2Af6Ivq2A6VwWjNIoz3FrVt94Q026X46+ANVyP
MYernZKsDJLF7Sjpo7F+aisSQod31R2XIxSqHn2JD9u0XiDhS3L5uhndLx+O1qcLNWvp8kIojf+H
I2lUJ29BkPgicrhbLKKb2sp91FV6na30AJN4DwJxSFOpquDCqHjrS8mkMdYdpl2beGYFf0GthNuY
RESaBapXZerJ10JJAbM1MJvSHbBreQLlNnBye5kKmNNbn4GGtQ6guTBfOF/XCtvNpLYtCdQYI8Nc
fx79/DcN7Z2anYzJfvXDEl5oNrak0e0wrwXtAdPwohvWLr9KkVxCNTlX5leu0FdlP0rvzxRT/2vo
HOQZFemzTqYa2LHcIhHPyNT5ByNl+bAOFeeKqeZfwnlI7CcndD9qG1HrCRAppvKy1cnueujLeBOn
oAztBBVUTdsBlXFqf8zGJrafw/rXXqcttwVoVGlewDWHMd/k5bRzHPfQG8Z69IZjOXY/YfPaazR1
T1eMMJOvcdoEQgwpbKGlOwGJpFuZBrrceSy3zbf7FD2Ht+DHgzriCH6jmbc6NJwO4sNtLfNb2uxq
3bt2zk/DgC0ntU5IIBot+UTy/LUxIeCQNFIE5leUqjiHjmUuRuenW0ffNtcT+lVLXePCW471sPbq
R58wCas7qo76Kns3ibKli3bB2w1ZtCvPGgl/6trW/5qSVLGHvjoKHtUPz8Mc03tvrtvuTFt5G1+I
5zLgxMU/LKahkt1n1D2yJgilKt7qzt5A9o8F7m7JIGUIRMwAoWkcQUq5oAvrTy8vvn0TxUBQGo8Z
JU2KbXwkfFlo9rhKSSk4Ovq7XlZnRNh3uQ9nVfknorQx5j0hplCyhhwDDDHma3DOZk95FF9px35t
TZJDCrJLdNhFy6atBwozaRRHRdpTrmwtm15AeaaGutw8+d0jbSrwhV0IqDArZ9U6znGyF8M1mQAk
P4SIGD1EfTwueT0/M5ESrX1UI2ffqXwMeHfQHla6fxk8LsJiUVg5JSzYAsaKNEdL30iCG0u3SOHy
oaMckgG7Hs/N8JsgEEP9hkUcmol4chIDa/0wNPkxG3n60A7KFTtchd6GvZHhuU5Wqj4e45zOCxg+
ny3Bbp9IaFlhmJR/SZ50JnAiv13ArgbcO29IK/sc0/iCXnRdRv4/Pucyz/aD/0ys/zp0sd7iERix
uTUtbSAc49lVog9GhZffjsjFH6l1ybYlUTfgBYXBqN+Qjc3vS6dtNsaQ30g4cNqkRL0gGdCi+JJg
LfTH7jqTMyD6oLktvtX+qXTm37l4lc83MpJDksYbzWX/ACQp61OdS0APnziLFEuvBAM3U0nIC2MC
rwkni516RM2EH0RqqtgyJEbW84glrbMTtRwjNSMxMGRgeCRpEzSUtjsuF8yy8acDwVtTB71142Ef
c9vQbDLjpfCYGVHsnpORW2ckX8tfj2H83jbP6CPA0Qc7WFQ+/jTbfrcBLuTu1xlPpFqNoVkosKxd
FXTajG0bQVL/M5N6P9Xt0rC7DQaQQkYu/nExKUhxpO9x0AaEAZrG82jRlBbxAbA2DggrJsSwnjts
hejl6I/B37gtCOtYGaNFUqB75v+dlQKq99HJTeTR0HgVWwuDD4KKlvPCaM49vLOqd2cVY4hkbhio
nrKOMsndTCLPc9siAGI3IGWA+GecMKh6rnb9Wo6PkpthMlGkxLx5dfQFLM/eGv343k/2Xr7WX3X1
WOkYn6f1RI4Wn2xw6NFpUNiI79ik8GkObxJjdYeHqN8ckwD9zb2JQOzHnSfS6QEXLF8SQy13M0dl
XZnyehQcZkrK2zReneQ9zt9a7jPpAkDcav5gXCNH4dcdptcY+1LhMv2S7t8y8SkqgjpSbbQ7eot7
Qx7CLP/0KLcOuQolsHO0XiSGj6xOxsvYhr2ibZRRc10TapkiuNCQ6eJWQjNliPcHFFtOXYZVjPDr
znod7WRfwrwLW1EAQvfgwBGtc7N78CswhOZXzMjzOH9EQFDoBBrTPETD1owfEwZn2yYkPHnME23Z
+d4DTinG0Ktk1xhN9DgGyZNvgNQi8nEjdu3pZoX1ym0Knk8SJSCwS+4gMXbXFXFXDdJ+55EKPZBX
Ygzy+uAyj/llgiEIIXrxj4hq4sj4ltxVN7h824ioiTJD1OKm3cJHwt/ATOveSiOoqAtxds3DaiJM
hLfPjHCgg9XOGBuVoV0mSnKYC7JaSQ828HXxjNrOqs9OE+WHD86QfKuMyia2akKqR6vFYjkw+4zH
GhGJ5KI0qIcBpYl40HmjCYbYDsmnSTGSHzYvPfhSyIMj8ZSAwYB6PLfxhvBGSYgws5vkhSM2UBg0
R7/6sukJJWtCQgGJRzzygvUUqOtFDuHibrDQuT5+PbSwhUZseP8eZcYJ08HeZysPYoRndHin1RuI
9YujVS/6YF59lkqydS6jg8M1ov1bttGkf1G192rQyKMLyue8M49N+KuDaahW9WAo5a5xyLEX6WvV
rlD3/2va9s3jCpjS6BKNmA6shLNUpx4rQICdvJLJSQ1edx0bHptuxJPcvA5htR09DgYSydl0s7he
Kwq+A+st77JHHX8hraXl0W8JkqB6lQ6mo0FwEwXhD/qI1JG3k0+Vj7Ks9qjjl1Bmdbklvn1M7cMY
gy+qOYr9Sr/yheQPBgQYdIdFGnUFkymWQhFXqbG+z8pHQYzHbq/RdYGRb+DpKjCvCaweBeZjkPm/
AzJAuzWR+IlKSmn52CgemF68wKLgAS1lvTGp84Q6IR7EwbCbrLsInUreJk8Nim7JN5ccxcQ3qRLc
tcOHT1Rr8CJ4UgaWKll8rkUNERXqKZBVViKBio0HeyJpoSNBFqxTKYtl4DaouxuqInr/SfdKY2Fo
88EIqwMO6RezuxRTseNdN8ZXzf10yxdnHLjQXWwIe+tflJ4z5tGubr5Lquf0eKln1SoZThIjlxKP
OzCPKr0G7emF2BKJHjd2BNIwWBnr3OO7smtvezdYA6ZrlgnUAzGUBkuzcuNVCFkbrvWIcjROL2fZ
zeO30dQXTaH3seKO8Mx5H44EsJsO8GqUbERXBwkSVO9KFO0sgHzIUPSHLz7hWiVtuX6AFMqan1FL
XaaoOIwpL7JV75FRt/ho2TkWpvZWtNa568eb+Akt64fc2MNcTk9Nmt81tUiDZub4UsmW82Tt6Cv6
lyokVUQqVJQ+K4uubh+9nDmlo/ewRx1MmAUMImwKWMCoTV/MtCvIxWug4sC13yegtnIEFCf6w+yY
fUpAv3kZlNM2kOHdCkjWbBa8C1v+bUedNBIzmkPGgkbuo1F6HHDY94m9EXMqS8DaRzEp7sCCQM5Z
f8zqs4O1DUETcI33W0c4OJPsmk3Gdxew+zD3zD61VKhBIkoDRHvaxP+QSJ/FOGka3k3UNYTmL1y0
UA0WgDlFWLdS/XlneuPBgqI1kvZlpqXuDo4JfQgL6wdz/qAVZznJ6+JN/FEukAteuREd9IS2zNeD
/bxuDO8yVH/8iDVG/xBCgUsbCfLkZ4zb7n5mr3N0+ledi6sxtvqMTAZ49pDBjyrNBi8bATtq+9kQ
5NxWBsuCtRxUaovU77Kk9Wk812XMs80wZrJ8RjdfMrRFBVRE2bElg6JwknVen+6JGxiSFItJRw2P
w2AcW/YjEpzwlxDN050ZiK4TyfQMe4sKdxypSrFksyjaMUGoEcZodZBTpIFGeqZIFIJNyWD74FgB
8YberiK/sM1GmsCmhZX5b5PurPMx3CHP6WvjSKWaP2hgEBCWxRdVUrP2IGa7ArEBApA6L3c0Dics
5rq96dNo1QccFusivsUcBuPgkl6v35VKlSbZf8rFjVUdd2UO4GoDbfePYpcaY9aqxifuN8V84T73
7BuEyI5k9BPrJOEOHXbANAppuRY8ja+Oa70FdEbbtsw879r0MZAXMgft7rNhTfdwC0NAky9uEkHn
qvW7hq8UYMImeTRivBItmq75B0HyYUZi+Gzd+cktd9MMLlMz7LSlXEl3WNmU0vpFtxc90z3xlWci
QyaBEN4AdOakV5Krhwa6okPMJIs+tbHFRxEdDmiD5QniQiP2RKYMxh55VRzwQt6aHhFOc0+iOvuk
ccRWvibXzzuKOy9r/bNkmmv+/BqARgpvlxEnhsd9stG5ca06AyWBYLkSmkEs3Rp6RQB0C0X9VBZn
Ow/2kYYtJwNLYzezVG1RIaaVV8wncaYNse/FiFHw5WlQnpWOnZ4fOUAhJTUHIE+zGGEGC92Nl548
lA4WThJXKx96RjBn1KktKZ4wcSGwFb8wCveIyGn5wCwQNhmn09Y65MG7xAzkSMIhsXy0nbGgHElA
souTLwtKfmNNv+UIu4KKlGRKTtr+p34zYY0z7Tf37G1hVQcjBxzXwORqzh+VCAOI48IptyXncQAT
VrPTdQhA6XkkODPYTXh7FMa0IfOPASmzXkZxPZdfnb24kE+JexDtQAY4xBoqZ08CdhBa40qKujpn
EwFhtQCjM89xPkQ3A/5SmZ6UNENOCzpQXBOydmivaYLViNKpmUDkbyGM50QJfSrVqNoyCL+Q9Bsd
iDeuG6fSF51FWlM34bdLHm1azXuDErqVGkYPcX3qppPqYkVuT9hie+u+aPCA39HLiQr6xlw09Vs0
INCzPxPcW5XSrt9TAKSe5yhkuG7pfIQE3CjDX0AVFl+HolxaFe+jtzMj/eKCvI2YHKyaU4QfYNrm
1iYKIEGtnml7lefJKIOFMhnLpPAwJZJlNISLMftMAmc7EezRxJsaJL/vSNnEkMQp7FTRtsqN15zM
e9ZnDxqf/Lel65R7LRlWDYPZg9WZq3EqLpaBIFhnuBkoA3IupQ/a8gmfrI3ZunVfRdVHOB97impO
p7FtlmDhVA9wIgFulh3uF6RbZrAswVQRjXtzerB18FKFyk2ZTVtjaSnF42Q6a/kq2paJh6Cmrjw5
n1l+Qbg7a8na4L2olE1Nh7CTnUnvgV+ropLiG2b54q9CWVAxWNdYUBxETgOos9YTfmdjwoKKACBv
ss84XGb6s1Yz+hNlkDzzM+rolm176q14g5P5pZi9SxrTRgvaWP/mrkkaGg9WRE8DfVAx+1XRpzzY
2GirzeT5K60MdhaOXpPOZxWdiKJu2NugZt4qTn2pt49IdNhbDbaAfYw4kTqwkYOwqc8zyfbzOg7p
5ZtBF39dBh4xv/MkO1NE/d+3LfSPhm8EgC0RTQOslJVf+Htb9TePviq6qizQBQYfBUkz/awujKr8
V72/i5hCCVGbNWzNhC9u7PQ6jH/I+nYO6O/QHPAiJh1eXWhr2jBKSK7gc26uxVBdJtQQM4iMyxcW
Q+RzmaS9UMDmTh3njYZ8MQleGxzZJdASShkxik7qqUBZSJKV+HB09Ig6yjnMfsP8PNjvkYNECxmo
pvxoRn/MSDfHhNqTGyaQDRnAciKLaDMYKHFmyReB2MieW4/eHkUooKl6jJEDB9VjPIgRlFtOj9tt
afyqfkU3IgbfkDczrKYzN4KqfygRy2fQd89K3AKnTsDMGu8RcZ0tdwjUhSzfqlctO/dV8qkLkGtx
LSggN2xCXUYFtv0rQRM+/EcBaxdAIYuTOiyJK2WjQn9mP0fY4caYquS43JPN9jXON718oVa0R8lu
PDhIQP3xpQiSRRNqjwYB3OKecHsuBHv+Lrxba7zQuy5iX5fSBwuPfRdCMeLJnVuqUv11T8JVN3v/
1DL+oQhjH2Qr/k/Uci47clUOaCHP8jIG45NMJ/FXNfBJk+UkWWqjSqsx6ef+iAaWXAB0PYhAwLc2
NVpDiGjOpIVMfDmxVERptDZGTvYYCS9w0E4FaJk/xFhlcCNnwdeYXiewg4zMd1R5EbIs3v6o5Rjl
MOf71mlYrgyyQLlzbSdexgpjGhpXHfaW41zyiDz2AtC5FSqFWn1Ucof3gBIqrs3ZQkJMDiHRnPJv
E7v5ZVt8A7l9oJLsqHZJv+xZeaM+XDrdzE7KmDgOhGdo1oqYibOFjKulg8cy0SHPnwNnYW2Q+Dmb
m6q4Bsw/PvksCbK30D3ECg8Fk2tWuNiu6q1LNn2NcjQrqnUxKFf+C3TcTkSoVvSPHCaH7Cl9vHXT
MuWdrAE8FTKzDY7x0YW6apF3w4nZp6Z+icGba0QR8joGYp75HOGiJ1pL6w7/ZbZiosJ1Q/ituCy6
v3BC/h3say5+wJpYt3cKcod5xoaaeBurQ6jLPDk5tObOE0nkyJ4foqI7O2Vzdi3v7EUE36Gq0xDp
dHw9tdCfxoW+MXbJ2j4FIRNWxVIPg9Jr/5zYWiK5WmNy0Em4baZko/r2KrJVjilsqFOXPgV6eIz0
+IYiAR9e1h/TjtJAol75AhMqIrBpuayf1JbmarBI85srf33y6gV7FBCZBTy0jfxmPaEEjCjQxrhg
YwtB5w+RglfC61/rjlmGTlP/RSc7jJN7lJNnNVTX3GlfMzMGUjOes4EwoDQH9wfDL5tb8WGaxAV2
8TYPu++ctj1f4/10GCnoWLMepqEjSQ3rr57vB9f7YHqbMlJT+ug1ttyDWc8ZQejuIWyaQxxpa82w
dxSM6IC8AAPtQz5GhCMSvIePc1CKpQex4xBM7TXpfu7/DLDURn3XCMdRtV3ASOl8KlOC0CKj+ecC
RV6nXEAh1gwkTBYlqPRm7fwBRQfKNfiILpZSAAYO4stRo61DUTgRT4OYthzwspxTRggP17U7Ivwk
ZbymbUTB2eHnLylZ0XW472YfH+qWkdEGuCEVoDfxhuEctHx4fQctHfQ10b+E2AMRUygmXDVUV1hx
CtBU9hIQrp4Bi9K4GKsbeQkgBmSvlhs44YDkiQ+Q2RTB3gVacgeiaWZzoeHLQryySKaGGMcvpcUH
Zn9642foXF3ebo1oothbJmlAzs7VLkO0gsZzP5QU0KGEqLFVO2l4LRxnA5TdZuYipcja5cKtu/aF
6wxwcvR2XRDtuTZb/TWwk4NGVB8iwDlK1vdvGg6UmiJSrWhWVK7KYW5R9P2PpPPabRxZwvATEWBq
hltbVJZsSc43hD22mXNsPv1+7QUOMLs7ZzwSQ1fVX3/w9yMzN+yoOX1JgdA6oMgUM7kRA1usIGh9
VFfQAdD79unvUvNjqnArjZsHDQfGxqqy0HUWKmz7z/FfvS4SL9eUCFlOgqFNngs2WNncs4vdW3X/
KGQXOAKeYbXvp02sZTcGyZQnBw9cOBDByDGW4e0JZ90+iXyNoxkukMAy7qbGVs6NPvw4PxJGpDnb
ZXRHFTim0r/UgxnBN+lwwUrpfZnBvfyqt5x1WmHucQK5LbBM8xSAIMz9MzHENqzUTnI1eEVnSz51
8EinwbrI3LDvbNpdvWSjwNw7sdSVm5rBIQ5PiEzpAXg0F2eb4NOCl6WMN/Bpm+QVv38HVFa96sa+
oIcvWHW3ROAGvMwVr2TFQAErBmtB92AdYhmIDyy4+yy276JQ9fZEy6ft36Icxr2DG4Dh9S/jcCwI
5Fm1PevTNKNClmWxKZQYyFz6AcsdC0YoVjsOTGCb3krn9U1jqjYtwySeF5n6dy1PNAb6RZUAbRKr
C3HjxbEwG3YNKjVbSpseZYaamOE0MDnvXaUdHMYbnQStfH5FOXMfa/iKVSE+1edi+uT2te0G6C6q
YbHCILDyDYLVAk3JTNqXP6K2+WDBqJif1Vmd/rLCJ+akd1fe16R5lSBxhakkPkgf6oJwzGfb2fQb
uAmofH4tsAsT3+pHrqqrR9xVPFjnUzw/1w4V2PvB+5lAgwj7syV+xWh41Pdti2WFs6ym+l1lqSts
3Ule4pTA0ZkDly79Wi3lI0x+gDzC7ih3LJ341HzOiZbBp6rNM3YnPq0wSBgyGK56+ZQt9T+m8TU6
CfB5E5Y59xFmZrVPuGp8wDw5wUa0sZmzp/JO2M/MzJgKUAOuKvod/xO4DT0WrzQ5d63+Yk2XkRX6
sKynGj8soNT4hcdI7aNCnY2a0mLAxUZ9A9bOLx6mNFwon46Np8uv+id6V9qkkRZId5nMCmw8mVP8
+LdxLqqC8vZ60IvVEGQaXTBh3OVay6rv06fY2851HPCDyHnfY7hyb3YkUmkWWk65L+BqlGQLyqU9
cktgwOoej9UinqHDQKKVd9h/dTz4rPQBwGR71GMosMMvF1Ok0dqw33r4iC6TF/XL0HATipy/R7Hx
P3D0GLhNoHM+IJ6NvURJ+80EnuvHiTPe75GzvXF0tE0ET/9dqTedljVid79AZrUjgthzFqsg+fHT
AibPUTowFxbhJUV/MdCTsRbOpyPxuruGbiPlio51j1Obu1bXIjI495imu+m0zAQuIpZFl57DN6KP
y3pC7JUtL9KDfRfZuDrfO4wwOcCh/KqnA5jevbrbgGz0tb795sYzEuudeum0pOP4JRplEOd+xk6d
qx/TWlXyR0dc2dnrIdfWY0tDbeA2Fz2rPXlUa+tsICJmYeOEMLeGaMxXqljdjZQmSSlKiXcX6b41
Nz7uvvZDxL6Ua1v43YbRuwfKb6ftiJkSr4Cj/ajnuQZmpgQywvKlJgzFeKSmCZ5kMMNq8j2qoH3q
x09rpHlTOCosLd6hsPrkoPc0JF7o4/Q8IMsgUmMbkyl/Iy0R/RrGH0Lf8OKJ+poypXKPWaBgC+QD
3TTp9wzHs+EfDWadlJ6RKRhb4YRl+6mff2dWpfqbjzYcjkKmXnQXlzSVClPHl8GBXxufzELsTOcM
NkoLs126buOIdzJz9hBa6XRPojylhaC4cUNyxezjcJB2vTWhp2G8sirbH5u3xlPZUQPkr2leNdOv
xMSgUUN92T+1EGnyJdkuUDkBIdg0NRH+Mqi+6aT8Gr0HoklffPBk8EhEWDYl9j1fVP1tBdOPvrAI
MDYto4Jgi6EgmHbGfQKAiJvQJWcYCGvV2A7saDiAmD9Vzl6DAL3uDkgVDxnAzOwi3oezZistL3fI
0ocAOrZ6H6BXwTQorL2nGNTRbzKmK59Fo/qasQgDh/ZHfZgWtzdoVtC2VP2uZvusuHpFRRyt4+wM
HT1T9hLSGqlXgOG2c6yA+MCK9ChIpUHK5eE7TsBTZiaOA5wnYyLqXGDwz8V61jFaNdJzZD+nyWVG
uzLthvmJ/4WwJ/H1CFLomuVw7DSExBSgAmQW6fmqyGUAA0sZItS0DBDJVGdnhGJdd48z6JLNNMp4
jxJC8g7PIZb0MTwvgtr7CcJnhRnOuE3z+RB6LFCXiy3qT836joQbxFD4C0Xq1X9QOZqY7RgjYtpx
wpmVtaTTndMRGlIUucYqHeTLEB2chBOGVKdWC6+iWF4VgqIyDRtmqkE3vsoaP7TFpFWyxtNcxldB
A+BmREzVKALKgUWSc3SwcBBOfy4S/xP5oISkYKYwoXMNiZZg3kGpNEPX1mS/9aMcggleeumibTJ0
VzUWm3ZKkFxbvHRtcwoVzFVqxYeFKCBvblprfqTQkBpMma3a3KaKPDFjrQXLqryM4ZO5OC8FGxGz
e24h8zOjqChYm+COkL3eVLzULAGAghU6iFfeWqEmLgjxkBLsmCCTerN61tVaf+I9hz550Th6s2gX
MzHKpr9JsrkLHM0yR7kDBnDgIFt6azi3+HSuSR/E2K2nPZs7lwgKgdf3n2BRPW1gYGSiMulrxQa9
kGojFOqGDXeAZa5bIqrh69ypu9PAJ7Nia5WbGIAn4y6zS2L74g/zbWy4P1UBJgaEMHjfPQClOtOm
7qLDCWfgcyrYTDWBMSQtoPMq3U9O1XQez4P+s8yXhEJhJq9tMu4NPJozBNgLPBFz+bEwiEs3vcQo
heL6dx6q59Q2/0ha9HgMrRlIC26amIAzp6P4+m3yazMkR17TwIUSyDCh0qbSX0IlldCRcBQAGNzk
SSNVfFJmJdwUw23MlKpw1hKqDsFl8R8V5KKgslI7lojzkWlVWOrtLXnm4cc7g9JCeS8i4qhUXn15
tt9qTk9LoQhYNLbQD5dLp0E317795rZYOJUzYbf3qlKAqd2N7IfgXdWj8yKSlybxGU4QFQzujgOr
ZWtCe540ZPpSs4vK2Q4kPls+CixE9Aue/GwwCir/DDGAY9mc6EA93JjvOjN8rzVF5uANywM0+8St
JyEDnFy2OT+orFDZDAckR/d6674N2FSBRhjs3th7W5QNoq8gYu49vYRpx9CDfXtUF/968jLIz9Et
UnOzaTuzpk6oP5bIybXWgh7mCgHdh5rIlMS/tNJWySTvbXtaum2dPatxRU0lrMQcuKjUeazH5sDj
dFwGhKiavpv9Bv+BdOeqIa76cKzyrbbIYKL2Rfa4CjHyk+mw8atP1NibnC2W7XX3AncFenjPkOtF
Vhj7U5E9sEfOegxfORCNDDZKtavdRxUizZ65HrKtFm0tRWPBeBZyDysrXmLnpE2Z4kCpMd6H2hUZ
G4jFOswpg/NqGF4K80LSnKo0ueoSGDwdiNCc5NVIRxXm2573OIYdgOgQ6v+ZEqCmUx56iT9xp5Oy
GT660ro/GPpaGOtGOG9NdK1wwMoVyFBv9JLFIqdTG74JpPIOQIEHIJVSriQL/sxntwesPXcfosaH
m3EwI/dFpyBG7GlM+BRFuq+5Un8jYHKecUwbouvC4CH4R18etRbjO5Z/8UNawzmrScoCpxJxf9TZ
t8fD54zacSQoiBUKCbHdRhPVoYS0X/hE0WwAcGZY2lGCCXJygFUS5S9mD2sJKp+GcMM0h98erKPk
U3tuf2e28zr3ukeaDYWC12QdcwriAbPnXLplyFnYQmC3tZuZUKuuYduO8IDFkkk4APa8SEMq6nRP
OnTkWXvWHvcaMniwKiYTh/ecnHM6L4xfZXameTZntl7sg63iEy2DogzcTYgBcQHs0GJnLlVfcNhb
iqd/KcjZ9TxrxzoBEif2ChcQvdIPTwy3WpGv+CXEpR4gXmdxMuc5AOVyGCPzsYKTBpo9Vf6mLTjp
hovayrumvGbG2qkFnn8hK+pijZvYxoIQASir3A9pwIhiq5P5lsJKCw2ircRPNcQUA2jYele+J9Uc
uEUIkfWuo9YrzH866YTLVQDTakxGW+dD6Ws32JVQeO3XULmzmH1yXzY/FYhNAVFOZzcZkRCh/t7C
HV/touFp689CyEAb692UrMz23V9crJl4q/PEhnMul53qR0ihseU2xMGWYVpVpBiDIrYEekXTlv3A
umdCLNyQnYRzxRr3jtM67oSKZXJopPlFPRCtQdg12+j2m/uoWH5djj8QwofclkGdenTjn2kxrhkq
wTEm+GWq687hqOdqFVZaPKVgbiSkt1A+8NtF5ZxLF09+buxJvYPq0zPmcB4kWF6EXAQyInI8GKGX
xMHIRFBJQ3XBNpudUXKxGGgs6pwlnoiT2dw4eKP6DM+ZJFAlDxrpFYoCj712o4gq6hXKFGHxh4vA
yAGAV33o9WfBPEXrhrMLf1ta7VVTSNV3pby30emqPxpSW0BjoHuWybAL+bAxO1ZzSG897Hv1BxSY
4uCqcadDi2+wUVQDC3VGdXsjLzyID9sFk/7Nu7RAQLlqdjg17+KUt4+EoTwnse1OHRDq0LGQg+D0
Gbp8BigsABiL/ll6zFVYYXh+vlZiShrUROMBZyj13OmviTDm3x6nX2vBwoiZgvQR/65qn1nTj8hq
87IkpiBdlX284ibhTY21Cbvv5BI3LOXMjepzlwhbHF6WfLqYyKMrM1wbkKRnqKpqFlLVpUv2c6yh
QaLHKM4EPMKNZtf9wnCtoDTfeJ5cFAc6t6neL3l2YNg0aJLUsPn3r8CWLeqkBm53t7MUs5ZOC4LV
86ShgwZOiv2vBg2irIgU660NN8pC1tVP8qjKmTY1K7pYYWP40ikpFDymwYlu+DefR1bZjl5eh6ze
wuz8cE3vEHn+SzxBNF0WD4prDSN0PKhXH+MlxJZGUNbEe/TJynXQZlkVBWa26TicU+5h5+GzFzbN
8RlTtucuB/RkewGoUCjxiRPmyz0DzKGU7P+Kex/hcM35w9RKFPNkot6cwC8sXKX8wCyNFa31Gase
ZUmWzsXOqm1UZ1UbOHF6CWnIA98EBJfgWWOOHX9ctDT08036kCdl+67/0wb3SfWAOtJma+yfkyx9
MhYLV1GAUdnjmZbxAxn4Pge1Q9NMOrJev1Z18ls0DzU7QMvnvy3IDVKrXR+LuOLkFcbZatznIszw
Kw7vasK9K8k1yh/NqfuBBxugWXuqGjyIkrXJSZTa0zVqy6OSFWXNSwLqEXXPkW8ARKVHFwoA5JB1
ovAq98t0YQmw+224OmoKjdxhp1xkaM4GiAI5AVZxiYNmc4nOWmsRicsGpWpXHOh39O0khebRIwRu
CO088yUcKh42BjoIotrk7VHp+8UmqQkkoex6zm4eB7qy6NED4ldg1EIcseVmj+ogcwm0cHIo9RVJ
dRslRBj8V4GgBEIbbKHTUGEhUP7ozBzVawTbnUfcxziUox5C50BmtL4XzEQjVBZbsh9mfBEWByc8
XngbMwr4+TIp+yvsJ0Y/2i7p/xJwdSaOBZBqn27wnQND0hXBRP7CmYRbFNBWh46OsflwYhfhsdEZ
bO3eVSb5/IQK/QSNPQx6FaLk8XW4hy25C/JFK18MzhZ6KpLW7ySv3kK5QAlxKToMh0gfhnpVuRHE
KvPCVYfj7Ro7g3OloXlWHlYhwCNmQNkQ45U0ndSGBCMmgxUwyQrJxuzO1k6hCZNpQks1V5z1vK3b
icF0oSB62CIzpzKmYNWOdOAUMgKHHZlH83hTZVsts/jdKjIpphcVR1QDrVgACYZpnkH39ebUmWc/
jw449awYD1AD3KuheZ6fEhIxE3YE5ovC8/PQQJ75S/+BAWtCS6EznYXafMeh9zPMq9QxVos4uSA2
LaeVMAPyQGiDJCy90oI9iD11QuSwBgLeop6rAUQX3mgOK45/jY/1F2Rcfbr2dQS1Qg0w2C9hgaWK
C26gHmCiJgr6zk5OsGLId+m1FfCvj354JEpz+qBiGpycCU1ek1ztgps3veYunM6F+9eioII2jiyw
Sz4pXYkLAQsKBplu0W1iBp+gXtX6drae4vLHDnNsV4INeFJrUJP2TjJh4PHQx+FqqBOYITuFC85i
r6jiD3kZ3mo0WIlFNLT5XCevPbKKnpU6Z1lt3paBk59nd87/IH5PRjuUum3P9Rg4qX70KV3rMU+X
GLG1Kz8jjvjEAxhVAyE7ZZl6vEDNh2efOO/pmBL9A/cM3gpCNRe/3PaY9qONg5DIburkEgXMj0Ek
CKg5Kkex95ZONByZRtnD9PbNQIs2sMNTM1Ru7M2ZwD6FeDG8MblGOEb2HgRx2h1FZAs5bBqGFt9/
ajIKfPULlt42zrax5z8o1OXJbecX10Y4X91R3FUHo8qWBmktMywSiuDyTbBCEJGJcC2W+BjF1KC3
mrUkHlk4IiUzS9MDPqYs6gCoeaWEZr2yYvknEr1fd9HB6xCXhHyX2jfBet2jMDL4x+Uu6bdDp+3y
pTTvGhaIRvdMnR3LaadolT6t/hjT1lJzterBCB9Yvt1XV81EYRV/yvLs0kmErfuIJfaptJ4GJwxa
iOrVI1pCjtd2P5NeVrG55ZjH1t5TmmkX2kboCEBrcwcU0zOBj1lBXgS2QN0jQFjdrOphm5POZGXr
Bkq8nJzAxBCjobFguabRauZ0zfnoEN+oXVLp8jy5dNSjxcaDSdRPeDuZXOyTkYtjgd8AdEiC/E5s
TSBH3bvoQM1oU8LG4SaNfGo6HwH6TTQDfBSQ2xFib9EQhWmfx6V+pBjtItpcC72OUcuHyagTBT7D
indtrIfTUyOKx0gm+3qQYMnt90A9lfOlncWliYaDgHRAkBKugBiYpVCneqIHKnMzFm27yhp8V1r9
aWS0Refkp9FvZhEmUIkNqQqYOfxg//4gtScvnfce4GhmIQXJrAVOJTkkglhhidZgaB8yPcHIUWyz
MH71p+QWSu1YO6hskc7XFlmUeF0gS4Os8ViQRhRW8UPuT2RNNbexGQnSaNayZ/7XpgQPQ28159+e
GL+ttP6cnHIv9PK9TJrt4Mz7iatmL8lL31Uvua8jUDNVXJK6iije3cyBnq2dIk/71mr8iFgCO0ip
1XI05yhBEJ/SeVXku6hmIwToWsKJ4VKFalibpqWQ2F/6xLPIChhenhoq1D39labzgFP8If6wMhM/
tIXMZOwr0NAt8Nn5U5gRMQmHhYaJvd4/WeOCZqgTm4KZmA7dCk+qEpbvlZWrrZxg5tOhXdkwgrRj
O17matykLWM6zlAWvXRREnL1CA1SPbyqfe+G/lw5e41IYIBQmPdXVIGgHSbkSQtekrYMQdoj5/Y8
fe+U87pxtX9LZWSr2EoCbdY5ZivGcmwn10W7X+B4sVbOMbRACUTxBWEzYx5QnpjZKh64mmpujPIH
qUPLb+Mboyfb0JpiVESEydK+plmF2Wa0Mvwgj8QDXp5vZodVk29T7LBaQYvN2tk3N52TwbEhe0Fz
99wWaY5sZpEuWj2ZkBOLjyr7XBJjxszqa2oJ6igZlrziww4NRLJeSk4Us6p41+2/X0pYSRmxZ7Ca
6eEe5ZTsjUFesWk+LZP4rHXYgK3LagE7ENdwn/A3AWw4eMlCYGi16eYbiJlIsfHggNU/kcsj7X7i
J2rxb4ZRbZt1lxSy0CjEc8pZUwoXdwNFmz/pKN/bHmb+nG2kDfV4fsdhbJLfXmat9BitauM8Galz
ZLD/8WPk6bP4I3jNZhlEbC0YO0cjQWtSMnJY9cqWzzP+8UnELAcpsizHtSnt21JZbyEBHES1PBQk
Ft3PeAJ9h80/eekSoiTFV0hmZWmyTCC884CGNKIc3TV3iL4o5XcdW9JDC9Pdd7JV44VXGBu0dOS4
K8oQcBlIKvsAs9wZcMLoPRjl7LhY6RmG1TZ4ofQwwrDP0toZVv3RMzQWtoN4XSUOO3CF7QEvUzNY
MDWz8GcdnYyjt67fI0akDuGIobFTTJ/IdQa1RloNCpPjMoE9teaKHaRNMBKcNPB+SwagCJv4bBp1
aOQmS6ZqEsEiuFs47AFAjS2s1KINIthwBbOSUWLN1W67nG9heJ9ROQbKEcyZIf4DjiCn4+1wBqy0
528LmCd3wo1UK5dPtHWqaVY5wGx2FRBBswR7/mM08PwekZwbkNeLXxrFruDe2ytNe+lQ+GD4DjcH
CpBQqsHA41wI+c+9RhAblAO6E7JvbAKf7me5mRgCK/kSpTYW5oBOCVXN1bNHWBgsDI8JZ5Y9I2jh
DcCKBcE1fJykWfk8G5jIkrhybqZ4bTgIVUCsqWm1lqK3YYvO84+U894Tv2F7QXOI/0XbTWsXTIDk
9XwB9hkwKHU/PH7mvNw3y7xnYX9veYzGyARTBvuErqHRLnOP+5L6rV482t0IM7NHf88BaGx0lFMc
1yxwcrUrtmEyZWZ4CBEaFJhv6vGngWedBNonRlgF0MNKpWRTxNLyLNP4wGc6jy12VOZYbDureHH4
Ihk5mLa4lo3+48J0nCK4I9nypYsWN+foZkJRxMVvm2WEyJFJoUEtNiIacJ/EsV3KAxSRxSp0CzLk
GDTQuTW4KjFOZvg2QRKYP8cw8LGa0WJjo3TLrddfvQmufqbuLSz8qkX7trLy+BEB45VoYyQG5E5y
w9Ia3sPE9A3JzOq/fP56HiooOWzrDaQy2WuEK0hr19fFlpsWtxBaRrXS6pm8MMdcjeM/D0487WcW
oWbZpMy2GtGw0iCpjiupgBu1W3RmxdW9+UYMN8FHIDRsqk7slFtcmnCYHFXn3LrtGkrxl+0a5PoC
BSA3E+Q9sBpMICfmdHdGCXaan3Gyo8XYZnDR4OxXFT5RbA/+YEumKF7rrW3j8ppsMvQhE/k2MauA
bgZRS9mHM+UsyJnscC+MhsgQNfLq61z/NOcU8ycTeeIV10eICWAK3MCcrfC0IOj3mIowcM/7bdYv
r3H5XMg9Xz20cV4njreoxFH5c8cmU1Fg6v3zaL60BKv07XTXvvWWT8sW3dvZdBHuxShRM9c4Xjk5
UsqOLwU0tdAVQz3ex2FBVG98dBvM2YSZbhanfk3yqxm2weRgPZFNbBCcgMgPHvrM1dZRhU1gbN1k
+KyHHlLmSu269JoXiY195Xj3MnbAyj8AJBu/+uiGDuMCBwBxEtNXqTlHMSxMuW6Nxp/YkhIQZgHn
ABSBOUYbxLavLNfLAvim9eqH+7u0W77tBXkzVNFNN9pBpeygebQxsa58kkvwkfPD8Kx+nXsAXwYJ
zy9/s7B8cvlgFlm+ftFf/BT0Q2t9yns6b43UZ6SkWS6+bJMXpubewivputUQ5cex9/Y1bh8WrbxW
/ctKM0gUYXGZtb3ZJb/LYGH04GyyyQ6shVfb7IP2MEOBx4L5YbKw7SmSF4MTyWED48fpTZjOwOkl
5NYQaYzszv0aWa4OYoE6B28nq1fcZJFJWL/gUH5Ie1DhiCTlWYVZpjbGjikYuF0wOJfTh1tW72Hy
HEsGTAS4GJjE4bdatFLjcKDNrnbugQCIj1Bj0Yz5aTRmZ4N7RlgBSjEQkYcaO2iFuTUU4GzQNmxn
vlxONgWzZxpwJVmAJWhZPZorA5UXj2j8xuGB8SmNh8lOlAFzisSpwZ6aIMW3YlE0yjZBlIvuF3Fh
2OSkUtUqaWfOO47l3yWEb4gpSF5jVBz+tB7YKo49cZbuwcpKkFr0MAc1gth0U5CFDJ4dMKpHaYEl
yhscwzbgUJqqO/jQmCbjmVIdPARN44wbPiKLCmatL5aVDZu7mqOATF5XsLtGelWJ7qtEgapzOAOE
MhXZxRQoNutgTbhU5rtOYDr5tdSfjLRaBZepc5/zZHmC/2NyZiz0r1Y6XyL+2Rgn+kmDJfG5bZAz
dHdM77PZIRFES06vXdAo2NxKDZAMdaq+l/W0y9UH1jZJjtEYDyKV0lOwx9/ZjwRVidYtC2U7bi4o
tnvAdv0f+NW2hgJExOd2lFSIkQsWs3e5Rc33EEqgBgwMEdT861g1aGaKHyECZFxdxirb+A1IYhzS
JNgQ7vWbx0zIfgSeTT/Cb7HCNd40/y9y++Uya+dKeaZpE6yRrpbnSnMel06+L5r9iCacRUjTs+2C
61JSIBMop8yTc732CJR1hfZUe+UNlCTVy1sowl2xXJVVGjIQWlV8iASymDIfzxFnoT6yTyB2JmVA
TcwnHzZPn5OGYaG8iOLnfI5vnY06K15ZJjNqKkJgPdyz8N1jADPwvd6w+lvRSpRcxxnqU5E942G5
jCeZbhe9Wql8C2CxJK+2fyMwB0TxykW+H9ldA7qgaWVTlIG985pB/QKU1mAHEEMDBK6xKVlYX/GK
kvvofinnIRvCRYlYGj3G1lFz92Ic8hlJKzzzrj8rs1bJ9FmY4rWvw2AqJLwT7GKQkU5ib0bLpqfq
N8C0LETUlGaY7FjNea04qqMp3lTZG0Fi5VTsPFRajLqMsZ77GabYfwM525bxOlTerh5QwM7zzxJG
FysCmnJy6z5iLT1yqVHAbEzH+CIghYjdQJgghHYm7qMq/qodbC65Smr+8IfXGfOx3BzwjPn3qaaT
HknKgmbaNfZK0bRI1Ivzo6s9ijoLojJaOZJ8KirqmH0KUH7Mx+/c/KmQGDvRY6ZZzfNUHH0ve42p
9UiJIJLrqyQEA8P6pBrbI4MBpHiSO1nFAEJpYCxNaCAFis4DG8LubP9bjI0ilJn0w/ggInajIZBA
4kCWtJQrYY08TtHB1KcvVu5qfY6xXpW88i+GhcE+7RsYg+X/ZO2NXQ6UPtqqtghEk+39zLmocjzx
Otqczvag4//wQigu+BR7V5duQukfhwxxCXsIquw8nP2Jpc0cKpq6ELT3qKIFk6KSr8huCpwQzvFY
Hm3pHrzRf+ln5fOClbuqZFHu/hFgeIKDiJqg45FZQW1wMDzVd/gX/e002mbl4vMk5qsTbdohevKq
dosm+b6DqkTiV8kf8X+8kXhPDJzMEyza3t7QHNTm1/BckZwZN/GKPqi4r2FExpNFF/4TC0UoDLGc
7XduBYcsopvs6vfZxlahZSjsceACQbyjJXu2C8RFsDZjfYTJfzS66urVTB7GAErLgZPdi0HfzO7R
Y/9ZJxUvi9aQiIcbVUicFYQdZ7IB1qN1NeP7B3vrrh/GU+hSy5KG3v4z1fv7RH6xEG9jA0myv1FP
mTmGAGnabdYbjNxslRs8rBRRwFwEGTPYFNKaG1G6U54HkQYXih26M4ckViQ928bXJUxXkkFUMNdX
CRaZ6FQoYUNWYRk8QZvqiVafbiRBnzrpBhkGYj7HDMsCaNh/ipwOw/JwJ4DeMutXOXJPdrsH43Xk
dDYmYnXkjRCalgbSjI0TqHGgPrg+i6NmDU9OVbwrx5FCOXkxl+os0ns2ZHxMlv5uVePEDOMYMB7J
Eqlx2TUdkkdLsR0LRqdwotVg21EL46OI3L0sx0dd+2Tzhx1pOm0YM/nMcF8HKIZg7iGbzM4Q2xKh
mu7sSqJvAQk8fWM3UQ3nfX6UUba19PQ4WJBfxvkhhH7gUSaWgm1vmJjn0GSlOnabApNxUOvwWy9n
1rnF8mjlzVMzv8TWtQhDVOS4nSGLw4ri6HXiwDo+yvGDa28N+HrcFrgFFJupW5fonMN2Zlq/FulN
Mw8DMZss8OAqQ50IM4+j4lePzXXkEb40O8HUdbgLeOOzC2LZ43dnRxbVjwM3m5m2hxDjK5Yp9OaW
Y78m/tXERSVHb13pKEZ4vOY2IxC15hF2cY+T06WC5RTH8p89OqhRh1H5GquLYVvRd2vglR85axwr
15KIihkuc2X1b9Hir5O6RGBbrEqGPXU/MiQ5Zcdqq6cFiLFxzBJYMEGZAgOWfAB09w8dw1w6X+nC
zYnQVFNhz4Jdpq4rMtl8zJglBuszxivFIvI7Zl9k1KaKKKGj6pn7BCd+NlRkIwxnlL2UFI5EN8Xe
GKhkga0We+zTapMISM17HM0m0Jr0mLr+TrE1sggjlWRbTd4pXLSHBDAT+q3SD2IgVY/TudDPncnI
68iQzEJ7W8/Vv6bunjrcN4zhGAv/IWUQK/vyplnizfCNaK1RJ6Qz5rhjsWCdx4Kee+l3kVt9RFK+
jdl88UubMTpnwND6r8bPNlkDN7MnaMOTkqSkBKHW3CEMGtK6XIdjAfrlMt5HDaYQomX61ek9HRdX
HtWM1PzVrsbiVi7Gq/E70KvjlVWF69YpHkTtUBS1+sjY/gR3XlMSpwy9I4NGhItlZ3zQk/+Esfto
JTWxDWDTfveloehK2/QYRv4HxPFkt5h0K3OqH2UtCHn0Tk0qgzBE2ujFaHO61rz1GKps7Png9+wv
Q4cDOPWRlsxtGR5R3TJxJi2O2OhZp2p61Pju9fSs2UQAj01+7hoDFywdNIPDnlQu4CwXWNT0jrEF
AsuCMyWfCDXyqpuJ+/XAwCig+pJ+hJH7Lx1c8CFxhk93Zsk6tTvKfWvTfWdWH5iSB7Nd0n3VY2jC
ed3ZRNjzl80zdvMErSXWj9tpH1pS04Al+TbTDYg492HvYyNM4BeOQgPjpWm8lF59HGDGU8oCjC4D
16+fXHap9oxnC9zt0Sj2uUzWDj/B05tz54VU2Zl2wpRPPbm4ylSgZ1+C+paovxEzvHZf5QvEgyQ+
VO5orMqFcKJeevGqwhBR4F0i39SVmaGdG2LeYQ/y2HT6QSv9i/p2ZM1vRusz4zQndBIxBTOQym/N
4ikIDX+d1oRaugOPwwlVv9DckOMVkfNifAERLSTNplW9zrTmsZeZcRrgP5j0qxqKA91OLrkN1oIV
QDiy3JCCnq4Uh2Rpg5HZPmLvpBpwYlVbn/aUGRhHvc2EpwCDvmTHot9baCCr1P2ap2gXxhW9QXhs
sZ0kntZcjVHxAVSzkvwf7aT91rKeYGINY5PeXaHPPutT+WRU/iW2C1L1fKxTrGHTz9Gqiwp2rrCb
TAjiXYnJcVRF/2SdYhwKaVnPvQPOnZ8LLW3eK9Vk0r9jxYbnV2auhVOxbbWg19bVt4wXpegfb0WL
lLdhtBY4wfuj3DaavLR1UVylpKamjF+YRlydOslZ2VICnhvrmvvkLmF/FAv3HXse3j10y5l1n8ec
vt7Y36rBfcCislqFXo8vDGdeZ/1M9bJzY8jmTeuNgaFoPVNOFhONxSIdeM/GxuNahW6+ruzisji4
ssgkhQwEbBEu8D6U30tbOuupjYO+0DOMjEN+B4HXkEMbNXJYadI7DnE9ERrD9sGSGLcnW4DNAqHG
tq2aXzF2GBpm2qoLPyZbgWE2FhDNsCrrdCdScRl12k7R0EvWdMc1drvFO0asKP7jIB+LI6mT38mC
Cs5oTJDh6j1ZHr2UMXOB6eizDLPv2TK9jl7+kYVzEGXatgHLjnuletGxXUcyVL7Xsl0Tf7UVU1Kj
bFU47uE/ls5rt3UsS8NPRIA53EqUqJxsS7ZvCDkx58yn72+famAw01PVdcqWyL3X+mObwPtJQ5ws
NX7ogd/Nbnjvh12l2blIJLuSLNhj9GZDS39Lm/gfmw/LtpBg8QVYEPpRU7ybfYN/BJGzO3blK6Yr
V+e6rfQJ0aG5CU1RdjU9B6xNBa1oIM1xYa41HVZAI9fJIGgYXZONk1puKduwe3M3y9K+pwFhzH5b
BM6LUmaL12rsrxNtblZFWV0Zr2oDPAInkKiPZjWqOsuNioIT9K4hQptffGLYUPeaMcAlHTd23kL/
htu8AD9G4di/FO96TEKKQ15gYq9l/VZq0ITlZPxWcfxaZ9pa5CFHg75Wh5IZ2n4kfrKLSxxAdAa+
FApGXABnJg7k4Ceuu2tfZzLLQvbqKEjGy7m9OW22UgZC/2Ral2A0DghzEWX3FRlq7LNdY2z60EBR
zdTvF68ma/DCkRtynt9Ms7uqGDSms2bT06qk4JCotdshO/t6gvQMc6FIy51QPCS42TjAaESh4Zpw
SgR2IWkMEWE9nFgxM2SokHrm0xOIpVA5EljuAkPKfgv/s8SjaXFZjyNHFLfPSQXDOdnBTWWyOTkY
SLhwLXuiK9WJFrUNN1POxckvCQ/PJtdpsn2dumpBbVAOH96jZycIR5GODQd6QSvzPDKmuzoSgxKR
/hhs8WLhBAoRYJEwNUzqxqJupoR4i9UJCS00EzjPAA9QYUSL0cJVzaf4W2guC9YenV2+PTbwpOPd
YICxtJrWlYPhBB7Zyrrhlb8OiFuIPDQyCBWz5r2BpDr6M6iiJWiCnAyBoSpkoGUwCkKnLa4jW8JW
xCF5YCTfNvaBoC20AkBy5kzQHGqoXj+33UUxDLdKXM041z64DWPVjEyHN2aC3eFrtItnOJn7nN2t
cOgBCney8hAnNSn5K10Bey9I+u0X9KmShHoYkxCfNjehcxykPwvYImeenbvyhk5uKRvPKPgsGasa
zVmIO4q9p1eVxawoLrt6CV4qcyFrGPo6f4Mea1UMf361E7HPqfDJGQOqHFwLw32MCrTXN6XZmtnL
pBKV+yEp+34gvWnpIxSt3XZ2Y5gkBGrWV92/hUzQNgg55UWBhHBDxv2m3c0U4Y3xSvIaMYvceJHh
4Lr8Q3qShq9a/Rcr4mFAhlwMy9xTUdmS6Ov2lJ+W+TbDO0CSk9s04wrMndjXBVuvcLk0KiSocqWF
h5ZQTHDBrcwgEySX/1qjNVufxyCMTx0RQg0yhzxd1c1bzHNCPfASl51eP6Yv2SE+rXrpyodfU2zO
gN7lnM3hTbzxpGgM0V7lV711dBdSxtbb14zPKKlIgtzoAHVIVGxZO8w4gZxypaL7m7CEA9uXvM3G
SgoN7CExoU0EcfC0OAqhkTspp0BDecDEmFwaYR+sxB0d21sTH1CbH4Z82w0/7JJiGyBAD69SBK3o
FSQ5xV+sdas6P4FLiaQw9n8dVTdiMj6BTyGxkStvPyCotJNfraOJqqbLsvNw/QR5scpR8YBuOBOp
zc1nae78GDAEoDCWxEAhp2+IZYPmKFY6cSuIdUJr01fdeVbBt4m5wQE+TuhIQQsu4iMhsMrhmODs
L0VmQnsUfTIZouKIB6AbZPzPV9k0sczxK5hQgoxd6PGRkWQkpdLHkKbojIej0GZyVvb3iZ9XhMKX
5V6WGNQ4yYGzbFV1j6kMZnwgyrL8qCgI+EyMPclLNkGcHMsDz/WwQW6ZmqCGCAC3GjynhTCxIkd3
/NGzd5MGYaaOGEoRmJQTIXPUdSU1u95mFK6YDxzpYKZuMjwzZraUmEQIToITcv9j3g+Iasx5p/9m
5ZpHK+6X4teEx7C3BqZHztX0TfehZDTWv87LsTv5weMVL2qNR7Njc2/urUXBWLqjb61i00DGx3Mz
zwcivhqyAznK+k+YnqWpa6igbhmUg76pMA8zWg3nPAeF44M3XkaaoRlxbLVZAqjA3YLj8+rFyu5D
RPd0A7dxeRUgvqTCsDQrUFzi083cXirjWeF2mAgmOeTtE2vposQSpy9U81uXzV3Fc3r2ee0XFinL
cxBhDEaZLv+YAkngOxu0P0EcoqxGu19t4MAmwuSj8iUzPh3yjzMwaqQe1Fu8xgrmdJS6gAqCzspF
bo62mtplXu5nDKtSugmB2UxsxBoCfnCKft410itR/gaVcDGcJ8GUntqhyuoi/lf7PjKuq4tE6Ini
Ny6tBoNxXdX0s+vKeRYbh/U2EAxX1c7baAVXuUUKN6G+M2UksjqiHm59I8u2qtbukcuFenicknGT
xhkh7sa7mD2lOgL0pPpmaG8pX7bB7+jzRFrlH7+8rMxrIRvWw72E53d40/kxcpI1JwapEK2auBUK
m0St4ZlKtDHYT6GbCbQK3pc5EZE9yFuNmCgG8rb6tRDDi3eaPgso9pOKtlntPXGIcAbFJNaSWSOP
V0N9jvzqGvC/MkiLWYMMb/elFG0sI31wrCYikwWLCP8U9xH0FQP9Iv2aeOIzPGU9xrS9FXMR6ISr
DiBmjO8Q4ySVjJt++O0JLkjeQsk/1ggSyrR6c7Tin2MiJBw2WpnTe026kG8d8vQKTc/do0eTl6b9
WdQ4JPdpwHvUf4RriYW5DQJCSkyyZwA/wbiaY1l2nj/6S4H1aOpTQNuADEJPVwrnjMhKQigzDIRn
/zbVU7iDGg0dS4WBwf5Bg/TPeIgqTggYM7g7eGkpcgcS25rpCtCJ8JfXTuiuRUlPBFbS2EBAPOyw
EIlYTpubybiRdNpn72iblhslLx6QJwuVJO9xRTSBnomeCZVlORq2iWUQPEv2jv7tq6fpEj/scsH/
tHSPZByXtN5ZGtpVDXdQxtF1Ika856YpBcOBqg9FVXvFS8oKVJIrFGrbAWy6QdLfjLHQxw8lRaLV
vJa7o4rjqrV2BfExvsVzgXI2GT/AWvkqHX0NCsDTVWiESoHYhNU9zGCdaOWCx+TXpYsFyF53DZ5m
Zf5E5w3+qujzobHvPhmrarAaplOuDlfTyle5zcwnFWTaLqb01kePSbsjCcDfY9QOmS/1JTU29KKa
1qW2u1UDByjrqzY4Mtzgn+VI/O/T1p03ous8VIKoQMkRHIcB6XUMC62t+D5DC6P98FR8QYBuKHnn
woTDeGTlT5Wh9rgKTk68CttQTNj1JdlXt6jal4RHttqSo3BIKIaXv6wUT8cqRbKVHYVDVFyfjR2u
iEzsypz0pL14xp3C2etMMwmhe/X4FfSveqvqdBbBkiISRR8tkzqDJzqqq7UlbOPTF6tVQlK82OBF
aON//z7PgIbXOReL8NJXZ71XlzLCxrAiuTjcNBTMVNWAkMu/IkiuCtIUzd/Ccogl07XLaNuWO/TU
nuJlztqt9IXVsK0jon/nfUkZ18TeMlpM5vLglWb1zBTlrurjF/FWi05u3Lq82/VVwJziSh+KI2me
5AySkhPdhMFCg3lT40eR7RvhzZdi+aLm7ZnTyKjuI3DxPzAWNxLzQTg6DDpk8mLMLYYawPJ7NJ4x
bEgoegfCiXxLcO6pILKsan7ypPywAqo/E5hWmT40TMFCKaFzIqHVJpVuP5GFV5sD/uN1q4y3wK9f
B5V1aXrBGd+3NuyDqMZ+96MfYH3bQlVT20HnVjhVI/IVq7k/Q6RurTZYN+Y2xsWWJOcifVW5vpyM
NQYwmiwUJZJec078eP5o+8/UApz/VcKNUT0y9SUZ4I1r8rryV6xVFv0wOU+EYGEYqgQm1A7FviVu
xXcrsPPxFyAtn6gj4oIRDKwV/HTEH2LgvEdtyApP0Z32sGOk2SHjZ+Ze2+k9cYZTjLvrhH2/xV/P
IR0fDdJdxSc/oYD37PrWkYzL3zIORAYdir3pkD7M2ZqfhglCgh5esoVz7SareBn7TcJPqhE0CUDn
4HOgNeGYED2dgkKLBbjj/Y8MghsIRRnvflrsjZ5/vHgIQEncQyWEf2qqO6e2NiKgRdnxes8Fta0F
pW6eYET4a+k4bcU01/Yo5dBbDQ1e5KglpgHlKcnik77Nkm9MGyqugtp/7Z1mq3eEeGD94yXmbGGI
w0C0ttpJ1CnT/LtV2LrsUtqT/282n53tHHR2ZZQ5VUms2d2ErkXTmWqrILu0M+an+aWSpC2X1w5Y
REAOa6mbNy0iKtnGXjKqD3sIqCHB5DhdI0ifaeCV49ZOSNDC42MjZAqq+xTEd0fO9lGebDDdo91p
gLqSpUWj40iLr9KhxUW+MWO49cER64YUJRXVUkFxcUggFfU4DI1Cd2Vbn7T1OPXKD55k8UDZNLYu
fIxEjZKqvc8L0u1Q77E/sPlQIURjqy/j8YNUxY+imC0+bnu5MjcOti+2Q11/g5gT8vrwSeFvbe4U
mgS1U8E1RxIqjVddsw+crbHTt6VYhIDI2jc+3oF4JHYh4eZsyMe1tYMv7fjT0uEZs8x1GMmg+3LS
+bubYcsckd06iG/4cjYABPeA1yiDC68d/JwQMDEIOY1EwIr6MSSbRDR8jgMZS235EjSkrwgYemZL
K9Njpp90mLDZKZCEBEA9Xk6iC683uo9VX98RCOglS3XxmCn/0zZ10/PEddzXBGcjmhHLZkVNB/IA
s+uX8ZwTE/olZxzNlCrY0VudvRjVYZi/CDkOWs9nF0xx6HMYkkSBp4sMRrRcoZiwOfkRMNfSw+BK
7RRqdQZ6G8jsUptxV1trywyutKehgNe8Fj0/2yxCV7Y8VXkIFMeOECpDrFB0hZ8oKfp1JhPlN8xb
06GWPNi36WZIs49AfhBHGdMmxU9dEGNH2G1J2vswCwPbeQKfL5DBMrqw+yY34jU8qOZHbVEKFOme
le3GOvNUJ98GJh0NtFtYN9F/QU4Z6YhTa2yN5VSHex0p/xJaaF2i2BncMKB0zqd9hMs4dKbXnK9P
iYnwk+VxraVkDHsFmQ+ZM/57cvtsJKY0f9FojiQL0PHSMAemJ9SDXEozCo5JuILE2hYJp6Kj9xsr
NHZT5TbfcUnPPHcs8XRqvUoRbyTO0ehduuSQDakUXSbnfkUzmJw8FdLxZDA15uRR8dcmESBmVV+K
7r1l3iZURq2wpptlIIak91jJEACMbu/TjlAHa017ReJapWCrPJIK6QuRcsn86mTJrafCfETTPu5u
DaLmyXDtbL7OhXyw/pq+w9TDpkhcf7uCBFsGtQEVVL5pd8GE89TxrkPiAFmTyd29hz1rmaIyeZAl
WuJbx7A3+ETSFirZlVCFHOLOv0Nc024G8Z1M22QYr+v4RLKwidPhqPJXsK6Fn/jPtTI6qLTdjXDi
AzsNTCoLCy4jrihmmLHBD9FH7uRSvOL4L+TIBujXItPTxmZZ+lQi4qEDJCTsoOeGZoRBAq02pzpW
lyqiiy6/TfR9CiACfbgXBaQULtPuFKPObUZmLEDk/mMma4DIAeG+6DScmV7JUCVmdkt21rgNJ2CA
iLyJHOtMe8WathGqhIjX1XaZd3snWvkOKgo7djYI3vXWFSGyJdcZyFTUs82h8ZmkP4GFEM6zjm2v
Gw+IjfkDDWiDfuWHxiplz2aSIQ4E8frcEVpPVSiADf5wJh4NzK+e0UIwLVfGb0LZQMw7MMB4Rvhk
kQrQZoFkzqm0jU2OI85+IlYwoLiDlS9ltoJEZakVMJmd3QO0ioD6i+wi258Aq+TyrHw9vbaFzIhE
ptD8K4AZCA14FAX9PjGV6rS2GsTOPRFT4IhtS2SnM7kirkuNMVcSOJw4dxAzhDGDs89wm7AzyUh6
kcotLZggGVBCPFXcHdDZ9yD55HPmVJfgYspVxmkWdsjxinYVDNmts6zDVPVIBkhpw3eUh5sajxbR
yOL6E73g4ietmcIp51o5NlVAFlWGVClYm3zSicYLjw6ncaN7AkML+LHQbOVAPgFbbYEgl8dpwNTL
wR+gEchGSjsV4uR72tjDBQx8g0pQbA0+YIKBau0fbMmuVKA6lnNOvHpYceQl2p1od/CnESWCjlna
ltdig2xAXYgbcKX2QpI/1X9G4mxIpRRuvmX5rMv9AKcqg3PXNFNImOMokcdHqG0D7ew308EQdw5r
BxN2j+KVKhPi5Y5Ki0k/BbRkiG/b46AddV5C/LV8Eho58ZqRrFUFR67y1wIXKWEJKU3OkfRJ0XKr
XnO6EcBh+Hm4YiOkNViZfJYKY2kqkiv+BD4QtQJMXqADYtlQjL9K3lrkoohtDqAKbofpfbyBg9R0
P1Rj74UhtAqvCmTfImucRZJCVyA3s1DOZL8qKy2TvoMotKWzE/GZfyC32Mab29SkN3b6OuqICwTO
+P9nWirFMoM0ililNdGUsTiEzVdZXBo1uztwqYu2+daVgz1iddSlAOLbAZe6w4mQ+nDOHS4uHBlS
7R8avI6o8/+UfE9MKcE8BtEMF1NZQN1Z6oQ0xkOtDiq1nn4coqRUXjmekzp8Vx1m5m4jOQM7uo17
LNh1vrVVjemitrQrgo4XNCGBhcPppIF0wkKTql79J6E/A1U7Nw6Y1ymw1I24ABBxJCykJmgui5lE
/tdwbYDsuqh1HWsmJPzT3CXjM3IepYMbEFavfoms2st8ddvnpzjlIXCK6wQdy/bRhWR2k/JeonJn
RyT/DLWCS1gGOwOqTAVTI/t4CWtHgP804a1n3cER11wSKlewU/lUxdUbH3qWA6jg5Rt8b4b0oAYO
0Mj/gVMiWZEr2ScQLVyCTaqEM4RauVeYoQE6HI5UgjKWbQ4f7bw50UOwbCqyzRJmCt6PtyEiWrll
L0C4GHy3hB4DtIul02h3jbLxtR3hDYviWPn3yj5YYXUR0C1iMDnALstzDc6o4erw29eEYhyrXDuM
6sFIftQ6mHYIS1imiqpjO6kQG3N3A6NQg0M/3JB+gXGKQ52vfCVHPxGOTxnCImU8WPVb1GGnekuU
rgt2t0Iz4Vb8MPBMK2kR7PkCF8CNq3kLDLjFlLnTXG1DVr8rLZh0sWXYHCuL/qy+kV8w9st1/8qz
F2S77qn+8QA1RCiduEMmT7mkR+UHKe46uCFm3KRb/8gX4xFC77Vr3wuX86M64oi4Eu+6NzbNMfMw
8//WhAfyFoHKbsetcWg+pUf1Ce1P2MKi2fZHjBtLeM9X+8O4TWfzRX3p3pHFRw4vBKI/j9KKSb9Q
d5BPVFEiq3E1gL1fMBA9Ir0EL5yLQaQtl1K2jxWvGfZ+dChmk/wYnwud8Tk/q8OLCHM0A+BplhAu
Ionp1GLLkk3GYPvExsM1+WEBaE3FazC88Of56Qe+AZq0ktClGjrNfivlT6tvOmtlDLuyQJKQvZNY
3r2bl8SrXDgcckIX2lU/4yty0Qi7xKq7MARu847C5MdamdtwjVhiBa/rInlZoA1bUXx7tC/lYxag
/LXCy6yFH8FA7uS6CImaWdPpYZQuYDrs+Wtc4uxbIFiZ+6V+Tz+aU3nR33pzpRCzPu2LDPn1JqSg
Kkcj7oKMGSriCReDKK6swTMoAb8H/kEZ1qRxIyjKEUe4xeKrWoZu7mJnXxBtvyDUbRFQSsgyyta1
4D+MDdnfbkcqF58dqjXA+zVPihFxo3nFjQds116q03RPX+OL803ZXUAUorronsg4ta15gouDDsnO
6r73mH7KT35RZOuWhNeFzRfVRvwmf+W78mr8lp/qV+byZn+FV/PEW4eOTgCf5K4RayWEg0jCiKnh
nXCdYmsUW6fYWMSA0j4VwL8zTS21k+4GW81rDlABFQk+6yDYl8EVtepMe0tGoixKqm1srptsnRde
pOG7YKVyST9q0kMTnPpy38tnXzpW+kFuEAZvFdUradZNDzbzM9Mm7WOhlyvbpt1M4uQTMDhZMX+M
qqbjTdkSm+ZaOQJq46ORGHDaJUn6EJ6AkhXip5lOr0X0g6aFVVl/lw9F4LZXIsB/u4d5cjbMT/NZ
/pRv1sH6Ecj+Wf+K5nU4ExmCwJtFq4Y8A1YN6+2AGAdJu0YbpJHyxS/6ffdmfUWf7EMQlO+YIRno
aa8iGuaTNqWLesHC7057BqthM7monZs16sVV41LciEtni0W0JweY85lI02c17il53lKksXqb1o8n
Q7r7TlIkEMoKj7W8twCo0N16RERGC3uBlEVbEsl64sGU7+Zf/YYs8GZKT/+92uY3hL2IbbB7rLRr
dS3x9TZkjR1QmdyHY3CvPnoW9TWmRuxvF4vJKF6Em8Sz/pAmuhqoz6Pzyq1BQcyq2DQ7MsP+ZmLA
GVU1X/8sTuHRd1b6p79KQLdWjFhd/wf1vbRXIc0qYXwxQ+QUCiM5LjvUaqJPT3iwck5hSlTXoDAp
9I4BC9thN0hG3H5wbDgUFjnnB3BTE4RbbLoTN1Q6EAa4EM6PAdeqc0ceTMKhgJzELVT132nEVENY
elUFYtK3DKaHie3zZZi2jnHzZ08PodqMl3x+aeJzP76m9JU3pJn5KSPYcJqaTQ01WK779sKSTSwr
iyoGZQFUN3sR3l5cBk5+HgZ0jYxU+V6zPsQG1IBLD39Jo+/80TkkFHwzj2lxs83bm4W9EvBYIDn5
EzSQKTYcCTF9neSVbVW3kJFEzguXe5o8DNUIvalH2PnlR49afajqs8VijUoGeGARgiURhr+Wce2J
yD7HpLEK4heIfdQjgqB/ZaFspS2NMVN2dlHrmWFJ/DvBB7YHYY5ZV0W2xRAudYmLigewnX9rU8lH
MSKLlGfGy45JtteopaBup4FJZh9rqgf/PeZOUJM961jUXYWlnaNCXNyl8+yQJ7YHxM7OxeL3Ny50
0ZLDQzgsRCPumEUNPNXxQnakhZXxtcIEXIKDaK5K/VP2I5YEq4Ytu/jxtyATxKyYJT8dFBUGawm4
W6Mkz39puYgIq2i2ThQds8uIXVfIGsMSfCf8UaQNvAtw5qpvVNqb/lIMFODYCpA5+ZXLngwpLVhO
tJTyKcGGSh18FgAFx+WIdy5ISD7lCyO3ZOoQuqSezSYjVhNUlAxt1UToPZrdVHd52Wxqm+jogSbA
0xDvdbujVoR3P8XFRRYhYZgMtjIyr6iSeHqR7BMO4KCbAtMZQwad6Ga2Qgd7hJYOxYkrUY6BFRQa
Aim1WskXOuJUm3RKcyc4DZcOphruwTJEvUOypXLCaskYPjrBu462OlCP5XwycW0kIwXD0psiK1tR
QAbITTuw6VpmvFbRtvvFSaXFXl926ha4Y+5nPlvQ2oeFCbk3nY3T/nNMVrjfKQbhVxkapAXJLwDe
0LikoCyA6dTyObfwm+SoxefqKD6qQH+0X2xzCAM0uNC2hJ8hp8YkYEf686Fp2AhZMGvaKt6AqR0S
rpIeKtxcmj0NAGzLPByoiFkoqB7k9GhZf28tW4rhQ5yR7hQjPOLN4P0AgIox7Ztk2eU3QQGN021s
gg3Ia2/9cYsOKgbdnn9U/475CruMdhB50davZR95xakArTDip6q84/Mk+xpLLp3cknHu+IhN/doQ
vym8T9SFTNhaHIdwRJY75meK3jeq1bwEkBlIyKfvANw2i98dwQaiOl5l2nVAyh68BCh5genr+8D1
U6YdVdin0vDs9PufnSfIVzrJ3NhYkWaApgVBjK8VZDr9aujRGMKtPp2j7Ed5VWqEa1uNst7kKAFQ
y5PtEV/TmJe0e0nBuREsi4A3g2IKhlZtSZqManVQuIviZvI9EfawSIA9+4JHvR+hm/bxwN6pAv3S
+MfxFPM2s432DMITMoNs3JIPkbJqifdRTNMaj6buFeiujAIysUamRBh0VOzqrn6h1Ww/Yfi1ZmmP
gtMVPsCsi1fi/9dEuOvnWK8n3gCnN842cv26+CPRJY1zhiewbLxId7xhYHpftD4sQoCIiiEVynCm
9SveT3kEo0wCYP7R+A8MRX5wLnTiXKqvQcHJW7ZLRZIuqPoIQZORws2HyQAjQzsbrUgS6SpUBRha
wJ3ChAMzJEchu/X4JMY9r5eARzH2w5eQxIIYw0TiXe+iCZ5QRrwyXtGO8+NyDNSA+7nxmfNwpfRC
JNspPvTOqSWjutP+IsheX6bDXf9KQCAUKfKIkO67dcuqpRECrRO0oZVkDMbWutaNJXA/pw7Fe1DE
wQnRy0qUC9kYeYqCwhW+DIEsEDtFFagentqchQKKbE5YtsqXJpH5kSWe0xOSAOhH4nPz/ci1So0V
4NKc8LUB/PNqzjyRPv9XNYk/CW6sfDCeZg3bn44HtBgcHjL7gDiYDNLyRJvcvwZF9SnZaIXMcGvz
xw4TKjHyYJpZc2fiCKua39WY16oMgFKVC35cJ7jKLV2426GTcJYCfyvlUzUh8Pm6IhjYaBNGgPz6
W9nJa8oPPfQqgpwX52wIbt7j5uZmMlnAAOYn+wmboQKZK9E1otErfIovEJLKBqgyEGZSZTuRG6yG
59ZqbjPfNwNTg+I6b2Y3j24iU4hycvs7mbl4jjH9VVSCdpolukdpOZZ2TYzgrh3IZ6U77o+Wz6Qh
/7ix90ZXrJqedXf6zMjfd1RKWtSVPXSunTSeqdEcEPxLydWmr5rfQqyvebgOGlhtQ+MLBpfjhhdA
uT+cAga1FDHJUOd74R0y5nwz2LATimfAC6bwLYFj8dXE+zn6EwGNxjf5eISrsksCEFkhqVcqox9T
VNkphD0EXkWmw9XSjOVAAXqmjJCNH0P7o8w5KX2olB2gJpBZ5i8ishYN7LXGSCJRCFOr1SabpSMJ
63FFaBzHdLsDT/knD+rGnUJFHtcIP7tigzNvzPF9rs2zqdKlxdtG80iwCBgfC2vc1Pi9BIo32FCv
5brJMwoinjpnTQqTTPT0yFcdmUQVt3ShUAmOIQPx3Vk6DeUbkWXcr+R4aDsDwZ9KR6dfGMs81v/F
15UM10KPWiYP8e/u+BVigEu5f6gzRSnaUsWeiYpMrhL6Veh37uxNWbIlgusMKqtMESLufmlxgxLM
pjM7hg56yOTFWNlZ4M6d7lrovBIbGwSa7zQe1lqT0NedrZw8fI0ubUXwL0EcBIOX9t3iEy3G+9CF
lAsRMoc4CTkgUL6IIhFBWmmCzULWcWg8HWWtojquBh5USrX0CYwBvasRqQv+UH7CaDEjjLaQA2c6
JVohOt7pjX/zMZ46jCdPv/4Fw+gC800yaeMoclLHAq8MPmU1hD+gyBE/RzbW5PiWO1VhUic1ZgiY
/U+t/Jtan5V9H4wvOkuwiLSu6byVpDRJZnhC9OXQfOrwvXSwp3RtEAm8JsnGh4ZpZZmDOFyb/leV
fc+MPHr2ooogrPp3Ggnc4leMOElzQBRcdl4AOUllAU5TpqapvKQ64FTIR0oi75t46qsEIHg6SiO5
bSUtX3Hyq0xQsqSW+hODHR8bpYgLFKMJWe8o7xr8KZh1u5KkCTAiBaherLogdOGsrwL9asuf/fRH
8fxabnOKMdiayJ4TzzhIJFJWjQZ7rUxx+d9aUmZN6btWpLeY1bYkjAhTxW5mRaQvZyh/eG0IfVRR
WgUck3fdrtagtFzJjgF2QSL/UKmY0OHNi2tG8Z1hHdXcvvbcIUamXiJGFyU/2iGjrPmmiipe4djB
VZWoxdZErstzx7tKgoPP7Gk4a5kYBuLPXMlqNlXIEotaxwaAGK3zgB3WrH+tocZuR8Kqn3/XK2pH
cO6jc9bMDVL8k2D+qujWGYlrUWOrFxBTZrqK7IF3jQ7MgIwEAe0k3hjVdBkJWQ8hBG3cko/IYD5u
9Upjg0FzrxCS9ynymaBwHEcF+SPtCIt0V+4Spm60n5QDcGEtKy8rbym2WT6AGTS8QgAjRBuMWwqN
5RLd6MhlAucWzdpOxs+Vth2nnb+Z6X+K/c8cJ/aIr7AXiWJophJs1rLSvdQQq4r+HuM94LOnd42j
Z+xhdAPzTEZGxoXOrkFiCuLzHVZj3j2LbxHWllvdjEE8QQFVzUT5pxAOxYQQIMtAgEBUeE7iEeIc
UWZShNcRyT6Tr6/Qqqrumm64NJlETwxl6MYx46tuIDeypwmGEKEbiufh0HKYhb6MGMqBCOk57JgC
UWkI+orec3zrERkZ/AVxIjm7lF438avLDYWkbN7PJHnaWC8JsRs0A9Kcm4hXpbdQIvQbfi05vKHQ
mLV2zY+QBByV44hrnMSq+ItWb2YXgooszUUQZjAvs0mKg0inG28eS777YAfRtrT6e8wpjbveLkxP
0Tgcyas1w42jgyna65JsflNO3hs2urr+akBU0Oo1dIzMfxb3c98/fbn0GucJv8rENAQ53vgvCkoz
tIeR9TkZP5EUgnsh9Zlo8wIUGnOKp5iA9KU8DYsIuKzrHLdsS9ID+euQw1YMXv7Xk0nfoN6aoC86
Tn6cgNIo5KfdRsvTjVVNm1wdEfWnXoKiwirDX9Jveutq2Z9Rd0taVNC9a2jVUVwTvIB8dXKF+Zzf
UsFS4aPyRFE2lU9DJvvQgGoEO6/6hoTrYikuqoIXJ6foeZzSvQTIwIfoCGksZfLwM3ZPcOw9JicK
6NspHhjZKjrCCmYLcXDxSCr6cJmyzs3ir4jrDvFvrZAwhRiwaT6ClhPQac5jBvgT76aGfqnkHkRX
ISwVr4kcwJ3znwMoME4mi+eE76rTZQyhRw38goEjMaCv/TdKwT2CmlZ01SVYm4zGIsKfpS+td2pJ
B1qeo/cmvIBd18SIpGIGiif1QMAaZx9/rfGEjwsOS5wBeWe+cPEPKNDOVo2DQ65PpmZ4tb3W6vCk
+tIWHqhGqS0096KvfbjbEGNT9eeDbLYRCSO1svURAVpQ9bG6VuaOFiVWeUS0UNwrJflSy5M+3kRd
I0GIsqZ7nLho6+6IpJJ6WUeTW/bNWqNUWI25Kw11K6Q+9EzSgEZtNWFD7wQ1nFS0UbL0m9M7Xkc3
AB4RtYXum6864A8U70Wnk6ZLs7bu/w1sg20WfqYy4aQwhojjxyxc9xxuXF82hJJMvl2PPYp8MAJz
4fVGq8c7pAKxECvQYNDg7zGqoWGk9GrV28o55AgDCi/hyyyQQe5LHzclmf7sBn5pM8uuCPckGgxO
Rg8PE6tC0iWrEpKihiQzRggLsK7c/AKljLPlyMmYZ4Tr5LfWfOiPmNNOZZgPQHnlhLrQwd8WWFJ5
5r9SSJxGNZaEbLNj/fuV9YEwBpN1rYwJBmGKTehKMPJdCCuaanfNJ5eMEhBRs0LdYh/ucsJUQiyw
eEFklVkY2w0P81zBiYPp1rK9jzKDnDApOofg+T6JeIjF1beusK5sfhntbVj5SCIfZ86U2Tg7sURu
VPzdp8HjULTxLcrBh4dR/pBZokc/R+CFBL5I9mYm78gnK3nN/l0yQQBjALLhBky+WF85F2DcNOEo
ICe46245iZSUpP17LcQrEgKWMMDGvP2huqsRcAqVnphXhMK0lndiOWjTkPnCTvdD/Y4xAS3qj9oQ
5lqzIZIlcvAtiuQUPNWNySqZ7YJBWqUV0glzRakzEQQFq3NzRFM7qnTcaeSqoKMhLMQmZhk9DAnX
XlPC9Uu9CaRVAyyFRv9CCcG+y4CgylzlddHL18T4HiRI5bRumbfj2ZWmLSPKh15XxyCgzZ2sbS0G
rAiISmUwUK9izuIjFheG5ksYrx+hZW/96mrafxmbcEdZCEz1MOGiUi+J9ZkxVvHiYdb6H0nntdy4
lUXRL0IVcnglQQDMSqTCC0qhhZwzvt7rylUzY4+7rSaBG87ZZwcShJranwlP6PWXBrKCWVUP3LEd
sDSrV3H6AH36XlBw5/W9yQh9KXGrzVhfVyasKRpXyP4nCnu79SvrDPxYI0DkEuCkH/URqIv2TEIO
hDsbNVc49wLgsAfVF36k/NjVGkhOJjPFYgCJn2wx6agxmd2YBJYToF3lj4V5ixgNaWBz1GnYNp1C
jBAS6DbikKzlxBPJfBqWQ2M9PxjJWXwv/Cj2Wa3v9WkKoqKCDXrJI+49uNUFPC4yK3YzZbMZEdHJ
SCSCysvEmGRhMXnUQEWze0F3QkHaWTHxK8DbLb0DHliw6qfW2qLhAnshO9CmjaCiyyBblbpEqjk9
DYcWIEFdHAtKvs5J3wyGc4JzHAurO8wNZja4XaQPMkUpDlRKfpfTgFTDBFVOL5gi7Nm6uEpcE7VD
GDtuMHTleNZCpkiZlZNNHozKh2ByEpmFYQOzv5l5ooTmDnohfC/lI8JWCWrqXjz7VAgMUcM0zmei
Agcr/RZKncGqQV9yQO0zECoSzVdw706vj0kvf+fFCHf0ruOqzFnJIeCqQ0LiB67rf6GfxCSSksqU
z5kwZa0g3JaHrrcZCoxbp7xaqgh2V/+OLw4T3G+2ZREe625fycFoHXTzYaxbLIT+ZfXo4q8Csmzi
BezlC1O1PgpyHDGEjxSNntQ98B9nDN1pKI8tKBLnpSC/RsjecYjN0IGx+hNaBBPzGBopkPLNeBeH
cAqsin1RR08bNpzA6AIIn5ATLjeNAyalbEWFOUOPMuvvDO82CeEc+orh2YTYt3B+RBbbGi11/dlU
jyx10YmssPGxNtqjV6mJIx4JDrWWk0icgJYwMtBrDFdJ421dKH7djigFO87gS8ERTH0gvHGWCpUB
Q4UCQ/CQpBiC0Pk3LEqe33H9gjgGOON40aTBmSJjG5yRxZ/zRUuTKQmOJKNF8g0NQ20/OgwC5wY6
mwhrwVsnBimOGQv5vUSuqe5szPGe52B0DLpH7IhPSpvyjEkCg18Cp0ZNfmeZxpzHZYrmSIdOTlSE
xFhWLFQWTSY4LQiWQA1VxgQwJ8XZKUpZxiQygAYfTEJWlHT79xwuQRy+5Fc8OKb2LpkHoUqAkCNu
N8Nm+gX/tFr90cKuFVvCer6jA/AonQVGyEd1ZtjY2GJAemADSiy/J9WEawcTKV9Zb6qOkyLEhJTo
RAY6XMxlyvjCTtwVFyCw3XDcEZREuReuVBzxk1M84mHF1tykRosBFeQPmN6aWj327THyKWd0MrpA
Ewcme9Nb2iHX0kjvJkEn4emFHAmOPxRQr9mrKvJyoYTrm8JPQxg8Jcb1yZ80DR8KInRxHqxXX5jF
pGZPBh7tALvDSUJXNEgd8iZHeDOSvQcSXfeSN43lVsP0LAeR6KtfRIXicTK6OVcmRwGAT0tlbYNe
ltsk648ylnUrEBTAHQeHQFXMwzDgcb7gq9jqeCAzrgSGk/vuKm5HcUzm1Ij5fCspW1IwV4vihvep
muuun7/q6VdowGD2WIB9wkYqLhQh8HJVJO6rqu9mcDOab/QMq/2h4mjjUDGGg+2367gHnbRfOSeC
ePmiyu0lmgoDZgzUVWGYoZ9X+0uaUeWVJMAYOSeaB2jQa5/C9InL1rUiVYQ9eBWnZYonxPzLPuK9
RZp9akH1uro9ZDSxJUdXzxcKO81D7zkBFejqOaGSi5+4wG8s+o7NDOYpvqN4DKKAG2DTUs8KmCWr
4ZjBUxHbmupNMOBzo9uNS3ONFJ0DBHoCeFjbeiWL2eJ4jMEZyAXhXKEiXkJs0WnpRzD19p+qs4Ng
9yOOBHMUfcMQeakCZsQrT6p/1Srh0iVhn8fEeKyo/g3oyYaIrgNTA19CKiS2nYpxJg+wac/xiKoe
3sFMzslxBAHKnFcSlKCvrF4/2740wnOTxJ/mUIbyF5vudW0YS4dYaM8XxNluppI/MDvHDG1vo7aX
nGLU5uYTkaC0TTwieeqQaX1RjsYlSj4WiiIPzKOXI7iGeGgRiimaeFfU6008PaVxfdajrzhMjliA
8fSNk0Ew+h+6QusbKg+qBTtWjNU6jGgIoGOOGvLRjPBT8H6i5GVIZI9eX+iNRuAgqpaJB901wYJT
XShSV9+jEGGZk/qSNWGKFG2k5FVk6OK8m8cTB7GEcytKQ65XhpmCFV/l6d9FRp8uvpyQts7S+lyI
HIeBKRTmkxqt/7xfEUwvMICVfiIYptgsK0Lh4lnczaIjcz7hm6JCek7AE1UuAg5a4R9Bd4kk67yS
z2IiUBAPCqXvBPm6oOqLipLsXFDJuX4WdlYykWcWLg6yb9PP8ENHzqH+ozY+RZ8n7qzU0HwmpytT
fxs2U1H/s7Cc6AcDPfUcyO3BFhY6yTlemAkWtufk5mURWmIOAw3NUkpPgzx3KaxbnU5wJoTXKM79
tEIMcic1AMbN+2ZvNLii2Nga9yy0Ljrl6vvaYB4E+W6mYC96mNMNNvmCXqWkAWAkYqKSQB5nA77p
mRV8KKL91kfNEanZt2b4EB9f9HIhhfNcoA+lxZoSUk4rDTXsk+VQxCWTt8yyL3augbTePvYU8LgD
PsO3QHoIp7isTqo27ar80tM3T9idyoUwFkUKmM94+XT9bclLWjs8U0j3mhF7YTSUrrdU/SgVuOzg
Mnllo04dkTxSn0HQiR+SWEix3kUb/lft6k/YXfgFcJA5aNu6BjaXF644yeWkTJy7OP4dwLO4djbK
wn/LR4yjOQc+tVXbazIRuK2rNU0gS8lNze2zMeXHZZk5hMFU1PuyrK4J+ckELRcWI7jOMwrM3Kqi
7QB4NioSzmEuaOp2YV6PtzaGRacW0pyA4tLGeRQaWY7KXse4Qr0z3TUl9aDa9NdU4BZA+ThxJppi
rK4xyR1INu7Y98sGrFYtnkJeICYiooxtw3d9qP4uEavRX3j+xIbfp9jh8idymFkLRRnno4kO3yi/
1/SlL/dqPl+TftkJ9qVd3FqENsL+Rx6NewWbJvMMRqsprq0TfW7FNUVsxgxizaYVign8qGLObdFt
plZ+WhB4dwxyDZaZuKI6U1TZhZtmv+zTWsXrcaRYv9NViPqCq6oB3jB0IksRPxsWk2tCGtEmUgWq
VXhJqMzEM5AsUT2RpYALn+SAkm30/mse1R3ht6IaMmAGTBL3rDX4UQsDDc64AWdC/lBxuqg16V8f
9YcwnkDLk681wbqZYaslX8W+GcrGY+KWqhjHmKSPMpEXH05c7YIkLC59FssIdVo47gsMbl0cBLwZ
wOw1VJl1TiKWDZcnoNfVIXER+BOk0gTXUwxmZgNIp/3a4eXSNPYZMJHuxSO/WJAShVC/8i3M/QYV
sTQZVZxCrTnsLCTSUSjT1zHzJ4rcWUQR17EbOMdQV/X89hjOsCkHJvKAmVUSG9meOf/Kp6wn2mEy
hcbxYYAj46TnmkdYOvjXz9UetavQYyH95BNaY6BrZMCy1QQboT+ViPTOmJAcNVixDv7kwpAAG3Af
1AbH5PBNF1LtTubq5jkiwU3zHrfQzyIbiOzh36f+4nKZ9IYpzD98jnNQXAWDpSxFPQX81HEzMX+h
FR+Q+67VRHULL7T5xkDkkuFMZ5NDq4HP57RT06SC4IcHO1IeRvgNsgMB07ITTwMylVIuFI5iZ6sr
IuyRe7D/yPL5EPXvMT2ZU09bcXqPzT/BVwe1EndF0lB5520SmCmbAtvB50giJUbx8hDgMBYMyuxX
6IMSrcT5gHSTcwZZHvcQClxC0uLfrk8BwTk6EaiKuy2RTk51FiWC1GaMju8gfRQ/osbVtGBEUYLR
i24FMowRlneddghh2KoLE//+kzsLH3xJqs6OkT1FNklmxEkaQuggqgcuBVcMBQbKNZsvxPgklEmv
y6DYUqjFUrWXocqL+qUYu4B9yPCHAy+PXGeXRT/mCNwj148ks+uo9NoIz2GFoFNKTwgSUznjkPZR
VQoAH37BZ11JXX14F3RzcQtAtYrrwMQXqaLrE5/aBjqM8Rbo8LOJOYVZL9y1T3FdusaIwRbGrSgL
WIQCoXGwxVLE1ct/UyLBktTg7RF315evRflBO4WQgavrYoKmihn7tL6LebzC6Tesjqv3kLomGgIs
UWUN1oQraZCv+hCuMNxvutgKWr2B+Tx04yFcr1w5IjpQmwmiQinRmTSQS4imNw7UAUkTFge6NO9V
qh05buBAVz4DbSBwq16POEo+9kWBecIEv8QKXytZ++hC59ey+tqt3hKOeSoB0RYZHJTrW4uYFGU/
pvZBFEoAMTzVyZa8NgNtHo9tRYcFmaZ4mo8NlZZgBTjA3Epv3SW+rAH256BW27SSfsjQwurx9LXi
O5MzBgfKHLaKhr+U8xUpBDeNjTtH8rNQconnDokxjX/HmNBSolFTpXOVitoFBCNWUOCjJscQL4dj
NT+UNFHchy4nzvPffMlJ/zqGKKWxTfGrp5wGOIKSIk69YQh9W3MwwLVQxaC/aHcCxawqhr7caeLv
hTSvtXn3GFJiO6CnAFfOT/w8TLkbW7gDdV/IWR95UGsk78TPthImuARrRaCKanhmd9hAju2M3YF5
FjpEgGAZXGBtvjjmID5y/ToZIpAWqpEFynKf6v70/7FRdLh/pAN6HbT9mC8YuGeXt5WFZMGgE1Ud
15yjEbAwB2LA4VBlTrHurnBAGG3ape5Ofe8a0urNRPJYDKZkHHhrfm0KgSXGb7z6oHPgZ0w6Z44K
d6GOXWs0kzbdw8fU2wHi5his2SHYQkQsp310aKvQjeGMijcvoOEQq2ytwU6Ky1IMam0VxyWMTkdV
3SbxpUWXanH1J/RSzN8nQnLbHmcIbiYoGYdS9fDPhVo8HPTBRvqRHq32WSciW2UImeuxL4qviF8a
0D2LmZAw4JDoxGE0wj5ysFxcXPClzWh8DR0mRvIAImWre8Zt4laPNOcIItnF1hFDjanptz15lAKH
EzMmeiZarxToYpKSAxIjLZN2qHJppP8WBLe7KCIFeCSMI+1hOMSqXxqcW13/OKnjrlPot7X+ICzt
xewPFHCaILM39Z4Zzaz/f63PEGck/Ze7RUUKbWCnE6HbE4FjCBULsM1ksjarHZKPwhHQaUddcd5E
szwYXxzrZsdboQKhJkFKcyfXtxG8Jm9GfBkiGUl+ifabcghk3Q2Hs3V+ZTojr8Dt/NjSYsmQm+ct
YbybeO6dZREAB2byExFZOsablmlGOb2pZLoYzTUuTBRR2BPQwmcGIMiaBwA5DV9HAZPQoAgX8/xh
NpVrfxV5tC0ZP68WIYyAoFV1mzSTLqNWPiwkc+uMNm6iNGKRa54+KNwk+NZwok2QlJOpOOiRvqML
WPoH0d33BfCXHSSQYOzaAlWHQ9F0XiwnF2ZSNoueBnHSJlcnYKHzYOjI1aedIjHGpb7jfGQzQK4r
S7IDqxlh57an78cTaxuH5pEeYTfbH3M2HBUNtShOBPgQY4YGP/zXgGqfxVDJNOwgmi+DQgHuYayp
rviSJrzHRmIb0bQvzOc48CSAmmodNx1uCuQPb6oxP8advR8AB4k7KsnlK+3iBdJrOSjBhCS8ZNzn
dAQuuUYHMzr0C5gwuOeiqSA+gxXU4zdhVfMxNqC5dDeLezxcDuzCmdFlBB+WF1HJyonqEtvKKs2B
WxnNMh4SwK2K/IDxOJziRjJdDXhCZUpQpc/Er2E4Pv/dE5yGKw12hCQ1ZkHIJrYZyyVLlz30VK+w
SEPmuOIkqpm+dI78kK8YKuqw4w2oIb1foxjMvSTKoYHScsMowE6DmZ3FXsLOFAiI8bME7NOCv0BK
HJenWshfbUos7nlLUl1TG09rDkXPwNsS1dwAN9YmOjEKje0wWl7N6GZEizY7w7VjxJfI0m4m97Nn
8GQp6suovAsEYahTz2QqMjgKKqEPcWOwzDkvEdM+hoXmsopubLkhe5XqN9CKzoT629Q/nfZoU9NI
KTleVks9ws2JTpF6HZKUaOqRYYmiQyzThvOfdy3uNP6CQT4TuaOGcVg0Iu9A3cYjiaPSTbJ9uaAA
Aklqa4MVp0A7E54jBsa1VU1JTfKIiSjBZPZFU5HCjra4G1bIDRU20eHY+IrT4v3CH98TrmOXnl0s
N5tpLOu0AG9zCIDg9i108rs/Le2a4jyCWjOXcUHzEutbqhDHOA8RvNe/0B0+vYAsbYbwf2NR3o04
Y1lCw4Q8ZEUasTxIhhIo0SmkhBdlWJt9OAi/sF+fXmd9RZIIxXlw9jFdZHWZYJXj979iEmKA03V4
7IcY4OZWfeydd/wLgq7OaN1j8I1mVV8rAc0p8iXK8RkwS9bfR6gFTn0xQLJTAF+7x+SHVkqesElS
XXxnsT3KDkL2x4sTUl/uzSXEyChBhqrdxbnE/NuLJdB/UYjTNtSv/F07/8sGbCQdnJGN/jJDtDBk
G53O+CgNP8aMYZICd0VE1sCLSvVXDfaIXv7I8c7A0paawMQ+SCdhvv4Fyuzrap+BfyVEVlT4NOfh
x8rsJCO53cILUUIqLYSfZDWeu3qfOOaxYnou4JUcMaaw3MFOfTcyZGEpSqhGatJ5RNRmqNCkhO+K
ovpSc5i00ZumXTte5iY86iAF7UjFKfyu4R6nz6LqbpV487eVs6B3bnAsvJhJf2oJEJAa31MgZP2V
uVl3VBqOEXD6gq5S7fprG69XBrcmBQ5ViAz3uCBkoGFGdpAUDQMRRjRWea7hpC+rxTlTALgdKDaY
uopZEFOSEQ+UFLM9Q9sJIzoBSEDhuMjQE7ALW2lGpAKpqhodhCcu+4adD1c55uqVZETH5gHWFv+c
y7eKqmdF7bi5ex8EkW5U59sk2qcY1XBoOxk0NeVzoBeC4g5roqKbK/7mQRNc9IZwJIbYrGLVmXe6
SZZaskvoAQpleS6yiDTpO8yAcSbTBel18piKNxofxdtQAHV7yPXhADWwOIkKl+HnKA1kItx78Gmx
1DqHBvohFWcuzZ1c/YueYLoLxxYywq/0nHOEA8PoK+yeMTnR1O9asNd+wl8N6TaqVfM241oISJfn
t2nFDohU7n7xQi4Imw0mH3VfxekVFyVquYkJzSOExR1BnRs83apfg48lypeJCYSILhBQdJiurwUp
tBw1qvInsmwse5eUp5Do5lIb93HbHGSF0jjlKnW8appFS2UA4tKDU8ZTvIpaWzyMpsS1oLUD8bMj
uGdK/SoqYVlrd2LgIVEB+hB0he25RgsYx/muRws7P0U9OmEcnP7ubeOWsQtFXE77xZFoK/peuGHP
QAc8ozbtPfj/wGmpdplgyK6j4Qlwf+YoHHYS7ZUoSvidWOiHRyu6dtFXJoPhIfo2XtpKfJT0S7dw
jKHq6kYD1Rkfa70JLbwYEoF/m73iYxkD0iPGQ6JU1wwSTKIaWsuXjjqf6+EoOCLiAs0a44hd2YCN
sVicJkjH4A+rz3EiDDo0xjMLY74U5Na+G+3dACUUDfQg/wwOFKo0pDhi8Fa9cDs4/FAWelz9M7Vv
vK8K+aud9Q2wl9gO4hoWY4duXQMaWFjo3KNhL7Fih6MABFg9JbNDccjPmhEogljDZYd3jTA60+Xx
ElYMxEBlFejncfgpdn8EMCXI61R2C9OXRFu8QgYltJhOFcVb1RgngQRHWYg35hww8R8m+7TQK20w
XzTSa1g9EhRVzSZus80+T57GtjrBZXVXmt7BkHyp4DyGBQHWykXajFjocGAsWXLA4gatoc5pHm4c
eu5B1vYj6lQxiOgMWoK6orMmYxvKTzQwdhq3+P+BuvDE1xFOa4RtDoWpDKiNjtllOg3y/xIyqy5x
bmFxznaxtWRMoCEVp4whDb6tYg2CdBhHkY9ZjkCaMq5LPiAKJ4E/zAMqgOKoG9BbdCaqwM2Kaj2Y
qxXMlbc2bzLGwowgEBcUuNIVPPIEmoyDJYKkTch+crBL+CaIacRAxkGerc3M0Ui2PyRvpkcmBhLD
nZD67Ep0E8/VKduT0/CAbmnccADhRvslvTC6I32MsQ/2X9IzurkX+81Behbo3mO67Y6c3vkZhtZN
/xpvxXG+9u/Wc+NcqPlle5u+t8au+EzD84o420Ne5WABsL2SeU7UUQylGM4RDjjmccgOOGuBH2sH
ph4aTvMkI1XHbg1gbq45dndchogmNwYSMFYOOpvN2hNUd5TvMqoNyP93koa66ool1vyZXyjK+6uy
fPNsICDkdZBDzg7gOhYfDOSoGxwHg3HQUESk5Jsc9B30A+b5cry3vlBwvzTn4VEJ+uMKdy9QsweF
Cop3AYFfD2xmQPpzU5+a8mtV6TgeNDYpiBzs3GeNWruaz2WEluDCoqX7iDEedLbq+tjHJz7QNFxz
itk7aJ/IcNs8jUfNJ3GNM3MLAQNPFIKiijP0YjADj39STFuNQppTc9ukPjqoGp+K3KOxXQg12IQ1
ifAHKXOT2VMQmcvepGFEgsPRDsKd2b5Yy64aCKk/WrfFoGrY1V8J+sLUghuCmlDxYOaUmKgS7IZb
ZuoaLiA2bT4MPPO9KfdVoH/QbkVoKzGwwaH1bstBB/wxbsjDPefh0ZAxZrk0ITkNeCJcPA3iB1Of
9KUZJ9fSr7YOekvoh0seanXr1299OVQcIy00yYTtZVz1W/ws0X8J350t5eoSbeEvpcRK7+YfWbGf
u1eCISv8yFyd2KADUT13zBu6cocXDoNvBmTomRuy5ph8ufkV4Og9DeGg4B885h+4K2NVo37yccx2
byoEl4JRoCsaGHYwsMhmht+tZwNfbRRtX41nXrL4e+qzH2hBtOgLCO0dPKc623skzxnazk1zUvDI
3g4+Q6PItz4G1KsxtCTbjeKd7YWvBP1VHhd6FfSPGKey8YSlJNScQDng8qBlft78lJcGFKDzJMtV
1qAYeCufSYGe3IeM2jKshVFsHaP1VWXWQFsV8+OVC8xIQ/VxbJrCT9NemF6SiZCD1r1WI93+d4US
P9tTQsHOoGUDplTQ6bsY0wwnfuhEEsslnI92eKbhJwO2C3BrKRxO0eOCMkrpWdLGtxm5LWT6AbLs
cMqfuh9UtEQYoNHB3QSR3VZms14U4hkoKbflV8wpvq+LYGF/uNEbfSxVl98F2stwXF+KCwmAP5ru
pocc33xgYVwVKyI3z4l0SKVdmgUM+QZ/fMiExEVdfDQrQ+FROZtvDWbscNR69T3nwi22GYfVRoF8
f2Dy0/MBmI7yTFf6k4OZ3uLf/BdDKOd39tPDAP1lkzwbWKkyQN6VJsRKLBAwENgz7V27E3Z5hGMz
xbqU94UgK8+5bOF0SjhkkhvlTy/U0dwKMmBfhRe0J69coadK2VDsbB05mNZX5FqVV54ZBZISAbq9
/pthGPOu99OT5sKzr10l4jdyIFAfCNcGs4JRic/sULzb5E3YZHvUDFKaagC4nxF/XQQLQTKSoxzZ
Aoxv7+NXTAdtCupP+SQaQhp5AVxESAzwZ5BBVPhLgs+oxgoWkJii/5vCy1IS1mBilg+2nfEDGEFU
DAhb8BapfbKdw1xHWJVVO+YWOFbsUGci1HyI4FIttrSH1fKF2YuPrVwtvwrkqBucsyi4UQ/WmWA6
zWQriOZQH5ZrRJ7BPO2bHFcxrG7lPJASrAEiNIAWKvNOElY0otIWWLIoRYglwIsPzTvVkzANrfun
GVJc3jwk6VOd6T7Ym6hiF6t5xIphrxUT7PYZ8gqtlQJ8YgCOa9hOR2N3JX13J36YKNEjrktQOV20
huVZNuEfxSNmp35Z4DKZ+bLymuYHMRlT59gT3aQolPsCs/PsTfw2/gli1x1wocOUouASEFbqsmxc
TGZtjryfqfB7VGLwzCq6prFRA1GF5Un5Ib4Nr0kfv7olf8FbITybfh3vSueG1BeX/pQ78AoSxHPk
zwlrjG7v8UNDZQjMyLUoB6BADYt1/0JbkY+Yd2+yI8HIkVfDI9o5nLP1BjIufiM58zmq8PrRVlzW
tNaeyvZpxfkF5dLGOjg3/NABcHsSIj3lmPjJmfodLuIsLG+368F2+F32V7dv7+ml2yvU4BMhvO3w
qdkXrF8HC2rMLg9p3J8L2o8MP6t/i5AWRTer+5z7mxnddDeEUW6eJkJNcaemd6Kn5NY9Eyu4X74Z
fxh3vF/7EX7IXvIz9PjZCYYGFnSGAnOHFUv4kDdDtSzWy2wxIn1t4QiCsx0ToqbANzfjMUt9Ywe6
czHp8rM9gXMJHoJEAjwzqSFkJg7YhNk748PytzODNtzhl5qzcl+ExczqJnTGKU9oi3tKH0yYZ/jJ
geRecemuh4ICHoBOxYXJ7funKT3hYD8TmglPy/BUg5QUP3rQcCzA7wuUFSbXJQ6aE1MWB3kxwUWt
CcMnCOEu6f4KReiIrciDBtD4C0HL3ldE89Ekth5PFbOo1Dyy0acbhZUJfPQbXpXWg8PMF0EpphYf
TXMFp7ewa144elCHPU7vLFgSMjKiBlFaUCW7HFrY5d+zd5hpZFdGe3R75obktWTPZMWcjqVKcD3p
udInFvzY8TGGUV/wbBXLvQqQD73CIgWnJcYCXZXsLelTNRzU1asJCgMKQYgHMWrZhgkGYDCO+62j
fmepHiyYt2G3qfPmJRtdGIZ8xgUSPlYgBJ9np8J5HPNgre8Ib1A/lD1QN3lp4/AYkzgit3twTKpX
2m6+JRSFHD0kHGW/j2bPFrlTi3FEl2+NEqFKv2ncukw9OPIc6g8HSxvqASa2HaJjW0JVJab5jPPo
UenrsKu1l0OtceRzScgY/oeUweujkvWu4OnQ3s1tiQ0Pnhs0HCl8DSMgPPxHpi3AKmA7t+NdoNj2
hEeXeTMNLpARz1PKruwOvRvbykNKXWnCDYVjouM9YJnDEd8GdOTehJlR079lU+kL0UTFnyFUDLaJ
F02Cd9xl0mKCZwlJQD4zhvXJLGb4CNrR0XKWWbrXW0ySH+QUfhRYbIdq1QJDsKFpx0+CCrDE5RZ+
f8JJt4DmRJOyT/XnibxAoBjoB1CMsOOZMMtgTF4JnI/KBqB3sAGGPguCIEwhgRAe5eGppoyr28QN
OTsFwQWcUcLa2U5PDiCZcNvMZqxTC/UH9O0+MtLp5H86nhorkwyo5rfJ6l/lpXvESjHsy49wAWBO
JbTuDBz6g8MPMAp9L1n5pyAI5HhBCOIQCEa6zBi3S3sG6HuhwKJZE5wcfrxRKE867UPbsmuUqj9X
TnhA5m3aT3mdPmeQICLZIguRq6UYsU4XWokZn1VmoE9NUfpTAd9ZZeyq9n6uVe4aLVDeVJxprZOg
xutWciRL2y04VFYkRElGqyXrHi87X5V9lmVUJdcGGBhyVTcVd8OozpGqfEtlE0R651kYMhFBGghb
9rCpGKPD5UwIv8RaxIjaQMO7U3DVdbQYXK5Z9alSuBJIJyeWR/7sH+lETEEnRwgCLD6/An73oZnu
nBaXxqTDKBS4JEUATHIvE+JCs44ja2igcypwknS/z9/KxDloNeplhDtyNV40Idlkx4l5spQ2qBc9
AebiXlqYv1Xdv6RGfVw49Pk2FbYYGnQJCOJ4DQwW05SfMPYnZAAVQx/IOKZtHWOElvg4YoJZFakn
kEls9Sygp6P0at5n4BjV1yD9kaL4jLT/Aa+66tZhUL3RObj/qpFD/qyRGEpM1056zQzS9wDVfnNU
XdNeI2mwFP3TmQ5Irz3+FXLmhmvfHZd3NYVitOPEw4+EEaInvj+eGBO5Be5ATY7jDBKx2iOASmc0
gxKTUTGfYqJPV7dNvusQsvoGxNT3lcxxD+dzZrojnuVH3IqoueTuICov1F4oBwMY7pJ0SIJedm1s
O6C3gmV9oPEm6z56JA2+zM9NtltIiv/O3+eTU185Eaj85+aga8e0Z6cESnGe8m8NtoBn1qe+fGOW
Q3nczdv5eTHFBV5jYwgNh1yHTa4GdH0qUqPsaF2oH4owmHld5DjsJwiG1vgZS4T0ERlvzJOrFjT+
HUVKxbC63OGFwxDpOjantWCW+QB0vzGVZ4Lvt4lwuYr7rdlCJ8Rlsm7ekvXJwhZWGTwIUvBfqhy7
HxjaXcnUFUsXFQ8KwpFBHrajFG9q5zywLAyLUxCcjwDbvYPQ8EFwxHWMvi3ppcd2UKI00sWZgHdf
S0za9B03jwr6ObX4qSqWzvys0BQJzYjX46IPhkvL6baWr2MCHWRL0Mouo7P1Jaa/R9j6AvCu4ae0
I3qL2Upe3IbpSd+2Dk5WZuQBFBj0DYHETNO6oghtxzdOQzytOL7k2afOpiumKFivLcL2bl/IZwGc
9V+QlLr82awecEYEcS5wzy5RRMZoMTyVWSyX0udsUIjp2XNywSkpCbID5GRRXFAV7zgSyK2wyZXH
zdDcjA/mJy1+ghvflcl9cWnRtD9ZO/tBCfh20RLsqYJ4OqxLR9uv4z9Io1Hqx19QDofqtPavxvRg
Vyisf+qr8Qqx6Fh6WmC9cogFiktYb6B+Zkd9N4xuT7K5Q4m8GTl2b2SQ7+E9HoZgOtT70McuIXzo
Avusc09SnLhRMEPYiF3JK77yPcwDIqZOlobd5s4+E+5SRI9xF5jhjhhqMN94N2uMmDY2YZ9A4UhY
sEmIN9NB07YoKXm0fHtajwCX35P2Qr45/s0ejHOypw6ys21TNBOQyrbpj6FTxJMK7RISD8ZyxkmG
I0LGbGc79XC3NqbzTFwmpEAeMBZAzCCEI2d645cAhSry9n4QRrtkTVH6KtFlit5a65tvjkGc3HwO
xSWN8Tse3iIUr5tJOds0niHGGH6qbfIf4W4xQwEE+mH++xW/Lu8S5O5fAJc2KNdgOmlnIo0SZzfd
CKYKobJiZbkxLX9QPL1x2YJ4f2FmRqYNg+xmU3BXIvXRToSoxvppVsU34yTnD2/fGyBRCp6DxfMp
d+E5YiK0yaUDfxedAchzXDwoth94hECffOkVGeDRSHeYo5fV1pAw2uVXggQnMG3fTSf+dxXN1cb4
ZyKaDcLoIUdq8i9/SxnWYNRxYAE4th+p6HUxPvZpRvTPHEUCsVqAlvvc2eNnouY++W0ImLGBQ9aO
6izehb6JCBrbMWG8hBz8PZsZWL6TJqiWgjefgXehqaYUDxJUMnvz0PFmQfB+ZDwxsZUGTkq2+Mlh
nXxUqTHhDUFBnW+TAznfj7Wdji8VhcqWZ90s/mLvQh6kcw7fRh/jPtxYgKgkRhZQuDYhywt07wCm
xQlF2VvtVQ9wpdmUX2EAdFUQVbZBSnjIIJPTM2CnhU+YcIykdLbBxPHn4TO4cSj6GHhKSEocDLCg
opVcD1uCxw+yvOc1zSfolbDuddY/Q5WD48E5/Z5/LV97ZLqJqBWQpBBmKPFPu49xBfLHgPn9IT/l
lXhpdLnyYYi9BnL3O+9xKfeyj2SpDZxvKTCZRJ6lbxwSsHvCatPnjwwT4nN2yQE7+JRAVMDwStxt
MzgomCWQyETWyJ6HCyh10Jwr51CC4Bu+DWavgAwbcRj96gdizqAwSJErBTgFUWDw/1l6YDEVzeqW
TYUWgiSw8hT/sB7ov+sT84/4HaCRjo0v1Z9YmAOBSpZb4n2KwHYzae+sYpB60C39d6D9oKfR6B3c
htn4ZsXkPqIIoKr/GqK3qr0rKpAlm4/M0xsUzdTxeVwY0GmewuTJoVbZUKguECtoZwPKTIJCaRyJ
UT9wj9jOpZTOYK9155bvfMQIIP2XwoczZ43RRXIq4cl47X8MeJWFxxqN6iMfAeGozATIBw6uqqOw
O+lPHFVDf+JCmUh/JBr2k58rGTsIZPDq5UOxQps4Vs2PvX600oFV3/Z7JE4JBpOw+z81ngho0V7l
3dYsJdY8QpR39shceNNn357zU2x/Vdi8Qd3Jn6GRsAQkT+xfdheK8XdNYnFTkoLkPNr1BYJ4dBEn
WLxTf5f6zu/kRF0OOrZvzdY88NJgwQyf8ifLQv1kdaX/0XRey40jSRT9IkTAm1eSAAhakfJ6QcjC
e4+v31O9u7Ex2zPdLYkEgaqszHvP/YkQB9Jk/ci4d1x0IeVPNFNtbgH70zZSkMqAcJx4vPpDeUpR
vhZ/FoewxarxCJ/NW93cJrxjvVs+8EHU7Zn3HMVnVT3ET5HBhyDDJD6r7Q/ktfGN/m2JIUUHw7Fp
hzejC2bnSx++sgaJoEOLmE7t3lphtDxpiWerR+nSIBLl1HSymU+5GpMZuqsfgD3jP0oWTtGpxeG2
UD1mHk6J3nE/eCq3KdETT2X8rtCM8xWSIrYopjL9hDTmG2GG9NmGjL0CdDCnwQOeE17je/dUQYc5
oFRm1TnXkEIrIi/3nFm+6OpSUl37Y/5qPnXgre/lkagO+tjEJ3JoA3JvEr3BfrUGSLC+x+O9oMuy
KfYcEBnwnGl5IulA+KKXDOqo2vY43JrpsbL9Eum7m6YBNgVEB6hW3Dg72E2AHBuDWXTGyzcjuH6v
0JQz8Bs/sVDFuhf9ypmPo528H+7rYFKwAG2LErQM4mGAk9ZWuzm40Jj68qQ1Z4NlLDsZPBN4swe4
hXsT3BL+ikewxZRXuitnXvxHag3OsUFivuRRLyOloX2HZ8WdD2Q4HJp0R7ugOWf+uDAq4WC8RWWy
Y0n8ZN1c/zh0UtC0R+0g6BJ7lsg+3IX7/pM2KFBF7SC9qJ1LtyhRIKZvTE9+RxsDLqNoThKKNSz2
Dh2ubVq4XObMD5Fr7smhYs0Ov6vv6EfyGVFk6wOdbN7mfHDEYoxKF6oNv8RApMxjR43XuQhweWcY
3AnO5IURw4zBuNkyNPyKxKsPh32bEv7ncnOkbKMW0XCHmWhXHKVb5QOtP0V9hcd8q77TDuKPFnVH
X0K6yWKzUO6ixkeVs4tfkyALwDu+qJG/sEuA+/3WvfEPzE2guSo2wHK3UsOPp+SnGQ60tWp5G73X
B51zHpsX9mWGGsn9tLzRa03e+TZj/ioz6yK56qNAi39gZFYf6nODTmdiusTlyE6Jb7f0ci8F4yO6
q08hPEWWM8rCMykmiLqqNCDglx2FM7uDO6b3+/fRMxcOaD5KIPlv4HDFqOir/q4PrCXVnoWF9YOv
ln7q32ZPwcSfmz5pA6wIZwXY/ib7ylPou0gPdwr3KxXLIVECNnGb8wxfTtOIOzCHxbcVJmkSK9cd
ZQNkXtRSL1p+MPdUG+mviuA83aYHpMf2IfoxfrVn/hpCbwiaqIFf8z8+8Hci33R9B2AgmJ70I5AP
05OC/CBULYwQ2cadF9OLftSn9rPBGIqzdP8MsSTQ3psrNx3bh0vL5ggCztpaPuMCrir3PZdMk4OW
Od8hBHD1kfikD77wwI57buqOnyA/yU80BJNg/GAAzhnmdeVc+ZAjkiC8xg//tAcpoN1Rn51AwfKN
iHnPtYIIRuubu9QefZcPBFnf+pm8RcjWOeCgc9gvvvE+fq6H+LUIoh8dXM52PPxbLMzoEIlz5KYz
vbI7x8mOLeU3/EmBBfgZL8FHAAEQ0JXKxzS+Mc3HS6j4qnqqnugY4ENLfpngxAyvt7TVRPuHZsdO
5AU8Ih+RDM/xm+wE64aE1ZaRVVCcZnGs8JGjMOt5H/erP/91wehzUgnU95EICMpSnt6GGxy1XLjH
tVt9c9sKneq+/mUOoB4TjPkchWVoA1vRcsN2xWmLclY5KH80/qB+rour/LFSTx79w8ahScQywWOm
zsf1r8o9PGkTVf/0yJB4zPYIjzDLwP7kAQYortSuPu2VI1cn+YVkbxyjg/yeARYnuJagwMPKWksq
5o41Z94n/oiUX+CFk0O/l0KEyIhHwS2dRrhw+/YzA8DOtjiIR95URdUbfrNwMJ4aqiuULd0hoRWj
yFvP0Ot3xI+6Lw8zdQXNE2DVG6g2PMcUBxSu8244cU3CbycJyKLPgjn+18CVqr/6EyW35jovRC0a
BOJuW+q7Lpje13YzIPhaPNaEJKDhvP6Nn0iXGEbGJOuycDDlWA/0gRl4AgYhsojxN7452uY4lWa0
HUDmeFRYcEBmM5CkccdKh9zmoIY7G/s5amHL1YBnRy6lVHGJ3x1hFPYpmo1HsroZ/jBVH0JIb9zM
FOssD9FX82WfqUZAAWLqdDbGdWE/dSk6ZLDLf8nfW0YV4fZn3TP38nHaE06gIm9wW+o6vqcBLW4D
sOhJeZvfZ/QYHxz8hpY7ckMTd3zmxwxZQAkYMRKWCZHe0XC1S+gPMOhAjpi0FHaz/eV8s2RxlEk+
kxceqVn9o7CZdw0WhANsBqY1d2gs32yPZxa7FqUYjUSPl8kPmHhiOAtyisJAQyY5x4cc/f26yd/j
H3H++THpyD/l3A9//BSHm4BiYY/W62C8zB8MJQFUMfI4NnzOOAL+EXmTH3b2ibf6N/OJsOv8kWxj
dFwFe/CYZFUopg4ryIza67NjCYSr4fi6bb2ZILmCelkxgwEKN/fznuHmbooBcKGN2gqzMreA5MtP
2Sl/lV6iABGjgyaD5sZmeBoYCfXHibsaSwrmt2gbdTvba/G9+yrLECTvH24D6AGYN1AZHyw/eTf+
qEiMP9H4BDu9m/dsf3uCuqhcOa8fLI4CQqB/cFxkLUSP85kKY+GG7ZT4WDpUL8X7nAXrJxRiS8KF
HTA20HDh1NfkvUWofzAwfON9+H5mltIU28tY+uz73ffyXpzsb7CwneE6pCmhCX7X6F+TQ4KbgOoh
8bvexUkuSgVc1HgUdpQVwXxYwucx8hrlQX4qz8SJxewWjDzFfezSK73Mh545zmXcaGjLTXWH7mXB
xXp1NB8BAwtn9TyTF+8iaQe+/W+2wnRnA51Okzi0PZ31bFcfYwJk192SvyZ386YSscnUgtKfAW23
RaUvzeIw16PLfW/e+P6dN6Qn/56d9QcTMhUjMG5Pxc/Qvyyia69/621Qq/6A/xtKNnzCJwBeH9Qj
PR2CpwvKh5Tj6JUlqpT3YpcGP0alBkxZfsBOm48e/SwuFHNRBhrb9U6IQB2Dp9pYF+eT79OyKu2U
g3OzaHRILi5lRNAM2N6WJ5S6VYDSDp29TUHHufzA8Hgif56s2Wlb7FBQslsPgg/phv0bq/8MCwaT
A2PBLRXySFGKtE4M70gfyRIxRwJDZkyEOwJI2OpvXSTqZmdbL8j4tyXOBi48M2rGpqJ+Yr20kPT8
aS9UOGDGXRuXYBC7628D4KB2se+YRDxKAldKFkjLqxvccHhdkbwb069sMy+gUWvr1U5iBKwsz/KX
QVrJQCTdWcl+wxrx7W+qvVPvOuibJRd9QFzowGhrECHsd1d5OTLfVhixPpSfBZU8ZO8zGu4D1G5u
/U+GXG7lKS4Xy7lhcT1Np+Kp29FH30huuCNFbzt5TTB4tZvQU9lUbI7FCdR8vpXfDF+9ZiemiQFG
UkSDytf6GrnB5nXkvcJLuvLkx7dkB9V017vie16e280rGyT/uz+8IyvZhRvaP1ttQ1nLr394YzYm
fw2OD7857IejhDZDYpSX3nUP14RfeKvbBFCb/dntAulQPKDMCJYTR8iNL52R8F9D74Fablfso83D
q8mDv4cGuV08yhMfObdL1YKUh+bH9vtd2dp7ljrvlG8e+s2/lxQf5l8ABPZx4hEX+syXKdk4OJTf
0Cltzc3ncxfUL98Pr5dyewhdROL8g8n1yKmbW6jdMs+4Jm/VD/ILmrTzp8LZbbK/9dMSaM/2l/wF
K9maNsN6nzHmJhtUsqWvfU8uvow/603xBpcSi0+AmpHDXIiM+3TTSQR2guctmIt3kiu3fHTP7zNL
4ewq2yFwfCo9/x2v6uJhsd0RmXKEIoQXinDa9AoqdWtu0aJvnubN9/ersqWwZQQJN8xHF7FfXpmy
lPSyzsseLAkaie3hVm5Znzby5pOth8qI+edl2dmby2lzLxNyD3fMvSKXkff3cgGH4pINs5m379xN
Z3vP0dktidtCZbjBkcf/s02znDHcNxTm/MR/AV4LelAsGjFpGzxxGNjhnA5H03VOirYzYHJheNhM
NHtdTm/mozLhJSXByOPTkDmCHGgTbpcNeTSAs+EbOPEpO5Li0nYUEBipt4zMVjRTTCw/jWv9pj06
+3qHUm1bPbbPlAOkhxHehMA8fso+GOxAIXRhIh+NwHTVs7THrwtvgnLt13xe7uZzS1QEsRcjPIjj
vBtP44mjg8fE1IsD0hGOkod8BMGe/4d5Jdx8MRJga0I7SIbBlpDIxwkNZXX5izzrF+szA6nqT71H
RK9RHpjOBaLuhu8Cx2XaGO/2a39uaJIhmqYA5C1/MExwfjJrp/rEKHwvj2BIo7+UOvZE+jrLdEn5
jmBL3bzFOGSpNc7hN0kj0/anVR//xr+C0fKj2h3hIN4VjOAc4Dfl34K2gXQSlirs+p5RuJy5Gwnz
4gZAfza+Wb9553F40LuASbPqEdxH0SqqWD5zNxlfOYg2tMLume1msuhG0FQoG7/6he7Zv6Iup3cG
SfqNOtY4DNgFXAH9Y3BDIKuHGMYmpgsFFh3LTb1BjbOt/xYs5rqAV2nZvml3uH/zv+QUUx1xZKC8
ouPeuc55hEbb8b1cBunkA+ALZvLK6Va62bYf96daeh1bbxgfk/I9vVDDQzbJWBrONEMejHP/x9LI
XpVw47ZbWpQ9UgPayPOTau3sF/I2zsLdUIvXIoD+bBEgk5/j7iKLmYFHQAxpOhjNTSt/RGjqCjWi
9Uq0Q3GJjpU/sXR1yzG5Mtb2Rj/xRLw1FSpjKARQ7BqQqCOX7jWviS4oXRKHMBQu/Z5pgMt/8U99
hG4DCfEBUVn9VR7NgME9hiP+61gfzR/lolzUJ/mnOksX88EO5IdvZ70nYo3k9HTqrmq5MZ4JWXqo
svybU57xodHdrq6iA/ATvdXZDisgdU4W4WKDQePieHJu9IAqJDRQMgLD2Q1eeOX5NSGw+Eyz2EU5
DxTYMIodQBQmWndSAgkFoc9netN3BriH5gaCO47gIu6DRE/Kp08ulhbSEzykl5g/dNQblgeRgEa1
hyEJxw+xPCuuNhIrnE3+2dHRQQWn0RBGRL3Bye6m+HdZPRgVb8idHug7AKvS6Uz4OKcp1cjyK7UD
XPzGCVDsIWGKL1npsSs6BLUOvmo/o9yodJeR60J/BTKnwnvYMhTTBuSjrs7qwAKcuYlzs50Prb3Y
0lf3w+afVj7CbN3xdfD6Khzdx5HgVOfTJmEzmOhrMKwE7PWG7Z+2Hu5Tw3Mn00V/Ry7MKaLk5UxC
3bSJzc0379iAawtcGZ/fjn3C5lF8KV+sw3hfTrp5WI50dHluwCqNRPTtOJQh+WUozfyCplF0Gx54
TcsTEmmZyOad1V/rGtE7DQhA6d2dipIeH8NJUZRNO6FxwZUpdK/HMeWQAenMflQJtUFK05WMBhUO
oI4GAzjhrpuc5SEJJ3JRFc9xsj3WbAe7kbCL4m8+DJB9hKNHEJ6GLN/V2IyVUfNK682Io2fJIYOC
MYMTRoEz50LJMFE5quSlVuYAvXEhBRcP7WSQlBYyhGXHQdOAl466m5Juzv6J9XWmjzEWLzIBKPfJ
0009reqAAMO2aQA+IJHvp9MyvK/mWeGDToeTEIaZxbDJmHwDAsBLjUybIgaRpi2XW5XefdPRPdT9
DL2+inKxRjpuMDWGmRLmRJZSMbaBgNUl/KYWrdiAdk0dB6Wuei+KxC4aOh5ItQT1rUPERwfto0sK
Oo14j/t9kWIwouR2Wtntpuy5qr8FxiZvtMdYIYUL6Qy0kniJIQYjwMPxrqWBAIiCXgxURTsOKY1A
snLDQFh5JTpG6UrnjoKNEkvKD8LNoM0BAQeGI4y9J8Nh3G6KBOAu/WsoQQUst0m5n9VPzGTCXmsv
9aOWsLcaCEGto5C/EsgIfBMCrXSxZ1KFWQxyQLjLMwF6S/06qi8raeg4cGLQCjPITV06diyNIV1y
3nmH8cpIv8CleVPNnY2CRcpeBg4fU/XNpYSRI/HJ8cX/OKLAl/fCiFnqr5EezGgZHD5Es2b4QxtO
HwHKABhbuTdxUyCBEPhApydbFTdP/4AD71MoNyoiL5FX5zGyIwZMjAAklN+IgMjdczKy5mYaupT7
MCv7zlULMCy0DOATJjnBRqkbgeIC1LLlaiE7EsQZy3D2Zdj40aj9SLyl1El2Gv6jTBNqlq8RgQFt
7mR6EvCWGQOLBLvesYZry4F3IR8p6dqrEk03cJnTjL5N9h0IcpTt0BtLBEmstNyb2VfFDCKLdVQu
Jn6xO3Z8BfU3fDdMF3iEI+OvZBetZNWdad3JKUErbXaaWvVqOBXVPEyEpkx8aYaCQb+5IHTz01bR
iUb0XhyA2Fh8l/guyIQ9sAbOjyVOhqklfs0aN7p2h3kE4UygacEpdImPqaqnruJ1q2xvKLC46EAs
8g4tscErieC2z59CyCIou8hqSM7Yd/hABJNQYJlLpjt2fkSM3wqNJduXRsNJ3AGV9LAWYEZRxWcY
1TPsaClGWp7IlYZihkgrx96eoinjuVe7ZwApIfdenrNtQosQ2JPctl/kESOgeA65j1r2aQg/AgMG
bnqBMeMgPMlU+z6mEhIDetRRjVgaoxpTIAgPk0QXSHntHjp8SuBgo+WrgUYkhb9W+s0eASJwwYck
k8Qp9foWeWk12UgVrd1gPAtxK/BDbilm3a7UnGd6AhBR8sfCOHHuTbUgXqxzRJMlk7er6beN5EkE
C/KUoi/TdMtdx0+L34BFVFMr4Q+cIkak8FcnvwImFRWhq4viR8cKhiODBOTE2Y3dQSerQ4632Amx
E2/4CIWXpWOQg2/bcjJM2TcY4MIvVZamZ1oNmihuau1r0rqTBsivpMgxpYeYha+qwhNfpmKZ6JlC
VbEJ6CbaS+xwvPWWzCQOug5HOU6uU0oL1ITcapCxQqhqRMkkRxuQaAmw/TVizWFKjQAOrkekc6RX
X3izGUtZ3z9H2GAXaryleQM6h0HIhCUTId0gDhItACsCBqQeNpVZAn/ktlQ+gOmaWEQEoK5BgItD
DC4BCsG+Tp7jPgVK+9hM+bkmfnxeh31ZfkBDCjm98sUUvWhC1RpJMG0s2QESFiGnCcXCYQEa42Mi
yopWWWMFghg1oOBGrGZilY1Ge5sN8jOwhJqPpxplbuDPgmtc19wJsO/gJbA21CyvFpPqDtBmhL1/
zntgNWfeNXwJoc2ea6zpZJBalOmaBYDtPaHjj5y2mEeELekGUYuwIRt6dY90fVsId8XCgj+2PjRJ
4fy3aNoVKrXPkgQq30pIdbh2Nt6XtrqtDQciNb0O4X1uhehJE0A9Szx4sID4pP4BwxTUTnpHAeQp
snzoS4ZPiE4V0m817syyQZZiApBhc2yRwTuY5UfVItgeEGf105j3sqAFg5tLEPBo2Cz2R6nXbwJD
jaiebnWKPzpsbwg5e4kihlJCB97wv81F1ukT02+EkAI9nEkRxYAkgxhXEaYauM6cxotQf7Qn4dmc
U/QtRXw3ZkwxKTHD2PUxz1Ss5rBgcF3ruOmxPvFZqCmIdmfTTwieYeDXqDMIsukqvuPKbJQOC5tB
F93bGZkW7Z56FMrJaKcx/uPidhh5IlhEAjYn7tx/v863HlEM/k8QcCnitoKRZiUAMRbbvM5xHMbT
IgafULgEaknOnwFgCmYk61xev5F25SLpzMn0I2GWuT7hDh1HrAKSBIuUUJG3aeQJrWSP+bNMcjZV
X3xIQsYqkE+qnXt9R4IdpH8JHTE6WRGVxSbfVkDZxdTQvCriYc0sskzE0A8hcrJXpOWB7dhmeZSw
kwlmRYkyTBVQFegpfNlCa0QNPRXjJapONS8+VYWdEUT6TqgnG8DABra8UnqeQiYkPa21hb65QVS3
yS0L0mBY4JxIw9aJ9OeOwYDCfJNtFOvf2DIVJQrMZwLt5QMhzMPOkbVTx4FUURkOGQHa0H8ojPYX
XA+OTBGY0CYHq3Q+86zC+keoBWIBFgha3RygIiaYOVGeKmAzg1pNEBdsXPCCJEqEqC6sgq8yItGx
VgMn/YIpjYXfc+ChNPxVQZedgdSX2ArTFfAzcWSSIp9iK/bx//UdBIwjG1a9ssiRpidKwgKJcjRz
4wxXTgSVdGaSya4gCG/spcJwAZ53pm5SnU8DWqIAXQEctCfaqJcVFbX1kTtfGbrDETip0BGzSIga
EwrQqWmrgMlnjpcrov/dOBpaX44K+TmeE3GLsScQeoI9E0WO0DMzg7VvlGYO22LooGFi1M1F7Kfi
NEb9DQCf2OggBQkA1j+1Z5YfBno7Nlsx+QCjLR0thApQP/y8X8+T8RWppxRtd4SQZjzWMKs07Q7N
oaMpLpB8TvmVIsHUnBepBumUfmYKVro7UJYaiBVOUofD0Et3lH4ICqP6pNLqCBpAFTqRrksptWBV
0Rk1sYplDwW2jDQ7FkjlJDwGIR9JL3J8Y660MuDe6g/Vwm49vCz1xqLcTim6mkqMtel3svRNUYgc
t/7HkxBbwOBQl2L5NUoSKRxGt2EwvgiULJjNyiJWMUFrpz0UBFaInIsqXA89OuhMpiCvKOkYHo7M
eun2jK9cXXIcRIpFt1AOgBolJRmd8tpMJHTBOlsRj6LFqe1fG2AP7FHGZHH/ADJfoC5TUmZBRQnX
L/UzWJ4NwMjO+BXUUUm3nvK5Daa826fcAxK6mIHssQ7iGLL4SeOQyw06V8+Ldq3YUJDwZDZkPySN
wk3dirMeyg4mTQMdPuKecoQLYunkZwjQCXNJ2tsUg6vZetNutTDPUXIRmgaHkRnE87p+J2AHuaHm
LPblgtfLQbhOVf79kNZvAL57XkFaBjaavH8VlYA1Wp+TPNwWNjGJ+rgCJCJjFeYT05ELSx1TLOJ7
196G7uakt1FueT6+MhYcKzklhNlok/Le6S24cgl9RhY4+iWn7FjwwXbXqZnhSYA6IFG5xRQVkZ/y
FmKVqWoGVq2OuJrTTZfsC+D30KcKasouM49G0vsiikI1J3/WLc8Se0kyA4ZUkqCmGMeCHWGLFmAX
R0LD1RB2qrPZJ0dKALzVjyoi0XFEN0AQSKhr7NjRdZH2FmZhHJ160X1NzbCnbcS+wj3JI55DZGnK
ORAIdm2ajqLWrG31UMXWezrPvMFtYYFAxHMumID/3QGEXn3ipJxHsmBtoA9XGB4yiOWZtQMbOxvS
1GIHf8Lj+ox24xPj/f99iXFQg+W/Dwtv7u4W01Sirm2c+v2CF2jBJJpeIl1+At+Wk/2ld2cTtY2c
xqQWdjz0Jg/GR5mEJwExxNb+0OZxBVGjuzRa79KVM4CtpOpygMD1IMfOOcNebHTJnfUFRY9F4SMS
EcQ6nbNsq83NUpHLsenJpCxIdnRoJoMnAhCw0/x1MW2KitBsmQgedSYSmUPniJSpHeNLmgmM52c1
W37G2V9mYCzQSzE3iN7WNNFIchYoRIGHKdnW4S0IRPo00ulBOMLqKqgm40C3jjmLidJBqfZOpR1F
9QOcUgc5oVTdtWh/oVKwbooYGhtk+QThsYnpN1HfzY0fjuYFsAIpZiVtkviegZ4WjYm5IlTTmTAG
wbTEdzHMh7RgDbDCo8P4CQMJQ7b5Eub1jus1iuRqFUjCQkcKTgGxR1uAd7uxSAN5OI6RubPFqg9h
tLzNMkYdpoBDT8u5v7EdNFPhQTzCORbC2wDovIeZKPhqlJZomci+5rsR/4Om3VG5b9rfNv2Loudx
pXOK6A7VTIXNsZIY/HB1LYCfVDz8iL1L4nsHPh5O6L5bntdoOFb6maqB4tzejE+hUOlyNq7Ss1Ww
r1I2FtVnOjyr80VYNkqqWAOmvwAqSg0airrzRX7RCuFWsDNx01GZ8DxgQtIsVpYYtx9I4vDck1+e
s+HHW/FNBUldkZJbN1gvIbllLIcO7H7xZIpNa4n2LLVdGb45KC46CIArNVCC/LBHdZPIDYDTgiu7
PHCQTuf8plrLzUTy3dGc1Pa68Ew75S1tOO+GJrbSkDkqDSJ4XHtVHz2VVHiV9oK2hm5LPK0eGlR0
3U4ni8qUfBE4YVS1S2kqoNDsWT1NNAEotMHkz6LbhluzhTlsptK7PNO35G+r+r7Vad+zMsm2xNUs
preWbk0sqeceYb+zoOkPVC28ZnyXtNLOCh0gcRMwzGn6GgnZNVlQj9ECWRCSAeMEZgyiU0PsHaEi
5OEfkVqoWAfnuWTH+MvD5YG+PCDnDeC0pH/Olnss15ybYC9RW5pXo2PSJk6P1AdlTO+G9gRO0Rkq
YD3AtXJXGVs8wd8ichNYad3+WBgURxy8639P8ibtAd4d5dqgm4GVaWeQBkuKnoUjp9NmCMXxfwPu
jFJ7n3CQd8rmKiBVeoyrLi/exfBRV1TkJAx9aGDoDY9U+pgKOhwBJ9EAfYwTtVVFT7UCIJz55fKS
ULYv5i+v2uDGFJ2qfH5aetZt5EtoeBbtpGOByDO6qSCWiluFNrth0BxBMbLTY4/8MmvWjxxbQNgd
RKtRoBdSGOtFol+TurhN8FaMuvlAwBE63xymfAP1aEhokFrI9w53JffBkyjHQRDNROdkvCasqKdh
QmmWHudWwllKwPV4dxgKhUNg8rRWRnNpFoY/Eu0pS1r8WcOeNUvXZtTvDfLu1mQcPB7Egzv24WmQ
JK9DGScAiz2Q3hhZtdeFjMB8ZSWxXdCyzH0yweF3yIBhfpNQizSYuDEkLgfRTljQ3qLwratjT1kK
woPNV3R6qLraodxNeGfWer7kRBQ0gCvn9STZ1HJUmKKDDUVbCsOd6GZRs3DyIL/WNGCCU6bLuL4n
le6U9ZtJpCOpZ+dfP2YfX2Oax/9KrvFbQLgFc4RdgfaR5DopphnG3MiS7EtfvYh6pyULSRnNYELV
Ok70PsSjQHSn2BhnIWQyF9hDbrhiLzuPZGo7YfnCOiKorTH8tzDe9QbYfWom7K2sEow2cLiB8PFY
XFJYxRFdeJrSNrgwJ12OOSofdgYBxlgJ75DQuWVa+iE2p6zFC4SDmVKTDjURCVhiF8Zg6/jeSMdI
WGmn8n02dexJfcDmOdMVMVs4x2DIGa837LTaoLBSiEpTJ4dbcuPeCEAOvEgNUqJFvxt9dG0yh+7r
TQB8QgghzPEf+wryADb1pJxJB9EeQtoVAuzCs6xUH4lpHZZpeOobMmkpicWS1U0DEypme6kSHeps
n0o5Ibfc7B3dB1tWLv1E1zsrl1PdkKcBiFLwHNlESlrfe7YJzkujDYeg4cRCO1l4xWkpE0/GzAev
5jW0OP/Cv1rCPgiRJxotnmI6MDXnipGeP1ipcu1p844vEYk1FSSoJbf9pb2GMYnyGYjoIuRZngbH
UwxOAFSMh3LC9UUhho4mL18dKjytIJYYRxprkWMv0I/ROXSbGtNmz3gEKN5B0kAv0nZXtXsl13t8
Gdzbk1meVqm7DNon+NaSbA4iiOkcxeVLlQAP7J4mmqiCGUoZPjKBE35uQECFEH+V5+rAqQ0Cep9O
/om/RRykOsMFXd/BMdIIfKy16Uni7JpX/sy2zkjZJm+IswnzDpvaXyQEpYT4GCRZ2S8jXU2Hk7OB
SgQGXlbgV27He9iVVHq/IhtVfA05s5B3nFF5Mmue5RQ5FG57yUyuTbjK2xwAXSwXzBLwiqbZCIGE
5iBlp10x60XV2MaIjnJJ70hbU24FQTPdyDlGR+Wo6QFNXaKHMYg/T/3Xv3CFaRW+WFbvlNczitod
ipQJd3hW2TnMet8KsTZPSyfBIf9aCFcH5SQrqjsk6nlIDrMCDNr6nWrCfuYr8XsyzfOC5Dv6HnS4
BYEIYFLFU9UbGAsYA1QyqYJV+6DKy1ulymdVLz90wg/XeA4ApCFaJgbsO0N8ZKO+FEw23eAYOGAw
J98IWnCysJCFMExWrnVhpqAQ7LfckOhSIRfhRN03ClgHxuyWDGZuwEv0NmcFj/e/cowWwBDp5za0
dyYjlRWdop6JcRGKLuelxxeRYx2AGQDJiPzPfygBaF8FizuRzLFzsvEtCkh3f1A6Zlh8FhedMM+a
4BkOiC0Tjib51KzbENIx6w3SLvI9585jqpOYk4M1L2nEsx7RbzF4ASHxFbFSe2prnODJN/MLzW+L
J1QrMbfKRPlxGBvqS0eJxq1swDKuGaVn2ss8EFglyLPGfp07IGvPZvtaJXfduccM75Qv2u7vnFbo
EIZECPcODHOS8NLhVpdC+uAc2Jl1JIURwbrGSHkFoy7u8HFDEdApycSJM5vQAII3GJjRSZzHBVpV
nvKAboB0UwuUAWr/xvBGPI4dk9JBzY6KRD3EB2DBJRJezyLCGZgUCOdbWrptDXFtz1hGZW5e1/xo
E/OlwNOajwt9/sTNEJ2XNM8E3qxBKi8+EM2keYJdHhCMbnclI+B6KyoSGlLiQVvXgzR0JJw5QMvI
e2e9c/wkHYTN+aPi7ZpJ5kaKwDKMnJvym2wXx160l2b1NISmH9rdfuJMn86jVxMpFwN5ydEf0t/t
qKkdnYcZRye3mcWz2hPRAdkd0KqFn4prWnt8bUziD9yozmAQhzrmZk2feJfFbjnYoLrV7ZxSWP2L
pxiIJowPPW2ujs7zqsr7lL7zpFKm0Gmhkysn5l6irQguZqkMNGn4KeI1sCRmNzX24GKNr1KLzoF1
QvQd+z7baWhKmwL+xIqLXQzuDPYPjs5uQTe9oiu4ULuZHCpyCwNuZW3FImPIxZNACg6S9jkl4yOb
ySxfwvpXbJg1h+Kxtv8yqrfhKZSrHcDUx3+LAoWduH4mXXqVUt2qn1tCBBheMcJJiy8HOQrba2L7
dRfux/QnTR0gvwCVEGLa+VvMSxNUtDjE9lhM4tTPbkcSMVcBDWUKE6HGuXYlHYNnEbqb1rzQ5GdS
xAPM7ziU/jVMKoPVZHSlar+OD12VnEFkb5Phuxr6PfWJJ/1Dz281wXBavhzMLDaABM41ov0m7vOQ
a5eE1tWy8ydltg9DA2YZr3dv40uhW5CS0JTazP7j8cFGl5LkloDo0zXFgkcbcgAvQr5CQsEFg3ip
mqda/l0WyxW0EgGUVYm7SoAXcqA7CrDmBIA7NRV3BMgahvZFZH3jzKU1+iBel7i2iwpmhMXMUJMg
TthXI4736wBeBzejc0+q+iHHGAJmJZq+RWuntR9YjkS3VEQ2crYeAM5jhmPDZksMo9CLR48Y7s1K
4crRtNIwbvFwEXklYvlqhRhfgt0yXA7riywQ8ZSCqjH74uRY0pehXBxwesbE5IgdwijxIUiclzt3
VdHR1Z8LKXAyc66ZTbd3kOMkt9gEbDqAOybAXDAUBC0GjJvZH8k7CgSBoCmZ6fLqZdiLrJ49Dp5V
dKV52TEsUWgAHRMHhjYQVCSnh2eFCZVbNUUUxGzLVTvjWFTTReUsMK1ELSlxUEnSh8mDKS67LEcu
9DThy2e0/TUmZLL0w2HUF79lZiDV0kvv6JsoHUQ40tCVDzoOMHoJSYd2QLCKyRFQb3qoblhWKSLE
h2KZs8c6TBLZZrSyZ130QnP5IekOCouuKEqr9i8cXdlZfT6NOiku+Vi6S4hcYiEhxoRfpDyIt7D0
KJw5UQn0sAJEH9jy4LRexASWqbkhQVLnlIU+Jft3lP8Un1ov536etTx6kAE+VedaLx8Wp5MpZs2X
POrdyfqFmlFnGnk1iFJ+eeXJGpE6RUOO+0esYCxBjnLjoppYViOb6UJrB7ThSWHoVP2qcjEgXYrf
pI9A3uMpRCDUmysFI/bcfA+QdGNlv4sVOIwFxO2mR3u8/bHD+f3ObIBNjOd5YY6KVKSKCIFr2BCe
8/aX7hc3U83QUiatfhSh6x/tjP6OCRPrJElQPdV4ryJsQrOmU4iOZBfUoK7QJHW/66IGFUJe4JbU
IWk/u3o07EbgesgEgnn4JBeeIIbwuZOaO+HPEkZESSQ7cIkiLWEgvKSHkIGw0Zv31lauEn3bBYXU
bF5EjnvNZNrM32rs8hKvOSxuA+81Tcniql9VjpuxFblaaHq1Sn4v00E74hZKyB2Jg4goYbGizJZ6
oIbkAdt0VnbiUaIbFO81pwgy+lJZi9ScWTWn9saQvkwNjx58aLn6iLCTNiOh7PqeFLB9G+3Fy7Gi
/5B0XkuRY0sU/SJFyJtXKO+gCtu8KIBu5N2R19fPSibixtx+6C4K6ZjMndt8xhi4UQgxfbTXXQ8t
x2aV9qi0cAygfZFNmrDuBlSW9niQnHQ+LeNu/wZRcQboiulvgk02+ffkiCBLW40WogbPh3rEoIWo
EY1lwU41gpPNWMNAL0vUNAKh9CENgdShCXDZcp/RqE1WvR/Ki6swLtD0Y6aMg3g+E+eyduI2ZWgK
pRDMMKaYBsFRt8Q6zknCNalvKE0ywIW2gSXQvWZ4aQmc49MpQAdl/kJMFzWUbJ3F8J79roEkp2h4
n+24/Zd06XM4ljcNYx1MAPOR6R1UE8e85whchmKTESDnWTOnMImqrPUuUhv56niSrWG7nBbc2BOk
rcombdUjJQDLqSVGWGTi0pF8MnLBm0QqyJTZvhF/S2FhQCicx+b320mFbQXDLlqClWemcg3pKF3M
nYeJCQveBzI38HQqtBiQvAOMQL1TXPXwdYL/FEvQo02en3HmfYyXvsKPtnIPPk+gtD9mmyMb/lJu
dxiQV+9ArvFysBkJCD/JNnLkhvrjkHEiUEkbPqVYop8srT5hmJzhgc7Xjw/iGzzOzQHT971jHFgh
tOWD9TlIKt3j9CS/ApNC9g91+J2J1ZidDLQtH9niXhK92jucgNDUSq5Hv4Fwpg0w34iu0DS8L2YO
aZuo0UVviruBA6qMrpX3N3F/5GQ0mnElJYHvqe0cFFs9xNQcoxaDcwR+ZDMq/BojDpIflxcyGxTg
UNTPSfCGT0DFPKogm4aV7v4TilHkEBGpl7skVWvmlf8alLMJpwfciIOcIvKtQF+5mTQTEmrIte+3
D5N5GPN8a+rgxh6/4UTvmjwZLoXpiKsPRYfVMKhw3gsIPrn5gVgXGeRsPWJmjCJ/YVB+7rTz1NT8
Ax+iO4nQzyXupSGWmIP3ryt3OpEkveQiFAetgt8KOQOgGyIgZSEzeQcMC8Gm5r67IH1aozZ2x+sg
nInStcJr3dgNwXWEjFmGI1p5aJU4/xt7zVfMJC+c2E74yozv2un+qaHtHjDuGmMQeupONb1yp/A+
pdFUSfvlgwgwEc0H8nAccyPG3B2PXNUQcxBndVmNS1+sr6tygfeDBRrrWr1PfXL/x8+1tVs4GGnt
bBeTCXrL0A13NTwQIQop0QkkrwDwbZuebARHVpTs8aWFQPNikPe1EFpziArr0eITSNwpZqrW+heQ
kdoL8g+TBzd4S9nwIHbYmiCwJjFYXrxp4n9bao+QZ8I0/mNn0dmY5x1r3sYcavEGNO7sHys6EpJO
P0lS27gTe1mLuiCk+K5gWWbmh2wkUol0kVWhQkxbNnbPI4bQE+OboxSeAjQioFOcXRolQpQbpwFu
ot3Gex8EqI2ZCgfAW/J2bI6wzLY2efTRxKiBarKiMbuUN6t1zYGJXeJDQjWYNxgudpw9Udo6wbRc
kEn7oPmiTPzL29QRjUUMw8BXCAsCUG5feyIGSsD3goovSIg/TNknRIysUzwWm9BfV9H42muY13vn
Dnc++ohmzCiFqTYxqI3iaw9RhUs34cXXtve7/FkH0snJ4phJpiE7c7FwqCpSuqcDs7qVnc3M0sCm
qgetepwnMatHJzonEz6HNXOHhtIrwNhW0tijb9pSOD/MPNDGmvMl5zjrsGvXlhJmjnPXafofuYIc
xjsBM8bGRaSi/ShdLCemf0tvrN1g74Hthrj0JcDfFcOhhpuytNlKMTi0WrmY+hcNXioRPYX0huj6
ZyZRDRMRoreMqNlz1Kxa+exGjrw7xdFlQh+JORucKjmEANtc+A6xMF/VjE4Xk1qIPNN8GQlfp0ev
8Eiuf0jHyGfnUNg/UwD5gwyw2XFxHkfQjee19PkmqLyAnb0PcFLPBx39pAHL3wt2eYOZq+8hbYbs
B3ql62t7qKXpNiJM7ptXi0ASbfmQiko66BaPMYYQ3RCuAxAvcf5TtgNW86ExJlyi6JC058S6DI12
ktGpsOUcssjDo4kDlbCR7DTZUdM1BHdoZD7oZ4exZ9o9pBHWTO3a9oJ7fgWdPFXmt7cMYn2CJ4L9
0+IYMYhTjkNYp6wNLDfMiw0+IvDfnGMug5aIYqlLpXKEVMuPlwBA4ewIyxFkZSNRqgmdl+0va2Gr
DQw0LJp3AlM3KZxDEEvL6qAF1ei/qR/do5sdPEyxGDKChz+mysG3ao3zYkQ5JkWj99Gl6aaef0MD
oPpgtTwzRdz6uPhDlWsZhOJ3ZWh7QOv5NlQvaHG76TDQjCRbCyeRoN8TaNAvX0n/aBb7GaMkbQ/q
5TsHuACee+KvZurYwMZPQAZuVYrhB8lgRLi84BCXR4jEH5thQx4pLaTNCK8g3xmFwGOOyr17nHV8
8k8Rut75QqlPcFXbnudniBs04OATlCFt9KIwSp95FUcAH2faNaXQrRrFtfwAuJuq11KuhfCJmSMf
MmCUgSSi2Yv8fd5GqE9Z8PMaMoPTIAQ719qDmFTUf4Yc9enB7XDwOHfRyXB2/FeNWzpL5niRfeh9
oZyG7sWgIlgFzoNHcE1/Kaiz7S32BQ4LrKVztd4KG9/AIw1DqG8UDPd+U7gn5REKcOQX1Pcpik5G
nhO2JSksD4cIvVDruIZH76WbMSW0vHPQtnv75HG+LqDlETwOjUlLAlubCbVWr/qEOYHaJsEmq47E
ntxH/vgkR4NC6sGVIFAZx2wIuctTtwxqVhg5tGu/pOKkpeubzgV3uhlhgiRDMIl0dZarRGN01lVD
Sd87ECSTs2u+ZtklYUubuBfEJLhpUshl/clKr2NeQlkqz4FfrKc3i6gES8er9qKKUeZ3QhSl1W1G
7d7g+mmWYieLPPU9DIObfTE928OHVcLWjr3PxU0uLeN2RfKxDYbAjjWqeCPO1x4VswSWzyrb6GX5
p/Y4MJi5J05w1GL6WJz34yTf5fyRqdqjLew9E8OW7inj42bSghIqUb+Mtjle9gVp1MXMlVM72Cmm
MOyolSKqZrdzdwOsHnRHYrYNPUSoBg4CobGx37OeEEVOwQxpvBwXGfNFzksx7FfxbqiYGdMqL/hb
2XQSrU44A5/jW0xfBZC2uPJ50/xD8bfDMq4jiC9g0B2nt4SgrQkAyoFDOeIdIrFJUYHrrCU5HwPW
g685E7dMg5zFWFWyuJwzpakJigEkpkMCcZHFGnByM+8xtbTNAETLYPChNt9I02TgwCSO4ZVpFEh+
4GKzCYS75Jvf4txqow62OXyF6tzmX3yjHNMxOV2COD8FxrQNURoDusiaEYLMUCn/7uR58zHsq42Z
TX+91j/URoLr8/RiBfra4iG0vXuAKAYVXHO/KIJ3TXdbdO1eVzePZyMM6Ij3olXNSQkfPWXeZ/7N
5kOOrIbUYcAK6reB+fSIX2lAKMLksOzRP/pPDgaqkEQkIdtOQCBQJ/h8Xov9WV4dfj8OZ8Hc7sll
0e9lnh0174XEdZm3Go4shF4c2g18mcQKL8t+Rj/dJkxicgwhX+VMrtg8voGcF2QAMlUbgsIwL7BR
q2e19QAFfgSaYlJtkwwtUchGew0Ig9ci9sn8ChTjEc8zfnqEGC4hhUd/C5FvMExbABMwo7aiehvp
OFohtgHpNlyf0w6HwtiBmVUfmlk/hOy13DG/E7gnDAXk5XuW+x446ZNZQjbm1/rlffl/5evRrKn6
NQYqUBQ5QZsS1zXDwrP/wgXWZuMb7mLcd+hsmReJRXYOx1r4VD7xrNbwITQ3kkqVD/GMZVWBqCTc
8w6eNzYf1IKGjdkTNnF0/sRMuAxqpqtGfvv8lVsCyUB9msavAjWp42BuVJXHcMDBAGUf/CnyB2x+
a4dtBCKhZ1SJXJElA5lq0n5TGYVN74r38ZTfdK3ZlBCBUic5MrMd5htUzU3K1W4pdQxjdUwgFzQe
2ouSTiP8BMrRoOIsLgg11SRxIWhPU5hbXH4LtzQDq2Z8s+YvbESjEkclcDYh1nlMecZfZztzU/Uk
l49vMjIdIIcYGvZN+qMfZKeWr1kuN8Vci0sdjn6K5PPBYWIoIJObMy0E/h5J22oxSYrslZU+tRGs
YDKFgMJrzfgpGPA7Zb2BHHGqSTfoo3HFZhHeNCdvno1Pv88/sFA9wojug2eGr30DSoTwXl9sPDYr
DDTcB0KI7msIHJTs7oRFg6P8F52etcFIrWlOLfxVAldUMH9LYJNmEDalYYNRNJjoGItwTnEdAcZm
uHhCfOFjYkBfPfuvc1js/GjZA5996231bHJoi2lrBfIi1bv7HLUhcq8f1b2MvX+B2XDnFW8WEn+r
JZBumfdG7bFKXyTez6PkGeZ0E2ERhPAPWpiQVenlhIkuj8jmyB1HhmjV9I5/pGDhhn6mx5Ck+TdH
6//JAD/EzN/XGH3CI5dSKEERBRn9wZF4X6w0zFzBUPHgSGx9pe1DxDMK5hKVXoWTWlgn3DO43HnB
lqaR3juUk6e6yEVkQiGUc7WmwCS1o1+y1wXgxAnwScONIXH5M2hiZDrrHJkOc5qB8j9hP1dY/pmJ
2msuA9b5HFgQFgZkv/OhMcydE/rQhr6tX7bDcUE1fRBG1hJwrWaViyF+/FH4wVYIrgPGn93CtCGr
fxK43Jp96Us0gcM/uf1cFmfd2WAwxlrH2gFQeSyi55YdaqVQAYeDObYbA9pEPx0kksui4TKEHZMQ
zKEBcIlARTPee4iwzJB5d5ROhBInnKYtn8b/snDatZY6e8Oy6xM4K6ZJxiKyTLKeiyR674p/zaLW
ZrPsZwvo2TG7F6osOkm8z9HLewLAc+3pOdSskXaUe43qTGg1ESV6LFi91997eJ4sgoXckKTIi9R5
UPY36zFvcOUNQKZkUhRgMMxD5m4Gxf1nc//+WlNqxWlhtSmAJa/HqwlOS58cK0Z2skC9XD8lPvR3
o3au0+i9Ntp8nUKy6fJPWdAaERPof/jUs3TVHHXGjHHQUO/m6LVuoKpx+pbC4r/vgnY7yvXL2ggs
EuUnBML4VI/FzfAuMhDoflLOLqGxFC0SYuAggm+8iX/+w1Kw/yRmveOvJvPE4B9vCwt6kQ9RHBIY
YMtv8cWFkSQurO90FRIK3fbfg/4UvnbFVqEPbDgn8A2YCp8MMgy9Kc0zpq4xLZCeITsm+XXalyki
SM67sdJXU1avx2EfPmMlDccsuv0O8cJHDm0SZ+Gee81ltsRDrzp4QXxWHoSC2UNT6h3nsfvxSyPf
jH7IpwTaxjZ6BmCksEz+/A1YuQ6m/plHNkOHzq1iXWd4O+jJowPo1vl/GfYMXf4oT5xB/+ySrcOD
NxafcSPMUKrwgKaa67ZoyXboXXfX+cMqbt6T/pJCf2mt6MGEhU99b+FV0xC5MVCdqJjMlYpBbrDu
y8/F81n7PpxYoM0ta/7c/OZcIN7B0DZOHowR+lN5jF18THhH8KZlnlFQtdKbLpcIYYFL/9vr//zp
zVXmOmrPEj1m9Ji02N5diXzTIm5lZ/I64JVa009lV2vV4bQxX2nHMF7E76fXX9jYLaR5CJ7mojA/
Jailyp9aHD/M9mo6IVEXb2b+mg1POftfURdIwSRcGaIG//SmSdy6zmt7MEDyjAobBac/M4sT/YgB
yO3AA/JWRuh8cUHpDBcDuajwULVjYYFI4igtpeQ8Bc1hhs3qw4osKH2opQ0uVC3MznDuamYT6Nw8
sCdfXWU4ktv4uM83jgBaJg9OBUthFYTZB9iyBMpZBaHpjPLleDYKhssgoeb3vDRHKzFJTHuqlgqP
UeqAEvcPQpvQUncnz5zOCpGoMLBaGLXDzeKpTyg2whaDarhMQJ4mKAhzrwATJ9HQNOYbBZL8CuOt
wPCEZpiDWRGERoka1H9riZyB+uQ8uA0WqvHfxqtQisALhYUz/5O5hE1HuoBhZsG0wqf73OgLpLBi
bZR/SUAGZafwatRXbs5XqX+dINs3UES0SoffhxQFELoe4FJxlY7UmLabYCnhRn+Iavhekp86nX5Z
lNnwmgASqTG7meVRx0sI6CnRQDaKT2PAliAkA6kZ1/Iu46Z5iBak3nXKXeNZAwcw2ZcZXpNT1+Al
g8xxcfd6hVeBZdZ7Z0qeOr9+BHXmPhLetgQ8uWASZkfpkkEcNlLqOLnNrCjeVj2mInRUnVvCOFzu
q2kiogXntb4vfwaXFjHwnwKQEK8eYVX5gzpNPeGSGFyZ5aanxMlnXE9CxI76Q0D/g15DCkjTQHiT
9HTl5rEYy2NtJUemfjhImsEz5NJDomHPukQbn2g2wdjciLifLsyuKk0po+S4H9H8DWjyWnz+lUbg
uBe8wmy5jrjg6RpmQKrvXmQylIzprWyNH92voIVO39oc7LN4IBpZIx7HMY7A3l/YvxMAAdLUWCMc
a75xoUFUZ35tI5khe5DKtRDNNksux0JnmQ59rXEZD9RczmlwfQp6bh80LTLRTooOfwVayXL4SjuI
kV21ybz0QZyve286xeL8Q/q0gyFBCdDuXKMxPMrtvfCoq94hlSH8FOYMzBI6d+GcxY15jt51FFs6
FQMBX5DxHFzhy/JfPFyCol/Z6Clh2ui1udKZEY6psS/G/KKAQBoJJ08CoVVVLiOTETcbOfVQlJvR
RaotDpB+IJ6EYRILYgQLU9QGPvWZZcB+DN5QyONbzpDaOP1yrRBlL0t7sSPRnZbHNgPN1JG0RaBR
TZvgIlJhNkby2/PiV+vaxNmnGnr7bqBvbWi3p8HaJnPzt/DNp77Wd16Blwbqd1RNqBWHXWP3GwtH
ypYvKWFVRg7jqBgvlSbmqhAaQoEMJhtV5rNLEJbsyxiCj9blrJ2XCV4xW9zrlZTqcf3kx7jQcCZO
9WOrc8o0+irkOCLm13OXQzsc0aEq8vbKNP3ObX2PFD6Mh+tMEuHsGNChUm/nldbrQF08mi9lP+4L
KMUGXYNDr0uWGdPhASfM2UWxjI0EyAKqlhlYvoYvrE8P9aqznsIIry/Kj2UEXED2N12jtaM510Gz
Vw1WtRy4EpMoNCkp+0YcZAxc3jgxpr7e91iWSrjigE7Z86DgGAE82C67tQluITIA5CKzIzK/x5vC
ojzxIdIiXiU0d8wwhjbHHFtTnGPQJlRxfLZhhjj10xzaH5z53HUDPanM6mt/AX5wMb5yD5TUeKrW
1zEFsWm/mAuhWSAuJiGyQNQ4lFgtqoF0xrx1xKyKgSkS/vETnNW1AtLkMzR+eAgzCiGxpM63JDPY
yMxFN5QyBpLwQXI5pUCK1cXAfJE/iZDXDi8ap4IB7thIWE/Md99MNb/SwcFURSQwbvbKKJ+XmGJd
Mdab2dVh31wRs0oRZybYL2V3gqnk6bvwliLkC3VIJVZ5v3Et8YiarboEoJoAopoPypb3G2F9zNw9
/kMFY7XGoU0CQxsqL4m6zehUl26EvvwvbA6CB3TYdDjeQx6jMDHu8gEbUh3v/9cWAi2+I8N82ppe
us7tT4931HYvVorQOtj6YD4lgEyAqbkwsJpQPZntnaZ9EQ8Bq30e3oSfuvS46R4nQAdf6ce8NlGl
8R2KUIM+FxyduHrVEVaiFw3B5NtpE4uRFTw5nqpLs5f1dJfNacquE3emHUDsDXEfFpqo0DSYPpUr
WS2/Yio0CJJMW/CWdTQojl9yjDYbW0GGyt1V4VlAjmBmL4PxoWAUknx3v0ADNlromowmTZfwWgYP
zXy1zJcZgec8MUfqhk9SKfCZ/qcw10mGjzAsdwGNumO/iGotiB5ceI6NTdXooEoKGjKyC5VShURw
svfEuZ/obGUAJLIktgmjV3krC9w4E/hNZT55rWhRrQmSSitJB2eHR0ZjTrEdUWpoUt6UV2BCo2Hc
z6MIfIICaKwarsLuyFeI9fJu9F/UfCVB3TPHOxhURVatcrSy7Rl6Lo6I34CAK3ly5BsfzPgbPeDK
ifBV5MOEmtdihuphz20Gt9D31+Y38vjDpMFKAwX9JVK6ybslnB5+zV8yP3Jeq5p3VoSnLDseaJXn
AafLgHeCkDf9rEYgZvC11EF1gCsh9cRsvdRnXcpdpMqY4rtc6dNOZyvVdYvtP6ERFM55sO0B9TVh
fqivQnnXWktXA8T42V0YwaU7iSUSwlEZ1nSR+o6ZNzdYiYUAQSE5fsvJzyL6PJpbp1sXC84az3Gz
bby1QXc0D2D9ahfZ2R6HCSOU0pZXks/7GKF/Ow1/u9A82TDrtSU51XpwCpkrVoaLs9o54z26dLlT
299yTDepJOL2KSmKkw5nl8BHKYTDJvmy0Av2DAFFE6UzYbYY2Il2x2Eg7dtQqsmELAODW45xxwiH
eBzPQWOdTJfXXNirTIIcj+3oAyqlR5E4aL7/1TWKexSZiYKeUwQ7t3HBzankOcMl1Vj8PWjgmSPB
YPMBavUcBcmC4Y2D0hwsuPJlRfbDdAsL8hmDeu9CK2HPVc7yJ168dVeXu0wf3kbuiriGqpsGeEYa
R3rMNXdTqX/JIhw5y9nrlvrq4f2qfzMoBaCytddAyDlDQ5RThJGAD7ZFv+k5ZouQut2Ypks7gQY5
eDmxyYVCVQGW7m3Yfa2u7Tom64OOytdzP+qCnx5fx+kaIEMr0vqM4kNFQMv5Xz8hY4iSqq+6jZWO
mMUspMjzmN1+XQ+obSmDcvCKSv/bYHxFakZQYiyaF2cWPw3d1YejIefqgNzCI3UWkb5oEjqNqBF8
3yzLfkg9gKThWfBXN3ePjUs4JaZeQ5iuzZS/hlyO9Bx2NL+vYGqiRMyGjZGQ3Qtzq0IRVZM+Z4nP
EZQpE4C8xcYqg5U7QBW0+5uQTeXOj3CkJJByLof70QqPU1kisnOZgNE6ALzIOww5w2VqO3QzBCnw
HR3t0ECZbj0EPVpAY98r6yfy1WoOk53vZORuKNJFwSYZC+AqUCAJrjy1Ukqde368SLlj9FfV9E/o
BTFTxMoaVg7H2qRwah6OTOkBIttmj79MaW8MME4yZpzmKHhgiqodtBFOBtNPBf95ggO69IzSM7QQ
+cazngsP+KVC3UbVpo/sgAR7ngU/h+LmReajR5ExpU+YWaz1snmCdQUngROJK0bKEFnVNRkMVdKs
hvlsGOXGAQjix8vYS2pLbMux8lzN2n2j4pca+0hH8nDJz0jw4o/sdiVftKdKnmlfhXQKl3E/9I+4
EBJPhMYFwhqSB6NU2z7HIz6Eezdn6Xqe3kJscnh2kEpTt/yYTPoWsDqoFfcpzIKlh/3gm6dBRdeB
0nnUjY05QurC2CZnuej4qvh+Z65U49yPCJvSuiP4myE/2DV9JGIkXHsJWPElZAjEZXQwSBcUiDCe
ITub8BXRXG5j5eGEpDPcJ0YlrB5tPKSNeIPmERgJc2izhww6DicT0xYvw/kJ/myZkRrksfOVNv6p
rHGTpsw5P+Yeukp/USgEwDVQ9kLf7MECo+kiOA5tZ9nW34MPLTLOtc/MH/eyayIYKwM2yJXfvwSe
uQliDLf7czK4DzOEyrAkcsPZQCO9mAQo6837AmOBmoTqQ8XpTqurXQZbFwQk2QTJW6H3uwoguoUK
kVCAOvDbksAWl7RWw2OUs49DG7qAaRVHHStSeg+9f8SMNz1yrI3du0liYdTcywoJsu+pX5GNfJqo
i4vY3IUa6qIkeQ6Ddgf76GD36OwwFC87ggMsc2OhJ7M8aBU5o6oIvjsjSoySCgdptogptZINln5D
z5HqiwlrV1TnAI8kITjPEXxStu30Y0YvmL8oc1u0WGHWFcMSjMV41NJKcXV3br634Ac7Es6w/JMV
EoNA1Jz0lb0fOgfww4J0457y5uTl35yfaCPlZwjLgeWd9hcjcXa4eqjQlA6bQuF5GB87OG41+0FK
2ITZtZ9PeykZQ8dBV+mZp86sz9HQPOV5x01WgnXiS2mkq8dFvzY9oZTV1WYTwYWOh48oe86N6dut
YKTg5azewJYiGKR6bj0RU8UiG9r8pWEPlnACLNxm4URgIJrhXwl4RL/iFubjovq1UsZLWKIJRLYN
QR4Rkh/bK61ZdvN4jYRVxsHgWO/V4sK7864zdrEYJjD7Aq45temtJ2zNwNgAU1ZBDIfJWhc2QWPu
H7t8DIk5nZnE2955sFhsrJsGqNxaRkz5jFVP5oDZDs9yJhdgor3+BUkO+dXP3yBs3+sJIWoI+Iax
F2MxKvTFHF6Qllz4dW2oQXXd7Nr0xeri98aFusiEyrxONh75SXSwOUEUEK4Go7FygkcgachOINF0
O8Az3LZL43zAocN9L+6LR9mWArW63fAntfGt4smia7XwLtFB7Om21DJsM1e/9OAihqFDOdzgoGal
9bZwv9AF39H2xTQOsB+QzqWTDhcc4OuAkuX/w9atWeyAT3jM0HBTGof06om9KjGiaYFiPUwGOHIR
d1c3UXj6Eby5BqQpxoRETrIanszSiX+qj9n5hMdPclRhf8whjsnlRv2pc8DVTbCpw7+WsR1rdE5M
TnX3pdSvoe/sUTo86/OwpesuyopZzTsIeQBonQXeAwAfWtyzibtbG+pvS+RSwRLQ2LyNvk3Ysb+S
OG1b+Wuvso+xw4AENuR4DlGr36XDU+/DvnZu0Cr0Vu5Wue5kUyQZTh1/M3JALMQeckYyavq/A0wX
CHY4Q2rDn8z+ZAQiDzJMX9VCuCltPVlwRgn7tkMviG1oiFTYV80Whg2VL9Ye1JYTW0SGTDpuJbK8
BPqHRYVfjgb7EJ6J9QbzCC7Ba0gDoHvVM6W3UHGMaCCdYxerYF/jcQ5mHTHsLJqNFAH1Am+H5rvB
cSnXic3mOh91DFQZ6Cbk0LoljpTVbbST1dwa4jdCQ+QEzVZFeFf64E5p62J1Y52l9m1YwR42Izaf
zE8XRUgJF1TKUqyDpFrD4UFotX81b9otSDLjtFoLI7QASK3bXRCae2PRiMigNgiXm2Pbu8bT3uQq
zGA0SXueE0OkxmOoQNtiPPmYGNfBasyne9OAGpx/UUay4H8xfuNj6d2d6FmTPkdGFL3m5AOKSJNL
jxceUGOCa1ddsXI0Jkis64Jz1sG+QCVENrSnvvrOZuB4OSC9brrv2+LCSQ/tLUaVKMWzfEfSwk+K
2knOEYWNJs1M2w600BpDQOp+QDBpcANIS7+Hb4E/SAemkxk0CFBH5QiuHNINeHOIqHTOT72EagAI
anFHNDqxYjn9gYaH8evEd+dt4+n3Ew8kd/BzEwsCojvdEwSI5IxIIMjhreYcXKZsObylwKUvi4yP
yMLaBv6bbDNPQaKZLhoGnFVEUqXMbppP29cvkfsxl+NR7uFy9lA3i1iFwelM+EWxreWYMcmLKD86
WlNOqRRhp5FMa8pBkGsaPCk32hfLQ6oOSCI3wkAUHiuigSEsjJQQcaWA4D6T6cNARa/oNtDgbpl/
ORODyQv0+oD41sCDj0kRnuVEc/s76h2Z1XWqO+LGAG2sacdXHEnM+c2cnqOwf7Idciu64tHrgiMm
deHbKEYqAA6pBcHWZ2soItWAal7kUm4yokoJBcVVsqUzZq73DOjewOATGzKZ7kf6kXtW9hHqu8pK
75TnbVrXIXJkuudj1poZXovQvvNjwmBijA74hxFk6AwOcNAGJAnArnT8EyAi12Y30juM7o3fPuVC
c+sfEy6hvhAa4W9lsJSCchm5ok7FPB6Aqsc9KA9BmzztXoTpNco8qqGF0jncueNF+l+UAhVB7Nmz
CWu640Pm7q1rTnijj3iqTa9i6abAWQIINqH6tpIbGWMepPUWfnVBwgu+dMFtDF/JkVulbBQhbBqj
di4nUvOkdWTKGDIxqMjXy7HFCJhjDrUnXc1mAZxJqvzd5ncuzeAimhyL8bEc/a1e3Qg/5HKz97It
olw/8hVz8PMYMdSIp4HJFaMqhkb0gG54c3IurhkHEH1rMFK6M0vzyciiTV9UuBXGF6GC+9DSaA4R
HvD+2me5740ADWs9biZ3OJex2paG9tKCK48kIZkxhLirrFhdY3SKBm0YiH7n58qpIqVyOE0Hk7Es
RKerVDlogWRlc5lv52wi3f0tq8k4l4hrEjvC+qZN9lO2kJUIBdeH9RDN6kUMc0Yfth3/UnfIyoYQ
hc4xXvJnBzxudFyM4VPcfdH8A8YaGMTR+0eKSUMbz4T8ZddcWSeCJPSgO1vW7N/1sb5SJng1Kmy4
xtIZwkFdlLtRuJrLm18ynuTwIXWJaZXicYSuQ7Q/soSz4ov9nbbbYJk2uD6hg4mQcbdgOnI/y+ks
NPtkyiX0A9IrGw4GKHlJlGwL1JCsOtl+iVDbPrEdRRkoGB7Q/r3DFKSufwb9o0mdc27UVNl/IJgL
qqFQalIg0KWM9xbNYzp+hlC74e9GOLR0X1aL5dqPK/ovKDul8ADxRSlgnIrNY0a2A2oaNAg9+L8D
WqsSNteyJ9Qa5DEZmHB4xfMAmqKr+GGp30wN7gGKXOmHHD1/Yl/FhoEomJqRXkVwT58nkiPbI469
GM11UwZrK3pX2lMqKieK+jwuth3xHP5Tt7xp6Sm1TnoSUiJQBTJbwvNjVYpKaDHOBmYR5AtrKK39
iv287Yvyb69HeJcsUEstv/6ecyaKsffeY05I7c629O+akH3ZleNKC4nJ8GDujEq7eLPI87A4wqxq
5NJMske4oY8tQcSqsrmGTZRYNqK8galKzBnWYBNKbdDdPH9YRwnuEXB+bQZyjfeUM9o0FtR9HBOw
D5/HxMX+aoE+eW7BLVv/EY3IihoCx4vbbOh/bNKZQhytEs4XWVnM7eUv+vB1oK7w/7ji+XSneYqn
ET4OHqMcbkh3/iMDfaOx7sRi0wv3HeHRIZm+XFNRy5SUlzNQ/fkUp+agMTJ9tWZUrYzaM0a9Li5S
vDOLZsRXxjWioQ4nWR2AMAF6ZyfdTChKUn5RbTnaPYxx4MqCQ2MmJtkhILfR9/Ca110yvgZwucoC
4+432KConVL8ChhXIZJw926PGz1UXBAdIbWrLGX168mfvO0JgsP3DJD/Pucs8xp9h+XBvejNGazc
15rzJ+bMTji7zZLgFn9cw4xHc5fDVyDgif62Mk9WVe30uv3rpuPehPCkmGQG5U8BMtX0zipV8Tn2
rQtoM1u3NV/dOH6Y0ek5dfzBEbGHwiTHUZzql+QxGQgXY94wrDvkhmxowyaPi1J9jj8bw7vGUbVr
6LbgdeJ5XtNN9pnPZVsRBdG+/7oXDO9ODqdhIH+g1Unj7l20eO9S20ohH9hrqzkPrXEZaV9K/5/J
6R+zuplYrdHZuJdfiCSY7o2EKTgcBzA9HqqpFJK6O+ADz3qtwW5zuEYoW5CD3+Ml1QcagQ3T3Vj6
TOrDd7d8Wyi+LHS9Loa2MMaaPATbtwFwjQEus7YJaw608dpikptUNwajlBrRp94y07Cq5urEJM+q
bThjKXRkQF8E097wyUPnLE5oW1NkBT2qH3K1+m0xby2HBWToW3NuX/1qsMl0ZgDRKDYMrSJWLoiE
qmrcFQM8mwQq3rK8FkhcRfolb1jAcviki/ancNKXzIdYDhtfqpcgenQhwjU/Q3SBoI31BdmwE+Er
NjoIhxTYqIVHl98EYjJvQBep7r4tM/x/L7+N5shYHXRM38k37/rhsSCutG8UWSXWacQuaCyX55lS
HcrKmzdu2mF+aDREpT5OfihNo3xXt/O7v7grw2w2LvCmY/+LsZdsXxsS453qQfZrWaHr5AjVcIUz
52JvuM1m5gL1YDyyOcc43LXNYz8PQC7eVmqULjFPM05l4X8knddu3EoWRb+IQDGTr+qcg3K/EJIs
MRVz5tfPqjvAYHBtWLLcJIsn7L02CcQui6Dao4REm+G3fEAzdaa8d0Bl3AD/pPYcIqAe/V1PeiUp
61v+U2sIeCfDykO/cdR5h5TkiHb6g5dMTiZwLgA+lxwk7AlxFIyAGR1AARMznQkbcVq8F/1Po6N4
JfCeJ32qosdQ/WnNcEegyiJxgZ4fvQrSmIpQdtDIfNOJVBBenmG3inpQA06yCagt6YT+yc75CZI/
D3e8aMvzHCGW9El+Cdw/swX/2Ph4EU0XuyjDVBF95DnByaNLxtGrDUOxj9Kz8g8lXNCYpU3PpNw4
WRz9Ph/oyOg7YLcl+3FTZiU06kvpapCc2onmhlEe/Q3GWhhS9zkLWZ66PsUad2zOS7ebvYOZNl92
OFwYJ244ibueSYmTXFAicUACYmPz4hx98EMUlZQ+CEWp4Ws9/4jsnYNsxvLFBVTrUZlVtabG4Uih
3rUA3d3ko2ijtecz06z/iQk23mz3HBhW9sXS0+kZAlTFdIoif98hfcBjKOzxOS6RedTusimnj1YE
d1ilJBrRFZAqPF4iliMT+4MAefHMdr6c5Wk0p3VdRh/C4PWf/I2ywXGNngK34EcJEC9hY55wpjl5
cTyy0t+XvbyHjvOT4FkpdMwMgevdu6m4TIPCSlyiOA8WUWU9d7ZB9YcwWxrPBSuWJqMML7m1GoI/
cudX2fBS3nQuYtgyrd6FQ3ddZNMqyt6DKd8oMRDzbPSIKaH39Q6HEG6V+mdq4X8RuaBjHYJAndrJ
i0KXlOa0KaDMh9BWqmS4K/eKbUxESaN9Y3ZaDvRbRbYjKoubQfmm65wYXYYFtUt7CUmJvS6TBIlW
zjXRrtJ2OVlwEL29rMKvfvxRiezS/eB/o+Pcp0xhE6a9U/d3Ck5aGe9DR7Wp65BQodTj6GHEGbNx
n3CJm+jBGZgSMN+t+tmjUiA+VSOANHQWY98cEu9QtsGpNKHDAWQzWUsJiOQJFMU+k38Vn6WCyXVs
kgZkCTSYwbed0V+BnvLSaSUqKJ0ZMYYpce2pcXEaIK+D7m1zSHEV3Z1NPVyThWKG+UIPw7dcZgfD
IkCVTrEn0h4qfDSRaaw761Q0FGbp94iZgyUFIc9aIgBPhuHRKrXtbBKzpbPMjCXNunYuBp9mfRnN
IMIUWUmOq9a19nVfPyhiEPJESzc2LqY0/izyK/AprmsKQfXn/uPjOe1ORci7KQUjyIe2Rj9C5hR6
7iI32CmiN6LGtjqHE8LAaeVYrPT8LUj7ReNQrvIpDC1yq7y86d18CqpxPU9ATQiscNnk0XY31Alk
MCX2rfiscvvNnfSt21QvSq5pZP6vhzVXr66CI0HvH1Ha3vuezC5hrhms8uw6bLDBihKJZcTIWvpd
6MDHxZG/lDjWmokcPHT4NUd4GDwmgS1GcHqi/Yj96tDqAQlQHQLcQPbHRSjGdchNbcTB3uV5ZLnq
MEGPy/xVfQqZ1j461zrBGWjaayrI3rHbhSx1yj/bOTqTvw6k+eHa2tOg52c0xezF0bY17q3lX+wZ
EWyoYRGX06OqT3PEBjKZzjkld9CjX7GA4yCOLzt59d1pK6YR18+wQBu1j2btERnJzoKJhgL9xSfF
oOkDGu4aE4T0n9UFmr9qqClzj5o1nGyKVd5kOAHx4BAeqPeHQCQvWlT+gwYB+dW8OUoNIJj2jv9y
76Mmp8KwkkfQy+eyao+t4xwzwioTHNkAvOipidIDcV981uzlgLyc3Y4oDd37Nurmz5pxI3nee4Ha
mCL6pztKVoeCgLF4NDZx4bw3Hb5HH9NOPVd/gVHf65ppHGsyxn0xY/gawdegOYd4PMiR03uu2csL
6wni4MGh8DErBmVt/ZEU4y13PeqTdtNXa1ermPzytzuk5DLCWU8NuL08Po6Oe7WKPROWZddjjgvn
5JBG3TakUVgmzmdh1Hu/pX1DOdBas4k0H8wSEuCIcA60tCFQL8UZ4kDY+Bq5K9oALP5mIM7qr3Ua
3tgNMzlOzEPcNeuicjd1nGzaRlybKN/Uhbc0iYob5N4SrcLWakjm1J3qcwWMzMVKhjBF00HJKQBK
AzVhCF0aJz5iYNeyI3E1Gtc6PBrO8L82hjSVHI0gfMxKlxQhcUtdUOEOQjSnis9oTBOtLZ+mxtpt
MWTiKQoJDGX2juUSvCI7jrS9+BYrN4+x0IBmoE83PlVcFmNIsIcG3Z77SacOqRQHsSsy0GvsbBnY
cQ3GHRtLiEqA6SpoleTXJ5a5jRGN91b7zmZxGTbVN/lzgTMeZZCRqzoVULGlXOn4SzbzoDLq2kPO
QqfLWKFO5H+1OnoA0PtyEjezOgZadu98oEAai+cpJkqlcVF7OtHGiEpyzhX63J68jTTDTYv3Op1Y
UYXNRpTooMgYDKv6nBsfcSI/SwTfKNsvScUNZv3/WbNy55pbBRjl7gxodpwXXcCLcaTlTscjqicE
6+kFmIhLuGFsXNUBxBDgUgGsNzrnZrDHp2lpN7Z+ccGFmhtfbl1cU/qWbwu+943JMy7EZtn7+BaA
t2t1sUpawdCuZmKts4PX1jMwDDdmbxTtpr6sliy5mVbObEfap7pOl1MrDiPuBj/0/iw33UhYc0KD
QumhsjUncLZBtZuxQy7CmpKuRO2GOOasZTV51AZ8Eekv3Ar9/OwN6wpQeUYeYSMABOd1+e4Vxg53
fZ8SrOMsc/ibetjcSKA4gMFfixqTLY60HE+wRLdMF83yY0MbpbErH+h68tjaGDXDOCyD9Xwb9eIz
Rr1mIaOZUyDZciPgrig7lOffigpKiGkv47p516ZyndnMJESysCwetvc81Knl9XCTt+k65AEuamfF
e390jnaPNWegdvW2DjddWDKCJonW5b2eTEtlA1NiK3VAl9EtJ7sQNbxNa2MwmdcYgowdmjVCFwNY
33UuD+ovbqfXCZWWy/2D1Q29Fw0Fg7LAZhHIM9EDtezsV591QcbEfKyaq7pSbJaUPkdFlODlw1yU
07x6hrsrHevglYiVfXDwCw8yKrYhBMN/jjdjVhA73Ud8k7UzwHgSVOzwmob9oicbly+yuVZIjhga
jdxqGrIq9dLp/foQZdo9IS1Rr8QZ/uQPf2qYrJdoNkkKyG8DExwhYa2UJ8TlK4cfq6j1YxJVv1Yj
tnZX3mrdJOh2OgLkj9msARlRVvL4rn5fy+T2POlIHQz7LeDJGbin1IeXdAhH2aTGbPNjQ8VuTzS4
HEu8YVXvzgqbDtN4cIPQBYc0zPxgE/r12eW9z/vL1M4leJLuFqYRAVnpSr2P0mpfabc8MknXSi6V
+JXk86ri0BQ79Q8Pe7m32+ik8TIz0dmhyWLWHtKXqOqqZ8wbcLgNgnCqApHuvFbfVI6SA4rXo89I
UMA8l5k8JcVuZKim6Og1I1NbJ8oQIZ0qT6KpUxAjZDFvOqM/gVG0KnIqHNo9u7cAgzvpMem41mRM
HB39zUIAgMayVGoDsCYZQ4CRY8te5DOaQgYsSlMc2e2rQQvgRzCNyaqRbJbm+UT6zDHvWYTXrAIm
3t8h5ZdFKqXeMdIANlghsccNo2XzTzTW06qxCECL+3Xeflc87GKSP4MJw9Kxf5gW7nxi4Trx1hU4
8ozpMGEI5sN9x42+LNv+kDTybg3Fo8FiHJr6MqmGTWUhBham2Ksf86g822qELniMjMJ+a0pjFyLi
gDG4zmJtm9Y0jLg+E7ZPAe8Lh7Ff/JJ5jLZ8/Zz2LssnDw1uv57bhqsZfhX+o8dh5ZAMprncxhCL
rJFKNcs+hrK4iIFlhs3zNlUvTa7tMq5gC/5SHNwBnGanHfSRsyLG8FOyk3FqRk6AqfquvCqeLFK1
Sj83Mqf/ZbgKY4TY0hIuh/qgRMGEw2IIXv2TUPAUr9o2STLSjeBIuhKk55OiIKgXFhjgqpnOiSqt
PnwDNKkqIx0WsU9BkX1Sb0YamtUyzwTjOe3UMgetWg3dfbNmq/vcafskwnFd+ps5L6+VLI4I6jMN
HOdZ8W+d3sBLp2/a9D13zQ0PBe/spCoPmRkd/UhbdOAXnsRRB7VMKXjMJR7CYn5ENVW80229aFOb
ZrpUBUiSxnzSYKOTSn8ys2bX2gly5VgxWDnP52vK4DBibmcYHo56CK9VxSKFuhIotpx3TjRf8zcl
8OwVApHnfdP0h85K1hUfWkZLKV2hTn0AGFd8KAENdZScun85zBNVt4Wpiq5wYQoTe0f4FAj2XRkF
O0AOdemtu9xfor0Alc38iAjhMf802g6Sh/ye6nor2n4t5y91KKo/maT2d9SKGy2I0pE7gXmwxSWI
h8+RV6VNNHJVrDRYZ0ArtrgA1Q9gIiDSS30tqKap838iE236xi42Vv0ZuWs+LP5/yBH3O/6rSN3n
bJh30s0uYxRSDjC6VFNpWfzk42Vqi3fUU7xTy3vk6wcT8XoGYpL7wIJvqbcFcV2YwNFsDAXzqVES
16eAYNwq/DnGpqBOYCiNjUssUHVzbPdH6+RCPcUeG209JFiEv82I8xM7/8SIj3pZ/DascQfD+cry
2V0I137WYqLQRr8+j3HQPBV8OvrcqnCGixHVv2ZNkgYn1DCTVxiITWx9qR2ThmXGr8N9ImNUVRHn
ZnwdCtL9dB2jmGaheC8YbLmx/c+uGaBrDPomiZ3Stln9B5ClHLLGQA1b5j5t8RQAotKG4CiM7K2I
tK1M7OeeNbGwJpAiLPkSypoCKjktQ1Q1e1+I24CH0Ay0lW2x255KSkr0myJz9m6VoNpmWJE5wToZ
PyMLDlNbvSrGQmJjLGvq8uFU2Kz1gMUfg+oaBEblEZphwlE1G6RJ4N+gDsc2gieG0P4gN2q7CvJD
/evRRPl8DTnaVfgIA3fCUmNfhamEYiz6WSdUhWSiiubNsrcg65lOmKSd6d/9eKMYTp4UUAzf6jJz
/vHpt8HMQdHeBKMefLSdgesMoVKV/vF0XfwsI4ATWeGWkKiKF7UtY8aVfIc+7KEzNscBe7wZ6dRT
TbdzLdLACXQP9b+y689sGRa5Fj1bmXuadW2Vpv5fnJNO7l4q/vlzEO+KwHuxdO04N8z7arRGcXPT
fQTR/GP0LP+J3U5RUjQiZBBWsAGOQc10SfYeGpVKFC8//NSG1QjXo7W48H30rn4zK9pT0P/lkwYp
hK/OS3DVWookxAX1h4eWqov6+xZJ91PmFurJidmGbKKSmpSOxXOaXUyiR68jow4yE3Wo9jU6pD2n
/pfXzVuvJ8JKH5JdhG2GV33qMrgR37GQYt9F/t8wyIQ6uD/y4P0VbgFeM1B0odGiepuKr8bjAJ7T
K4jgf6EzHzo5X2bLLRdyrndWAkQ0q+EDOs5X4ejDwihrkHh/EfwR5NRS1YdYUDK+zmMpYA1A1evs
4Qt9a0bhsYu6A5qXbNoWWv9s4jqZzv2NcK40SW5W6DLqZkQxHAfjRyTGiqsPBNKjz63e7enNmaDA
jlWy5G5+DwCUO8NXfmzAvIX9AxDlf34eMEh8bKSkvuIiiXmAYL04FIFVErzqnN9Tw24WmeFYv/nk
ytTFf6mZ0S3Ew1YWVBXpbyHFp/pj/Jha7IPAySjdm2vgMWNjiSxXnoVHvQ03AQ1uG5N01aPhZOKy
UccQhNBN1LgrS8+XeWXjNZUbLvLexDycsxZKBTxOj8zBlqEkLwswOjC154hvhZzaNQgwpPWyBwkf
tFmloLPjQDxyHR2Fm5/7gS6GEPA5toi+tTCofSauvzfj11TcLMw2y5psSWXaFy2TfR3kcHgN5ooN
IBEgJdNkn8UoaRc5DXoO8QXjeDGbrN1JimmZrPPpYuYUhoafocS23tx9dExaD64IdTeFEctZBTBt
aEyiBs7x8AgBFoNlDQX+fu3HkN7Ogg1laquybOnV4Xaz+8boVlF9F6wj3X9dCBO/kU8wlht3H6DC
JexXsfuJHmj/fJc9A6bS8GwTco0kjiBgZPrhIa5fmGGze0xZe2E+4olrihD9VL4ZobBMLPMJXyJM
pa93bsMqFSOKRGTtRQQl3ZQxYIpOVMeUle+lRY9OX24PB99yv1BI+OxeSLPp5v6kRyV8KMK6x+dp
FoSdHSZ+gaZ5fKbAXcLF5RwcB8Ye/U7z6S60YJP3mP0wh44SdHOATYkZQpIBpwSPUkf+Ts95jslh
ppcf2JUF1FLeEV2PcJWJ+g9PG40e6nAvWscy2hksKANiDZZx4b40HIPMXrs82/aiUdlWbsE9HlE0
MIYJ7Qy7RLNQD9AQM3UYVjCtwbM01jv9uTM+WxXeVRAZvK/Qqxx0CQGL1xJK3QDzIldrXZu3XAEv
MFB4ITEHnBwT1HsHkbHH9oxzvoiahdl82yDjNMqoaT8WdwnnqPzFDUX3RTPjIBMs26039De70zZO
imGIDsummw8F2Rc0BK/M7FC+Q2uoyo/cISw+LYn1aZ9nNkq584JnD7pwhH0u3Ov6RzFcpZGehn4G
uUiAxjwe2S9JTCel1byGXnikc8YfUa46s/s0B+ctCadtNPZ0kgcv5mrk/ray5wN6zaJQYVkgU3tO
EfJw2fOtVaLL5F5m9imsS0Fap6bzFaeMCkb7XWtYdRII9ATeiDcsoPKqDg8ht0kXMCUwQTyXzg3i
7aLodAFI3buwU2Pk6R6nPP4gHGaIhi8jl2tpMiqQ87pqD2NJOZy2pz6gKeNbKauS1KhO/Jt0GLM4
JrrpzFl33ssUlKj8PosIp0FT8g0+ouw7yZ4TFCM0bosoqkmkQ/vWptvaLF6Eg6SbdhC5MWKA8Red
WEhhii61QT/RWR3+ftxG0dlBe4hcwa4PA0+IQq1qbxgabUz0HC0tyFAnevL/9OY1ZqtuaAZT0vZC
g4j4UG4bI1iZjlhVSGOyxlxwoCfsYCpS5OMGej2hG5ZDwE26ioi88UY0MflLcpt8faUoto5a1P+L
bGozIIGn0n0euaUb8itgty4SgX4DjgXNhJIF6KJbCTe+x6EFVwURPr9m0i5d+67EfP+J3f0rhElO
w2I+Kn4YAwZoTS0lnrZJOLqV23CwzlbMnbNUBTuvPG+0oavR8M1HoXsrwfrIM1BH2ARqDBAbQvjf
mvfPYxpQRs4rpifEAuOxCzt2yfT2wt1yE+XaOWF5VLgrvOpNIh5J+ePo7dnEbFdGJztXcWAdAy6i
NNLndvxpIjTcQeRSEL6OslgOdXxs6o9a/baEyMYtVnYYLzMdxhghE9usTJiJmN2BJ+c34DmsGNUN
o3U0Brhsc3O0qxARFtjwiCCV0YOqYpzMIV5pPMfjgFwDngtIa4GmLq0+bPvq8ddGcM9GqHce7291
QvnsL6IgRND4kOceHvjMaoKgYS/D9PpkvHf1piV5SGVGthX+SP9k+u8lm+CuzLBqCCCuw8a2P/t8
WpsGaDLntzQAgSeof4tbPLT6cogZycLUjLkZXAJyMxbNyaU1xTYc1o59wSm91PYep05fvdVau9Zd
As2Tu61/CJ5x2V/awduInvqPVZrNpgAb+MlydJDriBckcrV2mfqnzOyP2In1PP50uG3tnOg/V3/O
enen9YqfWN0lgcyt7+36fvQ40IObPvjAi/t9WPLiRtBmNpAe/M8prr7dWOxg7PEOx4o1f7rk4fC5
xMOhZiONmFYNLbAgcPLnTnqCE7pXdS3PIraCcaWHyVpr5m3L02eyKmOtdceJy5CRgiIbmNDpb+Q9
LMLxvfXLX16N7sz7AJNdAuP8zxitnWn4R7fjVde1sBTSCw64N5vsME2pt6ePHlKp6F/Bjho1OLDs
Nbfd57Tleo4N9b2po8SOOf4RDLXKWSiIEC+zU1U6B4FV578inDx5c9gJeaowTDK/e9OH5nMkvwtl
1JqX/kJv6dAMfu4UarXF+mPBFGs3ZtzGYfmpmp2RGOcY4JpfYNYchi/12BVlcfK4zH39xgpx3/JE
DtN54qtK6T6Ta4KpQGXPJdZNDf1qkOXqL7RcdPwq8Hv8sur3qce43lffcP7LM7PzGOt9dAEMa+S3
jrBiUThX4tReWFZoprYXYnxkxB+h+WU18jFZu0FH8DUcWPwjCSd6ENIOE2M22PAoJq4/0qiR8jEn
LzffQmqy2VDiald2yoYYyCjckVXRohcv9kMJdOSpcvbM9FFfrTGfnE12qKhfTJ4zbIVOiKNkr/nc
HYy6m5aVba92k84tsXn5D/1Fy0EuUtAkCoLPdv5p4OXnpwfD3Y/T3g33g4k7ACG/+z1gIVGaRI9n
bfKHTa6hXUvG1YCVIXiHcvdkEr+V8wl22GgMIS4DFjKYpQqj03gWu0R5HO2Adr32bg1e8/jee+Uu
Cc+GSU6Qf9ZZr7KtkDuDWVOefY4mUqZGe3OS7tbAAaum+RDakI3yNFjKztxIYR187nXDIOxHNVWs
FPsg2grL+XId0rzTJH1mBgQQtxw46HirObUF7rojrmCdzcjQUQkmBRezJosIOpGqTliOEiGiYG8x
ghSbT5dbBUBnxY6V1wkwclXcLRO3JJMnOTDXpWqp9pKg5gArIt8G8138Znifk2mWYL/QGymCAGWV
20m05E7JsAr9VVtgjht6jJawfUr92Su7TcQVVjh1dWwnvqYhps1B48sNI6Q+evEpHZ98vgFWTTEw
USJCOan9j6Cqrkz6+PfsQzySNmUxNE+m1cHWA1eU5O52IMm7hfaKX5BZaXKvoqtGGGUwH7h9EwRA
E8EC6NqUP8Wi82ODefFUNWL4GxxFHeVuEhknzhdVVEddsKNdcVUe4WhhKWC234PrmH9Vd9KGMVBS
Mv2cpc04wY+OkoN2ciSJlQHrH/O7lCReWEwCmI5zeXpfo8ryyWEQiOMuZaydChcuJslhORUCx2pK
vG6OyI4FZZx9W96m8rBmKFdf/4byjzezpgu2ftgYC1xhZb3znRlspDPsqzHcxhyDsqYCd3F8D567
MDn1+RHVk+FQFRSxgzb6P1JTq30libEeE/PHHFg/si8I+TxiaWGLzWBVP1ILRUIFJDoCKhpb6zSt
147zra6bwZkVN+jL8bBuREvrWvE3RPOtwiWk5HkyXWP7UTeKjoZTt6PnYlIAcWYWTogScNVq1gNG
+cw2tDqkSfHszXd7+NLjYtlMgP+LuyERRE8NNNq9mi/g5X1qm/Qa8z15+ZxEhDYjT7j63LdB+0IC
AN9C0hUw+18kVM0IrGBZQEGMH4KRfjh169B3IHE0a4+qfE4PbTTQ/uz7+M2MAB3zm7rm7QwGLep9
qgosVEaiYyPIuCfnXiaCllADC9TlVB0clwBE66NHiJyhmWNVhVlJDD+Rej3atBH8pL341WhQi/ii
pXB7Cu/ic80YZMHgZ7/u/Y7hvynAUWGXwMirTRs2i0S7A09A1mLi6njnjK25nz0n2/EPJWlgBfhk
6VCpRUi/sj6/2pG1C/zkI1GBLyC/+/mTIWSPicIsVFYuglIxvMxWTefff9ltuRMYdHu65fGzH7OV
QX5mYWHob3CMmUgh/4WxAz+BVSbHUVgSJCbOwIR2GZdBhyLEsRmrxRVAjkr6uPKaqzIfOVjMmwom
vNEegQCXXsV0kTMmQ3+lJlXsz3hYbX+fxfD17P4+sl8T9p8vrW0Rm1ce2xfhIzOKScTuw2fHCNHH
g2cwKHnUi5BTZNE2Z6yXp24UL22IkdI/qGskp58pOUkt3WiIubrOOHkiuiu1nOI3iWpajqL86cIU
dAuNJ0oVT4CXY0Rcp8++V23tISU8muWJmKNjLARiWQans3WUrXf1o32akmVtzDvME9T2eXoowVjY
XEZ2Fsd4Kf0QXx/aSEoAk5f5Ih2i9yD0CA6OMbF2R8ezTl2rHXFrrqeywSQLpadHUBjZdDMVTqN5
1eouhx8Cub7Hstk9a5z1tFRbTC+4HRcQO9YqNadF0pkQdoWiyQr+o1vsMlndeuu9wqoyzzE/98mj
Q3JZ7sn0N2pQwgHQVE7H9hQB24dgR34iN/w3QB2ikPJyw+tg0kkzo24jVHlQ4lLqd82ZCI1ktxxS
DS1nf9uJlTMuEVpq9qJnsbYpNU4iG9eYiyVgrDFsxcgt7CdZh2t7fug58XjowBgReluiLI82bw0a
QFYNzSo39x24SSQ4xfD058/p3aGtmTR2iu1pcOqNhyjZKt2dHWLaP7jl15xzx0/zGsQ3zlV+E7Xl
Dyo2PVm489Kkrgz3ocO4i9d//Oc2rnphn8vukWHMTuRZw+ZMzAPKoWeFFPCt9BTP0O8zgVgUi4k1
HXofKZcVnfyI5VtEmA12xRpXONoGVo6PiOvmu8CEHPKiRx0lEwvqqvlIuf9Bd9/98NGH5sHrJg76
Zh/wR9PiLwJ2Y+Qoz1iM4jcJKWRTHRkXczyCbEtMS+NkL42A+kt77gqgJ8z0E8PYca15dV0IbqG5
ZBxUesw6dgOiDgWR8HjDI4y1KBTpckKy1dlxsD612ANlj4KYM0d7dcS8S3M6Cxpe3rQHAZrLYDXV
xwUCS3/rGcMOWOXSaOmP+2PDtpKVL9hQxC3JdJ9LFIOh/2Vz2JVC2+DKx6HJC1gmf2A8zJxD1YGh
lyALVx+O0N2do+lk0FkrUW8KDVFox/u9IMA86dZDQnBstp9rdPqxMtZi0GH3uFjo+Isjz7rUOApG
HGr5LDlv6NNRVPR6fZrw+oddfeltbsSYjLJ8TyeJ6JwhOPWkZR1H311pDPjm/q6vrCChxGFFl1sb
DYmTSs9lZgvyM+VtjhWEzjmT8W2YMVNz3ncxWPjaX7lJ+DIE+tZ3CVLO+ot60CwW5F1Ffa8GWQfr
PSXCOq3ny+R5r63LdkFCcGfUYxK7SLm/AH2A7AXPXQcx6Z6PDP14G/s0boa57Xg5Vd4/k4lAhh1n
GI3VMFdrD0Vqxv0jOoNpBdu4137qD1LmSNeS9ay25Fl/JM2V0VsDk1dUOz+6Ze5ImBadGYYe2iim
r1cPea7LDHBOcPR3Y0iIAT2YHt39Mfns5COOsN9kuMdwyLM+9UJuNIYSNi7iYXKgDZ7TMERknHcv
1CPBU4Iyou7idSTfM9clZxTEd5EEOLxzFYCcItZxmUckmB+gPUo73+ZVla4M5HN6FTJHxUXajesg
IH1Yaby1VRH0S9f+sD13BedtmZFfk1vhLrVcsmbYeo5/lU/GrMgPw5R2IHI1eg586SnUHHCXIiek
hE5Pt4OzrIpFbQNU4FjQrkN5NcQpFNs0OokWL/1T9s3EOfDp+pZGt6HdMccFYwCBvxTNJt0aMVxL
vsBp1q3+7E60GrTl/YpaQqUGJFSgQY0x4R62HxZ/bc5F5asRZvLi20/d3axe2H0mGGPgzv1zv7jj
Wg63+dXQ+aXxSI32wNF4EDsrS08BHaRJfWySvKHI8h1VXt44K6citwciArMmfRMPx8QIyAA+6pWz
suShqYM10upCR0bBCRzcYh8sl6ughgjoGCEwZtNYW/bykGOV08eXAL0bZnbAQmh+07dOkr+EbRaN
bb0W+ILt6Bd0vM0T1SMvD9DQQLMU02cV/drd2S1XtUZgJ27Vp+DXBKPHhzbBjI3PiJeYMmnoJIZV
ctEL/VnW/kHQ2U8aiSd+/8WoE7M3eB7OJFGwvhi1g2EeUBbTpSRkE8Flt2xEoT7uf1BVDlTJq1aZ
d2MUfxVt1nDRGADYdXyn8JWmvu5pHr2KnrEiJUDv0Va57bzVKrBO8SO2rIueWCu/sY4pJxAiqEfU
dMSQWGgm9lFJyBvJ0+o/ZLm3WRMFV+wWHLf9UkKyVnORGC+tFew5Y3ejR4CBbA1/0RbJ2ivJH7Pk
IrOsfW9+g2x9zcK5X/YeMqKuhGs/amebw8NI9L8eIxqHoFTzeMjB5Z3lNV9qxr9seJ60mChL6NgO
MqfIvRIZ5eAmTohK2yM6r4P0GCIdj5S8KUwXLpEPmBsw/eT4KbUjvjYSwhN8/bh5lM6aH9uyoufQ
lmTFwUjTdAtrTaJfxvRrBAWTICUSsiV+g2rMwpCOEDGEu+QTStD8RtnwFqIpEBbokCxSqXcJIwiC
WfHQui+5bQJJjaE3ubfaw5jeFds8Y4iKcrucNTZ03ccA0idg2YGQ7NdPm0PJ/ZSN5zBPtyhh3sM4
WBt9saugH5N5+oJpHKatUxL/3XygR8v5+bKW56Yg8hukDb+k2oWk2u0Qr5NzSwo6E9ZFqxOlhA4Q
KH7HQAVsv/8sEIBO7ZskddhHfFODBWkRrC9mzb+iUr/PTos+6dlkDmAIBBMxYkF0Dkxny5ktvvnS
zMVninjGKzY8SFq/ycxNbf+TYfajeMOEmMwgR6KoeUe7k5bxZ9EN14L1QZzEeB2Dawv9Fh0y0quQ
NReUahSovMsmm9/mbG7k8OK25Ys3F+ssIu+BfiMZim0//Ln+wenEhqHF1kNmPXprY5XaH068tsO/
CY0P/ge2bWTAkmTaJMU+iMttqixgmEM6t3hMMaz4TD9PBCDVYbVtsWA0UAyaeWYNQb/d8FjZdDCY
/UAgzJ9WR2JINe5knEGO7EggQTpjcfOHCJvKY2sHRyZYjp9ANA6mU9uK/5YnbkI8GvQeZ/oLiuBF
MOYdg+Al58XriXsR8mPjQSKTSgcvzSKYdBsW19WjnG4GIuZhOtCurSwvXsZJshzrkSkDwvHYHnZK
uB7OFiNGCswCMaJP0YcR4pCmwESZLhTikzlDMAZI6AL0igkGgsGqDiNSW5m6x8JJtnmuryrWBpS4
t6gq1pcEeZvtnlC9Yj5fZUSHVT1Auj7euNP0mtbaNm/5gCKGAjww/zRETU3r7QLBhiY233rU6LgE
/yqlmiO9UffB8wf488iIT7OfugTN6tiI2PTmGrkp6DHMRIOJTfEG6cnM/hH+yw7so7PlCagVvDN2
+CmlB68/XzisVMA7Qe715LNkFIJUYumDYajBG8s2WNouatyoZ485kFbYv+oIxLqcMtrR1IqyAiYy
ga9a+1lyMaZgI+PcYCPrWgtr0Bikftn0B21PLFec4iCZku8gCl48Ul3KKfwfR+ex1EgShOEn6oj2
5oq8hATCw6UDM7T3tvrp50tuuxszi5BaVZm/xfuCQqaKEQ0YVxQOnAe95R7wZqwDFcOtJiHCMwxz
jCuj8QsfzYTBTZ2g/iAP1+EJigEFkObgU80DYsekcRvWjBw/qSgElT+2oHjJgxRXa4aHb9AjHwjR
Sh69+O014pLCQE9MFYFWDbztkjpH3fbeVOsgmVz2KUviQpqmo1ZpiM6y0ZEhiOPOv89QM1JVvXd0
AlZKZNy0fSJbYs8hcpCffMK8tw+YhgjYIXximI0t0c1IydpbLwzvU9di20RVH9kANxhOWIYZcAEK
Ukokho6jAhW7GRenruh3fxY/zKE2N8lsG9ukKh4driCzCC8GICnGwqbwKE7h17WN7Aml2192WThZ
uyF8MRK6wcDYAWQ5jdXEq8DizgRC1gS/Hp71CSi80oiCRLReNxkF1QPJOpz8KIYOuvOUzPuJnVxX
V5Lobv3RuUchsikHbM4F3brtheT+zyjnubPTQzLUEM7qjsrdncuuPWYYcRCG8ZEqiI2I2Ke4ccjw
eB0AVAKyHUiF9/KVp+UvhLCsYGBBJuT1pZxFjPdBz/PCAZ+lp1zZ5PtCQ0Mu5WO+ddNyb/FSEo0q
CmWcc75QZtedgkG72tprwK9HVnZhZc9JxPZiLndpwNcHJVWV84hT8R1uTIZFElpviS5/L2Zslkb/
VhLtR3dy6WmEXmCRJXFVwGKMWZx0x3RKdk6IW1/MrATD1hpe/dG4aSYWjsimQFF9T82nRQMacYa0
ilhbRybTgyogng/of1ski7a91fj7VrOpiVtpCMWY3Pd5+acc+1hEpLA9BDa0RkRGi0dWdzIdNNza
g2ftsQkWtYXcaLrit163wUcXGi8ehqcyzvadReL+dxP0LyXL/VhCYTjan6e+mUupxYACZEsnFkLC
Yl0Yt/ho2w4pCQnJRMRP+Ka743L4V8GODdqjC+0p14qH+sXjzHeIhFI+FSJTfetS0KsXdHvLx8xb
WH1YIwS7sp7DLrsMPtirPfHDbHXXZ4Dx9r3ftNyb301s32fmDwGD+GGZ5MsdJIZ7nLE4zk18yhfO
UpZ9q0dbJKh7xooDVxDV3TtBjTuFNtLzkEL6xRFOAuVPaX7hhyQ71CjQIePXLmZGaRHjkl2Iwm3D
mxvA6NQU6ib9D62mGi+MMIkuOWrtIxgP0W8SAjMRotw+L8DymvveNM4NU+9XI6igNW57xbeMZb+x
yba0g4ZiwOopAsvrR5yVXn5d9GELLo5/3UI7FfCI2nlNXn7/ag3TvprcSyiuJdfsHhD7tkgLA+3e
izRkQeH0vhgLuF9I7vHCC8+1F83Ln8OJMW+Jj03l309a+Cy/RQv0pBdodp7catszDHWO+0sVIg69
3DrUzosBySgJ6PyIb17sRuKDBqpNR/WbONa7Ii/aainBhoCtE3xuGIrbyL8tNPcQOM1WSwDEcGWZ
AHVO92ozmsb9cAdvOISU0tUXwr4VfCJqYeDXf3p9IUKljo759G4hiHLAcRxIJrHTejZyKN/FAsu5
nb0EWbovIBkF/zLQ5DsssZ6Oco/PkEsuNfcE8QKmTcNBfgxavhQqZvKvMS13f4B4gxh379ZwMHzV
zzpL6GszUEZr03bw7pgUidM9YFOl7gR7lyVKK0khIXwrKL2H2k8f26nDVbisljI+DMiBdlo/7WUF
muP4F40aKI++Zsc+xy19fVQS2XV0bxnlXa6DojE98SkAU7jTYalAVyzSOxsYEc0NdipBhtlCHLHj
IMYx4JKHcPlzFVdJv5pDnpjQUi+YETcuWQhysCcc9F6tHrvROM4g41RDrqOaMs9sOsqz+wcUQp6H
IFOGTj1Zjyk+2DrDuAn0L2KuYuTRBNAvQXCWK9NlAAIRHg0XjsSn/iZA9XvtAsQhnu4+4DzbaoNB
YWY202kZv4dAW0X35FkmqjxssAN7gOoLcdYwxnw3uXRUYvtdGt5DcwZCw0GaANboGbFyXstmmGdv
g26BU/RXlWCYTRCRIe2PhpkCDVbXsxl+jrp/HHL1mATmJ2rOfz5lvTqonqBCQUaBZVP9qADZ/EKV
Fm1qBD7vAp/epk57BRp7HI0O9yBLohtAB+qcoQsyR9uyH/qlODRZeY3I/p+YP5PBfFQeataGS+7O
Ylw3WPwAn43RW1UocjxUWVXY3EoMSWVwClMpx4wlvJ3ozVuea4N1MeSPGOjYRhSTiYEGFdkPRxRn
XIILl9hDco6HDLkSAi8Ji3F54Gn+q0hQuNRzTuAiCgp967b+xarGy8JqIow4yfsHPwGHayD1Fw2H
HNoiS0MBod0DFa01hxYOjAuW84SK0MmN02jqXM3SOxcIlUElWYLQFRINoQO1Mp63D0w8jU714M7d
oVL1uaPTeLb5UwHai9p9dizvXOM/6s6hxh9+DlzjXhn5wej+hXCyRZN+WoTW4kYf1St6TVK8kIp1
lb+VBInCyPZZQ70uXI3x1iTRE99+aqhE4s90VdFk49H5TkvcMpNR3r5kC2UG8XDL0l5Fxj6Fumrj
bXlrtRVRgLjl9eSgJw1lxa9+jpQc+j64WVj7UwBuJ6ueyuwz6p67OrxUeKhQQSMlK9y9QZa2Sb5Q
p/I7fcZc4K69uTj7i/NQol3wFGFMmHBQrq8mi7i+HqKiMK6IlzYW2jC4NosogxGC6m8nQoraktoj
HJSloQ8muNxBic22Tjdq036D5K790T+5VAlGZCgPBgsZ1JoI/4RCt40J8Uu7Dml+nwkXg0qIel6G
CVfK/3NqjLWAa/GcHhC6rC2bsMgR5IEIAMsJN772AEvQQp4QhOe7wVPUvpaLs1u4IV1CcJt+YEdz
9wGFSd3QvKA23rohFxjCY5gBAWwn7cU3EfP3aEQ1tLLYFuK7AdG+zz2d8oVODOcgD1TusSv3/i7z
0LP9xlNJWMuAjhWxH7e/hcQ9ip6xpO2FXtBEJvBYJHBYGZFq0mmuJRgi4Qp97gYZ0ht67Qfuw6l7
b92/0MUDgdIk0ZwL/xr0dzMMbVWEtMe3uxS3UUoo8XAgPf8mzvR7hzm2VARQmvFHzFy7ZINIe28g
ehyFXKRYBzAkFQBcxg4WuhM6NAiRvU4ofPjSKnODXgDaMnFeAqJTBiq2Nf2G/9DabxVbzgTOLpoE
ex6ef4uGLkszwxRE4cMNErHfgNsXVDDbh3qxq3xGiwTVhZYHh7kyHgTkrZhsCZ/lkM0hZJOLAxn3
9wsYqzaqziIFSPlCdHW6Rv28hg0uuH6IyaYb/uDiT2H3jDWwESR5qAuAl+Wr4uWfhq4QPBQXXWfT
7XHViTc/OZKEJTpAhFvrYLwjgZ03sm9fJGBFFIEVBx7CLMx4kLeESYFriHyZdS6mYsw9/6X45AO1
iubR9smVbX4Hhie/0s9u1J/brrsNAQMWKzwm9bKzkpeRNYYYiW2lSLtVD33Obm8rVCHaPh3fez39
VYgCpn2TlBtdR9xS1t5qQaA64BGMWGwbIwbIWgLUzAvf9fkW+Fn3zkaunny//JBqagS+hy4igAaK
wjI/HJ9OqwI4dsqRSOzT+AgDsKpSvr95cFTm8hQCSBhpARiHOZff1ehQr4ZvpB6uPc7X0QsReXHJ
UhfjxavRLY4S3yfEP2nkhyUlVw0xcMR4agJQtemvNrXnxOuPI0cdYY4Gi7rYwLImOpX5xQ21VRJ8
86CsCYbcTgwhwI4rgiVI2GcahT3Mo/SmU3foQ2RrCYFdVUPSKuof2zvP8+fk1ju5MnzjUdQjfBs4
D306Wsdp2vry7A4IobzNbD7Jq4/DeKs18HfmPlK0B/bF68xKJl8/kRJNVC1yt4Us4bmG7RUNrFI5
kGWT3mhzheA+QnhhDR8V058NTwbTJgprjSXL1taKwAabPIPm7M7tvu/CNdGY3BeYCLfKwO0HUTN3
7qWZsWtwjHnW8MjFQYaSfRfpxZMNO1KPw92jk2lPIiBzUiwCBEij6IpQXvhmT5AOkyAX71YMkInp
sbtNqAXDF4cpJGtqbhtj3afhv0B74PbSp3IHgRhz6nbBtyYDI1tnF94FnIN1qp0CirM35Khj+zC3
ZCWsILIX+e/pOsfXV3FFDgRked130u/tmUMVw7ZcyJlknYOHupp+W/OVTtJjVRnIUPUtXyYD7D1O
vH3n/3AB3Iiex0EljwGIkTnAp4PuKbXf7dHdznN/kuyP9iTvql9pPxh0d02KIjwhfjApgVFBYnvy
ejXELTdkdh38UIKw9vrwk8bBfiR40+m7n94AzyiM5EzJ/C4zgsfEpf4FwoEomoJIalzRoz5/Ywu9
xzr6JP88K5zIi4nlhvHXRe0LZI232UbI2TXjV08aS9TOb6VBfwFdajq/ywLizcvmBT5HJcoJ2Jw3
5X50S0EeTvJV5dlhKIpzMAMG41U+xuixJD5Tb8yFADySd9FHYGGJWSPB6pPmUMXN2ScWLWJQt/GI
JSxFdu5+eXJ1W1ibsSDS6jiMy3ox8egXRGBimqoNTC/d8Opo8dnE8JRhdW1JN2t5ohF63koIIDNj
DBa7l/D+5Z1aJXrnZORN9b0cakMWv+gg5NOIaoqMU3f8ZbF/dBP3O6vUiorBnVOqJzOgNfyfw2nQ
SdrQrFHQGSSX2skvkSzQ7XyFtKEgc34dNXRCln+fF92lNRyazGGoSO25NiFYxdLfuhh5zb69j0fn
ZJrjSH+5uyLiNK36NWYluFo6LkrtkVYTcuGnnqExXKdEVd6M8YhNzxLdLI0lRX1f6g2aFmpFy+lC
suVgn0tUTlRNrUz8fv1QrXq0Cc1AWBpuLskTLgLOkekLBN2lFa/3nDt6IjZLZ21m9OS16Vz72foa
fhJiNyKQvILLeEgC+CxN37GFnL0gP9X1sop1RQMPvg0i0JquPWSZ+ZQnTz21J3GzEjmBmk0brwe5
Hpk57mzWOBPBm8K8kiqNGJ9ml4zJrY4iBBnp95z3qzqKn8J0IrYIsw3RARzUn1rz2XYBYkZ85WFy
RQhNkO6/TL8E5tGFOVMesKiD4rjr4O5JxSl1e10RM7A02ldC1YvjZptgpenWOe6Kdd4Mt8N0jbOn
xv9XRTXMcr8uA3YeWs5bRyfDttwMaLXRYTjee0CKE/Yh7wzupBH0WcX3c/Otd1dGB812iETWtnLB
QNrsCKXhXAA7TtzTxBmv2Z++Q2ok2EWh3qapOvRG86AZ59Cg7bRud3qAduVkkt9p42rRlvjHjLz1
BCdCKuJeZLDmSNUNUVQpkE2lw236+9AhUYj3fkZOhIZLhLIEf21x6yRQwmFgyVKyNdi3FYFhqUVf
gF8klyj6S19FDbWcPHZDEeAU7rOVjDQwEBrVoF2JCRGO+H6Pmb62dfM0olRyiSJEQoNKvmriV5Xj
iYCw5SZzKudThGVT498UbXiJszsvbXaGHMqsybjYqrreM26T/mXfBmSJDSMgDbyIXHQEY7U8HWx8
65iZsirsD4f04Ju0YMUK9HsNNIdzVNfmUxNNt2R6k8R3RdKI0QFqjrF2GOy92aDiCgADGBEMFE0p
0F1B61vaE+bC7FPivpiX8Tn8EPAcxWWsBYweFvJ7a+W0r3lJeliEXHy4psgmDFIjF6qwjOhhFBtI
eQTAVniVQOKpxVmNNc93VGLqcIgmzPYBy3mZV08LAgWl3EOd3QZIZDq0i57+5f80Kr/tyKM0Yb3q
RK3l5SvC1fzqIWtz4D/E0pQnFAiqHQJVqYM6oGiKiK3MvPLklYqMEG7lv3EBPmwindt5SAYxaRLf
dzfnxGBzIsA9msTwk1xyn6P2s2fnzI93YTZiNpKhsw7lUCCIYeJ1M+OugKlUH2gQ2aJ53Pv5fUmI
+mtJtRcQ1uWwZu+m0C3eDSaqNqIEzFC/snOmxANjxz4K5Nhp7j5nQJKlxqvJhZ6plMDx30U0mjjo
EtBIjHYD4qyefZ63LjKYRJbHmbytc2d7v8vIDysjfVuxn3jM+J2fHDLc+9qE5BxRhjKqzwVl7Gxq
t4K1YZBDJI2Ky/jQuu6uJxqN14T2QkI9IIv1+Cjf0LH88YFLi6RE/VQf2QAwrLNgkzOgSO70jw4P
hl7nmxzxRhloJxTHpKLQVUn+P9BfD1sLGyuwhAiz/JneRwDCiGSpdrjXidFPoOS0iMFtXKUEr4/X
52gWlZp1lIulxzkIPY7WDt9COY3bjAPS5/AWK4cNOdzNzVaOjZYHWfoAGuRdcqHx2er9OkcokTPl
GJDukRe9kX127LGbhYQ3J4SO9C7NAZO6HQLO1hquky9wsjzzMLuavRN+RRHkh2x141c5ck2OpjGg
D9Ze1/7eyD+iRf97V4Oa7EIYGQP6JoBX1EhCTtSjVzk8gNOBwSep822cZJsFiYrp/EILn2RXEEBH
1qLeInuZ87OOhqsaz4RL7RFubV0fCxrCUKoKXR4XhNiOtpnsHMbbEemGkG7+UO9GwAPXJSwlLLfj
AnSV8tj5x15m/IosIwgpD0VOZQ77HvHYssyreh5IV9NXks0SVuOKbrU70Le41J6KlGlM3w6MxEPO
hFQOUt+Gi8T1213cFI9LT7KCQ8B8Wt8Gxe1sPBoN3xibwRyJ/qTnL2ICYn0D818jhl/N7U9JQE9s
Fnc9mYNzcIkLByXFi99g/wX2CYktIGirSzh/6+eG0j/d6Pax5q9n8uz4568WLHEIKU9m9Cs4iRq6
rLLsZGQkmOgGOvr0VC9YdN3jYpOLSYeC21GMS4qtuSXTKdDNjRS+GtwSqmO85h75U7CzEID+rGqH
WYefxljtpt96EbDp4LV3HmaQfVJ5DmUN9oVBRcLaeo0nYc7cxwlZk5Xk34bzO7DqpY32qHHxmSkm
hPncug7GeOqRIB0i4sl79Sr8lmCoudduBMj3FkIKWCvmHBgHVoSM+ZesAs7MGax4Q3SQmhnXlWnD
scB8VqWzqS3rZnbfjTjeyTWfV/pXIOMMOG4AY1mYH7k7PMsdWiDCRe+4qQt1rzxgweYmyny2Solr
wdCYueVe1ZclZY0XGkXY+7qNTw1N3107PtoYXIRq6FW2c1FzJoqfA8XjYVti4h5TQgYQvI+Yt4Qw
sCodKbBDqgJh8zNxssZ4VyzBpx5trehefs16iA9NlZypH3Tj/CQsTI5qSYFzlBz/MtU4LlGT4jc/
tqK6DKedkWrnzuz2CCpvDL9FemWfJZdO4o/DFmSXbanAQT7FVy13nq0ov/Wr38mJL3WCdIGocnmx
OQ1cnNfyWtuSqhtG9DpFL9ERqBdcLcd6zkkf8mL7xYO59moE/rLqo+Axln9U/v6RYzle8Xn0rnLu
ChQXtcWb5AUrXDquwLlwBin6FdFEoNKzId/bU8dRJQIL+SQE1OZ7Qc0t4sV4zSRjdubOG/t1HLK1
9zMyAtu89AjD6ojgDKQIutzfVw1pj004Jjq8yjjKcpaXzHDkCiutPzFOrjAnRL57xCMma54zFxwQ
L9rcPno7eeAJS76xs+EcQkH53JFt2byMMCoMhX3/LOfQzNjbeRRb4euAOo5JraBVeNPwMeSQUxov
P+J+mPhLCms0u9Bap1rNKb8GG9cfSdKk6aIZz6OvmiNtMS9xjonBIwoY0KjRQ+gBIsWibRDUn63Z
IMFvLrn5ITW1SYywX6+2M1RMjHYFh5GPuVAA3QLoRiIBAj7qOKzfGsfYiShZzjwbFFfn4W1B5OLS
5uYDjSN/EVJ8KIf9WI4Qkd1xWIgcbvFAZq9Eur6Kz8koCSkriU7K/skwLHeVw0Cv+FCJqbkr65b/
OYsLf6L+litQZOpwI3qt79jC64Sb/3vQPi1P28SFRZqInD3GXTNq2x6rC3ryk286rz7VLGF/Cnx/
VRXa15DhwuIEQRR8rrhK0jZhJH2d+vm0zDkkLPARYMRS8GWFaQ95Gdn4wxyTp4STxevRgXEHKxEC
vMOsxstvlj/vxFFAnLLN96ENiPAwuNRH+3zWbvCjgQym+SPuoTzkbU54RoMJNO9dGPeUASniMHRM
rNND8AZ2cyg9lICI+Rc0g4PNyIUArPaTsww9nu2s7/piPkWptZEEXWdElOJTscmPjTpyyVgLkvad
EB249P5oUW5EWKtwU7quqCf+8rpdb78O4WtmGUdMK4EWcJXnz1mpbnTbuvQUm1M/gx5noSJrvp1m
XCxskcgqyAJQOwcd0hz350Ay1eOfBpolxVRmc+oUeC7uoLeFSydnEm/Jc5lBPubmRed1mmozY6uv
+pFTSNtObnQrpX+Dmu6iEKQZLL9HBD8MG13CpahZqWNODiDSNim21gLokH4udXlAYZukGjiNfca9
fka5fiP2o7IbAPP9X6y38xKvpXBMgWoPlrrWlb/xQ/8ARXi0sOKx3A1QEk1WHPFWbBqLmooFSaAv
yjOkmOG6VDkgsHfhm8Uz/Rk1NI48laGOxGx6gLcOMeq4yn2BnCHPVaMHDbzLK0Foza2sYBVfdUol
wHiFlHLY0EcmnxFCauHbKxNPQKhXwSTESEYpb7bJYjyjUDYhu6GN0h3R9ZIdZd6Uv0li0bkiLIW1
EHlW8dTAUC9894xCg3F/yXDZUQg5AEcrIq7RHwxc4LGLDCTeZyyNuflWI+eZumJn4KjAGbAR6UPa
+j/RyXaqDaEGq5qgBzIb8Q2QnQZsIcr7mKcoiYtHU0LXLChtgw+nn+N31B9vRtM+yAw+jOYpj+Ot
y24nNyEkHHs4jydlYN1TuZyaxUaqBZLG3y+Rn97pZMfxrRdJmIgU5MPyUCk4DxHaUJnNIg7osqi3
MX2MgWGj3De2NgJxeeMz1+II+Vti5wShk7KPvIEuA3eTwIwW+W3s/ZBatw2dnhQ3pMi+tpoYvYqC
5iiW7Ho8IpToMGH0KXvPbB84c8ldXva1QGSJ2ssLky9mHmFZjzw68SSPjgFy2dm+z/yx4HdJHXQx
KRll3Pp/ffakmSOCKQiBll8KMCIYyy02gGyBWEopnh7sf8Vs7Q19eZmb+VI0am+AMMq0Y0IQCq1s
ZZ/9jwgICqhJPYWDJ5JrvTD3V4i7KoDeoeKum0llG+VAARqeXEzjzVFzKeU5F8y7QhaTArYXjaKh
yiPzzNCiqOgp181j6xg7nEnsKQqhV4OXVD4XmclsRiy5+GmGkp92U1Ql8T7UWETmTszNA8Tzoqpv
rsSel6yzQs/wcBUPqrYOPessJzl4dTaQ5o30wtC5jMYjIUobGMHRSE6zivAtf3kzQ0Zh79vkrmRH
yrQH7mUJMClQUsFbZAGug+h2hPdwlvzOboAmHLEx/iaIRcL55e+cbpwH6L+tWbnUkj+Dd276HFdT
sjc96PkFezySfXGqcfgCJBF3Azdsfw6zhx6XKlohXfNbwcmTDrEMdRNaNN1nW/YvSFrUPiWDThj7
nx62EZR8IcY3FGkzenkhrAR0Vvzfcwa3gJBO9WyjMKaQoc16EnlXSV8Syt2DAkYreTUCow/O8BwA
Mpumug3wi7a+SPkxoHI1UaqJG8JieBamotC0raPgw7lvCuyNkCQ5pDc3fRN86DSWEXR1AP5epwY9
cF/i1/ac19miFEgCdCw+evlvLfI1bk/dg3UQEdCIDZJPyNLfcpomeHm7HPGiIo8j6c/K+5c7FY9P
sAqhygpZu0hFITEHLCmCMeXDi5mWWu+XMh/EwzAXhDR7rbNxmD1iNn+xZcuyGaD7lrVUjKxKM7Zt
C2TiJvezorFhCXd/JLXL45la7ybJ0gsnUh47bwkDnd1e45oyBHww29R5jBEWPU6EVSOoJxz1LiLX
yKhwyfCEBlyYQkBTV7OKh29bRwVuukw15IWRi9Q3fPg8wGJnstD2kM67mpA9ywZXERQmgBRaD06c
FwMrlw+RNJXuQ+OgSqAdPcqznaePcC/7ASPhaNhXgXYDQMk/u/a0tygMELxVlBUWc1BCQGaT23d5
hcKguPKk4g3lBjzIVDRXIJpi5K/G7CiDV7x4mG5o2R7+6dXRAj6UzTpCTxni9RW8EonGlkbkXdRH
PTPSWvPjPyVo241vFkSs8I3ytM8uTArziKBtDCxO8YXzjraB+EDe1MrK9MOEFnpo3W0VNRc9pQ2r
iS9pJJQGuTA48OuY6dp6aqO3mEEjacPHkeq5BgXVUn70wMuo5Ozw0SDWYeGh7ykbmZfpJHpBOfo9
vad++OtPyxI9EjG5xtuFWHW4+fsMOGRS5V/aFvVsi2fEgJQK+V1NWp8ZG5Kf0at/Uf+sh5n9Oq5X
/m2tvcnqME9USxH2EpvjsS8WIo6+xlAh3up+qWVkJqMlmXvRqkC5kP/J8Q6WUvAdkx0+hAGmUe9s
cUb4PgM0+Jijz0cqvM5Bvyd6UKAnqXqQpWFU/r5zsk0B7oqZdiMnOfq9r4IpR2M/RDSmBnXsO6aP
YvpnLLd+EO89Zka/fyqQOCtKWxKMGIpwHp6nbsIi2LbXJgVw5mwY7G8yQlgfk3/4NP6sr3SywlTd
OHqItOmz7C6Y5URryjaXeBfHR5AKn2585kjr8lB7qDyTw98+UPEw8fcslW5kBnC9FLPes+5HF/lF
FnKOio0DBCvf3w5Jt6gL55xIFVUSl9mhuCRoVht+GR5aJKJ0FJSEKdl8Sy2NrIPV5CHZ47oQ11Jp
mLuA06Zqf2H5NkOPZgYgqYJZg/QgXZDucDJCgJ8/Za3uOapCVq8SAgppzNb3T5W+GUyii237b9CQ
GUjk1QLSxTQQtsgxRCclS5q4+QTwDHnvLdqsDO2J/RPuKjmlg/837clfFxIRcEHRlEwCNlEIjFQs
sqr7NgPSuVHbxqkCOCo2dY2vtYcTBQJGbn/JIDfCeNkh8t+H3XyNAaYzkFYZ1MyYHGi9jZOVD+pT
2PG9i/kKN3tgLrvY5x4tq/Iln4Z7WUJlZiJD3UmHve6mL6r07xtyIDxree6yXShOA1zMi2e9iQjP
Xp7ZWOWu8/1Dk3/wjm6HEcMR04ydpzvv1ZxYz0gqiqL3of9KUXWK6FMs9X8PKJgBkhJS1bdFKm/G
Vd4mg7mYWB0oqrLbyuSX8Qm58Lt9hHkDpETA5MrwjyG6BzOcX/8k7uWAQabiu0W4bTuci4GKWm60
xfdpRdTpvkph99xTxWwnnxGX81JOj8Tkf1Vj92mU9SHOgIblytXZui3+eVkoFSIDHgrcQUbqx9HK
I0RKLvXefm/gtiPTJly8uqV78d4rjk2HKDBFr2ChUlBcLW1SXUrin+DadY1aQPW3emH7UnSEjTpM
2rp9GEauiJSMHE4rVLULb8qI/ErQR7l2Yi/BNtQ8pkhFLXaSkbu+oKdE6xPcSDWZDR7/Y4ZOIcb2
LZstMXdTgmhOisdpgzxkpvmjRuvec8rHNK72mhe+jdW0mk1BC99JI7+d8uVaBxiL9MK6+m3GXopP
gjaAiXTHG66TuKqPJCVsc0RnFLAdlVWeVOrfqTzetO5jkGA+EIEqNYm0akMeJM5OIkPKmF87Dtd1
/W8yFhLqcIwxSMovJpLmMsep/Ibk41Z2aq/9N1KBbYAK9epbvnSRa8Ph+5ewqa5911wSs9y4Q307
l+xEw4NuCnY/8shmxCYXR8pHGFEjLO2ChhDi8qdCTsYXwmzXUj6b1OadoHyS/0IBOehJOWHkt68R
xzqnWAF8Z0JnqITMrQodVoaMkbo9/Bu3OaIz1y53i58Seayhzz1Ydb1jb70JieoKTL6MlQYpOaHR
oGiX6VfrEUGnyHBgVAYcFhnmPPZrwlvSeiNqHKkzD7qzz0niAzuV8D4e62hX+99yBouitYFfA//F
smYQmkVKS8mmGQzHslwocoq3tUaIAeUBNhk0xCP0/bIzircc/aL8tJq6Pu1D3g1bb9aqwmlp9occ
rANGblNShaPdd2hWyyAmsqrdETr12nLkyDTo8s76wYedmXvlg396zYPoXqaCzlujvdTkK9eMkGA7
UVbvusDYiUKgaQGEYhpfqZg3s3UO1CX/SXIgunBh4sQpAk7QZHe1JMcA2XkzO34XF1e0MX3JZ6GT
IdFa1UMQvCi6I0suiERm+9rdGCFHM6Xsux7wu2ncnyp19g5RIpmtfVaYwkhrwcHNmdXiPRfXuxMe
KyPcK1BkHMFPIkfhyP8J0+ZgIzGdSQjuYwTtHBA0Wxyo59jOhFWVKHHNGSEtZpWJC9V/TWtnE9We
gKj+xm464hCd8tj61dYa72bY4KGbTnjVwBK3dQMLpOYiW03FjBaG1Cbg6jnZWxgm2AmFahvhiidO
UTK/N+iKyJhE96ORrI905uhxtkUa1uRh4hOjN7CMaJ3WbkW/kECglW5ymMYe7TMk31zeDxqJhuki
U8hBNmZCRYR7NZv8KGFFYg/xUbVYXDCOK3cni2LSYg5R8fGxCHtMMMlEJ1BM3jWROAqpAeMJmTWE
o+QXkT81pUbUqX1fZt+FU6OPGY+ZZt4lDWJDSukeTAvoHWVTCj/hoyiLSV2CdvL5vGtZZ32f77f1
gxH8WIQLOSUjPcxDdF8E+k8bRzSm4YOiLuHJ6/32JseCH+KVeshDWFXghz6NjmNAZohwFAXKXEfH
zJhDqSCPWGn8K6MQ0TRJAu050Pne+Rbrn2X8c9s/dJ3Kmm670JGZTzyJ5HINpcV3nm8CtWSbxc+P
ZUQWUjyeIUnVMvUrx0oO7RxsBm6jnCutU78lq2g8BwVhot3WrPvVMBl8DuOTHTEHRO4zET67dKK/
CfAELQwTof1ucSVapJKIlYpZqADHTTPwaMc7Vi35fnzpGXbXjAxbhV+pIKuEJ973oXKNFkAGILga
uDHHzGPrKo/REnCdmCTZ1gdodSNyPqKue4vw0hO/cY4ND4QSTJ3f6xbDiOLbstjDY5VlZFzy3GUg
mBlvaLIZG2KPbPNO9k1T/HrTwSwppNTIa4FDFx2JcNYuX75YEU2DpABDP6Ytyi0N7HDtc9NVj0pE
HKq2kRpSuVNJy2WSbuI63JKpRq2nzcFRThnMBr4tE8paL54CA5LECbqHrIqfU3W14gwBfHsokHSw
3M3gTyZg+Q1xBOQ6WMhadWn7GQ9dMlwNjbB4bKjyOolk+I1YS4J4XhtiBGjBYCDnu3S4x0VFfB6K
6rGEuwLudYbTXI17AVWXMXqo9QZFdo6AfdwDj+3mpsePpXbxcMcFsDbg5TxYPMCzGJ6srrSblKfa
RD3j2Vh2kgmMmS4IQtgcfuLgTOcsNE9T514VfsfSqfdFf1rAuluylIhJJR/fQ71pnMLK3M8TBenx
P4o9ePS94SWZIRBnO1239KrfNLwPGHW7FNw+OHCO0TZQQFwzRdrpXYfroVnG1xa4T/YzuCIVO/sy
u0RYvcfaPEOHbOJI7dom/IhUcCrL6Opb3eOIZz6mrFmrETJM4Xub9LsFnKpL868ix8qPADQZ2arn
hdqVyrwK4T1H+UeTGbcN/KoDwBLN/Tn1rZ/Qgtrts5cxZ/EjoQClHIld42O3mFdZBjuD9uHZjfeu
AbaTqj0mVTlLtdRe7229+DW4auVSmHif0Fpd25oO3XHibkIPQTGfr3/JHh9XnLx5++SnzTWLnP3A
Rj/+J+nMlhVFgjD8REa4gOItuyAgIqLcGOrBfQFEQJ5+vuqJmOnu41GBqqxc//xzTE4RYNSOIHAM
bORuXuEoIAFYTmpwEQCJb5OpoAMbdEoI2ki+kExHRUzyPpfhb8YHTkBGNE8QryCmtfFAk6uCUZ0/
uvE62j9eMOuWUt960i9ewL7SMrii281k+YIAXWY5tnk3oS+fFQSDmSu53RZd9OTevh9K8HQDddDF
jN/Tf4ExXsQC1pY59fTf4Jp2ry6qc7OKr6AlytFwfv72vWpEppLe5N5g7FP/G6hvwtIJOnDSriZS
1N7u4VAJmbQQyZzxYb1oL+/165rdyDD3ZLhem1P9s4Avu5PvZz45g3mwKoXJmea3XU/ICRQO1OqD
KQ1a/k5xxtDMAZ8unOmqK3Sq5Hzj+RXeAYaA0CJ+lCz6stGu8tiUfvPhec56k6Gl61/Kie0BAc2+
b6e4bx+UTVT/XauvPZCSi3unyq+d9SasUvhbKDYDYf4biBFDTF8J5HzO5Ft6VdXmC6GgAWio3jNy
4scMVYwGs93pCWXuRmngShXr0Woq6U+a+D3yn1+wxLI/qnk0euaX6C/44CgWM5V2KuvKjh4d7bx5
3zXmjDeUaEGtkUlcDA9QqxEGEyQVnF6AKrnOszFh8bkjQaBVDKYBMzR0lSL4UKo7MTSEPiVYGJk+
Be1Il0KXOZJ93FXndV/cB8vRObjfyAFRtbSmsKmTwwX6Q8chFf+xRY69/OqCd7f5t/x0r+2gbSbT
lTsCxoDVeeEqdA+mr0E0dbfaX8i8VRp4BVUk4gpr66B3enAGBmOm5zKvsZtLckCd73Z1pLIyrs2J
JmjwKyNwn2T8eZpmDPnI7AU4Gx8JWsnkh+4EVmILfDUQWfr6yJMfRExB+Qv1yQKLqjWtadyXeg2Y
ag79WX91SXNqBI1G19qASbhHmSn3Y8gfgPYwmkF9xWP4FwFnuc+/95aAg8BoSCoYq4d7m+uD7JtA
QsBHvheSjlqZNhVDyFVRQbR2h/NUBREgvVSkARAAwRhz4XdXk2tOcybqUmjnIxAuwgePnboeMSg5
BUcCunXJ7AELZ272cppk8Ad8EiNZf3UIO5CiF31T6StjNACu+pfMIiQPjGnMnSscaEvSE9er+RvZ
FwoaKCLQLmqvJ/wUBgmFguAKngF3RCI+AP9YL5+g2+8as7Lx4t7GN9eZushcOkE/c1Y/hzbbJe8t
jwclJTlkVhwiMp5IoW5pTKmIQHzMKIWdvvNBjVTMjoHSgvCNEwcm665RtYee8BwxzC7MY5wiE7rf
8OVB2WNeg9LbGZL7tXX/Yr+0RywlfPYT9Bk/P5Psj/0K8Slmb6onESNy035Clv88UumXuW8/rPqJ
ESKz3PnMR8YjZkpQ3PqsYQH4Iv4H1lCHh97iFu+0zsjDR/i2G3vaaL/DhJ2xh/CiH3bgc7lhnY27
3jWo4riBEcdkAbiW13gP54aImwkLdIueGU/P6G3mUg7EEoBwSqBebzNindoTT8sesr8gU4hyIDMi
BQOfjg21cqAsnxENop7svPxbtjvQAapNdajOpYS13i3ZljLjPMCcVy9hFKozHhANRQsfGeYVhBgI
OaMIko/zjF5L5cCt7ZJu8Qgnp0sI5/YMyS0OEJBIh2HCjrP+eVYyqEqFR3SwuIVI6iv7uazOLqk9
RoMudwdOBpIhbj/7RE3QPyDkY56Zu46+QRWDKLRr6x2MXXrh3Z3xNu/By6GfziDoNQpT/M/6zCgq
EOtnudfT2TXeILl3czqDkHzWmn8D4+vSn2mSBp0x+tKgMOu0VokI0GWCDzxdcJQBhCaCPiXoz4eq
NO/bsJo7U/1iEGg60IMFYDYNEg8G08Qc0r02Kt+E4HDRWrfl1+3rufNK+ybOKke2sJnMY5TWxX/B
NnMzftbPhlyJv3uuvKgycp/Lp04KVi9mpP3M2qq9NwIJ1mDxnT183m9xXtKXN0ykY+EWJrHdDKyP
fglHxi/ZLXfa2Mit1pPmtHbYpSfZL0uyL8vSOgfXoPIkl8PLeHQCwBjWFCIrUHYLbIqtBA+HFEPY
uC/jHOBCLovgpf3JeunxKEgNOiSYLD4Bl1pMaM/3ag99tshjesfDJpES7AecGfQJxXk4vakvq29X
cf/QeXlKP6AruY+Qj6i/ZJjcozw9R5R9OEnfBZI2XY9dFBydqTSaHOr9J8qtnXazMIH2yPjwjDVf
94hzi/W2mUioXZYMaw0oiDqsZ9okH/dnFTZjmC0IFMzvPPdz58yndgGZXEcK6RfZPry3O50P3Ves
+L3FM+ohCpwWIZ55dgnbQs09LEMNQF7ltN9mg+034HQ1SRHw/I9snJCYF6KKMGawH/DTWyFZrFVo
b0Br2cAggkWhUItyxi6z6uxzAH6Zxxy6w+SXjBO4CV2Yr4PWeni/GeOp3YtxQTMzc6OPyBV0j3Bq
pUSelewyYDwDuXC/B+avx32XXpagzFjkf+dTFGAyJnqaFVsBvyQXR2Do9Yy5t4GnuLVPuVtTzJ7V
OVNEp/Qu80H0mv9C5YA5NZgSt+yhzZl25hSYJ5mcQdpENPz0tdp7hH2bWUEIu9iO3Hon14QeMp9m
IFpFMH/8iW4RZaR1X5W3KFtM5hqHo5+Q0kFTgwC5wcZLNpSc7v5ca5e4TLtstH1H8BquUQYovl3C
lFlZfa8GWRWDbhsuwaW6lRjGpcJohNOPTtHy9OYUASOPtzJG0x0vp1vU1B0+GbEhgFIZKsWkw6Ii
m0AdB4wHug4iXXW0hURtXSTM04nfS5QKrghasqIJGt9d/S6Y7yTHz6i1lGXtKTYKK4+/1O1u3jMa
BLgm0k1D/hidlw5OdVqHlF+fB9qOnxqb4iC9w6QOq+yOzQLUCCVermd4Qdhk+N7T30xeo0YbcFaM
t+PQXdSBpN5S0kHo7pvT4qswXZx42S2iOkMKSPfz46PjqNwgRRWkax+g1hZjutDr+ea5xJydE/xH
FH5hfoPRFgmGTA5wv7zP90hl22LPpmv6k8F/Qpa9HK8Q4EH2Cn8g24S5HG1bq8vormda/Q2gDgw1
/hD8vk+pESq6Pq9y6IMe27eheWl9B7p300Jy59wDK8+J2FKvbrNnH21ycXbJ+DhZc+7fwQirhNL9
Jf2pzlXhzZMlFSeDJUSL4y1iuRBQwGEYDySDqUlNBJ004jSK8+UveuzhTcFkANrDyLIUuNfJMyr+
fqurPthOtvfNU0h5uz8fCdLCgfcObl7DeNtWhaOKby0zZllyEvACCOgqT6ErgGcOpn/8EmMJIpZa
ED4IbCXQz4Ys2SeidQnbqvVuOovO9fm2IW51imKr4uIPMWMiHcv1jQYe20n435t/DijAGNnbHZA1
Zm/z5jLlCgozxsIqRnbZp3fEbyYOzOVf/eEoPo6sQ4srAwAmTn/OHEejVInut1N/gjEBDufUHsE3
EUqwfmAgnubPRcG5laVo9FboTEk25Bk+y+wSTxesZf9AjxgE4zMk47LI5y/jxsEugiHU+fzyiZYt
s+sRMWGRb2mVSQe0HX7e2L6hVN4Rbsbv30LzFlxRxh06it3MPsF580C/06cWCuvNEjxp8G6SS0jK
zr5Hv5lI3go9hDF2f1HuMaYb/zP94Eah2bw84+LwfZNQJfUsJAPrzrayD7gS90p9hcPk5lb07WrK
ErcmT+tlmbV3I095exPhsUhoFBufRQgILkyGZ/qu2P86Vg55hojlKU7N1XybOZpj6F5StK1X+Vjz
jHyQwurxJjk744tsUTq1N8JR1aR50cPtEsmWCDX+idgzHp+FBx/KZVFR+Kc9bRQP9r0F7XCz5GEr
aPSS70W7PZxL+FjJ+mj2+jtHv+ilwT6IO/AIafJNSNziNlxo25lPFvBKbNv0kp6PnBAJrjF6OF/4
fnhkn4gjj3iMN89AOfQPVfzKWGd5ywNjWeD3YT/q5fjwicZJc6hDIWEOXk0m4Tx8o4tTZg/7leHs
oA44n12GJIKyT/pJt659voCA4LtAOeQpTheIxWW+pMkNj5ufmBiuEoHVXAxOQI417+eZcY9rxXhM
50x0YbatEgycqzUNy2UHZym+Jcqh5rINC4ifCLMvj/PaV945YCQSmxq//N62P78RJnldxiijTPIm
UQF5snoL62XloyYyqMLg6tN6NMzRjknJe82dICzfA/RSeMMtffZA98RBJQ7B4/wEHHKxP7wNmHkE
Rx8BDgqbPlMVMp2JBYdJeaLrzJeSfkofVwza+KHBV+P1V9dASsY2XfRkMr+r0QKer3nlYxG6dTF/
+JWQ8EHcWzWz5u9GOeaqFgkxGPfICWNtxRkmvmOrDnlLgKbtmME0FasnZxgTGGzbVP4rIXUq6CFW
RydoSeVVzbAO6mIZcQ0QykdGzNZf8a+KabkUNIlNCbYMBL+/4pAQyPYrEYHL277NVtw5RmN0X+vd
3Hd0jmhcSSE7TX7zX5KDlUVje69wlF5smszjBrdOMps5KcKA9B/xDHUuvbcF0mdAS2Zco+n27cL0
bLaWZJ6Dat7gfrysh0b3s40tMEkihc/504R0NGvw0rrFNypjzmse0mlYh7WDaj6U2lUfm2e+4R0Q
QGTPQN6CPrG+BxGFkkrA1tYx/jqOIotabnoQvRJFwDN96Pb5sgqvwe8AP3SM4UYv4DKwLVVMJPdJ
YDrDqTgSvbXx+MDqc+zRBKPs+4e9Zus5D+iQH/UziCzohsFF/wJ6hxEwpITEHJiZTPAsg70QEY8Q
UQwMoTNlaM5+ivVhLAacfFAtip5exnZS52QBAMXX6v2IFST986/gKNQNDRCkePgWJSkiRC8dZDIL
rSSIfCuisR0MF2DYhLlCFET2oVB5oHaNpOBM4MW0mTTPQx7uvmk9DKWNzLX+L+kyvpzHP2/KlFij
TtE+PDsER4Rc5w3YCeC5Kwj9Y64Evw7P/Yfv14gVZ8xDyqs89f3YX6FymavAqJALVwM0G6JeiXah
HKEPjmn3Yv4opXOyc9T7ycAw25ugEU5CBsUSmpe0RqmULnlFUfh+tOkEswnBEq4EvaZU2QaqsuGF
GyME6cTXdzCYltqOJAtMFkBBWKSA6TedYkyBRuQ20JcRrGOfGeSGTxrZc/IuBvvQpdwTdVeah6m+
3f2dy36tsGwMSVRRDuIS+I1jlbmkpJOuG37KOxo6CP0q+BBUXHBhjazfqt1Xa8WWDveIj2JLiui5
alzJfhARNBFmKADU6I3W48OV3QigyOM87RL6KkfbG+8bxYwgTVhUNkZJrkGXcsxZSPQM3DV0AX3+
+IDYhvuxQ33cXOZizAYZMzjnctjt0W+HcvkOXpni0nWDB/ggCP7YX767cB82HolLcuVMcue+6ePK
D1WU/8Rj9of7DT7Iuw+0BR8BByYjKNv2hEM1ynqY4zeOHXowKczaB1eLg4pOJ3hwkDA0Ea1oY6oI
6ERM//K6nvzl2SPdHQYetDC1D7YCFxXJPJBFEroyUZYP3BQ0b1z7dQb2y+mvyrSIOBYKQFxo7fR7
VO4Jcw+tX6a85mJYsVLkqBZkz7j6IObQfQ5S0qwwP/ElHC8n+7H7ELJJTGejxuBNV1s8JezIL6rS
/vy5pXPtkQEkJKrCx+b8YnSJ27usTj+1uEcxJPJvCmNYTFDFFTnp7QMAjNr8oSsy/BbAxEL1Drw7
izzZiiONq1AYv9lwowSd0Vr4n/531di3uPRpCYgV80Jm4K2DUVtMV4xqD/EEvEs2XShu6eFyE+Vz
q1ytP7+4zYoxKQu4Ms3BdrTgQJh9++acI6HcKnMS4OyeXjExFecqzrNRdLHph/CxSMCeL+pkXsNo
jjP1L0VzPyLwTKlELwjLSQvAcboWVmzepiwmh2B3IDAgC4rqoZSD3ZXX1y2ggH1HPPjeNkHtQ6gS
V8TX4+RDBJsvuVTri18XgRBB+vNtfIioImPVW/GNxtjDLSPIqHD6rrMHD8zM2JRmkbj20CHP02PF
+NEe3TokouHQ2udJh/v2hLdu06XcwJF8WkR4yrI99coTB8VnsoZdkFekU024RQTERTT4+yUIcR9b
IyL6/qGO3wG+SKgsWYoagSbbQY4qIsYPWDA8a6HUEDMOFv9gX9lg/k2Gi4BOpA6IuVy8l4htIb0d
f2eN2wT8E/vIgVMORdTFCBRfhvyINayt4aFMuSjal9/ho/Fu1LWSIKAc6k2Ju5DmKddik8WpJH4o
InwqDEmbsZjIHHbjJVQRaYz0e0ANv8Lrl5eQLswqDibbdEDqUMf/PzsErtg2zhurcW5owRRnD+WB
kRt43F9vKwScSSRRveRSYM6Itv4ZApqbQTvuaMrLKEBgZcAnynWAEKNEO9QPKo+zi7X4J0/g3Ibz
ZlVg+LEPRxzTgSdUeWPTrAW51QLu8/WduagOMjaSdZ7kXBoEfM9cf/aEUmBoXYLheR4rQsDfRRVt
FMgcN8kCnY/oTpd6DHoT/bjfHT5/O5d7hXY+/R34OKaQoJoppZ8IK8NXYvsm6/OR9axTcWy+kLNT
X9EmMLTd4ZsysdHs8I+3bXmY1sfpxapAf4NJqX1xg3T/+dzulySXJDaBLAB7orDf4nBDI5VyWgbU
nXE1ER+oBEhO/5UhFkNKfjPkOQVfE5IDxTRjtPhHm5tsG1/axQOcjZdDEQlBIHBAAE9kIhAMkHXT
7EzXFqaXwJ9MPnmpVI4H2ShGiUPxg/4UE6F49S5O5G6nixxGqyoKtCT4uW3aP/AKN9XPdcK68m6R
0G7bGfIw+oJroU8PnY1PjmFm7icivySixJyS4/5APi38RQ45Ib8Mk9sBX1eBABxw6EcfcXG8WMAK
PEdpUDVU/hWGqE0xh0nMtLuZ98uCPd5BOEPBY2rkrc2PvxHd2iYMGU1Pp9mBjeVWuHuOLeKI+E8y
vCMoSHBs8P1BigHHYEGvOmzGzdOkRbCptQ/5iuMbw40PgsH+t7FnvhCAIGzZZyBd2pCoqtJGuYm3
gMs7ZuuQTnQeFIU39kGcJAi9cD0ALSNpGE05u/6zmLyF+otEaeFNsRywhUEYgfzij0jcCovJ3C1W
jkPFbaMR0KIYf5FyxQ/rdBS9z+2THWGXQeNhxf/ZPTqwgd8TRw9a2LjYQEjAxXKjdtkzvpqYiRyM
ECGiRUmNWAYQrZP1BMnsSG8zAkWXSX0CHdFe2GS4bHSeQt078dzaG741933NmkfzyDGsra2FjmXY
huYYvm04jhaJWH1H1BJ3WtyosTM3Ts5Fdba+te2r8T7WnJsax3uHv0rVMfaaYxuG7/t7X3P8KDS0
2DEi1Yl8PmXPHW1+URPHaVRjHyVaqe7nkepTeVCjk+U74T7y/VCbn+zQ8Z3IOeGBRrZmRPZJM7TI
uKih7ShqpGm8ledRNUPczN6OubGTb2t2uA8Nxyavr591ppCp5B413/iqMXSCqsF3bKMY/jh1+4cY
qHw45K75U9bi8KfajhMaXFPT9toMRIpqn6JG5YW7Hr1Uh/8QA14eqnsAXnqIAKqR6/zEj6Ef2Y59
cr66+EjkG5HLzXMlx7ma4i79k+2c9Sg+OU5kxKHvx1F0im5qFGNtVF87RbGzF4trOS/N+YuduNRi
AL9qzEITpeoRb2ARuT3DdxjB7Pd59BMTMtSHFv3Ee3jEi3rit7ZjaCyS7vCHNndCLVb39po1jVl6
x76b3LOv2eIOHX+n5trf31P9O93YKOwa+SXscIigSsRipH5FkqeJnsEg66NoLBRsGaIf/6+HEKAy
/7RF3lo6v5BMHb07JumNuzME+rIZQJMluG7GlxbdzBQmQxoFzAeRPxtlSEUcqr4BtIvAmIYwl8JB
2eeoTSgTXj6b/C0DbcNKfQC0l2uYiWxQPGr3TpmNtKMPR37r0PvvHuuWVeQig4qgwGOSUHkewlIE
Xwsp795Uf3Yf+/N8G69p53bCxKMevkVjXgdvqw/abbn7wf9+pt0FGA6kF6bonCtyqPrKvx998X36
D8Bnfz9fT/ToTyUacbuv+ZWv3qX52KBOb/mqlzdgsJ8GkcdrRzcPIwTHu6k2eUW/H89wbZwpHR2j
uqSB66L1fjIjIGsaEKzriPmUlZVPc60ehbBb+7nbWTcO8t3+zjnFavRjKDfAcUg9MC607X0g+qqh
IOOuTPYCNSWjYBVosoZGhR0fnoFRt1X0vFAyHDvFgMnUL+P3XU0BFLa7RXbMtlsLC6n5270fb33H
jzU/8YfqNlY0SN35DSEPHixjSOkAZYyj1k1cZvtSM98N6QowJ0+S3QY+IJ0KH3WyJ2iGMp9anEjZ
XImBkayXDrTvw/jJxWP5A5mvtnu4+3D/9oC3mZbNr5pNSWdRx2xVadMXuYrJ6UOnNwO2h+pjSZ6B
amNJlygtSGODx8aPkwsRK+XamI59FfgHDzdmuwawA2pYkmmr47QQsTWivkonIgQHEk2cVyCTBuAW
6SlixdtPw5r1P6A3wZpoPVJexF0rSvQ+ARgkpvvp+jmvDdxQpwmKOTOhnGr9NKlPUK24LiSzz2C4
X/IhTCYdCSPBDooUEc0psJ7xdMxdsOUTnXoPtTpdtwCjaVO7Wsz6tshw/44TRqcD+oXE4QkrHRUE
vZiqkCQxT0SVtgO/x0Akf8TB+RuuylMvpM3qC3EPrXBARsjYcD7p+cbfwu+GjHAnCuzYhodwxngC
3IBHSOy7q9Vq3TqTH4EyHYXL92KwLhbcslSDyaWhlnELb+CpMGpJGp8DwEebxYW+Ob4RzmTgneSF
17IFCnV5dgrvGTNEaA/63yJdPsd9Nc6LyfJLILm4BG0ycip8p3VnTYzh4htjsWdw0iwuy/6RqXRw
wqM38My7+GHTI6rNGFDi3AF3qiOIh1CwdrUnJvrosjeke8G7Bny6p8ohdc95n6TwZd3MXj6DzZzK
76+q5W6D8Lzo1WRh0iocrAk5sXmtcdX7rtPG1JDiz6IlAihMomYTvILZGT+dqQ5GGf9mn8V1NXJe
y+tK0nHAzN+sNN567o0M2CtpSL35kgn1nQXuwqL8S4oJKKEJsedsDw5XG+vxcxZ/ZlNnZDQzQkW3
t5RmdPpu8qVil2nPoZR5zJekRPZQVUrb62ys78xrfAkuAYBi7UrtpTf7zaXVlCIUJSFmnm/adb6U
5nfmXW+u82ZzXhQwNaqQye1gQKXy2FrMlJvny2JBNntFN1zw2v/mQGoWIwLC52pH0zU9TMIXBf/n
Q1jIkxLGXPkCAWv8aw5kiKgflWsiAOZdVM7zTnEU1zJllK/H+N2gZ0ANDp9QZdfOxOhp+0q9WkV8
nU0sEXpdTBpfltfjeUEjngGJuzO0a19yf7OxiSPElwzJqQO6tc6znvPiNzuf/MB7dYlbL7coAWvF
XCKkPW8vNpePz6kyF3kDZQF7GNsguTeL3JvX86E23oJecGTja4L/1R/RePGJJ1phwonpjiwGQTg3
X+TaQGBEF1LiX4qdjDr3OKrU8qqY2KXyrvN83bPe87HZn0+9+1ZajIPP/Dz/Aj/AyIevZOpXDu0q
3lhX5o05cnrpey5qAxdj6kAQ6JFktsokt6GpIgN/8996LzxbkMhQDx/qZDv0bt3fFFRd+5upp6Cp
fLBMeun3Qu5y1vmg6XTebvRNuK7xxAArGD2P1hiKGNnTYsG177zH479nV5MZRQgMOtMa2xxfZJRq
NZ4iMrkvmFRKPqYWiqfX6oWkMYUXhdqOGSoE1sii8Q7ycg2sv0J7JqeZVm+K+kOhpvAw0Q70RvQu
Qp3yHrLNhPlM76KfAthcp8HIcukLsJHItO2b1XOLcmeSIDoCDXo7m7UYLqd3ndo/Prfw69+PqFjy
/CTxzBs0IerkxAXwe/WXO9xMn/juKhMp+Tzqt33pz792zxAQKuDkT46Qj11XF5LGJNffagFT1mlK
9eemovRqRf/Q5lQaJeQ4qPaPDlXLm6EpqGtGR5FlympwXE8TzUUtlBwaX4Ga/M3wXM4bLJG8VpJX
fCPJgM7jHMnZA6MAbHCxFyqUJjUcb7IxIgvIi3wb86a6vZRA4yGytBfaz7R7j1mpMPiL2hrdAMWE
JCS0U6oCj5r6XBEDkkN/XsWGXJaPk+xMnPNqsGTebUQsNoJldbM7wuQjrwdkSD8r6UjVnrm3ND7R
2CaKc3I2PpBvwO4/bJAsrSEK7NVhGr/czu8osw+ccll6TJX649n5GOamXo/137xcPrDAP/WOpf1j
Gfor0qb/yjro+f58sK5Pw7myUSKAL+53xZuJYGzJHG4GaxolyXqniJoYLEZy7x3AVu8Tn15Bpjgt
E0S0fJ372GYZCpvNc9Gu5XUTgPQv/XI9IM7ciKLhkkIDwybS+/a5Gp2q/Q64SUc4xmmKxsfP4r4p
qHWOTneRnGgOxUJANte8j8E/Jzrm/IGnccV3UIz0H8xbrIeGpUQNKKAbioPADn2SzrvgsYrEj2wx
V82TTHJss7s1cN9xqz3sidPov9XLv7jVkmPvkEIRu0ZA/QjL8HwcLR5ZZdEx8EfOEshAM59ab84b
GN6AHIhVWzdC5rf+o5LmEqgVC4nley++LiWIdW0Vs5t9Sd+LS0raB7qM1ZvUW2/WPwDunDPEzZiG
dKCFD5+Uk0lnS9TMK9AIkGyqkn42mAClT5bDWUdlYapNQ7IU+o/K6HhWUQvF7GgTnQLCqjeDewgl
ep/BXaH3k/usF8ZDFEar7ey+CRLIHPuX8BOQgUR8KLkNDJJ9y9+MBM7DRjaG8xqrD/d9UJhAKQDC
sMMo+tuJpJM9nZVEgV9MC1z7Jt30i3r9iqfhzi79lwGZrLmzmdjE6wOfRtIQt8fulu8/8Jl2z3oZ
JCGNYs7Vglt886eM9QhIiSEPfm2Pg/eCcmrwXHEHHfk3xSy2xYyREg6lK8aWbIbH35xjSBI9BmIA
1gCQEOmPQ+/Eig/iS/pypuGTlVdItN6PZ5mUDKkNGK5PQ4gfaF1dY8ne2zEb1h+Sd6t9PFDCkxV/
odmIrpH+z1AjfUD2GJe4A4cId1iuY/JgRulTQSHrDk/3TwXpd2V21FTtMYHj77bvyTh/95m0mXi7
qD1BtVGsWgMeXhw4Wl6/wfVYUbhlK8iqMTEd+HsHeZpeLSdr3E0SA+Tq5P0g5kSQSv+SKIhZXr8/
55ScqeOQGGRoFInBf247mBCyQlTeOvjqsCqYTjxvJsF+1BG22US1/iNPU7usT1GMIIpKAb02Da1O
Xg177b8STBdTxiTpSurkjwoE9QwEWBQZkhsQlKLTuWUyRQRoeHhoXDIPRWFMGILb2OjEUqBOSdCh
GMgXecVqeEDdk9Aa0bxN3g7Ud0+TEjw3UmZkRcj6DdSqgeHbqEGi3XUat4Z08oLKO1LHRJ6B6AFm
pSYGuJNP4zpssCR4q7gvZGfA06BgeH9ViiRJnopU3JGlITwkf8jqiIPr7xIgN7y6E6m6dzRZk5Gr
U+pFIrnpUywFPJOQcAJ9y97+nywiSSIAt8zNEPQPBuVIkjykoAkI26GJ10xEAkoBvBapJsBY5NfY
F3x5pk1Bzq0Yz8YkPLiA/5sYdxaJEg6jrq9a3RggSntjlWikjEmjkYshK8iFu8YgF0aRVtAC0SiH
cgXoOhBFKcZpCfFj18BQUJllLVhplyiB/I90aIKhTVqMJ8Hy7EgRKpB90zQDmzTzAEWGB0YpEpAg
gBEL7gA3n3W8kxckf5wiaSILCFiA4uBYhASAU/mRDD2hEGlKEBllKp+4FgIgMEAgWCmFi/og6YJn
wJjCBXVPUWfBgabKBXRF5DLF6VzxfqAlJ2xfNRbooX5ujJGyJ+PKRPEMzldOGSrl9aCeArjSfPmf
v0mG2JDnKhuj25PN+oeqJa/Gt1zJjGFKYVZ2mqhHj4MkfsYOTwSsgXoYpxchzck0/lXrd8QjUsZB
UgP4lGNpSTqCVg56yUWZn0dHjgFUkslmL0jhsRFcD8DOaI3Fvh/5BTdNJo8FwQZMbwYfw7WgHH9R
b0tG7QKTpPOapDxzkVJum2VCNtm1LlWo2uA0UpXxWEYpqVNAQ3yO9n8W3GO7RW3u4nK8ewvK76iq
e9CnxjukMNP6b/ghScPznaJEypuRegGWBcEgC0Adfk9F/YaXCdquR5Dw5AfZVZKu1IYON4qf3Cuy
ysPRMcCx5uFwxgZUfrU65RB9h5q4V1ln6Ctf88AgvJkRqteMRUWOCpFG7DJOkbydrgnuqLyT6Cfc
I6ONZE1QAwnRN7kDED78mnY7kvb5/vm2mZJ7B0spOLc0MBTnngBl7cCpv6DI1NCaH1pXvxqEKyhH
9p/oOMLVGh/woUg9VOQvRU2Mq/DM3wU5fhHysUFCh1BrAFpGUpq0O8+MHJI44uSSNkVr8ScVabKd
KKMcXmMqwrtDsUX2sTUkd5EYgdmAU0uvrVdGIWSyztcMyBXYLQHOARpHkxt/onoywjsG4mEPUuCW
tCVMsidcYKhH6sWAqhX3vBH4RXwlShL3I0JSh7sD16GSqJjCsQfMbQkdIyWtP9kr/D1GGJFWnowJ
AiyljkcuSjYcK5h91nTZZaTar/QFQZGAg8/76EMS+HOxNOg1RhdTlJLEN4hyP0LKwU6RWBatifgb
wHqeSiIRH3c4eyR1PgElSUyjMBRxsRiRmUBdkPv9BqWDHkVuJxnrxjnAArUx30gSho0WOiiVM04Z
FySpZ30SIID4qOyIzhc5LKyCtAmDwWwvRe395R4zC3CuiKGzX4Tq5MvYPoQELNn8vrgxvVMjkrTP
GzJO1EgCnLY8O296sl5l3KTiNrM6+812Cdqhynjq66a/wv9jgfypwzPkDtAKfN2RwUGidHePOCxc
A30D3IYiR0WlzPaLFa4m8yldGVWXleTkhWgR0Y727FsqykuczLeu2OPovmA5JZeiUcwKitiYIgbL
i1gWq9oCHkpMSqWTOJjFoGyVUhM5IF9CAoRREaa09qcZ1yqzaikLeNDN2bl5So6ERcLtgIlkccdP
xcyn7Mco7kR55ypKRXSkN6IaQezxPKKf8UG4ONUvIeEUWbdsDuqVd543PANnm30lnoqUhPd9/nhM
ma8fiBCE9/EfZhWLMcnN69Bg+Nkwp1tLy4FfkeECEjc1mRTCzohWCAQKGCbYmpx5A/SvC0vA0BZR
YXnbHY1qP4vpNw0DOyCFZdiKolc+Nv8JjwXqkdSVTJ8UA+VFvW/armhkKGleKR0ZVvNyUUE9V7jV
zZtcHaZ4d63NCOHLz8aYfUiFnHkFbk7zS0Pe0wNwQZ2nTvlWBOy+ubTCAlH6ooeH5jaKSdSZqinz
1SCB0J9HpscOWp0EFKMYSF1ReCGZyAOR25MVA8P56evYkspDyKnW0BTYpg9DVCTpzuEEsE6yzhzC
htath/DqiEdRljcoYG4m9l+AXv5VYbD1GFIsNFYeemd6UrjQo9Y/N9izmNwJL4soXFGewl+8m4Mv
MxJE6Q35b8+mSKGxplNhHyn1TBh0IOuYP8yNqNDIFucM5DRqS6ELg/6dIdNUDWGMfEA26EzKMreH
KOWwrZTyaBmiVUq4CUODNIyC6msMxrOBl6UbCTQD64B3MDUHLYhDt9iZVFjRGrcWrlsDSZ/eXbmz
FELeF9hRS7nP2+/88dBr+D4b8zO26Ax5kQErjd/NxBPgUyglcvOitEXfEFP5Wp2s6Jlp9IrKaouO
E+pL1KME6IzbYvG4Leq4DT3Y6GUKcq3BRxu+78xEdWAvOgF/d9UInwUeBvdPlpmKaEGfjqvNpESE
+nlErHl5yDnZYJAUDAodlbQq8QXUmFEyuCVQhkEixi7SQMBMACF8bI8DPptnEIvWWT/FYX3Y/wvC
Yz9amwUTf9J2RksIFTCagZBDLDcJtY8FoHfCWfl3Jyig+reiokgZDVjQtPFQNey1cGI4Wy5HdIeg
UQugLj6CH8JEje4SjDSvPRWnYQNGxnNkyDHmZ3S3end6kvVfpBwo+L06q1fPcLl79MP9nPPU/GJR
H94dwHtu3L+Lr7LaSbDZz+rWonH5o5jyaz65uuOpDgnb62yDZRUYaKZiyIvxzj3LVo88yzOHDvQ/
ks6sO1EsisK/iLUUGV+ZB3E2Rl9cMbFAEMGByV/f37VXVadT0SDc4dwz7L2P0yuzQZnn5+KxI+UA
XdisvO4CDRyJNEHRkV7zkQLaMr27JcXcdZfPM1BQVm1Mm2Eq5X5dTydSwBjhdUrhFT7G4NfEXdqC
AvqzTDijMxVlpTksEPzwkl4dUFS24wXY+5GoxTP1CznALUk5FTcPUeUnx+Ydm9mlnV0FsBT/BMdu
cuYNwGeBbC/l0+1MIpHwaMsJyHEqrCXAw09Qgt4698dVAMY/DqRT8PDBdT0O/D4xCwFSDkwNfMEV
mAS03w+GAiMCjqBPgCHiilxwNt9bbj39ve8yUKuQp6T/HQ7tA/2RT92pPxsnKXfHAhLCyfE/Nui5
flOoxDjv9A7vmyzknhMCrs7iegBVvYXZMbIqbp8QA0eSC5frbnc9KAIHIk2ALqhbaHPcTo0ncuK0
4438K0NREnsP+G6XRcOJM5RFUNgF6INdNReYv+DDYbhtsf6kR8FdUVSe55BdBduNRyc25NzgVZ7z
CuaF8BAPm2gB6BknQyG+B0ye1x7BAbEe7hxBgyIeX9wCnYqgBqzBFWJPuHMuz2ASbvHL0v55Eicl
YQPPQwh8R1A2pJwM8I3ZFlV8gq9aBCYo0EiV97wgPOsKWJwqDl1gxTwb9O8tSxuhzsyAYsvGjt5D
dJ9sR+X3q/i9a6zl8AlHoIi5Oqca/IT8AHCKRiUaMHPh8o631fqaPPnm/Jxzfzwlp/VjKzQCMBY4
7RQT6b4l3NaW6A21ahKmxJUgG2jDgL+D64cTizHn1/BHXlThHKD1XAVf9b6mVMh7WVGc/owWhyXH
OuutXRI/nEDW4kBjn5lkCJnjLBhzcLF2ZQ8AzYlzENTxCbQ0pxYBjJAVEK4icwRKhE4iuNWAC4nO
iRQIeWEGvB0Yj7LsEtZdBVSZ8w48BC4Oo/vachi0g88x/oLzFJLn0A4QHMEmtcQ+JtV+K/038p9Q
EMjYDQ40bVSqOcJNpP2Z0DOONzoD1cUz4Dx+XmmghIiGEaK5/LujssgBZTe00/oTiUiSApBhR0AQ
LRndS4X2Fw5JTwkIoJZ5l9Zz8m5Z0kxw3EcjMNLO0QWB26D3SY2vTdmji6yWLM3gEJ38aNqhllsK
ZxKNnZCmq96sO2JkxCtvo+9GP+gGvcB/jxJtk8KW0o5JcQhFNwCfE6elR1HMbiV8uJgeX2GWNHT0
qpwJezJ3ZNF/3KZzcnUk1I3afNGoSTFM+9zv5K2Rb9L2X5rtMYnlM85Q0kUwN1Ya9Oroqj7TZqi0
KTSC6KfHxjNvEBPYnIhjPjDFt5D3jSbhQ5+iVzAg08SqaYz9fRKO22WhLxmQ+91/X76e75OpLHQp
PJYIIa1MqCbDqiM2aZdj3dWoV+Ic0eYelQfk/BxQ2zcBlkwJht4W5pFcDLtOtGNiPaG98qDBNcTS
vluyod65m1Ngy+znl0l6EB7fgn7CkZwcQWuxXoFEogChDE4JNxNTy1ihtQSUN3fp3MR1lczrJkEr
BcDFZTKDacQZ8RaNl+JHGujcoM6H+Ez2OPflSaDn+Hgw7e0njZvQSkMDIo8Lc9NfTzCH72rS51CW
vJJG5Z2L0YGIyAHS4XoQCZJiYmFhqrHabMx2y2I39+wcjWyjFGpxOofNtBrtOC0fyX2uTKUFjDvS
xbzSnrl7xurfx/9nD7AN2XdiM7PXgmYxitsz7gt+Nqfqfc5rMvEU4RamAAx9RZ2BEBs43RIfWvQ6
UDn5UT8RoTh+WHuJzK9qjm8Hd2+Kz/LaEiqn6F09kEdx8WBwvnAChh3HETVAfoN4k5MIiBMfQFS9
4yPFFclK4SQDbyK6hOezFZYix7a4HbJbJaURJzdQLaPICgTNxqpjvSZn88zRRYxFkZ30pXmWSe7s
+VTqJbgvl2/9S5CQdeGh8dPyRmcHgdPBRjW1QFgJJ5KyuCbsEQEuzw24kxMQh96HhEveWeTH/o86
WRX8mJTTQdDyAkT0hP0gjUWNaskUwI7GH24Q5MH0uNhUggyJRpQWlwDqQDkFD3Slwb6D6Cay3/wI
Gy6CKkrePANGnqLlScATdxxY4hAhKce0EJOcGW8okb5gCSX04p7D59nKxIcWGWgeEeRh1MR59Nzl
cD5Q8NtnydXvYtoDrPKkXygrOOI5AZ8hFhHYRwEZPHMy8i0HFelGNIBODDQH/mV9WUPUdIzZ/WkP
p5FA7S5BFAY1SGKB4b2dq7m057P1RTFndQEfFpB5MqoxuesEh8L8k2Npwc0SanKIMUfbYadHJAYD
oLr+HX6AOI8BgkEs7KgAUfRZ5uTo6SoJurTZ5RC3KEocWB2PJYudOyPPqe20k0i9kCtdH2NyZIn0
R9Fi/Y+fMOBMDlOjL5qAhcTAEzsxOXxDV6Ulr0OOCUAuiAd+nfG5ohsFf8T+2C79drR7JdcDY9md
2L40NGK8we8/g9rHPuxrCqOgKmLoBNvbVvzKaMeVod9gGVQi34WxvU1bT0mG5fGnZ4VgMxSHUyLD
qQE901nkYI72KBaPYngTZGrmTEh2GO/Vv8meFc+QMzS7ZsfGgxCZJ0inLoxVhr+FdICVubQL1AFR
szUJRsv5E9pr6ehOE7BRQvylLTkEuwM+VXPvxmwUGyvI/sEz7oIrc3NNaHgUXck1gLFOCo+4MKCH
iAD4UoWgybx7ZdlfICLjPCfNCX/1flJmk7BxgXc6hg2w08oSnSJF5j/jr9TToQdTvAy0GfGLa6wk
rs+Zj0WKukBdODo1XjmGzDpP16bD6nUzWGf0moQbUTr02WYgMzeHHyKKONRCbJKsbukA2ozZoiRD
+C1EJABQe8RpsD1oFx/+mWBzTQcJ2/iW4P11AVfyEZmDiAsnLLisEegNjRXfx1yTFCKGVPq7njGp
xxUTgR3EiuNUYUbwq3FgMCnCkWucAoGt1sP7wZHDU5MAyJM7Bok7P+4m2/5AhmkhCbDZsptS65/l
q/dBttYv2L4qZaFeUFQoabHj2aCQ1ajZLzFH1JZ7ytBAt9ZtciOFVEfUlakuQyAHrPxK5BP4ZaGp
QJiJ39ud2FYsYkwgi+zycb8UgS/A5cIiQOzBK+Ns8JFwj3mH2EJPeG2CDsZfVgiOCYsEeucc4SJS
Nb6+5wXOQA4gIgqMAD4M2QyYP3hvn40ufF3OmPhxxpaREIEgy8ZdAX1PuBuuyQ1xRkl7xi8/9Gfy
ANqJwItQHu8LEwuolg/GS1RABagLxv3lYFk4gwmj2A8DphyuLCPz2RK4y8wBZuSBDgXZ0E64IkwM
6zUG7M7yI/HMOcC7xd+E58SzxG1m209IoImhyUkKIdZDDfjjZwovT+hvZREgVxY9kQiIdO4hPyMz
EuDgIV3EY/ANF+bZsRd45kL2gBbutp77OKv4uSwAvNXhKBiY6EGqnOqtO8n9AbcdbAUiIgcM+PUM
Ywq3nUIPL+Aqc/88I90oUtH1UKTheZUTjSti/Lkih4aCbB8eCXUfChQwSyjM8HOW2gJrzL8gc2yP
K1b+4jiDPL/Fx+BSPFN+YGg5RrlPCt5EH91OeAVwrAACUzXBcu3IdrAw+Fy8WaJHaE/i9lhPHDKA
SkSmcBC+sshAQvvC4eaQetWePvhPEh4kgmka+46ecD+0L+0ZIM6KJqxnNKwThPzPV4HuJc/K8XuB
Zezr17hU55OG3rmI98wyaN71j0EIYyyRuJWUmSQFqrI+qnPyC+N+KR3/SU3Sagtj+Ou0eS19fYTs
Xe257uke2y3fXfImt1PT2Dm8KyjC0PvYG/V/1Cz4xkDQtogntMGDOEOtcYIz47whTFRT/f0tXUQu
3CXqaTvyJuAOWw7Xov/K6EErI6tSV6cMWfV25EbkYljcajoItHdxXLJwjtkEKHnMVBW1pZBKB+hE
IweyHddgNjbpImHR+6QraDbnkIl56pQaFsaOORdx9hOJYzIefG53RvPlmobsIIL5ERCEN71/kKcf
HTuvk1LkLl9+QeGvBCY4aVDjQ3pJQZ84/0XzGyRxdAE2gNgBlSn5RxuzEStUQWkAzjYKaU+JdjiR
QioHfYlItV2O6CjDcnZLPZbmF8N+AGNBFOJB+1m/fbA3PRldBaKalSF5JbnzLxWJJETHG8BbpJwL
yIpNhT6zBjxbi26/GV0CKL2yl45Bzb5aZRJfLjH/A7L9rALz/PihLI9P+5yNwKXIdlGudCV53qay
+fcu3XSY9ehhGPNXLI//3qmlvn7ej+kVaWkZm6JaaGoOr+iheRJEoSEhxbRkW47I6l7ZUXBq2RpZ
FpHMq2lqjbWMJkRXV1rLT5+jgcJE57LEe4J7osyTAdW18GlLeO9FRh06Zt4neGv0t3kMkcTx32+a
XKElF32cGotkz7H/fa+1nLTuDUlNsnayU7wye7h4ihIQOF0HJPZDWU0G7GVBQhntaVQjBhFUSQRj
xdc1O8uXwTZvHgXaSvUxQ9qV9CdxnhLgzmrpXs4nzpEqSxaV7ymhu3QFkXGPRhdPKCFpQfNYDzm9
krlYr0QyqR6aKlXByNiMP7xrvaEKmBPhqjikSOEd87m0uFxgy6TTtzFlgegyOHhQjLQOpkzE4Tsi
DRZj9XjtIXscbsgY0gabr8KYlSjQ1JHII1DMGgvcBMu+ZD/a5MtQu4eijxUznjFy2iQZFCWk2iSu
MEy56byIhf3C8JQJpyIGI0Udgp/AeH7FLHps5CBvC9XHYA2cosQKXYJcDvU0fG4TFWFgeMlRO3CD
WE4+AbUxQxHaLG/ITIJ+7GCDuB65pos6v9A0DhIsoQF/0XA3pphKsu7MKT4Md0ANFrNCU8iR4JCj
9dRToLy7VOQm+B9IdpI9RP+SjEAnKMKiLP4So3NRQzLF1XVD/r4iL0qEh4uJdgSZbRY1+UWeVo7V
CrmzkCh/pEWlEj4QRhSZzdpj2G6fTAfJWcIWfq3fkrc06YWIbp89PHSfo/z4zHgW+OmTH0mqNhh4
NMFyqA8Frd8R+8FTkAFO4LCw8uQJ+lhAoV9nM2MuSPUBd9be4ATnJERQ5AvYxNSSCZve6kwrv0U2
MPsjF5PqSfdWwhud43PkhxSODvNLiAdoiaLjePb71Cu6WdGE9JtWpdlIth8wwbXFUb/YCrNiHPf5
9evZx0O5fCH0uC4I6huZMw4hu+B6wDZex99Y+KaZlcMfO459hfPskzJX0MbqJi6UmPdmMIOXtG5S
hKzcVx4CEyLyyi8BARVnbA5Icoj7NE4Dg4w+/QoFhU4mad3vGzVUcVKoPYyT4XdyiwbBN2Lja8j/
T8mv6uFlbFcMqasiWMIqRkeaYlEgo5wFDx58CJkEkjrlnFbqHxYH4lXMEy71YHo4OyJ9ts87AXyM
U+RlM8FgZCYlEsPZQqTxYwomkPPoIuDIJ9wRwjTAVv6TBdRzIuXebYgyH4+dyMnYPbRdDw6j0mED
ti+SaSgcjVBM3fbaYOPi/mHAFTQADI9tiMVkQis0Hu/t4kH/LqAm5ITjsgr7YkGT0y3Op/FaP/U5
tWM6x/0AkBmhaTZQMAMWgFcEQYHQEucF13kiYp1OO0gFMSXE7LPy/kMDgK6PdGJclrlIDqBORtr7
RXfVE9WZpiWkd7VWkGCOZKVBMPbUOAjM6RQ6flCNvOwf1equH9ioneYbHJbdCyVmG6uinEiG5nMH
X/S6fT8PlBnhklPAas9I4uHzxRyCdcA2IjzTE/Xl0SqT8kCekb1JctEJAFNydx/aAq+OUMncZ0s8
cuwhi9aFglZKEGLoTUuERqVBJDJxyd+5CAnobIi3dsJFIXHwSfT1257KITwIEJfVsnK6SqUrAli6
W9Jf43F+vl/njRbqE8wkgkVkEuECp9GDgrjKni83VN9STixJatxW8bV8NQZSBLSjopfNABGSJgdT
VSIwN7krisWy/brH+j+SYygM1nvw3SQ3rqjxPVgktat3GzBRIRnwalVjrUjVz3GwEMpga0yewk9M
hWaivkhLkunD/maOLRY8uuDCKUuqI0km0ILn8ug9ztDqmkMNCu7iqWQ0W2eAJ2zQv7KStnd8LoGy
x/d9kFDy7uhAHVnjbc5G/0On5VHuwDZXft3/HJWzdvVK1VXlpUltrMmntBgavw+gL1uajVbfl2YH
Gn+44ewGIFnrMgDX9BZcboDU0MqBWeMAKHiH8YUcsm8ghzjK5027oAZ2k77QYFSIrTJASkCv6I87
ri0Uf4tftYgVLaGtW52QFGD6GnOZ36f54UKPrJYccEKZD7t9a+ePlGueUrmI7tV3TcVZNLG9zI8n
KcSNZem/8FbHl3/KifKkNm/ZcRPpq6o1en9gLi//aChF35RtUSW89AAFQWNAON0UIGscPfobiRxP
JEp4BzYxwlJ5LEOaIEtBpiEqiR/oXwCsrnFAMiNfFTwsIu2fWQ3LAncL/Ga5iLDR9voomEoa8L6R
k37IV7B7BBdbtioPNpAdPewSbPuaqqgHh9eB24v8Ns39cC/AGx6t6Gjtf27WTHCI8ERmqb1dQ1fa
8+mlM/4pAR+Da9+0SxYYBFyH+FigDGjGhpaUIIghbBDZtQ3jBN7vMY7sre2+XHdhLl3X9Ket/XAJ
AQC6otFF/ZKCHeywHotHfZ64/oUcFxwdnh3UocW94of5Bhzx4hvdmj045IlLsRolISLW+LiL7Ild
OZH6M5r2rg1oEk6Y5mWMAYYDhCKOB1exf+CCdBvAj1Re0Xb4gURg82w/VBWsH/7mwWxEPP92zTMf
TBnVunxHvCFy/7+MDQaxdBh3EjPuFktn/Vxd5OesMVcT7DiYcTbUsFC8I6hAfMINsKiYh71f8xLa
Hty4uDLQUGibMLj58wB4iRcvpMX4A6wcIRqG2Y1+KEiuPyMKJr7it1gSfGbFg13dNWAVMTwPhm0I
m0WFqgdxF+yzhw3JbT2GcSJbEXVTG0GLHMxCavtrkAXigX6QErAaSNGyM5rynmswggjmQF++h71L
pzhrC6cFdCjdTFkfXTiBJDOxWWpi5UGhi+2xK16buDPs1Ma+odSjeCBtgRnOeMklgSA+Q4/GLj+D
H88wZABlyz3gCReKywaf/jsLamtauzQ/AO4tYUkIpEIJwMwNhvoDjJeYZoFXJW3Os6nMVIW4Ftlk
dpC93a65d5Ouhf7W5oZYhx4rlxIrD30NAIGrtnj0iBmlfcomC0ALSMti+orRqrCBftpkpywWE59H
rMrn0OHVR7CY/NETiQ8cWmaLAjeF29dmOzydUSnAjeBi6x+N5y+dERk6GDqx8tfuKv8QHg6SNT8h
FO8o9oGz3wWR6Zw2c77HIFqbFcg3du3g9OCPKzahzGDTpdkVzEcVomVtzaa7xeJ3oYWlTZdYy3CO
Tmrxa/yHS+Wcp5bm3B16hlk42tadsSPw5CeDBxLa3osfN87uHZHpsMHmL1tX99nPbDIL8pF1Y2uv
pz+Ap0lagWl2RjZ8IYfeW1bvzHund3RrZNOYB6WkwW5cRbWoNM9bj6qz+3QffIU3b0/4XbDDKDKi
wEeGjTQBqTwIXpb/hUpB+nddPTdoOy6axZgboMs6ZIygoXOcJVq1W51NI8s7YIWb0Fm54AG6HdCE
HV1zaWxvQ1YYjemsDkruTb6XOvs0JxKwkBt+WStGZHsMJ87FCkOOOG6/sjzJYpBNiwngwOS/waXv
jou0ON/3jnjCt2MyI/3nWQ/wA6x+avIbE2/iGdHgPkLaLdP9y7Tus0dYcVXAh/wnrkpzOPfo904d
ttM7K8YTP5Z5jrfzCLk2bwQFYJOXcLhtGwkX5mZnWIyzYMCNnO2WuWaOH9bYxkr/kNsGsg1FAOsN
B2hiZyv6Q/LDowVCgjdxQgnD7ulk8CDQebzZ7d0f2cuCAtYYjfPAJUT6PzN6uzoZOmyp4j3DhzRr
Qg6JTQ0ovcNQd1MkGhe3zO92zUlfMFc72Ms12C1Q2DQcdO9vT2n8979nY6vUHtelvagtVg+3fnFM
B67fP9D5JbwQsqpf5rJBgbyxul85lPcERm7mLPY8K/bwRZK2P9cHlN9IVtPIZTG2f8nfJAoHkk0Y
XglNFMTRVc1B3V+jyTElScwEyEFNMKbehEZMMTw8+5Q5J1AsducPcEGS57IFcwICl3KygWfhDEkR
Z3Zmk02zF2fmsvZgTNhP+wRd0i6YdZaFtcDu/oDNk60tLZLRDIvgKFmF/Uv3X2vRWrsbjNcYuzVD
Ph0AiiA2i9OUQ4PDl2MPiy8z/LkLiZZDz/6B28l5NbY5vyi3clZKPmUaW0wnST4fw+OOt9MdNOTc
jnH+rJsDAIdb4t6sB5qByLG4D+/lUUF3FZ9cbkR+hm3Fg9v/Mm4S4cDljUlfw+cVKwfMkA8PJspS
0JfiNHG21LXtNkpD/1cYz6fXWqvU2pQ0G7RW87s1P1BOZm0e5ql4yNqd/my5WutvAw7y2RZ6rw2N
d9bas4gciTP9wers3avlN958vgkPYZh4oL4X2a3YprVCQ1LIeuNETd6rhqws/uLL07DuTgc5mYx6
qihrsh4YuNTqLc/7jltvsFvnRaYdbLf3cIB9eo39+Dzzl/ihiv14umTRVeuvdRLeDn77++42DJBq
yYmwTPzLir/RsrUBtlnC6hAUWrzP6VQatKJNVzCdDpk174LHPNet8W/j6laDheLW7laCZHlIwscu
wjmYaww+1o/SmWVAmJC9F49shZuJR7/k2fNLi7SIHvAoTXgjV3aHH90bO685S2o+Pxw2wn57jO4J
V/vzp7dW/s36gVAtHAjhDqw5nR1Y2uKwHUJ7JkWaF4ltDQWHhfKDUL/TumP2t3W6eSzWVLeG2TDr
fI0lr04nICwtWLuwHcUM28OcI2cur98+re3nDTy1BbmuKXgFXja3kHcxudP3UvxDXj+9sW9u++XY
x6Uke0MHxqU/jvZTd2qp3KnFN/AdXZ7f3VMBsBBkhbwhRsO9zvb7veQLj3IWPUMgVHDOx+51NZt9
zv0ZJ7jCau9dLqYnmtdtIHbhtkn+wD4BNG49p2py/0VT4xtIBdtacX4JB5TM7iBEataut7lB6/mL
ptF8cjCEbyLUN3sfqi1pW+3L37HYbQvwuVUH2Qn644whTt3V+XfqnoEPo4gR6DPJDd/WBjyZtekt
xKd8yaUFZ+KvMFvTwZv2pwvH3tGnepzN7n4ReRtxgqL8CObE2tycw6lkoQblTIuMSBx1zb+jX1mV
lVAwJxrFXr+XZD5I3cmc8L21iV9e5cKLctrEDsbzzs6npOaFynIks4UDwsipan19qVaMWih09Khy
l+JMSliD3uFwoPVOMOLEuARz2tRaK4yiXdo+E+nsdr93aD0+nghl2O/FzveJ25lfw7HOITn74B61
C+o/9smM53owzELJ4tuJc+pDUnf2/LhU/Nb5/paXpfX9/X1Q8BVW/q8vbYX6tGa5w/eUz1MTzTqf
L+GvmJ7F7WH5zI8839Vuay8UZ9Hau982svyrNf29MJc7eU1RzblMp/6O3eWiU+HuXtFiMeXXrbHv
+78Xe/pkqXLDv7unhycn7pum8RY+98UBUegaMf4oLuM4EQLDEXKO0VrGmWspUGbWco25RPXBXUe1
7aBQsLULb4lt2rsg6i0WoIDpY5Xx5rcTuLLp4j4FwJ7DGlwa6+tX9iP/9v+M3wKSkPGd/sFN7Ms1
JYCqtGGaKd/11+hbSlBnmyIe7j1cUu5zSux4VqAWbOFVnfuP0YJjxp+LNU/mMabLQ8je+vaSuRda
3mI6ZfX2BC24Vt8gBcOpf24tfabbFtlk3C0aZ0LGkpLr1x2/4nPMXRpAoIAePRp4D6mjpK5JuZDw
E8m9papayjwNj4Hq3vhPcwQzln7ItuSi5OGAQMX7pZ1cBLEsQm02PMbFb0+kDsyIrIch4NR8VYEl
AVj6iH0Qx6PTdjbPoGYFAwKfofQeOAGXhRg1c6kvzWUBGJq8ZgSeAhzAsh97L2qWj/gKmEUXeJSG
4wkM1b8OFhOrZwyTxpr8pTuEAUGNk46GI4HEQg3I0xl66gxh2s8B67x6j76RMiO4k1fqIk9EAfcZ
jxftPqOjKvnGYPxwdWzxAPDKvlP/rHcqaQ9WHy0J74fx7edIY2+gh9IerBzUYUqL5M1QlOb0GyG5
l7NGqCagkAkNC8ADlVnKhfwQvV2PyDEhavKi60omHohQLAFesRCWDGVoYicisaRORA9CirHoXdQ+
RbqFKMQaM93RYR9nkbkYTtRSnyf9D2Hv1RNiCPFFqCxH/x4IJiCQJnm3GwcgDu4Aa7KX6e0DE+OV
4m1AxZjsUtIsOloCX9VIINEgZZAjqCNZwV1uF6/iwtIVJzoFG0AU794l03u9Uv7M/+o+5K+Wmc6Y
9hTAM+obnSXJvxTDuaLT40ThtKD7ZW/TMy+shB7sHQWIl9MZKBuUX/JrrYMByOktVMkntSdvRwIj
q07p8E9DlKedtymqe5Qw3tbzulXJwt0h8xuOlvnkJHJ6w70gn4IqhPHtF6WHu5dKoFxDOd/KJrKE
oYZMAbKqR9QqRSab0iIZdWDC1EG6hjD2tSZTTgo8vSbg+sAPlmowupCmd6q7c6eB9D5twlcWgnbO
aDV+JtdJnhydCymLZKJ1uhm4kJMU0FlktfxaMUSVshMJyIxUO/kCTSMNfASFSPUCcDeM78Ol3MBv
GjZI79AUFYZyQ37V54ovOL3X0gVc3xx9Abb5CCtcKlAs9mRkX3CN2aLwlUGlfSAYsOeq2s2BMFCo
Jy8Jh5RU6+RfumA31v/QPIZ3W7+FYYEa/Pg3fJvUy76I6uMKmvh1W+4q0AbpenxBAeW9GVNuADKg
lEkNfL5GcP2xnVRvKzem/Qj3noguj+ms5N4uf1SFAHYAGL+ps4y2KPeI5d9LdLKdPsgt3757BVxA
yKZNQ8oyxydac/T0pA032X9lTfFHqqZUGoHsDirt4WNzAYRDVK13KlAnHqi9b3kmihx1/WOifdAn
a+AuJDVFZpyyMmi7DoqQrS5iCmuPZi6R/K5dLgUgiuIwPANynhRzT8wwdK+cpFaO3Pt2RAncpKXe
0RGlache+OJDZLZBmSnIohdlIlOSUOeNMXbRZS9+KQg8Ckz0OisWJKjv4kLOSE3oQwR/bQOOltHJ
GOJKwyYpIV08WEusFyrPbDDKBU2xeadr0uvHSTDhzVSJWMSk6fz6/G4DVVrd+s2AHgwYNYa5LXBN
A7x8gqeELDEVeogW7fbCOr7dcb63KBCiylX8Zl1AfxguT7mU4gzDls6PxQZQUOZfl1QG7ialIvRP
fWr4vFqYHmgVGsl+qvvXhEpwB2aXPGKzoMj0QjhDeayP75WqOBliemkg7Zk7VhoaDQQizmVdd/s7
vmPCTV1B0pQeHYj4SMxFRoQDGoI6INid/s/Mv1LW8mt2BAjwnqzBPyrXhFoDIJ1ydMJqUZKGc9V/
8XA8Ncrv1YqkfuYPPZ2Z4B7lC5MWyNyrgqSpvH2gq0KdIvPNR+PSZOJazORsX5joPxuumsdwQyfp
X5rPSXIjvs6KYM5H1BR7Onum0ZEgfkdbDyBUSvuPTP8EDR7iHIZQWplj7wgYh+QdMNCSXoL0KKIU
dpPjgmBVmd+vS9ZS5uoLkFXKjxjNl0OZD/B0nJ87Ka4pLwaPFnSRQueKFZUNs48YDmyG6KRE/ZHJ
9EeC6BOS8QdyXWyAPlCHvS6lDuJ3eu6lczpn0T7yL6oa4Ld8qngAS0rm8MytAWpA4V/5MXnUFgH8
VJ2DluW8APDKfHWo/+0rXDRjWd2+0/GKR4fWeRTTRe31qALDXZFlpg4HExaWWKas9ZBPugMnm4Tm
ZI1SBYV/Ou/tTeiTyKhx4lC08ZnqKPebHbWGYTcegJbd/EuNZnzKjYkOLCHT1oDFpLgsBaOxyzP2
2LdjkRjjLW2Fec+73z+Vn3b0XTU0sgEtE7ZYJzYnwwY6j1Uoo/oS0EAEI0sEV8Q88fh6QjCjBX31
vq0E+NlHValul6zRbNIKBnGTAieaf+obWOLR7pYwNVwMiA7KvXcgrO1tpc2AdDPVVHmom4LM5bHE
LmQXQ0NqF/AJwJXALQDQqZgbVu1A4w45vjP8F9GQCwSsum+XEzb/CDFZGnYJrXOKY2T6OEEBnwpd
wo5KKaKv2KqDWMn5Ul418haIizSOx2nUp1HdLcGe4S7TdXSNaeAWGXgBaR/tFAYB+iEG4EMaYgzA
T0M1EHaHzcHxeaYuOrDab9h7B2+ljsbYY2DgZUJFv6sC6suMHnAtDmk5pkZPsR48CP20Cs4gJoEi
MpsfKwugnkO9Vild4QQ5Ty0RFWoaCFHQQ3FaLC8DQ0fRGho34FPB6xMQIwxvXlH6F1MEXLUaAY96
xeq+oT7GHobuOuUmAIrQ5Qt7kWrci5Pe3eMIDUGBVGpJjoEAURMGi82Fy3K8gaVwHpSA8Nx0Fwdk
dN8BlKYBB+U5rBXJCiJd6pQ5JKGIr+AH8iFqlPB6RD+IoA/YKklDKaA1Hgh+CrkMR2tM64Rq94Mq
KzdqgtMIr/X0QiMbMlSU6tBVJz46A1qFVJBRQ0cqGkoOvWu6kJ3PmnzjxlbBi07OegRRgI4ZkPUG
WgTShC0AcARsFGvPOgFjdcsiTh7Y0wwdSCeskYBcQVknPwO4VXW4MXo7AmCnfwCIsE4EfWYojm4H
trXUuoLKCjycMWYfT3kjyGQ6VaPzMfaK8pu90VAl4izD5aR4z7PcROMvICM0Tne4gGZ4jA+OB2Ru
wBigOGo0zEE9PTlBBJOZfvdArando2Xm4Is86Kd2R/YrHuoI3wjs25hk7AeEzHKTwKWAYm5mHKrs
lJxSOnAmblKhKV7MZ3O0vIq4pSIFNYSMhux2w5Ri57WIMQ48LzgsWTsw+0M+B+KAOcpptsOk4mBW
cD1CuZnBFGjKZEzGnowGKAdjiksGrgrQ4BVxE+A9AoOkUOol+d3MRZUZRA+SGHytI2qPtUExNGI2
btk/GsTBqgKYgI3imGLUDRCTfGKdUbqh0f3ntsTpwnSyTMAmd2JtWpC3GFhm715/aKpo5lPmperN
s5reu0Ql1OXR2RDUL9ksr8/g30FBcfMgOcaf1lsA/zP6y+WDf0TQHy+lmbE1GXRaaAFjkDoamFEQ
JBpAqhlU2APBBCjv+Dw6aNk8YXx5Awc7+CS8Lp3aqIB0GyQGD9UaCDWbu1pTodXPhFZy50Enw8pC
axuePjw2gLNbeNd34u8euhJ0UApCwqec4VHxjcH5wx0DwqfwxbFCUtSwrs8tfF44gQg6Q7fE5EmL
CrQG+W4wgh9ZBt5F/aL47WSbsSrnrAydlAeW9FcXjQoZvvidPP/eZGPhp0U5+RUJzTQXL4iuCYLj
4gDzvBIW3kMzGf7oNBYhK0FlgtsgPsSpAg0PJhcuJK2HyZBjtqfHRJ/muKICDAOwD9w3G5IVSnDB
g2tqCFGt67yBzATufeea9Wqi7WTRkMpJJ7j6QsuT4jZGWnBVCHcLXz3zccxtb+C4BxBZtAdIY4d1
ySeAI8ApxKeFxYgmAuXtJ3kl7o0jhihXinsFCDe9RAVL80jnwct5kkUcO4V6pZUHtT3IMUhn8xX+
oaGG8O6GjibDVGN2FzWAhfjS1leaYX5mj8an1YPSHco5EO9Jez6F9hgSCdSKwSExYaqG/ghOL8zh
TxONB1J2JJBQ9qFLr6i+DRsq6KDMWcXPo2gdx1osHz5GDlIe88ceA4oBvm8Ar8IDYtnqKaEaHJaU
c2Ti1SYFUGBqfFj3x+MVayaxUacj0qyNhbgFHTB4csFURyoQiYSQnl+iuXyKsqnQQcBv4/QCkyvC
+T7gdhALlz9R/5s63dUvjh4cggKhUyOS7xGLH7EHEB/5slLD9v5T1cEbBlIdQJwSFEvZk0nNsQrx
7yYeH00Nv74EXKC9BHwgbE6Y4lBX07tgvsMrx9WS9QjquWFiKJDvoOMRZFq1oggwtmAqws4CVAs5
/PJ3f/isjuIbBQSIrhTYUISzxXplXdeAw6wxZE52AaOqOQ/NgS1MyVhPvXpE6q/5TBLSBbwRQpQM
Wwns8iRQOXdwx0l0IC7xy8bl8wgp5B3npjksEZCFhE7aZiz60vBbAvulJRxjQzNjNgo1ZKfgvmvP
HdFpakR6FsBERXsZmBTuDUreQpUW0jUbmxHkWctfZg0A6Yd//0qAMbFLGLb3sBnDW0DRw5xC/swn
GC37NSyBVrJu8ap6dWZgpolAGWO4GTB6SdMgLUJkwBlGP7h7xLHNpAIZ4VeIBgkFOUzasrG5NbhQ
/Br2Ar/+jW/kFd+C/eaAaRKqKVXYkZ8lUgAAaOtQBzmbBZO83bK6BGBg5JTqz3rCeZQ0mg9UNg86
GT0nYBomrcfhqFb2PyyMtMAZg2101w6cHZw1cDIF2RTwsCcDQxMIuoDhYE1hE2DEwsylWlxt0Hv6
rGfIooAeY052zhIQT8D8YE0jhwCJBjovA3ffT0zI1EhUAtZG3Aq2GWJULF6wC6SjCMFfkyW7s/kz
4ssaBaCOSfhwiGCv4O9llyB/+8JJJOjHFR0JMvelmwHO0U7/n8Dc4OXoQeZFDQZFBuz0fyTd13Ib
SxIE0C9CBDwGr4SfwcAQNCJfEBTFi4H39uv3NDd2Q1eiHdNdnZWVlcWonyxRAZFA7IKHzTdYTPJ6
RNFEJQYxrx+Ym+70ZfN3+sLQvxX1fhTnWrPO+c/h3tpcm/dVYxU1rsqA98axbnM3C0Q6heYja/R3
/x3WrQXB6r21VLsZrvvKYppk/A+Q+bOsNdc+SRDzp4pRQiSv1TVW4d+X9jEWsNuHPnvisXnquBbE
GVrN/8nLSGNrE995+569nb5r/cdILvToGEwprXJiKAqaynVpnGcJNnP3aNHC7G7NembxhSLaJeOg
0mI6VLk2DxE7k3ah1u7k/9SyRmHRO9WaaE8EQlxllwAl1jSKoTerxfYMzTSpvJMAdzfKHAUVz1Vb
s7JixPRt4d42zerbdVANf6++rT6uz8RyIqpqq9ndKo2Vr71ZQsd/pD1MbPgorHeBQrFWqtGTl02q
7P3ZnhojuRph+9v2R1vabTGKi4VZD9jV26okMUNDBDU8AdE9BjIDpoJjhXnxw5Z6h74Isy+d0i/4
W41JL6sJmEHFvCKIo6rVagR7GCxtUHIsesojDCR2xG6rHVHeD4IXp2H0Xu5DRGGCI6CFnvna0Cle
SPOOeofRrkv8Z1M7odbWnSZwcfmmAdWU8dY8+iQD4vNqd+dFM6IC1cQze3dBoKVh3pT42eZl/W29
FovPOUfEPWUzF+VMX3zZ8+mot26mhFgjIMq24S0LxLXVWzhcrfUo+O3YfiXC0kdwnyENBeGc9buG
9gkGBkaQTm//ZBnV1Xh5SiA+ILtmXAloqlI5bdAZgvfyF1zZvOQUiFcmEcmpds36ovPY8ggvD9Ek
O0wO/dPZMArnqq7uZ8kA6E8oiW645y2uYqF9ozQMcs7Lukm+m+NnVeEbc0qiXSw98X68NpkOWPhg
gaA53Cwn5/f9xdsTPQpZFjr3nPwOtdoPcZgwIVgRveqNg4UdSY6hh0YMg+JwhELnbGJUl0NK4/zh
FmYzShLu5S8/GaYD9ablbrD/JZREfTtVtM/fb/9dw7jv78Wtx1tqe06qmDG2FoLgb8e/0fLmQTpD
7v/Ndz2rMrJ87x3SOoswOiUBtrNRoICf/6q3ncDpontbvW2vbajoHH1aLr6TEYSQs5kbOdm6RjHz
iq39c4OswoG2NUHIWi18L78LP7wN2IzvD63Dvm2JbauvVJLLGRDdqHImnwVbcpuAXVTjYMpcOGA+
nCjYz9JXpS5tN/+VK67JL02uhPZV9dRlsiDE+S6yOVNFL2+VPQPy1p2hJC2nM2vdPs3T2/q98ADs
gmehXoBjvbvaQBvd0qbFNtFUkaj4VNsldKvlU3emYXOtwzIvP/xY1doemSPI+R/0u9te7tpjRnWd
9S9X8E77g+1mZK6lqNeu0tPqt6c3Naoy1/CnfAFCciqM5Yzho/U2lo9ueQVdSUh8uT9ldBoQAb/i
+o9kGPAHGhGjpL+zR5/ufCbMWG32G+M1WwF1TbHnrWbzuDbrSbCc4fbn/BsaNVDd2zWDvUHgeN7V
w+Gx3PWA/z1BcLHSA17C15JQ5ZoM23mRgFl8IXiLrKoDS0+o8pG1E2TXLpM4Bmja5QuxuXVPhzAB
Dl6EGSzZYmtvcNjtZz/r169dpzf+3UqFseqZnKB1NJHY/FQY5qewrvHHsEiezqaiP2JBiF3R6TKs
1tv5R9gnD9pOA3dlwdiH0j0wWPAwtTcalhrRX3w2nP8M4UzzWbYuWbeCNdPH0gHBAeTgSWJ23CkM
MnBDFd+x63lGVqyXpPOQS0lWSphBnfSSnLI4bFC0kDshkFefHd6Lf128mGP7BLwIUziHoX/+UWrr
YTf2QC0PE06hQhd13TixfujVlqqVkjJu80bGEVzXPGNPCeF+v7/Zif6yKyUuUk4lqfBj/SiAXcbi
gsPTxeKeE/FC7PZALDdA7owMvPUKBOe6P9repLcS8MDyH+gZGlY0mPjLOQgpt1yEQuNQ87RicvF5
WbXYqi2M8Cx16LjpGBn1Qwb5Uw+g22qY4IB9c+62BObrsWPtH0qd9T/TT+6TfNaSJ5z/QZpAjDv2
eynzcr+zkwxdo6CMYiLSivG+Fo/9KhZEwR0QLmfSttd9RBVnLk+xw8+6vAaA2kXwtN6Yz/maejqm
sJH7Y39a10qLJ/It11qc+yyiR9ffWJApJfestty2o7/j/mjj8eq1P49Nq5LvljM7tAnJ5YodXjPc
qPcf/jWf9mzkErUWHzkRgJO2ge+1hFZEkFitdVC4xsaSOGQdSha5RU/Z9H5vXyNO4cB2enTqsy71
QeqzCJ7q+l5XV8yo8/xWqZMLXZYbZwJOeW8pjDQTg+A3N7agTDv8K2zsFpannXJR+PJ5z0HZ7cZX
uwza9SAXU+7du2viKOWiPZZSiSULdnS8NpKUQpjOgU8pnFJSWam0CvkuKxqurdBObtPZlhv3c+wX
QURqVW7ID8roNRQ0eKJvtai5nta83q2vHJ7BY6e6OD9VCr2vR9QsZ52bIgCjvbq8p1N/tECq9ShY
ox7bxWKYvbDZNCuvFpI1KMmEYr3UVSndlDqHTbAqA2lZfLPdOd1afBQd+XfDG9nS7J/rPz52LbVE
dTmChLFy60HN1Eb9ui7TbybmTncuefz+LrcA8zPFSv2Yh8aM3hOgk6FWug4IOVFhl7iz67+CSb9g
xHYkyOeD+/sTSMuyHHo+lln+OXOuj37lx1CzWTgNOM9HiT4OQB4QRzqUo0/Bd9mGkCMRgfO7ZVau
tNhbe5UPPViXxqrQC8dCvju7aCF9quaUkZrkxVNd4PK3O9GX9aZq8liP0CHZY2zDuU6bSe5WBa0f
bWrI6anFrx3l8ON4W37bgq4c/qNS3RkiooXDry7O9GoEn8yQEJy6138ecIV2Lt/06tbHpjs0/4Ie
GIcdz/9A8qug7j5T4rWVy9l/rnQeMFIznPNHKuIyV/XwrJxnCBlLK99XBw9p6Pd+uJoNwxpjCe83
F9nuNqoZtq7t2dk7i1MbSXI9dffH5qbQtXOlKzWeTOrlxsZvO4dTW1sbmdUiaqrC3usdb0r9UkTJ
Z2FTT8/x8WX/Yin6BFbpYCmVYusfEPY6d1HTQr1nrcMDg/ALjeUAdTcsHLQqX1O2Wrfmad6IeEFv
WqdCL9OZfO5XSZH2+lb/rb+v+rCipzmDZ2Rx/dYFG6yZar6Z1+uskie5oku9N8xiv5eaOhj8U/TC
IJQxWJh+3X9ft08AItwSl65TO7cx1N1huVac6edPL3d9NNRMHLC3LV5/drVXIbqQ0uYz/VTtRb25
s8fmzUCMnOPw5EqdfakZFvK2ZUV76fYe5mRKZJRrQRdim7VF1S9AnB4iSMeAAZ5OJNg4/PvratYu
FTvlqFtjmXnTwNY92LyV1qkUH2tzPr2xwF3/byl0n+ijbnPjAcxy7Cji1bcd54K3YIlI+jAo8NXx
N+raFTy/7OSCK8qJV6MTZcdGm5DkXj7laUlCTeYVv25e/rrrHjExe4/X8WQSjfrDLIy0uf6D0zMq
NMp5lZB551LqmO4gyloTNpkHcLg+EzxVLbvQ+djMz0bZvXmgDnaJuBlTFzrZ6VUcwJw5IOXQ6AJz
MEj2nC5KvMxqAhYJ1CIKiO1HtSnJ5YKlF9WN+dUMpR0DpsEwRPO98+4FRMGZ3MJDL6qjE2WXG7vf
K3JYzObNab3DGay4ble+QvAijNSLo0Yw73juXisBifBf5KeV2tozcyyDHmf9wd/M1UuB1reRQTQ7
0UTZWmADZE/zGC4ymg7nBukGzi3rBSuvZ9ST31IVyA+N6rpxi8KzP+0bDheTN6Z1oxY8XaejWESh
gKPgAwcgc/CyUezcQ///dyQjKs271jM/sNr8d/t55ec1T1VWFU8cs4/aZsoLnr+WZ7hm9BvPucgH
T10nOte4Y7Vl+4r4VnkxPylsVDKa///TKp2bqVR5gqa94vMheK5W7IxSu1xTGtNDpTuB4bbBPVi2
fFO6Aog4/0GM0quvD/C+FB4RR/Jdz+24ljzfTWdB+HZIgMPY5tIMgJ/VrwXE70O+ue0FJsN8n+hp
Ywudu546AtAjMfjvcev5uSeafbOKDi0JYb4SvsD6YwEicvo5OMzaFyhjoVrIQo78+vgC5lcf7WW1
ZRM7+HarnrNLt7NHYllYPJbYjdif4dMoPL+YY+QOMzoLTXigZVZqw7bADde0RwqLXbLe4fAVYBXw
uG8XmQRdpXJGsR4rvUUpmcNtu26pmGg7dF+wMYhWkIHp/ZLQOXG8aI+nECUev1afLazxaB9PAa+I
LrKX6bptH66/D8/GY9ivi0dsTRRN9/iBeQAFSAw/tI91d2O9RRMtPDIhf1+tWngwTDTR76PjJVar
HYMva+jo5n72KX+3WwEOT9kkxUplUpPa+7bfNKlq7rkzLnu5V/UvN3CYbnCqSqni4CVdA2D3QTnP
iftDvflI4Rb7C50BJ8oL7EiAmE0evFvf9TGZig47s7OGx+SQ/xPot1s3X+3oycMJ4t6UCPI3jbHh
FZzG3uZl1+fAtWxvZ/2o/KUSBI17EcRaR8m+dwXe4yjVozH8Qb2gH/vaPUhuGZXInJUJycbXb+tv
0kg/tHzSgpwoZsrMb0o8NeqWDqIWXFfRQOZu4kr2c2DoomLFbKK/74OF7oY9bZ2vFROsQKbqSY7C
GDneI+hUgnUk432M567q1xSV1Osqg6MMWhrGj7iC50hciGwJKZLhO56UNeVsFgSmkeHxJXAsymWK
TFL/MxeJT+9DLmXnk2YxUCaIqKa1YuKZCn2Ch5QNZzddtL0dOjW5LvdPGfCiXdkms5GoNv82DFLG
WQkEg3WIttFXjPb3jozrZKAI5s/PLXujsG/c2xmk9Mv5sQnPLXu4RwMJ6uvWOmNkke8t04Jav0J8
ihCUEB//+SGBP6y923pzw0B3nBbImp6QS+2gFdsYsqcJpwuXjnKdenx2SgeCa/lnN65qumcWmrAm
7xXblY4O+Ea9JXthy15twnThC+1kVJTUyskZdYUURSiks+a0TbylhKNY7eC3fA1Ck19/rumIv0uT
ambcC7RhQPuv82SITHaNF6HTR59EhkUNdw9bXEPatOjOjb65t0tj7b99gG3+x9MqJ0LAklX+LVXy
qt3jVVcQ5MZkwOiXATkYT00CAST1QUInps3qjPQXgRZ/IyG1xnVNKu7I4rwu+i3zzoLtY51C3XvV
L4da4SgNCaeCQbBb/PBbAaWQgBxGZkmqeeCWndArUa/pXbNeCqUlWawy1/XpqIFj0y4ASPmW+CiY
nisB7lSzPtBZuT2VHIGYszqes+NTAPT0/lYsvypqbG4fHqAsGjde+om6Uz08X/XYqgymB5WeYHVb
dkTje6VXfdeyr5CnGKXgIYJASQ7HKDL/V+bo9a9KndqXjYSxChn+rFfLgiGuHcMuEuqABtfofw7z
lbHltb4qfME5Ahoi3FdBo3s6QQWkasuuCfbVyHSuUOo4p3blJ89ZA3mu8fz7EIOJspf1rV36QuuA
tpa1VU/QmlGGygr7IoAoCdE4I6wNGmlH46VjRxu8MOBIUP8q3bumLzPvFDp3Qbzkkdp5tmS91HYi
mNzyos0jFF5uASsd/xmn65hVGih2nMWO/5AZg6tSCw45l0aIvdFzedqx2u1Ji0P0LMYP2Sq19C5E
W2HXehU0LASuq8xKNFH6QvxTtR1Ed4+WG7lU2wW5mMmtJp88Ws5nv9/9RCg4rMCqY8sD8cdpR/pi
aNNW2nxo2pvbWaeQNQ46hVaNXHqkZVS50ldEm1puXmLkduxs5f9pWWKQAn+RBZtjcNmDdAZmqHNv
CmKfhk3N9tSvhe2Vdtb1riMUurT3bqzpVSaAYjJiwaLKM7EJZ95PL57c/tyK6t1cvJR7lOCZk1R0
F6BNsR+Krt3NoFrH4Dc8JOYjLrKo+cZvdlFKwbuxST0yLQmBFM+XFHqwWe3wz3EnV7jdRV4Fv9iQ
DLELQC5auxxLTiHBky35Go+kVKFp6GUmMBSbV442K/zD0+ZNvUy+fxyFzAIKZML9/VqddhCleLZT
240XdpxQNPE3DJaC1ddP29dlOqW1DIJooAGVKEWzSxxGyoGq3edcE1oJfMrdboSWO96rpQfOWjwl
xVgn8zTABo8T8wmzeAOnVYKO2Q5V+ZHSoj+qDIvrO2xbe8rTXObbAsq82pJrHaLmfv0p00RdbOTN
TnhFvPzfR4YjiC0G9XCxTdH2kqUms9T2NN+bvC7wABrVgpbflw7AY1xLsT+bLN9mJq09zb/qWIPe
QsDi7kPW8ldArVZThwUyTpWA2AhfbH+wZqTDeOCtFRERiVg0G8c8iqFi4OdePx+6Hct2MLTO7PBc
w8zbT2ttew0NxCCn2bFGPIWTQSv00MfUpASSk3IgpYPgEQbB6fLE/Ah8o0vBKB7JHfPUuPAGjMmh
wr8su8ubPxbP2rOF8P5dM+Lb4jn6Xr/QE68Gi2NbaF61s8HWBKPhLZ9uzRha94UGq233tukuX+uD
TrVXMoZos2/s8sN7/2jaSOKHG6V1WvXOpzHsF65jI+5TQMXVruedVxR9qJr2lIkx6PuK0y2M89CZ
Wm9wKbfBn+fGq2FrskJ6sKtfwsHw4QzUdMmvLvaZ2ejcd2ODhTyKKJvwVQeubpczlXpekUfTZRe4
WXR1TRa6olbR4JWsuRjUxh+/53QuzY3telGiHvu0+vlA/n/znSv5onEnteZ8FA5cQoYirrq7Zps7
FEYPwbs5vIbln3PP+seehJOFF5iG47E1ne9TMz7ewhYK+06uab/L+qqupewyxeNPdPfs2ikrqbUl
ioPNsx/1IiRWz43ynwMrr5OH7bnqiH5fDNfj/XgxLCT7MDrqLVyWXwop7gZSwK3+ugxH0GXfazhG
McxOHhGyfxlaYkIV1dUiXfxUyJP4XutxqXazpNp1lBijgzUbZM/ZIJrkh6Xn3CBI7tLdW+GhodaD
G7Ou+7s3WrvYBzvotGtb89Y2A2ygESjtagKgmc873sUczEvNx+cjhTCo0RYp/zxLpbHHSyjKpkWO
ms6nzqN3/Vpwx37JRvNBfXLNd9aat1RYY46i/a0GrmslLvVuZKUf1W3MyWp+DzLiIFp5rX2ct12l
mVtMbzWdJhRE1WdOb2mRdu2nOtjz8J1wEDHINd29cnvkoab+vRzOkPw/ij0ETqtxPlmNL7eeCLpc
tqOuGgmumkGJkGkU5CuxXHzLgs+AcVXFY0eq9ns213+C6zr3mbxvIndpa9ZzoL5dxuLdvYfz85a3
qNSs1qwO+QatBtdefd/fyrvwsLNEB1YunnYFwVEewd7dqUan5d79z8oklagLqFUtqeWLZYlVeZvK
aQaLXbJ8iSYS2kVI+Ouj7NIrjGaDR/86uApCUrFxOV0ntRFrw2Q24alTGh2TbMx1wt0b9BXeE5n8
zcQrHBF6h9C8r13kuV5JoxGVYJcyI62NYUPj1KmB78Ex2CluQlEYRpgL/4lnk/Jz1s9HXtxsUH4+
LbRT5Lql4fZtPnAFz9Nnj5hVzi3qB+3zslX7EI9pprmsj2YTcHMYDc61p8oo4ysns3C38yEF9Hj7
des/HNDD8/3pGp/jcr2Z67tB5LTS9Mt6sB7c+rvRuntOZ587HoyT7fjR3w52UO6+EREdx+eCUptC
ZYNd1njOpYkz8O8oq3K63MaVf/NtfD0ks/mQNVHwqX6eZm0+1utHM39MTpfgikbOZ4R1elbxJZww
LY4386/ygxQqG3P9/cz/JagjWJwOooEy7jnp1kfV86BwHubX6UPJaJMqoUrGZtr80Hmklsp6pOpC
+Q8PG0tRxBie0kMagjs/LvJEB/V2IuvcR2GguU0ZFxMFQKcMQ4GsZ/Lvt0KYc26vQN9VIypWO37L
NoopWUgsh5sxrVi1y3ZCaOlK6MuJtcuKqRpqTNW/TKgrQWDDZoxnYeHVMj9ghomE45B5bnum0yyH
y8l12/OpYjKvdURshUfiLHMPxDussWpnvJ1EMiFpW6zgQ3ijyHNYJYdSyAiFPejvb8ZXQuE64jxJ
ZuoC9EftuwxemJykDnmF48N97IudApFbRTDIKFX8MBOqi6qRQJ0/DTbQW2Pe1VSyWwVv3Wu1ux56
EoYVvGpdSFXbRZ7fH3HvXVKHncK74erV7sw2KP8tMqWUViposQan6MsTUjo29y13HhRpn8W/xVDf
Otnt+VB7NW1wvBp77ttJNZFCL4dUAIr3BNy7vs6JUkJUtB5SA+VrMfAMlzu5jlFManOcNMQgBpHB
QLIserjiZN8+DiUSXod468mJFmEv5nhRhrOOWoZQb1wOskFIQWYjfBs0GEK3Gkl9nCP8wG23HSIy
AnTqyfJRqFIVnvOcvKRYn8083g+XRAPvTtQLRx3mSHnyyu7WhnNHaPih+/vLza34rnwk31cECM+i
5sasvZP5f+yFoiYgWbTTD7ETUAOVYS/5/mYQmRGqve0RLyDT2KOjJS8HI+iLRgvXb30f0ovBGSt1
6KdwgcuJDE/2vlE9TFevZphY+NuKBi8OESEjWn8U0jDPcj4K0x0vb/LHFsZaLi6DVEo/DvPv51lf
VRP2eV9YSPpDqnpaqol8yZKW7EDHa1mjixIia6anCZP48X4B8DfLzFSq7gXH1omGS1Mavw5f25e6
Wyv2JYYnGOnf3fTGuiGWy5fi94M4AaCPGLRwoQibiGk5ZiE32rf18Z0bbjy8w23PMlYlDH/5vgwG
9GW4aH1CzKH5hwW5UvXqYDC3q7OStvkrod+99/haj6ZR14U5rZ9XA1glYPbn3QBQhkIXg2KhmQ1m
o2X9td659rNBdbQnZFKeHrOVSkqDVTJ/uYWWvmXfVZLvWRU2laKTdX8ZROw0pq4i4A+/Li2kR64T
dVpNSGS/623GWI6wuB6fqkgBz3h6LiZMLvH04ZMiZBiQFDAIDzjZXk5R89zfDdYvewcWn7oTuLfe
p3luBNeEx+B7Rle+7W9f1z+rWlzUQ2Qy4Dgazcz1u8SGDSKDNSAm8775v9kALxD9OZRiEBr5Nah3
tUwL3Dpymb5q9Nq+l24xBRYWShzKJ2EOkTLK/Oy922K7eLFI5esguTwxIMkVpIXMZYprmkO1ZSTB
C0YyQ/+hzQI2A3PuccVZxB4TS0Qh8rkYUw4QoBmgN+uvJ0LZ5Wdz613CIAYPcxfnZ29C7nr9guUD
sxMp61nPISet9ur6N7f/ydUSxQVtnblTv1jqI4iXuXR3lDTXunWdd4XOTHHyZG6nN8LRe/qjtVAv
Hgt03YR76p9BSfZJ/3RMQvsO2y3y5HJzZ6LMYPXq4Nml4aAUD4LcE2sw766/ceyoIZsSNKHSzZuz
eO6fT91bx/OQSpLpetG1YmdT6IHF5iIpbjmD/BRqJMwIAWfRCv7FrP4eko9l06e4Q/HhbJL1/V/j
Rn4ifMO0eHdkw62nsKc979/5HCbtqkBV7k+iklx0Lx01o46Dbnv/nYMaF8NijxYsq8IXfFX7+6Qu
yEHWJn8uY91T94g7f7wLsWSW7tNCMh8Xktm4NLjZeeb4Be5DebAnQQ+pAC/k3uNPrdTIRnKr41uU
FqGc4IiVwBDV59BOwHae6ys3asOPCr3oaIIuG/VhdbgpdzKfAW3Cq2DAzabXkfIibV2+iDULgVi8
oUxYOytyBuAYKuzBiqdjEbI2yvUvf67FeKWZVv0o3771S3/qw03/+l99eNP7OTL5opdPc+pnqlgf
j/6tv/3KXqK0Oq7O0uqpn42O6+bu0Nwu4zWpnfrO8BzP3x7DfdbYFPqn9kMVIqmm9X4kQ+3mNHp0
H/nkoMXOpAHz/Vomgz2XXMimkHCJD4spS7XHVEa1Dzi+ohjwemGMvOkB99MB0/zaSPvGLt3+rXyU
PsqDOkFcn6/wC6kqvdOMBfSg9pHrWnBkDovXfZL16901s+O1jL2zTvw0TwHQYyrsM1suxEAan+RE
o+0MAqt1V5pNtQU9T8eVIYiV9avp9dCo9UsifHf/nuub/M3FsTgoaw26N/13y1bbci8OFv0SXnCY
6xafWbZXwkilW78SbiXX9y5P/NoRdVO1lP7iFY7SOTJ1X1szFQfAWcWOSs/6f1i8mNDBZp/V4vV9
OtjoxsqEClsIk5xmZui+s2DcvZpW4ughdOVMHY5AydsE/NsiGs9wZ0A8uZFWOy6IyOHxPijvN2PL
P4DwbS/TEPYRDJhtO+0dQ/amMAJ+jZu1/80JvcNsJKFEef8Vxb8Zv0Zt07RgbZvRD8knxQRvSRa3
v2tWMdeQtHdCVIONn+tIesLqrWJ6sEuHhv7WgTxCuB6Wk+Ox4zAtd42nn9IW3yT8eT1Q2KUkOr6X
nesh+t06829RC8yDzfHh4VeNEKx+jvFN0pPlH+iNOgjnC4ZMk5CEOxj2bdjhdTUH8EBH0qTgXk8n
XU7c4yGbcMK3HdCi28k5jMqS84aehnCvp+NPrbBX/gTVqLEOM4Sk7GzeUShcXhIiLT+McO7OHXw+
KZVj1eN9+e96rueDKr/UedQGiLlCmO6ZdfipYrMubB8uX0Wd57XdEwuAR4P/gx40sPlPhhZfqJ60
a82Z2EmoAID077mh5HpTTDd5Ywnnhnk/3Yk3zi0kn1noCg5KXTXKAtqyP0qurvZ6bMrvlcNLj9ZV
L/6ZXVrveE8CuRMrkUfz5+ucTHFYnHU4v5nRXZ2aRtNaZq0b8eqqTbFS5E3ksy/V2yTL0mifrga7
B9XlbTKHl6v1r+Ipznygaorn7Ny5Hdr1dHtsXWdMNdNDIS6tFBAaZ9ZPJADnvvFGpdn4XBihYrjO
qTZAGoV1M/re54b5wsghf3r2pjrazYK8XE3EEBre09KylLJcm6Ak+MSTda1jSNabS457Yt70/5Lo
4DCu8cezc5rc4+1iWAI1NMf+XZiiwiEWc8xTeWC4o07Gebk3Pv+VOZL7bv/mPqRqz7lay2SXrYE7
ZuQIOh/F99to9Xr8u3ut/bu/y8b377peP5bDrbNu91rqzYZmX0iNjFgeRM8Rgc5EBrjiR+8KVhQi
wS0602X1rGXopLtL2FintqSOo8V493pjebpO549+aPDBQgwZeEb9subK2N65ORnLUI7tqvy3i08h
qCcGkoS8BmctdhmB3LXKu8so3UspbCE2sIeviFP7I1VDxrp0gmG7CgZQIdGZ+gmKn5AR+3hbbb8J
+W49vix7t69zmD917yv4Xof0vDJzZZNXh2qonSB/tr0FEqGhcdFJ6WQ2832yGSPz1EsUJELJybWu
hyEdmncZQ/8eOs71gM23k2CkaUZnpQvn8Da3ix8hRSoLG4EfCq5FAfxGHk12M5+Ml/h+GIz7JR76
hIS3/eQRxpJWfuDNrId0rr7b5eluvMf6LCf5vq1weMY96aAP02apfiKEDbppKEhcPg+x0gMPuarM
QWFdOdgvoC8l3ptAk+PdPFZxo767hYyjm61FSNmp9oONHO7ek/KpqsWyID/rJmUUJEQtVxdiTDkR
dfg73j8UGQK+osrBhRjVrNX01sZ+4V72o/W3zburMRj2PcCzuBbQLK7I35RfIieSvySFNDAyU8li
MJX38rvlZAV1b2R8pzQsB5LpkHaF5Mpo8Vhnv9vyYN2SrHIVatBEQ/RMdcW0Uzr79vhDXt1G9666
D3a7DAzCpNJVt9ot9h+psoFYxs3uLiu4DBRGAm8mYc3X6b7LxEo96VbQEig8ntBq23+1GSxzZaHZ
Xn+YOub7oncLSBSKEgTfmSl2o4gbVRkhpSUcYCwS7w0FLvexcb/Tm3OoeQKD/qYmYXSYfEbt8lRW
SF8Lw5E8a3TsyDuK/eO5VZJlGJ7SKZQ6wrDB2mCEfL8/+7j3slLn+O8QyzoxoVLaNmabkiRfbVW9
pL2XFM6HBY7AINAIlJYZqfWsZu/056d5lyb6VPyzH5JNhuUluYW3k91Yx5XMr3BN9ZI4MpSodOaF
4tOEZ/5kOVkP6WblytSi5NksdzEP7CiWzDLWTmIDVkifbXrMrw8YgpjS0+7GEj6qaomq3S1fDLNK
w9v1aF9N8oXTNj8nmb9IcNTi+bkVMz4Z035ufsp/t6sMmN297m//GeK1n+TfL3qTvXN14/NwFRK1
UK0KhfUku8dazxep6LklG369vB6dZUTeOMG5sl7wIu8pIFw6SBMbrMB5wStwfBJ+IgjU7NPAXpXa
9Z9AWJdaDn4PeDjvl8aYco4mgctbPeeuTdlVlkhZyT2W1w4V315O6VWGnhECj2iValoJa5cETcoy
VK+5hjBXft2YcDyVo5c8Lw9ZVKjFxpvI8zVQp6ErNSVhNgtk2wsjKezDFJtDp+zSLPvh7dEJZfvf
/LAaMI0nEWiT3WsR2EReXdCFpp0hOFzIISUHNhk+6x6nY5SvXN0DTC68yqrdLUiyi7fDQIr74MS1
LrQC7NuiW3knEtNsYC8Cw7+O2Awf1zKduxF66rZHzZjKf1lrX+8WFXX3L2RR08oPDfhlFe//KV+e
Zn/2ImMuVhPCRhwr/2qPYXnV3lTau+L4Ummvl/ylSi+Xc//R0ibATa7vjM7VmpvdqL5JSqdn3jSm
uOdZIIbyINlkS9MPTiN7MPFuFXzBTpGADKsX7Xun/26V9v2ADWrJu9dRp6ARDASgldWeOdUY2XpM
OU40pof2RvJ7EB+SK3lvkAVpxQklv8iz3dFcOxAvWiVas38bzT6PxkNy36DxXH/7WXp/4VTUwA1z
pvNqbp6kiFMeZYfe7vinevuUF5SLw0fupsPEDuFvMz/enjav1VXd7KWXC1sKBV/U1Dqt6d/HzEwx
trDxXttG8J/+b1dqb8Cwory8XGGSfOqW2djXsGe7zbK9K1zaqzPcL/0tlj7L3Mn1V5/ZExC+r16z
sU75z9lwDQnT0Zeivjpm8WgqjGLxdk9y0rhq5z+FOUnjzWtZiyQj57GNBYHIHvOhW21rSyoQI8js
np6PrYemGpn/iEGWYqUWRVhLZctI4Y4W2xLeOiJmRB2BiMuUvS6VwYLDWmpj61u/CQQnK94JKnEp
vzs/AyEftsk9nPP/5+vj0zg4ouxi7Bc6JoxRMl0kWSo7LVTHNs8rp8Fq7KzwKkS2QDfiQES+OpJo
dOlQVREN5vtnuY4Ivx2RQhzWsbrJPcFfnN7OimFSo5wJ9IGDH20rLW1Qqk6PalJXGd+93Yqxepnq
yWKw+zpxmlUf7TkgEwY/UERG9R4q7uH4yBICJb6nu85646QQOALmv3ScJmXR4hDPah3sgrm7XwDq
4lkSv33ZPOuqqOfdzLnMFHBJxkC5qr6bCCx21H50UWAo9mlP2RWutbGHcJPQKT4+bbZ7795zzO7b
6ymtePf2poAjn5rbqrfBvQcdJlQtwJesgQhnNS6+sx+WL27M9ZoPF+dhXZseRqixTzALC0uuWX8p
PpcHx2JXKq5V4p0UVpFfvngwwkfB9rnQq/dlsvdtvCsklUXroZwwH8pG5YKhEiCjA2FhQQvglsUH
E25slP063Rgnt1kOru/6pW8PBDj4g/JDlWM6xfLxcoK+9uCculls0pJqaah4BJgY0GNoboSPVHoK
pB0dR34IxGiuxfN6hHPLcBGOUTZTguK9HzxoM6iCekLk0owRk/8FwVq7hsMIr6cYJAq7QfTHBDfi
9Vnih2Acj/nR4pnC2wkdG9oNe4MFlrbhwUFZeElXUBvKSdEXwLDCZ8PLLVaekh6nsyoJA8OjtFST
/V7ZUo1sxVNG1B/MaSbwt2lPuuLvQVwA9wnnIQIfh8rJsT4iGm8LNtQ3ixZPMawZTcQDxdHDgMI5
UPaWehU3JIWMutDmIV2YUFjSf4VDzyWITU8QEF+MlTrmmQyfMQiR0O+YBhmBt2EJwPKhP5s/tk66
AW4Bot+akBX+i16YJsolxf37VRmhc5VDZTayPnE8e7L69HazOqPPzacmlfVE239gVG+YNGQ4Ales
7Ja+zkKwSBk+qMAdDsGf4J+8UDnS8ENlNXT1IXf/rd9JvRcx/7uEdUORg154uono+KmzVhEZq43c
87RDqnR6qr+FwbHaMw2wNbP3278qX4Wf2g/Vl6nopI0/l09oW2wALBRfgPVzOFt1qLFBUkLgqqKW
xePdMPYwzU3qlEvmpdew6JADvwtPYfSEIiiFxsGnvGzo/i6whagXSO+LAMtH6ZX4Z5eeXk9IA581
gzFcJJaNzpzmD44v6z/VBvM3DEaAn8rJbxRda3VzzEs3FMpjlQ/sezjomaYqWRiBDGBH/d0royZR
GZdAE492f83/tRNW13T340cZypELX7tyqqOXlBlSFaMYaUBfufsMFW2QCDOezLnxcqMF6yNW34HB
3k4OsozfRsYHGLDyRRQKufAKROf10LMjD7vZMZrmbgEu6EJveKu/ahPwYGkqAObEpLNIHNUM5wU9
OgHKrWVA5S4D5cAPVtZNRDxWjgosEtDRMliukUIbIi7Xmx2TvXFcyr0sT5xck/VkVu0cXj0RMWHn
MSiCLEm13h05h9fq3+Xw9rP2jlzsRIMyCsgR9eowAjP5hME6Lh7g05jtyNNDrLgHNfrp/Hcmud8Z
AN6UbLA9GxmPM16QAuDU+fiOMHCzSagtO6QHSCm/8hJyzYIXuUiXE3XjJSQX8pjLj3w9ObyG+3WS
8s0A0iSpSB7EbWJ7l72Qxsk0tI17Nl8AtPVn9fbmQYt1Ciwmj62UUW5Kdg0pG23H/NsG+5kOfEPq
YfqgZE8oOwTdSsCWyz8y4EB2KSPGAaq5FIqhAAsByieYXe2JX3Wqcvl7/C7GVCdjYIwwxTmA9ggX
H3JBpydR6KnhWeA6+GM69UNfbAjEjg+rED9FYObHOq1Nsbt5CvaWpa8gpQvRpjRkUUgMT8zDHa5e
5xMIymoTso/UhR4qo5npAIkwARog2/Dtgdj3jhT9IrlHXFbOcRsDKjmlmDauN5C30OU4fx2F1MIb
FQ+KshkFl92Wh0PL0wjq2aQorpsQQTUc+HxQ4Xdnc6FJvDrEuVl5unSkmlhuDSu/MtBOJkeVI4bz
eXlr4975/DMCUvYJ5fnob4Dgovquj4/xxpjdmFsx8mRch7c9HbAYK5UHWBSP8twj/yW6CaqskLTy
XLEu5UZ/fYsL0VOvj4v/Sbp89GFxqyWerGJZ1j5wcd7C7wkjhQiSHjkpbv+bKhNnSSvNssR3Koea
GaauMsqZTfLEBuKYVI2fMz+Zl0fwLatpMmh535tXrbY+UJcBHfDgz5zZ1AQ5XGl/HfrjIJKImzYo
OTCi4P1/RN3XdiJLEgXQL2ItvHmlCi9ACCHDC0uoEd57vn52ch9mrqZbLUFRJjPMiRMn3EFkWgWD
zMSzzYBY7o0M7jp6N15odbV/OQ0WPTvcvDS26Va3+lT+emnJW0hLrNPeTd3XIuC902G+tL/z829G
d8lh2417xp8FdckMZRsu6i9QQja0WB4GnuBGup9u8a/4F8jioZPhYPkBb91tCn96C+qBwdGTIs2G
fgwxGmhmSvFvoQWxvc65r2uzPMBK/exnkWQNv5MKeklhJ824kgGBBNGwC592DwQMBjPKJpZfCGt5
zHBTulpDw+CeSWnZOQyydF1ocYUPSLbOjxcZUu+gMouz+6QiY0jNm8CHc7G5G577KzZyXuTDVQUb
t814NSQv5MDu/bRLLmxqhlET+OUSQrejLsm8TPMysAc3w9PN3bQZ9mAa7VhdFkF6br8yqxJplewJ
JFlH5rZvPuM1bJ8+DY4wkRPUThjCMkPy5ijTodcR+jHdBtY1H8o+au2JBOB8Li4tZDjdEj0JSEFo
uAXFJw8h0GrX1w5ouYjZ6IqxHe/XV+w29iaJURkQL0bWpFdNMXIAWSGbuKqh7h27uyVxAdsplMK1
PmpHZsvgP2AhDudke7Nd+ISmXNomdKB+QrW42NK0Zma4JYBQikmQQkNf1TI/pQ8mLPwjlMegKLNk
pNSk5Cgus/MxB++NrD4p4pMaczKAmdkmDlDIpScvF8xvqukXbTQB/8Ng4rVedREcX5UG9pKwQu1g
9FM9lanChwSIc7Lfl2Z2Xrl1blRLWl6jM+qdGPco/I65warKiN821XtA8naQxu2GK9vvXZnkw561
KYLICJjLMg5+UdlJ5BoIT8fm8mNdjJY/iZWZ76+b9xuekNPatkqpeP+X1b7RPs8bme7q2sqkyknN
Ds1sO99eFBoX1MXm6uuBApwdn5uXQu3RvfaUmuaNOYnktEao5mWjGvfvXqLCFd82L6Vzg5accuMl
MGGu50nq1F2jKyqpdJRhjgV1+CgIxmlBpQTSKL2P3gKRJ1WhJZo2nDjT2AwMXadhZUTn0x2EUYAY
7bEw6dhaBI5V1/Cuwq1J7Ipg2JbM15HoY0chZPTmReT76GETQ6ZVvomA6W8kw1aiRL8Xbt5fQvj7
VOXK2I/jKZqKia4UBetkQkQz1mrgSsoyLlWzv9ARUAQObZ5EGiOKEgAKdqUFIi2SoRV6AXeiLBTO
4asjklNvjJ8mAPXmvdGmYr0Tj3ZF0TrD8padbfJtXgCOdshwSX+p7agk5UxlqROEWv6fwSM+XyFP
b/hyZomVtKMFq/vPBSTBwJeHyWeVVXufclsept7znscIuB3Cgtnqwz7V2q412/67DGgtAHouBVPq
mbRND/9KRixyAYr1RViqQhzBmVesH3qwTnHPcN/PGQCaU+FnpizKrhZ1nCJx4Q2AFcpXwbpRdeSk
QpmwuGxvP5epyrqVfVskIA7lk6GxrRyBwMT7tmVgcG4D2QtDHrNvue/CtxprBpvz/Orxqw+qI2qZ
kCLwbcp0igGJ18XE4899+2agDV80vlh+lLYvcgjXGyC6h+lFRLT2gyn7CyvILTtFftp9SIBGmbtE
ELfcY3KcJqnbexbgrdgRsiiDWu9hMCab+ZwMOtMJr6ebbSzm26TJQgVfzerpYnhj8+4uxtYpoke6
w1XPAWEY573imBzXaniYrEXXnIPXhcVD6SP5OVr1zuTWguFk1BezP9+6xtnwOuYMyM31Sf5OpvT1
fNAE3SU/5q7BXaINBu5Zp7/rDKoGhGMm3WtoW9fAC2sPePG1ih8VGLuZgVgMIeSXv9YrQZo/9P+p
RIto4F6d46hxm6JZY2M30EL0JG6IJUMnXrR/Fh4Vfo7A5Tjo6oF+zHMlrNGXg3kOULinGE9O8djE
J7Vqpf5LheJYF+OgVKjsZQHSz0T5T8YnpVn3T7nOipyH7FN1J2UeeaJ1NilwjAhVfDnf/7kl6ZY0
QkwcnsOhDcjlrqm0yfDszP9oRFyiJxAwXV7QUhPW7Zu5cyjaQHL8KTnvOwSUEgOTECPhnfESI1oP
MjSyX7i0+WcI7j4Q6G3Fed8GgnftpP7rPoUiPRLmGbZ2splZM6P9JtCvVkMx+6NJJ2B51vrfPIhA
2ryNhoynwymRAhmkMq1be594PwCcENtUWtd9YGoAlrbYRJf79+xeL8zxMoWo2ECEJVBNnnFQs6BP
SD7csWV2KmRXcn6kTRm7YudylfoVvvFICzRWeysBJj7ihJJcyB3C2unCKgQKpAyEA6rOAQE7tLnp
vHBhaF3q6gihOa8N/L43ryG362QWZtmmj4YnegqEZSUYILvWbEhnqYTNqZiW274IxWQsHkS6VOWY
uhLYy0CwQfNAs2fp5X5/OY9HHUn5bvqUxLuue8ZzL4vNG1CmXfzUvJJtZUL1jN1wX7cv2U4CRynT
yHZGhn3MyJk05bn0KokG5pAjo9PEFMPFvQl5tAv0ZJH1s0hSvlyGqQmGCkp8REriJLaZ2Vr2BfA7
dT6hbYi75CEy0FAWU0veDItjG4XiAxPu+bXO5CfaISO5BXLXMyXWB/gAPV9qog/cXLvoMTn1Ch/7
frGV0muefM+PVSryWYGnxYMstKysJvfP1TmeDRYD+3fXzr0GQcZv/iTxbZ8AWwJxM7A9DuZQB6Jc
6lEDzKIxiYeWnbvsnnyH4KsrUkZIl25nAE5L6hw92Qw1VgxAwWeQ3RcmZcfOGSga9oXvCVgcayGh
PspjPBV0MGoaduuAyaH6HRryZS0qO0A4OJ2OWF1exVKj1MwZu7JRv4cYhm87+rFTmeb0FBqTzy9A
Xx0qUvZcO7VoWSeXxWvm254lToa5EdLEUb69FUJry6KC2wTiK4cm3wfpF77peGpc6OiGAxDSyJez
p0rqI4eeRtopLBMRt9B9F4bG5145UhUVKnfQixJlEJ00N1HreURdJDSv5E/vkqHMRO9ycUsUpjFa
EkiJF4XW7G3U1fM1iw8fuIvTU2U7q6QQaFLt7Bfq0OVn+e+Abab09aQgzONDR+X+MRRJKu8J+jcc
0xbKOHuZXuOCFgtdbelGsrNHSru9gM02hRfBx1a+fTG5Gljm5hKlFEAXUXDvTSKNrI8Ehr8gSS0g
uFCiu38E6ietc/pRlPRowm0PtWKuZnlTP3TRQQ+XYyMJyPLU8ChCOCzVRQDzjFtwPdsXsIr71xCD
ctaIVTAmLlYWY8mrywCsFz2+WwDAVtb6wIhLzZQ5+BOqDT4HFcpnN++q9HKba3WnHjxtsAcQK3xC
mm3OnEKmj3YVehThgcAJtV5RfhLxFeUyCLhogy02bRA9y3iMSOgiynWyun7VLKgLon5tkLLQL9Wi
9qy1T+bUDpD/tlpA2uwo8wdd7lTrmGipx7NsTDMkLaD8haZkC/dSKjM9fQJPMuy/Hkmmgts6tSXb
zunBIPU27f0TI1aTCCwaYnfBuUOgmqRKJUe8w25AGDNUqpGG8V0kf0k00YG1qT5lp9BwcfuQKVlx
FRHg39w6PrvBMgfJ1rLl6lnQy7Sx7osWzvlnweva9jHS04P71fcJzsMaILx1cClD+ZxYAJcZ2mhm
KTpXWN9U4dgSjdBovbQEHy+j5Juz8lW6tnFwQnLqvExbpOD0dN7xAR/0Qb0Fp/rOCvB66so6azKV
a5+K1oP1ZKYKOMy6bkKhI1/TZohvopalQbOpJKtASOa0q9J2wF9wjjAXAWIIVPCpcu3023XdeDAC
yXJiQ3HUmiJ/T6jgy4r2eLhjpI78sZVoFLId5oxxwveYdtPn18QF9CAMJWK7pTJovT9JwdlgxFrW
I1Nr2STzNYqMJCCT9OvIImm0CTmj9PGuW1xx1Z6WxC9aeoa4B5WVU0iPLeKQywVuM3a6pc24uZMY
zrLvfR2fArRmIJt22T5jpl+rq41H4v9oumFHUj5RbiDz0ZIuL6KUIDVS7JuFGiNNJTvGIF5Wf9OD
HKkn+jPc4+q1fyfYd24pvkpr1VnFHjfemmhjvkbuaLMKD8elcRs2AykjsTPj5aHpu8MqD1iBsIo/
QUMl37duW9P2ZW5K8jJgU9gZnur0l3XEempRPHBkmZg9q9Myp5XSjcD0CAh6APHCQe85ZWlPmglG
mRWMPfGqQNDYP0n8CBoFGgZ0VGoSweQLjMTtRkidbtCQr//s/8DkBzxOFOH1WUly1ZE1VOvRztVx
r9S5PRXh2q3OviCZ7GmkNHUQWHOZiRV9a3CPwCBSRT3XrqyA0npoO4omemgn44L3HVQeG54dWdOQ
1dSZiaMugSfj3aO0B92EFCF38QEcIN9Gzs4HoFWcJ6qCDSBxBxnRwOnXWeCsfayy+NbtXrYg0RB9
0IRUifg9tmkgRwd1YB88rzMamG498aXoIGzDIhFlYYyFXwqbqm7bZRObYPZstZBsOX/PGwjAkFLf
Wzy7W3N1fdeeyH8VnZC3SOMASbQeRPoCChC7lp834JloLtB4xDAsiLNnsEPhxx54GIJ+bQOUGJgD
4ri2A5cB6AjRlwZJcpIaGcww5jbsmIEl7kWeNYsTgCRr3VDiJ4XH+xiqHUMWgBRAhFK7nbgNQU6o
Sa3FCc0CTSt4tO6KbUOtQc6xMU9MaK/SFggEDd2M6bro1jVSnwjFDB/EEEJaA2htipXGeObGLQlt
rF032oiCTTB1KBTQMYHk0a9h3JYuVw3FwU8I8KhcD/as4aTtw4Xp6NJwI1CPZpI+kbg8mEe4LC5w
Wu6YYEQNALxLYFNwk3rq3dkgYcnBcxaVhG+2XeoAVaYz30IQViqb2DwpqmmfCjBZ8lpgJbQAdOoA
6gLRnV+fUoDNiBmRLAVNA/kZUTMx6uUiRIFrixkAebyhCPCpMMJsuqG+B2/lP2cruqXxbQLRP2cx
nIPwQwDqZe9cNo4UGeBSVaTGciyay3wXOyPo5hJ1JDBDMu/SCQJoUgnkas0oLk5aYLTwvC5aRGF2
5jukRJJPYUpzNk9JKNfZTegAcCOXnJ57wxWmE5r49zH16ft4h2EaJ4CUVT0UxmMzjtmfQ/51MQQl
BKWEvjNzQzSaLfBaSKY03aOD5FsLPnRBAIH7RDFg9HG//smD17AHIoIA7c9nK4aRriDsARfrfNOf
FjbkQuOarO7+b9Njp5W+bRiUM/A1XUXNXJnF71Z33PXjLDJdGOFSqqomiW3D3I5MXZ4iNZSiU8Tm
9kvXd9jMf+cYiruyBJoS2+o6ayXTbg8iwjU7TNfsjHVPNPRk3Zv/ieP5yCttdeL/kFGNI8VPuAvR
ttOEiDZtR8p5xWLPI5I9h2nWMmmJIPQGjnofhzShFcKZT3KMaJzr9Fh+aKcKIUwURjoRRkubjqSM
l11JpHhMZrld90RCdDhP2zdGwlv83PmTNRbS3WCazvohlCgvD7Ut8ox7oaNoyl4LVQXxBJ6FM84C
AqDemL7+GXkfrP+0IcqaMTXiNCLBdl/+dUneTxritEnb+jhC8o4cVD4NXV8aNVCY/yN6fzNXxrsk
ZMtOnkYpY3Uri2fpGMzQPKW9njPujhkkYJ0S4dAaY6TX/zGxjrcFXUY0Loi/e527KgM+gtJM45mZ
mzh6XwwhEBvVWEFoyCj3xz5bYZa915LP8KLSNkSpoSlt9LHUDjezX3EqGbb7cww6681hjz3Rx+3d
RkG6IghdGH2IGlwNvEB4lteeRtaexGlQjQ+FdtSJREROkgOd6ie4VsnWHRdVtnMVxi6D/qWxFnry
8+GjJu7UOh+gd7vRSrKP9cMF0Cr9uZT35nOqXX4u3RwZee1ak0bPED1ORef1lzxsSXHgYSzBy3mF
Nk4MNhuIpwvBkWmcFzJo1UKh8sB0r0zn1cz2JQTml8YZnp8fui0aQ66mF6VummV6c3Z7ShiUVIqn
J6xni5guxK6e0rVFrWWYI1aYDvuBOZLWq1VDkSpQH+MVlK1yDd6K1VpWp33PclQRljB3LolrXlTE
mED2MNvFJf7lW6PSu73IZjuw/jOJ1k2/fzB4rlyIZNezkvzdfQzO4sNt9KDD0rcebfe72jSvlw3Z
wWCEF5OIvBY2A+pw0FVPgiCZJIlYgpDo1TiQGup6zCAOVWFNZt3R5XU3YJNYeNs+oPSQGYjWfcwG
X9oUwhGRnKNVHvIav1dwBMq2KRE3SpeK9aFOH/Kc+cJkFcuooc9GAgDWTI5Vj635BApp7CNhN7aP
a3IHTBF3U2bLD1tJ/gSoPB9qbrsdvBOGnzu0W8Vq7rJlyBpuzl2DuxkXgxtcvNNRiZ5R6gdBUaFO
3fGLopthKsSry49zHCRnQgxmD3kOyyrgfm8eO+JglH1BtPJS2jfgI0iQ/e/TTpNFxTzeSVrXHZuz
YIvvn2R2FaOmX55yeERhH4YYbt5X7ZAjbiNpd5O9WVTCaGqckm29tNEvvKEgj4aUNZQ+iPi6DOjj
MLsUe6tuVW/r8eLS9VNJRnrcy+0HWuhmw9jc+BZLSVreKjhw04GqIZ7hr7k7M5Q759fpJjJ0PBFf
dlX+T82V6FNkIe6G25jZ9pZrC+lDyQZNNvuCr3fPt+keSbNHh5pvMuKddxqq2z5kd9O2sOxHKzLQ
e9P1UDGLHsLCyX9my14OIVXnMuRFLa3ipsG29vhIp+yVy5pN68EnGiHlOQ0DR3nyGJCi66s9qsBr
MHrw/5j724ir5X4oS1HsjZN1nVPNef7JQNH2003hNbDLu/1gZzyOGRR9pQMjkVk4P42C0sjt9pzI
pRLX9YSZT5vEz4T91IRDzTs3CKILBFx6rl7V6NDDdRUo/xzert1Demi6ni7MEzYgrDRejnqKPed8
JVxfHbRvU4lX1aV91IBuYFVZOYzkiTCmQVKvQofgay0YiED5j4QC8S3niQC7M3Dt2rdd579gmF3n
Me+d3hZhLhdfyzjfx8uSWXRCOudj4PZ+04Z2Hnr0TXQqpCooIpFKVTP0anngmtFf0Sm114wqJhQB
mjeD+6GvH2d5Kl+zRhEnTdusyO72n3otRpFRMXzrtaxEnGTPiVWshtZueqwM615Zq+Lp/2ZjVVYS
1AFvv5vYv0esFg0/HOKyxWDf2h65aQDww3trYcKGOVQXQjQ9QYvndq0rktgOJM1X2MKD3fDQW1f1
RAzQoOFB7IcSQSgYKo8OgCLATm4cAGrvX9lzvxRcxmL/e/I3FDgEXCf8XiDZamjJ7IIlW/ZNFXOo
AG+DfaJmHplO5r38Fm150BSa4b1PQcrMPJSP7axPMjkbhO6+GgC5ltFvUC9Ebia9ovXrZ/oa6Tcs
0mfo5PfxqdQB0NJT/TYfolyIdpVzXKNNMUOIuDf66Zdr/2zYmaVvpTTnu1gggZ89DrQaFQhmxTwg
cd2B2BYrvI0faE7fihw68u73t0OinlrUbree5oCtOa3fhVQ7/ahij5Y+dsNNe3ORomlOijaJ2mnB
n5fT9zDlZb8EA0NLNUHwWtPSe25xgkS87DM/xqDlz6YEmpAyMk5Q5UVoIdhLPkzv0mw0lewM7juB
xvw7XXq/4dIIZHi3x6Xu3lLUDuj+7Z+hJtXRviYcLF4RPItN8ExusAgsdkqIpEAJTuiFBHkiPs6i
w5s0oUmc4GvRgveX9oPk9e8xAbLZK2ujTGRu2/xB3eCdQRhl6Au9UvSGEOz7OOmkqm9Ug3K12fBB
epD9DS2K+X3NKbONpoIEYkvq44E2XVMsAxKmRBiLe630T8FssfsxuitLdVUclxr78ZZUuWTl8aLI
cX/JfqU6xVdzJOn3lk1pyI+N2VFdmV3ah2xHwW+dq6n/5S4NY8ru6YFmLoOaLJBRsQcBn5L3jNSk
1rcPrLp8EThfzuQ698xApsBymcJw1FkIMBHyCtZ3ZOubwu/T8LJoZAM7h6tZ7d+ChKUTD3uj9li0
DtRMDF7TYYQPaqRTtrEYfZwfv+TdS4StaJrfrt/8lZyPypBvSIUWX2w4YSsIEsiwyn1e3VuNK3JB
kmAPMGP2/pEwmJObNeyQ2CAZMDmhMQCPwus+jeTVPxaG+UvVLMG1uZfFyuNiFNAizD7LlPQF97j/
kADdrvF+AZt/vOxLvZxognNKvU3F+w/wo7l888kKZdECc5MeK23K1CEWty0rXBBehqRYSLNednlE
SJdxlOdW0d2Tok1fADakzKSGpVyfnp306ZqvKXmbwwf21x90QCwTmgDXN+Kt67c9BEDglhx2q4Xw
UhFBoZd4xe1q1X55qq7oGFrVWrwBhz/TCviYGtvzfXYdcjZKg6y+RUu7hyjketsrKLqjGWyqmeuY
0iDK0PJaRe4gNOqKCz4QORIoMQnznCq893MYCVd4mzBTgtFFT3DlzgAE1fVw+WEAxZYXHENSysJZ
HYseFw3Tt+4D3dX+UWhFBIJ1iDz4Lz+vAB4ogQSdd3LLJJknRkUthpyBEF/bi2WtSSTaTPzlHTxV
mMXGqjMvAl2pldCNB+SMw8AZDs832honMi6JGcNeutQJ4HP7yDeJi8KvslG4z/avGZ9um06o5JsX
mii2aKbxB3xwRZ2MDWOjmXTTwijbVmQKwVNZ6Ih6sFs2fiL4cqHSEW7do9dXUx2N7dJrF3TnaGVt
b/11qBjmaolXOaKPXQ0EcQJZoU64yIBEm312PxAWbSDJDnY8QNC0KIfsSE+gF6U/pW2j+bdvwTvS
kMEmStbNdQ31Gu4STGVVPASsnmLlMVlXz8n4qnU9lHu0wbYPzVVFiAtInP/ihYSSRRmMcWxwsYAS
kobbLp3AADiCxOC2KEHKrZTMQyvRMgAtNrMIR67nV7DKNU8Y8vFZQASlXOjmfUt0EQIcS85JcZOa
a5qUvxMhNgMeFaLTMHezDJIs4acgqyIF5t9OMF0NYuRKGbFy4YMY6AlnJcgmUTivUKTax01B6f39
EVo+CNtmBoUftLHSx71f+jj1NkEnBtdjPnspjtWGZ7u3YxciWUpVEcVw6se5VNUqMSRPu2ZuUdPl
nI2FC+6ytSSJR6KvWkwC8bMN1ANGFBEiMvW65aglLxESiewnwIHnXlQIOELjlKNqch25hYZrJJ3X
281ut3s9Ibb7wGnAoPRwTcvn8Rm/2NCJdFWfb/MxSQYBee33GH6Vgcs2Ca7xqByGMNHwPOU8VPmI
lAGqr0LrcmA7NA81Kd05E1E0XBNEu9YSH+O3hv/Vqo1puWGG+dt7461skLE50gY4v5bLL2UDvY0t
LTebzfq1HM3K9U1kLmRUjy2MvzBUt8+Nl/96/V3ku78wEncWJphXmvW+6fP9ukkns7JS6mBwx1by
sJLlfhNi46eDvheaxOg/PwznjaldCXeI9oAf1vv9ZbXZDy+t9+sDcKXwYVH5+4PnhWM1+8+3mRHt
994R9f8GXu1M/u5lMpLJx+9++Y4PP5W538fbT7wHcpr0OIGoAdii/+d+CzkDDmWTNeSPiVxnaXrE
rJ/fV9IQY6sRfETu0xCyLgtVkBWp/1AyW8bmB1DvtLR0pw1kP/DbLsoHVVtm0iQkouS1oA4PUI2v
0kuR6S8u4P4Nhj/PVC5DoHTChTxubde7oe9DuQBk+twilDXTjxcOCXbWDWxp6afckgVYlv+Ey4jr
1W+9GGHOknIOTo3WUNnqZhjvbxPTjwes0n28GCS+TdUySejeMvuNFeya/yS4kLBIaybpz2RR1V40
qExEblJvkTq/fb38dcsONcVpkwPNMdzM6n7jnbCKkJSgSPs1lSoZdR1mEYJ6GLmmklb6E7ipW6Ap
Erb6bBOnfdReEjjegWRIiHJRzpB/GIEzfgUr53q+k2gchGc5oH85rfFtNZx+XSZPCBfnjnhHV+SS
DHUEQtanAJo+BkEeB3/gbkRKXWancUyjfKwWsEzGAzmxeqCI1hTqM3fHEcm88lXvNBXHbh02rbmO
EHtgNgFRzlJ1U5HE+VuxHxK/akLzi8S5PCSYGOSVpdV8N9PXhKi33fnA0ec0GctECPmUmofyCvOk
LoWlu+ZKtW96fppZh2oK8jRP7dpFs4bUSobAqMHCxm5mKD7QGAZHQV9MiHmY0oDzDVmSK3+eepnJ
9DcHNGUhEal/L0Op0AQnE2IKrg0ItU4llnl6ocJ2sOOuypxxMt6/L4L9Toi0owNp0nOtdBoelk0K
MG1P2hw+wWBr/rX+t3jLfx3fs++pkGasohOeYfbWDFPJNagXKhltMIacGtoi6pxfpZPH1i6vUmnM
XX3eBUrcOXKm0h29huxYnd+TKE0EbgKsbDJeG+b+C6A+KX6sq0EKTjPlYWiDgf1MidK0ehfmlxNA
TxMZVr+zG/PFbahkgB1upkQZH2OkgwKXHHFMQ3TE6yr/3KoltchbkPikeO1P1pSIKUH9IDLxnKtG
HmRW6GzQXm+VgxhLY88NZlVTTjNT6jpqBIHMUW1BDCPSa6kRnU66Y9D6P8zb6+8w3Afx+6nFvv7G
W03IgLKceBAGP3VSP6Jw46K099CSDprwa2U6A+4M1wyi9cl0EHr3ntDK/kNMBcRwAOYERoEEbJ6J
tYQYY5As1e5x4Y+2XYKOnJkBYvuLDpwwhYF6iU47kpCJYuQn+Uyks91cusw6NuRBd9CsTi+RDMdd
k6dc/UoLsmrPbo+f4Gm9BgeDq64NQbHpe2bFLmPMtcutp7gn+TI+20Abf7IyID+RF3xV1KCqLQeb
3iaX3CePCK7NAfFkAcpKWs2gjaBT3wS4EdraK+42buoPjUY6tqR9GlCf9iooUUTbyiHOXPXXpeCl
YKFjIdojto8R7AxKaeY7m698xdBcgRZ9BzCCFqsOloFBLmjPEJQcMomMVjFaQUbz1a1CsiU5ql9t
DI132wYqwFaVCMq5nRu4i+s40FyXW5dP9onIl0uG2BagT62izyG8gVdfLhivdWjcrzHZkENj9JKg
S5Thcx7RpXmsFt+LgiUPHFV1nJrC0KsX4YvcioQivc1gc1oMnOmhQoH0rHpJlFOneP4IU1kLM1Mn
Tzj49WWmft02L6f4fo/3IqizECme3+4BvbaLWbZNqAHYQQY7w1/BFMSYPAzwmi6nZP36ac7V+pko
7+TuwNznSENzrPAEYVbE9KAgDDTgRLceSpOpdsKv/fepl39L1jIiNusZdTL3iU5B7Il/4cFwZemb
l8rX98MbMSJ4n1L2rJyXFvjzk5kUqqzMINfHwZ8NbkH22648DAOjAY9uMP+2XVI/yXdpJIem98Sj
opJKG/cpVM8QBowQ9DOwyw5NlPz172l4ZZeHdzmfsYPqd8R1bdX55n2liEqMD6uJniLSxev6H9lp
OZLNZSut3jKD1CQajRlIWzfzw6aeu3oGHC/wENASqanCUMfu7GpQz48f7dJHGICyU899TKTj3pkC
NDVsM6Jd/6grfrumUy14Dk3EdivCMCHY46nnPt8G8y+WYANDcWtpg2ertx/791bjrNfVzeKPgNH1
BbEGYeaoJdwMr4f0PVUOA+2RJaQry+/j62WHlATik7QcejzU9N/6e9+/k1RCFTGn8G/VwQeBBBB5
oIcrWr1KF7qkOG6GizxNh9FOGbX/+8vydf+666RfRq3Tz+qNEaEyvS7ffnY/RXQelaXaD+ne8bKa
HcuvDrU1tACSjc+4p+iosTo0pK+rSdJE4EpRtFZ63wQTp9r2nEAKzxTBCziC/H4G0Bw008IISA6e
27Im3bMSWi+hYC5jE9SbwEte4DFaF6HEJ5owfcPYHU1hhkJWTSpw473JjcjsW97k96Jetc0Qxj+C
yi6cxDmki2Upp7daaQ7mlPgT/oITubyZrOBVOqCck8flSRGAvs/oSoWX+CQn7ssZ+HJ4x4b8UR6m
7c6DOhJSF4kA56Jg5zjOyLgKf+oV9gnO2ymw6BYdv/XPX+sdR10ma+AX/52kU9LT5xIc1733tsIE
86tyy7bQe3ykn/iVc/JnIPyoeCADTqvejhjmRL14s26JBH3wqtD3E18EAnhan+K0PBHXRgzaETya
zKk6vYZ/app1PY7sUOy9c3Nk/ap+4lC+XKfX+6HXezGXpLXUKz18R855LNX5l4P+93n/PXXr1RP0
O/9EpyeP46XOxlnmHy0ouAvwQxccTo6yj7jZcBSh7fMj/TlL1h4dF+g0HMPh3QTCD+F8HMwLb7GH
4QC+nDPNsgO47RQ7xn9Lyad5JOFZy4Fm4e3e6y0WgJ/8x8x1CuHWPe9nuIJpVaeAx/bfcvNeX/+d
rDXhEbpRLtw4h2JoF/JuRw1b+/k8fUi4tdi6XfokcFc353m2Ps73/73UCfia3sJ0s3CrFIqMKiS2
91QV9ozC3b5WXaNxOZ6do7tVHo1DO4Hw+uej9KcT++9TvMZddCH+iXDmsL7oW3jLf0/WG52iZx1u
ttiV4dEo5x/3TJgpQd2L5EX4gEdQ1fXNrJUOkJ095JnbzetQVvAxlpovx3I96D9u4n8L8aHxweNZ
hzfR0HY9rsqnupXCFyvGN8gx7p2DO4Kz9w09Q4EKwUEWebkO03H+uykYQ15JOgChJgw0DkchC4Zb
9QiP9L9rHV2rBMp87wx9Nljj1312w+1Yj96JmKxrYUBxLyS1o8yPH2mR9g+f9arDKl5/D5i/hk7f
9atBT6W/4z+DJHfl7bdZbs8FN/3VLXL6SYXM3pLciduDrPcyfNRgPY2XX/tvM04MzgIP1M63VlbJ
YstnUOgKultJvEw2BV3K6m+CK1T8trJokGuFR9tvewzy3ewmjBM16FR41sl3T9sqDo1xkvXTG1dz
fC/8icnW/7b/QJKKSnpbkEjDzAsYT5EHDLNPBGuBLijXPw0cnRsWvFkK0207d+8R7w9Eqdj+Wx+M
RtRiUz2fGnimGqMzPVPCwqZlzc6KS4yWzcsjklIiyD5VzUrVC+jo03D9wA1W87St+LnJBz4oNxD+
aqlfbCveYfhf8WSQQ9iY61O9cKxOac8kzJmr0Mt7GI0wq5BXN4frPKt4GoUCTS0zp9SA4hwlZlrs
JpdlolKyMQdQhbAVYba6M5znVBHh5nN6OCpkmyiPb4n7B95s9YYeH6b0bKet9LNf/mhGl55CSiPZ
yX3UJduU/j1WR+97IdWhbIibsOPN0iOkPzoSGq4Y/qPFGxEfmzV3rJ7XMuT6JtFJ+X5WES7n1VMN
Sy397U8GsjaXl8byQpHaoJaqUayk4klNnI/1hWZMFzitGfOUvRnWGY4m2j03zUydPj6vZ02wzXOp
sTEiIcj5VpYmim3L6Ux02EdoDDdC4zN10niXQ/OMZ+QoPpEIXs790Xg53n3ldV6t4sPUKBXxLZ4w
SXcif9ElVT51z7VZzq/LBxr3P7dWOp8ebNIZA5U7c2lifq2d8/CVHQ1Lp8FOw8+9D3944fra+c70
Y+vGzIx0jnapGKms7OtigILY2jzbC1yvt/k9VZcq9B4TmDpjQEO5IDix7hEisirYmuAaCqJaKyOP
uFh6nwlmE8kU3a5j+q14Xmh1+Df9Tebjx0CXVrpzKP9kKkLSViEmrAvy+SoOssPbFxD7aG5eJTvD
GIu2f4WTqRKyxTinlJSKk07tdy6SmcXbfbR9QwFJGkZraXykcmoKtY2GMgNivxcMUqJ7P0rt4qsl
LPr+nP3eO13VFHN6JNAgKXMA5M1mxdsAILuoMT51d5lKYjzl94e/xX8PIh78YoE5jDYLhB1SGxZi
dL+SWK7N2EjRMV6LspZAix0H5ihGtjZx4nPbK7WmFPE+bnG1napqJ9LCLpM2+qMQ39eVE6imiKdQ
Lm2+k2slcx2J5Xt0XdemhTiTivMkk//WBmxyaS+PY+Xxez2U9+bv8Qaz8D6CY0ev740Gh68S7CcV
H0oOJuAKopMzjVnAwGvU1/yNwiNZQfXfNpP3uLSp6hBLsClKPfB6mpToF8pjp0tj+ohh98mFYDq6
ifffcyidpRgnW5PAsZXblbOH8tfVZzu1W+7tnqsmE5Ut/jRybVwsoh3FZBLBQWVTiCtFAiOGH5es
aPOO4vymtjvGHol7IdgtX/x5Xsd7+Wsx3vwbbl6zH6V52ULOfI2sgAMWDhWZ8vwWr3+WP4Xf3b9D
cIbwjlgSltxWc/pCPBVg4LYqP0svapeRQbNqI/UDbgERFPID43m2nJw2T5m653UGbj/irZqpUfeQ
k/GO3ywvzA3VKNO5TtGsokQKPNUsZBrFa1TUGDcoQux+zsO8nrED9kh58y9T1TCWU4hT5GpfWPru
sglF6syk8Nx6Jg5f3xbn+sQ5V0rl28vlZR5SkGoWFUKcb16ytWCA8x9pxN6ler271OreYIRLeeg8
e4/WubcOp1z8Lir3Jcvl3SJK1RY/l79rOqT096+yGO3PPBBTZUYcRPucNXytnMPhk24JeEiMFcvm
ue2+84bLgafJkJhcWR6tylu6KUbQ/UzNSPvL/hWNwHjfvh1e/+WqxSZ461TBTHu/xaiN0bR+eVn9
o0Vqk6SjmZ9Qsijji5TDT1Lakuvpj/APcYIfzOsz4tZeySpHyQp2aGXc1uEcZdbemPW2S0NQ4QCH
/qVYBuJXiIJW7ogIUaGeicOBLQTHesRkuiuUHKoogPVE+TzMek3aOIHnOZBVL59/4KhVhi9VzTaT
LHnlWFk05h9mvPlPtjyLvsJk7PgU58qHOPxn0sMLY7JdV6Z/mfKheogX0TUycDTKlAkLouRE11Ws
Z7aOB/lqOTBrkNz2/PNQTVSPkvK4GNWTU8Cpvp2oFJcaloo3J+qn+Oxvg56V/fyVKfvHKpqONTtm
ieNFvUwZ1bG8r9v6o/pcRgVUoO2ZKBffUJ/+8iO1LybvbZao37O1ZbbrnWojichC6c4qCpFEnJ8w
9xII0l0oqjTFdgjqkVwyhibVuXT74d1CLeeCRGIaGygaQeBZkoiwTPxzfbk/B3aKoNJ1FLIW/meN
/S5+0mLwH5gpUwlDJgCbElS59eFeW1zrKOl5GWZRizdgyCRSvesT9aOh8QyMjbasXRwSdfARmPGi
oy0W3+gXFw9lIW2AiFlD5U1eDTDSi2r5M4gGlU//EkYOpXD4opNKvm1Vu15VXcjf6i01x3xG4ikT
Le+V2QEmF21+U6coYVhjKr4X+ud8PPrJClxHlULGQ53+3W5K6NX8urXI6sbrrJf9U9wikpg4RSUS
cfOXxd04p8rGn6P2vmCwc2v5A8BZrzFMaomiPvfBNNNM76NCmtsHo8thosMxvhtS8VMSdVXSH+mI
FHsEk22gKFjeajS0xl7Dj0bNxatxMeCrykI9uaa6YsGTIqlfGpvX2ev256vkil4N3frFAiwXfk3P
7dziwwszkOhn79EljHR3c0r9wzzYi0tMgPnDGuqdK5f4Eofv2FVz38oUiSMGJjaVK8598YflwlfS
2aRJBf0kHQm4Uk1GOCel30d19X6J2+3MnJedbuJstO8k82V7PgmtepnWi02eo7YsRcefUtn2jW7x
7NVswa9wgpSF/sK/Vo2T3XKPZo3VV3BCzXv0dNv++gifbRRNZLf98nGt23exknwjYhKF/9MfI4eT
8V34PlE1GKNiWtTIj8MO0ppq2pNd898/z0JPb9vX85g06SSikpcbO2azGvrg9dxUeFt4T/jER1d3
IanNqKgyw4BUcuVc+UqoMZqRIyufYt4zbNCw13166xzhtjy3bC783WQNWIl7RK/hdZpq5Ru6YgZZ
BzBWawudKC/i+0SKM/PtqDFtLpvy8Pqhjt9eLUW/o5g8TeV/RJ3ZcurMDoWfiCrATL51tweMmcKY
3FAENjaDMRg8Pv35ROqvU3tIQsAYu1taWpKW4HW/c4ucvZU5pOlGQAuH2hQb6GbRg+OS4eflpNcs
cgIKxoH0jWzPLuS/4ZYKGWvagixmpdF5YRF96nBFld0st+ovch1fYmIJaTn+kyunyJwrhu/dVYNv
Yv7c3xZQRD2gEzkbOfUbdXp8hrN9mSbjK6K2/pmzpB5i8yR/y6m8ybTojJQ83wPsphG6ypv2CnOO
S8PW2swxs5jizb9uEKlLYSV+PcTKa64sFQMY9Y66emKykS4YdmxxBMhP8KiY7XzJYwqShZY82GaW
HNPleXbKyq/sJw+Kl2Gj4EH28Zkl13Lorwc4E2CuG9/m4bJEOYHdUTuy9nFP+h28A0aD20/iVGVO
K5AHj1Ys2Jg1n6z7hxfhndUEdfFYxZ6Rr8zoMxR6xPL9++Y0/bd+ncTmAMdah4ol3WTpls51jQ9A
FEoPxhnfYGYKlfmDcT+1oyH4izBj2hmLQ3lrmAwWTyUOxH/Zj+1uldgRS/xvlbIMYUwPUfCyM9Dr
Fg+BA3W7ixTRKQtcjRI6JrThXPeAhcnA55Kse0+V77gsj2Ul0IH6CY1I7Q1EhXmowOtQzcE94PUH
jmc3mIoGqmfZsvZporPuQbKu2KWDOQ5QFadSP4a8Ob8xUv16qoLVx9tFuTK3FWgrsTAjObEbKMF0
efjFLCo/mVwnbx2SHdjyxsw8Y19zLp8LKZahzY1Kh22+ghprrnEZcPNYKDG/YLMO+CIAggHKFDFb
HV9Mw25eb1tbufCiA88CXgPSArYdgro/IZddLmXDu21R4v25BKXz3uZbPihPxwSGfITnqTnv8crB
Sm6NiZI1d4DWbfY1KRtMkJ9gUirXsEaENv1Fe14fkqvX5fZGS4NTeDK3pCmrpYaD5YDyWcSG5pwt
i2uAgr1qJZasEUCmSgOM6VTO/M+W/n1tTGVF5WeLHjeeyBq0rlhQPZgTd3ChWC8264nVlAAyxFwW
6vM5WTNo4XLvUHPIiKAwQbJWirmc/ucjWMmNpcSD/Pv7IzYrdSS4urBoml9i9WrKWJUJYQc2VK9N
McoQ4gaXj6C8oeqNmYHAAkrhEPvgDEHyjJ4e1cwUSMhh+ZfEGRDOZrmIQ0T9IN2hQVUWPl55EA+v
8i9r/etMsUbjG45EXwOWhe4tKIbk/XQCrlcMwrAjTPl0YLFyFFgzEB+qdltyc5JHBIHAt85hLn3U
/zYU+f6edcVXQo6vkFplhjqP+SQ4CS6GwLDicxtMoCrF7Bb6iGxOZuYeuJ5cjKd343lMa+UxNq2W
64wLGX/MtrtbvXCcN26GMZUF89bsLi4wq0oOJB6LTAUGg7sSRbw851bcg7Yrj79OZI0CiAyeR2ib
ykrjDt4CsQpyVoIrxaO8NeDiB8OBTdmN3zyPHRlOrvvugR126PlPIGnFcVNdTuX+/XlK9lmHO7gE
/bJwzhP2NefEmnMGbolB6nZ4ayQAEINinxPpNRWpSv436a+wTJyOHc36OPsGGtqyF/hkPFVcbjwB
dH0JtG5Adg1bGN++h3w/f24YbSz86uOAfAqUdOsXSHjR7xEFzN5lQ42ph5aSxTQIq/vTsahV514y
hg/X0ubu1+qJFEGTeFPRF2ATLJHQTQKAkzLdhitwkdU1lEVc6g7Wq7+N102/y5J+A5MhzhU67TY1
zKwHcXXpJN2z8IZw/HgpCpuVyZtdh0mAL3LFmzGoS59xPSREvRaOlLw0p0fTsI/Opmr5iQwm2RRb
cmc3XlpodBML5miQN7VeVCOzMEsV7a/DJ5m4c7LP2ds9LNdfOMOO38ayU+UWfbACd5eIcVuAkt4d
dV/e29ygtqJj4s+QRUexcdV6J3jwPhv4g5P4qzJo2nlMZEK75bGfY66Zlsc9wM+h4quyiaBC7gGY
ZY2ir0p8/CLhy3v6nBN5uaABbtIFbAB21vhpp/7cNAl/MJi6+Ir9/oC7Bzmj6ViwW1b1L/65zhEJ
tGoPE85hXurMvY74nkCMn/hOXThdEgL6MX3i9+8O8/38h9PfyGqgk0Uj7KYzus18ShRBF40voIHf
8uRnWmNU8gNy5UBP3lYAjiDXDlGcvJmQTdyYLx7j1siK48Jg5ZIfPg2fgtd83tTwmsAT4ruzJe9k
U4sM/atNJMRAHmDPfx35PR1JcqPlfV/z5V2eIu92Ja6LKEHgQkQK9QgeotiOPiG+EcAhOESukcAP
+cpCGRF2juCceIbEpLjOb4JIcIiEm4zc5ftIOXy8mMoGHrxTSTtsYGUaPP/s/X2tzvSGWu9hKb73
+vVm+xG8Yt1pFcCky3fyiNw8w6vGNH+plLMT+CLPEx/KyomWhX1bytMyt2O/h2z2WvUP4l/Enfz9
X50ga3gdJu7jdUz8iCzLdJjyUlpUMATRTHxnsc6Dy6zVxok2pqjqYHU+AKZvtbaVcEjwQuw4bkNm
99x7cG2Aij6GRecZdqbjO32GE1u4b+yYD2u0icY3rCaq4XM5IQCvOJsPGBfH0mUzI/ao+k3nKdMd
PMzy3JjSK8uTBHbDiGK/B6lKANBisTknZ9Scr4mTJfhlFtcx1ED60Z2qnPuYOU/Ix9AVnv2aw1Bn
3s42UdTYcZgSVVqkxLAKtGlUo2yD3J8VraiYHvBbkki/MG+KDgfaF6RO5IYO4OttMQ8CSQey6lTz
cBBYGn4oLOrIPCrICoLyM80mBd4FuETcCyU9vH0sFbPU+IO4l+oj3MGQGeazYKAlIJEPCvdLiE11
EK5rcOD0N0AKEuuv5cPaR6NUag+F18fmCWjfWdRSYTAHejAkw+MLer47tZWPIDE1ETdneHWoB/Lo
FaQVJXX5MEs+nbgFCTQuBFKwrOwi9oD7t5YbMGOFn4ySUZfiLGNPjow3EkNLdc4WQ+rS/ImsLNeI
C8cABrT/vS5QRH3GDsrgQRLA3v2LImoyM1bDZewb1ViM5rYbVIcY2NKzNlRrjYwWRxWj/BlXSHXP
iDSxAVnQRJmG1CAHbtnQOzwP2XHqJp8L5jNQ+9H2rgylwtmspNNEag2kpC/U8IxUOTIn6F/lcfEZ
rKbN2QBPn1FqFjHDb6cQqDGZ/XHsZQ4LSxYcvKKOf5umboPNWHEdSvRUayh3hsAQ5uGDexhO6j8A
076xeEHSEIXgAV2mkIDTF7hxmGl5SoRa1hMv/RfMyXUup6CDJTy53OZOT5MiBX3x6h0lfW7mk/33
BU90KOwRmI/PMj0BG7LOTQ++yLqwiQUtMCb3iVOrF4ltel2eArTXwAdQyBsim/sJmHilnzdn9QGA
CTHktw9D1Qc25RYHjvI0NT920xcQzKg7EBiRTDipBC8LFm2qS9dOeUuE/2pqaVgddFb4tyN22WJy
+8fqPZzMlZjNysY3LV7e3MT+xaEqiLy1ZWwkrKtHoX2j48NJ3Ko9QgPsl7a4Me6Drz2SsSp2I80f
iRsjyrgcCRgvCx75+6HclBJEoqX2iR9Z4TCsZLDEVW3klVSgz4gpeY64sngc0vhBoPAt7iycy/Pl
OfmmYocO64vCmcdM53l7DUa86NqLHHk3spGcUGjnI47HPoo5Rf7/t9MJRPyIXmlmSN4EuuBhJHau
R9c5xOF9KgH5TeO8RsygnYvDMnAEjyn6FfjExkYwhEHA2qMpibgU494847mhaap9zbUmailIPEJ5
EG5RnpJzoZtNj6usdwMVT3r+wBXSBTTGhMEr/Af94tA0oLeDYAq5V03FtBOg225eYJol3hJoAfCU
nf0SKhwoBx66QFz5uSY4QtsNlfTBOD5VqsPUuI6TVKykFx788IK+vAXoaFnXfSQ+YChAN1Pkxsat
bcqRw3U53WHnCs1rBYUmpygQK4xyGk+r5izdYWuY2OwGbLss6c/QIbHMwpQQIsjOEsrkgQQKX1j6
479N1EZATgwTLcOAji1kClMb2Rr0dLpQMOxFEoVCoghSD9dSxMFuyXAEvRWnL/uukK0p7iQhZJQY
BtuzosEyMJDGZjvJ+5rLweQ1+mB53txg9xI9nzGHcsmMac0DJCF+GMaMw+IUWD0cijoXPhEHFj8k
Z41u4UKe83aaEwkESYh1xvIBSGfJVZMwkeL/mBNpzv+sfMru/yN8iBG4Nuc1p2hdsUoidd0DIYFH
7AbvxPYPENjDUtw+V7drQUGCaQnvuamr3ap90525xPO7HwZQsqczBlirctvd+Y8g3hPtZoTEyMdM
WpGu7GTSebK6IOFBFx2E2q0p6YPuzrobePbqZV22wnwzDw4skQ8fy/Y6EwI8HLEuVZqrGBcJo95Z
C794xxYAOfbw33A/H1QiD9yOLeICgTzlUv511oJAoW/JNYIKqN3eZ8B6eDTVJ+W5fwx7rN3KRgQJ
N8kQJ7TtgSV5BQFSHuC8+1xWicyECl9LoB3jW5FtFTv9YEGk4r9RkcZS0gpILwWafjVlOrQHUEO1
om8CS298DyYk7C8I4jG09Q8AhLoYhRoxVNKKWChc/M6WFlAX4GDfFC0WAhJ6X7UEhtzrjLUTwPYl
kBv4/QlZQ9UZtxYSHHIndmPYEXpV2aHAdqgi2ZeyXwni9nJ9UDEixhcKiZiP3dpg/0IKMb6LbJM8
uXbk6eC3k8mWwVBwmZhVS3khpBj2QLgtYB70Kgqg2Gs4aqt2kj13+QmVUti9E0msXHMN+SU3hkNy
2yF+JdZIKWfkIBXvDE1CJAI90nVqp7q7xlYorRsz2zHYjqBBiBxK7CevtWHw0hf8i/Mf+8DMAWJX
OVs+xoBvYC/88IuXUJu8rJ3dHAaCd/V78laPQHJswpcK9hP3hTwsRooh5ZgkOc4NL/NisDjLvOeO
47U8Zk77h+tEkGyK9d5Dh3F+z7VJZCvkMNcR5q8cYlkBDCxW0/kLO8DVJsW5UwlEDM2cJuMDgYVT
/DwBzvAFJKY0mqxOj6sjwZKkk6AJ7RKNnh9yBd6ZFiZy2yzb0JP0TysQmJwuJSklNpxCSIZ4g87h
pCPdrlUZqxtA+TlhL3yB/4PYK74GpDzJv4HUJ7HXI7rVCWStOEqJU842CXbVN0FqLRyMeI0r2O0+
lV/BjsGM0ug0IlChGRyUrwff701JCSw6IT4+0k+UQdyENH1BcHURp7b7Ju9/0Xyjw38PcA+er/N9
3wh9G493DSIt8lzUQRI+FatfLllMUBTfCOq6I8L1zZMATtw4m/esSBzQOv8lF7wD3NBpRFW5xS7l
9rR9CQHuMBVvDeIRbkKsLiMPrTtdDw+FmD67tsRCzs4b9PtnA1tIdEHkbQhY/dxE/1DQVm1opMg1
gTcd2DTs41zss8B3qErMJylk45PY+iDmJaVGR2HtMeHQazIojl3Jm8tL5buM3wh7J5myBuZCnvG0
EULSQC9UNsjkK2PR5VvJwZlP7yW2Hq8h2X18TgG6LXTvwSci9Y+N/bkkfK6PA9xm4krxOy+7v7ie
WqGOJVM3gtxaiWv4cwxUQnEWeNqAkCiHF21J/FPY8R6a5KIQMUWbUFWaGc6WcWLYeq26PjDC6kyf
mnpneI+zMua1a1KoSyWpehLtrehiYRrHoQptOhXJTUOC9CxzzBgP4Uzs2m/Nd4yLmZ9VYwW4gECh
ZNBn4tk8Wren8RaiXvd/dp4MQ7FK9hTPqzvOS+fsOXg1nq0ua0riea2pusxTgxBhTVsvB1pEPbdP
XU9I8ljGxGAQyazFooUT2Dwpjs5Kp895t4/MY1d9DtGc3j32oHXf9IbNy19WgAKsX4PC5RkZBcuc
tL/jizZTxfw2hEdUe3Gz0LshV0G5pS8USteXwIaGy2ER7Eu73j+HKb3z528RSWJcKyEDtdX0edE/
stvQXvCgqJfQa0SdAJp6+HWJ3ShisO4wiyuTdYeSw44IkIbpRCMgSwRnfhebJtsJVQU0U9AphbBw
Fw93caLtjywkzuB0wXtU1ll75T9KhqisPR0pqqbv5qxD53RFw0GafJD+dSh/kIJXJISt1WnPFAtU
Vuilo/UKsG+dTqJJSKmulzinylpJVLbw5q+hKU0z/oLzNTUN1otTZh1lET3JIUrgSz+kaxzX9eJB
wDI6MjVset/3Jy8cNNTVAeE8lgLLZoGSj2qS9Hl4B6REoLFoZtDEUCXXD1uQE1NlEEbr/gklACmx
61O+yzWuidNCKnuJDQmvuszrS/nHBC7pc6VsbFp5yBA5csLVYrehYxg9C1HuZw4nEapQb4TO/ISW
1ZzqHMDYA990g7gQ+12dsnXbT4ckKGGlwL3YR+FC8uV/bA4GD/5FGCfJ6v+X0//EoTAzgreL1VOZ
v1J2QQwgJgoCiF9gOzFWTyz81cPH2f0pqQ9uOXbAKmfxhsspt0YWB9MDUSzgNqFGUI0or37/hMT8
qVUj34x6IBsxY11RBPn3eQZOffP2iAkKoUyRhduzWnP5KV2zb92a2pEhZYNMW9rjJmeygV+a8WKT
V0BdmcEWhzSDEJSVjEGx0L3SLb6jAZL08ZfB5JYqIjinvXxLraAVL1MqwIjXU+pQZsmS+8LTqIDS
l0myhPns+gmV3kxOlx0vNCXFgwGOR8mphUseXQ+m8jMn6d+b48oJl/GQVh+8rtPeJhEncX+qcLZj
Wg33v+/TqHH5Ku0X7QJku+z3vu10HDpcnRYnHjyHBcUJ0oHHPOjJ7lC0NR0m2mYIEq+m6pVGDhL4
iBLcvuLl+VjDLBPA+vn6gQewbpOww/PiJafE+qRdVL/XRAtCAvARK4e+pT1FXYBr52VaLe6QhcY1
n21HgR8moaMPJujxqznjJCYmPC3FTygq/PZ078gowW9GjiQQyLnV/+qnWCvKAVe5R5cEnPqI+pvJ
ddzaqcdv+/s96lOaotvE5/CStHKzRFeRMxiG9gMQMEvOBBeqz+wSjRrBjneh4XWINlHBvmpP72vD
L2F8uaxriuUgeT0DPiKl9SeBkRE7BfWO/MDfLkBQiTVE1bRNkTu8Rj55LaERy1+UP2TD8Gv6rGTj
USP1HVIhGio6nI6y/JJZWqNCjhI0tAqT4axslnwnZEY4nmzN1vg5eyHy9waYUB1frsMe83Uo0JTT
oMKAJXnx6CZjR3pUrlKwyJVnvVIrwmqkFN6pnLfdOZhz00V5Bds+4E8SNA/dcBxSZ2g91u2trN1w
iQwOtphV6wq9FAfBhuEzutrSjgAzj9Kq018ZrvxEs4dTu70AA/Rzs9qL+E7LyVntPHKppXUOos2b
AMY6UDY8p0BujQSg7q9KnGzpiMN5W81F1bKyw3tnS3rHGHNET4j4HMUFY95b1C5uCSf4PEhG+3MG
Pr0GLqviDcRWd4+Un8LsiQczeUr6UNy9Jvz+w64nJY1UBYlrXBO3lYpeDkG/imZsp6qm4rLOKuT0
xRX1xaTePepiVA+32BzSPL+spvKUh3cmr+jJM3PelPpPPGfO1xanx6BPOrHYz/hM6idtXrrojnNf
EhpXPJG6ja4QR9g61Qui2G6s5RxeODzOIrjxws3uybgE9reclmTWxSnzufsq26anl65T7p7s++58
t6gOcnMzsA+goQPVyFYXTIAMxoz5pmIE5MUMcMUVsEeUgIuai9sCbECkoT1PryA3/zWEg3Eqqn95
lGIPv7mgj8dihtOH5xCobU6f62Td81NCFynpEPYD2R8+vuFTjk3eTdIx5s85oNKAS/JJlAzFFpUq
e7OEaKEmbcwXmmfEfGLhXkGOIbnvc2wF3Lx+YJuh6YaSBqMopXHAcRB+gK8pTyVqeBMyNVVGbEB0
QwZMoiSJQkilYdGFXG35rMQtxdBsguuStXuSKVq5PbDOS2a7BC+sJUaIuk2kPpbxcsBnGFidg+yA
3raAi6QRa5YFty/YSdJMTbbrm3omar9lSyPI4qCXllLbROe2dOtvHpw3g3PocE/dh3hHfN+ZUJSB
exKQ2uSJdUMXXvZL87JN1a1C0kMh3/wBi8RwXo6sE5xV9U+yKUDzHwpE5ldKNGiQ5TKLh0tnUqIg
BHlIhEuTxxDahY8sBHGFUZCvNJCEXD2ahUHWJteyKaXy4vaYHQQMIgfrNz16eRcZ6SYqnriBhmc6
O3SJ5URNLVx0E013wAofcUdCh6PBRryt1nf0z+SDMGe4+wHwrOVvBrDxTjWqRSTGKNDnycXIHNK6
LtE0+gS85/iMqgAiF0TVnAWyX0i8yMNQ7V4yemfCfAr7zMcalxJJAs0lOy0pdrILB5KLLTB55Uv+
Dgr+8jmJ+zhj1DlXQwIOiURuwzR4rslgbhFScsSZPll6LUpaxCbKT6/h08B33TyUiTGrbZZ/x/l4
XtYjo9OEe/bgt3mO6be4nPi5Yaj2YtDbtPBSOz7ittIa3QYVFVPJJlMUKgARyMMY2c9XQN9CquLk
d9mQd99DgbLAoi/Y0y1zWoMmF/+zY9I1HUNDmpoZhcZSxQC3wQmFlh3ChsSIHJqy1W2gwPI7ZE7x
6Ub8rS57DkOD5F6MDKXaJdXW6nHqo9ZItyfmAgO9FcDe7StjLE966mxbRtgC84dU+XkIBnQPmA1M
cW+BMjrMvlsTW2MdIDmxYh2r2MpxxB6FwzPb+UZsxF5/Y8jeli22Eos2joOPx76vScQ7khY15tTB
xYh8qPtJDE8nxDI+oEHtDN+QHXjkY8WNcdd2sQkORaLAfbG3Tz2bPdjXHBhxA/DnMSbxhQfGZoPR
OZgY/O6YvL9Vz5l0xi+b329PypvAvfrJ4/Li3GdiKH6HuvQJjy8btG6GYx63zu4uwAp6FC6Rwoba
pRqKDKiE2zvCavAAym6/Et7cNsiU0omzMQkVrHJ0WcAij19jqpZgijMqraGU7zT1sIcQrhhRxQwv
DRkM6uAPacfQLsmKUu4UwRBLJrIkCoUNPtvGqEtrdxPyuFlazzm9/LGHzlcALQZtILvd+e17clz5
GewzbNopCPCLnCJcCfFryO/k95JXlxQkOHgmoJnLNbpCVPT8rvNiZ0su9sF3QB1SpmB+SpylhqcD
r/BhQqAi+C3EvhzQvYhBJ6+L5ha5U1QqOAMax2H2KUsWxH32a+vs36ZimUjGfmyWMOZcTy4gfLkU
pyWuJJ4YUkLQat/wC8NwLKjsqrpUnaEdBxlhMNqDUMQP5w0b2ImPld/i2UfSZXvZFIVKf6nn7Fu3
RLAYd7+YcS/x2jErD/2iiWTsbyOm8PK9rAA6mokod4F4YELkMOC/Ytty0QYNqPC0yQvJzuqwhMKU
ldI0lOw98QUsG/ux3x1kq7739y+6k8H8wLK21V+TftJ0hnW5l8RDEt5IqBMqWo91MoveANhKt89U
+GFq5NcM57UxxJjNOXEt3hO8hmlGHZDufp5xYxA3D9LiWYH0cgSxeZh5ulM57moS4mqqISIYghxp
n78TOCK2gfWRr7SDIcg7F7VOj/+QdKO+lR513ADFsVPMED3swFpyYjStM/VIEdcyhVN91PhE9VhH
Np5qTqcqj4m3fXGfdEnnEt2OU6Z8j3u5c3beT0RZ6Nw847naxH3iXSWsTlfk2xBEoNWW32bYLZCs
AXkkAzdEFgFnQYsmr5a3pyOTXUFrNgozK7zBj/irM26T6Ub68Y8DkiblO1XSK8zx2l5NfSZ5VOyn
L/TRTmSgP35Mspy4W9zFSJywuGIqiWlBUkmIh6bRNLf2kpsUDE5RvJWumdy2bglCvn/h4J3+6Tns
bOlJVSh3Sa1jYywoSqxt/WFeLnSC0Oo0fA4jkvp4DEbnvugfsF6BGGR6w/0L2DokyisoW5+a89yO
h9WWZtEHB+ptqVabDFhgHESLlZLDs+6sfbWttmEONww2Q65Elh1LjfqVnH8fOGSnMnO+ggyKCbjC
JRN01HeO5SeugopV5tyADwG/JJwZQVwAionLTUIeh0oQnPbhOoyYLbvozvkJt8Bb/9+IF+DF8yV4
2+nHTL/9l8bITgVgggTZcwH8D3wSVcEnMezJ9szMVZAxOi5bs7Te/j1nRgp3L3JKigoSfe7bTUNq
PtOHm3S+krdPUJqh4tohNYMWNVEpTpY6U5Y87C8EX8Y31oO7Y5L8Pj3MjUFHKtFXgHaI6h0z2ADK
b3JoP6I4O8eQWuFKSkh7x8coJmuy88IxOCly7puSvP/v2c3pBEGPEaIzRm1X9+mQsaMpcw7hK10G
/CK9pwc6dtsztEZQt8Ic94YJvOCFItU+ep82CgM63TQqTAe359u0C8QUKZNt2FkJuWp+5V6VD7vM
HGUCEVPtCuomYZYh3zD4HdZqG6lT1YRCgFbGmKqMvPkTeQ/VhcmFXR0zLkd8hvV64gfkW/58nMWn
yganQikvPoKvqhyFOCSxo9qMIcd2nAofjFtF6Pu1cw40YX1B6Hxy+1hqL8bq7ZynRhRj59G2BS3n
VtOShUKRnJAUJlXIRKysIaZsEaIXYBtS7yxAAv9TB9ojnv3l3SNPptK2tbA3BpIkKOFXo9uaVc2G
EuzYIGtefUA2WRTy6xnbW8bXCDaCPbH7bmcraIGNhe3rJRgCiviR+SxXApASJpiT1RSkTTh7dy8r
ki5iYvIeBuEq8jtnjX7oFfoMUgmuBvvhy6Gp32cbvK2+KwhN0PUZyQFsCDtzgyU+iMml1UDmsgla
rWgxFBMDGudEMK2C47TpItwjMzjbWFRoTV2uWgAK6duEGqLvkVfIyHZBU2AUNtknPOL9BcoBoee0
v/+dUkmpAUUBokD0sUkgPX6KtfzPTDgm2r+pMaQgwsPy2IzcmD0YR9lzqgAoKbUc8TeXlI4MPppM
4kOTgEnRSKSiytMxuIevnx3Op3s9YMJF9XOOOe2hJAz6lGvb9IDa738DGH9sJN39H3YRkxkvWEd0
H7cdlMZpdacVE6lRBI0pikA6k8HnQk0yiO2jAn7VSJyk1JYqLgSWlfNHo+oGa095CFQEav/8J+Iw
qG/f7GQaazwOaopCoq0WtNsTI3D+4n0Q84YmxBUJOcjtZoCnGGlpA+mNsNncGlgi4kt5miG+bTBC
qpOnFByW3k7VgL2b9WWxpZZiuPbNNlb0embHXocmCcuM5kxRC5sOUgQF9d1v+0oSkhsLVbdBHGaN
f25ch/SKnD9Nme+eQy3KdQttRcd4uO3JmkMbDW1MRm3glNqo/FAh+tA7rAQ6oyTquEsZ8tgUk+ou
Waazis827GgKsbClm7W269VrSgMKFRjMjqeS9fpbTrsMIk4Mb8B+ZR1QKF/Q2Sp6YSh75LBFPYUO
OnoIDGCEjmEt448oDsFWpvYgt1rQ5sueA3hIOsTIdq+zbpzoweUVTXYPcwwwC5QfwF+g0U13H/CQ
vOzARnAMoV5RziM5GvmXf9EctS6U5koUDRHQY9Lh1S1XDfwqHhcTAfVxKKNFQjoMSP+dQvmkNJM4
l+aw23Eiuj3pGKEYDaAJqN1ej/01zbMZGmPpKqbIKURsgzZGi0Yg6mReohMquVIAiv0icUJjvWjo
mw0vQjAatTk6YiI6FKVF7zw5g8YPJTU7ZzWgposULu3HNU2blIM0yUM1ddV2DLAhaaOmEyb2oOk9
amTbPLKIzK/v2GfqUYgpusgdaoPqjIbTA/GjqvGgf9vrQQncUWS1afbkvaV1g7KAi8vIN+aNRJwo
mpI5tvrBDDwq0RCaocvPCt9oxw3mnX/3RWNzw2PDvWfuueckaLX0WGt2xf3H0MPbwkCA9GimJPAu
9Q2pXNM1Uhp3nSdSBdUqjZ2i6THrCTHLdWPHyAq1pcpmZz/JVzyQ1nPyw+NO+UFrQevrwlxcSEmZ
Xn/ZDzjXdJv1KTFvXnzUQJ86johq+4sbq/vqJTQGB01qifrBQ5sLOme4EllKHcRlXMnlZmra6Bb0
F5V6s8vAQtM+ibypcbgt+wMvZsURNxzeAUW/8Z52tN2snpreFQbrN8eZHUmszTrjhO5o55xoqggO
g3FnXM27S5rNfgq8U05q5D4xc26AipgRBfSn9Ob3zqpjWM/K85HmGHkP5VfWwvewSlx9m/8+2NVf
SETsY5wA0KvVCpS7Sv3VXk2UsielPfHtSa0mk8n3ZALA5jULpRYrflATX3nz9Xw00sc5uf4jf4+F
5Y3mc609fVT853l6rn1v7vGD4kdSNXPPW5xgXuY8qPTY0eO1HmWWPmqllec4TmyNNS11mVpnSlOE
MeLYo4HNQS+KvKPHG4y2P3qs12vKSjLlXa3jenRck488chyOhagDbytFgfOjyVnMj568WK850Hx0
HMlpIRbnbTUnuvJ07mhvzbcjKU0+6jnubs5zkKCTb+YjaBU1OnknfTprb8FZNvjieeq0IEV0WnFJ
uLJYb/zoKkZqb8Vv7+q48Mg8wUNR/eggnmzHmqd+3Nspsk8gdIxu7r5dhVlGpG6BQJi4AHntXEoe
0CGi2U6wvfyTqsa5lM7Npc5xseBuLXjfwuKiKy7AWnscs/DgnVCv8/fijyc+PW6K40q6zNNqZluW
UCaT72/7u6Vs+/u7tBXQww6CwG5qvB4GfsKNtfDq4OqHNeGEbcEigkQm37Ztfb8CXm5DPGfa+r7h
jAOSGx1rY7mua6HF9/19t/gL3HjzNDsDa7todFj2JysinOnbCl46sEs7YI2pfWqtuOQLZA1Pu8E+
/gmpXXUbHTXtBvnydmSgqNc929Pevlwab+++G+bLAd+nxwJLINEyKO49IjN6/cHE+rugP9kBOKGp
/6jp2gWDASMZ/TFKVuTe676V4Gl7UBebqoUU+rIKT61fsp6/wkCUkoqowNMQfDFyDFbjp+XDhNJ/
g/v07pO2U9uv4ZXytH2+NgaIUsZLwpApPRDTTmi/DtVBMB3FYIk1WGTb1vwakEySMKK5pXGfGPfG
9I8cpuTw2gIHzdbSGDeH1fflt/mNob/153RyubSoT88rzKpDWsmtAc1TGCd/cGg71+XL4JgR8Wyo
u+e16JkLddZa70g07A0/JvsUMZS65wxGRKFePCsCc177lUP6gYzSMzCfFQkmKvadcAY+ZYL4fVLO
zwHx1pQQikkAp/Nqt4gmXb/ZZn6cV/dHTTpGiLOKDPkwKyOUOMWIyUa6jtTG/LkAnUbM45k19imp
XiAe7hiTBwGYaLNJ2/HVvTP/BQLhYb+opDUQNqXBU/PNISMfRdL2Jn+7Py30RgZOn3CGYjHCqrso
PuSxzjCiidXat9s63zdIex/6+4aP2jGZlAGFmhQCp5o0atZFplQPOnYN4Wq6WaRjdNH4uzS5gy+y
I7GbOe3QTmHUSMMBWI5IgCCviKBeRm0CzUWQabhz6k+g3o4gjQvlZC1RiAGwIPNLezFVWhQKkasg
osqpFLgkbncPPEAgA9xWUUVFyXqH1Ha0SjsamU7yMXZzVrstlwlSp86yocbpaLC8Kre/eluzmZsy
UEqlA+eM9ihlDiEd7Zb5G9EgT9wAMgOEUZaHhllmFaUibul3vD5Npm23vVoSoSRkGPLJDqdadQni
VNmmW3poNr9eJHsXNbk5BKdgHcbhqj+BvBm9E7/79eroLHHqlsqJxQQk/fC6DgP5KCtv6vL4SlU+
LdxdqWJEJs+Ld2p3SGqiYwMGGlK3f0GRhjo5DVnVATURZhE2gt47akCXONm4NzIGbreiDCqm6Hla
k/Em6WGqcvkmmP8HnddjCGDLrrhaJL0uekd83aLiCDVAFgCTOlSfHJsoE6Hlq++kGwpHMI++HYq7
LmOmcjv9th7Ay3TtPtP0TAQbqNS1KhpL1n0vfSvjrOV/GprtAZHQc0r3Ra9CdZhgiOlrs4T2h/nZ
5/C3KaQ/16ICmy+u4/asfWwuyq/bpsd5gpwWrS9YsJ2XotNr6mhRjp4rhB2iRYdix7aTcll64y5c
Rld3UMJ7DK8VU5DcHbKucOj/BmS9qPgJ/+WXZWtzZ4jEb7mUNr5tdGzGupda4KonZ3+z2HJjnhCP
e995n+zYK7EiwC/cVF93qc6iIjSxnjT+BHe6iwpKBpHYtjqF9fi9bEjWEXxSyL4WIpqiQpIuRGFw
rRFlvrJNKPRuO68caRUbe9ViVpKiKQuCoJ86vYZTM9Q8JIh3w8rpkuumIs1PDj1Dk8ztmghAIMoH
ovOuD6ebOSWgHuabHCbJ78RqzPsEteRit5nTpQ2D4Iu8LxHspLcsvqPT82BSFnoKl435edZjAmq6
IvvQhg8lzAK63mxQ+aUCLiv0oPP+BPiPuNL1qUXdplX83pt2hyRnZodEj/ti+ZoVUzhBgHrttPYR
kQ8xCK7BVOezLbEJmzxHN8N5gxFZHm3kh4YvcrI952H4T/j95yxpjAlb+pVV3t1bbaM0U9/d8upl
FTNHjs8MIwkgvHrV202qSbEtU+dFhpoOdAB76rRROsncZqpxvwLfRbK+SStYxSk75deb1pSg2DZI
rSJwctMw3T1UWEOKu51LrROE4BFoA/7mOrzZA3IHyGlhexGmAYEyF7HjPLkxHadL222oe9JVUhOK
1Nbt+PiGxL52JzE2k8zGkFXzftjPCzdWvwrvhdQtZGKxvNRf98uyvECyEyow1ygf7vJhgfwstq/W
Fyb13enfHxvka0Ov0fZ2mW30nXele2fdTexWYr+Lw6DhNvO5qerEf/waTNhYvUfYdTL7IfIgO3Xh
HlKR3/AGLScp5qhs7AjDx53Ohjd7srcjh5imjXAIEggz1BLNRHc+fM7D8G4Dx4yHvEX/4Z7huUxt
oBJCDftFs3XOVFAmzo560raNxWtM3pvb/zg6s+VUuS0KPxFV9OCt0op9rzeUJkZapVOQp98fu+pU
zv6T2AQXa8055mhu0UFdaq7xJ86eG2la7pqNPmSmzU2nQ6K5f2/r35DTkflwNekBj2fQCXQTkvfg
E4ZpLh6udM+YeSY5kRYUPurpvSzhq6yKh6P1ww5vTJOAm6g4YEIUwoZg2lM7EEVGGo29XXZBvKtq
TmpiqJflSQFubGdI2KYylBNz/MW3D5+8GbZGxaGfpLv/KCUnmvSHsSahgH/9wTxBFlghXlvLyxHk
kAafngPvBnOiD3yNa93Y5U460CMC01U1BkXfxg5/vkCF2IQdcOeMie7E5B7LFPSsxpjRNSGSs88U
h1VhDzb6Y2dX8cfchh6sgKmMa+n26T098WRujYu65EwuvATG/U4nzGC45raIcURoPdVlAoelHfsm
vQXWq/vPrb6n02KbbZ/K1bAf+7rlVBFsPik1xpkG9yHMqv8vAtWSudgz2ANQDJrcjsR5+nVylJNQ
CXAqMvCgHSuwEhh1vSiKuGUwH/WBWWiPMXRVOIg0KwOAeXk01YU7Uvky5DaY4+ReMjwa9KvFHSuJ
Zt2i+Ri3tWUy6QHYA5wzJ1LqAfDSxF/rHRZmBpVRMVH2EU2jgW8Drb7Z2NFoIvMhfQbn1fb3A8bT
WRFihYOeOSOc8mQiBUktt1PDyyqnZ3qX2T0udGZpjfbxvtxL730y1anGgk9FNNq7Ogm5LV1yjeMF
tSJjbRsc+AXQq7jC/P1/IjdMVNie5uX3KEvUSMkkNkYILQ3xVLQUUQu2nm8GmfnrfNIpX5XczQwr
MYFRfWM+OFp1IF+GpZL1Lk477JYL1/QEF3QrcjA9pglHBAop5arb4iycwVTBwodMG0bnxIJCeGKy
92l/3zMt/PscynnB5BCSze7F3JQnx20Qcidcadp2zK24tHAoGSNokyL3I7j3yJgCcckwSNjrp4ZA
r3DT/0LhxFOoo1KJJrDyUdxkMGgiPtchT/yNU1Lr0lMr0AokQhwHzjZ2pUKgT+W5ySD71+An4LWo
PpDuUEqW6HIMkpswjzWmQ0l2B3upsOTnJAWNfoyj0UIIQfC6BI6UKlvV5rUFHqsu3nawAKY9Y7oN
01zOx8bKWAkUmxPqMcAT/TE2/EOAG+3YQSaS7+P7gOviBCTYwkKgs2iCdN55GzjAS2aHETOve4kD
mncbFIo3iPn1opu9D60d/c7nr3Hmf5yBqe3DMGFaPR6MMb52vnj6D9kt/IGJPVBOE/9xre0c1k9m
ydRO1HVkT4SY5dVOx7xwBx5u9e7mMY94TU5X4GYmlpbq73TriEwSlojktc49hA828Byh1cMe5OSH
g/FY9itGVjba5BUZw94X3Vvi/g5UBwSsVsL6YIgPSaOxoKvbput8oeoi7vdxdGPemPl/yvhCJejC
IES8Mow0M58ZkpO7CZID6A4MJ+81E0sECwgaTpfMkZHTX3hLPDpGtJS6+DV4LAMfJRiPlmnWX0CZ
qksZYkHGhzyiT06RM6f+be1mBnXGjh2iUoNmRg6Oizx7+leDoKKJR+nGtsTfGcwfePrULsaj9nPZ
JOs3Hqdc6W3F30jkzMN+OqhhdYv/wPal2ZqMVe4dkNAbcIV4I9Cu2K0Yer5IiJ9WbK3iWLq1kvtY
jyrPeNF4nKRmjMwBMgjtt7CiESBh/AaYdYuEbBZT+X8QQYhMlCZpeFfcu92NfzBYZsB6h3QGREfD
C7Jjw0xjhOpQcv8f0RoVFPElV2S8+zAuvqA/tmcP+wfs3V2cMzuyq0k2DyAqT/+Y/7mVS0HsDYQS
9DvDhG+AtAPQcOsvBIxnoAlWgAjJESyAm8j+3XPOgFsMcsKEkV5iL9Z/YkBmKssgGNYHlk/jxA0K
dgxllbh8VPOS3hsnU5CEYujTJ/sQP377GHk2OuwxpKfMpePbcvP/FyYOGsOBFeRiCTqB30Qhz183
jNXoJseTp0vHzJpiMDmVFx8TcCuhvx26gXEasflI5w78PRkAGQ39Dflfl+edrEgyBAhlmwF1XCQ7
G5+pRUnglrFKf1EgMgPCWxHdJ8aOj9xWicfVzsQML2PYKjBhR27I4oUg5qq7cJbOH7YwOX+dImBo
vWMfe7xI2MKXchL+Nl5xMzbx/VESVjQecUpZzO0hDjBnts1VdUPlvKcg4aDDVCSFTQDdGRLY/sks
kOvLMBZG/deGhGrRv3hSMAgGtAB1wDZeZ8vXHUwOkhDy69el3r/n5fo777av9S46SfQJ4YrdhMmo
NgFMGEI8/s8FzFt1gSsNuQHZqImRvSsjbIF5AD2stIGbwZeJ9x09vDfncOkaaNBhyaM39UY00rD1
Z9FeIqJdmJHBu1EX+a0MiLALGA1qv+JG3nw3IJyPYzQC5GIz3ycqPOYIYLj1SQyiXCvHHKDfrcwA
lI30vyUplqHQj7UrdZNBzp96Y1b8ZsAKcYBIWQzlISWwnPtx+dtkPn6UKTPHDaEnHgY1kCPGA62N
vZQz7n6P7ZsZ3hTtXE1rZUX+0yf/Sb9/KobXZsslw3SzmIZfVgeD+RTIutPQArEtyliRTUExR2B6
wHjD3DuawhBWh2oAuH1wYKZ4hmw6EBOH8ZlMrEMejXH5JH/e1VavZvGhtNl/j5QMXORIPknmthdT
55VfnpwgQpRhu7UKa6CSD7HhJEliXaPQrfSf85tx7FEVx92duUF46+4S3MWL2c/4cAzm2cbgp49P
oki5COBBWf/zBieI10kgQTzIvUcUpH0QiWAeFoUF5rAMTrCAf6GbVogGdZqcvEnnFbk5AC+27ZB5
GI1Gbqc72t/z5b7VyatGwuLgkYltJOAHc28MKGVaAJtRwQdSEZdaH39NLzUYoNdYgzMNtaXHmkbP
kFwq0zdXRZ6Ocvsbzttoo8JDg5jA/Q2d9z2mZnlEVo1M5IdupbGTK5xGaEm56T8PCeADfGSITLhk
nOQtx7/sy9wBh9qBD0odB8IWSWdDdKUBJCF0zHsw3YO+gdKOAulisofBhfmjaNJn7dncSQttnvxp
lzhm4Bx60aEUcJCfNFALqKdbvPHw7rMLMBoUQtf0h7MxAdRjXMXYHZEOjKeXhf2JCKuMYbM2MXba
KlZIKJ/0iQ10Ln+BH6woccujgqtH4pKo88RaVQcKHJsnKm9qepo+YL0Oa4g1G77GyEBykVt9qh3S
ybmEYvyE6ASgrD/heNOioKMlR394fV+fyIeV7aACPEQ7cx6/CXKwNY5PJn6YP+E1uJA3j8WT+hmp
JyjBIDkZnBYZ09CiNXgcTp8NcUOTHPNHw+FU6hFCmIcaVpPpUA/JCieWJUEhRI9pIHwacoG4bfPY
QT6BvfqD1g9kdd8fmoWC1oleVyIpu/T61Q1rkKOkMr7mVf9XBNCYHmA6XtXe43ZDZWJe8kDeCDso
hQ4x9VveMu9R3Bi/b7RsR6xgZER16MBnjIvYrr8c0rQ92Ow1fp1Z33DYe3YZEhUrfJ5D0NOiWzKw
YmpY4swgrFUE3CIfZSYhXyyd17mGhQ5UmY68hzSyjRhtWbSNe8if7bHDPzRbxfDSI1nxkq4KwhfQ
oXQcHcQdA2v7eh0oOkgytj2i9oE+DSK9h2FigWTA+FFs9hy+lXj1L/w0OIDD9PvltMvPZs/3c+az
qcM5KU3Gs2M8WbmfiRtPXBerwQlUgoZSZbVazY62bS+uEEmHX91/3N413KSB65UthdrSnhv96WPo
PbqH+kGprxXmndIMdhIN5Msm2+WrXbXuTOKkKyMo09bpaJV1BLQ7MkL8r1eRCU9SAY3tthlN9TIo
RtOUmJ3fbFbiWJ/Znzl+fcwxNdy3QLl6Fz9grK2HPRnljk5axkQvGA5aTEk1zDpSm2aGb2KFTiqW
hrT4MYnh4GgeuCWzXcbouOrzCxCBmAdRNyt35a6BoUHSxW1FBtqnVmCK7g4VA4cwtCHkMfBBHsyO
wXScgRo6zNk/DIiG30Q1xlZM6QHTaMtMZxiFb5/kNhVDMCpX+uWwW/LqVE/M681xg0Mru8A9p8Ys
rejrESVEbweywziVLHgC0k0MwHhO+jKIpBQGPwkq1gqSkMZ9h9/zdRsNb5a9D1sFBxteEjwaXOlw
sqEyftv1L9mPkuSP+mHWrDMKjsHoaZ67a7fIz2yftHoffDsRY/LVN73PJhommhPaZx5ElQEt/uGy
mzLqxfbgAVGIwoyhNdpDuEu1HwM24RrzcvEExsK3gYvOqLu2AMX53+OXxpWdmR05My2V4rAIdLDe
2nlK88cHP9MxrTk9erbQgJ9hTVzf+SSu5gDbfFfEy2bz7OnyR9FEP1VXkO78jKYkA+5DgfuAmuv3
op+9Zzyf2kzPX/pSPagg6dVeoYGY8PnpR2kfOtWxPg9aGcAAcxLlpHEAIxUgRYRYkf4xBVdQ/tLf
0ZSr3zRO9XB406MpgDq3D0AH8HTjxXeSWFzeQEJ6eE+wIN63y89ldKhXJC6EbJVLeKtMNlpuQKqW
YbWQKcqJiecQsaG5TyM3/q7xNsCOGCcLCjai18bFvNnrdCzLcFOT07x9kiPWzMkZbJj8onqb19Bs
/yeqdd2gynoPk2ofa22weUoOsBp2lxJ3NcbXGL3fMbRc9Ha5upITCiww8OC+x6Fefy3V43NqHKIA
qIWFM3AuOEWea4IZIL7d45/RvVMc5Z6eIiYUol3+Zl/O7sfbgwgATtBDmLm+fkGESD0gc6E5VIvW
wjTruRGmn8VnrRzes9eKvRdaJLTPXwgJgBbKgcObrjt6WsofNIjXZ2Jg8tFglT1JyoXKKSuPO2g4
8MQHeiU8T1B3+nhW2Wv3wU88DGKH/UDxIZ1U84GbSLMOnw7RX7fvmJD0QHuLkWERap7bpa+RjSWu
ClgD2K68Z1V5YJ3yyhXLGjyjYuBFs1/xRNwZb/c9QynE3Aj0gPa2Jq4ZvVBujbLtAwfNsLajaC5z
sHw1THTn/DDWht+EpNS9grb2gLCeT/uBpcnD7du9Zlg8lUQ6FMUA7+ThEtUpVpZKTny/YJWKDZmf
w1/cAFvkoKxsTsOrR+8NTxsxpH/jlu/mlSV8l0IFjL/L+D5CEDyPv6CNe36nhyJ1qg3vi+9N6tVf
B0Ldf1FFY1gxdiV00Gi/clurZxD++GEmrChoeFLzYSla8PyOJeS7GMNEk0J0QxGtZIkrOaMK6P5s
NBSxlAlYCMBFw8MDbDSxcHOWtUn4nH26mfmcifyIXQm6CvT8tye27khxqXP5TyH33qGHUnLgQyMD
gN8Kh16ZQNyuognQVwnLrvS72BdLS7nUGT/xYI/YWRUUgzcc283T3GXaXFStDOKcNhkmkBiNwaZD
mo5NEUNLjKPwiIL67GFDrDEJYbQJr/8J0ODG2ifQAtkvvLfV99m8OUgg9DR8m4pxFUl9zaznLRVI
8NTGUbQpChgdFknCFv2p/97Rz7ud6FiX0wB/AfiDJgwkXH8opjA9QJmZrnO4Z9toyUgqgja75Op6
iJoH7w0Bo4/HXC04yVHEcqKCA8OlTqiI182KeZW6eqwVbJfK+2POxBgbmms/HzhP/V4avkGDxcY4
mj5+iyuMfIaLM/0np+gZvOE4bka0wRgDwWkiSG/GmswWnfv4KS4ElzDsGnlgBMic8XTwo7mBMwV0
ouNfNVcD4gWZI3D+caxythTTSHGfG3Zx8FzsI/+qKeVYnY8/DclSgy5VzdxSXRpyUGdbCRkiNLtq
oyMAeYx7ibpsGWFfgMuUaQ9huoR8kbYJ/4dOqvNaekR2LTeC5gXHTvGNdhrCTEY1wWAGJCz5weGI
4Os6dng0T9N+HI+M52HzgxhMWCY4PTM82Is99i9DMtKL0Onvb0eJljhKNGXvErEj7PWFrLsEuqLx
LDCwBe1HQTrCWSJgV38ArxBSErpfwEwcPtmwUaPjqN144sjXONTYlExsgOg2yIntL1CWPqZN0izp
kVtimhR9Fap+97xRTVB6UEcY6sA9pN3rRxjlDqkUFXKY/4EYvFoIRxNdczZlk4P9hc0+ZxqvgHc9
SkUOUr6JGLFFJwHWy5/AmBgaMKlcLmKUJ6OAfrAhr+mHURszIkRqpu/qaW+4sGk6oBSIs1idJF5F
88rYBMCCsod2QLlUzuOobgzQPucLp9zpSz+DLti4Rk2U0LhMJjqDPjKV8E5mh0ah207z1zQviCJg
nshOab3eKzkkVY4IejpUuLKWRoEecrr+ppxVTkY6VDgdHDNrV6iWVRzwrDyfyJgCxwWshRh2hERC
4pSDWKhzy1sjeEZC5WZRBSsqxblDLK74XolHPlmi1KFKQnMDgUjw0B1WAutBLYaVVZj2Cy9+8tWL
KSlZMguhJhF5ClKQaMNkWup24WOIjBcSl9jxqhtCw1mGxTxhOI35HgB3d+a9MMuu5jJZqz6h0x3D
92wRjeyGdaruc93lpuCBHOysXNr6LxKw+WfP/3GrsLIq5tTd/+9eqDv5tQzX0dbJqRtguvdTRRli
dYZ/YwPGPyQwE6duF+R0ABzwlUObr6xIolPIF4FGyInNMv3wP9EW9cNHncK1FF8XxJP8QsmZS2hN
PBmWFeA9/A+KJiQQCBaAa/hVOmZWHScyS477mBMxH+Y6KuVVP16QF8KAj7leIbHTThLJY/BX5w5r
j5vg9XENwWbtd7Bv0Qgz8vsGHyOo3jNKPCagNc5pucqls0b9klONg5NcqLr2GfigJVbAN2s/I/9M
20As0HqPnph/qCa81hNqXo2KFkuLghVPno6NkF9eMCH+vr032C6zOn74ZaSNgfwR+d+bobRhcXxF
8jqBHY5XJbaAmcORxcGBFAh+Rc0Jktuf/89qRuMO3mxOtQnRkHtPcDkNvq3LkcM5BE7PV6FamLUL
S5CZsPKFGe1y33LVucAKc7PPhFsuSReCGChx0HDCdTP6NxZ7L4wf9JUocEOWkj3cEy8PBiFdM1bj
7Q30fdhnX04hQ/0bg0IBpRC5yD/q3mKBv1CHM75Y4uwdaVYs25nscGuTThsxjEB6yFGkWgLTRrZB
lr/EmHmCCo3c3Gd+43wi3JnfFCCH4PWHXb1p89r1Uca45GW9j98bLwtFFDT2C/kaDmaPGfc4u7fj
YQT0nTb39laQCPnyuDOGdy4Ao435dbbRUrb/2FyJl0MMZ0JBIXhdCMB0WdTwwzFvbslFn6hHcDjU
sCzpks1pSL/kuWCOEhcL+gOxo3BIlCZSvb4908UbcSRUa5ge3Ktw48/05IlO9z5MpoboaijNlQsh
GNyXCVZFuieHA7Xnd0qmOwp9wtFM1RdrFjw7D36oc5ikXD3eKhoP9Ua/xtHC1zeRu4XzKRyq7Fi0
FM6QowzhENKpZd7Uo37kVjd5+GMiYdODMOvYU1LuaSmJFgUKq1k8IGoomVNL2m+Tzo4rLLqc/h4e
Y9wd+aNP2p27FQLws7Pznx425ZR7LT6xeqhu2fKrzn5vqY9PlOEdhbQIBfy9pb9kJ/9cBA4uLKqA
mjnZK5z66Plw6CMVZ9hRRvpAuuU9DbyrI1eXbwCjdTgEwQggg0C2WZ88sVnSpVr5e1td4Oqy79RL
nqMaUeGt+UoWGA9utxnTrNFBQ371/3hn9P9LDXeHTBseVbTG4Uy6a+WYMr27EAhJ75D/lKUlzj6b
FND0N/Eg2wLYsXvx7rkCHGxkrJEgqbZO8Z2X54I4gdCF9cx0iS3prd/B3xQmt2fgIkJoyp3xB/VH
mJoeMcBgexJiycnQ786MeAqcYWJ6w13HEcekC2YOOxbtFXldlB5DZ6EdSNBh2BjmDq3nBwEEYh3T
ev8ywITgoNgxdv9XuA1sheyDGcTbnGCpMdghXS8xSHQlPF15fscWwOJQyv0HYJ+YSo8CMptavPuu
IvpuOMXtkEvFuyRHG0QX+vBZ0p3HOQNphUg8vCSbL/3Qa/g72l+oTvL/qCypd3nXQ5+IS9eWnitn
csEUULeBOAmI4mISkKXQiCOfGFnwuT+bhtmpPCTzXZk4nhiec/kgf+sOY1n6IvjUmdcsKHhpibkE
dEsgsNVmADmRbNN219aTDh2GXLWAp8Ggm9BKunR6Kxgs2oG9H/442z7SL/gMOeQPjdEzvBO2Q/xQ
eDO4XsDr2KS/NLZ0XrTlKhFCkJB6u7s+Ygpk2IfFgkMDDQNzZlT+fcB15kl5dpI4NRh+Kwbt+S/C
fd4qtocm8gt1kovH+ldWqRXWtfGLJ8SKV+VtCVMOLcjwSM9wVPhF/tVdqzeOBfUPV8CsvRqkQjnn
eIQVy7AL6MF715xhaGCweVihA1XYNm84jwAyIcTW7FC2Qn3zrnbM8sti+XnPjNdfLCNb11CqFHjA
ggaw6J8uh9hw7tWeyeBT2NIhFuKSVE/8HyLwYnsRUeX19lffNFhsSHOZI03ZCfp/Oh9CW7+ixmHY
k9ht8DlAB6JvaytLpOmgAK+w5qTrYStAwvc6q+Uceoz6Q5y5OEfb3iEwmaYVMc8BRgJRuOqgVXOK
QV94BnKJVfQiuo1Kt4Z/z1gYkU4xMZYjSqpiIktc4Yfp5xt0zhZbMDN4ZUD9CF7wOsxR3kFVbDCj
+q9BG/bZba5ca2nyEmI7TZbhElLYy+df1YxDYzHy43SXqh7Vv7xR19kH++wuubaMChF2ie4Tcnq0
Km112p0K+GfQiDjEQFdcoF96lq8tbOUFOW/LEXKaSboUZplLFuPiYyeHdtbMa4/QX4fiHtUkZk1D
q0WcuIHgVdsM/375yT51qBcg62ZuP0foOA6qNWca+IV4+RQjlxVtXMaxb7K7ockZlOgZDCdr/z/0
ixO6rpmiJWuy/eheRkyloB8SGmRMORcrcyarvrZKNCTRnMSCP+JUzh+8NQr1aj/Ed+Kvv6XGYWvu
i0D0GJjzI9I7oqFIByTQ8ORiRWET438CBRnUw38inDccOBxUkqa9jLnf9e8O8lzcDRIoyFxyv4Vo
JWJSh9K2ZiIIhveZwaCZF53HHsXeMH2xJcN8QBSwUNWOzHsQWchXhuQ/9EMRbzUophnikRBT3acl
hi4ZjTWtt/yCv0ELoy1VElUSR1DIAgLoZsJ5qP4gYn3TPUSXV+8k1eItbmvAH/zCy1l3FxkDq9S4
xVos3RFTO5FeGY1dq3jCOXlQ9sNikXIgM+bBh6Sc5/IayF6hUlZwZLAkiAW6//kEBhF3eAr6NQEh
5CM+LHzgO4YY2N8hgSzX8PxDgzrceR369/jLdJKhUbt9R5O2983nilHBdw2s8J2bSJFuEhlq83U2
RWq/J4brov71EPeYi7SWZs41qFvz6hOkqqOuoTeEo0k9VAnQr2FBkO+wMwCcurEKWQGvshfTWn1e
P8i5I/TIopAAZZUcxe+Fnx5VIAMF8iPeqzdt5Yss6alMla5JgaQuQgQc1BlfiGfKHWCuRJdMv4GU
Dx0WB8e4uhs+JdLozHQhd4gKYs48KI8Yk0i9ne8Y+EDPPXKSSw9H2oM5gyJxnqxg/LY/cALh7MDh
ES0JGFMcXdhJ1e4u+D34Re7rlwx7H1zJrCf0uHO0b4OEnqMeN4wv/VdA89XSxaA1oyDYcfY0c40i
jIezotYkNu1UjC1JpeeL5jOU2wDuzdg6TWTvK0ovGxMru7GFOSUxOygbJ+y+LCiR2/PO5ZAt4L9A
mM7VIAC3MMB67590JSQ4uKjHB4XkNpnXykBjh6Z+XlApYzSYOovZZIJKmDsxXIzgS7TY/g7Wv4JD
WfkOGLwKnLrd8rt5/aGiMU7q32vzXBFXNPGRStjuxk+ZlnQW1tXzF/J6+ZhcmNg2Z+2c1kFHT13g
E6sszGKr5NeWds44K2IAP0UYjmgrchOX0Y+hWt+bjnxMnlCZvV9zZsK6148myiE8GS6y6dEf9dHj
OZf+p0k2eFPGoGZjcG4ZGuICJE3HJyueMdWTf4igq1HtQJTGGyF1KNhJoZ3rHkdivBMAkZkFItj8
ad9BC6admiznJfWDAML624OegtGn0rFT/jd9/ftHolkaDr2nGSAAY9U0i2gj4Pwwe2FfJfplyGlj
g0vKxoAJgkebCiSkhHZINad64aH6oTjKBbJbVI+OmPb2HZCYpC9EyY6X8NrsgR+Ju7edeckGeBoO
pBPZz/3r1m+xACVab/leClZ6xOvNCW1FtxO3plUYQ5GetIfsh7ueyfAM6ixn2Ca9aj8lRPV1fmx+
SlIfkRkigJxpzKvG2bWmZGlHrgRP18HNARJI5QJ2nh++A6qL3byvTIU/mOrm6evAygERqzwztvyL
8nOJp224KhkYIqzvNxrJPH51laYAZjFOzAd9/UBHPxDU7+L5oc8UhoQ7qHnZeC+OnPQInJQzokeI
5CnTdktLDQU3UHejNYVEGjD1B2VeNKd0If8JmIBmN2KxJi9gFYZvWNRRpUJdWqqGjxK5OcQ7VbLK
FYj5aCo6UjTR/oaUQMYnnzkfpR6ec8JwEYV1Y48jAr+0dpIX0yT+fXtwMxiZ0mg9YFhD/wqUs7Hj
5MZnZKcyC4ScRcuCDhMm21EA4TDJu8ff87XV7nE+N0ybIdUXMagKd765VofsWv5AfejGTfAm4soC
pEXyQJ9viw4ktcHti5rpIJ6EaYZA3QWRUxBw08NmeF/0/udKgVr+dlc1XLYnpsYlVhAwNjQRv6AY
e68ZA5MKjXggRI60MQnVpf1VcNcY0H8YzibydZJctrTXst9PkVCcgMgpU5ivfGxj0ECnWOv2ToTr
wuo7K0D7zWFPGxuXx+o1w6OPYzyAnFVReC6JJZi9TnyCPQpRSzxnEAtoW+A7JFuDkmSd3JI/0wJ+
AshIWcB4RETJuJ6PDBgRKpYjTOwr/oAKJ6s7D3Yal9YQnsqBNvEPQmfpqMf6mEnOw0mXzZoy82nn
S0QKFHW49mywA1EmOIn8Dv0/NZXbMJBondcPlmOGBT2vhHiJwJbmzDx3iDEePADsxI/3Cpuubc74
IOoTQhFi1NGcXw2Xq13w17Uuwg2k2yN9+iHUoznAmH0uICDs1CWoyZnhGmvT4hLKJKNM4KYmwRNR
MsuWrXDw8CFgb4ffIJA16SjoS3+j3mP+Dy4BVg6kHcbBKAyM0h3i0Vfqivf2cFHdJNumD20p2enA
ysADGEZ0E2QBUIsjmCHhZ27i3pYrLk7Rg16xhS1qCU//RelJFl/72mjAX8w4+3EknFvgB/H0QOj4
TRZ9TA9Ep/CybpjfWy9XbgdNpfC0ZDYRvM+7jSkv6tjlCjyPaejh1cjnmUJgKebVNXtu9Q9NmPsQ
t1Qfk2JRr0RCzEQ7VvegX+U2bVe17kN1avHPEj1MArCiZPSRXlCiFInPKADKxPs0iGdgmwwZfUwK
mIzAxMCzSl9KoqvhtAKZHxVIBsfMhk2qwBVHJF9PTQq4xw5k6PkHEtQDong5i7St7WfvK+aCUjsK
bYj2wh5a0o1WtAy4fsMShmh0QNqLA59bbxQiq3blWppWgeR+sSFYJE7pNgAi+3CunJRl2VnQ29J4
hn8LDEnq6nVGdMXXbURW8jhbPlr7GTv1XZ/A5abAgBEvbAyop4ztxOADX4+i8iJ2pEZ9Xh6e21a8
oSWcY/Dho5LgpfAigfWTWPm6vEcsdbjq38JB3dHqE15QZKAgBKU5S9e6392+9xfzWg3Cx+Qp70sE
JLIUqMDr7Y59EVZ7hDXb+pku2R7VXyJViZdLrddFG8KxakS+H+81/650ynXAXmOWw1CHcD7cy3Hn
GhtJ8cXqs4gVpxcsjUnD1OCk8kIo9A7O4YBdCAOZjy+j7WjRQxhrMPawzJ+M83IqrNuTMTFXxoh9
KJ/n8EyAKd3PLWYo7or7NDAHL9AxHAgRejSLOJ6Ldyg9LYHkHs9mshu248/HkaDCUmxXfE81raS2
HtBEVhrZczv8vJmpAGPBtEMhvv3As4cMX0HBYMPATTPCFqKbft9zJBlReWTiU3Nvlz6lUgiRjfOX
eqCQ3BGGXLx7DbrphLfSrszENhbRHywzUnqjDISYcRISLCZ8wyTbyIIWbHT7vUUKsZmrbB+bDnig
ObLNTXF/a758A2fO8geii4N2VcoNqIWiOJkZpEAbjwUFIZVAR4VL7wzTV7GqJ26EYUCDTn9NC5Tv
vjraEPhHlNQu+4lIXDp6EQSGKLBgg0orVPjNhRHJ6PDeYdsI4uS1gOjAiStq5GKezbUVEy/VUjo3
mxq7CIIdtVa6IvQbmimtpWyDExRuuJFvxUU8Aj3SKXwpldEaQgoFRgQJr2+gbt0F6BZvB+qsp5Vj
BYkWKXYAwunLKJwhG25YafAwmHG/tgbMzmWiBN/aRcIyZBiDfwCaBx83Xmbr5x0c7cVM/DKaIeEf
DGaMWYPzxhVjrWGqMSLp18oMu+JVClu+1UG6BeeHPn6kdexWIJiN+3XTGycicybMupcJQVE+x5Iw
BT1NuC3hP6CLosbAegedGbZOY6BS/ZjS22Lf7w2tSTTfArQipk/aOTWmCaH3JjjaQJsCCw03ErR4
n6qYUvM15D+PoQEaPRcTOT4v0AHcwQG6sEKSaSuSigpzzaahiAk+G+bko4nE1o/WAVn8BzeNOcc4
tCgWHfeLre1ZA0D7lJmv1ejAjJtLC+aWIsmzlXQBKNtgSm+OVWGiyIRiu7jBgusaLmPv7270B/RP
10Ghq73c3KEmW4PvE2effgYBY475C+Q3ECcs7ID6NJhANu55AEi0K6KEHNSXUQKgWMc66TNeQIUb
gCFMfz8TmnVxhnGnjGnzmNIDlsRnnW5Z3szg9GmyNjnFloj8o+F6g3Z+PSRIMINPLHAajuFYOTRX
TvN6Bo4H3senAScwubRbJuCw4C00+THeCbN23f3AWkPII8n40Mc3wXBbrDIZcEpOPdXXh4RjYd7t
kQ1qZw0i8YfKfz2agaO/Bzo7/sp+HQw3KDwjRMKIubYZ9qFWfdBWDDCAcdgkjhKeb169LT2U9CC7
2R47iWl9I4oDGNlVNbdkZdwBnw1OhX0MoUrG6een2bOYLBMFE/RdUjXshnnfPhUHLwE1dmB3YOOL
6xM9YjUHKY1P+pLZBmQGFzKAwVkW80AAcx06PLC7pTtq6Ar/VaPoBdys3NDG0O19b54Q/eJKVDHa
bm/qTTnjVdLBYhkoTyn2Hjw6dB7o2df1Fvw55DnBnzGLYCoF4Q/+g0vVmnHcuTSviwws4zHjmmzZ
NeKlwQ2dLkdWwyCUVqGq0J19LDgjEhZcBU4ZvpCuaGUhb3JRH4ikdR+0FmVYhrIf8C22QdIgFYUn
M+DTLLfSnrl57IDgxzhGvDxYp1kx47okF2H3ETYMdUFn9Bt1kb7gXkrhmN4fIDx01Uu5dEHg+Zuq
1vsev6UdSoBXzqQpnBL15P9SWtmbJrHoQI0eCHjVzt+4py8QLq1ovhaFJ0yj+fdGdmq5TJc8OwU5
whhO798otbl93tu36imIae9wMSfh3NMa6OL1lCQ1u95BS+MuN/wyQJtB+QYb0c8wlZh08+QSBhC0
psrUdJhk6JuvV3sIBqjxaevCGzE7v8wTWJVzoP3f5+RqRFjxKft3gL8JdBXYt8o5ta46vRqD0k22
Z80fKC8IvB7HKxZM5OJZaLHUZxx+S2hTTwGxOXXDHVuSHRD1WFg9beia+GuJAe+PBeBwZ40YtaV7
8E28IYEh/Dx0CVunnE//5603HYUG8riLASVKdhWQ4vV0mDcfmBKCAL/86q/aYLGzxlvXSc/SCHYa
74mFQ7hAcy5ozx15kt3wY7Phkyp4e1E12jKHpWfaVbxvZCs9RP47Dz5YSSpuapzl4iiHwSM6S8/N
MDH+0Isf3qE1TDQIoeGEytYRkxr0mC6DZIHpDNsfFgN4Yz3GbCmp6j+2+Oo8p1SKxJC7wu/jxucx
hfLH/TsCo9kig/IKF9IeG1I8+dOAn9dYXMCWskNyvucQLt574cbm8GKa99N7JnU9qgdt9lpo2z81
3XEr44nFpC6f0/4hQ+RuxXrp675k+x07eXzmJoDsHJK5Xm8lmOzQ/++6Me3kU6kveRcxkq03fENL
QdV4SoB1uEGwYcJWeNmfIcXqeyDW6z+Szqw5VSWKwr/IKgaZXlUQFMeoUV8sYyIgIDIPv/5+fW5V
6t5zchKE7mb37rXXWtvaJDSimFsetmAvpKAUKOY4tUCIfrdYMhqAEkyy5mqA/sDrDzJtbV4fmh31
ZSmkNrYFSBcStwyiXrPPbyhFQoL1IVx+1rkALXCjO7L/t9Rqwi3lgrZeNIlbs8w0RDjKNdsoP8Ir
nHK9IDxQmTAtD3JgnrvyvZNXwwm0Hg51mIpQLZkLCNqSG2ySdsd4s8lS8Mi34q33NZz2YVUjIXG1
/Wj/Yj/DutzD35j2g3gFRZMKz3+/3byFelOwpjn8qe4bsx/nxr5LGjcVTlsOmXIEQpyjvEPCBFl0
/VkiZE+eHEvfT4LbMZjXf0G/qldMogCEaXWK1Rz4OZv+pBGnOQZbAAyjU9lSL6UBj7r+UMrjVAVI
huaI/R4v8iNiA+QFCDpYAHPI3Gt2Q+Cf2JeXFmSUDVdbRHPlsU8/zgvCyFTed9/Ic2yddJVXZtsd
YJqdy7V+r+fBX7HZhyek/tge4j1u93ATv19n4u0EPG2b7VRB7MnY058YOl0tCIzKnFwK7ibc9GUh
9KZUIuhYxjyz5d27xZr3bezjzBYB5VA/G23zfE4ddLzkaCK8IG60sap46vCu3utNsaar9AXOugkZ
a0Ypg1EWYYOk7/NXbooj9uU/qdPNB9wQ6LW8rH/0Hk9awlC9lWtfLR4f1gL2LTSVo8opISt1KPD2
7gstk3HWyln0plHxyx+VUBABFVq/YTe/UMMq6elTflFDhda9uO0b0lW39iQnMlzq9eoCGMFcFnRg
IjX9JvGMv7m3YzRrduWhdeocdwHVHn9TpMZ8cgGvbDSCpxQc6I7IN6bKrB9NzeX9dcdleh3a5OUw
gPGc3DdL1hqHoGzF6Uxdc4RfDbSNI6c8oC2k/Fw7uveBcf7TYyOJYm4DP+z1WXCOvwEQwmuBrUK5
e4y2JcQXBh65ulEAq7SZoc0H903GdlVZnGhTWacdJpswEkM8MnISbvwo0MbbjeZmpHGYz4zWMS4P
H3Fs+WAVlU7lh0KOx6mTNFrzMsigbg9A7EtHi6R4ntOEEDnPxxZIhI09Wo5YxWBdv1HHTsONzL6G
inMy4izwGHs5nHzDtiB2fpS7zFEmi6FQOhWeOezJ2kbDAByUqJ+zxl+/g0e4u2EiBqJD977xVvjl
NF+B3aN2jze8fBhgfpyMqt8xMKZ9Nu21WbUtvpJfk9LFld7tPB73jvoZ/lg0zbkAuRK0kgHqNEYN
UKdxr4RYR/MQqTz+oAXpQy+m7IQpHEFr9+bEPk3A2x4NH/VrzvVdre4iLD1Av5Rdvr6dOr9FJBz7
Y8RJz/Llxc8X5UJb/6OcYdeXN3gkybUPzvF+hsMqQU7VznVvDNmPH3gYz5KuFbkzZHas+x91I7Xg
c0/wMWONREmGu88Go60oohHtG7v8HEN9IdfOeynvkWq2aHrMi6mubyw6NM8vp/LyOcJr6juhsZFh
TldOhDdpb50/B3QMSb+MSKXNpXn6HKhNlH/53somKrhOPpG8YlmTTLvAdUhSAwoKNhJ/TmnRruj9
THGSTRo8W07ltJpjR808Db7Iin8wcdCjTycH09aTGV2UUxotB9jRhwUfH0rOq/IipPnlQ6K+gE8r
pVQ4rs0cvd8DaXfZzWsqGiU1JQ6o2MGCneNG+vfK3OxP/Un7OTOuyXZXoXLBGYL9AreOXZ9PKtw4
aKBHzgoFDlQQr8TQxzlDOUlUkFHEAfYAle5Z2MW2Ic5TA8YrAHqy5oxgVF7eBTc0xcdv1+yLaw2S
Zwdf8Ya9rHDZfMckeLyK46MMMp4A+K14nerYVgT3ft7C7Iic+kgH7fKq/UTH0oFJGUa4Nk1rRYxd
ucp2owpchtLRB8wj2Q+WO45WbeqqwbJdJ2Dwy2wfotJaVF/1mqVX/GpUuRPXoViZbC0FNdIEKaNE
aReidR04BlATj0M3IE7vRGSQcRJfpgzrgGNH1Gu96ufT/IIDBtFSC53ROuvnBSmo6afJuoJ/CFes
IIMEJEShIwYTD2deQ7ZG2J5UhMRD80MSjQf0dWN5Mi1UwcdsZHKqE25YMfm+QW+w5OewW1SOvESU
eiFitO7rEYELs4PT4BSEHkNY6yDVkI4m+Bww2ZGtIxxKOVNBTGkcAbWgLafjJ1Uw+1WvE31V/5kk
6AS6DnZrqM9H0H+ov9Igqlwa9fb9BZb03ljkkGNXN30RMvKF9Z1zQVoCoWGhBA+hbQFUWOfCDKT5
yjlTb4TNLzEV9mjup9hW5Posu0FpuI7A/O7SytxyVf5V8eq3bVAwAVoGLjZAr+cZckaST/qfYwv8
HGjJSCFtK+v7DAo2J8Ir45UdW3h15bKlMzalvXASmlc25PTIGl7wLCU1rJBiNTAAVMXJ8C1R0aPc
TtfVGquYC2MBtNZ8vAp702rz+syqHznZVcCddAJ9oaX5fbG/63MPjxSelgD6xs9x7JKS0IeDwk52
fn0RI/PWY2sYjaaHoPCJeh1xydwqtEzPt9iVtacanfvh7Uf65EY3PF/nFcAYAXuFWXYMz90yPd7I
bE2bTdpaNjS+wzSeLJstWvU/GMyD4fOqCBnElDiT4CkAuQ74WoT/pYwPDyUbyy73BWyXwDE7zG+n
BS4T2AYQqeq1zIvJnmFmfv3ammPUUxu2Ck4AuNwkO74dhQs2HmQXkMIwfaDy4LB8zNxnBgJlwweN
oLhug5OW0Q/t6jWQxOIZfB3Z1dhTae1E2cjbVL8aGIDfY9gtVnoFnpEj5vwB8cICgkxkEyJ9oavh
GF++3G1lV8ccl22OgrpNvXrV3uNy8rq0e1qzjQiZ+3wt+8Xhc9F8bckk0+nEMxhdDOmAn3+t0o7v
72oRy3PavlHTRg6Pe2zsjjpHpSPNiCxf24gWKQXlTqP7LQX7dhksUtOW+TXJe9dzo8knT72MF0Z9
kdn7QblATUnAZNIsaov4USgTFWH1SUFRAHXioZBnogik2RhOyRpKlqlxrvwX3uqUYiIAlAlWc0x2
yj8zEOS0SBWaSX4aU1MimGioObidn5aE66LcCwxAl/1qfDRAYu7tvV7ztH62j3DehhNDxskSGIsO
APrtu1UOjXVXQArS+KtevDECNL6yjjM57DjC87ANrbtMoaWfqEgnZ7Lu0vOwG13f0XGk7vVsa6bz
FrYjaoxxsCqjt1Mni/4OYwrAHfeLR5s4wpGdLz5wAoD9dm6IqQGpvt6waOtNEC/1lrOWm86l4K88
jsnjLef1Pr+IODvel5QIQbqM4BWNduea9yDdKsb2DTVsWBZYzKSs0Zlyb0KQXAiKOzaJVziPWo6g
i5jyLCAHrSnR+pRYwkwqmC8UIsiUeCcwz4aZ7feZ3Rzk9Krpe6nleecRvOhqkainAmdCFh8MyccH
Ruqe3a/wK66i7fsF5cx81qP+yR2j+TJyj95CN/sWkXx6PSIROqtH34qOEwYu2XCe37QBdnO8CzmB
kUP7n0eA3A+QUYOdlcy0mwMXIWR2iWgjP0Yu8tmN6P9AZvIO5lpg31glHYqg+DpAxBtqXP21h4EM
ZVztA+XwNufFDUSLxhUAtaybFe2A1vnZGDuUhCiOngzIQ7/FJtlYx+Epn3I8MujJF7sWmVo/H11r
a56BiyHIpTeoQhmoJ0YocEQ4Pn4eA8bn6QWviE99SPEyAnSq3bb/0dp5cX73zrIDoEN9pPuW5uco
VY0vC04I6Ve1r9tjUO8TBrzYFdqvoixGOEXckK7MzJVUOJm86AcvLX06XiY8+ORlHOGSv4Yt3I1I
cySUUzEdOmntDJgCDyslBRydcLJhc9TKOWseo9dZpMOxJMVgB1mZh9epuHIU7exOZklfEhZlv+s4
hZKMcA6TInHUnbXVKQfsfsnbsbyCevSBV4H+qoJfPCc2kF3GqWs+SzS/g0PQhu5+vFnnjPfQot5K
jZ36J4xj4Y5qvz/LnND6curXpUBgMgmfyqY6gSt1KzS1+qP0wN+xGPTQuv/zy9JDDtsOW7g89up4
2UgOG5jMfHOCQbofzDmxJe9pirFpKBKw2lgrU3NBWMWxlgN+tnwnPrE8hCohgoE0whm+x+H/9DoT
EJPZnj0wnh2ygBaL3wXU6n1NNLHjXUjHuGOhz1X0Fu2x/qM7XmHiIWNwqLg0IvMmG0l2weIGYAhb
CdZFIDT2GW3i5yRSL4wxpb3crCs4nTQQyFcxqgLYhx7OtcoMvMtGBNLCQ51Fq0o+ptEqwZ1P9mis
qf1xHjMzG+PRxK+cl0dHJbuD7hKPyLKBM0ifF4C3YUoaQutAHI4cCW46ZEdsDyiEjmAUQvAAMdyp
rubSm9k1t9YAlQL3JAz5SNnsFsyW0j51Q6j1nxlVRox4gTP/FVlZ8x+xMyPmm5Bz/dwwIqDdka3Q
ZbLylYX8yAmeCW11ArBKnLFmMABpGWDO2yctP/HGvvmUD9dj7JCB5Bw8Yw5YboH8WYv32ljEnjzP
qcrTq8h6qk/wurOxsCGlnRK6cRWzkEk49LAXstLV2A37JXqPitKsMg9SWNvzOHW0cBVxdpbnUKTG
h9eGXhCL9yaemxuglrm6wCWaq0AbZNceINKQffvoRd6Yeoz9cbA0Pk8488hm1Pf8U/uhtMnj4/DZ
pskV7IT6DTrHUPYMzIqi1S1YlsNX080oiqi4zrxI7Ti/jVZjBRNau484QB8UjIlWQMdaO+MWtWxJ
wy0QP07/mIchFsNWjy9YH3gaAfFDauT23ic2g317gD2YCXbkABtjM37QwgkCqDIZEZWA/36BEFHa
SY+URjLtWafVAUrlL+JI5svU7cCsoU5El/I3gGUCR5MAhYlfOqNcC3aB/gyhALRTnI75oISHRr+3
T4n99ExDTUbiugV2+qBFsvAWE2xU7tO6UggZn3l7IQdXIxuzRGp5uHtNwU1FkYEeK9i4DEKdD1hJ
GQKdoIVeH/6GxMKEoulSQG6K04uKIudUQHWu2G+kL3PzuQOi8Q3Up93dPMdbw5i9JY+mJT3tDHvw
FsgL1hOCMuGZZ5DpyIN/HL52gwMEVkkumMrw4WjhaHSq3mYr4yddNXTwdtRniVRQ9RFBQMT9tEeg
LqSKAZTKZppDK1GnARW8dMqHjfA9acQAQATt7lAmYs5RNAMH4/Tfz9yjCvQbidGdId9rnpBRgM7Y
tofTB24FFp7RlA2hDIWbY5JPcVAKUQ9+95vgkOzl1W05nKikECzunLRYB7iqdS8PgatFv55gTj8y
8GBjpfvSNj1+sFj8vl1U3PnGF8I4FVvfXHAOKNfpPljevJCt/ocwMuw/J7TIGC9BwutnvPPqDrR9
Ex/Cfbhm6d8HYXQBZ5taALggkDz9zDCVqP3PgprMgZXz5txOiIBJ9GS4+eIxUZQwVrhSMji4CiCN
hHglI+vICfQCi+MpwU/5A2oSXLqe9DZiSnJWAas5nFHBvwE5mlO4EoCyjnWNaa1LNe2Z/wrSZiT8
CRg47ibH2JJiF/RSsHZO/dFMp05xA6iY6re7FaxECyfaiSYOI5lS72fkL58fkChlg8DxvdErxJKA
peLTg9KtaoNGVcMc1f4apgJ8WtzEnPtgPwNnQaMoiH7kXaPFmwZmWHRjAgDjwUGmPRctDzWPighZ
GIfLb2vxuWtzsBiIdOWsoANdDZN1E+6aeY7clKKXW2DXAvlzCWUMYBtW92tfQKIoFgNvzRMbBsaJ
1nRTmU1hheuSy7uwNL1qibWTHc2Fswf2OPPWNbZ0J6VAKFyiNC/9kZbaabi3/5xBS4dnX6RzeBq2
aBvgT+zL+nI/4rjb4tsbfBV/A3EIGGe+lH7oB7kQViI1OBrwcHmQ2E+KbzaC+oXb2TS0nJRGUlRP
0M6HbkMLqdzOY5vq/oqOJi7tVOYRpC79gv7FF8Q0UQDaq1s+awvGSW0OWUdypap6+0FkzFtJfHnv
tTsOKWthw++2i2hfbEskBb/6vKb6gZfLbf/5QP7JNxDyrzDuRjQZF9pg42TQP0UVJuUsjDGYwL9o
AFQypvMA3TJAxwenoQovFOuitom9HMLeG8Jep0sooEzYBCR0oIIgLnOQhe3UzbCVA+mmT0sKv4tg
p8y7YGfE320zVzQX3Lyjy50yYakpPgoA5AYDvsTIGQyKZR7yQQubCcORyKDX5S8cfgsX5MofGz/q
grovhHbkCwohgo9o6AsxD3EXh8QBkA9FhRbvwwYgJXXgZFKLhNp4x6USsUWyj4M1y7y7t5JjdC72
N4tWoUVhKq8J28CS1pkeL102J93qD7VqZ7ScJYPn/SLPvC9ETbZBXefxNiKWUne4x38gf6WLgZZK
sofKYoC6A0dZTuZV42fymh0K8RNgDtVqvdty4zxuQz5fOcHNgyEJmd94rntpnQCOJcDCXeKq2ZPq
dB5i4LFLwlUVuwAKrxT6jhDcsyfiQnnDNiedVriocJykI916hHmgKVQb6AU+kPbTGbvXDUrsA40G
YUcDSwByLbQDZXANa+BiGkQUb4/GqRJeGRA73DUpFFOP6EFtfpp7GdnQ/63O43svgItq1QagRlDB
4R2l9DFAbEDvudE8Miif2iraVaqXZBTUuP6xyC06yNAJrMDRfdGTE1rI+ZwEGSCyIn2qY3FD1gNs
C4ZcQp7dJcmav8ICwaUPPqAKyeFYlMcPZCx6EsZIWOS9NTo17x8LTHalo/I1RUEcgpaG8+tR5M4q
0oB6WUVuCzKoUTurkmQ6DSPXwoWWg3mlizrnQAMctEwD+VMTz+vc/lz70ftMWcmSvTw2p7fJ19wM
Undk+U1/uQW+bPDsEjET2UJrrgYOtSoFXyP3h5CmIX8q3aEl85pX0y5yx9WhwuND5xXvnRHCDJpL
ji63n1Lzws7NGIqWdrqLEQ28je9OXwcUhpLO5bHf1EVeAMQt6oVkW8S/L7ojDHNkVhbnwir7aTEi
gz7Bl1HPYoSVCdT4ciAjdc3vtyicx5iptnbMJek8SWUJV0E0jv3Kws+jgU4XdU7OwVOX1/poloE1
dfmySLd1LnO0KxfRaJfzuwbDPRiU8RLatcyi+pt3F05wsQrbzYglgaIUqEZTP6zYZa4de9j69J8K
xUu5zPX7KFnzM2mx0LEMTnuEOKTM0KtSfaZhwMh8BB6zLvXhJPq4mb6B4ymYDslWo284lJWx26a7
KsEQ24akPAo8ai/o5kZgoxBTeMCvcbMurvwco1D1JhvnP9tN3CFeUBzQTHUrxGosnpi+7BziGUlL
Phut3TUov2XQR4qjCjXJ75Ail0GbEMIrCMbiQ3deiHNsbjFsZbpechBptwgfzWKObhMlncWyWUfv
VRg9YxgaPTk0HAE1oH5ccHRGNUjoys49tqmqU+aLXJrBeonM1Ydei99Bt+3707u+Rn07RXYnx79S
s47LeQfGZwK8jPkcnZPyx0nl/Uf/inWvb7cKI5iDbPFQMZOugXOOABpAGPGMBtBRLoqyz96k/r3L
WPTBFdmVwaNBfJDii0KfIrb5x0iSF0YHCxGbXa9QnQpyicLpbKCOAYYzXF6GQ3SphxMu1UIjx7VM
zSWyDAD7iolp1gstV9BA5TrGL2lRQKQYMnPbI4GTlTPPIYFNBYjK3pafKOdkUct7BU8KkXGh2mup
lOsmtMHgNRPywYyhhraluUUdO9JompEIkKipn/0oInVGB5Ns380mRniV0jJ3brXdaSRREigLt+5G
Tj6cEJIkAz1rdZAQwQnr0jUUMeqzxAnYlYm04N4weUX/iGpxmLdfbHg81/DHXEWP+MHZu6e0h0uz
/sUrzFPzU/jNfEgQyJk+M0WaieK7BkWCkzkwYO5CKal2kGfQrzSqA1lR7lCsb/MSFAmo0YY5FBjz
jI6w+kxWHex2LN4n8zPTOkjvAF1QQpDx2TBQFLgQsKKAl1pnpK/LDT/cjogngn4kbpHeffwZ6D/Z
8B6K5isi0vBRkKcQTUObYq/D7QcJDPUFnnOk0RDpu8cCiFD67wYjZQ8JRGmdSLWT3Ll9y39kpVy8
lGZ8pTCbNe/2bbU2VXYVEhg8W14q6EB0vMxdppWbhrdmUvgCOgqQrZI9g/bwPk8RgNK/DAZAqtr8
ykDIxBuIV+o60KQ6oD60EiPeia8iXVMZ5bO5l5Bic7thPLkGggR+GwEmdLm+XcPOYkBCiQL7vLpa
nLmDWZUgj+ZUuHyH3CrPzt/e4G0c8OGJYSD37waq3Omu+eYTU7sLfSSk+fuA0R+jzVBx+6WxQZOK
ywFfDP5I/+LqzBAPh+T0Q4/7f3JTtRPq1Zu+MXX8UMRdjagK4adZ2IT06MEzVUKmijaTZcL8pITN
EMiHyWMS+F1LXbJ0xGWHHfPLkDCdciKU6whe2TKrK/9IDFKAsHcx9aL6ixmkNg1jsrsyYqxLFTif
seWfuBY7WP9yTBQjf/R6uLKyaCkH44B74r9ZsYBGF5+jM8lLRa5MNtIrU7gO7S4+U5jhHAKgz6VJ
QULklTw8unsKMqLdCYQDB14TAZkVzWagGt8sChZoZ9m8NtxeywNawXf0PohtAwrVDSrmNT7z0bgm
EW1g+2cQ8CC8858KKpCO+vAen5l10Q/nyGJRj92qH/+01VT76w/FfuxzHQNTZBaGsKkWVXauRIqB
ELRHqHnA9eYC8vXLMcoiLfqF4u10q4rKMPHwEp0xf0Lzqjv1BroVdFHJN1EBcJASYlXyPflkPdsD
mQq4yhlJUnqg4Q0N0ElNuxl553CF6cdNpBcUnBzAgdA5n4/WhrEEGEafCx6LqILcGGoa8Pdgc7L3
+YARZED2W3ybCK2/tKsP58Yz/eUCJLnWCaIZqMJv8MBuC9YMTPt82+yhqiBjLgR5RIh1wTIFAa/3
4guMfLSBi/jcH7JfMRDGNLz56OoQ/hZQmAAOyLjiByypa3ftabf05u7IzXCnwkqaUtS62Qv5auB0
lWP9icyQp79DVSRCv7FFtqUDpz58zhXO4OoMIsvtjH27BtO22PGO91/DFX8EPK15Inww40u5Zba+
2l/oO/yd1JK8nrND+QvX9t/MlVsZ/mXt51vkIv1XdoGMw0ERGy76Nx2Dc7thzqJzsWciGCnh/GjO
ek/FWjm/aH9sp3+Kn156eg/xVrDMbt9iH3/wJvOeaLPsq97g/oCKakkvLlNETSIEQ4g1YvrgaRma
/O1Ue4loLOgXSURa/k85C5tRx78EOTL66H7WevVX/OBaQ+QS4XqIGRPjb7giR2I7ZHAZGk4LTB3P
NlzrTfmLHXwhWuUIKme65cAy3JnFZl0D/jxIYrlJXnRWf7M3zQUvG3lLLa7L6WH7WrYHFg0yXp6b
14ElAO10uIoWhoYIJcYfYXwHu3dMvrobE8h5sJtDlOUb+QXOEfJnRq+4FgvzG5kNVOJmppNnMVAi
OOSXEP+Hr+bKvt7R/GiqgUmvWVgBLwEamGbN0zHgfwwIw4/vXbNkZ0eOhey+2nO/LaL9m9jtmTOe
mpPSuf6FNEMGydY+ic/kjzxAhwHFMb8wTPwOSW//ZfwJmfuZ35QO0kGcOg745u5fy2rPhPAuq3fR
tZzRZqUS38SGOWuuUEG5EZ3CJ3QwjnK1XYHFsoybhYRh20tMA2dL7Rg9uAZ3gKE6C73+RbxtnbB4
I4oQTy7IpwETYRb4MqkaatFyi85MOnD98kBru+jfvMMbo9bwIJwqPguvubMEfvnYfxL+lo3qzuGX
K/MtUJFYt4sFD9fsea+iR/vL+6vRnJB636aQhPnA/2GJZ5Jo7t4eeFcAm8Xk8xysC0Yv9XGSY7Fw
nEL6hhJh9FScfNseiLSs0hrrEhh2iOEnY31eoqTZo0/nIM+v5BeiF2uDuy1VWzgXUBwlK5gkMF0R
6UCrEXZLHndV/zJqVXVipBlYqZzfQM9IBlkqtMi+Mi7NfgS3E/v5GA4EBvSw12Yg3Twoj1v/CpW9
4lkkLYRxto4gdtjJCeF88YlMTqiuiBG89XgWoMOXFJFEsoy40c9rpd6JCC8uhFMZrwx4At9nnXAf
jCirwbjzZqonXGnxVJilqhD19TClJIcjc9Xu+TPnfD0kO8JmwtHuJKd8WI/HEF12zFl7IHQzZYSa
3su2w/vLqn1xngXNxaoe6J9zeDQbQSzlrBp7fI01W3Rg4D6wIqImi3oec22WE36fVKnVXTU+YNyS
pQ7HeIIejk0WpQjwWOrVyKoot2ESfzu/mz1/5SeTNdivCn8ztGFmI3kA9r6do8t7HVwEIqHMi3uw
DcAEcPmbvMwLZFIjON8A2EP6nCBdvA8nFip3ctPsQXe4YXBkkA9AhwwlPmzQyhaNANoZUjLw4YIb
ZjPhTErPL45l/2A1Oj74MtIdJj+bIMCjIzz4LThfZnoBbhHUbDCNATjImEqKaoaLSAPWIBZ+/BpO
mmnigDS+3qBpiUvcoNMitlALtnySiWoH/L1uJPeF2A+oG8fUVDTZwJieTxEERmiD9LPxYJzp28Ry
pHMVExLH26TCYW1aOfqxGM3VjbbJTpZF+X9Mux2wdQ7Jb/yf2DAhPFWk8YbLP5vh9IbP3i70s3RW
Lm5TiJMFHkG02D7EW/VpDxiHzQB4A2Ltk8F4r8lkCJuUgK0tdqUWxO8/aOfBF5m06YzLpZo5eEFH
Y8+A6EfAgF7+mZWY+NHdF7wRj9vnSEO8R3I0wyIHyLcwpzZgNhRRgNXuyf8pEgQVRNaJseuezdM4
mtt8FYFVMiI0xBk/NHoSNtrdisBusbnC5X600HZQEHNLYLhZYA+faQ4pjaMU9Xd8IAHn6bJO2GMH
ZrwIqNTwv9EJaete90cDNee5vn3Ra53S/x/qf0wbqOPOgn9dQ+EloN9Yh8CBysQoQOKz2QdW6tvr
337y00P1A8rBym280HlHf3UaTEC6rbaMfjmF+UKRvcYaYJHRAQjqRerD/qF2NE0Owj7+4w2ORKXY
WW28w1838Q7efu4PEwczT/pXy5OfTezSh8+lafzMAmifKdMcg3X0e35mKwPmFPJK6rHo6CHkxwBh
mLW8318KBVdpfFpPkgmW3sPUwbfVRmsArCnTVjtb0aVjuuWVMuyGuCouC/Q4ff2qTuA2fuCqTm8X
nupA+L83+FNM0n3np/t0X3ikam7hJVvx596GqKBCtj7Xo26v4CR2wAB/O/Bbo425ezMvOKBQI4AM
MOs8tDCz97JZ0B9GFB+TWbwPt8ES1kO+10+Fbnc09BZ23thsTvW/dFF30/qPNiIQd7EJoSH7C42R
C4piZV+E0Zxwj1CTNIfz9IWwVNzB7cO1cCV86pv3E9PiWz5TAhtzpfB+2/BeWto582lkg2hKRdmQ
wGmDwrjivWU5ji3hmoxpU0y5WZ6VrFSKMqWtPilTfXjybf8Lce+2pB/QGIrcsr7EvrWCut56n0Wy
k77pZoEQAv+krPIwToObgGiAOExVHWkXiheCIeERLxPrmR2ovySgstREfIpg5KvUHOAObXW8Fgl8
JMDgitTCnzwWX2+ay1LvABsk6afARk9pImQ4p2oAIFa+9lTkFMyhQaNPZDyQchmvPoXB+9XcQWxD
Ng1y6HAGV3+4Uw7CXJ3/kkpijQabnxAqfeOZ+i62/eGFOriZ0nWnCQ50maCtAO10ggMZrCp7JGHh
rDghC72VXkEmRrYmn6iXRb8Uv4Dsqamp4n0nYoNa8znDnUhMcAfZZNvgv4RuvFvU8kE1PKduRdWU
s0A2p8I2ogpJb4UG7Mvjebjb/4HjvplnlUuhqQKgR7ZKDTESNgDUNInv8v2tHQjvZXMGOmaQdbpG
+h2NvNDlUoOHePymHDMDkWb4OXKQ6XAVgF+2L65V7cmc45rndar1PReZtdK2EzDo6IbPtpizd+Cw
L2I4C+RLjyHGGIyeTypkdMzQIVCaUG1kivEnI9vvhBFNCax+7+4cZfhZ68R2DQLM7YLkM2lU727W
nDSF8xofnPPDAPepA4pcmw+WDaY5MSgzm6pAYv5NVm7CNsjs7Fe2ORdppLmvxueR+Vw5/9MrFLkQ
Yhzr33ZsGpCBaMzKqWn4Hqk7XXuSI4yhCFBwwuGTYsJnyTgLbYzpfth08z+kPUa+huRckgTAJIfg
+QJLV3dKfTZKh7NWjNpe2lAP5nQBsEXR8rVnBcvJorirJzbtEEZIzOtAfSz2UurUQOJ0dmN0SKBU
CBNOXaxYoL0pzg7WEx/8WWeetdEXzAhuU4J3qNkppbMRJP6nyAp4mx2gp9zy8t848QsJeSZup6Nj
j8HQAUEFCoKcrtNvUPXIltUFmV/3eUoSvIMNb4moQ9c/GTKkW7GT6580WErWj4H3w22d8MT9RHkA
wmDEtKFaRJfx34pKfy4qc1ZBK9pTa/1k46khuZiuq3T2rBZm91VUfpY4Kk3LIWvRgYs8RnYpeo1o
JY2mV9pEprA3Og4oklhqLAgdtZ64SjbaSPUC0gM/LWm29VkH+eVWujk00u4oRO0l/r2ztMTBZvZC
LA59j1c++k3jI8+SbiOZWhT1sZksr4zPFsdgapEUZ3OxImGoJxRNPDxeY9Pl4phDjG42KuwbSREF
kjmGsK897vpo1vF3xtiJI3RPlrWnost4M8tjQ8hDNuMCPvA1lHdUx/vSJTsSxdrmaK2q+p6g0kIR
ZmH1mZ9C85zChP5n44c1UtAB54gaufB61QHggfMfKHGkEbzWZY2rtzmFzwBNX+m+RfP4d7bEKpa+
fQpEQ/yS63ylpkTB2K26I0la2N4pcefBXCKXij08cfUCD4VNaR1fb/pdsqzJQyWkKn66xT0JegJi
wGH/vxqQV1yy6aga4i3jUJE8cdDkdSbRwvyP1Zsyf4QISqUz7SmNUIOg1GBZUNEnOyRfzBlIVtBr
jzwtL91U9ePPZcDuBPv9z7ZnezW9+IOhHv8mqrEfQUQwkFFXCpw5uoVRtJgpqUNEhMzRSR7xM8Af
mumFyvPy0miPU7Ua7JR+qZF0jhYfRNUyDIwCWgn0CrYHIz9RjMYqoC5dShTmg0IftTYoDXFJ68pJ
1x7DNYGeTuM+3mMoM7EEFq8h4n30E5Tn6wVunYO0oqLFdckuKeYbsSsGUNqu23z3uTf3lLowG03n
FktTrPHU/PmQ5JOi0duG/ZtFijZrRGrUzeB4WHBYzJ+09KrRdxn7b/WCpbB+27DdvNfARSycGjsG
BhGUb6kM64GKW/JtDHjdMLjQmuyPsYzjY1L/yDib1HO4H5hSyZL3wiE0RfrK8N4GTEjM3qFzE+Wm
5+UDhxDW3j9OB8ub6Xvf9X9eKNTE7myroirPvmkO2OhPizug9T/CSY0abkaiHZL78zrixg9evmB3
NZC23L5Iu/kaMQ6g33xAiXkYRJPiaX7BZcV1gs58B9YFDJ01f+Xx40NzgoohStXCshgmGb+JlXar
76nN8m0z2uNFSWwZ2PXCmX7OfcgPASl3KXiPeem1pSsodTSrY9UxgjHWnkAVwuUCCgZnEdOCa+Zz
k2TjVB85lMjZknQgPiSnz+l9VxG5SS6EDCgpyjk4vE+pP34oZ6KQcibBZoAwaokEr4ZMO0kW6OHw
En6S02RYg5sPPonLiV5lAHMB4o8F3JAPnGPOItBB7+G+EJl8sm9O3DJRgAGGoEDCLt4o8myOGtac
h+UxuRnWNklVW8wKxtXE+pwjAM8TKjR3FJtPc8rogFq6vFpi4ug4A0kNzfaaG+QLFgo2GDREHD9i
GsWYvPCYRT+TO3erdEvWJjVXDoNcvWYnrTF3XgUkGz2uuVPqwtwfDy10w4U4TfF9PouZY1TH59sG
US/dUsnFzi/YRygf8V6vp4w0l4dvMTwZVgIM2g+Mtf79CpPAEu6/6AzHJLLoqOyqNODAFb8UFiRc
h2FhOfP4LDO6ke7Rv/EtPrrnuAZZiBvl48M9T3rbMBzBVj8z47CJ+DazzwcxudwwU8EI8TFM3r9V
TYziETUqKNwRwYqRVy/BL5HJPJtnrN8YWRgI5JNQA6A0sRtWJ36ZJ4QcxDE21uwOATSTxrGS28Sv
58GH/n97oUw9bCrmv4dxhtv2jKGD9Mnv6Wf2hPGZqYYlxKbCMTTYchK3nsQU7Ym+hXK9IdgIQLOq
5PJdjucsAlnQYXiJQw4h62RfHgphGYD4Arty88FT8z4UdxYM+R7uQTw3nCcGm4FlABkJ3jqGlJXA
pPDxPDg3zXsgZoEqob4kBDHJbCusHWY+ZSD/qcCJbry+DFHzbDRnbIjJiWB3nRnJkBzlOTw5XJJu
xi4/F75ta4cQEm67MGCfWoI/xpRx61G3lM78iP5g9Bj1YMt6e0H9ums73iYuwT1qxPVkEv/SJoAl
+R9N99WUyLaGAfgXUUUOt9DkLCLKDaWI5Jz59edZs+vUnprtiEL36hW+8IYPZ3b8ajHZFwzjK9nP
T+e/nqj72HyH559t7sXfm6LhBZTymddnRQpie5ycahB8VNxkKUoMygirfAnKzVzAo/yUORf6u29v
tPzdP6qUud84Fv/LUMwL8kZkv6H/ppvvsGw/jEvYKJDz1L+UyPunjyzBJAg0xQ1gtFBZyE3K9+nF
dJsek61LeFYu+/KR+XPBi84OuGKr9FsE13NVl7/T3+Yj1893k58uIvFn1TuJs+FWfczuXAlT9o/0
Lb/MJ/7ox3rfncSof1TDDW1wWoogmruPfZCx4TljbWvhO8P8eX7Gxpc/P2G4Xdvq+/HnPdVUNhVj
b0365uEDl2rSjX9OBg6tRaKaSzQgnu7TkyEp3XN1qZ4v79yLwZBbK4NSSQ9iY9BQkK34YxA3kSDL
czVxjO+kpwIb15Hru9PT31No21kQgZP10QBe7JvJs43CY7CN2Q+z+apKw00CGSjx8YLFUjr8Jaen
D9Y77uX17N7uWgtCQt5v3d2HBPKE7RdzEXf2sq3dCNMj2Ju93pyKH96KQSosk60DT/Fa/XcVMIgK
G7Fgn4NkF59KU8XAyWmif7QYL9Ugz2YjOLe2Thdq756d77IOzGpmfNw/TZVs149mTKl782APzsDY
lWjKnNAelL6K+WDvQ7bHl+lrP88h6E/rCe6nxRVIn9fHmYnghZc/Ly4+FIFOYdYJZahBGrrYeJ0u
z8OGW+UgW+Bcp3uK5vssJaqHcupZR1qbc7324Uv1s5jylwO8TKjfu8vFwfSYz/rneZpa1r3Xecpc
oLwWqE3Kh78EteVnKfaxGRVPaqR39LII0R/x+lmKDzaTUmbsnS/ZKPlLeWgiuMKqBUVWk55Hdz+7
4dtItSX2cZwysRbiZIAMoC2Md9BVi19IF3BuAO8PAMzbn6WxbuA5ptrHAjZVcS3Qc06MH8+6MtG+
gFtHzKXrXoENU9WJupJBeHYvAQCJt2CGzJN0Rju5Jz5iiWR0LiQDmT6jJUUoZpzuleIQROTmO/zw
KYhkLQT9j4oeDghfYZw91Y4nJUWUoOqD1/Y9Mmi5cWZVM6knx3r2UQk2S/5ASqpI9mPfS9PiDnqN
1ZceeJj3dNmMc5cmhyu+kSZwvX7xtLXKtzQK96YUZFdEfci7rieNTeZzNykHuPS6kuLlkSlaP/z2
7ldCrJVtrn6h0mVFoU+ZwMpOreN0CdaAMQzbeX6yqigdP2mm7U4VX3rr9ZksazVFz+MZ7hAtEnz6
kSsVdC47bCUzYHhGSVntVPHmCd1+7gb4kfpu1B0tPlvYqZyxaMsW8EtH9wr6aSzAm4qhepfp0w3L
ttYxjbuSeVFI1gGzD/vGLSeAZ82rV1yMf2V/4QtL2WhNUbUWk4G976dLoStX83psvBIWDLODV3+n
Qlhz04n+tcC1/QJFSphpV6M96eroelYLfH3S4/gvhvf5y9wiS2/SuAGya2RujzXjEktVCt9HM5XV
FQBxv/C9w94AfjbxnsAGpcVHgU+SOiR0H3mvR4V54UPS9VQf0VYPd02mzPe5Y7lzl5BHWR7sE4Rv
KORHT8azh/Ihw03VbL/31iaq0o11l60R2ZwA6/e4Y+vEFsocMLbER5d1bHMr+pwup3AZusn3LVFG
5clgq0yEp6RqeY2R2I7S9spEmSWsAZ37mZ5Bif9umYEueltFNjMo36Fo9erEe6l2YZykP2IBcu/c
dZTDdGFwFFRCF5VCU52xjxI5b9+DCFH6lzYV+vSh0OQC70+m79Je2yAoazRImUnAMsTQi6tU3R2v
AA/3yr/VBFbnteIS/M2VdEkJs3unqpTt00dXxr2CuhEgI8hGcL5k7ebo5eoBzd+8bQG+t+TxKfpe
KY3sqa4HBL8p/Hhz67dt/f6VXDbzv+l7I0X2Ry8E94DV8a02OQA+jRBRcQGOwyTNbpwmzugx5RkB
WPGM16Ty309HZ3vCpGIqFjbVbertoi+FRUtn7hh5LK+4ykxEEg049wJneQr3mkrWXcbWz5jJ6eom
Xswsu0fUA3WYygvPjD3HwrghJzziaH6ctcs7/hzegvJdIYrtka8rJvSGn+FvArzBsQfjH82LS/89
7L16PX50UfE0nj1BAkuTK/OTNPn45vMS5X8Zn5DLWuOWg1+m6q6hYP7LMXf19Kq6S9fBs04/uWcU
37WeGBAJ9a7ykX8z/FmqRpRKTptfKpf04/hqt+AkvThLuN+zy543YydyX/EWqjyxHXDbU8U4C2Hk
2kl0uDgNAASjzNsF9ZdaHQNpqpkKZNQ495HCehDdI0EVIxtMbJ1DcXE+b6jAAXVb32fWw0G/wXi8
KDGk6l7JBRs7FdtdE2+1SIp8xqI6Le1GjNQ7J7g4qW3Un/ORBz7njjr/fSDiSya/VvnKNQfdLsgK
w+X39vtKIld0tcAVm9dPej/E7kbdNJ+fpob1sMJpFEIEhrrJYmJOwCK+jrE6Jsk+x/dmltYE+ML1
TzOVSfeWjwaSCmADL7NLFL/1l7Ha5oKD6SNoTgYuFS7KqXRjNJsE2q4kqXbhepF00WZFlkSh14Nn
uMWxVTe57OksZ56oW6SPaO3Smkv+uhaU5L3DYMV8rgQr7xe9/X1fSaWriefbnYXAojLBFaZjmgme
v0s3N/Jtb8Qpx0Ckvzajh9L7u9m3aXI8vQ3o+9n00Ittu4zCn/9WERGzm9n6lueC7cYK0W6U5Rav
RX2vP+hGGvjSLl2ds49ffaKijOycLU7jh+ssmSoykzeBdgOaFsPCm3H2u6tYc2mGnImkRR7OpJfr
HBKlW6qWzZXj6SjtufoDCv2V73lcmUzjua8kE5X8VzL2RkXwcKvwr6ElsNRFi+GhvGWO1QViF/ub
WLOQQMC50U+6E/aJHiMjc763nRJbVgUzGnMZ8+HRynA8NnhfCF9YqQtypTP8Y5MKzgO6s1+/pwdo
qql9bbevI3PmNowBo0WAV7cvPy+k6lnGzKNpysO4uSAtSukpAZZV8loi7ETj+bJ2e08O7zOqkcQM
r9SxhueZC50/GwQTd0rVhS9CpIuHxDjwpFawWbWsPKU1QZ0vXmO9TLJ1/FtL8N6T3+jAPmul4SkT
gHMqI62jbQHxBhUpiVIgcK7fJsQWosmzvHrXqTl147MjEb3xvb0mdVs89CgkGBYsbFiQXPk+NL8v
VBLTXz4/94O4D5ox3VKb/Tr0NmrWw8RZH4dNDcX5t+fsUku90bk7M3duZSGDJ9FjEsQp7KBaZIbj
SNEGYAzlNAvJVEtwx/jOMwPVjG2+Wo/6bZA61MeX9wz8MXFAqpkDGyGiaPTsoFDvhzT7RvesRKMU
G70ifSSrObFXrom2ISEs2nkaSb2tIXJ1zLaRbYDgnkvpnj09g/pFqDPVpNfAuYfhMcuNn91g37mO
TcYDjmXxOaQw1b/92AM963mi6VzNdExLyy/9tUrX94fhGbONQxTNxHnNBvV8hH+aSIkfjcofJsDS
OsFrYHTvl7UX5ze45uZ6SMvSppBtrKkpWiD71jld3MLtgYkOri808PIDBg6yDQKp51RLspj6tzUR
jl9Ozf3b/TdQvOfFyyjfC/KKmdI6WUGD9szcxvg4TkU3afQ7Y7BQiAls4JPagoxiWV6+XVATAeXo
ajOtCkR3ziBxDeiikuq6kWqp7EMkfZ0G2frm49q61tVApQ4OykQoj3XnsdqZDtKktB4m7/1YWjbn
9w7d6zEQZL3lgvQ9YAcAezl9a2uI3XPOvU4uUb40CmMdU2pBNVvNA2YKY88DFq8VtF5ayXr+HU++
cui6wsNgOT4T6bBkdrX7oxoOGzsmm6x/O4JNw464e7TohdIXWV1nu0OZRIZeKwcrm/k2UYlxTGb7
86Urm9vWLe/DhAVhtEjVaCnaFk+XzuY2uz6qqH7zGSN0c9OucaM00Z43TPa7qUBUEiwuiGGWzzMk
BwCP78v7458UQ2It+g6ipQfiC504RCGwbHFS5Slaf/zeq/nvT27M8F/cEnWTqoLl0qV7skhnm8GN
G/nXXv9yvB/uaTgERSFnAnQl2As8d8n9LbEgEsNYrp+27Kv7Q+XxG86IsCVy1KiwIK3E1dAb6d/0
77ad+Mn8PIfPsWPxLf6xIWG5LC80lNeebGfdsc7m4DTfhFIfP+c20ZFUcz88KOXGNpESoRQzR84c
vWNBdXLf0PupQ8V0zA0EVG219qH7GBUqy8aZdvkPvf/usu1Fa5OnCDly/f3f872U+rnUnr2kZiBE
hPg49N/fMrV49zyFZjIf2F121jNGkFWw8fd4C3Fm0Wc6UFObSNwice/iWd784VRc8Xoasl6d++Wk
IUcSkOchjr5eB2K/S55PxSuB40IznZDA7qP712RZjYHZoI46ZrOQkWUR70pKSPImWXOYHdIeNxI9
jbQwm/DFErva7lhN9gQjE4by+1r2XrsOC6NL9wpt005/eRH4degA4SJSTqtc1u4BWFrcCsLHh6+L
1tfb5T3RyijtJdq3wTpArovPj1P9Vic+UHjDNcb+fBTFZURMN7HSsr+dUThpblMNCIMM4yH9UGvx
VRSZj7IfW0C2LqO8dfOiBRJyFTnh3tlJLHbV3PzIq8jb/CuXxPr/Cvs5eXeIlbXURNOjRdACV60u
4wK/maaVu77TunHJCWHvjyJdSAeM0RiJHsQAgv44K/VLJBLYCqwh9X5ecfD3os1/87OLD5fO0kZu
+Ly1l8PVmXdJJdt7VV3Qk7Rdid/24ieGNAIpHp2HqllpKlraz9dSop8YC9B3TfM5SU791j5foxDQ
RI9a9itX21dBaBfUk12YVluMVfBypu+gH5L63nRSDdw9IZWcdvn8FObw63vBu4cVsyzX52Uyr9ll
NKkrWdlelDqJ5jw759KyITbX67/9xaPMx5O+9zl62Z+zzURHbEdR9folbBSJyWCrxwbesDyg+fr7
ghrCF45Ob9nuapocXj/37091xA0p8EvnGLhIuMXk0hLBzoYJB/OHWyUvsyNzhyHzOJeprkSvL4Lr
JyhzyNZcf/ue/NQuPv+qtNLn+clwRg8eS2CxZbJ/jt0xm4J/LhTzxjnWPDXWvTRW7vhUJUSJwgZ5
dqHZVpx346Ntb0Ippv74531H3C5W15kPGFOYobxmpMn5na0lR9rB5VQ9hkdFuSBwHQEjoA+3X7B7
/0S4k/dKYnbZVLXITCIFzlg/p2grAeuiyOVgvuyYpn++Mof8pxmDrz71PlDI/y4azPPamyiOq1XR
Bim5ziyvqBj5nXKBBosQiKQjqzMeTY+ACHaj4M3LUECf/04+ORnNEr3d510NpasV32YnjDxOhQCi
M6UsG4bkRdgZsHAYf89omd9bmQ/cpMQQRN3wQ+eu+DlQot901E33n7m2HPtkVgk5a7l2jFLr812b
9ToAi1CxVLE6/Ale13XV2mUpJrRRqj78IaVaPRJ49iy9ApyPwvDhLfW9r2+a5LODUE6gsrFeAc5I
/Z32TeUVMJL3kL5H20/bDEtM9ViF2MptmP45rCvPS+sz238+S3OBF2Zfc9vVWD0p9OVVhKwNItwf
lyGTzdbyg/4COc5CnQkc6tSqT+A1iaqES1f0DHtze+xY5eFrUUZzeCL5oTKVlM6N1b73NBkgFj2X
mFhzhu4PmvC2/gIDSKsmVnd9AxlvngiuxGrs6/LyiLtwt4SAc4IHnRnp8RaUJdHOS3S19tu51vKP
1h+X1U35Uc5WjvV79zZM9PA/Iiuqqg9YSqKEPglIqmOXF82HhEQMTfwcNXRYACn+cxmF2Y03xrKb
rXGtIsQPV1kd3P/pEY4KnLbQM5qQgJ4hIGW+xqbO00ocA1TXbJb1ZEs33DWEI2B9MdQVUqCZunaz
P1YhgylQOayNgNSv3Jv30UGX4TNdXcfF7MELOXtpwrPbAfvp5qOD6sNHBEOJxO3iH9sD1piDFBrG
QL9jvB0EGy9MgBU5/qC0+5rlK682zYYmSNTya/IJLzpAO9z2lJ1geqmVHcvHLs7ng5vUqcqhufDU
vrDVBR9FSFE3ZNnsk6XUsTj/ZEwkIqDFOBIvfZx/eSAfv44JsF9+VLxgj4MlFar7z2K86d9y/GMD
o8W7Pw3EKrisPTO8hlvpUUqggpRiecziPLuTzdWivv3K13TXgZZxBMifFr5WY4frekDp1vfTrQlp
Snc7DoYJJxKfHAFm5949urbylVTRlO7mK4uOA66hedTMMeI8fdIlqt6qrFSrbMZ0lmD8+slRPHgZ
FlezZUQzxTshBPKtsf4hKYLbG03WW+VCR/TYu3xfyomS1Uf7o3FpG9T4iBsQkGeZjNFYJxYNuUDH
g32B+crwmwUanY5RIZw+jvnuMlJG+VVlznfZTsATTkG5mRo8g4SzKZD8ye3Ja8Kt3t+XCi0zN7ty
Bfbi2Ym+V+7vRTPi1k4NVzXjkU3Xo9gXtmw5k23uOotmunUam5lyDPhfojyfi+alAw2RLW3Gx0q+
Ep+3rvtPJBjzddWcT81yU5LMSzbMgVs7wc5H20p89Z7jvhEIFkP76nAp0vvZDQsLCPErZ3JIcH3u
5r04WLT/FB66E+d6UFDWExkllrVN/zSeT0HRX0PUqLni3+gyOw7mgaEB+RsPvftDfzvgFvmfV7JP
PzUyJEnB04DMWW2qH/xup7HGuVXo322Yp07iT9/veoEgKWWnGn2TzxvB1nslPjiVtWPtgro5yt6h
P0BBAJU7gLM8Lrvd49gJUDDNpt9cw4Z4KzsbY6vG+l6bNxKd2Lj1UPcMBVQZ0vMz+0mOlYHMbduA
LHC09WO6LMXFmHwUCvWZRjAo4hg5YXCs700PIv7R9ledpxqL9Cb6y49YM9ZT9LErT1qvjoJoOc8W
8FlPfGiGJb7TzUWZ3GAL3rdy7HJ9A/Pv0WQYaUKOJZWrLjn8UqxPbHrXiEerjs4hUomck+WAsKGf
GGGcT3qQyuXNhzYcHkOGQvzQrDR5F2OTIMk72jbWtBlHy+52cKbUo/5fuo/4w5R4bOEDrCEhFu1n
bW+x5k88Q5PNtWe/7F3f0635vfr4sPPxzg44/fv79hf6jtH2n7HN/cFrQBpDgjk4wZg03WSvoU2Y
+bvXCzOtklYYcaIytXxtpbHEA/fxYrhWAjRia+bFXP/8mWlnu8v6/D1ecZJi7euS9lfft1xAJyKJ
QgZDIBxbhbE+xK0UuoUGf14/MVr4JxCv9Qz68OE8XJ5rOgT3SVu3L55AdwsF69uztNQ9a6kkNlI/
yiiFsi50+6Ejsq+mmonRGdNVpdBoZkqSY9Jz87LgS7lxUzmOjXV1NRL1asx8OJhd8VeopfUx3ErZ
96Vg7NEnsPyuaNi9lAlYlNIj2jmVs+beoZgKqIsC6QbzPVtZvl8HsWqsjZ5Z4XDAGmPZ2307AXGO
I6LP1dOU9mUE4PQ9vzQ87B5ARYcinX1HH5HE++flUrkP+GKNuGxVtWgm84g8G91KRZ4Yjjb9ShwE
rcpz/VbNdmy3l+qpE5u3H51nKzsQebbA6vAoGsA60fNHGvsOxB+QawGpsP6nWl+CLypTlZlEWKHw
Ib/OZtY9zUM/XbHgvkTAk3c/nfnLVlY1SlPfYrN3MMDSqmMv/3Ot3BpKi9IiStYhzv80CvQZz617
S0N8+Z7XXprU1LQLbW2gsYL7603EM9TxUFDejJa38ro97xNknItYGMb9LG4VTa8ScaBU0Y7dzklC
VQFs/PfuJVcSi1Wd5sVYK/OeLyWL98gUcDVepURw6p/Rwtp5ZHYVpDFqnC3fe0exloMhynVXrcnw
Ep0oRUx4gZ5mu3ahBs1VYoZgcQfw+Hnw6Jze/hHO5sKtz00gwoXbVRcC6D+9heEFOQifiHxhbwfI
WHRCnAYrk6Cfe/hDdkrW5u3VSLRGviRZnycrhxrBlpJQoLQwcpMuwHWsDe/fKzQe1cz3zhkW5qoG
H+NytjzLXxL1tUOp0Fvaz62Vh6WcDUyjfAdLF5+jgzm/ar0GE0faroGLkiTwiitZutePlQ0DK0oo
EcFqWuny88aNuwAj5H6sS1nADfPueJfxQKos37PWW6ytE0w0p4n5AFbRv+ZL684ZzBV3ffEGupCv
CHfC7+V64sBeLGowWvHitZ4ZGmEHaXStm1z2O1wbN7ptEeNq3/n8ndqwvbuDE/6fEYCDiLHFN7mE
6FF6/oZrxqfCSW0iiWbUnoa52aODu3OlsSK4Q32Asc3MK7sGXuazbg63oCJTHwSpId3ZyNXPPi+P
+JEZngfXnnzh6/7+H2vmni5BrJ4xQAIM+ZGsXlKNxB8XpajQyPzBdM5/nYPnJN+MBtkRexF0BSjN
PYJq60E39Xjvuq1jUjtc0SGrmR2g0hICyBRf6PVvW5c/xQhTEYgwlmmaB5m8glXt+FkYXsoZ9P6I
MVzl/JXUzyordypkjM/9az/7/WglIDMr5o9UkhG4IJWGc33Dgvz6Li7pxGZzco/qLrtabKZPKWPu
pSYlxUm545tEO9Snc2942X01NsWtc5sgGPcSu+C8v6icmirsk0p1NA11LHlvIld51EKh5UyHZNEN
cHZ0hw4cRHvF5xCTh2YP9lL/QfE8FNSso9R34uPcy1eE9VGmNynpVUWPqvy/97A2wsqQI00cW7mG
0yJfOaJYbrvzQ/08EHEe2kLb1QyYulhA7QBDnUfMWH9M73/rs5uflDbPRnZfZ3NxGN9mHB4upsW9
Lgnwq0upFpf3eqp+aCd/kiNxEguy9voHv+nevnBpZU4CpGlx0PLVvcNlXoiHI/tn0aQhOlHaJwL5
eS/Dbq+nTmFsJjyl++8jUUMZwrMCCZ8o7PYs6Zg3GhWosnc3s1zPEsTgiuZuh461Ij6TOrFkdJil
z6L084B/QR3j6PWB5iiQzu1b2Tc/suxeZo7oIAugiT2nSxqSPz3HNp43hci8/gq4NnqU9CXWyncE
Gs1rz/4LV/WSy6cER6d2iCZjvUkHG8VQsBjYcIAnCzHO5l0lAny2UMmOll2JfHaUH61z7SUeIaM8
IvbhDh7FW7DQpgtVYdEu5XGJIjWDlVvU9vEoMQxUwuBZ6KiACigd2oeZMsCmsV60cK53Y57x3sW3
ksLI6lYiQ4mizarrH2P9v6wkXdyNlwJvLc++KkFS2IOo3wXs6y2/mEW3Jt3n1KneygY1lTp7O3fp
2E8uqkkfFd6/ZIwXxXU3K58cEdB4/dLzWLyqsiatGxT6zqFzfX86NQuNp00h8Loskq69Pv1jSrBn
9vuXPToYvla0LFRwe1zdWyZTen2FjX7V5mJiMt0rJPrqizdgsF0nTNbzgBG5UyU81+KKk0t4uo6H
wLU36SUX4SkjQNtOJ6VCLdvJdrgJNLD+wsPKdm9/Bdt1on1qn2Z8slbjdSWcWMfKtQVAVui//miS
YW5YgfsWcGDjaoXnbi384pjTiQel5XStp1s7kZuPpLAy7/lNGw4OkzuO16HaaLVAWsKdAYz/OmDp
NtlYj7/3bmY2f7iPJFi/sYwOkHuCnz75tXvrPAnKHeQiWBZ6+7AUpXdGiuwHSvvPyvx17zEK5ib0
opxuJtqJQtnixhnAm/uQan0I/eZSQeZZ6570J+y/KjS7GpsxMH+Dsm+e7V2kIywVT14Q+hos33Jd
8KuIodvY2IaRy/SIYstREm1uBD2iG7XN2PxMNt2+kB0XjjGiByzebHrwNoLbLP4T0pxx+uck+cYC
/Xh0ztlGrHeZuYVQsJJzskr0QckfS/WQlVwGQ/fG5LOgmDzI2h0YSVv7zBDY+ZQf44RCbrSqPaWR
ehpCMnFzFwf20qaonGsYoNy1uxzM5Z5Zyv4hib+1syOjFi/0pbGk0mP3elqxPHMzyWOLIGbydB0I
reqO07wJnK/wkUl9wMqrYv3jbyebhGJsUapI1X9LN/lj5zL3TTZajKVsU41gtmnwmDQNy2p1oByH
2kudrpK510xml+IamHRc8yGfPNoC/hUwQjovs/c3pYVKKA34TOU7QT1WxFK99BzFiOz1UD6usOWC
63N9VYtbbsx2hKw/yD5qD03ybq35byIonHHGfWJ8zk+N1NDBLKf456LG7AS9zmN6iWiYDkLm/yJJ
ojNTGcpXzMVAlD90HK2pP1E9LDggKexs7u/ZSn1YuY5iMmNK50EbcIvYPY4vOpdg+hfmxMTp0r/N
dmO3mPwxWq+h5DlfWU7vzgkFSWU2byIdidu0z2yeo9PYxVFiSQ2l40jbiM5cAZUiTFFa+35iEgu8
aloMr7FqoNLkoy1dHm+nnnkgDH9iy2K7+pJAgTBlO8VGFWpc330alorzIcE0CCn/99mKQecqB/YK
/Ut5UjstAOj4bEXrntsJR2Jc/iKkaclHcR6M1LGX+VY0gZnRtZoe3ra/ElYGIQJ0N3B/n6ts/SO6
QrWzhqicf9dfioZG0SqZOBduVOd0fVqKV15OtOdmu25/+/Yov6hViVhNNs58R/TVnZMq11u1Y70Q
NTuk48zInc6y7t/CBwI3EYVUIPAYn0KIhNvXhhyxtv6cNPfX2vbrIY0uCOMjfwcWvmyDPppCaJBn
sAe7IRMq3UL7pWFSurVOUaqIg9NlxpRu2o2XU7R07Y4eoXJLFhnZIymUn8EvYfmLYwLD1lgJcNaf
u8ZBLqr+8uiEjGLd+hdjiapWgjDOpOIfAoU1azHC7G4uu5RNbCRxn7xjCRNCNK4wXaFTm4Nk+F+2
4FyjeBs05EKg7b0euFh9O6lap3/RncxX9khVIj2DcaSRrxzchHm7fxb6WUL3gMNSGFu2GBBoFAxz
etkFftsiUVv3/P/xFxCvreXvNvC/gSHbz+mqszaTPzzYEGkG4poyWsfu2xKxpXtAOz0suBoriVII
VWkBMAe35HbtcHR5nKoAvXwnnaqeNiUIIQhKsF4UNAFTobYYx2VwEG+2j06yqcqquH0Sdzsuqe+v
Kw5+oTnFvdqkieKlswXIz1jsH455USbVKLHYrlv4sJi+uYY7XrYujfP0OgV55KY3UBABgbwFKxHK
YIdc9Jz68j6tAn6uK/BcwNgwcn+A7mw3TO3OfhZblQqd+JcgdN7WIVnPVgMxKMlWtpB92IRYJ5Eo
p9FLf+NfkB3pd0eOQVjClQyWLaFjbRs2OjN+EFKdgs6svEh4qEQqzIKOExC40ZnNzRYlMhRHpWYC
FmoqKurT9afZHOQRVKvayojHe8WGaDdUwJddt+2Xh9nBvPCehrlvByaRmiidZtmfddf2Gj4viv9c
9Dnbm7EYID2Jjofo1HYU2l3VG9uo6hMNhl/6ZZbD8Ws7xaun19I/9QV29qazLfpe9rnL7vpgvWb3
aoyODv9QpbGtqb25AbJgLL7CB92efWIzyjJVdWzIwnEQQXB4ADxYZWTta9zYGOEBrsLetRXx/I5K
3qt66ov6XhpJfHDqx4H6Wfon+aP8fmqLBI3iEWEuiPQQ9zm11yHKbqrknqTGYdAI9mHmY/n71Odg
OVXtTc1IgGTrpFkEQX7nNjxtquLlODEvlUl1vBlFlsGddHVFir2ceu31T8Flzh90PL821Ream/F8
VTmMGaRRziKlNoplpN2C10jYufM/BPtPttXNRF2Bvo22YerTchjkep6Lb4x3jduY2lLhw7aSbCY9
7OOA3fxXyFCxcyafGg+Ab9TIQ8DTOr+fe0t+fBKD2rJ9lCPdGmFPxhSy1+UaKb9GWo/NQzujBbMg
lFml0NPmuMNoNihJhlWIosiyLdG25R3ak12t0GNdNinFWiuHeBf5O/5jqZkKvgxn01MIosgQ0oEn
KMgg8N2lSuHQ5KTydXojceFm513tCpzOf4oR824yXpp3TWS2MFLHR/P/QZ3Miioi/ip6CAnTmn7U
pX3trkBw1RfU/iv3Ft2ZYaxPraB2/NIhswO6Dsirpnk3dyJS/Ghzbxenz6e3mTxB9tIyKJ2VFj05
jXD9Wb56ZCAOtfymbU359lWd55wsi6iI6ph2eSiqyJPLNvOjs0ZiP5ftHMYaAUIwIc1taOO1Wf2r
YWdHZ3FtrOGSlVoEuHkY7jr68nI6oBUI59ZQAe2lsJoUByWC8plVjbhNzGxk6/xpsAtqXiH+MKsA
JxPGatd4KShpX4cErfDh0FDqGUvk1jryXfInhvgQ5C0enZDjF/6J1Vkzzuqw/xpSpcpN7VhxYJZS
7zaPHlOwKnaNXVfK4QzpuUY/rjB6EmvQfTE6Ybu8/t7fle8aj2+dha5Jvx+AgfbtO2LhH/nooU8R
kPYhH5bRS0rcJfFjB/A8O4EWFg6oZ9B7iDW2vSfgyudl03j9cSEz5/49LXuBkgsJov7l7dJBxkRm
wvZx7thQKff+EZjovf4wFGKnij06QscerlsnMGYvCT1LNz6086EjYqw40Dq9eQC9HII1cmNxPkj+
SDTqIdUoK9mq9KFvtQOhAby9nb6PwLGdjsv3eQZxEG0K+QTbJCMVxRFH10KX+LPhA4QrYp0CIDw7
VVvp64qrCi6+b3+TAcqZYzYc0YVnPT5IvkNPBHM7wt6UQn+eX/QwkMhDOYBDcM22bh8QO4BTzo7B
iNMWe5iJMln3zZ5vuZ5zXGu4GWILfaQgG1EOdahCByieXXIUMrOrHzgreXavf36t869aUKjtWo/W
pP/8u5avDWldyIwPjqLQDKmtpB7XUJkLfxpfRN6j5FR1LjZmBb+rHSkJCVtcpsCh5h1DE+neP3xO
Zot2Whre23ZPYyF8Qh9I9wxmUqy67Umzkp+ArasSS0fdp0JDB9B2WGhc36k69PbNi/IiY5xDKT/c
3BvOxdYLUnGUot6vZFs8jxYzInPa07ldyb9jl8jfZtFAQQ3Eh2kNSFt31yClxoiM7i+WiHVz74bS
nV3dC2SYTm0LtGuXcFpg4s6ImClWiK+sx6S6uEtD8cGJTU4ff4ucta2o67VW2G8nnXm6eqRxBEO7
8y+73WyOWlTMs+udTYCIOzo8ijTC5IjygSSoe4lWrdvXepRVdVSmOMiPTu3jofF3yHTO6+5xkGhf
e4K9FMJ0AgMSsUud5mOeUkkRxgZJn0s7/RMSp5/EoqHyNwwLSgFD0/8+eLRv48no1HczN7ps7bnN
ZyaiSTfVMuhxDtRs8qPsj9Pv1M8ML2/Lr8s3TayOUPvaerYS6nSMYpSC63Hud8VkfdvCAr23lBwi
zQ33fXlbDTezaGvTUnK5DgQA6R8lDZv025U5CB1UcfB8IDUOp7VkrJ1uajGf+tr/68/c93aakpPF
KIQ+eApnuMJB5lL2K8lbyTSKNEK1ZFFTq0r+EKXNh+eRbq2EVdPD+LRopH+EIWHzFHrAM+WkRMXl
T6qY7qQLkXKuwk5oeG7YGIlGYqGQsQxBj+DnNLuE3mCGUybAwq6z+7ZYsTWQubg/9BQwQi0lFF1i
PY0rzwg2baXsK4yJF2tUTWBoncSL8u0usc8GJcf0j96nsyndnHd3zjldpEPlNBNQCozWh1rqWU3+
zEODyEnt+NCvNGbCG9UC9b+Bhun+iPEdrmoyOg+yP+o0dkgn4q4xGW1NYmJxbzKM62A/EBkhRgzv
Xb1Ej4KJtptPaaIRWdPpfx2aZHywtOWrKr40hB/R/ovGbIHsRMtBQGY8FKBv35uadmav4EGma5nZ
5NYIU2scqk6bvqNLKLOeVF6bjqrUQ8gFn7WdSo7CEeq4dwSEcrr6YXNLCFk49C7fu7/v5IlNkySE
T9uBM//H80xrmJ25u2rHDo1+yD3kUs3wKSreDlQuvS8N+Ull+ZkZOj9agaBcP7wRaAAEyne3dkJQ
jvG5FUoaStCcjxSehDrRktHhTL1+8Gw1Cpz+6EjNe3eHXATK8qKYLy/BFMN388X8l8FE0o7DILx8
r6vRrQeKLW+mEZfOVZ+UXu77nopyH8eva3fXTtSznUlHvVBel3ovtJJ6RV9aQ6amx5tuukM97X9n
etzo9aX1ICxmJhaxFoOkpp6uHWtgOM29amGoAO3Z2FPbmMaG8TqTF2blobkaW9Rpmk5G5sLiX3Uw
lDhpoanYrADVSqJUubQg1JK7jS2JayLEON5JIUAOIhkhKuRQQvDWoD0rlZTpX9A6do8s7iyBpIov
LwNIZzf7JnAwxC0F1HtYxGf6eNfBbpbp7UfrgV1zwAW9En8WT5VUb6cjcmjDilhFbl74n1pVrQ6r
UE9HDLklPprgOxAAX2BpsQ/ayW8Hz/X98Ybldwg69aSbLx0CF/QpjqXdN7DWdXpHS+QA+LQYs5/J
6eUj2Zo0n6M8WPkbKSHnjxmfilapqif7lH3Mm6+gfhBUNNiFEkmwQ2cJ0qfYQYYTajIiVrQqPWmO
AVK+ohxKwysC5Mg7Uxc1gZt6DnyLvEST19Yg0t8q2RrXU3X/nPOUqIOMTGKMcwJEJDliYazVRKot
WXnkyyuLHhLUZjLOTT7gPBTH/XkeIhLC8XtPGOUpJ74RWYOKxn8D0pYalinAV7PRsbV+X70lp5uP
JZ5dd/EmYC38YYpmp6+/yVTlthPjl0kxpdA/fCg91q4yhdNb7vtRhVP4Fx7RgMMbCG0vcTKsSlcg
cIUFb2H6klT4EKdo6VJo2nwIQAw/UqKCaqMwVIQoAdy2YzO9TjrmYI+1SdcsdbmTTxV0FU+SM8lG
6PMirl/rMBocHS6BNB/rX/6e093feQqxSvc/nNri6vmvUaprdzlVAaBqEtmbygRZMG/FMU78qD2x
aDucn8fq3KqXnPYc9qTgcTFaOmSdlzamMmjh738s3ddyIssSBdAvIgJvXqExwlsh8UIMMnjv+fq7
SufGmZgzM4Lu6uqqrMydO3dCR6EJUNiAFuAlhGgjBxasZWe7Ok+WC6+1S/+O2sDDQxeG6panzcXM
c9SI0Lwrn83g4sn6nkDbRh9seQCEH5+QICkauk2IXDzHKNZYKwYqrUaF2r10L18i6b0mOsa5vp5N
+6dWgPJ0u26DMgVbYfolDeXu68+KxixUslLlrBd4zUqz4ROtevzteTfzex3yYssClGlJ8a6jguPM
bw3DKHRDpqaCQNlxPK076Vl+5luM+4TYdXs9DoHk2zEj/bxv5DqJgS+0HuvqUo83pakCkXiuuBqJ
5A+jZDgDd5JYD4kCq/gvloDStnCmHKIOwInT9fazvVf8y0VmYq3bpSxTvHGDa52ql5FNgAtz+AGH
rasw3dOh8gxdxNPj8yHSnHnT8wnHclw0/DOlWZWU/o1YKHE4bhon3EjIqjiX4tBC9KQI7+s/8+Uo
JwbtouyY8C7hvB05uZIz1BH9iNcdFvQ61qN8fmm41j1Xd8DaWsBT38vDDI6ESt9PKuXqrpW4v02R
7jVX+Sl0VTzgnevpKzLkBwFpeW/re9efhWUHdBPojxPrh38k+cU6hybqwmDNaGA6c+yZxiJfzlLv
0kBFba7GuvoW/j2aICbAxwBiMekfl+kPMj1NVj1gxyynE9ZgPfCM5huscfvBeTLgq77mqHD+ECud
MlQGiptMeByXOP2ErPFhHYXp9mgJCAOUTuzzBzT7cvi0ufp7Zs9wa62ybdALh4BplnhCoFS8C4zP
F0O6evaYl4hq08je1FcP2nrs4KdJuEzok59jURC+hCOia1IF/MghCE1OvSdtTQjEYeJYFhUHHc/L
BAoBCB47Ay691E9+dpZnErKSI3Seu9U1W7WyseNOvfw4Jds+2PRElpP8mEPgML934DjXIa01PXpD
ylceiXcgegyuoqw5Q/UmMX/mUl5PZWhEAFBAbqV7adENOy7sDDmykKF51acdHqh7c5F4fZyM5FfA
92L9l72ovy6n8I81AHM80j4C5f3jLHekJfhhqzr/7i+VvurehgvpqXt52963C53XV7Z1ru8zxcsV
IlTL91aPRr731zlNOj7XiXWmrZXMPWfFKXmc4TbAVe49e/Ukvyrd/zLc8qqeHSebiPyj6yD37zQP
Ka8BwMtxs1dCdK9Nl5UL32xVAR5yW/OzBEzMVrR9dF//CX5oWZuIQ2XTy0rSw5r5PWZ/7djHXzzq
K/gIZ743BEX1UhWUk316M9GibOK7fhxSdz2pNZ6mwzE9m8cifpPtLwaoB5/fOmJUfCw9e4z8gywK
2Wu/b4KDBToLUFiY9fwYFMWr2OOAjQLMiVKXKh8Ic7sL7deQbk5CZ9YdSFN0qvNBnPWXRxm0JoEw
2IUQ465i69oIC2J5bSx6244VdJ03Lz9uBESxARbPIbCOBdh2HKePjIySSdo95M1DQnV/r8wpQ6PR
2EvQkR/WTp6qZdp85zB5/JgNP54my8J9WIGVbVYO+IhSrhZu/C6EyyVBZWLMzA9VaQiaKtKO04Iq
d8BaJvlZgNEw8fg6pig4FcKl5QdXih8tQOI83vqJEV1oTMGfLG4riO41oQuLP6tIGL320ZaQPn6j
gEqwxtOlg37ri6oAjeshl0FUEmH5k899Q7qzNDUoGfLKKXBlgwgZ0SraSY7S/bcUT4q02TkkemK/
AVoOYmyBYkcB5rn8F9xVS9t+egV5LP7qvxN/AnStkWdQQ4E04Bn7M7oEXsUCRpFHcqqTQyrIZ9Db
eJYPJ5iqCtRmftF/2QTb6ppmEoqGrAwfoJn+SILr0uVmetUkvCgvkBf4TrABAzOKT0eTp1AEUoDY
DqPY8D5+NmJY7AThzsHzRa2rUcvpx3FKZvNzY42cqgQUFwKpHl7cfxxGwrBwgnLJuZF8xpB1ZzV5
K9wwJ8Oysu/cDyoySvMvAtv/vVwrlWm8/Beq3bTcKpTRtVuvWwsCDI63p2IlHlE8yFmvpd9HfEcu
V2gwsg6sueU3LCA6ly9h65LUMgD039NPUmrR18G00bkps9TOf6zQql+DvIM5nPBkYj+Rzzvnwa23
7j6nLcmZ0BhCZsPBr/Ie3kM1i1uH8Fnf1R49Nm8h1JlTEZNNlTxtZYFip35IRH0UctHym/hJaMKC
tkVYYtk8kOyc7D/UdL+IkOIVYWcCvVe97Di4B1C0Oq7zoTWvxBu7Ua5r1h29AeAWvFfknUAX3Ncx
w/53qnGGAHjWYR40L/f9iUooi2/5xV4UTYvk5nTOovO5fiv8Gsjn6VmLvauR12D6Eko87kpwFGTE
qg/oLuwq1pKHCYkb9fBrDIPALEiFQgKhzsKRW3yO7yGVmhT8yRY9REZ/2ftJfgQiXOD2cksQ/K+S
73AqkMEzEl1wgHLddDvf/v0NsKQi1ZrYEQIQXK/XIIMDo43tH6lsMfRmm0vMy068KmhCQd4GxIrK
RZ9Lv81McNeXTnxJR3GHTLraT7++M8DfVPHscCnoVFrMKPJ9RlicqMRQsvpuot1dK6zcADoKtJkT
qR4OR0i/nnOgfWqpLd0MHLSBqZOvqKgfw+hXIP+adbNqTGWZlxhMwuc21kWo9y8CB5N6oQfhGMcS
N7iUaD7L2xqZIU4x8g6zwHAgi6a6BaS5uefUMa1D4c2LDivm1tNXTLIwZDtSm1rapDON4k1yZW+r
/pxiN6S1FfCXQ/v1jy50k3Cg4BUkVqNBaZUW6goBkMk2TtZCR5UX9YBvEpsgPsEtMmgj07kju8k+
wW9OLejD8jMWpTaVcxn1TO7zVi3wtWQoGjjAnfi74o1aIAhNE1XFNa1sL9W50SkY6eqZWslRPiJV
WmVwXUAdFbloKfsMFRxbpQi/RxIr9bwU1vh+Kh0l6xTnX8s5Xga5PEhOfz+ONc7i0AJBodJdJlb1
3TTSwkQBn49YX6m33Ce/8nUrfysjDOj/7VbejFKq1ue1x6r6HOOHrzFGRn5U+Mx9qrRGtZCX0hRE
62i5prNGlJozFiEyC6WnynJN6zpwDxa9sLU4frFVA1yYLC8sf1PieIA5C5Hj/Ys620dIZDWIAWnc
++dS+ya/8Ii8ppD9zbGefkW8Tfe4ktHly/KLY8bmx+gf91JsXwkL2wfjgg7nvlMY4sM+3UtTlSb5
8nKwkCAFAiF1dPN0M8r/oa4430gJBjYx6M26Eb/p5l3eJRFDFjywVWsf8Hh5h9XoMGJkO4vWgzXD
tuFk9JK6UEuWcWA7opuuxjYI8wOMsFEaOzdW3IyYFU8bOCb5dkgerS+NadsPOea4P41QGLCXCblV
+SulXEhrnwCby45Jl+/IpbF1vKhpunoORQlRuGt50+JZL1oB1xS6A2kv+O0DiMHlB9rTMSWFSMuk
qXWVb59ZU0Xk69JiAsTb0EVvequZe+n3PjsoMavw39cClrHo9mfXmw+8/rmzo2W2VLJMvBFXFqts
fiwA2U25x0Z8JqPWSW8/Vq1Cd4N0JDXTgckiifq26ViE+YcXhRdBxCFcEbeoEG1G93Mpvx6KsgJz
zIruIaeZaucQWPeus0RIYNagPYNpOzBdz5dGVpngVAAgXHCYBRgtORPc8rGFHrz98R8o6i//PYrf
Eb3Gu0lyLGqDd0oXHYR2A/hEeD88pEVILO0re76JV6z2QsaFIyRCEAE9fmRYmgzWMjp3dACQB/Hj
JPVjvUAnzwBbhDoxb9Yi9SAWpt+tZuvgMmIFhRgB/xwpphJkTTGUZyELw/yFZGehS9J0BkDdhs2H
5F5Ve/HkWCumsyMOwXNVvPUHIUGRFj9Ma5o4hm58icr1WN2M9sZ+CS7A0WzASaVSVqWXlQFFFW1n
SiJE4eNTdZXwdRU+/4rV5h6Dds1g8ZPUGMq4clzGurgSy0zO/dJmyGPUGAS/f1/Pt5kHa48zEuv6
vPFxOUwg1D2eKO9G0nTXjV5KfNuK1mxWqyokNfwryryBzpanjkojQ22bGuZ5LXluuE9yH3lc3k34
vNpQjSM9Gy5QWwrDUkA0tCTxdTDR7GDUqmmU2jfzuzer1wtcDmo2SdePc/Na2Hvi0UPka6Fcx4/D
FfCe7jPmJqxV32JqgsX4e2OHe+0vZGc8dvca8oYzX2SxyxDXLx6ecBUwz4CG8CVZYZa8UdGz1cnz
J+N8jUQB223PnthNdO5yfPyX0VoPTMOKV65G5gApQMr+g6R9w4hK24G+TYefx6HparcfTnRhUYMV
WGPZmfCBfH9oiyXqu5s2VNoQFUj13Er5jpKdSmou4XiNpjUMBOkd9K2diFJV0l6lV1pG5/Yv1iP4
A3maPEpp/HnFDcgOAtdYV47A6d7mE8uHTHt6aUfzvv4iTiIOwrKyaq1wVaNNdOnme9nei+T0rfss
38uZzu1cFrdle4Ua2bWW5bV82Z1CxAGSU2j6KpYRWoa0+B35XaVIrnPG4i6fAvgUAl7kprP0A6LA
D/hkma1KSIvaxec9SB5ydSUvPlXMvvneAi4xchbNQpc0AIYLamEw1rZz7Ju/UV50tclsnyDEV1jh
nxNXSkLrC3VO2aMKk9wO4nxP5VkaTixUN73//asgbnbCMGvnosAiX3TPZUkTeyNbv3RXu8pir2Rb
M9VKoVZwDO2wEPUkLPKWL6EpDf8PoUHIlJ7hX+nHgR9II6m3akpcS9CGBLe4Ra3FYOm8Tn2cXFx9
VXveoI/UYgGCJyKLETjkK412C7VERw1r76QkRbYcLzsWuv/lS3qpdaSjZEUZxnTDjZkNwemtr/wi
cLau6gxeva8cbp6UQyOtyGDdzLTW+m3SwBbZy29VYvH6lkNJp9dJ2cZfi9Vz7w8kNe9r29ky5KMb
9sFgL0Ur40nZPqR/w3cRumIthS01YcmmtmoLnMzrtLEqI2NNJCcSrftAJUP2pS8kZwcdqLGtXfu5
2oZe+1UaYarQBu3zQSwVAW2gnR4///N6KwUaOmHe3znmDMJcOYlP6jO0xB9Yubv6YlM133eB6GhX
Tfc31UNrVY01HV750rl+LWMN8p4Oo3zZ30rn93V/2ZBGew95VA1BRS5yK3hm+XG88ermba3+eXYf
3xvT/qL6foriVtb8XIyepWc1R0UIKnn1z6zxW1i2j8r5Xb8qbRGLx/azPG/kfzPownSscNxal+9d
52KSnYqDl8K7CaUPHSsVEravhEYx5z41m958JX82lYXt5nabyPTmIGY/wftywQytjWs5PwoFG8qG
iHfs2/ke77mT6+RJdUmYAH5Zv2wUnyxIYV3L059cZ4+k9nH5SlBBWkiLZFLReiYFFxY/RiCZs7LG
Ic3zr4v31ReUMsGDUODfkiebC9hBUi29UaN1P/m+lMCTGyvFBpxAc3aKtrVzf95/kI4LmTm508Kg
0NEaPMqWC0SAwyTh2MVXujoSKavMOyHROwhMDiBqKPRMM4HW/LX8II7k+ykW96Eiveh04HCDqboK
HwMbFjrc2vNUIvlvlRndK/qk89217JVCJf9zbQU2f/KNtkA3eanchulfYBH8qeyZArw77S+d++HW
Kxbm2b5Ewe5wXXjHuBVRGKwiMsMJUab97XHbj8/dh26YzbQURiSHUfCx1PBidwbfvYev5pw4OIVT
xWC1AmiuI9im91ARYjGiBIzm40KHxXB+glK546dvOegqYZh/WvB6AaufwP/Czw59sYkQ7NtxUonq
xr627YJGCHQKO5jrCjUIHPfnnGzWeNFd13KkMfRC1ThTyy3iFlFsMO3RMbFOnySapRiWGPbD5av8
RD5club9bXsxTCkoE+kgDOn1+7u5UKgK6v7+8Ip2Q/fIWEoNb+OOa4qVcHmL/7tmKym8QPdHq/0+
9xd3yzz760a7ben4UkpaNh2770LQWSxe+8tcZdfN+YY4+OvaytU0KK8WahLqmgVcvmNWi87YKLOC
YK0PgjBNntKdirZS7OtGKaOR31cpoiveap9bF5F9/aFVwauS6hzL87Z+7I+mDpi9+Ejfu1M1iLD0
njp436vrTHHfdhwEySiKl9FCldADwpjpJH9jg3TPxqk9Fo1pfdGN58VP+988sOa7oCqsN+0uf+ib
3NUstpOSFHosUN/QUbF+xSHhmlSyvNGginH+eWWrm8G8J1gghbTrHCdwpk5snEbRa1qam26KFusp
2jlx+rvuAz9naNb1GUd+LVT9cIWv8O6fEtfqBacj4wTSb9WCd0/okM5bnEDadtdibHbrUrzspEcn
DKNktPqMKdEkhd09skoDEjJKpLV948JwtoifK9ksndtxNWnd9PsqXkn+W4jPImLp3jjA41U69mfZ
9/u/LaC2ZPZfFbIza4x/DbDkBpe0rSthSQwX3wds49+k1zQ8dbeKZyQ2xwRRoCid+c+jLxP9hd8b
url0UYS1d2/DqEhXQqU2713uKsyeSykXfcesjWg4XD+/zo8KrVPHy/Pr/JFobxrpVHS1gTiPs/nI
qxgtkuXVIMcRvJcu42Xv6WzA0QYHjowg/8/ryr7fuquv19u2rs9HZV6urOsPKGd1UymoOexs77XF
oLCs3DXS1HSvtzsyEpyP4Vw+jaPwmbpZ5bfucVIQjK4qd0wSl1em/HMZ5IChKoIoVeabdH0a11Zq
tohetf3kPjHHVln9ua4+anPf4O2ibOwZdSPMuDUv7L8/dIwn/XPrprf1+L8FjnNcR6zm4Xs/L24+
z8F+WKfZbGOlzVm0f2Hklo9thjT3tW8nySk09/2Ecr2hA6WdaSRmqbHh5cAVSyvVnTYR4zY59siP
pN+vvT1dn7k298OkLEp1W2jGf6Zim9EyV6I09biU7pPbYFtf0LOkkQ+xFvjKj1afmFXITAR3UOzX
1Y1s0fztoQhpKkIu7Ueb0EhFyANL1sQOBzFaDBQpdq2lYf5Yo3QYlPqcCtyzP9G+plBrnO0WVEg8
6vmBzOqJwHpPCVcph18oLd8v9Omt4fF+5VoYXthyX7GWmE4h67+1og4Fc+BJoLTbKitU4GdQiGg1
PZ7JDB0z7Xl52XqSpjkVj2+EZZvadKu23JTQnB+/y0sZfo41pnA4XUvpNWQtf5KCYdFW33q/zpPV
6Z3Ifekul9nX/7RGChJ1JVXZdJZ6SI9fQDMw5zg2bcwn19G1tRe7DB+L5n0SH5HQsZ7k0+Wwuztm
6OchGEL0pUSxq63eAbfL4UNa9k+KLT+UrxKZiMiErN1hqnZ7uzVXw2x13g9GfFHSHq+dfNN8ZZCb
nKN5k9JriSMbXev7322c2cx0c98JDXglAIrpXiyLyVVb+mN7BWPppjQDoAHnKMvOVFLvVwJrsYh4
4prQVi0EQocfhIDnWDx3mr+JUQNkIqjATgW4LOqC782oEAm0oDtgYhRzYdsSJjieiwCEhDnJ1Xyq
uvHSNL/gYOJbCD+Dh0WC/GvayqTLa5rg1JvfE4noJovtC/s/elHwv93tj27fl0LcfORHl0Lx2cu2
5v8ejvP5tnj6Tr+f3rgORDmIRqNSMh8sXHT7evaSvYtk+/BB9KDQXIwgGq15n0k6v6+6+/almxzl
9m/pBzWu4opSQqKY/SmMH/ni/ec5YhdPnQsocaDYXOSo9nb8Gjs4C2+Hz+QoE2qlaa/tCTTpBu4Y
EX7x0sK38mqVu0SM6vOGQ6jPZN9pQ9ecU0k6zuFEr1DFUXM32fZWx+BQk1O6rFurYzWPjNW97d6o
4B1uFduFi1Tb70tZU3Hj8ZC/5RuWdJ11SyPYSHiM7q1bd6q9RPcRpd/v/evDA6QOUWG87amyrk9h
8XjUQPHRorSt7RZV5/Rt6JA9DddL13qb0gdYlHYSEudy/FnOFKjHapUSrUHimcpq+PGgYJsn6hv5
kY9t5SRtAZLcaCdE8C/V3FVA0Vm+5zon9ftaNRXvv9dnMcffW/EHTsXVIkouSgXgpd5PrraIXO3C
/RPeaSixiM5kjDPFhX5a2+hyLSXJta2a53nrv1BlzXETEd5GcZ/ZVJD8N9dS+lna/6aX40Qnvala
4VtFzRoS/qZ7c/os6ouWZb4sLzgeUhgW5kIOLD9TzG8fDqYNRfuZdy3bXxV1+UoQcr/775RWRBHq
+PPt1J8vy7kUmeY/Bhlsf92kvbRpKATxPBrEfJzKyeED/So3TF26z0Qjq5pTteyQ1xLlJUZGFBNp
Ed2x+It7pIC7ut2tiv50rKLe9dwMvZRDmBPK/aSP8BdXvzvR9na46BMBwC/a9JdDxono9Fr97qYS
shFtRf7ZzukdbWr7fcQBUySxHBLZRgzavaOecH7/S69A/2w1/DljmIEFTqMY+G7ax0dza8mMJSb5
ZgQL2E3kJLRJfu5oAoXyklAXIRP/p3R0mHCr4QVYJR3wY+qTZ2oG8yHfsxktIT3K3P4dPpItUoVb
4f4h0eUEHN+nWpsOuI8XIiDaCVXnyfr6XRO+4gSnuJkpVB9vjGD7bCum39P/pu/HuomLFe/wlR9V
9KE4gmrGz6qzKBFmKOea89kGflO8fRaaCVICczmBGyXL9mIEbfFak41b79mcx9uF+qqsjLNGCaS9
VC6+qSmCkl/rn6RzQo+Mdff1L+gxyXEptbvT60W0qMcniWNto4oE6p1UVwwqLeWYSctbR+tM6URG
6szM1FaUn76WrNtkm6he7ZmOep5hRoCQQVxg5riCtXQr3kv7Ho9yku7lTgpKFKnAhcEXo9203kj3
XP9cD6GUpy7v27e3RXcf4PXL1+krPSkov70SZta7o7RQIt7bsY+jrFAlVwZvW9TfsQaqKQZfyRZ0
o/mzXCA7AyX6Wo6T7YK6YwBLnT5k9Rmlm5gPqKjIBhfor+ZXtBUQa79j34F4kitD+smKigxXi/Lj
FLWmPRsqFo6PSujE8WtORJZ3XnSm8/rIV+ftZM+PL5Lv13u0fxfPvRydH/cyL5o9zv7mf49nrich
y9Ny0QJtJd/2H4UJCQSHqmSWpElc/mnVX35rATXX0a6p/9YB8SjdIRnb2n5ccr6joU5U6O8aVMHn
zFSLc3j/tPWCXm4/1Y8fmFAE7RoRMfpwfqp8iN50drD71f+lF1QE1s219EpCRyW506A7sBxihSY7
r16QmqPv+/Wf3HV2COkwNvnZXf/UL4QGXeuhlhSLv44jSLLvm0QNCYgxbc4v+F4kqEyYciUNS3aN
/ceKCmEoq9JLqAdFkIsnNZTWMBcNF7CC9ixpcm7A2Y8veWWxTkgvKLKdp2uxfPPY4brgJ/s9lGFg
X9zNDfiH4Iuuko+a+lklbHcEyiXVHePUD4wHhHMohylfLHfMQr3IauwaRPjzV/VHJzvoyPePXqvB
g4JX7i032vyanYxsDQmKnRi9uhP47bvbZsgPvmpBi78fah71XgxTpUDssq6v4Ex/Kvg56WabUDVl
NdciUE4VeaPxGvkeHMX1Y0C2Tpp5JxG9iFCzP5JwKDWOxezH6f3yW2h5A7He7Zfit5eaEdR9P6U2
2ktI8qq0bB0aOvSR49tWk2+ZTXnf1H3iIu7C73oFe4gVgKdmKGrYcLMcCLuyPhF/7N6kNZis6wt1
DhwTWHT5ECyWCufLD1xVFiRnh7JeB2Wqx7Ikg5TBdNN6zpAIcecHd+SP5zCJx6lvpNAmXcIi14/6
0cKvUOIemLkFPMZ7M7aNHuWTPLP6YQU3mtfcAvFxjWtXKB5vRf0YkppWaMyke24o/P+nwK1/MDDo
GAjuhURw7qrsaXC7EOjUE/9xMgzT+CS0TnsZyiOCjJ0sezpMkO0DXuT4bTLtqOSwOp3hE6zStpjV
A0RlhAhdn9BImvqheRJWiPB4jBrGsOvdfQ8t2NedAZBZjoS5EmeEfNx67KjMjhKDaynee3USqGn4
NAWl8qPH573HBtrq2984SpJt3kGJZwoXiUZm2Ui2D4QsP3BObxwYImFUVBTechHGsXP1dSXEyGnQ
QLHo7H9ymefl+6ly+3BwyCg+oRmq9tQ33htP+dePOMZupsKiMH6bI3Jg42VxMbD3xpkyhqBhWia/
N21xV07BQnI1/D1cgZhS5uMOuSpQOXi23fHxdRetZ7UIyOhLTAwMWTZacEd0ANTfAikCVSpdvpxq
+VGhM//nM8edrmhKwio8iu1jEk9X9oevBTcTzwBaCq8uoP2WHsgTFK4os6uHzaYrmWux4W88k7v1
mSqdSfqLcXANt7wQGGwFypbORpuP9e8rwWEq+bVyKTzmbJTaDTMUGKjLfywdE5PnAbyUbDmJoMQu
eNyWszzfy7x8npLxK1+3lOTihXG2B8rlOs/fj5kPt9ydauvfx7qSnJyZOSL+HwV8mGOkZVrsUvL2
rrbns3gUa2zf4qfmIhHtl29+j3He5tE52WHic0qIHrSTizceyKKS+r6pTF2VEt+w0OEhhsFXvFER
B49k25t0tCZQr+xwfMWbJ25biB48bvq0Wtx+ruho7DQRKd6+YJOptah6sAOcabPQOUzrmf1w/2vY
4Qmn5VW6vN/iGJcPX9NC+ai8ZR49jlFCWwBpLY0LHMep8saQHYiaHnAmyunJ5RGQ9MTgLiNYKG7R
Nic+eCwfPjif+dHta/menkzjw/izdvvKLSe5Y+RGh48ld9yU5EqpBAZ2PXaskSOJVcyOJbtGk+EH
WYrP4u5SPXzxAzgE3s2OTMHEvlgDFT8vqeBqJlLR4xPNBERwrTw+l+NNzFKvPT5vx9pWgKS82Mib
hrYevwZ+uMwNM98oD4dt/7Izr6Z69+EZ7zk9S6NCPLrsyL3T1y0eT/1sQRazEq7Xue0qUzfxk2vl
Gi9tcxzL0lY9MkBG7Q6KdFvPOypAuk9PbqlufF+eSx6Uk/10nIvwdiDyj65xLnon4fd9GR/aa5sf
dE/zh7esOrMm9LJbUGs7LzY2KysNbR3nTR6xvEexllvg4YxzqOW5Sn4ZOHSvAduxz9QPEoySi7Aa
qkOHoq6020UF+Lo1Woey6vyJf57+7IRbyBsvl+E/IuR6hBOFY/lr8svkn5KETS35cClfMEaPuaJe
mh0yMsn+7dNfrmDWffm/9aU6R4y525XcxrI7Y1aYhFTRSH2fT7OgEgUggEswneoS2ta0z2GYoIyS
cwKIZcKA1oR9zqZgfyhbytlj4+9zCA7Tf6H2xJzlruXEt1eF8WCAqe/dVtediT9ePm+fyxlLmhJV
1+Jorag7egcgu9CvB7hf31yaC7mebTCo4FuLijE84yOPnty+zff1iyaARYM6TktIFJfP78y9nvi0
1VIpBnIo/x9nq81c+TVITl4DrCz/ZnTJVmEZQh2vz12nyU5iV/Hsmw9lqc00D2R2TFeTrflsd0FE
s3NB+U5TR8qilerGGuEBffXNK9/PTqtqrjn9l/i+eJ0XWDnpUOLUVEB0ixXll9ea0F5b+fY0+bb4
Ww2578z395M98RSgO9nV8PL56a5wBMF+ovIolXq4OQ85ADXlZaoWpTKlJamCu1+2IYxY8ULpOsPV
TXX55AfZgpkps8o9l5mJSTkokR0jeXrcnJ7nZb9M7XVR8cpD3camJ/MYpfsOsm7iQp51/ex7flMT
S2kwrPOBkoq3FYFt3nys6DXf6Kr2M98OVTtBkiQOEEUrIT1X+JaBlt025whJp3R0l+wG/qO37GoJ
B/Eel2Z3UyQeiUYSXeNFkMt111P8RbXITjb+1p9JJMGPBUNpflvs2UOm2Vv098XIQ7tFGCql/m/z
lotVw6qVcgUYeqTkwE/C2Chi/6XFZeB9iQ9T4O2iTIVbxMsm6TwWeuBlcCUgMyQhFERIfMsLxb73
M7c2Zhpgq8Yii6Jcjn2u6nN6HYlu6nuL8DDbsUv7urVntR39HHYjn+7V+5X4PGt/TAIVGTY4GghB
qmp5YZtW5nM7jfzSTttsYljPjD/xvS9ENkWoq3WZvlNiiRXqzY9RuFIYPF62KaQXHqvtE+qVwvz7
FwOG9XVXVBmf1cDvw1fg9R+r9Cvrt0+mwKQUvvEYPDt2C6q1PL+u9SNhLgZC/NRQGWJlhddksZGf
BLLJpmzRUfR3Hnmi/tFc3obm1fvy9fkrSq3KKSGEvNtDXNdLawYj0vQcpoyFaC1GShAvuiowfdn6
I92950LetI0U+TDXAS+7iqNBZigAaodUjMF1an4zmQ992/EVujsAxHyAE4R/kMMFSrw9xJw5Z2l0
rq3FCtfK8Vi9JSreVZK9nNcN8bBHm4m4gB7A5faI7Dj1FZH4zf5APHhFGekKCYbUAAxnK4E64H4g
N2V6VsUfnyePOkH+hUXSbYFyxms2R0F41JGHCNp734oXd+H690T5RLRxFeW+U92QJM+2DeK5r59u
ZT8mCyRkdJHFzyU12IyC52yB7EG+ZUNC5rqcJibA0sjlmkZtdSZZ40Dn+use/ropGPcQ+f+vomj1
c5zZ9sgbRnretK7Zesr2nNd9KFxXMchciijWR+ZQbX5ZtePJf3NtKOyGGyVNwPdh/pOaE/QWpFBS
OGA5zAeZ0yS+0hfl0rkn/91itdi9l6Pksf+XgzfHWfoL2Avtan/rLvdad9ZP85pFbNzJWONyr2FS
FOb1h6eCYlJVOWRBj8KoHKmrwq11W71PF5/b1GiTGedure0V8k4w83197R7HgS6z7OgGeri1LJv0
sRo/VreZ1k7KOV8x9+zH9tyIwFJKSdvM4u0z8Z2Ol20cp+nj0np/dZ79cBzNmD22Xpkpa73EiSyl
usu8cnsUhe8lZ2L6s/491/lsKl0KNbz2b5RLfErnB4JNez1T7Ov/r65rF4beoLW1nuWaGFy1VNfK
PMl+EpHcvb0cwIyf45aZA+NazrdyUsOWQax5SCBpylH2JV1D+HROQkK4p39Uv8I3nk+6v0tUYkOW
wQ62EpBB+7AZu1C8cj6O7W5/vqQj686WcI/cp3+Y4yOETE9YJOypxezq5gy1iGveT/dXtzLT6YLn
RgzOFsBm6xuVkK2zde0aYzVumz5QI0lMEfa0xjmpt/c4UQkIEikCB71XqdxMYC0/oYON8nbm95EO
5CTXRILLBiKS6UE/x990y/j9O923ESHaft8fQxmMrzKrRy9Tw9Lo+oqsWnyhRKxmBb/SDL62vcxN
JrjF9dSqkdh7WyI1QhZSLyMb0ccL2gixpIkyqD0X1CQDK2mK5CGJPf86TdT0qD0pVBAJEl58lsxl
YUlHy0uo4Gz0Al0k3rgm0P+Y90R3Oct85749Zb4fG3ognTEa+Vkq1FwoWIxwj2F/anHwfcSSixrB
LWntbN9LDvbpM7gnb7lQ1x0b2ne7lugw3Xgp6q0/wQ3V/zwmx2am6wTw3s5js5rq3jV5mGXJHfJu
eZjTduLTVbwjFiKdrSNlHUKNrBEF6oDaYUoJYk7V9YH95aAK5OJErqkeUCevVmBaoengnih4UcWr
uEACQmEtZLC86G0m2XHih5XZV5VDBn2CIK2TeA8UZuJfWQGghOO/eDIijUs+SKHdpU+v5g7OjlZt
ZemqRgWv4CBRuyR9IIyTzRYUDU/JurwiWb7f+TcOHT3ItG2Db7VCY1h0C4q68wqhEq2nupdVLRdx
2Z2wlRyuZlDKnLbAgYi1dP5yHGj/LyfbsZtMcqpz/EXEaKdbXL98Re1yB7AXCt/xIwqBRutYUO4L
dJp/nrsPuhGnn1v1LlUSKDt5nogDGzW7G+QpOUh14cn+r5A/Y1Ro8EFAbH8s6UYgL/xCgZIaWpRe
GAdAqvpRPbLadDf75DiJ5BXHXcvZNZ5TpoOSgSNyr6584vUFQRRi5t7yLeQBAG60aUgwBQo3qUWs
CGU0vbz/0mrsbo7d9qopQE23Hl8FDAKdWTbdbS1TczOIKGAyytWmdVjg6htbuXtEFtlKQXgEZXjI
NPV7WWmlij10FnSaR5MZw9N4y3QQi3sbEx68Aewp7nbibdW8g0nXtSsSVa/wZm7s0nwrKcwGyHdv
b/m8nPS5f6/iIGR/06XC1wrPi2QW8jamjeILfH0Vuyg3AIfnXUL77Y4FgZ/9GYyNY5RpCZZHepPA
vbz46Lqv22D+DVnw0IrTtWsymBJr3XM9ORFYzMecxnN9ORZwPD5pGFoL6f4Wqz02DCh6qstl2TEG
HAVH4TZYvsu+KbE5XM7Souficca73CJlx4YOu8cnmHucgySHvT4t/8KE0m0+03HGNBufz4B/slQH
UCMDRzZg+vvo+jdgW0cJGv5hoDUTNgnHBIu9JSHzJx5RMKeL1v4ZJdupYfiJAyEYZFJUy9k8Oogf
9w3LGj+fIE+2/C5cSQ0xxrxDaghUKlHyGH2uAbYb6q5qrEMCRTvXXfSUSNGNhKaRruXSvoWVi49Z
WbSWm16my4HYNtZjBx/j/N8Bc871OLGFKPUZTLnznlc5yzpkGG4+vKL3V+QwNZyR84GtZj3gpoUI
N3wcHr/M0BKC2Gsfw3ybR0dZ9lqxbLiEc6Kz0OyE/F++z1ytM62VLs5Kj4vIq/YoSWORIYeN5/BE
wUPS629a2RuRCImIvjhEhuTTQbA/DZhr03oe+/9h9U7uu2t4DFg+1JXneIlvmEfHQCs1pY483Flf
NCzm1F3SXoXGWHYkPqAvfApXRgnn66HsA14rx2AqjzEtx8IhHQ43HrEzKf+5H5Ot/fOW/H5Nd3hX
hm+NOjiMxnooMDJdLht/junlxxk+bA+Nfus8pbevj6IrzxEjwvQFQ2wiYwg+f/iz2rXgxLnuX5l8
LrCjeagQaXR1DQgSDQ/rut3zbNHK9w3Z1DvtTLu7zDWhInsAZg7XV5lYn5avhDvMsjPNAAuJymrE
x+su7kMbydevMyeIcz51q/Ec/otYnuPTn5TDfLAOcQVnZxrxFpz41xmab8x5HljZA3f0OMi83m5I
bGFcYBeqP8QldJycGzYqp2B6aT9nPnuWnTXjZG69jP+xdF/LiSxZFEC/iAigsK947ySEpBeikcF7
KMzXz0rdiejp6e4rqKqszGP33ke870WJIUZU9hcmsPX+AhZ7SI2Quz9onlS8xFBvVQ0QkRIBgghe
BckT1mFrXhlOXtid7kETu2IPqFqN/R/Xr7PmXXwID6wabgLsPmbA7PyQc1ni4rdwjIBugHfn2fIA
BU3PUDT8+bkiOFt6CA7P5euu6aJWaheUOPfEEIBmEF4xZONukfF8Vob5pr2QGjhF/71e0sKU65iE
4HPDBnNt0sU3jY6abcuh6dedJ9Zcs6wrFAcaNvFLepZqKhgEhJllxGMWOea/F/XdONcram+Eoh7n
vkR0TnS27fiDr7cpBuL0sItdPqW4/tdkajxC/y0KtEXaIX5cOgzhC77QC+mM2vCqshr7FFbvKoMh
8l9qhRMRkgf1tjqoNcLDyw1QBF5lILtL5DshXvgvhx2A/ZHEVLHILuuhPHIL5tRh0Q0rDsLLNZVo
VZe5B8to/bda6EItJeqBrGiIbzKwMYdYFtkgMIM1UKjaHHaJonseWWc3XnTz30EIypqh0CQa13Z4
tcLY3b/rZAWFre2ergbBUp8e32OTCkNWGO4QcWlZczD9VLiqjHRfFvFBYdcWP6sfTe+OcvSyt2sW
Whnjn8amzRxrSbchya9EZfB/uG4g8AA1P4Bvs143EcefHQxCKssX9PHZdsbi2HwGVUnZvjO28JyS
KbijTJuNt7WICprzkfhIfOx+GGJLvwy4Xhh67ARm7GUhVavPjelTGEi8Bngjk70OCMbRLdhne0kj
BK8KxK4HtoD54ZKnLp74/MXOOk9Cxo/T0mF0ih+iNg7Iur+EWRM3CchCfhQA+16tlZTsMecYJ8UP
b+m5egtpZbjV4KQgaCfQDT4bV08CoUwDwD0kwFuvrbiqS4/8a6qZGWlVOODMA1rqi++0GEGCfBcc
tMqK8SJcAB/r14YJYLyeknVZ9aMiKRrYph/hiQf5D6ZJzGY3hHqN8RkIYc7ovhZyBdrELOvHat12
52ooTq/A8xAQL/auH/XhDClCobY/KGuFVGW1H12mb9vNcFXoMDHi+kzU8DvUKkTN+uWQpfBy+rGk
aRTeRNsapp+jsFN1XZlWeS4TZB2L8wYOAegwsJLDZwoIukGqlr23gi1DYHGSfLnrH8LvbJ0f8Gnv
1u1iLATKiJ+TYkhAOCPFIo4kw/MZm6BGAA8HzPZztzc5sp85+kDFNvNoPoVcgWcY/OJx11Q6cIaS
UcOd2daeP8F4klFwF/ySD8AnxQ0u206wcucshc3zzBKnfUYJSsVVWm+der/GZLJu6g9R8E4ssKQo
d3s74wBoPO9ErrXTQsmCHEf4T5Iij+X3/54hl/1cZprW2pKEeo/IjzFXxDCeBsniWcnva4oqq3TN
K53992GLw32rKrkBXyqeGkcSsXxp9ahzbFxnloLEqn6d7GOzNxmO4EsD743728xyZkX5K074vmxh
HXuGd7Guuqp4IngRAP9VPZdWXME7ImAo0DlUrM3mx0d8kAPhUP2DhMbrtiw2GGKtlbJ82Xkj2Inl
tyW4Ry+W37tKzRvHZbhHvjXPm1h1T8a/8oewx61Nuu1McXS+NTBNDM1LNHZ17xodx4vivFzbzks+
vqLV1xmhjNIMBSQ2Tqoa1+SSCTHUhCUhqN69pccFe0gc7+ZWpe9NXaVgVKyc25SB3RKcF5DXqlDl
L/44Pjxxj9Ve01jgU3j1P46Hl5HASNiMGSRhg1fC2Bhg4w9h6YL2XtAr9J4S8xaNaVII+VRgGl9u
Q8vmfRWKf1AVB2HDFYePc863nXlI59YGP401tLjBPhdGxuLsCiwwhYeeLrr949aD//6wQfzNok+j
hrfo2t7TYixQOvwkKYG8gMCwNEhT62vPa/DU7pgP4L4cgxD7/WyOJhqF0VYasO45MW9sHi3vwbmz
unw8fZPf6yTE5Cr7Fsoem6xQD8eeJMTg4dUg2fwdmRDsUKiJgweW8C9uVS8AW2iB4+hjLuEMWiWF
uT/bZmftJ55GLQsH17aBQfyLdb3DbabhJtUM5+TJvdZwbgS2rF3ctdUkJB8+wQy7U0/MlPChQpVg
yP+Ydp78T1JLrj76L5hTSFyGbxBYeG3hBNseHz7vLgOB7lF3e9zxHzcyvGso9LEDTpBR0eT1OFOm
Oc6uM+WtEwdnH2mzH4JvZzb5J0FHwKdfM010YWxiktkWIoSh5GtfkPKso4Kwi/W9Ct+ptqSh8me2
mN+wKW9CpdvM3e1xsVYIaEcb06i6QvU2wUYc5zMVJtbO0iwPU8moitFNU7t4zIrmLYXS8PxFwh0C
/WoWXxn/DHlOUj8M+CW1IAi/O2tXSs6UwzG/kK/WiPttOyokBpOgv3gYC5qdLBd3g0J/m9x5Uve5
AZaWxK0ekFAI9p23ufkRCrhJp/widnQI4KgSbTHydRLWWSovPLiVnHyRnH8RNHsOy/ZfAZbd8XLd
xR+PtO69hYUUai9a5Ix2WTiDsI1tsdPYHw1X4n5zrRAbM2y4ZbyAje8rb8UwnI5dj+IgzcNnu2ff
qroTWLaotaKH9uJ1/3asTv/d6e6uRnczwFbDSxjpSQvilWtIFl/tXA9mf6G9OksMkI2B3SjF2ddY
WrmVOP4wvozDdJ0qqMHFiaWAtnpzlknzKFTbUOrecTWBIEVXX7Zq5trY91uBYtwM4Zrl/fOtETMh
/oJ/WITYd29AYK5slQI4VUgWjoid4cT6h2De1tUdbo1VlJj7Jew0S84R1qMTpqSrfkw7wd36CLAH
hRz3b7Pb8olvmci+UAvVyUEOwtTUu5k7l2egC1noW3X1GaBzNKGeDnzZ5+1xNsvJt5GJYFTn04/8
IXiX8H2rKgpW1w5js7yi4CP/3x5hUG/yeqf4gxvILEIwYtjQeDpyN543BAroK+s6JS4HzR4gbz5J
zvBC+Wko3bsr2DlGZocwQO4YbBZPse/s5r9rAYypTsR/gOfYOedfyQudPNB8zVgDSw6hT6IU9lno
zguwtQg09SwlhxrGNdhVXt1NUUmUMOPzPJCCARMdynX8QFFxg2fjAfqksvBbFffWr4ufQGO1vIXR
KsSbYZ9IoESGUnB6oIUOb2fnaaGpTAt3/yIZuzZkJX820IJbDHeQcOBriJH+oyV2tmy7B/sdiN1N
8bTvLYr83dpB9YF/wzXC4OQxU9Xto7OLP3hPa6K2NHGZ4EiGh0UDclno5W++TkjhlwuxlQ588D5R
oGP+ZwwCFdjF7dBU5iXswJ+KQ7X48bVKDnbNbKcZYcnk1okB/b8+CbWMvbPedi/jO5LSpb0aklby
MJ7qPMvmOzwYC7IMeg9/MB8GMSz2p8rmNfCRwwr7xuxh7CmoRBb0upwmxog2HAmAIHQUjhCCOc4R
5mlaXqMUJrh92f2xmsUzA+4pMfBTshvG0NKHh5cXmcKWkesxq4ZRSgbyJUdV3wYr2dJNtZvWvdON
FvNQsrYfeW2nsUe20u5/fqyGZdSEgpQqlOJCdd/nthyMsEg/mkaWkBvkE/hz9oud9hCJuKmGKaPA
DXc7LM4+HBzvYJftbdZ1t8mS2DEiRV7MGWeVhD6OueVYBpImWDlTrpecKYFoiWA4fTA68lROi+0f
XDtctKJ/CABoxDf9jOVJzw43lHsXnJupqYKWmYkfupby8uNU2kwhqtKboC3qkyJfLiIdMGC2rWdl
fcXSQky4G5feN/y4Z1WP9rou7uGP8suOeeX/5Wm3TNN+XK3fhGQe1Rn+7yj5/UAXObQgQ3HA5vG0
bnu/Jyn8no+bHnvbTww8mP9mpS25OgbplPmLGwkLLCmD4/aeTSFxCVEAXh9DX+H9riFppmFmh+dy
LVGMtxmeH933L6X1FTaVYosD71CGkUhknfi2WubcXgh0wrJZSF7SQvqwmM8ZcEF64WlyDU0pmTBG
3UX+6FiIjX3I+bdiXhdPKVlrgwb/96kTanAmDAVc968zN0nEq/JXgZEVB9UJqxCsV6gsmQv6Z/X/
Ij0fSlQYUxf2klgpgvhu8z/b6dJgr+qBbnQzZsv+jrC1YBFOjNT6NUTXqPv72vrlMfE5d4ZpbZrl
2Duy+C7os9wGranR1JMLVP8WnLUMS8neee+yur2aosDHikr/vRV9TYtjO0uuQku1svnhMrIr/NDw
Zn8ONIwOYxHJX3t1NxZYE4npewUuecAWtdnHlx8qY/kB2jt5twGFAj+dGYm5wgtG+T6sCWbZ8Ivu
VeHqObI9V0EsIfjs0LI0qs4Nk5ndNeWh7AT/EtJ+bz4fIl3TVg4dZ1PIGRCD9H//Dlqgev6BtD26
6PtjN3ZDxUFIOYjKXf7UBgwLFUgGRrt/5UV9nnrKX2ixG3NbKioDQcKNOgNUJPK0u3GA58mRJba2
a415GETU21QY83HrJ5gZnA8cMCXjqHYdLBxOgwgeHR4/TXqKGsspTHqdV2gVvDiOw3lNWRohImzp
FZpj+P8gdovPLJkdZNrm1CTRg+/15+dzjI98c7iyppVuA2kFZ7MdVCcsJ/cNu4KnyEfjhOqKmlF2
/wjFbcRsvd1PnPAnGeD4h9ZaYUINQxCaa9DODeVayZV2kE4igUJxqttcDF3aTA9j+oIgxj5UvpTE
pmFk3DmnN+P6PJq3OUuoQTA0XBsVc/Wc6ahQTs7+E28Ik58yypY6W8MHyYAUWap4mDw0tHdCdJzr
8d+oA3SSsnId5xjN8z++OUj4dxDEmft6qt5DiHaNiTBD+G8ICg77wuCc+zi5V65YEllcrkZ5+LKH
akozs/2Eqz4E0GMzJqMKhnitRCn9g3lzsfyZ77rR4zWxbC2/MtvustA9pZq0oq4BBb3/2kBq5iub
dGsel48JlTgwhUJ7fape4r6UMDrUiudPUG4LwOTtEg27SCnxmRipH8zt7HX+43Gf8SQs3Aru06Zk
xFhyHjv8OpfTahB2pAAoVfb0wVpfyNczXpqFzqHShLmSYwXx1qPhh4P7sb/nzWDbbl2uaB9GN/Gz
LKGSWeG/XFXTvioHYzelG3735njSPysQHOgfP5mj+fOQTCk9IoGJPPaH/REzrn54MxbaUd4t/85o
iHaoa6j4MUp0YQqli5bhB5t1IV1GymE6EkTR4w7nSCROC6+xRgLuT0dO8SHMm9x97kH4DRZhy/7z
dbaQkxqsfaYhVWExnGe/H36mo+BzhQV+opuexaP7qQTarDuxJklk+u/NKb6s2txeyL79sLgLc/FY
I4xO1tnMsUtXPvqnAiLeDNEwU6EO1wstlCnPsqk7dqIPKZIYbU9sZtU9TzQw1dpKKtEMrOPnAf01
+AU/OnwUaxb79HkxXLeAMc3iSZoXrdSiQWMg6UH+nLyckS31Lhlxxy243Pr0VA+CiTRzBl77Zq2k
b0VUEsd+yGQlyRBWGTF+GfROb2Hbhok4ToqdxGv+W4/LbAbe2jQiQsrs/ST0t7Zh+If9zFhuScHR
eWqcCwC4xmLU/CE5I4QiUtmN3VmcrgXrNa3c0zWDSG3Xe9CpXN9qdPqFhCqiJ6wN8Uw9prFNfKEg
+ECfaJG2u97CcxN5SUG+V40kI8IZ99ITFynMYpqePkb671TX8yJA1t60qCD0GYVlOOekfOnT7fsu
RJt3mW341+jHeKsPwv5d6Ppcfz64/9JuRUk4aGL2ny2Uh3IM4Q4aP/+O/z2aW3Fca/kBiG8UOJ3W
f/DOb7eXE3kDEtahHOpVWelMw1SFQikVpOvCENn40xTGFlsHAnAnnh/GLBEeBU55Jb4a/Rrlbczk
23pgou3yG4fAHiMtUM30P3AzikNIdVRyUxtPb4e37PDSOlVNvf0Tqjdx3qTZCoG6XpaEODrFL2nZ
5avPLTtT1/jYvx/mWqVGdwWVyAt8/JlNHt/vJRrQZYQj5UM1TymFl+usEZed2R32WsJkefwdmw5C
LbTsNMToFUEq7Wt6HZBHFOyEc4/ZsiK5NtVnwZI7ypnJ0zMWSplDBcfiT8jEsx6CQPYSWOF7R/hr
eGGU45bBJ9/3J7GX8i0uR/fKxpSaHkXAma+R9Dk2+gnQedBVEainbjFMN3IwkjiraGDYZbQDK/68
fKU/s6dqZpgcXkF2SWsIvt8CwLmVJnKRxtDfVNL36uadqII2fSu1Gd2xGOLcDI9maV4O6GVWygZQ
Vkvk8WdrkI1RL2PqjdkIELM6BQUFE3Tt62Ae/9yT7SOuxqmxauY2lcyzW4T7KczyvNWifrs75chx
i+rl8Bpf6o/dIFvo7qvnYvucJVOC8a9MPW9lt89Q8DkuDiV5iMg3EXdPC7XHfDVpkjq5OP0OCJTE
GX3hCp/cjxwRf7uAWKRfPIoR54/zqKBknwGVLsfb/r7xPPWjXHVVOJYfxTYk+y1YrfPv+t65gTGV
c4t+nBkkhCKmJ1aXyWGUaxZS5AeJOBVHGxMnUuibL/eCziWEvQcF8wSNzSfbuuWwucU8ubGzF/Ix
PW4r+Z1Mj6N9mE8CBlyCyZzu76Xko5InaUHGYujpiwAO65TDdaptixOQ3wcNqAUEhoQv000/5QKr
lKJR82iNT9PG8yX/YBu+joQ6u+nddyHlYD1qqwUTnm8gA+Ci33H4BJNcMgmU5PDgFmGzb9FnnjY7
z8zxFe+DBCkAGIo8dP9t97a/1iCGt6v3zKaa3lSeVxjtbeOgTgAZ7e+n/n0aldLHfCmbG2dWrRte
DYZfiu4exEE+AGyBoOGj5xNOegQU/lzW4cHO6nQO0Qg9fEfbLqCGAQ3mM7/FqVDPyH57lbgbEexc
SduOYb1ZAi3nYuWap/m9ylcNNcbLBS44X+nKv9n1l0vF2ltK/zKXLGlVwgnIuW3I9bq7iRt+QncG
YOhcqK3jN/+SvAxS8Svw0Zx876WXvzbW19opfrnAKO2rmnWer+dqrgOKG0ue4+HzA65wAO4KqR69
ummsgYv7HFEIO5Qg31LfLlHsQCW7yURxlP8udnR33TkAeuYR7iG5c7nS8fqbfeJ7fKcG13U3z55e
bozLKxRzLmoujP88vijyiLx380Yqbqor6/6qygqOQ6cDhlggnaqB620nGorbS28B+JcPcMbCaJdq
h46pzDmgdxV052anNf0ZitpdQnqAOF4qS8ZTwU38I5AD9YCcQ/MSHs5Dj0jSvRjrzz0EiTD5q9Db
gYO8x43l6lX1yb+kcBCe0K+DbBPRRlfqe5n6A77JqSc5evuPgNt23Ru4KESE5nHUsPZ7GhPzgPNG
OLi1UAJAjpxBKHkLi41jDywUq2VW11cIFfDv+wcZx1UgZxz01tMBzbFI1U4wntf/406tsV3h7UcB
dV7dq+be666eiP44hwFpQenGtKtAHog/AkY9KqVMIEIAcK1HxcYEKDZkZnBb9PdqenZfskxC5vJR
vIbvcwVfjw9e/Lam2vGLUrK3nWUWNaDGWTZZc/Prif+uGVWJvkH755N42V7O7N2wDPmAYkxmW/sD
3csZdzJKpxvnTN1WAQjXZHrN9B4gSv6EB9VwOa6jOG1EzeTI0tjn05HIyNu+TnwZZMp/t3OYf+se
epSNuubIe+R0fOdaHdkCgSIe28n8q//3Rm6LGsSkr2CDBIH7mdjptPtnM+QelYsdJuEf2cvPpSFn
TB1qQz1henBu5AR4UlCKcjZ+VAvL103cPGc+I+YVWG3+BMQeKcyc7x1XCqeJRBtOjYZSgC1XgUt8
LQviOyGD7W2tNpvVRtpPrIv3sYOJUSnFInDqFAzjhnuCPcMlEPJhRjgGuu6vEU3+TP0ZB+jfU10f
8L/ipdsegCt+VAtNeVc2aGsCNp7ARrMBPmzXBXdsCFnUwBD49WjbXTNcYFW93+u342SDPHOewXAE
83qLAro5p5bgUJ4D+EC5L7l5V3J6Cp8ptDIipEY10s11BrBVidVVyMah6ecX7bndQtEX3W9OCA1+
qPEE9D0qpNFQXr/dp29XcWm+JfYSnfr1/Mmo79MsNu0lkCbKl7dzRWRluMe29L2q/kvWskMFk5dT
fVfN1I7NZTM7PBqA8mh7UeVxGnHsLZQtAqZv0yTeVD7iX6GvvD9a1H78y7l0b1zHdH2rcHfXKrtV
osNcoX9ez5e21V1T5nP/Ui76l/RpYyXqxdK7rLSWfItrh6KPXGoS/CqLMk9VrTr05aa0fmMIsEcY
xEydqb3vypgyS2Vkdai9knSodSTV3f4TIB8Sfu0pgfdMG5b0Iyw1i3VNFdEIJacKbtrgMQSdqy9/
F83lP5S5txUQIXTivqX5SKriUVrHZaQxZgF4XNC5WTSzsJJaAu2LAYj6i7vKwvZ71HUQA53nLf1L
ASOTbyeOe2y/Hm2DzeEQXmlRjgZeiZg+CvShPOhPe5kaCXzvKkdIXq8CvNPXLe4Vsk2i6o/493Cr
z3+l4Y/O6tBBJpAT7dONQ9wUsAMOCenw5TvIEG8pvCc4XNtqPUmeO+tUVQdFL+J0RuDLd5Zp+M8K
uNQ8aR0+H4DSH9tXoeLwmK3hKq0gHqJmdtvnaArZNjHwG1LJNWsEX4saYzbqHRLfq5j+4+HrTEw1
3cumXqQY0dv+0Lqyu0JbRTfVu7PhC3HcTm1HZ10wGu2GF+wb1E95k8K9c5fksAHHOi93WL+tTOcY
MhGJZABLXAkhkL82bW1O9Q2y/52HSD8bXnMEk7gjo6fksGscMtUzpcMEu8Y9VeWC6ApGUZsCcZjM
g6QZk3V6id6UzbIhDakHRM6jebm/HCiaiKP48XWvYOQMypFJkKfasmiGSHlJ6I1J/HVZ2knn4sRq
4iciUl2fo8Oyd3vO0qltPUffNUS/irP3uHIIlF/d8+yTVsYQCilet/GJrrfv9eNtPakUUtDzQMzv
08yyHFFfOJLrWZw/aVwta8/conZ8OISpWeam9refXS9NgsupqJbY1BGrpyhPZlne6poRR9F6MYOv
KOOirax8uRsxI1/+NzLggScW0rn3HUmBTTmZbp5kw25wP07nWianPOlGbCuLdn6w/6WBk3w0YVam
AWe1lpnDCfcz0VuRLE01dP6eSEmN1Ce1BAn59PyDigIplts2z79XQ+YeSK4vl2cNt1TYFZHL2T86
m/IhERrsj/hHPW5/bh840MOjJS29RgQglq8XOq1otl9gzevn1yb5e893ErlO5ilU/8TpuB0SNVdK
ZhqK4PoIucvvaf9vuekynsdrL0cJJJuuoagIMhjPKDNI03O6iVjzm9liySffX5OLmoIGHpaQkkl+
SmaVDJd+JHTCBof9v+JykNlXYVV1xVbhuV6ja9PIcHXPW+pfIlc9Zj+ztJzTC1PgdoHhR/EhKJIX
0pI67ZHHsWVi0WHZuoCb83drAzKKQQHGO10KSVpR/p8cSYSI9Ar7rauSy7Z2cwa5ljGfJkSxuaix
ABDNTBZ7jdMseOQWKWBZF46eMpNUV0H2cWmn8EEhXBK7ztW22y8+1sTEk9kuNtn5/rWOxlsZPdDB
JbGpPrIcXAIlneLQIk0JczqKs70EtI7xLOthdGsdYrRrXxAlFkb0fGPFxPfXjfs+3YcC1FAWhg06
mw2RhJKo7Kcfq4xGUxik17yeXpQT9tIpZftjaPbf9HWYOIuULg79xFmak+hlCpaydaHtcOnkztWT
ycHArtsOlOOXWQ2O6fRsaENAdOBNJ2f3Syt7/UBehqXErV0ZgYPInBqeKDWkM62FusHwzEGYnMPG
f80PvfjYZKh0VEwGjOZk4O+lwrR+PjQjDV7hIpuvWfKNPnyFy9UWEuo1itPWVLUhhowJ0UDi9oK2
5IsCb7MHkY/CmjOHh4Q4uWtGIpOsU2JJJsmK1aepFjbo9vt+bmXz/du6MSVM+Z2hQjg6feWkXw8D
C0pO38OYD0Sbufpk6oKBWkkSR5qsGSFUERllaxeXz1L9HUx3rv4kxJZv7F6O3TuJ5FQtQ29Ksfnk
3dxMaHn2didsDMHzt9WZ76prClmWBryeCv6R5n3xX7RUbew8j+/FVEBF2KzXzKczpdmZ/adkqNLO
1Uw/p7/rVkabu3pNjqnULL6JXCP/kVODzqtm3xHFRZSnzvrz1Ny9b/8J3azG9CfHUmuKlW+97b/p
0ejdZuo1in62jblzhiWQLBc+rwJA8pKiJkF1Neo5KPuvIicNMWYmsqshp2ksVp/bjzPW34ZKQjk2
5Cdbzo0L1zcB+LGd+uD+DouX9KHB+SWjDkVLEDhalPNq/uv8GfKJ3xslh/atnaC9Ayyo+iHdYerc
fKaVeqW4kx4pm9wHNDlo/GHg5Ju3wyDxcqjvt+W4K4jcnl7ufY835EKXIs9H2a3TYLmVbgZL1zfF
por77k2WACydLrzimgh648VXOodekNe2T/cEkISBl6s+vHbGCLhalm055DskfUMKt+5BHt2iMcl+
f031d+nOJlULgAs4rT3f3UZ/zePfv1s4RdWnXZ1oFBkgcQ77mkdZeJDcC4lsbtph6/CZZQ1nne9z
v5CBrfriwWJp/5Pm+Qn1NdHMrIeF2JLvGlGsgb5rzOn2zG8/e3sZplBzSmiUntwMB77VM5cW7o8u
kQpuP75Ul2/72ZFQnZK6EaHPrDKkTsSxPh2rnz8MQzg3BBgXE5yUKTucZpIEaBglDhSM7p/VbkyH
TlJiXi0+y/nmRbQWj8kgLXn+8nU1oezoRufV50foikyjcfHZMiziXtlhWs9UtJVEb9+moWerOgKf
qNw/+X/PN4p32eNXdv/tUeORCvwDE9+2T1R3w+IHYSaSmCn6GJ3YEB6qKO+O0bye2lbCwAlwZOs9
WpnwYMYmbuPesUHwrpkpkVpiUaIiEOIB1P3a/uYNfejm3pJ1oNHu/Fm6UUjioN8Og13QMK48Y11O
TAbedfk7f5Yd9cKmGme/NoNTf/WdncnbTrnGAQuEFJN+3OA47eRkkWkZGmhcsqWZtkk0D+MT6i74
UCkbQIuPl7XZWsAih8B4ctRPKj6Zimq4mVw0RudVqevDGLLhMlvLZGupd/78Eqm9ya2qq++I7Nnz
K/lvfgzye4mOQSRCzK5Tk3vJfT3JpTXJKWhelNe1G80WiMswaqjkq9dW5KYgKTfX1zLR6lQNjLac
aWJhGJBaoc5FIhm6j4ItVO3zRKW26LnauK6F8sYc74ZPJOu5Fpm/A1mvJX7NuRoisebuO9TH8EoI
7LzL8KMkMfnQD819yp5FqJtokpLLv0qicpKSQm1RTysVllIvsjkFneNzdoz6xXsveln/2wzoDJCl
uD0CQ94fHJTdOzOWFoDX07NFdkTKv5iusEiLQl2JTDUhxpC9tZ5b6A6t538rOvFKixfJeqbPcmxz
JE7jDxnpAmjhEn/c6KFBFyiVJuNBmkmRBEb5+gI8QZTtbOkqKsXpSJ8VzZ8jTZ7TJvTvYypVUV2u
RumoctO6N1XlD3XHkaM9ZYZpsmpL/6RUHnH12i+FRS1YzloxJ/emHlB/4m2WbglzBiVbB+OvLuPL
7y1RXrXng3h87uwMEGllXp/jfUeBMnluiADjWyVpsLPMOv63Z1ONwozhOcv3YzlL5eQ7Md4PVLYX
PdMQ2+NDI10Myd8ZmalHkmbad5/Rz+rMKvCkqWHRwRrahQHY09M/zH4bW8FLa3pkaKa4a2Ka1bRC
vu6N4RBvi4adc4J5IhbUxz+9/FxbuVpmaBokIhOkk77Pv2MzN9OREUucfuz6SA1o/25oS66gzZds
aIrJ9i/zRqzm9/2YHRr5enFv1mxKuS/0u/JNEWT6eDfGrTW9dfaZWrbYmm6ofM6nkA8gAdnq8Vla
torrz+143j52N9uyFkF/P8p9ZI2YsH27Kb26z5P4wTQ4EhBRZTPLtLa/l3RlTsPw0I+/jrnSkyXp
bPTe3k/ncjzYv52HZNg238tjOW6cXqlNQFyqHEXlnEATFek6c5aPQzpVjeg9qjyZw98VVY3afF4K
FeD+o2m4gCLewxQE01jlwCQ9vhNWA4enYchHK34nCIN72ASDh9brpjQnrs19woDEzm3XfpLpUrsg
8EKn9ffRo/SWTnYzv9uuQXqtTaFB8jW7qCzeJdnwja/5qLyC2CJo17PxLq+5R2PeKPYo/104L4ze
C3taOTSJg7w+At9MnEqScmuEIoUreDUzIGvWKbUJCgvJyfH12KC2VjNs/P0wUP+APJpk3pdfu7EO
zymA65J23Peje9VcHSkTJT6OTSj5NFOZ5zcUfSgE6N+Xp+8rkm4qISqxpGFGyeG5Lzbhr7ZEbkgW
A0h+Xt7UyTRyW7lsW5Eh23y+Jyob6TvRY6SxQJVYVgrFevFb7nnqFwAH0t30tJqaV3K1Y+Pynjce
dFPe39hIKmqL8qOjQ+nFXjqpRj5VQpSMS+Qk/3TR6iuTJ9uLAH6vEPdcbvqKXqqS6YB9AZmtkaRQ
p10+y5lfMcx1eH0jBrvFZlVDP08QZOriuvyI/ffcdIQ/CQbma9cwG5IA7LV1LhX0Q8/sFcm58gUE
zBhmuwiDHbtVSVsL+16sU+pz6o5VUoikXhSytqeaibWjGH+VnOZNiBDUTgwEVA1KN1c1IoKHT1FP
oV64z870qM6p1rWxaGR6SiTZSfY99XJ8S1cV6svHMS3gaXPtJrrJ1q3Q3nws33IfSlociMnz/7i/
8zu1zWvvAX33lhcT1Mio1m0o0DwOAJ4MK0SIK5+bjlevikt24VbYFAk/S9P61tHk+YslgjHqta1Q
ERTtKa9J2SnqXDrb1u2vRJviKPX7VtfW+lm9Ds+/G3S5x0wbbDCHGhCwBvYWbgR9t6CjCH6+e3/e
atD0aOQvRwiAWzfRi2piifnIb1Ft3s1+0dwhlF/17LuXRXNXuxxa51FqsGkmNY5b50eQECKf/Bzb
qpf34pezu+gnoXOfpXX1Mltca4neXa+slGJJ5l1qTEGvZjnc954T3fSf62/uwygZSU1dJChwJkh+
H0y7J90qe3I6IHavWzN5vG2727Zok5pP32WP7SJYhb3Xv9Du1+y+ak9CVT9Gm3OfBuuimq/QlK1S
AtHtqknas+24MR9TaqJM1ck0CRirbNWe/WSV8FfyxW4TqB6PdvN0vBgYpyKXq+/6mVYIOAxaMs7A
xs3XZB5KAm9mKTS3w/Uk6hyuTXKSxGR76bfb0KvqLt+8seQn1dZddwFfWqJYEqb2BOp9Kfv1KOU7
p87jjqVdPjlmbWIsHamtLnw1W2PcHJHlv/3LlD8NmsbF3mJbVlNW73fW071HQ2xv0eSiyV9q7woe
IwNK9lWKDhUVnBshdowt4KE2yezC55nevJZlXo7ZvrXWSXDGErtgE0Uv55ktVN2/gUgUv1Nvmdkz
UIN/4IUr+1+jz2i+7rtYiTGW0BZUjzbYKMYXbWCM1qki6UyW8dkTqQCgzCEaKx/lWgectcIY/vDU
jIClm3p3q2/iRXf6hnp5FM+gM8qZXIW0LZGVdOtUrC+Sg8tqxBpfr/S5PPZyXz+2Uu3zrrx4ieZ1
SZoNT1nz7ogsTy/r4+wSD3PXb6ol89v3QeyiybgBJsz2nvvOMT9MXaTzpWJzuX2/UQGG7jpn9P0H
hg46EqTOjW3Mt4rZ9+QmSNWtl9XrqUL0LvUrzjbKXlCZP9US9byYYKbIDCjHJ0WFBo1CslepY+X+
CWpi6FH7PsgM9Q0EPVmjlWtepurYHPyslu3wi8qg0QttWZKM6qnqBdPU2MCjS6fYJmG9nd2/NEXX
b0Ha5z0xULp91Ts8rDqrRFMXIb1qTf+t7edl2ZWpVGm7wLeII9Ufo9PQPsg99DbrLByV6WKqEgIj
sVOUfrtIQi/Hbvwu2KSQTR51g9K0VH2iMFy556QQREqVx0MrwQTUZjxLflr8/bN7nDwmZtYlPxOD
JzBIJZsO6LmUEtkTvLCO8r5+wZixJPNVU8thuegX+8uj+q5CEs2A0gke5nVbTYMApvvpqKyMGTfy
i/rx0Hm+Mt27flTLU941witby/0WM9XjKJo9v87mnoM6lS6nyoNecaq9bRV7G5GxgL0W9v1o3nyO
41zlqaj4uYnMHq3ktKkc8czgMth8F6FX6UWOCmCOi0rRNsPlfTYeX/mou562DufeaVHLbur5WUS2
9/WyqNCV9LssLTb3uVDZJPo3c6Ghkb5vnH35aeJjcldVxyRjPm3RX6Zem1NFDVUJWrX7Zfn8z5gO
UWY1EYYIFBW6v45vLMomA10QAh1i/cpdv7mh6SKJl+f7YVPbQTC8z3tGclAojC1qRajWmY8kRwVD
fZ9lIvpbUwm0cQxaMznjl/nKEc9kZP75e+rUED8dn43INLP5pDCWyeQr6aFUc/5PAE+TbtOh2fbY
8leLJhlQr7jQtZXmLr141C7vyzfBS0L97Xd1alxJ9Lz4UIrBX7ckHH4RICuSQesnc5VUijG5KSKW
r+n+/FfGyVMFvbbCS+Ux1K+XlfiZ666XTtKT0qGzNwR1LHW20D+eO7lu+nM5kcwt6LNgJQOFgYmc
guybn1lEQe00N06jHDc1pU9UADP1XLIavqLxJw5w+rI5gQn2NY7sGMa3veY/Ft1Fd5qv0R35JjqX
MEsFqkfxY6tCW2WxAv83t3zNLr5UBBiXIBGnw3nLtoqhc7y7Ah/XTig2UU8vVl19giPDcOhDJTpp
bU2aazSdtBkg5Yd3mINFXctNPWXemOMQd/TwdLrU7VwM2/OYqt6JcUgtoRCVrk9SU19W0ybfzkiB
8PpCEh1kTI68Nsx4L9yJmuf2ppvHFqXM+I69nPjOjRK1VYdDzY2PDdeKPjAtoyAyIorTO34Osho5
RMt2teUFZTb7raykbnicBZ7/rfwtdNNNa6Y+ZH9RnzXaYHnNDisljiAupLvlJle2HAwGCRCSt/vG
rU2Z6WXeh9L3gnB8lGP/6eSuZ9GHqMrzqkQcT5Nktp73mVF2sNA0y/+1rAFYyQbF3ZCRxOFbYTpy
I/eAZ9C+zeC8dfkQp1DjVl3FjuvjC9iGQM6UxNyfvpHmtGqsAg8M8NogqnvvGlRJUFADpG357MRe
w/X4P5LObFlVbImiX2QEnYKv0jf2vS+EuhUVRAQR4etrrFMRN86NqrPLrQi5MmfOxjZOyQ5rEU+x
njPdFbntUFRHPJ0LIwIXcWGcj/sucCtsKcAWZft1NYeFJmeoXx4x6ySt8LORg7tPFDWAuUmwvclG
w+r5uk/aqqMII2eOG8wnbsDnnGxP4WYz7k/boA06Jx4/sd/Ekjp6Tj6I96E4Oesr98a1xE8Jva5b
ewP7YwGUbz/8dF8cAdFwqUEJ2eDziB25SbDWAOvlCO8PA14HTqpzzvEZ/sgFw6tqvlb5kazNcnOH
OsV+JyQd02+sBzYS9ntGpqceMJWOhgyfurllNhf88mLMm/ZLlGt49u0zE0fMOX0RK0KMY0Jp0uc+
4+xgSbHVV9Ii5ATg8eaQn3x8UN2RTq/82cHsJbgFzq8P09PSl8kkWWSR5Hpgp3wycYXK6MW/pE1r
r7eZ7kg2PBoH0o9ttKOPvyJ6YCTZ3Iz0X6zC6cUU987v0CjhTA72fdKTLeoY3j87WjfKnHqO5/dF
52yuWFb57LHNK10EjcOqlvzeOUkc2EW+xDL0FULGQCn8sClxLparmoOjMl3i6nMo3OZk2NxAu8ak
cYBIpljNaANISzTN6OOkm2ShzcuIZaDo/ELtAr3ChrdlC9Li7OYOqpG6JJiY5I3CT7sRoQ5Wb4Jj
LOmJZrLBtbH743lm3mHkWjBY0baqf3Cd8FiRRVuFf51wKAAHKtEWIauAc/AcgWaDnUsTxgjKUeu+
PExvfLypHjDXQ1but9QVTM8fduCQ/e6Uw4uG51PjEd8Jo1SgSKzFrARLaDKDcOjJaQBMkmdh2H1z
WEhgEt0VHtu4/5uWtl6OPvYlGYGGWz9TxEfuoDNP2ITKLpG8QQoVbzPwEJGsAZ5KN/NIQGcAc/pm
tVKsfI6gBHH3bLDuwQM7FNF9wUgwA8z+l+yShEyac2yZp4qLUWY3q8VxEa/j8WvzFHIbXHHFlDFK
Ni+x9oU0+teaOSkCitlFzeI96Z+w5nS+VhbhT1ndzOSq/klowmDk8IuE4SHAdblTePC4lJkppOFQ
9yiYUDAfh0aI9CBXoj7g2mSHjwtb5YQZIImiBVIrR0vH0Aoa4GM0vrhQYotB+8F8ifIOdPXfBfua
8lU5P1CfsfjjI68fczTghF6BglP70IKHVBiLJ4hoQSxrLAI6WM5jXDVOeLELOaMEEsIY9cgg9qDS
lhcWw6j68nHmgr0x4V0Nj7cm+LLwVQFnzWwm2dLawC55k3ryx/7QIenwkImOPLyCHsxu9PeFmYsU
k2QBZsdJrYOqd3sIWWNtjABHsdrrcyJbeqie5C0OvJFxfQ1G2aq6YsXa8kyVvu6QsEKnTQPF8NVO
fjFaTxK3R69jdYwxoG0sHoXJ69g/04hgRNtb8hiWZ2paHcTrHhtLm9O4dekLyeHeCuGBC3nChaYK
o5eFkZf55S7z+2cliOex+1v9IvzCvO9JhKqpzsDNI77W4vyDVwQczEE3xpXISya9aRbRrDMTfPOI
l+cMFu4pIngBuQP6EGQZcOvw4Fg/+c2MGGFsk8swjw/Iq06Qth/zfJ7NGaCJXTWh1djMaqyeOgd0
OOj7wraHvafXW9IjAS/3lr8zo6JgKIFoYaTrDHSrWIFKGVlAX2bM+4ClS1B2mWy32MYJV5oYik+n
8Qq5CBwCYNhL4FL4AmeyK9IrIACbsJl+4yAHZINPmnjcaIJD8ghTzSPUVzzZkLjGj/kdC2IUosTG
Md/1PLWeps4tYNEKa7jP+tSDii6F30t/3ULkc+pT4ZZfTrYBbsEdBwVZMFPe1ZYb++1V9nOTTuiv
HMU15q0NedVml2O/xrLH3giSx/2KJyp0le23b/IROOzRdDRCi8WT/q2tQageXw7bWgSAW8VraSz4
MW1h2DxSuHCwDcDyh5I1zs9M93xP8pSt0sB9H9vgyahDZVVG/V2/snvL4VJc2dFn3FDQmjmKZRIy
LRCBwiFZDGvo/e0Pp99ZbTfmk02FPGUkwqyTu6klqlNEbeHv3oO9Ixhmsi+5v91w2tqaebfVULO5
N/hbbEgxTFgCWXvyfrj6QIPnK5IETQoha42AFrDsabGA3JCIaJXXzjw+nZy1NvS/bnrz5R240Dif
MfnAXzafMEXNFPGdV00/65q74lAsbgu1zzEuH7nyo99cnb/8jpzdETQBW509Aio/oc0gQr0x7HfA
WIhWy6Gv7rs9x31MBRDHX7KACjt+efdNt3yHCPBooOyBrU4HZCbR+uNlpM0ZHXFSRkkrfPXYerCZ
Gj8ihujhEsf9SWI9l7n7xpJFWN1iuVV7Paedg78z+n6t3k51NCItpjiuQNd0ajvjbn/prCjqsKVE
3TxwrmkZsAox6TQ2so+I0wQcGx+vuGmiBgAzBR6G8X8GKh3LmLG23stpVphKb2kPOHWA2FhcbdRd
x4TCdxDCYNkzJ2bz+7kbmlCcMCvhvEicj3kL/oUVA9mTlLbes6d38ZYYwVdHUAFGkFMpeR5w4+Am
HsFvIi2ktWP3u5RIE+scpkUBrSw1d3h+g6R8HG7CLMp8ioX3DEHF/lpirzG9WaOHzUYcbhLmaWv6
7v7oe8XaHxWNdCJ1YQ1GAhxsrYWm6MJ5RWci/DyKXbq9k4zwm72BhDakQjLwCbdvpRRDDqau+4Ic
vRqRQrvlAoYkYBDgYN+dmgO93vYtTjU3/4NH+Ad4Aq/ShQxi07PR+QE9Yyqyv1uTly+8XARzbPJm
FxfGBwY+TsylPBwx+2vjAV5jxpjHp8HwnkS1b/T9msz+TH93Hl7paRHAxTLqyMK7Gcund5DPNHzv
p/ro1IUg59b3XERG8LOeAO2vCa/tSS42EuZr/tgPd5DYg9wqZxCEcsKjVHKohliKwtiBhllYOqoU
9+7BG9uVEav00o+v1QayVpjYLfw5YEVAhXXN7rzaDMBYCZapXAn5zWi4y/YDk9wwDJKIPvx5BMWI
GJmfV7lPT/V+IQP9PvHSSey+As1uj6X/c/CuvgvIYzBmsRPCjeKZL63nptw9/EpEiQ2X3NIx+qZs
TJI7LmDPK6fpkpVbupEC2bl78HG8oanStXxHInx6cNUJsSmnrPevHz9lpOOIIy9acTU3Xz03WtAc
v9bL/jr0llwDfRu7N7N/uk156+kltojQcXa4KwsPyDeOcP2p7ExVuj9btyENmj8wq1Gzfv3sB03e
NJ9+l/FmIJIEOakdcI16MdxJm3LV3exq841UR3yOnXJtkjlpTXeoXTbmdMJwp88i01WnDP7yDl6I
doXaPlZsOXrNO7KeJP8ePYl4aB1pWoT5CQpBPJNP/a0mIsNu56okRK5av9DpHWRv6CRYvcC2DhUe
GOIkZPfjQJ/DgByj8gcoi3BpxraIoXzkEEEBQpnvcU+FyOORcDIv/4yLzh5+AKwhHX+rT+zGABcd
4rkReDUtQv3DVtIeGLDHbe36iid0cz27Yf/LWENcSW2WTzyryQUBZbMLwvI2hBzVrjQIBaZ9/t9M
v3usW/5FySIRzwlW1+5wyk4VTPS96TInmaRHTmtqoUqUCS/8tHhJeH3/tyXPo0jwAIwpZppLroGb
HsuIRbcq/4tylYLX06obHAObh9+Pg5fsDtw+a4nN4DWTVRA7tIYmDQ3hEOSS1G48h491poviURfu
/TsqsACQWYzMiYkpd90ZTKlp7ZxPtysJL+EmHKlnY16QoHDoL9kQ/xIAvxGH6uua+YqwFRzutM13
Vs0TBiy0MOHdK/2Ge69zMCzwFRdZkkXQGPYe+h6PlwqLNyiEGix4dnWYPLOHKfDfFuRkfN0LKj6u
idDnzqCFUPFj1t+MPkPxO404ahclvc17A9ojf2AIEbpngkZQ3Z4Ilji9BQs4VEUL1zBqTpXJXXMk
XCe5uIKEzS9SVwTX4F8oCZIZg/krbIkK2FGmih7DhMd6CYCCeQWuVobTdO2hWmBqgVAIQQuMgZYN
7i8nKtbSTOEAGQVkYkGqD2g0ZFplySR++/XBERRO4WP8hW0/o4VkBfDHWcaIS0opjHLwgxOIhAsN
avGFZytMaP9nRIN7gzfQOFdefwVKUAskBqsPPIfZYALJ/EBXYsuCEvHv5VUf2idOao5ISi3ACbFX
FR6iH054ZibsjHnA3yf6T1CDStic4XGcbr//ywh04T8wsOUpq/OQK0JLAJn8u1cWaCrQIIBmiY+A
YHxo0Zuof1wiRhG21BqkEoKf6D6YFnHbA5JBfa5N0it4ueS+HwHN1ge7cCxBWTB+VwqXTJvlcEde
VON2AV7ynL5XbQiSAwwAS6UZfaOXoFUTKXyqPcVjWSML5z99xbX77CkxrYu5GZQsqoHz3GNHw2Ur
/VsEcIQ9wbYbZ5R8eviDGsi2fiwO75p1W0W1LyMy+VymGu83030G3WqFnNaJ59yh09Z9z6AnqraA
8UOOturFzIlFgTZ9++wZWh+cnj6DJMPn4rGsFukh61m/7V36Jxg11pA1USFMtMLsp0yhnwhixRDe
ypLL0i5g6P04JukWTVxB8728aw4FeYMHHQ0+2ygk0GAJ5IKpbKfIrypWMht8Cmooe104XJTbz5bg
mJD4caJ8CO38/HB6I2aTAJQ96RmkekGMqQY8RyTDBoLTz9woW93weH9s8Qyl8WH5I+4wbQIh6d2N
b6vCKT09HS0O5J9q6JBCnpFuyGPUN6EiM1ggWho1Vr0THQvcXeRUbE+EbJ5vqHr6n+fxMWRv24w4
kPDBP/Vn+eHBWlEb987kW+A3xZRKW58QrJ3OcjxjYBGR6slaj5424p5mymXIh+9BE0Itup9Qe8Ni
4BGgYakkMQpVKG82rJQNbjLh9155Bij/CAEGPPwGNZBqoeyhSLAffl7lP2oB6gIoN+h5AWm/e0EG
gVKDmxT3PzsD7lR0zsIPuQadAN5khWYRhUwL1gTtXNNNEs4gmXCENT+LvRX/63z91HdEGddN1um/
JqAi4KAPY57Xew8OWA0zwT3ZsWBzecbWAFNOHa48kxEcJ8N5N04dkUqTLaTEfvsKtteERo0kj7Y2
+sCCAz7ovBTLuD4yzxgD4OT03DztdIwXUSBqEuAIOA896cv5YU/jvgAACZ5N58IyKeIhJsYs0gSs
xawjLW7B9+XCjPEfJH/BpPFuc/2vcPVAEo56H7ht+OUgPsAbT3Ert7d4DS02J8npcemt8MaYgS2A
foJ5Tm6uRdF4nhigKk0omzjgvmcpwA3v2kFcB7kzCXG21EifUhcSB+UzyhEmrR3YD4s8INK5kfkw
LHrYLJ6om/JZ6swYQtzLrGH8kJuVuRlDPffKw655c14WNYrfOffWrOEafMdEZKa2QX6B06A287pF
7Q7YT7GTJ3mQmD1UaainQ+wIoONmazZW0+b48I3Fr/HaSA2+c73ZQ0JBp4A6epFH/Vm9VYTFKXAs
fCRCEOWoviBryyUrra1q/pn1TtUQnjjnJzTfIAUOzS8KT3jyXfcUscmTbzPydSTdKdRJ+hA7UqzY
BCiMXAtqXxmyy0oai76XdgR2IUhX/nDf2RxAxjCrmQBLGlrSOW+gOgmEq4heJ6KZ2U1yHD+Id00j
ZY5rMJ06/z1dInc8TqnTjRP/FmW9qlXMnbykFgB7vYWxg2IafW0nMG4JOn4gDx0+yJL2CPkfEHPR
u2LNo+S+wlYBfQrl8a2txTLwNmnQ1f6Ta3NW87iBB/wgJYyBaQgOhLAh6gMXF+VRg0H/dajb2klJ
ze9g9F5ikeqyD2KLX54RjsWcdxxW5O2EyapadRdsFZjRThB25DEiTMND+/DbpA5pmEs1GHgtLlWn
X8fxgMMwTC5wmqS1WKB/Hf4K1BA3+8eDiOZRwd0PqAAoCbonvJKYFIE5dniGKAtxF/Aggldw2jyo
RtzW4liFYwgSNO5bw1214bP9HFhtYRcVu3ft8HLP6Y1bfcqD1t+DDgxf6wH8o0TQJhLcAV4orGbF
fVZQLPgcmLIjvGnrWdUfV4/VUzqBedweM0Rt5YMQSTdHPwH8rk7IF3hhRvA61kwKhjalvpH8IOOc
IowvLLTAd3rR6aMdoUTSnHz+WVcnsmGwF3zAA7ZzmwgsMgixjFQ87fx8mhwwU2VObfkDFk+tvtvZ
75W8HEL/4T6j9+kE4MOwHqg24n42XHS3q55frtFhBb3SZ6QIScXhKl8vUMSR33kJrBLAn4hiFBgB
Q1FE0vnUCJibzt/la/J7j9G2Vj1bubGvgOZjsp9PO0Bz78XsiTF/azJAcvWYPLV6QuXmiqton3y+
LWyJMYHCvgVdPAWlvBQw1SnBS9Y3VE8I8arkULSbE/p+RfWM9xa+YnwafHx5na9fTOFMHFYvSPY3
W+zddHauFe2MeZ/lATqczERW91g3SwN6Hg8Kq4d4oTnaDg0ViIp159C0ccYi5hGicJgdEqD728wY
P8b4LdV+fM6g1QmL5ai/z3bgjpOb/eajeoCk2RwcTsizgG/7Dgk5wjtc+H/jSO4Tp3W/6th4t+5t
P3BZIRIxKgPtosGhW491nLV/UY+044+D64n92CdHsqAyLEj72y8HQoB+w75zu9vgISy75KXhFtMM
ASMACvQ3dps0UZEg6DuP5WDFF6ZMIdtZGc6eoD19qygsiXt5Qkgqxavd3zEGOSZB8rCK2MxpA093
Gkeatp/JY1UhoIM0lNtKbhGXmccuxReQ9HHObm5R7zISHr8cF7aU7Mp4rRVEck+TeNL/LXUmfWXO
sHHTvbccQHEv+maxg4cM1a61+WuqFiWQx+0+ff5J3jBqGov65DREUrr9Gc/YWp6+G4shYUwwsbSR
dwVkzhDafF8ZwY3Ml7DD/8GEE8G9WWoUO9zOe2fY22BwKCc4v6e3OT4JS2hWn1U5rbBt9QExG+oV
8WbTFI3DQoUSThNJczDpJuo87kMZGA1PEg3AOPVYUEMcMza4FFwbsjpDGWQQYcqFCVA8FlTmjaDt
stuKssStr7cVBP51f5Jv8s3gr48sZBp72j6bZXvmocUQQiOk7YnKo7DtwWHc1/scmu/kg+PI3eta
hPLzsu/f797g5r+0oEhm2oBEx3VJifsUAH3Ge5MaVnGz62z5zG3yWDOAT7yFXePJCbX9ed/wCwNA
Dt9B7/yJetOHf9/IJAuCdJYOq2qez1/pf39hp/0lvW1JL3lTo7S3TX7dqGSlltBeJV/iPSMU7K28
Nx6eXO5ikDkCwT67jzRgkT2tEOy3+V/8WHb6GvoFm7HekG/cjzmPPm/SYe1BvgkfQPkiIataIGFI
ni4UMgptQ+FDNH63DdVFeN8vA+050z7r/DfZABh3vXkvWROK1Rbus/5TCXDowWEJc3rOVoLYq2+M
3q7XQ3Y3VUG3EN7gxaukY5jBqNvTz7V3m7Q/mwA7gjzZpOeyiDYDo5fjS6NNsctDlVtSf+2qIbyA
zZDEwGYa5+EG9gqViEUIkmRjAgELup4you41k/4U4EALMufObKnTZGGFT9UXZo42zSUgawvHk9GE
zE98FOmYgH4p93yr8K1pTmi26Rmh7XJCggajV2daol3DlhBSh18BVpN2OTO8H48yrBFOlWVeODhQ
CaFrVE/0bSpWJ3mzKoNB7H6Ot3nZQ0FYd5gHjp4evDlIQSL+mo4R0HiNN5S+uONwfKDd+zEHvhxm
aYh/w4bTgjaNzgYxQBXQyVKdVauEcwjsbMXuioH3vjWaCK20gvkYeFeP7Z2F0lUarMBPgGttBedp
sS/yGAV4beS/9M7QXpqUXpLLD4uzmbwvpS/4z9AhxLj+9O7MWFRfpCpPm5sSZs1X94zG2rHhzHqY
LaJeh18kRhTpKvQU71Maz8A7gFNqTClCGkQjGOCtjQkZ9GnGTIyItgAXSEDBG28moMPqtks3FXgA
pfUIFQVBRoO6k4XgHsECxvqt5CL+V67sNzoTxL7e6B7aCcWPvSRIXzYslUQPizQqfmFZ4mJuZ4Qd
EVrPAU2jeshiT5TtI3T97w6ImsUwrDPoZXT2xol2ie672dbMOFSLJZmC4fsar8Fx0iNhbltUq5Db
p7WHybVgNbNFKM8JvingZt8t5kKtsBNgqU6wIj5+6/KkevmMegRkMVzhsIajCfJfUIwndBQmSAXi
ZfadYsv+D6S1EIQsnwAfEKRgj932pcU09NR84AB2gC15XexDw+fpEQn5fj5/TRmosN8imXD2EFa0
iDLU/e0AhnE/FmC+zAGM/ecsIsSKX15jOxgMfTHCYAeAcZGyFGErP5dwJKypGTS484siczFhB8zp
zd4Ar5xxDPpMuprL7Uf7SA8WpzuGaYKLFMQAMKtN5TP7yGEDf7NwmSBBGrgHMQf6tC7vv4R99Q8C
yXnOYAwU2BXY2T0sdKx4ibL6RQUCwObtvvBqhi2YBC0WFLhNaexePXR2kE7gOKqE4GgWySUejq8I
QjVg+/uJQkPj3Hz/6NBgysE5Qdn4wi0Aa1Y0pScWc+xUn1uefeMzgzfDT6NVogvrRWwmgCEwzcW6
4UXcykS7khHEf89wh3DmH08ef+qWFcxWmC7+MZaxpo5jXBscpbDaFfGjcBsG0P46W7UNlgpCQ+99
Dk/VMnZneYLbgzzCN8jj97nNP1lEhtcFCoSg2xsHnlDhFtA60C2ShUzkdE7eptkcXrgK/X05iJhP
F2jMj91WpTBHTAs9WEg+QWjplpNhwNZyjLXtDC0PVqQ9CgcbI0Ya0LPYpIwVPx5gsSGDa7R9yRa7
kxmH/t9jDSWIV0u2JK+slXMZgNF88GiHf945XKd0ipsY93cyKR1tC3K+fy2UNY2R9Sfmat2FIsDs
8fa4vDS09mCG2W1QCcpvwZFfI+DknH9v01N6vG/6KzastBCUEQSHXnN9zd88k61Jyrl8fsVAQx4R
zBRmHFaqJzFRZvE0JQaCvZCUbFXoJQkqoju4bU1qyRR5xLPBKZ3sbqGMbuznOFenzQWcHk0a4MQ+
W+Z78qAwLREZJvX8sVSR9MyKrerVE+KNgcRfQTqp3Oykj/lN2fmOx9Wi2RQRKxFsQKFMtmaXOl+0
f/yqnl0isdhv6tNzD+WEZ0JfgTVz6yYn7gukDVWYHps5t1AyYB3iAUwrUngPeh2rbC5AYykLBux0
Q5wf/x8f5F07cAqKzaJeZMbo/jMHJAwuBxHlMqaoe9Va25+Gk1/wBomJMqs9ZvshhppOe0lxh4T3
Mi1gPLQmx1CkQfl+WLn1jeKDgZR41D9Jm2wXz6uj4DqjU5HIwM6WVQ8uIGqFQUAf8gwKffQAojlD
WMyWPxSQo0HPlZwYQrkFBwceFixJkus9Vu3vL8Iv1NGY+DPAoaCIbs9D+rPavtMzPGi0N1wU+Tzw
e1O7G+Jk9BuMAuGl+17qPVs7vxB0KZwKFv73AwPUo4Ttvu9DJEWfjsqMdRZu4468/aZmua8m6dAU
a+yn9VzIb1JGR/XG2NQQ578jlR1tBazrFbP6R99WO3lB5sD0u+WkHB5+QFrrRLOKzSfMHbZQv0/4
Xt//LT3iPscJc64lN04R+8gxlTW6ypoqf+ljqhRzrvIY1KlfH3vopQwvxbUOwmZ/A8aw7QbYh3AB
3/OBtq/uVH1B+M2+bPdqVB71gtG+qF3gJs5DY7xJ34xWkCCgo0FWo/wOTtkasCXp/DuJRXU35TAg
9fZ+pPl5RLtBIDQXsx5LGGWTHoH74TjyV5CEs32BtIvB681YZ/5WQ/xwhKrQNBugDnd6nz9w3rk8
SeM6vcaZwpTkkAs+5oa6P8OW6VML7qzWDet9hFi+uyPwwEHiR+W38sGm+jiQbeXV4XnR0dGkY6aL
DtxEP3TiirBuBd3WtpqHwBqDuP4UHzPgKyTYCOWCG5HQBxovNuhMjK+Z9Ar7ELIf+3jfB+p6bXSc
9uCnrx7nIQlpkMLZj+z6esAVQ7IvdhxAEQz4zF43CKZ7SgbUA9WhtSazDS7uOyz8zE+D7ubiGgqR
aPlcfJ339uHLVv8EtfRIojBBtWjqV9kYbBwrsNwqLtgIcmPaNFmvQUjj9WbpNqOJKCq30ICVFknl
tK8NKh1YzRvFEPweVrQ/QY1kKEz/2Z+0CzIRIJJA34J3u2/d5go7lhJ3ZemAJlgxHCiL1mOO3uIL
wTGAJ4jLDn+8TEbU7oISvslWd8gHkFWERxYpEKPXjFzNS8/NNUc/PCbZqT0r/PW2Ny/1kZ6aA7Ly
YCox3HkcLXWoTikdnJhwi/MICi18mBAeUMDW53umEntt3/7K+LHhc8RTiLrVTju/v6thQEFmYy2B
RlfF3x0D9XCAGAMbA/OrwL2FvCPgequOKpvKgOHW61Ce62sKPWnFHIwk1e3kyWOGsDFxRdn9t2jK
bpP3RAmAUjWOQYzYxJeKodA0FcD4l4xvAVyoTjv7/D3+SIHm0oq9AvTujNE80mOH5RmtJ1snitYH
TYspnx67Hkx6lTohpCaDK/4K2e41NNkbGvsP4x/NcvjR4GWvpeOn2ypXpABpZ7Lk6mPG+s+zXAWs
ak3mz9TuQeeCZnIZ1F4pm/joLQ3DovjGlcPozMV4Gjsm4iGGTUI3CeUJ05fp7TCwwckgBUPqoalj
mNknjfdeKDouFweaSdZuPWc4AxLR93Db8gtw6s2VI/bKkt0D4n/By8ev56J6g+Aecm1gQFHqY8z/
JYeSotkq2K5Qr8MLkKiwhJcjRSDCHYr1IHihBBs//gCsy3PKnlwxVfZV0WOl2ArZCH9xN2ZU6v6G
xIgbLpM1HSEoabIVLboq0oRr2qWVNga1+J37K2asYo5B3m08GCcLzh2o3AgBWnu44jM8OG7xK541
AcRK8yMSZRgbWPczYHVJgLsjGRF3DqozmZ/Yj4yakJni5sV2fEXTw6Qoj/PW+X7EyQJkAHbUxngU
iE3abY2zwEQ5wFcCasIkZ9xXTZCYHKpaZqFYg4XKb+L9D1B4YILztXOAArZwrAxtCB34i60+c1iW
kl8Fj4uE1n9srGneeMegxLqVtqKTOOFFe4fFmVwhkt++/hPpBFjsmeNaOvByrPzIVfvhZZX8IqCp
xBgBy1UhhSY/3LziqB7lpawJ+RhFmbXQpoHkgNOBsD6qA7rbEMpye1LGHPI9nvgPQ9v8Qcp6ErCx
om9AYompHXvCgphzXWwUYQHf3kceLqUfYKvyZS09GpxgI1EmcHPCzQzMk3+8t+wjfqPXXtoak7sz
WJQBvuawRNNJdmEr0Invxx5+6ZQ2EEZgBeQOvbaiz0mwfT0CCd7C3QWow7WgxHsfwez2N6NJ4zXg
NNMNqtxPs3yLES9vZtRRUPyURNLRZ04jrEfwYZzyLAvtFiTeW6TuSYehwZhhGoThL/Rvbi8onqnZ
FwlbfKuklP3zEX/WtrY18Nz2HpXP7UqRZVwEroTrPzY0BzQpcz6VDQtfb7YlDXhDlB8mRqCAJBZP
8bMcF0jVHMkhzRPPQVsfC5sFPCsEQdtkmxSeMh8Qc6L+sZLEHRg+0CyzJR4283OFS5SP5AYlxhao
b1fP+/AjLAAfA7YAakQzCVnLzD5+hy2ANuq2OVRPrD05t1ftK5TERIf4hrlggjUCBoQLpEhiZiIF
288NH2ZsdDsw32XYAO6U8W3o1lRk/NswEPiY6JQtMFIZ/K4PBQ+OcDJRB15GYKASIPXQ6ALhSrCF
mbSHYS8Y3mywKq6xZLfrV25Vx9eVT3Wb0U5wOMH0gI+zBWr4DUVVQ3TPqcOFvkBIxLIXCTWmr351
4aizQOW4+ANmLBsLnI9/wz8OdLYO5MRFu0HzVEFhPMDkgcPQO39hKoSsdkkQJNSU+zYe8a84fSmd
SFuat8kZDXcSQulERQ1LJUrswe8gUZOqjiYFT7GpXHnsZQachrHDCduWC5T8uR8z47Oyfh4L53Fq
2W0shztuP0ZscGPWwHgcfXfGXGzsGvyD+fpxc2Tib5nhBN0C/sK9s7mE4Pjw6w1jxegnEGDEO3s8
oKFRMketYOZj5cq+HPs9Qf8rt7ic9jHfLTz8vDXVAy9Qa48KpAQS0kOsPrFAwnIBJUNDyGS9BlXA
uxFI6Hs/K/0Dcx3viX2m1kb4m6YSH01Yw38hbw8CVO4Si52+28aWatgMd0ucTyvjH7jS2ExYNLj8
EHMhwviWTZdqlzBRWOW6HJ7DoA/Bkt5fwRja7B203WvHIY8XMcjDVIThaqRZ+pLwXw/bHrplxnuK
Gi81hNrkVIpdURj66J3A2zEYVkhz+DofZvGsC5o6rHrzW/iYoJuOKS6dUC4xxGv0kN8p/Euo0xUV
EfAGOkD09C+/0WLk+NNyVSKwW/+2DBfKstf59Sp/O/1N/5CjpH+Fj2PvZ796GAFa1ZnZcw7u9IAW
mKVeYvZXYpWK2nFGUSLDWUVLwncQcJNANAM3C3tuqp0L8YBYClR4yBp+Ft4muLw6P5Pp5WsWk25x
F6Zafg25PSoPwz3ECihpswctWjQ89AHvoTaN49XPbKzeVXKaWev87H2zxMjEeeONYH1c2HrvCBcA
MBfzY7Ns8jnJSBkmBg4lIjw8uDVpcGMabZheFgi1XqrJR8xzWweymb5ACBRPRhW+19Bb05eTOGOD
LmqzeIZq0tNooVwN/Ix91kKdd7fVYIZVC5etxz1EDsYF3xU1euEAOkoOEvOLRlThXzxV9jGcWbsF
vXY5W7krgRKwaXijhMNkRmwCWja603KjLQcIg5dDWAbIv+7jL2RyzS0A4mERXdMdiziu7LMQ3vV9
fqTHToOgyzZsow9spuR427SzGtnUd8Sf2u6LRAX30xVEv3EvrD3JukHIQywO0wbAZIuSrwLNNKxv
bBcTRLT+x8aCyDjLWAuvP9jhQRersOJfl5u3EKenYFAbuDUnjkvZkVlRRC0W5hwHXK9osEr8LPP0
i44lwQA4SJAUnluelwaC3exzlVha3uwW7ipALVsXWPDb4SX9w5JfsTSILxgUf+a3AwiybD5PbEAN
OHG0jCj54IhnlYcyLL1y+maRMmbeAOf5rkEbA8515OUpZFXM9wAdjhCQwXCg+W07aDkmWxuqcErL
wViOBd+Kk48FR/6KuEUmbSgtGDjydSojQ4JaI+BGjrWD5sQYzvk8Zz2RgeKDMr8x3KUbxeDHufvZ
hH1qwzjXhnLPBTBEerLHe6VbwuMWwx3rQE6kHIYwOvxkIk7Ju30zCCsNfiZGUMkqNdzKcG9PV4Es
jg8yJmHGKmar1XNVye1Xo8HseRkefyBfMHg1kNqJIYc/NtFfrxNovA53mcGGUx6eEI4Vpg5A2h9J
yujut1MWiq9dNeuCeEqo5pF476sUFUjhoWKWlnzATyEbTqrE1XC4CCSnE1KcL0KF1U8OFIgn0RMK
6HlQjN9OOss2wCriGWHiwZsJnB5x7KpByBfph2RWn3k5/e0M5/G0+TkDlicA4+2sA1MfQNKwNHpx
6ArLTB9JYBnz4W80+Et7Lj9pRNSmZ8RzQs8JY4xj49RgaI/MBE6k4j13t3TcwAwXB6gtStm1+ljQ
W0ALSu6mzeOqrCAXZNwJBd9eNLhPflh84dmoLnNsuTS32uvaWGpIgR/nRZAONwUkhVL13G8V3ltX
+3ryycgXOf1eL8cVnazYnPzaod0zVvpnYhA/STvfwkcyu99ZvjnS4/ROiATARmHVIsx1Xg/kq7Ph
E4c5PIHYI66Lm6Pt6bA+sEQcSkj/GwNToit3eyjmyMUgxz4/lp9JhgEAXyqdFI1QYj53xbaANAXM
M3Ru+lgB7ahIPtir4CVUNrUd/f602zLpjxxdsVUjeGNy9Li798IVG0UI9Rh+ByqmLswUmqmKxydS
VbctvYpmBZaaNH/oowFu/eoMAXvVN4eImHhTd58/G+jWcLOkVUvTyBxACl/DrzB/4AjQXgeepNpD
iOR8xbWvV1Gv9SQMu3QW1Dtl4Klwzs/G19SfofG2lI+plPb9NeKO0efZfyTd13IqxxYG4Ceiihxu
gZkhZwlJN5RQIEjkrKf319t1jl32thAw09O91p/Wd+UpczeXoTXDxJxaGVm0SaH7w+qxavqFj9v4
rGjPtAr/fj+1FXTLiimKneB8JD//yJE7tXO91BtPwNdRf/KoLkv1w0fx2Pj93tA0fPzu2udHv7Tt
mb+zrKVCDnBMUOHnwO5K4VKtQslLIPlyeVllAnyby8cXtjgyxUf1r3X83k0yrcrX+S9aCLdsQcOr
nNDPzg1l5r8tttwPQf7ZVkEoJJvkM2ZaVJk/u8VXeqSCHGCVJbmYzat6UVn9NNDTqUdtgZhKZlCU
Chdz4vS5YyQvtfM2quyFqNwGKdUj4eagMJQYOzg/quL09j+N9fv+0d9vk8rwzEj26BdNE6h0799r
Tfhfs9g/LX2PaP+IHqeWCMUsWGFp9Hxvhfry6T8qw9J3Vl8OhXrbnZqV4VYuIueywbKANGjJI/JL
1He/8WUZlQgCCp9lStZUN/W22tS2jWWvtIkW2XrhgT5OVo92iqyB+sDQUIncan0JFExfjqV/9agC
DVkRIOmhVsRAcwxJRdv/K/WC8lk6htxKeA/bc7aTht3Zp3nBGAlY3bKdyuZV7jcNaHbd0IX94JVX
nRLniGVBj4qcslgrlkUscSh/RQzVzGxIdBVLOBB/cq1gEBz75KZxP/VtxoAcyI0zyU9uV89EqZJ7
jOjNgsXb+dFSOp7eGnm/mRKKtdLBMAPFgYgjHSE46SEbcdBkDh1jZjJr6knZmrlcqFVRXwi8a6q+
VYhzoHQq5WTDE3bqVB6DMin+Pwmz9D4ltRCns/r8d/2cYVRSb/6NKuseNYjeSiDvOADHYh0gP/y/
4nkujQJnlKw7bWNx9NjVi7mGAtVAT+AGDuT6hSfJwvcPSboHCipjbahEgbVR9vnvhXlZLNS/Udjm
7aCZspT97f27loGoVmxdoVlMThEKMD1K93alqvATFxY0E2bGvhhgcm/dX0lEjbN/mAPQLaeT/JtE
wivIXl76myv0+1S+Dq5vqAdb9HwXmyoxMoerVfhEr8z6yxZec91B2BLguMKIl4fyINfffskKJtK6
Sgb4zlfasszW4rFHh9/uZd/SH2hCyU1RNPSc6lrBnwSkRVN0EXtZ+UcA3xdxGoXk2KLNenAm0TAR
4cK+mYZfTY1T02+7lcnvcDnkskC4hXwOnYjhwqPyU2FcdIx9b/5q6b3aPRJJfnpWkSXpChuPXq04
TE1uJxEWRJRkvr1zQHfWLRSySXMEWQj0pipqya3BmPJDeEwMoS09tbFCUb6lHwTnf91fU20Esl6f
iBN2AJMqv6ng2DC3dWFlGBNzZxLqn3+qvF2DwExnlH6zDEwkFWORekXMuYx/AwWQL6XPLfFzqCe1
B8sbLYs00L4EB7gXrRQwQC9Z+lxzofss+8hdR1hgfa2izb5uHqDyRz6cYDOUnJkMUF1mL6Lncz37
tpuuKLzURAw86emy+/dyGxZHWpxF/5g8Opt+iZZxd0z2LTEQhpqDXZonM36GhQlS+TgU0enRun5k
Bvo+5dn+ySgbRqSfPgDCUIz2NSm9bmLpRh+4uBePUfOvH8Z6z387+VGlccsTGuZ4zMOQkdl8H+gD
w7Z/o1tDaFA3a4T6pu4Rl4HyaFDmdIDhJu52fsPk92uE8V7xaFVvaDwvOk2PMXnU9MEl2Ch87oKN
MTc4Jqbcf/kLfJzGoOGwjUP57coobrvAolWfjQcWkwnBPbSlAx+Lg9P01l7uufUebE8aaAxjpnkI
XCH47ZRrUNaWJpXJqg7sVabTVv/MK/XSQGx4egjh379ghixNw5TAS6XoMpf7TEbL4OrHEeP+7hvD
pDBqp7mPDBqCSj1thyUe8n10VYly8jJeUBz9jI5S0e0onUcCNT+tG/TcKe9/sYYP890UDBWQtEYe
cR8Vv9miUdfLp/QxEPu/5hSeZjW40CJ2rdK9s6l1/5ZfgMTiXX/Vd8Gut4mGb2R8Y+NnDscykIZ0
n5IJDATwrly6J4urK3bWJKdiR2MS+Nowk7wSbFD0I4ckJ9Va9774pCmkvPYdd+c29QRA3ue4zY0o
90QWPu1a69vkJnb15gPnE9o8NW659MrXr9mf7RrFxno7YqYDDFzWkyKi0Pg9apUU5fE9qciqErv5
2y2vJ34h5DtnKpwrGrCElGJlISmlgstXaYeo3Ccvn+0TS5Q1/7SM1zQbVI9GYlzJC+qXcWZwm5YB
TYpBN1vXYClngIDhSvSuTBHnJ8BvN1N+dgGddhhX1I5nNnXsO2n86HHRWD5asNPST7Q31dI3/Knf
JrNL2zhLIOzx6dS3VooNJ+9Z4/S+OdcWYzuEW7cmEHwisSdGWCWPUeUT8rp/ytCrfWraX1KAwU3b
BishpUy75631W/k3IPj+JUAi/WMXm+79iHvP5Jjnr3uU7uc/Qo84MzQtVq3oh++t/fMlU3+siYSb
5rJYXD/9e3J82o/Sk9LApQOLMXs9b+51BCRn4u8bTaVzBZcCDbv+NuwSJxkgL/Qq3q3cOMTKpiVi
rl58ecDzf5N9wKaqTnAy6HNTuWRjb+6Hv4n5iwv2U+NlgLt9EJMZU6gEutbOOqGkJBYQUN3LjI2H
0nT1YLcXNpLxXkBp9TpYhinqMDS0srTcUwPBSnIi9xVGDgT3lO01GFqxguksK0fh5J/RM+Qjzv2x
IE6+fUoDXfv42rVBxbmm4P5iFxK22bYfAlf+xYEBlgnhlI7chpk6RRClB7HiRi8l3e04LGxqN225
3RpsoPFcNLMENSqBweM9+z0bHuMS20XllZ5ODFte4HBC31FJESrSz9BbXpJbtHjeD02l4FmbZJPF
I6ja2Zd9o/cgDWot8G4tWwo7nCL1UL9ANHklm7AZ7wjHtbyFsIbjNT2CRv/Jj3ZeeE38F1+S33Gu
/dPLR6vGaahPbPKyRtl7414X9hFsmtlEkdl8/DPAOkddw1uDOrPsmP6gDNQWjdGH86CyHhsr5PzL
vOJ8npYSSiuTIoaAsJZxLDW9JZeMiQZO+qyh5It+vpsfrp5nyvYXqTXBx0rID8B8+entIg1/0xz4
HoMAa+ybSk0jQrEvdwV1x/O9X0U7WcmI+ofQ8XzLAawIYtKN8xF6vfgaAhpndVQ/xFuq27l3ANTF
+8GsvkskIIDibQQ8Jy/beMvbsR+zzTfSWPcC+LcO3JR8ubIgRLDG1HyZl8spznRywKlPWUTl80hs
zk1Uxq6nqrt+HBOPoO1o+WWmxeyp8lmcgzVNwLXr+dD6x78XnNC2s48rcbqVR3jsRqtWIT58n75v
KSbvHK/qbX7JmwsvAQ7JzMjZqHTLfezZfUTONlRm55WfQuDGoL/UIJ8sm4plHMI4zb0HvsVzIsuK
3z9vMgZwbM4k8Em864GORcx/ypDu2WILzXvfulgPbr1ydzUvJtJL2iYTdtnL1lnJ3mI/fNhFWylK
xyCH+gh87l2PUBsp5zWnHwF85fM2NeqszmIjN16eEhlEGASqSFSheXiUigRDh2VsPoTiVemhHog4
O52wsFvVY2HxCSuro0mpvf1/Twc0a9xIiUnbz/9q6UVjT1pHgzN2xhfDtEee+On2o1BPX+IQ0hCr
KXJnEuHpScwCzZ5ZCjC4MfmzO4Ellh7C9GHbNLT16dYoEfJOqfqIiKw5W3RBZo0DQtL41DjOxiJs
ky7rKeGmG67mii656+rSMo15vg4tkgK6hSpdouwQPbPJAkWjdDsTwBfj5momvji7zrawFPpmbjfZ
06GZdEe4Iaj4EUgYR8byy0OTHpWH5Emf8s3v0Pn5Mhs7Uwzw8QZOebV0OiuOsadmWWWfDLUR6ctR
EARX5hvensVqH/aC8KrmNjkUrEFV37JbGPgjpb9hoe7AUVd5aqEphhICr+vefaUnP7WX+d5x3VPz
hZljYkBn7dzsy61dPx3WE/WkuQe4n++ilbK6DPi89usBz39ZSPhS+brqy+Uv0w/8wZfVogafpdPz
w7p/OiZq4JTRoE0nis69t5rg93unpr/4jHVL3RRTueEAPT5c5nJGmDiD969Mykn6/a+da1t2P+/y
m5SlMnfhcau6YmHdyULLitXnsMOO1p3bz5B7/4kVKcW51F30wW2pZDV4TLl/7H1+qzq8qSvbCB1Z
iFIqfJYG1mcwH2qMq9IlHImCeYy1hZg9OpdiV8ugeZib1k6quf5SgheJ7ZqCeCpNYYcJpnWMQCB/
De/mfb933+4ZOoDAU9YF6Z68it3UfILdGPSYe1XK7d8we5nublxsp+f7Vvbl2v39Wg04DlnCG9zl
npPJamw5OFSdZtm4TMaYr+0Au8lPP5UQgFFQxPodU3a/VOSHseLUzns3AmJwM5sLxtrMTy/tzPge
5z4ojwwTYrWbjQ7t7PdKFYHr0NZlmekYkdJESq/3L3f/McxNkE/PM9f0WxQbygdEMPxNjZaXfvYw
Tc8FzLKUWyRjY6N+2CymCwwvPdrXfdHQ51w+0+WqUcVSGIESCwaTsAEIdd8Ii+wYBFIQ7heT17P5
v55fZr11I4d0UOqNi2/6oenq1VzfFvFD5fnYu5xcivM3MTBBkBmU0WO874YBjykjRvfJk/yR2rv5
ijbAYuM6MuAKU8CuUgM43+LNhBi7zmFqCzN3TzLspcPaWTtypP0R6viPt85ZupK04ZqIgya/6dDB
Eb9+nF7595sFgHyt+IKbkU+xrelLVv3f1vrNF6q1rlhSeILqx/HE262W050NHJRVSoHeC/ldb9fO
DlmN+uWhSnwgdKG978r8b8s94miQ3Rv/tmj6YlqS5JsKLBY4GOYA9I9PpYGBd3lxGZV6eVo0hvKc
iBZ4X0frxqyKBdacWwfY5eGhWfm6P43fr0kYpgJLF8DSOPpF2Z6dCyg8Ff1alUoAW3nUc8+LTxlj
kmIuDat+z3F+ajj9Q0qG1necG0s6ovWOU41w4PYxgsVkPTDyaHij0aAnqt8p0De900ltT3RBRy0h
yDo5T0pCznvrlyI1YU2WUkfgHsfus7cBEgxDfsc6WSb3AaF2J9Vh7vsb0NCYaNu9DUFCVU/Ju3wk
3R5R50s5+byItdMj3KhHhTALDrAzu9ZJJt61Pa1QR3Ibd7DJit2aRaeGILTWvWsm6U1ssAL7zPMl
cn7J99GRx+lOA9pFB8/cwRPtIt8sqxlLTG/ZnInCda1qt8m1lw4exxKewZ+dvxaaw2N92/kTngCo
G6brhjvEJElNeplhpbn8yiGPfd842zVHVtepcpgNU+OFzhGY4Eks8SixGxmSuu4eY/EGzlXRcqNM
Z9OAXfroNMrfICIpA5k6tVS12Mq/C94WgpOr89G1Mg0SenQ1GDpwoVJtguxEvf3x6GbaSKg2mfO5
v6uV69NLfXQcb6UjJgpOc7WiRfu3/tMVUrIiclbSRufGItq01DX7JueAkVR4goE8Txm4TLjGtzmf
mUs6gAG8cWvXwHEYb1QOEWuvpTA1CiOSGufbq3G4NsRxxvTYfNcTUSeTfqb9w0+3ncwSs9ckU8ym
0uAj8vyesKdE11MvGd5zqlr5i1hfxDkQnZ+OQ0iWwIDgqK40YfDxsNzm5qytm+uB5kqCzkCUcdVI
i+5pfo5DBNfWWqFHXw9elt1W5vkq2NrQQvN+Ti0zYQc0BCJTD215PqJ6F6+b17FcKgLx7n0fdGOO
6YoouoYjeVEtRbiE6NK0Ap5T7i7wA0aVHXo4DK4yLopsp9ijma4XxH7MPi7tfX2Yi3BCbSVIVN+G
Y9zU+Pb7X6vFqiluopZpsfUFU8zRP9wGtIbRLV72Xg/T9dMqtpdEGlgZ+etuer6oW1l9oXciz2XQ
DVnl4hItbar5O+RVNgTaNiYszuxzx80kRGKk2kUP7ZllX/H4HAz+Hg5SgRpcVDWYdpMvPWOZrQtR
q+83kdOqJvlw+/YmmQ10GNXMx7mZjdhaNEk9lkviLaEZDRpQ6/PcLNDnMb5PiY5XX3IIXYSLGyKV
8X37Wuh4Xfp1q18mTBizrgdN5LlDd7kapZ+PnYNtoFAJwUKn6MZa9ju59PbjbbyO93+WOVi2tZeu
Uk6YE4wIkdVgvIXcg++/2M+USTt6VnDn8M1869EQXtOYDa7tWUf/zyJSca5f6VnkhGySTbJAf0+L
Wrpy9dp4DI7SbpX0fZV/vB3YqoTMZj8xabN6KXG01Cuk6QIi9pPd0MOzB/S+0GN20k34ugGnhD1N
sH36Y9PZv5u/+XatrZqZ4fq5zC5VgwRipJvrb8kVu+rrH/jRnJBqqVepPT5hgL19L90v1xfd7e05
V8/FDOCYsNY+pqT8MxivJuO8dXjP1Hej26hAIhVUmkS3D9Vio3Kk4KxtRkYVjhnKklWr0q5MKXnZ
VBi3RfPCCOu0zvPNkJG2/Hp5Y7U9CPIzviZe1lfDrPm/b9vxrrWlyivFhUZhuu+7do2LBhHhXLJR
pJuZJL2vGi3c+qJtTVXDujHIZsqqICvkkMzfiFgX7Vz9lvzLBMlWi7VCJ/28l6ri027jZRyi7FIv
pVja3SoiFHV7K+3fOBHM0bA4Lq+zDo4jX690T/Gq8xgsOoVReSCNtX/rrqIUjcTbXqrCFl7Q6Bdr
p11Cy1f+RoT92J1e750HZew7+ayQjU7KxCyI3jZSdeZCnLGxoOCMzEtAGoJzMV5/lhp0x7XjZKH4
YsB9JA+2n0hrqJt0pC0TvphmqQMZ6bLr9GkB++XvWYvKFRhlNpsCtNAPiRjXj7Ph11DVS/UNRRu7
INUSKZyJ3qgZXrJDsla4yEvZuoenGpdksSalfUmGlIs3vU0U7mZvy8Fa1fIz4xncqn10y2hkQpo0
ozfpY9C76vXX5UbhN4YfZFu5AA6V8RWsf/ZWmkwR/y27vh32r3OJwuOhfZb19Y6jXMjeXpG2iB2I
yYQqbULxpvEDHkatxfgDFF1fvqxIDk5fKU0CKDGuuHiNI979aZavr/s7sWu75N7etcTShSUaceg3
KlDwKfryY/+6Gvmkhfj2YyurAU0jgWwNmFD3p53pZOmTCp1gkVcJOMMy9TytS1dzGyIMfpwFDG2c
ivTK68+btPNde0tIZY9o920Q4wU2q3caWWr3ztUWsRkehba+pr+zzNYhJT2gM+Xubwd6geLnbXDF
/DMgB69CeeRfL/JZaCL/wQqZB9mrpdAERySZwandgKz+vJtuce8wudTpbj+6WAJJhF09akb5S/6r
Cl5HrCbZXuaTexhCfRNT5KAAU0Y/02LX4imMze+CP6xGJ0BJOpKr3MceAGcOtbfncDp9Sipv+qsv
t8CSmC6/0sNlsrL3+9/foCQXwImb+3i8578W7XJypr+SNoORq7H7t/8mxTuZCF4szu9tGZ9hCjmb
UkC7B+me7DQRTKvh/NjJedx2tZ/o+Jp3MsVlG4m4sbfreDtOSFx7ctYjSnF7uY1VA3uv7qEI9Ehz
TvrrJCUesyyqruwMONW956gyKqtOxkYXfsjmGS3ay6w7eXkW3u/3eG1MJmHhw0jMzmwtYwR2vO/f
G+VP+y6XSbTsnlo0eCN8cl07FuWJ9VlnOvaVL0eESWzT+yWkTvRmE1IFn59bsyFlvM7AQo8Ur/1h
46qg4kEdkKUtnB7p7m/9MAoeFydQzvCftjXbPEYUwWTI3cPXcrwChfZnuCUbim34LxP9zv/MV5Qn
f7YJruPN05Er7hbl+KuaGJdx/kmiUHINB9vE8GBdbZcavT458TW/beNwUCS7gUM2ujdCbrsb/OOB
YF7ITK7UH/madLeLiXjt9BPhdOP2xetTg4hJq/s8fop/qVIMKxMfccHJVAjlkP19IFGC7VbbyJcQ
t+LztaYKZDXzIqLDvhPu4DHMBo2sZ2e97xe/fTbQluS50vjk+p8i0m56yZ8eyUsBNU2mgh2NSn35
6KcWr4BbZCe71Q8wOTqSn7fQA+aMHvz++6BcpmOetQJTKVnsPT1M+W6UZ+yXl1p+eP9AgaIAhRY6
6FerJn4107++KNODQeT8eej9NksfPqF069zLbyG6YxrkOA6BkuK0D6X66rkEz1s9L5toiSSUzpWB
oFL1mOLdgIdmpXGtL9ostRgF4b7NFCdF47dvhZ3Mu1Wvsc6VmgYuPGg2JYzDaNDXj8YG//wGVC52
d6yx2wHB6LK5KAd5Nfvd5j1s3mYNqQVE6YfvxWa9iQT0uRypj8oHiaTr5PMSCv29nMqmB2jMvFRp
UTgqqSaimoSTlIfikeDnRva9cwjiloNO2v8cNOXA0Sy0QDDBrfge2xLNwrklzEwtElBXi4TUqGsp
pHsQqBmBFVh7xQDOIf9rwKUmSGiG2AXkuPJlES01OHwoYnr+sduyTkpUmP0wvvLQ+Ov/9Q/kDhdi
tDBgUWrz0uTcRmEGnayhH6xxCPsrGs/WBaUAcYn/mQJn0Cuqd0xXljgOepmNdiEInpDqOFq3j8Of
vgK1eK6awLLpa5rim4KCJ6Qg63MR0Arwt9GFlVedFphhcGgEX+FuDg+P/0zs+B/0qPsNqXqwi+27
MkXEt6YG5+6+W2oaan9tlHvYX5ylDwMMHmmoDKYp93ZT+GCIhyLsh20Xgur0Xl81bqc4wJMyEW5s
l9XbczFZVnQmZ8l/NFOI1xbaZcQfqKXUtHXuVjt9fPF15uEd/fSKieuWbq0ngNLmqQe9qJ8SOxEI
b/N2na4aj9FC031q3CJnzayaf7p07WKD9UuhXWwtGvUTq1tWwKgWU7jco9umKu9nXosRX3Nq8jnr
UhdHf5/agemqnupvOxIAI/Bj+u0yZ464DfOtNbyejp8Oe7KPQ7gfM2zSN7gREeF03o7PY5/4/S6s
s1lp334Yi5x5o9xLsNY2d4iIbykLqTinwl/Ej3nIPA0AeGlgtFYfqsOD92pVOajCLGEGx30kD4ex
0UEDbB9j52931sUf8GG7OIJdPqiVTUkKCQWHCOpJ93uuPQdWeZqbYKORjmxsIIDMK7qV9I1AV5HE
uNu5FevZLipg+oDlQr8OydC7O9qYK15uLVvOvHRKhChpaQhKQ+5JGGotgjzEWOZbR0ID1GdjNfeW
5498gtreMqeSWEurdOKO4KSSzC1Ok51nI7Ey87Dl5CbGNBoZK2Lb9/obV1Rs/NjFp+PHFVM3vUsf
sIbahynv38LXhr+AFkMEeTY8eWtETI5Eq2YBySsK0SEoswstn5evpqVP3zbVuQY1KfhXbNAnZniy
a7PTZkd0EFOOAPwKx4F/gPRi6CVYCrbhJpT69CpX3Z9WnDimdou/NFSqEO6Kx7JUjP5y1YffgilK
G+YWLUyE+8f0exQg0D7DKwxztmlWJtd0G6r69yooHb86e18mVBLLLkN2tuftMJC4x4ILSIlxNFpK
TPjtH5MjbIw8Ix0+G3/A73XoCmBX3T/ixMoq+Zkj84kL/JSxnXaGsHym4WtDnwV2bmtMAPpkT7nQ
L6aHcBW8xOScEXKUKr5nzUGiGxz1y8Tb5Gbo3nVkoChO2buRLm8yke0BWPLHDHrv5AstpdNuqqc2
28ozHgiAQyJwfvlEYID4NLaZa+JWE+REoLObglh9S/M44dhuqfQontr2/VVimr3TN/GaGRvneoJA
8WlMN9qGqeSbNvn6NcoTjDThnlDQwCEITptaSJ4QohSrtTLxWoS37zpfbkc+AuXIvx+RczQQKuLD
FF5dtfLo0QimLRStV0lLJt0R5yrgKTcAph/a4myWX6ThMpTP+RCIJMinfbIXzHrLN9GkHZFzKLxb
bdfYTMuj0uvPWBrIrk5TcWJMDdHfAQuii58UmiiG+MldrPpVLB0WrRovFYetcQRnV7uf6cZpZSh+
Lhi6gGm4JaBkUEk34IXF6DAlaiB2WCdsDkr8JwKd3XTW2z6R7bZy6Mu7/Plb7ZJhggO0b+bl3mMO
IJXh/1mmfZnJ4HI6SOf331EDzDS5QXmELBfGlOReKYf87ZNQB3IGN8WXMlcb0B3mCSDA3USrxe02
D91r7fD50V4zcRPpJgh3cMv13YE/sf+uq9kTHiGK5zAsnC/50Qa+YZLm3DZuWOrTcHjKWGVC2w0o
DVCUEPfGA0BpzqXnuP/QAKrE29Lzod4QbJQ/BIiUZ6TgNvsqnHSQRsoIz4+Bh0/7+kUW7bWet68X
BMRqqSMiFtggkborrLPbJpvx8s2+QKfhT1gF7gObl0t5mDNWlLeNwGa2/Tqv+okV1Zh66bJPlsy6
8/eJjyr2wjmZapTUktTD8UqKbG7gSwQCxgQayKkYzjBLNsZ+r4ep5sIM47lF8SpgouOxws0z0NI5
/dPtlLFzl9ahXWquxjnCwUDF1X5ffA7wOKEStRflh3QVtlHaqVqARfnQfe/QVRm5t+2Gh27qd1pm
4kRd6j4bQGhVqNQ8AiLCB3Kodo7fIzYbHQWekteCtNTS2+tLHfYZUwhef3z2fb1QvzQoMWa91ATI
H6C51GRJ11AY/I1pYhrMExyrr6V6xr+G+K3EydjEuSW2q3FxStg7CjPkli2TKuRhokFssvlegRFy
Dycvjn67ZlF6HpvUYQ0jMddDT6n8PsR14zC/tAP2p/KRbVyrXebn5CcWKVm3bWYGHs+XgoMXkS+J
0QzmUMMUmocple9T+LkAHZMpAROzEovrK8GC9+6ZUMmj76HrtP/qSOkamUTo/V9gerwKrQCZ0963
p+9HLeKt5Rii4l7Ez07J6GX5NBbBE5EMwdTTEWTNBm7LuL+6vAQ9hlFe4xNBEXbYggg5/Ze2fd/m
4aQrsG4dYo4QMQHnbrqefyn379FNjh1d9SlbXY+WjtBEMvG6XWoBLxqsTl0Qab6KI5BX/GNrZs9/
lQ7peQrD3wMroziKcnUErcqzMrG4MQzV314u2sM7BQh48KkIrJjUaxhZIZlAUCeJbeNSNrwmzjaW
bx4psgvxwDPZaRUbmdfkUKL3lh1VXVKpQ01X34z1SUniEkaVsM+HmKbbxu+NVfDUjfV379VYzL/p
vDgEpafbF/Mt8t96+UmWCNxYfApdFS5MrAWt17K1FYT50y83ft/wLGXbAm7Xzpmer+J8e/1FDRVt
6o7yJwNKk9P80fj3zbAo9Fjc0IUPMp9ztfUwBUGMUOJhCBnG+KhNnzmwVoRuG9lAkzZwYKB691J8
37Zv17cNxKT6mK7faO/Xb0QnSzBwKy/E2T58mvsMy2jZFtjydOy69HK1JiHY+teoKqoOk2PNpjTZ
JuBg87s+8cFOGNLqV8/3/tlAOvzPS3a0af9S+valnd5a6e9ZAKxvdOhVgW72zvhqZgQJp/GbOl61
l6hT4Pa/AFf+8FIn26t8chK3gEISg1vqkRREq9w10tOk7VwTR4NReOWJlputHoq2H0x0zf2Lrcx8
StVgK0XBmuqUPi9kSPtEmYKtVqM4vg1PcdCuMpqmNL5+gB3nrDQ8QIQhyZbEDasnX7/TAF6bAj7+
nbQhkBR7+0WBumydif9Xr6VvSWPv2fnTrWO0SDM1XA3+ns3F6av6EvbReCxfs9bato5fCDmP16+w
a8/d6NawzVTH6USBVO0qDDtYNVzbrv69roUrNMavgheY/6TtC5RVJpm15F6k2+3AkCh40GkDS/tL
jXS3JdiGrJbFB9mKk65udVneRqAg0fY1Uj7PyKestdrsIx/vjcBtkzfOiHzm2wRNgKFQbtP+1Dao
RWvOo2723a46rfScEc/5+nTdy30/PvjrUIkhFH0z+O0ZjTTIviAqN4MssuPmg5sS4NRZ+9Qz69dO
BEDsfK8bLJtCsh+eRX04LsXE4eoh3kZHtIa3Bv//PEsObpa72lXpkBEJbzvd2Qyszt8Wsd47vE9K
SUO8Xj08XvE+oeKpmw0bO7tWbC8/Y9f1p9aqv3O/OpWm3qh9fdonn7vvS/VR/Q7jdhAU0h4UWE9U
DZEtX29Xv/Vz5ih4ap4zH7fW56r+fawLKgvxzuvJM5ONr3K0qY5Lz8x1rd2gkojyFsu5Zq+onb/C
zVoODr0yf/XIdkiGiuhob2L0qbNgH4wkjd/kGb9fU/BGRUXL+g03TRvWdz7buN8u/atDZFa794Up
laPHnM8jYs+OroMcprHz7DhyZBUbRecchVZxpPx6kV03uUXPs97zcrIxiC5wTLvhTBD3qn0cA2Mz
8+t0Cf6TwdXceRg5aeHO19qmdTBTcaoVtBVKGF8NJbISwxpsaJraWY5a/fB26677t3J0ePqtm/x4
ASYIDpWSLc4MOH02hu5nJBjiZIg2kMRgeIT2W2r8IKoPeKVJn+vDP9UYYLcc1FvpR233/cnzWPs8
msEH5jzTmRbGUIL9C1UKL6+pAA1qt+7qe/blRLHrgTei1XuIaf7IvhX56UcKL5EHupFXMqz1ixJs
h7N7hMlS5d5t/qu4FKuvVjxF+w6dkBEeuc/STd+2X7RWdXejbVbU23IomUFzr9DJNa1JVUZAOklS
4wKzvcE2dNGpNvxzrAEp47xgqzTh/1T2hUl2lPoMII9D+Z5RpdMdKz5zTRP50umIKfOE5hzZysEP
9t+3fEOd2LnF59bMgKQqI/dIUEjjj5iwdR7dJqXnXZPFbIoFL9ogLkwtLSNZMLOr2Gin8EAsI41V
DRQ1D0H33dv0Nl+//X7J4gteq6N5v3SN80P7Nry/Hto2/rOzd1Cso780QL2Pa/R0/GJd1CLfmbLN
ADARyykXLbZROEo17hXbzu8kELd/H8Gn3C98iNZ8F2aqO0u1BVRMjh9DJ7FwqJ4GsH6mEdZO471y
nb/403Db7t/XsnVpbzziu356nsIz/2sX6gYjSZho/iEqyAY7lbo4n21Ty9RqFsx4GY3e0t+k/qF2
LKmUjD5o5YnEHpEew+7SqthA1OByMRNhWsmtJjI2jCcPcV3jzDh8e7Pjakcyj2xLox697YaEbn9t
45wGGQG3I0pzJFbjGZ7mgjiGMHQYRJDjbFD+PANBAX3zTBteQFmILZklL1aq9TbVreb6tHnNS22M
IaKxECxs8wxm6Apq4BYFB/Fvx8I/PZ+bdo+AaITxSQIAby30y7c1cTbLNwTUn0Z8rWLSaove3mk1
vL4cvuUdlB8GK+VrB6HJlVztT1w+CcK9LnX9MRN4iD549JawAKdGP9dMfVYGu1Tt3M0o52vXaPVa
eD8M9BCNXT3b1p4OToPyi6IisC7VwruguXcbNSU+yzotbnc/ujWJ9LqkFfFjKVAz3zg1yw2nUOUz
hBsJlQX9voSLULdfN3bz3Kfd9q8vnC5j/PU2OWl7xudo1thWnzJRoLzXXVKa+kqIjE0YG9wMt9O/
COsOcuGV95e85r+B8myKcBjQzIBCTlE3LbzqtDJGxyj02TNDZpf5WRNN8Yldk7Y/iGyyyKMFrkwk
h1Qa22epenllE6rve48m/iTWM8ucxznYaEiyJ5nv7fO9xRV0bmUS1tECYx1xapidtH4vvpiNYjn1
f98rQZNLYxJ95pN6/NOfjQTcAXWVxpE55KNjTWrVwgfulOOfD3opKQG/tc1zOrAGpkkRG8fq8lp4
SPMvT6x/zRJhjI8X6jH1PGMw+vblVn1MoJEvgiLb+Hb5c1scvI5OQsWyU4zUku8/z78TOVRCl8wp
8Bt8lcf40hyvHJKZ/vC3deydrcG1NvovztEtqOFjeIDnvdCMKH3a8qKdNbr9etCWXOs/bT7QKTAE
RXjDWvz1U+MfhUl39mS3MG+w8nFz6x5W47IDU0xRORw7JmYuMFGkx0QkvqEzOJjr+370AQp7tNxg
04/Nuo2WEyIHW74PK6DOIsVcN/fUtA6w1IeASXzN4PaMApCJl+msevsm7bj9lnQHD7se/yQhIml4
+8pxtAMDal2lF0WjypHuQcp3LTBQqY/1Kz5neiDsuH94eBJxnj/DhQZHjRumHgTyWMpBYJGmdxcl
FX9DdtQlxoj1THGMZhQEXCPDcrfUDxQqEqDBYWGfWZqDHHIhjQn5iwM8Gt45n+wn6W8ClsUo9+Hn
KI2tY2cDDNR9rWpzZCLbf5GQLHfVF8VcZwHtO/S3yRIEJXhEckyFRl9wX/1a8OiPC0VRE+nGrKdD
8sLV6GLa0aN1KwUF6qVVGYtPrYWVlTf+Yw9hogDtlJMjoZELfIjPT5/tc+dshZ29fAE5UgmAOi24
NNlqwLLFUyQ6NTIa3hr/7Radm3xRSVod4r62LhBh8iKH5dlgkdDVVcZ3qqagHRQRQp2keKcG+Vd+
Yl+zTG3NVRtu4d4LHOoFmrZGUpP9zny4UJ1V+2JwtwuFIrhaj/0Aq8Ziyg0bkcNrBlXQuuS0W2Sc
Sxt4GJZnwlAVf1IaI3d7VknR1Xspm5H3q2rhWngntq2aN1WrYN4LMc6wxdy7HwiiUBoY+NAPMfHp
cblOA1cYPT6Ln8e5c/6r0Du2N0+8Fu2foUHUEM6I5mGT/HRzsuREND1t+1K8rozItT+8f/ffrB7X
XJZxPfPycPh4DMzhDPM37mcpWjX4eWayHRzF2QqrL7fkVPzQHP0Mb91tH+FYRoMhwg1qEcwz/mus
EuTyZohuWkmvOHYCvUcy1Of16O7P1UX3xkCN02xtIhPCvlErctgPojpRRVH6XsuK5BqWn8XTFsVf
fKf6K0W1fJcsVdFC9aTl9TiS/aaq2Wwz3Su5k8fOtvN84QCH/Kkfj3SboXmAi0fCn9tZagCwRSeD
rvi72r5zsiRqq3EZDn19LQwA3cuvoqPe2NtOwOhSn+4iudFfUxzrlCS80Nj1qAP665fHc2DukBAH
tzZINE5qlxoJGzdqycjkaDNSS9GxTHKd8+AvnI1ppXJn9XyhwRroDs8fcHeArPJPBO/w/BOzK/gj
Qsl3cyzsPTdr1WC8mkO+/PT3H0nn1aQqtobhX0QVIMlbchBz7BtL7RYMoKAE/fXzrD115kxN9d7d
rQhrfeuNZNwPFyXmHvq+XiiCiBFFO4DyjxMnJvXsyGERd+6AFE9+D0STmnb5pEho8proE2B+zqBD
bP+4oZAlcfzj5mR1xdAU8irgsIpkf7B6YeWggnr7Jr5j+wg5jIbAJEBsTE+GFknTG7YIw1dHRkLG
BtAPmwKP+4bK0RU/j/TJtN9hAAqps1yWKKPQjQYzDlUgVIy8+G3m3Oaac3WXzyWaXn1bQQUSXH4F
Zdta68e88JA4Y0wQqZxUIlkpk84AHVwlhlL+TYPHbZNfveIRg4WDuqMpv+N8BIxi4z0/Tw1WYOQ5
B/WHgtgiQty2YKAaA5jJP5zNLeJJCgiV4l8qF1jQg/LiBcZVIMMrotsmgW7aDHfQW7DTTF9IgcGj
CfgEvNTGr5iZGvAPwKWe5zFAAd8wsD1ycBe984jatUVnbUioqneds1tCYvqcLePCpwGDQGOVIeWO
LvTiV0fU2kyl03pVEFcgtHIMfUwDFwSjuosFzyXMyKko24PTAXeCXgXDXekuJK1PndlI2V7mbAkJ
GZlbg8+osbddKLmagFRMJnJzlOkBwKwCTIZegVS/i02cFj6JStjpCOnmhHmsDWCiF/BLOasJ4UbQ
TS1AwNRncjrH1nA5DiY02rsLkVw7jB+/JdY4gBUAarTq19SYf8WpL6C+QYZQOt42jyPFKAQyst8K
zxaAeNrFOmWhZH0Z9DGxfLCJolTsRwpqkeHYiGg/CO4cSscqsn96Zilp0I89hRErZA8R+dEjtae2
SXRCcczbmePi74pVjoWuPg6QYcHNhOURu/o7YY5G9aKETdAfLwTkg4IhjXukz03uV6s2eYfKHBWz
87naE8RDyYU9w0SMcPHahL0U/VzKGtlvWMR427iZ7PtUP7JwBaUvtiSLE/RjfY+6OFv3p5qdgKGb
cMp9XO8+HMeydbk1UongB7gvzvRrNQb5cRtRbs/6LeFDR2tKZDCxY8yGvT207D131w953viGrnpE
f/tRGiPaY4DwjahZtRuWHs6kxYfxDDMfhzXpyNGKoEU0Ipr3dRGGgOnGbAT9kWLF1JhaBIXCHIca
N+tMAzJNJfwCYliSb97rx+R0RcQAENlRYmAYhCqPEcfh+N/qXDhVoBxViYAn554wntt0jgSs9xRK
Kt5zw7UTX1B5Vo3OvqWX1WdH1oDXuPJkv8yYEripTDQnRaqC1e7ukAJYAx9++QiRmk0UeADOGXzW
ndPiFtrkrZ/NOH789ZvnsQ/3O9n0bsLlKBJRSECvQ3V6BZ0FuA2fYQGCPlEMt8HiNDNT8iJI8lyq
CM4+PkEQL/dzMtyXb0w4IAdl2PiPqBoNgme499VFTTv0RGLBGw2DzTtRxjQq/dMIw12A8NzjfkW+
5FTxagdQiXI/cEYB/tBZHViJ6ma/kETTyy9hlXa20y3nsnxD8H/D6tTG0g+40EgK9Jk0U08mPXGY
8E+3iF+WKrX9+PjGIl8/vf3bUYJHhHTjpC1wf88Iu1D5HUyu+uhxkk/krOACRAYWKPNv0DuN/5mq
Ea5BX37a5L2rkB9fWynsfLIfWUC5BHQo2B98M70ntact+NNsdcX5kdx+clchEsy+H/YT0l1EXU5w
i/R4INRDX7sc81Qvazo2uEoP3atGZlAtB5aDsACk/0NEmPlB00ZPmJPjzEeJmzsGEA6SFFpZYU0q
RM4eH8qwFEkOzzLk99ZoIeL7Auabc7a7aTlNpHL0RJjOGPkkHrZI+6T4eU6K4H0cHuRJ4bThbaXx
URPxULM9gUcQ+cz1YSQ3wctNNrGzQuBB7mjI+T7Ola4uf4/KSKOA4rutHn6tBQ2QqVcEgw33WLkQ
tWOP1eBtP1JzLEc37ms0rovch9jbfoOM/2mT1+59JiXRgVVbNojO4n6txI1PoGBisgwz6DK3E4+H
yFUFQGIZWJFXJJIZsDbeSWaDxjpfsCBUkeUzKAXgzCCjxiSbUpjhcntCLjHW8MrGqK4mqLF/2oSX
7ZbJbbRf4Pf8zr5xe65DY0lOWyRvh+k7tugUvoSF1yc8iMaIEnjnFXVb8gpdtPxwU8Ak9s5atKQW
LYgiaeDIkYxj8m12VRZ2LQopBJSYiiYSfmyaVb4uX+n64OE8d7d4AKF8BNV1GobnwaiZ0WSaYLlD
1EiOGrVLs6+tYyhaFQHXjo1wZnV4GkndvwXPTet8Y9SBq/0I5ivGwOTWK4w7cO9scN7YWIDz2CYO
FsA+NprQIs365g5Qc2g2BtWPK3S2NNq3Maka3GKcTS/RDSQcrxvOHtMxjNBEX7vrZRE6IqO/Akbp
g2cV8HEP98mlcfUn/+FUf0B6leEQvYQ+cPFcqN5zmbOUMWBC8opkxLFkR6xerGXkafFFxHiRFYAx
uvelgQDPmLbQ+RzOUa7m696jdcRFZUa3tpMB4E/1FH/sZXolzBQNtLZrNwo6aAn+0dH+aiIlHCFF
ZnojzLgPP3moIFjnodxwJYcY9ImjUJ0uVeig6HcKMaaanWNAxdbTE5ZP3oqvJxoDB+P5SmUnJxRK
ds2jYThG41qNi4H08/cEVa38z19NiTyViKIxj5j/0pzskRcfurSe6C83BzE/6dzL8FV390GD0dt5
ZPZ78eIGQT40+b5ECrh8UEYIcS+FXQFNMGwG7VRbI/R6pXdo7LFxUF98sQhLILtDQaLEjO/WCV0K
Td+kFnT5ocUA5/C/4Do8EE/VpWMXPZY5QKQizB6EkZKR/KxS9GLI2dBN4cgHR1WW1x2nHc1jskby
97X7EN9CaP1pHpp1jimVQy4tJZWZONSiQX2kt5tLmeET4ypCcRIhiajn6M/6uLF2l8Bw6XwOmcAf
KfbPR4P9gUfB2j1Wj9WNW3c4Z7FEGOkPa2eU8ZT3jum9gSkfvrVDWchHf/kpAnn3TvpE8q4bHiE1
4iMXynDNJgi5YASnxWLxORETBQp5eps0q+dhOx4rsTEpE6H0b3wLFeE8W92wxE2vZ/NnABojTGrO
B7bGRhKs7J058T4trss7qd0hrWLphSMGy40AhuDkJkRPoN+yzZk6MYdes7OWbFHH0seXTkWI4bI9
PzR7SFc5CQkIDwOCDCPFhrUeM7RYtkm4QkrcaMvpIsCXHFMySkH5gIRYKtuml/SbsPMSFEXB2IpH
iImEKwpSSCLtEd0y81f297mKyYO9X2Vo3pHuxV8Zzo2oDt8koVf8ZG2ljISe8WJT3MOtUg29l0ml
oq9f/YZ9CrSCGSKDgd/WA0oA/91pc/UMUFC5WNqJKCItjjg+h+/lUG1OyN3IwgsXpQ0BVnSF6YbV
Jjznwf5Awx8wPq+ZtXAJVuviVo51PAg89KAPIGGR4WjrL+rn/eiGu4GXBlvLOQMxvc/dtbo5Zjpc
XQLCYjc4gS2xXtxW2Ww/5WZip0z2Lv+hRuya3dtll2LrkU/XdX1mUjBuvrTia+8zj7ItBqSgcpV4
9QnHxqlF7Jr9caHqUPeG6fBHPvXn/elKoi0hag/KQdiWHwh3tgRy39cs8gcZ4uXyZLQgOFPq7P0c
7hVwX1htvgtwKvr/qKK8iZRgJpAukX5r7f8C3Ro7GRbK3ivvwfc7e9Xe9/YnZUtVcyw+Cv7NhJ3j
tC8PnS9HNQIbsAbcipH5wZ5AXN5UXnznykxGuEbLMeIOQD1Sg7k/h8HAw2+ZciBx6vGTnYsiNzYZ
jyHm8JrqMZMA01ZwWWoTGGy/RUiKSvX8gBs13ZdrTKhIIkoiMUAnBwwZFhnF8gahBoowgIAzNkpQ
HgQ2mIQRiOoimQZ+FT0JAW0UNhHkyNJDFaI0QpsyIdRDwG5YOLxPUgdq0m2ef3T0CJag5JAEXytU
F2TB4zFDq4hzpo4lV5laMFHYATnaRp/wNnltFMQFRw5pZKMCTKOTQZSB2AQvH+dn4ghjI+2Qk4Ql
x34EUTFcC+ceJhqUeIhaEPjINhVi5CKzbHv3NJOEHsua60iGSJBEINS41RGYk3eFiAvC9MWNwqXg
MGVTCYceszVwKmtzFBHSL1GSiGVlGEhOlCikYHMpq9igLwLDspCc2QqHM1Y0yP/j4BtLHACjW+3x
zutZM+X/v90AMBjJcyQzR1quoxGwdVAOgew+MwolfWDiC8jzwDW/zhVJlewPDcF3v0lM+IXz6/b2
A3lYUn9FWEMHZWWLdQ3cbTBSkIOhQT3w4ZIIQcMiCWrAlKMXnzMpaV8Sr+1iSf/SKNOYfr4o+mmj
PN8Plyl0JVi4P/zDTc2jGb9n5byeVxEQeznGCmvGYqkztln0GCnBflEibJlc55elta0Z8n5uEcSy
HpTn1pOYTWsP02Pwjb8zOdJ+SQ8jEx2SAdscggNkuwwRuNpnQ7TYIWeO8miNBiRUMUl8tgZSlEU1
Uiffp/Ma2p8Tvtj0mZipOau9MtHc24hnIIsqUk65+4kszIkh2qEvf4ctnOcmg9WSg+8YcdqiAg4S
zcvfjvQwfnh9vkTWyIjU6T25dcmbSH/bItiE7Zstk4Dw1bAMqz99M9xIYgKH5Nm8IiY8OA2clYR6
dS5jGnqG8/+/121OHAs/4MPkkL1u/gepNqpcQGRpbbjvzX7Ktoao9PF30emipJuSJUxAfcyne5e/
nHLgUvSA+XnaZnbDBpk0HMxQ8AmxEYdaSmlJrTTQ/qHkW91W7/CNVZ/8N6c96vNbOsQqZqb5mPeP
umQyGGN7MhaXEcUIfJP+cQsYNTaElqMLE+2iSCuiRF0j+uywIVm2QBPB82bfo+Tdj5e0PBojE4vQ
QAQLPj9hxTEQJBrZHMjl9LayRm042FxJcsGuj/GP4l4SsVL2pnZjtd7rr2DnnRPODVSZPCfN7d88
lXzSTw9s5mirHJabse/nw7aXfI9Pwj4pqINK/cHX4kjjbAVpD0FL+kwOLWHZxMcJY5KCVUv7taIh
Qw+7G9LM5YANIHicLgESPcfatUS3ai7HB8YPZVMzuwE/kevqv4A8H6SzYUZiSL76X0BBt5zkE4xb
Gwu3pUS558UjlZfD0Sz7+YYm4QA2THP/C9YFosW+NbtHdPVhK1FcCGfhzqkjDdz0EZsAOYo9lX5I
ZPyj54mXtuP03h41Lv34HXdbxDnj4aGNcVl9OAWy3cAD0Xh2HReoJQikgwMEPGAa2akLDKbHS9CS
aFqeK3yYNNmh7WDpRaIN4sFi8CaL3M0YypH48rgy0fJe/02WrTjwl2XUHzkkKO9EXGljPKjIFeYe
DcX4Wnu6ETD4ModyJ1jMsezcBCUgtqfh2j4rv0SJOigsg8/25ROxfL6fucMrMdvkMFK1beJEoSVk
2iMOZPfIllI6vLucZeXfbqrCRBLEmXTTC2haN6pcIvN4cmgERjIfzvHDscYFbMbgDMbOEndhiWjF
5UNCaxXzCGSsIphq+RyP8u9jyy5O0Os3IJqxu6wv9GW0kbUPOVtpmssPYWhqfsop+cd40IhrmO+J
Pp7KpMJy8hdV9lqsHt6/CrGLYsW3nxP1j3lTfjilJa4oLa8AMPwclJAb7i5tanVBd3X74z5ittBJ
XJSCZkc0p7rUlpyC78frUTW8S5ALnyBnBK4yr17f1HifMM3734gIuUE31kpXgQXgOeAUiyGmEcMV
N46pOTWTIR4cANNB2i7pGmNwbqOSW/mgwBbuIF56fNhYzw5DIk5Gl4cnxrYs+XJyvXg6PQtNXBL8
jGIS0JwjJzo71cW0wj+CW6Hr4us1B2icL19jtDhjcfz4AHh7oGnqpnFAkws6q85QajmhW6Th0j/C
6q4sidPAmwFh9sSU/fawjzfrAQpHEgSRvrFrY4qIBsIGsJ/pQ7swkn0KZ4w+QoHbqUJBP2anLiJ+
wCd0pGBkavY+Kr5biF5jWocKjiL5YAiGCgxrq6U1SnH07ZvbQCSd6L8t9MD4BlwFv6VMnq76z9TH
CZPkhuPnyICFf4Md86gj1VXHBNTjKqgcqAiEOQiRZS1FNA5e3L/VTYNQA0bcIon13z9Qt3wFC81D
89/vgDDDb7fRrAX+cVh+JMFkfBCmB34QClwcUQDvR0eJZe6GROpn8d74U6Ym2A5CJMoQHFmlomOU
ZYhFaDD3AJcgOn8vY8IUIxNQmrheHt8xLClxgaM3oQM56BTpLSosa57oIFb3fYOlJ5Rn3SF7s4vk
hMTSOCtzP5FsMNfKhWmemGSjbFycNexWQDoEcqew7eYEygsyqPKgl4ZiZANX4CjG/SK4QKyIcJX/
0/NYG4b24GTMSJjHPETkGwIXfcu5gq6ZBgXacFFvITNMPG35H1gxjWKoWq9YRaojKuPG2+OftnVe
mGgBm+hbHQkqWOYM0Yvwe1gwktm43DJjuQTwzT4UnnH0BFccK5hQIdWIMkKoMgL9ZLXhI1hf4ZiE
WvHrXmEwpQUPLNYd4XEtsZ9+w7/b6O+Ky6Nb0SdLGSNm3BlH8xyKFQHRgaPxRkc+D3ljm4mx5iwy
xqWFFgOp8qQXS3c/QmDBsQN9B5dGmOs5VdxAm3lWMSUVwqalbN+j5tB5s5qoKnQGuBEGdFbfUYiw
csaS089BJCdYdH3tjPNF8Qf0+PQcfKw435mYsWE+TgVUrYx1FVYU5pJAHhIncU6nZHfiVFHC43Nk
zT4eZlC3+rv7EM+zF1ZB0NJ8kmPwTgioh/mT9m6RwifjRG11PLoP4aYLs0iLjGl5pEYDzegrEmZm
dQkKC9LadTY7hP6iYLh5eYSRgEBOB2lzAn9Ln/SachPT3s1+WxBZRsYSEPTfs/Ov0ByM4pTVG4Qo
CYDhwiECRzkZ7pzkHwFEIm2TN233APwqF7087uv0I3nDk3Qa8MC8RcUI682tEXx7C7lG0LGn3H2A
9Rw9MxJM3uvhiujq5dMpo0LKWtzteHTjup6J5YlU568zPNWs1jktBGmduzhF34NR9UiQ+bQo80iS
kjzRQ2GLQgr0RvI1YuHBTdqb4R1XM38qnK+iKAZHDCvXsMN37ChkYJqwrB757x0PkyNpVGV4Khga
NCH7k8vz8+6SrgiwfimKWw5+X0pcdhuaA34gsFrUiNuWIz9c3Gu4GOwpenavTUCa1FBx8fhl6pJl
1OL0bzrXz/jOVHoX5+T9H+wcdqzS4RhgVxG4O0wQJDepv+hWRMIL7128xC3CmxzTnuoJsDgL2NfY
4wxoZli6IrqscInX2qSh5I9MHwIZCYkkXfhH7GeWrXqYguBiQSd05hcc2c+Vxe9/sA2A9G0K3WWa
AXh823/yQl1aUT75qKw91P4BDXCMGB+r9LHSfnVPCaQ0CFiaYuZDDoYcJHpPismHrUZkZvPc9NH+
6wz2cNk4oy4h6vlfOKGz8Dlzdrec7sCmxoq4FWOFEQwRacBdzPoEdRqGb7AKwSqga2fo3VBOKRyX
Vb58fVcgDW2e4C1k2MLEZyKOXdLrzH9qZ/YdacFVviLvIGhTn1QeEUtQ8V8/m8tYuHEkCiaavyIt
aE0nOTYt1p9ZO4xJ0FJD5femhlekCPflcGLE8rpDAAC5BaTEGs+TQKALqoLxJ+VdmVv4eszTJsgT
g4H3DfYRWEvNS/deKS5rcLTOK5E/FFBX+QR8qwhYX1mwKD4RBVI5Q/zOOLyXBoEZL1de55x4L97L
ojH0deCB4i9gK+ffNW2nc6rHniRLrhFLyYf32+sOT3Zygbt0RD2kdqRjzX6s6gWpbIR2M+XMEJMc
wTH3iIxSM5R4Vit4Ba/q2eX51s9BJ7UMrwNIzPi9xMd9sVw9917jTBSFNVBoGcX2V/xGoyrGHN8C
/dvFT9c7cEdErTX4flsUCSBGhJn8shhUswxLFJAfRmGOKbuH0/1ZhJQiEvDuPmEJY2YhTOkmLDry
GCx1e+CrpZBbK+6R64fxlXu7d0D4URBwNjiWCxZTgBJ/OC9ilAPvifhMiAj9uDeSyfFKwByoLj1W
DDi8c8QMF1QKzEVklXDUxao5NegUZ/mw3HqPnY4kYLsjzHheWCLFrruHnwNVIOJLqEhfLtOV+U3q
3+bwVl1s+tWczAWSOITpWnyKmccRyD6gtQyA3TcqKBF6bfhir8bcADolMWg5ZZ2ap8+5Ip0IKeG2
dL8uiAX2byHuhw/n1FdhBtz8giHMcpCvNi1TnNxIhiiyjNgc5rcjTO1fsej+CS3bP8m9I/2BMubP
r9OXZyA/FCoJLF+gFYYRgzOJaM6pEqkAybIDuPLCIZIRwSX2KZX4vbYPcFSFckIUsEfb1Sg7y09I
aHKF70Fm4ewg4ybMiGMq53jBpKVMyhs2MmR5v5cNQXcjEueW+xXRniRvMQXPpShW4lD/hVD2ic7Z
yjxQ4D3E5LgKOuoVUrMAfDTYz97+MHyOeh7Ou38VWYjvgUg1fOMmZZAztEAikAFOklHqRu4yvhlY
cNL1oiHh02z1zE0bGDVf3iAExEthHUXULz00/tcDvOo5KzHjc1u9GV0ow9w2IfYIF4L63aE8ahXS
bvtTe8IUE13OFH+lhAaQhi9hhXOxVeGekWxegIZ2lAoa0m5Nm/RLQcbwIZlLui9JI3wd66vIDG64
ATes3jrOP9IJZhnJc1sKBEevQNl8Cfi4+sYa+/sXCA7/e6IdysmTbJ0Bnz7IqQpc7FZrOOSJNqsj
/+VwMXcXelA4lTCPWDELhbGmI5L+uRe3zzA08+AGoM9y97VB65s5NWsH+QBFnSWq96Xhr1oDxt+Z
uemvAvacvr1ybAbEO3NXftacUV+sIkIDJ2JkkZOkV091SejKOJUSq0MRMJ8Hqi/v4kEWRYXHKZnp
PcDNmjBocApq/oDT++NLs//Gso3ssHItAArYYlKTjhzvs1k+mUIbLh9LdVu5fyRt+wRODAD0H5yQ
OLyJV3ZijD5z3AXMocbAkRnCd4xnbGr7SEQ3fhOQGnP8RO/Jvc0du8hmgtq7UBMaVKsiftHchx+R
zWZPh84HUUcZlJmDKpe0YnDGBgHG3q043U6xrZzK0c8cLSW2rBFpLTCRVZDFDzKgXDygyKqVHRGl
XI0xxY9+SeYctARYNYAPmro34kZMz1O2Zr8mpus2GoevGHXwAsYj5PDROObk5REGRSwpyg+072Qd
XQNj6OXIHG9nhHjuERdWoKOGWAFHWBG9lUEbPZxLmvvkqQeqc/sB3g3MyeCEGG4piu8sYaFAZMyJ
REiSy7gd39wM7UhPUs5ljMjX5raMZff8K6wSiJ79MkbSciR1LChnxGjgKEGhy/eoSTNplu95lrk9
LHcfNLxNVuXRQInuQ6eGDNrbAHeoWFmlYgNGXfbv4ZM0NR8w0JddtCTiAYNAX8kgtOwMbP6gRMT9
KIm1zuzgNu0PQ2Ru3IGhsnoiaJm8fptlM9UScRCLB4fXpEXOm4Jy1yu4+BBXydziRDBtXJCoA6Ux
U7peVjDODtkDI3xlQFt/n+M7fY/BKG+7yzQfX0YkEC4vvxCfY8sKnw+vWpo4MYBPh9C2cykuppfd
88CPf9mvqCUtekrA13KMnR66myyGMV0f98IlHReksnFJEDvU4wKgPyBc3MMBQBdJ5YCQy9SiGIku
ggnwXE3re2zKKSTh1xsCgxCjs9ZBMTP/tXzO+69Idh6g3iEiZ0OG3axNCUyk4Ie32xKIBMTCFLPA
n1I2bqhrLqsttv2G2Bxo6yd9m46UE9qOZlYd6X9mb2fbJoJnaL3KpavF7Z2MpeSEHHqqE4mdoUl9
+69zRjGT9xKmaEz7FKw0+Axx4uIwg/rZu3vMTxwetv2KMOniGfUEi/YRoX4Z0DITMnON5Ch/jR7y
G8dv74DHzCWy3iH4GwyjJ86Pv6luOp5p3DETXjW/5IbWgl9iiAqiPRFrkiNR7SK7BXr0gwqSs26W
FdSi//j6fBf7it3/3VR6xIjxu3sfHIW89+dPdrKO+6QqRfDg8K9bWhte7+X0iT6Fb6IPJ81Xcww2
XlDSOcrsUYeZ6DX5LN90muUBHeeVGQwc6AAMLx9O4EDGpw9R7ZXsytD0UTnnCoqbjmxnY1OA9Pl7
2hMYAWfcRlMhnc7ICNP8Lho4xeg10uMO/bV26h36M9zVlTgovKIN4OkgVSc3khpme5/plrtq9/a0
7SAokSTdDZvzDa+j2SpYvyD8YUQP+9NQ/LD+bC3MgHA9/wBnyhS67E4f/6Haml2kp2wJsvfatt7V
Xo0//v18i4jElllPDtZEPjUn/ScT4W9NZz/DMtmHzw9tSRrS65M5A9uW8VyNFHhJ5BXOYDZIldkN
2StZCi408RrIufzY9RlwvaCNFZu04XbT4H4epjR8kDB2BChmUuOWom2ZXI/jAAYYbk0CKa/c8Yru
7UCOhqsG22YbqrrD4bP1wCf1EusFEgpmYDqDxpd0D1oCL4z7mSmXfeHtDLX4+3HvG5a8gq7iUCPI
jauIBiAfo44h5Ue0bPBNHdl6/g34bk54G0/i06k/XoHAsnLkJR9YbRD/asvYRns0LVYixagGeQ6l
Gf0Xle49poO1EdZMhjbPJ2uFxAM8N8EICOVbS4EZtDG1rfY7uP4ULvVZMYo8e0VHM/ou9B00zYKJ
sPlZjgBh7qL9mcgC/OX15iKxFggi7z4jCHN8maLneKGUz+m8qnn4tgNnsFITXKAYJoWVmUK5XUNE
Le/4T07waZMggJJuJcEf794raXdflX/YowTHhSszxrgQkjnA2hvnK5SWEPFTRivSndOcKS2jJm/o
tru3f1uTwnib8QIRs6LLhD2sjlfWPaIJhpFIGycENbT8D1cB7ySGQgbCI1GVwc215uTwQVd5zJqE
8HLipJqJEA/mu3cfD3fEPEsRTzJ+V0geLJqBRe5E5o61CXICHHRoNH7OEkQ2oqxFxwMNc4QMNCP+
9gFLS8kTr/e9pRdgwQwWSMHil2d/BOCHWODjkdtBuS2LFPKdJaOfW26higmsaWLSMUjcw1coHHvy
7Lp8835Iy1thfBF9iLDmqwYCUIo0wvgzpLtnI2RLIW06KVP6y3Hz5inufdrOYblwp5nogodcFsEC
EvnK2lhtcA+F+PxD8Bp7lbndDAkkkQWwksuHZ/1UTwecr5+4tM+u0e3xB+jegT7RdeNYX0LyYuBZ
CIs/GnEe0JlBlQY4g4i8hPZG1wwGlMof5q/v6XvCWkBG4v4nOQ+cGc4psDYd0b2FNl8O+NoviawT
4hjH4njAlGuQuHQN3n67RaxbjvLRk4MI8dLUgKIAwfoe/AzcfdAhFF/rxGaJzO/vDurXhkLn9Xoo
71BCn0konCoLBlxAs7BLely2OIsxM4HjedmBJnLnzGxM6Ssyzsn+BxBERKy8/RnyNAxlvIWYpCDy
TYBcxWBzM6iXvx3yfUqtCpJkWNuPgzBRahc959/KzejyA1cW0Tf78vRlaqm9AbcFS01Gc53b6EmN
soCpXH1SauzyT/aak0t0OcumQ1GKejvXTDqkTu1DyTpLnGqEDx0OtmK01x1Q3S8hLuivCPbiMAtO
ResFWV8IvCkZtFAbOGyvKsA84BUMTi+6kOgXM6nb1flAEIwtuxFHBAytnnYyg2ZENvVyAO5OLD7W
enbmd2CFhNeWcEmPaI+LW0Xn6w8DYBmxMZhQhaW9K0NEZFiK2YoiLjAPzDMVeihyFTb3Fa8M/xo5
1ZRGkCzwoM+lTHPvtpVFyG0MHEPVUDFi0vKvTM8SI5s1pmASDTGeGu5rIQt+EfbILVJ5Kc0AruX8
XOwl56CAHHlOf70A355LKhbQNrLGB2Qtp8Qraabzi/sQcBYeFZh71tuuD1Z8R2xhpJwytj+g8YCU
QCf2T0b17QORthkOkm5FrrbzGlOYChwNSMtJltkX2Ix7uqBAkXz9oNc8wuklUi+upDeJ2jQczMD4
HwrEDnDsAhZjUZdEAEm5rbfNB6obysnmE+7bBBCZICmcNKMWOYZI6UAGISVvQF+yWrHx8nIIqSqC
+yumwaa7xq+Pc7niAK54L0Ovh0BqOb0h/FZRylTuAIfiI8l5jjGVB7prgqlcPJIygx5YNLpfRZAC
wIX3Htfezgoh5eOPv2rCxYGh2Vl0LuZVknPpug+sYC0Ws7PprgZ8RvukSc7k5TpaMqYwwtPG0AHo
B6j3BeDLUPdSfQUSTr7PMce4jWxdwjLLmkreCeePjrxmWlHQYd7FBqSik9mhiWt/rI12HLp5yiv7
/uKv44D83f07QmLu/oJFF2NhlqH+WwSDlaMbQtYVOeM4TZAraKQ1hBXIJkl5rErkGnGM+8T9BL41
wE2N408icgFMQMCZYF23cXqfgvvBOjZjgJoQopo+OcRYVA+u6wUqNgIaSTpI7kdC/fwi5HxI6jla
SOk7Bi95rfMp9g5wx5uMJDcggmsA3gY8U0eGEmuaDyWEl0GhRgnfwi/xI0KmccGHuj8Wi/6vnlUL
PHho2wBoRelM5gLrhsSeTHgc0ooTESrXJQV/CdeXG0oaeKRocU+Bz3IJmgNnC1rLQYIJHAh6n4iU
6DkiGuqc7xAlGfikWTQjnGRChw2Gc0n6X3VNeD/hRBUgVsJ2hxsCHJjdhVOhzHPJmp+nsEbHfIUb
gHDcT1yscdZNpaj8oc0sMUeM1ZBdkZBWsT+tBifClrB4sNi3W5Z/Dml5xCGFSyzHRUWRD4wF+5oT
ka+81Ldo4LYGgrsqwE0y5d3QxyCE7h9C7W7BGxsF0D5QiQhELrnukF1MBqy5V59xakyOmIO0b2XO
tcj80aJBJjjH+oiQFt/ZfYIN5Rn0KEJQ3L1DqmQJM+ORBEtnKrr70FSunOpsvbw02XQ1PEunK3Uf
u33w4MxCj+ft51EGshK0VZo9x2/qlPGBs9o0olqGR1lE7EKbieAvbdyxNEJUYQm8LIZ81P3U+tnK
sSynfZViop3j/7rvTJZON3cRJ6Ba5pAPw7vgJ0Dp1NN+9FoPJ1fm3RneO2RwJlHYuccJfcMBT+Ys
Kfv5HKu0Y4XCTw6m5GNAxtdG5gRzvUm4Cb5n7nCZh7XBqMd3EVLYIbG6uGvYO55/C3iIkdHjwOLM
xVZtTo6vFGcDHUdORB5wQgC4WwQEmblEJo+oY/hDQz8u0MWj6oTnCXMfyXyGKraPvi3IYXifKqRl
DoPicEPpSETzx5cg7suEd/7EkcXWCRcHXcB9enewIwHbwHDTJcLe0Lk6k/DH0fjvQtAAoF1d57bs
qTyfUJBMY30+53nGGgVdoMMhII/de/3WMh32WH3CN+3x0HMVPk4O8gcLwsn142M6rzVPMSMICWIV
utovOpdfbi5I4D3x43o8wRiqSGOEx3sHiC4Ul80aKoPn6/uKMZ1nX47GbvdNh4TSkgrJosN6j8Bg
4AyxAJlssLHBIvny4DsYgoagHwhAY/680XxyKjqdgkjBLkIEfnfDqdi/WkrJvSokzcITL5MI0I70
CvaASrdZLPar9wmLDkVuUA/FGlUsRv438AxMZVdOGVFu52s2VybyDFKlh7s1XGxTz8y7kQlcz6k2
NZ037YDbQT8eLDt4EoxqQxe/k4KhEoBqdIdGM37eJxBKjoOEBi4wPbG+3nAyND4pRwWBGU4+Qog3
B1cBK/2XaEf7EvKI9E6dJkN5sWiDMy3RARbpHfeiPdheahLBbxt5rEwwYAPxCs3xa9UiUixHHSMs
ziuhDcMAMmKAH4ZUf6BvGIroCOboO0noVrD/Y4On0iTDBYTCiUSLClN7tuHF0w1WkYOlzqguFaEv
ZAbJNolKKM0sKnCupF/hreE6CT6aT8knZaifqjgot0CYF95rSJwT/LgIk97/iLR2ld/nUmf09sXq
RkpIPYzlH9DQwVKHw2OET5sjGMKOLgw8Z8a4Y5rmtZH9ieA94jdLU5Hx+DgLm12+IhVHX7aXhKa8
y7o81a4Wl6OS4LjW3w74UFiLGf95CBkHPOH0Nu18+WVi2aeEz4vpdIzXgOkKqSLOPDZ+Jhp9i16P
swU5QzznRYI/rWMAZbQm8pZZKPfNMbSuB1KKMvSDO4tcysk9KHiJorQMxCI/cmyzMUaRjPZUfIUh
aDAR64Uy/U6rvcNU0ktBv2vJsR2xl9fFhC89WddoKyEf7NdcohcY0EtGAJLHMH4iqYIbi4+z7uzk
TbIFItaHC4jMd3PW4eOiR828iNCE8pKAAd+xEBBFcrwdDVJRMJpwkgFHM0YcwPgZXFRRrY7+U3sG
9DRZjB7WmpKT20aTqTAVN2jxcEVSSxvdLL+5pQaU3r/4sjzIiIEhsMWC3KhoCO9Z+0X31VdE5rGG
CHiPXCUSzoWdhztL7K/6lBCEWRcS3fZIrDF7Lyst3vP/91xl+vB6XwT6sbw7EOFDGDHI9ZToScDJ
/0i6r+VEkiwMwE9EBN7c4qoA4RFC3BCyeOHt08+XPbGzvbPdLUxVZeY5//kNxYMF8y7XDZPRNyg1
2C/53Tc6vFlFkEH2U9atpHYTVvEGuY4+NB3bHtvF8kfhXlmIKTZyrGZqf+wngxbAd7M/UakRZ8Zz
+VI0uh6BJrjFDr+innuMdj0JnKz85TUrrXVj9Y3W133mfySSRJixJzRW+KuP9kF8HzxVkAry7HQo
0HlIHO1WAQDAEt1+zuvpN5ZMhIymHWVRGnW8Ij2/DIs0G4Fsi9UYXlScGYbOe/86FxpSvd6bbKeY
3r0/lPOHtyezPlYUtQ8wDhNeVPEnhhu5ndRn6/h98Uug0s3WMx+zcnIiZPpY27dKrzljBf8KsTEd
rUCZOuzGo6Cj+MjGD+K8iCxP94Bd1Mi7PJwlpMI71YoSQxZs+/j+iNgCi/01C/hHtXvtbR29cMT/
/Bc0rs/Q++xf4R2LDMOYzc++vZleIzY47PIPLSZc5pC6P9+xWozv0z2oP0c50N7/HEyogHGXrpJs
tY5W6bqTnqkYu7k2tac9pKkHosOCX+aJJhbN7Offj7+D0ALICGZYrtuZvoadFXu7NxvL/kutGgba
epkJIsmHSX2xbawdH782L/ducDsWPKf4+pfyY8IyKI0kRtDSE9ovRPrY+EtxFqs8/ps83+/syPZf
VnMk8a/jvVFM0L4o3rF7E6M/w6X1G8FhK7grWBWhEObnOjl9ZN0oxeJilI2+/9rBsMyh9GXirBVD
F+YdYPlxBmin5RXNx8m+udbE01SVB8iy41YTAUb8bWK/b+wbhz+OV8F2iFPOaZip5JrFEk4FkDvR
LBrPT0rRIh3trnyCcuCnHbSle5PZrqpsP3DQhdV5aAujVfv3QTSWhFz+9e+v2ReEohqs8IVo665F
+FqPzmMeYPRmqwEhrPt9Qn3N14NUSHouyS+aQpm4ZtOEH5ttJDlItg/dJcls68JdJdu6tk/fKTj2
bXSd7vtFIPCb2HOTn17vGu8OyJYZO5JS0qApOTmzh2cSuKpk6Wo/T/XbpLSonMe3l5PkORO4TWz4
P7x7QP/KxfhYqgDXeGkUJasxaMhx9LEfgILe0sAyN8eOrDAO9CHDGy4e2NH21NDBs5/U9tF29+nH
43vjMd73BKHVR8saWYNA20U1V+4nyyzEjv1hcP+TjVBhOIyT/KttFDvB0CT9ober4Ulyvk+UL36U
MwVuaWXRlKTE8cWTAF1QYyzH16+5np9Cmtg2HaQpKtrtGJjCdEfdNU/DJOuemZ3+ZvFtsqiy25wa
pVL58HHpmLfPVNPmjX5qsM5wO8sEM/T0qW54Zmx+3FbmrX1v0+OMPX22Ph9sDjKC47bVQyC6+dzL
pJZkh0hOGspnJuRvOAl5N9XCgE+ugpQWqpCJ+Q89bPVsy5qVr1dT87/q6v0MBwxa32fj2FiNkBqe
rH42aAlG5fXni46cwVrt2dhNr+RG0YVsteCo/jTM/8qSrzF2zxte8XBgd9AD8WyBXoX3YiVUL2ek
hHmsE3Pwr42iN6K7drUwt2S72voUDdydf/yr1UO/c5MzsWcS1VnOXYt9rxDrJ2vXg2Gf4+3Rf1T2
o9Rk1l5+LHrzQI8qNs0l9+9X4wAOGG8zMp0qE+TKbGSyt6CMaS6jDCisEbgQyXSz9LX4zv7q2gLd
dtY4a4X2pL2b4TZ6cIqUnqARijbVHFLYX3fe9Jd6BK7keUGvu/I7Tx6bCCLPN09EPTDYFl10LV//
axbVb4EZzYA9UKvNCgsDUo20VnKEW8pJmejmc9ZPVwZFSLkC+sN8ZU5WbA+pnwiPdlwhMJcCJy2F
7SKprrN3VcDvncTE/dJ1paqr4bIp6IKTld9Z2QEGB8qTAKi4LxwqDGXDdZH+UC+8CQ4HRXLUoU27
s4q7K1l5aM8is/RIKqqsne0AZQHjI1nTJ7pTVGrTXHxYc6taU3tVJ7PaZkdskOkxF6OAObS3XLFu
XKKYRxL4dncyeFmkmNg/J//ibo86Zo8m6s3lUClSiXdKeCNMiotNxiUvwWK4tvrON9cDkrlQt52/
cy+nflsqEk/JAHQoYa5m+9eqEYD9MNEqDJkpucix/J+4pHRgqV0jfgQtsNDrLlubLt1FiMhoYKnw
bSalqwnQIEFcVPi+OLeYUAYbDs6FJY18Cs0df+llGade1j6WCITrd2myjrHujCmpnArd9G9ugg91
s6r423JsSjalbnTOXevme984yiVk2ILDkayMFYMKLugyEAv/QwterOaZa8Tm4Owf7nCFqyWVbyuS
pzhbBtxDiAdzyIBz+GwOHv6FjkXzvkCdrGEZzZroJttmsWeplqcU4rVc/RA911jhKQNlftkVBVEj
+5H/McOW2dO+YkgJRdqji0Jftj8o9Oe31bPKORc7/2f7k+gEwn9sX16YonM0tVVgYnxnx9cu+q5u
Ot42kZE9OlzFm3jK0S3KxNTjZtin6DQAYb7dW7f2nkkFIdbVqhSu4KSphYt2FwlPvf6o/dUvr4k3
DBZbQyc1KX1dX7bohXRbufLnpQ9OBEWMLF6kkW6ggs5R5gc6HOxLErS0OIr+TfablT+r0hm8PL7C
4F8WHVebubP585wsn4lxV+o1KRTLvm88RxmUTHN8y3shQC3KUNcVo30s/9E6MPy/vuV757fCYPWZ
bnj1XqLNl6QCFKZTwPyS39a+gj6CuhiFoZ3G/mphCYXnLPWybO5+uPpvA/Gm5gruov0QM38znDfX
0VGNIgsZhyDb204wtKKiP3pL/IEAitW3OWS1fC7KS/hxL2os48hNXuc9gaaz7mYw5/af7C4bhcgo
6Vq7Nmenqs1k/0ZZ2918BST11nQqs1fhTPBve1oM8z1D3O4Vrj26Ewc/cJHM8zDcBpwPsPPy/BpQ
x219u0r2UpXScuona5sRtyJjSD3OYstHoNTa0SQjz5I1lW8cIqzvTXdR/wLL1A/VdaOHcBUhU1QK
A+VZWUrMSH8cFWo2rQYArXKOnvny/7FgsBI6t0irV9urPlOwgupseG9SstVmvUP7gUBRhNfYODnb
BjpqYK9dosX7ubcmWEjqbj3UP884JEl+naTlluejdYM0oVZsrCOOIZURGrV2b45MYdsOWKLoGCI8
/+HGkOjQXfJ7kIE6LMRs8e17juJ7Vf5Q5R7ftB8/+Sr0uLlqvTAaIClPdL5mw16BYrLfK7Uv9RIa
O4UbaEmdUt+XWQS1k59zjlGbGm6koX2y+6h/oOM0KFx+X2bd40dh0eYjhXvVmWHC8UIUimsuT/Ch
tvJeG4rG8mnyICovH9m4TTa/i+B83TrVZ6Occj2MfI+/t6/97/7XLc30cxFVXq0ziwdHO/49pg+n
y0hWj/3t8NjkHlXdjE1mZ7GrM342Z/FD+tSyV6gRGBqMnthJ3KPZaM928tMxRPhxNph6VhOm1e+0
3CQE1P5URmEhoR7dyk8FNvIlEhZbR2TkS3UuR+QRZdk8i6HBzLlU7wJdz60DMo/tBpfaTkd8ta5e
iaIz9ayki1L9pmd22pIfv2V8kOmDTT0V+jSJ/CCR43JvrzMhDuZM8bVtPVn7EzXXc7PG7O+N4rh0
baZo5xAYzzIc8TavlfMtwzPxw0FVTHbv+R8MxlQRaax6WLZXCHR0C2KEuZwV42yhNYcPSg47fa0S
XYy83LGttGKulAVsoAYf22Gnyn0xGlNCje3wqxEwUlEO5rbtI+0WzWBK3YRDYtnYZAf5vi6gnh+g
9fc2ONjn/rbOTbbPJPb6Y7LqFGSzvjJkPafri2BHK4MxPhPlOSC+Mj0NJcS+QlyIMJfCkAGyZb6u
k/3LcfLP585pb3K3n8x/Mz2s3PIhmoYCjKKHBRfWZx8HynnSSH2e+ueGT8zqr1OoP3XERmucuhz0
6/asYX4ncxHieqeKMNAr9E6x/kjN82TDOJtCwc5zFq/ZgYC/yVwV18p1/77Es31ePs8XsRlVismX
B5NO32EdwjjZb2cKDqOQZAxloILg6jyvlYxiomso8j7BCmIiGbJzQVV/v6W0U5nhrc9Cq5vkKsj9
Z+GYaO6O5RXjeVo4D99AdrhB8iPkR5p0swBO9JbdtK+JU9THBf/Y9RbbMnJgoqcZ0/4zCHpN9Db9
G75dOlIZqYgx2/+hYn+8tlg6DUCf+2zNzQxetyYdnHGAdZV73QPAzalxJpUiVLCzcfiYlpbVoyrR
fDxhdAOyZ6L3mpP8E3r/Y/MYYbwEtuRe8yfbp2UqoChRgUmdmV5qqxd8VGEAt4oIK4gnf7FgX3X6
yEwK6pMbMm4YqF6YCKEzenC4FLf43PE/znX/4XJhvMArLdIAno9MHRmTVYqtoUr+EnBOOA/E0eT9
Fm+FV0LH6+K4s3eQkXnRDilpPz46v6K/QeC3BMtBG1T0YIrY+oueVBLOGADMbJD+fHCqDJIRXIR+
6Wfb3bT/Xt2tu5MNI6CR6wWPz0ctX/kb3n6sq3JBT1mnCBkXhrhfUlWPvXwTiXZZnphrw+ogParJ
/CDRKHYO8UE9CJ29VX6zrezbLRiQVsf9vgSVcu5zekGtXJg1z/qCdOjJV4g7ESFjmRA/hGgYSlyU
cfb9pPFQSS6Aua0JxaHNXmFiu7aJtbgcTH5sYElkO/Vh5d68Y9L1lhGhWCvZOze/lKa1LXOy0+tZ
YOczuk3vmaqg4K5K4sLGpX9qr+8VNQGGeGJy6bDyK/8KBAN+5KGXOIwfAqzVvyYYkysvoRyfnKdz
vlQ7IMo7QJIsDdLWZ/saEzwqBArRX2fbe4yYoFQKgssS49ygMFA3FIPJV7x9pQm8tlTgqNjCrph4
BT8vkwntv6BMmqULZzilcql7Qtt7hB5VEtsSu/tgSrqNZ83ruXblWKQzTJqvfBw6+ab1tO7cXyQ0
d7Sm32m7lpzbqFBP/5x72/gwFRLS3IxuPq3s7yg99o4PoWGneP1XW+GoYS9x5j3V/Uv29vqcR491
vDA+2+I1D9KcipBwEH5kL8JrdbZBclUNzPdK4dDfbqua6IvILnbZq5er7KRnJbTVxeiUq6e0ZzS9
Q5urwUTu1jIPWu3eH8+4dI5SxwnnNjhBIT4JsmOW+WyI6YL4/1kAp5pfM8YGQtu30KyqX3XUZrvp
v9bhGeeehi1sZP66hVPzeZyEqYI93YjiUuF3C7lPr+I/3MZklEJhu3fYe7tBEo+sbZzL3hWnJs2y
bfd24tt9I6/MtLZDlNulETsmSuPIitl8SNzovQf4Vp1X4AkAk1L/0Dg1Vq0d9Av54xUzYfiI0p17
V7NveA6kdJj0js1r8P4x+I+l5PIjGLMUAytxwX8z92moghn8Arsm3+t6SJ+1e6gL8BkC2HRonSf3
yW58RCox1wDRZxE5qL4Sw9JQ2mH1F52pCm5vewD+Ncmb7/zv6vtQqoQhmAf6ZT4IBrOmJavGs570
I9yfIp2tHFBTnTjMr2h044ByZLr3qnm46XRwIjJejA8xdVI9lO+5evevuyVtOU/OkzAcg8SVeoF4
cOzAzqrzLrfp+GHcmepBmf+frokNyPRo8WUkhT0FQcjS4qYN3B5AQ1UziUi+Vs0V5Pw1/zTsA6wV
rbw/w7fwe4EnIh2ytn/PcZAtZoITVHNdK7XmrcvJcG9ZQ8tXfB+qs0YmPnKn+Dx2JRox6Pr+c2mX
jkvqp1YmNgOu5Un0ztXcZCdvTTnTnpdHKeqQBYpGPWfype07D2ViOhg4g5qp/lN55H9tx/nmsQGg
iEXYv3Hommrs7pPjy6r317t5uCf5MdOeoHw0b5m0qUEIEMVB9o6Ni7dlAcnM9CEre8cRhrsQRrMT
2eQaJjTWxRej9YdlpVFf9G4fRKHN5xeWw/LXll/g8F2or/4JDcnJfnafDPB45MteMD86sSp46HTe
1DVuySgdlQQJ/RtT9AJP18P/rNzGjFAqkk9RWH+zMqmEAXV3oiWM9YuDy+flTajuvfyHDJLu5NvB
AFhqQqAVH+sHXnZOKw6yrMdVLZQ4zcxwB1pdCaLiVddL9WbOx0zlN1h97qvEdcJE++EZCsbbDPGw
Rjiphha97JzAMPNkpyrz4Q50IlEPBK7rW1Wnwda3EBJYTtvG9R3PGE1CeZSezsdXUxpiT8/sEex2
86UPw3V3r3vg+w3OqBWYvgcivAAJ/OfhFnmpjbhckUpmEpXvA8Daqe98J6dScqaYWmSqidaikRim
uXUWX9e/j/442zZfyddWqNOr/tN8OJj3byq/YEysDQ5omeofVmIdPcwdzDYnyYhgIHBgxIcZNtbd
rnCH0+AvTtm+Pfynw4yUNS+raaz+kQWi3jux7Qyhe0XHnrk9BnhIxd2HdDvsmGvd4Pnl1s/zzeT9
FiU7Ge67vzmqoqdSR6JHHE7nQEhYAUfMoU3A7tU0LUuYRVjseWWLuqKRa4BKQpRJejD7ceVqqfq5
AV1cvCu4MVFZ6DVslNz+Knj7Bhrwe5vrPyVD+MLGq7VNdCkLpx23rtFK/fB7QE9hkFlVd5kgGo1X
ryGvGX+MSHFM+TIK00mAtsM/7fqAc3jdIkmUp3frKlD7bTSBdPbPWzsZA/2TMWO9NlMiYzhXvxEc
bJ0S9Su6SLg+wtYbd+ja2fjPJrpnVB9S1MaYLyYGr7LpNWK4NpFixjRqXd2Y+yTjyzAtLsM0Y2DP
Ca69/EbIKBImnoV/433zTw/yVfJvSNYyCOeEaG0Ek34swxCpvWRHSZVmjz+IezqzLieLhLLolCrw
MgSQMGxcTy/tVPkTr/rCbtcjKeHaH4XCgNK+uSwrqtkt69dtXtBjpKJ0f/4hLS4ASdIYJO2m1Yen
2u8NA+EWBwb0GeXu+zdtEoX1xB4bpQY5Knw686UwhsJas14WkRyyZeNpLDz/cCDPk43NKPt7scW/
lCaHzryVtNPRNyJGLL4Ait/nxmVw7l4Bwqyq1drvGTqXwOBjaQtqnLeIPcSucrdKxctmqrWFmvkq
ivRs0Dp7yBwTIkATlfD04m2XA2RzZGBbaN0VcbhG0LbSYF9bG5+arAetXiXZ/VtVUHCvTVq58s86
un4u28XGKYJMIQ7fQ33HG+HtQK5uT4/XP3lC0mIjEHwVQO1Zj13CZrjrP52/8EbQ/a2Gi1ZsUlxt
vhWiu3n52CXP+ghK2P2QtZl991l/TtJ905WBwYuAmFcjekvz72fVDklzqx+7UKv0jf9zkiyYbicH
2zdyJgk1Npuz62xm5FqX4tCHzWsQaj1R2xA9wX8gHxKhMj2xGpG6ffD4SZQ3Hv+F9Z/t8+alL8s2
xbSWd69d885oSoxCX0X13CUxfslAPp/OXhPUbohrz/cNx83NaYoTODgYlpPxvIoVwNK38B3mjsUo
uBRTcrMaXlVoneGEl1YYkdpiaBzQUvYCmsJUdYp23l83S5+6KgwtmUe+ROk7eBvlfFcPu23GqQGJ
dGgIaNm/LKvXXd0Qu4i/UBD/M3s1t1Xw1cPkuR0YpHwvqxMzrOH+9faJc9bEXJW8+BTYphkOXpHN
XHm8q+uEHzEn2XBa4Iq+YqkMFo3AHmsjpBDjKH0k2eXqvsxLiMYIVqhbh4i/uf78+wqtgbnYaKb2
CDcBta926YYHP1BJ4cDudrNgx3JHO0bs/pwXXO43WTW1dXsFObQQnEwwSt3qqSd/FRfrOOH1BITR
dKzjM+KEKGnhEmhb8PpZpJ8s9eSshMADLML0VIVoY3QMvqkIc40ztl4mTOBTPmvRSDdRef6YfUom
QBaZCE/Xpi64FFsPVd4D1sW1Yabzu/7d01g/2tTHHforjhie48W6IqSUm8f0H8uWf74j8CuPwh3A
XQuuHf7qvvcsr6PP9O+DN+DRHurzJ+rSMZ7DzHD+Od4HJHDXEZb9SZ9RnrqzTJCKRirqPTuE4vJO
O7jvrQNbLflvGsREHBn2Xp8PXMCXdHM3Ji/q3Xvcyr8wzI70e+lorwg6GhoLPg7lJtIvCxHPEa5x
CrXVrn78Jk6x1/6mBypjCCJAI0rEAfKueiDxmfylp8AD+3QisLR76IFhjyNWDRyzpeYyFZyjdZ0O
kSR3rgu+mi2LCNNqtLBJZdmaM0X8pTas/IwyIPrcy/mbjdyyPJ+XBacWWpt0ZVqM5GtOckPDBJk9
/kEK6m7HpeH8LwIsK+68QIfw8iOgINpSNTlHwRHbCMNV7X1cCrtHSs0t/i+4CihQSjekViW/LAJi
3T1A1uLV/y3r2ym06/Kz6RYbWXMHvnFADBSAweYryEpDEkkC0oKCWs2/7YY7xrykNDxb6ki52baZ
RtvFaihp2n73n7t/8/LZb+L8koGwTyRcNNllNGvaUM0PH/UVIl8np0DiawPLreP8N8+1ZBcsSBaS
bfy1+MfZQvO9efvZ2b5Qb/BWusGOkSex6Sbb7xPOK+vwOE3NtIjRp1juboem/sW3dFUcBu8ZY3mQ
wJwXxsmofIHpNu8UI9CFPLBjVfhtd+Wk6AcgRPU45B8NNglLyu7JYUr1H9jwtzcj7K/vPUnMb9qE
iJpA/hgJj1eWd4kPLkurLgLyClyGUJyl3IdTGm0iiNYyqFxFbQQmfjTvjO1DzvZE+1nTjw1R9PFh
E6CXpU0I+CnWA/DIabXU3I4OvZ2zf0dzRKJqM43w5+r6S5SBUHiGoXDpBT+4OafarWOtGLRQFP2h
iao2e7YWVgylrqGUcd9qdLF5h72Ybt8qC4+z0ik3WVRmY9OOhmSOY7lrLjjaiqVwlZquRGE4H5S6
uaHRfmUyng1mKuqkTyJdJtFAmsERy5Sbag3N06Xlynn2bOeCqYo127Pti52XuiNBlCFjoBfyi9Tw
Nns5embabyIrq4VgkAfF8pijEfTAnes4yc2dND905/AA35tdeB1tKBLG0Zikgh4k1VhKQUj278pI
8l7fLQfduFYnh9aqXfq+yKV4drODEBKlkDUa04qKI38VN6oa8u6X+HfWOcUSpvByCno6xUNPJ1Ic
JOkN5Y6MpMScOycXFUDPBxHu/yNI9C31jS32UA/I6eRNrEaaf0M2HVvf+cEZ9T7OI6vnSCi39WOU
t+ragk1UmK9+Sccvic66vW1DXapcWrjycBuuvgav6/XwEDuL7c+3t1330cJpXpV5TpFH49kspqQr
eosAvpVkkgR//XBSXEXGPGLq3lZY3b+0NzqW6WX6sJRTTF90aJ79i74kzbu01D1W+9bpb8Et/ou+
81bAdBP9NTdB34hCuxK97NhDGRA3c43mXZqPmuzRaj/r2WO6ZVA2hcnotVGxZA+S2le2ld3P8e1A
pKH8479yro66dlYZmW5DesqAmeTcIKk2NRcZhDSmq05cEYyVyjogMALU1bXM++KO/fAYbZrY5uW1
s8eAcf+d0+x7PJMDiQDiFeL8LzFyPxQkOS/jorYkePxrzE6dQ+cZSHAx4gqQGXOy8ncXKMoYcF3H
/knLnesWK8HEuhBg8fQB0eLfbLYXMMTxlGdAZTdA+B0ddUFphIVAupQSzcR6V/vNt6TOxbSJM9jt
rneeSmOq5dtMEeJgLJ6qZrgZxNee3Txcxjm893C2vlUCTmUFEP3iPdLBlTBwUvqtcd/nW7xqL/D0
VFq19nl6IPnpp8bD0vdDdMrstWSOeXwBipcf5eQo8xpEhbOf/r4vVh2zH0r8IJehXEC1mNzGcK/L
2PA8UMQ3zaSzObq1Cm5uvGiEGJL8GENggQFyFy+dV1iws1IChiR45P+iReFRb86rs1fPfv0ahYSu
R7Q12PH+VJd6baxthxplyyQ/5ceBFncDDZz8DbUGWb4FxAodl5W7DfIUDx13HF4ah6RGrHqXTAda
bYVr//c6DovzXm19n6VwKegw4s3LASy6xzsmtR4O0FCinMHvhb8F7AOLjxxJKdahIk8S3SG12Z2f
Jj09lRrvwE2Ufvum07MFIQNXvkOpFUhJuMXxr/F0DbYjpf4VwysiWVn0E7Zq9V3t1sjHsfOMbFhH
rD4S0lVNf4J85E8F9qc43tqsNtaKRyj9BUX0HicHGG4igkkkzSO68sd0oL/kGqufP6PaWm4ctF7Z
KDUROwk3kwdebNvzzDIqIgZpTvX8SAbyN/p2ltUr3yPovDngK+nbRbsNWCiU16Y0DvK8ALrPWS0k
oBZ4Ymoz85U9H8SmM+Tl+ZsLlpuRFF0AbkElK3FGJnyDGeD2GzraW00l92kEvjFdq9fBVQxkyHti
mUGqmu0j7G6/cW+DxybVPwptMgqlWGiqlvH9xXPoQbHNXuPH21E0vPbyAoyvXPtYW4wUD73AuXp0
fYpF5QrtZE+B6FGdR7NgagKCMA2sZ5yiyZZ9s734ZxV4muwwHYPk6tfhfrhWTt9I3dG2ux66FJCO
w2dycGmKfTIsMFBAiC5G8pDTg7kjaNZB09t2of9RkZnD7LWIliZHRlv6+6zu35Ovm6+DnCiDFLJq
4Jaxhk7kHbNKUmSmcQDn4g3VCqNT/I+0i9i3kRwfQjSWwwT4wX738mofD+jN66kxF210KSNVAxYY
trHYTk94/Xqss533En9Q6IK1O4QGhgewudWJu9569OfX8Pqs/CNryvrrvy7BsW3sNLTbONtP2+ma
2/LroXc+lWct0nI0irPX29UTCHh762C8HZ9+U5SSWVbegcG5K7uVLICVQVgl42xYV7l3lYwcYwFs
f6P01rHxDxPhDypz0TIP6QffCxA9SrwkbrqSTQWuF3oxiFSco+KqJ0NuS+ZFbPfAWbx88t/kenct
34oVNgxnJRhBca6eMRFXAYbGLJyoAJjGPH5IYtQxdATGJZXKRgIwGwTLd6ZXDxwfRbFu8l/HJpkm
PvbsEiv9CJSIeGo99ob8AprbmE1N8sSBJYebUaBPiJnPLZvkBs9y4XUd+f9DzIhG8Z3VjeSC4Cpy
Zf87+958MunXxDeejfAJzrakZGQ6tjf9uLW1SvrcTblBURUmEu0t0klBg3H6WA8+MfvjxNvlVeda
qjym5pTTxw+YoDM/lEemEBXuUG8zQQXzGhJK/dDm8Bx/zQJZu8lGoVpsPMnBFDOtbQz7kfHCtiHG
eopJRlrFaqm2faFpKX1qm15xsrrsm8IulpIyS7YUzLFAp2yfF6PzhKjn5QkKDU/e41PxZF8DymfI
av4gdfYlga24g70t94HRtuOqBdyeCo0FRF9npIeEcL4czeLsp1qiGV/0c3RsG9wNSccFuRUBpSZz
8PviYPvpsH93pRB+LuOlb8tcCQZEIQWZg1Cgc+5Hn4v6p7X01zuUGaCIDVR+CYTjj/p9+zj3MgIo
ArkoD3a/v4eErD1DlodOv5UVcaG5CUdSK+MoTnPx2AIJFt+6pO5n6UvRdC9n4199CAxAhzN0Xk/u
L6HDNly4r6tJeyZG7bU9B44eI2AbUnWISQo5RyFx7dJ6MnUCWvqvEYUA19I3CDXSzH5/Tzf1WfX4
luuMAqKHNmGAwVIFpCwwj07ZQ3yp8QsCO/DncapSv+h1scvCLRDY28gymrvXp9uOOXZt5svNJIye
Uy1TaFLP8JObbnd8amleCRj/2ZrBazJdYtd8f7x6lWmUxfK/4XAkAnpOMV2lnG4EDTDO4RSbXjcW
GFwayWjezFexk/DJRICL/QwGcknYVV6WwovP11nVt+1uKwC4JbN8c92Ci+DrxMfuEk94hqcr7P0U
/mFac8KG02J9mTJZbuEIKlRlQ6r4qaaDrXbaJh3ffpNMxq1Zz9LKdCe434um6rKWccnCXdviOonh
fKW2+ziz+z+yGslA3Kzc/hFEdPDluXdkySGKneMPhXMgsPpq9V1LKnNlqwcSzGwu/Dvev9zUAadY
vkumN8wYVbki3hq+bDRIo0Pq37QucNRrWZ+nCHw5vzw+ZLT6FCDorg2qdffaSdjoiIVLox6y+WyX
KE5neiTmdvVnPO/n389vV05L84h/eX1RzciMkKMgaXmQerv9FOJdU4IKCsdwJVTgNs20zt1nQDG8
tzZaoz9TorOHW3VD8HtjPQA+1jgUYqLl37dtAtnKiUrtFG2DTevrvbV8fXKlDXZhtWwDcqkdqm4+
WSCggLdwiLlh01z2cn4Q9wdP95X1fDkT/ymc76cqe7jV++bEkaxSOlZL3WL/+vXsMmkEa9eC8nne
mY+hpZAOVBLYI6DjbzSPE7Jz7/XT2CgGGkKP4JHpM0bhdhJeBgbmSDcc1p+E/eFvtOwcG6FhPMt5
YRPECP3c3VVmdRyJGkHa+7G7GPJx+WEr8/mMe4/qDz/ZOFfjutFfMExfdOUItNf6AS5d1VJwl2Eu
C3kpH0A9leJL2ANZtbR2wJEJ/aprKpkG41Q2F+ffFrBTNUvy9hlyDgKLMUSSXONV98DoJg7eX6fy
GVSRebt1Mt5j74GyxE2WTxo5uY4mCqB76V9OephhCLTAzAqIM2KZe/dJN9iSiiOqp7+NFt0d81hL
tqmx4FGH2rec4obyt7eJI4Ydu3DYkyYsJR9G+WLbWHPVulVzzGKXjLXy1b+3yzu0IjMoJSulzlIV
ZpjPjObJezAvJzWAGAhy1C1v85c7b91IcI7X/8wF52z8vFs1iwyGyzsYcTZE8A0JKOFJcL6xQtv/
IlaNFgM5X++l10CoOtX/4hDXUqxmG/OGuXz/a/uztEExQ+sVarn2ox7IaQat5R+Pfln/VNtwtEey
9VvEBhFQjoFOUnGvPKKrKP0m+szxzP2X0+OQ3+8kV/fF47/PZX9Txz3u+YZz5ovnz6OuzKaHbBMX
KlfeXSIigiW+qOcLyANnPQD0L4syot8Ab/MnONnplqPwODinWb8Xv7P6aS1ICjPy3LQuzoKGjp/P
QYiheXm8NVH+XubIZHGxtxiG9I9ChSV3nJ7QdjfmQ+QaU2oW4vtaggE6uQqlWXJRFSTywSzlZXEK
bjN3Y/8PsFHxKx24adna9VFJ4nB+b03iGJbfyqe/SupRffSeg6MgXVLwmcDacj6MZs+HaLt7KVhM
l3qmWAeOSZ78kUQ075e47XSf1/oa3id0drqcVzIszE8Vtsr3o821t0ayeykdmmweixLbNqQVYrfi
Ve61kI/mt+5MOlRZDNWdy3o7t34/yEyfHpU9d0T2HCXzqs7t1C5B5RN2IrzS1BIjvp5EBurmDNQb
l/5tcOlnX1eTue6JQ/kU6WzeWk0yL9t4S6FEQ9NO2xyNLAazZaU4TvK3GJy0SATd/0qvRJWTJ2x7
mh8n0uX06wOdkwgQ3XFZnSP2jXYmDiPuuakRBWdGE9vnrBs6W0wFvFrF2lV6WHn+qO7R9w1Eg2Fd
fhmiMxKTwqSdqadejLfLXz8jH/avKgrj2vD6c+DjOS4BU+Afj2qJxW2m6ke9Lw5ujyHXsZcapV4O
uGC2jsHmfd8r1dPjPT/zAJUq0QbJYvVy5o0SXa+TzeJzf6r6nYfIkdGlNEmd47y6mBvVh7dQoAyQ
tE/Z/pzhl5qaD4aXVVIWqxnOOP7IpBKGwUbX6+dGd9TRa5QdM476pmAwgceg3v//Kum7PfmMuHeq
Zp+19Nhb/sFzM5+K2cSbjUeBKuFwXz+KJAimmGgnOQSAAYmDYdSyuvyresEiqyPeZMwLmql/L48F
w31RNdIIeuxQXDcW7/fGgkyQOePAxeicOrtBclmRoFLh+Ij857OtmFjYRug1HUNFVWmAANYDCHuP
Aajq8K71yXC/b/JAlGw7vsMnVDkAESSm/Tui9WtbgKvqcWbE7zpPzNhPg8PAld+/q7iKVS+7S4Xs
SCOI7/Qz+CCfBhl+sgL+cPgrruHZcGNXVu5PppOSN9iVp+vBvLVuubembRqAjGGtq0io5w/Bj/VJ
Wy2pDUAGj4uCZJbVvH3tRFIUXGpNJovQwDlulm/LxBGDvxSlUr2b4r9YrEhTcV0OrgavVEpuSafb
yjQDsLaKatN/lo53O/795TGeCejMaYV7gRJik1c2rHok+eH/hHlWgUlymJ04HtK1+oTnYmXSngQ9
ebY5TXnJB8OiNPN1BCJ58mvbi6RSr4i8dPkzu4s33+G6z6PLh+/gf7O+SbLjE/mYpUXtKQc8UZPn
ly4GI8VHpu/XxOSQ7F6eNfeRU/RtOyz+ZhftbKL2d2kq6xSFB+RXhq7fi2vERkCnZUklHsH/rZBo
n3M1c4MFudRdUfG7wie8JOPUouo+6dmKv/Q11s9MD4zWLad0iWdYey6CQIYhZqItl7ORNpLXE6wH
QUUwAIDvqNUI5NynW/X04dVYPz7XL+HzCJFSJlJdqymNIEZ/o9s/h4PSF3fdJte9ekrCntprP/Kg
dtzrxGTL2+trwU+7UD1wAhvlLhw2QqG/6l2SDU//nXZiWSGk333Qx3BSPTEsnZVvxI8kICFZ9ty4
jf2OH89cKj7YXvTdaPG9HbgSRiGnZ8Vf8xVRuLiRFvuLWRcDZtsJhPxvQo1lMkYOM2m3GNPvGzaW
WgwA2bbquzy0sbl6uDTskFJRCfVbP9OYFPupCYfmj/m9agDjeycKcWHW3iGaXuCFhUmiy1fH+coR
F7aKgEt4aKnvO8qI3Xi6/QgeCvjLTB7E6Y7xY/al6HiJCEYQcB6pKHNupoNTAu/138PYVct9LU/1
3TgJCUF1tyMuaplNXbemKTFUY47wEHbRLlCQywzquGQKYjVcoXrBSfHIaWvnkbffkDxqwC8RHCEh
BIeIHwTgZTNBKl8wB94EF2xu5L7OfCBv7PdYbOCyKiCJ3beuh/cwzBX1fY6yuTKniltpuD748e4y
V9e3+dM0GpXR0wPJMT7y2dq9hzc9Vs+uz6262HWvtAz/6HWbeeSlKP29BZ7czAuSNWPO4zf+MxQm
40/venh3i3srx02DvxYprcRDmd5N9yNBCY3QRED/sNrbfrSkLuCBTWHNpFWwSnZw9L1ZCy5fMZPw
y3Wtt+rckiMf8Gwh8rJqSL9cs4NU+if5bGQpvr+8l28HOnGh8s/G2pDx1ko+21fQgRhl5mDLRkkE
jCyLUnnuJzZ2K6zphp4hABydbD81DPY+GzOMpfvggzMkIcU1bsRL1qt6pWk+cmwdxj6hQQopXeDc
zD8O+LbaM/Q6NFLWAbMfOne4ZdEMnJlWHAS2h4Ytu7riBozxFm2i/eumnXWcMTuBOmOk/MfSfS2n
0iRBAH4iIoSHWxi8t0K6IQQcEN4IhHn6/Vr/xlkjg2Cmp01VVmZWUCy9pDfTiky31AGN1Y5LnS7J
0hR/eDMx4ahcW/VnoZf65ARzBMAmmD4wWBJbcFsJbajvShWs7uaZ0XdLxnyu6hvbQ6DZ6t76PSC+
L5wkywZhsh7nq8H3OBSTCFIV4/phXCcyQrMI5k5E1Ds3kgNwTsQkFUX6Dj1/2BEJ649LAxS2XAXv
wpGV0vdNZcKnwFy/mz1cWenVYZhyV+HOJuuOMlbtNUAZMsIzui5sloQqmhRM7n2S8ONIdccPZuvs
4OFoPNvBmY+W2tvHraEImeuj/zWnRXaTk4TMQ0BvaIRH9cAGgoTfx8h/zUzrMzW+k2y86K1YIBDa
yNtytf4NDTWgGI4J09BpQD5W2rc0QGifqrHSFcQl1PlRoWE5gD9it2mwlaqhtwUNh+r8vXCCJEmb
OqdyLOg5bYv3LyeBDclGYC+1XG+ZhoWxjVeuqdKN9DfWNOUvugenyuls7YjqhtuQKq+yPHotb10n
apekdgLFH7AdW4WJ+fkz7bY2yQVHHV/xrYgL5UoHyKBasNotIIVTfW2jloNRUDANAYQXJvBndzVL
zldfGRjUB7oY2CDXI37j6BpyS5tdIdVeR2ow/LFtvWzsdWRBIJK6SgLKLmmzDii2CcpKt7jXPzwn
PV+N8QiCAOz2vu3kQTCpvkkLo0TpAEfnuwjaZkzNr0AgqcpykVJWis8DmjUgCNYO6YCOQHbmuD4W
mAotN5XXYP9+Q3j6Y19YP+wx2MvzZFJd/2mvqWrurSPEcNvH96bNWvU3TO9PXGOggnCx53jbP7bL
ay+IdViCjtQPy/vrH30K3olJx3jifAt+Ke/ZRaIf8uW1ghJqnZ6td2b33cA/ayPeDIMA9IFHDvvO
qdCe5vEFdDaU1fJV+obWAUc1OVkpNjdFDT/tZBSQkV9ewx5/OJJqZ8ckX/JoxTmo9BzZGDTL5vbf
Sg5Tn6/5aZLi9v+zJMyfZz6z+s+9Z/7vQnxW79OlTW8t9nj27DY8+/kZCmMODyKlPdR9jf+D1tX9
Ve1UgqRmPL5bpqXtV6DRSsebMUA+yNYSPfYDa0FX8wger+8NptyjzYerkuk/1dYC8XFxAN5xbC3y
alRTCQ52K1Vn/F8qhNhiJQ9ntMFiKs13u7D6mvaYEvPsJbFrkUdL0CXXqs48Yosz2xbcN7hSaEBA
NCZxnYWvCRoRPwJ+sK3vSA4wWgPuglySKqGqWIMahPrqrBgUbNX8DNciEfAFSSiVjPxTx25dC+ES
2t5BrLTXfjR+G2siSVhC+BNQyuKubV66pM1GOln8fZazh4/vm76Ap+J+8w7Rz23qcZySe/Q49X5X
pTOLlnN181PnqYXURD2gJPX67jOm2bArefbyiFDZQh6MfC6nssFAJPPQgUo/wN6aAfMJA3/7Htfz
KDiKxHREnR0b2TWTGi3nCKjLmFbRzBSphn72lbfSBC23d1yqea5xvmFI6n5tD/J1jpwVTpb1bHqI
LldsjzRCYWU7yDAIGR/Z7Z6UknPvu89n4zjjo1Z9dPbvBD7M8aQTEfTxCONHCyzjyOZ4GXeu/97e
394PzFQCkexnELgEscUW7yHQgUJH6oAExe2ytmy0Uz69iJZWRgkB4SMxuwfj6kBkepQz9QmqJqoq
WRXBQVo5dKupW64WK82oGjuYn8purr6KIismXgoTy0lg0O1zBu+XWK0L/04SxsMQpAAKkZIz0wLE
3MhC0vHgTmESOZeG3+hDKSX/Y+vAc7W958MC20Dya5wrv51sOVcPSQObF7ZN52y4b9DYpZnuqLa1
kwCm8o4+6YHJG4p542D1tangk+2Gv+yYLs0Gyrya8Zqtg9oQwtwwNGvJKTNfK2pBNCDV7bvFXg2R
QuHxjxEfEgJ2nnm4xZJzzNX2Vd2PUqNDN2jjEVr17/um5LnWstV9T8phoqKAl269wwfvm879376+
haDbntb9ezsF9FyK9cHT1/5taetW6s0V8/HxlCvbAzFBY5vO+RJ8w/L5+itTvWd1qWkyDkztSttN
/UGveelswTIISPXsMG+x3lFbch7PC69ZCMC7XHdQxLnr5Kii+a3iCkTDiU+yOd84mIMKgE+2Elnl
Gxtm1+MJi2wDJa9hdXYST3TD6JfkJtZNf9xm9/f1gDUun7ftO+3JcbBUyY5Cpzh+V3bQ76azQr06
rrZvw7nyIvAImEudaoIpzhJCklZgCxx0+nhVZ/v2rB+oxTO8dylj0A0gn3PrX1dpgiOHaSC0rEqt
8/K3LAwP6wgCxbufIiVQRlMl0WvwDRCDTS0sPoxow0GNL1a69+Q/xHBziYs5ZbuZpJ56k0hKcu6O
AYYESMOJdxpR5LEgKqmn59lOFs4yHTP+rNiNsuEqtm0cWVwrurEntVBulFzkftooISxXBmw1QSOd
6+j+Sx8VKCnftd+J+P6765MOw23/sOB7U3nhxPFI6Ivr7eKpvVvtqEIpvAiA5GvBNivthpgeKv8H
O6XMyBmbbfrYRPtQXBA7k4jjA47vGpg9yjGoWIZBcPHeYxikKIZfNzf2jwkhsnH8KQvffvYlR3WD
sU/pp6uKYla0z3yUkg4iHY2UsT9/UuXzozP9ojLZxilysrZeClCEe7XQ4JJDhqXuvsblX892k9Oc
auTMEFPgcSq+Pmi8nOJWPAUC+5LfDw+xbfvSZV6SFOD8WBNzueHyRIT9vECP/8SrS4RBqPyOfpdc
3LKchbbvp7se6eo3x8ZpIpC+iMdmsVtprZoVTO9o/q5MkBZv28kdw2O48c1NZV3LdXIm0xaffoa0
xG/+e4QRh/ITbNsvlV31VnsORyxbG+vB9wOAFXGF+ebR8lPZZEubTHUTAJT669Vl60ZC9LrUpC0y
KYFWBqSQ1dNLUZmasPo7l1IEhMFksdlwCBgT2Y9N1OJtnGeksP6jBm66AB7+Cr/Vh3rZdKzXBa3j
ZV2OJ6vrY2DUKDcwh48VE5DvmjTiOI6Xd91L59ye9vzunR38tn7sPXlGZj5fnawVuS0s9gKz0EAH
/VlBYq+0gNlJMgxhbcgVVHOjZJXbzjzZi6E0pzS7VhSkYKhf1DLeIIv7v4V1+rgrVIDWVT7sv4mK
tg/MA0AZYAYqK2l0fn772i3OX29LOVt8nrijJK4JuBJvtRTkJUHFs0mrYKJ6gg2W8Ww1ic/Fd+C5
lIfrO5OwgS6hDuk58db+1NXMRjpOdSVqwivfR/LzxNHhjiOZ75zTZRm+qG+nemY7lOfJ4C2AVzcx
fQ+6LfDp/vmZ8KJL7eim24dE85S3pTrk5zK0/LnmfN/xXOOIoeu1LIUGHNIxDUf8enyJIkeDeSo9
iuP1+ZDP1CfKSuDZtcLUHGkTXRycMAYF94E9LTvp5aU7ib4NrfJ1HesxUuj91NODR2f5pW1NLZxV
i2srw6ABLSRkkXeH5bNiwjONwtEqBzarTa20yoDlUAfxnh2GvuNUIlCrigCTA/YjZdy7VmASxgZU
ou2TqhfSfiixbpqPCS+6/CA83wnYZ93e1DA4guBjcpa2CIZL5kUtVN35K0DkAmUau7ORgsxBaefr
qvARA4Uys2gSD68DlX0HIVUPs2GT134aoY3zQcIY55H13cMOCqTb+DxMOwqxzWjfGKQmX/eCCL2Z
6tl5cu00xnUQd+Ra67861F+nmdQS6pRa2jk3Xa4stetcGqFUpIij3ieL+MKAqVBg4QxMQuB3rYJG
FSLKsfXooS5g63Vo2eZLvX33WEvWB1R1l/Kzd4O0ovsiBmqW9RTuYhyWTq2e+nZdz9vas2UpVLVz
izi3I5GOfySQeW5xu0p+iBQd7/D0bSGURjirCKZvhcVrkK4tp0E0s589FCQ/E724M+DguVGTYXJ1
tuN0vmDyYnCH+i5h32si9BBYpnotJLJerrhE6ohc5IMl8X58Hu+Gq77+OrLm5dsy9LV6IUccq8j9
2FRbxFDcEXH3tRjccDU0iwLhVoOsKkv8Mr8EEyTRS9R55Dm9g4BEUDxy/JQOCVyC36aOUOWMnqxJ
Vb5A9c+2gx1MyPYEjYEeZ6rxKWiFWOWnFAhzabVo06OdPBRulWzj3l5VAxK3PC8TvVjwnOUhZbeP
9QK16Rmt33M0CaBkdeBz+YI1oPywll+6fPriI5dpx0KsJnxaAEYK1y+wFdbJs3ro7T7XZdn3HlFZ
j8OGLkEl6GX/MMyW32DIgbySE6ZsasnJc3wnfCPK4aynzRraThOZchijAmYrgh0UJgpPJCJfZRfI
M8ACYpwIwJGDmABI3aQatEZ/RKvGMtj+9r4AKkX0htck2Ulrb7JTBZf/pcM4NxFpv//RTNb1l7JW
3aJa/kegfmcLi9Wf8dYqGmNDeahatRPpaGnQVMMv53pWbJH8TC4cCHSJ/g+OzUmNs8S9vXIcEqoi
ygLN4oL2YH2dwG4NQt1gzfkzuA8fn/fhptRTqi+huIErQuYr0D6z94sPUq1gSh36qdlDhaInHKL0
l3gcZlQJ/M5x72uLawRNBO8rS/ddfGGhJhw93XCol1OLA1D2LIZ+o56mYg1RAyI/bgdcXuw6yQaS
SW1PPhxUUZjlBZuOWKAOMve2yxgUu3AhT3PeeBTcNcqcjtVcH6blsb0bjpcZZcVFWs6IpcGcMIz1
GxEvkKz0ufq6SwVf0ez4jxmRq2MfEESSfACFeGEo1Ob+HUopDnSLFnbOpjZGnDIjQpvBXG9TC2mE
8hmpAf8JtZZYAXkx38D95ZzJIOe3STtMyE7MhMM/ien6/caRpJr4knj+jP2igwbQ4A/Tz2NgXjmL
4YGG3JOfUG9ai1fvLYXDrpNFUoHrx5uy8V+5BNU3ejQ3tT8fIbHxt7QICWYX7evfg8D7sIhpJ0NB
GbHP6ZAdJJbb/mOACKtOLqt1D5n+BeThiTExwLSEfDc485OoOgwhIU/8tu37hq4nZPbK/9Rz7O7x
odblbNeS4KVe2NevzZlGdqVxECiiQBJ30MAvphWcT5qRIBD7YQ77K0Yq8wMW2fKKL50N81v9kzAg
01v1Z5+CNCnVth30tawlTbbdImjHtEctbD/PNB6Eoh9a0cUoQVVHrIFgPite3tDhBilFiN9hhWGP
EF4FqcjfswmqylSFt5gA81Q7ftmcvEEQmAXX9Z9+tnrFEyx2k73atWsbFvi2SQ8GqpE36rFpPTgY
UWFX1g282uqtdy4SKcwmAFKooTbYEKFDdMAxLsINhM7vYeYi4TBikOEjIOJgHQZx/KuQzHgyFwfp
sxRKO2s3G5hMLJ5a69mmThDTshkljMW58An+cNKvgtlDjLriu/ZWz3eO431bsSU21xUItNW7Fu3L
FXLPYJZmuyKLUqwniYMbq3VRViiQFlSx1u3tOFE3gGmK+9g81sFfBzeGDYeMtXaU5TZP5W0vJovZ
M7+Aybd33dMHuYwRZvAQXLWPMxqM1qPcqw+OCLOaMc0TlUBZXojmUVuwwo8ko7L60XftByxp3d4b
+SZONGoPUI2PmQ1E+FCf2UYR/kg+wT77L89/HyGiHpqmZQtTqSXCZ6GPg9YJe+opNOQBTyQ9uoQi
2j4YXTDA1CJQQYjfVCIYlOJqHTHI4KOV/StIZsbAfdtuGubYeHWE9YJ4OJawOFQZDqX05GZGcMth
/HFudXOdLDiHw4Ssxv1rGqVciBBO6+Y4i46t/edPppjpIpr0EwPBecR0sR4rZRWPK9lRJhrmuInd
+uaRLQURA2CUYdOnt1hzqF5dzQQKUZAWOBhWbbZYdCCi4LJYNtAPtyGXFAvlB0HFmWBipVWv3HwG
9A0+ecBdvaWclwEtnVZCaK0LeGnXnB0r68ffbDqram4xn8LLrfGK9sp1XIDqdHgs7so2qregfyts
zqXPxlm/zwe5mKZ14em9qucR1GdbDzpqHHAucs34AIkFqyse9nzPI2wi8uYeDeEwD9iCtUzCBAh0
ttQuOtjgwR2hs9e21FETceHc2LBDolVzWk501B+K5JhTUjqrQNOvMds+h3usk9XYE1+dKEPQp+aj
AljY9maB63VA9T3VgtI5Z3fngFWBWV9rCtvdvYFQau4qDUSOVZ0ljiVBhEZqqRYHrGuE1Oj80Fsh
V0Emcl3iHCuzNTu3bq0fnTm/h5D45bUmugzu+R0iJISnhDx7tkPccJLaMirH+gFgRynLKRF5YRRv
3E1m5Q1rh1VG4COzRA5NuhKhA+VJ0DEMMZHgL7TaFZHptPDLl6aVHagXLSjyYdBfmk3wO6aLfF6K
cV4uqU9tIaB+yfkJSxU1tkXCAQ7iN/wasDmEZ9Iv6+92mIQvaVi/Sz3JdslQbsd/RiixgTGXBalW
U4IFKwR8RfvG7+RnaSPtbPJkZmIMwx2vvJDN1oXl6DL+EhHGbaWZkVz92ZuOUjavLpO4Lj9lGB1a
rQhewMXmYU3NNuGNPRUbsqbA0wZGtl4dtVjl2paZG6YmJy13jJxPK/q5Zy82uy+xd6vmDRSo8nkF
ds5lVtmJHcuO5zw0Ef824SQ/yQSx/4c4rJNDCghUdLbsBEfHEsE0wYdhgXRDXZDvEdZRwwGR+ual
FwT1ZWztJQvN1mtAmCO8yTdJGJfiwsfcNTE9W8JIgqZSyWZ8r+hAHPwh9tYLIpWlpkrKQNC+xGOu
PosVh3I9+yed8ViSmOIouv8yxja6nq1WAgM2Xrc4ia3s3DwTSbEnP09v5FjIl0+1zpSplp1CLHQS
BLLRUOFhZBDm49fv0BQv//RwoxzEZmQH+406pfirdieeYWz7l3GrQ1pJl1IKrLQa/7o/sbZOEM7K
prMoUTn7QI0iJFva+dnfhTEOmeWudhsHRWiIC6fQPr215+QBFN6Yi6em/UTkTTyhWsfLxrlXSA6A
840X0t+6rnAUpMOJri4/Op8bPUQw07l41O/iffNW2M1+G5lFaqBzVDVVO83wo1goJZyq0UUleDmV
C8w3z8LJwDKFW1UuGmvnaun21RElYOykEPZtpNfZFGG8sm6m2/fus3tqBLKiuqcOWWk9EkoIjvOh
c8Cpuq6bcMNc4KlNTaczm5l2uq/kWtnzS0u33rrpfm5xfT+943cJHBlKVxO84pP2YVg7cmsSzwuF
u/0ozjO1X6pzOzUPOH7G/54fKX3u9fk+qkh2H49SPrSPL+CDNfOlVPcHBXHXiPcevRQ4kHFFw8ba
ODC701V4lC3FP+937nSxPpKuZFFfzGLcRT07uSbi2kvAhk6Yi/Th/S6/+uiKVkO6NF3k+3ErpeEt
OfRdqoZdqhSWj2gJbQGP2/FT0Tm9mqfyBMjlPsAogRm3ma1HOuB5FCuOaWAUjOvaW5evWrxn0Pnj
GePBYXmxzbcy0WXGIVYH1u1DL/JyMlF6S0fH7xqTq8Qo37ifywc+JoIh7Cq0iu8PnjbJufIkSitA
ufe09+XbMaFzHm1ONDbP0Rs7HCtbsvP9aIcvs2VClwSCiefVSIA+2E3tC8+4eN+dqS5VOSBm8AOv
Eh91PU93E+joEYbeYfnWifcSNe8WPYobrWWXv8v7BPmwcUfq03ry12F2OpX0g0cmaq5GoPlH/04u
M8t0N0iRo3WifFHNodvet5Kp2v0WpRJlUdv+M/tTTOlnZsrvSql/qQeyaAZCTtxIz8a8CB+ylVC2
eRTvwXENqu/LK/CSWTMvjlzhQkrGWI9dEqp6qsrDKRbl7qUzL7t7OffLlFR4/yjG3h8sU3Pdy6X0
SBR/NX63htGBl6ig7eCrkdMk0LmIm8mJzy7ASmx2neWwaLupj9RGPUT7NkbUj/6q8Gx5NtvqZhE6
eAyURestTnDevJEaZttaxxmH3DDT7Wo0V4rP8v1sO11aN12jjtWrXemnl91y0G1lf0Ug3yK4nI7K
9dW+wA+UJDhLxoz0lr2WyLWPjvJTY0cyGdhSuHjXX6YinXTKZnRCCKMVeTbSv4QYx/63Ev6rdFlg
je26t69jX49Qcd0M9bm2+/jFvTkzecJ/VOgXBy15kO4g+OBzwMDaXoUXFNPXYokC9wxWtLeTo7ZN
nyy0SZcSeCVT3acraEnr/uvSyk+eaCL5oI7FacksV6cG6pRABxcGZIxhlJ3c3jo/moYKam7ZBsx8
Sj3LbHQ1SSXq2fPwdOlxBE6xZ3/ivXX8MPXqvDJzBqov7oiXocjvMHzu6tef2gmZOFvF4LnfhI+X
efpaX+uNp8NGIAGdNHFv5bExDtyWm6QvGdGdKEhZBP13vovVnY7ba1NVjxme7PHw1n1LDBO23dV9
5BexVAlVJyvWyY02Vwa9YmZ3IatMBXum31AEvJSvqcXm/h1l9tTcfuIV/qMgi2qtF1a88h2rb6Yd
BlH38/wNmfeaGKdhy1l2UNItAJN8xiOYpieJaRd3Ja4Ob4X+jlbX/mNa9z5e9HAD6GBCURuLgPgM
TCByvzP8U30/XapJxiTeEYQGD6IefHAoEHdzV013kh3xUMnRagcq/sx2Ix2nlQc7l2DopubvIPO8
NGQhBKiEfktBAmZzG68c/cheKeXxn9J3K9mJBSs0rhWFTGHeb02Cx0RS+THj5Ecb8T6irBkdUVHV
WLw8pziZgGH8mQrFzfGWqDT06Jpw2wAvTu66HsIlpsWHLqEqMj9jBB0Co3TnMcd5yfTUHwR/cwXw
VfV3kK4qzB5b0yjdzkWn0nNeCMZp16qmda2VzedUSve+grCd4kP5tHTDHbTDJRl7/oyIef9lrCwF
iG3juGLCeO4lY8Vny1CmHpFl87atnZEKkO1uxbdTOznt7OlG8Ofmp80ooMqrL1kJtdSezHTyyxAB
M5KHD66NbkcJEpsblULoFOwqhRG0DmK/8J3ReWeoTjL3KD2jQSTLYS0JHx57AirloTomUBLBvEFV
oANVpZYKm+2vzlDbmcjGuC1x7SxsOp/ftc8r7yUMkp7tU7YgoVXr8rd6owkfVl9X+jmkhOCvH5RT
w2mEuayqyvB2pP+q9mtsrAbaCQWAUDYYJXmvraHEMKoVh/YVGDYNq572pq1QHLBDFB/vQy7T5G3T
fp0rLFMIHe0bC1jlpvJ1QQwC9VbJoPnFqIU2d72tYHVXC2AcY1xHkKDLHWKtRpVOKMqvSr+NYei2
7FMUxgmKci0VEDMOSCo+YvODGEpGuR5so0OJVA5pAT6UIF/+A9RwurKTKwhImyNCpP04jmi1ruPR
/FRwxQ0JWyEeYYeRAKaieMTlEKI651CPEQMxY2PJjwDBJWiCZXFgnfI4OD+J66XxxgCccoUdwZLQ
QXjref8Gh93yc5RhmTUN7m+JEF+z10jrkvX5cvKo9FKGUaWea+v8exaNKjX5LYdiG8RvpMvaXaud
h9oWF+9kN+cAf9fSGKBZcL/5G+EgBNe04e/TeKJYMCNgd5hHEXn23lJ8q+8oMwk1g00tUZxdIMGB
AaUcD7nORq/5Q4qGkV6wP7FQcvjD2UD9Akp56F67cujUQQaWHcQG8UQTBqFtgIeoD4TKVrFBrVlE
Yw00WllemLlyGFUjedemPCGfAkZpoAVNStSBeVqLBzkNyJ9iO1uaCqUA79V0k+2WTGFdeGCA5Nun
zef62ck6XjX4++nHA0qkiXQmQo3grTWwR3js6XPtyqxyecMK4QWjAc2mmtgvFE/OZd2y3791rJxr
83Jkmb7+vG614fr35gbQDnCEFek1LtQed12TQB3mgnKFQFlbEgKj3eFOe9iyGqN98C1bvKjlxaMc
mYEgcDldVxM73kQc2jyH8jfnTCm+TLxynb99BpHYup3unCb5Ko+GajggZpcoVNLOquR19eT5a/CS
eLGQnazxhzYKoat37mQaHcLpP22y2BjXXdHWzDQZGu8l9mDa/8ZbG5jsE2ms/JYzV1MfmhSlyCSG
4W4zVWnTzA/WaQrhuHUT5LS/x94hw3+xfFlFjw+AOoemW/W1eBLyaXTs0VE3gnW8Y6K9Dzoz8YLG
079zEFztwe1eZyz5S9C+nSrXkRaUehjP9pRwiapy6997rvfwuWum6bam++rbT/t2W6wJ9G61abLy
OpQ368ZrkCdDjauNmMLg3YEcGKf9UGz4jmMahlSCKoon6IfT5q0f7xge/W80CZmtk59x80tcWH50
ze5HyX28eElobmpdciGqbwevf5yD+W+xHNBRRoOwMz+dn8Z1Q8ATeuOc32MNbbXbN/3AYNGVbzCs
HO5UiiOcqD3087YggH8tw5BCcdcJ4O5oV0joDJENcn6YJ9oX/KJ45zRPkZum+nLqjhcoVh9LKWsN
tQak0TKKWC0VtklBZJulRWxe5niUiARInCQeY9XC8zLtuVZQBhZ5DXe7J/xF1zR7VDuOxOC3e1y+
yvCLPJ0P8JSvjP3l2HpRYGiUVEuXsqUEBwQEs6p4oBFcTzZKxYX1KOvQf4/pkWXXwOFXvuifUauq
j96f//EvbHFIzrN4Sue0/+ueSjfyKPH8lTrq48IblAAq0X1zzJdi40zEJJwZ+PofP8CezyNTuVQQ
5i+DfEOdZ5ke/Pl4KfauWpnh0DEfDNJ1I+wJ2k6FobLBMiCkDmWn6vU9RzfHELnF6KsstFQ14Kuk
NHAr/u2kgNs/AcgLj0lCnW/A39hzSYDHocw9redUaKAziyNvWJPH9jG8DA8IG2tm1p/iAIQ6E70O
dNQvUsKtVzS947YqK19CXBO6RkAKx7tuTstGKffQ0cNwr5r+AKkHeA4QoKbgNgIhFxAWSimQ79AC
MAEFWr0rvvW0xLiALzz/3GjaCj89ltbjFWy6OQuE3nyx/+k4CXzGdSvW7tDyy0ynUaI7BTHk+yIR
yqhHtpDsp4bBwosL9aP3ZkIDxyR6Zsc5ehukavJlh+g/s0NGT3hWSfybMuwOYiOH+7Yea9NHqmJF
v4tVg4ohySFZRcaIT2vZ4j928kUP9lh5sIrble/9n0q2ikI3CtWFg3MVfslEw9PTVu2+1A5BQWJa
S3Vj8FIpDVKa641JZl/RXbbzhy/yUeo42MZpus0g30dMretd2IestQ/RTC2RSe+2/oaVD/Ym4hsm
xqY2w7SfikZudwylFXw1dOhQoUXn4r3GM9YFJrRB9Kv3Ve/2L+Ce8rYeu1oL4TqTbMpBPk4N43P7
qZ+Wt3li+NTQgb+tiLPyo19t+d69boqJYbIdp/1p7AYJdZr3xLYit7sOdhoeHVsbJiGJ2nVBmIRn
S6ojgwL0vo2Jb5AeuZVchjsGmlIiFmDDTXeLjatHXsifvyNR5mH4+qniIkhWspPTtXQYHl48ABxl
qz7qgkw3EZp0XsWInQxo9K0WX1XA+d/DBHs9w19n/kqbnVm1VmxJVoFWn+thumep5qGBmPROkvPS
TpLsHM4tsb5mcdDI2ysAWkDl+fRf8iOjF3Txoa0rj3W0A9y4/dfxK9u5ToQw30NageNSyC5rOTVB
6Cmky3GIH6PpZ25dO1Khc8+dBytBYBa8FzOQSVUPy0H0StpO5daCHcfnCMTbbR3VOtlBZ1SuULYL
R0ZoGVeKr6Irf9raRaIxRlQUote1GQ4hBfV4DWleGHW9VOPZkWNcnjLN4nfnPlci94x2hCG1wH7U
Cc4Fqp/ul4/561rxIzcQuoWSj+fZdLi2ow3W/axKrD+PyyzuHqDaXkD94DomRnFHh8DoUDVGQH0p
60uXGTnjHKl/o8n/dmdn8iGF52nuQi6xsl55F9nSs7ZhcuNe5oIK7+8gXk1LCd5a2FKj9LElYMsm
S9N8aXccapF30cAu8Sl+2y6Tg8RDqJ9qTb/SA9HXnY/tb5RPhjc9Pqu+8JavVeRME5YI61zAbVPN
bstuDOv691rxMLKD7DnitK2Tpd949K4qcy7nUg03AK71p8lF+sqwM/PpBGR0+zzUp3lphvbrkXhR
fKD912le9uLtrXy//MUwsMN8//iMNlf9+UJV5ZdD4yZ4ix/R+YJIAOH4deyddKvTe52g7rsAMfZm
sXRzj4kgvDmXjwiT2GqPbiZZOeej+IDntz13KvOPtnAfDbKZU2m2WM9fSjn8gnhTgHVdo/mBvW72
wHQ9xfHsILp9OG/zWrWWvvUvS9fT19bTWs1d2IL2D6CSym6yhdSsbuVpMvQfTGdK2dxSD74a67EQ
HrSZ9Dr72caHALli70YqHx9VP3kEHiOl83htfEE1lMfekMfTgNpY6GhSsam2F/GP4DoTaJdA8tL4
LHRWmFLwfzk3kiIn3MZk7a0Pnj+KIvDL1EP5APrNs68u2g8leGH4twBLJFYdB6v64Bu8LTTG+D7h
6jLeLCthmxZjDEhlcYFXp87+rODafAYC+hHunfGIStnaAnmCWwa6A1aGoCg7jGt1d2Rh51OHrNAZ
A7AKRKoMzcNESWJ7N0xeTbXgQnzyLFwKzbWPC8TxpAkewvuTC+FV39BgaFWgtAhctRjjhMdHSAMA
7OHqFmDi7lm4nh2mI9XQJM9AJCS3ejTCR+j87wecuyOaF6Y2tL7LGWidM0uJfhrjTobrA8MlurQQ
93izDHRcatECmAS4PzTyyzc5D2VKqHLTQKfrBxtZ/rLbwvgWGkOG5xFGM3yiWWRI/7KV4nj/VxAy
RF4S/pF0+PC4ZxIKRSEdDT91fHNbUUjE2jMKylju7pvliABOH+JMKdKpvTFlAZTz8P30/m1cUu1s
1AtDBxcK91pNtcO9hSkRODBYwJVYOUyg8NNUMENL9I07NKfMvQZ/2B5WmhYXP9XevSps948FUfhw
pHUjysbJJ5yri3BJsYbn1WdeYKTOjLXYO6DIrFRWw1/2pAHhahd6hhYWm+IivNn3yNTRhNAInkvj
8ERfH+HPFtQqVSRGcgqT/eNbbrt/3777upvqhz9ExuHQED4jMPX1pS9cUSS9Q/j7jD8KNxoPXhky
478Zi2vONNlUHRtOk+P4LhSmj6sxNz4VFvlaT9+vYq+nL6aVl671OFcbaxd6LI0F156FYcTVSS/C
5fqoo65inI2Mbs8iy7RD7hl+FcZMWlW8F5a9BaqrmRGvGbLASJgWl9aW4Wcdo8BsFmT60AMiimjs
TS9RmAVpL13cqz0NhhrjRXBHDg/Qv0G4lXB3Ckp/1zNJFxpn2PsQ06WWaKVab7o44EDUz8gXKKxH
1ihvfdV8laYwTfUB02cuEM/VNCvxWis49pumvUWxWoyX2F8tvgYjTRCrqqtR4v1ZqPZ6HDKUuAtj
D225iOJ4yV9q7a3GsofNFrC0RciHv0sjiEixrX/1V70+qCIDrJDEkABRWphLFKvVBoxssi9ItP0z
13rV4ujLfhe9Sl/VuobM5EneSK2QD55m8FbwxRl7LwI4xgtlfP2eCjYF/sO9wYBtuPde7ioW4LRk
oJOFcbXtHkrtUX2w9Pf+s9RsAbcj1gzXadpYv5dobNO06KK9XeSt0mi42YGHVe0FeUd4IZqJl3oa
aaNuiRcnYQAyDEKjsairPFEnXFVVp7mb6CakAEujGfG/KiyMifXXAy8gCkjOxgsjXgCfhHmYLEys
rvEbJsJvuTHhvMDPLTjIePbU5509wMxVtXzbmEQtPtxPN1tC75IagR8Cn9EjD+CE/5NS0IW5mlB8
uZUmj6g1abWC9hZtAZsrUI8mjd+oMfm8l1rhRV7yJ/fF51ac1/cTxav1mX+fYddUbtewbSwW1VE1
4kt4jawnHx+19NYptOApGmGrzYUPbzHK67iqMIBZCfm2QO3jugMJodXyoCYNV/LZGv4nY/5swVNa
ATyd5CqTT+/WanhUg0Wv8WJ4gljiyZajz1an8130O1zFKCq3onGrPCwrfBu98LmTz89WKwyB1wcQ
V0tO2+LxbynsioPenS/cRPBdtCIb1v3kqay9L0CGDFa4VD9ykSYTCWX40phhHZcbrXHruxD1vPZX
gbzRG0ceGUpw+Jvo73qDc/mxgBPUcAGTbBR1Op2ySZEtjH3Ywic3xq3os1PGayo7pcJZGdHmtMLT
TBQ92IlXTxpjXDmHcdgzLHQ766ZlGwcRFo+axAGeuIMH3jXMYhhmK2mYsqwTrJrpy9FM/EPx513/
4v6GyZ1158jU1/IOnMpGv3dvSjQD9nwtxpvfwAa0FTh0yvYfPw8HDnQbw+sUHHnC5/NBay/X3kDB
igfbikFZeLt8FKyeNSyI8NW851+MUbqU39r2vyCgoXtSPG+Hw0eYoWV5rLngJU/wQ8cQPN14uP0t
IgZz7fVMxJGjr7aJW4Wl79FPg+ZTCxB8AgqSFHtzA1O52UoW59l/O/AxmDAHe273yQ0snCJ6kMiE
qjlPju1W8iOclfHQd56vcfAwoSytxAcAtGh88MgTuGaB8S+TwlCME6T8nYFioms5rEXx1izNCWOn
TD10Bzoew+arizAunC1aYw8vTJJUZR/2gkf3rT9e/I2vPfTq1qsLsQZwxMUIFB0V4Zb5YhpmT8y7
NVZQ8Hh4NuF3ydoBOOvITtYEGuHxprvhBdmPw+j27llujHtyw8toPQidR/HqbZ+rzkHPVHdf+R6t
/O4O2A+b6t3IhWY2PrvtXVp6VhLUmB6NPNTIrtPjb1VND2Jsajix15+V4LJ5FDTqxgWKwIWEFofm
BGE94DipcQQecXBshyfjyqZ64WfKPEbrarNiCwQuz/pvcHHCycahYHJdyH3a3QJzNPRL/6ZbCS8N
/xvOLDiyERKYCfIYshYzHCQYhfpexB8JVf9CBMpGeskYJd3bjEuq+dzIkqPeC7GPdbR8Q71v7FV9
Gxuq3lNlz1W8vqk/lRpOI561p9ETu1IjnfqlEnz2nTvY5RuW7WEu9wSPNRiW+Wp4OfbFmoC6h/42
xyrcMhxGKK/9UJbRpdU2PDw2vOCwcf4cMY96P1WufbizCjIfIZQM8Ywrg0krZujr8fSRy13dM1v2
wrnhYA/BXeLzrf1Tx6hpEoIDdusxdQijW8ZNCv5e0QoodGoGRo5hW3ud4yE45qMwMeozhvgS4Qga
Jzv7JexNemOf9qpT9BoIuGxxh7mLDiO6DV2WMUqG52r8Iw3nS4mqtTWZMWexsq1qLMObAypcbuxD
l23TKFG9VHSlwlvUw8Tlh33Az3tgPRMsdFHQWgI1H6FOiQ87xJQ8OKV1/cCMjC6t77o3aQTj4M7G
aby8v1NAtWhQGlZBzTjwFkcwjg/GGKnhCI3xnU5UAjGfX7pJ+GKUew9GyPV0CE/wjMvo+ZVw7G6t
rzCBXp1rOVa+lBkx9VndgZcDSSaRrgs+bHjBud0RH9ZDLzwme1f3KR7opf8WSXX51ohp1x22tDdH
lVkQsijhrB1vFQmqf2ZZ60XFZ1M5hwu3/zHXJ+xS4baTLULq4QgvhqWvGmELDIGgVDqcEK0JA05S
Tm0wwvwJ8WbYIsf2ssKCn7C3xPzzCWHoNTRvMGT8H0lntqSotoThJzJCEQRumUEQ5+nGcARnnBB5
+v6yOvrsfXp3VVsorLUy//wHKg0SFahe5Vna8XFBWpcnbScVpew4UpzJ+SBPGeEY7IcYEgbUqxi1
YbgYPmZyxcYQ3135jbzsa4OLm9BY/xx+5PXopHaNsbYwd3x1xrfyajN2Tn1BXbXAlnNP3DLkchDv
m7hQQwdmzZDsyfPCjsX1/R04fy8+433DpxWbXerWlkaFL42FZEVcZxTxiawMFjJ6AHYsWNysi0Ae
Mh4VaNxnj2qMZpPtX+MsYZ/EoJNjQPYu9njZPLmFTsYTiDsBl4kzdGNRQGTgPGKLE0U+VyXf978i
lx6Ipz3kv3i+V5gkG0OdHcQYiroWtxjnx02XXzjxCpW82eUhF1ool8XDwFf6ZwMZJ06m/NER7cBl
AEFt0ERF8kpL/82vayoGebgsEQgurqpXxz6w4nlHDcdcyIf3YixHEAmfnwiLG/xeXpqP1DrwtpkP
Mq5Mjw4TUY8L2B8dNYjcBeCbOyPSdXyX7OVXTIKfp0dNx8BtlLkJ1gOFj/ER5WawppYmOYQg5NJ9
uy/IEy/v5dX+w2n7Eut96enYUeU9k3+3I7BnKm35UNlzKd5k78XIlwvGlBJKuriYnpAnZ6gKUb8y
omQL7V5THEhdCQ7AVcTjwo88/kiVXYp2dI4Xt/S/4C4R1Hw6CBAs2dhxE2BSyK4PYsYd3UlCyOrv
KyjRqa0Yp3PiyeptsEjwnPrMch4DPBoQNawzUj6k1Md8OdH7jfGJOdwD5iwOl6QJdNzX32fKOUYP
xJl4AoRnvHztikkbm4Aen+mkqU1wJ3i6J+huP6vc6iMQOTCwsYHehl4As0rGOoXdBL8RUvp7QTex
o01ntil4tzJsxPQ0VIoUmCbFnQydKU1Ni6qbCIBoztfkHbykD0WvECDhtumBL/bgDubAj5ADLIOh
JZclMju+JFWRHA8XPuUD6j65HfyBbCbSfjTG6Eg/nnn0231WPzeItuxvbim/n06FzG5TanBVsAdx
hgb6ovjQRxQrJWMsdiJqIWltpZRreN2BZsGQ/LiUuIB6csjIESMzMnIAXDw1YuS6Xc6QlzvtDngQ
F36MpuS/mQHS0gQ35MFu2n253KcpJbGgE1UfmUiXtlfgAapGyAe+IuWKbEhyojbGaq9LgQAaQiQQ
s3MokSTRwANNkoblhZkVjodXexgOx9TvsFsTiEA0GrK5Td+8Y5ogaZxZx/wM3gabAhgTJGIp2m7x
m2bDWy6pm5e0LfN5F0BmKs2j9B6d5A1fUyp82cLZTA+jn3zi9g7YgjdBs0XLyqnJ95eOs/TSzOJi
7oQOhKmHt6G4KKVpuFzO5+yS9FBJwX9AzIMjcbfDEGohT5y1AZIHsSCDhlTbloPezPY24zGsj25I
Rh5kURI85HmBcI0UzaIRo5nicjnFKfqF+QA13iOFGOonr+iFYWkNCWRc0qAtmXPhSIVGpBnxIstN
OoZK6Y4ZhXlUWnMV1n8CRcuj3YBtze3FSQK6HcpuLm+TbuQaJfWBOcgSzxSaL4dzUI7vAScS+MFh
kPtMzkXBRgkScj1ov32qYvotb8pTIfNX8f+Wp02qQrk58qvbdfRobY9Gzk5gO3oi6mtJI4MEj7po
xZyugA1xZ8qSyF3kr3AL5RtpvHhi6WhpwsS4VqpKaVb/WtIlH0qBZwRBjRZdlwisHlbK5yX+Ulc+
EOlH7xYXyH2D9bx8WSE52qGznCdemi6XTZtGiq/JeuUS4DLz1hX43whFbRX/K+QrIrtjGDuGw+Zq
mNJ6m/dY85ZH6H/y44iq5oc85cP4wLx+wjd+WPRoDVgRGJLhzPv3hErbLsgg9hUcNIZEJIGLySyi
0xMWgsh4HiSac+KzCMURgudIcDCqBg7CDt+ZIO/Xnb9/Sasix5tsC5I4w5m3+I/bSUMmfazUwyA9
LIL3lh2BvbNFWOVvKIpJMX6lORoD+8pVcLKDnn3YhvDq74l9iJyRqyGRmDQenaHO97CSBRFDnyxl
hEgUUE6yGfNyJLxJCyQ/gI0tkl8CYYGdtrmOKhW4S7A7OdMZMg0pIpxrkypDYL8cTf9Arl9WndS+
N18KRmCWAe0ZZ8BpLxcnlZD8YAGSgWEpRSgn/npXthH5AdIiUQz1qXhkb/wGB0pr+cCkraU9pTYS
VYph83iy04L3CpAtm7GQQf5vymC+ATWAJEGg2JMfN9gNDnJh/38JwGf09L/2iuJEfopJtsCN9yNn
FS2e6H6lN+YMaNIZSe31txPzQP+vv9iZBa+kUh1KQQ9UTqSBrnED0K5RajmUj9ScGHiEOzAfna0+
S83wwcfVl7QTbgssof/3nZ93nZkxqj3wacBx3gczjJ9fzJ9UtrwxVBmbgi0ozsl+/yv9+NC0xf+6
8UVRMgNITU8Tembaj4xylj/UCZg1hoKC6jtU3P8/dqYmg9u8BjgDuUIxK93538PDuZH9vWQDq0As
ZEIAOjBdfPIpnhb/61PZRluL+0xqTdyGFojZKdsE0uYjIO2WA9tk/BzKcywP4UDqT+7nhL68DY41
k7aI6hYklWoPHTKTjGJe9afozHmDPM+ClpfETUkXJgtmR1ToZuUePkSHmDRcKjWuFPFSR5EJRg7j
CCbZ5EDbQU1ZAFE0+l9qaOlkaIkpwZwBr2P/YSaMFs4bjmUzJsEJlkR+mtIf9E18GX5/UbQmlAhZ
OwEqS0GQA5X+XgYDco7Lk8kvn7QwFLp7ism/s5t6ji6H5XX/e7pIkLWnEAd5ecLkdBhfVIGU0/Tm
UqRy1zPrs6H45dF2/lopaaGigobrNOD/wUmpsCi1aRXlC1SqoZypJ/xk/z+7DcwT6RdA8CmbZLUN
XrQA+uIbZHgF8bIrHjkp604DeP1wMHiHIfb4Q7kKQFUcnZm5vDZyTu8OB3ojPjvsSRwRbUmoI+cm
r8LskWQaqjDKw0DtEgnD1UjsbUYQijxlsr/IyhWBp9wSfuGd45ykYaAjJ4CX1Im/vnv0TOjS5W+y
AwIncct4XL3f5nR2v3iXKp5yx9bFK1H/nbvK0StBhTT/Rkj0N3ze7RMRrFhJ/dCf+K2za9yDtwpd
FVdpLjFt2ZDzzUZMuC1yEe8RTmi96ISCES6Y1KsvR+MJQAK8OC6qdTEsauszwlS/Tzx8/HQ76Wla
TJtewzf9c7w+jJ7Ty1odlYef10h0H7OUXovquG03BipytUPTa2ke3oURZOXoNz9yPoatiLT2EyZv
MEljkrtV0/qq7orR7uGB/cLIXOIx1c3C1Ugn96z28ynldLCofSxqGwMtOrk/ay1/OTwTLG3X6/vC
gBcMrGn6uv9zmD96T/uRQtoMMhibvqnDTSntn9f0XuFlqsxrfOkG5dVp4ZIz16PG4IaUGysUCM29
z8q69d4IBG7B2/0gl42/8SduDIQq6H2QYZS2Ql66hNNq/tt943Ibv8KsT9g9FFfF+zmo+UPpP5Tu
E475DKI4hGCLBEemuagoChgpUREY6csrXHV0RLDFeibZ9hrXrmo95g+HZPfISE/rr1e5X+8lrY32
dS6SwuJ0PMV7xKTi7u7OYDVomVKa0lk14+daKlEKyxheCizDEFJyjkniaQzwLATKL78aEX1LBK0S
NtkMypQFeaDa8uzvCptatm1fHWzZaWXFMEuKe9ybse3CQw2qXwWnAywcDxTWTowzQE+NdLyNYlg2
jOhlzbqXQFsr8SnIuz+SmmT3ukBS/Tu5Rhr7uOxmzDxHORTVT3CbsBAIOv10DwXQstAOCS5lkwAV
YZkJeIjAjMQoJFWwnATgRsVJqSf7JmebgUAI0xnyzOfIfcGreBkTWaCw5VeJSfoQ9uLRCt+Vl3Uz
UMzjTV4h9kR8JvbdkbqUonnHCgV1/Q0bmMJRm1FsYZLLx3ClmS0gTJ6SyyRLRQ11cgmUcZtInfCP
x04EV6PmD8eWep71dAy9cLSM8rHqF4i18ZWjDT5Favc6Ldnp6eZp26K7x5zeQxA9Ir5H2mqP3UsC
I+TY5FMAwroD8ehwZjqIBwjjFO+xCz8aAxuAIdmnqHIolqXTuuHl8gMGRZjpK2SRvmHlcVHPUEUY
aXCr8DjngWzyj+Kc5zncka4SlL4RdDzTx5TRvvNFemUinAADvWLwSNXuIxVqMUTjgeyLB6ovmb9Q
60i+Djss2zz9RkCGMe+xBim+UP5BlgR7Mlxj+N9bbQZ2Cqq12rCL14snnFFYGfIBof4bZuQ6iRAS
cRVEN2pVWHPc2WkrqdCBU9lKzCgGjVQr4v1OZOX4Ml7hYYDXmOFn8LPIAerVBENAdcezTFyFOFei
K0Gml6USgDwkl4HgVTxxvXZ/KkNbWIWgf++5PoJlgifSGFfEGEKImHNOMdnEBCji94wn+jAaPLmJ
qKFDjZxbro9OkKP0DLaOD5fowpHR4C/ISojv3BJgXF6MRcFzTDZck3mJLB4BIK5Qp6/dHxQn/PpA
/sXVrvYk6Yr1S+IKCgnSvWD+Ot9Y6MiKxVYwL85h2y33F9V6T4hGXvwIEIjetkEoIakJWh/dHg4k
IwXE+gxm90Nkqto0dFj85w6vYZDcgf1B9JtlDN5hK0LfBzuFb/6BZgQpWupYBiIMfn4Q89FHMvr/
orbF6Afw9vdfTtiKGzOCWncMaoSq98BukllYSghaAXmfeK85Q8znGBNOLEs2WBBC9MDZGzN10zXi
LDxN48qCljcUWbqygEt9Se8DLT6icP9OO+ti9EABYbVQBoHlLgyHhuOIkAjBB+Tstx3hdN9vYMcm
CZlQbr2w3b3a7Ps97FIHNWgAMxVHZF2Q3qpQL+nu8aqGGCisKvk3iAb7eG0/hnJ/JcDX/yQ462DS
lD7/AvSgOcVPLPM79KWfZEYAlbUhiDirrdPijQcEL3cfGgdN/D/OeC6iI8cqiTdlmzaXNoFvFvPD
NkjJ3LwX4kwKajTGdotdk33o7ZT4RjfhB8IOT5F/XMZPIKQXTikdzjFSLIH3vYoly+W+Q/mNPs+R
IIpxyoPk8YJtDEIoROjrvIqGsDVHtz6OEGNtw66m2I2t4rYJ+eiEK29fkbvdhwcH64F/FGpwqh9J
PXh60J/YuXFmw9Sxe9wI7fWLKlai6XO80Zf8eDGwg3fuv2Pxqjrb4RyFAj5BKAM81Fs5EYu4sTAL
I56YfVod/iKJlybQLcROaI53gYvFWdgZVIvzzBwDUuaGf123t20M3d9hY55A0LHuFXQ7Pj0aWhLo
UKxB+e18PHIT6SdyileKW7iRooShA6Kb2oru8xK25m/pkzBDaw4QjxqkgcjctwPXs4jfsZgXymhY
vhFGsrPE4AqPXpBysTJhCs/0+hJODxC2rYb/6hMNx3aa9aGCDVAJ/oDxODPDa2owHKH0IAsoI+VW
hU4PTtnPRtSbHEpsFOw0aOPB3Upa+YQicHJZfsWHjnwJPbx2YUwNgDn7j53aPW/NgzpXvZ7h3YD+
Vjga1v3nlk3vOlX5gQ3qweMUov8lfhw4qb+hGbWmRlAyJyAzjM4YYAOUZs0I60gncl6TcR5e6DVZ
+GSpS1wyDTaHa6cHtHalCt0VdGSYzgqDCUIZlihoKVC+gg8EDNm+LTqvPKLtefqVS0kRrCu7OohG
wHS0MTAU250kBdquf7SbnkI6oIi9MdgdrwbAyg/DIl4CiSP2IxVaDbTAVOYdDzNpPuRT8uQj0ecg
C/Z3fIe4QNAgzT0JLGxsJy5VZ2vU5pDXGKcBkhJKhmiVcXWXi2tgY3Ql1rCTQDG7g+zbts5AbKzZ
5aSgsBcXIUzyOEkJVgyaP2n5wyczmXZIojRENsiGevo7sGg/eDqQS2KXcE5XyBWxQJ09OKeQSovd
BgpO5wpMiY4R1QH8kQRKB+Qk4cdcTEvBeRO3ewHKGMYTjYX5lQEfpINw5sqCuPttSD6htlHhQReu
5MOSgVC4q7fsUzHJBCwblBO95uTjq3evPHpI/HJP27QxH/mVRAvUm0/lvyZHiTFHEazBg36OlP1r
SP7uDSltZHr8uB91yFBZt9lE1rIqb6NxlxkDU95QswWFhgy2HF1BWDiJSEa4pBtKHJIkCBoEmhHf
Ivi83U8icj7qAsAJDUBaZ6rGp4dRO6K+PpJx4l7QaFBx4FngsjopTD+DT/JILukX5dANEa7C4jVR
aH9bbsVAlBi2CgcTBPOYDitY2xGtEb7TVZQ8mJTiqMDEmN0H/tK1qwyfSoxLm9GTVaSPOQ4HDRji
vjaWfp7K9u+t/JFrSHC02kSJgZ7PFMSwAaMNxoc4S6AgbGx/a3SR3oo0V2wqUB2zOb58fALQhHUQ
6hyXOQkS16SzEGAQEaqHdA+HVjwcRzivOPzlLR67zfU7hXOmgnYRS4P+5syJ0AkhJgYL3xwe/TLa
mmx5SJzfAcF9Z79m7JBHjz1+L7+eRDZdB1c53KiKECH1b2nZXfX1oJI4iW9yStvDFyTuzGWPwOsV
EfwLWzUqUh4ecimO0f7kbNoeBfpUYuZF7349nOzAZd9hk7kehGuQw7rOxx2UNKasEmpOr4EVctbb
4YKGokYSffFswoiGAyJVxQHg7DbEWwY+cPyd6JiZKAfkUSI8Dh5JGdRDPemwYEvQ/qN9Et7xZ12w
BpDN4gxXB62ZxM7UeBnjZ6oe8EkzsAc7U9C0eUj4fXRGl1eSQXHep3PGkOSM0GQQmeVeDLKvbrPK
SsV89UzZzbmqeQTWhB5jch9rkqAKDCAXyN0StEnQS4YCX2O0yueCNFFo68cAoXzYmjXgXNsP/4kh
J2rzhjsWd5omZPXzhJ+gpZvK2vDMYUEtTRTOrVhuADcfhAGOOt3n/3Cyw+BuduOySw5mscq6zFHk
CKbEMCnl8GGfVL0RHhLGhEhYhBGckhajkIpNarXkEUUaJO4ZYtO+GryuThNjNBfddyoCDjYyPgoC
nPiLNLW8u+tAC9rBY48qA6CLff0bDSBmMdQBQYrVpIVnmvBHzdHXHhkeKnW4cuIc8wTKFV+dfQ3V
k91J9U0LkwAySmT/6m9Lmw7VQcznUB71VjEiOETl2yPbjR+OeY7w2aIWejh4+9oXa9+AT4/nrL3H
ldCSGPGjrVrbsz3sUDFw6PZ4xAO28US3EbY/ra93DFfb3/jar+1zXPcy/5pkSQyRbY4j8bTld1Bz
zj7eGVvwhg+v/unWh+uYlhs9ybev9/QeZZzklyDjbvSaWAvhLYeRQEPShjwtADNzswQAnmTLkHKQ
YBqU5g/E+FQajCjDTeaL/HLzmjasfWuoD1PwbJ/ZQcT7DXmAuyAa5LfUbMENWx8qX6uqHZVZWMuu
hmYCprK84NTQZpOCYP8avON6zrOw4R8mKc3F1b8wf7j3+AMTyUKNCdufW0Kg7OuYonFT8Nq/O+Vm
ZeDj1Q7YLqebPRkHY2wqXbHcvvtNLHH2D2IrWVPIJblGSWCEr8vTIzXTrCRMJuNijiQJt3vYBkCw
RV2gzZT9Z4hihSQMox21sI+NX3RTr+kPseiBHWqMZ53zCpDwNUhNMjm2gc8h1UNlIGg9BnxnqIOF
CtO5v9IHsiMpCa8eHyz/rPx8gdXljMggUUc4NFL2OUHXQFqvpwMVki3NBAJ3CXZxAfgZO67Z0QMz
3bSCE99P+gduPPC4oRUK3WLl/6QmZjyT8WiNpeHcpBdYehTEMPXuyDFYYnwpZXCyRNr+sJfJZrOS
wUoXspCLw/+1R1YJm6r38E94o17R2p7ZhfZD5lLjytrvWdwprx8OMa2nZIF8KKhtmxGIjKamdJ80
yDsgdNw66KlStMloVmh0Kesb1gYtKn4jPO/ylPe5Sqp0rghQxRqPkVFgQXlm3HO3x2MUoaKqwWEg
aHGsi9fgcsNEq0Ed7w+Hw9Lqy+OX42tpb7fbX2pyCBpxP7ZkzCE7AoVA7XjLcYinsP60sxi3ZkKi
2cdxvqd4ZtDCZ+6r4copus1RiQmPySHM20N68gxyHJnsImCVFN03MyR0JIBb4874dCAgBzMFAr7l
jDCZbFrt5QvLj9xbwh488Bo43c+Oe5NwRKbhbKmEOXAjeog0OJEZfEEjIIvtDQ2GFu+Ia4+MaUz4
+hxqNTJqGEagN+xl+K3ofABHa3kJxWfie7TnIPJ8YKczd1V3F/GwssINRkL4gyp4ElJJUSIxucLr
FRcrpGT2ddJwSZ48aD2yy1iMchdqP0vKLpqtqO7d54XbDPFvANZkJNLTh52w0eNoRBwRKWRV7ymL
8GE2bfWYvAwyeLwj5dTNPREzBgi3stqZL16CnG2EOeQuXTJ90mvagaRUU0LcJKOQVHZ8AT6QkYEW
ca9c36fGKUTAT1xHUwj+3Qo6jeZyLj5L4E1EkZjDl6tE/Fx++PqEGo6PxIvzUtyoA/apRSOqwFVa
FR2a1zovK5qzbQehi11CSmFf4aV+Xsk3/rw3ZnQSLBGxVJvUmvdUz/hZdnuL5+oBz5mrObp+nea9
dzPXQB3kRiDNf3zR89jnLFnddp86fD7DXx1m69PPaxfJl5gJtN94aR5jECZupQhvkKRcwdzeJrpN
nDu6fAWLXYrf5y293VK+mOuMwB6OygAmn2DKTBXcUf+0qcmxh5WwqAkA6CPajls21HWfFsVgtjgw
loAZaDJ+ul2RUPx0+R8yl07lttDLVfo6u/qFkWICfjET1CW3Ob6LmpGoarcsu+3WrNT9F64hr2Oo
UIKRIwY4dHNahaV/EcH0vx2nSa3ecXTF5uC9HsePW7BaGyZwjIZRRtktFzdKPyA+RkNPSmb0Kf4V
pzTqx1Oivqj87i4vpwwfIJKzdnjdvPC8w3NF6Zkl5PSKI4YDqulVMJzErBdqE6/YAhNRZF7Toa3D
YY7am8cO0O1MumDL/jqEw69v65bbJnjK+oVMvv2JAnJ7i6r9eYRcb3JLVjP0NukzuTpGFzHz8mpY
EFMgUsDmkERekSEKH3mCuTeYIVxVAD248ufCpSBHPS8crReYmbqhEKa6pqmhtuD+Giv3hT0OdDXw
Qqd1aCQtUDjTEW0tsw82T4wfsPnCiYvpABfH7kVOVlAS6YUZnH8ARRp0dNTBja6k0Z5pgTuTDzQi
aEV4MXL2x93K41nm+IjolAI1Prl3fCUTBGfpFcoZM6ZNJlTXER/YULNVmldVbNM+oWpKmiu9hcn0
hSDjzSWBfPLAdpI/B5IeP6NyCouD3pLGEImTIvSKZSeqwrOUdFSUIH3EnzR5epzv3QFx5lgT7ht+
nfBR+jIDmp2Vv6GGEA9XhtX7OMfQGDXZm8KM44lxxS1i4DG/jtFHMSwSbouE3eZBKcD7W9hzcN8q
zwgeffg6i9fsxCyfvhbErTOBKDeFBxpN6GpBtJuW4lxpfZiX3bD2IMgLCBiJmduc3UGU89FjVGT2
uekUy7PDbR+9yXYFftKj6uM81HWNqyOpeng/5pYO45+J84cNnInDu3cNT+tXvJrjozPIvqRiWOb0
Nv3BXo6Aw4fX8Xuq4nfydk8ckuNVXlsMWl6584BwQI4JaRrds20s8ADzs/Gxfxmi3A4MDNIVjF7e
wctZCyJ7mpxBj8/9FwXJ9NRjKKHlNh8Y05mwUbhMOsweUtwfks9jXEbtBKegfNPY54fGRE+MmP+8
zW7djgTV+nnvNKxJAQMCLq07onmMHB7Md53TkLHGI7xggIdWs7TraT58xCs2AOrC/inATSWoJyuM
PaBUAYoS45wtFK+YntaMfm6uYpl+fWgCe+ZIWhrhqMDhuk7a6/dADbjT+YA79Jnp2NoBYnaSVbJT
uuJHudozsOfBO4BCbrMp7a3z7S7wX2axtgET4ClbbZYRv4OhA5Xnl9uTyt1B+BQz/YYXyWPh3EPU
F/aBgswzRgCwSNDCEe0k13BNAT1Wz25V+QhyvQ9s1O8mT36bfA+tj0YVG4U+lG4W8bd7nzFGflJi
CpdYGGc8RgsVJMMBWASngMPX6d1KlwXEYJ9OIvPO4MPMC/DM4KT4RgLRMCNHhMkOTic3ec8NF/Ek
S9d59WngBr0M45MR9w/M+dyXEFnu8Sz3m0T80URDU2WTRsDWh5GYEz8imdOAxhklPhvsKOstb+kP
YguTWsa27wXQl0ct9kf9UvG/O7RAvphuwOkWqLhe1GnDQ/7fSThwAL9uUyIo3Mv0g2PigwKByqHP
VkZC+dVTvfaBpY4rQf8Td7yJAqECEKsT5JFYzuZx3Ud/ydQIOfWaYh/pyZc2vgOew6zTNaPj+Ln+
xdofb07lYWiyCWUe+nl4g4yJDwyKf3SEY5l2TI/Ooo0MlkLIHHAln9f8+7GPYZNjGeruw25NJ4JZ
lIsvnNXwC28TOc4AOSu2FG0QJGJagChq0ls5zhFrFQSOkmpDvM29yai28pE7AuOh13HEtpaHmsZr
p/iABpXsLEIx3/Ef5CFFUO/BKZGxPrdmrI8FTYM6q7oZms02M159CjBYDnk/szqRnBgBx1vbBsrB
mtJ5gNU+9ARGJilO/1nH0sTfX4PC9ovfvU/YnhCglKJDYKbyFI3tQZnBrMwA93KpNtQvuDGOP4X4
3XDWBEZwG666n9EH1CDdUcTPBYzBly5aCpEGYSNJAid8hDAvJ9Sc0a5O3KPEqOUaUyB1Cr4dE8f3
coCTVG4dLh7b8p5S9jRMC1NzE2sLQmwIk//oc0BjjIe+WDJh5H2XHL7njtpMD16Tx16w+tkLxzUN
TwZRxlqdXRbXg8zXCaYJNZoTdNd9dhoyT5Btv8dcDu44MJAJbY5piumRagJRSKysNrzCd1ENyLn0
cbOiACaABUineFMgn/3cGQMqYMhJOz05J52dBADj2UhPeNrQ590BibtYZzlagl9c/zgwu8b+HSL9
X1OrkX/jYN94jfA5XWo44wH+U8riYmkTpUifBHAgYXUk4Oi44t8ZdQ8eEMLukwxkMMVmnwRAzLzR
Ie9Il+SvleNiDBRAhKgkgQjatKQwZJrV4d6uza34/t6XGDktviR4IwvyMYAlNVX887FPA3pSsA7M
GSFPGZmqpMp8krqLpS4yAAa3fxPPt6CTNzHZMEAsO3uMQKcF5vQUIFfgixpFGoSLJwSOy18Kssmm
uEWuTjN6xKZve5qqQFb6EMZ9t8m49i1ZCzwIK/+yuLCJTT+D51jQF927D6+9MWhMP4vaCIuZDC+w
5OhYn/bgsiAUpI9OG6g204iZ4LvtClE9URjgcS71IhZbLlUSY1FRXeMFRRKqSEfagM80Z20semXm
93XzhXLIgmLxSo6Dc4KZQSR0O8hlLlYD54rP89wt+s0pvk/0tVTXJrw6rAQuRqhQXsEexk4asdkd
rTqeZOzBOT1W2gnM6Y81I/I9oFC4MM3Czg5Kjw3zuGn3Kbqm3BeKcAr9fKzBviggYsH/R/1LdVQ3
LA09x0TCF9Agw/9PGjtqnYptgYEnzFWeWIo6xBDER73IFU1eTyiVux+tEnWcrCi6Bg9iPgyS96TJ
qSC+U7B1YbyS0kBsUvokpOqMmWg2beO5Kn1FfKMWV9Cms+ig7zibh7/kVOsLuW8D0tbHHhjklI8Y
6giWfEzj2GKp9wGiVktIuUy0MKHuTGocKHh63puKWAVggaHMAaTWhNqLI8nyFakU0zNIQzENMUJN
iFHQdtv9BpeMCxskQ4IFaBHPLkRBcQznPMPSnOYyQyjzmK3oNOn9W/YJAlq30f8QX/0NlZmd9c1I
pgrF2X3v6wcPY7F/JqDzKlyoY+2YuntLzjfOPlJeUCphQNWF5U0pfLzShrDb086g9Fu/wzIFeBhp
Oik54KGPwZGos0LMBNqEyZWL36CFBCS3EfezDFlwb7RxHHF3TFtpZHBJhfGErHjwhTgLleRpwdst
Tbpf5n24r3GDqnllTHi2c1vbvFNoYTxJ1Nzh64DttKSfPHeCMTZsmmTgBJKscBuqAnO4/Xi62+x3
4l/663+9VrRKZ4zejrgWYZLRBde6zG40JH41Y+fLEk0JkeSHWjTD7ZEO/0Qi75LfPkr3eupibsL4
jPYd4wKr5CyfKYBUveemQ4zWAlNDyrYLaXhMUF+qdU2KmfwZ1iRINGZKyHASt+Luc/OCGb1pD2fq
HG+ULSSerclh3Vfg0kFCDQAc4tMmf/i4sjBhKPHpHOHuDMUOtma/5Td3OcXx5ujj62l9aNHFtoN8
W2xTOn21j9FE9xHdQVx/i5wdCkvUAZjFlqWaPvwHRTSuHz8XgEcwOPZ5jMaroNM/+0BB8CpQbqYt
w/oO1bU4g+REPj95OvGwwh4Si++AGttuzBsUWqTIxasJeGyvJYwL1MuD+481cHN+ky+TCuYv0qK2
oUEAJHfzbR1WBAHH1Y5YiKfENizwA/HlkBDkqs0E58vCf/Xzd/CI3iP8GhUYb4Nyc2HApFrF7NKS
hGWSF7wrCIb81Y7T8o+443T6Hdg78X1bgothydtT8Hp+JO/0HDDxdokD6UnoLhHir8HdPiZKWPcU
gq+39ea8P3nMTEmHBZ4J1IU5fAP+lZll4o/sc/eo63lafW4voNMGa5blcfmqLEY+gGItkpuAfM6c
goTHlWM5aoFuF1+8xXeaB/gGQjDUu+AZQxjb6XPOd9Kx6ymW0r1zl3ko1rsDkA8I1wylEJ2xUxyn
9NJPtgl+QX1p4HyHVwvrinuSY/0BTQX717sc5ZjWh0yzsFM5eZuvK+UPPuKEieH8L0wWM/0csikV
Fl4lSIye2/NBWMbcKeD6iG+XSD/wT6SaRv89a/SUEzASw4e5wiB29EpaCDflZCpSYw1RCD0B555B
VRvdnMuoSJkykL/FcFnv/uC7/w6rSJ2AoMfmnEDiBIe/YZG2xP5V5HZ/k6k85WE+cqYGrD3OIrYI
jMsOtaMFvBWmCUEZZ7jLnCP978hHfJdIWawOzO2ZieBnIj9Ra+JTk+2l5fqALSw6/WOyCvkQOaUw
iAYZVzX72eVdB1+fEB5mO9zy+AW/6+Zy/VaLHdsv3c7os+1Y5VpIZwxQ1x9IdeUwD37eojXFsG38
gc6NeOTwZnABAADGscNw9tdnfbPWEx4qzSAB+M9amhx67FwHl1EZ6EOxBbrgirgXI16hn9XYep+T
L2vtPMmW1ENAjhQ51ocLLzbql9B3zlfuZBt0TzjvOQMToHLiJCFrvzCCV22Wbk3QM1se47EHL4aL
G3MRhRD6YtMMNbQwHa6L+D5czR18nxa34Da7z3/e0S5nF6gXwLgwMX79ciaOvRVQtf2dXJoxsR31
M8rnd7a8tt9g4kb+L7H1oJn4T+GqyR68gH1x24E/MsbDnf67btHIrqgjvcvuY/KlByDjji9Cvfjy
12sca9nEA/5NIi1+Ope3yx8Slkuwr4Y9CTaoU4xCn2+XdOLn+NF7GPhT90qsc6E9MWzua8TyIpY6
ytyWJOTXzSXvF39Q6Befdfs4NJSo0Fzz41fPgfnzYGOo9y7nxYWhd439jNNapb97lz8vsRp4JloH
o0G9mzd7+seucvd3AIa8rs0U7xjOc6R1Yh2wQq2aY99hLD9wAuAO0Q10abvoNB4HBdqVcyYrktvm
cQIiSsiZqx97QJS1mKx+/DZ0O617xRH4GbB56cN2TefO8050Wwub7IxUp54A8ACnQ4YqLOTLgrnV
/jEpN0/GIDiqWJ1YZ8xh67320px8vQ6p7oC7CrvxQMUuJtVOkT4xXVOmNkIsuUxfpLAzYcSxf47b
12fBFzi4LhhIs79U+B459yLWUFcDh/DDsiWrqHOjiWjZTciOla0hc0HsNHnxFadoW4SrdyT0z+G+
kJXdaUeE+moUfgBR9qdjfVlLONDSPDydViPhTmQ8Z7nbaMcEQHOnOl/nDaEU5PUdmTwY5ENDoHnW
vcsq/RR9Kiqz5WiraMVqZPkxmFJdDVLkhSzbkFkd+QJ36FWMylaRSasjYVXKz6VbJJc3Rx2Vux/D
pnagruJ7CetjR4M0c7HrOYA54Tjy0gq7BhdC2hNgLjRZ8lKvLrisStf3cht0fWhsz/iLM+ImcYIi
hGfheHW4POB53IeY5PDd+ArSurd8KhpiuwBpMwyYeI0V9oUpDnafCLgXHJmylws1RzXuIKcI059v
HbTJdcFnD6ifRZ87nwM+pmQ8Pd3zAYhtBc2rFZEq9X4GVJZY/ym6jW1rE7WS1r0RqY5IF+L/lLwp
BboUsW7H5XeFPSFQpPNicgXBRbERyT4Ov4g/5adwrQArRMmNKX6RIs/ptV8HAqlAZHULFno9WiW8
T10uBNfD1d3FnGNE+a0k1L2F4Inuqd3LSdP9OVfRQGhvplvXc0KJ+mu5EMZbmv1qB+2v1X7jdmvd
W7am9a/ncZ4HTWbblA/7x2X8aE+UDVTnDPlscnGbY0CNcXN7DjvwMnK7FVXQ2tb3cTlVFKExA4+Z
yqKcZpoLkpAPgbFuQ33amj571ct694roNDD32QIIN1hBqyetiQEsitcAczYGJIXHZIiKGCTriK6R
/x+ixvRQOYavuOXenUt0Wso4F/4iVkCn5DA5idbAjKf25AZkB899ciefBJeLN698dxntCtqiCOZg
9C4YnEe/TcHcF/wLmuPZWihzzTZQVGajAk4UUHgL451GAGcmFN9HIFgU3PCj8dPCOrQIMp+dlxeE
JqUcDIzZLugBUx3ly5HkI3Bz1Cf9YtuQuAfU+kCkkFYvcwploDJ4TxMzgTiICEfUsWdrtLKCkgqN
LYwGxGN9NA9zljDushPVayUPT/7jO1JnTVBvNHNjMBjUHTwT6HYclGeIWpExC5pqCZ00Y1Z0n9E4
RcaSefcfyaLm7FegmoEcMBUffKKmf5yulvwsUMTvAICKcpQuSjoovECz4c+9W6MKAE31KeXJm8Jw
DvtYaHtEgY0qdBNcCyaL4kZ8Hee8E0xlhj0telo7DI6i1bpCwzrVU96UCbVXHciK3b4kFmGKYJyD
BiSOSHYQ97dXxE/WDZxKHnw6AyLNIEFy5RzCMHDwa6v9ikhcItmJVzEcnYnmHT5DFjWwfLd+ffwE
WRpYyG1avNFGSix9bpMSx2SpnebS1ZLtMaz7l1UAsLUmzTt9biX5EPj9ONIXNKXlAtMZDnKGL2wg
/ODoLZYL0NaATeYEhxISYgxWy3803ddyakkSBdAvIgJvXjEH7xHi6oWQw3sPXz+r1DHTPbe7JSQO
x1Rl7txGyribhzEu9pK5BuOhQFGbTSsM7nB6hyQ/hkDFn39bH7x9LieJUNVsEMVYc5atrcuxf9mO
P/toce3LnQ+G2xvjhEVuEzDeY3lemg/RymF68r/DXjYI+YtOnlUSVpifoG6bCGAm4q7GusdGppkY
7Qev0b16hHWBk+uvlkZN/pweISp8p67VsB57FMGMsxcE67gtFkZJHI9dTYbii8l9LCwIL2ZcTW2o
aYRwIRyXRJRj7Z0DCFSuh8Y0UblmqiCARJqg+fpl8XjuWDzkK5ITk00ThQNHDRdoV1/v6zeMzlP1
loyy6XraJHQZAfX1+KdF7ZqsQPSP69KcmevbFDwj0CjfiK0r2ffTx3JyRJoeHqUHCVKSG/S7tyNO
oym5JUhnx6m5lGAxuY2uP4lNNT4qzEuF8bS5qBWqx1aqupUvUHmBiTUZmWKqemP7viTNKE+HZ7fd
21zteBifo+u88pxAOFMaVGkzx9ITtJ00+0ijciw6AcI+luUp7OsCuKfF1SAb7bcGWBmo2kiBAmht
cC0fPDqX6uHNx4OSiwMrPVuuXhNZhQ8EEOPNPlIM1WqG60MsOC8NfaxS4s3TZbXsJ6rTWhZYBmqd
7cb3AqXCo/KoxqpGnTY8jSGE768iXr6p8XMD09RRmiJi+6uR3dXWrVgbfLttJRFaTuofmQr/Mo3D
mBy7jrjyNW1dGs/udpLq6Mrql0bsMzhdaovu2JNfmcGultXt/kPGbmLJ7WrP72N5WX1PRg/D+VS1
0Casrv4ETrWTXX5UGsG0OLgaBKnseJgf3krzUaYRC5z2RkCMx24SrH/hfe3U7619KmUjE5rDwESp
6QK/mQQSLOxLz3fKmiBAZEJRnOeL6A+O6G1awbGkPA4CvtmieXU/VrU7PPhByfEd6v7NRX+0V/1b
9Vkv/BpP/SbzUcHYvRnv799fvXuf0wTmqTNo2NwF9MejN3HkoML8x6v3xxQNHlhHTIknoItELgxo
4x0jNjz8PMB890ttJJoD7g0XMxxAtKRB9BxyReEpUW4w/3tjc0cHJ/uXvp+svYLxa6+512Av0qFr
hdniFzDXCGLIMO3iLMAKhnwx2X71ghWthHBCd+rw7ACJPjCF3CkLUv6p/372022uhd3l+7Pfj30U
+rvP7SjXKDRy47WkTAfCeSKSiQpa6clZGxwmtGzLaMksSvJzdmBK5lZFtNexoUs+aqhUtm2N5rLJ
X8lGIHQFFd+g8xIZ+rRWwqCCssAAm0lqIl1hbGGVAj7chlbCTEKNAg/MFBpJNDTZjSosK8p2/Ooe
Pl3yJzHE6ZsvdAnxb8TbdZwwKggWZcFu5DjcNbIokVlarItTTg41xLSr/WzecuWTcDo4W7z6swk1
ShCm3vvxr8e8NARD2iZE6YaruGoki4+SIVPMnDAMHG7EcBhVTOSMZbTVrezkRbJX3kcIjwOrk0le
6kmlw16hvaovZ3OsdCOusGde836CK3euhM/P6BKN8y0WJduXbyvBJ5Ks/LVfaVoSsJlmqkwzyIKh
XLnapY00AqUyiGh5dQQXoN5mspw5w3eF0fdpcq0oe/V+z+L+czFyKW7kD+Evi232LTnYvl/+hUMf
gs1wC7wg//GnbaGfMZK7qx+SxqTEvIDqfHU5gMyGaQ8YrZhpHOvn+rZ8xArgbyi+4LtQm3fSfaWv
Kw7i+QEni7jEoz1WH1Jf90Rky1Lvt65thQAPUptIl3UYZWdfDGgdRiddxzfE0+h+TVJ1U2sY/bl9
+knjZx6RbjKDbdsjXV5ESISFwe7PG/ihg73yRNl9xwcrm625oak3sF0Dxo9j1VZOFUb39yVNaYpd
Yarr9YC+XRf6Dx9V9SOwhhycV3NaRqprhNoqW81h6D0wLIMl+hZPav2BQQmzVdEyJETIeuFibu8B
BBOXvqhziOvR/+L7a98KX+v+8W3Faft9JSgFEzKQ+68DpqM8kuEdpKGIWUiC42WXSNhDGewCEl1t
4uXuG/FSjh638M+TlaovI3HBsR+GJuUf9IMz+6p3A795FC/2E92YdfBM1DofZnqx+uE3p2lrxSar
S+kqxRYzCPOB3UNn/Q7QV5fMOzIIXjZnUolJmqKIAU6gwtvJhageLRavDTWLOwdGfa+ogPIzCe59
kc7djfStjcEAE8Uh6GCGTtd3tq1MRiHp6ryD3rCQHigwBH1tV4cvciW7TVatAz0UdtVoWn1YDIjd
qVjZmPnmd1Ly2BxlTUDN4/1SK+be0ohUV4BeY12N/aYGLI+5AGuNPpVyfN7QoCW6kKK4blxx9mNB
5SCCTU9kWe1YZYNYS2I6W94qXJVr18F0Jm5pXWLkSu4Y7EG5LJxa0hLr81r6Mw0VQp/F6Az6gWBx
9QgE195xkGjlP++ilUm46INik3kt5P5lWnHafQ6DYs1RTnhBBlP07CDYGMZQnQPTQwdF039sPhTR
R9VwgoV2Y2WEFA6M3qH6Nf84FlOgrdL+TSi7n2FjAF1oXGrT6GGBdKra687D3ccaF5dWZ8kJO9Ni
Tx0Mqp0DvszVaS82dKWecjktaJTtlYvwo49gNCoJk7S1bcuJbh+UiAOd3Kun0Vp/3RDDuvGPzNAK
nDzxXbcwyDNZDuAkjxaoddtPeZtjfxUvi31sHN7i73ZHYwD1vbA5w7OVLfJhuSGJpz07a5PbDGJ1
BdyJvrIfjh2E3F/4gFZ2Ug7HGEzPDf1R+2riegUVBOm4xVzaVysLngqYMV7UKHBTQUbQKx1DKMKX
Z09nTkh5jNH2Gh8WL9YVCikQIWTaMKVITyRvBmXZwHEaUq8DW15V1dw3FFy1XJRpBuriqrzHu87X
C5HBmizNlaocHb6/Rr1eVBjV0UDluha4hopT4vHue1VNhyct9IkCuKhUsh3SbkreJ+H+KVbsS6kt
oxewb0HfTPRSXWOqER/4+Icz8MQ/ePCydsKGBZamka2PseSTG3+BWXAwnA/qhfRH3qovZm0jnpc2
kbWCZ5bJLt6NoFW+l7N3/F0zRy3Z0RZEJx9834RyVPJt87jMCCnAfOsfwUahYWL8UAIwGzEcGrq6
GnqRDQwllgNebvp0krByapivEK0kO4xZmY7T7kSA6MbtXeZ2y7SNiwDVX7LFCjn436jrSjSSE7NP
K1i8ZMDGgO/sQfc5TxNBCDwFZk/TrgNtc7ij0qIms/1U9xSd2efN/8T5UP5EEO0jR5zlMz+bxnJV
geyYRJm6uV2TpS2+NDXmHu1juPsOfnO5Vjpbfkzw7FB2ZhbsRCGsXlekwO8NY/h5M/ee9qjPpQYn
miKQrMy7kWgjfhS3XiZKBVTakHdTSTTnFR0aAwfizF/3MXLSuYk0xdZs9XbXsko/pTCPv2/eQLfN
B+epZ+30ttHj44XMbPDhiuxaLFV0k4wf68G+PFDmmW1UkOxgYB5jAy4LADV1cK9gxlVPSGnNvMPJ
Cu/hnA/Sg0AMEZTde9TPNDRDyWSDJQEdeRuRFZFYS3c/XDisaPtGkSGeMBM9Rtqh7qPczSO+7gy0
1h31T/BFL52Gx/bD0ymFypq7TUtXziqyNlGssqzu/mJGMKtexa+4LzfOJeEAH4ma/elSS6EPfxlg
27ce31/b/m9yJFaqE+8JA4iPLS2VdDXu41tLK3qXSsaU0CgnWeG9nMC6z3V2zRATcKg8PJHxkkri
EQXDePtjY24Nn0YFT5645zaSKCb1NMr0c+b+T35Nj4bavbLuvwCcc9bzSZxhIGfT9i4W4Wv1xVC+
me6lzarB469EJatfrrRRJII6op2Y7AcwVFC9/btc8JzV4tbQSzGukG5fNNU4/stK8mfxtE2Vk9jB
ZiSwvcmDPinKCUUcZSopQLg38asv5mvGC8R0tZNZzovMW4lSyQ9XnUsjH7q3HFQYxNfA6UIXfLNr
QkE65/K8vYGHlo/fr/5pq+c7zXLVglLZbdx/dqe1eM/3fcK9V87VrJgn0uP7Z+0Mp/L2Ompdaulw
gPtWtqsHi9dzuVLsN1OJd0OCXXboCOsYF/e/jL3TopT0OHzHh3LqNuN5PT6cDuNAUJFY3Q2ufmcN
yHSWM/0VsSRVPUdsi/RocXxPGQEbbR7LfpszhLLx7KWH21ahrxUUBT+Jvc1TpdyhBD+jtUe/SZpN
W3kET9Uy42R5+aP0Q/mVoOWWWET4zKQFrXg3MDewgaPr971X+Mh2j8miv+c/Weh0dHIybiy/Sznq
WZyjyyz9vaymgRYa1gw8tnTBncJyKSyie7ocjwF15bc0D/fxSvSyjet0aKTD5bu38/vP6c34pPJM
RilxA3OUFVL7dTXz+Ilt+ldkPbteun7Ntw7JijrsEoLbVtBvt5Z4igYJzr2drGRnEJ9mbvovZB2c
q1e0xGQkd2D+qBcwqszP4UqP4nVeyp1B1qW78eyj+AzzzdFpeD1EC0OzduHrUTfMAFgdS+AUFscW
zlauS7tnAEce/b3q3T93B3m7hWh06Jqa6pOb2rXohvBtkW5tG9ffx5e7uB+EBlIVy57b9qmZLvZE
LMDczes2w+3bpZnozNvp8jk6VdL1XW1Zv4LmjHWL77f3WKX1wDA69jbgkH1EYN5jv009FSUq02+8
vjuGnqNEVh9eNuXcW+wtPQpWBHkltUwrorvS0lhlr8LaFQugznMpMwij7XXL9FR6ggfyXYWOWH9e
adYLnV3CkiCbIktyZca96KZ01sPdcKPaooGsxMfJmaIt31ijrF+GVgx6YrGzt68CVvjt/eSfec1n
edne/t5cGnDaC4sc5qD8CMFUOwP5aTkug8Mw/NnNnN3EHupzJH/PIPbGefiHloSPRttY/slarX7n
XKIkqxdEUXSe3cSA25vN4Al4ezQ8wq3nJGPZcbd0sP8jhKbSvIqzW8925/XFbHsvitDVBqOvL54Q
GpX6l/FJopOTpZLqrC0WVox8pgTBuOoq745fmvAVnYLWAF2sdg8kIhHWGQOMyv5Req6rifcEUsCl
eP67l+KLRmpavl8lCRK/lk/r0vlRWt2j5L1ywEVRFfbddK97bzN0z8WwVw+REcv5UV/KnyS0etTj
vyfGgEI5lo39S+tZf5yEWbk7WUScIFnd072TfMgjap6BbPtj5D9OpP4PucvFWB7oVIy5SlwtmNrp
bIbZpWC64vJRmcvz/L3cq4X3U7K0f/3LTOvL3fh0LW6fqHbFpbsbA5jdXW/9LE+Jnsxas6TXpTh0
YV7a7KLnR6p8+9kfSt4qM0XKrSww8KjMbK7zaG9Nnpcui+aRkVLsy3fPLKtOnemylEiWvD52qZyg
VMIGP1OXemb7dsKEEBtChkVAM5KJvML2vjUQ0462FsrPeCV1Lh9+5qLDQihHjE8ZtwRzCRzXG0Or
/amX54vBVTEeXQNBhEJubxbSs3KQ1G3dIFX5h/lxytF2nmNINdKD2KZlZXWtLHNFh2p0uZGetqys
zeN+9tuaHMXXRQBXc58v+9rh58nt3WgR1GF0vHaf1C7WWrBU7wAFGhV25ZWBALjb6qsM/nfCBM2U
UsnaZdHdwNGyLY/VXljms37v2QoKHwbIc4ztazE5OVAkzDLP4hpZM91KbexntemicktWD2bQoFWT
u0I1w64Lx29ZemIFs4NWvKUrwWlFbyQ7zZUrxruA4WQ9ZuHZKqa3by/JmexJzqUcAvm+FE9jhKQG
7nhD36518FAQLlF+fCVYE36FGNH+Q4EgV1N2LBngQ3SeEYuVoHFIlJQGrDvuxRPZObYLKFApu2nf
24b8v3tqMwhJ+/dWylUPn+fR/Mf2YgfNd8GFqWpi1ZjWcu1DUFJRjsSHiY/sHFEjPMmDdD3szCTA
X3at+L9cp8BLqZ5FANyzldOufi6+jt/m7S+LejvTQeqp2i42zWQPeJnovNzWo2VVbvaHykqrH+9m
HQz4FcWNtWG+9kwW0+bMJqI9o9DnEpaDgX6TX1LZ9w6dm+S6Xqy6qEHlJudtaVXbdEx8oOybhrHT
1awyXvdh/A0AuutVZ2isOVOX4lrJ8b06SU/afMWHAnvOUT4sg9YxJLj6vv4+9ZuGKXEqtaXh/tJa
Vejj0FZiv8ucDNqT4KZjeTG+Y+pcyRTN9Y1DWPuUrwPQLTcv1dFXNh0WIhuIcsnWGLYrLkMRTv6l
m9aHILRXD1xxf07dVXfZP3487G+/Qv8y74VDebquLBskY2VrxFVVQMzTg4y31v59loVxTBV4P/m3
s4etAlFKl3hx8ArITaZoWjPsU3QTKaG2yrbn4DI6SpmRqN6cUjYy1NAHmrPJcMVjai+HCuFsDuuM
yRoFeLKybNKc3MfmwNmZ4JwoLuQzXzxMoxxMEPc+EAY5ChQX5/pSZj3V6ryUjgEKStwx0s3MA5mi
uXPxUuXl5DqcfmXcn49Kbl2O54uZfUmSZ/6L2yie4grJbT1cNRDVzu9HdKngyJr598qUYocPRnI2
lZ2dov7cSIDtBm6SaSykdpweT/FPCM2+kUBKr8buFKrJg6dvfKicI2nEpXS50D621GCJRnr4Qi6z
o+lXTy257dXj2/3D+P1SNp0sn2aHsed101l0/JINO6VXVRRsPTbAiLNVZL7iCHb6pQAU5GNgLiS3
whCCVWXYmc2VjKxu6qlCe200je6IyBlpjEy3p8v68l6O5arXaQUeKJi08P2y5HX2n/h0BrehaRPv
6CC0GNUYEf25exoYLLy4ErWEqkRJY0js1NA+JsqxU8PQYJYPUvDI0a2IrNfVY/XSPfyznPu7cKua
9ueSReYZmcmUHQ3+CX57A+NhFRLqxgkE9jM3s75Z9hU6cCqaj93SAXZcbKK5CuFZwXHMq9pKc7pY
o8d55aqTfraX79lTyHlYpcurfZR88rs+zfmOmfmcyVuRG0c8y54BGD1bd9Au8sXNm7Z78XtEd/na
tV3vcjZW3udBxIzBcuWUBRF3/VkRgjo9lAzfsQu1ucTnCrVVxS/ZrFFDO9tDmfAnSfSs1MI5ipVS
QqJcnWQ0P5rk0rIc97WlxyfczCbagQUpdPFeurH7MbCaNu+EcxQOp9LrH2Q5R4uuiXl/DVdMq1Pf
55l+lu4LAnwWTZCOdt+pH7oCaZqIY1tW39gKSCH58gooDgW8iSqOzuw2UMQolW6lQ6GWfoltkstX
yeQG221thfifFDhflEiFqvcZxxVZDeabuvlcuEaP8kO3R4RNPm3Kxy2P49XnS10nZm3TWzfR1NJv
zBFYPS7by/vgNDpt3taDkBdsATXCV51uI7/KO8Vvg/OjfEzUN8x0b8WTlvJWTdEWYP0sqnZYB/eS
B3kuP9P/5qg+Z1IxW6MUwPJq01rvyrhv+wHizuFSy9E8aTfOETkgtsj1kxrQ/po411c/tnIZ8esF
SkPlkejtIbitIxuQNAMFz0fcQ0cWuWfSP9M0eMeRNWTx45gENRDkDXwyc2WgLuwz2iL27TubH6PK
VgZ7W39cS5sbmBQ2CIgTTHoKUPfBBmyHKp6d+dnQZ/rQ504KJFWYhBdPZ6+WCGNPTpmvpgExxywZ
E6wX5D0j+2x+jp048lp4X4+xpq8YelUGRuWD3ywSTG7pBYqt8t46z07ldhDijOmnP8M/s3gzGMcB
0Hg4u6O4GLG4X78d7DtnLJkNAiRgdsAIrSGI3vEmIoR3rDEvtIBM/w4msDD3DjsBm0xNLi2q4wYm
0sCZ8Z18I8WhJeCKKT8bDjWcKN8Nv2U+OI+XA0u0fg+lX1ZpJuhhwztCNqInyYHIrSKYxYGGD4HH
G97UAQePgvUA7hD+JRElZ77qYsQr82Y6GK4K1Nh/3sVHdNIxfI3SdrAepKLr+DpOuXrh+MKPLQeZ
yf4zMwlngxsGHM919AEPo9OIk0onr7mPHNPfFy0iIshZfWhQO8dOeO/W6mfV20vhDutodf+5Cdcz
HNi2s+3gFXAJ48DRoqb+zDayDH7M62d7ZN8YPNgHTs/Ch6eXdgJw8v1IiEl1l5Rw7PFHpvQAbHvc
L6bh7CB6LmV6dt1VLoQXHrXgART+Ec6623X0MBwJb7LtrP0Fa/aVMGvgaPHj/70HyiVk3KtRkiHz
BhHEvcm/VzxgTxe/LvzG5N/7h58NNxpuZeP8ufeRgqwdZE8kISAypJNcJFoGcyonCqehAdFpHD+x
PEsfZ+zTcCv7K9jGcqSFyScm6w5GVXB+E2XeenDaetAeqQPCmYAIKW/DHSA0xXrgPWBHvrHouf6+
/SoHNbkTxQdm611PBmblg8vxGU5aONzMwh8c38y44jOGLuXUZD4gVAgfOfykfarD+C6MB3yF6iny
GdxZHVy+XHAQcKZpDP02IYxhY/t7eua1E3rjfx/EZfZRD3Vg8IHhwHyAiE4J48dGXhTIFdMq5X4d
UdzK30sD50OUnTd0sqRJjzBmG7zOvfpS3/Sm1VO94LkN58k/x8FXOF5y9H//T3MhYrdXz/leG9fM
jn3/DC/EScMQ/O+N/Rif4fBpMgyKrAMqArZdIQ7mOg4X6b8L5WMuB56Mxb9pteAj7OoumsOfBZD7
v6sY6IJaIbny+Wp42MM1QMzWN9TDE+c6fvKAa4TT591zfsmfLiy4Inni2Pvwkj6OGfo4MbGut41Y
lhmnGAIGFAM7zYHGoeoEZ+VTa9rP+be/I3FCC35h+KT//VoTkRE68vjAKetEFfFk5cF5+IVA/P+H
I1zauFnU+nPuXvgIZxFdUI33pFBJmObAFT0DFPFO3CsK7xout7Wl5XutS/0jHDiddEWOcLivw3eu
lXw/Xf0L3xilG8tBWHI/PvJVpk9qrUcrxgjZSfGh5p1pO9j9sUY0JBGnVkGjdjicmxE2i0yUPzwE
iDruyFzIjRgH+1pOCY1sOxOQ843YiTBKQlzyqQwMxyaodP1hpc9WC4FeFHxzqEJgsyFIKKwI1mK3
F75v+xYh4AehfgjFMRZCZw7LOc545+NhhhE40evm18d9HGYaaemL7lwuWe4Ui+ODrXbWF+KmWx/+
wHcwDHIs4S0crsOn2MXhimFENCfhTrh7Ajhhv+QN2XPmNToP11D65keYiKQMr75chJB5NOHG4U8G
d7FheBtXJ8iO2/yhI/cOwM2ITlqkN2NnPc7UxxOfgJ12ceTM/XeUV9TyDz82Egj+KI7M54tOfHi0
b07D1o304cZ0P/93TcM3dnVk71wx+iLriPwPHb3I3iEYEnOA4Es9Hvtk4Q4Ld8UTG1l9FzKRng7N
AQe/9KApK0bFR7FYfd8VeTSEdz1X/PHxpe9q1sGExb91zadjQJ+nHp3wA2coHn5xwdnNNiZyjLwP
JkJ4ln05zP3azbaXiL509SceEmeYUVDTUxPIJuFY0tV2M1xMGVwOPFzUQ32SmrTDUxwOwqv/zmoI
Y/KG5eDrPP57e1KbujfMe37/OyEfUcRtYVBt/Wu9Vwf1r6xHIO3HVr2P7mDu41WLt1L178MET4ts
yZTSC1xc9L9wS/jf3nIfVsIMsx8mNP598RNuLI+kExBe6bmxpkdtciJLRvs8Y3YVvh83N9BDrysp
e1JChvtdK6eda37sx49J7hsRG4nLCA5hgF3XpSpgO06BcJvk+x/GQkkYIk+dbP+Yiaiatp8XPc5N
R2lsuR6g4YYf7a4/t+Nkw+IucXeybK4lIUD2sQZsP7hjFqjJ0es8XKzZ+ul+e644B6sKRL/PrAwt
dnckFgeuF4fo8EMGD8uzImrG6AMNgW77Ipquh3GGE1zeI1n2T1bYSbYf4xNkzOliJ2Vds1GfPKX9
2iE9CD4YH+6H9Oo7EiH7n3Fw2WPR33t2AMNB//BtLZZPy3zUOLyb+tZX4eMS9ffvDH0O5TSnPPo7
N0Um7E9h+4p52XxgTjn8inUP9RUEpMXBqXFyMWLfqe8wPwuTolULM45cw1B9eEbOu4W8U2rovk1B
xYBt8Xbwy2gmZP18pPRSW3XQrcujoxifHcf7z3KMW0AghTiDxI2NlxDLEUPGUJO6VVYjpyXNF1/B
RaQS3jUMQPHQ1GygK/fWo58tT3/mVZjEs5RlP/CZGmRHL8T+/WSO0WOq8BjghkXmIF+se7qLWQpg
qp4ynr//o9Vtr2aPQd5/dZNuXGhYEapbSphwTyvZ79ASo94nouBd2AZ3uuiEnxt2E+tKLlHaN3YK
BlXLZ+E9jHwAqlsToNVQw1AGsWAo6nJbqQEciZPTO1wJIq8xSdyj5xzlGP8yW8rbU1MqEphj8o2g
xTCNYBMy9JskYDuVkp9TrcoyNCY5MoJbdfMTezbhnXXig90PmQ0eOjjP7N2q+qqoYl+viEuPEu0V
aZe2iToBr3or7vKzqZoR/IwVn4sfHYzeJT1Ws6jLaaZnj2R5Fb6cCLqDE0rvRDccfiPfzTFP3hXh
vBtv5l7xJa/RLJDZ69HUQdvP3chDozU2n8cNb3hbeINUCkBooBtTQOUAZ5q62r7zMiKnJnc0CKrT
vhqdv8wAaz4R0e4GEcVzTMFw5/VAILPp3cfclj4LE3IKdAkqqvhsh5BBU8FiozNfwzqKK35dAcTZ
n6PUdzDMhMUkJmxbVSCvyjZWsdet+FCRGqo/rtx5cWW9gwKs8K2iUWw9x+75syfojHSbxN4Nti2F
7+xs24l9X4SXAKf4hZoKYfKEJ2Y5AB4VvtUh/73/JvIZFGPIGKkgceFXMiHJWI1wjxz14tQ/1e+M
pTGs4u2bQC09K7WUgfxMhZEtxrNNf97XtTyeT77EEBca9xg+/6Yz+3Eqoxsp3XFQN6/ODSllBJJI
JqoKpfhlkHzVYsnW9pMq+vRnD3MytUDakQvxSWJ9TcgzL7+eUezE8bxiPTg4XLRNDdMsW/XtZSeR
r2YwuKjZW3S7EA5/Z8yrDQqN+PN1j/orzcrMmfPDJwVbxBD2Gb6VgVPH2y+b0yRHOzW5gDInm3qB
+QJbBTSVWWxoCYkO9usjKsUluk2EY2VwsqaYgYs2HgHpaFg44rPgfvETnG5DSAtTuk+y9BSJKkK+
WifXXA5uUbBv07CE7Gf2vXI+6e2fdn1ZsDVt+IhfQNNYDQUpyHy9KjNEUSpf7P650L1kq+tZUKde
SllMwdc3+lyaCJXLX92SHmoZNjucPIPQ/FyxmHlLFIjVKDYhTmtMPzwEuxFjphdjntwQecZK61Pv
80CfEkToFW21g4fWegyvWoek9aAj34EScaLjCF5Uxljv1kgxOpgGrTGmffU8O/LjOuRrcR7K6ncG
fLdodioOBUyxS8GPRryaHSOqsqCSDp+x0LrW8L2ir68M6It2hUEwqp5GcjUaB6tK5SlhROAn1rJM
XclGaohTEQQHMeoW4UqKouWdOE6G2d/+M98/VmZxRpDXFu6m1z8iTx7hy6GuqrYKEw5hJ0C+SsHf
bRPBPMq/oVNb1tjd0fe8ms/OtpGH2feC/Viuss7Q/ORKgUR7LP8GN0YOZ611I5ijLViKsw4nEtu/
YRCV9UpUbOhThv0G7mVfoRpYlr5fhhGXBky/loFXZionuFT5Xt2VKSJpzljqFL89PlG6+3iWpkYQ
RoRZP3ypxevLarJ+quVFpvtlfy6G/WM7fi0vSORInr6vOlmktYnZ1KuYBWFyiesdO5dRTDtsTbzE
yyZOEKznZ2xRjk02P7rI0wiMJUmBJgu2c/opJEMo+vLYO3/CfpYVqJD18TrOTeZ6y5dRVVhFLQ3T
Qyd+jrTHFPIWUf2lW4Yr+aoX+05M4jO3HQfDIG2n32KIADa+nGvT3UzP6l5fccDGeLHojMyovi/m
wrHKiULlOI7TnOdqm3k16/JD/933qZJl5HQqWwP/+3oyOWLfM39ZSaM8ZqCgXEa65vt/PDdYsTXD
I7veli0UOFZeGT9F9EFBMMSmgUmTXulU9md41mXbnWp28jlqMbbN328uxECOpdMzvBKpMucFz6LF
AGTqGYELAkk9k4igp+Tsum4cX3X5616wNCFGx1lHmUtVMeVfOE3FE40Nm4zUzwOoijfq1VN2oulK
IdGS8HSOMYgZLNeNp1pAwPbH3ELA2SfLqCYIEMKCVj6Rr3PldoczfF+bjJRfP8uvDemmrge6b3HA
Ojp+IfInO/LgflbtpdmCMJsQjFC9DNiHFI8BrN8y/6wcGo92+gtUm0Bq4qvjoLjV8pXhdOGRMyH7
xN3sLSDyQifrTcrgByvN1cjkgXi42MjaTg1dmasz6+a8kKzcfq70i6inlf3g8ENkduMIca7pVmx7
9ftJKRitBzp83nd5HJJptZkfnATzBDQguJ17AYUhr6iKXeSGxoImxvcsFS1VpNjX1s+0ulTbrV/8
ChVspjhj4K1zUfi2UK+LoWaLdfV/yjh4AHYSKHes7hz/FHp0Hk/m6AJvUqNM/QSIG++MukrrIVQ6
0ztqWCkk/ci+MllF7Cs1ZORmSEdZmhbmBagH1/b1bUkDSlJtMWdRoqewHGvc9WT6umDV/mX8zgOQ
D01sCJGIKPPOvEPqipjH8K4y8j0CduvpkQj7PN70Ql+J4sVXH9NJDbrExWFpXvQtvW3vxX4jVbNz
oA7eNE/o6sVhtvb0j0Vde5sspVSYj1ryXwD74p85AB90rJzt37mQENSUX610hex3GPffdG+VJAGV
OUE5rQac14wZ8JvWjV106XKLHoEZNZ4SR00TO5hZeL2I8tfKB9Y+dpPfTfbPUSY/QBzTjW2C675+
P9+WRvklH6e9qCBcI8TnG9vPhJ7Q9IsxBnAT5BbdpXlzflGOOsZg/vvSux/Hqx9Yb+1RTn1nhunq
D44Q8+yLnuoEdvCg2RoCeHGthPSW9TBktcFh0EKXjQ2VFSEiwx3BcDfWFPHG/HM9S34sYtrPnK5V
KmLigSlIxzUCHbEKLzYyz+I21r4umCfPxDe6JmGPi4MRcsXQTG87dzTVfINQnovmJPM979AA0Ygm
jSy6+/F+rJZadrazBKP6HOu5+UAVV+j2z6Np0z6YU5oHQT3xT5mbdEm8gFs45Kvwvq2i8f88IqVY
int/yj3LeXyGVgbCuwaHhHNn39i66OtdEFYqhlR628H9d9N1e62ipNH516abqt0o8mGlu5G1lXeN
4oC77P5zT331IEnhnm9O9qlFsVz7ppdYxEgjh25Ori64cEom/XKurGYyAcJ9xBPU1VFt/1XEKY5M
28olVBi0EgkT/+KLURel0O03qNhqu/aPsqSbkV8XIIlAQAu84ikDPNMu1Z3iEF6+tEF8rSJcNKJZ
DDIL5rxDqWXulAzmEdSb29n2FB1ncWGR11oIEeDV1bCeruqho8U2TTQ/1Dd3apSm4Vi2j0S7Slf0
c/6+y/UzkVsUE9g1Fz6aFzwvB5xoeZVNgnGfRbSR+TkeKoiO92ZIB3ytyvevaWeBZStEUdYqDYKJ
1JwxFy8mTnT0w9NBBi/8Y0zwX5xty4wxd28hV8LdhkXbXuKhE/5XCxLlQg5myJI7F18XvMDlRjEE
nu4tWZDfWJrw6YiOBCa2TTx+D7DVlYtxqb/uErm0xmy3i9NGCGajBFK5zCNRONn2Tszfpp7TwMYb
P7u3w7E4HWy/ngOmtsQKfhXB0Qwhw7JZHts8Oik9Ui3JKca2A22T8qZER/NvnW31FWQq9z9XYzjK
OIyDk81DNVN6Q755j/lQZ3FdCXlZy+gzxk79z1uFlGLR+ew/EnLvCZiwuB86jy5etdXDOp0iTlQv
2/eDQ7Qe5HNZ5OrzAmKCDAMt+Do+w9SCn8v0IwvTJSwoJXsLfT+g27K5Iaq4I3FO2yGvPLDH17Vt
6FGrViMBJUjdwc051k18G5OQQirW6WY/w3OXn4mRS0WaoKRp6587NW7CrnYtv/8SerW1j+xiPaus
oOd9Jgi9uzFFnksDfLCuTViOWb5i14PVyykHGaPcPIi/4Fgp9ULzk218JPEuUSytOocR9ARk8dW1
GBgdWC+6DLnxZC38KJ4ug7ajDC9oFIJZ2vpz2t/VFU5hRAHynQVMN2EeJMqR7IXcTz8sP5M9my3M
fjZn8d5JRmEzZjSP1xoAVf7q5bdFyHsce1YYtBQ/49Gqk6Msw39Os/u3upVCMc1kurX7CWX5LXQy
l5ZQytpeh9hgAWOLgpcGzjHDJhMLx11fchIlo8xN1p/BslpJ2gxCjHTDcKgCO0g0d9FxkKkt3ZuX
+rEUBasHZ6BMRGxwdfqJFxg2YIOW7+1z/9C7dsAM7+FOW3TZeztBK7tYKjr3z29oZsE19+HXLIbz
Nww14piwQNqdoYUfIe/D7XyY3PsnlSpkAe+ge/u60eVDbdwfeFCkwOqYw++m/SQlpmRt5DVBITKU
4RIRZPlOE+6Cp4qzY33FFyI4N2XQ5q0P65kbNvSePiJ6n20eHHYCC9jD6ZLi7kLPUFG9Gx1KP+kq
przmbVtGATAOAziX8qVhRl6ArDaioDxZxa38MzZg8RtJc23mGeb2IbLjPoPhAijzDS3+vNNsxIvN
pN4MWjivMctwt8ELmNPqu913j/p2AGN41T2rh4inQLMezMYMWmjmIJvg+1IXNGWnfjXvWpRFxFLK
fTyvuedGWzYcyG9bXskKAaXMFwx03A/7WnJwmRxaxqwWq1BZuGMjthCgI6zXauDvezCKXwCdqG/9
K/3AycwXMzxbbLBALZmYFu1WSLC4NhkCea4vLfCjBc4EHUnZTLgy/bDMFgU+9OZBjtWkvJ2FdzNH
Y9Z2dVmCjQ9+yvl337jQXuASwzRaOWpt/A+sTCK5VUVIT12WVyPzD2VkNJ/kI1YUQ9LvzvY9Zl06
VrKskaqvSU6LnnHnA/nAhc8iN0NePg4hAIOhYj0PQEWtK8gh4CRdvetf3YW3xYc8GOOdv/wm5dMq
WkFrjQSb98oU6BxiCoXIlIGTbofQukMaWWtxkjt9JiqeQo+xiTSOGz2Sfd0te+k/vfLR08J7ahft
BWQ99MyPyVYbw7lLiJEaNNysOykSaUKAeIMreRjoGZYOEnZvTRkJCAJPSy5OfPaE3YTWpPOzaITq
9mCKtlIPmzL/j6T7ak4ky4IA/IuIwBe8YgorBAiQ0AshicZ7D79+vzsbM9s709PCVN06Jk+eTNGv
clMwpeJ5JwfumaXrAuzec/Hj/HFNxqJINCiLNjP/lPgfS35LQRbvOROHXHWQGEn8XjBAXvS279uP
U6+Ax6c+QTXK9lJ/qY0FykouK0AJFfZ6Zof21WU4JwCbSsAvH5YuSOYL9XZ+bUO0wETn0fpVTRVr
vgLyQMIiB/0hoj6glnAMwu4yf5Fn0JO4Biuc2a7aKtR8IkogLoOhvznYpJYG3+DbhHUQP0XfcFKa
j+fjfWUW0OlsFPpUoWkTJuxhH+hmbgZNiCUKvhw48yTuMyYvXytZviUj/6S+NKVFJ2bdId2mKDHI
H0kHPGSQBNKztGQ8C7Xps7n8eRh/wUrK+qNMWN6oQG9p86ycKaJInZeUevi7z5WNpXFW42Fd9Rdh
2ihDUdIAPosm6rtFdSqTSObn3s2DfB0ia8LX0s27CGK/sBnqByHiL1SveZ7bwd6JokE36NIHa3SK
y9WPVCP4kT4s+5Bna7gskdozAgrB6gXOxF8kY2zKwzSQjq2aXWQkxBqBCd5jM/8YdDWkS7kRhEg8
xZEpfUcq5rn0inQWNOoyWu1qH7cvWxnsw0wfEhJr9RxxJCkxCm4ZUuFugKNQT1bzPxojfDmCgHTs
A0bCFwM3+lF6x+ahJkQxJSluqe7eKAJVbU+B0XzO2ZBuJS+SsARs77hmIAgG6E6aaGum78WPQyNc
qgf9lEQZhYk8bHnd+LM8QfMlWdU3l7t9j8fND91/fCfr7vqVfG1S4xgkn95LTLyyMB9qLiFhz/uO
ii0k6xjrKowNzc3Y+VUWj1X27eLn6h0s6htiWFX5s5MaMJQwVQB7UCd8h+aUr/G2PDBPflQGKOHr
8j+FS7n4h5cyQEoypScEBZx0Ymqzn/Jh5UGdeybAZ4VwRdY/h2stURpYcKSRsQy6mg7u53sRQ5pW
yTUoDSbeEn9nhL1QNHjyJ/ivv9GHg+4hO48A5NWoP9CgbpkBE5WvLkbk+tf92/ujJSc2ZOb+L7RG
xxoO6b0WumizzhC3/52qmWZf18aZZGUO4cT7TlFn+b1HlY7PfRyH2Ii+FFGIl2K2nTPJ63ARjP1I
3PzDKTSgOX9/y2nleTNVB4q+v1rdYmBX+q+G0KV17/KbKv1L1f49ZK7AEcfj/jzU842whCmNdIA4
FDbtKBFJuTZzja8gocGNN5Q14Z4IWmJbI+T2aVhtDtfCEAwCuRgHb4ht552L4Jar1e9ztmD3sVNl
Fn/z3ESOkpc02jkMzuV/eVqM3cSvRPfWV3K0nsNHw5EdnrqZtvHaSkDGcaGHh2s2R9Sf9O+qJzeG
XWI2pjtzqLzepcfA64hT9r5CdNIWls/4OvvaO1JQKJXM6j0yaJQcFn1dxJogzGZ0/GeWR056UQtl
2wmrge5C6uMKcxFrZ5SbS9N1oG24wiETFN+nH9fBSQIhhAHr0W2qvvqZ/97eSrAoFNYZeeziItcO
XXyAWDN0L09RJ0vIEJgl2oSpg32p1JOVVX04Eum2pbpauNRLGmHcYKI0nP7zo0FCRRAxV/AagTPy
arzqCnVfN/O52XmO6P/7y+Jx6/X+X9sVGkqo/bZyNWlTm+i10sEPJazrD5Go2zlq2WSC9R/FDwZW
erNN92kUklTtL7GocAl8RElR/xhP3gx2dIRKKn7MeCbv0rb+Z9ntXTFjuGaDRb3yOGoeJ0E3ejBb
+rbUi/6SiGXa4fI/tV7vvzVn3baXCMPU5aYeLSp+XZoiiYNCR8FJYqpye19WM60g5raIEXAHcsYh
YJ8ZrZeDgnOOuSSuru6lxC922tdjbOADLnaazDcOrnqzgGOCkfCF8hGuD0/yfD/1YeLDLzl0wJZO
DyL7M9y7+PQ5b1oWQ7nJ6FXgJk6R8oK5c3U13VQmzaANlfDXxCTQIhe+BAG7ymGWsCJnB1BBWk/8
XnsRjsl+UZ5/Li4Vo2BFEjNZi4Fv4arZzUsop+Lix2lAY5YgR2vX0O5nq/LDRWUGbwQb+pJgb5T+
nKjTv474d31DNHN/hbelmjeNTtScvOwrWqqmHRNMtmhtwkeakEddEdzTvc8UGiEfa3gh+15IZ/+c
zX+ISlKdz0zqNxKE5ePgPClteEoe+MRm4PaW/3nptFZVcgSV/YB/3xKbPRBkqXzG20YR89zgUkWs
1hJJ0hWEj1N7rhx4BgmaJ8dBbQ5eCVrv1nayOvWqbdyPrv60cfEXTmFMXMsFFjOrG1+IWdRXvnnv
nGcYUP1DbAkPf8UOmgc3JIMFI9FNWJ2prJv75vEta6992dt8HjWC90KFPBag22CEkd+jqPy4Eho4
NoyP9FRylctj/w7+5BoaTcf5v2Xl8hdGPP5XUepna/av28VGaGSLJF+urT25WAlh3jntS9Mrci+N
lMG1/JHStEUf6x8+EF57GUdhhl0YihUnXWDQrk6ikFWTLRfrTUOzaucG19b6/RA2uUjO87UlTF65
fmW8UMZ0Jcd3wc+pkLhSNe8odC4qhajqupbu/kJz3ostvCLwgrzPPG7J7QV0u57pRDo5oxoSO01L
ho0n2cTBvH36ff2G8ojvaIHynD0oIbAQqpjqBdVlYRGTJsESOqu/fl/pegJuuOz42KhVEph754jq
EcrHocq69N8+5rxT/NjU1l2urJZhM38SMdED2uXz7qm8eAtWkdkawd1MJYEpAJ+3nxREnKI/rEZM
VSyH2r0HUGvkW7fRRSZH2ZpCVKi+FrQt0P2/dAzjratwo3e1t2tg6D9C9KpFf4tQxgUiISpCHsQZ
WL8AwvXvvZ5UBn8nTUXp+RBxbmNE3L6k5yNQrJH6E38tfZT0fLV0//YX7gjreR0mpiyoRnpSDai5
3sUkYw/awpCesKRgjcERyhAgoazxk+9FfyPy8mWXJjyfDq3nK0ig8FQj76KX2Vu4/3ms2ufR/SfT
mvwkyFwshJ/UhCXmvPKT6VFtUh9CzuFgHttnTCPo2wxj0zaYWM1rZpwUfy4EJk/cZZz7pp1WeiXm
c5Oq6GE0aw6LCUcvl2YlUbN8y2g08XWDf0HEK1d3LSC8RiAeBn8gjDrwJ5Rg6XVdX6AsLDIjTJde
x4HC2eiA/h6QJ/PlS6V7UfsBd7VNsTAzZhi8GxXer5Y0bJYRk0lDwO6tIkmOdCn5BVmp5kLSn5Ru
zUjhZBk8zbBVggu5MlE/z7YAXeiPdtsa1IhcUuXmu+Bxg+vzUA8E2vpBFntJNcvqaRA6YPP7LW1q
IEsgF3scbK7y0S2DKcHiOhY0yK3mrYFriX2KW88XVSU1eZ+3jh17zpuuhiaN30HXxiplfzdY/6gL
rEhSfNc9vm+a+Xg5KSXby3jRLP7zaxuV31oEZU1FVHBYIyc9JHHnC1aMp3JfO2qHlUihUJiFckwe
Ra1zhlkiq8Z1nh74K9u+Qn1ufKc7CFa2+9gZv3WW7w9dJyWZ2fW/EmH7hkPBOOUj36ONfqxQgfhZ
1jOfnsFRdo2nYaHe9QnjYyp4uz9ZdNtK1MH2lcTgWbNUcJnUn2awneyuyawjai8f74Vk86Q8+CBF
Jw08+lYddqvKXFEJ6KCWjF4gZ21bmtnlg+L4JE4dG2wy7ovBKUG6K6pebjYPqo9Vd/Os7T8XzQ0X
x0SXFFJ/Dc4Un4m+EPervQRUVrgbgH3LPKDhO/wdvvA4YsYLwqVyBk7i08eYFs9ZsucRc0OgK0S0
XFWRgHpJ4NhNuqiMwu6zRC5V7SVrreNXUZGT+FPTNycjrY4aOyi0RfAhq/mciiGJATwO+Ix1xdrj
7xSPsn0tnQlbGBrYI//cTyqZ8aN7+Fr+iCapd3M1HimGL/PSXWylYV/ATNPxURJYmj5Wz+TSCnFi
sG0dLJ0HXiA5kaVlrc4+/PnrvpIZRNv3jTrXt199zz8yK+Kd1LXCvv/cmSbGsB1d/hbzem99G9mJ
KU4J4EsGtRs5/7dNc6ljVEjhJSo3R4kPOyhfnncqKBMof/bbAb1cKpdEsEVIjHksNNmuTOxkOzsi
UPpb6Kvj1TcS9dd4MnT3fc6G8PcdsRN+9lxJSbqou0xqZyxkYWTib7WwD+BFlgKOYZTAaPlUKRzK
55mqPvee+iBM4qTOSHKQ4E6XsCkSp+rh8Da5fZMnXGZrD/vO5gZ2qA80Xxy88tWE6lpPeCwNo0z3
vlz25aG6+7swDeiuP7fs3xRfD9tBLvCxfr345RnFC8DHX8pe7GdwAuZu2b6Mixc2lw7oy9r775qQ
Guz607VdAlTRBcf57xw22HhFsZUXN5zNXj5f50JMgyAxPX7mxqQwjKJhcI8m6bPLvH7Jdlb3xgHb
ahmfnrU03W7iU7DT8iNJeq227U5+bdf0YROlZ2tX3XaphF0Mm/A5cFoJnO9jWqzvxai8qOffGa2a
pix/kCAG18+NTVP6dvHkXRW0qBORQcbCixttypKA9tfOcK4pG2066VaeApwcoxxTdjjjVyPyD4IV
5IFqbjcpSgqS5231ZmwgxPcdD4ltOVrz6GUuVyjL13mif4vm7W2Crl27nInAmWqvf9SVhV6mEYCx
2b77VNoHN5Ahsz/5I3Y08lQVamnFoQ6mFaQ3dr2nKeWqHQSN/+7oV1oTxL1NpdjMCc/T+3Tyno4n
rdvbbpjtZwaJDyHL5TmYo1xil8DhD8QQRKfZfnbk4Qj8WNbTgUc8M5PUKQQ+CS2vjsag+GUDS+1G
Ht/o17DebKl8HM/ja2tTVehc2grTKyp2MD0F0jWfvsHOvtvD//LUDzMfKtMPamxxkpNIFM6sfIW4
aMq/E2KT8Q15Q4iO993UMG8uKz6me4S/2gd6ZZnqA0htobM9LzIKMUAz5xFpFNmegl3buOInCbwj
nFp7cHhoS9bKcipx5FbaOFa4zYD0VKFxzmOVIxga5Ug+u2LN7fRJkBLEDGIi0QdmwnxXzd9p23A7
NDBQRmy6xT89oQyL/6VnkcVar/amqxg6Gk0GpenF+CrJkTysCY+oWOSyy4rYvL3rH0sdOh3X882F
/48Es6OVdEgHFAgSKPX5VdVi6r79sTba3A868zE1SWRrjMXR22pacC3SPAvkWMrwK+16thZdAmWL
gEc1Eqotb4AAsYaq16gCHv8vXLP6tMFpVHCXzJGTGCJtirUoqpMZG+hKnEYc/4XuOLhjAjhmKirQ
lLzyuawkarzFSlmotd05HGkDrje5LEdYmSq5nXrSX/HrZ8H7IK0cPM+eDNfD2kaBogzHrabKepRv
LluYB16kNEfUVujlUc10uPZF8tDSWL9yKS/6zwqZMNPDTWm0D8hZwJHn6ia9nPbvWrsmqhlQGovV
bNmXAzQXTLNkbUTAHM2Y48yPAsJhIfnKL4KR3GSb59xZTFPyfaiIUBJRrHTc/hs6I/qP5o6tslps
U2wA3ewFBy46qAsNJ1S7BuX6dJMDK6DP2WkgOLwvFe5LW/1a5lHoXitLYMy8d+xY6IJ/NPP/Nh9U
3z9tfbo5AhcY5lj+tUVmZE38vHb4uH2yDaN9TgP5zNjx0bojE4ZpkHRFIf0B/z+xiM11V/+iCj2s
bO8Vusxg5ZNs6eGj8mwCAb425T9PScuJcLgSH9kZYrB3HKYqiqjd19um7YRke7f//j3g5D9uRZoc
EUnLBjVceH+Dchh9u2Pr+nuuh55f5Q+leHbwdS0QytdDNQs5J1/FI6Rc+3mo7CEH7xf8PeKhTQUu
ISFdr0HX3EqCtXhC83RKOkl6Hx/ZzmSYhctEtTAONnEam4SMi/Vj/RIHjaz8pZ97hzhKJfzYueYk
9ZelJafxgONLGKPEnYZyOBIEY+B0N4jytdQ0qEs4NKFNA+enS5cRNVPAtkcaVv0juBu5bGP5YhKe
ENPLff2hYg21Z6Ly+ElSiLLjqWmmAThT+6Bp8thFb27TSn/fDCCh+BTXPp5ML2Buy3803/+Y8ZVf
yjJA6XmUgWMf3+Z9PKc0bDcg3JvBVnEeqOGUPasIfA7+3NMftrisyvEVMbSsHugW3X3yZw3cVqTt
Scb8MI0+FKYtyEmmMpGB6KT7dQXNzvY8mEJEYYatK6DhubdQKEfixSzVRtG1r/Kz/Fl13U1FNT83
sWRTJxNuP7YBJipq+fu77tYmBtLcVAhLZfQe89a2d8hUi8QXVOpWKguV9DJsLh8RoEyhBGd6NovG
uVhe7MpbFf7NJpmGdHj7vCVLqd9klnQHlOX6co3LmqbbPJDKjomu5xcHrHBu76gwggrurYKsOVl9
3JDi1n6usKnmAOqkkhik3tsKt1aw1lMh7cq5bfvZvxjOWHm+L+LMtZHfNe2LjhXUmQbxV07y/uRt
nJsSSy09ao8RXQfahjPOVeyegud33gAw2SQbPCkbFb5Zd4Nx0gmxCBsEl6TV7WdqrBpMtBUWnVPW
LCrYDD8pRD3LlOJzHddNlZN9y3ZsPjf/D4aGqY9Uvh5ZlpUmla0Bu5cgqL8F01AlbSghliNGK2aZ
3wHJ7K3qqgUBXX75Oo4U0Y+vkXcRwYRy2bKkL9v8rPoBhSmURyhJaA4epQq+1K7md79WJcD4zUxl
zZgo0CIPcS6scD5ngtK8j6qlUD+PePDUrjL4uXk2U4cKdPBB7i3PhNxga50UGt8vMX498iNhX10V
LAd9LH8cEV9EzwXfnNoJuHvUNagSVhUv9l6Kptf69mPfYDnl6h5b2f5rem/m3h3gdceLPXu599Pj
oxAFuxa2QFiK2FBO9/sxkKnnBfhcWOssvod3tl0DjNA+P8uJv9XUjnPN3fxYGeg2EfgCVyVfC6bI
aVRu+zJh3L0dmpH67Lx22Iyxy6wZ0AYtlTNRpb9T9V/UyrEAf5BipFBltJOrpGu3r6L8H/y8B29g
wFQqUPdeH9qzN1V2DrLc8yFBKKk/qoCQkDDDnJ1HigvBsekDHeuq+Gi8e0uyZidCM5zztv29jKHS
K1mmYsF8p2r4KZ5pc7ndcj3OIIXRBHIPV9cfPRkWpomOem6FhmlxMdCetyNi6HqXNXDJTFEl4/nI
xlBW3ZM2Xvp8ljbaIYVwNbd9v5hTacGOrEpNRYuVDGv6zvJYu1pHQwj2Qa1p6K3ZHV7jzL02L8Rn
PmE4MsGuKK0CDxl8VlQJ5hpHDcB4mSr7avbHCx0h9Gbxe8CjslCkPwxqLmXk60MViNNLdIPq9dlC
mBlq/vtJrXGCW9ZTz5+b68/7qXzzYlUvkpgSlS0QWAXaxcXBuXlQzQN1aYEm69dfjemmhgLZSbyh
g9LNXKpoM91sh4L6QpsZRusnLqkGCYb37vVkqNFu2BlPqnlogwpu5Qdt9WssPSIDkwO7mddaU/ig
dJyfBCR4RfX11jhOEE9LIBBfY/v7yoINTQPiTaIWGhksjGy8zLUmUWeRr5+j2NXMX6a53WB1+xB5
bpP6w9OSLB1ujT19IOQEacvwd+z3crfei5O4QRvdLRjCvnKtL7PwxtO/3b/VP7IO0dTm+hkGIV6t
LMVjOt1udHGtx7dyrLgPVLzKUVRNpeLZhhoWEXjz5vKDH/ytipt6GF7gLs1Jh0zr2I3XpoEE9qlq
4fiRPFQX2c/M7meRmHlx340iG/e3ezmdrmfZxi8BTyUN33MRr+bh8D651+iiSS5lK1r+PRmIQnwA
19JameAZ+e2UDkLAWda2v1b316YU+/b+/rfNZfUqZ9hdYV5dTVLjbdoOwO+NQtR2cmvkE62zfKIx
MU2KKoQETsASj5tqS9dt+iCezkvU7/1miAhqTgee1IihTBi71vHyyyO/8Xhf/hbbUHDIVFRyrdNg
hCKsIl9xuObV83siG4+NK9zC4kf6NrRjWM3l0OaJGG3j/ZE80mz7BEM/4xPwFtorvB6esTYrv24K
kofJ243e2ont6n9NoDowX9+e+/vrMPmosmdNZar7bLx+vaUK70JCRg+OlkduYzLcJGKBw7ZXNl8B
fC5iD2HBiG0/WG5rhIRtMFmTu+ZazG/5ZXTwitd3OzjEe+efboAzy3aNgQ6lDoL0It9bgOiMbEwe
UB2nEyvXmzRYyZ6lbYkK0kILZDCPLY6t+6euMatO0ehLDdmyqaO6gAmGHiKFqiqKBen+WB138DlC
GXIcZfRpf0nxBAniTAe16hNtzk0ta3GhXTcm+cox6FTvaGaFoN4a3R/TDxtxXl2wCWat5p4DV28/
Ynxq/pMSzD/S2TgXDdcjqKQJqQrc+7D31YmuLs0t8TlyG4n4umt56zxp3sVQljey2D6rm0y5eGyk
1nF22dhPqv7heKO+kOwlXdX/THKpceyTtc2lxho3EwWNj6QQc1w2zsnBMyP4tA6JWnb1dUm2rvc/
OMXegLmUvnSTTEeyb1wVjNz3FQ99UMhAMawtJcPr8z2/qXh3aiAnu73kbTL3dTl7AQtWIE33ZWOR
auc3VfjQfVNRwJ7Ni4hPXqbrdH1FGjzX86/FxXdatIhGz13T87aIqsdrfCv2M5lKfpjK15ezJ4+c
Uf77HhEGip0lYcXPiTWX4tvuizr14Ss/PE5M4e7N06RJ9uIcTIegbvqsdVAkwfkMFSjDDx42YNHQ
t0MM/Zfs26IGC/7LD12gryiqmdNk/vS/gmZ1r1O+jTF/DqLoualsLrtCdUtU7duXfIOj+5EUEFin
3a25ysVq8ZUtWoLs3jcKmCIQ5pA1ML33VhhF52oe1XvST3SzrRM+WxigXag5iK7l4vhZKq/4soz1
8pNhkNCODs64MKXG+NbtBNqkWz4rgMnqgahFsyOj8l9WNACL9uHP5AJc5SEjv0Lmd/3zfQkA51G5
tqety72g+l1U8FMb7a9QBFnbmU8JntKSFJWoi+zeAd9pCoIJo9I+4qUWr6jUDva3a6IoSisLbc/K
1veTyahz56u2alRH0kkN4bVBrBP5whTl7hiWV4URnCoxoZYtWzI1nfTzHXiOLA+uiRcwxu/lDE5A
FfrasuMjXlbC0s6xRSxTZzb/fKKG2pKt+alji8oO1eKbxxmA4wrxj3k6RaWkDdNBpis3LFUSn5N/
kl9SlNuROwNuVa0LHOs9OdinEKsXw4e+zBcWl1NV86UCqJVp06s0p7f4rMxloA6IJfadJ52ou/89
VJYjOGpmIFtfxlFb9lIMmGDust2NOfahdFqRSRkt9817kXBURepPTaURnycRR4laAUO9ev0tdA5R
9Vq0tmjtM2B4rpOs6CCL7s9eBrMEPfY6eo2jgaT6Qgpv3MbFK/uVWFWffbuMF2/FKagvPI7Yct0o
Ged2cbFe+N5X15/P/ukv0whspmRzy3ll7aDYZvna/SlVHnfaNQtGpJLJytOg1FjEzKyjtkc2FChY
d0ExrHmBEiCxXOMnvNFyFrVYtFFKGTNQvqU2MR2rALuVg8Ei3iw78OVHolbcDXePWrT9uV7j9CJc
vAsN7VXNP3iv5Qwunf+GqruBt7Ebg9GOy7VclyOlhFM8THWT3x7v1K21U0TbSlGcHCtSxZlsvZLA
53P/0qYI5QIokfaWjel1nDnWRQyG327JY1XdMg8qxKqFbGcT9lVCGfR++PIdL8dK8nsVLO47BXZh
SI0k47ElLk4zkdhEjSE4IW7ahn64j7H7rDjvrsb2dzVU+rgod0VGV6InqNc+OVXcwHGyfr1nxkDh
ExJH4+dtRzyV0ENz3U1VH8NeVHG0Juj3qNG41qmPu19DyakC6y9VVegWqsY6ePj3isQ9Zr4IEiRS
om+Nfilxney44FZuGKidtYHfW0Co2RXsPKo+rAGsezdSx8NJpuHZvv/esZZu1aeaY5ixF38AoAUD
76RncXAkPTh8jB2i6Y7LgCGwqZQp3rz0Uf7oYStPe7abzamC7Dj7UooBIuqVGVDp8Me9k5WxK5ft
zD9581Sj7qS65Y7LNHaAoduaFQkg580MO6tbtTidwbjqgddrzv8sf7194XSZfffCqCRRT/d5qhsx
94tJuWVHto7KIqSjEG/Jx1moA/UCwQco4bSU97HX3f0BzAgD54fw8T+WzM5N7UA5LRTbxQElaGR1
ulKXOHhBO/2/PZ+gN+v1JuVR6GLWpRakrU6r2A/Cpe8QuQTA81oa3akd+KT3sk4orB5B2+8EA7BF
0SULQxfA8Zxym3e/ilDhsjD26O5bd2M6T8w0NyDDtP01/+tbX/k7aZSj2CGZnNX0osROW96RTFPj
cwsiuHor9JM4Tw2HyCks1vlP97IY9l2BcsF19e0F8upGDb6dAzYNqNG0yYOR8FYmijBK7J73Xt3i
vbnAFz7908H9hlXCpOKSdANRdkY9hY7dxDdDfllmIPalLaQKkQwlGESCY1qhP898vN4VYJN/i7a+
rVi//HE0D0U91JzmRl9G1Z9a6i1NH++vXTkaF8cJczMHNdtJTEXT7Jvz5Yt6cqIBan/H8KNz9e7M
p4cOIHhNJObAMj0o+RsqfX/ewxVdWNiYcKx/oQ9UrLViZnbT8ERUnXDz705xuk4N3Wd/C6iwjMWq
6npRWNbJRa6UJND3vpN03S26usV0MyUT2lHW70N9XoruIMpYEcMoXAoQCPXe4XmuLH9fl4r62KOd
o055K+++dLN8foisE5T+NdyRPziQLkCwbJyLxK0TA9X8K+cblSUWdyrXpVJu2v2hCMHB3DZcCC9P
D73jQyf7i7aC45MB1L7cnFnLqfp6qfGxFai0GaZDC+tk289c99l/vCd72UM5G2n1kUz2KYLW92ts
x1AH1Nj/Fse5BtMfyvBpUqrl8LB8evys/byvgC4+ra+3+qfxOf/OCY4kRZXMYPmbWrbOFP4Lndw0
IvD3VTh3bsZplGWFTH3u53VXL07tPWGnvbmdp3B6F7d6ZprdNi54MMvu8nc/Ke+PNTfTzwkokypX
qA7os5XBxRrvr/GbmmFS3hBggaqkyq53ClN9nMfvi+fvAugWWLJkbuZN9FxOYJb6p/MwcJsumJKL
WHHq7R4oQj7nifGrR4D2pxtEHR7t1/OooOGLrR25ZunrpcY5+IZq7bQL+ciA072w95bc1Rdv+08h
L0KHn4cGSHOen5Q9VLIcAL47N5KGV9UnfR+tILy93T14Q5p9QU8eUNwWU3IDD/Hxs8doCXpQLqCf
Ty8apvVISZvqQmWZvteMe4umz2qK/JCCeqsQlVxW1u/cZhr/P+loGeCk5SjJLYHWjt2/ESJj+9q7
DS5Tm61p/hHkNh4w4Hbug9pN+XtX+UdaPqqncC/aJ6yCESEo0/vmnqL7dmYUgU4BpPqPP5+pb+vp
EcweGJ/vwe8DWRqetcNut3lYD6tT1tw7X/vW8lOpS4GmSfbhJ8hjPdqU0dCKiB0tO9aQhHysGYgK
oRqPZdunzeJ2o6T3o65m+j+/kp8Cs4iwub181Q+WlfCb33R5LzsUlpGpuDZtc+sY2yTgEsiihnZR
4UdOV36cvuTl5HeiDeJszX8T8eLNDO6PraE4ueVVT9FRI44NEtCTsjooT3yAeozLMVBsbhcU7TS5
iPcjlVPGFFtdb6fT4/oZksE1DGTTbxlgTbGR7zzGHrljS7QRLrzOtcUFYzeMGhMqICur2tEU7wIg
UOQMM+lfhgnGclRq1Vnf9lZ/BfbdowkL8mQ/c83ishbtyr1FwM6wAfaAhcvQv036p+Hhn9LDwetP
/j2bVKK0RgY698CD4rWiP4D+nznCi1gahP+gItnNN+CY+d8QlJUf/zUcpiLWXQ49rLftvRgI85st
SCnmWZwxP1Ot/OjK8YhjA1rS6cN69Kl7m96JtxF5jz7XLdznIAZ37cOkOfdMrEWfO4+P66P6/KHJ
sqvc/0XxYWxD2h5EHQa+MWqv04fAeAIDPsKC9f0tWfXDFDQDwR5Ke/s6Sj9RQ+XybcO3dPmAh3fv
/3J1lD/e9H2Ohv7YK70ImF3q0Fvad3514dULMxNrVHykDc7t/15qyzCQNig1JEkJL5NdyJSyExxg
8yXCC3yq0vB7Wzr+CpvEQIGgDH68599gXPPfvbImuEKcbdftOymSrRaj2WQ7Eo+/oPNCfW+Y/Mki
XaBHpiv27fF7jL3MLvTXy7kZj29mhwtZMxXIgTk0EsC3j2uRtjDMfsuI4skuQH7ZLYKFWggam/l4
9k3acyF4f4NO+hf0qoDutXZc15lBGhmiiK6m0ZdNcUgIV4lDK9WnwM1lI3dDw2Q0iv1pE1u1deyh
0ICGo1WbXMQlqlu+VXNpQM59GcWDnkfgRls2ZnhEYdJ528QZG0xU0Cw9DExST/MaKQzRw5YkFMJY
qniuW1XwlY1NUbKNMfz0y6L+vFZYN2HqjOon8zflzRexHgIj+LJ5Wb++3WFDnGx42ni/TCggmKNC
crmU5vbvwlBAmz+KxttWCJEY8R15LSB8v7oZcbl9ws5qGEU/Z3cA1pd18NSfDwqMec7gRUb+98PI
9AUT8kY8fNVez992pNDW5nWZP3vqxxlUC7rhWQF+pc46GcV74Rty8tTbCqTbKjFSls8PTbV/9faK
o0V5O1qPEpdaMlda4sq7h3DhTHm7anC09AGz5/461buFuIEHTn0Wywzncj5heOHzRO+TXWfVvv05
rFRQz+d2YTdKax0OvX2quUYGNNq61opFXWLDgBuo7j3AQMpRr3tvGkLNK8lNRUJ+CzB4Ni6keuh0
Nui8ZHpVz0RDuM3O4ObZcEMXjRePNf31qqmlmouiBr2C48urrOovIKpm88+hzED+liVzgJTFWlIu
xwqlURCbhYpXSUrcfuqvDD3sME8w7tykUqp8rkS1VDn3Q1Y0XQeT6QnOn2Bfaxe9BCvFEHvRAS2B
EMhejMnLOTgTK9//qdkPC40XDqQtui83OPoLFr/zahqtx6T3wD3GQxAWxOatsOyUnYXR7mrs0Jx3
lQyDGaSHcoQqjb0LRBP0X1/LDv3JoLVjfazKATXUOcY4NctEQQHpENjUKgVu28XfTGXBFqOCVlwp
Uire1jbxRWWAPYZ6VyjlyxkkznWvGBFtPo8f0nujQDEEr06w6j566Y+NB55Nhb3fcrF/OVQPhZhJ
QuMyY5faXbfng+w7JN7EsMXxpkHOP/O7fzWTTPcYsoH3kZU/7/3H9CC7sCf+PveuvQRRUPkf0zRZ
ze6qVkGq984BSXTxER1rRe0CTF6RT9vi1WIX/Xvvryy3MatyIbp4D9Qrw7ZhqvIc/ZLn59ZTuQyK
JsvCl/1N/9fMMULnNUEE26LCs+rxzUgDfs/oe12h4Lswfu3u/z0IXn08h8fmta/K1T60Xr5psrR8
1XaMgR7l1V+udaWZnonvP3SHZPCgmm85CbXTWMpEfusYv7QJSaoCy/6Tm/uqEZ0DYQdtj5xNobE1
5fABriRqqmdL3wvaBLs08nhlkavmoGmnBh5hAgsAQbsHKyNiQ5KCfsWx+CGmIoVowaxYvRpg1UDN
gR6YxpTPr7p1fZoEl9ruGZvObGnBQ7JL2LV0kUP4RPkA+VgShHoSsvU2rBb+c6ClNkEp7Fb87ynF
6cAs/wu8nQ8HOlMGlKa3tTVBqVTTlPqS7c8jc4BzE1AlNMlHnk1UugVGwLESaa8S7Ijb6TC0un3h
BTyiBqRiOUrXvK8Bl2LcT0yedfAqhE/Tl6M5Efjihbc5+WkxrC14QaLOTP4UHtl4c6pDJ1jmCmSj
BdEs+58G/B7a7FfKFO2isSzfgU75xlVgx0a0B8MpT2d2hYt/Rudajqi83tYVVMg+VBzar63Atm3o
gPbaYVIsBmL3pvZEj6ZuVg4/o4Hq+SBDGlnZSH5WXuPbeL0O8O4t013nmhiNeZnf/Fxfd2pdTy3j
CY0ObaxfyMB6GU/AheCOzbC4qi54d03+ARsk74e7oVfUW0IJj/HE1k+iITfurg0ZWAz0reCel1Cz
lM2d07vmM13HSEu0QSTpQ81/3Mro5O5WvegOJJgB8xR6UIwtqfBSgJlzZT2bKJqmqATHVMpHUyRO
hZfm8zfbT/aZ9ykpA6XV369ONqp4rthuYQ7ZeA7J1OUmBVkQPzJl9F9HPJkeiO+AEz00DyBjE3Up
uF2vazyYOFacMSpsTgFUu8AY40QVpj6XxSbUVmoK/Vvq3yU9jTMPYzV+IzX41MVONOTxVplogW5c
AQKE9rrXLlEtsDX0QYR6AklP8wLoUV6mj3FxPkxgstp8lD+wg1Pj1LJ9So1SyJJ5hVNPNVQhwZRp
aIddU4gVrDXBNtXVd867RpOQsKh9iX72sINzbRNV5xezDANUiOIp7hGcVliFuvkEC9HR5iaxC33A
OA0OakH35E4nSZhOWxesKMX88LlJUWDBxXns7fzgalXdFytaKhApBuLAiA4qk2iryhLTaOrVPZ6N
ebxlZLWMs2g04EjoGKr+lzIA8yiqgjxf4wXS7D3Aqpnx/tMLOzDrz7V5ZEChVEuB3Q+iOv4WTi2w
621V22bqDsPh0VwZ3U1BuGr+7eccjxz8czoq8QLy7ULDRc0J0sgYHa+amXr/sw3J/3DmDfRIq6/2
NjS0OSHU75tzOM3N0/9Givv0qLkvN70gyTh9/EARaqr5SWwmqjqR0bWnBmX7ZqKeMz4IUAA1cGqM
LOn2lT1LDlfMo/BItSUydWcoQba13aG3C3hluZhREwU68tzZenbDLZymJ+3U4vv8pAMUtoZ2XzqZ
TJeT4Lyk3U99iEoGKl73day4NSujnakHZHnuJBD9zKfTn/cn5n4jf2y9JIsDDZ+qmUCupeTJZs3Q
XOyWc45QOcr2FD7FS81hFqzOu+k5G2+TtWTv8HU7Nm4k6JcNn80UzsPt0KB5x5MfIShadMwRrrum
kJU/mu8BYmLljy8oomXD81s37xA8ldnn6rm5uNREABr+z8bRCNiHMHORiJOu1q4+N5m1rv7qhmG5
Fmleuv3bvYExXkRLgvAAdGFRUZBnyChk6IW9H8w3orKXPBSbC5H025qCtpZKhPKHbHNLCWnEv50Z
vuWHomR+mP/e+CSk32Eiz+788V1YQcSJzKdUBcue0wJxjxYtD9n/SLqv5USWJAzAT0QE3tzivRMI
oRtCyEDjvXv689Wc2NnZ2RkJQXd1VebvMnFhX8ZkKjBt1ismECdTvAbso0zIPgwnLDuERHJ2PKDh
bX2r+5IAciUohmJTlWBW1256T86Af1wIsMgj70l/DDPL1i5Wy1wrsQhpVvNIWqyZbCUdDaJl9RTT
GA/Dg6k9Dg9D6TKlydFXPMse5P9BLk+EBwTQvNmr/0t+IREsPo/yelmFn3vb8U/9khCws32lgpcw
nCUq48Ey5ziyvrTeN7O0jZjrnzCcNdaSVWtPU8jxics9M+QdlnE8dyH1x30T/pWapuWVTn5AO2Ho
ukNt/Zc0Gt3WQGmjVS1rCnpni7aSJhDrFBqajU5eIPl4OaAOaBSm/nceAJSiQq1yLn/56Y3Mv3u+
bO57u87Jx0GAxPqnTuiWzi3DQKqu7aV6BJ/QEP0aNUmHFnyTShrSPrS7fIpr5Wf/BjWoaPbeCSu1
QQGasInybBd3vZsEhuC3nJFivR1+z+LYYtXtJGcwnyN1Qq5mURDaZil8ziaYcZ4myj2p/18nY8Ni
elzTwAS1TaLfVOs1Lyi+qqvvtQyC08RgnFbWWJD79AXPs3QTlctc4BA43hK5VSUHCZlssAsLPDMF
kKNTndzSjF96+S9ddMEQpFT70L/0k+9bHiw+KDGQ7NaLmsZwBh5ZVmiJNl4F9tu+VN2g3h44LCwj
FsSm2qaLOlPmq9nAlTd5S1Xpyu11ZbUuied5uTI++LmFVqiGMBH8WT9QmIXifPmGYtXWMEaHmVrl
Sx1ZUz5UBcNV02VaCx6iE8OnnhLUz/7XWHd3ACAx3yEa0tRC2qWQlypxDFN9/iO/doLK9PlcC3Nd
38vGC1AYtW1jhXY4gvZlhBSfFhcqsYF7ZsvgAP90dKUazv8AovJguJTTWEuvW5v97ufbib8I/GNv
X1u48zuk6LY4ADOxE7V0as0QJa1ERPJrxbvJVNHg2BAvPFekF0fH0rqzmX9PT93SpthoJOqrqmkX
1/KCouJ38ZufLqlvaSpvTGqkB+/595AORbic+XgqR//uOJ+gM/sMJuFTKC0kDGlSRSgau1ioU20b
Bxialm1X7qZO+chs/PFkyOhFX7YFem+E57dEn5peKXr3zYVCM9QOm+LxjxPpewZz0fjpfoh9alpo
5Wp6AFXw/1VtSNHz3IRg0UAepFFAosDZnq8llHIWtgUFENwDBrlyphKn6LluIXcF71k/f57HUjIE
cHLhPBpK14GRdHVR+j6iHrmtpmHLfZQP4qrB9eJh053Wkdhw+qzZ1F+WHHV65yFwFtc64nGMt/Bb
MRFIAq3wNmlJsfQp1zU+iJu1k5O29xpZWqLAqC6E0xrbrp6XuFecvwx7CQKz/Z9TM1bNjpOmUUaM
tDuTNGQrKsIIbWFE8WfxKjDGDe/tS45xdEQxOT7X1jK1ehjYf3ES8/VgO06vWLvjb5INSRuNESQ3
MdPzQHoIGi1ecEU9nY/81gXfyr2Yzpfl4LzMNtmYCVxgv+fyD8H8M/DP991NMX+P3Jn8/GWJirkV
5+EvgBT2e01S4lldmVlzrcULaKwAVBBIrzLDoMHwVIAc2G0cCrNK7NDRVvgzKCHxrYy8fezfCQSs
/kPHDgUR/c5/Roxp7yDX2Sec458IjVhu45nqZD8P5DPZusPuTLLRXP/Lr3p96Ih0LArvZBca5rT5
OOVrhVwtiCDtfudmLFUxu/oZNXQ8hjSpQ741IHoincqQoUYigWntHFxpMXmncaSEslFU4KIhZgYP
MNprw04ylWfNw48N918eD5kJFFxz0SZDESlrHgMEtBIyfvWb4hU8qNVcX/J1Q+6FsZbw1qAvyDPD
RT+pCol7+0AsKNm0vxnRxguPD2FsUeWh5Gte+q/6POTAtEN2gtdqF8r7uiksk/Ca96YyxQoiAhDG
Ek6A1VtsyNY4gZhVs7XEiFLKiUAd0zh+hUSxuyEYp5+cuYHl/d/Nwo7aF+jlR/qTGiJ6d0H25GmM
gQFH2X0/wYj3mgYD3Zh5QyIfaD+SHc+avSucvcPk532wdChn6MaKa4WLhgekL3nyWc78KIcVOUgp
ryjm+AvdAL8k11AxBCASUknI5Du3c7ympidsdIsyBco9HsBO6ppFoqQWhh0T3fm5qr4NS5HTRHAj
Z76rv+BGLvunA5n8jyHpiATJB6r+Hsa27UekfogD9VfR37ZQThda20meTrx/m/oQiR/uon8c1crI
oBEtHGocNhCvpn5umdIz1dBM6fnUuCpK7P/6Wl3sm5mf912a6rL0vLJTJv5RZr4tgmyTIADgg3c9
1X9R1+kIcpX9uYUxUeX7jLfpLN0MUq5PpSN2BKaN7wkFQnaobsG8IKFW1I3D+xyEnmuTx7gf6c5i
wjUVD+Iu8wQrK3ZGG7FCeBz70eSo9VW+GtsnPs+DzsLQ9e7UI8R0uJyQbHg3EKfo3Zqnay0pwBZN
cHoM4eq659v3ZOV5rLwIVcn+LJ235Ku1E2UwWt+KhdoXpLS8eFsODBv3ZSFtyZv89YCYfzuI/xFX
jVRLq5F5lEOopsSn8hY/spP/oeBnowUj+gQunC7C7fzHqN7rzu67jXqnj7tVHXmI8b5ks9r42QC9
9HJ9H2E917CcubPOk/MkxbJ2tVetflJtYYgt8vSQhCMAM+B+SmRHn5CDrsxqnvAzmUZHzTNfCa+a
X81Auw4foxxQVuFO7ZpnSegJiNbg3t8Nx7AnLMtnqup3uxhbUekidpij5tAG4r3bhanKgReLr5MI
XHv5P/II3HH7sF9BYq4OtT1rBpz02nwOSAwBlikS83tL9U+naJNPxKuYVGSNOsDcb0/xs9hhNafh
VbB/iaUxPBxsTh+/68FFZJCZ/c0X+azyU3g29Q/nNu2gMqEQwReCXEK1rFeNLVsJaQfxqhI7089r
fuBso0fPtd8b+O1r6pvOTbLSMHHB3ATqrkik6fLqHiGKVuArVoxSdQ2mNaI04UqRamSRJsbOv1y4
c6SvNBSLRAULyRYa7xL5nBbQVYB+oo9b/teQ0ZowvE6X5DKx2OD2D+lNvF2y9bSwi7r+7kr1kwog
AGWHIvVwL94eH6eY3SDJW6S3oIeyqxEwXSvEDPhX70tnSmPnTWQ8gHNCmLN5mW+FPoOmQU1TVwRe
hN54fDtTwFJKCqBpgpDlUVmvmjfPt8pEt4Kk9LlzFSpVLLDdDKP+kxqdvoWq6owX1PcNsBHlEEZ5
vqlsBrsagrR+xFQBXwUIUr+RnKDRXFJAaq0p3bHpdhF173DLgvM6qnVEc2MjhFY0xquPzaSPI+Zq
smnqOf+S5Xj5UNrVHh0uNi4MMZ+qcolAO3FMhrWZXZOr5gS0zaTyP/+CaSMWYw5ff2m2QkAZgzRO
Der1JQg65JgocVLV3MffhsOaQsFfLsfii35cQ3PaySiA/xPCvPrKxOzQiBDnaDP1/WGLami4ermG
zYy1+T3X3s5TU1qXkNITckkL7JZU8F+ymWIB3rcY4S46VrBHfpwV6nLKyCACAKjHfg/rqtXuBhZ+
lp11qhF6MrwgDFmrcais5wm4wWg9sR+kgjog7Lto6sc0pooMhsG/k1na8WrTu84RaQXXsN3APch4
1aJXLPwE5VHXLm/dXJXMMBfJGwJjnLLzlG2yuSgdG0fK75W0sB0Iv7lrHhal26N0yHgT5aSRfXtO
faaN/Tyos+0hYC7HeRjYAWo+VGPkWMisysYYa1HzGpl64eP5FyY73Df9mPX3mXu1Ye2HalLA0RGG
nuxftpDySxgym5oXJvdPNdZtVhTCgW4C+iUZ7ZJr54BIAoGAIomOtb0bkS8m6oYEHj9fIbD51kgw
3UB4ifyZ1JRguXJ8V4Mo26dCkuVfcD3cy+qpzKp9yDfusrBm0tekmmv4l6s2lG4fMy1P6ahSW5hs
LbKLZlEAi8/3q7dOt/zLuXJBoj564FmSYecrfA1OSamrwScriX+evi/fSRBPuHsfvuOOLVoGWsWs
tOOuixMq1KEDNQT+sqOw1Zg10Go6kQFIgQEHgjqGi6jOQGnb+Xbu2VtMZiSvYDraDmAqyKt1izV0
5q9/9HNcvSmWJ+oZpT47lw6ft8GZ4KRy34U4geS6lNQAyCyxxm/qHVyBGofjY2JkblXucJobwsCG
0Wu0+qbLXk1J9XtA98BZerOg2BIYuhefsAPpwTJT1QaQwHNwryfnQgvQ3dC/08frO7trUQgYXiT7
xpDISjxbfIxmUgN7RikYR7x8SxmuKz7u5yglJs2pU03IxT8FBlVb4cnVmbahBKoru718BkYcNjAP
49tsUocT+LV/e4wL/cd09737YEjrhWihw9tWsqIOyCdUiHpHjnzJYJSNG6fF+ov7UxIlpbQW1hGX
EAH5ffq+r+rXdPXybXy6XsDz9UMSAKFMyTkoYrb289d0MYFl0vVtW/bvx75D6wy5JahSlaim6DIv
UzVd7F5L3Zu5WT3Y1qPWobAIIqFCsrtQ/AQpQKoBgrSlvt5geCfTtgcOH4+ht6Mw1OMmC+Ujbkms
4jylmKTmiknKg7cXGNGPVWASO7dThPBqRy1nL1ZBBl3R8ArWujImAlRBOg+yn3vr1CFjf/qDSsaH
YQho5T9zRWtLYFNf1UUfoxBnKdnBDetgzVjfWQampzN4TQOJx4EJ6qtz6lWCmI1aqGLlsmA9SY9O
0v1mA+CAJnZdz9UzwaHGH5XmcdFoxZQjKrJMmP0+ST+Ko9V086OM4I2ThNejVeH6niKYgBesRU9j
QYhxqtj20H0GeXAgB2NzqZC/CCdrxrRYwmYFDWOsqXrcf/jq/CDfEW9Ak6PMywTeIDda6hlP7Mzn
YZiv5XRh2BajAoUwmq7BEQ+S5gD/ze6r3mWifh2vkOK/Wme7oUaxUH2IY0FHjrhN/yVOGNs2EO2C
wCZCDUTWRdIH4+6+j2ZGQm3RnR8Esfn9qbQ2ax2qt2quEn84dstPF+8Uen2ns+VgyhGT/GwoaZLd
wz+1yrEKJcXVkLU73u8H0ySba74i/sOTHrKiPcgUhgrXF3HHo8rA4OshrABKsHmufXZjeausyqAx
tMcvzOteFfPJejbVUwcE9WJTpMDsy9vxczOCFhQR8eGCt1XGu3mKQSxlLe1bKUXRz3OQ/aRth5Ue
MqXzuqOet1Otai9ixGk0sWpZAL0C2sgj4AhTL+UiiD+X07Wpjot3b1HL20t2jetsH4NGO9MH90sR
G6SEUyvo+7KIVuVqY9VwzBfa2a5q5ZBr78VxW/KKF2e3CAE4ZJB7xnmnoIOH9ubhahbXl9IVvkYu
EhDg03f0jm45CMq71Gwdyc/W7VrPEtFTDnpEgx4NiJoaQS+D9nihcpJYI+kF7hZD5le8NTQRJdyP
ak8rsrvVC2bnCpxl5g4kwCoR2i9fb/fd/K7LdIdWDKf5x7MsnyzbEalZc4rYSSgLwhiq3CjXEMYj
DGGTLsYSrUWuGQUev5ShNX+ULiIm1z/XctLU3FTzVWEgVc7kK/eBXQFf0PK89al9+ZGQbroq0TN3
9io1aMsbzfM1PGrxYawVGne01PZ9xyNAbILRpJvftu7Zsr6JUUjPA+S55oJuoJZVNFUT+zYz1myG
Z6vzBkRamLpiNmxbTuF0OXP6XDKIE1HT4undOKt+11gjLF5Z8A1JW2s3AIGuy6C0Arn1PoQBhZZN
4IximGMlaFiSGbxudXatWjZnpWiQQluhKs94kFfachamSuqyjp/WrE2QLvTyrfiGn7+Z4SEOZT93
0hSibvbeprr372JNPjI8L7JngEuK7FHQHbZdo9e+WphyMecB22/elF/rt0tn1Yq3pcbUQllGFogv
06YrW+P6ao1zunFZ1eDD08ez9ji0o3j52Ht8JtuH7gNUvy29KsvKteV9rnRa+km8S3U9SkhlGOYz
1mgpB/T5WbVygtYbgqwkXrEE+9aLgIM9z3O+AvO2TrpK56LDqZIaLLvm279nao/mtfyo8F33ZuyG
2mBZQrWcHGnoTEiOiJWz871IJGD/e9JuOEiUmrFGoZ9pOKy+JVyfuZTvYz76fm9+lCmZUWWHPLh/
KXTLHy1BNQJyrQVuZ0vRgjTIEB/tnHMWViW8uOfAEMq9HChk6dmeTUz4jZwCemks5Og2MiM1TLoR
IkC4yPJxnpVS02OdG8PBnSgvPy47CKhExeaWz97MSaT8S38rZPMN1wHxlGWHkOxp/OwxNl+hiZOc
kJHaebAxgfg0v82jRWn7ee6senlC627cEuzm23EM0PQGfy57ynJ83M1cKeqsIXhmNIDkftWQXyHk
34mTq5NwLB3ffAeFUsEsztu1Kd3OpwXWHeF1X8cvQrllpkJWdHVW9cBn+57MCc2kttKAK6NSVMjb
1pKjXPOac70FblybGvH1nCzzX7H70rt9g7kQBJHIHZ9I6bmpBrY3jAPTGi+i0nIUEtvYDEZB6IaQ
RSWMXu3Tz35RLChnDQZbsLs8iveH2Ohe3qkyBCOuRoQR37of0qObyVcCldhQH215FIaR9J6Ev4MC
EMsdrK6r2bl8p6lzGu+4p9GFszrcDDaQGBBMPMw+3V1HAPAwO0wPl0SPl7L9Pd0B/L8MPHaHC0zE
5YgzZahr91NgmBtD5Tl73LiQ0Ie8A5Sda3sBlvvxypt4Od0fpTvPW/VUf/bCUrY5d44vHtGElLzP
HcceBqJ4mV9U+9mSvMxI4Kcouzg/hTFFQjELgvy8YPPQ26ow28dh/D32cU0PjoXSekHYFvtOJMsP
YE72/pW2pBXmricS/dUwnAlroq8HBAaa/v4vpPXB4n0skW6pF/F88iR5EJX98iscw9K5lZGJwWLR
ydq8P/g+AsQQtF8viGS+5lBePCvaciV2EuyZr4HWsqehcdrap4WP+qh6ItMrS6pIpa8pyf/OTLE9
N8XI3JLk6LrsVLDP1B1l+U7KEpmNc23Xe5YZ2JDhqYTRJhNp4agvHCfZbf9hgdM7fEIFo7kmDT7k
99lvsouP3U7e+U2iefLTtyE9NcO7j+eTyYQfq1X4Wf2i4whPHUiJH0nqi4o5P9NwsE3QhxP6xj2p
2IbH60R0H+3qzuhXtr28DZx3BNS+zx4i2g94QGHt8F+sO94XqhDY8DyVZl/gyb1h0HaNnLPTtv7I
vSMKNx/OfY318H1ft+NfqrBK316QkMem+HaJ1QJ09ZBHDM0kVCFdaaVGQY05dRSn+hg5gO38z4lz
LybtOmoJkXUO6uHZUXuZOiFgopvasnIZ3ttJm9NF/tSqEiv/qO/YFgDNn3RF43W5wMyXlaQGxauN
Y5+74hs4/C8+BP2VeAe5sqGbdOQXPY/A67y25znQVzwUrip+h6WvuxDzorGjv6CLGEJ2lWDZ8WLO
7ZDD3l9by5pzlCTn4dZuW9oe9gpxr5cqDYRtRzpCBZTpBNtCCxTRIKCVIAdeyFPr0XdbaXRibar0
e0tS4LV9boOhiiLsh7H2j6nupXiju2wm2b/H9/I41rARiZdCZ1aVfUI3zI0qGxXUvXzYIBh1VHil
dwezUSXx91xLwch6IUO7e9Encv1ZGF2qClc1ZmgL0wqh+k84X34sfxjGoSbfvTUrmuFBERmYBGLF
uYbBNAcQ5rI4WLHuCiziYEnWDwIaTY9qhjkL6cHPqjgIXpHg1vm6cx8uvkK6+8s4VbX7tymVSRy4
WGZzuERYfVzEjefxWF0Zhcz50TujWA2zUz7x6ryty5vKq6L6+jRGR/UjTWpb/WNbjIqdc61DJJUU
/O4AYilrYz+lvmPw1pX036L1KJ9Du1COV+bLMt1pIzWoyXqhKo59F0JyNVW0MUaZ4pu4mqx2sNB+
vR1NU6EN1ULRQ/Ofxut/MHTCJUFfvIn1n33FvBxpidRVrLi12zcrjrutICu0kx1aiNybLOp7WXw4
7FTWEPK38h4XoY8VhZOWGij8/OdiOF80Idd/16/VD35x8GrNz1hmpFHl7C2ujRAIc122XXiUVjzb
WKBC1kNC2XX90Si07uNV9eWSVEiOQwotjG0YfsZLVHH4j0la9eO6uIM/1LGXLxEY298gtqbmH627
yX8TpqIhForyjiISK4guxSIVIhaAAK2Rpcl6+aS1gL1W617rA+JZ0D1rmO+Cw3ABRz7Mh/FNRUig
73kpyvCN52ZqlJouGBi/btPlOPDh1ndstOtAH7gV2lYeZGDRY5tsXKpQy/qsCXImXWfgGaM11ffE
zasOVSp3sSpFZ2OcBRbXYGFn8ke+87ltOkH7h3brVVU7nMoJCZjNROVUo9QsO40hlvQcDZnkomYN
npNppxEbvtO6sGh5ttfvJL+GoCp9Xfm8mN3QOsb/FqB23Qhjt0eCF2IFyhIaUsb7S4bnuAzPk++R
ZoD3fJebNaBhS7ONbiprxVLOJl2x413FjKl68yVwdif6fExeoOk2WCH/GaseWzN5oxkfiSKifoGA
r81yeVR1Xr2HB+ZcsTZw2ctGUlbcTLbdQnbH4j34zS+jJcfopiidOlvOdaTVis7m3ajO83+6/spp
MptGzQN5fL75L9iKiZXdI9VWZ1SPHgJy9m/SF5M2XtVPYtqpCUyomKrVxQnyJhXNbhhvbqaYNrkj
hSqkLjN5woQgUMXIpY/qyz7/UbuTCCgeKqxtcRtZny5vepCWUV74uELu26hiZceLMkEyqkxYzdpo
V9ZXsRK0ZtX7dNF51M+d3ASjbT/If36OFuOZsuJT5lRtO48PgTWGUx+RBFkyCj15KdtPHorpaZJa
b3Km3+JVHM9A8G+Z+am3NHshV5pli7FMJRsWeUm8zkdg3PMN2tHjV8ALs8XP63sIGOcb8cR+2wnC
fFRJud2g9qFeCTuD+JD1F1h2nyunviNjX5EWikGOTicER0mQr/HHfzw+FnyBhgMvp8SQMNUsd3es
ajiE+XwoWqUBcpSKlLwPKSPunuIhmH7jwzDQaC0a2DFDt43JFvpR5iFDP5ybtpiHFDkJvpYuV2Rz
4KgIyVLOpMaxom8TIunuHUrUYA4B0yHx6N/xvC+mfBhKvhQ5nRxka2JZKKHzQv3N6KiIH0sxKLJJ
Mr5cvBpepm6kVqk1eE6s1rQZDanGKbjdn4ZR4MGcL2e+J9tijXWx8iPohZjr3Ez679HTuHhPNJKD
+HshbEVlUIZG4TlI9JjlKYCqP4farvZ++ZBvOLyCcTLKHyWpGVWQQtj4gm3yI0xeeHCB50sO1E5q
pPr5R0EmEQXCuBLMmsxW9vN71xAFQ49Ys0LegrhVVVG2kvrJNXAqIB6qoVp2bIuKJo7gmju4/pul
OjhGrrBUQ0Y2gFbsCffMWE5hWQFl3wuxQRzpocZP9ANhC6nlAHtNafC4JqGXDFnMmGCXXFt7qBEW
1tF36GsXYQOF9u6btGpV83MSpEedWEuLfqhsOlfWXK7biRFAAQT0Ogfvg3kzqGnrx3m6q5KVk+9T
TtKBDt/iMQC4gnuZ7OeXD6KLTnAzZvqgOGWEGMXfm4iRyevHmDCOewM+flkjlU8MixOWVUzTcPl7
n2xquVEsWENFQdbwTxIWEixkmRG1q4vhbSeCwlGXsFQdRuGs2xFRunY7+h4xJw744bFlK39NQZ+U
k1Qg9jcgYJBnUMUM7eGevWDe7/mxGvljXRXMkQugUXsykxu5eSgvf6OeKqwrfrx6kNoUz+FbLuP0
UgVBL9cyjUQvbJWpfMrTWO3ZSLdWzWs9Z4CQAwCZI+qLTBKnreIh5EHxiAiIivqUvHnEAtEMVtVA
Ghf6xsFUtZl+6wyW/eM765vz419eEwGsUcGLselo+YFwn0110eyLc/t6mJ1nhEzPCSq6dj+GfTcu
/QVHQBhFRNf7ux9QVdVzziY4xdUD/wl8MrQuM7mOHy3sc+3Z2Zd+AcelXKlQipr7mj5HdlyuGI1f
QMThZp7tk9Cf99qY0ibJF1A8j2cu8b34OJdiZm4Z87RCYESUJXyJpf1wNzo1VjxdhRBBdv2a5cpr
BM0s+KWo380xu74rMqR39HYb8VH7THXZ2E7gKE6DY9P02pE0EAJkdhiOlGOhCxrRvB5y9ePfNsTA
F97kGhM13sImZsdxcBKlO7FINoXcanouVYp3W40t5VkXVWFbgKycuFFXwHZzvf53ECM4wqm2n7NH
cwHCdZU1rf1EaT+1kg6mB2Y79N/hYIQrTRfvy3b8k3a30IbSJLuqUjmjuaJp6RgiCk5i2lb0N6N5
7nzQr4bnOAG81VC8eskhze2bxkI9shU/KiJAHxPYFzvedqK/0Z3mML2SREIkAIkYlDf4J+l2qREU
LBa6LbfxByTCGNQP36CAuoSIqQDU3smp6ySwx2XL8EtZqnIV1nN9lwLe4xxCEIb+Blv6msJLk0Ob
NltuThqlPI8RThpDypaa+RfHqqU6z3P9lQndqZ6qlOVvPc+SZery46Xdo0pRS7VdMLaZa9zusIoF
yZpfkg4AqVhbMKsn3zbkFwSIPRC5RwryeqPW1HR4FH/zFfN3Yo380PYE5Aewnar3QY7IQPRyvkbj
+m9eY01QrHERp++yf2I0hR5miH343ZU6eSzEsiNuHsIY8iyWtasxkg2dZDTPV/JD6Pw4NqqTqw9z
BJ45Odoi+2wHQBl8i9j0+nrNWwwvbew6YZ/AIxD82zei3IBN8rmTTFjmlQU3p35sQllVndgd/aO+
z+b46sfq7Ow/YZUgyHV6hGeIiKmScTcbWhdaKLZluLfePejz0/d2vnsNJmfmatzhvxWmYXy2Yv1Y
CFOVP4RT9TNRKfnuGWnyY3/PNOguugA+e5Gd0OVVtlI5YvgyowtG5AfjH/uZdWddWHkAPhvETpZf
H+Yczf2d0XSL8P5FciD8vU93k7hFHsdxkoJ7NMDAnfNcE5iwnWdGCdfiPI+3TFSsym6u6gNbqb9L
d1Z8NfO0TNtqoW8qAPzQWpe71UuW7w3Ryq23OMko8WZlHPXFJv1umnd1RqgFgLtf+c/Cm5R4sx7i
8sIDw8WEUEpM1kL67XyH/j74fdZ1VU5vXUtPo+KHrsV5Ry8lUgYGZ5a9wYpQKyPkhGkJWj30HqbJ
ZUswlFQ1U2c4sJVtFCPw5G6IOTL6tauSHIcBYrvGtnvoq+uq4r4MzSD2TE1Wb7seFXpFr1J7EMRP
E8NzOaWcamzb52okWbMwRwY/LrqfqGVgWYK+YRnmMqhg4n+IJe8HiWKXNqva79JS/9F9GDp4mrDT
EGcR5gPqfr+E4AkABL1k+qzu2LnKYUwjhjyw5MztgfL1Mbeoni2ob6aABdAR5lWuv9tOorsvZVoF
fpqy6ekklrSUD+xWFBL0FDGHb/2d4kLT/OqTA2SykO287qsa2mJ1qq3K0vs2rSAog4MCNsTz5VyY
jZ+/LG7AE/GhkXNfZnWEUUoZ59N6eHwPAmQ6gaossOIOvPb1RbEUfiTyzEmXa1i5aZNSzznh2dIM
MiUFCdECsYQeRfdEoLWrZ4f2RWe1Fa6XT3cZiYD1BsQCAQi1TjQEgbNA4uxdJMs91la0QHyyNFjQ
gDv+OpUK5BDNgHVtL6Yt8nWBzpAm26chaENqdp3lp4p3mpqiiitbkcG7cYiFzigmIfv2JKKE1M+e
1Dq5FhZRqGdsdEzO9FpEMdz0D8sLoHPCCW6dEL3ATsFkJzRY6G56aRqmTfNRu4+e7bPqvJgzvdZB
OL195r6SqgMHIGvXqV14VmOFMKE9NEvpoXEdYULR8lIxMPAt9WHpOALL4Zie1czzSJb3XacpzP0l
RPbVhgUjg+uLQaF7UKUVofz1bWfd1Nm04u8vAksSFT9dsx7CRi4fZ4IRGKxBuEyfNBNR8fhXJqBc
tiFkj7Ad2wFVWHZxkxtFhm3/sFw2teSzzHFkT0fSC+TIRLrCrCiDvpvjXMz0Z0MjCroQJIeeWO1u
WmZQI9lVzwWCadWinDs/2q6SK+YXL4wy7KFJTU8QYja3RF+7YAu+CoYTviJPb+jWrlz1/nrTESTj
joLoYHbwRmsAaZYJij3aJYK2vEfGVzsAbLKkJDGE86piGIuwC/EWrcsNSVWRXFk6dHZGa9VzhrEx
m/myeBWVzQfwSJfv+ZFki1j07kVYchTASbOG9221oeWSCU4CsTw2wtVY6DimbxToH4o6++7wcCVN
IExcEckQKvh3p7wol2tVHg45zHIrAGE29lQkP9WUs1SPbMoe7DqkprdBetc4KQh1AfvHe+5+VKG0
4/lbU83DSfJmReXgnLPr3zq+rsyeM6aW5UdaPOA1X3RKx6JdF1i7LAwTG4nW8biOdtPJph4kY53H
8aLwD/Kt3y04JV+YJFKq9E32ax17SavwgJxuleROTF/2Ae3c5xO1bNqGlEqnKpvtvj8rKJ5PJ2Gz
t01jlhNpsX5G3cf60VivC8XM9lEq5OPH4u2cbqUz8SclCFFSTgT/LVu9LbfNVfw8Tudfldjm2juZ
Z4nUnj3ujcjSeZ1/l8lWdIpKq/iqen69OjvdT3L3HJ7vWST3NjbIROPz+XubTePsu4ncuhE777o3
cMw6njdpoVDZ3DDZ8VXlbGrEKYvu/L3G8mZaWOm5SysLmr+9mN7YtR9uxP7A2noxpXJxY+E8Zb4L
h/VoSTR3Xq2/l8kLY2EalFbYDrfrdW2WOSpMM6fBvhBvX2MP3WXinGh6JoNNSURdrFvYGmL16qVS
atLE4jfxvP5dFs/WjemKNnIxe0w2yXNjtVVhrXrRLEcLeSq0Drks2CrTmaWO7fj+8xDbN08RwEO+
x+mQx1wyzLS2VwOgNB7Ra7A7hzW9lUUpJvxhEO0sRU66TUyOK9V0MkmBJajx7PBIy719xgfZfT8y
8PWCZdvni/HoOszetu3o0s6/HE+pyJNc8CBddhqu5bp0jLWyGfKMBJyOmma5vtG6ncvP7Kv8MPxw
CzYTk5vczRqR/THnHI2mif2q5aIn79D7TCaEVcxu/PmAgvvrUVrMFqwVBg1QMczyxdtOSFdKHGqh
HEXbzvWUrYafvdoZRXOvrmK/+7gq/IJfmVX3M5KeAyvlJL/vL+Wff5/vYYb6Upi+TGUKpEUEY9gv
xoXsqp6+bjrbWKESy5AUvKr3JMDtfcZpDp2Qz7A5T04JSZy562c8TsiW4rYrqIGOx+J+ce/cPcuX
DafqfVxY5z/CM3OXBfSIvk7HWH13rheeu0oUkYSkXuX8xZTa3aa7yT2Ll4/l6zTcxIzCuS/K+zNY
5y6u+QyAi4SQPZ69WJItJn/7fphOty4cJMu8jgsgzvWGwH5LbXdpbHSslDzWbtlkNZcG+OTNAr9q
pZbl+904tisaMHuorjwpYQ1sbu3000Z1lpCcvZUXKxPOXul6tLlOH7Osbz/futdVrH255LFYhXoy
EW1q8Yto7dyqt5SwlVin5qlTgi0l8WgvZ2kw4HmB10gsSumMpbPYzO8n+Rin7Kkb7Q3KuMaOKoVl
fbbd4MGddMvs9V7LF3zq9MmwiVihFt2jUSYV/Z62udLzkBzkL6Kyt9loeFmiAk/nfv6EpjBEYLfa
9tKGlhR2989cVth5ckFQvpaJeWtdQlDmcT7THK7Oj/JOKboSuaEvTm/Ld4/t+YAEbU0PSVra3G86
XXDNpvEbHv31dtsSvKUHmXxrva7mD2VKoMis6WdjuW4nsprlZzepVp7tlRa7ZuEMKlqlv3ndFuLa
oh4eKf+ST9YXZ0Zp7QWWl2o+/ZPLttajdaG+o0jbYLbTEMyN+QB/h8x3pMBVPOUuH7dLM29qU34s
gGQFwMx9AZRTs+Fj8WNRx24dpsq0dP3o57FsxLbNV6qZMybCZAqL0Z/2z7fsg69P93N/TXyAzNqo
qe7hMd7Hu360TxW7N2bbasY4aqcBGvhVyfzds+ZHpYN/k0Jivx0cU+PlwoEO1rqNt5tGlrAH7bdf
1W/JbKkADZFwIeLxEKI0K7m0gUavuzKxdhM89+ye143jdb7EjjpGspVlqps6fexWY1tuMtkR0J9N
NJ/QjGM7kazuBDble3foVoEWPHNsPJOjTLLtQc8Uxs/cx1KMF+QnXckk3g9ns85eGlyVanxOmGDP
O6e+rqGdvpZvpCC2t/zgHk2zpkNtq+c9o1+b0PPSSu+bvv55eHv197npEooSl1YKas5+bPc/Lrpb
tsrj0zubwzgtFjs3GmjwV830+s0tv6Y41/KSxrxKf3usJtOj56ZxPn1lr9/h+MheFMxrlHRIe0qr
2E9YItksJ+TRbXLK/y0W3MUtJc76IKRU/izpY+se+sQIIf5o7tbv6VznJJ4AYaW7zjcKh5+VQKml
Ckfi34akxrdooXav2i35d8OEYg7dhKQtO2zRJHVeKn77juV/PUVe8xxVXouBNTEzzyvRTOxbXn95
F0DxtgM5XftbcVGrmkIgSgimSPbcCGvgtnjLeUPJt9l9pex1Ajcxq8fn5+tc35waV6j049cqXF/m
OwLSbPS7nr2fs31JAInx7v6bWk5v59rKnORn7bB4Xy3b0X3q9/WeZaF6/0eP3BZpp2Ive30vMLLl
U/FwtZJSHDNlCjznuiUZpDZ8MulW+IT32cQFj2JUr93oObpdOrtld7XuRff6Ljd97U3r9dKEMNP4
+fdI77S6U3kcNZriXBW/+VfnTOTxrGdn7XhSx127FSrbQyOT6p5mQ7tmBPBd9u77R8griQrdvFtt
sM+s5YZ5bF6OtU1ydLgMj+LZj4afyxkVc6r9Hjyy/fUJaxyv+hAWazJZjQ6t+L0cI+UHFKQtjihZ
3y8muX1jme0U1uPVYbpMDa/7/2g6r+XGcS2KfhGrSDDi1cqSJUvO9gvLdtvMESQYvv4uTtV9mOma
nm5LDADO2WeHHyFuWUJn7GY0344JSpTfeFHRVqM4R5dE72qLawt9MJqPnMFutU+9gJ9851X3Y/bl
2M+h6HZSYGMQd/s2YMEX3vNSZBXWDDsFdnLnvzV99tOxPVpfk3Mou09ZP+YNrKaTg7dIw+G+YZ+b
013Svgn7hcXCBgSAZs9bljD7H4Nvro0NwKo+ll3Qr2/CO5VAhLCsYOg3a3ZCc96hdlhuX3shOGr6
cv7gq6PtoflCWdKlF9e5iqFcNpa23PonA71A9pXAv5WGXBWiwJOYqWFErI/5ru2twXcST524x0IX
kTR7Rh4Rg+UQQoa9gHPQ3j3EhLI50xVzuIfznhrHSa8tiCMgBKhKSrbwoc+vGpFqE2E5MuyqwYau
bjNXZ8X0h+S1p7OO6w9vfrFS7zjJ35g9ZoTJZw7OqWiSU+7mL+MQYY1JkYc6bNnZxPDMEVMOep3C
XFz+6S1k1qVvfphl8SmD/F/Wk40yhfN9XZvAbxgZJ9a5KweOyLS9lq2Nb1OdXyIjokaN38cgZ+fO
kFv02j8b7L+JV27KhC4K/rcXTt8iQROpke9DE/AB6Vv5aVOfeWgqxaDxt/B4exAihy7a437dckxm
4Z8LKDGG66rvQHJSAvda933IgXRIDZBzRo/pGqtalTOlaY/XD3YHWfY8lc3RtPVX1wS7omWZClh1
EM1blyxuY7wzJJZi4z8rw+l9RkYSY7+if5v+ulSNrqB8HS2GRwynQo+zjCPCoH+bgrvE/bQ5t3lj
IitEG6MRalmPmirZ5TryflhXVJIzhgoBb3wvAfMC1GUxIC5ARdtt5Jzcy1FfAqKLOnxkp3s/+zVS
KiYPrnszoEuiW2nsTeNz4NG1OZpf6w1l9Rycfe5fg3kXzuDcGGXAM/dg0cwZ4w0+zyytnWvlHxWv
tT1c8UCzvZlLxGSwKABZ0sTAFKFDeo5gD1U3mZdd8aoYFgdBATB9KWdYwtFv1714oGr1e48KKq8+
lmsyTw7TO4ZftXbuBkahaX8pE6RPFedFRUhF6i8LZLkNif+TAIwPA1wNjfkoa6ECb7OSfxRGG8vE
Qt1CeBfml2XhGMnwEBivErlJ28THCA5x5mAzXPCZBtpmeI1KUpRG7IpPTf7Is77jzyecaYXZbCx/
vBMGlSpREjw8PQJa1zszYhv917gmL+d80s1zw7e2FEBAcpM6ZSyOOgu2T87OF9rHKAX9494a1Zvu
o4PhJ5TQzX2KFKdedCUMQ3s0R3CdWPEHAZZcSSZ//uKyQtRJXB3yqL04MdMLU7FPxaRbxdlpYvtZ
SpNkYoitaSVrzF0LeYmzcV/qYwhYtvQ0o8XZnKV7L55XfbJwlPg2KJSKhmB2y6My5T7bXQN32bgV
ufGpoxC/PPwI2GLdcXxqhPizqRf9nHlfVK+Xz2mgFTdsmPqlxsxobNItW17XvBfmTYYJCSIK9heT
XmGsYoPmxTO38QTAkVYOTHbjTU8UAsNcn7wwOJZ2vceoXlX5Y6jEi1szTZYFwI94ytholyUVlbCg
0Y2Z3GQO9DaDWeUxix8DiogufBnlCDIhsLO62RX80DLae506TwQ1UTJjS4EHXGwTw2Te230DcAdE
bSXYxEn0wwG6RtP/0EYM/juzE0T1XeXkb8UsHmqY7CFr0THtc5QwOUwEr3VUgIWENjZ5rvndnqf4
sxZ4AxcEpxSPZsJgzGdCU2Gvwk22Y489oYQh0sqtigJ2tXrli/XMPMvji4R95/GaOF9akoea6Yvf
wnKwsdDvWGSkN4IbdCE2hKpdl8LfmVxUR+Miu0LeIZVKqu6CJF/XE0xLMFMRenhOorRJh2eT4sUN
9YNWaQSnscSSyiGrKEq/ZdpAGorbjTCmV3ukX7Jd40maLNwhxpkIV5VF4TK/GG69N1kCJbkc9EQJ
jN4aICB3sE1ywZQkMmmsHMAn4GI02bqKVhJBAg0AEQKsVtSRGS46LR74wfgylwwbMmGdxFifWzZw
7RGb1s6rzzyOH2KuNvhduschYB1XalsyQeq695IXiZPTmaOdFb1WVUCVzgwdfZmmMs78d+mM2w5E
O1wY8eET35RtBMUApUeO7WBX/o3oNBO/2Q01Q9lgPE4qzzCW0c9Fj5SKRytYT9YUUCcqAKsFZOn9
jL5QqX+1N6EjGCEAcZjsADfbMMJerQpepKB3721B09MhwZkKLBKC71kGhwjehdeifhhuuQFqUyCj
B4AoYxLTEvEvEDhT74bh1Wl2jubgTK1zXMkv34aGU5jUrdQOOsdHQpxcF4x69N/GmK51wuyd6ANA
tHAgdAzRgQ4ZyQG2WCFmNY7Nu7MZKvwvBvObbm1Ci+Q05VvbrHoCsz38vw5Bap+sWN1CPnhQxS1j
vwGAeZSFQ0AEBmfDu0UadcjXNlI8ZA2aJMmxSG5aw+8N80+ewcEroWNACirAB73pO0mgR9T9hp2Y
6zRYtVbCa9Py+lrqpQVYoIrv/WI7uPMxHgNs7TDyYUDszPZ74tNG1RdbXozpIasekuohnC61eRbp
fd8dDUan7tYU1xCyoI/ajNOyF+NZ55gR1sM+9GCg1bBd/4IczlxH1USiRj//9D7h0QhS4nrt+0Si
s71zJE7qKUNPQKG6YGOJyy7LcRSh3SMyURTHUL1iJDgGh0K39BEzvvHB1jJudmxs+o4yYr5ZnEoc
AlZiHYWLkh7ZK8c1e5Mdts+tHT6ldbhTWkKNTN/7jjabl2TsCxYHibadQoBwGIg3rOm15sTY+Abp
Yn+lOtJLu5rMj1PYH6Kbhd3G/IDwJv8DBcLxaW+Ml1JFqyHnsHSSnUWPkFbEWvks4dAFQyZ3j5mw
RxEkix719jW2XoEk43k+JC4GTxnJWGRkoCskqa8Obp0VrhpRbnvuZWhNuxyoJ6FWECkCNPvWi+F+
ovS33H9TSKQLAQ1d9ml2L7Oz7EOnkbmdmphm6Pzsc9rqxHn0KuvgcmT0+mIlt2yE4itOY8jQxKWj
GT9Ne1ezd3CUhuK5w7rVSEsoZRxUDtRyDiozEFvqUWeCEG7RhjeHlr/pHdkdNKu8HWBOXNOQ3AVQ
reWc9sjYKtIri2OIfTQLjFZ8/7401W6IsRtRxmMroLshr8kb8RR/BEDdXZPsIPHeJ/NSUNIIyUyB
J3nnicW9PIYErYyHAOexpTNbfmad9WuXDEeNZqrHNsnuzDNud5nDEJ9KxeiLfQVgVtgGSQ2Fra7S
gpgNwNRQY+iM6xP1Tk3Z2qZBgxpbWRhJ0AGoLP1JXfjCty5cj1SxVLN2Soxu2T50HXqgV1sNz2nF
gFiF5D9EqFTa8rm0TGTIgzjJyNiMTnsEZbeN+NcK5sfak9uqD14z1R3nUa8mw/st/O45TQRJH1go
ifrm12rv2O4xjhe8rhPlylIPqpthlOEBEM9g/VPpfCCHV51sz3bf/Xb5ayRWhUZNm++NJrmTU7+m
aBQkygzOfSGBVN23uP00+7+8gwpF4T2gHkyhVS/fUpBkMzvGeYHt1OA/JkDsgosmDSl0pi1643Bg
q2dVLpV9Z3gn12w3ASeJ2TPWys7BIO6wozMbwrA6vHbo5SWeff084ar9NmVvc0HJqH4zHzq45ASY
HrrcPGpTr/Pp5PFCWeYlSJI1v/QeDHXfo+g7tuO4+e9ETDSy4VWg4VMJxdb681/ZDJV8eeatQ5D8
WK9S4a6X1qwZ8E0a0ePbx6wP70ebrTvFiWMsseWP0cW0/b6trB/UW7aBFFGX8JjzS8gcBhKHzjgb
kdph/aEJMkXv9B9cwle0jWZrT1yVmR6DZZrDyDloKKvd6rhUGYIyqHTijaX31B5Lg80tWXaTNoTV
jL4qtsZ9ioC2IKYbCKbzW4CRTYw3STp+x0J8zWl+KMxPGREiqYI9vcAmdvN/S7+S+RHvQXv0lgLJ
nMz32hEJVrMgUGF8sHtaXA8k2al+rHY8ior1ApoSDSDSETNwgxOYNba15XcWOneAVUafPtYaCW1i
7XSwC9XjhKBxMq0H9G0QQR8cH3kn2KPw65c6d++XisfDoK+3QgAfif8gErk0nK6W11y1Y9FW2/+d
9qb+Nv1Xg8TY1tb7Sst7p4Btn0Ni5Zk2YPwBpl/9wOzGiR5FAs+FwmzGv9tRHGU8vcrRu9T/CzjZ
DL99yIZwHT06dDBKZbdv5zf/aIvsUxk+HGXdf9vaeMu9bMSIzMC1IW3uGsBVmZWMquv4ebKQg0bG
DBkwmZByNu6tS4dqQ6cc3tU1Q6ER41ZWghosIFB2qrT6yJV7qYT8LkZce/wQYoZpuMgo3f4Qh2Wz
pqYtooUucEsalItRsLGVsfI7sKYIeRYkFHbgqobdCfA5I3eqK+QmHEYOzUvKxHL+Ef5LQxlHm7sO
BnVKPPGYDqjfPQNLHWx1HefcNnw7FaIf5kmlc0We/dg8K5NxZGyceufLHZ95yZZ75b4ZZs5MZHof
+mkvzfamkvm7qttV69EmlDnVHvBaQEZot2lDFNgEr09YwaufJv1zsmI38aqWtMWxr8l0J/oyzHfL
VhlblxQuxgJK5ZxrVlnupOes8sy/ubH6rZTzZNOGBwiDRCL+WocZ/Jzsq8aEi97H+7aN4HqNBkoR
ZBhZxpsvspMqGEHYfrlxh/cigxDlyvlViPmntFXMlmyeDENkd5UdIyiHCGwlLx2po+qSSAqYoCVG
pXyL5ixbGakHCyYhbdklJlqsk4Hkj1TfZ0xzEhE/q9g69FaFd09EgjtyE8P7l5lpusikyklgd5zz
TU0VbOWU7ISdP8/x8OKGVbrti/TJ9rynMI7urWq6xFohrWqh6lZWSnQSZgSq/fT8tFnXOQZqAlzQ
SYq1GoatGxMcPrjpR5WcZ+3j263Np8aym1Xn14svtl3421qTUVQO7B+uYhbe4gE1XmeN+QdIq52o
fWSQ4cKcUPfg91ncHJsh9lbtWBNcMQX7tvi0zKDeexB0FIFXY41JNMO4ld3O7RF5fQTqb0XGIexR
s9TxyY3iJ9Oo77tohhgRc4I2+bSdEhvmACFHXVr2W+YLh1Z67a5O9FWXdnA3aXnTJUlruUI90KAv
UWNJ7QaIM+ryFFmz+SSd7lO50ymR3WNkB8OWIurBKbv7MDXmNbGxUWn8CsN4nt/T4BAwI+OXsjta
jMaQ6BtPU3bkd8z//5v/rOhP+K26O+bBYfkPXAJkmcKNd1ilbgQfXOLpK45W4bpH19LiyQ9zAPy6
v1TpMiTVtOtt9zMWdF5mCVXYSIjjTIs+xLW2ujfdU5YyL45qyiq7damcgT+c2nukinNWBXo7b95F
utrNqvGIEXLHuxFllnC+QgGlt0/fkQglWLXl5YsBDzYGAgz2pUVwLWl21Wiuh5qPKobDwNzRhX5S
mdAhA7wdEhr7cdoGeX52QxwtJnebDdN0p93QWbU1NLVBXnvoe02BxbDHoiiHtzjNsNQJkUjGwEgJ
5WRpGufIFs9DiFOB3ZR/bOxb36aTlw1kL0VjUmVftDl95j0akbzUIufD3eeinp6DsRrXVoCkohEY
EiT0ndXv0AIZmrGzDzx5HhTWIXWoHHpUZKJQFtmkH3xCCfkZAgiZFrYw62M948Y8mPmhdsPrJMyD
VVMP1WNzqZxZYa0bQ0X1Vk5CL1oxQlw2Elu/1rlg/OTgPU27ojLzV+fmRhZUk33Gzl1TGU7Nx2CM
H7lsfgwb864Zn+mSurxS/HxVfXqVOifNVCG3q/4NXbKpZowrJKRNA32zywmb5mxCM+Op0BVrLwiu
TlN85jk0QfVuSOsyp7gXjjDDaubyfd3dS7N8jp0MP061lhhn1VxoD6+1KA6GgC9v49bmwd9Naslg
jdCB3N87WeKuvbS+qlqfPM+7N0ZrVULl6Kytk6jTpDli2jTAm7FlghG/i8r8NafPqUbeMTB3NvS+
SVi44Uj9YW+dkZ6JL7DqhupYBArigPEiy/CU+wzmQyw7SmRVhTiYdr3tVbVrg/5WDRnIuX7y6zY7
4Hds82jHlvrNHQlnG7jHLrNbr86+ujl5KwzOqD7GJyyqb7MdPQ3LNqAT9eWUnEeGdx/Wr+lsAzxG
59BbWnQgCF6N6qP0v90yvToDDsrcFS2t73AGOx+pn025FJ/+Run8sVY6uBPmxGwyv6gEuU0Azq7l
g2eM0d3Q9s8WI8Ekmx4TD0uO/hy03q4Iza2jUeZ6OWLVxKLVsZwrr7dfE/47ZTjmpWBA6S2evW8z
IDbQ2vnpZ9p2FHIlQwMzRAljN8aDgWtlE3c33nO4unGxA80+8FY4CvTPsWmLq/RRVwXQYkSSJz1x
sVgm+sb3mImtOwzPBvuydINNEaAaYjFGlvzxuOrQrF56WR100pgraQHAJyZmWFN57QcWdTR99Lnz
s9wfTqVLAfkgSwfqsOanq3qA6AIebTDvmqi+Mru+z0v8d6zyMZ5w8YvNHf6HQO9+cjORUKnivrPD
kyebXZvgFVeHISI0Yn07OsAoF8AY3IGgLu5NrGSVJE8yq282tpBlUR2zmfmFr25p7fyFsNBEhl+5
yt1bYUL1EW5iU1aF9449Pbu4vVrgUxDS6tB8DpIx29XZp2hDOrfcgmlBIM/kw8HojYfA7w9BllCE
tmjTWLZFyxu+/N20HQ6BbT3g/Di61XvXtN/zgMBGpowSung8ZbyagdT4+AXvKpD7thaQIBL7XYXG
s8ogcrHHlClWmUH00IJxZGa9rmO5CRt5i6rh05by2XfwlYic4CpmnGkMi10vfYnC+bK8yU7LfNAy
7sLRw+ybXSJPF4RNYmg77nXRWXfjGPxmfQ1HpXZ5Admf3U0fJA9O7V+qPHqJDUr+flpubgnbs6w+
xtz/zpvxmPBwg54HWg9/gXeyA8T/ueltSqc4G7APIzdGuEs3Fjhb1/mWMV2L+20EFdrLGDGZCJ5S
f9nMwOcMr1tF3I2qdcWqyaYPmcO6LaCUAw4+YirDnGAZFaUfnGlHy8KCX9LrwlKqyLSez0krH/qw
wnZtE4jqNnTQ/9yBPqWunxLdvfijwPhL28dOklhAAnZiAFSGTTOutLbBCAHjPVxKfP1J0IZuEEzj
nh/8+Tb+O6D2vqTth3WiLIARo2EaErSkAZj2JfGWFzAjabcEghaKbCrn3qKU1InEZi+XLw7Uawra
zVxyEhgz5E8WXG42HzxyvaqS7BW45LO3zUPrwJK3nK1wF/KAfsgiQKdoPBm+fi0mCgX2IE/U92CZ
LlwxUyQPgczepkjD9CLpzTfOY8cRFzl6H5cR/i+TuGacVUlqbaZQEnYw4FfSWnivQqIXjkNKR4bD
TPNZuM3bkDTXdoL3ExkN5pdY4HFUlXe1V+4Gf9iWMoQZ6W3oe3FWotFs84p+ZhNlOKNUcJgt1uwY
cyCNfw0baBn/NEI+uc30JTsL0ob1TNY2VEF7VwTNIoQF/J+MEVOkwn+zJQBhmSW/ejIfRG+Ra4hl
kd6EQrHeIvprDm52aLjTeqqeawYIYS9Q0XcT0a/jQUFTC0oc5ZTjXuEpCmYsc589ZPhJZxldLBl9
gjmY2TPbJcqAodBjZsH87fA91MnZabz1qI2Qoih4bMYZiXS2ykaULap0wP3kb90y8JshnOBXrAL3
a447qI4uaoOIFnTgocbwqQYZfw5YP9UTjoqVz1QhYfROuk/Q9a/gaCXz4acsYsAmI/HlKAdOJBK5
Jr4IxpV3ZSEETvkb3576nYb/lzEi1dN8jSIY5f99cbO+yKoBpoNXSOpSWiA8nkjW9ry9Nn/hnUwZ
A01DwMxoEL9YKiHMg6orYX3pplkblfXWquB+VubOKKBpts7aStSus7OdUafkhbjjfvLEqhbiXSv/
yZ1bmi+XKpK2LSrfbcOCMMpET832rpPiYMvHIWaiL9bRmDx5qbyFITzSji8w4GcgM3zMc6yxHPFX
dh8DVgfMdvYpRlEcSBTUw6GN0z93Lj4S08HBHd26+282rG1hT9+yDR6rof+hC1hZKDryiGUUe4BL
TfA0Wv11ymA4h0X/W/EICyPf2VL8i1JmJRUSUEiKP5UcX2OJy2Md7vMUFHeRds5U3lmS46aij81k
rnPLo1G1DrKJN20PVknnA8kq/Z5NPDHVfd76x0p42H/MP0w1XsKGMiJX0P3MGPIVhO6uRYtBdCi9
3UpkDK+KOvgbO0xgeP1opNe0i/e6dz9kxpIIbcTnJ09Q7lTYQ1B4ziZ1MV01OcpiY2QLehxW+xGu
XL9gKelTFIKudAlvjgMCRxvafQT2Wcf5WnjuqvCIDiJzjLMep5GGHTABe5gpdBZuaPDb00OnhG5Y
TBj7+DIY1UFWIT5xMNEs/QGfBzZNHzDaMo7hLUp52AGiRFFxUczPa7wY7QXOjVYdzo647C0/0AeG
69kY7RyfIbj5nW4IvviCxxSV/5hu7dIOVJf/UVW4s4oShBgopfhtgmiVNWTB4JOWQkanmA0tvGmx
wTVuqTWvrVStZ54T00H8asmRh35g+w4OsmR1z9Zqbt+ddF/3YndiZeFNkCDCx98wRdsHqGpNGehZ
vxn69CDFH6bwNnPYvnvhA6OBP8+lSDbsYMAr2+oeqUouXqROUbmcHD3mTvAnqRKmgoL9vTZRxFc/
KnjLrHYFne1hgqxqIKJsmaOnsDEV81aj+MiDBzlead3vMv4iJSq4onMXvdnA+waG9qlYRuXjtiiS
u6phInLvRUCGXL1Sf3PK6fgbtd+dRDKAaFN1gqQ1RACkrFv8Mc5Sr/ptY3SSkAwTSsSGMzkEf1tu
u4CjBZ6z5rgdgOWSJS+ZH7Q8lZ7avIQLX2l4ceiWKj6+4fCpEX8acAjn2TgDnUfzeXDf44C5S8lI
ATOIHpftWnSbIB0YZJsrOxOH5clQNKDmiR20U91vxNfMkCGXhVrXlgKERORNyzcV6olCMMwoMmXb
P8XFuB8SIrk4WECMg97epM92JDdYPYM4SKUecnfeVoqYjuXNTRPsYWDvMJMIXYYT01zuk1eezHqs
JywB+xGTCsRHy4pt+vZJLOMKtwh5gB6FaDfgmYtYsSceyoNQVhtMT3X21tGiYZhRoXslf6ksbTSO
grB0UZRPhWLqg4mXjF8AhA+G4+8a/lDlG89tk55Hi4vtXu2kP0YzJnR1+F6X5slFwOE7mH7YE2pO
OiPfh19Vd+ZrGz/mUX5ksn4JsXz3pN6F0fDZBNne4MF6Sn6Prn50rX6XztRxWaE3lvoo8XTq4vbg
0DG0lfMHpLkryl04REfq0agBizNMhxWXWW+lcA+9az5FS1c2Rk8BTeKA9cbkA8Sw+Jt43jYZ9Vs1
gmvCn4J6cmuRBpDXxNY6jMGblS3cuP5LLHl/mHc6VvXqGNlwt2zpFiPpThA9RVa4uZulc9+VAt3g
bOKXgxa7p1DC5apOr2NLtp0t0C+GKB5secyz7CQqAmp8QARZ5D/kMUB1Zh+fynOieasLxPlLmFP5
PJTe4/JDZpv7WFJo46kz8H2WI8+kbJc2YWxlzxQB0ISUWdTnGZ6nkxlfsqY7euNMoYY1imHaqxpb
KFfk32Gf7HOwgaoqCR0y5aFXME3iGp4TSoIWUqkfJsl/lzJxxxbKguNdm7E+9mRA1Y6K9vpdxgyl
lztFtfPTlO3TECLF5htMDur6Mv3Afy32mUSFkGMiPOsKC71yZD4pf37q6lsw4+MuZ/xxFFtLZhTb
QE8nttpw4RoCTu5HS784gh2Kx1D1yclumm0dwJaOWwM6Dsej0Vv3c149FMLdhtgqFkAUgVToOFpI
6G6zwQys8juxW3DS2tRXgzsQeAq21ECXlww7FXMe+g4TOjxK/fnSdAOPyMX/jcq28KtLXuRPuNyK
Nv1WTbKxkBeGSfveYettdfiFF3Z4MYDU55iY3szPzF3luCuqyDYoCS2vaRrdtH0dGenV0W6s5gMQ
Gil6c/MBLHO2FLvQIB4sOpalpC995mW85XFtfrDjm8Rq2FBoynm+U6791ljVbQJEkOVHNJKSFGJr
nvRfcSiu1YjMK2egFQbFPUIxlb1G1SnNScJN8ouIAbmRhoLSPsNBeq3tX3/oj/agrVWcQeUGVc6L
6VJBNRbsJ6oH8YqC7rng00KBjrXgnWl6/Ppkj9NtinFj5/4mc3HPtAl8q3B3vqb7zydr9Z7K4m1Q
uJtanf+g4xCl1FPb5R8ijjHktNhf9UuLbnWYupe+1/RIxMQv62HRpkjsrkj2yfL65BfqKxnwrjDN
ZzUgY7TA9QLaoCZqNEx5veYB57J9djWVX18EGJLR7zsCj6i4vXopi6SbzXJVAB/4eD8ajP9XvR1h
vGNpsDr4lHXGg5s0r0E8NOec7ntO6GMGd5MA5nu6/mrLZQqkgQirpH5ZjHagxAMTOOeE0fs8u/sB
62fZ9QwgZ9Q52su/pzy+prGPvQkEfPZU83fhYTjH3NDwCiPOGRUxcqHPax0GWiKfXgXU+c5/iUVF
yE6GZSCWpELLHzeDXqjm+k1ObOzNfBA1B0fhio8y71CSzyCaoTHhLURJgO9l0D2YnDRVGjPGRB8A
OhlZ0bFeuOIdVnSpfZMlQsQSO5a+eDCN8NKZ+IihTsJFMuaMLgb8AJP8GLbFKde1dxcQHzi25Sbz
WdoF5CGagHwVEODWm4zCnISR+LvUzD3mBBX5WCJzauGdy3w4ZEofUvufqGfw4RlZs6sRDlndZsgC
jqVIgBh56qzg0gds+8lYUklgJpi7NGh9EHxUNWQxlhFToX1rUChMWa3R+Mq/XGLT39U8NZekpgl/
qBHfWs6ZLMCuqzP3TSC/pHL3LmRHUEPSxOULM1iclCb7ymv/NzT1khDD0Zg0uP3YFvo0b+QZIEor
i4d8giYnURgGkjAo63GpIcsy2Hd2ADFI7FzXobRy8AAJ/UvXQhLMguLJtAdnmSb+ZREMAh8JI4VY
kifwpbIXvdUqrODvL7Bgu++6mlhvIIm7ScJswy/VbT4l7EuPKeJkRO+VFZ9133xo8zUV2l75nvzz
5xFVECyTYNwEMZZ0cTwxrXCurbELrfDc2g2Gx1TQ9fIwsxvivKhSF1o73gCsP8MeaZWqvvPws3eW
5AstXiHTPba1z2dWS8qY+ohFc0uTcofxi13377G1qMkCCk0L/mtpgml0rNaSYy6R0For7Jo4ncY8
eGw9tISB/RzpaUfItuyc8+Tpv1EAXM+Yhi1buqVvLYdykUc4hJm7nqp69CXpvRHUNTgEfr9OaN1D
P30VE7Y7gna4j9VJ1thDz+owmZuR/ImYdyku+z8nVySgoaIonGPEOdWhCq7oobIxPjuZxWZCle0l
/zTNzAxPVvXeIaaa9tv0sQFfA3EiZswq15JaMj1oEV7LeNznzswsS/51zLI6GL8W1aZn9qgnQDni
pvlwjHSdtUDgfkPBX2RnR0FCNJu2wkTeeQBVYXUYCvNkMKi5nlbadd+Czvk3QbaYbCwhXYgDnNlI
QvactbcK6osdYaPlB5fCEOtyKl+UtB77YP6plPHi4S2KBkPZ+WcSzuem5P3FUtqg288C0m7rYL3c
i+VXbUz3QaWh7pF+638NBR49LNkCjaCfe08xthehH/66k4fjf35dxqWwo151ho+dkWy98ofTbFPE
3dookVL+pFV7DG1M6kFZyy56Guf3GGvffiTjBmVRhPNaUz5nEA29kLGgXeBWpIbNyJFbw6s0umgH
2I21SkMeEsxBCLllnz9o2tapxYMhsXde6r5blgLRyteDxigzCNuTjxmLnspVwgFgqeg7onAtCRVX
3ocQPt5+9SlrMLnL3lMDI5vI31mO3jBTZag07h3PIV0Ub5QkBowN9pWhTsXU/hWszSQI1lNpbwoj
O0+Zd4Mn/Gi78y5HyWfAGQ+ohkak34r2ttYmEOpISE3gcIx4eHOa/bXRkiFh8VCypMu22MLfxNHI
Ny6T/+TFOT1fEaAxQHtdhnu0jp50lpAe4B7m+Vtrsp69F0dmv0EGw79ktZkmSYNcIHfTnGHPB375
NHTUcT3qZ+stq+2XMc+gVFvWddIQZ8QDw42DFTj3vmPPUJDGjeNU59g45hVDf8cR8GTZsU0OTAjP
/+PoPJYbx7Ig+kWIgDdbEgRA70VJG4RUkuC9x9f3QW9mYqarq1Qk8N41mSc3JaLESHwmqf/em4hQ
k4R4YZADSVY6rGJWlSKcWFc7kogz08+/rLF4jAIhQrP/QAq97X2Mkkn4ajKTVLLyAyHzxTQxtOCq
wihptMZeVaDJYGv2u3LXK+x+O607Vz0B1D5s7r5fGCPocguDDDwUVgJZVdxNMX76Tur+tQR2QdRu
KkZiEvN8YN08ur/l0N2TpHRCHeVnBB5c9OvONlm9JCGZSBbmSTrgIcFOIM+XcdQ3bN8C1I6GrWUs
Lw3x6A/9feCv1lqdI5fFj58pG5GhKjeSCSs+GmUwInAiK7bXBbfz8sZXpfodIg5JIGKIanQfKvVb
q9Cz+cOSUjqNdIo1zaXRMOsSmuhlmLDCKKhGXquWKymgyMRMeSw4McWsOUq4Lce5XSMaC3K3QDdY
R4eUg9yq4psaWFc9LH+lUl3JVnFZ4HRz+xnoFCzDRNdPelki4Fa1Aqbtfdq4LHNf4jjiSMDug/id
7Evegp3QdBY6cXPP/1hb1eLJbqxnWVBW0a36UcJEBkFPQPHDYsJ3JkVxzbp0xsp321Teyua4LRqY
hTR7WttupzxAGZ0XbLzl1UxVOluy1wm+E0jCzjBJeVZiLnUip/98Y7Bni5eL31YagW0OOosfnYag
L7XtZN3Na5Hel6qcewduVyxvc1U514ZMoAdDFUX9FwwW0qeK06g9jFZyqCcc0whvs/pP4GSZGc8b
nYl+cNwaGGoWvVnhe5P49XOMivCmKBPFSRP8NXDjKgwyLU5z4eZT37JexYWUJJdy1v5Sv97VGAEZ
KbMFH6jVQgJbKwx2vPujSMSgWZJ0EbdHVbIu0/CmGM2tYGFQ4MlurIGrP4NhFFFv5OOINaFT3GUy
2xufUW2eas5dK1U8CbHmGoddZBjrsVIARMZfU47+iEO2R6NeNAlMXdFyaxl6TjdvEKFuZkZryMWY
ky7TxVQqHkYCN98wLjxpB5TPh7lKl6JhPxqjq3J4ZSG8bFM6jgMCr7opuXz+AsYFwJWXU1pHQd4y
e/WTfN3S2icCNfBM2UBRIIQ/eMo6pBykFUicD3Daw0q7AW/CfdZl2N8YeidUGpGVbRlWo6vniYrQ
URhvZolELyXfon80seqo7HotY5uoM2hM/yHIypdaY7wRCttPG0eFxKXn4TrPg3dReipB/KZa3T8p
ANZl/OhqDnVCn2t7Nv23oCGESrJyt1JMGhC2HamG7z0XGdYyV9sWJQOQLt4PKcORSN9z9q4nWhSn
L+bG1vAXd1EO8cIsdoXJ71DkkEdFEVEqY6uqnTmoDJm+MbRx4PszL0og7BuJ+bZuYrxrhp+uni2S
/8TXVGd/oU6O2Cy8t1HOaHzOeM5IQmrq0VbQ9HAmRQLOSv2rCT7ID4zChQC8MiX9vSIXWxNBTXVa
C2Q5RN2jlFsjjN9IsvFbjLitzmiKYUk9kI+XYCwpRhXlBIuSaI6Og9jcfTUO7B5iikmUT4nPz5Bm
5rKRzsOhgWA28BlFLUAgrYMFWDBKVnzhzmp3ozfwhw3yxpqa8dE4LpaDL92ULkEirYSg/5z9ZF1G
9Rqf1NTpJC3o18FCdGVyQwpYb+28sjYTPtC8Tx6CInxwVW7mZMhsJCwsafX2miW6jKt1Zxj1tQjB
pUUQBXXlS+LyHC11WPnRecSKsuz7nDCBU9OYriaxAS9E4rKQQQvhwNq+Bx6QZgAzixamgbJS6/yz
CvyLpRh4qb/p4rirgstSIZat+V33H6XWgYEnMyZTkTkt2jooBLhLC/LmAEHn7Xr0RzbahAz9kxNI
lgU6gt7hBYA0SVdk+cTfWCHcm4hqXGnPmuQk2udEo9sAk6DHX7XFl4VJRbXwr1iA03AqfPPOMQWf
TEedWIAV7bouWNiqrx5HK19QYT2qZsShfJq0wGFmwr+kF+0mBcaVqy8+tSaEI8cwvew9ON6DARq+
h9W/l+KLPh4YcK7MgVtI/GbzTJCVn81Og/g5M3Zt5HW4CweuLRXPgrrCuagubKJLp3jRyLXAkkv4
N0lfJdQBFrTc6+ItTZgWodHCvKcdI59kklcYeFTJE8cuhBAkrvR/nFIGBK6BHsv/oLQlyknEyMwr
PT74yIYFxuNJv0WwGe5tQrm2Zt0mfCzIbetqoKIw9805o6szDzp3oo52+SvvN2aEFfFDyr8M4vGM
R/wUQi9P9szlW3JXkKXb4JH8T2i7oFU12LIM7QcH1wqwMQIwVKwrmI4Sp3v10MdA8/DgEnATEjLs
lO+i5s4pPflKjBk5GRtD/EXtJHcXeUGx4Vn4kXr+pOJWMJAxc2AXtnYpjQPflchfPvRvwCxo4YLa
FfSLMLqjxEYEsB1cl+GDGsD6QWIhU4yJxq7RjnDRtWZidnFQ5pIIq2ytAZBnvnSVDRjNa4VEgRgb
wip+tC0uLU5+YZO2O/AcBuZ1poXhoSCBQ7D7Zzxsq+xQJ8GGJ6QEMD/Q0P52wIDMd3o4zhfhEUHy
5+RBDKrdOXK7iQTIEwyHMO0ciQrxG4JSI2JzwjuC0pNR1S7VLvWvEe9NAmarw6gif8ST+kXXmir3
uOPBB1ru1c9C9nKfP34DrUgABeaEgBihlpBkHYOmQ9UHhb9Eq9Jv2mUgaJKuct8p/HqogdYHtFkz
ug586sinv7N7cbZ+BXxtTz9Du+RM3zxogUlPuJG7NxQfUEFJM+hULyOdJmXiu9cg8UwO4oD82r0Q
CiMsTt67h1qeF8pE+cPXmdX31NywO19+MxIvu6ueHMXShbqL5amuD8RkQOnnz2FKJcsUCq9mvoXD
uRrfuu6idGc9QV8IulxAAodd/Dpqr0xme1Ac6nA38S2zclGR/DrIXZpvzG6xVq3m8LeY3vCUivLN
/M7kp5Fg+N9E5r9Ut/UTSc/TFVLVlG/78cgD0FW77Dx9t93RwEKiohujTKD0WlUXJrMYULiAAvDX
gAF/cAFTNjIUmBqHc3WAqtGQerCWDM+89lKAhoyFF8M6gICgWXyD3AmGyc8EFi+SDH+Pdht/emys
GwF+yJo3j1lP2O7g1uj+RSiuMM0HDLrYQYzsFph4r04hsQsRY291m+Y3XoO5wm/Amy5qZ59Tbiyf
kn6Rx9+a5fXAZUmNi8lFXCWIYyF3Hw1zQ/HSMePdl59IEdlNuDytaAkZinT4VL7kaSN+xgPb1j0q
ES132KDkP/MW1BM5a3gjcrvHBEguElqdWdlAByLqQfNvCmazHccW9gYp2ePaLaOTHSYoJbZ5zMZM
5qN8SdkBSZ1WPOFe+jZYLnXckN8Qa7KDzYsHpWFTaMncdahuGYbF9iTQP15HrN8xHZvH2pWPnMQS
Lkqi83i+28it6I3rI2AJlNJx6FYs91omDkv4GII79Vp2W2t0xYIVghsO2NgZ8V3B4fTJhhwWEPw/
mddeWh7E777hWQY4mK8r08bGKtyJaYEBSMVifS1z5xvzEIAKCPPSE9N/v9yxE+O04AdLjGNWeAWP
CNjkikjZf1NNGAQjaMTD2Q96//VQrlOAdlMyexAqSX0EYCAjmG1/xfDMP4eV40NMIZW9dUUG5ZSm
Mz8X8Le5Rj8Htou3P1kxw26vGvCs6kjOePEaNJf7KWJ2zfca4XPY4ANDibHE2VdLh4NQBDf1dFNR
jXRu8UZijnqZLJKebAtbkU6PHFvQ+sryWcRYzF8SYold0N4DQrzB5qEnI4yi+JXQAMNy4jYeL3zt
JnB4e9jHsHWkjaVCG9nPv2DwonLHRURIJiNJMjPB/+nqWQj/+RzmJfAFWdywL4TFxreIDRKbMpYB
DakqXvUVUZRjb+OGIVfTFbZzshAnIWBBwofAjWpEd8PH7O9iYVcRc1qh3fhrpht/FT76iF+lKDZC
yjmFc/VDjzk+sH7ijhq+ZOIv0l2rHtKW2r8H8ktKnzPcem0DXnkhWFrSi9wR7I7NRBGzo56t3vhm
uS1wQGO5rTFBNg7GHu0tGJ6MB5AeoIAZh12eY6HEhURmmB1uGSaBc1SQ3yqcAnyZIThks0XXQ7Ch
+CTOhSfF+Lj/EcjVwC7ianE47NgH8iF2jhLcUt1j9UlqR1TsGEe31Yqe96S+ixQw8hNtmjtq2/In
4p1lb0reO1srgw9uBZ0IAoYZnkHuGWFLjI87n0HPa2cGj71kI3Lhm+OKQQSL0mjGk993hMF0DG+W
FDCSsLlxptLj7YKnbl7ncGOBN/E3BaTUzZSfROxxdowbZksgBr82I3FvyTezQV0R7raLIy/AiksB
vJkd6z2ONmipyfz6R9oN07KW4BFofIk9vThCEutCKPk8n1gQRhtCIMQv3Q0GhMSuClVcW27iJuBv
x/DpPtdXnfBwEls84cdcc3NDVLO2HMW6iwhJRCF7XUhZE8t2VATIgvn5SRFryW7rl4eMuerMxi9w
OUS5cpaYLeNTlTbNvvF4x8mXk9z6Q4CP0q/lXUzJH+75tHjlMihXmzbwrIOaup2+Y14H1zE3Ufex
PueVBCr7RLVdHjmya+aatkUXCZxrZd6I8ZF4LAAeUitG6I3w93GVkxMIqhIwJKR6cYdpm8gGImYw
sdgws5UDu6H0wDRHZolzQ9tATrTlZMGWbK+Ngur1PmFxP1w5jbJDdr5zOigIlkRvmeDbyr8WYKXj
/0mtV9FNAcJOoIZtbcSBOp0XkUenEqrhT0RCFIMKqlZ5k6V74Tsn014+8kuZocfiy+xu/HHVVVD1
FSsevpqwvIKRgLlXQKwmE2GZ1PmtSS0Hq5mlfIo9TcKPoEXfk+hWyb3nIxf+BQJ/jLYjg5xpNNuQ
Vn8a5m+MOg9Zj/4pILkmPYr7oDlr8SZ46Z+heDEJP/sL3jS0XOW9X5jiED0vMi8P0358ZNvMt6mH
wwdja5Q1wDpAOkMptH4gdYonYwWjlXlVi0mLvFxXCjdMThjI+OTG26ibkAEU8ZV1R/FtSXvV/4g1
MFlOV0PDRfB3Hk/tEeQdtC/OH9Wj70bCpO5HsrHSkwoMCYzkQbYu7yEeM5nsbGtn3Amqq/t1EKzi
hs8emncEY4716NHntBFuKqjdjWJiS8FMRWD4iUncgFirOyDkn0F+MmGf7tm0jS8KbW17SBgwWcJx
EreJrjEHrRB4/bUMIc2GeVW1DbR3oWV5I3eLZvWRat+tOexT+Yfnf6ADqNqvUKYNZbfbYIcBfcQY
PnGn6FG1p9F602PiYlRQCt7YY4CWURGjHqX3aTi5tQ+cJjLFNfnplh0+4/6Iu0cn5gQMM5P9CpKV
yC1U0rt2KFmc+TP1muxTDm1Mp+Ieh3H2j8yNC5EYWBA3gN5YN5Su8eEbDvy4YgIVcKBk4ofLbKFj
+bH1zbX0r9vFy7gVd/g2Af++5O1pF3k/3JP0iRCDbd1S1ZBt6fnjLWSjrgT/NDRQxz/ET7r/8E9G
5FKs0z4xx0E3wQH/x3la2hP2QlLew38MGgtMHMN2Dre844g1R3gI6t6XNiQVdZ48YYFlJkS6Yk5t
bvt4iVwKTMHgtnuVCSM7xrjLBoXJUb0RPVCoDLNkV2cSdx1BEnW4Mzz097nyG8u/GBdLONWA9cZd
Oxx9nl1ikdA8V1t8jiZaKM0dim1J/0PbXtzi4pAEh+jetna355ea/CTWL2F0woFKQchvxT3610uQ
YV4SxGefevQKoiDb9O4TkKFxAQjgqY1bB8QfUL9Bv0HDvgqy39YC9oTakWDSXCaSSnuEu/S3/I13
mNOlu+hqXN4y+kjru6C6SgBhDp8ZuLPO5oAymsfsvGXNAQJnf8l40i3gov2x+NVeleKgdI/NK3+5
0S1furnpv/sJzdNafrCu1DZSsy+upKssZolD6j+CxO73GE+C0U3Kg2lgB/i2GPwj6WEFTDQLFCrV
tdKjLN8zlw1kPh8iTlzSOa19dCT5zd+yjKNQp+zQ1xUfjaa7KyNyhOqFcbYpbkiDUEgT3JOxLID4
bLndbTgWUFYHyeko/JNNDfsQ4AymYmXjHyzITBqiHByRhF3w+KuUl/PInvwGbO97pMw7SB5r9FWg
2VRoE1NVY9PG10y6I+FP7YhRZw8u7D0ia4W4k862SPkMyh19MVS9p+Gmb7W2r8t7t4CrEBtz6dKe
C+NbmYRMn8/SfqQznOluKyLphw+1vJV9vcqw9rWMCwIMilK3ghpQ/5oVSZ29evjMe/Q4fmZXdF4C
nNGeVxLYqUg8TRxAXLxYbDfbeLFGbfvy3NOVj6IGy35gj4G8mCQlqxt3o3IIo5wE02yXoDQXZlRX
FLVCgvGIRh/+GYUr9XW9raEVSvIBGlwGUZERu3WXp7OMDB4RSDGwikBztS2X21hwRhWL+gGkzKq1
qIXYa+opnkHoPBMAAlLSLeGgRAddx9iPu7jyUem7Df0SvQplHtqX1KmbLZWVhq65Yk+8uBHig2Z+
8QaY8RLCxxouTB1wXmkItZ8bZfyXtV9mL2PSO1UBYeeCtpqQKJksIk0TDCUlWcUtC5QvmOFbQaAA
8QpUYGUZZ/orkmUQRIz1yiBNYiBJkU3aSoaWyDJ5zdIX3DVpkOKn/tlXR26AwO/dAj6URd0xiOoK
zbfKpqW3oGlPCkIevfAidigx2pRcoIoQ3qn0zXg3+v8gdlz8gIhEK2dUhjlnrteB9MVVJlPNaeqF
gi1nCDuwuUpeOSMoFtPQQE1QovukYUzCIRZdSL3TxH0SsD7BPpLksJlPjLko+JgNKUO01RH61YxX
pfxQUbmbzGJm/PIxodBrC+9igb1SGHY9myNxn6NYeWGVth5N7i0xfPkXnF0DvUJ2sUKPX4oDlVHs
hRRBYDSkqBJT1UmbGLmuLX1p02bamvWaPTV9b6vc8b/AFCIft94Dv2VSnVIGoVRfM0Us3qK/trJN
easWwIFOBZF1qs05Xui7megcqlZWyLtupypuJHPkC39m+BG1ywlJSQQcfziVz/BJ6Ik/beKLRhxw
8FLfmgzq9L4qXevBPCTk1h08cT5U5jGhYi3JnfMi5VkH295lvC5gNnvLr6QZVAxMZacTsZaiicVq
62QMyjl72kP7z/hIDac/asah/q1LRBeIPtfNGy/akO+gGJT+NiTkRX9U+xDEdALWysHlCOJyYEv6
F/zxgM/P2rwQFEop12jGZmYzwhiRrtg4ANut7pZ0rG/DNnifFyPlpsc3D4HrSkzZgC7oATx1KdmB
cYwnEO+p8jLNB7Ck6iWw+SsPyAmBuVvhrQiPsnis6jclcDHYm/KjMUG1ORqjHIZjyh35D1cTHenA
cTGDAl6xA6OFSimEk11qPInlaDgOTMoj5uyer4BHwKHixtmXIWy5XOYPAZ4VE4OAPlTYz3cT7rm1
iqYNBHj/l/RshWx3aS3Q0BHPgdjmI5r+Wd2xbc/UGQpRvQxAkjeZgQMpdcsHssSxzRkF8T+qBLrD
AgVAr15a4zAIbN0pNeV3ZoYMFrNoa6HCWsr3ab9EjdEkqJ+Iv5vXsAz8CFy9VmwvlGOzUH2L7wF3
1agf8nfBg8rfeiQOM2Bk70ARQgwS5aTcfjXiQwrfoPsWMOnA7MJt6Ry6GNJ2guRlnEv1FiNlUEpQ
h7ZENtoQ4eT/gYRlmRurfiI+IZ+X6FCUkuOaR7r8x9Sf/4OBSIlMW7DTd67X4iurTqMJdu1Tk26K
T0frxXSCvULKddMejHNeXRcDvYDOWkWY7/efLeV+xGvcSF9+xHvFgGRYNyJmc1yRDzjuWrxXp5uC
S1GLWM9k+IE1BnwaogsY2SIbjyY6T4ZJD4MyLiGaSb1Emb7ujXADkHhxSJTMpuEVSWIDxQ+1L5X0
IBGigkKrerWLU56BjUGAnzzvWhYQafK97CMoJ22RXwMrmGxIGVSgvsvE1m6qfrMsM6L5dsUIH1eJ
VzK1b2rjmPOJ4mdy5W4kncZYDZWbaMeJ/XMSoDzos3ViGeucL4KgDgSa3G/gsW6sBAL1jNaYRyd2
GHAy5LIkx4SPNPy0qE2XCdN8Kxi8F5wxXR2ua5wjlgZTx0OrTeeKcHoEUaHche6D2T9/qrxoK/Jx
nYJm0Bt2mOs483RPQYMXML3isoZDBBoGl7mHumHZlZlAudd8otLIW4BIBx9/Ebq06pP81UWPyYQF
s+5mTyxZD5Gv0hx4MZLyTgXMnFqzuIGED0u4UbWyFqDdp7tlVyvTY3EGV/W4SpnmZTFiXr5OdnTy
s5JhPG217F+rwtc/6MZHnX8BO0NUsgbPXJpvvUyEhyHwtTBWHLd1+ewKpmgGrYQLmBp3L3fejbkR
YE12D2DtQoxekfhd9OOG6FD8Q6uCMETSxLIjU8+G0RjMo9z7YfiMUVYkFAeMf4BsiMwLbGHM1ZIz
P6Dx0xQkiSQhLd56mLYzX6TNj4mrgXVAkF8ZLQl8MyMy2VU9vTMTIENhKt35Y3jVic0Mn/wzjbGp
T86Li4oobM84J1ltW8G9HzYLjIzBG0A45jzQbOH38B+sGW50hQS/isap7o5lfw3VEzJ5Imxp8PDW
aP2xPVaMiDiElgUqGjkOThAQrO+ZF60TCBm6J6ebCpXdlfwDZt2TzKgCsYu0FqOzXt/7+X2hZmLz
OjLP5S8IqChmyhmFdjfB/oeCoGgXC1YbBmYeg7JxDPBJbO1WwZ1LvKy2LXgK/aC3J85N9kSRsQuK
91JENOOgXu6Zc0eALh2iOpLgSFIFxPW/sDoyPNB+6mM7PzBJNxOTAXvyoIr9Lj6Y4Mb7Si4Fw1R8
blyF2eSl8j4nKkJ5V/m7ZZhn8aT0/g67AEbm1iCtZ6P0r0hYc4S2g6ca5JayHZhng7eFFT5hprwi
QC+UNLDBq5GmZmckDSxvVRE5WvlkcZUDv7wFkUN2rEyM6sLbsQy6xtB3GNdqwq1VgFOF+WaB6FXl
Lsw1h7WOSRak2cm8yNSP6j1Tn/GnAD/YJ1xa3JGE0q9nuvjKGVmRgZzBvbIMjf5mJqG4OulSo22t
HOYzqy7hktafjCL11mvUL2XmoVL3/A8/oBAjLcDgpX9gyS/FJ2WchJuVwCyZnf9tKq8D++9sowrP
6Y7ypnLaADE1VwEH25LvVJDpcUyamwj9lK3Cdv6dKjDcNxFdZLXKf8toj5hxpl89ptHOZLkOHIKE
2uXRbj4aRFZXRKmt9Dl2/0DtHnLj0QSuTDblcNOtVYXymaGgAypWhGmCXmul8FFJxwx5rsUH9V4o
m3x60IXKnH/tEodgXpVgA/o3Fy+I5bLsVVRvRnEumZniy72lTPTJ0QAb3Jx0grN5LHg/hB1f3ARW
9oaQLXtR9DHIb0hhCzaCfGjGJ9Oba5qeVXXXJ4c2fo53qA5i/zCRsJtEpsTn3jhW4s6Y9sWXJqEc
WBKHITvgLG0P4eI4kX87olbUjSiwMPP8Eo7SrdOcwFor71VxKdVDXm8n5rMEzwaulThl51LsYSGg
UoCuC4F6yva8e7iWRdv4EEmO/kLDjGeHNFpwqqvmjd+PoFYmOCmcFxoJ0C1sIPQWajzCE+A8IFQD
7HekfXLydUxMm4R25m5KoHDB9i/8uNYcvQ7GXyI/Gy1aK8GuFv6mit8WLMJ866hOA7a6fjV7XLKs
nxoqzVE5aTz3Eb9PnNVHX5VcXq6pvYDB4T1OIdhZRM8QHFOwJR5XMt9UOr2Pw9onzsNEp9H9sp5p
e0/iuJdUElpYR0UoHEkZXhxZIdRHwVwUGeCC+z8W1jLLroH0g+EX4+tLYPrisxOZmXoG8TmYDulR
UV+h+sqZF+RVt6mWVlFRWCuTBvL/VdH68abNmFwzoGN/ZiKPCOxII/pSQ30To2zAZAk8bESJgnBL
paxnJNtG4rZJaHriCBHFNQ/Y5wYw+dk2wz7kORIZ9tN8s9ZTvoL5MFkfdQmCTbN9AgzlpxqdJfwJ
N6Ev18H4oxETMGRsRa8Jb/DEOI8RdmbttKBwpUJgvHkfm0/2VPlo8eDcKMcHfkSjfA78eu6zVUF6
KQdeWMwrMb0aMTH2NN7tMGw8VoISIDamWYAglaBgcA3NXVlxipqC6RiEYSqJHdGatGbvREipWxCq
4qn/E/PzmLkFZ4SChuYgGj/l10z9hLS8vTYEmYS0p8XHzI6QpAjJFj5jROB+s0tIAvkNUJrn70B3
QmcSnRnZOya6NwhP5deyI8TaFGxF0sS1I1P/kJIMUz6e0lUnULTSJfDzyep6aEkNHf+o2RnQAz6K
H0Q6BX9EgTCKIjS8ImhceNOin5wZFudeqeyD0Ul6wMnHWt9XdpGfe83pqrOP99I/V817UkHyRfkj
gpNwGkb6eX5PQjc0ms3c/JP4RrsLLdvSOC8jF2FTM/hv+XG5yhOH/LziN0mQh57Ti1B7fAwNLcYb
oxoSe0352qaOFpXrVvvT+TQSKP2tiTbJCcdTJnrYYNmW4qHrANHwBjqsYuTkyGKLSB+2SiNffYAI
L80RJnxK8VPhIAnb9y632/nNEE8VhgWGLvx4n2gy8h8F0aMuX6vclhLOoPX00xJDBqSIZXsefGh5
xr/4LU4QlTldOflVgtwVdyCRQSBFROO8wrITGUCCw3XC3784o98jAYSPt3kflHQ/sR2FV80U1WeP
I/1FPB8dIwIj6hgXoKjvRW/gkI7YrKmXJp1d7uE23hDlPsTVOqNMo1AwopNJT48vfmTgSHVgli6F
iIIslniOPP9iKyqPKJSNVaiAgG4GXI1o0KabUTxz3viYeqM9h8fIElaC/6dymyfiN+cXEQZ7Xopq
pvNhE0LwPcZaRGckzpEjGCMCNwdS2b5L9JF98eQnm6PTUnP7dHUVkj4P3R2RHdC/KPthh3C3XQX+
a1QvNMOnUviVDATx8ZuE6YETjuKYFnmgjld43wYBDozIk3eEtMO+V1mbElAlKkrBGxi8l6RAUQvB
fET4xzCFsrFdxb+T8hXpwGtVapj8yCbEZJAWklm2RXGjFDdGqgL0aNUdlQtBOIAO5138m8KZotVH
RS7b4YWsroHxlHVk5gDQfWR9kWwkQEvBNnnPEG2gm7WL6tj807XDCyuuhk0wv/aolig5suGXOVLw
rUV2+a7+AUucHdRy+ieNpYmog2FdYHfQoidHMt6QS/gQCZf9F3Suc7qDa3VYIu5BnNiQfBSkRCjJ
ORtZNGkPfl7LLSt2MMihF1Yfm0HjOaQ0Z6eOBcqC+tMZiFWo2Jhx8cnw2xGLNOzYrh8rUnTeezYR
1gmMzXFZbI6yEz8HnizGsruW3S0EzcxTKVWoLPRjezaRDLF+OZIpfki0VV9u+3YL0UEwPM06L7Sc
B9ay+MMkorJypnkb/JUc2afFlrnVrVNTrUmbIm6n+lDeZwcK3hAcWwmZ84mniIi7rDuETDl/VWo8
2CPqq1MBPwfABFdjZPe9iyWa11p86z6jXcCPe6dV67FJd8SOE1vVHuglVy2ottk/BsXJ/DTJVyd3
BVWwjmU8Z8bfPjEV0OoL+cPyWY8K/qZK21PB1GpkhhohHKXj9n+5CllPjWhpGOaJHDs05uhRpxPR
dgzfkMuRLINwm4/wRd1Ef0Ot7A82G2PGc5SyKWmU/T8GHnnAVAEnLrO7YfeuXkM8GqHxXQkXWuW0
OgL/kcFpd7919sWxQ4WwL3nof5YZ1bhGUMOygoAm0s3eMSnhZUEti9NQ8G9v2R8+worFI5len8pW
VV05JD4sMu0UZU+hoCb7EPHJxv5u1D28dSiPPqTowqSk8NDjtwOwy9VUvSYOAhqrQDsa1Sf+jKyi
LxRWZkdxB/hU6o7JEOMyQijhjt0xr5Ev0JFz6TfI7bCFNCpBCcxUhS3mYD5JwAN9yPXiytYeBytB
E+RZ0gFZ+WHZEkzBOmdrgYHBpSeivQkob8T2z3og6ufQGdHUmW86P7DCbzXgSWJCxPYHp1dy5bzp
jYOMiMFTvkiJRN6nPau4pGzZ8db0W956OiMC59lD5Ot6DTDAY8npUcgA+Lc2fXLKx2P6OwNBYLbY
obMANbFtZqiHpxp4cmabBHYJvJ5MMI8J+jItsK3zIO+mv4W6NXv6UVLIurK4g1N8Nj56GuKRr4Ma
rTN/PzE/G4UfS6FRcDlzhpf6kqNNogUrYi1F45oZj6RzpuIta78Z2Jn5PhK97Bbluxb6Z/BGnWph
kCjOJggBrsDI1dRNhWZhjcSO0QZwFp1WnogQhEBuoERrzkL+EQwGuPISlzpSR7a+9FAxIyUOm8m6
LgOkeefH6/yfLwF7ZqRl1DtmYugo/tLkAJR9UD/S7j1rHEBDgbhNGRE06g6J+lB13M3raKQDZrh9
QFeBcheWdUAOYe9AQcyGU0BYjE0TptnikrSdDd+Gb9d3jdEYU5tDeNM/ED2YwY79CU7rVXkzNsxj
irUfeHHzGqkstelg+Q9RYeROVYbczefRcImvgUzDAp/k84rOc+6wtcLwkILeieWf4crXHHwTv6il
Hwxnp+Y0aM1eG3bZeDAGlHZ6/eFL4IcPkQl1zxJsLSdsa5vSakamYzJ30LlP0LTN0aV6NV44vyNC
dxrFM7mEEr5V3MiIekFTAZXwVZfQP8Tb7A9ONfUzQ1VWZqHsVOGHr3+aTMP9tYrdFdW0/8fIKIkc
EUprfRGrD6Q8AztyZlPyfvyAlyjmP4zuGsI/wIFzup8yRAjVybrCm/VZZxoeXBVr+gyFO1bDJDkH
d8r+AYKM3f/KYG0X/YGHaI1SDXGwfiVAvbZH8hiX8jFa19jdqqvf3uoEkbiQ2o0BjtWd5t1sMrWS
zr28DuEfMUdKTgbVEz8+wesfvmjD+0pU9FUX9rjxJpHvEZtEdWUkj/77rKCccRT5YgDQLVD677HV
8s2al2FgMANx3S0xfV9UHDdXoz+lNlmmoUDRA/7dbfWHlbq4TGfzhDc9Wzf1RY7/qnQ/ILWOilvJ
wrX2P+BnQPULOO9mu4i88SUT2e1mh873rBCFbs0LjshsPXqYFgdSNACo48IDbY2jnt94Vs9WvU94
2ok8SFxeukfU7VlJwdTsrqHmKqSeEZjwrbICKwAJkf27V0rMWKc2vi0z2ZeL77zc9PEDtdZfSM/2
M6F3ITqKqKaBEHD2SEH3aMuXNh6CcDdL33DBq2BrYH5hOBQdSpKADEioJnBRPp+MBWS2YR4lBhum
pwNKYqyWpu/xuZmGyxos9VT0X3AlBBb0O0l5VmCC1ub2pt2o4mvkmmxdIK7YJAiYpPkpO5HDhmPC
brdqfocLvD7IyXOU3OwiZkC8sVPSN1JeZI6yQ2iK5r2xZcvrTTu+6f/k8jgNe23qVn5+5hjP+bPD
3A2sbcprm2+QZ2Le+qoYABU3QeEeRm8MBsX7j6Tz2m1du9bwExFgEdut2ET1XnxD2LIXexdFik+f
jztATnCCZK9lS+ScY/w1+5Vy64UzSN33lask0IyLbBftciQCc5VwmL9gQXPT5EuFUbWHlkjoz6YP
PKUjeOWQI9VGKpNakvnTBH6XxxafKW9/Nq6J2kT5aRDxSBLi+CWoi9mVDeDUwAMfh9JV/P/D83nj
mtpPxeI6L73sw5Qe3IPyQBaBjlc7u0rm9h3s39kfXtQQYu9kcJAozTGEHI3BKbr5mgINxDpISz67
WWQHWD1zB41CPq6G5HcLjZnJB2Jbog739ap57XkJ8EQa1+Scyde+dc2j2D4qiYhD8iT3tGvSt9se
e20FoN/BQWvdQgcEdnYBTN/RoJyXtcXp6D0f5g32YJTf1XUg01qbqy90mSK/qjCzNM36PABo2nSd
ClMg9id1G5DAfqlfitcee1W1NjGqsd4TUNF4fbJSydE+BlwzJHwdh+Uztd6lzx1l6nN+dD05m8w5
We0xRYqZN94YK998URup/oEWL75bgFIIC9a+5thcyzWw5w1Lhq6dS4lCIqYPuFvI+3qNPa1KXJLW
QHTYQMj6uPeQNSDZEck+3hjas4Par5A5wd5E9/4SGXQXcGbNQ32tAjuUjgLR54g9W90aqwS9cWKL
Cdfm7ZV9ZNrz8AWyThng5T3zRB7at//6uG/jG/AhMRxU21A9LIA1y1zrhDpU/67fdh4gQ1isI2yY
ypFP3TKWYm6HscXw+uaft8tpkXLMtRisqOqF3UFlyfHXdjuRwMsfU/HI2iVe6b2g3cHA/jAf7er8
aZ4Gei2sVaWXvFeJdKsHInXXWPADv1j1ynU8Ct8s/yIlVtHiRb74chB4OzGDwJU4HSr33jEBvvKl
xO/aqXND9NEmGm+Wc37ljFJoIv7mNEjUXLm6Xfl0yhcrBMI83Cj+0ulp0vAXXQjfj+IjTHaeziyw
9iRZM5Z38gLdRNFvIHNUxvzpggxEPhkaHmbGLa5PRuYM7qv1X+9lqyyT4kvDdm4g7KlBDg0/+CxU
+C4Z3TGRbji0WzDA755yIMmjEnHqmLA6aVnoPgnSKR9SN/vKwGqA+msEo6WND2peVMcGY4HOEDWJ
VviWorXxpRV/wNvydG4g3C3xmfA7lfSuwHQhLevoASpp8jPol960fKdjdSDIU8aCUp1LYe+O3Qo7
1UxFVAsndhqd8TuALyYEna5bciEg7bAF0ldBX6mc0PO4ELNNFP0DYtf0M5sqPROk0Q3UwxRHFFYQ
MI1AwLzVIbEiFV9urRF1RByC64NuAq9Odo3Lh9Yb4R6XTzLL9H7FOI8MrnCIhhYEGvTovvOJRMtp
2XEYU0PD6Xqn5tLFCg2rHvPE1c1FijH1OnkEt92hLYbbF326GeP4Tpdc3W9QkLuTw5DikbD96/gR
mXkGeGVsRxsiaFkh9OxSiKf0XRIfaUt3ogdmh8Em8r1SPTN3Z4VTIXsAJfoX1tQFdT9GvX350a80
+8UEyamKALht1ogcUZ28dVTbMB/lI6xAOpdD4w/3sluX1R7htaT8CR833aY5M8xeP4P4HUqJkk2I
v8XsH39PFDnK07j0twDxJZXYmBFWqNl2sfKleU3n6YrFp6BxLmC6cjeaN6M6aBvAR8XioUFOldgN
KeqKfKMRcU5vEZn1MjsrtpihP0NuieaZrgKN0Sy2FQ4X+lOpDWS7o3RM3+Ho7ag3ATldjN0GXlT4
b+B/vVeHoFwCIeWnMaQ9h/QE9536UP+SuHl9m/+0wBMKrxqATshpU0+TTlpbIsdmSA7RQ7QrvfdG
uLiWFKiWrHKc3gAeYNemJ/FMirI9fKWkckP3LOHuiHlH/FAA8xwN3rLOC3GbNeuWuZumENTKjU31
+uy3YK7mzvxIp5rnZ6GjNQGp1r1IWfbhKkIFMVtl4zKDU3rZEbFdb2d4H7JuA40KNYtm4rMmEmuG
Hk4Wj6AmjSVdTII720M53roY05lTu1Sb84mJd5HE6xqa08ZfWedunLrhSSOiVMRxCZ9i2rLuwtLW
yH4w6FROC79UolAOJdPi+EgIvjmhegsXyDToSf0kC+r7SuUQHDgIeJtrwCZdgF0fF1ghB7Qx8U7e
jvtgCygzGGtAWAnKPqiXfAWoP1LttyWD6Kwb1MoM3zo99MElVujpmK0xoZjY15h0kNfOTVva9DC3
BHEIjibuSSVpPN608vddX5spbL5xH07LZ/qB38tucXrRwSsRSAZuh8aAaBxLX87W3534fGH24c/9
0v7zjRC9wuO+Tj5essSmQtlmlnrZpSfjaALaJ/3bFC/5AfOlNeKoPyjmZdVUH2/yCCh4I2tZnzQg
kG05YzuH9Sb85qzrQLV9I7JmnvqUCKVYILgYn9jvxOPnSIAGseAEu91iSPNHuOPBSShuz1eY/Nc6
BceP4UH6+SH+Nz6BaErmj2nYt153hIhui1Le2PINYNYFNP7HD4RJCx+2RzFLcHit1bW5mllks/Kq
gf9kqDVbV7mDjoGm9tU+XA2kRxPESFDBbK0wbX5TSobSD8PRvCe9dw6z+2ps5a7vpFPwxdACXYAk
hHlG3Be/b3nOvyBO+iu6utFK9sXeINCHaK9zjHt14ivj1g1Dl1RiJQbHsvJDJVgvVjLwb4pOZ/Zw
S+GZ0Hf7MNjRxJ+pCDqnf7f6X4WFC4zsYYAMA+GSgIY81pndB1pFLYau8pxgN0UwWc71TeVQwbgj
DuMVERRmfbZJbNNCY6XHVAPemE/OzXkNTGrQRQOxkfwy8KI31YhjDi2V7kHumktfWuOP8RAfNFKy
Z2/BWbr9VGc2Dw8FzdLc2ek5PldWtMk2xUE6IOpjovG632z7ebZwnAAnX4TC8ATiQSbhmZREdW2Q
Ez5Dk0TsJtXn5hEOoz3Du/6CELa/dPLM9W3PO7Emngeiwxmvr6m0UC0skT62R+1TA1xjG4EcmZCj
Ci3iFwomHlpEElD8LDZT9O+8yuzanOdr/QPGPM9/QXalzYecxinr0BL+0amBh4wXlfuDn2ySLn4+
SzQ0GqDlLSlI/rFbTjCo85RGm0U6zPOLgrQH8TyaBzQXDBp3ifwFoGGyBZ/sGNWOGIdIcwwiqjES
HdMSAT+nAF1rttQQ1ueoJ0B2PCQTsUZqMzurTpUuGLsVmsTPQ2ygjCHWbk6upnXnGSNzqT8Kt3Bq
qLZB92UTrZ3LtYAKtdIWBjIa/qZvGuvlByndQrL+iPCfbg3Tmrl9TDqLJdUOHzZZm4UMcQpPYhUS
ty/B0TYlCCK5kdMLWjawmUsSufhETghXEdq+YQbwsFld5+qkeLiZVVcOfz2CKm3DzKM3i9FAi8t6
79fdMZT86LOaBEvCBsSFTFlE5e9xm487qDkKFoboyKSCyFoitGcNmqk/GAUbVy/3IyHi/G9ku2nd
gYpJwekR2PPxahLGKP/NSJe7EoE42SJmgGCfwwMCLQzA8nJVfaUWThuuck4KTrNgYoVx36HiQrpg
9o748rGcvhkkMDmkVkjDLc6WCb7AqptBYvlNsAFkFLjAZK+JvEyxwUor0zNRf3xP/W4fl5iiOQLt
spgeKD2fDk1k5ZOkBfwYcLt1dL733k4K52P4kuTBhMUsGzGN93yOcx5yyeqMBzI1/iabtBJ5PCLp
Weh/yndUcdzU60ra8bhnNqWL/Kj8qTloULpPgMLWBCcws4mxIzKcWDx2Im9vs7mRDeCUATyJ25Jz
Pfc09oPhgbA7w7GQ+swSmNhRlY/0PsC4lvWNeS/mbIL0K7Wvf4j51S+DgI4Mu2luKXhSZvIF0QN3
vZIf658EeZTN4DcYEtJ/eq0ugDrCa2fSLc56a2fFOqGZRblQckkqQ6ciQkUJj4sO77yXv6+adFF/
hd8wwANa/kR4PlSCcoW7jBMSnwF35orc4qS84N4gt5AEt1C8lCr9l8C5sZV+ZaZbG47QWv2mDe6C
4ZvaMQ7vr/Em0FW6DuiAw/M1iRyPprAr8wXLBoG8WewA24/p15uv7iXVW11DKZr/olljOid2F11h
SGoQSaB+WPOLvEDvwX1eGIEHliuaZokhorupIXPy0x7hDKTGr7leXQM+EFCdsOrIpsTQNDggLvG3
iTAaj0160ndtwp+S/5kYLHi+IPzh9sSSCIN/0DNR49Ehw+7JEZGS3zG/B/RNODWnZIx1dby/wc2b
kAN6wvlMamaEI8VMZ4Zlkdwn84Y2LIF6Ab5kQ6f3SL23k3CFM7SwBRZCOzvVs632wl9KBvMMcGGG
wfaSUPiAcXIlY4zBBxBwGgj22A2ARieZ1ZfaqAx6B6JwJXxuxS/ygjLjZlEeoQjgUTJYSKTrVHu9
hmDiWqQ4dFwgkVLUY88GxM/ODRI8Xtmm2rW4JwwHQzN/k9H79OPhd/824H/IzIk2DAN4n962as6l
O6btLQoXQhGnOAH0LCTd2jrZ/yMWagoBJ3gegFDeV8ZCJ0Yt2GX1WSkeAYJkaAjuZkkXSK9fQ3fH
JUdxy37mIHhui33haypqQc5g5R/RGBxcMsJhVmVC9MU9k0c0OyoE8XYLXmHzuwKnSNBAlBt8iPpr
E/MqCYq0wen+xrJSA+Sq8Qq2i7JcqbygGPjFMi0kFMnaprwiv3A+DmcZQr4LZFqltr1xYE3Mf8Ab
6WJmQWzQVSvrjWgxi0z2poZB2YvqM34LQbEVeMh+rvo6nxoTAO0/XCA7IT9BRTMnauPaUK8BN+rM
hjQE5s64CyAvsUVh5p69jugVpXCxqLR9QuGvhvYLFemBTs+3vNSls8kcVlNi6w7EdSJbPk4ePKBV
pSUp8KA25Gohr/4kKE4Ps8lVMfgEBYXrSPe0P6JLgkPCcJIUO0q163KFkUrEeiXDOc11xhNxGy5a
pN7Tls1dqIMmKAQexdcs2YsQGNPS8BMoPvXTLdFqVfTXCFd9dvqw6l56pOK4l75mdKZZpP34lD68
FzAsDVzXpKLaZWtaskndwAxe8Ef3GjYIBEn0KJnxdUL1RarRfWi0d+dlPrIaRJB1eKBqWkP2+aIB
Wibl8UjYP9Fz52ISZ5DVANfLqIpIEbWapJ4N6KknBWjV1uDBMq2Sio/xmRd3nbOY/nLTH3kokSWU
8jHAS5OgnGVTIUPvQ+g5Ibj+R10gbW5VlmPfqA7Eon0Q5dF4TCJstxrzZ6j51fDA3Gz2tomj83V6
p39l1U9e0V6xhfqfhAhJL2w1Q6/ivFvkNhhN3SZfhhm1FujOsJmTSwpAVz4bCk+TtSCSlieiSBb4
f5fi+/DSWKsICfleD8mNKksC7CjOyR32nQqQd/5Kl53gSjRa9usxpF/HovjirXPNwUlh41H3OYr0
RFjVlNzcU166MsSQ7peDO7RbQfYbp6yJn0XgOC/XH4GJAWDBBzpof6TZFgACo82AAeHD/IGLDZPD
Zz6mixdxmr5gk8NSp2e+YHx48k9WLBHhldS+BJHbZ0h2IEztN+0S3ya9rDlPJ7WUeP5m+BSL9Ygc
ECvSSZPPZb6ECC7WihsITp0uFRwAnPAFU9EWXuNbJVvwVd8rhSoEr0gvGnZF0a8I6MKCLLFDA/UP
NoEBeF8LkvYfQBcC0WLxRMMWZ4RMAVAPDqmzeDD+VaC46/xbPlJ2jNFWIDgLbRHxWMnXSC+O+Dco
k7WUwDM9fCLTRmjHxyPxhqjCH3rVWvwhrAl1U9eu0gz10Zv/MaL0IpI3OTqZSUVD46rTDwCUuJyi
gkhsnGZCts1rg4x8G1Iyc2Nprx96+VdG0LUmy+QVIHQE9lyDl4u/BWRSvvo8R41bEvXZv/6UK9dJ
+EbGQOlkFdTbpXmvmy0QdjT6PE0z4jjUhcCvJKIci35M2X2j8KveO9NcA0nwotgGltR/PHZIVVFD
IvEr5wzq/cBDbYF+ty3LJm4jUPk5+r7WKXWfIQQ7DcY29CiMV1SAjPmyQycCSjlGLiXF0YJ8C+x2
NzQJ7+xZ7yNammZX5VqFu7z1mmb/zZX7Jg5LPHzcmTkP7tH4qAO+I0C+C+epgyJCXc5ePlABT6GE
KEXmt8LmI9g1ZxJkl1GBnDmDydF4i7Kn0a00er93ps1vURtuvSB5CG+GjNsTlY5NzB06N4TYyYLI
K0uARMAKALdIAGB7ftcbfC9v4iWWBNKRLtJbMkCIKv9iKqAOmpuqe+AKV38nTpU8qv7CNVNPig7A
Mk3le2Y73guZq3WQs/COZDwc4iuW6GsrL5H0G6BDzAdOhwL5VRSrFOdNJkCd2mLFC5L+Sf64p76s
zpnyeWXouaFd+NNtQWvR7ADiUj7xdQ3qlf4+NAhqJfIxAHTmenUEbdQ69x9vTyrsEfqpnz3WXSAP
XqmuPk3/Xp2UjiviqP+ipYW4I0kkUC5T2RxxFrNwXR14OjjMx3phouxA792LJEV5I/4SB8KopmSN
g0GATWRNmRQ7Wx6VJXWJWAucGXLfRQZJmzt1jznmjtsBXSKw6iuh9tNWnzN5OdSHONhK6t+rWyoY
0ultyp1OXObX+phVpABbvcwy7EXGLhQxKv9OJ8c7BcMJbP1XLpcVvHj6YyB6SRERqm9/Rt8jrMt7
QzgiyDzsZOAE0s8nXCezlZLdyDdukakd5OxMzRTMNOOBT7Q2glGIxM8Jqkl+nYGfPryhM3Ux/mFl
Ril+0zWXtJXXlgxA/e8N6SJru880xZIMHNBz+rlkXKzFyWBB1H5pnOZW6XviLspVH3zjdXjWtN8h
kkH1vPvck28Ry8xvXi/bHSvzVf64qGGzpVgtJLTOpO2uRnRy0TrXc5CFRfQ5N1+ogaEanRc6ZHgG
NfshLAE1JBoEzXDfA6faTol/Z59ndGCDGdPfrCZmjquMGjNHwH4gu9lwkDp7Smo5j8Om5AIWfjS4
osalrJX0EnFRglsDsDLXWs2yXavYV9msToWKbsky6kPt5idy2iJtn+8SEPXOwmoJ9UzLKoKVebjj
8u9XJr/iH5MMKB7fFWsYqGRgYP4gepaIJa86IsMglSBpdyHpdmQGAeRF+TWATd4mF67sN6g7SABi
6wZJDDwIOcJXplUHLUiHbdAyR1qUT3rocd8lKi14KKLqXQjEybIqL4WT+kSz1KEX8DSgHpQ9swwp
7FHfhddwtjGbRUd/xpIAEBqGcOJ+6+bShMVsfzrM75GDYneoNwIR+aPwlfPqqDwj/bNCMGRyoPOX
zmwF5QiKugfK96ktwRUdJdgoowtWuG77tdas33fc8S1y2sMkJ3UlGaDivdbatcCmfVWfhY0ZAFMC
zhJGsGjPSsSbwBklTFsheKoLyEONFYVE463F9p2Th2onfERQEzCnSK250NxwydZv2Pl7wfPCtzvF
t9LSZOvkmPD51DgtB8hdcXYP/73Y5GqgkysSKDYo8pWwaZZ2U/jyzH5lkMCbZOZr8kl7+6wAlVdQ
6GPuXgFJOy4GePpSFay8VCd965S7zT/bMLSAPpI5RJqtfQOpIRdB6oJ1THLbeXccfZVfm/QJOI9/
X9A1wpOxODjou2ATk0n9T14iJeH/lGex/2z5jbNTcsovcCOTHoQCGyv/iy/6Fv3yOvnR1v1TOtDH
OBz4vR3tX32t1soz+OLPoqxlVzBIbuVjvapvwrmbRArRBs/RbcCM4o7CXPd1X92Pj8l8S7wA/wTH
Mv0fc0CZYJP+074m9IPj0lJ/meq5oVwNt8k/45CsmSv4+DA1iiUFzH5PCREUM/fOIr1XdhMR5LDD
x4naFcqX+RrEU9u+YIVSsEBYk2r+yTZ2DZPKW8I2UX0h36EkqXTx0iKEorAM09ukmV3yX+Dv0P1w
WOfGUi6YeOH0ZBIi1l1G7ljlitSXmQtpGUeOmv8aL7hS3YcyV5KNCdOeh5zTFkbSefXZkUcwnBJa
zzuvk22yO01oEG23uvQrplstw4w3IU8kTBgfX95gIzD4EKQlyGw+JaAQ0WYTGoCK/MVvvAy+6Cum
bqHiGQHJ9mmsy1Q7Gx41sbbfOjmrIHQ2tH1DCmXmNMB76DvHe6Adog8RDrTjVMfYXLSB29OmEaPQ
svgY/fclvVX3K99koS/ubEvMzQc07PHMN+3ZFuPaLqyPyS9y88QIobWQ0HuYj3r2wfeBYqUyvZN4
gxd+EnZikYz+Jl9LNBOd8r19kTHRyT+cPZ/ZTuof/YrQn27mc0RWHE2+qlGQx+2FfpJPX367mUZb
l5UxMUyOEiLQxP6XKEIjePA15h+e52DVYH3RiAhDBRc8mkhx2BnBSmI3+mqqdZkf+OUOKb8iVWbM
L1H7jRuQ/rVU8z6qX6PF7KdMipJj//bB74lwrXTUXaJcDTbn/PhfWpQNCKX6rydkLu8yEFLsQdLA
S+gibkDxZ1Sx0DJZ1sBR8nAdUoSWIcMw6VLNsnywgRh3xSocbuZJuonfLmhuEcpM9B0V18IDD5D6
OZMEkPP6yKQzjDVpWjAwIp5vnMiQrQ3+Um33Uu5m6lfvI52iN8JzYjaoDS+E9AgxmPU3op2R6Ol8
hGP6DJDLr1MiJef1nr1nEa2Lpwh/nNgMGfzj5IlhsyvnH8tcCN0UxzRFecztX/3RxWROUKrkl8Se
2DIrK8phW4SkiNWNQnUXgfLa+IMrf5Kh7nl2X8MWPdKkj7uGKQXB36je0CQ9UmbFZMkfQl4KsvUe
TT45uT2neHZY/EOuRTYOUGKL0za4YW2CoxT+upha5MeIjYgpZPjrEzfFEuPxFFOEiZ+GfoNmae4T
ZLd8xn1gF7yP7UlcMaLwi8fZrhv+6f6k655NSQ2P5vXVf/6GtLFfNM+Jrjg+Mw9VcEbaakoEuMQO
Regt1cFkwUV/gRMtWXpZDlSBn7+lYLvfBtoGJ5Z2LOI9L2Xm5bvZ5/ppVzOYIexZ4PY8db0/+8lt
6ASjsuUVaUfqDs9cMy71nkytRWMqvPvL6HAg0iNSVixmMzzy3NLBVUKxHxxNHRxl+piXdeGjm+Pd
k8pvfhiFWK/aGRuy5TsvkmfL3BWRaXy4phIUVoQ/yk9EFwTal7AlPKTmGyqErhymCxf7OOcULgqg
TKibkO3E5jA24z3gIy8ggXDyml++8CSWoj8kYTyrxZ8mnmfBXpIIPubaJ98ddzIH5RBvNRCdxccj
2RQV5DzbEYhlhax5TLPyKYDSUD2wCTfaZ/du1REwiIb99AZxctorjrtFsCUn1jHnXMEL5dSWmJPg
HDAb7qTlpbjMtsQ1aPlkUiufFUkb9uyXbhngmEfXz3XnUX3PcDIs8I2KCwzO5EOQHGjzdPMoVsRg
lHtUsVjPqM8ku2Zdu6c6n0+VZm6CTOkrX+GN650oWc4gKlc8kSjdUIgTf2BpP52x7CgCTVepy/DK
QwEMaPp1tCp4PQrQM3Vn1Ese1lTdyejZEk/gKobe1Kl/GbahbCLw+lYq3JnrlqilDCDK70xP91BZ
mUwzSW6XXOJs0FB5cwqD+YSQ2IrR9JWR9P+sX34fTYAgm+pO11Yf/kM/+xU4PLPPF40E+V23GHWl
SeeEn2YDFmhIbmwREkuszGiFuj97tuePbJn9Qubuajwl8vvfkOaLgEyro6GRr3PskFwZjR8D06Ht
qTa03suuaEdgdhQmcWhazYUPlS+nfOhENczjl52Y+ykdFt6Zdzk5KRw4wCalB7+gL3PIpmo3GFaq
PSmHBbTxzA8BFRabLmzt60wz1GhpBHIxGFnClgpAxXvUNSiIckhZSa/vYl8TBaAnrH40uoICsl86
cnKsRgeDXJceh6t8j27xkuEEfR1pK928QTVs5RcDsguLNg6ZM6IsJmoX8VdNvQHr4LBKjBMylFdm
w6z68iqkg9SOtWWHvOILYH/8Z6qsFFgCcao/UJkHvvwwLeFPfCJCgAjBLW+QvGXJmpNwT8Rb+kEo
VesZMAjpMJHwT+xdHVKFSrHAjWqVdAX0wZNBqwCmYDZmDG4dCvhz8iMLxyrfGJNQbCavCDvbwMJr
tC4txXtyFT/7XHjbXYxuZcNw/+FDoBapdQJCfwiRnGME3HbSvDsV2+DZht/CxyfN5oVC1lZuxQOs
kOu3XbF5D41DyFPmvj6rGq18tTJNX8uW8iXD2H1szjoPQhucFAOhTcxwNVdhhYJ9+wh2M9eIfqLF
ZzixjLKwo4o7I8UTP5TFlIfRqVb0pZcs1wHqpHHzos9AZJmTiv2LJzffNKDtwT0Jv2LGSPi9Ypcx
8kEjMI4jG503BAh+dx5EMh7VEAMf5hqnYql6bbV9dWNRJSVL/s4QHKROeSREHr3l7tUyh5srkn+M
KzoSh5IGG56bOovIT77emw6npDuF5pD1cCNveCoOAeVhlnm7yPHNDGzNxo6ToslghwSxWYf/PjSV
m38k5LOXRDSiAJThTeWDcLGIeXyZ2aE6JfdiChiLWdgQQGNcN+amaSfikfk/3qgGqAL9bAT5cMub
yPnd/rPAw2tQE+NjmOTHIwIj9dMF77mufzfDkuEBv6K5Gp7UrAVcF1jhSr/0/mCSkHW6AZPKCh4P
icqTpFlTXYuDE/M5a/QKMU+EtWPXTjdtE1DgpVPesosJf9E4ReaG/PioLRIvED1cG0iPkmWp2Cki
zeAePzrZmlJNaV9VgAkJUtcXif5HggyNPXP5F0MIoaQbZQPaQ35LCbM3NTygRCQa1H2fkQuKHpEl
uqMe2yOr/8ytj7nX71UgHIKkmHYxn2+Ea6MwEcIgrJob7jBagE2+XlwMjzwBzWaDJqZAODQDKMFG
wIzBVwR6t5V3Hvr0T4mrlL0X2Wbu9/g8EQmXLhLbSQSBOG4Oducx3iiLID5r4WPW/yJ9hiUjA212
wAnK08IyOeWmhejiHQyl2B/Ypj8YzNoftT2+4AhKR9+SyobJheRXySm61bBQnZ6PZFWvE6qVju1f
v0347FYVYbVzYcObmTPsBT49IusEshtdcYYdRQVP3rSotQYUYWuyX4elegup2OOsevT/xhO5yRyE
Xj9ZKbPJAU0FCIk+2xQAElXX+UfZZgCW1AZze6IxZbz+HHPpG9qMHRi89Zh/UfZUSgpLiBOdsuG3
z48ZgYcwybIbQni9tF0jWX/V4vOLDEjyPLTCXKWEfW9QecF9Q3u3Xu2QU+4P849+zb+UKZ5P/gqh
jAKmQXwc3b/gr4S9L+4NNkFSW40LIR/VmtSSZ+ThTkQYgIsO3ABJwbCBuB6zLWc2nIL0YEHHjfMi
b98uNEJjmHLYsVqEHr9CvAMw2pSXzMVJMTOdCWA3NtXLngLnfSXdvyMc1MOOJZWnzZTIDfMpiZXK
NYmGJD3TXicvmGU2te4hv8eZu4v8a77tZssOea812NlTb60z9qSAtEyMpw7JRwFQzCXiVS+ESSpi
yf0aQQ1BWWTBQgXqC2Ll4IYohyGN04a55wEsLsFvAiGvbONL8vNu96NH0eqkMJGWtURoByJdh2D3
KdirojAOxsfhvKBX2Slf7N6cdGJsPaXlPgUJ6BCrUH0txAuSdOof0oUAkqFMPtoFaTWn6xxlcoq3
dlUr2xBd+zHdFJUz24+Gm/YOgeQSj46J9a7JSzTcvkKERX0dxIXsNgYryo7mpTB1XzpexWHGF0PW
IWcBQXr3Xn62qMASkxpFTnsq2R+lrSqZnev/moJl5ZqiwW9bO1IfkuwFADDSPm3OlLFNAqdkvCSh
q4DYPPOPm1xb1J5rhgHkvM1BXn+qe4Qr2XCF0aum5hUinkzz3sa25BDKVvvNVZxijqy3QGY8D4wW
Euhp8Haplvn+Rlqbhj8VVch029REsm6RPAsxxdSHnsGRe4N0T5wD5Bvm3qx1qnhTtz5x5eRVF4eP
rc1+Z6oTVVt4cXxfl+QPixKGGspWeu/1hQ49QsI6RUcGN9aWoSLrhA1xzrlGgviwRBHfrREhyozB
JxUkq2BdZaWqtxpzJe+FjmMarfxLt7nD49Ae/vCiEJ1dH+t6iWArRQ4Pb6Bxv5Od4A+gKywMsKVv
ONxJNEySIwmKjeqO6N+QN+iLao6qJUa/aWmi3SwjB2ushvmMnxLWBHnVCmfGK1q8w1vf7cUVgvjh
gIEt2cjCqssPdeVn6u31OcTpLq+JvKYjapzCjs+AoUN4j9glh/pKVouCIPbJhISRVMXgNM0Q6XlL
sIOHhFrufOB+yA0B5jkksS/boqbGgkehkcaQAS+Oa5uv3rSKiPDw1MpbYlrzg/Dx2EC5OhyKeuCM
2nOgYEz4A4yEqKua/XBFI8jUeX4zovWnTDlzmRLdZsXvxXslnhjwlmzLEYaH9xrJ1bChsCpaogj/
bsSv8OVPrvFpawBsHWXXHDBq24ElwCNcYo7bW+jmZIf5mG4AQcksqNGN27CZVmeSW2Un6JHY53Gs
TQZPZuzoX8x9N7jS68lrcJKYaJpJrXRKoH4K5U1ICDYVADM2HAqPTEstbuDa6OpOAtr3nCSE/tgF
XvT+yVAIA6PKMcmN1AYh/C22DeiwTgSEJ6AwFdxYWJLRkHx8fgzehkIgeWolKqRLES9jv9tLIfu6
TjDVjn32LZzkGbJzZvuv1O0J2z6/NNJQE14PpjpXJQLEHnVv1NaUPrZ+Wnituc6X5u1N9p/dc/BR
5XwImrWpLxo6TW24+L65qqh00vpvFLnq6l3XIk1noJXXKQKtQjkm2oJFTkyQm8/86g9LqVZ7OXf/
jHZMslBJWeHzJ/NBTbwRT5NL4auLnsYzKkLSSBLFghjvOzzjWNT+NbGdpGuW12pYiSTTYo2ubdNP
+z0SMhJkXvdaXpbtswMOlB/hm0yZ2OYTNDqyvkhcN+eJeDeG9QIUCYUyLUb7nku2Ckl1Y2b3yR9r
iCZJ3eL/UbJ0QQHU+MIUd0E+y2dV3VHUY6Zsxjv9gJb54H0OT2iFwQTQc5EFole0gaJtxjs2uaKG
tVSQU+QW2hq7IQY2vFzsW5pNJ8OH4EmZ0/lepEcMm6i9utfxbfjF6GZc+8AnAjLB1hp+co4ZMILU
zHw8InED7yZA5maLDk2EyhkjV7+Bx+Uky16M1QjWxtm8ykf1mcjPEVkourCPpRueNEVw0I92xJqe
I4iFOUUD/SYRcD7qC53E21l5fU26RY4hYi0JKCbHpN2ir0PksgmGu4g4j7lB/nnFj7wnZmpmSarf
H/GsVi8/izE0Q+ik3Q/eUDldiKit8vpaol9rVWxzCRzgd4quNj5mEgF6YIbnkXk4VJaIX+hNBqsg
pwrBd7qATqoxexJGUm8AXjv58cn/SWBmCQAvqWxGK1tF7dPSS73RYzbNvzh2iaA/YQLWC2oB0Rgy
tRuMFsmr4PXYoDvo45sq2QqcQ/mkSsLCO4C6unH51kr0CE8CMLEO1DdD/BZkw68n5QZsSz3zpown
GJCgwkSDu4iHhdG4CcgJTZlB+M/EVmBOeO3ek8OJGYdMFpE5a3ihj+H4mSr4Xlvs5ArbXIRMUw8V
71feNoPXvA/Dw6BpqCcyKzlERmENyo3wrFdJQFh1o3Kqep/wXOI64IhG56CSeMwupZPHgkZ9QM4W
oKzDGcZf7RHk20MBAyTm5glaHZPl7A/DcbqhQMR0JZXa+dqJ8nsn/GVwFmw2TF8PBWYfCzR/RA/8
aiC5/q4RuFxijTfu30A2usQn/j+OzmO5UTSMok9EFTlsJZJyTt5QltsmiSBApKefw+ymZ9pjBeD/
wr3nIshSr1YXORnfrTW4Bg1Pp+R2zHcsTSPuD+p4SCHUO/d4Mi8yn86A0psLQyNVD9Vp9yIv2hfM
Z5+u62sCfwld4yJX/tLyaoaoUqfwSRjHXJVd+PJ1RCApvyDBq2SUa5lght6NzEUfLDsey3lobYlx
mifyFb6AmiGURALk7YphI1+ZcYSbkd6mQxkg7uuO9za5MaAXsnIaYPZHAsOLWCfFYIVYf3oexNjq
QIkxCxJIY4aBTlUBTQH8J9Zqso2T3xp/ModHsxX+VfEP4iJv5BuTuSpq9QuvYgj0Kn7d+3wdiIAz
JgGozNCErIaIx/YK0CG/7sYaGV9XmWxNri1+dnyAUsXpnAdH9nkG+lqVSwf9+jv9A5QwAhgCavqv
1H9zea9Hi+zzFZFt9ktsAy7IPWEkxDNZS+ZAJgp+robO7lFXUH53XtEeOJoL5aSi4IHS//59p1ds
qGIOXZHP5NHOQH+DChC89weN7U5uN+H78hkIG/iLndhJdEZqCE57ZlAswea47WbEU/bxLr8F/0LB
L0A3mWcTJKnT6AcAHQZO+R4ePKfvz2uF5XClPqTXpr9x56rbGAP5ySDHxKtEu5lGAxKcny0maI45
DkN1aYRbtAgmZQdYmyQAE4n6w9GjE4qjfLxqpa2tFG3X+4a2Ke7xuKUoYg8/0lSxmHAmtwjXeH36
YLIAvRXOSwokzaM4kHPG/AgflFn6VxcUk98DRQHgs34yFR+HlhZnPgnlqT5q1Sf2QJSfOeM/2Si4
tHELjOBiaP2lhcJksj2gREiqb9TMJX0xEvqt2v1oyt5svzRjV6y0zyF8cjFkCe0jFEZAIxyDTXfm
CGLIT2oL/dJVEib6NjowLLtad2ru7EUJjOqJHVzGyW1A8x5fgnrdFdtBtys38qyYNW+0jlbtFsIt
jkU2pNj6WQwCtJiIWwz7qfyUq2DO3+tY/0nXITSkGVqAhxYx4rmk4PH38QKXokCyky8y0dtF16w8
ZNPaDpUVAuFvhsulTH4Yh3jNdXuSmT58o7LsQY0cGQAUTk6AOeztc9Ud8uKYsTzkkUL/Fl3ko6Iv
WGP2aHC5jfbiB4qfLcAosgvDlVOPrzFONu90AZIECHMm+Qh4Cg78P5T/OFJEaBAPQVmXufthCzHT
HLrq8DyVtvZnX2TuPoRasezalZSjhyR5xO1n3W/xWo2czWxQHQNzFBYGyDlz9PnEfISL+mv3VK15
9CDkIgdVA04OS++GsITP69T9Mc/+HtbfNPGZSYvpUK9RHxH02vG2oi/9SJn/rZzyOzMWLBDZEfL0
iOscuiPD6h+yxlg+syF0Ec20LP/YFr7ivTjAQWenKxGfcEG3L4PZzraxZk+A0mwRLADPlQhRGU35
iraloUCn5Vf6miCGeknQGV4VGllsKcZPZCJjOCI/L65WeKwiIiRwubeoDhHv35DkZjPp+ma5D2P0
Fpw0733mWb3U/4ewfYxZ88iFDYwqknVThKAn9qGBk3yhfsKuhfKDIdbv54CIGm37+5r0J1bkdXNk
yKMe2EtX7l8XuMhLwl1s0wbAaEfP/67QGVBTwK4mLfHjaZBr0Qjlx7dZ86xY93/1+yyVV5TPtGHy
4L45nMP3uRkwPCDIR973r4KioAv0wALeSD+bM/PwKJV2lT4NqjPQcT47EcnR9PVAg/dxyh8r0haq
TI6DQ+DptufmksWlhElZVV0Qh0BAcKzAQ+M0UcnaQOD3Dh4xuvL2BYCAJ/6/9iFJwl4niC7C6Woc
eORzh1vw4rDwQpPhyaudqfS15DqkB1SjTXZMeGp+VA9ZtMKHHWRkFFFVaw3WWgymTL/SzUR2yZM9
y8VVJ1/aZNsUbkI/Kfy80OFDYeyURZL8TJgZEIuoXXo4bVoMXNqVHgq9BcRZE3XI5qN/YahXe/J2
cAH55ldHCPSs9t/dNdOmGaB0Si5MzFNylBmBW+f36wB3T6XsLgrBtZAAWtCCWjZV6DqGeVms/+Bx
YlypOWNINIE8wlKrX75RVA7B3Ng3jIcRVuXHBrUelWs/lRW17koK1NedgvijOGqwGpP28RZWffnN
UirVv3R1Ied3LG0t6pz2fcn0rxjhs8i7T38AZ1XdpqtOH4BGeODy+F9KZzU+oVRFMNHakAoMpKex
H3uv7OBFIkGRnNBWCa+R2KV7Qs9hMgGptE2Veix0ohaf0buYkkZSbdGOS7Vfs1RKD8Yaz8AOxZ9Y
sS+aJCq8LatfWvWOADlRWXzMg9zuczbxriov+JTzi7BABiQ+a1JtgAsTqOV3NbACOBzMgXdwcFT2
AEE5wSjw+7BTJRONMyD51XjhTfSncxlquF5w0mxkTNACExf+QsdPgduKhD9W7gS2IFJQKSSFX06W
MH40ODrZ72G8IFR0pon3lwinhulZ8W1akicCANyRMJLxeul9Yga3rzNdK80xG022l/LzAySY+YKU
8LuHNZF0AuWlpufXHKCw3Yd/yLrkD8kjgKuBOtHoP+vg0dKOwgB6/UZ6vPiwACkqYf1+gS+4pTX8
LMKn7YYlc9G1jvWKTz0UWpCJovhjNiNOFWYX35p+E1FgHiycLrITvaBoM13P77ALyTHBbTUc3iMt
PfMLyVq3qOBkNNRo1qqGpq+G2w4GW7ClDpsT7AjSaSoDH2Pyl5Ss47OVjCXy3qMyklEnlUP4VVKn
MfxnvZgYW0E7x+M167xgWPXxQW4ciWbHic817JKBsQFCyxCiUv7kxZmh7LRZ6ljopRlPjVBNjIZQ
9H3eXFEm5YMnART9OD1wEjzQWCxbjm8PMFPKTJgW/2QNSBamZfEUOBVvw1ORPCLDDVTH+k02JEqM
4i/ewMrCH+OTD4Fx932DNpx/Baxp+QbmJhrJoNsB4GADn20LRsYu/cs784TkWmn7SGWwqWelg/ZW
vb2saeHYUIryuEaPHrdb6MkEhOXjIVElf0hfC9Z/evJChnRmBhaZd6Sh3JNcdrvtuxDBNzE2NdD1
0R2EGvDf9MSBWeFWx3ddtbYi+jrFIj7XEInPvqgPJQ7h4Ro8KzatEiRofAg7w7YagEbQy6aGAswA
CMBPsii+YWsxuzvUfsVlHnI0hiyV5U7gRptLHVTFb8Ec3ACnmjoXFe4RYxVov0rzo+og4b4xagCC
fMcrGbH+PofPM8tYXvqkBb4TZPE+EyWdocSyHzBawviHzbvRXnu+QkmCajJgsmKsAlN3YYp7U/ll
WCqCZMFcbuVLKVsliHTPOu4Vpr/o3VpiMBg3kdozYwOSsQSaU8wPfDYEdPMP1E9bNEfZYhqcvY5X
tBThml2mGfyvirQcQkgD8lxYEySVynjNqLUlNHHw8Rz4Cpm8TyW7MYmJmztjhgb4xNwCc+CoZCpa
8OgEsruWI53+IsY5L6pORQOVMiBImOdKHTEByt+b5001IvWCNBrIDEBRPWNAzdjCbBr5ILE850vQ
+pGWdx3HCKn+0JF1LGtfiJdvuBwyL208ZLuGeFAqElOdPvcQd1i08EG6viQd42g66Fup3NEDJhWP
vhYHApw09i6I1pn9xgeEO7r1FNkG0Oexm2v1jyNThiLVfJ3EH+70P0v0ZLRZOBMnWbo3hA5ZgU6v
2x/M/8qs/Av3E6nOmssSVd+9CPem5suaX5ZQu13yPhQsVQO2FYH8Ah4v3JMn5mNqMI1jc0e5Ir2N
Ngj49Qj4CfDieQ7NixbV1k1f17myBecRjV8WsHwcz3zJFmgrNGySHfenAK5G2607HNNuOe2BUkdj
/Iq58WUzrfuLtiKOk9fyfcaj1f6mO5pwlCWvfsPYdcQ3yfz2VXhcIDyXCUXdMdWtOP/ijUCOvO6H
wRI9cwhuatxr+j0wfO41Pp7ERNl1MAIn28PLJd1FcRgYv+RlzN/4ROA/7QqbRnKqIcISgsbSl3np
njMixgmmMPEFLjgD5sHfKuVlWrHPlg5SuAlq28qQ8mMVjrdaehdJrmAuFJW+wunFboVVZ+QJs+ew
YWzUEqhNijms0Dq4Ks94QMf5jOMDVBHxdVVqL1u+wmQOXiHekpfaLkwWhwqDW7ddj5HXI/8dzWPQ
fAG3Gl5+xCfQ7kZh/rloGMqmw40J3uEnRNnzjlG66XuJI3Jyftxi1pOYrWV6d9GJMD3LvlVt2Kxe
CYyWuFTnDGxZD6NOU1y5n+2GK8E/ROQiSnpyyFDaGv1tdFWGAm3oBfJ5cGqo4HPhHngvdIbJI/Nz
JCk6NJCWnhTVmfv6J0akVcqg/9cFNIobSbDyI7fOakiEnJ0dqc1fyeTiHbmdFICKSOKCvSmdteiC
7IgccWPKHxIi4FIPEdv8Q+Oxi0T5Vm/SX1qJut1J5rLmAQQTBhnAL8QMWqc1SSvwiZeVMR9zZwzd
avkXvDhuKGy5gWcAZ5DCqT+CwSV5i5VtiSXoAxMJuM+2jHdl4eetG+3IsugkVulXAAjqI2gXlfSc
crKoob5iY86r/UJHJIWL0O13zb8MKGV86mpkqEbBwDQ6IKNoL/KKOq6myzRd+sjRFb1BXcAWI8wA
tuEqeu1yio5DeFCTlTEGcAc3mZddYPfovQeM4ngzNnAmAkCPEOxOGMzJ7ML3MG+HmXnKUUc5wlWI
ApJoiSkR7oJ+eFPkKsxemezVU6LsU02uxmfLQV0ns+AU5fabu053Q4ZUyyiYd+UlflOJzAHO9Me2
nuuoYik3ThZ9xfgziHN2ZsjHcGgNf0gMykeKF9ZkE7up20ONHg5i+etb/xyUY0YueI9QGJEZy9+p
dkUAyiBm0OYs+YeW8BKWtwXS6enFMZ8Lru9Lx1ik4rwxZ1W5VPTNC94VmeqMLecqPFmwTcD72yUj
eLbFrQtJpmQdwkXeCo9S/jGeJKFE1jJ0aGU7aLQpMyqfwNn+oC+ghx5YXyKb+WZgTjSDNxlXbyFR
NEdgcoAFw6dtbuMTNQYCG7w4fsRZz1DeSeb1SgE4QOjVBEo74If4I6NgfOQiKr8RzcfT6hbyltmx
qD9YDEFvOtfpKX3/vDKYL/QZuQv8gh0noBhbHhbvgSUyZgeyWhV6g4OZ+1SRLDY+T5IMTuK9thG2
qeIVXQcPLxYePLGcLMCst/2/enHkt9c/8gqFm+gi4gZMDm6xbTzz5eWMPRlKssNIdSIbb6K1Bwk/
C0M87dKvQRjAFrjTL2PPRPWor/hMR2yY2wjxFolzHUs5lEzoLPZCA8DsnjZOvpXvyPjh80t74hLk
4t843LgGPoCnJo5/JGkz6mswhDgPhr/4yPY2/D+VSx6/cObD9yR8ahHRHhDn6nYgGHG42dEfi2mR
6osHzDp0RaD/OPKekdPMWT1Cj5gMEFHiTCN6+HsCUnESKCSe24zkWOvTzXeATRjeVe+vic4ndj8s
ZRYE5YacrkGXeQE00Lf0XaO8BM15ZqvhyAj/EjNlBudhs04PqrjKiBWFg/Or76P2ymGUUHGUb0/B
z9vDIZxOJycd0PrCj61vr+Ag4Se1U3Qw7Bxi+kuFLHiHrJswb9xBA+LfDI6BEotBZXwZBqRI1FKP
0mBPZuN/egGbfmgVi3239y2nUDYxwM/+V6fSbN1qwF7iFgIWw6XY2K0P1uU3hzTIwp/qFUdRYP4J
eAgtNlI/qvIz4m3lUErNi5T/G7W7ji6jHXadZCejLx20PvdH6N/sAHXhkEKWbz4wCbh7SPVJSQH+
hzxaW0rtv07kKMuXln7OEWiTHPqQT4a41JkSCSPoe6cjN5DjO0B5oQTrsWABkbuRjKVN/PtI9qvY
W1/SIWQPNcz0YV9YOyX9k/XnwJUq7pCOe+E5CO2SBC64DPMFlz6AlD94Or9E1Bhf4WF6WP3mNpIR
GMaQjzARl6z40dyo9NikWJQ8FpY56s/36cUYTWeDk9xS3jFhbbmvh8sB6coNExlOIDIfFlQphPGt
zQVvPwKedxyzRRZ/yTy8dhJsAEeMPdJgyar3wEFhNSLaIco3WWoXF8ahdBlzdBBJvBPmb4gx6fxM
uFMXLTEbfzyLLNHRM4sn1KiGKLUQq/jSjGbqItyEKhTUc9m6Rf8wpItM320UNFV/+a1Q96/IbVBp
9KA8l9WNhQIpN27OripeEMxsrpHm4JzPd42wNpXpc383OyHA7DvXTwbC1GMh/GEj7P3oliVgw3rF
HSA9QgLftkfdZ4ai32jHVNaLt7Y5ltKhUt1B9/NJMlCJl7Bip2YT9ETvyCQ78VL1xnCrsDOm4YcY
dCgH8YrxJyWyKs/RM07Br/B2DEdoNiECa+XCtAg0aWF6wJc1djUn5e0yDSq1Fbgut2evTmeT4LQu
vc+dQea3aEOHkR3ZRgOoPmt4Ww5X6qkb568f/NcSGDEYdY2D6sZYCVcuL+FAUwnVfxLov335KBIl
o9nWFWHb92f9XrOj1owTb7tJ/RDV+LTTxzF7lvozrJoPE2Lyt9h/zfIrtysxWh+2dBD+GJgumqtq
embssJ1qHFaZdtW4r2O0ZfJqGmjuXQND5SL/UiEishU65BeOwLImWBhdJY/9AQUn3hbyKzDqx5wS
0LO87wJKwA6xvxYecOZF4nzAeExv9ndAgtoNTn5v1bcNCqWMPAKfE99YCH+IAchTE5nSIXpkCjRD
c0vvWxgsYKkrKFvxQL4WXXWuIDTcqab9ft/fCbNRPdaLjNZJQHo72rkinAwd0wfwZb5Rvq1yX2CM
hPHm8pXNhNU0wN4ByWRrjkn1bizk2MVKYLRs6BaRAzZdo9iAIL4kucH4q9chQ6r8l9dXsF5z2Mg1
XofTni8Sv1tjc7DIoo1gn7yu5tCtaaT5a0NEa4pVeDjSvyzljaGzkXqQ59l4ile94NnvE4hrtKZu
fmFuqCDrtfnwnc+i2pJ1YJiORhP3WbB+oV774wOUeSCRQgsZhoyQWd/6SuIxqgiBFSIjm/MUuZVe
Mn+DZvSD4gaVtOm5n5DnIRhet/ncOiNp158ILoQlVstC/W2ORHmeNfva79l6aqfuRobYcZLjA2rh
pbGA5HNWULXwLIjdF2aCjw9U0Vq+5iPsEQaS7Y/uWNbxDYZkh+KEQvezgibHcAdoeSQRCUjW3Kdc
aoS2RcleWEyg5Xajo6QvW/qVe8hU8IMUjCsJ7ZqO4PGzg48qZ3d1QuHBcUm3KhdctgHRKXe/VYeX
61Ch/VcpiaZHChsjA56stlPJkeN7KHyKCyrnzz5JTFwxk4bUfn+2VcpSjbLHnA7U6jIkO4sKVnpa
RJZA2a7mBHyzfovD9QCOhZEBo5Wm7xxmZYzxGvXEX5pk8TOUaOkKcMmVxIJfIh1a7faKlkzZ8FW0
6f4Vzttm4mc9ovQfCh5ppAnkBaLke1uuppETyNstgeK9pWNRg0avbzlzId7R6sM8GB4Sv3JSdltf
hbYY498MewTvsugBHTN0lOY4mc867R8MzWajlW5rrUHs4bSCH4VtSYHqeJBxR78OUrcB1UvENioA
hDW6gsiaPOI5jo6hWYXmsuNKBoIaA3TbYSfO3FVZnNBENVAE0MWSpsjn/m73+DFr6V/GRp0NKqoP
LC/U/HujdV4HYN7aUslX1TE5VPqeRkObTCXVRpz1Xwp7/30iOOJ5mNEW3kBlvIeZxKVQWc6n3WJm
YHPE7TGTd5MGn+lS6ES/WgdFdZkN//jvTNkMrA4D1rqnSvowh5MdNAduJwh7TBIZiFe/vRfh+6Vg
Jk+mtdstuV1F/hWK17ICq8xVykiyf7AE+5xKBMk/iYQpmSGA7A3lTmsmpH+A9sX6hyKoH3z9B7zG
CiS4j9Uu+SWjClZZ6JKPXcLgUZHzO3wDn0VMFtL3qyJN/Qk/hYUg6qdwm9RXDgsemvKb7BN0qDCC
o2OUIpYHk3cJCRYxHq00m1gqsL4G5MNzB84cxw3HPF2A4r0rPxJu1EhY84tJUUB1kd5Cy1O6S95/
p4R2IRQQB1dG0I95m1EmwyIetC2IAO+1VYrt54XD30Zi9M3M4oLkRHVHp/oWqKgNcJ/t4IzC3tLu
7cRKSk810oMDYwPqq4xyYjzQ+b8Bq+3rzy5rHmayb57ljVPkraDH1VYI/hrpLE7G9y8lwjhNTYrE
wbOccLagMGD3+f6V0U9vNHWBYTz8zB8fYA6zLTYEVPGssyWvkf0PHoHE53UXtroabmwXrI9D2xba
ms1zxP/8q6Z30fSQ2NUSHBn2Dhd1vrh+YaE4ZEyzztm+PFyxrqnGUn4voSitx2OIUBYEJXZO5Ayo
maOf1wWdzCauvYF39nEUOEbB7LPGoFTICBqzU4lprCP/RCZhRHDRxbKRVME/AX6jlb0YktMy795E
xmZ8RnYUAliYKdDRnRfJpPPu3Dpxe9PyPd36Fxoos17CoRcOaAta66b0RF0emytHm64scP8my3BB
EkhwCkacBR04U1LGmJthlVDYpF1KwO4x7b/g7Zul+V5o9drYoLATtFWLVoRmvWKk6OHrMno/Ddwx
XSEm5kQC6y1v0+HYs/vyJ8C64JqXzHhkmldYbqOdlG6Bnqau4PA/pmfs65q5nb4QOO9t8zIlvBvB
ArWiRmBT4ub9IjCWaPiljdDzThy8OLXPjqNBMQ72ihEKWJ6VlS2L8Nm1ywQPnnCQLvn82njBjVoj
To//f9KoqzqDUaRH2Jq5JVsDkF9C7bJhD+5+FIes6g1a5WnnAc4otJFkNgCwU78PnNjyzBW3FEuy
A8yYeoENgAdl9nFIbQQYCH39IHyRukoHzwUNwHzTl8DAji1Snx/zB2YAiVO66pt+CaZUgUnpBlCP
2B+uXmxtYoqCesa4WK52L9UtS696n1JlK0Pow3VJfdowEDTILJ6LIiBAd8Q0bbjNa8XY0Cpc8seS
HrYWKaE2jpi9f1mVTO2x7nHxRRdGHZNh51fB7ymhhqZ2zdmnAY9WN2rza47Pgc1YuvrU/Jv5st4j
0asVO1myaTD9Ee7rjMYYW6ayCI0zSh6NBFJln0uML9wPKDbQljFOLHKPCWBAcfx/THXPCpeddj9v
jsLL5wkKBiqfvBRFd4tExkWz1hEnF2SNZmV0gMCNr33L+P2DnmXGE9bgyRf/K3JfU7fJ50zsbgLy
CNhVv8qYgoGS8CSYMqpdyTc8XXhmeIlT/t6O/cT/wHnOd9LaY4KRJ1dngDgA1/Idhk5tzEVOU2o3
VysO2o5QIgRVof9VFyed+Sz0HoAzRPSKhQ+RtZrr3gcFkE4E46zgdeCcGBn9u9i/aKKYm1hdT0tP
rtMecz/QHRbP1/GHApKQPU07EqqnEc7MQB1szzXdtrxm8gh4CnErtdYOeILJt5/il+YH6j9a8zeb
zuyfkroJsm5a1w6reXljXfqBbHMj56dFcjZFOE0EWYpgTiLdeEzbvw0H4GeCwGLM6g78xDzBWZeu
Cox+MDUuOcEVwpWSyVS4YiiC5HI5UnZy73m2rHqkPca22MzVp/HIGR3tWgKahx8cV0L8j7sA5Vnp
6sKZBaTIwDGN+RqWrQegefzO/oFn1Biqy9k6AdfGJNIDJsXxCMladfXZM39KUx8Iixjgy4wNVn6d
jG+v58jsisiQ1xNDLbIyxFyy6rN83xRw0xch6yFt+pqVM0PKGDdWYDk9bQV7bdnpt0SiW+W22qb3
0EayAs0/X6TqefgDTQRxhxrVmLGFR8Ua2sSHTDZCwCclplWFXydfTBeVrOJwiKn+WK7DOeFrLls6
wY6fL68GaCj4PDTv0TYKsALy2uYi8LnfgNhqqN0NFqPUYVdAyRJ1fhGstGrH9tdS9/rF6E792xbU
Y1Xw2NghZlSVg3RndQRE1RTRK7rhVYZds9X/2n+fTYJupt0yY/40Lp06bp6VMWcIk2EMD6xlg7XH
59BgSFDVqzGwAyo0PQUBe0B2w8g6Qytk9VwXzNMq1jrJMWGOLH5QX29D5PwccsRkfAI7A8ga31oG
8FUIKy39U5gbOG/2QAK4KyLFcsKdUAkO+5Snu6JykzPY4wNEKqZwHCNox2/4FIU7RrpquBuJkyAC
j1UfwCXcIWklw0RR98TFpDzQ2l9D+NGrFQt/Zd/x5QNYpvot0P/tDSyEmNZIGs6/CTE0PgRZEqhU
TH+IDoBdsCOiWpY79EvldxUtLQYMFJaU+Oah6c/CQ4weDXW6vmxYasAEEdiKTKvF173BbxvJqxLD
ctpfIyf3jLHc5f05t9b4XfkN09JlLI5B8AiodClY1XYPNLSMliTLVZcRN7XOugpXKrt6eE4vRCTa
toYgEFJW9fR5DQgbW4am2AWwKkGFNdSSMgKSQly3LJoCY1MY1N7NpcaiE2CDAeSaE+GdQEFvru3L
U6AvNecyNhYDrHwWsOpajZ7V8G3m6HfMVWf5r/yWc+uExBjcBVh8w8qq3Q/iKVE/Sv23zGGvms8i
Po6Co40+i66aiT0XbEGdg84+L/7k/iRAKUIjzNINAh08KJM5TOX3OI/Sr9rwl43DRaYVTvcQKbGx
9xDJBfEnx7PGLCQlZ/DC+ITWgoU/WrlsQ5unCfe8PzJy4BphjGTGP+YjNR2UA+j1xmj3eqHmQH6l
LKyjxM1vzWPaYKfbJ8FKIgkdk8ftiBUPgOOJr4nap3b1E5hsFOFnUJcHRIYkiAUPHT3xh9XzijpY
CObts5gHZ5YSqYdQiWwhkzxW2nc8C7gzeeB/Q4OiuK5pKuSzXNnhuXewazde2/F1zTqkgbOeS96m
6GUVykJZtUk+6JVFjxbjyb+kwTV80UX5iHgr2CTfubx8y2sjI0ZU7Dm1D6lBKKD021TP0NrJCqaX
s8DHWRPS1B0S2WGaRtGKZm+eHEUMN5SUqWulM5j0qNJ5dYxk9ZhHry0v5NNaVx2+RYH+H+TkSIbd
BjowGjM9WJEEQ4fBFUYhxxvk/eGxDQmZGZ7/iAbm+rTWvDougw2GIotBXkZaIunrYHx1R8T8R2j6
v5ZE94Xaudo3ElrUJTjglvE/U9wCNkF+Lis+JEno0U72x6QiJIOi8huNqcoSshPvdArz+R9stZJX
FRC2fwLkJdDSoovR5VD4kz6E59WG6UjqqweZ2QrL6V91cCmJoq2W2RpwtYWx1GuPn8P6QeaET9OP
pBauuJOt0O8gbZjDZq4AIC7gOuSuDNsA68y/l8czZvV6+S9zFVNz3SziLglvIJjm3reU2POOqgRP
iAnNucD86zIHMB5vFSI6U4s+e9DiQg2DMWOPp4FmavbJNuOFLvwPE9CeTT2fo4l1DqJ3/SV2bqF7
FiqzzDoMNzzPcz+sPUgfG0F1OkaEVQpfdZ5da5g7jI6AKaN4ipaCMeUmFwh/kAdgRNAYcJGomLVz
PB0UR/pTm8AcFqsJyyWOpWVqbi5DxjWhPWfhQbb2ktWu8GFvP1XWjBLout9TjTPPKFPLywtcurqI
LipGGGJXcLQweRkoSz1DdTE+4GOkPVubpEwxkZmLZDWsy21PVXusQzo+mtxozYHOEGTqy9OlODeh
WXW2RmvHrZBtTTYaF9gyFA8laEYdKPAPaWglMUsfZUkBxHIwYjSEDp6YlAw5Qb+oFdcqHjG5ZuHH
fT8hQVsL8WjckcKjrLJDvMe+cjYYC84PHwqgrfjkCNBLxEcE6ZFQ3eKOPzODeoV/ZuTq0Q1Rtz5N
oExeIYVbRi+zZMUawduR7JEizE8ah/+YQiIVHPmzRjdQHVSBEOFbEc6kp3pB5fVCWNO6AeFFDWWz
k8t++3GjZCen1270GjrizJZ+MFWMd7P6GYvdu98pRCzNehIi5Xm8BZZLuQXqGIrbQryyeScL+NvG
5xBCpnnisYDpX9Eq+QAcVUKZqDd6ek7O+QrBRu6OyPo7thhYGPbZHwthWkpuzOEolozArPohNhck
zkTWoKXp5yWpxlgHZm+NoA9Hqna0OvwvlGJN5GGp78myw9tjvxOfASCCSCph7lumcAglsJRwxHL4
Wkc4LrsK05CXE9jqcX8HR8ZQveubLKNIzVSd4MJsIoW08++Vk35gC+d6hTuWnE1w78qsI0NSiBlf
ogZDBExhzOH8XsEX65bdsupPVQimfbL+QKa/xogYoP6T/mCjONdfSxWoIqMFN/z+FDdC4RDAJkjv
+n81tY78zbwSsQhcErO9SvRixuH1O6XQHeR6BYyQ7xkCQ8pdoNcr3pUQXwf5Eml2yflL7UoSr9Ed
6DYFoKzIw1AO+DzaFEYSPDXDz/LdLnX1MqCTgQfffU5mbQ/k//gkM5YbieWkY9Z7PrRhxW1Q38Ao
yNhQWTfjXMw2TKdidY7YF83sKtqg4VzjHmUfifwQ7o1BKLJjXE3fl5/6EcPORDfgVzcvcmhm+aHc
vF3rVx9dNBfRtz6D9L94SQt4hJN3kHLGRUa75qhX5uVVOyggw2ykO8MaCRhIAPJZaKXm1Qbu5oaZ
D3MUNGhoMkB7WCQxonJFLmDThIahXTH/UdpnqhKwx42EpxaS1xL1JfNTWJL8kUfNeyVqXjD/rOqV
QPuGcFl1MSVTY9EXlu74+3mDUiK6fcY8s2ns9IZUkCD1EcfmUYAuaufv70xfjOKX/PH4RZnu8f9P
6H4QlCFuKHYUo7iPzAtDPRslT0yUFmKV+dvpDiH7jhlJ7+ZauZQQU9ehcWwpBYJpdJSxSWEkgb1T
TdZ1uwIJwDgaJnMgTkGCb9mn9nsFPoQi4ZxvoMuwbMA8uwQWbJJY7L8xa3wNxZIdiXaqygOC3veN
Bphav8GbL8zyTfk1brKfkqeutGHUJZJE+SdduIaAC53+6BvQilNljqMPqIA5Okv3t+ZlN30Ddycm
ew9FOGQqHtakLI4HPtAyccgk63joZ3dh8W5WzG8wP+oglis2j9D6HOvxQhfiWTS8TDgYlFI+awKX
POp7m7VJjqq6kamf/GZbmitQQDZf+5vpaEKHhVpCGo2ZluHG2jM+jMjJdKxgXZJEwzO6zubqGme2
cIbviV8mSfHJTvomGiG0NNPICkXlaM2hAVhzkSlnDBhn0gpXlAKQz+nrK7Jcog/LJXKZFS4QYKyC
nTXnkPU8CTigVXZMCzNMZRoSNsXT2ICX8j3ILvy5C1sGYhVsD0Aorb6dtHCnDPhFvNSwGv7BjjA5
LjhUqAoGslcp5IWlI3gQhCZfFTZXeEk8SzbWx6bhKpAglN85bBJiopxoI98SRkU7rWMicy8UPg1t
Gmoh4eG40PeiPE8VW38fXhHL4jn6umIaoK1kv3hkUO/qjZKdjJ6f2nPt8Tjs3pD4UWhzaPJmeerB
ei5eh5xsWmoB4zFnhNE/RF8rL8kGV8pQ2jymqeIt5iXdVl696PPel9FYS91jVJFoXQmC4InMdCRO
z/K2vOtLkoP13qFskpUNtEzzy2K02niD/ogwBtKoc1KusIdWHlt3Yuf6O86+eNy8h11i7hrc+Toh
xqx5PsOCFTvaamibDJr2yuv5URYieBv5+f/Z338WaMNwAG7gKADDaXWUPnQ+7A7JhH5H60EhileE
FoUIv1dmS5ovVnuQbeZM3f4nn8y221IHH8FyBmM9xVLosvgps51CgOgGJ+TfSKTAEiGJpvCNSVAk
8FIAQ0aQfeExat4kjmcWdCSm4G0gTvg/ks5jyVEti6JfRATeTAUCScj71IRIC8II7/T1b1Fv0t1R
XSYzBfces/fal3CrpOsCrRgqS4MiZcNTX5SPngH7pOvQCF15kImH+Wxw9vAKcmahFOMLLIkJuaLk
8WRLc45uMhSwvDFgmVPCUL4q7XlEr4EEgRkHtyQFEbHJ7a4qL1y2ScZQiLMDUDvtfUL7PqlNqsEV
hhCHPoKrx6CAutNXfN/tFz8VYpZ1hicokEPCPFciaB70KDgU2CKgaGb8Xrj8Y9Z+mFywgeVX3KI8
/Sx/ogfH2DN2GV5Y+4ApfcifQaq0rACy4sRhwGFPdMOZcYUcObJ6ciJfO3C8peWeD21RsI0uXAk5
AtZpYo4YojGcR1nkS6Kv6mdq+eFeDNAdPLroFIf6XW/2HIDP/qLQvbpgucpxbf3QdZca8U78FJHE
nV7AlnyO/ebBFnEp/GDQoEtn7Au9MRsfdDA6k9N6Rc4PIg5V9N5M4RLKdmYUnXoUx2We+80a0YzB
ODrnS8zPkuSExZakUSl7mBgWHTwoRgxxkk5kdOunTcUYPS+ZcBOwgU4LGLyJ+pdA2TPc+CcSbHKf
qTYPaWRsQpLb7FspdiISxE9qOkaWWBe4qyQ/AItgUXc3zHxOfXR6AxeNDU9oT6pM5eGrSDspcJCG
sx3Bw7fPfs1+VqPtq9kJgUzRBqbm3NFzrE7IqpX3UQP5kHrmi4zB4yuoFmVRM2f9CXicRBgaxub1
YnXD8Jp5Wsxqio9hhoAh0r1Q9JABCUAxCf/5FYEQXp+f1QtZHk7oeKnAJhi3T4N5E5WG6RjcYWAa
w0cVY/6c0Qxbr0VBd4I9zLDDZsVkfQsSc9L0kVEyLjVv+ItaUvpm8ewDVswMC3gWzcVxS9M6/OVr
/buIcMdch9EPSWlIq8mZwtehVUD/be3+Cr2m3LwFDja0tgHv9kxlMqbEa1WC9nKII+/VzDUOOQm5
LnlB2vNCNdqh8BDkX8P4sqLPF3qnxfvMRPQdPphiDgxe222feG/r0CY+hjTMYu/KyxDKoRdWqO94
J7gMDbAIk7TpNJqjHfJrl8r6GJkAxYvmT8u8GlPsBWgAeJqUAZfkNCrZZJ7VuEm8NZga68ZcJ5SZ
kq0l1qT/9vLXhZw7lDdyiOgSM2fjC+Zh8ANmeNCbhQ6w0AypRyFfGHqBamAvbmaf6WupomAI9HWT
vCBy+2yDzA6hG20AOoRkPkzqfFoNBNQz8USOGwsmzIwGk55ggaD/zXZyWvurE4CiGtdi/qmOnrzk
X5Mo9iQ2mEwkl+ydL+8tysHaX0a4o9zmp+iQwa7aIXDE4geXXYKW5VT/UeGrlBjXZ+53U/2P+APc
jbwrOOOSGd0SOkCC/pJwASMg3zw5L14LvmHz6ZE1qCMJmeu855kt6qtOvIfgBV4YiuaR5o9UqY3y
SUBmBSoRQKZyCdg1K+bxJTjl6HEN0zNvInkO8lomCaA468FDZ/UaiNcR1m9vfuqD+84Y5Hw3kDGy
s1V+S+1lNL2nhScWnFh9J2dcM/CaMxKdMJ5MGkZiH1nVPZdN86tb1zrxmE+O8/ZPfJj1rOgP713n
fBk3ya/DYRdT0dx07JJgN9NDFq5q2nNF/Kzjberq+To9kRuEyBlLSruVhmve7iaNTszaT/3gc+M5
EcNVfolcSeVjWNcHgcsk3OO1odWjJj6P1wY1bkEGVMt9xEqPCDGTP8Z70d3G6CIMU8jKc8mu+8kw
U4ABtDOmJXWMFDQizOGzJpSYRqnXXUX86jSP4apAjpa2RNsYQr1vtk1JaOk2RV2nRR/qcKgI881t
zqrhVhoWCzIceItUW2YqaDIv8+Rw9dRvavinJ3vzA2V6NVduqJaYWUEWxRuMeOuSK5SpnP86tLDd
SCehTBVvtorSixL5aYc3LT2jgypZn/C1AAZ5PapqV0yxx3A3d01E94o0OWlcEdRnt8651YkOCFZB
4iS/v8pCKu5mjax4hkFxwABduDFz8nqh4B832IO03aVAGUczIRhLK/tozJ2SP5IvpCeGibbeNqJ9
NWzF0a6J1dvKJOtUu8b4IU+Y0XtZfsP/4LaOSYX0J4h05vfqvSy+CRLKYUN03/VAZjbDkVQDIb8P
twjnf+vg+I5XMQrpxiIB1YevQlRi9VVBmVFPceUlCWmkXKKOGP5x9iaH2iMzwbAWGt2jsnpSTSPs
obxD+sKW3DEuqPl5Mgs+1IpZfjiZRD2z3I8imVwrCWlj/QUpn2t0Vry3CfFpwBi+GdJk+baMWLGL
XhVfRtkbxDXZkzrziuc+guIou1Gy0zTgX6w1N+YSyFs5Q0SSqXszfwzVGunXH9LNmMFOqt+Z7D2F
5fewemI5ICErIMPGhtqBhCVfN+hz4y0BkwY3WrRMMd5VqwYvpbbFupmSw4mAJi43cbN4Dbe43kB0
iHCHaDN+pdAHpyAqrJrTUr9/MMsSPqVy/jKVoQe9VWS+SQcjmWwMTkHGAURnLvlEbJh7M1DPYKdq
u5dHAdzN2cWhL8E7E1Ll7mXWpBy8tGgaoG/kHA7BvUIyia1QM+Qe0tHeLRkE/KNahsBrMIjD3HjZ
fcUozbbYF8M+S1prxjKEQ+J5ZuxSbSggI/pfVcST6bam27RnKtxQIi66dEzoWU/Tru7Peq3Wv0H3
reAmY6pJ1BnWKSFjcktwNVkqsZcmvomb78mOJf5hRcImY1PTa05CGjyGqwA4+LI9RQiJIUAKi5bl
Vp1tpj82MCH4SvlOZa6zWtrW7aoKD0z4cWAAzwiCFQ7CRnUZKb8KMB7TVQzfpiMxoLWN93J8b8kD
ZKJyJ31HyH2TYIb3TvkjKrA/q/WZaDzUzNRQTMAuaD4M4kNpF4FYFrLfmyuNwSlrQ8h2zA+KBbuj
7ERvxPhBSeZpgiUJ0kv3kHD/DxLYWS5QQmLtl0jkgWeg+sRnaZ4DnNb06giMWSNFh7BYUnjLR8ys
bTJBDm2s2dqmy49GuyvZaL2hd7V8jkm2YReCRVtt/yT1Rj5AciqtgwqsuPglnCLFuhhqm6H7/+9D
7DDUHyTAkOwyvIDSHy3pJ2T6lmEs1eODmS26pxcTnrR8hMJayx+s/AaGMIQzUZyX5ICQDBIlnJkI
iCadvS8IyzcqQUpr6gNMhXmzRyJlMPNJeRh+OnMecM5rwhXYb6Gd2m6fp6/5i1wg+ZgDUPqQ8q+E
QVlZ3NlW07+aDxnIQgmvBSoMW26eZjnaDSzBAp/i7+1Q8KJz1ZYK8VvREv6FOCA7IwISDVGjlzj4
/ZK65UZCuREscJ9ZGjjpz/gRPaLRY5bK78wVyBqU2RFe36xk5Y+8gqcuQ2vKl563+777btR932zf
qDJgiw0QkSD4QhZa0nr3zKJyEMxI0cAivv86QItJ9HhCCZvRwPqdSBzGMRncBkxTGLHFINtQPuqQ
qBtjm5i/kTajJzPSJXODQkGf5unK1xv9UcuURWPLoSN7w6/RhUt+CnzoMljRvpyDndqM9M2VzAVO
DTE0P7nUzRPoiCpQ9X1Ni9XAZviphU/ls35tJmapafxhzq+mxv3SL/4MJ1HdjE4IQAuxhltLdDjU
jQ8jvLwmXtuqYXo/PAReNanUZob4h1/EkdGZrDVhOT38PSHLLm7GRN8oZFVgKsD10n+l4ZLfdxC5
3aDJLtTI5oNp54Llss9LkPlXh1e54fQymk3wXuas3Q1YN/NEO6U9MV7WumJ+ArN09Jjhop5I16/W
65nRmktRWRXZhWn0AHEehNk+MZxK+wboQpBRdiMmdXAGhBsRS0YXBAau9IziOIa70ca3+HlM4ORZ
J4rlp+RRGyftpZZW6bjVMQQFD0PD80dDNCf4NHMymAbVIXv9lcFtsulN0QaCueDkHXwrWVcg7Og8
cmIuhFME+UPUiIAwFkG0GdY5Q5vRjzSGCPPo47lVglVVS1TqXizuSZRnfCojzgb8mDpG9tm9LvgH
3k+kV4euOFTAppWtmDG+A6vLnKy3iVylA0/Xeb8WRQId1KOZ7zMCZJQjw2h25KWyC7NkNZka2Lsl
DViCXCUjkZgsxoGAAhw2ojG1X2Rn2qYlkWhOudDpx/zlDTp+CLukSufwC+c45neoLCpWSZA4CENH
RUgcA3qPtnP1bWkmqF54+rBjoA5skcnjPlhH3SbQzzo4H8aU3cF4XnEZP52/uiJ8E02LSk4gpy0I
VVr4LTO6Vlty7qOHhaGXo2RC8OEYjJ7p6+J73aDYtdsFc23wigSdUHxF57f8q4jXFn0zay08/Uti
EZPiWwevFzJ06NwX/1IOt25CkHWtg0/jhS4EXQ7Djc0CjSGUwAD2zRFwNh8vL1LqA9zav3/kR/66
Cn6IXaVBG9v6RCoYIiKdGYOIbILwkuv+dugg2cvwPcVe3G4aarJ2K+yjwj0x2pBv3Eg6fJITlBQj
oAGytZkjnQTRuXLEmCWedgdatojcUyzuiWzrJOFhnSc3tvix+tPI/NOiFQD1s2S0nWurN27yxn6T
zNZsJWPOWAW5RwyMRcVi8YKMoG6i3/a9LgmAx+RMiFbgwOmRMYmtmXmZ27dul8qcCxecBGp5JwO+
OxzhKmMLYrj/NrZaeALGm3TX9xO1H0YWl+HI8xud8XgSoQ6KHqgd4qqEeiVJdPl3YcGPM+KefePg
CeaQWZQeFdEuJoMhviJaSUC/YI1FmoyYCMUAy65w97IDvHrIZVPm7gK6WuTucDJZhR0GhDhUklmw
Hd8b85KywZd35nEUj+m4eXm4pyBcLeF8stdUF8yTdNpKWEcojBu8wYiTqFdZasrfkOvg99IlQMnm
54MxIvR4iQdjAeUKWDlNHdztzsXaKKzIdvGGQ0P1bVdX3Gv7/ocfdOuXyBRAUGjfgrbmLMTy0naO
aCfbdv42p5kbmadskg/yY9hBSYymDCeQWX56QXGbcTskjkr7Bi3HJFPN/IdTX3ef+Ov5tOGcnAgf
3WMGDu8Y5tQTC7saNQZexw37wCY9MdVfRU+fFUkAuAfcgDjFcjFooxuD9EDLSTTD5o2OG5jgN4nd
+jZFEYVH5GzK58DTD4OGzv/eUSE+rwPYrcHrNKepSBFEjtORMc8dip6byrRkZE5SuEtFzeuZuxiB
isQrjLkCC5yoemQTwJqVxibtC6rN8n3ivbDCS6SvOUxgV9InZvTZHxVbKuUko8x+gZFcJC7b1Hfj
6Io3uITwEGcbuQMG7RVLOyv4fEIzgeXoEv08vRExgV/eoP6qwY10rdytBL66A4IrpEDlHFVIiUBD
PKQyeehzbPMMOzNtKT1/njxeLKnVf0hrM0K3BMwC9cjrxV2Oj1kjledBpN9DcKwFiX6seYX3xBNh
4IpCO3ouyNPtgYEUrvrVXHjLmK5G2jTeHMgF2LKPHCFvZ40fXypnw1WJp9/OkJhNGudKtIeGCYVt
hKs49V+/BngdGMQXuIWhy8k4CEzWWPbXM9YTiv38hEdvWlsEZORkFgO+Qq/0F/0NcM5dWhFIDHgG
MB+Mc4gOCDtsP9rLL3z9xIvwNeL1cCzTR5fMNipdNKVL6Hb7VSUe7zCjQcNhD08UD2cPan/Sbkl6
/pmcEWjknuma+wCOqbjR2d+t/jqWHvmMfi+9B/ZLcc2FYvivFf9KWfkUTNRWJ5W32C6c9/6542HL
du/upm4wHEjYLDCtmOV8+KxJpnvP/ojYJWpxotv3J0CSS37GLBfyYs7UvV1Ie/kA1kwd5z0xHYyb
hwgMt5fsmGXMuEf+MSJRUDECFm+kQjL+pKFA1WwQzUuF5+QYXn6zL9XHdjLLzqNrrfba50T4JxKR
MXLhQClMkL7P5RpSlP2cPiEvRxGefmTMQre8BCALgAnGs/Ww+YnnIIkYqRMXR/YDREQGsL0bZjt2
AaCuwvmYXynZWLgKDhRJEQ0ZelYCNkgV5ZNzJhs/fdkZpwNMnDPPWhLsZURiLJQYMUzq9Dm7VMCU
PI80AWx2YQOXOgIImzNCH35abQW9jZn8os58GgBjmX1Ny1zGgizuHeED2RR5eqkXqSv0z0bl1sva
3IQoOQ1yLVcV+zm4OGjAeyhJZG8wL96KHSe5a2ILMvbJXjIdwYsGR/scEKhxMrHDj1zy3HmzBJdo
YznesRPU+18sIIK+5aA2wCQeJk0n7WHJ/d0kDLnO6W8HDst06TH5ci0G1ekTr7APH4hQ9ihbKMU+
ZRz6CaWjZtQ+mxwdVIcoOaTdajqkl7kBlRhOzSytl+m5t7bIuqH+vKxFRA9f7OOfoVkY7+1TWTXq
Txr6JkdVtZtIMjPJdNnEGa7k61fOfQhpRCxSgWDS6933LZowgd26/Xtm3mtp3FtS5ZjHmosuhhXj
ILNrDOKdnea9ahfBb8TQT7VZwbyrecqID5miPlft8Bi13D78AP8sTEBImctNwEKocWVxqX6iA9sJ
wqWgMi04orCqEeCHs9vTPQchPiak9Iz5akCgVG8ZPCHa8KJvCeAordYs6jyRHRu4x2TxBAFnIb/Y
gvi1ws+XguuVUJ+Zjvrlj+lJgRyeAo6zgV0q22WqjOa5FbKXI1EuqqzQfZbVIP6MD44X1hM8icEG
8PaEBSLYnOvvTngtxmr2r3zI0LhGcLouRKn6s+hYzyrEOEVOMjjZZymsg+aY1nMCJiH6qoQxv3hl
lxLyqOP7CcuHUfq2xMitnsTYLy/WuE7KtTRupCODc5ZrdzY5MR797lqwwck5k2oYzR64HSne4PZT
zI8WyhkKsF16fzIrm9XoMIDtsV0hIYkS/dH53a3AqU0UHmluIqtmexw8xqFnwYDe5WhvnhqbK7IP
NgU139wC/ZAJAGDJpanpTgq8RjXBWicZqjDQF2CRMgoJBXU//vcX1tC3sih8+gsL1+sBNbSUfIC/
GiqPmSrUtk3rsppvUCcL16zkw70pFV/5TPsSlVP9G5/QwGWXHMV1sUiseaez+GQQvHqdQ3nFk8pn
WBau2ZO2eik4uJSFRaHxXlF1ESmxkIelEZzxI76TuxnPm3KVmPu3CuGLpUrlMcbrtHVYunW/AeaM
pQAH/JP6e1jVjYOXW8R1w0jo2Am7/koUsoyMT2KuR4eWJ6sI72PQuFMjwGVPjp9KRBc95hr3uOAm
XLx4E5BwdT8SdYQ0V3JWPt8JML70bpKyERuLEJkCwXrc5CFh0bRJmrk0N1HrAToXKpoehB0hOcWe
fLACV9YONXUqFfEWDxUsUOJ4kd/Nqq842YjRngGLjvZsb4FyPRqBjywwFUi+rdpsL9UeQ6uZOa7K
YYlUhy7EJEOjCh/Q/PZqetPYTgxwC8+M0BiTx5DxlJupnJD6Bfna/ODtiCjX4Lcokmfg2m+QXAXf
Yci+jqe7501kg1GiR6Bl+JTQ+68EplD9d/NX6gtyJwvEkNeW+RbG1GMFnL8802OhU5uci4Ot/XK8
D3aww+raX6TuggEpQvAVEQhegyFj0jcSrjsbTNcgGu+rK+fE4Or7llLPlPyu8XP19M6XGmXmIvtN
JGHeDJ1D3R07Y/EYeF6ec8bsooUuBLOxM6L3SddMnVSDgCvkRj1rinf+O2BTSdYcT1qA4GAnImQH
IURGcPqpBfdxuKvQtWHDwrpiz75fTlaci6zuxecVtB8ugpExJIE2NBj6+g2IMWWfW7V/QncdkEGJ
Xzm4VwLG+d5fdpvRUjHaMI5Vs1XBnuL85AHRtuZ4Dy3UQJQxJSHqja/hr5vqgvDPaPdsiVS8j6BL
9b9cOBnluUOl4RbZXeFrwbMIBWGe/QasYV8L9WPSiw1o21jeBXCoyg2QB8E48LkiARClu8XoXyc8
BnGTuqzLS1B8kn8mJvtWt2PebH5cdzhx4WGEr9f4LVxy7fY6LXnOGd5t+ENFspPkeT4VFOEKMMbI
Xq2utto9lwYEXTqTS/Vn5FyVvEQ65MV1SplclJ+MjTE4qZboatxdEuMMBrKkohH0PRLsJ25IT8y/
y+Sms1Ea/8Lj2x35K4ZHYS4Bx4Vwm6MRJyOektFnMwTHD0IuL+f7DiMdqn1CQoIozJPyRwsSRPDz
hCai0r+hCKfJJUDIZrFVSbGggNdWsMUDQsmvAz3OW1pTincDfxuyhi3lEyYAhjAB4I2ImhE6PFsN
5EpcsgTa0XY12+Covo9ZWJKa9SEg6Z2gucMPMmkmi1bylfTXp7obWLIBQsBHwm8ZOStFAgzWIm2L
xkGGhhSkNlzikho7p1NN2bhFPCaKTEUms+BodqgdOUmYm9AISpcBqWXsv0DGhx8xCYUkD+l4MT9U
+bOk843B0K/eK9FJlg1TCGKWnOZIo0AZQvZq4kKG72MoX+hdVuhIUU/MWm9YjrZ4qDm0APACpu8W
iC3GuexV455KgweFKj/7HHtsbwHN/ZsC11X5yXQhyzX+3ifVM8v4bU7aw6siuHZSdd5EoeScvTMB
EEqix/e6PsWVOZV0UrksXoB9MTAFxalRwP5idSPdbfiO+SxRWYVABIGVeLl4bIS/HmltDqsPAcOx
/yqeGukpdjnJFTYaEUnc0uwNWTvd8W8UTA1ex4nej7v8zCdcomRNw1+jhwkSb/V52pFLOgNtOYpA
u3RHfZ5lCpJxR38zzJVTxCHLkEL3Ddkexy+qU1R4z+5Xtj4k1pkgmqp18Dtx3RbqUc/21k8UF46O
lpE6YYgNNBzLKc4rOOs1NxhuValkM4ThHglXSZ3XoMyh2TSQ58aGSwo78mVoq+s2dMwdIwFc67nL
DIldS9qAc7RjNPdUiwzrcBwDbWTj8k6+rZipZL9k7OYL0d4pLHQW8wyBAoWPSEzYE5VTNUWG208i
F1TbvCf7MLOj7RvoiLhs+LwDn32UeMRY8Fa3FLM3RmJGgPxtwdcH2QvS/iLYsWRtlwIde71jq4I6
vtVZRDuETn5zCUFcx1UfRfatmVfXGH/H0aro5m1eh14j98tWwg1WRyzpXLvdMUEQgw/OHfHEI/TM
7Kw6PPd0TMzq9Xc6r3+Y6ZJMj2vwqFJzsFKyThlYwIWKycygK/CUsz5HnWEa7jgucjAAfJcF4oId
+i52HHmxqA6ajUk0YIkCECdKf1ppbpm83xM0BwRZOfglky1EBDlHDDYZVHqngcXs3LyjduKeZoCI
NpkH451v0AwTz0D8wYKvp59WNOiSQbcNDyDfWM2DXzo8i1ostSkEVPMDg2l+I4qUBUzrsE1aBApn
FqdGFU4BlTPwkWCnnrIj6ov2Tt3sJPuYtMfStsCp0IXtWmIIwKt4KKg89CtFyOApr2dzlqckLq9e
/Os7DGu1egTjlCpL6YEDP+Mgi7642PqYFDQn/WLHLpk31i9jdciROCDbAf3/QvPlvG71xB9Kthw0
Vb5rj9y273NVYxf1Ql+2g3UzfMvPLdz1LQRFNlEo7W6DdI3O1EWTQPgeLUHC6sUNbEnw+rV4MM2Z
rLMt8WPsbKWnYmLol+ZH+CTAM8cq8lm3m4Jhi4UxqeHmnGkGgfAZ62soZA78I01cG5bbtXZeQ7G3
MavlgYscG/wxoyaCC1jRvtY0iIJLUvC2f9RIYjgm1A1rbUF/iPzrKMAxlyQbHKaISK3BwQMeAWX3
hqtm3ltayrHY8L513ZfRkHuOP41oZB7KZIF3APtC11/4V9qjZZ0sQjuajQy0pYO6yd8YA5sr0Ucn
fznI8lTzsRPo+DtVYyn2GP3mArqSbyOd8mIo9PBj9CCPJV6PmaBvhhYL51nBd1jPvrEzwOlj3GRk
C2rvKRH1uTYNIC6Wjy9NmysEemDGo+4YKbWfBu7gW6Ii0HUFPKd/9Z5nf3Q4d+cF6ySb7I0RcZiw
BtEir7prk61QV/HAMuHooe3Qts+eX3qEHnA2if2xnkCr5plGBkEvKp1o1iLelyzYjyqV8Q4jU/X2
jGRZ75lBYXYRPagD8ZZxHMNQDgyNyZWwmEI5xiPPPdNttvZ7+mWGIuAXp/k0BlrgJug2GHiPBY8h
v0cHWVqxifw9EHDYd9fROKAC0dldYWGPYHocyA2DNGhPEEyKP5WsAOTV1h6yPe2xEn1rOQP6aTKb
XviyRjQrlAcOJnl6/ee8V3YWZXmBBZHB1FVFb62sUPQGdn+ruy1y7qD9SaMY5PgGViTq4t4P448u
giLpJ5UnJruuw4u4w0P4RiJoQjjt/6x+tmDFYxOy2ZNOTNHz2rTpxzRpZt7OaR4xc0GZNM8/hmHz
JKUdlV1/fQGlxmoZUO2RDgBNyFg+rTOjax/mD4Mk3p3TxBxqXUnecsjzaLfQUpjIg9Ga07COKFxr
r2yvGqoHZLyZUwoTqZoxSLREIkshMQ2ZWrthbfXaB/IqOiskK7gwceJw9Za3xof2AfO42cpbzlKY
KgdjWOW33OclIn6URTjSaxVSgWTHK+VK2oW8eNksOHOdZX+0QxFmo2tlKzflrvcbR/rAMMLmwvqh
lok3AJ6SrRKuyKWo65MoX7CGEJwM4ZJlA9r62jiV2kOUl1Y8F6DAMKFlV8SKQkdp8zXEX+WNKR5r
TIAOg0eUbPFbEbxzeWMy/jTY5c60j4DtQL9AzT4QOszMMD4zIrmxjsSiM5OBbzgoAvtq95rYDgNa
jC9+sOUtAcyCiQMVnxvhroljn33JgOGfqog4nHQDRTRancjtjG3lg9V6ZxRsjhmGk4lIuysR0k3z
ybfK0846dipLMFX0+VKVv6LpS3EKxiO2pUpMoZj08nOcNhgsa+jOGBm0bvqLRYRXpvZZkiEX0uvF
FGfFazSuqN+0D2bvZOEwTAtgoXisKzUGrwBKxe6PITdwzpKZ6gmQbbU5IWRJT9Ebbyg+AFf+lhvi
ovfI5MTEZu5ECyozAQlh/qPImvwnIBKY9FqFq4CcRwExLR8YgwUBWFlPij0mhJboE+bMfHnUCIFz
4dLKC8bxbNfCcdHC8JA98U88RsSrcD9u2bdh1mXNtQ4sMgfm6I4VlurO9N+9TatP3jQYZmKnTXiE
Bll0dufxlmCjo/NbZSeJ8W27V1pS7dkg2AAJ8TqJ2uPdnblnBRLjYRqgHESj1KNYA6HnaOh2evqq
DsE3To3s1nw0DjzSCUVp98lCx+xEsVv5hbYvxnsaIk7BDvTxAgtXzVUOH6yVDsaB3zcLAy4S6/eF
uwCIKkpevvXttF8/WSvDSwilJsNmx+K/ihavFblMvjQnGr65Pu8irxp2nJsm/L5oigQ/FnAE/o6v
JQ96OpwDani2J69+GcoXRryqvkHfbzQfVPoI4KeTQ13yT2lkwDCdRCLAa9V0C1Z6LHOg330zRG/x
QkDFHn+sbpEKywEhSLmhhoxwPZGmTTC0L97QdCVuyxZlvBaMBJuLOf4kPJHzEAF//KHe3oSFpXg8
SMfAD6R/pdSK6dsLKYjZ4vsNMsS0xbA/JymSPlPlge7fi8A6GCVCF5ZnWK5+83BtahMtFlRLNv6h
IOBpNJkUqoittdbNUKvFCh0XaaSi6r/QhaZQUd8mRHu2b9LzT0zUeS18GPWjz2BPkPTq8USSbprB
2mW3vHwJV5VZWJueq+H8LBZ6bs3kYW+WqyACqKGz4V3UCKIzRbWJlunyym0SSL3AbPV9uul+Fb6W
N9ExpGRBRamMkrUc05SBqOQDS2npnohOI8WEBlMaRcvCAhLpZzsx+CitbtkW9/aUOOVJBk+I2LfE
P5ogvDcbfuVHr6hyRlwWN7TSiYoLkd0SZH8uIyFcIUB4jecCqX/C5ZH8lCMPKPZBnjiRYSRetiKq
ZzpDrChY640vxXtAFU5krfN0Z12fiMBhGw0bDLCRvDR+8+YmDMiBUC6M2kVH0pCzUpZgVHbTCcIV
PSQ/mf75DB+aRZLSKZ36b3Ol+3nHOzZ+DBghMVO6sq+hG1eQO/Ol81A869lFRMlVYd4uZIspOTnV
YPv0tmFowjAEdtwLQ22uzqXU15mWJVFNO034QMARfMe9yLun9GQK8/IZcb8WWB1NfySYDHs15kH8
fyLfe5lvCssGFIUKaAuB4zRtgM35e2MJXNfjJjc3Mr9Nfv+lhS2DLe3wFRgDryHfaQGQIiE+IFBO
Y3tjYxSFFloG7m2R1YEq0ExwlyyLY0AwSAgXfk6DEWCBeAOEImixjy8JaZLvfWeH++cdz5Ri4kOA
F8euvfuShkt0zBiELgFNmB4cyDhfhdVjpNb7DEK/DPfqdN0qzhTOVW7R7WtY1zuM3lnABbDSkBOL
mz7y3nOoY7De2Gg+uMKG+rdNuJg5sxpAhiavKrMN2aPVSQPc1gPvKL8+NjLUNNzetgLGWDvqO6Cu
0QvOLU77Zl4zghLTBwCVHN4s5FbZCYWLMnJGJBfSNcgNPGOxQhonCo7yrJzAD1tS5L5pDp4FGANi
9ZphQ8UnZz2TAxHdCRg7PsA8PxTEHgw4Ul/aoYIPRwFmawIaHE5gXca7/yMhCTQBzsDhDPGJYjDG
KpWDiXBFTk0il1d8RYi2ky3OpkXkYlomRks3F+aupOcAg2Lw3qzC367/aduPEqAohQxiPTAFltex
OV7wVIARlp3hOslkmQY52K8V5swBQQf17Y0UASq087LTcfV6ZNq0/wZIphlTIRW1O45tUAPv32/t
jzlhxkJ5dFUaWfNLfkwO2tcuL6f0FxSKUBoEdq/MasJNvVQ+wXthKJeOFnn0Mgm4nAOMdbEUIlBh
9cWigkuBlngufyG1kbcaHgTOLfEgNsYM0Ql2kWYyZsjWt+jyjMVobE4xQ98R+PIsOoDFmIY6jtz8
cadoOG4cKjmL9sPWfvjlch7Pn8qnetN+EZKlj6dbSf4TLQmnCr07E0/jjDmY/zH89tqiX2BNKa19
s841F10Foa6c3k1IzLxcb1mRnXQV5BFFHLnN9B1PjESTfALvVLxJrEMX/rHWUCn/Yp84RhQWC+OT
m5reHjsWxkMqqme0YasyziuFs5elgXUy9OUdBRXWIp7jxmIgTYfHaUdAQ0wjQ8luIKn11HPNweXT
btykwNXW6ueTPBsE8DNOXnvgPUzoRZjQCXBiVFcCC8dYDQS6hcAef/5SZfOONiF2mzWRja9GXIgh
hD7oBfINcMGrIwPJz5KzWt0KdgTpRg8n6eIof+Yi6ZSMG3i7YDWFC6k/JKeu/3iOV3kELO9k3+q6
pAzKf6KFaLIcmITpJHGoPzRXAJhjc2DDD5ms2mvirhUHtyO5yAneA18Yex9/pF02PlJ5Id/1RaB5
qbkuT5zn4Q7izhcq39iBdEJMw/T4fPMf+cL80tQV+g/K4Jl5qcYJts4UFx0FhTcXgjvVUSwKZzTT
4opckruTQccYVoj86GGMKxwtM+dJhb43V7/YHQC2Mv6kP5NESIa3wxH3cznnKMcLvkl4HVEq4MQZ
V9h0Mn7axhnrE+CQcZz64j8Nql+90E5olTmPFzwWqAMBsL6wAYfAok88qaT+/OTSN1dyq7F/YWoZ
70Q/el2jYSpa+Q7wVEVc/BTl/MCPBMN6sNfpOHDrLYVgaeJGx4y6FRy+BcQ0/VfTL/lQDgmbwd6O
BvqHGCnxUhTZ06eKj1JIfn9EAJfgvvnZayNd4gX86gnb9ZzshTprXOwU8rYW1imn8+bfUo2HmXqq
5LmYQrNw1fBQmZnXav7AFhZsE4nZ9wEHlodFsgtd44qDHXWDLR57G1khrU14Jb4gU3bMXmgG9C3/
D8ZL4oLOiLVocAc7C2FMA52NYLnQDeMqMzA2eVNKnLl7Adtlr6OyPxm/IS3/R9J5LbeKbWv4iagC
kW8FEgjlZMvrhrIsm5yT4On3R+86++Z0da8lyzDnGH/ksNOmHasAmzFVLvGd3lJXB2AHIYVCNNKH
doB8e4P0MLYODjt3UDLteH0MBkekg88ztyLlPHikIIVD9MUWQTxLDwk1XqoGz+/VX9x7grkGniD/
uyD3iJmYuD7xNvSO/jv3tQNIL+jW44ODOA5ID4NfAetLpp+15tBoeHNPiX8WERn9Q1qPwhq+lI3A
QFJ66JmAwUa5HcEKXRYSNlyERwEMHRuxTvwUy+ABmsuoWk+EnURXR4DHVlIPo+FhbkwU1KxgHy39
e6hUNrnySTi4/pKPWbQhzJeyHuOGChPPwEyxnobln3zCcgYuTupdTnsBBzQgqUQDLtuj2h5JGh5c
CosISNGTNbmFC7LnrnWz4ihH8dvU2ys5B/0x0PY0yGcYJIwD71hD+C+bHsLki/TfShOJuzxxGnI0
owMn6ngB/Jh5XvRlwqk27BEGeU8486Le1SQo0lyx5D6FxBpe2I51VDpf6CFADZJPxDiUn6xF6cCY
I3zxonW5GxQ/1O5lT1hugjAQEt1YXhb1tsge44jGO77R2KtkD7xuvGXcGR16e6TgAivwsu3cZNoQ
qUkq83UUdz5fXr/CjKCDY2Jc4oJ8CPU/HzFDk5zF0inxvb09NLJA2Gc+AqJgkgep6+UeWtd7/inO
SI8lonhGNnekdgmmHYpP0i6C5ewwTy8oIcCt8az53D7dSUEJAt6X7vmN8pqSRmWyLwmuot0QMAG+
ENXCkcdvE31o5xLVoXCYDh+4/qTBecP9fiG5AQJn77PvX8OGKH9Ux9GaU6YhqSfub7PLYXSIVQTF
aGbPXfybz35nrsNgAwDLHs//+ICg1RHUhVUCbW7+oiMhZc2W+ElUy+qJbkYkHul9tuvC0GDDLASE
cpi3EWktUWEC5BDSKK05Zhwe26j5JBBo2Gouz1lqmadmS7nuW+PZS39n0EBaq/2ZnEp06IPLWoxc
syFl9NJ9stGUyQdhj0O3WLrollW7QeuCO1kHs4vPTcmGL9K0yIRLWPjaP6PQ6/EqHbESLPHEtukK
Ub43sF28kPjx3X3VvFKgcgHAQN7Z3XPeDilxe7Dpe4CZ1LaOn5zpc75jAm7AOPDb7zmCrjIMNDoZ
Mb4R9Mqp4BuYekhtfSGEDj0+N18vmA4mVip9EE04YugU2R5BJwL2HMRnRRye2/LX/fP5l4UXzyAH
ygQ3BSkCictk1NBwvkOkiUWaUZgXfx2TYF/SFkYLE1cnjASu2xfvnR668uAZqzvSHE5P7t0guxUx
9lWGRC+bdi8hhZZlfeSHQvICt9V5g1sxf1J3j8jdwhysgr7iOEJ4OnyhfJnkLTba6v0yifc5JFfy
NdXkgCQfJR+vY7lP1hV4zzd4i9QdzWSLjKcis8lAX0A7hGtzBRfAIJz31drHnFZdocdQ86aowh2F
6O87YgwusW3sSBQNl/cOiXyNc6JyhORkDB8Da5re/aOElPHIP7Dlo/HRVvjYkuKkklaxZzzyA4kB
5mbyPgG21zo6GV4wA2m/Jxhbo9nA5AgbTgU+f/PJNmr65HMgS9vyNCaoxvnK+RtTBxRNCP54jhPp
Tm9q9uKWLFhuD7Lu5G9Hz+iVckeHtxhrLBK8eo4eXyyOeHlwccFAznwDB5CsncDfUJ6TLDu25wxR
pYq15Jd/3uX7N04x06IguJyPKflLvUbB3py7Xlj62NZQ6q6RJIDMSvxXiNagU3+QA+xFfd2AzNOC
C8m0JOgbdICzlHiQon+l0at68nGGpyr8caCxwCLRg/plEbSNB5m+77Pu9YiJiCBbirnbm786ULEN
7LDBhEGZjP4zruLdRIM9Cauk7y+o7ONkxOqgyp54q51pcJBsy0zz7314J3pb3vQM8zce1YVyLPwv
g1/X6N84ZZPYUwevgTHgzJnKCzbtXCZOcTgzogvaSkbqkjDYWuauUfYqumtykwvarvzkzCVDKEwZ
/o48mLmVXHnNS1Kz/t4zO1dcWBY1sDc07sFDFg4E880ueDSayc9cjUyWMN6e7KkBkrIJvGl//Z1v
TqysxT5HwWHzuZmtkNqgyRsxCC2pnMCJdOfnqOD5v3hf4V+RGyPmErc6UgDCpSB8KFMULQpNC68g
YY+eXIL1B3ys0sQy0sRf0+AidOSs2JYIJOvPRNgmuEUp5eTErxOIkuE3LXcz4I6Mj8Nd+c5ZP4U3
pnHst4pAvofLhviVS/sUeR6ZvKC5POxB5ij6vxnezoOb/i2Vl8Y4V82hmKVA/Ur+S5E8rIFwpZ2K
lvXZl7v8Tn+XBPTUPRc4JZOPgjgAuFSrISQT0KT/bps7MxSQYfKQYAPIVMZXNv9Qq4E5iZJDh9f5
DevZkGikFZ6/2Kjy7PQ06rU4dEv1J2BXGUZr4YBzNzQTUL689nlU/vg3qCVD3XWWTdIq7gpREsd4
R+5si+6YRYwtCSeXvngZZAWndDfEJqkZXimkxDfso1C3071YX6n28pXjgAlqLRQ7OSGZFMhKoyrw
ab6/SMylyVA5cmrxp7RFtlQ1JGi6RyaBj5N72CfZrST4lLoktUQ2QrqEgTJqp6FQwbn9qqCTxPff
mD8iUkqJe+BrHHd9DZNGKAkzcThZEqkJhi3qfwQHka6gKCvChWBv8OuPtUNgLdEslgc+JOLNJESp
8gokYr3dmJvPeCL1YZlry5GRCfUAPwgvBvQsFU889PoKbW773lQkckdOheG+shOOgsE2TJrgDmII
zX6Qf18gwxyQXKD9eVhsIhhyCkmonvfwsDOFAcScCZTOEOb3tKItldBRvTlh6funRBVgrhr0j+OF
002fGG0QJf7xPrCNrNN9Ke2K0gsoPduW7FulV0w/c5h2+MUa2W16khb+u98wvYTnQts3NX97cO1L
VhWyYQ6S/Mmap2NL9+f7iRIS4hepMJOvwft3goF/kTEQKweyQQgeaAe3/53CK+MUzWRxfZ/7kGMP
zUBY/Xsrh1y+An2bOHk5tY4kCMTkcGPh1DwME5myGbpDVXp5soqYpN2Z1nHZ4eGPGlciJx9RARkh
xs788Cm7T2y+4c60uXJ8YZurtqI5RIPmMlFKqIrQ6Nw18ckZiymhEW/cC4st+mEsgpyrcxuiemAg
oDgv3XM1+LMTgzuE8Zo3lo3hd+7aXpoTzmBbeqGtIiCHuA+Z5g+Jagera05Y+vtNTlY12sQlKaDg
SVAeWGkAvR7h6hxSPrAkf9YyVkXxyRUU77P80f4W429SeSVEA8gxGvRPxAREO5Ibq/Vr+CwdCStG
f641HA4kIXXzt7hPV+NnahAa+CUb5D9tC8RXxrlfbLvpQtjvdqFs2vqOt4kZF+Amcdr7rExnW2zw
Cn/hZykD2Oa5lii3GmYF40zKxyJRCfqbP71yED+jq7hNJhAozS3HG1EKOd7hfQg/HEwv/ugEYyIT
Ck1UIyQoe3r7dsybQD4WO9vAfd//iu0nwNqESCn8TX4KtNWsqvI3nWv0t3GsYtv4nZP910z7nKVy
9IOhHiIGXyCofP1N8GfnQe2pk4Ov0OWLxQ7nIC1B+jXgM6KQhudGXRYmZhpnNNwK+RUYkAYz75X8
8sbWKo2HgIhqmWJg8xKcWtvR+M+a0RDVMIOgXbQ2T2b3BWNq6Ht8n9r0VJIzP0VMl92cPUe4YH9R
8x3iYwONGHmvBaW7uGKskUbIby5OXScE0Mrv2BEa4A5EzmvN541aNbrDR8SBmv+Ed4alK3YZumn4
iP/YUhel3RQbLb3Bq4onQOmGjFXS+cyYuAM7xGIYr/+YP4rRVXnj9XWnYOE9+Dj3iIb/R8gaKyQd
tJgjYEAAZbZwVQDMeebys4nCF/8tonyuzzK3BcOK/UMOukNEFfVTJP33F2nFk6pQ3ud0sluDTKTz
VwcIjG6vDmDhvEnYfe64MUosrUDTyqoXj3zlSfsJkxZqMBQ3odLhF+ZVf0LM46LHaLsdudo6zYIH
KsQERx+X4WHOBufsFqiROvgxgyuP8pbo/mpbDvzG7Up2OW3eG/VegWOl1JfcNZpH0n+sxdUnGAoL
ClhtfVeHDQ5wB7MXpmrOo2xttc4Emh6te0yadnTNEQrmk9MjiiRVFmwTIR2QAnH2lDrspeQXQm/Y
tjW3IHI85mTxmNL3kn7zACF+mwXGkKq/7bjn/WoXGyhOfhXQLhVDtd9+Zu1nn2xFmJhsX6hH5oE6
miUmhC8cx/dJozAOpgGGo9MBE79K2elu0vdwVPhDUCOt+8Oi3ldURqyYNhcb7QfFwYHmBwQo2Pim
j9AE5PCvnWI10xbsP5YJAiEHb+Uf33gBSQ4mZ7B7YH/uhGPY75By+j8c9EJ1B+SrM04+r3jTvuWk
b1bAcFWLbvTiZWe/o0Trmh07hdECM++cO9xiMlJg0ghmbzY+SYiMdvBsFSIUKj1QmyamwxKmxhsx
s/i4zPQwLyyvGUmjGxJJab4gyZgECYXqSxfRnCESAHCeEXDADFYblsR8P0pgytOLGM92LtrIzH/U
XgyvVD/BJzAbgbY1/GlLs7iAGQo8cyE9PMMe7wW7ADB0ZaGuCS8dGdzc6SE5nUyHHJEU20D9zjoE
m6FN5FTg4oUINZyK2cGDp+QV/ZPLbx4/7nG2LENCHWcrynsZvPpVb1jShOAdHcMe+RQv9eK9ZkY1
HsWNMTXMnZbljf5HahqRfF21H7FxY+DDyO515O+nqnNNycN2VEG2MysDgBPSZsfNTl/cJnXObsnY
E1gZTgX07HgKYDMDW+yWBJer1I3Y4XA33muySfnG8zmr1CXJjVyyfoFPcsOg+l7VzbMzvcHmtUM9
aPCVmZZenFiDJh6DRw6IdO76pU95Ms+JgVtassf3Z1tuZ+lSuurP5YV0El97lh+kRBXtvsvWxLD2
HcHFqN/ngsP0W/qX1mC4S/9V4WkiJ/FNmA6ZJciOpks5ullN2+RLd4odg5N6EIEi9fUbdV7NY7cS
IQSx8FTkiq5a+ixTViaq/OaMvo7lzXCjaT2Nq+LnTb2iCpvM5WGhgsJNI2RIvmwsazbcPSprE4kV
vb8UTaFRJmSo/ijEg/oHR8PoFaJIuzbm0vyT3wggEfUwv+FNnOFdJMHFCqD+rc4LPaKAXiJthMxa
S5pVR6uKEEd+4eOKksfwiTaVsT7RHYKI4C5ItarpAcIJPQMcPC8NUCQGVB4GQEFiZfQVFsuJU2hY
xbplvlB28g90LNQSl+BKQYZARglSfm70N/732Z+SE5Px17cODiUfqwBHzHz0byOap7mE0jXsFoN/
wYeFjiY48zHFy3M/R/xsWwKFYODIRMelFl7JWmtjO40OFNxShAuTkvbcx6o1irauHrh4pPQbxzwC
GW7o/hwysoT2PTgR7yU43Lficzg3GdIcPBkzFsa3khV7Bg79D3wLWIsIYS519BLte8XME7WWzZYw
Ep6EfGKZ3s3smeDVIm7rzXsMnzXLWcgfLd/o7dz5eiR7XXXbwOOr6kmWAN0li9NG3oPChBgC6pZC
LIa87p8jCckW/wDSkDRSGkuGpUdQWNM5XIwp4eoR5XHrs/6FEk4R3WJaQZTy6xUl1EgfUEdVDW1J
NobDb55GxRwyiwwJqGEHjlrtN6zlXE0R9/TkLOqPfDhEtSU9qOyCF21faGJJokfP3osWonkIYVld
1QMkjGHTEp3B0DxwghjaI5gQQR8J8zRjEtNZwEh4Gn5kon71xkmFH56vUOASH1DOAQ9OwDiTfNCk
b+ZNQ/pWwmOF2cC4TURdgCjLC1CpN3nCC4wKaDKTjLt7usxpZuFvUQD5qf/imBCBvUHcQK9wWmV4
G3jXgmAeAinzlXX0XHi4uY9gvcvq/seKFF2Jip5vHll66OygLJJBDJ/HMlkviNgCKkhlhLI9Bzv1
B4Ny88kSTn90kf5v/rThzf1QXt7xq2Bt1EiKrt68gkyF43muPafE/EhLcxbsysnjvyMsTBrPbXKK
KjfKz0n0NRTuFEV2TSSG6n/EtEqN24F3HjjYt3m2O3yiTHmIsRZMzWTJrRDfmNrJJEwNXQVPqKRd
c5VmCbRv+HCInjN2ZbLF1qWX38jLKt3JYlQx6S1L+IV06BqPVYMJbfQS4cuEeZaCPxXwSqPL6x8h
Ce8/cq1Bjer+mMK+pHD9IYrKQL035AkUbyQzAAwznGjQPJPYfj6z4YB+AEYsKHX46etnbmynySwC
BnOPgw5FWbUbt7kTHcnhiQgkSL3gFZzw62DGnTn5inPoExFJ6rSEoa0GdM5r3lamkWotzuoy6OJy
EwcbupLa2XUMVwRxkOGjcoi/YQi/jgNH2GdPshFz6Qzk1IeIs+LED4cEYUH+xU0djuTuuXpnY74E
Ui8s7H/g4sRo8De901WZoLsDWsAxboheQXk22MTcNpDMbDiVHOsSzKWCS9rSYdwcmcKwpN8bcrbn
NPV76P4n2574wzpSxJnHd2XuTLLX/wnRXHWqT/8oB0d8p8FJWwQUfKMZIiACSLR5Np8K1QQgUDsi
qKf/1Ma0lSG8sWDuTv4W+7lgV1ugd0ozanIlLO4GGak0HgNWvc24CZoN/bg6mlqGf+AtoSTvubYF
Mu2cej99s9TH2yw7GzBL1TohyPg9N/S1dxo64vM79DyqZIrdiIrZAohD2ttqX0OwW/hkKmPihnho
I68CMedM+yt4vmkt3rCpFWsB2y6tyVb+wdzK+/wfmF498Wgm+0E7w6P+8fMq5nG4pmdkEeaFqBYE
ZAt/o0g/Mwy2Tue8hW86Igns0yIM0HNBuXGBcwjPbKpsgBDtQIudjX2W90DANstqxvtMGUFAHA6/
3MZDsi97zY49xK835fxO8GgFFRINyliJTJY7/IX16DGiEO1Ba5tuvR05oputojb1pxu3yama2X7p
Ww5dWid1jyjbt+6AIM7KNwJbjlqbWM1w4spTshsva4EY1AUkMQxXUrz63Ig/NLwR50Nb4oLyS+0T
vgyre+tyrWflRp1wkjOdX8Awu1s/0aLBskaoBvqXwYXKvvnqS+k91HAJMhZf5xj7L4dkVN1g4C8l
XX0d1OfuRfw2lqxfNiYs1O9VbNDhjZ/S4dzk5t9qtgmrqf00VGY363kEqay6+qtu+rls1tkNbe1g
bsBh14DbxiEXnEje6CesmEaJCwUFUqA8NUwQm6LaDMTKULKYgRtzR3/GfIeqwyvCqaQ8F1uOqDm6
UeNypPO7Q1ywMC4LxPXGzyKd9UBLkgh8mQK5fPnl/zBlKz+i7uLuIAop2QuXDAiqQfRz4PhF3GOF
HwFkarDqBmSlZBW4qF4QMw6UWKyVG0vOLsfdZdqwN2DxYL+D5uR7/UUekhACc0P4RGtQDnKrBgGH
+pydiOJ1QVjt3LujBmuaMEHvfcFOHr56lMKNRKIg6zi15ng4ZslAvyuNn8gVM69+NdTg2gW6MPkS
hWvSG5T2UEjfMAn18LXwwXMhxLCg2rNonJ1eXIoKCkQPESgJsllpJ+sru3u8Ntktk+ZL/0h6r+q8
LzFdt8xa1UXU9gXU1hKES5k++otJN9Wab6ncB6A2VnIzjCXLRgieMevOFi6SwHwkw8yKKgzu59zr
DI+7XOm8gMQRPrxFkrNDbkzK51a2mmiHxVURd2W6aXwgOpjwTTuykS551JcZ4nFCyUiiA7Qml28l
RJaPaFRRnixLzRUCHOgIczJPNTGwRwqAkh8wg+QrPyiPsd7rEXFrXnnopM8Cqdk0pMsYNzt65JVc
/ubT7GSjq1RaNZhb05AIi/vdeEo9koaBWiVbR2M23jFy47zv0TwqGwLamUWPBj16m5Q40u+IqSeU
Psxwi5gCNRpfxbq6vYcj/wmXqLZJ937pjdl5UTzM0WvCXZ6iynTrf144C7eVzVxYldvRHwIS8VLb
vU1hwZaOZHyzS3W4Qo6/cUUeF89rpdyV9EZEyxwjuFJwIm2oeAlfPN6CZAPiAtWL/iNTHjnmb8YO
2uT4recM5KT+ckNDBCWH6AgDFA2HGHAP0IZDXGNT3YFc8G4QpjJ3ZcMVVWgPLHnDn4Q23CeMlNDe
fIumTbzwiX3rjBAJnHU65XBZmL3jE3c4eJ95o77HuEQ2PRQSwHYx7WDSkdFNe7bGUuETIbGBP94X
4bOlsCR62wa4EsfVOH6M/hqJtyJ8a5nVHziQ1pS73uchQ/hDT1/qVqx+AcyGOhvgqra6amUyKRFi
zeyGjpS70RQ+IpajxYofIh0u2fTJgA1tF6ufMDmhi5XO3yJetNSFM1WnN6oxHYmCmy6cGLc5E4F4
GAviXPhZQRK6GZ1G4S+yfVlE1wpMY+E/Dht+weappnqGu7/svwi6N09XNz17lUZf244PibNGXXFE
JQ+qGNTkNBDMgmulI9bsFykaeDQqnSHY0tpOzHG1ESuwJhpGEdPh3DCRAyfZjtun9hafi8IDWo/g
+IhFV+bVxsSRZUf+Vxu4JCQwxvB/oCFUupxisENbIk6gEM6hcRoQ/ADIF8wAmdfcSKcpKAcZ7Mlk
efOa8ij711J/xHqzoh0knvPoPkXlTx3uQjHPGXPJ6V/i93aLiTKpzirvN8S2WsmgpIdu2Fbva8RK
TUb1akEtaNKDq8neFJ6n4NjxCrDvI/PMfmJmJClDGkmuWu9hoOInkeg5o9+TSSj/x2+TnAKZpwYs
lyDJBJ8XErWwsAJOGRT/0glCMNU3GnbWfvCqag7DIj25xprJqmjCOmXHjEBoVZ+/7b7+NkC90Avz
PYGUvIUPrXRLmaqNyKWSM+Lqw0dEXh6ZmMw2Gj7BX2FeXTDyYXgCJq8+1W4PFEk6CkqWBcdc7dXl
xdQObfuhQbBF3WbB7StYcfas74X85IK6RIozoYJViAfYMFH5iBAb80eX9mbxB+vLJPvRVgRmD8ye
bcrFjRqLNbb7pB6v7XdYa02aRMw/UyHuHbQAC7P4rwh3jFIEvrDiT/gaMBAu80MvnLrMkoijssnm
BRykwHzAsI4cpsSxudil0S/0ByBh7IoFzXHCU9Ox3sbsLYq1EOepVwzoQvqIyIDpHzmHpNZumCHR
gXxL+yK7vcl9pT8Ifi4VVsg6cRSi/HhvNLDQcBsEW1ShjPIYwFRPVI5JfyK/n+j18H2OIYHM6QHf
31phsRqfYmFjq8BVUe7JlYWNim8xckfKH/gwq/KWVBaSyT35XjDfeXzICsqfUHiQXs1t7w6oC97L
hjo+5BKoM8/z3PkyxxNaHib+vtqMps3+HRLrW/C7WZvgOR6Leaxv/AOssr+i+d24JU8Cpr8Esqux
dOREXwFkKrqFlCFbkAx9x/2och/WAOqPCFgMIgEuW7vnsaNcCF+4FpnDgUtGV1SsEhcLa3Kfa5eD
L1JERxPeV19SpkIqasbDu+pIpQaglV1t8DA+Db079PtIPQUEHWTqSc69vCfw7GfBltIi0WjpMiW/
PoMGQEPH/LNfTE60nXbN2wZhVEkJX5ftCq/c9CDsBmU8kMWxAPT90ZzQwsXwJVRX/xbOOXFWZR6N
xc4QvIm9DQmL16T38gMMB1tzTZwsba7RZxJeGs4NjFfufBo7RLH6nzVHNjm9021QIP34MQ6mT9WX
Vdf2sazOWWb30ikg92EOyudrz5or7jDgOy/7QLroT17PggaS1N6C8AsCsLSY4DlVgdtRM2AgWwpH
YjDN97WMYUot0nYWyj4XXK2CZjvk8ccsBti9Yv9YEk6fOSm1nPmBEo037+MKBSC5kzKBFNizzsR/
9TskATpy7PvA4nadcAgRIpZshfcHJyoLdLN9s79hb1PT88RJjmh12T+lwo7Oxn4yX/KucYa7aayH
32QlIMckMg1i9AGrJC5cklIIWBGtB1G9OAqoVKXCJFg8dCafbVeRfrFszqFEdG83f2EXeppldEcE
io6YjyypOUduuQ5/hNqRcsKe10Nwbssl2ZDSun3m15I2cwQAay79aqWclYhfJXDsqQCwuWFmI9zT
nj7BlBPr+Kwzq2svE5VlVDKtScegzqCyUJrid+gcgq3RFYg0MRNcugRd9+Xz8K0Ro+EosWMIPyGo
YPspK5tK+Ux+A7i0f+qWcF88LysJ5BLo6Zrh38VhpdwX422UHdxp9shdRqQ2ik5iR+85TUGmU5F9
tZqTHXR7MdiL5jlO7kQP3FQ/2gd6CTn6N8cyFMpaET2sn/kPgWeBOuNQTD1MVihwAf1g7dQlIkRC
L+W1vCN871r88nQ2shM+ht+ud1GL8P/3IjPvJtAAOGHLgojt2tUpkmPa5whg9cw2sQHh0u0XVM+w
f9GkjP62+hB5shkmx6MCwWXM5yiuRWPTZiwLV1kk2fupgGW+6TWOB/Tq9EAsfyOIeczi/roCNsQK
49uK7C24VYj9oyHDIhSrhns49BKxJmsV4gH2NrZG/6VK36mEo3qFzr1DxyY7LSKkZFtLz/AatWBQ
GAM5fG3jWq3xCnM7DscfXok9fVJ4cuMjIdaTS44EQTw4jWcDJlEvKa+wg5BOIYBgJ99MPgM6YM1T
BICC78knJkSnMWDAasKxss5ThCAltUzL9Kf1l62/RvyuhtjgDmr3iM1NPR1KE/GIZYD3pM57cY2t
rUmVDpsdIWDonB84uPQBtxodCOw68bkaXgRZiZ4JVWnn7TX71aIf5UvbEFCN8zdFcjT3bXEMfprI
Htt1dUGiWyBAIOxhdQyvbJA6lap2QNuv0xIob6vb/JrGx/cz4ppVDu/8UbyXPVwNIYTKrt74xe+w
OPvoZGm6adbU0JHuQsRuu9N9L91k/C567k6ATTTN2wkbgmwXw6WPVlrh+Jh7X9voAEtvSfd2wWqo
7jgE54yjz3AXqRu8hcjo/S1dK8pH1ty6W42aGa2QrT3je0WPCp++EE4FcXfTt/hR82gEIldWEhzJ
QQ7DnRF6BdEi8pbo5yxYCwpY71fG77QhQbMhq3K856TRlwHmiw1mFKwsblehTaOIcS7ARlpUtw6c
N6RvctBQfS0w+5Bl1f0/jwpcvYdOX4dY/LGeomlETatNP0Z6UwLSORo8Q+s0pXbic2EbvYMoBayp
1E7ZNTLRH+BVwqsqe3SH0uyJq24mN2kgyqwYloNBr4YvUI6NjX8E6EH/M/8kbR2ETg2UPGx6xq9p
ZHUi02jdIP7Vsa/nPWLzn1S9SZMjDK74CYgCFIiFq1KOE2moyIZoNUDUrCXeLHp/g6BQq0dfHHZy
SDIauAOJJY1U1/zL51knQEm/SJE98DZr4S9naYvlghUB9Qul8TRzXWrx1Ks/3Yr1+Ed9pDcSVDyl
Ow4O8k0KB4lP/ZA5QhR6wFghHfkRxBtjxJT+IqFAR9sG5zDfJh0LFmd7Q48VSPKCypPB0wGPyuIe
qaQvb6lMBkIkOffNxMzMlKi/4g1Z4TyP1tdqy7QAmjRXKlf2VJ6heQ22L6wqhKMrx5D1FcohK7xk
2aKOQTw6uPOC9EqMA5/i20C1wj/RLHB24uzi/EhvaGRpLmvSnpO0dOR8rVzmsDc6WiAFrOaUCIx5
qFR6zAKrb0rRM6rRLcoarYIQL0vpt4tbAehY4NTYDbojUSt/SMIV/O7bEz4kVCAbysNoSyKnDmwN
FxyQUnmU/upyq2GuZh6mPlNEgfWm9YtOdBAvQ5+WnKrxkwDJWCAYALr3hADUtxHP9pxOi3UV3PGg
Lfx1MpwgogJ69xTASkIKO9MJJb4zl8emhNO9M+QXKBUSjYybNfVk/7oScTtWjngBROM76nfOxs2+
wrCbsafcF+kRsqCXabW09eE4U9fiizKdHnl6yyF+97e6ujZMRNLH6E15JxD5RpZIfv9JKPaYEEyt
1OjK1wbVhPoGqqnIcNSn/4IBlQDu94OC9ckiNSFHksW/RFIza1tGayGcE1AIsYU1hT7wl+v+zJOk
ngvxtz8A0hahowP2iHML0kJlZJpLYuH+wY+pM0bQiOYANMG02EkYaZWP4kY5DGO0CeuyFJszUAf6
hly5Ufobte4MvhMV+THaanALxRUGIOhtHE/NGs8sjJdhG8KN3LTY/+voLMdkYManhNXP+GogfLr5
Ir4NzL1IkaMPAW0g423RzXmmtHQ6BvrRuwJfAmSGcRvgtcCrZGoO5aKxBw/WuRAggvGLxGsMbzHx
IEQC1v8m323Ep4Q1VSTdM7KDZ+WOcDNg87RfkIkHwezrN3Zj/72bTsP0VfZXSfjFLYlQtaYQEtg7
OfqNq97BojHdsUrjFkbYn0S3Jt0n7YEMuQVEE6hqOJ1CHAlOO21JKkupuKbKat/sfZGv6pnJh0I9
mVDFs4HptJAPTeCK3deiX0n6zS/WJdnGqgEqAHJ6l5HEcB1D7YZoA2niEHAi2CR7IVGFzLSJd7tQ
r+YzwMb9S4mfbfs39S+Cy+g+eC6YFAPenJ7woRaeBB3SNgp+38IjFLYK+XlkfXIBkq9E6S2/oHWE
JhbcULnXIRoGQC+qXJXmp+qwTdPeSx1wdCCovn6aHUZ7ODp2cotsuSglMsCKtI5PQiWIRqJL+3yz
0EvFsUcTEH/PDFjrVvTwfCwQ+T4qiexRdDz6Ejm6FH7A8y3E70ijRoU4W22V79FaRqqjvt2FG40X
EASd87HrTo2PG/EOworWgqQMj/4aQgoj8uWZEUDcDezCxboVfvj1Cozo4Z3sUbM7wxb60RnubZI/
I9vVJHIGXRW/q5T8CF8k6rxP2aFHm8Kk7gMlEGFLuLvTELX1Tx7IuPgdgz3H76omc8ffFs9YYh9T
bey+MlKnUD4Q7wIzy2LHU8leE0NE7BdOPgsrtI30yt9nIF6cBmbNuf0saJNR7Lf/BwhAVDYA6aI4
NOwIDOzwnhjQwMHRExFJi4sakY8g4CDnQ7Ih0RQQWvBwuHYPfv7GtaCwnfC4j5TbWCK+JqLlw5vh
MYMrwM+QyL1r4B+bgQe7Cy9RgDqI8ooh2JCct3m7GjoRMiZtc98BCaE+4j589peJfcVavMic6pcJ
roCtph/b4iQaG1wPPk2/sH2WeF94tK6AXxKyzMmTeILvqeadXQ8nn8RrucXfy97JiEx93oq9mZpw
AkWgnj9rxSndECckvIHmycVG7k+QiBnPGcvKeJYiB7SWn3iwFAL6OERaB8EgYT4zVs3ktO8A8Qck
Oa8Q7dIK9zKCbyMkERG4DNBwiG+0ZI8Yq+RNuEdZZUJ61uxXFcHJPEBIdF2G90leYbNKjtglceOh
zTBvJb9cHELpe4X/vlzuSAdhYgfkdPov1HQwahw2oquZ2Nshji0r2FQPv3EScVt+Zrg0eMk3DB5v
xBHjptoisFgO24lvGLqKoAZyspA8LTg0A6vYMsL6xWrhySHEywUZAU6Jd3ds0JPtmEIADtD1PhnN
kMg19p+h7Y1Fvu64OwnYkDawhPzpzIDfHRPcxEKgzuevwUC/bSiBP8X5R+kT1sj+S8xPuiw2Il7v
YN/GBO4tE+FY7RK+tf0pQP6IwIdh9MQvRxjIdcLG7YL7sQsyRvPQGX8JOx1c85bwzFVoIJuhmRaj
XMX0gTtk33AHmjtc2M3ZByh7ldUxGi2pIqAHfeWhoN0romaLCgLiiwBlRiQa67FnHPEIrYskRDOb
GK7KvHf+Dxk2nfRR4Q8hgJIQWhKUViZZO48qcBco3dditOvpwh6RdYCIq9krAMYmT3Ec19O5k16I
wQisS+fE8jWKTfkuJSdEKUPncb2hTmorC7EJk+VWvcsTMBpQxITkfC/jXTLo0kXjEJ9MarIR9qAb
57Aj9fNk3NRzUlgRhSsRBTzDqZwP1XpVbSaP7WjkWCCGLXcJiifIFH31usKVcMzxkq4JuoeWYUo8
aTy7RIrMQOOlE5GU2YEO/0vm54c0HxYXUmtoAq5sihPkudbO/Iypmy1airmLWx6fVdULs0f2+z+O
zmu3caxdok9EgDncSiSVs2RbuiEcWsw58+lncYCDH4MZnG5bIvf+QtWqOc+loHVaFR/WNnVpC4qK
zRNxXUwjN1TuRH2blEY8JCFRxfOq2MTecXqHWLXtclbqMgej9Oj1TZ1fPB6AHzK715gb0a+JbFin
Wa7Cx5iC/8kW8jpmEfU5vLryX1QeEzSFAX3aWIICQik/QwBjFEaIGeBXSbYOjPvSUvIV6NzG4h4g
sBJhKmT4XVRHz+6VxMr/Z6TLzFFrDtmH1aPZt8N8OZAyJDnzzYIaFfDtp3EkJAjSHp+7eS9GRzjQ
+CJ6wrumtRQZ3latuaQR9qYTHoBCcWQE7wZQQP5VIN3L4ZgQhdPvm0/SRqbJhmV4YFY1i7MJZiYJ
hdGT4cTKtUCALjGxdFSyf0WW8i6nhxHCBEAwD6Gi3074iHphBX7k1FqbutniBeb7qggp9B2eJJlj
yWTVCl9m4aOMGoUfY6sPn1W2U3BSSP+C8pfnrINz71iX+Jz+5iXmeBMBGQ8nVVMxYoS8WSEIjiOG
h2Gb9C+u/rZhSXGt4N7Kby94ZMktD1/K0XM5yJsfDUqLUNwMMreW5VciIbFcaOKyARu9SB/GMQ1u
Ghs8gti0TYS6iAvzTDnB8Qx1lMFG82/SsJldhugmsOYY7eYnYkTmRce6Oem4ysUfXkfWKwNg35c0
7kirTeKXh/IHPpmwwUJ0QzpehOvqEWsrSVhh4yqg65vffXXVh5/hiSQ0n/tB5ppIAQ1UxmnnKlyj
C8S9IzccYJDpRStEbCd7NFVxxi+8js+SBiVlPmXTXbQH5lo4ai/KrUPZr+9aRl4ZPFGnuU3jR0t9
ijEii2eUbUlHrm0yeZm48SUk/hDX3V/yKdFUEzO/1HkA4W6gYN/q5VWRjqF2H/GUT4zyrnTknYQi
mzJ7S0snZk4QPYi/5ev3HZHZYuvapLbya+rZNozWFW+nwZOHLgJaS7xwABZEe90VF0tAsSfarFB9
BcLasv7hSIBmO/ty822izTmDXbhXzRsOmXLTtcuy/pkqBIbgbJlj2P5nndrW2iCzqVh7O9WE9e2W
xlVRLqjxmA9129rHBLQMD3xxjFDF33nv39dHLDwKYpZ8rYCyHlbkFbDRZeXU05Qx1qENg+c3ywAg
CeOgeTcMPH79ZQq5CEMdIy7SZHzWjjEp2c3VgBOFAKJbNMw0FjEjeOiB5UVmrRtf82ovc20EjvRF
sl8y7/NsYVzhxugp20qCMS9GR1zO2lumFLTJu2a0ymfJdNJa5q/Q4YEDGxvyEdnopFEMYCFW1lgD
+0P3qXvXkM02giWT2RAu/dWJCTYi+iX5EcoiYKGAEUzccDuwmIbfd2YnpZ79MbLFc4Ub8KLxCOEc
EP6ZPmmd91F2VZIVqu8SLiarLe423ZHUryjcGOyqhhK5WUgsgQOVwX8MHmaNhsGz0xIyGXJkiww1
iA4WEEV6rkL/Z079QhF9d1RIKY1Y8hHV81BVold+VCqpCgGUsnZL9m9HU9vJWxPEG3Bp0Q5Beufo
iIR6F28HDmb2EKGt2CWXqHnRWeEzFquMraI8BHK2kB+smNJnn0L77hi2pyoRD7ydiU1m6IlMYB77
oiVHmsIwkFglPrV0dAzvoUCbR+dLqHv6AMosv4sa7QDQw2pezpZER7ga9dwOmw42jBY59asJnjB7
s1u7AvAu3bPzyD6di5Pp1bRqV8mtQMrERVatmCyH2kKrDpW17okIKly5eiS3bi0y6dfsQX4oNUtx
oDn9QQV/CQ8K3zQTZSY4HAfMdh7cS1w1EnzSs8Tk2XNizhYILJGTsxrfCExxEzYMLB6JZb5G7dso
P0VpN5H6lfNy1RwpK17sTFopA+lSkOcfA0eSvwxgtePFX9bFQUtWSXMuQX0Y+sWXqTktyhr+AEZf
JzXcAWgzJVDwMxgK+ehy+p1Qzq4a6M7XxNoyKPUYjBB7oZ1lFKl/ok7xwJf4HGmDdKcy3H44lmj7
qeyBSFOYD82jgXhGurPd+39j9IO6trn5qEdglF4j49mHR7kh8IpQPoDP/woUDP66+uwWsvVRyd+p
wBwJOSSmdHFvgrl/wajD9hYqts9nzlLIcsulTMCmwMu3JymSCXdPNjtblYo8OXYFVfnZjNcEvzg/
YUXSOiELd99BfkjtUVM5J81mrLiSMZWGxTtBg6P/TTEoId02xNmtHANLxK8bYeWr7oF0nAOxSHW8
5QoQrw+WrzmZcTwnXev40ouEFoU1emtr+3HF+kxbfHHKnEbivFFgs6JHcDQuPvAkgXzcFqcAZmt0
z17sKtlSzt7RcnqqxY6Rr5+/84j1K6OS/jsWuq3iSmhr5Le8PMB8kp8dd35NMiAQsmHYCd3iXP62
7QpYNA7Q1oVvuOH5KG/SXL2aCuQQ1hPxhR6It5+VTMkeepkwcnDJD4RImhk/PnSwzk3Cx8CSTmAr
/dm0m9ajtNYp4GUMRhyrC0RhwS9sUZBukwC/FDFt5Ntvgeegp7JKJNzEwiIqX6FCf5ohY4G5xmzQ
/NfSO5FTbLKzZ6Xxz7C29HuyvCbVqVDtgNFqiUTmjIod8ch7APICju1WoxOaOpdzijtMcFRvfTYF
RhjCb6S+VOYVPoIwtLfoNieEs0Oholrx1r+UovPdaB7ybK8juViSxnZPI3sI7+eaIyuKv4Lmn8g5
aYY/2py3QNH1Jdbmn98eDIKh2TmljBraYZWpK/1uOepfg5tu2LecH4FPSgLzw/O8j0KDSmhPOW5z
naz7Yz1th2bXDsuxFlEpMLqMKxgjmd0KPEckuwydG9BdTUjQStCp8DInyiHjJkrvstZsaTqEcIz6
VzvjcXY+j0Nm7TSFGXbg24p+FxjP6qybOIbrcD9cS+iAwaurz3V3Ubt7LSM0ZASMZCYlW4H6JaLc
AJhAS9qTdXu12ICxiJP3BKexduFA9qPdpJ7mU7WNjhkBOsZ3Aopco92WzxlL2V4+IllN6WOq5l3Q
kHvsP9HKMoI8aIg0+ov5NGlEyZlMKemTfMu+xPSYH2905hRigmjc3+rCGvIqTUcxQcpEjv2yUF6P
+8q6GyzUTAGFAL6Ra6oy2t3IDMQnkkfZAGGX7QmA7gfyLZ8hcgs5+4yzm0fb087gzDDixltpOLcy
Ydni6m+PBQ4QVliDnRnDQZt2ofHp00cx3JFf4oCE5svHWqmv2HpYlu8OM5+BvaJ3SQtAu3ujA05w
1IpNWT/88J11OxIIvUsprsfxpXlbC2pQsArVyyBCr9gnbCMJeqFdn0Xk24ZAm+ZQKoRJypmdkRyU
g7T65Dxji8dhKmJDdYN2Y6n7DLZMUkJG5ztCFJHRKT8S9SGGNLoLPf4V9c+x+C7jv6g/6/rRN45D
ui+TzcA+D3EchGdTWpFzMMT7Vt6i0KuvJATU67G3+Rk7WMrMvqxHXS4h2RmTK5AZ+k7lg/6h/Hic
ez43Nl1LvwtTBC1AiGWLs5iok337CNOjTpHBrzBwEbR7M9l0WB4iOtuvPDz3DMh5UMF2tnzdiLH3
8d5vvsxy3YCzVp2AFM/f8NAQkACrlXWjeFYIAgqwuWzK4LvoH+ld/aWVLdl5kx6ElInqF+FLhWTq
NN6AliYsIsl391bFa15E/7Vng7/oY5r/9SFHBfPWmeUKB+ZODcWcsRpnYBnDxj14BDS6DbtDfDno
9LSNIZEdtO/RZkwEkVyG3BleBtmFzW289eWpI5CSO7z9alD51Qo3xhutv3rvpbPUh5BiA4wudpFu
E//Lb3GKFP8i5V6ktypbBTLBLKyJwDt6T41ImmzdD2720ebPForWoylcCmM4dT71tGzLmIA6EVXq
WooPwY94y5hA38SbgAKZcSCChGYrG4jzF9Z3kKy7dNV/IYfT65WAFnPvmdv0jDXFSJlwrhDjG+JB
ynZivdZPYe2wDjAuI9Ff7EfpCZ70bIDhSHGQd7AUBDyauuuZG4Tn4Nd63qVhZ7ynkpvbX0W6OzAD
vad/YL7AFUYZR9SDCa0x0uqMjA1QYv6CDBS/GsIXhl2AsAEhHIMyzjlEuXjVA1tr91KXLKQH4iB2
dS1jOVQqmUCsM95ZtJfil3eKQLQmnFDveCD7s4PdKMzy2cwgjgQj4po2LT/nRGNgtGrxtSfp7dmD
gzHXWoqhAzdB9t232kLRd72y7BukyrE7nq3wlAMdxlMOVNSoj9M1z09CcSxwsgiuoiFnhbz5ro0r
euJtX8w5WJMwo346MpKzNc5/E4iUh9TtIYcuhsqQnHaicR9YuYNO3DdQeGqPDHRchCr+l5U83NCI
QVfp2mIJeAHfABsIJTjEuJFwaR419ugINZg3vFPjD2oaPqiAmNr8QzOWFJsWMsNzkK4qadVgZvqM
mxNzIrTUl/53oh9HHMQYhva6GR2KdRFf9AlFD6HPFoh6ivwMEvey8u8OyUs8ijxA45O5Vs747tI9
ovgIYURCi0/ikMD+kf+wkptdTTxEhGT10WHqrlZ+85kjYqtOo3moA2RQtwpUXpWsSrQzJUV1Ub3j
WSOXPuT0BeIayQGk9HgTsqi5ehXZQp6qujqTkACaNxN86VJPx94nif6Gwhq3F+VT3W4G7NxkSszq
tpDoq9qNjXWV/mMCgF0N3O8rjGn7F+UTWTdPffGPNi6Nv0KgJUyubtC+0OET2ViineLMoCzQ9wY4
qndB2jJ3sraSUUxzD4Aw/LS0T9ZxVraqFVvQd820ApvHuhMYmqDs6AwU/Su0NlI9EyBR2HLwcFRV
a3U/8zk+TGwDTM525U/Vbxk6o2/EGGE2NG2oFlaMmxhvjrcZhzQekpArEjHvkRWLeCLNwLNIF3P1
2FWtAxpowNO4tDCRmjELCEoRDUQJnhr12oIustam6vAPyLK8A9vAsuIYZfXrDFfZWuS/avZd1cex
XQTTJmY+6PERE7WUtPuBpFn5MISX+K/dx9IZ0Z4PsrYkIONRYn//bQ4CWXWsWp6MfcHkDU9rOGeN
XdEBZPm+6w78yxZthHiYM5DklQYlN7qq8P4Y4nUnumleJppeo7qAHE135UTm7pwkE301/A6B02UL
vwSF1n9rp4HZLebiR029HVGenhUuCaYeChM00xnuKFziGB3/FmF9W30CjWJ8B0d7EtwI87eJmHfb
f/Jm+zhnxZ0k2fKA+ssRZLBcQG4kBCIzzb1pEP47ce8KT9Zq1QsbJcrHUDinDAXJXiVkJ7yi8o83
CV1fCxZlaeylszmbzQEJESaI14vEsoDgPgOlBtmd+OpZeirxpkfLTmkt3UZpy0AapZ0i2OFVTAlN
wLJLWNKMw8sw+xl7DllE4S1FfGMD51GPgLqnW/MbWkcYpD3toUyHf5ZfBYCg+jKMt6il3+WzveZw
0Zqt1S71zKHiAFIo5lcT+80Cnmxsnfkc+R36yWGyx7zB33gsPEl5AtJArYZqw+/3EXG6F8KQ+2+V
DhXqWrxqM3b7G+oClbGucBAleWl+UDwxg02Iiy6d1nRA/OfJ39BzFdhpCdM8NzVSUNFKHAUMljDQ
E3b/N8V0y2sn73v6fr1yPcIkogcRFtQ54ZtBFOIdAHHH6pSc/JcFbUWBjcbuGW3Cov8u7hmE9wp6
En9kLzjedui+omQ/fiScDNatg3H8y5opVHtbYK80yyGmeZ9kQBnAGy3hql/IB6zX826UVQ8xK/6q
qu9BDP96bVin3NxZ6FVKJs6oqbC3sHAxpYsoPwfeEQ2uMXtXvCOGnbOfiWYWFgt8lp1LTJDy1Wco
UxwHxtOgMGAXRHfKDA5M0OsanzZHznSFC56uAMAjmKonzgaXGHJRecWMDklAI1gRbq+Oagu+Ixps
nikM/Eni5LcZ0t2gw3Ob4sCyi6a4fo9veWRdNt7Ekb9zYSC2RUlF5VTqNCvdkhdto/zJ+F7gLVXd
esztojuMDMcNYz/SI5uv+sf6q7exfK+9M9bGlPwG7FOzp+ou/QwMrlXwRMCSSihjre31fPgnRkel
4hLIlh9yijiLZT9m0f4R5iCMg6vyO9WMvGqwryxJzZUhvetpU/SfSrnJEgoF+U9QnIEJWCjC8p3b
QSTv2rCKW1eVOLPZYijhHLeclgPyqZMcXSpsKUnQ0h5SHtFvrZgjtQzx0mBDsKLsIVIPNtAkMFdg
H52yb7iEOpxE1ti5/B3D5lc+11t+/1bf8rqhio/YjqX1bsomdmt3oMOyCO4GlPOquXAzyEu5I/1s
BtS0c3qDHB9mrbv1D40IM7kGpoJTExzLIKXY3oAyFMmHb98qtlb8jO08KbtCsWF2mxh77Jkwi/h7
+08dwypfmQMznz06NKD/OYNj9wdGAYVFhuSvA5NIpl9PiDNzFBAkxybnTtqxSydAMGQsR7odKE+b
WMcWecCENWzO4QNehQ6xwxYxU5h/mweTQiicgBlG6wnoiNdok/JGHcmqxFRSrYDBismhRjmLgSDe
FHuNITXerjvNHkJ4Yg+X00Nec01l1Iorahv+sXsJAkuHRfLC+YDvGrEUlx2uQPolFiTH4Rli33Og
d1+nlwmdmX4PtrGwQ7rLwBppOKIUykXoq+0m9le8yzHd7ck/dwx3uNNt9ZQmS/w11r8G9IdtPEGp
9d0H62rDPFjnQme08DXOK15hl2gkDhKBR711EI8cfeygDgbzRjx+w780OpX6IbswnYmT6/xEUjRG
dv2J6WCNa9A6f3iOiF3lE1eJtSOmWIIqJSCXoqp2gw1CYGHHWQ42KsNl5ITDjsfFYO7qQNBjCe+t
UuoHDrPujJAPL0pjICC3Vbp9/DNDgBwPjrtbHa03ma4tN5QdVuveOsGnCdVltDZ3STA/G0ziJ8hc
NnFEi+wLZGJtnZNuZocXsRsxpIl4zr8EHCCGPaZbA/RwZffKCxbclD+wsXHMjeNhBl9Jt5QFVRtJ
XKIYG0zKa1547wqiHwo5+mEVI1n0D3kRZi+Po/Xayt8emK+ewG5osWlF7JXyaCHA/NSUVUa0g49U
Bkz7+qdIcM+E1mzXKWzf8LVG8ceHpkJUjH6D7tQztKh0aSGj4I+iP0nukI8vwwAvCKIw9vUROgkx
B5/gk5/Iz/LyckzLnR1o9xarueVCsDb+pZuKqGQ3hL4Q4XODLMQpQGYznk8F+wqbyJKY6VbjvDoh
fxiwbkKyTk8Q5pSdBhMlBjWd0oTr0jWuVxUFRY8zNf0dMYc0NUyf4ItQh7rdzero8ADyWNdPvYj4
PFmhwDE5mhRwMsgOgmUdfBtkY7QsXXYs4cKz2nyl4EW8swYhiEVroyPzVl0ztCXUMydYARz2ISLl
pdxv6n8qL7I9fikl6pu1RnVGOTd3EQbV1iPNaZqOaeTEK038YY02qWQ6OdL8OtnhP8Ziif1EbMy6
VSt25T0bX0KLc83b5yv1THDIsgVLAfw/GzbtJrwL7KH+Cn4cljTA8x7jpi0vzbgh6mMFeG8eP0ID
WeJb0HD7/J9TB6fhaG2ta7jAMMRClLeLqNHqobIjeASQiSc3nIeyuwb2xC7LdwrjcSDx3S7W18kP
QFhNWdEopc1Ke/NSNB2DgOZTC/4qFl4m6i8odtxlTDz4RuikB6bAs+YItwSB7ay8pCcWH2I2NCjM
s/kFAQdsOjVwBXLstANqGHHNur5e9wAmIHBdxBwbBo1LOYdSXXND/og9YtJS7uOIgh0KrzY18KoZ
orTscJ9TuMOq772Af48imkjK/4eWNi7OOVV5+YUT8kCrZ7Xf62AArQDKrZvvZCafa9A0PKAS3fTR
QCTEsJlAmWWoHooI8s3R6411Jig2uiyii1HkwL1jaNmxNf6bkxk4bcZ8KwwsjZVNA3e/6bmq0dSm
EDdjjcDC9g1BiYVsiUpYdFQwLOOwV6cfS9joRbBkOIoJkH3T/3c3AUss/DZNtJMa0Ou8gx3uT7A0
0twgEGWPYMn8v5q2YHUvO+QW2orgJgQkAam/m3BXfYar0OnOO3UWYsbK2hiQ08K6/AWr2EbMgSVs
1iw41Rc1vjFc8B5xZLO6mwg8iz4AE4W85IQ/DCtEVXuGAXCxpIhrMoEnjjSH0VdHg3Ivq5tmoYnj
rkl/+sUF1EKF4id3fegLoJSE6JcFWpZdQVHJ0iNAM6wc1ZGNXkPHA66BPDhxMcxcmxYD2ZGjvdHO
3LatZID9IPORp4Rs3uZsTj+gKrib8OT2n9T17VOicO4+uHv89shj2KD8HpE/KZhzrNXIQpPWWtPH
ZSe8R515jPcuxz02T/ahc5uSk50LB4IDU15LKBaOQbCtULimyQU7VpZPINAPOqTMzk1NY+nxrXFT
C9q54dGV651/inyGpfQNkttySKiYjalbEeMVxNB6y2i4oJJr2yPXPxxdKEpWtMOpNpK/J8wKy36W
CGiM6oSdGByR2+j+C8bLzK+ouTBRvPx/GTMDhiUr9Kv0LW6lyjFsHi1EXr5xiNSSu3dRUzFoqwbH
FcBYgODzcYz2NDcX1YvZJGIn/sXwl6G+RuSPA929WBvCxXluQcogW8Ilcnmiek4+RPc4HIuDTKnE
DPuF9yraC2hBbXWPexBo43ngMVvhQ6PCgW6I5zQ6MGvphc8iW+JIHA7K0gAiAHiaPq8n6woOVfvD
TyAyuwIi5oR/cnANWMgau7yhlEWk7HNX2s2Vn5uvNt9Ytsxo04GhPiffOpRM4Rym9eD3ZMWjzBE8
c8NeMitHFpAcVYFt/kMFIRnMAyTRWwF8t2yLyRjl2J+VzmblWWwQP6YDkvwa0DjdEAI8TOSFgwJ4
QzroanjywUaUgEggwXNi1NYDl3PgrCpzyzfOFpGUspGscHYQ0hwBAgJY+KvYdowpGIWleQWjAcaB
6kxcmSXpx+yKiDXL0fZdQmbY8BGBGIGCnikgyGBhSXXBHzwOgx0ZxoAfXjVWiuasRlG0z4DPXzUu
IbdiyVinc+LkQlbbTKOAcy6x0+qYujb4vHi2gJdeI1pc+NL0gfUyiNFSnz3glmyCpeSnJqvuLGln
gmNoxa2CPxkJ+jLmFGKxfAHdMQEAuPMZUGNbPoaFVCJOeD0jp2CJlhnjYTdJz8KWzA7zFPsUKQBn
geYhNfXfxNC1NilIVXsqvR3dUXIgdoKcZT4QIXsgdg9WeroOf8CICs8s/EiQUiwnvE9Y48p9XWyl
aTtudE4X4uI5aAG+Fa4VO2a9C/h2TVcIz5VIXRMyZUV3j6ImJRwl3fBWs6jXjUvNJI/aF4MV/Tpx
9Kx8DSJLl/3Npwd/UIz3GP3v0sDKgd6dCeuaWW60oyI1oq1/T/Eyk0qA0ge5z0j8CkkavD3kN6nX
oPtk1oeW22PPTu78TNPYtZ8Zhq+VvjhqBsFX6wRe5L7dzu5O3WU3RaPay98ifKI1nycctnKHPdOP
HzUyhmVLAg8tW/nqIPOll7mwRr7IbYn66cGPzQf0o+OZZElWYCdw4A+jrJ/XXzwBqHD6BT0un33x
D7rWtTpSb9JKahv9yocAQ5RpDNpIH7kCTC1+K/qJ4IB7BW0bT1n2kPVtFe+M7/CuHa1l6T7W+g/Z
a0zS4nAZ/bF1/Jt4DFnxnGFTcwbOdT7Ym9kkhDt+GfQHPV6OaPr/5dkFuXdIo71uNH7whMSgS8EA
FEpFEt7mSTx3psNEbmyOEsZB9C87JuHTAXWfWDh0HlrwMEQXMWIrupWxl68cpmgU8b9CZeZemB7Y
egY2MB1JbExJ/eQ0uloE14KlmXmVj+bS+1ZOaup4JFwNEufzO72xCwwR9wYnQL/UheiUPApghnij
g1ObiWyYLpV3kdDLTMwmZueP3+zbBLQOObJ2DQDuQpQ6zaGfHctoQw1fstKCJ8XQYlIvzO/jn+7J
t2+uJu+B7aDemuJST74Klsir7gIUe997DAFmCrS5a2baJ893v7ShfmCRbLeI1FP0e2u+Kx5gHt0I
ZSJBR2i2lU/mhIQ90I+CaKYCfYp4UJtHfgoAMFg7RkhcOqfiw+8WJGfdRtesbPz6/Tr9AcaOapNh
IfMAmgsPHfRR+Buzndw8LOKB1hCAYxssnoD4FU8ppb7heI5w5+gg3Gu+ajWCbkUoJughs+O8lFuD
iKvMcwpuiy3pxm+O001EoohK2MadjLcv/owOVQCvVn7QkE0kFTDna3hXvhCCFsiVSRpeaxercmcR
anYjTGW2Dkar9BPdOg9zBbLV4RPnt+ClDhAuz1ANpukonuZYd3Wr9y6QcL8H87BSngF2/UX6LUgv
RugoXNFoAA7gbp5TPzF2v7icv3U+0YUBlt4uzvOwMUIfL9Cq5i70msTbRvreqtYp90S1rnld+BpY
SUZHWqcWGSrdYga3BLE8Q9dNiAYsu3QvXcRmZKFwWOfZzjyMBMg6nggcWk1d8tARCasbxNXSqUqW
kE94cbvoF6KrP6Djuij/uBKbCxmHebMGpKHMFLUrFCk8Ytt4ctNfrXBJZBhmGAjkMCDICIgR1xQo
QVylW7eEEpIGz7QJLtSFcYGoboKHzKnDDU0xzuxSOFqr0KKd2rQdUyUHTmm/xsKfIBrBNJfznwHX
9f+nc/A3k9OnxKxTXPiYYuQWKP2YJj5QQi35og/JJSq+ucIpbmzprdIJgQuhSzm3gJvBqSIlqwk6
daQDToToH8xaSIUZcRysFpt7n+zDM5pF1t8qc4yHhVPEZS/JiNg4UlXq52HNEhbyF34+ALS+5pTo
66EtjKSsOWTUWWfpQLJ9uDBeI6MFXixIdmxsyiXzGGZYtc3QdKt8smWnnl6yGVTnhSC21U0Gk4ZN
74rQuwglgOam+Y6RKUtbj+FfcNC/MaTloiOaQJ+wV7sxCFb9hAWqAa9GFOpcV2Mriu5tjsfrG6mL
uGWw4x1De5negIGklJSiQ6+L6oZhF+yJekNHS/e1yKRNISJ6nCudKd0KybofdyqC842n457FJEi4
LXcV8V+sHCBrwcnyBRtZ3UfzNsheh8bRgTsgBoZVVtsexlOFIFpzQHERZgPeS2KYeQm2IGs2wcY7
YB7lkaMGkK/gcLMjTCeYb4/2kwI6PqXA2cdu0WErF//4+rHZKOQfJVsi6BLpxPsKKozClwby3v7F
MDSuxoo57cSjnS7l0pacT3zHZxUpk8YQi8NCz9ZYgykWoi14gPJDDbAvrhlFNC6gcEjDzHQzfPJt
wAlGhQIHZ4qPmOTl+tYqdnFFRhYzTyH7059+6JWks1y6IxA3dLIqOJMdSiP2yMxwfWWrScBhau5y
iW26m6sHyi0JwVJjK5ywFlJEmwAR9DWVG5UH/1M/cqZSFOUIxWCsIjKnoKRt882jIbjJF1IjyhgV
ery0CP6aeyds8MwzMSNFEDcpwfaI3JqNylvEH3vMThlaVX1YRydUWVmzNNaYMN1SvugmJ8taotQo
N1r/2TFMIQPDcH3xguOPNYC8VV/qCw+1sWHVEfa/puUIxdfQrxjxgVounK67+1zUTxHxW7pB129Z
q+Se5/+4Smzjluwn8yT90Tgxjc62HE+x8coQArAsISxBxWjSSQv+7Cz6Fe7AeLF7YMaBNMBIFM+n
KN8b69qvm39ajGNiobMSJdDi4mvM2cDdM/lyVFQBTC41AR8hTkSHoTjmGgB5rUHN6ohMk0jy28CB
BOZaPv1uRy0y3ssNP+yBioPd/tpYheec7SVyK4gCxJjymZAfigsWUcMO3UM8zACiMnLFXX8xVMey
Nga2KSr4+DvtT02xQMN9DMW1SgPKTdR6TkBRevMqt//QvibMlF9Ke2fNxI8NM5ihg2B95MZB8dfg
guFHFViIKdtH14/WlPFk26kVj5SrXxBpS4v+H/ZOwclRzvJ/NfQJPjX6XiI7vP7Xx8CUQp+Yp662
ulVMcrsu8Xf9MVQXqTxwdBTTURBmB3xr7MgbEshyZzVYBlBJWUvvDAJbXeGEkZ3PJXAwciuhE4FA
REqd760Bx/5FObLebjzGCjZuYEfZm55Tf7BDoUewGaGnBvrVpUdmAmblFW7IALcV3PoVZkKVwmHX
MlE6KOKvMOwz7Hbq4gdTe3ZuzLVfu/03Jtm+P8n51WecYWu/wODrd2MSf83dZxfePWvpiJi4r+Tt
HGxngz80cF3nHHnkcLLPmODCnZH5aMbdfNLl/xb1IZwwmByr9ki8kf+PjWK1NvtVVu2qGu40Rci6
855TtqHZERjUp8TlmXt0GjUMBVCMxlejgouAOIHvh9UlGGb5HvG7U7t+BDLrU+Y7uPNo3h0Wl49K
XzaUGofyJxVXHoPy6IwuoijP1gf9L00PzT1xBf+zEbfWHNKN8jheFoeCMWvOe9nPpP5+h9KXMCWA
scv2CiSAmCmEPLtmZgOgv4FZC1cNQ9DE+2j3BLbAh/k/kmlmuYMEqu5pScbEJqgvU/wa9pJ9N1ii
oZVmMEYnqdgnCzsFjzyofHHNyxFwidv6wzuo/K2UULj2tT+vdov9DMJFtoaANERTxTqAtmnW82EQ
p8z2jEPzj+td+yMkPAt33gM/us///05Drai6rNA5IpYsVmR09vGabNJvRKFKvZOGXwMd4BVlWQ8P
0id31kUrii1MWNSmUyBMdz0QrzMbyd/3R8muy2X/xswMeaKpHI+kS8pq1vCjq1RbCadB8Wei7ERG
aS39D4pEfEwbLfsK2h07w+Ar5tiDnnQSeOabtcfV6IknObxNnKrqtsRihER/qSAU2rIzLBJqoEMY
rsul+ijaNQJfSXPaYR0ya2RG0e3K4sqU+tD8Zk8YBXGwEbR1HfhAqBA/DcGrEbYIp+eDuDvhuub1
1p25VUEysURc2xN9yOT5oC8RlBXWJmhpeP7amsJ0w4MB+ikHq5g6U72h+ncimiesl9NOSfkM5fn3
jK9kGkqY/tb8fIbmAM0fMEnfwyviqJaa9aDwF4BKT09l/kHHXBMS9ySwidgGFEpvD8vbry5epsqh
MMxdkev12hw4FeaUtVReiYYNWJQD0Jsc3CrJF0fC9OJeTr4AWAD65ZtMlwZeKuUtMwJFN2VzOjGD
OfHVKax86utYucWcdYuwHKsx4WbTqfxgWgVig1W2Ee7raKv8qVdjH5CG3S2mXwgak7FhKoour/hl
z0XfwZeRriTyz18YMrsZn55h7m2U2VfWp2gepn1Gu+bp2NiuEp+9dTWnp37JshO3JlAy3k5hjda5
X3XmKRmPCQfEX320IAytch5bthw4k5YG1pJg2auHHkCBFRzTcR0wVq1h2Mopkn+Wukio3zTTg4lw
UlhpzEzzXx3BsfGkk/KRCc59vM3/wkQIoxNhRdz+ngMNhsAE8cF8kOlL4q3F8J4Bpjj1uHzha5zC
Frf/Tm8+yHWb/mjdLWPlfTPfKB60FpT6ufJSvHl3ZzEOFvQPDUCe9Y8RD8s/Gm/jWZMMS+uXPBhx
MzbpyjUR5/mb64wDKnpULNYfYNgsG2KWtqHdiq1PcTzIbJiycJ9hr1NP0LsbnkeLyHMRUxf/KeU+
TedhKA5lvH2VyvFIC2zMTnUMrXeFf6oz+G8+UgNcvkOD/p908hSJcsDUjQlzyidW8ooBo/drRi7P
gnQ8DLthYEf8sbmXbmqAg6WJxsj7Z7ZvC4T68NGqp6Z7Wk+/WGvUgCEuWykgnsXJ2zVrvJCtD9qD
+jpJe9BfMpsJIjOJtBG/qAUoG5m/Gf8XjyPGGWmy1WeDKTpA1xQ4xUcnbYnMgEwkKnvAx6X8w0TS
PwHJZyvH5LFiL2TFR1orq7v3w3VgaizcgQlCQGsurM7/4+i8ehzF1ij6i5DI4dUGnHMo2y+oIhmT
06/vRUtzdWd6NN1VLjjnC3uvLXB5a0eVwpjCJplCc0DQAkQPJbpEC1QwedvLHuHiZDLETF4D0U7W
APvUeAsgqY8XujnLz5FAKCdAvDm+vvGTrKF8lb0ueIaxwwDSdd4/bwb6vV3uPVBH03Lz7YLmjLqd
RsG/jx9Iy9ILVnkPDui4UEOnuh7lamV6C4JHVXrpWXnHNMaQOFk0ePeeyl+TX9/isZE4UzA8ChNR
/TNDt4IEG9hUSw2RI9qdGjANEd0HT4IobAhTI66I5heXy/tvB81AWQsHZM4Z/V5yyzQuKT2CmYqt
bXGnGO6KP2rQ6s6YoYXSlWb0dk4DiFomV5sWfiGZX/4ZICsoqylg4KdYKnxyc7YhVoEYASO51hC2
Yws2KK+nKl4mQ38yH8APU5yX2dyY+e3WSlwC8AI7xoSW1WsKeOS01Fo8E13g0kCy5ikXJoN8OIOC
7lKsAhMGR0gFjQ5DLNaSak9jHKbTbCX3QLTQM6pJjjOQS9LuZpe42bMdkmE5tQHenYcRbacvbJxb
eOvACUJpflLLKekWABEc47fTPrnSzV1JTQWL5Gx2W76QuP2L3jdq02kJU8CJXIBMo73noxOuxCHT
ChOJYvxgiWJFQ9bUCF3Y+wWb5yFxNqFvOIxd2/DYg/JnJRH30/Rx5snLkXmItMHhHt1C9EM/cgx5
b+NPY2N//YNwqMTuR3DVW2bQ8BvsfJeBiAeuac6Wh8nqQBD1NDikzkfB/nx/aXgxgm+KYSCBBJV0
GB9i6s1fdeMBMGXcsJgaBjQ7u/dXi19uks6Dk67qo7gY+z3RssyyRGg2UGfmzA2tI3ZvmpTzsOGf
svkSAH+I/3VP+UMEX4AZRH3kBh/rjcuVNDTMfWV8BANMN2w95XoPYHlL+Sw88fuSadyym95n4V/h
Vj/xUUltsq68W1nTRN56cUeBgj6h+/m8IcNvJ8Amr7u1Z6WKvku2USrS5xPXghAJPzV+aLjlo7D3
cGN1S6QpaJeKj/wGJ6JDJg18DyFe7eK9oveL3BKaEZRQao4LsNnmSJcIcp1xHesMdmfWLMD/6fRH
IzlmpD9jQMSKgm/cu5vuIBGZOuXBQhdMT2wSTQhqwUq1eAZJu3WtJb0Tg3Y3+2bdNVDHsE9DegWs
i+EUDeHSIpgHS4M2rw+ZDdmXr5ZuwG6WdJTDWeG+Iz8Ijo7p8soGL9ZpXHu+sYY1ndnKd8gl6aZf
3j6fxrYV8/dr+YjQFf8Ixip/wAVnIpKSE0u+Lw9QBzKDRGRm7M7/PybqAPMvSKfwtQ0xrAprFu2Y
rIvSiWG2gZQEH5ScUkoN6B2UWkzYOodvE7gSu/H8JCOb4fqXJwOv1sUzBY+ribcRDo41j3fCXF6J
h2d8hH+ImWgCs87qZC9ecTgLv+9vWYAbzwBjm2F/XOCCwB7G2VIzc1mBE13zMlbU62y6tRV4Y+8D
qLBOzdM7Et7I9wGhN5XpTPJYNOxMCJyXmCUWcPe9d/gmJ5HQWpv0b2oO1p42VH9kwHysikPYxVap
Xnw/BoAS0e74PlkvIuT7rH7Ge07dYGJnueIJaU++6CIJBSMO72puJDgzOc522YtpZXuDKMm2Pk+W
9bky4fqQSHybWgAfiBkF0AMvQnynpIB/0WMQYGPP5zfpMVgTBWsUB+B2gJLz2r4dS/3K+oeWskpY
UlSgg55SCoul+rJUp3hv9Ns0ZWRBkJz4wY7sl2lJhUOF0c2No8sAuaNx8Gv0Gw2rOcFWS+sBwlMy
D9oqobXdgU8IjsH/0QKITwFQb7gEO2/W+JVEE3G+CykC4V0f7IVJnGqLu2Kd5gvLZxlvgxgTbc/G
sUNH0nA7wQGClzc5mdwOM1FEKnZOyucm6ugBNpr1KRWPYU40Atr6ezseEZUhnAiol6ecR6N4gGfW
bxhFM3UvXEs0RwoVJRTAKLx105x/yesQCOfq/REQNNsi35qPJiOPaMq2oTUjwwbxmrCtwwXbdOBV
tJp8X8Mx3yLgE6yDyYyNodenuc7TedGcIybBW8kiWejax0hsto3ISoVxejmlCyC/i0JeU8jS0eRZ
qOVmiRwx5YwyneF2Lda4dCTze9w2OhEZKxjyJnIAxnc7IX0mW5E6ZZh3c1KSkL4m9aKCO5c6/HlB
yBDX8WpmRgt+dLK246ntVqwQ5Adwxtx0gBcxZOUcVn4MHz8T7Rx7WnEJkrlbFtaJs2ooFq3ywZqC
t4g41Bl3LFIOTIU3XV3F6iJtfwhEAudBL4+LSxk3AUjtWYFEza2UjcKw+0CH8QNmT6vWA3Oz+KZV
DlrG2s6vkej6r5qm56YyGLzJsGaVL4Wgg2QXXVKAZoxFtE34maOXcgV+Fv5aCK746iP1UwIDX2xk
ALwI0m2cW9n3f4UOc+52Y/BanLSlVmFIXlbDe6bfEfKZ4cXPt/EJRtOQLZiaifc2gCTbbsrkYHZP
zQeusGiFG4gTGn95BWIAVne0Jhjoo4TTKqHEQTwxN0k0SQmZyX9Ei2UB+x1xz31gzGvwHXvs/SI0
m0ZYpidRv6hk4Hkr5KTIPClz5f5h7bMLGz1YT864GliEDPFSFlcHWMhq8uExO2icNxNryMp3H9rE
ewUuHILiF+wAFmfpUgJqhS0B+k97lk/8jMTz8DeSbIz87mMc6bpLZBHVqjfpbCgMrpYwH+JFuvRh
cU4kvWr+vkmB66149GRy33j8AXgwKEoMZsvEpQzu21ixb45XTEE58LC9MwQZ0VfOJwpkcGieIXXa
WkfzAmA6YJxJTEQMtGEm8O9FmvybQj+cufmTrnYfAEXYi+FDZdH8Xsbr4be8EEzP+CVedky2FVuh
QtBju7xU4DgeanPOVrSoSHfqJSJJnD+94IISoWLjqMdNNlMYqWwHBeo6dzC1Feorp5/WTZLLesbu
tJWHknBnQpsMGEvJ83AKXrPlRcWKlPd5hsngmPO0oqDFblUT8egtiCVZc6ww52wW0GJlbvuYa5NY
a0mcgTNZGsaSEULHh0k8AdsN3vrdl2ItNdao2p5JVasszcheWI5WrK81Z608K2lTWIXckcRgs2P0
wJCCbXj+AW4bsACPgQ8QE/9sdPQWDDNk1AOKO36VwgbjHmw/zNtqu2zzNf5Tc1hg0Oy9VTZFUq4z
Yb2DGtcfLc4OHM3mQkoJyFyxO2Ja6HrrODz1l94C1X8K9EXfbFRYX8fggG31lCWnBJ/tERXQYEeh
2+nLmP7bMua9jCzMW0IYEvZJTeIDkxLqIEdfda0jIKGz/G3aOW2FVn/TM8SNmhXPpW0Uh7fG5xUA
f2GIzv90cPf1eC8Lx+eR39VgokUG18gyJ+ORtywQ8G/GdHetgrUEPYmR39x7Mtx4vyASIjHwti32
pmODxrwnKZ6pAWHQDF4YbMwh7lHtyQ7YOGYys2IXkM2rUWJhG19dLXZ2wlkO7lwyYofGlUe7dVfj
svoVUNoUFAYMuNt9BESOi5OGHK7mlcqTCZWj9IhZXiPWAuHDix0DWk+663454XQ4OF+W/CXexhVT
qqDa6Sbl30xGfXWDFcgo6mjN6IHqeY91/EvW5mU8j5h8I2tbIqyC7zyFpOPxwNoOP28YTsaI85Dt
JfyxePE+NYXbs1ZjnKyxSPAz2/wcGcsv0fyUm3RHyIwbmWt/WKs3xVu9uwPh6jybMSHGKETY1foD
4ysT3s9D5iQROAeIisM3xDg3JQjXMHButwbEoV0UZXtR4tRicLftK2bH6k8lrwNhHSJlKK2Dn98j
HorqffTjifGvO7CNJJBKh1g60ylZ2rYBIStzY4AsAp8aE1zmFMNNKPOZkLo42VV54SVMZAR6cOqn
sJ/qW3Ggh1PnhnjshEvgIaBZscpBmN4QD22Lv4wmla1BYRfpv0l5kFjuVbQIdjmgXuId1SGQiK8q
/7Ugd3vrjnpLOgB+CLsbmYaRcddPMrAs/FbLGJ8O+AvOAafJzzFBY8nTMq9Kt81Rt7D449Jqis04
8G/6WxIPCNRQctj85oL1KUZL8JYweHt0JFgbuKr2MbAOop60tWawQ0LNBP0V26BwEcnD+utBftN7
S7PVtd3wXWfDuXni15LX2JUA6WZn4T7CPS/hP6JxmnfwOGijGlQmc97TiWSLbHB85MqS1cMfOap5
zACR7O7p7Eh47gVMTXCiYKCf8CqEwUVlcNj9VozeE4ZtXrAGb5snWz52Sduq2jUKHSl7yoQ48Ht9
9vilVJKf5ux0RuosIpa3KQlHwaIrfwIc9cNQUIbwUDHyV3DM8oCy6AXgGG7SCOgJT6U4L6ud1T7G
LfWPvkaZ3mpns/gSmVUNMxCu+GZ76QNEJ+usN6iNcFKVYZTAHHxmGSE32+KsszbPOKy75YCYOhee
ScZj3m6sPQeTv8DT24q3nt0EjFZtwfEq893iHTgJ8VwC6rYQUCHkhx5OEg/4jKFn8CPMkmcuoAll
MOxgJWeqJeE/e64SV3/qT2u0+wtzBxd1KEEeOIQUdMnzltyp2tU7dhYsJWCjmtDVmT3lLEZpPsgq
LLZ4/GP8XgjlbQZVTC91YSZtS7CK1L5ws8xtFy6xiODD93fSyLm9zVF1N6cmskvIHaRGYmxDojjv
i7my6I7UAyWq3A/+WBiFosPuLcQD5WKarfQ9C/VFOu65hktnPEm9AxepwY40QOj0gE/bKSIiPvbL
8GpjEP2E9ulO5x/IFmJ29B/3pv6+h8lw0qHoWEhny6LgvmvZBsl29AlbwhP3kbKWaJP4ukzy11jN
D6ueLzNw+VqqQ0wACWs2bRe0rsiJnZcXWbH7tW4uhuFCcI1pHoTxJIa3YK+Wqyr8tKrvPMOsuq+m
9KZysRzInpz5T/Y08/E3exFkJatLCs2q4rtjl+OQyBPQQ1OOMmaY1v0YlzG6pLOAmy3GcAmccpbq
L1DDZDiVi/DSZVCxF+mhHU4sE0i2qS5Sj/8SS/xyzW+lE/a1jbRT1bKr4vsIHA0OSwyde1cxopdd
WmUGGx39Cu0rgycJD+2mbJ2sWzK5iNaBRh4MQDoNm2g6hVP1N8p6LE7WWumRgr74e6wJCfZOS6Fd
4fYYKBEfPWiLv7b4rmQWNis/3Kf9s/4iDG2rvIrh0pJ8U32Pd/paBkzIG1YG898/C11BZlOkT9IJ
lkinnkfAg9J6YHHpfeUcX9laawgib+2S4MU7YxHsLsSD9AxoRFwNaMa1G/Nl2qtp751nW+aQIxuC
dJMqTGS+zfI5eNy3uBvWbwG8PVPLLPMgNy9rM2eazrTlIYGlfU889E7dQtrHeEFUJcpClKaTvKxD
RUxrQlTWJ55LpQG5N2zmCfkR783wCBlxmCBfdLlCUrFXgA7jwRWAAEnD0sNAKGG4Lay1aTVLPbuV
XGiWeCvfa/Y2rnFWw7sJXo4h1w63ZzFNf1qniRf+RKPGvMA9oHyZ+WZANbbi5KokKo2TUe6Sdl0y
UkYhpsOen/PwD+O8MlESJGi0kE3/vd8GmWHizPhqft/wMsCk5figjn22SzGacx7IBwb0/q8qYDXi
RER930AQLPpl/zOGTlH9ZCZWFhZUNgb5/scaf8TwUu24gC2AmMY85Cx5T6cp9cmiWimfYwzsLlmh
uIqrXcyQHxeiCGDYeJi4icBgldFHq6NOnoEG4ECP0P9QFZVkwR1IxkTugAlZmizQB42+YayNmQJx
SOPbDFSWYaWToW/MoLOh6V8iWCfByzVX1rxkf6mfRvOjk6DAuJlhbyGlS/V2pOhmd1e9X224U31/
IcafXctsATsqivVjSq1WCNDLZhrWGEKXRrIAqmt7HvSD1R2UZuu3C0eKQTRkjvzm1xoGqXxJg1Mw
jKAQqqKtpeEVjFnORjMlXfZgKVmK+hOAZTgWNpeJykNRkA9OjhzhebRZ1a5VTha8Kv4dDYMwvAZO
/uDe0G0yHqvtluUWk825hC2eclMeNoNOBdYQr/NV6liGyZGO6i/+dSStcwePMKj90WW+YmeSDhbo
QbWq6+du+MhlzIVO9BnrX7idiVPoxVMxNQ7KPINvxNWeQuReYNTArhW2p4KKtR2cIP0r8UNolcKF
cQ4QWuVUe5VHtxwuQGTyFja/mcXcdlfm94ZpoZYe1fCV4VFFg5WxwfX7xTjwf7q0K/93kAqxcHT2
G2V+H2y0l0QJGoh90WNis68xBQxMvN7gGyXX2LM1KQAiIXdQMYTgo++GniL9kjPya65YFgq7P4k1
He1MDKi6ix8kqyE0yBAAKQN8/ZBWa381JPOQQcReFt2w2MnceSJ2+HUsbU0UHMqCMqPmTaXmfFk3
4e141g+GWhPFLcF4VMc5mpI9DWLEB17OvisXCE/BzrHfJoj+ptQv+jjgkXF30grXaGEnEWnNnYGz
GmcFliLghRCZ7eo726jZ1iCMFNqdlxLltdLBtcLYnCfi4tvbohqAV2LaXGJxt7KgAP5i9ufPzoFw
hptCWPb6SWh+k+JiiDx95SUuVqgl2/dRw/dH3mSFIpiSpECSQpKC6NZY6MoN+N8iJwZnobecG0fv
Sfgw9FPvToNDkwU+MDcvwm6K80XnvlC/qUaaz+ieDYecj5+oMT1zwaN2/hJYkZDsAgQp3rXCAkzS
Bz71T9bRkvveU3Cw9hT9XclZBTOGNmlFF6Odi/zPjQJHFxdkuHe21D4K2AjTgB09mTNM2CuJ4qoV
1pZ5K/pXhOVTuabiCu8ncFWDzAa0VZK5YLNrwSMQbvB+MttbSC5GWJzNGQ9OHbZur/5YytaHMXNv
wj9oK5K+63b1Ff1XShEeJh918Bkr60bYa9pv9alGCMPlRXw2tJ+Cl6Zo5wBt512+f8ul2xfKXCiu
HgfawNYpgQTqUegMIZ1gzinSoqZq8DEShshrRqn8GuZaeTU5LkpusWotekeDmEyPdI+Xh8oVN7XO
EAqfrG1BGzuk/S3cZ+PR12excGkyFvW/MVOjBK6mlriVuLK4X+hlNNIYBjoTcaqz+JoV7zNOPqDP
1mk074cP1ho9GIklhOyCQBETp6BOErCjjGxUBeq8UpsNJd3HocRU/jeJRQPrXDQuYNnUOGWL7Ddx
iJfY4hj0v99fgCK5CdKN9mMgDl6X/i+78iPi5u6U4eKQwmPIMdQzSr6hnotd9g6YB7uBzEE7/U7e
QGNvqAGtCL5jcmXwOXEBTz1rega4Da+rxlURtQcDhFO5qNJrBik0/EyWBoan8C7D6SegZqZMXy4M
WS2ZK9+IOisyciH3d7amUro4Zs1Mqz5DO/EWxBB5PrsQJO3+wRg26MgwrbzlU+yf1JFLzJwJ4l2B
u+S/7Z6pX7nKykc5HpXvcDwIzYJ43Kh9tLqTT0CNVZVaMLSRnHt7UVzxWLfmrWs+p4eTUal3R+rn
+CQCrBSXtVxSPurwJvTuO8LhXALX+mAzjvYXala/zX80jYhKcwcQXs8+SHSNpSXwMJMlki3P/b1/
tjZvUjFoIfxP81UsS7tHVCqe0rO5rlfjFnzC0nDjdT17bxEM7rylueWIPJh2/wH0a1NgTWf0rSyZ
d9qiuFf4AeLgXun6csw3FbnCtLQ+sJ9zqi8V5K7p0LqYsNjlaycJxE4AglqlJEBiNevunEA6bfC0
XN4ylCiHnxA746VTmXGyGXQoXW0mizZF5ly+xGTFnqvKNqc4m3vNKhJ+RnwdQgIO2wVPK9ZQD0iQ
T9rpY/Dt5pk+6GQHt7ybFjofgvRmuCx115w5ub+zkukShA89Yea471nIdKcBD+BW03bUDto4OzbQ
2u1aconpzDCosJOZFrV0XjbPPi2cMYmxUII/Wep0TnE3agfRkWSgWZzpT+EXIIovIJu3m11tziLZ
qZgxIBccXNVcoMAEBzGmK+9o9nYfgbPYauVKYtr/ICUjQuKpzVn8a9/TUGf4K+5Rx3jxmKA4Zm03
s5bJTnHUA7xYsLIIoq7cTP4cEfwsZ6Uys4km62Z/LFiRa8tnSaLCPNUw+FH4QHqbp6e6hpONr9Cu
V+ZJ1cAmeA4J31+GzoP7xwbm/GYQGJRIP+YDA6kv88lb6dNqRW7/EXo/Wb6O/RWzvOLlASU40jDl
/FaoKqFZaZuAYwKXbqw8IQ7ozJxByc+Ig/g/D7/b6uvN0nFvXNMNEXiQ9EAl8BfctRckpL11AYSF
tN2y9UX3VZqQFBy8RNmFyRA+y8w/1sKhNL8110feVDuFvlHcAPCeS8qKqF0axIz1F2imxmcuanvt
yn+Nm/4LARMfMeYF61drf1SbgR2U1Tm31SHPl355xu5VvZluzC19jYKNPjW8ee5RXqFYRZRcVA/4
WCOeZYaX9ZKx8U3Z8fjReUYDI1wKZlDfoaM6R7E4p9FXI14oR3OUqYjdJ232hvuMs3JDF1ulDTDB
o8SsalsurXwxNDswBpnpRl/9aTXrNzDrOvyBCllAIA73Eo6+ttoA/8X3GZGtB6EfAIVnS19U4UzC
GXMwfBs3Y72BT0UQQMWClEocmtQauflCQtTtpPvxatGXPlgsURkaG3JtSMY4GJsOdB+SIWz93MWU
/XclvSFseo9PQGdAuHZ9ucNRDPQNGWIpfYshjSCdPFAaESaGtCdD8CqgiMu5Up1SwBPstqsovXkC
paeJMSw9dHw+/v+M5F77I95D0m4acJAWyRgzd0oFVKhroAK+5RTr5FuVljESLWMSalkhX5+KZsRD
w77GiqfxbfCJywGPwIp5iGJb8SE+KR/NL0se3sPpI1kjhsmIBMTkHHO+eY/6wiM84jNo0iXPDze7
TyWIp40nFGYQShM+9lzdqqijYQp0Z6aQ/OZ9SbPNTpRmr9myQTjzxfN7IkYJxEt6lul2+RpFZNSR
SyJJUzLOwsM9busCLSnkUcONql1a/noY1sDLi4exIC7YCZi6aR2FiV0ahzTdDMVfx7hCGD64LnoS
skeifBgrxqyqc5J8ZvGZC6BF6siPCKcJqiUW1CtrorLom5KYHIQHp6zRZsa3pjJmAqAqdE5fXN+f
CvGyGp8JAOxH2H5GnJrVmM2IuuDYpRWyUDh6n9YFSMaAOKoxuWola+nThCgQlt5/VBexos3zYd85
FJ0p8yCXrArRwK5+LqtyX4NyN5kd67gAimVe217V03vRp0nOO+xmhjDNld3JcOlhzwqfcXytzYn9
TT/3RkiCL1NpqULaxQjENXS6DpMmLQ3zxq2Evs4mSeBB/rN/Ic4swMbGrJlEI+hos2jAas6wKn8E
CLEi6w/DrHDVjgZaGX+NdkD1nxl8QM4DgjP4Rd7/lvZ3Z2i8tkwrWeuDr2kPYXB8M+lUHlG3Nc1X
W780PKLQIMLfTkFkeHrDlMQKGO1aSKrtptEPo+ngf6trrJB/+BgjcYM5ivkLrliMs8AMCmWZgw4k
5Du7mcohCu+YXMEPlhKRTguGxOXV47hEb4DrhshK5dNSF7zpAftv5ZJfYmCfyPb3ZXlo9c+kuYzk
RURoUOmVGVlb9bK/+pAjiT89Keo8ILcGn4kJoi98ycZWbCF1rUpsqUDqOCuYn/Nlyj4TkWNE6Dqc
VH5WWmaXBY+57+r53oRLz4Uvgjx6BuDbAWOk8yHYsY1lJyJP4UE2o7h7jXpU2FpM3TtQGwzKMcyu
w/xssFo1j4zR+2sMGDNDCZuXQCQpKU0LJOusq4mURDOJfs8DRSw6nvzoc4RUWyD1tYJQil8HvZzT
XdazRFlpMjMVHPcroJIlw5h2r8M3zebKC4JRsQ1DorE3TbVUeL6b0JGtA07QB3ynUbrSf/RoMyRG
T+13jH29+fGoOOJfRo0p7A4i/SR1BchWqz6sBOQNnR6pjT1uXdyVgeXqCs66dhXn2x59SZ5PZ2ux
6K1T5RdLTyMq8TWEl5q+v4t/EZAarAb31yy5ypOXCCY8/EqWYKp6khnQJxr+bosiXzhE0WeXs9fh
EM7rZTKAsq7kVUV9kedPI87nHBWAyhi8dHi8GjRRlvGdJSLQYmbNgv7XGjo/1gkR9xqbtUIajRBQ
kRjdVoCLhT7Uh/9GLTUtetqORB6TR/8+3dc9Rxh8UW9G6gKCzcL60MIvVV4mhC5OmjvBtbFrSQuG
aRiCsiuy2fIIX4KzgzaTDayjfFvBIvf3KeOBlPUdj/pMAO+4Q2eJsMmg2Y5WpAFRVTpK5bDCqhqG
b3MVm66PT9tJGEtS6bnaFiYwDgyS4MSFD3e3g7if/ipvxwc/XgHWYI0JcBmIqHZIWQ3rbPI7RyRl
Ecxd4wys19J5XE/rXUZ9zfaea38QeiIWJUiCkvjm+ydz2uMwPaDbIgiGU+UNiKnY6QzCW4a5mgnn
CO1i5aQxyCQE9wj8QCP2m5Bh5/BHJbNrHBOZiPc+xnhqumLy05Fqk07Eo9Yl34cN831ABF87uCSQ
ilfvvdpPKggKxk33B3BTfP/0vAXmF59WzXhQoHEyuRJb1I86w2fDp5yaYhlURqiALoae8G1G4SUZ
PVSfb7oTtKEQoDKXFJaQeIiUhlyVknmRcQ2Ar6Jn7ChGgYq/EmVRlNcou6goxzEqaA5jy9HYlMb+
fWkQbuLSIBhUzZZ87aJEShLlNgsA8CgMR/+LYVmDdzPGTX00YWVkHn55OanydlOOi8I7Ath54qoQ
crBvxHmHTDe54I/ys02E1xsPRndsO7xQc0nct9fI+67EJQ1rpEDq5JZRzX09uHm/icJmNiRrcpb0
ZFp7+MxPBfJ9rAEblt45VfqjeS4KbHFTkL8wdN+aRLWAW5cEXe0ldFdvj2CoM15herU4SWUKefBh
/8dUYz/vCSQg+Eg7kp6OV9pLl3WEYXgRJjt5sA2Ubo7/l6x85MJ5uSy3bk9i/NzAJQ++uE8tVC4f
Vnf3YDd8yP6B4oPzmdENSyNaibSxZfQodBFdT6rFZ5udpPg8kAdxiMXD8N60xLTgGMHGDsPvYFC1
oZJO3Y6x044Isn6R8CeRaGA4eUFu3ByEMbBodBiEl2psmxb8JxBz+8oW26+0YR+0r5VtW1xp7Vsu
7PijaLYhVDv51DCNU2GUomZtc65EbzdSD0gjFHQMUdLDC4GzVpeguSRIFZY12A4e2WplPCJ+XnSi
A0MABni8n937h9ZYlOOTDu+pQUAJee9dgKdWSRDzpzmQpK0TRC5CjpKNH17PcoM74IzwUJUxGEVg
ZBn+qmlyD5ju65a2LhDp8qhYKz8+iBUukxD0G867kT2TLKFxcVp/auvpmDpHRZWQ9091U8c//S5x
kLIhN5WsR83uQCaU0ynI8tJJ8u74bxEWRMLWqxehQc3HOxoU+5DFhYUSA7MZM/qF/J8pKxBRO1mZ
qD1sJJmS9Tf0ZzU4JNwt2WeELGkTgsiQG4JYTlEkTwJc4Yjoi7h1olzx5plgfD4kvrWWokZNdpAg
iF4XoytGe4tfEqDOtju84+VvxThrVzLNtuKjX8C9BWDgvXmTynUNtc2UbUl8pSwizVsG9MMph6WB
x6dY+Ug1vE+ooQWKpF3Cu1+xYZjgR2/jzDhWeO8jaUEcJPH1kDtCNh45Ej3hb5SnsoSwN1gwLBf8
5tIgBzNtRsKEfQB/724Jsj4KHy7PBfgoOkbBrkHqWHei20riOzCfFMWFIkYZ1sSNBTOSV8mW8e+9
sdQs2Bpr+grDFlC3UDNwrL4Mt6agRWzHuT5sWCvHokP4Izrjxtpb1k6gVuKHmdGjHs3PovhEYMI2
XSCykiHM6GDYYizZ7DK7e3FIZMzhVA7Yyn3xDGjck2cj3ZHwlLujdih+R2J82G0UJE8RcnCQ+6s+
nvyK/O7RfbMu79WAzQ4Cq2Jvlq5Bs6MhJJ4KXZOBlRfIRJuBF1InvAyPo/iHZgBaI7CJ0eFJHAA/
oRo/S9aKt7aK1zpfF+2TrqFrDoHFePzKHa2NJy4ivp/3rsBmEdl14LLm7Ly7yGA1K5Ypdn3pNYr7
8qi4uvTKOQZVLK4Dr61LiSVET6k/dv5kWbqxZE5Q7OTAvxBj8G0HP4a5ohwTkhcyr3e89hSX4SVT
H7mBHZU5jPCUCpMfwyYnXAssNKQbq8VzgIhu1hq7zFX0O/tkEnS58xUE7Okv/5nCFAl7f/Cshacu
EdUEMOqz61YjFmeQ0NkzLR/MigVE5UZ3H9GHSArUmPCvRJ9i8JOahCgiG/aiJffajaH0ysM1Kc15
Zt4iejSAeTF4iHFS6BpfGJYeOiY01yAPCRCXM6gfPX7+8OhTymMcleaBtmmZL0DNEkfH1Jj3NYPd
p/B8Hwx6I/8YkaCdaD9s4I3xL4meb+GuGEx8lN1bpg2TUZI/a4ObNrCnH72JER+3rTQePZlsUsZp
8Q/LZ/ZNsf9QLW7VnYodnScOiUuFnvxGkE76MZgsHXVxlWhLn/lQTwKiIGyI71K+Zlq9yRU02Fuz
uuvNF0+UGqORQz4HdZ2JoowH+xyKG5ZIVXC0SIXzy5WmshaGg0rg9uRtqq4Kon+mT4h7kFvE+nfM
RpcgN/xz7CAa/7sbjlXNIlUT581TQBpMNgOSQL21CwwWeGxKKDwvJb42ZPkg2cQxTPVSqGhRD0yw
MffoWGS58KNzBCeC/gcZpA/PWKzcyFupyVpjxfyeVtrEJRJK9EmjLoo78pBHa42xFBhaMkWpcu9D
VnrAry7Cn15btmSFNXPoY8BHCJqc8rKJ1kSETyzhTs6xUJK7Rf4r/MyMTSyaA1wFiKZ6/m5Ebkjh
ROmV8dUFwmdXVJvGEf8sgJa9wpvKgyLorQMPmpqTAy6gRJvUNh9le+JNZzaLK1IH4ZojUigAhKEG
aRwSFYqZHW+UwuFnvUlbShD5o+/PPtbCBiXmnCi2EqIDa6X0rIA7zMUvETtNaZ6C3G619JyDjRTr
CuY+FrAuXxyCbNeAqE28Zwblk9VDfrHUpUe39mERpTAX6wd5ShLOjhMMa3JKSQ23v1WbjBO48Wjg
VxSw9RcPBcYXESfJnFlSxbvFGIh3ziIhDYg5PwADi4i3zZqPXk0cOn+VIYRM99+IuPuWAlAUjULf
490seNm7liE1YQR2g41fobb3SVMZKelLeAiyDuy0PRnYPLTBnf4aox2FZkLRwf+ZjODq+JWn5HXT
HvntKSUSw/tAjOTU4N2sSTlBpxv8Jylz6hZLbjCmhpPh+CRY+OF2Rei7Qk5IkqeuEFFmBBwbc/8j
LwwOJQCdiKab995MZye94E7h5c2h6jIlEHCHWz/iS1cWgC9N9JJ044L0Y6A6x8TJIoEKmmKDrM1x
yOaJ4X0MMPQslIkG4jYc6IaZPCOV2fpfoDm1pnOjDMqWEr4k0lEEeiTId5l/7FFddcwdswg3bdTs
utFficKxYggS55v/598iV9hz8iZ2LR+m8Xjn+4naOgWHMfk3xV0FKyIkeYSwbLw0FEYas6x1Q7yy
uSKjWGdioi+425AmvMIGtF91D454H2WcjgNautqRkDIm3mFIPkgwxwzH0zywQsI4SRq1tkI8VYaf
RXIR2OfyZ6d7lkw+Yw4WA3bZzL/SbMNZD1AZAnX1TU0Xvn/C0oU2GvxMj0hSO4qx9JQnA6nKY81I
Fk//j6PzWk4dy8LwE1GlHG4RkhAZDBh8o8L4oIRQjk/fn/piampqus+xQdp7rT/yU3oiwk70DaiY
KMjDWHH283Uz+87P5fjNvWZ+1bcKxwvm7v95gyRbbydAmwf8D3dkBQskLATz6oF7BmRKg8dGp7Y8
Si8a2N/lkXseWuTdf+eesFKx3OULLBfXcELf0wPVNaPhEV8Sycf4j7NkQ8+2QvLWey0vlZX/2RlI
LMnFXanBYUbNB7HxxkK7ntt9wjJdEXjhj3vZ/yVdigxhfZ1r/+j+BpMyvCZbl/d3vpqq18E0hSUs
ygDSRUQ8eECEfgeT0Jr/oGvfTfW6R2Fr0O4CxNmv+3IZjJ5MyQLlYDffZTt/o+Ok6i9y3gFO2BRW
ksHVQWG/YfujBwI5fqCcZ9JihndxLja7+ONBOeHPZ1O0gMSzY+DmSySIEdFFTs5FbZBpqH2zO+V7
iD2p5Kckxu6gh6Rlez3Xy7dOahA0ZDIptob3X1W8chLGMtwfX9g5tRK8zm5LDw2X8l6+szvfGPJJ
0XfbwkZDzA5KNtBiWnOP8tJ3HVyZPAlCSisSY5+HewhxEfmcsQfrx8KeB9zvCxxYEBVAq9Hkup1j
T4bBB0aftltZWPQ4NDirk71is7cqLxrbx5tKvuGykM4iZ52w5/ANGBg2yZGSp3rf8UoQyJ5A/Tjp
Sc/2JA13l8LVcxvaOQ93OkqN56dxMZ2rnz12yU+PPY0a+314yb4FczGVl2tQ1USLhlv0amQTJMtc
epUbphL2bj5NDdlRvohWIeAnKg4LAGVXEHxLeG4wucIz4qwWFF9ViwQWiiDq0lOOyk/+FMp1i60J
m1RPUow7nBJ2dW5zqC/VGclTPcBrcDupG96YD63Rruq7Exji8XSLNAMBOwKqsXkgyCCfA5WU/zmU
xZnbC/CZ7wTIJnCDE/JoV3joDhvTO19m1EJ5nGXYkaup3ujt1htefp04i5JuagA3dsTY+WBkYwoq
b5KOh7YApL3xJ6Ywc8YSV6/M14lgqbA/lWuSGlNaIGdnwH2QpgXVsPIq34ReNfAmw6+ay3JqA24n
Arv8G3bhnWVSQNEP4EWqFnUwWrM3Iivd4g1943OlSX39YR+hAynp51vzJn3cPNmw+cn47uoGc2SL
NSf5iuXrO9qUhDb0iCiMJeozrCpH9ax6gnSp+n23Wg+rkOcvdEGziJOb7nSJsk17IE/4gfM/2dbC
ImiJQ7bPlWDDN81Ml+KOjKakJQ+nHOC3XFXZVdpWv6ztpJExbN39f/K8fwKc4HIEY9RJ0UPaDgbg
SJbvBiRSR9DwBHR8aXVkieWSzI6Z8dAocGaiK7wOvCy1SeAa9/2wIwwx2BPozIdFqRAqkDe8Hkc7
ssWaKR/EhL7baYSorlXmYn+hPBUIJvmHYAKW8y/5V2zfvjM7DdllJtrqOhm8LDi3f28GfZtfkNTn
3DjVZ4aOmd1X2+4iCguquE7t6j3/rZeiiMAG/RGsNFHLhLbDgtEyBtGX33A/6STl86Hfx1/U/2ui
Ywj4oxj4hTyud5ScAA573CcnDPVc7xrwuaX6h5KlFkTkB12ErII4rJN0yc01uyEY7ibLuUywD74f
uySSim4GwDcumdbxTULLUd1uJddI3dvMIUxW+yns9AGeOwaUnNpwLf6KyGnQtPCrBbEZ9p1Iyjgr
AY/OVLE4XQ3gjMoyyh3OYIgN7PlV+QfixrWmKvjd9yat7go/6RRruwgPlL1CmfJuxOYlHr/LTfro
kWHo3qCdqQjg2fmcwH1RhnarD4xuj/US9dIm68HCXF3a5KiHONSJuML8BUqFJqNddPJxoszHA19B
WXG/6HzD5VI2LhGZ3trS97/N7Nz3zh81W9RHz01P+awI2WB7FapDdsqnCq9qi0KsmJ1aARSGXQ0/
F0Ul2S7dKf9LHbiQ+VsmtG1hEMK39IZdzCLBEwQkc06KA/SGvMz+oanD7EG8+L0DGMhhSUntOTJT
EzSxIBEzkV1kdHHiTJkyqmN2ZK9ZSMtgGV8o178mo1a+LE7k0XA66yfgceNnfFJUCdyKlWt0/VdA
uI4tjB7R5G16Iktco31uxS7ICZhgYB5JVduZ69ABNnpoD9l0yj8U0zmvzvHDz40wsbYDYaqUY/VF
O1eRTci5PNvQh9TvkRUnxv/RFjxq/bLcIwYo/lFiLP4vXKWqkV8SO8ZnjzRBu48SDRyaDcBAhO5C
JZ+GoHuXqguzfcyociIWa5Gbd0q9rmh6FWMz6UVZ6iI7sxyTZBNcQWK4i4ZFxTwI6f5hxDl0+aun
4Kq41zJxjZmrUR9DwIO+oviFGhlhw+8Hmkq9TUHg7FzV59yGSPzbL9208t+st1Jzw+Cv6zKn0kow
FjGqn2yCygGwu0mh/mUKBz35ESkPCN0W3r32WMVTNkW+4Td1CZK2brGHeKxbZrcIdfyCf01v8/m8
+SkzZJQO4Jo4HZgOBbs/gU1mvbwMHSIlSERvfupNhHv9qoYb4nKqJa6+hMDxfiFMAS/ay9eIXKg8
NreU0BN7rD3klbQl4j5Zo6EH1YYLCWd79rme2vCK9uNHhu8AtM8kAi6FJuc8kcuzIB9zjzBn+fzx
90zeJkKnbC2W9Ill+5zbp4Xsfo4Rzzy4Rwhtj0WhYgMLRQRJHSILfaEhsDKkc2zy2Ja8v+R2gEMG
msCngaifILppjnDjxo1G7hWOhsGWOmz7HakCbyrH+Gsm01eDrr0Gw6SiUg4fWrfQYfu13CpvPKAF
xag8eGGx9c0v+nzG/M5xMKqnWv9VcSfym70xQ5F1PaKBN13mU5vMSn1ecxUDtDx1Wj69SB7cbnoa
yjvoB+j5kK+RmYNoNIlXTiop3DO0NWwIBwJ/5qfmUs0b0jLAkatVUTngnA9T/jPEszTsSeyB74Uq
s/ig09Ok4ZiBeqQvLb+q5laNN+HoYDHiJgkJjWKmVB1enRmKyJ7ipXCaFFgtmCoEdjN2gcqGF5WG
nx7LvLkdBqDn+JJOXZnaH/LWtiXNkIAPEj2vHGqQLUQkYHVnOCLz/aW4Agd1+vnH+DadmE1jSXzU
qx8QcvmYVo7WX8rqhoeiv4XjjuWbgZU26vwajV5boeDYKq4Ip98lX+jCquJ3TEBU660h/7Cmlfl2
NLY9gcDmvAazEkODJEeNyCN4HwZeKJ5YoRbOfCT5c6Y8M20tZFfl8zfW4lxIvoRqE+fnQbjH8SYX
/8nab/UifKbHGNk8RH+2kfL6opGRh2hVwBwQMpBL6YsckQzpO3qZ0USofM0Ixq4IKEZdzzfHG1x2
6x4XTMF3xJMl8uz1gdsA3kG398o/DjWZV/TW9+taO70B88h86vxdxcT+/HC9JPg9cq9ugEeQX6lP
4/Nv9tVhreHHSBmjbgMApgiWncRIQZXn6K+idAFLpdWbjPbxALlHgIolefhQBKjp2g9REwUUOptg
nSFLeH8NYG2xx9zGj/4B4OIealOgKALSCKUPTx3Pufys+Q4GgM+6WU6L6MLAscKUAn2jx+TqJ8ss
OPLHwD6m8Ax+/xPF3/5n3VLLIVE7yhSmEow818mGGI4Zw624ByksWQTH4LcXdiPYeD09d6r+W/MT
Jqyp7JZF+vrIf0wRnPPi5x4Xx7rLbQNFmaR/sZwvmJPmIbrcXCRkrcQk/HmRl2TogvWDvmwyonQn
YiIYHeUNgDceIsLFZI+dIyYYW983Iaq6ipg+9iUk7xjvt5Ub7p+MBBUId7ItaDFKXi2oJ7IFWG8i
nxn/0DTQWRnQFSeWLvlUwb9II0twUWO3/6CpI4hQ3pqE4xxkgh2G9Bt+vnqaUI9+c8pGW6wrN4rb
RYBNhmclFOiXHbRpkksHtDcDcyExq5dh4EfWyfRtaY1botjESJhSvkZTKKUNy2iN5ZCNi25fgCBj
G+UuvrJwYkx3WnMS4GY1DnkEGYNpjeaTv7uirzFiWM/gjgL03QBcKYHNyPN7P93V5pY5uLRnTWGh
vpS3eUUNS75NCWELcRAfq9CKUJKH2Kl7AVDzs48h3ajo8IDXuujbH71YPMQHvuqRMJmgkh0Dx2lM
UoJITWDgH7YBCwxxkr1EHAlp4KKCTeaiIkloQJs0wgo7aBb0UxoyaiLMUBUCyiEDn906yZv5aLvr
FVxlM+5JjfpImk12z/BDCwDhHUxGYnbWS6LSSXNbM4LL4sYEyPzAsvnZVfeDZQ4jaSoYBD4HrQbC
fBDCM3MEvNlIB9N/A1bKKvYwT22oFFCfMygmMbpI1UaiBLTBUNou3ngyWi4Ge9zoDiidQCY01xnn
QmtFYkkZsSus/HHblsvWSSFIQStM2C+f38bnwSYGqC4YAhmraX9jgbylaFOJHY1QPIXjQcWWU8Dn
7poZWTeBrbBGszjK5l7svtRnDehVlFeAiJH1jNxAWmpgE3SSj0j+FPb8vtrgiorFZiwCSZnBYE9d
dlzP9WYGEGkQ1HT9jLtPTpzv5cO+MDr9LRk9ouAZEPmzxGIhhKA8D8XciYhvetCqGAelwkoNH6V/
Mqe5XiPMCfTh0JCnhRVa4ylq3mX7GcNTyarFYzsfKbkh8wR8vUGMFlr8ah0NVA2lD6axz15VhQTT
3FZ2mR9zAKMCwVhd8DLi1JZUbOgdDE5JXyABMSxvVG3I2ftPF5gkJESZmNkSS9POb9CCWOKFNai1
8TJxWvwYL98GH/g1Sn/bfPlhYErJvBM2fvfbIfBgS7sRHpftkGQQHZWtiZQyI9KUIqtvioV8S/JX
m90l6YwKNuovkoKqkzEZ6yUBW2wkFX2BphsGv/kMKI7vrNVRL3Bu4UVQOf1b9iNFvdXZvUdAIpdH
YfYF6iMHO8IkKweUqoOQFp8loTvq2hDuUbYjRgb4mOzNw0d5kl4mE+cffasLieHiW64I1ES3R0if
D4CIysLsOF0kUiNTN0i+IsKgO7X0WnRjVezvC7RKvcQAqVDL0px7obsCS2ok2+Y/IRnMxRUvj/I+
wHUwHSakZau/jOCj8K8k9Z1cGIQ09Jwi47cqtAKHeGtGJATTxffsaR2TeLJrfseS7Cifzjd1KNZq
8BDML5kw1oarUULBlDAaf8JHp5P4wDvALdqoWC7JAPsMEAwUHmfXBIWAgVT+DS7RdzJ+OVZ9fq2e
/12lgdPyt73fTpufxQDVMnYiCrNCkpbH2lxMmVw0+xBXhmBBUG+pjoGBEKR66rAddj4c9yf0KdGz
2DakRIHvPefBlGVD8I2Qr0zOOA7yDy96L1uRhtmqw0OS2B0WjpJ8F+jmGXcFWC1sHu+TLokbsiBJ
7gS+K+lbQXFbMsDnWYVkZl7Jup0xdJBB1mPvabm9EENjRqfgBC0GC1LHAJqjNic7rgfRLjczxocF
eatMoDNm9ATHd4OmnJp6/hcPyLgDuOLRwKgwafCASHr1xIzMkmxqe19kWDPbEvEtDgU/BoK9if13
igOrY6YjAZMoP4WTNf9cOsKMtWMO9jFwR0vaZpQkSvd03Laq5dc0HXwpFoVTBJHTE1WVvx8/Q0U8
HwFvhvRfyQy4lardm/wamHn8CAXJTzrEvaPOK9Gt6l8lV0FDXzOc6XJ0qhhceuVFOB60V3wQMAYw
0xTvVeWjwsPK8/6SiGc40ZTEdwDXKBeeTKc2ZOqHp5gkthQrgnAkXW1mrjrMI+jCE7ZGKFUbb0DN
aWRIx5zgfSka+crsLicJL+TS57QA0XhMSyKAbsQworsNdwvPZI7cddmaOP6lJwrn0l+1tMgQ3AAR
3l0b17zlpr/sIk8ziLAEkuY/HDYig4UD/V98D8u8mA+/ce+RgT3JAadWtrlG6EtKuS/xe3u1sWf8
0a22IWS6hAGu7ymeUjlm6aFPKBJIYCCzghRFOzBM5CUL9a++cwrqOvhTkx1K8zGdl1yJKCfYXd83
Xj4sweYaOzWhRwrR1oTizvw/pEglUUNdxT2XnYl2HasbUfiCGFmjfv2EKPbind67dMJ1MXbgeddc
RCDTkjlrCHELnVkuNA5rczj0xU3P8Jat9JgkNXOVQXr1hPWGKKb4oFD4JOK5/+z79psJT5eAFtWZ
o/v1NpLMpdjg/d5K8TcJeEAgeJzHfFuTlZBWCfKcm8HX3EvkN4svWpERAG1Cf9vw+tRcpi3R5DKr
LywDyv8vGQHp/5sUvBayMUObXD3sEKCc2hg5CGyVdASiAYUX3VJfSrFpRRwLM1YgwR1SjGw3Nd+2
sPQhBNxMvKYznDLciTqMECB2JbJjEv+aWwmUH7yePdWkFTzQbYKvA66Asb1oWM5Yksd+7YclrSWk
d+H+LKb5IlipDHfT+ifWq3bhD9gGdxWtphFBPZV8zqEiqE5nN3+jwO0vGpsPiEqiH7IjwthUjl2V
Zbj03odCIrrGxZyew/MaBh5INyXZ8K39hf4+kI+cBobOpstRV730LzoNiPapbVQwC4JA14lT/L7Z
eDF/AjtHJABoSHll9KTRKY9ODQAM8J9WvAJSJvNrypVW/PWNm82+FTYFaBSBSM+4xEXErBIsSrYS
k3nFHdkQCY+ElcILws8lvQxeaF/w1BDjH3BfwO+ExZtTF0HlJNrloL4zCFOep1AxTQlrvYwEL/ms
39Q2ElYec65wKc1jbkGR/G/cdoCUMTE5lCeAk+Pz23AmthvOjkd4hk+Bwln1s72AEJ2MYlI7HXCa
JnlGBJdS38r5faO1riqvhWEpzWVaxeXEMt6rQHP45fpL7Z1JDKip/CFmpF5+hElEPicrgoQkTyVv
RQWb/UrYulfxpsSKYWMiPgOEgGKxqGkz5KtcUAVRyoRPUhQLyUiROEgYCTGhsimnqJNn+mpsZLXW
SDmbeBCrJc8ptCGTPeoC+l3+pOCsAxUKgOKExC5izYMWZBW2ZrPDDHxEfC9jEJ+Lpz1QbMPs+ELD
EkICXH9R+RfZ1qfbb/zpcPolLJEDWg/2fC3Y4mDSMlAgTGHVsnk3ey0FiEFwSxkCMUzY5akbKdBz
u8Ka6K0Z3dBzXMaQLTwQ49lfaOFBuPcIRuFQRken3CS0mpw63HUJfCSQUT4b5maVz31EuwYYHBIp
SLpUW8OwvLnZaXbYGDh+DWom7AqrBt+TuDNvaLsZId/nNw0QPCqfivPtL6R0ZvB3ZEbU9KDXXgFL
tOx+6BqoLdNRbFI7medonoe9zFOnT39Y06KlCN0fb4fqqlbbOnXedMIzrWKL/XhwF/yzBP3hT2wI
zwY8QHbG/dG/wK06SOW4x4PmSJMKh2OP0YkzRUNhznO9AIyzxcX7oNBIbelTgLcVDt/9e1PsfBc9
evqAPaGahrRwqGNULzv5WotLVFpvnt5vNAu9YmtHVFHjH2H5fn/tYfr2s6dMdzxvEFkmJVUKO5Sc
iO5VgIK3pxZ33vWut3C1ftZJY3VO8Qax1LfZVGdN5EjhEjoQDxsoQf4ENJc8ytVoT8A+o1mF8zcZ
tsGqtp+qmz9Uf8e/PqWEFGuZzN+k+lfHtENbg3GbKS8ExfEjKnblHVE37j7sE5SBaWjaoTluLZ0Z
3zDE7ic51cmmyr7ef1yg2Wn03ot9ehT9RUZ0MiExU6CKZL3PaJBAaArVobWSSUhifJt/fK85EtxR
KksJFYxyLtMfsdi3wnfAv5WS9KLazN0lZzgzLiZoVzd+wRlmMSaptSAe6TMasT5+WIC42dnTWPk7
6Qz7QlgEUGFNnoZQ/wjyjbAbCQyNKGce942Mr2tyXiR/cu4NyE4+JJ6hEZzevFKedNikLRDAGx1L
kkqIyWaLbW2yFTz+tuLJAQ0lCaVUiFsUFCGzrv4bMJ+8ZvumOXW8lzWeg9tnKsVpLGP0IBMmLSI1
K5QtD9kUSX1AcuILjPNk3BKpCZ/IRhDOtj42NYwihP9ld/OWwLwiO/e2pYAo/W/2JGwGZU6wLewK
vONFQBeXt4C3cyE/22FC+oipf1u34rsI9xxwedlaHWd7UF6hsTSWVc0l8Erjiq5t+ORn7F+u+DvY
RyNQfVoJuDHKK7ohIAKEW2+HmydY6jf/WJtIphFEcAvHGK2HpdT9hDmvEGH7ZL89ZDpCBO+j4mwx
L/CwmoRw+taS2c8xg7OzUTjr5X+zfs0hxArNcgx+86m8WHsy5+Wkwuj+Hl10Y5c8hwkzsMQVSjgM
uro4RPe3AdkSST+YnKs4ytnGucES0RtQ0IMVETlst+hHXKKjGSC5gk3qyw0PuVsgbENmbydib1vO
zngqZsuhJaD+J/c4v8zluMaxNPyLbBidbCvCA2UWSKL6iI4DKuvaEkzKZReC9KMlUyZQSjbTjwmI
vyZBNj5IvZf0yNOaJYFMYruTeh4wojp40a1i/CmDdbtBLI2QYBEwMy7W/vEHR0t3rTgRfXcvOt3K
sGm0Yc0wl5rT7MlYDBHQQZ4s2eQTBD/SqjS9hPYPbk47WReXWj8iqvF7zr0tIoplFu20Oy+T7+gu
rsBexGIcU369HhYlKN9Aa8uCyqI3lafwdiSSTFr4QYT/WnN6vAhtGdDbiVQz4JXVV9jPedlBCRh0
k+ZZKldznV5SUNYVTqODpNxx+IGRrioR0+MCrncqg5VfYbAW0aePntDB1uI9+QM9ZjFiB+CPtsPM
Bve6Y1QZXp1yJqCuFDZC9Uyz97KoO6dHvctg8BEPLRRlJPz0xm87azaDdNenqId9mVxS0VMEGVU/
O/9XfIvvRTnMoaQJJUM96cAAS+Jx5m+ZLjJxSj3rfQjEU9awQQ7HJPs2ig0J7tQIPcpmlQ0XIDbk
GK7hNu8vebZK3ytYL+muDTR+qKdA2Kv+FvwETxFUHBaNWCINyNXlct6zDM8w1pm4B0jryJ3cPBt3
4hnN4C5jndQ/Xksx5fs6/Mt+gKnT8Lvu/4W6W0k/SrQkYd6nOzt+76P+nvM9Fk7UbXBpuSE2CRPu
a2ar1MvPHjiSVWfYVeqCfe3V4+Lt9nJGtby5TFm0jVOv/9UHxKAhdW9erYjEIqAeCtcRrrHIwpaL
bhMVKpNJiwGO9F/O1gZYPnXwyyjpF/lxb2b2/BwtJ7aS8z82/tDvNLsckWIj0njH/L/7EHpDZoZ6
CPWV/j4ryUHQD+VXUYNDYutDpMVtTRpcsgwo3x3MhW48G1RcESY/jtVpKuz4Xvj4fUYNlZsUzmzJ
P4AtrSYNorf38IPqZHpb81MOuaMWUNTyz2hF57tSuWSgCk+NXBHaZ8CHP8VesvATJxBJn/g0wfbN
khfU1RbE7AYHIB3hRv8B0Y7jTsH41aEQRjwxqAuW/cjyX0R4gIs1bxdBZvBPm4ithu/asK5ERb0T
BX3MOQYWvlXykWH0462r4KgNP6N2KoFuegn37Uq4EiS2/CyF4thhcqZZjPqB91dO5MMB7wzqQbIB
EfQrq3T3SSCtaZ3NrV/Si7AhXQKCMtuzXGGXcpLQriGhWV3iE/IawUTdhnYGyUGJAQxBRYYu9O3k
BE6exWccXshRR9PGSvB/AsDuk6FHWxKns05yp/xtqanVVmW9Jh4sUYCsWqreLf9IQw1FWbNTIsAk
gMIulGMI6A6+KNU9XQnEfybHfEblAzOCTLGodZloiW/VCunmEm1QIUTQIBwLZPt7EjOCpxpY9Ae1
l2ZN6jEHOUrYOr2M+GWSv+l1A8f72O/ZdqaeJF5xdbbK4w34Hx94+BUTQDIn5YCc2GjxuTIj+05g
j7iFyeUIH0Gyia+o/iAj7j62twsxTWqKKpaMUDeoF5Kn/dXYednM/vXwgPxzbgInpTiRupKHg1E9
WOkxmKXfVCqNf6/M2ZV8+5NNW35JC+MXlTuy9eWqWrWKrQD2CFOSrHj1qw2DBqvnwndI9sgJaCbR
ieQH1CvoCKdQAC9YMuimCtnk6/TYjgtVWI1syvGphxtl93OUfse8ktkQtG4SrrT2nG5jmloHS9ef
HWoLxYLdNYuzWJ5nT2lcdsBZM30fTGAdYhV9Xm5JTPxIrvZUBieET2OXNv+VFoLhfyVMJMIpmiKI
l6LT1aKTTJkTdTfFIaQIABVL4X0kKYUNM79qNrkniRW60g9Ds0/pW/cjrqW7arvBCgE+wirHfNsx
0laHR12QXb+3zu99dQulbcaNtjGoF96SbZJ6NAsRyWR/YLon/RJSS40Zp90TAUcY9MILaNMgAoAc
LZMRkIgEn2xQlClQ15N+kMsLAwegLcHhwfFz1m8IakWurwnlYrcIUAESQQdKQ5lGMMUD2MWuy2wW
z7qZbvb4s/Evbw5HffKhnbtsh7i64s5a6wWpJcActCVdEXf9NBgDwDmdsr9iVUE+Bmu6GUUXQEy2
yyXbDFp6PlY2KN777FoSx98GXtuu6UwKjzL17UfCC94rU7Y0TlF0TzF7b0IlgA3a1UeLX/RHlvlN
1S8w/EV2Z6mLWYaWpZZkReiJct88APwwrvrkWmFQyFwDm7l+68jUFQ6QWx8GnXmOXXIeL3DVpWBC
yBsofH9MVyosjbgShG2wLHU39F2z+l/Mpq21/En8Jq1rgVvJ+OkXVJJA0LbAjjDGYAoMmxlJAdgS
8wP1Lx8IQnJY/ZaJDZHAx0aAOG3sO82tq2Vq4D5C5zVlPBjcQ/PWIfd2G+YbfCjHxXZff0XvtZ87
aDTl+ITNkiWppFYSe+L/arXukSYeqXFkfZDRev1Q9/GubM0dz1q3hajIrwOHYdQ/4C41DEYoR4T2
FImeTwSc/AKXY0kTa9RNqPDQTNjyeqqrAIc7o91GDoUMbVaTIfxip2SDK+9cBuaUb0sSDwmE+xnP
BTJYsbjKqLvJ2XNdh4aqoHoqKybyGeQ0oEwwXNqK9GgrHVSr+1F6aFiboJNJUwhR3csvbaKtDa/0
93mz0jiLGRzF6JHzXby1E7C+eTMppdFVbygcHPtVsvSvJKsh4FKQsKwgz7jyCRpMjYyzFnsP3yv7
Im8LJ0HscLjmMSZzLIDyyl8BVXmmcCJhtmzh2dbKxafe+NdUPCJOVSdaDuIyr+6N5oRkbT2G6gIv
ia07w2rESAZgu+fxiRdelTuRzcSaZC6vvgFQTCLSDsw+5Vop8Eejw0cXAxPnNuxu5UoJZJvPv9q1
xb6X7eqn0b5DipQrcGhDmyIACmWu0hufYJVwqpOKToT1mjWoSlc4uqZBvYI+REhkLAnJYlq1yCmb
cocbnIBi7gTytsh1q0NIgWBd0zBbOZigPhoYJ3a6X8LuLCFErkmYJ8YMC+SbgKz2ryPvkgwHtXWZ
hBgVUkCO+EZ2Q/Gv+7cdHTndw0UjpYNHjUu3Gy4FKsGeFgAHwtKbGp+b+G+m7WfJlGUiszj4M3Kr
tl0MyIcJHrkE+XiHavfrNYv8AalILB5N0XHxrBtS4+8GX/FkfBPJ6cpDGMA18R04ZvwvqY5wxLTo
cW2YgImMmAQuzBJS9hd/qeqqJ3TA0l4mTyntAwz+64gFvrUJj1Qm8mCqFEO/zqpy7tY5f+wZTFB7
vakkIkWL3HxgMVAFSH4bFhftrkKkDGGA2apxRxgIkty5jV2GR4H/5i5KrUqH01gY2gFkID3icUYC
GXuICoD16YZQaTZG7Uc8OslzU3gG5h36LLRrj0/l0HvIpCZnPVHTi6a4GDOv/x4oUWjA4KuDehfQ
ymZO8KVzEvj6Stooyt9kAR+/Kayi7qtFb8nAdlEvDAm6ZZxR+L+r7zJbBsocOnbACYiPkN1tVTjh
6qXfo3KdgNIr+q5j5uRnJke5JvvvXIYuVTJ6fetaYphXfMkxjyFxGsOyjAjqoMpqBwrF+YKGDXj2
hp4bGgSPL2W75JWs6WFVm20hXJD7pCDoEj1Ec1i7v6Q/1dFGph8KbyEEcbn2CVOhU4UsTmK3UDuS
O3SMXhLZmhXK+TdxFmv41LC4M8DxTAN2ifJJaR8DRx507ooFNDe36Rw/UDFtbK2Br5S12MAYpWuT
PSCXoG7gVl5wuaT28dJLNmwo0SHKnXnAwC9JZCNiIAlxMjH9eA3GPcKmls5Nh0gcwim/+0N+C1L8
g4uuuCKq0nsH7vcwuycL8yqERG+CLL9oJjBsBZPCdkZZfESODSxaqz3N5oZGHrDDeO+K1a/5v2CG
mFHEiLOT2XhCb/fdtwaTxvQHsYpEc0UGcEPekHZ9Oxzk6S9B2Nq/d2mDh8yp1wD6420laix9aBeM
kaTdkjsBsdc6kbTuQD/nRNqQpwpULQIByVDj75+Kkti3RfUY1XSUMHNyGa+OSYAVGF9m9GDphK9P
WdWOpGfMVTrjWEsoE1ubnn8ZANX5f4nVfqCFReJEzMDbjWniQ2PRIMzkx6DnhhzFYsJTAQga6oSF
k//DlQcOg7J5w+BKUeg4qUAZXwl8tI2b5DQeI8/KvFMfxBfmP1Js9jCmV4B9x9zeSYhgE+/W+mK2
BLpI+LOhbvGJkSFIwQvhSfhZ6WojDq/GS2LLhLRI4LHT3UqYRAMOQCS2zU9GbkT9rEp+VeAa4TVB
xqCyPFY6AggHlQJqCGyRLEnQrcCp/KT8SRgKQgU/kIsdF+SwXGTdAkkATp2Imw1uWHfAy69YjGC4
pp+MwlSQI2gTjBP43v1Xe669dgOx8g+JHRML8s7h2l1lp+SOKKzyb9zAdgwvGYU7SiN4oScJNeT2
E9c04UIo25DOhthrKnhedJRvwiZmNr9JX9AP7hA8/0HBQKod9GC7QG0qkQ0jWTjjkY9tZKp8QgcX
T2wpW2EHGQzT+WZV7xZYDvg5/Xz6jMD6eQJme46tPVcaCCtXFVkdM8I1WMVEG+HgHi9cg+bowLBM
2Y9BPalVHSnEsYcH7AJzCzMZipxuIbNCTL8FHUOKRm2i/aFniMkAW+OKQp5zivPKAtBjLLpOime8
8A4H3tLw2EfImgs6CwpnShHZ419r+Cf8KZpwZMwoHWw+BQ/dyTgioZL4ftgiCaKFSdk0P+q3+IvP
fhJm5t+BNMcpJVKGyt+GNPZef+NlPVauQ/YjdYS1HSNHZ7xtEHzAfFkBJXJ3oGTgGT5wPpDyCzsB
zcLw2Ih+yGrQ5mig+KQLQHvQYF6XV7AcyH4Wl90Wm+CzPNSH7qfhZ7MkjPUMNLg6cLjRtsWFiUOV
ED9armp8cmveGtz1yAY15mE0fOkX6y9gQb4H/IZJA4ScDeRCUTk558yeWcgoUsBtkmkVClS4DYSd
Nv393NFYkOnHRuEOt3F+4/aqUTmQqm7VB2oDADN4NBySWiyaF51iTpIGYQqQudHLuFTrdE9qv4PQ
6qqtpveAl0Ym0mR6A8wEHA9546L7lx1lBw2I03HiNdN3Wtm8gVS5M9zdmN5Dvo9XeJ+cDOeKjWYi
ZqzPHYH2AMs0LcF86UjLcDA4nD1U02V8GiAKJ4lvBw0rW6jKXDqvvxjlOaH+MdDx9ZbFWRLdTp8T
S1r9wd8SSzCVop6MrYYvkBsFnVXlTKYTHkMiBkjH+rDWkfVNIM6SmRhTrWpz5da1DdpMf+KHQ8X+
4ZGFDucoYGfnR4wRciOkmhtE+/HDTXcD/CunAcVZZCMiEiVPlBgJJkUJuJVPFYmu/4JeOhQvDgZ8
xPkBn6F/RaoJxkRbgIz9lppZTnZia7HMUhQ48IOynrKYnLEWM8fjaGnI6porV1wsYObpUf5FGqeS
vDRVlUAkWEQRoL6fRQ7CkgkKUqZPTi+tGerW2NNKu4IipRxvmEMcg1HIxI5BB5YLSna72DJ2dH8p
uKuJJsARkRBWbDcfrzCdDykNuY2xmhebvC9W2oAOImaawGZPRDUNAw2LA2o6HRsYB/5FaDEjp0J6
nMEs8KnYk24ISQbaBxQ3NLRGhNuh2mkXW5hEL1uaBwE2yzs2FFnrC1qW3dmXcRydW3ql141rPQNW
5sEnYLwgUImzkLMHkXr6I+3TTZKSwrow0BWTMTZRixYVUrzwfM64NLk4TUBvjl22Ty5jBNIPpu36
gHdjwvlZdF8Q+sNVXOz53oirBHwb/pDbqMAaJ6oaYHb4UAPNAvbitRNIOyCtGvO0asELPf/j6Lx2
G0eTKPxEBJjDrcSonCzLviEc2oxiEvPTz8cBFju9s91uieGvqlMnJNOKipOA6eKHOkAuAPjjSOJd
pvcOecJc+fIkIGuVvpFFnyar3+EXHTtJrCYN9r/wi7mT9iI880/GbmoLhRTZKCsM68d4wFFxuocC
IQLtJ/gU0aMI2RBw84JCWedTCVgIsJBenpK5coYUH34cJZdKyNtOOhSMBqtzYsk2RQfglB/Nmdh9
ae/tt3Fo/QAbh5B0Jug1NMUEthKCPK6tbxaR1QfblBkgBS+npbtZG366xKbEUByXpwu7vLVBwhRY
6Yoyn11VyJUfry174yt+nna/f7Gc8uk53uW9uHk5lj9+6BzFbFzpZwrI84ggsZmizK6VX+04OU8v
ReWA1RRZD5/oH8V7eLfeAU/Vf8oOq2t8H/3ubqz2LCt4RBJ206v8V/3UfiyXN098IzQpgIaO6k/f
Z/8/NtyNAnB4QQ+g+3HwMPdhQYRpzhlyIGkZq+weHcQN65pXsGc0Fv+vfJjERfcXpIM1RzlHGddT
gNQCwgL/JPWhavEfeBdLgmAIY8VrVAct2RIjGOF2iGLm5UCEtgjHw7Bz8jkLktmnNsOM0MnOHbaw
XHqi1NHLvqDg81ospfZhQApkiUybYCvYpbKwJiQMYzecfbB5zG5V+CXlghNZcDfHX5N1lzdjqbKm
pUEMigaOThjvTLTlXKL4VuwogJ69bT+myS5LGxpLCffppu9LjnJ8eiV6FXwj1gzPcGOjf81rDZiN
pweqyE4jmW9dUSw0O+VQIJs8mO4IwXbRRj+Rg7mDv+RLWCHO23ZLZNOJrXxUc8Cg5xIYNFf1QXwL
eTSoVXvj4A0f8dfCQV1NaGsPMo/SV/K5UFbw37uTjIlKQ9Jc8ydcPFu1d076RQ9GNhWSrbX4jxOv
kfgnZ696x3wIkB9NJPZo+CdskD5n8rY/tP9iBpK/sF0/kcdtxId21l7b8o1kIWfhIh27A5PmW/oz
XFi+Ninj+Lo6Rlv5jiuDSN9F98Uq8a9Tts1xOpAstcVeAG9A9FMsskr8JpF0cCQQ9WESCchof5SI
dqgCFwHnMhynD8OtL7xAPG9cA2B+sB7+Oz7tOafBX+In3MR19EXDjTNFD5b41/5MZ/mzcUXsfzfj
g/HpEd1JWCAbAm6ScYvepWF1ZlScvlkLE72VsDW/N+/lCciwruz0H6czLqggxtHELlgkSJHqy+oN
g4Gfonee4RpUYodi9Zr48S9dCnJiTnFaByh+IHukfoVv0lVD0CTCyWw98S06cG9gwsSc2ChBgPoA
TTGu5bNzplEoaYNZQ8UfQIBcWr2zX5mNxQaPOdSOlfbOGYpf4LE9sqxz23dMIyxHdNOLhix9ZbZ2
srcOM3E2wxJqWvHmE+/zHoPJ0rC+Ftvgywo2qXAnDwtqWAICROote2SWn9hZRIwOMHwh2BcO/JYF
3kDeC1uW6nJ7vT/haixlBq7YdXEV2xPU/cvJWH8prmS3p/YmL9s1QC26XOjx4Rs9HJeLck/DXXu3
6DLa9Z0/MT6mSxNIfu3VGx5VQH8cqU7Vqb+B49AyYLG6tCuYelCu4FybdgXqBA2gh3pvs/OX3KXt
YnII8psGx5lsAtQ78EUwu1l0awrvHy4P+4D3Qv2gkcB0WbrAHziEfvdD+5nScOFIuGov7fn5Mx5q
iBsAYzhbQrtYjRvQtmnVwVDRkYyvNrC+JujX+FyhGqDqsaSBhEKnen37Si81IBcNz5/BSYS9Lpy7
QMdPtU5WuyywcILmBMlxpZIOGs5LHpIMwn/h13yXZ3Rp/zgGUp5avGwOTTDaGWZ80PdGMN27fp/+
wr20Q3VILdM37NM39Z5dCkqkEirm52JGC+Mqw+gh7dEK4ogzMTUDEZABgUEAZYy6DW4Ml5n2up4o
0Vyp7sHSQsaLKnGwUUSkSI2cut24OJ+4jbAHaMFc5HnB3LE+jzvSSD1uoQQByYbBAX9jyYaAIKV/
YZuC+w4acZL+BPI37CQ6K4iWzG9+DczT7MUWLQdDX6PR/mcdYnevbZch1mZ2bNTfJsUaHzE+7k1Z
/8WHr3EI4VWAgAbOGCE25FZXNxWXMKA9REkw2nVkFzR2XBHJ3behRwe7o/6dF6/Us4DNH4BmdpHE
XZXseuRp6E6INiDC6H83Mboauh5Kz/aRAhB8DDjCpqtJdDhKUng3oGajLZd/cCSbGyfMTHKr7DwL
8ntxOv/hwyuBZZ/Tf3G8zKj657A2oPB+FkGnsORe0Goo5GzngHPbZg+XkTmXpOTPittDQcS2dCaS
xMEsGDo+jsM6XbpcHF44lbzetUD5ZQtMhrcoexLfSuj8NvzsLAyeGoLabSghMGx5PtQNubrRuzG5
xW99YMUc/+BxPq7MIHHiKwa7dvNjvk5G6GJkZ9NMEKWp5/uKACWCULVoMaNAloE/CbTVVZci1IPz
8yKC/EuIwc2zB164+oB9eBDxG6XTiDSVjsbO6VWqnm2qD3lzbWpnkedHaT/0HpaiztOvHE1nlrSV
r1NFwvZUm8b6SYIszLbhbkjbYjy3XCutOZV++QVQ0WS424Buq8h0XFFCS7l9vVdsvek2ZmXLKC5c
8RcWdrmnh2vy83B/QA9n2otTwHKuT91f1/814mMsXKaj5NscJkxl3EyCVX8koX2YG0+DILTttD12
f6kjfKyLtyrepJ86iU6tbxXOGD4Sw+v36UYaztqA+JvtTpP8xuMtBmg+RywXdeTF4x+gXuQK46Yc
wBFNZ7Ega1B7vjeTV7HxxtKhALshbpCUelaChf80AFOmi0H7MBs8Ahhls5qwpN+xWv1lhIfEtxxf
IyLp1yFi+QzT1dWW3hCfKx50YodcVTvP0rVsT6a6J49q/oBborGAJeojIgcUZ20Wl9xALnfs1dzM
GlWBCD3+KC3rFbb8eyLt1CmQ041Zu6RWxrvxVHNYBja/8RAHoP7LsDfTSH7/Sld4mhbJO7voHQs2
vErkTz6SwsmCZgkuTLiOAL4g2SAoI1VQ83CSL0l+UG01MG9MY725Io6GYwjvv1Jxta36T4Pk+vIW
nklnJxpnyTq/MuuzhqDY4MIQQbYPNymoz5+2UlEcQjWVYEJ5kMejinCEZVVG5UXFjN2hjuUY+Vgs
AIB6z6yoKZY1ckif6GsCW1uSZGe8xddLXKOO73GLyhaSi83SU9gZt5df+6I/3CYyJkK+ynfzqfoN
QrSVehmhin1PFyaZ6JOd8vsMyslu+zztByqXde1xI1897wANDfg2tuo33iCAGPkeLl6gNW6y6Dvx
wpltqbUnGNCIST/3UJ64karLGIZ0hENRg2uHD+o34+KMNToz4bBAYMzRnFDFjn6YhjnBHCyFDOrC
y22hLiZoUXxZCSQCDRD+CH6FeyDUr8Vqn1iFdcqUra4hFPNVePp4Jp6l3de2BMUUkLh38xrOhfPU
PKV3DNx38O5Ff8GNt0eWZO1lJPXg1usn1YTA4qfFcRZcCEea/gMy8eS+dS7+1kyqNI7VTYDJ/6cE
A2mtuPSvooO5iJeW+TkW8Y2xpcTlFEhkV6m9yHSwzsDsgKOuzB0AYegkmAL2DKyVA6OCxpYPwsTx
f/scw7KztiicfcQuF+EH5QZ0q6pdY18Ra6Rj72TjlA+n0djDyngmm7Fdf1cuhz0rpVFHv7rsdDON
Oo7O3YElw16nHH2GzglMBkd2SoLTWY61RTFb51ta9XraGPpGpr4NsJ3WhK3lfAqshgh16tii9TZP
NQU7U5AnelhStikvE7EfdqV7wDYy0EYUYPnS8zQB1cFKJng3s1GbLDmLZGKXPnZaNCoBP5tUlnna
6QQ5a8ds2A8Md4Q0WC6DckTWx7CX9RPrLf4F/0teZrLxOxmCctpILN6mHWakFrOyyHDD/rB7q8xV
wGUc19QCsJSKD7vGnwzzC6w1ljvRA09uZqxQVJ8EvBRGE0X+Gw7qFfoLiKlMpu1sGyXSW5ePmePI
zFeXXawQCtXvBn9+p7cMA+oMiDvTMkMEgDndPoAyJgB84+UCMN2vNeiVNbl2uINhDLqAK3yY+pNe
alnxr3u0TExD8CZFm4gvTA47a53/gLUwLXELkfBhScgX0v/xtZmjdPazdEkQrClZKivLVQ78R0G+
AnLh2ghOA+LAKXZj8mDe10ce6RXbDf7ERkzQ8Se0rOOfrAN7grA5yz4V0nTs65JLi5X9o9MmFOmD
iEcey5m3cZX+FDURLWBESIADulK4OGaFw6o/vke5Q4LffEYGsfdath/Fg0dTaLchgOHybuSJE9H7
YYiGfR9IL0owgTGM5RVPkfQ9J6j21jXdc2i7sCPgcvJ+lbxinDY1FnkOmTvsJkOocMkC7TH/0I6j
oyvVMzmezLWQRTF1Cb2CR2+PGc3BxUSd9EyFtCIXAw3GpWUV+fLxfMNMC+Iibrmty+fRKoToyCaX
cUl8fYcxuhXiM5+C476SwMZBRf+ssGvPvhEpMnsgPuU7LaZZqwbIbLw/zeu+8/PPVHbTfXalBM0a
jKBjJLFDvgLZIp9BksJMRqb4X2fQxAGiwo/nUHonuF0aHJl4ANsqvTk7jBET/e/YB/lwLiTEHH5L
Ogguu7n3DJ0kRMbkRgDRFVeZwdnt0o2x20pfTfXFQjZP7ylyOaSy4YrV2frZQEXBz2/dDIGJ1ScL
asXXeck7fqYdvWffTR8Y6uE17kipldE8GqwK1gyLpNp+62ytk+hR2Dlmh2sBNQpvUoD6BYQvDHBZ
T38wba7fOuIjyX/fAUIAb13Z6u80tqLIxtT9tqhvouRBVyIpEUc0mABYP+TzLlAFB0UDt3ihTsLO
oHkNgYUw1vyfkhgpLp0KM359UYD97vX/nhQYXSCuWJSbRLyycYSJF2IduM76XU/J+uxP1oO/ZTLx
N1pMhwu8tGNHLaDLOAhBluUDmSgo5MQ99JWQWd/U3UpahueRZEAe9ht+5+EQGKSqwgml16XTAtx7
ujLIfxyMKVzNIPukfLfNch699upbhsuhiIhyjWQpQpPzxYwWk2oYuQonc7ThyKkrFy59dhQg2bbr
Cjp3tQOn4CWOBwgf2KQvwYXQ5TFB7ESHlVyKfxtLOqx/6M3qjRHt2PYnURBFAaSu/Mq3nmTvRXbc
eMarD4emf3LmvCaPGXMNJrR8a9OwE9aEAmpGqd7TZ9NALiuku+mg6wUmm1OHkO/yXZb9UvbxKKM1
0ostk7qmQPR2km05Orpmh7Clj3xA+HaNgoe4CwPdMt2WgdtwyMMtenxX3ADOPXAh3WHhfmcXRjW4
F/Q1SL+Z8zP2u6pjNH7S4uBO4rFL7Ye0BWoO8ZUx9V78jJEzrc1PDYUH2oCJVGjEhMAk1nFQPuCr
TqCHgCuaP9NJ2vuFt4jq0jen49z61Ul5sDjWWdXwmPxVPzjKx0ejuY0YFrRgyRwAC7pJhX2ajoS2
5grvN2KfWNmc9c9sa/GKsnD/ZnKhHHJkIWK4oz9feIuwqsnymz2IfgA1XinfGusb+5n05YWd3X12
Syyiz0+DTyvnW2CuOXWTDJ72925eXAgBL8gjNuzKuBBhiefOZGyt2eWxIYoyaS5Vfumjz6T+0p4P
cbhVFKnTERXpU3pM6Q/cX9w/ud2xQq4k1NB6w5kKRQQWcisdJgnKw4cFKFGMOxlrcGY3tPgHCTYP
6uBDFWOVc8DqChms2x+fLMdj87I4UNNcnUdtxy9RQGD8P+pfwvg34Trfj381btNyBx9mKxlAxK6G
wal2S55oP/gUi9Fb29xeeFGgdBWvjd65FSRVHWNYKKOGeuyif73yJQ+3vHjE3dYoiJRm08KNSc5a
/0jRhvQbsd6NiQ37THGraKv0j87czgblFMyghxHXF8NKEn8S+Ui4s2qdKCgQ2cz+G85o1/wRxRBZ
p4hHLTX3UboRJd+sTzAah5zooyP+uhN28myXRAFG6AHqktjt4LIMycMcLuS4hVIAJVKHnI6pTKBL
e9ApnGxFDoETUlHIdJvc8jjGeWRpy3XvjmF8pdoDGmMIA8RdXdATCYNrUOXZlGX+opT+gbYshefG
3ENsoizni2MdbZLmA5493Sr/ot7zahGYUDwfLxx2HTzZsGfPPNgk1UYh5tKLizPpcuXkhUj6TuhT
5p1QbVrr1uANfO1kF5IEzQPcmbF4TDQ0W07F+tKVnth/DG/RhYuhtp9sBEUAIVQC9A3jhrdVNO65
sZ19Fo3zNk9dSEklvgKZU4NL+62MPZgXDXviguXkzjhOMIi+xrqRVpZ/NxNx2h6l6SKhQfbQiWbD
1cRPNFKvU+rV9Rsi4ysdVN0vy17aIVq/rN8LyZEkyPL1Swo7LSztS4lpwey6nE8iO9Zpq/Bmg58z
oivY3H1GvQMzyIjdUrWBR2jg6IpRr5cdFG22pitctDwc5bjwi8Q+3mn6kecNW1Og2br3G6gt7Smt
nFfvpyGsDsRhTgXQ11NHH9ia2gkhS+0hah6heimkPSKZybhE+DS6JhyljGgM4t6vnXRN0yDmGcrQ
m5Eb+lonmAfldqT/PLsNq62WXhqb3jNcNC3fZLJdRY/8LnyR9AB1fYJqa9UKm2XeTcuWQ3hpyHFC
p4zI9oShS4bDyZpsyXRBtBJURM+cltgeLqBRibF08UujyNbFmKSVKn+GEWYHa0L+SsR98nZiv0TG
edu9q/8n13fZlmeY+gOWI+0R0z31az/uKLAknfol+pRkn+QH6hJpOMxgbAdF/Iy3meXsYyx0Ig/R
FbcHU8o+d80J6JGaBWzmI0Xvm336Ky5+XmJ1gtEISAddhl0aAxsq8SU60m/oujhDqfcXJC6cdRzP
hrEBZYebSTPL656sC8zQRtRpl4Ers04+MywOQXzxcUkJZ/zfAWhply/1eQ9eF/mIpVBRwj9jnKlO
8J56HH3siqgEMm7Y3RaVPy5DL8RrT0ndeNmEszD3qUqaifGKqy45PvXg05BTJ+ktWHtP+4kGn42N
egyLS/LJPATNDoef4R9YF2yWF+3PirqjoRBCkdys48wVFg+wncLBu4I311yzg4hL8nNTjw7n1jdt
L/D8aHesJqHKSWaAKIFzmqYCGsPPaG7CyTNV/seCF+MqWhxx6uarfPAb4O8+nzzkyMIR1WyS5gBU
Riuj4VaCSSVbZLaSo20Im7F8lIyabHi8Kb03sg/WtpwvzYnzj/YA+jU0SDpocGHxeQdJ54QwKNbc
ABWzM/EPemvfwuLF9GB15HR3kb8DNCHa5DrPSMEamFuIMXR3FsiDyy0/zA746Z0o6iAVffKFoIkE
S0C8CB5r4jf1ZtoLP6KqsjPfY3WMLg8DITbih9Fa3I/1teayi3xhn4idbGHT0IuFszBfME+2gqli
CeO3OMjhPeZrz0+8LaC5Yb7CeAD5IyPWGyPQFE+WNoBvdyRyh+xeLnp9ZjNdq2c4nnL9N7UutxrO
fAI9yYuMZefPpQMjJwNO5okUfYGHHO5VQXX02PZgnFyAausy9CMy/WzjOyNFY50eza8Q07glUO1F
X0kS9gqzt1d9MCo/NzaE4TGo4BLMdIOnIF9OXSwi0LBxCWV5g9hK0/z4WDYHWl04BVLvufXsSbb8
Jc0EYy/fja1ysiUGaAyexea2R99phW/8WAYebNPoLhiPWA7Ay6FaETPEQPbyZw3MwmNwodMUquA5
A8IFxJ5zJhqc6ORTAlutkFXBqwNyRj8LpguHl9mPrqQ5qTrIPeF/BO2tBRmPWECPRcBp3vmUuH8u
tbldA2BICUkZS2FDElgSFstG5aNQVukueWNftuZWTrmTjb5KBoujvY9XJvwaYKFctySVafYNz1SS
m/PtRBgt0bSONLjYjyGXelpbToK53jBRsxyGlMsxUK1V2b2UQAjwL5xJ2Vqo9dgysDF3uISyvjBs
YQdbpH5HDKn5+Affmdec0hGM4D1QKVHdJjAmnFIBdtyqH7w+lOQJZRM8Grwx1B13DIGe2B1VogaY
L4gRV0mQd8TIf0W+aTis0hMfXZRKOkqjf+bZmgoK0eaUZEuvgOaPJRU+W7L8UefvhniKWasLGE1t
QvSk1HTmaICSOHgqrtrZHHpq5ZrsMjOyXlyACggXNS8MHcLgMm0Tucp8vvBvYPPOm5d24Awi5gXN
bAMumzuauSmtHUbvA9KUFjLBgJKxW3bY/XznBr1o1UIUngpbrIbETZVRdZ5/8+49A5Xu4Fuqbww4
MjJDpm7KT/uA7B89ZsD4jCrbs2Md0fBW/eOFvjoEeEDopEqfAo/8izWQgHCiBvbmNZQZktTogXCK
nJawe2112sUU6C+jb1WCqdyZNP8x/0KsvlrjE31PYZ2Tcoc2JqovES3I7zP5lxE8JC1JBymgnIoA
9E1sDmK/w7UigfJ1YNSHB81P5SHeMEGEnvmH5O/U3SWoRO1O/5u4IYipTex+IbSgnmV/w258hW/1
E7Ii0VO9nWxlJHQIDFh3CS66S5zdiOAA1V7C/2w2JghAGGbSyXJ7MHcJzAfLV4JOZ7qrirjr8Zyn
l6Z1Gustz3e9vqxGODhUUmbl04T77/OwkNqhYmFyX7n47+SeZn51gFdif54xIVEDsl8a6zakP7nW
rDn+R+tGtRd04igVH9vc+q0JP7LxbOjGinYfgORV77IMJhK98KZn+qvhTLwlGEzEjKnxNpIDAsk4
DrPuQu2QNyRf0ADF23jaSqTnsPiD3pVawfKQDnZmPAjJqZqPRnwPn5uXvMc9E8G1rpwJAaPqWD9m
GhQ5iELAaAyroX7yIY+1fHti592BBO5F7jKToHmnoJeVB+CI46WR3fruUGCUOcC8pOd7yz5Tu9xT
cgXLFgqMorD8e28Xise/mFZ5WQsrdGqBKftG5sr7iQan8KfhX/U8NPXbIGwH5U17HiEOFVPQRLTY
HO35vuiPlvypzRuls2Nk3PicPK9NHqhEAmYBlqjF7Lx+KxyMiaZmVbVShjdjMyPgP3Qc8ATSQP8y
/E7DUpuS8y6ZtvJnwaxFHYHwQFmXQXOXaJo4pPBjH2xLc/n/CBeOeZCsNxkhPy4gB/5Ww7TD+YqB
pNVggdN4WeW3z5+w8WoMPGbPmjy5xqvbHgcKo28rTzuuL2Z7koAKty2QK628vIWwHB0rXKJlJ1x8
y1at6bBBAy9n8y7J7ssgzxe3nyBdUD748OtucMvnHpBbgJeND6trpT96iL2wZ/SBrPgp1HvQtcyx
8FqnQUBq6MDfaz5rYttKDGwdvbINhnlvjpYFC0xZPKiO7evpJZpf/2omyOXegjccvlAV3ozy35qr
WCAiAEeYOPJCUM+ChWTm5rAKBKi/EM3xvtzE1b2W7HBID8ngC7gro0NnYsDye3DbzrY+mNEK6CS8
mbCKehJ9rQTrS6nrDwIhFj9Gx1YfXnkpENBSH1S30d2kYvpDTxNSmdPI1bqdjm4DTbdQ37P8GHFg
wGQpFmm9ckiBxHayuu0hHTwJFatxC3Ux6M/av1n9eQHq4aH1+wLE01PMutgIFOil0g72E0iM1H2w
xnyBcffbUv4ppnOa3UsK4Osu8VwlgPNlhM0eS5kGEgvqoQzDiXwICvyB+mv2wjHJQWKmZb4oQyHY
z9xls9kkIjHqne5rAjOoI1XbApwAQ55Po3Y7lif6hF2b4IcvHK+cqb1GFokrhzn50cef7Ll/9Rh2
ehVewkiVZXX/FLZic1XE7dwF7MpgvbMSib0x+56tf5L5VQs70QtTyKlu1+47ZLoQyUDjiPiZeVp7
OuTzop8a80/5CZFooXE92dCCWZOswghZodU8y813OX+S2YeQQd/n3b5aIpfVk1hsOlKZW/n9GRNm
fB8Jvm7/YmK5WJOxXRMMMn9Ym3yO4SUdN3FxGTD3lBG2nBNWVQhgRs/65YzgUQTevRqcg8N+wu2Z
qedYZTb/Qmbf6yjlLs8OucrgsomKQAn9WXSNRY0wdQcj3YrZLUKzrPoF7Pdqw8+LVH8ScZiAK7EZ
qZloKAgmQ50Aji/4vEZJ41UxB44XW1hNrRPMJAZngoNEN7yuPklpmgFFwn4zPGnl0H+9LIUBIV/P
BASWsLZ6+qjpVrxOMvwgJT338ICa/Dx+L0lpYcRuUT1K864Ucf7XISvG/2rmfSDsHhu3zaz9k4E+
XlAz2o38gi3+0VcfA2NaKULbSXAbYh+XstBJ8WMR1NsUb+UGbz3oqNGW/nh+f8poOuMvVToI6FRM
38rfkdPzu3vIZbiXSvxyomxNxZF21cBKTqxv1uvSBpbxN4ULueebJ3qtP12DJxrPjo7o2tYTkOpr
0kP0o0BqGSSXMfd1a/CnpydWblZ0q7KrSenuhh3HRhLZsejPEYEnZHWDPAgQpdJjHX7k0XV6z5+b
AS2fMD+mF98LFAfALxi0Yz+e4wxjvO5rUl1zBh5ziijAjgRfMiBqJSJjdssKMxtPffwvIT/QQ0Br
UqrenqpfaYeX/NUoBwUiUHIYiU1OqRM+L2OKHSAagqq4lCxn4LOU5nnq/211+K2v6yxtJzWIk98w
fwjssn0ro1p7OhsB4zPiz5Xxh1i/F+zHCNgBgXEbrMcHv0QLPf9Uz02zYLMD5hmnnDDB2tMAD9Tl
tS9xohfXI9QaiJIA3fjy+KIKhGrjvhRhAl7sBMXGSZ10ol5yX6qHt7zY/VMs8pBW56gHP8UvgjBA
x1hU4fHfNLhxc68qiBYRnE9orrEKt5kjfWAFzC55oc5DZmpoLlCrFpepCDB3YdWZ3QU+B0MaayKK
f8Jb3ZBIzvr1OB7SaP9EtKc3kJQ6r0r/NcUPvs41sdCEdkMW/prpxCr8r95F5Y0DWW2vjeKN6W8/
3Bp4Y9a9rXbF50s6ycvxiY+6aPTVJtZpVBaDo/owKhuj31VEqxXndPjQ5kcpfaX9ta8f4esQKQFL
aSH2U/GmaNfnE/EEJ02csXO8iRiDVMcXGsagbD0TaTJNfGLzBrfJAdeI5AA6jTemWQOHfcdQpaP2
fWpvTf+dZ3+WWf0zOcxKdJ2YbP6pU+iFarsegS8kJiWyRqC2wnyCS0Pk+jRcyelkA8iATtyGpXBN
6W8LzDtboIDoTaHPHOWHUCJ8iMu1WDGxLp5duWTrr8OL3KycJa0R4xbJis5lIsHHOIvRaJ7VJfnS
YZ3Xcxxl91e6tazFocHU0Ei4rxxdwKatbh1C41H60/KvF+yEF2QI3MYihaYa8WB3N2rLUdki9HgM
9BSnkJlGGky2+kCQ4P07IQuezeaFiUN7qCc7MV0FBMi6LT9jnvJdid1A+V2YcFNqOgnrpOtbIPuU
RTUQbrnv+n8lO2PP0jnP7+Nw1QuuMJFkFeFveN0nKjQXT7QIutolxT7Kzp2wwy9wmB1GJo6ysjpN
wARC9q2F0JKMnZD8dGGIhLVYxQbT+yrC/XbwQ6r5S9a+M9LC1eej7SeYDjRtAixik4kOKVkmxbCg
YNDSRU0Q1cl0SU4E1FWAeroOZWug/FSQrieyfeA5xBFWpvGZs+w5woxAgy3Gu1Z56CrLLVxcRYRq
T3aLT4BzJraGGZirkoyINMDkOvnrSThFhRJJ3Q9LIRsCVXOmgfrIWu1FgJlCY4S0gCNtSgfmCJgl
RnHtyo8K2o0FchLqgALJtYw/Ce8he/JEtpiSbwucK5iGmA0ZMJT8Tw1/8oWU8fpT8eyq2Hk/fyfl
T1R/1SlbCxr+9jx6JhLo5ipJ7apnYumWMyhmumIR0DNaQ8awdDw5xGVkeYyomydaQ8Gq1hp/dfck
Hg12PVQBmUHJihfvpfemQmEJSiC3fqZ9jcy1T/V7uA6seIv5S2v4cwoPBuTLWlAh5QNXSyOWO8W6
qrBygvRes5Nq+btk/V+KzrD5UxZ9GJ0W1FsNQfnIzJZ+1/O3KAH5caRo+T0kzV26EIvIIPBSXY2+
bYPh3jrRVC9DIjTBgJxZjOdwYnE3UZYZ9Jghc5dgZ3kCymYMNCu/M/fQLyB5A/QAVCcuPiZknqfF
Xc5JEsSjGk1a6s//8uaS4VDr0vel24z+ACaL+EGrHpSkYJ1yxRVZQ1TCnZPAJn+kwYK42ifHPPYT
6M7WkqGpQcadZ0+G+of0jNVWRXxCwQruPo/Thpa+3siVo/xC5ai8xhsp66rpJhxbBvL0bt716N5Y
iGf4FJ2h/ivzqgxGJPZ2+K3KTtfH2GeBIXfLqjjesIGNYC9mNpJEescKVK4/xNxwc9XE+A+CJA57
BU5Lq72XETGw2qqaocO9P3H5TbqtVUHiQ+qPwNnIMlYFjGJPpjeV1LDBTlXFn3R8EVodFtTnH4Rs
5gocGrAlxV+Q98YVnvZIWDymqdaZQ03Wjkqh2lOubMYMqxsxWWlPBHXJpu1QOFDCGoSQGhgz6upm
J+L1Dp9Qd8OUJJ+jzucVjFOLQYz7ItALfJ0iVTTwPaFaShb8Nsbl5yLj/sN3uTHh1CGeE2Lv2aEY
k34zOD7Gl+LgMNTITNrZ4kTGwx4RxROzCgDIwC5k+BgPxgVjSWcHPQc/Alyt7CrZhPAUzTkMRPoy
0U8JVPN5ktbMhZpgbM0ooWli3FdJ7n3DFK+lzjZjEAm3oT8JfBZV+6LBT2QWfak35DfxfaSLry4K
DwZWpXP5FV56eYtuqGSZGBDSvNqQ7BXN7xUJah+DxUpGgcTAjkljcuSgNh0OWEhhZrQPpQ0kI/ay
mFOw4k/PxSfeCx6og74nU8aL98l1uml36Y6nTWB5ojvyT4VR3pbEgBRXXdj3KPLIrFtsYNFir5Ga
RB9YMciv5byKYEO0fomalwUKvwa/g7AJ44ghAaoediEr8aYiIkM+9QuCBb1yuuoPAf0hn5bb1qWu
GLraaPel1+D9iPgxGLUbSaszvTGkHboBmjKBnvZp4L/5qxYBLbySf2v44PdE3VyU0jVhf/Zku/Eu
wfyPyEbfq+wk+kBB8I7BBKR6WIDCPYdAIll3E3ucV3xkaMQVLd3kxvfcbrA1fN7hcmr1Q0QmA5KT
4d1E1cv6v6SDbqBoXrwkp3QnDEcXcvuAj9FiXRQQ11ZOtngwZbpWdFkVXZmnBSj9e5aeGAKzwBEr
7G+Qa7Sy6BgQFgwJdToF6FinG/yWRgq7SZGykp/4n2E4IS83B0rO6a8ghi5iUrreeC6Tn1IhqGDF
AIMUh7ZS5WDQTkwdylIorA+GI1QjCjGISBsWusJao6X4G0nGKN2tldj6wLf0oLbpoFotqYvQxvBd
4QSMIfAXMky4vwrqDqTwmSPxBUky+Xhmx5KFZMzdXv3h8+Vx9bk7iTtsO1YLUhQQpdmm9+Lfiye5
s2til0scpqD+vBh7OphZRvwX8XRyFjLua57VgGjIW10w3YaTdgSkK6SOHV2NPQ9nZtDsJ3r3BBqe
8JpsXF5gGvAu4ZNpFxsgjI73XoRZmHJGhDhJyBpGWTNbktlTshOXShu9O6oQYzd8q092l/wF88fX
RkHUz6x/z3jPFN0FW1yrCfJnxg87F78HjLXCv3Gy8T5l+orQoXqsExsIQlTvAYXrWhqDYlxwGlNZ
y43d8v3RZYcO3iQCbgzUNNRH7KpU5xWxusLz0455iRo3Fpxqxq9j/QKXQ5Sv8kFylG3wthKXkbPi
lVBZC9g9giNYglhdUn4ygpewXmXxQ+u93HWztPXv7gEACr6aPr0ywZcYW1EHpQuYBPC5xRRAQtQH
Fjys+vCEF7vb2LGhZZ9GEcd+4EyEE/Ud/94WznbkaGdenujJ8MZi9zjEl1dqkla3NKAQ2RZpWfOl
ZUFOwIgJ4+5H9zmAJaqHmwr+qCBroPqODwjvjfAbaZ+1cmw//iPpvJYb1bYo+kVUEQW8SgTlHFp+
oWTZJiNy+vo7OLeqH073kS0kNnuvNdcMnn+oSBbKyDZ/J9FNeuufKwCwXm5oKdLaUpxiz1BLkrGF
JXsO3hvM6ol5gpYJs29kRKgW5b8Gow40sRQSk0SvpEz+lphroZVnTAmVM3DAsgJ1rhMDRliVtDg1
Hw5X9BRO+XHoo6ji1I9lhm6CjDyd82oI4xp5jIZjMEDxFhVEVvqwM9hfYzgt4Jbh4ODtk1BM+B56
ohEXM8YAi4mx3cPpn/tvrmbSAUKiwQoBAB3WGo8wAKs/fR+ytk5z+6O6mFgT0vhhYufQRmQBm/eC
6hFTAH5L7U4MrsiBWVOAsBNItNCJByNJOAH1XcDt4sBUUEszDGtd2mBh/crGeaMu2JX5D5aSgUAb
pBxwhTYVnj7nFvF9oADIcKhLcDGHb4fNJQ/Jg1KN10IoDZD6hPOal6MDpw9eSS8+mfz4XDgE0x88
vVEhImCHh4ZkFVFRBm3KUohcwxBxcm1gwc7TZ4CvYGilT9xotV/6POox8z57JGjPKE3+5P/eIqgQ
amJjuNA0p1O5Q5xNaHrn+Uv6AxutCTCTLTNYVMS+rfE89DA8Sxc8PDrDRdTBOJ/C2UFl7NtUeDVK
YM3h4DZ5ICvSYKyBlpgi07cUovI49fiDw9uKVOCtys5/han3M9RWB3UaQ8d3+sOZ1PxwGbgF8S58
zBEtMzLv1E4Hp1IW+CxRf5avXLAbxo/oareS9q/GXgHxFBRx3cJGWtMJ0rK7o7QvU541yGIWtQIb
QgOKArvmGj5lhDzQytNNiH8+0jgmNoEDF9toFwWKVvhp/eTpNPy0aO2w5WSYObXU1vhHfyDQUnTY
QzCWd2WkbwHDLpcuoMaMO3C7Ed7aHBC4IGBQXnyEBdsklaeH5hCrc8qbfv6BS4xolxkPc0FcS3Ce
lB0NpbQEHxuAzWKZE1PHcUT/rUC+Ul1gEOydP8zWLvmNRYp1q7EBbPXJPyhDb44bL7w6gl6wCpVh
Syw9w+3HJRaLYWnlOo6ADpo0n+M+xQhoMQN0BQ6a1EQLkHcqoc+Wil/HDIWRMr8DfSpmMBjn0QLg
Z6qsWe3xDxsLawlrYHZEkMts0S3l/cfWmcznAPWLfsG5OHsAtUR8LD4ournO/sDA2LGu88wCNPEx
egotzN3ZtIETSe+knh4NJLXgezsPIU/K6NPpM8vk7OGX41U6Omq8JZ2dpRpTJWHZyfCUBEnUyXtA
2y0oNJ5ElqEyxoDBPTfEbQiUocR8AXe/sngrLd4M5QVURgOH/AmZ1C/1TYqBL1M3CUaCFTQTdVbG
RnrPVkGxAine8FBAWznc19juIzeV6IcWgU1gigntn30CqonD3QRtaKqjKp7YF8XokSj3ScblsxjQ
7GyHkEIZizuh3GmYsSD6wmehZA4w2RP65jQJxrAIxiLKP0IUSSBbA4yYFwNhNMdRyxEAIpa/dSJx
LISaTB6Z/FszBvlUBnCK6Td/TcBZCQLUPRvYLi5CycekmfyXvXjK4bpj2mMuoAzQbGjBYiSdQoW7
ZmUmVddCxsdKtjKGpuY8YNCOH4Vyj02XFU8fh9k3fRZyrnHZ/gFEtyagEPNVlsi8fwXLIbAEzx6g
4CONghjL9kYkAJJohKDgNcrWF9ao//HBW3EviYt1KDu1GttRjryidwL1X/Y5BvklbhkDXJWvTkfc
ZCMHbjdRhGsTkPYDkWiiBC74tlh9MXFrq8d/7DNCuuAJQP1X27NYV6vB+/1WOfBwI2eWy2qAB7SG
WtyhwGcKnlsggejJ35NzAx8W5EgBb4CKsYDj6U1GgWjPLXh8U7AIdrYdxK9dlm4NBuFzeCf4DEE8
5pydqAJ2RLXwhe4+vI3lDsuI2pgraGzm4W/Zb5Nv1M0QuoOLgMky1YNks85gSOO0MPGli8GF8g5t
nAhHXoYNEEJ/Jgg0+sgnIGGpq+ghvxPpVYMn4kLV6PspmIMP4aPn+NBl2XWy0zg/G+f/atJUckhW
JuQLjyykJjyC1Y13KsGiztI0BUgsMHmciLt2OxttsqgwgIR0PJnLMLIrOIHm0rWhhKLjwuCGjWUy
xwoQ3+ApQCADCX0cSsGiRcvKfsmSahxExBFJkeSW8J1gG8KAlWXerxisEjQa8HBNA1aYCkNvDV/4
uvE26FYBOBbiCg4sxzOTC/MUXCA3+ZElFqtcOOrVqyGr8qCR9F5tdXjLNRpBCRcF7ccgHYq0YAlS
sKkrbg5vVpBPtDgBJAztL8nhKLkVAgwpduXsqiW/RoUnId6OCHTaZdU7prlh7MJhxTlT4MBSrxqB
hiGAH57yJGEjK4e32Vhglivxgv98qDiJFPVfW5/TclWjtS6WMUIUrOR8pgjU4u1SI/xAUNdC7qrS
TyRsVf/VlEtFNuZ58yquTYnHHdARrO95xkbqs/YG6uPR/+v630Yjo+swyHZZIRpk3qf9A9UjiHKJ
c3u0MkGBnRkps4RxqeYri2vLC859d9CE/YDXH/xkg0JEdjncPvJ9xAFRYfddw5vHoSXpNv7HCl/a
7ByJD5gwATrdeptr/zK+OMkqYHXioXbVzFdBgB5WKPFKgsTSn1qWY4W5y+gajqhui3Jn1AUKJ8qT
/pW3mHfj/MYBYNjisziFHRps9aFCNmp3eW5u0AKpn10UERx40GbWeGYeImdszx1yHggfiJEwrytI
4mwJPaGh3Bjk0aVesck+HDJsicHIj6n4VbCLUE0Uu9o/FSUPw1tqdUo0wK47ZbIYfxl0RTOmZZlq
IEf9EYmDIdCk4m84JoEKpJOe8tLh5Ra1TPUDdO7Fy0x2A/GK2Vonx5sNKS/esnjMZ/jKyCctoIYT
NzFireBWgePaUPvSeIslQmONZEnAE49EW8XLHUs4PPaFdUnlh0E/GFz3OQiqwwk6I9ogbVdpgaDA
1ibjGAb34HXK59FgdAH5evHBwAI5eqcfdHiqFDdBnzMK2wx54FTRrZgieApGvRzaSKH8DUesRxvN
IFRS1oqy45SfBjRptuXGZ6nrFR5Q6Fkm2HdgKgN6DFmFLQwstGnX7X9NDw1zRC77c2AKZwt4fJXj
0kc3wft0WxFTochGoRtnB+5V4eTCeZQOy14N8ZctsCXZN8EjFiTyuC5GtAnhlnmMWs5ZeVZgVD10
BJO4C+RMqn0bNHJmAhhOQYOQJZ7e5wB2hW8JHa73raePUqZq474GG3VAdsqCPbf2Vn7XI87l3K95
D3mOoxBr/EOCd1BxDFsXe40abu1/tuU0V9iSGW7JrKycbZ5Ssq6Hm+Hkuxl9vsGYZyuO2+WIyiuE
/YB4pmyB44J/sx5uXo7H0Ad4dinDnGwMAgA9INWvQHEzX1p8jtCaAyiLNCXQjDhSzb+6x7sknWc4
D0rdaqYT9c1FQ+ji7tanWfuPUseb5+ehWqojPk7KX6P9CMOhCG/saKmbWXh24QOMYNYykBhOBhhU
aCUVfXurELf01XfS3bxiNzgsh+yV4nNH5TbCcGd1cIUft1tV7dqP5iF9lki90+Bn051HoGctJUfi
mlJfDhzSkgRvvlmp8cJDnyGDebWaVUL4JcOwpx+BcNl3jDfQEmnULB6OSv9E/O8jxqMpmB1OPhsP
d1f628Gbx9iVRbz1ZxXE7t+wYTQaT+NtDXuSeQQAGvI3CArBsM5+E37YgPVR9mw5xQ2WgUkj6B/i
YTugCEhUOn0cBlhpxPvB9lU6t3xvKGvg3GB0YH6wEHC+Ffwp3f7HwL4MARIT/p08TQ3wxgDyKScS
g1FvVA1uJrUzG+sYUINYyBM9GJ/M1BjBb82H6S0aEpD7o3bJf1oaKbtel7YLIYpU5SlCk4SU8CTf
Znf1Dok0dvRlQAjj5hcGreZAF1wvTflRFrvycwWnK38wZynwNgDsqXfscxy5Rw1zM3ccre6orbMz
S5ZpM1/G3Nizf6cXbxl8Z0xF5/XSVy5SQbg1qWzw48iP+jcZRrn5VmCCfYi9jbzTGWzMBeqmG8rq
Q+JMLhc1okTcMoDMsZESJ5sDDJjXMBU2TBS1DiOKXaHteqGfD5DThp6czDvBByAmrAM6byM5eTaa
JCHftOnRw8CC+ANhmyL6XnO4sQ7VK4NbZbYBGatKtpRgT59RiQ9NxiCZ7UG0Bb7xfMsgHVSE55Pm
O9sRuhT8iA8EqFo34SFCAAmsPqTqyqwPEStreFdwUqboO0p3OFCv0LvCZAm+fJ3WQJ1XKjhw17rN
UpVNF+g2FudWlbtye8PuVZYUlvCPgdQ3Ie9mPns2FYHchit7OEWnN1rODlzSCm1EbwFuDxHg9vTG
k9eDABvVdIaFp7ggJG3tu57wgQAGrPJAH69VqDYXUBfzC5z3Rj2q3lkPrp3gRir9sjo3c4vtkMhh
4QDJHAjCtwyKBPp67MD2FejOHJnNjXACNPbdH5ZPmvcV/gWJMyIqw1OTLZOwgMRypJYH2E6DQ1z/
4ofSYdq4udQD3FAA/g5iLNyWO5aRO99aVg8RNrfxL/z3sepb3VC7Y9YUJ/+aHAtYiMSrxDyY06lv
Ze/CVvGpQ7x/UBzerc4vgbJK+MhXAr25zGTh+7vmr3/ToeBovrsizYKqjZDfPM8QIZk9PTjejBVz
3tm1R0Zygz1J7Lo1N47ezKY6rIQz7mU2Ag0YrQIS1AcHqB64JvUBD+OHkTzBfpzga3xqn4Fqdw/t
6U2ojpiiU9rWEnP7+YndR8TvyOhdFsm3bJtzJ5ksXIu9j5gEK7fwO4inyvw3ypYzCAboCmDtyU/P
+i0fMwyHHB36HVZUc0QxdXSGSx5xDQLswHe8R5GI6qNfUqkqlKSxsbcMu/oOUSSc2jNtEPACWOH4
2xFOzwOFSrOeL/HoZ/JtY+sUdZO3GSgdBQ3NR+aQeczgDNq7F68bmy9S/Ip6tw/vUXfqTPyVjXnw
he9ANIez1V3phc1rG4GjoMYGpxLw3frCxI+SjqTGufY1m9Ev/wvNv05nlbMNzKOdgZzCGUWGPgbi
V8rjiP0WUeJyUSNfe0Bpq9UL530AcoVfl4Smn6UyU1cX4QkB4gMXkSWCf1bsuaDCJjBxt8je7B94
a2PJGrJBqPuGLRzWVGsjuivZy+FVsXPgLietgMb1s1cdhGLTPWUuCVTtzSbamQRruxaQIMRrjLTA
5AEp7WNyccUDR2XHxj1bQM8V7K6Z3+gsjYu5OPRopyBNCdsRgXy8k1VLEefKoxWdRLsH4N+MH99Q
xzu4806nrEGeV+Q+mAceBOZ/zfyaOVBgV+JFkbFt2AumAzs8tlFw1Hg+GCfCGFBlBjNbBDiAI/Qh
enKRAAj5/k9AG4weUIq35gF/GU2/jdSFODz2jl6idOA9NwLIsZvsEpZcxlRiOWBdbDffKgX5pz0G
uNUy1ehRkuDmI+brmfQtSf+SUyhYBhNBLdlHKnlHPwqGB4s1UvNftSn5yF9GzLdyHilWgWh2gOZA
kRTMrZPdWGjG9M+xY8DUlebRJ3KZCgMPInZ5BhuNwBiwfjZdWLuszaWGLAEV7E85kLtN/tKqDFZ6
uR+FPdYhCRQWmxb8AsJAEx7/qN2CQ0UGjrYbvGZoim/4V7ybq6qfe4Op+4KrkHoIms7sTBEmPIGQ
BCAo8Qyu2VyNuZ3fg2wJWscIxssczLomoApDzgS10QMngJDFaPq3Ulh5H+R8t0+2kiYAJHGpMzoP
lr4zMCuMcGhbj3RN/k8OQX92S4IFSGAvutU/4vrkb8hYZBRDZ2CPh90ynKTZQ8TR3dgoBZdgkfSK
lvnCEFK5P43hAmqln7L5za+W8TYknmohPw1lbjxZIj2yGQ4ukbxGyOGcDEsyidFqkAcj2jvjCM2C
DKPBGRf0FuNBRAgMLGPFK37nYrZiaE2HMa06G0LsKG616qRscwj4tOQcZRNIv2BsTWbrGX5fWxw1
05hjewSxJHn7aC7iQ47YlHWAb/GtKd1oWAsWlRJcpYmhxlNKTX0x0W6yNQKHJTuw8P8Ot7TfapDy
ef7c2Z9kOc05ks6sffVvoBiBRYGKfUCIQqm5YE306OgoMKkmVBez2sSNSROdOvtBvagkl3i/nXYU
UWVdEukH/o4w4Q3EVX1kR/rGpA+atqS9kL8jYU+bQ6pcimYXGq/KWwKXFtYWnTK0M/Vn8NbFuN/O
/jEkhLRZaPAsJsCN3qO/C0iM3PRaH6A7den6/w71uOgspmyAcYE5U7vit8GJ89FbbLUTrQPSId36
gFJl+z1iREuWMKdbJeljROyLHbNAujTqBhhqJxk/NieXDn7DOAS0Gjtz7N8SbGwt8KKOwnra4Ljr
brl+deKDEl/V+nmtnnxO5BKjxmBgqpKsPjNMu2d2h+73NcALHXDcCU6D+f4YP2L8Ej8qLH/+D3sX
+S7aSgcRVYI/k8SKIWVnwYEgOZkUr8P3kP6ToSXi+j55aeXrNt6z51cg3j5nyQf47MLwYmAUKRHK
26+V9loY1/bzarRDoS5bYAR8Rr+E7gl8S68AzSO/NRQ98Aya5MTQM1Zu4IYwBBdmj8ZVxkht4jF9
8CPsnxh5HcDV0A9DmO4ZtiAB4OhEGBHeFdIfNojpntN1M8dnWBiTzHDVgqUaHZKvkNmgivEDDPt6
E+zQEBX4ilEqC38G/5j2dvfS3kgiXd5UnoIWFon/Z1rdd45mbPGRGPMA/aE3a1fhofbuWrfTi/ka
qJgtnYQzZ8UKa6EK6Gts0vzdu7Tjt7yJNLpRBujeU9zMKtwirGyiIzdohiaAltMQoqcovYqNQKok
Zy3ZUGy7TP+gO/9nRKLChe8pc+N9Ts7RP6V9Vt7TvAozsFBiBRbjFnsGAiKoJAGr6LUpawiDo0pX
lqgPI0LacKNR+t+sPUbRU9+QquDtFHUfoogfUAXSdlPwUXJ1DPQIyDLAruD9DcuuulDWKsSlwq42
F6IFJC0YcASt2sWecnKozHaJseWQQAYQHxbypvyata6JMn3Yhk5ky8vqItkIWI/qk02kGdYc6cIi
dJmDMaW1EXsJHbln0O0WoKfvSZY3TMEkWORN3HHwMHD5OzYE8R7mBFfTaa+PuE1ae4jwqwQ9zV4y
rl/bDsVNssm/yona5RBG9lB6ZvTTB5iq/9FqkmsZ/eod3m1k2W7E4GmI79zntr4HPNUkWvKjV17q
/joIpMfSvl3Hhl30pASX7Et4Jr9NxKZZLIxz+llXIrph3J+R8q2D6an5675jeOO3S40nvfA7Mu8F
v1I6DvhhkfTPkFVe/gZUjzvziK7BtJqH9gH4hbJ+Y3XMauBb5YazAZNoQDE/u1X9Nv2uyslSk5a9
j39THfuF2VwNXC1d65SSguz2dGy/yWhQuuiwjvdmqi8G8c2wJQgu7U78Tr5a4Y6en+ZTOzTliOWo
a0C8KNmBge0ZhQL4A08ifOdN50r5VYlnwbyr3Y/HrjT5Yy7QYAsr8I34jG5G+S+5O5Lt4tZQCk9O
xbBwQn1NqRZm6Fb+8nantMsZs9v1pBMA+jjV4qJolmAfxlx3Xx209EV5qmX04VYv2pIrcJ7uYqzS
iM8gaVznazt0DIyGNUPOqiGuzKaqBdnP3m1tmdH+cwHLAoSLFrS0+sEjAvVO82Qy37T9F44Iv2sE
Wi7MuR8FrwI3duAlkWdJMiaIdov8B3o5VshuBUWaYS0DV81GfavNK/NK36YKpIvN/8yVwgCUenyv
kcHXaT+BjufMGtizEb66escMzphgkkPTbaTOMuYo0PxT29/KPeQ92e1kclayrwiy00xCTFRg4Dgw
sAB/qFeyv+8Zx1f1aVRPKIk+jObTd21ELrDWB1/qpH4b7xARNcQUiS50zsT7J6DXgCHlgX3M8rW4
yYQ7CFulw1TDWO5Ac0v7xFxmmLNnh1ZsnAL1UTL2LdQvamtC1W/NmrjuEUZjdjCSP2xocexDyPmd
66Bo6C/xNzq33jINnKi5VnbLbZprGcQexWRE8EOOsbekC80wLorVL2KX5x/EAUwCv5TDsC4kF9sE
gnMJvCaTHSP6Gg0ETgHw24iKQjaSPKJ24UsH9X4IEXU8sA9AfinOuGWwYDLINL+RGz+gooEtrPh5
ZhAMAQOCXDkTJj8U38Au0SNsJzqLnw2lM3FWyLxoxUjP7jdL3ZUDWE6LblW2W3EbAwmp4iU01pM6
hkd8OdN2Hv/ffCp4EfrPatjCTiEbVgrfUGeHZcKMOnW0XyhHDDn8jarcK5WBP0Yu7owxAL4KCG57
VwqO6GfLDQhhDGiD41Uf4KMV3Goq32U5t80/CYA83Yba94AgN7xiZr7Mog0NPgUJSOSxN7f98GSD
DYVbeKTKaoFCPm/EHViRqE437BOirfRlmf1Jf0mGG3u1CvWfKDypWH2TBvRVPcZwowuIFLCc+Vd+
bBUvxDW8iFx4iPqSJBqoA5jN2cm3zx+0lO8By23hNngE8OygNft4DDbfqf5mmKtGaCkppf/wyLch
tWOtIX5L2k6N994zk186zVRAzMuqQ9NChpB5wA03W9b6PF+mwz+S1BByfxWWq6IL6E1o1+vxLGMT
TgQizoi4B97zu/E5ME4nzQDftHHJDAEw4TgL92NBbAzZH0l1Qc9tmkudgbZeX0VQH0yAEFKXN238
TTUa0dkFLRkuFTPKXrwsmrXOM0UWXDfF1CUzF54yoi4ZEV/n/QnD2dC3+Ej5JwibxQ72FIWhwano
lowJgsU98pbxxJ2pjt0fWVE4YTDwPJAhL7Q/wj0CrKkOvsuMeAyc3qcyEk8KhJJyhkWN/lTGp3Kq
mNUcmEwuhkeEjZW/hqPE9tP4rzb/U+QnDlssXG/eHHt8rADykp8GGSYnyewOtzJhYInSqNiWysag
QZo9ptndpdKITABKgpNqbMIEV1tv61FANBVZfjuKQFXd6myAmE8C5vY9QYQvw0kblOP/shxCLcJV
KNR/+h9QLqGl2qo+szdBKzbbW49lGHQFGij+CeJi/yWUtKPbRtwne0DvHt065CHSXhwgZ1jv/TxQ
NuR5q9/Zbwr9xnT80EXzFZJ1gzGR4k58XSS4vA5lTQJBLrNGaQlOLcwuUPFCGACpE1I4DcWuGDZG
fOuGC6fEFFxMMGVvh/WGqTrIWSvz1wVs0mQv6juB22b8hD6sa0zuOmlf9yveBTazPEK/h09zSHE2
Fi6D1efHEYa6WfxAcDcpT+LbrMKAl7kmti6fn2rkqdvLOnvkJ8e0ef9Rz/LnKwyB7emDCbmV13G5
DErH5CarHPbJX0SKULYPUubLj3DYD+G323Ru/bE06bvV3LKHjjH7SlEv4WxQB06DhQITLGHDrAUh
N1jMKGE68AMKixYB18jJQGlyfEZrV+s7Oi7PwAU7tum5cuHVgsGUQAxsjk4MWG8ysYB6OQ+XBYB9
bftQRjjRiifqe3k8Df2OdAl80vt/qbw0uTHUfql6YlBKWhu5Lx9UvdlJrn6ExiWFAdjNMZ4IOICr
P19VsZFtprmjAWOGTpUQKYZcDOPZNol/K69YMmM+uv/XyeuKaOdMuSuQa+TmFePXZGuT519f0ozM
O39+j6jxoncIm2WywKdwHQm4Km/6kQOpC+YJhnKLT2eLAjgmI875uaCOoDeDoQ96NlsAu6JTeaDb
oHuqyaEB08VGl8HMHFn0Qk6ciODW8iSi7UdPnT9JS2uVJzx/BlAV2pnOUT3SjF16pbRzedSao094
HrP9ZtwoFQlsMfLcckdFV1VL4ufmp/j7h30LzqB07Eq63T9O/8zVwCXmQoAvFKysrY4Mbx1nr2mK
O2MQgpW+DZlmDNeDeigGUH3cR214vRCHsANhyszWT7tIY4CxQvyr3DueMqwAPsBFKC2WbWKhXtsY
+k6Slkm+bZo13xk6UrM9BV8QnLR1cv50jl+46QGSk5q7Yr8d20sG2MQEJj0mIdHSaz20AuV3dICl
cSDVPbj6VkPYBiUBQo4P77kkeoeYmFR2Q2XtYy71103DlMTS43WfuYK2gaCijWDjWAvI9bmNzo1w
FGEfiQw12vQrGR+mQ9ozMmPBbeCryFvWgcAbe7tReCUQxrpwZ+iQPbBRRjfzjBj3SG6Da5W87jVb
VK4x5det910FhyLCxr3xK4PfDKcCA5AaUydLiR3trYpLT1lPKbVwKmZEhE12T8T0FIzRt7EL7DYC
pI4P3EzS2R5bqFL05qVP2kO5D+V/Y3VRvGuMrBGGkL6l8OoafPNwnHNnoWsE+w+TB2pKDkMyREf4
PcvEnPhZFVkC3G5s+ZaMJ/vcjQVIYHbH/JZyvMUealqOw1sw0UHOOwXxxKLHtbqDr7LoNwQ9/U5D
UfnX+OyE9qt6F7AUzUulL9u1jue39CdfjWCTZpztgpJiHbsMVUZUD+iN4urt74TfdDVUq2Zblbux
/Y6gff4TBjs0v1XtrHrrpLmVf6Qjgf2YK2oumS2TNPV58gqP8HaV02fLv+blnSqxQeGIe8ipo1ie
WfXc5VsHU16qxcroNklzZhC6ZYbWf+4qUyFsNeqtRNcDU0ib6+kGnQsFN3UdIvcFx/i9ks6S4tYn
nzCKkltmvKX8WEou4OBMdGZ4rvFDIJSwTcpw52H+NLm4sLw4wC9YG8MHm/XMq5SnqMOq9xq7qk69
fyoFcaI8IVlpSI7SNz1gcYh9QT8uCBL5xNt69q/Nj/B6SfWCx4mQzsiRFDHuNt2+ZnnroCg06Dg+
16SGzqstyWhYOgQLjfShDtIQ+raISBM8Z3DAoEy9RZ+/mbfOcGlxun+tcpodRLD+1oqbRS2tZg6V
mSatVdPNxgMnduD/M3Ak0WHsrxtz5/kvyv3PtW9vXb7rqMvSP/rAQWDDPIpEt0q3fBMwdxYcH+5C
k1/FtzAszHhZyVtt7UFpT78q87toJlEtFGssEfp5WC0p9KP69cFOpjqH6hbf3lpcRecpFYhkevGR
ZRdt5giQdMVDE2Nf9zT8PX+lfe0wt19wEUJ/ZtzlmTssfHLO5mMTbhvmsEiP0UFU3gGqUzKuQt/V
M7d+GWTCYqlIvQsZvLxEDExYyuleiOkGJ5SL20jIioBR0ww73l2mOrRwdgIF/qbga2jsBwe3KrKa
5oqtiC51aq24Fb08bXFFxXj+BE7i28muXHSH8eNi7c+YheTJBYS6isKE0WIWPUyUwQLWKJbR7Crc
Svk2Jsob+jQI8xOVFWqM7Db5ScJoZgm/H3oElI5smZCwCD/FoZSFm5owmv+4KUF4PSgWG/x07/Vq
j1N5q83XgwXcID9CKvQfuBlIX0v4XrShRkQ/sfyskv4VsfyC8UsjArB/9MrJw8q9iQlHOmsUBOBe
q7beDu/J+iFeQR3NmPdA9GnEQ3EynoU2oKTe5Ax4e7huuDxAatwL1XdTr1v4p6Ut59dBPQsdplPY
7BU7Y5ZaTOt1FPdwx3z/pbYsxcHHQK5xZcBEqR/hoS62PNHh1RicT7WqlD+clwSa9gLKKpovjKka
8Zgw3itwVUkhJIW4/HUJrbvx7X8wbL82jRvBpu9FLFmPxbRJM4iewhVBh0Qsys7kBXKa5RBX/JeS
39t7yhoB1yuvg3Yu4m0HPyz3kC1eoYspRFZQ7fDkmN9Jsf/U/yrZmtEzFA3RdP2N9Wro4OcU3854
72cIYogEW5v5b0XVoPwl8E46aJA+bVlNGWB+NjlHjfSKCY77B2VONxbRXvkDHYXLCizAH2SJdBbi
O5hIvxM/xus33ls4eSZzSTgSwsT2mZi/eF9Qz4MvTKFuk9SXx44hVHZXIQFxeYB95ry/48KeHvV4
NQ0TKxAQC/4vGCnA1yM/Gw+YyZzi4ZP+kt1g7R+hlPCg0fTxg+25WZm/KEigXfAM8UmKa3/3jxXe
V+i8M0KgGcyOX15yA+iAV9BA7pGHdBnq6C8XtQA9Y8koQin+ZMjGSkEQ2TnFnzj0vseCRQNjBQaZ
QrO5BvU1qK4U5ZQec3LVrSdHBOtvFvKRY2rbzxb37Ow+QzUGr4SoTLvRIVQdqUIpTnJaY75FYnP5
fYRzupGylv4gSYet6cBiRie5VrBhTM1bPk4tWUf8XGdOLN8eQTQigRiO+zZuXJPMaPwdx+Id7eFc
oxpIeZ+JmqJ/C26f75tt23HW0KXyg8rEuL0P2JMCifjlKrpzA4Vdbe717NcDayJKIJJPMICK4DzD
0eQhlZyuDiJi/Zu9BY4MjGoWBc1J1wgWz4oAgt7bcnR7ywAhTXnyypUC7xNbMXhBugvPt52Rrfs7
Yv+xo7I05w9+HeUpI79oWweElexGZj3RfkbWsXxPVz4V5GG7ZY7huw+hTIiTYHwL43oR/sz1cQcC
+Y+9l/VU2wZfF3DdclqOOIGwlxiHkgq9MJa5cpKFXbIPsXDmcaN6IPpQ5kPGyORkq31RVk9T8hy3
Lxbh5wqDXEZT7uJ/8OLp5gLzFzsiuJi+LOBSvyOUk7yU/AD4eE8GYsJ4kOpvaQE9p75PvzojHVHN
T8JtzllUWI0TXyEsmxUk0X+9QEHg9MSaqZiTeutwVUtuxrmJaF/Gp4cZtJ28fG6f2lAX7CBMQzRQ
RVDnZMkf411oqFj4ltkjkwemcsqT44iFb9vQpGX1XIs7DS4E9CLVxD3n2EMxmsvF1Tdd27+SkWMw
e/2SlF1uUwcTgmYJYQ/FnnU7wSu5sAwFeN/IJoVTODxKNgz2m7/gPAwOTC165tiAVzNntzV1gD7l
TinMJK91qRRIjCMKZjKEw5jtSBQLTcrXCD43q3BFIdmAu+jnTwUjjZyLbJMLA6th2MDtD6ig6alh
zSrrON5Kwp7acU/L+ZNeTZZt0OnsTzCmJC4tpwBiM9JcNbhRWTW+iw4gUq+Ta0X+Z1QnkrBbt/eH
Vf7ZRGzUvZ1BKpjwDHYLr3sMOBR1+TXuNxONmwe7xvQLx0RvFwjHDibzB3vqz1Olfgm1H++Skdq4
QnLEUig+B5EXEJPd3ikEcxctFfpWtIptv0Snzl2i5PbOMoJRDqPSTn7hRKA/4cRsu9MoJPbSZ9aQ
EarC17XGyQJCfd7jiL79fCtYsMvgFDvPFlpApsswcGqCC9P0RKr1ESzmrqg34XYbFG3MIWY7PCDQ
d3Oq8wJig4xwiXZKh4W0aNj/viXxX7dBlmz6a8QtmbDC21ITzlMs7sVUKbMtjHrS9LTkg/hYK1Q8
LRYpOIP6D9mLDrprcaWBftSHSX3yGf5E02lwsmwOQF6UMPkGZUjidnMSq6XjZGYwZ7iIWDVi3NMO
p8xAA45YJzl8RGuD8UsGVb2YfJJ5bMUfAViMOaqxlE3SGY1NDSlPEPAM+EPlKdABOb1ukRAyKYTQ
kIm2WP+GHKcIsZARYVUkOIXhSqcMiN3KYahvp6V1Lp5s76nhqqRGQ22ZWQGh1I6K0mBii2OagaON
CjxLPttgK+YDJVQVwHubnvmPAF+FVLCRi/TW6ex7lNY5P0HnNkqWtgIYYD5D99vaptmuIdci40gh
NtVYSHK6heeUx3T8HENjVcsnSVpT53neiuiayCoLsAmShx74bhIwkxCCznMP1WiuzgR0XtRh80I7
2woNn9g3S7m/aMUb5tGsdhUXrMINMUH7H0fntdwotoXhJ6KKHG4lQBLKwQq+oWTLTRRZpKefj7k5
NdU1p8eWYO+1/jicc0J74hhZj/Zi87D+ffD1cXuR0EP2Y3SQ8USI5o9J0g3cyGQo208HpHgYmTCU
9qkOBoqHFeNbig5+zMl53ZaCNxmn38Yp0imymQbVASYWm8Ug7sR6KeS4DzxukFae/jJ9EiDnvjXv
msWm5wpqszVmYQ1IQLx8mgUYpFlcUNyryl+RLcZj2a0zZi3sez6KRK4ZTJjpUq9Q9GlODSw62No/
pThMsz04rmlLSGyBIrmrTRH3w3e1CDGCx++1EKxkAkddKT8nDemk8XznDB+vRvnNOU+aXW0X155M
g9Hq7JD2VHrW8OlwdkbIPPHt1G6PcrW+m8BM7JZhsxv1S3lXz/SqowQGnOkuXObFB5HHVOm7x6Wj
FU6yLlYRBT82+1wIt4jhYMYfC6eK++1gVBsTkIi5Rg9Byrady8yrwxqSfk/i3eLN9yMgoav6r9Dk
1ToA6jI6vLGA7oAasN2hxWI5cuV2ncqP2u6qO+d1eHW0bxZ8lNusVQCbswIrGHEC2Jq01+RpAkRd
Flfpy6TMbdNhOHJR8oy7+tytcbapoWtdgIA+3vgStF/KtSKAZ2FpSwdKIxC6aNY+wVDA4bzuWd/o
PWDsY4kiGtGVVxnm4w1S4PeRbDlMvf5Np6+YspIpTP6B5GirLmJutG3TLoFoaC8JyJAkdIo932bM
zllW7phSLKKTCMrQf/Q1B6jYLdQlfFFzRG4uLrSjsJjocxZ44xHRu/v7zHYgGigpmghN8qzhluvs
YoogMeqHBMT2mVuXgPi7HKs5AAEJii5Jepk7rLElfqh51RfUMIYAuUhl/oRX8YspQMRdQJ3DdkVx
z6zdpNlDFA4hkRgOuSVfAsLvtbzGUapiOt5zkDSAv1OrFEKYOb6LvLenBhX7Db+ozXtx3XaTVRv2
X/jz26sWL3J9K4pcVyRHnRXy/DS6h/KNIiw/AEiY9Tr8awM1hPU5AAYyoaFLRkEZnu1jSX9yf20g
7aRscFtqAHuY3xHvnMxRmOGMD6vY84OfYFzniJCCB1FSlrEWwGw660ei4wafnO7Wl2HDY0VCyrBh
Vxd4zQrAKoxKQJmIVxTuU8bIFF3O1XijYNcuMh6dhuNwoAuks5Z6sNaajSAu9BeQCr2w+wq01dPk
bUpR9egKCwTPSIbDcF7hlNz0xAiCyJKlx7lU24NdBwhl5mwLpgWQDfvDpscXyCqX/6EOb8Brmcd3
6c8fQY/tAclcg9ZgHq1YY2X1RQlNCH6brVasBO+N/xu+UYERW25jXhd150MImNbwFeBvdTkORmXx
4ZyHhu2Jgco5RBsqwclJklbjtdoF7GI658JHZnku/mIKy8M+XlUJBKS0ra5+9C2wfB/e0SlhGg76
c1qfcCGBSmBd1Y7BsBPyA608Ccy1i2ODXwvXyGnMu0U7PJE0/D8P0lbH9jgdXaSoDNtI+BkFkpEn
RTh9qB/kd1V4EdMOdt4Nm6uiHsl8S5k+VPcD+2Tg5UnpEWy6U4jDfMQyjwGHqKQKNEUhU8m09tiU
ctguJqci4SjBr8yfEqvCiM07UltMWqXbyS+/PyRQXbP0pp1w9/IXxOd9/Ud2ouXuUT144rxFhjyj
yYc9OUbpD3AFe431X/0WEYEU4ozAl7jZ4cqrJpp33dDqBEE6pbPdfP/FoSkBBYScsSzONccopzuH
foktBwF5SbJwrf6+x0MefYU/8eTjWHM/FiNRXATR20MGPfElcO3lMOraHFmrsaPYS1AJ4J41rMgt
txbU21LTyYlmmYbd8xvYSDikbPhV43WDyJB0QSQLEtPvXjRReVqnkAASnEx1d3mjO+frNPimK1dW
UHNMnQdgwfpK5GPmg1eCeyQ8qxZviLHU4IyS2mNOLZtlyjatciWzRLKvyt0O0UBEZvdFSnZWR1bn
CiRf6rbBwMSVrfop8YSs6SDAFcF/Mvw3SYctjlId66K+H4xtmL7a4BZmfJflsza2Pm9FcWr0DtPQ
hr9SIyUzWWMWz5MvVBp+ds/FX+R5kunk7DMM0VR8CwQayD8Sia50eAxXs74paEDJ8lXNY0/K+Civ
c9QEpDxBcCHkSXtQPHjpsFVnnbr0GfVKsgF8NvGMICaBzTmIXbVcfFoAoPTumxeFvFml2UO8Dkzw
/H81pAYDrghweuUpUhvAPBFBNNNHo0s/cf+YKATEPYH0mw6XEI5+LJ9jsBKpMIODJ0+FFBELTU44
Pkw8pmp96ftHQX3GByf0WZBclb+3A67ls5JxB+fQDkGxLIgckwbSmAgbU78UfoMBQFdB090jBR+0
Z0jKInGiyIn4Jz3AnCPfNZTEnbgRi5WIbAuxFUdApl2Y79kFAQkEBd6AQV36NZtV07xSa91Rp2z+
RTLzY8/1eoAEmNJDv8MCFY47nENp3/m8sIYDsuPn1E4c+z/0k9awSI1pFfSiAamDeRgiB+hB3ACl
AF4AfKbjFnU9U+01+IXAFBZ4CwHhyVm/ROGCCSisT9k/WCCYB3Ujuhweeu2RrAamRTyrK9BPlpFq
a34axn2KQFN489xfqQBZwxs89m5Ofad/xlPthGWoLAhgQwcUi6sO2Ictl+zo/pgR8Fx+jQQEBDef
O2eAoUzpCgiIhWVhqesS4T0Xx18HHx2J1xSu5oKLi2w3/+xzkW7U+1j8KCBw+SNz8FAoGOH1LSvm
MsSMwFmMBs0k7o2ebVRcc19OJt94MyF+nwPSUam0fWg2XA+SvND8cxIwFKxEQpjRiSxxe4P6XJJi
llkIPlovfE+bvGHH0paABLO8JKhV+qd4B1ivEBcaGFTxbi3pudYyG9xJDL467WqZgReq8aJ/5uTJ
q9DHps1DbI/XVmd6JHCJqY80l45b31pwDfvIrdv3qiQ2+V9++FyaXHJxDyCXI6TuX5//FESeOklA
pCvN6Axy8/yhJ09DJ5Q+XK9TZzrkkah/InWtImuQOYhE3vaVYCOgF1+pv4kxAivVQVWIOpNNOyGU
r75EbU85AU0QYKEpEq4KcdhQkhp0AX+c8RkCiryBE1GP5PFXYJKbYI8jpMSE/Nbdnf9tgnvYPXFS
+9XSUO8S8YcdJ0QTOgtzL/Pnn/CrtPCrrMKQtGy2SmSv/Q9GuDZftu0rQ0OOPyNLjzXnx72DY59J
dxIGDhrKNNt1KczZf2LQaFthoZGmaArUhMq4jZBwKddSIU3J9qmjjn8+n1VWuYGyafyd/2tgJP7c
+XTJgwGGVRZJ5CCQ7Zq5hogssLD7+Hhn+pOYonJdaRo6Xapfue6yXUC+R0fEVn3MlQMfQOpi5TlI
zOrjV/XevQ9jsZO7+5idQcx85De8kLFygRae47wGSBNZWXrcbFZ5qD/36O0G6beSo6Bn/CAVkH8D
+LOXF5Z1F4Sz2JLpQNYCapxDxEsr4R4Fwox1LDOE4hFiDsyF58oYvom1AVafMgN6FYpqWSS3N8pl
jhc0bPjLhn1HBkz+aiDZKoKNSnoItklNeNcPcf3y3VgAFb1bou+wUwe7Nty+Q6eT//kQPMyobCfq
7Izlxe92YuPgbu82BDfASlZflKVZyBXJvUdvARzDO0dlENG94hUO1deuDVmz/zrxPOJaxeV5E4m9
Q/O09BF2B1Piq9BxtFS3qfv8fE3cYRlr53EoQBQ5IdcKamDOGRkdnEbIFn1zNSm6Uzzl8N7iMTfx
auBpoa1bP0Zvj3eb/Jm3CHbxjGRiopfgklARh9iCcLiUQNTCPmdLJDaJvdG6k0eOsymdI0mFHKYh
rVoJ50beqObOJxaQF2PvX4mzmUksgL50NNHOoRgB6WOZYZLnPR5JbfegtkX5UuWPWEbhTlTcTKz4
liEbM4846s+fNLzy72AK+pgaUhJzLanXsToi1yp5DUgTogqFtLdG2Jv4BHKD/BT5kIW7FK9Tyjht
lnQodtSuoHKf4HJy+TsLBY6B5pBl+nMd8LRjSm+JzGUzyOrViCOJWdFCAs26pGDqqHnugXwYjRMi
vGgdO1nmX+njusBRtAd/TrAfQH/scXZhLjTkvbVraAInNBVkn0qW0iuJIfpW2nWIxwrcqLINa2Gp
SF8PEeUwJWk4dwlWr5qKZsUFVh0eRdNFoSr4L2oEh2hvNvx6fe+k3geJ1a3+rHBjmQeJCPTki2WV
5PKGfx6EGUlJJ/Jf8PfjIXdD9PR4L0GgpK/UCl255nwKltUk2mm38Z+AnRd3Ob1wLUmBcL0mlRYU
CTHd7162fsIiF9CFTnAqrpJ2W9YoTXpoKwIIzc11ur+bdY3qkqpZlNSRFNC2s0/cjjspIH2rWAqE
Z5EGy2lfza63/OEj20t27QJQswt+CGVAe82DoK+DS0xGBEPq9ta2z3zF+xQgENK3BsNagdAz3vnx
4xwQM01RCzS0lf6We9aFUH9UwZ5AZSbB4a9HjrzwyXHrFDum/JTYKOJVJhiWmaLTvriOer4OU9xN
eDIpDwB767fphcod0evYOf5POz78lNYB12JaUaLAUfUFdQc1zuZZZa5ZhhrtgiL2n4hih+fEmpFc
EIvfPlA+0G5W/iGrbI5AKDcjXFWxNA/6HaGRQn4WaEkYr08Ogw0o1EAjEGRc7VpHLKRSOSc2K1xS
C+jFuq3i/X8l7HDJQ4zsT7lkrv2fV5j+D7W1lMy18Szbtb82oEDx0qTeu15W5MjYv+Uqqh0GcNwp
Xe7i1OcfIr5JZR4+Qfo7WkhplmKrFG9c4MOF/wAxLxbyH50PkQ8DPWX1N8hoxmAnQCLjYziSwEmV
/E6x5rDNRDzVwiOn3e1L6RciHu9sOaGXArAxTjAnA4m7ie8jfoThNiD4q29+CWdFVt2UMf8D3Sjf
ZL7l+FV+yNlYcnSBPwZy74hT0u+69H+ydKkMTgHN0Nmks9OBY5AulH0zeny8gtRdBuuCZsYSW395
DvjOC9b0NvvNrM0HQLA0GnjPH3Uk0A3/s9u3W5KHh3U3/vrST96/KmZ9QZ6rmbHorItJo4I6ZdPL
P7EA0MR/zPZrnPw5H1gzp1zof8bP6LycShEfv2oBH0oY3MJv1mWxUkD2fdN7o1IqFMuJRPRnazkk
KCcDS6gDVgEuT0v5qbyi0zeBImyaY0H6eUUIxoiYeiWRj2jq145g6QSEKkGSpUnLBhC3NicexYIy
UWcZEVAWj/E0LVqT30NDl0pynvHy226KXfv4DJSzd3wS9DusXLeZZDp02dsZMDBw6RKORFsi507J
a2s/v3zOs5FJ8GMuydwNXhoB+qV0KMqrXmxJosGYxBbE2mzXb1d0c+1nqJaauKVPuWAK41DCqb9C
wBYseoeRHUYVZWHtAlkRmyJkZ9hYlL258W3RAcYx0ckUO+/wdfH58GTvy0MlA6Cu0UvgIHnfpPlT
5m2QhLPUfsfr8gWcjB5opPuCAD+/pMFh21ZckRTvYCpLyAyPU8q/yn+8DFSzNVe4sg9vJpnWk/V3
qNc1S8rQ46dHeIYSH/7RL+5t/6RQVqDcYRmSHzsjHXjwp9erv5qkTZwI60nDbWYg09QwnL10/c9X
ryb16awfEwBRBMAy4Dg+80bOq+xPc1zAXx7D0HTlo6FlM4JcZPulTwdZKZhCi1ZGNfbsDjUi5b78
S/xVvPZKY6F8vsWKeuYJ42Yc4GoqhpXFQ5N/zrByhnrkXxq5CX2Sfml/56vQ/0VVzWKF+JI1JeEv
rCGcU0SfATzwQQc8HLUHyUOw45rlux/+oOWWbLVHicJRd8McyRkFNgjJaS9MSPrLLx+0c6b/pZna
PHglLUFPCXoj6BEiq/9VIql6njASkTzllACcVipeef0fMy6ZqRGfc5qRY0MYOxY9AWEgH2HznB7e
Ok4XxWmsOYdXxQnsv74OPcWWLO2cZ1F4eIORtApuYEAVD4U/Idl5aTfS3kO+RQcncfHGvw+pJiSQ
ffjSRQKdpucN5QFxzLwSJmFF2S47zae/KJp7/lrQzmlql9AQQs8RzmNzUORtRBWVtmT+f3O+Wn+F
eeCRlAkqeAsVSpqFES5Tj2VL0y7sAx13Ipced5C6RhVy7kyvUde6eOswetLSFDBQZzdL8Zr3NSwk
ypmEGZgOzk4o9zI+NZgFUc03S0ABrV9FGuV6u7jd+Pwy6KTfe8G8A+Q18V/3ucnySUoagJeDxONt
orHEI6bbJfLbzejzkjZLYsGQZxaI3VKp5ffcxgytTDCmsokzO/nNdXpBeayXLN8YnCwQf/TZdkJo
rg+QjrwPWNFP6TKJTiLzNNArtj60kT+VP42y67xdJAH8rLbhGRPbWc3oJH8WJg/RRBAG6MVa6GSw
eWVjhkALauAZhD1pJ43HPOsCOCRiM+PMjf1dcDCAo0uJAeAJ6Sv3axojcACryr+hvJQde5ABPyEV
TlS0c50Cj4+Oix81EHfzcJNEEoL8nBDUCBnKP4+IAT2J5yAKgDoQ13m/FhHGoGxLtN+eapcSDTVb
hmSdWzA568MA9KFAIgRPlVEVftfyVUcDX3Qc7h5UzcT+GsVvBAeqvf/U2mv5cEf/ZnIjgmYNmDgl
8pkG5ZWRS0QEmnpqCQbziYwmIAR0OTbydVP9yG94Tp7Q8Hc0LrFEd9y1QbdfmMC5rglQ5dZUOOWu
XBBCBJInw95jhl5EMSpqyrzLc+qvK7x2QI9UmNFkM64MEMmH/BX8NS2yi3pdaDQTdnzlKsIdzG4I
0mT5O4Jk4O0XRAB4Zww3OZc4TRiS70bmTY7o4zlikytL5MW4aOGOMIbZ0fupZb/KVjHcdhm60XEc
/qzhFVK9S0HDM1gNv3ylCLWCv6jd4ycSTlgAgi/hvUSGJvLhfLB9U5jMwcKngYZ/02IqDTu7Nvrd
yAcgGWe12n/816qnXgZ1+FIqMJk4wwuxTFPAXdSaPeTHiFCyD3Nzd1VIaQKFDwIocqKedPn8Tn66
N/Fe+ISdlDipftPgs5oZ8DAE9rR0RmAxqM4GHchrUzgpXL24QfNnktOZRfUhr4YMHoxyp5m9g4uU
bVHqKuaRCjv6f6mDHEiopC2StDhPlV06CRmMeYC0Ct3eTmWN4l2XYZdgMfnZEFt+J39TSe9NaHdi
D9LLa3WHOx0WmrrsYxfnttVzzQ9XcfAoC2WvgmWMyBgCxgkoXiHAyhFDNtLSq4kBw7jQQoBegc2M
wvFzyP4ZZ3umPAt8QzqfQo18ygoeVncl8ElwfFvVyFFDaDn5m9UBQse8RaAkgOtWdAnHk6V7IYuf
/xjQcxEc0Ls6YVcDuPFU6Ea0GH0POlm1Ovlo3TmxTqn6DSUDfNpzsDDkwoyUv9GKJD2/OJogsCHa
xSmwzZZ0Tyc5B052B+4C4/PWToPGx7W4QZWJ3VnNL530igwH9B8nuy9xunDc5PYbJU8abKjuHGYA
+737RmNP1AeaMvFrkPDl2EYLSOuVK1RwkrdAAfydCJ4iLg85TTj/RuJ6EJAA3HhCeTggB1PmqDCs
c9mfM+pVDOxOvNYS2xovC/wFogy0PLaIOwJZ0yYJSUIbg+OQ1AuxYGgMD1bA5D2PuLLzNyg4dpua
a9C45DVuoPblbzrO8Xm0Hf1+rpO69Z5cxgxo3PgyGh76DmrKrqb8t59KZ9tj9MIvELef+UjfjRvy
ZX+Vthk4fhbjQsrdMPvXku3WIfQxNIaEiqLocfUukKmQe8Ss7xRMZTo6ESlDTvFPya/xNSI0JdRp
YZhPaTx8xhkqYiRZ7KMVNTHIbZrUSTmzBvY26cL7GGzMyhlx8OcXX1BmiUATeIVhhPm3ZxmRRI5d
n9IyHF694fJZpDhwy54c++wgcOpmEZAQ41AVkd5WQWJF4ypA+6wTv6OxIOGr6lsSBYE+4jKhKA0I
BAW1covKey8+JicNYjTloOSkhX1raUbCCdNbj7RtnJGRRUMLSEpsXqpl0ezwhFnJ1vzU5H/u30bq
DcqtYTpq/HXwFcWHTzc/CREyu+7Yyl/gV9EX5D/6mij+1YisDtt/tUmaGHZC3wbXKIHtKaxUI0B5
lO0j+I+2tagbJDAooSaSPwZ1waNhShtW5FI+N1PBe3QgKqa/JQvW6ghaeBHrNOYtJKVwQ1iSBmql
XqfKk/9weuOlAaV839XJCMk8q3/x0+XmlXfN99moa2h4Zvjh0GncvCx1YYfqCa7tS8nvpApY1W0A
zMmfKQZVgikUd0jsGvC+17aNvAwFO6FMZZb80SjZ6pc43BJNuh4g2pEn9Ee03bf6kIYEQVEhQOG1
Pf7Ve+3ZMWtc0yv2Ziya9nAPtTX1YTnHL68i2s5k1qJP2Vrj9r15sE7P4hOsDUg2KXSug+S95stk
LJ1/jKPJAU6tQk+j+tcHUt6SCJ5zP2HsRHLmqZhS0CVPzsabjALdH1+WCdDXcjoY7qe7WxYjbxXS
GaDMmZmRCEpvJ8fyBgItUOe4QT3RX5ViTZWDuucZpN6s8dgt0ZekJwjxdlzFzWlIvhEDFb6DOZsW
7x2HHK60u6zMBcNmpGBjPHdnlvPhTMIkJaeMt9pW77y4Wijb5pp/uASmDgtex8GJKSSY3i8HNUVJ
V+lcOnJycMehxCDXiBuXLDJKKAnS2jScCPywW+S7OkuRhrHo7iO8dbofumqoSLJI4QHeHlFwcwI4
iCSUb5EPCclb5JZ2D2OIoiuUPcxW5j5cwtTMJ3xrKav/gkkOXvK7Eaol3dBXS8Tv0ctuk6YWEQy/
en+OzeQlgn3ktH74ljsibLzMyc+8okA0R3hN8iAc1V+CMyFbKEpPfKBo6R3qdTm+xrlf2vGT1S6e
aNnes1Q3ECDNWYx2VBgANxMkYyzh8vHeGJJX115Oe1C6hCLJzzq2cLaEreQoXjkd8DuuwJAJc9LA
R3x9Gz58jWEMoQOlSYPrIKwHVRZwKbj8K6RbOjDSKEGq3qEmJUzXVuxI16HaQt5QBcJjJMzHL6Ss
pXgW3gteyW7K8B3rPR4IorrVddhtQhZnujDFWb7nwPOK2KvgJjk+zeCDpEICE4VjBRpaVgIWAxvS
lT13PyxRG6BO0LWV0K98/5hGXlidoC6oKpBhQSIwp0Wxk8hI76nLTQwkg+nyEOdsEXMFigJRh5QT
8uOS9ly9r4WyjaVVQW/j28HaTwrZHqMVbi6KqNS7WN+hlyONWDDSHTl/Ubt2LwqxVJwIyzJbEn+S
LYotXsjwO+VcIuYb74vsJuKUTFrH9FzN6rMVv/xbABoXkR8cAwVJxOhnzEmVQRwyWVqBTw/0hDdL
uxJI46GJ36O0DQ4jcynahdMBuau4qZAs8bqsNJYFn6GdKFbAxoS+Smxi5PkgL6WDiKTE6pLuHly2
YCwoFsNkKfmH+k4qocyDa+2NaDjVGkU0v4phW8f83j3gRWQqaZkFySD6RSaTA9DVi/Bf/X5I74q2
D6pZZyUWqydGAowG/6+UKt9RGZ0gxEiGRYMe/5O+NXk/+Wy7eSysc+jgHbEuLtLA5DFuG0wonM6U
/rHFw6pP+YZ2AAmQLJJfkCmdlD2GTvX8Zgs8M1OzsCsjDAaCc1dy6oQ060XezoHdLtaWnEi6AhSE
3JCwbq0vfSq0eOL9gwym8TFWID4hec7iun4wJDXZiziEY+s0O/OnTC9zdUn+BtsPmcTzMiU8ExmO
Xt9pfpY32RH0szrWrwms6CjWxst04L2zjhIlPSf/3stHBMEkIgNXsobyRlRbmtPP9CFB37QkPQEe
IYQmttq4yN/XqN5wsYKDNcg7cMEw8Se7CTDDm29sh2ohm+ThAvamjLLylmQrunV6ee2THSGVmptC
2RZDyd8ZzHB7l/2/jnL29xSj6WIkpPhs0aL5Unn92a01kFp90XM34MJOnE/PF9c5HXcO2K5feFHp
tUQsphC+UGAUZBenRMPMuyJg+KPvzQFJArsTxK2ZWfDO1CdQSfYXQjoBGHAtfm68pnrGNblQEOnk
/vFj5vPsvQve+0o7imQaaF85PXrbbh8cYtnjU4Xpw8JVAoEZ/zBXRj1XGKmnLg+qcdTgpNCQyotx
qoK7TMI6twOqjwnRu6o1yVKYfhmsyFOHrJ24vTebsb4bEPgi7X5/5wAEqe7qMENl9DTkI2Gx6W7w
n8haoknJaq2Q5mB2AcnHbKP+KcZdkz3RXKnlkeeY3xVBxrC36EedpT8yYsHqNmExptPgEXtltOo4
8l781X+rq/UvrOagzgSJ8ANotAVrKw0VEHgHPQ4x+dDDivCkOPKi327FXYNYx4LrLuongBd+Oivy
Ci94Vdf2X48shq8H+8Bvh9D8ycjIMl5/8xd9KPMM7HjNPHyA5gLbPcl0hEMKKw52PBXzbrMEf2/f
OODpDSIl0KtHfB+0lGAiTZrlJKDdMw1AZaPWp1fFX8NHFddac0Bdqe3B5f5To2dEim2sOSkNOE1f
ucY6IXHVts3/NdfsifCtyv8qNnFtIAs6x8aE9cdFuk4ue7eAfMj/MJiVhPnMmjX+L/QR4IX8vLU7
yaXuxlHymJDfL0RwRDrRmsRmz54uR9/GkfAXapY/y468nMCltKsmJxikiDMvS3AdWStqFuPemE/T
M2Yaa+HfE4yUPOlgUL3g4AiGg2Zeboc5wi5kCasaF9LCtJ46gRRAGjRrYTHLnyhWIKMNyxmZO3LW
35kyjQrU0yiIMl7qgxnSR1Bdep9+9qf88PsMh+wftgPGf6KMPyjhNu0fVV71ObrrzYQetvBk0GH/
iuJl8objiPwSC3pAFvJL+5Z/I+srJ0dikuiEdvLFc0W2XO5xhPfHWzorTly3TFzcGSOe/3P5EEZi
mJYa/ZCUJnQks06PR7JBdqqfw2tMkQeNgw6G5dopja9kA9np6OvsO+UTW5EpalDasKDzBcMPqwME
LOmWYbfvS9ci7mJ4Ut6g0WmYKkTuYbdFo8jMXMyr929SeTiTcSQSfb80P+28scApv6jPorCXDz60
Da/DwlPOq3xBpSB6tugVXTLBaf+p9R0BaXcnElc7+vv0hCpzpRz4Vtc0Nx3QZgEzSQmWWgeXQeQ/
uU74Zhovwk5Dcs3/CcU0CedfZkfLpPf+I2W4XfNUn+Q9siAVDHdcgsprwJg9uPwUyK+ghnuiRPhc
8MXhXqVGUuqY+CuApzs3No4DUuITol31n3Bc0dbQ8E2/V8VyeBHhYxzLDWp0FCErcWVeCqLUXo1n
nsMnx8/YfTXP+gLQPF4h/OGPOF7W2CA6yQbtYDmcsnopbmDVx/xbLTJ89R+Qsrn/Ksk1ZHv/BsQy
/hFIgrOLyORt/5U5hscfKugxh7P0733BiDfl0i+Qr0FZc9cL3587KFvKtK6zgpCgF9m5ekhiCES6
oTCV2u2yuVHe7mX+UftRfmJGUTS6FlQteNDBz8yFcsoN5zedPaxF6/DmcaR67ds2thmk0Dqlq4Dp
OkKZeeqP8qGLF/rmFw8ixyN593P9oa6iFbAwnhdHWrYaFwlJkQ3mNkgIydFfwjyjSW/OVnRMqOcg
6gDriP32T8RfQvui9O5A8t0b1gKR7nCHZ94u/oSFsmNpMRx1T1+5x5Eor+kA/cMB74GE8ik7b/Qn
6ppLdbRpnHjbDvUFMEcweb1T29XN2hJIyrxIqCT+pDXv4WfPM7OpfzUnb5fZjN+OBvsV0kOSGaR8
7XAhoYH1WInuENHoqTReHNCXRdFtSZyhksBm1t4Mb7fbI4cjGWUx6br4gSr8tlegvO1wMzpU/cNP
cWTo3ZFdAZ+cGgelZ0KfjVfjH2YgFoYCeQOj9J9OCOt3ieq7QB+1g8ashzWo8ueCwA0D/m8qbzUA
Kx7tZ3YaDYJkv/JgTXoVuHacrirRQbHT0xnZ14g671J/HGUMQHS2+ceCVSwetnpIqr3vVoSvbVTM
UMgojfqqQeGJe1l4AgEZvwVJLD1kQa6dYuucG4R/DAxA1Qnojnk+U7AblN/DFN3Cxt/Yp8kQ4cR7
LOU9U/wvWZO8fgYjUs9qMnnfpnKEI++NH1LK7I6LZIUAmljYOVZEIrkWo0O5gOy+cW7XiHxXgofV
h3gmqnuUlQYUSgIFW6AdyqBwyyD1Tgp2pKVAKsdsuQyx8nTLIlqyy3EGcnPBpG0TD9gPCAnEoeK4
YA0g/mIiwcIlQCwSZCJgTuK6bHA4LRpip9/YA1gLNxSikwxAzwEdXUih1BV9ts2wIE9E0XaMXH04
adtIbLBTFK80ASLOphWZsHrT+Gkzxzpa4oI9X9fx2ICIYgNf+g9gL5mPSykXAiBGPs25vHm1ekjj
Iyl33IcfV0/cPHTKi7ypI3bsDYtk/D0CvZLzaZxZShAWkIBVfnaN6VAxA9dh+naHEHIYiY7Ceurh
+w/6V8FXrq2CYCMNoJfq6MQhHRWsTLJTYAQxYezN9p/CK1DdlATxsngv83up7ge4C8L51Boz0qz/
3jAUDqtkTww0eMEFJrxD9XtG5RAIGwSAH/9BGJmuLYov+aceroJ20G+YIzYtZAJZo8hMZZfSCZms
7ZEYE2SIEaQKDxSaj3FJdif+3Cn4YHI0BJEtYX3lI5OIoZ/FR3D0vr3gghlyfNlTP3IcrYILPJj4
41Pu7vZ/Ig7yJcEEqssEhyStIt77oCER5lU3uZEG8ofnlbSeZIxYybkHcCu6IElSsAUuHMJFc0ru
yHt+8+QmI+8y5l3/rQRfBA2+SfMO5nXjYYpsj5Q2CNKaLQymRUeCeOUZBqCec75bZAF44x+/BftN
imF+rjtgbNP8u6/STXTyVdfwXfxW8rghgpZ/HhhVkaVgaZqhs0I8WNnPePYgw8bgB9+XwIahcqp+
wXQJFkZshF4FgD8DfFp1BPiiewn3cmqPDbwErtZTnOyIDe0NIoCvRuvU9Mhsw/CvCx9p+CdhOcJy
8oXHdCCeUz+FvJz5hgwsfkxaqWky7Qn/tRtjxXVTo0qwSZs1dZsDT7xBzZ07WrtDp9jpSyWdqvRU
3UOJUubkEXjVX10A/u31cR01S027835kREmSVDts2NpppLD2AzFtFLo3h5zcn55cTe4d8pJsfSER
TPO0oKCJLJwb+AWfiIdqTz8BeFH9/BgP5hf3FRMTep23yzs6eBZya7QFBMUafAvYtebjAQa8fGQQ
X62N+kBq5jlU84wKhSVn8JwYHLgtfpgfznELG4C5wPoi467MuH/dstj1GqcPiQqVU9jyTqe6ABB0
Q2JQjCWBaIdkFhHASU8CipodYaasVsYGp1VwY0epp59BjM9iR10RYkGE1lTnYYgx5hAsEQluiaNx
bT1bDPE5lGp5GVB9+F5jLO/pSvs1Q0Kq1++rrB3l7x7vnkHgBbYyWusmGz2PiJV9SS076nKA3qZM
OZDoQjlrj2BAnzyP/mF9JIQ601gC3IxOs0cLbcH3SwjGoaLW5IziidHQX5Sn72DXD7sAtAeceBY2
ZAUT7InhAeAK+xPmwe9xzzDMsRvvaDLRcQ+f29Rth3MUHjVz1UGwm5ik7FZYGpvKjjkVsN0ky8p+
M5kS7K0DKupfVfY1CqcS0QfnpIOSSGTScEmqV9oFnxkPBbFfltfgijwOzBQKOQOsJqndPsB96EXE
FkHDPKWgvd2gtp2jJamMVbdEj1LeGPGHf/XT/6Kjo3RgRblzzYUByPofSee12ziWRdEvIsAcXiWS
ylmyZb0QZctmzplfP4s9mAam0eiucknkvSfsvTZGxT+Zc1/9GZ4E6qBNyXgYVyq/ZodiiLjStcxd
7RpsH8hsUyH4LWB1/hnJsmDo71gnOYQhgaISEs+xX2Eyr3gW4bVSDvR0agwV7Ry/rXcSxYOKO6st
3mzVCFYkpiFeAhL4me76n0zqi+ZKCtQMZnM4LunvXU/K4fo4uXiXBFD2k9PM24bwzvtiYDpgiJBv
owjdum1edN7Y5QFynet/Q+Q9Eh6cPEsGOTV46f43/00P8YuGG0CXgpgQXR4aA/GS/pPuKbzPN1p/
UkAZGdGTM7Eo/UUImHrFnI6pu4Psy1yO7xEtrYfqwNF2qk8W10o1niYB8C3BZtU7wfZxl5K9nK0k
axFh+sZngyXjl9UVx9nkdqiveB6upn/IyKvnaRVIfmM2b48lpJpwL6x9NjBa8OgY8nUse3jNJNBg
K39bzyMG1Oxz6sewf/GAKvv6EaAaeyD9/aqtLTshstHW1c6bK2TfiWyQsBvByVHSndNtcUtsFSYx
KRaIaQCj+efyWl5bFvsBsliAL3b0JZfc2B8+EUxHw3sQ1Y6dlxFuso3GXdCt6n/aM9bRTqx975j+
k9G//nA2Ey+An2ahCAz8DsqJ1xHNB8OBRfuXfyAJzDb6Nj328QZdAzE61o+oku66BHJtMWbcinyC
Z31V5KfBTZgQOXO6DGaYBect+fXc0HDdGr5j7zCg916qvDLqClA9zn51xQvjKKNr/URMGArc9zCk
f6an/48tigZnbNkxWOKXeoYMoYnlcPyjcWqwAguvuRYY+Je1b0IvCOPgKu13lRBvUxV3apE4IjZZ
jFxhtCz7n4JUqhLcS1YiqjadUH0OUQg/LvsIFQBy6NxZa7jMjmRa7LqFXnTJOWcSM1tqHJ9e+/aH
eRRX70pMxJHAoDbfajGQemWT8vpkK7ztJ9Nlo42QXtwpDGRmptrJQojzxSIwngB3HmrDbfhoQ3SX
waf0TI9SvSo6rAQweK4BYJEAyfabfGVLAXi4qdszaoJyXPs3FYQMY5YrCesIEw0FYumR0782bmDd
gnetrCdKMHyh/ZriXREWzNw5X6PvCZCo+g/2BOw8gQBrFtC82pYrvLWNPq6b6Vzjxq+WSeTI2TpN
LsId2nZIJiY7JUIz8jUXsU3ySoHObC1TAk5aQVO2UgifI2NRlx6jgZvsoftAB7VzPP6Uwo5sd58f
eCEI6Npxue20CKer097AJtqc5ZS4gBthYvP3XrghNzIIHIMv9s0KOg/3kGwwrjz8jrt/mXyRdiO0
yyQ/AKWq271EtFh+JAFRvwRcunQQ0pZvX1DmSuztjciRIaqw/6ArvcvTYsTR//OO+BGYh5BYitdx
gV1vsBNuTXoDBFPFT+NvS7LqL1Hn8HPxCTKPZvzK9dBXsN/RpXCfErj4d6OI/SxZNXNKj9TkqwCA
56yIWgCyzLZM9S5Vx8W5SsnEhVoXraSTeMHzg47UegvrZh+GB/1ChCNFW7eWq71KJBcAkL8GiuE1
QtZDHCnqDe1uOmrrRg9yLU30oavUxZdw5M2Bm7aRqcqxUAKGQeCPt+RQkYHK2ukYshhY2MVehp2x
Me68GA/DOFPkl5Y9RYzFV/1ix48TvDkoe9nlM0VTg8duOeXuBAv7r7mPcG2BC9+QVSIMIXXaHVbg
tZRzYXMIVD9TD5U92KM8FtGSNjgJVv5Vw9rXXwm8QGUqr0T6tC+VqYvE546MqCLvct2beIRfPeJB
lCtPQ+K2sdG6jS6r40R1vHA9RpeGvajtoyXQQjCibn9pSwfjZ/Y0jI18AcTJGgrZmUIawaUV775h
ZwKSgkWjYRy8JcIF4CmmzcF3MG6fatid1a3TPq2zzIYh4oSRzR2HDYEO42I3SG4DsIntRkpaT4Py
IN/Gn2PqCGw1eCILa8NRGXtsbTjlF9i5cTz3eIogfzjeC83yrUMDHRafdAoB3i5nOnNidL4NQJwQ
OUt0O8aXLG0XhgewA4c5O0N2TYfq2TMRPPEZJpSvi/QAuQUyKqel2j74PSs4S0u1/x4Zc2x0LHcv
RUI9suAfcBzG4UYbdhEsMTzc5L025IusDNKUUZfByWCgS+EQt3t1ZFBChTitqfn4R2yPzAVZNg9d
2lIrHaZwpWxYGvuLcrKtL/mAEbvdtaEDtfA4nMhCs7hx5wYDg10CgOrfOKL6RQqBNsRVftrLeKig
2WwQh7POwI9OkbGnwgXwJu1KKLNbvb936UGifA7t4ozprS/OcOW8Q5ofUdVX4FNu3pkX38igKDNv
tzXx6ls7wrJgSzTI2v2d/ivHx4qR9j3qnsjpxehtkW8pHyyZsQI7xZTqRXm2QJ+wu/k22nPsT1A/
/0A8Dt9RfOcuUnY6uVUzPnIDhc6j4ZRnfThCCR7qTHMqPJojK1UgGGVkK9NRm5cpzbNFDxjPoD+Q
yxYEBSz2gO+JheKbzXDOBZS7cmMcxb+sq1c9j71w7jyT2AljbYGCTTywhfxk6i+HfSk4KU+xBpR/
Fq7vu0iA6t6xEit5ttizgFYlbTcvjgEQslICfZA1dlTdwyPrnWod8++ELQIYPP1iuopCpjreobKt
G52S0X224qrBN1CFL/MQigfZjNfzG4JIsZ9Kp5P+Yh62qeDISX5H0JA8EMqLR2aSb/50nQLUSRLT
hS1SkoS8WFil50xgSyjucipOYzhbBv4lUDeN//ZiImhwWwioqqpbKCiOCCKMQvoj7fx9rRc2fFej
u3Q9UWT76SvoGO2Q8+pvW87KvnunykYU/0niB1JeFjMol4G+8XExqPa2ZrpCJyOjTczOSbNqoO/4
3THR5Q3ZxTZqwY2Vufg7OpmfQolutRLaCZ1TKpquWLo5qhnRvIUA5AJoQ9JfxheroiEKzQbXs2xr
vDwlFdQ2fc1fbmaSUDIjXRfE1za/vnGJgPLS4ywllC4g1dBITOequRrWmbWxKi8Bw0N8MkuSA2Aw
ONVgMxBNXSqEjhEYPIRcE84EOXiHBK5ah2CS+aG5CtNbjsCmhbJyDqq1yXZWdvJgM6iPqcSN2LWb
ZKSaRRfRuFN2763npPI0M1rSkRPIbXabeuCHOso/DyVWle8H3t8aH0lBpgPGE6XZ5n23C1mazO03
eriAMl+KJURvwMqLCT8hRatlOlntrVr/wCm+8ZPb0IxLVYv/UlqfPOZIQXcjS7Hro8LRLyJG5Vqa
E7MbHjofxaFwE7zgLysvRjO4ZjlbU6GpyHjpGDNHKupWYjmyLwsAHU6jzFjXbeiaYsbT4pHLpy0k
vfwQZHkTVp2dPKMkcNP4r8svlfHP8v2zAP4qNSPmWTlyu57XmYAgJKDwWQTraCosXlWUtzo8i9P0
3+D4qXlsJNuDp8nwsFchttS71X5ZTFXjC+BdJirKZyKhSMox2xE5mkhUM4ZpDxqdekq0BtHRKVk5
+Ublqc2lWU7wSeykzHA5Gbb1N8MGT6XhzG0yLZLDH+M14xKjt8n2MhhAM9syvwK9KfjvhLuFsFOs
bkL1DLk96C4tYSucxr9Yf84u6hEdP0Crhqgh6vCajz2FEWgK+4JgtKGAHZf8GtVJQm4Rnnv/KzhE
Ig5Kee2rbugDNKKp0mWw3GBS1N7tUFFqd2VjZO4Ufefc2KbAJosUZIlAr/BDo54doI7pDDc7Ulyz
eNwW01PjAhNgO/DaEIbGxRsc2EAjdmHnOgi/ZRyvCkVbaGIIn24REu8VffSixe8csET6grumwlgh
MsUWSAgVNdJn5Jt+LPJ/mrYU+oueboYTojug2dwZPVoG9dwOP73Gb/OhdCL2omeAQEdSjzVg+voW
sEvqGE+aTI4Ufyu0ZAYJ0OOjoxjDr09nARrWIxKKJaeYwbt0zn2AP9R0qHcziOpddq37D71EHVAi
M1KDFVkQRCHHJvJwZoG4mXTK2eRSxj2Xt+2TNp9eDIS66LXoxxnJZg+Dvl87ErlBfPFM2M/3ASdN
9wvN3g3Z7I5IpWyUO3C86Sc9rm6Bv9s15LBne12/DMpn9DA1THu4GYMvpd+k2SEf39Aq8IqI8gac
s2Hs0ZvI+rY6lFzMxlmM4T1w9xK7xcODQo7GB33HZe6UUXW7yTNGlaBvOhz8jGTZuYDNJZX6QgEH
BRZ+8KexYSIydQdeNrT2O9+Fu6IcpHPHPX+czkwaJtJgJOp36vDGZCWvrFP4Q4x50osqOWG6CmgE
u/GojBRN4KuZEuKsR6IzkaBgN/7auqPG9RnYBLQ8Ex8AxzdoPKC8JZwi5Jeo70D+Yp/Xwn3E3JkU
iu5DcCPENmgN5L3In8nEV/gxdi563oPI6CDYFD9tfKiMDyN0DOk3m+eLCixm0OvqeAooEThNK1ol
BnXF0Td2xjwPaq9xeRbhSeWrdlp52bcI8YJEqA2lFra7ngswOMyQUWtk0MR/gS4cBu6QulzhjWjj
WOOyQnAz3XygxFO9LuA4KEyd0clQRHeL+Jigg0b4DfdlpC5j0ND6A9lpLA0T0PCM6CziP3cUfsKJ
sE8KYKFZaROry+fQYrTQ18jgh5cUkhnEJkT+U5Hb+KhsTIkdBQMf10tHlmLQpJEGkxIoMlCL/WBV
PStyderKndAd1/lR7B5Js00NVhjMrgnBE/nkVY7ZuIY2QClISo+FyrjW8KXJCJlYmzGAsXRM4tug
RhJ0LN7eVgq+deB+FJBIMPBm6rg8DTg1w66CYlnV7NzZr0sqeU3ZuzMfgYeMDX2BaB2HiTpsm/NQ
oVmuP4vbGO8Yl5TPBnqkm5CxRdUClBjag7+e+reQ1W7Ce+i15conuCFghcwhzkCDB+jAur7/SGYq
bHtO0H7vsBK21r7zXx25P+KAOmmpmXOUM3Nf/2hu86sxI4WEG/YsVuUtmI6QtxHplMhrAX/wbDBF
VtW7Odg+cqyriq4gk0FecCGvmWPJzY/66E6V/G3hGVEvgr5iAoJMQdopIg/LLkKA2pB7VS1YpSiM
RCMC6KFdcCU34rWJTp3B6amChATHBrV2/EFTzQtk7aVvRfwOf1P4no56n9Idf9aYozL7h4aavK5C
xjzMNoDpGaKeBH7phxxs1KRlfHqftE1qiBh8lgLwCEghonpDq8Zey6+p0eK33DvIiY0a+c69iNax
6ljRZ44qEuolNYo3LQI8DgimdGcmYvi09cWM0I/0dcupux0IUW2ZB3PfuxrKiWmlaascEWYHyKRy
9PIotdugwHB5LYRtpHzI80vc4SLgctdaOjrproOQKJt81YxnDicw9BMyE4+ltXrNpYdXfLLKMJKB
0g7VvsCJW2PUtn6D4KFnx0gGB/zKzO+8/KjRYXnzl5b/KrIdQDVt9zOgajgw4VKQ78XYNuIVidGs
vg0k7NYerd8kfGnxUkL0l4FLp2+/ZG7IoAj/SsU32Bgvodklg1snrLMYMcgrQ9kPDDDniCuE5kXn
mgraXRrpDz34K5OVNf168S6xIPYfeeVIE6zqL9M4Rx2DxB7HCoXBSR8u2q6WNz7yus6W25MhPwb4
GOYvowaHxoJHZtqoziitlT1Hnqns8kuPukaJlv2j6I6Z+WpAXOg2H0t51BH67BmhSa9RuOndtQaT
MsT4M3HgYIl/GewcQLUma1laEV6d2UiWWWijYTUXGPbQAaYs9vIazPcjVVZ+gH2DwIKVuh0nIl+l
eYGQZitr3JXDwwJ4vWWCiefAzcQj3RezWsZ5Ji8JngnvpCt3heEtV9tJheakTLesustLt4GeLh14
51ijSZ8G3JQlnekfhuM6PKjBQR8fbf1TWCybtjJd5xAb5EBtfVStf4bxTTJ0KJyHHwOFCYxREIfI
XFGAq8xGH6qPI/saHqFIWwu2bmFzJY2sa9jgMWD7MKSz3F6xafBZBvK+Z7Q1H8QF3gMTXfPOQ0Vu
Qr5FoMNGxbXqrcE5C3Yic1IEUKxGy8kR6k2s25Q+hWcrduItmhPRAup8gV9f3oVoy3W97k6M/hwQ
SOA+d8npiunZcHJrr0ErM3ZKsvdpop2IFA/uL+6GsfnBEC4mW6zXBcbU8iqk7qBKdoJrF/4/mu5d
E9hp+Q7usUfDRgPrCzd2PgosswOFx5xE4t65cEbt5gWXgAixj4DOYM14Up1eA1qOHvgiTfIqvwxs
4xz61j0Hm4BQKViWHyqD2+eBig3r+UBWFprdnA7w1CKCU/48ukepfqos0wbsul2zBYLkhEhIipaQ
UJr/Jf17Mx3pYAWOV69yRVxq8BmRUs3fjoJzB5MFAaBx+9UrNwQ5JvIFtllo9vP+XmmniNQXBkI7
OcdkX90sDkV2ew9tnzCg5TYqrKVibepRhMziVJWTqd+Fd0FytxbkhfBsr4a4kNDVtPNR62N+QoJ8
SR3qcWlx4jLE1ycytG+3vCr+vQMcdUN25+D4ISK5YUa5xkVULIXPfjV+gH2Q7eis/jHuLqsYyNgf
X3BBFhzPA/9LtYuwIElpw2cfNq4Q/iuPsXZPg6fkfctotakQPL5kygeyXs31bii/fPOpzdCU0bKL
DY6iaAP/3RHZmm2Y1gz1mu2fuhxo/hlolGsWFwNTm1RHBY4/8axmK5lW7KxTf+Kitqc7h6eKVRl5
k9wumuqUKFitGd7sTZHjN575yLtqg2ufW4ofGTUa3fG44IZyY2tpGGtcTD0isHTLYmOqDkKzIfBl
wXseIDp6EmcrHF88lbmyAueRxY/hjlutfLVXhkfPhl/0Ciz4hO/Rh9BnbnLTZm1Lx5FYayIv93AN
nknwj4exEx7p8DDHR3avPxIBSwLDTJ4bD54v3Fy6uvhFGQE2zc93VCZlD1ktQECH3QXb8a6dHPr5
ElJzdBUMhoGHyprjHKO3Vl0YuWftjgxVUdmma3KHkO/g+Llh2Yp3jCujswC0TXa6U2AczH8QFVmi
FYrdIB9YYGTUXO9vsHmDhVuh/ZZVCN/+R0tpHOj3R57tZwoUb5LORlfaDNd5BwKHc0yRz4NHZq6d
tEQc7MbSJaNx4lmkONKmoyl/kb+d8UCzvqU69ervwl/F3E4IJEaY4lQh1oqyrgZ7WudbVEtIJJN4
z1i6/ygYsZFWtHrt1PizYmDkaW6l/AU+RcIEw3belQ5oXRQNxdq6BZtn90cm2NmmbvbxUdF/QJEt
1HlgwO8I4kFBjVnCg9RYx2aOvoKFUD+9OOUQ3XE3cwj4AL09BG9BTEg1WaDryPtXEcs9j6Rk70a0
OOC74/ihxS+Ns5z13CVwayIQhI+WHel6wPWI0k9yLXlNYMlQrXLefeujSi5st19jfv1vv4ctLL4U
ty5lwE7zFm4Nb6PKhxEbaxPO+UYeKj0cjOKrnpix4prEQPYEFSGmu7xvVpxIHeIm+tVw2SdnRQRZ
99f3X5V115l7R3bvlAx3umu16bQPQ7x5Ijbgcz5P0rWPQKNwupEqoYM/aTjbGJKQHKB9Tw3OUNfc
avMxz8x6ASaRAjiCV4Tsh0b4iuqA0Wnl74o7/x/DEzFtZVcSEx6sxKUZbDtueutFupqKBnUljLy5
eJ5W5m8DeMTOj1hcGVXbHGZsHStwy3tKBnZSS+vpbfV/BLUSzyoxFf3C6i5BiVoLJufjgXt4gq/d
QGdVqGiXPiqsGOO28J11W7P79puPGlfzHLv83ZgLf2vmLiNSSjFGUtP0yW63VAaqIDtifKqycscz
xm88uZJ+rX0XS0+qfsndvjirkGNjeBmV8Qb0IvEk67oJIIxdW+YUKJGs13z3rFUMyPeGWIqg3VDa
dKkrGT8tX+Fo7A4v9nJ8aSte5zr+5BOfLz39lzNbZeNB5mcm2pq2mWGY4rtVdxmKk4RQJcMN0Ij4
lsL+ZqMgZjZuA6I9TmBi7BnsOP6rQIqBN8HuEYdhTRaWpo0ANuldaQ2FM5EZ8F3ahKvZ21Cm1xOk
E2SmVbUlLaJq8alw3uYpekos5q5HSOYzn15yQcjHyZPvkmFAmzj54WFAMgUCSoBoBDERqZJQ3XUo
N8Wpw+Pj3yd1Pz9QMhMg6t9x/mZ9ZmWsfz9OjEmNEt8G6DCZ7p7enVWkyR0CJ2k3fsxPNUP/lK7g
b5AIDAn6JfEuaVDsNKRrDzP6rOKXxT6GuU4KuYctECvakHgpXDb5sRco1TGFl18F4sb4pU6wbBfR
W/9LiSuabjp6dj3+9QjE+WqEC2W5+G/idfGTyvbzG4Ms3aDI5T/xIa+30KsfjblJI5JmGa1JBvht
WM1swf7FFybUJVNa6+i9o2+smRFKLqhQBEVn5B/+VMwkjXSjv/umW0jKgZevKjBProfuHXtX/LdK
/BwFsHSw83e9MkcJopTRDlJ500NyN5eedx2JkQlpT5jJ6NuJPL/WzsctptmOI50pjsK9nSSozl/+
S0rIcesdau4J03NhxxfKCwbPcvnoeKfi4YtU4fk/oeYHuGOcdeQyZEmHtd3OyDDtg39A8rGOz1sm
lRLnA/KM9CHOz7bW3HTiu2L50HbXcC1zKbNydr1wKcYrNrzL010Bk47TfMk9TSWaxp/Q84Ob+Y+D
O/B3jWwzKQVL/siewbklG8pOD7QIYWa/FKghixQR0J+p7xT3yT5LxMbN8R3DJJhcqi5Oc3o4liDE
QyAUhX3BfgDgOXHiS51oHXgb9GIM/S6FOysAhGJbipj7kTNtZnECLxJrtmlVtKy7Dg03kYH8uYLp
Z9odRmRwnnQ1kuWWK06CLyCsVvzli047fc0Jkg/0MkH0z4r3yYih4hJ9taQIX+OASBKM08w3Wmh7
rzSzzenebWgWeOIbeBTm1pMPUu+GwaajCGEkSNyDdOSG9aZ7JRGj8DkRN7Ds6OP9jxQ4sT4sFXSU
+qlccWaWSOtlZRc9/VlKa5NOdAj1m87AIm0WIunGPgJR3j+G1aq/MeFRGj8xD24q0LgH/Ha38gJz
abhYhPYp66w9CzjuaL8pRMHUcV7pXPqbFreRj5tkyctfWRtNkWhw9/I/KomYhhBI9YSZC3oJuSRf
VkBD4WjPjPCAeFOy4TqE66o66ATQdlu/3TfW5nDAFmyn0sE7xEyHn5yq7OZcmoRiE7yLiXwxN2o2
OiVWxrBJ/BtAsQvnTEH3ak8taTjMQdFKbxP9aho2ZVc0FxRt7oy/GkmL6dMSdhRXKGayEh8Byg12
eoNoYWhZdWhXYzxANNh/5pb7KBBvpriuy73irXzoJe18ubTjPw8nkHCciNmoXXbC0goHpTTucumg
GnaM/3l0YuUeUBCzhfn0GuBqdHUfdCIcdkWIDnGrV480cRCaiOVOz25JfTHM71i4yfNWBT5uzq/J
JlvZDvHVR2Bb3ltiBGUE65SzTFlMWIwx5y6S8v4UATdys2IjtLccMbIePq1pxzdfQdVJCbvgCW8M
vH7lSUC9Mf/CNfdxCP7NCmhzzPZbV+9IdhgqBW9qW4vs2mW+lfUz0WstgsrYNpq1D0tDV/j4l5G5
DePfwLdNwak/DEyZyeckEp8FzBzlHukp2lanQwVm6cQklDxr2seAU32yYR72jzG5xUcKNUF1RImB
NGenhs2PbpCxnUcRN3dO3j/LWCcxqb0sRKpSWSYWv3/36CZAmChVmY0ntwqMNh0XaW8S3kTJLeJ9
18gE/UF4JAmPLD7pPDrBOwhbCjb0Q8aTGsTDiG3kX3X/KKnNhHkNM9xUq14mhC4bBG1E4ZUmMRec
lmKP4s8XN/xx0nm8K8bICDjQWUIKuFmoVJR9XKLO43I1oHUUMPDkO+tXNWCi3ZGPCq1FRv2X/5aQ
tzoMkxUpqUN50LNmP9Uq5nR2GwiJyU2KayKc55Uwz70xMVgGs10uX8IT2Y/5XTBUoqYsOtjYSJVr
x5Irp/H50+NFQZ0syQydCDEaiPbOYLhaXGTzrJE/N0t0IfgX0YtVCceNB6TnL4SdBN/MwmYcz2cd
G28Vn4Hv3+dSyVyEq/C3ohqIHfDMSE51BnQblfqSwZSm88IHq8n/7r1iOb/WfU8yAIVtdzUB0zMt
pyJjoY18GJm4E1VfvrQpGZB4n3HEGsdGMkSgW8wEECYULlaGJEV+KeWVjHCykI4M+9Lh0quMZxfB
j9xdmYAarFJdkp+SdxTYSb/h/OXFymmkeed96IjoKoyl8Wkc1Y2EXth/DXgq6qURX5NuVybk25F8
rrAUPRUPeMnFTmYcPT46GIqly7M7LyhggKLYLNgkQEZGVbPSskMbPMXuJRKMPEM2Sbizko0f0ak7
WvhFdLDHOwJMtbZhJzN/ptLpUU4kBgAA/S8yMDEs4XtkOWkHwi0Mb6Z6HzGlW1gwNkZ9icudh+3R
+K1HSFXnRjorTB0RT4LrQ19WOgWr8x75Bj9QQQZATUrSiA+sg1mxY8Y2TbtgODbWmp22iZtWXmqB
W1lkmLRBtfQjZtCSJBr4JzFaf4f1eZwgTHKqr0s0Ndp462gchVNZntvx4UvrcACV5dBNqjR1XxoD
+A2HaEPDJG1S5CnetELdJygxMlbAESIi8J1Y4udgav/iaOb4aL9N6VC9uUoixsHIg9ngrAtqP004
tP+QCJVHGvYaEfwnSWQqlJYLEzV/sEX96aXO5EbCgYla8uUJR8B48l9lreoCKgcbGARaTDjkLerI
yTWg6+E/1JxG/ZgFDbxfBZxEgk0ZNLmDyzCUYiZg3WEpv/4/Jsw008xSrAmqPgM61EzKs2y+5xp9
aQRXSr/Obj8oq5I1n3x+GJQ1PAkGe/mw8KkmB1rsbKWmt07dt7xXOnuUnh/3Yv62F338xzVX0m0V
fPnVPSXvYP707pa2Bm4yPgyUlTgtcukd+K7+U3/Fq8QOLUfgftP2mfGml6RRS9f6hJfi1KH4Df+Z
JJVMS45PZl0Sax1+cnOnpp9p/XGSUMPAl160Q7hWzDWzlcI/Wjxp3ybKU6lE2EOhuInOjN8ZsWF+
Z5uCimgjg7LsFGJZkd7w3Y//itTVxYNJ9gt7EL75YSBQoV6L/gWi7dnbDvqfJ6D6d/irZIzIuWv1
gRsIB8rnMfU/e303Yc7Ff0P5bZxqSPjITniZ7PLCkeacPBR7V8wHs7ZSA5Io0iOIoPI3NV5hPCNk
w7Xz8ETcDDJ8iEUDR5izDj/uaMHrky/zbc9EUXkPCHsmJJNsuLmvxuEh1eu8PEto2vP6TfMlWN8d
LYHEVVnKwAh2zJYbsG07i7PUI8gn3nAdvxgICMj0kw0vCuKFHZeDioetqjeM5Rl6MnvlzzNiDu4e
HOYGHwp210ePLNC8ydVVlCFZ+bC5+1c3uGxdE9zvqmNU60E8z9g0vJgjc3gumHW1jLakkk/9TQYe
D+uCqLxfQjeqgD8VdjUyt8bZnqvkbsja2vgKITmwVvUb6JsiK/4eaPIpJF4TO7BZ3YpfXMiqDvuL
h3XHUL3mbRE/ZUqYU2mchKjf14ScswNe1SPWfZedtYBxYHoS9QWDiHQQXENcQ9jPxlWsnYbsamjL
Cw1JY4sFg5slPnD+GuF5b8VFjRP8hfzwlYvX9BRdfKSwAbtW/NUiCVbIo0X1VPm8XdcgWJMLv45J
z17qn8OrCy+A4ONmp5efNhyD3/p7IDXwjxaPCiTZNzaptUtCeGsuMVfYxKx6i98/cfcedw9sIyUW
5l+FXfGDW5gFzxKqvPM1my8DB08Ed1/DuLhfg/LbRzm8dDf7yQle/L8v67DFezrDbmPw32vjCyEK
GEADYZyesg6l14dyz2oYcbnARJHYBX4nJo0Ge20cylDJ+ZhK2h8mgP4di0iXO0vEM64PzInnhTSE
VQCI40OK3pNGUgnyBFuqt5OKQcbJ250a0ioSD9BANOYXYdlPuH2K1WAg2JH0NtJPvuvu+F/AaQ+T
7XNk8Wt5ayRPrTaP8KhmoLhAeSRz5a/QjqOIyH64wDDMpytLPC75HI4d9sudR2u3rvESoVIjLEQU
vkRjG8XnSPhD0DG8+c8s9YhC/NaTE6rCP7fZ8jMfHqPTuMMu1eATLPbNLwc265J4FW2XFuAW6YzP
5cFqs5kTq1fq9/BgaUrTLGGWUlaNQCZqtZ901tjJPaYfIOcEMUNy9KZfkSXbi7Jfc08mZoze8PEa
zcrSZM9jKXQ75H1Dzve+S2/86GX8Ff6wHTvixzyW5xzyIimX2rmFQx7OyUvxeXDwectXpLzAC8Zr
+s1L0zzCcmMQyPbR/2iXhIwuRn9Y2gH5W+kOFSOa74FI+o4/LLt/qgaIkuNHipOCeCSqjT9tYg3g
L83JTXEFRHu0DQR6hD+oGsPTUAOJZsZEooZNZHW3Un/U4o5ewvFOGqNIFB67VpldOrV6sjYocjb1
mjwbRpd0WxxIW6o7vlFjmAP6fA19mitUoHOWcAaAhSFjAwwwzIx69T8LsOBgyme43bD9lxxyNEwi
YkHBYTdoJzukU6VGI6biHwoIAygSC/xhaUbuCBXeIRuOft7Geez/THAN83XBoyhfe3ajhN+wKWXI
dIxnnSoKtQFTvGRsr1z9r9BRTDckp8kYl8ZlJGXNWo5w9RSafQlSucwzom5la5Mnj/wt7gOutDsD
IdWejaUWc0bhk4Vw/sUflN+GaotsDKNwkYP8YydZz+R8yCjIABk/gVVfwDqpCdDOtxViWwwvfxOk
7GafNiQyzmHx4IZa9GEWkWFC6/J58SoS6yI1Z7VhOXbNWCyoa4FjDOoeZ1Io2TCic3OVzlgXRG0b
HSLKSYD2ibYLr12/jw8BRUq9cLtzLG0NJBjP5s0tzAS6WENTqYbrwIMAaLHEid1FDs0ly4gAuSOg
O8QYCzHem6Uz05Qkh/kkF6iCfLciLGchX5V4L2zpYb9zOAWxhqyb1HHbR3xPlNK0J4KpzDYSRyOE
kTmaBBfKoJ79mEU5bltBZorLUK6AmjJhmkacBzCIlj37m8xHOhI+ZPMXYuokJCNPWMz63Qo5WDrf
b8mBsp4zCRl3hjRd/Mis3xaPBSo1ileDgHTw2XTEASes8qk/+GVoJsQERQRSG8iV20D56SVwLk4C
p7aOWIkxU4H/Kz647a1209UELhePxjf4eA9RT3AthsaQkhyZFWDnDrnAUOxLbol51GzOf/nSiJMT
CwvHI95VkQfEF+yQgSUDjxD8TQ39FmWPgfiXdb46/YwtX5F3H+vPKgHjU3+2LFuL2RAAp5ynmSNI
33rTNwEoPRMsMBOz64s5+LSXu3OHeU/p7233W0UGm0K2IeLTlGaS1jaGocq5bBXwx5wWXgXqwtJy
cS4GWOWK5EP07hFjkip+V/5nKn5AVrf8TannS5mdNXM1n/FMcjcnlkJvU4Tx4YrxNfZ+5HqVWq+B
+p6HoSr3kf858ncKxOcQL8el1f6VMB7a6Csrrl61MuOTxW8kWHuLKb/e7rpVJG5F3eEg+x9JZ7ad
rJZF4SdiDBpRuKVvxN5ocuNI8hsQAUF6nr4+TtWpOkkZE5Vm77Xmmk1KZoasHaRuPZADIF7y9+eK
USlQCyxbPGEKZioj1c14+xFk90kQK7yLVv2YunUHtnNjZ7rRK2CG++QLJuiXrtfI+tgKwz4nBaIh
xqrbZSVql+cve5eGNk79z7sjj1FZY4U2Pk+vjAlpPeN9qRsL+Ik5r0oim+pzvGh8kwL1kzfxwFdI
IxmAc6w87kl6xxiy5NZ/ZNt2+EhJBuLUjfLPqlxjizxh26DgYrLIo5zLYFX8tBTyFYYicgyPLO7w
K9rfsq2GEgqDjq5aj81lpYQ5/Lzp74ZpHTv0e4V1ebbDNmPVY9fKoRBwBCq+cgfvFnvhFV8l37/d
xn27OKqwbLvk98L3L92XNVuRjx5Z9Sz8nzgHuKInXmbOPsHajswP5B/xAllqeRE9lNU8KHrl/R3J
IapEkZye2SCfSVqQBrInE3HCN/NzIG8XX7KXBsWXGD6d9533EsDh5if08U7pFl9stbxaag/35QWh
vYv/sLf84QlufuRdeGKIhpRHFvxvfu7/ny/zE5CsecGndsh41dL9/89Fj9wgXlH0ULmG6sLgoxLV
w+/z1W7m338SiEBadYCro5fwqy8nC3Cf/uGZs4wFV2JwKBBfW7p3bsbvoMt02U1dXK4KnglthLr+
3HE8F14W9KgGvYpvX877Cw2Fw9/Dj1q7cK6afeNK/DYInjO/h8ye38PLYZLBowXfD3cO+ugBCYuc
AsF/U7VdSJWVAgzR8ISeTYIw8kIm3x3QxyJkR9PupaV5+5HOS4HP3g2cy/c9DfpQ91e+bqEQLQ1A
c4ToJoYT3rmLUuTb0j13EFRyXPAXKYIsmN9xETyujYuoH8TA5V+P3yLoj49fzWmPHIOXs/Q6V7t0
HN35eHccOxNamfl2gQf4OPJcZmcByAB7+jso9i8qQ/ovzJQs7YKaxK23zKp5JjbhZs71llt0nvT2
XxTp3YFjOR8PDtYRAoRzpqZ06JAN/GuRbfRb5TtFC+pUjuYknmIn3g20wWEb0v/69fSRegn/rILE
q3w1oJ7hqT5fiFMW3Pnhx2f3XfnIlT0I/98aBZZXYAdGOJ3PHKKwCy6ULCq5F0a+Mh0n1wSTkEiA
/Elbv+k9wcLdk5xjIngOE0UmdgU0nZbyoXJwq388OH80V7q3xxJPfk4I4VEeMHkw3OWQwyKGHI34
NwuKgENogzZxGz7x0lp4sofTxfxk5A8QjhjabuPfRThfOBEPNFG9ZZzBCV54XMnV8bXlqdx181du
6WDElDjEz4gZF0sSl+Y7QnDloNUIn8bfUTYumyGgdCdKk38s5v93rjpuyoC31ERdhCec17H00RYs
Sgu/rv074v68MTbS+NN8xWA+3SNqfB4fx2RfnvMtHRRvlDzGI1ZM1jt6HvNjGiMhe225uaJs/+Qp
TTS/0zISQzE0oYrsn8d0n0MV59yP7mP72CIj13dEK74AcwDUjvG25PltKPhF9DgKOx1NWHgszmUU
H9XOJqJtZTxgme4EH9Epmpos6sPbQd/VZfCfREjdrXbaJkYa/YLtgcIojLew3Xc6Q7yIJ9JA7pYb
baPu9F0a6bv9yl/tVAHCsAqtyoXoD9+Uv3s7aIc2RESVnNMzrJjLqzZv/Bb0YXyiDlBqb/brh44t
hH3K87VNDZsRmTbfHmJaei6bNELCHd14NWGNBk3hHai8uVlL9N+jdfikfVS8JKpD5ROrAH6jJsJs
bi4hLvOG3r0hrJNoftc+9kZwo/025K3uqjCN5g+B2z9RaEZ1waP9AB/PJnXwv5dSYL1s2Ccx9IjY
S58PJ404HHxaqzXCY2qu0PZYDe4h2L5f6DI40i1QRXA70AEi6T3fDjVb2Vk7wHJdFebygIha/RRO
qNUv7X+v1/8UZ7Y74RPnjNkrnlnMuZXM8ae90ArNh0nHxT20vH125nrcrPyMUzufUoacsBx5p+ou
i3Qf+4x7CYqIBHsr7OLt/JjXhpxh/simiKqHE8+XirCbrxkSFTCcPErl9+yZNdKsNj164sUFt60G
5Fmm+vFxisCHgewbbD5cbp8iVx1auRYeZ4KfvECnW2cQyuKlVcT/BA28IQWs3g6MAesWw76Ue5JO
Lx4bK3lgMbEAr/hpl1+6XFsSQ4Q8IQZzEA2VYfFjJKBy0Bgt3Wyl77EhXDgqvM/yPOqo9JstfGlx
ab2Ido0Xn710yuIQvRHDPY28Pwfr+KeyfvyTlg5yug5bBpXFBk9Yl8i3yrqk2b2hiIXSyM1uYBAY
yKWNyBrii5PuqynsUQCoUfn+7uFyLxoGyr0n1WPQMJQeb6dMTpG4LxBqbgtRtznwqDP79ykh4U8T
LAFPt/yofpCXlGMxytknBnW1pvZ7YvmlTBmKORxgKd0K1VG7vZIRD5fCZnjhOgESnnWNM6oro1Zd
amwzZpu3KogMgC4aIRKSkz12U+++01mhVwFuK0b3/sWmrdpk1/zpT8jgMkv4rKkX8SkiubffPrJo
0P+pbYlMnjFH6o4StiS4H3dY2TG2BLOBZsBl2ZOcprk1/NEGIdc7bHWnaM7Dt5x/JcRXOMkS4i4T
QSWHE7pk7cAho8JiWtloNDM3j9XrRnwokAkCY4BqJVBk8wNyXlVgvtGcwYhX3/3zTNT7C9CJ1C0k
LekZKWbJfOQJS+2GvxPZmM2bPK7tC4H2meGIknokyuS/QqLaiwUDVjiCOcdIgVC7erwMAiAfm374
5RLnlJHqISFVFPlElX+bzpD3Jd3G6Cmrt8KKiPHPmhEG2keiCxjYdg4fKvmHx7zbRSgYWKDFsFlS
adpYi2RR4kIfQDNgvjY6nMDJginYe4z7Q+GPrETkQbXFZW+Mvrx0ky+gHspd/fWNWwmaWQZIqPRG
dwmsOrRbme68oGhGW9f7uOr1zy1B9mO3qVBkVMttceZyOs31VSg6HGCm+UdxK9ynvXz6zVJy7JBK
YlRFYPn7tmHzZkFS/aqEb+MsvpaF9QrjY+NOg1XYVJ+XfrC5E1PwTUyIXBJU6Jp26u+DcQjtglEH
PQELZnZHKoutI6MmDO5wJYY4HikUwB2mZXhQEEYJnwTfz363hNMXLXbYy749XMMw2KSYwdVmjxwB
d70zrtcdyKZTgzgYFGSyL7CtPG2WO6mzEWSUFGM0DAwWOMxkRVLaQuHgPYBYUOWecVTA8xArZs66
gTmE897gcFqt5/BlapFjEY692d3whbQeZIcZUIiuMDGhphnFHX0Px7F5Icun9CfC/KeBozAe5Pqu
DE7+of8+/uAE4ZRwyA9AaLBjEOybt68CI8TYehJkq4bxB3C9sGXsT6u8Bt8DUhEVj5t4ksJY23M9
oZwA8kTqhmBn2KGavGJ6cso+F2eg7J9q22Q+ERKANPQyy6hUrVo8sBZ4T3iSz92YIYHBeNeCvLfE
+5MFfLky/PEoXsDSvtpkG+5Lg/AyDBSj5LAZNtX2VVrCyga9XaicM+7rl427e2tQ0JDWguVgFx+r
nN73k+01FN3ZkULz48KmOJz1qjCQ9kl4vG2el5zwHjQ2R9oee+ciAZJPjzU28ifxBHxRvQPKpJgc
PtnhMm3wFSuJ3ZDMJ16dpPp6BNQw7voXdPvXtlARoXzmW7yBcU9EsfiiTDlzRSEenQscauHbj9qT
qe3TLlL3LMf1S9+jH9aThyEDMb8Teo0pGPpI1h2yBLt544pAo3oBk3OfMvBOwYzMGK6B2kdc6B6n
dN5wS5dMGSbxnxL4m8YNYCEZInYcHz1YlQykiWfMr6SWnA68RTpQBlfmI4qjlMkGhfN839VmYZZg
dVbu0nG3+EeiLr4LP+25bi3hoNrD381ZWjhWd9iCmDKqNi4IKLtuvbCxOkKWbv9Tt+iFfpRd4wru
s9wD3eAkGE+XVQCgdQPaggwWQzn++CTchbSIu7huPshBXF6FJ77PyDcnR/8bs3Uy0ULD8pljnG/X
udq64e0jhoeT5r89vTZIR+m+8Zl1JSwjgtk8G6HWOFfONtFC+AGUlvrwauR9lYNHcYIp/WRxdRGo
XSyY2gqGBjJiiF/qJy44c5WnssF7ZaQttjUGxEb1QzcykpLFFQkEpliLsPppEBs9Nq+//wYKaIKT
O0p+pEi0dzm5HVTBwKM0PiC9N4vi41zGPjciQndRdLskUFNr3qcYGeNEgqkT+M6a+g9Pp4RtSzCI
j0MqNqtMUX9qzhR7QLk5VLDepEhFp8WqgSTr3Xt5yRvitiq/+jwale3IiAOmyc+I04KJCZoE7waE
GCC7N8RyThh7/CozPNi+1wwJgG8psKiiSPAuWmJErMex3AOmdV+YG0FTJlZvaBxZ92LsCLmISRtS
fSDmF5/u4fB3MXxAFF8t/BvtTWf3rcN/WyAjLpDepIzFQYelB+AbGROL2/s5V+dda40cGTgQcDfT
2QfhcaRDQOsSdocVEykJZrSBpOZWegkxdXis9R5FJJN2DH+Yk6BZ13SQNgJ6cDido03hdMpLIzml
L+z0bKreJnVzyU4lB6kUucdEs2pQogHpcpvzVq0s+MN4AAT4F7Qeh/KlwUqyb8n/3/cM+VLcUgi9
fmgI+AlXzbt0iDGYbXkdkQm9xPEzbxcut1nzAUS2jrsghaqYzva9TIl61WWBXMDH0YG+mQKZjwvT
fgLfYZdh9cGIczWbcekpfkgMhxwZjusPKwUzBfnhsKyyoNYeXYJ84ZBNGjkVkCw8VbPBc58N4csu
9q0DS1AHRESfXJNXXQUMgciZ72h7cNqmjaHKIg6HjTTV7CUKbdTwgPTLdEtOcS+htbGLiPfad07b
OdUqmG1jx3W+CuTCFy9zkuSclKV+p4MtPT+yxqJSUTEbxrywc1iE9V3cbjAOQuWYYU3mpS2r4rNy
C7gX7hh/MpRB5fDaSl30xv66N5ihor5CB4LXO4cCRQH2GxDeOx87B5Z0vudwS832VgSKgnrPYiqW
sjfphFGh3GRqYpZSiEYRr48BFx+6Jib2r/U7DuIFrMoDO2rn0250OBc1u4L0yM6f2F6ZBuJKQYGO
y4VsI1vlost/F/Sh42/z+hap33Od+wmjgVv790g+CyrRN91qPasCeDR5QlPHyXFuQbISY6ggRSNR
edJstTuPqxiMtf3fogzAOCmQOW7aeiVKsEFVv4BZixeGbJdToBPbTqlSHJbvy0M5q/ztpvtUus/m
Cadgvcj27TJ6gYkWPypdx4J+Xeg/RZFw9G7TjCcFkzEs25IgwY8Krwz6OyHUnic0yxO8acV+vfy6
c6QsBOgEsSPNuK6pGhlVwarBtG/fEXadweqJGBexUDFOQrX8zn8eeHKQhnAqv2uGP+sFtqNUxyyu
NaQCRmhEeiWi/Siw1Qt7wco1YkMo4GAdwrLCZyTqf56tsXpCUtmL2HGx9xgYFKvvHR3mi7nPDSFM
6uifgKWsH7Tc2FUpi8uz27wF0kK8m85TvDrbJucCDyRXfMDMtwps3dmycg8Ta9ZcipQqaNpDI3pD
hgbV6B8OS+/cIKKGSrdYox+ISR9m7I4lXnMosUDG8MqGuyJjz2SBNeIzTHib+Nw+FtSCuOFZeAKw
vlOLuCn+aWh6KT97S8fKkkRbFSUn2mHceg8V+BroLMqPz3eIoyoTkHRk/7TxjWXExAQIHIhc0M7s
T+OJeTX82OeOMKyqjlbB4x8/zXMYs7YmGSg7048HvvKmRvWGtyKzkBeVHgyQb/JUnfYkMrfCM0Ow
K+E71aycpeZf/mYI68XIrp9NwuBR9to83ir9ctOP2IPhEyd2dBRIB0eu6AkvvUQG5Dg+wItFnOjw
Op+9V26Y10k40d9LY43RJguFdSJo0ioO1ONrgjzireq+Q0KwDd3+gk3eR7p5ofJkGk7laD692v0i
wQbQLsRynjoKm05CnpOF+yD0DlO9j9uV8lsNeC5ueyZkaaiuGshCgzmedVtn2XVZYOBrAfh/Uyy0
Dl7xhEOVWHkh7em24pMV0csjMcWi0i3hZONpJiM2ZveLvWX6m94+m4eTx/6NSU8kAZ2L8TGV4YPO
KRwOojXUaCPRp9Rje2zZkpk5YlEC6ZghqlAB0CphThrB8pdLFDcJWBdMGkfEwmd3gZxgDcMBOXi7
sHF2L6A1EAbCJnROJAJY37joZzDk12hmn/9mvKultcFQrFsLmrXwmjv3VYE1ZUuWCX5S1gJpPD3u
GZPV2NWsWtm4aWn3WEYUIoZW7wW2i6EumsphRbAB4yOEtLQD0KgsrfFEFWjeq6UNGUZvaZuG8ZUm
KDuMjT3BA9SYqnCvIQT2ly3yIyM5kJZKvatQ5V1Xprgrfk7FzUXigiVMx3QK1QRV0IFo5KgFyj7U
HzDZoHiM6H3g5xwm4YzycGIispEzFyUN8YnXHEaqJ/2U9lvzO05kg2XGxVjuapdegvG0x8wG+4pr
+kHaiKX8YO3DD1Y21oTrac4TuEwbYU4D82JisZi3LXwRSyELA4DE7aObfyq8teqq+/5hbB6KxcWu
0uOim31ZhxaTOhw/DPnK7mYRbGWns7BWVXz6QHw8XGhIaLhMFGGs2D+3EypLeWUr8ecKNG3Lv2qK
FlI0hgAxrnQYlpa2zdDOH2Auy+ip6u9Fh7THxuiYPDw1KD4AB91ja14rWPxesuQiMA3gakoU4Zts
N5d17lqvF4yJG5vsen36KgeLQTOrJ1nB6kyzNWtSxSZHxpvPqtTGPFM+0MJhm24r39CjlNuRRoLs
LjIsSGKXjXr9WGvWrsSHOFjqbpubdFOZaaXA9NNIWu/8LmgKh9cad4LmXET0ffPkjZXlPMNso7GG
6Puy5J8MRYJH/7+J5/mnkW1RqvzDdpchM4cKdwXu8/1Q2sPw+1gjBO+tUgIZ/91hzsIikoSllBsP
vBKFR/j6edY3j/Jv+HYTPpD4+AC2cHU8zXdap/qjkYHyOzMgiQWm+BHmI4tDnVnP5T3BmkDpFmas
XFzFTUDaytc/QrN6br33aGcfBF3Z42zYzH8gJkpNqLvvQE7WjN4MjOfXHCHGDOch0gNkherf4udm
C86qsoD/9nW/Yati0WVbZy9WJ6DnBOcMffaHksrDAOhCpOc3ykFv6bfY8jAI3ynewxuQmK6roMc5
1xD91eb5BQgYDT7Xyg8ul1EPa8OoKZk9WndDxAcDHXaU55s6s52TMZO06eEcdEXnV9D0m3Y/4D/K
Ss6dZN/KcDFYxMVgM2FCZRL/3Vz2aI4zox32HV21PO85+7nhYbPCp1k5qeDnyxD+7JuJcP6R+PUj
ELGNnoJlJFTB829kuPX3en7CmN+DVvW7DKdqtKQOY1nBeyf+flgcCueU42HUfn2pRnO8XlEWLL9I
zYxtq7yizP3Gc0N0B8lgWujdKhASCw9FPJu2InN6PqRfMnW4PqnUIOxuV9t+MgpfqeEfQ0Z/xpCL
HMTusHYx8ysZmpeQuijm3sMjaJcLa2miztvwI0cHc/6AH43OFBn9qQ72TRPdZdtPLrM+DaAzfD/s
hPxO3POdlAGZK81+jGMERbVRrGJXbJWFiWYrhLIKdcB601mtl4wyY5eYPZYwQTFZ0ervCdXvYC2e
2Cxg7eJCb8OnUyxcpA4PCTM7o/qG0b3Sf5BOSE7FzGTElxulNr2SOavpTuMdRFLtZiVxrUESNZuH
tfKkNRfOFCDKyw/DGmJf14b1AeofhiDlGp22hOOK8wjJ9krhE5U/r5eNVo+AAmSga0WwiBiGzA2n
QDoVFgRSnQDnwnCqL5dVHxbIC7OMkLl+hZOEKWHByjwO/zvVe5ICtJjNr5LWkM/Sj46eRLrETMfs
j/YIOkEsUb+vw6X9QugB8TIr/UjLy3/LCf6XWZ+ZavcHeaZHWYhMIcW/Dsm/7F+9+ESv9jxg0xRD
uGBwlRpMdaElk1e2NN+5iduRaENchkK6yPyh8SHU9o0DvXJV+2UM3fpaaRbGj1hNMOAhItZ7vu/I
d/4tLmFrzztB7ffwZ4Utv8BmTmO0S+uIUzmtkZ/AZuCVZ7usT6U1oTgOKLiI/8BEF0kF1HAaZzP2
kKaRt8yJwKP0czAeA4wCMzHTK4tK5C8G8zq64OKh5E03S/IKxItmc9TLgOon2+JGIVyeQfx0byn5
bD/9gTzkZPbeRTnSbONA+3zRyn6OUsjaCIsUu1ZT204a3iqIdEzdjgO4LlKIvmekjpryycIEHe9m
d+KTH/L98puozcDtmTS+eD7TbYgf1c+Lm7SV1jtudN1OkOC9SV22FqloxJQY6sMnNIbEJgAICySd
snXG5HO34mVjuJDVXhm/BgqNzFH4DDok7uR7nKge3lico4ctUPRa2MjioDS0G+VZEyoYQBFF6Qz/
YJvr/hvH+CrFhM4inh2npnqWTODzYc+ha2Z2xUeO2mSgtTDbEGLc6lMlXo2MZ8GgU0zLdYsA+OXr
XZTfiOIOFar5EuSfxIqXL9LkPD7z+ni7mbihhfUJRhZoZ6zea47tZL/IoIRF2VwB3SEdJECj1BVz
YMqAy7Fhi4Zms59x4YK+rOPqSCPX/TYtn34jH4oWuQrT4pclic7cA87WtgZDfQTYTFGW0CYMRbqq
pfNAf455G2eauYZTTvs59zNPvnKYh8cmcwe0OXp1KG6ApvhhW8SiSYzfH0eZk7L6XuAWqh1KwusV
Yyy+klDG8BM62vS9GEOwJLxUjAVGMIgC560Fms2fADOrMuf8GmIDCtkdUdcAkHTfmDjqAkOD75vx
/RbYunUfBh/AwLz516da92Gi3AxIpeup2jFF7pDz/5WboNxUtzPG4niUwmwrNw2lTBNAJmebldtr
Hm/M8cQu1phLjaSaObWkODTcdpWZ1tS7P7pCx3inFRP+yPjpq+1UhnXjJ4TGNuR0LHQvkKYz18yA
kJzUgeHrTN9LG6LMDDb4nWw2MVzWIjqTc9oMdtWGkP3am1PodiWTw8kx+VcMkSYdpnOS0F6T/iFf
xxXxe4e22PccJmGe49BhQLMBlsoyohcZBEAdaeN1LnMg/U7AvZFet4JGCIOb/Koh8VMRLbz0y4B5
Ea8zGP0synshCdrUqY7N1DFqtQhBkumyJDDeIfutewRQQVKf3znFRYpuiVXSbsf7BO3nBeew+FHu
pAbUxHSi84WSot6Xpa8yel3OA7tEYLcSLFIUp+zjoaJpxB1qChoVKTZeA3M6uQXVrOpnDBGaC6Ss
FQ2CBfADARNfHxbTM7DtORbXQh91iH+f8CxqyAmpI+czcEwmtf6RjdE334D+uR2lC7yGEnc6Y3ER
KAcUB9TrZ1BQ3d9fjLOL+gxypJcO/LAMvvSduOp08GUUacU+Y3HGdZzUAplfq5Y+Rkjq0uQmuC18
YHN4vnwa/vbMAzkId8oVakq7qjCMgt4IOp5mlrZEZeOxY5A580IiDPWqePyJ+F8gPVpFcD0AmzPF
idtwSoIYmQH7AaSlW32p0Orsk6/ExkqD0dDTehN/Bgy3n5nQL+5GDD/48J9NhskDWxh7P64wjPET
fV2l5D1YnfvatbN/0224C895dM8GlwRSEixAFkQQdrxMABiBzrTiSnXcRTWW6lCZicLR7ZsAYQ1F
aBXk6ndDepfqk5HD5aDcX/0G3szjt9YiTqrJnJAqPn5vK9y3V273AUMOZgTBvSGVLESZhjAXaNT5
rhXXhbbLocGxshs55iHEv9QtiSwLA1op/qe1FRO/kx5WGbHuw2Jv1wkmXBgGHUeuHRpG/L09AAV4
l80esjYHg4NcaVEw16mZXe47LnXFqcDNKxvKBfda6deyCZ9Fg4yGBeCdhPl6Cz/mnz6Qs+3OycZm
KQZLuFgxHqhYRmTbCuJeEd0uKy6JefUWWiu3CKvg6nlR8RF5TIIpvvUwE47KgAqH1elADlYzucdM
YdCBtyECBNyfQcxgn+G+BIlE/V48zfhtE7reAFyRUY7ggr1rchlXc/NtuSVZdKXSkXCvpoaTbaKK
WBkWPwl5cmqQebm4ft6c4azmv+di8LsI6jVXDL+VGOfXiZuSRTvfzPDxEktOvGC2C24fDAh6V7Wn
iByVO3lMkIDg7N1Zg97b1w7AgG46XsJLZakkQQUTsXcE/IQO4uUykx60a78wE7rsds3+9/nUXZ0V
w1wFL2kHvqX8jVfgD0RNgq1Hy8GBmcpgtmWu/VetxV/2NGiwf0PDIPosDmG84EIRbpxdazfAEJuH
YlE9YQpo0+QpplTYUnzlb0945rBpkCcOC5vd9pvwoQRZqrhV2OSYQODMgfrh9Li5BI/L8UZc+ovG
W8KlBU0hydJGnTUu1kWHzS1dlk9mKx73O6LBkcRTCuHaHAC0w2DMP+t/xBmRacDAaEtTxytuiqUB
agQ1d/UnIsT2kpCBNY+sgc0h4BBEgXMjCTYMTeBsj8tDux7R3fKaPPw8Z5qV6KaOcpsPTDzCx/tB
JlqZXTiyPONZW6oUcWQh1c4EAsDuf0lhjQtwc3OJCz6ewPS1K4vuFioxodCrb5wnI6oIgPTZJBW2
I0Rb4F4mkaPZz0J7urGAAQSKAcwFFjhvXudsRHz8l9QdzBj3Syr3nG7NnD7og+eaZTKV5Qwrsi0x
gNE/OHyTzc/Is/t74++LldtoEiD5kC2yMmKy4sUd37QQB4VoTCwxsRaKOZnDH3YCZPi0hF4qZk+C
XW231QlqhkDo42B1WNYklva7uBLcgU0TqV2z27M1x6BRqd0iviFRrJ82EhpT2erY92F9kzyFegTo
YbZEwep1/hHHHF0EedrMAjjyrbS7/fcIhx5xLa+lYUIl2M3HfCJu32q5g4jdfNCkk2FWnwasKBjR
Ql/br044GUTtP5V4gRvXhwwzHjoYcs1pW4KauNq0qcQdjprL1zZBVWC9sHjZLAcmmWZxSLjsFTdr
SAix0dwyyNj0aw8WD2ZLnsiOX/2TdZcBsksG5uq82nTaKS7Pfk8JDSkXy1o3NlYbkEjYnmiS2EW+
BT+2GFwM8T+SCzkAFvD0VvngguYSGTZdBK69gKr636zgS9Us2SIsYvoiaee2Bd9EwwszkhxG5CQs
mrPTG2x0q0aH50BGp44iY2VyHq3N4ElmWfgTf98fytN/Tg4qGrAqkAiWqucnhCDJTQ+vhoBKVNho
gIzp3ESMP5Jsh4hIGU89yXblgYVUGSJuo5hw+wxNlw1+1u7IfFo64AAm3Esw9ZdzC+FRkJ1C6IVb
Kg5rJ7MJymVwG6NYfjKoBGoffdYiExVii/xsxnhmev6x22dEZWKrCD9Huo6qXzJ9Zs7YRNqFKoHl
mNHJajZJJWtEKOx0IouRm2vpaNfFbywbu3RTAxKS8GRoGfsqrImOsT1KT8LdKKdqf7SIUxbc2xFz
LkSd+ekWVlt1pi9Y9PEbhp1QA3/zV0RJHF85H73PoUV/xrJe+kXpTGSr4OHgM62+AX4zOE4CyPHs
IBVei+Kc1lkSCtAf2UWWibtoIet71DQoTfd6tiNLbiqddgE/NxAgOGrGU0Ce/lOKyIbxfKW6SEJw
B3xVBU/Zvbka3iGzASDByR8CCMPL1mQ0trjSGwgqNn372O93hEFlFxA87s6Xv2H0UO9e7yCmjv+d
g0cKu90O+YYska6zVoPVZ+vpu/6XYntLWalW30q1fiulseyZyPWpswhj4VQ9t+Vqx4bFWaTCnwck
HXl3qGZhLgLcWglcZcogInOoKzk6Cu5LXLYMyabghsmh2xd7DMyXsp2X3gtaNPM1eKRC/stFoaq4
VnmQykfRSlfz9G3UQGQsfdzDHhcSn4ub7Z9BM9HUH+zfwE4Km9pNQAtSrdy4st7NWYNftzIbMShF
Owe6WymOeCI3RqSVAVsly8lk76WGgJGa0NwiGEGsvkAfA1OVUofpOaFSiUWC3YlcSTRGqE19upE3
Ixh6dCyXCBZj4smegJPDezcPUa/lNyuQgs3gRlE+H12AEW8Ml7CwetoZCDj5XkQsbDd7EH1u70AN
eB2Wz6/42uHKt4duiZLNkog7075QomjNUUbFfM50hfqTMPPgRWmt7Shm2gooN1lnKjM0U7sgHhpc
qd/SZPDRU+1yw6JfPEqJL7LnI3qRvDkLmO1P/WOZU5/+A2dLDQYEXtwnFmLZYR1/43BCuNYvvTgS
Ne0E0sDFar1A6H15+77cxeMSvHgmukEHYhm1RPBQEfg6KD1U1/PIHw0QV7iMNasZn7ghj3Ko35fO
48ReEu/AwF/ekbzEdv2C6/XRzDgirCN1uaFZoXCut9BY129TPdc71ubdClo7XQ2igetMNChXx4lt
kpqUuDfZst+MHZFfM8RwdWDX+UJgH6w+qQ7+O8m3sCH6K3YCHGI+s4NGmTEsHYI7qSYgVq/+aBqz
zOOeIfIYGcwrJLlSuzYkzBA1hAznbzbiJP7BKL7tfAibPwzOgI1tbC9El5WFzeTlkwrHM+CCoKAu
PmRyOza05A82czbcdQyyvBkdbIGJf3nKBuxGj50Yiyym7y64u3aVNLK5bBvCFvmxtb38nfCxY1Jx
Vl3EgApzdAu91SeHtvUntyFsF1gls/I3IVz0IsTAISbifcEBmDnmvKlhXumVgFUOZmKcm1TeLdqD
AxccTAjYU3AjoVLXfntzKUSwzkG4aJR7boNCnqN1z7HJ2oTU2z+jwNjkO90FHXCpJUSHE0cF5CvU
XfPsTLaInlLPNHdAByQaYj8Q+zDzKUVpiR5AxmAJOhibgWeAQWUiRew0lD1C5j3ZeD/GI8/oXDSe
pP0kcJXf7JDLudSnK0XV21qPJcUPschbymuY5bTJpHUz2G7obvJtpqJ6MOULEt+f13ZJw1TNLQhi
NJ/+cBEG7x5C8xBR4vD/J+bK4KcrU7pjAxqSG1Z5tH64KdJlaIFOE8QAk3EKlXzE8JYIZCaoOhAz
1X8HwSX/1ePL4xfEFmx4bvXqrbiaZ9IFUkKN3J4IdRWGMqIxVhWHkOOQwmfBtBpdITycidqAr8RS
PhNKQm/BugNkyViuX5EpeVgglYa2tlggoIJhJ4lUvjVW315Dg8ah5g5IDY46AANsvdpKQh0W1edT
hFivfrw5d8wkFxxRGtPnP2RimPEKAEI3Y5NKFUHY47rGJA+kRF6zcZZamEAzYRJZ/7MpVwUYCu4G
J0xhK7gCZe16o3CLBBt+EQu/zi1lhFDuE7OB3Ca7E8k3grb+BknAEx2IpMJ10UEpx39Qap+o+085
vWh+0setNEXlALb6OMPjNzucHcQmKD9y6J6S+VmSpbGyMol6YjIqfxanrQgOA6UrP8oR3lkWqD1b
Nx4gGJGB7L3j6F0rTj/tKqxLK6yaxPvSuhXnOLHgRupIJvftrfHjHqedEkO/zDgwthquRDZKCEm2
n8MSw5ZgkcN6Y/5SvHYC1+1tSSmMKAMhtSZjDDM67xQvpaviQibImZbHTOEYBcMq53odkY5juMW4
5Coz8dFPk4FJBKmD2xxeYwrllzf3Vuog1849EXpnYnPfKfS6fDhOmAAMQSq5KzUcxu3Dx9AMa9yg
LiOOVtM4oJP+q8DgvbceLa/oIGhkQTw+/4moNFu3YRSEQfJrIkDTEdAbM1Gg8jexnKAlnxg7NPLb
UZmHVsS9/YnyetmiglmJTGI/bmT9oEPkFHRUg/rtWP4lH+N2xGyBXM2SXhQhqkp+UDTZzEMQ4eXP
A2d+yI5MPTks9fr5/KKgenJLJ3sq/Qn4NMY1A8uR4m9HPHgRajgdUVW/gPqG+PruvyuF5+ySCVrs
y33FALH3tvb0+UIEYH5iu9BLOzE/1Uu70gUsbHGXmC6SvYKoJfyPo/PabR3ZgugXEWAOrwoUlXOw
XwjL1mHOmV8/iwNc4NyZOZYlqtnsvXfVKoKyciYYHEdr/Gb0UnRyO0L1yaPafH1VsOdE0Dcsq4l+
lq6yRDkl3LyK+J0m8T/VeosMYUb3CjsGPgJ97/xjNiv/0i9r5SYTQDqE3IEdH1Sb++rglCYRZCM9
cG1wTLlG0PPyefn4YhB4ZZBKvmrdk4fmtNGW/Lgp4DeG/hN/h5q3sZDGUl6FE/GA8wGU4BT5pzwN
bpceKsykSpy6gtVDP9nIHwgJkwKsdLZ1+W6rdQ2FIO2TXcUUjKVL+XNVhyk2jk7JUlpG6Pc51RG3
LEuLppFmhfopeYiylEzpkcubqn/m0ZXl5V51n7CJxgK3nc1G1vsxJRbJmB5rPL5u8kyFLoWROLhF
DXDymTTM5V/61zzXwIFBweJ58q/8MUBvHxJECsHO+kdzI/2WHuYvQuSoXKQ/2a1wZ8FNzo5du4mk
kwWrH+RAcxqaZRcsXGkp3gYVk9BGtasF90TzyqNXplyGYJswtiqF3fAiMJLExNLEbPntFmgICB3r
nzoOqri996Y3LxB4adKte6Us2b48GJo5a//l0YZRatRdOajFi+bY7DxKDRXaL7CMn3op0I6hB4uR
krxCUEH6dgCuje4930vph475uBYIMeAAPYvOxBaWlwycvvVw421A3NltqNe5fsI/MEJMAOxe2uav
YdJspOeKzbJYD8ZkS+67hdg+Nencc8NFEpV3vauXJv0GxL4LXKvNvYQvsaPwMme/Jsey7zS+mvRN
8oosTad+ND3Qnxs0UhNJ27nxT9z16cADo1kN7IMNA9sWehsE7KBcl2jvIiJsJ6WbQQnpRFDvo31c
bbO4X6uS3dOpMPd1yJLHG9vLP9aSUVPxjOlunbRwL8YpjGNCry+adi5Tp5RZiLJTlY5ra8UW1TPC
6pSzeCf9a6hdPGJcG3dfl39Bch/Y7FvOAUsG+toy9MhEWoXmdmB4qT5S5qOarYhOUIE9cMTfNjuR
Dl3wPF50MFLMezFczeI2hmt3mmru02QdhIcYNsqGPaxMVvVh0I+kKwvuya1W0ne5nA7Nu/hCSyYm
32jGoKVvhFnYvjnbpLyFfMqd4KCG4K2XzogFM9t4EIO7yLtFazDWGtO5Be45YpegGSUzgyIwmfH/
IhlszvfdFNG88aEnRX5C4OXH0hdqvte+03+RBTLWVh6J8cv3KK5/cwSmHEshzlCrSslSY5uU9p6F
D7h5jdW7APCn/g7Vi1KMh18sU6tRtRe7TvuTjTfPsGQzMOwNi4OsXchdq1YAMef5oSRzU15IP6N5
KvSpBfUT6X+Z+zt1mjhSEny967FLYnLC6rKiLKTkMy8tvZqBTLkTPTST0UbPMZNfGJRHGmDKXuQ0
6js/bNOMRIQN+Kl0Gf1FNsorZedy77E1RfWyVWys1Ur2M/ZrBFyC8cIIB23H3OYuChkMS+k/v/jX
V2/aQQxFRu75AZQ7J00resLTmINHNPZl5Phk+qD0pwtJ6rZRXGjmRV54DvM/i6SYBOVVf21soyHd
I/jx3SsbDA2jkExfnvyeiP/tIfMQ9vyfkt44LJl2/K7wmNZvqlbOaLnwQVUWdhcTXke36o1TTRkY
sEcyw3Ctb8z71N7TaQnj7dR5E7A6zAoAWqRLjCi+Ntq4omJVbrQKeg8AxHVoT5yCTe3ocT6pb6r2
MUw6ezWyYYvaG7hWfHZpiSiImwJgEgnJEIJT9LtsnAayCmA75vHgvppDQLJjQQ8BiyUhMOYBClFq
7KrqlBQrsvoYfXLUkG1cudpB7NBelSA9M4eBQWzu5JxKjTHan1JTYK4BNQ9ENwMW0uedcjTP+SFn
Dh1B7SanjCMpczhkOStl2aJQNr/y5hh/I8VEiFQLB3erMvcJtwmxugEzWIQowVZZy/IROEtXzvPX
NqTsI7kaOcMuCM8GtdkU9LMdmHVXb2qqwqPLvFSynfrUfTuQb9TicrW1FoiJizXC3aY+tQgnBbb4
7656p/2mJYjG35aLaQhUnOmuZTYKZXIa1IhcS4h2INuWlQMmQ3RMl3QIoiPRdSORHtMdrIRZD9R0
WGlYtvBnmM2hTC569ys3B3S1wx6xdQ/9lK2V4xVyAdtY/FEGsy1PZjF/I8ABRGJRMbqlubhWwI9D
ama3+E2AWE8OnGKSVKvuWkeMG9qdtIxX9P1ENPMLOcdOAqlo3uTo3Ml027tMMIfVWJO5OcWOTmNS
ekTBijlubXfmF9nI6OMOtMTIKKKzw9dTvFWFg+5KwV3F2X8lKRAQHT+4l3ZLKB92QE/gXPxnLXgS
aECuLXJUkdPCHJ35SGHmyZvFI64kb1m5TO8gvfE8hUDB97BialxhYhz5Fg4twR6AwhADz+vINg/c
Bzgl8KlvPUZzC8/mGw83BJk2/Ruuciocs9leI6PzVhTw+HlrfevoF/jSirQjeFBFbLM11ii/Ez6m
xsgMp4rGW4t+/fS4jaq3YtLkv1gQTMSzkCB6YRGFu1ghevYkb7hOgEycDn0VzH54amc3+/g3jsLV
pCtOgRHlka2F333VMdxb0DAjn4XZi9beBJZBfgapOI+ija7ZzQ9yEvlMM010SKwjsIyBzpOMHzFe
KNfmn+suc44T3Aa0v+ghjshZXKc3V23p6PuK6ae0gqU8JEsPm5neF0s8QCtsi0Sj8VPtBXsyXm00
PCRKkaKAPj5FAvtsNkSxieM6qeyg+xnCJ5IlX32EZN7+E6wj6SoFft0um2w2ItXUvh4OsUiLbTxO
lmO7RShWbx4KfreeQW2+F+RHV+2+ydnZVxf2gi7hVA1NHQvsuB7yxxQX2BGv1f20tk/uHmVHWZzR
A7pOlcLXpXvIeAWRvD8f+T2qxqY5HziIghsbbOKpDqFxR/zP5CvjFjqZewuEWT5eI04DS+Br30K4
I0pFD5mWbpt4/V10PyphmjKaUp+7H193tqmSbWghSdmzBrv8IEtfOudNLjXVB2M+68ANULKd2+Ni
nHCHU/YIJLWBRJDxUP1Yr1bZwX8kT43jrg+iH3Jer3+s8QQZHpJ8uhL+WmrtZ94Mc+2qZXSIliAZ
TQbxdJOD+6u1ua3Dgrwf1PQLEYsFpSIq+ADhnIr/k7bfSrhGP95D7xavvU+0ApltR3EVQsylW3mC
VMUVz7ItEPBibm5IjRgIyiO1sGy3xpdj0DGW7CxDmOEBk9/n+JG5F7mpw+wrc6isq20gb7pNN3Bj
bmv4ONGGPd6Z8DLTnjV+WWsIIx6AaPzHgCRSzzmrwTmhbdtgFuJeXmos8V+SanUWIJWX+g5jm/7+
CiNJMyzUi7CDlQIZTppy1JI12jGeBuSuqAf1Ug3UBVsTM89y8GxCOiCbsHzBjhK019dQOqlMgCeR
tucp5kyn3eCFN+VWVhsT/u9P5HqLVj6gDus2hfqSaeb/Zi2TagvnyctcKv7pMVjbCDWUnl8lidzE
Z6F+s9eM7S3XnVpYWfV+JCQ3tIy12u06LCXrAoqYaxuM1cPkwleFjxMwrXEjBIuIQegsLh0T5UJS
bgehIH1Y2N6TvwHFZ1LR7+fgORIepL4aek+SiNKHXx93G22Ry0/B/VT45TBkxMIK1sHgc2KlCWmr
8lI9tDulps/A45lulsXBYkG0MkIwljNLsiGjC9nSskT+nDgjp7vOfGbdoihJnWB6T3HHIDP56xsO
zE/L/S54Jkm6k67RmkOAZxeWb/wvf4XuBd9lrDw1H5jqQStAbVXHYeTxvqCEHgQNV8+VxjQhtGhx
jDMC460M87ydj8eIhigDu1N/KojHpF3D5AXH8rCUiokEKeVnoVnLIYarY53gKbcccSo85jpGI1Zo
tAkO7sCw7iHpO+/ilQet/X878NlE+qMqkmEJeBvp6a5xLH1HJpPMUXDOBEA6RROdagFLxjtmHknj
5LEmTxESAipJdOPxyvtBB41ikTslwtXioFzwBQrtmcAjEDqrbc7lYT0JCefCzlAaUou2Zb2xEN7H
/4DpE+wXIdPs0KRYykoWTn5BxCwFacGxplllpR1TsrKiFzxpkNL6BEE084jW5OiUt4FspMjpeFLb
lbBj/6rD7wh9p0vvHAoY+tWYvBi+++Cec5bA7OrvOCmMgu2fpmcQdPl+yQNXWwwDrJjbPBwOzdYk
FyfdkX8EJAzFhLALO251pbkR0YHntAIOoZ6sq544cEqRYErVkQBPqTyCF3OTtWQAyp/JBBSsDWWW
Dcu+XXNTEOLVf0HVrhcFDUKerVzAKv/NIUtov5VO6pKTTZjHjUpdKzNYoAXl7lSVEFGOFrCNIyZk
ekxQQvRKOaxZyU+Wk7g8F8J/qpO8C43549J4KSRTx7PgX4ulwaCRhSuKHPov7R8zTQq8d/EsgfB+
69+cn7dhc/R7RhqP2tqPv73Fs21dgiHOcZvrTqgciuBZYmRTYN5ho6pFwqLZAiXcP+2t2Yz+3dU2
lcO82L9b7sXLaX7aVffXcHOOFkKM0u4EFCCAOzyexdGbgDvMzTSlBlrKY87GhFdXVR3rr/G+AD31
8iuOFiLK+erS6IvkX6Ev9YPARK9cQzEjbAr3paRwskaQt8H0iXaau43XmqW/QfujUZyQOsrpRGzt
jh7aWaP1xsEo+EEmWeOIQ+NJ9ELjLROaVANTu/RGQJ2ERzaY6yN5euoMX1lCHDH86VtH09+Ogn1t
rkVxBakxS7d9rc1egouVzOrX5Hp2dAmnXu2zhUUDWd1cWflZQ4Eu/ZJFX9Vv1zy04mFIP4luzhKm
WBRmKqQWsI0etdPWZwc3HVAEbeXU1maMESHG10K5tVOwBHOsDIvScQjXfbMRzFU/bEmVLVzQBiiR
JqyvwmNam3WtMa9IrvAIo5vOj9mnD+7cu5a/g+KA3PHPqF9EOZvJVmUVKBQmK7bhId5Y1r5n48wn
9Xj1dhPHGA5SsZ7s/8itWUI840WexyTqEAVBnEeUrzwAUNZb6V5WeQ57bnQ2ifzPIFc2//UFZqMC
+99heli+uG9q/U18iUBlHJ5yyxl3JDBxFRrSULR3RPdzkM4GM0qdP9qnIM2Gf67I2HNfBidiH4cS
nXDieNnCuwwSWmhiB2KdTr5EIsjSRxDTa/8q5aVDV0jIyzZvqMwF68moHW5QQqz2QRjfCkXwAqZY
rtMDODfqScqXSnhr34ZLmNdfK3DcX4WN0940DOLSJB40GbF8ef1P1jMD3sUGWPSinffNinPKeMiR
nFD4m+CGDYbz8DdrYqO5f9xp2JQdrSnNWrd51rYj0Gm6j+Z2HKBapQ7a5ezEKUKmL6ZAOuJr5FAm
E8/bL0cGmhltMUsidHPenzJjAeVbrm0PEBTCttH7LgJHYt4e8eQnXdX4KLuScAgMlvCcGjh0cKGF
MHdYGMrv3jfvNcdPBYathiW4hMlVPIhmBC0uR90BrdzSxyDkWxc1/ufSyCY9iij3Qa9tSW3Janqb
Ol0v5lEuE4U5WxZK7E1Q6IvxahH1bqGdEOjpTe+5SCiKOfCEW3rZAj5QntJPJqo5h58jKg0BOh+U
UYNIt4qq1RnezNNUfH9sFsNbPfvRTka564bXceeTgHCIwYkod0E9+hSEeJhsjyd+WuxV+umiuGki
/hjfmFRLTvkkz7ewKuEOb3PscXjnq0ukrPLoWIFeMO4tVMJVbDqK9aP0jLRxwKJNC1aMBaKKNv5c
yDYN0sdWhkoMOjddDctsyBdVQWvSQy1Sc6hWbjGWLpPORZP98UDKeAsCHR09orlzwZFq0jNMy0UI
J0D+m6rg3xEjLDnX04KC1iLvguzRYUOKAVuP8D/SYjV0O6Njz0tmkY/8e1hUTbsm7YTIwP4YaGz/
wivBdaUHPAFmhIAx6qqONeK3VLoLZOE1juH+0u3lHGnY/AtyzntB3Eom7OMUPqEPvNWMtoGpAH/p
D03ICLL77YlaTFDeRiM8LR2gnIarThEPBKIeWMicm1snqbi4AvjduDz2uX5o+XsWQJA41QlzMlCa
hyJ5EPQd5ASEh8tnaI2lXpL7NCh3tU6Ao1OIZLE9ZsbTRDmltrSRpJJ5Fs14f7xLjfxMRfygkFRG
Y2eyWTERofFQLHV3q7VfprLuBSjycnEJ/foZl99ZHnyH2W56pveUXP6EgjeRt+IoswSDrDxC+bqs
xBr7N/BNuqb7W0oIUlslu7kq8HORE5uHjgIhsQUxXkPRH0fquafITog111Ploroh6kG1RkZvSl9C
E1204HcE7JJYX0E2Lhr+XoJmIjf7Z4NfmttcYddrsDAZ8GGi5iRH2aJQj7Lhn0kHl6azx4BSwfzq
G5cgHvPYVjifGI3mhsXn+BBrsqyGeuMNu6H782P2SdG8BWb5T0A/aoX1M4j7g4jRDgBC1I9b0XWx
bOh3R6jVrW/19MNzXJ8fKTXPmfiO5ZgQR0wtibDLSC22IKUMQ/FpeNe0PzoVWbe7xFgsxhpjFKSd
pI+6CrOBJDuZVNmNKe6KMbl511hWj2R49jSa9E0WaIvUNdcSBi7WLlYVvi9SFlAEcVIR5JYRuLuJ
+j88tkjSZQHwfVidojQ5TVdGV4uLSJqqyObRtP9cnybVGPk574CtlB1j+CVt5JO2NL9db6ngBDGL
px8nVze8qRHzb4pUCvchLZeFx25ObJSgXJMJ5jUwKibD3f0HlSsXcBnTMBBR9HH54/qoVTBzyuwn
ceV5aS41KbvgYxdRuDWxhTEKtAYvXyglhmz28JIBu0QTXC12XnjkWGsI2trBS2q08ULLCbdgKtu7
ysnwqbGfg4bOjpLXA96GA50GI0UbqXWeA3pAyXh6EnjKm2mUn6xmpMr7Hak+DVpredRu5A6xdv9X
kwwY9H/Ne0BMzcepcB9q4Pb/Ks2gV0HEZ0pGC2+XjSoXpphY8DiU74ozUoGqIO9VkXatSLIsDgxg
OOLARMkrAULOdYS3PeeuYfqENAqrbUS/28OrL9If8a6DRcgPKU0Ay/ncY+fO3UvO39ddbGR0+FIP
OSgEE0l6pNEy7c9x/mPp7Q5wFCtwxguIiN9eMj9fyhwb2n8TEZcKuRgg45jnKsBnxLweGLRHS+DF
qXAwm/9fNhoXA/c/7EmaEV8DKwHubpr98O8EDBsuS66AQsArhOKwlP2vKTi35PO7BdNEML1aA73B
svkvfo6kEssILzCl/BJ/iYR0bI6hjH37WIRwB8W3aTLN9mClwajVv/1vkfXX8vGk9MIn8GF6WMpV
bP/pzWH6pjvGpGlI97D6NtDGEm7mEaihqAfNEokY0Zbnnvu4FmGXC0h8m0kTedbz5DS0/+Dl+h4O
NXEgpARhEhP/gtJXTnGyVKTQ4CblO48YGE1LQlAPfWeucsSiXrwUFrVsxyEHA8UR8QtNnzb0rhnN
eQGhL5pl88xKVnmRMkLMgzeFFGtynhY1XznXt4WYosJ0US12+GnRl1k/r/qHVwEcW9xd5V6Mv9Hw
Kys/cQY8a+HReq4FfzGRTLjaKYjVsLx7w18c0fCaco5rPm4lLzULZUC47XmjrMxaZ030twbBapi8
9bGxy3xXfvJP1qQoi29YQHK4JCZ1z9jTG/c2oxdu6KQCPeD9uVLK+YZUQz4zHxVJVZQvUpmSS5Cn
X5ZbuJOGN0OxmJQeWTuq0Q2Pep5F/PRHReai8H9BcrN+WDJpN/WPYbTb+UfXMF1Sx/JbBPZZK1zx
s0MKH8YMFiVXqaQ1g6HRIwaVdqS30QH3hf3F5OZzJ/xFNKykMF+M7AZ99NtQgQKx0jqIVx+s+ZlM
V7ifGQi2qwp3LyxtpROp0+Zx8vYMJvc5ejk8KZhxYqGA/ys6bpavzOEXb38ZPSJPQKianab2v8FX
kPufGl2fll1ghFQsYBA4DxGOoUiruo+BKGjcwHcwHBF1UO8TJc2ykXJC5cZ+B4lmmiXiJTc6JlpP
fmu3Df4nUw/qWgkfLp+64WNFBpkM8dxkJYK7kXBgQ+smlDmibGTksJW4KmV/K6OTRtP3/ciBaIl4
KRFztMR4z9rOScVXxgCAUiDlp5RIW7oFTxsGZi4UZJ/02KvYfWr9pOXVMqugNnE3qtjXvkGpdARq
xtF2K/G6VUkHplu2PFa8a/6tm+dpj7AaMkMalU3PWjgR6a3RViCiwvfWob+pECKYgc1KdiFgKPTu
WLyA3NSuI5qOeWVTgplnUgKgqo0wZZHO1mvPKNW3XM80eRs9oDztqXOlaMYb/J4IX+UDlDjUhyRb
S0DMabZHJv0wXq6fyWFxHnumstoC6LiYkfi4IkAYAVIY/rnDr+5+ebyXyofxzPDhFH9GUIVXpXOg
ckzbHp1QspeQFWkdkDaZJvgaSkQaeJu4+i5YKT73ec5HS/YlyWHAD8uWTRXzc8t4KcTnzsyjoytr
LfNQPen1lrpiTn53X6wKbIR8e2p1rcFwCcpe8j8G7LsY4YBHXGn6qru90n3B8KqJWG1qZmf8KXPV
xMkSlGZAmu9qMzrYfDcPukwTyHcEXJLjdul0W+9JFa/Gu2n4q4qfUEzSiyf60dB/JK4KdbvifwaS
lNuTX96nmm5rMFsFPcQByselhu4x3ZMFJga2xtIU0IWHNf7quRFE6DqXOrrQ8i4+Fd9aS9pBA1DD
xQiLH2nYpBI67yVZVsB1s+2DV+oZHFq0IjBh87jbniua8iW40olBFmGPOecslQpMRUY7weWbjUI6
jDWWJVQ1aYCjv2xWFUqUsMASDUmAFHi4OUE6U6pvCMPZAL0Fcv5dLdEBqz8RvoSeEMCGMrFA9873
B296Pij1RghKAl5QBPUfl/cS6s8CwZFJGwH9oqevYX0N5yB7Beo9cL/K3hGyC9u7CddEtisdH1xg
m2a5MFBJCKwGsaCDt6W/zU0FH8vg5Yfga2Q/rqtvhR1InDLao/7TQYvIU5oBnUdhiThy+q4Y/8n0
WYdFZkz9IeTFCM3/RulVp+O1xLmc0RlX+eAB1soOgemwI+g93Vekv8MrINM6C9SlmzldiTgplWZt
Ysxl9GYZMRojuzFAR+7Tffnx4PBYSDqAtZe+A5YnOogFbmNikalSqCYqtJSE5CHBHTFtc+074YYJ
a/B2Zka8gQuilcWB6SBj2UxWJulNQOU80XmsBp+IoBO5R1Lt4wkKbZfSnRsN6aoofJX+Bgq11BwT
DdUX0KXhIXIhe+KUUi4X57SVyA0FV6UDY2WhUGCoNmd0370nai7XKWaUK3GEyprxLpJtkAOQiCZO
Mx0mTyF9EQxKx92H5JztAgF0+QHbg7mJLylNpCMK+B45bNgOi1KGy0KTVUooRB2IFEa5Auk4j9kW
pIuKEUcnfacEU8OwUau/2w9PYtCFOgpFts3+C9tVy5Owo2GYwCgKRGMfocssI9vyPAT1nKbQ/NGh
iUMA41v9LRjM8W3We+UpWxljRJBas45pch2pJ4PnLqj+6gm1EDm5uO2YojECHTWS4uqjXJRLj/F+
nffHlpGJpyHSlZiJFVidDgp3JbiayALAjSMlQw4iFCNaiuHsuiN57S0zBIbeZovKn3Jy0+AsMxKV
1nm+6VNsUAhM8oGmGmyBmimik1xN/jS4Prn+7EAT0hhRBuaTrPAgoW/FPZpA5+aRp6MP6NXqV7DA
spQSvhQop3QqUMDzbQX1s7R2SfaCJ66XOorHcDvyFdAJWUaJsTDKu8my7oxhXYqi7YmZgyNOix/C
sIG1pBPZOHkQ0/hR4W0JBXcTkBSl8aZafx0QBtnfA2JOcr5rtrXENoZbyOgcX4wa7U06kbUCR4uL
ovAxBbgTEztat2CwwHGeFKPuxCYJJmh0kTuc86xgr9EWn77VgLGjQvgYry30uqNQKSH4xBM3agur
rJaCz4Q9v+AGCxo+gkYshjnrix0idjyJ4ydcjjEkSA6NpDU/qE5RTYcztX66BRUAGekRLs6ewU0u
vyJx199Do5u50dHkemOTRPI/0U17YNDiOlwKUGgUHimj/y+IvngAwYz/E/JLGX6asduy/LlqA9A/
k6DxbxkfPcPIiv4xmhkrfkgk8KF0GDy03+nZgH7H9dCuAk2t7hQyPKjFblElNwhHXAtezeNHZfWO
j1SANVoCaBSFm8sG2+4H4aY0yITikwUMiezd7lCYG64DsvxWfvnmCWg530Tg74KR0b3AAY5Gd5j8
ZiwMpV+KHu7k8gcLhBx9dT76Y1zCJmM01LNpguwUnoA+/svER5/S5ys3sfKK22/Z+vZgzJinIX95
/Yg55KTz+piJM3AFIIJ8/2kE1wIFYTygWklo2DJXIrQGFEiD+VjTbl19Dsd7Il5D/5ZYKKC9R5g9
Pd2pMCvWf2b+Mia7MIFWETNYSaBzIH7I+dDhZdd/jfjRkN66wltV3yIdJ/ofdbnqjI+bm1RRdy14
SR0n3mdh/pnawyyOHY3tsvqrqz+xfcnGXwBPcrzn3UWFb9/u6DkjWZNlYyFC50ozpB/D3TMvRX3O
GYbLC4DYiFZyPC/VmRJwVghkLB5x6hVTEuKtH+4VVeH4qMJLLuSc03+Sao8oU6l/0SAWLhSwk9HR
g7lJ3k02LnLXzWITH3L/zkjDkDWmxOpbr1Z3FN4G2qOCLDULf0KBq6UhEgJ2L/tLfun8lZT9SzL/
6GkPyzBnp5zGe90gPvJwjS05XS5lGVPGLIP729Gqy4+Cv5cjNBLFzcpPk+CqnxxkJZ859VeMPpEz
ydG9QAgJt6m7c1h3kbNZEl/FLpx89Fi06NTUmq13ZHp/BXSp63BdI30cZCAjJSctnqA8xodrTr7i
4N6L2vGZFZb7qsg2qgsSSReJjmBzMB2EqgwyEFtJ9IYPWBafMViV+lLLG1X58M+tR8oNasCGI0X7
r4Y9UXbkZtYbjSCmrsYcmv0lGFzGTdU9u/A7pMMuVe88/yv1yHZ9cdXkGolpF16rIJVzfLbGtvOw
LT4NOu0iDn60SAiukKJjGnSPJfBE+osSvcGIpRDRHczRQoXYApTqojKry6Sljp8kzx+x9DVOAxZk
vYnERhReUQ4n4be3Bv3XFXN6xZ5gl9WOWsNPmLaXMDvBxrubXLohKKbJNavrS+a5rO1/Mnk0Ixfp
XGqvzHAUEdUKW5F0xjIGuTf+J2qAi7StLD8ybssyQVy/7GnSyhtkfJg5Q/YJpKYJYYWhvKKGGAwn
aGnQbpFaD7APTfOngUOp0DUVS+w7JtDxu2JhemG2Wyj/UIlyrpvjpij4ASaHfElINs1ybWg0nLwp
I+NJkRiXv9L47buHuFN4ClJl5Sf8+V7AaFzlWUWGoz7bffWBzOMUwh34kZD3l1Qvk/mi6YlYFTky
9HZlvJuyI3P2HvrRcSQZ1482ITQZIUBgmjFf3FnZNrOchluLd005yk17Ld2lbHpba1gHdKKMWzYH
FpL2dJiJFJMRICtEv/9IlC0ioYMM0fOeZK05ybC0O7dqjMrU+DVhsLaIPo/tBSEkHgnU9XW6IN4H
bQ/bjwvqyp1tXJ8UIBIuWBIPq6GPs9Rf8mv8h7pOfIWgU4YlRlfomnggCUmBoiPiiZgNKOJwmIsL
Cf0bR9f0agjLtrJ9WOOPefKL06jUFvAcI/crsps3xzeDYVhr05Cgli+KJS72up+DHLTzubeY087R
tZUQPZr6qemnjkZDtx/iG0d4TrlUmQM1/5jfVYoNie7YuLBo3KmgOQqcfXl/jiCtQZCeGH5y1DDq
oK6lb+JUmVOHpI5ymm2XmuAYFoEGQk+wCl6luYI0mfMbNVGxQr6CbIkGzRCdBVra2VqgpxP7f4sQ
PTJPp8hF53xP2y8DoDnyJ/8LKoZGMV6peNMzp3r3+IREbc+7M7AhwXbeTM0rCi+i6QeaMjRdPNqq
Af0/mYUWYUdphG1F37/P75L/13FIJbhHDY8ifQUnLpA8hujnbm66LqmfOGVST5ldvyN/eBbydAZU
rnGiHDYAChVIbZx56+4cItHOwJWEWyQfYfcl0zbqnmb3GZgG4UAGz4jRnELbwH81Qf1QHf802Zqr
jfEbUBp0jr1CLaZX0mKsfrDlFczMfIXKKF5rwd6C2jPyeAfSX674KhuPtBqbRuVcIg4lE2eS+tWj
NSrPg//WCh4m0e6glXZxAyxpcGQuxWYCTfArMvhI3i0x4NCmNqYUCWOQYssc0jLXliyKZ/wnY7Bx
0xcWeKyW3YRlMBk0cz2GmxV8aNAye4BVAwDN3cEeR7sdSg4xjVOQpPz2kcVR9zhMpzX3168X45+K
YLLpUztDTYFtk1MS8wDmCI2JoUJYc5ZrKqyKV0SLfTqvDFu5QiZHPMCOhlnO9shMXYW3YaOuwmq5
rYPvTl57SB0bm0XnMv2jFifpD2clEdF0FrRwZd0oF6xgsEHe00Xv1lMnEQ1mGC1LGlIq/g39MoYn
kw5eitVWdEHGspzzXrQr9DdPd7xk7Wk6xcf06/xzOpUhsTWQBXkovJ3A0tVH7KkReJFgoSf0mPpb
ay5FZI9tTOpfaBsRaogjozpIsMOGzB+OydNoh2Nv38/ViUTBsZfwBuA6k250I/TrPD4kHJNNQu6n
o3GlNUTZL8w8RWizV4HgwgAXS8742sRbbEpM6XNJ03kDoCyoqAR25pyKctzK1dlFOMKUCKCrq69D
zBYFaYz9XWYrBp8SW+zDaP0JQQEtTkH4z0IVSauIhiFKoIYOzBsrOtLzWliK5blFnceDwXjBrmRP
Z8YYIBMpyJbFtr+K3GOsfHUDEX6YlXmQkhmOYIPr7BOT656UlONcOZtZhl3dsbU+A1hvAiiWxRjt
1erL7dkVAfWatg61knEwPoEM98wO+FzFgoAtPI84imQYEPFvIs2Pt2493/kPxAKXOmAWcm5o6YWO
Wm84Rfg/hfqbNPvCfFQIi57wAF1bpDJ/cTOnDs3jFtp4qzhudKA6DPWAQgnV0qF8a/5XtV9zdRAY
Qm1O6bjOQCJG+dzqTiZd+EO+HWVHR0nWr/iAuICa1pH/IKywTcBJRhG3xDDJ+EhbrGl7exQp7C9z
GMPw5b+K8ipsRDzQWy4zrSiCka6ifoN9kjKV5eig/ZDGsWLSzJ6A/m/VN2vqU+leHsp0xRGIIzDu
SBr7u8n+IhJpHzpx8ISiPMCvMDHM4csjuc27NgyDgrW0RlBMnX2nzy2pmw6DYHYEW8qWtEFA77cX
iX6puIBjZForGAMq/VbZ7qyz+x9HZ9akKrYF4V9EBPPwWoKgOGtpWS9EWdZhVFBmfn1/uyP6nnui
uwaEzd5rZebKNEjkAfyRAih9HR8TIvZaazvF+KOMYSSSdF2OoTjeDaZYTCi3NZzKhegGlVL7sdrE
5m9iz9pfE8R+a3cihCYT6mJsRVDsG9OCkpL0Htor1HQ7vnJZ4w7Ia8RcIyNAAdsv9rbmARqPXYR9
HDtSI7lzZiTfHHREjeBHWy1BmLNxifkx0OgQL9BFcsDzIgMhH0tzgR8efrpDI6yY5RMe7iaylyXa
QVbS3LT2VDsMRBsFEv+QqW4bLGBkiPAEoeMn0gEVERpRVF51sX5qF10BjXFrfVswnF7sBzBBc0BP
wCEAiN66JBiUVeDs0LdlhHUGQI102jnoTdN8x1iaSOexWvSnflWReHUcGd+C14nChOE1V1VwyPQA
ZScdb9kP+wZT5D4yDGfJ+MIDDVR3p2JMg8UL2DYEAp1rNa+NLXpswx+qQ8ckAQ7q2DLu+HAjWkYf
LP2xpX2kEB2hwZcNoXTu+wzC9Z6lZxU0aU1egbRgvJLDm02a7oh4vkxIsp975eep7pVZuXsuFdjy
xwxijgnBmbJ9fj177h25TFwLRgAbvAPhgH5w7URfgQ39y/jUECyEKJYRDJkTLrQf2NzCv4B9mOqB
MQgFmR16efquNzpt6PIlLqqgPpnF+x5SQmHQQhWD2yIPxtlZC9Rxyr1jPp4Zgtc8Jdgy9UecFrKt
JQVIbaKX3/2BXb0rKKXvhHAstC0TbfIRHdUG+EWUR0HdbKa12fkxB3LjaurGlpk1IkTZexT7PsyS
4N47oIqsVPr2dvOolrbh1wxJ5QNGex/59gU2Uve7F/t4w5YGDpyTx4PbKjpRTRrIZN2S3FH02wIz
RAmbR+Q0bO1P24ubsIUr2HbrNNr39xG39Z8Kxm++6v6hk2FzZay8CN7fe2nBBTnSXsKuoyO3WWTy
wdm0+G67xkwPnQiaD5041Teuyz0RDIR6oYjDV3zW3rr1xEQvSTvGQrnjB47KCW/C3jXRw/u4luMB
jsBijtLo6WuADcRFLm2oAgfBIKM0YI+u6WlMM9FdBtAzkUcpKqrWcN8G0nVaE5VQEwGb4KA1EeAu
MH7h/NRMS3wmKPGKsFzVDGFhe5q7eOueIMnnyJugcWbDNf8xON6rhRAUUvut8dsms8b8fi9qNJC+
fKjDQWeIY3h4P0yfaTncWx2GDHvOrfuTMCSGaNFjODil+TqZ0RM5AdYOT/KpCxzjwjS5iJtCR7FG
dYccqvRwNjAWHYPzncem8n5RBqKQ4d3CfUD9hQH+GHmhZ8mP/VWQtCHSCUh0gdPBFoXaAGd70maR
zLifZoaW/hWqOJK1hDaBnNgjtwx+WfNjF2/3955bzNdw1g44pudLPPHFHA3j6Lv+JixGcWXlh+QY
/Ad3Q2CJuBPQd30y3DKwYp4e6Xce1zT86x5uPMMQJsZsXMeBBPgoDwW2MJF/TqKvO85hhLFV6D4V
WB38jNFeU48CAzsKHvi84NMLi7iPAHtDNAF5xppcNslRwOFYGeE09OzB4RJwcHKx9K+GUUdrUQPD
M8LEZEixJ6MQz3FQIBkEwfmHA56TBwaCWWFkylpvNz1GGPV4s9r151TcxI1NsytAbe471+IT6Son
XrYbX0dygI0dmQ8yQzVsy69Ph1ROK8V+fs7kjjB3UbOVYophROcvnQ/bFheGOSKWVvlRdbwjryTR
clTIMzoMOQKjnsnmsiHfM/lm+uWlHnCQ58BLmA5e6StDDnJR5jgbBdZvpjPvDr390eM+J89RP256
B0tQa0Hha2CSdLAZuMErZ46kE8zKuVZrusYboolRYzgn2SFYxO0m8opmgTYHxRQ+pGa6MN5LTTkO
yW9feSQQ1DKV0Tz5RjGjPtbNntLHDt8Z4/QXeNc2IiqAAVgcSox/TfU3jnMM88oUZXvQRO6LiO3Q
mT5TcglElNrneEuJiHrwLjBv+t6/eX/WnVsGUoeIluSGzHtZ6ANwINqpXzjqQn6wlzKxysK3duQV
wB/K5JpzrlQr2gBUJpLpsnMifYHMQxj4b/gi0oFzbIOvyZFR14/3AoGPAvZANxKUMtGkoaHe85KZ
KzaM4nEYR/BVlwhm2kRU6WW+j9vdAxtB6tBRCnk4ECBPjsOoWnK+kWbVaEc20/zx1Yy+Fi8Jn4KK
m+z2Cza6JQgTeL7GzJ12BzMtBVu2+s0xC8YKgzQOmHj5TE0JhcFASS5hXkSSkaACG84HeL5n/lta
3zHjW+ljT0f5gmNiQ9Kza8INJT2YbZzZKXJRyKuI5+lRvyjTkrW5yNlS2TDpyeQvRf5KU0h3/Gws
xhOJynlP2EgYlyIJKOPpMdGvKynEOIqIqGOWFhvbS6xtRbPJM6p5FfRFfBT88BuhLNlMb1pNblKV
nZUszOK/iJ8AANcyhEHZKTPqZ7y/O4Q8WLOJZgQdFANfCVxfQYYLaQ4F8azvYwE9mBDwM9yJC5Lc
N1SoHqQSzvhM/NCjoWjo8YzUFw2xGKQdSAtF55vYvYgnjvUfhXm5h/X9gB/osWeg89ffl4HQKpUW
KVVMZhQ+JHmLPTOdHIJ3yO683ZQi/4bB6WzTqp/sW+RTEBC2eKFlb0NB85fd36h8vvjbg9DUhh4Z
p0uU6m6X/b45FQfOQmkB56xEQyA7J60ClaYPNDZK882bS7WUk880pH8jvq8Cm2/Rjzieii7tt2x8
+4g3jnmoj8YVh+ilHaQneEnElkTrMq3mKXSiGMhDIMyev6jnNaAlY/7+ZaVpHk8W8KXDhIFCCerC
V3ENazEMwTLfRPXBCqH4SWiAfggCShispqzG5/WHda6vAI55vnhGMaPQ76XAOZbEWqPrmI0/0xeT
Hwmjm5AIpEk1c2tLXXQedkfm41m+i+ErT7byEj9whvg4DPVNRNBRNY88pIZmRMQAooFFHRjRQSiA
2NRA3rPdE/ZdB0IAZ6qptryWF/qKrdjidef07DaPRrxEWnKeQFQ6D3q+MxHxoWNeisY1dJ6HwV4x
gAozznspziUJhz7n2sW0RlSoM3t0FRESz4hw9r+ch4XbEmUMKchmckCU+s3vpxa2raWzG/1oj+N7
7/UHZ2s0VylI7GA6KjuEeQQ+MKmVLT+dc8e0+DJjbiJkU9KrN3dkk4SkNESe42/KK0vesHz4eTjD
SpyXOKkuzJOuu5Vn4g/QLwqhe3unPup7fEb8c/apIRmUCUB85XOmqrfs2ojZ7Yt1qreZREqnhSTm
/8k6PLGoHzi8TI+sDSKyN/FF10kjD1B+dd/0wTjPSeWHG5cBMqq6PsLOzLAD/MQGqz+SC9h5Vr19
3Ybq+0XgthaAFljEtwx+p4YmtqL6j0MDyaJlbtVndqS8UJRvIpzn2UNn8j+c3WETHHaWE58RHsV9
LqwwwczIq8/Gh3YUu5YIYQDXe10ciiogNyEfIh6mn35hBdEh1VsySSBmFE9hQUSVlxjuMH29Kuzc
P9oXoneXvQ037xnzR7t2QaODyNYr4T1d3I2eJZrCGW0k07708ADtfE9MOqU/q4LiYu/yTXlQgIsO
jD8H2p/5RbF8UDfJJ17XXvJZrHCa/GQAy9qBZOEQ2eF2gNuz4k/+rhJBcS4eur8T475MrF3SdIk7
fW/5xZk5hTWAz+NS0Zhip9v9NAc6Z44K33BWz/wCteEss5DK6Wl5nZseYEaz6iMNuCTr1IJg7dDl
PheT+1gyu1At9ecMsHTH7B3T6MXXGfjw/aViB/WRswjirfpYJOx5yDpiyu2yZ1LzY8Tdkn0OVAvz
86DGvHJbIr8uqRNCQpcwqh+p//z6hI0wnK61DETZpQ0zkh+iozZ96FeJfmhmfWL6hOg6c4e18NfF
+wfHFugIdQgBRyNP/ua9n+qgV6/PRfSngVd0Cyn1wehwWJpFvIMzQkoToucQWBg77RQ3lCO5mPmW
v0t8RNs59mvr8c/ABdED7yM/egroq904rNd/4P/IeBvM308q1sVbAMd2FjJgRplc6muEvQPg3LX4
YpIIe0TsvxjEWBsw8Vdmf6ky2oAOkBgxRGdCUZoWJ7KOaBppAVOSX4fs7CC9KOc92NPD9rMQAY01
V78L3Ng+3lQIq+G1NsHp2YnzDHGPK5c7BSszM4Tm0an4P3qSSRmhi5ddt4uFzTtUxKrfFFQ2hKIB
hLDx32Uiw+jRj7oSjE+31ZaK9duf67O5hOFUsHvJeG/iLoWSdRP79pbmr7KaV2oNhfvdZQzdYUei
0w0YRTxT3rjjKH9PnG0hmJk5wkPwO0bYuLS1bdrslGYtyfiDKz+m7L34/TXKNrB/+eXnzolhD2QV
jouy6IVEp5yrB4clSxuYA+crANVdf0IfLyV3vaddMNDqRf28QScT9bzNLQxYgkYlyTyiXFCujWFJ
vh5gHuPc3xKbdoWEpWxtNDFauzUcBOub/IMIZDoHFbElXYQ53cYYgUh/sqLXLJVCmtocbXXEkOoL
rG3WNpuW7viJ6KsheY1NGTFteYmUH9SrcUpc+ZVUHnD0Z/yXC1Eh2La148R8H3VUxYbWEU4tBNh4
k4Npi12kREqrk7bKHm/pm4L+DH0pTeXrViH6U0TuYJ9UIO9/ZvHVAJ6+cCCswyb+l4KDYLkuCQUl
5kkDzdobzxvScAoLdz9j+//bgzQObIkarUDFU+GO8dTzTTtiBStjdjbiP0m5na716W9gr5cYt46+
QBUNa/Qf7RcWPlWPV3N0rFva7OFY09a8ux+N4ccHIxK0liowHkDwew6CBI9VORepOaeM9t4cxDjD
ByKWV7KULk0AHnORNhMKm3jZrocLNK8BD37M5l3Y/9W+xXDjDX+LsLq8Ps2/+k/aNGF2qSLvHdi7
cv9YsrVjufWXh4+gC9WdfDS+rW9nT7zL2oTknUUrcNci1F0sRY7mzNwNyyY0STXQGezbd2ERansw
UWeNgeZvv9Bv8ZEbwc0nR8JFpFF8NvvkJ8bfU8iAqvXQrflXwwfYJ0MNFPCGtEAqlHqGQMr7ECBC
lS/K8xjNmKN1tjGj7MS8EwtKsPHWxKqBOpiB5nnjuvo/Nvc70hnae0x/ab+wW/GwlapEqi55OPO4
mAvrimSaKWc5MO48Ha07tjeENvjwqXOp3OhMnXy+wvjWEPDr7gn9qoSjJB7TtVd8/BB0ilH0p6oi
DPFkok/lOSQCzjlozZE1AGE8YB0MHBxRmVX+gLalZ1q/Z6BXnXeNC0bTzjS8mrC2uiObMWbNlu3w
NYK5wvSvMklMNMe39hHKe/vADanW/9QQYwsyhdvEB9Up/BBV0ReVf50An8x4haZPjNlh1dsjFLlF
RTcK4R2gEq6X9Kno0fJTS6sNEeJn0vFJfcUdvHBQYuuHP0D63AEBMSbZj2jHf98Z5oykVItbXezZ
JA3vaYJyLgHtnSLkpa9+Gaq2yNtLGGhH9TFlxN0zFxvjbobPMxTpnN+XciVDkN/Q/4LlIBpFcZnM
tqHujxWZDLy0KBESNO5rMYOzlF2RUjJ5INuvcgHDNhrQADPGOa2KCfRRnlFCgPI3exYMSJdyfYCD
GDNlEaciHZj3OWC4HycD9Zt2GUaHGRmNWr7w3pJfG0sK/bciBqIba8WlPrrdKPzXsF2m30jQ4afJ
NgMkhb/o1k4pdKuaxZxMHdJptAiiUpDEjtNmMfjcOFyAGKnAOIjsKNRcBH7aH9ZVdUKDQcXcU5Fl
jotkWbKjhNKcPCQ0jnkQ+SA2bwgbBeGvmEPklNKZOGq6fQ6uMXAp+kFMPVOpXuNuFyGkRW0G/mXj
Ea7+NPnZIU3O/G7+IrSmrWcf0phpVFQtP0/IMsoDsGRmgUsDKHPe6z4RajG9A5YlrYdQlfknMOAp
3djPha4vErbIlsxAg9Edj8xbVF5U6UBED/07yX7JBSYPpuP0+gLHhSqTDZ9CQwQDUeFicgr7lmfB
hIEHxgITCW7TgdtbU35J8V+K12E1nIAOCcx80/fR9ig0RyiMp1/H2L0w7tEXeXotMCEsULfa7NK2
pXjP7Iw2jbqwrI+c5FN/gvHMXp9I/CEYdWoYes8Kq7norGv0KA1P6Sg2ZU6uJN+xeIDG+Rxmf9Y6
hmq7fxI/Pb1I0KYafzM5GXt4VE4539GwKOagnfdIkBOkevWESzGZXmuH2nzqSJsiOuhukCZkAYTu
xPRDiYyXjgZSkPq6d65CWxoEFojWBn6cwG3SzFQOIBTjEuh55Z0Lc2f2+FX/FeUhAyhEOWwi024M
4l2HGbmQ2Yw1fgExt1y00ZCIwqacIB2znuCOsedBoKq2nSfTTMULPRX1MWmW9JfjBV6vVJ0ZImUV
Hg7ohR685RIR7j8f5koyZJHrh3r3uSaQnBAvIaN9ICXu6TvBYzsJm5thBt5nsRxwSUcXhRAZrfpk
I6TgfxW9dUunxzTRU1xUarmZCRb9RDcGAY3C0IVbTjBwn4p+nzLkSYDDVP1MlA0aOnCJ/y84wHWE
fBEhtyRVVuwYD666RH7PXddNiyfKCCdx6k9wW0ykMf+2ef+EMydOVZj31QFvQ1bNXh3exDNiNcsA
kkCwIP0+RmH7OCOqnIjJRPUuwXJyr/KJMDckIw5iPnIOk9chdlAD+uoFU37iHahJ38PVwGh/WAt+
Wr8JYvt/il+DuaNZAC7SONplE8tfT7914k7AnOenFKd9XRkXU/IXWcv3H/XCM9+ZoFJXK70/X7H7
pmzAvV5ClQseiFOL0B9Gj305nStYMg1ieXrVYFf4OWvY7XLZOq/Mi1Kp4vSslqwrRgocdMNtr4Ja
XWwJGgwebth3xS7/shqyru85RFEfgDBb/V4BGSJ3seV5J2MsjPShYcx1YWzaB3B16qbY7aAYtJx0
odsATe3SIWf2dYJHI3hnAXzvrEmlfmIoDd5dq0HxCSlHudxemECp9YVuftOQYc0ymp6NRwWk18Mn
KpW+Ft+kaZue8G2ysO0ud48z04hYRIzMt22sjObwgGWaLioE5oxXxmfxzWv1SuZSoGtLlV5zA2xq
M+nlYH+BNDi0qs9WPgzDHsAJ/+7bWyhrWfv4BtvvS07ZlSMyQJutEAnw/oS9JlLnD4FerBxs/iuK
BSe/97AWQ5r5kr1CMXQZebdTBLcDmSPEp3XGJkkCES9IqyDzArGr1DhiVmB04wf4Eo2DgslkwVRB
Qo1b+Dh8XWwelgJazO9NqkOCblfFh1NF4sucfUqIhjScRmeOU6u9S9Ebl+PZwS7tLcbwtW4bk4yN
4Md+EkuOzC6+4NNPvwOjxUgkpONADDShcvPHMJ/ILXHMSzueBZEiIKsEW4O3J2TSluD6ozQLnlSn
MHwJAZbNwLaEAVnOTt3klO9oVvUuYYIkRYGNbScMi4NlEmInXPtDzm/b3MfChZspTTM5jRQfDIK+
6sHjsKjHX6n6juFRNbyL2BC/XvTgKNoJUIaSSudQdmJzfYBUw/wtbVYtSYHTKkcL/PbIY8TXt36g
hvd7UI++uQzF3VECSdqMueTFySqvL7VgR/ufLPEl/QBRwRX2hIXgDYR8EpKmy7AZ2TJZ4VAMgZNA
VFcLpm7rzVCgxNo+JBGmS349Go8NtoQjaV97C62PMFkIkLVL/wA3OW1RvmQw5ukhag9o/LXUs/dx
g3PtvBjZ9ebpzxmfgTbDxB9omPkraDZ9PTxXGXmrz0WWb3JzTamBIxWFfBk4xPsknrBMIN+wCzS4
TcszMpp5eGtG+h5S+NSgbhHzsLAg8ND1K7lH/8FH6nV2qgNgGLOXJNBCr+JpxEWU7IRUKfXSwbgI
L78XjuFztVg301fGV+fAjlgq8Ya9r091UQPIcvL3BM5i8ncQI+DZQlPPNlY62hqcOuU8eB3r7tyk
v8zBytWR97HomF+h0wrwpRG0BLN6A6EwfvNEJx9aYg4SLr0jOlKT9jxrADap3Zuja250YUiFy8+p
Z1GvGghN3QeRcxbSwrhKq8d0oHakCGBMvn5yeFtelt+mHd8+aYguc/cVvCjGjW9WUeHjKSYHgEB1
aOjHZPLxvy6VX8DRlgOQaijakN2DARGjPqReYfw/U46AH5QqYLA3fnvHQL7C3JvLvGFaLRLli70z
zk9syCTLUoLZ5DjgRn7ieONAbMrV1CERnjkLUMpPXrrJI+wI1Uv38Z48whtGRmT0foUJIfb47wOW
UIQzSKwixpBK195wnOmPxetCMdMaqE8UPCgqDMwamzSmP8HXg2FJrFz0V/URhT+MghokRag6ATUi
b0OMZtaLoq+RPYDXZQ3TlwX5PxY6jxDYsTtDjjn3xDlr2QZy4n1EhNdjVYy7DCh+uYzhO4O0DLR+
1hLR+pkz8Irf50dkrIlOA63kLIaQjo+MdL2gnFPlgPBKZhrFcIHa4NsbKDW+ji7/aVzoT+iipIaU
iPqbPWViUoRWF2S/WlMNcELT39DrK52rY9LUIsFn+oiJJUNHBMN8aoNow7mDy9S4MXLqDyf1ptah
DZOM6BHGeUHHwS/mLDq8CWFz9W8XkujdBkaKDi92UdIyrvxcwG/h3dGC/mCuwRR+eWkY+o6rZf8+
xkAa+mE52GdtV9onXuXG2EXW3mnXzhNvvavWrlsMz246Hm0XCDCHFEYBf/+jkKV6RnlNxTO5r0vL
LEY9S+SvwlcaOjJiBYP6kuxVFUZGQiaN7xOuR/ASyfvbupvNzoT1Qj0R4CQfVlSRT4YqIppvc2Pc
sboTmdDZKYJh4smb58jAKqdI5tjlpBc8Iu73BG457e4sGuiQzMf0168USBtSySpNDnSQn2JcckQD
VXFSIG4Xe+Xbw7WaNINCWad3AKAfNeVUTlghMFz9Gk8g4n9TzBSbICrmZMS2eHdSJ2zqliH1RdSE
8g2f+Xg7vUSUNVXF6gnhL8a5VNEsnFGqgb5kSNx8LaXvdhM8pZOZhDMx2Rc4Du1wfqhxa3542icU
NPV3H0rZBj3yGbQZrhyNLL4FlHR2+EKfUqD9cEcsiQ8SbaJvLWgFseYACBU3mWoY/yezxMPnjGEG
T5btXelCAw9bxh/wkuC48SoB/+FMsOzuao73xED1CaP23BQo319rK/6x42RmxD+QkHKHaOcsmtuU
fYIAW4JatXQn5cNs0jZ6tLKRFPfnlnpE6pd2MtfaRQGoMOCZTnJRvuuZTjaghCUdQxUQcvjZtsMu
BvUS8jsgMatkKEyEILx9nPpHUrv+kLIqOWYOXpu6lEI9HFKAv5KsBWg5Jh7hCnn+iBS1+wMAI017
8Xj7PqVISNWEg9vDr0eXIo2G/HUzYvYXwkyO/Wz4/eqdY6wsASE5oQgI/GfU3nPR1C+683myUs09
TNOokqWhkxeDGx7CL79kc7gK7wC7+We1nvUy3AiTCqfbsz1IGSngm56mYcTSn8f1caaMS4//3v4/
/B3tb2xHDQ9vJTap95+NA81iOJOB8DNs8HHSEMt/PFcyuWfuAwzoBQIhVLXa84atfdPvOU8oe60B
kz8eMq2PBACHL5/+DjEr67tzwl74eF/Gx54JyZyqVEK1mpUHaFO5R0wP+udYWPL71Z8OY7lFHlVR
d0zsUTQVbBoPP1kd2wWzjaPrTAtVW1kITzHwQFWEmR2gbXtJRZ7BAzGPyE2iHps+mBxrb4iClbtu
ECEMMDAzwse0fC1ZWcQ95f/gkOnX6O0G6h/UT1BY/+zJk77iQ/0vw42HDqmba/eBpB6FvQAbS1Cu
dXuhU8saV99PX2MeAAubCvFuvrBbRBGkXCpp3pKJiWFxswTamXALQOVaNpChCq9EIqaDPlp2ir05
eNjNWc7a6WntIQui9jk30PoW2Byhw8WCBuvsY6r+ZNZqSn+zDgMcwoVxXknRNbE/P75j5dRAarJg
nPggOygz1xgC0qhO6tF+biqsnhOPi0mpZUrn+FTPhYp5IW6K2HMiOXIYKcGEzD4qTww/exfuUEtX
lvJXGl/2iG3LspRPVEwORNPw+Em5WQP3uOLVbRLed5O5LAZWfPP/eHW0z229q6c1Xj1YoRjv7RvL
6OQc/aiEPXb70brWCOa19Bd5jnQ1X5eJAMRhj2KJATqMB1rUhJV0d+4Kur+CuWdQZeegyj4+VQ9M
4bGvIvhw8+p+HAkryiPEgO0jg09/Iu4kbGX7OVnnhqO8bedGuwbmhhpDxiJ9ZfifoRz+YJ60cTCo
BFkmHSZ449JdniZ7nUnNLCxLV7qjDiF6kKrJOtGPovN6Xgd4noNVB5hdzyLgCNBKBiNPFMDCZiLP
ULvgd13jdelGIFVI12dMCxtY2diHB6N4LWy9L9PhyZ5lfadMSxPyeVLUjwqfiITDolRJF9xEPTGF
K2Wu/6vxYkT8YhymHBHoG3NlcmGiiAOw/clivwOmvJKmafsluURUhfh4MhM0qZQ1qfd4m/xu8I4U
eSokGoRoNOBLRyEB4s71vufQDsVv4+zfxxtLYlF7GGLerUW2l0FU+XxRv8Lqz2520nMuJ1vTZBkv
anApXfrCGAyfTsv5nKBFbOYtcftGjNKq18cZvbIcYWSyRO1ma6NrK7ikDx/GNrJ6YuVBuGELlkIV
EGO/0H9b2iHS5NmT1dfLjCw1pyQuid75Fs9QrZiTjfiENTOMjx8yrOmF3AJ6dXQZf8kRXIzgln7d
RwjuI1T+yBb07asngSqmGsFNIJ5jA2fViA69/gZHpGGJ3RLS1CB1fhPcip+Fazvhk6SqUsXqiEGt
4VstMD+jxHXWMja3KtpYTLofMZZAn22PZZs0b8YdcPUwTw0KcQRgMOlSSJusUKC+KDn5OAmmZ11k
zuBmXggJGvXoZPatbHDuBxdD51BTEcAD9Tmp64wgOu4LgHh6znv5R2WVJwzZxCBQHSYfwtdG3nfK
ShrUQCcg96386Xva9cLrTq9b226cBUXiRBRypC60+NOSSdnbvTCKKUZwWeCTuMcStg0S6ZfGVy7N
uU4Vir6DESMhl+qHg57HgVKu0fyYXotiPfHV9swECqZrEIy0ZAM+kflX/w6fj0P0dLv29G6uoonA
OQAdUS1/6nyQNP+y5c8ofdFksuMSaT1uUil2Wzx/Yt6arDslqoBYT5O5qiny1AAT3OmawgSWzFks
6EkU9Zi01yRess/Zlc/gpkLOEH5ZjwM46Zh/PaKQHgATzyTbcBQm3YJDEJEqp3AMLUaY94C6Zo4F
zrtxa4KFFcEeqdrCeq7iYWXxAXISUc6StNgXHV7eAfxSRFcJDY2KKEaQHlT0LWDPDWosTqHFMR9W
ryik20g6j2MPO6OMGhFbLrR0xqzmELbP8FcxiqUKAHNjv/HYWLbaggYIQ1pb9/n9+NNEcJ8ILjlV
2aKwLAcEhESki9d9jdx2BlSfQQJHb3MyYc3wMWDDid7BEMITofYyl1zukyu7crxnfYDAVQhVXl70
DIB46Q5kOjRzVeo+kieK/4x9j/3hGdSI47AYif7Bi+CZk3Kl2oLbBCQOxJuoc9SuDGSxCQEh0l9S
iRu78cYIysqkLKJ45R/6tHataJueR5DMS1BSlmCNaNhHHqjiI8pkqraNxNBIyBtKMTW9vrmjgDnc
7RGCrw7pNh1SgQbh+5lxAsQBUiCcLiBrMJTG/tO4thednOjRhb+ktwTKzSlVL0YUCLFwiwxswYDM
60k40qLFrAuND1ElOLbqfm6sS2NtdScYJDnd6uMh17fcd66hvMnlkra0yDf4kSE+4RcA+gIf629c
uKg1j2+uBcUpgbVIO1DdWh/MrEkBRphvkMYyGIYlqegjXsmtK0ycDT/WFy82EOFsGNtzLOp4q3FY
HJRQG3wOV/SFhBVRN4H4wFjg0MpJo3dw3m7JQeAACC5yOh+WBUQjOzw6XBpjHFSGFXcS5EWOQp49
4pCX+Z07V9r1Ltt0MO53PhzvAWcdy4arRIvCV6F9r+IlgxcMJMkbaPethPyDvJCvPSsQlpU+pdFd
+jxaM/Wg/JqQqAzVs2dIvvFcWYhmou4Mas/7ZkVB1wVFBoxx1EqoMR4rr5tyHTC1GA/8aaHouDl3
UBToZFo2GhzuCs8NISZ/One3vMVb8APnXt60nXR/QEljcZl5tL/AHkzFZNqxfS7E4r7RQ5oH696h
cER+It15AFS20gnoAGhL/DpeSAuSjubzlKxbQsu0vzHMZtZJ9F535FPcSdbV49aHsugCGcdTN81v
GeL7DDAVqrdZjlYcHSwTOkAuvWggFQkc4cwjFu6cDRNYstVi+EKJJWRexVcsVS6bCAsXiAPBGFPh
f/BbNf6Slldfqgx31LBTyFv1n0T2WVcsgGmqdzIS0si1o2ZvSABVbBYByw6aLpEQjXmS/WZocYtq
ucgaODrQbqhwVW7cbK1y2uI850oJrrr8fEpztD10FldRpbQe3pY0PbrFCx1QGsqgE4ei+tToCmNU
sxWtrwIPbrA0yQuRn4HMR3lRzjxIJJTAwnj/nf5UY2NrXy3R7PDVRaojsMFoGoFOxmYsDJAmFadT
NAJjxTR/R1kEU1SpdD9IDxys1Rl98mWmB0YjnfVi971KcHgx3zFgJpY6pxriQ3WusFegAAqry4LY
f0r/YgdADmFV92gXQr6awt4gVnh2iOBTSEf99YHqT1RYbYrg6UCvr0kHpqTMJ6gOg1ce/EqNioCS
rJxXccAueqcU0pNrBFTS6BcO+LGlef9TtCMAIrvGwCOOA0kJQbJNG7mFkFwz3qFhMmEwG7akixPd
PAsXUKkjbXFGfyzUJF3A5AVAFQMCNnbF6XxC86Mz+raChOQShHtTh33jbzb6EBNscGLDng7a88AW
wQWwb0hQY7B2NP6UZfS2IGS86v1iNLAE9Lg80BzMSABykVny0ySmCDNPRqIH9PwimpmYFEx/95Qz
SIm4AWwT+KFznRxbRSm6vaRnwHRXSiGfMX77TBvyo4rRZ6SDRBJ4Tyde8olYne8Cd1D0LMGgc4Z7
ORORCVr8z6dOa27sdNzi4NYMHzkWH5i7RjXCz8pszza/SeamhufsaxXhpsVmjAcPEj7uDhcNBPWw
hYaT5hB1JhQTn3Y0l0wn8sb///62Ny6Br0ub8IHUUiWJUmxJfDOPBVaNX8YHAmWlRUOjz0DnGLnc
OX4rJ6WVccRi/yg2EPH19KDlHCCWuQ/WU+/Ro2aEyGRA2pjm+rI9LyPxhdyI5x/EITc5R+MZuU9u
Wj/DxgvKlpkWp8Gm0hcmU/hhIEjDTKmb86P5oLSp7f9LBRCEUUzqSh7NlG1gillFfAA+OnM9rCW0
RmKKhI/b7nimPCDOE17hcTowo4P+Di8iLiDSt1J/spnAArmWD/wcPraFeIm11625qXxmPgFYMdZ+
vDmM0QkNPiNeZ442dgJIYQ5GIHj2rGIN4IfwmO/holHc8xmKPsBzgVEWbiT4F0+B3DDx7wEIKk+T
IIIoosU9RkYmcdLTQvBewW6h1mDe6UH0GNGbeN5lM41byT1nwu6Pl46fAJLJf2QmEE0l8z34usi3
9mZdkX4ZmC3WIWuUW4boUinnHa9i7rIWudcg5axdlpP42EyVMbPKSQ6K+ce7lqDPETWfh5STPsqO
REnW3rAiSQbKZb+HEzF4hIWPLTTEqfJX/cGw403uihMGqyoYYrxgPqHsQVLZ340dW1jxiRt7OUdK
zD8wOjmLiLk1tgAoDAh6OjY8vzhqUC2gmcL3g9qBD42k70YJRgXIZQCfgLtKEt07JLPHY+qyHb4g
vJWUKNw7FjS3GZUCH1RlsdowdrgVMSPpYpqD2lu6PhgRrZYsaVB7VnLHMqHgw96UQ4K/4PrPPWVA
5u3TE790Rr3FCiXOmtvEc+EbwS4x6eLnJIRZs83AWfcB9xpVN4jWmxeduWfG2nq0liy9IKJexEUG
LxeoGgANnLOUGW5ALA4WeLkF8oE51HRUtDvsW9hsX3jFWMuX6rHEC+S6vLDVcsLCxfYYsIL/4BrR
XzDKwRMiCJRVizrx6ZMQMEFuJwEaXyziuETMhCY2zHjBJ0TljPkslAmiTbxPhpx9RRQ6DJLwKP7f
V10iSSZ7VVWrlx7o7UZMrVYrh2KNdTqtdHNtjUugND4hvwsZhJb5DSbv7dbSj/YDB9aT1oMPHgn+
ZigL2b0K44zs/rOVXNUWEHbzx7DGeKFy5qr43LIeYK9lkW2aLAeNBL3K2r1hfVtj0aos3hlK+UwT
uB08LixuLyI08Plhi2FyAC1xL6+Is2YxToZbELJtLAgUTwbCMBh4FNkmFtYkSfCg5INIrAI730LX
IqTgz/9IOtPmRLEoDP8iq2RR4Cv7rrgnXyyNiQIiyKLgr5+HnpqunulM2ihc7j3nPe9CgudLszBc
qBXEPbhEQp83OLrbj9GC076MoabB0Cto3g/9xNCPgEMe8in0JTgNzDYZJ3hEWc6cok4QHBKkVe0+
14jQuRepZoo7vdtE4JSFrYqMuHiR3oBQrTHW9V5Oy6HJLAmFwijDKDck6WA3IcNKQXks+L1s37B0
lyEkmUf0zpC6w85OoYcyydfnuoV5HwwQrqoxXXSMD4kVykQAQVNsrEZx7zp3Tm9sYCqBwLw5gNh7
K47yRf3uYiWg6iG7hln9pdoix/PhZgGoCiR1fXwS2haVO7OmnrNn8/mBDmxABLIQNJqCQ+42ATwo
7YheGsOJdfafgAQGs9d/Wqs+PTf5cgJ9G4k1RlB/sLpR7DClzgBFYJh0dL96Dx0XDjqhCFCJf+6x
4DMQFWiWqfcMGbfLO147RkGmN9Iuu4drooIwj3h3xi6zo54pYAcE+JIsnxf1/Niivk+etn/Uw9Sb
/CpbLAKYfFPh3234J3emabXbHDq7sXPvZXCR65PLVNcdHLRTOvs412MvkJ2M4ebyNDBXxavffHcO
04IAUnO+QMFSUGlfuI+QIHBxYa1M/ImP3QtOEywRPscpR7mMcB2USFeiAmIX4pbcjE/crlkiJYMp
WffvcWcnIJn0xu9HRLSDcXM087L2M92KWVeLcrNFCwxyESC3MWfLeXxLWnLuJ77CP8LuFisR7hOL
YinaRIsm3Q2tVu2ThPg9/MwScgyXYkCMEBsGY01yRLnr2m+xlrYsaQE9V0ws9QKb0pPyN4ZK20BO
jN1UexxV4GiTbEWSeRiR6ciWODt95Af6SdW/7rq1D9/mdo2fl56MvqPwtqJ5/NzX0TpW9TEYtNpd
l1ewTju3J8sU9iHR44eJX37hTyHsiL9iHje53A/VofhjIqEbdLrEYFGK05Egc0OcgBiQusnk2CjP
kHy4iDVuR1QQm8dKPTfrdjvwJDmvLSkl07P29eYSq26xwGIuKkYjBtqqsTdg5ODBn/K0DZJ/flVc
LkKmGZJRxCOZ/oysffAT5JsUnFNmXZxk/PrnKwjLsFuWtrbjJwbUBMxpntbcEqO5NSSY/zOTpI+4
XAiTJOGAsGecyw7w0oL6d+KNSo4tJSNUNiiE5Zlks9/uzAe5JWsQMU4TJFjt6DIB3kuU4nUHvHs9
QS4//qLfowOFBC8BRqdOSn4sy46+Pjrg/mcj/XLgvGFN86Qb00eSkeKoUb+YuGXAAG+c3u3BCGBg
ws14uCCuZJlo7tSZxh8erBPIY/p33QnEmCjrdNce5O/ZhXdCTwTk+iQ0j5aJhpzX4YsMub/R7cEu
5sul+xp5wtqXdgG6f59BKbozZ77yNR7dqx44fy8tizNlEuUKXRJZQuVeWMKtxG8MNR8QqGJSFqDF
YL4HokDNwCnJkXBkvpN0Xu2328mSPmmsHTb9ksFSQ5u8kTyef9aGNDZn473kzGcOIHKzcPPYaxnT
Jf2xZWXQcMEL2WJxdob4i7Pb5Aunjq8aVA28DaLRWFTQbVKiB609j9I/MGYm/7AwGJLPYDpA6DX4
uYWAjbzF77xNOkHAlemAXw9qTUNtdIklrKAF+EvZsnDZwGYD8SluIvj/FQ6ZU2qkrHGtf/5lIRMS
xU73rLDxhlFi///TWLyxGEEecNBvGY3OcX6iOCKeTT8mxE0ZzErM1sNv/KQmbytbSiEmLB5TNa91
qekZnBPm3gckn1aXz0ZycRu384goM/u1OPoS+O2pWHUr4dxsteATgqRY+Y7sCDUZ8D36O/4pboXB
0P42McD4v+Tl9GuOpvOMcMGZUJVMzZ73NPhP500x99v90nvCricdJccM4Azv+R3JOwbf62w9C44f
o/QLGJ/nPLEfi4aRDoY7uHfwGLJOEJLv3shrUC3rfBfR0Nr+HVVfz9Vzhd7WwOk2efrPlbIvfSHI
t0jNMjtNHjY2P6v75b3Llop9Tt1md98ItmA+v7HbWaWBci4i5PVLUK9ltS7cAst6/ZlIcNkZk6yL
BPALHuxau+rHJdes+W3YWcGUWv2aCPtmO/z25+v3jNui6L/XqMJ1AW0QdMr1GweinjLUVOAxuYJb
LV6X+Y65wgcCe68/f4FRJ6s8KSP4V75s3S+vTXYRTNzCjn5jzPZF8hivURMp5BvMDsdE+kHZOXfK
3QO9l9OH902+wpoqmJ96FY9F9J/GA3U7rX9DiwzLhzkj7DRqdFLAAn5n4sVEsvxAfT+14k4B57+t
HiS7anH/WU5nh+ewYPopW62pMgSU7YqAI7IyCSHQkCLyEP8qLZ5V7lyNm0nY1DaeeoXwVXE6wiId
lsM0yRSciADU7E6NyeDKqoQp1Edhfkpkm3kdqDqd9OOm+APWIbIz2FFg3B3jMoSDJ6YF6CiZKgs6
G4YyDtvUbRYyaiSpptdg+2JiosPTAfd+PiBy4Sqvi5FMpNnNAUF6KsCMkwBmFI8VOx/+Zh2PKPWP
Pjsw5INkIYybMa/Ld6vx00WAf61tnkM4XHQNGG/CglVgPQIlsxdmYFQBUUgW9ksgSVBmdOjCzAoY
pY1b5BRAh6PmClEP5tX4YL/ZhfnJQIGIhmGKHsYN2O321TZf3BI1Ls6Pw7Cqf/K/x4EpJawRdsqn
KyDMxgCDrgXABxYojrlI7lfHXzFKz2/kHZlFszx2RHD1icNpgh0mGTrUSB2qhM4Oa7A987gBbZsd
LvwPr7hHoFUgkA8BeylyN53psKqEACwX8BYmjBA8QWYeK6Yxb9VGa4iaD+rwEbTfk48BYHErID1y
Ad+f9DNKcmsXQPAfogDg+sN+p73tQyDgQbAAxTOYzYU3fgRcj9+jIvBOVw9S9nRSsC8X4BsMG2CQ
QT4U5QGgjy2hXaLr5acJ/CVAeZlsClIfdO4BN5MlUI2NwsjB58ijmcO2Y0XO1G2ULdU9TdaCj5kT
hAWn7YOakRcxAQsAb4E2GECA8amY0LxcGsJyz3mthfBQR2zOYAzwTgkINTjI55rZZ8TO22C/I9wA
bqLaBQ61bEOjBz2MJAY9HqyXrvt7PFYj2zsFO8MvEko4aw1zKFIENMUYXr+w2GaTlZgnN1isILYM
JelJV3L8ucxXE++D9kAM/v1DLOUTR4HMR+a/yrB/bILxn0k4QXTe8QicexkhBUzdqLAHAm+bw/tQ
7dJlt86+WX/HExSqsRfe01Tg4MlDYAgW+OQeXBO5OCHlhNx1w8hOa/YUL8gBwVZ6vXE5dLlUeHDT
7AGgoGHIdy1dqEqUNQej83JxO7HEcBo0bt+NQ3aFnuPruCrXiqxr9IAiAzSvqVwI/RnZdmPVBEDw
RmHwuP3Rl+UK3FenAq5GJ5gAcBAhRbio9DBRAeQtyUDJZ8puYR3vhhLJyyqQHCisIdEVlNKU/XgC
FJe72xOh+2TYPXYhsorhgIXrmdzbauvQ1zzZmuKZryTq+hETjehqjmzmxotTIA3T8EX1X5j5hRkc
J3Z+ev9NY4B1yv/av25eEHIaTw2mwQOfCaLCY0ZhnP6ebGMLJPlHo/FfDqOVsfCT41uIEU7c2Z19
33/iNLyfbhCS6cA5/RkVm/C64Ln6uEwQPn7EkhX0moC7bzUSPNwgFkRYxFcbQ4f4FqkrivdVR2DZ
baO5x5im18cKwP74o5ii/x7OZO+p2/TEnvXkDWv+I8Z3B9eaERdh6IPOxeYGZ8EVIg7M0+XU7Tw6
D3STP9clOSJrCekeu9h1TcrUEhfEO1F80P/3oksjAViLgc0v3Uh7qhLqRIOoBvvjvL18XfJeGU6e
UMajvaxdQEZD4/8cKYA3YHL5HpOjHb87Bb4YLVm0R914rdwaeir9+nFPEes0/oeTtojnETEvtmhi
rVKahA9b95DOwkyX5QKdECUMD52rxCpMEeag6/IsLLXw7vRO7VfJLaHWLgPhwjPKa7Pk4VYyU8Mp
HVJ3WFHSMyCxn7uWHvmE+NnuPFo92nq7XNx9YF6rWWc+kCwFnBiJ/tGfUZ5Shav1GMlGXCAPghrD
ej8rF24X3yZ8QQAgFfzMkIh6fcVWPqxSzNjhXSCeYbJV7pWlSN/QRsP+uKJWxChedK8mpFr3ylVU
KSlu9tyEHo/vH8/l4GjrCUYbN0uk1bhvVXQCHFRsRWD7+5vVWfAoY83kdLXIPlo9XQ1b1dbAMmlc
ebwwOZsLkhPHlIURbYmmPNc0PwGTVZtH/ob57d3ojHRVhZ+fz2JY3VkbIP4WFMGfuXN07p78XWbG
DPdoTGqNJz0k1FWcTAbuk7K4hZmHLa6XeQS78F7erk8L7M/4RJWDe4PVwHTEni8QmJfBnlvBoY7v
zgTHfz07vQ8E/uRm5cy8e5hig8SCJRZ0iePWfXV3acnMuXPH/veUeZhVuowmdJpcfTBUuB/6fNCZ
YGgufMxMQx41WzeuarFJQ0zmMVzMHdFvTfZBCByDP3ca60LevZGIBm/ZRIMfXchBdRDCBAhFfSAP
/nQPb2QWzuzUPSYl5kzIM86V38ZTF+20O/Wnzo7rxUUVY+olswvSvbwa081K8+5Xhor5Um4iAzan
q5mJa5MnreXkyfzvIn73h9Z7roCYbITzoeygDXPrS3a5EbqpHa4BifPQJvathwla7d2XHWToH1xY
hfM7asMrf0LAygAr7MP3H1KiIn7Ymd1jQwwaa2i0HjNGYtwRgARKFg+9mwE3gzeEpxYhVtR/qBks
xoZgOpX7NKkvN6rz9nt7amHv+Zv7vAk+fss2Uf0CXireNM7/3n+35c3TfiYuomzWXO2lrhRc/Wd0
N7MFTmbGK2SYiYnbCJOyk98dLcTG35nFyLNM0c9YIkDxJoZstmQ+Ty0y8QeXuPI6J//OfdFgOuIo
dm93Pujwii7ZKq3OAJjXYYJaBGTrUpgGlf1yK2K7idKh7wuOfh2mO2ViQ+QSrk55mmDiMWMfaqzB
mPzUl+ZuyfgDgVVgB4llopsGyP2s5xZCzCx4XapFmoBluq/1fVE4GJyhjUQ4a6VxGffjlbGOztsR
+LD4ODkV733gK8DAzo0CFJgWW3Qw+j0DKr/ePC5DxB5hiDHSL+YQurLuLAzfFsX36OWuVxvW3JLJ
BlXJCvNY7HNAH843bgcU88KUfuZ/XWrUc+v+9dhoi7szetc3ATSqJUQKNN10Sb5gs0SXxP6xw0W9
Mdefzvi2PqGwea0ZJraL+8vI2UNoGHFwJBcTFGEr7Z8xxX624azH3awAEhAdYmcoXi3s5lj4rUe/
JKkEPpCYhiejTve6VD26kimFZVLGt0P2JXChIZL5nfNa1hs0ye6/RRVfV0KYJlR7q3zVdg6TZdEB
0V6UAARqhMcuBKNFsScALRj86wrF7t8dB9PTMyZ6j1V9x1eb5wraVfR030lBdCEK3iRdYHmD6Jn9
5s1fJDnDVrxuP6Mzl53nrg9p9JRFRxALW8jEo8v+fInfeAkj/YT34kC93wk/WH88NsJB5hmCCcN9
+Oo32dfRqTwmsSThzf8gZY3bDJk1KCbAKtz7QsDO4CJvUX53NINcgu77GY/yx2UeIOPyj8mY1UvO
3QrLa9nq3bn3dLLl3RNMTFiNo0MxbB29bA2qaMPDFf9ennqSDsLiDyENK/0ZFzESeKwUVwQW79is
LOLN4haWV2GoDpR8i1R1Y+r0SzW5b9g1llBV2w1NCeweJgE6+Ym7KcHienb5hO/oZtIo8+uxbpz5
DhDih3luN0ccat4vza7863yZI6K33xaslg9FBz2peeMJjLEndD4B9B6zCge/3OGG60CI868xLAhu
oJqosHSx9v55J/0Syg68h/ar/hlWfzHHgU+DRbFiz4ACSqca060deYzYZcsh03XGaFHc1YchmYTC
suPkTt3p7hqDW9BBvX5ABmiyaE9HBdndnIOlt84ThQ/ktDFW+8qBAxrmvxPlgkFdOId7zyM9wb0R
j4n6IKzphRCGa2gLjRzqCm5YNHt4OGlHD1ArnZ5gzGIAQnsG5KK5jR8IS7ig06Qj6al15hVpBKTJ
TmNiOFH2wnGRcORhOgNobO2kbgyoZnFRRwhfEPce5IZBwUPlY+HEyQ+vWwetAx0bewyemUSBfQGD
AWcRZvU800XxSoB8/AkWG3wpwoHZrenvOEHee1hgQXrOtlf7uX58g3IxEqVPARii+8h+UdRTKBic
jYRfByan1xLHFiQwJCUfyBQQ1nxYPk3DgodCkBBTYsDiBPZ9WCCT+t9NTzDt4XQFrNszPwdI/ODt
5eK1aAreZ01RYLQeRC9Djst9ave/vhymC8rvLblbNmRis9yZQ2JKi2rM9Y07f87XKgyqWps5qjM1
5tFl9L1glEJwwk2/1MZeMIpwZu2vXu9PdTYYQ45gVRivw81772c/2Ov+KItqU3nZsv1itfxRPS14
o1kCYubVqH7zBbSHfbbtzq7kQbJeDivli5XlM/jCswoJ8WjvxW7I/iVtOPQm6+sf/zp+QwztrM/h
errGCwkzUyjrNLkf6mhwa3j1h+yql0sLqDlbUSP/a8ohUjA6zZajK09li1gUsU3jZej8Lbq9tnwk
5AxTSk+cGSXOC+jMVINb0HmfHW3Qeg6aqbqTkHheF3lXbgG4v7b0NowFkQMwJDSYwUa5SdLfoh0n
bnTCc/iMa2av+u0XwQfVwkAtDPKH2O9qspb7bPk3MxHfG0+XhWpqHvPHpzuPM+Pv7TEBMP5opich
3dp+cmF1djKlVReMk89bSFKoYU73FdowUg9ZnVRiC9DLiuSH45mW6hEBeuI3PNvsyBrAORF7VI8t
57EULSg0VgN4t+PSuzK6CSu1wSghFccDZxqeKVSWt03BJsb+omIQGGN7YCm8W9QmDhs8HoZcJPoF
RHJbya3YBlX/sYBk+Fin1njqNqfJYcbZyzFykA5l3MVNoriyP93NXEy0F/26bsxOjLrkvU2/4cFi
D76FCo6JSP5dMY/Enpf5Gu+mx8MUfYQ+RTUWlNuGE5zJ2dUbekNpzPfVJpo7H7PqTEyhAJAwFTnM
v3msd7Jz28wTFjQMFNB5KJt6xxNSYmXUuY07DmuO0eeQi05PqxBfYyzhuFLKkplfWLNZQq9xS4sS
6pCFxA3D3susFCQXCGJsALIQRwinDjm63JQehWfEGV++t28b2NZOsVPwiAnl78avbQTccU8lpYTX
PWC6sIQHWXawNkdwq/6ZrSEfDpTklBFefp6E47q4eaA6/mQ5J/kEDEUnC8/g41sC4M4HAzl8W65/
sw3EfR5VGHP8fM6awQKXZU1yv3iOe7sMWL/TmCPUSBGWr7OQncdJTaLCvmi6qB8lSMpzH3hIDzj2
WC6TNRs8GQq1LcdvX04o0a1beGS/Ho9FqiD/TlWvufmeOGumCGZ+GgvL1xeA15RWUjMlr2IzgQHJ
Ah/oi1J7vLiIQfuflJeUNvC6SIujk2kdOZw4c7YiHPtxdu3cU726YxjRL4eEApyhwYa00uA+mtXx
CSkSrCq8XSrq2jnm7jjYzR1SSrlCzZkoPjqIx1I75xZ58ebN5rgI2zWZMXfm3N9DJJmf4PiVb9/R
DE9MHeQWeBbj+30GV0IwZAx9KhOi0rDliy5m7YuSKfP5us3OuGxE7QaQey3h/iaPvhow89aY6fbT
sRIrOcxK47aWGQ2BBjvzpQT9QNbxiIixwXFUD0vJUZ9DNYw5zqrclkkaYHPJ10BJKAm0YCCAKjNy
QHfUErSTPJ0N1mCEa+FowIhC5xlToF3cnCkC1h8I9ES3aAeJ87mJ5W3uth4d1YbiA1wy3RW7gj8J
phR0UYPH44iTU1dd2dCosIYdBEvaJ0VH44Z9BCNtRC96fW6hlkPpoM3DeEexVInJuD5j3rEtf+Am
OrPV9Rf3se5wdAmCx5i1Nvpk+lU6RLmsKIzsZyTuYAtHHM0LqGu2dNSbKN3Cgoblsutscamtnknq
z3HM0gyBCBQElRWOKKY0Iy4TMaWdu6D+XFXapga/COB/r9qIPjRXCx2hd/RKWoiOVoLxj0FZtpaX
Vyuzqbet0sG1lrHF0ZtZME/s9p8bSu5/gtb9BLhjumPUMBhtb9w0e/aBNaA/kG4zPyJ3Bp83wH74
+5U5lAaIff6dfvPdlUBNZdxo2UA0CCv5LX7zqAqghVI0fkJxJ+6GE7V9kC3KiAl2dFvnDBXeyJ0W
gut9qCJr3gD6KbtwBIBHQ+AHggcS/FYkWiC4jZOte8SriWDSBZyIjul2zanaXE9ypGyAFZjCwnHI
koSsK2csiHMd9qQBBG4L+88+9fPkyXbaN2teuvnNvx+L+7rcUjgiVmWRws1jkQqN0cKv4rRYKO58
J5/eMT89YIjpM7mtYuQ6Fv5T5tUvVvV6uhX2vBr0/kbEj8HVmERwdKL3UG1JTTqeDphD0Joxj43o
OSARHnf9RoIRiFquNtQ5cmTImGZ29G6SOd3RFfRrYaNgtMJ+RLRHY7agkhLpAqxDjO7CfKXQOUhI
9HW+S/wY1SZn+s9ImbMPwyXqIxJs/kQ6rqv7XI2XjnZmKaMgzuJ+94ofVhsTaNFP3c/dbzpiXhy5
hW/DsNgREWkgx6LdkpmVDqlRQCkvxGh49L6q+WQs7trpMbqD/XeAO3PrLVFyP5Yv7+rSCtHWqx52
iGzDskGLozGHiF/h1WWU5HTMr2Y3k34/fnhp0GDUoXPqqH6+ywikzjxYy8YnrL08PvqFiy0988/f
D8cxyzZ3iPBhVEVHeHxS3Nv1plhhTNUum7g54UoOngKWIxw+duUVVuHCHXIKqEUGndoWJ2U8QVeF
U/4ObDlkGcycDxXv/plUtdV3Aff7c2YHyLeCe/u5HRi/7RXUOfs60GKWx209WdVnRnabNJqsJvFt
ocXi8hqOfXMesVvRKZbYFnglWYUczma94BO43a9yZjjGBK/dpwkPBRyRX4ZjRIzf97ixakd2FZ1c
nBcscEauTFah2Luz4SK+rYY46RuETYvZWqFZzym8OaMmJhSAAMdlqr5DuRq+bwdaNSx2uFltYdPq
Xj9YdbgssRIwjMwyaK26dGhOKOq/Hl+5q2KjmZo9SpIHTFdo5dZDc2i9aEV4qO6Ywk+s+p/dWVH+
vgWHr9PGyW/Msw3hZr6uDum3jM1e7UGQdtKB/1ky88ad15T9u1m4R38cwNFOks7ec9XLX0wO0tMT
Y2IyNBwGkAneOSvth8YqoxlWDTjZ6pHxr4Ne6d45c9mGJCVbckIBS5M7Ds7FZB7N1toaKxV2Mlq+
wuneJuFr1L1UusdvtE0YO34otEVGLmEvhs9hVJNfBdwjDOoI0DF+3TZd3K/bZY6IbGIjuHsX1kww
+5/JmrfzuCEawNuL3BoEOwyhrSlx9pkH9IZKFpCYdh4GsaGQ+ESaNnjgYHwarGT0l2wRH14wcSf2
hP94OMKAlbzJLG5MiMu8NCN9FEK/3RSWVm7S2p7TUuxoBFHG14DGmg5csOOygTWAcQ2D1cMtGqxq
sO/lohR9xJvM5pTW7yf+9WPh0jrLwirbEkqfN3YJoQgZUm1/+PxgkaqTiigtwoIHC+VUjvhroT2T
+hNrn+XrGDHp7EGE+H4tuj6ChiuBnyMNkWy9wRVqXNiM5hFMa1v9uKqIJ83vVEx6Mor9G6LxYi0c
F6/jQuR9HWO5XfX/Xn5Se7x7MmgGm5sKZMKl4bBVMDPuMHywid5u+kU7dzUgMcFEEsj1FxqrIj9H
Chm3Dpk3aPGn2jzb1fy1Pb62L3Vb3tf1HXKV/am9oqWHX4ij9M9jafbp+CjMDhV5LRMmsJHoPMLG
qkEmavemvcxO+KoVV3ssWiybHwuxoY0O0CFi0jwlNGcWaEJ41diMzsfuVIibbljMpMv1Gj0GhJ3n
Cjhrqq5ldc11At6hd8//mK4y4lV6WyFGqLEkNrzd2390xvGbtp9nQ/67X6SQp+99glCAxhi5KHow
xSCIM1fY2B2cfNvH6M4l1TbpAQPl+d/8Bzfi+GnL9MRiNI0pMgGECDfpn+a98QVg7jkGQl4u20cM
gRkOHFnhHmaCrB96eeSXrClxbopoWAueiykbqnpCoviQ+BHwDfJ8LQLvpyHfigCyalGFYZzsYP3x
Aq1mIU7sGfs8g6DcvtXu4x08qqiuIolSGXO+uZnDWst87puwyN7AbiADV/YECxFkSiZ8U/6oPLQp
vRl/6elmsoUlChfm7ii3QH0GXR0qPUZPzlHCYih+t9s0WyNdnmGsRrSBxFBxnCaTZwJ9BWE4/fA7
vM9dBTOXwkvRjRA6XUE0Jb5c/6xbHMGJwUWoTAR5aU3IhxI9WD19Z4lYZ0w85F5MoOXvD54b6H6n
CCUx5rIpzUeL836EUpQiZHDKryu1152xj/HpIFxD8zb4IurlmWSi18bGcQZDgm5OXNwwCmKaC3UI
Oa/yhV0XNJVbGrxI3Rs5TqbAz2efxrPrBiNnqb1HQSZ5J2g1Pik2EA6CBlRcdzTLHPtT44YSAYgz
ZRBNzvD4xfLh9l+VFONOhj0W019eAHlgBojU0qsfJhqD3WBomSJqlwlIepa8uyPhu2/z022OUiQT
m4J2iDRUtj/G68Agmqnw016j9QlDzoe2mlAFArjR78d5ulEAYBFoIUW50rtWDvq866hPi9vHdibG
HcrXkYrsciOUlM/NSerJBUdN+Oi8Cj902eZ+MJUQe/RO9r11kP6ST/bpPKlz56LXvn2BHz1HvWoB
FZNrNSrrkMRhbRbykvzxWXi8mIoiBIs5YV13G/Edpsjw/t1KVYNkN95/VXJ4g7ScfepUXPfOxZO5
ZU5SMXhHkmFJb2fU+HQuzTtEonT/+uppEitmhBObrRX8An55Zl3Xk02+Z3wOOnWT4mOzPHLI81pp
AI2AuQIo1+OHtUZjy1sCLqMXnUxhI0O9JvfShFrBuxp1J4jvrm+msOPagYLFYJ43kY46NdzOxyvP
G+CdoSCEc0DD3GQjAYq/z7fhm4CafVybWF7UlKCmiu8blCR8JLOIj5F1USYv72nAsr2J60+BypY8
ObwZhFHKxMOzL4dVKy+HdDOZQKsPHkKA9glxZPrw+tZkpt9xVDfCFq+AQrUV3FFxZSnZ0HXGo0y8
b6U9eTsz7OTDuWKD47HEJ8BBUwMewB0NfupwPSaBsp4xQsVnOayXjSPtScWi3E0706bagFiCNwbM
rfOAYz6YkP/wZZDMzB1RHhpb2AmomhCwMTochVygBngC00kOqyM8k/YR8mYRuvGgScVpyKOi9LU0
kFJUQyZsEyz8CslFx3jld3X3aRY8NVAk+GBgjCIWThnMMQP2xExcQwPBJyPIkLw0C7zke+4PJV2B
v8uE6dF4L2HOccF5MeH5nRFn0KA/68N2tMYbmRkoLGFhvFHP3exRscf4Be47ZABxLXe/iPNmEg/G
yOPjp0OOKJsAhoXw2vDf/DSYbA+oARMoiqgk+ZpyYQ3ChmlfrtJFKPSO0qLs/l4IhYr7YRSLDq/d
c4RWJxe8g/lLfA8mDwh+OmIv0FhQkH/Mm6zz5lr8H15Jk20gZvC/6pf3ovifdNHQMkuEiZWNOkX0
lVxo3Jvrq/9+jPbn3PXs+Fe28aTADNlV+7CZRQI7Hqb+KsbgFiKfI7vTGCoAD8XnYpVPBznlXHZ4
I1wQVhYUHDiM0AOvC2xvUdVglE5Jq+5kTLtQpF59MduIn/MLPgj2DERAkaqiiOADK34OcDGSdxgk
MEuGyuJytPSwGW6JJNPZKE3RqH6QCEm4GVhI7PjYSLg+rFX0V+rmjTng1eWb3/jgoJ5gUcx9dDmv
l1VBEmkCwlB4ce16aTF//ZxhzICoILgA2USPBycRmovYh+n0fORuTIjnRMOEmS58HISFqJ0wbIUw
iRHRjO/lSSVpBiAOBoRC+jPGsha2PszChVFCFvIu+ArIZoHZytzHda3NdjlGxPnmNVl9MEbufbQy
4NsY0KOzmOLii8bfruW4kxeKgC/VEjNfAtDecMKzQMJ3m3GVQK8f4MqO4gDXiZcQcPumT4dEGpRd
c8mFkcJawCUH6T+XBgVOt0cmMIoZ4TDcoxe4NjqFbMkLIKtBSlTCvMVQEIEl3nHorRkBvpOKMWIp
nSbt4oYjzvTMzUQMxS/1OYq7siuJSPD4YGjg9Mg1BqnByXKtLLNIQp1JVqsYkOoaVskjYj2wsbZw
Prtxb0aOC+yF7hxeEr4ro/ZRPClwEibwMw0uG/a2T2o4lF4C6iKetwWoNJReeEAQnd7j/0A6w98o
X3+wisipU5/7G9ns71GtBRNn+rLRVqDb4V0qjCrQs6Ju+yfL5L/RHPM4dqi7Hh7SnP+pTiwz3LPT
en2T1vfXF0I6NkdIUdxjyFeSEFTvZMIDqc0Mluw4ymB+AR4HTRhF8wMzTRhwIfdoNGF6X+TOLvZU
NgihGWtnENG9DFpUu6xelCJeiZCPbXPioDBkE4GNVTxHthWLjSeARf14RSzbtAmuM4z5fAS8PGMq
ZlWwT6WFAiQIOYLdhyV/xDV/rIxGRh3VHDcTxIuz5YHBC5IUn0eBZ4vIB2RH2ICqNg/iaO6DyCoN
+P2RBQqa3vr7PfywQuFLsxtASps8QpmiCIEfMryvLij27NRvRtr/dGJ8Xn4CS4qbIjPal3WZyhTK
KyYkTLl+h/Nkc909dzK9DF0FmCmzGibywLoYg8H/gJy2Lxb9tlszHUBEfel8mgIxQeO6kH5eNq/P
j2Ppck5Tx/bvgDoZx5ACZyYIf5xlOLanMeQ06H6Ev7/QcjCRR88PSASfuSFAkB3FFktfPN8hgrTO
HU1wuSAsI3m7xMWtiPWAlt3bx4iO5GN/Q7PCRpQOMHoz1EHss2LdcSRR7rO+tnx2HhgoNECszZnJ
Poon7Qs5FKtsZKfhcQsMOftf5cXWgUOcCeMFQhfEc8hubxecnNHd3ZOoNmre0TJ3H165I4ApQbnE
8gfdCGTmjMoFv2qIiuDoxy0mM+PZOf5UnRmWQ+nHLAxWEo8ZViFE1OlYN2Dx1eULeGKjxc6ewYhV
H3BWHEaHoeNvNtpM2B+4wkxttfEGzKGEdR6WTFO4F4wP2TYe3gtWdhffcQsDcMk3yNQwAEYqN6Cm
fHmIQKWXN7IZbT6XDJcSH9kS9QLyhSwg+q4F88rsZjHbFtiYQjZEPoTvNdqoKPuGGS6H3aVkQL8m
6IYVMzwtbhlsLB5otr+nO1vMie0INMyUCmYHjO9JqAHp8FOGzFOf+V5aEPkMOzgciKOsA44fLAZy
VIkUQZTd3KEzM0P2Cjys1fF+pGtWLgK3mf/4oSGr9eZP6sZJcLXs1wOZfSPux4TfZmJzI6hcrw/M
80L+CkfOqwxHswJUjpBYfvCvhT87+1GhEUP3J30X0iPxXVduzn3bkKVH2YZrBqSUh93Ch8MmrV9R
5n8WtV3+0exhh3MkUORp0BaCLACwfGTruivd2xb7F2fYvBfPRbrmimiXcaScn3hDgA+8bRm4HCAF
Nc4AhyriBTDZgRRMpzWShVhPZNWB/RE9l9u0h3Q91KL1FQHOyAvmTU427HFsDG+QcYKxIaFUFhK2
W0Jl1pypohj2konBvOVOW0QQO377WniLEFZui+BImp6Nixbt7uNHTkDr4sfyThIdbI9rMkFYi77y
Y9qI5mxYdyxmWKpsW8oG2QEkXbJiKHiFI/4VG6XzEsQVMjlV8H3Zsxgj8F4qH9Is2wnHBY8TyWfp
ASFLs3ntKkz4UYOky/zSW3CkyNMQmJeoFhbs7mcxX6X7KUP2zW1xrHRt1Qe0DQ5TtB1sEZsIn/gF
w6YNy5jNl9EShkEzTM+YJlvwIA5cM9AdpgPwh2iFjKkPPQOiVMls/M3c6O138J2IDNAnfgVUCqK2
zr/oa6yWnC+mNdf9cUuLCr8zB1lmk4NXl/DcYhC8lRaTQLp8FvAGtreQO/1LHYWmn4e2Oz/JIqss
9mCKQMh078rpKHqJ9w3HMdzAwmHQz6tE1/9Iuq8lRZIkCqBfhBlavKK1pih4wYoSaK35+jnRY9u7
0ztdjciMjHC/fsXHbJSeplOM1PNX0p1nN4VPOn0CvopRQSLnkr2ToqSfHd2E+gwiHdMRuOejvjFE
UxoOmbUP9p/24ed3qhP7vk+S7Vfj0RBg1boYE5kCUfSQoJkKBayE45lrgXVFafVxb16H5+Hrb1mb
FViEDFOC1RmKV05hnuVeaxYRGr9ChsFHbphtrzrx+akTaz24DGRq6T6frnJm4cEt6BAinV0bOiMp
/OP9GftcDh/1d/fJLgB702T1hbV2Lie+E59UcX96VLM/LLmw+S5/Y6Qkxwq3REzTfYvZKIZcNm87
7JAK4kdCxaeLQYpVYFhW6Onx6fU78b0epgZCE2rp9gvdR7RbK9neQN9NFzzX63xqQNtZM33N5l+t
lL1ZZks1zAAXQSjDOkQDttK7ZDqBpMO+5dNIKP21nURL5xpHpOaTx2D+JBBGpQ3sOQ8TZeAKSyWz
vijEqMB2Ybzp6AFqz8mhYdb3fanH+Ujum27X0t+//N0+1j/3ZuCUpXDVZATUbx3Uur77VIl1VBpF
YMzgON3/Xua78at3aCxbvM2bGDFmsonPXf/RZjS0/X42OYN2FpgaxC8Z88dMMCmydtKtV/8wjrdn
X+GL9bPtbN99KlN/lRMFBH9Y7Kn6/rFGnBPpEf5ge1tAy9eBvSfHz6RhATgYAfZdjWFZisr6e2Yq
aYqyeepHp4P+cedKsio7+iijWfjJyEB8OH/Ey6fa+Qt7ddsmp6RMy/ElSmJK9ImTf52kszbKUtl5
dmt4qKuvkGAc70cr7zKmGUP85PTRi/ZkYLwqpNvoTOfWtZWsLjWTh8bZMDdZCUQ+ahrkpL07eKyl
Bs/PWevQphGdKhmKYWqLiteVrFyyM/XlBF3RGz1Q0Xq8HiI2si2brIkrZccn83n80GyFlOTdXLWR
krDgJFd34r3FB4ZgHcy4WBUOH9vmFp8PoKONXmAVBBYrS834lYtctJzrPYF1CqMQ2n0g3cvUrx/i
ilLEEj/Pj9HD/Jgnz5I/lFvWP3zkmsg2lV1n2aAcxmOVkVlcVt+lVEEJg9ALC0OuXJVpBnFitxUl
Ul3VB2LOU42XYt39Nxlu7VV/1C8ek7U8r36EG8dhzLPpc127/B0+MoNjLn//VOCvvpKB8NhByS+J
X2saE9f8p3lBFf33efoGnxFF3cdNdpR9KN26kEcEftza8/Wxap/+Xv3UJFYjHm+djVrWQuQEa7rY
3+zKPOmdxRicFm+hrHQcLKDs1x8FD7oqWB7Z6fJBMIT2/SjmcEofRYA6flyUQzlJSrYNgagjXDPg
PP9K8ixFTfzPtSfO5d12/mzuqikTymt1VzmLa4jX4L9Vo4rqqnIpL5qLislo4zneTKOlZD3cQmYh
1UXv2ThW35Wgvo3Vs9+LYXrw7KebqTYKdW1XyePjl5yBxVzlULxSgV5qzxL2WDGoV6M1HgbjylUB
5nYbwhJjqSLoc+fep44sEyhd7ferbK9LdXByX3+Jz5OZyOrrgumQrt+bSoCCYSwVcelRPNX2VCOP
QmuOrpgXPV4RQnj8SB3aEWmLkFhPcMh9qB7wcV/5w2e2acDcnTWPwAS9I+QhVr7PzYPDwF4BRi2P
ENY5E4MaH99E7lQNxbI81o+olsnfU28fyz9ypce2tOMzsi9k7oV0rrC1FU7Wkx1O96pwESFtdfdp
yh6HStpK5JcVZ3LXfFiLyxLj9U22eDRJZyb4bWlkEs34vqJwMw3CLLlGWrltOcE+tGsZ6AIK6xl2
TeVwATgEK6Na5NRLZaqPQyNzYXdeeuyKFDgQXgPLXSH5j8N7MXkKGfLFd6bKxG+3K6Yg+N7i0yDD
xna+1h/rWjF9LkdjvVWqvHbzTS82dbONo3dPlkyDjvHmBvrpxV8l+q1FO91z3othUEphy8lw7hng
vFKNN/O3S+lt305GJ5IoLrnx5tLfZdsbRKZ0VT0FnifgzEYrQPDU4BbtkV+lZgEeXl810ZWoRbb+
zCS60fs3ZPUSHUVwvvfBikvLp61XcO3ioeSNdGNEs7naYfAk6RiLZ23w3mmd+zkPxDBS07me63Ee
1/l1/cUPDJySK6pweonPZF2SXXAtLx6eBbPDVONRubXNP7N/TlVg3r55/cx0WrnO6mvrgd7+bLuz
Hhr3V3qqyjHDwQvWb4RN0FTQM9zPfJ7aqTimQSmkxKmMkQOyteWTmrVi4hR/c4kSGSaZkp6USqmS
Thdjl7ohwKnEw0lMLMQ7vatFc6ZcVUrV1RIIyly8KOBCLQgZi/YlsA4Nqy4qYGRGZcajYQaRfZac
NShC0UyBU/rhT1X8+Eup/xW6j6Kp15Zq3xxSYJvJXaZiNKbyweQxAYsfPzab6unvmChkTVEWQqar
C+Q5B+DqY3/txDJNEQ9gAn26djDyA1/hfvHE+tt0dspHXjz/0Di2WtrlfJKvvvc0QniV15G6CaA3
Oe87h3fNUIRF6Z1D7J1lhYCxYla7zLqitTenuiCxJ7Ae2ZzikL67m0tT4Q37hUgyGCNevRtJDEFH
9uMlMmpD82b8QHaTqf7jACEqtOJj4RntDC+A/Ps7Ot2N1R6aCpot5WJoKsjzD/n1qYcuPDwODdib
h0B43f5kGsfBs5HuchZHasCxoUiljzyIB8ryos0nnJY3TwUPYth8mB8ubSeZopEVlmm2dX40cs60
NbizRr5HT3ciJnwqgzLfcQSHGSWpuRALiur5ZB9HCKOx2NVS1xbY37EnbUNTGY6xRZjdJS2X6dX0
Kpc3P3RNFDk0gwqIZLAWNP+hiN7tStl70Z+bnp1e1V28ymLVLCGFIk3FfG9YWokEdzJWlSUDniVr
Ew1FJRctr9gd/ag7/M17unrO1BiPXnN4X6kaBvyCDxPuSTHDZSIVVI7YpRJF2zK75O3EaG3KQkv8
yu2H5h5XXRLIlFNZMnhqs3cHmChlwHr/w/umOCfRPpz3bq14shUBV0NmlJ3JPHUzhABZVR3/Yqsc
+VHWwywwCYn5M/9jByXL7uf+CHqj7T8NM8wQugwYfLvQx1Ik3dw+K/tV1+DHNMgf0YADiDfrIewo
NAeJ6jlBO9MI8GOipvcH0MBeAU+88EDPl1uZ/SSIbXXRUAYro/CL3Ni6z5T5qMKavQ7szMMAT3tL
8jCk2NfgQSCHaKxEnsiuDV6xXDeu6xLPS3Uf0xcaylkfqJV59FjS8ByycIOgfmxSoOID90K4AtDu
LNKu65ZAXWyQYB/vor4ZwgSBYofjc/twlzkjPzgrHJkzjusCx0XaBG0t+HWzgyLO+dcdRYYuD5Ab
guXPA9pqFgIc+Ye9QFvZHG4SVTAuAJIR1XPTDpEo4N01C5mCT4MsKO1GQOFu7lvFMsEeKiuBIb9X
iwM8c8e8//Xl+eJxoBpQJYJ4V4PFqXSZ36o9GwOFO6TPRUNxpg+MPEL0Jk+l0xxEqbklIQOh+0Nf
wi/QkJ8Nq4NHKynbfmSNbEcgnxFBvlUy5R20/qWP2s2X6M25WpUXFRyT0ZJQ6BDQ7dhGnpL7KYxN
QRUL8np2wNffqNTLtUbcRyKMX7Y0L7N4Fd6Ohx2AfzAHDAiz2DPSItPrrFuXqpqL/wPNK7jmlr+S
OFAtF3MTjg4sMCpZWw73C/3GrJXqJHu5YSagZyggdWZVlQthwS7ImPq3QrSfbv0TLSR+NnOXZx7E
MOT+CGHBPMgVN3TwmfyyZsK2BWIgF+Fq1RML4ef2v+Gj/S57h0EMaow5hVPL7OjX9frnyxCfa/Bu
QQrMj6+b6uYmJnZNDck41QUydaWOjVBGTRJr/DItusjPY86YJ1wq1bBaZ7Apnp84HcGoCFR2GD8n
69axYmTduHW3Uii0fvfWkz7xypdUWqU06u/ocF29fhya8aFQkPGiybgrCBrzq8qsmaZFPMkqKOZI
pg4lrL+OQ5oo/FHUbN/VcyrYbO/8ORsZ/SYGr16GuTiy+cDBXnp2Y9QqD9rfmnWg0RfkPQ6XfnQY
v7vwgA2K6alhlN3cDNf9VzHwwpmj1XV0k81c7wrMslgyw6VXi/lvRod0YFYAtP5MfEeqcBxE0QFw
tfv8VsXgLsY6B2/5Gh86t+7im/V+R05DcEUziaxve2545dY4jIWksCKFpMWKkU05Ha1c0EGB8kiO
u3xQzvEGEydlqfS9WmNZTwsQ/ZKZIqL8hb9TGWi8yzGNggpDc4NSuxzdGnyQccOD1Gey8NbvV+XI
igM7uPsYZ/wTYbWOToa3fqsmuheTCkU9JWfV5Huy+Il9xMjYdHa8kkTSNbJ0vliw5bPqKPHDsbdm
uIj2ffGBskFUQVyhMWmf6qmGQigwOReNU51pAWw1P5ug7+0HtE33wcpl/0FpxldSVCw+Nrp0rhis
GEnUk0UGcMB8Xm3qreP0VuMN9JUBW19qu1n+/XFGNqUmyDRtUfqnUCDhcCwLGER8PPDWDEqLBua9
S2VRyhV2FR4mzHjwvUnrlj/LH+VvXWzDshA9anjHi9xmsCNROfT2gzu7Xe5aHOOf+Sv6/ndEmezT
Tg7MjlG0LsX4U4piild1XkEe35eSzEoueVU2rc4btwnl61w8MtGPF0+R0j1be0lo5FCQG2DynJF8
3lVcImew0tUn3uxKqtzU05jKG5SW/4ImK0LCjquKeMVEtGzkjlGxp0XH3ZRbhFxGcBSvGn7vdIuJ
moqGIJ6XZ5iBQjx/HkJt+XZoUU0vOMVJJHvk7Yt23TTP1ezQjGnJKvBZARk78/6dJI20gQeTL1lE
rceYhMTU4pTyW3v0qgzvrkL2nVX8bU+kUuCcGONb/RhExcAL+5rxH++1IAox8rq3IjW7/f73PVou
66cGvNeI3Zn0iHw+O0YOqQFtLJmJiFkhwMEpJNgAV5QtzFGqyS15Zq6p+IGMB2hGT73atE5gGI6w
woUqCTCV2DmmR/HBE4lnteqQ2YInjwNcA9/WxCeHyjC5QZomwdxk6fBY95yjTmtfKqSCmxeEXt1k
x2UwHj4Y2j2CSwG32ihhTNtvuYHuxkBtUzS2feZkUmODWUtkGHwzh451Z+/pCrwxe+Jpaw3bKWA8
SpZ1xQusR8DXm/yxU25yeKjJVIO7w7W0w/ruGrB5GZJdmQomO//GG5QOlcucVT0GQDgBFtUMn3XT
6JoD9ifb9/+6Qgofwd7NeXamie3R4VaEgnSyJd+cSRIPUVmpi0G6Haspxnr8F+JtD5iBmQOQLFiT
T5MUKZqZGId59Jcjk5XcxGbjkMPC4BRE/TNZttYtS4HJaNlkthqU5UBpI4T4dNXOfZ/LuWGa2bNN
o5f9XIGAs6OcHXrrXuoRGjRRUEnceHYXhcU4bspzgk5JWRm9R4kJ34QCNpPI1qOokbFD7Fx/Tq+t
XNcdUmPQebZm7Vx3we5yaOwr5NdTgL02SJecgm3qlS+d1Z+EeYiVND5AzYlMWmGyC1or75+PFhfd
3ZEBftjMKtloftUBrYWXzPz8u3/hfvMX+I33lfepiUG2O+og3FZUCLD/RRl/T2Viik5WdeLt59xQ
2cS6Sr94m+8QSh6j48D0/8lM0l5kFM7YlgoRqixLIwQ8G+buf11qL+hCX+hg/i8Q3MR/8KlpvAky
6kInWb0HXGnkFL1VZ2z7C+YHbi8YvvwaG5WV7MnVa6u3bWE5Ng++jEfNulM30120Dh1VEbSQj7Uy
53df4QgxPzJ3KMfHx/r+K/fBPKraVKCVz4XBrrzuxelyMNUs2wnnken1xmvItqFyDz5E+8KHwhVW
qx4q7YoDm0HpY40KWb01ziPFmLFeXpJpq+dMnYPNQ8nFKI6eMpTf+cVcvZuxZM/9ZGPZMzR/NBbM
vnrZ+WEg79v39AAoXCiSVLAcn1okYM+yFuVF8qhRaQHjnxPmLFEKC9U+4xWD60Jagz2iP1dlu9zT
ZIjN82IQ50c+80OmwkVk9QUkVcbnqu+JB0cPOPIssXxO95f3UrYQ64aSp8EuLcRNhCoVyavmAaou
e266AIFMUd9hv5tR6LuJLCW7tpf1SGyX9itvDopYPBCGd4XN1E3dGUMqX70Vt611Z1lSlFUTP6Iy
7BVx39LAXFR06uM19zmdfdomA1VNkmnWIuUxK4Tl2BtdGkS3eBk8aILvZK4W6fIS2OdHSYXTsSJ2
yqxswKnBWI//xTOZb7sIjRnn004S68zsMle11UORQdiwbyw1W19NzY9dt1w1oaNo1tblSBNszSPn
Lay3rsm8AvuhgM6/XaPS7tpWwm/mGw1L7TZOU2F5WpVQTshfmLdb3Fn3hLaVsRyIoR905o7vSDfb
7tngbrvQCJkQ8x3QRaihauHnbz9qaTq2XDfX9Y+3ON/f6BjjfRodAlcNfifxjB1pRBTL3q9LpcFb
jFWY9JpQE0fMPH5eyg4sXzxWcxllrn5B45nKn9urCXLN/Vc95ar/mxrY5HI/azxHEcr0xwDiUyFm
L410T5196W3+h+Y/9XxyssCJK13Lx+YndMRcp5MJfieepvy9/ySRHF4B9MfKK99g2lNlPtvKYRg3
eTfWzO+QI0arzunHphomZ6HofX9d29xK+bz24714D6QLaQ5apAOsIjc4Q60PpCDOF5/VhMYYjKoV
cDQbUVr9i50yvpXAamdLTNwNxyPDuuR4/8s5ZlF4Nbhcn6r4RrZLLeSxGG+Y0NS5Puf50i5biI5K
2Pyd+BvVLvNjroBn1T6sO9tl9TVGkVkYDOc3g+cpL4f1pUJ8cQvMOB0a/H+HZgEehIYfCca5s2Kc
6ESeyhyj9Vb07ISjd9NDTXDpNHBx8STGrbfyYS7uKhVr8NOxpWsoA61HtcBYh53mMHaeZmcNI3np
4yiO/29alRgiXYX9+11EjEYHwQfZKDLrB7tUn02gROdv5fHyigmiS3uRsKBnppljGJfafzG9BSdd
rgOZSpbQ/tJxGM9KWbCIltDBOZPGZgyJHEV6f+ivWNU8qlriWHCw1515rrwfh2YwEUkwEoze74IJ
8MTQAC3fq8nTWPETl5omiTUuOpi3qtvghyAu58E6XvbUz4ovY3ne3qRkRQ2052Qxcfk0lhifPeF3
p7rlFqNtjDdc9+uikCrC0j7uC/6nwYXV31xuuv8a6bzZ7wGEEFBTqVfO078k88v+JV4//IFqfK1I
OTh3xEaRVz5XkYS4lVidxw9rx0Y+3gNlAhnMc+s9443kPB7UZnWYHsM987IMNwYMDIWtfuwGvgjT
YLE12f61tflRgMeLx3NhlPq91N5fgNHXUIrD9WsxzIy6z/6MVc0+W1x/3T4ZcGXRm3Xdi78EH5zv
TR9quOyGWSkFJ8gGRTddfGfF8ZlZvRp6/9qapwbn2cdgdZGKJW6pff14oJDn4cK0A/dl6ZFuRLbl
a80EmW49UabJftVnz7CulcCBPaKe+zdiiWGGcbGWHZvSc0NBJB+YtQesQ/vCcy1dSIJWemDd12CW
KDxHma6hiHbxl5fps+UgxPRBLV3+XiubVek9vfYCt+32+692wbkPQ+ICol1iEZLPTmxTWw4yrvo8
ZpkIYdCkFoxmllEe581cZTOJcCPF9Svtf7FjMCYO1y+sXziV7TemrvIhQ9PaufzZSDbvUubYoT7k
yZ8rxvvqhQ3u1OBwrujWz/WZsN5gBI/AY9cvY/nMjp3Dj9SyBIVHSG7FX2jurxUoJWIIK1QnDZ1J
JTXhsMvQOcvlelNQxTwvHSVGWA4zFVM2r+53lS7pIpBqIRy2lRpJes19nJP56/RlliQCZltjKJRj
qqJXz5ajAIGEcZNpQIS8YlmA/j4ztewIwnYY23sdeuiqivvtJ6J8aqEZrOu99syj0yVBAaHQOvC7
Dgnux6WpSp5BLjtgDyH3/xdH9H+0x0SOnAl7a7kxKn0KDYx/+bBZQpFsSXIVI6vdratQvSwnIT3d
uzJ3MCCA9A0BIkiUAdtC88T4wXIdoyftyZdB0hvqhxnsvYiUCt/C3YvK231ZuaeEdGvJy7P+QjIV
l8cuA+TX42e7DnpCBo4nsDfX2fE7eHM3WMfcGQ6Xs6dBli7igmQ3uEb6i3s37GN8pOeJ5XeYPCzq
KT4lKvLLwCAB8PYjqTFq7njIlJKpViJyKlQ3CEeOoCORjXHsdVd0C87oCPlj/XAqws1+rYrdmHUi
mrwhcPRvPXy98okheFRpjxqU8WIxgXoVJYmdxVZ0xW7kR4eLeN7I6KaVO+Qq6Xten62s1RvGlVke
kgTGtXYwJGvZf0D5hBi+oLG1CKSAFMLTthUE8o1BgexNs4Ft0VwoPbVDccvGWMRF3H7d+/6e0g6f
5Ep4fS+8RzZSDa1WJrHuvjH4Yo3kVDomJWwu2ECHLS9WIJDQwM6IcA9N7s67dXmZ4Hkuo4I9SdFj
h9h9vFfPPJNauYVM7hKvNzPUdRBD5DlA0LUri2IoZ4li5lm4q49+13BNU6dMIZC80Y9vHSpzmXDb
bfH4rNns70A5Rj6P4pWokFovlY+b/hh8jrafF5JhGlbqZWggZcMhn9SwPpjwSb7N5++KhE9bYpgM
QX0jRTuIo5yfxcLV7hrjkCZtPwk7Dvn3u3AmywMj6grJa3H7UKecjsmuMjm96RHeO1defdqPTOgW
kPoJySP4XfnHPbQxdpe9SfmhTeQUm+i4A76qN7JFRIuPdIvf2V1GIv6PRlWC4qJwFYTDPDh0u8GG
kKxpqqHWaN9BWLsSuD73w8J8mh0zYmKk71o/7iBtBEUVkSgzd/DExZOFLcLKEnqz/rGlB5hfjaP5
Nq7M1hR3wflTgin9zS6AcsrE0EbzBeg+lhLj6D3K2bNhlbCKyLa67YlTBxokFCQo5gbZShYM8QLO
BsLZAXPDVB8v8lf27W+o7iDbuSLAO+5n58Cx1MS6sch+Lg0b+Lp7Gz3nZq63duR78ZX4Wf8u/hls
IVOFhfOPU5zorE6FxKdDbr0r76ZyMmFSV+2IYtZWJ97uSVdNe1EyMCPCeCupepRoz2Xx9YfmpRdz
IvorgB/zVqytQrwax5/IDDyGEqj2HEXU0kpXCnEKEpOn6asBnT4En79QxVkaNAoGZLmm2x+UAMdS
fM5/DlEDSI/KmdTS3IqOati6+KEDpi/LFgz/B9RSXCtxWbIAcwiKJbyB47d31Aapw0LPoikZxvCP
vpTVq0w9AcZzGuTjKoTK0lkyuf8bleg/Fc1BQvZ1ntn9iV3zsCMz3vjXigfVbyqOdh8yJI7KR/T+
XWFNZWNY3Y7Td8J0/94T+IyGxQJs2+vDCR/+TbJqq7DByV7+ovo0BbaAbEMZ0sAtAgTnoPNU98AQ
qbZsPJ+h9lONhbJWsc759vfAh2bDZZup9iqfGL1jlTVhxyD1i8WS6lLxGSiduXPCeO9oGKJ0y9np
5uMcxxc8T9dq6DGJ0/PbZ7tUVewJH5gVdSfkOXrkg0YgO/bSr+99T/2F7l9am4ZOLt/Jz/2pkOlF
G8ZnbpRNyYPzap5M3HQRKe4q+YcObbpIFNKfsEgHkt5KgcmEPlpcTeL8GALxNgPZyBRWbgcNTl8j
HM5/K+C6KC7+hAlcdYkMlOXJyfGwlWPYKs/1l8e6ytJzG5Wjk5FxzqHw/J2ImZhx2lUNGWWpsfHO
w7YNZ/1jZhqhezvVTMk5nNKGHdZVs9lc9OMQ+ZyZByaTLZqHs2TR7BAimDXIoejP1PEOl+wmfBKV
Wc7LUO2XYWoK1GCL/bFngxkeUKKa6BQURcyS1ucqQCWZHek3gxQVfdNGxOxEl/3Soezrtikskcky
kBbys8/o3CrX4UocfDdzd/aX8lb089pMj3CAm5L51JevAgrJfFy0OxgAtw+y6nW2iiTxeLIB1TZ6
ZiKcc9DxiFXpeALTkz7E1AbVN5UtZrfl86mQU1Ai/71U6/7cPF+sRhSxdXLvaYyE+wL5SELeEz3v
4yRutXhDCXAPEiKri7N/WAJWQIq6JV13BJ6X9asBTKKctKRDvXgurv+Wy0J8UTraQxwROcni+fdI
m5tD9slNYj+HPwXldDu9ygv5fAxftW17Zlo834okevMPmF0LqQqBRglN7+/4HXiT98pb3mQ+/b2v
qwr/4fjnb1+0nZ4nPib7anZwqqlZHlqTc+U9OrI65lqDbcgsNZ5PxikM3LDryLG1jovoCYtcv3ND
ziKxxt79h00fvqK9TBeVrbZi0TR8Naww7SrpanHVjHw9uo+cV1l8Gww0N3/nb5vdoQqWec23v6dM
flt7lzOfG0OSj/jffmjqMaCOHSdqeIeJYPtYic+PrczkOjFhhrvEeF9bNqtk58lfZXrpk4Ff8plv
5KxHJf2FoIQklvyaVW4ouLWbEnJRNJDO3DzFsYEdnYrMcsT2DSvI2/5jOVO0h9KHniYRRFPBxjID
7juMQTO/6/77L/mp6841oVJZD1DXIHS67h17Nu0Hv2MziMJ9uuuiyNojP/5lwO57rv1qmJtSZB7b
zufVJFIMLcU/rDE7zQwWPHpy/6bvjru5VnR+/qVCYpP/HRZdKn8XEe5rYYu9GixxG4GEhv6RRBZc
zU/z2e9sFI6OjH3I3sDm9D0Qu4UWSLbWuIyjRSmEXW4RXzuAYT7ZuxspqUhtL4Ey/eqhL82cLxoz
ebo1+uC3nAV8wHc1vhqneIPq2tUk2D8PXgTtVLJrT9oLO40mAVxjqwZOA7iHSGCR5HezLtJB4tVO
8ASQphCtn6LSuFrnk2zYhnZE0ay1wdhWHOOD2wrDzptuv8nUY+yyDMG6wfsJzF2jJqyT/JUiNaq/
wufjA5kv2rvUtdI18XRGL+WlQdqyi5nEQ8ypHhlkp+npap4eKR/efDMX37vypfn+ezl9RK0+8OVz
g12klGNLyFeElR67tnEGV1kQaifyc2YVt27RlVTeaIUMC8E20/t03fC4zYQbiKMYDXT9hZ9dHoix
ymuq4mJunTmgyt91/dq/Na/IwiduQbFvJKLRa47D2BQuvLJiKoEC+eq/uen46lFsx2xbneKkiDRY
VRnAGVuK5YrjWcCTvu+kgDFf99rHI/gN+Wabzmggtoe/KZm3dDTlCThnGt2Vphg0TLnDTEPN9ime
Me8aDVQUWFS8T6C6noD8jkWBGWlKNwc0UVFfgYEiUuPsPv5FZcyzwrTCrJcuIDfc1paEgF7jplZ1
Nmv+gB+vmkpOAXnR5ZjWtwyrtEdZlhQCG3oO8TAKbyR+ecN7kB7zaBtJDi+planho5GAsqArvwYs
/+N5H5tM9lLljtY7jLnYTqN7rQXDazQH6olHP2uHtHWcxupW4HNOC/mZMkJmRFRKY49m66xlm7bn
dG89uURrKqbZ0xlbWsxXH65PlQKAO0zqHkhvDyAdup4u5c+jrBiCrD/5UeRKoQNSqExfwl+kg9is
88lsQeGSHW1/V0/SNL2CLVmLBD4GIiNAojDAXyLsaPKR0RurXLQZtlk8n8OJ1U+V0tUov88fvtWd
lVvrvGKgZ7Q3C7oAlh0u6oJTU3BmyF+/caRsSB4S/Q6YKfZ7G97mZg5qU15amAXoAen5xczRrACy
pe95MEux39vrPODR3lPdliyk2ZarkzLd2G/m6zqyGTtHbhx+m471s6EuESqXbDvfj3AuUVlAAMis
RJsc5KD0lsmp3FCvmrj4qt2EM/GYt405el9Nu4fF00kMWReKg1gNsrgFae8uFD1c2TTXOpcl3Vi7
IDvR7XmBgZPVn0Iugq/7HvR248Xf6uPN7ew1FhAR5teVVy/655qYLGHoFjaTaHPbk4JjkQIh353Z
l8o3PT8yp2HjdAmq3OUvnZM5CJjpzL7hUp5lQBsFaaTHIwN3VhyZeVqdsSi8j0Vq/Pp7GBknkqjC
j49H0Czhvb/DgZCT/P4K1LSFgXDmHz+nrZtD7niU/5/r60j0OJma0NdubhifCupVLjJQ9zwvyse6
flAn4ZnW/mR+tpZRC5ZDU2/m4LpvzW13pDel/aUai7R4c12Zzr51oHIvySHb92VlO3QP18uSbfzM
cD84UYfZza0G1SRyEh5OmHuiXYwzkQewFwP/nRedWeCv1E0ddvdRN8i0n4CKT9bKbQ7jA9FUrTwi
EnTI1KUeadLXKk5XjWSfpCyHIuY0TrZV+aGWdo0zpFERo7fGo546Ve+nogre++5CIKLnhdRqNT7N
74Gl4aCU6agM90ZipjScLNQjTar4p/PJAiGVR1uyLXDKfVVstk9FIZ3P/2r238TQu5HOX8uzVc/Q
4oFzuOuY9qYKoKJnJ55Gcw5ce4+isshuR1rweTYMba+vdZNulmbCM/XFGRtNSfEFpXh2dFoaK2zV
4525SZHPmnkhbfMCXHm3MKeQciWP+o5l8LsbfDmZ/qta9kmb5usutVam9se9cm45jsbvFO/jYLgb
NrbJurdkfchgYfNnjImH+/vuOG5O1W1FK973SahgXFQmF3t1clCLOJ/1b3jnNM9B6fwo/PiBPdNn
g8RZKc4VMsz8XE0X901UY3det9cP6RLkDFCuy7qeO5fuj4F7KL5eiHYcFUzGL4fHDnaqT+i3GuMl
IdVaekdf6+tewchIN5bHHvqquX4G/fnWW21beGhQdLNrEkm/gRgcEgrN6iLd+39n0DPmRBqtn63L
IMKB6t8VjrbPCYYCg+s30fp63XXdQzwsTWdi8HOd/V0cPSGAWAmussp6TDNBxaedSdRVlC+3C/wF
zcyf+/y9z+XzY/DY0N/sR893hfyu/FhNGWhF2ovmHqDRX/7OvhSds14u5xFn1MyaCPb3zgcfDHlS
rK/TzdX9Iz16iVXItvbZTq5JAYlUhXqUvecPDpCp/VFph/rFBkbwNNyBTld0Z1bMVOH+LuVOBbjq
um/XfodO8O3Q1bZmq/dwdJq0P9lIvIPYKVxZmE0/2re93eYLthXwNsTDRTCgUsqvqzvUyV/wKMkY
JczzWp9R3hyXHF1qNx4HX6ZxMA/Sn1v3mVCd39dYVPqJ1a7yujYzBhYQTvloi+ZsbnW669dbL1m6
PIqEa7fgwS2FZ57rzr5m0RLOwBkHfllmKJEzLUnnBV29QR98c7NhN4oZVb4Lfh1v/PmK1K37Q1/M
2gsitmg+94Sitc2uYL86tjT45u68hyXeNJNfNB7IlBBvmuD9o8b83t+LVrNw+PjkmYXFEIoX4v9+
LYP3UDmJFF5ItHSppl7H+jIspVcvPQVwdN3FjX2LPIVnn4NPsbdk5yXlvJtECaOyhl6TVen9Ii2F
PKYMbitsIKptThgbhOW0rdA238nk8xqVE9Qp7RQOA31NhDPCkwU2eR/QIhyudjaxcKkhFtsKu68L
it50FBCATV2+DTrXib9K61zl+b3/fPRefduB8Wfp+HH8k05wYqQzvQxB7Qhso2dXUEfqVFNGpfOP
P1fJ0X2+G8sgA2L9nKtbjTmLvfZpDtxTQR9i9WW2A/eL91Kv8oGnPJOH7+zo3YUoK/LitwK9m4t4
WRb9xYM2GU83IWa2kFBZlE5jg+oFv1INFwSewk9zaO1BDpPl3PerDcfStoetCV1QHFIOFW032P14
1T0t4bW+1J61MZonep9DdT+9fyy6gtarZ9/9S7CWhweH5frtYELatuChwS4ze3S9qNorlodLoUcb
lcUGS/xAVLl/QU6E9Mlq6l26f+jvVDOIw/3RuXLq7q1mkbpBiWjA5bF7s1dDJmsY43FwuhUig4c+
jIEIZCqTn8G2N2qSIJ9V43CWSP7zkVTlT901UIbWND6PpqrZWyX1e121drvC5uewacaLJjIVbrf/
oDjlLSeFbOG1L96+TJ34IflWOlZdZ3eWySPnOBhmjAVCHGL5WTHxHiMwY4mkBPjcvJ0z891tBNAT
tWAu+y6bK79JZ9PlmGMROou9eSprYRKsADVA6y78LGGPgR2qrCS4LP6ppHO2/Oi6dsYJMYuHnjnK
Qio7pnzzdoLGFhHi0sEmhOJUQmbqPoEK2J2Q6YxUtj0h9u8Y/m91xivkzeCrOjN30S7ZViL95aZi
M91REffe2cJZMS/KyYT+FS0GDkS2tftaYIH0E/G8i3JZ92wmEGAGEPtIH2a/fULdVZd06gnJ39s5
gA8wzP5DmodTKURr36uXHetntmQmrfvqfeENDJjh/PFGdswvjsIXHQJev062TTY8lzMnE8tXA+53
fifItiHAeXFv38YSzV+x0dIIVameris3N4fqMdtcDAJx4FhPcsU7+RrZ9HT7lPZaOOdKm4G3xPbF
usBNWRe8UbAJMEaKyC50HyhqbsUfPOskcpauY0OLwxD1WIdWK4ZyCYVRYU0lpbuREhok3O9NZf2q
XM09MXFvj7/0ciLL87xt4zhsR0noWR0Kn/uxag+hyTA7c7ADzjMo1VF8oRXzQlfFYDoVkAEPp2GQ
0dG7LzR1HRhfJryqyMe9LClyGfA79OqvfaQaslYW9SSGhqYX+TgWa7xRr3SLYKF4CWoQedZ7qQiE
N04s98ozai+MZC3G4p+57cfxl7WOhQR0QXNfsVJ8jXLL7uaBR3DHwqsdY40FLTdhNq7otpd+cX3k
sHIZnO5deCBCmzza3Fp5BKb6zS2yxZTQvhh6h/nBFR/FDM6qJNPgnSI33imISYrUlqo8H1XxmrGD
4K4sA9lv6271/lmXbtfGJUGQ9PxZKI8dKiG0b/tLFD3bVd1y3PZgJoBEd+vAAmPLKi7L4VFeP0t6
lqVpb3RoBcl2VmNj+mUmbBie5VsuuLdIorHizT5hvSNdIGbuc1OxCcNwebosRQYLq/VD0YKYWjN8
vQOSx2x8+Unt+aUG2gx2G17cui4+iXD6rOBb5I/fzrX9d7wvp5fBCNDuufnOZuqHayGT+5xlEZX7
6UayGk82U9nuilzl+xgRkrIfneKm2DVHjAQ3e3hX7aMmVgoymtkc676nTSy6HlPjZQqXhl7eSQLd
2kWL26kg3qdKZDNJfM1mnazGPRmMX0J+nGdvg5ecwM2oYVU9GI9CUEwUHgwFTnWUHDwaJh4Ilvi+
x9L2MeS+fce+eBb2s4/MKuPZLdqc/mPpzJYUxbYw/ERECDLILaOAiiOiN0SmluCACiKCT3++nX3i
9KnOzqpKFTZ7r/Wvf/hINoufxBHMjs7C3Ue+ewCzGvzUPnw+vY9EfJHHhiPBer0H+luxJPQPg+W3
FY8BegPGiISWPjFW4gjwLrcI+emYqqeSQ4pUCk7gMop/uM74OePbykP8j+2Z2y6E/xSrjMBwyy8c
VDuM2QYL3J8W1Jt04RyVo8v4KQGiCrXAeQWEgXVQR4o6hzLSITaqhkHHrD58ybBiW4i6jfa1UVZs
IXZypFPxMt6lkCl97PiAoZAwYP7aBkY7ZamwlzKGrq/J5fxv+GHeM74OnAGJICIg2slphnS49OfZ
QOg4KcEx6EBqYeRjqRMhzWxEjIurwpOxBmJMQg0uits/WQugiigRWjHFqDgsJJEKA1O9AH+jM2LM
gZQGwwUTCytTUB/bbpYLjRG6qPwyzvmKJUudRnr5Zxjj/PFVBX8Ds+0WHYOlTBgyQk+A9cdh2c2F
wwH8CNMZzeQjxvQFxT2bitml3FR0FOxk3T8Og2Iz2GPIwsRObaNhKAgzGMQBYX1BF/Ul+Ej2D9oB
VF3+zhAFjC2ObFrls/ec8tjp++HI2teTa/TKlvcx+HHze9btHLfLLe68aAwrd33fGSlm1KA2JXAW
gi0fbqLoxhII5TxiQGags2Jiu2hTqto/vReXhFyDdtIFHpZQ7YrWMmHUCruVsQyVP5b4zErxhSPW
D9svCksO/TmWC6OFcchNLFufu+Gkn97x8LzFT45EnzcGmzp67QEda8pPfp1rKWu/xttyMB2+gqu0
opFHU9alyLSNMXUBGXAFfEE83s97rF15tP7gf+gBUBBIfX5FzIm4cwyrMqY6Bqc/NDXtSFcNwITl
SbaU51AlcDhcvRb6Bf2zjUFyiGL1UTPCtL6ltcYdcWAwJEHdyhohVQCZE/t0JQ5CgbY4NNoQqDVm
t38EGaRC7Y75b1jgVO0Wx8cPhG1aCmyWRpqvvhjjGIKs/hIBicOjSubBe0oFs2jimuO38guI8tNL
Cqv5+pMnRO1AqaGtwi09eOEtK2lTDIbPPBHWUKK0cZq57HyA9BVL86ofNSRQnViZPrxNuOCEA579
Izq+/Pd+kAMmbANBzRltGIJOGWaWP1xRM84WRBOveAivS2Cz8keFBYeKP2i8T8Z6oU7HK4J5IdgO
i+Q5QUQoJH7R1wxJfFmBQ19/vh7d8iVgZdQTpLIfl2f+67V4p8dNWqdT4PD7Ad8+AAB2kk+Ijmvx
6dyUhWyO0ZkIXEvxqUzb9I65eIHfMXAkUvhp+Zniacy0c2D1yLdRf7IS3uJD4qewwFxv/uHRTcwV
g9dsQWtA2S4gWxso+fx1cQ7FmdPEjV51gXfU6WBRBEDIPtNPiKbkxuAWAeKAlTVakX3VCz/G4VpD
Tx49VJ+SjZPlsWVjOBLACaWdxklKBZgsSJhkkvH8IUUCG9TdMqrw/cKl3WaZ4IfQkzbKM98DjgN2
QCWF/Sk40WJiGYnB5pcQwCUU3MKnQsYHyBQ+W9rxMf6w+O9BpfpMosR0lxcCgxQiJSFZZNOBKIuW
BgD3yLZCYChycaprzE6MQMieYHcYRxpJjilp3eFVLSLWHZ1GbXXvmIT5gJqYeHwYa+FDw/YOnvFy
zQNPHOD6gLttQ+yjaL1NMPIBT7x5sKgAl3kRyiNgdU5ZcQ4xqPiC0H4cNtLnsZHs0chG0CAfiURi
gM+8GoRixxQDrgqmh/JcWYKXlL80rthnwFClsyNGgC3tzzvWb3+rzlISuGW4bKJX1zCduyairSfG
kKhjmucJbcvRRC0ovOWKRRZ/5t3isyaPCkeVazKwy8Z7JDw1jxPaCa9NmZtcgIMXxbTyYHrPnzOd
Z22PZQT2Lpw2wG6vMPsHrAcJZgbQN9dYZlS72aYML0wwdLJhOo+54XfFCq0ndKu0FFwKJIccosBs
MyAY9gWODRPVL/cLJSrCsjkFABjkU9AdfSQWj6RInwGnruJf1vi5oY+R7Uf6+eBpDKoriQ6pX7a7
V1T9cgvZIxASAX7Bk1l0xL8wMCQfMiKZHfvVKUwsY8c9FLlcyKo6F8QSi+DRiVb0yQgQ6grkMXL7
tkUg44Ibc+V5RQzJcbHpAdjZ5cuTvriOC5KC8oibX5N+VYqlib8GRwwBRlwVtk0GRbwd4qCg4wJf
iSx6rDTEvWWGxuMrCOPICLnpS3N+QsEhKMDvreCuAzfSMvL7QjdKG8X6p5FnS6Y+Y+i34Y+gOhbm
o7wcCxHfJ5q5KaaIsHWExw1HIj8Dt0+4ilWEURXrE5b5Ud8AKOC+yPGLETRbOso+HzdPXorXgNgn
0AKmv9dfuOGQidikq/Foqc0vPjuwGdA8ZLMXjAJWJ5si5xho+a/OUnxtsxmEdpboke4OS4zSSqD3
g2+cRTwgVBcMguiJZvIcBtq53goCKl5gxY5aZsaHGC1BknKHOoVH9uJ3vObtFwrhCD52M0tQY1Eb
riFr4uQJUeM9hnMEJsRQCmmgtofEdqeDNfHUuMyJa+PRxRKP1pXKG+iLLEoVzZSZiNqarhaNpnDq
s6soeUeUBEDHODnMIXh57FAu3ZXUunQrx3eU8FF4a2TOs3mxJFFYFOHTBxAIgVnUX8ZpPN1Q7hij
4agHe+OxhU6bmM5DRUgO40UEF6zMzkdR8kGmScQi5fpI+GmBNEu7M9Bncsk9QPagAweedg+bxikB
Mr1tSEYMKYQ7whhfae+Vx/f8xBvnqtIrbJA1TT8rsI3+QNy8WOKQehZvRqCVKE6wu8iQhQLvMg14
W/I/JHlbvD0ec84bqIUdwTbYQ5OM7FCOwOlmzM9s7rNlMs+PF+sX8h02GxFcse4f3EZ1TEX8FlLF
+xRVBEyqBSW4hflfYJz06DY1RAsgrbQVuHhYIIOESomHFwoFbIywnO2hJmpz3P94W9w/CAngy1Rz
KKbPy+5opsRnYHIffGP03hCgziQQj1tc5hgTc48ApywqKOd5ZLbdOt3NqzCluHkYG/goKdQlyddP
V6bZ3G/MgH0eUjE+MaWJU4LNUYIYl+Ib9zEWvPWxeDd24/XngP2RfYeTx//aG8A05lTVDjKRS+hM
yX5KbcF8qPFx6GA2h/MCvAo6DfY1ipYFDyt7CjsHggaJo3TOrJPlfWU9s2lQHRWKmLNjudsaPrw/
Mr/5FaUZ8wOwMiRICY9XwiXBLhG04TU+v2cbuuZ6hPxqrBHrQuY48nnCAamWMObCLU+1TOcK1zmT
4U06QNEq0jDZpi0EFECQwOwhbyL2jyR3vrt8GHx3ULMgrVPlLBP45Dxi0CWhyBIL9nv95ZkwApqs
Tb9tps+NWGRW/8I/LAJzYHeA3VVt+aFtO+Uxh38mUIWLcMZM/lwqmy78u630GnBfKR7ZrJo+lL8p
3EoTy4ZnwJHa7egu8lUzhYBzwy74XwvL2+uBzLkvHPfrG08WSs3KHTCo5Gyms0FxTqUI/RtdMuMt
dOdQ2NUVH7xYMP3LMYdSfX42X/fvGRDFBVM2eiYRxU4arTE/gntAD+HyGXPjKG7Mzc9GntBgA+hz
QRDUQjR3B7/snZtiUZPCwHyfaO85F4+3kPNncNSlnOJ4t9HmHlHik/Y1JAVlRvI32zK8DMg12pzt
KxnNEgYNvJHus4ZIluio1psIdPkdkWPA7Xu6ELZCOPVEWePSAsfQ3kCUHj2d4deH/EkTJjmvj4eR
oOz14IBIZBpUfjf3YYTILgZUxRgqEVyKQyPGkL/3aViW4kLDdmdo9XZQxKAMFD58AAZSAIiEFChh
NdQAF9d2nveTB4+dUTPjM8LNvRcnh35Z68jguAwS40UjxCeNFhnZAqsO1KP3edebbpBmeJ/q0zsk
UWUjMCBtmkD1Zb4BtMybUmHQvWeP24KxxwaI7EwwFH14F7Ip8/f6j7DwmAOitG+nI8/4fETJm582
d/LIkJivgEOuH5/NVaNx7RMlWwMpnnV39KA4wzGGhDBfGHHpETS8eo9kK7gkbY+a+HuChs8FoUQD
lOAMYwsz56tPNGSZOBsOLAM7Cx4WeNpiZ2BbcuhzUX1R7RgTWB0/ypb71hjk13DAXNwEIAMAwYPO
eKIJZVPcdTuqH04ELvEIzUPlrvh02RY3D1tZNQmJERiAsvTodxhL8Dc4qgHF+Bp1PuTVjTJVZlTI
PMSNP4BknHugOhANz6xMrKD4rFAaIUCB2eDYgUB3DM2W5j4zFrrb7Zg7Us1Cpka0WUU5aB/MKNvQ
mfNSQ4ntXoo4w8XIdYKSXZ0ZR/i4ovd94P7V+MpEJHKC9S4GSxCMBkYfRpgsVgbphl2E1CeDmQwn
zocCPB5NqQUzpG5nAEa7OlEIjbCIbKEAAu1oaUVF2402KinkJEPIoK0X7ILg+TpnylPAOWSe+CKQ
DknuI3kN8NY6nOdU0d7UKdMbTAfcYdx43Ja9AvWD4nkivodpSvAOa1ESyPP+usDOUoIu8A4HIvqZ
eJ+gchVejrcHxR3nG8Zq2Ie0h8YRdlYcH3nCn6kpJRV6hREiV6olDvLFbVJLYYWoneIB6k/lAm4k
ufirCChPefJ284T3F+B3zKEZ87EljPaE69hV+JKoalz9Pn4HS9TqMRGDla33ln4bjwQRhBdfiPes
UTa+RU4hSZmDBTDbLyvm4l/x1bEHUCsgA2JXtBXadpyLNI+T7FEfMJ3B0JCBRu1QRq5GLEE+sILK
MpI8Fo173WKBiST4rpHDqa3awzDGcqo8Mbv5xox28FCjg+XiywGo/Z9Gl9kx3kdi/gswQbHczSsA
TJszlaIO5Tmzigru68NjkcpzRJ7bLiZaQrYIDXi5+ArdvjOoJhlGizB7KIVh7jJQUn2V4SL9Zkeh
hTsF3RwWd2uALR0vlXssAiNeTHi+1rdJNdO/4zdFGSYk3/TgF0xa6CYrDrFtt4YcIa3U1wSViULg
CUAt6AOzLNbJZcI5vQCwq8dXVtrrillrMFDWWgVSUXsSXng46q8uoISWXBNaT21NUojInc9/bnWA
UnQKgeSEEIbnYcVK+ZizzKeTv+uHXPGl2Izp0+Eqtb3X0yb31UHEfCDGfFIhT+pH3EO8ecnwZl/B
4xpoowDesej8mVjCWcbVFQzHu+wGkpsToXwNGg2pxRIfHfyDYMwVS/k60Y0oO9v1LX5gCoHZwBhu
CZIGhoPjoRaT+gPkz+iK2UvVTKbVyxudGNKb6iTzHxw5iLCIKNJOUCJyndjzMSDL5bw0sSlK2A4K
tjtK0WkXi4eiDzWKKaa79WzQYTxJDIaD+SaWPQNfRG/IfqmE0koJmbFzHeqJ1Htct+FofCe4DBUQ
TLgOx0Q4eOTTkeDictXIwxzIfn+nMAen8MpEG9oDeDxkN2SrGz5/X8IDHEVzHqNJuW8CcBL4HVC2
FigOuOjspiXMm2o6wt6L0LZ+e6UvLAdjuYswPxMX+xNhWSV/Z9hgvTA1xPqKj3H3IYlcapxn8J/y
FYIwmccxISXrOKfQoUOxzSYUg0RNLFdekTBFaBaDRZMyFbzXCxSIDUExlyw+zxQTb/Lj80rkQtRM
1GxVzerJyM8WGamQdi8vcGq8iZqup3llQTwDBmiMGLHmAQSiA0XHiBNX+uebVVM0E/iGqvAT6vvL
BKBXDd+n79uXDsYIWwVb31x8qsIHSMzkO0dnKKavbBrKjLjYyVnkQd5A3OMPilkWes8CHd1n7eHW
bbGZIqsF8SfynzHhzxwT7apGbskXOPOteDt6t2Qgia8DhNgDDFSwAhRMjaehTQlIFHnABBATdLcw
YxI5hCHW5QtBEM+msMhdsMccWqZmM4L65iGcIVAVuiUwHdRShoE3MCjQPQszFEqoGBbAQpxegHkr
DLCoDdFS2Oo9amqH7eHSuL+lPFVl/xdWyi/WPDNmfuKcvWLaTWltZ6NZfuL+sMbxvLvM7xyS3B00
uIRMB6Bo2DlR2XCxOcKBes0QqwlGXJCwO/eTfD2RV8LV8yDYcpVgJ0t/cRjDFeZyggRpmEFLJDnp
zw9GoKwXMik+EYtPH+Ft67QOSgqoGAzFl8C35OasoH5UDsQ8ZCi8DvlIhgi5wU4RG6x6PKyDyxVm
CKkKFgYXKgmxNulGOKJbd6rwLfbKV6dkB3t7zy0wbOXfd0xzCbJq9FN9RqQTDYb+kLwhCZ3V2dbM
YIiOo/T4E88Wa8e/GNn2xb8/qMODVnFITpXCizStaBW63ns1S+hUxCjwpqBYobjBAwRY7u2DTXBL
u5R8oOfw3/lHyl1MWZSQ5/kCRlzhign4weC6SyGtXsiK6bYE00hzfhRJg4QTwyJXrCKVo9LXSC6G
pvuy4ZDvrkYwhKSBNABL7UjbqraasEf/vna1a/Jqbr8rnIM+v23rRzi4TxSYj8nyyfSUhYR0Dpcu
yBJhG0k/pPXGj7kekQkJerfOYpy2Nas/at0STqZTOAxKnEOzPeh4AeH8vTABXsKGwx9sugrl0f5N
tnHWBW8lKD7+DUOsKn7fgitg92uqQppzyKdcXnWvvm76buS8v+5QPdU8M53678tAXME2M9TZu78c
borhNJjxAr8x4yveNPOCS8ZFKNwvNNDHAx4eoFbmXoanV7bF8EsyUH4+khG2J1zzN4zgo0Ro5tnP
Z2SOPRIE3E8S/oC26nGeMI/psQ9jzi4dXspOHClwLBvQJXzqmNKozF/BaalIRIpT7eXyuuwxkcO2
M9FLETKEPOgzWJRFbOQANUvEOSayC2hmBKBn1mf5XL2u7mfKRblrvOcFRQ8VDwSMD7GE+Tlg0Pz9
CMYdlLUb1dDqFd1TPMHUPSXFV3XvB6pZUB6MWmijeYy+itOZMSFCmerhFNgYwTmfAkMD4N856Fsf
UopBihlsTKFw55ChIir4FNSGBOAMWN32UB+Dfr84CEb4woMe2UTUKaQhAiht64YJi3MrfPxC0bl+
MJX5XEOShAi/pNA1Ae7Pkz/OFs11IYXKPcKVrTY2pLvTfvP4glCXLrDmo8SkzNcMH84OvNBCnFbZ
5oJxXM3hOGZdD+UJcqpGlFfFP0bvqhohUuPdoud4/8V2aepR/eLc5jdK8oZZRGl0Fnog8EJklMOR
D/A4ymYc9CAPgkjL4Ib7o6Ue+xBbBLlMZIaGBd6eQ6F2yWeg6XgQGWPkr6Qm550NJpgv4eW8E5MR
0eyuOL+tE8O2iDgLbU7ifefEMF0HJyYGUOEmAB9a5WRTUVsd1+2cRHQiChu8CxX+FKczYSy/4WcM
5KsFEDw164Ssnb3dFHTbdifHsmlF90mEQxPbl3WZfAiNFfiwhIMDOE+jHjE6YN+mWEOyE3fO6xmZ
B+GjjJSpCqjVQWJzhy4eW456dbzZEGUEN2wAzRA5tmAbOMBZ0Qeklo46QpEzRICfuYI3BFoJ1gvm
s34AB1r9JbxjOUBipcVIzElah/s4AMwKedKqn7iYczHi3jVjnoNHEhPwercAyLEgx+ERQDLR/YSY
a6RWeBoecK775bAYg967uwJLEcSS7omNnz+IClb0Zn3EcDQENqfMvaXq3uAUgSFEPOnbpZSPzj/i
Vw5nTm7mHLz8r7w+izvlvmychwredR0Tq72mZhp6QZdHxTFfxrd167BkmSP9ebq25vSFfy/nvw+V
8TLm+qt7moEpr1e6zB5uTpdGRHLhy25HhKcV9sMaPG3t6rVOQlnijhaJvojEdTGsqHUi3X9pHrYT
UT6LulS8SfGneDOO+AiUveyVN5TV4nw/Zpvsn0Tj1VN04NXbW/EziJncZItE/NUmpZ06DnhrlcvH
5hV5Kb4QTCuQcICtzgMjCRNyp6BJ8vxS5FA9gNK2dAxGbKwelngL1M3iX7wf3uEt4Gve7W2iPm0D
2RIfc8qn8jmsmWZZx9H+jLrBokvsp59zwFQL21a7JQg3GpzXYr7LCT57fsjoRgcddHfveajTIdUA
b4mNMm5f4/Q8YwDKZy5oWXAfIeNxYtC0sXTNIfMeLj+G3vGUrYgcOXye4oHNN3RsZK01GCG/z7/4
ZxQCDrJwMDxKKTW5EpDKeX9AVZRY2CJOkveJfUgpnTX4OJPKE5nrbn1gh7jy0fA2TkUJev/OKP/S
T0jyHHY3cBxZ/uIpACqigcbMBFBIPA9///z/CwFuA5cinqEWoimwOj4oBkv6osFRfCQAXRyBWp4m
uPMUWIAPOOpT+d0DHvjf3GJEgO0wRvcMwOzjZQJ74r87wv17QMFY8D6hphygTQ/RTea+kYVRmVDn
7ozj6flPGZ82kkMcALiSE36sDQ8FxfO/746rf4DwAYrt8BO5p1npD0Ldj6gmIiAX7xMyhMlczTlG
xcbcXVcualL3h0mXD+RESjGfievIymSYsgeyPf3/QxtBxFCYazKyT3jzwOglhc1irdSesLF6pmlC
VhJIM+tffLIiqFOu69cTQ2+LUskew8HCjqkhDgXQFzCDRh3+Fo5IJxPDM0OEqS3U/ZETiGdgWSn2
aQNYNB8GsJWg2iNoZooypWNfXqBKcrlbBlOszD5MFgC3ByBtYBcuvMYFQHDJ6KPxABc07/zDQ/gJ
2S2Z9jJJ5GR8B8DM8KQpD4SYiC1keFA+TqyEcZdjFGZTkX49JBkJUzNxe26BeMjEB+Mr4odSHp3/
Hj9+U/X/fpPClGeLZ4znh++WScLxwGbIkcJu+Mv1ojsithSvYdYkSbjwQP3KWr+sc7Qmm4ICeG9E
HbQB+HBo6yIwe3ZaOukfMeY9+5N/k8NoNxzDDZ0WHC5wEuCRWOzNI6uzNMKN+XW8z/lBD56Zhz2C
MBFQBWEbx7M9V8P4BRV2ThK36z3suJp+fEm12zVagSuaMLCpbZzN4xuogiU7uCahvdNhsLJEwRNz
n0Kym7AV+SKdmMzNIVTXzFrn0N0dFGjU2+xVT80Vj+rQK3Ykpb7Rp/HNC7I26hsqK36HvO1EPpCR
SesXq+EvR8V5GUtxjI0/x9jb5n5RHLDzs38yBGfsC5Dof2+7kum6ymuLXfOCu0vjwcJgJYp7lHN7
xiK1mK2Mgegb9gDfFVvYcRAe2Yv4Dt+4vUQVwe0zV2xNz+/svxvL+m08YjSBmcSuehQ7NItIZmWK
d/F38yMmYUSI8x/iBwEUg0e8iboTXYw+WEMsZw5u3VP2Xc352Fo50VtnAYdFD6ARGbEKH+vAufAJ
CRCEpst7FFtwmXBmM2zPiym2I/QBvL62Shm1vxlb8KHIHHy9N5A08v9/dP3v7GNgCL8cTsorBBpj
Dae8V84ezjKx5FCzkrlOqDEsO/vMFPXqEmJcN9YcX+11Z/lIwO3M8UufXFPL5IRkNdUsLtPOrTlF
Af+/Rw/ff2aOl1tkGw+mNd9Tfkpi7FqKmLr0fqXti0W21WZffzdn1DU9L8oXUb+UzZRDlEBUIiR1
ZrjxZqIkYUMH4bg+3CsMErVYVGgjeHmEMzEZ2kxa909mBxHm3mTo8MS0DpEWpFdD2GD7lFD3BPE7
we0iUbGqp7wGnD/B+VuLn62lyGb13iWYNEHZF5lxRBApEZR7gCc2/o+ghw5p2wL+sJzeWMtmG3Hb
uiGCfr+8bhEDskHRJ0+yhHhpcd2uUMSufBTrs2liwyN7y+V1YSd3hzI5n21e2IOOIY6uv4+Hbd66
c8SzHoMfxRSGnvrdV+8lKvjzLG3YGqAgGfYAU6lNb4+hOcX0HRwSYvb1sVQsLqiTrHHHTgU6v+zQ
7shx64gAWGeIw71DYYEoEbo+OFjybHyIysA3qLkL5BV0xP9yCTWXjS5wQKYx3hSuROYMjQs0jBN1
LghsOWPNCFF6Q7YymvBfCR08cQT/SCFe8tZp8c6dgCXWxVETj/x9fZkLVMZwwKMo9l5uxi5Lq9oT
OJLy7N0mHB2YhWOGFEjxba6gdXbA3M48U2ghc3NLL4uT/mK4NtY1404qTApOZLAo/Uqyo3wtphpv
oGURke3LhSdBhNx8nsh0ALeIHicO3K5/6SScym5WmofoV3P3BfZR8d27wQHeKCZCTjvDFWSKmc34
HObWOXxNK7hbGCwMCcscY52KHiq40ysRyjrT7yeSehWgZZ7GFFVtAqoggNU/v2UqKVfECXC4c6Vb
ThagoQDaErxw3vDz7ZP4qjwinCRdFnrbhDQwIBQxUC06O0jtcGiIjXIpzBMaeg4Fdo9IY+vgFOGi
if1EyJPg/2CxC0/ir/ienMpfxqpDRJ/hVY8ikM4bVA5am8Gc7uQl+6AkhpVG3zQR/wED5atfrJ7G
VgAe+PkoDHuiT8eyJOUYUWId3ObNOh8rNqymG84yUDaSzukcI7Mg/pUzREYchaTQnrwpXpv0HJOr
QcTEqBfFGTAJR5pgssAnsPqv/f75nG3DY4Nvj4/3AVAQv3zQO6w55cKFQdQ5mJKjGNK89bTkIWez
plQihCrtvC6FYUSgN3U96ER5DW70UkQy0yB/rfjuPBaG6YFkFPRh9uffJb5zfwu7JWkCqnSk6Gm5
bCcSVJG6cYGYwPg4SbIFoCMG/IQ1P9evn+uSfcl5LIucAAWwzNGpRxBTQAvfVCNiujEQx4a0FlBM
Jvs8pUMpBM3teVjaiQnnyS3sKZ0vgwxO0nZ8xgWC9OtqqnLmnt0BAjMPNNe6wgKLhxkfw1l3dyu7
knEq/k6Dv4rzxvMUwBXMaX5ekiOR8KB/lB2VDyWnt898+pT8Nt7r4Q2QDH8ka6SEVL5Nk4KzQb8D
YuC8klhE6vA+RsjCA8WlxMLseg3fDE9YlR7jdtKYef6YqoDX6w4pto8TOYUM5V8yMDwXytEsCvbb
BMEx7aro4rNvALIXflAtlrYnxYQdKH75teW3EOeBsqKjVAjNDjniZRGBrVEPsN/1I0C+E8f7Ed4q
hB1RvHFsSyua9UjYrtGT1Q4cuxOH3mhD2Ybqc8SUpcVL5sw7aTHLO8gHsBF98aEADbCa66X5PRDo
84ICGJXMgm1D9buR/z71dprt9WaJxDlj2E68wkxK48FJhC+fSsUfGuMO5HjeTgDxGFJcZ7qvnCoR
KkXhIOiBwziCQzfaC4mpB18ISJVQT77AYIn8bDpWPJb8G6iOAZLbwn7EqG5gP34xN0SJrS4ZwroY
3SNnLhzKFtnLl029mMIJSkcLsqsvY3MMAQMHX8GT5mRAgIgH4pGMnjk+jWLMJkXtQWGH0/3bZLS4
UmgbB9CeFBWzUNgicJaJ5K3WfBRZc+UmJC6CfWiNC1qoYVs1ZhHdjqACHtS7gf1ZMjuxYz6Sy4jh
a+UozEpnb6acu4MkFV1P9sSlcELHtudpl0HRXWZHWRebq2nlphAC34+ZPKRqNtJ3RypmIMq4r3de
qvDIr+Mnb8Q43Oaj2+oFpPPnsO+pbhvrqgUN7YH1JJyu8RN+MzvKHNr0ejDizfIUswXnIFqRXP4h
ssCI2pKwEg7bKUYNatAwkef0vy7MX9mK23kWvmaK3Z+ek/yH7rCmS+BY4Nga61HzsuqNPhPE0aGV
FBMyVxphWKEz/RJNSnl6izMECm1+UvaELDOgWvII0HyuyJx3E36HGuqKl3JrTT/kZ2Dq0OOgQsQ5
jyDEbfyEOecuUDGYbKWVuthXsy/mD6IApYC/smcztKBwhTpG02e3+eRlr9U7Z9L4i83T1yW1za4w
U3P0ExiPRwIi5J4Y8Gjx3cJmYbbtZgGgYGlLppPBC+RDQnTkfrhXf9lyTlXWMujG7ZZf5LEKX4+Z
190m6SNqMOwaU69u3pt80SIL6cJsp3Z+Nj9PxfZjZHbbLwGnq8057OE/AWGTMY55DkKLgbWGaxu8
9xmcU90ve0djyxs61TJXw8vOZIuhSCQFnM9/dt88ed6TyJyJhOntF1o31/X5on3QIBnruOaKSntG
KZVJWwZkT2CA+xqXfX/fP2eXr/eFAwt7CR0yWpOfIcQSvgNEa/rnYcgOC8BIpJ0S9qz4utw/as6W
/35gCXmVkxM1mpKn7OFCluZoByJf8CoJeGGYk9XnxzTGLbUmzJtSj5ilflNuIn0bkwky4dlL5bdv
mpkF7E00PDzJZ8D5xdjhhXTxh/Qd9hoG8vADq/UvxxqDuJxtYwchg7EFMTGflRa3I5pmzmqO+PeJ
JjydvhuFKNW+WJqSRzHJnGoow8FGcp8v+fkctgajdOltG8R5ycxTUqWyh4o1XaCOhDQ6DFlPi9v8
Wa0r3CieWBdcie8hcUk+GK8QNI/IOQXRvpTDEgnLhHpusV7shzFI5X3NaREFt8n90C8ZbmduTZ8P
hXt8yTFZuM5uaA5Yg6juBP7GaWAGFG/fVIE8RT1MH8OmjFTWXrOCB+OOeDSbHQzeAEXvRELhzIY2
fYsmBI4ytX8RJAxyBdpYoAS+eSZmq0qIB/iEYU/uKfYw87FzePrIE3VR5KHwzXy+R54SF4UL5F/o
3QfjPmp2SLuZs+yhvU4b5w22knu4Eaa5cEg9F5ZzXQGZjIEKnBygYGlGw4jB8RWV+xtLLUjO+fJ+
RDBt19RvUUeINGz2ciAIzjVpZqCxKhGVGI6tHr6q22er+5VmGcATzBiYCRHVeC6PX8mwcKqZmbJx
wBg6PbDJyiyeAdT5JQ5sdvpKtJSKDlSIqoXJQZUwdKYtQCc3IJRRWkHrUkU2l+5zv1AlxlCschds
nXmTEmoWjNPx+455epmIJBC4YPAF+lCibNWg1aEBAaP6OPp91in/mAG614fYm9BwcxB+TbzciVsh
ZIdN/yBOS9JCuHlafCdEDRE9PaAmHE7I4+b1CfrqYrBXlIoSAUSuGLg6zcHsZrdJdQ4A/Z9peeL3
hGoaMZ7kUUNCJdd5Ji4jsBeJjOjj9bx9IyUASDdAaTjfTs2ELVHwgqmMgfK3qG8uDvcs1nZJvoWl
wDt4G6xtwe0AqqmNnzPUKSDJ/PR07vJEW5MSBPGP+LLhqoO6MPDJ6BOwyQSOCsHqymyEb9peE8br
+LAre35ia4YKW2DtkVI3hAPzZ5ONsRvLqkkgkA81oDARJTNXFpzaCZ1xEfC7MCEGS84CrbFfyP4w
/J2CYkPgs6CcX+9zBgbobuj8z2/PISgBQdyEacYIJSObcy1gdfYC5jAor1AxGQRT8HAEWCF0sQpk
ZEbd3CwnMKnlNz2LutRdzOdwCHC1NaqB9I88ATYy2lA45M0/lOBcIsUDnrsRG4iZNjbBOIyF9/l3
IpPi1RPNSFOmsU1o8QtLABh6m8GNzo46qHOm1NYy4DmnvKisKE/vu8GGnVmcKZezw5bCqsVphp1s
dCeOA7KZV6/ZYSFSznWf2dZoyoCJU+wHOQrEUWfIjj1m//wSyApYk+Lz6DMIry1nr4RTohPdaeRh
DFUhX0JZXLpX2T+/ry5JOQzrNVIj+QvaiiUKo4q9nPfJqSjc7izW85MpF6uQZoaeg54wzcccCcED
J76X89XgzD9mNAveRd5CIaAjYtJBacw/5dD3FRyatB0vfKRrH/kfOk7mkghDcsZ9cMsdlEET7Ukr
Bt4E1NQT9mgUzigEMHhZz3rKRDxF/2FPi3UluiuUIsBHziMZKhOTLMrPiSFvKsdEW7plks+qG4gk
qT2LtPVYsq8QVwzsgbEvoFwWtaBKQK0CYCp7g+TZRl/vdeIQUpxyaaDJGAmTIPbZWAI4uwZXeL+K
GFHyPqXRr0G9VMXVbSyBT+OBzNaCP83bF6XxBWrc3e2pVVvmQ2+h8xm4D2T+QwItDGhaXMfBndnO
g5t1j/APWaFy7muewyIwrwwQfaXHuvQj4EkXlErcj5ipYcVwCX2yR+/PsFxn9mcQlsX/LkGG5wIH
IFZE3Symr0XM0olPPTLFc/w8vOEqPolEYlCo+IBrDAeB2rm59GcwWON+2Xg98Xo8Fg83bnZyNcZk
TVNswqGkgcOFomzScSy26quHgtwuJo2I3m0fi+rpG2xh8gQzPiFSVqhJRRIXCvhbirUnna7whQXM
y088vjCbchGQ1S+e+cDlFfSbyzZgPulgBl6/IDTJ0F0qZni/PKdwDdDSsWtFDwQQkN/1sXFf8/Tj
NgGAheEH75+nUqXBY3wELY+fCIP+goaf9qOfs61yHc4aqdPRb+kuqUUnxddpIdSby9eOvPLK+86K
eqW3rjnysmAyCsycMszKPoHy7+PzUypXi27XXZxfMHy1R0k3IIHI9r4TEsdbzIT8YvdYDj2pX00x
5GmOsumZW/0fdohaS2vNWgcOA5NdY/wj6C4MVZdvyTUOHU1jwsKm4D7p1YGnmaEttxhQT/cxUTRX
lLIVnQ1HESOcUfsz6OMMy6ZpAXyGL99rYho+lRvXvrxOSS3C6XZ5yuzxAlkNedK2CJ954RslLijs
uiSSMKWG7nN2P8iIeHahdbRDtwky/3UNyhn1HPvFe0iiHO/Cwp4MBtNMMi22G/qGUcDUlb2CcgFO
Am0F7xwLtenrtsK0aJ3tbwFwB30U8iVQCDjVhb3Yc6JBobvvmObmsL3g5NWs3M9gVzsxRyJUr0iH
HRJexXONaeyg9F+X7UXIq9BSMnIbxvEtC89qCvZhWFN4GLiKg/XSd+QoELa10O0DJzED5gU9ZvSQ
vwjAZhrmTZNsqpBzyonL2cZTf8GLld1FHw9XIL48V+DUcUmvflwjBEmZMwmjkqcdI6JZ7C/sVaht
mMmKAE1k+PAJqV3cAap/TnLuTSkTheK1sgOJCR/teCBNCmNDX4OsOPrLKMIX7rHgn4K8G5gpe4wF
+VA6DLZr8kE5xsyZM8rACA6kUNN+ZbZccV4xctV0eu7/kXRm24liURh+ItZCZm6VGVQco7lhmRgR
B0RmfPr+qF5dla7upBQZztn73/9g449Cth7TW5zeKwxox118NWbeJpePP+/scvth2SKtkjA03E8Q
R9GE3nx2MDu9TK6wI5xxasXiXtpbikDTw6Xta9mIrumBnt9YV8HQSezDNa3CoNYmPOQqr++3Df9H
/GYvFWCZCv+sNvHy5OH7HBhfWubBpIHoLcNtrRI/VX0JMeUkBlwNenHetQskl8XUfdnSN9HSiU3A
K2y0BwRrkz3rGYx9kBGnK3DXa2E13bY401XwcIBHFnh1KGNmTL1MkbIa03xTEEN6pI2tlM377k7T
YVsaQV65d1AEFOcvfFMBr1+o2AY6FRF5cm38mOpaK57+eKsKjN3eFfRr5JMAlEp+TrAxO2RJ/OyX
z9uKYXcn0gp67GJW0n0XpQ/lRp6VsL8ezgAzjrDBLLoiuJxPrusHoZpxjcipKJZ00ZN+wy7yRjIv
HVlbEWgWQJPIbW/SdIJN7IX7LWVRE6j79A06MerG5gOBlFhN+hMeqM+MxgIhat/hNVaBEsObMxdQ
1YpJ1B6gA4FA5sVSpSgSZQyLjhMFx/ZAAxiHu8SjnIbJMzApfwU7r4N5ydnTIQd+qGufp0OPOzOA
iKX+e561EXohiJkTfAAyQW2IqWsSNKcHxrUjm6a1aAiGQHFF6GGg1I8ZIB6nkWfAArLRp6Axav/V
7UlUPJUoiVoCZbAFBjME5J0KDJCgmygz4ReYHarf6Nk2hjU+6bJ7yEpYoAwOKxzpfe2Be0YKoJyM
Dz2zAPd9IbSaBcRmhYIlFmWCfdcOr3UbN0xO4HcseHfx478nxw9kA2iHkG9eSazVJ6bCKFIY0aev
xbhTkhWJBwSv8f7uUCPteErc4oCLnRbI588mgVcjY2v4fGezxwSzpC22Hhrs1DxCQYVe+UZAwIuH
hikzZhH7TyRb/+RwBpeSMFbZ6U5M726NL/6l4DoxowZiOVn96IZuPjrN8fM89zIInboskuABFcu4
ba5SxBz0xgMgAqSAg8yl0Uqeo1ChpqJqmOA6sTQBiwBb3aKwtM5+FAxg2wCW1OP87sdKz8B4KsdV
Rg9bBTq39aB4vmNU9aPfljf0AQ2cgrfFtcjPk4/TkHkOts8GqPxRtxjStq7f1kTJxrkN9ZYEyBAi
/GDq5uF4SuV8qegBdKzsrusWJ9HGzrMCJJF+TFKfM8oWabKlQpkAMj4iuAdvNTQn2GX/JnNG7uzL
MKTZyzu4ylJ9ErMvowMzw8WEgd0Ll0AcNuAQTpTfFNy2HhYZ9S6k/49/fa/kTPAULHPSk8FyOPIW
uV4F3HAn4TFqhmXJ+0nbrHxB6DAIOajxQCAwyAITgLOYiv5dWs3fCwh64N7ft3OzZ8KqpIAzKK2X
BfI5w8EfwdxmnP8h6vGP+61vUS2hJZL/RD4dVn53qsc7GUrm16cAWXphC1VjEsLHqIHadECCMXNK
hAMGxEmx12TUwk0RQjVhproErb3dxn1a+qaawqeEXulXunSc53NmwFUibjbj6lHoyXspZaMWenso
MgsPAHnzouLg9AmZNSIB5jR5xclkxeyhqZy2tlt45Ai1fLmn6/TVlGpW/xXRRTC2GDpABWM1thcq
sirFlg06EbDPZJnny/o9H92aJhvBwXL6mfngoG+o898jTDD/MO76HEoyxCE8dd3aPNCrUEeJzJZb
60BncMXt6WG1B3bgVKf6oN6nYBD6a5gLvqJPPHzWtFVvdj4MnoLxMgw13blSWw387VqdoUV4t3sM
i3OK7aq/Lfvjh+X1Ke5MPEvx32w6c1aBEWQ/I/VGju8penK25x4b2us+afbaqP8K6yzEWFwBBjHK
3u6xkoDPV0OmTu4LGFXE8arombuohvnAj+psMyMXWj7LpTgbtIokNuj/dYfUbzRmou6lzIUeQrwW
5Zk4h44s0UfsqD8j/VBsr5vknJzfuAx8ClvFMZ+i+ToO4ED5UJRAGMGQYtdLNrCNNsvLL9Q6PfQU
dETEdCp0NUyNq9umUaJ6Ve4wr0AHsh8lCe9LfrWhLzM9oMccGnkK9Gx4z4cnQhfvGVI0QY1HVNmH
ChTDKXHAr/sX82OeS4qy0vrons6MLv/LzIUMm/d1hhneO2x39QGikIInxKiXZ0KAJiyo1JC6uABc
Jdo9kpcSlodXaV+9f6QyavL4PgmEyXkYABhnIBl8MALvR/lKFb/NEEvCutlO6vl7lOU6CmqGkvyX
iJuA27xgwSkEt4WXTBd6z6PnhHUprRx694YEg1eBhRQ1hTb8UJ1WiWKVn6tnmKGoOxKDSLQbt8rh
itzxqLjqJnKRG8d9v68Ec408FfrcFPOHqE8ZrCsuV1TwegMUNceGfPb8X2SWue2NadsVhh7S2Nwj
eUc6UYCiGeVqwCeRj5qKj/P5mYzm4qjK74D5r6s8GuST4KnRTwzZsgatu1Rq56DiqUHBFhAArk7H
5+dGPMvZQv0QW2JapoiDBB6Fa77gM51zvKPXXB+RiDrJgWqWr8cBY38UXDincERsoFD0rkgrZvi8
fNQZtyhOChR8QkUSrHt/bx6TMLlDUNYjtV6i0yabt2EUCXk8dVnEiREWnQ5zZwPr/3lT7aXnhl4F
Xx4/kULkGMNt8RHXcJZbzZYwWAeVRhgq86EjHugG/wQ6766bVidqhLzypdl90ez5c5pvRPGbm5GG
hXX08XBIOO4uTPegun3gO5NZjTW9Gr5q6GPvzAqpaBgxIWm8smBO0CzcuMfoywMmMeaGQQg4Vx5B
Wv3GvGe0M2x/cxpEcTXZ6GP3wDfFQKWTNzHJY7qyFHBlRN3+oDNIQJGSv/J3jP0pnVG1Q07bbrKR
Vsp8cAm7KoFfBBBI8hC8YaVus6/sR1nIW2k+/iiYQPABMthReBnzIhpLbTaU4sCCimz06qcwrsoD
7Sn0RWKQA21+jeAfYR5heoLXBEx8mE8iCJeY7WAYGaJZ2kj8IJ/wu/3tfzEI3RA6GeiaP6B1SvcD
hwPUyZvzVXfAmOafTRVgphmUSIiQMoBwiQRg8J+y3+GzEZqRfJawPX6GE2xzO2qOUFzjHMJsFnom
gyVp/fK0NXdxaCKvXgOnEPl4/+GYHPxtbtMqvM6vc20x5o2SyhQxsh9bcDOqiZ57jzKntRyrvurr
BM6lhiNDuBqRrlHGIIQU9YwbZV/w0JVd3TOGV2QbHtVtz4/RhyMi+Z5s4FFFOYDLLR7TOYcAkvE+
8/KtFtwXwDBICebpaYSPx/lXQbB9ccaZklTNzwH267b0DULrezoJpqTCktCmuPc7N2d+b/4Qe4kT
FA7nzfru9VGN2/FjO1IR4Bd8ZqmHpB8Ul9lfCzg9UhfwzrszHL5iG/LeYymwrS40aFQjSMVW+pI2
WtiIAVPyOqKfLSJQrzICpt3QZILvclTwivBFJhWaotRc3iFrQPW+cE8QJ878MYDlkB+4pQICrrmS
9AejqwhkzR57AmN0Xr76+qaIJjHuUsiaGIEmRzWnHTPX9/ZY22LrCQrO+05Fea4hv8Yo9mmbK2N5
98Xl058EqZ9FHzeNtKUQVPw30NCyml+XSLRCYQ4yFBWLN/bn14UwH39S2A1LDQ+eWb/G4dJ+URZ4
DKfcfvXAHMJXfH3x2j3nz3k6V+f6XEBt5ra8C9kkPvZoYRIpvhalfnN48ZwGaiAHAjpbWw3u8T0u
T/3l6SOi2qZxttWhCG5ffjPOgqd3/3oasLVcastnJK/64O7XdMq/3SHze+arFItRH9z2j33mqyvV
ZQDIb21z3adRGpm720VcVgd5noePcPJdOTX9xqKTOfwH1br9CPGxXdB17nov8cvQnL8igd+vqL1k
jN6APU/viPO1rS+87L9zV6CG5wc+gUJHE/Wz4SD91pcKScvqjsh1Ohwe+/KCIChKtxkl8D7ZMJN3
rgsZH5l9H5hz4fsZKcuG6eJS2UzcyerjZhztZCVuxOUHb84XANZ6OHdxc+RUX8npXsuLJJLxEhqP
l11lIcWSb/y7hp/VhPOiz6vflzmtnNSXlh9ekfPQ2+x4eQjfcJ1EUmycCw+J+1r035QlmDGtMZT1
i3BAVAn9T1joC9XOQDqyMPPkAwN7ijGUPlvWXorYReln6zoScKwZLWJKcmz9AoMMphy1D2fOUSPF
TgzkSH2szMcgX3p4eQuH0kOaNPF7jD3QBuPcMIdvPxcBrU268Qkkmvf8hao2aH/akFpN5KMlTnI2
/OT4nCe+sBYW3Nmon7hDuUfxW90I6z7svee/e+61ExZ3PNWYNM+ff8I6ie87pprtl244bQh14wsA
rvcYVmbMS9PvNJiEr79s1aO19T9IHF6z+87AvQ1was6r8Pfn2a7+qTmcz0/vvaGcUSnybnzTIP19
mvjaEegLnpuwNtc4fHLnt/CGhIX278+TL3RtQY9HUChDObvP9UWLPUFHAT/VQYF5hRjhM4m7mc2Y
18Owz5fnip+i/Lk5uJNZ6XYAWI8f6VRjUnzoZ18TD9tgvKOZDTydJOhOCWQZGMD/6EBGMNgZP1DG
74WxovVv6R/248b2HHlq2TqP36fngpbY3OTsivqm2qMrYPqOJGaecRFkLwlMB1e0QPXGjzuea2HR
huUXESTi8W0pm+aAOYYM2onR6qw7xvmPCGM2ThzuSluzGME+xlxujB4IcQQAVVbNJVsX295/z+5Y
QaWzdPWPfQdeOdUAvt42W9+DtaSbyhtwx5OO7hOuwi67kFHCxvuAXZBd2MEWr6+KtW6018GZJVkI
x3Qp/pSuFFYbgxCG97KdY2a9kcLOk35yZOpiqIQCi4xKaMLLuW+QnPjSXGMjBtQLuNsZpMnLFAi1
9is2h9TLYy2gIYITc0rXiCUWjDaeiwf0tMf2fYJ81bN0AUKlC15jJSIwPDB7fe9HEIq/tKCPGHB2
xQx5nHpAMGWozEpOuQRwH33Czwgn4RSK2aw8UpGSIPdHsSTzQ+Yxh6K2E5ejGcmB0FDKCCtb670H
Bp3TnRa+9X3bFj6VOGrDAMATIQ+7FSyoZFpsoWLygq5yqfYQwnBngoDQ7RBEJi68Gl4TeMZhVjxD
ksBudCOTYnzX4YKwdriAvsKcp83GUA46K0D+pqE9u2T7m7/vcKvgM0PdQHYyTL9bJnhgJAAMLAj4
zdHlRSMI+Plt4Ts2FzZGV0O+P316CE1JVprKP8OcHh9mQL39LtmOExcGGwQwC7Iwk5l0DUnr4/An
TiVd82IEJMa0PEZEjIjjZM4hMfGPoLpPhaW+ZCdFyXbhhDNCzU4UAA+fL3DC4EnCAeOlGdMyNVEu
o2E5W9HIhG32qrjA8gterA0lqo6a/cRhaqL/sr1bXDoIzdicj5EbILLQphbKewb/gv53hdIw815r
YToHliRwnAJ//DlomnyWGSSEZt+XFiF5o+oXUyycspjN7kH+QAt46mhmgtEo60JXR9sG+AKWhU2S
xfR4Lj8dgqcTXmrk0TGTOw97tIwVHLlhPFxQSZ+rCFCHLoEX0n+pLnK/wpof9ORzGNXndfRc3EcC
KxApUj0HlG8UtSAfqOzDXFi+Fny6E0SFcTU46cs8kn9H9oI0c8TTSOL+RCSpnec3pMJ4p9UjLWhf
Md6LZEdkaZkjNmKErwUNESKGa7h85pGYQW4FZAzhoMzyGNo5/x99VW/9MES7cSMwTWQgNgKFKCdb
3oIDvipj8cRpA6VTAmIADC7tPIfSmjCdRCirud2FlsP+MF1ejs7OnFjQmT0oFuD6B4EFyvDx7zPr
8gpI5ygDFgeQGnZ0CAARbJzJwaL6ecIGKUdtbW0R4Y0vR2rDsnlSu3OrQY4cOc3tr8IAgW4VoBp6
M84x1jUutq/FfVEQmwJehe0zM21mLi4nS7s0++sZIB6QkIlowESQ25LbGXIfo06Vd7vgPjpO9Hgm
B14Pbh3PzuCkC7WyeTmrII7LaaYHTHrwWMGfHscCaUWRJ/rcT3K2o75fQaMEURpvvTu+ctwXcIK3
gG/jSXKSC1suUD1+ZrCE4U+EZsi4H1t3cgsqLAQ7ng+WqdfUogHijLdQuVq6qQbzKRgS2mhsR5fO
LLPkFXFz5mVd/QBoRPA5BR0hCHk/tZLdSJKDPMJmwjVcAsb2TB/2PfI2ojdD1Cmcxta560izyPhj
qIrmEWLYNw9cNzJkDhKUDT6G+mEBGV9jFDeFdP848Dy/CNq+/plapK0/2DCFFcFW3hWfGkulXhA8
knOtq0oqO5+Upd3LmH8Cc88MjwffdJsoizW4WZejwMrLUx0NVhPviGgTfDYJDcrRP0uTEkhxFJc9
/l5sO2hTnmFpWWhauU/yCPAMmBmIWF9yj42uVfYNnEiehphaUbEzfmNlxI7o8iCVfSSV4IiFL6fy
g+JzluABuMOhdZYR3Ep8mlOs4C+A7mJ5ZZ3IXcJNUQ/wghadmyfPTvqFovdYaszwP/ZtnUwnTNSn
ueYoDiLlxWC9t3oggkmiFEqd9PBh2Arm8nflth9/mX9lOYOYMm228NYw6eZMTBk6JlObNzkSttXb
+kWF9moNkcpduUsZFEwLqLT4ok5bnBcshaARoHY3PUpWUwE7zJoY4yhsULgjGcDDn2RUtaqsZIiz
mUD8zbyB6+yaIC1eup1gmvHb8d/5Pn9ayRKr7ed20UH5+Ux/lWVtvzFDeVowLrBMFgj7xewlxa5G
tybn1MJGhkuzVs/40+BM8pUwkEIBA8EPD8XS52kN+ZNsTg8HY37ofi5PZ/yI+oAj/QxkhCHlUnv7
JWgeqACL9Oy9FR3tFyt9ynH8vv30XGucbnYWUM3ZLSC6lkaTh46Zg4b3N3vHgTZLGQHlIUD1jIt8
t19qMcWdGS5/lNl9PbniqMeEKacF2LOXsNOyS4ue+pv7xGv0m6o9tWTVzEellhH2F56g4TuNU3xK
uxPG1KynGiwEu63ovXrY4j/lr4pRIxM/TYKKNNTOhGhwVm+g4wIY8z1qydgong0F9oSUavs6ARQp
VegCLz18xJl3hZVAA5aGbz18Ik+GJ6XiVOCzrV8cLcCJkS0OQaENlY1wXAoxq1uIeNC5hHdB+cC0
wR7lkZheQGCGTwkKTJYephun5mXrV1fJEcdXyhbitfaG1+5dM/tNaSRNWJ2rRwCMDY8TaBeaCG3x
7ahK7FnP9UeKn8MuleeZp7JAIlVoTfe9aNDaX7GN+zH+WiNQyXbZj1wpfADYLUu+oBwfSZ/SXmd/
uo7pGCtQojyN0dYXiT/vmS0BUNdeG1HdADwDY+Fri84fwssWWYGELwjKHeux1W9rKKETr7ifhlOp
7gv885t2XfhPw8K2Qnb+vS2iBCuT5vltzZgvQRnV7V843rF6E5AH9Ba8mjXwORRkw2UCxHCaw8My
oK/cOo0xTV32KmrH2TOFZPFeF8dPYjW43UzWDesrzcyqwz/85rQs/Pp9eQ8QEGB8beE/MqMSogaG
LFn1HuGFcmE96hnDFbhob2ybeT7aACtRxyz8DvrQKE0nNZP4vhqm0LLZJe+ozezhtclz57NtrpQm
1fa+Lmu+JO7oVkAcy3k4Mfi/K0ElB+09gvCautxUSDZYkJmrJXOCiOFiiUiHqFQ/QAVzuYayEJX9
76DjWsS0GvORAOEYCHLnf97u5yfjsUdgvfjLv55koL6s5OWk9/gm/Qj9WeKbGl6VDkalyW2qMnCF
n4Jd0sTO0g2mETRbpTDrepx89gQUjuzOwXa0O5oXjhRgfvu+eu/bb053yMbe3MO6/rpmRyRnxpvd
bamL6wLzoqmfWEJhy8/pIDBPOec9OsKc5qsFBBfsYeJM9JXUrQx5c8UIU40nE5aDK3kR/I3O07DB
9iqXy/CaGwq2+oxauTg9KVmkNex4jVJkSDojRXIzjn0N/NRnYOn4ytzwlbzNahVBKbwSW5eXt6+e
BfZonMUjXu3zmrkX4yrIsubi2frvdtXn3jPbP9vtK1kX+M/QQKGm5xfloxpoeEf0rmqLm7GHTxwT
Mwj0J2O79ZzXX9DfM+hYP9gmQNOlWSx++FJ+6Qtzkc2lowqRYzoca+7CSCXiorfNk/CAOj4rYdy8
LL0MyxB8VV2kc9m09DVC/LW+4Pdaiesfcz0IU0WeFmER8lLjz+kLJU53Wtx+cbtuqr/HsnJliMJc
Imwq5nXYeprPmc/mvLRXhg2KmMEqwg+jDmFacdkXb6ypjmWo+aUnocH8qb1sPr5DAiAhu8+oceC5
+ZWj2iBBwA61x6uGcMKD+zxxYBTyXf5hgfBfv4X3+NHgJpfeBz6zQ/yKi7FekPmNYvdMjdmmgxGW
mQQJTJyo+k39EUJ5HgpvREjK8XcoL25fmTAFQkGSAX0EN1f8ZqwbC6RsN7/X0snhDSIQYvllfAIv
kU0Xf30l5uN9cDCiYcNuBpEcH6FzeE4twjh9eZ3+maYlkLmLF1trP0efflcTQy2Pmm424PB32+rK
PFe/rzWWEDAWGudKX0/tfHMlQpmw4G59Sbe73tXrmEkzWJ3hKIlnVgujwwMLY2PZynTbyDCbtTL8
18jspVi5PAY75ZaCRoffzYLaoZJ49FyB4jB3JyBJlE5wR7Gv5Ln+wLWIq7fhDUayUYbRUE3k8opZ
OGl3KVsN+5q9Zo1LbRGPBGTZ8Lrg5w2QuP5eUfo6moR9qNM/bESi6152M4EdFOzLuDvBX0BKZkEf
ee2nj+nmM7uCclXd9EMNYRm/5JWY5a+pTmPRiWITa2+4Jq9Y6CjtYmMpX+SgtzkqiwvSHZiL5Jev
AvpGMZ3WsLdn+b6C0sVOhepr2pOfIa1up7rbuYQUMImssL602N93/EssV4R8bN6S9fWAFVL62jTi
W8ZmVj/dNbpT+I4ExCKIkazP5djCQCfVJHW/ntvc3FQj9HQuPzDk52OumO69tqXoq5BSprfp1AX9
W81iU7daAS/IuKzXw8NpwIB7aXvnBT+ewSRipZbUIOw5HA/Dj5n7uWyL3BUPxvTeTmMVo7l02+Fa
MtsBxk6TX4GyQ1WmrunGPf38QMrsAG1g/PZv8nuM03gaE2FlK7+mwsPBuc6H6YzJ5LS+3H1zWLL4
UX3pFDTCZCvjMIcgZvoJFrd9iuAqqEtnNivLaYBYacogcFnYM+QR1W8b9LOt2DuNHBdfZaigMv8z
LCh/Xyr8idn1i5SIscYyaUgtlUi0ry4mP+uyANINmEJTgF3xfjsJc4lOALcnn8tnF6+FUsyr5xF5
QMwDA9/KVQB4b7jpLyfl7M7hWykBTVDGgE7vCH3tT9AcnjDa5z2xrSxhyP2daOi+VFd2maC9UILM
Ejzg2QJansSna+4k3e1iHmlB/s6VuW4DYFLPf7e0nohU9/f3qrbvfkPCFV6SU1ou6pTS/w2g7tjN
YYZ3y6qjpGfA5RYXbn51nmJxMb39PLnd/9Q1cNbLvMjaNsXm1pWrP56+wkvdHp9NqB3TZ+02DjBt
Sh04cG71ualZLZTwkp5Sd+VvwhWmk8n24+KR6nWZi2O/M2W1CVwT/q5fUJFOAwNPat3XjGWL1R5w
uUFh/ZxYQY2vxoolXUI+kc/ek/2WoJnnOW4RI0FyIIen8dPWu99sYa/qszvOHKK8qBpf+Bb+Sq9p
xlzDJz5eqOx+dTb52zc3n57YVKKdZWKPDamMR7aHvFlFbxg68B8aNytWJio7YPtdCodC7X9E0mOv
E50QFbT1MB8IhTAg/ePOw2B+1QuUlA86D0I/R5d2KWatjI3nSS5DdigbluNkMGdKc19nH6KjmW2U
391wUJOwpoN5Q3lMVRa15R3V2IsBhTFxlJejf4CV2ssjO+q5B5foRudDrvCRhEwKXIFfXqn4rWca
x5z2+OWIkK2dQbcnfYTkWFgrV+3f35rg20n8OeJ145iBKjOd925wLz1D0p03KhpzK74caBia8Dfp
/vI25pcOe62mvX1oS0kOi2X+iTLEA2Z2NN47Ga9wui8chRito0CGJAOmd59qWYAsJseVj4+1e2yu
mq9GmH0osASh89cuxLvOLs/wzXAfyOOREMGhiGDz/d/z6g3t8nUzrGbU6eC5/929ieyaqvgnvelB
/Vr2bntCvJP+rGeB2IxtZ1DjgidJlnTFWNi6ag4JK/2pVbZPCW9gYhInA95wbMgG4oPaexvMW99L
GWoNecKkMvc4Iw2EFXexOrgT5jMrUmJIPlpAhJo+jJAUnEKz4ifT6McuN2fi1miDksWgnMXMm5mT
2Yxp0wWhXolqB4bh0anK5kz967gHJouh9v7wabqS2TS9ke2DLhix4BRQKYluUCu6o9SsBO2oTd2l
co2NfPojf6MoelydyaJo9kqzegLWICPCrOP3hFqZ1aQLVcJVJ5ZrtCG7gf0nMM1JbAMrRVSRsz8u
TkP/Rw1+c+79lMSnHTUv9DZPA1hmt70BT1BEldmy+DF150/HrLy2+sbBfOtFbJfNDJ1ZOHf9bEsE
fcERZ8HVeavWY4nllTCjCg7RuVsvgHLmCR7DBKYWV4c5m50y80rdOoB3tIVhSqwYNUgWZfy7DioH
YpWdODxMTMIk/8O3yCzuWBSmBQUdJQTMwtcVCZmxqrr5JLG6wuEIdI0mjPhVwWrJnGjmWgx56LW7
ohFB+d/vEIKOMvbZWtkIiiMzCXv9Zg9H+K4s9vXb67dJbf7AtI3v8RwbGJMWLFqadJbZ1YN7xDIx
Wcmr7lBebuvStCq22jrKKXbQfqAOO0OAoBDSB0qzXLfu9G7Ktia3kmJSKdDxU9tl1idi8LLmaUbz
3P1RpzeKhXxsB4vB2Nd1PLbBnvnVUF3ldqLE+pVmDOrYPXkF2lbWO9jPYk0bwJm4yoRg3KZOZlMw
I97pZwD1NqXO3FxTgGcrxjgVlH4NOpen7VPUJiPs7uZYZgy3s9AGGoNRgOTySKNXC4E4YAN0dUth
SSNfcPA2spLHdB6+p3NrZB2ozg85GHRsdGFwCd8oWNbWcwHtuYJ/5gyn0e+QWg8Xe9YGdHUQCN/h
KwtNB38C2urmu9jQu0MCVQ9wo+tJBMfTpC+xa7bWh0RaI7xly+hmufPsxkwgTIq+xRw1JGU9cDnt
Pm9BeZrhOt1vEjRCn2+U1TdpdFm4qWeBybZhJfvu45ZP2qN8LekwX4IkUAGzB+VNucmKAJbAXGmA
0zh5KmGnqEgncOLKt+93jPTMyFPHGOCnQfJDA4MJq96GCmqZDFOwaCK4z3Yn4HAFGJv/fVg27wSi
XdXzk5k4CwM/9WicXok+BbjdcIKrBa7FRLJbaEXIyW4VMsP5DN6HgiuQGC/W8R+Trn5z9xCTtpMF
q7W4eT2923HUSwNZAQS+90ZQONX38/nzEX+ak+w8uAq5GOOONUkCLAW4IXgIoSaL9vMdg64/a7rG
R4ChngIxi+rnxlSacJMKY8MlOlGe//bntpRD5fRcq4wLzGWazosKQY/6m2lkDkv5GSaSdgt0JFFp
u4O2L+VsbKOJb36jDaRU/OR0SGxWlYxJ+br7yjaleCAHiaTxTvHey+vtPBE5UgA5IqxkPD/Xd/W7
b+1U8WrBqyHExaVwhj6T0gKI1Pcv53qzgf1FNJJTFMsktLzMcAJt/9Kp3DhK/C7D4tdMfLSmfRVU
FKDkJGjPkPG/NK4Sgew3TFmwZfgXgPP01a3auYK2fxiwGalpb/r+Dt+q/nuYd8g7oMNsvQXNjpvX
5AE5bEg6sm3IsBRNNIIIsG6hgVEj2AUOMdt80dyj/OmV82HbMQejkTNOVySN2pRMtm2jIRYcQ6de
XzD/ee2SuJp6Sf5KQlAGrFaf2cvo83ZUoWYYaOFIXD2THZ1iVwWLtRtHLkz3CNEQXaY1uMDC1FVp
vDwds2JL+MrPOJJilQlVD2i/9gv4heUP/4MZ05BuFfL4QPZY6oo5vCB0RBP5IuILgBUB8sstoGHN
ZGLwxMEf3Bt1Bk8dNd+fdHX1OJTw5uxBjSR3D7GUpOrbSrC8q0skKICqL/xgWuNB1XExTcOUAWcF
KDHQCCe+MUczNC4HcyxK7kGaztof5r1fehVm3/nmbjPZ6rdokZE85mrUIGhlh54hASTc5iUFZOBV
6iHtWNrJqOCx+5qcYYSJMPmIdGYiCcrFnX4HCmNcDw8JN3dPpaEsvoCfdT0qrkHztjH6ldDSYtQO
CRT5PKUUZkP2a3CSpbzvIZiiROE2UUdGIeI1bhxUMATXAqnLt3j40TJHZNqteFcG3tz7FwYEcKuM
O1l6gVHEaLOxVmgZRME+1A/PbPYEOUe7zwyzOn3EGGxMUH9vtx1P5nsmLFEz4fcYUVZKo9cNIBP4
upxHWbcXYtI/TXgWXZDfXBnWljjF8rowZ/TNczN+oJr6AMAYU3lws8QhfvWXbGTWnz1sRlCa959k
q3ikkDXMfbGAoiafy96BSZBIXrJIsAuaN5vdS43atfaDZxOh5owYFlyD+xozhMUbNwFw8i5CxENu
K271RDF4BUvb5KdKjm03x+hevwZyN6/0QGeIQ25U68HDRFwJGWcSj7w8cYrrKgyanBw7w+7Z3CZ2
0c9a9OnErfk4vXcgpTxEMgD8LH15MqVs6uFz/7jCl/OaUV3yL5yAkFmM/1EStmJYEz8kOhxei1gA
4gGmu2fEzJD64Qhy1syztiZqYsj95uf9Gd9TOHZYxhOg+cdmKTdWh6hx0e8f2UzGpzB3Mc20KNCY
Kry33Rcp1vhUK6Tt1Adpjm03XCHTExl8PeCkP20ZTkMzvzmFQzjsAtuVPSYwT3yaar/cYsbyWmgD
k1aTYlYLjMA8QPxA1c5GR5jB/rFNVpBDfpmfaHN9q285BbhVloifSx+OFZqoBfIHilD/Pb86Ockf
C+5vrky7fa/rrckbrPMtU2uW99NIbwWJ5tJzm9FY//MXGPbks2RjmBBDXuWCuNHCNXNX7dSwWpXk
pq37TcHMYg3OEUlsHHev9uttcXwc8yM/uWrWwle/kXYQxcJmUcSv9dNr42z6DIYdBnN/fN1JxOxE
BuO9rbEHLgfV/WyvZAxhFsSxU898F8d+U2+Z+x5KNrhFsh++K7yHwIv5ASjQmXU71lsQ6mFvXDhw
NfogwsQ/YZ0gtTqwX3EyQWGpwkj2uDtI/wI4G+9TtXp/Q0RZ9eHru9nVMS9ZnDlBODVPQL235RZX
DEfnHeAjAJhjFpKf+213allZx4T1Op5gY6NC+UjXb1jTKBmQJmbr0h95ONdfkdGdVW+Vfb0VT49j
Mh7dfeJJ2rRa1LEa3UU7fYcmpAZ8wlQHwvV9zRfWUg7FuBh//xxuYfO0Z04ivimn6oQ3EtroLc0i
qxzVkMi1psDiqrFEHCnH8PEY3wa7sLPwZZJovMNlKd/UzMNs9YfC9sm8BI/GHyp2/m3Ez8gISWvg
gYI9ziNG3CH7e/r7jkvSbVl86r/XpiOwYmGg9byQLYqbPyjUlToC9iKlBNXCjAFRWAbD5gaVZnGl
2lhpdJUcKnYLwX883ddy6swSBeAnooocbsk5GIxtbigcyDnD059P6D+7SltbFqPRaGJP9+rV92Hy
M/bIP6fzN5qdya0ZqcwbD2HGH/1xY+lq9rXpLn4vzfUwwLdE4bSelXEz1TqW6H0JrDQBZyQUhdjH
bVeY1VGxvGV/019oUjMfF5j3eLDnQP0YSOTz/OmAIKe0/sHe8hitRNMJ6Kx0FesUy3iUkzoaQsg8
9qTYCcCTyUY/v+aYH0/DVTXxkd2VkTDInTnq8DfvXFp2mjzQeaev/WH39L2rP/4uo3jg6xdM1lN2
EuZppAZ7BnG7CRbCZAE8i1EAvuT+e6jPvwJHHQ6+0ltMzyh5nvmRVZNh+cncdqqd0gG9BNONVQhq
YGHNt5rjHaAZJJwC8FgT0Brk8mlYX1ZXQctvxZWpJAAcV0kVyD/NmhcuMcwBrJBijQKM3nnkICsv
4B9wx/k5QxRS5JfufFrjOOpmcyXeXyZQjz8XTUZlON3NpsQhZvNseZypVixq/mdcMFHyLD4iv4nu
4y0FArltXsFg+UvgmFpU0v1IK/YGPEYDMx8ma9nBeJBqb3jvBuyG6YDgD7fHEjyEF+kPiMQ80rIf
MMsA7/EKosXElxrP+3ombwgHFmt1YI08woS8vPtYKgNO4B+EMT3IttK8dGyn401gxQws0CIfx82W
v0/ZUekgj3rqQUC8/HVKNSPNfnI+lVeD2e9u0D4P9/Sab+nPUzd3yKcstt49yT34qeTTP5S5NKCn
Cz7UIi3Z/Fk7/eTe5x/jZraZaM28iKvq9PQ5nyR6j5/4j73ewVTzc/vZTxNr0YBs7m4/82jr8UnV
ezuVdoRMlJVUVRy28vdZng3jLfd++Dx97qcrhkiLOFSlIi+IPvsCDaLQJ7cfG58oV0rfw/c3lad9
X0/X00Mun7QVBbsfnT79t2im2uNaIrD/icfN1TfwJoTSKx2r4yoVpOdXcZVzAJtMteyFBxBxLBHR
7rP97CVG2Rk1sKgvrXEz084AYM6rJ7EoOGx+CAeFr+yXwyn0zsE2UgfXlQP3VM5c6VQAvT08Al83
65EdwUmQaAgY2BlwhqOgJYG/Jt+fw7h0PVd4w10YYl8rLzf807yAXS8rxsSlgGx1fLBFW/PlLInO
EwOkmr+hxOPWArbjydO4JEqlF8x43FDogfdyMMNlRX+KsZ2MaOuHiopunaBqs0Lq5aNh3A+tK6bX
3dsSH2yyHqyumhasK4K2JLDPcdgR1giozJ/404w5HoCACfL1TdS8vK1vqONufUMq+34G7uZRVl+9
rX+zbOOTzTA9wgqoSOl76fg5BzkyLS6FauTHXlN8pjXLEIdMMbpwWBJz9p+L4WXXAOtCiIhBwiBf
6uzUyOi+1wUjP64rD3zNEw5lWU8jsRXbiHaSFf1cABAnxmSPOE2CUBwcKNLCqUSCg3AZvZTHWDJF
g6BHV6mtU0OcknMvWQVa4KlfznWxonIosbyPYGBYDKCuFpPH8FkTP9TWi7X1VLGcPvPpyYaR9j0i
eA3s3H4AMRfYmG0lfjbtoKanXJ0NYjAdfEJ2DubWT/sEjubb5mkIuxXpL6b7Hy6A1eXnbhT9IyV0
V5OgPki0gDRxTi+ZT210/RWllaPm7ylXGg/RusWaj9FRxMxjN8CEgwJEh9B0BbPpTSgQSjZxMSd2
g/azOr62AUAfLNraUqUGoQhsSmAqpovJ+FBmnGwlS6vR8/vwjggdqGPwgG4OuoqvAYIjcHWT70SS
41dykuK/CKcBpXWlbK3v9Ccaf5wJa07Q8Ebls6j1m4C9mZ5xjTmcyitGjoIYCfr4Phc4Pe8/n31X
5ltEvXx8dZDFNPt+qT/scVbMhlSbtWU3g/9hV9+tipaZXGPffVppVTwh34yBEeKZt72xqgQMC9Eq
+/9pkpwqs7pVfjWiExLx6Apcg3T5IguJXV+Wyhsa1RBFHI365EdAitPk3LwNR5dhdLoeCMH9SfAj
5jGaR37mvxjzeGfMhR/JQsje/mZVzi4dI+s0jX162fxXa9PnaGVdHFVOHEO0SEq4pl+xJS5ZuJBX
kAlivM/DvvII2MtUm0ENjkcdAgQSO1btMwMu9qlflkBSL0Qfsn6LMWYeg55XKC8cegY75+cPUUzR
ZrW7ndh8eLTQ28OLd8q8bN+DWGUMVAvGg7OKQJ4D1K1GDZRYnsn9cCs6ML0ErPAvDIpywJyZpYwt
TBo8zhl0xMjk3202NXQRDfB4C6LT89RGNhC2aDDEVa3vtqhYoHOvjR6spu8LXLxmU7wZ2x/Tr0aX
wI5zh9dlEXhnS6xzRK3OyXIkUbrOSkfeyBk+pAXcLnP7CDoumHSmBerqRNFWCzBXn1GMM6j7I+he
CsM9Qc52LuIA2Rh9mnZXqz5n8gu6CHNuLhAFzBFnC4TYDhUQcIQr2BeOPHFpW/PJXUnG1RgV7LjK
38PebouGJ/OVuVAWgVa1uTA9hae4iS86OJZPWZhmTErYcMaTxXkqRDyFNiXLiWqEb9cjXovf39BR
L7PTTUqcMo5RFL/Z1o5XUekQ58vJtW5zamO/TPHI2TTu206Azn3WEo/yctbICEsTbcVT3Eor1HEg
t1RaAJyBg/SNDLfvrh/9B7fbRHNIg/BINzZw9m+z5yh5EGCvYwoNUH7RVrJC34SU9w+rQmw/Y/F/
n5+qSDOFScme8bqAYQ6vdkbBhhZvZsPckMrXYj+H4WlK2NDHiPLenf68bwQq46+wyKeClrSgdVJc
btBILmvb3PsJz1L5tq7zgU8gHtmuRskAzbhdviMF6nAzN/cnd11se9dTlUDejIpp0ktvWbVK8Q1K
zLo8c0FonSQfcqBLXr3iU8Qe5QT8Z7bArjPFYrCsBZhENCeTI2TgDbRQOYRXwV91g6LbDY2tw7qf
G9f32Kjui8m9K/xzEPExCHSX+hKvJD4u8KZaYiNt0aZkEsVTPYVIFenuskoJmT1yz+pkMP/vC4Ls
dI7RGI4ZPlPjRRVTQRBWRjjyuGDZRXQQ81wAPM3WyytAaiqvdfkOTIgfAsASpBlqWFCcAKzFZ31o
1vX5tpQc8+fd86lqO42G4lTtCba3/+pdJpHVO43wrtGLrz4i+WJ8SCMl2y2d/J4W3JAttaKruvgI
bPD2HUhoTiD3g3XNSlUwV1DHzRFKHOPNWeTjma3FozVTH3y2xKtL81PHB/wcjiw12cqGDnZVfXCA
44aPrzuC9HA/jWNSHQY+wuWb+dG6CyIEM3boPaBhi+f+rEQ5llxh2k1vQWIn0Lv9oy5Ejqfr1lQw
tMsmyQyiG8wIbW6TSyYF2/1Uuol13e9kLkZ+fxubFzrBSj5CE3vdQzuuu8MB2TaFOS9eP+4BD8rW
Lf0oCkMQqR+z1d8bEyRnUDS+IskhFcJhfCwC6fVyWWq04KtLadKT6Eacp4PphGhBNuNinh4FisxV
OWCWKtgoFjOAKQE76FA76UnXslPi8/ljco3mPmxgzMvzUzAbdugrDf3VNN26Zyrc7Ewp10Q3k2ra
DFYX5UZsQMZ4W9fKpAexUWuLD9U2uEIfILelv5l3zMvZ0WmJrUCAcl7uSlZ5lE6cSzntCUEc6zfM
kQQttLeYIfY/Kf56RBCdECtFtmXMjRe1TKQ8HpkxbN6hhjfIlpIliPQ7Wc/akoDBqNkrRS4m8jGH
94GBPn50nqdP7PL41xCU3O8f3KbV6ipaM74NbbLG+i7CAkgxq5GqEAglU73/zN7m8FkjTYhDaajt
yCXcnVXBJzGXVBb4c5tR0W/CsPj50d1/iptlMicX6jTkU3O/Tc65cudmCGIMWsFP4M7phtfk4xGE
SfMN9GKo9Q/RwY7bwxa1Zwmr+TxZ3HyslgXhevyIKwShB3czAcR3l/ItWj9h2RKyAPOBtQbaV6P2
2AtMokDcD86ObSaPAM5Y043gD8cVEHYKIXtScyuAZ6aYO9UTfCetJLvpZVsnSmIqEJSgyyaRxCSO
BPlOXdZMHStsSfG/+774xH8lfCg7ELY24E9LbpQrBUY2aDLIT1g1Bv8jYRaecf55jhRn0cpzX7zy
obnXjiDsfIaIw+mS7Qj6npz4rYVLtJTe1NM6eiQgIA2IvredNKMV9QQfbFNuM+NWLdgdi/llZgx0
MDMgxHN1/l3KlZLs4Z1Y/jPFbwQT66Z64kSyKhFV37DcAiTmL1mWQk7P37huUGdmfk71gF7yXKO4
WRbjX2JBGal4PCId8P4YGAkNzycOBoDLBEBmdMj8dGlDZT5PNTStq20pcTRYHiCi3Q2wcCAQiwRT
ibxlSvy3SqdqrHP/IZ2+5ozLhMozEOuDb7i1mb5K62FmmmvT01xkRWcsMslvIMyWDHCx26M1TuCo
gWqKD/iYjLYCv0n8I7k8bHzme6zwlgHcUSNeI/vB/lmmqhc5BsHoDqZvLR5B/noqIu4hbUSKePti
bMWnqj5gZF/EjO1d3h+XYgI3Vw0hSZX+f/oYjp/W1BJOJpgVMDym79OIWHz8jg5iGPd6AnSx5/6k
gafHH9ny5fcL3jq/rS9sPOuZCV26xQBNbrooZGE1BkqSqu8+E/Vj/7IuYU46Cj+aLqUnmUhRjZ0m
GVW3uhNyK4CsD40xrl3Seaa81vLELh+oLkUwup8Kse+y0QMsYA+IoBPxLFX+Y2pVGb+0BotTOflg
YW8enh1A/fnApHY0vEqb3thedF0+voiy1Zu2E5DP7gSzCHZ/rkA/Ap9TiCSZRcj0iZ+xKIXanCtB
rm8JOAvgQgDh1LAV8D7gpRAanNSCOYHM4GCMLBHGXJkiwsM1+TGQ0JgGigiQPeCvf0e8nunYQ6Jn
fOQdtnYmDIYoZxKnMwHTfMijZGTPScwjtpJAdxApry2DUU9l4nDHfWOX3wJinUqixnH4FtwOfyQ5
7krREVHHgeKBB7Ph6C23V0xdw8GOkNofCcaiAnq7+DZrI5mgKvIm14RLFyYwpXNh0xJIwrK7BY5i
JveQJ8GFQ8bjPwU2G9sQGEoOzWLPQbR3nu+DLYJr9/Vsd7DehDXm5rXcED4TUszWg/rK7EQoOdQZ
rl6Vp0JdOAi7JlbvwFOl9zvkZZW31D60NWU2Im5y3C4/GmoIQ1Dm9jPeFayl0xgPs4G1/oz48DJV
vlFyKgcdCa88axyXlVdOLrSNNnP29b7Ly11oC4cLVUxu1jr2AlpETThOgSeIyt7fggPUVOQmeQB2
B6LAqwjK4sISQv+l9L7Xt4XV4GIzAXJt2dpAyOlAzXnl0aDLurYDT81X1WgNH2Vj91/Z8D9d3lmq
+qeJNY2qgVSqBgXsznMAaT3MFC/1FxAdtRdhEz2G1lJ8H5H6UctGwiYfRMkQAyd//rFM6YD8SIKu
qAf4O6yAu1XsVSUNLeA3xXXoviqeMQWTj5/RIw+5nUCOLfM9nXF5yDO/3NXUIFPcfPOdL52JSywy
KK+xHAU2FsI1niYXJAZeIZds+fCKTCzgFWNPtJF6Xx/y/pCRs3Qugms6Xv6h3Dp0XZGaQZnN3xTm
H9f38yG/5xcGKP16g9SunWUvL6YdSEl3oh+3avR7JvrAh2oRr9eLj8FcxyokyAQmg1K0eqzfK9lq
1I4wcMInkLfFX+nl6sB/PCjysS+y1a36bC1oyJclpAFDGqVtl6JgPB0Pc4CvCUEEkFH9Pdr8kz51
umjPFPXs7gJuPooDnnZ4H4Za41gSZlut3EBQW8vBanJDgZnPNY+nDkvUop8ammRzw0WiGOMNwpMh
CooxFf24GxDGxdvna4npDR9qbVGMNBfoV7JT3BwCSII7a6/pshnohkqPSrK04fOLl2Ch2YF8yvhk
V4sa4f5UR4HJajkXkhQ1ybqVPFRY6u5/QsRThg1yX0s85x9L7p6ikx0r6izZFs7o2V3OxJ4s3L/m
6AMYzFA4CdnFuvC3guapnzpymScl5hB0IKd+5WrX1qLv+dgXM2sk2theq1gJbngGYSzFQUXWiQQ6
27uUcn2RAtomlt0kC+FQi3zaGiQxJ/RJU5U0D08ec1ZZW+ZRbmCfW1tQJDeI2PMaeT/S2fAEuwae
e6b79DiQHBOZmkifZmNwRX54dhpxEY/Uh03WsksWx8O/WlV5lxb2hx4yYEpAY5CiP40tNkBGYDyi
WLKJOy1rwvMxVWXzg0cBUNuG415I4iierCpcFsaFyu79yHeOqyNQRaK6akGHfWz4KAP+1846V/4s
gCyFf2HFsWXef1zp7k3F+9Jk3FwtK6X1qncfJiiBIRcGdw5p5evkSReO5St/r+9LA8IS7HK8CzcZ
af3kYZ0VmwtOtGwMfR3aq2ttMa8sWmfc/klY2dLyO8OSLjmDZg6uQ8jJYLWlns5q+VkQIIaOdSMY
L2+C+KzIoGPevJXvAWSxMuf1+HWV9bETfb+vCpfKuQ+xiPKSH6nqweExxLp0hP8fLMS0zfFJKETv
DLf1IAxg89hZ/DHYZ/PPj2M/lQINTH8d4uXTpbhaMXsTESj3l53DpZheVsa1a7rOzANjCi34Cmuy
EA7cwyTSWe0qONDftn+oED8xLIrps8aAb1lHDxUwNjxBYM0XCMkS+fW+nFiV5qtKvJolWrAMCVl7
KqAw/sZMUofibsxXpfWtJ2rmeEItchTTnt8WehjYkjvKOvZaXntwtJAJHCyEUXnOhTUtg2gdYo2L
UPN70JN2mgF3OYgkaikUqekCNwhEq4lMfXftqImV4RdrBDRZPmJfdMc5Hby4fMU9sukFwEccXB9C
F1O17qrRVEts1QhMdWVZn+dKm/PHrnEEoVlWnqtKNFmNXTqifd9vg7uGTtI6lBOAzLyaxetjmyo+
TZWN07Waib3HVr1lqoK5KHYtX/ltC+K+bm8zrdW9JQpK9RRp3LjWLLuzU18gjPxVoPDIW2zdOzHc
9jjsR62BhWOq44OgO2fLBgssVd4bAvxy7Dt7rbHXrjs5lQOEPystxxYIWo5I4dHfdXny7f+SH9ve
+ibcVWG2CgJUzzE9fJ0A/merzhOvsxhfWSrTXHkRYcevCf++XrUX58Z297ZOd9e32jHdvaFHr56L
Bum+fN18zhPv9ic5dmPLSeMwCWbYQy9bJ0QcGJD7/HwucwrvJtl2NXJainF4BmzLA4BFChn+jrb2
s37k1I+I7yyWc23RTnxip41lK6fru42fnV6mj2+GhvwqnnYnex8+arcEG04AhZgVmE6H9qg65e7j
Eez2YNvPjd8h/eL8bq+YStCrQiSaYu49BO3gREKkWEHpfigaD0Hk1RuOs67ecS/cdJpr+xGHA81H
VoP9sbK7F9gtOC8P+WhN7fvkVPOPyoUCCRmU82Waw7EATF47fzCgPEYwHHchdh6p9nnTi/7dhvSw
2V5AbrbEGPG0eZ0FwUcz+ejbNT5M7Hv32wcen/vn+V6Oj5sBLxjOlVs9zb/VWP/eZctbTrXXxgZG
bD5cfOfuqUki2shuc93NrRllnctsSxEjC8dWEil4sps+fO2e2da2EPsCdrve8OhuuToOVmnazrU4
heWHVQ99TSawVlxRU7MbY34CC54FYda3yTYxaILSgMtBel+yDGy5pyuGmNn3poXkNzIIcDQoNM6i
alqOUR+c9iV9HzAqN0j8rvlK/cZShVmiOosV0tdhIHp8k+Cekfy69fiO07Hhhb7WZkCfsVIGk/zb
M/ERzZbhvaChL9tAkeb346yei9QQrY5zxeu1FGdaSXQiYD7LirgFegHI/Nfs0t1keodYIcV7CNPF
swh2glIKi1PWrpQ/V2G1KAO0JZYlF+uULt1Ldfep7jLZFrL7guY/1phFGqdx0XdliJPxxjZe1vcj
+EEOpcUeVKZ32OHCFSUx8rVGRN24QXJGA5GTiJ6i+J1OIfusQE32ct76dxqToHgyfFSPjEyF+d+e
qYgcWosVovleDzaktMOHvCsc+skgGkNvu8kvq+1lY87AP65lmSC35MhZMWaJLj8am0U5vi/N6xn+
aY8mfBRYjkFrfCaFIE6yxQlv0lhxLrqIYllPBXN6S5C8ZDS/rsc/WJDfYWfule26GKkcyfImqtKZ
IqiCPEYYrM8bhB3hfcinuLFjujjZRTLDcTG7lOG+36D/GhxbZsXrTyRj8izddlXKzM6jMS/1F58y
X/wk/rLf11F0IFjt9Q10rnvrP/rZj+d7NL/vxfxIkIRuOLDpk1U4Fryu73/L3vUv/bEdXVv79yKb
GbbkO3dmTr8ki1oGcuE98X7pHHtCsi4+Zz/j71v/XkHCESneW3wosF3EOJ2OFki44pPz8DqMtlmV
voibKRpxEt8Hcdb/mpdo6uz2BQyKnv91M7izrJBgXUTIhNBIt/zDPKUK7kHK8I6bLoIEL1CSn4Jk
rzsu9nHWvVnn2Nrkyn6SDPiLXt+FP10smTBBmSzxpOpXDu4YRqvy+d2mv8zUvB2FP0jh9coa/ZjX
s7E3MkgFl2hB6PLP0y90fBJI43Xk/hKBf3Tm7/L7xHJPbU8qQTOhae3VaCCh7wFdWOkHj3i+HS2u
32Zf58mTfBPwX+LpMYV8rUeHLsdoKp+FhJtOAvXP6pcQtLRxMr1rVP6+f5vi7Adwfp1oVCOPCo1F
JTd8jiBGM3+ZiVdefnUtpbNJ4KetGDPa1dfWIKx2tafq1JV6dliqbn29vKZ+/BSg9Pqr8rGS/R5/
p96jATa+dOiQQ3qXvjXnfd0+l9L9cRXxfu/WeZDRYVrygf95ZNvPjc6T2aedBLhfdVXe9S1w2ftH
+CYvsNsIjCxmPVgVUyb0yuviyR8W1MYEzj31b/Vz+PJn7m/z49NV26OvuA7l8+x5X3Z2HP+WrLn7
0ZGt3iz4ysCHH75UhiaZHH5Pg/WbLBwHmGn7uPc0i+hnYmRohP3rVRSv3/wkJpJpjyf3ys7q9zkr
b8QCqi1FbyqryPVr23X53bZyHYaf2Xcw00XzZH79WNlc6N9ZFGSiha9bVitQwynDUg2fVONSVQeS
zN8zSeqe2x9Tw46MxLvqvMrkt+lClF7uyZNxn7J+j7FucAXIltKcDI/kjcehHk3XMrvKAxDlGTtM
MgWUeUU2cxrGxxiwUc3GChGmj0zzcR1u7A94hmwMjaKW6EaL0QbuGutNbz/Kti+Zsg2j4tuMGn3z
P4CY14f4BBc+x3bx0TcCcl2bSAX/952+I0wUDhJ9SmqH++54zFALm0eRwkoJf13Hy8mPWCvZ9Ijx
qv6lNH26XvRnpCX9Mrin4rZ/4a+LXNDSuojfwu4ZjmNlD0ezP2XuV+8yVpVXD3P2eHiWzK/hi+T+
Xz4NwaQbl67d/qv0YSLn8JlHddVBQeEPyXVURQiu7ZoPsyZOgNZydH53/2LmZISkKUQCVD51IcLu
w4Abwso9TA+W/dV7qhepkzea1BlttN3g3PNRMPn2s+P8NaCLOI62o6ChDOPR4mfxqe+OMpPHwNIQ
I4qV9u0MIN90n781t29AMdia7C+KGwaAz6xIAxh7vrOz/KMaKWqVuVqo9Obvt2+NaCed/di/B7tW
Y8m+5+/8dvzLDaz9K0oRfBRUEH9QpvqvxnMOW97kEDT+/xspbMszf5DX8FUTRm04fP2k3mUTVtLz
T5Kwcc2pxlQ4MLSFP+Mfy9HjWOkfkpPDisG4vukvqzPBJofnVmI3UcR0I/FutjJXbv/So2hvx3OD
2ctepDArsKN2fq0ONPxoqUxr5XtX9yUAOPsGLazEShMWIew+GCX7/tbIyAT1Ex1Ju5piHv1kc/Xt
McsR3VN05H/VF9aFhGE+LnyYw0Vg3XmpbpTn+u6kC6o097z2aPP77S81sSpv+l4QhxwbBXMZtpFL
PlrddOThJUTicMSpamV002POSmZVUmVxHcrGDRKK1qwDQ+0JrXoJEDIUKR9w2NUrXU05jjRD9RwG
M+ELKMcoqQ6ZQLkZVokLFmfKOlECaOqWnNh4NWXYsv6rsDClFoqPDqVbT9n2fxR/CI9R5pd2/TXC
q3mFTJd9e3YxiRaXlXOZGrETGaQ+n/TogZb4Xtu18RiwCmb6189FNVlC3lYOgnchYBpQn+T6i0li
sHgDm4EOTH2m+un3iMjbdI8ovD9PExp/+jRKPIqITKDHpJugkqRai0+viSJrhjgTxcUkKsrFvplG
MnMQTys63HY37WyL2Lv9SwZBx+WAy97GovEtPwftRqaRHVHc2ZpAANBOJvb5VWkMO8AJpbehubMf
KKKtrUHihAo+byZsK1OAB2F767gNKrHjqx0PiiWiEfS+9Qh6w86fRjFg5/lPjark1PBLDUNhGQA2
knVK6i9GUhhoxHRguzalLzW0yncsDphGg+age3bxpIcGnn+1oL23zqirkNtdu5lI5HuRfZA67PBh
55UiPEy0Lkzl7u/PnX/X4YWz+xo78TUuSeTKA8ERdnok+/P3SxXF5msSCM+6/PwP+abgPe3EV6b7
m6vRciaWAAr5dQCrXzOVF9zShXWfpQFhlOmxr/wNp/Ai7OPGoHdJliumviySnrl8j9v+CwdAeOGJ
fxee82oLaWvWjy0r7hvj65HBED4hRxeSOE9Nb57dSgyK/prwVn2az/QHfdyytb+gNBfcfT9Sg9Ip
mxlOeYIXvBSl8vD745X8T/EMeguJV0hBXbLoK7lH6EGXwf8OeYQZSCSp6cDZfWczQlgfRnh43/CW
Pvdl9/JaS4jdx8q+sqeyCt4gCxeO8HkvJ0GZgzhVyG7JKe91Ry4urBaJ0qFs5ZHONulv+xeuVOHz
1Xn9nmk8Sw8Kx8vpJ9IRDLzQyxWn9f7S+pT4StQSGG63jdShlioKyvu9f1+O4OUc6tZZQzoUK1g2
dljKgrc693272nKlmH5zdi2d1K6tKf50lsafzj7ZHR/ha4L7Pvr1SJggzER9+CnM7V8mbsLthd8a
flX4p6xcSBYWyINylm34oF+D7cyrzrzIr97uIvKarP0ZlsQjYXn86fB4eFabruUfrHCvm2G2YZmd
w/TnW0k7SOCOxG4qjLOOdqzM62752d+K4jXOGioUFDxjwZdaUcKCSimX8Hm/+tPjwa+vHCQOxIvX
WVaug3JDUX1rCBL3a/c2PfQ94OAfRQz2Yunk5exPa3/4WfZ8yx4okKSdfSX8pLAYgVnhVTB/hiXx
p0eVWXnC98rmX0lkIXv3ZTIvrXuxbMkfDgWVlyP8NtmFJe6Td9wKH3JLBsHTr5d4FcODX11Y1exf
w+J42Ms9En6PBB58ZoPyu5DYee57gtp7ZSQ7hVd7Pted8KazJ2UUXvwrZngh9zCZV8qOBCali/52
5I4Ml71HddMP3xdmq6wOT0mQbMSrEvk7Snbjos3b+tVsrh1Bjq9DCdx/VPetf7dkoAj98bffZBzW
rmd2fVmF1RC+1b3LqygSOtz0XPBGE5unxmSIZiBESvTvHH5N+AWmEI897bBe1ZsDydEZTRwocl93
osEmK7jx+vLH613eItXtlcrZo17qZlDS15/Su/nvvADne2Xmpg2c++Gz8tae4fUDMdnrvhzCr4h/
74qJCijF4OtZ4nwq0M11ZtITh7Gy2Q+vRyEtxszoAXKFQWMRLTqOqzG1ahnmeyZWYbJ8ObTgzZP5
yDsl/Y2Zv2j3vgGSKZCUyZHcaAYmPfUv67CQTGjPVxMqT1jaf8XW491UQnWm5rJxzONB46g/zwYC
etgePskPPkOdU/uFNe+m7JylcYzjJdd+miVK3qe2KQpiax50r7Z4dRQ5eLesASOCZzzv53iAXMqr
PH1Bgzi7k3xdhLmHr5Fd2AieVc3BmVhr/Jy5uEnipc6ShA3tT0/YG5MvZemmXx0uHIdjyUtcSO+d
S9Hv2D+Cex5SgbQZium5//J4Nau0/dlPmJn7CwvjLEhw6YSFLwSiLPkM2j/wUgs+w53cnxd404WK
Mvg/98ei6ad1Lqhtxcz9eUIr5f485vBXWDaF94lSXH69wKO3X+WSQoavS9uvsKApahhJaQCGcVsz
lXf7lc0lSO+tjjDr3J9c5JX5c0sJT0Gq3F/uT074625BJt53+1UcKZxvQan95PnXt/hLgrAYrn2K
X1y8Piz8/v9K1Y4X3Zf/qyh+95dS66D3Cb3NMPW++9rY3LDOkIjnlRTVt4C1kLz55KaQwMB5refS
5dm4lvobN64wG+fqjn4djFcgo/K2nd4U5vHaiarnXqSISW4CncVyVzrhu88KYRW4P24WxWhgClsJ
Et+OHAq8bhel2KJ1gpLD9V2cfaHJmfpruyicuhkgaiKpXSjjWQ7DWXu7qUchgk5F2qgbsj2MobvK
Mt66YNkHO5gXr1sEcLVb+ue2mMzFvE40kyj2V83122WcP/Pr4ZQBOZljWsgvuksuCqT06epZXh66
6ITiuFm2pSN4lI0E+k2MPWT3XqSHHOApnm8vUb+VCTYYUVa1CPL9n2c9Wo7Oimfc8T/4s481dAMR
hPl1Ssslt6d1P8Gfwu5o19lkqrFYjyPMrbm5FlJwYsm/VH1ZPU8Ol8q4n3lgjCtexbG5cpRt7ZC0
dQ7NDNCq+NSb4gpfdztG+xfvpXbdTGsPafmzf0NquLtUENMshbWGp+DfhKAhhVkl8h6FavYFYoCK
gdVf6OY0AZNIIdJeJJkBV730YFHBHm2lKW87fPEql8DnalfG5VxKvCWLitOI9XhpTrgmb4qXcx1R
0CWXDwhY7Oe+0r/xbaF96ycq3VQvILzIO/Bl5OftMXeUTWFlr/OJEKm6Hl36GulYX3ze02LAFIJK
vE7HHX4+kj5Lx2g1NkyeqrtNeY4l9jdVn79tmYQ/71SP5VkCE0Rp0Q0qz6I7wYGEZfGEKaWZqPAk
4sLDxScOO2MMVEDl4pVTJcNh7y1+rYFkoKgerMqxevYnBlH7tjuWdgOKtmzn8bkFluHNhjGGb0dz
jjFvGuv59lwPFYSX5SoCQurvhW3dcpesXpFkF+4TbEvrdX3cWaN4aCcm+BkxLO2+koCzylLrU5fX
o7BmYqKD4R7LmDFqTJYl9uh3I3b1dWpeakCpuzLzziQL7POjU+xqijDBGEVp+PYornvZbP7MBsvG
W55vXlP7KPUem4x/zAH7TEHUDfrcoqEnHsQcEAXlDZe6wp6vtdGVLh8xrBjOG+wl/KeLRvK17d42
UTd2chS5V4Qp5UimyDJ0GxiWeEuW4lLsKuu3GDQgr3MrXpzDFQaIxmFeMkhi8DHM8dVMRW2caJyk
ylWgZiLZwoJWKZ2PjdvqOVnOiN39djjRP0Z4zwnaO5U0MY0nS+vprRvNCeybvzGnTU+bghENmV+J
TdKfiUqWFf1RCxRPaHwdOL3gZf0Z8Hiqci+7faJ0OtQiFR4coiJfCk8+L/V0Z/mtwlMi2AUD92qv
XBxD+DLLrNu72h0k41LBHcXmcWYkbaZhZ+cIavPLt1iqLNugh63L6WxNxzwPfbCxyTKa6WV6/sOF
Y6dfw6lGSCgdiiUM+N2lqTXdeZQ3tWjRZKsLGPInX8FJanCiH0to6j0U7ECeDp9wx2Bpfp8Xjylc
oofapXYz3DloGGRBU5y5yXqvWEfzQhIbsHB7s8pi8TbfVq5G9EM4oYoJJopdIJYnasR4eXObSHYf
X9spxftezczqlxYPzlz5SIVyKRkxdnsYuiYnPo9wJXXhDR4Fg8fLm9xqE4ULnR7PrzEjW563W2aU
jBdMGeO48C7F6Olr/bG5wX2LZxDvnt73neT7qf1Epfh5aDU5oxUS1S1hZdNKFEU/n+5YuSkhRtpV
VJsitO+6Q2otzg6DnB1kb8aBug/WSMtMr/eWmsSb13WwhbiP9OQYyazDzX/XJ/bRmY3bjE2gNowk
20r8m5br5/Es49qJahDQwlQ5NrqWRF2IU1oX4s1lnVByfTtWTr+x6a2T02ixQBM2wztZTfwdW1Rz
FNtcMrqn7vlt181+5GaFbe/as1pbqdQQ0rPzENHqWThkTUKXFKsc+KtNccjOIi0ujmpyXUVjCy+R
qKhAboSb2nIS7cQ72f74HEiC22UBF0ou9j4eoLgs7jos9Uc8hYVETeyUPHed2plnbScamCjiDV2e
EbAu2mA5y7Ex+KJMHWHt8m3xlT4G3WvdvlfOFMAnM0Nv216A8H9n4C0EDixtR2oq+kF2jBw4shVO
/a3M4pbTXcU0gGIt7H45viqsFrlY2WbMBjxDEORQYXfOOPtHibj4iTb1UcaeEZ15OTW5Vi6NVTHd
eOzrSU5it1YWN0B1PIa6r64+92+La+XUXaybm99gHWYFbSdKCnsQfioYt8eeWT/buNVyw2T5UDxX
cJNFAF6a+1tpI4pkGn9xghauuBEcKzE4NcZv85H2MLFZ7y2FCQTPPpXYYi67D+Pc36DwC/t2unzo
mE8f/cwkTSw4trbt8fg9yz2yGFi7mGKtRX0emEHcjXEj24CpJVVdkoUUBxR4AWJB7/RburY3AzPh
gjNWthZBRIWgAzsERyWcXx+G5KZLOEiuIR4qp+Z4VjmlxO8Y87LHQoXRj8eg4FGnmjsLQJLd31ZU
QiXYBVMmNrbbqRq9VL6i6iZhiS+8gxs1pr11O9Kb07xhsCmMY1wJarF13wORNPNzfTx/iyame1Fi
hsnd1xN+4NlZczo4YQ/kyzyIp97G2Uc+c2pmRs9o4YZREDQa1bZ1mN8xCoXyATgl3sii2cRv+Kgl
MsVJt38D8Efk1z2K3LQNkGLikb6tg3VmHLfETbd/JyjQcmQa50taAppG/VyCpwjCNZXH38vqdrJp
3pr/I+nMlhRlgij8RESAAsqtIKvg3rZ9Q7RtN4uKKCri08+XTsy/zPQo1JKVlZV18pxt7+c62lpz
7vddrmp8XCDlDMKpTKjMPC8NB8iXSxCABTNbl8yb9Fxz9NsPJ4sE0r6mWOCChgA9ZxaIeoBR+o/h
dQ7XBKO706Nq2vuuPnrubHnJHZ68+GO1G/Azw9gNDPJIhKShiQKbKeTHMEO+YuO7JLwIUUhw2aWA
dqQbFQHHo1/PH4t7cFpxHe/3Hh4skeZoS63xFKOZtug/jpn6h90P8wHXCw5iloQHUlXcwArD5sz+
P8KXz2b57uLQCja+LVUNws/508LvCbwM0j1GD4oua/5jfQibdRFQw/AJQIEvU1/MccRGoOb2jcMD
SsapwKEIlsKIveXJb9k7iUsaxwhftrlkm4PpwiH2ZD8DLDemAU71XVCS5uDguWLd1uMetXwht3ju
ZSK+FJLrMUvDW19cNIQDApWEK8e5xgMNm83VhkTUbd2alaYEcKnYiLSNjiOOwZ3DBStpxnZJ1gob
R7AltiAqfH6Ym2NIIAHCLoChw+02z4Q9m4shYGfT8hsfx4Z7+QGlN7JiHML+Na7DZnPz1tksj0jF
0sLrgoxat2yjcm6rvuWU83Rc2XfKWW4H70+yfuNsOVhRXtuRnq1AWuKJrNU9Ou86n8xok7Rgq31f
53gUaFtBqaBPtperEOr0bAsyX4enaDQiociqh6TxTKQy7Mwlbbruogpcby8iq7M2o4tLcTFXDcff
FHx7yTUDhRzj1++rtZcU7q0BD8e39WvL2p9UXwPIpDzyo1Wcwu+1K8iiBsfQgl8kg8n+arfiq8Lm
z5qou8GWHnqZM+De/zBul6yCiUHQe97nEd6Q5PkWP/PzskDh+HChNKCnnde39nGeZXtYBft2tq0S
WOaeziMx0NANLa9Oihnh0SXonBd1DKcZJyTvKtPKX1IovmonD2qn4T4h/OrbqhKrlAcr45M+yYZQ
uSLTyzTi+m8fxJXVC3Vnu4QNouN6B7ktk0jhev1hX1DdR500FNfdwurDOC4J2SjG5wNQmjbU8AH8
DgDo1/sXnPhssa6VxUBCLjhM74TugOHy0yOzq8ZVmnSHL7P3UdUfWeZVdWIbwEuux2WpzNqOInFl
1tdRau6mfaCcrOXmYfh9OEiGFeKfADxvBxbBjUC2m9YGYbd646T21/BE6mgLChNeFygIuyvVPOEL
2SUtxClCf576Q/D/5+RUbUttW+CRLvHl8+L0TedGIM0XOuu7VEk0ZGzf8D/eQoKUM4Ua1B3evHO+
IOLiN5fsm9MUIeL1EJ7SuNa8a/2hWUmvS57QHb9ecV8Le9z+dE1oHWDkcp/UmkK66qgznbNufk5u
zQL1Ry7hziv4pkZ973Z1G/RgoCbJ8jSq2d761qy3rE9ci61f1wMw0C+Fiku9ng/06EoRZTqrtblJ
XQZO4kao3AeocQAIMmqoude2dLVFB/Nlba5k088AzVge9OUF3OcJZyentN7EXD5DPbVs+PH06YBj
AgwHdzgChjihioK1R1NQwwSGBRDTlQPcYdlbnqEvGsTa3Irbz+rv3i451x4APJs+ISKDkhGSuo+w
t+QiGC/M1mLC8DIANjlSvgi24WNQvviRro024GpFznPbfXJoIOS/NLBVC6sDESaUqpy94GUoPwbC
xkc98Q9RffMJ967yxabN4exBdQXbKCEQ8e4UQuUJUak2Lz/uP0SQ/bjZZuLD/mgWNIjNJ7tGWdoj
dUnYmlKAwamAMmYCv87VMzkiv2qbNxIua1/4LoWaKVJ2fftALdsDXCY4S6oFIE+A/2ykfJ8+1fdw
86PuPmpZwhOeQY+YBR7Mb/gx7Kjd9EgDuI/7yhmf1h6sG/dBpZkD6din9gW972DdW9KHlID972yN
oExtL0GTOR3Pd49FUA5GLSUdN7vDgVzRRDpS0EY+DR4mWLrMcQ6KAJ2Lm4M+FjSwvNNaD9Z8C0aL
MxCv4PR50ThQCDl1V3hw1dWDkUXJ+pJBY0JIE4FlJE8GidQE/aZa+EvvW35yhSN8e0M4UXe0RX10
1H2qurcBYwNmk/yUzd9dCqDOGFu5U7eUfcVP9BTtYVB41PGNHjAqNo6XBeps6By8Yp3yf90xxn0Y
KX6eR+dJcAId1kb5NicK/JKaAyUuhxI4nqGhPhvotaJYIGTUJ91R+p6h2ifIpR5zzXIq6Fc74bBM
Ua0uwvv66BrRnVw7mfx1fzCqdh0ZCmJNAFQQ2nhEPwO4/RKewUhdO9gGEdN0L+X4ekbDeVSlmLAD
WfjlRkbDqXMXXtlCd87ohsDXdKZuzz6V4ydv3vCNK6Bh986VHYB+CLLIeO311Z3BWzAajNBgcdtk
v+qWj/y2qGJgcL3tFYWQFI44SKLtDqYmBRg5FbX2cMX8wW9bReaeP2pnhwGm7X24PiETItWx0vf/
W3olgwDQwLBTwz54pL6iBbPMw+qUwnz7RiORfitXRy5dqS0Pjlzh7cqXk8WvxYNizV2+AwZPAy+Q
rm6z2Eqy33SvJdjTK8HFIwln7lNA1ly8BblDEdnkB7k6jhPbcqPvTWIEaNdvo99rBG97N0tJKumj
32GAVpxziH/BInzW43qsO7+wo8NuQRS4hQxznU46EGpbZQyZz22X/V6U0TXq2IbhxH96zdMDXZ+m
/gAKTApZ4faEUGjfq0fg6nukcJEl46LVLhAEu8OwsTLYN+vwtuP/VWPXmm2dHdJXYHQL6qO5G/jS
NloEjr5cPjc3LmPJIpL/UfwszOYvnpkFlNVx7eRDRgJvaQmp6dk7hJULr158m3acUegoMiZ7SBqg
1Oz+qCQZwMEohSNwOqD0edwDA75NRefzjOW/zsgXjFr6RTFI6RiAf82JRtzIpfraZLohSjrYxVCa
lzqFj4e1Pg239R5Lwz+Cv96Aq6QPNbeMS31bxLCqe4M1nlJTbbUeHc8g/8dMvYckQdei6+MOV+q2
NzP3HWls8M+l0OlrBXS9wp9+1Na8GpZ8IxEcMr9n9LaDBUyjtw2PsKDOT2cp2m2OuU3RvLttUG6D
GuiwpiKCtBI3/mtrMDrFjygfihLcEJb6htGHzx5yfvk8bJZRRhB8sF+bIrPPcfCK2KqnoGbn53Ux
P07L5Su6x0bEZPwcFScv8EJUpj5WPTIW06a3LSxYxM7I3Q0dM18UsydFm/k2nT1QmjNntw3DNhxA
nbTW/Mv6tcvmGAK6c7/p9hBnX03cwNp2nldTKOviftSHkxY22LsHF8XZcIYGZxOfGkp9fTgGVJs8
UMiAXs6pXRjSVFQb2AFhTXeOP+I4FH84e2zMmdCQaRFUVQMACATV2+6rJPzEuP3KzeaDBAofl6Sq
kWhJ6rKOKzglIfAX4h64PwPKShcqgLHoFqozPjdYmGB2dhDmRkaEZDk0Mr+g6H3odnMHqb+1Bu//
Iaj/JkKtDWYckYAMDaxRhkgjD11YwhfOwtcD1g22AI2xMuKzcR99re3/NTJcVSgLnD9Fr7C37S+U
2sMvVBvg/GgHbPqJjpjjNcK9I4m9kddkkHrVCApU0RPWIWGGQodghqlIu6ftFi+E8x8kFHJEapCT
swiQlojgkX6OEP+LBLDCTBUsdcag24ukotqOUP+DHZ5Jem6Kuea/XgRZWJFZOqd4wHqYtr+Q2M4F
Hn+Lfmtf9BZpTAx5KxqHJtqVSmwgwdlzy6QBV2ZOqw8rzhPD08IznGSv8DRJl+VH41pfKVxKygeu
l1qyv+rdkxcqm/043/TjGn5hEXQsd3XE2OBE79t+8oKjdaYuRXCBTIPPBxMjOW4YXZixFv1EkNjk
ZVIX0ixXhgfhgXTCSDE1+UaGUluw4Myg2sgqJS+QFGtrQcnDbUM5DLqMiWgf3mD+zvivKCKmwQk9
yMIXBdUhBEX35IS4oBj0+TedsUStRD4OX9QKRcuEMnYgU97LwwPENKdiKRSswtsOMdH5Yd0furdN
vbvu2P4yjpZ+ZtrGAmUJmSH2eCwYnm8T3Y4HaWRwMvts3RJ8JChIzMgGAjygFyqOg94S30VPVrv4
8962R1Axqzfp6vq/PXt1Cy00trph4wTXPxPbwRpv4gHqMf4m3VsLPnwaDWe9FoNlBUW06xE1ulNq
Nr4I5RHHWOCpketYDBYohlSbWwRNuU7cFNMP/7E5rFGcLL7Ez2yU5LbjmRszKNbEyHT7wfLAx2NG
GT5/uMWJhxJsoEr5yw7GLlbvcO836kq4m1AStgu+xi9aVO/YZBkEDFNl22QiU58ZX7ABykAZi+dA
9s/KzyYqtEfwCnBRO4cwgxA6YUdH70Kba15vagqll4rkK7pdU4iefWt9jB6hqJWSMZ725/qy8tWp
siZ2eoQa+h4vvnVAwYNULKE6cqyUnk5JC95sI76FvSkUx80nFyekVDPndfK6H/LICAicMHKEWw2o
eAkCiZyHS+6Khlyo8CR9OspJ7c6V3/wPM8Hpp5OrP0APVFkMYWuNISL2EZVEQ4Soh/AOkVkSoNym
oK6C/Ou3hFY/BNgXedvLo7U9GKKZHH2GZ+e/iCAgbUKYg1wJDmEF93988zX8hzg+KE9x7od5Tbwl
busa9cV5THoBQiMR4QszzMSJcEs6ezKZVjIMXty6QPUtIiQZy5LiG1xM6lIr55FQ+NYDI2ED9fvR
KxpQhxixHZ7icim70TCwFlS5/L4iukZxz7J2KR5KIGhdXlgNSKHSMAr5FsoiC8mSIdLygvDx5A8+
z4khDcQL4Bn8UzbuLR/hiwx3lUCXM1HCPhcvF5cL0Wt4HJMCmA6jeq5HEBZ7qmILbqaOi2maDBcH
dtIk94DJ9RIqJ10zoUgkBi1Jjpb0xTUG0RnWa3XT+WBeg2w6XJiLY9wPXluVk9zGWkGFiuTzNl9r
JLvJr6r+LQbrAbMwCYToGrdRhQLxMuN1gxklXLMcKXh9bqKrbfk99KS1mbm4RyQmQLYF5B0WUM74
ZSjtg82WvIYyO8ZKUK3bTStp40NjI0K90PG4sUWLSEJkqCyOej50zdyjVOMyhBjYf5AvsOackrgI
Sy4+fYvRHf1I50KoTdEcTJoo2aVfg6USXfxh0kaXqInIudyhFRqZi8vOTCghbW0Ldu+4z74ElIjS
Dwo3KE4BAsu7LSrTNJvhaqLctK0AVF/EHQvoPaMl4zmYletjDBp9ky6kqWXMF7pNAaYHrgPX9OWy
iIwik6fEAyalRB0bVe7I5G6o9J+/2VKeaQKHCFQv4zzO7YIaAgkN0iSbmgmvhebOHSbkt6ip6UOc
2UWUrU4h7A0pRe1Cfd6Lz76GKLcRDBPwekxRbyMDnE1F6u4edT5630G7U6PDUvV775HTo7PLOPr3
oNiLsfAdvw5BwbkQSwdNpM0a2gEP+uwA3avTpWM4Qnw1SX+fMy1oTtQUD1bP7QlFcGCtMnjDRcP0
tRpkzD73W8F9U5GKQmXvvhkuADfm6xuOq7VRC18BnxwOBCCYktICyStKfDnXthkZO/4E6ovwh/Ri
rMzo2rQXKy5kvLzHxKLvO2akwm4P3I/Gxq/KcFqBmbwgoTucHUrBBmTcB7PhwvI7j7pxsKLZRpsN
9lpw2pw2lx1VXywJMymWABl5Nda35ffxMeR+ZVlzx8Cvcf/3GOZhG4nI+WVjbDHvgJFMpZ++pP4e
Xn/cH98D3a25xLjCjTVkszwlylKhCBpy+Al8Ciy2dDGY5TpmoUZ1DP0Vz0HpG7vpIpms67qOb54e
lbJml8qMYQETqs06r0U+vkZdHGnbPyXqccJIclZEE4EibnZkDWWBD/mZEVCHUMYsWIVqtvPuQjub
6B4BvMwo/w5o7TpNlIkRUFeapAkFAXG7YTHTCAx3Zs0EFb02gkukL9qzoy+wgNI5rmkLVrTJ+Vxk
LsAITbTghQEokyYaLrIpqzYeLs6MDvynE2v1//F8L8GwKdmhWOO+k2VB0dphl8eDPQQ/jc0abKJm
8yTk2tONwZYfDBcDaChYYqQ6V0OMv2OYzeQesUzJA+2VPV9B95cfbHqJFkBRPmujdvO/ryw8QVrL
cFx2QGjzX77UbMjX82++lu/uZPUD0ZXFIE7ljptZQ0i5GC5wROsy7vNia3XZ5EySiVmbizLGVfKA
hq8o22otjSOJG8G4v6JyXoY4c4x2VPI3KT7uTsoUP0hzA4cZUSaUBuBnNv2ZtJ1Sle0Rd5ktUfec
U2IWqjwAbbMZwTrzKr5TmVxEKjMo43PUn+YT/hwxqLTmAmZc/CG/oyoGG8JDJq+t/E4WuQwyr2Yy
syUNiawZV4ysH9Dn24rS3w4cqxLkI3mp2Jw4t867fHSwifTm9QTgtckKryYZ/GwInkwVH+sNoP2Q
+Wb7sDgIRi1PU5zClV3gMFXBQTQHZBn16DSVx9NL/xLBTHFmop6UAzJW2JIvhoUtynrG9Dz4D1fi
/hBVgY+9DU9U80g7W7/CERU8Ch8XD/026I8pRwqp9WPHYNfAVGZ3dgEuqGGRqagcvLp4Jdw/dP88
nMpmvlozSvwJD5rHCq6gH1h+Gyo+MDVHw1Hcec3D01i5eKmoC+tJx0IrJyVzc1xTXhSB3Yl0vKrC
zyhdmRvc2Y6LGWJHE6KgKdIr4tC94/gYU8zTsHRJh1exwfbHWONw3xPIYMpOlIaPwHI1SG0hpV8I
0frVtfBmTZh9/FdPb/7gATn7uLqZThE0Voo95HFKr8gvs6tDI/yNVMusCB4hzXDBIwRdKALuBltn
QW1BkVhTdlw4KSs0J3thlnRISg95dbYwmEsuQ6kkxyawFM7yZCmlpM/tRabPUCbHpFidJwMPQbIg
I9o5IyNOuiHMowpo9M2r487PliBpKNbpkOW+R1xPZEuxYWpBAU60k2aixHLzb8zO0RBB+LNvzfDm
gSPLDt/kw283lzCAJH9wCupQ7iUsxkhZZnBC4saIs0MOCHN5TkuF5Q2fyisnp0kTmJS/PWKVR1kT
tnkf545nZe2jna5Moa0P9Tj9vk96jvjEdMF90H1yTfDpaykWUbktkX2inJ/9K/r2JD/g764mp49q
ok2N1dm/4GuknQPWhRV0bJzUmeJkE22mbfusUfG9vcUlYknLUm+F9kPcCAsO+N4Gv81KNGaDgM17
y9u5IIryOWU5g9CB9FZxud3Br1MZDHkRA1gRpDGzDuWmjpQHEjPgaPgLCW3I2o3B37hoArHFgLoP
9R11pVdGZOhq4xyuOqEWfnCJD9xCYSNiLvmeFbydB6hH/sCS8cVjop9AKXqBBLIeHgN4g/yGKAD0
jM9Bm090HjXgXZgH8hcA2H26KFZ4JyLksujKXROuKVDcE+cmfiolBEogLqDnmzvuSXktX2nEyIzg
gVwkTope4p39t5fz6Vvn/8fDG3v2cdT78A14bCugjE82c4KR/piV4+XsjWJS/bHOY4nqYLpXmB1o
BSLMFpgrlnD75dKKXU9+KW4rAeodJ/N/e2hZfdJ5CstoucKI/AfZd/7j9+qdsGFGlEHUgQE58JNF
Z//4SdOhcuGbbC/+1c2Dip23F0IF23f0cbW9QbXfcWvBvRKehPqVDmIzJvWMx6PvMup5+DgTepc4
2OHuGB64WZaRQUDXa6d9prP4kdGQObRICLxCsudkBJg99ERCI3hz1olrkGkQMxDr/98+FT4SOsdx
OwDKLuOqBPIvn3DkqzhPuszVIhNV/1yFgyGiQuNC/KN6BRcNHmXN9PTqKfyqxp0vhl7SFvZ6xlNa
JcNydkgp+/kcphZWGrEyZd5ICiKbgVkHApVnI5Q5wb2Eefz22jSE+pU2QvfcPaPcCCe01w9fEN8Q
lXBb5w4C5n4j5RkKjyEyC/CZLc5fLGfe7SSgwdW6xGpMp0l2Wx4nu7Qln8xjnbCGZ/Rwg1xpuQOg
xIRSjAK9VVwtuIyj7A8hY6/BNGX1SHfY5/gT5SmdfyFCo9DYtRgng7iBbSTiUpa9jAwF44CHhcDo
3U/yQvIyyurKMeAdT/qLJcv4yk8BgfiC0LpAPC9zw5gzF8QI/m2rfl1d9UsCVUhCWR/SAP6W7kq0
KN+XfVB+DkkaF6sElRj1+3W0mamR6ROjvrrFX0dv6JphX9gocFk/pfh7+BsnanjlVop3ALTZsr/x
vAPm83+lM4zsdOc/5NVcPiKjcebevB/2uVzV8SZMC+jBQPNEwapBixMVT4ZWekAEFUhEe6MhuDdS
iAGAGumz4okrkvjk7cbHR3y+wp+Ig9z6R6N9BJ7/u2NxW65h6h3GI9an+LLSxakwkO+F+bZrHedI
n+vfmi1XCXqgUDACxZUljPP1H6Yt61ae8X/3kOVOV2GA8QGTi3Nj2E3YuMdiGThZV+dn+A+a/t5A
GUnkx8Pr13EsViNTxbsYERYR6/UeQTSUxw8I/OgodAcsrdl7Lkq2epMzDOEgxpDI3MmqfY9zPvKv
v9COY0uyLdKMiDOtmBQonyDbyDA6WD14WkytjxQZs8/5l6qqiKha4kpWHePcEc6YOxDFX8AfVNlE
ZUXI9sORMjAh1wTeZUt7ZrSHBYR3la2PL0pUjbPDwb7X6IAoB3hR8jZSiQJl3XCUp9Ey3PJAGUnZ
908P5pBBI/oFs+5TNMrEc89sc/LiuQHLTp4mTRdvYu7unBbfXsW32c1apKHoq0y5gjORMVcZ5WxH
FImZi++VreYixmDQazl1tHDh8Ko6lnOUtE7aJC3MQ7aEv+tZ6rUYbtYfUFl+ieOSmVN9wKlyyidM
BSdCKM3KqX9lTXEuZN0OZMch3qe5Mi7yRL9t4LJoIx6Zh8enXf9exYw6TqQ8k3GUj7EViMVJt4iN
sRCxEqpgDsCIaTDnmV+OsPyH5ooxSWMHgZTZkbtG+EZOWES174jWIG6X8wDxeBlzDtLGfIvYkmSi
I5u8/AWGJUYgJyVsihIc/A3jyD+0pOPDYrMyzMwEh3YazmRgc8PUxgI4nSUt1cO/7H2yhSoziWxb
QjFpFwbKZzh+wMorfoYFI2gOBoyIhI+JrfBK5k56zjDJCUkOD5SksYVL5zKXfAtvkOHFBpWgmBKg
cxel2Hn93hj+25GMDC8MqLns87+3T5Z1J+MteyxDz4Pk0MmxB7pgSHrEYFkQEY1jdrjflKX3Przg
lOUgQz3iO7cjk0RuBf/4v6ESXsgQsGb4hcHmobSfSZd3MZdSmA/tJ2/gsaeGYxgrhXCQZ8zoSzHN
akcaTJjKTXpMd+k95fuMCGNCT1vfwgEfObRBKRAIGIa54G+OzCLjnHOKeG+z1XuM0jFhK6/2b6Zw
pdAUlpzMJQP93zEQkHjU9NBQ3o2Na2dXPk+dFj9l48N1yboWS+Kn+A7ZWP6flrB8Gk8T3lb4+GWx
fN3YocX2ZYD/B0Z01+1WsuAYxfe+ccFByfIWJ3vmnHb8RGUKA+64kOOVEsmALJIBF+8lC1A68383
kb3fgsxrxJQNOVJJ48Q0GFKsgz9gErKyp5iRdJD3UCQyHFFgxJlp4DXsE9iiSDSw2bDueQIOSSfB
JAuUAAjvLM20+Ok7YmEK3jkPzGFAnCxeSSXWkKOTzDbpNc7MjKjMmpgediXxm7haCRNkfdAI8YT8
vTgv1vjbXO8+xiRuo78ntUQHcH58legWF8hEi9uSo7N0HLdm2CTsxBEQZ+A+OKHwL0bA2zmW41ho
rvSXmPR9rPnv+KVd8txhCpkXOxARHNtKunuwraC/RekJiwxrxx5jCk3+rzQ85Z4shgNpNiw3b7uX
NStPehtd1OMAKr5Omilu8r8jwGb+97dwl7JdsZ3JUrqj1PeemvdZX8wdI+YALxZCnkycLL1mQ5XW
v5cbLksOWzh+1gAbWkSqTXwCH7/lbFy8saIQWGwSn9/KYeUdNWF4spzEKPifBLCy70pqtEKtkbcw
xe/di2orus8mJvNOpR/r4xdJPTgz+MTblYDzkTPO7vqexuFO9wmpGDly1BiJrApayojBnsH64juy
8MTly0BK0PAeter3vwU/fmXX5TzoHAlqJJ6TCKwM5VjE5VUAEwQ8XnnQNR4Q6zkw0hkb7wkRIR2y
F4jnyFFjW9f4ym274e+LJfls4hTmR+qshe9AiR6HD1KZ8A+eN7IBk4H+BdP3WxWhvgHbsbZW+Bvc
KqIaSDKydgCnw43ukME7OJRVfEC7xVlqoj5/5vN76lThCe6SkDkEstQOKBcPb7rEHMYsH30oD7jA
ANf1nP7H9wz1bysgPKutzwN3Tt7rg1Ic50iV1DKrP2/2J5VVh2yW3r3y25zW4E8n1q86CJthmCIx
QUHeGZ7J/BdeApg2R/m6Xl/JUEBvvuR6yDM37ZIiCupezmhXieb0NTw4900/gJUKlt91TcCMBo6v
oXVzdW/f5WjN3ombSIlnHH2e/8D1xdKHhteGpim5uSBpgLrbZYQJgmkKLltAtd0egiDFSccMD+de
0UGY1lwUdH05DM1yOMYp6qDaCoA3xTCXCQzqAo24k+h5HqIeJ+nzkkqTHliILSQzwDxjNHU6gLhs
kIX7mS7WQ3XsWPuQ7KYDcU9rh5ytIVMYetT/5sBZ7Qp8HWHF9+l7GN+2GvfcngR8VGX66ldvfpzd
12B1flOHO/li3jzG3ReXb2A1F0cQjao9RScDLtgPKiXRWHZfP/CgvwBhX4AqjXkac1CMlR+Yg2uw
V0AC90MdSAZwsI8qqHOn+VNGe57xNU+9C3K8FC5CeACOfap8lrP66jxu4+7gcwvxBaUE8nFHxWew
Og9VCzQWUfWwbAuw1Cs218beWA0hjsLvEWbvBxRGfvaSXo4O/egCygHJm6eITjUQExVCBKFyRR0g
FmBCCW6bkNNSbnAcGwcX/gHgq8/xsRqvQReVo8PIyQM42aEGN5wMMi7wQRAltEjkTFsjUm2wY6PW
g0EM+Dns/kAUgR2IAMmBF284SPm95D5iDSJmIBoYBjd1r/FgFMcZYqJ2/Zk/iQgrDtOkbsxwfvwl
FeqXnp6iCTG6QxqH4DL5GRCraC9s+U8KJb0e1qbb/1hzD4AU9+i4hoCxgRJydfXMWijLSD0/hOS1
D98Xgp26m3HGnVsrVitFmVTAD0bFcU7RACBUcNiXieo8E3Pz+II8d2F41Uc26YDtowRJzsmm10O3
WLJJHXtLMtS1ENx2qp2dHfPiGgAwwRD3A6fYVEPUzO1yMC419wyjxc9tyXSYHjqbhGBreAVIFCAO
BQa6hYHSQwSr+SsSWNiZV3R54LrQwj5rE55Sp5y3rbs8en9c4Nz6ooIEq0YDPPDiVAihopswOf1V
wlh+OnrmX7EYfkGaCbVbBscXb00uAKV3B65SEnYNDufXX4kj4rJ0PqyV+H/SNYTEENJBy7UDgYwJ
nagBEvbo56eVeWqsQSca9h7CzL7SAJdMLJfyOeARXO1zL8319teDrFEbogw62D+n1c8lqtbpopcc
15zGjC2v4fikQl1JUPs1QO23cmGnI7P/Muxiw49gYGMRxVdFpIgAalrT190/UbAD1BC1aHpUu2ev
vTtHw9d7CMh6GF7ciOjeOal7DkIwh3qm/RTdFxyr6ZzCZrm9kXOhnDhY+Rx02QAAk4NfnZbWFIBO
8z2FI/6y6Nn4BICuUHPA6ekrqoMYBXoeaJSxpSqr+672yGCfDmCuM8cBFjegreBNOVGte7XNNELr
/YkPmNY/leL25rcJQ6qgEUC63CrGnd2Kvgao/9p+OKjgvKCSvYK6VIQr+LzTAj02KaFcQtZfBhHc
iTW1Yd6hGzPjARz63hVWr4qThrpBM0MIQOqbo7BORS+IB5vO8Etn1SX1J3ScEBwmyvSJihNXgKii
5kPRAboVCd2n99ThoDE6e2xpQV2OjWWJNVKsZKDlOWCgURHBilGQMeMHQlIhQkM9r9i1/Wm/mEEB
/lUMPPOC+CVMpOPDMocOnN22FroLyC8G7n1cZKP7mPVvFQkjb1BVS3VDWVIq1hEhKY7E+CD+bPLy
EfGh5gpPMGw6z2mPe7Mu+oPoZKbtHRr+Wr6gPI9uYAbH6byD3RZP4z1HOW9fqGGEhsksPTtPQBDD
6VD1wJLZhnt/jnYgkVWgbgUEYmgm3rM5DMQHCwnoQ5IlaHzhD3sUJVlIKMInC41MDcUul9no2QQx
pOdI87kPEF1CNWNe+S2aX6isaCj/rBlLguEmOrH1uZyYYGaevZYQzTxE6hYmTv3vogX5vg6ukxJm
/M/oxmawwkrkyrvYZG54XIPlf87QnriHykQif8D5c5yJ5RdTY39BbZ2BEb4bw+3g2O555eR99CVo
lkMZRzGCsTLsEVFJFJuHBOLvAJMPSJ4FtfeA++JQrorlYkOylRlcQY8gDdXv4R9Ex1BzZicHX11N
zn/V5DaR5G81OfyJ5t0EBRn+0IU90kz8iGK3+B7mE8nXSB5NMq531I0V0kk5ecnj5Ig4H7xBQoRc
QDBJErQL8bnyBck1daF4K+iDkIAA3DIfiEhuNNRWRRW15dJY0tnbCW5R/eqac/wBKkQuaI4yJHuE
gA9yac6ftuX64uU/RbQXMMZ13DKAoNep2aSanLleZIvnJ7M2fSCt7A6PXqeO76BSR5k2hiu04Uaw
Hikr7vZfpaPUd7ijLs3yCvGr06IIsYZlcu405MV8pNph1w+edM30BwjWWrE5tpw5yg5V516MqLVm
bpHb064Mn2RoLq5ee0RtpBuusETavIr4xpYVrtl15psLgN0cpjqnkcSS1V/WEMk8ximAyil6rlH6
o3hD4DA/QDY4ho2bD2KL7XGVwXvkzfeNHGhMv/ejU1IIiNylrhykLUlTrR33ksHouoKPqdxWK4ki
EDMIZYjc0hxTDESkMrSRa0F/YnIDqBAfHRdd5RX13avVyRssVA45qt09wwqAHsRFXQjG8B43xlLb
nda5e7aR7Ljo+L7x+edxXYAiBppFDeXBznruSad4zIVK+TQcl2D5fJV11q0qxRnUTt1b5M9Ety1S
xVw0D5Fc18ObMqVcjxK7BAXUYmERSX3F6t/VGJ+SpgIROcp/qotzJq+MbjuyUICQkeaog+E8QqRH
D09k+bhn+rtREYIaqTHWWyfSb5MzjE0jgwjpOu8GTmBcYu0TqmgCNXRZkRu7xsYrqdN1dh5rEzVW
TTurJ2AWCeiU0Zx9lOq611y/uR1wmSY2rvMh0iZsXCF6ufU+5Uh1Xmib1fQ6vXIgFvnhsok1hDBq
2j5CqP2KPz2YoPDRXImvXB8EN/fxCfdrmGkx4qUTM4v1l1+uDAlEo3yVVWOZqBXXq5FhBYeh8/lY
KYdFf+h/RWad9P4IF/qr+rJSlXF8xeWbo7xzTW+KqsAtYwxPXu48qa68jZ4wJP02XjOYmRT9LQb3
z8tl9pi8oKGhDHm4y1Ry1ShD5S4VJ0Pv0cPGw3KGaAGVZdrqecdbAawfDy5eEx+O++JqI7XMAe44
cqkjpGqpG936H3n+DT9IotqoTj0+C7/C1rb5svwxn+wtMDc9icgIO2pQ77CQfRtc2TYugnFp6Op2
ER0db7C7gjk7eC11GEqYel8iiAifsVNb6zTclZ/6x/D7i/fqIRsorP8v38UxDb/SKpkSytYO9Wo/
L43I96J/OSG7qdnzDxtWQqEhxSMvrifI9WD8bqSrBNIwrovqgemlzQ5NI1DExkL38PYqdzXh6Y8L
wmqGdnMZEAGIyuR4CnVytT181Nn3cWItW7Z+It+nRTMUqItBL1NZu0T2TYOrv79gaspPq3CIRdHY
Sa1IWR0JBDmEapQOwQK36yVVBWf49AwUbwj43nn2YAD0jwhGUNZGzVEWfxTfxnLHnTNqdOHFHCG8
GynksLDg6ID6JcRc1A4sT/o4dQHVz1AkU/VRcXEHD9s8e5fK0SlHswIg3SicQcWOPm3LVkZaju2E
g1L/bxgiAoYPPbq7vv+gMta75eMMuXa5vuKsZFJRV4/GFuc/e8/VH6QIzpnaNzNSjl8V2yUMAcpU
AzI6Yzyt5vN2nkIGPC7gJ1GuwZ0g7HkefZ5efvH4fhzdClLu1xTS5xdneGBXVPZzzvuh4gMKjXE8
kEMJKjXcpDWvMZFLa44ikgm3sTHYvVDMDDrzsyhsEwV4TjmDodd24/LqoGJVTQZTJlqsF1JPF+o4
7emqgn0vNu6pYwrZ9li+5+f0PFweoCTswf1cfPTmOjEZjH8fom9lQa8OJR0npddUpSxyM1S/lfMX
WJNTMq0+OTb+I+m8lltFtjD8RFQBIt5KROVky/KNynIgiySCePr5ek+dU1Mze9sK0HSv9a8/tMum
CYnFcziPo6PlG8/7wMK6vXBtYRfwVHc84RKe+6guFtovu8sORzuJ5KhSQvzja4LoWC12IqbNrEN6
pAYlXePILrPjsPkgZpQmry7cF9oqr3UfH8kDwtZPFzTJnirqBxdnFtgLRz6u+O1PUzdjGxJgS9o8
DK92PVNYk2lo7pRvsVLBKHZxqB3sk717rG8Hg6lu50Lj8M0dUXAf44d2aP9MpuKAi5viXedP87UI
EE/XzQcNH7kIJm09wNWHFGif1hvthHJiqL6R/XZpvQk6Gdjd2g4GcnE5B/sr5pB39dhfmX8fS1gd
JVw6CFXwFcpVB27InEY+VpKIdhFVOecrZEOCypV9cRfTgIh0Ajbao7GdMSKfXQXPxmRcru9tihr+
eYZedJbW0LN4zuGZfYmJPtmzO1IIoz/ishhs0YYsZcbw+pmp4hlq4Xo6NR426KtpX1z6q00p8vhO
Lho/MV2lfy+ZQefRfxJgjpLpsr3GBHOJoNCGHbRcUews5QPVdkZ+y+bFG4iv3S4ZWgnGy1p8Q935
kdYjzA5tC9Z5/v+6iBm2slf5ivaZOyit+YcGOUA7Kvs64NtnFw3aMV+Wuo0pQGjD5Ckg7k1X/h0S
FN77EggVfIF9zdwImSfvwRsfzTWjXnZccU25KFtKUK7Xvyx5SFLlnerhbhwhtVxnoXqEYUQvJq24
BiCc9lo7Mj0XtE0DJU9YQF8AVaATKy6W2D+zi5hcZHc4mjA8waNwCwf3OmqID2ET0efqZ/mokP/h
U8NzFWS+s+St4CFR56WwLEQhCFeGtUi3/yTcDKv311KsR2uDx6iv7JSdTCrlMl2zotYdd0wCB5Yh
rIAsDAfWysu32rkzg1EAVSDhEyXwueRtdBeUwoLdHPQGh1fxDX4EEU36MQEpe4n+X0yVYBJxWZU9
fcxZ/2k8voVy5V4ci/u0n3H1a0arDGFJ6wsZ0XPXAmACMWBWj1yyLYu012EhUjcynTyOe/lInwrK
krH0+OriCslcjIk1Wa7MM+U2tAaIYdqWheyLoQ93hTtjnrM7nw38YWVs07f6DrbLJDEUFB5BxaxJ
O2bYA98PoAaOJ8XEm6CCCRVwcRe0LsmL+ZPyDuV2y9PBQ8cTIK25z/aPfORGhPoPzT5QtVhX3LhL
QicP7QD23exnIgVlldwJ7WXxOSYXYwYnjO8quKDKnniYgAX4AxwiVm68Ga+0vIyUGRqI9/5Rj5D+
aiZW8oOvzOe4CHafzqrhKgoEFm5nfcHPXtwAOIWXEQlcWN8hv4kBEN8SCIcxKdU7zGcu+YgL/UKs
w+QyXnlG4V0KnhPlvXa0z3oFYsSHZ1Ee7R9hYs+OfBWUEdw9uCzTlTsPo5Snebzaa7GKqavFrEk0
PQVrpBKzVl57j/0M4RUC+Xk5/xZU3XFzn0Bbe8mTt7PzLKR73/K8AQDTED+8F9fy3yZ4ME/Tt5qy
lrslhwy0AZHueuqWUDqeV3MtGB051QZ06WkOAMQqEasUdRrP2AOB6gGsDBdZdcuBwhZ45lFmt+Rh
Trh82pE1Bl+IhxJgCcAFNh+LU/h+1gENOYBXBWByju7/ni5+CAiNfxow/LjzZ8EEbMEl1v+ee67J
IH6gZAvTjrBnQVUk+j3+VnC5oalxv5SK3+Z7sutga3pb8MRC3BPBNhb744BEmoM4OiZHUj33ylpD
Oj3H7tutl3TBDn5S77vqhwz557kIioAOHDQcHnq7VchD5qee8O0RLPA/9kRP3sF8Qzn5gAmPgmBX
Qq14kcLTw2DNIRPfPhhUrS3sCUqnWipf9tL0bx4KNYhogz8F0qYNLQ/G0sbYabseJj1VDlq5lfxj
rZ8wBIPnssLFJbDC2aryOJYx26BZJWOHU+9bkJReICOs0n/PdShuOMgT6RJLFFu7foWfE4O5zQ05
ECKxc7JBb4bMZ2/sy3+EfCQ+YX9PhAQjRQI2BQhTlgi9ysUUKKTGbMpNMc557119iEA/A7qUPlS/
iLHePmBAbqe19mV7hO8Z2ImFNBm/lNwn8ObXxqQFH/xUmVc7ohgvFG4dtRuvnr3Fp3xHzb1U/gkc
kBYcDeT8hGaRBHM19gnSNTQvdyEfVFE3IXp4EknKfDiIQt1Vka/ZaOH6wN4K3Q54M1dfSDvMjUS+
eoZdy7SMQohyng7c5Az76SBkDfI+8Y0QXV6/SncJl+j1prkzZwItKI44om+hTh7EZh5t0zOdFLUj
gT1UoRjZMiVhcMJq3aKcWU2oYVVC3ZazT5RFLAd6r0Dhn1NwC5FIhRk0LsQc6ak6FUsgHxQOjyBb
R7z/cyUkEfmufMuWppfvU6RElTeQFZMFlKpLMHMWsnqIthUggygc1SUYXra1P3oW4rBNv6WLzR4T
tBu8sFAgrZOA8YD4fdQS0CozRG9CDKkHAidYZewyge2Zgc7/EMyBu6PjOjxOxaF9Ix6NWxJ9Ij5a
lpvHaRYUSyHBbXZA+MMGwlfQ+rzYIRFt8pFvGfDbiOo+uSr5LjkIYSAylQNt3qnI3OizxiDAGYN0
V2/KT1IDucsEMOFBze3T3ecyR902O+qoPbD+D7gjaNdeV+WIiAv52PNibp8Bsjv0a/UwvwVyqB+T
TfKWvGUbpFUcmAoeVg6SwsptLtFmQPOz4gk5T8gs5Z9og8w42vBzFVDwHlWx5cYnBQHpTgkKkmb5
ejwaT/Qx5nFUXFSn5hZprslSai7Pu3TsLyX3B/3jCVmksUdmyWcVOjF7S53qIwRPkB5FvoSjwxZB
EisiMPgTa22EKi/6NBGg8YjxUfLL7Se/C9Gdvonfldyp0LHMUHOxiUyXW3gLkfj9yHueejR9ESqp
5h6TwbQRUjaEbBHfuEFXNzui7Ny3m2I5bIpAR5Dzi6CMjSIYlxWbm1DXfyPPT9bpxWwWPBpid1LR
xU0+grm1DBHN4O/0rZBKIVFEo/WGxCdCw4Ncajce+qW1i8IbNKj8/gJC2oyxxxes0ZKxYBNxUf+J
hLcvNvt9E8yObIBaqJ0fQXqfjigGOxeBzl7fqnukTCiGG+S00epGThjxg4xCkGgkxwwNNL3hMuUK
gI8AHSSORnVvX+OXw/l7k10OGntuf8su6M6+JS0DV3bn8FKDYRa+w+Vj/0EH76QCJAuYeQULCI/x
Zsn5h3RFmaujY99ftmv9GkjslZVZL9uHs7vHHxZv6aUzB88qBaRz+aJ1W0f2Qv/AZccyabJpAsPq
XJsLQDM4GUDol+cHdTDJ3g7oLC5KaC743tgZpG7iUOx0d048KCkRoNqcUSrQZMRkCg4FNFOoB8ZJ
YVsMIlQ4qZfU4ZQRFuyh7WHwTcCL0E9QzlFgCEqS0CII0rRBMUGBF/tUEqL+opBHAQGbiLITzQHE
uu1weB3Uz+Egrcw11SQQLdNxqMyCoAWJYbgQKwcDXKCtYnQsLMLF64JPUemCrtKtUKzvBfld6GOg
BAfpZ7yEQlQ6zLjJFhqXcMwEwWYUJqVIc1SY7VAZqDcrkoiOojhVtyRDCDkJdQYnvfpyNE5iep90
oZrU85RqUB72QjERb6Y99USAscofwe80iLMdB/OHzsEsDud/CaBgtMo3qE8FC9rciVhQGrZ/oC2Q
OfYR3E9aILAI8yTkIB2zGrD7Uvzxy1cPtJrggkxtWGnWMlnZPOwcMqvWL9jJba8+Tmvj3fRem2rX
+mIvnNbVj9gxZytlVYr9ckUSHgxq+2QdmAecx7XpmZy8WQrsemBc0aB9bFc89GD9hjRzdCYIL3Q2
x14+DjhaVevcS7NzyUCbZ/CZH9Th+iSP4HbNq1BSjgMYLW4sn1Jz7XJa5Y+RYacl1MuQk+zlTdpO
WDmwMuOIhggHrkreasObYbycyJhnrdfVPybGcsVblBxuD7fIg/624lOVwwZ7iYHjm0w6FOWIPXOK
MzybWI5xYOLqAOQ0uRzgEfwInYzeOegKFgERBHqih1/wE14Uh8tIc2SaAjSan0aorIx1jPUP06PH
IuUrEXNWw+4kbFK+S5X7MvYTXENwmV9rWj6KdQoLiwMkeUOLi+UPwhBiTB9BzGRjeOdSRXiG2owW
i82QbdN6WXxyrHAkWXAK3CZxs2luUvHXkYfAu9/droit0wWi1Ry6QHXqIMhvp9pP9Eur41Xo26pb
mnADL9obVcaE9Qjo5y+TLeuvPCDXDqLcHwGWF1xgUsrU5Z2zQDXXwm5iKBe97Gi/XCJSmAlMZYz3
/J3e7N/nodyRIPFgkEazBPeOO3RSL7fLpGFfu2A2yh8C+pH/NEVLgPMuDVgdDMRLJWAwbEY+samE
pvcxc1VP4JCMXRjP4goFsjwCQ9UbCekiB15E+gSp2ObSyvZnoGdGOgneglxxc9FG3uyJDRQmHgvC
DML662DPwVcXAB7HpYWfIyve/zHHMww5SeM4cgDvJR3YMxyUza3lczcLeTjeVFDDM/VL89iw+UYb
iawY765slziwZGsSDLe41GAitkn8m1NdW2Aj2wQP2HSUQKwcCMJIEVlewAMy+c8TRkMz/UZ8Nasu
jKH54Ip8ehp+Gq8Na0+GfXfofnswrcWYEiGdf/d77T2+Gn/CbIFEa+XyOKUnDgo4Bxw0mFkxjj2U
G8osYPYMBxiflEWOnb9aZBRLRMkSysYa/yTi3Z4jDeymub6Cv/tpjH7IePap+Qm1zZEUxP5iv5yi
J7nBazDZXVuL7M61qif0EMYRWIz/s0klFVifQ94nWyOdJU0n0AI95Ge0xdUBjA5wm/dmzGXXTh9h
Vec/bWzFOJUaRyIdDmPF0cmG4/BwRuJQNIhbQXXHrkIUZsS/nolFvMNHEoNnioc+IB6RBw2j3PoZ
NOZi+MHhGSfokj9WFjSXpKIldxoqeAo8BTKQBK1RizEDWZfnyrdqX8c1kM7zuUs7p4ZLNC37fDXm
Pg7KA/P1fYHvIYG00/yGSpkJlY8FMNInAQfyaD0XDOENA7+kGVNgsJWOAMpF3LuW7dhYpHLqd66q
L5NkV5dLNvS6dPR4brhwABhAyVuQMtoqOlXaVZ3JT6Dxi5071KenhNWSCUYyneBegPCTmz2zA8YZ
Y7+4wUj4IpgcMsqN2D1ydbl5eJQ+wx67w2YppZ5tQyl8653xm/gL4jVqgqk5oZEl/MU/zY/6ngUp
E2k8HZcvHH7H7QugaMB6Inzsu6/mDDNAIMzkM3111NEPpK2bSPErXgA/04dXqNB9Q+u9/qW65EMd
p96RwDubtfozEBr42oykgHAScphele0MtPDf1J9dg9x2q9+VY2ikvyaR3HFYvJz49m1jqffwmbUy
xAG75qbz5NbblsNimhsGfbMbmV5U+TQTj/NTW0TNQoy/4UQB8RZcccAdd8YI/Dd5OHYsAsW1P36X
i8bkkmR2CasLdc5opRYuQk7LzOCHxNYUvlAWjm3AGgVBZq9hoNBuKD8BRwjABcAzqGLwn4z8V4l8
3gFwhyqQ5vSHLsz5G9Z0zYGUVTW9QNDhQvOhgdH/xTbjo8UTVpvUP45khTUcP4RszzW/J1UbE908
W8J3+4f8Q9O9lInbF7PQOGy+i7/Xi6fEeUxe83QbeZtDDODNcWUdV4wAOleONnyaF98d/w4sg/Fw
lXeJshlupwlAaPhSXpeoedc4cKXZIm8DLQ1V46OUQ5mI9nLFgOaVL0sso58u0zMmSFXvq9Ds20OM
NmVy62JZ5oHOMo9UOmgyer0pTICTDYoJ53ZgPRRfzbp9577T7lGXVqprlhgEYBHYtkdA9fRF17CQ
HtcBUs3N4rw53Ji8Ptf2t/U1zFYWuTQaxXfFEpE94/r4ic8J1Iht9Gk/PRoOSnF5P5LRQyohXrvW
nAZmjY+ecqmeK1ao3AeF4tWai81Dt4une1Kubeuc2kzvF/HojSqODPP8TzmWwlxVrhew+IphjjWL
pawIDW0WsRXkVGmX2h+OnF/KmpYfXI05z6IZyVQERKI8lYo1AkHMA1iLC3uglunQuNW/mbnos4XK
K46LWeopltcyErXWpNk36/71kX90f/k+mXl1th/P48srMfvGnku1fAmjOW7uXIFLhPVTu0e3gzmq
2ob5A2+ovnKoswdEIXS3kzMcDVR6ew33T7bptQgUbiABmbd5PHjZqmVt4CBrzMvKN/HSxGAB/zKo
BhA8V+A7cAttTpe3wjOpOGoE950CL/JRemP6PrsBI8nmofpgqSrc5fxELNA6+ZfbTXbt+FoXn93W
nonX7WZLaiDzEWqQNBhFwP/4pM/e52QM4uyWef1wziEAWvPHZxa9RTuGXwMqrNa3E+wtKGTJ4JX2
5hVBLKrtg2xxUPPIMk1rdExaYxK7nApoeVyjLNCqpU0tKfA8OJFau4raS5YdYL2oz6+i2sKcYv7I
1DZHFZ8FQzP/wVBqKVV/SY49IlP7FFWe0vvkeBXIFuUPKXuPMYqanYbXURdDN1F1BQWc4dd6jE4F
+VwU6Niet9j8tjiJpEGe9zCMHhDeVvHLnD/hwGyS1BMY3jcom4YN/0nDwR7v1D8NoO086nv6GmsW
gKveHr+MnYoLez4WwWtsqBPwRhwjqf2lD6X+nPVBVvsx1qk6XRyx6ksxU2Ll1NH1nSTQB50HNcy/
SkkrAkgJaeTmrZt/WPLCbtyIPVjt3h/fvQawh/ZNXhH6GdN24J5GAB4/ZagC82LG/1LZ4NQznxgH
wfmzEbkmjiLDgG7Kc3Qah0Wvnnj7lwzRwqtmTiOt2LNrgpfFxMi9rds35tecJljhxUZlzCmTdnns
Vrx8646Nk9V/UuuSDE4EFK6hslNWTsKAGRpPwU3gWYKA6BimQ3WWdy4mQ/hcKeouZdfHXBX2rbyw
4BVbBCiLqqExKFE9+Zc1+GRksaOAfOHNeWCClRgeDyFBU6C1/PiA1Y6rvkcxwdsUGnr4038/DCeS
FqV1bZdxvzHME5+Q1219HkPMjxj74MWTusNO53zT5hLUZIggj3NHzhVj7tohCSuwPyhaoItUsvPE
muKz/+YK5d1CjtDzmT88JhNZDPDYSSWEttQ4DxzKk2VYHFHro+5qosUL1zhaORErmDPWhWUHgIo1
beHEOIuHSRbk+/qTT8Z0n/OPXCCvgJiRwnoMpuzzqaJJytY87EzE/20GigYHjzh28rswkH7sqZmH
IwHWXF6WJf/VfZHg3GC3Eabn2YqSs/rrcYsFfsnelXOBGJdcds2pLGyh17nt4WBfLxXDfcieebtn
TzbQA6bV9TTnbjRXvps5nhAbF2v9WzUXr7849mGuUulhGtB79btBp/mdQfFc6IH1g69gsmq7DdwC
juIbeQryFOjG/YlGHOBetS/x7DhBi1QXJHLTkXCU46PxCPMEC9ClXm4yC1d2F/KokR80dTa3CbZV
oqXRj+4zheBaLrvZV2tdO42UR5007rN4oO0jjMJBT1xqsMZ6t1978t5Xt9KFIZSMnGPPfJHbcEYW
D6ChKwN0iLf9sBqTT303w50RXodjTfC0E4bUtcOk53asMudWuXq76zQfYAV6UNzRhd9+GQLfDpz3
L9xinm7nl28jTrOjsgAPTRbimgXZ4M4YcVwqusKrxTmJpZbtDOYh1eZyQoqp/5ghGenuSEd4xN+f
bVji46Su08gXbTqDPEjLuJ/qaWDscoAw3SUIFy0Y/UOcI9lWV4VTfdUvr8qEFTw61s7DjbWw5vRY
Zua8plXzSeiwjJW3iZM2PEDFhuhR4R5neTJNvx0FPLy39ot9xqYrY7Axm20Zm7y6nxjzH/uvKr7K
+wRAFX8/+/OjP/RdyGiZC1bVOBKHkbTPqJGtNMBetF03QKQdvaSjIsqQvmRpb/A5Vd/uP+CLGR4U
E7PzGfJDdzXY62Y4nfOj1AYzmALF7fTKT715n2lH2do+X/vaXo1EpOO4GV2N6jTt4RirtWfjNIl/
525c97vZCrppS0S7RUC2/YGVgJ8e6sppiRDWNtbD4dP3POJPwQ0cv9M17QjF5O0P8Q0E562Kowee
3vfqM7WdApy/J2xYvsTAZOKZmZeuwaa5gUMT6Z7UBLn9JjEtzsjsfrEllV90w8Mn1TkPRfJlUngf
exEYierL6sjMcGuL4D4Gnh5TKGPdpD4ZupXu0MTwU0l5gCuKm8kr9gx1Vw8MEWnhC9eYQiqo3vRn
ia+YLqInZjc3TCFl+tH5TV9NuxSZi6Rg5xw5vNB7dm7mqlcdR4SE/dZiiqRdGox4piM2KJW5yH+7
J7BA7Zu9S8sb1RRrEvnkQXu7qt1+St6R9DGcG30Vfr7mMANSamdSHJqJKfNoqXh7JV3dlDcGvox6
0LoQt0YWCCzE8t4r8wgyXr1StD0UciX/0pN1m4pvMVPW1vSWILKAPl1wjOEE8iF/Rn+3esWe3plU
XbDcmnSl9JsY6AooCQi1IIpT7/kae95Nqj9UaNnFH6zRgTIo/ifnadPdoqUiYXiPLdE/eRQ7OdJI
WlCoQioXbTXUbJEwfJienctoDX6YEgyBtTP+8wjHpoUNSzUgK4OIgdT0Hrn7itd2JAwFDL9Ld1Dt
e8vluGfKrNRh8Q79Pca7n2Fs5sqGKzJl8CM2HWJXim9+2jIgxm3Tg+XN/todsonEZ4AfL6e3jjXO
jAjiRr15IsonenQ21yzczC98eOnhl69LsWcFRo83NIQSZpafprWIAdgyUTrYmZuxWtC+6Q6e41nt
qP08++gZfXxKjCaNZTX6sLjxCuqidfw5Sb+PbIUBzgyn7CdcJTgvQXJ9qL4M2qottGzRdzSfTjoi
ochVn5AfSYL2GwUp6Ots1ZZh9iHcvPH0n+sgg0dUc5xpuKRITmkhbFlp02ZKPtobFHzhpmz4BvMV
zfJLm8lc0R3QB00bSwVCmw+TU09HEtg/i52GZtBYEEWduxbIGrDycChg7WEDilGnzUbrDOn5oTgc
uWbqoujtZsB/Xk9EyG/D1bjevkAQHxwmA/IbPzfXkw5t8c3GhJFHm6Z/hK+ME1MXPPsAPJYNYFj1
7bxKfWoJFgBTe2uL3X38WgKcIzz+pujP6uWgvnFVLEEF/YBs7eZIs6MFpvan5r1B02RTx/F6yaVd
oUci1iPd95lbvfFJK1/ZYIxeUymCKGf0ktlA17m84epHvZVtdWaBb2oZUh/Zv12/UOIwy44qzuab
tmIjIQDGcOvBN7vjoK1bBqNbaL5+gQluVf2V/DfOr88wmunbYdBpOVmW0tfYHQlEv0FDaedG71nd
NsbiwXZnkw9W0S9E0jhQfsTstwbXo9K9+U2z7mSH1B+yD3rKOxQMiDxxSCzhg7lDflXNH9M4zUoC
vyGIQ+iMV525s/MlOcuKRQNKNkt7Z2XP2k+eSORnFES0Kc/wJqHxiD8Ky6EibIz767FqkjUNMRoE
ezh1UGggMls+NG5K/uLdfAbUCgOwEFbaJMB/lh0kHPLu8UtH30E5q18NSCkPMnMiOEaU1dQEVMi3
zTC6yCIKxHU0nX6kA829l7FXAbVC6zTdF5/1lH1pG/Pa/4JEykfetAzwaBJQVedCQbhxPML96hEq
HJ7dhq1CeXg9tfkspAixgK+ln1cRtoo7ac5Yei/zoAOJ3WTOBkA7SQj43qrfFkIHwwZIwh8o0t5Y
2diOwVt/LMCg8g3F0u05Barymqv0zM0n1HoCGzTpHD8/a2upqJ7UvmkwYG33US0M/atm5IMjKDsf
yTMk7H4Qv/X0I3pbYk2lP0t1TPhvCbvDvLSXiYLt6D4zQskS9upG5RTSvfwhbIVwqa4Np3dhtZ7t
mzkWLEJiVVK3PAMtdieZEzvyC/uegen8kmAdxyFLPCWOiiwp6B9JMEVh9GHcNrycRbFZn6oJGvzx
0a1FFtS46uSt3q2rYkkOlllv4+DRvlvpUSsIzMbhwnnYC4t4JWYhj0vRbizbl/EZea2U7kj/JC3T
ZvvVRSurQ+Fyz7Uz/QX7XooovrwSt0PyT/qgoN9JzyMBNLEcat3iUcFzsO7Za9XTZUIm7NKjhNmq
dDcfLhE9I7/wpXEaxhXd+nf1pTJkRk6k4usNjBa7psEnEt7m7N3ytO3B7JNuWRHy3XiKco3O2reU
hlO+LHSXHCVpz0aN6zVWQreTnS1bKZ9fb+QUqGRhwUVvDrm9UD/6d51Xt+hwu0WMZyGt+cveKe1x
1Fe1SrebfBYiiicCiPWw087b7dR5yRqL7Ud6iSdsI45594Y1uPyjMSeYOfIJZE16hZwbTezJNOOS
h/c2TszkV3SpC9KG5THrbOYUNuwCgjSCcSRhDk/ae9ou8trv9eX43PaPIE+XT/lLS1b6jLkwAP6A
WsnT9lFGhtbGgjcHpM6u9ZmfouikEw2lMGWunBqk5rGr1O0ALIuF5rxJl9bzOopBKMztQnfUdJX5
2vn5Rxn5/JpZXCIao6VNLHYSfuvojItQiqDBzq1+0X1gOB+xmOhiUaeAvNHK0uafLeN+s5et/J4m
yLd97fSSvcyfgOYfIZxzVX3HHx1P/m/yQJJkjYk0f2ce7bdxiQu68nKzl9flntouK6HLxauScB6C
CojMWuNwThoYt1givvB9hutuhk/CB/9i3lyChur4yN/P/obHLkbBhQdkmW4bQkzQNNqrwnRt2+Ev
CqzZrDMwFPc41nYyFP/at9gL9a0hzZkXSIorcxgjlcOonCd45HgJXj/zCUHMXafFr9yeD42+hHEE
T8eHcoirbV2d6YbBVtp59pu9vYCe4BKpS2JAnoD4aRZ0w6WkboAMbIay8g6bI7kF+tbsPzOMh8y1
Wr09lLss/UEFyWHj9W6xyO9JJKy6tStImvpc8C6sOeWIL6gJMgcbAz8L061Rd2SuMt07SFWxEw2L
Wl3jyc6vn2uPqHoGmA8Xg6AZJqupkPycqI5TKUjY1tCGkANqLg2mOUifqLuVxSzzu4CSMKZEhttD
GobujBEAGvIxqjxQiIDRLLJ7Tnsl45DAAhGVbasTuOxgA1PhFTeo7qR6XaAg5YpC8nwocQZ8jehc
x18GS3G/Y1KcGD4cNloagruw7FYWpbHrx8OEqF9aTYhqx/ey31PwjuM86oBQf5UhnCFDz7dxg6D1
m52DlB2drCXV5d9PHSgS1SX0V8OvTK8hwU52qF9aJ4YL0O7JGrHro/YMdWyrAQI18naibN19DPuR
/R4WtbIhq4cfI5iusRaPwTG+06dnVdfy5WHtbu1sye0aSkoE5F4Z+UPGVNPT7pQ3qO6k+ovaKl3A
iR8QC24UG1MLqNZM3IU6tlm8UIlFbxKMRjuogCKaY5kQ6UHT1joJJqYDVINBjp1bc2Df5aapzZmN
NqE35jjMyDqbvY80bYSTx1syAQmIyWgTts+/og1NlINDfLzp39A04iJM/3oo0xluL8iMOi//aKcQ
osAIjCaJhl00CvgkPBi0Ue+wMprerSFg1C5mATYmWEmocYGpwKx3WhnwJBkimw9uBo2QCQbpJ9Kv
DNOKWQy0IstlLWmYdjWLnKQvUYA+ATdSmvngWR4npCUDJZx2UVPyRR3AKBYC4dMDlfV3bjpRu5Q+
LRyDGYiF9q+qEp8EoX2OMHgkG/DL+rAQTk4njjr1zqhqdkL+kX9QQyKuTjIsCBiWj67y8qfcj9Kr
pgespFx3GtktrUNF+/xccAmfx/GN702ji00/R2qyo6kZAhHFtk0R3K+pdTmV/jhdZugu0gXYtaYJ
eXPc7Dm645zMrIDOpOxC9UcyDlx+bkdFw7IQSBczIqrrt4Li9zrNvMeRPoU0RsTW0SSOyae9kGS8
4gJ2NkLYJMozrKgenkQls5djnzSh4luuXUoBEpwk7WxiTlOtihFkGWFRZ/vN8EZ0nWJ8DPauU99T
9VrZuK53HyOttQl9CUgA312wjSZIY+/53BqJm9/2D4RKMIkfDrbBGOtXpA8QRoFOS/dY6RH5KAw/
Su79LBwrPzlTQCTNgRwHu/GI5QCukAigTz9lRQQ1jCljkidiO5E/4Y4Q7SJgSb/BjoxBhzMATw++
q+JOozi0xf0cUp/r3mBCjJ+EWLTuutSS+VrRPM5PDIqrP0NBRnyUlPMLmnPtlbejRlhBuyiJPIiF
BOkJzvjYRQ1L01VhGI77MnnXEj8fdzfTf+okZECYZsKPEzFk0CYNlCMOdz5P1XTknFI+aaNvpFY0
xXzCQ0ryE8SvWNYoXNb52kzCR0FmRtDWYYyuAx0ObaMP/3AzO5CTVr3fTvpnTTCmLobF0nuX+Jzp
Aw4AWCMKzHlO4kr/p+MH+PyCXTu332cw6xEVVt4NHyrYMNacklwTOdgIwnIRh44zBA2wvGAqSxty
Y/ZpO0a2eQIGp6ukZ/qwmkbiuNb644i3QvOrXYj8PLc/3cwZ3+V1uzNWo+ir0E9j48Zmn5H6tMh2
6kW7kLv7wtZp+oN3YSMHV0VtiPCMsWqG698QsnM3WJ5+8TisWv78X/6uBamHJ9/nWFAErisC1xqZ
J0fB/eGTvyUQm/0d2C1lA1hAK4a8vJpOQvb4+ACdAoKDdF0GxN5vszvd97i3IRijSLuw38QozlO3
2FUHXFY3TEzTS56tQYfRUdPqCXieq5YIWpJk+EwLS3LxzIX6outlGB9MWNyRBOegsQNRKkon+5Nl
sHWKa/QmaKorvDaUt9Z2LNtVZb+4QEgC3Je3aHZ6y88/eIuuWs7C/pteAjuGyQYXcBuELpQiUXpi
5m2sX0wvNcFFQhhoTx9j6rZL5HWAzTojGIqhAwDz7OO2iYiLKxBuKiGvloCODx7nq1Ix20/eHvkC
SAwfnsSldRmf4Cf4gLyadd7zetnWJMkgVHUeOqdF7JdtUHXb5aZC+MXD3C3qr+wLYg99Ds0IbZF2
c3poGvXkgTuAPjGQZjZtHfhAXEGgGcC5wsM4AEyZqTCEokjz2NCxFzkblN4Yd6B+OIiXZEA7LfAX
gGOO8Kh0ugpR7Kg4YxOwEg3xGW6/dPtdGQgMhUoBXgyCEzA/GysLCiVsYBg1InAyAxR3I9NXrKef
MHacGL9j4AuGuZ5ETqnqWrGo1ZhlsProVR8H66jshgfFEwS2khp0TXDQGyqLfoUkfnaagZYjgE/X
8p/89VQXssiXWd7eWFrP57VFytRtksnhk+szD19hKFXIw1kgDwgCcJW+Oa3ARng34lW/yOibftmd
6fngjTOioJJiOvL3mgQ3ppbRo6qHjq0QQWd1UfoDZo8KfCO/h7c1LiWH46vjqfimN2U0IjC98gh2
EX3cYGn1YOr4Yi1EyfTPdbi/bZAocQTQshbpARek2D7OaOLu8iHZ8s6x4oD3zODrKMz3sSDvN6Wx
ocySe3EAwmOgLkI72rUrvk+m+yg/f6LCZyDbGwFXPHstOAygKdj6YiCvGsrDimeZ8Vs7HSU8HIyA
WzyNK/XrsVPOTOwYS+BOwYhCQC6Kx/OAmYchFqYAmGDt4Xd6RurC1Ao0IKl4mOhAT7w+4Edeicfp
hSboFVjDDwYCk7YF9Kmv5a4lBumOqil/eQ3Pxn8knddy4kgUhl9oqUIocouyyMGAfaMyDggJRZSf
fr/2lNfeGY8NCq3u0//5Ayr+w/PFomKHyDzAouO7NyhbRf6EWIj2R//GScF4y4ZNJ73Tqx8OXIli
fo6NVda+649NR1s1tlCdG8k+Ry+ruBG+ggoOToSxbIHQHpQG1OJf8nC5KpFJXzWETkZjbeIqMno4
lstmIdXGl8INytbPnwGq42SyuMMStCYxyMK16+E/EBoyYlii8JxCtJPS0q4nkTXpaH5GSFkqZqUd
SOx4P4L61/dfKdkV6iYmmVg5UpLWDZFuDC99znOIlYAWyP1JM/ZhuEwxGwipBLcp0Q2wvYwF9YvH
4GfK+wht+FPRCkKP8LyOVbrBXsSE/NJJhsabCiM73a7ZtdXULvnhrm2pSAYEHXNx8LOHM0lc2hst
/UbGy3ioDVvWzBo0GFzj3hJqra5nxilKNkrYkAq6nNy9RGDKWHdbL+D1IgBiBqygV5MjWua7cvTT
MFlE/ekJ8qwc5Xg5q0QWLr9P45hdBnh1bN0ZHhPUvFJ3eom4W57jaIxNFp7oaY0q/gwFdIxVpL+s
mmFV1hTmn4l0UKfXkl/V88OT0TVG3/UdtxeCA6VbbTavY6l4YwyWdff7xlJybxjOWrsbgQP1XZru
E7wEknPbszWBPwsjm5QGCDIl26KLQvowcTq458ueOvFUdWM8923kGdEdSJjdI6myhKmsqfiGkuAZ
l8Ezxx4yXReyYzycsPCKZEMHWVcvervtZ8tmYmIw03yjX8DWaC12OR1dbNxPmXBBWZPmb9GkMmk8
etFyg5rDneMsCEQY49ZXLtV7wP2ZJy57FVwL6nrbx1/0yaBMjqQlqA7+K1lzul90MGSqKCwZMrgp
wJEwYOgTIE1qf5SDPD/rMI71Fz47SC1AsLgDPBfmlDo6xiCJByZZcn8VbnG/VjsPeCo2aCR066zz
ivZ9RpbDgUeiGq95rpnP+9HgPDqqEIdnRcaRbDlpyPARdKcOYTfsYqIeS1ER757KMZo5PQyNj4fz
fKse3/quAosD3GZk1RQTBtkjPKS4ECR7Q98zTfLSRnl5Rj91d4o/ZsoWliDTMGqXyamNbSYesJlb
SM/H71RHCreqoLiCIgy7Nt+jsaURjKAUsPBlT4MxFyva/Tw7wO973NDH038rl8gXsclBM4h6da9M
1+hI5+OmJCx8M32jl9p8TuHYhLbQjOM1MffQ2J2iVU63+EoKI72MRrJ17lz1hs25RVQnzz59MFqj
7vQZTCCmjH5X3V5kz9EGodKruDiXZ7MeHtsGFmil2yzq2rhmLcgpQTLhATvNfBpGLADsjJQ9xh4R
/CkkujlSkVVeLPelFtQIoq/YiOAJx26OLfFsk7DtiGwxV75WPTwsyKBZ/pb1wcCUT+1YzxwZZVVt
IXXBxifvrYw1XAQBuwClA8BmQq9yoUZs5FFkMWPP1qmxp0iKlA2MDHmAomKeM8h3zPo53eVFP/Go
68KJGSdLtmuRbgPMs26WrA86ThbtTo/eC/gUCPahdA7m/NTHm2lJTjAuXeRA+/pRqjxWFNrJM80B
/FX2MG8o2B4bmT0srlKpD/EzJEupWBXt5qELA5PoOs98GDIxfe30r2iweFdEXVQunDr8qsHGMoVb
HoUeW9VH6XLSUB2h0oGisEMV+7TuTBlEsxOsF6eP13QLjwSF9fTDeG3yEc6jy5Qbduc82Vf5SjRH
SyvULfiVUu7VBXw+d+hZpJyEZklEs/hTgn45I/KlulHndakLmwtuVgGZHtfDEfMC80Va7uhDbOhG
rwkvMy6iWpAWiAEIuUs4cz2tcmJDzhhUnH4WWrO6z9wei1kif8MANiq0M66SdGo6X4GqmTo9ZVOO
lbmB3o3c6hdqMDi72UwoiVoCAae0CO/LpwZ2QRu+1QBsCNHzmn4L9wOSq2IcK2W2kL5gY7ZEPr+w
bUIazOZmQubLgVa9Mj1R/FIII81nbVaUgqRVvFrydXNHSaajbXh9dv3HXbT54asmxzkh9Ti+JcdR
92a/aPiViJZzNnn+JKitn+ci/lEqbvjHwEw1nYeU3wf+GySKwnsBDQYIvbC10pWZ2Z8hRJ4ZyhR6
6qwdNQ7yCl2GKULmCKZffIbfkQpc8M6o8lSaQ7nDzqDXV9EbAx48oe9dmmLdYytj4KHblbKpsgM1
WSH4BOznAA6qyKRLys7oKfMsYbYmw2DCCU8VLoIyy6il0DJ9nz7Xvc4wBjLA15yqzps9YP21v3P/
NwJgEL+ps2Maml2fyW6lz5wK6VsTvU/Z3M5bFqXX6jWdm7lMXYQ56J2ia5dXF0FFYnkYovex5ZY4
EWnE6nqknT3JDvcnaYiGHc7eOhY0FnBm3saiPzoYe9q4ivYRJ7uktAvIeYbzpAh5lHaFM52TwaNP
XMQUYCX40LH4G3gawMycx24vfg5prso8wVKJEK3zmXiH6pjkfq4HceT1SC/K/vuOT85tuENQbde/
LPEphveEqHXrEiJwL14dvnxiGkjw2l+oEqzzNX5PfefnRH0Kh03to3595H+uKc/09tDWFY3FQrSo
sm6dq1t6dbyGzO6v0MxX69AJLNN1I79x2tlsiQVfQVlkVBfWKj1edg0O5tADydUoLKDC2U2PXa4H
e5iX4nfyZ9z5HNak27fGqipWIyQJPehUqiT8d6QDzVGEEIOrDKuwAdy9PPu93u3vmo7sBfrr/Rej
V0AnEmi08Uu/EzH9LsopYrgR3MADSqwyfJ+CXIy9EK34w/wU9yC3yxwTFjSQTF2hxTn2iCiQm2BL
XSSOXPR0G7natFUkDq/EmmHCvRjCjEp5LbMqvSKM7NDdEvsd0Tqctru+pGEJbpXhJdJMZgSsw2ZX
yULvIHbef1+vYzp+pbzS0P0o/Tkjt4bfesz3Bcu2qIACBj2caPYAKRNuBOtc/5iG7yolHRpVUVEl
S4nGTt2wY/WihzePPFrEg7bmqv0Z3djtW3gbP+e4/LnyD62DxA7np7rz+gfmJ4UHJluQ196bYe4l
zn1cqd17LzzL8+1sTlyTKc8cqXAwcsGkml+psyLQbl267yMvLzxggRmWemQcmLPROpISDKNy7mi3
I036ozmlO/iZsk2HKtVC46VPnUuH537Pq4KDLF6kWFNvDnpwRwY886wCQ0rhF/Vu0HGyU8jUBKDi
VNmySXPT5fhLodHbNCqlXlhyMeDgA6vbl4xmgdGQFY5G90dJAMCzK2HejBMvp0MS8wSmPnvmmL1t
tZtikfE9+NPOSbM16UjU4ax7Pwq2DhrLEhi7BVoOyIGTjwmS/ZicqEVjm9qTWSF1Gnjvs3QvRd6w
CNrXZBFEwCK/Q/IpYWaDbNiwxupNrt4kZF73I9MRmEqrbDoEY1Ln0ZqUKWrTYEZ3jl4JdKxsSbcM
hAiiB9HfZNjClq8JcCwwfqO977PJmOJjSw4V3MruS8uYobdx9VnR6EXGw9MfW7XGTgR0TOWx3dXs
HeINVJAhhqDH5tvrWeFhQxmUxdD0ORJMu7HQUxnFbBz1Tcy6UyUW/wFcAuu0P+0awKfJsepdJcw9
Obvn6cx+7uWOGMJzXxwAVkcKtTzbT560F8kfdYs9kI6DnaSXH0c29E8brKvC3rPAGrVwnx+wTN9e
R/Gj4u8i5uCfefYTj/Bum1p8OOJTvIww8xS/BzDKd7L9004tgNWn/ToC9NrQPxzVhJxvzvjMLUIi
+aXY/vdRu8KwfQa+S0vzdRplLM/z1cO/+yLHTHxN+Jv488Mfg0rkJuiuGqTY2ebicyX/2danfsmH
hOW5Gsyws5+7tEk/aW/iunKQOAZxjomD2ygwl1CaCbXaPwNcoD1hvlqRCsJaD1T+UyPps5vQHVFW
nAFvxVuKIMA7/ut3BIrp9e7r69GVCMxTSXvGP58LkjDkCi4WKd28NhRJB8MAHjbcQlzVbD/nwIzi
0Ptf1eVwV9Em9WnV4euPubsgmNQbYeoPbWf52pZOuaMg5B82MwvljyOxNO9Y/5L3EsNR4EobokdJ
m7nxwRS4RNiwcOaA8UHu080hE4S4cw+/Qq7KaCvODBd5TEzwCXtsnj5ldBcI6/6nH7optmPVKvNj
GJlcIBxw/WJfuZj2OvMtDAb/6cf4lomcCeR4PiCTMHbAjJd1BwM8YQfb8fXf6IEYR6BAibFc6oC+
EcnwM5RByHIphgJ3BFS/oWHmddvXrgBstMXxAgY4/bncKQ5959xnkZ9yF8Vn4sfkMHLzSfhFEu01
jsheADresVkz2RwENJGQK9M+dWW39MXlkm0qXG53xa0YAsoQn5MTFS+7OUeyIKBTJuCxcxW+xOgJ
yTwQ921gcmUYMJgHXIgRZDEdMCqEkT49dqyhIwgXjJ4RFST/ZxHhHAE0nYFfZ7klIgyHhUA8PRU8
Rp6AknEOA4X7nfva00yJdGzRXU/Od7clz/BOJEHuEwaiMsJSLsPUKg7KqsGKunKePp0oLUDlzT3B
ls9XLqTHuxmBFkh3hJWHL0Ysev19C0ab4vpNOUK2g45ZtfiKTYuPNKfzyIZgnmZjuApdDSU+XMVa
WmLlCdiCWTW2/Si9jmQEcjl5ShmC3Dzcb1NiB2LA4b8Bh5SD2QA7Vg+73APPN/IGrhI2KTiMTG3I
zAwXtntBwdgXvt9sFnAqHGDoatcJU8P8L0eB77o4OKya3/stQnb6wUj7aPtFeVRWzA02gioeaxF6
IOYImqZ/8wbAD3MEvDUeTOxQ/54vYXk3JQNoHn7Ogu438snkYemzYIH4dwTyM/5NuOWhjsRCD9Yg
4nRci8RQN1wFMLfw9auQVojvDr8KrnwZynoU6jYNJxtBPQJEr+UHxLPBO/HJNEqLsAuoOKhMuS1M
jTh3428vrKoHD6IUxyxmAKFeJeGE9864CuKFQ7c+he5UaOQKf/bLyzqY73FolT89o8zR8NtSOJj7
RnGLv+uY+TWOfyL7RZwD2qA/10Bn7ov5lzkLh6qMx1f7BeMtVvRnAw5OnB+vSQqKuARPDjrD/kUY
wEz529PH91YJXp+Y2WLcpgXiUuhff68vLgQjRIwRGauplmxnvJasaYJrYjZZo7nJN+IaietHbUOl
wT5cHHXoCpPCmt8VFxERwGqKLRwQyvbvyjuPQ/lZMGzF98QLxPxfnAr9p7+7QyoGc7Cj8uPi/oiD
EcFA+DCKWBkRpWa4NSeF6dgvR73iLIWhBF6H7O/JXQk/iSB5uBE7ZlKlDPyAhPnh9EMEE4SfMiNR
fKA+ZwKb8BM8W3goYqpIC4iUTC6KGEC8Nd8FW2SmGLDB+bNUFE9LQPdC5HqIJB3xQhi2CxUzH3iw
iMeMDRBpBrgko7n6G+TiyRP5BuIHxAf0JSp9WiwQXr6FI0+0utOFFMkxvjB5ilcRaUb4G2FjNCGS
5C9S6u/d5niCiIMG1N8I5x3+hb8z1IAkOMKG5+vvmMO1eDUhNeYVqMs9vCHFMYtQGUAVLoRQZad4
AuGkhM9OyesJo6cSOygRLydckZj3+TtLVypIW8JJRoiyRfiKSCRjvoT5LKZ+NBf/vs3ejEcWAqlE
pLn4N8jIDH9M5v/E3OJ0uYg8hvqW9BNudQFXnr3136Bl3DSf7Qp0KjUf+HqGbr7oLQNDEDGoDIZG
xdiufI1bDvOBBYFhgQMlZ3f/nX0AFeIOg85cjAN6VyLTJ/zEteW7BH9CD8GFEv4z+F2JeCNB/ebC
/bt93Ar1+0+sTnCJcLXnbn2LqyyuGK+Pr+dDtLTUbfw3NsTzLw5fzCriZP6uuLhrfzZUUM6n+HmK
j5g5iIGFrjf4u61Q7gPhovQ3lNxhvgOKuv8CaGIpBHIibPhheM9p+7l/t20QjqvigSXCCB3e36QB
+FqvtIE5g8nAv3tMIy0upOI5ElamwndjFsy34hJneDz9O0qOk6WXJ551vl5haywePDLNXNg3h85N
odKruGU8nVPo46jiP4K5ozviCRVvMwtCvLtSSwfq5JFgqIqzEdahU1xPOUHak83fZMSpijcVgzDn
UWAEcT8G8eZiztO4peIVxW3EEaZkitOYZBShfCdnjKNiL89xF1xfsW4UqN8i5iVxqBBlNrjT/p2T
mM+LFc2xB9+aBa1U2XG/lLbC12rq4o/293CKh0YMBfG1+opwu3pyfZgIfaSbvupA2v27i2w/803l
tysUiXyHPxTY3mFCGIjzv2+E7w5jbQX0IVLehHGWOD+R4DMLsFDFYZGRmK3GqzhG8bOQ27kyHDeE
cabCWUBoF9OImI6ogARACjeEK8fpcn/5FsOrC4ovmQsWfk7d8Acqpv0NkrBi+vn74cLnORHHdvdU
Hg0mW0fY/swd2RLnMrXFIzO1uw1dvB2dnYNs4epIdSMMA+kAYdeHm6y4qBoXUywrKHjElRbX8m/m
E/PFxJt9vAJdmB0x/huM2+bMLSLuSGa2eDIQxM2781bCXgYfXaxfUnxoCH/mzcUzKwZfvRr9Cuec
2vu3cKs4ByWERws7g5f7CKDT7Z5b3Hq8h7brl7JXuhlx6OX+JeALS6dHeEzgNiBDj6zxAe0B7TeO
+SY53urEGihgzI6pLEJ9HdVmZuFCilzM1nKxTJcL0L/s2PTuhKSeoz5ZynNHgruxHaFHeSBB4dTD
tbOE9Z8ibDYVe/SlCMDMLwPZanL7KQuj0RuaIFRGzhPQ8wiLgOoSV4DcTvBefA8z7BJXLzCMxNQg
vDvVxJr2p/wDfW/ZHeaKOa76h4UosfsZwL3f8sLxoXFgaW1HWORXOCkukqANnVDCOidnhWRvscLv
ZtgY5w4U2sS26QGSutBTUwHBtKdnpK5IOupvGggPQlPwWoUji1skKfAQGv3us8ZPEnBWpXobPrVf
FQV/i7YqdA1+QPT2stf6tZGaq4TOCG258gyUBoPpfjnN3LS3rvlZhiyMRdOnbvhPGVIZjjRAZxtk
YpW0wdogozG06O4MrCKkJbRAyrFWAumqgmu1K/WK+zN4Sv8Wuq+5IbTEBZDtaK4/BlunMLzyG/c9
v6QF+eEl4QcwoZHJtIBJYohgSFrT3jUSplDmOyRb2DoIv30aL5aOgSBYtcY+H2/h+QK/OulrSC6o
tXJCl8WLDIALPGg8M/Nji/PmayXNVkpo98WpM0ctXCDxxbX8qurefGFxREyDo/UggMpGlqu5nbZM
Pptf+YtMBItHmQnKpY3eX9s76g/cLHOC+oSqgq84JEvQQTWEwI2rK3axik5hvqPxERMWCpZLTw3f
anZhd1txW+wVXwd+rbpqA9CyO5l9t2x18ZkKIAe0czJBlGubAqg6c9xS9U+d7Vxe3rKvCbJrcKro
Dj2ZhNsuUE8VJ4l7WQnVhGnq6U5qcnV7JAsPiygxwUWYW8Tl4kKp7iuWgEPTg8+DHMP2QAyCYVWO
kg9KmvKB/72OehTX72oZ1r8wBVi89dDDEZUltGjWTeOo34W2wqG42cu+UC9h0RzzQNm418jf82hH
SYIhnXBN7JKrhC0MPQHoMS0muQ70FxrdyX6KnIE3vL/3LU1kuFkGlHU8nAvIGFB26VqPVvH4AohT
d2Ozxk2rWjZ0Oxb5DWJbaNYS9jGGGkjZqpWcWeNE5CyoxAqUF7U9ATfrr62ukKnhpN03PbEH3uiQ
gCLUtpCZjjTpIR0Itx26Lni4oEQbCho+n+zP8tX4Yntozh7bPfRIyGlsX2V8/alvUECMyD94KdqI
yQPaptUt2tbWDsQS15vQLFpyp3H1w7CaNl9LsZBxgiVROFgLoewFMS5gfYCTLqiN0BGTv4zhExAy
mzC2GbL3mutmQmMKdNw4zMabxTtxDH0myqfo/gOEU96aZsdlvKhEVV/AmPC50W3QV2Kl4GKXLnk4
4YGkI9BY/gEJB+As1SbNRllsS3HGgSYikYs9SUxm893vfi+Fv7ARCAAc/jbtHq1kGJ+xFR7U1geV
zZXt01Xfn24cL79peXel+xu9wSfY7w1yEEBjrTsNY45uj1ZoHtvzmmwQXoV35acKTlhW2ONhFoTm
7bn+9rT2h8TwWFvGk4lV338GMlezEpZMYd45/6zbx7TdogRSbG3PRcmGN7/8oGPW8hOIEWpcENt2
oWOl8SRIVWJBb+nkoAeCqRLh9VDFNXrOYFK+VQmoWKbsk2H1+3TnVWM3CUlCaHfyiowNzcDLATET
SG8LnDzD7rdKsX2U45DG5vnhsBOddT8vHQ5wQekbwgm6k+hsjIcppIFpcoJZEO1BnENe7gEomli0
psOK1MS8N2tmIPyJEusbQHcKRzGUU5arINpn6a1IlnRhP79B7OrOcF/1cnohKUdJ3eRoQDKeeSD/
qksow0TsPQx6RIk9u4ne5uaO61hFQeXBjSFiBYJucpQ4iYINOxwQcS7QbsvjWUvXy5fyyY8xZ2T5
ofq5T1lPdAiyQRktSATi37PFmQvyLZDfmrAtOJZgyCyuJW93L/xlvqVrLgl0MVsfe8qUR32Ewxst
fuPRHRZLINbsTUKRUFMng6i3+biIbYLJJia/vs/sJexlMoIWgP8P5Dggr9S52gaxxbncQkxW6bBj
HEKmame1h+YyxpaBtBDfv6t2A8TUPJpXeAMYNuwJKAE6EVm56HtMgfphAUa40rBtGvc0UTV26Zfl
HS+T5wfiOz0YLjQS5nfCl9DsNCWjytpL/akFl6EBon807AKGSwPJAgFmWKA/eKs5vqLzsydrceTR
CCO+sJpex/FlBo0egCqnyueMrvi8wUIJy3P6FR3T8gqQF9JzNiUMgqU+3naFLT9EynHxRmKAmx6x
Q0qYsOPPdLaQkTVKixGiISwMd4p41n6tHgbMG5R8V7q6MNTMpXJRFJ++DH3paWFLjX8H0V0nwgYG
Bm86rtCaxgtxE9thP64lNJ8BfGbj5bUoNna54I8KCHVAEL0oNhpakzC4nzRmq3Yjv0ULU9doIkNO
2Mf0aqKFtFYZbod7uHguPtHnLfIWoqHHtdCD9Lu6Ox0xWYuwWnPJWRxoGmFpcgW3z1ILeXpQksEZ
WnA7CZnx0odJLxUkPAHM9xuHXrsDO5kVb1F86h8Fwou3hleZLDJ1Ha7m2VdH2gMcMATfZnWGACu7
zM+xafgQXhE0mMr3GMyu910Gdp/T6Va4MpbE09Icc6tCtGVO9piX+HhNSPi3h8vT8xYx1zMH7gAK
v2Qi6U9MM/HAHLSYHecf0ojnzLO3IeKh2eAeQJpqgG8maLnUVbeL4Qhg0sfWRVzr6mNZ7JnG0S7b
Z5BWZ4mkjPZrZf6SNvcFLDHiUwqjAKdOHHYlizwO+KRd8IFzCdlJPdUXK0tlAYBNz5rsPhTiGfQj
W6MSIxZ6zBXNVDcartI74z00Ia1I5qZlGbZfJ55rHAv0VUwVTipXYTE+crDQl8twDOnQ1xbxF8z0
2JK883TMaQc5eKvaciVqJdnw11diU3Lk70hIpoLdEGDGVa9qa7tmgzE6jw2shD59p+n8HblF/jmD
faqvEhxW2WWOXjsPvrscUf9+j7Qeyp+87iBnhmZPr25c1W9LmkhMWiIl8FveMX1j9F5Av6RmAZaM
VjCgpfrcftTQuCJC6w38cA+UI+Vk6YnYG06CVBMbjtl3jNzy2AznPsI6RRCB+ihoC6d+o53H3Nmq
G9HsYscQiRmLl1NwXseyZDm+8+7vwLSQY5IjsWjWwLOyTRA0KFggLAIWVoh8FVQZ1MLTa/OwDCex
tBdR06QdC6UqGLZwVgLbRb2JpRI1gwJtVu1go+jHCM8b4ubgxWeYRrmZumE2isCjKIXoZeA4sKgW
wcsvZ4vefO++9LeodDUL3Jan/0pXfpvSiiADHHIIDHE9eAy0lkwAZGSsVFYYmmnBvf9NatS9iWwX
M+yZG2xGDuFXb9uB8pU+nXSyOPwYJJGxF6RwcqXNPT/hQ2Fwo+GDLbpVvNHj4GU11vg63E+r+vcJ
2wJJ0e/M8EdTj0x59KjO6fhgu0JHZYearDt1rdl/PKsVXYXpNcTLwknfUwoC4Kyo9fNLuRRCfKhT
uylNgxjKPMa6QiVCsYHcD74/8YlMCI9ONH+C2Q3uAA1CGLq5FBQQabCgPMXXLFuPtxmSi7fIVFd4
5xt7HcURYRH2SM6IlX/KID2Vg8GOLqzUOixSpIVSouPGukkkBDFPFSZsavV9D+NauMcbe9IF5j6V
NJuty9W8BuXroNemfLLeWCc6vyBjTeTvkY+CzMFMS1ziYYKgtYZTifeiMdj1VV1gXm/8YlWEVQUQ
hyCkskrM0sU73G5QcCQUIt+Sid3AohicJuP4l/mZPDVIy+igvnHBIuOJ0s2mUf/8+eVNh2X2M4Xh
L4wxIiJgIG0SnPbOwvwJsIZWUbX4Ol0Oi2RrSDeIBOIBnogFfQRZstLT++o9Ab6xJzBqVjTmnjat
RTvaSKb3rhlwQZgA6w0znDbDtwCgKGDhR2grXrO56WLkz3fNdsLMhKfBIoezxC5pNcK6Yo8eJCfa
l/Rtd8ipJxo5eO2eISBER+fjcIPM6ienxC8yG82Deo7ZStPSwSxjX3wMyFyF9kF3y91rGwdw6OBJ
1x+vZtHsWojC5LIIS0rcqZGSfcPb3Qm2UH2LdnPdwxcJ/4oWQA4wAeP++KSFxyTxWzpFyQpF6gQG
4whBBRrdtbeKUz/3IBNBqQjaGdtl+UvbX0es/ovaGx3jgz0Cz59F85lI7OebsmwSoZABSRagF9kM
n9nEqWeLDIVnd3650XtteGFyScvzPOSaLZNxSzslpYhGNuNitDJiZgevavaBXeO836i6W1iAJAe4
m6jKRVzs44Z0EaXHV0duY2rhh6MQoPZOO7e5YZrQUc65InyM0UQ4g47Sxpe2cOrlArJLTh19Y180
vpNLRDMJKNHsnfxsEG0XrRCduMqXgSva4EeXQaYcCfqLquPJRPTglqSE0SkYH9IZlXJc2AZl8Mx8
fGQ3dZ+eHu/jaHKrShqJn3AANr78wcp3t+Ojfut+YCXJa9WewtjHnIioGs0fho2uWfByGt2XWPzI
8YB+hBlWZiOaRzGHwG+qe/m4QVKiwBf+LN/LLaUDk2wWHqQYSwp8xsyntAxkiB9zIJGVvMM5g0m0
+jDQPcEnZGMQ9y/mVhjr9IIm75nbJCeqZ0a9aPVHnqDApPvZbXWuKF479pkWdBRYOFOF9F3siNBr
X+C4pMUiWxhHmWbHGdGn0H7Ba3zZnaABW8VoC+ufnZq5JR5Rjqac7xijSNYmYOP5zcWF9i0P9mPY
qPsksh/KSp6t7zvhqkFM9svr4kON7Ec2zQsnPgAv1K7xNXeHpwN/MiLt7hRe9QAZDM+lDhUafPA6
PZF3s4Tp25AnhGIAGiebbjzP2RNHqwitDLEk0bbfoukWHDQ8snBUAr2ovnJ7ssxF7NoVD31sXaF9
YNWXmsvm00DByIoSHaZYQmCoQ4cwlnFWR0ZtPxmlpb/kuxfIx2g2BotLLFgEZF5BgVc2Bi6UsDPg
Hk0PODFB/I6C+gcSyPODfQ5Uq/kOfwbETDi8amZLfAWg1g0iBcGOGXYfo9msHu8Q5EFmBMUduX+J
OnFgU8g34cr6EdbrsCN2WP4RBPuGGl9MPmx4MJ4+0FoABlolh7CiGzc/YuSeqkGrUfWBn2CsVsaB
ou6N2ZbXKJjLib35/pti5e2cBUVGfYVMzYP4yWlEHy19R0fbpwB5Lkj2KAJnagfux8/9+Mvsig7h
hI6CXEcsRsP5EeJkyg3CGJQSQqa2w/9kKrlM8TgOxbve10UH1sOYHcHBzOKJM3xmOuMLBSfPTjBB
ocxjI3sR8h8iBRfatiGIZYdUKmXmHRc5jE5TsRon8zQ/ozZk13VRTocRN03Ih4+FKP4X0W8nL8A2
w2+EafynYM+J8X+HpGkkcg646CAf2IxTnCW4kVVP6+6zPZaQLIY3YT1qWNNoOTF211f00UkXoznC
c+86pC1rXEZgG1VDUM9XsGsgQ808ZGKAOSYCQFRKJ2ooMris6sx0oFE7aPTqripGmAk0Pk+UJI20
y3HtgodHDeFO+x0ehfaRYOluqVivr+dNwag2trPGmR4Lu9+XjdDjdatQNvuOUiPSrbC0ZPZj5W90
IH8HY8ZF9GlIKwmJAfBKZz7ZImv21M+v08rrrBKf++Yd7SYNnx9gmsYqvFxblYmNMPlO5hNkCu0Y
VxgyGzIm3PFFQlfWu9OdblIVF14ob2ZdIBkOXtZ5umXCClett9NpniffSrgYTXgwSLoKVmuIEZRH
8rpHZgLK62Ars4Nt3/jpFyfssDcwrBnlhoMBsQXWa2cazf6H9bhCh/XGxcN8nzrNNxtmJiINWMXH
ghYK3R/jAYHBB0CAwUaespTdHCxJG4CNf/U7Rx0WdrntlrUrAx9t+3W0H6BqMa9rDk+UmLQUs4Wt
u6tN73UUGyCWfttYGoIcbc8UimoHuRe0StgXGBp9a2I3Xf9gN9KV9rC4O8NiD0SoLCRiLy7EBdv9
uncl++WTS4OEQkh3Fwl676BdF8Gx6n2Jbfilx7jczT7SMpgTX0NVztxB0jDtPOsX25EdOzbDJiyY
cXTBKQbaFKoyfNvq5S/dspNFkkIXkMNDXHp5JKHWztyON70QD4nfhMfMh+XHz9PtoOJTq+4eKvw/
KwahXz/YmiWuIeIkLOxW4j186MuDqgHqrEkI71v9VpnJV4yrn/ubufEaPwhe7+VFb0ghEL8S8G5S
jEFxwD1uBvfaLU8P7TvfsSrAY7pl7gtLItgTy/s1bTy2eLzezJaxhhc2oM3lkWzZFNwdpA2kNlyQ
vzKT5U7ceZBGFWUbHn5hNkJbUCzETu8qdkgmyDpufvsU/sklh5RKzuAHnjvEFpGLMA/mFrudXHkL
XmgvOSke65mD/kJ9Z4+yzz4olSEIHPX3XyF6dcCoiAvGNAFTkowmvfqLyXGxhYZWBAGomSJYF4iB
0Nx9dMTmQMzNAmbW2dPR0yASXIg5LEDzdeOSDrBTHPDWY14EVW+XRxA/YNVw83CQ0A6LI74XyNHR
2dBSCaAF32As8COYAkBjJ2mqQOoWsTdgYjLrLyjhrN/cebqqyQVu+/fAPtPJL2g6eMafb8B8EB4W
OZdyiVInObIpfTi/scvKPz3kJHLP0Q+5iNeRL5s5jpLdCe83FaDQp9ihM42G7Q5/z3Uo7m0agsAN
QGEIDSQT3e/DYQmgLyrcDB8Um4DGlHLPH96QMyOUzywT0yJjiK4YPpObCD+ExGUoUVuBIQ48l5E9
8+Y4k6O5gTHz8vBgl09sWmK0/h6KIsClGLnlmtdLB09CXxwRNnyarWPqH0IEnCaY0gwGgMrcp5DS
RW/AxR/Q2xA3wQQbLIhJ1mvXHCdwg63XkuQQb/zCHSZ4Rl+VZb1sfEYxF9PSZTHsBubELZcNpbTm
kf0nMC2IWSnphQDywpfqjh+o024YhIjNy7VxhWMk2wbrhzY449t/92k3nxtV1DKda9bc1E2Dr4aF
yb0JAZil6d/nw8Sj9e9f6OCY9ZKCFmf9x7q4TFgwzImduAl8I6W38JRfYkC9gYZ/EzE0glnAUz0X
zptsj8D1IOeQPbcSH48zcJTdOz3xoY3dkvBXr4Dr/PvyvpzBj2n2PF+WIFTdaezYVHR8DHxIjvg6
0pH89ym6kv8++hWmq5t/PyF+KnQfaOFc8UeJbqLk9Fa+aVe9lW7yTY/VnRH0lsgPJTGTr3jZLcT/
HVQF/EFfUOhblSVtcbhYd2zx2JPymsNZUL7+WqiF3/AX8fqid9593j3ekPTOc36Qnfo0tTE+thVT
O7PPo/+mmIBBdBVxgXawBudrzMcTygEwFwj44mdi/0g3IjFMurgW+juTJZvlAoCPDt1r8bE1AmCF
hWSxUYXPwGVwOq5htWIfwl6mxcLIjLJ9xw2h6sKxaAx6H8UkGSWvp/vAGT6A9grQS1MvP8SFlYo0
C9mTb6PqksgJTG5SgnCfe1Z7eKSMgQtqUrOG8cbmAI6fcpl62m22TCxAaROfnwV1D58VbqVPF3gc
2joMUpOVld8b/NpkqoTGBOHtiBsmhhL6u6BJCjAfqMr5R4AUjEvitllIi3P82Q+LwcF122msy+6n
xQwFaqI552P3g58N1wpFnSkatCQvckfDgKxSU3zSDlp2a5W0wcTWlzRzaehqfP+mOq/FjSrIvu+B
wN5o6b4Vx3yfYXrfHgkDESnNzjaxb6ctJk1Os38stvzpf6LOa0l1LUiiPzRE4M2rPBIIJECYFwIa
I7y3Xz8rxT0zV6fpviBAZu/aVVlZWZ3UnHeesItEi1NO/BJrHCo5PXX17Nei/tEq8+XqoUihKvcY
rM2AAJHdtq+xXC7/hn+aTXSgNlE4MJeILplrLjPzmct94Iz0wo4puNwbXTAMtqrBqes+vLn52o2c
C0NB94d+0Ma8bM9xDgxwGLYHove/DfgbWXQNZQ3tl00xufVjcTzp6Hdu0RogG+oQjNmPzHVAbEn5
ITJZlkY77e5sNPMZ6785oHmgJnh36/v3dDRlLzZYFj3CIQuOqAOmwZ904BFMMxECNwmYzH2znrG2
pu6Lifebr/cm1LcZNj8+dymXjY/dK/Nj322L0PVEtffZ0l/X5iG8Q9igsTGMCNFhpu16u9Kp81hv
lyBllDr3v/KkPDmOoDUUPXz+fAR6Ttk0BcIlGv0k2P5rM/cnskTevCUi4+layAT8bAN4cukdIF0I
XERzyylWoO4e+7pUo48ZnIz2/GbO0TEx1kHF6XTmc3r4LFPuLMlQrnO/5PX7N7PTJPmT3da9MaRY
3moRInPnqNPDZ6wTTp4xthSXGTOWWXRnqyBav020z6JVhcqac6eQVPfhx6r5jVXOrflPmzWq/7av
idxebUWYkmVnD0n0Y+HBOQWatb/Z663B41+ia68WXDvpn8gTJetobR0NKZRp0C3Yz5FIaBIDYKTr
zfL4Z6x5bCNIbzQ1sHBH2eYYQBd0kB5tTVJFH78I/anhiTuUdylVh6hSjR52PSJMoBkrrBZsJBwj
O+2+LW3I9GGR0Q8lnS97vQkOMU1IKlAHUZyfpYOpXbFSKvA/tPTZtio9ul8nRdpLrGeQdUCunyVz
l/DVhGFnuMJw/s1aJ+0+kkMM2NHorWfkK6LHiuq5Fk+xzqLvjoHNo/dsbkfn0cNPANiq4RrZ6AA8
pRx6NMoOirSIMZ8b5IGtBP1Q+hG7suakvb+968P7nF06dp/patCwa9A/6ybil1AV4PQgeY8Yyx6v
DR4EuKnUdl74xd6XSlFJ/hehXqMWMyThDgIS59F/MT6LDeSf5qFBswIaQPIG6+RuO5dBHkKKSRup
A4jEPijWgUJIZluor4Rvb7N3ylfrvPcJg+h/MQJd2GD4klv/g5j700gZjAtkqnbja9UoJPXRMQ7z
3Ld+FfwAHVIbzGADzf1lpTk7XzIRMqdKj3bzJJdIhqw5DYc/CjXzAjwDSEMegfHCMAKS6/6a3SzR
ZqqFKahKXO6X4vSRlM6Iiln1v4qrvxw0TnBTzCoz3pofvAuL0BO/yNwFHBgNgQ9GJS5IoOqFA77I
IVHTrbbyPbri0Omo0d6cDPY36wSUi/0K2IG+PjQs2pkXNHwRZkK28d3K5c34SW0V0gkI1iByjPML
vuMT+uVRnyUKbt9hyz9ZYaoWYe9rvShA68BHzOOLFJuFmHv0MnJ2iqoQR4hoxYWyBdbT0nBKFNah
nA1RfjFDQBDIlyTQ30ojeILIOdMGBa7LLDfnLl9cNFqsSlxc1LlPf6fRbXQalXu3v3SIDB7jbFFc
HOef8bR/H6Z0sXrP+7uoNjx3rr3ioLqkzBDqELSj4mw72sFs9G4hRCqSOOG1D48K3ljR5Ao7ckjO
fYY268nGox3PxtQCcwgx0Kt9swIZo1NoHmB79WlfC//tdDFTWBsGbcxHtHiBWnaaUZGI450vE6S0
d2C/SNXQGbG+BGPPXe0aIwC0F/tWmH/JahfMF3Mn7RwmRbh6xy5zNCkVSYy1yyckrmkMQ2qTrmAN
B1rUZrJbcoUfeOKUOE8ef1OcAPgjSFmtZ8W7e4HhQ2yemjvK6nOISaLlaU5v1qfm3vPu7Q2ryNpx
C88mWiy5JL1BTfSKOWZMMKUqR/LrjChjOyU7jnKkeYSKU3byf/kGkmuoMyBkQF0VJTXOq+FOG4MG
hRFHt5brXkqt4yx3gKFA8aHzpisj3iYgAjTt1WdE+4w++VE02JZMX1B4ilhTHHak8l45a1ML1kf1
Ifg7gLFsDssXPTB2SLU3ZIb24wczdWfQw8w8B2dlVJuYUQt112aRPmu71t3eUDRGQsLOLWuDK5gY
TSlKRh9BbNicqJBAio6KNCVNweI+EdZtF18RtkWQ+RaeF+cuxLYRHEOaDhMIFpSwgpCMxAYqphZF
zbyh8Adg/aG0tv8d7Y5uZfRyS3Sm25DKrEVojNkoTT8a5iO+9190k9g1c6PzApcE/16NJZ7Qv6d0
K9uTP7enzSKECFwxYIIXNM3HhL8+A1Kr+Dll2GDl2SOuBY35DUldCotbiJ8j6QKyRyD0biJxW5yf
z6DevZp6OdZoyYnSVxtJLSpXqcF6kzd7gvubxQBxPJSL0Gt/wzYj79tNESsFgqdkFs8ChgbZWIr3
VkAUsO5xI3P9M9Q245Cc8R6wyXRpprZylvMbQMYoixJ7VCyy1GTyEWmtB/n5q1djiJPDAMyxN7RA
Hm36lE23AK2BTEvLU69xgYGHAhb66GTs0ui7JJDHpN6QMoRhwCchlcK/aDcvtu8jVFNoHEwZN5cd
UWxUNMxqG9T0gHNUbKMUiwopGifr1W6qnit3mvUCOQEQEeZDzqjAE7GxInTtpuUDhvXF+/KpeUpq
Xeod71Rj793v4paaT0oCUiBeWj3nI2r94XVRY0wYhLv2ByeY8tz85F1QJumROl+ycBPyTtRBI3f8
RhT9DzodM79Mq8uwiqCeqgWoiFjlkW02KqNNcO190OchG/emzheM10Ax/cYqwDACvUttuPy0jeMT
Jh/kI8kVIu6G28YN4bkj7nQZS46oKzE66amLvSeO9On1jij2CdmTh1WaQpkcl8+zEzVilbAW0Loo
vsWvECGqyW3J+H8PKSydbWIcsc6BcAMh5HYhzncK/jZBGaq78Us1ahDNewsDjD2keciHdmjJhz6A
zEVKZj8ynp8Q3tt1fKYifLEmZB/TJORKzwoGBRQEMkotOoMcLJy926zilBHm5sJCJR0c/K1TZpre
xo9xhWSP9BNpxHjvQrs7xLQOhN7ZqcK+sKc+5Du6pnzx6/IDFDNNCuh6pJ+pMMh1sFNd1goM5fZo
7uxHTKMpfK/hzqdX4HJjk9XHNbuaxXZ5grgYlcoXSjqu3Xu+dzv66SuEJNrMA3O6h9LLsZ+2zXqT
IAeVlEfTEep1+mynSF331LiGJ1o7UIADRqeqQIM/Tv1tDMRzc14jRMUQ67HwH7oA9+5u4+DdrJA9
Z2VzHlXkhOMr9381YEfQ2E9wJmgNG8v6EJT6SP0emqPmt2aSzotoVNasoZnlPaNr+E6ug+qQzPeF
gGNYxG1cPEhXMEvw5ovGabEenSOQ7OcyZ03ndTDDwWPrUAP76NUScnqb/jGZAiEbWHx0lPz3iJwC
4xjJMu7b8ikck8pHFM+npNTJ2Q9KgwsvUq1AkMQqfZY8MpAJ1LjK261eISoY73G6fLUq/n72oLIe
aw9zkuRKpjNcrExAu57LEnQJxEvrFteqcSKZUKxDhUEaDqEy2CnnL2Ew+tjNIx5/Xo0za2+bEyKf
jV2oLStLFhWyPEiIkqwGys597AfNu4E9GQx7UYi+/F2zILS+gcNHnz+wX5JWu6Jhk7LBiJHS/tQ8
vkv8HhxF0F969RRpHWQD4VdOAVQmVEMoq/3Mocx9s15LAmowi7DviAWPRhm1rv1EaRLhTYh0ojFm
9GoQECBfHMzabEoAyPjjmNTjimwXRck6jGqvNilNcijEculX/P50a3Zt0IDoiQSL8Td1GjbV6B0S
DXF+nA5pUvKOqWevGKdRidzhyYAzQ1P3kMVyPWYa2q2CvR43MJ0bfHQALbrJbuZSA2SyMaRQ64Pq
QfqZ9CKJB4qeCUdLaCMqFQIg/KKwf/mM8q1j2CjTXoemSAbtQcN0jt/wIkTGFQZwmx+HVZIe/S83
lwLeAQozA+gaNP0jrac2AsZt/hqewXsRqTrj108gapG3ey6rQ+o8cTej0qAeUM68PGHkqB4Gq6cU
WSphL0gK9PRJdiukF+hCYyPsVBojO3IfV2n7+9CB3ymxQy6IpEjJg+InsmUbE4ghhHOwH00H90uz
7MKondLCznzTyBqrC9MdvVLKkDEQZfe1muD2TGAvQt0ekvIiL4+oN7Xap43DkAb4YgC3KnSxpIs2
HR0MCuKgms0rC1q3dAq9k41cMuBgQpYfEjI9hN43m15AxZQUFLnjToPBbDKPUjTIoFbPGp3PqsxQ
TJAmyScpUMNh8pzvllUuflyLcTvovqdWli+bxjh72NvBB74f2qBDloHL8jonUmERNhrz67hEp7DU
gVdOQujmXvza8I2UM597igmY4TCMQYO80+Qy2EV00PNKB2O9xJW+4nqgHkXLXhwPR+UdlHm0EZPt
xbtoC/9+4/Mtb3q67qLSEKeDAKk0h4Kci+mKMFrPyEK7NCYbfjy4yJ8eKQ4kuOYQfEg0QPFMKxZp
cJgG6MjA9FgzeuPLnBTdZ84I++mVY+BZ/Bqj4teEhx6BeaVdqhGgx3+J7VEFw51f56jxN4tnE7/q
S2aU93CRuZR0XbrM2JeaBYAsOGYQwb/OBQs0JVYw196V9t8ufY/6FNIRHhZB8qy7U4W3ocKL2rXJ
MkzUCwBCeRwx1IuUL3qT9ImgDqswntqb+bFm06aapvMQ6d4Q4vz8zQOq5Suc8qIGkw4aOdCQ+3dM
Si7hz67FdM6BaV/t099jjDZhvX/1lcuhSfIaUkbdOnQLs/fXxhd6u2/qE3Or3eJ5c6ajfUhZ79rd
TI3tbKtOU80KeCWrY2p9+qebdQTkWDEX90G99w1faG+hXdl51bxLasFEREeUjAJSZuRpcZKqJ4tK
5fwc14h8L2A7aXFmx338pJ87zsDUOdOOzKztYUEjTGSki+3ig089ZoXcVZ1iMqe8IOZ/pmVjF7wS
KlkY3rWHUY3wbkltIHS2i794OCsqVnL4iLTjo2oKwsryEWAKkcCpqCU2BmY3Pw0hNNAyAtcE94h3
NXrlsAozX+7WFrvVryBpSFKn/V6WPbQSkkO/aD1aNCZ4EBBjL0m5kpvMFxHS8zYSvzbLIDRdxPdO
iH3RCYEGDWaR/AnhB0L4NTFzKhQQkxKmPoRYvv/trud4YpvVAxwfjjn1Y/1r97i28I1oHxUSjrZz
83dv6u6SBi2+S93TvLGQup4ar2/bjAhOEeidx7wLKeixwms5UYYeroOdVyN+C8qDe/fV/uCQWPhs
n3Z1iesU0Xi7RQOT3gkuMSkTbBTXZLgfNBYPhMDGa1hysF4g1FCZsqE4g6vDBb0MQdydqpcGjejp
NwaFydvPtZFUJjPCUAefnGD2Yb938nhR42cEmdjb4WOkHq1sLWx5k9HuFVu37l26u6ce/n/4aR2T
J/SBh+AEiJT3WXmUH7HSlTWNmad/sBaheiIxrdQqwsxc9V51/BpBYGA5BaK4tlkJUZuvny2Yj8gB
Y9xftPKD5StC3XH5QMPtr7RkIDLyIdaSc+Z58o4DkjZIvV+pNiLmPcRVl0w8sB2z9ww3KaVTrokR
+KyQlUC+8JBQRU5kzwmvvqNye00CyX8qQnwmJ2j81isvMRPQIRJsDGpcPIQ63Q8YMXkN640Ql0l6
H6c+5z1HtxWDAXW9Ii0ziwb2C8WcFgFBn872O1q0tEp9fJXDjL4zvW+nPKlGIFRzdKAKozPLboHk
tTli/uDq0B/225sOXoa3CqKAqpXR1ToYge+nxsOIgkVyAmsGbxYk3O/kDP7uc8msjV0K+msjxq00
+qiCgdVdzD50Rtthjz4700oLMKkC2D2H7muD4vXfRnwyY96m7eDy9n5zbTT1JBEAXL8m2IjQ/Th2
42W8TK04Xi43bux2u5gk171YRhzH3W7s/rnjJTt9QyB4N2diseK4ydH0N0acs2M+VsfQ73O887l6
CxeM+G0AoIMCdiY6z3lnMu/0JxMaqBmTiZS1SMEYo1HZHU3aIyGIRTBEXgBfsNvKu3ydCa/wiZN2
w1DNpkBGiE7WB2iZPVCaAHVq6D0M+g15EF/7gdlCPu3wrECpi9G5GZ2Sde7wTah2GaPASgJIRCHp
t/1gbxKfBT1EISF9Lx7o+++MYMdhCcYelYzkZQYvM1pb0SpBOpZanHNzMmpXXTh9o5dZMbhhNSNo
H/SqNWqPnpZSRbVeFbED9sFkXS3W8U7BodzRJjrQHdVh6gyvpLyQIebc+e1W26wJHCPxXMRVORij
BHoJuyojpvMCOeLxbU3y5qT9snXuyjjo94mfoj+ZzMsUYDV+Z829AToAn+aGayjN53qC4bB1+vM5
biCjQlyOb8BAqTZjbm2Tf4wOnuM13hi7SjuQjeJd/Q4Pzbfxpyee3sl9B02NGMFnurA3O+FKjGrG
tsmJlzj6hJjYGD1MrmO0qFkRsoZtqnqHNPswODWudJAEG0iTEL+z06NU0Bxx+ZPg6oyiyGPSns1e
ys3ZGoOSOThZsxAB7HCxNa7GIAzPhh8OWMKtAcknjx1XR3OV2h+ohl5q8P+9IFhEL4PKEn2avyKx
HAWkfPlA6lhKlFy/qFVdVIGjz1bVDkB7OayiS6EeZ/DgQKKAt3hJECDW2Sz00iZZ7PffdFJE1OLm
gRt4kQUT0KKsZ2+u+C4vikjXm4gqxwRaNhJYGfpPSqAFbRburgXrcnizxsMxnW8tWMd2lT3S+GiE
IEZsrrIF46F9s15Oq/vXRf7DdTem2x0ulRtadhukYQm4zKfJiy45Jegs1iZLirnu3WBy8q8K077L
f/G6XYX/Qtm/xRv/4obpDoctCgRaMKmN4ZieYwZPjHGkjBbPcwQJRzbmEEr+lktMh8vJdtZ62i1I
SbaeZ69x623aw6HBqegMx3XedzZCf4aOnTkOqYizsmwHhH8+YkAjI2uQBn7NvfXrrEu7PlkSmz35
pHDMBw+Hy6E9GI9bLdvmRp+NFomU1tUIMTPLMt9Ly0Tz1BwWOMrx23TLvAoC4bZaY3tq2CG/ON0w
5JiWy1YISKAvnTFKCJ8/yMOQuqC7VmrnjWhFSlGDA0kivBdb46VhrVYbC67Iihcj+GUGKLmz6vXw
QljFoyCiGGCQ4ju/jMViEbG3A8gTbMliUwDJmGGsRxY0ExMOv+n5i+hAitZhEuv35O1ofoyShxno
mQQANTzZWzNaRBwDg3zl9VZbe0WPL8buuhO2QjNFb0iqSEGwGjCyVz1/1Vt5q8jSUD6avR4UYEgH
XkTj8sPWA/uxGxgufmQpqO5xgof9MdvYQ5md/pzHGjuM2thgWdvJBOtBLpMmPQ7G+9bGg8BAYCfm
/GAwMNQs/gafwHncLWY1usvMEG3ki/Vs9sLLxPoFdTPh5D5mkpB8udic5dZk9kGoeOEdKDd8ZS4T
/xAnweZbTDn/GkSLBasehhaioVKGfAQX6kHisaYvnnC4PGVxWspyP1tKtMrcKRkpIzoh9iazmK0C
/2wkZwlPAEtayx6JOjmQurlI4B5ZaEVT91Pnq+tmkE7AQ3yfwUCUyXHq6nOhwRCs2d6bMWgJiM1Z
OIMsMW6lXtkBuclbxChBzf8iU/KG9t0D+DF0d3gv8YwBxSkK0sEaMPRk8J0PA35y1PN70SIJyJNq
WyRUZMPzWty4o7wasQxFiwWkvXARAYJUYTeW7vSOj7i0/GO14QY8lZOdTf2yVsqpi8kn0TY5xFrm
AJ3AvCaUq2RLwsbLGe0c14YdxBCgkbHBPZ1DaWHhmNyb2c2FkK7lk1Qnt1KXUz+YcL4TMxmwTnJj
dZu1IJaMgNVuooVn9HbaMH70vF6dQKJmWVp7n4QMKpAZIKSS3iTDvxZLDwtPv8lqEnfjzAUpGE6/
QWZQByQSw5qDLXAout8fk1UUXjnTpjMhLNCpJ6wTWhbaE75KozuJwHONGZO8hyNFlW3AMy4MYXMR
JVW71EwgvTrBgkvPJbUxy9hjM9dXheZi9TKY5anNzaJzMtJeg8GgaIRrGAolm4+8ULxHNrsHrPAc
+MQL4NM1xoG/qdj4vbsmnWN5xABio7p/JPXH44L5NVsY0lYYhrJJCL5Z2D7frvhjbOLbDmchVimc
AfDJNvUiczYLe2gzMDc4EApLYWRhhhYLtPm6FXQ/amhtV+1FknOYWVXocqxXrKJ1e+uCZhi9gc9J
M1R9n9Gncddb5dBcM7zejG9RSGiY1FzZ1whiIHYQHR3/iT0hCMH0bX0Atjnz0kOGKHtmh9waQDBX
oGcOxsMQNTzYGuwpS3qhYVYpoYgWWv5sMOPUxhCWWc+uSMlB7UfDZQbr89TRK2+b1QQchPytRQdA
qBv0+aVBD0tDtTOkEKwRARNZNA0h331O6ifKw44c253yDojvyNnqQoB7GwvmLoT1D/3dIHNNrrAS
6O7DdmwyGej2xEAUFQc4l8T+GbIB/YhdBDPJ478t+mIioCC1jJt9s2ltCWEBNWfnZJ8wAJFsgDYu
OHQ9+KhEIAjq8Af69DqGRvYinV34veWSA4SSiNa2DqE2IItCt4nMT9AeU3vt5CzZEW0icVJlxg9L
gtwjlFoN1BA1v76whH6EEY6ypRTgz2erwj2SIyxiBpQLX+ZbuhCgS3wnFfqOjJc+WY/6ZEI1Prj9
tNqjzNlijox0vj/qBr26uFQqddd8ypvruLyqBbk5qqX2HQAX9AfX7sc1wol/G0tgG+/gLiHZeHEO
z4/nTubbY89OlTnUpDNXu0izNKKGWOSTDa58J29iC34O3Gik64xFKBMKy4zIcpFDaFGQ4jInM0tW
dvUsaX9WiCY4mwPtpFc/2SkVRuzL6UVJEiXMemwLxkkLGKsVlogJELEazNHrZZnqkC3gSmhrtPSI
HcUho82nhg7VZItaM8Cli+SRTWGw7wcrj7nu93pez1NT4bf7mhfjcrhi2sig4IAMx+EMazDzmcbu
zPe3hk/hVTgbn5pyfWbD8XhqjL/oG7RfZBhvJ2sL7gZlI9e7La4Ek7mQmibKEi18HkNibdrOLtRV
EmNrSpm1zmwaRa/wXtvUsBlDyPD4YZnTRztZY1iJQDl9TR4bavDUwLeKoUMbBSYR5Qd4WeFAASPu
7WD2NS9wTeSDMfPOOJN3tiu+4xT+hnOznubVRj0OjK9F2VPGBBG9SKyQHOQp+MQWgaRipD5tgIzO
pMJFVdwyh+xCxBifPRcn88uNpnzWiLt1YxZ2Fe9BodTbspiiPxwP49QiOoADCFS4c0GWAuoWrDeh
gr5Mj/xtIDnKF9PRUDwZGVJOv2z83WBLwP40Nqjv3e23+YDRQtGB1Yg2/XMCG+xO1uTlYE1GL+dO
jgogrlfv/U71ygmXRCmA0WCREsU9/oagK879bJbvuMnaKDfNOGw76N8blw4Q4/VgPcjZ9NMSb3Fq
7Qb0yrR1bLns4kCJSbk+9TEZCw387PCJkfbG39nWZaXW6WbRsxbvlAxzC/6+QdrzCGvL+iN+Hg7/
2PVuVOxuufmHx8o/zCQsIVEr0VjNrkTKYwqRQhMN7l+bvi8wwi6knzLGH3PshV+GZ+YefM03/UD5
4l9qPlxSdmDAEFN5TM0RgSFOGwlPgkA2aANagpk8xYzo9Yuf5SVNOoAKTvtsMcO0Ze4VGDKxec15
N1mZ9S2ikekb5TvwhVqpxem5IV2GH4E/UcTZwH2ou5MJw0HWhCI9DtWhACN7N/Q08zWgVyewxDEj
JIkSJ1LcTQiG+zsf2MEOFAWHM+EsgMd4Xucjtp6onfL4JjVcEpmDOedOKyhzGinm1RlqyxzVJz7j
F9eWPsm4tRvvEVectDO1hojEDKvju1+alHtXBOzNUnQZVTufTjovuPnmda26idys3q/22dXctcDM
IjQBYc+Hb5xv/RNAwG+FDSnzmskHdpVtq95g0BusVtEqIhfNigkPxhMfUkv6xjq3FR9qVeNvnv1t
vYPWappO8rwe+R/CWBKtptZrSlg9YRIstVkUw2LOOkx+kNflSSsgBmPLfuvZegC25Gh5LrbEsoSB
ae06+ia4mdmKP/D0Hr0TBMt8NR9NebMUH1XQwSQjn4tQC4VzqZl2Z6YVoiuPFRdhS4Y0eTuiLzk5
LyoyZIhQ4iBVREYIXhtVau7POO0pHaSnLPsNWUtSZv9yj01623nnZdVZ93MRjjQBoSRWU2NG+Dg8
orRIIbf7ckp+xb9QNHrpl6HD6ZxFllPccDUHd3NQW9YDzhD3G0o1Ky1ZJGzpCg1XXYy4ZOLCWbAN
MkacvlXM0XMiIuk1EY8uew5nTCw6bu4Xvco8koUSC73zTZC2sdVpJhhK5xtuSMV8xttgGzy6NIDB
m9IGhGzmHcJQIk3NW6zE2o6XmDNdqSFebhwP69lsN2gUY2yHDfMYTD0F6FWratX7DazMcc7/NTFE
JiZCRNa34Tjial5mmVIe2nnk75hfcEnNBtPpRgtOEdrxlPlbE+fao+lBNh8K1rBqtLrdZRe7zKxk
sq5Z3qGXytbL+mGoODxojsTuX0p2qCvCEHGPfgDgj8otmySqoGjeInyDlDNXtIa8zTTZZH4vuS3W
G5Rf/yjXl5XGxes8GBQPSlve2fcAP/zACNk5EcgPJtfoxIQveDJspTzHJvhJzFfhmDeWF6RfHMAo
e23/rKFMr9i9Wi1ElOU0MstZy0z5xSIJYr59SFxaSe42V18bLAlDIParpaUSd5OT1dHqhHUexeaR
4VBuGHWoNm6FMYcAR0LRS8JyWXLTmZ4o+Dv0UguAFTUXGXenwSOKmc4zmf5d6PJgUqdW8W8tFSPJ
i/1xfsX7xSAHO3/nnzFnxF6Jgi1tBTQ2KeRHSvPB/cOAcYNkkgVpPiGc0ssEUijkCwjcNGVIpnT/
6IsPTxYKH45O38TGioih6uLnvq20K5uur9Qms5x5jHiOCLmY+FP8lnnEQ8I7vkIrk2cJNO7pUb6g
foQrypn+mBS5QugUyqjP0R6kXxl484YhFO9BxCpvTk6esEdFm9mHEzZegTZeHJy4whda7D7MX9TF
xFRQgp2EAKioWDiANjraZx8o4jAe/pouaz+XGZlQfD8Ln1/urVACXBi2Svf3lhqn9bsUwCdAdIJf
BSWmTdYg0YtFU9bxy1uWZ/wwZJMXOJ3bJs5mtKBbSggqwa3mjYR4bPsmhYM45k/n/UehcFMIhvxl
nSqOJ8izroUmIfcs+6fVeMO4FW1/A39cUKlGK5U3uBPio/N/nf8fv7u2xvBv+80Isbs1xzRLKMDy
INE0S+EbVJWb8WbBA3vpa+nNFvPOvN/HRRPJHaYyj7gGy/ecCUNZAHlbVlxNp3U2nVqthkvwFQ4B
Dt04xykIweFERlVXN7bO44tSgVGBGPvns+tlbR18bO38AkYSmKRr+U9cTzdbV2KS2ZWL2el3hOET
/UdgYREo7wEnfYIzqKQA/7BDXxDjzlxXbqILKHxCo+ZDxcY7G3gKa4B8/DqPgoJAaH63/Hfb96ZG
jNZOBhDksCI1BiRuGEp7d6UqLY0qhc97m7XT+Q02AcBHl9pqdqWFFHtseVURck/x7MfINTcdDSqQ
YMACgJhFNCuYeNMMU217NJAotlL4F/V6rMo9j/FzZ45UNFp5zwIaFeHkl8DzN+CKq9/k+kB/fXPv
YEHILUbHi9sjH+pm7DxlY5ZrG8aHV8Dk/Uo5SvydMrDkreny6pYooNTI/kBzVpr8FzuiKJlFUuBa
/je7detQe+ubac3NVf3NRwhmvFOOHmOHfw2ZDNQvdTvRgsNoFM1XouOU9QFQs6Aispf48J9Ex6G1
RURwQkG25V8VV5UlShtNhVhOtNFYh8cqq1slvnv3zMOXvcai+2t/25MdJ2nFR5EP4moULC5IgRGq
eEP5LDl6KtMgB9MVYFU2d9TEXOLfOHFOof5Api2URm7VFJWdvrd8Ym4Oyb1TCW4DBje0fiq+aZXR
q3cJaEGd2qQS1ip1JTpoNmLc32a+e/agE8x3bs0uN89Bg96/NGf06ErhfMP+2aMO2IY95JHyaha7
CO2L6TteMwj89aBhN+IirhNH/eSqECZkURT5DxMff0PskLMrbeQA5CVZ7rR1oLh0TS3quk33XKva
LDcv2cL/cnLmn75oY46/7s05E7TsaXTo0s+N1UkxBAWhNl/uHlpP/8NCpFIrFK+I4/6OXojIhzF7
dcs8qbiJknPnjvThmninYT99vrVZcI+BnLVN82Jtmm/kq7eXEL2jwfpl1L1n3foYlzGIji0fFWUp
4tIN9TioOYN7vNAaQl7o2SR94QKXoU6WY9OkkxOZNwY2rhjiHVMDfEleEDQ0kB0KcxS7/TFIZOTK
1M9Lc3p4cIUloD7lwkD9vxX8N5JwPsh67NAMUf5Dsd3Dull6bT8kNOvKUypzvlrddyYQxZexo/BR
/ow2BU1yFLaWggsJRe7sf+7D1lHodO0dLYYJg2aHmZaxJgQhMDkgMCkvqhJcH8YdoH9SCNM6gTzt
ckyoGDMElFxVbzws1SGphkOFcvKA5UvAJgv3M5ROtAt9RTN3Vy/JMXpYeTxO+QyQqQo0n/NhldX/
Tk1pXuBn427fWi9mK2a5dWim4alFQj4Na7giFbwNfaHe/bFC4DeijQ9xB+WvkNbyvd3kGzQ1DrEe
zCBtpM75IW5SnPRDW9E6oRbs51ogkezmV1+HBjvWF4X1p5XrCCvTxP+CpUM09+VFIKZDtKkCtE20
ieSHpU7a02+AWhY9lDGYxyww7YuLbe/CAcUz/AMDIq1c7RL3QfrFdNQp+aK0FF+8IVLCvWjtF8/u
jap1OgI6tATbdurdxpnu9DB9zMbfYbbvotjOZLWOwRqp9f3sONwN6i0ia3y0EgIqEQy3DRFL/0mH
OnKfaJDQxqkhTtlOzeOtN/Xte4sKizOgBQ06v+1Se1uwP93HeL+q9varD9ogLpo63OKaRxYJWWzc
QLqRPlBQMPK0JDJOrfyoEclLTMM70Mk+kTO77isWokkwzFpHfq7u8dPWnSr+0XmaIUtxd3a/kJ5y
IUPozjkXYOC7fWrR8CxMQw0YTZKfO0rleBZwnBb51tq8xkWj7ghyRoumU6fXrII7SuT4zXzzskCz
s42Yf9lETSdlr+wVPYjV3hkV+e1EDROkSOQg3YQqQvZDdSpz+z9Jc7UjaCRv99aV6iMS7lorYaTC
2WBgaYHkx+6RvnwFr/lrvgb7RD0PhZn2lCrzQGr7abTpqStoObiK1c3BKjKSIPnWXpuk7BT4tIZv
cwjANGFmM0nf2QDV8NxQQaeaxX/+vgIdbfqNbbXz3bpVCelqmFXyQb9yGE4QuO+odBXsE2iek0Lh
/+Lqy5EXRvSfOQGuUbAAaOJq6GqGN4Z3lh46dOXMHYwt7Mn8MCiPi+Na2W0gG4b8EooUdr5zeAVr
TMAbyrji5ng6IvItQgWnHyTiUIwLo0K2+URXCcWpe1/3Q76GCQ7AncvCQJlAnTvQHYOd9gw6OAyh
FsYdxQJPQwCQzHZmGjnlDZVWQt3kIir8YVqhEJZtmtQbA3eKLPLRjSJQT1JbnQmeFtAK+Bmn3Y3x
qSg3Y6rljGtfq7iqrFT7iqwrP4ofr9SSSFldFX+a8nM8RwFwyw3g2Is+PQzzWoSxtSvZo8Y0MQxr
IJU9REAERSONccXKUN1jCGcwXwiYf6VneavhP5pb78WP4vDT+NZldWVE0OCrw5iKQPEpbyt7VOVQ
ak9zjg4S/1zG6vBq1ueMHHI3yjswwEl6XMH76XQ/13DO1qIOlSEZ8q4kHVJ+OP3lNjReEndXR2EB
OcNAAQlqYUgwkyZrKo4gz5ZFHMVATqF+fFzgDdSW2J3hxoHizkJ/IBhBsAnpEIHE+hw4XFL0ZFPe
HjV1ioZwFeVBZvANgiPyJXX/oXDxwcAqy3+vaQopqUL3BeYkRf/mQoA3iP8VsF4hiDbFN2uLiYwH
+puf6nGgSS4k5D9gxmMlCHwhEdqK4A90PtIV5uo9eiWupZCbCiAHuhIWJXFZjKspoaVXK+wPSRR6
KN9zb1W8SqDfjLChlg0od/ijtx3gG4ELO1G4KAhXDunW2k2Q8CEK17J6aAu9+YdC6r0XBquCDMZz
BVMpsFNcgdmMCcGhCWiSn7ClP5+5jyDzuqQ/M/uiO/xDoapYkFuv6N13xrOtC6BBc+CEddLaXVCV
nqmTqq/yQ8/Otv7/0kGTILNehfYRdQK4fF14aqzAwyF8eFgIrTH5NdwSOtL7Ww/tw6Ys7D0mhTvL
wCZuEHbr5AwqmsL6P0JSkoWLhIy+AoKe78/CsS18BFtT8OvMbEB1FhwMdMXMW/pYOqXwl34+2cZa
hMmn4gg/gUaNFHBCBXWuiTJ+eZ4FggKFAJinqPNMpxHK8vGZ6gAme2AEHyVEivRieRnXBJ6ojdvw
Zi7q24X0U9PfFO6/6QpeKwFA6bZPjSIfVDKPsdySQ59SrOwVPUIBxZgpE/CxjnzphzQE8mEAdajv
Uizm5VZf6mlyXCSqakhhI2aEPAmTPAM51OnmA+onGKTkCvu5AnVfLG1lq2b+z+dUvKXT0/WGUkDx
hTBYBa0c99KgxutiwPrF8fNRQkF++mgWrsMLQtbQsvfBAREp+w7l8k13K/NSMSs1VPsMFLFhHB+o
h6RrsEl1XmlH0Vb0QmsfLKEUFPrwSD+rLygwMGnVKxEgrvZ/a2DqQ1g+RbfqgLD58aKNmwnBePP1
v82UBk7nwRdyD7UJRe91Nj8r5Glz+8639Vg7dbyXff9URiVnzULUKqGy1H2Ym4aFjjWdElOK7O7u
qeJ8124Ju8u6eckZbyRJi3gtTerUqKB/EadXOpv9X+0w4kjfj2B9G1Tvk10KBZKKk2q3TGE7DcuK
g0phdqyPp+fJ/fV3WJN1K7KwIh4MD3P4vW8Qup7lL9R74dE0+KhvFZ3aKU4PhUkPmlUZ1fGn86V3
uP1d03WugerCdr6f32s05TY5sNqVaoNN93kP6wdCsU2pd4IICf2HTK0Uz0l2FIINLdVOdiElxQmf
2djO/5eoM1tuU4vW9QttqkCAgFt6CfW9fENZtowQohEghHj6/c2sfepUVrIcx05sBHOM8Y+/sTYG
Wph1iYwEmrjl19qklqKmhX+9IYIPeCE+x2cDT+dLe2wv9TG5ameDMv0PjRYHlkhpER0Axj2Ez6ge
d1bQ0PRI8/FSmptLa82Sd2nNu+kQtNPRP61cQrKOmBZvlGvlePeTr7vfQySLJ/HE/Pfjv9EzFVCG
J6YHsZkR4UeNP2JyS+bJPJ2bE7GeFJ/TR30k5s0hGiJUtXMl4g7Kpmr4CvBeR0VJnrEvQDJo6TQV
yZTVVGSiM/nnUyHRfUiLfI4NU3RbShvx47Zs5oUvxPsZdvjdxIRETb4AcetYQ4m1sVC9o9HyOzcJ
DT+HO/PxxIT+dvhzpBLmwsTZA68bgiyKeR1gV/XvuKBEeiLtpyDY5sGfN9Gd0Iu7aLXIhdgbZ+Pc
HLUN7NCVvHhNx+gL4OOsh2O6bq5PfgyX8noD57haif25rwTpHy3mZjB9TMsj5ahHn4U6cq0fXLtO
GeFhmW+M2FGT/h6MEJf2zP3wAGDV0uIzTi/fYwf9ZzwpMWyHCseu+pwxv1t40dnVRdqkxYbbLlYQ
O/8mSlSU7s08K1qgcQZa7lVGdt0RL47giFEq/2ovD1QCTh9H44n61xKg3bvJyL0ditoesNVgim1d
Ez9wg2Jx5BnNiaK1dSDJP/rfjTVD3GbNrF8NcxZP3cFmfuwM2JMCIv/uRqGG5yBGsCGN06YnmskA
U1dKrzjGqF3gMbY25lqUqGLaEnHt3Qei/fCIZxFYKOty9oath1VG4afw+LSgyCfyZPhgc/59Nd3r
hobM34gVpaDXzahxCAhXbIbERDqwt5MnUMS5h2+EfHO4Rnw7vEmypny+Ys11rI7ZndAoNcGFK/4l
pvFaXWSJL+nmF9HTLQ7UEnoXcuUJk8OLqO5cfA1TV5kn9AfVJDvFRzMch3FUG4v0ROepIFOys94n
/yitIUiASo7tliCGknOC0fiGTzMSGGVvytv05akHM4SpIk2HxK8JRlPmjb6nzhoMEbPR29W38ldd
+R/kYhdI18//Enh5jG4+8e3xhsV5qx3HcaT9EzJkF2zOK8TAaASwWpvcRt+ISuYtXrG+qnhjiYUZ
Y+MzEL4Io783DnnLEs8mgD2EEdq12BaS+1wXKyQC8Xw0h0tNlg5G5AE6malFGTQeYVhmgFUfITBt
SzheFWOfkf6QbIipnHV4yRfiekMRFy/sQWIch8/VtWyjAS+bW4gtUKdGjykky8zNt/myBMFjEWSs
APEeK5RUBI0+wvoLByTlTc8jch6gpBT61kAJosFLs7AMIJNwFOXyJq+PWl8ssbTDuwTWefiHSaoj
z0pC17KdvscetgHnRZRnQd/vlzJis8Ix5YuJS7qLk6AGvwiw8m7zhlp/pTTag3o0EYybWhCjezxX
NPtyu8r7wqfsFSEet7kwpx1t8M+4X+RRiGDoccq6hnscAUgPYZwbDxN0oubwzEF71Yon8CWZYSHb
JTC3enyb9B2Wy/NbXR4DuQxXZp0eVTAiNdXAhFFlHUwfhWmWO5JpiRqHJ7h6Hz7J1FwRk273psMB
vRqO8TmhdlzUC1Kir9hH1/4CsHXGvymroKsRY/bHmF+O/JZehP0tgCqs9f3o3EU1u3z0I8f0Kh3i
XzrMEgFST9SE20qOSTrnO5QJI8eb/4BcZ4qUfMCbRfsedsrOQhGk6YJDXD98bIXvaKZz9/XxOMWU
4wiQ5sGUHGaeFY2o+8fn2JHBynqnzKIPdgM0D+EoI58T0bYAdGqkYHhhIFh3dQWkA6lIvbN+4o9d
rUiSwLwaE05cEf66o7bUA4t/iJF5k6w+Lu6nwknB5PBZEHce9JskeO0hdawSHK281+KxYlvijQhh
scjEgge0GU+VJe6OobIxZzf/gdnvzDh29DzXz7d+LJby/L7tjsk+XukRprTOaDU+d5diWX7px54T
6phWM5qiZYqE6r5icK1WBuQCVimC6pSgoplbT4AQX40Sob2vLn1MAjOJG04s2WAnvAa8bJrm8k4K
dkXuBP37fjhqWDPssm4+Kv2ah1X/qhUHULMMrNdKKzblZ7pJAc30pdhYSQCTQDjP9KxX06IO8ttU
QTXW+Vxc3njqrsqLjl+v7DZXtK8kg+9f2AiN3WbzWhi0qxsFszFEY0B2d7sDCmYTc3Or36Ky61UH
DFDa9U88Tw7ZN6KXr+yrQqYp46nNpRI15KKjOBIRLhILQvde+MNOo4SYQHjVr/b9yB00b/WOs6E4
07ToOEShTce1YIwTEzkxpt2SGk+dPeVTrIzQ/qpRMy/Xwyz5zg5YRN63eb/LX9hguPyj95rAGK4F
Ja8N68slmd7wKXna7aXc6zkDk8rWiGv8qwKya7BA9Di6W2fT7UN1A+pIp/HB/dR5EnL1wylnffwR
d63ut6fbXNpxkOO8NbKxJrhoi7uwUUNUVT7mYysyrNv2KU3BBGn3OW9b9TAa7SV5bvGUTpH6PBj+
8O5juT7DSw0AwSsPH7T4ujtOhLzydUH+VVgOgvKV/oaKG39pC20TL+TIWGEgdynmfGC5fG4Rm3q3
uYXQsAKBA4CHxjJEBiIw3UfLmNCJjPS59gT2VBCgo+u+L1S8eHUnRXZ9JLUaSfxnQ4kYL/iXEhjr
R4X9xvaNPZSMelIEkxrc/foqcesklAmEePktofS4pZ9ef5yS5QXXsnkxBcOa5xfhboi09yU76LHV
iK1UDcc0sjo8GKL6HcUsX4eQAO3Xx2k5Je/OB03Wv5wwffdeYyV+nyQpRsiOCU7Hb4pVCXVjKQHE
UCW5OeBAzbS1+nOPN0SyjxeQKVPiOVBxsvLj+SE+YteflVVNa70hx0SCTJaz0Yd3hnibC8bmcFVo
H4f0sfA21xYv2LgUOD6RVDSsMgLooZh3bSQfdSzLPXVJkn12adnPYtVG1gwEWDZrsZPAb+F4vQuR
KWaAv8NbqGUxcmYCoM2xfhEcjjdJ4ySsDmUhgGYs4JLy2vEZfy/Yt5xNjKaCqIZXlo5I0jK8x/V1
tM7cUiRvm5gpOLwpcDrsh+cyIlqCJROiHQLCE8Y8X9RtAIgvBE/75LXVtPDWLS04DVnwjso66Mhi
10SEiHp3EajydSbcgAjxUKmiJIvGgBm3ZIvDIcEiyNgoerVVk60843PumJnRTneTtpzpLDva1Qi3
Xj6rYZ834ZsY7p4hw5J/s9tsXWn2+UBp/sgYAUPZI+vlCS4XhwTAkAKz45Xg4wYV51lbwkUa0/p8
8xoD7PSehdEIlN7x7A5bmIVKjmFNzghnYuqIoO1d4YrINcxgqt6nt76322772HJOFEvOWjqp6WvO
qcAsQH5uNEw0XIl0PFbIvJrGJAn+ZzglvNxECFzvj1m80+XT7Xd+C3FUOL9VaLVQB9P/i3WgWJ//
91P4HYkfsndBPcmuagzuqbr5v4UDwtgtjfH6uRdTSgJCkjlD6ufXhCJ5vYMc8d+23N+3j6UOPeLf
vpCVYAGoR6HzFJdQMTyxcNQnnHAciJ///9fhn6WWYEjBZiEdCxPlKUsPJqHnHC7ZfDh2x4xsKfGa
6kIraDVTbRwN5tvpq/MNaah0kU6Swkav8Zl2ixcTOr6B8DsMfV7jfasvb704vCdPltO5nyhfz8/I
+eQ4uz4eU4MJsuLA+BS7hwHj19g/OtXVvrJHCr8RBlEejftN1YChFCYUUplhnx1d6SvZOKw7apcE
WwAHjrqa6VLnF6Y1a36robqOxZZE8l7cQe83W2MNoh7FUNjBGIP7Osu/A5spzSl3t/X4K/+Dics+
q/82l8mkWtwj48BgjN0BELt6GCCtjfA7TzFeXOL8us7Pb3Wm/93k5egHarfZb9PWQ6jz/K2Qe6IV
LTItbG4bi8CxD1k0l/6O5QrtKCYVQ7bFY6kH6KJNIFeqAeL4yZLIUlBay5M7XLcMpXS7RnmrPWYq
URkDUFn2S+JGhYEkPqdhR8XDZBTGEv8oWdS2udD0MCahOlvpwCRymABFfqa17ib0uYDqVDwk74nz
3G4lbEXVy+0JahNjFzkEHXS3J+OU28B8Nu07CCRTE4RHroDq3vA7A97tXY1LwKB2SFdY0Ka/2Azj
1DuNl5+fbIYMPVCPBGJ0S6y6/vABCvN9e2noMTlTow9XDah8rGCmS9fpDIhffljGcAnUtbpW1vEW
RgxlPqye/v+oo/E7a5u83eXSxLCcByPoy8vuBGe5lekn70mGFwvpB4pTw4+MnQw7bnohTqsEq4C4
/JY4qDmTUVayEF80SMr3D7IvOTfhE7ATaN2KZBkUIRcJEget4ByDEUTq+iafMyU/mWlx+8Yvh+aX
FcN9iXlJc22udOB5cNtm3jugl3xs6bm2KOj5bglTy9c8PLRs7XKZRc2GMjKtdyzIfQvclnBl1opY
u3OANIF8wM0p/qsxYKYinCykrefnpmc7ufkcRJqp6fAH8/fhBup3KHj/waI8vezcw5ZuLR/Mabxu
vLGHRfc8m95S+lRy6Z+OtBUmAyq9e+2Ob85I+MTgPxN1vy3uBcdiS904SsecZ8p9QnMVY7J56LAv
AkYx3FERKKqDwhj7b40ogl2xxWoKO83Rx9YIMVi+r9ax+iV/XW5nKjhy7df4MT0c4o+edM1fRSFg
uW7ZYYhoXunPOELfVx2vDCJRy0VzEN58ZKq9/1r2QGzMN+mCBj5MF80GQ6NhRwIGQ5ytc0ziU8NB
HjGEJN+MsIrfTgTxo6KvNWCFQDXw/mlSmgOsJ0Dnm4+elfC+PuwwEaOuYbF0XBwFk62NpA1Wdlcp
EfdF+sX/TeoML/MxMb3hCIihhgZmoUj+2QZlYD2MI14iqOIPtJ9NUPgNti7/nAmUI2dvfJYW0sbC
bm2IyuDJffDc37Y9yFh8ri4GuFB/rHFrWJqzBtD2Cfh5cy0PY2gcI67cp0BzyZd+aeYSCOTn+x1Y
UcVJz/s29yOQHaQiK6iRJNPmLVQ2vXcMD+OpdUymIKo7cAowfo3BRtx27U4RtlCvBXa5RJMzF7q1
NI2hsGnwmgoyX4TGpfzwgHg1q9ixbZyyBcLiJVwVZcmpBAy1pWB3PyAnr8P4DyMJFTnpXJ7mEe/i
C+FeMmB9xV6XeKPYa7EzgVMCmoNT3dcT24PaH4g2ZSlX2MavwdT9ywBGuWU1UqMmE2XQ6pyXRLyf
Z3ZfRe+r9G5g1Bg0IAj7yf7qE4Yvo8HWgaR/k8oj7K3j79lRtPFDoNKbslMZXiMiysKi9ItyRlf8
yFyVndShdbx72H1p2A2wfcCLN3NQlH9wgGtcwtHH+Dp1wkLmtq6uwgvkGh8/u+yc/nA+0vKMLwzv
92vVTyNB9489TtDzbU9MWoGjg0YoFiISPzf9x525ZaqSZi68ZhQWXwDwBKtZO7JwxnrwJCGF+Oz5
c6nd/XZTbd6utBaqFZDIIRw+wjOvgXVboqYnrsb5vMR/HWuLxsN9rH46H+w68Gl8BeYJcYsK7RLQ
CE4uJ9dJ/Wt2L+YD8tkB1i2cHBT8GwXd9DODVLtIfx8bDM6wbyBmgQGBIeKxaGaY/+Bkk9LmQEKB
qwCv4OZxonO0F2PfQhM/+OXgd0Yk8+UAYdhcu3cHxiHsH5rWM77771xziNkezZgdPqRew/XsnJzu
MJ/qo0Dm7+tsPFU056N7n5lyaGlD4KuorpwEfGohh0Xjm9XcrCf3eNES7IR+g06Kl4etIrkFr6mS
e7RjzUyGjnTzKiISksCAg6gRGOTjQUjNyIF3RwfDcB7F4n/016vMxmrf7h5HAx77xYCeD8WGB+3H
YikMLyeqInYNsI25GCN9hXMlelB6tNDaZJlXy3aFyuB423YXToVXFxoG4EIdu0MkYR66vi1ZBZcZ
fiTUXDypaIyC5z9GyR3olDIh1mM2YCu/KhdcNBkTpiyT+a34mdib4BoEP6sjtOUF26bm5+n+tMgz
sKaEwCOEtmzAITIL/oCgEDGvuVCDzqznWCaJVRnbYT62Fyb83MyBsWCwxFKaAwWsPQCFccu54A8y
1EwQ4ff8o+I0FAyXWGgQfExXxFY84w8Fs0pQ/4T8Or/iQ7MVi2R+75BEuKehIvbzC3Nb2Fb/10yC
vC009mF7azFg0dUCghQusA01sFy3WwvQc/beCKSi2eRhvyvOL9wJOcOpahws8iEJK83h9+bf5/A+
WD/6qVxUj30t7fEP+32/v0X+ArEWcsisrUxerA131n2GXY60vK+QemxvJ6yzVN0bRjaljQ9ovjW6
j7/nt4ZPnxzqpV3tqKhssz3p5YxYVIGjHepd/NdNwJbInJ01vDRTKjx8LBWZ2kX9wooJq4kDiQtf
YuuQz3IGelbsGOE0kHWNtTVX1tb3myuh2hq0+A9er2yVhF+cehO/TTqvgcQwVxb5Hmgk1p0nQH7l
5ZqrvHxoKlk3iXfpfAjyiRTgKTeLf/vLbZluYuJuY/exSIOClQkbJxBRN/aRf4SPm09F0PEDGVlE
x75nmXlURvhkx0OAY6MdH96NXSssgjAiUztgTUYG/nyZcg6mPJV+Dm+PcRQwMMWb3s1erg6g9MWd
+eLQUvxk5N9I4wsU5SIgr2H2wLBCJXc1hw4E0SJ1P2UwGhwaepgCVkBqbLPu2Abs2GYpT+YSExgE
q80FqY043hMay0L5hpOYC/gfVyCXRGoPRFAItJ7OTLfcNlQwfZ9pXMk7bRcIsEajJc8f76Df6rNh
Vqzozqh1JJvw7SGT+eV38h+OOW3r3X/TqIHwlTrE7mh/eCAdUqzi8jVJOaJpimFlhc+vz4IYPPxd
reBF64p1C51CKd4ASRoIo+YAYA/N6IFjF3Ayzyd3JcrMxqNUdnh4qeCnWLdfmLtTSFk8FrWtg7DX
vgrPGEiBbhCXYDjD/xJXFcUerRWBMIppP7mYe23NSqLnTtzW4B5IKKZPPG/TP0z5Ad4HDP/44/OI
iL0SRsB9bQKeI/X6wRmGv7XnrKa1YkU9AFVpY1y4saK3YhuDT3q7E5ZDv0/LAY22qpCR9caSNLYN
2a2JLTZ4YIHO5KtY1NfnxxnPq9Z5D/aFakDGYmIbsa3PcNR1LvR2xX3DUzPpZzzsEW6m1indkEvy
lMNyFJSQK4TBOB2pPsvxpGBVdYcAv4qxbL3mHg7lh4riABsOoe4+lR0a1W53/6Wli4NhU9yd7i/D
L7Z1OJU7dj8sbDjITFtsVbuL+ftiBXj679HKH87zZ9i8TikKrP27skfbAYZM+PaHoBxBSAYrcsWH
FjPpO/ZxehXnW5H6Kbs7vmcwz0bAQcNCLI0N+xE7l8zpj9z6usdKhfAWjbnCWVXH+qJNX4f3Nxvf
YZMqPHElZEAOcskpb1O+LjFZxCvGXxxrltnbY9srPGlF4CcrCMkzjIm5zhpfgfSauGR6B5+1LgW8
+nhxnAno8ABjEgISufUFSAIsBYgRyO+DrC3Vs/IKh+3zfkpFO9/M4RTV8kVSOJPy95rouLC9k1sU
AnrzsJqM4rdRZtNTd9lSvuZhnrldyxBxwUcy5QSC2ZGd23kGooTShWBGViJEO0Q1CkTBC2mD3vSK
0sEIS2mXCVEf5BwRe6ScwI3855GxHjymABp31ZUsDAVaMn5eEP61tQkmyRPR8WUkYIyPWW2FebMq
zgOR7h9GNxovDrsf7mkZo0fSEOkXeFh5utOFAliDoRaCkKjzQcyXACuF7oCfaTVWwiTE2SxEiv2z
IExuUlOcK4AXpz0D1WFVeb+7+VE5AwVhodQAR+YwzjCb5ZvM19Wb0JJqui++q+8a9/Q05BlJ//Dk
4G9tACrGDkmhnyi94VrrbR8VXwRjNjqdCiMLJDF8iQX+bsBd72W+YjcikxPQpjuSWFg4AitWXwPZ
MPTKjoVmUbU9g8US4mXia6SzAY1vpWwTvqXpXnlET/BmNmumy7OWOxXwZ3bKU/fB1Mxq2y676bgj
vgc+BgZkM55PzMwOSIhcYdudnpodTVPuM3bTwEHOI92ouIVvyzc4el1tpuzHmsOHEINGD1g55cvT
ZvFRAd9p6FphpDRLkh9JDyX7rzxmqC3G04M43Wjy4A1N+D+Vkaf/hQJImyal104K3eNETDcWiwtM
PHXf/Fa7UwEB7jV9e1AmutWHjofAT8zZRgf5QRJ5v4VscWf5uKnZtPrqrFrJ2ID9paNgqOcyxzbN
CjNpin3DePOaJuEYtyWH0/HF+gHXNygaf9VJKK6FRiLFv2IUpksQTV4P/JHSC+kz/aw54nw1ATDm
TgBXJrFtRZvOrrR39O9hv8Wtj9f1/I2T9WwEF3H9XHabdpGvmolygCYze+2UuRlV027Py8UUcr8S
nD6J58/D7bdcqKQUilyTybPxOalbOEAf0iB9QkYkBQsm/JayD048LXYsFt47Ibd3JaYSxMXNoTlg
p1fAtNw8D+UjZOUEco/Fd08Hhsui+xj83sUSXjOdRCaY2623zIl2oqO4SD1Stm+9beyAeA/jPHiv
DTI3h5MwN+MmUgC04KyycfWNdMbiZjTPj2mBafNvJl8MbPTtup+mlWdJwbO11WQpxwEaqjs7auwX
Zk/sPBftXBjZFAQRwIeGCkNPiOCQXGaur5suyyWEOu6ZHUGMkNjZN9Q74KvxycimNa61hAsio4Bk
gVUkTlfmjzEX2UfgUk4jTUw2RZPm571SNtBheMYnyURf3w86E40ZSJr/0uCQj2fwd+6wzQG52+/x
SQE5IJ01bPmOkNv5HzNQOCaIzmk4oUhHsSaZ3xTzpgnqRyC73UKadoux/4RL6dBprQBwiZ74OA2N
FxT8lNY3De6CWaIHHI39EZRhpm/6deOnSAw7r0bUDH/JfzESm6FGqCAMqZG/kIJ3LFzEbptsZRFr
uUT0QVRgA4Q2l863tbA2pXx7jFmfXbUowEhYgsjksm2H72qBueW3aS/OeNXgGFPbHlQqB5uExRmH
GkFowZ5ka33sH3a+L/7kJQwcII8xpI/sMzY1fKKgWgnFI1YOiaPR7gEYwtgCD8cfodlZ04UxxfhB
cbzZCx0Zdn72GWiM9QqXn+XZBA6z9pPvns0ahzbIWk68eB4t+mjqFMtSqvMzCAuRHKPcpng3TLWI
FI1tFTy8kd1u2OjjSqFFOQV1SbIQhzArINKGbkzFSFu4WQzynN1b73DjcJiSRGSwlWZOl4Wb34eq
wrRAdCJH7fERhPLaChtsUJTra9tDnjn1X8Y3V49asCxkJ1tpfjlh8TCJl4OnTvFfHf56hbKO9/pL
8sEBx4nbTpXO1Vx5WHEHcqh/Q3N4MMxtPjPxae/aPXJ3P2fS+j1jAjg84eKv3i4pg+kqXUkAiNmk
nD0nMhfxRbvC0TD+wUAO7rf1ZXwZc2mvbT84Y6P9o+9IaI9jp3iKDTOYDAhhhcibVQjI0B5YSNrQ
yza6k/fBhxcM7EIQ0OvxGsqv9E2ObwcRFTeht5Pd3ZjeG24Kd3LsyL9jt6bzwfEBF74chYKEJcYQ
GnMDMuW8COEO8zXxpD2i4u/T+7cDtPL2PulMZ0wC3wJv8s/tmypEyTAOA1U885+Qs6kaUQv0T+xs
KB8fV14upmSEDwF2WO595JNMOLov8R2ncX3yb8ehcvc4VxtIBb/jemut7l/1vLvSkAafWc5r7HK7
JPCeYVJXLqlUL5dOhXSssxy+jw/Oc2HLSnjti3QhCRc8fK3e7qn8pmk2xALjhVR5HGFybSxB6YDq
myrAC/hjkYnqr5uLClTCNkuyOcpRFG7LSJq9jhVG9OF0HEpnbiDQH24svuIBm8t0cJ9HHC+XOlhP
wNGNvVp9zbaji3y5k2VljxjU93x+feWmrQN8R9YdShfCl6NsqS3gnksOUhWWVTje6pDDr+OOTeQI
9gXK2+VDBElN+wOoNRFzFPSaBw3GxJ4mha+ihangki70RQsj/TzO9bLc9KcU+14u9Q/736/qhDAh
PSawwYBWTtbPfcdWFXmJ6QBO1nh9T6uXg6m2UZ/0LRqrcq7u3tNTv+zfkE8q90CF01csWevtHYP3
8Pb2PmPoqUBR+NRmq3KrO+RL9TqnPsUEhzHoXm/ns2lCVUQHV/sU7jf28JP+rJLBg7eyR9LraN7x
5bM8nGkLYtIIvB+LQKhhpS2UVXdmWrOhfDgMGBnMZ2vBmtZKZ6N1/RFvvssFclGUpx5OiEipTvmm
PqeecoQHMD4Xnf/u5mNtkX0RAmRU4AYW6CQbKOY9QTcJmVv745gqS0XalAl6FVfwyWjIWJ0htNEp
Qyw3Jnk1U/SlcV+W5EQziJdzWAFjbXtrt53kELIDwuo2qi/hezfFxNGj2Xhvhi5QdswgbJBAEkaP
cAyEFb4GZ645oM/t4N9W3cefp8IuVPuWkaCpVsAIC/eOJFjascljBbowvk/MDzzQ5Jtrzvbvh8qd
YnTa0POg7cy+63rS0NKylsl8nBvboONAYwnqG6pXgkbJwYeC/fFcgy++xn8LTBoqEBxalDWBsuWW
oIwrW/MLW5LzHTro92vK4Jgc+GgWxyypGSuPrIIJrCsZN0TfzXjJOc2r9YlocAh2XsPcl6NsS3xe
vtRCfT8C6voXdt46UpDRYSrq+nN6bMYXkaR47AMpGP+wV+m5XlCo9EiOp5RymAEgG5yxoGnt4bnS
4XVxPM9raIXPCNa7wQrJZCRwC0+ZDps7yV6mJ5FP8iRhkCdIzeyKNZRTeRrCDvqH8THb6qt3BM/p
qE+I03idYRAJxEiJtAnPo2f+PHd3VkYwFlXTMYYluGOM/7dbgTHxDfWPMF8xDcrLklYHQnO5IuPZ
zGbVa4PI6QlilqLVSOF/vfz7caS6Bmg5LD3yURBu+HiyrpLxpKQ14QzYS8lVL/2PNsHL1GWHXF5G
N3LG3bHwtYETwdcM+wkSY803H2kGjp5qG5hjBjSeGTKI5MPj3zOD1HFRrD4fuxR0hOjf0dP1AJ6O
NvIe3CYMqccayeHmxhXhpB98ihTo7PukLpBDlPYZNZaVe5/yjFk3HOpslrDpoldaKeeX7Qof18zE
K1a9GoduUz8mDANdNrnBCAThtMfS9APt7gHaY7dT1EmjbfvXEMoOAjs4HvhwP23OCqtiMPKQXwgp
wIqmtX80aqaQswvvPgZGBDGCnmFO6oiP0iYpbNcWPoJhCz+VFs4rBEW4snfMIZ5uDi4ymuUqlZyj
ZcHSe/2kVYntZ8c1dx6Q9xR0htYajZQ0R0CG2TZjdo7octvg19+Dbe6IHKBLYPm2NF4LnQP66elh
v112u25XzHi2eM56xSXDFE99HLXHhgMJTiumVhokg5tRGi6DuXxbx/wv/QNCyJ5+da6EyAZWwnTg
+5XdEu/+FGKa8xSi08cO8rVt3Vx2ShLo9qLB8vYSz8xdRa0jz9UQWaiw3wwsKUGfjMye3Qkwjz2V
Gmw4kuUl2L15Qwaakl4bH+Lpa5FjGc2K+ktvHDF740bS20/UO2wtLoCtTyg4qCI9yG8jwwPPWtwg
Ztx2b1RzgYHqDwLcODQ5NnTIN7Ar4YV1HxuZl+qk+EJ8G1SeJ6R7EHEd0tDfc/Lasc6kPffxr+5d
ICnkM/TbcHYW3BkZMx93Caj8hJ6g+5bRN3QBWpktzyBmXzRhr8iYWFhFwx/kMMDyvXDaylcJPZ+y
5livP3aILgZx837/n2cHjQ+eYbSk35x0DKNQsa0pbyeO+Ik9If8t9vCwYfWzgeRHM/mW8cPgc8Cu
24PQoAn7DvGTG7Q6HJGnYUeZ0ouhGT/+03FZrz8yWcDHhZB7AqFBITjtgtlSKqRHsLJxiEps4etz
vSbz69XiPVfeGQlVU29vBD6dz//h5rt0uks9WGXO7v8gdjTBUDZdvA86VwyR8wx3w9/fwlmj0Nl+
IuwZsWms5q/jff+O1sKPEZVG+PuLnyAFmH6XH8KrDojfl52vk9AIoxL+55BzSe0l0zDvKXw9UomO
XL/+cZypVO3TG9NSECwFxwFawpkUmkadlSjW0JX2pDdj7K9CKHja1TDDr7yfPDeAaI8mTLPJnen/
7cZzQiC+H2S/w6Cv3OTKOFTeXBngYjQs+r94CYky7KEM75rBSZjdZErMDp71uPRpTMkcHCD0Eb+z
yNAW2zh1t8OXahgef8t4iTyS3bU/8BT+YmbgYm5c3bw6cT8BoW2uhOebDztso/GIvgjtivJDegRy
IR4gs9ODuR5OSSRLXrdi9/E20FtMc8WvTZ/zAoK3MZ5SvHA3e3taMuXBgBMI3EbE0p0jF6NEMnxx
O6YdwAPgl0RtKFaxeEhC9YO+w+eUgZtQ71VtC1+Ifu425RcTKw+4bSQZwToaSKNwS8S8h25B9d7f
9/S5hIzC92KBmMmEcDXt6k4sdBxKciSD9DnNpVneNtV9Yn3A/GkA7d7yxwQ1vYFRZ6XEbGu9PRWq
xBgpGZvC6gtVDTTKnywY9+seRQJ+UPAFE1c7f3ChgNsKMrTQUU6rESUg1kmPx/Trn17BfRK0cKSo
IF4kaZmod0SrlO7L89ifWVJ+IHUJNwLB9XlPwXuXmPnSUIgfQojWTCHswgKLTLjqfCDVH18+dL4r
IUprQpfG0BkveojBDs0xNF/hT3E6CdcFwRbCrrJ0JjxXYrck5H/CKAHKg7tjIQQU+s/4idWTwEf/
UzyLbVBOdRCS+3gHVM5bcD6gttmAYZFgpZPwMCzux9TBBlYYwY7gqv+srtdNYgsR/ZfF5l0YZApT
AHaEuCsLk0ehUrtP/p8bnggIF1+sIDeN1z20pwcRb+JJa1lYzFkvsFUmctt5R6OoWCfQ9uh6n97d
mpEPi3ceJg174mR5You9MDQS5g1odTDIbY7Ck41XOgRJsuFGwwD8NdxfLpU3UGBHC3VSueJaRXS6
BnjI70KcUwrqLqGuPmfjHxarowbjezGUCUI1mhzGsANK+Qkb/KiI5N/bpWVXzKMIfskVjWL/+dOA
2C31uRKwaw3iCKhg+UZI1y/Kc3ouvupNs4KofVL2/bWYji6fS3t946VUjzjTLAixBg4drPU4GGsv
n8XhsJCu/1PXhjq2Ksgtj5c/Yv7ZA1FTa6DiDsfnF3EJaN5F5EZ+mhFk9TAnOECzTwv7I0+iijSG
BoGSTlY04LYHFX1E0VHc+yxBcs82KXzMiOpKoU3q2+RjqwQXewa0jIlVM/L7tTV9Y/nyY/71W4hm
kF1KKHDk3+7qYaN1kGDuVD1qHnqsKVuJQzH54Jf4xqB1T1zimpIOFI4iQ5A3bngarIAFA/AHQnSr
W7h+QJz4vTujjTBbodq/5XV7LqAdoE5hs4uhBktIUgemYvcyldC9QnzARQlnEsI2vpo1Vd2EOFPs
OLISiXzAdMFOT0W8aMJkcuDlC2MRweYFlvts9F86aAbVCmMgtoSEsT/ZQX1LIzYPUwVvPGQGobxA
j4ChOsROdh5oyX+4BkSZpTwzg110zvv7AQLNTnlEfC8UIVysUcm8k+tdcsj9al0QAy5KN1zog8aU
WsGXp83i4N580LY93RoKOlefnNALPpCKM+LsScIscxtxp9sg2kjXrp/97UTD1LxtQDvQrdep+Lv9
0a5YDAkfW8ZW6IFX/gyJepMQ/eLljMMDaWw8uXSE42ZiBWQ478Zb6SAt8wOk1Q7dZ+M2tzk5cDPW
CmCoG332gIk3bSsXNk7ssmd4vyEcOBqiaEGZhmAu0el792VNLBZ8Tke5sPRedghib2H2v4Sd13Lj
2NKlX+WPcz2IgTcTM3MhEgQIOlFeukHIlAAQJAhLmKefL6l/Ik716ahudcmQILD9zp251kqo4Ma9
CVIzrF223yHsMUb8+IlA0j1JdQmpZCTZSh/sRxTux33+gcVtfKlv4I1vwIAcH+Ot1t+A62DV52iT
7XAwPHLWSSV79IA0v2oGCnpB9TpBnlRXAzzVoJVwoxbgNGCI8jiI1VjAt/0dmD8SyG0dcn6OjEke
aN5Yz8Ae3VvAW/kvhTUC05c8MDb4nJSoKJvLfbkznhlJnAWxH4kGq4BgnuAKsjcnsBg+iFu6t4z+
5rHfFA/Vk3JfbakMQ4ohanwysOXQnz0dXzjxg8heTKTHi6Ma8+r8WuNKfyAYvz+sMlKCcRzBp1E+
xrv2ly7bgfKKJw2fDMnOLm/lG/ySnQ7Lj1gTvmtQ/zjWX4FDp6CObgl3EP84cx7j8EcAoNuRyicw
F3gxjF99CamH2I74P0I2n8MbaZ43+sqE73yav4/Z3ML3T/JO/CrzdkMiCsOFYJ3WhH/AB4WmskrT
MNnRP4X3BDA4uS/dtfMa32U4hQ1Co3OOJ3hPQGpDGNmt2J9UzhnmvAN2brwS19JevZJJ7qzb1+Na
bBjtxQQJdq9iIUdY+owmosuQJg7Em8BTIvewnT5dZ9Z+Xgx2LFzsBpF8SZY5RixNM3vvgk7CGwm6
3QlVkqZuAEO/OrdAxCFpd5wgIvcTo0qXxNMr8msM28ZeekMYuzeXaV+UwXlRsouf/ea+06jpCAN4
4YBwNCJU2c7ZXGkWOY68VNscCM1EcVg/pXf44lwG23Gm7hoCvqbfDyurJ9sJuciCYvItdKCn8MgJ
MF/b1WZifdhgmNUc200/E5AqWg+h3s5SImoX+J1Pl3fQM4oFAZTD9hxbP8fOcma45ooiMFha8FLM
OnONz8/aD9jKiHCRdS8JVCccD+uaJYjzG0EE5MUhexMiXj8b+2mrSRD9RrIDTnvzy8RZcNct2q32
bVmk6SP9Uu3/67/+5//935/D/0p+nW/PxzE5F/9VdKfbc1a0zf/5l6aZ//qv8uf15df/+Zdt2Zbp
ebZpaqrjarbn2Lz/+Q5JL5HL/0dW1p7ZXCA0ketmdZkfQCLlELt3DelKqtC5R2sJh995JQETmfJu
MS9lRfHz5zoLMHVKJRhI7dpEALa2L1/38LEiAx/H7XTalfgxb5QOQG6Q02kz8AltCBOVgXKe9+Dl
u9v+soR612CpHuf6Dnfw3efB2QvZbthxgsXN1GdbHKjZTXWLspoYnQ2oQ1/ZmNm8exnzBQTVS7y6
Zbkz/VMbgh6KEQ7oHtLwCBGLa18TpBVfxucB7p0962Qqf7XzldLuxu4WcPz2JVmcPo4bo1wwM8C2
/bmNddWw/rORXQeD3HY1XfMsz/29kd2sdoe0G4cHbEJy4h7JM6sGfTQGpKAJ0qXO7+4G9Qgkh0nP
SWoudKjWkqhTlz3wHqLPU7LF2XjkkjEqkIOLN5JK1wySbUGO43iDGhnNjIBvtnV2R/JPFeuSO7h7
kTGWf+Q9IR0yEsdQkIiK7bOtGtEzauRe7yIfUHkLv+4YSYnUQCY9SXaX2MHLE4K78oWq1K5c998O
a6K7LyHSyIek3PLvglqd3N27l+/yu7MzoVpgPVDLI4LEKWp2w+fhWmRcZ3pQv1Tfcku5dbbFNefs
xog0jmsV3g3VL9c/NyrWUpT4upKoUf5UfXtkdZZq/RSgZ4WhBeSZpEXkY959sR4jniHVOCzLtR7Q
8HyXauiBNA4FWxwoVMdHUvmddwqy0oCwjTdiv5t7+Qi5JSISRi/kouPa4b5yG3x88mOMuOxaOV6i
6FIPPZCS8RTcxtuRHpXlj1joTwMeuIm2U0KSe8IAczcqTa3vVZh+N+IswdPPDaCG8bJ1L8VTyaEs
ZZBH9ZGUSVpRxoxxvYrf99DeQ/uNEbR2N3JTubJd4Hoh4LaQodXxp0rOATUATbcYAy58lO/l59m3
UVJW3wDucEX72UUHj9OJ7XNc8b1Q4UVloS3tRyCe70p4WikhkeRXJWQifdpvuMnBOYeH9cjd28WJ
FdFPAxjNfE4+7z7WPI7EswH3gAuNQxVIKpxn/wTlBWgMByfEJBHkICECr3dRE8XvUmfyU347a9u3
lmmgfFWhtRTijLLAkblSFqHzoECcJgj1U94TFMOPczhyAXQPishdq1AqDVKZC4HB+pdX+STMAmrX
MPtsX1lLtYtPZUGyOkokZaoX8hyBzaL6hxg8NaYGUgeF9/QN+7Y8xaHGpxWW5vIcpiT1aRdHIBRc
pMzPIH/kWhoYrGyHzqB0sriLOa08SFnkvikxnANp8tyteHRobwJQFEfeqHgB3s7SIr+9smxCyabX
hU14+mhWFQWWrh0DgwZRuF4KdvYrfnPWxac0NIhfnygOzGL/HMoz2MkbwnW8xo///jKW2rVFpZY8
gFNos7L43VoaPBLg062cUQfIo/54J1WS59jX50hXSBmVtbPMn6V87p10ELmWKBIX1QuO7KFJqL8K
e7LU0eRSTmlsFAXWIOJDj4Ft+97SWR5f5L2U+9Ou1IvnUBfpQ8YjI5OBgFAVN+AMiVZWT7S3WwgU
j+a9GSLlsfRLXwH8uCwJQ6vydW/5xxotbMDCIQAiBBPussD+4vgbOug34SjsX5NAX5pz5Ul+Frys
frHtBuq96KtZiPIgbbE0vtLA+iKcRaSF/pURJ0OjQj0GYHBDladXqbFUTGcKGQ8ev0nxbeTir+Pb
C8sXGcw9w1tGa/KMjjx/q0G6luEp80aGuwwQmebyXVYKaM8sf0sN0E2+Te7kt3ZdLiXDs7Fw+KeD
57DQXDbmeP/Wok3WPx4XV1mDq8hBvCTeiYZayI9T4NwhrrY6kY8aQyQS8LrQHYIqOAdX4DyeYmk/
DxE6d4k+X+gClAVvJZH3Ehel7KZHEW3YoNXFoOxRJBAVKRif8+kRH+iiQQJkiDoEQDjkLeIQfTxI
3jQup0vE7PpXy+8Qr0uW8UKam/sOHCbxOji+dEIbgnzPgGGCkETSAdxAKJ3l+ElgLu2HOjTl1RXF
BAVQh5YPrpl+SoIytLYC+7X8msTGlg9O1rdh/ydBjaQA8SkkKkhf366QGLl+ZYFxuvFAYF6u7nHe
4qd8N28lwz0wM5H7C0Vgk5R1PAn8+ILXQBQDQgPkJqVCVoLSyfMnuL484Kvk6agAHiQmXK4sHx0n
8cZLJVQuToIiPDwjV7YuwmZhzieR+7tCQ+VWYJc57yEtCEDH93wpah5YeLJh2nNIoJ9QIAhNJCWy
rUjC9pGsAjJ1s2dZTmREkaPS7yKD6cskfpAxJzpHsvBBFWdTSbEdZMS1C9kF2Rplu5KNSm7IBfvL
JwORhYwlSz4rc9AL9U32LEv3OZTvOsmof1YbEbXAj1WzN8jFsl9UTFmWGJ7HbP5ZkVgneGsM3Eed
57I7vonZI2YQG9ajfMx8Y+G/llXfemHyzExhNzy+SP2uOxPzombrkSS4Ur92cflMl+fvn91b6ubx
BaaI3JD1AtKN1AWv01H2fEyBGg6cw2Q5oSNezE0fxu9iWJO8MHIZJMBwaXvgLNeBFMh6kC0JoqNo
1Xx2jGKguX5Kt11XCDpqujuutO1VVETWDUYEsRh6rVixHnC9Oa8+E9Yng5sCmmGtGqIcTMd1vSL2
cok0hElkmao+Pax8kIrqUsZ/zYSpw/SZo3fYolgC4CVoGcAy6GUMycCQeSTvyxSQYS4DFK8dn82C
n+tkhMudWO0gJI5Yhokzp4+BY9PnnMIwI8ZooKPV4MI4kFEhLUl2wZCtnJ2dTpd/NSuYNLwMH5W1
BagkdJeYx8vyII+5MKmIRC3NB+dR5oXMVJkpJdN8CrpFJo4vBriIdMuXt5F26RYnpCvz9RAZgbMX
5TBpD3nd2sviUHIHWp2ZIF/EBekgaSSQ2ACrIxAr3NZCtlLe7lhquAGyy1OE6uXOCMpvaVzZIDpS
AzSvji9FgDtPoVkSNu3HhXUgXl4anBtTKKslL6yYsqx4hO6oAeIPH0SQfI0VgmAajdvS/C21RUaG
v+oPW27HWiHv897WplVYpRgHjmQQX6H3cQaK4GtvUiOK8XJhXfQ2RAqC83pcKBuDep+WojKuRTVu
D/7QInAuuBwzFES04PQiDVqsKMoXQ+shCWQgmvM4NJBYc7gelSVa48whO/A24mYkJrkT/Wm5FXIV
xCI5NE3RaW0F2TLnC9cSUPc1T+bfVTb9+pvFqi334BgqwxalQ/7Mlt6bdEvCXyVteImoBu1/iYDv
0FmTDO+1VO7wLVdJx0mnS9kJhxhgsqSP5QV5u/TlMP7TGlKRZpHAjpJbS2cZfJAuRO8lypYIKwRG
pH4ip03PEQLlsm4BAG5tUj2YNBHq3btLBLRgna/p6U8T5qa2T1EVp/hDZO2lcfLlpSYcJ9e7CDKc
1uMnAw9h0+RBtIbIwsOoAWEmTQM27ZP5eZOvhZM48IBsKfQA+IkBaRroNZm10oNSUhm/Jx5M+HIh
hTECArhSJnmoslE2Ey+JEittRRtSLmkU2a26a89TX4pRSWHoB1lpgEWtZWzIB6s1cUMDNw4osGrp
kUxAOvuM6KdLbDFfOkCe8nVPMgu6iK7IaPqUskJZYCzJVMiRKpdOl0FVraGpcndj/9NFLHYYR7Jm
iWUko13mlvU2UYZs3bzENPpPl/+UGel2ckL+94Okd5y9vRsIG15XONoFlxmF6uk+h59SsZ9CiJkm
amA5QEFggT8zm5rvMy6eKGfxJFNVBppMVi5kjYQdRWfzEHgT+r3K0BOTQUqmY9CVLJQyKK4zaiEm
3rgz58amf5VV4mfPFx2eAl30gj3NDhDw4Ph1/VJ9mLx7UYCqZWvGvGOBnzMbtEhaStnI93Fx2CLh
+v0zO6VsclnP+JVSSLt0C+etWZyWw9ORiCP2UFS8pREUegxrjGfs4C2EdH427Gwpe2W6cdmd5Qgh
+6bG3iyWs+2LJIMvNjeWP/j8pRhVcgxA/CvEJr5t+ESH6S7muHwO4kMYv//ZMWGp/+CW8H53S2jd
ZUy0yhoerIWwzpuA/KAYRSYBY7GewuJD7KE2RNZC9he4i+QC/UXwYqFhCxacX4jCcZoAQiL7BJuw
nCR+TmxU92ol9tRQ1Kvsf/JciWPqL44r17Vdw7A03XEsVxxb/+a4qrg4TkuFPMUEBNJ4Y0JOSBaX
2o9TGILLGnTk+VnPoF2+ebDJ2uXBWKX1OP9zG2p/14auY+mqA7HdpDS/F6Pup9Y8Tcb40KSgX1Mg
Fgrmf9GvbIuAkk7sS4k3Rvat9EnwD4/+O6/Svz/6L647Xe1042TZ44N5ulX07yx/7iWyqgXjGCkE
mNyOkH32iDcT1KjpgsF8PBT/MIY0/W+6wTMMW3NtQ7UtV/u9/r2VO0e968eHxCEyApVFARRvG/vC
LBZKk0fF2fWt5iPW471rvo9W9A+NYP5NATzVVDXDcMW15hm/F+Ci9taxbrvhAQ5OICEeUpATDzEj
OyJS5bxkuL1M3FFmpEcknzMRQRDfl7iVCkxEsX7LNZl/dSxFOWwhk379Lm/L54qlOM7kdgDbEYuG
IsxWjx3CkhMvideRhcRgdy5ZSsVYIKhXhmdWc6wc1g2HzdoLRC7x6PdYVuLmEoLb9YgoZ/wR+V4m
ExeAWIQrGoBeNqLhW4uAG4lxo36iD82uY/BY2SFKNlzZVy8zlqYTb/GdXVOL9AVcgf8v+RsVv/pQ
jmmyonDmXvy53fW/Wzx+a/e/zD/zlA9DotHuB1xpG+K+tFS+LfHZ0VYB4jNifqMRcvUQivdKHGMj
3k85HshaIe4nMdnF0/Vz5KUfru5MnJDi05SPiidNj+wpPFWzcm2jnoFJz9HY29l4LJOt+C3F5yZ+
0au778Iho+BUI/5T6VvpXfF6wmwhvbyc+DL2cBZ/tiZCArLAywYkS76FvYFgM+k77B0CzDS1aFkO
WJYYFXSmbBFOIEaW2BFiuqlkniEryGdPYJzdlp1XJJ9zTBscEk8c5zCWZQE9oWg+hHLaJsbLOluw
2sqKizYK5xHZm1S/ZujKv3JJcCw8oWIInV0sVX7K2VXulAful4orIhSbRLpdo5AZdqRvs80rDDQg
53N9cX7w+EtnoQYZ/SU/5TfjW19UqJJ5QczVkjFHR2kUMVFcHbwPTwbMI2PxhGi0qOqqCNMyglaw
axTcUceAnUqcVuKKkbOgOAj/PKrMv1nSPNVWHdOzbd3Wjb8saalZXC5mXYmj/MdPi2wgw+bHmSlb
i3xV4cjAsqOclqxoWXTOtseP5GpileR77RfevllL/ZlMi/Mai1tHrP4we/pzaS3ZH/+yBf1WWuf3
pceavIQVsUYMjkUlDpSX6i4JLVg1qO1tVbhyzXsN3VPS8hQkcBH/PcsPsqIsJQNHNOVRhp1YWuJ1
EhsDyHwE3G4LBn1+WsA83ULCDIYnRDdge0tiI4hfCwVzoQn/XBlN/Zud7Lfa/CVI0eqni2vWLRnq
r14pcVeq+MmBcFz93NIP4u4Xt7r4z61PE/eUOKTiQPUN8mah7AP8CJoh41rln7PQ/nuM64x2Tt9Y
GTLyz5idHdq3LItPYkqIiuzky+g9L4t3g/mnRS2oqMt3/nBCd731ZX2zMGNllZMVT5rMe8P8ZCFg
bQWjH6D2glyQDE05sTYsr39uH13/u0jZv4/Nv1pLTV56jdXI2MRbjz8D9aprN8pxGC42B+QsEj19
N5JNKL5uND9LoLQYLSeHcD1wdhJsMK4+YXEJivtPzt1HJE0ZFaxSZGvBKTeF2gfDG6HS7gz1r1i0
O2hRnO7FtWU/yPH7zGqCZ4hUHLJvFTg+5Eni1vnR+oGtSco1SSZU00/qk5RK1mf0SUjVhsdNjrv0
hax/ZHBgMMpJWnaU6WoWX48QYLSuyyNnNI6m0hEsd+W7aBKfl/GnDE+FTtDJvCWDNfmSxEfV0iHR
0ZmlafiWxAbVcvAdVprjVg5nP5uj/LyAQ27WHFGW45xAIneR+0BTDgdfPiNrkuYDnWNVOiDqKA5q
8QLh7wnE1UOOSzyr6dK47yP7GksRz4a8A3ZlehV3rbLGhP5qwmplvJpbcUz909gw/2PqOI6j26qH
GYgp5Fl/MYLKbChrLdW6B/XN2606FDX67xQ827J+qJt5jn6fCY4jEnwWKQeEaHpcpVtygW3PX9MT
tITpffLfiXrPTg+AznFeYRTEHwV8lds/D2NDZvFva9a1qKbhuioGKybb72tWphwvA4ts97DKn+yN
PoIaqd5EdR95OhjHs1JD/gTXx9pE/PXFAMt6vnlkQXo6z797hMUQQnyB5kwGU5ABBGuex5W3BtLw
52Jqmi52228F9RzLMW3X0m3b1DRb2vzf7HslP7ix2Q8j7KK54n4chnRR6LfKBA4STqmHXKB7vDlr
byfYdVnzpVmclpt9BUzdhR/JCdo8FYveg/BtwvYxCWcngF3y1yF5Ms7mzc5yq6iGW9uQ4BuhC+3w
6uSA0Sb4RpGdfRs0jeWAlz8i1WchZz3FNyOMggkZ5V3Vv1bAcoseW2+MgayQfaHKA90mO+mY3vQO
6EDXIbbvkXICanlr+0NpR2W8NxCTVRNDu7kodaAant8AHfAAldrHTJyTVhX0SGQO2mcM6YxwtT6E
NggH9Xx/atv5AazhpYHogJ6a8zU536f819igvOo0YT74Jrh5F1xG66UzU+MoDIjSu0CVrL+PJzQ0
WJN01BDAWsNWOmTzGJRMGsMfBF8z4P7qgIDENWyS98bcg8hJUAdtEbV01LVZfavAvzukP0qkuUL4
8DXMa2XYHOCQxw1Av4AOSeO3Kf4YLwiWAmhAIODQPOjmvlWRj28/dTIJQdoEomQ0+3h8JBkB6NrO
qxfH+tU83+enSGk2HTiY47pwUMmY7kcAxx7kt4P9lA0kQ9EPJFC6VUA11eyoEPzR6UKaBOa/TjoH
9X6YVtBF4mF+RG+vWlmiHglKFnOveNYUFMSzF8sN+2rlFr6JbkK995w7/XTvgv5RAZ7Uzl0GpLF9
OAD6LTPwU+3CG+9rBpSBJz7F81OB0e4/Dvldle0LcrOlKw8xHXi06WuVbQz7uy13A+XSy5WB+oFz
N3IQ0Ox5PACKye+UetNzi84BPt8HKW7E8/0hcYOsWqmnrQ5mxIR8foIGaVm/1JrTwAj643LXgNjN
s82JeBDaBhoCYXANOmzO85uj3Zr6puCkfnw8vA4WJMAWHAlaLrWro/o7u6BveenIV3Rcn8ZHHTVz
s6YnkQko0Q6z5AMArt1VTlpbtgdr0WvL0vo+F/PDa+bO+2Juq29Oss2I0RyyYDReT/qmV3cOwjEu
Vb47xEt1eFe15WSCgc58kTJoFmp9O6SQkjIgN3MHdO6lem1O+s3Ze3GdlTugu+4bZJIfHlPa9oT8
wwMTeDo+Nk688KZFqd3y3TbQiPvyytcjcLnm+MwUzUlSAdMZt6eyqpudCt4YdiWSwdWsIzkdDGqU
+xCUuUugDi0hmJx/uRnSegjDoYhgduRsJdESEOZL4IJq9+5HHSWb+QCM2Cae1czoARceIaeYL7hL
MfJ86UvtfTRaeKh2Oio41r03rE+md2XbvNe/mDlMq2nXjr6uPR9hXlvFvG8D9ELOSErOk2FjI5F6
X3D7LfIcUArdBPlZ5knkoAcU1K8KOEoyKqFkSppjWAdvx+626sLB3FH2E8CM2wGP+GEOuM/CIxoW
BIxb30vuJnPWI3zeP+jajYVMGU5xxNnvuvHZRTRy4jh1KG/jxrrRuK1Fm6fmOE9FmE5BadICdHEx
56f6pcBzezlEvemBEG7PNKdihfXwoZ2+Wv2wnhx10ZV7pUSs1VpVCGZW8yF7PqIRt83vBwxu0kcB
ONCQ93BPsCoXaDxp9u0FFRSyQ/ThBdX3ct2d5ydlrcTLYtwelM0JiQm0gsYZoPXWJTF2RpcikYVS
FehlmJQXoemp2myw5gWaVbeWExjaPAfdZ9wjvomI5YUdVV1rnM4XRxSiq4B4cebOpsZvpt0p9i/2
rDrdNO7sYALmWpTjAllPHd1Af/jWnaWKKutqwlMLlWheYKOD+kofmxgoO9LKygQObqaYKzsBvpnc
uYz0bN078MkROsKmc3r4D9BdgFK01bzVX3OII13lQgha2Mljl94ZZTa3s8dz/TDB8vEYVO27Ugtz
c+1ZK93btPaqMWZnlC8Rn6rALLqkasBzg+OsWV+MByedETrK9O+h3KoGalRRAfS3E25aByu+LXZH
0iYjw/ndvsRwxFtBxj8mLQzW8qFp7tpqzwbY50HxWq8hEKIRh04pIikK57kXq9jR2mo1i8dZ9cyj
+2fgwxAadWc2MnyRVCOrRrk4jIsMTb56jtIKcw1hFOswH3YaGZmQbiM+gxrp8+Ey03YcFE0w4xuo
m6d2BhAXgmTSwdUDmEpG8ObMXBfRdYSImwYGASo4vk3ujB13qUGw/wKVVSe+Z/mHtfKFhAqyyxmM
2nhenhYGeYvKp3otshPpLyZRhzLruGwOb1r77oK0Py56+Bm59RS30YiMJwGbibGRwdNVIqeF5vd9
sSNFGNEfDerOMaSGStnU+GHKbdmsTbLwND6ijZr+ADT3VVvr33r5ZR9YSvsBHPWjPSBG0z+eCRcY
3+kFYkcXZYhXZ+fvumLhBVV5Lhkcu0O1j2EU1d4OtQGvDRhPZbGz28dJgvOVurK827ReVUTKWxe2
nTktqqO17Dt0FtBgHStY4zVsEThBGcTZ+AAVoLvzyP2Fatah0mANq7BQb/VxO2GoMUjM9NHQyQ6i
zb0aaiYh6DxDHedMjrPh2ZpCy9vqJZ1gvHr6g4ojqoMQQJRwWOEqVEaC0CU+/fjW6DK/UaJz9dpp
zK7PHh5pmwJYd9HxaN86673LtXUKIBDA9alDvEJ/KR10jyINdd0KIND7EVGaQgFMBEo5had0GTd2
FaXHoCfFCkT0M/JUEAfPaPtkH2e0wFuyatrJLMkXWb3rKw1hRzjrGioDgPMr+0nHbrMhJffJ09n5
levbnuHUIt0ECvY8rs6nxwz8ngWvXNv103PdjjcJ7O8YG6Dnp3F6biwEGxsy4LErXdx44WbvNpPL
AYvoIMZthzANtWp9YQXOkVEYYU7Yzz0of289kFx5+HVySDWKWWiPvyZkC89gQY9Pdrfqum2zA/aZ
fR5QE/BghjsuVNbV5fhZd2/uad+jAZCFPck0h9cuebMPrwc8W3BJBzD2+ugP9rYcMEG/DAVCiw2s
wFid0GsljNcI/adYDMV9bAIpG0is0GB4hEctHC2ooaf7KrmdkhJE5I05kTH6ArCFGBGyPcfQAAcz
MWVK7KhOQasgg4TxOOI9s+cKyWD6zTlZK9qLAbh7tI8ztOYRff28ZEiIHPL9dNy6CpjNsxKox4f4
oMyTZJ7mmNxVeIA+U79ZzrN02pTdn5mohwTWyAghcmsRcy6RutMyeF0JCufAhF0IP0pxJqEMS8LR
npvPcYbvxBErC26aNflt7t7Ww6viQK4mt66N4xBeXouyad37bYfI6QDfkbKCKB9+WdWjYzqLunw/
FAh6ZjP1tD8iA39ibUkqbV7pOdMgRxweKYlhqbVvLia5Q0mM88e52KQGJCc4m2zDdOjZhc0U702h
cFrrGvGt5HkCoO+sHMBFwCuR9hHR4t1Amt78s4WOiiorVMML/CbUBg3wemGz7nbNYaF+FK7fDKzN
AOP7TY94gG6dEVZlm8a2m5+KTV5Fp9PmyM504V87wD+CFlm8NDF8/OKjzsJD/euCVPp5eaqeL/1S
K9AIzFe2MtMR7h1m8XF/RLLd0rq5geTSeVo75Tp2MeGRAyDDj0CUIODa7XOXv5L1wMYdOZ7mWrw+
d/elUswH1IaTPWvKkM9tzR/wsNTP56XuEMYp4C/sYKinx3sEFZDsKCBZ16DsUaHTlU0VB+mwcYp7
G62nW1iLh+YXjwDs5PlHcGXJbDjeavlWNwWCPoLlLtJoMp8nmBrTPTaYbW4m3BPYgmQAmO5AJs8S
m0AF8tw3SOHg+75sW3OrsvaTpwXd1eWEz/TJg2kwvEIm+PN50/mPKILnEcHQLNvzLNchmPD7aXM6
pnGeeeZ4b+3c9zxfZdUCwgE6jJcliCSQ8rgkUILdnDawOU5MkUcNavDTofBrEjfd94it+fkjx6jz
EW+uhpoJyFTiYjOURODFbG30Chj80zBvJCRESsHo8Kg/e8pN3s4SwAJo6SOUeGezud3bUMHZWmuS
VcM+worvd/1H/gG2sqjJOR9khIfRhAd3qoSoYnbPprH7c3tcoya/n749UwcNTkxL9VQOor+3x1nN
huro6cN9jy4jZ5McFbClg7QsB71kRb6Y4hauLyKQl3UyLo9A922E46AHApXzSaHSq/4BPe7DwotR
r7gp3Jtz7rfTPM0WaGycDuhVzKtqaZHEmiRfB5Kqz48Qt0j0Ud4ka7OdsWpkgF4Ym/XMrPFIHHED
4QLA0IK/Bmvhq4FzrYdIIKf4Vu5thD3Iq1j5SRkdfnHQwy9B5i9cHB8mgmH6zMARP8y8ZKnk24n/
yzUTaxoD21xOfcgcEhrTo5uRIiTq0NNK1oO19QaqtIybf3Jv/GfUyvNMQ9X4z3B117D+4jrGO+Mo
ozYM90gJdKeghAaQ4gc6mGguPVv13vwu64cTaiqTshmTl9Z8OhLDM/Yp51BWwCzd5+B8SVVAgAAY
Thblp63FQu7tFXDu4dF8PPX+iZgIYq/4A+IHG5/UFKnM2W7FJ9QsclB9zyI+qqJiSeKXbkXErooc
mN/HbZGuj/2WxD/u8OB4rzaU+vrZhRy6PGSLSYNCstPyTZKt3QTg6rJWbiHrX/R9684G5Rm/rFHe
ugqqniTNeLm8p9Vtom7P5BA4f0/GwxZd0AoUiPlkfHfqNp/uMVnYsri2HB4tdefmj1X8yOuq+dSY
WOrbM9AjxBfUw10f72wSqdlL3Y0qda12qwbAQP+qHT+cftZbm/Tw2R0ebDPQmBuXX7b7cHHWOkMm
ec3xICeR2ZAuwFetjUu+HNxxafXIgDmc7xJEM/IHFbX36rG0Z45xz9hSm+2fJ5fmqv8ROWCZ0fG2
O5prOq55jYP8m3PrkuTHfurzy33cPo760j6FebZM3XerDQok1grwVvDXywkMc3OnlfvURA8Xxc3X
gp23/nAqURkZT1/xBAeveOzVCMF0z16OJUzYuatGmRZ11ipW90myYdHobZTsdgZqEOkG/810gPB3
F5uvPe4FprBzWpjlt/5uowdAplfSsY3n24L8O+1dXD65edSAEdPXZXpXMxy7dawHeDpckH+2jzHp
4rJ2dqfyozo9jQ5WJtIp+l3ZBOfqzsDi6+4Nb3/GKdYdt/Vh0UzRGfvqGECJThEYqN4MkpYg1rlC
cX9f7ODhkdISKdXc10KFBA0nZKXZQA/Wsgusj4M6T+AM5bf58Nry7jR+DbC8p7U7Bk3vO+O6NsPi
sj3ED01yb8XzUX0h5xpKel3+lPSbo/OmZl+H5rmdPs+4BpM1Wpjq+W6KX1v1zjIep/ghtm8nuBls
p/FTN+zV9Ferfur95nLZasPTpbkvjg9DvptIVTbsc4JRaVQm6xpElLHqYD47kamv+n4z6f7kRPw/
sNPHDwc7mExyXuyU494939nWFvYats1RmVunjdWuHBIzN/WNnixrMqfmu+S46geElklCFHAvMw2r
8cEjTHJ4RZw1H/dpsdEm5s1bnEY0iXVeJscniiJS8NpLSST6uFXLdT5FUOUsM8yGUMs5ny2P/W1y
3MbJkrfifDXV5IOfJqnIYC0ddqeeFEyhNa0tLLOTve28NSKQrJLlgrIMul/0i5rOy41VTLvj1/fW
3MepA2wutZuP6AmcgYyscwzbEhVGjn5hTJLYblVjh8DrwPwqNq21PBE1SSNK0k2Rk6zLXQXVX3nI
UsyeBbdM0mVlb5PqjudkA5fj6aRatyOqNWZYYZZjox5vD93KveyOzq4gJYO9641VCeOR84PkGpzj
e0LrCfVSXnRA7iIZRMZpNBMQvu99vPMF8c/ePw8h11jYSvkcxUuD7rODEk84AoT53AE/jnKS4bvk
xiC5MophQIDAK5KhiJ2uDvggWjmtMof6OcFChrYGZxXRjAsi0guelQKwQgHAg10+h5CJAd3jU+W5
ns9TeMQJXNEwY4hnnm/BUScxK2ok10fwZ+wCP+ATXML7zJoJ3Q1llkEmI0u4GVJYt1zISZlUrvAK
D4uyREdutqSOpyHUe7+aooQGRAajX5yziMLgBEXnc+R4RiZyngsWQZ/xv0mzIIJIFAWdzNofhxsD
RV7OemgCcpbhmo4zHzm0EN+YFy0iHTcwA2t1Ti5CrkRaEkZ07zfgbMWLfb0fLHwFS/NFXkG3DAoA
bkmUld901B5Jo3LDnXVs6oFlfE6v8Tgdo1mZ0ZJaf5sdg/GRY7aNRif8b3JHOzOKf8A0t/CqS0+O
GJ4YlIxvlpDLHN4nKSoMG08XgiAznBgD0pRoiGo3Kj2A+/NacEaHVcAfu6H1uK2Nwj9bDepRWNfK
jOLwnbfIK3lCRWTwW45PCO8iSYNMRu/rv2x0GSQw4TMOsADTSmjNFJMuZ5GjdZAZYBCQ6orfXWsu
45KncQFJXagQCqCojSJRdEMzHj7Zkak6ZU6dgJGCBBMjgpoyeK18Rr3a67vmrxbjkYyCF6kKj2Mg
iE/7gJkUUpjr/8EIJbUwfBO1mmoKlHKO/45KMvaOtc/4ZILQNIbCqEKSdqYw3oi50Rw8WMf94MPD
zS38Q2vGLQ1qD7PxGNQaLp7ZB67WSZ8tPLJcokg/Prq/PiBTc9xCxomoBxVxXMjNvkIwgqw0JKWB
HPv/CDvPpsaZbQv/IlUpW/pqBUeMsY0H88VlMChYsnL89fdpuGEuZ2rmHIqXAVtutbp377D2Wiyc
UwpOnA6VFwgo6Ua+kzN2o1UGXR0ZoMkMOawIWS/qBFB5VfRgQ0nnKNWMFzbsENsbSK5Su+joaRZ7
lbumnsI0cg8ou8CVysyQX+ZBZEhk9k5je1RSeNoYxvhdpTGB7kueLqQI8tdpRN8S3eQk+vBUYXlD
X4A1klJO6cXXpHVAlhHOcQesrPJUlujTQAPiMpPMTwNTReQwsQXixdf8xAfwLuJMmsvJzsLVW9R+
fbXgDfNI9CJJFbklGWtlEVEiga5tFF20sSZeXwQ+ZQfe8pWmmaomqUCn1xH6dEi1Tcjt8GJ6iJki
3gvDNWxXLSkDT0eJC38Zv5iEf73Q81Vueg9+cxlTZxBt7k3FfFLw03yo4mC2resFvw21qXkhDTdJ
Hb7q6/low+D0aR57ii/EZl69rXaQf6KlFZ/qK3zePsxcDSwje0ZIlcR+h1oL1Yo0euBBsU0wjSSK
mOPB0Z+pDkn8tnqKET64n5gvDJ9OvjF8YR50dh7wS87IfDFCQ1oLR4C9oHDWh3sNccCONpFpAeab
Q9qelptUgc3UyZEJQipzLvAqQDZJIPj5BvHo+1T6JNVkPtarbK0ScB0DZdocwEO3m/Y5dti7c9gT
l2QZ77QfDPPxAdAVFvpX/GD9Sp4zAm10FYXYSnaFjgnPG6peOKVPwYnErXHBi7Hexg+TioPqV7kg
20RPkaKfio6lW5vOGQjgyj6mpwLl6tU5miqX6CV4oYrWHc5vygevLiC0sIgFpz1VCmtJihQlQrh8
uco9cSUy35FjpWRAfROdnrtnqtgJt0kpiXixQkBNQmzaIg5QPMalg7tApY4YNEUFh45/N61cNRV5
BlK58DrdS4ckIdRbmrI4tzMoFtNtcyiuEZSNRJ4UzyDFI8Cv6Zh+QukzWhZnv9M8SZlJ42M+es1a
h05bXfI7Yn45X94fGjiL4ImDQFB1J4afAzpwJ71LhNsP3llD0HDGw4LPiIvKCBEzVqjEEZoiNr7N
1XYW0fKCx9dNpUP/CINa3Arqb6gAIGbo3ycHG04WwZ4FoBHiiKdekL+SxJX1eQ24ZkRLcsZwJ6Sw
0OF7IrdTnAwoeALHKawpaYsGhfXGLUIaLordDQTyvfBb+APKbKYD2YeGNthpT9RdS2pzkEPCdZyj
oeMVIOS39U6GNgNLr79VlJzIAVmxP/kM+MHR9ClJHP5I3HFO/aIhW+bzFCRMuOkGV/QmLGuK0Jbi
N+mKaCSzpsPbXiLQ59QksfHWP2S3x75em2QzgIANfqodJUETOdB2M3h6iQzpAgVU5BX1wSexQ+qS
nGBfiEc6apzZKx5YKS/DO4GqQxZQGhdA/UGhi+/vxuegv2fFQnjWQFAHB/KrlJ2j+0o6u8E1lrK6
l+cBOrNZB++kOmXMebYahHDMbkzmk2yG4rNNFFBVL8UEigaN9GNt9ovMBPtWF59JT4a7TWHciOID
GcrOOu/vdzRxjR6uIofhnQokKj5ILemCxA9gqKO2HGL06HuGudKKbSfv6w4OsFVb+4qJuLIgMKCD
v6EPMPAHlCECslqsHCfL5xXUhzxN22+R7BsRZXAG+IOAUw4zZZjleJW3ldSSMFgaMYElpz3qH/CI
PsANd6PFDaU6bV5lcz1fiqxfscu1VR3uqffHSo7NdYaCZDfqzy40WiMHuiQ2tS0sr9cwphRKS9rh
SUSQAPFY4pOcctTUAwmvG2iiTCcf0DHP02N7gjeVnBt8KJE70j0pcoRTdpmjQsk98WmF4yiDgWE7
3i8d6sCKc1NECSuSqaDsb/IhHeYZmY4OzUyPP93z51Blf+HUCeOi2z7kQw1nGwRFOLDs5RYPwCHd
l4Ebm/hBgeC109Dz2B5Vw8QELBv4hYfnHGwo1S8sWTetIzw65waFqrw2EB1JHaEoi8OOdM7gypWL
yTrEFnnNeRftRooiISIns3Ly0t+9wZpTh9dZlrTkwV8ArXBhPUsJvGH10vIH6j+0XNhPSKBkZz9E
FIzTGqZHwhh49FBMVudp/SDDp6hLbwaMLBiYeGcPk2lSHVOE5AovsQR5YGe/lfrpZi+SXVfPSTgO
52mClkzkYh6p1Mfwr8EWh5eC0Y0fu9wts8rrIN/WN3Rutg+jua0J2YggpJN2O967+YCoUOwVJESa
h6R9asqVmi5QsrWypXxe2TggQIjbRdLPdNCc1UrllLtVCWt/Q9quIEpVfZg6YSRXEcaMV+QPckr1
so4ngOaStGoJMHpSXdhuZyCV916cSNTawS/KYTIbjdZhOEqMKbUNdLqG2C9w5J6hbZscIW3knfjX
tTMgcAkgA++7dvgscUo00wm8GBZFTNAQe+XCZSYfFt4L5LYvxWlysYupESArO6Uamdge7GRcSMLh
f+Q6QA14ISchycYWhxwcWf0YSx+Tj7KHuwPGEuYOfms8nGtiNQhMK7TVxZ4db2AWRiJHQowH6XVU
wzsHrAO7r9mPD7CcnAmYgYw4GbUmioGk9Tu0ElzLoPIGA7OvAiY7C17G/H3cQg3T0cYAL4xF5Vqo
BkJDosZC/tacTO1aMMjCjYmYYYa2oQVfK6VhlG+n8KKqMCIRgS2ME9k4EkEJGjwk+RQnZKPymR3c
MUJ7MiQMgVGObA/YHYjrIO5TKGwCwFrozQZZNItdJzkmWwtPGUXPYdbr8L8jMeKzkGqy9gRoWHBE
TLkb2IAovtzg0XblemPTjYaEH+1PHfThbseB5bNPG3NpwArQPmnN3ChxYuCb9qKMOHIKgauE5q1P
oltBsYAGeQ1x2cV94nfJIxSTHFBqDizhAOMYjzBO3816L8wPsTAM2eGyLJ8zaOk+zBXskUMudndc
DH5LBPdpfOA3UAsIbN+ghEDj4mO+seZWORswMdjD6ldqzALZxXjqEGQTdUV+Va96tNFzHxMigcqO
fFMYRkAPlEw8VPNa2thAGnVeGMwRX2KEGHvKGDfFa8iaUUXNvQoauMblhG2htkEigRoTgmkIvVIH
tIU3Yxju8EamtdLn+q/hjV0ah0uDH1ufCb2D/WZVRuyjszNkQmFJR3y4nyVoLxMy+nFD6PYAeqkD
LPALMuPCXF4lAojKSSyPs1Wno4xQGAYz2MPyh+S5mYu2V0gULHlmIfsIw9WnuUfL2OJYbKdUZWGn
H4STAXMSpVSGQoiTPmBFIc/BlnRQzpHD56S5rTLSRQ+US/A4qFwoz8xoPM7w7NAV0DqPbS0iAZQo
ljVVJbJf44WSY07lAuI06lQ9zs1TprznS0pFmXvv52GCWJ9Dvam9eVnsa8xHv4AySIEoH1JSnIVm
m6KheSMf8VaOs76hJj+jzCz1sCMtbs1qlI5jOK/wbFGlyNd1vq7Sh2pYY7t661ib61R+NrXZ0HtJ
eoq1jboz5FWRO+bu79lLTaSmf5QGDMNSJ6oNQNs2f6aule4mBeHQNvsQeC9NNxPXDvCbXB1aQqjb
sXrE8Vjz2IEZq0xngFLQVYciK4ITmsMngWgW3kQUq4D1DuLJwNjiqbvYwR1UKPwDCqAQh15D5Fb/
6tcx/gPFS+bVoNJjGoY9seQvlO9vmVdZbwNdM/Nm376TaIX02Q4F5Utlu8b+tgtWDahW7DDrmGHD
FwVrFNT9qMkifIPxMEgmOWbtVrFbADt41d32k6z4Fpgu7XvVIngvfGmGFu5SueBCcPjjk8K3znmA
yfm2pPGzjcTpjEdvKH5UOX9/PoryHyB6btEEiKobumnalvYDjdqoaqVL+rnekxytMTGCuKf4hIgJ
/aScowZuWlqAI8HDlI0OZFsA4lBJBrqTv7fvsJZA0Ca9ENiRECYWIYjAplaIbGB53Fsisjtkkkht
AEQK6f8n9s69qY3Eezk7n1rI1Nl8+TLCuOZeBgOjMEZ+081v9Bucqd5yCkxlaDHgUyXsgCyw4cPd
Fge3cms6YUahQoBjVVqugrxhRQD3rIezgIgXFrfSSd/RqAxXNBpxoHbXkUQA+eT3rOEbjkHD2YhE
Guh5VC85OaCux/6lU0oAMUfkRBCc61CCDlBUgVwUJ8Wkm2ZvMAa3NdkTarr42dPu6e8P5qsV7OfG
MdWJZk+o+Fi69qNjJtXNqpPLSQ2rC5YILGl2MR6jY0HJZwpYkwi636P+0nGsXCP4ANWDsSP1GxHO
XundRUcBbnz9V/0qQjYgu6SQ59VdFFChTK9+/X209h8qooZpKoBwZVX87wdQONHiCT1cRb0vhiko
p9sxQiEinWn2FJH1VveGFCzafNQ9iwTL2QuIAgeffyYqqk80/4yDL9+WBvyEKtLISAY6I1TpnVuj
hQv5lgoCyVM7d0CPoRD6ghPECyuf10Ctrswt6jpT6ZncM18yEkAN2Vp0TQR9sfQakm+gvXkBfgV8
XYymEb45JH/CN4dGzmkoSu91WMbQ6kIvxyX+A6GlKi4MXbB1dTSECH5et0IdCkZOZIBD6gb4ZgCi
HHpaqT4TDSmW8KuB5vrd6u+Tq/6p/vP75P4o/5l9Oxn1Nqv3aUwFdwHZFpTsCQcTa7JBCxCUHgeZ
b67tG7og0+TTUsh6TlWhVbYItvURlVvlYqAPRyS4SR5wmf4+wj9a+d9H+KMbRNPOtzRAH2E/QuAG
QMtR4DBDVm6AitxpKw9rEX1ymmbL81qh+jANmb+G3YkbMAW4xp4mAL1/JowRDBmckMgxM/XAGOkG
Hamok5Y4w4VPUPUPC6j+0QD+tnR/FK/vfdODpGLsZ1ByGDbsBJDwvbQbELJAALh4b07SB135HAAv
sLThoExOMIhWBJXSNPoFLd/fZ1P/06nz22xqP8HsqdQZw+Re78PGGW3y5jxmJ2Mf0fQRkskEoC5A
dgYoPnJv6Mshdg8fGtgD6wAmFYyJVE1lCAORqWYDQGgHxTwKTdALcYJiyi0HGCYLVvsEBCSRqIIa
8FkkwgBfxEJ+6e83pP3ZOhiKrcIeJxvyjwVs3YugCO8y1uGzQlZrPMgfxq/mA1mWESI22FSh4e2m
UEO8smyzQ39prt3eBHMjlB8g4aSmhJgCXNSz9LF+BQhx+PsAzT/P+P8N8Mf61UF5dcFNqfdZ4tI2
SINnEDkIAwBzJB1qpI5tiXyryE4Kv2zq50SXB7Yd9W4SGqASEcjTPJBTMbE06XoAPNe6XDfvZ1b5
MAXFfLbhTCffiMA5CRrB2471YEMCieGfygXO7+xUnG4v3Z5wjQAMHxkJC6CseSHUWLQPTioCOsIL
OSOo/ccWtv9sZCxTtWzcAEv/YcHDLIzRnx84b6DihaR04gK+aWlXqL07iQPLgUIWr4Bu1L5080Ag
oVmD+HD3K9jXOxmPmhKQ0wHM/Eoxl2fBxx5fyfZmALG/MsZg4JhLidIKmBggTIRVMEvCzdG/w0tN
8oyDC60XcGBgB4N3GQwBlh6cA5TxYj5InAjOaOYRFAHmHFfdQJQCjnoay0MI/iDnzfDg4cgFB0Ls
RA4B4VRG/ZkXgHlJCtKlQNw0JbDKcE/eiWiZ06R3qsJjqiNoTgkmWl9Cc0fxUHrFDyOqJCw7I05o
/Mv2/Mk7NieqbOoAPCbqF9/ib/4lHWJFZ2lMulS4CM7tykdYSRsiTB75a0UN9k15s2kbIUAFmQgo
kRPuUu7a5/q1ZVLAh1lkGx0NP7j+x4Iwf27aiSzbCqADDnPdML87AH8bG40iZWTlQbqHvNM9Q/kV
HuBzNbEpR054fBIea08yKQXkJupmJfMIZzSxOCUVuGOJfwCXnfq3Es3DZ/uizLD7QHEvKE7kR87N
CGNLdr10zLeORS0LYbYErtTiMXxNniFwfrh/1B8Nci/h2p6fvfJ5ECYhfA0eJ/9odOK+fsQpX3er
TUyd9iFZ0b/+/tvdhrJh1mFeJ3sNTrx2ZbcrHZhQ+zyi3Vj5VTKjXDOGboHdbGYi608DDpJRJBlA
maPxBeGRggyIS1DVTubh+dEGoAL5N/IKIDTHNQgCxX4aq/1NB2WwQr2z7ddyhnzptgJGSzSOuhha
uhWSRLAZjxvNfJHUk7ymAzQiI4D7A3u5/SiN21LepvTvSUugGhPax6ChiFdniBbsFVj8MSON4apQ
CjRg0zdSvTERhWpFSjG/LXUFMS8hUGF/kMOxSLbAMn/kxDDqrS0qMbBdzZRxcSbTBEkYeWW0Hjlt
rMXd9PvehWSWCFxF7BoCIw0BOnLxBNY8vX809yr/cS6LJ2LJuqoaBCc6jUg8sd+eSKWYSZAl6W0P
L+w4meegyOJdH85u5VaTEWVxQZVTWqJi2my0d4RcmmShVQuNyN1yx2GV1IsgnZ/vQqLU+qDGiaWm
9IXcWgdOAttGcf6lPy8i2oiA+VduADtsiGTjLoYdyV7U1aKXHot2pzbrm0KO/cFuZ4+R6cbWsgfb
2y3KvqLT6KGnpGfq9NT8arXXLNye64ew3taTQ/wGoBr2OCCixXtNZ2FCuthV5EX/2tFlSH82dR2w
4ZNHFO1bKLAiT+PYQcFZcknj5YkXyWuLGrkJ1GpqALjGb3JS1Rn0eRWsjY+qpKnpaMcfkNCXNr1G
aM0tVAnc3J70HYlCKlyKCYR7LrI25LvJ0XQe8GSVx95+aM+Q7pdAQXY1h9P5H8ZN1/6wpSxF5/Gp
hM/2l9P42wPMdevchY0d79FEUh50y+k4RCbgeuNFxYmhotDKCYpQKTKCH9KGqnlGiQLlCzoFHBj2
6wFRaDoIUAcQGQA8dUD30TY9BKewnJ4nSzwW0oPqLw5GCir2RwjY/MmmTmv9YzHaIgj+PRj7Wou/
3coP/yC9lXaay8Ftj9BPqjydladk2KCePlHXZ3ufjo+tvE1qT7CTb5oBvTmQCfmVu7a1NfFypDHN
GwP5dXYmqnv3F4ifTCJlRyXLVrvqVSEIurbk2KRVXO11mnMyWi/e5OYU6VTBPZWG6czVr1Dexm9w
gVGPhlJC8s5w+J2n6TZ86tsF8n1IHCq+upXRlzLwsIEcLLryIHC76kMzrlgVaTmr9oJQdy3HvkIL
sb2EgppuDWR5hEDQTgf8oL6U41M9PhXWA3C5PL5KHTDCdtsq/4DSWj/djq+ZNWxVHDZkWswf6YdU
ipjYcxvvw3jdZVsD0S/lGMOQkyTIvlEzfSdTZBr+HVpN8j71BA2TV/02z0z/PHiV4iFdn+Db0vMi
efdyrsLcJhKBQNOW7H2FAtF6EjwDz67X0DCTRqlQwLDIcizDK2V/ICYF3fKBN3lBxAK1mImKHGPy
GZULoKNMoqy6iEbUjyp6kB9nZFVpsSPdbvojTGF70g2QsSPZXifLM23S9iNSbQGlS+VJJegsb/sa
5mXruTF2UflkloBZ5vltPtzApccLhRWUfeTFMe/d29vffVrlZ+/u18ySdxO2UxAJ/3C6pSwI73qd
xXsLYEZg627ehW4qA6kde+BH9KHYFBet/NE24JmW1MWN8rM9qq6p33fxjZuM8+gxBGcHMvsfYzP/
aBt+G9yPDdX3Vazp9zLekwFvlXUjzwzZR39JHRfq4JTvBDyiqwhcjbmS+2s0LpAnQNgXWcb3SF0Y
/QwK++4SFNuQ5Q924Y6Yl0AXUHs2d6M9k4Eu0lPaoi0g8EkWNQu0GiryJoJkHGEg1GDJaiE7BFPv
y+0J1x5FXcA2JKjI5xU7wOUhFE7FBpC1FvhUF22dtpIZCX8TBM2stMElrCY0jNZepDwEVLwNqhII
Fk3DFjd5ltoCfkGGE9RCT5/0GRQTaatZi8A3rawEFLI72bRkN/hKvealQxX1kOBOFaR73BAw7Kbr
Dni3JBva4oiPm4myIADKGbmLzJrXJHzpfEAbDmJtGpROpHpY5qDum1d6XcgGyAjmnB+DE4XTC54Z
tpS6ACuappaezDsa0fR64ALnpBAcrlK+UuFAUoZYi2ZNdZjmmsNEnw0/upB+GeN13UCRiZyZDbKq
AVdFa1ZEhNBoU1vaTup1HTzd1Ye/L5c/nyS/rZYfIboyqObYa0W8T65gUVqEcnfo8dkHBB/UTzOl
9Yo0E/MJ/GEK/goMM8lAWwJRTiPUEpBQ8YznnJJExDvbRZTsma7o2gSz+C191naExQiZ3WkoeqIz
E3TFy/1JO/39JhQB2P6PYwQ3WucvUEDZKlnl/+/StJmm9ZpiJXu8SsTAcwW6dOeI3BgRbgF0Hqno
CcG9VweeDDNJTB3Tqye4IX5z30j9JtY9hSBg3wbu/b2hfZzjEUvP9j570mQm9X6te2waXff1s3cG
2WfNstscyisyZRrlkplKf6MvI0xeuucJwASqsXjwLnLqESYIQxh6XeQQrQEhstDtHaGpnyWRp6bL
2ATisAQzZGZUibxJOzNaQFQ4MW5zRzoe4QEQRZ7JdayVbLkSeWtYSeBYD3w5pesAfu1FwXXgtUXc
yppPmuWdjsJmqd89XtbX3gSUt+WaFIxRlR/9G8QXrK0aJNa8PCDqJ/qCWby4Q/Ysrue0buO8Nc16
tOZZ72rIeFvzEOIXyevuXtO7bM3m7vGbQOgJztJs9v3GxvQBR+mR09JZbfqRMm8E9gy+YNPnZq0e
J9mZgMeU3dtEwL6sD/5PfzQK2sBvODXIWn39OZnMYhoAVyC9zI9i2dcgHl3LXqf5DLSflM8He909
G28FsgMoIMjA2JxJDTxuOkF8+uYm8MWhXvcFoARpSLL8fPMAVt4lAWcEojhR6X/yDNC8ua9ITof/
TV5gWRoXwkMOL91AFtgDTqjS8Mr7GDFE9lATQP9C7dlwbTSpvpCOoYI5cILCB6sJDBVUJ28EL8or
QTd+XwRMHN4wkqcQx9hoOwmoKXhBUH78ALCUH/pYgB67kQ50yq8+IEKwflky42Oj3jM/gAnGxbwH
i9lPO9tLo31HChrZZwEgBDLHdGnGnCJB0Xu0IZgfHajY91vuVDY1RPdezCtnRM4N2CLQ7dbdRhBn
BR+mC20WxTi0HpN2+ZiCKCFlby4MoI5AL/uFhbZFsQPgV02cYcP1RGPxOKt6uFwfUUh/sbEYEO+A
Bu4FYHHSbe7ZA4BFhppxdUs8UQB3EtDbjnqUgALH7/w9QMmm2avRHGBiebIS0YmukcF86WXf+uD6
kBKYcOzKXpPODRrjyVnIrl+pCzmdm9Hc+qiJIUFkwVFyR84Grb5Zoz3Qj30PkaL/VZ/h/3yQabJH
FAbXBckEGEAC34ZElAbycNPSrwcXQzYDP5+WIJXoNp2a1mqgb5EXwDFAB182kylMps/0eKvM61zt
XZSXVSKhcaUl6/a2a5VNMPHb1rGT5xQ2FWXTQCPTeJUN4GYfZHva1VsVzgz/zoSn7Me50r5EBNt0
Z8OToCwsNh6EF8oczgNJX7cF0dE6LVYjm7d6eNTaWVvPh4uGpBcMNsoCeHUA0kvt6awpSJWb3bua
KX6HJJmUPPcB2qk3w5FD6Oak11jrcdhoUB9YA/m84GS1qAfXIeL0yPMo5VGrngL9ie4hBt3TGP4x
6Al5hpjUmWtSDkJbfjdWT1nY0hYdviEYZAa03LIM8+4FegXGGGlPdmUtUoX++94pwSymvxjaLN2l
Oj3ZJ+6NTUa3dp5Qj+inRHtE3kl8wX0HHRqWT6V6B26oOAWqT1EPkJO6FSqMDZ2aK1tfA7VFRSZN
8Kn98wh0al1Ie0s/9NWM6lg9mRvypuHWgDAbKxOQ2GN4XuClJMbHuX0DC2lHu3M2axHZLCk+HFSW
UtACXxsDj2DX8Cf10jY/TVo/Agkw0rACv5tcz5/DBRIBen1IuzEXMpo4p2Ij9LiwNFMhxCS+Kz4c
MVOijOnbW7+gmragqe5oT0HLeGDH+RtcCFMso6c76CHx73KBMzJDMIgrCF1F2bFfgB1PR1eaylzH
4IqUkzavAB2XKm/6fpv4IHwE/pX993+rDfXu7dsrtRI+CpaI8DoB6anrJzxRlcdCcFua1/j+ivUm
T0OYBSsRpB/2s4KxSM8bjgWZDp6aKEkmeJSCFdFjDcAUeRhFBR9ZGkcT+KNC4XjUvFv0NARPA1QG
wVNI71iF9GZAVe/XvV0F2Uonp4KO+OBZHHwZ0JlHuECIKxQgxNZCnqy0dnlGaQGNPetGtE24QZPt
uqT/ZSDdAyWAOMLUvtuo5aajlalaCIkoKo5XmsTVTyn0IBQ0QszLlFahFRbDOo7ioC3BZ4qUafPE
odHCgmfRorvUP5sI9L4L2XQyjSjusY8pbsLjHHrkkeIrFCFp4Afg31gGER8TrOo1j+STl6mjR689
CwBHiKwcL+UtnKrD3eOXNZqYBJsskWx3RutkU+woxaS7MCd2ESUPuElIvZr4DBvWDpvwvOyO5G1j
gMKRRwLYQE2KZ3X3YIEJSic/4ROy6kn9AdhySQlSnqxTJ0NQihQ4i5zJKo7ae7rJD/eIbdkfUo5Z
kJEWJA2Iw5GjZW2QR2mnwXxc14sb34sNfRnb2ybapTv5SHcJmWN+PKNGmO3yg/2i4bXvhuNACWE4
Mv4rV7Rf8kN3aS63Xb92eUF+gBVkp/IS2JQOzGJzuW+rzX2bo3rjMMdQ4TujOwjOMZYrrbGQ48se
2lkeqo6ugoadEA5bHb8H+bUnYGfDNPOuu/SI1uGCTrINfcSLbJNu+nW/Ht12QfTtj+tsF82D+QTG
/fuWqc4P+YEFGp7wS4YLqOprcqq38iWiI/lkSZCeTHGR+M5SGS7ozHw9Wo0wBqef+h5FD5DwV+Ia
njh8OTxMalMxTY/Ex9t68b0UeOj8jVfi3/BnMvAsIS4anmTmKjzVi8dHpHQW9cH6pPhyRjuXKeNT
GlNcVyMiOPI+/sWK4DJkuvhdl8ypMfPLCp1RuFbADAKlUqe+MfoGBAMjaA2R2eeLQgF3xOD4DbfA
JcRL4a8CoUJr9ddV+CU/8xrp5fxJPuFlOAoV6WTbr8vDbVcesk0wzzbi5/wANeu4ll64jX4tUCKU
WBjciXngAsmVYfLx/JXhqMnXlFzNz+QqtgXwf54ctcRgxfTdshnrlAniq0nmXIu38MUNiC/ivxHE
Oy+0PrnB+CofpVBcgNQsyyOYFxthIhEBZsD3rT1l4SZXmbVTLvh4smlbbgXremSGuJp8zA/nT+ml
u3ANPqa7cM+DKW4ATze5cl+8kL/x2uS9PeCTJgJObC9s/ajQgk21b8CsZ9JGvu/7dTQXOyK83nbW
0pLn1Ghok4oBNcFcpxWLaFcu0h0XhQmSY04zPpQSWkpOgE895fEpcxjqQES4hKpD4Kk0iKoBJyHA
cdU1iN1okyUC3mrSI8xXCQH4RXpsPlN2THmF/OPabLoLu5BjhUKQGPPBeqoX3ayGdVLaKy8M4HA/
DRfmouE0gcuCoJAtEO2EMM99cT80GyaX1UCtkr1ofNXKJmA9qWlc6cAHY1IUomJcHckPCqFuDAxi
L6iwjc49RfPtkbmjrBRXlOXdkRCBWR6p/YvNgRFlcXaEeiEYHFEY5d5binXVohDJLFpzHN7Ld1x7
rBfbBd8EsiHsIpYHM8ke5fWS9HDf4jANFhxXPuRQRJhMOzdrfqrH4QKzCMGHsMhYpEhckiFQ5RKP
235PL8mBXzESAiD6MrIdtp/gv9vkiMdCcbsyZwOTGl4ZUU17hyogM6wOkbwmeWG5bJVqR0uRhC0L
qqlgKL4SvbA0xKtqjxvIgW7DUmI7GkspIsHrxaydLdeSXkZ5g/XPoMWxHUaIre9V+DtcHhirWdxf
6EZzoiM2qX7Mr8lWmH/TNz+LS4duCVtKpz4BEyFJf9YSbKxcl8+VL3Sa6Eeysl71KT0yzHRX9C5f
DIcHxDX4ueoBUIrBstCoCDIIfsmm51nwMv7J+wxyCANHkPWZX/GPGJniV0f+wOYRBcatehkX5V76
ZVFbcgnzbjvlxYQZsRC8nRs+IjxhIDhrJm7FoEX5+37A+dzFLmSnUE2AT3ItDl6qg7Dz0sABEwbO
ADVue0YDOuFsfC3X2jtKT9jtN2XNIDkNeBn5RSUkqJwyVE684Ov7nde3DmdaM3rciCUvOFsYL4Ot
6RXnIMpmzKiYNRYYfEzpK2siKzbcMquLF3A1JoSpryzXYpb98hGXH55PznYs7uf9XjlwYn1PFyOU
OcOJQYGWQJnzlRjfBYB+NqQtEXY9z4h4io2+tMG+8E4+7HugjLLQliJe5pEd8hxCcxHUXqKIBTMN
DyidXutttyk2Y+lmG3OZkgB7GeEZvLuQyLEk2Pos/IxsFYYMlyWinSe8qilVHmH+i2O7bhf6hYXH
XRXFlifNRzMA+cgnsaCzTYUE1/lVsJoypfmWXEzFCQ77wBoWnHLNcmc+2SOsXz4ThqHH7DVhRa/r
d/h2l3eXPqvJijI6Py960mCb+4GVzMewq5hRbpJ5YiXHV4L2HLskjO7o2EAD8TzAR7DpaWDgNQDp
sX89ixlT5euv+pM56zDX8HAsmF8AE+D2bLxY7m44NhcOFu6M/rJmIx/FDfb0plGFSNxXze/QJ0WV
fGbNfFbaCeN0v9KaxeZmOBg9aA34sMuXkYO572whmArdoViXMDlipNgY2O6Bw5qJZuL4AGaC9Tuq
0+rIA6KGlR9u83ROR3E7ZTIxCnRYNw7usW+sOdezzW2T7W47kHcDBu5/7AADwKziCuCSMS6uHV+r
C9cYg9WdIHTFOjt3wgyUlFsX/ZreLeVwXjICxtPIc0anHqncYkQTcjdsWdthuByRmB59sgqTNR8m
JjkUxvj7kfNzd2kPejm1hJHkXXjyRAkctoglky8qvgKQ0Sl2+oX+Wr9f5X4AmA6VNg4cKLQPuPty
s/7ebjxdUk3oquKQMFMbjB8uElzBNCRhS68UXOFysl8w2e2w4vpkVvmOiRg27b7latLj7RJvGTSL
JzxxYm7AGvuoVPuTF5oZNkwofEzswvMS01ws6RLYslIEwa752nwWx3jLPWFgqfCxmkgoMsl47WI+
K2Hm+EFPlhgIXsbzTblj22GGcPYhNHopD9VF9iCXwoMe1zw8HtYRMWN7X66TLXOeHwDJX7lptijv
5HIWIQAtaXTdDSs2BPfz/fv//c4xwc8PzOUrE8sLeb68Cp9PeH6o0hCfcVTA2qoTuMIHvcKDxQDg
NpLg393FDv02/OwxrsLFWHRsaMbPOcw/uSZD4Ae+ePGEJ/z1Mu6d37PbeDtv5CHxepyBbf1Ifw+L
eAM7nLmE6xHPmxfwMtwmXoZxJ7Dlnzl4xDIVzF8WDpkJOK6cMkNHHo84QqkkFw5PiwfPbhaPX/Su
uWzDS3llVMw8Sxg/bzgWeMv0Hq+ypbYmwAVAdveiXVgveCN3i2Pl82Yuxw3wq3OyND9zsDoEPkA9
YIf7NgkX7BnPhtfhCOKcpjtFeuQtLCleQZjEUccH48J+pzt5hKwDdiim73vEYQMjEa4dgQME46Ax
Z2wg6P8UdurBuvQH4nw8Uj5EegH4zhnlYMt2+PtHjj2mlI3CZ/ME2WrxlSOJAfJmatF8AJ+q1B5u
CTbt15eJMsAQDuJ9PAdh+NIl25JbFQ+Nif+yidwAqwSTX9ZzfuZPXPOWCj617+koNvEVW8wqNY/t
Y+HQtQILPfAMXNsUk/cSbEgP3zbYfN7Am/nOpXk0LACONPI8unDr+DV7jr+LbffleBNnfs0PU4SJ
4S+MgpQxS0+s5IyznKGz0sRfGthCxIqCNXaaE4Gxmnib8FFwlr4cKeHXU8lHvezCDTF8HX0Qc9rS
x/O11Xkzt85D4dFisRkZv1eaJYNqxq8FxGr+eiX2DLeRVBCLQXrHh2KyeC1XZVz8jnfwkXzn5+/f
Y3esz0DMHx/B57JGjGb57Tky+v5rDEwir2NlMzW4iPiM7BZWDpPAwuW9uPcSJcLQ5ffM4IHxeIMf
UJpe3re8m5FQFIRP/tsfwviQUuDIal28MBw1ZogBcks4cHzq97Qwdn6JTcJDyNsZJKC8bEgJ9L4c
TXGOxqJRl1Obt/E3RhRjKCqXhSkikxVA7ED4KcxbdYG1j1P9yzbjcYrdRvqbjcbsJluUTwB+I1uw
wM1iBHwwgxDBOucWPhAOzYUVeL+aR7KilM0IwLYcKpItFL7ZQTxPvsQehEHt68zjiWCtotVk3i4w
SzdADecpS948hi/twvxMN5yWLHLsE4uFpADOFfM7kM64dBte2C/kB6hvl9L7oC0j2IHg3wP9UUmo
IbxI+UkBem/SZucr7+WaaIPHJkJpUusefo21xAPHQOAJCNOJG8i5Zi/CYMODHtIl1Nb0gpZiU/FH
IgqeIRPUL4yVMqczXeQAIHBFFTD1sbfCDdGWAE66S214zX//SDyBP8F5QHKEh8o0Me8DrOdnEeAl
aHh+PRhOEewhVxERULNkjFRQuCn7hfWixbvmYrwQFCd+vGWp3oC5ilocXdteHKxUyaOayQzySWIs
KLtcmC1213dUi8eCY50sDZ8dEm/N/yLpvppTR4IoAP8iqsjhVZGME7bxC+XrQM6ZX7+fvFWslwti
NBrNjLpPnz7962zLvWSsPQ8+WplxtVsjM2ngWXMsFPPomBusIQA6Ov4tKOhjUvzth6V83x2YFVrF
Rcu1rFcfqEvmj0VR/+UpkMudZWDSDUfa6lycZaPk+/VCT8hkYyvJScY2zHl10D6zf1+gbpPO6sI9
z/6jP2ecjZZ/mAvjzHooKC2w+65OezMd3c+f6heKt5mrOTTc02U+e9jWKvhwp25hO9i/2OVyuU8/
NIfPXZ5abjvIUkzp/boSEIv5m78OXRKd3Y9CI5vPfxZnvFrRsejVxpTsMgKizd5dvOSI1WUQjIdz
g3fzZ35tNun1jACVlItpafIPYXF/bPnE1Qk72BWLUpRdzAzXI60xsEkICi9l+lWZCSIKVkncRKtk
ign9ev6+xYMsNFki8BqUusfv48uuv+mTimX8nSObQ+0LAX4NU7q25A8Fu941IsvZE6eeT+P9Mlkq
9gdGy7DLYX54G56AoR8URXpZNbn9b0EVwXIka/B33r/+5r+u1MwzL5XIZbigAySuMpqUo9uIFHKD
wPQ6nEZT/FJCIj1RkLnMmq/jMyyInIMCMD/L5/O2vZQ6uEhB4nPZAoM8NZR6FrjKHWS8yVcMRLCW
R9E4IsJhFm46ZmocWAbln1v2EYkFkaaz+AxJGkoKmXaC0Nn0PQsJfWA4kgqh++D0xUbsi/pPVnG9
KM00vpRYvUZ91cyLtj+eQEaHZubRiktmEr6RRziHzUMs3g2FmuXdbaL7PwIgqzwe0SR4QOIcHV6o
g9EoV8XdFRx6+4HrPH0I8FTmidBQ+fP6XXEl2/D4YErcXnlVMw+AdvkT3tnE4mnPo+rDrP1D7jea
hR61HUvB83OerFKYOP8CuCTXv6UCx/TlJApPMypa9V++4GdBKbIeFTQI7qT+3Y0PZ1WZjiJKtByt
4nkkw7Wn0WYjWdhwZu1c7IHYtU5CLIfsUlDNKp6bL4JYpXFyerrch0QsqEYsqlHFM6wU7enVvGDY
Hp4A6kI/Qmz4B/nn2rGJ4lahnII+um1JxdmWovrrlhiI4PgExSVlRl4+y0qjzF4LrcKoZk70jlHm
F5eiQrAJVRWXddPLVNyiYjyAKqaNOCc+sGDceOh9Q0qbf3UEwtPjOil0rv9mP0Ix9dYuLXTmijqA
BUUPwkqK3RHg1BWYU6FbFkjc7iza9JKCAm8UgK2mcmmgkHV7+3LoL5MZ8Y1FfMUKv4Tj0b751d8k
3O/BrntiQiWTUbkrr/XWpDucC89DeY7d2ej6qjr77GW2j3Ye+7/Tm1pfxWxhJvlvJRSVIng5TAk/
4MPvf483op9ZQtF2HOPmVXqlZSTp+TCadVekCKQEivO8Vnq510a5vXlvDKl7TlEe0YY3UWlDUiGe
zKPTaO4JcQjO8ouOkTjQ9hYq8zgPL1iXL7ONTSvI/YwNzi1qcOttCdTG1mFNarvU2P7iElC1lHF/
G1UQRt5Kt8hrdk0Px6hMNlIRt3NrdZaFHdWYpi/z2eCCJ1/tCjbP04ZcQPQeEQ+e9vppVaqLCt47
23tUnkdYJkdhsUJ4tFwPTLLw+Pc+R50dBeTUN7Sk8yYniYRhnUC0rNidWb8thPtCiGhWnEfjdfbe
L+RqZdyVOceabEu8QrNDi5bZW0+cpzHODlv8aCW3ierneNpIqPReqfNIS7qE2fezpK4u81mR1Vx/
caKMH81+rm/zXDghqUMDcs42tdNo2b925HwLWQ7dhrSMZM6N5BEcZ5FoSiXZe5/ofvbtGNoSzOvZ
RPErP3HAYRNq2OcztRGqVBvk+2b5ZS5BVxwzzxL04Kd/TGWT8u+Hks5MUA7Oipqsl2yw7PPsL21v
/VnX2gsS2eQ7ykELuWSyiJBpDsRIDmGpkAX2Fx9bomKL7DNHSmFbYKHoLV75BiCXncj7yjEgcDjN
ovvZjurDXSUiOUYkUkt+4mC/vblGemBSqXd0uDibYePuGOrKzZO02EJIWd/rVg3PFqWroCSSC3f+
ysvdxaehRwVtGzxgGcrED4gifNTr8d2QgzREAnC1SU/RSfnjItjSCVaVFykWAGkxH1IQcowGajoj
Mcom+w8hgWoQER8Pgf0UO91vHDE/Utkgno6UIKDacBXkTRZynENjZVq4ybPesTPYW+nqsLaPpajW
IekzFXz5u5BSuSkZYFx4d+rzNtK6RnTfm///4m85mBDTwgYpdPMnK1UkQXrJWArTfYzX4J8Gqo4O
T9/l32WoY67KX63QSbtSQ9hKxI60uHm8fNRBU8KXPaSxwhvocEfBKSp1xXiSccuH7vqsTZip/LN9
Xj4Xxtm03Awn8RGPwONweBnOkx8VktQLokr7cG7uflaPc/JD6iTf/60HVIvmz6cfN64qOpzLNL1m
9xQTbGXDP6R8g+Uz7sfp4/xc+0fizbMU1YKCFboGsljuH7bzNzmzytv0vfRGEBNi7+J2RL7kaH6v
nsAkyenn/kZaWLkQZPKAhmyv9kbMSv5mO9PDO+yCdYJuMetwuN8aNQpA2dOIwgTdkO99ix/9fBXK
mIZMz8Gqh+0RTQezDzPSLWIDb+KK6Jj08rgaviwjzLngmtxbrmKdTCmSBHVmR2cK1ix4rCbr70uK
EnbexetkHcIqg+Ngm4vYFLP4Gj8Icgfrl5c6tBZloUDwKfa0JxqFA0udzQixGEiUIYEslhHLwFeu
Fx+v0Zk1T48mGekvfBOWVX64ardcn2EuUq/onVL5Ce3Dozs42rWRxAbCGidF7j163g8p6EaFsVJy
PKTXXHSZthA+iJ5Nbq3itUnMbFLuLGaSvyghZ1puLBm5q8VZmyqTw7bEA/BWyKVT8cKePUcmBjKL
iecvgtD1Ip0+o8pQ+vItjc7R/uE2a6L/0H4j4+VDVo2TkkBzzWiIl4/ZLesFnazjtCtmssE/kTnv
GT0WWi9Fp9SN9rBHSkJcrNFsW6aYBWUWzWi7fCLABXEqrh7uxbBGgvieYqwwAKbXZHHr3TbxtpbO
MPPffaycg3wbOQj5yiMSikvLqDFsrVo6rWQcp+K0pbdksJgzl6fDPrzskmO15cvyZLDavCHYbKjt
enQKGFWj/SUlRXX9BkfvR6gutw9nPZ/isjpul8G10r3uCRXjJWapibzM6qdSH8T/N8onrDO7pSyC
Pe2ezGXGiYXiw318yMeNTOYqPombPJHx2q6T/eZxUhz8K/uk3D5/s7St25F26jPebzB/P987fnfY
oLsEdVXOm83dYw66ismXTy6TBPomW+t+pjYduWKRfYNiAPyYchDpqfpEnYGUYpjgfFHhDqZljAGM
XeMUoHQaXwxQF4eoYHk5LmLbE8666ZM1OA8Gch2PCetq10SswT6wsL4bBMxnaUIuPCx+Cu24iT/V
e5qZiw+NzvUbf0zLjY7Up2SATvdZ6WweT1QJgzvV5sylADnpDISzgjyHsR2uJ1H1M+OrnWIgd6Vr
poAzERsRDvLAeNVgXSaa6+v+YfdnPZIlcwuv3/8u2eQAYJkC89IDdW43zVXVqNmcYgVKRF78DpLW
CNmd+maLdr8IqtVfy58E0GP/wki6VrGfzEn36fRU/6nXO+S7qlUWnf/fjok28ea43MUGvCabTTMW
sPQwxiTaKUDwc052YeaBF6x30may322UsppF9aqYFmWk0PgAajKc9pBe+jw1rejUX/Bh96Q9V1we
Mmyvf838E2TaBgdaaS/TU4vrgX2h/E8W0RCOrFS61R+LaVds+cCFsab1TtXPgc3pQSveI4XhFO+e
Kl2yb2u+/7EFzn3ysxnCS+Ht9mHoyp8U5vh+7oV1uT4pAaQARtb/A3SglkUzzZlr6/ZR6VJDu36f
v8VOuewmIJov/fCudX140ik/G7+KA20F8MxhAaHP46oLteIanZ4Y5iZwY5VwSQ21AUBLZsFbJzaz
fG/6VX2FpmdzeARcUlS9/b63pMSijq2DelzijSAvsVKAYD0Sj7SeLBASRt/ZqlUND51LSwfP/kCs
5DrtWKMU/+Odh5HLyloH55gOr1pyQ+0fGbsTQrqM3I3bh+2qCh5SAqqVObwHSic0WrMb7O+tb5MT
Zng9PGIqumhbh2wc9/D0hN5mTGww5nGjgwHZeLP9oBPakDw86z96xYd0kkLX7Fx+8XZtxMPCCxFJ
5MpHD3O+4+KRWcPY2aO5TdsHckdk041yshxseph4UanXGDZ6xa9bVlK4pO5TmOsdUVRK8fVpzYSn
gcac3RLrDo+NCMl/ygT99XzuV5AgOOqyl+2CilfV2Gfhyga1auXtPlGmRyHN6pJu1iRsonUNBBIu
Ozm3Ttrq++wQj00P0ZV3S/mx8XluN5BBd9Htq/ZReSwXZbkDZMLDnuBJUHyXSV7iRMgIukGYhRBF
41RFInGXZeuOLflleDgh9UXbXykwkrmloSvYvXghVTfv5w/YumFNtZ9y3NjSLCQ15lTFrxmgbTAX
Gy9EU2LsdVZIkKE2f2ntBcdjTX/l980ZkH8Sd/fjN+ViVtMoD9DbJ07n7FmlkUuHcNXN1IBuXaLL
e7WeLqUuNILtr6xWyfHzdbpSn/yj/iytbF2nnRNNBLf3yZVgAXNICZk9MW2TPvvcWFzKNIPMHTWS
soPzdbVX4vGE+SdhawC3qK1SucoqbY6Vr95J0F/FOqYUkRoWhVV8/K2N7dBxbfwgjV+Dt7qSJll2
rcQ1eRjOcpDvaZiELV53SPS52C+dRH2O7YWaetgo0/dP/KjYAAXBG8LpOpWRSBOgcIk20+imbgnW
1oXHR+MIEIZAkRhlKTfbVTRXBaYG0WMmkL6Jdtkt9UFtn6ym8UmwV3jtQBcm1t6mGM0q8Q2Ewzut
xA1ad4f4vIpuGWqqrxYb36G3mcZrhGV1CDKy2CNlguXfP8+iNQTelKXJAOcsbc/LYVdw6SVa3gck
CfTIPy9SZS6RD3N7gl+R+UUqLptOMEAyQEqYrNMFMAnPWyNinJgU0nvFPlD6b7HBcKTRkoBgJKqN
oFhmuJiqZA4k/0Y5N7KuGlTwsJmky0OilTE9qk1A3iy38uSOL5uB5jSqE0rOlL+UyTAO/3fYL0hw
66cDc7f4MkmPRlEdoQu+a3wBg+o5mbl9NIfpPd5/Hbpdp/9/asgk+kqtGYMfsuvJXnVBQTdoH/nN
wb5ciad0waaxDyu17MUhdoKJqJeoHXmHU+gC9mJkLgPKL/+d2KCwAKiwNHIkrXHf+qf3Dh6L5VIf
mGaiDs6yWrHdnvREy27PoXvJtbfL9ubQ2tcrns3vZ+VVKOHVw7zJ9k1o4SYikG/RrXuhNWK1bpTc
Mu4enWjvv6Vlu0QBBzdDLF4FTDHpRmv/J7kmIVZ+eDHRuZvv883Zd13/zXFfsFkWrQnVIslG63u8
Bo9a3MtkAyTdHVqXRnr8vG86jb2ti3c3jTf4qmTYJ6d27XIK98I6hj/XnlSfsnk67lE7OleYSukx
34KQbMf90mW4HPcLd6Bllpxesd7JgM+eLnklofAM++ay11agYv943j6ccm03s1K7RceSYoSb25sx
8qHc3sMkdVetkyllvPdNqUvqfVd6dct3xcjdJMro/X6dzagxXZ/iKVslhcXb+pDkAX2bzmQx1OCt
/PM2GoWxgEaY9ocEP4MH4jNB3N8G4Tkeblrt/jWeNvef9AvjdNS/RCPVZYKdSq5UQs5Bpf3ZUCwy
nwFJ2rB2+ocuAlR71B8dujt1I9/62loHoxF18mDxkkuX/dHbLQrBoF3oR/r5tqbRs3khkvUgZTOu
Bpco7HfjeR8yGY8HhbD8LqARfNIDDEcAxajb1cG51taflfY97NZ199CttBvp7IXfq9Vl37Mp+ITJ
+c2utQ3e7vEbCTJg/8NO5Us6kUE+GY3M8yj3SK40aI+l9/G6o7oh2Ab9dtofhUGY+n/3883FvLXJ
rAZczvBt1K1/kXAPVY8KTOy4nTrXNbZY4m3QTtvbYOSHo34/6H+qmeqrIaGBIN0H8+DU3QvKBbEW
SV5E4+Dt1K35BUT66dQthcN73P+8eLMNht2hpRI02hZke9q8Rdkl56PPN0IlxkmrMbQj8HUhbM+D
rpPko36779r1gwkVPffpP4XttBCGb+5n9zMOPvuhhtv9efDQXkXtePg2DvzgGu+D0TwIjmH3nKbF
4DNsj4b9ftk4FcK+RrUf9vd+3vfXDR3Wg90L/hsSvqx5gbvfeoIvEXQ1kuU/Xlo2f+Vzt09tII6O
bRybfwlTpdkCuGvI+ghGq6/+sHsM437bWJMvVKyQcOpVHkuhuVTfhNihqn5ybReqJ3Kbc9Gm0lTE
rEgADUATbE5JoxrXrg/XY1qu91fjt32xW8337vNh3TOv1G3sm5XakLpCYdeiBHffvEzRNEpPlcIb
na7lIqlXHsfH10O5dy6+HSrt+Wa4KnyWFv+mx2h56u0KwzmdkC3SQY3rcDj93hs2d/NoexbtIX/+
VclNCEoMj/NOWVEDNKujNPVWsXAM1pvP0ppmGBdx1wAEs4EvwoLck1mZoba/0nKuBVnpri8KP9Bz
qnwvdYhkBYSvZo9d4I1gQsN342WvNBd8KOekcdzsVDV1k8iDi4OUGwyQLebpHqsV2ql8RnFbVS+J
Rs8CZlV9KEpmWR5qNqdOiUT+9WdCPfmyGOTPyYnqEamN7Wcl/75dPNzGo8Vgs3qcTttDeat+nv9H
XHZ+ZagF1QLLMCQ0SFOxrJoYLDBD+clVhPlG4qvsn2xFcBfMbuD7/bRJ0XBLFhLAIEg91Pg2coAW
ZrmQoOwVSsdMhQCZToBDtjckRI1da5vu1zW4V8MygBXcNY4yATfi46BVqgAUR3/EOCmmP9OjNbbO
UYZillWhykQlqOGtJ8C8rM97cCP4sJ4JgFEYrGN4NRI9ITK7qKaTbXO1IAwWVe/RmF7hIaSDkB0P
A5cwXWdAhfMPSqLO4zPjcZy0dCo7FTynHjuVhslQugKt7uU4LuRUh7OBokGbTARgZls50P3N+kNC
wHmL+SBHx7AQ3tjdyuYt4qrKAmRE3076PlFzIN5Rbn/2A783ZKtdW1pdSamht+XHUdBIlMpuoEyR
0ABNNEOeC136BsyzaUng00PKG0h7+UyBw5jqkbYXyZF531v2Tm9UcDVUBpqCFaV6exVCd9nw+pGh
dg7jPz4nLm8hKYd8GjkxsHE1NCVc/45eoikBZcoQCYKsrvnQVLhlotiAzVdbwELy6+NM1NJ1bi+x
gfCJDlLvnBvUnWTL7P6p/+JzQ+jg+ylr1+cmkXbLyOEQKyp/JoSBEaM4KooYXoGv0scOoRN7b6yz
8SUxAmgaR4Qk6wSgEQG3FAxRBbKhNw3dKBMlW5iTln8aFi+qs88lpQ+A9iBypbXE10zGZb/mXkkB
k8BBR+tC8T+sgKali5nVOr2Ipn9qhHQDarTP711J4A2yhMQ96eyDrvDvrXM/V+hyTORBvQWGddDY
JlthH1r5Y/XD4hm47vhG6pimAIHjNeeo3rteBrVr83JIJfqtmlRPbzDiWUzbuH0stsbu/iyWZXqe
925aBikeE6Jsa14Tcd9p/1gzB/rFcVqATK2Su+g8kOXzeEyItl4obEgjEEvjZoJ8gBOF5oJqI0K9
oIr8Jrwj5IIRAaPTtw24Vo9moB3lxevRFvsNZZ6kt6w9jqegFy92qZxbNM/gFBuHgAEibiYSt5rF
dXTRQ5YWO5HZQ3whO4qCdxU3cpUsly0bf70SE9KeMVRAaoxIz9pGVoypIWWCj4Moo9XRAp0Kl0pb
uBVolQ9jQXZAAWcaTVEo8RxKCAcy3eMdJ/2ebJ/05tatLWXchmrCOey8Sau0UUaHbbCSu+phBOMa
bb4pdGcpv/D2abdW7V/B1h+Sblu5bv7pVBPyCXKzaZ9byQKc0QKXMICA9V6pvk8/73iS6PSZPcDq
PHSX7JLrZwWzuJrMN+mxmhRXVKv9ZgoIyogD5Hto9nVm+Dav22MyBqVJm6yi2//piwvZ1zul1/Ix
vn+er5FkmSC3aBk5QkazsSTi7HpK1aDxe88PRPyz1IWIJJ1RKnNQm/kOPLddaLM05n7hOxlagu58
pcNjQ57IbuQHbk3j9yD4DrHAv2a1HZJrNVC4tsMrYdEeX6+v5WKwFKhfNqfwBcfWge6xAllXFCRc
mNH9tc49xPbmBuSb2t6X2lWOakhLYv3kAi/duP7eaBdJ+7JaGO/nqk2LzUHsHQlrEqwFd6S7kFhD
RmqvX7mBhb01w8hUnIhPN0FiVtWcL8OBILAC+BRnv2fi8+rU8QhK12HXFyslWElgItfyECgF4D5x
ydioSIHyeASZ+coQmT9nYasXFUU4Eq6CrxyvUU170Z5xn/5/XWudXI4XFu2FZzlyYDm8SVxF1Fwl
ADDaeT04WcwRpiDBbYACctu7PGiDXc4UoR2Rddk1cUbMTqKKzklcwvl9p/Ci8xuXeT3aY48hjQSL
78sL1zAqBYVXgk0Eb5bR/HP9ucPxB6RWYs3IPXdVLrL+NySauWP1Ypdkbl/2UtZp3BgekOlINXBY
jVbm+2VflUtd3ppOG7Kc5O0Xvo6h237OMJhowfB/ah3f5fnd+nyML/xCMnzujMz5P/fKMBhOpzQj
OEtzWwYPHrMGaccB/E0DZviRsKbRaPr3tSZcOY/SoYbEZVe2DwVZZMskh3suQbmY/SB3gSvidfcl
v5/p9fgVVSxpBcjkRoU3rnIvFxe1F0tcXvXfP/11CU6pZ2oNhMvweRMZSnyW18qvq3fdFl4JsACk
g8jgc0p5AOLkB24DdX3DaVRcc1atAAPfgP0Nm0F1sK+c1NDwGb3X4P7vDvutm+5yrI67pXGdx0fE
p9/6e/2dRjXur+1pn/X5Gm9w2wAhq8z93eabO+ymS+YBa0m/xl9r67VzHc4YyFDCr/UrzT6R98kL
OIQXxP3+O9xFrp+UABA2qn9su1u4AvwFpw2gGY7DZ+Q8BPxcz3He3KpPRn2BvSXPpIBF7hYHLEam
JG12WRsKtighKJQ+qC8Tc8TFzk9PRpvLeC/NOgCSrQujAppvjcc9guO2QXgEhMO2B/M4kiZD0KPV
cMy8IEKO/7v31m7WSq7HXeXqO9La5pH68LxOr9sH7q1jtvzxP7jBWQrmgd4hkNosd5n8GD737+bl
wL8koJrBNNCfuY4IJwB61NPATKBR8gW6cGJpPOC2GNAGbdkfu/l3JwAWXaQm2a6gsjwtVCZkSf1G
oMypoROCUFzkEbGSYyJWciEHiC4FssoAHO1N+zvYcyXJG6CCQs0x776o7jBC4CG7Ip9fsOZlAQAG
kNG49goyFSOv9R/agkTBLa+XY80TgLF51iLo1fEXPDhH9avxDmlyt1lUb6tMLHjXpNNCPDvXKjev
ryhY6fi5lOZb1VJQerqnk9b6FYDkXuTu1FzBxxlSBdbyFFLtzaqwZqwirsql3hrlk2KSay9joazw
FlYaGUOKuAeRDlyom8lVo20lmyzO19zTpEYmISfMGeY94x5Xr9+fJIJd65eOT5/cGsvSTVw1UqNv
CDNYDrkMxghz5SDJo8Ft3wcGHt7kn/4aIh02bnnQwT6Tomvcm/52M6DC4JsTEl7BOdkIxkCzpakz
tT0lwKrql5tQljDYO2c8Ez/bvHj+Kuh8yx4WgDy4nlvhBboFye3VssZTNJUgffsEbLfcPhxWf2hc
ZdOvTz7djtqiXc8ltD+8dPt/bARo4loa7V2r/H5LzJL1E/M3ajw4Zwvu/djoqWFSfZ4bsr/LUJsE
ogKXOkkbplWSQW5zXDgJApUMpXPhUE4dAgcCbMGZWW/M7X3LEv26EGLqnpZJtRwXD3+I4D5xPRDZ
OkLZUVbyJaqtMqByCrEy81yftBhjsVeDtLmsJMbACbIFcctervvyB6UhtzVS6xR+aWr7WJc0ZqT8
FNron/93zD8tTLcM9ORuOAOIUEu6JD3avXNDAIU+tzwV2nRbTS1b1x23GNL5Cye7y0s9xCYJvNXQ
AmSdEHrrmoxHtg5Mk1pTdwzV5OX/z9xl2Kn++bvT3b+xc6AFmM3m5XP57xelSU+nfWieGAdvHKMF
wwKE3qkNOjAk10J6/s02SljaH84MCN5LWTqlQHm4vYnhKjXh0p3SJCnWmvlaE0xNKAaGtzhRgIms
URMtA6XHYNOWEyiVYhaBrMHXWshw70kKHYeIF7907Dhv0XOD2s5Zm9kpmJvsJ1P+PZO/LXh0NjWv
GXi7GcA139Waa2m5uF73llYn8EG4Ke2uWlMBEpGAfSHVi/GhPUf4KoVzfDF7yr55zpzepkLMy+OT
v2uLrdYUQRDOuJp2r8IYp3fFMDQ3fl60zvE+5jDHy9/p597T8f5wQH8k7gidaUhItj+TPSCCFi0b
zyXQ2VRBLtGSDNBXuPo8VlgjEe5QO+CYfeyDaS2aCbLcwh2t6L/XBkIC6ZYoqaoJZeFD+5BLxk68
5CQmp2O6sBeKraxapqGKFM+qY37mBBrDUptp+qqkyhzL2pNYEgorHokU+xoujNrMEQD5IcwXM0t2
8SJSkE1hCiTcggfGgkMZdEBrK02oQ0FzN1OgR927TVA/tu2QXvRtsho4ti/z2MtGSSHUOoeoOmjN
kYG3cAFezUHPKY8kD7X/X9meJzqcWfMBaDs7oZadwV9zQljpy1kFRlhq9kWxiMzAZx97rU5tT13X
4uWNBjMb5drRDhPO1YGt8zN2fIO9MYvOXDF6nmdGfuA8znkwGJjWxXSWL7tmBBYEvMQmrxZtZhne
qE39VXj3iUQ4IJD9oNiGvBd+bULHVxuYo9elF1tzbd7SdW/89VispRWOC04tfI0v5iYJ5drlQOaM
ZqYTSdVK9legw7T2Htos/DRl5k6z8dsSb2RVMYtuLCYr1Mr+Lv16x4LyAqpXfiuEh5EdA+b/Wf1m
AH1wzzdzW9VQWxd5k8ppiXPtMyudKa/G0vnTT40d89TQrPvLU7fyu1We/Hf27Ru/P95jf53N954C
THzTY0fWjeFNsk8ujMER468Gc4XBI2d2a3XBgcxnb/zlWWpsvfhuoAL2RW+e+cjrzr1JPIUcyvH1
zy5Gdl02SZtnquYjhSwR9JuVsK2o8NPpu8wE3HfV+phUwgNtCoUFjsF5uBdDWGSFHmBN27IaIyC8
YKoG3DardzLPyRYNb7QkR/tccB7RC+zfB6d4I+u90tkD0BS9QKPLKWWfSdncO+dOCSGFTAnRvgZb
Oyk+XqTyyT6reJz1b+1q7yhmqhDIW+NhlczjS4ee54VmfnBA6Hm6PU1T8vblmir3gaI4hbknVHA9
qzCBABCUn+rn78W6VfsuZGXhejtEcbHYNXslnP27P9xoZsTLuceGOP+oSqYCa4LcDgaicRnuCuG1
Fh9qQZHOpcDAv/VZQLB526blrKmK9DldwbcqGBV1KoE7nL10sw+oLVEIm/3ufqniLhlHVMCmwfhn
9qoaqC30mNbwagfKMgwON5Xmexd/f0+eMyyYQf2D+LnEtko9XbzKCJM7Jfp6b05f1tjvEb5ZVO/W
wly8SnUvmvZr6aKVe6w90irHUZB/Mf+WViF9csEBbUmvOMoA4d7fko0kZs6Q2S+8yDUcVD8klLTy
YeTen15uQeaY0WI/J6TtCl+bz9pXbjB/Kf4e8ZOvdvvMHK/4rbjswBC8n17nD2g2yZ18eRGa2z+M
oUHR4nUeXhPJfjQaSvIDOslO6q4s7zcqWRGFnFhhlMZDeR7OezjYv/d30h/h6mdJT6HcLqaPMDCS
c+DWyWDeKwUn4xNn5OPy47p7Cdu2zVyKHDug8btMqzhniBI/O15Do1l4zhPMXIaFr7Lt9EU6r7yU
6u+if8r/O8flhFTasW+ZsLxb57QUr/uzB0khiLrx8/Rx2Zum2/fdKvgVOni9dDlaH/M27fsdATP0
5sd5ukzXbWUZvjmCAsCtdavTiOqxgvNfRDFUiUkmr+vuUXiWYZ/ek1u6aU5/XhXHfDp+SxZRWK1d
bM+5J1+qXuUmLvgeVTqHR/RYNqypu3mro3YKbnvyKWPXL8yD2mg7zDohPvd2Culyv5YCmQJv67D+
dOnkm59ygcJ8UPy3xmZ8nkSF++ceB+kx7zPFffwSTcN1n/4ChdNmcRoUYujHVt44GOUSnHv5N5Ej
JSWDSxeEBcJ4mTwcWqoUYU1jTvfqzOuq+xCempPnyz9w9uRrn+ai+lPjodictnMPVv7DpknTaXDp
TNNcx+IKb53V8/NiIHSp0lCYT47tSjoecDUT5MQnWF1n/XgLZBg8TSJiC92/sMu5D9odNqKVEanQ
/cglkEBdqn/pXq19aS1jSDbZzv41LQ2JZHShdofBtj15h1KClRfJvL0rN3Wj12jdOqrAFd8Aswan
/G8S7RNVmqhv9HItbGhQWMRPSs/v2+jXJhXIrxzMnjPF0fiWVgbF9JyN9fwR7afbkNwZjKXnF9uV
4PE6FKnojz3u0nXKyulOnpaYCb2q2ZBljF9iNaKUxbBu6o/44MHn4mHezGOe9Na9uSlcCeWM9tix
A2F0NRCnhJOkAr6vRct+dsk1hZ0r9NpeurcX9bQN0Pi5mIihhZMEsBFNA1ChuZxox9xTiNUa+D33
8IUCqPdAfYSEOZHMolxLSKh57c3bs6RAiPhoaZXdcjTezG793KciH7imFBFzQal1f1hSTd/2Lkd+
Wo6sFXAbacZywxAty8RMZhe25D48jbZi1YSgwHJSamZdQZ2jXIlnJiArjNW0/M2ck2k0eZg/ccY9
s3nM6PDvp4diUv6yIoXHPiqLqP5vD8TO4geB54qQSRaZ5b+Gq+dG1OjWPx5Ba+YOKg4M8xrk3yaD
cVwY2Hcfdwm5KWNgr9gHtqfmNb0OS3+hjWUbkrpLZoDvYe5h10ESik8vs+/105HZ02Qjx7kef4sr
dHnbmqNoe+6QJ00yb7mjrVzzdVhMmJmvi4fdC8Dvfdc6vMDdOooI9ajnxpNn9Sm+FDuN3X6kWXN1
2mcjqOQcF5NDVOstuiDwAD9rIMsiXCW3zrw9ydCGSht3LqsoFNj0X24Cy/IYw1P31CoMlQvaPIth
qN0pbmpNpCfPB3Lap9/F56I/bkteSdbdfVd2kx2fFsDyRZ7tt7KxP+XmIpHN0a88Cr0/nVqzL4WZ
o3F4aT/eTINiZ52axy/rdKZ4kG1AmezYHlft5ek2PM6iYw8LNMqj6ihZERbej13t/iJOhvfmfDBu
5Uc/75dfG+5D5aHRmkWrJAcdlH8ytNKvPyIs811QUtFJzkHnEJMHOwfLVkhi0DWs4vwgy68wF1bf
6qMPim/7sCtIFElcjKfJ8hkJvPK2S2e91U95VBtWo4pQ9qELD769nHuZhC9j4Nj7LLXxZxPxmwDA
+Agral1fN99ykdrrn9qo9l36vj01ms1CWZJasLKuVRaDpDZ39qkw36r1Go9ZgL3E8JEYIXXJTLo9
r5/2T4UwvRNeuHywXpqnXYDSTtrrat/oSM2o9OjD39vz/rRpS5X4cm4qSXT8JyobS7T5Lfzew1bu
n+DUAxnlhxpvpfpci3NPq7T67dge+cjHUlpL0/O/WU+UI6SMkM2fLBhWCbvHJrrZulkccEeKXxm5
AG62fhJl2I02DyWCh8GleWiuM0is1it9wMA88l8FNUSr28gBv9LfXjmSj+MBe2/zwFd5XpyCcUfl
oE/2ZDkRISjEDd6wE1gAr0cDp8Bftbn8AIBgD9wf+TB9pmte0lF8/Ji9K+eHozkSddi39x+VsP7l
SfFdi0vtc6rUlRSt9zX4bfHlIi7f5rdzXePaazWpv1tsQMBlXzJHU9iyhXjxNO8cnq/k1YLC7/m1
/mU6lJPz0wbjubN7KEbH1Co//8xk3UiwBVcg2ZST+8d1oUTN5vlCCVUUz8qxtfcOb6fm6aH0W05q
gqHp+fPcu/64o0aqKhkDHhmw3N4u3UpofxQ4jtdPxFCZtMMTZadmRQSPSgyMzHcrxXvCeecyuAwW
7/deFd/eA6ZyAuFJWsBQDhb5qIBwkyVpCC99XM6JqOOC0GHuNze60NN5VAK9ue+vP9f9++smmsfz
D0UYLk0S4TZ5sMj1L9owFWAiN/R63z3Mxq063uSz1nONUrruzH/Lz5m7XgMUUqs+dPYyZtZZFG//
kZP3oQu4ks+irsyuUg2bOq2I5Uuz0z+cwr96UGKDjUvTgXOJg/iKirqJilBKG9EBv8zi02Axibbb
sEIHXVr9Oa2Lf+O6LwfbZed8e7n+sCBs/wKSe6HFYeWKVhcq4yjcfgxnkiyuwXNW2Exc2nMZSf+x
/BdqzaLRiuBtIyuv8FMyUvNk++EBXdE7fM+fzcRyVUJSHKapeMXmWZTWE+byb4oboGorox1X8mHy
RuOZNkp8UtRl6enfEI1ZMlN4k1w1YRWMhM4lYdxBUbPQW+gunv/j7Mx6VceWLf1Xrs5zoXKL7VLd
egC3mL6HF0S33AE2tgGbX1/fXEdX95ysVKZUmamda++1F2B7zpgRY4wYAR91oVSKEvT1/ebIspJ7
rNFu+MQUHAacNgDYymfvNYmY2MIUjqandfos3iBZOq1987todmjZaQiNO9Amh9W4518Icb/us8MA
YIKuS0K7qEfM3hX8eI+0BJi2G75nHG8fpOLD6Pzd5+5zAtN8d82QlXVHKyOM1plxOzd+qO9uPruA
12GONyG4b57gqTn4m6veR4m0bNYoP/x6xGtz9Zf7BQawnDPRsdOvGLiI/hUCGbLbYiBp3SuuZHtY
0q/fR0gxKDaoR41Wd4bJsSJoUl69pq+p5nMA0F4pNkikYMWPk9sUNAR55WcLAoCo05xQEwsdFMGa
Zo/GplpH6OEX3KHiiGM+R7M1K9cIz0B+0eBRogMQCHKJQ34Ny0kwSrbqkasEtRk3YyYEf0faRvOR
k5wfc8L0HAOeK2fGkZ1HpYk6weUokoYMKXDuU1iXQek1o44X+xbXI9nf633ChFYKwUDqFWQ5JsH6
Rnoaz5BELKog9sW5V68gCodc4wlmn4p8CkVejMyx5FcTzcUX06mmSF/DgkyeVNEpyTPQ7RcDvVp3
g4OfjOi5K6iYaEjeZoHaknkCBaD9WUYAzvVaws9nRuWcYzqyvs0R2iFD4zCHAHoFDWorSBIa+Fk0
sIt+vswuknhbUV3jkXuEHxZrku5NsBz7tSxnN78z4EZyvLFku25BvJK4FFxjBY1wnz7davEQhOB7
DX6vnW9HDs81FM8vQkmAP2xhKutjO/ws1HWNvdKd9rj++wj2EE1ZCqCoeQ+Oldsb92bwasct+QnQ
EO2DpG1VbOFu6iBRgvSCJQT7hDj9oi037RYqOnbGX9zKAadAcJagxM+h5rYooXgRoC7wDD48GSi1
HVyUrXkXSrddHnwH1hG+vQcDzuxalCi+dW2HEDPcHqCkz5C0vq/tI3sh2eWRG90ZMKlxdJgb9m17
QGcF4f6mWuuraz5011sLgVV9RNdk0ypHSkTO56Ge3L3n0H+10+6iYbVFbKyZHsAoyDFnCtAyGDwI
VScNAI0EW/Yr6+SRdrdcE3wC1KLAfUGwYHJMG4kSqxnWTPCeHvxH0i7gG7pnEE0A3UIH1nEhOToA
qQDnQjlpwwQBr5nPEQyFgI9w89Jp9xZDvpCZIqsUUsffPwRK4+8Ac4HFgc/xXdgi/kRQrYBRlCPs
N0okJJq/gKEphktyWkQXIh6Y3bPyAaFhFIl+TKfR6GTihmIE7sMusVHNesvFwC3XhzEXxsfgZVGm
8i2GB5Lm6tQe9oZ8wj9iar6knXUG4M8F1g+PUSuAXviYtgCdAQj5P18KcA54XADpNB1jcQAJghki
VUvsvLl3ZH+YDqDDhUTFyAb5XpfpJ0OeXks2DX3GHPqvy+IX8+wFnZtdqqm1fk0zMZmHsAG4BWR4
OZA/84pjZRjxqcScqXLMGTqmaQmMdPdgpPxYPr5g153INqb1LaCxOgQx6z/GkC0jisqeNkHv95PY
kj82BpzJw5drIBSEE6zIr9kXdjtUdFSGD5QNP6RDfsfbRN59CABIao/KFMgVqgZCHF8fXAJ+BMN4
ofqqj4bH99kD8GtggaqA/LhGZCOv4Dsiln5oDetrmKj3Wd1CO5DjtNRHmYWmcoxgnzABacXr3sYC
Nz9yiLDQHmP9qB4B2l486BJ4MgAMr3v3AJxDVGjoiYsj3+puWWGC3Q1Yskg1wHpZw+8xyCq3S3GZ
Ki5UXBzQzAkANqWxhklUyO3BHEAiQW/xJEXxQt8drTNi7aFxvF+ii/XDNVGb9g5nPjGkL1FIsPdc
cbLjgQi0stdwg+do2tAy4DJBC5aNbmUKsJvtFIpMOIw52dv4qGNASoOPC3KqDdWVxHwlHxeJ+/Kc
ArVk5/uO+6X+cHe49O65Okz4Mp1TBbJKUJ+NyRq5JRzjAkgePGa4zVeTdN91owsbgiu+MaRCtesZ
pZSF4gDysU8yixc7gZXh3/yKToYUAQEMHxTVDSfsBZ0PU4yD/CV2P2kdN2xI4GyXLUOCuquEGAoY
ArD5i9Yi6+EirIHM5YlbK0NE9bhhIM+WhwkeqLCQGnEGABmUIp3lBKUD59uzoMiPkYUrIxfDjz/m
IpukrQw0n0j4HuWqmNPFm4MknHYlPXX04nLSk3SRZWb00mIqDYoUpGPmv340P26IXL0VWa7io9dK
ul55Hd+7XtH0d+QNIiM5qYjGEGIt0Jgh9SqEyFGiRGDX2bSxXU2XnwZFTe1qcqids8CCGlgK6vnM
fgyeCl3xskPlxuu0G7wZrlrI91sfRdeXMRiidky9NID1ErRFZ2Csk6d9OMW0iso9Vm4d9Y/mhtRD
COm8t8f/6I+hc3/cBR4Yj7IfoCx9AZCnMLQg7kuDbNOcFczoP4FQ/fvfKw+dv0/zHHmjgDsUt+tS
MbzXkCz5EKEhHVc7Ek2WQz03z6Zv2fKiEzKQ8yihWuBOI9xYcac6OxKi8m1LGSes4ZEDChcv3Kmp
wot1sWbnRlMmPX6m2fC2oQ93z7gGVEsTHC5KelPbMc1mCFLfrH8CkB3Nv0E8iU/8CKQG6w/uC4b+
viz7773iU6McQmRXgZBD+M8l86yxU6O3JGAHf0c4bgdG00/O7xsLg/qKZO0ERnUYk81HYuO4nxeh
RijPbWVYLfLFc9cuhhVgTp9Er5w3R5HnkdhfOrRM0w0AtjPn0TGZ4Em/DI6/PXOTTL48QX2N/IGq
VHU0s2f6jzFQ2pBoYAyQhqG2n+tHlIHZmZQX+F9ffybfZ08Kqwoerof8wwIIEbuyYkoEEiS60Xv3
nWQFH0geHBaXz8t7nF94KjwMdd2M61lBQo7KZiCvlA1zwBFWg62W88NJvpLkM6GIWc3KkJkEF/14
2PD4qoV61a/l/jVJzsXscPquDht1Bb9orNU1u3HxWnL2JWyVdPYKD+POrtwX82xK4EoubNjY/x7Z
UUyVH5RHcys2OOfakohFDLuNox2KboLpg53GWgCBYEnFGpPDIYl6qI07CJNBcvl9d/zx0/1nUQ0f
IvUgYoFsPofJKJ08JvXEHGBGCrgirNLEuIcb2cbmfaIjWtsdsCW4nQzqdzN449DRBNic+cmMnurG
p3TDXLLyvkHiwzOfbhstaCcVxaU4zuLQWD1+SKw5Wg6T5qcks4123NJmHfOwoFq2dLYOOySPjUOa
lFyatTX4DBvnNTyabk3OiovCEBhq+HSjBU/Fj37hJFaj1wbl+Ough/CBcllP96AZIKnwJodZGny3
GZ+HKeS2jBVK66iuRR9mNLh7WoBBhHfAiOPjZb6Kc6PqdnD8fsBUU9OjEEl/Dr406S5YIEdtkp+f
Z3OB3oYM5p4NBXHIA7NEgxIbo6DbsM8NpX5AMZIsIT+VLVEeSgsg9EzKwllGZsTPk5ggceEURHck
sIPD+bVsxt/jffr+gXrkngFVEHmjabGGlYR/vh05DXlDzlBisUrGZgk5DTY5ZPEtLnJ2gavUL7GP
Zgc2MrpQYosfILcGJWYh475FlY8RGTI6TP3mD5rMaW2lGwfYDWEQQsw35TCgCcUZO+1orDmcWKHv
eXRGx4qslNdAYiVDegrSPSSxiR5Ctsh5QNDi9Xic4G7IUemkInFYq4Nkmi85qMsrelcquHwJW5cv
RedOIhhEkj8hD+K9uXc/XHKGppU86e0RVtBs3eb0ssHnfBHBYEUUsjq6PVSfsH3AMbCBHO9sYPhc
kkChOVOE+I8EghvFF2Qh5VrZygM0RjCh3HreuVq8TnkttsIdsNjHxSShn4Du9R8+NtcujxImHU94
BMmunhMzDjarZSCtssEXu+oKt+3cQ8AzS91yKg/vvhFGYYWxLSQXnJV1fs7evhJ0F519+UNKYz1C
GHGScvLj25FCc1Gss0ooJ+Cmq3og/5ckgySLGoH9rP5w5nKbuQ44T24zO1/nC8hPhlxysgDlUqQR
XuCK9wZHESYtm9dWWxxwKUIdciev+3rdoT6uKLuxLp9ol2qUDSIo3+17aq7TnUxggROaIITbS1sY
4YLki/8QMP6S6qgukGOg8KES+1grUkNoee4JCxf9HHmeSOK4pQBxSKFA1vhzzGrp90EXTAtD1JfR
txPxyqt04l5DVwr0nYNs8wk5J0GnpAzpfA+G5ovJw17U/jQLUNefMtTvpwwBft1rpR7HIpSZcYF9
7JI3fPr8apFZ38koXTHI/oDBnJM8/Ja7tDQw+sfL4tGHwpQv+gcrRAHvc3BEZ9apAPHW8bF7Zh3y
eT8dz6JND4vJC43JmCQwped1bQyWho39DDo6eKSop4/Tkzx/7W4bpmxLDzrfEMP3aHu1LFt41XCH
+a0lxvR2rvHGWpFk45oT8/Dpsu2p4wZ7nwi4msIPjwRgHAwMEK5RCtOFKRLO+1IaVnVfb/gJO7kh
BMEcxW7pfodhRa9b/rQwryDfeIQ/EOBTt9hIwxX6w2lEJi3EaFOY9jkM8Yaa4bhFwk5/DZp18LuP
2YMIINUi5SFtAePhlBKAI8D/Q8BBnJscUgYpu9QzAjXIfXP/QnLSCsNRjfoHgTZBk0ONvWZbEJGk
uUcrxDyCdmQMUFLbQGtvOrXoYMeexf4n9E28/8nXxiI/wa9AohS8FeDGtQvmfiLx+jKiJRZz/bLt
e58vbnsQy+Et6Rk026H3Q/pNmYuk3erlP7etemEhsYTAMRvAb0ZOTCI3BZDBX4J7qjM3uUPWjPwc
qJoiTLDlL+xGXz22QcQHKHudtXKRih6zT+OfB3ab5wJW6wKWdjsVm8MucrKZusFhV91YyPUWaBR+
g6Lx0xxBidPBY69t4uH3HK2ZzLOpR+WeNDO8i8lT1sjaE0nKH8RM2tlyih32+z8v5LhUXFtJsGHV
Ognp6R19x9+5Old29+tzz1xymqNwJLM8NOuk3SUYUT69zcsxdZbG0RjvKX39hmRuUouP/HLlzWdF
J3hCYUiWQ1LCaYL+lsiEt4yM2xzXQ8Q+vfYtPCfXulOOPCo8R55A1Nd701NFm0nP4Brd1xm4mtIF
MDPqfxlXAzlGzk7/yu/Ad77mc92xMxB1k4H+gzBddtE0f50PzojiCE/9fIr6gn5W90O0lc6qDvzc
e/jaRIBj9DQiUSJPVfukkkR2BNdEec6jLwkoyS4O+EfrStfVKN2/Z+gzZLLtn84PMZDoTjDkXCVE
3Y4kEJyrotEbB/S4T5t2hcLzMKJT/J9hi8DESUv0hzWF6m97CE05mThq0L1IqEmQfWWoZ5efST4p
VwgyWVLKWBnhVzqQh42YTdBrVsWoDc25PD14GcEde4eR5jUuTi006JxYx1QfFlnpLzhM9VQDS9PF
8nS00xN7jJO1gyHDSQR45+Mo3RE9U6KtBWmFJuiWiDtciy8g/OMGbZdDaw152mtjktct1d391M5e
xAqvI+yGHgvr1DnVCxxrMDbpbPIBX/EgX43YfCbmAOx2ZvwsDQQzPzSNYUmAj4W2ktgnIKBUXMxQ
A5qipYpnPm5O1eodPE+E1F+L+DUuDse3a/3AxJno0HHHRN9iA4CzAsiUDycihHWlQ4U2AwIviy0T
O5cxIl8Bk18+/XR5mDVbGMjbsphTKimRdziXa7YMICR3ByHNHbc08vYVZ96inr0bWgVQaNnwZdyL
itJHgi4Vu5t74Ffh/YRels1LbUMJdWadP6Y5cuodzqboZBpQBk4fTlzOLI4yVhCCXopn6nT0CKIj
hpoFHxPhNhHjN8jS37NTLPDAab0wNl2kwv108g3lTbQ/kNpWI73qdxjEy5MBls96FbeXWAmRsMFO
h9tc7aHCamD3jTG3pB6DqL582vVr3fW+C3kijbWxOrWGkpf19ig6MPfW1vUIrQXArWBEqYs8eW5e
jDGKTaegI5YNA/sFUO7WezqyXkghRpJYQs2quZrESMFgFHsew5P8e0PBTALQbqQTiG74uH74wFgI
Q9LQ6ob2ZPSccNRxF0u9T5H5hKbSuXfY6ZP/HS3kewBzP8Y5oVfi2P3Bi2/d2eL9yX0lnr9xFhKX
fl8xsfYykUYSHorWBkMJ6ZqpLgNYcPnRVqwobXW7VAAlCK/gpCilfg1coZvJUYDOyTfnMvz7saE/
F3SBEE4uaoHg9eJztVd+3YhYwjjJUBI79/GB9btoTzz7zgUrCZIMNGVkymv8N5fICAq2Ln/C6gqQ
EvHAsSOQsRRkLHX/BizFfmbJlb36nP0o+2iTQN2QUhCSF9Fco7NnCyCQTev194eo9NrVbBY22vG+
5Sg+TF4B9kP+E3FlZ4Zh6RpVKE0bIpkWabYIGGi8WV1HelQsvUdxQKLIIqf4okmJtqAuKuAs4Lfv
Yys6B6w9ZRuR/J+0B6TEniB6m70Wxlo+yogcYFhug8LDumH8XjbL5zwJsZh2EWu8Nhxc7LCMm0az
1bnYHzbtkml7gpCjk2BhrZML2xDy6gpvf62G1kpZ3I7Py2NgXKF3OE4pXwmw1g9Z2SoRFWQ8zsCk
ZQ9mqy8A5NQhSLmEhcByGiz/wIw1C565hAaGOth952903y1m3qK1H24jw4Ql6n33nAGEVK646jrA
0yZUFD0Th0DhTszfN0/wO8SzRmRcEIPtwYZu6eRuwjAfNjmPhWbZjXgw8bke0VQ6+fgdGz9Lu+OG
DLF2Uqdj4zOCSOzgPLxoEo/YE8YwjMkvbGWuQrtTxcYjjvbc/06NIQNKuyv5khz66vKV9p+neI+W
ooYMIq9x5JN8YicfdvXJK8IDuMd3/ER+crqFZADNTLlAaks7alxyAvAN2pN80659jOBslY+S7uO9
teOQADtGYMd/yL06ZJUiRBqp9zrg6IKdraAeqbapJ6TCMc7gJ6w66agcX3N8JxfyJp1oTrqztp3J
Z4AnfpifDD4WSIU8KjlqigF4QHjf6WvI7kscMrF8RDstV8J/aeGWpiNt2k28zxbSSQrxgIGFI3Va
yqt8pwzLORgih+hzR8vbIcwvgHjVlFDNH1N8IcCkf5uGJIQ5SCGgz8manNtgjCjJJScPqOf5S/my
u805F6UlQMIyujQ/KnQ601Y7HiuJl4r9GxPJqco4U0FJqMEALEAADcan7KCzDYFQvKbSEjqPbBJY
jGVA3kdABxPLv/jTgz506InufT89Y8pieDN9HqPHS3bqDOWpBfqNCmbKLwSxzvS+4H/GMtrEq9uK
cXerDq6RzE1EKwa+RqafrnKEMwEIWmRLYbTgB03gDdrlBrcZ8fGEFmpGTyL0CqwY2q2FNUVk89no
AQ+1vHZ2Bics7ajX26qzY8G5kU3uHYhxIPn4u7WGQmXXGX2G98sL3qeaKiH1DIdV4qpvhx9G8zd8
hijaPKw1V9ImnmHCwL58rD7hx08mcJM8yBSlQAnjCX6v9BcEdo7Et26DehLaaTTVBZiWTyiBUJ3F
BFE0yxSAIo1/YdoHSPtxpSWIK3cbyoE4xOO4795H0h3onfTXAwUmjvRI9HC4g9sa65spf++whdEy
t0AQKG4fY4gwY1Cs6XGyKpcKDuE1iDcKbB0rDIVhxzQ181fXOUxh2pcQ8mmDyok2BiMrDiux4Uhm
gBTG7x3thxN0b/3bXrc/hPHDWsyCooIaGbvWZ/lPBM2HDaP9VHudPhA+hhFLQITAmGmTCMGPwvd0
53pSnKq3JLFC1IkAXTsL+w6yvvl9mgeWB1ku4jICUlx6Lk9UIIg6XLqlBLNxc8xQv35X9PTqa9V5
TpRQXyl42fJteqwd8q33Kp3xFNpQRq5IBrUqoVsbn97pdgE/fAhfC7xhAEReS7yKB0r43sdMmXSq
YJUQdJI1Hgb90tN8fhiNyIeuF+9FXkT1sf1c6v2TzyJB8oFR5HZzfV9Bqqo+q+y1YcUhiBynTuJ+
CRAD0kCI19n63lsnLs+ftKqY3WbRY0sL9gtbSsa327Q3I8l6OvWK2hdZVQ4gBbeBr53ikCwCdauZ
Q9s0rem0R9PP/P7gBDe74zmZ+BWrh/WEQOS94lO8STcxxXz0PosOZz5Jg4QQrKH+YYglvCxiqV2+
YAIplxje19UPuieQp75y1RxMq7Cn5dcLFsNYSPMI+j9C+oU1qisNul5tY8hppwEKfpsUjuCXOoVH
/cwBPczGQPbYQEWzg91Or4BgKPzUrRb3D3s8t4dViAscM/JArUCfIQ14ya+bzN/2DH9YoYT00v7b
tnqflXpBwUXMY+7dqHHyIUCFZqO/6euzmLN69wCM7+tTPHvQEr2GtzWLJxoWvjW/04nvU9vBsQXF
/O29JhQD2EEqq2pEHTLsLrVd4m3okveB19l90ql7EnzPa4g4EFiPxsUAcBJLH6svd3ttkOwizumD
A0dtDKhfRA7vPaftG6o/DQVgCRnkNR6mJtpEp1eWJgHTl4+HkMIqOy/mJJKTtxOJZ7K7u8xfJ9k7
IBbZ8gFYEfHAYADJYYCxuekVV2D2AaepNUArBvzdzxf55L2ysF+kuBooG+JhNCD+NT3YEit3NdPF
PEBPneeG4d3R260/tBuExrDcHvbJxkTmRrfxkSQ5m9+PHFOVYyIwQcc2FRQ2qEb/eex6HV+nGMTR
8h2gZnabaXcOkKLMkw3N5r2qt1UcsuQCm0DIGcfosX4QDhE6+CADnxjsPoN4XPx40rQOE85FD9SF
3dEOkUHBTkhUIU4URFMMtgoej00TSQ+oHu4cKmsYDXXSea924jnANwKg2DEhFYoTz1ERbR/RpSMF
0QXIHbJP/omB2eFXiQ9AIByDEKmCO2uuWEpsWJnx76bmQBihIaIsY5hZP3OrU+KSVb9HuMOG9RWm
KB28JtQl9YpcxUAyj7/F80n/mZDnvFgcIfuNjItv7ib8/o7fBjbAK4grviGj8R+g8TlsDLGraXSz
i77RIEqhCrwNfo+yqEPCl6I9vA0oAaWno/jWzlZChMQIYi1bOyULiIr7hBAS1is+XTpDgGTtytV9
wofxhXTjMeDrQpg8iL+H6qugemBUUh9chmJgVHvF4L0SBwwcLyexjJ2AoOfAjGANILm81hdC8k+g
XtvaR1jqwW64puK8r91NMZNHZK6p0/rAM/IVhus9QgMMr5w6RHuBb34nv+lXhFCF4UxsEdTD/muT
jh5e7DHBcMGmcy0n8WjMHokcE1TK7a6x+PVKQr7oYYrHtKMJrR6QH4HTGgAaUy4u4UQjYnw8P3JX
hBtVDZo+xRoHMwb3Nn8f5R+hI2WgvMMAYtSFbjrHRSFE4YuWH+4v9uM5cW1RexCm9AwL7ZTJ3Nde
wXESl3T6CrHDJ6Dp7ZJawragaWy6+Q9Av6gsVBdIDOBSv36W32PD7HJqoYEutJ0c42xaqC+KwylH
Zz3+7l8KUHf/UcCAVRPzpIQZXREeautzhw6jvcFGRX/LYN0F535bYG4SCgQADIY4cCro+qPlT/ye
7cP17NSVCho0Am1XM/sd9csZApIwFgcKx4K0QQGcwHAlLvYmYE89s7diSQCbPBCik/yQ6GAoS9es
w3aDSEsHKIUDggVg21rzJf8VUuHLCBWa1WNQLWgK4UF3N6BpjxVVGPp0yhLxwNXgQZIpc07hDeo0
rL90kImcnRJ0gcTuTVRaPwYtu5PlPANORKkW0uFAXplRTdFROHl4xKf+Z1mOuQmeFHIvVAdJygpj
QacY1f0jeNeCqE2/ATIUuwq5EZ56ebBDLYwaYJm9GY2LATJo9HgTsmsW032UEE7uwW51cAw+pRaC
9LklGSCrX8CZxhXdvZPbmIu7CfDwQqJVgHMx9avg7mqcUKzugH2a91+aXyJzxIMGOpPOFzxMmnFB
ayVAvod1eEAxbvZKAgFNGV88mzbly44WJK6tL3TiIEGSX+9JCjXE2zYaGZYzFxHyCxGZ2CMwz8wp
r8xBo2jgFctRtmDaAvJp8A82OyAGSFvIhvaMIJ5Jv5UStHOvCuIwQ7pccMjeF7f+mmg+rCmWzLmB
YvhE/pksYs/yDwInL67gWAdSorD1sh/EmXL/jvqDYEIusjTHLGlGom1JFwNriczDFce/Ekbuc9Nx
dYSgtxVNRES9LpzPCDiGJLco3BT1O8vwt6yk/lTp/uvLV1IVzioRG0ucIV2khekMvxfS8GoTewjT
2wHlO5o/l7kfu9eUiAhzgECBk471F0H8EvVDk6jJqG9iJojllSfE+3BH6DlYpKsnoAicBzkvNQ3F
xZOEF8aGX+lZaUVgQ0GgwEE2WLHaORfT6Rsa3gZYivRSoGAuJfzy5HjxFo9cOAPZJx6DNYOhH5AY
JTZlK4UOKipSeQ9d7gpu+pPb3LtD4dxiP8Wh/OmkTPZmyjd1Km0fuCDNQSzZnuJD83D3d+5I5mVY
puJyYwqiAZwv5RhBBQ2YfkxnpNIj+XLg/KPYMnsDNqpKSlwL7Av8hjRPuDAtkAST9Gswm9bU/C05
H6svgnBc6jlmSDQyZE59wMIPwt2DXbASO8JvyEcFiQkOZwK6XGpR7fRAORi8wopKguVC4c3ZxnHh
gjC4sQ+g7cC+25b3GVJ0ThT/6VKE+vy7iQfw8Gz1++SHTyYJSIbS1tqhjqD4OoyzBZ+WquXUbj7+
YS7OOImwgtowuK2qzWGeeuacX1EeYkvUYClvk4hz+1IIbNiFumcCgtJ7wcIscAEac1EktYnlJggE
igEXhVUS25BlRUsQJR+WTNjWwgWhxcVcHNOjA3NWvJxH3DUEeEtThvX2v7krybQ04vzjdQymQHoW
X6u+ltv8Vnt63EmF36JQeLs8AAYfG3Rjf/oQSJSl9IbwUiCO+ebNd2x12uLnf2HeA28e6uJ/8FFA
8J2CHijjol/yUN4p83vYnTcsmg03KmOQQI4Ts/vt9GLa4udvuvLodvt9J9ZUQ6mJlS4cDoNzedeD
H3udzvkBV48ND4AK5r0tjiSwysuyZswfH8xuOkFqOLca0w/3ljrGx7Mk94UrBJPPH/0XznKq+C69
fffP8B//8T//z/8+N/8rumKbc2uj/PEfjxdVVPKoq//8h6r+4z+Kf/5xcPnPf3R1Q5IlSZe7sq7p
kqEqOt8/H+fJI+Jvy/8jz6LPS4kUcpKFcdJMgGx0zUOpy1k0fGkobYZYyxaMJUjcGIumnZ72FTI7
r95/P4FGTIoCnekVmffCaL/05NeEVQyGgQyL5hH85IP/rw9saqahWqYmdeV//8DJK8sb9dsmi/Y1
7H6OnZNkrWWMdxNgvvtL7+e4G5np5dkub4Ax2CapIJSQVq9R+RqbTKD5qfSVzqAv0dzDFvyQ2SFZ
L6lc9XTd8ApvJCHNZxZj5UtmVPl/fQGy8Wd3vCtbiqoaiqJJ2r9fgPF46qn54QIYDjl/TLLWuy3u
jS/Re7qZdrckZs8JOUDUXogBZv9v3l28+h+ft2rIPHBJNnRdNv/93fN3+bxXipotsL+0T0hT+nP6
Xnoidy/p0Yudv3k/3fqTN7RMq6t2VcmUje4fLjfO2+hRfcx0oSE1oqf20cftWWNWQRzE1DzWUGM+
bElbP6Mj3S/FXbTp0OKNFuiJieu4wRdfci1jhDf1oQgtaaPXgRiES3I3LvU1sLRCrxPNmJgEdXq0
aKGGIH5Cf3ZMFxz7TRION0S+QlKEwdtGxQVYsY3YZpSMBFygjY3vXD8lWVjA7eTz0sKf1oHIRSqK
M3NVuY+lPMwHhp8PiomlT+LFl2IOCBSIh9Ni+s6DR+Gr2lGiL5gu1Q6+9XVPACJdYaBFeU/TDZ3L
r4EK44/8oXFpR3gevFj2m/f8swAERikB+lHkTtJ8SEJmClq/x/72mT8eAyT9CcFsGj8GcePQISa8
xkzLfWA4/ZlGRUANcVPD5DEqEEgZ/U/poSRXI9/Mg3dmf/VNEg3VTx+UkPh2N3otRQuAXDaW4wEZ
jXQioeLsuNGojjGPjpVvn/eU9NGz9EAl82yitLizba3ITjZR9XdL0pL+bIlYqsR2MBVJVv+wJtvH
Lf9EkpouakwJYjyx/BfKfJjpZ0/6CFtwnjAtpyU2Y1CDW2gw/kCtfLX25a5TQPzsP6uuanfRANKM
r2MlgQJmSA/qo5g8Yy+V8GVxcqiRAh88gSnq2zIe3B9bqoAu0upqhLIBoPtTB9CgN6MfzwzGf4Qv
pnQyyNVD2KeN8f+YtkUIKfEeQpLnG0A1+K7XRg6qry9B8+DrgEQ5mj2tfnrufNyCJkEJGUUYqYNn
Mf4WOx198eUmLRIaLSTmuQ8lNXxHQyleMP+hNiZmQ1JH4olETXoPsZTXW8QNHIEHl+kAbRxUt7C8
TZD0MSMxjsKWcpQmUkRM6AUyx9CCGic+upRJTU4aarCWtH9W0ENg+bk21L8T/FpirC80N4ZWJXEm
98htKfKlNCxf09wYvktmGwSfVojsKR31m/+V9nDAOFezsvMsbDNXqZyPPEV0bZRT/T6W79MPKmey
RfQ8DZXNqImDLFrd7uPnwVW/XmG472hi0nUrue/DsIqH9NM0puNb7Bcp9g7yVDEuUh3kt0n7mVqt
F5VeXtjqdwvUcdhkhZ+UGFtzc/4mPpl/vva6umQqum52lS5r81/Ov6p6Nqp8kNPFe6kOOzRUoNHs
zn459mSl6f3OWD81Qe50Loe5hTAHgU12bM6QkgVW1li3jfiSiFb62dTayw8Uma2YuQL1Ffmkg8pA
EtyRi7pkozPkG+4RV9WYENUDIekYqN95VJ1VDp2wSDcwkIedIJYmFHSHc7IzjshIKDWnxaw1R6g7
8DHUP0G7yQSKcMs8ma6hXdovvL8J3Mqfbsr/vjHiGPuXGyMfGu39UbrpovUgE318u2Zi7hXWD0Ax
k1f412+n/dmpaFn//XZ/iAF1t9J1I1F4u3G9+KweE+lqvQXfR0s5t7PN+ATPGbNv6vChDgqakRox
dieGN6ZVe0OD8QJ9WysE5TKtNNUCkXK9pyEZxHcO8MDyxkQPSRW6SFiJoh8jQ3Xk3V9fhvybL/3x
fP3X6xDH4b/ctkhusjh5WOkipe82AV3wdNOPLV+xwAjcL80dS51un7p/epP4qQ6SDkb5FLsMkbXq
PuiyW1RsJI/ES+swQ8N9aEFSDJXuNM+cD9AAZQhAyzvAcoLJU/d0WqK/ICmjlfQDEy87Fc2LgRox
9PFh9opTiRD5SC8DinP9yQDWkI4K6EvonRYEYS4tYSG6mGc+bdYTwEO3cDS6mWYVzGRQTSRKU2Cm
jKoXM1rcTaVTMYLGrlcUPg3ag7HAKOEBlU0+MY5P4ZaACUDXq2iSp8mgn/jgu/SYg6/9wmg+DXet
D63p3Ua87Oc+AqXPdEafCJiUyqrDYXdH9/FE4/PXT0cXyexfPBxVBIN/eThfTSsV68Yiq/Y37Gz3
nXExeW87w2oguy+vGxQWHqZILtAMxBNQ7ekHhHjacb82f/Zc5aNsZPTVEQ938oQbnNMxCp1I7eQB
XAGKUObSzAbWdi1p9GEVkn7wMPPgdk2vLwZuxX93dv7ma391SX9Ih+P2e0vzF/ErxtiPgOLiOjNX
1o+iZ9DMrO0yLxo8lp/BPYyXdMOt9XN3VgayH6Mh8NsBQOW6Hn5GEdOODgHTVY5oPSJGWdAfteuS
hlA79bLBgwcOT6J59TJaGLtsjoQOaYUcJiBbQdrHuebMncPrYf7yqisCFcB+YyLNkKhU+2TwBlkJ
7z6Id3ctXZnklcq0tnq4pMszc4ILEB1iXyZXVi6ue1hcIpdGdSS6wtAS3Y5d/KrW6rFc3eb0lsg0
lYpxxIGm0+yMyUJQ7pF/UXcA41IdHsYM3U3/Jh7+1hX/7422LE1TFKtrKX/IY7/35KZk9TtdyACW
KFrxKKcHeXHvRceYLrDj5yqxEJjed5/n916DovrWE3o01egl6LhceETkkRD/MDMM5rYZ1ICmd1dd
Lbk/j3Sb3JR+vHERZn1BuUaQA9uH4lk/T21Iyxt+pBJqk4edQy6BDoGHDdIlSMAzlC9/vU3kP6sR
LP75r0v9Q02YWFrzkkwuFZiJcTwANJNY6umoWpo5WkbKYyyuoUAT92/e2BRR/q9u8h9OY0Uuys7r
wAaNju8o/B7cCli6pvMI7M5tzFFdj0iaynjMnJkC66VLRnMX2mQQDBxq0KiCPJYM5fPaYvwxQhPp
CGASXkRKL9cGKkv7/3J2XjsOW9m2/SICzOFVIikqx1KFF6GSSDFIjGL4+jNYB7guy7ol4HQbhtFt
WxRF7r32WnOOyWoojM69wKh8oX8VfLa4k9zYdLNylisDP+uVkJXv9gHHKwHNAj9L6WYEhtLfagbk
cpJGF/EXdD88lc4HIVCsx8zIznMms1HtZECEoRpfhvIXXrJ+wAQEHVV/N1LETdFNUDUjXshHRJCF
8Rq1BRhglCf9sCWfdB+BuqwNp62d/KP9ioJ3rHrnmAkH4bpu47TKLDcgDtkgeCMU7fgQvtXFBTAF
TJwG03RP4LvsDhZTIU8y7dNb3QzN1xoDzVNp9JJUNOAJR0zFuYoO3uhag27s0arTdilKHpBfCvpg
R9WJd12mhjJUOlBIy9CfxfXqSvoCzcH2MKaPrJY7+mzxuURga1cIuzrUVPYZjqM0Fpmgmg7eEERk
Yuhi7jA5MqUeI9yICS4mf4DJjGxAc4cYcB3YS7U+ot/XdxGYPlszBp4Hc30NPANnvj5qIqKK3VYC
FvhgU/hZ9P965m4KHaURZMEvWxb1HSIz6xNOzkRfiOuMH+O89KcXsq0W5t5w1acL6xnsM38HzY5Q
VU4CffteekrX4SS1H7wMdzYrSZRFTRc5GBmy1hdovzYrpTFFTSjrn4Nz6C/CZG1otFvR9LBZCV6X
OtfJlXfRkDw1eA3QtgafDy5Bv3N4/9c1KP++BikWai1vmnCrc1Dqxv6JM9lQOQ2qtfBifpRXW9lZ
HrKyVh9SiSEKDtCffIr74IQiechyr0AIwWHHoYpwJ9Qdvq1L3glzbLfWYAdwFkg+K5SKyYwg2oaJ
Lp34Xa/7+ExLsGsDMnOj1iszr+pz5kZUUWo2DXh4a5c0PDXeN5nD0iAcgCS6VIXaQoShfyAE12Mw
7KOaQwZ7obHm+dI0vp4GcdsLu/3TItI9ncS/tnfUi9s+1CV3ARJizTi4iF8xcUAtvDLkxuS6gEFK
0tvUNzwAijg7sCtogB3xeCce53FeQ/ri/FM80GduCmNCdlC9r3D2DJcM4OLBjBM7LnzegOSjeWd2
QCNY3NGmxg3FY8TJnv4uf6ZlqinT82EWwnri/TJWsTWjaX5JPSHrLfhUami+wbDTXIbQzsCQDEMi
Z5tJ6XtgBWgcKudhvEsWJC3IGtm712YiXcd0kOly69SM+iQEkn9xpdBpPnt9ofawLOnLjpuX6l8P
zs1uWTSReJDUkrIE68wW3ihqztbVW6fZHbBfffofrZN/ocE28QW2No9QABKKwrh21e8CBNgzQYko
MqkvDqvrsl0YB7sELyrbOJ/MI+UDP7Ledx0HAZ60bxr1TBmhICGCESb4j0joe7WAIjFzY5/YQDdY
90AHqAdPGLGHhGXJ7ajAMDYkabWH8eXYH4eKxzQAKwZcMHWveNlTOi3pEPUSZnTRbMvg41ggjafL
DBtlA+78RegjbTH5lhsoBERX9mHaLBqL00JkXDBn6oZevHEQJmzLfMh4rH1W0wenWO3R7b7ZsQND
6fJCYccWRxb6W5ifZDKjW10EbCwFkXKD81fxlk+xzhbjaHL9Kp7OK2PZblAYE/JaEQ0rcrLSecx3
8YfhyC/CmqRiD//LphjjCspe4d4zsgyn1OkWnClke1PeEXGLdL15sCRLj5admzIgjq/CWQvycJt/
api7X5Wee+H03SGW/yCZozzPPyTFw9WO/fgQPfmgjcxBM2Ia8fcSKD+6sze7Q1uXopK0XIr6Zvn4
EY9RMA+r0ZWoMGvRIq7iTDQvqO1eY7IUBRcx6TX/hECeJs/aPnn++3LuNY//9V7dHJMPV9XKVIn3
Slu2R+Q5s749JW5N+4qI6BPSBjwOJrbeo/L3XhuXDzZURWZPUqyf8/uv3UjXAqlJ24wnbO1711m2
QD1XvUv45A6D0yaBsjQu+NOKNhWnVJZ6EyDHyTnTlUunijojhJK1nNzeDAGM6iF3J2/jy9x27zKw
c5gIwArkgYlbYI5FRvFdg/l/Y1tHQZyH78ZlGlvDBqobslMmgSjDmK9fPO06Z5yJno7M4KsrPCiE
1X57++8q9s+XvrnbuhpKRVDxpZtPo5kqyxNQdlpfKE+MYh1bn/5lm4vPNWv4vCUk+yV1EyKucetM
K9TL+bBJh7E40pfIaBGC6CdCT10tcnwfMkZ5GREVgMQvUwBdD+WN8Y0eKZ8Eak9SkcUH5cT/Z4n4
57vcNCbqU5AKklCEWwMNN+Si2iX/VSAmo5sEBzfLXCIdD/iiGzthHFsgvBjqdFu+DvvgsxNsmlWI
fK4fmCD1dNmkU/orF9HFnoQRPFcnPpAB7oM8TN8Yb6rOGZHEyoQxgawG5TcNr2YgXZd12kvsFME7
12MsLw+6SPKdbt7vp1S7OeAnXXQJzROvhzgSHRP19rx4U6byt/HcPSeMJpeiTeu9peGKzr2/KjoZ
eDL+fknVO6eYf13FzZm8LZXTqam41dG7vDd/PArxzvi0PqtRuEzxF87RIkD9npDM6ASrZtx41x6J
FU84wKJU7g8GqNnkmYrI1CAeZMz+2MzwYM3zNatt/VHRIx5JODx3wk6HeeZv//4K9zolksjARjc4
BsqycfO0HOIgMoyQwo9ZxUsHNQWFTTuIlEmLcRBCfDRjm2QJ8L1KBw3vMoY5ra9TfA9veN5hbp94
/oHo4VKY45d3u5G2QBmErGqojODGAejLkbRIc/BF7/lGnyqMVMUlBAbW8fbkXN+iFxQ55YgD899f
zbj76/zz1X46wr9Xsjrwfb8SiUV+yXAgISvpmTEVJkiU8G/W8rLP6yE8xJm+VjwsCYe33NW2+voU
DJWtH7jmW7Lxnzipf6hQSZU5hiMclzzUPFAYSkg7/2AFlKbnZbhspuqYMZSByFKahuhXD3bxFOcj
PRzpAunBQ7UeMJRAsVuAj2i7GdFFlHMFIFlyctA4gVtdnKAqFHbfELB6xywksD06Rdodf98Y/e7L
8+vG3Dy2TXbQZTHhIMQsozksCwA9hEi8sSIg7kbdkNvcLxELbkz2iX0+IfNw1DlkWf7vDDMgMB3q
BWVAHnRCvjPrINORbxLI820xv3rJTF9W+MeQmWP5a3tftMG6T2v25w8ssZxsdZTNP6wJdoAY8iEV
/ZjOpflJIcd90IsROg8SbfA4/v3tGX/eW+x/fX3532edOq0pWvtzYM1kRFiI/lqMJiWqb2SEPuK6
Qcqh62DZPmBUBieAa3G9gVlIlxXwIJA3wYgAZi16MskkxEQJg5j8GyI5m3knzgIiXb2kdPN4lhZe
e+Ru8myVRLhgaq9ekpghEkAqdAFDcY8fk9xZca7N/Cfm0ifOItaAjcU4jTGdyhYKk7Garq1oK8De
QE5Nkf3jTycKAbB8meKiGkecTLGe46AyQMFltFP2BwrxTa04Fh3ON7qF6CJQzThnj6fYZUsiEBt5
EFGdrorh3p8qWGR4zSPPbLck34SSR4/47/uu9AXUf/ZYRVUoKnROtEa/B/96HU+lFYmnjtt+ejcG
GH2A++JkSvCfAzXL3VSZnXF80ZaBbcjXzOYVOB6U418XKkOAjRh90R1xIKOAxx6IUV66LPzA5i8Q
kpJPEq2aPdbAdqd6f1+6dLc8UAyECJYqWaJy88S0sRpHZ5lFst4YHxl649MakT4sCeyja/EZrdXf
H2j2p6b/3qt/PvDmXgWnSij9vgdZfqbjy+LASeWpncj7Et8/kmXaz6Sh9E3g7jNZ+DxPMJpxBtnt
a2bXc5LqWaY5c+HmMlCt4QK70H8Z6IjKZhiey2f1VVyJWwVKpYR+E2oDnNt82I6rnex2z/n28oTi
F1HsRF+pPxmM9c74vixPrrluL+AbzSn6H7RA4TD/iscBNrdkmz+xPKhgNTYHWEIw8EHWaPtHg5ef
DemvW3Nz4AxirWtllT23WZ5qyL36vGGVmWWGXQMw1QaHeRKhn8ycbiXPhXKIP6nYR7i+6XwRIo/x
H9bMkzU1npndnz2sWfnCh/BNwvnssm7nzGmHQCz6RjQrMaPfwj29MZHmPeVGMwukBM6/Cvp5Drjq
1wa4GJSq9/YlZTFVx9Ka4g46T7XLliYc3e7qJDvol0CKxudNMM3fio/o4+/HRbrbQfr1fN6cCmMl
ybKwpRoqX7DsUZ5XzUDmcDde8XIApSqWtCGyD1t6tMdK91rI1A//PKk3J7jKvHZCafGk5goWQrc7
jE7p6KBM6CczEhCwq/iu2NilNCiwAmSEvZEdNMw5IZiwtIgnwXA1DDq7I3TJpCEyzF/IT4wIQ0H9
oNGknCaMlVWva2Zp5R5O01gdJZKtSKSoDEiJFc0xIo6zuisPzsUanBoPKIRmOXAMwraP/jM3qFtp
2KL5jGVXvA6y2iOYjYNbkbzx+zELuzJaA5Y8TYikYKogDqRXcW2R740acUMIYStAI1IUCGoDRBUU
+Ckx36s+HzkfSvPLVDwyq00461zndTiM4KJBLAagx0Mjj5PIOW+ZrRzkUXP4oIMayGOYe1nttrKT
WF5d4qd19HiGNwiZ5oMnQ+qXpv+8LqqEBMiSNJqLNytJmqhpEEa8LhBw2QhUMuecfgE2CiyOs7O2
1+V5q4w0f1VyoBTdICErx1GvG/Q7p3UNLwNCFI6i0GPVXdH6ZT88k8K1Foj2xHuGkf47t8Y+UegX
B1M1sDVj2sqjliS3mvr2+mJmKzLu+8j2dhfo44xFKYAbKTnZz1ZHVEdBFCiuO4bmeh9xEFTw2I6Y
B4CfRKf3Qkc2hHScgwiC76GsHlVhIhy2krJL0uUhX8NDwVKpsApRWcjg9reFv7/WS13+8Mut4XuN
tY/UscZg6+oZ6VM/9bTcIlmdqbu6iZJ6ue6YmSOkMwbuyECDwywnCxCvgeKSKUgUYX6acJrhEfr7
55H1uzWqJqmmYiISU37mJL82RTlP0krtzrTPJGSv6+ywOnBUNp9alPKXb/n6VNW2om0KYeWL85J4
p9A7cJSAQdguiuuTbG5bTMFbqV1FnCQ4jmovYgEB5sU4v1osfQkUF53RSTSW5VEuLZReRszEg8ru
ScLFRQ0BJu3FXLDZxsIE2YqKt1dTbeXsng9vZ3QROuqGL+nwXuZzCsJKnkjmuD1vRUKMQcCg1JJW
ijCR2YVBokUzNF1ROE9xcLCbo9PFF0OqWGPrEKvQdTOU4PlQd6pCIZ0ujXyeU0TLtGpbeV0IDn90
4qpmRBG0U3yXlrKnFwg5tRPetXxHPZryypbXEd1m5us6DOx6xVTGAB2EmB6sqjq7YHxlp47eDWmj
BxNGLJY2NqNpDdNFDjzBeKvBeOVPfjMusDbB9wpHl8s7A5mDxcDz7OrEF8aOjv6BYDyIx8FOs9Br
sOOazSI2F534WkoTv3ixwmfd+OAxbAh+PNBolvZSf9hkE9I/rfMRGg8TeZ5as30uCaIiqlpz9Hxt
VqPaGkvpN6EZ6TKSVhFfpxUXPNMF/UefTToS5oI2vZw2IQREgIU0My9LlYwZqsVyQ2UdR2MzhAMA
ZaZDZtuhYSm7uSDtBKi76SpKlx0UlIp31f+Q2ieQg9KiuWzpSeA3A/aoqZM6ek2vfRa3KCA6dfOn
0zI2EBP7q0gfN/PccrRuJyku/f8TgmxaGKWTVJATR1Iwxp9CO1xHfCxtVIj2Jmbajs52f7TlVJg3
OxmkYWxnfWDnVqSvkGrbJH82SvqLXpD3cYShYfsXsgWTr2uAFfnnsGMQ48xkjeBXf4YgOhMR837o
CTyNhZC6WTInnMGKN3+/ierdM5GmWpJlSpJoWDdnojS05IMeCKetTByHLYGP5a3hgEvO0ro+ctaR
Jx15Q+StvwqfyYY3wfjMjvqkeTbHRjJtX2r3Am3I/5kNjolAiy/sJ+z9wrrZ658pmWiD80h+cNk/
y/d/lvdfl90v/7/WjzqST+XFOJy2ZTYu1S9VtyVlyCAaAOBhXqWr2ETzd6zKD1OeBN3zoX46yJP4
Ctb+Cz8z+bcXGKADUkzZh1scclHs+vC0TXiB5J/1MffFV7mPlXXHxL51DRCDVxOHjOGRNXfuODu6
B98xkG9/RitORwCEXg+0CAgQedRtkdS+lvjvlzUVBEKmainizZcNrUQSUrlvt5ynvrU4dPMD54bC
MzKbuqzQ3JPm6qorFRONiClE1OE8+AhR2owF3F0o7L8hi+i8eqAceXuKeGwSIAnhtJrJAd4s7t0Y
AYPeMWIgDGWUxZ5UEPvjMM1q9JGVAxAa+s0QBUBExpabNdCr3FOPC3FATvFvLUTvAggDsRaVYOow
tDhhwQ/t6EqYoh1pzxfTEQ5MGcZnjL40Q6QRIDT0YnQUEGQO/Gh2AoEaeYBqMA9hL2KSg9oaok+e
TgocAeUUkBOkvRAFKdprgyGwvunKGTk8sriCLUlcY4I0sB5zck7quR6idt03/XqabKOX+kMmG8mf
FuTLoj5XXDyqkbShO8Zo+X+FK8JlWfXmKthQMoEWnw3x1ftCmCK+D3TcxSB0XUWxDWa71VNeLGmX
HPD3QcPm38yIphwhZ9ZbW0/G2SMVu3V/v/znEbgpZ2Sj8s+1cOkrXUF1RExJpOWZ3pXktXiix5Pc
+JT7YdrlMtBAeGfz05Om22dyToARKH2wTM0OAgGXOHcgrcsTJyTDFXCuK+E6gedzGpsKM3cIITaZ
WSRu0cmgcYilIAEWxZf8iTVEByh86K/Mg6B+kY0Wv6eLHPbJq7EWNMKDmbKQV2RXUJ7C+QWqwVEm
8hS9wSowyb8sUCF8ishLJkJP6fa5cVNu4OGzh+sAbWFCjkIUex8i1T6bmfyAHMLWmJDtssHkGLzp
GAvw9ACzRm0VPmghS3c7JNo/d/nmjGUIvnA1Us4TkjVJZ5yMMJjDvZI2B/ytSwRefy++97wJkvjr
827OL5Fx9a+Zyuzl/NL5TpG72fGw1t/lZqhMuSWl40/4ab5AjKChFciz4atTzl8JiKeoHYqf2tHY
+8synqr0uUXAcQ5VOr//afv3ler98/XXEnRz3LEKWTsr/Z1Bj3I2R+1a+WroJqJePDKZzAjKikkF
s8/Y368QnWj6yhRWXww/xe8UCsLm/EzLN90zQrawwxKGlUARGFAPDYnDxLDL1J2SAwWyyrFt1Hjy
TprwuqOG4lxpIjbus2nP74TMglQhxUgaUZr7gI4JGECi1YdWhVeP6RlOlL+/u3z3u+sSe6OhmYb+
0+D5tdd0gdCdxTJmJFUNxGO79zU3/k7tK82X9+vu6lUv0pqIyHaccF0gRyYNnQXZM8YPHs+7Q8Nf
19GvEb+uQ4yy5CIoSbi9TDpsdB/lkRlR+4xDLnk0Zrj7Ivz6qJvu+DmVGzNV+Sh/b1jkRYUrCC/J
8FoNm9l1F6Ngw4HEzjkANk+CIXXTq/yRfmf/p2ngP9fxU738+sp1qKmM67gOOmPZe0cyLQXWsnzu
1hHebDDcGNLTTblX3XSujR/87ne33V8fflMama0vHYqYM0psjiU0npPTAiwVsKDDWNqgt2dz6yND
auAyCxzyypPOc7wlzesISpVUJYOUsr8vSesXoP+8hr8u6aYSyINSSyKBSyrB9u9OIfx1jbhEqIXn
LZAiTMv8aWmN4xlcu5eQ/Ll988IbKWBcZK6xb3bSTsFuuO2m5qv6CsEt71NilTd9K1cD+fN8bNZs
5yx3JnIzqNU/cQKEj9nVlFY1DYFWX55wS5MIKwz//nL3j+y6xjAGm5Yuqjerr4+1xreC/qGDTHrE
2/923ervNDZsLA5gN5v53x8o3+3M/vrAm+U3zVuhDJU03FLzNtboRHOYYQ+SCWK9dEftCBkdyAAu
mj2TwfoFpiEO9KpPh/dqawRbOxadMtvQbLF8D4/KRUL7/uCu3FNvSeKvi7xZeWu/yoMqZ/UBBmVU
A0JwtWqUjlNY4AHWBvhS0XupDGvaTSx+q3ZBtKcWg269EiaHiVqe/C+jsQROZUNBQuOAhy+uH1zn
/V7xr+vsb/avVzWvxcYPTH69bqsf41cjcy7kmaETDO2cFitnVPoKtfO4PFbur4v/PDc362IqFLov
RvyMucScS3gJkKmeZgxVzk9KhfhwbjD+rW0qkQq9oDGkwqHG78aC8RHmu3RZXsZSN2s0L8dDkk6r
+JmelRmsI+AR+lKK7YIRGoOGLylwL+8ViYWQYo81rHev9gdAKcAJEORMqfparVFGqlvJQ13p+0DD
wLcNOoOxv4OKsw6ek7Uw1MADxHYgjKp66V9tjhHniQi96DJXpZ7iSqKKOpZfzdIWV6SpdsfoNUSY
gnvtqL1Bs6IPwMtKdV3CYnGvTwxQCVjlCBbRw9I/URlk254WbvRZ1KgKqKm7YJ58kQ505BhehKMM
sVJiH5bBZUqirWUtyK7sSEk3sEAOa2Oe6csDwABhwMGCs66JXKjBg4iz8/NQkgfxGVoDnEXBBQr5
oju/S+RBK6O/307t0dt5swdpB8FvzYQHKpbsXHWK2tbJkmWcI/VZen256ERHzlz+/rQIVu2k51Yh
o40ZpAx5UUTyf6EGY1SCf1c3u0p2K8TE5yFbyTVzAtFOniAvcqpAZAPYbopOrNWGlMDyCyM80oRB
aRUVZcZYDTYIX+SX616hh265qexeysHpUVdMsh585dvpfmbUV18W+MrqujNHTUhvdFC3MBHTpUgy
pit3gKQSSHwAaCdmPrBg9KOIVTvv4uHNP/YcY0cEJKF7bNXZIvEONGVJghq1M+hn5QgOB0ov6Xje
dGTAZDYLB9GV+VcIIom+Y+UI9ZBuj/9xzcbWYWLC1e75zkyfcDEN5b5PhubRuOAl43llhxhmX/Ek
GOeMYEBVmIyTJ7xCh3RB5GS+OzGWSOyfcEX0yOGLD2KAWPMJHWKIhOUqT4bqj5g4x/ZD3hAyQioa
0vSmYTAsj3nunsDKwuLG//WOMoudyR/lCzLhUDEiuGEFFPcmh8iXfsfSvbO0kwknpnlGjCBr9wpD
Ev0XsZ7Cq5vSKuMFo+qMD6uiYBoOY8XcHVyyjUkV1n3ic9DV9REjHxFDJU6Y+bjMBzLnn2k5OYFN
W0Kn4mubz5Azr2t8+VS2l4m82syMt77pQYUKiqO2LyjS5nAM8Hadtrz+KUffvkSkYJE0t4nGlz44
B1YACrp8fmpnpTRVVYYVqFaG2Qdz2GtpP9Lb/uhp/1s8/L91UrupZ9KwjcMmYCdRtnH20hKNefDi
wsn0adE3mRciqAEBnYtNtVA3A9peOL/6JiayQX8qxuOL4l7zUfphwUSWkCTNVWgjVfvsk4iXLq7+
3A9ncruK8YoAFyNNRx2FgJ4OQ4T+TwYBBe/+CzP/HDeGMETcmf741Zk14yD9e/GQ7ra1dFOnWhd1
9B03hVKiBLLfngNq5SPjMZmjMB01YSAZoAdIGCuSRx9494CO31jRdE0VLe12E6rNWJJkGlLSMt6d
ptkmAWt7HggLf669lZNgQ5OPpIQn/Tl+U77+/rbGvXKdKQeOBlHWJfNH4/dr720yLdYKvcZxTfio
4rTmIozdlKSSamj4Tgk47zwNYGSTls3/Yo70dSZPSnS/xDzRJT8Lk8YOiZc3xz5Tv7lQeKK607R9
XO6aYCFBBJ6cveZY8TKeHX5tkXeoc55IMkGYuEgAtJvjgm4AfTENNhshneaoBF9TbKJ2YYkjwLkl
aEmI8NUk9l2qkJNCP7sn29bFGKkEadetBy7A2pXCAGzTg/tzr5KXdBz1omUopvajjPh1f9q6UdTD
4XraKrlzAYWHTtYapJT0lwU78wUWYE+Qs88HRCsLcY/spyYJpKKnNMhG+ArCYeWm5LteUPYzfFtj
IRXProm4l5mpxi48UJTRuWVkehWxEg2rytMPn2GzQX3NtMdKHNj2APG5TWZPq8th2FhPgvCsuj0k
hjhihcEgFARWnY2xCw4e8zY18aLABQdJk+ZKpGTlRPq6x0LDj1UWbAWqPM4gVyz+vln3DFeSZPE0
qdyr/r//LuS6QOmUUxUymvFHkm/7cNHkyRWKHPhtT/kw2rGG+5hAMXJ0EMXs2y3bgL/8P10FDAHR
kHh9b131jeVXaSVZp63gVU75WRyhNRQM5qsna8HZBCIXbNBzH7OAj/357w+X71WUkvXPh98cDFQ6
baJZ8zKnNga5bgZq5cjQ8OVKT+hCNkRFDjg1brCKpsH2hARlorc/mvocWGA4JTikj14FtPn3dd1d
1X5f181ZIGnSTuwybgoEGnDqy+5ZgvrSvYnPwqOux4+243a34Gyt8x9TR7ZycxprIVDkqfnzA2gW
Va44YbdlK3MV4MMMAa6z4p0hzReKC20mOMiUFajadAbJ9eWUxGxmEOwZIg679+KrfdCguDv5l3ml
+/aZpIpGX0n9eqOzyDi3p5o3uoAvTYGwNpyD10B7GDFJn9dTZVVCrXq0jtzrBMlMSlRd0zRZlW9e
jVyWDrLS8KmdK+4jIvb2moT631ynW8yTw8Q5TPKVNT1/xS6DR82xRsKR7ti8GvkXJ/0qv7Rn5Chn
OqgcCyRAr6Fj7gSofCRrsgJa5HVIzjvv2ZAR/VAaUaIQfosxfIsbgvYjZ+78Dbwm7c9s8NUsidS2
8DvZ/Dl+qT2g+Z99XiWkwQdP3l2hsKwomiWqmqhZP0fpX/c7KMXQOAcVKygftcO1zBk9nSXgk+Gn
w+Rk7Fk6KidOguuYvBHqsYKFYT1jOzBpGPa2sjNBSQv1k6GgNae5nO2IumMqC2efJvSeSKoGpmw5
tnwSnmToGCcncjX7wRtk3CsMfn+Rm58wupSGHsklXwQlOV4nQjOQcsc2pW6nbujwdb59fTkAtgA+
dhSP/jRc9fuBU0yYArCPvQoebmXCp9i1cvzMAxP2/toEvjI0550F2W8gsq3tWRNG4jpaNOPwSyet
a1JQAY+jhU4Ib4RtZ5iOLXwj6Myfwxfz3X8T4F41o+pK+tSH+CpDPpwcNCwjg2hkkqOMST3xmLxY
wH8G+qu5xdE6aef8U2TQLs0xgM2ljv101kxrddA9CyAUHYzRjB/pFCtA7YNpuMDA921t2LAkQNN0
PY4MX+jzIDBTxJHwhs7OtAYOXn0Oh3wM4dschVbCWptLRNdQ3bz3o65RM/F3hZ18RyMYiRy7BoA/
cO4wOjF+wu+oa4HSpWujG8lTBOyiTXTTmzqF+UU2Q02dCdB9zNQEp4hmk1wHGwbyzkDtBuHooS1a
uVcfyVSCbCOyqiq3YhAxtNKsTHl6z+gQCfVmTKjyqxF389JtNUx5jsh4yg62OKkajDbS0GeANNAc
iYnUgSABnpAhS9uJwGOgT36Pg7JWDx7N+0/mPxd5s+AGYXyWryJPZuXg+QpxDtqVjfmjtydCT3vw
aY9uyc0WJ8TFpRP7F7r7BB8EV8a2HMK6yuN7+mQ9YDDd3U9/3/+bfasIw9q3rnw1/S0dMwH4gNOt
Dvy3tBjGIHMZM60ZDIgujoI+ovS0YtVzq2mXDhDfWl+6o1C6j8/1oF4/uA396/6fXQ5EkS4DW5L1
23UtkRJVClpugxzbV5zj7fCjmcZHglA/OstmNAyz0w2HAPCaZflI7vhz4vrPp/ctbF22FF36ObH9
WlWV+qBKdVJQ5ExPC/VIfUOK73u5ZdBY0l2KFuKoHRov2aYhGxwICoJaldP/htErKWV9RDxw5ADP
JBx5olBsOAMz3mprzouIl4tzO2GZTGUW5sd5bq36rOWJ76Z25bQjujt/38v7e8Svb9Pvnr++jV9n
mlEWfBt6MMiKea9Esu4BnVKwfl6+ozVWxRNYXwa4tBBsZdMYwETkce36K3LMnzBe47J0mhEtAcYq
6hesI+aUqk221BQYcLJkkokiAU4reLtHlB65f+L/+jFu3j+1zSQj0bPTNtEGxbHZAUR7QwVBQGUz
lXYIh+wmtqUJICNyfQOyi9mdEWK6XR/YByfvkSPpbgWm9JUXuy48K/WmAXZpYiVMLw0LwjsaZ7KZ
Zl+XZ9JyHPM9QjZEp+HrsoAhEmVusDWDAV7NHjOAshXbEtWYPDufPGne51mN2mn0oEimCr9zw35d
3223qqlzQz0ZXF84o1ek5WOfkWXh6YDnRGRZXtM+H5C6sMICrCrhjE8AqxOuwKzesNFryqDXD4te
TLVQO8fo5xRUE911WGzycpxLA2RU/VBjc17h0sG5s9AABFyH8SdyhHTK7VftYhOuBIXKy387vxZ7
XuDjFaHO1/lLcnNOdF846+qFz1K64N8Wl0MkU4gSLYFX2j7RoZ31mqdJ4BK0ylCbIDrMkhSy8trH
FJkuhPJDI8SXPU+e0PPh9CssSesqOMrvGQP4xKpw0zv3CJI1V0Zd5mr7FjNUYbfXkXUZkWjUSF52
nZKDdG7HJjAHhXHGNIjHHIFDEUkDjZRBtbJe/34b704tFYl2AJoRk5F2v938ehvVU+4XUtnveY1r
lH0LJMlZar1iFB9gAA7lVXqZXMihIt44hFQ41IwhxYByrJ8vKDiIo6pHZvdojbhjs1MNrglhpipS
R/+MEX5dVlxdD+JB47IopXD0e+k4rhwfDQYJ51QiBNHTJjjVLLarzlrryCMJSeQhEDEOePQIa2iV
soPOt4ONbUySbJbGSywYfjPH5XUioBOxbXh5C15C1h+UyJTFIJNjG6Vnhbatz9y0eX0SHd/CQPFn
9XcVTCBbGMXwTGuXLuRrk4wDDnDmq5Wy8/SBUNhDbOODuqpk2FqvjRTRpIP6pYpGyHRLMmWeTuhs
KgLsEN2Go9ZwcLADsblS4XK5lQ39TvS30tR6xvzL10zjXRF9ZqAqaV/qi9PJ82m9P+XN/lIttXDZ
pjN4V/7pWyboUIOM5RUQdOt1mj8HSxNUPaiqep35XnB1Dwatx4+cLxBLlKND84u9i+Cv7LS3rl/y
dcz19n/z1QlADORvielgDOYlUlVSdrysj9jkdF/NaZDXTwkCjGgIhBBKB/NeSD0+Uapugc6pwI7h
nPRhSh+5Ic+QluV53JnugQqP1CyUopFdfTOsKEFbydx7x+Bv3EVgHSLbb70LeVjDyxtioOyJn7bz
fEiEEh1lvZnU4arURsyMqnaUqNuYqLHuRa7Qs2Do5jD0kbIlWt9p9KIXy5z4WPouycB6Q30+CteI
8gLIdOyS/qTRh4qwh0ZaNfvDR1WMiB6AnKopE7hvnWlj+ggUqtlmD2kbi6LsEmZOpMfZrSwvX7PT
iM8MAwDNI0Z6l2gzM9Unu3FUTc/JUg1fztVcxAvbx28DgTckN8QBRpBFOW2++Vgomk3wRQIRIPGE
iak6NuUnDnCwHhKa0jxBSyCh2RJ9rf68Fc/zjkfHxICzIVGODOD0jV4psxg6Gyw18GJp6Gu4TJmC
DID8Uk7nLxzJBZr7A+zw9XmcNhPxitvdhv2JCAoHOcNaKX9SUySFg6bcgy9eB5PzXACrNIFCkb5B
Nu2aQcQ4hPQmjvDHXORsWX4r1RLc6QFzDkB5RN0SBLWhwTlEQ+AMXWTCyEtSOBbYUgVEFdQLP9eH
NaaXyx8GRHfMlGNEVTSXW4Mo16lYrJJ2eKGa6smTsG37X8o4gYWbcKeAZMBa6boXHK54j/JwWhHj
YuewxVijPghZu/bRS0i+EAphgeWr+jwIQFXPQ+0L54V/epXkaRjZSbFFJBnyRrpSN/ElZpys1j1A
GBvtK914ymireMN6xhi7qKbyrGG/eg/7qOBq1ZOaPjiBpKwPnhU63E+VWJVzihp/gRINhxF3SPXA
vhbaiJFvIm140GRiN/rxu0YS7kSCZ208xx4hcAIysLkJrLoloY/VKl2zF4eNV4ifxBmYKQ7+cRCT
AKCNKm3Jw9FqIxNnQMj4zjMeHS3+289iCxAtVcTCY5nKrYwiSqU0Ei35f0h7r93GmSZc94oIMInh
lFFUFhWtE8KyJVGJYpBIiVe/nva/gDWfPRgDe8Njj6OYuqurq96QztQnStog2OwxtomF5TVVwMLo
qlGCljV+R1ef7Q7AWkPFDrvOgn+vSX/p8Hc0U9MUxOg00zblbxmiap6T6vnq6HFl5oO2yIZ6pXrN
ueqpR7ovZNv1Re8WB/yVtWtQnMqugabDv8/hLyRAAHAdSgC2oVPXMr5VjnQle5aHq5FQmgYAmQw0
aWokkzNeW4XbqYMmX0hCRSNHZkHfJOpMuu/uuba3Aei3t64K8EK6PaEUtU6b6Dg9olSJddMLPjTM
+JRQ86pgSyI42SajqsJoFPiSKibaA8Xh3FON3i1BVWr6OM3ycycuDRfHx+wZZudtelucrm8GOMwz
FhWPt+S+r3FNhlPsYdZj2J4khR119UBb0RgYx9/2Qn/JgDsd2bBNXTeAX1jat22acVFfZ0tqrRih
kCiPrrHu287Vv07VHUKeRG4UCoMzifj0VkAqwqmlyzbupXtt1w7O2D+Bxt5CZPMpETbvCvYISCw4
7FDI2pwTND//2c395M3wDhFw99UZoaGh4VlRtgIINiGF8/JZmXtIjzXDs43LgSMvOrVbRmY3m2Re
GqQrimCRtNcHZi/t20tjxRaR6sJpBA6Mbq6BYQX41QGtwAWbhbvuHWamUKjGTVNougFcrWhFkBDL
XZwF0Ery8R0YkqjGiCo3fchUwu8EoDjCg4RvUKg2Oshp92YHj04oREZ+Kbf/Bd9BOU3ROqoN/Jpi
67c5cTYPh05eVkqcSYElh5oVZskYWU/7GGsEbbuLVtOxT/JqoSdt+VcMxdGB1kOz2h2RyKlqlEIy
rFaDql2d1OisIqwZZFmsywtdHUvSL/PnZyihHKyyGejoJmKm32USchJ+5QhXMH7JkaFNG4lGoe0W
LRB7XyoWrbX893z96/GIGBoTVqcA+a1OcTlVx8TqWHJ8y08I1kS3w9GphO54LKXRCxUoKfr3ARUx
yv+7D+QK/zjit1lwVI7PZ9pyhR0zku5ZP1fZuzCnk8bErRHCVpiQdSHmJ8V0fU52Q9Hrwca0GOmn
X7ogf7t4k7sty4RuRfvqB/yRLCfpsSwh/Muxelx19E/jEL1kmF1JJNtCe/QAZ/eXixfR7/vFm5Zq
Koaqcw++9vh/HPGi5WqmXo7IfternKquRjPuqry60jhZohd46PKwEexSUWe9559PmS4ZvfZm3SRv
v5zJzwIV3TpaUKwThsyD/1aota9WqZ0bi2KHHJadz+dxq1HfT07h/bk1hbkSInr3F9aws38fWP9Z
BzAVrt3qqLSetB+yVOnx9lQkraxjhQh28G3QJwCtpIDCbh3At/pALZRiFarBjiI7xe4WSmRLNS37
0Y1Cndo9KsEN7A0dPN2j62tWiMzjIVnQYW3BICWeokKqQWlRCvOTX2KnhWfD8FJH19y/Zt0sG2Tq
Kr3/MnH/0jwyRY+4g1a1jlT1V2X8j0erSnn2KG72I74myDrK7E1RNTtOjBQkvCUFiQQKwm3S+b9v
518Pixa3gB0o7Pjkb+utIp87qXGoUQJnR5+iMJcdQ0UFQD9JX5szAA0epFn/Mon/ggkjlto2zTKE
uRXN/rb7LVOp0zFA7c7JMyK7b2AR+dpU0xtiHeTW2CRFhcdmbIsxatcepawhmdvGwo3pNcBg5gRY
0hZO4PepuiUHxj4Aaf9so2HcBszo5PLRyH57Qj8nn2lYigrIWLZts/PV5v/jCen2HW7I0a7m2tqc
VZgcVcNDz3iD+X4YqG9NAKVhaMU2imT/fkZfyMr/zvr/HlhUev44sCU9pENaJtX85sOo8M49DTtw
On1diqLdpFv6J+eC5R68MO/kXf0ilIDoIJzvFQMIadErVENs4ibP3hWLPr2PqOMsGb6m8ujV1fuJ
+++z/YtmG2eLkrbdkVmIjO84UTU1JYufVvMUO0vSLlqzwpPkNcWz43J1009IMckQVF4eYDhsg5B8
dKU3A1cHCf8UhBJpnb+/3rM3aHbFu7WgxqxE6Fiu6pUevSYiGak+9LkxOA/kmT6/7rB5cq8RmJbc
t7oCIjSngIPXMBafc0wFsejN8QEuPcyDqceCyS8AJd9+bXmKTODHU9KEPhGKJaZpfZtJ+aO002Pn
Wc3l6X39Co+jfCDNsoj+J32yxGWFCpvey0EwATgHxkTuo2dtiqWon8k9LbiG2igJzmRIaD3iBHkC
MojyggsdHJ1henSHDfT4sT6+9899pNPXzZLuB/XZdqpM21G2SjAXRkTWu8Sv6D68RQkAoeHr3dpn
b82QaEhXS8cgTbQ4O6s20rYQ8GmGzs2xxqA4z4oV4E92qGqcDapRO7durjlSak+dqzNtWg2qwXme
xVYXzcj+ZWr1k1W2yBZIzOqr5zAflovUP8/SXmfSmRzG2S4ZP3uIhccXvMMsV3iA4SMzUEP4uRSN
t2qg+PpA7Tbb++K+KIfFTPWgjtwXh1nVVX7ZYQFI+MvDoUxrqypKCR3Ucf47haiINBdDqqu5PjzR
Cr+46QQSLX2lJW7vzgK9OpeGIc6CmgMExwNGgolPCcjL9Iq+4d/819TEMi8By68PlTHddqopNARK
7MCTRTrQw9QdqmFNC/7mNy7ACw8BFQdWaqD7Re9OHox6EaL2RHOccBCbM9Q+jGD2+Ajfex3Zsd5Y
P8+YPVI/QIxn/wS2WnvtxbtRBGid+EUVkBemioRc8xdA8pJ30cV9UfViV3wXAoh8advBdapRx8iR
f/dtrVvKzqNh8BAZQB9tW+z8+uyMCjZGtIcBHBsIMaG3IroXKIs/3M76hvcRDon4sHI/chdQZn11
btiBes0kv3ioikKkxOaAyVWD4MShF+TRu/WRKEL1AvgHAM3TpVcgVoAGz/TxYX0I00gQTkB2LfeF
R49wHkOTaaEqVJR9wGaCHFb7aGyif07N4oBWjeSw4r22OXhaegrbL5cX9gcguYW0HEYouxqXXxm1
eofONoIXJIQQoDAW4y9Wr+1xeycnXfHVlS4tfgywxk8w2hBHdHkFA+WFXbnRKXiw6gm5G0eioRpL
82yh9i+7w7haVasnMjmrgj87/RInFesvY5K9HEk62brdMbRvufOz1JumVevH/Oys15vC2YwV6pgg
k33F2WKG7RTO+ObibYsy3jmkEyf51OY9QijMp91uMpl8TFYXZ0UFxr8D6Xh4k9phQIXYhyC6IblU
X5yQf2G0woiWL8Q7NBEn/pgUHn9dOyH82RG1r+5u8vb2njr7xF1a/ufn/hggJTj9/NScT7jz3U+s
pMLpXvi64rwYMuycz+ln4n/uc3c0Gu2n0+X66iz7sz0+bU5/feOS9uK3Uuez40ynn1M0NR08eZ2t
5GxvznKJ5eVyvVmv10vcHJ2GFQxnjv/7lrh7jvpwPn9Zmr62P99itKnDFGIDrQID/MKt/LmSXiRF
P3ZOjzlbYBQYQHfF+q0veS/OFPcwYZ/JKRy8z08OLuysOuhOvxA3eX5kg8ugwxWgtMDEFtdi4j7V
4R3xWw8zVb/2CCiu3pOxKL3ieijcqcQVJ6H4bTSZA/E/V/xy+Vd74mvx1sERUfl4+EZoheK1h5jF
uUnIiKCK6GyG8H4HkjNGlskZz8dbPo7nmTcfp+6Ym9kJxhsJE/WIq6nwUXCNEEyAA4bOY+3zdXe4
4ZW2Wy/YeMNhMB8HYqwFw+FQXW7GOGc74ysDbg5tcTjeciyvpQe8TV2Yn07xNYYYOH3SaJ/+4PDp
7NLg6dBtc9IAz90gvvE7czQnnaMz5x8ByoOCtD06Y8PlI9KPgfiYB1uFg7H2zrIZ0pYuqkzuY0hX
gevaclX/d8jbDie1pVgNBgV3z5aPKL0xDdhdTKDAdsUwpnLLMD6GuGE7kziODe9jF64yZ3IMJ5NR
5gwGhLDQcJ7uCsOss09tHeEGAX58b6aosLz8SxNh1Q21OHda/42/WE0+BoNB62IfuZqsPj7OzDtx
IKo96HUeuHjoBZyEOBXxueSXq3KFGn54DHeci3t0JyvmIiUQks8BXjKxODtKGhEaIryJGVk7OxQf
Yl6cCMvZoeQxaAIwYq7iLnLcFVNfxmBOdXCed9Bl6erBO7pbjnhvXWxWvt6q4M4rmz74DI7VhoTp
dvq/FwQw6qzKPYAW/gL7z7dq8PSxgFfolL8JDzs+9OocCINbFSEgfacH3cG9uwv4wYE4rjg+imDu
2SPr5nM8r7ABTZnIJ+d98eXS47y/cY/fRiP+qKf4o9Gb1hu9vWvu6J2DtX7ivBNKxOxHp8rB3c/b
72epI/6JGd70D3jBvfoSYjx0GTRX8sQ39xeEPXEqw0V3P90/usAJxLvzaYw+958Ns5RKC06Bh6Dp
fj76OjVsZuoBTz9man+5vIqphWwAb1++cAiUY1GQOeubL/rSV+ezX/XtyPIvYcI70YkysnP09jLO
mC9nJnkiDuxnOJUS+R7d6XQ/2zfO9FNcBvXPrxhFCktcEskC8mPkciJxOLmWS8kjMHxC2ecnFpvA
tG+YNjo6oFSey2/w6f8hYr/HMQP/JnqHumHq9rd0Rs/yzDxdtft8KMIPV3h1+pv+/wLOur/UnHWf
aMw3uS+fDXGZz6/O8OETpNfLtbhf/ALxwR2KiOSV3tpbi6A9XA8Lse5sRAzhPq75+c3ZrEVER7vb
I/gwT7fbzNts+B0wuv5mSzwZbzZrkLRONCYUzNFjcwkErGfjcetEcRRd3fkujudxdHOZtvHX1Aij
iROa7gdzdrfbhRGhJQoZ0mEYPp043klUJ6ndO3EYMr1C/ibaObsd1A53NzGieHJ1d/w9ahD+h+0a
3mQn5mtku/Ek3E3is/uBpUIsXuXpTMQiKlzX59GBE2Lb5O12LINnN445cBhOeOMfL7nj6DuxdBLW
bsQe/ov/t3TeXL4ff/1sfvDZa/Kzq8vpDkJ/MBq8idkZEkRGA2fg1O5oNRAz8O3tayoCCmQa+65Y
LkfMkFHPd3uLxWI2E+Nov2cJpRbK8tv97HgPhz7LZ8IwdMzJ18jD5hLYGrNjJgbeAlE7ZzFi6i16
i9Tp9r7+S51eb1Qyhxc9v8es9Bc98epZuD97PWbfVIznTyYXf0GocfbTxP2cLtNwOnVn+9l0P2XZ
M709R22cr18F24Pwtg/A2ulOPy/YWk6XnFlffGO5ZHLwOWv7lNV9ucZlw8VdUyzsaGBj5iVWUfGF
Oz250+W/13La0T9TetNUgXoaIExpmnxLn5rXI03T2/E+L4M1Wt8RRKDwEhkh/baoHjwHyuDQVwbI
pvvt3AwUDwfwkeqTznV1l7oxw1m8b2yHcSyW8soXM8kpsQSlH8Y3vkb+14/XYpEWvyGHxdcUErNJ
LP5LXFyATYhMQQ+RMuYzqasOl/yk8Au/fw+k/vIeoJ7tMwMf4vaAQ3QLKlKj5H35HGNdQVwCw00O
ZHGvRRQbrjcilcCtmv2J4lHHi9Ci4o3M+OujuALWyO2WnACknr95evheByJ3oLbFeaNb7nEp4hvI
4frVUnY3YtVXXbJMLaCz4otZfuyKLIGveLXCFamnFN/7937Zz9GNxPnpMMz7eRe+Fotb4ZksV6Cp
Z7pXuySPH7sdsiKshfFcYSpMLl9TQ0xBMVvCwdMdQOER6+HHavBmOb4cjAYDkbAi2SRkx1ij2HJE
RxBGpV95WAc4vOrHB0sk5OUuyBl3Z3g7ay7CAJJ8LhqOfMT+b3cNmeu7ie2z+WeeU+v2Jra7g0nH
uk9Xw0Ufw9XHhSfzXsIMEofAaCswQzm4RYgNghn1hD1lzhKYf62AaLL52gISk9F/hneWREQ13A7v
MqhxtjpSKKEcKoWtf8Us+OW1LKlAuHqAjHChhzLPWg7wi5SCXQt/As1/Il5bLJn/W1gxvglOmzOu
cF3spWY5Js0saqw2cPcSLLJP2MGKN+WtwrbR/KwSBBscY0T3EjPXFONjKfj3LFK+2PHfVxITSoyu
2RSwNevbStLI5iNtH0Y1L4CyYYqSjSpKCBdXfQ0fvapXsUYPlJl+jPQpVIMz7aOpce6tNdgXKOOs
+XCP0oYcr3xT34+HwIC4SN3GeY1k12bAkZqSyYkMMp0lUSvc3sdtHxRAv2WqYl/D3AilUXH3UjAt
5cCij/VBLeehe8YbAkgyUWWLD0cA/JqEIZcASUBOilldH1Rvk4tbRECDkHpJup2OI2vuZanazkvx
JGyHcZgXX+ljc6qPX+tH068uMKpddSzIYJ0AORKSHnaHgLKPrP/icZhRJ9J4u3XFvh/1sLEyy1li
pa68wX92rc2ShTbJvbz2jfiljgsU29DHnKS6h0zbr+wYxRSP4L+PiD0i2jL0oRRgiIYoxX/8P4tM
wziXbVlTWAL+/ITkYPXg1hUjDVlSrQ+M5kHxqJcCP77ic+PZd+fKlO+MdOpMZVh+oT1ul8l1oa3o
2F1mqTTXF1kyxQ7gvSDE7EwUFbENQTgGRbHCr2DGPpruAVeRBmVYlziQdV9vKWll3QNSgrkC8lle
NUjoq9aOgutA9/hRBK9BMyg+sacfXzaFn3tLA+ywPceZhLKKWAguLqnI/nOPQHwExJDSCvgfX+R8
5FeUuKjCgH4Ui1Xp0uPuXvkfhTWyYUzpvTtzkU5iz+iqK+wXV+i+91TQ+2M28NcxPsv3TfkaGkHD
+jg7delYfxExv/6/XPundtoWNHKd850ksMG7VrxnbtoTqR07PmHkTSbnG74U3AMeN+ywrkQENxaH
yrXo6B12EiKVv+oHyT/rADxfA9yVjpsolVH9v8+3OrdlaiVVxUImdbF3hL01KL1Hr3HvXhaV0bF7
j+7RZVKMCupxQvX4HiU9fK0CGM5hEz5CpQujwWdEB4ojtlUIXQSPRRE2u4z8KwvEFgrAJJnMjgSH
LdMH4rjO5V1EQxs+ZKQGNnGt9WWotoxh3kT4o9kdnLraMo8f89aveFc9aM4gWTHTcIyAFEQ8HcKa
x7MKVSx6017TrXi7dX8NVT+6bYx9wTUSdMGOacrfegbZq8n1vFZbVIHcutJ6Ffw9OR8dZfYqUnx9
9QxTC+sDHejn8kqDX8mmUv1hGijgYlrSmF29fe5QzPt3BP2RhXBWoNYNtLlUkhDr28OzOmXWnprT
K9Yf8d2g/9R8WMAGjihNbn/t1vztFkBrIVhbtklM+Basq1a2n60kPeMywekGgZ3HzQp0bSTrjfvI
laGmDi15++8L/NH1EBcIzwyrVsUSco3/HZ3S42SZ1d18xodHnJBJpB9p5ivVImnj/38H+nZx5SN9
NtmNi0uacYnP/WVZ3oH2aG6d/JI7qj+al1yTKarAdFCFbsy35uWlKB6NqbbPuKJijeFc9ngNjHZh
ZcnuWfbPCZ6jz4IuborDHDr/L4q2NPZNBM9zAxlOLWSIpdK5X7TVrHOUwuL42834qXX07RTFUPgj
6CvGM31WF/l/d+N5opEOxXlDV9g9yCD8lGFj7iiwIkj976fwt/H8x635oU7+UBtsB9RnzAHBdmBN
5Lye60oanvX3hCzo30dTxfT4z9r238u0vo2u0qz118Vo8PW6b18InWrP/StTcXFybDodze50gYlK
T/8IqeqSkbS1rSchOfSyNmYztx6TCw/m9DxGJ+UQnhrLadAWuCFuXTb/Hyb6nzfm2/DMy4dZNNDL
YhU5S6hcsuR3LMkpMAWhcHOVf1M/Ea/3487QSJM7ohlsfQ8sJ+Vo3FXl9oy15L2DxK8k+p95hqRT
me3qC8gfZYYMo9ruGIxS21dRCDhbKS4hvWlCq2Ek36IcZYmPfz+xv4UgS8waoqmi29/HR5afmsK8
Xp5xLQ1L6f3ZWWRG76wtDU4RQbKO/dtc/bE6agZrIsbNBB9yI/Vb2D+fAYqldsp9qE7D+pg5tY6C
Bs2tpkT3EqW91wWTd9Yz8EM5Bug6uKIDIgin9Q2wkMhtpMXJtLB8LhAfRMLAlPCbuTvK4licAYeZ
0dE0f6nt/4RRC7dp+LlmR8NS1Pyun5q+rnV1TusmXlpDk32W/QpwEDVuI+zJ8Cy5QbJZ4bndybsP
UJDTFC8/OpeU9a7hZXvDzWVWg6CZqoPDpKUo0FXXp+4eSHv3HDzoc1Ivq6fWmqVXddNpCwSKFrD1
gWY0KQ41C6APiKyQQiCqC+2Lnskv3c6/zdv/XOC38HQwrzcrNaomTh4DrHs6RnjuFTcWIaeVnTBb
acMz1bX1AAC3ZyQetgLSDdvNengMCkDOxerfo/Inhem/N/w7oKCx9bNV37nhylqjFfZwWwQ2AKc7
EBJaNvptt2wmbDdQOaQ0dwR4Ns9HKzppW3azfo2sbhme2PhQ4s4jK/7l7H4qyX2dHjNG0Vi6lS+9
3T+i+dNq7KswU4uVcQ7WDjomtOjhzcCpqVnYyAONaNnp7vHdCvP5zUQgUPcfS2vzei/HxYJ23bVr
6q68gN350eQBYjjNLT7pgHD7Dak67qj9g0/SLpO73zCugsYOgJWk+4ynd3TfHg5uhlHQwWl22hHT
FO88xTjoaPmwfPpUxWdP7zE9b+6d8fWFComTjkn8rwPcMDysOhsh2s5eDNVKOCHw8LZpDc1Ug+p6
marPEDtCmwqJn5zoOMu6J7+dAjsAwi5eBUKkeevVW32ibfPtnRIiLaT1NZzUeJy7+gD7s6tH9xcu
N3bhIUDtJyiQ63BxjaAWFH5GfHdI9DWMuixHq/1cDTL/hX5bM0NcVKCjERF3pPFhViL/okCMcMG/
PwB6uvVI8p5jKcJzy/tUCBkUzmIENCDyh9LkiNA6xLGdFKmx/fboHXOvYnJNwQNNpf5hxt4/Ulyw
wOiGshuXPODhF/wSPKu/l5Ab6fIHp0v/iJbmqwyfTVenH0LxuyEbPgQmZbp6Q3rm4N/n5e7NIm+e
2CEW9D2A5Cksps648wpzfJsnuMMb7gV0PiaMLp+CFcfdUvql/9X5Syxl1v6/Yfht1payll+uR2Zt
8RK9zmfmlgA0Ln6xfIA7Rk6Rbofs00vOZsrWcIuDW77dAGv3knmCKFX/Fk2wurRokUySt3vWvZuB
inQZ1Zk5LBlasoexSWziYiPd2WXdAjQu/pO108xOPUI3d62Ft9UsD7hpbH+bZGIl+LZi/nl13xFU
HSk7H5pX2cRooqJ5OqoeoHBRVWN2HL0CfhaU5yN588MpNlApHm0otw7RuMWKeIQh25NuTrEDQZxT
BykwgvCOvaR7G1I0HNfBaY4W8tZe6csr8xNRzZA5TMN8QAP+hpSPvZKXh5EVntZPIgjs5IOTUUGK
63Ub1POUTgUTIpCfjNUUIM9p8XBVLCUeKCABxCimNT271q3P8WOTHN1bdvVRA6+N8LprEOp6hY+h
yt8uQG+0V8Eiaftll1pW7kiXLqTfDmhxNHQ6XrM1l0yjHRpDGKhRs/PzzHDqJbCpTs+4Qpfp3uNk
hQscmd12BC0cxLzLKlOOirenrw3BDggbEAeT7z5geaTNg3sIb+IZ2mG9Wq1OI1xwx8cxLiJOjk7s
5O6cRtjoxA+mB5AICm67BQYFfINaGpW+z/v0Ns4W1nRNxVggBRgWVmBSWBtc6ehMDR8JjUrYuZ9i
5vPTlyawwNBw9pkLNMkKmykFxZAGKPad2JxWIY6c2cigehRUFA4O7kFMrhTgS76D0obeetCAaA5w
CibY0vyBo9+v5V8WQeUnW52wDlgdWRd0J8EkfttHaMVZV6zLtYll9zKhhStwguvr1atTn118SXo+
PWSUWukND54liJB0Bt8gRkqEWeO2wZOareZh7eDJwMkuCAOg0x3gWWZRgPVly1OOMKGhV9j9HE7j
y1yhywScUbsDBVw8ZwXdyM5hUBd+PcuN0CgXj8tSzjF7AYN8dstZUS7q/MuBsjj1jz0cgCT/hUrv
qDr4adavu5d+XQ2wpbKHtjVCZRlzqrJ7mJ8/0VeS169H+JYyYzqZp7wD4cjI8a58mi+15TWgnchj
O86xnnkXmG9V9sBYkuCgyWH1H3KAEJQFQVN4rZ4dtILl7X1DfBcPb6ECNAoWjDDoPNvHlrMTUJvK
PRhDUHz1IjuHFaaax36V926nBtkm5HLGkHUyV4Ekc0CnLTLURU6TfABhpQF5hJ6cc1pY9f55CmkL
smo1brWijNp6yfpKqVVz/h1ytL9FHKVjm2AKFDCBX1nSH8t6pp9ywMiXJk7BcNiAddxjDG5tpxJy
zA3ksst1WFJHJB194VzgCISs8yKFbZmJ0xIbyI4nPz9fRs8c0HPwbbxB/n2Kys9TNOHywZwGmSas
Fr51SZ5GCevsYjzigxyxj+o8RpU6OwHmORnB5bykCXw9rX855s89JMfENlak6+hRfKEw/rgt9sV8
JU1HA8p6LMYXvQofNrB+ePPN5xlL5GNaksWC82yWj+QRtGggMLY6OZZMRb+2bOhDUdXov+Tkys/F
z1RlgXFlpurUMb5tNRugikV1yO4IQnrq045kNkwPQ3ZNKaC0IRW4SmdrlX3mHXt6LaOmbKOk2lz8
Vxr+Ch3/aVCCr4JqA/zRFMy85e9oQeXSFoWtnO7xodRYKZ6Hj1ZjITbrQYvVaKk+Iru1JloO/8+u
+X7uF2Xh3uqkq2iP3wbJz70mjTRdg+fekeHcfGXXfz6w0koO1Vk8MBpI+nsegYaCdcQ0d++wc3+Z
Nqqs/VipRQ4iayjE6yr7u2+Pwiivldpe7/cYeCQow6BYIs8BPLRka+QfYuLkGAA3CBTEF/1bqHWP
sb68zy5vObLmTp33NJw6AOB5nOUCdAV9Wurggo9P5FtQ1KbQLQhl7pZ9iXNePVYA+oTJa93tjIoh
GJSoits+ZgqX8a0N2341ysm/92jopio8crT5sEt5INV+9qQVPjszE97fG86q4sbQ9ZpWuw6Szk9H
390WLXrc9BibjY7dSseTTEd9I+s9L167e1cLn6tDV+mnlQt50vYhz7QvlKLD1znYsfHsnJ3a1zY3
YCDPaX5xpCnn6Ftj+E0RtEbHeDMBDbpZv9M7dTv7/BDUYbmDppROWexP9Cqx/aoHIqic/RNq6F3k
/nv6Vp5De89Gr/5zSOIlD/CBPU+kyW1iU79llY0xVSgmWfgcq04NaAs2XhJrSOC5iE6uJH1E+Xd+
HAOKeyboC6GIcncs7qUFL80xEUJBEdA5k7SDmovKaRIT2MntZDA95UpFFevt30FF/VmHZMyobKh1
nBDQ9/m21lpGk1f35+0eI3l3QMwkb/qF6d3nxRTXO/QK2hjisZ1HLShWdqLob4OgRCZSeg7JjRLV
O5bDs7YrkJ6U3Ce8GM62OvwytL8we//NQf97lt8y7Jd9pFr8LO4xyvqB8vFMRSkL6nBCG8sKbmnv
CAzUdNKRDbeKRtawiR4r4wAGCSFEG4eh8XF7taYmGEQch8ZY4wBpRK8Ju6zfXG4x8RZn8+NsLZuu
H6VrQ7a+LQ7ni/005Mf1Hlvl4PbaWKeumo47WK+jlwrr/eG9Ri9QNHJwXFwChBhdbZxFFC+O6XBT
knMefbsdqE03l73DdXQZ24mD6arTqm6ABA89Qvk9QBc6Gp6zUF4o5DudqNnn+Cs9MCzw7ijlTnjB
F9Pq2dV7Nc5MwAdn+cHXR+cAMXmGs6mPql6xPA2fnVF6iLRTeF7hUf1En6l+jO8nL9nZ50ALHi42
KhRr9bDOnTNTB2oyOjkHt9q86Mp3fHRUbojpRfg8oUn5esK5d+mX8YhI5I2FMkdSpgrPozLAgnQI
ZtYMNJPWy7lFTAZYOSKklWtOIN+pDpf0wGfJVYDVZULmjYRmioKthn2F2kN3yE94ndNc6p8gy0VS
lKLd0rjX5UsASfOdsXgcg5zG1zDr6aNsdPNe/duWeUnaIzV+I7hsSHh7w+i1z6D6YWyOSXQ7Np6+
eGmEH7Um5P7Izf4o9bNXz0q8gvSrGd7rsQyINvGwEzosT3NahfSCDMoabtkEcmdEXviq3nU2LaDm
q0WD3mpFeyTtad7DcIMjbqpBQ32KesKyhLVGLcKIDj1EQiaap2yxWjJ2gf1xI+IFFPwu9EQxWwQr
NhzSjanYQGpBmgXpm/YBc/y26OCv49aae/Qvq2NfCw6jJ5u/PtpkoulXBvVnhiX5iC1xGfAg2Fkx
fFqhryKVnrWEDaDMifXHs9AlaVf6pO2Be/OPfcAMi7NvB5eZNcE62rMGWvfWowbR7FgD2CwsLshF
ERfZIczARI+Kg/hcuguOia24eGGgJISuQAORMHeCM6k5G6WHONkObWCKG0FCBXWNrnhMQTk4xCqK
6qZXIZ+F4ilFVlB6IFzfSE8f7JySoAC6Z9AVt2AAZOtHn/vTbClQJAjibiFDCis6Iz6s6vVrb/Wq
uBpabywXOaF1Um+vU+D4kxJtU5LEfdLLxjbeBhnOfufNa8HurwKOcXrP3tnMjeR1Z5iu7tvjInkD
2S84mYv7+DkX+m8nzH3FWpqvsbmCEyDFVWgHQTq5RE+QOW96HwLmMA8fkX+MuC/wRFq/01OmGD0m
M3mdjfIRoaDPmRvUdd6IqNr8MrCmLeSKfbW3BwXGes0MS8P+a0Umb87JuMflEIr35DoH8mZRr3wO
mxVrRLVl/blsTr1qnMVsDc7Ra33pvyZwHMptu+2AwgbDiIAy6rEc5+AgHLEpl+fcqSgm4hmHgBWZ
M7iSYecpdiAty7fhIHZJacHE5MNm+8H0RG/E+pDXV1CwQtyu4dv7GrKFzfKWvWcjfEzXTZ9VqqkD
iqJ0gvUtNPznOdRXl+F9g2zzAQr77LDONmjGsCu9DM7L4/7Grj4dcitgLIyk5Wusrq8TtpkHR3tj
98FLMMUpUpEmAVO3P81B+cHt11g0U08E0o+M2BEVSxyWczYrx6U0qLYN9DOge2+XqOghcT2oP+TN
c4LsBnubx/Yp1mMAyhcQwdh+DOT4slAA8pjBCewq8tRfnm97dOWKvbVp1xm/cZrSqt5b+9e+GKlL
a1dRFaO6tX29qRNlq/QPkdlD26dn9uW3rP+c2jGlnHJLd19rHRXTpF0xPCyMt2PXnGvikSsTJCqG
2vbcLbrF7Dw2RpxTugAf5efjYRnZUT0sxtdZMnqF98ZRlKDzli4e23SaDY0hxkzZlG1fvkmnaHId
LURdHAj8J4rEKyb+Y2t3XPqlLXE2d67b66rpPlxpJtHYAM0/r6OgxD3Gk1eQnhjKEdon60NcMeU9
fpIsNzgfRcPGt5ZDBc2kxnKXCUimbKIuZBdyTVfAsWwH2+8+FLNBvjA9GWV9htl1xDLR1wBObbm6
RRWch+MDFEpjg4zGLFt0/g9HZ7akKBZF0S8iQpHJV2ZBUFQ00xcjtTKRQUBBQL6+F/3S0VGVZSJc
7j1nnz2spk7y+QNxDIIUoHFQHLRoppjqZlw9HdIpbVvxFnDlrXSXqGgrtC0Esxt1+oKY5HQCcsMq
JD7Uy3e1rTlFrQf9z1fAEYWVhg5Phsuq4kG/zowA7QaSbYgsOqas5ucEtxQ6VhU8rHLFq+W3wAZz
+83G4UAlPxJ2p6tfwHVS3MAfXiH41h/wziLxR3vqL1faYxhhBDZ2PsBdFeoNNmx4W9wNa3FNoibA
XZkMUz2zpQNu2lmr91vEA/Mp2IeYILASSK1zax7VP8o6sR7sZ/Zk8q1Lx0o2Hz/sklbhD2RHa/h8
HpuDEMVso8fte50BOVXGFGQg+5gUp/77w05N91u61SoGd5h/zM5L/p0QuOSHQ28DTM1RiASDzzk6
MwQ4qc1xhCNK+I2Ki7vJf6RDK8ZgEt7DrX4Tvzs9Eh3ljh2IxtJPk801mBnHvzl+lzVwVOtYULAo
pbbs0G9TVq3F6jO3WHCaQbMBswWkGLLuSgWDK1bj/uOxfglrOJaw3gdu4MW82h+QUKKE1ElBOl9f
vnng7ZrXBUn9Lg1pYd/O07naivMOp1Oh0T8kEAHGm3d+Ho6yzjWBXmihFoEJxR268D3uE5dOt8hD
0j8Yq8AfFidADhcaIm915coqSExYUA7BjvghGy9nXhpZLJ6F/QIGKES93luaVA9KIJspFkC+yAlv
V5V55Huk+gL6jm7XK8AjrFDCWjKyb2h98QvalRon5xEjiSs3maLBkwz8pDnJUe1T80wZrNm1/7q4
i90dustkvNfDZ0wriwDgCGvm8lq6qgOkdypMDs9HoBxGlU5ouvdvjEQPvP+XENC198WQg/OQhik3
lDJCOxKH6Y4UEFshSGEBosyuT5fNdnBJjVqX/y7RjIdOfFm92iwgtNSbJELuBMjFTBi2SbJKMIC5
9tiYPPUdxK7jYnNsM+dYXUnzIqZXAYSC1RScNUmvN+lvadIiblhOXgHdN7XM1Qz+EYn3gDFGhkYK
V9iLeZsWSRluyW4MpW9OT3GSb3jYlfP1+HFqDFyx9VvGyMHkW3Y3YaPapr2Ay7abPG8vbMyjP6XH
dTZTFpLw9PqUBuK/hTdjonRxydchXRP4mHMXr0xeC3MlRnN7iW4jsRam/baAQVxxd19xEtxXhIbp
6V+5lqzhShu6R7Qg6Vf2tuvoC7jJXpFvPXeb1z4PUzeNZpUNTKZ3VzVsMNfHHoUJIA8czMxQoRwC
u9lZyJDl1qCDnFBXee7sLS4t043ip90Z4bfzzcv1hzc7xkiuIKNUUA1J0MXV/Ew0AWcd7J/LJh6d
xFv61Y4ygwxoZQoiydfJgQoKu+zKRLowRg3YLR/c26nVsFnnyYYrx6D/9MZ7F248McCSs6jpwo/V
kTXs/GFhcZMiKier8jMmYLp0hltV6ZvMxiahjwb/4SXn5HeOBMFhe+jMyw+npqquM7IiJ0kXgULz
rw/U92xLArx9KZ2WXnYtUJX9zYza5CUrjSODQNjKZKPqeche64wv87J7exzRWOBTKwF0W8NadhGi
GjWF1JUWpHXq8GkLKxlmKCwnwfFScwZH2NRdBa/0xu29ZFdPxKwNG+sFoaCqT+eSymf8m6Zw+sus
UMaJLKvSfK0IIjdtyXthvPc1/1LnOt0RfT8kY0W/byk+z9mh8YRDXW8OpPkZ9CT9j2r/P7gUjcWa
HYdvhTkTzk8YVwnswV7uPtAzzDy8fJYm8CplZDAL+z/qxw+aFb46ZZN8BDRa/JUgS4hI3ua+jnDU
IUcdOxl0c5ZI2JhmzGyB62HHTPeVaT3XW22bWGPIeK78U17uG6sdPZu5omktiAwv9PdqyC3hm3CC
L0RpiFp6s3U+pwkPnpns7GX8sC0+8rEHNKh/35xucXOiA95OlUs439MFADRHmfVZG2pA82hzmiaG
oRS2yAiNi9D0m+ootsGQ0GE5l+fld27DpY2oU7lO6CHbJ4zZY3/MVmj/v+ka9OBj3deJiav9QTF4
Z1/20jxOz3lD9xm9fVAU/ilXvH2gGERremftqOtUgejXmhjHffEZo90eaHpyNyBy5oJKCUPZ16b/
eWPViKypwV9hn8MN330AkhS2gHfEpnp30EH0v7IdID9R15hhVmy0jPx61IUB2LBktV9HpiUEFBn/
5A2t8TWQv4aFodRb+glE0Rw/FwcDE7JGf1QVIwedKTbDS3xvzRZWI2gY8TFP0iYohxJG7hC9vacj
rx9hc2bLqn6pJo4cJYxqLnPrrofLONm+vNkJhCj/d5misfPcwKOpkM04hemaG9VIcBDWURBYn9a/
1uZJ8RZCOpQsKd7I5gvSpme9mVgjpbLqqDhPrluwnlNHwsJwOgvyILtYLTcbZ9D4lsCcmkRSL+Ay
zX7eBsORQwAtEJpshUFfoxsyvSuzBdMgbUFkzT7tweLv11CrzZFp1gqkfvUye5fh2UYMex8PdY7D
5aE0mg0Y/kqAfTjJpUTGt4WjdEaNxt0yP/YYPRKH/AAFZQ+d8+JG/RVKTnN8n4Pz+wzvOLMzCBOi
pazwGBAXurIVYub/OmancedlP4J3OfGxXbD0Xseew3gjnwaXc8+6+/AYUIfdkgPyYQ9SvBMzPJZc
epQYmwv0Xa+Ecsh7rmNO9gA3iuMSU1++LcDi5MBjkT1R7qCkeBa089eVbA7uq24815YGdhW8J+bG
PN4vt62BfeICZcCpg7kRp4bKhvnvsyXE70/TCclcOR/eE7zLpno6wlV6diKqlb/6xfaMHimo4Xpu
aozJaHfmBuyBXwDRikBjCPcM0B1m2QvSag3d+ECj3hiv4zLGWYrpPl/+jy2j2M3Wim+F99yKDVjz
k+6Y2439nzEdZ/rrIH9hmEVpCliyYJPELhB95JNS6hMtN5upOqIwbdj2WvviDMB1++7agPLIYRrd
N5RlF7N0hYVLTtr/ruCpid3ePtkru5L3JTF5WWJDJmTFwA+RaOENpLzuipnfEY79aUmtZjjiFwc5
ouF9tRd1HTr+tuYKN9KqeGBTCxmp4z88rSeVl7XclW4RDo61bdZsNUWoHmEKkwSMtu46ra8KBzej
/Pn7/4Y5xZWE3XlI0VH7zzWJeZyb1Mi/3bFFpies+xPUV57CzGbhH6ATGTIj5dOMrE29jnkFI8lg
Y8j/3n7y0Ukr5OCntvZ+WosFlDlksZhc8H0PhXmdO+9fWCmss8yd7zI49QJvG7ZjmMLahYMM1Z3q
YzK/sKJFg+v1J92VvrJranC6a7rX0oJalvNYYxO4uutG+NyXuVlSd/LU6Kj8u/VjjOBsGGl+7OE0
2+DcN4+NMP+aaXpGoLCFHGnuDFYXWUXYBvfaxvt53HP8GRcdtFQ6AJtR3GCgpU9EJL4Te0MZ066c
smmnG2Ld/di35rdr9YtdhNwyfYKQb7g6JYa15f2xy5DaCIW/vBK+8YhdUzipRhbW9Pbvg+Lfzz0O
ku70iscf+23zSaQSahPBoAdFJYjk5HACNft0GvRVnMZvmxqL7Wgjmh7/QguWjIu3gFEcOaEULM0f
g0Tu8LJCx6J7y21hGZREP0WBJcT08kFwtOkbXlG+X1jq8RWQkIjowu43eLkjToS0RMB26Yzb2TX/
ukfgaouDGPnM+pAPrd/Icx6ob1kOL4gTd5SrWiB5ZN5Q0narj0Xz2Jmacf+VqTIo4rac9qTSVdNr
0902NkDe9f/qBmDFKJ3m7+PM/lLw4W97M7Z6cM6twZf+UWmbAKkz52Is9JmnWWw9883S9CElNK6M
FQTGeSEpxIGtUK4wFf6gHM+ti5nQrgZAlJfzBZ6RmXFNwwYtU2jbLCjlN42WHV2yiGZ4XOURPs4c
WOiX2b8aZByAR/Nrbtw1GlZzNUJqGe1GZ5KZUqEWPsfsh2OeVHtTPUFlynWbGgjRI8OGPdjXaYSA
FQzH6Xyv/pCPuf6ARRk1gGTZj3AWNMRxPdkkOhM0YOaMawwtjG77jFsqHJmXeAIe7TR88YJ+Z5io
P53XJo0uK/4eV1/cUpe79EwuFrieQXiI8aJ9uPIPiKg2RpqXoF2rqzq4x/MbRkhgNfSIFP7Osflh
26LynUDIIp6FyYaH6V7p8/rgMei9wwmRWjCvhIZ23K6OsMnsByOmTcdPKQ63X1f9FnmOYQsbmKk0
b+csEgZnAoht9d99BeAMaauJnx67L1cY8BQWW+4EEiUAjO4wtccerYp6+98UYb3X7A/tON4TYCks
mIVdmtJx8/g5wtwCzLTtkRvJpp+wlRAbb3P+znAmApCgbjliVDcZQ0akAgeKxU7sZFhSDIDbL14S
gxgGiw5xNfVsINrCa5VtP4C2xoVd0Uj/LSBZMHKAbIXyer0wZrSn09lbrarbr6LzB/4MFdSKjtSM
ET1x8zBUsZAPbxbb8V9L8S++ITvd9yiSHRC0wZqthOC5fZ8+V/mbW0BhHpUHQpdMyX4cereyNMZz
DL79+46GFsQAvlnpinZul79ayFfl5CQZHJS43aEsaIz5Fi/4HQSBdG5AGrDYIiubMzVAaLd5g5NM
gQFc5B5cVgPMpS77S9Ec8ZyKverfIaWlVrdNduTXVwAVZ0hiyQ3gAEeY2vimUyF+WT+WRgy4iDcG
hCEQZgB5Zh70bOm58EmLGbzy+EKCrgFuztxLOP9XBDVxsDdafsgYxhBkIVYfqItSipZD1az4G3zr
rUZ1b3L4DfDOgcgvxY6CVka8Znq+6fcJ4QzhtNHtHz47CDds2qNkNPjb8o9qJf2dEeRb7EbA1AcB
BRnO/HMLU0s2lhDb2Tq1uOB6bg00r+wvDGK+xhXUcWrj2xwgiRrgRH3sd0Hx62s7qq3Bfh8bB4vA
rrP7SVyyKw7Pnfg7nq6XFVgsG/T9ZaUu8M99T09Iycjb8DySQP7Ub3dzHpKpY6l/d48QA44aSyRc
T7RY7HieQLwxNWykUJ23THfNiy5+xSjEdgzo1qzKLRa20ONavspaAWNbmNQ7qptjfwAnFl098FMD
c3O2Zy/wkf/p7zXT+FMPkeybGyREGMcgIlQNEA4OXsAOfiyAtxa8Q+3vucs2LfVGHrxZSWxqLrf5
kCwMAuSYWC7JJCGfduo3mCvQCKLp7hzAyijzlt89pyiJdDaAFXw4vrwKrEQxV5kzP6O9Ye9lVWDX
cLGk0/s6md+5UmMoPgm79mPy711ayvpz+3y/rDlgAoXKx+4PAgWJEBHF5jz8xKYy3L+O1Itsl9Qs
+kQOhN47s0tX9gYH3Pzp0yxCaGTWhRfNCyLh6HFDIR9OtXkWyyZMwTcmxpb8W08PZBY8IRzuWC0S
pr/gzcDUwcwmZK3hVVZhhFHhWZQut+S7+pY9fnl8R94ztYf6bbje1InTA9Fr91hpvKQxrKuPH3cT
awgHFY8dgAujAs8fRr9i0Fzx0D93/oDu+0ZcAdYeEu02r1BdGciHYs0R0TFNYPJVQpBfGhKNWL16
c+80PKC4FZlbMbO2Ks1RY9UxtjZLL1zutmmnf3v5nmh3tgXJTEVzy6HGxr5FePkl8JgvJlK0aHAu
G1Rwp+e+vz628x1APIgGtQO+GTQj6yxkSKP6TFT10/RBWSgjGYCJg/f9oN+m7W4rXibup7D2wHtC
mYmGBV2PMUVF3COQNRvzSbs+V4S37KX1ZChvyJ7T+UtfA7tbX7Yvn+NaNRQ927HUuvBW/zDfoH0C
q/sCYfRbgwwgWHXStYD5J+xp/zMrhc4UiCYyRjYaFhh8KNZ1R7+IABWDBL/EspPdtWRhQG13Uvb9
Bf9LycrLz2AkvspEU5vYD25TW0E894KxSD1EgRoTP6lPnKfSEpyH2R5LByAUIyMfVuwKmgVwpqNy
fI0nUjZXJUVCrmthgt1DtUrsZ2GidiN+HqHjNE2nq8iwsVIxeZx6aMZ1nQQCY9J2iLPrUvTHc0kv
B1yU7KcahY3jlyqlOSWtz+Tju4+KX/Uw6/6O9TrZHYVtPXATlxPJC6J4pd995crpBWvuJ2Uno4hR
HHTwVyVeoORDjMZTkPcCz3RVoDRj2kOvoOoLwI9kc19rhHheIc5ynptPLEq/oVLwcdn6+UMfFv8P
btCkFKsPJyWjncroAu6l3ZrMGMofcCqwVNzDmpXGM/piMVc6DUxyVW+A8c4MTPpKKeEOMPXUffr3
Zmx1KBx8YbG2eh/5xtTx27vFnKP9FYl//i0MOF0+C+bOReb7/qQeotQuog+aeWFbRNNGCDONMffU
kA9WnL8soFSd5c5omrc0gruRGNLSFrFNJukdV1m67HUrmzWx3TvxOG3pFA7+kaCr6RAGgzaLQw22
g+y4MbFPCpvObPPvBP+aE+ZTCY3MxYbO/caZetrjOVof9Hi25lURJQbTbnf0ZRc/foaZKCoRCbag
sIknKUa/G9av9xQMcmeWe12cWiqg/Ec7k9DmLGPyyIzXP45dlVwlcnOOj9eta6wrZTJ0mtEoOuMN
WMtq653nw/SJS8MdS/56EkgzwvZJwmyN3rljcnN+/DYIV6bwn2TXUncoZvbLIhTWDCboPafWesW7
hZcqTk4MIy2QD2jFlB16X1A7Q5JcnDZQqGORQ0GChGqkUWEL0LVL/VV7WeX2uTNbrrHimlFunRiU
Pehm+T6TSzqnECBRyCNw64vpSJtHsKEYW2tOg+QZO6DUBVIFuKSMQuXqMJiIL/8KfiaH+WjX227D
zWRgYjwjmfoCkhLQ2FcNlNA7F6c275Rl4t/9CzrI0p6I1hyzlwkJZMB+gvKzWYQcrbzzzrSNLcNn
PNyZwohEXh4hIUOp5FfphXOUPJnSGX+lBG8JU3GayetyXLF2BZvqE+NmjysZXPVUGbf37c6T+50u
fOniwOJI0eyvcgsKVlzootElsyTjbWeG0LGjpCGaYVoDFZxUih8BqKQJu5eRBt58K8VSPMkimhm6
1od7x6TdXQrwpUhX8sr98w4IamBFpkCtTqyULkQZDSYO4p/00gsmSJi+iNe3J3noNE5QV3mAyorC
ZW6r6/56fB87Kjpu9ASz26qIiHV+ujLtMwCHHPLdMWiRzYSAsydeNwYKhOfEBlv4KB0cmrTwjjdC
b9VfMwKseJomqBj+X31E9fw+vpY25DAKK0TQAzQO1AvTHS1vsn6FGLtJuUfD9q0CohZeEYh/b9rS
Y7a9VsH/jDL1AClkMVAY3uFhSxz5lFtfnH2fENBfRsC74eeggq06YjV1lMausH+trog5gs+/BGsd
+FTTTPPwvgo2xhDHWYy5kQ0faRbx4FLWERNVe+mP/iJIYwdlxFFCOg9zwmF7l4wSHLTzVAfjhIml
M7fFiAkYIx7qlA/RMy8fhhr5F2SFG+rmQ0yxfZHteo1XXfS0JE/Q1evyJrIZ8iaWX1owXzHJ35VR
bQLQssagv4G3vVdvfHE47sx/L64TU4oHbWVPXbrFjkCz6MsGDHnYy98eSddnQH0HBz2Qyu7GrNVG
uE/wwPo6d9Pw4eejCQhOB4RzPaeSWVll4myGE3Wlgm0IsN3EP7sf0hfYIqQ8Vh5hjRbYMFtmT4V2
f0xbCSuoYfCBqaGBU4R//3dkqtAxx/4at58/Ds/vimGOaMypaUaz8Jl0Tjx8e3YGG6/+5syByZjQ
51//SsY022m0RsLCqBf/2JqCdt/5jc1pzkS2d9Qb5E+PVPavxaqYVNchB4XC+Tb7a3T08bKPooBf
uf0cPu4xhdwKNUEzlxsZrC24n2tkDwYG4UVMgws5Hz8+IAW7DS+njgc3zcPQlLymQv/jg06bUH8g
SgQiQA4HsU+yEVWfPgehto/D911diZWFC6Hefddf/6SHT24E6OBuuZX/tQuetq00PmNjwZ/J3D4t
Vmgko4zquo/gFYCrEtryo1jEZwM3l2xmQCnMoJXomJivGxnGTKVkBgKCo34jQZE6m0MoA3PqLeQu
+Z4LGrfv2miIVwiXrnpjerGA7m48QunYRDlW3BO759zHnB/uAiOHUMFzxYJteSamePCX+ogs4Did
tzngx7n5vX/niVFU5uLDeJOUK3tUPAXQu3LRLD0HA3rMk7cWvImce5U8aMhApsJNObdQ4SvzITPt
ZFbjlaIlUhG/HJQNUKK6YAbzctyJcx9P7iWAE0VJiVmhndN0PWNo6ZCwJVfID1lmP+jKPAJDGmcB
UJl6n1/lwwgdytRewYgqniSppyaGCa961xqtDK3//xKZEpLKLGl04TQj4gIn2tQb1KC9RJcXsLrz
evufIZhhoDDYj/GQSv6oeUPjYGxG3gk4jhp0iPSLF+RF9526WHQyZHscS1hXnDLtpsl+57U5iwWo
l0tLzRA8OqhDdVxhEggAk/F7YZ2bswaTHrj3/eIKXJFRNlD3lCZj4w/RUvEzI+JcnU7EaevhRW6p
PFNw246pC6QR7CAbZ840GFsVnh2udtBWmf3ShaAq5AN+mOkjdKh1eQrn3oKE8/0UQ74yb5qDmlpL
0cz+lYy/NerudsMFg0NHKsKTzn7GC58uktE4QsFYWyG28eWvxXoWEK33mzJPnx8Io17a5T7lppyo
R6GMXMmB4WzJPVSF8ppZG6qa5lxv2de8/ijoS4CZ6Rcyqq+8zO6/2ytMy8Pg3h5OSn+WM6HrJV3G
fY394NonxuJ/XdwDNhxEkGGa1lcR/EwgJjgd74j9Gf8VDt2rwMWxizDGfG37M0gL8TTnQjSa37cz
MrxmaT/CK/Y54Ztafs+e1eAVAuPQeweXNScCyOSxPVSMVAZDvvDn6Q5LIh4pDr5RA5vr3FN6msW3
7EIgG2bsQC3DT2TMBIzlfrt9n2VMjEY3DShbEOl9wcGjHlA2sOQC7UhO0sK/m1uqE4jho86yQ2wD
GQdqkVFzU9jsJtDnDLFtsVYxkDPLwxxGEPrCy/SMHSwj8NC+9jwsXjGn2ECKZCf8BEiaUn8sNilM
AQbi5PqgFxzNrbBjSzfTmGNo9YLDdflW2fu4LIoEKh5oKEEV5Gfu+FRR8SF6O5usSVt8cnxIuby6
ylY61EfxAHwEzv3Z6Pe/lgVzmLXmtpzplxX/kifiaWusOqClhAykkVkXm83cnYobfJfi5UlZ2Afc
RzaQuOHzCbU7MFNUnOIfvRz3tx/oGDXgg7eyrQX4MGw5vL8KpSBLGUxyUzPwBrEk7QGagLhNI9ll
NbxRbyUuCFCzk29Ul2A0DLTpY0ltrG3xp9heu1MCgya1nmfWsfOM+lFvAJ9E8w3xs/pLd8OKJJ07
a9YX2L3OYixah8QDLw1x3XOzl/MWyUEyeOWv+fn5Jl9jSt/B0jeq7SYYTh8AOEEH+maTq5nxt/vs
xtphjwmaM5XVbxrLu/FEncpqzqm12LjGa7k/N5RQkwQXp9fLlnv6QJLLqkcf37nVTdiVPki6jSvf
YY0wty+MGogwMReBdMgZgDnoo5NVdpx7z5tgZBs2S6BP9Vp0ITU/C0Q54Or0MGQCzPwXQ4LBKcSv
sjZUCrAvMhglleE4l/SPeWFDYhzSr8KanbKY3M7Dk17C0U7dGV1FwZj8qxU9mPCQhCMZ3b4pf9j7
zv1cfxOuJ8KHqK2u3da1dTe7Ya2Gj8QDhnlN86Jbj1jIgZUiJi6Otu/eyCHxzGFhTPPIaY9QtlpG
z3XHq533BtGTzBo5SQaH1RbA3uLVh/Z5kfYlXqskUInSni7hQxQm2BnWlAp0e5iFy90E/AwcmDif
fPaz64XcRwJEjYstYlYN10zw2dnYGu/gwRdTHKKLtu5TL0ndvNguZuYLbStkttZkenz5lbxFb+eM
AWUa1GPGQoW2azz8xRdbH1Y7175e89JUaxR6cRFeLm5OUQOe/9d9JkKHtJ9Bue9XCbgw4VmMkn8X
zUQioRfm1eNwA4u48wYTF2YqEGg2IM3ocCe7CCtnE7Izxv2HYtM9QNdxgP5ih1YvyDz/B9sBLnMj
Uz1tX/EY1mJmCsd7SOIhm9OF+5iy5ICzj6APVGD1v8SrOKvYCSXv4Vc/yNMQ3rJSavb2yx49aLXC
Nez3ojoZ7JgO+NYlBUT+mGV/VCbu/R+6x5EiGBgMITJ1M3NqYtru5sCP9cYHEBHerGxTDX/CKu6h
cyDrPKJXLVeLddMHPf7rKUm0YCf/78eShRIu2yCY+CqeeyYDCAAKr/9YuU+yiZvdXhQ6iVvhy7W6
bCHeQoHm+FwAa02iwcZ7X7WIrbrYEMSFBnOtYyxG0OvofNKo2lW78u30BsJZSOSUiLgQYX38C4lY
ac3fPDMXikcH0+abuXKcozxD5l2sx44oc6ct7AYWu0ROLbjtCJAPO6/Y7GpgOQ6lxnhNYjFjfrjv
OQzS3R3kxs5UZ6LEcrriuCOgSdIHGZnju7O0Fy5iuFiLPFalW1pz7Kg/croSWLY5zJOuvzB7YM5w
f7hpChDCFxDpl4WGxkzLbVFM3TsvbtPQ/CnpKs8f5htT6qbjzMwpAl7VPbVaiSwqbcG79ZFF1G1E
p9cEE5EWwI0drDvL4MVkVerO82UfSAKF3oV+XgGMxStDRwqBavsqUCVWinUR3I8gbAeVVhEwUcjf
9hI7huFeGiK/Cig8A3ilEn6Vu0/TEmqFkHxsQC7TYq/k5XbRPNanNLXSxdxuKui8YLcfknMroORh
MiGjcwNRTAbC/e70KnPJXuYLZl3NuFKw0v7IoHmf5B2Mkv/EFqtLe2fxFo06iWZsPGMj+jMg77EF
xpO/Rwlz4Kf3QFJzn7mLiiP4PYzBfSwPrUbkL53tMJ9oORKsiWMBl0l+7YYLDNIC4UHJTeGVv0Oj
Ub2HeF4KkiEuvvoHVE8od+mDDk6IL0KzLZ+e0ix3WUU8MIZkOblcCe/xEz0OtjwQ0dGqI/IdehiJ
CTHzdWnlNLRzeHOUY/2dAw6AhjtdKvH0xJOOscIlRUXwl4iJLaoC/Yho5NJmNpZmBsX5nt83I+Hx
vPzS03+8Zqxbye3LXd4L36+x9qvukVhdMXezDl26FDwvTAo+r0esPPhqwrbkG1zAiRgnPcxRovId
6IV46Mtx9xbentArKyEeB3agjtlNRS4JrG6FUuIR8nWbdvOUK7zrByCBmmp9jvpMv/MVClcRtwlv
Qifc/907OLKv3sxyDvqUG/ka3UKso3HUUFOnEdDt9Mel+jLb5SmbMnn7n/Qx11vNzO+irWXVdv5Q
rFf6joaqsDtpFrYaaIN0q+lRLgsEAFokVjBkW+h/dZw+PuZiOfdGtfNQRf97EHfavvzto4GqLzoJ
0JLEL1ULo/oQx7VkYN81cQLQ2PR5MNXdrYBVQKcaD4qtCz++fCuJPrCJKccyIcpIQLCFn43y7Dzh
klt5u9h3U+zGcv44CJ+npzXLtaCAKhYXfQbatCWbMuugsyyAsOU8erIbNDOcIZhyN200vTM1cWii
Biu7U91lTyU6Jw5jrjAH0drS0KpAbmOZMJFucSijVsTpC7eCO3Mx+SV65efHkF+MmB57ZdiPSN5k
JoUwg8TPSr6PhhDN86XzkGsnF6mWS2FzV6vfuYayF+uhhwCHUiCZEb5lhyLnnYzw2S6nZcFA4fn5
WoiOOuIf8QTiTD7bQu22D2mlTlR5FnjFyLTikGh5kZaX515J3hELLxwaCIiEf47J00tbzhl1W71a
qwY9hDOCh/x4mYGzLXwUAY8XdYiQkWJI6IdktMlhqJutoPTw4/rZhZwoTofxtqwgKquO/JzrF05m
yRWR5UAJa1DYrz/QquvdTGrhrrHbLUsw6HnyI7TNDePdcDlvbcDiJfle48VNlZkvQdp6jKk3uYxJ
g1UJ1AOLWJnoyqLCZgqljH2F07aErCjD1yJGTn6S/54O9kvJfjRQ61f299KUMHm6ndLZd+FXREQE
KOlCovf//MhsTsxrJXPoVmZ1Xaz++rvd6+aMFMRr9GFN1TAI/Tuhl/+0nRL2vGUMhDOqRrOdY7fs
T928sJ632BkeGZUuDwVb84cOkM+pTF/eqv96BHCYyy7Io/yQcdBN1gzhU4yX3ao54dGidgGITE7g
puDPYRxEUOMZUOjen3JtMEuAqdDZFeNKnLSh9iuVWV0ANOyC3MDO1vAeZnwp83BooBJvsZXn9sSL
APkx/OVCP/5jAFajbL2Kmr0cnPsvkoNcjx6V2euoxIDXH1gDMtL+FaPlXC+IY4f/8Cusi0DY8gjW
9B3zSI6+Y/WbwIZeb3xI8buBm3JAO2H9XdIDN2NpYpG2NBck3gbN3NJ21RVatqWFmYFnOmJ5C2u/
sbK5eBESJ+IgH3ZHjSmC37hijdFIxVjPSkyG86+ow7SASjao8WqloXoz9yKOoI7fp8xhk2RsshfI
SuQuOJAzO6IIVrO/cvs+ch5BnFkcq2/MMbhHwJjq9/85NZgP4psBhzYzj//bfMZcxNDmu+mKLliD
ohLhVlX+J5JR332syx8WFD84sCixsJ7I7MSjoR3XAgAZzZE5J/S/Hy9h+VvvTWp6+JAa2reDwuhj
igSQ6s6JEWC+RWFDbofDsyvinjsDDAnBCahUY0ecTIOYjDCnxgM8eHG5uCxkFmSY3BRP8ZxZA1g+
5batXZnHwizypVPpMRwigzFeUIrTi2KpGQq1zTxDY/5ucdDr7a9XAQvw7+4DWhBUW1/F7rkdHGAY
zQIoPShIfrz8Q/W6WMEhYdQHp+votFa1ouTwFb+Dz/a0Bm2yNhIw8lkeuEeLlQb7RvYIt1ziafh2
UzQH7e+DCmXyIFeQeeslY67UncixM+OwxDBrgkhoDdg1h8PSpit4Rk92FatSwwNYFZgQqqoc2RU9
Jkl3MItNfja7yTRr49SN0ivE7xjIl/bQT5iHzWB0IRc8D5ItO2ogw8Qz+HMBeWpnT6s4YnYIVz7B
35loWMZxd+AXMM4PhcsT0392Liz8iRCxhE6/IqYLphk4pr5PH3zQZfkdQHDr84ysAm39GU0i8O6W
hw7LjdPJwZZaYZ/5d1bZPt28YUEdkSMjs1gjPKHk5CRGP9FtnjvshMNuK7sTLgEHZZJrqC7fDLP7
CTnh19O/LtYisBhOx0QuHkQryHeEFBiIfSfjGFW3u00AZRuEG4t4xpn2JVzUejSDjEd5hCk9gw9C
yuCMmUMci/agGd/kMfvKaHbOEA7TwjIbFttmvjRmpvhVfcPie/zz6qBiRAGAvpECiMGWEBRYy2PE
y+D+z7DCSNT/oCPPjR1/s5MZoDK77//NLYtxLS2+l4NKD9tkn8Ff/ObDS0/0Nf8/ws6rOXG12cK/
SFUKCKFbgyLJ2MbGvqGcyAJJZH79eZa0d53Z/qZmirEHExTe0L16daJKT//2PWt2CTaiu8n3KiBU
wwkJV8Iwku9/3dkN1wwcUtx8aI0PJKSG53b2jpKyRwb11JYd0viiMazt8WUfd5dHevs0HvxkCdHp
d+xo25MX4HqXPZ8+d5hEbSr79gk5b3kdKEKc1ySgjChh2qFnIXD/2UtTtuG7Myt4qbtNt9Gm7z95
FHbp0vjLfaXtGHqcGO/5rNnHPUCZW3qokEaUfhAkdOuE5+dhiOJekqjbpgtcdEuyEQqZXBQ8HHhe
7vp45M/l4/LRjHOCgdmwDzDek7Ln3XW3baL+Frj60X42dfhH2RNhuDOA9fHL6u+Hu+EqFUEdNR8a
g+tDc+zHu5cZKqPxQIDRgzUn+ZaOV68ekgGfMD76D/odGoTkfmYz47GZ46zNQ9q5mFtcys/G8tOD
yL2jOA31X05Jiw5W+zc/IXXw/LpA7PFJUH85T667CdN4GgEKCzqvUl8bScAQY8cTSm/3p4OVcZfP
05WR3MbzZxZ9qdi8U7ONOt66HUfCpb3ZBJf58KocrmhJ5gdtafgk+X9c7IFADbIOyKgZoF/u5+1j
z3w6d7eJHzqfxw9n6OOIwte07rRoVlkMcZdTKwOkSDWBD7fd1rE6Oa59l6BV55kIyzfr/rSbUzEi
cpuDU3Ng+7qkctRu+SrHlr1mh/Y0G4OVVcKYSjxOMDcfiuECl+K03fzgRgm2oC+xjYE5Pvm9FuZ4
dvfoWhPuyyXm44bbxeiSdE/cNjnGCKcRsSFliEriT2rmfBPTTfZa5G/u6ZG5bQ5yGBj73s9e2od3
zD0+SOfw3brv7ocF5WOJHADHXxIiN30a6L577yYOd9rr7p+vD+Qu2n1vyEqnfJUqo13w14z3wWqC
11zjvnLPd/7Q6+X9PQWDyPZpb5m80JkHTTTBFTOEjC4aPSCmUe2z6aAJLMbhmRjG3fxzN++5z6e3
c/dyvw38Vtt9v8wah5ddi/AyPk8UOEtu1T6jOTb3DUTsPLEVa3BXIgg+vGPnmABOrEZnS/m7ebug
mkmQux1mqOmPriSqMOat0yDonCkXSE1Is2N+8Eu+mDy8kRz5SKTp/TzvKAz6SITv8aMR2aRSGFA1
LLTdhzVkqUhzrCLna0v657uRbCYlh0N+VOHrrYqneDQSc9SgRRFWDlVoEYP7xwUOvkcaH5ejEgFN
HSnaeR2HhdlzllCUzrhF9jyWHHlE19mmAaOyYI/0b9eowGv3aM+JOyl6C+/emqfnp0azD0wy2+ch
kb12CJzlIk/93Qfub3AXoURGlw6oKrLjfGwDYuzTEkDlETxCNbeO0ss3RUncANTNEa80IcjPC7ht
VynktMWmx6r7MiW9E+nqZmZi3ZPu+JYRgHckQIGGYawx4oxybHMM1XZGq1its5Kq5/B9O+plb1IC
2ZN1aKyi4z2Fd2g+96H8KhQ9CpwpJBCfot7NBeQXRTZ2BxpEbon984Z2n53VhNGZd8vQPt3vgVdv
mcE13QgQfPGtrtVnNhzizqgbCLwgqARM36LFZ+f4JFzUEOo4E1S0us9ZkIcOjjUL4xC/bYzY2CzS
9Yvr9S4wa9QOxSq1PEvm6vPKc5MVnphNYb8enZl57WU5zWbx+3tsqyv75TItX2+29VxePS9Y5e+3
TbjDcKBffdmB1SPehIRPANcq2LyZ9rhpv2+vSKshOgI3GdEH7VbZJVrDWHwXSyIE599/Loph/aa6
j0PZoWbL9BqqI/OjKEbheIf19uqVD0Y2NFbv5yxtkfRwvIRN+gZQF9n8uC7+0vT0d3U4fj3ljwoX
R9vde+6aU1IHNZv7UEZd1385XPtLTNs/3579v9VhvZZ67nKHcBBNT9fyS10ab5uZy32xLbHPwrm1
iBfZjUzYC8ECuGhaJgbMiXS0/OqT7n5ZpWVjldqEdR0DhqORMUH5PnJPV7irvBVNjUvbcb37snl9
bDjD0ym5gbL/csX/W1mYxn92y/JsjGyXw/33ihdN47rc+bviIb+BHItT3rmxA4qCnGlg0AIvR75d
Ja6/GNhLhKbz6eZLasaTFO+SZ1TQVgm3TLGdrMghoASDzNC/lnD9TSGklkffVsuiFCCVZX9cI6PU
KnbmoXhwr2vCvhsYkqmxRvX657+sld8UgvrPmX4sz+1tsZ0bxr54uDQ24WVnB+YmWM6pSjc/4yj/
zoq/1OiFAfu5PJvUFDKblF2joVqzwR//nYCj3TjuimNxeSJnKl0k0/4isaNrek1XySncz4ghp0kI
GbCRmW57OX377NT5zHtmmvMXOaMJ3O7Irv4iHoMgstF8sBzw4WQ+8IdNWmna1Yf0UX1skywH66Lt
D/l+QpZj2SPamkgBjgHB0mtyHvK1Fk86UdmDql8OgGm8S2X3XoN4gvr/xX2DWBgy3p+2XIFeJQkr
BeiVPRwl6RYSmb8Jh+qR6qun02j5kA2mkfHZirLB8iFPjE99qezxm5D+oZ22IsLMR4T1Da6znKYo
fJ/8hIjqThzRnOmUepFgkOGOkJ5GuiB8QhfB+TgSDn0Ooc+Qp5sQqT1oAQR4QnSemc4ZE1K6BoxC
SWqnzR9bIiSIMOlrVPkMv/AXpxpZRrUaiRVNWvSV+QDPhN5YDjT4+iLn6enaTfxD3IQGtxkRF8yR
Tx2PpG39RSwpr6qzJsHboGw+zijrqCYjeVG/RUKTcIBz6fzV4MMmd7RmOOEPht6QN5h+LYBtYgyJ
JHM+Nbk6Zn2+K9OqOatv0BvqyFtG8Uy+6ibxhvpNA2AS+LnExoKAwvriNXwaKo25rlITYadHvqUr
nPa14jQOuiMNLykDCYuBi2yR8M3rHFffIxCT6bHT60xHLHvU3OEFPqLJ3yqlQFNCFFb0RtUDmovS
j7z64oFZ06OeMb3a4DC6lXpx+/Ss1Mr9Z5Cg7vW+bn2VNEcalTnDqk9oqHWbenc5UD8dilRsGFpd
v+5AK1ujxO7QZ3RrTL4mXO/qPnVSqhdUb64S/DeHcJUQHKddqBHeJIv7A/tl987J4Piq9aX74KxZ
oENysVy6zpP3tGc1ZtpyxxlXwTnq005HrDNyzbny+uIMJkjHuRHNagxZqj1PwaS6TQ3AhpWy7ekK
NL8r3WTUHEk6bLg3NRDSWbWXOROt1LgePAp6h8BRIsj5ok5NhNuSlJkNa103tuEKF6wNrjJa8Jfk
jc0zWjlw/NabrvdCTgo1Hvv1sVZJixDAMrx86pnOy+Dollv9a0oRs+RA2twhpIN6dWEmCwH9hXtb
21j7vUwcugMtY5OkBLN/fLDT+bvunMD5lNzMTh6QTxHC9hCb9rEkf3sXZdEpXkdeYCfUOAgbnSPR
7U50DNcJAf7JLXUi/WWTvLEnpY3O9fzexreHMm5+lbEXQN0G1f8dFwfwMnIpzQazySdvkU5Wf8t8
nPK9KVEMLkfFOo7caB0uIt2OQYObMiI3htd4NXEij9/nMEv0ihMtEyuyuPhjuOSVW+pGx8kxtCJK
3sGl6HM7sjsIevOj1ueRfrSEjes7lBCMLinNuXtGvznk7PGeq5mGrcTl2riG0Y2UYpuqvJuAWOM4
I78kCy9jmntzPdu33WODXiMrGICcPslXamzjZKObskF3DCd1SCzDk0mBwsjiKVH8OEFIwLS4vqKX
9biqHhl8xMK3hjv+XyceLu0rY3uYuZHRvzLCt1Sv6xvncDEoqEMHQ8DVOtwllfV7Vqq50F+H2WKg
76+TxeAaNj8Xgywpeqv3LMkSN9rwv8dZPUaOJFT6d1wZFY3mZXbibF7ECO17anGkMdL/BLtHXLHF
FfAdjls/nPQcUnqD21I3JB3VuvI0S05BdQ/6/DnUeFeX5VRTRpX951t6SVcDL8o4w75Hmt/AiOiF
9ExsPI/83U19JWxfmWWe8KOD6vct8FO1GNkM9ErWq8dQd6J74z56x/AcXj+1CpfJnLVjRdlE85cH
xvOUxEWX9VZeOxTHoEJeo0POLf+XMS+yTKfhGSTIOlz3nMh/24eUCuPS8f/5b3qyTHDULBg/7gqP
keoQ6byaUl2BHRbJPoG1a+NqZSWQqKF2Sz01XXKTRdQMrIQIoYBkMkLzPXaLrmfzostYJlr7WocW
e8d7O37mwWY2p7GV9pjF0NGQkQ5Uuq8ls7UnI2E61M+CyXFYVmfWWZEYjFYz3PO/zYzooQlshMDX
gITuuEnzqYIr1fvXzsDn47ozDRtLkGQzxlKNXPhJ9Z3jk0nOZUONlkP+6vlRY6JlsWaioHwYDhbX
lkVEyQo2qhYTS/RM1rLJaBTJmZxsm++r5dWNYyy/TOJwOa/mWssSz/7gQk4M87vhZQxBTT6XRcE4
ckj27A0tRpbJu+50zb2z6lhZ9erSzuBaeqdZvZsctrbJGetVY4y0oHasjBWXqTWkC21+ctOcZd9z
02Nvlxx719BNcex63JzHy9qyJmkIOphWs5O6PNslzoxh62AMIwK2wSYgyWJDqxubTHRqQ0Eua2/t
2IkaCO0ok52619GZnz2vO1z7hXeZLxZTvT6RPJTxribZfJTokvCU0JmGZkJQ0sON16ZxzlKhOnos
QemPKaeAfKagSkAWOaJ0HdFzLV7Sq/BA/H3GXxfCFYgtijYhUXHxLXZiioGMiK8LvfCEjHeR/Tap
p2tSrZzOOtjz2RZifRkdCcaM5vRIYwrx9NPNRz+HBzVQInq8k4UET781PohQSpc8JycEgSex55NW
QYIm2cWbaB+vvqnGxDOfQG8jpL4TwlvL30ncL8otsB32IrDpVbbvymlRdIvujnw+MyJf4ylzsej/
bFhZQHuQ+6/FCmtk7zWxrOjc4nuyhX8xBv3Lcukeza2QPf22R9KyKzTv/AEElbYAxJTk4G9p5Ga6
eZrHFDEIMjJGNTxZcIwU7kV8B3pa3z2EhIiO9dsZmnRmP4TNN5sblf7e9PT6FGXsP67Q7DUSAalQ
QgQ0fEAbg6KBa8LAwq3Cyk64+HIpRDiPCcrvleAvOhH2djOqPXBKk5O2+u5QKh+EDaoyZ+BPsuYT
Qs0Ad0AsaXBrMh3Rz4tErYISUFz8yAsPyepL+JgK5gAKwV3BRJpU0WRpz7ycQQ6CFrVNQhmpHrVX
WE+IJkIVrY7QoKDlobdmLelBKHiF73GIgI31PQEqAREK0DA4AkugZ+4J5jG8PVE7quN03HAfQdny
G3Kxc4wIU0z3DO0udT+y4PzgqQEVaamkKgQaBb5Dli8l0YFHrTH05TWCCo521C5aRQVogA5hXyy2
vv9FQtyHlxw/jASXefndiKWctUJL4EMeqb0UmfCBFPcqOCYuFaqulFHYobj2iClEN7XE1+EVvtFH
dGvtNnBo8Z9Boy8tcRO9vqX5Hs9Y5PsPorOJwIpUEqr6CkuZBb3D6+fH1wpw+Z9qKmkC+GQ2gHaX
A0w5DD76FgLutCO6uCjoFbaLLyQpTUpmhJ1A+yvtGlKthK0xCAgu7WU3YtBlHQiJ5poOUHIL41K2
TmXkVfaBbAxBzLzHesAK4+PVU8rJ2anxKMyui5GBIbRc9mSHaR1q7bAmKP90iU9xK2khTcquYJgN
cMvRksBAWhU3CdyUnCHSJY8lMrZERgnFZZMcxCZhJuwkfTvnwxDnfX38EE8TmmQky+9TvAh5Of84
UD78ELe+5v2yOl8GxJySsE29tVgNySzWWZZuO0TyhsUbJnJof9MKmvcl48o47/rvpxRZiXzUQ6p+
ngh4AvdIGfEo03FKpyGRvFzEUgC220pO8Yle1AXrUBLS4rfF2bTJ9+NbTOuKHUFhRE/SJzrNIv2m
kFCfbJ7qu61k+tpK8Ny1uIUGcenRhV6EJHYHl6914LxY8T7ycKxMo+ls+3ogIUfSthGw0mmPnSFQ
CE/sHL5oyCa7nD2tHamdU8+A7C2bpa2OjSw+GEitXzs+PuYVuERSsmqo/s+OqBYX9tpcwcTsLofI
xG2Yc3wbSa9rYm+llL1UnCl3uUxJ0eGx5Ho3oXoo4njk9siRIS6EMSH2VvdCmfdh9n2rxmdN7wbr
ZZqsv6esCKYbdSr1CsyBEgcd3EgO1DaSQj/NBCbmyZS+AhaZJaDW3iUVotqhydUgjlinxIYwPz7u
Oi7+i22wv6eqLaqloOQpfu1AGPsQwYfyVxbucJlfIpN0b6EWgdEsWd7vwBbSsf6bNOnqWTgJFMwV
XPkk5f8pQyFoswYRSpWiOntmomXcQKTNUbEW74GqgsvMB0PL3pBFc4j9AWEYLFVWFKCaQ+A04cIk
OaT5CFbQ9emPw0i6X9clhNPk4WAjZCFKkh+6fPB/Pl6lOQoyjxap2V1zAKVt88c1NpEzedT8sD/Q
p9XxdesnEIa0rG5+SZhQeMCtXVsZ+hBOsg6WRpiPDiyK+mw0SyQbdwfGK+7dd1fFK7BUdEVCJuRE
gFGkvE8D/u6ZHWE/F4BjM3NkrYIPbTCdsJFw9RXcVv/F+Kag2k8hFntifwrnnsNbKqSqjUau3Jva
/skmODPnp7Qa07cT8F6bENNRwyxxoC8Qqq2Nqe/pCLLv5lGJPSlRM2VTIggqACKJ0ki0eedAHz7V
X1diYcdG21Fo+9YtItmiN4TUqSuLUrKlqcWJTSkBxSsIFiRNdIgbT3ZiPwGXsOjujec9fA0rZh/a
T5pvXY+uWpYh3jtmz0T01qrWCPVQA89DiEsKBE8RSyDNNTaSmNK7zGKtW0zmUVrlGsv1eowJUfFw
SAoGHTnaUY/uBi1CX4O1QLew+O1ZyHr+qukmChTNIuVzGpfUH9RhS7QNubgR3lNc2fjjAFeeAFa/
OnIfLyjZvQnn/Mad8LFIjcQgeXTFMrPjA5puB2pj0tF7G+ogUZ85FI5ztfFCu5uFki7E+/wFYzV+
8u0/IdaPuuzTgprtl2t+odhrDk0i9mGRwOJJxElcid2BDetnuHGonLicHcIaMs3F7eQlESiqi2cx
1crDPwDE5rHkmtXBMx1fmGpkOWpFi2aJbGsEhLiHKvXRTEQcyOicP80pYfZZ2wvYwBuS4xcDCkkA
xrfPMhhkOnosW5m+MiH4jaighQUC5fhJuTrEhETCNETzoQOX0epFOkpnhnZI1UZrzRjKuNOy0MN9
2k4M2lauXwpgwPazZPncXvH0Ued0ycLS9ic5KSQVm28Jef1l8J2fxbh/Dr79X3ybG/k2n27Ly5MI
oCvKRT8im6RmxJuRwcZfNoBANJ9oOb16ToWpjuntUQBckOMQwsElFnWf9997dlu119htAgPHzyOW
tnaNMWZ7T0ykqjS9yZC5gWxYyXwhAO1g4GNkjKkRjJSQLZszfX5wYCKJxURVkS8Uo+DJU5C6Ykfz
WCKPxZjktEvWIpa8LVF+eiwCkmbYMbVM1M7RoOaYIWp+rJ89e4708oLxpUgQloaeXaHK/jzajgbz
T8aEjI1fjInN1vBu6yWDLZaNSqC9VW8XFAE9jwWkBeZJHUMRr2G5sMLhRPz+Ld3OJH2oScSKJFrP
S/58Va2/mTjan79clb8q/XORsf+u0XomQYbfNSko9AeejDcTuTS0OCALs1lFDkLaQvJSuluWDqAc
qJUDVc7fwK8unk3m5Uh/2HVgAQcADaC4JjLVDcyhidYV90NQVSw4bcIYkObQWxDHyp8o+eTyLkNY
U39BLUhRYCJz50Lj2gd/vns6QPxmUiyHdiqeitE3vR/l6L3TYjX1Wzt2wJs68K6wwrDFALkiP92w
BPKKDNe6F+BqRsaQNMyZ6Gd5AfKJNrRHtfXarEX2Vqi/Eu0YtwJfWk4lC0o2oImdJ/gmESazR4hc
e40c2Yrm1SuyIqn7ohZYyaG77vtBBUHRfEtMbpqUV3qshGOV5iMxptJmEnIC3/aXtJsAd/V+/xTP
0YzTcPXiok1dEr74ugCcBQbUgpP9SAwf03iBCagZASnC+gCNREoVwA6XQK0uoFlOVeS3mmVCEPaW
8BKXdCeCEt5Dk4rCQ41hk0iqrRicI0BGw6LByb/PMoV4n4RQjLFDSFsKTGEpTT0vP5tvRmw9asCc
p1bgM7RrsJQjOgi+H+RUacOgCR8lGZEH4jBrKWJFsiu2sflFqgSoQbih5oT9Mck9YMvaxhCKIB0j
ET648Fx/kZAYmPRMMlEPtKFu1+anhSkhpoj4vshL1Y7dSy3O7QSnB+FR4U5JGulZwjFfZRwb4fRG
OKkeC17CBiVznZul1w5GmigNqkTyqT8v5dZPv7xk+a8rWS7YXzbyZp9f7J3DStZK02q9pgXrVBta
56yNgHNaTmp8oqHXKpQ5Ia+l1qSMcWlcqwN7wePA2JBtw5rLP8TkT5MFilPGnlh9Eq2Rz9ehFW3O
anj/KUpXRJ5+i5ATByaaE/gI8JUlzUz+ZQfTrPovO/iHa9lduKtG0VoDIDBEN1yffm6iryIyaJk/
wAFS1amWuQMJISNWJpPMIcQwIm46ltGMpYxzi8TVysUlsxe/EyN0Jr5GOmLVH03bq+8jk6ihwh6n
VhbW21hCT4TPjedFtaBQemEZuLCBgouSYtowewBkg0Ur4l14Qu9TJBAoTWkZQLZ6XVdEaihescmP
7CYZJq2JDBr1yN5Q+0cjKWkomEiWNEza4i+j2vifxeR5LYvwB0u9xjyvCgL5ZTGVZXE+uvvs+LR+
Pg62ynO/vlMP1CVGiSRYyBiyhO8o3gDvd53svq49glRdStOsR42n7UPj8RIcH08Px6cGDAsm0GJk
DItlO3tcTkar79vr35b+71Qr7J1tOabT8EznhxS/0gLTPBkbrX0P/SPeQPsZ8YZOhYTCdZaK5ADK
oM3kjhOo2c/mXqecgF4+7ehI5GRKZV551OQcrIxtPqYseJg7yhOgCM4p1R1YElKEdiSFWJF4bCUi
zCjnDkfCklkk5UQL5/ZFS/dQcrDoavubrBpxXrW79xaKP4GRQwVI+E/HoqrKkD4iGSDXhxPaTLRv
va/lC4lMfFGmfquvCxAMPoSETHFC/dQeQQlQ6FDJmPGukjJ7GoOIS6K3Aw5XwnIZAhfuUeSqhKzo
I9ksrG5gzy7gJtE/83iK91Oe0Pm7CQac9qeVxxDfpRzv8tqC0wl0EI8nXlGuY7F9XB7bSM5i0aPy
FFroGhyArF2DNS/jC5aRIgA2bLKY5C07hxyhT9oYgdgbNJQnagMhvgSVsweGRKlgQt5wV6yT/cRA
8TgIduAQdeT1rlwZeuDOwEyTGphTO07w8vzqBdRUEgkl9Jj1LxAt64DcQYhEnUbJtDseJP4mBjpW
+nX1cnlYohP5WsWjY3Rq13oA0Ay+Z1ux4C4iwqLEspznmjvh9kXFal/BZxKp+ErhyCnnjiIpYT3L
njuk3QufJHUytUdHVqFISSqMu8yJ2okSToeOWL7UKtP48qBzKKrQIrQBTjcxuWgYp+/dN7XLIFf6
sljtV2Rz9/oqjsILblQbra3gJggbOgsCS/e+7EuWl+wISLFRFriQZMJoZ8QWhCok0BokR4j2IWlJ
6FWsXgnD3Kjc0queH7eoeyzbkY6aWK26NKm0Q9gh6+KNFVhNpPuyj8jVxtCaBw8Xhpwi7JxKMNEc
CyJyEnwKsGbVsMswFw7ZRcuYKuysBvkY3PD4IPtNHoZVhUhqTs1jgmTI7/m01liLMjQ6zhbsQmom
Qr4YyWdxAW5qKuX9qFBL2EQYrL8P/7iTtSAaX5j33co/QgOsmxyf77VDTG4qeagkeXPsPgdCY98r
bPxN2wFVoFFrckTJ1UEKqMW7TkRybQvXj1xAdCHhZTxRT1J9Bj5VPZM31+K7+kSGp40K/Ji30CYe
L+yB+fIWyS0o/xZnrP2j8sMJd+jCBIm11OXmkb+xxGgVu7LBkVb7gfUuUZ5a940n7TI52XUX+qJ2
hYehJRc3Xrf0EgBiZnouJyhZvnQCw+utY9Yq5zbTHeJm0w3XLjFZwtWNo4dI3IB8kBm1gngTNrOC
fTJ/BZwtCbu3xGRVlFSDTB1QvT5ZUVnYtCs4KyNqQDU1YNDnryL4yIVC70n/1cabSCxMNg5RVM5R
Hexo3Ykto1sRv1eBOC5xWD5B8sAwEVc2J9ZHVgpo5+El/peLn0h0iiC6VLhYctl3i0gr2qPus0xF
EWE6ly77yDM5ZHVwvbuNKH6mwPM/qyz3d5b3rxrrB1rbl7dVVh5ALUY8Hct/JOUgpSG3RYk4sUg9
MiO5blbJDkUjya0oFsQvm2aPuNO6uGJbC+VakcXf29k5PPAc7/VYco/yRJ8lwlTuPy0C/Jrc9t/A
Quv32rfZJAqOfl4NS+//AhY2revGsO1K+6KZrgg01EhnXdF1c8jUdfveRR5dKLi5m7CGHyDZ4+U3
9agRElsEq7C4BIGI5hUOyH1/2zlUwTSyijdEVSDNWOEeC0eTTMJFxfrmESHQMuUplhJbrzK2PDwx
YqpEfe0+3EQ0HLJqbIQSrX8D3aRn/g59Nv7/3n8Y9SfLbx4vUzyEsh8R/W9yi20pW0uKCuIMBQdT
IRtYLgrpGivOgY12sKe2mYUiITezLSlcUC1MFh8O1WpuCxxONkJ3zU4U/UQwQVAwevOIyt0INzGe
4kLnKXlRuMCktSm/KYpG8BYzktaEIIoHHF6MSQFJSQQe8nUZe+HlK0MRyuJTUA2BI4QC3Ajev1u9
1+tK1yDoiq9ZMhExQ6jCrfLsNuAFG7CF9WMV3PrnYb7uyOKt8jZEPYp89JkFeXQXfbEqtXEEw/KX
eN2m/9udRA/JVsOnp1zL/BHwOV3t/PNqt7g8Ab2g/ij7w6oi+zSmppq0AX+gAIlkqgIriphOCfK6
UbKIWn0V+SMSSAitXis0OPjnE3xKi8mFDkECRC0wlayp5cx6hOH9FNoiR7eK6do9E9qHkiYinvmW
4pIzBPXHvO5G246gg1gr3C2dHRWWM4AOjkv0MDABXIIW5vl5TH4zaOT0kWHp46THCJ9+iaMWM1Y7
qChjw47Z4PBkddHgoWYnNOlS3ZRpCN0XvFF808Pe16oRhCpnAkaiKM1HgRvIyW7jtUHOA5tPpALE
N5S3NIeH505akt8IEbnpRMOLnDOeb6yWf9wewIuMLTsn4riP4cMVncfHSMyFP1GQYMn1CBxSvhgm
aAsQsgOtfI/rpm9fFVRG8CXIVZKNkhbwImBOMDs2Gv5JxdEK817fnY5ZedXJXgYUgOEgceVkmr9Z
H8L5AAn9juUc1ig71C+pCWBqEj1TLS6+PjdTCwd5HeUqvCwDTshWdiA+eSLj8KiCtRcYVXucaFq+
e5ZEkxnXzxXJfExpqwugdykWRvKLfLE1Yt/zhiwLmc4S0AoJIDCR9dYaGzGB1ZBK5SekaXUygnMR
91fsEYn2ytiACNoQMqvYWvkZNSOaA+NZsK6e/DxuPpWUMQah8vOhiZIEaCT0aeGT79OQmg1aKeKA
qOciMoiaouKKqoONiU3agw/+XUhypjSSeb/+fwoOqr0uUhN54PePIZFOb7hTIG4FOqRgxP4ooMjB
fzpPwMdUMKje1PxrNTZx4CsspIHZK+NWoOYc5jNpJNAMynQBW0JZp4pGJyoNkSK3g5S/tBnSRs41
wR1hMAWaCTpZKUQoK09XZqHy5qIRKQqLWeBEu54i3Vx8TnomslChOM1P4nMEuJxUL4DKdEiST4iJ
wsvHLSiESZFRQjx7rk3w4dSEYJKPX486no1SkRNJO+U52pXaUaDeBaQi5ID3H7Enx9oes1cch+Sh
nG4oKBASXBheO7mAyBG6Ig598p+RjSS+IhoJZ2GVfazGgJMuuWc07wNZi+tfEAC26s/DMwqAr3Wl
4bbf1AuHN+OjvLunZL2MtmMMPpG6O3ZbA69q68PiXUFGgXa6pAdJfvFzv48VZ7CIcvKmWeiUDlYU
Ar4rkpI5IjJPVqBCahbERegENYC6ICM+hKIk1RXYQEpi5aAsRa3j1zI/tt/XLhEQfV0PeUuIyyKG
AtNt/Bk1NcXl/KTQrV9kvXTBL0jD8c3jpnlayl8BSwvUBiLJmJWDQoStYlRLIhL0rIpUpVvRk5hq
4AiSVZypFtGlTaoUPt48kPnowuvJJy346bbHNKFl5nSf8rMSxFlxWVr1R8KzcIN2ajffn2/N+S2Q
+P9b+8m4nHJrVW5c1JioKMECCTMpCVlNsoxdqAwJMz0vaXsg97gNHBKCnpOcj0KWQ1h+QfYZIPhv
ZLn3O1fdL6Nfcem/jv7WOp4POZcIpyCpCdZZJA4955iBa6qWWnV0giGs8ebHmhnxIxXRRj1kJD2u
BAKQkH/bHnFNALs9Cgn3P5MiH1rNjUnW+G8ydLw3ZA0wRID2k5ymcR6YRAtfRi5viyCQxeK2qa//
l5Vmmb91DPwyHz9ArZ3ZJwrSGGe8NYIVRJEALBTULNXOD9Txrg9BD4htJRQZk1amgUrrvgHvAG0P
ky6fI3F1H+SMEiEhiCt/oET3tCf5LG9hFQgTH19xYBEnKPNG/j6jcgeTSeaQKS88izsYJ0OvOah2
uwLh2J1JayCQpbdEqm8AwvJDnJWCxraVy1CBH5VPuitxIbHy52ULwv/dlmzSzpekHo/+4tqyvyyK
eX7xfErVaFHQfbZXhtPvazSfnfHjimSSepWWO5KuT8YDmcT+8DyrY9jynj8kxKlUZgVRa1UwGgpU
sf7zgei61kjooP5ZJVQ7qZ2TcsbUpJf2vRpq8YIIWUW7U0CRxVXbS9hShL9Ri5RLEOlXezP9R7Hc
wiZ1EI0N5yWFDD9G5F1RXdwGZEK6RcWt6QogBvWV+rLkkNYD7oeOuaQr6NuVi0yn07u6eAFD7qn2
FVnYcUIdeLFtvB0bmm8KQMolIDp+wbG5E7ZG9U+Dplh+6mi2dV86tfIG/vVKrSE61lgS4MsXqu6B
mE5kNjQrAk4coTeUj66RKt9BjPc83r+7oUsd40QmRwbWK4haXQ0UmFsRDIhCPba8M8esyKK8K3Kf
EvF3TdED4aHiCxT8QYgwAdOE0kBsKOK18oVXHnH57eQrXyabK4ocnmKm2NZalWun0kIWhSxSpSC6
VQ51PEgUvkUU4x585OxPihrbVi4rgRu5g+sADcofJVSXI9pIFJPik8S4i8ZzKJSpaCUMxz4xS11e
H8EpCd90hBTOEwJ+3ukfl1wwjy1MZznCJEhEkt0e9Fz3w0VB7GwGxaIjuaIMhUywweZuBRgImx9J
F1ROIO5eQdXCCfxfmeA1qKCuVQV7dIg1JYlk8kqqZbyuz8qoEsbSPUsSmK+C+aeuESikhZ6TXLWu
z3i7pTYegCyBWrE/xSVxAsZMiF46TOi+2LbpPoWBbwO5TjGF92VJy+QR+petKA+hLIkTbKG8Nopq
ETaDQsXRKmpHikSBDLL7RLLqZhUbLgZLHNSFiZd3fkVpmeqKFTpzUYwbttX0XiE4umoRjWssAk5G
+I1wpebvwDsiJuQDuaVyaSuCe80JNeI6nZbBv8ytRqSiYKk5wFOYS7kjuw0E6SmmiSqzOpqny1RG
0jIyoT1rb6VuDTqUW9SsN1k1+rqQbn27CodXyFkd3K4zClP+u25xHnKzsMqf4o8V2yHUWQ8zK3qG
44+VLiZN+0CQ85YKDdiPOrr95I3lCKvm7LmylFjBwsxulUKg9/ZoBPvJfFSCgGZfCSs0mjnf2dhi
ulTdpQhT9bEQa3B4simViaWv5cKppejtsHxQVL10fBMTXBQcIeWj2rGWR3ZlbAukAUmJ/yHF2YeL
XuCXENuMiwN13exfjtRwaY5luMjDICe/UTn83Sc/dihYWhm7QnBG6HyJ5VVkoRgEQiTAkLwMlTAw
el5Pnk5sYxy9ohdkGcsi1ikdJK6eU5erspwF0tD9MnxQEDuqaOt7VoKSKuLDq+CEHvJ+iEt3YJdl
jwtN8j/8gQ4t9nzHJRcuAMKM8s+drDDqU1yhdczRold5atB5NcGnAwCBdY1PRyJWFkk2g3rn+shs
5/YqW+/O6+gUIgD4Vnf9AmbtNx6AxrprqUw+BpbWNYBs7617DRvU3BtnTjNyBLtFUIYFhWspAK3h
lIGoO5BHwLonGKy7BEzvun7v9kqwDGr4zwqYQPTfKWDP9GBAbJdIhh8BVFl22njOzRFQQd+9Sa8R
pfCYU6enhWaitSvOdTw7XOcuUAx7PSe7Ko5YPh9dqqYA1hE9htImTEkIA7yQCNrJt4QniNha6Isj
qeiHx110J1pehioFeRWIt/w+EPOK25X2TbRgoc553IK7E2hVlMgez4seCtGWO6PEearDiRkjXT1W
JPB+UgG/sRhNCUgnMj9JMdFO1Y6Vv1TG2pSGrCG9GCSgtDUUgNiaeBDseohbvklkskV82qIu4ltA
UIKwvRyoTdrCiFhWROmtr9QMmWrF4+pNoTV/s1dwv/9lcn6gyFPLMLfU6DqDjhbJMS0CY0GrpRbR
HiTcgQkM9g3PgM/CxmQtaqHW6QACJDWPkM3q2F0hBzsCcG8mMuCqkG9IBvepGVDFs4qFEiN46NIH
hsx/5PL2o6aNRPxINglJX0bC2lIPGEAxefuidJBBTxJhtnLpPAIv0U2EShKM9YAvjk+vXpCmIARp
SwVjioJEe6JIalku49pDyjaIfaVxBua0GH9FsSnaQ5EQlCthi4lKk0y5PgicLl+sv+wHx/ldQBNZ
5q6H39oxPfsnI3tYrMv81NCQs7bx3hKb9gYZI9euhpv0x7fDp8CfPxQo/DcYR6BLBo2kJXMAnLqh
U2olxJ3SDevl+tpMVh+UzpCDrYHmI5y9e6br6epOuo5ixAciSiverqtnMgMUQ6ESjxS0YGbm39oq
4r0VBq79I7Ul1a/fAjknVCuVnGP6GcnWQM9WxLHAnvDOCq+XNtOm8+S+1ByioI+i7nCljm6EnMuP
uUBSUoN3AcUospFq/dCSVFYKyMAn0tzhZ3FPxVZ8Z3U+MO40qwNfFrAvQYwK9RduVDSaeGvhCZEv
LJ2HokPYY78x/McDEV5mdXBkRtO+SlHZwAZpWzE40pwZIELRIYIaxNNqE0MoLzrb6qlAxg0tK7hB
f87mRDFhh/cqHCK8PJN3VRm6fjSw6G8lxNX6bH2eni22tFgZgpsr36tMIvgQuAyJrxZrrKSPudTX
04LW4237TU5xJDJKTKl1TmJ9nSgs/iTRrt1UOw6uscz+YkiVMmwr1NLAOZGChw0GB/Lv4x/uZNWX
G0kn1tv6cYnRSEya6XFEBXKKO8Y1TNFy/pMBVsSNwa4rkYsi5f8CHkfX82etYLu/s9XRBXbL9mzf
4cl/zTLb2DuOf3EwyygPfmtvqRZGihbFcUeOQUMtClLbdJwF6s1uE+qLFNd26605OnToJEepi7b3
mCfe9M5aBMeggL2Eatl0ll3KdY9PlEemU9A+3NodSns5dMmiNP12WNJlmyLOlzB8Cqmyew0OZec4
uHjpctRI8jXdZdvUnBnON+3svkhIBKXI2q7RKWnF1ZABbVOlMbq8DA6NpHW/jSk/2csoClUk10N0
ITodX+mKWLd7ioV+XikcRcO8Zs9fhK1e425wae8ozIHzg/QESvzfCDG49Obj5d26/Z2NaVV9I3Kl
vbfC5TluvN6696eP6b13fTiz2dyI0un0FqPA8raI8pcV9sAusGiGOnKeCe6CmKOOU2JAN3ptej32
rDEL49p57Dv36aS16TenXYrWrNLJ6HJpd+nSRpNP/n5b2u1yPdiRJvoxnpgXOqDG7fHzdmzSTp2e
XJ0WJSbp7EXBRpIZhuWYEnZ5+2Z3J5tv2iClxqEzWEUjSqBWhaXW3eKDOoxlJ4MxpLsyxey29DEZ
ZHf04KmIvsa0O0kbg/UdsXXNPoVZqZHMZOPUvCMxKZikRs/ZhZ4x20al3aVqYdaIKVWXPZupS3OO
ZP3h3y9G75Pjx/8Rdp5NbS1NF/1FqlKWzlflgESOX1SAQTlnfv271ox5rx9f13VRNiCkE+bM9HTv
3r1bzanLcrmR+fGXefknAC8pZwroZRSQAcn/Ni2LpUW6WD58kax5Kr4cqdlr9k6NaZ+kAH1eyjUy
Iwe0A3t0ykV1YEY94fNoXstUO5QiHK4RG/rvy8kU/rRZ/Ho9v20W40Vpd8wuWCYlTAnAeWeDiPem
ggxTdfiKYAHTHHH9dL38eagtJnWUOVp5ut8dEHxn3oxuUainEGZFJ4Krj1QOsbnGoUsDRwxmJVOF
HdDf9g7Z+ong7VCjj32hlrs4fq7QQDtfL9HUQD3/cLj6ylYRTktlIWSycIb1IZsv2uf7y9Htmnqx
Mifbky+gQ0BBDXL0/XLXSSdFX102nApxHEL4xVru+thYH9DbQqa7Mb2i1paZeq7WZzQ07cxP1KnR
cXV2j33r5K7njQLqnS/bFi3LP2kphI7flFaH5+Y4aVAn3ih9ZC9UPaTrq4HEj1GPtqT0kkaukoli
4UC6srtfXqLl/gO5sjRiSAU0t2qd7vHYmCTV+2Lj8EEn4FQbIeg8iuO5NnMKRdT8/C8b/h9rNBOm
UjFbSMqFQv63TPos97X8Oq+ZUrB3y7ZLmo1qWdTdn9SZuSiTwN93sENtVAXRVBx2qMQ65dFmqxUH
rSJK+3eMbyffMqYa7elBTEEM7ebX1wlNZ1/ALz6LxZfJ/Q92hx/zUQPp2r/MwT8uiSRT5uJxVpLf
uWub9XK1nozSp7tRUhkWK/bE6mKNBoA2aOo1inTkpvBxZPfkQT25yPxILv5yBX+CnpNfruC3EVwe
drvSYsIVFGZV4kPUYa/yVSCgdIWGE4VzbUbR/rrySG93hIM2dE9tIg7439fwhyxuIZ3NMgjpUrEE
je+3KGZyOi73X7ktLM5ZdZSvLxFhBmjPX6SezkzP5ZSGNnUiUNRxL5D7wwcuDWvbRZeIZ1AfotF+
OjdGd7R0TVBrL3XpW4SC5eKqsKmdyQBub5LGsjdBGquGEHqNTBsdfci0bWi/MkrXILv2CuXGHpI6
E+SleMSbGzYBV7bbehaBd2pwKXHDk75eZJo8jxxEzc0dhekzBNvvCnSLVMX8dlt7z1wDGY237cGw
WYdlg/2gs3x7y/1kK0QokCVp84KiHHhwY5Xv53iW03N1RPuP1V8GNB/ivv/NlRTSuRyk4EJSKKZL
GT2EX4DZwbS42Iwm5EoIVOkU3ESCEHf4jOFqb5ELAiL9WXL8AnxJXhpXWHJivhmAWLzj22UBiqJq
KAi7gN3CLrCP3oG+0qb6FGVRwiYrVeWFWga8m8JdgJl7Ctni4fBvSVIpEpLP/GwEH0IX4oBR79tp
QlOrfCNdQz8s96znZPgdqToCABa2Dj6YmkgOUjEjWV6Ko6lZBBO7ghkkZ8FRhRkWSxMM3F4aJicG
HX6vbr0or7onE1BYYy0R1hgvG92Kr6qYYxmy5EYVg0ShI/bKK8DXZ5R3VFEKIi8WvoKu5iE8Wh1g
sIaOI3JIBBFwLpf1r+eIQ+iUWuSud8n2TRwEu8lcIhaTuzDze7jA8OOp6+l/teD3mVzQ6xbMXNCZ
hfV/n4sFrl12BGkisOveaBRBxfa4Yw3nlMh83zzTwCQQBQfUW0xeJ0GwgVA41O+pKBBJxwbU03aa
1nV8E/AjmyoqaOWeANcQgE7RDYFKtQdydPlWR0L/3/99HeiO1wHMxsiKWM43bi8+49sNFHb0faN+
BaJmPIDpmi9ILLPPLVIVImFGo0MQ0lPHg/rvRNOUn3gxoSQqJl6a/6zW9KpWdT8WQ1DDUoEHI17D
NEkM9GQFUjVALd3HvxpTQYZ7j2C2OWYDVeE/f0qh8EIWmXgJgI4Ro46oNUbF9N635ytqfciEEEgt
0AyH2CdWAK42AJRieCEKvjcefqTvAEcsIoAyIDghnJHGF0Od+L9hUql5qG8IbeKXoMSOxp2ZnsKQ
C9I3xslCVmdmtkiYsbKl3svWf5vbmJb5l3UoZCl4ATXKIlz2v9Zhut8Wj8vB4YgjdoZ6fOwc3lUk
kIsmEiSOt2ftuIqEECM+tO0MPtIAYDPL1pARTh+IF8Tt/IgMB9CLXJXVBw0QkwNf2YJ+cSD5SXKh
FhQ2p6F6pggDf9bsm63FwerYJSXDpCcwJji27lo0N45/6gE+ws8CsQUZN9/ju4adHSldH7p4RixI
EDo6BYRWlDZ+SX5xCgmo+t1JFWEm6GdH/ahjhkcqMHLOoD8jMuLzjWi8zzdfeRQfOQU2pmRI6ZMl
wt3V6xRBEyuZUy9nal45BitofoHjyEw88LM8hdFrqmcpBNTChnGlCfqv5wisagYlTOH1E3MavAp8
moF3KmD7jEIDWRgeOFNit6/AAR+8+rNDX6zne06YvwWRf0AW2UF+mSO/7SDl/ebnHNGAFwENTEqb
ytzr4Uq6WaBwS4I6/0CDu7pSDEtX0m1y74J2mOFWmEMRBzDVIBpAyUBA4+irPKYlIvnN7ZvmMfKv
1q3xo/tEmviYlnpALX8JjQvZf0Fy3lUxgxRhkqSTrH//ZV8cTQvZZHLYH+/cE77ei3M6gqteIWkJ
lliDLAIJEA1lzBghqtSRTFluU/0ip8tkk7hliTyMdABpsBZrUtwEEPETeXf/c/f773WbKf3bV/Pq
k0LeZGuSTX5TJJlNvwpf+SlXb2JdrqEpUHoAuhvLy09vSLCOUwCCbuYykfyX3GYStnyzpFadud/t
P+XLxZ9NploSEeU4ZlAHfSdqEGRnRYKKoEOKv+T4si4K1VvmglVS2fr+encJ4+pSTj1Mo7qaQhAE
L6TUSsuNzJpYj3+uFdiB3Htk4WjN3QpIlby4VvZ7TOw3tijLjDWIq8f7YmJyhZDNV3NdyzXXTxtm
15rEmpmq8nuhk39Kh6OqteQxZbhFs6D5/kK9R2oxwbxEGkgz/m9J9oqK6RU0nWljgn63kKWv+RyV
p5kwCf9GGS0V/wAK8wyL2aScKyEwWgxB6S8zcLs8ngZfowAKWymuATUVjMFv+VR1y/RYpp/aXjmH
B1LFxVD3oY3evOsAifZbd6s3g19DMalWQvh4l6nJu5gE7RYaZAsql9GknOH/pDHRMfcd/R+zMjF7
XSBngys3owrGdLnEOHLcgqbOhZgx3x5rSCNCmlugL4LTQ6q8EOQKSa6YvXfKhbx5+Mm5FatT1p/m
o8tBhQTpiXCCMwS5xYUOGS5mcDon7dx7JK8qMOKnrUDR98wGqNaymVie4Hd9Lr22eA5E8671VJGt
o4OvXmkniNuYDeefen80okrHF/0Q8GbQOYkrRNasd6T2oLjwt2Sik9+TMBpcdO5duiVdmyxAKCpO
ic83maOWKFg6CP+WFMyQKeV8KLeM6Hr61ShwV0Ekc4SlUSPRd5Oup488v25oi6bqijfK0aVzeiVq
7/i7Cp5FbmF05QD6uxKNi3C2WKkRVYG8blarYpp+TM0XvdMMfZZhinYGGGnuwXOrvuPFO7zTPicf
/ZAWPGxZ0KKko7djYdIX7FIUCT0Lrr+FSh5XYUsP5JDhA+P9BRXAWC/iMXWHwZSNGsZ9mnvyQg6/
2D/52hDpRAqpPqcMdbzSYGS+9T6/hUg3F+sHrs0LZYSZVlxUkG0s022qDzKDhmqOkXfUsp0jF6c+
DbOTGtHwZj7c8z7ig43CNTOIgZxUqcsUFAnZmmkekPMl9z7kshwZ+pspouS9esh4SwY6UbaIq1W3
kllQeOfuo92FSmqjb8/lVJH5ipgpUyHOzyHyOUYXTnbnNm0XUIhkpnoFHkHFHd/ql0bZU/uah5Ng
As8kUGiiVA8lWrzutTvhXWLyUjhilKSMq8arcMQ9gRqWHrp8rhav3QC4Vxwwlq4f9tqkrLCEocBc
Dl6iSK2Lucg7XWDSajQPZk08rMOiXpPbSCxLo2Q6Kq96YUH+0stAnBIGHvPPs3B8jYO2xV+DqZBW
Y1IL/4Yklyta9o41ahqhUfvgtqUxPOGe+gY3Jy2TApcWpZmcjAZKacxI+/GvjB3AF0eK/OJkjzsa
VCWwmpTd69dqObFr+KrhzjRHHBm1pQveOLs4IcWUxzB7GR5bRS3OtqwMFZ4gtiVTpBEe3JvmJj9N
GyhyTUSqyNrz+q5xeNeEywDWgYa+8y5j2Fy2eShv2p8G924AMTVNMeqzf7dKLLp0ComkGmUcPeMB
nL17Hb34laJIcAnWuySHoDNoie/pmebOb6a3Zd2bgtCN3Ibvupv+ZsIjMDVp7RRyFwqqGXvzj2gb
14XQHIF1fiO7gWu2785BOOGLht9T6GcZpeunxhPp7BT7uDuG9bymaFuO7rgwR2MFRoo7MkovkiOP
92UGxByIVz5+M9ohO8P1h22Qd++ez81M2zJpvzsqB+7ML1oOm2rHC/YxIvC54U1+lCwqDhe8UIYb
MDLDxAJCuNBFDgzsp3QzcynVe40+mmSEmISdwlXzaQVqwAvhD7+lm/RQNAKy7tKz+ai9cAOdZXf4
mOHhc3A8SKcBk/HF5KJz2RPke2HT5c3vgMmbJz/thPEarezklm59/FSdWp/J93gkt20pc/E3Luod
oMsXfl4rf7b80/LQOH39gG93JCQ45C43765UT+MOXkYsNov7wKyN6U3P59GZrpce1DeO8DfOzRI6
Q0+EdOHkkcbhMfcsII9R7AmkJNwEzkVkWpybW07kozN/bRV1fAKSOOg9FcYtcwvMHzTvvF8nsf6M
khJ6O8yRu3SfJ+kHaSngmPOQgJPwcpzc8hZeHADWlKc9hBP5YDxUjDtZZzSYwzR4P/6fbtK6mHOo
SYJshQ/EF50ahVx4ZvzSIh/sc/fgcWV/CyZjvCKjDyN3p76yzDo3dyw/RwisfS1OpBSO7mQeH8K2
Obpi/+iw8eTBiEJaNXWpSp8b8RQJbr+Pb9ygtaHRMGvjOYJqyBdr+nYqaexGUbrFj7jVPJevtdlY
TeYt+55v13RqxKUZLi7A69wP+JbnMFb9e4AiOm+pWzyff6yt7xpQia3WWLkzhopR7mzayZN6eTvq
PfUH3EP1EXoDdt7RldXwh0srVU5loKXo/lMF+7EnUlIFzSJa+p9ag7H/2E9rhUf4WZTfj18CYcsw
fQBxb0hVS6xnseCAoJ4ixTz6WrtA9Vt1KW5oZX8YwksAJMdeU4epRO0KRYfEEeRksUJrE1vwVXz4
stWJlTF0sldgMYXZopHUEApGwo8YQrM/dmWs+2/cgKke5JjQPuJLiaXUs+8YQ6aidRTC15Q4ZYnq
1LSSYJJDh9O0dQbyGkQT1D9ncBhP9e3d8cJyKIsYU011e0etLOSTUNGA3liqOb6SnLK+SJGWyXT2
JCOAnCw4oD4ZudjC9bRt/XJynekozLp4UIRXIV8hrwywQeE6BYXySDGDYr3TdvkSUdNPsTWDJ6Vh
EOcFUzLMRoADuTTj6yGn9cTwZC6jDHCuuQmBlhHVCbaj8JnIhgy5WOOTeUGa6z5EXIRawnriX1IC
S83dp3BGhM3EsxavizV9hYWyLAmTPbNr7nrzy2xr01w2tpfn9qLOJRDu59FFJulLc+lHdLQ47/hC
RqYlI4IjBn4iLZE7JwWF2I9XgRYvkntYcpQrGfrxXq74uwZFCFLkxvcNGrvOAWqitSuDBuBd93Qz
UGga5EhJIKpaUHnynXJdaO15m22P4LFk25PHLKFnPL/goEdf1a/Uok49HDpZuDBemtTzTPNA2YsH
sYoy9yI4GOuq9o3Zp8rRojzSOr1wKexQbMBOpfr5mVLPshmhz0i/8RaT+x3YqmBUBEGNgw+d5ZNH
E2OKDE/PMmyXeDhCVqFugZv1u8eNx3d4pE/626FzupZRaCydvPoXH7VD9IWqsWeCbI/S3q8D7z35
2XhGFNi8FOmenuL7Ag2nGcdnB8RX/auornQhR85n6ql8/QDy5q0KAOVrpXs5mF83k8die0ZAjubW
rpp6OF0n94tWNgfmu37y0wb4qNfCmJS7ScL8avt8ut51Svc+pe1z/u5jXFVxRLsxbC4o3pZgqS1R
rU1bMmhQ6fpVoYsyMC59uHulPqSmQIPqlm4CKwdOjnTV8X32SuJoKJAa94rtpJ/HOBWvNt3i/zNK
81dJP7JLs9T/wsoBZrwZ92C7JX3lKS2wK3MQeD2hiq4Muz9CQ7lWuifHhmiCqAlrrBsZ91zRU0lQ
h2fds+g70WDRihmMFs6TXtHwETgANqGOsEGcWo2wNmqGaFhnKivwB++LL7LtA0y7CY0BIjfcYFDX
ZvygYxx2Q/aC8vWAkhIVUcTDJS5J9A5GoG894QENAaWCXSgaB03BGFw98pG4c0yFCyn14LJxWUr9
8rH5HHj0rTL9t2A6S9pN+qm+zCW5SwoPTJcQkWKR4RhyLpSyeWUDOcoCNoghEovgUYVNoXa0cM0v
VY02rV2JXz25D33Cyt20Rm978u3xdXW4lymSdUo9CBZ7MA/soVFF+BGJyX73iCsemaRkj6/KaNyP
pigkkXbp0l2zKa288Gi+JehaBZUIpV1yjz9RP+h0Epo1h6hZY3zNKGyZwtFQmXMIlgPCsJbR0uSI
J01Bftd8BlZ5YIR5fjlVQ44gMTwWv1uDZGpAzUUr4+a1dGuFWJ9VHW5QHkOj7orX6EcL409C26o/
CIqTB2HlLz4zTZ53M/u5aYPZhkWbusekv8SFGk0esLajikJCXRdngTAwYVxVNCPHfCP5eSVoH4W8
Jqh5WPtC9ultcGL8HFWLXGSt0fCds3+1rN+eNTa3VoRa9yoBDTYOCapMawtxLWF8JyDFqvLsb0hd
gShaDw0F5GEA0hhKFKxmIAg22DQoNxqPAfGhgXsGshOcNENNA65i/TqByYmQQGVVcedWFXxeOxOt
jJrdDZiVVQ/6OvEejV5FKWJnDr0xEZll30TFmHs+NosfTgCE2IA4La/YFqnmtsK6hBz2Oty5z9mt
V6PnXhGtkLOrXPtYvDnDndnnZwdJVvrhe9IqXhvmeGv2WLw7h7l7zoF9xuVR5hCBPMg0jnz2yKR3
6fiK38/Pozdnv/uajHl/yiNQua65W5buWdrsnut3VEz6Cn9hIGuUf5qoM/c3vlv0oYqMr8ZXsKoY
MDWGFKagTlJ6fpQr0sQji/uCOX9S8XJ0Awm+Yxl40rHwbHvnLJWQp5AEOH/EzOX7mWQzfWeazeL1
4M8AwjK5AYQV8UrjLMVNzcSjWPvkwYF057fG05oBLvU9edHbUV7f//0yGeg2GYHesMXe4y4yAo53
8c6xdqTMElmv9UXtlhzIXO1wm6mdqIA54LEDbJnNFUIphSYtoiTONoEsJ0jufUc3l4BSCKPkRZYU
cllRqGtjGqVuxn1iAivtA8wCchCgDcGNgPL0UcsB5PGYvsFJp2JPRDZjAOC5FMk29WCDHSejTriC
OqKhMXSxB0DMEkUqrZuEE/8sUEQluUIoUdJNWTdLY1RT8JUTRthSDSpC3rA4ME4dFn1xB8my73MK
YeK402FwW1CHcbujEc4++wa/3Aj8PvjhokfKARjf5NcXQn7bO5peQ9m0DtEySl1gvw8gcmZ50qYD
vl3jzas1NlFAxYUKn3NUjXbUxzq9cALHFID2KbiETGp3pIL6ESEhq3qbG7BWx3tkPWK35cJafa6g
3fk1clmHLZe9MYzfC40T1IUMfEgkNPyTS3rQnFzlP/0e85AnxGz2N6fbKB5l8OcDX0FXT5hFa4aX
wQxq1vESYibSATYjf1LRpkfPRMrR2TLgw2sOv7pTquSZjH58ij5ZkKrmRUT+sKdv6idn3vzEsgkv
kQ3ZW9sF4bUDDxDGks8Nj4Udw6muD0i3QbwphsakiHZAt9Jh+mqmaDWOcJFbqhurJV2aBAq2+eSg
FXePUAr1FPP9LrEjLpvF3e79HNuGEuoZ0z1v/17MQA+wnMuGGVFyDx/xyY2kSAVQ8TlenH9DDYeA
Ae8/ISLKUKvyLc+BPmIoYzbTMm8cEHjJsr9NkD8iiHo2knL6JJ0V3QZVvNWm5Jqpl58VYuZ0vTzu
skfSFQZFwiVHEoAK4ApnjNv5J6tipfirCQMTrlZgGk2Cug+O9Q0ZvTA35akf+r6Hs1+UKQrwpyKB
XUJgYyMYlaZirKV1inUG8ttHLVpwkpxFtfenksyMZJE341DKrdcvVqgjTuPgGDwpLWuCyqObA40q
eWZEZQUQx5GjIUo0pMsE4gSbdDx/fFjaPa2jX/E7rnq+tivA1Ecn2eS2X/GPDlP82URmgY96+Vn0
nb/qE3Q3s7UT3RknxKtJM8+FeV4erULHOjLxQNrgKZ68jkacHoXm5NUKKCeKB73KU4EvhUNPw8dj
WZRfFhRq8P1Y5G/EbhswTjhkwRvgPs2RM5UUT7K6A9YgREZqrw5okJwTDh3vOKb/HNUhQY4ck1Mo
zZsQL0NxzCfokzii7F7oDJ1byQ+xTgDBN4nZEF2bx8ul6kDcLE92hPZAvmY8v6tHgnoMt/XoJKKv
Xh2xWLynp8XocKWuHB/rt+d0fEdryTjJf3GEoIDFx+t2t0TP1kIyQu9PVQnSYZT109xbPeocfXMf
vGWBigB6TgN4pgfsU0bDj/PYrn3JC43UHeSgNsyUuKVqN/18rjNXRIrBC9soD8mN2C91zTXTRXZr
VhseZPQorRFOqBkG4Q2sd2ulIsYpiiJYNnvK0g75HPaZ843wNMgdGKsNB/YdsMId3wTzhC8pkwVp
BIfcw/2gQoxgJuG9sXuNb5GnIKI8huG1YnkiroQnrIMQY2Ln7zZEtN72uE0PoNi+SOzB8Y0J4K/m
iLg9RgPGA3viQgJknGgCXigHew7h/PUnp9dXqPLDs3g1LSzyYvSqrUQZLAQYNJrCboTdjTIM9rl7
6EIhSIzVL5rcGCqoZuZmOqL69ICtRgA/VKFaCZ6KOhuGrkIlLu4sJoWWxRgUKl65PCrWOa2XqksX
4pEY+AQLbYDtHBs9an2zd/4uZOLnxmAK3pjz0FtT44kbY3Vtn5iFMfTQVjiU3vf+3e+LTwbRhToP
gmaiBLpkc8ovnT9R/Z7hwKgmuE/CLzKpJD6KCRDZMZ9cMloInhMGTTkYY6v5h+/FKWXz0Vh4XRZF
Ov+crDJd7COlvJlbvDn/5UXdlL1XiR+KWAk/qrNvsa97lXtU/sp9nX2ehy63xqlPnZcHUeYj02GN
E/oPGqPH/LNeskDA9sl9YdhWXFiHBv/4B8OMJK1PHByCTVDtOJ0fK4gPnCAJDyKGwDYb2z8PQZsU
VdP5tUrVqentFBgszYA/O59c0nHhuh41Iw7wt8E4naG6+OHo9AqgJXjPMsyYdn3deMCuKU0whu0i
1aBxPOgzluVAMGVAF6UlWbxcorNYid5VVL/g0DsuYKTc4OyRENlmakHS960MJWUL74+uPT0+9mH4
4f1n2wA9zIkocrLkoRt6TiHxaag1aIMW3zmBahcq8xpoqs9L8+aaO6st0ERFYlinJz02jp9+RFcH
CITapihwHhYgs5kiZMq3J59uI7CoBrwkcMLu/CLs4MP2ocetKSJFLvsIQTmRBH3DVGAVO10d11JT
Sh3KwhhPnsV76SXTLFdWr+tcddVKbaoj+hvA6e1n6LZx6h4eR7UdfYLf9sf6/DpfXcr0JdB7mFT3
LeQDGl+fexq4vdO5eH55Tle+Ukqx7OkC3hy/pp7mN/t1df2wJ3rWmUfQvLGZ04xG9ksucF9wAREw
tOLK0CIUQdemVSru5pXUDRzi5QdXM+1B388NqoUSzZErpXn7CwBojPbi+CbbJ7+Gt7yrnY6Vr0wl
ge9Uuh5uq9QqZW7JlNQtCDKvdm6aeozMC1IUd5STwog1FSPoIzcWnSLsOB0ikJ9JNTeVVx0qWzxQ
hgSPMNUg4WqHQPIuNybaMqGaMypWmT+Ab0EOaHHBANRJZpBgNzZRxsjEjyg6+a55xWolmxapmxry
HheZdvqlWKdDehHdcpOwphhI/5onNj8l2FWEjpE1sr7eXZTgTSjN4M2od2SaF8GlT/M37hy27xz0
LFoVKhO4SpNnWUNQsnjVzynhYEPDJ7UNIuHBCMsLInnSo5KSdDpCrub1DJrclY40WVI902s2b+zf
aJT9pg5TkYQ32UHCLWMAwz7Pa5o+nN9ctjdR5nbc2GTXmO4xVguMxqYzIs6JLC0RC4E8JrliCuNB
4UylQcewqBwAR2d2kVCRa4bK45my5lVuzoTbzvzZdapr2tcsHa0eUdOmkSPSFbc8w/I1jVap5V32
BSfyBCGTy1KJkECdBsMgrFuPEkMCtG7+yjAN9e/uMKh/5m6mAJyu2XFHCRMjw3nPgC/GgUgGeAy/
gsgeENq0nX8XgtIjHuAU4jCjbPmpD3l6MJDzTyHzcWfvlNh7BX39jny+CY1KUGMJ6nz2gVPyQCPq
7iUkUQAgdEM1yAGrokWMWgXGNdA7OTU72rERY/2ILrMJgnNow/O1IpvTGPDEzSJWo2rn3SzK71YP
6sB5mXHr0Ia7MRUvfa0A6TAfNuYSr5466P8AXLMpJPXy1ZQRKcwrmtlim5E0HBbXopFDr8QVG3ea
QPD6QfLZPTVf9lL0FHOUpq5Xn2Z3yMcQO4v9aDkNtJEYzxP7+RVlopcYazFGcKSbw12aWZStp+va
GKeiAkaDZkZ6PT+dSEUyQ6HQMlNdQygD4XjG6mne7adjxCs8LIk2R3V1JBJFKol8qXIzx/w8PnxJ
jWEa0Xc3+5k/1mZzTjVochLOauda32prqMhS8r1GxQUwsXLnAEThpYkRRoBE4ESwIrQslid/rp6r
0V4FwpSzm1clTcR/1KVjFLRqzvEJlA4ZGDIYVRIyjX0iee0rRXRf/MnXdg1y4H6AlPGTp5FVojWA
9fKaeY/Ait3NWFZ8SNMVc+NaAhOhruhRWwEWM9ke1mVoslrT6DK3UCAKbbok/ZyGRbjGplmxWZaU
MzFDuTYR5oHuD5tI5PBwAd6PdN2e8F49ksNtFOcrQn5m1Gor4vs5KMDSPiW1CNHLNEpdikRJFpID
JDq5JFsskO9dqS197MQhiQNGsjemhxlFyTbSxzSAfI8Z5PZByMpbVrl5WycJgH0lU+AGQHVGe1+Z
VVMk5yk1VzzBXcR9hBLUQBCR2YE8WS9EBwhgzXrwknvKj6XQlUieZSmrlaCi2IgYQR1Eh9DzxQFK
3pP31LsiXIeL80OGxC3TmJmNih//O5mTJ/YZwGYlouf9A23snOtCLA6lCLC/77CzJNU/TU0PmhC5
/KiCNj6F+M8pwrPuZGhl51nEc0rAyuPulr6F517qcc+JPGlJLc4yCwjrTbKESw2gMjPZWe1nxYOU
JHAJjcPPXooXFAh+RT67ffUBhSUBBohj0C5/uhu4ZPwXH1zyLkLoAgIudP8Dqw5bEpMKzNrdyE3W
FL5zedg/sF14GBfykfkhOEQvs+6kofUQkYupF6MgvXpVSjQ/elGGpFsEYGPMTmSOUk3ESZZgMwJo
Gjn/qpXUtzUc1UW1q4YxJiUg/qLajfZZieAIYJjZuZoCIxn4pkkLQujDXGaa2TuPmL8LBvHORKm8
fHOrhj/RpV/R2G1AssiDmJulVHeWYDxFZrXkBhExAbLDqdWNjPijbu+eQtR67PurM08lO1VbAXv0
/4hDJpjkXWvyaAgizde9QbQl9UrwdLtE70fo0Pyc+TyvSx0x4YhtApBlttP9iF0NZ3feGNkxibjU
JlsUO/INMa0jinZnlkBqUoEqpQQIbKhiffiI0xa7Hx7g3sgqiY6S5T1HGm2RolE1mHA74erKIFNL
NrlDa/Hm7fC7nvd1hr99cbd6yOKIQSLALW3DwwK1eWKgVe59tA/DAaRCHoQBh8IWfllhom5dASQ+
C1sh+2RM536U4lYNmtlLebJo/jJhFGyKz/nw6RbpRnlmM9TR991I2fCo4qiEKLE9QlcZHwCVQ7Et
OBOMSPwCNDgyPpqBI1VeUCxmsMUmHxLKRvwvJ8MXKWVIPU9eqHQKiJGFMz7OQWhPsgvj4VN0zzVD
4Ryyl1IC7kZJERlt3iyMb6bRcckBPxkVyvZ2sxfRKj+px22Q4Bipu60kk3AQAgGfkia8v4iC2REZ
cHAC/HkEyTS+MJob9SNKQGTJ4TmK4Itx7hhPyaKqbXN/P6+f3gzXoqS2cIwNGgz8jI0dOzsalurm
coyGjIUi9uqNxbF1KdKpN/zVDGy8t+LdfEeqtfSFuoQS8xHPVvAPFSA1UrAzuzv9PuKPlj6EwIPB
7IH4SxX4OH0Ul/tCaWXYOtEGNAcooVsX8H5+ChycHkWlKtaZpLNP4u4yMbDBgElupUMotBqr86J+
Y8xFp9NVyzLk8/HCuJaBaWYYIp9P2pcUrcWT0YFldcs6PnUvgVHlprB68nvcwr8p7ZGEpgeuCzx8
XX+eO3i4+ge63prEqJTmz+xytXNV7rDbo/kWPB98cFwgbCj2U6/IPdoXA0ua3dYdVyPtV0Hf3v6J
7MAby+gI2rYkeeUtbT+mP3sbMmxNuErGcvYNOXUR+uta4cEbu7ypu/0Atyc/HAlP23t2c3+xeYDf
HU3/3/YsvSuQbVLolz6UdZOf5p5GKLaQ87S4KZb4CSaJtWiaXX+CDKhssaYFG8wmYiSDdohrwC0A
Q3GXr81YKApq8xMVaKizRgtvDB0PpJ33Jxk/Nli3RMK4+VRAqdX1LTTkBjK9cEX5ZWsFoCIvQgRb
6IJf3Swm/RG1TedGFgTIeR4tpyZ3iHvLRHo7vZnVoGZ9/kFYgTPqLqrokEHNobGGiDZDCjs+JbdM
c6k+I/dVfKswP3TzfJ+eFdxMwk4pXboluoqSzEnakCSeB8XqRcNyEwWTCeF5zS9ZaZm7BULautEm
e3L4rGmuxpzO6Eexk67LdTtD7C5S8uMs1Ps7cHy633IcBYo2C9I2MV+dq61v2JS5EUEAnAhWY5o4
jwOxUPy4LqUfZuJxMtX38LSdl37E6Tx8jfUFEs91juJfnOTbT+esd7S5dA6BWmAHNR/kaIOx8glq
uERHNBun6/DAtUDOmOytW34Ja6I4T4G3/fN1bKRmtXMDWN1dfQqyHAOjMiGd2VpF+mNaTmwY2ST2
giwqK9ksiXOzdm4nKuDy26fmNkJ6seDNSZEJmKrWMyLSlneNqkZc/ATWh1V0Z0HIxa4GNkuQM6Zx
Ll/uD5UiaKBdOe0gqR7g6EaR3qS5evWUJqGLT6kmaWgnXpyEYvuCiPzxek/f3R1NQE1i2Crc/gnz
9vgOep3d3VcPnrKEoqv5pyzyEdwbiV7aVI76cbLHCe+g6T3F9eJ4m7yYtlcPg1v9IvObhneWh/IU
noDoLoUqNfESLSS9+CX7THdCqlvxlgah9R05AdSRGQYqC5/OV+9rHJ/kVMmzfIH5XgYoxqnX95PP
AgotlBqXuXshX0EKbv5xAN1zE9Ff0tuC2dYClRP5a2XB+YRqZTtpLAxQR2/SPkDOeotW8iq97GCj
8HnC0i/0pKGVejba09E7kTIgbC1C35ou2WwV8+F5wT3UPAjXmj8nt3eloYreCyqnYGzGtVJmMJXh
Ore9HDZudykxYthKng4XKYs97qxQSWZVg6XpQ7mnyc82T09B2oqVQ1XHnREu/bVqlDzTttyBQwSy
LbeLKd8pMPwhxVP4nEOndF6axDBNKIOA34610euIfI3tYTYPzqNQazi6WYeZsW7rv+gi0bgdFMDc
ZcxfRn6ahLlYeFb46SeDMNCGjkcrDU13FUSzNgNwppaa3VmcAhkofVjhAZkYfsfDBGrRafWVGfWo
9jsu/xBv3nX1+5K+SonKpdE2SUC0COXNKYe4JFP4eJHAqjj0F3Y2CFNb6MUpPn2e3BSQ5s+i58Hi
YYGwCo4QYkkttLaXS4C/HGOyrO36OT5cxvv0o2U0uLL0s7CtrE1CN9CQzl2L3PBm6SrayeKowqgF
9KV/LkylOeyZAtJLjG2OmuTYdWNNm9gsWTSkY1Ch3UK+tTBfB48+lqz3LyiOzs08hdPMO9wtV4xF
5pMb2u3eJc3ZjQs621hQhq6yZsj368BhR3xkuLOAsVBQZNnua0Wyg3pfI96obxVDHvXrnbSRjeIO
5lcBO+hps3d6W2viL7cWWge9IY9MBOlWL/gdfUAdPR++W6JeYKZzqDtf8BwZUO3hvr1DG27Brc/q
mXvzZGapVy+xOnAyraTV8G7m6b27OFWsFUwzhv6PKDjjuKHDd2xyl31Md40m/MASpBp18HRLnexJ
Z0M20v8n9Wx30pl0kE3xOex6u96Exjp2/BU72/VWTfu72lkuS6NWopNeQNVOKLD4gy8ZsvA//Vul
mKW7Bi+eFoXu0I982ljwofHluUtI4w9wyHqSoPng/ao34mMeItRA9iananpXKZfHtXGqOlvfLxCI
yleOpPKWF4tidbyqjReIDc0hg00fUvn+cd9ffSATs65fjzqbfY0Pf446s+Hn4iOZdDnp7PqAWzca
tWaoFcx7AwDqSS11qAstzNBxXt0vPlK19GMNdsC+htDG7Dqd6jI7z6nusFwZHXvTRSUNdoweELot
49p0Wh0dW2ukI5U2fveMa/jG5cq4MaXP9TnzNqovqrNCbZftLue9Tb6yuT9TRNTKpiu8a1ests6V
8eBuM3/jLJtja1zjxqbr+oijX87nvdG0yz2uqGyl9R97JkVLq07qanw5+xg2jlzUdaH8sDi0MlfZ
aW+9aJWrB9SZr8ar+mg7r44PP/aV4eli/lisI7pEoKjWYx6ZTCEWnOeQk05dpJDr079RBzK3IuuQ
ax9ortbO9yG29xEECfU5qYsjEj/8mLqQJ2pbCsQj+Ygf9bXAHu1mrizn+ZaphBvfJ/Lqe6pRE5Ex
FivKnlcJwhxLHHZrHs5wT8ePulZEaOFQcE5175MLa3AyfNDfSRXAeUVNnqNBSTUPYJva8tY0yaOX
YzphyX2WkQpDukQBs0BhDcED6qDUyMjB99Bc951vz55r3r03xS10LRbyQ75mXdJ+Uj2WKmc6HKQ5
y5qbVSIUVXposXyRh2CglOHk7jFEJCUueM3jlX7QrfRt3c3fOABm/4smWXhb5sqCARRNuRiKkcS2
fsyqJbgbntPSARpshUfDBW1bnMz7RyTLT2jtGNyST2nUi6OauoBacJG74tL7g3T1VKp7It6ybZX7
9J/pYivNqO85ufnuCZfHPyT75W9ZTSWCRifmhF9LVxPgtX3XNPysN2KhXJqTT4L09/EN3ST+2ipd
ofrfJUlVuoponK2NJh+oVXoUDzxA9bdPHf2+y0cWYneoqi5DsG6Jg1CGYvZUPDPJ0WniDYB5vLsv
Q2INvMIPtqGmngucQ70VhogD/2wtMAk6LaOeLzmq39Vk21ZmV7Pua8vD8i5LPBsH9vux8qQQkmM2
pZCKdSLxZtASJ0uufXp2rGNgeWa6Hp5dKbGSzUYcvivVGD6G99yd+eSS3A2s6ISJu+EPHopKL8LQ
4ePfarRzoe3rv+QxiupJFZN8/l8tjTbrpDxbFo5HRKXEk6VxLy72lDGD58XyR/l7prEiTi0OGmub
yvdrwmCTUUKLO5R8jeQNQAoNRQbMC5nWEtn+rowStI5wb8RTCXysSvQQWWLKLUGW/Ca9Df9J2Z5w
qIhHG4qcwYkNTKzKFLkUyzQ9sN9WwA0uzkjt7y73uJm2RBMVKlCZIp4ix8qY89gIFCQ9Xr1htk4g
I5ywsO26+boFG3xIU6DliK7qgHT69EOS97BDNycQDZ1RPy6GFPEZowzRppDHlxYG2QgIKilU0gCX
xdu4q+NAk+IR7IxkiwOYBfqXhszShvNEltsbh9CYbkPIZdSmh2ndUhoY1qSbFGHwb+HVAJNn3o25
QkqT5xe4+DHzELu/GFga29lycNjZwcW1YZXehFdToB8ewJNJnwzFE6andDfwuMk+6agaeSf3Cn4I
zeXJP+VwJc7GQGBrwPRPi34K6UpjKkOu3GcJqM4gpxAcD9BB/NjDjR0mirBi841Jywbv+nb2FXGn
D/gjy5CVCgS/o7xmiaMSy41MvWVwFu3Yrl+xGlbP1Gq6RIPKEPQbwHmnpxPNnIdRqYV7Fi6KWmrH
S6FdgGca1XUJZh8C/HuscwGj/d/aFfl/S1Iqe/DPmvpNciZdGO6mqRWSM8b7ihSTm/exfTXAyn0Y
gOfUz/mUJbWeiHwkLDpBcdSYRt+Kv+bzkuZ0UJG4jHeMy4uSCKSv/77g5N/Kyv97wb/pn6BTtjmO
jlwwTNvO4EUwy2EUF/DLwN4pFi2AMIYoVpYAX27uCLBjTbAkdlNAm/dE13KEbrjxn4nxZuq9WHVS
r29s7RjfaQAnnMO6YPEFJonUE+L4GIirnlFGTixEx1/kHG0QWE4gRHwhOJYnAEAYssPGwJ7/36NR
LvxJNwVxtmypmM9mMuXfGz1kx+vzKb07YowPGBdZ+2lkIsFOyHvFW+vsP0fzap4Osdg6IrutmGTU
ngfkcAzC11vmbRrAopB8fxAw82ETunbygM4GNcfbLDGJZPEjS0jsInJCpRyDIYRmPHrJG9zrLI6v
bjXNBfHEA57/sgCJ/qua87/FnJkPv4yA2iy/6HbkB8XVfFpAe8UUlCzwzdXmFuiGZ+Oqd3ln0IKZ
0gP6b83jM3+Wc/vl5F7cLycfpaaLXCrLyaULbJ42TETbQzjtxMkkKFDnzB6gaFNc8aJcTtSoG+37
rEPP3bllDu6T1vDBv7jl0NH4JdAQyESKm6IvzPoL8t5DbL1UK/+JQorIx41IkvL4I+G39LOvTt7O
fJdIEIEMoYIicL8QB4yEVjFXSUyNL94MllXTmh6rxMq8wSWSJZt0uo55pBPAVr4mEiOD3Adum6io
92s8pbL0hv5DWsngUtFGSQfGVig0QdKRw4H8oTcSPZNB/Yj3dWSmGIj5YQlPpjU+1WHVmfjv5ZIp
/lFn6J8H9rtST36+HCaTKesllBnn6o4+jjhOuJoAPqVY6j1qH961y4at7uiaFwq4HmGzIOiMqDOg
P+UyrRXhrRSC3KPs8nUTFJv0kO3jrMt1EZlpdj1KUPrmlK9pgk0QdRmleiy2wej0RMAlzkthMj1Q
pgFurCehYJFJPK85uoGwzZja5cqBix3cxROUPBJdWLJcZfibjpI7rUMRm0pAXKPDiHuiy8KvPEvE
9NUXJtvPrNsbQD//bkfSPIgO4B+IRsyeLdEPVztcp/JvpowejP9ty4Ll/2UxHY6z0nk+WKMRzmOI
AhZ6dVms8/ZTh8rFYpLCBRK9M5T1w1KTpWNEtUOO4PRsiGBMYpTk//kmaPDVFG7YN+fDR2FnPOsT
BKtDegAuWK4VKqR4YD5iSwu0lWK7AnCTvvjE8m7dLj6ZzxIXsbb0vA9NkMzBigmeJq2IBcNNYWWa
I9CPMqH6zTKdveVxGnUehzTmyAwri7fjs12NwWrI3OrTjJvrI+ndNUljuDqkDCDP8hhNAMJoAwuB
3VN3CqRgAOwDsVqAftkavmlM0oyVRsSRsZuEjkUIpOwOQURAwMCXwFG+ZD12+LKkDVQKCpsySwzj
3X+vvz/LfJXTmWKuiNwwvSH/117mt9nBZlReHe90zL1AM1FRhsV0ffIuCSGSb7I/H4sdh00AyO41
K+0w5D6/6isabwzBHZjk5kJiqsT9aAkC5L393XxkC/+WhWWzKSP1lfwfYWfWnMbSdOtfREQzNE3f
ghCDELJkzTeELVvM88yvP89TtX2+HX4d20FoQk2PVVmZK1euTGt5VgvibP8aotlqssjy0UYZe11V
2TfHPkOL4QLiyuLKQAqzPXYJ0zZ4/labmMqSPWAGPKYZMd4/I83KtIGm2udvQpMGC8ib614t/79e
ocg9b+QI4e0ZdWQX3lbtZFVHE7XAt5V1ayEccWVwXQcM/k7+EYJLrKLUrECKHrBAyLnNoFbdJtYZ
Raw7eRu3oF2FJKjnsyYNAT5Ie0Dtur7vJHTlPV+TG/Zqg+XTWkFww/seB5TaSOUYkllyoCUvmDPR
T9SKaJ8EU6XQUgUCyxUrRuyrVAkSAVuS+EuM7pnBUXofAn74MvAUd3EuG+qqIgBRaC9WwgAfv/hp
4ZW0cyqwxgQ9FIJoGTQGtyI0u7e01NBmXb5Wm1cpCvQmVavNDX1Ilu3TW2huwu6AT1iMVSwp07/B
LY4oZqgiIl7iOYj6eLJ6E8y2vy5Rf+jnliaVSlpBO7aIgPLvK1RtMy5NzmeGWIxdd7IT32EfMtzI
sZoZjpQc23hErzzDrTNgQvPh3VXDWWLg52tO95/Q6Ba/QWfOIJNKGgUVAphNbINZO3ya7nE1GLxu
iH72dy7E8gni2j1q0RTG0P+/zQF9YP84oSo5Esu1tFgp1n5TGM5nl+nylNAXQltlCCI3rkyG3fSh
kyfjImshNVnif5G1AzGH+yGv00KwEpLbpPqSz8iNs47MeWnELfxMohAHV7coxwgbvVCPyChP3ozb
HfveK4NLgKMXeexoT05eZPvvmQQO680nYTm8HNZKFwAJlApOWMVkzKnrNaUHPBMMFPoO2PKO7Csk
EWrWzIeGpYT2qD6hEznuEWqGiqNa16c9oMsrqOWkccBGWDXltLVAELbR7ZKsjjPW5LSdtqa39A+l
wd2NJfKBSfDduFyyKRXTzPUYnNPcHV/ehK53rdaycjEqC8ZoKOZLTXzKg1Uhx3dWOLCuFq6zCfxk
o6pNZ8pJaU/kMsCSvCHCCClb2chxji7BfFSFQQbIpwgNWZeq+iT2IhZUfYqYUHCPKZFqUaC5rB8I
T+bN1XWCWC6K3+zd1fbUlpg+xlh6u2bcPp4/zC2CZtYs163J7bE+vMLCi6QCZGkPZMNBfvkJdMYs
dl1zCTPunn4ftRbo3ijoJHyFyg/qPZyo7kL5cfjimy6N7Jr+FLK0Qzc/NSMDixvDZYev7atrun16
kUbAEc4obnGxz2jzeqTkZUE5sUx7IQmzVEaYpBUpKDAPbL1GzGo4fHSszAAvO+RUK2A6DjIyotCg
tJiMUOyvuyH1hpHXKV+1j18mjE7lLeIchgKAb2arHJGG5MU8g56ZLQjX38EBAfCBBeUEAqvegC2D
IXzX2R69H54WeJML/EXyVV+nJDn8tDmL8TXX7cT3Xs+OYdInFBrtrle4+9wqrYB2M/7UaS69jz/l
xQ9f0sdoU60u8qtMjD4N5jlyGGlYqr//PRfg+Af/hJ7FCQhwGCxEClNcvaVxGcU7Ptef9BU9d4tf
dW0qrhMhMIKBr+NefRo8EeerHWSJMJn8qJBoflNVxl+cACp5dSpCDCwxwb4q0iNKOB0aD+krkjzF
A9Amk88qUiOE4Gn4lw6omk7ChHQncLVYc8dUABijeWG5t8lndTD3PFgXP6AovHY8+FgAZtWKQNzg
o4BPb1Wka6s3naCIm05ncMoKdMxG4D76ZdES06OktQO+OMlO5aIZvZ0yihTRh5Ib6+Rz+Me1MPI1
QsfXPfi1nSgLkOfG1wGjtsjMZWw9R4TcQOeAsFpE4oKNDQxgL13V0Qqc0OrnGAomxvR68zh9iO1c
0Rzl3qlBKmkpaSKZHZ6Wp7duMnqc/BgS5LOKVBGMzzw3fXIv1KyXaThDC10DXrgGZt5WLT1bMm44
HHOWqdLVhSDTm4ULdL/5FAg9hLy0xEYr/ktfgQOPUBQl4kRnW06iOWF5NqKBpisjxGoF5eZTJkNO
0VsBD9QiO5f86JPiEpQa0XblhIUOuDiekfcIEJ16v+mVM8DRruHQf9A3iWbEKHd1rA+enBTlx9rT
6sN8hx9wAoWf+CG6D7Z80+RqwlDVhctVnV1595C9C70t8Y514B3uwSlqDU7wshyEggjKxTswIeE2
xywX2iazqr7AbQJQKvWdQMKVD10Y0qxnokFNUmxzN8Xk2vwrwF/h4QmWxVHvrj2US4ajv0Z9Bip+
LClun38otV4DMVSeUrYs9Fp4RJEVr4/iS69e10VwBmYmL+o7mE9O6sNrbFbrJFeMxcDuFx7iYPyl
lOa4jguWZ+I4t5hRs2Z7nxnDxWKbWO2uTXSV1lcW05UWaGo5JrEnfVPYpvilmdqkb3in3Rdz9fGx
JjChfeCeCSy4TxdDHoWSX8qcKQjoKTrp4L+l1iNxR/4peUHcSx07Q1WhRvciYxycm/uQYGzkPh37
tltT7cv74nUJWVri4zJXJK4IKgi+Gd/yplmqVA9N7VBiNtWyefWOwaD/umdKj+/G+NGiLi6DZtFo
Q9sMFbcsxE66M3PduYhc/4osCKaEP4yiz90LbbccT8cuGorGY750BmQNKmfgtch61xX14jGnMNv3
zTlX7+0osP8qs8d75XO1QkiZEN0K7wLP993DLT48D9lks978E900fkfaVnub3UlX9BS5s1jhiufG
gXnM/De9o4sIQJonYomAO9shPelvYSBIoKDBLjGrz9GXKzzi6cH52XTWVFfssJvVsGvP8v8mkWPR
CaeoIFj8XeSfW+4RHEvXhVhcoS/FM2d2Mi0Y+k6C/ecJFWCFKBzq+Fp8+bw0JdX3InJ/iFd/qbDj
jLZmCr25D72lLXEF3gj/SaxJom0FtU+aGI3Kso1UoZOPNc3R7v391U1Bi6DepE/UJ808IKO6bMMC
xYwraEjTxWvz3RSnhWS0Yb8Gii+2I8gJy3M0HZ6sF1W7VVDR/2gLvbEOdZbVe0/Rl9UKs1fsT0DR
gwApy6xDJ8xNHo4LvsVwnsMqx9bXnvTpPZDVJGrDuQ5NbmNM5ilpMc1zWq6vxyVsOGEaRpNHzxPG
p2w/HXkDntX1noggystKFZSDisEJRuEchqjTSVd7c3d8KCHtK9UvFhdYqiPJX5MVlHh7iuTauls+
r8/KJ8HzprG0REAnKMaLwUxSj2IGlbap1sKR5/98gvPAOzVOkeJoksSSoDjMlIfKQomOe94hFvyL
/hpJsAYoXpNsYv2PNeGwpJyQqlp8y6AXwcPpHQDfT5+y9WofawrzWctgqudPIkUGJ4qGyYCLVGdL
di0CnuDU6CnAuQwqxVbgaXuj1eWGPNa6y36pefiac9oMayInCZOD1plLi2zdYftIelKNIWMnGWZD
NHjr81el2qhM7qWod4XibBZaX4NOKLiuAkFImZfpWnhXmUBekTZYPYEIxwvSrEPPWenxxlCRpyXj
ntCm2DCHScCDLgp/mtEktqmx48DgfhJm4xwCnm2ga36wcpV/CxpP4GUmB8mc9pdf8CdwrqptyFmY
+3JThYtKSOtVP9alOuwZqvqDSI4nGHjp75lZoRuIfkQiF8RDdjcer3ArZDH94vdZf9af9Nf/MPu9
VLcwXoyFzWNQvUo4W9316HZIR5Sf6x2LTXGNbcpe289aZ3R3uak2GF08ML0vslo8LKtBj6NGaPzi
EqMgssw97Y7fD9doH/eKOBJOaafsFgcZi5Hu6/NPl1OnbUY5VHzwfkqdyvh5a2Mc2YEY3N1cvS56
wAsuSS5KztsLSjck1l2/i0w98td8BET8Pq4DlfeEqa03U4DpgWvPK+8kYTJrrjfkLJx+B8Sp8QKC
JzBFqudYQyBaYWlspvbDw7kSVO5X9Kog8dYSWzox4qj5UxHHIL2KKFkF/r/P2sEfqJcwAiuESpIq
JQ8WW7Qx4T80qraiG0KmeTs9Rcs6nCQJDmHUJVvc0OjXHe6v62v24YuaACicgCRgsruQMam+ObIt
a+eZxWlATaLjUvpghNH8u/pFqIWI74kjMyn97hP3nEzR27XaIE+s2GlcvRvsKUqH+MZGdh62t/ZR
sSm6C9PNJFKMiRyYPpYEqW2Grki70Dc+XrZGd7q6FTisXmH2xFbsNVYJMVZP7KhKmSRtYId1aknF
faIwnCcwZeB6WrFrMsXw54bEv8mzE3XKtJXHV3kUxnNW2CZSZ0qycCy+14Fyy+2+IQVdbrppUSnr
5oZi0LP4VIlGJ1QLIHCdQPy11atqMHIOtGrmjJPrxTfJDkskFWSCGgvr4qsymD3Z+jQWnXjJagYs
ybtEHnks9lr3y9dbCtl2HfPTs7shXagB7TH9jCuqlGOBsL5otZVaCIa/Rmv7RQcQorisQzRH2UkH
V69Dn8vy45psxVDhENW7zzASVpBprSuW7LDARRrcKhjNGs08cwXCZaVuOHYBcDa6YAtu06MJQQCF
MB2H8liJEd98crzaSRjXVTIDZgQyoKQKo4mirnfQBJ6xEY7E5PC8O2T6KM4KVcSU3G4gIzM2sYHk
Em5X3wt9s3jOjeQro6B4qdvkmmGOVNG1E0DlR5FmxhhKfFeoNHJ0cxIV9ikoJhgG64L9hn61/6QB
h60l8QwnArviW6lzRsvApxL1ASMLgzF2bmD/GC9KA0A17V0+YXmDNPLHFu6vmSezTuiZUQ6Utfav
o/aA/qMWI8Mi2FDsMKHsB10Wxt22UwlsWF17rTisQuJAWh82C10lhKTXFpt7hIMCb51ZUsaQI50A
UuNYnXyDbsxAy7D3rqvCndZEJwTTcEBviIGPbemTISY2yD63PUbsSSwbXg6Dg/tXPZFzUmgm3l+t
ebxbKkhoLyqEm3ScHd+Ob4MeF2+dKFbZUz1I9q8rTm7SXf5xjY6b3Hcfx/I1IPkBJTihTyq2zwh5
coqWOZpH1G5ECbbFuVF8d0YILnFQbKRDACR/3kLrgDQ+ACDI4fuFSkUhNFNMMp+1AB5ojDFJykxb
17rJty0QvjClQmwrEFf6yjK6d53FD38zYCk1z89DCo31VfSDnSPGDnpukgHNshjaFtqGcpbvx1CO
+SAEg4uWoyVvYwoDHAEVA8hVL7+zqsiCyzjzQlmvYZYQjC5frOMTrddZ9CDD7ysku41NsiKYhSj9
7k3/P4YfSlUXvw5Z94RrdGrLH076YfsA26vUpJkkYmGl5rE/JzWrYsTh0f5H1o+a4HWtlP7iNU77
LHadsb2RLBsaIaRsCuVEWboPmiVIdjUAj3UI0uL1YVZhmuqQRNlL5VR4jFQwOIQcnNGM6nHUPizH
KHfXvZSyiPKnZPLVN8vknCMRi3fWWEnhjDFv616WvVFfjrfW0kfo0NDOuuC54OTv+l0uiMc9YKLW
xlXhklJNoDxN1NS1RgIq1avwiZs4nrSxv3o5DVv54io7MNS9LpcZHRkH7NF0E288urnain7QDXT5
skYLibJo17ZcPDeELbRx8grS92yLNprWx83RMWHZDcbtcfTi2YSKUBD6CRqK3mXrMqUsUOHAXR9b
rwnQLc4uTGxSS1hawVDdAo3epll4Uu9U+ON4ffgMDh2/CxB5JOj99Atr6EGoa+B6LfBvaceUsZ7g
/KZ443bnEOny7+VDpRkywle/Evr6+rtHI4boycdchOMnBkpmqoUOFLqwa4zjcfC0ea2uGkOIuQzs
QtuBXC7Z1ZHoaFxX0B437hXFws6cNUwRE/IAP527MY8T7C0PkooxbYQVwYJZqAS9aylUC8KBoP3i
0/ZD9wPXA7g61JpdUVdyP0Ba9nRfePKjehyMhI9xzwVoQXc3hwC30BIZlgxh7UuLUjY2ZHjPkZuL
dqlMaYbOg9Wwji2dCsp7nyyc9cGOXjIHCGqwL9EZFo7iw6ivrXi+8TfiFhYex1/h6ZJx7AV9HANo
Zf2nsluipMwczt+xpxvi/3VwECAT/RO+0c2IGwZpO3S+tNWbTyS3lxRZCbrq3/jZtIWr5S/m6w+f
FZac2bqhtI/zx9tHOzzvp9VJrhXijWpzSaIwKssBlBBE9HDLHplZj667U71TT403rMwRVYvLRd4a
HtAzW7M2EWswrf3HCF+DG5bdaoUNNRAtH5HhLZFkVReVO42QJThVSos9z39z5jJQPCcEhG1Ada0G
I4OSEcpsAiIaS2/SBgU4LKumo8YdLkVfckOOiNunQBeT/XUzqw/uQjfvR4uvLk0kwrEuHm/eGdxJ
Ox2Eixn3Bm2r1MfGmq/eH703t9LH8wa6OOvLTUdUgCRMsj0yRi7nMEpZY0ftEYTJYmCDiehW23IU
jPINFCL0KQ6wbS9gS4+6R1bdOU2Et+yL02Ekak+8vz4LioW8avbOFehd+rTkfepsqy0ea3tckrVQ
DlQfDv4jpSt5dx9IiCc6++FOBLm1S/PYsRpHRuehv3s4oTa4a9RwMfZfDvcyZygxacqkMaciFUmQ
2t9GgZ50pADEfLVo/cVcs/ktoSZfxmEGQovb2fuGj+prmFjh5zoUe4jmi1ealrnASxe/DMxOUlmw
39fUtGeBPJ7xD/UcJuDkM+q3zWQZXLExGxpqzehKt6JyBK7UTfJ9dWvfLBMFwmAyTuFddia3ZlQm
YCseNH7l7GfwwN5kkvPldwM3gVSPQiqey4OVBcGI41XIGRU6NQvH+abTxH8htIMx6kBZbD6hiEn/
KYNJMIQtf9S3itfFNp5/gVIAnzhFSxnseHZ7C3Oe7fg152lMGnmH7FTA7cCs/LXsKYX7vODSJMnH
+nZvAQUnW3Sj9u17KwbAtvgMRRWhhqN0kUHwF9JYKflTe7dKmmYpmXn7vP1GOS2sz6XxeD09PsYG
IabjBYsUOxLFXH9q8GNqOmLdKpCIhy+RpxA8EnmMiHhOdgpUhv/eHmh56+phXK7TYz+x+DIbG+uu
JeCKfLneKIcRfyOcNnIWwxRki8kwcdngYPGBeUinyhQ8kWMO/BAr9vUG9CtNIM6+1bCEk28xXPM9
X8apruC6CAZbp/bD4aW2aAx+ZE2WBL0dxQyYi9hnPzoOCm1bAtXy/XLf+AXnxOJIWU9wmzZQU1hw
kS/FCuvgSL4OeFdPP16uqLVbG2bK4h2xMxDBSD3w0a9apbb+Pn2gMV2WwRZaZyawGhGhiOtl1C0f
G+KgYKIPf2UM5v/bjJynnubFvJhAUMgDJehflJ/1br6fjweL4+PzvpGb1AZ5F0GW/VNtSKeVPmvo
JqUyBlHT1s+8MdkF2XTdDXweXCb9HmNY/ZXjGzfGYExThheCuyMRgAQ/PwN7Z10PqBtA1PCnXpDS
AvyDdL/QFL4Rom/Tn/OfQgKS/fkLv0iWgPq1Et2K34svsg6L8HUCBeid4vCwc2nNLuSa7pgH0eLJ
3JS6ax44mBbs3KJFJcsQHrd2RYSWf/70nyC25Nx9r/BGWRo5iBHf+JtpO2s5bbVFlLn5p2yyWWPA
tK0hmmzGJV00Ji0KfbIOfYan32HHBySbBDKpM1Og1UvdchINrE/WF3Vmj7PXv5J4Qxfr38tKKrVy
qVKqlYtJWv6NAr+Y7k/DwyRH94nYJmnU0EMa94cPIlSb4JCteSaQMeBTmM5IWgniPWBuoNROQbDt
W7VnFhBADfGMqAKjkNhKVYgpFByJGxLD0kBLSYHTDqFI2EXs0AY5dVPXsT1hmf4/EqEEuuVmrZ19
SxGtTJ8nzeJt5OxItF5el39apUD+n9UrJE7fqWBsw7n/K8M6K/3RANIEPU0y29KmvxnA6aEwPtYW
Ze9QoV0hmXOmVIQOPQsSGbx1TVaAlkqvRXLmuLiKRRW+ktY5I1+1IJoyM+JvY+A/2/XR/wasEamI
e3p6aewKtMzRZfZ2cnvBFfkeeiX63qizpklg/vUARgkRqncgRWQQqs0FQgSjNJRUk+7woW0WdDEI
DNgPtnbYtysa5xVAVZXtVK9T8s0cLQyyGXip6ReTQD7TfddT8MAmMzwFGaekz7KGb8sMJrwd3MYe
bcaLIrNmym1Cx9jhhTLGbWF4ZYBrykfZcmz9xp7VQrnmQw2Ex31Fy6d8qERSqYB2V35HQTawrRtH
DtMFJSuNv9i8SgqbniuI2vjn5+m2vnhUsUmgtdqdfFEMrHw9+mJ+yj6HQQMB8LVwt+FgLk/nZpU8
x544xZHuCXoy5K0+q93QqM/NSt0RhPrBvakTY/LyhyG8y1K8HlE077SkGhNzdFODsmcwThapnf6Y
1icNJjFZWnOrmnOdjeocR4iCFuy6Ly3+ihq3Pa5QBpowfyGHh2WQv2t6V7/BwsF1KP/TQISiwZA3
it5kzvNyLgIScDCZP5En6GHzwAWiOPI7RAnFh2nmMbqV9OAqWwW9i3yy0EOqpuLamLi/DLhYdn6S
mTEOrHza5HHeV7RCFhKX1DtDOhy1auFiTXY54G1mppyiGasChA7xKpmo+5stAxvL8l56dzzJqKi9
k6IjYTd7PW8akKg+dzT+os+W1xJNnSbPO2DVIsYTi5vcnGmIZNukkOa9Xdwy06msgDoyrc+6tPq5
mVGiPCUTXPii6T228bJwNWX+8Btu5w5brMletSo3UixcWuf0vNdVxJfCx1ruqFr0UU1ag75v4j/i
llK+qGM6oKgw+2JJof/yVPyk/w0vlgPdQxdtVZqsk3K5sHhy0Lde/Q2HN/ichR+6vmT+6hk8Lp+q
WFK5M0eJeE8a2xr4FUXMcWcrdoEbyvOzBaPldzMkK3gY0eMy7E4xKkOyBq6Far2LhFFcxyPMXyT8
yMCvkBOr0GMSiHdDay7be4kTuRPnAMiWrT9LpGgBo4JmjS6XWnvOPJIVpBrdzLSKWQtzG87RhIFg
zrbanIRkYZwxzPlSfYBGJEyZHunnQ307vxJd3tPkklwwU9+iDrOCoMmgTKY9zCVKIU6a5BahdBZR
xlfhRKE/VfKHbRIo4zoZIS/62C3ekbh+hcoGSzXFIczu9k2RtVnH1puR/jiGhUCSsnh1GdEVelzf
Nsxarr4GkZPgDKAX+yXARYj+kg+JSCEkt67a38TiIaa6dGt3BrLKFCuTbYSdsFbJq1CbMgW/7ZK9
FM9VlnLSH+To1fgRO3SpPrwiHjXwBxPC/aBdhtzj0011ElR+Tjt+qIS0bJXpJa4nJcTq99UNyrmh
Z5ChbQCHZrso2TDhB47Pqf4wuZp305sg1EbXM4iYF9I0QxqcmbqJftnDGcqnQaOoFW2qeDu6TlMG
z6CbYjXXz2L7+tklEFEcNc5aDBbtWTrV7N8UG1EwTQVKqmbA4GcJEp+hMQ4EQDFx0aYLQMP00RzH
ql5sWF9Y/TjQr5qrwNN7gu55qM8R7s0euPkLfuE0gWp3+ATuf9VE931NxK1bLtKud+mY1olQDgll
o5sibFEZonRC0j3MAMlI+eCne4cE0LzPSl76V8SqPWseb+tMbTR79UvWuWctBphwrz28lCF/A0Cg
BZx4zYKOKfiw9AVawriH/ciH3yLwaUqpAgIo1iDSJ0y4Q1t5GmSNbYkWuxuYy8poqya8UbgV4rl0
d6iqg0UxyjgtjhqGiBxl8SPBgJVBh4kLG4dd6HriALWSdQkw4cAU9RflB0ht9U26mX5LEE5T4CvU
UIC/ZyGAUhQoAczW+Upw0JY4XiT3eLT7V/CfoGvBDgBpOBruNjzUIhx6EcLEiljApCNyOSnpOh4x
AHB05c2doD8CHvHjcGMhlaPAu2fGRWBMVNW/Y10HCKTwmnDqkH04KLhMwFAhXLN/ov/+n4mI8mpy
vSOyX8BrdQn1O153IG/LiaMK5HrUNEZCcCK0+si4J05h55mHTjqTF09JIJHQhPSD44xmWZKVmW6A
2uTZ8T+NNWo8/yljoQpsy4PkaZ+YQ7q0jpAL/btiDogY8N2nZIsB5WPVv+G0vxXfV1y/xGQP6RAk
Mcugnt6ej40NQtDyei0UrrX0rnVyNKX6WyIfcnsLKB/TH/kKVV2oVKyWGOKUzIRlbwYtTjTHsxkX
5yG0hC5hEXvewu1cB6PhwZ21MU3iCWgEBJNNmQjP+2UvLYedA+VXetT77ggbdkbP5uW8EEY2GFoU
93bch+kBxGQMLVznJHUECjjyHnfdqjrDK4c2wfKqoV6+g17OoU36RBJlg4pTj/oqNiXXVChrIb1t
CJ+9yGVwhmT3biTea7F3kVfpNYCHGBSTqioNVl5LxMS7b6KNdveoULS871SJsovN6ReVagS/oApT
vZQxd4QfiwBky84CErvF0GU+M2qjGgxTAmtMtF27rlHUXG6mz0Jlk7YvsL0hYt1VNp09UD39TGHr
J+m1c336ZQsKqJJVZqqis++J3C0fc455JvV34jzYmHNlGxRI+hTpkPFYg0BaM1v5cAJHyHTbOfYE
EdUF3j8WQSqLdLM5cXGilrGbDfz77pwdAs12z70KUMAWVG/4Nn8btc+9CJBOuBGCCxauegmq51Sv
VyGmGt2seUfA9IRajnL8GhPqxHvEW8jNQBJpn9AmZivgS0G8kCZESkanLm0Ymzk1PX+VftT0MXIu
AfnpzOKuBg2+nNBhB49KloS8q3UbBQ+hLH1gcbw1m1MZHtwnkbnoB1tfokOB99v1Y3Ax3qXNmRaz
CbQ9unVF6CZK8JXiakXlGN0s9+kn8rYE0wTUdfFauRCr2bn3b9hI6U/FlFlaLFVqWZ6US+lvgfMw
212SUVo7PM5RcT+9F4pX+2/FR4QR6gP0CJwIw/py1wK0Fz7PW5VRc0b+ZVG/vK3b/11KUiz+qZIk
SyvVWoVS6GK1aHXhv3Caw2i7S4anwuGR0ixcNLp56+Tpam3B6FavRiPSWiB/dVZoGKjWMO1uCdbL
V/v+plP5pEwCbXYAOvx8MoTFl9DFqHme0ptIHuuZ3IxbUzAeaF+Ta5dtl+y4fuVZgwSNy4KLcbV3
wHC44Pr36SF/ysjOkSvAQ7LP1vzQKN4auFta6fAdvglNn27n18kLolC48A4qq2LXX2s3x68KEFRe
Etxqx4rY8Al5jv++jX+sJ6/VqMNJs7xaLJV/qyffzS6n2jCp7R+FuNIPefHmfIW79pAsildKXyzw
jsyZmrVV8DFWlGcifS7/0XDqaIX81c8pq593xGqGQ33HHRpmndLd8Xr3qQHAgJDEB3efgzxZJD8h
atjfWaOEKWP+TYG2zwDNy+/TF5RG7F1M/NYM8yREBv99D4r5H8a1OFC1WHFkV8v+/19DqZbu8vw4
GJweydA5gQ8zUA1aKYMY6Hg79aQZnklox7S3RCZGBtyDbXOSNpf1wahR+Dg3E8oWT+dGAQrP6Cq7
aX2HENEqIfG2J2uzedhQLV6l4cBtoTuoN9ZQ6Lq7fj9dnev0m8nuV8/mw5TQ0/DrMrkoqEfoAq+X
5MKlS2wOVPxPZ1hJeYumyhQ4OG5NgcvQNvR0Yoih+ELZ4VVfCGZyl6DC2ER2mUgAG/d0lKx/dbdQ
k8yveLTZp61z7DkUu3HMGdEU2OOG6Zb501VOhrlpyRhLxPxeXCzNOZEyE3ZkvQLgqvSW1/svle9a
QXmgZIXwdhjdJEmM2rWE5wfJrZQqqEfz3w+7lPIsfwP/ikk1qdSqlXJKWepvz3q9Pe3O03F2ejSe
I3ZDj1Kha/m/0kCnjFszdrUPc/BFFjjyRg00vlr/fR6h0O1/z6Ocl0qVJK9kld/OI69Ml+nizHnI
oxV2Es+XVCRl1TAyheSv0CyPRCSYXDjPGhfGwmRkSpvFT5lVqCJGWYsgayO3jifOFE2hesgDKTyr
n4IdQhtxhUTk7Z6+SwKOJxayXUO7Y/ZI1MG1Kf8BqtK7cNutkgSdePpbDSBCFX94AlQGsoAkSany
P4b7kmyq1cvyeHpcoAEqmBKIjAForUJrHPYl41ptOmwTqgvRsqKK70XgyoZ8vpiDxvLijUJUuz3E
8hHN2qPkj4iWpBB04XFCA6EQxzsy8AbcRz13OHMv1U6hHyhWRJ1U2mG4aEOrJ62RNx0djH0gL6yI
qvD8/Zy1Jvi5T6UVrW4rj9WRlhDnEUKQfuf4Nm/81MM2UJvSdMZ1A6sIdcjQjERLT+VJ0+muFjqO
cxK/cj9C4nPMdNLh0HXUlbQ/kJy/kOrEJPiy9ZvKhfiDvSpynLPmRgT+ZvRT9CQAOOT2UMaiak7E
QBSL0hzI+A4Q01RCHRE1lKVDPUDA8s1gCugwGm5k+GghHI7D9uSH2ajToyVJYmNySYd9YdwRIgpi
eDQAFaRaCfO1RJy06HpQFv1YTUwBFR6agYxg2XxIPGPm1OQrWeOuIjuFL0GIyx4soIRmXM8P1vz9
9/QLCPbv0+/fg/C3de9SWs6z9bR4AuGW3hplbwwUNaPwgFjzBJdkfo55PPr5NO6+F0uQKhG8ALgn
6ABRpkTPM7GxIekQcykibgpwhYofQEMwTqoz/mbJ0soflFCK5VoVVyxPk2I5uGv/WrY2hX26HiT7
Ex6QV3Eq1qVmnflVbr/fhe+1K86fUMDyz3rmimb6sdCeQTqONC3fc4EXmU4Q2o+pR/HnchDHOTBy
JWGExH8QkJXpF2kIK0IsbZQWJ4bJlqdaw68ChupRajPL43GBUTlDxQuxHxAbEIb2cNgovrhlGdK9
TsegtcZHs+xCGF2rOEfLN8pPm1s1TFxdC2up/CwKePgneNcDM1hLroOArYGXrJYjUZ6TbYYUKMxa
cp1GmAS7nKTP2VOK/TrtK+Spz1tCVay3krit1M3BZAQKDKLJABJiGnoa6zsevHZpNYI6HkJVfbem
Wv5N2qYH0x5oPwz7rET2XvnZGLCbGpL+fGDIEY3fZH0D23BHt5CXVT914SchCMQVyVDhAHzAAxbn
If+omRLBsXWZ3BBjeaGG0eemCYusBzM4QBv5rRyb+KLLa0+8wpeQly/9jCM6uwlAhZ7HuKMQtdV1
erPO4QkgvOl3A3kkOJnTOT6AzStXnM6GG+1zWBLFCVzspnWmPW/I9nDgjGlYqmkAJ8UVJKEIPRNJ
zJhm1H6kDatWJ+HTfAcasWwQiijft1/ZI1SS7Z2ZzPN3jFcIq2bQFKmFZfaZutOZo5qGOiWlAYLg
4oSpStkUdpFJ2dfKxPpEcw9rYG9/isRjefBIwqUN66Ym5B2QTAjCj9Igpy/O6xE0RF0WWvUFQyK4
HPuRxKr9QSt/1bsg0WLXlRn1BEf66kHhMcXthWszoHB8F0c3neEha31PodYkYarWoauxgLO/qx1p
L8CYalFN0swk5YQT6CnmTk2tsA/8Z/bTtNYtfyxjzqVw+pd350ygOPhpRakXHdIlHoQrMZxUUxKT
+zfPq5j8IbVeTLKsWq2WccBKyW/qScv95lTLBoXToxWYhbaEaj0AC6VcyNN9w6mNN1qqE/QCHRXH
dMWZ91PikB2umqwIgrIvu57ldLI9d6TGbCXsxmXeE8A33xX/W8WzZZXDGRbO5/d7Aj4/podkdYNJ
SrNwHjT7oE4m7PREEy17u2RA65ZT7CmmT7pU6Wl2Rj9gilKQzIJYxW0mNuS/nq37UsU/7tUk6PDB
pZNEHHaVfZo82PRovEK74C5/k3+IcjekNxgetl9hP5t6fjd5JHUZ9K3O4PoWZFi7MSWtObBzCstx
b4K2cyE04bK0oto6XS3rhTtV3idcxcLjjdmeky7cpR+lcz2EBGQNPUxabowB3PSApaRsehw+pjdC
Dpwb486HD+Y5vVnsxbK48DT4ZmMk/44tVxRSDBuSo5w8WvJmyckQIWM2CB1YUhoK4c2ScPTexCYz
VX5yUexFC68W/cCMHIVKVU58/WyulArUEbx9PZDIIT7p49l3xtHiP0yrDB9qsG1K6A8avMY9WtXn
883vePAd7q8PxjeMdbxGE6+rA7UupW76Gs6WShl2Z3WZbIDwuFa9f/pGS+HxtvPEeATmi/BJq/dm
hUKRH3WyM4Aa00qTzv6T/jKPhlSeTWxWzZPiSJz3oW52kWQu+9v0/N2hZ6/pxWPxevTD1JOtjFz6
yEEyNNkJWztBXJ5dnH1w7AMvhAvRCbMILRQ1hNHMXXSI+/Ik3MB5UuQBlK+5Av80YWy2Of/wKXjn
Yg7Ymp+Z2nF+dvRl2d8+c/zhbdinRWQOeD84fCi/us3g/tikL9DwYSNMxccSJ5hUmQrn6fAeE2N6
DhWmSeRaI47JrfGcHA4MI+b06MvscUe+2kEVH6GXVT1ztufPpHFsFpiLmx6pf8s7HFdu7Zkw6Gdc
jXPAL8NZh4tdodT+5+eokd8JDVl1mnSXz6NHB5FTms/j31aBiKAuuDU31V24hZl9s4WxgYCEAygH
Z56/VsHnr6UXljNH6Ib+JHb5KOyJSwqzho/Yy3HQ2b2KlOC+yVMs1Sv3VBin5+sxfvuoVRw1X68L
VCZtv88XzerP5e0HDVbXV8fS86LWOH3mm+vJM/rwxQfEQdEHkoRpnq5kd3ZQAjEDl9SAavKX/aHN
1hVuSzk1Fv5r8k0KeeR8zQDxTbzEYF1W74C2G3giA+JF0a3NTdpXecLkjokKsxnq5ptgCuVSoWdr
CR9GtGf24vv6NBFoT8/ULQlOVDqlN4MiHaMd7kCAh253E7TmzrpVhkK+9GjE9Q+4U3kIlOateQMx
Z5yhA0xtZFyIudDhn0uVwvFRPNXAaBkIt8YX5t1ETEQixJlPAW0GfoTUK/vVlfbyTLKSP0CgaMuQ
4R0SOPE/8e1flFrh8tqdTHuLWjIw+xqlLRFQtxBQzBhAnY6dJoe8474M0Lz3hmpybjdV0I6cA9C7
A4fJnJUNDCQ7m1QVLAnEWpob0g0Bqi+PyPjP849H8LtHi1TYrEXxmJ+NeTBzrEbwJS519c2TLIOz
S3idwcRdPVghU7mbQuyNDL8pg8HLnYD9Hz6LXem/dDWlIZR9Z4vEkRe+4mhwhJgT2b7qKws6meiJ
Uk80Ie9PHjye8EMcS5R4clt4BCGr4I1W4AKnjYdyeQYw50zRtWI/pEitu72yxiJqssXguPpIloZj
CW/RAYk9U2/ZlDIrJq7LQo04TGM0Ka8KT6WQhzEp1duiS8j964oYehKelE/f/hkW9ezv9BJn/6jx
S+4mNU0It8N7P/dD4p3S4gUNYVTvs1E9wd8zBSLciohnDTlYxildUB6r8BsqA9wak0U0Tf6gPwsa
Qd5Y85YmhSxiUnYyMnyTF7MRF0Yqt5TS2RhiLOgsNuzqXQfyfUhbSVU/XkMqN22sPMjufvmFw1Ie
Amkc2M1EvCMGHnvfIe6zIp/4aAp1SPLZvJjzK84xAdmIXlw8MQ4RQUMc+tsc1QjqfvCiRHnFzaP0
pJVskqtURBYHFuxEq4fARuUNYMiQ/nNfPiVPnfpLCg94hzRh/gTs/Z7yP7cwCJI0QAPJkPV1gnj+
ks7jT69h9+mE0Uh5+Wa7nEbeUCUbhMz3lo/xAKcACgbXcqGtP1Isdw9iAAUG1/kotTpqcOPrQg6a
vVbeYUAEbYIz/roQyAjgI1DR8W3jT+knZGd+iL2ZJTASTuC3CWVMelu4FbegAj1lcPwSPoU0tvnQ
DZftpJcMVIk+ueR26SymMpdtm7EeoQMNvnkkpMZw2nXQdx/n1vBTRMDM0JLqJtz5p/FL7QTeXHv6
h2XIaSatIhjofogavduUwxlCX0L8wNekl4cck3G9lVE7MF5j+9y4ARiVG8M7vut7TCHOL1LWxQV8
xC7GlnkVr8SCS80Eloz0B9w9oByLiIMQSdAhEHOL5fR6fKKjbuunzLGXmjkIXdJMr0844bonoV8j
nlDUgUCP4Q26CqizzhPAEWyZWHQVUWnLlOXo6Ra4YkfvadKhZYFVNDLyhDBEhMmF38iDiqAS7Poj
8PEE0r2l3qYeC5RxS/GAwIGO1hzUNO/Pe2dWBgdeRKnppySOpq3bQxnQrg1gMAxDEO5I33wOO3kY
6TvAVmX8bD9+Af1hexYLU4wKMJm1MeloKCqiXeYdE5gpM9SDxULbX+W21Ke4+LoMRLPtipWQYqUa
jLVKG2/Rw/Q65Qnoj+orwFgilfVVFa2aQWDYsRMvgBhzpsbwbfXNrmlW3ERTLvHCRcJlAvlI6tCy
J3PQLvbLnCSM9gI7Qrgs/BbN5PrLL0AubZS/nej5walyouPO+hURWEJ/mQusZBDHCLdZKv1smXtI
qx3Y4vK+hxzSC1w9r7H2QAmd0/MM7vas7zphheaa/PDmQetO3Qt7ZMHj/lnPQg0J6WUzySUuacvD
TLs2CsqlFy0PWMW5laUhHaItNLWQ3ZPIxQUK0NOB8px5p5fQeU9Yw4v3krVENgaSZ0FxjB2CNFe+
zABX7yzTJhPMPaPvDl0jeFNM1ZJkzxlddDyuLrWT+X2NUplQtUNCYMK5KdOQY6e8KvAMzteeSQrE
rfivV2B9jpIHadf2SHta4EjcpQylXW6eSCcUyQAuQT9MVJvBN8Ue7kVYsoRJZ83z1zLAh19+d12d
0CfGitjtD9+bALhQoMB9HLXXwJAscOT+jz0y8JC+ODGT8xmn8sZTIPtPQ55OUJtQzc73K9cb8vIO
ZZEbT8Q6mV/lPMfOqP1/FAMW8i9ylO3jo/L5LtTYmN7PPm2bI5kgVtMwTcmbl26EdDf3XqqnT848
8Mb0Vy2v0sOx1hFhhYd9z5nhIGHM0obG011DLyjCjwzQOGwynir9u5lGJseqd3Zzz2hz41zmaTEB
Jp+Tz+Tr8kPEXv61VfO2fVvzndJB5nh+L3TphUqn3lFNM8PDiBWtsaAix4Sbe0e6CstPRr1Yn/S0
2L6sSlXujE7hL9JOXQnKP85/yQpVsj9CJLVKWq6V0lIlD2qR/8J0h+n0XB5WS6dHJXg0+NKloQ8T
bEIYlVuw7267c+z6bgLcu3ur3G6BUrwCFpr24EmLaZnIuaUMlciQy44QlThSCqwj4KPwEdkerhje
wc0yZRlyzSDYazCpbyYvvxBJQFAI8lBdW5Xb2lOZRuY6DSwPo07O/aEo3gyNWVKFeqeUM9IJnA3I
J8x6KseU+KccWVnVBMcbPuOv/sGSaqtyd6jQFA3BWS7sC+DufN+vyNl04aIZjKsw8R04wrkp5oAu
0VP1qXbr7k0SRzxJ5MDYy3VKEtEBCcMhjE6YzSwq3lAX9fmnKlOD283ruTuVUi4MbpLJix11XJWF
pkw/kR0NDG8wA4zzpneRkM6LlDBR7eUaE39dKDeEh5Jnfcs08AZidcaFYtM1zlm9QlOzCjhnrJgY
NRsJ+gjFZr+MPKqLQKzqc3pk+EJ6UioEzL5vbi4P0stUE0iwsxkTUM6uCGCtiRLwjUVrcyZytIl6
XHppp67+WgRvNXv6+tGBNRHmO1tKZ6XDCNPGlQuZFpZT7WxIG2IubcgWuBw415QhIzA6hERhwaq5
EZuf74jy5BviiwqIBx89qGBgo+eBt2fU8EsUZvoYoyOTXWs8WkW7LHyuLAmbtAx68lmL1nVGOn55
VTEdrn3WYB8/QhHnP2w06k2160p/uBaag9b1Neu5h4VpeEGI6/WgmcuKLoFtgzgaHgDSOuPeECEK
ymJdMFwi6fDGP8rvw86QitlD1z5z2dPg2hZk1V4JwT9dBkl9RQpkvZEaIZYkog6ahRGubP+SrPqj
UnYx+ZdVMKn9L6uwLRTm5e2sarbKuWQdQuWexkrMLGCH3rHxvGdOpXfYKRxXeMlLxvPin6r7AE0w
u9DODjNRsMK5yxRVdc0JVrmv3he+4oVJtM7uxGxo4mEeyClhSJDgAlfva/dTZCQF3gJyojPpX2Ir
cgmE42Jz5cgVqbWgLuvb8UOkJ/ZiEGRYtY0rsua8RfUMRMQlKAAcOMaCi1BUZai87ntGATlBmGH4
tuc4Gc+DfAnB4uqxxKLhYFFoyHDQUWx0bECuT6LjpwyR3XhVW3A+jKm/ZgjBo8C50QXUSdjTBmXa
g9/YzW8v3SWLjJWwxe6oL/M5xn36V1H5xKgwuTr+5SmXLKr5PSX574f8G6FpMq6ty5dFenrE34eO
EbNlslYHV8W+MaPNkudXFAnQU8xsAUQhDPh/J0ZL5T+l5yvU/RTzLC8X/x9hZ9akOrJs6b9y7b5j
zTy0dfdDhMQMkoBkesGSBCTmefz1/S1pn3vq7CqrKirZmSQppJCHh/vy5SsKsaT3H2xtf7zmwnvu
/BokYoV4w6loVHpIHZGkqpHxVFbUq288vX4jQ7nB5SxPUe4EmVNwr3K9/KVAMmGeGBrvpChKtVjJ
TBR79IyjrTcBj2yebftUVHvVI2S0D9VKSx1USpmTQqIkdEMV2xiKK1NOiJamn9iaYgyryP7AD4EX
UWGDu6pU+IQogcSARI3WF/xrGK7af/fXA1a1GNYCm7Y1kCmV2zTB8zCc5TrERpZbkPiWHE3IPs5y
FfIm+nc/Vut9EtXKywmKSL5EIinEkWPys6wzjpPJfQUYKaaUyyCiVpsxtzT9i4VBQQby2huuv9Zn
pXCFxmOyK1hltFrO1fqiHFbVHj2rWKXlAArNw036OTITpbh68eOLVoFYG6t+Ikv59yZTUq38d8P9
o8X8Rgssh+9KaZ3BYqQJrGApUe/Tkix4XCme6jCkmVTVIeBN1e94QhE/EZTBH4MeqGipu1hsrJdC
BJOiaBpWLqsTd0BjVmIE46Lzr9KZkAAxV2hQgU9cYiAQBBdEoL1zYqngX/nv319w9i/JO/lMPlfJ
lPLpcrb0m4r1ISzuNpnyUZV3EmawEuoLKIuk3QtMQjZ2gDKoR9xIQoKdoytLVaqQ96hCpUCh3NxD
3BFH+wEKqoKwaCjIuYHSiKiuLz2E6mzZrePCuyColBs8CQZVjhprwBDstm4zgKsHJh0e7cyPoE+L
7E0m3GQTaurjazoHROLTBtbXQOwa9YnGFflYQUZh8rlWmEse5shefE2ekkxaPcXpSdJckDQCaIKI
ZI75x7fpAltcIYAuQGxwfX9C/zbLSsgelXErOneEFF43ScQUdYhJj5ZbBj8WR6ZkXpK42u2x8KTm
q5LwKbiwYz34z5EDXdh4SSVgZaF6nL1boMOznSb7BcZt9xEtxfzaimeivn7RLJV5qJuS7STppTzw
yoNDCVKSKJDEcbWdG2fiq1qqmqcqnwmGIigsRRVBlbVy/J2c2IGMQCG28gECZ9qbKBjzrH099ZlH
Pk/bVupyShzvyj5Pkn8EyGxkRxcuQkK3b+zz720y81c9m5kC9lhKVwqFSi792/KxPeYul8ozo60K
tFyXp0nkrBkY0ZbPMo18qWiNSWxNhDtVIK5YW75atSXqfFrQVZr5QFpkxf6oMPighqFXVTkS8Uct
R+oW1Haf4nWIyRASBYn9ekvbI55SqL8sVnGhZjKE2ECzWB5U9Dr5Qs1kxbxlkHDyRwXAWuiVTOvl
ZLILEBZZQAu5VOu13AseFPqvHDcDOpuGyJbRXcduLnQ1a/b/w+imK39Ftvnj6iwn+Idl8XB5pDap
bfo1yHdkH1CGSE2ASWkqK/xUKCcmcn1KF5TbaKAT1prQxZ3aXrVOUtI8wS0tEm8pPNNIqp54QQ6U
dZJDSvVamQxYHW9HKLQBHkdol+EASkh05FxVBK40s/iIuzy0kGkh1DmsKqiNzOqIfynGlS/Veii6
ihqjXuwSHm/lhisQzeaJLK0QeakkXZUrsw22Gsm11mrdTXcK6FRKFQeIkCwInQtmKvwyyPH6rtiN
SP0SIFJsYYrhOvfTmAAVxJNci+qnqFRCCou84XnhEqTg/myKYHCl3ResEwKAoljpFG67mao4x2G9
xNeMaqWorKrkq88SYHA1+zrDdwA2/dqRkWkoFAMn2SMZIrEnGSKvKwpVV1ceh1cielCEETalnl+5
UFiitBS3xezJENeUW+PaIcxxKfmuhwIfOaVY2grSMTG18v471Hx1s1fkvZxAiy/E/7lIGiVaJeMG
SXW/K7nLj04s5VFT3ZZv/IIo3OqOhOUB0fXOmqTwSem9qM3KP5VBayIq2k4KvSo+yrb+hZmqEJkE
2vr3CcNdrK50jcEkyQZEngrzFp9LA4OCo/MkhMp+aTeiUHL7HTSU6LZLZP3XzVKs7yhBW5VB5TDi
Tt/4qEKQ5eEUXchvHzqzruIMtSgQdwwOY1xMbJ2UaCnkqoSNuF4C4YpL+G6GQ0UcMmSMtn0YV4j4
1D8v3gocRA6qfTtKiySPldwXPbRjYQbJpDmvNF+IfdjFNME3FDlyRBoM4i07FBaBuBck7T+pMMjZ
OvtqsoR0pJasoAPjrt+BceH+OxWY/6SuxNIxYYp1Suwsea0ckbX6n+SiCoRzSPizC/e2sX6YVAdf
9SvWUxmUN7G46QDh2WzRfdvWaOxjufORXeSIFNKEMar8IqeXo9dPbUSPZvke95uFjQdvSdLGJDjV
wnli+QS2jlNK5UUihs44jLJUHUzxZ2p4B+J+gQI8WKYBE7TQ8jttOJ4o1JU6+UHqm0TVffp0lQGF
SxNQ/UWP5qyKOFac+4g/GnXznrZZlx++NYWA69PSjQzk1BJRmJbzXFenLpJrXkTXmOqmet1skeoW
/UbZqXRpyIy9CkHzuvNAfi7HUsCmOFD3Mk4ZoyDWgW1yHWrhUN0dGbf+o3pxBCDlERnWvZabk1tD
CLlzRiOALpp7cw0u86L8Tf99sfPGwMkUKCrEdRgwLX4OMh7YXJKAgOawta54T8Wu9lRkThGEQh/H
zFSDkejwW/vBEgt3NZETo6ZLmgWc6e0raJZ0cqJsl2bHXr0uSpToUHL1qoZBmPC0Y7gq1honkHRG
P+6xo30uyzbzuqP8hs3ZgczUTAfS8J6cJG/Gd7qvCplEDVQp8HIzYhHqtueoXdzq2UYRkd2i+kV1
V2cCHbgbsIudLDGwSMJJPhJC1Nu1ZEcSc8PUSFDBMBCG09q6B7JYY2dKcKXilfeuYDl6TShppubf
zPUn18EIaTRT9quERphJYXqtauGWoUgCTJTJbSPejlTMY/1Q6eQK5M7aX1wPoR/3H6jKP1Kho8bw
o2JxGCff6u46uFfgaclpqVT9WgkjSfrhtPALkmaFb6oCfxAvOC6lqJBS4X20vYFEC5FOuMNXTy1v
bNJOqiVoSfXWDIJcigQArEgHXmy9mAfgZU92QDaqwKyJu+/HSvVgpViPmpre8gIGSMkEJUiyUig4
n9J+dc+ADgLZFb8dgRCUoAl+og5PkUIFigq1Zu1hpHLPI3iCeXNkihzspsO/abrCHoBwij731acn
CRuhe09KHR8KI1FP8c2JvdbEJLiCMKjMIrRLZY1wcG0fepVmVI971wDa1gPBblIg05noGXfULDQP
XfD2Qcyhrn5oHdIKk0CKSUc/hTJthKwfoo7W2b8PhOJ+oN9zvT+GQeX/DIO29+vnlCvkIe+35WAl
yxdHD8QQn7qU8xRDKJ3Okz9L2/PDoEaIaSVSBM+YqKltR6Qccyc//fvzYx+hv8Iv0hWke9L0F2SK
xd9IhulZZXdcRznlZgK12ZEEhwKkwhJJPZHiq9ahoaD+ZNlJ3qa4TV+Kk7fd9wq5V1dM7kojg6yk
qIWql3ZyTmrNZr4SlCxTMpLWYwm7JC7lbhaaZVOGn6PaBtxjGalkbTVHhSCEDW35oiKePDdTXUuJ
yoy05/vzF/vupDvJXqSFqoSGQkRtt65GM8MGQWokuLUO8+JAfy1cQphw4hU0lfUlXFcIQ9kToqvv
1SwiLOzJb+LGIryC+ADKqcPabiRYKdkGSfioXpdn0bnS+j2eNUDnUDvPcekhgRKJgSSjha8rYlA7
r5A9PKT8uXIIotgaO7eQXFCwgEv+nW9SyxSmeH/DpywGOZYCRc+KeCSoQqQFM1bdB/LzDa3/UmaJ
oKeD9VNbCFTpTkQ3tHRsV/fIOon+CxGTtoBRUJzz+HbX+PwksZBSH/pDFD4RNOkbReucfMK1E3Hy
vRI/LeZgvlei4enyRC1T/VWiVCfWDyIMoqucl4uhVqVOiu115orPFIAWVQaAcVka6y+P7DvwXOli
BLeqfKAx0lelnw+iRnFKlQTmJzFSEsDpEDpZnSfqLco0bwg/7HxYo5QZzkOYjMneNmBsjLOMlZWU
MozUHxDd1rWpTw1hHWorGkLdjONKguC3nyLyJJwx165wKlax0TeKp0X4U5QseJaSCg8uhoRDt3bD
2amo8tqhfyNqSJGcR6ovCXin69Mumrplwp31s+JYIco06jHNuKeCoZNfxScQH4RBod6jZ6HWksVB
kwPZjI7mnb5OaP3E3zEcAg/Hn7HukCxIMX1cGo+5myJ4KnBVj2yCOyfPGtU3AwAALpPMeJu2MhLF
yUofRHeR9d6547rsmFjLYVTM0cFlm+uVQo2kHibeSMRV6Woz3huEXcGt9kXBnBWuc2oEu7FSTnL+
OiHlfuWpbFYbbKntRlwOoXYSqVEYq9FUmHGCNS62rqpVsXAPkbjielnxmdRI2utKjW4QQnNI1KiZ
XttlQ6OCxANNlBvIDOM6wh6UVY2RyMwJ9ZSkkqy0p5QoBue57h3jq0DsjVhpRPKkS8DvBRK0Ef+A
ywm7FMNkIpJLgbeLqSk8YzJCZiEe08ll+hqQcFRhlzxRX4jK5VoF62YJpJiS7dl3OrgymvBQ+ExZ
iD4lLlJqHEBRbpMMgqkpIj7GY3xHyr6MtSqqEx0GMaUINyID1s2jc4kvqW3L1HQWGzyFFFd1O8gU
GO7Y+Ch/FMlLdeBDW+XKbI3rSSqEbHcim8wHG0lK6Rgg2fGlMSkY6VfFxPm3rr7EjF+ruakMkVOW
B/UUXze+u+tuyZPnouTxLWcl9ydIBfAb7o+yOJ2oTkF3WSeiU4nK9Tzpy8G/U8aH49U+zEyIFOre
f+UAmKJbZ21Kpc4VslRYnb2RRGweYZmvnefV3En1Hza/MyGRt9mXWts1jFjY8W0l6PuPoeFzoB2s
s5J+Id1Ou7Om8meKCL1SdVtf12/+s8s+bsiJFEbadjaO1h2h7ELXtW7vUVBhqREqqK3ZhIcL01Ow
K0WQhDSaELVU7xL4LjKGRBBUrPwIuOVLPalA8Cwq6l3RQwuVail7f40oxNb+rAsWQiCBKXHrhSpl
auo+nk6qAOOD5kRxPq5r03ZN5m2fd/cnxjM4jfWZ3ShyZ3oEznU2csixCR144fiHdqzSlKUCFXV0
TvKmeLO9nWlkSgZRGLTW3MjZ28g72t6+1ohgy5Xv7JnhZzbWRM7MIRKna6+2ma9vzjtnCt1tLQX9
1IkcU9jYsrMMO73N6L2mbcNnz75navkwy/K69TIArY/qI6pu0t+Vx88RGeH99znT52h5Hxw2vald
RpuMe8922+X2Bq0atj/Oo6LqIxJR6Y9EbWnvzOTmlr3bzK/9QENhMTVvArwfaSd+rClFNnu3n9XT
QbLWmrdXSpuDN8iAnpM7Nm/N9cAtBZUApgyh6sUUVtd2Dr2CvW9SzWb3vqgMSauQPM2adx/OiMk/
UD89+2nn2z7b31F9djTnRu7MD4z51UEOuHygY/vWZKrQM0CQUnoezO4YUZ35lKsPqAGpFpvZDl6f
DjUz1MnFqpzsRumcObW2G+ewsXfUbtLf11f1sXPO450xEDbsRrrD8Hhn/mu0c0I3NJszhXk6rKi5
PCcn+ui35plCJee1sbm9oZkp0/OvORv6D+i8ktWhZTpjiZpydted5Pj+zdJhbJEW84eza+KQa4VB
ptG6VPemkrVbkyp5n3SrQEurs5+X07ZYcco9520CWvWcespJ+TOb8691xMsqDpuX3ajpnSyBqdmY
LwL3nWlPnj8Vi1ml0u5zY3pvfx1C/qSbbGNMoeJ8Xm7RHEoOXGznfnGKhH+wgi7OgxxqJC2c2oiY
Cu5LEK0tN4lw2GouIIKcnkTOcnCtFdofR4puuG9KrtDoe9WzOTi06qL5c16Wn+ZlBqGbSxv2+5pv
stZLzdfuPP+Vd6lZV71BztkczGNUzXWLEv4nC33x99V7L9qY+e3mvt2sPQ0+DqWHNd0U2Wbr0X7W
IltQCroN1kHo7k7O0RK+d7znV65+tvyybOab8R4k7uEX7b23yZmQ4kPz3KMt8MZ6c2MVKrQr9ukX
d/bupH9mfQRB0YM6mt3bvZn7eJa1Ub66iarhzbm8nXfovH/SIRyGp/NDwyzp5tG8LDQr6TtPNt9R
L/9qPZ2wXC+jD3ACDR3C/LLuJB855fHMvM4WM31A3g5ceLGjx6fx3tlt29ydLIoOFGVvdnZ17sjk
XiNkv0m5Oya/KKG2hEr16GUpW3xH3btz+J5UaibDpEKJgNyxjRiDhWJsfZh91cfwzbfHRYZpRHjo
KJi39131zk0Vtf7YNhDIUQZiR48A1eZc8LKVTqpT9K7OrF6OkALAgyEc+LGb7zLb+n6a5yMEPthJ
O1smDobd6Z6dzffu2z18u9sZrHTjciZu2UwyZ3tvUK/ImkeQdlBJeeDpSiSeW7/7GYJ3c3Kv74z7
HU6KCBKaG+pCnCeMDaJfkPCzr+z0DLUsw7/KZh9f4mWRkzql5dF5dTPURCTcrK0PVGYXpytdnf0c
fe0sebNXMlf2iIzfkUYzGbqZd4Rjra0xdxxzRwUFkrKOSK3lEuTJPomUG2okp+bRiaYCh3dIFQso
Vi3k3peAUUL4UyYd1V/dO58g/Ycs/XtSs8zW+SKLz7hvJ0+ejJIzGbW6DB/kzmJW6Ex1DL1HujCq
ErDHMOz5M9BEzKGHJAhAoSVKHD7xFiVWREtjPR+rqIu0IaxNjQrKpJRPvdD0ohAMZhMvfkuA0umu
evMokwEcbpuqWDLB4l5g7VDKLlHCdkaqUqv0oWUSphlfUnHTrnxqRl27LzWTS2FJQJ1oBwJnBMMo
FaMcTHMZhYyks/sViGVZmKqGrD5VCQQhmcCvCWJ/1UoEugj6yNQgKcBPFM9BlDmxI4/UmcVDFBtR
A5SNb5640+WRBlmN2LClHdXNZAiXWrYuxpAeaYi0PNeTWhppz3QPr3WLMIcKWsX63knHutY3eK+z
0f/sl4EZJJ9CU6ZFqsNVRi92rv7qQh1PeKyUvi8cJxsfQa+dKNSl8PiUEThs69mS4Ek6FgO+dfhT
T6WFN1RfFcJPYjl8YUeUBi9L/bHeLRKqDo21UyyUoEpim3snz+ZOGKf4uJoAKilprxCN8hHMTBmx
ghi+RzxIjaUXzPPeUNlIEyFffbbVqMprTCIVC6WDxNSJN2k4wBwUkK8rTceAi1jpqj+jiE0vqbrl
hS1qI0+hLyVfPfiqwG94TVwtAeoxCgk4WUxEcfl9rPYY07SFjAtgFzqRgNu5BsxfMQ73lBlU5dfL
SQfnuU4F4shKdwEyVSyuhxIKISqpeEPQ7Sh+e4x36hyUhugzdB7Jc4rUhL0Jnka/EtiufxP0NCLv
efOlCFZZsCqYYq4rxFYCIBFCck6eFeWeBe6T2+w62soNmJWCiATFk7K8ePk6PlE1IXd+qverxb/S
uNQeHep1+AmJ30gKRG25GkSGkbROOIuas9V1/WIzpBswyIFwNdlKa1fV6yJqi1qiM9GW3wVENf91
mRsKDdqsM4F6lcuJCCHmpjg06rQtf0GhrIYrXaeokmfx6PlOutIMErmJ/hVhUjVeFSsQpuS2Sxde
U0CGI4qaPJDaZgSgCBtVVFz6kmrayY3mJbYMZrvSGOyN2SHIaMbKpglpozLQISvqYlCjA+LofPIO
nUndDUolmFBloTtyIFvUeQrthr7ZfPfOLUcdMrIavYGbRdKoXInnqSAupZtcrsOvZYzJ2FYgZooa
or4FpW+yrEKD/YPzUieFV6o3yvD08fpOe7+oOP73WF3lr3gjf9Rg+I3Vdryf96XHHQ2G01iJkgQJ
lJUJ5kmKcMmzTEcQh3J7paQxQsF3j4wpfsk+i6jRqpxAayv2UiZrSViAeUfbZUC6pOuHok1zu0Sx
TzSKmNyj1jfuGCCd7pbcq5zqayXyo4hoJUiCwqx1P3Ufk+YX0XY2TDP1U+uT/4kBnPmTFlEJQSt0
rbLFcoZv4kH7Q535etu877P35jg4DO6d8CtjwuDT3bhREFZpkL//A577ZzkcfVwFPZxssaBP+w0t
TZV25c39FB5BS2EU9s+r8GrWvfz0UzGQAc9X8/DCadjJe7vWZTirmIhXdgZ9L7rYL01Q8H8wisyf
6uz/eULl9H8CzKf7rHQL95wQTIu1Sf1sBql+NLgsCvWov7YPFn5CJtDVXXfvPwfpfyDh/ckkS2xL
jygQuv/FUhES9n9++rHy3N7D9PU8OA0o8mW9Wy3sl9p/b/d//RmVYj6dhkNUKvx2hfnCdpfJVY7n
QXr68CGrUWQ5BP98YzV7/gOpL2FGxVwuUyrlMrlc/jeO0vkWPa+F+/4+GB7NlP/5ejh399G4dsvN
vN3uzdkcm8jDOrtfj42zdjdV2ENpgzrrpvoiQT7ao72aCtu3j4dEvM5ikfMXTzPUX8+9wfxsz3ZX
3QbgBoab4jw7B2cTP/SXe+v/+L5fdJYeH98qGPaBsHszZhNq+3DStmLmg+XkYEY745NW9waDBsq0
7UnGTvTqvUp2FT/4adJt19xa+2WLZsJ/GdvsdtmeiIc/4rcX85U1kdk7X/1WR9fbahWo05tWazwu
mXG2eXOmD2c8Hrdai25bh3s7tGzwTdmMJkdeubnuYZpubZ0TgcHT2xuRC8bjRQ6xro9o2hn7lXW+
v9vtUfvez5bNZ+tAOiJpXC1YEkxw17DoGtn2ggs8MmiLVnCtB2ymZstQi6R/THZr/sGe/lTxiO90
sVTIldKFTPl35s8s/cp/9tfdfZDjE0vxp5/NlceOG3G2iOXOHNAdg/ynFRhSnjzmkZPiFwgPkHH/
lBvLmtuefE++u1/9t1mtVuxGQ05cXx06TwZ1FRl1NlJrMqvWkIsMCITqwfDiDDc21f6nC/oLHyDT
/fcF/ca1ybwK12u0x3RBFG1j43xML8Q6lj7dA6beD50g+qcxjBsr/jxd/v2ZvxW2Sp/XLVynjvfB
llt4+3naseQUptOMEaUOwMI92sHaeFNmjelgwXvTGjITdjasPs1q7Z1sUA+CjQ2CVX+NDS029uK0
GqEGvhY5g4HneSnjvV3y+ytzpySDkXVyOObSXGLNB4c5JG6elV0DMTmh6fUGvTkZZHxnZV3ZGib8
Nv2TjdyI4Vg945uFunJtVjQKjz5m42TmuvdnTX3wxT0n3eKaOmlemg8iT4DYgBmba8WznrdOOZHE
fKfe/NiEcNTZN7XdxdkiTmw/bFmgO6ETBHGEY/RoZslmQ2GiD4fd6IBiNWfG2AeHQl3dVLc21dt4
kV2HJpVDIZ6nQALjjBlbBxhneHJa44rxvIzuMNiPWS6XofHmKQbow8htqkfYiNQYOzvvntdltXae
tKBBFTsToxlPum2+mt8Y7wQ1LjOpcaQQyIQ3XztyRTrsS/LLpjbKA7GZERp83a1tn8j+T2TRb+dB
8l3mj0dbW+sN1M7xdNXWATpmpr12rebPnF5tNPn+Ppl226/pFCnwcbb+qDZpT7qTonwYXmzJp/e8
8duOp9MOl+AvfX/U3g1TnRF7c8Z+Qa7vbQtmvDWtamSlume9xkAnuVweTS6+C8NxZLr94RBZt8JD
ENAgZbDGkrkHh2pt2WvMZSv8kUxEt1COuKczadfaXOmy1+vFttfYOWSzldY8ww3JaEidQTxCS4DM
h/lhqLBGGTXnQ/+qu5jZxd5MO1dG8cWN5w3MiZK/EM/2U30R8Jc4vv5wHtn51Q7O9mplbBtWizNj
AxsGwfHBoVXoPEDtvpp45mw928riW2svft3YYDZENnwxvTC1j1nWfCCkNc69HEN9Avw+8aMISlRk
aKE98N3jYkZXZ9S+7imw7/3j4vvoXxA8Jas7+1EdeUXbaS2C71yzDYgCcfqrjKObrjOGtJT0bmZX
i9Zwa65u82O7L3dm0iY7Z3OSxtW9ujfs+OqOW8NgFXy5qACY07AM/m5CgPeX0+Gejju6b0HQaqJR
+w1QuMEnRbKdg3nVDtYpmNaq3+yWTX/jphyA13qeFDvfunRO9lTDQSyCg8XBRqbfhz5Ua0r3Pts6
2JOthPU3vMi0cVZNe9EmK8CRrdDDUdxZOPEVZ+ZKyXRazKMFzmdV73OYVZ3FZxGwvA5bvCjf/cYv
qWc65VR4hE6pMbPBYvjf//W//t//+Xn973B59BPn+F+HO6O4Ptyu//e/C/+08PwWPOZKu9IhtcFP
R20KK8jTU2HFvAbedOqtvyA/tVN25DM1RrUaN76HgddqI5Za92CaLCu4StaRftB/Gs77aZprR7P5
788yh5LnX4ZC/+PbM79FXBWY2uFb59nC02LouoOLjlfEbvE8BDDMIW+Ny/GC+MYwppzdlqWQ8aMk
7E3nA+b72Q6ASU04ffF+Taeti/XPvQxobUYeZ9mr1dzRcmv9NkEFkKMf+9SOHAlYjvtEKXTKrI3f
6eM3PgS0wggPeJVabUnA5bHfOlMOr+fK/7HgeIym4pnp1VSvjGG94Q2m3tlAH5j5GZMsFnIRS3xU
T57pjNfSdepB7DMctlBxizWGsqvn8NWYE2at3Zr8Aysae+MZj+sg7v/Xw+UMcWN7udJB/JY1gD1O
aM/lM4HdAX+aYjRYkwhuMMXFcHi3wzGhJn4PIz2xmHGhLB0uRaGKZQ7igfdW/rI9mkx8fASXx2Uo
UhpfnPHVJb43/s7UeleT4vxfH3C3vPkh2qrdeLU2mGfdqylyumbTZ0GqZ0wDT3LsJMogEa/BdGzu
WDL21HAilgZbS7m9D25qwxV+WF7zX3M+k/850aO5OVUkUoSfr2HEDuaMXIVPHjPc43HAZbVaWjTv
lqe3bbWIgGfuzmKrPGFDLUoW1BmezGTWWEpzrm6h01Poi7H34vsXseJWKyUT5imsbM8YTlSdLdjH
yQAWmoHegwOe55zyMAJr33ZzbKeWkyJUsTlgI6fY0uakQpyZ4nCoC/aOpwJVp/GrZLJFZ8NZ19lx
A39xNpevi71wGlBRT3ZF2SB4z/cpm0+bUydtUo21ty6b09fJZtMmCm2ws8R7/FdqEEi8fz3QIXY2
gcMeTzM3CJ01VRNtSII7MnyN3qPsPOUr/KVs4izYEkR2kHJWaydYO1sCxzrHDYaYRRwO4LKwYI8a
J8GMbKHhzeXT7vVF6OC5Fgzz3e1UX41oMQs64DiGK167ircU0L7to9pqBXK1GwMuZ76+5PdWwYrb
wO7njGDFhK2UGTDsjOzAwzZ1u4ZB1m1oiJndyYTYa51bDANd6Yr0oDP28lY3/MYt7LycaSuor3BO
37Tg49Xl23ljEHB9Cw54t4sLiwSO+Nf8wnQ/cRSt1fRmfh4s/1rnsbIGJrDEGf7rg4cFhyNgOnfD
aT8JAQTUKBQoMQmyFk43GREKP6QOuuoH93g/pI7Govu0lCebT5KHjFdgjXrx2tuuSGK4mTz0/Caa
+f7qr/rloPVy9t0Ok7/Amr41w379YFklGJA70VeAWZuAdUN4E5v0oXtnphU+EctWvsL6yKfZz1iB
SpqiUZpn5WqMLl6AsczywtvCEKkqEB4Gi1XQYvJvu+O05VZXvblH+NQZo5zl4BEGc/k8jQ/Dc+Wm
dqZkYh6hXsqdkYksawReA7k5Xbn2lHqj9JWOD8+9d17Oxn85GhNetR9mbQUxJb17zJVgdWsnxRBp
GG+Nitn2vE1VWe2V3DVvU+bDEUo60bId6j8KhCZr9ZvB6FCv9HKte41rk+dtpDgqhCVTAMZ/mBH6
JFRpCe5+eK6dTTnYw/yITdKhMSfs/FA3fTSpzyPSg7tKNvrA05FU6fKWy9qoaFjzfhQZub09vnDL
Y4+P4BNrOCtbbqQsLWmMrfwtDl9ZRkW3RMNRrOlCp093Ol7nTbum293mgP4I68LfcxEKyPd8+pFT
3VE61hfvgm04gV/mt9suCTR1AvOxB4MyG2/ypp9qyTzZNp2PYbp9nLB2/CkjD/ngt7BZeSakKXuo
HbTJAZiPA9ijeR5Y+XKAsKFsnLkmV879nmsFPZsOt388RpaN82tP2j6DcGXq9+5UR0c9/Ri7xTk+
L8MGNfwFMxxDVajNaWTduaLKKT4AE3k4zMiXk+VGpYEmCBdbGbN/1wzb7fVGbvebcLc9qY0AD372
civEwA0fDgCRYt4QttcaLGGcl8ecZAyrs5Oht31Q6/0IV1D6P6otVYZ/MmZlb7aGLVDYa953n87M
PNsZe6b4TFpBKZL/J0y0omG0UVSeHOkfyFTnEWoiUHef2PasXmAZj0iQNk/TiBeUueYzO0MyN5I5
FK+gxq8xOO0GUle10Sjea7U9upkROcm3itx84Fc4Pi1zKwT/WEUbIwi7ndSS6q49QBbONphMe0ru
kjHNCK6pbEgAPvVn7cQyuqdRwQ4Y6AE3CE4mQ8Ag8F88w7As9jIl+LnyJ9SWMbpMPE2u3OKQE5OF
feEDbx15yX63C+Sh6GdN/MZN7W4ImvfEpmnK5WljccdKjOSEyiY7VtPshj7V2qhQMJSEE+2qV1Ps
98vbinR+qKehTGchSesrz8WcWvdHY9tJ2fTTrjtgb+vOB10nbl7RsqhqRV1jRrITAnQqx850UCMu
wEQfroxe14eJJpHLiJdHo/jvFEVhnJhZ4rIz+KVP9QOtirnlzp9uoT57mq1dnlpY+syjkO+Mbm7t
l9dmrLBKgrZkEfEwymftGnxAIz8lKAqfJlv33Pkb2Xee8Zliy1rsjswwzoclACOEZD+5BifvQqpT
30NkOZO3YXV5B98gjCtOcBzm9JLISjGcXNkeLzweT+dIn5VRyWP4ubqGj1ULzRko3mN1SS6rxHtb
obtuETesezu2g1vXX056bV+NEgIE14B5x9LocwPlQ4pObfTzYkg7IAKs0UQydb7ANJhynD0BvIef
PlsP4/m08KUHcz4bn/yWUWVOfdhYyrtPis6OXeXZ0sO4brfda3PsftvUcDbq8i9BaC5X341i/ULg
gKNuj659lnuSo0NwogxZJPlqRW4QDMHlWN6bG9NtEnsTeSngIqHZs3oRRSB8pbyh282CPGi9d1sL
UCkcIaB9++5oW5W0A9UcSne2vfZDe+qe/VTt0d3Y1WTydNxHl5C+yQc0v0i7qFzf4bUEl86txqq8
+iJJbWLxKaff/87Z7psE4ei27vbo1utd5j0zIG9Gvt8+9yNXi+LeLAISuf7K9r9AJolQ222zZ09M
75mx91FAk1DAYXdf0Eri68BmMb2CObuCcsiw4+VrPCRf1AsgSvIU0zHT7elM1v4LnvjJFJrMrO+m
NIcuRlllV9yXGf9w/gWmyQZVXaIt8j/ifMas+e2fHVzKtmGj1t2/e4r5ThaZ/RpFSU772hyeVS1k
YIkE7iY4GM4enILF7gSocyaqs/k74S5LNFEUxxySpHygxT/cGDCFPtGeTF7uk3gjXS2D10LhcULb
ze7tGx58OL51iq1zv+DkWJ+1asvz5Zv3oYL9tA17D0eNIVqANAhKrUm3S2CQ0v/adLWFVtSbzPC6
GctP3a4l3mNInbJdlJw68clwiB2FDlVW4Eol00QuAcUyrmkLhAI0yWrfWhS7xK9vrroTL3JXHAm+
GZxikGsNWDa9qcKjOL2Oj4NNrZ3+qbYKHPpQuxDxKgQPUHIdrXWAADpfAh8e+SDyP3dLmcLRjVUc
lARbqPUBlG/Q5shNrq3bsXptZZ7szEd5dKkmsDfZPna3JNl1I/dg9XjzsQqtt7SOpk2+njaPr8qE
yHB4xVxaCwWh1OgJrbfOBVLFzv26YBblrWVUFquDZS7YL7CI0F5Mt513CBDc+qWjvyONpdgNG+TS
BIfhwYY/0EbUy/CBmQE1x3m5L/cBlekF14xOlEEe4cif7PhbfROc3ZNRjeG76okCQKABZ5JyS4QW
K6okpiX/Gy8WK6UQzC+BaphCY+0rLIUc75f5N2Phc7FcbKFrpVlDvogP2qN4Odk6aa7gYEOHHWi7
dNG13iMNDJgJg5I2F8756+v7K2e/m5MuXBG6bZmUy6NtIiA0RD/EORKl5A1KR9zJ0FkFCnsZJebK
yXRB+dsT825QJ9h0374yUp8d6IewimaMPQtZ0Gw2v7XU4cNe1qVzI1781tX+N4hT+904e6GXD7na
sxnIhF6GGgFWRvYrkDxtNFDE9iXYR0b2onCZtdWbjze1xXjcmffGG9sinQrG443zGDX2xJtDPBrI
TNEdgqU7nVtj4G2cZYpFGR3MGgEjR2is+cwpYOb8ZnpxlMUCfooV2PgYlqQ7LklgdFhdCRPmLgQL
wm9O9FdIGfDLkkPeSp0CYDpnPI7Pp8Nv3Fs+glWHYs54jMHhWEG/WBMYD/Ie3k8qR2nekihyqYvF
jim87YIYDCgXOVquIkpFWhI+ZjrU3KxjDyxcVWIiuIRzjk32Tj2J1ogf/M6wVWYYKjjI1pCayLnu
BAXjjAlVoMRRBNKo0mSmogXnBROG2hNlm1ar0xlUPY8wpsqqp8BQBS09hN2puQxyMLk6Po0RwJHP
QJSAVzorpMcZX1xFbLjQOnsXVfeQXbQToALYYlcsqtkitic7xJLlpBdwCflgkfMRXOHeUvbCVctL
d6a8cdHHWwjDY1EZFpZH5hhz8FZDkpy0kUZzYqMI4FPGe+2LtAIIyvPJaglhnqxYbQApeHzFs5Tz
C6uMCwjszAW1q1acFJlN5G49kV+gJUJyBEKsL1r1b5WvuoSLXRalkXuyKT8KnqyztEACOxKzsH4r
wptXyCOB2FnNrwQyYxzIVz/LCQKZH51mkxm8asmvDZkD/fh8gn8oMudUavxDbaWcReu7nM6UK7Tj
5Mql/G+F/krxkLldjvtj+366md0t5RxR4Nme6ofjA92kg4sKibNe9083FOqft2plH+Sf+SC3RYU6
87GlzadzPWbdUjFrr4XlvnCuHj5Ht1QJndPpajaZxvruPtMHf38C5T1gcet02a63l0H5cf0HMPG3
2u2frkSI6B+q8/ft9piKTjvyrOPTrD9BptApsdsH5PTt2/7336KrKjj9edAKOTZQyZVKmXhQ//BR
qefxcrzPNgwa3Xi4vzeu8ECwR2Wi0Cxs197ff9xvdfdfV/bvj8v+55VV3uyMtJtFx/b/J+3KlhvH
ke0XMQIASSyvoijZsmRbrpKrSy8M14zNfd/59ffAEzEt0wrx9r0T0VPdnh6DABK5nDyZWcYfZXQn
oU/ROiB5s/6FwVVGv7292ifkemt3s54hBvXGwLaxXJy5Vb/1JMguxvtkIo/kHxlgrMAYHSXYAr1g
hlh/2+VssHWatMHU9HG+N2qX1O9y2HL+Hlqnhd1dERNqSymY4oLZhM12F7Y5yc22xOjU2ncHv10Z
QFdAjtzI5M9QI7DqplUjAKqikCBtXcEwaj7Z9cUutGA9vK5Z3/6gK7L05Xtm246CkqRenuf7Qu2S
zBnQx8kD0+OAFaPo8fZaV/eubI7aO0aosGZrmXXo9UaLJxJ1Toiurdm08tptX4Od3u9uL8WuKBY9
PkkxYVFlgcbyVWiLuqjitCPoZxy99fXgGBwUkbxxVFU9tf2Wsw97ApNBjE9SxA5lxxC0TmiY2qoc
w0DXc/sQD/YPM8Wcav67MKLN7Q+8cu6KS6EnHRFbolXM1+8LKmJYIQ1Q/8ddpvYpepsq6xCo51Sc
y9ZfUE50lufQ0v1luVk+hsV9lw5ZGO5l4K28/lTId1Udx9wNjfeMHit6GDEowsrW5nAg9uH2XumV
y7hcfZ5laSpOm7jF6ka7zYttiXIZP/2TkwdRbkZQXe1o3Q6v0bCkSr7vGpPbJBQksW2Bljyzx8bK
oYw9bqf7TExryyscq4cDHj2VJwyvTX+S+q6T/Yo0vtMa8Oej59v7/q44vy4/k/duZI1oOyvd+xjj
2ew4zFn/KlCV5R1MuFvyeHu57yIFepJtWpwTcmVWHSaakW4iDCI/PFYJ6DvqiCqZOCSOnbnJuPDC
rm2OgYxBhcTUR1jxrwJMo3DsgnzAav4LNZH16rYpSHbETS1EC/kWCuSfb09SQpQpuLIZnxlYg47K
a7wIDG7vgMX4gMrGX6E6kf7VSF5ur0VnFCm8FxMsu78X06rswsRmZWvz1I/TvUW2RRes46xeTXzr
09eyPxgFGq9vcYW82ZmwTqh6QE3+kvReu06cqwVtqSgx+ewTOqXQX0qF6b4xDrDy6bjrKqcMXF5v
LfF/EJ3LtWaXyc0kIHGMs60TFOwZhxGdOJKXCuXH9NAuyekVC4/D5dJGOpZpltvsXfjCFEaV4XCz
dsvVq8rwOIMHU8Bpgz9xzC2M98uzBRX43figEZmwGfrXwWdS5szTTG2rmJgS6X4KXnCcOWS1fglD
116ycld07deVZoJKCmKZMcdKrEicAU1Zsx3+W2E8OEl3cAtjY8vxKFlBXJpq035bdq9s1DK5Qvs+
RvUww5nSS6um9EQFpdegi0KzK9F7BBW9yS7M/rlat76sNLtHUqZemU5YibFjEntObB0hpRValJMt
Fuy9U1a9p+mCrH5XPBZUHGXKVBJ/fvYhuHiaPqxF10XQqtjffxxg6J2AvWHFKtyRcnv7OJn2FL76
o1/Xm72NrgtiRC6mVnSAHGMgwYlcs25fpndtazxmdDi06Ena28Gjjlp6DOJhLUqwRnPvmxVGfhTe
bqhXMpRObmUPApb+9hdeORAchMWIaRNuSXuuKKpBGLzhwd5v3yx29GI37Y+DeejiHeRr7D5uL3fl
+UKqLtabHQjLJDdqZmJs4ICiQFSeq3PVf6DGys623ERAPZarKVq4Bsq+X4PkAkOibMu2MJN2tuoQ
JopkggTauoXswMKjn7x2bb3yyp8GGkjlhzJ2zOEou9fb+9W/eHb/UhCq4EtSjNSbe+xRUPdGHbJg
XxaOlz+2cq2dtb48TuluUTcuLTZ7Uk05RPXYjtil/9KEb7hLKIwurVeE3/9fNMWXnc1V4mCWNNRH
mlXHqMZ4kqMwnvvkWFsLl6cl8NYRzjRiM5iyzm0c4dBsg+il4gdE6X16XnRKrh6fZTKTKIIO2p9C
dKEbam4VeZNOKMw3DoMVrzp+htE07Z/43BVJFhTglYenCHpxw5TZYGzPNRHPrMiOpWc8iGan5RFx
KXqnOvAt4UybQb9f3B+9skGYLpDA0VrSlNZ8NiwNB7guAzMevOqF0mktrD/dgGYXLuyZaj/CMltL
78NE6/OQrwhbcTQv4u+iPq/Lwr39Lq74SBKhHA5bUYpQdu4BWmkwNoFnhPtoeo7jXTE+tsPZ7gAx
TVvZOY2qnbBCE92kqJyk+EjsNaHOwjd89/DxDaYpMQLTRkNaOpOsPjCFmgKFMCp8ERQ1ALuh2NXs
sU/8Nexsm55Nw1ib4YfI3xBBL2jeb3INKVNQR3p1E2UZ+rYuxK1BgFFXnY+4hnYnfAEeEdxSxFNx
Zi9ooe/6D6JGTFRkENw8YZ+Mu4u1vCr16rGB1g3L19yD+xDsGj9ZgcvkgzEC2g9skIk2jWNwbs23
hWP+5g4rWBY4apRacL+h/b9uNGuTOidQ+w81mJeBS6T/iIJvNCSDxS93/a8o99cJGjtZK6/YPghj
QX98k3osL/HAKBdKKiFmwfxo5k1derbxEGYufLdYlqvE3pbVwfdPmb8YLF9ZDviMIkoQE2UYn534
L446juoQ6EHj6Xdtjd4awXKcla4MjW3PvV3u/0uJ2knN17pTa+3CeeuYKKeufoTFdKpJdy+jv27f
AP9m/vDIOC4efWWZLZip//eLbyIi6xKrmryHzv7TV81qMivX7st1YyQru5UrWMWax5u6bNYmWkYm
4KYCyJgwGKByhgnFqvdli4JOhS7+xkeA9ts5IH6+6aYHZo5urcq1WUg3LVAWivb4/ktroSReoMqD
fTTRr3SgzjPKqgFk/AzlKagfB8zDDbGQdCoTzDNWusnAHL+3V1MISLIfHc9YjyHqY4e7pvOc1K7W
ZvlXOB1KFOOhuZqBkHE8en8Qvt0+Kqpt5Bdrg6NSNhSksOEpiM8WvRdH5ZemyBHPew9+jywi+rd7
+VtsPsIIrWr52qH1mbfhHfzvXQT+cIY6eHtJMXzXjQptWGEVUKrAbHzLzI4Po5X5tll6D0MabAzr
I04CZ4jBggjlxgzeTDRVY49VEO1jOJUo7Fqx4M1PUau7FEV+99YAe0BDE7xay6LfBKeI8jH0g0I9
CLSMiIXvBHnhxgP6G7A3HYmgOaERPHhT/mPhGr7rjE+/WQoO3QjBmHkXbRgRERGpHtg0rZiHaSue
vymGwMnhrrF+N4xnwARZHq88D3/Zk9tziGyCHsSLT/o7HIi3rATsFKJcyqiYKbC2a+yuFeoTPMCL
CG0ffHHMgGAxPNhzJs5G+5EEdOWlv3tz2thQpKxBgxCBxFg+AdyonUkeKP1lkWAbDy+3z+q7HYFj
i3sCLPwpNHT2uJtxHLOsTvfQb3boAnsevcZpQbLx/PXtpT4t4tfXodfCDBF4sqgAm1cRJiqNmkhm
6Z6fJ/pOkrU5vsfHLvsrKjKnzULHqJgjbbbS+EYEZMxXa1Ijk9cv2e7vAiIQxaEbG2aZUIjJzHrC
dBoVj+tkX1I0Edpqr3qyQ6cNHx8VxmTY98gHt/5z9J7b2y5gSwfxLa6DPJhABzlySIjf5mh0WKdj
3U1lsqeN49efiECYvvSoZ6cH71/GbyNaSHZ9cxexoM2lwlYtKZk526/0vJr5tEk0AtHn7n/2uxvL
QwgPLXo0+JIi1GIzv+rLBfUHXSjCyuwZpWGPWtkAaKD/BhQCbiKcQzEdirI4pNVxil67iW1uy9g1
cb5Y15qZ6zSbCA1liwZIZOuTc1HucKf6kS9Cnt+RZX2mksM06vI2wB1ftyhHMnHArGgTxwDQmU4W
nwtjLUOAyWc2oYtS5jiLyJxWFt/OVSKnYFqKYvbGTJlUuWzDqiiwaPiG1Tq0QLbf+RImd1VcLlbR
p3xxe8TrWGiY/5FP5KSgF5pq+1K1z8gHtdBbt++MLi03O0klbZkbBl5jw8eVNY0/rfK16beNeWJ2
4NKEumG/qyN0JkSPOhOE4ukMDQG4DjAMQY9fK0MvocZaUhLXXql9cQozGR7qhga2rFD3DRcE/lgZ
fEgDdEZM8EZUjESVit0uWYJUPoP6+RXrwAJBpBRUzj37gBVZEVdYlpevxNxKxFUTKohYAMZSc+YY
Mo0Wni3qBvLJSdEphfuuhJcjM/Scn874SYH0NKmP7YReulWdOmiPuVIYGrZwa9eeOEdBsjSRaiBM
zkRxLIcqJx1urQpcQDHano2950QZdWLAMHhwfv1YSn+zmFz5jG6/H9HfS8/kMyzjvEI2DUc0Zeu0
3QdD5sg6go/1mIwonsiQfSBORMGziV0Rk0NA41VAs13QHgd+LvIPGzWv06k0fuZy1fimO8WgjaDB
B3rD1s8RdSrMPyvvyxhJUhvDX+w7WVWrATM2+W7y75LKXjhNLeK3djR7Am2W5CTzoUywRtccIl86
tPvAZSLS6Npwodj72oPjiOWAKwHkR2D39X1n/pTyoskwCwut9cJs0yAFhVXhiPRKeyWYDd8sPHJ2
zeRerDkvofdrX+WDSpK96JyW/06sYcXJ0+hPDh59Uj5N9TEv0TKr7TY+QniEtWgqh46NpnAYgruu
+bforVWJGcTFeOoowM30pxjfxu41Xc5ZXnv6GAcvgXcIIeU85IkHkVRxFyV7JO6AnE91DdrQLm23
pHHM8H1E3piw0+0H9RnJfpMB08LgDopl2adjf6F1vRRpEGLghCJgOoLfI105mB9Z/tZ2b3nMN4lh
OWhMWQpUDJFtjb6HE5j/kMs8/5Ug89WZqM7AK9QehcDgTHIwp+oBtr2wPlrzIHJ0VIPuovad7+1l
9JiE9yQ31ng8qzRtNlOxbfxVD4WGpn4sqlZwjIbqV0qKVVwMJzu315SkdxXa5mf9pk/s36I/8djc
ZQP6yhGxlj1dGTRbVXC6zQHzl1lbaE+SY+GxrBygRVP9buRvchJrr0gWTP9Vob44vpk+8mLLwqgi
3BmcKtVujfToJekODi2eUEKR80eP1ts3dtWh5RzAGowx8p+fLsLFjUVjRVQ84R1ZTbONf5m+CQLF
FgLD4LRb9VM4+Q4lqD8Vw4pJTJtUqOEudlm87Fpf1cZCKlNKiI+aAwfgAMGLH3L00mysTcEwIQOx
RqHQCgytGPu6WHcmhpf16A4XPOrY3AA4hn9qQ6cQL7GI3ukYbXjRPgWZ4SalfRJwwLXaBKSURGSf
5gQ8DcT0Pmqw+TlQp4AhvESwXTVuL/4CEACxCjaV9yMw+nUdoyl8i5HjJuqjM+hieZ643CB6l0CY
SY3JrgMmEX/ADwxZgpd+DtujNeK3ZcoJ8afKXovAPIzhi1GVTyXF8LVMfBqWDtyNqrRcfYrGsJPl
tsp2pHbVdO+Vu7rb8OqHERyNCV2o/AKjLMYKTRHsVcv5liFPQLt0PaIwIam9u6TIHRUVrkFGJyjS
Q4ndtS0FH2IHLkpARhQxVKuAgd8fYBOwbvGhbzGJ1zuzSLhJhZqWAE3no9BJhhfPfO+zl3pM1nH0
OKWTm6UfJRhlQQKiAU66zvmd9UOgpyPgu5dh9DZVe1b4/3LlrTnHhNiCOrmNSqtwdCZDPPuD3Onw
Iy93VtzjpR5CO3dYSt/idlgJMq31HdKErOEFluM7g1J1iv6gU6l+gxZjXrgJqt4NuPFcI7gFqw32
xa7GdRaidVQKuiXoa0XAnAQRUNUQ2MvKreRzly2EmVewAEERB0s8E6EzaDPHfCJ+OQHcQoNdGem4
1+rTH0NyBESeVwfklYOEr4PAXuCPmd8BGSyr0SvLRtQDU/fV0nVJMbVRZ8TgunDEkShHKdBYBzCQ
YB955HTkITMLl1nj6xSh/XX6GGbTpkEXI/B2kpavQoQvzAZvJPrTR9ZaZJgskL4EiNGR8KslONGh
WgfTSf9ktNSubKNNYx5N7IZ17H7gckHnaC02NxKXG5o5Cn2fSIvGXrw3zGplWAecHsTf615vq7ZP
C/dtHcDLwHtB3gBR8uvB0YmGXZO38Z4Gb0Q8j2ar88lDlrwnIT9WQfwjtSUgLHDb248BMX2HQyUN
+Mno3Up/VgL9qI01kWjsmft3hkpWpQL+lKFrabrihXdXdqHjd+l2HN5zD2mLJF8Huqa9XmB+XcHk
IAKcWgQ5NM2smIlAWcSQSVLE+7ZGC5Tq6Ae7MP7TFCi/a18JArVi2modFHv3CCnAPKuWKB2fqZH5
YcKXN2149dzijH09TMh20tqJHeu8sV+jhWmLjDXdNU2wUf456oZ1VnOIJA4peZHVsYwF9ME7T18Y
fJ5uSrQ9p+QDNxCHIOnW9R0t/IcYpRYMzqGBf4G0+U+YGJ4dBv9jiihGkPsVao/BZKzNU2Rkp9b4
XXQx0qOvAX01vXrbms3dbam55sVe7tP8uk9iNROpKfaZ0yO+mA1HBG7gjcAJWI6/9S+7dagznNOo
rbJmnhXvSf5qkBJ65COBM1TQHJTUJlyRMd+ETGzHDoVJY3zIaWL+L6Cka64i8HpkJ0CmQ2569lCs
ppTjmMSfXhs8prwjTkLDNREn6AHw2RJw/IRdLkFI19xpBdIIx7oUbL7Z7kNiCA9mNN7b3rlSb0WF
/qR4ZMAZ1//BBZICFRbgU6KPORpjZbAqrbrP+uM/v/HLz9CfeeEBtUMoiWFCHXXl0e6coHTHUq5g
ZbNxR/2lIOJ7DhKYizI1c1ECYf+WcxNGUVSqwXIR+0gobDVogzoVBWwpUP0G3kSanSFzI0fDKIs4
NPvAs4a/ov9lZQwrKhYUpbx6ESYo5FwiQQWu39cTMFRuV12kP6lK3Inn6Bl9X8COB0G8956taG2g
ay66OzORwi2odz7DxEESvQJGUN1bZ2+U7Tl+8QZj2KTIIgaoSgMCSwx7k8SgFcAHsdFSVo2tM06/
kGJEoGbah5JXq2eG6cspDx6CXGy0r5arQzWeJAscFZg62O3hK3EZrygozGXQH9GPyTUaY5ehmxS8
gAa+i88AI3SvGSaJmkfAy5WwnlgY/hzluIIGt6BAEhMFyxytWfUk5RD9AqgboceoSlyj3yXNuey7
NXKl66ZoniQcky6iOyrLTWRjCpb3OhL1Q0C1q+A5chRGVdwWQfPqC8Rsaph5imzsp9BcyGAXNEMx
lhRPQZ0EvKjRPmYUkWTSPETiyLzwuabcKeJfPgSyDcgRDI91Uf6QrSP15MLyjESaPiXTRvUaDLll
nwOSb2JW3/fZYwVlPGIQAfJTrFvnk8oW3vIn3DvXZOi8RpHOR/s1xH5fRSjOkzpOODQZ3EIHQxxX
dsFcbAa2sBrVuqxODf2I+7daPiOflCTtlqbQqCJ7TMxqXddqbyVnxBU8gSueHHkPh5dot6Cud0rI
jWGg38w7/BYVoidIDN9weleJcnRsre8rhdMHjNYC1K6DpKjMHzLp+kP8ewwFAKalJ3P1wgQIXEgl
A5aeR9dsijJumE2MydxgCkA0VRjpMLsf4zvWGQ+TPbikg6+L9ty568nRyVAzEQDhi9jbZIbobYDo
bhRrAyMurFP+nvh0X/XTA7Adix2IskInxAVqOwmbqOozjoMltQueFq/qjT2dEvxSFIA4cJqtBv15
wXeP6y3LjI3qT/g7qO8wwUP0kEisEADDFazIq5+hDS3GAJmVg3UoqisQVxt1hJJWRD6p+D2iHM6S
rzz6ZU7PkQjcCo3gfQyN5NNqJM/und0hJFZsDdC9JpWOe2zQvEOMyjQGVJrlb7ffhnUtKEbWWlMe
MQCHzDEF1smaUdbFe94oJ8m958ziT+hv7rFuEyL7Wtn+fqTqpY0x9li2B8b9x1XoqXUTIRCgcC/D
85RvfGMVqWcJWktM8FeARgjmoKnzCdDJmrzyrFsFqXrzGDaTczcyzFXSpo9lGiPB8RhI+iqt+4Cc
7QBtZuNXrYrr9Gy14j4dMf7LemaDucpBlAer78kCPf72OXxn0mnDcXEO2q2+0BFcFSIaLLizow6F
jd/hdCrSfK0g/aX2ohCvU4k8aWL9hJCA/eLAaPTAQwZw6mr4aQnsOkd5jREKd1L/uKxGfx7Y4gRM
B02fnHn1U1DFYRrUcJyaNyDfXYC2AuQNEHMM7ERLyO3juCIVMKEU6J9pM6TjNJhwcRrFWE0Zj1iM
hlVuhP7j7bH55EUhivSzEzzE28t9VjzMFNyX9Wb+r59PRgrcIt4D2LdDtFuPYAgQuZa2vdIQlGy6
bU7zl4I0u/YAvWP2mPkthKPFy4BrM8TtvQLE1TZwnsNH/eMp/AN3eOr4yobeQqUVd0rj32GdbAEy
TBXqOZ9Tb6XAl0TTZWv9EucOtY/t2kJZWbLp800+/YVXDhcJWgNqxq5RhYs0IIAqqAD40VVcukWR
/Q7KdqW6ZGt3d21P70VW/ojs6f72EX0GovMjonif3MSYVBC7Zm4E/DdKKYqA9m3+OvnZyvN/hNx2
OC1WQVKfmtJ3rC5+7JT9r0mR/WCxh87sNwEP15XynTDF+GnU8/LADX0MbeMNyNOda9bobJlGK1qi
jXqFgtsR9I0cFa9gaY3nfPplBb8LAHwjh1WPf+dAAzq/dbwY9bMpooeuc7sQcz3wEBLoaH0NhhW4
pm4JRuJtPS2Ywk9T9+0YGLLkCvRe25Izt9br4iKrTDwEIJyqs1fwd9pkfAsRuRdRdYdkXpRtG1wR
UJMh7HbU6O8RtQMnrTDTLlwiU1zTG9CPf3/PzL/FnIlqyPwKY9gxV0VwnU+A76bNUSE3kle/m7Hc
G7LZ02TagLEOK6xjSbiZ4RQ+mk26sabJkYHtfxq620JzLQXJwIKzkEO2JQpNZqc1mQZJ+y4FulEc
fShzTFDghxSYg9c5IJsgSealRx8e5O11tbKcXxISB+DhSjCvTDKT1cgODaNVcHkT/yUzTumw1Qkx
ANL/v2VmuxN93jRgMMd7BO3wgbAnOLeLyunqIepKUCF1OQnotl+VIXjkLLUTFe8RFmvoHAUeKLSI
cIuQttJ+N9IPC8mhaEm2rinhy3VnSrEPROTBYsHrMw6dVW1zzCn5BU80VJu8pE6yVBygvcjvt/b3
Pme3BsjUiwMfxxkieWAeUfnXR672sSCzty9uaaXZxQETb1vbw87gK+E0QSMeW5TnHMgiH1yf0bc9
IfUI3c+gLfhsJRYH1OqCKd5PJRpy+95aMAwfCKxjD9QUtXbgoQukbDXgl9fRQ9r2C4jH1Uu0oK5B
S0G6yJz5FTSW0uIdPsDHBBiAvzp/ZsI9ZMGjbTx3BtBZ4W1vH+91iRWakKipNITPJDb0ZORFUx7v
Jd2VaOekMNgULpuNZHF1xG3mhQHDoaAF/nGlMYpbkXr678ozmTXiOA0DI4HjYB5ZAxB3B/8aePGQ
LTiui3ucSWvZqzE1kgw4JwLTT4aMNIaNLdBornVB3tIeeWb7y2DdFbbr1z3OZAptzhvBOU4X79JW
vnbEWru4M3q0AvLEuqOliwCxV/ZDmffBylxGOfT9fZNqYJWC4HIBdMxOmagi6PkA/CBlW7N06bTX
UDSHG6hrVnnuOB688MW47JMZ+H1dcLRQuUhAkJpBWa2avCKKYOxAduhfRL3WYAShGH0IkFEvb6SI
IZOdAN3A5hg+lUggAEct842WdFQ4Vru2eWymR3gp4Z8O3X/t1rkt/VcwRgbcC03KQTrAf2bXM1Ck
OyYTh8MQyKKu0fN3HiA2XansrRu54Lqya7bORPUWYwDCBfDbmXXwzKmdlIdphWHyHrfNpkB21I9e
kxJ51yr/1Wbkox2qx0wYgNsyd6z1CwRnZSdCzNhEYqcPKneK4NLuAF38TPvBrfz8sR75U6LehxzD
kXjo3j6jawoYbgGQQQlwDpHF148mfgPOkg6wQdjWuSl4xALDRdLPXNvtpa4+l8u1tIa8iCXaNmc+
4/DYIKw5Wg5ggtYYlLr2QSfeUOXmtfldj9R0UPA7mcQL4nDVY/x7fYQZX9dnedj7tgGhpfJe0yb8
4jHDLPUU4auwn6NQfUI6nswede4PcPrAMMTKSnZlKVaoktoCm19Q0FePH0VRyDXoQrhPKsTFkWQ8
YKVHoEFQAwcGGjKDyWcdvVwib17jljKkvP+70sz8+NkgmqDC4cf9CVqyQbLSmk6j/zHGqNkU1rpX
8o6C5jv8ATbqGadh/NScXfs7wSjDrK3h69P1ZIU7nSdeEA2to+f6xLQkChQ0A/Zbh42ot/qiGpF5
6aAhkHfuMUWtSqmTAowVw5lY70j6agaV4iWK19bgMSx8wRWkiZmaBG1zG4DTPND1Yl94dRjBQa4O
wIgjMa1gJRlbm3jEP2j03IIbtbCm1s7fds0ZBzYPLA+dAL4KZOyZg9cG0Bhg1AKKr/vaiVGzB0ZR
cm7iNccsuzJF86JxNyFDcXvxq/EKqi//u/jMNRgzIwtFGQLvyVw/cfEJSfPb/hl7xRr2AjAmwFEb
ru1I0EWao6gQncmQyO4JTiJw4Mto3laZNguvlF3T2pffNTNp+SiatJigtdGhc3rKhmfNSQkxhOwU
tehuBfC1T9pVAR9N9e9m0e4gzaBSasyvMvmdZ9/nkFMgeRDjtkwdgDT4WdNIgLXhXWeN7xgtsXCT
n3W5328SXSNQ4MMECr+/3qQsa15wLT2+zvfibfkNpvrU6CKYiUMh5Tprho8pbVxuPo/0xxjkABwq
DM7owo1fWA9I/w9WuerQ00EO8eYT6StdTY4DCUZn2xPbcDW/GwQAuRPZRgy1Y4P8m6Cqoh8w2g2Z
+SaOF3zWKxUCqOJAQQciRtSyI5vydV+GbDujKXAZMXrYmEcOWoGsHgFlegD3ZWbfK6hpyU/AQUJw
zqE2VH/0kRO4LazXTQd8SagGYaFD9kx7eUTwoDBktFf+m88OkFc73yEDqtMaNkAcv90gfo3ZmwLm
sLD2NR/LhMNOwb7GTBtT664LHS0Gs7P7Cq9UyWZFBzCuzBIzRsAGd8LSbdtX5NXgTeRwtG6vfC1i
uFx45lCQwI+6OlaY9mrsCDLj3FuX8gTzjFxh3FrrpFgg+121RtoVsE2UpqAo5etOWTV2Uz1a0T7P
H0H88rwPQAN4PJDB2zu7fp8XK81cgagpBlYLO9oPJZJJB78A6CGe8/ylUSbcAPQOAMUeXD4eYbDm
UtuVawwT1APq0nOUoAM7mt3oEPtoqd5in7okMth1CH5aCFIrX0W2lSFmXgnUbi3Vh10/3b9XnV3n
yLK0Dm0z0qyznB5I/AgsMWAaCLp9utc0qB7Og/QnRe8WPjvcPGubJkZZC5rag2zGpp2PAQuYJgym
APT57bWuMbIZ/Gu0xwJrRkJcv8pM00Zx29kE44zVqek/wDOpkgJVaK8gRoGUCt6k5oVpvzsD+RJ1
BInVbXRIACJKDAeZlmAGyqU3e80Xv/yq2VlbtE8Hr6HR3stewThm2Qdjhzx/q6FK8Yf2cnW956Pl
PRkdhj1ONVnJwliwsVcFDcVdIBWhKBukv9lNGITUqprGSBdTaIwSpEr0LuLpG+GIyhig6eh1aLvt
wp1ck7SLZedaO+SWj9qyPtqnJt+j30FkndD8gFnwqYyfAzJVWfKm896hGe9RULdBWJ5Jf6WTVcDN
UmQ6bn/Q1XDRQhkHyA+6HkHMzKMw+gZ5L3yQ9H8m3Sv3733YssL82TM0EgzRLStEPaCI0K+EHVM4
WokXI+e4QWISADKcU11iJAT6ZMZ/zKDGXFMECTzc2WWyvv2pV9EEoDTgM0Hfo25iZvECX9Z+G8OS
h5p9g0GNiKfNfC0x6BWIm0JSDu4YnNHFvlPX2EdAhxCsCjjpAEtnL4nXkUGy3Ij2pcc2qOZHwhLd
oOKdBrChEmmwQ+sE1TlD/kbDf7fVsArrf1788+UTZs8mSFsS1Wglsa/kKe0TDFA+aIWMjYMZhESH
5v7dPu+ronqx6Rlq7oNsZ40GNg3wBkkanpQux+BfIjDdF1m324tdM6iXJzzzIkY/I+mkXUuNo04Y
k8QPOvgkSF8A+QaFYeoWgOnrGgBXqkvPgfnNyXFTRbrUDKH0wdTO0FWxAecBs0K7Q1R8aJ4H3KVl
H/rzt87dUTgrtoI/ivYqTJ/6hcvS1mlmVRRKOeYRylzDTWS9RvSZI4mem/FJCiTRGiQbgM6U6jBG
yDQPFmK8dI10DwpCkIRweHEQ/XviYeQ68q74uc51BZhhQ45m8a6xJYiFD67HJw8CHe8KZEdRKQFv
EJ63byZuhbCZTIVrQY5Z523sXp20Uae13PVPYfsQnYNma+z5U4ai3cRhasXb470uOUPoBYLYGvih
Y8A6MyBnZQOeGgM+/Ir2ckm5Mn/TRsJXqDGVyVypGB3xi6Ol2nOtgHGifzRpT0b2YoTGg6n6J4vW
98NUnG9L1FXxBZ5rMoXcCozg14PueVmyScEvTRMdv9dIBMLMWg0CJHz2/2+tuRJN6nq0S7iDSHgB
kvcsgmoeTdXi4z9uhQHw1kIXEYpYxiL8M0a7kJ8syG0jsSeootQN0EQ48zVKE4MxVqcLL+Sz0Pmb
rF6sNbORQxVP4xgM8FXMdju6ZqBc4Rkr5DvAEDdwqeHaN/7qFFLwabIt0uGn7fNXOj4iFw2r1la2
SyOxbimqQEm19jvTLfrupw5bw6TYKbxsH/0HYqt4ola/EdMTWlAM/rEqByetya9M85lBrjYwChYC
Gwn0qcTv0QiE16EjL2OrIgrAbicYlUaRMbXFz0jXc8FPtNIXgYqyzqfoJ6PpoWektgyzezaf6+Zx
8DBt2vLdIHgqOrTONiJXs6mMd0MyNxrCewGcWqtUA2TLzEdvGASOeY5i10FuJ4wXLxs02gOhy/9X
AVsn0FQ5eFeofL8tV1cTyrDJqPfUeD3qL74KcZAQO6MVvJQU/DJzxMAAaa6mZkDZ/qGNMOi52dm6
o2UX3P8PZ+e1HLe1resnQhVyuO1EdjOIlETK0g2KXiaRc8bT72+063iREDZ7H+vGkmVzAphphD9E
FQ42vnMzuFiZaRMUXMT4HMq8DxWRVZvdmZW2L+nVD3ReJYu1y2ljm4+T4W2i8a4ccOZWf6lDeJ20
+R5aN8oVh9DDwQyVP47DufsT4kcd2ocIIZuxUPEQfu7d6OjTuRirtxTCQJk8f/4B1m/edx9gkfc0
sApd1WMJ0tdzG/sKAUAiNTA/pp+yICI2s5QR3PwXHT7qlCAWP38Ccy3HhFwlwl8QfSFYf5wCO6Tk
0dZcE25DV2hAlAANi9TC/fcHqMzO2QrvKkiLPdwiz/heziDs5m1Iz0HgvuGLa54Kp9+Yk70bWLPf
6sbZTuGwG/LpPjGf2vCO27unNq9FqF+Ve4tqJj1LJkA/g/q4C+mIwynaChcwGX9hX3jh+Fq/ChGD
wxnRhVB9jrzeHSo6DH5tNjlUKP+CXCHxEgbR38S1NjqBorkMX1ktYCD898+gi0Mzm4uozCoiz9Z5
MqtDOF6lw7Z4i78EuBIrf4ADgSOlcQ/LJB9cb/v5xK5W2eg2Gt65fIKO3MeJ7Xy1ncue8QeuzXbP
mVUCh4od58rXrxzvO7CBg9dG28l41trbAOYYpXeEcohJaCVTYVODn6rTXZiLM9T0t0MXkjcNUSqu
7pKRnMV5VyVywAOz4S4h3BPIggPijaKw44Hhig6qGV1Z9in1gucOsEhgltckeDlng0uHu0jUXdoo
28ZHXiT2DpkPR3t+piwz2uYGlSaamilFuAzoZx9vLSM9dm2GcvJ2iKsnynPE0K2h7g08MoSZZoKY
YglAqIiKhLVL8F9NwPaCTay8EnoI/C7c1IiKwwPyoI0Z/SZ/a92dlkTb2Cw33A6bnOpP4ZVbaMgZ
tXsH3KOlv5mKtU+CX0M83ihxfxKy5xidoaezEVyY8NUmA4Xsf77s4jqL/Dnqq7FjwSl3heNuTfPk
EjhFODZmOJybj2PlH0sVzedH2xl3XCS4+O7rKfnespWFZPP5Clw/3DzKAOBuyb+8RUzf0vjxq6k9
R6B/t0ej8aSQ6RkCx/Ba7D057oSCm+1y76/MurDWVms9RL/UWiivE5IuMiozIhvNwupc9/CM17w/
QQxM9DdsxJy9pV5RR2tjnBu1C0WAtTLI+3EXsZlvhtlcBTVnav5MoADm3HIeTZw2ytfpklrkWr3h
/ViLY6YI1NpMgZLJNs/Tryl8Kb2/8swLCczqZCKwxA2BXAmF0MVkZoHfOoOSnast3Jh0jThJDfDc
Ak+ErkIJCw5jjpzMoIJrxqnF+35hPcl0LY8OSSr4RbyrWosFXhXaFKpWEd8G/jcFx7bBijbInW80
/Ynelakmp8jOvsfxX5+PuxZpvxt2uYpSx4qAvrCKQIqE0R7CCNB2qhXFJeXGNeYABM1/XnCJmYBB
38Mc6Dkb4xM5DRQR/HVm7dRkyo2iP1FamvdVku49ClmzA0w21+CRd9tkuFc8b1eY/Y6cZV8ZT59/
gdUWHpBvBKbI6Pi1SF8rX9GKecixqqSSRyWeNlyWTAj3pNdq3x4EhwShAUFLdrNf2xty9lC9Elwx
MiWOV4MLuPeibqumd46tXFiaazQwXeIXEInQTCCWfrzpnDCwczspKbmRZU5D8Rgr/kbttVPgEyt2
wRc4T4Diyt2Y2A8KnV7XPxZaskMdy8rpIBCieFeUD+m9Kkmxd3GgcnXwmPh+eO4mjN1vrWnuTfq2
vgmDeAyPag57tL6qvEsqrKtRw7t3WS42dmDhGxbbjA02W+bWBFvp+s/1vf8DfkBCxH/lFxCqttX3
QhuAGF4q/a+eXShCUy3TEQi0FrUg1KGmqqnCc/1S8+8gy4C4VoBMAxz8P7RfV/e0RYGSirjnIRby
ce5oLHWtObC5YIJzoFAlZDeP6rYun5meiRaoa17I+1bDQdTw/hlzsZrDqij6wmi4KKvHXhm56g1g
OleOPe1IxxqoOlVNnnvhOlzt1CH74iLwLiS7peDTaGVtGGq8alO8QS5t+uIB4BkstKx5ts0MBgQG
GQfFxjFoPvT2PlV+xlQ9SF5q8j0RcrY2rlNeuRqmQc6rMbk7D50Cu1b3FPIn60TFOVfNO3d6nTDb
nB9yNA+hyF8E7K8ukXcvsvh+rTeMDbR+XiTbN9a04y38wN0Rdg16Dozk+fPTZ/1YBNwCjEzKuEsl
iJKFOvUghG8BaB9rJ9lQroPaQK+cnERIrU36NSQZ7iphVs3VXzP0TTA/7l0wnvHxF55Hrrrf7qH/
Ps+5BvYunZhKT9fHmefJa52qOolaFx4yL/sSndPO8CB066hxofMUeCU8igiKCeu5DN8+f5LViUCv
mVqJS6d0qZg02FpkOR0PIrRL481itQCGpVz9qCTDHxe7O6sRpuUwBTTpYJItYSyWOob0qBjPIDst
S+tYtYw4vCj6Jjd2FmJ22B4Ox3jeW8kxRXCRH3VMCHqn9Oly5iqRzW/TIOhCzzOQeFmS2gId6GCt
y0k17R3jzQmfRIIG9PrGSX7GIkas/dLSUmL7slU2ovCQ6t9cN0CZwjw1ffbNnh6E4BJQYgBlL2RE
j0Z/Hb/45o+55C5xvoaRvctdND1s+IkxzKfWvo5Cqgbxa+ydK5aiNdT2WLwz6WbaHJBdwbvgQih7
Bon+/rJycqCpaWnmYs9lg+vF6hgRhMRhsPnmR/G+9147DQZ4g+PT8DWH+5Hk3G2S4qLEo1eQV35U
MHEt2j+z3l57/V8aeFr7V1SbV0Wj0MnHKqcyYBvgzDUamyZKdqPx1UJrJdkLp6QkfWJp9VN8PbZU
mWisKcVDyG2vjaAICvWuU9Svc/FXNJMF2Y+NNlAOxT3cfEFXAXKrteszlAPs/FiH5SGFzmWUf7Ux
amnUfrsnTb1OCnXD+j4ZVrofOO3rEfhHU1/4fOdb67PPtyg0KU489cnEWunUE+YpyKgXNLG/sIA2
w4BAd/RDMUBc0WpJ6q8OuBR0nVTQSWBy007ftO1mdH6yE7fGjGmOVzHTN5Fq7F0L0Fq9T2pKIhmW
0vxQevOTguaBs/WDe2f62UhO2942QXijxjic2cMhoh9JFma2E4aVGoAMuMdVN+6sQIeJeW+G4bYN
9+hyZdlAqmtdLvtISPTb9wB2B6Achiqaqfz9uyOscAbLGWUn8z1i/6AN9KElyDTvgK0Gk32QYszn
h9X6tftuzEVkYRu5Mho0uCSOJjFVaMMhAhVlL5zbVGEklLlchlmtbwFA/udN5TB/96bsA3/0g5SO
u0SkfFalLHbxNFx749es+eWaj66ZYl8KIlBYVJ4JZlU7ZETVTdvsU2c4WfSKpVFRRxXyi9GNF9xV
NA8NGxrkY9l/UTEF5EUgp/JDdMJzp37lEpwVc4/+TmhbmwzivBQLJpQGAIFtdPUv1/AvrPHVNMWz
DWDeug2ebxFJqZ0+UjDkhKDf0+C3gFPmFN2kYO6AGV6YyrWiIfn0P2MtTiM/6IcaTS+AKfUjsDpc
w6l7EEJxQFT9ScFwG3KAkfyblh2K9qhk0F0CULjI5/0Wjd9otCNJQ8CITeMpaPe1/b271IVAQGJl
g+DCIxcdDBJUMT8um1afS3QgqF1YMfZ0tfGIDbw9/RxG2H/hmzoKFdpBjEGv903oIXLx1tCupD9S
JnDrKT1xCUtxXhjPAY1uaeZmQXMMqXJg1wRQ7KQkFLjD+ToIlecOsliCrCdcRDRj0qNZuUT5aBTV
FvXJLr2u3eRm0oEKpFeTYlH8yrVjCqsaaOV/KspWA9IUuoO/9YR1mTkATSLHKa+Gwd3ZnrKLYd12
mbpzaNj0MLhFc1qiFA9dmWAcduqAMoN24Ep9KBTUrjK8F4CUl8ZfKRj9uIDw8RS4eINNFUpXj6n+
M4RzLUy32TevnfnGhsvDH5xuq8f3Lc7bc4i4EHqlYKNU+/uIwr+GPIeA9+YkQGrpaerKPbKF+BtR
b3buBI5TKAerR+FnQDe/Hfda9ODZT4F5kmZwO2wnwCTRm+3krxU8VAoO0v+T/DNEAcvNadr5Peo4
/tGxKP/jVbRRghdn/sN7aIN9690FqGlU+WaE/C/wAyBz7EUfIrrgMqL9CIEsg3LbddO2Hd09Gj5n
caEzqDzGZzZ5DajIJ2BUa1VIX7CmkLl4zdH0L1EralP+X8IJK8MpkRJk9H34KSzVzEdwhBav2Cq1
574lgpYQ3DfdjDYOBcjAeR4DRI+KPWUMaM/SF+K/BzK7aadHL3o2NLwOb73weq4Q1uCYCruXVP2P
mXZbYNmF+eZmf+ge3Pv0qeRBFdHH4X+29Ds70a9haHIJ7GEJ5fTzPdqWchIiSgeey8kN6p/OQYIj
s7mHZykSTDOBAeywqqD1IuJi+lNtYxmoPJpQGyiHzgBHOMMM9ZesIYp4HN8RLyJhKOiBDA0p1DRD
Y2MbXwLQkdJt4nicy2qLOQ0qOw8zorG9/WC06tawlX1ud3/YNYMqw61gDm3zSSO9UbXuUBrxMWE/
Raw3I7qz+ysJ1xyEAZLJu0n9t2Z4a9p8a849EWi0Neke9foP+NsbvT7JBxtybBHRx3MUgEC3rlFt
zx8HQibg3o62uM913BgPJTB38G7oYG0NMEtnsGmRIJsJPMx+Lty/wnrkVV5n8zVFC4juRTU9tWzT
5MS5bmvVa5n2h6y7L6izV/aFRs3a8f7+QFrUFOdJMSe0Jjj7uheyvr+TH7LCiwXF1cYBIng6mw+5
EOCXH48+Jiwxu4yRRLAkx3y3vEtFhdmqN4b/UzeuAipgxhUtR8IWwkn6O1TJ+Zcs4Fk/YVAk+i0X
bpy1OgEsPhTHOZBB0C1ut7wMY9jNenRr2dd3romZbOGghfDLLwv0j2jaHr1LCftqyfP9mItbLlOK
MM8rxqy0K4qLXWZuwQhvap36f31nTLeFRJHhsUUS0AquLXCRl5B7q0ET9yzFEcQjdG6ij5Ph6JQ8
h8iQK49M39sGKFNP+nMUWFch9wX0w7MlUKRdiCbWUksaNBYKJnBs8JH5OK5u+mNjIVMrkEH2LFeJ
Zp3Y6Zh6KP2FcGJ9xQGaQz6fMr2qLwp4UE1gX1t9JMxyZEq2M11aM+P0rU/S+3Fy+6pv3wLrW5sj
nEmsyvKjj+4Pw/ZamjlZg6jJuK2HC5WiVUQ4jQs0IAyb3uFSBKILQs+LZ5hzPseqoGVoregVg3NV
BFV9FI88AFJK+AYql+CZWzKk6z/lKHnS58zy5onwQapndUHHSLmOvO8QKm9aT9+bbbPpOeZz1M7C
Kbz+fMOszR84Uzyk4BZgDLPYxHXsBfTcYd2iDbsZ6uFgKe5OlHi5oNws3VEe+XzAc3y5TCkgRIvj
JtDK3xz7cKUqQ2SVktvR/rOZOEP9O8DzBEjA6Z7KHuxyvhvi18x5cFNUtPOjkXqboCM5Knvw/VIq
/tGof7SYsU35S5XQuUNSJiJ4mSALiziFreN3rSGmqpBBgtPpsul+wPW+zxzAEpAliLOwaUR6bCO+
dXKNihIgwIi6QPBwS8XWCssdcG1a6pijASaiUJ2X4yGwmmMwUeqkCSZqBp9/GrB77Jbfvw26XgbO
PPizLU4vFYV50+1RuBD9hjz0dphhZIgEj4Z1TVQpKg9a8OzzwEZD7j5H2yymJqnchIis1ARjqXLK
klcJJm00MiJsk2zzm56jnohkHMHbDYr6xxhJGG5bgS3NYFjs/Ctc2k0TJ3s/dDau+5xN0KyS6uAk
31m4EtfAO6F0A6CezjyNDYD2qvJGoCJXtac8DfVBSXrgyQ+Npt+aNiIUAQq2xUHkeyRuVDQcSNkb
tId2JtFYTOpMZJQjLuUQEBSTtEspRhL9uuWdT02uvA1dh3pEDKECK3DEeNHE0vn2OQLYALKVYX4a
kxf5YfwJbRxh7qnRnyaRZ5FcmaRRQrSXNJWdRuBBXRpoAZMqwsISzNE4oRRZay99kO1Q7WPaxzQT
YcKEx/BrzLFRsm+iF6O8VcPxECbZbkgh6QH0EHkZqXyExHBD6G4tfAko2yE4YVM1SPmblO6urlS3
DWkPZFqQUPzQ1EA65MSW24m0k/ckmotS9/KxbhOhFsStHGh5vfYLFJMKJzCmJyKZIZGgS384fUQZ
QMoeNkhTTjZ2p0gZxP5bPcY7kR1EbHnTj0dn2JuptY2za4PAjMquaKoiNtGUJRyxdg8vu0/Qp/9a
5sq5Ly37PTKqrwiuxbxTQjRfJZR+mmIjYi4RZKPPF/tanIJ3q0nGTUUSLcWPF0eR9Z45U0kS0zO/
eR5GuTVa7Redoc8HWqtGQutHiRaEIyi4M7zrXWaf0paLu04R7AxJTEEaEtwTFqGJCW+LkF4WDusH
HOvfjGMfIULnFzAuaU99/iwr5RQDkDEYdI1skcbCx5emVtqNnpy2gPFArNXUcgB6y8oMTyX81P9D
40Qu4MWRwpCUPxFjERu7RYJa5w6uMwKYtTUphicZHhFsZszEac4qD+1IISN4VYIL98rK9FJux6CX
MM7gdllMbxLNoJcrhvViIGbdQ+9/G5y7ohe9pkutqLWxpKdn2UgjUm1YvGLSGW5l1dwoFskkm0P3
YQMGENa0O9l9//9T+H6wRcCT6l1iOijUnim7aEyXSLv+pMwDST5uAcldAl5paxP4fsDFmnEbzx9y
C7i3SOJRPoGqjpq2iJ8USNhyaLH7WagX2cJr7RT6T0j4yCQi5bJ408HMoAsb7BtWjjjzWdavEeC7
bfgnRPsPBcAXiNJ5rAGMyPfu8Or4b8X01cub2xJb6ch8uig+udb2/PBMi4/RmRYotJRnknZKaKjf
CbQcMEF15t57hE9x7+5c/AuAk6EzK1e0ZOOkYJcPsP/l+5gGsBUXxsAS6UAbQEv7gGcRPWguMw+7
dAvhPhB4UFQtK8eZJ6+us0jdzffU15DJaruNOz/JhSQ6t86k/wv8ON/HwcIBjqhQvRcHTKHaXdm5
fB8VgaF6e0yUV1/E9PHioP1/Sa5uLfUhhoNYA/WOqHyZA8Jo1/xQhadERYuiQMEVD/GVvhvq/iIB
Cl24SdV9SESQE7rNxWVZsPV5sDTLNIUCyD8+vrOeVJVRT84Z4dyqO+tmCuyjg7U9NY/GzSDCPVow
p23viSg6IDTSY+V2CggqWaT9Q0eM/vkRsRJTw9M1PVRswDQBVP74QKPvNI018kBAxYhz0NiBT4Pe
OrBQKEWfjyXn6PJ4fz/Wolg+FGVRKfBmpFlMB5hXFoOQfyON+eGVFt84aI0myDQ7RjZbPGZ4JaFV
opdRKDshs37+UmuArA/DLeLgekwSw3eFfEcHF+QOsCjuSUmZuKiJ3wScx+ry6GWp1qXIZE0J/cPo
i7sr0Jwk9nygrqBRgBuQk3DgVvS43Hj+NgTmzhPxPXxgEYYLI1MSBdnSJiJJn3+H1YvNoVpzri87
S5pcO1qeX8dAMy3vCT0kFAna4k1gsvGFzHp1FZHCc8wLH8NYHPWW7jelkjIQQN3CzxE/b28o3yJy
//kLrZld0JkEG2QTHEAEXqwjCE2IcnhAKiyuDMNsjlGJ5h4vld1LhtL63nbqq2v0E9H0N8hbtKLf
e+VVV3oHcQjA8jsNbuem3WZ5fdM3kdDBZqQ7ZHokjpeJ6Exxpmq2AijKOARHiGSDWx6Jf+ksXcdc
YGH0n967RCJbv6rfvd1i2aI23yaNICthp7Jyp2KLYj+9DmS+hBHOoqFEapJ6ff5VV5fJu2EX6xWD
G8UuS4aF4CjtBBSUgdhRWwNU+W+ONg9aKjJiUuxYzF/e0Q5EFeMMO2JfpGD6GJHRmijYXgyX18+B
d8MtPqhWO/MY5yC2yhDru9o94MJAKfwRS0zyejMjZZqZY9T3GvcvK/v6+Xf93YEa6wH2xD9vu/iw
WFj4TqoBZ0PqGj7sON2ScnVvTnXjH5CAMptt/aohoagPFz7z2T1seazTwQKULXIYkLM+XiF5UYSt
FYDwc6CcKI1H6wJqYfs9zIIrOZIGWG+of4wnqbh2AMS9cD807caJ6KyXNUXYeIO75UFFqX9ob7xR
PZBykC+rlYkk4FtU0IxE3YTkyyE8yPG0QzlwImFuOdcdBT1V6muYIe+BX2ddCsvPo9dgbkfCPBrV
TVJcxV22KXTMQ/o7ca1Og19hM25C5yQVYD9rN8YU7KpuAIgdyHQ1Gfdx8JbjgGaSqRIx0dDgCpln
pAGRuo3zfT/+6QcvXv0Ki1wiXNd4NZonKdDIUybwHQRDTZbtzD9t/wtwH9RjT+CtuR0SIN+GUwLu
lvYTFgjhqaEc6UwFlaMZVT0bqeEcRMJTHRZXogL4+WpZ24Xvp2xxE+dm0vsxmkO3yOyyEeFaQUgS
4PxFyp4uP+q31YGGDwq72Hfjk/FxdXhBbbjdzLosNc5M5c7wwAuEEZZBD7p57/+UIpjsyfrKy1BP
acRF3Kl/DTegNqmOwZDD/AdQhnqqTIhpD59/iNVdC13KBMnteGgBL7ZNlzu0P/34DKcWtQmOYKr+
cCD21GP7/gniTVDth+65jtwLkcPqJLwbWv7+Xa4fd3WA5QXYAZy+qCrm/TORLyWFiwz9tRiPtAhQ
kZiXwUv6ONCgzr3Wzpj2cs5TTNDQhhXVJrKA6PlydX9twt+PJk/z7rXCsbATs2W0pHvBqGUD4FLY
X57xZfRvREJEBK7Lku7uo8Ee5tNemFKZsuWKQ9aC9xWxctRnPz5A2eVeXk2suKp8ppdvpQjIVtvK
PgwqpKhN/cPIrqLmWBwzrTrvPtbexehh9Tx+/xSLz1DEtZp1rQC7K6mws66gP1MW9JtfCKlRwGkG
1ACfyMkud5ZWJ/zdF1j0HiYP0nWtMTawCXtOd5x6c+aJsq7U6C4iC1aD0P++629SUHWaNDZmRCBv
euRuskeLNgBnihzoTffLKU6CmSOhccrqWipYoMwVM94HVM8F4nVh/uVe/33+MdnCilWAFcsSi5qV
Dhra8W3dnHBw6ooaGevzwidGkwKxVANSlXuITZA+qli6iS/EhaeQW++3p7DwLaaKBy9oKZdmIYzr
ZLMfiSqG2K5Erx7YCO2sUSFNaAtutt7IuXd5C65+AVtqd0A9bMzGPu6AORnLKK7/HpuCczCV20kJ
YcH7otELepO9LwKuUmwQ+SH0SqtLVuH6Wi0IlwTkn4AyEn4tpkFV6Rj1KTbdoL6x0wuRPsfGC8sI
D722e7zu3RIyI6j7SX8tgFiUgP0pEknqjX4P3Vep686BvkUm9ML1565ODgZ6uPzpsBHPz/7ujDJm
oK4d4ue3YDBvRE4c/R+VSrdgk8favLXBvllm9GDluHedSOJQmLTiF5Eyt0jK6ZGzsHzIPnJ5UpuX
L+yjad+F8dlNhEYM5j5XpjfeqBGddhcX5QculLR+paGH2D8TANyZ0EjMlHKoD8QWci5T/j3IEqXe
DqFQqX84EyUtyt1afoUpzDf/T98BWjJPu3iAQzG1+2ywHxn20MyoJoPTcaBBye9RnSoAcJBy6P1b
1gOzbpJt5ePWTfdKdiby4EyC9DYgnxNwVdKNaoPrFL5ZSlougruXvNvXrjwXOgPVF0yBWJ0fF2Y2
ZiqaIRAndQgfnfCuSTqkFEk/68L+uzTU4mIPvdBK/JqhBNANRqPbAs8IgweiSKRzOYv97CUv93IW
4EosaIs0FHNoUcz7/FHWCumuhQUSEQv7YfnSrT4pYzhGkZzGQf3g+tXOotkfFvdIVYG9uKi+tnYB
vh9w8epG4TrKjGzUbeCpG2Fy0yMV3oqFItrnr7b6kd+92uKqbZMWAfyckULA076fIR7whw1InI5Q
dmmss6Tr8kR1qRSKjw/ggXNG+27TeoVXaHUOdAFxxZRqad0+ltnjyHyp6MI7ovgIki2Li61F84RO
X2iOt47qS9ZnaRNie3fci9sSQw/fCuFgwERBCMrAcSqJzUM9QrmOTgnNpQRkJIQzyBPAxDIi9Wex
XBfTjkQwZv/Gvgcd2/++2eK87r26HJth5s3UK7VL9m2oXwMgNdD1DHZ6/e3zSdPXTj8ke+m0kK4h
OLqYNc9SrKbzgCYQVwvqB8ANSjoAlUfzKPB/yYmETIxnALZQ+NtojyN5uk5aJ1EwpXOPDGe8c+Lo
3I+T8taFR5SD4Le5fveIi+iJlnJYR/oUSfNJDPG4QwS4HdMRQrOl18t9ZWKKUAyPRgwA22tvp8nd
ElfgOiMewKIBoBfzThgLNB4564i1pNroAg6EVvL5464Ge++/6DLgcgojTr0xouQ4ss6Ifuo7mt+1
dZW85lxfhXPEmkWgfUVuoUz4dmF8uUs/+VxLEKnDmd4MBeNLw1lnN9AwQxyKnBUjnrJ+Urla0IX9
fNTVcw1xSZC5oo21lGBWLHsGvj+QVtT7NJg3aJxVSgub4CTQYXJdrpDPR1wNNBF2poWhksf8hgeO
8eQbDK9mo1BRCHJn3xbXfe8cz9T3rd05p5ijbrzrx+85XDgj3dZWjtLhlxwDoAvPshZkvX+WxSlb
hf6M7BuvT3QvIUSoUz7IC/P7FPbXAgItDa737s8yLm9RWXoceudXOOt0oDipPn+WtXgfSrz0UTBo
spcNzCCeVBxz/fAWHxlgFKo6bEwF+2ES7uGExfvno63MO7k8Q6E7AMNtqa5gKn6czw7nMHhfMsq/
TarJaQjZINlfbCqeKdWLxS21A01kRKlwnY2g3p37g+6rOLByOqbm1sdIR9pjbOi+qk9xgo/Q0G+b
WL3LQfZxmiVkOFT9kblU/eRNWm8UpMWOyUWBiap02b6U7rBDG90t30xIERQDmcGM4oeoQuSYqJU4
R4F2AOSK72RzZefVfq5QjXKv2gT/hUdnugmseF+qpWRWfYbUzrQbtKtJt49Zh6lu90f5nSaTKKya
GvwP77rs6y+Tdl1n34GwW9q8x5Ly2df/crKj6+b4TqJT0X/l8DIxwyQeoXKXAJsY5glA5msPtKoQ
hjtqrkMAM4MuVSEey8F9iYNSBkSGfHb4Ix5e8pdi1H4EpbrPupNvvooZYkzU16PBJwVd4+rzxbAW
5ptAFSzCOXj66rLu3/tm6kQql0miHfOpO0F1FFVRfc7vZlQ7PeebmjBBeNnMFt8weGkwAMRyGcOh
eTtBP5AIWL5+Mv1p6i+V9/PzB1yr8Ei7HblNB8yf/VtrOB8bZfRLYpT4q4S65Wgjr/AGzpxanBGN
OzgpYuTrv2WXJevWfICQ/KHFSSCkwmlfXO00ooJYzTmZWyymykzZt5O5d+c78U4mFLWdYTNb0+1g
FPskb4TXGHvFlRbjPKgiNpV+KTq8ocDXN1c6Okgpy4sSUZrpwsOwSWIlbIdvSbjTGd0u6Oatn8b4
/T6GabyNyrdqQGU29++k2eBQiyDStrIXALcuJeoCxLYGuNhl6Mmtj39kIexnouXIB/w83WgKsLNU
BKEonqvOk2hNgXyT9Y72xtkDNX+MfNTdwgd/hC7Zbx0QO61AJ2iWTDlALi09ZsFLn9mot14BPkXw
ONmpyimIsi1Ye7iW+gNVKdIrcoEuJfygf18cMQK7SiPzSuHHilFMeG/32VHnJ/qNQEYfs8C67XXr
xJ4XYFXZers+i7fz+GoXZocy19cp6Q8GQUBVeHseYWhdPmq+I50zUKNDK8yeOJ3d/5yB1/6RiGvC
2QS7LvmdYjw1fNqpGO/90sPJpTzYVoWxYXgQ7wYLKKeCyUFVc9kXP6R/LEDJ+UkLgtvULq5s95eX
xBsF+HZnAggDDgdJaxca3tcoeJpVVMstex+E5YUNuUYLMwVTjFa+qiMpsOiPaYXedLjVci2X9je3
SE6tf6dnewRiULOBAYzHBrV1Abh53Y9+wJb3qqoA7ofXQ/4S6eNOeK+CJHR2YNAsuuF8MN8cUb+Z
IX1NYBx7gG3x0SMGl/TJa2jkZuxxGmIeAMCo7LfpRK3+Z18ZsCOk0njO6vEKTGac3R4050EsEhDI
25/VhYf6mgUp6iQmRmCf7/+Vu9EETUQRhJ47B9WiDBElWmPOUwsOl6ZI8iKJX79FLg6VRru4EBNI
4PzbTYWxm6C55bRZfPpAd3s1dppz1Brmj1X8JwqoVHguB8hnpZvlUBqgTBd1fDKHpRamSZD596km
vY8z2oZFGZxoeXATG/QShMWQUnslbAZo1O2s7j5Smh03YDY3+BH1Z+NGiwafiEXhyNpi6YiESYRY
HfuNTmBpqrug/BkGISzkbFtjAyStC6oRrv6g4hS/y5rgJqRCkwTGzjGYUBYLZY3YvlfKW0EvBL0N
c/NKCutyE9Nd8PNfE/cAgUKj5mcBLxB8ROg2Os2lMx+lR+TXb1PzZ4ODtRG84F3CZRa3fxE1+2r0
DXuWBHZaybYX74MI4kTkPH6+Ztaao0gq/fN1l4umUBXdHeYkuvW1R60orzEuU/D2KFm0mv74zU2H
TWtkByF3Xhh5JfH5MPJiCSVdmPuZmpO7d9iD1Tjm1pBDbPpJzUZCGzYm5axbpX5CmcKqsmM90WTi
bBc7vwvPspJVfHiWxd0VTrMyYQZ0Llzg7rorc+fQDHfId9mBc7DKNyH8cHt+PuzaJnr/7Q022btw
Lxgm11NRU781h0ikhxAKGCNOfev4rxgYAIJw6BOLYnKKRT2qDBKd8JJ55gaFLcU1JDhcRLRoQjEg
tzGB5uevt0YM+DDmIm+og6muEiOlBqZjC6EecqIOgTiD25BYtEM5jDXGTeIMOKxzPVKdFXSAKxFq
dC9MIUFQR6iV8cfPH07G/u1UAUOHJxwMfJCuH799ljWhYoccYJSqSiXbUfxUcuzULwEF/5eP8N+B
Fglza3X55PScyhSEh8GgOficK78ETg81+OiMFYK+ZXjt1NH1MLLq62mjV+PLXGIvRwddYMWo2c6B
AbbndJEjcRYZ+N+/w2+iAGpjjLnjkme2UoJt/ojV+GtXNncDmGuazHl8UyXHrE/vp8Y9+IBQ8J7f
cMMyhzSPyYCtXL0NQuMW/PmUtV+kpEvLWGgSZg/4gFjQ6J7Qvt9oLO3+bRyyY6Uqh2GogGo3J7ev
r2vbvoOMRLXlX8yxIQYu1NAQmFmcMFrtlw6YSKo/OkbqDxTHWuNRQ7D782HW7l2Sw3+GWRwepVfk
WjWzjel/SEGJ4I7vQjucFi8d1c8HO2e4v00YNCqbgIc0cYlvrJyYnVLLocFVo+h/tan5zIYOvfEU
WvpmbLIHAwjdbHnoJPsom817J+4PHe3d3nW+4PEqOAK9nq7nlPuvPvnGtFUI7VJrUw4o+2GzWdz3
438mwl673HTK65hoWz0qt5nVEZIbm6wFt9eAIEjT3WCYhyaijE9zpeo8/Ab0Xanmhzrx95VHgZKL
MqLaRvOviPqNDpu51YJ92RxS0z8Ndn4Y3HlzMVlbY14x60RDNiR5xP8XkzIkCp1glXptpU6ykCFG
6IA7ueyH9oruc5jCQaov1AvOmObfJsfkmNUBGVoQaT6eKkMVDKbbco/0DMJXEbKIyMY587BFbWtX
0q0Af6p1T9JHAZoZ4IwBi0AKeW1sfiNPyxDTHcdp3xnX4On0JoQJcnfGR+r6jW7VRyl2oNq26XPr
0JeXFP5WFzPimSpHAVCGpUgIGtq1Xyl8NxYKDqZoZSWRKnwNJThdPITPNjW/f6//jrbYocPEmTvK
aCJFkvnIjJ+Nap0sFL1zOMzVcG3V4TGd/gQ5QcRJGeLKUWBoevmziLKAi9lI8yets61aKidhRQi6
HIzz5dqjPM1nT7tYU7NhBXUr3Ya6ozC7UdIDRtz9D8RPiUR5PtbU5Yt7NUyyYHRagttA0+njksLT
RPNyYCS358rB8OJ1N6GfbVK0QCDr6lCDWM1q8WvKrF1QY4p+lcFoptv7+bmzui5AE5uOdFrR7f/4
GAoMjWooKbwV3Z++hUKiAD7tG2M8Xuynru/dd2MtrswamvnYzrwyVXulP1VUdeNnQhUqvLQtZNte
BI6shmL/HfL8SO9CsTKbg8p3GDI33xC+p9oOOVcJH1n1n3/HNd6LiQTP//uQy95O4eW0KtI4EnVB
yeJx/UQzVtPbjRq8CvNIHGtpY9EmRaUGkrZsf6JeqjafP8mlV14sLOxgTeIfXhk2G8Gnymfl2iJZ
lBDs86HWugYmdgauh+sq8JxlltHPlI+rwgxvFVBtiD5oDzoS9V+yR1jdgb+xrX2DlArcMOfr5yOv
LVsc1TBvtLgF6MV+XLbQ2otOTdvwNqlm4qppV4BnxSMbfZsc55vPB0MdduWEoEZI8U3FbN1dbtYh
K7skbWESmbEbAYvNt66HNEMyFNsOXF/G9NItx8XjEZzANP3qBahjutex/tYAmGj/sLvgmOMWXiQ/
Gsc4iiJyr5RbbXZv9GE8+IN9SGl6gLm5BlUjEhJMGIljG3VHmAyIBVDOeVZQqglQb6fggVXGF3uo
1A2OXZiWdeo+Kd8CAOldmBxr6IAYrOraVYd9QjXvO6+40wpSHfOerExLeALzrZzdLZzyM3rAmqxN
PYy7Kp6u8ZsGi/gosQ6RugKaoTCcAzcs5SELPr/NR7bsVy0p907qHPoOdtuEhaXnb0l9zQLqIRUj
mE42UADhGCpcfZ49Uia0N3yRKRslK+1DxDVytHu0/oe8L1F6ht5GVqmHVHAmIM3hXGxFKqW90wMk
CWA2JjbwBHQLxEebf210cHp7iN5alKHRA0g04N7IAUb9D2ln2tQ6kqXhX6QI7ctXyxsGGxswXPii
4FZdtO+7fv08SUVMgfHYMz3RHV3dtXRaUubJs7wL0xJB2hy9xo1QkBNgmQh2JSS430IiXhzIvOIO
frKc24kniYut6PvW0oruIMAFoTcXSeVKPOWotB9tQkYFBoGILPoHZMVCutU+0GvrUmUR969pDHlT
eRqqtdd+BMqznOrrf1qCvj6shT8SrJ+Z3CIj3h/EbxEjHyWUt7GjzTu/uw8xQSliZeGU6bxokIlZ
2Y0MtuYlkl4YR4O5ENDMVN8i4xBPvxXVdlGL1VtQJ9yUwuuaWwpSXURjT/iaYLE5oBcUgeNM8/QZ
PQVMTWM3YiYqbNTEFWN6b/hTP9jWWlHw1m7eAvWxzWmUwuauFW0m2zvEK3Rr4cHyERhcmoTCxRkY
yazQw+c+7Zd1ly3zON17Y0kOhlgHI2w2sBuSIaKrsvL5e/lhFlwhaJFz4AICFzkg48FAU8rr52xQ
XCHTIiAdAdITxqRvfLX4dEAsmwPt3izzZq9gv8TQ1ndeR2WhBDCP2g9B/i6j7l5oIpDFiHFFFYwz
ARYJ/eo99LX7cEB8jpfOhCRgO+MYMHQHOUFTK1k2TBWMnTSt7bSbOXK/yDDaaHcIZsjGtkY4JEWW
EnbiGBufHoSmd6MhHdKa4VpQlk3YnwKJLTzFCbZJ2q5BS6uJ9BtdlAWDrrVl/CfuU/rXUHQS+TIL
c8YhIBSxFMFGEoNKkT/BEUE+LXxvxn4uZKLS9sq9cm50qRPt6UUCTDT+CZJf7tI+rsfQ8h3sp3Jj
5x0iDxX7TVC9+OpScOltT1CUY/RC8EaZEz20gWrzYBjSzeVwfC72f/0dogXw5Xf4KrrhVQPhBxka
2vW0PCRJ2bPxJaIqBfvy8nLnGE+6DlgDwA9GweiZnqxn5Lk5JLBxaCkwLQToajKP9z8ENsohtBlg
8WgIjnAOcG+CWxqmzkZLfhPv3V53VgwrrvwiseJpwspli6w0n+OnC5sT69Uo5+OnPCewTMr2EmXp
eFiJ1Hmqk5npr2gpgBJI8Fm6sviZqTETc0sDA6Wq4OJOXn9Ho6AbevgP/Tje0qallMB4TbakOXxw
v/gMP6Su3FqWpAhllqvooLO5lqHpKnKdYAOtU3xsmk1tM6mgNfkcwqSERKs3b536F6pEkf4p9lAD
aTeZZic0izXQk/lKn1n29CZiz+UXIrLWHx+DjSG+BnKPp4mfXgfa1AltWLYHKSbteZDocJ1RoGBs
AL358nKo/59bkCkgYo8aA4FTPLrhJ+iVtmin2d6CO2D6hQbPkLroQMkL5HlM383594O4K3ZK6vpk
ZKnrTEtDQ6LAlbz7zzEygLyb8MF6NHfhfRnfRz3iyZssd82dulUPbXzTPDX76snZp+k92jvFm9zM
gqNmLtQHx3AZqPlcJXguavsKOi7AFt/l3hmf6wfIRftCdcmNqkdNcUcaQHNcl//4b9lvfZ8slVl8
6/9W/tYYSdFsaGb1S/jo7fw5+obt+Nypy/C5ll3VJ4eeG4/O70xbROZKudOP7dGmfQa8yEbp+DZJ
njR1Eb/5D8o9iB575uUul1cd761xrqxrZCLn01KZV3PzKM1NedH17pC5sr1MUYB7mvbeg32Y9sqr
tDeUW62Zj4o7SOvKmem7/vDLgj6KffQO1QyexYxW3n7QsamZZ/epvWilB+NF8eaTem/ug0f8L+Rw
l24zcxM8GrvEmeuvubqccL/AsmanPZD8Sc/xtjxG+boJXvXXRl9ZgtMLWeMGRWT1tY9mw6F7sB/1
luRxJT2PyUPzO0Ia4+/pId2nT3XrOoHb7Sp1qVl3zpM3/Za2TnhAl78dMDZxgxf5PgWXZyx9Z1W8
Y3YD7ughetTHlQxELNhI+j1C/gi09Pv0iAv1sdvL5rKulyXC9Dv/vh9vpPvkVYuW7XFCCdBZ6tEu
ejG9Zc1GmpYj3iv7aecYG+WhbOayvwHS1Pqb8JDYB2c3IuF18O6r91Kb7ZHlVO/lzJW2fbuQ7/0n
odN4kA7RutgkhzhAHGjY6/oqfIzDmXlX/x5cg328slbqX9bWKVz+tIQ1wkvxMt1Gj1m58Rel7/oL
aZpXaKdJK4AD0bw1dnaxLPrl0PszTUEh8za0F7K90PWd/DrtvKdunFs4nZUvYzTTMBF5SHKIomxe
VzkU9d56KFUeNwrIz2bSrj5KD/kR1dS2ncf9unkZwmU7uN6r8TA9yPfMqHSAZP687W65csd7XkAF
dPYu65bWTv27eKlkFLYei125LwSlr33Jg5nXzLB07135Lnr2lXl6V+7Hx3zPgDIFTYkXjTvs0C7C
JlyZpffKq/wXO6HGxnSe/DYid9wPoytrrrY1n6qXFmcmZdY8LfNp0T0hZHsfxRCv3ewlSrZY51nh
vadyHS1LZ+YcAkLzTVItE2VVkZQ1MIFWqNJV/CK4etDacxcrHX/jOwsznuMZrh4LiESLKJynspsu
lry7TlmE0rrvFrm/9ooZvKNxWgW/OqxskCEBaocfCa1DxmC/9CNCb9YyVpYNsi8KYgTLSdu2BRXD
PEOKjoKXJscvrLV8t/+tGK69I74giljQRFtSfVSyWy7VFOPpmVytUftmOuhgSP/bu2X/54/hvXxv
beCCou6rPDqP02P524ooXH4Rk3TzDdQUnhKWiVX2Rg6WwDSa8FaTl2WD1vkCyzvejrwIp/kksWH0
5Ffs6cYqtYKDOvaogEQ3UM0RdaKRCbISTtehatf6wUNxZFw61bqBhdrOm2Mvz+rH7IGvhzjtgIxw
vOqkhxpXompBujnR8Qr+k0wEhBQaAST3SO2ftNUUO1SQ7DMBpAezUtlW+4nT2CSCGcAVLDppGW4u
5aya3sJ+U0NSKzYT0LbBxVXx8jV07hJCfwpOIvN5h4z0e1IEYbgOktL4bI6TBCBIDmBP6o8NKfjl
lc6le19XOnlop890P2v1f2DQ9p6VSHQsaU+iZYXPl9dyzg0MTQs1a/he4nI9WawrlL5sdBYTr9dI
96o/zH1ArDI3iiZ/aB2lZefPIyo5jF4DtVpThK+SxsPG6GOS6xuJHd4V3t7WDgXQEz2W78J8M2XI
YWfW3P8LoZzGU3bCgb5Wtll6qAWsOSrWTvZWWy2KiumMXN4PDxVUgqiANIZOdcl9SLEZMXnJVW/T
4oPU6MNiHN7BLNUhkvpUJRN1HpU3zEAPj2D9jdzHqMfVpCDV1S6xH0iacscfKNQQ9NVnuvBXakyX
5QxuYVMqQVhSMjvhXhqTeab0KJmP69FCi9jUNkN1LA0B/yTameo6pFXdRkCkmLt0OrvdeLN6FC+L
TS1PVK718upc9exQG2KWLmSlUWQ1T9rwUhckfpMx3Kvk5xDrt+jZI+gMJN/4y4T11sNyl6pwvEpS
P5fjoWjjgElhec7f991eql0fBj5Q/MDbCrSJ7rvA78pgYUyHfPxzHSYq9tlpUkmKjXs04FT6XCcL
dqrWt0GvfZ50LXjH3a6+UeujuTdfNcrkMVhl12TLzz6jkFVTmKlZDHi/P2Or0idN0vTznIEZREnV
i1HOUI/EEb0zSVOuOcGciyHolv/3iielrMSsMI0tRl7MketsA6xHVgcmUCtOzOVz/fnjT9+nTZyC
LgMNHuW+7w/njPFUlp4v4M1b3czWeWPNnGAQpRNxy07GhdE8V4gQeQq+Kf6VYHkWACqWtWRLoXL+
LDG/lKxd6+VaKcNW9bViFlU3gGxmanJTKq+W380UMoN8wmYuSH47MRLTWL4NfT1vNZ8hOWQiqmt1
SG5kelJIV3dIc0ojLaRgJRXPAgoq+mY+fSADnawSdfuGPqCNThatfIGa3Flxj1UdHJXEF6yYRrPc
Gsyx2vzyze4Q3PeKvIoVdVZW1cIvy1mjCEq/q/jhUk0+ND+BVSu7fsB05k1T/qpVtCTD97KDMZHu
k/R5Ir/JpK1MuhwQ4PrwZapbkvuHyfu7LG9Ff8SD0Ty1vyYrmHXCrxW/JQteD/8AY8Ki7WZGeRMh
6yVEZMq8JTClSwI/L2ur9Np8qhcdKbY5ofLxIE8vnoHhq/NweZeIyvXHJgFhpePNpcKkPTl0g1zW
VexTyTFX9lH0RSRLOmbXJgXnjFFoI9Auh+FiYGF+sheVLrCU1oDb5iEap4co5UkWyguKIBzWabxE
zpMYA58r85052CM6vGjsdgpyw8NHYia834zk7WhIAe2w5jaCab4a9T8jnekMJhUqzHK/6aYnJMsc
dtnll3TuOv7660/CRBaq9ljG/HpAyY3YkMYb85up/gNKbGgXlxc7W+ti8m7jbAQBDy2L7+dWihN5
8iWLsSW0lTz+w7VsI8asmlRfynNAJxp6mEYmQGdQDNLoS48ZgluwZiGGm9ZBad7sEEaad1NnUO0p
KlEfBp5lhu0yAaPQoTSbAdjQQuBgBcXMeJSs3NXjFOF7YxsCexcNFRujRom6GVHLWe53y872F2iq
Levod+up6wCXQy3iDqXEMKvwPS1StwgVF+c23XuTLNyQZCBqtfaoASAz/Suv6cw3MXFcEG5esBSN
H9dTOTHl8dpABFK/eDeN/oEOjEdr0NQ5jvglX/4s5yZ5JuI/CJhg8Y0mregRfYlnRhzGaikzfuGk
JMPeUt/1YMQtIJu14fugAxDXJax6rg1izlwYQgKX+TvER/0H2CmhQWd0g824qX9UA+IUOU312KQb
K8+vvNLzj/hlrZM2VwKIWY8kJ7jrnZe6eDf0ux5nLf3ezg/p9EfK369eUme/IlItgtGEPuipc7ox
wN/KAzMQ6k4JiHoCtfKOpBNwEyEPfeUTnsU02MCkWAgIDb73J9+wjxwnrEkx0mm81fK3THnErQQ8
Dd90qhG+joRLWj89SUW7l6b2tRk7isf2ruZKScFYprpDdxdoZfdeluhPpNL9MJUuXUfb6x9TaEoC
D9tXzwTCvyL6QySadpc/8dWY/nZ5f9v7awg+AVBmocWoA7CpDIX6/i/BARGoboE6UjmKcq7NymIX
pW6IDEbJkHrYePxpZSVUikyzwegCkeNkSm4rY+Yb8b0wtZTSx2KG2fKdlzOOy31qwANThKaQl/Cs
Qjoybds/ZyXSnbhIpUyotClZRbe5AcZ4/COms7aQOf+gsyfF9WKQltOozJkNCJefoo/XKim+oK4K
VleDFqeQR+L1iR5gWh4hh445crLNNrKVZVk8C0MSJt2CQE6WI6vHxtbmMOr9USNHx6igX8phteaV
MRsn1GEeJ2BNqtTdtLL5LnTOzVDB/tZjjEKM+2OtYtwWZQUpXBpcxtuVPXIuCwUWACIJGBT5y0n0
rWQ/KFUF3gpyw5Ce4x2N1vht9IwV6QD5duHc6YD4Lq/6aUZ9eg0jcQ21GcCzRtj/vjEdMHFerMqf
ED4mHMI0cYibLZTIV40ZUBTcoGmf5LcM0MfbDEV4j1jDgLTcegJ/bX8wMjRQItfzjR9NR+FkrwHA
haTuoG0aJ+3q8g8Wv+fn72Uw8MlHRPbx++9Vm6ryQ334rBnB9IIxkGuxzy6vcib2AQtzMF8G/mTx
er6vUnKA0kSwgRlksVfQ6OJ6/98gU64tdPI4oS4NljqwENMdsZF1JqKCbn+dcyi2z48X9+WRjO+P
ZAVm0WkeEEoEf1ClEocc7UyYksSUcKcOzswGVUBFG6aLpDTXl1/omXD77YWebLM07nw9a3hOyH+6
Cs+Nahg/XX9lGrnL9OLyamenZ0hWwy9CLJ3RzUnDRLVKtfdUatfhpmlIS+C4p86vhrlnxRBTTNh7
JByEiw94UJvJot7uzTiGyh611OvRtSv87ONraMLiUsWd+vl7v1zhY1Lo5jQAECWPiyt9XnbANHBk
NqE4GeDewbFBl0FKD8AM4pI20RHrBUBJsC76QwEn57riiHr2KIHp0IV5lEa59n1HNF6lG3HNN4GY
Rw4sOIg0l2xn2qnWnoAohBQk+iKocnqIRQcjfWl0qXH2RhCRjBlakmZ8wK8VYDrh74JSSJ5+CBy2
Z+dEsNCjqphwoUcymGG0NyKlOeBq+yfS47kCmBHRJUEZUkFZMMxB6kS1ngugCcJ7Q0zPWVmgPdiu
CS3C2sLeScR+FDqE+riNnLDgzwmMORLAofJHqqs5oEh4KE2JdHq9MwIkg/UVkdSPzVkvW3ilVRue
UhCCGMv3rTEz4o/AP2baBKrwXcSvMreXrW2v1OwDaBoJ7hIFAAGtUHuEF+V0gdO2EF/Io7+TAR+n
ehdavRvkt/Du5oI1JIrq3juYOLYb09GuuYxBUNCz0hCNRbdH5zIcsCbv8jxDO/3DYWgmWA5KIt32
DeWFht0AvHSz7G9jX/019tOzVUtMb9CoAprXHMqymJV3warU9Jcga54uH59zzQkaL44Qomfudwo0
kriGGgW2tsiNOu8o56L/AlCZIZu4UK+h4s5lfzrZraUyXaRQU09uPjXS61QfRmD19DbJA/TpSNri
SSvkRoUMTFhcR01+YvV/xMMvi56EeKWrVU9v4OPC8ytAHWg95e9LTVjIDEBc/YYUR/eWcmKtIhKj
Igxng/qI4sXs8ss+22f7+vQnV0CVtkagCHo99iCYVA/AH6i6ZuxQCnZkjEckxobyOGTvVxY+136F
gingvSZC+IYIWl+CUpmUfQcH8TMmd92sJEjGc2+K3LJbWMWHOL2MNS8v+tk1//Havywq9t6XReVc
ikx75FsXwULYqJI6KPFbob1L2p1eHeO8Bo+LBFGS3KLL5gaFiasY9vVyt5QZr6NOPO9jxNOD9q5t
E3oU1a0gmvUNgnXCLAZdfUDjdVK76i/h/Jj06IrfkmuDjk5y/VNEEViUkT7kmHRE5nz0kG2n1dtT
/4NBwkTn2YAKOXh/jc1+bHbYuyFPTN4nX3n/Z69+0acyEC4w0fv4/iaAP+CtJMRNKvvYtAu/X8Tt
Nlf2VDuX3/n58/VlpZMPHRWwhDKTHeZDJLb36IILfJlZzxx/Q8yGiuwAmLqyqNi2Pz/0v4938qHB
gvkB/EhmFkCf/xGNHLw5W1rou5vpAwAnaLWdf1Bhf/bt81WLzivv1zjJATIgRW0j9AbA7gSxvsjq
38iIwX+ag5O68rDnjxKtE8RqTIHb+f4tQb42RpSQbyAySnqDDQaPt7OnJaygq9Dez4P589X+u9rJ
92RMNMlwNcI7jYtkLKFUZr/0hI5iisUjhAbuj1mg38T9U96Fcy1Lt1GiHyXDQaLkVaqkDT59K84h
TgbAKDFwGYZmHipLEXsR4MJ6oqMRCZiRNESIYMAu92TmFYAv8T5RaImrgbESV2xHOSb6oBU3bJlO
IZ4/hwkzPQFGqRvnRp/i+QEg5WbC5CCsLFww83mbdfDZtS0DGF9O11RmevwBSZLZ4TXi0P+w9f99
VSe70I+KwetDDpnwVAGOppSrmjKQ6R3XGPVmLj1dtSk6m+yJPto/m+H0+uyrqZeGnDWn4AHMDAeb
DrFg+yIzcM035mwO92WtkxyOqYXdxyVZPXl10UpzXRiEmX+uMrDOpgQODsUg6GVg9CdXtJZEHJwB
Tgb2GJn9R1h2Gekayd4ohGGOn+a1IcJZoQDny4on97NkREZroqNwN4zgEvCe3sjTG/kY92JkL0Pt
RWRkSVmsSKhA7ApratqGgIddWjjEUB3pPuvOZHNePutn37iAQjMUg+74ueO+XGD+SJ0uOwVUNCGl
MM3wKwO0GFwVaD27i7ieaQloFm2BkzeOkblVOQHzmkF9Fh7zAs8r4WxKX0dMA1UQC6DbjQFJnjf6
jxmmxxUA2VEIJeo8tZ9dE2C/9otOvkjmNwVjUn6RY68Qb+EaoQtASOXxr/aiz86QyED/+/FPsiIn
MOMq1xiQJepHRwtHGK90SEEEcP6UwXJdRPlRHBet6MvfF9m7nzcXyguMjgz8semGnyzdWzVCdIJ/
RC5Cncp3Los7vGBmdf1XyRwo7bGecYyVEU/z1MpnjVXNA+M+HucmvhPJgy+/TShI2oAumrU8/vLU
Fqm6RZm/RNrzqKw6c2sz3qmdmDQzWBqwg0NVgfwcLn2zntvgtGQf1dMagTWdwZCkrPQmcYd2r0cY
GZEcK9Iyt5zH2lNopz8pvb5qR6S75E2XPeTdBsUHWoeLWljOZrOm67FeynZqhMyujyGnpM4s0BgW
viwmchrmbe78MRBKEc5mzXMMfQg6Mwatr5qH1EOJoJWGlU3fzATGD6l5tLb3o/w4qeoOXxg7fpWC
dN4lK8Xei9ae8FjhBloJI4VeH27FP9mWMYRwkNhGdRtO6X5IA3QF0ZsBJxY6fzPQEKlmKQFLQ3Rs
irN1FOYLHdw23lYkv841U7Ez8YzZE1p+fGU+9SnHzCsrM5RVSpwOA0LitJ47pHxz3ELHvrwRmeTV
EHp+X31Z86QHEmVy71cRawJflq29iF8Fsh4OskOAguz4KDhHGvFbugV+PnT9/PLOPvvMQC4NOAUW
BqknEQUgq5SWKmNZKJbYUobJc1+9QQ8jgomh4XXVgXM1lrBmwZmFEQIdu5OIUXV22MU+fGlW7LGj
4g/0DrAGRRhio9QHrxmEu0SqkYq2H1pmbEwTS4viCorzTOD69jNODnTawxSyhn/q2ShkInvMcXAK
FtSWtNouv+RzrSdyQFzqdKoqpOBPMg5VtZJ+LEkFW8oXWyDF/Hda+zS2GbkzIwasiiEQzLMMdQD+
h7BnhKBUGOWVQHbmqb/+kB+gIWM0g1jhAmW7ecC2i1U6onWE5FK8uCrudX4xgY6mmNGhi35PgAe4
NaVnEjPjaUvPtAE6yawyMQjW4fX2LGOTnzGah/t3PfHXv9zCcZm1TG+4i1otWw8AGbQundOwGaN+
mY+LTkH7Bn7MBNUnip7s7K4vP6bwVWuQgqJDZbiVJhrHDHZBkVOUwLC/ExIYof/LVgphXDWvx27W
taHw+ShwE/fCNx2MYQL05ahgDoqWoG1Kc8yO53UNlvcgR+OK4Y87psW8xBPTzhHkyZdDsEvkbl4X
0aq3jRsJtXc96G6izLuxwY5iigfLpRx9+kOZ6/vOUtOlvfDfYtYKPULqn7Ah5Y6v+sqNDH3mDPdA
+5DcgBFeDNqdmQEQJpRazPJpqQbgFAt2n1UY68Eg8tNpBJ5kMdEN+Kc57hUsUfLfznwt74FluV2r
zatgEteHTgEQUZ5xKkipDAOQMzgzWoDEeYa6NCMG+SC08mS1vtGiBZ5PMwZSzMzVTieMFjNLfgiT
m1Z5q+RiofnNrKy9+eDdNNbHqMuUEM9V/dx26jxjyBa9GelvMRHCLnbZMFsRqUsMwsJ/m7RXVGvm
Qz64l8/n2Y0jBFDECPenGlnnj17SoLJzF6dcgdVBx7NM3/JkGRoCGniKy8udq9VMRowci0/vmh/D
276G4gzfVSTONbed6C0IHIwMYgMNIZBhDeAQ1F8aBWdkZk6h560mL3pMbS57G8jm1N6Ow/B3jNoD
ySaer+Tesf9GilunNy3jcATnSfnFZ62QBSe48iWHmpEMjU0YPoIfGSDLCH1JkLOEgyvCYShrFUfZ
y2alDg5EP/ZNvxY2FT2+E3b/LqGy1XkpqJiNOUSzUkbE9o8gjTpycofA5eW3dKZUx93KYgKF+JWQ
Hf9+mielSJiBSAFCupwdZVtgZgOnmxNwnTp6Jrv7ttbJHCS3MklVW/jHmvZnaAGbSy6XEbGZnoQa
T7OVnx8d7ZW8lsL08mMq5zyFvi1+kgIoGD4XuQ1dFMGtCDfKhBt/xE0vd8IbQdqDL06fKc9K+GT5
mv8a9uEvOfugeq4HhFsIC1DeqnyrmdUc0tBsytI5JTuVghui/GlBDa0l0xVicIKNVwiJOtC0UFOn
vpuPzrBQ/duw3dhWNIui4iZiBJLjwcB4S3g2c7yTIZ0r/uuI/kK5rrNHNZnugrmTdzMpQJXA/svO
unXa8nNTN6YecxjxTXXArGILWRzvv07rluQvAltUK+9oFkPYC36jkWWF1Kih4yJXAptQDHy77ujF
8XIajr3SbyVnm0ZAr3vc4bsPn+RPZNJ27IpBNwNF/q8QsWk5PYZiLYm0alq6YrgAuFwjEmGMZfnG
YrKxzRDolP6TUilUAYTpc9WoCyarIsSVDZ6BIMgdrFbkdsm6AYXc5W99Ls5AGlJgKRtkAqe3rz5F
PkcKqnfWCsksWifMIbj+Ca1Xk9kzJSmDSnSkkFmkcDntPsVm6HeDQGoIpVtrCxqZIeJ/0k9DSRdc
Jv+pCa2j74eUqKlYQWB8rmIWH5Z1sNUPO0Pr60q6dm4mzRq6hbmfY5ks9X2lwWml3pq0T2wGydsM
bWqFr6hlB649mSma1tlPOYEOdSNvXdYlfiCcI0TK5Q8gWn5+4wl3y3Rrgy/k3lIhWCLMU9r+kkbs
5wzl8sc2z35tUOLYmwrMoXwSVKS+c6y84mujytFGyZ4uqy39SRI2OyAFPHoK+d4uRF8woCwXKn4F
E/1JVxZNbM2R890pk+PmElAU+JtChMArP5lVmnqvFz6iWB/eMxbzgsUKiMMGpyjXMmkKc8K2nUnM
LPOPOvotGgViHBZ0yOByjIgZVDWhjnkQoOUa5hjck5K/KP0xGGpYlQ44P37tE/RFIDappD24Wq4c
LVyFabGoI+oStywmCNLSHE/126rFeyPSn7QRVUYezQiMxeV3ea5oQP4expmNfAaqaCdlimnb/ZAn
ciC0fgykIaEATiPuNKVfzMcSLhJAxcz6RWcVHbBoWPkVZ/0q6+/sFwU5aIN80jFeO9mDo9GYrTH2
oLxKFwQAzY4oS/B8ha7EnRpRuxnqUYwr5RtFWid9B2ptK2a2fQQlAc6qdB1FJJ78pO/Lm/n3N52U
FlRLduY0/CYGtmJSlBwCMNit84zJjmtTYtFf758sL1jE6pUZwifi4cLap930yg+4iuyR98EJSvxd
GXyIxkjwJyVZUMdd3XfbJnDWjFmkhGQDv0TlgI8CO7cXWsYlao/Q2XmPLf3XpjFngbSKC0QmIWWZ
kn5LuNc91HnDWcwm7zvEbrZG8BKrgujaMtZBVhEDuPXQaOs0PciVBVMoWwT1B/VrGnWfGPk0BDhI
g9InNABdGvtPww6tuPI2znEiwQCCiRcWSkSpk7ar2apFT3ZNLKScBf04wLEuNlX+gjeg3W57wdAP
qw39sdBCDYLYRctO1xADV6vPEdTlM3Muf/r6c06OTC+PpZpoQBIloe/yTITgPieZDq92P68++UlJ
b8eDJhUlYERTXpXvlfQujLg8ylzTqF2kRgDS8TKc+FdYJDChKDUoH3LaTfJ0pZ1hiKD6Y0t+gfCd
ZI2pX09qO6KHgaTAuoKDj8yCUO5OatIZZk6ecctBwc9lXln2XSBBeAswPEjfchXxB7mda9JvCanO
Jm0wi2KQ4QdzrCTIOm1nHQ7eDCGNPLnV43bRRKDxhOy/POPUaQ1syQoYOUlUkN5rUL38EL4SpMDS
bJcjRacYW7O5BbRESPEBwcvsdTlQfKNdmG2FiUgSPpOS04Zyw/ia6d3Z6CVgmxScIOBPGy9O67RR
EU/BXaquBN4NltVMK10ljj+lM8BsXN6An7K9P77FlwVPvkXc1qoZxSrhIfuwVA/nGlwj5HcmA8AA
J+kjzjfCjFI1lDVhHbCTDNNNSuER47CYtM+t36ymZjcgoSrlf/e0LE3BcdX+hHUGa06H8q+7FFJr
X/aBC26qqdxYE8I2zza8dFAeIxZZuWfflBHN6PcxBMw03ggQRZn+CuRfQtEcNMPgHQHSJPirmMoi
Ke6GEph7vvEAr/BTLVQd6gF6FyQTQkhfvMZVtirQCMnqep1WEaAcZ86IL2IxHREPKymubOqzJ/nL
ezxJJPy+YPAxEGZj+UniYIV/kIzOq20s/335i51rsIO7Z/oM/wpw8KkW0RSoGUzqIbhrFZGgwuVY
imIAcRA6Y+ihUKor1p4s8rqfyrmHBHHEKEn8C9/q7/md1SAC3XQs/Y+hCP04QQupsF4/Xn7ITxTv
6bYkkaDpSXhkmHDyOhtUrDS1iAkRhsnJbWcaL7Xok4Uchw/l5C2F/hu1WIP8BN8VDRhNWHJ6bwlw
c7JJDQ8D0D7077xoE6mSK7zGlc52A6vcpfUy6As0QbCsDxfCEMGmojDLgwOxS7dx7jUPtJldr0PK
GWE4ga8FbOQnbw00NFuJZrQdSgOZEsaw6IwLqROx9WjF50A+SwFv5I+0bFLLA9q7nkxtaX5mRDvK
KSqJxOvvPWNhF90MZSen/wOiZ6ZoN2IkO5AUppSBJZsajGYy+kstsT79SnpkrYmMdWNvaBXw1oVz
hBB8Sa6Jc57reVMA2TDIFGhkP4BvzBuqUp+C4FObTG7hkXBscrBMWeNSQahGPRt6oGFYrNAKwaH9
+k84lzVB7pJ1/J4B0J8iRp14HAyf+cZdYd/7oNmQ0US2bvg7N12dBlWmCGynCNQpDdnL++/MRgfx
J2xyUU8USoPfN3qW23aEv5lz28cbSnDuRmRixgb/gcP/a6HT7EyJityiknDIz0GKH6p0W4GPi49X
T5R+5tL9+kinrFizLgZba23nNpTuDNxMLeZ/AyxKfKI9mjcTaiQZComRUi4TRF+SDGVDA3hjWLWL
RKYMz/q9iTp4M41cujvbf9DAFnrou+BsrhXPCV2QsYNpUnlPtifTfd1hi7ZW6zuHxkSgerM0zVdZ
objxpMxxsbzV0Pnv861eMImuNO/O6vJj3gO9k7JtAlzu//ymKfMYnuAvANTjVNrP7BNaxbRrhE+Q
5e9SqlAEokGRKld7h+dyLZv4rIIFRyH6h2qdoQCjNAR4IWOyq24FtINRldqoLoMU9hOUTLuSZx7j
k5oakc9gJm9KfUytN+PaSf4E4Z2EUn4MbFCHVgN+vaehNFUHCK4U37lg5qBeBVN5bdTboIeYE2Kt
4G2dVkiQ2Ws1/MgJa6VDAQ5NvX1rU1QEomHN5EHV//CxpuEgJddaLv/D+/r3J5501wJTc8KsBgyh
mMmy8BQEjtSF2h+t4c6vslmYYuIN0at6CPJ+qREjuenG7gMlJkC2IFcu75RzN6xtaLJQ9gaszjv7
fvpzBVfDKWVGAYEc/W0x/Yqsba+jRsZhQePeJu5BJ9yw+pWlz3SECHWQWU18Vm3lR+BBjDfIffg0
kr01x62XQ7dEuXQdYVuluBrwNkSM6l9BsLT0gsO75SegdXX5V5xJQm16UuxfpFrENv7+/FOqR0wF
aeM0pN2hfoBMDohU6IaH9eoqKurcVfNtuZMNaiRVn3gN/anJX5jjWyJgTg+8c3Jv3PSy+qPfw51r
k144OFx+UvVMVITdI2MiKGx1f5xUOZBL4K0UYBMk9dTv5mqXuHq9bMbb0H8Zg0erXsf1zJ42XoLz
gZu1L220sLRXq+VyX1vjvRQ+Tn6No5S9SEgAImTOsqvB6+yWxIYFRxz8JUQj4fsnqQs8qgK6tXe2
Ks8m7aOt8EAhJ0AIVd4A8iUPA3nBWHLVSOaVy/Bc8xspbvQ3hX4hXLaTlooVaWEUacVnW09qV5CQ
kwYIzS7H84TmE78lFlp2wXMkptOpTqJ2ZUeefX6wtqqMnCECnPrJ8/NnG33qU6h04CHUg5pu6Cb3
BmMZZANMfYakg22JaHDVhvzc0zuykNFVZBnI/SltsDWKtAgGn1dP5oUgC2OODvNW4403L+w95Wd8
s/Rg1hZiRu6Til/eo2dyEfHWSUcwmZTV04Z0ESkK+m8JLQv1UJXdLB4bfHDQFzFRcVlfXutn+HGE
zirKaail/3SQhUVaybHaS7e843QUZsGtcwOT6/IqP5/o+yon+2nKlbiv/Am0xOjqEJn7LdkVzUAq
ucsLncGigUtHylexHTq8OLN8PzaGWkaxpbWSSK/Ypk2S3SAKNg+SZuv5iHLrKozvYZ3W93L71EtL
J3xhzg66Nir7cCYX2d3EVM/vxtWI7D5tusu/7/Pbfb+bxe9DGRRSqmH/gJ/KdKL6EOXeWyYbY+bP
OvMtgfeqM8ANUXgsCunoAyJXXMoD9b84O4/ltrFtDT8RqpDDFIFRIiUqWZqgJNlGzhlPfz/4DI5N
scQ6t2fddhPAxsbaK/zBOgQWd5EbAqoxxU2phtuJQ2Ec823SGs6SZYDD5yeWDnOUrohPxIQTPgMP
a6WPjhIjfh0ZulTutqEaPIEIiqAf1vxOohpA9RCk8OIwqK485fnrpnqgVIU+oykKZLVzloDZ+LMx
dYK5p+OIPpEa7isktSY+3ysQjvNz68+FLE1FDULEhFE7O7fTNjcxDRPNfZHtZxyKMvQN4wNTqyoj
sbyGJ1xCzt/vbrmaoeCItBCKOa7PQlLlj+Qs1WTue6CLvQi48RoQ5NoVzg5GPzXreMq4gqjuZesZ
OYvvt9/5137+BGfrZVXlAkJFXJWi2RaEI6iiKCwRuVSu5N5fsDV/rkRDHn6kjhzpeQyzhGEspbwz
90H8gESsK+6mYq0I2Vos30XpxYqRdkpCjLS28g3ClPNNvqAGzfDKTvzjlvLlnQFyIZwubM3z4UAy
G2aUio25H2plJeDQFIGQS+N+oaN2ob4yTDqKeNDbQv4mZyfVmkFLP6tYRY5Js7XkcLQLPT/Bo2zH
K5v3S4H2Z42g7ig0dWSaf2dvY85VPy6sytyb0UacZeqqxjGa7mDQySkOPuGrlCXXwoAnyqAYceND
8VnhcjoAcGRYFA/Frg+sNzXVdo20qSRqr9oFwrBSVWGtz08lZplDZnfpogb5TDGiedhjR9FwsqLp
VOudF85eYmauGb7LpYpoU7qKZ81L4/JZz+SfrMYxNoIre+NCdJARUoHth3UP7hxnh4GAOK3pl52x
zxHkl8vDrN2OVoEQ+i4y/sdzhxX+51JnVb3KAMgys9bY87Zr/VZqDsy+02knXvP+uPBh/X2h8+0+
MoIa67rhmYSnYhSdPMS3C0rLNZT8l/R1eSLwahwhbBri67K4f6GpGsVqxknNzb0mOyOCbSAGVKrq
ULUWRrklI2hkPtdo63UACCZOsep3OfwmAoszjdMfZvFuUFRF8p5b67LoMY8/J/FzErorL/mLOuif
GyX+g8pdqGnG2VueFWGIUIgy92O1MYTsDojnaiTPjpOIVwGeUoqRh/DC+GHZnj1+C7bYrqUJVIQJ
t2lKkH2RVpRcVyLghSODkLSM3zmbSPDO7mua0yRQi9rc53Fhz/J4KyzCTWmzHTCeDA0dN0GmrVbi
5jmSyjpN+f4t15HgoSMG81Hy1ZW10vDAjfq3NExvUm094VNY9CFl9ksvqhtlztYjOixWkXqZoC3Z
s4b+KIFPpXnXY5kVvfBmJJok6AkpWmY3YuO2Oij4sNpuS0HxulHwRhXB6zYEQLT0bDpXAMRWb0ot
vRXScK0v5Xrue2M17FIl8/pZflQRqpNC4X0sZ8Qg3wM9PiZm0jij3Li0Pzd60PwAanLz/Yp+ydSX
N41fpCEphFislc5SLr9UajgiEWEMtFumdwDtmKLNv7TpwwhkO23ird+NaxYeF+oIVel69f+6A4oE
cj7OnHPd06jPeOV9YO6Fxgs6VEpKpAXlFXpewnOYbTV8ohHtRgWzGp+/v/QfhsjZ+cLDL5o1CNCZ
tE///R6TSB2sdMT9ZdaS7WD6k2sCUplCGVDhi974WzHR3cVDNe4O7ZjbDBTsAJXFUosKO24iIFyG
vqejHhhooh6/v7svhEVezWLgaC6KsMpXLYtebQb0jkRjP4wMCtrb0axchghIQjok++zX0BzuR9JQ
4Wr9tsxVzxZm0fHhHxrKSyH378KwYk3HZFdfLh2Ga06VqVyl7QNOhcuHIvu3tBYKrbq2Gy+kUFzX
hI+yPDkF3L/XTca8zHIDqLxg7XK5dRiYzPgJT+hiauNJhugFpI7gR16yZIhxjEjK+/fLfiHEmDyz
vDjTgV8Uz06d0LD6UWlNbY9JGzpFAvyWQv0tuF18DP9n/jyvmAyCx11w04ryp9P214EwZ0IRx5Om
7Ze4ZUq9nSrPULxK3QBuAEselXCZBke4z+uIRtI9rvKLeRs+fjt1PH3/4BdOdpRmkHDig7A00DX/
rn1g6p3pW4a2V+MHoMWk/qO2C6vnerrWNbv0lnEJJn4jGgac6uxKiT8MoLcjbe9TRUphuI/6clvP
wosRvGkl7xj3DGjkFjaTla/YtSl6CpRZUp+n7x/5T0F5ts/RqqK8VWlp6Ti0/fvMONVZyoBo1n5s
JaaMsUPT05Oq4sdyvmC5x+AJu8VVLTEvbd6XFE/WhL3mvytjuCoC3HFyDhUyID5Cnx4LKZnlWjId
TwTAcDNwa386iIAWmhLdU2RAE8eqENk0Y3R5NWvLBiuLgpj7oWm1o1qnrokfhUnZhpa+HpEz5RV0
ReBOQYY6MZ4M+dtyooxsgOOyM4Vcfah7xSuBBUfFYNiGPOGYjm+FXNzqVXeoyuKmst5BjUAydiV8
ugZU7BUpdYNGWMlIHI2nQQjukTe0Ix4vaHq3j1EvDiAqHwEzpyz8HLX3mfX4/dpfCr4sPMuu0j1V
pXM1wLquBDEYB3VJ74S2WRtISTYlboVy4U6FA5hlYRfH3WKwt5ZBYOG+ZccFLvHzZwnaf7E7jG+l
azJQ5y1GPknL0ukb4dJJmnYeglqYfYT5Xt3zDdBcW41pvRZT0/v+6dVlj/+782TSFzhnRBrRkM8n
pnNq9XExxuoSZuJRf7H86F4vYI4C84tadTOU2d7kNRlZ7oka8NJobldS8bbAmyuk66LBbctuzacy
KiaeJNrNkokFkeg20dqXUc2sdp0/4O/laT4WZ2w6VZ2dcjj56U2oTV6ZopGrJF46V8c2r3K6K+1x
rEmfmvGYdiWiSdcGB39q7POHlmWUdxYlOhhByr+fm5TFulr4vbKHOkDvI2OsHxcoQyz8pzSyqZn8
LrmzMgZOqPZqSN9G/W3YtLdSvVN0EHv6Opfea5OoYRwqFPT0Vj3VZYBwRLhK4N1qab8JVgOuIlOm
eyKOCe2o2FJ6wFxgp2ZXRw9/tDu+PJHKhF0VTfRGzpMXvutez4VMWRJlP67tUMy3iilstATlY2Q1
5RC9dFryEFLbOFiVmvkoZqMz4WrcWviPo4xcSAv02zUbHehEpfwchke0fabGpkPxOINUN1XfVuXw
pzBF0C/1bayV2yAR9iOFQiyAOc6dUQl+m3W6NgfpSR0RaOq2cy7cZMg9a8qw1ji2SRlqGfljLjdr
4TpWsYVCgGAYQK6HOj2en1FJz1RxVMS5Kynahhg/V50duxw/8/Dca09DNAIQ/bVcJBHrQ2XUqyop
XUkundTv113nr2GqhtZdj7iBPNASIJKI5tuEVseImFaUWDsILPYYt2ttwLiDIfTEA06J7rXrPqfD
1wFpC3QYxMwYQ+MVvVD0jgdbErZRXWx8iRsvbpCR/GBeWYTgiKzKrdRyvzQGNKNyE+s+4O+n3W1o
xvflL6qwz4ghZihLIkX4sEvycDsO5JLWXQQpbPlPTd8eNIn+IQbmbHwPqZbb0kxBGtC8mxBXxy7c
Gu+kQLwzC1dKR0JUuJnj9IcWA2RRM6fQypXVC14YRIv4yUbFePX7eKEsn8b5RtOQ0cCvZ4lM5019
LEXlaIaXuk+aD6Nrt6OEmFqYMQTeWRk4sHsr/BDzD1l40PSjH9V2l30wwYX9+FkF6DzgVyYwuEy0
k5Sg6I+kVP1oaiD8btVu1Rvrqrsblf0U7BPFs5pVeU2a58tcE7EtUcNng+aiCHj3fK6J5WDaRz62
cI15CFPHL07wpfTxadR+lxIYMFooiVJyCP0yFvmbuHPjky+xw4G50eZGjVq05WJnoJ0t/xRa0/5+
gS/U5v/e31k/Z0iFguGwKu+xlgzT2svn39aY38gmGuDmcdZN5DoxJRffzY4ioLtHMCPILTs3xWNP
Yl42XqzcScOLodwX/X7sAapGGwuWZWYkVw6PLyO4/6wlcCI4huToxlnRZlgQhCtVkveicejVE0Oe
rEc7PGrXKUEToGcRHlq0mlETVGE+VPqVzsyFxtyyWP+9gbO8KVeUcJQFbgDFVcBmj3m9WVBf+DFY
TQwDF+TwghDtMUl96dEmwE3LMfV5JXSfc6e6KcDstrpppu5KMYn01KXvZDG8J6Uw2W9L7vlXRi2W
o9SpYqzslXjy9Hl0moleS246Tfqgq2vlLpkDt2Aqh1qHLY7YvI+b0LjL4tfJOmBiLEaVo2E0gkW2
H8s7PB/RuUej3yhpubptE6N1lMPvxWByjxoFIkazk7aDbU0vpkRPYuQQ1hEQTYHJsYM0wWM+6Pjy
kSmKrVigkqCMy6IrZ9I9HNFboRLcXIlQWoehlDcwlYHKNK85n/fYjqsg9az6oc0Jljf1AitsBM0x
euD2HLOO6mvMSX5KOaIPyknjDIqTl6ArnXBU3cb8LPO9rjwvAnJpcDtFJ8F4SVT0o5YGKfW9f2jz
XdvfNJIbP4fWoRfIt6IR8T7Njhd1qeGlgcpRDs9wWCPdjcfPbgKRp79gpJ7qt0pZbSwWqGp+6cqr
pp0SU1upi5q0WEF3i91GErdBFa/1Wt+KZrC1RO0GKSuaMqGRukljOkPuoJa8iuBK9/JdQk++nRLU
5hOnT2/1ttn6guEFWbYWdB+r1tnOcuh32UshFKDxBVfTCIHtfW4dxeamIcVBAZEoR4yuyx99ita/
kOGAjleDPpI0aU6O5OWUHSccsIVc9PK6XwnmI+B8jxoz/Zxm35EFyIg1TETxx8xDqL7h6WK8q1N/
V4+f5qR7k1XhPj8cdXG003DY4CJ/4yNX+KOc37XqWZTcKiwdNT/1w3sW3uUdvljRk5Xvpd4tIQOp
idNKTi6JbmqlbhWtC5Xjp3jNw9GWZ7dITj49owJvk5BjMyGM96r5kpc/lWKrJE8WJrb8pF7c0B53
YQk0wkaqV0BBdfNRSTcd2mpBwp5oN426SaYbBniOlhTIY+2aait2u6iBkfuqhpaXNa5Az1lUnqbW
A3Ls1EUEKOhuxkhDvumgI5XhfUE0rqd4rQKKM+HZ0CIS8S4JR5fRr62KB1GcnCbEA0FG3mzX5Y8U
LHZYzxCkWMvpfTI+ZnWxlwhuK106BGlu19mLXrnp7zp7aNpNODzp3bqojr1a4LyAPOgr+NQw/KXV
73UX0CmzsDPn+1pMFUC0ppupXPvWPuxPg/GhG+uIFl6SQFWxKKLFzl4siTV1FdRHXUF250ZSevgF
v3OYm+adgLGaJmwS8VaDUml9aL079waQDQqpp1F+NEwEPh7y/FPobpt5U/u2BhmhRAi/vdVnB5fa
pLkx1fUc/UQE0xaBGLb95vsDie7bhVCGXpFFoot08xciUKnQHjQrQd5ndbXJY+EurGMnqXgu3i1U
BHuwhL0udggKmB78kDiiyISuZcWWN5BLD0y+Y9lThsbOddzYpoeh6yhgo33NCKUH4qVn7V2uoGU9
gpXpFces8LrKDplHq4Iisds0aXWjGfHtMFbHkPRoqlH6zg+wuqCmCo7UNCy26Ep5e1eJrSMnIp67
9SmWTpq8fKCo6SeCHUaPg5QcA5lBuO744gmeOMbhleOH60AS91lOqGgKLCyAawYHUbjXrGkvNRJ6
36Enhq8Bc3QNnbq0QtkGULi8GPSO40q03ga8TcMcb5BHK/jVmW88u4mXrWoKjq4n2zHna22rVR7m
uAWNjhXcl9HvNPucG9FlquoYYeKI+uPcTg6L5WpRhk4s9oTmVZ+LJYE4z+B02iqgzBCSYXz878mE
UHtQ14hC7OVQxWDhY04AB5gymRCSEdpSD42JaaOH36X0saP8vVEFZ3GTN3k58jXr3P+YoH65Hzq/
9LgAqOACfHY/gTTBSyXhEavhppXnVUiFZfLNhuIdIkfLWIs3vmQYfeX2nQanBBEF2rJW3riyMHnJ
5LtVQ4bfHNoOg7qSxGgZDqjSsTnVDL/qyXJTmucdKVxYVHbqwuQE2524YbtY8YUIvz7R4hv0EWGC
h14QVhWk59R465T7WCVmlZgNob3EPJLPfvaiWLtDlcwJU3iQwr6cbih2gAJhR2x8TlqxtqqdH9MB
wRTFxwW87jFnSWR8pXFQEnwUnCsuRKstV+6NeN6leoIZdGBu1FrYLqKGcpmvh3mwZXS6RuD1AseM
mqNMj6dwLf/g0KXl8hLCZ22TlzTbBq3bZc99/lhn9TGaH41CWeVG4ymIe3RiaE/8/11K+TaSdsd8
PsCGQU42ampHiryeM5k/VuhuY4JrPelgpoSr+gT6xTjy14s+q7qHbp7TAfLCvlBFBH5xdcnLzTgg
YoRsgL82MOzpiSZBVO7DAFOsQXPDWV5XRnhbao6e76L0dynn28U5QW6HleTfD9kvS8WeUZw5VEu7
QFZFlnBVfynmO4NER3wQkQAlZSmfjRS3x0OP5Ybyq868AFOktqK7mayj/DjI1ilPdkNw15aFJ6b9
Wolbx4yrdWKeMs7AGf0qkeNyCNfFxPayUC0xk5VZ0UNDeWuatt9H3S+cyCW1xoRDNUATKyaSJf9+
FZaYleIkTPIesfVRe9JJg7Qmx+v1IEVPLUztumWiGwNOAYceCo9hQZ6iLyZMjjoq8HbfgmgHgxOV
A7T+D2FG33aSVjFJWUw1U+cxQfmaysrFfPzvuz4rXiKr8HVjHuR9SF9SkoisweCULbXxEJ5SGTxv
4WYMmkhc7LJvVorByCKnkZjIe1/7CTFH4wC1Rc6ARl1/v6RfiIYsKRZyjO/p+KoAL84Cn1bLk15C
XNlrADObdR6pXiD+kAEmD/5oVxHcyZLcmC9fnXIcY0M3KAWn909ydw0b97U6+NNrBFWL7yEI27PC
KZ6aSo8EUdrH5jrmPeYApNtDRdCCiZHNp++ffBkV/Bthl6tpEuhLCSTzuaednIW1rwmdtIf+uUB9
1HxX6rulgWsl3Wqc1nWiXSmA/shifbkmgBoMH9DkFc85HwXHT1S2tbQ3xgMdTIwDVUzci+CzEUD/
BQeuKtPj/f5BL18VUib8DxIV5VzdOqp0hkVDIS29XADTYKSwljso2SafUNelW8s4PTCujakvrS+Y
VyZGlolHwHk70deI9UJliksPdSq8PNQ2y0C2Q4jBDCZ3Gp7jwbi2wMtuPV9gaDw8qLV0Y8yz+VBA
O6iL/EpaRlQssBKfmCWL432DSpPZbywemHqbuVmTvEyi59Ol/36xvzaoER4E66thzUjTUT8bWvp6
PMOxb6Q9/RO2E7M47epc6uss6N9rLN/RX1V00ohT3hSttG8EvhLmAtkYeDlq7PFhiPaBddIkQKXM
aTGe0cgD59kGYh3gYsW4Kiofvn/iC/0OboeJkSFC8SdRPjvBmLso0dRq4rK9yBdSCxdlWpogn+z0
Y2B0wxarasSG6SONw6aP9lduYIkL5y+dMShG2SaBDB+Df9ejs1o9lZtcWqBqyQi9yX8X/szH5q50
b0zluTPvv7/kH+j42SWNRdhA5iBCNP684TcI0xxnxSjtRdp29dLj07ZiqOO+QU093o5Zsepr9QmV
504odwPZTCn0T7K+NEsdEZPJOKVGNFPBjpV+W4DWqUFyhXL3omS/4JwhqIzoapWs+iHdxaxo0j8s
w+RG1R6j8K0TR5qp2UnnLaOz7DPTUpt1nY5PWVt9gLfHNYF7MuStJYRe4EcIXuDxZdkT5eD3S3Hp
9RvyIoWgLhgFYAL/rn5WRFliDXxyYt85+VYoHgH7q5pLYc58jFY1pZ0YuGp+S13w/bUvHBgLpY0h
lWZYwCHPXnyUF+mI/AUhnEEkb33J0qcTSEKXUvcqQOja1c5Oyrr3UzR7CKNAITABZgSbY88YvmfW
vVi+fP9kXxRzFBmoPBgY6P8EbfFcK70Ns6ExO/Z01Z7kIL0vxGmzpP+Sqe9wogcpTUs9/9T0H0Y0
3pvTbhSwncWd1BcYMZqbdvZ/iyIu5Er8o1az22wwDp063/pj/JpaILtzZ9ZSF/4JcsGJf7NsP2uB
tjGc0kAKBTgSanG0kbNo6crvwRVETKlyTT/NkvFb8B/aqX4YRIU5Fj37WN0saLbOxBEDjlPTZIc+
R70P88vc7L14AoDGMZ6fGHuuQn/cXB2QXwBkKHDrGJDDcAQaec5JssoxEmYrlvZ5dsy1EzKnSLlL
nDhBpe4EfWU2TqGHa5W5wvfv6kJzmitrDMtB6ICM/oPi+Sse592UKdEQ4ucaiai8mK+Uddg70mPS
eppeVDchvS4x3MbVJilOpvzZokEcaqYtKAXyLnfQlDcQl27S1tiM8XTM9CfyMR0H8LZ10+SaKvGl
jczXgp4mhspYT51t5CqncZF0irgX4w31bY4EfemZvQOSOJ+v5JcXzioydRTgOBFZovO16cSktmqd
a3E48Hl20R4Lu672pms4+AsjDN7CX1c6CwZCgJ5R0HOlAZOwRX64diMTvR6AKgFerdp8Z9J2aRlT
CxS0uvLgu9TvYoapZhRucvoZA1WXkn/G08ZKnhXr+fttcnnVURlnKIDoln5Wu6CRl4vxLIt7w1yz
5MDUqMKo7sp5fT2r/1pVshhMcZUFEQ/tc3ktf23JRlKLoTEGcV88jwp+AW6vTPYKgFxc/q6K+6Ve
vJJO/9k150ciYBkwKHyBmnyu8SUUyaxk1izuE+suiXcCn/2c0dmfyPmE5sNnGA6lcZshOQDvNJ9H
VxkF1y8PUbxrmdx1K0SUPgQ9eYqG/rRk/dyoNicHULRX6shLGbFByqICEeBOkX7/d3nqKAkLpSOU
VzQkg85cASQEzkP2JFkYcinIM+u06Mrc+X4PXAxSlBwK3EnGbIyl/71whSufCM6RrtqSetNk46pM
cMv3EcveAntqcLoN6szXUiSZ3z1/OYuQKy5WC939fPNZddQbc5FReCjPeaKNPOMtY+NR9NpBZjxR
OdCRPV8C3DHJ20K/Ag29uOB/X/9swatlHmaaibTv2o9MfmPcTUbezzn9nieFHsS0S5v+Wly+FHs0
gGoL+9D4il001Xq2aiHiLY80z2lq0+2KEw0BwcjWpJAzDvdweJwLaT1Hkarf6eprqvgIJv4Mjbeg
+WnIx3gWbLEoaX0GTgyGaM4QbMW8ZBLizSDgjjRMV+774m1bxAOoNkshfPbtpqHaAfokkFGRI4mP
95xW7TGJmWgVX9mOy7Kfbwu8Z+HKUKlBuzjbjmY6DhK+9iKIXQZF3bASfNwtGu2mekfy9i2s6ntp
iF/NkUYvc+dhGlezj8RNZq2X2Nmkq+9v6OL98E2SmZJUc1z8+3l0tTb4ukrY6v16PUNIq55ROFLi
/wesVWFLMCT9I1QlnkPLlB6fnqrJCVZKeSzFCrIfEk9FCk/iHpf0yqw3o5p5maRuG7AqKjon3z/p
pZcMsNXSIVSRr5wHgtxITZjEFjeAJ0p5AEjOASyE91ez1oshBx1WxtFwDjmCl9Dw11GgaH2mDq34
5wTWaQoTlylMLbSZpHsBy+H4N9fUrjW9Lp12f1/17DRGBiEXqpjxQVL8ElNPUgIb+VVgU8A1pfzz
+8W8QIkBDP/XM55lNEWO4VCAgReifieDDo5PFTj6idslLyFk48VXIqQ87oEuUykp1E07KuIFpFqU
18b/l45eHF+RQ0L51sRY6N/17lQ/akahEfcBQ5ZatmfykPk+BzQ6jh7JTxsxXzyNweb7Nbi4of66
7Fl60aI10MS852VDUaBARuexkXVNr+Ebrl3oLJQXgqAWqcGFZsUTSerQI0TUILq97kh8aQ+xZcG+
U+PRXDhr5vh13EyhxJXUfF+390Odu30+Of4C+aE3OVQDo5dHmEY1OIckfk8zA6/ZQzbd1P29mdQe
5cmViHnp4a0FaAL7AmjgH97RXx8TDMigrvyMvCrb93CrjVtYFjCY/Kvb6EL7DO4o0MPluAaZcxaa
hUjIkGrhSiCsLR+M+YwJS+8AQe6N5g/+GDEEObpXlQMfchO9d5UIwLVketPaAOJo3Z765Eqxf/GN
UG8v/eIF5nS2yUSG+spASFtuann8/CmLFwKiWO+uw1iWD+X8cFriIyBMCRvW8waikMz61He9uG/V
2luoWmITrbRiXJHGd/kpiz+aMNlPIfkknZElYVyEBK6lLhdgkTgPwH2gn6fAtTlvb7WRKiizNor7
sPpRt9FaTFpge5I7C6NXkMX5FWjAniE1c0+gfqOdMYmpc3kz23QgGYEFtHiXuNMymEpMML518xjP
im0gibXEpQyYBbmYEj9AIk2Qyk+72F74YkxptwubUAG+9H2w+MLDpr2A/ZBKcwGsFx/XWau9Mos0
VqfwTzGytLBM9V4Zf+vFO98ye0mJX5boUT3TuhtkcDRq7X5/B+qFo573CnsQVRp6duJZGGmEPM0t
GSgQM/aNQQOs7egKzLqrSoGbYxcikniF7Q+1gJ+XoY6XWutk+IzzAh3eXZGjTS/HB/zVPEY6ZfZb
SR/MzFplmkB/IQXT1KzmELS6hCMMqmMdfUgz17Zj+dCD3yT55kfGdktAlvE8jRNXxSfakG+T3JZB
j43ST0aNtD+ulB6XyiSeG9UUKkFEgc7bZakqJEijRcpex6czj8f9iK+DqTzGwlHRWnvqslVVq8Ca
DHdRRYLuzNQZOy5mlQ04FPpPdi6iVmB0wIY2GkPyVMBiMpM48Cht/eRKonJpq3DDBia/CL2wW85y
MnoS86ilgbLQTScSv7TcRLgqnJQO7AeKTPQqSbOcYGC2CNGMcXM4rb/fLBfQ6EsQ+O89nOUwVir3
gl6wWSY5txUm2YMwuGVccaZDAQKcHNbAU3EvkKbEa1Aw14gRTZCjDXoolyEauov1bRHS0zJB+wBH
vXKDjHD+jVYag1jYShAVSKZRVvjTJPrrZBjMgHYdbPAThUaLVPCRuwJChf4vWJzAKzbW9knbUWVs
w635Nls743GWbOl1apzO0T7bVfyEd0tv6/eRbjMueVK2qEACk/5Int+yJzoW6zRZCbis3yZ41+v2
9DvZd1phy7BgPGOVzd6UudmmuAXK+ys9HvOfyHZlybbVfoJgG0HjItTXaKuuPaGSarigPPCpmISb
9rWKnSi0gckUTvfROv1zf4t0nIUtwQKjtE2vmN0J+dX9hAvqo3Ucfzzzw7oTu4izvRb340fkAFZ+
mDbY+9gBdzM9N+vkFpfkfmUJcAA5Lw/CD+E4H4WjttI2xri3VoEtvUkcVvZog3V1It0Rn0AxSK2H
6ccc0SHDxoVr2zwIDe8msYt7nA4NXLTtGY299VDbBRxilgDoU/z0bIX4M9vgPmGCAffLMtctnuGK
mGjg/2yxFwTSBoqiwnjBw22wrjc+ioZAVAZ7grqz6OfZxSccU0HeJAOt7E1j3VRAbjZpdsRvsZcO
hmnPiCTKXrjq5p1irQonuqcR2hI2BmRk7yeLgLRpNDcLf7fFVuuRP/kVWJ4kMoUWnIQLzs8F6gCa
Ow930bgVPvi3XNvM8003eCGj8xv1E7nIaBmlOM1N5mTMf23fdMzyIHvmOn2VYlyqIltNfooKn1x6
l+pbsHnHJNqMD/WRckb6mDdQDO7jBBcqJ9WP3Fzc2UyRGd6KT7HsWKA+SlcR7SJxMUEpS7cbHTPh
uRZUo+QA8qvA6YV2zuR5cIRn4Z1vrP6g0wvnorRW9AxxolEF2yo9XXVjWKVQHZxw1T9IL2+G8Irs
UP2QVp5+pz8qt9nN/Ls+6KrTyS69qLvQ1VbFM3jG5j4vbe1HDsbwR+n6OCSfgP9VqJ0+6+EDXHY7
7lsnNG+BHjbzWnrhtC3dsnWGX8A3njK6zr1biyDtPgoKuNy0qzfxSfgQg20br8p6h+BxsE+tHXDA
OD3G4NRCwY21LQD9xvTo9YjAMTEFMFdAAaYcjJ2bRquIsht2qHaXJ48c4KmPQCMGsbtgl2vrLL4r
VDu5VWZXHu9VhOQSO0Te7hHZ4cq8ObF5NPUIJIcffkC932gcDJRra9XibCB7Je1e2asStwXe1Ll9
5Q0q8wu0YRduTaW5LL7CeEiwtdiRDgMCmzkYVKf/KPfTMX0uDRcsYA81dfLA6cgPgO6m1jXvGBSN
+4AjERJatAolgIxeEK/BSc6SB3gynN0YuL3kBL9wSZPClQxOPXbZdD3UkvvxfX6KHjZxZVcvPhSe
l+onfYdP5QaQDNrgeD3QoGLMhnk1ShnPhv2MZHIjnqrGcTsnBPxhi+/lSmqcBm1mS/Is67VsHppp
3Q+/RQwLh+QuAfljegje9XeNzXNG8y7RD1XFN+tEb0FCEmePLTg29jBrwJ4q6dzQnaBn9VQecUl8
qG79zuVAKpzWlhXHeDKZXRyiteZpnrK+sz9md1whMbfWPWXbbXA4fA5czVU+k1N9VwVOcC8ma94K
KCewLqiYhrw8rkW9T1WxFqIVf/JL9Zon0/SMTSi6ZolmNvSzQ93tadvPG9lqGL/cjsKjZZfpsX6g
tcTLo0Uk2VH5EbvoOtLdbO8SyxtlB7IFmjaWF5EagkovfyQ1eJzNW1GtUHqTp9dGf5WDFeApNand
omevod5kT7eWHX5Ou+oEiyh0Q7YYyL9DxPdNTvbW3IeSrT5Fqacma6JRAZgcmejNsFbfUxR3P+gz
smNrtK/LVautYazl5goB0vgdP4xY3goGUco1x9U0Hqqb0sNk9Ua28fh2hw8TH9xjpDC6ceVVkEFa
S91hWMX3IgZN6sYaH18tN3/L190xOeJsdzKaZ4wRFBxtQG9/pOPmACh2HZg7XI90FBXs+C22s9CW
bfElnV6LVxn0qr4SV62TPMq2tX5iZ+6XZJ4S2ZmBZot3mvOp/Y5tyemO6ezoN3zbqtNWztp3170n
3hhrqHR24gji2jo1q+rG8Pik+S42wRvwuCF1xNrNZzRWPUmzM06aiS6P/aL+aHzEnjZ4n9pYH4Mb
S7fBXYcaZvhu+J5eb+v/o+y8dhvnsiz8RALEIIZbZipLVrB9Q1gODGIOoqinn481F1O/q1DGAN3o
RlXZEsnDc/ZeewVloZK5i1nXnQxUydQRzMdOKzr3VV9atxv0xPnjtg8cSGLs8nMgxPubeoI7beBf
GRlzoqgIMODase8TWSbhOfN7R7So7cieCMlbMLJD5QgyJZ5xswvruiGJxMh8zWovEQbfPUcq+54t
2fK7y8Hh5h5jufEMDI33fPwp4RRuAojARmtO2S3eW3M4t2Z8mJnXzVU0b7vQguzF7N1sD8k2Mu9I
GY2xSIyN12g77S3RFVfMPyYvd/ft6k+OuXGsP3mlI5tUZrfZlLKR2CJEgtsaCf0Yb/A5Y6iC/toi
kTU3HqmRvRS+kpoqkSmLZlOH5gSpP7whJztoDqShnOLdKJ5iwSg6o1TxJDbBnHJrsNAMitSxERor
Hx70ew//6rPbFH6ymL1pz4kn4FJrhKHV19b9C7HrIp1Ptt1iFFb6GSJIRmXsjwYlyaoM5/pLrzlU
nhI5YtF44vfSG3U8fkvMFkwehktlwE1XdKNzknXmBPtiyp1TDvpgFe7wwW67zfz7FRcu/lgwj6zV
Y7Dpl4nBuk6N47a3sBKq14WDN4CDQRCZ4ZVJRq117YzQeSaKxLhbG/z1FtFBch6QdjnXKOXsnLdt
wS2aPl+XN7tWnNmcEAnESk5njpol45i7d0cc65PSmjzdEeDYsXVff9XPaWRdYKNDWCT91xBXSFb6
TZI99ZpXo3yHIWUKXyjBDcnQ32cZp4vRWuOVKrxd84lX5JY8p7yzBk5eXuKVuI4+W2fi41B5lD5y
M+BupmZuHusTm/sTGh9+PF7PrC9Ih1tC0qz+K3WpXb7yVbm+bhgW+urTxIr2ZKOsklVI1KxVmjr/
pCJLzYAIfVBIz/WaczRPpuawCFqnXxBn0bOCzPAL+9fiJRPnraMFdhHYg9uxQozZ+8zK7ckOqq+0
F+9O8BThjp5ZWzjORFCr5jawFIuSS7HqU/OBR9gUS1c2vcbtn4qrmTFTPFd+FzFx5XGLRPq4sVXv
JtbjU3Emu7JhUQ6ezEFqSPPbKkyMq4U/sp2bUEmFr8g+xi8V55xocTL4yZv4NHOhc6sca2wEh2Cj
f5ZvM15uq/DDTXz6gNbk5i6uy2JkxfDa1/f5+Pum5+tjX3+2FLXsaOwOwwKeqy2+C6fcyMzW5lR2
QSodca/7Acrl82Nb8s65FxQ4y9ChCrXSdU1jZdZWb3BBiqNceg/LjNNgHZPXylft3BjfUPHKm05X
gQE8zaCBv4fPZemvABPbTsQH04QFgpQBGqjbUKpcIH8W29Z8SIuS5xXZc9QDDhEmU6cgiMnDk0vi
+xBJ7zbMzR12VevUf0XcyN6nijr3Bp9Wm4Nxypft+32r55ihGNdD01jdU7A+qfQxxJHMEO+Yitla
gj/llH149NNWZQe7R8lvPT2cYQfzZSYZBQQRyaI3su5bLXUnm3aDTTxDhqcKI/zGjK58kq8b+kJA
IWsDpW7kOaNdX//A+cKVXdbboXWmpnwSzv3XhIXbUdGqNEtyYbcsxwspjTVcDa/cTPYUdHcYQmAG
9wUlE5sp1TpM2SlUdvP+DgAQPsmLAKSWJOTWZOqTrsN3LIP5fcmz4EhWhr7gNVhDg/YjfKqMzfCm
vmuvon1/Rm4xlmkNl867aBFBaU/dUS+0HOzIrFY83mLR2f36Zp26i2ZONvFrv1egRzu6RTTFVrQm
fu3Q1fDcB9q85EiZtyk+0X57D0c1pui9/YkRztnVVOvxrMyFZ/j1otsvxNXmbr2Gr+Gbbj2e6mVo
82nhRUSzjWkBHzW1VaMlQBq6KZ7IjnKke0QP+3kql7GXLON1+y75KmeGE3pSZdFV9HxMb0tGJI/n
mL5pjMLUVtwJxPTbpDd1iMW683g/5WblxDzd+zJfAmoB2uzyJZVSYfKoFbfjf7Bd56jC5pydI12J
bNmdqVuLBCdgGTG9lW3C2lUW1AWewBb9a4moh9g6XlmsyY5Tkj8lxiu2bi5hHvPYOeHukXmCox5q
67qfLPTtEUbjr63/lPoAK9xJkrTM1M02us85Fr5P/FPpd0ZW2Q2Jd17VOyrieXk8l+QLYgaj3w5P
0Z590dQ9DrdqO0IFfv6mOVeZQ+t6SChY90RhEjphBpZqqu5RpWk2ed0sYUvJeZEfVrCfehJrADox
PaHAkT1vnzJOgcCdNbwI9LIVUo2VmpnJU7++F0awrjahxE0pM08TLYjpqjwWSuwmyIuN1IvuZnvn
SMa21Itsdcv3LleyJ2J6yzSDEprdmJZzc1/nu5fW7WTs3k0JqyrOn5z3PM5MxcnnVyu8oZH1tPNw
EUurxT8OF4EcCTp5WyXiAcAlzvPp4fosX8SZm+5GYZFiZokzhVzoBOfJXPHyfZg5DMwblx9RzGL7
eIslijo2k4wqBTNxjRMUrZOBWDM2m8PNDrzMBZKZYzxUUeyV3LL+Uu/rkRDGinmJjAqxuHdHPfQU
bsanTRXjVCft9UR5MJuji16UcDnH0iO12zVn85SvcLP51rnolmv2v31gDN6IlnwQM5dP5tKmHV+N
x/OFxkVwmtqQKXbXMwdLSfmxiQACnOhQtnZ3IgwGZrW4ur/rjX3dpwrzMTu3mAN3hSsiSUB8EeAx
ZD5yExolm3hgTV70l25BNWUuqikLNrG5KoM+seahHPQKpwDEQIbwMOqvO2ZzAKzmQ3EQVujQgMCD
aUIpx1Rvykt5uOKMuMatFz0iguvHK9sPGrnCSVmdmxq4giNBNqiIjcLSXzgnqYHhBxmz1CPm5EFB
BZYoitajXJQ5yrQl4Kb6MPmo6+bGc7qvpjfzSg1wJhKH0IXBvjRvaLbwbhfd7CWS5nm1aGRzwjHF
ia9aqjs0duH3Aep8o/iYfYnL2VdEwalRPDG0D81gUa4zVJfu9RkIW3KTdfGBDYwKqwwRmll8NNvo
VV50D0tXbXbU6GopSIXvp2oBGawARNilc/FMpZyVvtRvyNp7LDFRplpWK0OZgugZ+edcnSsb3SWw
6pwYbwIL5LmaWtND3XxgnBztJ7WjvSPXHE4Vs7xmYkqfzVZ0FOJTrBcK1/5CVE5ydUfFIaf6hPcm
3/Gby/31o3JYUdWlEOxkJy+gRHsqDgW2sHb5zWZDMXdg+abOY65R09eG4IrvhT8en1OPVBs1N9k+
qT9Rqbbk026ukTnoi4qAbeukSoZGtCsnL8cR1433R3y+v8jrqUBLet9ER3rxY3EmTCG7NGeGA8nq
xGHKVnXMd7fdIzYlzcJP7ZWJRsukwBR6kwS8S/GEJlQ3UbCn+2J7d6HIT9FScZyXxLtzGHJu/wBt
/lIA/DaH+V9kc4ZfLeQ6Yrz0bwBwHOLsE9zSbl8vBUtxCdnZsZdOzdDL5ghwBpscnHW0qV5vmxFo
f60Pm8lZc/t9dbyVXrSRrYkACFQ6dz/ccxmnoLdvBzBbILM3lQhA5+ZXrmSB2IWe8D4enrUzmISr
ULJTW1o6bZzLu6m/dyoJscYwLw/0eKkz3Xf2gqPWnT0LPkEiZEC919sJZ1XypO2Cbeg1u8TSnXSD
XIp3aqN8QsYDojHS98JEUMORDQOvmtf+FR2TDnIAZLymLZoDmTZzLBdU8zLD8IEl0TLJNWFFIvaS
qAn3CJmMyS73ekuw65Py9E5UbTtzVOq3sRfCocGkADak7ClaNzgQsl+pq7HRQ7WpbJpl7N8NtB6D
TXkZfqi7li5wAoRIp0zeJgM1iLPZAUKOV22aLR2DETu0LxmLik3zHbzOi8/UGLt+MflQ2UhDugmO
38HDeM1CVdxt7oqheNet5l039IrPD85xql5jOGfWEPD6VNv6je7qvbfektfSyBxSLL07nbXivU2d
Y7eo3cTT3cGvloFRr2g41JeTsqPn/2HIMPsrev7bGvsG8F9vytAJTdbtowNbNY0dBYZzK/yr3Z4f
5+ZTnFmgRhEdaGDhbbUqA3P6kayBnzfFdem1pxsnZcyO7ddu713Po5Sr9m/v6oGIrvCdM5492pzu
FDt2lHNyHC7Kgnbhhxk8E4k/pwCwjWRcU8lEGm0E/zv8x8WoEe+d1O4z2lIUURS0yifnfbUuCvs+
tfqGo19pnTa2mqk9eS60Bciz+hxTnh2SZ/FN+ZJpFtmqU1+THIqEttroz7OHkx/EU/Mwmz2m/jpy
0m2/7zUbYKrnrOKkoYhVopVOpmjuPGSsgoxyKwJKZU56SB0pMuJ+c72b5GAwUNM5nXo75CSJRkOC
PEAaZVyxI8E1d9FetBesQZCzThOXP0xmLm6XORv/YOuM4FNLPqgrmbJynn4KvhJvBtFLjph/gDre
zck2pvMLtyCP4+igRirtDCxqSEbHY76mP/Ep5ubdB3fIfTjV+ldfbgtv4jOP/Uz+WsG/xfj7jQ5l
x5obQY3ioGH+N1aBcxo5HOsBIzrQvzXrtnLu8dM1ceKWHG+ra8gGdfXTvbeLcKnezYTxGnDqg4RT
2HWE3xBmRlrRGlVEgflK/JSQ/vHEWakR6EhuyA/7pzwu3W/b5+gQx+yYADXhDycl+fa4C0X1aPcM
I+30wMNalWfVjjbBuDe+NUeWNEYxEx7YuT1PSyPwpo4CrGnq9BCdi8Lv6dFaYNFr4QUvEBmuLl11
yIQ/NXSPNzqjNf/JzvbvX1tDZoedMhSE7+6uWQGBJ4phnzc1EIey6CrmsD0w/3HFDEbyIpTgp+6x
qVZa7EZPeWlT72jRe9N5KjOO9EsIAIk1U/5oTylpv8/Ra3L1cWR5ooMI34GMpY9BsJvbVw2F3GKs
qeR++vzvwwvTsr/cff4Uw/UphAWoqf99IdVUmDaZcGv3HBp+7kyANzOQarAUyRq+oPB/6Jts33xG
z7cDHrX2dS4s+5V4QvO810gY9kfUxT0BT1uFCUpffabnYSv7GDVkqR1+Js4BnDd9YgYgnCvFHIHs
mEPA1I+lUb/N7HDer4m9J5umsTLQTmqqzIklq188tnQ4N7txeENe2k/KBnLLDgTWUPQGKFypdvz2
lYIIF59JT2vK+ySfSYKC3PFQTKFAaT2ubooR6VO8/HDnfqnCvq9bvKAwgUPTgdPgNx6TUkuzQC24
c9iGODggvVUGY5UZ1vhW6dwMYQcypcypjKEYL3HNNrBz5wDeNPaoGbSui8SR7bsXm3dmWfRLN199
pv0Za+/cBzkxmTVs6ndGNmQCIME7ZYMZn9qlvrhf8Hy8tBPmAXinMNl7HuzcmY7kPAwdjH4/4Sz2
8KVgYLVlNvc0W6ITvySHOnDw+54YRO+J2/AjtfN191gDp9h3+7qsDmQ1G9IKWMcZHHoRq67Mzpk+
R/v4Yz62mD3wLIZmm4rjtvNF3Ss2bDJU72WIwt2aUQu/3F4Rfl83EvAG6KgxLKqZH9GVgOCEyOrM
GeDQvx+FNHLl/vUkvrFuZhoyeClmbgvmOKiLMtg0pMnZtMDSMpAWER3oRXrsE1xSKHI6X+BaUuoJ
fX89CKtAtNv91bk21JMDo4z7qZl+RN17FzAKxsbvh1H4d0HpWC4iWv+/dfON2HG99eL9ijvefjr4
wCXJdHmXPYHwmmTxyD39jclQlu4H6S0f+8tO/WG//c5XGD8fKqAm47ovQ/uTvh3BzSOOsUiXy30f
nIloHCCF9XfwXwYtOr6zDNgmsWgEiLr1kh6+Z0lgN/sTS078SyUAhxfu/SgthUH0jWGTDHFwi4aU
TqPq4Zjvh+KzDcDv6Tzrj6J24u4Nz9srohn8pgm/sxShW7QPMbVypWGd62y1gZ/N9kP02pYx5nqK
RnutfU2AnSL4x/f+JzmV9JfNEl9NFHyiqOCX9kuU9BuHQYg7rS6ya7kvERHpxqMQ/TRSIR3E/mQm
mI9hoWuezuSzprnGHVFG3nNrV3KDMr7tPrvZjdl3+B4FZ3IWNvKNWVhs37qroV7xwRAW4iN3oKma
kxJMOqjMKCt/eFe+M0HHp0+TMp1q6FoQI3wnukuRlEkPYqNp4y+3Ww2UwihsQnjySRx4ORkVE4lu
hfSGNzCYYo8dllMysCQGzq3iH76N+JezXx/PfEK30HygCf3v6SPXhCTpjZ7vk34xGxEh1dfjZLxn
+ObZIra9ghB4NZYYk34TM4nVpNKO6rdusromE1RmgwMFGs+2imKywy4lg0T7793lG6Xv1w0brbOQ
L6Fl/JOPdG/TJJqOsiRqQSIJc2WOp4hfotkkQvLGrOjfn/ddCvDHB367JyH2rrcIf+39QG/BCylD
hcuH95SPV6DukmWQ3cnq/n8Skv/3Y1WE1yJZHPh8f9tES6Xkt89w/Ql4+6G7VZnkxhKJwyDw2JBM
xPMP1/nXGwtvEEYQApM/3GNJBW8bvPvy/UCeBHSkVmWkM8Uj/j51cBsxxCy0mNOXD5308LmoAo8J
o1mwUAJIXp9nVeUqRf6Th+/fXnFI4DLRjsh0ptNvu+O9Cu9DOLvl+7h+09CGykLpZZN8LgdIUBCS
lmsqKfKQZu6/b8f4e7+dYVDH/u9zv9Vh3TSMsySDtnkrNXOMs4YYOS74UZGt/2jlPtYm//00dJO4
uWDOI4wsx/FE/W0ji4VQkCeCVuzv9IUZRh82JUFTEkmwi2ltZrfP+PZyl/04vdxybyK7EYaNzTp9
2PdPjWkb6VRsV4E02Yvps/CjYHlca//6et9KKyHFEDGXw5IILhDMHvPU0ZCs6exAuzk1r3oS1XiM
Dq9X6cSgS+6oTdGsBeSySvXwk12c+o1qzKuBIxt83nGTwglB/bYmOMA6BWuifE99ljiFG75Cucg8
tMmH9DBz0g9piSXKQMbbDj57/xWfZk8t4wVp28wBZPb9ols8XpjoKHtIi3bzNROM9mX2EXxmi+CN
jsrrjY/UhITl9AyFLskGSynn7hmg1waGkyZYPjV5w3QM/o7xIrilTU/hZG7sytA2N5ObBUky643a
U14CX3Vqf3V3SnD+g9BCjJjZU79dFK7gZXbyXMyrVbGTrNgo5pKV+3DUiVK2YwDaq6/vGCHOK0s8
1IvQnYFb4hkHQt1Z+MAs6UeWvUMr4yrwmmxGDcoFZyNw6uumsB423BXLfIu3M3eyar/yt85SnnDA
iXVjju/4qv6cYvlkIOWSPbAi97oZsRrFLb4eT42Xu7cjmPprfuy8nwQtf3+G2PWqCKLZ4X55kPy2
4rNQL9tO4L1eMNlfpVbp608L5ppLbT61B1taaifxDb4xFJlmlTxFpmpMPJw2oaPcLMV8OM26dLK5
7775khfPK5NC2gp8/MM2wPEGQMIiNl9uhhtub6fEA7OSnXpeQGi4vzXbbtP41UvnN1sGNJ/tSmVO
n7iCP9vqXuukP+wlf+6shLkhZSE8dQpm9J0anyVSk96lvBhP1QfCErYyRb9ZGebjkLZ+Ojj+cojz
caN7LIpbUjyFb5tJ1mWgPQEf19SSUSb9KZy6MN+D66kPeKZ9ZEZ0bL18t3plYop3pg7A8e0wcevp
a35/o7wE8g4ndwIaRyCitdkJfyLm/7m/agK2VcjcRt9i/fs9iQS9jrCmyvdEs5uAmbgBPMU2We2V
kZN+gtPF7okRok0gOD3wYN8YMQpWv2b0+ZZa8S4ELr3PWviTb0VkAXdubp68xQ/KhuK7KY3OSjUT
g7IBGvKSaQmciHRe08WFjp7YwX5i1cfJFjpNxjDKjp/wMwL+AhKyZqYMnGmMzCLNC59TxjmxFdHl
jpC8uBiAeJM5zqlPOjnlpfXx73OHy//LbgtQhxEnMIyKLvXbbnuLr0UnY16zr+zuS3E1t8L2iIH0
+A5UNmQeJ/XleX2o8Xn0NwORAeYwF+calAymmk7LdPShuuOCTu7zfgdyD1lve7NmANX9eeZzs0fq
Y/OLLYk3I1ERNRauk6HNrAK6aqT56VGTIffMIBbQm61FBxAr2Uc2iNkE8qOV+tAkXR0KSGPz/2xx
j3fjh5yYvZfPgAqExGIGAAcpOoKVqL70MrHEc2TDd2nOODhyFYHdLSZOY8vzaKuYA8NvJOd2bz8s
/uvILjizBS7zjEM3H6K5GxFbn8idfDTe7NB4KkHeduSTwgavVLXq5W35WN790jmohpyiH4ZnuucT
fCj00IixuOMVzz97b5xVi8caQulF8FK2EvASrkpkRh2YUD68xisSU/Kn3Pjog7msFfH/2mUKHNC9
PT9j+stSwOEaboZbLwMX1uiLNmCi7mLGhLfTWXjRPfB/j8JwLTaQf83aL33IEpueoX35jG/oMynr
Pv6C+AZ9yPP+sZru5FXKaPVut+VqyteKfUEE9V4gKng8jTMaSp9z04HVN3PN3l2fQqtiV8Z2EBBD
goqaYLtpqn7wyVUsAjjaE76AssNF0VRfEjdmgh/5H5NxLe/gS5HTtxIv0wXIO6ZlpdVcqPawc+I/
Jqyoq1O7sTNi0SVEr/IYWyIjqhImxfi53BHoVQvMWfhaNS9X6hUWiK0FQcQUfPoVK36CggdZbHi6
Or1oX6376rbHqs2+bmBtdGcmSntmvXeGBNEuhrVbmA2sIOLgmRuVq3LFN7w68aY0gUg30vi1rk9B
wMQpsHFE86HTjMwfiL6MH4yOvYEhA58Pk8PVVrMtNbqPZ6ChcEzHxg26WZ57HSoM+GQzthyqg68O
rkPPgdeb+bKZR/7tWWe2IgEDwXn04Rlg78q7Ii2g4gAUiaZsYtl/N7sVB/bq5tUf6TWyuoFIwOwI
3xcoDMaWOVlEHOUs8cbGdG5LZudasVWmkVvYeRzsUzvxG7vjX+pWgL2oU20m/ofE6IX5D/cWaxA4
UZfKvPBcX/BY3PEwl/IqX0aHnrMRKY+fW1OGQk4MXAelPrxLbiSC/tWLtM/sUhozraLNo/mCnW70
a8Fgg7Tg45o9SCd7o2o21s3OFMgcyQFvztWFybhJ2wlnVuCIBXYY2Xd2ML9SooCTrnteUbKFDrIZ
2xNbsWJ+1cysAaFu/OoDQSsGOmND3o5/1Vj49lkQFki86cHKcmYglVu4EVPhhwnsZLzjD0shhTIO
1pCRFlYI3Syw5BeSho1MSjdN/KSz/bdYwTF8mxlQcq1gB7a2gnDNN8mt/lhRc4lkzvfGOyFCRsTt
+JQNV4OiXDdPdQhlWbp6adQ6GIzIzC6n+af+UjCEMQsWL0Q/sOnEbeYMPTUkrSOYHt9gy0UutEFA
V16dcYmlUFwGmwKLlXM1Zi8JG1Kwq8h5N9sNjjbVfNBhYfMCPth4osqaiEwNDMG6fXArl4PZ8cMw
fowKhUFhAq2awIJwBSGPy/pJEywXxgO7LW8Mf69x+qAR4B9Am2yWkffC5vL2MCVoBvdjbU6XmZXu
YqeElxWONEQtcqfaRYCfTmb51R5pxtcV/pZUog/zKI08VCXcpJq11yClRRsgTp7ew1ae0RQQhGDU
69K4nfpldmDca04P0YLhlPng8/gc+NXygXgIM7kRzZUjeGBw+34GmfOguFrR0yfxnxjAGrqpWWrG
ItC4lMieHKozVQcDQjZLiWHYaw9vqh296bFo4wUR3WEuwG6c08062aW4qD6PBIqI7ucKhIwPzBGH
IlokD1NdtXYyXg/+c40xOxVO68Ll3XV9sgo+HshkXIQcCCidu91bnf9C2LEx3dLHWsIaJsJKfB6r
9ocJ7Z69CNpLzjjJSVcMwwMIX5xpvJ+dAesvVq1nEagKloS6GQuk9uE16/BhdG/JBwg7P7pNX9pD
AyeZugRzWl5I1ZPOGa+AtlFHnq8TPKeC1x+E0/VDdqQveBKVr2CRfyILBl2L9bhnhtQMyDkSL5Qt
YbAy3pd4QYM528ulUbKd5v5s3Wj0EY3mX10iCaIN9lTCzYn04mWIqkuCFQU/IIeuFlp36Afdm6z6
WO5wle0aviUPgWrHimHMfnDAC5i5lrTxxjQzqsUAgzcH8LSqs9Ku8YFmLIvxdILpH82Dxe4NrxSC
w9ST5WPwcJKaMMWZnbWr6xI7XTN40W1lydlmM6Oy4WYtFK/YFlb7iZU0RUC+ov4yx+1VtdIj7GK1
h1Etnku32nAauFPmwy+TjIelONcPwRZWrDxHdHJb9mQkSDD/xs3fAGTf44tpgoDY4Reu2Zpdnclo
oBOweDtho4nBmClCk2wPHhWcnbvqlhMN5iljJtowjuoFOnI9sTjduKhh0UNmJNMC3izbXm7gr7wM
KtGXn5lYzNySTWngHVL8wFGgKAIk2rCovOhVtzSYril2koxntR9myn/rEjC5oa9FsEoK9DfEIW1n
wz2eKdk+Ry6ELhz3mSswpNiqSP1WJdqMf1ea4p/QCo4FACsMmyS8Lr6X4J1EnEwRVfm+ZFlnJyVe
xVNMqdubfUfngOlSkNzNG/Ofe3F11QSwpzzNUu4LMeKhWvpXhCcSWHAIW/0RdN6/v57wJxbJ18N1
ZPTDQEv9fRImhwWeUW0CFqkR23TK76JTl3erm3xlUbIVVFQgbtTziuEAiW7/35+ujEX2N8iDQZI+
Q8OHLh5g9r+IjDZ0lSYkUgbpGhbyVTPVR7K4RtKKxxLk1y1maqeIRYq5pFGXhDAyNpJNLSVhpJ2u
KhkgX6e2BocIZ4Wdyr987C3+zC87Nk2A6HSq/VL0Y06zHCr7EUVrfJQy4am8n3AHMDCe8fJ4DCtc
6AMcVkH0m5n9UBR8o62IpIqwTp0bk4IGjTmVWfwiaMMyvIHGYb9xne0qbV2nF6VlKC60XjmdugXX
UUAQThgixLPaWmgM/uoM1AKc+d838Bdz4D83EC8flbjqMfqKBv/X6vutwSdQE7nqtOiOY7XFap53
e+Vtii09PYOpt7Azr+a58WWAecWATvrEhLwaW7DRX36FQbq7++Eb/QEbjd8Ip0UFXBsnTe1bX1yJ
UZG1Bd+IHjO2R5YGhQJyEqu0eekN1XzL57cjeEhoWbMllTF7tCWbzzcGyQyvF/lPQNafb+Cvb0Q8
GZbJjDG+573IrVBIpZx3RypQ/+ZHz8UrQrVo014eZ8J5Xh8+teKNeW5u3lZTaCDU/3bv8lc7YQnb
YtGt+mPiMNrdITK0HovHAiaQlW86BLnbzNwTH3C4Q+CWcUFlmHMQXJnrdCd2yxQOfM6cretFfR5p
m61LPWEfx02VLB3LlrcsCwaG7Sp8mm2j1eRlQB5Di/Eiw4jvjdKFYmZmFuoadsVTegwpyS8Q+u1s
I8J0OLPHGqmxTuyeqnbiqZvsNHJrG1J6XoMf9k5lfHbfV5uuMEGDysJI5Rc74LfVdpv1upZqbXvE
NPLqybi4SWb1FXPuarShFjuqFLrBYHdXD80qb2UEfchjCJ48BzguG/E8cymKl3o1lsiUNeFneFTt
h4mcGegMh/qn7Dk5BRQgsHbE5/JL3U2dbPtYSejhYGw4DM2UG6eFzD/L0AxBmPT6ze0T244fJiDK
N8cOUjrwrfrtYr8tZOT9QcH8qj1CzIus+3u0nCwLW8Km3sm3DWW4LzmAZMcrXPRwoc1TJJl71Zkt
GFmgVtO2aAjj1Z2K4FU96tB6Tg93tqsh9J7UHWUW0iP2JxmmJwXEtowhzYpWx7WK51E/d87O01dc
6ZhP6d7tXfdqTvnDv1/WP+di365x3J9/e6CREg91qDTtkeLdwugZhtxtgSrghYqDlqlbwIg+C9t/
f6r4tzOH6LwpeCQeZH84zTWVkCPzF7N9GO+maOyn+aLqXmXpjNOwNp38sh3CFZyZkxqLewUyAw1s
ATxSwp8WzTKek2QQNRc8Lq9QZv/97X4Bd/9Z5KSU/v7tvo2EqseEcaHOtyPQXH1IVp0diU3NGrul
e8ZXQy3OccoYDGoKK7x5XH74/D9HxL9cYvCDQzbOxHIsKH57JtMkaLOur6hQag8E3sh4KuGpv65T
PTfSEWrvz2PFosA77y93GGxAnlD1q+lPr/v3t328EUyqpngiIWKXvw0AIgYAwV1Ms71IJlmEvo5o
t/Guk/7170v+6xX/9kHfarJBmN2Sqi2yPfUYDjVCgh41uwzpTz5r8h+vNP6GzN5FcmZmnE3fjZb7
WyVUnRqme3IIhocpZkSMkARBQOW+DY+svpg4DpRGkxWTOV32ctRYpf1gzj2hSr+T7Ofezvlk8Zge
MZ4vED3dl7ibNwhR08qTyDvmsJhcVKF6kgoH31aL/NMbFFdkjiYotJy3Pzwj7S/3DlMsjLHAd0Vs
3L6t1rp+BBio4Wg8Il70eRLGuqj/H16LMOaJTNoLlDDltTihMJihp3xHViQzNIblZhXhKvgkCCyU
nRnuGoIl1sZjFEAPa4iCD+CNdfMJqJPel8Sk5felsMvoOxBldg6ttQImBHWpcm6fd/vGcTUng4cG
2NDXqCyvy/ykfk1v7u0k014hkZpAERQgYDqV9XDFDhsBin8+rQdkBBJ8Z1GDI8dbaLLYDnRW2R9E
cJ7JDzWT8BdQHAMdgiNJ0FXxGfm2sWePARoG9uX7snhprk8t1zFtawKO9mpk85RVyLjQvbrKkQNc
31B7dZk5VPOKPMafDL/+0o5IU6wGMQodGTLat5c9CUenuvuQ7XHwoeZlo6k6b3Qbx5e5qM7/fs9m
f7lyPIqUKa8BfAYc3v+7tbRyG94mkYjeB6x+V78Hx/yZ2IVrYoJI6+/9erZo4FGuMT+QbY3lDV2Y
4nuRb7PX0c0Y7udnf6QAakweMxZ04dXytRdIinjTTK4GhxsRdVptKbVV76caQpkCveABNGwK24VU
P3jsysPKrnAy7QgQ5VKcgaL+fZnyX94J5vkKJlt4P7NxfTvV+mmfxGKcx/sBfJg4MBf3jFOynHjZ
AkObTTcHLXJHOZu264H0f1Fl3WylbUmZAbypLz0CO9VOzsryPr8GRvBMqN8J6fS6O0ReQbMe2D+N
6sS/7E0QgyWM2PEsJt95/Pvftv2r2F2z8jaN91DaCYycEP72mNHrFPvJbZ6OJw27TIMIgrCJGvEN
Gr4EVuz0I2wYRY4OHkyxdUCnIHF/dmr8+7djTkLuLW7OM/G/305uy5vea8RRzTSXLXq4rvH0DtMT
xni4Rf4PYWfWpaiWddFf5Bginb7S99hH88KIiIxABexAFH59zZP1faMyjRzhw32oujdTRDhnn73X
mkvfxmOuUOeY+vNPKYu/924zRpYxZKIHVooQvbvPLXg9MhKWtvObs5m2y31Ufiqqo311Sfu0HaC7
LOAfG2pEZo72AkvjNqea0gxOji/bOp58Ui4r2PJoQ87z9DI2jo8WE/HK3F8geQECZk8o2PD3+fqP
n23MwL7OtGwDv1fBeVOb+P8P11nDROF4YsJF/0/xmKn8fF++F26gtWUFEhg5Q/xzv24My31FEyPn
TVbnJ3qFJ3tUoea7pONirU/O1umcZNudsQyqtjUPFRpa8fTghv35Or4d9sRlsO9oAl7KgeBu5952
p01z2PDtRxW2zlY8GlAEswl5n2CMTxEw/Z8/8J9fnBAIXm5CgNHziXf/j/t9HCrDTLvJ+XzHInnu
d9N2vA8nJ92VbmN7r7wdhq15Qz5IxIMp7RjALrLy9pSjIt3tJn4OKuTBBX17AJShDDESYvKEPB79
vr8DraoBKL/P5ydaGPAsjgm1Axn1Z2VvRQ1lRPvoFny76eIT6VcQ+8wOJt3fAlk9bW/EqyEehKy/
n3W79WD8BOW/QBRLY0PDJNAfsDMGcr0S4dMyR4iMxpJSf9J/7ekTXzfLB3fh2/pwd01i5/njZxkW
Sn+8qVyTAr5sKLtDZg4EsJ+lt/leJq0zaTIa9I+A+98W+rtPvXv88qzbw83i3jeD4DhAR2VTbxSP
REr/+hT6U7TJKIQJBhG/xx/fbb+tslHb8N3kS2Oe2PtuRN1c7AmE+Qd38dtqx/f545PuuzkjbuD5
qm/z+bFPahKlDkPEAXNZ6gifTvojcTacH5njoXlWHtQG3wW6xCbLIsOdf4R64u5ebmVao/tNmc14
t9hxJmBtwNkfFapkeA6nMKe5zIajQmw6YLcl9lft7cvxERJYFF9/rad3l3F3s2+qfjufN9uMQE4h
Eg2O5Rt1xqG1LwMUFc37BLcP3f02/9L39sMHavTg4+/1uWWv7C7nK3fhfKRTvd8y6a9KyRlsWrMV
kyxgf1swfZCC1drvuoR2COAWdsLL9NitYMR2Yz/frw747BvO/Z0UUMj9/JR8b5qqmIlGw5E6hpCO
heGuUhhfSR0+bsvraruWPzp767URDskZljWhoCfPyG8jHOV2ZUpWEx7D4RRPJ8YRZLiBFuVMFmjF
MVIUSIMBYqo2UN3xcjIjRFB2tTRHZyXsebVT+Od4FCoJUyM+Y+9KlEUMm5SEvmk3m/zS/Z+/2XdN
xt03u9vtq/MuO5zr4rpSYoCDtg7PJO5TzdwvtKB97uaKO6R+U+L2Bcbnh1AsSKnsD5jXbuMWMyVO
Pet9KOwF/tUd+a1XxIP1PsyA42EBGNm9W0SyBS9uerYZ/SPzkrgr59//+2bSn7x42J39iZk5vT1O
YECloJ69zhssFWew1ufZYgL/pnoizE9eqlNt/vMN4ARy//jf3YG7s0kj7y4T/Uqyop4K8YKy87br
grvQfowYLkfjV33RRuqHnGarg91PQyDEyRkiw8V0rMY52GdLT7sA8pVD/mTE+L14q9ZSWhmhEguj
puSAlHTIpPYnqD2KhMYsLTq86hMBWlOmckLi57wJ5ERFANchadtGqjlOyvhMN1NO5GT3pCaj5cBV
FrIro1qZvOQLyR3/gkQ97WfnEjjCPt46w5RyiCaSGh8DsBaRPFNSBp0hm3VchnLADC/QZxNXc8ZJ
Nx/PuxAxRKzZ0oNnSv/2Rt/d0bvDQH4DKZlXu+uqc8Pzh5rm6zJyGIDGxwjpiMFdubhHTw7HnAYo
L63c1ZPtqs+Nwh2mmjX0pUR9zeMRjwtME3foL5mJoSzMp2dvH9bO3htHVTR0ummZDFbKghEh/s8Z
diYxA+QAhU90yVxQmw+iPh3F+ZcEheD20iOT/Pnpuc/RFR1LFgZKEWoDKpLfasA/NqpydNpTLuSM
7O3teru+fWQufrIoW8ruzes95RdfxgWD6/TQlSZBQKiuMI1ZjGhd/UFh/H0lFRcjK0PWKQpUfMJ/
75rkg+9wX4/bVZ9uE92RvSoGJW8dw7OtztV4k2iRGks2bAd7mNym3KZb2rz8fEd+k8r/2k3uLuJu
U1O2mXKRMp2A0OfBovrK3OPW6NPjxzH63ShHFlUk+geeIXeqouu8zTZoMtJxCt1qKiWT2eB1MKuj
fayabaA8DyNUrY+c1Ir0rYK8u8i7La+q8wsDCt755reyrI4baxcf/cFcT5C6cFTVXOv55vCyRpwH
Ld2u3D1CrCJWk8pFqOlYw7kWa6Yan5j16w6+KVeZacFu0c+3cY9y84pTWomHr+MVeEcs0CukWKhb
J8lmoc6BnC2UWFqAJIwqG4BDVDrF7BCXEbkkyc1SPW2qOttgGxxchZ1BB2cQTmYbpwiJzkqacDuF
tZxgsDTzWEFcAsZuVaXIE0DfQICM0nM4slr0EWiN3N36uB7Ek2CXaM7V7/wBwI4sGHPZwLjQwlzR
GRfBPm3CPDiGip/7ZTLB9aw5m3kVsW44IPvQHxxcLJPJ5qWa36JmCTwPU/BtlkfYu+0JE5rxtONz
h9PrlC0vOrLs5zNmerORc/ELX6EHNU7hZM1x66EoUKZZhLp3eonLRf9efZ4lyFpNSIDgjDRFr6IT
PlginLDO3uhFnl0jlBDJIO48PSiZPUajdPhcswRcnkkndQu/sljN+LbsQBhIASLN1CkKQ/SQ+YIo
knAXgSLvAu+GF20XHKFzjXgH88WIRUJJtixR+gLnuncJWNW7GZyXVEtG8+a5eR7Hun9eRcnWz7zO
URAYsTXFW6Bnoq12iXKLzSE+CcFYMoik6WjG1p32Tyoqa84Bprkm8iQ5vO/iQVhz2/DUI7iKb2EW
nOyBj95rMZnq6dgdzUq7dRntX97Vl8Hy8I6NDdilefPap7M3nBZ+l6oz7qR/guR048+iPAyUOGPL
bp7LSEGtEFxDWAymlkz8m0nTzxf2eEEFgUnq6KZs7ZyzNzGntQVDg6mlodpoqMmKTDpu+jXUEvzD
AqeiTqk84n2MfMLD9XSbPhqF/HZ63C0VE5H+QfwGhO3J8K72aHL5VA76y2XVmVVy7p1tDSjOoN2+
xwEqioZd2loNwukbiKGj03sZzy7ZxaB/nCwchTzq7BHgg1yhvULBhy1/wl8QICYK6iXBjXlpfj3y
Ef9u2X27bFXFT0KchYSi4W6Z7crioKn1ZUXTzb3azfSMk7J/rt7Ofipub+GCv2W3lYL+61CZSIYQ
lsopocSIe2Qboo/x85r7+zj07Yr+N5K+Py7VN21UdO35srLQ9Um0/8J6hi9zLiyWqtnjRbQrapPw
GNySevHzh8vq9/qJoR15S6gtmIbf90VGm0txOukM7XRD9+hUm31Yrdr3sbVdKdanoBUNXz5V++K8
KZR144SJq8Pjhg5p41ZhjZrngjj1FD7KQ/veehWTNoGsx3o4xol417fY1dJxgq+jWbXIeU8mi2j+
evPOTwrKOqinRVC7O2eQgE2WEm15QYuD1zgPGE4oSCen3UfmDcyl5EgYjhtv+AuAiXAMOxhLHeTT
LljIiBD2qfpyOAT6JR4X8dimCEFIfKa53llssNnZrB4cWX97Zu5/7T+/1902f2lyjmw9E8QWl29j
6o3AfOnp6Y1+4OtoLS0vr/s0f9Ve1L2n5oAHCAU26pf6Y5hO6BT4tdU5QzA/qLTmEzHvhlfzdY3a
GTS0JwRqTLwtZY567OcHRf/ng/LH73FXGYyumJlO/YmdyjhGpzUULD09+jCS4vb9sNqnMDSv7n6K
fOMWFSEaUOSZqnm5GnpyM9RQDfPXzCIcfga9ETYmaVLT0Ue5zn1p3l0J2TX3nrBwjyw0V4HGYl84
ldnPNPZFMEaLCx7bIzXhzs2S+r1/EUpfpl6fN3qaDRrWg119qUI0nHVWD/vqUdjXP95SSjPOH1jR
NIVRwN260UuYfwp906zyr1wEJ8CMwO6RHsxzeAEkNBHTrTbozeqlmR3jiaU9OMV+n8XRnR/SviJu
bDTEdXb3A5z323JbFrvLCrJLerRGCUQXIz0FFB8HM4NWyPMafWjWLsXxjWaiht4zBetjXLwDPgVU
suL4t9CXYN8slMpu6RIhNq0QSvz8qKjf6zNUIxq5WbiX6XHeT03k0yQbndVBTVmtpgSYU6cADWBc
rqDbsJnOOp9MsoxPzqnW7b34nJgUAhZEy9qwIQFMQioSE5kuh88B0tYzxoYuVDmqwzDju9QM5tIS
VONUhFg/cID87sD+/X4qlOHQ/BksjPG+3RWXvbS79dkgq1e1LSRBkld4QyTqJMqezRMSaRB3nX0K
pHD7qgPdCauTwZLUe8Us87Nf2kvOAXDoy67uTnSe5tvq6qFMqd/B4wEJmSIQvIZCjnL1QYogXPn5
3o+/n4f/uvxv937QKPl5x71vHKZvfmdTmFwQv/NaPss8CqUJzk1yDlvU/7oDa8GQJ6h30GZYpfM8
hCRSeecFKS9UF6qrLDOrsHtfqIM/9d/QRSW6Ck0UUAqTzcK4zA681/BiHeQpKFBwJRNtbbvD6WA9
WpwsYQjbYwdDKfY0HDv5QkioDk6RbvdAUeG6QnnwH6yx/9jjuQnCuMyeJiQTd00BEpfH2CRJmb8G
vBdMz5A9DxFoY0TAp2LtptuwehXaZlxzNrnv9DRYqnxAsYEiAJTJcfXr599FFafmb4/VH5ck/v0f
R82hsmn3cqvSYEb9j2V7Y7w3wuRnNy9sozaS69bpmL+hPq5sIKXOOptVb8hgzdbLovKdLFDrRMaF
ISewtQse/KU0654PnAiyNJ8KqWvhwMY/+TjmYohJ7pWR9aMbKx7+799igkGOcSjBC3eLYFtvB+fL
pRXfYmRK4PlOBoI0KuHeR0LublmI2HyRyru5jdYboMnTPkEQYEp246Lg1afIFOmNHN0v9O51uIkP
Yf3oIv/5CsAs+P+LvPv1Jw0jhtuNi7xCXhwYSx0PweTp7Dc+cqMtLBI60ugRVmr42ZtPAl4RVS/d
4gCcE+uwIIRWBo4UCObWFT/LcP7zo/DPnYS5hyidh+hptbvKhkiKtjzK55qSi1fPPEc7Mxwhjz9Z
H1WMzCkgaRA9OEzZB4uD9ltL+O33++Oj74qPzR5Pf7nl1nAePhg3Yh0/xuvbskEhxkklJdwAFidI
h1oTTiWcWi4yyQAeqI088W1oghB931yQpbWEV1xiKepWW3uapegoM5HGCDgfOsx4vYHmX7hCiK7Y
snfiSTjahA1YO6uaAcCpAlrVxuDVrQ2JcAZMktm0XOwXp8+b0VJ9zwfGCOalBMSkgHsNJodTdbot
DXlxm1ZPaJ1XtJBplnWGwJxlENSFN+VgaO4e75X41TFABUz1wosZ9w5CDKwm8EOnpUUhAgZ0BEml
SfFIRZD1Pmo0/PEND5Ueod8Fm3TAU5TZ9BED1ThTMg5wNO391/ebvxzY2xmWrPnuZDc4b7MXZxRs
kzMxDiUFi2bx6BsXHCCoBMLTCgUAdP+eb9Bz3ABY5fTWMLhZh6AVqpFuDdLVV3DPFLQuCpstBOdC
h63n6RJXNn4TbKVI66Nf9AfmNa6qq432fYWxGDpJbzR4b+hgAoidWEdkmM8j87yQsY2wIhcmGB77
VXEx4tivN6u04J6UkWqUK9Wi+3FEdffCPBjzChLX1YGzGTJ3epv7J8VgkV4RmbANbk/YBgzI7kFF
yq3xUsRneG8T8g021hSjxYdoY1QrtMMWQhqsxGMKupcAEfvOeCpDhT9hnT8LZxcS1ghBmjjXNhj6
tI4TwvDQO+D4MW7v2yC3P6NjUAYQdT9pkJqrrTNEITMJcGzD7CQdJWhd/Q1EMm+malYOngH/zNKC
WehVrN5dhA5m0aLDedtxFt68jsLrYuzRL3jlg+0DBM2KrA7/8DwxweLPh8g+pxTLOMlQGK52q6N5
NOzaUvgqkCn5da/W4uC8CS/BB8uZi0DTSAqMCUFD6wt6oDtJJuYTvY0Z18JHZoaM4ll8dEJKgZd5
fahZh+f9F3MB1LtB7u/o+lDuoF+36c9gg0C4uscoFnC7vlo0sBdLRrx68jce2mN+WCWeJazldpee
uOlUd5oh4X78WpyioDS9E33U4XKM6Ga1C/JU92kSfezX6EPTDE7zyxivQAMFwu3tnafjhSKBwyCV
xGEgcQglnqkMQxg6bX+EzZii2z3BVS3xc4L4tYS/Qf5YB4DZzQsJIc/MOnzV3X+NjZfcfClc92zv
v7TCAeIP6Kd/LZxfoE/t3c54njUzAg5nzE7LuFgINyBSaq+b8wpYOm/n7uVMqIc5snHXKV6TC9s3
1/U2hGILqxlGH67HDLcXXklBDkaH8kGS79F/xWvGuwmdzrq8447hbgCH5adhN3/u/MI6WKJfss7i
en1cbqbhr8opANUWR5yCOG3dbGzAgebvFn/xmJpYC5i0Cix7R3UE5QajWIL9jP/8kiITNsReV34M
DLxZ+5uA0peu6peC6fzzxqD9c+P6Y3W+q/BV+cYEK29qOioqNz9jMVlPFtevPbIIdNWUy84trFfZ
VDyJcwGDhtHkTCBWhyBi3GNIModDz53XvzSetsyzjnZjIxHbgSHM8UN+qdMjmQ6NNYOn7QyCFg02
7CUPJ84MqursvKrY8G6O96i5/X1YyuHlzz3vrqrWpWqz39bseVRha3lkLMmWoHeF0P2tWJ5h6k5Y
w36+nb9PZN83OyKllaHKmFi6u51nvDOTnbqrV+TazEqaUk0LN8s9zQ6zLYt45U5fnmALn0BOOU+Q
aaP+BtG0W7Lg7FmlVsVH8wqj1Ht0YaPvR2lxM/53YXc3Y1+q2XVyKEQV1QI8B1UXTJB9FzkcLrEI
1GDcg9P05JCgwskH9VRuQPRaB/0Dqb8u6rUfbtH9/HxXbC/y6cAtkoFUXNlN02KtPt/8NkWqJk6W
QRXrDuWq885UBrtkG+6d5ch8V8Pe+7w4RWucIroxY8uli3dwzOrXYVkmdJ5/sWVQPhCAMreGRgLu
vbZuNj63cGcLovSVeWtrHTEdUmbszRrUhTv7+QFAcPDg690Nfsu6Pw6UuhJPXZGw8WGZFMhx+SIO
ds/1msyj4dcklZ/7Z7610z+3ETUZbmB2GGPNEsh4q38fUILnq0Fv5Kvuhe1W8vWl7F/NV6Suwyn2
XUssLYv90wb9emO1qDrH/slqvEY3KHvMzmEv6wyI+ewO7BQM8sShfO9qkHE1420YMh0TLsARhLWc
JIOx8Xajp4vraxeMvSOu/isCuqs5tgeeiucXA7GnGzn7oiOM6CCuAtCODivTJbwYP9/EfzQI0ViM
VPwLGq0P4LXc4z8OLtIhuxY7jUUpe6UA02hbh0e63pznoNbuGXyMbPl9ZNO/sXIbcyT4EaIA2CiO
mM1bqxccY6NjfsbxZDqe6/CesbJ7P1/lP4wWXCVpfKPfiCBFvaupB2Whn0Yar1SNOndjoj4esZpL
1pYi6jjL35oPcsRotGGflemPuQpnArT0n6dZbkt0mplo7pwmvCGRYjmlU/ICorbm1Jg+fVQlEVfG
bj3Ci8K+P8vAW/uINzsmXrcAKx75SQLP4OUAtpkXQKstcerTofj5S0rDb6IhljI4WMin0JdjYLr7
LXJVq8ujvhWHe4LRlj2aicZmCeE1uqwbH3JGAP7AiJ3MbXwd3wVe/aGdh7B5OWlSnREFAYvm+oa2
OfvSgNHIQTXvgaE7k2eqw2dglOKXdPZW49M4HYq7ZG797nn0XL41nRGN05oP5cysIGrez4dgrpGq
OgQM2dmCwHhCYgimGjvb6Xmd/7qtt3DEiZ8wroQj0ANY9V+UcSdUFBvPtFe7sCW95L35vK2GS7o6
DxpR0j8sKeKGKbDMyL8Unq+/H95Mv16UQ6WfVyO7hJwYo7k2djAPspeNmXFk2U2PS46FQPdl6IzX
GNJNKIdiDHWIOe34G+ZCYkrAqwZqZwIYQbVEMUEIBJQHHiOYEaWbxZhiqZVaMUHYTDPz7JbQJwZp
7l3cbXy0FeOd450LcifJlnmcx/IcX62lB5W/syRvZxHjwpjowMB36ByZkmVGE2asIeRm4GLdB+TB
2FW8nUneYL51e/76EzOUMihnMBAYyzUuoFdbD04RNmMa3i0eaWodKq+h17rI6+wDbb6aKRLBGlS3
pJPZOp5qzlDMkSAgM9vYxTr0CxYQJRlYHwBf7coh8+rB6fwf/W9+Epx3YJIYcyv3AtVRtisv6ogt
Z+dPvNPvxqRgGICfYcYxMN4pasSR8HLA9c/DAb1ZDnZv1IcsIleahAfrFMkutEH+nysN44236kLp
ZRJBKFj+/MIB5v7HBvLnxd61Egpto43LkmVFWqhG91VOdTDbnY1Z3N+lpFG96BG0Dc5+VSy/PxMG
SEMvliMeI29jlfzoSLeNAYPEcEKldvZRu0ab6S3a0KG2K092WMEt1fjVPTUcFSmCBvxTMcOG+GBI
y8kT5AMX1oBJJoaDqaRFUQLH3G1NnedAwJo1R7IjBh00NMyJDdZgZxXu+R2AzPKGiKn35hegFFeP
xBAaRXMSGBjpgEoOMIbhHLU6DrEOG8uvCUX+LihXBBldwtUTeo49GJt3KAYyQnaOLIdI4oi4NxY7
E0oVxxzZrKcdzTPFFw/20c7Ji9q6rJDuOcF+bd4CDP+zuWZxROL7prVXxopTWdjuONuM4b+X5nMe
6njuhZOvc7+i0UKY5U8RsS3seBezjMR69IsjfnjGpMep5YtJee2RlPBbKDKIiqeff/N/KCD+fj7v
GnW9fOuO6pjns1oTAEIy6i2qE8lLaVX7hzntOI613MKb4W6nE8hXA5exJUfSmkZnUnqz0p9dWmPI
MgFI/MEOIIsPv6/XRJixLLy/Eq7Rv9ezNhsetxc1O3NCuH6Jc5pRhPpzvyTQMc4DUa0R92heklNw
M550tGlNcMF0f+KljpSoXhJ0gChxJnrnj4Td/ywU0DZjS2JYNyYN9+9rGxdqm22a8XlFZsTW0D8O
4OxZW10pIWdnfYOFReZMUJkFaDBiDljbxuT5MFA1xSyRU11AchtCg226c3/+TX/37L/dtj8u7a7t
tbtl8lYfiW0gHsLtEg8qd2pVrMb+8KUJynWGvIFDrEhZAuJyoN4q3VOIhZCsGSKYHqyBvz3zP13P
3cmkr/e7rthwqy5fXTCaaa/oqHz2gZfdctMakwXxuU+bSPool1tPhftyIAS0JiYU32hM093NXUpz
tw/oFzgZy/k+RAjgKuRNENfq6VMSRpE24Cwl/kkKanZjNaiifElMUJClA1jYm9cxYgcaKv7Af3S+
+e1t+Onr3e26u0MpXfL895MAWj3evmVoY7JXdDL+MRKiO1pzUQt4bmIK6ByQFMYHW1OxCv+NFgdv
GDP4rQul7v+IMA34YxFwN6LQkEWB7JT2iEnQw4LhXweGP55h7a7Aqo83WT6LK5fSAWszjXYoPC1N
eDzxbkWRqEV6fPXpET94RP+LNfh206iyJY1CG7n63U3b7DO9mjR5jUj1HDEuewHechnSPz06Y2Da
spWqEQr+yXOVtBHsmsUu1fyNxTgpuKFgOsyaxadGL64Ibh4Zou+FW79eVzkGYpZUdkl2g2d53gaH
A/XbPlE+JPuWIFix34RlmpCSj8ZmnSaHIWdlhoC0M/ZvgFjcAeqXjNHXYAFjitU9zTlKTayzKdsj
Rwpgm9CC62Pl6eL9As85kwBue0fzJXPefvOcSyz1qnjQHrxFyvcxIzoweGScSjB2AF79e8G5ZM1m
cLrVg6XoaWCmtvpo/Hbp6ezFl/j8wnGauNeA1B0yEAjRrC19vafigu3xlIX5xdipgPEhG1E5XSOy
uDjrRzrF+2b18/Lzj9E5F4pjTUZnIWkokf++0NMYgQVJ24OlFbNYW7HFQdS04hijagrFiYivlsap
HqaxZV3CdRjHhyQ+cFA9GM5rfjZSnw4t+BMTZ92nYUR77OvGYvS0COxIVY2X89qW7OT8FnTLYENe
EOjNzmDaMvMedKiU7/XQ39/k7kA9uk2GuVLwTdYxQV1MPtcn49WKw/DriE5GC7+82ezZ2Zjv+vtS
boiVPZju1DXp7wSrZOi8DHm4rr8Wi45r+/kmy48u7W5rvEjNWJfETcbT8d9bhw7a7w0fl3nsX1z1
SX6ab9L5vOEOJqudEZSvp9TLCd3av3YGiUneowf0+24NNxXB+ZCD82TE3P7v371TDptqn224W4wm
Xk9GyvBA1LlVgJjFqOLK/MxdLaotu6IHbifByPAECfBX+NpEB0ZDebK2Zl34xRjm5VEt8Y+z0d9X
d/f6bGq9bOUsF0/lxHgtPFr3wav2mfqnz95w0tfOjlOHNrHLRGe5/ETM68J/t99km4ZEaQfeTLM9
Thb622rkrN4WHiScGc3rAErpz7/tP/bvvy/1br/ECzo+HKRBtlwDQnrjToo3x+fHJJ+rsyama4rs
KubJdFlckNSrwvqaWLOHhIN/aHQpDpHn4lyTcIX+vqd/NEOup0G7JYz+vGJky3acHD4v+AdUT6DX
8tnhs2blKWaYTtIiUMPj4uhwXxMFdih1rqM7uyndtACdDNSDmj8pharTRmfsCCpTskMs/h80qYCn
Wk5xNfwtBoNzhKasbTqnchLKmaKVjFokpkXMLdyh8XUw4ppJENshG2TCoc4a81fE2/neJ0qOHl7N
53F+Fe8rdRanXmB10MQCCnL+iz3n2HMkriMLNJPr5d9lSUu7ufdUT0Q53MItf+oY7dyhW/paDBLO
JDraAm8N9qghx+CIxE8Lci/3IEAiOzgjvK3Qy+/hwx0Rk57W4Kg8eHs2vDVQbYKsKKL/2KrgKWpf
R59cWPBpmX8OBwmpbw46R9SyeXzFWAD3jPxhKHHTJ40a6BZWLsQwzhzMChET5mblNza0TQv8Kq0c
oeFr7THctoEhIxFrBEpkpflAQ5N92IsmJP9UnESItQvZ1DhzgW2g0BuwDZCcS2LcwL9YXTpZdRyJ
IRAiatgylAV3yN+qTSf22ZZR1YK0Ioxv8jLwxTZS0wZlNCakjLQ8Ww4JND1EXgsnhMYbcAMkROVM
5wiz5Zd7Eepuf76BkLJll2Kmiv7/6G7TknAdMcbYBRBwO2v7OuDAxrruDT2AXG4R9HQoCkq/mz1O
z/TQRZSWmG1knO91q5tv8OqKXwazAOc19v8+IJvVYcNu4ypFgTKZ4lembsxowudw83Q+AAgZvBsd
XRDpV94bqXBIcMhIYeIE0pf+BzfAhVJpHuC0aCJADiSJEAHfPCBWtp4QuIsgSUzO9tbWPoYTbpo+
n1Dgj7ip3FKrAqVW8sSejZeKuR90Ng4BgskmM40BIGdovMTkQ/iaTd59RL4iP/3Ob5wNUYUTb4O+
mt+Ic1ZHUByDOp/xVpQ5Mk2VYzjy1bh2Gi+jktRthNRuzUGS0udGJCLRzg4YQep70QExgZC5Sri3
K/9AJX0IGKRCaSv84bOoAHTOTDoq/x3zOf4brvEArmxn7ug6KKQ4E7BNDcuVwXRl+smoWOZlOuII
2NLYfn0l3JYxk+jda24G/RRvJYvp1a3I2hANJB4jjOshJnpLY9KswWNhmMjDIPrjuEaIRZTEI5DO
ypiGNc/SJiAqF9Bq49NIDqu0Sq+4P67GrCHUmWdvS2fkjLlEfE3R6uHZATo2gTupzRmjIhzu0V9c
vCw5PCnJOLl4yDihTQ/4948USP9Vwn2rZP9YJO924qJvL7umVSminzdTsYK0iO/15yyo58JGoD8P
0m59eNtMq+C4KGa6Vy4yT0uZVXljVhn+23C/aFP1fRLq7/v0tCqZdj9VM5FaTtiZjFi9iGktq7OC
WUNnvaGZNz7xKSDskR0Hr1mVVHRgDrMqPvPDhlCFUhjMPs14FOC7AN2RdYjYi2MMSkabbDymzGil
4VMhmb8F+qqb5lG7Lvl/R7zIMtJ63Jnh1R+F2/RE5qzkZ/Euqr3eJsvX7yweAOqukgeZfYH3jpaK
cfQ+eXmmomWDtJ+G3M7eIe1AWoAOQPX3vEyk9nr8Bnh4JDFQZIivJTtMLxvmteJMdGadqa19ktng
TYVmnEWSJZbRSQnyt4y1eSdCQjkbXly2GXfAb75z0crRDiTsL6QL4QyQXmSOykPVr6+8PT1/I049
HjQYi7zYG7wGE39s/xbxesSLzmWQtFpyZXA7mlfcEg/9s//QeyPKi5+ekrvW2rBXi/N1rJxXdAXg
2Eq4ig6rgV14qB9aPC48zc4hrqOSHLYmFmN1Fg6z8wrShx8x7lAlfr8a4MZjGAga0j8M9H+XakRH
XKpj151WQ3dgSOghyI3Mzc0C2F5EdlfpDI4WBW2vpiLL/plpFeMEr6fBlUycPGjCqnDHV2OLZHs3
5wAVbsA+Qzueagv4LFgemRon3UJ5bl+1ZUe+0c08HR0ylxPkMXxhX0UufwvH/jYi4W6ODhlJ/MeZ
EZRJd1emfw+u0GPZfaLFGw3DMSnyzBiyGCNzeJhuyMMbesNoQOr3JaUfil59zyGWFXnZRUyA4RzI
1Ad7ksGLtH7f+V1yeB0GSkKq0oIYWn1KtiMB0EL9IVCbg52tvY899LTDUPdbcrNBzL7KvzYB3T0D
NiPP4OGpf0T3+A51UBXaWqoiE/cgI3O9OwXv667dlIfbaXWj86etNx8K8a4lJU8ouVfegf7EUVXo
flTkk7AiL+Gj9Uv6XrX/dQn3p7VNUbG2bbmEkVkhTUIeY8FuqWesTulpAWw7T1Wd/fXnGlf9fpoV
H0thyRmRfI37UUV+bqu6kerTCthrKL3DxRJATIZQhkhw8noD4w/RiwgHNxbCHOH9GNg8gBod8rc2
me4cBFZm5q3QTYux8XvLsfKze/+lMfM8QsDWfx1oaKxP3vXBOed3a+LuVf7j0lEp//3yVKNmtOlv
DQv1EneYR4oZLxC2qXY6vJGL52xnx4W8Nza0fV+7nSW/S4oLxCzA/UQ2Oq1icCiO8oyrCKW7hYT6
Y+ICdEQQfkYOQzIrjQb2bTrENMxZNPMP3hDG4hr3J6BJDOfMPuPFBVBqSXSl8cBc32UmULQ4YMUh
6cQGZm/CajEiIXpLlusAZRjTE6C9ErnHo0B75d0dsbpI059/1pE4493dG9B+sgwqklUFDMPf9+Z6
3OzgPfSn1RgZm2KP8rhpApVwr8Ivl9kZyfZgdn0+E4z1ypw0z+H8GCBg6txtqSGIJt3QNdceiJxH
/3jG8T3KAF/GgsKg3/1i50pSbtX1elpd7ctbqthMJpLta/+0BUF4MvokS3nRbjF0mqfFXpyqYkT2
OiOuB3fnN+zh/vaAP4QFAdgMwaa40D8OVHpXnfbDrX5cbTjfXHhanF1EjYRZYBxUHghrT056Cvd3
Kdx7ZNljYYO1c+1N4PPRbgXKl/Jn4GMB+yrWJ5TOWrL3+QOA0Yk/pNUzJwvS1VEr7lir/cbYzig8
KeBvIeQ2ZjPE3Vo8hxbwHky+H1tmORvEgvRTk7HfMkYJRC9dwtO2n9cU0XD5BzPkdw11STG7UZbs
SUTfzvjz+nyfjMPy9Ric5z2mk8/hE/w1lzJ7wSjl6vaU0FXcoftq3SxllMcIbmQ1LtGDGS355pXn
gAPCJh29lGsOKeuGY0wzQ3mlpWe3XgKwnSgU+1fUYRQc6A76J4C3zsGX1i2cG/TqI/o+/ldnQdqN
qbiRHvRkdngDVD0tWidMCuuxeQxkt5oW5gdyhb2R2acTuoSTAyUxlEqzXsjA0JFBRkzMST9nDlM8
H5DwSwQPMLI5pBn1c0WQaUA25GmxmRU1S+LPD8Z/SDvTHsWZZVv/IiQMHvDX9Ay2mcz4BVFFgZnn
8defJ9m6pykXG0vnvlK/6lYPnjIjI1astaL8ptON1EJjug7jbkqlLAt/rZf269P1tO2Y7Xncv9jH
ToXicxFxAz9YYTcZI19Drh+vetpwVVt97XqzkJnCEbrhZaDDKx618mDtdwKM13vKUuuN0X6vXIrH
becRnp7G7Neo7BJT/Iozoq9wQJ9jLZvlo3WixOtso9JV3GoYRDcZ0NTAUgTE3QOBJx9bB9PFnjbb
vWag+ZMTvAd5WMW7Y4yAo+NZhTqvBBH+984qn/Gzmh3SbWcXMDcF6s72Z4YT9EBPzOqh8x8DYm3w
+bM9z8bsdn69aCb1r4x2p0K5zEVppv+YtTWpwphRWwUDx6HzeP1TSXbTE0MNB0bFWfGpsNhBP/n1
+S7K8iqZuwAYLuIibDI5jhGyvx9dW1wuynK033QqndsZZMTEkPS+xtGb1qt7Z8YyQEO0sEeNSrAO
4VbBIPTVNlbhBmL+S3dHgXCvlfyFr+eAlG+yzNcby7YXjOvtfsCUcNMp0FktBWmzAPf788M//ZP+
PDyuOmiFDJNeQgbWm20Pi+KlvGQ6jnfGsL1x+yoyaIJ6ZNNZ+JuONsm53pujhCX273oZbM5Qzrdi
epDXw615OkO3qCfg1HtGsx6twrDyrRWExizWPLPFNwJB1ZCdxqKqKk9Hv99feXs8GpeFkq47xead
Hs0spl8TzBDrbLsFevPnFvmtoZBBqdU1ZGhnHW4MUWFqioWEu60PuElYQv1y98D/z4NZcsTXPiZS
YqGHDLgw0R/weABwAABmNmOYLJ8xIjBFP7/A0l82oFbUZdZH47SoKc/nfDkClVF5WzynhUVnFS7H
xVYZx129A2cX0ifk2Z29YqZ7B38NDWNcgRl+eCL3iwobmffcyPbKWs4Sqvz9pL/vKPNJletIud7n
3NG+W5kuqyjHVOvwPfdTNJQM7bxBz8Cf8AqD2JyANIXnGDGB6u3oeDPdYxXcfBp2oUp9D57XHtn3
RpGiylsmS8juZb/Y2Xp33qm3Di5wXU5WOSqxG927CQ9bcRB349QeMaH3hOBIh1W1+IGS0tixds1w
6SoNGC/oX+4Af7ozGhJJVRjv7k4X56T4peXaRGjvvhC8MpAOvUJMzZp2bZer/a5wPcwpDin7Dt8F
cvCOgXpnHqcAN4je7SPG89iLhvfWmWN4Y99pxCP0R3OgQZ+cU6Gv6oV4hujTncHzsNZbJkMsaswE
Ln3N3DRS6VlE4EFicYfVwmZ19vXFkMkbpv15uRmyrv4dH7SiKecbqZjhyB30e9sc9PnulF7X884i
NNumSEaNh+g/rWMWKEIQM1yZQsFUVFT6Y+yy3B1stuDqXBDwPfADZAxVQNp6HZfDPSQINpHk4Bs4
GchC5O5ekE5L4+qbAwsbnmMIUc6MRvSvJNnIG2+6qntyihNwHOsEB8Te+iOrU2h2sGDOibb6m5YQ
7RdmhspxhTRVM+vYpPVi4HiGOQm8Ntz2GIWg2bNOOt4mu64+md84fQDZGecRzFZB4Rg8AuB7FBZg
Lw1MdJlvi83BOSk/GHvAPOl1ortFBtkONLo4ntk54rGOzad/pxSPiqp1Y4wLdTekGmg/W/9eI71a
YTNhFX7SWPm5MoeEEQeNXTQaLwj9mKvXmb+y3Hha43QH4/78pd+04WFZlVC6F0tPL67MYVwoHJQZ
I7nSzjJeDAptc1CBzU8LOZ2UbvYuKdRmNjau4d1B/rKYFOGTf+3LbS02qif27CW4FMXNEJciX7WM
1Yd3irTqagyPftNMhyAUDG7QaAVAVq/eqT2HB/RdXSBriRtdoK/TULrlBMvy33KKdBBdpoK/oXQf
yHzStIKdvTnS087FLrvB03QmrVfGBbFlKy6ASEk2YCnBIoFP21DENxxHNAFAGuHB209gOgK3QYas
lie5U+vf0Dq4OZxyVR2zXI3s9ffWWpTSw+660dKOAj7Ux2qfHQKVm4FNa1w99j0USpxLjgJnV2Mu
DOJpDHThuFmzFtKGi6u0lcE+XoKEM+MkKYMwYfIusMkuVjcbNKjQKHSrLO4/0lINCWYN46qVeypb
6oHSOV7jbLXHb1dO3+Gw801PDYyhHAeoKgwgU0DtTWcWPJg0gonMFOV+UJ7SX2kpPfUhe+XuGimS
GgD7x0X8O684kE6omlABMT1nKw4txtAyrWeyx8uMnki5qtefxGZ/08O5FKdPbw/3WcGrfHKIpK/H
HU5fVYv3NFruru4fKV7g0sbIY5mmUqO58M1qmkMgeEyXycKZ05bQOlTsKB0VAM6rL/U0rLGte04Y
AXiFWHCeFJqrbomh0yCEO6sC0WVwb33eOW9stTQ8gTAWlX1bmvaZBPKUmjdjP6+kHR2WLzOidXj6
1nGsmWI7Ndvr8XkUm3VDbEBwGWvE6G4kF1fnNkFf+A3swTm2spgfA03RcB8T5jeVLUpWVsHaf3xx
9M1NPNl21qbkb6bzRHFUxDpJenSB3642KQlUBqaAFzAXM7plnIE5XxgcxfSsM00OnNzFDgSxaKuY
lvwcTzXczwksKnPpeiVw55+CS+bTRv8JYry1SBQic1JsVYba5Pq1753zjhT9Tb6ABR7UBnw1KeGf
FpQvGUx5N2Ia6vmcdtQ9k9NOoVo9OsWbY+BN3N2Ttgyh2ANaHzhcGIZpp3T8MHFAo5LGtxbjZXY9
xj3hWLdD84PGfw51Hnako8uxT4WWsrXvqFlZFLTKB3qd2Ula89S9J49oCw+yW/m6f8ExSatQOpYl
B5lRjWRfM7pLpaOcg9XPKM4TiRvvwpBuwsMjacPG9A/iNVtpu3R+mXVO6OphBzWYbkDvDxIH7Nmj
AyE8vgIkn+zprloIZMy50LPVvo7dbgH+48hb+lha0AxlRkxrVvUG1wDbCcgBG3bbkGN1BmcFnia9
SMnmucF+2g6AlulFHoaAY/7yLG60/CKZhAEd0HNcQNGRDWGYOe7n7fCG2YfZsqlKr125L8xM0C0/
ltqGeS+FZBHCPqLo5cswkWXiutj2I/glhEFb8KS5Fz3Qb6vitiFVIKtBdVUHbthU7wIdzSSPAfQG
tafzz0hVBgOrONComYBbPJ4OZwWngWQn3SiwpC6NnBOn1Xdput7YpnuBE9DmBs/4qSyKohxtuofq
qWU21+Hhbt/ggsfLwTY5zKx9g+mK5+TibRxaJoEeF3NiypuilHtFkI6nAMRnjDF/Hw7lnamm5/NV
8lO6arMP6xWSRX3hwpD0yCnqQE0WEvvGprsOPSe2/MkGqFTk+aqU3rGRuBFDzrnUdcjxMkF82a2X
1XqRVi7QporNroFi1h0aoMvnDgMHHc5R3d3GUkg7aqKqRS7R9NPmdHLGEO9io6alni4I39815wT1
VWcKX5xgFkWSsNK/9Gs1/1ybTMpoCafLdtOvLQXjXJCgIhF3D+Gxu2ZT4Ht9RsiiRzumvdrMquZd
MInQNlClxcMNyoX9GpEfRyIjsfzR1Y62R1FHxjpHgIyZ88DwL2V7RG8WsSfDNyV3hSWpVURy+2q1
UrQXEhxfRq1SA19Qt2eubKN5s3rfxQB9FayR09eMvp5umx3ZO0QAgn+M2rj5AXqwVf3mmy0yPAfd
U/0mQWk25E/wM0oYXbLu/Cy+TrVS4+foatGF1M6zaP5ZhcEU2WmRzvIYf8DGbDIex1pnrLoMfOwP
cA+3q4N9GFerU1p5vauoru1O0e/EtPAx19lDD6caZTrHThSqgzCV/fHw1B1j7gI56XSzTkP4VYwh
5FeqYl2xL5Ykr6s/OdaMslj3mnZa7Wycqm568QK29wmtLj+lGcz8DG+6IlIsvEkO8v+mXcOY8RI9
C+yMiyYzm36vpYox04qnNaQr/AoUd+gCgDmtmy+5as7AugcluwPJe/I5HpX+wii/r5qBtmbr7eh+
NBbwqi529Aj1bj0xoTXbiQfAG6JQuov42GiXau3pVUwXuF98voF3AfEX8zATd1a3R2rMH2yhOmxW
TEQZsXEW6XfaSPELOYUM78RS85spk9horISkQTpjnSbzqFeEx34Pty5uDdAA8iL107AwU9xxJOEx
TZwp47ybSfmL5nl1OlcgSpVlTde/Okj0k72XqOP6zk3WXjJ3EjZK6yYg3/AbwSzyPFU44T4YwCm8
1quWRxznB7o+0dOiXtyp+pPtF/j0xmsadm0+bS68adOvosxu+/4Z2Hk0/vx637Cs5MHKiAZsm3Uw
rGyJWrmeyteKNiJUQpxzH0F95QY/EKMtRzixZrHwIUc0c5bVuwiNXQgWO7RrKJqMzDG3u+w2o2J5
BMtMHfb7kLJEtLF5a1ALlk4igJnFci7Ch4XEi60Hi2Y63db95uenfx5af77hy21kks/V/fDQC2t9
lMgxdaR1XjS8tRNW91GgSdIPAroeDDi/Lhi8ZdGWgQnkhcp04BBkUiFzAn+itnx/4TyGvp/zllS5
hD7cXrZTfl2UU8W48nHScC36RQujBYvxPuJSN/yE/SfgYD2SL74YEbbnUDeLwSmOKQWc6s07Tzon
rLc21uScxxLU5Lb/dGeZsKBtzRW+7+VR0o9udjSkhTqMCBA1HZ1ttIyHONvUgwpxHlborQZNuI1K
GgF9XLQ1IsaYLdoB4JtDwhWTq4+Y7/OXfWM3yrr+92Urmd1Z2t8rj8WlwgKL0AIxlxP2jkiW1aSF
FWFPbrl404rXdnvuFphWLLHGXB98uYj/viSKVBoDKtPqJdb1cvovRpXTZaHykgp+P4JOgs+vCERv
AF5jd9p5FFj9DdrEI/+7XCZSFm/zpXIZlZ4BSZIA6SoGdZYxgoA5aUZ6coZHHUccBF/4ZhRaSy+A
rw1iSz7Xr7sBRBU+Ei5Qpe+rPBz3Jehfjy5AKD3S1IG6U7V8qIgYQJ7gzTJLOcp7hvcbsqxCD0FJ
SI8yg6hfFmlppB9vo0QfRjc3Gs5rX9cuzhxu6gZwjJOttY0e4gdicQjDbEuI6kA0m+xs367Co4tn
ln+IDtWq7X9eT+8X/MuNZQLW/ppudgtGHbKeVMS4X0u/rm+tZCZEZScg8T5QBSQq4sWZ/4XQMEA4
yHJz+AM/YTjGgOobz4sKFT6UQ4MKCvaxh3K1IX0gPt/qmxIROIR2DEMpqBKLT1TyZdk9RvvyemES
Ww8uuWJSkHToXTLD1+UY71ulLiZNzrpJ//dJkIYmGtEdikaBzuDesCKqECPtatUapXaHBqgAFr0L
JRrMg4HiHODsa6QctuVP7cnZ6uId2s2F6eVK/b1xfj9B5lB6lEvndCSP1hqcGGt4CUpHMeqqTn0m
PC/Evd9oLvG+XCHE0bzVWKNtySDxck7q8cyoPt1GZv/qxYv+2K4kFfpaZaQ0BejDXbZQ/jqLRqXK
7BNRGh/IQwx/V7+zLKU1LevACkTgCEtUdyS+sZTiSgJnyZ7vRHxzyBRXY7OJf34A+ncQnOzTWt4+
eio7P916JhaUL6fDtbjk1pnTrn0P3T0+WBiyCAbK/jxdZnD+AzWWYS+XaPAXwv/99TJ7eF5cGGtD
XvukUHCo+C3cLWw15nEUudLErwWhtmiikbxZoQMahWDq8w4gzucsoMxuXe7T3UO5cwtrBArSgag4
xlMFyN2E+wnXf7zAv1z3GN97sRkGOPJWDVO4WshdinIvBQ7YYrY0Fynz6MtusYuREC4KsxjF2IWf
olV3XNeVwRxJum0O55QQTG/GycKiOY5KGymj1Wt4InDLkrJ6iKtlp52KaXNaaTV9pwFciAiLg1CH
XlB2mFigb+RiEWc51XxrF6oQzEWHMJGX8yhvNxe+hjoNsBK1aaYmne/Lp+31YsrwsAlwoyI6gKtU
mRhnK9XbeFDpryG4fv4iT+rNn/X4ctHMji7OrqXR6chFu2xpWYUCoFlG/xTugWSLTr/Or8QwQuFC
+YqL1C6Rhl0Pu14/Wl/coRR04FcFEat3gg6OQNneBhXRu7uatw9xG2rcusdg3AG0w2WFvF/cRa1p
f36KN/1eGVL/vbpMQNgejO3odCCyltsQXba4uN78O+4FYuVv69C/ci4nN0r2pRmcgQYeBIqpZL/U
sjJbKfv9cpTAeKi3dKvFVASA5bEuqhzDuW69f/OHCsYT/y6X+UZ33P23C53LUQh0mTDPQjdEP0rI
m5hbLhIhoNZa0AjscYmiqroUWGFUcw7a50N9eujMO65s72dzd+Auun2ZLkWQDruYKrA03CSK+mDs
jxAX4a86plj8bi1yE9eN+vZQZglBa+Z4wnGsjjPo9WIcPphq7gAJPJwxu6+DbBjimRVb07hj56Wc
b3pgvMAKfUsD+AnBcCbortbq+bRP01GC5YqltHE+AZ28QeNP0ejWjXb/q7WhXteQla9qBcvR7W9c
uxc9MBLsuBs96UejgfoHdbdfD8SP9/3daJ18kzKf5DUI8IAiLRvHA8HRMwOICb694Cv42fgr4Tnh
SECwp/shvG/8wnreTzLnuHQGjaDkBB7EWhEkCOqDHs5sIvb4pF8FvMUajXDv8lnDnyAZjrwhBb71
Tar+oJ44iQbqnysi0iEfg0Ho0B5pVjLq+EeyoXrxyept7JbhDDXBLZvOqoejkx0i7LCWAbB6sMI/
yrRXESg+1Ge/AKced1FMjyR23GbmX6ANZq5h8/e5guuSUjAijEkXJ0fE0mUWZwjJNGv2o2DhDvvl
oJlWpxurdgWz6uqO9Isr4taGV4vDL2fTsqhV5Mzw5hZneUys7KYl5iF+fyp2d2HYztmj5rvTjrYn
vEOcahmWlykhjzd1BglkZAIDyMjWHw7nYthFI9L8f2FuyNSPPeGOAonEkd0UeFh6jYQuQrj0F+F+
ybNJ/mm+iFT6keZIPYsX0rYWca8xQ8NWv9k38O+vmRj2wQGxMSY+cp7hFCT99haIjkYNoBBy495O
/sOh02Z0Am//Lqrht7ShkP+m4fwwLpYVErIf5rjvSAEN4oYpYMSPtxNesmJftbwBwvuNIJS2N9a0
Gm9E7+eHvxZ2gAPsdrXqBXtsJKQ0/6cxqPKHVlYbFrvVnHZAh1DQbLy5i04RXwvZtlpZ5gDhj+jy
zSazvJ33Bk1g2gyEXkUSkZg8lfkG28JC39z2ZTNBJ8Xw0WqfgXOMDsDUwjp0MdIJABUtqDHfsxrW
SkwL0Zn7p1QYSjBDadT2DTK5Vh5A9MYR6fWu6I4T3l/y8OP2vDW0mWYmKS4ox/iAOOfnJgdQfjvz
QfoQx0aZEi2GAmDmBNF3B9XLC/mPuc3LpU+rs6lc6CMltSLNHbOFex+KvTZCvX1e1HuTav26VKbQ
XmxpUhXghSUV1AVqE2cbrC6H5ya+HQ2GV269SniZVtA94LaJA6CR5G3Av4fkr+tn0hlzsVlUdoWS
yfg9sk1qHG9epWWLvQkW+EvYEpvusQH3AwfmnKTmDZvo9wfOHJiH0WZ+ucOqTKTuaM9cesAWxKXB
XARMvYP9oMSbbkUc+wDEq6NYMJ1xW4ccjjw75yu8S+p+vYXMqakro/XstNNNLLN0DzpT2b5yQXRY
pZGoolPU+xV32s159X9BoN/PnznvjpvR8aCs+fRXq4RBpoT5ez34KijWc670JsjqIK0YuOKEW2b6
8O+tVDrs0/OsoJgJDp0BZfWl1iBdlcY0B4xUULvlvE9NFgiZLAQmJ2NrSZA508uZVXXZa6fKwzgU
EuUs0MHiLg0WOLy2hqPql5LgQVMlpqiDSsHDCv/ib47E1rSNV+k3LZD7wb5MdTJVcTLcEFDuHvjt
AmOhmg9+bKJpYXJkidKdBb0GRvQfBaG20p/JI+d0et7mp8fIrNDd5XHbbbU96H3/3B0ua18yaiMb
tJIAe1VSjlvFCqGbgILNbB8uJq2wYit3nciF8Ok2Mp9vOzLU/XW0K0ioXAdj1VzS/FkruoDoG98F
2k03u473xt7i8DuFQ4kF/9wW1rks6Noe4a9FP61W8pUEjxq7K7W495ZhicEgttSQBujVt3rLoMFI
OFKh3sMCHFIJ9I4HPIS4ki5Ug0yoQv7cuQx9qgMaJQXd2fpq1N1+mXb7Ts1gSaKwXxRtEA+/e8uh
WT8ZKZ9eQma3lB7q4agrLCk1WuwRWmJISIatMQ+ZUWh7RAmcTWkdUMZpjTbuYY3pDQg45u3fYUjv
fYUPqipICRwLVSWWydGkWXCbPr+qgiUhBL8MJs1Fh2/9efOV35Qhv/aC/P2Xw2R3vB3v2oZFNJvu
+mQ4Et+ljMfX9afQSpKzlwQtpqeQHRRd7KJi61w3xhhgTivWJLdI+buUmP9Hx4VORQUZg5EBnmeb
/VF/mIYBYt/v0zU4ip0rq/Yt5ED6iOxMS4sFw9PCOC6JKor+tWvRmmqm0dE/9mo5L0f9GwN/30/m
+GPW6Xy2uhQMKZcHGdyLaPUdHci4UaXTBCLBKwaFzoa8mduxzIZfdYTepmIF+gEALzSmFwRfIvc9
/W0dcF+6YSrYsWn4YWRW22N32Oi70sVIakPVqifr5oL0ukWbx2vcWj0Ub7BZ9a9prUvzJaqta92N
d8/rX7wB4X/fRGblKIfLYWWsuYkyQRTDuxV2lvVKl7okdX8OtUeLzeo48WPYvkQoS+h25cTxsgxw
vzfd7zvIAEHz05Gx5sWHkWxWVpcask7+/cAOQtshxWa84LXRQNttMaDIkV3i9p35R+2zaKoPMRk5
zZyd9PdUoYrnTGHlFhmsnS0QtVnBUI1VWUu6Bxtv/HlcnA6Hj7VF/r8MKGqBOJDONhqUWAEAISwJ
+8Z4TagT49gYt7GBQcwPJJRzvL7Z4awTecwxO5kD9g+JP1VL64Keyk11At1E24KufOFKh2ysw7tr
KGhp++f7JJzxGH1wdVBlikgowesdszfgyXCMUd4hF/v8wt5kWL9uLNvzLpn4t2o0gMHx6g9Rl1Ui
m/5INv94Nr73oG5YtJRE+9qTRsaTz9dX3yyfklLSmWtQoh1BZfE79FUq6fayX2sahcW8a4hCfajY
bmvT86TZSX8EoInYuVWZzCnWOHWA7KrO3Q1pQ1jtdJg6FEbNXGsM800MfL2rJ/r5EpAX+nyTblPu
6tHu9/dgjNQUN5F8uf37NOJsNbAel/ja8BEOixZWAd0j6quQ5tzOPn1Lv+k0tct73iZiVcG5K1qX
GbJV/7iy9t8VavoeZrOeYXkK1ilWC7sHsO0WRIPeatpwxg7H5cxuziouqV7gc8RS8IfHkKr2HlyT
hcAjIS+WvEllzF8PnQn8tzMeRIc7D1078wDDZcxYjWGdarrVujLOurbzGRCK7ysJt2KBntKrKtgT
c+E0a3kdltwPkAn6981Suz9KqpbsnX60bUURkEMN4dHIYixaHwhA2hw8OM9byOmOwltbgUupzuFZ
ataGSR08p2E43wxqC1UhPcoFfoMyfX7ESMj6G9pavk/nRT2KJmazVTJIO3S+L+QETrWdnu2JZmNd
BNW6H/ntfXsqLWtz+5dvRnvwyunPPwfhlNVy5gy5leeL1fp8letMdscL0rHbjSA3tFqtmfejYu5D
K7zSpmnkVOkU0WnOOV7fBYBft5A9QTTjWlHW3EIffVOEOE3mhjTVCvHPHJuQ3uAxHVgdSxKhPm/9
N5jC74fPnByVhba5z443Ldk6Ue3uuIWvZEXW8zNyScaWNLMrArpG0y+2JqBV0s8DgoaWdxdvtzp1
D8iGWYQFmcEQ0u3ptputdxonaK0fFRkAa5Wme4F7HfYHrH12J5vZaoTODi7UQSjdMXogVkxR4FRB
3pOLtfyt93kvL3eU2YfzE2rBwmWrJXY3itLJAe243V9Pa/RqBW3Zb2MYHksI8B3AI8vPg+DfNLZ+
Xz6z9XbGeXm9l7i8xgsBU6tT57uBtxICuDJG4+DntX5Lbw+BlyfO1IL3/QibsfKGyNOPmOUAPaTl
FYMGiKllUS3YU8NudnO7aH+z7t8PKu/qJcgX59fF1SyuyBWe1A8X0an1ta6y9lvyaeO4anarlqT9
fV7475K2Xx84U6zp6lYf7R684VrtiVzjg4fLsSJRyaClxeSPFtDgWR5ybWtay8mRNPk2Mxnbr8tn
gs6o+HjM9BJvuywwPjt2b3b/XLWHwyFlP+an0HZ7P4+4AYWDdn/VsmpdSWu8VwHRABjb7QXBk6QA
o2jwSwf1kIAD+fkVPZ0RPt1jJiqtt+dH4Xpf8236Q95K0JhRXYq21Z7kZ/LPpPDTxTKB6Lo3i8dz
8flCTna/4hnEgAKbX3IOAg6YhhjgYB9Iuze/XWvmRODcZ82kQAW1oK4f8ll3NsvfdQGsGz8e1RWd
ybwX+z7c/9tq2Qnnm/nSOBpyd9PPwaALMzS31aIrAhfNiveuT6Hrg35//pxvV3zJxMhcMenuGUpm
q+1KZ2W1uLHVztUuwynhMbnEViCGQrcnPRIGFQE1z+KUtZo5u+15hma/blmB821UGJPJFK3f2xyx
5/FWKhVUyb8j9aZEiWh/Vjx5BwGrvcEXPrqhNxjsoa1LL0Jwdm7kLOzPb+FdqVR6vZPMvr/PN5vN
7JjKfd93oyIjcbg82W1Ltz26CbyBNk6t7Sp2dHZ70sw96t8dda/Xz2z8+WwzKyt3rl8WNrXicAim
Vg0CslAyfMdhJDxciauAJJ2zxN8G+NcrZ7ZzuuLDzGdzucTpJ24Z9EdGBrPHcBzm0sBARI0q8r78
G+Ylkw1fvnxmXxcPcHy10kh++Siqb7AmO1ourACPzMKCMNK2Nt409y3L9fRpvWW2c2lhcH4uF9rz
qlH9y70BOgUc3A2gJY4zLnoFwT2L/6+XbFD//l7o+8dJqdxHPK7p14Y0tL/gS20t0ZpbQgzCcXls
tWkf5V1VLtr/+rhcNZOtlLS1VtmMZmQrz+5bgSYyARvarXBopRLEqNBIUrSczfQ2aP/vx+W6mTTl
NFodjJ3KYn7Gkq9kLsGgVtD4Di1oN5TPJqZU0+YkJ5y8LVjLSkXHdamC5bueue7I3K1uIPKqXMo8
sZSQRFcLF7CS5Rq1PbK9h2Jdek9kCiq+7DxrTg9qF+s8XrtoZu0Tk1k8H2AKXRVu6d7nMPM2xL/e
YSabOiibVXq5a2oiz7IhVigguk7r2/MGZ0wvBMpVOAVXP79qe0Oglxvu37vJhNp5SZ3ttAdXrvU3
Abv8y8UZp0EJYcUxgaVp54Fw/2WL/7tiJqSWRufZfEHMlyHtbkXDFCSOQ9tDves5dzvutAu2nZNA
/Zel9++imTi6Ky0XK2jDKpgJXFxFVksoainZoBuEeIpCQwKYYKC3O8rHZ1W5wP5uuH9Xz8TS9aE8
qtwVHtmkJU/BS8VG17pcU/yZ+Eq/v1q3GqIPomvjDgmqrj+VEzPrgdFlG8/FnuQrrzqg2Xhr59Uu
6rva5XUFZEKuMWPDqEe5Ak7c2sMlqca9IEgW7UAGIjgUykEedZbtI8WmISLBWhEOoL1+3gXPuu3T
a8qEYYy3Nmga5J10o1ETRf8oHh6SC1MT94KhdVEdv5Pwi6khw686moI1ptiqPccoLAwPjgMIMNnW
Jv7Ud5xeuTnQxTxBzOJR+20H1Wro9NCkghmgbALR9Nsds7seYFc8RZ2y8E5X+BGfn+eNGcmvvZVV
XJUq6W2lrivyMOPNRhHlAutNtUML91+MinMvKNfRnxdIg66EgRdTgp853Ut5VLiftjtzVySMSIpo
NNw0LhuMM+WODvmC1wR+Q3Xpttt40zZ3OZ/vjSqGx325eubzGalWmI1GDz4fZ1mE0QLaBcRloiVC
cEAH+CnFB6xNGMvZ3c8A/uG5s8Y4BygopfupJPcXaJInN1j9Ye/AwVzYOq0gcC+NwO31qIIOrepg
nshGg0VbbyK9mjUUYVI31gS0i3thqU5/iUoyl4v+NqV+eUHlzLm7MBkJqyx5Qd0+DC0V7ilNcTqP
HnkGhZvlWPLLUD3mHIB5X+YJ67ysi8p5k6rzu/wyHH+ui+ElcBVMMa+lOQ3czRCUjJwpljx+HmKU
+8yZk83QZxsDuZKaFD0Mx0k1pPd0CkvUcDwYJ8ATsl7F/rpZifPK5ucL/bQuModbejzdjeOOi/ej
+jmuI6MBgvxP/o7hKQk8jRa420BVaXNeR/JASjv5vx14//bFU8z18vb385lxUh4Kb1+KQuoUEK2C
5Zm8eYEpp2S8+1iz5QUf+Wyfnj1z4l2Z1LE0zsQCEKlTnUaBCBqmJTwJS+KGTtEISpJbNcp/9dNV
MyfdNi0XVyOGvFKrQk8ER6eBs3FlTX6Cdhcr0r2bMNC2a3njyd/nUC+vOXOOHRf6WtGWvOad7IjI
epV+4xMZ2tsi3IaDeFwlfcvNpt9hM6+7OhP2lnO1WKhc7ip6pH6/Xk+Slni0hCB/4nBhQeXRWtSc
d/w80F/W0+Nxmt+KD74sxwpW/ZUq+FtpY38tjtDkivSBhMaQ14RK2Qth1MUHMXZW4wFtqqL9wCNG
XPDitODhwwn2sBua5B0E8k1/WATP9vDLDW72pdVjVSEcRxTvQ1AyAvEF4J85Yb4IZYlBpPOnT/JH
7pj696fuv3XwTMZern677pkPs1Dl1V2XQMfs8JbnCViZ7HM4knnerW/R15cF8EfPvNEU/XbmcbuR
5NTLfiWCapm2xzect9vTvPPufTb78oiZuHZC5T2/XrniAcJEXybRe7AvWv5IQb4d8tmDcJYJCVre
QZKz1tVM7n4sHWEjoVKiTgGLunqJ0pMw87PX0anO7WXdbuZGsrz1nolk6mWfnopbeXoRytBksZrW
GPUGXg+ZOuRreDor64o7ZM7Tvpno8CuhUTPBbFZ+qPPCqvzcaP1l/HApGIdnpqMoUPDhVtxILWj/
huE9xGE5XCKbR7+yE+c1uUVzdsIVNC/Fy72nTJR7HCulo3kk2mydPiHuESS7NlC/jDdb23LItmAE
B4KSmrajRcPMn04Y7/05s33bBHtd8pmYd71qx/kMlh+xNrIj1VnRFseK0jJbLWwO5OoHmmTpn6I5
OqlrrdmsODfN8nNuI+eM0zLwyWZvEGdwGCCvoe1CPrVrM2iDmL/tsBMAUaSwKB4fRMdvGsnEL/Vg
RZHk5NzG2wrq33bUMnndtrKaL9c4msqADBoMcUkMmYOdDIOZEwgtcnpbCVOCEe4g2sNVyCtvnyHm
Q8R9OjG9xLwCDm7q7ciRULP7I49TAN4llgQWxI4Dsk6moOAYmtTTNiXmD7jxgVOgvLGxiXRpybcP
XrGCNkSimJe44//fsMSXF5RNAk/l40hTWLRkQJyQrUvvB/vPUDanqlUWaCGUpImcr5JzCmmZIIn9
4nE121BNslNwuxjW6YsvXKbTqSL44WctvSwaqv39zMKqkMcgawTTmewPQn2G6PJ/S45wcUNQArKN
wJtz8+UrrZT1iHjCa+herYhxSsiVGc9OtxI41xIWBIJ77xDhz5Cbhr/PhF8unQkbi8eMuSFLeWkG
SlX7CPOLFlgP3SOmPlo/jZ3foDhm9qOIK26HydTNRX49/PaLvNxEJmqs7+tt4SGf37Z3yDlcSU4r
1wIoya01cku4FY7EAYu1uV1gKrRgIMbnNfG+Gvl3B1mSyP6hjc7XnXwNdt+kg8cgYUyr6BktbKBt
D3Ik6VI8LjEukCR1ZndzFuV78OvlBjKhonS8K9e1cVOTO+UQGTIC6IBqiBUg8yKgimoT7DUnQL2v
/16umgFAU+1WStcaV0UO0icrj9gKpH8M8259f9OkU6yYHiEzLprTvEu/xZrLJga6eknjv8ylR/Od
MSqaF4n2be/wJWQrwUW0/EWWFDB3zVuHZ8ntuEHYzPnaT1vEP1Hx5dqZsFPZpCNFPV2fp5RLEylp
LZmIkERut4aTBMKLvU9N6gali0NBxvoPew+POsGhq0OUnipMN2ecXR4e/V9W4b93kolMc6NwN6/7
swyHhnSHRbbE8FeGPIiWaTUaA3gCjAQ7N55drVpeYHzf2Xl5LZkkbqcdzpt1mU/yn1MTkXvabtHA
/AYH6FhosT0YkDkbTz7Sp0+RyeGuh4eibOZ8Cq45j8E+6hAG4E55YThrcBxJoUwzt/R+y1fBRe1/
V18m4i7N9K4W9lz24NYQ/ffrZG5abWXvo7Sdgm9635BEBgvI3p3z0pqyAeBA522Bt0nzy01kYu98
UTquthqfu9vv7wLwbtPl6UmSaC7FJTuu+G0/L0N7XyJg8kS/AxEQjoC/z5rlfle5bbYbucYghpmo
WZMvKZZrcOg68KWrnSqbPedRTbmbM5+5rMFIw9mBid3Fp6/dywl3vOsFFLZrFTseG00rlQnZ+rMf
f5+0Wkz1KrsMVakPL9zU5buL/0LCGJM1BKplbVulr33CbAyXlXDLrbZayyYwUdorBj2lKamEI78h
MEAKGof/Ie3LlhvHoSW/iBEACG6vXERJtGTLu/3CsKts7hu48+snqZqYtmmFOXFvdEdVd1d1gQSB
s+bJBPnjiZWHFD3Q6sayglkV9vQp2SfcaiPfPFYl5DMV8ENCTsh/+/v7ab4Eu4OYJ9Xn99Q5W/KR
RWQyWikIOPA2sGjAFNZHZgGt/4rQcxYN/lCvwKZVmPKrCcg1Es8Q+ilAzmo2yNKCtUrP7DN+bDqo
lqE+DepreTkH0jNW5HVhyPf2BsTSG1DszNpumMRAWtDuHu5OIDBUjyuf+lK5BYHMf6suDhgd5FgV
IVaVtlDQbcEv94pRR81R8NcN5g6A1rs7IRlUnbWE+5JdB7ulCvJN8C6DKWdhPxOdBbwVTL5HR3xu
WuH82FCNA9id8+OH+pK4rYSvkFnDnIbbrr/9c+NiiiPc6+MfMCnvYrB+ic3f7RaGp7Q+fajZ+Naa
JPwlOwvsMEAM4PPBlViyCKl5aSgk6eUzCr4CWZhqMpDxQhLsei4QYCJUM45gIFRnbNp2BkytHNML
RlfGbBCH7QHgW19yXqSKmnRxF8hoeoE77fX1ercpHnbvA3CXCDgijMteDacn+L3j2/aufcIRtQYM
BIJ/elq7MRfCAA7JeFAqaYqMQGBxWnxlAHFjJdg9g+TFzCk0T3e+Kpn1mt6DqPR6MwNDMd2Zb0EU
MAeiLxEiQLsFgBZ1NHXVPl7qCXOMAKIUBJgaSJUXcQkPUZfOupLdR58lRMM0YLzD+/jeAA8cnFNl
IUnB7IYeQCWkemYggsagr28TSNweoYmHzCFr7BtzLmXmlhGbk7SlPeQNUktBT2GVZ/CCC8HTYucI
jhOw6ItEN2Kso0RUDPk2sn7JvAbujPeWXmwwvfDRvjxVz0nv3fSbcfMCENoeMmW6BWrfsbNjjFHV
x7Vc5lIdQgHvuUGhtoJtXPbyh6HU5dBn5D4LEdU9ByqwKfS+xuF+LXeH9xoghp2/+fOEcZ2xsmEN
W+tqbmbDGp67QMHmZPz9C0bOac0czj79mzmELiJngOdqQC4Z+Ofvnm8KppC0QqEIsXur2SAjf0dN
9rbx5oLAzLY0gzC3gKDbv183emlh8JZTzhVoRijnKPyL81P0KMuCeKKIceb+7nXhzgEOtCrutmtF
558ANLzk17UWMUWgpuGY9QMFOuv58IrOBih1NGh9mFd7IN626829H05mseAidzOqos2nCQtKW2D+
AXmeywuzZ3dR9Upu9oAbr+znT+zVvCRVZ7lLClmss3TLl/0sp7Zq9QBLJmYoWwD6WhzQ1upUW7dA
hoO2CpVdjMKh3fsiTJiLo4FejkAa0QIo8fu3/Zm3qRQU1roBl4+xL40uUomh6sYoHQRsOUoJM9cR
IGkgG8TUOsjrcOUMNLG2a+HUzyBuseriKKPG2+qibeX78QRgyHzRdDTwMN6129z4G9Rd+R/9Wr0+
z79tV7PG+ZN+v0jf33mRJ3Q+99N+6uT7/mRsH58nzCVuZj6Jze6mfsFUoYOBwper/VzL/7sKyfrh
MBavvnAYlU/qpikqGSHWHLm/Hpiz2aUAP6KXhMk6x9xHALauUlr9DGsW6y4yhmiesFMSrOs9P8/I
evhq5KkfGDJ8gdoiUDjbtS4l/Xm1vu/z4i4zEvdMFrWMu9w7dNPtjE1w8u8iH4p+4eH3g/yzELR4
v8U9pjFNAkk5L5bBBYPND5v7OuyyzHxH9Hq7QxEEnPkAzUPYdJ9ujcc7dGcx+rnyHD8yhe/Pce7i
fLncaRL0KatwtG0P08SZaR96B52M4Q/u1+EdKlDojKMo9cQC58kJbl5mGsiVZ/gZoC2eYf4wX56B
hSoE98YG39pDef9Vi0y1smbONxBFuMcXtMkq+HqMvq5d7CWfi45aDJJSDCJiBnHGaixWFmFZRUOS
yR5xyR56k/0mgGxrfMDY2yAhQQ6Tq07ftrod55jaj446Bl1DWzBEJyoUD4bIpNKbP133kwM4jHTN
xQa/qO/zvzy328CCroy0SQ7hE/AxIFDZiwpCovGRlIdkp0GqM91WzKxaqxxBao4oK8zuhskCIUFh
d7dRZ7HArWUrHs1ol+HPHb0Ynv2RSwe/3oaQK5hMmoAiHIJ9zaZhJmGu/9B6RWlXxJZUS4ce5IoF
pksM/L89UxFwKBg70/Dj968Vj76QS4hkeK0WW7VfWw1EC6O7TDvFFFQW/V+/vJma0RIickulNil7
yvnHGO5qoR0hg4aC944Gng9dhTAB/dbo6pDwKCoUf7rOPCX5Ls1fguSJTO9ygB+ZGQ03epJYMfVq
TTdLyClVaZiaE3nMjKOvdmYENC5kCyUqzDq9m5TH1LfK8CWNH1r6msa3fX8IptNAjtmw8/UHqTmG
7bGqIzOWrzLustGGpgfvIb2hSZYyfdDB88mL31xN9akaIbFZeg1NrOzWHx6CGpM0CmZGx3BDBujQ
XcnKx0CuWAQBLR0UXOl9P6Zmk+36rjcJ1MYy+RC98uLWGBWHM6gT5F6J7HMwJpPRwtGC8C4bWisB
ibHotWtxU1O6jUXuSsmtkFJb6hJHTUABqQRmKSL7Be6v9B02bNoOEsGJYukDJG+UeE8L6NtNUJsK
4o0m9fY0RAfErFcB247Zk5C3SQBkmYqDFzAvk0RoGkrhhoOw8xJqAH13I+HRh8KJJWMX+8ommHDu
Ofhc9HLPU3kvwCoQaRuCuTFohpvDABboPnIyMrha8kfL3n63Tmxhkv+dNUOm0CkB+z5ZAmY6USty
GxnMMygzY4jR4apoAI7o1Azju94I7T6GerAETLTErKJ5yVL0UmTwqURuQCC9VmdW4qOsLP0RAfjU
DLES5c4+4YtvPj+gPM/LGgTqZGCG/H4ZhrKWOWaImZer7/kstGSV6r7LEPGHbpo4v2/HIhD4txgF
cTibNfIgPv59MZVHYSfrCvMGn1tFeKLF6wipbb8xfQYq6OLAabPyftCsuPSGVGPI8tFQBuXE90Ur
o6tABO8zDwzPuxyqtsWbFndmzYXN8z9EMaWa7NMOuVsLJBUyyWrEICcoy/sGYrn470WhnIQkbiH/
VaShK+k7Dqc6VFtQP1wbqW7pWX+sE1Jbesj2LW0eWxx6g+e7VkTbCAaGqRB8VOT9xIZDLcJXPRtu
anBgs2kyNc13Cj8+8bg7VJnmpMVOC1NHxyPK7K1mR9rLjqHZtNTtQK3NRHJV40HTAqtVnN7on6QJ
z9SJTac/99jJOErBeHEVEmi0MGry0MvANo7+5pb0laVqo6k9xGXgQDTCbifFzhTZFo26DcP7SQ7s
AfZctCiA6JiT0G5J3Jo1imJi8O3WSDejGlpjeFtmkJ2Oj0LouzoVpqHn+95Ijm3a/u2aAyAbliiE
U06do8TDv8dG0b6kB01kN2H1SFCraPVTL38WyeNQRbZ+X/l/Q/CeF41u4jfk4kNO6kPtgzqi8B2i
7lold1K1uo6GcKOO4krlqdmSDxlydAGcCpNkC8nUfZx8+Fryt4tze0jfMGboVr1iYhslHR0yppq9
6M0OWjHphtSnHq5PhlCu1O6CTrcqGm+TcbSkut8U/ScobvccKpK/X4I54Pxx40Dbw4iOaop8Lih8
CRZICiFN7sP99Pj6QeZ0onFKRmy5kN3fV0JKf2ktDaqDHHVUneuLyDsacjCe8455TCpuunLYp+Vr
38BUw9v/iSgY6JUP0ZcOHTUvHGEXIZtY+LXX9QS1CdB+h8lMn1FDQT2HMEPgpMZktbN1IIqj+ejW
D82LGg02qT/ysYGMTbIN68MAuaBMS4/xTZyXW6kKPaE1jkRKJ6yY4ycgiBK+2UP6tyog1ByyKwb4
fHxApRluqbLgCjaK/JmrICmUc6uLdXC9gHZHbpxpLB2EuBZhnRmywJz6O4kNECcCWTrs5JDGm7JI
IJj5YhR7xiDcptOrUDUeQWNk8ekjhpBaxP4o0VWB4GKcdhJDmSVGgdcAS2Rl19RuGRjAdLsIGiuq
k82m9FUoJg9XoVEcKhY9jRHoVcI4MqsCcuq1f8h9TMo3sT1IdE8mwKLG1yZs/05gSoOXVAu7jsbt
kMVOoie2Xqd2KN1EbWZXTWclSW1N5aeKAJGC2SZnr9zPrZhZiUG28tR5EKGJ237TVNOhg3wLON0I
1MbBhdNo1I1ovGHkqLbCQdFnr+U3vfI+yoAnQbuJj7KF8TJzKj4qzDpLCmhoMlALpGAmDZ+kYSsx
KHoKsaf0QUFBSpSPIFBw9OxWlrdxH7st1Dghk2YkEMBq5U1NNLdrgo2QNavMBlMErc21bsuz9Eg5
tkCDdYqnm4BLVi91Tl6FkC/C1Y0nhHERNWVFrHCRLiPvs0eBTMuMVIb3As/6d+M+CqmrmNIzb0LO
kyOOdNqMW0bWWXmAsXpEC2U57YJe3WKy9brB+ZptaBu13vxzh4cK26sXVf8TomqoXRu5mQTMzES3
4vmWrbp/D8pkTeWQGOSELtLQlPRlnvoVErFkPFZlAmnut4y9qhI0ul6ySvFo96QbJ7hc1ThOCtSR
RuglyymEvWo7KTJTlbirYtSgRRw+lbrDtAQHCJj1rHpsVWEFRW+W1S2OzIrE7rmXvTRYKFUwRAmc
Q7JqUTxQEq4GmoAR8REtKRCa6F5hT33ssTK++63b+Y+KVq0UbS66bS5jt0APgerg+ct/MZOx1JO+
zRuYSWhJDIkOb+a2GkxSHziKMdzBd2tttvGLI6s0q4rBSspSO0MAM8LlGJk46clo+pAdNDiGv2Rq
hRJuuSyZOk5FQB+TwDhMBijfG+SoYp8Ho63kB15AUytvbYyMmwM4kOXuNelzl9WwHmw0SypvomC6
ycgN6Z5KiDbF8MSZqpk9HKetl4Ap1ZB753/6CNAI5qAb2IXKymlakt/9O01fNmdh13kyMVKoGWKa
+K5ublOcdVGc5nCihV5ffJTxuGCcIPmLUl/5HeRh4n2DLEzvVZPku2itrswXyKV/DwTuFRCdoLAF
n/L9HhooujVRg6+lI6yRldDsQ4y5IRbPOwmScwai/A67k2/VPnAJtKwRbDklyHsj6AkXhzI8VaqK
T3yT9m8FVLH102hUZh8/ItxRssBMo/EatBCvAqakml4z9TSGQOGQ3Jm3XG//iviPEX5G6f2kZ1Zb
wDm03Zo7vRRJzgo9IKNEJ4b9uMPAn8tBkzOv1o+BMdpjpj0MHBowPrPCNDwHsS1MfALH2IwHbehc
vFserDXq6MUHgfIOOFMUSAKeqwJf7kbejSSN0C7yINQG7rv0qhtlGwLZpsAmGtkJm1aQ0m3ZI+pB
Tlx+Rojm4Gh+Dy8uJjfKl8dYfHTWi4SGAR4jTXwr7RSbaEcduk+oUpkVPZT9Z4d4IpygsBy93HbQ
H1MKxBroccJ2ifGhalt30G4aDlIc7fT7w9FLmRdqImjKENgsbZnlG1OpFgzX3itp5LbVMQvzzVg4
mQH2nVq18xjcX+pHkKmOnGUrbgkdlQuB19fVF2XeSJaH2pdU6lWZ2/bQvqlOKWdbloX3Uk46U8i9
FUX/TKohP7IycyOe3nRBuGl6V2uZM0BcC2nEc6CMNiSXbKaBMHaWWUc3pgg9RM8xBfg6um271zR8
TQW42uVHAn0htZhMBTYxwN3y43EzhqATCwNXZA8Nd6MsvcP50NPAbpBtSUKyQgPxnTo6E5Gu6yLA
fX0Yh8jKfXTXURTSdkYeW0WRmkgNU80bkTX0TYXrLFuV/pi2nk6flSi3CG8chyeQKBpzE8g1N6bF
geTjXdxjAQqZH5Y7cpJueTPtgD91gwpSKHx0jd4OevKowlbMf0YT8K0S4IiorRMYtxpvLakCOQc0
w0kObTE8toKQMBjfe967HSz2bAaRz5VpYDH2FiKVAkO5AtXGj99P1T+V+6UzVFE0QrqsQj9VW1je
MUy7lMf4cixpbJ2CkDJHekTqY1wCFJ86oXTLY4u0mhmweg+EraVIrauMAEoWUHmFkld6nFONJnvU
irewes6b+DaN34cCXTjtVYmPvdAsFj/l0sOckBYS0pWNMhq4v8keUo1miprq1BIYx/So+G+B5IuN
rnAzywq3L6srFkMzvUqtiBXPEMi4IsPJICgzwTOG/lvBexv/VySrjz1KJn5NnSm8VWhkGl3oYKLX
HNleHSypwSxAENpkgLMc36nPHLV7RFqQtJu2v0IfpYXF0wub8Wu92ic8dINyeG7yweq63JqXyBDE
hqM3RLEt9EOphRbiGvMcRICdUeix02XwrIrsTj50cOk+Q+Cuy5kzhKOj6fspoVbkt6eehxvsstlx
6NB1slN2GLaCxckQ/o8GIuxAspXa1ZEn51iEBLVpwApN8ngLWnSzyR1Mc9wEenGuHlE1t30ZTJc9
s3iLJy07B3z2myRXrwQBZaz/MGXErDpuhx2U7jjKcuOHOtZb7utWzj9h/Dl51eTI7ghWTxTJin1u
+3iaeExMiHCxE60fAsjFKuCRCUoEyYcU9xA/tRB0SlDrmstYEY4wapF2AV7RoUQqWB8Iqo0pnquE
MmCTqgh7QhdZKoRCoZbzQvBYIpjek2zYt6GyMbOufqcJNY3Af4L7J2rzOKloi0KREze6TNC51YSL
S9tnsRVXzX6OeSksQ+77llTQ7YCabVji/4DsZp8cc3YfJMpV0BhmBNDJFKmmXiNdakZHxu96n2Q7
aFBhqN1UB75GcgX3Nywg24IghALrrg6jUUAXM2JIoLZG7uLHytiGERIBWH45g6zsCLcOHtepUk5t
PV7ljOzSunmoo7dMfZh0GTeD7ZH+D9KjwTZVk26mJrdFATnGrvXCOnaqqN9r2PU5BWThpuQ2q4Nt
FAXXyTQ4upTtJIICd+Z76mx3ED6meY/zzf50KGbi1InATluy0YunuXCb+iBaLsZ9ITr7d2uxbDye
oyJNNgCYQMwAJ7QoPUVF6qsTk6iXdPKmiD+RPZu1GlhK1jsZzluSfLT4zPytFoCaw8Ci4jPBdKBo
U3WguDVupRFv9zwIiCNN9d6PkkORVbtigCJt8TSnObA8URNsZUm253hDV/uDQYtNl5Q2NW5/f59L
tUJttnqAmyCPWSZbRZH4DVHh1CRjr7YxYjh5GymgFVUPLDnhiVcqJctG+Hn/UCRBpcSACBg/R51f
4pyujEg2ZAgwlAgKEVPkTLjPVEdShw2oURr1q60v3xUMEpRRBh2Te4wGVMp1qRd7XrZr8d8CPPHv
cThat1wHax3UX74Hub068Iz3HfVGnKksQuNCQfNDvq/HU9CibMUfyroxSyQptEBZpbXScSWwWM4k
4RE4kTEao6hwPQo7p5lfdoTUBmRTSp16vHoMY7IXYbMr/dbsNJDc54FddwgbqApn81c0KDZUkLAt
ZVsJEyfhbz6qAcibaKyZE6xkiNrZ7yeE/ox78HzIxjW0tuF0lllb2vh9HuYJKrxyZkeSP3sy6IA0
QwwTcscbjBHEoBgsW2eO6jPEFdNwygtogJJ+5fZdyFs5GmIqTiyCdsSAy8+VqGproCbjVc1tyT8T
fsrGPa7W7BzzHnLK/ePqFflZcPu+5iIkVkQR6o3AmqJ/SqF0XDl6Z6nNPqpXDuOypX8+CRy4OVQ+
kHNp+qL/KnTZr9mA+BZvB/s55MCFDcxSayS9zfuYwo36mav5kRUGhQn4sl1o4ZaFvoXanSlKBhv6
UtZos7GNXyYuQbG2ggFPM8C3FG0bFYqJb/P7+bhQr+EEcTGyesCQAJda7A9lpSR1c/hkoMHWoOvS
BsNVpxJPqh1WVc9wpAWPdiP8YQocVO8/JrrbdeiVRZ8Vj56b5AjfSip910qlS3pxQ0LuqbJhxf1a
vnehZoOH1aHjIs+1JRzr7/d9MvpwkEKDepjK9GgGKmpFdVq124yd7CZGgX4matACOpZkROAXm1K1
T1ttp+UQQA7+zOVsI913lbBFp0FKU+sxNQSMuKIppja8oPw6JckpqdorVAKd33f6p61G6WTGveBk
oMy87OtkkCUE7KqnHgokQRo4oaA27UC0GTmSzo6IM39f74KthkfgAEohMWYqPN73zTKC2MgHmlKP
pbJD3oD3tHgh73JDtQSOFektrXtMjcpF+0Amr6Fxo/RQAZXiz6TBeBvNN/+TBwJXsQFkLejNlwLr
XI0yH3Uj4vWIHSejcdQ+RwR6aHNwGyaITeeimqbYtEis1uDOGCCc4NM+FakLFRJvBGtnvyqe9NOH
cOCZYY4IN3AFliFBqCB5B5sD9TTdjQg0HKRggw6yqNsNRMWskB2k/qAqwkbQraOPYmDe6veN+dmE
wxOgAgnrDOzrj3JeAZW7QJpa6gXtrcTPMQlCuUR+HMPXITmuv/J8p7+nTByuClZYRuygKMv6YVpG
Sk0rQjwqg4c7cnwkMIGMCAg/45pUZe5OpEJDSjgolySIkXTu27Tx15znBeOMxrYqq8DUqURdOoRK
qEk5Zox4PL5rpEOd6LYataGJ47wxSpSqkduo4hGHwUQN/aPW66dmEDoa3UCMzU7MprkjytqMktSV
B31PCtT0FSTWGJgeQYqOHJiN9WSpUrSGRjwXl5a7CLevMgAD52u98GbDGEM6ifTEY70dV9f55LFs
bwxIZOISNSCriM26tejwQBOzKKFx1SAN963Vqs+F4hPcDqCjGtpNUGblC6uYVvmgtzXulSgg/Iji
znyRJonb4PNF6/oRFWEBA5e2NlLXsHmRNHCs9dkajONnGw2PAe4nXCHI2uNhvtubCbXxosFI0Oz/
RPSm68WtjgfxcV9EqXhq7RrjhPIts6LUCiqnH5wO3K4iHqwYraHf79SluAeWloCUSoW50ZelQRYm
si8lCvHmfLkJMHnWD4+FBPkstHIG4rAmdAZknriOZpIxV9Ikp+LNPs27bexHK1f8n3lfnBZ8HajY
c+i24FwsOu09Z1MWqcbgQdwJjDGjZSuteYDgFFirnsGlPqOmgbZPQNMDiXdTMzHIBWCeATbKs2YY
pAIAqwb1wvzX9eHaMK+hjDMrCUBbYP4bf9ZMcPz6Dk2jWS9qd3/9CsTTh+t+3NS2e+OCwfOmgYwE
B8k1dNv4/Q1w0KH9gf9Y2ZH1R7XLrW4nFqZXZkzWwwOBrvQLZDDfhAlZv8aqMEOIVMkCae8bmwHS
oFoRJtixZ2mdT/wYmqfT6RPkoM7zI9QSMZJ/Z0f26e5uJZC8YL/AHggvSsAhqNOlmi6H6Yrkgg0e
bEaJLDZdCeWWQ7dzKPdtgcWNilJkFki5Bg+ll/m8pGpr8uHQoekRDp9ziaPpB/uMGCquBblBCF8r
iaPJ2lYZbgdyGAdtw3PtCfJiG4U/+HVyQEMHqB8cNiW0qpzauvwpxtPUZZuWGVZadcdCMPg3DdBu
foV3CnthpaKxqZSZuXiQBmJNTLaUuECCOaxEJxfShK9vvMwk0zBU0qnCluJWopzQEYumK0ssAZjL
XdXnAvGXVGkwYj3pNCChDFRmoDdiEhlVcfRAUcKom6NR5zZWF4OCxK2zUUjFXhty6cQ5wGmDqyCQ
zqOnGrllm0pblGHmwhsYE8y5oE+T998tyNqOsO9PW8ZqpWYjdqTzH1CxAVQCFd7fl7jg/nREHtrs
+wiy10WvNANcs9B8LBHrropsYdyjeov2bJPf/r7Qhdjz20KLne/rsCMNw0JwVShKtsO+bx3URtPR
pWukDhfcwLe1FvvW8qDQklo+3x0AdGRtMqvmNNcxf3+nC1HTt3UW7jdsFKWgFO+Efo8+Wm3uSKWj
VrsKgl/Fupe9/K1QZED/gqNzs7DfpK4SUonp/K2KMbLUwc1nd5a6wxpn4KUdBA85FArgSCGFOP/6
l3tS5HqbaVkzzCmYUA/IV30JRckVD3nphb6uMv/6l1WmsU0yHveDR+It7hoWQg+ZGw9N+v77h1p7
ncXOSVWUkhoTDZ7S7P1xj45HR4FBTVfOw6UwSP/6QgujnVZKDcRNN3j0brqL75Vr5iC8BS6j06wu
2Ub3rYc2qBatOKPlAMHZrH1Zd4l3zoCuKOW8HbwMiR3fB+kjR5+ny0ergF0i9An3WhkhzRfdokyn
oYEz1rdB/Sk6ALGG0K4RrCqoiwb5Q5XFG96pVpzJd79/hJWvfe4cfvnaWSa41IF710PHgXYuyiCw
AOhDrhbEzvMSi0Dn62c4c+p8WSnXCKhAfWxHkXlDu+86dBgYGkoAcZza/JYCDAf+vvzQ0ddaTCsf
45JR+PotFkZB9lualx0Wl8iM2RlNwG1J+YYMNw+rs58w4s/fd3ZtyTlY+fK+EuYK4qbFbcXnnyBz
h9dGWJLHmMNHcZ+rH2gi/b7iJc8EwlPZkAEBwRDw4qDrEe1B7YwVcaEk4AdGJky0rv5XiywrvRk6
gkNVY5Fqcv9ZoJGsBASXz+T/e48lVF6nSWZUEs6kaC0f5T/cE6yklZ958vi/e5mFTyK16EhUzjsW
oR0BoSkH8cbvS1y2cv+9zOLkoSDYcejD4YIBEjQmR8SB/z8hw9oyi9NWZj0dqgZ7hnIzMBnobKGQ
iU7O7y9zKV6AIP3sezBEiQLy9zOdG2kTZUk6eG3haX/qaDba0vTqw5yulakuHoIvSy1eiDeyQRqO
pZCD4YWG8RYVOrhUPq64oYu35stC869/uadtSsSk0PycNDTNcShcFAp+37aLH0dBFowZZiTA59G+
L0tEJSv1pKkGL8G4S7vHKig0r1rYlVWW/oZgRCDolPL8IkGfzBgA6CyZmbESnV5eRyfEUObR8yVS
vh3UmAkIjXphfDt7MtxNQERQHltx3BcPm/LfOovDVkoRpXI371r/lhunEllQnM9QJILQUZNWvtHF
8/ZltcV585teJyOa4oD3uTA4KLTBGuAbrVbZ1rZvcd6aGKPjXYnPxMojAGAowuQgEKCb34/c2uvM
T/HlyPUDy4dcK87etqVuG81vBLh2vSZpftmvn0dgFfgefekQhkgXtCwy2IQp2ej5h0g3AHmMae+e
P1oHwEhl6UAjo9hu0jY3w+Dp93e9uKNnbgAFgT3K/9/fte1B2tZ0+HSyv6/z/aDsdXFKi9vfV7no
z7+ssvCuCnz5GIfY0czs008NuIBR+qDive/vWukAR7Jy/Ffearmvgvmsl+cDOY1HZN54K/iN1W7A
5VXQs8WUI3rFS4IqTS8qXwrw9WCX1PiIphvPD/JaP/ry3v23yvILJSzQgjbBma8jG3WPGiABmA3Y
WgWdTZoA1FCupDFrL7b4XGmSK6Si8B96cUSoghwGq/E18NrFF0NJU5G5glnhJZpS5b2sRizG9jVu
KrbAdaFFIAkIRevFy2or8VKjFKrqHKkFkE2oqC72MVFB3V7mpJ8dSQ1b2O6D+mFAaUgrnnxg19Dx
Asbq93N/yZLIgFCBVEIFrvic5nyxJEHZGWM3sP7cnQHkDYW1WEfJqZgRDb8vtZxxP6dMaOEZKP2j
Woxx/u83WeGp0kia0nszPlF0O+xnrT/pgMkRIJ0QCkaYadQOLLvVGbX0P3NMqA94kJOOxmJJAZhJ
yqvfH2rJe/DvoWSU/jieDP3F+aR92YCEJXkRcLn3MjDocZQSbsLwIWmu8s7LJasK9hF7Lmu7SD1Z
uD1Qyy26+Tct37cYmUu3GIpRtENIrWayg3Sj+w/1cCPodiIH9LRqA53Gv5k46K2ldMKKj7q0jz35
UQc46PcXuQC0xMkBwAXUDcBawnd/fxGqTIBkR+O/L6nFb10v2bAsSPiYL2385z6+Bfp4NfpZqnD/
3w38b93FBnZ10NISyYmXpXteP2RAesfBQ1kUtozqTy9Q+JYx2JkU7lhRazVovVhfBASbgi1Hw/Tc
kpUlDeK+HwjWRxupPtanLr5GZbFNXUKvg6KxWw0zv8KsoLHbZ28Y3mvD2yByc4yV6P61pt4B94Xm
KMY+5diWd79/lUtAEf3r0y2+Squ2vcEAoff6cavxj1DcNZhzl7VXsHahMAxa9+hvJ+7KDl1/+U+k
vYLX29JlVPUzZmsYypIhGzC4tJT+R+cFLZuZdAfB6/Lmh6QoKY4SvhsKGAgo1UJgxMZODtnOJ4WN
bk0fcieR1xhPL5o5cF0AlIJ5P07PPZwvN64s41wpigFbMjjIZWMNrOH0biQHpDhWllvg+92tG9c5
nlwWKGDitJlyZRa6XHiMTp6yTPP73huEU2sg7QFOwNAxewJMXoLJBDXq9knBnBn3hQ5sODUbOV6j
ajv3WH8+xQwIMNDTBmbk+yUtlK5O9bLtMVotm233lis7TOl5QtI3CTClRTdZqeK7PWC/cElmVHa2
ktUoZEEFXL7N0IhGlUErumscE5wiFFmLyoVsuFXVBEWvZ1mPnBhY6g6gow4IyZbKW9Ees4LYvdLa
eVNtMPDCwn0HNoLZtVC52SvaH4xOXUVoxqPGY2G060pK5Cs/m04R0tq5OljRfV1h00RmBXguNMXR
xUCaU3L8S/gHCamUPEpdjZntdENjz4/iTV2cguEzQQ+9TCOEAe8+oGC1TI61H+ATaFcseDjjfzTA
EkQF06BhbCGxi+5GhMGpritrBKS0x1v6mO+OwmyFO0H5OS0BkwlkwpkJBECMxeWUOiiw+YHovcZX
HS0GZykqooARt5ghV7TCJKHLBACDuwhDp08hPRK0bmrP4PVuRtDPRwjIWrMbQFX7fzg7r+XGkSZK
PxEi4M0tDI08JTrxBkFSFOEIwrun36/634sZ9UR37MZMq9U0MIWqzKzMc04SXQ3PfbUd6iwYbUpr
IDbTvAzUeIX3ndsQKUkMOd1WB11t33W3HAGTT5c7yb+4yHyBFAQZ5KnUjQWXpYfh2WpHkugRWcI2
P/Tqm13lcOP+UsFV/yvK+eco/DDgjnXLB61q+kelaShmwdDrvRp8b9kebDqLKvRjHItqpsNqyYCb
T49MAnFjCr0wB3C0HfBQJ5kJEildGdNzgSqQGr3I0y7uVFciGHTM1lfLyR+G8S/hC+nx/1rX/3iG
IsD5hzWhftVGSo3buwNHVjSmHbjgcqvkq6rqvNp0i/7mD9YF1BIQaMeHtReRqE0TXUQ4U3GMukNb
OLiu59CRZlcTXQGvaA9DPD5Ghjozp42oZ5vGCOlykTazWvSPZbMDOv8mYhanWxBdk24U6HxA3gTZ
7MQyA5kmZ6OHQHBZfFwATsAXEBgpL1x5rtrKW90e65JSeUapukCWYBhgmE2uXj41FHp1x5gNE3oO
TJtOoa9AQg34Dj5VVb1aa125Sz7BkpOjuWaJ1zf2Qi2lZXMsGIeptx/lUVRupevr/alImoWAdZAQ
vTmNOyBCYbVkdShc6uozG3B9eO8iSIjx7i4bEKX6IKHe1qNCIeqgtpR4wlaAvzbk5oNUtwSJt8tf
iIYFRpsow+FwsLbqq4SByqDJg3SaLqBmA2JKG5ZyYV/gh3gQr2+kwhXLTRyonekW7h1W0nPuBpiJ
2jNJ3paASmVg5RHaAzC8BFQFZLDigUnr0jVkBFQuLoWG0InRBn3oYMorTx4Lt6x1V4cnxgnEpypC
tT4m2Hxrq2RpJ/tON+ZWt9ZJatjt6wjiRNQjNCAwU3OoYFKOA7tblu316sdD7bc0os5UbR7ntV9P
pdc1ANnpggqiXGvVR9O5+WkpL4zc9Eet8bX4y0ov7OHu+j2Qx7nZjL4cJvMEGQGxoZRG7WEs9WWU
njDiohIam37YtHB0QCBLruOsrjl2Otw60iYTVA/4MUn3ETN66UtKyjcsAhWMb+R292OTvkEg7iUH
Quk2lZf2DYfQzcJqo4OEQ3JBgy0q0RVjCzCDrMf9Fs6SxgwcybMrLbj3flq9KE37NBnR3Eio8MuZ
N4bbCJTq9bFpw7kCyNexDoK6OtpHrHlYAh3FG91rB6Lv9ECZPG2ordyPuPE4M58KefQyQnWzDIM0
bxZ3E1v6y4YBTRYE/DQDavASJaF4XgDHNS8Wo88culLmHfrrr4Eqp/sy4t9Kas6TsHjAcPv87jbN
Jsse7n3txfa8zU5S92YVYMnqvX1/G6pdWm5YZ04JCnqRM6E0kP1hM2BS7+83L/ls7HJZA4kx4fkC
gR+raK4k0Owz15bgBE3dym7qWQQaLKzzx1q+XM0mEAz47hqMlubflzpXXrRKkMvlXIfoGSorqKbA
fia8VuqKp1yqhifSBU3sLK/X3BczplZ3KbSUsQMl3x6mOJ+xLHOcudgpt/H0xDCLzwG76iPzEers
bKyGhdpWzMUJHMvkxfAf0uvBgj0lhkJgaVCBCV/v13ZmDS8FdP0sBZRNEkbbx+iXFDy2otCCqI2f
0i50i5u9laJVEY2vlTV4op4es9gyOf9Qk/TQp4jMWIeqv82MsHvLOVZnft5T2UtqgB51AoF79G8C
C5okQZWdGyKMFPYHewpBHvxz2PxTkPN/mwqwFg6bb5Dnlvpvq34vE2sqKB8+2kMaJJkna68Dychm
mHPdFFk66nzT3KHcUzjISBxNQcQeYGkUx7i1Z1DeLALXuLfcDpjFrd0XqKqQYblrCZysrVSJmSTu
X+xJkmlT82CnTPL+fBvOfwadDkoagIBUhV3vv2+j6CNLzZ2of7y+TPsmRhHFVfaAVY1F/Zy+X4/d
OX0pEAq+P1wXxTJ5ylpQwUFZIDqzHLJHQU9+68pPJZojG+N2i7xB2WWmVtvr8/Aw0PXHfqNvZbhE
BP3BeJl4ZtyFr10cev2BenbNRXWoX5WtMx8e9NfSHzwYtStjZa302X02LtJZtsBv+M0qfoteMBhB
oM27ozmbLvaiflO2yrY53tcRylJfySL/q4K4IfKuv8XD/xigHykP5SbFutQnbEIG1thQ+Mif6BlA
GKiLvaUt29uH2sZBDJFNILoQKhGLOh2DtjpZNUDRAkFnbSXIJbJVeK2cLYnBRIgq1YaP5yDrZcSO
pxqoC9wU39RoKduHftewKpHGuOWHtJb8CcVQwD5lbLtmJu3arvwQpgpDoTrY4V8zT/VvoFIqkz5Y
xtVLMXONpLjj/dPozPnVMr3+/wcoQr9WB2kpqCvopvx79tRlHNHpkOwdiRJxK8QJEqpE3Wetz//f
JiqqigBzoTHY8OmAVv2G4rM7SSKnrM8fS4BnJyGHd0K0q3RRZBUq33vRZo8ezan7JX7bW+42AuiF
yeJfSLPwR3HpWS4FSG2hu/02IPqJApDLfsFVP55Aoe12pS8aGmeINGOXUUcHU0YnBxlAmfeANLvl
noRyOwwhjtm7m9Snu8/XdvXx/eeb/Sk3+9vN/hjXREfMoiy52RuAu4NA0qG3WP/C0Z2u7tU9c5Xc
gOjm9VYEF5oncpn0ldtsNnQMBaNHR/oVF7jZcNV/vjZFFtH2P1bEbxf3Y59q6E5aQHbT53vUEGlw
FdB+5u7V7gl9bXvZuRfE9d/eMobx8v5+udB1IXfnxEfu5ZdQ8eXyTnDrvUX++4BUrkQrd1+8MbjH
DV2xAuSUV18I4X/TMY7fv5J56OHH+PMlmqfZHi2kHr+2lc/f4oVt4tne1Qffx7fdFcMwuqu/iY8C
rP/3XWPvDTI3BpYe2VhyST92YqHVd5XWOd0jYdSsDm67lklHH7dlPouDcs4+14MHGUxP18d4cV0Y
9OSgZTbMPiYYLbRD5H57JqfoknddTD46NMGwzP16Xs7reT5r58UMuPBCDfRA8+t30zNm+We8YLvF
54yZHAy+kLDuH9hJB/fA8O3AWELh8Ux+hxIx1+fjA80eX+HELbW9wXkacQWRR9dC2k/QNOcx9arT
zesYdSeQ+Dv2OlCVzaMUiOdgBbpv+hXNGdZrNahfhg9i+ZQ7mXwFxXhIsl7rNZ/DTH0Yg2FGBvjX
UxMriM5utbuP1sWyWAIeWYxBvkSEYl4G+kpzE89atu53gsZHtEhc2Y1n5FDEYj0pooXQ6SAEeuki
jzS97zDjye7ORG8VNDe8w+jtzblOq+0TU18svtf1KXbR1n9FxMVFqPvlk46Lx80LDdEvQjP3NkeG
zhe9g8W8TGahD/iBRX45wzVm0ZMc372hlj15kJtR/D0ed+JlhMzcwcvcM2xKr2TO9n7oEp/TeFrx
lAdr1Xlsj/yKLks6IyegqUIQE4VX9w3EqhgGTElA0PJL1lC8grY46nouE3z9XvsvEe2vPhrvqM4Q
D12T6+BAtUC47nZnxxMH3VkemqqsCFbWzaNHqe7uwIwFOcKfCH34Gf9BhvJClhlyEe6546I7vpq5
4awJCBM5q+g3d/fmu8ylH6LiT77kij7l97l45OeMYz5tznPWH7zB4Io5FJeOT6YtLWHLR83PjKcy
cO0lz1gOyBsLqdc3cYM03HkxAeOay3QuBVIgvsuN0krjgk2yXXpgtktymbPN3c9XEGq9yoVqyTuj
PwSo8fjWgzyT5urMeRifbl/WA5z2J5mhvnobxXs4gpt3s0W/HD+0ACWqJ/VJf7IX5sK5esUq3BWr
6dl8RBzrtX6dnvOH/MF8zFfNs/5YzZPg5hMvojMfxPT1oA98PjfALFczg/aMfWDOp5my1w2mch30
TObeq3zwhrN+az9odAiAm/PErswf59D/XTULTB7U9J70y15f2KmBOmYxH2lw5KBbbQfI1vnjIgxq
LNH2K/My1JgN/8/m1v69/PFvu/Mj9wEB5DYpXdg9Smj+2OguzYtmIWEfHJoqNkvwsOfwIH2EK/Mh
+XLO7BYAHaqG60QgtnUv8pRFGshBtIyenKf0dD9JX4TIbcjT6ZfDc3i6++gLzcrlEIwzR50bn1L5
HGfLyHhynNcRoBjrpKIXcf8y6UF3qs0nCJ1qy778RQof2R7EAwB6V0cJqAtgysU81Pzx9qTOLD+b
Gw+Qf+fIOm3bfdaZyAHsDWjA0mosH9AT+/Ng/Wq09g/X9JuR/hHNIkWkQAKN+0dt4KLAsTVX5ntr
uzfd8m5p0LJpZGMDeda2bA95mk6HOHtJq8y76bJ/1caZwEew8f21hRmRnFWeq+F0MwfXxAhanqY+
d9I3qRi4qD56DcuUnVWPOtAVJoUmJw8l+/q+bUWuRGx7nFT1u+kzG8K/RO7ocv3FI/0IEjK6axpX
+do/AjIN2Km9OG76Mj50PicmQpn4ScAyufhgiOcYRDJCHqIovCqmf48fqfhsvhwDxx1mw6znbzRK
fAV0f+pyC56wyxaqy+xnyXBEfujf5rdLNKvxWdqjdsrodhcHaRD59wtHxlIRwdPZJn0gf4rVeW58
3AeVDQwXjdVPKmd3UO4XVzxg1qdZnSycdD7o7tV25dQLX6yeNA0i2v2z5N1XeKr74vZyrVzUqohp
OUeI3UKJwieN7N/n53f2k76JTjOpMj97E95K9zjPC+kBbJ8cdE/OuaPts/XBTjZofJn7bnE1ygzx
V1ZCgNLFC2958bbGrVFmmGdLMaDCaCJP8ssPlZwwmv3PS8ZzwUZwPAnDFzOkEn8U/J+wHx32pJvJ
9Nmlq7a428wXB1pzuf/3WIh4uTWPAuHbYP4uPNPl/A4HP1DmmfsGaG5mu0og4yU392UiCrnuFJA5
WmoP8dpiPQknVD4hyOAeQ97Kg6D1TfdMYnRe4QG6oAmEP8DQX59259IvAsGjEE6Cgrc3znBv2GN1
pnGkgfj24fiZu9JKnvW+hrGOXGgVGk0ch4B9p/t9n/F24dI+uBI9hCsv9cXP3EOl082WDVHJNGuD
mtu2cdOKO/mC8AGJjwjlOpP8an7zbzMSUdgZ1XceCi5xnOVH8bP1jYeOu+P6l+slrST+N4YiAhj8
EWVidByWp/V7sMPNufGcv3RXm1tzhXaSCe4U6XGyFlx448lu9JA1Fu4DwThfmk9cf8fYGPPe34UM
IBwy3/ts+fAmCxquSt9F7lPr7wZvYDTpvxQQluyw7H9ZqvbfVuqPiDm+DZ2UjtjwAbvnjR5ULF/e
CuMMbe/X7kXwZaYKLVvk8MTa48VtyZD2D/I8eVJX2VP2JC201/6hm5lzMTtPF9O/zo2XRn6xuvix
CNhYPyTb8FVa6YQtXSDuKueWE55e7+cP7FYIi0WrBW0pmhZvWWXezY8C9vI81IK+kfQRZLhkIol+
9mfL/KtQ8btlZpMIu9okMfzDMqtxFLZphLEqS/YxqGhQhCipgEL8LmMjgFEBKk0A1zuDXa5QtUN7
oTDniGeotldkBzK5IIhMhP2i8WTAvgTAbIbfFYY9M/t9ksezCUmb1JjoOPpelRqJflQDqYgbD3V3
c5NenivKVk51L+Q0EqoJYs8uJSdBAVBv1ULDT7RChkh7d8hBNyF5nASmTT6rhpVImFUTls2ol38e
GlNU1P41NLTqMGDqCTAb24ufGI5eCeEP5p38eI2jt7JNgxGRjug9zGmXYZE/Cq/RqlXUTTXmj0gu
voSVsiog01mk8CIoKNFt30fZormvpvszcip0vkDXygriQGukp3x6r9pjqD7dQUnq3Ydsw6S6BSqp
3ly6Bx0IATM8Zcqdeu51lsmwfvvrzGjSwMkR51Leinvjqn4esiNW3StJ/GgqfEDS6R3Z0uR47ZBJ
UtXSBbQdTavMQplTuq0SJP268g2EgW3d/7KefgcSiBGDl6IJVUzG7cdkivukGK04kh/tgstMjnn3
FZWn4fYYfavmFxS+RPeVtz8/JuW3UtyvkyLNwbNCk1/+QYpRR2NoG5WTJhItZuoThYK7FAW2ehZ4
aliEsYOna/4GSfkt/uO0EPMQkRDanADMmD3/qB6pXTqleq5Nj3kdZNeXBLJ9hqCpnJ5GQrxkol6y
HYaASg5AS5uUqpa+xNCom/hRkIP/Mgj/NVf/eTU/sp6JKhU5W//pkRyWOpJ65Z4dsp2AqdRuPqEr
EVIb0fVN8jf42+9KdmIggLBCHFegRP9MANV2JqshmREhmKBBFqhXubnRikVYzKpMQRH7mCX7WCvm
Zfw+gMkRUkPUTnrZFUpjMcmzP4+F9ltmEE4rGAGSX7qDwNrPjMCgSHISD+b4iLC8Z1I7iOKbZ8vX
ZZiErlBYsCBXWNbBKZpASWP0hKOxcs3+QWjAo7PXbEobRe+6sZ/M3H7m7mR3hDTE0KHG8zCV2gON
vB+3+VAtupoyN9q9wS1Jv+w2nGmV4TeaHZROsQU/8pei5e9AKO6NnjmMtVAPgZH971l3v1t6J6vW
+Ni246wyQ5R291NheOCfqFuO925RYk7k6sY4o5TpvLeqiuTSsQ83xrQSkiFt8Xfo6n8tfKQgoOpb
YAU19CH+fVkgz66Q02w0y+8vqMeSbAUqi4KvEM4gzS+Ufqn1MPX//Kj/+7wGkAgNFjPgNzEV/rEI
2zBP9JtlDb/0/MDuCGkq63owixrZsS1rT+0Nl5bMnuZs/3JqEcX/8A60/ULJBSugoJrww+y0iGCM
uILpkantifMO2hatlqSrXDV+0GoASyR/DaqbPIU4u88aEw1cbYV2CWW70W2Sxo2prvzlsv7DGkIM
1UQuVtjFX+WRf4yIhJsu8loeH69IvMeIiV5uFGQwhlQtBKNaXBNL7y9n/a/BELgUzmnDMvnJ1Exu
qPxEMdPSjhfp/WW43Wex3LpmNXkF+XNj3HbZStfQXHy3h5ceERmgc25k6H6hZfj7bW/8DaEhLN7P
54NOCcIhTA7kEn6ulOSeTrYtDTyf+4tuQV5i1Uu0b6qiFJrCfdF2myQSOLdiF9+I91PnuYq6dw24
psaeMSrNB6dCTboqn/R795Crt8fCiP2moQzK5rGqzZlzm2ayRJHrBs5vNC0kxBpR1rrJykwosVgx
qKimCkqVNIowMEmWuF2YBCGmeUhjiB/Ilxa9+qQkBibE2uvSOnGshyRDpLtGvQtuAwVQ53r+8wP7
DbiBFhNsd1txwPxZv4vuWhVRnw653FK/Q+fDGZD1TyEVE5+bb9d+1td/Wan/4S11Hga6DQaLRfs5
Le9jJWetiZYckAG4ZDmYfXbwQulP+5tj/g/zj1S2iUAHIYiua2Ji/GMFNHI0KqUDBoPpT/U6M+aJ
s6PIJxcbaPxQCcH7Ol3Q67GnvQFf+PPI/pc7hIRpMKzIBCv4xX+f3iHacNKYob3e30hO0xAjXZT5
Da1wMB5d698rNlqT85qU9if0CGiadcbsyBWPfNJMQpJXfans6C9x/n+NP83n0AuxhMjET78xVIPT
56UBlVrbpvSBiBcMPzPrryb5v04kYIE0aVIFWvfHlsq53U1lTNpflkBQlNNAuS2gZyR/E9ISLuXn
+rYVoeLoEJubP+u8Mu3P2/utQZ0wRYIS2R7wBNzTX6lgv+KXHydydAIKRUf5FgmBH4Ee8MdEkYoR
YptNgz5av91+yaDci3lV7ghCAL2Qf8OUEOb0oG2wsvZtpd7bVY2p+Ctq9Zcv/ff1gDUWgnT0YKBn
3c8gu7npRaJNTLCEsCa8k/M6KdoLgkZBJM+68NksZ1E/BpXGeJQrZYSvqyLbCoSiuHTdXo+yx1v7
rFMSVOgJR+s71xmoA8vd2onM03gzt3cnPdjhIrWWeb7Tsq1J6Eiu05PJtLYN4DKpBS6AnB/gvLwG
LNBQcQGKiOBpel861eSm6tnKxlkM6kxtgMeOd3Zys6aY9+ybZOtbn96d4vGvyiY/63OgmKlEAuiV
DQVtHkf+EQ+ohRkpNwWOt5DChFQ+69GaHox0nqENnYG4uQ+3g92ElAcaJZBQkNHCr1aIxtyb1WBs
MhNgB3WJyth1E1gLo3wyx31Eot3MibGsoOjOo6L4optBRG8mqLd6qry0eRJc22KeI3/ZJ7aHdw5u
5YOuW7RcwOOMG4ELtasZWii+kclI9AyuZaYbgYxQ6uZJb7/+bIaIu39bHygUCYEuix6Bv0eKKARJ
tAvTfxF9zNt1B4zBi+7WTADBtFx+GJr+S87wXxbV/yQQAyZEqO2r6TU1sKNKDsZYfRgs0g82WUlS
p1pGqo1S+L2r/DSuPGBbY/EiVR/xRKBVP2NwTSmbN00R5ABLQ+fTur3Sr+IxUtWFUXdvSbXujbtQ
xsjzhYT8c6Md9TuS0nwfXFofp54EbiSTtdWtBATUZ285XQPakA4R+vUhKcHXGZTFQE8K6fo80zwg
yBqasVFLGR+RDO6GuvgzSqvu7djZgy+3dG7Wpg2fp4JgPuOHUO4CDaWu7KL4Jbidkmao3qphi8xB
mJxE2CYEjnQYKGNINU23kJ80n1RQTjQNR9qRZrND9jBZ+XtLE5wYBVBs0Nsgk0NNTnTPiECHFN1D
yVZbIQensFqawsXyGmwWyCZltHSSxl9yrZW6g7QvFIcAdtm0BbUBcALMq6oTeZfYpjiuIL58X4mE
uZARiCYHvTfFEw1QBM4XGkR9o+RTB8ATYctP9rttP6oA4q75PTAvUpl6chLOTHkiaVB4dmzO6pTE
6D3xBFIsSY7EiELDEixMzpyNHlOG2QqfjOrqsacYVGp3yhHFUOPYT146aUiaRDOlczZCMD2GpKbK
96VZRc/CGGqd7g0lkDtHSILHUwFLtw8K03Irgt7BWMbZY2PQ2gDcuAYcrmEgyI2IjhQ2EMchGb3I
qh80FdliiZRLVz+lyJ4Dy+nlZiZpeYDjf6Un3Fz+zhOaTdTzCZkvgTY2eFC5Q7otXVVyLRC5RuY8
EeAlV0QeaczSSuqvPbq45qtxR8ZqfADJWZDVYpS/TRpkhJkv8jcpu1JYjCby8TmZJwF5vM/jsnWh
9CyZKWRatPSVPY7IiA1ASJJe2mf5PhtDV4pKl5UjpPXbDoFYviuwnKFTelP3RbqMxytwodfhWUAj
KzSRJa66UjfDuGj0OkCzBJD7oiqvs6FjBZAV09W7n2rMSdoK3PXv0hFtZUZpRnZNiNUivdrfDgPj
V5TFEqyWUKnNRbopJis9REGtWDTqWKkMOHilB0Qo+umDpmYTenYFUDtVSQ4KKT8hGShwi5ls+1ML
1JI4tKPiO+RehraZLtUzJf62dGcZguc1YxwO/UVoBSK5OYhSUKIjAsE9wn5ZdZna6XkMbz6Vsqcp
fu7Awg0qwO6PpveFUtoAVL1rKi9EM1co7Sl341HI/bYKqsDRuxWFgdUUvlXdAgOJeCHPe71Ly0Ql
O3bzLR31Plotce/dWC4EXV9ms0f1R6kpQMuvrXIioHDN60HcNvKzbtdnXsNRC9oDiSOyP0yTo33L
/IkpFtVAOcCIiXdR8jUN+gXw3IR0obiq6ZuBBvQjccwuBVI33Bbt3fZKQKHFUddZBm3pwzgq0B0W
8LZOSR6QXxQjEJK2FO8KRWCA7Y1F2cL5JTN8U7TXbgxIjTER5QylaJ6I0BYuwcJatxPBRCeRBsbE
JQWyZEU3u1nq/EZWsonMmWpqj8ZUvqrFqxplr11VvJSlMbdj/RU9uvdQTQK0214TYOSxMs0VdHhB
CgrCJR4MnLmn2MPCiBGbzxe0hi10dSb0uWnD0bIFSlpNqDvODGZrPN0XBkjmMgQ3oAoP32IsFVdW
bg+dwUyXLpU1+WFheWPs0MQrR18tmrFEjJ6OdBVi6eA/5TBamlfjFz045Ilpxrd0NTzZmAnTmN/s
d9qQoaErvY42aCkp82ipsqiNci/8jxHmT0lkklkavrNuMelN7CdNsomyl8qwZkBoJ4t8KkC9ez1C
66PpS929FGWOyJmGZT3E3dX7q/oK7Pafm27aEmkmKp60BFKJRn/K0jXStYGsoCoLGc32I2syPAyv
+qH7vJ6Uj+YcHutv/XA96gf5cNvKKxrPyC/Dm/UlvzhrGem1t2GvvvOZ53jbfvOu9WF81IWXn4f9
9Cqtu3O3Nz7uFbhTIKfe+J7upn23l863bbztd86XtZ5e5e/6GB+tj+tRXg2vGYjv0207fZJtqHx1
nu/l9/F7+rgdlQ9eavbah70xqUavh328u+7kd/2gvrffvdDpdIcz32934h6Ms/zdHtWj9Ur1mlMM
6/6YfZnf+tbaR2BGNvUqPqb247AGJfsxHtGE1Y84w69h3a3xpPZW30qAwt6TL8QK9+b3eKFWfVA3
8qVctanr7IxTfTF2Lc5zJzrzFX64rQ/KjoMdOArV8nV94IP1pd9E+8wfN1c6NH9YJ+nUvUafOnrf
H9E+OttHdVtzjwY91tZcWbfUtxBkP/PP9r1748Mf9Xum+cP6ZvrTWnUCXn7t1vJW2sdkzLYOLR+3
9mVClWwfY5C+UAet37UYGoKbf6Gubm/rFWej/L4b1uNL8zXpXvsSL5JP+6hvp3X3xilKgBqQH7Y2
oi0v94O0q1fNByWCz+SscrN7EmH2d/RpmjNofMVXfHOjT/vbloLoCzX9+vaQfaqMb8FgJZ8SoLZ1
tVao5OIZOWf3Wom7+VCPJQJWaxgvKeBEhqpb1+/9cdwwKmKIqa1v2xUPZM0Xu1eCIUal/RbvJZ/V
hwUc9rVimu3TbYHv+uS6ttyh+i1/J19gK247eYXmbxG7VQe+2k2+si+lc2US+i5xByEcX6UIG7vc
D+PD78VX/d58tasIh8LL3yIAu1CooM3Ltzgzw0uXrPRonfkWV6N/j1tlD1OGrytnR0zKdKeuwgN4
9ZeM892P6dHki9WHjkzzOtzS3fKWB/IlPbSMt3FKL8pqQKrfrSK3Xclb+dibXGl5ZA4765YQf4t+
+ghWNvzm7FxpcptpdzeiDHkcv7m/27E9yt+K7jVvND5UzoSGt2N2ri8dVaZTBHGK1iZAGQ/WCfTo
rsToH24UTj7DtZm42kkUo17bg7WTN9UHV9Ff+svtkINQ2owbp/CBg9LHatNv0NmXUXvbOUyH/l3d
8AzX5rbfaKfuNKxrHOcLSyVnCJmZm+a1fle3zLz8y3gaX+QNO9tyxSRlSb3Vh+SMRv3wUeUu6+K9
Xelbe5sWHlsPVtIh4lE2XzgQZmBNNfvK2OgbfYMPXbSXccNKqwjS3GZt7Y0zz5+mXHeXg3evTGRq
tAQOX9JeFZagPGpnBkba55REeSDSuT5Ke+yDs3f2JnQGJjlRKaHjmRdpaE9/EMadhmwcmF/YJgBT
PukYPfI9OoAjLCM/7y72bF1/x0dmUv/OSqiPE3UuXmdF1yvp1G6c08Cglysu5pwx9XDCW3YuXB5c
xyPzhpuLPhkkqCx50OFM90xUpqt4rnnAmSTa05AZgDUpLorzcq1ElRTUOpTx97fjJNaABNvFE/wY
IKdnGjjKq3g7YB2nN+lL+wwP01t6xBz0x2YtlgfHpaknRkU95p/duouZmvaFZdy8MdTNW/eKX0fO
U99GX92TNgu/RzRHeZS3mXguBCH1sWbYxIF0MQfrY/JF9pEx4Ba5VAZB/F/50lmn0d8+RiJ075xN
WEUEp3SbwyTo3w2VWexG/hV+Q9ZgFKx9fXTOPL8cyFhHDOffp4BBD3u/lpc31hLrlltX8Bsc6QoI
AAnXLeOGXj0x5N5aS580r6f0XrrXY3mMPuXv267f6e8xAxVv0bTDGr01+3xvffAIttbTcL5u79/X
7fR63cLVJTwL6Yvoju/lTn0e36V1eOA1sX+8XLfOuv9u1tFneryd8D6f06tyxhmdUwY2/+xfWJ7x
lo/nl/uH9am/G2vO22GSzS0PUnosdwl3Ke5QA69EVOZaUSCdebIydJ4V5mPaW6D8TtW+2DtMruHM
6Fq0y57O+ru8uu7sQ0lA6N536RZuV/fK6mSZWnvtbC1D0FrMdMaT3m/nfA8PqF+Jp3G+Y2uyTx4m
g3Rn1Yz0vdhNJ1abhufS1xHis+ssx8ExmeSX6YOy/+d49/tTdyYyZGzRPzE/w8/ygmFodle+eLri
AyENdSc2MNcNVsZ+igmGTm/X5+JkfqYXbWd/xheHVckycMDQXyxQmDe33V831UmReWE40WGWo/Eu
h7oe8AT2Z4N0Kk0FXOXUXzAQ2KTxLb1cDxhiRZy6XtXveBUc3daig4Nw0Lfj8FEfstP4qr4m2+Gj
XN1IYszbeVLDQPHT48RTcz6sfbeuPskpyc/F5/Dl7Pr3cIuzbzFn8qX6qC8hvNGP+2FgWK3T7YAv
Hy9iQcgbDtiu+Gx9SA/dh35kS8/+oqHfyJVxy7+ir/a7EXOTHzxIWtEg785sI76Z7GX/TWMb5iyL
mQmhiYX7Oeyrr/qSfTIToq+GnfDGPvZHPLa+hZAi/E6HfUs+9Y20b4/2tvkYPkLimOYNc/OpfgtP
lSS4dKzvavhlNHB8WMz3Zi3tnBMdO17QneUd+Riu75fig0J6u6o+mg9sOcN6pz+g21761rcY6v7C
v24HBjg9GCfjxPnjw3Ribti0EaaVH2QRF4/YH/oN7929accEqgkPGJqYb7EP/mhBiDbis7ym7dLs
pScsKml/fSgvCtBiPD1coV9HG8qAE46b+jC+0C44O4dbLHj/LsYYj2Buo3SGV1E3vDl8yJv8Sz0q
8OtoNfWpb2+Hkv8wsrDimG3TSWWfvWnFDOLwzOWCr2SfOPzmDZ91arkOeF/6RsV7iIhmIKK5H2wA
sAfnNB4pIXw3b+ZFIeKTvyfhG1jM0BX3/dH+xjVvEPf9zjWuLToPH60Y4z2xBHnwtckjYRZEX6oI
3PpjxXGEP9W35TuP4RLjXdfWTt10OT6vIY5rxdMlzvo/hJ3pkqpK04WvyAgERPzLZA+2AyiDfwgH
nEdEQa7+e9J+vzg7+pzYve3u7YBUVVZW5qqsqpXnbD9Zl+4+Q8raV4tBRn8ShpuY7IIMeF0OD1E6
3u8cJdjNLlEaVKPW9Dm4sjk/Ix1ydosbk87UCDhFH3JcZVSVjhIbvXq1Zr8P0aThnQoNjaCM9cUZ
UzItUM3RZqYs6n490sf1qvZv8v6TcaMODhwfsjX/ttihMdrXJWJ/R1j395kZNH2yE4bKovLJkPOu
BEeOy8w608ZEifXgGStBHrpmUPt3wElEgQslrv3GVF1UK/VspePNTPsqYzMwkjYZama+OT6E6lgP
YCsE/nAALFCHF1zc2Aha/i7Sprv5Yd7sE7akOSPyyZzm58xIOOwyXPeeseYjHX4uEX/4oFcmp3nb
Z9a9zrAx9bwlJoQl83dz2Z408W3ROUPtH5Ge6GMK5WvPSRUpQ2OhYX+HRgLjLGauODuH8BQ+h5tZ
07/Hzf4zNuN69gw64THJLfgrSAM3u8zWyRnbwogOjTj9lDyv/WLaCVt8dE2qsISo218v98l+Z5Xj
2/Dib+/ulte38TWBVGdwmtXhI2xN7uMnsHyRxrp8w4gICxrMRO2Tz1VBgS4Dv5jqz1qrnHvTiVu8
LhK/xdXqMTsm5eAWGPPLxX7MOOn4VZ6sdM5UX42qCeGLSTk4sVl/ZsYK3bwihn3hLvSIyc+iBILI
O9rKXNTsS1cX+kICQWERqsEu3M2eg9pH5XK7RlxDdagR8plcWPRljsBW+z0Jgq0qavlID7Gwn3CH
jd5Pr6pnNj39QqjJ0kbbzNi5t1gNlMVllkeaX4Udkkf1tZGKQpRIer/k7H5YTSpOfM1uMYeuTuRn
3y9bk2dgzg9TiJXWiUnT4/vgPmAC/JjU2TYp/P3iMa1K9zE5MuJJ6TMnxw8Ryyd2bUw2a3psRh9p
YbmsJy3AM2sA4YHYcVZkZfCkG9ZJmxHxlftnQoLs6sMFA1CW6SL3i2wzvQ0PofbVHF1WdKi5yGf0
UjW7LcuB3rsPa46H0XtqvDtYm/DG3sj4sIJ6JKSXTjOUZ6TEFdG32WGm9TfhZVatmPQzsVkQj+GD
YpbG60SPjcVhZgbqgsG6JUFATC9RFypSr0w+pLfuG46JOunijpkP10tJn8zB+7C54ivUgDDSkbMX
2H48DhlyDYurt2ysmqnxiZ30pPcFDHBdXMbcbTPDDJgLbfQAWeFv4nxlyklM7tiYUulAGz0XzdEZ
iEm2tXCbXHykeAq5AhNDr2E6Ytp453Y5c3NoPqPdrGao3HqcEgVGLeoVx+AN7IiyIOR3woicwsOs
lG+pceUrMeXywU21KuRSDu8xYUpluAufA2xBrH0psbm4hDsqVPd5HlC2MnysOBq8eg6OwHfOSgT7
3DEglV5oX3rMClpBAY+ZuTDi9RI1D/OGW8ywlVdOpSxIa9smRzRAa/HEKBnBujc0Bi02zQTXWOOm
1IjGmIt7TFmYIvTwaadBY1KNihWfFAQCgntymp3msJ1ipxohlg7D05luItaKMMOd6XPBN4tVc1WP
TjMj0L6k0cCS8WW2i6TUe4zlbI4wd0tj8Uye8Rp0FVLn8WHGVbRXjctFZ4JwqDn7b5x294osCu7I
EFYGZrxDJXczRAXc8NUYU7XarIrVKaLLFpt5GZ/mRoCgDWywaIA+RteUgIHdHO0ZDRhMejO6YbiN
gPcTFZdxi43gEaKkqKgyUAJzielmP+mA6CmWdbKhjs9EDGPtr9lhxBNgGaPh4DRC7Air7/pCZTQ3
R7sZmrMVTW1MlVgZ6IvdPA3MsT5WgypHa3LawuKEOmiOUJpBY2IGOoU/scWnqO7jrBKq02v5mhj0
dFlElwhLwo+eYLfVUn54grfEGs1xKKStOwE30/GW17v5Zn6SHZVONd94m8FzyLXy4z+HekJ94nS5
z47kPWHHL3E2JguTdMwt1z2sP25A87nlAcIOy1zW/XSZjou5eAhVOjePDqEyXON+jZ65FD9xiMyl
Epzm+Vy8V9OnWmcwrh5gN3O6Au1Yam3L6CnDHCh8zYr5JSoTJTF6aB0eXBmcGD/m+Iiea1+a/4zr
PjJGRXcOt16sJ/TygGgwz4yLxdNhyy8xtaNTBJIegX9G1cW+Nh11jAXQvp4JELy3nqwntGKZ4lKo
ajF/oQs+xkWuaYeRsNsIATwigO8Y0w3FgJEcsdZix/OHh3w4cCl2fWu6xXxPmEqE/RBQeG+85WSZ
At7U/R2rtFG6fCaAfXN8ia4kVh3rugMqJGcF8PGKIGGDGK8zZWiOVSYHt8d7yoRCB5eKEAlWHD7T
pMFuFvAKvqQ9qSMFSCAOpQ++yU4rJUmXFICMk+eQ4dA/Q9YCoz/fBQX4N0AAUxH0E8RUz3H5MpsY
53P94QIFgLCSkyHa65ZJT3NAEwwcSXG6deZY8DwVlAvgr6gKt+HE1BTMfHWrOYfLjUQQbIt0hxMq
p0UHTuHK7ACk2+H0/jTnkrtTBETeKkDGhnR/goaZ+auE9NpY3rBatqPriAnGfaJJkDBHX6v5doJU
9xl/jlmBa6S9aPu8UJAy4ntpIo1Whk3/MTfHFZqTJmj2PoMAoM+hCThYSGeHlHwlecIGQONFZoqN
UxbfjAT45f4nZmx0xUTzt5MyAYwNq5HoiLFkP9cKh8DgE4+TxlXIK3WRhzfVwZhvl01ccT7b3xyQ
zHKLaQUD5RwoXLZWt/EWF7ZfrpMT8fS4DC5+ByRahxvmeuE9aIUpJ72W5bgdKmMNtLMntjbbJqmg
Hag8Cr8dljrcz2/bBH883ie5r4z56OXET1O+FN6HuZ/Ob8E6Lses+D9G9fQyffgKgh61w2IK3pnv
Y2Oej6qsyUL95BpcpnemF9k2vi2L6aOb2+bcRKQTPconp+yUKZHKWaU1e1yn+eTMFIdDk+xnZ26x
F/xQZAbwqU4eE3NtdZJndMna43K+u+JpHb7VSZjll1E1vBDz5hKdo0+n7JHsMuJ/X53kkpF4vDFu
jw2OZPq77BqdspRt4hW5GIkkUE6e6XM1oijWDA0WZrCo04tdcGTqQfX3i2KSRumcE/BQc2RppL8a
V2UAIS27BvlUy8qByTITaI+ayrO9XU142cwKhAUAyn1tcoSRJtEm9aSu7DQqB2mcT+8DfQ73xzOo
QKCIZ3QZ3Yb17LhkuW2faGAKMED/sUoBa0aQr/TFaQZG0VbXMX7RwFxh7S+AHBDkwz9Ad0EF0oUZ
d1Z1x2YDKcAxXQM9wA5pvF0elwUEPoJ8h9UsB0jvMR7BMdkWLLJYbEwgWyyr807u34aPkTa5gbSN
rbVfAjm2yXphzOvJIwSlz5pfW/TsOlwv7gPAIJ+XY33eHldXK58pMYDjkW2Yi8bVTJ1vsWuEYwkY
gZu3iR41EoSszO9B/XUfaqEJa4Z1WT1CIBU28wLwQOt3oR7jmdZJzlHBWe4Lijjx+3x6zKi0UXOk
TasRrizRE3E4GGgV+KAs1DiNN8A5VqXy0ToGkCYPOuDi33dOMauYJOBkgSWtIy+bsw6gk9tv48u0
yh4jmrJeCkQjlLjIgZBqLIgQmx3l0XGqM1wZ1oKBUu6TBsW8xQTqvFCS9iTFhC0OqzLes0BMl9Bh
gJoXWOM5HAmL61ggq3QRY4s4g/TiqwPjIqxWrGgjXtYHTPAlPaKt1ksYvQ3ALjWq3O2wwzsAY6Xl
klyTwzNhvVLifMZFJ6Y43I7yNrMTfVQwLRLoVa9aq2vLPc30hdsZkfEeCeSzAjqW5CEohunqil43
4g6JUgWfo7O6zbypf2f5wa36t3FzdqWXykCb3QMmN3cY0hyW9JRoz8nWiDOD8Hnl2XO+g8lkDmPP
JnvTEq20rnOCdZ2k0fQM4kIR+0ZV1icmN8bled7kc6Ytc6X/SPaRDN4tq0aGX8Tbec5EbbSft5J6
WLL49IiPkTYm/jfRWQdrL6tBOWoFp5js7tWiXlyJGDzG2oKA3KyKn6t209mzFlDFR4IHG/SaRQTL
nFxXraC5uLad20pbXFfHkLiptqgkZEpUjRcX9PjLnMI3PbsRjDrPCA4Sqq3j64w4sMIGCyHOkEUr
QtQN+WabiVvDPc/acaVCumPVKlHlmtAp15ur9kIDWPODfQWtS1RUQqOkh2i55kpB7ej9V/j6uWqy
+sY7t9mmcK8zgoMdIpmEzHlGOSVl1vF5tiZkvg8JXFYLeATlQKgWVAnXGNN6cad9hG0/QsKkX6f4
GpUj2VcV54wtwuPmRPWrRPWxpMnLFEpELFC/mkgfS7jnTHZym9eBzmL3oDO+RumE7sBZh9JfxlSf
tpNyXg/Tqe5z+qA5bC35muqnk/aS7uVu27CzuM+qM/HedCpLkQTrQ9pAA4i9DpWR0meVcFqOnv5t
jqVOP4vRc36fQ5xBZPOQKaQ0TVrBfSVB2LbzLJ12cF6lfEELNgjeNybH1WZSD1QOw7ImoH4dZ0Vc
B61xPayDJzUpWS8gULuN8A51wvRdGRWxVL0mtNwO9uEhqxPcRj0gPP8cvWL5+3AfXecFJ7Tnx6iI
11Fz8dUa00LdP0oOc6tJZHkdsu7qPyaNMTHteqj7xIVZZKoRVDV4+myAbiaNZXuZMyvwmwnB5rmW
IJXGkiUA2m+2HfpujEVkZnwL7sNyw4kkPI8w2sBbtNSWRxEJ/uwWdZIb6azHdEuSZ7zDKGuzOYkD
A3w9I55+yE5sCZmvCe0RP513EpzofDflns0Z7+QUMT9kd0IDrOlEjEF+0rZ1AW7hA6O7zMw3maxH
tMdnhp60+xhdI8pqkjOMsZYvytEdR7ouLG2s+NtVzeiSdYZROlO/CIlj3GK6qc0C8Hq2DlssPZcj
1Wd0EXBF484rzka+hlQzYAGEYYyXVgkhstasTs8r7aV57eXT10efrAKWK7SZrn36m8raZevovnrE
LLw3xjIkq8F6doxUn9rhsVoJNJlLA/Xchk9INh0OLrUv0kjdr1jeRm0n6Cjrz50lnbgqRzT7WBBN
7yTNRPG1gF2L3PMaNcZ5XCw6GBSTMdMMpLSn4ahf1fAIJql3bklvtMZifGSVXJmuQwzTSv1KZ6js
Bm1iJQBtbwbliFUgxub0kNGP7fEjSakyjI6IipD48JCpEUYx2Uat8S4rI4bazq1kAKn+OdpkKBz3
9xHRXrqnyA5ZnrWTK90io1Lpn1eXuJlsJus5x2KSZWd8Tu2T+FjATM2mgPb4KAajsTBWbVw10ZLp
htUmtgUwbNW5Dj9SVi2UUTlqs1S/Du/zJmFgq5EgUX2OWqOumynLaEB4ue1mCjTiDaJGohN3Uc/7
1mslle7spvgABgTQ5pKVc1Rxw0qa08C83BWLJG/P+SM7R+jiY3IZ3YNqUkDciF1hxeQF6oB2FNvu
cfcC9HUfEK3LmqRQFx/CgZNLxuVFdhzsHSVCn4sJyq2Mqyn44pE9Jtt4uwCqIShdYWPBaXojz2n0
yKpsvchxcgbEhtE1uYJeaeODAcEzQnrzOmQfDEOJITTNR7nfMO3bWBdohMNrh0+aZUZNCX4JNAGD
1Ta8BYxKhsakAXgKyuAx1SOlYT+DUm4/K4AOVXaZgnQzzsiAI7cCgKdP6nMN1LkZpdEtIAx4yRAI
W8UuU+qtzCWutnerjJZtY/ByZckuT0AkMdlpPi1G1wTCv/lVtbVJLoPbAI/m0/TiALkiXu/51l6z
CDoWdlVzdq8FtLgPAWwHvNaXHh2mxbRJ5FAgwH3M4R42dN0HUAY1vwqyHFh6b0+e4Kw5KYNycJnW
k2IE+GiGuP5hMaorbo3Roy7ngMqa85IA4AWuDaC5dAQ9eMgOU3PenBRTXqAgfGRG9+Axak7uxEKr
iRHJTACZGJHGsvukA9EGNV88ucaYn9Y2AUVpy5O5BeLMdtmDnmljvmc5F9QMgjrbPJyUQtJ5eXEO
GSWpiLYdXhOUSUeu09tc4AcDQZ1vpie54hxh+w5EDXmu106uE49Eo+flnCreBhTP6MAsVEO+1Rkj
82ryGL2acZ5vujs7nbbHGNi31H/iFzbTbYR9T5S+OWWcMOgJA4vb6yxZyDzZnSVjzD9yJJ2IBWu9
dVANFL+diFkpR1tZi+yMcW3MLhLKaiZ/353b/HE45V9UPT8Op+hKvq3rAqqeQ+8CdZc1aLHz9r0N
wdznstGwlF8SwGg/zkT8q7wf57Pyw+bRLqsSaqC2xeCygBKsQl0lD+DrCUfh8dGWz86Jbm5xfFt1
3BngWMiLLi+upl+OTxnSwj92sf+skfrj+NThedsY6/VT76Zd1nKoklRqPm9SLdwqhFCD+c2CaCXL
hO0kg+gkY5XTyjp2xAn8fn/2sbq+CXnU0RoJm9TW2VjB3sMEko0wtSYnO4T4w+Xap7X6ZXP1b92n
/jgS8DBuJLwWcd6gZnG28N8Nd9EFPs4FKtpoYbk33V805nWe7G8C+3GsRbtdjs9zTpnC/DAHovEQ
Sflwv7xYnCCDhRRBmLeEkahtmV3culX0REisInVLWBbknc63qFvWkiySZIOUbwB6HFSjbQl9UAdd
YDLlQvyj2Hw8FU4tiBNYhkbawgakf7R5Jq91EkfuXWYzVk9Os/d6V+fYq+xO9/ie1HYC8aTVMyFB
sKJEGBPkN4nuDn8v8Pxc5MPeyUrY12bPKpc3++xJtJM+92M/IFcrXutD99jO4LFoZn2QN3J1t4KD
bfZHMBWxS5eH1O7v4v55kOB/6mlA7g7jM8dlfvTwQW/s1pc20n4iUbgT2P57dMeDeQZnUA2x0Pjk
yBiqoBgy4E14UTPkVoBr8FYr6rmxlmvnYIcwTIXL5eg3kpGfZ9P/Vb8f2tA6bvNqv8eAhIqQaljz
MSs2NmxGNqOIjQwOQ4fdB+jIEcqnaQfNeDF9DRPTguHRmklmzo+UZyLAgw0DAWQ5KwWCIIy7BctX
QJv6E97/u2Q5NfOfI/8f0f44INUsOqlSp4hWyFDWvuhaG1IUiEDQpziWV22LA7q8El3zpgoaSQOs
actTXxfH8l15iDJXEHloHvjWIftp5WHR5FpU141ZLrdO78LO1bFEj+U2Mha2vrDUESRGWCImf3iw
kibaeBFNfP15hLWb9NHHpNM1raaNnpaweMo7qZVYfcOKUFPoG6wIUeZWwt9+UrmV+7pLbfNBxEBg
NYmncpuPBH6pRnfSP/1y6v51du7fluEfgf449HLf5dfnWnjfNuxk43xCx11jwznmfLOh31UqO79b
Jq01CEM4UPJhQy9XOydhtHWCJHzS6T5NdifYG6rLV2AwYq8DxF4fqncik+jO+bsGdH4cEfuX7v5w
frencn+oR+rbgCFmylQeLb12vy2aaCxRc2fnjZs8/Wa8gpiF5/JoWmMhF9xbo9UyPFrxfH5wzrBn
tfvCutXNMqg8WLnO/BkreS6cUNbqpcwA9C6/sKes7QkG5CiqPmG47r0J6Fe8x4hhuyKbtxVMIN+Q
VLSrv7e7qfzYJvy/hnMmXekYJNFu/dD8Bmyf+eYupzucsyssV/fX4+GVcFs9IGt5vnivmh6KDJmd
audjqOvwMJC99Qz75JwgC7p/Xbsbb+2m7w1od1JvC3nMpk/qashaoAZ3dJjWUsd8UYhBxTPYQiW2
GXSgIansWkg8bTaGIYY1TC05f6uuPCcQgniqLrwt5N1zhE1GfuWBFD/X3tqBQgAGFhP2IcP9nYul
/Ztwfmhxfq02hXa9wyMpXHPogTumbxnkLwdFCMXysbfOXCj6/C4+I6qtljcXGwwyyDJ4ImeT1+hV
rBnY5cW3eLSCiz2ZZdEs766WaMNEsVarVfkrJDDE4P57EP7Ttz/OPZ6u9eN6az3IVUntWZF4PcSm
EZh4uexvq4YTvVpj6rsY7u2ucDFC/cZ6iR1BMuQ/LH8h7vAjONl4Z7lJuBrhJSNTfMvORa1/AWIv
pftXxTWtCaWAnODWf3i6zbVu7JQNcqdqZKAU2k6xjvL3aE3b1mcH04rxlDe+sKMda74hO3TPsPDo
YtwOVgSHXkQVk75YR/zGRvAXCOzvA+i/MSN5SjQVfpEW/L70wR8ne0v9tE2hyxZ5KiBWwCJTYIcd
yqIB37gRt8f6rEMubO0NRkIuYW+ljZb4DRcNMcG2AaMcrSBi73xgBI7OZBKcnaIbBFuYb0ej5RK2
IWuJ/vy9+mrb+C8d+aP+8vkf9T+cNkp724CCtbQhZXKhu+L36tYDIfl6OIUDoISwqXBO76f30m0M
9A8TfTK7aai42AO3AGuRfCzYjw5O8+1MXpKNsCjC5tt8u3Z3jPlztyIndwoR19Y2nIIlPcO5Om0s
hQHVFIFwZ99l2YGNQeUQSlq3+Gjb1Whrd1whDySM5a6/5Arh0YKm1iLs/JW/ddwOTJR7ynu8bSdQ
jdl7uLaOcG91YPQTAitorChNyKw49W6vu+3XM3mn/arH1bk7B3cD7WDlsgz0IsYUC8ixDLdBzu9T
d+2Vb4fu4UtoRTme9NZKUj4VqkwdikXsIBIoelBZIaOry6Taur3t4ANsYZZS9/m2c8/vxGKdm9P+
ujk5bROLd34XVss7NKUXDNnWY88oZbWcu32DX/DhUZoLnxGPB/SZlScUZB1n55pW+0vrCrTTPhSn
ZZ+oO27CKz+XpdVxlqtJUlkNd22hVLgM8Rev/554po5zeztAK9pxTH45xPSqYfnWdgzKur/dhabQ
5QExYdsROq6dneMDID/j1d+V7r+nKn/onDjjP3RuW93Pj+rBmLniOrpHfAAcbV4Ztz82b9eOdxsc
sr+X+DMpxLeX+6PEH/R3F/3ZaFUqWl5o9rNt3U07Je3x2i3ytzab+DaOCoGbYStAt6Z9Ky2dMQo1
DbtZdvb1bDfYRgAXPKx4ELlCX4vL3tv6zS7A+sYv0KkpTuXfxu8fi/LDam+0NH1wuEuH457ovrct
3e1XDROcfWEVxy3WnMnntKazqspfYPBvtuxn/vTTdt/Zm3vM7jeS/YQC3oqb+H1mWzJHBxJBYyfY
Rqa9mDXWwqwFHqNnJYsIyk9RviOI52hjh8U3bJ0nM6ER+gXpJRYYOIOugn8ECvHfL938mgL9RXY/
OT+e+UNtqqJZJYS2LYfjBxDK4rCW4dN+TeSZ+pR2eHHgAv4M99SGVVybJybjPgS9MWvZ0kK8YW0N
ri+PIxivtsbC3IfV5pQqUJDwi0hg7Y4J+oit33g+kStADkfvbcF81mLYizBa7D6wIsPCPEGzN2zY
w2y4ANrjWYeLRW8Y8W84jFjF4xE9uGiYeqc3JnDyGOaYsla/YzNZJedM99y7MaU1ZcIqM1EgPN+U
2+H5IHle4LWzxUIAxwLf3YsChj52IMB10F6Sz2ASVvANMgV8McchmqdNqyEh8T7DEVRVfUKn9nK5
k8kXmYQsuTB3QowTbHAtRzyQMM7xv/TozWW2uxyFy6srl/JRWHiQavPDirE9Wv69f9s/qYa+xzHJ
5Az4vdta62fW4FIvHtW2zKV/Wb6l1+7itb6kt4WwsbUghYZ7wU/V3nUmzIzwAjoajw2EuPIw6D4D
o3Nwjq5Bf+ruAVpl4f2t3tY8X7s1/4uvWn9AxOKJ7xLiSqFeZssI/mzvwlqAx4PksrsJNh7HpBzx
cnAtBEJvufN2XvPz3F3zbDuVO5DS6PXYQIjZcBklPNjdB5OylLXhetK8ZHLNmceGb/Dtj523/xAP
KqSZQqmJ8ekeqfcWgt+DB9Oky/FnmDJPHucnuzeQOBu7QOMH6KF31LyyUmolJJx4yM/qTdpHGlSP
O+OdpVYbr357lQ415rff/i59M+CMJGXRNrvR33eh0HThl4Hv2XB0FFy8ON4V7shv0kQmc+7FvTmK
A7Gisx8LZS+zTht+VFf8VA2Vr+phM5cVJI8V1I/CSiioAnvsCLGoqJZuk0bAPtJfGwiGj7BrXl3p
YcM9dNnDC3dlYRf9mjue8JOCPJhZvkPgh30i2gNSIUuHIxMFjVnEdqg4KsSOub31GsOtRxTOJWp7
gYV366Xc+ELBKBG8s5uPFAdc05zK3VFY4bHcIrV7wJ4omiZ1wP/y/xW/uXNPPgQJduEKKeWT9h09
eAk/O/hJCCztHX6/A5ntpUvKDpAF5Dtu4930d92Ne6S4FKkJCWfuspSGnu2QMnjHVpAWWwORYscp
He7sqd6BcmUWJvjCZOpYUEnk7OXMjIQkk+kQLas8wSIbftdvZrfi6qbXQiqCSdg2jifnfBi+nYUX
Wzip866JAA7dNTUW1MLh2S7t6nYcyBHABxdH2vwEr8AM894Gv5xCSENgDBW2R+OlASKs3G5wB+6D
b3p6Eoo4jiu+wyFsizQe3f344U5cAg4RthCLpltDCEyHWU+o8zt292HhMjh3wExamF4J79nhC/BP
ay8G059lmrWWoBtmcgFoxJISwuDnKTyjM5D9zoKe8wMaDGfFaXB7BcU+ITjAcjCB5XvCPFpsEZXk
o5KQ0u1zJCaMsCJTBgmzcBaB4sdSA0x/Bxpaif0oeIMjhPFh5w3WW5hhRWXRl7f14AA4oysQHOEh
TIjRfXgtxLABIoIqbBb63uEw5x15HFBAyISdvSfw6il7P9/b3RIeb1ginLUnnLo4epStRJgiTlip
4WnfvYDazq1d+FDRTYGQiPylJDXK8vQgZyAPRsuG4IOVhrvdV9F30Um2UaCXldtBl4qXQoMhPBPp
nDHSuy54Flwr2PZEr0MGAqKVvid86RquLFu0f0lKqf5nXP0fq63/iKu3GsfjulNevq12gW0yEcDD
XmwxJSYJP7AvHVvsh9RIGqN+tZzOb7XQf6vGz1llq0jrzZlqSIgDbgpCHjLM4Z3HHMmDNDzuMXxN
fLyCgUfg+UOGkDgXqg1LfQWbv3DYarH+UbppNxcDBG+6MPgbGC9xDDua83hr+/vu4y3FZIrhlOnN
1iatEM1+MPzb3TtMtDAV0F13pzEVnt0G7x3f7/T0HRp5oVaFDUbiG+gGnIHdnUy/Ag4G9h6wLpe8
e0GHJH4tYWv8/c1hbMzAWJOZ4vQljnrhQ3BAr2JG3/AZfHD0d4f+a1rEW7xz7VYSCa8+DLJcCBah
U17DjGD30+slPAfG8MJ4BTACIfINJZxZewIbOD5khQKkJO6uMGY+hTD9KehhKbJlWnt0AgmPExiT
MdV6xZ4P9u4Ds7hHBWWE3AgQPT2tC+kEkiM9wITpYbeJ7l8YVYw3xtPht8WLpnT3v7DiH1op0ZM/
ZiHrh97Yb0ldxwCW4XeD8v1BpxvdDnNfoSmGAN5LuyodLZ+0QMLrNwX/BAkNXZ92FTicdXwuFhw/
u5D0CPQ001LYJ97vnjYygtKjL2kHTBG04k7qiUP35LJhHDdWY0JFG3ImdgTKMJtbUgLsyekgTk3s
yoOAW/VmMFUWnTm/Pxje4lLVtzXubO/l3aIL6Vv/iX6ZyLC2VUfB+ZhYKBnYpvsL/vrPKOkfIvsR
LFSV6/7YqRBZaYuTqZwLEOvunnraQKjwCxwHk1VcyxYO5xbO6YAzkd6rYdrWGCkajgln/SmA6zsk
eGTSvu1umdxvgUX7rvpeekz5v8Ti6VaBbEr4iVvdVlfGikyfTYvJOqs5G9p4ZvTSUizmjansbysu
rZ+ERT/xpv4jAGhcTHJWVjJv9KSB7EFFV8QEiE8WYyCGQXDM3SW5qXjiLktcfbSEJBwtGgupeCjG
AbLrniCbfLj+bPMaMn6XPV3rN/jHUSnJ3PG1sfefmjM+uvfJHj04DQCQrlChC9ATYMe7HwJdeRew
yX7kbh4cnPsX8BRIKmBQsotsP2rAngRgdsBTYWJn07yYWPTyO4SCJSIIwu9Hjk9hQ4JHRjj0T0K1
HBcZiJWSUAshGBJ9CIW5BFR0nDpbBrt7oKH0lIRZOrYyJD0I4FdKBsYC3V7wlOf7rvSpQT9LCpfv
8M26pwN8Hq7uFSyEMroZFRJq+A5IoNUfTWrEiYJXqORGfxNKHrXt4i19F3h8CNa4CmrWJa8Bdbjh
HQ8fazLAkEEMH7ubsBeFMXdlRDzwsXsBXNx91zVt/CQa9Iwl5Iz/ZG7achRGmQDNC/6b/U5Ym4uj
jgj/vJ+4X/lmuudPcZDy23gzgE0Cxwr89rfJEBhbsH5RYS5EHcSYPDwJmYtRgeCdMc9oGDzJNtXA
3+N2cbkSsYZzC1dnoL8ycyK1xGtMa/+D1AVQi1ENUnh6HDBqUZl2T+NCk4oIVTqJ9XAgqnUCVPCg
A4uXK6kwpmxcx0zUGIgOMSSNiZsUmIIlxfNzQBdjJFGeA1yDxwjIwlHjI4CCrnKlcyXu9q0iZJx8
AY+nJ64K7IjL6RAx+g66G8Sl8NZvDRArG4Q+G+8gXJB6zt0OH+Too3MU8Oa3m2t3BdNeQSf6KwIn
KpgTyZLhnQagQ9S002eV4F1WCjb8ylxJZkMST2Tt4EvidqQ+GZqO1ifSB27o+On7kdif/E3foTdk
biNqKNc3iB/KDEgezJJw0ZIYh+OHDJWU9kFZ7xrI0cT1AP5thcgdcTe6aPcyziJPykO5t+7RvYCx
D9SKw/uoMyjd01z1TaJ3J36/Y4W3yKTjYSSnUwXAbVFynRjg1hPFQgmBh9ITur8B53y7tWtEVA55
MjvgmvZYTDcbzV9Ky+sXrGS36afpqr7MQL6hpsGwOX5yNZjuNyPfFCP+0y/C5AuPYdtQCcL/iM4d
W+r+2tFOMudAsR2oigHe0lukFkB3flt81WAJ/I8Shan3/9egBLj94YkvG83YtzRWX3X2z8nsQ2b3
QB7m9Y/XUDO+mgOYEZxdT4YdMsZb70gTB9kJr771+9sWt9FF6QUZoHegG9l65eoPGQdnXgOeGKDt
gMEZr/tixdczDuMzbKU8XBjAr7TjFoWp4ENybodi9qVQKZbqxVe3OeCwDO++Qr4faXZxmu8XEsHI
FVQoVkdSCBRYOAWCxd6hh4NgzsZsUowEsfReBc0J6RC8zbukY0qnkAi9Kx+HHjGMgVwhZknkD+jD
uNDW9wPw8xuCymdreHUM7iYZKQ7vFMHv3e0EFfX/9kfiom8ro2uMCufYxjfLQ6ySPOr4RFEU/dEO
YEMaKB/ypZvbXBzexZrJDW+rS09s24l0AlIlaUlNsGXzfiX1jYRc5Fe8v4ha7N+TBBnpVCQnQZn/
d47ymTD1SHVF0BKWkW/I0oK83r0bJL7odprW86OE6sBLpwekIVWtFyKd13R8807nISK5m/LBxPzj
wCq6BBJqguSCl3C8Yc3dDSDbk7QJ0vSHs+5LHUWA6kfeK0WlqYUISlojaSPYv43Q8AJhk/8lKUdN
npMT95ESpLyS7QoSUiJHzgdJQvtGdzOWe4HRevLJE7PS5i6yNFIDGY0P/UMk92DeaLLHpeKul/e0
e+x/NcGUFNMTbFkB4xX78lpXeQF6F3qA4T2US6HfeuM0zZhU8972rSHMQeS7ODgdr8P2KCCo5mnA
0fWbBpg4YJxgzeTda/j1dE1SbjE1/Ui7Ai/O/m2muNs3uVPdgzUSDLt/O7rMdF9XQQonSbsYS4JJ
5Bv5WCylvNZtms1tJQlZ7eyGcB7wf04SmMo59wv+l/uZHzX5N1Sbu3Cnm2Fp3m6Yk9urorh8nHZr
Wr9+q5wjNDryvuYd+5on+b/aMc3nCkGS8jdFoh2rFUu/ND0O8Xe/C/0WiaT5kDbn7zlVfXB3vjfe
+/eZvGOsoPoClrNE/a6vmt6jVyF/geqly5Fp+usKDT2pXOQjkRDVXJqr4l1TwWGqfRgehsU7RHQI
vOWlHy3v6gs2U9y2d+uLSE7D9ENeqwiv7P4fYWfWnLi2ZOH/0s9NBJMYHvpF84AQg8A2LwTYmFHM
IODX97fk29Hn1q2oOj5V5QELaQ+5M9damdka66eK/ap8pwJkdfOmIa8CjhIkV7GP7upzz/czZ0Vs
mDnLqGFRJ0eo4yvIvRoeYY0XGcyGWrodwmd8COHU3Wa0t9tvarJl+If+1slHQgfFpL1w7MALae2l
dnAPf4OT2MS/6tfm8hYrfi3CI6RSxql/6Msr1L3IJ6v5F28bAhxyoYq/DEXW/bxS8ObOfUXyL/Um
Ajn1FoImFY0tnQo/o+Yb/HWcTbah3E85ehcr99yjAEg+rtBNbp2347l4qz0Xo8sBX1PLGkHriGvS
6ecFMAp/go+67m9DdbM79PFTeX+9L7AkMJPARnm0dWBP3TsiIo50DmES9RjMrVPzuSE5u1xgY++T
bch4cYkaaKnwzFcE9spt6zW8BeMp7FRvpgGinw73TnsnxFPCSxlHkLOseHUlUvhuRBo2vY8cb539
N6+mV/IeGkh6ZRDAVPzzkCtzfSHCTR/hTkgrNvwnIbBNmvFt+R6vf+O1b5f4FWmIeWWB3epq3Ad3
qwenWJJDC7XiXhkzlji4NNcGoNIlAH4LsFe3pBvjoYsxr0VaVRzQbGE5KIKJl2GJ2PzkZfG6n8V3
v91d0+BOTfuOkUhTHDv/7G9xpQ6B/OuL3Y5vbht68mJXnBsO2hXX8dIRXdmEbNwGFJTChcvt3H0U
qASYg3vqlF3DMmiKB5bVOwRVwMoqMV+bE7A4cOk6qJApt1ZBGeSMmpacMJuAmBSnZgnFKW9ddCQw
fnL26vQYKvNBtXxFwTSbeRGVyMHlnugF9yRaJu4F9NwQ750KgpWjPkABMjwSCQLugswJOlp5XI0I
QLFwBdys5l1wjtXfxvCIsHmuB89+41m4sk8hBIBOIFfr5et9iVhxw26+8JYWqhOD6ITK4Nwtbol/
HoEGcaW2oH/GqQRG8+TuKBzh5rxLEdsQd9TtOq6j6GZ2Juv5ju8vd+/CfcsJFOyWRSUcenkQR75n
cP6AOBHV84SmiNgd7jaOPE12iPiZlbKLsIZ9KXd2g3tLeiBO6z4s+ysce13zgINZRFLBjigZV92D
8PFrZhkM68523LgTtYO84AUVzDNvfC5CnyzS1+Xuz8TJ82ppGJnKDeh5xfoUqJshG6PCKyDwndhM
n5+gtnGQf8aAZy3z/LQ5RMZTIWoT5nnGFSOm854gbkJMOZk9g7d9yt1ifehtwQvoMbTy+jtA3Ix3
u9iMWhu1E0kA/D7JD4wO0R1qywpOOuWSif4PAZIh7iZnZNCsfD6YbXVHbHvb4GRLRPBgHo4AoTVL
Ycgt0XhkBdV+w02Xxbs5q7DB+JOhUswAvOTSFX9PsEZPI9pDs4B3LL2C66CHI+EkoAYNXxusC30h
kQAPOusurT4Ij5UTEMAgOC33Dsqj3VAKqITFXRWus/uIt3yPgIE/ZdYbMbB3ivYeyTesMEgNs0RL
wa2buSic+Fd0xlWRcHztQyLw5jm3p3CLO2YlXnkXEqCgIppoXsAQCaiEKN2tRmcX0WfNi3WCc5Yw
qhqQQ/CyutCHrBlpp9ZJKVi7xLlvu5jolI8Wy0O+rggZUWtr98Azsvq5GzrzhYSPzrRLDV1XkgVF
7byOAHPltUSR8BS664O7LMQJCjapksyon9mV+snOqdOeceMX+zqAGHLQdrG326A7VcJL3g+HTzDK
LngVXhkiAd5RnUsVwgp9153S6IhdqT1V2BCuvoFk4louPcbRhRHN03mxFAhT1/tfeRfCYZB5qjh5
KMiwVSKU1A9Ma7qOxpyJ5irnmJ8g6X1GjLFgcf7og3ZH3vNNPRzLfuaW6TWtma0DtIPwMxttrxY+
3SygTxrBt4JySdgkaNv4UEDsjoZbd8E6kx0rYwfztOLKebTxSA/inTR+ewSQ9D3jtQZW6UnI/XQb
CbgeofyRFbMBztfYljv38bana6Nm4J1qSFhOvLPhSees9b9lwl/YC+w/0w41A3aCPeLrayTbJDwa
jVJc7wmzbPHB3z2D62RulWeTRRXXUUAGPPOWEJcRGGkON06oSxYsVhGFi5vGzGFCD1wYYgKCHBcD
QwW9g6EsGoEOlrT5MwbLCVE+h5AYwroMAAdImw2lbdx26J4qiBxWMsNYX52e9gJ3DfopJOjOOIJ7
drhvWHDe+x6BATCNGZMnjo/y92xybc5KWMdELUXIs7QaGIcj07RneOn/QvTd32CNqziBaxeFAuNL
hzH/wNq68miIEa3nG+VWwk14xOawdiHbMvccM1N9rao1b7emW922+KzEmGy8msnJxmc7TiFWBnYQ
mJsTjhrmmkfmLbe3QcOeDut2IwCNAx+DYC0oWvVXFWiB3AlUTHJJPRxunrtL6O7qachAQK11p+mQ
3wxPALIWtDgfSqMsMLAkmiGhS3lU90UN/syhpE0Pp+pW2GfoyTBWT/+SIBtCPSmbqkHDyvgij3YD
atTwegEimpQKn+uMp1a8lbFqERx1yZ0raF1h2kevaq/8EshsLWyZYi4OARIlMLllWmetl+0akyCY
Smdthb156eRMar2wDg3/9GUAj8iSlICUGhw4CncFLtE2PtKp1rKorPxD/PKuP3jfFomphGRCyKhK
hBiqDnxT4y6lxtcuw1PhtNT+ewYjnjizG5HmTitXVnPrSgaxZE8/fSwJVk1jVdwH7yZlaRlxSh0b
Vfd3zB022KvJgrAfsbQ0FNQz6UkNzvYXs3rj5JF0Q+h8lScvxTw7a0AnIVVWALiyAAzTbKLjQBGm
XymFF9yvHzqwAm9dszhx+BDIfRwDyvJTWewLmzrHicFAcQG1AD4720DHm5w3oHI+W1uXDyBcjsIs
YJj6p6BNI9UiQYFJYoJdPQwsbeFSHHr14qAQ+3zEFyVbpHAqm/ij1yFtMN02zsK2/8D1/2HmaOOL
M1N+n5qa7goOgFhojCZeNDpgwoQtux53BCMoRw2XBQekhMNB4WqutXcz5xnX+Vf0mJQRJ6Idw83w
cqXIUG9DutfhewvQvTF5D67EUOKY6VrakDKJmoCi3yC2B2ad55Y2AZc4VFtt2ZsSZg1kD3NxYSvJ
GxfJAMfL8rkzdWwVjD2OAgsxd2lrwle5SzIP/j1Il2KsUGjjFnhZ2/PKtmviOuuajDd31cDWERAR
FQhWFwaJUgLyRa8XLpjjxL6sAyknrSLA2hRIZhsM7YTT8fLRKmKGwTcJ28uKo3hnwf+yk7j1ttFR
/MLYcxdoOIg1FATV/Bdjt4I3ffmXeIMBr+GZ1HhOObYP5lUtecvoHVgDPAV0kFmCVJFzC4Pv6e71
LFtMyQ7uYRoSObLa2rwvhkjaDlaFrDprjnHfuhue8wpUvwwMDkcKC2FqTvYBx1XOKnA5pnDq3Nim
YNM4qQXui6UVaqrVITILJpH4ZspcqC82Sn/mQBILgeEC5OWJNtmEK0fHaeFSgaZCdxMEfIgdrON/
0HASKYXObGwXHUAFbcuO4f2wv8iYB4aVV6SPkhpUxjqfZZklxThwWfbvOOcmqBtexDAM2jcCDuBf
bAZeAK/gK9k5+W46f/nAsqmvqYHl2kSV+MDy+9nTWuDa2U/uR2LQO577k3/3nqIFBuOd1r5MhYQh
8oJ2zmuMdYWzot8M8Qs1032s8qxsN7/vxCcGgzU1L2zcJ/4tLtqI7YQ0Ql1Yl+k60NRps2E0WLBT
s8ZkP4lviP2YNnhm2UJ45pVLkR7wD/FsOxdGBnvZJNBVSNxkYtss1UO49QWEP1gCD5IyCLFr7HKa
vjpHHIUcQ4rRw3TKlNdA1aFQROIQNcNC6TRSFK/g/jgkLE4EpetjxwYXj4UclqWqVyikFgqh8P8H
zj9wL4pWj5IFs+wu4CMt0JQl7qloVkHzIlSFZAEBFmxJzXwq2nUlb9nbU847YlIWsdgdvBtMmnwj
2XRFiXRlJbWOJuCcL/Sd8RUhNMjEEKUhJurmHtkCIh0wpjo9bMlwz/jQT1dRA6wj3cqrPcWGTa/d
1zmVcZ4q3tEsyACviTtk2VeDNmIcuUA5RvzO7PD+Cf6afesgPeLsK2MuZBSZ42BqZl9nMw9qOstw
UGCoIpgf/wpKrCDrJx5uDdpBu7d0pVCSKHiDXOii5GXOH60f1hXvnHdOHCBgbJw+xRHB+dfE9CDE
bFrVZNnRbpbtkGWh0natU3XaxQjCHMIGTonaBJLsCxCJBhLMEKBNfGQOCRR4ZYFqpegcMUuAGBhr
ARz3ngwW0N+4DPpVc8v0CReUCNxjV2hSrPWx5ns0+MTw8TtUpRIrje4R8kV8JIYSJrEgVDBTub1B
RgV2kKrVLjUyFZwwk0ioPPxyzOgZLlACqp/jBvJHPGMBmDwwtiJ4WjymjqCau+rlAJA1QExBkcJc
q+AggvqE3j5ssCTvEIuDXLN6ZMp1RFTZcxgndo52EbvnQ/iXxgYwEyRZGKsRab8QKrMqRTZIFdKC
+xbgWXPbVHAJqzPaAjB0RzYJoJpLXWwGTUQstOgI1E6DQ8AJxMADAHGNqkzhi8Xy4uGwzAR5OEou
PdlY4DXvwIJZEWYsmeaqKzaqXjhwOcYD64hTQaEsZzeow0FVaEbcxCgC2ogYT8uYBvJpQgLiBP/C
AlViCuXoVrjtp9UqNpoU/IJhr0Cw9PYAnAWc5PRca0gFLvFnw7nYZlDWbEkgd85tJM/Ydvkk2g46
c54YtTIDWWHiarLshDMkckXrWLk9BfzBFTFnnKR3PqPKTeEqXYkOQAvpblz39sEK4IpTAj9EfJ28
BsGPsORA9A/w5aqQb3yM4mSD/sVAYnJQaHKu6Qlp3MfEP8fLAVPVkSE5gnUL97upaXjBxddZHHu7
Cpi/dK8ssMdMQTaf69wvtHPCr8uYJ+k5SNxiwb4AKbS4mrxGFDrLtyP15asgBYD6yfIT5I9BxDhU
yN7oUzjDnAZLM0Vps3SCKgbN5UscfUb3JDMGraClBGlhNULaqRPAco6ylKhDU8RPWownzk+tCrma
gt5+/jwwJZUQ0wST+nMIyKe5AMVVLIpBngKD7LgXJ9nLIX9/xfopNJMFjIUbay/fG4SiAFiEuLiz
nXsXxdVATbGXHFyEfgQBD+Q4OgDlTuv43Dh3DBadB5WeddUkR1UQKp2ZOXHH3mmwCK/FLyO85PjQ
KUlmLB86f6vErMRwQ53hipmePrUWFFyWC0KcpHd7mSjbgY9EIJm40FX8A5FJlXjxKSLzw5DyWqOn
/AQx2GKv27jw/2K1+azVFbQ4RcHGsdwTNKCv+RtY7OSL5774FFhxSx20kLSVBrmQM1PqSK2nN4Tr
95W4oa9XnpwcYQtX/pU9Fn3LT4LKRzOgdEukr+rdDUCZEZBagYdCvh4PoufdhWAgIE762LEt7gw4
MRT6WO/Yzwhpqd4C6CkQQgE3IS2/Ks787B35BYaUA43ZwCv6YZg5GLgZMiaRI/y14fjv+N5/sq+/
ZABVX9k9W5fQzLMK0b1uOuuuWB8lQsJUFN55FQJjGekA0F69wVLoSBDcLIuH3Bk3t7DM2iagDjiP
OhFzzmRhIWwNokuSWRGl/ZyfU1PRpvARgzGitxGjxZIsZK1rJhOamcflbKRn/JL4UGoMLY0/65l+
n/X7/7zzL0x343ZYvh6vG7lbVPlqmS9/2kYul7P7N3/JTPi9kOgfFPcvCSjt+oGmwmfe6kmaurLY
IGWVR/i0lAdNrvt8/n/5pOhS5wdrsPgk2DiaA6UXKGs6mcPTmelPShmDj280KZGawEsz0D/Eei2S
3WYPkn27o6s1Gm2U8f3z9wZJ4GimIgpyJtZ2X6kAudnsIXH985BWm0pP+ZN84Jcn3bYeq/3yjEbs
yN7h9CWal/JNZ6eWl1jmp/Uuy6fjWTLKFmRuyztCDIqTexWE2gpuSQ6FwXkqImpJ5CimZs8JQSSE
NW+6clH0Hbm4cgdEEv1wO4LJ5arK6RCaJJ6sZVfRMgvskhN4xy0UhE6zQNxt6a9rAB4KAlDOKA7i
ZMbKFhGLYlHFLnjJQP9Na+Vvoh3hAQECpk/xl/Q50tmgDyukmdRf4H4pWVZAmU9nF8jYICzHfaBj
K5SHaOOHnfMTyYcBuVnwBj9tYT7uuHvsfXsTYouJ6XLKFxiOFBiiZ3IXOq2AfLAmBEcCcagxhOeg
j58Yb8PJJ9LxjoteYzwhhgGhKwWYYQCi6dTGgcVAZ5wkF/TanDEAp9mQ2Az7uSkCrtyXtZEyUuR/
2dpBwUsKRcUkiP8MEw/cyrkOAseGlzRPfgjqf863K4z+AW2KDKms8geYPjcn5FHswcNBUPoAipHu
5c8rsP3brN12u96g/Tr5zuVfk0TKlZJxXWUIWOx3xBuGqRxmSQZE4SuzyY5yK7o40xi1r8k2VEKv
0lqZgjFfjg0zen+/2/F7kbfvnkw3xhq6tjtJSDd92LHrzt0kTliAkyTGb8H9bVhzvjlJ+FGKrI9d
SaKUFwggeEhnyxrUd4mplIPBptaHfAT5ytLAK7ZSTlElCkgXFVFqpXKD5J+DAvIzSmnUooRKik6A
Yp1XUeEiUWrp2nT135x/+UIpSWnqBalxNYM0SHFDuNTSDOADrAHvPAgGi5K1GMhSk4jqkr20NAcL
wkOcX24qREfF/fNVce0dmUaU0vypw0/dm61D/dJmd71o0VGE6pcqq9ukmgEmjTmm3ggFtxhNqu+Y
ATkoPe5mgCqL3RlklukuWvZAqbE/GdJkwA4WJMl7C880FwNccG5OsOai7Sy4qcD0TATLhGYDHEtv
MOj1Tjbr6NNcAO14pstL+HUTDEaGkKfU4IOVPfhmyzaDQcBlGXLiECXESMBVGMzMGqSD3mAwQAXN
YHhK2eYA2DE1xI0QH9SdBLtiycwvo/3wnFSiZVjvUXdVc0MjhbfMWy6OOKyo8bZOBjK3oPUOLRV2
SWlwjsoBUTV5rPis1OqA+H0erGMirIcMJJhgYmu/RvpB01wbOJaASiB0eE9Jvbebtz4o+XqIt0vr
9LDqRGQHK+8+7tZ+at5oJ4Tcm/7uzoLf33+/ZR1K9J8Jonpn70W+BOX6GPtJc7a0aJF6xtMZH8Nr
XKbGERwrf29t1ZHqU56qvrX2tAUfUdLp3M07VHwV2zT1XxY6b1oF+a3R/pNaC1QJy/s5lVqpz4zS
BQSdCX7Zm4ZF0Tr6Y17B8DDEFHtfVBEhzyiry3aC7YVfaw12I9o9XlZmvjc3VDjgBMICASQ/TapD
XTf4kQda4A1gWqS1hM+1Kg/c6L3jtXKYbAIuytjyPMZiZ5IqPxqOLMSFo4dHSWiLk65qdsPumXQQ
wwrDUQgt4/DsI7yLGRhBt9P9MC3Lh1+0v6LxzYoIvRFckqbmx2MsNiVGbN53Y5Ea4rP9IzuyffvL
RtSOrJ2fjL/kGEVkSViRbcc/1sJ+t5Eb+/0+1pc8Rmo0kIrL+w/PluU4XSsc2lE/ivr22Lbf39/j
ySSeYxwGQZombjxJJhPsSFyksFetqTd5OrEq2zRCcl8koyJDRfqpVSGDasVjKeeli8M4jW1E9pKf
Gea7Prm6Y+5Vdy4hvrRq0uCvglXA635+T48yjt5RUCHBl1h/XFwp+vlCr4L1DfVr45hiYNYYnpbL
8bqnBN1KERxjSpVOqRvg/+K7DGbNtL/GY0ZmavXrA3nj5N9EX9/9L9FZ39/9cnS0AOSUyB7aDsNz
tBrzlQmjcOT4GfqkKA6Zcv7JEsbRG34PGc+1TbIW7Q/Dku3324xx389N/ufikKp2fx9T/YGDhm99
5/x1i7750XceUXep32/yS99flCt4QiHzfb75vbRt32JuXg5/sx6+tCCiKHpnqv1+9DX+S3Nx+oj/
zhFqtyq0nG7VWvXqL+km2cnYVQ/7FQrDbvnb+GwnOUlVENockegp69Y9bc12n8uzWR1VKW5CjsZe
f1+oeBwdh5ShxiVdvrwTaNacXYrfDdZBMZxRtlj2r7TmJt8LdGu0jUlevkbrUTk3a00aTpoYaAQf
yIWLrx6USgKx4e+NqrrfsM+zag8O6maen2Z7Rr/Pe0TJcfopdnaCcoMmwV566BisLqaiSlHfSlgm
ap1R6S77as5q3O6XgRgV3D42+lcqZr6DprTNZe+UWVWypqlzvICxJLL28u9dz3Dz2XqwPVl1uvud
7GdYqlCO0qwkyC2p3gfY/L38bq4oMGmXKFf0vTqYy28KJX4fP8+UcV3K8mB/Gt1VXKNDC0UvEWgM
KiXmfYuGEjFP2dyNpoNdnZrMVnm+HFYvFlYnSzb9C/WafGoCglmQS4CjzMJCXFD8vf2k3zB5yvGf
XZBiav/DB/7H1P+SWlLPdtVq9b6WD9wAdMmdC5TohrNHPKuAcbmYNAhmuyj0/VtI1/xNSNeuVI2q
UW9WjFa5+ktgU35VX9fbjrQFBLS4LnfUcqJ3jOhEq54hH0kFLEq5b0JzduZii0YIXRgJ3bcR2TdI
mSjS5NcQMKniDeNPXFQ3hTiqQNbDa7iv+ED4SoxBGW6oNdFsP6RaCytAMEzpnv7Ru1MXJzmfTDZb
qXPyb38J4NhG/7nJqLtBUneDhPl6s/1Lsvz+dm1dDi9yusokrZ9RlD4tA63pw12lDa+8oo8rdnTV
OUSXkMIN70h8XdoIfmbfBs1hrZL/JAP1iu8+LrlfJyoOS/ZQQSZw8mVKX0MkRSYG6OvrRmHQg3RM
VuymK9CnIiMWOle4FBpxIFiBiOJJOvhTeE8wST0VaxDSeLIX52hVNuspFFW6OMRT26A8UG9qk38F
UO98otkwZ2RHkC3he9SCdzjt9lAmnw3eQx9Hfx9dqKwjb72Cw/CJJ4TvHX/q1w0CE3MPGfApqXZD
AB1aqjIAPsRdULeXHqELnYDatFVYQvk0gOKaXXnkFa8cvG2+r+HNfcOFD3+gZJqc2R1KSRW55qSW
kV9WVII52W+V8IDUQHITEsaUdEaCGeVhqu5shLTkg1qX4Q50EwhXdLATDvt9DgylhR/tsc60i0Mm
GOnoX4+e8s4FqaI14hy2vjh37i6HmNAO/tHB1IAkUsx8d985qWMiKUJnqbWv9rs0xtKCPZJVJ3qG
Uiwh0EJTnYf399P3k0R4JZU+ww164hsIPAcoAUwI6uM+esri2HSeYQ3BtY4+Mc/CGHjjGodkzfzq
fhjeNGmZM58EtjFNUtc2Jd/Lpom8gE6EPHmR9vzufGzhb8T/HoIPMbLwXWHuNmOPjDYyXEEAqfS0
t8C8dFb9BVuo/XkPtMq/pFdmh1p5U7uwBwxK5Uk6PR7HMdwntWaIVkA8uwQz5MxSLDo8wgs6B+jP
M+GtY9n9P1u+2m8glX/sR9re/7uU/3o9na6Pc3Evmr9p3EzuNjgFCbbWBHLZbpuxGwSmM5s9OxZg
N8uOngvepvsRWsP+Xw7h+m/O4H+7nV8MsbHZVl65hgbHrW1Ojm7uxRSzYO2AwweLlQ3NTo5Z0rEU
EdZMfzjs1gDSn7YfPeXuDfEn7T+PUVVv+svp0K4YjUqzVW+Va7XWLzbruTldyuXzhqQy+/HZRo3X
36VHuEa6M1Dla23vUK5hrJrmxm9kCIZHeWbdaedkn6bmE/T18Bcr+rt6LP+8ofYvC+jWuLXv2/W2
7q05mfwyToU19et1u/IN04W7CBiY/+U9jb8MQgGYfc4G6/3y8j//VfnvVtbcVtcP3lPuajspg4Df
IR+p2m1tBw805ud0C73UdOuOm6afEhxWrDbVAZXXihAxPFKPsUgAJ02eAo3b3tF8w/RhNPGoTF8+
+dL++vPU/S5n9N9G6pf11FwtG20j465BOKZmI2y/peWS+fDbtEzaOY+/jdLflkpbB/0/Rsm4Lk/G
4cBSaVbN7aB8MVdoO4d1J+te9vD2lIXZ+1MkjlPzNLx7l2QD0lG3KH07Hd38vzz7b83M/y/btn7+
j3u53Ve7zSvn2d8pwpkkBOXUIgmHw7/s2aqe6T+2R6NRbzXq5Uqr3vj1mVuVbL/LeOYaReeDNdgn
qMagPj4n6/5pdKZhUsNv+dX3Y5d2Wsl+UY8gLeLVXyzZbw3ZP+7il6c9ASCVqyVcuPwEFHmAOP2E
A9nEu79shMIX+9Pj/pr8dNk21uc1j3uCLjZXuVkmQXFq5lTX2VsU+scaLJHBo+66mQsWGy3IkKOc
entADkoUUet5H9OnDODFoSG7Yf951htG87fz3qDkaLXWNBqt8i83uH/ems/97VT3FEUSFnKaG6Y9
Ho8jhcoKEusxHQOIDnOdnYpD7Ziv3olHbf6KxyRE/cSsnPoC2gwOV152JjQmAuO/UnGdGLyObwt+
M0zi7KK6W0xCSxy7E9Fz7sRVoOzaE5A5KscrDz3GrqtURDx5d2O9uEayBsH1djAl92YfkPNBptCy
i74a8G/dPY0hFWGFqXvD3VzIWhIkeO3Qzwmwdg+UYq+CrXK1+iQ44Rwozt6AfCJLUC4lNy7BB4PQ
R5g6QdqOL6N8tJNDULzm+8ClLoWEIM9JnKJKeIcQ/X3TqXqVBL+FHC/VWax6V/d9FbT9DQ7Nrk4x
guP7rtMe4sLGU6InRNhG0oo3AYlaQl/P9o4rlMNVIG9mOlGAv5ztyGaTy7Qdc2XKv1AZ4O5yW+Ro
1dFal3kpFQy+ycaaEHGtAlxjEpNoJFv1tuNaolnI4Vh2HeCGsrVKj0GLkC6p4AMz+DO++b3qZd1d
uu0a7zU3H4sYqlqPDjCYz3m69R8B7Cu8RBbi85JyQPYEWRPihlRfp9ZRFgTZLmgqGk6ptbMazd5z
BBW+tXJUiRertl7Ze/Qj8QG9IySpc30L1uRyGjSLJmthYvYWwIWDAYghWF4Aokh1PT7lSzMIAA0p
yh80ztG0RAZFjIgTrlIaloZ7FucBsWZasE5EKZkdDtU8cIS2QnVDBNnsKRCyHK4k8gQ/+uitrXPU
wiW3cKrrHz/MgeepcuNqoroZMI419tnG+6Ywp2FZjXfp0iS3PMcbpNiqvFSGiAFtbPQy6/xGYAAN
bn5mFh0WN3Zap3SmSBtoHFqWO1Q24UlIcHHoGS1w0qeHxZBaoaC+psrhbMBoUfmgZC+NaCtLprw0
FaTpWr1OJ3yaADoHXFZkjEI4vq1u92OPkqcB83+xHYeyWyptJYLhAFSz8ijqFNPjIFdHZQqiEL59
fKqSVDhU/jTF10uB+vl8o/C2dxMYXJNTFr+RwA9p0icAb/cMu18GvvNaPTQeIwRw8eNKtysYmgcw
97Q3ZYWhZivhRZAt6/SuDrJR/2vlkdtayLVp2kOPLeL8IUVbjvGIQGjtDSQO0e9dSVL57DiUQR2W
eujj50/O8lBSG4WeM6pQKkFDgmnJOImeIyTd1rT7NP3uB5I+QjGA0Za96HWknlrs31TLax4L+48n
D34ywMHpE+1GSmY6b62U0knvLNn4MAE9v1CWmhKNa5Dfm14o+YoOoraZmkTAb0uCqiMBlKQkqAyD
/PPufFSsmR+B5t1tAskbpQjETzeIhJfDcvQ0G77ArpF0LhSOpjDNcNZ9umbW6fU0o3u//FEP9m9V
SlW6UjV0ZpSEhBzvtXv4X6v+brKZKPVBXPHK7ObBM6CdIHACcyNOi3iRelJr7/MIHUPnL7PzcmYH
l0WfrPpa3iNjfCEa240JAz7obWYSPDYRJaxsajHYnvkhtYDoeyR1ZsuFwlfRMIJ29LGQNGHm7vtk
36CSVmlWuWBSGgC6lm0VbVaJTclkURfwg4+McX8hJGx77VCrC+qKArgkrrHEewhWpBo4hhvqbY+9
WrfKRis5YOBIZahtAJlSd9pRMyLpKqKgpPWKilD1HKmMigJT1SLKWF3Vivl2CA4dyiFLjj5j0MpC
Ys1w1oUMZXe9SRbzwTsxEigJz1CfWk2qF7R2h9iJSEscqRhPDk/dfYOV6lwh06h9YoTKof8wWHpP
2yHrQ4pfabpqyG2mydXh4rf3j97by/t886jU9jmQlBKGgm411puC823w1mCGPt/eDE8+6oNnrwkk
RnesvAQfN9YxB3c/hdFxA6/D2xM/EkYLwM5s257HMcgtKeXAETp2o68c+6PlrowR9BR0p2JhzWbU
xc5ta7RzmAsqQz+cD8cZmCOKwfizruMxXh2YnYLRcdKVzV0yJ9ztwx8MWnYP2EDAgVT4vc7jW+I6
pMuwgl2GxmZAIBziN62bheepPuyb80Et6Vr4Vlf5mB4Lr2G+9RYUeKLdM96hMhTXJun5xFgQNCp3
B8EDuhFA0ngMSweGauH14Gy4K2Bxtih/BJxwd/SahPyBImJz3mGzZE2Uef8GS0NCIi8bDKRPgpqQ
BgEBgsHiIqEwfmFN9cG/MVpjC0OLnCfktiCEV+Li9ApKDNwRRi34Ib0QSWjc9vkUSwY3xIRaXiB+
sgOMj1UhVQAsoA9ITfCuk2Ko+l4WcDOqcc4X+hJMTVj3p0uBK/F8IvZ2/BskczkqWHaoMI/nXjoL
ToItU/FxV9eADocFi/TBSL/1UI6rqHclHGIupYnQttL3VP6qR23evcmEgdBeTag7mS+Giyr3hxiG
LUGMR85oxdySZQG6F1EvUiV9A3eiwo11Z07yo1nsqn4Gqpch+Mr8Ngym4SdyoEiB+KbpJ+F5G6VB
ym6FJ0NUzRVq9kU1d+NVTHpTKeDY2FnDIQYKSH9IdZ+9MiTYdXsnBGtXdcD+k1fCTXMyFsofaRiJ
3PxQFnuo3ISR1f0Q/jDyv+BjPJw9VIrRI2i6VSdJVVMReZcqTPJETvKAI+U0JHFWVeQrvBbH4YdK
M5FLMwxMdJIP5ierOWesBygiBrD75gDy82LhM1ZRNc5vnpTmsLUx+Z8hr+qYXYgAuKEw7HLOCYJb
BhyafvEAiCe62EqGvQdIpxLeoly3E63SvctlVImFz0UASzJ3w+3Rd4Nln/UXKTdVL+Rc1IH/0PF/
99noO9dNxYxC7aqfRINK+aoXMxesuLH5ySCdZ5z9iRd0XtZnpzNPzcHT5ZOpaQbzRNKcOddLf/QN
UliLbZYfAReq6sN6w3nKvZiB4Us5AhhOWfmcG55L96m6+1QfhiN1HFRrgJy+xEtylvbhyLBkOb30
4qmsIJWLXaTrQ4bUgzpZCcrtE245pJHgAjkO2zQl8xa+lKm6TCS7kJlh7oJU2v5gkaZKfS7xpASu
jkjuwDv6V/ONTS6KWzdEWq3kekakotoPFjqzf2H28VqZdEljAKHZ42QrkCmgxTDfo0itUoYfSvxk
pTy68iO8YqoogbvIrOCEBvliHl18KSk50WxC47ucmioSXZTDZ288Om5gtvsVa8AEIf6zU+8TIppN
7KQ0DEPS7DY4u5QCQZVa5E5HubtxtnMEkqcoRs2Kz+AX2zAo+l3gRfATYIskZey4v5RFXDHn/FB/
Yv4kezt1uTE+S93EhbbWh5ty7bUJt7/k8xTckN81yeaVnERGDb4/1bW1MzWHFR79ZL2r4Dw/4Tdh
85l3dsNczSAuGsRCFjDXxdkfyXnIr19QK6Tckcud6GY00knKjbJS5infSff6UZBAV/IPtwBkZ0K/
L5ibIBikSApk4FysNHccBNw4xq5hTVxYzvncdQNGk+dC49k2Uywq5wS3FWBVTWoBykIid/AH2LIF
Rl6kvAwOf/pUybYfMp3aFsrmr9nztEf7zb6d+WkPrTb2YSGlqjQF5EcpEUMWYquAA235A6dT1IZ0
ExwUoCQRvwFTPzHKLOYKetGmX6N8OKMjqUW61RRGP3U/A7bNDnuNiIB9NFLOLfKjhAH2MKEa7jmP
5ArQnKPPwHmjkiFrjQuhS5KRVT186bVq8/OQKsJs+K1/MpMbv9yMlIJ+QRe/V+pNSDo7Kf9t5DnU
ECgig/LsRw1Gg91wLj2xctqlHmFKKqxkbQhSyU1VgfpXOg13qOEkxZ3VPtemV1aJLJxM1eIacdS8
MKcDssHNz7r5ZqF6RuXmrtG8axt0Z0f8ISRhrXga1z5V0g1HU+LRJe5cOzy5s3P4AMCGkaSbU5VE
uKt1+lISxDSaTUG9p2wp5R0Kf7ODUrH6Ma9HB6/DYZLEJb8v/TnTgLJjgVXmGE+Cqm05+DxOpwtj
blgce7Ow6wRmklB5N0nSRW/gOc+juWAfsOBY4MUaH6SyLSxLxiTQzuGvys9XaaC+L7IwKSs4TfTd
hC9YWgMugmdR6t79RSBnxHGcsFAM4I13Oce6ThieAX6tbog3JfkccgwOYbxHMGBrVsHWKYltb3Z5
VejIX+TGnRl/uiMLrZ0lGYLTDR25Xd9lfH4YsKHV5RdNnoVVslh4EkV3HJPfDHGy8ebDIWIBhwNo
1q2gRSLB4BSgfM+DWXcmjZm0EvLJAYOR2r7GjNQpHQEQ2avumwHZoGKiJFCSEYiXjajt6h9hiTnw
mhjUWiRzeo2OPnTS+IofSzxH4Uz8y7PX23oNSv6T9tBDPYf7oxSLXpGAZcFm4Sql5+BgPsfv5JHZ
ExYf2iWmjvSSknP2zxG8FTlwfRUkrnPhbvcCFQQ1JduyxpSzGX0MI8794GfLP2OKbDubj0eHwnk9
6fUl3taebbGKX76s65HdRbkRd+nnTp0OlWjA73aVwhpKTKg62wjqvIfEJah0JhdK6rcpoMHbsSea
AMYNjgsOR4Iop8fKT/P42VUNCW3MdVSdqWIHbDiy7olqnJQdJIhVlBcvmg5xEsetcO0/HXRzcixK
5uZjyy+VEGgeU8qNdI6pVIt0IxpLqXgYbAdPh6LhnbW/JlFAjkbj+9RVCsLBpHpLh0YxCMyLX8fg
8IMTB9q+1y4CyisC8cnmvco3l9Rnkd42c5pvGBtKumGk21wwR7q//1I9kqZ7QqWkmiwzeoRBRK79
UxdcrMHQ0HIKvEs0e9WZrHiqh01eAn8/nToFTaZ4PlLRV7B6WCluQSDMvLzlCSlT8lUex5N4UrOT
1vjExKFYclvhCtM9xx/p7HryT3joc9AKl9RGYXbI3Xm+qJT6simz0imp6dIx5bHD2KAQpDMNd1/n
QAVlDA4VfLLaVccT0If/6BwGL3tO10A26iFMqo6q+E5DlkOHc4jUJDV3mParVjzBiw6wnDXEnmUn
1qkjEZvgj4Esns4r7oAOqhoBWgqVOOjn+7RCtUtF8fdAK+mBdHGPuBRwCxoIh1QuzpIP2C/wRuF5
Qvfi7YAkAvAtVaphwVm4wXGSx9iiOHc2PfaB9R5jTRCA0cBoYz/ji4mEcDx1jiPQWasd9IVdQnch
7cnM+OJHeM3U56HcTylRZSBBEKh2FcZhHEYSy1+trlPH3fFeCPtJ7diZWCH85g12ZNmjYe9H1ptV
zSq+384nFM3RXJ4I/pUak/We9iq6BYZ16CkRvOFmvbxTx1KUvqn8yWakk5L/GF/ScLh0ww/ics/r
tJIGkjolGAeTWuENnYIjLZaI+FdO3x+XoRGVl9GkjAhFGmyVyj2Y9DCd9tvDmwMk2eRh6nJryqhC
eC1KVrdJCSna1hGi0keG0rosNIql42EsOh8db8DM4WFM7h2GlWTHQYCVwFMrHBxs/fN/CTu3JkW1
KFv/lY5+N44CCnZ0nAfuF++omfpiaJoKXkBRUPn155tWn+iK3BW7du3MslRgsViXeRljzPmT62Rw
UeaFK8lXilOdPNpDvjIG2cSslB2ShIDUXWo6NwKREh1eDodPZn6X0SewrPlYAD/++BP1KI76HOOC
UNpxBNdWc29BGZy3yns1JVYxKAM9lPV1DZXCJnRQWINZ4lyHxAnxqj1h/pKN4wc2Et1DvDCF9h9K
+TZwSyJF8uubcAhrBxha04RkC+46JPoz/xRhqtU4GYHkeoOvxg/0BDJq/xCvkhi5oLmoJwVU4RP3
3qdURPjrSqfw7q0+ZMm/j9meBCZ/mlwmBHwGOjRrOD9WiM2+A2/Vf1mYl/Rr/94DWCTaVPsBAXSg
V0nfGOg2LmrMXRAHmrF93eBXNbxGKHonA9nN717B5raW4aQirZ0vCN5QtttwqfPIXA07bjkCKdx7
BYMn/q0QRfBy39xnxR0ApENVicC7SCanA91sEIdDtKExPK8/0QC1xnG8BiuCX9sOG+PFlVLHXl0Q
ZxD+EFhqcsAzlRjSLVjsR28LkUywxPh4HGD6wBIwcGSuC53gCN5B+EgaW50HB544n9FjTAJAJvCw
4ELimsQHz8czDbnbpkv0aSeqCESiACi9iV49J7Z2BqyNMbHgDpLkLfZ929pi+MiAubsHayt0PMGk
kau3BmxrH7SOqM8Igl0yEMAFVo5mWuMtsVRQg4ZFEDMZKx905SVkx5aSc4aJJIjCkCqg0YRrZyTB
hILRISDreCc6Fm8lcruYjQ8eZxJh0c/uUEYF/Frz84VIwYvQrsRvI6Kd4Bpy57Po9bGx3f542/Sj
p6tOH6St26QK7C0j3V85c5yzEw/mF8hesHsAKPoMODBwO9YVnv2AqBchMASzYwJHwurRgIA3vAum
h9d2er0F3Z+OdN5wLL8RXZ0TOQRRM0M2gVABK54kyrv+IzyA4RdAxRvcQyCd+LMCcnLMg2ceEKsd
LFjagh64X+wwYT/hbXh4kYopXH3Rz+i4wsKkujqcSIGGtnmKO58kERV/up9Dtna2HQTB+C0reo1u
Vz5pseMUwXVwNfNJPqigKqpIgXXZtEAYiGEgiwRZUBBP4nReRoAPJs9A2KrCaCy9xkfpvZbtqBtR
xAYAd44lTjmrCrOginGc3pEGjoV65pxGtwG72aK2U6wLkXJlM8Ruqdi7q+lyIy5uGw+xhafV9jec
Dj+nXIq0lrjOTaBy3hXhE/dywSzPkULYlGzCSxB9BGnY7IfncHqbQY4dZzEJTqucPTRKj900E9if
c34C2CrJB1yJVePN9s9Eq56G2f4gAuQ/RSlL3JVzqH7oH0LL4SRh+wOrKkYszFQ/RK7rNrv19Y3w
boWwI5paN4JjKVQ2cRRIPojCF60TX/HQJC6BThWXEtD5zSqGolNVxLe+uBjtKA/ZzsXBketOSxYz
DAodCYEq7n4gyiVezjIfX8evvngsJxJCZydHb6wgXkATGpAF+BeI6O9zePM2OTeGGM/3Ay8l74u1
eO2rxLZE3QuHTacsdvQWLqNvntSKR2pLzviYiOLtm4YEXrId3cYiM1DFD+8yvI4zW0fEC+21sOyf
7jCWXrOSB/2acT9x278P0eWKymXZp0vxOOVUYk6UnvKtMUg2PBsGg/SU+JQ3tNTkWl3u7Mrufx3L
/WKKvekm4rJy8IWBdR6jdcYTwiVBqyu6cqz6IeIE6KNhZ/vAw/H9uHinbRPmnr36dxpLKI6oyDNm
3Ix1jF+h4NbTZ7DBNBo9CHlRrWABxHOUsbYMqqDWrFV4n7ZdTJN7gLFml4Oh2sumWCqwFBSLSbDE
fRZTbSijE0PoziQYbtxWuDmH+ocSfrJP2MbFQ3j/4pkTwop5D39KogoC25fgkOm2KCxvXq+C/+dZ
bFAyI+5IlYtwv4QlYHao93ww074+EJWFuy9yYw1HaRAp26MmsNElZGOIFT4iHI2wyOfLPo5ueDin
CUvv/IgPCfG910TCGoEkbJoCi6hpQ8wfdNnrUJJg3+6wc4vExy1gkd9bZXCbrj4fccFaobkXswww
5RaiNgKbUYXBw5nh45zIZzTtgy95CQP2bIkmhiw2spNeJvKtNotPE5vp4Cf++pcaAK14o0t2lzU4
ErylUbvfInb9cEfn3sM9zMXJWdBK2dbKXjsUcF8bWQHh5DYQeboFkkcRvzF3M9zAe1/SESOMC5pB
23k1E/w7YXop8+WTCxDHEeuBX4o5A7+Ov8fmDEI5lGBbeI2vwzj0326i2IUEUom8yjHkJE32kxNb
GqckZQzADv6pRekDVnqyGpgp7y1ozKUKq039N6xK2J/4qrGFXUAJZL4i7mdigsvGfkH1hqaLTopo
20itPZxP+IvZOIcsKyu0sDoBcPtYKX1FdBZIOYRXwobjigTo2b1yXtpEsyvvFMKF5PudSHigZ9e6
hBriNFRzfjf7aFdyCr5wS0xjU/VPoeLn5Garfh5nYT7sUPX63j9DbpL4seI/+3JmkkwQUo2NtLOw
rmximDGy14JsHUvThF+JjAt9VVHtmauIJNe7C+hmwaze+xKtPrbMapnDtcrCO0fJabmFd3z/QNeA
Zh0LshXIpi+XrVjnOJaHNutEWpS7BodUnvTIs6/5FYeT/Bqjx4aByb7PJxdsRdHiuYRyGezQYQvH
QwwvTg61VnZAMUc7fjU5vB/OJRTCbmEZkcGzkGybKIBB1wpn97dBymXou8tYHg3ZRCHtXl3QMLTM
IGIj/yYn90tg/jZSmQf4BvZpz3VQlAo67hoWsGW48u4Bh+IyYaxOxZcgzoEx0LbE12CADsii21e+
x6gs+CPnXqsOh3GGEBuUATjgbsBAkWhn5Arpd8WBCjEK1ZqJRoYELuRIoaY0PE78vsq7Fp9jLVTL
GtjQ0ASOz6DFXhKNIlHNEANwQHJzvRZhtQvnWCd+uK4JtVyIuITGZ8/5WJT2xxkWPaFFEZvpmc6o
h88PgeWDukcQ5aiqRJCnx4/ZI0KTAQMYDELmG0OJRyCjQnxAphy35VgsHpZDjeaBQ8ydWf5R2oQy
JLBB3EfSAHJlwlOFCXF6LV0Sri2LINGM4cNpC24WUBLDgRnNfxih72fK2yE9IW6B2PTQMmczBjlK
R3yCC8oJrFnMl2TcMOflbXnBuyE9PCPw1vFnYcyrmeWzEsxkMhSyfNihD/pKpvvBeQ8rprHM7IuF
5fpeIGJGUdwUySybmc043nHzpKPjmHehXsSQDDlpzPfjmEwh7PU+b4ohFuOgJo58b8f5IGXIlJKV
QVYYmC6+LBpcLrZsJZIx7VscTvu4snyJ03Fhs7OB+tE0GdOJyRszi1fWTO6QjqejWM5ye8ZSxydw
L6X3+Cb9R1Du/azkgzOJTYtlStYKWdm4e1mz4Pq8l0ubU3AqnoWsA6yvVsjcxImjqXhq3C73t7N8
Wmjv7CizIvJ4vPIFjjsmFetD4+GFP7ZsrGde8zGZrDE//NMeAyMcw07CTRP2Cb/efxuDkwdTuWtL
QmTlyDmiMYUItuJ3beV0dvINq3yCtLvgmXdSgqUxVRdj37YtvNR8s30TWqhNwwV93pMrc9GdPd7J
xceY0lyaM3OJ7Tvp6AvrXT6zxzSHexrHvMU90Ow9H8g3pdW8phURJ4bU5HOxMT/8z13bccQ7ez7e
cdOcipPwJg3WpVnyB0YM3wb2zuGcyd/ZMe/4tMeXt6SzGtBpGghNitn/rihjc+sn633xHfqZVDRd
EU0APb+jJo+UsyVCkpL1lrbtODzz+CWlcKMdDCoIA7B/Mmin8W4n1eF2CQ8wY6TxwyPbAdIh3erv
cF34nIV+x3uZx4HwhQi0wjSKx3zSsMlK+j6Vc33hEf16h5vgFO/XO0IEXIRKoB5t3Gcm3hs5TXGH
pPwmUVs5UAYN84JTCa1LZsiO5BgtgqhEU94KBikui0iP+pxX/rx5YEd3t4vlnXc7Yp7QBZ/fZyLK
X4ls5FLPOFmu2l6i7C1/edBirh8zFmkE335w5ZecYUcn0k4uzE2+uyTeNYjDykvpvpDNXro05o5+
9QueKO3hSJqya26k99CnlKKnCChpNPBwhArDxt5P3/KST9gyaJ+9hQiGxexCinPYWdkaex6BfMiS
zulJP0Hg+BYuR9bP+snycbMu33s6yOchiOAck2jHTdvcwZjxRsvptt1YNPJ4i3CMvI9vPqanpZ95
emQbaff76fC4eYdzSGSEPpc7l4cjd8XZ5NYShxuKxxYPhpe/XNeYd+Rp4PVyJL9DHpIYArFgIFgg
OqyVsl6A55YIiKy+Gp3PAsPyJmsTncORMasC7SJ0x9R4+IzhMcNeZtJqwKThCTD4GD62LwGXX6sC
pW1kGjDrt4AxrB2/QVL1ZW2QDpAZwneZTYhEeJwpYk7q/L2VKZv0bb5fcgSvrEgOYm7LiZnG/lam
Nyc2Jtsx80fqmvDJ9uRRYg/Ik7/lpXxfpjVdbf/PjOcIWStu8nWusY22Ip0B/3DLxW3aa2/5iPm7
GxMc2N78xhRZ24gwBNeMfM7IiZjn0ZaFbswpQL9HW9h9bSAoEdCT//yP//N///vr+V/773z0C9v6
H1l5HuVpdgfNTVXcP0B81VZT7+pqU+kaP1k7FJx93vJjR0Xb8y3Ub4kUmOjBo6iOvo5otwtKU7gi
L3SDS+T7RQrEgOsBQ4NmJzMppXBBw+MAx6q0oHxQbUNUedo4UOKXiWYUsMr+2Uk+Jc/wGNSB4vAO
QX+JYJ8HkljQ0JP//2UEK657ep9HosAqqUvxXnGE8ZrbUYmLLoXp2j6KQCSgRfdafOejc4/JMCND
IP6m/BZd7QvlcAnNwSfGN0WZW7S1xZsUlrdocUrOEpGCMIdrhYANIlwimJlSvgKBN7x9OVKS3QI/
Q+BuCftY8CuZ0LVRFZICL78ALQkRQE6wEa9MlMFbHylqCXxR/oHYEJiqJD5DUBKBTmB7+z6QxBnR
X3KKDTQQRJBJJ5eqkMZk0geUd3mr/YnunbD69z0h7YP7IwKn880sylCwu9oryhLV0FuaAfSiGEW9
QEI94iqpnuAoBC94d9SxilEmaguFoy5/6S6AWHu/s+9VQNUoPTVGX86GjtiDvQRa0laGInQgB9We
nEwE+x5fckpBlake6rveHfbKy7077TERueXF6VIchIJiFS3jlzQQQQcuLvpOaKWFIuEgMjryR/Qa
X5980rv2RL0Z3am5uJmi0gZ8FKv7Hft17/0chgFqwCL1SaEqUIcIenrtgMq9YC5FhpelwpVNCyFq
V/6I4K/oMQg1VdZGqTzIK+tNV0WuWmqksAny7WSJWMz7W93Ge8Hj4EBW2HIjJzksEXZAx7YbSOE+
eEmMduQhXAEaq6Y2/jU7RC/zSTWDGzISItIgAXQJyME6ZKZQ6g0+kzSN3RXlnUf0YOGVRtOokVQW
k8YIxu/BIofWTYCOXl8PDjPMFYybbnDqyxp06HcXchbaMXhEABtn1MHj97tmj0PceQLVF2gsMFT5
jrMC9ijQR3lnxadwwLkD7mpKoRkq66SITEgsfD9Es4+7yrmjf19gWsY/eT/dlt5tUyhUNYCud35Q
bPK0epavrgo2mqnQriIl8xtJpCejw8rPz3ajsM9ZfMrwpbS9qTX9593vqFGnrsz6pRASCTNyXGjx
IFrIwgSLD2kAMEed8HrwNMpJNJysad1Qr77FLxL0mtdY+QVTXMfP7p2Vg9lChG3vXfWg4KF0evUr
eCTOCo0PIko4sM9IQUqoBG/up6/pc1Wa9+64bvZWzSChnCTk57b23aES0clvGlG7Mbsoo2baPyaf
DaRbURn+JpTUerhdyls0Y+3oK4VbFX7jGmhNb9X0Ks0+AQJG3BBc9aOfPd393m1T16KwWws4bFdi
Jap7eDrq01qhOsS9XjAHytf3K7WNrrlSzQTFc6jVh6g8fHWOsMIPXnrp30g0Hdz2Iyi7bo5eUrk4
V7sXzvT5kVAsefR42XcuU7slGUjFU1fj7IxDp3w2mhO9CqtRfhs9X/OaAWG4tbJ51t83fZQ++uVq
vj8O7saC/5WOUxVuO4su+36ezrqae9Kj/NZvvqL03NNOs6QbaSvuxyla/fQeNEJVj5TK6+6n92KQ
GpNalXfOIqB1PWbm7dZPmp6W9SuqqZFtzD0FM+dg3Z9euxU1G1FDG7zO4/SwSJLwvPoLocXQfjBa
qKPT1Ix2t9syFKMD6esHg0JZlWn3kdfNaZSoVhMawTU4pKSAqoJSKPfUNJr97teFNc1Z7dSSahqd
eXYQkYejcySBTopnDzPcUu9E5/IrcBuhfvMe2GurQPDuEEmFhMIYPxH+A3p5Jghudg8gJqSTzSQ+
xMojSMGcdQBoJg2BUiBKllsGzFGBRehU3TJfD6tA8tMgw59+d9mLH2ad23vgBaMCMQs10BB+QIbc
Uku3cQ5aunlqsY8csqDgaToJSdwgbfj1fdBK3KxD9pwSqF27QmTAet3t72YFTColMEhwe/V9EpFq
3mofZFt6km189qqoPvUr1ee8r8ZWIUK30JhKYEuDDpI7FZy9SVDkgm9oEbM/8K1Jp/KP5BrrSUqK
8RYBU9OIQlIfahp09mErC05nmr1oHrwn8o9XgKU1GR6CYaSSv7u5DTiNPfgOzH6EIMqCRMVkjyKF
VQIOvd/oZoMkZXclTW0MUPrgUKrqji4tC6GTCZHe7sWZ0psvqnVXH8+r1wC96F/oDLvT8L85tuVQ
Qfxgd2kchgRie0SLOSHaLIWc/8Z3VodBC6wJmULS72ZiACaqMDv21h1BdKv18fSD6ZFn7pziOnX5
ZbKs0UZwfxuBn1EYHBitc1y2NwXAScEaPgnWnr/bJDdkMJTfwYp8htOt7dt348J5qCyR9wRzFag5
GA0AlCvkA4A0GE4G6qnqC56QgQRKniqRF6yRbstKiJuFnBDNUMFnnslFf6NScs+Ft8D8j0ht3Khx
gmQ1/hLoK7W5kT6itaySs6khZTn25oNBeOXvgvyUtC4nP2KX9EOuCeyt+oCXeUZ15Un4v+3Re4Ku
mq5GwdSt6CaeoYHF/b7AuS+dT98ouTs5vrxOy9Wlb1nyDzQyYv26Vf6DQO3DUjKrRsCbgmePXoJ6
GwHNK4Vo+2DFizXEDdvAoJjNaoBn6DPgVZRXgpkt+Wfdh/x1IvPj7AGeYoGUJORbjn5CieBk7lP7
2A3yKSHn3mOL9l2smMCC0oC9JxSO4uHQX5fBq/p1DfIRo/p7/8mtWLdts6fPfUrY7vARpIKaNTNW
5vFiHm/2urV3CYktdC8ZkEENncbRDvfW4FaBR5rFUCgOY1D7xdnnVC3cmu7eXWeYFSdTZSxBWSey
6quXaI2IVPCK43Mcd/yBszDijCzlYh3HOaSAK25WhZupwO0BNwwk0psZ7g17K7Uu2EUKrEO60FyR
aYekzt1i1JULMOV30EUsZB/u98XxHMS411DSgKKfnjY02oPJZgLEXYPS0DHDFNJIK0ZugcApMTv4
BljoGzx5dP00jKTH3UzGOc5jrEQZ8R19b1WsSqjGmM/B3WIzK8xGx5wVS05ByYFQ7Kzybh5Xtsro
fIgSjX4kTHX/Zs3HfjmYGDOaeKSn7+YGxxWHr527Yn+IebZrBPiAQgEysJhnJy954VyLjeTnDaJk
vGGuRGQCfYm6YV7QEiU+8IE/VhP4dJKO1R7h+hFsAJC/0yakWQuKRJSOvvK74H47oWHtkQ++20Y9
U5vQ0ZEAnF0PllJEN//27JVmeTbrYqir9p0TAQqwSwRarkSaeHq6wCBumwpf7/CNo0mcfJMjrQ+w
etdGNcdsSjEDWrHVA2aD5Hj3wx1aCwQ1cD8f5i3aduV7J0sBVwZQRyMStbo4fHXHLZ08XR3spRXd
rU6I3KqzHtfuBu0Fbu/41iIy6J9merCa7G16oYKcJL2MHfxIYU0VNGqP7juKGia2hSaBl92JRakT
KuSrD9MxRKPtFQO/QndxZbW6O+PYz0ErUfwUth2gAfSOMaeIoGs0E3+Zuh3iG7dJw2YYvM/h/att
tphwAIUucWMVnJKZntq3/EM7xOeDr5390yMsz2d7/tIQL2p4R3X58rr6cFWv9y/zTs3Bc6See9d2
eOr0VrlTt2Kq2leIW0BnJCtkJo3g321P/QdxVDb7NqIbwu1uNTvt1g+K8Or6zI363qmnUTt+uhck
01SrvHDFG/ifrorqHUCknere785Ssw6q2blaywuxY6p3k1IeicrX1D173iUqXbOH0jApBPPWewH6
7yXrxrKykof9kawx0xZwf4vMcxIy0OYR9AoSlzvYXKfBHhVAYrY+a0SC8hSFQ4iHdizmwiPC5n+x
+Lr/fuOtH079rxvvQI9uY1i3OuoP6n9L694Oh3ZdT9GBAqfXYiMj2Tod5VDWB6JUrwJRAK81+vfr
vs/7G4H2H9f90eF62VBvedKspyhYzmtAuTVp+w6OfQ1T1ryuW4AIyA3j6urWGWEZNODJ8i1VsnVd
lD797rwZdYPX5N+b1VLkuv9oF13R1HWt21TeUglf/8twVxp659ZUi3o6b6D0/Mk+IXxV+A0gc9EH
3QNHSAErCLYQZ4P8oD+8jw6l+bxbl4U235OvNzuZhzIA76cmefMMbW+Jb1wHUKKfveE1HJKanTYG
3w+mu+tlZCkKq/5OTK3nLHK2H9AXecLC3CjMRZiczVk3JVXRDZ0UTeqgdwcR38+Q7VnoJDcqLz4x
qbd4tgvir6c+aTgmtT+bgREahEb0CKoxakBmi3LNrHXskJmlP0wNJcvp/N+7T/njNPqt9354cI28
zp/56VZP7c/m7l6Zl+nTdjeaQ3L6W4hKSFgwAeqdQ6pK0qdZn7jV38a0Ipb5vzxD7YcyQit56fvO
7Spj+jMqesvNBttmiozKxOkdpwQaO2y9hJ9LmJZ/IaArP3zYX+P6f3tA+zGfyobebit3rg0bmtrT
fW4ehAJ22VsKr3frLcjzZgS6yU9s/9L7f7v2jzn1OtYv3Xhe6qlqgjIrek3LCItpshhu8nFAJKZ3
rswBHPQJdVh8Iufjv9DO1b91/A8RgHqVHpudLjdvC/rP6xu7pTab1r7pmZDwHqyIpNIQ/hciUshY
GKwJ6dp/eQStH9T3/3kEqACouqIY7bZ8/tsUbumXumzVuXRD7fIMBLKKcQwGHKV8TJa/dLv6p+sp
TZX9o6M322pTJsVv12u0tc5LK071tEA6VNlRATEEoGGuVsCAO7Aej546aY7Kg4NYV2uw73X7na92
mPgXbCFsnX5GZJ6ATnTqPwiW/vuYUGWs/5wLvzfux4w8r+6t6mAc6mnu6PHzM6tMxbCq4+w8qUYo
IPY1ArjByi0/s5a3wpzYscYcqPRjWCVO1zw8PShvxVpx9TvL7vQvjfuDi93+rXGtHxO18ShfyeFw
rIHErcaHaZMMbe8etKYnNxmKyxYiMT7HH0YNKe0194QH1y/z+TAxdvyKz0sABpkj9U3giPxF4uGP
O6Oiabqmq20EFlo//P+Wdm9rSkN5TQHQWnd3mRMtxqXpa6jwSHkOopKYPX/dgf44mn67rEzy30ZT
p2i1EsPgsgnSAcobu/b9DLvW1wcWyejwl7t8r0f/GB+dtsrO3+22u8qPKWto11eW1Vk9LS2glECG
e/MnuomfS3Y+fIpgiA8HMF8bfSNNtFzZ35nv9fajQSM8jgaPqfG5IOlLnuIvO4n2p6VE+a1d0k2/
dYPWOd6PScUkRiQROairBXdLFtTb2r0CXAOxhjvtfoMwVb2PhfblIDi6X04mdzgii3W6QMxbuTox
i834b5kQ+uZPk4rFhTmv6bTyxzO6Petawx7FWkyBgaEdoawIyaB4dc+n90sfDQcWf6J2DyuFPP+y
XgnCVxH6eASQxGFYfZP2mTfBlCteBP08N4dV4MIYo6srvLMpOQd72jCHq8LsD4OTHXzv+xMJHg3d
ZS0Yas6yR8Qioz4uOyzGhblp+0RBAgnXXKJR9rK/SA58T6B8ucOl/kUB5KjbW60Ft5x8bwkoU5fO
xBETcRQJU6PzhVrXa4dCLmhEzjTSQWccU3PkEbJCNBUzzJqSj5jgPAZEYuAAT/WJgj/Bo4Cxw3yc
DN/kuGBynE2mZ98VLtN0MtELa7XlwCdtc4cr2AqvjrmsidpQW5TDKQSOqBpFhWwd4gUiBWeL0JJU
oD9Fnvjjq+EAmHPjaacXUFx1w2mHzof6gpYMc8mbJoRWppuhnmLCLoEyIqFLdOEKaSnb3E3vKw2q
8KN4QY8cKVuIPBWA5BqOe5kPCTMiCPZyvd4zpUDTYS6JjtYgX1Fsc9VLjp/pHVeAfMb1k8RKi2Kq
bmtM5ShwMeM0NStguCQr+OdH6Rrglr8ygh+gnWHsFO4z/GhSvqG0QKf8ilYkPtAcSso4IJOawG3j
Q4jPJ8nezBsbA43Akn++DxqiV1E8vVPDfzx7T3XwFFNlb7jdqdK0lME5eo6OImFyP5hzVSUY395G
x9JtTrLu5ILHbjbHyIqVzlYbAOpe+f++bmuyafxj0eh2mQFdVe92fnpLRed+rG+t1muqMYQ/azdn
/CHTtQFkCSvv7GXkKiYyNz2170GuIuwGOufa6/V01vJhicgFEZAwJhtKWsa6l31tUI9oeP637e9P
7o3yW0t/LG/kE/ZV02i+piksHWnqZ91b4kk+7eW0vSEIdUcFw5oQzBxdfJHES1JrMYjrfjYmNA66
ZjxmJzT/vf/+aCb/3qofi5t+MNLO+UX/vTzh8LjHCHSpRCADBXWUHmrc8MWEAeCT3jG3fwlta3+y
E0nkNjFV2l1Nf+dhfltby/bNuDdOj9f0sApvANw/L59tYk5HSnkn0/PgOlBtmMH3OEW8gBQq1XXj
VWYdvw+xSiTw6K16RJn3/WRz2pFr2Z+Jfkwzs7V7h5IGSdvUPgpi3sOLpy9UUJ2Pv/Tf2y74Of5+
v4EfSpl7bdVt1efna7qfnwfP4DK9kXE9blkdDre/XEtDLOkPo/33q/2w7/L8Xh+LW+eFPZlQRR3y
EUohKLbad3ZkIuiDfH7OSIJjvtwKl+AQ1MlHwRJNeFy1KkJqgXbwry8TReArWWay4ulFqlmo/MnB
wVeIyxvXaN7ogT2gomqTOTGWMrlnVkBrjw7z6o2+2b3jm50N42Ico5qbzObtbSt4DvNzNM9NYa8t
r4OuWc7TwacmtITovpAQk4B89OnKQk9zfkoh/5TO9cw93BziVTeXCk7WbXeGypObjRJSzmunm9RX
gNGVActPhKdTToZFw97UwXAJZj81tbAPjw36/sl+IP0Y3eOhsW5r4O+bbxabdeuYhWID6Wd5dZCI
hZxFbCcnRMaF+9c55IAVdnL6sjbXCWhloB7WCqA5vJT95HPVB+uM+styCUsNvt0RYmavheARi6tG
yr+iNgHUihX0pWb4snSCXA23nwq5jSyhyZCDocPz2EnxnM4heLQ8OqR+DR7WmWiKtW9iFlQ31CcV
Ueg4mxcovG8hqDZxFkt5UUqo5nL7NYKjV/TAz0R4rn72HHQznlqauE1AuTAFcufIDKCv7l8YsYTf
UX+GVU8i1T/q5lmoJg33kLsP80mQm0oB6JdGUfU1fw7nGqBRYpL6SPgfe7CxZrvp8uaT8oz2I/O3
OjQNvRGcP8bE6kbPanrdGM55s91pPDcJs8tzRQaV3UCYSTEP/IIy8u1jTDQ2CeNVFBM23fnqiHih
H/VL1CKQR7RiIxLA4jqbgIhEZ3mb9Amwma/KjogxbduBvkCxTnewtIn9v+X+DVidtDahhrqFSlbz
QsaapFjxGhnNKT1zNtPbpPsazXlELfvz+TZS5nYfla6cccSjWtcJ0guDPRNh3yXe29PCrrpTQXqH
Va9DfIPnnPqPF90rsJInP78INY2vG9UA7pBLN5AZ+BZFAfiRYkhSul6FsqrABT0FWY/htb4a8CeP
g/NqwBB89vZPqVjWS5DlsBpfNN+5kL/LkXuxk8osRGr0gTLfw9E/Ic71VIb2DhPrSpKg9yLSAo+O
FZG0WSAwk8f8BfwBkjlBdmrsnczViyitk6/hvJ7XFRWtqf7eNROKe8AjvYgQnHmAaU0JuQlZX1dB
/FRomljX+rDT3++08aqfBfdePiBccpujfNsZYyV2E/O66w7LNR2pQDSghJiBR58OCkTP+ZgiD51B
K2gNV/3ukINoVZ2aHYrRsNNSBQsLigWBJYBiGqwGsLxUxC5Y1c8MMvS/FCAJ8+IJmKA7Klmn4uyT
lej8ci5UGKLuM2HAwr5oDlKsHTTBoJ4yjnlCBTCGdPe4yJxos3dfrO7e0V5i5xrUa22bV17PW0z7
wj0gyoa7CfnnJGPiYASnl6u3iIlZDfIez+jSu6Miy/80FWsGYVZ6DlJqx75mgwbZAGi/LUQRC3c1
OyIywfqxUHQ3P1iFapZFL2PeHF0FyWOefxa+mtbj4pVw3W6jTu5oin8BB98g/YB5dAUED3hY9SuG
AGt0w1MmfNUg85FZ6gVEF3pgKireUgnIqxdUJQy3iMy5Ct+g4JYxvjnX+XXdQWWHzGOgfW8eQJxu
/i5bZuC29puXd/U1yDgfukBBiDVUUJOnj+GTrL9TDg/+AzNQCr+uPgtYng98rcE91BCdzYML6lCU
bBoSv7PU+EadV8UvEAFGoYkf58AWog8vNlFy6Mi3QSdcjVfUYIF2uS1c3bxAnR2ePmuk6pgTUsyh
/qB59Chj5bp7hCuw7Yc+OxDgFYRxkIwGQKJ9XL67o7HBabQ+BZek2kA+RIDKPg004a4mEZT23AXf
eIsSUF+r/nMIKgS9sV66Yf15WPm8DBs+rk+rNM+o8z8olKIujAkVkvdWesXQNdwrQJwU3RSb2khu
Msnt3YEa1Y34Ote/ToHWf4iueMp0+9pvnpL9Ae4M5eVJ2T3FvKFDBbU+G2AMh0AgGovO4Li53O3W
6ECWg5KWyPWd1/pQ/bytIczAywKl0TCBaCE+84RldohhRJFkoxzjqBMyTdGXZg/kSE+jQDVEYpIy
k1Z8bzA569ET3MP4uGsPmWpAKYP7CVatAgcbPAai0YSoIfwNjZnRJ9ZjXcMXxckKtwGrkkyt5Nbv
ZPXAZI6r4T66PW3207QDl/gC9/TmVrLBYshbLIK5k/R1u2CLVd19VPXyOaYCG48BKQ12VmI9QQKV
M/r0/sVKu9+RG2HvMi5W3bJPYO/2jg42kjLAy+Lz+cUk2zeDB9zzQkSykxS/mTUpsZT+KY1u3ejM
nt5nhj2HGXkh5N5abCU1TAaCz9vuzavasrpXpVl96b16S+Ir+zIsFUD8plokvfTlZL3mDnxfqI4I
wKwsskSN7XlDF+oXM4XdPlDESW99NUnDBWrcZSSOK9B+JPmINoYdZnSYxgijOQMYo44RHwYKooXQ
DUb13EArFRsgKmagXvFL7/AvoLQQNeYRDZv0i9VdGINrVJphd7wfFesOGAyIKc0ogyIIoJ+C7YmV
DNrhfpFREbgkXwe+BhOEhY9lf7/eDyicZ56XaPGQXhOAhmPcwestwYGu0Np7WUNS4VDbInRnPjGA
5D4ML0ULEXZd4YE3OH5fPjqL3KMiiAcuaIqqvTHZDzWyE07DPe4w9BrxJdj7HavcWw/qlQFA+oA8
bTbiqmvKSJ+feUANt+O0FgwcH+Dke1AcX0Nc+uOaVTZRbPVLh6kKxmP7MK+gBgiVz5LZY5MyPzU3
P5PiNY1S6kqOKGg0PLEpUcPObabeyk95+obV/FoNc9K/w2TdXlLn0tTXz8q+bc8rStF1hrfPzC/d
tifyvBCsPJ7QjJAameX9MIfr9Z2Xg3blay0nxf8eqCPIydhVZGr77Yff/CBP21F9fcSjzx5ma5Hn
NqYD61/xlReuUpvRgfRV86MJDxGxpI3RtPBuX7osvpevjsOSgRyRjjV8CFpuSn+lS+Tt/e4nYgMI
CdRdbK90nqU9DC4SjM+7jS1SmvW2Ht4Lnx2mGV6C5rw5v0N26bGF8LR+DXjWEmOZ7p5HuLbgIuDg
nEdI11nzwq4/u3JgZ3mrg0uv/XUczBqU37sbVp7CHTtOqbxrG/6zFVxSi4S9iiD70yaL3uw1e5f1
rSAE+f9IO7PlxLFoTT8RERpButUsMc/YNwRgWwgJDQiBxNP3t7MvTqYrTzqiO6qiyk470bS19hr+
YR87NQaSppVwd5kGn/ojdWJ8JGuWB8Jk108jtLRQAg9Z7/bLnm41Z6d/eqIFCl2l8q5TGHK7xvk6
+wX4ZMTErqIhEbaYvNeetpQhmAuNP4iF8QD2LHEoVEf68DLtvyE2iEgfbrygUmvrMskRdft6femQ
dUbllz6WZnmQDfukOmGfDzyLAAXplcu+i9sp3gSQNkJFnLTHa+fXUUp3hW+uK0mBO47xLYQwI+hF
A1CsCEuhnW+nHcYhjBPMSG2sAdnvB1Ptweo1JclOGeSzDwDl/CiC11Sd0vQqBiKnzncNkI8nMCFh
1kd6+8W2L01AmsVH0oTkEiRf1y/ChX4aTIvOvX7lJ/6cv2SuUmQdK4bAlrrq5uo0C/tpwHPLzk79
ReCsbtZrKs/OlUWiOsqQF8gc0GAepeZ1ewZQuUMQdoCS45wgSvy+/xrZ718Wn/h4a3Ooa96Ttej3
lqpGWKAEHtxcko2uC/Z4x3AWN0vNqGrtcbzondLE7j8pWgj483a6l1yyXdjkEyLk643cAsecgsma
Q0Gxk3zyHpHNQyNBfb7zkW9ln0RTfV4cCitZSHazkchWmcyEzUTbPFb66I4qQ/dpbms2jWb+WLYK
/mZ4kbJz2LdjjAJQzz7FfjbEzAHdiQT1xFeEB/YOI+L3uxWvmS1oM5BgVRxIl4lKkiPBAe1fnN4D
dhCEahCbt6XxtF7aFNSNVnhsUe1dAHIwTiJdACKk7528dGSgS+N0rcfW60i/7xGYtCUARVHvp1aL
QETj8Pc6Y1TBdK7tNvH0xKtIoFNHf3gZmDGkXHD2YLqhAAf0H6ZnQpgGoZbaTRdd3xsAGMLOyAb0
VLkyxoLH3AAIYdfPYM8VGG778OrGuTZOVVlV6hbNND5HF/gOeDvQVSDWE5DCsnReCOSQHhiwptP3
+35141pZnrLNlFbdqttebT9ToIQW5yffrSfqMEv1SBuffSi101Zg6nhhhUr07HHk4qXGeQKTutv1
vKagMkl17I4yHT8GZFzf6hpnFytboZWSTBT/ovA/luXDK0/mCM3PdX9CG+W+e0ZAGcbxxJi/GnRk
ctKOVc8io8CquAzkeewnowcSHDvCSPv13PWX++CyNXhl07WEzTilGTNgrmF4QT0DgBMsTuB40KhA
k9q93W0l12EfAsVIxXqOsD8/h+iXAgn05VDkRD0wyPhd0gVcXPzn1sT+shji4xHsF+qsCLIR0bPO
0G8nr+dLPqIc7eeIt6PZ0Ac+SMKLfrVQ4GmHxoe6uAXlUAuZXumu/F5q3g2zp2ugfFTIqczM9Xmj
nNozeQu3zMKsAHe+Q3932xCd2ujG+4qIHYUZiPP8q0WkZBrD5dsRFQckNKH81TfBpCHm5lbQddFq
bTy6zgCIDv3ldbRflgdC1cIYGSuscIABLvaeuU7Cc881qehJcWj7RrfDAdEN+zo6016A8zYyqHBw
vKZu2+KyU1kgxtJRynqfN6gkdNZeRrUiJUzXpJyLfPtCbiZoGEbfeL/YzZdJeBkArbPAygIcWsmL
Du5p1BsArpcZZhajR6RMuTR0IBks+u28P2re1Eke1KdmJzDwSXhnvP98u2w7cDEf+R4MriXtAyX3
ekjm4DYmvrZ7GKc//SeZ10AAKi/4/eVByX9Zsbrog98KR5vJoPJMpwMwAFEbWbWbbXbOFQAW8H9w
JheH//Yk+3rxH3v7zJ4LUf3u3LYZXQJs3iYXJmmM/WMr/rwd+/xkaBbRfjRYqLRAj7zuOitsDHhT
Q7EBLDqxATDbWqe2gEZQRAkSUPdAT6Yg9pJP9qptwkAIkxNybYzjzEmMRBa2YvjgGh44yvv2uiZ0
PI78kIDx2A7ycH/xP43Z/q0lh+Zo697kfhTYVRrrYCZwT3OBiHbIPA2sR+FwFhLCrXv7cz8i5/qQ
aGPBpO+J3+BiQbzumbW4zwvXory98qArPE5UeSNWSbBJwI9S2HHbiPStT7hLpiVKPJdJXXj34/5D
LZwBYEfwENwtzIclq9/6UutzagNUbbhfQMAGIkEkjkpY+kEYN/APcMz9EAcnfsr1nq+7eH61+QuE
2Dviq8A3G8dcmAOrgOa/JbryA2Cw55vP12BEgXGeFRfRZYC9lQIaW/yhQME+vMtUfEm4AmISs/tQ
R9gFbBbEufjdNfG1Ro66ckvTy3oYt9kNwfJYoztReoRmfonslaBJ5OUXxb+G+CKG9MJOPi7AZgL3
VJlaclys7/j3E5ELwnVWOmURnpdE9BcJ9/q17ar14OUQKZvOrz8Jva1kETs/69QnlN5QxYhDgfK0
pXRCeM0xZCdmpaDBPL6498cCHbrkMjmKCP1IPjQO0ZqL0I/iLOhsYktY2GYREPnZD7hwTp8/v1du
O+RixEnxZrFD4ImTTvIirFl4HTSG9+oTik9h61p4bcUnnJfFJzcm/aTbgUQSS/bG46SVCKkVSb1u
HA+bhQFjhQOYnnw8T5P3xHAfQxYj2rU997Xozx74/Unj/mZfeylEoSSq1+Ble+h0cmPXNW5JkIPq
MaboDJuxSWW1R59x9DB+6XXcuabjr01JRO/knR2NPZbnCDT3vOQt4N0zF+kni5Kledu2W00gpVkd
nKoWYu6V29mxm+k1lFuVrcjKv/Cn2eFkM21Gl4WaWcnbHgGEdUXkem+mehJcW68XGXDn9dZ6Lh/v
V8bR2wz0JZoZW2nvZOukZzckU8d4mo1rnif6XbM+A7cFlLUZvwYWaAxucy1qKKdmXS5TCgCsXcIE
I+U9P4VxuUVh/PLZmxn4LVP5NdsMvokKAYY6bcsvdUSIp81nA9jcwr6hjKgNKBg+uM50CUZVGWqw
JwVRkZ+e37Xt2VWG5bwcF1MNdtdWKp0stWoWKUjlZRadIyb7/e11ep1KQwgOj0WZWq+1gs8988o5
lMBoPxHW1Mh0U6DIbJh+tqa/sbcvsJ3fE1oGZ+sVIzRgAmqe5kw3PxWQWC0SUUQZQRG6pjZHO7+X
pAHoAN3iENpPapfv2rFHt1RINVeGlfaclqf/oQVJj1BnF0uQlmBL549fVu+70laO0vD2nqPXLW27
oTGBK0yfv7FTaihfCh7r/lFv7f5xP2w+mlmWMPc6aCOSrmk+kQ+XhU6xgvIB6NpJsQJzR78FlArA
qOL4RQHpmAhE4GqLmyKtYXoRWEDlxynlDonMPah0u0a3CLr+RKQ+iBSME5rZ8vI8aj1e/blMAxp/
3OBuvZ2Hz1ERugQpr9sJHXQumbUyPU/wjwFYHjZETVJBr0TRhrjIC/n0KeHBh/Q2LYhmdPqZV1Ln
8tUZM4/7BnddwBnov0/ZL5DqbK3TfrQXStCYIG/6zFXXiDvE1vKQgDoW7uggcaJizGHyafWOzLM2
UwOOFjGtBXC6MJF6BEm7OL/Jo2r+mL1G0uE2u7rqCDsCBouvIdo5pMHCREZyMNZFAmXvGUjvAc8D
oo4B1BZRe9FIt64BbIMAhD75JlGtf0E2EeWT25bIz9ZEFskref3sz5Q3E/l4h2Q7HmM6Cn44vByT
kRLK9AmH/Vm8vgVtdI+UkGFheeR93b/pC93NNpWT0wqfxbhxaeGd4+PS55JO72c5dbXbzaSZMYr9
eM11Yc7DHFrQ8URGbfc/mrfBuj9tvP6ZjEMIcpK3MFveQdE78jxuQ2I0Oqa+siIHCtj4sAtbt52j
0sIYZcN61/usTaujnt3FK3NMbjZJfC3MvshbeuvaQ0J/UcGeY+WEl81rrudObwPvgvGd9NaKbb9A
xfeYbZU3vr/Yyae+MMKUGqNwSEMf4MohD0XX8euIajsQ4qESkiiUgfJmrNqoHHIhUthCZED4BrxC
SaPtcqr9q28u2LO0z4uH2B7fxmuykMeWEL2E/cFjDhpUGx8WOQ0ahwMEgNohqpQ2XZu7f7E+NWcB
dnvULpHFnt+O5TD1k/ngmLyjafRc47ELXNlvxikv5lgGXEmdRAhHxGgO1wMxJUDTtGelsUynW2FH
jDKw6CPVa5cPPA1p8A92lJRnOz708RcWkpW6NzhdJ42b0VFBT2NJcywRgo2r6wLXx9sqWVST+nBf
aVHPui3b8LnRGJ95ErqU6tD0HiPD39MSylHJUyJW6jAZGlGxQPYyMtERKtbkXpRk2VIUGux7MFL2
D5dZuQ4hArZINoWdVThkT9zn/VuF1Rw3F5tZnsYd11lR+mhWSyEFPeh4oViDDdNCcqGAEY+JCkd8
M6Eah/YKv2RLPZbOk3lf49W4vrODdZBCIAGZXqOhdaSzOzGZmXFn8jcUiRbIdh5idqhdGjw+tA0Q
G2+AiC31xy6dPEZpcKdnXFoxTUE6oclwjyAcoUJlGIqwrVBy15lqCOFLmVdVHoonehtCDeInyfAW
ahE9S6dZ36fPT4DzTp/ZHusYYBcv3rxba2tt017tHrCeFW/xfXZOnAf6Jyfq+AcmJt3k6jabR9i9
c+tmLO2hcBMY2E86xckq/XgdjJ1u2B1E1hdmF+XxAjdoJE0pDjpmJ3TYaBpEd7oZKJMxUrXugRLG
7K95IHL1zntNaBDTAMK0e3ze3pliLfargtuDvwmpGBnJWp/o7iNqnEGEk7evTZ8OBFTLHJt+sSJT
FV0ES8ccb36Z9KeAQ7Rp77M50ZfTZOt2xYY89g28pVlZtIIqjwQ1Js4/iWWkin4zpcCz4o8SKWDI
Rqty0qxo8vWiEsQHe0KCGKjCLMiTIcIljkSNSk+PscvO2Cn0o1DsJ8gW/mUAxc7uMUb7Un+9T32L
J+6zcW7aDn1JNpyrGUADnzFHPcBueR3ou56H/Kd4Ewo5GrrOM6gsiBe+yy0ilrgUXcgATASfKg9t
RU9x+jsDBYKC9OMSNEgCV0sjKCfnYTYpZvfJdVa9ZQvTLw934KbZBNBlbd03NCHRIeasMUEq6fHh
zzGhlHmvTgWDHiqt3Ct2zVuBXn8gChDntZCWRPcSt4xkdGVZoaSKPlQ8u9v5u+H1d8wYcI6hxJnR
cwIkY9HYf3jm6LKuo3IH8RaD287HXjLqDeUw82GYkJCsmzPpEjqSjCee0FdQLdqjarHCUPkFaRRd
XmhmhWiyNQj2ol9o2LnhkIDRc9vvHpvBlTfVLsL75knT7Omg90mjNT8UYY9JN402wCYuPbnGofWK
5eDtqwTY6NLnNt/zwLDubDBCE7EZ0YibCuOPTmBTmXJ5+gL7GtKSJYnjA7K2OmGEA3zm6pkRbKYo
96+OGbUiZ/PpzPfoJz5DGt4oyGPh6iC9ZOtRGtYE/UmK4PPtoOwQDl7ksGKZTsCRbhCG7JySr0l7
gtf4Gf5qf7K7B68N66gI41W8ogq+uVF9zH1ur5cdqJqYUdHb9vVI2in8w42A1v0Vo3B6SEFOsU+h
TK3OjWXBpINRJkPZaTFS/TiUI+4DVhrcmvNEauzBXOXmeOUwGXUfFYLILHMKtDtBMPXvQ+xC4KKB
oBpNlIAnFMYf/H5/eo/aeT5sKP0YZDgq7TB8Td1ykS2uM945lld9yjbZ4Y71FzY9fZhe2eS8ABEC
s+q+OAfird0HkmiWy/MUwq/Vii5MRvviFXVT2hXnjbRsTpCCXVRcbYaCG2StvGSm24NNhmANVN/h
bSGN2g1845x3f04vIbH5pP10v4zT96KxiQP6vBhdDiCJemf78ZXSO5oksW/SbGGMh0BvZ++ZJxEg
TtLuDjVbGpPZ5Rta0BJUcD7i6RCxWC8XtskvvLTT2KddUp+dJwIDmHTewsfXbcOvdYAd0KNuB87l
6oi7yrivsY3pZXITb3vjiD8YAU+LY+jCQb3LvirZGayVaZ+Y5PIrfWoGtGmzAK+enTE1ajG2TFZ5
ZZ9ztynokzhPoiodZj5BYs3zaJKZOVdQEQbUActlI9N4P7t3bvIhvbvMJq6rK1iOhhxX5yUTiluy
C8uMOEWrXjyZavVYdCMijuRA8ZXIilpLXWsgojOqmh4Cm8lUf6O5rL9d1jCfsnEnBj1bphNnqriF
hm8aQACoh8OiQ9LmXRKpbIsS2sw4k/yQUsVhG3H7CPvFrN305oqnKeCZn6t61vOR3sLK5kH6XYuz
pde0MDwtUIY99NLEuTAn7/s3v8/3zuszp5EHuyJF1JQi5/3xWa6ro7bQZ6Y4PTFqM0dw5wUXjnk4
/8j+eQFnyBV3P4xn+5PipG/lhHvG8aSR+ZW8qUi05pN4dV7wPvHavfWHEo1VdFfu415YLctov0XI
dcEqe0w0chY2t/DyQAIG1Me6dc35ZSgF5+F+aGzpwzOoujkVaiNEM7Re99MXptAjZkW8wtLwQcFG
/UJOPFUUV9mWvNbxTELkjN4+w2X3LAJh9i4dWyRO621pHzSYAl6FwEwNZxTKYpTNtaMSyOOOgYFi
Dz7bMfpr1OyprW0NoZNG+NQSl4fZ549GfCeKosHb2S2RRUAoS1QM+FoNY/AdL+Ei//CfdzvVA3bA
pAzFiEsor52t7shDzsZSIAiB5PrciYrbE1yXpQFYhgJ6dCaY0UI68Ve14wVF+NeGETEVjZgMpjNl
1F0RE6zoiUX5JN+YLECFPvHV6kGPnclfFXJpWOsma8OhKwhFF1gE9NigOWWIM9ws5XTbJB97xsTk
RHTcHbD5AirLnu0lFwrCVvX1dbtucLghZtHjoD5SpkS6RX6gKUh3kcyjt3dVnOV4le16JZ9tlgMQ
e158Xifj1Ge8a0LoVL9YmfKm+EDg/dFzL4s+OiM5D7FY4XaBE9L5sB1kzsgf2PVbz04iaomF/5wN
EOJIapcFv/DBL+6D0ZtQOaw/Dge5siNUIFHWyXHAwWUx9/cL5h7aFBptqM6YhQiViTkMHNo668Nz
1Y0mlz5ITaR2lqSOEC3PeAmwTdud1UGW8b9oAmCxkq1jMEzoZRlrgZvqz8sTbneS7GPry1RnuykB
NEAvsU1MmrsMX7zXbHM9zp/D5pgs2XtZng8Gfz14vv6NDjUkLiFhgb0bemdCPm9ZLdHanfBy10Hm
w4AbBuf3L5YuCwN6vPXFqkBeCfm9u40SWvAVL/XZa6Ysqu1XofMXlsLFBl81ph3cFQaNF03ocyHW
ANwUkiSNc7io5VoKuLTjlxJE7WTC7h51YcQfPY+8gms0C7wvKv0LgK0hn3iHJYx4mTa6SUJJrZhy
lhkICwf3emY960HP+nhcQPY9AyQKBBeLdIkJNn98/nzlixpJNsirJkZc3rJ5zL56Tt2Ngnl1F0K8
TJ8/wGPrISPSC6IcFc0Du6U6s81nVA/rAhNZu3zSYfSIiONLHCA2tAc4iHAHaYBTURmE9VCefVxN
h8Gr3gsHTtodzVGCFk165MwY699hHOVCaW49OCy/5jpagv4c0bcs4n4JuRS0JQNuT4/ZJIsHlb8b
hF5yRohCH4PRDxhY5W/Q3N9hld+YKZXUJsn1DDRXnj4FIIj4xfg+3O3G4xqPk8XVL+Jg74TeTnsf
AmKXAwwKVisE6YvxgsJDpzVsEvETdGdywN2n0FOYs6eHMfKptVXMSf1rC1cVPKYahw43YvY5plPc
YryJUh9rslBQoYWV1Qp/AvRcQboi8HPGo4rWbRByKKHuL6SEivGZ4g2Afup6poc3VRoBO78faVNu
qRFe/vYJzx/pnW4GoJgHb83y4d3ablUfEy6GIzQs8sUEo202mw04YwQKZXdpbJHXE3KKvrtIo5FP
m2LlIwDvIuIXsNiJvAB28MESw28U56A5A6zBhUzwdxHCQgGGlr5TB0Al9tADHSaPavCEGe3r6qSD
N48EHeplruvvvRFoIhfOEQ0yBw7wcqltUTGLl7zZT0EHRN3KGM3nOsOkfz/rv5I5fnvU362KL201
uF808LoCpjgcSzYWEBm+nU46sGHH4SFBW8ep11Xqa2c87mNCmitYkfZSOpIOo7Z5occ4ZdQsEZwy
cyQNl1w5Qln/PtP+35gdv5/pN/qeombntifw4qlQ1AdeDI8jHDPypZ0k5KIGxzCeLxbGx4KFA+sB
HNtpPFZuiNr/Qr8vKMkZ1x5IUN8ZEKUeLuOr0qIig/N7yNMQhq9uo/3nEYzOft6Em1TIBP37MlTB
9PsHQNoUP/8N4a3e45cad9zwjea/j/O3V0Kf5AyBatmNV56/cP039WuSIzUNXgmgVUcYSKfIis1L
54dT+Ruf6fc7+g2B35dMqZSvYN2Hu/EOY7WjsclO3sWxrEVmkXuO2kh41kduQfz55bsYT+cD4tW/
zwMq8w/35BvoPt2/urR/4dHmu03Z8yAEEFDF+JZxkzOmr7DYC4dSRE8ga4ahEMWuJJfcbkscGMiI
gTD8vjgMNChDLaONrugnP5PZjHqExK90C2Z4oqnFgOqSTGEVMFuws2mNRDaNZ8ICswNGY7et4WSG
99luWebCBGeVRDSurNPAFQQEGcnTdeujoAcWEIL9ClgN1mZW0PqRTemJmOnheqLwpLPtXFRvXUGN
kV9CQQ85vR7Sk6AZeZU/n9iCnoEiO/sBb1DsPYTYHfvnxwfYCT8uHJqlICwudmNJIHvQ4nD0mfzG
QCIffdTDzP+oBXeK5Ql+YsCW/uPS+GmVfmPYZWbSdEXHExkOp95zcUzc0JihTbNc+IxBBrYIhHYA
/ug6JSVYfATK4mPzE1tY/ttZQIJQTVWH84223Z/vitLJ5iDR83bFOhjJKMADaKUMvk8Ql9j/8GLK
In58fzE1QzYUU9dlVZa/MceuSlxcpecZ5od9vOKMRrHrMsglbWj+fw/1jSSRZje1KDsOpaKxr+Iq
xMBAaOOicf31w7v1t1fr96v6xpBQJWS7pBuaWGaACqCdoOJuss8CLnuCfQ5+CNJy/2/kQASZYN7p
ChS87/vJK61ufVMx21Xf35Os+8hJYGIDGmBJYxdwOOKCbi5E2N+bAgou8j6W5IP3TvCpea1qH4d6
NiLDNxH4g5QWvDPm3smneoPVDe/wgKnhAC7vLUyDJHoXPD4ZZA/EjaXh6wR91Nt0r6Nj5X58KaMU
6UkBNFQQjE/nDFGAiargdxg9sttfZ+cgtz6xWN4mEbUCD11oy+MqNEZtkJnD3ET4roBT+dydtxpu
Wsb0gLIHRJCen09eERLlh3QXn+hFTlQM1TTvRCUAoA9UwSJ1Sk7DoXHMYy3XDKb887DGDLTiMiJR
654xWkdg2u/4/73GCuy1fkxokIAerD+6MPV6ZK119O8Vofx9nf/PE/q+jzZF2a/TuFsJz+4qMAMT
tgdgK5dbMrxvsXcTVwfRCS0StO1+kpeQ/5Zc/r5Cvm2A595d2usJxy9cVPccfVpYWM7dr1b0HE7A
uPhvCNj8cM3/DSSyLBuGaSiSqSmQ474FkkqppezZqLxw9Cfe4a8UFrstBMraS0L0iiYT2/mBivfr
Q/8MKH8eVLyav+30j0w9q7Vcqaur5ThY9zHSskN/5m8nNuK5w81P++hfuGt/HvDbNnrJk2vWigMO
cWh6vyccdBF+LmoPZOR0UmGA9vBtwU5C33Tz45bx3zf/z6N/2zJ6al+RBm2prkqH+8vVpmPhaIi9
5hR8FfRX7jZGrUhxA+N3hVi04M99/PCk/7u6/zyLb1G8ujzNu2zwpCG4CHPKFbFukdouMuNWhLLD
8IelZfwvEc8YSEQ7scK+FUsvI+3ySrp1q6fkAzaUqGvvI5gZyNSATYRhoprr7otxiWCbgDmvctD/
QVV7Rd8aQOl6uS+kK1+YkIQZuLXKLhl5iNaeDdMkywTIUwJXDI15makozNl9LIA0b1AzVh33rz40
lgeWXhA1LiHwbvXUUATTYvpSd9XhutAO96VSgLp7tgLsp9LJejK1AqJn3fTpq/9O6kTnZQ0YIk2H
V6gSAPvogDdTxrBV56e6A9DjBb46neUKfUeA8FFeuWri5UAYgLisKx3BOxtEBiALgIVoot1w9qwi
8+HlzAsURjoGSKpAS92nZvVgoDIbIJ1DgQEEAj2LLgIXqDzHNdJnqQ1YsGIun7rMzTW89J7jGCIG
4w4kVx+zFuL9sGBIvOu0CNuOUcZV2xcFA7gHmSGaDmPArhJqtdf5Kzh7GMBMcHgZ3gPUkFxjBXgL
OCZafUB8gDcCbGEgnTFSE1VEHF2moBJj3MVP8RClmPyDUVexuH3ALjoYyF3tgIRfBd+ndcBY4sbx
vsfN7IhuYDDN6Q6tSlzaEusWaGFhH9G0BG8LnQqZHqbopr0bTBv3nZ0sQCsT5zXyW2Pdh3kEGNFJ
IpDv7GE7dB5br/jCA8w+gqXDkVDIy2YYY1k8Zoh37n60qlwIAburLS+SccFaz0c1VnVO6k/b3fQ1
fG/cafye4YvaAjJWQPsLa9zWiTc4wtyHBXU4rnD8vWtkChqYNq9cJWL053ZoBYM0BH7PWaE7RKUf
+71FPOohwNuML1TQCFEMFW92PiUu5SEgv4fV4rwDL5wPzqZ7pwRSoFNf49NUuupEm92B8VklbQzN
ksRHDPE3azGhw+YFjyGEOD5RuLWSeTmLh9NsCVLAL3beAE6Ek4CuA2h7KkapUBuiL7guxsDQ4NMf
s1/uQTXmgi0qwe/03MY7hBLtMxl866QHaHBhsWhXt7fHMqGfwMfQoI34KIoGtPwY+Q3ewZswDW/m
MpYvDaBSp5tg0jM+T3tCoNd6hgIInjB9ST6YhyhMt/qn6+jldww8oEgH5VF52prm9BZgyQCKAWyA
4sJ4FVnhLWuMNW2kwyfOUIxSry/L2DzHCosfB8LmcJmlgTR+OZdZM7lGFRrLtR/PCx+w9OiJRSM+
OWvZqhdgjxnfXtF5MD70xZmBbTyPPzs04YD7z1jpTmIzzHGTT2O0D54eYElao7TH7G7UJVayOh/O
4A1oNrlcRLLqQROcI6zGXzC5SMCaU7IQJkE+44EKY8tJudmaNpNirL8URxsecKFnCso8Cw8Y7zGR
VslMU+10lZ6dnCEfNxZxv5DOffxGOx3gC8LoknNdMYRD1xDT+96MbhgjBDF+Q7JRp8TFL8Gkaymo
YKN4Km3plQwZBiHK9xhjyLe6Ta44p8Q2eFSG8EB8Lr5MDxOp3/P7QHNIq85hvGsA9IfazpyLxEVB
7r0JaFKe1/n4Pr4Mu5A22jjHE8tAi3mTqExLrzMjiE/7oTQsGW4MDr0vbSTVvsH5vrXvCqafE6a9
L14Z1JxO9wUTR4NBCvORq528ZZOUaSlgfSSQR8+VFmRzOrEJ4Tq6g1KiH3onsXtt7vYDVxEGufKm
HbfAUYPBBozY7V0ZXROn9SkUs+DyYsZxf9lVcjABt/s1a4sxnodKIN3cwagePrdnQXm/z5VRzut8
4DR07g/GIyb2cxh8QMG6RbdFjQlHUM5pv2s5tIhB7d36nimPbxAmcOpmzIr1FR4zvUl99m+QL4H2
qlGsj3K08EpLK8Nq791N9/ZCy431kIPgo+eJAvJ9OiANTgFtRtVtOVABnRnaFJi/mSOa6aQorC46
/8Vm9RVv6+cpTXdwlhLGv2914ilFgKrd4zOjM4wQIRYugupWuS8o2N7+U/NhSSaTZxQjs7hKji1Q
YLity+6YQg572jRoW2jBTg1S7RyVdNpKp+0igGt9hCSBUt3cpNk+Xr4MKgvunGGhhYgg7/O66rHj
lMGjXLSf6jkQ7JigYdgQ8Rhm3HQXfoer25dI6Ua9h0u3jUt7PAWp5flDZWSI5OvPbFDSNVORVQpZ
Bd3ab9ng/mYasdoM2tU7/XcIgrxkQxic9vX9ScUirwpcxi7OuMDy8uUpFGnlMsYVlrkEE2lqFccY
7u8Ww58TCraABQE3Jf77JcRfk28G9it6RUBWTjx5Rl1vpSt0xXv2TILY17dmjf+wwLZhdOM9l6/U
RZtyQNMBko/szVOEH/UPzsg1f+gly4pIuP513d+S0myQ5te8oSAk9d5cYH9Mq80dOYxy10Xt7OGl
E917TLUDdJpFn70D3gJmbvPuU+ip7/Fip+t7+hTFceN8Mv8krKaYq7FzeiwK6Ol75gAg8RivI796
kiOgHtIORCrDUMg6jEYcHQV3HMzNuT6/37zqdN11M6KmihmiaOow057tP15YgRX2ScyX4TcOieKb
10bdyBH5GYQe6LMzjcQEDUAw5/Sy3xJaNJ+vcfaLz2a46opZACK98rI/bjoXzuJryrf9d/o8X8nF
buFt96KGvvC/M175bxoIvy+sb3l3Wryq+iFzgwXzGnta9/NUjVL02w1LaMuBm3eYnWQ/HHbw03r+
lmg/Sm2w129Gu0onyhx4Ow7gmttaoxo2GSey99OgwTwXzIeVDptxHH2qEQjiYOtKgX3ahxptdy0Y
mS57sHuSvGKkeOynbstqPaj0J7jR0Q0rns4RuMgqVFAkAUjxDDJkcQo3R+IVrfNgQJv87j286gcp
DlW8kP9auN+aNE3Tz9qrum9Xkg3AiiYNNsK8miRMyPubWHFjmT6F8LXILdIg0Sl42RAWnPrY2DDK
7DnU1Vnf/ffT/tXy+tdZfevnXIv2nlc5tx1YL5mmIMMKyvElvI00H8dSwHaQT11lmoTXUBAmAAW8
GPU3I7ZUBkd0tv99Rn/vm/0W2L7VP0mjtVleENh06xgO6C1tERvxf15x8g8r7ntrSTN4JFeVS9cZ
qUuIe/ftz9PZmaGQvmCG9+/LUv6mzqZrA1lWiduK/KuN8Vv1Xur1rcoTeo+CBtmjis0QWOm/3YcD
8EGMhm3eZLDHBKGL+1MlL/+3lpYQx/ufg397ysZT77T7/krQXAIxIwW/BwMXYCej5Js7eQaCNfTD
9f71kLrYoyTFkP6jqV49U2n/GhRiuecelRCiHpIN1MS7DQEhA4wTTn4lLsofqE7QrEzY8osfWiZ/
7Q3pv53Et6Byb/e9/CFzEtBgsO++YIwej9NxPyy57jeGbkzsVFLFn7TW5L/JJqERyM5soJ2kftcW
zfbPJC7pnqzAgaCOrRM0gUxDq4HFwlWPIHeDAdgv0Bn+f+nH/X7ob+9PeSseVznn0BsFX1BgqIjP
M9qggwmJ2tHHINE8hs5u938pvfrq3w9e+2/HhLX2P5eufWuyn9WcFruWtCuB0MPYpaL7KoNPR3f9
Ze36k8aG3+k8trhwIxHuDOxtn6HKPdCWrU3VgJLJY1yBiVjjrcG4LMOHwnR+dKD4WzTWB1pfkgyN
Jap+SyPiy60ZDNT9k7iHiqNbensaSk8Hzdk7bIOB8++bov4la+kjNmxquox85ED7tqnGtfyUzw8e
yiDHzhzm4bKmnmwYtVQuhsxDxTdA4IpKk4zZ0t7oylAUAwsLEEGbdxDBawh42LpYyzpACuzfp/e3
wcgfp/ftPWn6sRKX+blddQB7jyIBXLQRxYgF9vCnY/0l7P5xrG/74Ks01G6gsD7IDpGN3zu34BSP
FdjJk9iDYvxjyviXBvEfB/wW/Lq8HVSpzAFvyB+h7XhCjwD1f4IBdIjWXsfetaZx/cMtFZ/6bWP9
46jfXkMlN6T6asYt3VpaO/ArJMFAZR6IYzyjYRTs3UPiVVvzh/fvV3/wHwfWv71/an0x+pXGs6Rs
w1gXQIMQhRr3vMoFv22ELeQ055PFBSVojTbNgveSuTDwy2MT6D8s/L/t5r/fBv3bdEBOHrJupCx8
+kD20eB1348YoyAp8cOG85eI+8eBvrXkn3L/XFQVly3EOrhOZ6uAc/kpTZX/so3/cRgRV37bxi95
3C8uFdv4jZ749BU8YLuC98B36If189OBxGv024Ha1zMpMzMVdQ46OXSWwB3/0oj5aZjxv1ySqRoY
fg00yfw/pJ3XjuO6soafyICSLetWWbbl3PHG6Cg5Jzk+/fnohb1azdGYG2dPo4G56hLJYrHCX39J
tmm1WRv15bl2Gh9hUxIJOIsgBhaj/6IwX3knfiRJZsZZUMurbZF0DmdjcUpFTE9UxxrhohP4k06H
80MRWPzFtv0IlezNvLHKtckCoTuWB9cBG8nAEmaWBnt1JbbiWUE9foRJtmY6yeu7sxCGspNHJyUL
wuipOw0Fq6NCQ1SyJAtjL0+XS+7whDlgl9bo4BHyE84vgDCFrLnqJlcr5H+WBqfgb4W0Nsu5qS1Z
2hJgRzKPOgAM7ETFuKrfX5WuSQYjP1PmqjewmwU8/O/wadB5PIFAmppolKf/n2ijdGC6JpmNfNas
1RZiEx/pRo5hHfu64oUY0DLdP60q86TjadhGXdNBBUiXzNnXdifHqIvd49V7sPyXkZ0oVyO+Vrb9
ZSnSBVusJpv5tG6fCDKOz00m45Gaj+EYSSE1IZS8v6RKw1GWJt0sfXpaXh2zIZQ9hWom6AvuGUyh
4gZbVSpRliNdKt056JPFhlXBIUIXfjxPgV/iOjEkA1oQgFnTlk3qSbxesBtePVgb1sNxlOX+7I3s
OokeqGVEx/mx3RcsKBSecCxt+F+WcISrCpfKbZHu5caeZOvLiaMWljuZp3YQtWp+PVHsvmJX5PC1
VpwOe+2AGJhXIDdcM2fAE60ZmDYtVp61QrMc6VrWrrtj/SDOgEwJPHWtsGibQ7qNaGekRUdx4qot
lEFtp2y/WjpbceLQ4kADQinnTJ7sAshXsYuV66rrBAFcTqt5S0uVntnr3FnkeVM/jbVokdAL13U8
mBwIkJhvo8RK6JVWoCRNsgJ6sdovTFs7gY48fJ+pNTGvyqVFPTW7Rm/v04kFxHMRr2C00l/ur7Qh
7v4ftsE2CHkMDI1mS5ZuXpxgUj1cTmO4xlsmkDdoY5KtJ0qes3FtJIJFHg9Cth3siFBq4DvWIBql
lSU+t+e0Q2owW5O5DJ2AUZDpJXy7uNv2hVqMEVLxhJXL5pcGgzacd7QHUd4aC8fy+Dhat2nGJYtc
96cks+6vqyrGbzBL0DQNw8K0WpIVqi3Opt6YFOzp96xjtNbdDSO5sgfRcwTwP+qY3n40DVW4y8qT
LEmVbJJznS4alzpSH48d4uqEXDhEFirt/POOgz5oWA5TWIlGbVt6c+vXuWGf7as5hv6tkc67i5fL
l5PuE7o9IGgaNEJl2ubP+yAkNs1GA7iVYdxuZuk+zEyznhvbE3iHZ4YSuXTWjqPhx5Sw9GnBVHHS
owyjVUUJFcmx31Il66LtlrWduUOq6T4/Ex7rbjj3gHcADZ4x//pzcF9nqqE0pVVKd+Hs6IdLXiDP
p2YiKK23bvgPoKQTkHSFrTpWPJZKkeKoSxvLE1a3D5cjIv0lEOJxksw9L3oK3NYoxjdUREMVed3f
OyqFD/p+vrxc5heT14HRKL6DyEu3B4LcdZMvW+ztixZ6b4xU4FQHeara4T/vx2/5kqWbLjY763oU
OwzKv1fv9MADN6Pw9d0N3YgC/4vo6u9e09a3cqfFn/5t6H6Llpyg86TRXDfqQjSP4usl6EGUQP95
RLd5FLzg3eVuTFPGp2LLK4z7b7mSITo3zcLSJ8hth4De6UZgmEIUBZnXwqADuL6vw3XVTZUskLEq
nEV2FuJM8ouw774yccj0E0qdzA5Inwv/mVOnldZNkiF7HnQvfvDyNE2eArqHWh4zxsmqUwoh9bzx
FF9nVFquH4ScJh2CM1subM3Zmbx0aRq+Jknmfg2jqPMUgPT/jtsqe2wKE/HHqZcESrs/1Wc7xzAA
q117bWD6Qa/RSsOGlyQJYdiX5XYo1gVBx3ugySAQz+xApfLiSt37AulAdppROLO1uOEhkxzMeDkA
ZMS6h30uOXwuXPS2BU2XKmSqQGCieKWli7tYMi31ed60C4O9Bne/dXtJDqw9eXphp4HZD+KB4mzr
irP9441Yrq1i3UTeY/u1jpI1gSPB8YF1Kd6TSMySWLnG2u3SUjT1Wx4gTLg7AlL92NVBvPH9dDJI
/djb0obAUPPH+xejIgH2aztuKanSduA4HvNpwecdvMe0DWkGUKs04S529BY4CYaGAAcR3U/fg4Gv
EK5Sw1s2oiS8MNa0HpxQw8dT3X1s7+lDjAXp+JFVcw/JCNCj5J36H7AGBJ1z0DUYBjhQ9mJUVHF/
bcKtJav0HafN0Zk3zL05fgaa+mozd8BNpl7kBdsXzJ8Kp337c3d0/wYlLYm7Lhq1/dlkz6890UjT
TiFyfwU+lyTRB33tzMig2sMoiO9ZpFLHitz676XK6n/QZuuTVaD+sw487g1mzLvO6AJjcfqqAxYd
jmE6+wKZ22mA7CG39XL9NlsT0s34MyvlUCqV/sldBtva7GBaGiowp5fEhdUNrvJeEia0fHyDD4Or
rh88vUxceoMGg4NbxxArnI3qp+jHIty0tHQcu+x0WSz2HAdElSGU4V5KV11E89Ww6QYPDBVQvUaG
wvjd2pRKEsFx0Fdx4RD8k/coGDVdWMlfUxqQnkDZHcLOy3T8AmY2Vlz2yse+tFLJrToZjZl+sths
aEFj2CuSZ8SGuh8Oa4+TldvvBEZIswzD1mOV3a2oqv5SPLmGtF5ej1PtyB1jKgRIru6xr/v71O7S
t5/1V0ETzCOUWkuF+VVuteRanaaTY16bcLjM+eFyN1uv7+NNbzyseZg2g3kiD7w0vup1q3ToShst
Peh5Zi+m+424ZWn94+ynsATmJMDJcJ7byfCjQ4AOEwnmrEVn0jejVBSWVWViTOmB13bM7bRsli0w
90yOuAZp79hPejg3WhIFHeaTBBNggoUHfQb+u+JOqTwauaTrXA/OQheY/6X7+AynDXNwxGOb8K6A
K37u8tzGqmKZ6mk3JdtmLZeZczmwaIIGH1acjuFhU3nMOsF8/NJdxJ7qnCvdyp9ztqSQM2dG2EFb
scw28zOwHIUIkHq06RI5OF5fWHLokelsjL3/7SrfCsslE7LOa1vzcOI6tYuwzfyedDo0vN5ZLHfu
dQJAp7TWdrtvnjJiUBgvSwoHT/os2xcZnhuhUr2HBUnhn0rcVdzfBRwu/alxy/FVD5fqobjlPUsL
3tYX852hcbjtMxgbIIvPvfTyGpptmizwlNnodWIdvC6GpBXEPoGcYseFR3rn1bbEvpQ+wJxoO+Ow
405fItTrKlwF4OshSo1WM53IGWwemwwm5Z1UOUrVIX9JzyQr5hwmRbY9CW9ZtIH3aBNFwVwm5mJA
RqpxlRWDfX6ZakuyXvujXZ/tZmKrxTSY9vMsh8wfamb6G0K8o977ZjRuvgzXxwCWJEF29rFcu09E
TN1iHTxcg1ZrHrZawUuX8DH24m9/8MhUjYPrLyLYKviDzFN5juEv4GlVHNKfdRfdrIMZqBskuOym
IW3UalLbLg/NhUlBpC0Ci6/hpPP0Ia5BTIVO1SNZga/8LU7aqWmWZdrSQRwz4i4esTvxRJhEZ8bY
d5lXNR93uflte9z0VJDWqhTJr5VKFn622S0WTWttUqkjhEsJ2ofRF+QX5GTwWNW9PWIpkvr/kicF
bGaxusyW2fIf9cfg+K8hg/hEhmQHi2J/2WGKR4DLEje6qje8Ilr9JVqy64ddYzNpWuyySM+kaeaK
0CCKnqIXsdSB6u1UrFR2SQ8rU1togN2IEMP00h2zSKb+bYJ+8AI7ASjeHDCkUCdVdlZ1prInul9P
ppdag4XuwuLjOQ3Je/WhdfSv9G51vdFg8Klaq2JrZU+01twt15M6Ep/pV0uG0+iLAozlRh79YQtw
Hgfl6LmqV7p8mjfoZ8mONs2zudxfEJnD8uLV3TYh+BKKySNMih9PAT43Hpkq36SUKlnv7SLLZnsT
qXBg4hItGbjIocLA7HVoTePf/6i0pmSJisbxYNaWQovSkLwGg4eIbq+obUA6iWB6DwXF4llh/sSl
v3NJb9FfaW/nh8KezR2EOjEW6ZE0F5whvfHSY+ig4zV8wssXCwQhiUTlvamKo34drGSRjtv/WKT2
8yV4TXpgB/rYhEBortrZq3BDfkmT7NHyUqutNsuVCSBVzBKw3fA5JGz8+njaASyH541jVZoGcWj3
9leyRLPLtDYp/jlU/zX3wjGUK9HlcxITpKK4MOH43+3PfBYozlVxTWU/87SkSH7ecK4Ye9HfCQ1M
n9G3zOx86ngxTFVwEShEVu6vZTQMS6cOVnek09SutcN2tplxTTt+Gr7zsPXcYWbBTxF4LW80GQ7o
MFF6eSqp0qnurF3GI5OLa8oqV+F4GQ2HH6s2j2n3oYVRatOgojKCFV68Ccz436VKp1o7bSx9vp+L
q5puONNIeLM8ZysXvJt4YuZu40GxvZWPzL8yQVb+9iaPi5k+M3Vk4kueQJ1N494mTABWumQ9WK2g
u9jRZ5S7YtKmQvj9BTdk2EgxPWRnvUA4fG6uSP8mQ4YZ8KZ67jrEofx+VAVKlQpcWq74opJhumxP
28vM4Vw3QoHFQEWKSFsvjGAIgokPfq54pLytldawJFRKd5ib5vJgiHN9prYxiYhAicyE6ywI+gWd
EJwhULiBwthwyirOnKoYvKRWDU16cmr1c8O8HLhBYpdt95lZdPjO4pGFGflJJypdjnVPpHniz0eV
gt18hT9MVWnx0vuzORyOeVZM/8kAiJzWltIGzaQ4ilc3cYebWMTFM7cb78jv2smArjCFmt2/zCCH
fh/63Nro1lXn0HGkRJlynEBhMhyi4J23uteNmbvBZa77CrEq7ZYsV+2yWuaNOSvnOuu3ZTvBFx4U
FiTOCQ2VRqsy6ChttWS0tnOrOK83rJO8g+2mtEfBbjD8iFzI7/BlFHfpZuzvnaxkrhZH/WI4U/SK
zAq9P6QdYO3AhIj5XW4ypvfW7TMvNzqFHXyN+BNWVzempfSNucpt5eIVhyzXN46r63ph7v/ZbfKm
NF7j5Axdev7x424kaQrP6pa7urN+uWRxOq53NKOwfuo3RX/qjqHkhjjRdRjRAMfDJia/RSxafxjB
OYCvTjfMgF6RuH3tf4J7UhxHtWf5c/pyEUOf/seS4+j16JEjyQcIgPS9aAATnqwyE6F4O26owJIx
XR1q08ZuxQaI2UpC5U5BSjCm+6JcbKaU75gkTdnG87JQadUUllyXrFp9dW2emjdlbx8C8k5AqUIq
pk83iiYQ94rTrsoklq3oLa9cWmwzm9Vsc40R918Zb58Q465iNnfnkbYVFExNVTW2Cg3wS6JktmwY
LIxM4zo/CteSIolIcIXJpg0NA4muhduHnyWg9Tf2cKM//39JBZBHvMtWg0nikjkpmmtz4TgNgyjw
2X+eDsNjkpBQFMVCyC5BedgtPPiY8qBir/9iWX4kS5alflrWpoXpGPjUjGNMe2NIgNzJJ9FLZNuY
lSlBWkRZzBt5g/17TFESHrfgTXO9G6+JM/5UDSr/y+3695Nkz7dpX4tJbtQMjPkpCHG5RbaN1u/A
RL19PDPF41Ftzn7kCfUvqVuW01JnaxkNpS2ej3cymxCWNcYkzTtsvdeCWBMyAVeVu/6L0v3IlRyk
+eJ0NknzsU4jaqfN6JlT750iMgD6sN8RRNjdF2aaCIBPjRdM6e4LpfrTqP7Il3ylYp5p9eOVfRZU
hCLJ+J4ge5py3zDlG+iXKIR9D9TGrPrx/BEs2ZMGxefFqoFgP6VQAhpNsPR4HY96OJ63QsOrEqnc
7R9pklfkNJfTbHXieNvPvXlMZkekyznXBnUvcaNUj0O1L/IjT7Il1/Ps1CjE6hiimQJ0ScYwd/b7
LmkO5lMKNFH7Et1X4VvO5t5RSv7PcpFtj2cN+9GGvq93ZPyE2YZqL44IGbHTcFBAA0RX8qn9PRuc
bu0Y//M+SzZskZmnpgG0ctx+HRM3JiQm+96bAKcpzaUwSveWKxmtlV5bL/I5N+cxBdLPRNOuOQV6
6TLHDNzUpSOSdq06SBbK1/Ho5m3f33CVUslNRIVpWPl0KRYb+u/veNdrr++6HgHr9zcR631pFQBv
cs4/Kiw3CS3t9WY7geZNIDYgJ20Rwb2aR3cLZyJTIsDvMHoE/ifP+CTVlMeMlPVaF7q9YQ2F7zge
FR5+EaX0iaroWFXi/fVlkg1zrpedpU2FDQMMKzo5MZ3M3PSFPKWhFgbpzrHfcDdlQ30+6LZ9ZRtE
hRO0iGgYbSZU3chPjLzvhfdNgpaf+7tvVPte/17oumSunFNerK0pBoS4HXvFOglreCMIaooWT2Or
BWuwgO4M9EQhukrRG6bu0BgJOMuSM4qNYrLYalMNS/lsPtsfDuMIw3f4av55ncnxZZEbdd8Mv2a5
IwY9iTj+U/ENVd5f+Rske1a3VocGUa34BpETGlLPjUCKYcj+G0tW9TaUpUmW7FyfHevzi26QNfBf
0/cao//O7hhPCLGd5gePBBzYo+WNmzke+IqbVul7lMVLRqw2O02AgN82/JXodeG7yYfA5eB95QFF
LcXeVr0VZXGSIds2te28vma1eXIiXocib3hmbhLujktt7YEHSnmJxHMnX6KSSNm7Op/N6crSEQkY
7vU998bgbHHxAjd4a5HkG8ULr63aVcUy5cq1s7tqF2uHTP8GwHPHw9wfkvFiY+NRFiqf4CpDUV6j
ZJXsPGtMNPOMPOBtKcyWoZtQ5GCcyS2TSd6JGSj3j/J2Fe/tq+RNHae7pWUd0Jx2an6kedI++q8i
/dR9D4F5kYACXBRBf/OSfcLxy8AV0l/QiQ+UKZgqc1VevGSussapvp0Z3Fec2Xq47E6iHrzffMDQ
8vtBULy1tmEMKfxAbaBV5yy5WubVyYz6QuhWm+Q8tGvvSRglTzhb4F4IIPz7e14ZKJaXKpmm63q3
yo0NSz14qQ+WbSqqkyQ2P8hYM6KFogvKrJCp2l7JQGnNeWO+FWv0cdkzBnRzhyhCMAQtCjCLgpN4
5zGd5jNWGAulhkm2adcwsuX2zGofBVw9fdSIGtIQRDM0SsNG8kUJeu6JHEw8cl6gSZ73vr+VBlJ1
xJLF0ho1W8uvYvkU22mSEQAnN/oIPBSavNeA9IRiw4W+3rlYsqulnaaXycEWJrmd9rDJhAvDIak9
EsgAL0Y+BUuVTEclUwoJjXlmNrPa1aBzr7dgwlSDHvWtFjNE3KUDqI8DwJwyf8LOD/tagrYBVM28
Ue6KwQ2jVvfFJedaj/epHot4A7VY8blvnb0PQkKEOYPMXz99D1q8o52vqAbDDSniPnSd3aC1ok3I
oHuUIViv+hdMK7XPRaq8O4qH9gafLzlTq9Vytz0u2FYnfn6FQUggwaN+0Nk9UrxT5wwVXoTsu82m
AC5t2ksxDSEx/Zi0HX4rr45oYOFpVd2WKnJWs2QbZK+tdrXpXLVR1IPHQA6i23Tl98ZZa8jQ5AVO
E9MDvbcbAFydVams6peFS4Zwu14vtpO9uCV+L6XL1M0C96az4vBHRGCfKrOkuJd1yRSeL5OLschv
+7umg7aHe8z0SQG96z5Af8sl+R+Nb10yhPb+al1PFyERx9ChzoEC0dERuC9vwhtXKqxKgyTzV8+a
i7M9Y09FjAu6sjd2P6KoFYDmHH2rFqfwkuqSmdtv9jstn7G4S/Sc2uIpC8EsJNEuFpcZ8mlMD5nW
WGHrFGtsiEtbupQTm0S3cb3tafo+vt4QPo4XRFiFGzpjoKycKMxAQ7J0l6M2L+aWkGgTVIWvAhJC
8xNIUeCaysS5wjFrCC0ure/abFgzU1xKjnDv5t571mZKRL//1GkFo1bmF1EejAb3N7Uyz1a6jLdp
CCWhGYWTXWZgzP3UvxWYdc0dDomcOt3uyDs9QT7oxg8jVut/ql6SG8b5zuvVEC9NSXiuw7W/sXm0
Rcz6/MxsjPGw0WeswmzE79NHFJgtOj8edum3IGiOH7WuEiKicFlujMqlb1iu6042zcUGPF+8kABW
mPsptUGXpoM3w327IXBITKnUWaVcklHaFpt8XhfR1MZ/boORTeiVBE7QIWSm5KzwjypzMuVzlgyS
NV3OHKi2DOL09DiirSsfjQmPAxpPY4PpMiuM0n3VUoWLN1hlaWcbU7N2rdEnenN4gcUKPz/5AFRP
vg2AkUqbVO9KQzJL2+b5tDgfWSKPmkCYiwJr8iVs7sZ9wAGjg+r+Cqv6ZMrPqNxhaxb2dD65ubu9
I8kmIvGvDqA/n+VlocrqKsyfLRmjRX1m7/a3+CFPOETAEed4uPaGX31GvwVBfHpSZi0V76bc9W2u
LkW9JiLwtv/ajNLedZyMb/nhWvRQUOzwRr5CaVQmwZYixXNTN65zU4gUOP00RFPpTRieydgmkXvG
P6Ed7BarBq0HL/5kYF3n4FoQJStc60r4VunGyM39hl3XCvgsxeLXfAqFli9rHAUIJW+qzFKrbost
eUWH42bWrAuv6NEPe0umWAsAaz966dDyWPNJPKjYiCo4JfVf2isZoNnB3u9XGhJ90fYyXgZ2DIJV
D1+dcMzzOo7oouay1qLuGegNJuIVtIDSFVXYX1syTLvJVLs2NLaZO/t66r6LZs8hbKnCldgn+Gdc
pYWnStwpT1dymE71/GwsCvG0pz6NAuPxPw1uhdf6VmZ4FP6SLRmm87FunWtTMi6PjCzzegnTxXGX
+g2/73Y1d/TtJN/xpzVUXCWVPWxK/lKzcdAapnDTRCQsxqHhahNWsLHC0eY9HeD43reIqqRDUzJS
jaa2rG+O6BR4Nb9XJKAtBSaa8wSE+AYLh6jBKx1ScVh3/Iim5Dkdt86SvA5Si5C8nemLkUwRyPMh
KmyjSXRhiHZWo035wUmUGTWVeMlmzY6rbb2xum206B/LhfswI7dT70ZP9EsTic+CuJYMPmdQxSo2
XKFbN6bn0iO7XE5pa1qLhJYvHPFDxM2d9LlCH26nZQDnmoejVUofr8o+/sWjqJsOxZeGhmMqOW8H
bbnMFwUXF9Zm5nUR4rhb/0lUhUWPtjJ1V73LP/KkQ94Vk2ZttUfeY5N4VdQOIc1/AIMZRWfOWA9a
68SD0X0wCWLlQJG/KHazaeqWyWSNmz0p7bOxqV8ah8uBfX4OewTow53mYp5ZKzOzeiuI4z/VKcNq
F/FfobcjKAltbPYUP7KTMU5hVQkxjdyjI1msN/o3BgxkVeiSsEN/XqMfcdKJHucNGMOv7LDvA5+h
PQ/qg9aZqtU8Gq6eCoRDBEAnrsZ0HHf77sBB6q2VflwFJ4t4l34+QzroYlfXd4f1EcUiiTaEu+7J
ImXUnUK3lPl2P3+4v+y/vIM/8qTrW+SL63RnsmyeAizlux7z/o6xWk1/SDJE+KveA1M5R3kg0KeD
z/vy/2Knf+RLUVDNyHe18xnVOnmUAHB4kuEXSGbsdAzGQDm78C9P3488YVJKWqVr9GJaU/b38ebY
TCKwDazzCrEuCVryW4r1VV/cH3mSn3G0zqdc05FHhNnbjG4kXHOXun+0CVCooBtfChcWCSa00uGt
zMUo1yt5GM3GZL7ZFMJwUPBgABCWAzxeg/Cu+8A7qHp2qy3yz3LFdpS2t7mq1+qr081SANkei6ce
BHWCrRDFUDE2NX5UIZiVa5RcDP3aaO6tAktx8W7vAOqLtRDth28kVJk0dP9Mb02Nd0yF3BNkHwoT
/mvkiTmduI+7cWPhvjNCrYXNGJyfqHU/CJZ7rx/o0a0XsbvrtnSG3NNkG3uryJ9D++QxclAM4FUG
LgrDeQMDl86AIl5u2Ss+T0znTKFwoQiRFHSSo27iyGNFcHZrJLm3H5LNyjbGwl5s0XGaQFPLS8Dt
DAE/Uj/8WkO/SdpIGJHzLQwFa9D0BkzS/VacSmUxvmQ5b5autOxDfa7btQOqR5ei8ETEqKszCkgO
nbi7A3+NB2E98xpVgsUVurd8yYTNa8tpw1iLl4OZQqnj7t9ecQf6X4v2efBB42P9ltplTDNji/9H
8ynDALRpzZosnNvW+71db5z3hpEw290ul41h4YykDlQK9pe02b+XXG4ssne7+aFpomCP6TSmK6O1
8N+vnRAcPSFTPgTrEmvvyzAWXrZqs1XKLdkzPZs0z9pVGBigmCG+rkisDJnkRvY881Wq/ZfA9Gep
kj2DDq7Y2wuWikrRUiT40YKh6z6hTN4pVjMwCS/jni5Jpqw5mR/qmz3yRFea6It4XcH1naC/R1qn
8KRHn/F9a6aynnLZP8sODaIHVOgS+WQhZ6R5Jx2IF5kc/l9UCSvPzzKMhm0xgAXund8PxGI/sc8z
4cgSeKbhNU7gXYxoTyeNTd/Fo9NRZsYqY+ySRGlLteM0mxTies7dRzFJi2XSGzb8+mAodj34gJwt
EPlstQNbeZY/gmWaycUCMrjLVjy9wIYp+NMPPKTk1/Fe3mbug+IYqx+lkjTJf7U3c31bWyLNJPgM
x2LOSg889gFKFzq3RT6JLCQtL6DCa2+n/kkHd9C9dHauH2+Dgb9Kv/MHuhDvK1f1/Sl9lfQ0FKfL
aq/d3A/crZDK6BpkEpnXwHuY+szrVaXQlAIlf7ZxPV9WmtiGurunDYKTxvno9wN6D4G8KTPL4vv/
uK+l9Um2f7dz9pftAXHUEfGuwpCgm8k1fSikgHDEa1WdpPq2lgRK/uta+89j0waXq/v4ObBGie0c
gVhVnN6NAPLe6iTnFQLFuXnIWN062AawMjUfdr4/m8KKR0I0BFkALw4T+wSyQuTrzh5T2wUvUxB8
rHKPjmwr7ArCtMGjMgCvfHRL+yC9A1tnSnZSKNYlSrHNvdcxtHHC12yOmUbwwpac/O6GXDRj1uoq
cKNSyyQrBsvH+nDeIJ1gEZhFMly9u3RKi6aiQTzxlk8qK1adbQf+r4FngBJINiamlp/0edHQRQkD
+vRXYaVDwjMPKPZ33VdcW3FL/jj4kjTJmEwveLfzWVMHxLpJeq89DvjIqAkOd4flynz63e9LrMQp
C/bv/6xPMhRzg8A339pIZHlrt70PoLN8BXI/ZnSf++XWgwXNFoJBxSWZtXqlkUfNfyZu671lS8bj
ONPM62LPJouS3Cl43qLeU4qRw0ufxLsrsMNgEqgWtW2l4RIqc0+2ZEkcvbm7ZgaycV8ZOMos3izu
hbATgav86Afr5CWYPFPRZveVTpXquCWjkl8Km8YtNh9eJPFkpK9GQPkosnwgjnlM99BITfal2mzJ
uGib9Wlh1FlwrY3Q4+19oGpF9g4/Mgq2nZcAdLK6bbvScpQ0TbIcxmJnFcAA0TSR+Z/1094ypt6J
GV0wM6tDQX3pPwymfvtTdYkN1ZIls8FosLleE2cM70kKweT7uEYHpAEMCN3iIntZT5Scm8Hn/dtV
DXmBQd0yHKeuM0gF5SvFRltnApMEo9aFcqWNCJAYzC3c6g8tMdNbN/XFZYrXAPzJ4f/VUd0oCZc0
+3KZXfTT6SpWDU46xHSF/QYcGrTmkeWJrzPVu1VFD2SWJUr6fMxy+ziZstz2M7NXt+5hSCdkkIhs
qftkIlYE4kRlgxH5UiXfVnUZr7RgSbM3ubU/6zVLH6ftvJ++zuPc27sM8uEnwZR8Ldxzq4OiXUHG
QWI490eOT2beb1+G98/9Fur/aVR+zl3S9UOhnzRzxpeIxsDQz73tYDOiugVE3fbw/7BoZIG09joE
CDQSukd8rgrZKnNCpe2QtH6WHwvLFufPIGjoisbj4dB4ERkhWMkF0BUkJuMqFQ9KdWKxJFVy+482
jAWLVR0dENx2KZFNL+SqWe5Tp/Mi3mnVQLjbJKI7my03v07qF5vxa5oOkyNoioK5VfSA9shADKmF
nGNq5Jhyvdvv7/0O/bfeyOnH9HAJPkVwt973pxIYVW1v/j1+uTl2z6ypWXHhHsAUcWOz7AEjFz2x
t4znS4tWjK2ypqk4brkFdnPVFrPpkePGV0x5Qgl8hIfofhTBmQR+BMyxxROmglmrLr3cCHueM7BM
m6Pru5C3ZAd15D/9GEPyu+5TfXD26inMYKAFeMv2mUvbnELTq5PpPzqnS5ZuURwMxtsbwol5pn4v
kq0Zs8MODzzivGoCSq+FevAwmoakR0Y0pXyqGr7+4ij+nLlk+y7N3cF0NLZBsCMR8NG0WMCXCncF
gAXFgqv94NKCJUtnHOandbPgksE+7tP/+467krkNWmP7AaMOR1P//6XTtm436yRlmropl4VO2XZj
rR3US3BUh+E70IghXXtUOm94RkpgPgQo3n1DesOEyne7LFVyiJv5qaht59xtLtJrzwiybTjWmbAI
apSRXzS0RVPGY3Rm3W6t1Z0FrcHn5/PJ23QuXhuSC9Fp1sLYdh8W1MxqfSqxe2XpqFL7yt8oudCG
Pm9qZsY3wmo0Ytj5lOf26NcW5FlWhMGJu4mB0zmMF1i5TkqrwcubgNiqPbsqD6v8IZK3YTca19p2
x4e0RQb6eZVAvrbyQ6oeZ9cdasD+icbflgymiQ/KlvQqX7YsXLqDk31mGJumeG2en997oUDODJ+e
yPEEFCtvxG/3VaMycikLlC6cVbOm18WC1T4+s9hJhFaek57dxpOdMaVPKCcGiNbo7vxj1qYBgGyT
6u2ppBcpf4R0EScTx9kbmthyeg+49efxeJ+ChyfdEn3AXtPdtR7OKa8tDKPqfmHxlt67HZKbsapP
mtm5KaT7UJswnpAC9ey5Nw3GsOcUIt1D3PSw3bgtmiAfFfuv0jbJvahNj8WqyHRhEJrRaumJMZ29
hU/9gc3/ajCcgDAGRjqRQaUg1A7YhX37OwtXD7QwK76mslRePgjJ7bieFov5cSK0gf5l4feNky8y
bSJQB4Xn4WD799dfWfcoSZSrUYvjetvIhcS2he6lKdjZZYsHBx8P1H6rdYzAJAtsucL43xhU75y6
XGfKL+fGsriIpdZi2MU2HSgPrSCZzt3xuGeG2iMlmIDtZ3pA/wj1V/BmTj1t/ADq5xJ/fyo+R3UF
bve0FOPo52xyWJvic9IjpeTlcOteuuL+DwFmCFb1jcvTS54M66sk0a8M7cqnINk8/WzWMqZ8cQrt
1Go9vxtvoh2FtMVTgN4tYQIlbleyVVWmA8tiJWu3WW2azf1NrC/SQmDfIVqLzKjTemshTpkYqspp
Nxv1hla3CReNW+hT2uS1fjgU7DObfAxJ0YTgjUQBpnBB3DRdz6DBV1mDqbrgZZmSgc3sI8OabGRm
OfVW/1bQHH7U4XhZ0w85hcFYMDHkKfH6zGO+9/37VckwUxYvmdba/HJeroqz8HHwcvCp3rHs+Qol
PwBo4/9u0R4yhlW0rNwsHAV9qG5eR9+TQN1kVpUmKn+NZGqPe9sEKcnXCLIXP71A5Swiy9lo5ptd
6EC8eN4becuwNWLutcLUVBb+ysIlUzu71NZN57rn9J+Z/DqeBohtgpiHL4xDmAGfEBX+g+6B3YBr
578o/6mWL5nX2tLZXOvmjtDaf70CsLvm7vuavAJeNuG9eGbnnzrhfTN8mLyPZnM+R7ULN1C8bPdK
u2CJElfpDqwMczI7HjgCnvtnXroQvFvIBCyKdelz+/hCFfw5XJEV/lpAKQm0fRauBHsKhQ+iwGSm
uVBNBoEdXWmsLTzM4WhgniiWXtzm3iOxmflEBoPHz/uKXBkRl79b8mFrxtlwGK0qHkpKiqZPojwJ
SP7Q3AsBxEBtE6tqfWWBkkM6XZ6bq2NWCKdEZMnX6RfhN4BE6m0cC/2tiieg0hUrC5SMcDHbLFbW
jhXWXYMCBWN79g+k9rAPQFu7FBndTtbBIj9QHPfjdvak2GGFdbQka1zQkV9szdNNM1IoIcmhupDw
4voRak8ATt+XV2n9y+uVLOPePK2v2ZXbwNSIAOQnhQg6BQ9JK/52/Pi+sMr3tSxMsoPT5WTWAAUo
4mvC20kkmvUYIOjOW8T2XP9L0u060RuZFZVPJf7yvQsn27wsz3ZNKB6weY106dbdgvedmg8oi4+v
fWgBiT/484SoK26rLo04snuyJZOnTw/LKZ0qmDzBFOszj12wOkdL78by0NFCAdL+XL4rjvYGsL8n
VzJ02UmvAUg8crTHEIpsOFQxKT24JTIenvfN58o/iYcQNMIXaXoqT3YLipGRoDgbHaGeCCw0rx8N
m31Yr0PY5wRAwmjHXsDken0QNV2o2cn4tQfnU3Tu3deVGwLkztfLnbkz3c7NjYOJFE1yZNnJhIzn
AzyFWjdxAlCV6dB1AghoOzyZXdizRMqdyoZuB6oTrKRIKemtTJFi7XNHa17RnnWgRTljV583nbpr
DRhzQkVa0FbMvVvRFiDAC2Pvgk7fDlbQWPOa0vAaiyyNf39/Kn328jdJltFxTseddbpZRpjrexoJ
IsE9BE4KEnccZFhDCBMHg/tiVfZCbrU9rnba/AjbJ0ilEI2i7tF3XwgOcdsgq1VlAivb0surlMzh
Js8vy/VJ3B1A+ADDwvE2wl5QWlpD5AopOkPcPECX83BHdx+DxQZ7Ou1UmeBKZET5MyQrebJgqbtO
WTXtqKLkQy5iHOYhnXbnmXcWSfmx3Q6J09HGLSTtsJ5+Z73PPJ2QoCZBMWgrgetVAXP5kyRbam4v
WWbOeKjEtIZXxo8ZBG1xyMRj2AL6vFJ94MX8NMMR2Pn2pwoyqVRAyaQ2F5YxOa3EB4h+2frTpgeg
PBna+LCGT0lgMbjAkghvjjI/o/Dg6pJBtdaFtYNvFsk7P+2dUjAhpuZi2ID9ksIjIzUa5Wd3NA8Z
M6WCT9wo//80TCL/2Wg2HCBIv303bXkx985qK54SJlzBB0p3O00DVP/caMfinYj2vIHVVdW3K+ND
JP4rWLoL14lemBN9/Y/fbkWkSaDjcr+YmPBx9Bgo2KJTmWihFt6/8pVZ8bJcSfnzrbGyT8ZGHxuv
7edNInrd30FdOZuA9tqvetCh6Oi1rPYOqKQIWwhTfcX7XZmYLH+DpO2bvWnPVvPb2ve3wTtp7x1+
iJi5EV+79ty7dvvQk4rk6QwCXoBB3/7n8cV0FydFUag6lrPrjsDYQ6co1ybOAEaODYbRYJHYf1Il
5Ae26XgH3F/w63wNSVU8gRXqEsjpqUgY0rCTPzyqicoqXcXSl0iKONtedkbtuBJfQtpcpGcjx+Mw
PDHqTWWJqw1/SZqkfRNsUTG/IK0IBaxQ4BiHbh/j3+mOWqorXn3eJWmSzm032nm/3C2Fp0iIRE6q
l2Ly08QKwqQWECtz1SLc8QcLvnIQ4Z/NQJmHEzr1x0UvfYOkcwvnupzsGnwDo80YhTzA7jN0aRv9
H2nn1ds6smzhXySAlMT0SlKispUcXwQHWYEUleOvv19x44zpHo76Yub4DCZswM1O1RVWrSW+B+SZ
9Mz09uN36eJcaDMWhbgpNze4Yl0X61K1aiUsd4jzZgSTHXzPVDhvX4J0AJk8jsyVH0k9eB1so10K
XF1gkK+uj4TL4bF1brZqqwkJq3OToKGk8S3Rb9EsjmKDk9u2CoKXa1BB5AyGR+CJcAM+YAhnA7xb
sIO1WzsJx4vGB9LFJ1gjKmX/YfP64O2DcxzGLatxmAz2sZ+MIBzrrgI4lcUJlbR+OYRiOOblbHnT
4MJVsmCIH5Duu319hcSZjcey/7h+hYnO/ZytgtfSDuwnuVGQ6bS5P9Pl/z6H38Rfh4EQnITA2iwr
+JqscGzhRpkMk2APqEuX5il+GXJ7pjjcxhlgxvLIngHqf0ODz6s3JbEy/CS2oXuvdYlGhOZtHe6n
2D39GVetZ8WVbWLZpWwvoAEALNC1W6hv1ldTCsY3YUvEMUF+E8qixUOj9fjeOTwBZRx9S4inZ+DU
3Jus4pdLbqw3yKusDJZBSpjfQL/qW3hHTwKPARzj+gj6CAv+sdHQVS6z3OGdK5vlL3JDX2fQf9qX
pTmuEuRBA/Ex3k7H5xn0M8RaMVhdUcd0QBXWJm1AC4AVSv3R0a+8/jvYquvaqDhbIJAq2WHJfcoi
WZ6rW3fGKkDWJWHCeCgrAP4MXxmw8NOT5pkWi/C3uecGVMxVHKfucr6aM6CIXoqEV4m80gNqpIx7
8J8p1tE9Iv12I11+tdhNz42tWKuLm6SVlTUxxk8iZsUhpISEllY4tp7xjeEPn9RxzHgRDZpIR7XA
i3rcVw6fZg0Kj17uOxSrtN8YleslLRlkb8KHzQYqaTA7/g1tH4JVYdBehfC5eLhJpDbvj10csObG
Vm5/FWlA2KQYm2MPOqpc+0jDFOdgHmZ8REN5sVL/VTS21hg4ojPI6Rr0lmrLGBL63TkJajnHTWFC
sfauQWfpCbwMgeEsknxhB4JDEhyhVhRRs+xqGcecHdbJYcOAwhwhHuIDvTuZ5Gn0yrkjmYr9lkTB
/SUv9oh/llyt1+z35831duTYrWttI4CjTZwSu4P/ReOWAB0FGKTFDReGH7lRFb8r3R5Oh+1eDvsL
Uhu8xXWQYeIN2WEHfAoiecjhTDhhk0AX9Ivbc29nFSesWuLVXS85Y90ul4vqJDo87O0zKwxbWRrQ
mvQ0j3S3SjdhxRmjQnddxhMmLGlpnDFq8WN4h2GEozEKs4qkNY1ZpIIgdNaVpTN28ntTVsza4sCb
6iacrRJM1sLcATl999QsIcBBkfqGtGtkz30A8x02HWxx70RavFZbtsFCCiBKu/2yxsoHVU3XdEyr
AqW6V1U+CKz+fLbeO9xz0fN6gPZrMHRFxkbYxh5xRkXp6un+Sc9+6b1BFQNrxZsdPZisgojdvbTn
HbIhyELc/LiauYBEQr6/fnkeDucj2POpFeM+fZea38BFRqMFmFB35mvlvjICk3ufpdjbg4P6tTFn
LdgKWOvoFzG6TbQT2suwREROss6BiIhO1SGIueBx1wqoKHtkTHxBYT/26DuAcrW1CJNpiu82apc6
JMsg67B7AyibCGXCASAYIKfazoSiMvuvfVTs9RxBIjsRK9l+eiLA4IEWhjHwna+9lrTB65JIXoHL
nB9QzWiW9ptNDESaAekCQ/KQh6FeD8P4uT0CRtqm1aNN5ZdkHsyw4wvIINqotyRrJ/SfXJe4cRdq
dISadYC3QBPQXXmmNbFJjrZT9TvIGHAEicSFKvF72R2kiMyPzOloCfT68jgaJd0kmPOXVuCgqOH8
18Rk4jlXB36OSam8ZiWfJKVOGY1sftY622hYGgtYFH7/GktJe6buxHUtMQfkA5EaFnT9IFNklSyg
f63TWpcKZUan1dr59G/ABcVtjB1NGqAItvbrO5RHwJwk7iGFVXsMGJVK7rzulmgi5N6N5jDe+8sp
lUsO830zUBRh/BpVsf+7qutdy5kZoG1xWadXJR7UeXdg9G3h3RD5cHt4aHVWuOilZWDLhG7K8TxA
4L+3OHbmxsSyb7LsWcarvo9AZArBTgDy9DGj2NGmXQsXGeFNbCxj4kMrprY8u+wW+5IhDw9VAOk8
x4n2MkoSaBSIYAb/wqOgI+hnRMXO3pzj0twcGHEPD/qLGz1A1CxUQk2f4FoUG2oVSo/gMDTnulrw
xv4aWLGkdB7vKwvraghE4IgEzzrxX57i7xWAgbao0blRXbCopr8ZCWmVn7afpfQBaXXNSIIOgRVG
IKIUAhSYTDwdJqFmbYpyMr8+UTGY69gq0VbK2oiywlt9t6Fyl/GlrLoxmQjpG2Z9RJz4EIet3YA0
VBv1Os1TqDsUqnd7K+3W54nLZxyDUNJeqy4vigA4pOABM6RuvIISNNOmLbzs2cjWecpNj9fXuecZ
W44++T6pyUfHOoQp1L6CL70+iW405YbPvEp8tjxGA6VSCfcBdAAAHqPaey8B9NvQAu+KwpZf01Oc
u4q7v0BRxoAx3Y6ceUjoP0ygb2LGV0Hz+FoNeXz64HPg0hIAGi3S397XtwQut/59+1aEDvn1McqF
d2bzdH9d7Fhr6NkvI48MkqS4huBOn2nQXow7CGsADXkegBGhF/7J01nYokc6v9uqAajsZ5ctyFMO
OTUe85m2xL5w0gE4gwqIvGpbBwwuNOr5IZWr713n1+vOkUlTzagGY7OBa+BTcvUxOLhAVJA+wsFR
299gZqKAqvuWH1m90SfXvdwu7D0dgS4tPQ9WByzKhufTW9Rvgk2W2pYcQXdNaDVFztXuRJ24I/H8
NCYT6iXdi785wHEzFYKEHnFA69CNw0PV/96vUfQBxbxb+k9f361a2iP0LYdCSAZQZYb8Cx3Ds/DY
/h4thWMKaCf94l+XNKjiqx79Uv1r354EelBJQRSVO2WYit+PmRmXF4c9SAsJV4ngMCLjZrSIJh1q
3KKDFOA6wIynMfFFGfRfwypu0q40vyw3lhytlzfP/xDigahjBggPsUyamK0Ix/JrMPXBto/b2bzE
YMxRaA48fKUFjbaQZH4i8jll7yJqBWzWlVLxd9INv+7f5aKa6a8vUOxmKV4u1pbDKp/RlLt8SvsQ
rPW75ltp4ZdO/oc0/ZInPvlUTKI9qV8yg1s0Mo26/ZD6MEW33kcxMKaPI++t1dS8Zv/wjPzPrLuG
YmjTzWm+XF9YIB7Y7hupMgkkcaTAmLIheoytLPg/3zXXUOzs4phsdyuIf4VpXIggsj5FyM3B9rz/
W/GtX+uv2NJb4lnJjHI9/KhbDPvkjUa2Exoj5KbsIAmbIoVqvJ6kLbbtjvso+bz2gF4uWxekIWD9
cLCw+k6+++8bvbq/7x6AjslkI68pNI0ijkps84nh4GFpDCaB5gwWxng/Bs41FNNqVxfx+nCURe++
uTZSPjsJT/AXaO4+PTGoeQnKDfJEuixB8f2r2JRrXdepuq5y2dfH1TUtndaSJEI2frjoDjGkA7B8
ALnJfkbbUG5fkAEcvYXG1GQM0n87bLnRldt/sxYnZ3vaiLsurhoop0vj1oBhtRp0T50H3Jj6OJ0T
tQyHSFfUwCC16JQVvheYku1Gr0cdyWy91nDsUTlIkMWDt2sZWCTa7luJwsCinPtSxUqkp1UJoDBf
KpqqwvlP8FgCTDPpdCjk4uGjJKqV9MzwlffWR7n8+93tdktNdifrcKqENpzxYKG2Axm/VEP5pm+M
IqpnPdDeGzIT0tgahPOuyFudYdvS+2GFjkduIRT7sN141ZPB1RCkC41foKJJG4/XWx+QSRVQHv0n
ohJIPzMAWWmzTKL2rq7ZDVnte+ui2Izdfn3z5nYip/aN/l58Xcqc4tRLzYK3XJcTKfZ9crNWzEGl
XJrHHjJEJNOMgP5S2t3Gl4/hkLepJ7IGmGKWXkuGaItnc2+iimFwt9vN2jsy0ZgACxRJStJ60nog
dzXE90I/gNO4RvpBANsVXi547TJaSjyhV7fiTyckY+gKATju+q/Sdp0G10ayJQn6DqN69cEHsAlF
y9w/4OLg7syjp/tblRGL35uB4rsd1t7EWS2zrapGp08e+cmg3QW1+kaB+EWUBuvjDJ7hBM/Jk+1X
gZf7ERmnN3qMujD401L0+XwKnjf+3BaK52OzB5fKstMGNKZzR4oN8c8+q9wTm1s6PywN+VpIl14k
kCemHkKqgqoaiQtkzrXNbEUd69Wcacnycbm01MG0jOv8JGcrDLlRk5YdrBrjKP0As9LHwFGGAeXa
mNQGpaWeZUpMyJ398RQTfC7frNPBS5kxOHOaWlKUoofD/metY2UwS4HJDNb/KnzJrbNiTo8p+p8l
F8NW7r5Q+vlgkSs9ERFBHnnETDWnMBPyuDdLxZBa1mFjbReMR0qacyVSOaQAzfDBaowPgusnLJB3
bi7FtxZhHNz4sT88+c8QjJHBcT9AKuKCckdQzOaZuX9LigqT1XIVEmawWnSbWIp9qVbsSeV2mRtZ
J/He/6CJdkOS3Gw0h14N8kT/UShPqQmmjwOKRYOnf2fhcl+gWJr5eb4yNxA4ZukKMNb1ZX32JrWi
Pj11RBrk6TEeZ3LeWmcrk7762+7kxlZsxCZZ3S4YWHEBsXHgRiCZvTSksbCJ4ASqPvYYXhBsLFfe
+SJj3Cr75Q4SP4kWaF780P98i6o+MZ/sZqk5WRoQhNDWVgGITGKD56UGQzduRmsQ6g5nYcIKWTvP
cSqOYZiq1O9ik+6S6+XIFXySZuqtb7zHDUwPCb0aoDkkcTpkiDe+QVZBnnlIYUDMPmmBe0U+b/47
lFc1vl5XZlzlktDNPkOqADgCYQaqPhIt68VTrKL41jWNqkfCFlVMVZNisYsvqV1JruN5h1DThETg
+m0Exyd0VHZ9dJ3nJBLfjNqyT+cJBNPjJikOSOEfOidSismQItoF6RPTlTJ97UJVK0BHjXISp0Kb
zdN9q2JAVhcQG85mecVDd+k9fEA/okZoEmS62yQUtrS5C6pQyJ/v24YiXGPVLRuuYUNJDBu9ejNP
89jdJaUL9ZhupfP25omq/KH/Abp4EkYkvMivPq6Otbn/GNcbDW2IUORs5cdXbufZWbu0ws2v+D7U
MuZBE38vbteR1pkClpGUJg/UIiyFs3DUKFPgHegILwsrN7lPUPkmEnN9jDFOV/Ay7XDsn9o+4SC1
BCIizUtRGBDlh1ICovR0NFPTnVyESAIH15NepxVovklJZD2HdjiTFlfRsoIpf/CNYMnXVs+RlEER
VJOY/wzlWd7ae+uwsv7MuFtuScwhjl1GaDKEUv75iDSyxdqz+CPYPiN9Aluz7yqAeJUaVI5Mj5Wo
izNU51FwGg8RfnZpUOvBlaQ3vmJh7s1auWXXGf3ErgzZfZu1D02U82jrhoQSCkoIVLjgHg0ULV0K
qKjfJ3/DVAN82y/Wx6o3u+JlizjMG50v9J5MmhF8EkTg8Lqtwga00I22FWout1zeezNWbK67sy72
4ciM4TJcUU+5BmkzrNPnEvnCIOhPiWpES/Y9bElSVzO6uBX3RlfcjvPtdJh4Gw470NE2rrndIsOU
cXn4JJn6nVVTcEAbn5gbannN4Lrzpdi14+EwS4wSq97GBQSfnDUq0NNLdXjHGycClf91SMWUzYxN
ee9e5HxJzQwLCibef912yDRCcyogJ11PTmGpIHeRy0oS15scoaY5ifVc+eUrmDNBxNsRvjYx5K3d
JJ0L4um1JvhRuO31RKuF+dz8FygWzUlLyfpq8AWg7eiYp3MOKEwEauExhBVAs6lF6cP8YIrdWqMz
dV5O2NQKZRoJZxiPRwJCPSrtwSPBeagZsjBJ4lLq5Qewu2ko87vu3VJlsmBT24d6+/YCfSOJXOl+
+XhbLILuy77WpR77DKde3Hxd0Qe6qc0JNC/f3GsEbUe6K13oKuS+R1kCz3PTxC3bF1JFEpCLXGNk
Dem0EkmxnRRoGpU+YE6ylprFF/P49+v8sxJy43KRpHOuGLftwb1gxwyavpbNa3AKTwu/egXX/Cdp
1d/UOovm8+syhsTF1X2AbuqK/V5UT8fYPbAV0CRMBi/ofNFw4vc6lVYnOhFWCaBU92L/w/n+mbV8
VG7WC6tsOvulxf53qQpSG6JZUOo0x857WgNDqjlvRc3FvBY/4ykm+zQpHdJLlf2lDkYiqA6qqg/H
F1GayEHBORL8x21VrPR2Ml8Z3vbPgB5UT/XmeNIX5cjn6JXkwIg2ijM5IJ3jqV1YxUAnB3NTXd0c
Wdg2iScCAhK0UeS/egLi0Nlm3eFVbLOdXkrGMeXw4mUaNST4MFRQmO1oYqbaJX3iX7rXF02P+zdG
dSz38ba6upzEdqz9JTFHPaT4INqRlbVfoRCx/144tNKVPH+WwrHbPb6bC/8BYJPZhoLcpyM19S8U
Y4ZeQJy4xjGuSS50CfUwT3hNQLQZpAlAWQ3p5f2s1olotTT8ryCEt/UTIqVeza3XavsQ1VG/Qph5
rpOTmwW9mrEGhL3oz4J5g0Y1vJ4jotS3zxfzGLzdOm9kZT4aYdBL05AUpH+KGx2nK8jZ78E8+tJ1
mRQCmnKn3lSs7KxiWN484ZZhW0Pp5PyAPzvlQFBijTq23wHSRRq80V43QuqpS8iWYKfS3AQZ5I6B
U5uaDqfy8brfV+Xq1dHuALHXzBwGtAODBlgynSkv9o/+uuqqC7yLT7fYmzDeU/tt0yTsO2z89cyv
wG0gaLdapzR4bVWNEMB2fTTwqETdn7DuCpqKQS2tkrm7u3I+pQAwiYiGYcOl8713HLd0nAL/4Ab/
zFYxpMl8sy9dYu478b/gDNfBpD+lIaFDTp+Mi7jgQjI8KHfvz7Iw55I/W4pFNda3+GaYYsFXtOeY
oSSFybtS/8I1uobv+PzUV740oxalO/KjKmY1mZyW6W7BdN/G43UXMnig95T2v4Gj6qV/xXrdO7mK
LYUyx9xfS1i3PR1SJxyj9S04zGtvjC2F5X7cfKZFCGMSkOvZ+Jf3ZEh8pTvP4nrc+wrFxs6OZmxW
b/KSyMuFxVo90pzemfiPDAaf8+pZ91jKAb0zour+TpareOlIfLMLY+oT8zFIf2ClkdH8PJDrR7Tx
kfYnPTm6xrBnZfWcUzCJlyVgedzcEMsOdQzxxdiP4GSsvZI3aEkvnmaqRaSYeb9Abeo5xFv77N7k
LYEhvdIBOPBgr+swc0WVnrULptNx/DbFD34td2huScAKksfb0/kFJ6jZXzy32yN3RYzX0BUvda9c
VvXILYZxcM4nM+Wk84K8xD3sGOk0KFraPFfrN3BLF3/xaIGmqWUC3LWEZCMF1sa5nUbn9vnjG2HW
s1+d+V/66ofGpGe2IfdtpUl1daRIhIkl8fsBc+kYIXWqVSRbybRrnAxb46Cq3U7bw+U4OaEgSsy5
WRCGQdj3Zp38N0zrmn+VoOGjDqZpbABkhgpbdCDJ+of944b4AfgywXgrCJNoEJw4Ssse//FBkBHB
wB5OggHqb8tg7/ias/UPOcC/THNZsZBeeZ2cTXGs/1zcdffmp/Ag+Ufo3yFbDETBYmDM8AHhGcRV
0hiOwhR1zlZmT0dul07I7p2chERBSM8QnRWXLxPH9/PW40ZVH55FU4rqCdWxZbChSBUuqdFrI73C
Kmz+KxQjurHj+dlesHs7envb1uhFhJdESDIOplQIy4BMieJDHYXAPyTjflZfMZvm0jkt1h7G5KUt
sEOwb9weHqgV/G+UvfuRv/MPvfdJG+3ZxhfSN/81BFDBpKuSfdgdE/bfawjBBM7xob0gFSeVIbko
+uYszeuYrUluxy/e7FaeHMT5x2DzUATV1xIxDn4eZaAvZ8P23n+Pdb6O2iV12xrgq2WO2E9u44Xk
H80y5xAHgIT+/cEK4aS5o5Qd+Nz0FtuVbWzTLEiHxA7ibEAnzDJy+yuBlJaGwqVJ6Poe0/9B1mKw
egbI2W1rqy7/kNv+63BV5AXNfcnNW5i78wrn58Geiu4uTScYGdiqkRYyNP6kLnZVRZROlbWd7CSk
E3b0tHkJ9+830o2XALrg23dNNI3x2++vdfbG3/EBsr3IzdBeU1QrreQodbsiIUnSrdmBKxAj34JD
STOa5kHJApncaOt0Up7NXNZzja4C6ZfmdAoqVzoe2EVtvkvzoGRtYbnRrAlW2ZpwaEsEycJISVNM
OsLV2C9JlAcUqEabLtAQN9DNU4zdvVVVjJJ3PW92p1O2lbuQoIxM23DXHsK6RlQEFReelVtHCAYF
h879JdbZwywjl5v0LbYta7Nk0iHlSq4qsgIPQ3958FPy5Uk7mjWJakfQv+I1WMBSwirtcP6TzioW
URXnPa6srpz7jn0pruysM0sgIgOWcH60k87Ly2JIBn/ILXZDnvH+8bXTOdJh89hAJfWhFbRqr890
A/ZPbXhYSK+3dtKUuD/4lO5mH/eXitr9/W3K4Ke5byzPK8frbiaxTbd9TXwQtdbCJ5jsvqTwdr+s
bJ5TaNvhaXrZdURUds/LsqiZtFA0wR2KuO1nVDuOy+QLaotmp7NudkDakx1xBCgHm8dxSmORX7uG
LejmeuQMnjvRUFr6pQng0xfMzHvvXTg+uAO9WuUKZKk1kr1xwgHlZGBBtRO8Zp3Xax3HD/7cDMxE
MLtf+Trgus7cZb5qbj2Sy/Z6tGPOzoYgE0XmJjvB15Px0Nl4nbtQVSzreu2cL3sbd0GOR/V73auT
MQDYEUWAw2vLoTSgjGYj3bj/8LY4tgNtt1M1VN6fLV7KzZx5NxLucjMhPUEH4EK/eRANaUdtwZYK
18HnlEqH4NXih3ktBby4+jj6OnqyzDH8m5WowIsBhMQsU93//bqsd+bEXhyrN9xrrCHg4VXg9KZA
aiN7nCFezv4EiPvA1DywhUgqVHT/GljxWN2b4ay2rnXDfwBZymWMH4dxxI0D4kP41ZSc5V5P6lAY
91WqlmVUKpTKDfnz3PFCy6c6o/dOhq13VwPAw83+rgFwlzO9BR2qBQYUBva5AZVDdkxKVXtrMWAF
xj6BTNc/cEjnDxZg8obDP4XREC1f0hg9CXRn4e1UQ1VXFyAUvkOW6VSMslEtO+o+r86n82pZSW/g
E0jdkKMU6MhYlItf3xuPsthSPtRtcmF+LDeqssk0FsaGcdpzuqgQ45XijQ9p6yVMepZ4gIyCVmRd
fuXfDnRuSCVrY5s38+BOVjc8GEEsUx8GmR+RlcY8ioaOMLE+3TfixQ5Mbkwl7thf1/bydmZx23Q7
mRI6kwbfhq88HLSvacFxur1UXvYt6KSDtdreQDswSZoRZkhPNjMF7EXzNTKDV8j6QEHpzlChy/8z
TfVZX3iHY8k9yRkCfv8GxnkB4a80jANAD0ajdnh/WbPfd2cr1ed7Xp17h9T8c2aFazgN6f3g2JKZ
yH7EWlB+pyg6+oYmkP/zZjWe6MVBd/z+t2Re9r1vkcxZzm7srDSewQ7C3PEZy2CwSAU80DQvB5rz
3Knh0SB3QM7GEJSPNjNXaEZya6/Yrcnt6sysBXsubxWcPNSVAPlS5wFjE5GIgI+GKAiY+SsCOkS4
ukxzYZ8JOKz/GRD1sSzvkRu9wR+IHeMT6nDlUe4hCooYuVdb11u6JS/EveZHVJ4mYVR3Z8fNDU9A
HPUYdwaHZkgphUFFueYACgDIIylnzW4XP065ySp2yz7Eu0qyxW7RKyncqtNSbzilwQBOafwiMI66
FEJx4OWUoWIzqk7ZU1NwZrI+VWZpZrZYXMac+SfU3jBcNapBjTPwcc0kCzGlbm5I5WWyzrvEMsVS
gpniTWhe2utoHq6CeQgbRhO8q1hM7vVCMHMDkkaljlZrvviO5z5C2eTVvHyaH7zkz3ssNT0KCtPh
eEiwnd2sqNbCbPM/viCkl+1JyzdUaE1zX6Ds9cy5pjMUk3mjXurhB7XhS4OxT34f6UTUKgbzre/B
hbHEA9PsQLHzlRtaeavOFa9qLS2ZPBQcdbIotEQjEz6d4oBKoS7DVn/poLxFujjV/MYrz9Vst0hO
F1lzikZABUHsYcYj8oQ1gGJ6qnQ5R38znblZKs+V40qLyjUbDsuBk8mFgnsucEMvmEqWP9yGFHJr
guKS91koJ7+e7Mf7Fry4iPTzGWqKzFg57uH6Z5/5BB5M1Hma02fiodceabkBZ0t7qzVnS02S7Y9l
63RzZIPrMIt8EHpfkH45+YsILjU8oLTLW+X2BqEOlJmRcNxZdDVZVl0tF+lkz8jH1rYmfDfiekGA
PAU4TUpyFdh4+qz/CZgA/QsYVC7aCE0SSd41neafbqkjsAHdS1KYK/aA4VRNuN6EiuH3U7o+Oycv
tiZXxMFoSnkAViYEGFmalu7Vkz+pJ+1nMChYeDE/X4NltAxcJnH/QBQiOfPfoTzp1rFsOE6Ji2/5
mXcKbAKrc/pgeXhTeWPAFQQbfgS5Kv5xW+sfFzmr+U9QXnVjdSovUZG4ZWDSOhq2D6Bmm/2Tz4te
A0AqgbbQ8MwjHQ9m4XueH1qx/o7l7LaH2QLrH2IDmhRzh0sDKzCDdnNWbwysUNcVX+gm54dUbP21
erK35WTJbEWW7K3OW44EEjw1lG8hrtO4j4XWNT+cYtiT6sp1VgtmKBq9sDrCYSgdcRGpTHxGfAdo
fXEYtS1whY5LfmDFrBPyns7mmnkKcLELsYo4iVO0b16pxMBuO6ApXPOUFCbH82MqNn1TmXiueeIw
0wL/p/+M/j9pimWu6CE//+ejq1j1OJ2vNud1trrgXhwSi7CoCIINoCQHV+yInnuosFssN82/dV+U
S4ervWRpK77Fzx8t70xQnFWWuKAUSHwwjRYBCZQ+zxpsD050DneUYB4bI5iJKFC9kA6F9XjQGAXQ
nNXAnPHiaO1LUfCb/1bFzlXOl/lxfcLOeY0t2uKSXSH1Oh1Gp10AejYOgOdPwYbZi/BzG5YeO8Dg
iGW+vgbzRe+8C+6bO93tsxVzlxyrW2t+4IQgl/2Gm5OpJoMs/fPo6mrKOvuiNm8c5qWyd94xe2hf
1nBYYuLrQ7qFsepMMtRndnTLrRg02y0lh3TH0eDOCbCwscSl9ac0IJDDBaFdJ998pinw6Gt5A4s8
nPxOK4YtqdqzuRljxp2UI0mPNnm0k09GrzrOqGSowA2+5pHukc+qquojnx9XsXA7pjzbgI0h74DU
GTQrftOvyPlfPQ6HCzpeW6e3x0Zj/0ELwpPG4mjPk2Ll1s7C3q8rTBo0g2BFatEQ7aPoFY4RqYcZ
vfvn1ynKPuQnq1i40+1GSeEqVhUDJ8K91BWEtg4/Ti4+f4P9YsiOr+BlG/alukK+J+V4g60jJc4X
3tokZiiJ9lp0TNIl9biJvr8HSXdSa+uqlYUBXf5zFftozb1rXDpgH8GXkPmC5p88veivYP+/vnSb
IZf3zknIFi+fnkjTg5PG2eKQ3BO2tVUEsYk4MeTyB2cgJFttqk1z7B3FwIGrtUupkVkUHGrYI/1p
5Vif0okHNETIivuVJQre0f2DoHsDMjK/3FzPc4Q2qxWGhbn8Ra4amz5swuT+Jyt0akDBTPjWN6Pn
aeT0hFaddwlYxoBvomjR3jfcmhXOIzewyJSIh9vAz2SZBl+Dp/sfWxhr5Y6Bo3h4t2t5d3Ic+Vh4
v6g1ckeijsBBtAZXdwQU+3c9rCtXc8t9rIoeFqcOsaWMcqht9nBlBQIJG6Dm4BVCh/LzU0yfFU+8
3frKMceJBs0vEgpoHbpnOpHM9vhj7+9OiBDeIHAe/+lEe92991pl0nio5EB0LTRMbULsL6rnuhdP
dz4V85jGqTU3jblYDM4JTx52oo1EGx2TktqA7dx71dIj6rw/R7GLkzi+xecJK3J5kHT/G2Ifx4hM
2bQK0Vj0fBYQCiKES8hVj/7sQIR1/8jpXl5HMZRnQ9o55AOg7JCKzjyk27/pBZvGIrD9R1Caqw8n
3NU1w+rOn2Lw9udkGydlMUFSSIJ0Cnw25BM8va0Bkt7S0KAZUfMiuPLnOUNwO3mwyFbZ3zCknYPG
pDEJYWFvoo+kod/YomAeuQTLoQ+3AomfsrHnym1h7ffWFZQcAfVbl12lfFMf4mEQrAVIS5J5boRf
mlnKr/27af8ZVtnOg3ucxcmBYUmdVAMSVGbDJBW6esTqidSvtFc+HpCKgH308f9Bgy779vfxHcOk
+dgx7azInlvlq3V1r3HVvUrmGb950aNtg5sUTUvvLu22wt4njZaNfdtpPmmxif9gQH+GVwzMamVZ
ybzC8BDt1Jteb9oXkvwRUgm6E1xYivfMn6EUe2GsEtqTJgyFAl0ACUCt/obdWuBcDGGg6N+MQB6V
iHo5XwCz0NE3N/7T4VWz4cXH+uczlHO2Ohhl+2TzGdua9Ny9SS64CbYw6/RDrj3UjFd4cakKVj2b
bmsz82RyG7yYl+OyNStLS5awIj9k0pnIotcg9ZJ4daQF/MhC/u1I5UZUHsXErO42R9eUIy3KmTDU
STGDrEvSJh/w/PqKOAIQyoHV1IrA6IZWXkmovOxFfHCklROoJMF5Ei5JjUk34/UBlxFemkZoQDOl
pakrxP96uVkrJ3mxPy+368ufdSYeouTNe9QQGbMKGedh3+h/lmr2xp8+P/Na16ittZ5rNGwI/eQy
SoKzAyDDbC4DogzNESgCoeQ/TTn5x3RT2Zkn+0pfVjdk/8lYTI1mf9Hpw5UYfF2kfUgzZOEpz62G
csrtw362Xe4YkvxTXMv8Y1rPallfp8UkB5rx5EzdO3OqGT3GkwPcrDToQ5OGWGlzRapx2i83n/1X
EX38qq78L+0TpbtbyqNYOcFfYJlVTvpZ+Osk6wV8GK6qjg+qvjb6bjf+2zzVNPemakyue09GFEI4
IRYdumBo0D/uPNI9+q2nIdTMUU1y7+zD+rKNOdfIWPEwGjSjSypT2haeybW5tPUFxISaeRa+xj/n
R01wT8r7w35ucJEtHz8nBBgFsq0eDRPH/6yB5Wp8Leii0iWvCzFDuZuSJbdzxtJdp0eITTlGT1c0
AsTdbdaj6SddW7WaJZj0UIcuKKzT5YdUTJa0DHA9ZX1Pdcef9XDqZLLjaNGlUAfr3BXoF+IQiPbh
VYuMUJbUPGtukM5+qRCSxE6qB/PMyWKTu8ihxI145pvjhzGJlmb5lS9ZoRsAzmwOnqa/eol6ZvC+
7z/SwbBA43RXJ6e1DMzXp/94EhTjtU6MpRfHfNeOHFvlZQsyrj49L2E6xoYJmba/GMUPgjXRSwoU
W7EKXN04Rm41o0POHQfr5m4c82qwN/KQfeDyRnDBAJyibNDQ6bsXp1zKP6Mp1uQ8X6/n1k7eTUjz
cQvIcm7pwpfmulrjyWzqtvwfjt5fA6pU75jMFB1XmR7Gq7v1N/2PVa0J9c9wSHW0k8GBB7M6akat
FtwzIL8b+iJa8eP08xHy5/k1Xu/hmTD4iKdd+CQwIo5bc3gbctyxaJ6OH7qwUEgB/n97mnFF5ca7
UKGYn86MJ/llcomi1oj8CuFrJ3Jo+IDmMqw0dW5+8fv0M6riE22X82S5rTAq6cu3ErVCSuERS4zx
xGyDWtINWGy2fwZUzMoq3qyvZ1P2VhKW+CJD+v4zqCWg4GVATuz+PS0uUeTWVfF/3NlqXVltZECC
J/YQBvRPwH5gKho6nnftWIpNOMazxWW24aY88e6SJRRAVlVYUUGMaCM0jRGwFFcmXZnb+WTLxEo0
XzwI1TMEYZ3nV0n2EadoXafio+JUyK+VXduxlQtRSux1tRQz3hk6kK1gfJMHAW1AB7dHukUe29EA
d4ZnQHNoCrt8PeCD/xtaDlXubpwqi231UmZolGpe0qZ4NPbTB6H+tNonGv3sOIN9+OzFMDGhMR3Q
8kru8RveQ7N/QQ38/okqhOnkv0a5M4m5M5Nb6SaRC/BonCu09YJm1L/hXgXvdGp+afe6+Nb8LIBy
a0rbg+1VlnKIsUPnR65NMzJ7kMAJVf25Ma8NvnQxiymH9e+u68+YysU5nneHzUXGfDLgBfloRstn
UQ0APq/Z3qKktQVNqYvgV6VadVTE3cHZrsyjsRMjFNYFC9Mcpm3BBoCQgIn/a9/S7GDB1fk1oHKe
DNe5HG5wpZPLrdNzSJ101gWTChIErUltTr7g4vwaTTkv5723tOOY0aAyhEKAJn1pzyJJ3hNW+uCa
VYfuz7BSsHm/xlQOzNJJl9Z6wpJScHwhdfJx7C5DdwkXQHPzsA6QvhiC34cjloJE0l0Ld1satfYP
GVT1X5hgyxAVN2BmgK8zFy93fW3Ud2bny+E6funS08xViYC/BD3CEL2VKni2f42lmGDHNTdbq8JY
4QvRAC/oMHI7Zo/e9N5oYKYgFDfh/bUusge/hlQMcbV02Nn7+TE7vh+UA+zmoTEVtDGVoCT6/nrS
5oyKXLJfQyph5XEzW14cmSWl/iYaShwnB2+8Rq15MNBZgiLIyq/RFAdwuZx7x8k1W1P010lNkdxt
zh7JIxBU9iSupP4GjGcwM8GNoMsGYk5nIzT7qvqEt8uh6hmLExaQwhaVP5KgQ/BjTvCMPxaIP6Z7
zXX7qiKGNt5msU1vTPuMVAboBqAcSPP0o2No+1HQg0/CrummWWiZfq6K6gUuZsZsflsxzU0ozVOQ
m9TZ2QiWIomjB/8Gj8PWQl5Gb5QNy6Ni5JPKan51ymuxhPicFFShzbBqpBtFeJ3OI229qNAY5gZU
7mfibG+ekWz+hHNITDYFpfKJGm1tQj0MUtd/Z3x+ZqjczvPFLhM6Z48LHNWC+CJdH/n4f2dEo3Sj
yW9THs1f66lczIk7Q9h7y2jsXX05BxgiemJBYx5jYbX11+JL8TM35WJyNh0YStm9F/yCrAOAW2HD
8AKMc4E8os57z17iO9PL7FLOksfz+JAcy6mASziebyQixMICnmtEzUoDucbmtPwaR15vFVz7AoIx
6vBhirKsdBvenNokOAaLD23CS56ze9+l+KbHmeFuqxbf9bStkR8hwYqC4nDXmNSj19fgneREW28f
Ct/Yn6OsZrBv5ulUqbgcZUIZsB/SVEOBQsQ9xBy2YGUWhI8OkVDsLeWGVdyJSsnZniczhqUyQtDG
nX2gGeCT9wYarxY36N/ZpL9OmcqFUF6dzkdjhf/yIr2AZDGRqUczSbD/5XAUatn/iwAm+UuUZcNy
p8w+VSY7q8putjGCbCYanD6d9AItmAqyLIB1eoI+pLZ0W2x9f2aqGKfD0j4sJhSWBVySiTGD8fiM
A0GXjc6+19SC9orqTL+mqlinyryymc3k4IojOh6Wahh76jyB1+Sm+E/3PZWi+PTXaIp1SiauVzlu
tlyTev1jTLzYBpYi9HdfAkjQDKa7Hopx2u0RUamuWUzp21nU1jS3IvEpBPxpxHOtsbxFZbT83NQM
9Mnbxde1KSYgaygUKApR0j6AC6ExnM66m3Uo8RlHJ50RVSTThu4T/sEr++v4qClpg3xRfDSYcdt9
fOry2tBZQENWfwdXJ86gZsZFFfdfM1aimIl7OB2TVE4r2m5IqwdU+5+pnwWNDZAz/dsmp+OOkVWT
0Ld0u7iWt5ye9MXKuuXpHIU+UDj8pT44uH9+tKspNj9nBW7O3HGuZItI3IRm/Q9YmwyHCDVOeFLO
DUdLqVGUZ/+1pIo7ZK2vS+dQkjGlhHFDWl3wXTxw/QXl9vcdKQ675zS3uuZc3c3M4rncZEsHqBnP
h8wOwO09LfepcNN+PApBKOvC3+LBoGy2XfpRbUtFB13SvVm5eTiZlF5Bz2Bfx3+mSFCGrAmNoP9m
K3MDKltZublz87QhQmLAQ9gdkypvgpKFUaf3DtWCxswVX4zccMouzia40cma4TZh++X/SPuuHceR
ZdsvIkBvXpNWlDelMi9EWVqJVnRff1Zq7tmlYauVuGdjgAa6e7qS6SIjVqxYITiIkK4Iuf3c02fZ
sx7P7l7tuMJrWEtgF5oi8hPnQ0n1ojUiPMgQy7UghXZt3bx4hWgXa2b3gLB/DTW58s3ZCM6cRs9n
jLBevHZZRMNMc4Q6MNj03+rmEzfyWd8/86HVmiugYQiOgOOimMH9Yka+dLg/LMLNzCeuyBgnhSQF
1ysKpwu7CgwSynsZaeEfeKjqobL8rLjs/pt5M+rkNAW6etalgPpdKF9CMArVLsRjqOul+eL/eo6T
w2RA5pzvRIx2VNEU4m3tIPJ0Z8NmQ0b/FTkwbzvuHx+o+1boZoITN6TLEiFJYwyZUgazs0b/I1rA
EwLeRC8Z/5+Fpe4P683+y835PcoTdyTvpK7I6At28VGp7lBXDxSFzwXwGihUoEqK6bnfdblu5jpx
SSSx6xCZ0uU9voxQYaFBNq21hMLOakVLURjPCvMKTdySpD3JJW9gikjrvBSLwTxKa8rOB1wf20h/
AFf9vHy6re0+K7ZrIu0C+VTldes93mTWKZ5qfGoq2v42A11qc45TdYUEoT+zeoenybJQd1/u30We
qmSmjdIGwel6oF6QT8OLNgOx53qUWE4QyxpOxTC7uEOPXQ1jISSlfHTclhgeNIzhhbC4U/dYj7f2
cKqEOQhhCVYNBqt9BcrOtPUTFDhnB5APvr+HVxoTNTvPRzGTy35m7sb6N6s6sUOXQmwuIw3ErsRD
CDVqvNkn6POITCxEhCjdco9JCxsN7vUIztZ/eYImlkk9SSeFj+CPlfayx9VZHr6xqw1IppQQ8Hgw
lk0SpjZJlWs5okYXiCNuCpWliuj2InmHpjydhemiw0WfMAv3RPqTHzwy1wN34xrVeTheygYjh8f2
E4r/b7S1KASc0f7xNVivuBScsScTsTZjyn9xk/5jDK83+GbgTjmJKdRHcZKBOVLCt2ppoPTbHkBO
pCpZppA53sQyVXEpXaIK4zUOogfng8wolEN5LFC/Ypif+9717+G9/v3N5M4N30HkgIaCVOOAWh9w
xGlbeZrg+UlYwQprcteX52a8VGyMLpHpYuL44PCgkea1VAJNeTXGxt1Lpd9ahSkwkwh92/IXOtbL
25rKDc0+v8EsdMGgvGq96/b/Me9ws54TV0hVxKEcKPA3R9UfXKGP3U6xY6DTdNC9gcpWlsYL6wX5
A5fpudCQabCiLi1rCaR4RgobDxdCTY91Ge6jTjfzmxibVhOFLMpwXuZw4KlMKyXWg/zzDw2XLW7C
MK5Xq3BzXjJFikcdBdx4HuGLYESK3IYuymygJgYm/SsA3D10LRXr67Glu5/tuJnpxAcKRlS09FdY
70RgciyFnGdQEwP/o3RR3gIt0gaoCUhGvOXbBrTOQZVkVhEwN3fiFwmNGJ2FAmcYKWbcGGR8wXR6
hWA31OIeT5i5tRO7M8pQoyrpUtOBaF9TNHIh/yzw1otc9E5mDMjw+aZQTRqo/88daRwo18Cy6pZq
fdrPyJjRQjmFYQ9YtucPXCZOx9KgF2X5AtgLEDlkJlCAiMo8mPH/cm6TCE1W8jYE7AW7allvM7R9
prWAFLNE2pxtde7eEgBOMi8rYMpPU1RaxBcD2uTRSAH80jX4GMAr0AhpRwXWUG+GtnB7NIlhUqmp
NfvjTb4ZdzJLTVK5Oo8xy2uEAuVE5ALn37SpI5yfxWu3eDcBDIsjeby6Vxjk0bgTK1sWeq3I3XW+
NA14jThpzeEOOhayC/KA4xYepP4gGYli4AASYmhrYX2xnur7PsnN/OV/Y1N9zmddxVG4pvnMf3IC
4WyyBsX27I1Qc35elHi4IVCDdOyehfrd9eVvhp4Y4jhLkialvjytPsGFdWbFXIPy+yc47FTMYls+
Q/UdkTf7bFMg49HqT3xAudQvMup5r6HTMtq8/dP7zH3NZzYNkx7v9f1bezPRiR1uoCSJKhCauGsc
TJXKhx12AdA/AQQnxPqMhb3Cl49mN7G4RlTzQUVzW8dlMrNktP5VnDWV0UW2VwXPaeNqb2j6qcId
szxuAc008HyZETjdvkdfMTHGmdqpqkBhbGv+Bt7GLrKAlh3Q8QlpJUQzIOVpHWEmEu8COb9rPS1w
v3AoMmqpHYEjgVzWtaPXtYD5iRaOMuyxctejvxltApgFNSdqTY1zRB3dN4qTL5fzOAKcoZBkVttz
zhubZb9BRwcKTiKreOpQoJB9GGaaoIJ9XKHdNiQhof8FJB+V67jlW70AbslS5r7/Nt586sTQgXqM
/hLXrMKSYgSlKVkOyo27l2fo1qDci8Z3s8cH/34m42bMiZHjq1ThRArCpERtLf0pJWEGBZvWktFm
4QRhudg8vdBKmf5nIROw3kDGht/OjvkYVl6dWDkVGc5/EgwXE1EfOmGZaDm3+3xu7AYZZvhfaInK
uIX345KbyU/Mmw5JaU6AGicmD6cP6B7ttAYOLFpJIwiymPAe476pE5sWylEvcgkWG9D0HM3dTx6t
CSICeiiPJlCL/Rn9Vb0vFvHivn93M8+JdYu0oE7Ac6YxCo/maoPtYJKgVOuEYoosXgJzWSfG7aTo
nWCcMdzF5F0qSQsICPGeewayV6FGg52+YTwW6sSQnUdRO1UaRoQ0AZWZQldomjfG02yC5oGSRYYb
ex/Y+13RaTH6OebHU3cN1/EqrrGJnD0TFiVSDXAQNj26WCANt9qD94s0roe6xe3lmYXqsezFtDid
D42LLlHHCC3A0bfnADrYzpUJUIP3d/SegRzDY2NxH7G9mfXEQGVS2oQKJSkdj/PBpAI3SHbQaBd9
fCwbGk+M8Rg2YZo7Uk5Grao0A3HkPAtcXHidMzCGkMpBpOtjjaE9yRiScZK0iRniS+4/dIDlugNz
EfAwgcNxprXUjFN0n/R1s54T+yNAI0or4FUf5rSOmWo2EzBSZ0heP9uv9SxCzT7UHh/PUKAzePDo
axMjlOQyX8sVNrG2i5mER2/tog+LHR8Wq5ixmizDMy0UP/GlnKoV3KrOBKktO5SEXJyNrSGQBf+V
lcW9xnKPpjYxPJnCxYJCcaarIEUGQ3CtpUD+r6UDw6V5R0ruh9ZdHh+v6n0ayc1WTixQWSuRXiQY
GpUG/QK3ETyZb2m3g5dMa6Z/UA0PpeX919fjcVkrPC0QHwJVhjwBLB+CMiRRkBTjVhQsAYVvq+8Y
s7yPt//OUqe35wYoAZ2jSGpgT2DnwB+XZzpsDaIAL/1gzOs+BHwz0sTUiAIndyiAoycHtJy3M1Tl
5Nb+5kxpBb3EfQcJUu8nAUvxyJJ2Z91KfeISDRUaOObDdegP0V5H6EgEPA+UbbSnhGOAB6V+BsLG
cEZkhlus03t7s7a8nuiaRg/vEq7BC8KCFyrhB3WPEGkNAaIO6LSsjQSBL62ZeYJ04tOPV1jGAjoA
+8JFU27G0aJH9sFt0ifWCeTmLKggtABUiEa/YK5zJp5x5NEhd4AML2M4ejkfDTexS0WbCnwrYP7I
UWlkBGno5H8uGtrbxX4Ckcd6PB7r9dQnTtEpGMVOuEJvwIUu7oHyZz5p5T1P9lARYS0nc7yJcUpC
kW+EEDdVIhAip28nYo0dfD/QEiAlBt0uxgQZr6c+NUmiquQad31d0MmcHBwqOxpDI2Phwp+GS7IV
NowxBRZYYVA47uYUx1V8HgYaT6BQiLZGWJdkBkP8Nh+R+FTd5Qv6im33Kbxr1O6+nGP0+z2mPxCG
x46jZAr+BGqWWyS9IUtAqIA3BMypWul31yAsbsEiQ6cOlagq7WfxKqFwDNRh9Js8LovFiXBgitKS
tsZJqXK/am+/II30/qqjWTqtNUeXnuf8BURRe9W6JllJYDCt0Lj7yl9VZqzVYNwgY2Iue135X4YP
hbEhH6cjqYMLtMfsmUvPGmxiMbNaACONvkBUU4E6Zjv039igLOCn9gKWn3RNwT24rcbESJ7luI4i
SpsEX/1KjECluWIvIIPyxbJDDMNgTAxj3yjGuVYx1OBSrWJo/iAhF+KFQ/+p/Q/LLNBr/2hiE6uX
8X2qSz0O8BVtBNUtBud4rsI2oBEfhcQVpFf2eHxY0SjrKTcmBrDX2yTpW4w8X6ID9zKzDuDzUWoP
aldYDznrsEyMX6SFYiGmcMxotE0t0TfSHMAQMT/GJWA9p8bE7sktunsX6PwHu2eQdb4FfLvbwQjB
qzbBdgAu3qF+mYnosU7NxPqlwak715TRR6tIKI3mm7ZSpCVle8CVTCiNHsK/Hxudn9i9oRBOxqW/
+mHoGLJH1QjK5imNxrhiKDSzim4bT6iYYbUTYURl+pQSFgwZ2j20NBsounioITSSulcnYTTfqdO5
ZZKm/wKXKpKmyqIi6FMIb7zIEGNL6NOytFDG+/0J7jvWFkNZTAIhPfZ/ruzvWBMjGhtCEw4XrCzE
xc4O5ZIg+HvymNb6fiZX/x1oYkC7/n9hC6g7AQKmDSQIOna4ymqzAcQNdRLCUfV7VpjLXM2JLc36
PD2NLWYIbj+YdVSYGx4e8FcL8llMEIqu16P1nJjTcTC6EnrVwyExEDLQbh1UxsoNPHGPUgJA6yyL
eh/1+l3XPyxqy4ecdsL0rhrEoASBATADsEipOrSq1PuZB0ztY+Z2TsxppVYnjbZ9h91BSnfptLOZ
4O1QQPZMBB+FIjA+e4DqLHN33xD8znZiWUU9GUUloLPF0lKRsJjWQSJRA0AIphziL0iqMsy5xlri
iY3VmiDKBpqqqqw+RBIZ6Iz0mYOrWdDOSrRDFW13OUt76CaSGfoc0XUfqNlFT2aSu9B+asjzq+Yv
bJKi/mtw7A3tTPpubr8My9r75mrx3DmLFpecDf2yTuTEVOe8Io/lFcdCpAEMxJlBYOJTwFfiPbK2
BRuIvZsU/r3qU/iOO3PodZHDfqFild6At4MDQ41+AGDEsekM912K/xwJbWLBlLY81d0/yR6q44sc
y0fgI4OH7D5Nfa/aHXJMAPeZSi7338DfgScWrdd5uISUtI8TgdOA7t1QNHEOuAagmG900toIrf5p
3OyhPRsj/mBs6xS9q7sxzHTqz+ACnlBFjwI8ZC1B44AXjpJc8IyYrzBrXye2DTRsuWpzaklfKBeb
KvR9glDa49jyKGj8Lyc4MWx8MEZ6XmI0TAQvRrtY8pBBRf4OkYntG0dmv5C/pA1/N3Ri06JTJUUh
NaUWbjitGkCK5nDA1aZ5K6qOoxPNXdQWsGcfvtV2Xofk8aRl1hJP7JuhD00j0uzdnBZxwvW3D+Ms
Mi8pHi4g7qSxk6NKUAi3Aj7zDYLFDBTTPTTH6MVinXDlfoz7uyATwycje9kZPL4me3npnZcO/B3s
BfoFUUUTKlDsIY40PuBzyh1pPgjiX6pB/bxpzaiDUjOEFEMHXEJzn1seD6dej5wLCDYMA/2X4P/3
OycmrlCH9hwE9Kgscx9ljBDhxwO4sN9DpAgu8y9Qix7v01+guv+MOAUGm/bMh2mKEZGCAZIEA7dD
OGHTiJnx5P0lcPkdamLfejmUW4OmtRB5Lpcz5LRCQuuITQrbsLKkf/GWdF0QJcOAlt/k1hUKJ2t5
ndEHFt4SlYki9MYBlIotZqD0l1zW72iTGyehCKlo6Gg0RfhPC22QCUEegmsN74yxlNdemX86Z7/D
TW8XGOPiqKSU+dpaEBs7XmkXHyMkC0cLuitrhKHkVc0RThAb2wlk7IfSE5jUovvG+/dDphfLSPQx
azBvqukLMsRsd83zmO/0HjN75PwlhvkdbnI/0pPCjYKAeQMo+UAlAIXGKNSItlvUTWE23vqLd/if
Aae0MCk5R12HKr5rnSnNKzkQ0/rcIA+LRCzwP8s7sowV6+ROqWGDdsoMo8GYVEB9jbhp5549WkgL
J4dzvh4bANaSTtXjUqmVuaHFaLRiGE4VlnSGQhLbR/sLRPn/x7f3d0UnUcyg9EnX0puyvOorAi6e
ATNHBytKi2KiCvc93t/RJi99pyRlJisYDXVQyGFRZVyofdB2ae4zbaQZOz9snVrGpZjKwxl9JhZZ
gSWlvBVwff9zSnnUCNJTyvAw/mLEf2c5sT5K2J6zWseA2ELZXENEEkQMODMouGeRtO8kz0SZ1yCW
JRm6KEpTAoZUXNKo1Dt643N4a6Olmiq4dn7bIP/xjUJh9HpHEuvsIxNauXgzacso5r7+6Sv/+ysm
1r1rovZStj1OLTKi2FXJG4na4QtaIipUChiIRkQK0MYzNBZSEvuL8XAy12Gy5oOknkddwTogcruM
bmlqWIAP5D4iR7eU3VXgnv/Y6x/pyz6xsRLG7GzyBZOdIvDU6P37MaBroUmCYUAvQ1Mn7ntdh7nR
JFgLw7PCI9JgL9w62WgkXb28oB6fa0xdwaMA85xZhSP2RCnAP4/fFia0fiozbkyeyJ46b3aleUbV
bkyURU0UL1vXJUnfBJJxFhrs9R8or9jTFVa/WqLtvj9BInUL+OkZCRqzN6lDh4gw2gkmWrz3bm4V
mvmUOqlVuOibVo/WT9ZTUZ/cHIj40T/tQXoQeVO1vfnZRYEwXigNvl9uPzZxVxWwRws0MTmnTs3O
3YAFUtBkqaH1++VRgx+eE8WRHDU2+ZEY4g4Vp7ONZn8upO3zayCZr89K4rk6GlkEXkY2z6/c1had
AIebK0mFRSuRrUU/2nQdO4lqfskBcn5jAln94URKLyWJwoiVrpmARzOZmDOo045ooY0q2dzmziQe
SOeng30i9Y9GuLVBmpYgcuyWDWceGqgorVUOTpZRmVK0Tk150wNkQM/kt5HIuQnkOIugNYxDa8ff
KEzn0NWZYM97EvrhEjaSslZpD1q0fvrOtjwRsnnwgR8bAh59qsiwUEzU5qI6d989773U8pvezuxy
TW/e/vx9gRL2V/yRkpF3Hm/pHTnGf5/5yf0v864ItYzePm2vEK7yoos7mBqRXiBnRfsvRM73t3xA
2zrj7TnPnItVEMmPNwF5v3zRXlYs+OpaQ/Zoayb2IBZKFbUIgFdzW98q3gXlkbSFV7bq9pHNDJqp
X/XHaDruuoZsr6JPn5g46uTgMiLCK+IFF5EmtEXZCZDNqp1hFe1DpMMHPxFMvSMFjqXgtLkVuo3m
1FbxPsy6xCkU0I3ScFHIOLCn58f7g2aYdz4QTrcsSopuaPpUme/S570unfAktcKXAaQos07FZ3my
1WUZmUNgl5XDDzBRQJ6az6B0ksHp/LOBe2i2Bgl4N68XKqiXoTtezHy0dT/V5ukRUyzPrpCTWLfK
YiVydtISyRLm5a4SST2QHhpbFzPa6KIb9tY4S/Y1qd8jVIl6eKGGY7vWPuplp5pRYTlhir6hrY3b
EHo4/FissCTqa/F8Epy491valThrnUb1xcRu5p1iKsa8EOwwmesHzYZpKH46kJwNU/TFrbTnvGym
u4WjzHuSqL6E0hfQAvKSyGdHSUmug6SZNAtjW4oWVzvV8YxLZF9+eNN4kW1hlUBE/mwb5XEh7mWB
VANRTq4aP11k1AyerJazi4Hon1JGuG2iWaloVZmv4X75gj+a0g8nE/FljMxRs2C/hIzw8jHUwZwd
TS42ubM9vrVvbUmy1IYrIjq87pTiU8F5SuL2sqVKHn4thHnDkVE7ljWjcc0dFqmIVneqoeKtQucA
Y3JrQ0HKawip0A7vgrM2AlK9KnN4K3DiZQvtyF7rlsAryzxf9HiSngkEv7eBfXx8OMV7D+btZ0yu
6kkK+CRvuf5KV3d6iJX1zz2Rdp+02sz2lSuL1CvcfYgGsh6zbctd10EweDQR4A1R1aculNHrzSnT
RtptvX5PDq2DG1wtmnX73HipbMGBiWInyB1+E3h24vsDupZ5eF102VVPpFgW5rmg8iiPl0W9Z1PQ
6A+Kh4YqoB375JmUenRoLFIFy0K9yLfWUl11oIBcP6vhOhwgpORSkklqH7gd8JJrffCm7sB6ec0g
XlWvS0R9X/nzFj2IvSd7VccECFMD1ASgWkoQu+CF3///BzCifPvZkzdRuZYNnvDZEJxCIXE4/6jB
0kD6Z2VLNPpm0vHoKZ3a3tsBJ6e4OgdFyhdyfzhCcJsiluCDU7xcs0FxBHF1dS373zKVQO4Ehv+e
6eTcVmkSD3mGmaYkA4th/QYJoiz3Vcvu9nsQnPjdF0v3+E54+O8xJ0hD3mpCWemY7FzcQlX6BUQN
GuRD06X9ARWZFV4wx5sACqe2GGSVLi7y6iCCUK4aFQJx4U/XM+hkMNz4OwE+5idAB1I00FiEn9Kp
tFOTjAaqM5HhBiJ4LapdHwiC/IX7bJv2CrAbC725k+r+95iTAzTURQNxDox5XM579C9ZwRGF0w0e
F9gK+Sz4HKw8gLgBc3Xle2HT7WwnJ+hSnIThUmFkxN768SP3YyIBNWq9XU82wwZVaBC0/gZPl6Ps
OWTc9R0Vy5h7uNx7b5j/pA5iKhAjGSb5nkWmesgCr4mqzE8ZMNVJP+tdWPTgbsTvZ+tbs0EBPxYM
C3fVL/jj5t4MM4mU0i6VqjrIe+S/uHXoHTQkGE6HhGwfW1LWbCaGVMhRD3Wp6Gy25TEyERqamqt/
7v+7USZ2r23EPk0gh4uKlXCFStTAi2ehqTEuyFWu4NGaTQ5reSrqUD1hGNGFpSuXsRu6kr8ayMWb
5wwgg7Vwk+OpxRCX1+j+iEvuQjS8NfxeXL+KrDn9CdDgAt6cg4lRk6U85IPyunS1mTjBRrcKz873
8Cw3jzfpvj27GWpiz+o+b/lMx5QuCtEj0xicj9EbEJekXz1KZmp4WquF8KN6wwJqbhHiRoPxCaxF
pX9/Q7Xrx0oMKwVfUFaAwU9m7RSULHlmXS563v5+UIQptUWMggQdGLGoSkR00LjPDgdfATnjs5ce
MnuYQ/KCsbh38iXYSFlRoUSlAQO5ujQ3c8v6VGylLu1BUuf9YsYfNUd7jr1w19IuWIUDx3qt+jUR
ns9W6PEZEf3wvUd3SMUrd7puwvpmKIlXSXRIj5WTe8q+/ElmuZ3PhTXKvo6i3zq5PfhGZsrb0rY4
R/uqobHaWBe7t0S7WitOEJnngBQHuEvbiy0jrs6fFK+IrdMZ7XYvdmEpm8JqX4TP47mxYekD33DK
t8T53JRmvy/2sZ26wk7dBJts3UZknOl+KxIOYZAr292ye9KcEjccejtOYFGe8byZo+MBEniCmYO0
WFo9+om+40rOnxqiH2LAE17tXBxEC8r2hAKB06zF2etJ54xmaKofiBb0fXoQkY18r3aDVVuKfZ6P
vhSZomP4zVH+PK+KVah7CCIQSdgjYonIUvziKIZ28i6/DItm1bWks/IFb0l2/BVcTMPtROu8K/zT
upsrHOFey9RM7MusWmm+BKgpdMZXUFXcftkdkrnoIfbM/HojO9lq/BFsyRbn3Zw76DvjAG0SxmGh
VveP8ykbAnhIsobuZROrfJLbsxTpXHdQ/eCn3IlmsxEiAtoe2djuWSWNGxHVG+1uUfnNsvNYBbrS
3Yt48wETgw3FkFiuqxiOKvcZeiUwipdx1upEf+8XakaEyqo2I/oU85/qoXQjM3pFYtoAqTuCy917
siX41UoxTKVdi6XdA8frSbXSnewtdFiCVtcq7UerNTH7jaqejIR+bG4LDs7yEJtSZRWKrZHTaAJH
+I7MeF7JpuF0y0G3Eyda64dsfgEEFoCyUy76pz61zyXhSW5xFWq6xDVewfnwvC8dPQeKdtJJ7jyd
oJ7gt8ucM1NrHqD6w2XsO33U/5iJIiqKrIros36t/LyxEWWenwHTYt8HE7iB8SIsumW6NZx81UOT
hxQ1yTfyIpk/nU0ZGv4OGiAxvuDuxt98weS5yfk0FfMCX4AuBXZJXpTZ8WJrjuRFlmGieNRvkQ4P
zf4JzQmDmYGEHU6j2bvcRl+Jy8cfc629eLQckwcpTqtW75SgO3DQa1Nt8OMMIpB62e55+zwL3iJ0
Gju7pzPZghjt0742Tm2XtoQmcPkq22DXt8BUXNip4oKoMCTPtUjKTbQ7HaRj8R6916HNg1p4egp9
pcC51VaRVYJpuBlhOMqZlpGn0BI2xgKql27qJMvTR+IWQIthR/xYRMpyIOoKEETt9evHk79TPIH3
4mYnJm/hxeDVuq2wE/o22PI/50VXoY3QMSHvrf2U4tnKRBLuRqtHeAun7Q3Ojg1FSeEHuCZpcAUv
lmRWbmgK/uDwzmVxminmD0uM4k7t1b8+c8qbFKEz0nIJ9mje2dKi9C+ryAGyOxNJalXbwmd4kvf9
4t9lmYJ1VZW3fVdjWQCgLjp3JK7h6t7JyRg+wl0A6Gb9p6kKucqri15iYh3ECS5b0T5bg80fT5X5
PZrVCndxo4OO8Y5d2FdkoZmvT7HTIWdwslJrHzA+hx71P66CqoqGrggaHJaJjevFMZX5Cl8j+oFr
zD9fL4f8/+Rq3owxdWlDUZT7FktbORcfdJMANWalpfmNybAy9w/NzUgTKyNIdcKdJcxGcJoAV3o3
oLPA2XwNYIGTiwXhiRp1QI8vFP2Zj1ZwYkxyLZSN8kJX0C1Xsl2iAZfuPB5CpCv0aIzJnQ1OhtFm
9HAujXnpBjOAr2GORFX3dEauKDTzJTza9wAxtJnrJIKXVNjo71s3RAyJOCD5xyTH3jXov0t9vU83
T4pUnlOlaDBthbQHDjkVqEvahZ8ypi7cjVNUQKXoSMkb0tQOKEN9KZQs7A/COtpcVpflef4MK9AS
A2myx8t83wbcjEW/5WZOba6VejtgrGImoKo/sTKSHxqzcFkMgPuL9zsp+l7fDJTFnFoWPAZKSQuA
PrRbs4QV1WaMCbEWb+LvjZx+GeUUHgwkk3YhCuMUWyZNRkJk6VgC6AI1FX8cUqRgNV6Gd6ldYaab
SXXtwAldolAnY7D72cVNt4GFB4Nwbu70T5EfMHNAdzNOaED0nzEn5ksJMwXN3mQ6ZujVu9wHsWE0
L4fCr9wtYzHvOlE3Y03NmGqci5OIsRToyjSQsA7tzwva24nWDwuHvn/hNVXlVVlCzcAUHk8Cacgy
OCmHJibIciYxQaZINMeD4dSuAD1DkvqIhPaQkx0Mcpo1JjfTPwYSrIZdYXKvrA+6d2DRIUbmRUHh
wSeb3Iwm1yKoNWX9QfpEEgn1YYODFJDDamnyzw+aHqLbgSY3Iy50VRQ7DFRZZ1xCbS5YF1c/qoMt
QbSJt5P1sKyX9SpeDdvWSu3Q/xjR4n6nvIhmt+rsdB6tjQ+OpCppZ/wSwe1ll5vpIlpLzwH87Ted
A8oooy2gpZESZFts5aFaJw5vl64M2UTJyk0DBIbaDLaxF9snwNlaBPhKqkgKingLXQZx01nKsX/P
rcg2Xst9cCKIVbeVzaNG50SbeBsF4XNqfwvrbDbL9LVc8PPwDN9FWA4BOa/kz/B1IIk3/gREfoZD
E5rNFrFo+pp8p/vwVZ3zH4/P791wBjdFl7B/sgpZ5H8bHXmsyzGRkv7Q2YqDdH9Ownflk7cNJ/XC
miSvSo6w/ASzV32MyLFAqOCpMMN1hKA0IL0ZzlpbdkpHRoAovhi+DAZYaRXzMwloH3HO0jaxg+AG
SY4OiPHjr79rm2+/fnLTh14dzoaOr1dIgVxMAmkyCQl40CgeD3TXP7sdaHLNm0rhy1DGQJWjv6mu
5MhHRbRir9oAtkDQ53J2iDMh+cWqfT/v8lk6G5BZF53cwrqQdJ/MI5vlNd6fPgI3dK6QoA9+RYFu
jCuX9XXCh5cOKM9oReAoGGaN8ZAjYziEsnw3Nyep4rVRlayI06pu9NeWubigK2AVs95R9rx7mivr
3BP20VJ4zYHmqDvOEbe8r26ROAVGw0emciHlzwUt6H5KIAqNYEZAFkg2k6mbS9BE2VgoxCDSnAOq
WTlGa6pvuacVRF5VmVn7/HbwK0uZiTvebZ3yKFH4qjTjpUGiTX8xYQPHfYTfLHSTK0grOPybtBE6
onSksrqfEcdYI6KbpU740wL2qknsNx/n2ozQ5gDJ7o2x15fB0/lFXv3ITmWOT5kfOmigPNPtzuRN
OSP9THAAd32qLhbZElYpDME4L33Fqd+ryK7xcr6rbwGtmZX2akqGLSCzRTRD0l5+S2bBU/M5fmqC
payTRW43yGMGZrQEkhsRq7QNa0BKd7Bk5ytZSJ/Rgh+sEg0zBosPSQdTBPHSr/PZrBKiPulLgFkS
CXAEQ+8D5XE4dzGRf/TOkmoPiF1xOHnFphFIs7909pkzi7XmyeYIRlppyj5vI5k6i3f4vfBpXCCZ
KC7D5/QD5mmrn0jkpxHRNrBT6bOwkWa1D9DPbBCW4lfrtEIgaPZOsziM87cMfbkNAozAlU60R7Xr
Gnb2EcEwC4t8VS3i9/SnAW3hAmdGdct3Hdie4XB4r1Q3zZA7UTaKJa0viPtr10FIDdlGgegWD6ZR
jP/rYsfHcY0TMrii21uCJaIkR0A9UG6qZzOHSS5moxX6lJVwnrf+LiYpsCsYcpyj3B6dmoyEs4NZ
DOSxO6puZbWvClhA7fObaoOIpMDWnx2D6Hb8Mbg9Pq00RVN3hc/WKjGt2pVN5QX9dBflHKcpciFb
bA2kAsPJsHQ7eEKn7dcASCZ4FKrFu+E774pb2T3FpgjmBJQvsTfAiES/M/WVuhpcwAUQIjgsI5f7
0u3KCp76z9Eg3B6nukNs72sOtsrRXYT4uxQ+feqffM2rZvEKy6js5aW8EzWiDxZ3XnALbo51bC6m
ssZJR+Pa8ev0EeGW9FaGc4rutsZKnRVeaAvw82IUgzeBKc+KDwVdl0V0BcN0oWBi7GU38HkzmuVA
1haYjeGJrkTQGvmC3pGiCYhtLqC5FM0HWINp7EdH9VXz8sY9i+aLvOu2wRP+yRJzWfM7EUXkZ1OZ
NU426wITBsFVcKSkGb53IS+peZD98wYOzOoDmPAWNBd4TvgPdDGS4Cmdl5hK/xqYfoXulJrVJCSa
GTAeNeGBZfcAYRbZQVtLAoCXmpTIbLdW60ggz9d2ZwtWDa2FyOxsimcHsBMfudnhYdhkOEHnBQyG
7L4JHshh76KbwivdVi9VTqqYNAvdPyEYfOfWlwEC1fJWWPOr/hU3kO4WTsV7sO2QoHjHprWfQWHS
Dc1NR96q7oAtb+a5KeARauYHyekdYZ/MeIDe4fehtRqr2/JucTFPGdHh4L9EB4znXkx1FblvwLqW
Bp6K+Ue8652LqaMH0wVtuHnX2F8INneZY3YF6kSy9Qm2XsFxpFyy7jn6xmlCMQs1r8YuWWsEHLb2
mQOND9HtugaxzRVReLmKt8HsjB5sIf60NGG7jgotrvPj7ajjAJsA29bNDPD6pXsCcB+OZhbZwkuu
m1iaGHg8NopWxNF7nyOkjW1lNyKT0MxOwF7pCcMCgGT6U0VWk5PsYiKtIrbWCb9u1a30Iv/k78IL
/oofbH0w25fwaHjy7vKh43DV81p/bV+LhvIENWQFekf7DFfQI5ifPrRXI3dSPKX6C281rkjigIxH
yUZzmqW+wj/oYK8P4Ydx0FcJrukFL1Ay6zcGWEf/w9mZ9biqZVv6v9RzIdGZ5qFe6MHGvcPheLGi
xRiwMdiA+fX3Y2fdm5FxoralklJHqX3O9oLFWrMZY8w5Vcy0Eel/EkMdfGGlPN+j+qtzmCLJ9D+7
c060lb+Dt9ScJzkS3g+4Jol9hICylCm1fXRW6LxiXPINZfutsM+U1l0m7+RN49uLuNFssrUP2ecb
h0Vw89MF6B6MhdfM2yeFHb6+JZyToV++isVMpiJC0rNfjVO6BrVELAV3HkWXyVmWsE/3qPPyeTW/
RO0mXZw3J4doIyqejpPDRPPHCeATYPC8ncr2wogGHoS0ajEaH70MGxzlwXTeB2ZtS6JVvuUpf6q7
16CnS591kuxk0zIJVQ4z9Mcx4Vucb4FD+uUo7iN9k03E9y7SbcE9HyIx82/doHG95/PrSuvshqxX
seTcbz7OlX29udk9uF+8lAvMfNmj1SnOnUYzolfuqhL0/qL4ZWkdUpRaNn+r1NyTYh0US3wtP+6d
o+VBfg3vN+49djIZV3vL8MXKOq6T4BwdSyvhRFXxtQ4Vca6JsdYHBXBXFlzJwvH7s37XzQ5h8XSv
LC3On3GWzHvZGdNRaE7Ulzpy1GmPVa/HRwaa7VqvcUWHx2UDn4ZcrXMy6wNWyd18XJ36aZHbI1Ry
kEvuyLoWOCBUa2Dv1ae+O0Q37FKiepCVKkhw/aURE1chiVj9pdwoWG+eRzOy6UAPpEB/G65F54gv
CFFPk+xptJJ9bHjucQhcKMAZRpHFNb+YNo7s3xdtJKwG73yPe6dCrse/f65CjWTSYDLIskJaKllF
YR2fxc/R1eJTZqp1bDy5WctXRxmscz0Va2+hAlQeXUY79nNh3EZyZV3cS1C8iZV9CXL/PsbB8790
drtaGiyyjqLQHq1H4e3tsMF23+yWWrRICc15GR9eIJ0mBGH+PUr6WVI4t6/++XQeDBiIcNhMUuSF
hYtnCXA3SgJla0xMt9mqgqXutHmhWgbgE8aJutrd1bu0TjXZ+3rAlaxWaGyLT52EC6N5nah+V1pX
ybkX/ulZCMwBQs+cnJ53jhGdwj9/zzt5iOqj4cvsX5uRrS7FaXq1hHHjHOY9GeicECC624PpbLxs
ep7elnpmjwIFN4R+gnxYWJ+DdqEiil/288rTV0eZr3cIr5SPRvu4wgcooPJ7mq7oXtOgQkQC7XaJ
he3EiPq9X9ip2xJ+kXC44pKKOfeOhy0If+5z6EpLKWxlwsO7Sdwvu8hYlSDl9KL0Khis3m3WrX+2
uZD+/mYBg7jnTTO+8zVXzRaWc9wdbZk6AefwLpVOOs4HLaZgd4veF1tG91UII71zKEW0y+snJ8gl
fUnmySA7ed7txxU0J0d+ow6k1CkUmKs6CNNbqvHPqZ0FoyCNS95sSFeGugS4aFcd/jrkaWVL01E1
7vDgfLHC0hHfvTde4whoRM++vsxemoBJouQ5HayMNhb847SzSQl3+XZfWsISCrZc6eNrWIa4udZd
/wkOSRsLmlCpeD1Pxh+Ginfn7hx3R0c/2vnqRO/WdMmUqhcsyjKfNw6+N746pmKXa5kM/Oi0wEaX
C0TDiSmBR1rQVON8DMxhHCxzM4ytIMRzbyz5lC31d4U8PX1pxkmc+Ien6ksjk7jZW4zb6kpAvSuO
0yNcrGafMvvScTyMz8xNX6ATlm99ZperfEd0vz156uaj2hztCopcfr0MKUN82wmvRHslRHIXZIyw
mZ05Gx/5/BTmYfVsrq4T2T4vLotudf3Yc41xpa7mdItPQl/O8XBW+vHBVl0lGLzuS0djNazIVCaN
wHrcPxs2cddPUMPyF7jA3bvuFG81yQBVCg4U8NGBCSZPIsLwUsz+YUXm+4EVBZGUUG02hD3XiW49
JV4BR1A5xkKLDvBpBjMKtMk1QH5whr8RbGNihOkii0qKcUzv8N6F+VwPsohZmMrY0GzhiiT+nLm3
uL5Yb7RUvbmHSbItSvf0bLaRwdHaqcvyaMnxeaxNj5P+nbgqKCLJMabG3j75p+i+rbfFm7kTJlp8
IisYzBwJ3GY/55bX3J3hucqAOIW0hvg4SCPYj3k57+kCp8xHFh+ys+Bxh/Rg75RbY5IO5o7dGuJ7
aBHTzSbdl/Z8CA6BwW4KJMLkl6ndrG9+F5zIEtws6oMzYd/eOY3ltbpSZ4mfbMB+TpzXLiSyOYWt
PcITUsQwlnP37JKhIHt2tGlNBkoAoJG2im4/cWggHw3lGHLUE2mblhidp8JzF2pfxlO9OC9JUS5c
LNF+Mj+QNxBYjMb921s2rRGZJLHqYBSAhjKPANfhO5y4e8EJ3fGspkBSIhdSp0PqiTpjzCcLD7ML
fz7QydQf+MKTuFOdLNQXaYjSgb2fZZORa06vb+kGozMupoZfhVmgjPFERKSZ3djic7aeFxintmdX
Wl8JyJGs80J6gzYgI8bG9FQsiW7h5qtzXBDhXaJucg2PVP2uCBHH0paQ/0lyTh4xJgiY4F4pJaBs
YPOZOwpJRoY9GS2yBptm2kUsjU143J6WEUcDll7ASFzH3VvaDV/Y5QRK2FNkvo17JsdQYU+XhAXh
yBrNGSLgynYRtap1x5AZi5SVhOWRx7tOalcAMbi7XFhXo3+evkG4T1JWe90y8ZvgAhxo+FfnaSEM
M7S0RTbVOHHQWN4+qm3TlZl5dXB0cAGFu9ONB4K3Czjx6WZI6zF9ULewJ4Zz3GrhyO2idH2ixUAH
HL+f3Hepf/OKySUF36rsDE1I4xdeHVZRSVXIyK8n+VJ28qjweleKFL9+PxKdhBW5Oi/aWj3JxLp0
75x2q3DkMb8qzg9PGBRjbfYwYMZQRhMa0/LorAZpQPGszSpC/dyPdiUt9O4EBBU1j4k9Me3TVnUq
9zhVWY2i1mqpjfOom8pUMySTGyoY6phiUURMkr03U1h8Q7FT+s7P89RWSZjXIjUFEptPTH1wzuRG
2NIbkxMGIOkSapw3ddXOGwKj/Tyhe1hu1U5K07EZQevYnJbbO5XgHUhgZU86i2xjiAVkDuZhegnP
TjpX30eL/cEa1Zb6oSN0ic1pH9SbPUQ4P0MTadLcIcalXM5/we/Okw0t1rgeCTXvF7rVqNRkOPt1
txQ2I1+huIjaHt653iU6Hlb+OB1siqyoCJDDa9SBxZFL+eog+ptk4W3S2arDIeNAkj6CDT+NZh1W
2gAnlqPuHXnTsrYvcfJCpFHHw32Z96zPlNx1frWkaTNu3pJPwXT24W2DB3o2MIJaVHpcGuoFRGs/
ubwDK7u1p2FNLyQP6VPL+WX+BDfBVXywwHkzraI/Eh5nWn6J3pUSwDoQPr5K/jpt6Bd6rMTaJA1F
TtLXZTvdKrHu6z5u2zdNPHixJLOIyQlsKaC51YC6aPP184UKZ916O8yq7aBrKl11rU2U6X2nu/1U
icFmCSTq6WisbNulahfTnGjuX7liYr1p85Rd6R0JratzZN+oMPGEQNqJoCEvLcm1FIDrB4xILyzJ
l6JLeFsX6z5KQt3fLCpPsdxkDVbkjYapGsUYWMvaXcAWbg6hgVv6J/cQNE8HjlHDudl7Cd+32BhX
R5+eMSy6pc0xf16z1kHKG2tEvwF2MN1IQe7RtG6jIK8ft94g5JLXio/Rs09j86Vyh9ke+EusbLfu
Dla9wZRIQYb5SkhLBz5Ln6oMtkvOVp3bBZd1NTrYBgEX4b2V0tE4UgjNnxA1zXK3Jib2ZOsccrzb
9x6X62pjCS2gHut2i/plbci29HJ7F2f183nSLcT5eZAnjhJGR/Fjs4Qb2jrv2rziLG0Mx5gMt0/2
RosLtY2juQwFC/E67gdgDUlj6uiONr47nd1K1uesW7ZzGTkxapP3dHIdZ5/l9nbE2V2AFagP8tU5
9WXevcTKjfwG+a8ZRruRm0wU/789yQ3M7Hk7Hz5j5u+RuJn+cdnkXGi2nlvRw2KULmw392fv5ovc
LZeyJ0Uy/+nIzbjuJyqknvPXFiDkqXs6sAHG893rIuRV0wsKFMmu7OZpz3Zy6Ep7H6C0iw1OmuGx
++lLGvVhPW0mmp17aUwycFidZtI4n91ixHlXLrIREpvyrxj4lW10pueKR/7RLzSKtD4urf2ZxAY1
wUgQM+c4KxYEHeSxyGpmWSwTY9JXHhMiVLb8Ud4dc5OG5kKi7udZwyIrdh8rbjJX3NHnIZDsNBzi
5AMFiqmtzSlx0vO4k+yMsYsXLtDglpVxE1SBbhc+MAiheGIJCjqj8k1aXiM9LkKFjMd5H6KJgQjK
fM5SrVj9Ikcv+d4QA1/j/fN5PooyblrB3bzFx1WKyUQLqM2oOIqSueDfuGQv+aLcXPlaCPswYR1b
x4cNpHERswnY3Nfc6YhO1qKdPZ3IrDpHWP0LF7+5o5niDQZHeuMMI9osFvtdvdHm+rQLyhXonG4d
30SQz2WCV8xcZTxwV/t5SfhmPV/gofy9T1aTWUUASkNunuBnx2fGnHt9WM4AjFe3TXmwmnFt69BN
ATwXwMQ+HIZy817OEf1dZt8APtQ5BV42eUC0X9e7ssLnv6cb1cmt1/v4xJgWlMk4CPMVzfU6mwhP
F5D9qTFP4mHcBgYSxNqYHGs731ZsbCjvlOmV4pl4bVpHjzyKaGWfOK1D9WQUabjA0j5AwcHryJTL
5nBK4BqWMRt8mxDW247f/wAtBxdxzQg55n4m85yDfmzYXZVOPS1O9T4zY0ShTsH/v3nXKI3PsRJI
TrEkHXs5zsxptQXzBSsEqglG0IpkfVfLXJpYdvEdR37yshYzWD9zCpYSIQhI60zDG7x1gfFxn3eL
dDI0JakGFTM2JDrAFDBG2RouDojxMko+ZGBO3elX+41iBaKXP92eBzeZObuUvS7H/bTmo/syjCHT
YODQ1vLqSg4PdLRLMEbq7Mb584W4ngy/KswTroPVxwbyoDm+2ikmh6fBlZgxLw0ll1MmdUV/enNU
B3NlUvy8AQJU53J4cXo0rap1CrSVEN8msnOmHHGr78ozll2MPk7xIdZ4CIa2SXe799VZ474eX+rV
NVbs+cU5m1T59faRj0NpGjnhkBWq4z2G9BKWT3cqN/z77HQkbOJaB3XcBdWbdvTTzRWAbLIPLhhJ
nXaxg2ksqJS9bM218DEinBuRA9v6LnXczp6A7sFPCM7mRgxlEUwUHBVkodH+vcL8atNsW0ftQttU
XnIlYgehx56XG31evKVbfWJMT3GxqjMbg74wLGWhkgT0mmO+3J571MKtd6fiM/Fax1zcPHmVhYws
dnM/ezv51ASOwpEjzeSFMNbXgCWmcxxXvhkCSwq+PrkvpbkENTNVK/skkIPdg7MnO6Ovxm09suo/
/gQJ16Dt27uCV0I4EMuV8TEyw6sPz/vRIyO++mC0E2llbAAyKaDeJqtsdXqpXrLn/qlzb17t5Wzk
ybvtzkfIZqx7gNhucGmnVylq7EanUrDlHc6OGrxWLqy0hkkn4Cpd+b3izqXkQrf4sJKPvjk1hJAi
Ov7zxC5mqINONycl3fdL/lYWZxdLx4uaWAEwyKjAMKdUhLCw376ZrX0cOSd/ACKqIQtw+kBAmnn3
yqnmyajjrH9d92yyXymLhEu/J/a/kUwhhq2wuOY0icpV/1ZsrgGyHcggh5PiCNFwI0TnvBNw9Xxx
sobh9t29diJxEBr7Tt1fb+85cIVHLeBUfL/mjjoTYio2LeRMqfNaT07wn0o7cIvZm0E5hkT2I3vD
Kb1t99MVB2d68wgkg3xziBU88ps5RNo3RJtv77Db+J6LddsiwaZ2fTS/vEnEn0uzcVngnNlMdDGW
2vS2TVf37UGzQRiTka83ofBhrqkK9Er/Nh7Jqx74WXtROBltIPIykpfILhzbngPk63N1SkavLo1T
IMOa8vHnh5iBjP3qmfTROk7MYHRzSbABxeSY5SgQFEg86UypWpfZ1R5Fxqz6QpY+FJbDRATpm7Y0
Qw6hpQKnHWzx3fQlVwxOMTgfe2/rBRe+csuC41MQGZtRFd1O1iGzqjYgEbY0sn5f5DJUfuYQnAxc
V7m4biow6e2GTyHxxMQsRBVmRBHm2KT2/RCdfGUuknFJjvlWzjuntQ9+6pz42Y3x1rzc5uePEU74
Q8DB1OK0By85kHMra6Xd3KpFm/h6FjTng7W/I3/eGTmi9+vFTq6umnuXg1vVyPamzD+0KsFtxDDZ
Q+46I8mXjyQhuiOeZ7ebfxYidR+r59khj4TztMmC1PS78/giREoSI9MQgHWzSFbdvTkzz9M9Tq2m
vtSugEqKIR+TnwkRweTq531w24mw07PqloQXjcYG/EoSprVbS0/ZaSZn3kXf7HW/AeYDbRs83H43
gk7krAmWBlUap2AYcAFR5htr4akvwVpMAurCasnYqpV8npBzK2/14h6ffSyzMB0gQULA2/sRodTS
J/KfJoviBXg8i0Lt6Iy2t2n5cdg14T0mMB9T9e2Cnsod2Y4YUvJArXNjS8ubl6zbd/7J+LsYlGoB
nA8RKIajl+KGGTccWAX/OtbRbly/8qcSeCr5BFt/OT7ngCfIU75aoqncuniSXUxkrxhsw8HVuHOj
p6tP+TF9PFWCC9C3XepdX4y3cnF8MY/WBQxgPlqbE2OJYsX0jiCMi+T5tm4Wx0iARRbGNXU8nLny
5bY6gJ6Q7BFaEJ70dpeFWe/dAWbqUH2XWkT13pVS+JtdP6s0r64/UUtvu9Ktxrq7E610hXUjM7sG
qAaQonRYhmI2OCGEyJ5hm+hNVnsU5JJKarR8SYcCF4I0MhDy+izsFrVD2ExiH2kzk5G0jsbQQvzC
lM1xlTh/+kwDcDPvOuaWhr0/IA2DY2jHJTFERoFiaPqQcIgYzl95CF7i4Ki+Cu/qi2/JDCLCub6T
GMmWfLOrL/wohAgnm7qOKsICkSrOUfYex5cZl2jo1CRbhN91uKP8HZTKek0JGwSHYBtvNzgRblt8
igdNCWN9LMBejDP+tAwyZtGAILnK/GDdBjm0B4BvCxFO3bC6TT1LFKcjLeqXOU9NroqOfjOMWQFs
IBkprI8bHOrRMcMyvszwetVL54sTtOdjc0dzlv1SxBpo3P+eyv+xHCYbjhYOSA2qmFoGfYfns00L
mNZ6Unb5hpMgLzFxzW7vclhSFjr5mMuzaJnzW2AQPeXo8yo4GiI4rbBOm3ZLG1PYzMF2ZDNIF79t
J9n2FgAjDtYE+4d26hCnb1dAaTkywawK9PMngKGzBjxqHZHk4E1eCHkv3EZy37NzlcZ3w6u3o91t
9NLSsMBY12Ad91N4bjxzNBfIQJJIPoXHu6/e5l9Ca2dqcG84u7YB+98G0s25JnZNUcbRu5NvCbY5
co6aIynPXb9oTFcFYqPyGP0DeYRsJ3D1Gbbh/dZM8xclQ/JhNa0rVn4t2KoWi7VdwmyMVtQSjNqg
Ua0uCSsVfmdRm55a29c2rrU4PVn60Tl+tqULx4Eq5MhNR+TXRlULHeTlPCgEuzy9Jda1jbp9UKK4
vXlVOi72NjHxgGXmceoR1pk7fXfZNrt2kU8yS1zqWPuXwurf1UUvWZLo4WZg/ov7UpaDipYO503e
UP4VaSUSkpth9Y2bjXwD4IpeEVe6T9jZxRW3DP7ysw/QUienI2xJdICzIYA7xsdYCS9gttSe+aM1
UpZmeFynacL8M5nJbxcuMG8rvp1iYX2yD+MhDMRbUkt2tNsxH/z0OZrXpiPHxddo1sD3PesrMyi2
vNXeLlubL1zrA4OV7h38KlS42yyIzFpLxt3OR2H/0UYAhhyLECyXnNXqzl4e42kOC3NeB6fnfgX/
LLmqsW639y1da8RJ4cnjr3QFeD3aXQJICKv1Jael0q2bSTfuV3N0L8d1a3jJSgzuIReNevZ+dkbI
I+zAdPHMXN5ACA/xCE8+4qjC1sfmXJhX8YUuOepsiJlhVbkIdZBsBU9wrpkzPJOKItdT6flDyLqp
x1IoT5E/7HuLT5y+qdPcv2CRIf/ewNwfKNx+U6x/13f9EAJWJ/G4P46qdt17iEJmA9Zb4ziEaYZJ
7BeCvUwDOVLtm9+Pk5frljSX6W6dewzUQB4uNTIJIUTRuxDCC62NHqn45V+ExN+f74fUj1HLnWbk
TYvO426/wR2e/SwmXuMkElds/74bv3YUUHTZYE6nqIms+5+yyKQST91h37VD05qN9lIHNARGUdQB
hnVLGLJBATDX4JLr8aNyOOk3fTadwWXV1HTT0P8o8d5fl+kpqf/P/5L+d3sv98ZV40vcIQEQedFI
eFdZCLEevONvVR6KYZpDfT/awT/P8W0dtWwOcrNPWjAH8DftSX1NxpL1vj1Nzx/neYHpBxOb362n
B+v++iW/rftjb09yerymBuuC/9knsDd7Qkpvo1RwxIeLDcf2p3RYFUVFlIbtVKSfix0kwRRoR0YP
sCt6TezQ2HS3k/cBST64e/fv7zb6Z3dXWaXphknfH8XU6Tr2n+dGUfdXIa/l4dvt/SbUg/O0X4sw
QB7KGhUq8LpNgBD0eOQfcMWUvKAfoc1O2AA6kziOk5Uwfx3QD3N+jUk4JkMuurfP7mlSTlqyz8y7
ra7L0n6opf11p749+g81t9znjWYcUbKPq1BRbeqCrfcs3MoeeebmGN0ftOqUhjKDf3yZb+v9+DIJ
g4zVW8164FOQUnQkcpZkgbKDBGn2sMPBYB7+ttqPooe0qc6HvuDDILcA/ksiOJ+Tdb1anITToqAV
FQHYI9msov521r+fhx9W9Xppa0VQeMkWldDhQ0ZLgXI/+Toi8Rtwuec0ML006DztBZXRpKmd7O7c
j2Rs07tLaNXEkLiDkt0rUflLF1cjGYuzaK4ifVTGFPqIdgl/RvTgKo7wnCtW+wLQ18tuEaUBYoYJ
cGrcbE13nkUaAem8raH0UJTUaE0g3q39vLZkJPLoJenxPgrMt8QFXJcomGj+pPfghGfUDdBW226c
O+LmNEsp0UcQrzoAuoZTBYO+SBmnhZXvMrcJTHfvNbR2uIXFzuxsVDeTbJIge0Am9H55+Rz4SwnU
405iLhDYNja02ydV2ATYlPEuIVwYx86wTG3SwzvsrWZKEXKkz+m68Yb6nHAfngOC5Bb2cb5IGd90
wRvD1542oKl2DfUDT+UDteoABz1PQPD6fnEGFIOgWmFixrZGjAxxla3N6g9zYpC1MbmVMPeIfl/b
gxCkSMtWsnNYqs+Se3JPkUicowDWiE4CD9ItykAZFBAWf/aZ+wA0MQyKhyZyiIqp7xahViIhVkE4
9nN+PPjsUFK8GzMDbD91B1bkDhZROCV11eb65BMqytZrCbTfknyREpD3G8vSlz4FImUhLGZ3ABYh
AnbGEpzsu98uOEviVNnVbxLd6UijXZRKM3F8Ryp28JWPM1H1fnnwiZduwQBBmYGOXpTVYjkY2vQN
DSUoAKYVGs+uLfX5/U0ca0G56D6HX5Cn6jJxTkwS8h7anEc24IdTP58uRVaeuJUEchzY3IG9II/D
FPJ26epRhdUfa/9PK6AqI0WRlJH5p1rpm8tr73tRSDPc+iBsbVbQ5T5yTCundTV1SA+cwS99nQdn
8O/VfhQNJLQ+bu9tT4mjM7RWEFwFUo5OVrHhvL/miIJPthQSMD8smPndC/174R8Vj5mpqSMCpn95
2AIVDNiJRVUAmoa/+ztpeIW/beiPOkciMlNmGn27xpAVLghPwfDF3t7cx6m3aQG2TyjdHqz5qylX
VE2jg/VIEqUfPrbZ9/tz2tTtOkNiJHkGGl90nPC/DG8X/Ht4dB8Vef1W6KR+W/GHa0xPVXs5GURk
N+Tv9dMBYnEsbi7YQA35YBvK3tW9hPWH5m0eLT389D82+NvSP7xkelf2Z+HG0k/CrFxLE9BSFTzU
9OVH2/rrXVQM0dRl0aCm8oeHzM5SmRrZpaUjMOPjELPq3qyxXHoJeoobPPiGv/rFb4v98IviWTx3
R7EYKldaV3hGY04VIoWVIZpQt36w2p86mH9s4sjQJUUcSfSC/bGJ+j29ng5aOnhhdWgsiMzWB2aF
l5xL7rwLUsrWSVpBlC5eFedEW39/XfnXr0iXBapV5ZFujn687kjIpV5SDsOFHEoYLpsrQUBkwPkg
woOFoRIXXAfNlEsu6LfoTh88wK/7/e0Bhjv1zfBVF025tmU2GD4tSoLjs0lRG2IHtKR0FewgJgtY
D3re4mWQ9i4fl7hLwzv+4yN8e4Qf1rBrpbwoC/YACR6sdohNCubTGs/8dfAfzeX+PbrURiNDJcHR
iMX/84Uvh1K+tYbZYCT+tKpBPJb55Xa7t+rZw+39f7zbv1f7YQYV+ayNjGrfrA3/sOsJiba7lG7P
juEH8qMBtPLvG/nvxQZr9e1bGoejLggpiw13BykIZujFhCLWvZxQbD/ZbS8TBU7ABM1T7BGJ1cPU
8ffj9N+PQH71n49wrfLyrpU8AjHsEzUToY/6CFG+bXgk5g+u76/W938+pSr+sL5KeWyMMmExJHGo
WARGEAIeffz9hvzxGv88nv9+pR82gmEr3bU5sAoKasRhufNZWi3c7KNSwkdv88PMKufzbRj3MBxM
CgHGfUAnoKDxH3ad+tVLftu1HyZHPRlN3Q3rwOXaOiUcvBIYOvS3ylDQHbXBzqN051fkgiLS/3vp
VPGHlRHUW388ZOxh59xeUa/DhhsW1qSyH7nFv98BVfxhTEajXE/pN9lQ+Nm6cG+of8oxOBWIdDMF
L3eLR+nqb/jY93f7YVDEm5YVXSs0a1q7W3/SuTeTJKVHDhgRywFy791H/U5+meJLBPltQ3/YFY3B
R/eTykccumnu6ULufW7riY8oxh1wISRr4Xtnv5ISecocYpGSmEdRrDys8Y+LoZuKbBimaur6j7uu
l41RXIeL0Tjt65hKCAq2Oqdw06iNbxRfWbgw14C5IJVRUZrDUlDaeXUyK5nl9DB/cE9/DVMMmcl5
hmYYRNf/aXrul/5WJP9Cj3RP/Excv3WiyzwnkcntRx/g94Th22o/btGZce36vgaromIEUxvDjXOk
N6LVBqP5399M/TWW/rbWz9vTnztJFdhoaZZBVV2gU04hebz/+VJNQGPh748OEnymaToIC0Ilap01
Ut3BIipPhNo2CnC2/zYBPXKqoeoczqf3d1/N7u+P+qsN+/akP25fOWI0zvHIrrTIlWcaer9BVvbQ
y/x6yb8t8+PKJea9SNKUZc4U9FGgRcRCUwzrnToR/7op44fp6K9h2rcFf1w39XZh4PqdBWvqCFEp
U+BfUaIFdUWNzN+38Per/W2tYY+/eXH5fL8e2iv2RLT7CTV9ATaMb46kcE5asfNfDwwauUPMC/7+
DbEkVUsn/+nvD/G7wf73Q/yBM789BGifWshXjhxwZURnnHfDmkou3fsfxJ/Snwj3H1bk20o/nLh5
LPXRJWFrK+9IAUj5Qbbo0U/Ku0fyi576d2C5niT5vBGmDdrLo20us0/qYobhemqIaAwiVbOLz/0c
y3d0hemechiEroOWv0T+PjRnQH4w4FpDTyhEvIlngXWpr9SSIaFVLdFLP3aI34czdEFxosHCJnPZ
Ucfy2AwPwDcHiKwpSipm+cEb2/mL7NSh5BZrohvJ/aJXunWmEzmRVbPDyDn3Z+jAycVrV4M2Yj8p
XYNEO/Ny6hMCiUKMoYijfW0cqpitCoqcFgi2Prs8UTJpfdH/bde/HKODO/ywGBkL2NAlhQeIBTa0
ijtABmkuleWomp3q86G3/jVC+PZJfkQ8stFUl6vIJ7lQ3Xpxr9CoQ7M6EwU8855LGF/d+ft5Ux6Y
uNEP431uj61xV1hyKPAc2qsdHMMR4uWNnmga2sChemCoR8i4d4iR7J4wdpGHX3RwZIu+zgB9R/tO
9cWjBOmBRfuZoKmFcc9HBx6MXnhkZvMBeztRhvv395d+DSJoViKKhsr4cOPHLejBSrR0bwxhi2wf
7Ax9z9h86y3uHT0eUTWVvgn89ujtfg9uv63741Pf9nKaXDp9iCOUPyX0c7orekHy4Pv+Spvhl//n
/X58X63dFzfYq2at+lwUiZQEL0bOi90G/fTIvzQZWUnlC+F9bz+0MsPP/9PI/Hv5waF8M2cX0Sz7
RuU1hwgl342CIcGl9VVwZ2uPD9us/o7uf3vdHx5b0TRMWs16EMOeFJx2J1S6AJgU+lIARmTf0FQ2
C0eLFhLlPkgTHeaTOOfgq1rIARrIOU3gB1xuiNHpmAHknFD9/eDQDQHa33blh7fOtcu+uwh8lNqF
SrDWJpdL4nEeEZfyb9s/NIyjkYyoS6b643TfhUY0DkQxjDZkFD1K7s5iGE7tuZa9CTCazsej1FD/
LRH9vuSPg20I0ugulAWt+UX/iTBhfgfsH7rX6tbdZq7V/cm0aggGDDk6YLr0hyqkGtS1a27MxTCP
6TIzqCNwd0ckOD6T7Yf24l9fhusEUedv7In8vHOzecpAYcsv8mHkoM14s69h2uj50QH+NbX//jo/
7s/1nBwzTTuxg7H4uQ6vwSdVVUzdpoVMxeDY1vr60JYPgoBf0bHvi/64NUlaZMpeGj4b0+Ela50l
jC+aa1Z9ZtgZ4xUF52NxefSqv5rC76v+uDv6Pr+Klwtfjtks0dUbWc8Zcq73dyp+yGtcVCD/X+j/
9yV/XAQGw+QHo+JFM2ssRhQDTREsmbbxfuwgnorw7/dO/u3efV/uR/hqGFWnn3KWuy1n1d4aprda
dJAvU3tnn1zmAJGCP1jyN5f+fcn/Iu3MlltltjX7REQgEI1u6VGD+s43hCRbQgI1gBBIT18jvavq
uHQcyxVVsXbs5X/ZFpBkzpw5m/G9ObBafTWvl1q8yorZn0YfLRRcZ+31xLdG0XpTjdD+Gn/+NbC/
0pF+XvbNl0Uor6zyO5ddoMznIbREu8lQ68/oC4Q2MWuhVt2x/ehmTbtNbqlta2oHf93Er77sj5t4
92XveaEWKP8I5PULjsp3sytcHTAofwY6lN/8mJ/XerN0hnYDoy4e2EEQJAzTwQy2TUjDkRCGlh0b
fEcwPtmff+U+1N8ciJ8XfrN3CuIsZf0Q9m7goaaDxjplt1Z9cT3PEm6rOlYqy4U2GQWn7v7C6jV7
02A/TgaLP1fwr+ZekSlywJGRle9Z8WO31eJMk2qCIrMM8d5smgwv8GUqd9RdVtsThYLaXxvZr6P+
44JvD39Ls+c9v4OBez6tW18ft20j+CILTQ4mc8nDVPZm/Oe0+i38of246JtJLh/KuVQSnpIAQPQY
3YadGwgiZBIbmtvObVv3brZDuVjy8eelf13NPy79ZpgTPTVb+pnnveIu0gXCSYgq3vGldxfF/pRy
U9X97IEg+rcV+dVbJIinkigh7KO+Fwapt0tdHdIOYFEjSDyq//37pF7SkNH/40Jimbx7Jj8v9PZC
9bR10pRXIvBtMkCnM71mxxnFsda4Hv/7Ur9vcj+e6e01xrfLsWg/IZMWq+MCYFDinERXFx3RI2MQ
e/q6PfpurLhsHtFRdiRHGn3+mZf963nfXuip01bTy4PnXSHHQ1cnfgjVueR7ykD+Q1Lq18jVz7F9
21/P0vl66QiaqITsZUpTYrakRFgk/h31TxLkr+mWn1d721oRTymLW/wNftUg/0SaZyiAGEfZJtE9
dVF0/4pvfx8V/zV33nbX5Ho10mfCFaGcQD/rQOQwVs/ohqxY6qdfrbb/kC1FNCO2cHZPi1dr0/68
4wATN83OjkZHTjE4Ox2frxCSOlPRa2XudH9ULVoeUkeip+2DPku1tuvSbg84hcuRAhWD4ltb1rot
c9H8ReH+1dboLaOjINsga+9Jq0I2WHWpKZ6p2pOpbMHwOHutWelTzPOhsHX2zX3zafSIBYLn0ux7
0S+k/r2w7s+g83G9dx/dFpN6TFvQy6SotvCxTO1JY/jZkWAinLzw5hSGS7/ck/V8sXWAnZr/egwM
5zn595L7fU4YCvzolmlqRvvNGXlJF/lsPGRRX3iOboKJ/vWKUkqvqdmkSve1/itGrxhiAf23SfHj
km+OyKmTtJU6pdyqfdldC2vxhAuZOJnieJV72Cv+TRGMKm2lGgBmjEBb1YRrNhd4hqXhmQ8HiF+m
2mXLB/d+tA7LY3uQPi1oefUmPztAx3bEZScX2gB0twQMc7We++GiRFUOJoGyVmjt+nzNbgiLbs5d
YAKwMQhelfchRAgqqUF8MT9bk5ZKIRQp9nvULLOdSltnvlGPTtXykmzcXMLz/Nx9bvJuOverr2RI
b5cxSeB9DRN6DWhxs1ofr4j26N7X0TcTyC3WQbRcoslORwDEB9rqvQIm6WiCAsZYgkhKvPjo3++j
8xfNrx+0npQsC18ftvwT9U7DregP5XlsmoGpFAmVYbmm2YbUFA0hNVEvtPvOQGiWNPWp4yPNMqCg
TuPTNn+4zMQiOBlWhpahp47zVWdDY+qygtsfdNiwcnqrK6ulWWmoMqVt+nKKTTZpLfJRRB+s8yQM
cSsI9EGBM6zPMyXSx4d1hfNmfjcBNcgLwpA+Ll8ZfDo9GdaF3eSrczMpYVh/Uq5EQfRQVKQDd2pc
ba69CONRFGx6onaRoNtSleiciGlkpW9ioi+je2PdvuqX86qt1hfZZ3VWkhefX44jHVgUcCOvoGOJ
mg4QBZAIzrYZxLJlBs3FNXvnYTugB4kqxZN3dO6acx5KWdia5zj0cseBvUR/GMwfMvxDdQ3Gobr5
x7+Cd7/Fq7T/mujvzq5+lXP5cGdtUQTPwqKHwaYFnejiH2v4V3/zx3XeHN3n6ZI9j7lK/oMOeKpC
KqpRse/W9kj6cn4I163BK+Uo/Mdl/1jH2ptjkN+VLC6fPB5CL19QEWkkeHYzjy6g8aXbDtJd+pfP
8/uAapqqt6i8bslvG1hRtS4vvayRXwHRA8OSZyU+iadHHeJHa/zEKTm55NIdtFsPfzzu78cJFDj+
18Xf9rI8y81r68XFb87TFtj0hCCdCatHHIaJJtG+BzamZaMB4Wf0S7Rg1ZwGEqGiv+bV74fWH7fy
ZrSru3x+Jhq3krvE8OgfT7wO3q4AewgZP9J8ZBgvNhVe/xdJgl+t938Nw5v1ltRaTs836uUO+1sI
IEm2QvpFCRxSqOtGt6/rkN6Pf8+0X5/XUEhuqrJqqB3l7Zq6ds0KJae+6gFN6dCjJZxyWUEUBfRF
9cSU3qaTH9Ouwf9Hfy6v3xzCH1d/L/U3zOPppp64Oi0io+0E+4vikOhj/euw9msWFwk5wnJyi7q5
99R8/Kw7BxTuKNSrIfXK9kAlQCZS2dTxepdpS+wqEHXWMeJJVK4oiBa3cqzmYXgf/KU8o/222H7e
zNtiu5ntNI4P3IwMDlSxNZRWFP++qwD4DWh5SIDA6sRjBDPihqRT0zt0KQumZa/f2TTwXUUwGZYV
HXgwMcjBU3ZCKzVl8gKrUtmHDQsjOmwRFiOrVLM7iAJ6w1otToNO8O8J9Cvg/uezvK1dggBqp4iz
/5TNtfpHcig3mPqUeELvoWG6AiLwp7ESp5V3P+fnRd9WadmSruU9vYpaKhii43h/I18VAlLbyrlV
T150fAHrmaVRSlAZ/iqbBCSNazcft3W7Jo0GoOwxBcV4g9y36DBkQUpqgLJmSoiG+dd1UNCncAil
D7hyQL9EXS7d2O3PmEb+h7VUVvr0Rev1DAZAa3yYHUZslUBhaksgXi/9wx4OctPiv/Kg6snBtBwq
0MI3Cm1cduvpwhuq+M0bLgVvUD6xl9J2CR7KLz3VTyLOtj0CtYYrsDPJRPVpiLwAfQJMGdN0/s1f
ekF7ug6O4/qKowE+qx2SMzo76EQmixN6xzRNiv7UK/uxa4TNuhkZYU5D/DTHGeLE9fTlMYiyQfF1
w/tNQDPr/BwNVjT39ct9wYrvrHErchrd6BVJnfTm4DPIgb5VoMbbOBU1vbIsksYyIYHN4U/nfCr9
SX7bv/eTzwSj8uQZRY95Y7jlt4Pzl9LIr1XGBm1Kis5hXXzBXPkRhnnczuXhKDEBi10K5pjqfep9
A3J4jmsMWmNBjELtzMnPf5jOXwNu1INobVGES5zg7YTZfsWp9OyQ/aAJ2b5GYOkAmirADwTj4o9V
9lvo5+e13ixGYqpqpZ7IYfSOsEFTujdiRHAya61YNPKL3oAw/3+p+Pl5zbeVTQWV0TRHkd2xOQO6
oGugKeEFW5el/130j7lBPOavNMqvJ/ef131b3PeTqt7iFs/6cYdOKvBLlkgTfdNPEv/fA/td+vpu
SX5e7G3/u0jlWYnb+mNGAz97PFxt+BRUM9GuAkcTBDrEVl8Vmz7gMv4DCrJNu3qxTBgKNMh7Z/o1
jKiDn4TEhrOTJp1IWUuQIw6ucB1gBfjxihZ6MuDJB6mWjLSfqE006TvQB1Db+/FfoY/frOOPZ2q/
rYhClooOHVpiYm5PDqgytMKpmBHemzT7c2f9LUr382pvLvJDeraKzpEaLYEUAuojqIJQbMAjqTRU
YMj67eAuttKKtownByCFrg6ogmSo/niZvwbuft7Km9tcN5KRpaLIgmb2DRqTjL5KFYlo8fj3tPk1
UfXzSm/htKZ+3rWLSCiLSaJQGoWj6FCOcaDTRQcM0sL6Cj/m4Bm0l9PPzdcizfnv2/hrqbTFOeKH
7YuvlXR6PlkqDKYgZdnEuL4FH0/+n9f6a1a9mbuL9JLrszAHyQxMJSfyoidkHp/UPlF00jNm/5/P
9mbyzLzoPE/C5NEGCtSJXKBYTaCuPNP9K4/6a+q2Q+2/EBrWWrjg/+dAXuJGv8uaBhsS5vvLq90c
6sSJMz9QrASa/INOKSwQHGXQHtRGCMbOn26NeFv/zRb9uIm3t2kq1UVPb9xEEgpaNrE7J3a0yVL2
2sCdsPJ/rBdD/i5U/tcl315qEVOlkcRoaFWkjQ2YvjI6qG0f7viSfvUNbVH1QloRGBo8Vi/vwrvQ
SPbDO+8QYgFStz27yqbULfOJsozQJwUT+gTCeZwQvnvtrvsD+hFejCxA/JGFqsCMapn9KF0d9nDH
al6RVIRmGkiQN16RfJ6Suga9ft2ocHNO4WPV3P3X7rVqd+FyxaUH56DK7erslJlVZN5pdgRbHiE0
Ob+PMtRXYz/r7HJ6jRIHcQrFaq0Ufja3nxzd5OD08PkY03CU/QMhDQ65K3l/nhzgPm9qOWxVfnzt
aSjnXP0TjrVsS9QNvyzkYXNQ3H0Q8Dqe0kyl0HJ/KhxyEsauvX9yTx1BBj9ThwpQuqvvucdzdCE/
s2u3/GoB32XUIULV8dtoPiOZYToa547ElXbZLH1MyglRsF4t0LfpmLbMep53S2I0a6KGz9JKAc/N
cDAo1ToLGPpGHhjbJjyNiOVln1WE5GKZUnNhUnLSrz8OvecCBc5hOS/r8NyNF8Yybyw6LsovbQlG
Rvm6TXNgVPiMr16dBIVpxaZbPWc12BvADNCja/esrNQUUD6+fL/s2DhWsktPJsj4xxBGMG50+ere
JSfP+9mF2+FLBQGtYxBrTnELa3zCZLpVKQGRnKoJD7lXvfwUiFYSNDfnrIIIcjUtlBu7A2Hhtajr
YV7wmZa8yGAEPCmgzcHjEry/uMAPWqtn7bQq+/qifiz+OKdBZyoNj9RX7yvTaZtOvThvAKQjp3Dd
pJOrqHvTv65jVJHmpuk2kL0+kot9OVlmG31Bk7W1S3m/22MvRUQhOgdaX6UeL++++k1f4CB5ozTl
CLEBdC45/6c+ry6gqEaBhnx2O9tjV7IfEOSAsX824fVD6zFbFEjK8uDxeRmxKJrERYbpzAy90OPD
KQMxV3pE5UFFByvFGL32vqDLSIXBSnXnpP6QBylnDRx/Ee2Ejiz4zDeviGdt073JzpFKu4P9qnqn
XUrGCDJV+gWNB1gJhWQH59y4DLu25CgBd4279aQVK87YlVGmOp3TJJHmElN4z3yG7M23WBUykp5H
O19U+/hDCvIAyFPMkVEC1A6pTOBPQuJbbowQYk8KOQ6ckO9IQsQ77LKH1ks3IUZlstvwdODchfLJ
giMX4+wWK7Q5HB3L0QwLr+2b4wowRoU90PkEPALwEA8q/OKBjERIhThFQQFidBnp/v7iCxo90H8b
cEQIFiW8LoydIXXPURuEzYHQMPTCodrLMdTo2LT4fIVKuWx2Whse4HzOf4eAR7yHoPphjwOTz7tI
EaIpwWmgAzxelDIeZDD1TETkNK+Lzi75pN/UTiCiD2Hbs8DaUPSa4OUcS+8IMiZxNeyUZfSIXfeL
0aN/jKSpID5jGgunwnFERzsq0eF6gBV+Rf7HY/XcVwtMSqsveOXU5+CLSKPTQHcPiwreaIFYTGo5
ogFCRXMjX0Buto++PsPDHF6mqIzAbKQz+OP6URELIxoguEXauE07ZQNT7j6FZdj+ShEQgsI9U0lF
lxvNS7tXP4ZEmg8AWUP0O7qK6TyB6fc7yFcbQ3mvrdpIwrDGtuI25C5Xp2ii3AvUPLGvwW0lj28r
JoSjWdKw7ZMPoELLrSCXK+yRnSAJj9FtJmztSvO04OTBOftUJ+oZxADC6f2ENq8YuPWI5raj04lZ
ZZfwzk6SRjlQQBR3hwis+HfvGGXiY5qpSPAqU4kx13poGyfA2LrY6B0Qav+8qdGqyLtCLkWAtVPA
/oLUwUIebisXxAnGD58byps1KBz6SgflHh+bZxMvE/CODfk4BKXp1iWoLbav66JAr67Vg2rrqLPj
MglrWuNWZDvEaFANCwZEWzGXUiHD4mQMlzZUkMroIxGLdszFSTyEHYYT8lKrNgsOSVsUbrWBOY3p
pe7Yjy4sLc8kiAoJCs1mNCisy+gyxUwt22t1e5oKbY14QG5KaCsJhxV+FP2wL8CHr6ixpKWQXbsj
j6uSKlUjfXQXZPdT7Z3utvgfbpgWxiloNk/FYkBrhcLfBCqvgxCCatFMT8rEoPmZFVGO8whjB+4W
VNAxQsW8q0xonq7sTIxqUVtXYp4KgiG3dTm5zTC7AlZ+dktfXZ7HDWxoBYh2jpFCvga9+El7X24e
/QtB0afVlvrqFCGZCgfiU0id5aiJpJHqZWBbxyTslgbxi6ufMafNBQ05p5E5fu0KT4maUQ6TgOcO
DpFeoE9TBdfgREWyOG4prtHLobehMdYiS46CDWk8+Jz0DpJ0Iftz2ac2R450LhCpr8hwzZAyXoqp
eUqVL64Qvy5BuXt0s+1xkAzx65wdOVCUPexTx2P3AwvAztv+Qk3Auyw7EfmjqrFRnGCPXTez06o8
AMV/Ri265Sc3xWEjBr2m7KlbD5AUSFyTpBLqNNkn3Aid7GRp4dQg8XIUsjpH9HTYBsR6S/ox+7Tf
sSgyluwtiHaIASF73CTGdpKB6wpLgS4raE6SR1HM+q3n1245KWbZDC8KQbEdXsd1g/kS8HXBI8dR
OHQJITW91xLyfJ9Sq2yGq1LhIdE+cfG0bbPtTNrMtUAF6t8sAeSGrZ5GkZLgdW4LRJwJf3KuH8JF
46svGnuQac6/tC2bi+FVi5dz7Rq94rNN5XYaHTYPTrHhadaEDUpmLWQY4NGgW9EDjtUAk7SfKwrM
oyI4hKc9LL4C+kBfBQ0k7oImEtRaFLe0EkoRuxJxOTv3mdgZeg+YNVsbHIA1oqQ1EN3wwGSn7ZkG
SzQOuXU6/r5gpmhbDTp1xzNyN0ZlddfS3UJ1tIdfQ5PrhAfWJqznl4s7ao7vHpSh4LGSphlca8Jz
Sb8WzBe7VbHFJCHhvyGM1RLma0S3/yBd8Kkf2lDM3rZbDuJ19ZV/lJN8s2hHMv6oCigCNcXFy8Nz
IKeMrMGCb1+canFk4ZgISpEjzQ/U4jchjFnGueYIgTvRbfVuXrJqIE8gweaR+UymR3SvcjulbH+r
sXw6+OIGDR+Jd9rq68P42uVUgouo9dvMMVG314SiHQr/G3t3obT45I2SaNSh1sypooYzC53S2DgS
msYqRZEHwpWHX32OcFAeYZwxdRpaM8XSbvo3r/ZvEMlwXwG0CPmWGda590XY0GJrBRrvn9ZETu1q
orORzMqB+QU7Fw2f0S5bZxi33Yvd2Igom1SDKsI5fFkw/S6OsjBWOhCOvHFpTOgLE99mnYjm1zZ6
DDQhL+rNcyFvOHdM0wDlMUdjrzXhxlRjAcDWHajF2HMispP7PRjj4lhoflQctvnsntrzn94k9ycX
8OOjo5sTdNFtHi8VPl17H3fZ+W5DsCrFBhUTeIFjQqv4BYjKvBBdi8Ma9n375qnbw7j6knX7NIxD
hDzIUUtLecD7O/QgETPJOSHkEyEDeZjw4sZn9z7jXLQj6oz4OV2oPF2Xgf/2QsAFC5axWLUMHO7e
1xl/Vagb4ATcRfkUfJLapx+RIgV2f3mj9tuLxwiS97RYt6kNYP+JfdyLWfJZ9GtyQZeRwZwWobbY
XxwcodeU9kiq27sHmF7IFMAWX2E1yP0B9b4XdoVtiYt5OOCgIirkXayvdJ4NBXLjGIwK9zh72ZMM
OTMKFE92OYZwUlC2DZnhgEZAaybPq/krzCPaGNkHG4+D1NNtH215wPlq1vRZurS6QWjv8nZA3pEd
P8leDK6aNgpidiGaR1Lsa73nRnV8kN2WLgn1GHbzQvaK0XVi0pp1trP147MYXhtLvTFmxjbvigTg
C3WCetNy1KURvPqEyNAxY3Pnur3/SBQpOHzcGbJT6BHfpqCy/S113QTs0eMSWrAPFpxuFZvdmV1Z
N510cwjkjZCmyrsfGsPItrLA1Z7yQkF39w4B9vIAc2WBwIhbBZKXLswPjphPyiMiZf9EH05kYfXu
ysQt3ZZzBwk9MpUpiVmRXMBUrfWvMyB0Pvhs2OzEzD3WWtcwLYNZzMI4jdgJFwggwpk/B7iiBAGF
TwPv06GQok2qZsvedEQxg4IDUK3XrQCo4Z0Oz5HQDAF23RMSfZAWPUxZvxZ+b3BfEo65OYjVCDU2
CV8X9j4xTI1NxkUBxsVjsB4ni1pJ9LV6LYjXw8TevggEdhjs60RErzgCsWo7bNDwIL075uHFK949
8EgIeNIeI3ghbE347EAF+WHBxn+h8YfFIUaqY5TojiRMjO41j5cGtX8BIY2KjyNaWmKI1QjY8QlC
eQ1zRICQzntA3sx1DIHwe4544cW0s0SMgeFS5o/hVvQvIDbpcEAi3iANhQ5PygQVC52JLRYxzsvT
xvf6eLKfiF9ssaVg8RChqdx8suXASxkId8vVEk+hh8o2JqIrt1lw6sUqo1VM3H53p3Z1R/O4cx+y
o3KbJ27/4G4Vnlu4O6C5A7hBw3xc+QYDpNJggYyNpy45rp8cghZ0ZB2JT3WEKefvBrcNIjTGkd8j
GjB4cI6kaRTDjhPIGBpo8/JoPAANcOGWIRUL305mx0khNlWUPJo1zfsA5+AT8RqQlKJlZlv7yC6M
aJb733/kgWTdMfiiFZLjCsIrwJX4LvBEHg08MdcXTfJ4kswfPsav2ZmwWhzBKA+DnsOSg73PPlES
5aaEA/1UVPeI+FcTZNZc9ml5s0VknaEox9qSvxGJwgVmGnDfc5CdVjxouEPCzcCCiUMChMU7Po8J
eiAkh0YxpxusHjXtIrLOZFvCBCOixCh+zycRPk0HopeWfZg5j+v5/ZolpiTwR+9l6yvA/OF1kuGb
AoXbPYc7odgQj5mQmFykpzmggzblsqZzgGQEmoRuaHNVO/EQujOmkIg8ZoZNyheOReLosOS/O65m
bS5fzxnS2XNwDp4DIcnFH15dCahTpZNNrBF28t5pCKCfvfs+LKbV4PxFHx6OFZPxbKfz2EETNBCr
RXTLSlxOi8jYsU0zLcWkpVZXgkwuJGL4rsfiJMonYbVEaqUTZUuR0ympWerwANICJ4+9ukYyjdMl
Jxl02ViatExuMLic8hG4wI9kmiI5yFxu2VAsmdUCvH5iFuMpEMls21skbMQc5Oq1U/cvyBYyPzGH
+NFHdkZW/uQ4EDcqJkzlXGfPkHierxHEBjjq5YPrWBj8hyuu8BhQaQOOXqU37egZIaW/foeg6Jyw
jaXMLt9YVKpF6AM8DoG9r026NxLr2YOvDdcIlCvoOThNGYRHiO7WrmXPdaozaVzhx26oyWQ+dYZ6
9ODNixETuSahAIOsNH1vNLd7YoxERQp9yJwsuXZBM6LAaIlGXP75RKsREfBQVOuINn9mXffogQof
dELYq5wKAaH4nAEXYJ74RNw/SolTQLMXniLu8CDHvjFm/S6QxOgMxNXY33bp542KevH+cjufiKWe
ePKo4GAkMrPEbETP7G2bstQgMxIp9rWRGGqRCxCLivQ7dbUdMgL/eZJiA2WMWFMZ0TjFHDJZO6ZD
4yecgorr8MxfiOs5Rw+dFbLpN5BbOi+P5yb1Ki/JBQsUsbLkISckd1CdghcN4UO2HuMWICkxJ4Tn
ybJi8ulcQih0kqlwOBWNiqXBlBMrAI4tRlgsWYl/AdeFcjPQYJLFLH2GTbDb0eTFvFNQSHGGOcmD
mkPyddv5dhGgruEm1JzIC4LjMoOqBwW/yQNY7WlnQFBYNPehbEBRGPnKozNnrImlA9hyBU+ZATmg
hsZ7i6F8nqiuiQGqislMpN0GJ8oP8NPYS7Fl3rkFbYRiqoM0pqONYrGVcQmYakyFAxNJtuZQyRiK
/sFWemJ6qLwFmQcFoj8q+83iwK3d+MnC2hRMQHDmBp9Y8PvKkQvX/aqPx95lCjJe14E0QeTj5Ly2
Zi3kRW2THMCy881cVu3NAUu/4e7tZpCBKOYtzwzutvi6gBA7zQ2b8xlrkvUlCgrZK77lolQaYHhz
lBMlMNurrSAR3/nDNuqINYUV7knEHYTppPwG+QI+F7Yd3R146kR8avu4bY2kGdBERhL+gR9jZxNe
V2dEOSGDCRMAKpt9motJlLBugTzzvrVxiUnNqXWJZylaEZDuWSoHT0xSeMUDQbcHektSk0gBD5lD
sMNxszZ0RbH66A6dg2VmVs+v/SN3LRjNYoBbbhnChnYEaU5sPcJ4v7ptdEQFK0LhE67OHMEkJmUV
biomefM/p7r4W8AII4kDe+w0vTOCe3G/CDjNE+Z7cRsYdLeJcnCxgmacLhlhb05Tc/gao89i14g+
CZhZO/jm3zMFe5tlM0aYHpYa9gcZHTBDfmyA6L4MtNGTXF3EkcK7TRD1IdrbwbIPEJeClF/3zs7Z
KcAAUTdp85OtsC06byH/DtLlc3KFLQeIPu61Ax3pKemDgdo/+DFIY1UojE4LBWB1B0qJSAghVWp2
LosNg1Tb0kwXAu3rhPBjeO1Lvqgp23d8qlSpvxDBVdVClgbxP5obcjRFWPtY6lGbafxwq1U8vWxu
C+b2tY/1d5mIhIxesX0ve/pIc/Upe8uEfzL5NogETx7esQn3gbwFaYoZJgxikKtue7lTeRF3SkzO
fYp3Sli42/LlFSKN2H7ASMIj/CKGJ012kSJ0M9VDMG/ZOzxldNj0GXkR2AdMDvRBqGHpmWCGp2iX
s3WJ7ox4wpvGD7fXoN9pGBc9oGXvupXCanoKMHybY4bmDno6skpPpoougehF0Nx79+lJfj0sPpiG
4fHbrJ8dNBagt38+7LXuCCUwgjIYKDfroX1mYy00H9GHh/sEocmKQp66dBdXbLDJs6EBwtQ34Gui
G5T2jQ/hEYCDGaD/NqbS0Pmu3LAyf694Ot+6WPPui4VhuITx3evn3T5PsSKecBjRzPAxmV3JVxc3
lhewBOIALY+QZBBH+QiDyWikMxX79Hl3tB1wbzsfNvOMinuz9wxRKqFAZQfg37sBd6y9uzWTWGtN
94lOXTq6ZKHy8l7oVXLgJfNlJZQ5UXdbB8bnXuyyLd4HewK7f+OWMxXdCLWLNNHVWodXtHTGBE/x
TbqXqYTyjFhs6bruF6ZDzfFnh5f2WdHVf2SWv0Y1ISi9J8o6c/DGLYKlhLg+JafoIqQ2v/sHJ+99
EmRbiGrAu52M6cPp52gLQY/8rmVIZUu8n0AWvkfCtHtQ54T0WldnwfnA40HHt8Yt0JEPPx1KoToS
qohyT2Zc6xXLjVMN3s7esFN+urhY5g1fW5iOm9UX2+EyERzKeJiDVb4OL1/uDVGexv4S6PeRm1NF
kdpnIkne2KDky/QXeyEIwYjjywaxpQ/RqPJQ4F7/5+iFDPagRVqt2z57B2QyiLcLTD+GILax9ga5
+v61X/ape/ZOg0iZqkyaZ9j4+agOEd8gf0EdKFHunUJw8WAt05t1idKRatpleHHROevrPdPLPxNa
mrs6Z5LuC3bmdUod1ZV2l4LyJApDJoRVvw7jdH4rbZ0pjt2YAc63H9DBo5etjlFP2Z1DY4DkCwR/
dw3p5UJVrN+Xurn3GAgCP6I2HO0BjfKGmWweEGNRhSazzMlQAqoBUE+bM9x+hHtHF/6BaqEeGHzv
6j2DCuDmWHDHTwOkkMuOlXBMQOEMGLqLUJ2TDJLGl/pUnFvniyhUQ+vvToXHBOQ5ZK0nSdNged0J
ATzVzr07rNb7ZNPyMYP9+YGwrvLRjALTKgnr3FCeoc6NDeylWmXQrbzTIlW4V1RMoAfF86ePPsCA
Z+bfyBTgFYDkp6Z+RKbGfm5PfrdwxXa83uPF2YtDtOqiDYC9fFFE330OwRCBqgBXSj0g4B06LIQv
0ek3ozvZJoLbzgtJYiay0r/b1F3inRR7IZWApRjQtUdxfuMq/ZtPIAuvOqSWwheiL5qf8W4zN2Vr
NGhf52zF60yi40jqIo1s36OM7e5g2xBZsJcXS7WbOfnrPv20wp3kiPVx+sjmGeqRiPIK7bmX97Q/
71EqQHemNR+JXFZ71MF/Rrg5888O8/FjOkIhcE5Ir6Z8k8kxInbT5VzjksDg2aaSu0Pb5BYlPcSH
pk+K8zl4mDhUrLqALif0cnIHEhFVAxUmCriHgJ1qkD4TdJj5SyCUD85e6pooiy8IBtoBBof8M2EG
bStoFMtkUoWSD4KCPR95DfSnwDPb2YQXyd6voIZ0CgqKopKwWw21xZM3VdtAmlFYeNiKYoENWWn7
gmB41+i22YKB9frtp31cUFFJ9KOPlAGtScGdUvqeEsD7L5fZ/JDaiA8c8fYYSZnLiiPOFfaPAK7f
se5nwD55j1rZCw4HNhgsrap/A1PzpWyl637M3Tbu3YYY3nhYN/AiUcUdP4VKg7XM+RSkkAng+Acm
/5wT71qnyqO7lgZPx/Rgq3DYMj9M3HVie12Nso+TC14IPuFxmo2pt4Ns3wkOJM5yGPW6d/F1V+pJ
HhkUtG56zVwIh8CvZZ9IvFtQITO3Rkl7qUeFRxrtsw5xXB20WXoyrxxDHuQtvPp4mtScYrqmG8+T
Ppdlj2Zhs9fMWhziITkg+sXmAjRV/uhFyg7xK+JQqHG7orzo6pl4izqolS1TLeqMjp7ek3tHWCJ2
/lly+pqzC3YVaptlzEU7uAjVHKcc6UHSy1y8oyib4BW7FKkxmz+w59Nikc/odKFDT0dJCMgRiK2a
Ysru2vChEL84zYz1bTHGQJe4pWagcQxSu+1VdbSyRYM6j13UQi0vh1Gah7snhnekTRCVXOqUo/nq
d4GmguJOp4seIdsmjtiiQcjstpGBRcw6XQI0+CHkODlBp+NW8FiyJSCGhtt1I4zx+ZobCzYG54YQ
KasUL3t8AZy8vA7PTn50DWTIytVpccf1QI2Bk0bJ6URhr0I7qL2iGb2IsKFWJ2o7S06Zg6SXEz7c
kFz7kHucZYg6EEzug3KGVvz06M9cpWiHfXEcMB3DPi2SqHGZhNiSa0jrc9ZtL2864l36pBW+plL/
NJB75vK4un6eR7eNVHjYOaAQ9+A8yJGZHhj4NaYlxJ8Igs1pNeAk0U3x/57MY1IoA32GFBPzU7Mf
LgdT/7Y94izHw2fHEgqIOEp9oTXGlWMMkHDXm4WgSk9exBDwv1Ct4ewevQj73rFWCo5jZqE4zAXE
sTqbK0gYFAh9wY2+LbIIRQOcDU1Ao/1ifvY2lA4O7mgnsvacNiK+HuB//BPDOScO5+OdYOY8eR/n
NaknMSpEwgSaTXU5DHGqxtPj5bQ9aUxb0Tk0V5fojpD9DOWqD33Iey4d4KfLxl6jnoBeeihES0Fc
gyw5erQcreKdyvGOCARIawsAtW7lu0P4wku+rtvI2iNZ698Rtz9DVlExw8TyhD1vuTck//A5DmCd
DCaXyZmYfXwdr4qFbYryowBtzGRxCS5LSurpf7wPeNWzGuoFG329o9j+QilKtzrxmfE3o2Zd4tdg
cLLoOHu2Xdn0GYXrdahxNibuz9z6bvbSzEjVhO7nI0b/xHvR/pV5V9TME6dDBr+fnbovImikqynd
uzu0uJymk+v40EPklJQLUnHMBPL7GhlGVWgII61CiHXeih0yZoTayQsO7lvEDgF1pb4W1TeEvTRk
GRIE2DRkAGlugN3VGQidXcZBQc9WXsmQdmRqQV+UmMdTghwuVzaYJPMMBWqWUSmkfSXUHsbnlUHk
EOR+hAL2ZagR+gIUwlFYoZtMSGPk9MzBkaeICEKVU68mRAH3zUyZXwjJ3+kZpUXh7gpIeTUSAQYF
i9JPB0L1TPT94iI7ypYpRo3m1blOO4skUKjK2kt0pVJKcbWSyeFTqBm+ECGiKYn9kswGMPZkdCdD
QOAZMWZOuMvDPGVqoEBz8qq50YMBr14I1gm2Uu6gPtS2JoZXbr4lwJlpJU2vCPKIxWRAl8t9hQgT
5hoC2ZFAu7TViKdxRPJFdQ8REbcNiOTBnr6bvPp0Tcd0CAY3j/gsW//aJ7FD/DTDRh+R2RVxR/Tq
AGeeiS/gVpzxJavwQAB8dOakinx1Fd7oXx8x8Ocv5DIh5xCzbkmOzEslQk+40M+JwyHV8GkEsunI
CDqNTs6DiHAHEewbuvEi8JD3je6o9qvJkYxGj2okag8uQ1EwyD1TMEW+YQ0hPyHC2BHK874I0GYe
qbFbCAodV0kjL9hZUQ9jrPDrpqpDVv7RJ2VNgwJBjoq0jrbUFxr643QVj7Ack2ckk5HG680QbcBq
CrI2nJ8L7jvy2luOo0Q4LtOGJgljXCxuG6EMmpmE3RGzph8RH4LQUskkffj61vTOo8PoTo3wjYL9
JNK6r8UjenwkgdrFVFzJ4gyFZtf4f5B2Zj2qI9u2/itH5x1dG9zA0dF9cG9jMJieFwRJjzG9Dfz6
+0Vu6RbLlUpv1VY9VKnWygxHN2M2Y47xoNVfdtBhheuBpN5CbW9Abcyshp16MlcfOuiw3sxDZJ0x
wl8VwNsAEBBIklyu40zmKdOQi6bQTJpTgAHqPVSgcHYzu9bd+JgCcjlkx61kqHw9g7OXeYdqs9JW
gA7vBbeZ3CY0QByOmJ3uqPvROHOwpZDXicSZi58mjlpdGOHpAXW6tJ2Tca0aGZSVpLOTwQEATnh1
4TpqY0OdW4bB1zxlVHfQGZPNA7GFhgw6epNvUHTmoU983Eue/u5uvklO4yM/J7lXodLQO0RVspyd
J0G/yyWGWP/a7EgWfZ8BuosHq41kxl0oRr3wAqpt8FpdjqKMiNOUMAbIASKc7TSWHGl87D/n0A1c
cOCDpeJehk1VfO8tamgmXhnGl6QHWOqhajT8OpFizaFU5gCv6TR8oGHUmWhuSUwRINq3HmPuoo1D
ghAc1hXX5DLajZQWCS2sN0j3SABdWqA9mpXO2a1dgGQa1xbXWmRM/PuqNuB3dIHXmhVvuIvyxTHS
Fjk6SbhpKGWJ4gSahUgFBXD8i0IFuYhT1djPkY3u7KHwoz6YmynXlrrskHPc6L2gX0/RpNQ7CeWH
JkJ/0zsNIQe/8ULaDZ1jhwCSgIm3KYmZOqaS8sqAOa1PzFRgJhY1gioKaoDhvDtaIKttcw6Zni9U
c5ORSiKCfltHWSTeCWfk1MPtQi1pTySq0N3Fb282Ok/4DqxlZoECAk63cU49poXagXsj0Z5iokXK
RYIGm0g04a08dSZqcB7qLc2qI1TZaKPDypNKDiaSRviw71jII6CDNtC8DRUunAZkJtBFuF2thDv3
sm5LZLjw2blxipc3iSscDmf8JPqnIhRUIxHbvPADeRXIizz6tXV65GcTxG/0YI8+IMkg1OBy7nfq
8cQiPTlhtZz7au+1KXVL3GkcpownO1mlBNAmV0gIX9/NGvJ28XOo6tYM+MTVOpBiprYmU+bl5UNv
L+Q+P0mDt9GLVhGyJUnMYcADAZGKlibhtTkbvXABRA2OHiN+edaC43AubhRHiWP3Cjed17iBTPiV
FcN72QaXqBLokFi93bc5eREC18mqng01qJHr2A/QxzDl4ZaMeaAGzzV+hpMSwymLR49jDqrxnBsa
VSm0sqhpEE0L/YhWpVMj1KZ2gXcANeTdTdxTc7dA4AuQBigOZEdAIW/mFwYkZTd+dnIKEpld3ZvV
Fz4n7VQdQmV15+p9fHO88t7RqdnITDoymDzu2IZWENF0K9CB1IZbMnnV1mt0iDZjHNwToTDxW5jC
9ki98xQQqihcSv8ZqWQLJqcRjbB+NkCBo02OiLj+tEixIEKA/EBK39T7D9QdUnp371Csk0R+LRqC
J3WPeNcLteIm/0shbSyiTm1xi3itWVr8Zo4EbiKVV1drCK9RISeDF1gL5TX2UovyLxzzB0GmvMpa
kiBPJwkPBqW1611XeFzkWM3cF3krShTXFYwHdfM+Vi3y3Mh0XuM0IK7CAcbTnRFLMtLJ31NXQbdE
B8V1s0iX0reWkzLMvap3cZK40j2FcpcXoNHiB/BdG9aR2ocQVryDy1bcM6nMrQ3W2D/5uQNTZtLr
gAfpPO2XgyZxTjw1IF+N9UEJhoIQgmLehvePhCHhO1AeXkXyRkDcGVEEOucHxaOHR5DaYvPx9S/U
Udhdoq0zxaSbd7FvICKfFi+qeRnRDG8tVdB8Sfju6aHqi/zyYUMwK3BfuQ36nL5eT6HFoNZ7R5WQ
GgExrJBD40fBayE+zddseteW0nzbh75kPQBCNhsBcrrjjJTkgZltvRtIg4d3bIKmCYhVkZrfjLMB
Am6k8joiinlQe+Fm4J3n1l1UQGLFWw/HBwuCoNbwGiKxjdT9bg6ksS9ND4vaJCcic+H9yPBqIh0z
RALd0YPaqSnR5kRyRutJPswZ/l1Cth4o3QDpSvuAw/MM0Oq0MzQEahhJHVkwzHlHzpGZI4whsNSM
LyxAbqyg6oVAZIPb9YX/4jeCCtnh4NgRpQg9uIR5SPbw4OQLnqj44mgj1tgCEhLs5m96WIVpbkHa
seVFdI8I/dJ7Yh+Z34Yi1AaDrfrErtsAbAmF6eg6aExuBN3PaB9u5sfhE8nT8NgE4d+n/WhUQT1m
sQ8Se66M61dyOXviJ4VWrSNh9sEfnN32dqjCrpy19/aJul5ghRhaKj1q6+U86E3Pya1WrWdLrVtI
TPbI+1CiWF+Wde8KfPlOygnQdEYRYUna6GFuORmCkzgHBdXpLdV5Gqw5FoElTp14ZfNhTokOKVml
JbV1ckGH3gUAnFd3bv6gCrG8k9ydSye1eQBjheyYIF9CElzyyIu2buQT0K418wUFJ198KWVX0HEQ
TMCMQVUj2pgdPUb82Rg8iTb33t2F62FyGj95/6ldRvV4u6FddW+bJNLv9sknwxMffA2xbwfySOwj
mRTqkCQpqry0pL2yVt6/49UIyAwPLWU7kflVoJ2oU81SO/oSMVT/0BOq2DKOPqkIKH1bZ6vqbtqA
7yy5dYtyY6m53UdPvPL17pBOVo9Zce/O4dkHodKsgCfddtHqFdmnulMf0Xh3s/CmSajyulpX4Dqa
TaULByi3tOiAemsgCirXVWVy87jFJ+PY3IxyyNK7F9I3+QiAeqOGidrb+2aCIUoBkd8N7HHlAvGF
eYrEQYQAvy8P7u37fBufwodDDVVxQYzjQJyD+gignX31YN/C3KIxmYsOO8oIEUWvJro6+M61xXF1
dCmhz8Xf2U+rozfPl3dp7ldp6wnebPpGYpkk/svJnZelmuepeN+aODw01WaD1H4Pdzfr5M+ooYoE
vBIyZ58ofteXt2ZlqnaFG3uNL76+JdssRJq4vwhaIL6dejVXWKqzeRyhTji6c+Nu+PaYqDvcv5sO
z/LNrztya+/xO+3zyyD0uw43kwcqGM0EoXNSzT5ZE1G329ppiyIRNGMyf+9oSiGlOOAXzXt7w9MZ
51QUHsDgY42FW1ZJDJARydz3zTnWPRk3+NzMK60dBTU6m/FJQGNIjgyQTAd36UggXwkQKajBXt8+
9XUXw7DOH+auc/NFOQe3JjzvjCankLrA+0o94NS5Auqb5wjoRUAM3L2PxTFO76ZQpH0v1wj3VbF2
a56XL6LaTsMVvYBCkec5qPhUPDCswaxN4dwZIHGPKuV8960aC9vCmsiNSrR0NI7IStPzYwyIC+yX
XyW36t/CGqaCF5HK3AgftoHYJnj4kPwnR7TqsDVUZGyFQwuJ8b6l+xQOEcX2HySseCEVaFu0wRvc
0wLQNHEwgufEjW29f0Utk44mOk4gKVDinAym7NSoxclUkWfU+Egjp6zSEWi8x1nad1/NSs3okWwl
+X2miYCuK0ItwOPmYBPxtJNVrS4Q9QzRdSFfq/KQVFrEY+ywOtSDShfhPUpxOd1VAk8toABbo5cz
40M0uAt9MPLDFBXfnFPOgMnBQpY+abVldyKeUl/vv5fpmA4CGLSv4YvnSGmrnT3WcYS/o2wMtX8D
BDk9Yp+RDl7MzGo7MV+GSUVIc3iVdsBEErs9OtuhyFUlXZGeq1qecJDVThVeaZKvRIVzFr5XXeDU
pN1rcOroARTWfKmAmpwvFJrjGnFanAHu4nJb8mSDM1TDJGt9DrdxR8fnDICFi72jRMmphpwAGIqO
C7VbqD7RlY9pkjt4Yy5RFvuMLl5E0Y9S0LFHyrt9Q5JwF/GnCPAmJGhxyJLWMcoGgmnn5JNKOg/5
xfs216zRwju6je9cmKp4inGLObeBSBUKr8uqf4FXAVuDsSB6ffgvX+FwN8LlHGecrPfeoAWBDgt4
sq1TBLaD5iVX8RpDpW4kXQ6dUEyr2zIuyIGyWMXnPcAlhyWdlhuXh9JEq72HHLyMO8S5xgF52Gl/
yBva6GhtCakbp+JjxQMxk9ui5tf65OOpQGE7sOzEqhGu5qV5JPUK1cq+VYcXneJEDycyVpFZFu7R
LXjFGeeYwAwU0/iamApunAeYI1IRna23YQurw0TRQNGsmX4dm+8Jh0LjWJ+cS73P/5afLvnuOYCf
N73WeCH3FQK1u0gItd2dI3jJBoXKBtUofvAN2mMbcHEP0VXr3BZ8YD2u4x/eTAIjDLuumg26j+vG
WbXwhtBt7KKazH+lAlIEUCJKp6qp18kS9NAOdtCZDyvLtDW49K8k0/fQZIjl4DYe3vSzGSmprtaD
y0tFAt8y3q705WkxQ6Z2a0iLk7WPVZwPFQ+UGBKEBQgZvwG6gPjUPocg8F9BpdlY3kY1IcHb2+Mi
Vrh51+6pdxWSGbwrBCC5xxDQIrMJtGPIncsi4WqzYVVbaj6YDJXjWxlvh+iF/q3zs9Beu3/J2uWt
0Wx6B7r5tECJHalZNFxirFL6bdGx/9tYBSYBSP/kWwYXWv9lTqt2AzjnvyCcAtsFeQm+GoEhUrKl
A4tf/NvABSqB/LY/75OE7v4aKETSeyB4KjbwEgE0JMwSRj7eACr67//6P//3f7+e/7NZnTr/+v3/
lT6OndMuvaNJWzbdAqfAu1457NUno4J0RM5A2NQX5v33Qao/0OuqkoqOn6aiqVVVCy3Lja1+OM2e
9EfTn2W80IsGTiiABaIz5m7MqdFaAAZ8nGkAMf9EFeWP0Qu9ylJyu8q3GqOPtzUror0oQ19zG4FA
ic/I9bKdFVAE7StZcffiZ20NPtZ8lLQ2EaJMfslS/EBB8MfHFLqYK3XptdPrfEyLlAs9FCqmk+Sf
kFSj86Sfru2bs3FpYKJSMBokxMF580aP0e+f8QOrzx9fUbhRtXPtDFcYX0G47+SuT+0OnuPl74NA
I/7DzVUVNJmhnVV1CX1BDv3X/P/rI7+qjbeeJ+qjD2adPC7GiPbUzPL9qc6cEUvgWckBfrX2UUTP
xHK8s5u03Bqiz408idNoh6ROW8vmWDaiJuk1b1oxXYfU8dgbbxxuZzfHXdmb/bh/GkTLdTOK0eSg
ygDgzHkYY93vby1nKYxyA9RxHPJOCCgpBYuKvULh8WSuYslFtGIcDZc1v08aw4julr48g2vjQ+zt
YClS0FTym/5qseJJtyJfNWKiN0zwjAoniVeygDmNfS8XMmN3isDX2zr7B29xMv2NEZN85gGlvcei
cOGKm9YlS2k9AikAn71B7SmOjcckEmizL9kb0qx6B5gbp82ObAzxxIbjq4UUK5Xv9xhGRBDQT+tl
LwQevdUa+yurNV3czL7qkBU0vHGDhQG6/bSwk1MSBCQPDLvbnFqS0SRT9DCGFaPleTMz7F7s8dla
HnDjAKeAMY5pKwQifvemAIVAW7/ogdHMMV6ivbElaNn7RITk+49GdxwvXvwXFW+CC9xbMq1peDKG
T6sWSnbdbJG/IZ0/lbnz/ZHAVk93xpfmUjcx+k2yCkAMtxZRc8Oabu2lQIyH7Vj0FoZ0FcNAyWIB
oNxbEb+kS/OC1Wyt6/gLzIvyjSWim07dICJX7K5YVBA4nC/XGdGOuGrpBis+ojxxI4qUCcJIi9Ph
RmY4CsM4Hq2g1Wq2aDVyH8bUdacHY3kyYrfVnU7xi4zutHUylsyCLmAm1YrAVdv7UAHhqAXNxcyO
nKHA/+9drdWURSxr1qlrUNS0N57D3EVVhCCRrgtv3Fy4frMl82eKyWKDz+Znp30qEm6bT2alPc63
OaYDxBhv+EubYNUnoWg0o4jTn5gROEyTamEQr2iJNFrN1tOwhsJ1EvB3miRyiPDsoOatWltrDESQ
IohJqVizTtyyt+Pzb0j+dQ6/qZmRP94YLSczfPL4jCYUqpA96JAhpDQct/t2t028PrDXnZ5rrnIr
ppFkRY+VZYSLjWFMRI0/5HC7IHBIzdoLUgEAjK2V5caOAb682XWspv80WMqt6YEjYFeXkj1xbH8C
47VmhH7c4ueDOPPOBg1qgOiBj9+MyJpydL3lkHpCs2bFZ4Mo0KYt7ftEC6z7qhPT9NXyAHT6+dRn
A003DvGaEfx1c4Myfwg80dr3MoPiNN0NRuvSFRitKRjAYIKzTF2nLwsNZDtM7EFukDd548ROesEQ
xxdFF7AYZDvYlIR7fTZG8zUpQpEvshJjLh6qdkfACjtvFtkdvHmpD6B5119tJCG2QXxy3d6aM0iY
TyLfaLPQ+KCjoEss47RpJbH3PTlWjMWIiIvFypoTkMA2LUFx3BFZSlajTSBNiCgMQcUKBV4F0JM5
FioIexdAhr3UbCLG1Gx73rgLIJ1b01ZBAwrM9YufW3M2XCCW/DJ/ThMi+Nq74X8JOCWYBWqGk9zg
qREoeoEF2pgYvJqRhIOhaaLOQA0PizBpArGlr9o/DMFSXA1vcjbdLzas9TZGXjumcT/+gr2seWN/
bwC8RK9q7+b16IyME2NN8stYU1870v1lzw2/f/GJGHq0LJKRljGBZJmM+XCYmxDOgzMVZYP1YOms
hUu9rtvB1yS+masJ5lkzAmCRdruH5bFJX8WdPnIAxnzGhC7GKLM5jl+DKybbnKcuT8P6BIiJI8Hg
YdBeCyZM8a70JntjZVPrsFoAka32pMIJ6UwygxMwgsUwPK+0yRZDPSA6XWRGH/iFB6BEBbA+Wdfo
VPKnTZO/SMJ+dBm826E7msftrTGEwLc9BQKFuWg2jGXFGIs08iXocycEVBkCimbk9IfEJs0Hdnvq
0SaCSb40vatHevdg2OuU9ZsZRnuFVaXcYrS7QZd0OAU6A1CC7xKIjpuT+TpgVm2+OJxE7BX46KsB
7Izj2QZZwSE+8qpCLg/p1rrdA34m+A/62DerbZtAkemXsXIWnC3t8jkr8K4YC/fITw6o3rS7cTjp
zw17OQeeYgC7Jlk3YMaWTV09sKNLKxSn2WwijEKmrOfPHfGztCksQ/aW5eoK3LCg+3Lnzf7WGKPk
nZq55wVbax6uVwyaeeI5XAUVc8Ke9joVa+T0KaPwKaPp1ho9Dfpqw9RkewwTrFdgOJirgRE68arn
2vOQXNzYF0lXIwRCyEnr1sx+BwYuCEQ4iKK9MDNdkvM1t/cw1uDmDADOqdkdiW6NcZMgy5xMzHAC
j8K8br8jevBzsydw2Qd8Em7ayBsCPyF0BfBkelw3SKq6S9Xogtc3mpMvwEcG/SsJv0gjed2RbH52
3u+vpk4+Nr9GEbuWDu9G6NHy67ShgV6ABuN0WN2rq7SXCJOYVPaDwO4Bq1WN/hEbuuNAU2dpU54W
HfU7jiRF58RwR1c7OvvgV9ynMVoz5tUGiHRm6uT5wQeD/RfUWRwhalu9rcuTZACvP5gxCWEK35L/
xXsw760GNnmLxOTuW/hQ3qrH5UjcHjLQYCOAC3V6Q5r4sfrgGA3MxBj0mj2HcNDqzWyUsMj/cDLa
ZK3qYBJFT0DNmDbsFW/KK/Y0w4kDwHZGb90BlRyKW0bPycSPZGNE1sNc0/+w7NFwtLGrkw5NUzzN
c31PlgW7s253gR5iGeZe1ww7QZfrrltjemk48aAYhLXiF/O40cdGs5WwbGG4/gp80Suyc20yT3BJ
mi2RYNM41Ag2vQyv8+S9it2wl5rUx+rWeWFjlp78jcQQKXkTDFJAuxc6VoD5Rv3Fl70KusNA/IZt
RNPd4OlRk7UARfM9ZBix5+3umFxb3HcdTqktBDQX5G7ZwRD8OD7j2jZdssNHYz0XH8xHYjQnVIzH
3Eew2UHYrRmWJ97kg7FQ4RIFZcFLqdN5icOZmMNl/+lNp7x0jYnQoOdPm5LZAvDJzpGmo0aFONPV
4hS4FGqr8ZICs3kmffK7H6//QH36hxcvvPwPL36nKpvHI689+uPpuIc/o9mtpuUPF950MelfsGHm
NLEmoJOJladPowmWnvZE3llWBU/hYLYFcGdtgHUGA/lqJi0OFni+o4nlycEDziwM0gql2BV6iN3f
v/7H4PMzBikEn4etvD0c38oDoR4gVt+PQN+Op7xwAp8Vu5LR+31E+afo6nPEQsB5Vd4vJO0ZcZxa
fpwao4gO9JU7opnApDjRHf4+Xu2HIP6P/SnElK/3Rs+vGuNN9xGXfR8JWokLjbNGB29tnvOA7QxW
1sKhwSx0yST65tfWMga1PS2zXsn3iOCxkMn443MKweXuomRP6cHnAGsKmuvfJ1st++2FBM1MekrJ
S+G3X4VP2YQ0yvJFqmTk9WI7dbsNQ1yIsLexJsHvQ9fK9rWQolHPWlI5VBm6CX5q7MSYsxVWVPFb
Y1yhemdneqmBKZ9srCbHe+tOMAw9HTjK3idOLfmanzIJn6dMfO3HrXykh23lnXErN/Tc9mE6wQ1t
raJ6uyW1ohg0Qry6WO243TXPgwev5DK4Ey2krmiD/P1T/kW5/cuW1wo0juebnO9eM1aGxgGCu8Sc
Ku3m1VpG/QiefSTDx5wzIuae8PS3TrSNMBpEDE4DFxqsnZ8t5CNEwSBCvx+2/s3CAJ5tmp4mLOLD
7j5NFNetDq8+rhbOIRFtT6PAmXrhzMTTs3loNKNXI0+c8B5lQvbLc8VLfyQY6oacxY0bbBz7Rdzb
XpcYGXGjf5t/Ic9RzaQd28H8x35Z7qzsVxeM72x/OlVuCb/6ZUYRQDNjQUckDAI4DrnlIaA8pmDZ
XQ9xaX/f1VqJ2a8VDGcizR6NvTCc42HGlll9YTLPvJiLuIIvP7EIG2s4oeOzGfa6L7PXe5SkqeSS
y14rWFKY3ivqYUP+6GhgzegMx0fdGOcFji41Pq8FzKv0XpUteMGabhs1tXYT0+aStxKLY5sZAb5N
H3O6N6BS+pJ5mlUbYwNqyBxrNocMsz4c/r7+P/GAf9rRmlicjwueaq9kV7lywUVT5QMihsRay4YT
ifRInBgOB+GL7fCG+NvibS179+WyA1AwtcnmJl/1HSshWrkFg8vBHKkBDb1gGkrmKk7xbxeoYFrR
rL69d2Kj6+6CoCsiXoEhwgC1axxDiHxN4Ew1ox2keOG/Dy3/fWgIkeuqKimwMiuqXhh6lubZWb8p
Jxj9VXIQdJjbX7llDrAjv4/09+fjz4EKBltK7rX3K2EgWKqJRi8D6oJHvOPfR/m+ln8u5R/D1Au2
+Kpe00clZRiCGP8Cc8LRS0Hdm+e+4O7ZBDJSWMZXuOlePRHryPaTNiZRBL5PE3sXkTyhUee6KiPf
lf9+r/78rqKNVGpnuX7gu4SgKsw0hy6FdWTQ7CeMM4TEJav9w+n9czyx7x/XR0+vm9dFYrwjbGvi
9JJ55q2pGnADlh1fcUZ+W/OCqbxoVyXbXxhLcHyApHkZveGsu/FSBtadY7B1ZkSS7mqkA/sTnQwA
KrsJOZXf914WN/Lv34H4u6RperWhFfb+mG20zVWRT8gywAYBUzoU/W9eVKiXWm/SjUB9B/+GVu7f
6ztiqf8atrC1L11DD31bFUcODqMtCa+RqFGW+hk/H6G/xils6TM/1+SLxvSgyIJQ49G+Qd58986A
UkR9fhuUbuzPd/avEQsbm9yqu3qWMSIYB3c3T2AchEITkpjlJX73r5Hs7aPdYCOkfW40aQCypoVl
UCXz2vBP4CVV60md91y2z2ULIf7842xvK5VHliRiwe3q8EFfAELbYBJp0u3SK7VxysqEP4Q0f+5w
4VFsbDdbOatJJ2AfWjf1FdIjnTeJfnxO8C9ykAFP3izvwyqts2WOSLVstoWH8HZ6CK1VNuFI7p9+
iax3g34x9d46wGgBxzsHVQr5lMTpbEPFgB7COwmwmV1yu8RmF28XN0tG56+mKXWp8FIcNs/X85jU
OAxQgrqaeSX7LJooTv09sMay5/+nS/U5WuG52M90paJtGe1hNiD9FAhv/0DgTI1SkLLcaJKpO2RL
Hmap2yXu0S8TlQtmJDnXGrfHgaEvtk6mUvApUaszqRLa65I1LRuqYDqu2r0ubcQsyV76siOBziaT
Ihq4GsOE1FLJcCWL+u0MfFycXLo+Ns/G69RvwUdore6G6Icr10D4e2xWq37snVwwG3qOK3OYcT9r
ImcI5vZNgh+eOCOsg/MRGI+Sef30AClSQ1U1FB5qslJYxvpBf+32KfcTlsZlg/Ij3FqDC97yG12x
AUUPT0rJCsuDMqfmu4T797Py18gFm/yoSg/9cHmf+tVuNYDxq6NBuARLLf2kjA7t3aHTTrzd5NoW
UKdSncafbMPnxAsrndSSzV6/PMUtedh1yL0ogZoaGVFIcIjF3W7JQgtb89t0C5Y3yZJjfZ+x0GTG
g40HJzNUVht35jTMSdV7NR8kHsoM4A9hEMdJ1pRqHf+0UVcL93HbUCr3RBeTtGfuKab8S4L7FEpR
iGI3DdWxFqtWyUR/uim6JGsyo2qK8u3Ofd4UPT8/9zduCi3PVH+3cDI9sQApVa3/cKTC2/JWT9vj
/sFINIc5oo1NCMFzLQHWlowkbkFx83SpLmTva4pcVQsPSfXxEkoI9xO6AMqaOKMG4d82Fn3KpVv2
8/L9NZTw1D6Wr5Gr1/emzlDQxcKmA7yfxhlgw5R5SiZVNlLhVVK3u/pdrjLS1apy/jHVTfCfdO6V
rV7ZQIUHaXaf3ZHPuAkv70hd1VpQUOf5pdW6bEo/PQof+1R0YzfS46BX3kyJXtDgPU79/tfOp5AD
JrF0rJIzoRUs5+Fce551jbEyZ9FarFT7YdFyX3adfvRhPqdUMJON6ku6qzeGkaMMkQIZkSYk6yj+
qaR0BIUDpduoHp7GNIyfp+EVBGtpBFaygVrBVl7U2nu32zxOfWKTlNRwBgQe36V0/6o/PX+fky0Y
ydOz+sr3CpPNKarcbG1rHmg3IJb/omamwCJH4pRWRtqeolpApellEQs1y5z3HyPAz88oGJZd3qjc
Nmh/c2C/SxRUiEV5/eAsS65g2Xkt2JVsc0IC8c7CCuTqHdLxGzNUADpfaB8qC/BLp1UwLVJFb7w3
6pWd82ULZlX6LoBxiIJr6YkRJ+IXg6kVbMvzoeySvbgcFFM1Mm99wcQKG9AAnbb490UsvSEF85Jp
s8P7LTFW1X07Sf81lwDJIG5wpIB0oe1RXcv0n2JDh2kINwPkVXsMdxla8Nu3/WXKurhEH4b7NKsc
MnnHXtKmlRnT/t3I4WW8Gv/E8dWrVfT95GpD0ZXC4Uz30ia9X9jFq9PKbWBX+C1nqtWARIB8/L62
P0/qY7DCAdWTzTXJt0wKzY+1AHiR4XqFs+awZBzlRxPzMVDhbB6ql+1OP39fuduwXrHlKmzEUMbu
2i86AwWYHl8Q8jeRJ8mghdUbhk7PU4bSQHgbia4AemQsqISpIwBcC46UR710BR0fWIXEFr4VuH2S
ONmcxjknB6B3hQMP0jDUKdAJIVE566IN4GVOUkVLgFYl2TkFVXg5YEIHXriqkAiptaGw7smjXZB5
T9hZ4GYkpKJjZHQbCBmNKUoXHl36SGyAOBZUsaJRDisGsHDj3iGyPXuVQQpWo3eDxEG3lK+K+4JF
FbSwn60lEPsQWN3oTt3uzC2ME2Ea5HBCwedj3YcCQZ+cbHp2zgHNOOKxKRVE+9EifexD4eIestqz
rl55q+GP5Gg9jaofH8DLDGi69Eo2vWyswsVN61ntXU84XGcrZRfgXXAxEfp3B0tpDC5O6t+u518T
K7rCjVutcda2HLAzOyNYjaF3iICwMcUMZo9UA48CtVBJFeZHD/zjtqoFL+F0zerbXPg+QxFlvMMq
WkLIonw/ods4m+4mmleazStZWFX8+YcpknbVoyIdWVhI2KtzpD0Mf1RxK8E16JZsobiWv61qwTPQ
92rldbyzqjBlJd98vzuvAeHCY04FG9oABRl1O43vZtnAJfZCLXgKlffhvMlPTBGSFuotaM4Zgr0J
626UTLFspIK9vav3pCK/LsIZeI51QE1oXkBbWur8iNP+21IWTO3tLJHoFk8mpjbYBRdrIvqiS0MZ
sTC/DVMwtJJ62TZS4WJl6LI8+af1aNcA+wDme1pnYprS01i2gAWTkj3U6uV15MHK6MAgdyK41ATz
XJmWY9kNL5iT8wyBs+OMmdHNE6ScyCostsHiCY8FBIxIwgfPITDBf3Q8GrJUlXRdNCr8eddujbSR
7dXzqS9BWOqTrKHSeQIkVxqu/bxxfw1UPB/bs3p73jmHKEZ9yWMQPbQhwagIGcA6javGsmRiPxuR
v8YrHJRG/lCvSSUVvikq0fN8Dl8KvukLGLZLe27ZNROG8O/n8q/hCqckSfP9diezjjBvYEBE+wwI
7d2SlryyoX6cWY1ukrqkSg1dEX/+YR53qfyWk/dBOIyyM0a9xeo8oSN5MqnS/PePjvDHWAUDeT9I
l9NutxPT2naqAaIG3vObv+rQ3wCKLdu0H1fxYzhxiD6mpqmX9yXfM5zQ+INRPZSNDvwyeLx52etd
NlTh4Nez4+N2kfbiur0RFN4FX0SgmreL/tM5FQ6+pB+O9ezJnESO7uFuph1xw64Iwv6jsIX0/Ldj
zfH4hoR9LJ+U7w6VPG+k/abmonDclkGa3iy9K1CadLKVHcSfXs/P4cQSfwwnb2fnZ+VVTzkc42ow
69YD0aQmA9k8w87fVhyQ5f/gVn8OWTj76UuvKbOUGV5sAQynyKcB3RTVTWhe3X8ymFxXhOq61pCq
hcOv1O+v10HVacmkpGi2CG4BnwhHCxI7q2QscQqK9qP+MVbh5CeALxrXI2spGJ/qJJRpbrT7lJvm
1C4lY4kOtrkuGfOnl+1zzOIV0LluUkVLebLvvpCvcOtwSO3LTHHtJ4P1OU7hBrxr6en+PH2Pc+7v
+1sgk9DISnBM7ELRqV817iZ8218QyzrZ8Go2936FZuVNU+BBz+69te+W+hE/Xf/Pbyo8D4fjKT+e
buwtpP2WSlaPdh3wLMgYlKfayta58Dbo8ilVbhnzJyXkzoinVopR/xK419839AfIZ636OamCC5Gn
+a1a2zCpqrvtCPKJXTR8OqhvvCANE+pqt687fEAvzAGgbK8MzfJjuP0xfhEOt01lKZXy74k2wLGI
ilbuDP4Np7bkRH1DuD4sj3ZRVflRZSAwz+ifYQYIdLtPkiT/RpVfXL1frub38f4YLNWT7KZJrKrW
rX3pqGUkosLTFQQdMHOR56qbv+/jd5nstxELhkerve/ni5je8Dk+tMHmYH5IIsKNUyX90y0ZrWx+
BdOzfavnvHrC9OC5IwpfRWFK1HdzR4UmhBexvK5TciFqBcNzy+VXpXJjfjDNxlpArkkObn55lFVy
yYtIsjzPtGr+/t65aY23sJM7gmNSUP2UrOGP5huXTAJKpaiNYn1Vmu30E29TSvYMikBa4Q5o3Gm+
YsGZTtfMqynYiTW7ZNQfr8HHqIVz0kiz6n0/Y1TRfLMLBEXxG39zRheigIP+h6MVzgmwm0tF2VdF
aLLx6GlEiQfkB7mVmV2ad/hx5z5mVjgh19shORyBQYpMut+gYYj6uH9fvyzawf/TeRWeJ/l53N2e
Gqt4sVtQy6CEIPrHAmFJLiVe57fL8Leb/TGvwrNzeWzux8eOk29BAgyQ4ozcJqJDNLGAACahHekt
Q+vR9GFBX9CDN6Y8jf6j1/bxCYXXKH3d5dP+qab9ffjAiRJCUfWgHqR+9KRN1dgtnzhvpXmIH9Pc
9Y9hC29TvSrfX1lFEQ/uOWyMo/2yP1LpJDX9pLNj6hu6nOBkolsIADQXFEq8sksqrsMvi190j+Vb
omf3Bht9tSq9CtLFTzxyPOQvJYLZ1ywdr2SlvyEEHw/H43nb52dhFOAfCzeeaMA+iHqXAX80IgFb
WI23YANKrumP5vyvha4Ko/E56jnJdBByKRgMMgkYdNEqqlgdQf9L39s/ej0+hivYoPtVe8uPGfsq
nCisQmZIHegF4NWjI+7lLUtm9+PT8TFcwQjRcH87b2RO76bdMEiOwATPrEQrVslAJbb1u9b3sYwX
jaRInrF5cJo4z/BtgS4xvqAUnkAPVjLYT7mzj7vx3fvxMdbjVDsRRmFZh3c6yUVn5tN8hIeyk1F2
/gvG53lOM+V6YUqZI5QcUYNH2cnVAVYJxFFZ6fdnb/BjqwqGRp09tKyWf78XdcQk+zGc0fBnlhZ5
St7easGy7DIpvagnpqV071a/2vEhGB9dLCqrS1EzEXToJWej5BAW/dxjdj2zW4xIYIhAt6jrwiPj
zOhTLhmp5DL/zdHdP2ni2n7fro2HMDgEhZhpVAOhrqB6TGNHyYBlUxPX4uMo7vP95aXsGBCKgFlH
kHkHZ/gxS12XsnEKZkO6H5Sr9hQPvImaswAvXSwVJQNRzi2ZUokvUWym2CgvDXA4Q92d7IEAqBhM
b6XDbbwvS6f+HOr+deaLnm2e117Pw40zL1px9p39RO6jSAhocWdGzzCjc18kSBojwZn6gOT6HLxo
nWwqqBQJffE9nfyXO4WckiUoeYmKjnBj+7wrjS2fJYTCKwBmbBUUEIWHGR/2wtG/wHeJQBIcv/+p
e1UrWB0toXPscRdWx1JhZYBW+f+RdmY7rmLNtn4iS2D6W3pw32V3g9LOTMCAwTQG8/T7o/bRrtI6
pZ1H/1GVltbKxsBkzmhGRIzx13ExvBkCH2uImK1fHvYXe/DX2OA/tnDVPLW0iXERAyDCZE5Lz0Cn
aqRh95S691fG5H9NAP5lFpHU+x8v/g8jFKWPWZcZrPCdjlXqr89Pmh+XMPHjeqmx0g/YkhGP0KtL
EOJOjR8I0dB+hdyGl60HF1pnUvLXw6ew+Tx8/bIiv5wAeTqM/1gRtXt010zkFaCysjyn5l5GHqFi
nDfe/HKlX1zMn/2Yty65z/ues8ZsA5FAmH0yOX8pliIctOHzV8f574jH38v+JxaeJYmUFCLLLkJe
M6DDCMU8vuzJ0MyDViOUpqdg/hAdJn6nX/3Av6+rThODBHQ3F/4wYnWpKVLWPv8q1uRMdyjuN+TN
S6Qx/qNKpT7/+1KTo/jHKxwb+KX6jKjuCchaIAuduGqApFPw3NTwW1dW89r4w+1XRP7f7fTf1/0j
EXtIkfF8JrxQBcr5vw6T9Zr+jhH+a3PPP5/vjyRMzZT6KqnjlJX0zl+VIShsJlGw/wf06Ldn+sMi
RaqRJqLRT8n63PqgYwkelIoY8lc8fnKW/3fC8ffi/REBPdWskI3J8wyXJIgQif0ed+JuUtGciAj+
o6P398X+sEBpP5erZ81m1HfXZWsbE0WlyShsXsBFP1Gj/HK96c3/Lw/3V/j3jx0JHJBGeTflGQdq
Nd5EbIUuwkr4EiH3RvusQ3jn//OS03n85yVv46DHM16cvLoGEFrWPOVRD24LsQL4uJI5yr81QPxy
xP8Edh7xfWp7fhDqjW7qw58DRQfU9Ydfu0ynvfC/LecftoR2vS416unZ8Ag9vNrmMfUURIgZXUsh
bq7BJGBddBvfWP6yrL+chz9bnpWRAnAn84yAV8AQE8HU6af4tUnqt6X8w5QMt8ds9rhyGqYWqCkZ
3qpI8BGD/Xru/t0L/c9R+Kur5R/7pC9o4q51Hmhivukh1KJ5CcpMqIfpqoJxwvtlAX97sj8Mylhp
pZLkvDsJmogjOoEQ3PdwdMCj9J/F538/2h8mxXgOohbdOXUFMCN9gpBJTJSs/3GS8/eV/rAn0BYO
aS9ODwXpOUgJTaQo7AJI/fZI/57j/M+F/oRldLVNu2fGhcaNuEk/Ve8cwzKVLpdwCE8diL8GiL9s
jz9xGUkt61G8c8GM/jlG8dHG+UJUbS9SKGXfa8dftodqqL894x9plSEXrXEX6aOaewY9ehK4289A
OYijcJn47Xrvehm+rm/VZkAwqF/nXwO82jcoEpFAfU9c0aQ+t47RHaepjf5ziivOCKIkew9ogaFp
cp8vmlsF+g743o0o1EcIUkPLa+aBtBndcq97JMP0W0oE/29KcGVsRA1piUSs/QmF3+1tgsOuD8t4
G5Y3FypOurX7XXuhR/MTmURTCiaWd1oAbo5a2HrYI7JeHVV2YN5Y9WsUFLvI1hwBVbyHpTg6DnW0
h9emtJTXORTaM+txuL4lNyv/qhA6J7v09F1tV8iw9iFFKkfx2+AZahPNAcPBSOIFL+mTPvhproaG
s8WxXaIg75Wr/CD6/YdxLsMo5IbFtztSmplfMOiqQQbxLWyKN8Y+mX5V4ei7UGEsSc4vY3BEQJaO
uf8er4Z4ciGVqCOh18DoqrqL1zzqS4HCAEqVe0L4yEPbB+RODnl+t9uhDGLfTxnr/j2GkxYmXH0P
C0JuxmsX+hLlo3qhIm7yKjE48hUt05VROewt24Acp/seFzq8t6vqMJzpuixRNkJN4Pw4t5ElwLK2
YhUnOtpp4hw/uvxG3cPXl8Khhtn71ficbxE7dVBRym+mRvOfYM5PV+40NCJk7vVAESz9+FgMyCtj
gBzp9cHYq7TIyOkUXxkX89JjGDomIna11CxxLA8zeinCdtMGxdzrUWJHoYzCD2THw0JHCwZWbmiG
6VvNghglN+NUUWXvvJIQN+fHQiFe9bpFSj3KgObGJkeuHNLqBLEQO3+6HSF/fxgvArWdwhEiR2k9
BYXM2n68dcKqBQeug742jWr3rF2hdvnlVLeyMbgxH1A4zzQoZTenY9ZrYQs/FOzyjQgRIqJm16Cm
rIJ4F5ovn8JPMdjqD+pRX8KL+iLDg1WH4lFqVk3ppTfbMDyD1tjR6m9OJVsS8nlhB9vo3FMuam+X
aDKhefQ075l/S5wROQkA8KAyzAHbILCz9DA/ClDjQ4SIjlhvzzqzhUj6YZafBl0IKnJNnRfdvtv7
LhqDug15tg4mdtlJOi+PVk+qd+pC0YJuDPTyZZYu1at/z0Ijc0XUSjqLx5CZ6WwYVw8kNFjUU8W1
BbeDf0yxMsi3AQZKux08hcY9DaLaorGgaM4hEfm+wl34gHIeGlW33d2oW5BV7mBDs+J3HtjS18o7
zObm9fgyh1i+x+T1kKXV/IARwK28zOGU1uifQ5YDfcv3L8QNwukaqFaQnEOcT1sikxON8/WkGVn6
oVIHodChhQAZSRj0JjsbSV/ERUpmwNA0Cm9LIB02wWyTTvPKK+1QcVnFYpvcj3CI7Vo40tyaoBTK
wUtbIv35o/tQL9MathH2w6ZElgi1k+oE+YGDXM3dQoKD7nDk4ZB+LVDuhEDeHydOwPRw+2h32Xv7
OUv+ktJBEBPxr+1rvqggaSvcEdHTiYIO0MNS6CiAe3YxsZwWL/2P4I0Hda3MIMCu7M4R0ASBwZ5z
UG1vV1NzuxeClQ9+byLm3hZr2RM3T88AI5mKGNFKPOirG7owNcSoJUqnyWr+tIV1/Ta8CT/yD7Ec
w1zH9G5xZsbYSbApaZD9RJzJhzVuS1a5MR80AqCqDKW9Wy0fy/EYQ5k9aS9gegRHdpTlfd/tn6c7
5k0O0sGExiAS3aiHqN6qNrl9X3HwSHVV9Czu9NQhpfUT0Wmuo4EN5EVnAxbH/MheBJj60HwK8/dq
c7NrSk8PW2DStXVnjA0LVvU1NSeUKCqL62B2YClmGxHV+0kfAdUtYLOG8LDwSrhMW5cBT0TwzLst
Y57ndI9kq/IU45i8OBAJWdX32+tzGx3bV/FVUK1qDtFpo1nRC2PkbWFFyDPRwFbbenTo4Joe/UZx
686ra3vVzN/Fxikgl+dPVCbpUbcTtBw2ebS5YUt/FPwnQuyQ5kGNeQFp4MgacCuvuWdO3vgWr28B
h3V2wFQ9dK+Aiqgjrq40Hyt0hS0+8yNlwY+mxuF225SRk+KBYvthmA0bU1k8Yqd/+rrRm3jGxJI2
xAoJUNLVigUzRsLtXatM/ldhPEUvF+yGcmgcNsjMORMdGfrQIfLiQUFtGxV4mMzfI8jwpM3MNY5P
r7o83lQEB1+u6G0xabhWoYJewKmOtUuW2Dttq0P1j9+DBghtIDYc/tld1HD8Hyba9Wr5/FF3BtMT
L1XAoIFxiXbop1zGzd3Rd/ny6RVn6QvBZJQRgjlkrawiUqmwEYfKZXy7Hsc3htlkIgDZyY+yxZAu
oGSHir2Lbp6Xlta4GM73k/wtrMZlfczWGhklbCxEm6B4Np4iPxblouMu3gbJUrCJb13I+qHkoVyy
dbZP/afDMAK9lz/58ooEKmYxfanf9B2YufQme4OBRW+hwXc0+2nGm8Rrwqy37z+8gsliFG7hGss7
y/Sjc+B/rsfnj4zQjL4aRHOumPyqwkzxZb6H8CHUwXxSN+OAC4sY2ntlgwgRnO4v3blDXE/3GtWM
QdqGDUT670hpr5FX/lIkXMuwldfyWvyaNKUELM1EiBivJTMije1NREiCdC9746ZeGptnaPjaMgmM
jXEp0SIrTWkT49w2CvxLl2TLLHc492oGOiBQxFSs+bBQRY4WczXpmqL/dFbPDc4Z3bgP9GC3GeJW
VB8DVFrs5NS6Tzbgk8guCbTlHd7iBrKSwbztZgHqtFdICHN6B1Vf96/O18BzPV+uW+QbyMCTbbWc
eylrL9oNUt3ZojvBjkhAhmiN6VU38756+OIiORQnFP/yyh7O85lv3IIbBIOE+MJqWJZrWA5q0oof
o/O6l/izXhIMxfS9TY0FZFR+/Bq/KnNrWkapMhHECG5MQKCcZUuHlxI9hOknsw1+GkysDJtTumsI
sfKjscGDb2aomGdr9WdMHMbjMmBnIkAIW1CBWudbYYXSsSdjW9m7wRXuuglI7z4HRKLLz9h/BM1n
vNZX/W5EODpezy45EosJ6u/OYylNB79GzM5hc7NDHpeOu8HyTsKepvqRsHU3ylGkGXKHUkOQeBw+
MTC+Skf2YnbsNEKuhs+V6Osz87rRznPK8oL1QFFKttqj+iNhYO7sxRKdcea1CAWSbbEfgjIsWdpo
Ka3nM1MOuvfiClNzzsDj9V12Ul8dzORS+LJqztGHSa3r6IqdN9BWK710+UEnRCAOWfbsrtvSQEam
NrsfZocSO8rtmgJy7Q/VjihhSJe94DWCFz/NSF6oH/NdQydpZA1XVCASOgqin9gXkHqNXQEVoMJ+
FsT1yLu5xCG4AAaMERxOdjhUt2SrMeRckU1KyE0RvIJL6bD3wo6c01j8pGGtvag7dYUXR5mbvVWu
eXdh4Q+oeakeE0uhvG4B2ls2QfkNxSTEJMXJ2M+BZXS6FhfVIg75wjoOZ/s56kYzKHBfH5CREj9Z
JCAOycwDEjTiXmmJ+hbxI+kOhBemRqhOQ8b++i75iTsP8rOKr9kVg3nE9cmxpaBLQEIamzV0rDFy
hUeNuR8h6NAV5mjOTcPYEJje7qv8vpuLR6MzR8NcqMpCzu3u6he1i+DQOHPj0e9kt0+D5/1sRATI
tk7+8L6bNIiuti75nWjFhlvend6XgkmBQoQbXEHL+iVSXrFEf5WwQvFOgtV9b7dXlIWeq2xR0t2U
+bjHoCBRegTFWnxjwbzqeH/JPseLlrk4muZJOG8T7GlfyZ3QxoCbkZBsKxdoX+OBuD4q5QhOzNGN
nXnRJl9rn9KniI9F70UKCyOYlbEp3a2OMYFu37RO8zCfczON6OIS8BFvylo4VCwyZAjL2Q7ZhK24
yjZSj4C2frMl9MfWEdNjyTJ7QQZSuggE4nfr+dOR7TUulrMjcQVuy90UMe3RjdWpacXIliRg/EWr
bZkAgCVDO9nXoFEeSVg5Qch/PjfU9iwiqqBy0QYl1+shV7+jnxuvtHVBOsf+8OTejI4xfgeW0kkn
1m6DbHFzcUAzX38vTykVZA6eAOsAvMpL+SKitKbaxl7vrXRX7nDsS87TYtpE+HBIgCYCzoJ0jyzU
jl8yfj0kWJqj1RhRGZBfOlQ0GXXb1Z0pf45sRmRgENC8W3IWtpIlQdvPCWMS+0Mn78IZIzEfERRY
BOx5bQ8kJj95YWWD3cqEToVv3J3xHgYVEt7M+k4JgiUIHyqSlIV7jogA2aRQ4nOihWB2iRILKz/c
V0IWduVWFo/lDatfvsxzW/9InxsN0W/dU2GtvpkzeM1JKAxzDvX86Cf9IkG7h9i6WMx3fSjWTnq1
njudYREF7u4nocekNYaLi82RkLpjmlyfpNJhwkRUr3DEjbpGA5MhOYH5xPlK3ncLtCV9tLcXKIXZ
FUy9MRYcj+4y3LaZDEKdcBrxd0RNGbKCuDwhHDctguCKpdNENJqJuEhfsajDBlkk7XiPLLbwvUEo
2OZPlF9m2ysla82efPD1+4nmYfSW+E8cxhxK/twTfPGbVPMFze9J5X3SCsXhr7HdKSzFEcPhwl8p
TGcpG1y6E2kmDLoVEznq2wNCfPcZFBP7UAArThjb8w8iqdqNVqRrBGSrhuPZ7w020L78zJf9T3O3
ijWtV7Tr3QiJH0c1bO0awvPbKbL6Ha6R0nSGDYJ+PgrPhMaWsYqPc1fKqfh/033+2b/U9FGwfZaa
9XgtPZhcki3ODWZ3kFv6i2h2Uq0BHnf+ZgJyvY2yA+pkn6byn7yKKDtMawyBCdHHT2ep3pzzEu9K
apcSS/m0svXzzkaexJKZlXVLq/WRk/4/ytPNp0IMzRsFR2rogu3M9LPHc8LXT68xSgb0ThfupEJf
2el6agpmqvOtZzyU6se6ROwGiTWyhXTdwI8+26Ldh6ZRHRQwqLUQrotER3e/91vmPtwcicz5Wlsi
I0k+p79d98gA4jIerviGue1uXj97nRpkG3bWgxctIq8492uesraFkKHUkrKEaJaoFiCYcOMub6fk
40bolhzjPeLHUNgbp4eJlASxQRWgzNC7I+3LPzXwDlDdYXST7Q25Q9IaBIw/UI8GXUkQUoWRRHGR
4iJqmxzYzRUcgLEnfS0vk2+fmTV6ASp9bs3TbEX7WVniQdziJBdzkyb0wQJKohQvniY64nb5chi8
ScBpmrc03kQXlSfZH1ChmzS8vjUbMruwz6e+PT/HTGVQCjCzUvrjA954RDSOkZc5MSaRT8uQsrFJ
q6fUDMiGQlBtF+eazzzfvfikLiuU5rGViHfEn/qOLW9G7xIfiDoo5OBhSyDRwtoxOOIP8u+m4V7h
WY+dM0EtzUIGXdYw0QcpCwIspSHuoTgp+BtLgFgrD6ZvBjYN06mDo28eYY26E2I02qLx4nBK2cDV
ErudmEgRS1jcNjMiQsilZrSAZI7mPldySe4nEhxRzf0+a28TjpiF23TJq5ozqZPbIFODYIqY4Yi5
p8WTZKxesuhHaEDcdpF6VzrPWQ3iHkQRPbpZ1lPL/f2SnLH4kxz43JLRs9Bw/Zo/slx3lDvzoFyr
VrZjIQcmj+YWnna43OA982oWJXEZY545DaxcN7hwxXXiSgvFBQzi8UAmQQBbPnFmNp8adBq9dV9I
GLHGuq8mZpJ8UpnyZiR+kIeQYXvtQn7X30HYGtBN2algDF6Iy+5TfBvc9h1iwe3oqivsvHsnD55E
h+crpC/XT+cRlLw9dJQZo+5XBFoIopDPohZBp5VIdHOZby7keiHqUaxD7GUk2uSTowX3C8TWFbr3
vsAWXiBcfhyXmt+drpsZTjk+PEFaOvMs2h+C0yaMzxW6nRGfKE7FvDEjRciQfraaT86HvOngSi4S
75g61auWDO0GzRoHTnt3HTQ/+sd4maJBxQW/4ry5MziSDaJDs469/gfzPiGu+bse3j9jlAFJZQFr
0Bf8BLumYwCw0ssDUkhwEtLvzxhZRyWo4aOvEdNMvh5HqvAQkk1qNgRzDxQ85AAC05CxWgzjtF0V
hF5xxn1IUqdhC8ZAjJ0qPfHPQQvuAP5vV/IXpzBt4Gz+Mw7FZ/fSPizIq0abmDBE8YWjF9RvyoYI
nEnv1CTQ5ag57VKBtH4SZuuddDEjG9TXM5qMMAh2gV04tUw6srNeDQXzO03f3mBQt7A0CD40kKR3
9KETgi1/VGodPz1btXMO92NMaFw6tTcDmR5crjcFyI9XPhKAkaugdIDLs+csztRVmrsjPP9teGUo
PKMaRNzOb3T43TyIP6ebU1yFTGyCzCWvc/cA6qs6YGwLbosJ5BbPoCWf52bFOR+xsHmIVszI+wCQ
CKf5I3RXPDyKm7vGnjj6OP9E4anzbixzQaJJEkT81eyIOn3VFmEEnlkR+HB+UBZDkLxLCMtcQC/b
pWzdPx5bA2oB2/A7Z6q+x4Rnc3oMXPlUQiplQFpfsasUs3htbd3L38uPGVcpuQqDM8shuO8brwEg
OkVfT868Hy+7C2KV8wN/xdT35pXmXkRXBLoo6+kFfEbhCKkGLIbm9Sf5mX0q+yiIcOXw9ePfDvkl
IZsneNjJpyIsPTD0m5s5xgGcDInyNrHFN2CcG4iio56uaEai4HtOPNBMvJ3ga+yf3lEnOP3pqd7Q
BMryiQETnMwZFrSTLzNf9KkPrEGu9nOH6zLrDcYCcmPVK9R5fcEDg82JdM1iHRELr1I/8uYkqugj
8yZJMZ3ZfkpUOHv4yStmoUMhGip7PgGnccZnTzo7+96RQMLJm8lNJk/pAlQ6rH/yjnZq+PR69JCA
bzyahUIW+cJzZZ9CSACqTgAC8cGEyKKsdFARJe4t1Oc42jBKQ2mq/qRrXglY7fRi6qP+NItPPSzN
j/pI0DMNjnTf3YrQbfYKpNl9DCANxObQ0gRE1yjOJ/ijIhxeRbM9am/VcrgYPv4KAT1AY1vwipdb
0On2bVuqZrMWbo701topuRO8NaDlq+eC4M5N+UkA1MIu9sInNmy3LZaThSv8bHcjCU62IBXT0p5u
nk63QBXgq9kvzLZZ1+VI+eceaos5Fa9rMG6MI8IRb5QBpAu2DfC+Rgd1XfgUMgDfkKoCtsKPAyuB
w6LdqQQtEdQchckAOIRKkua2S7LyyAQZe4BK5EE12QBEydupy44QiOQ1lJ1y1yBp7ouY2yx8nkQ2
l3vbTJmJsq/PI7waExI7WfuRpF5ZFye03jfzQP+i6FV8i77MqEfx8sS4JPawuy2qc/ZdnrKdZLtw
F6A51LAp2IbcNPK1+NDHYvrRyh8WLbmYXwcIY2jbDOijWUeM/eH1p87LMHOqDX7TfDiDhRaMuDBc
5S9ij3oJ9IqE8wwMWyM6vaNARAyP6aiCemtw+5kzt8BBp6BhPI+ERbE/QSbEJCeCexafI27dkF60
HxyftbR8HO/rKV4Nwd3xuPSNrGe4atJnV/i+MxvA7nvToCrxywXy4cL6ulR3OQoRrZOuh7eS/bwj
KaDwQT7pUWmg/oMi7DH/Ej7v6xlc5+v6eAYBkQdbOA1EBamTfZP5ULjbUYZKUqfGD8S8Y9oDr5Gp
1iaASPcT78F8uCdESydhJMMC1oiNv6CGxL4wYUpD0k//1S8vOjy3GH9mCZJ+QlikpQqZb7kqn0F3
gs5kKS7Vl3Q0ryqvCt97nL+w4c6SPbtgZz1pUZ4e/t2ufwZLR3OCwkWD39beivWA1wMLNVwilk82
OGpN2PIUc/rR/VB8vQVQsLwpwOQPs3bqF2kKc47Ao4QtVC51WEOnoZJJ0LCm6ZNQa9UR2O0qt2Aj
Tzp08SLO7Rl6lrsUUfh9vJrMxmyR/dzJD4FnszAK9hPqPoW08CxdOl5w6jxeE/e8m5P3E9dAFBDv
BKqfGvIok6th/69Jbixpfb6ToRhuCggT2d0uwtbc4MclGPVBenezTbObUzbwRmJl/KUPSthwKrnt
sDtRbtD86kB+jmZq7JE5+bSjrB6kM33uPAe6K6a7ot4T+9oCqKtx+xeQXs5NuYdy50h0Q2rDdmXb
TsQltc7NpevoI163nHtYweyz+Dq86tvb6xXLyMLNLum6eEHmwB63wkcXRqvJ+lEUsR+huow9+jqr
N2nToGM7haHP0+yMsJT5CODqY5W2LPLOgDLVLz/a7eOr3uYbpNsQqmvd6DSt3X2HrBjBYsucGyjF
gUuSJh8LYl8qj5/Tzj5OYDZ5PvrwT5TrWqKaqaPwsaU1YaVSQ1to1vd5Ymp6AyUALqAgE2qYA5CP
gPPOafVj56Jh4Eqkr2ZOuYq+/gq0UHSDRIWhG8hrv/g64wVm9bpSP6ZxoHQPTC+H1y3uNZSnoCXo
vWqT0EoCFkcV1YpO4yX5mr+ksdk/mFtHByJoMLSZJwe0mFEUCIEaKFYhYj1V0TuHOJtAeA5wTHeP
AU48uNPFH1Ru7nZ86tH04g6+pl6D6UazU+tTjnI0nD473R7eQHugYI/NaLkhGcIWQrr7jhPvfigK
EH+w7OuICAO1XsSFk+DjbrnV5Ro87DLEacM6RJXIJGATbWBCJii1ufkcaT9G94A9R8UA1IF+JxAF
xHontH1zpw6F/KO0pTBABHYLBhBommfhaAHS2ecSCocEnBM517TlH3j0R6At9O83HXdI00Q4hbUj
x9Sw5JNIedxwQO45EnxRWulc+qy8MX71rrHrIDJmEAoHYl2Zx3Hzrb6bBtkNgsipopZsVulLhdfD
Z8M5vL9zPSomdzCmxkw/MvK7tU58K3CnLWnA9A3yRb/wnxPY4uioI4q++EpMc8Wy55GZtw74b7IV
qMAgWKhAMH+FOzTL7YV6rlZfSdA5BPGBLm7uqi1/ywaQ8Jmt0rBFJ8vev3Di9I88SMCU3MJpTkD9
Xvmd+Y9Nd8K07MelRCzrNaeGHxDtbtVu1cESBiu520bLoX6eSrAtuhAYelZs7G/eeM/Mvn/0hqX4
t0P7VR/iMWyAM4iwV9Wm8K6cI+Hl5j6UQDrn9jAj86YJ1Y4ltz5IxChE0ehvAOj/KE6PwM3KFDVa
HmbO9VwvRnFCemc10uvpKYE/uPMbIlRaRrDYE8iK6LBprMHdI9kG45UebvR+E62c7AO6f8Es4lBJ
3Kto0T4haeb9ESia+SCAJHxLGc65rzJPeNd2EjH/JlveU/ofGCt7bmJPws5qZonWOo1SBAJXmxvL
ZHsobQWxY87zKwdE71bC1nD093Qn4NujoL172SnL7BKikpNwnZ5GZjofcXA0gd85vINXvyYQMwtm
fc7PdecajcnnK0A6E1adDVZkR0sUrU5Ex9KZ7aVuq9fne4F6Z0zoL29n63zTo2ponEbIrFtITVmN
LUvEiHhA+TTQA9TYA3ULgkSGz9uY1saALChbiFp4FezrE1GxzKoPgxJo5zhjvlVyezTIabnJDKct
0HDmJM6TQ6pZLUAQZybfqDnp99AtuiFQiQfK8zUCBSfiuq1ykQQ5qZ1czsz4ymgLSyM838doV2IB
S0rdj4+bvtLUz/J2EbWN1h7n2fczWtYVnqOgIP1cSbZQbK9In91ZEns8JvWmlewH5LSkrgX9Es7I
lw1f/ZQ/oyJUWl9oXbmgfmqq6nTIFeVFengiuqLVYlwq4jaVvBINwdGsta8WsWXdzjF3c+/+OOu0
0pNcDZ9g0HR33B7eoDjgrPw9qtaFtqiRrd8RTlKvu1IEsJ6f1NntZt2t598EZVOUSCDHMIT6Yhyk
C40b5MNxMpgUo5+IXcSrqvFnuUXHVnMNBLJ9vk4bzHpMPIkwiWij2kqdZ+C9FKRBCmv+U5cEJ03A
PWeSd/tSR8ttU4f+p2tlxnJIvkUPTkUNiey4clok8ERPZ9Uc6RJR/jwKL2Jh8VhiF0q6P7ZO/rCa
+zYGT0gcWQhEuN7gpoIfDqdMK0u9mrMYNMIUdluvCNYfSyPdp6mV8c3E0ZRv7lRBGIzVSTyR0Fhe
5qrTNKac7KZMS19Q4uKaBUHv3HuiDhwvUvC/ljq3W86RkEud4rHMJdsorA7Ipffq7SCuq/fOsDRa
zGLzVk31GIr8HRnvmW2oJv6897MPA3HuHRBZwj5NXZWgVjBVahmVMzzcInpJ0eeunAwtn+YwEipl
vKVtnHl3glfnnvjj+ZuiQJNtOQBSa46LW2VXaO7AIFe55ATph3S+ZVNBZlZOAQxwL8T0J7n31f79
ntHdE847m7hLEi3+rGEPEa2rEihnMZtaqVpKBWOo08RVLduZNU/CFArn0uoV+9k7ZE+3A/VSGu/i
wRpeuZVW9slWy7nb9Ksc5Xjk28HUWNV+/UjM4fDYXiVH7my1cvP20ONEWqskypQWg+qJ8VLTwo7G
tG/SLxGKfUJ2skQwE34k304xEhSByIjlHl1cc4z25cHBrfZqEs6x7oYDytzRqRtbfLNnJhqUDvE/
PoYr5ZvqRlXB5n96Rq5zq/uoBFslmctfiIp7pOXVtV65LTWn4vKognJXkWvKAKQjXwKyFGx5sEiG
0twDHaFKgjWIK+tx2+mldc3eY+ZIuoPwPVypmYW3yL11FIhtPryd7weSmMxKtfX1butJQEPdOLcM
PFyMFXrmC+Xqxtdw6tJqreStl9ySFmd4Bu9A+TSAmLfa0XkK48OA1ppVK7Y3+fxIProGBbt+L8N1
eCifKz0NVX0rdq8lOb1AZ9t801DJJKmFc1BapcYil7YxOfBjXCg62U0Rjtleyvb3mpy/v9mZ4PQN
IVm8jpVdVvh3qrP1FrOkkXuU6VtXr2cD1WNM+rU4SfNt1l16+WZGQmFSD75p33myaMjmiqUEdjDU
ljbnfrCBT3oK7qWZzT84V2MUDI0txG4K9l4sVdrwlGMl2QXfBZ0XN1Gkm9GdYhQeZ6DyfvsQE6+K
t6pIWYH+wv7MP7rY5Ziqqpto310eZGhKCa5C5vHwpARA5truVHDT5vg03jTZGkpqIo+QpxUMS4rM
W+df872U0Ne3rbVNNu7iuysrdqubreE2HXfjdvLro1ngWEdcY7kc7q/XxpLa9Zz08brAMymRpbe2
Inu5sqpFp+vem+u6u3oaEGHp5orHAVdEJ6f7ko2PF4ws2kgixZr3Zo/PvPnG/j7zZzSp3L2Oesn9
VUXBbK/cPeoBVRUm2VFSQwPpm6tkCv1RunvinZY3R6ucyR9SIuytWrTkq12P1LTdkeRLtAqQJVx4
jvmemVVjNcZLdF2r13WUXobKmQ9ejKByt53H31f6x7AjCEyWthZjh9cZImFMaInunC4w0c2++b7a
2hHaQw+/Af5Dlv7mq7GfHAx5MyOG6f1nv6MBS4h9lWaKfBUNYQvxfLMY5Y0CW4989drSb1kPdLHl
daE7lLz5TcBcvij3u3n52RZvpUrMNV6wKAWpou4QySgURJqFOO41KmdEhMa7JFNKY3M/PS2/mzRq
3KklyYFIGK6s+8zBtnVJGA8lkM4U3YFHApXDrUPKcDvwr1ylxWHq61GWYMh6Zos+TzC2Ju2OC1pH
AfYV+ok/FAKtg/Gqna8bNntszrvdMNXVrfRK96TLC04246v2mrvClZKFkHpNaxO8xXFoKKH0tO+E
NPTKVOxH915O9LX6ls9Rt0RtPrjkdu5QuvXnW2nP60hPBoiKZBr77HtGYplTBBj9aKt+qcFsD7gi
HL6nJG32SQD1DoJaWwPXoA+KliviHep7ZfiQvWjmlUOolGHBVizdJg7zKkyf/Pxr9M5GJgqdSV6m
OXegCbCjlSh7z6vTis41X42lLYDIwa0LEE4xNqV9/7pub1NcKQxeA+hy81vsuVaGHT0VD2eUfI03
XFGS7crPaxU25TLhBzg1TfQj0CzHXh+v2MgdQdOzt5p+x0lgC7BPqwdQLevy35UqvTaB7oclZhYf
DPsqaQC5jdOiJEMXxX+xdGZNqmJZFP5FRDgg4CvzJI445AvhiAyigqj46/s7tzqqqvtG3kxT4bCH
tddam4WNTItYVE83f5T13pZHypQfNJ4cDDjIYcbM8hdIVs/LO8Y+mpfsmnPKGrnFM3f4QLxhym0u
dQ8MOu5DVeAhoPBnQsWj3HJ4ZrzQzy/+pA2Q8DJ14XUhUHUo90cutFcYhfw0R5e3TH996A3sz/lz
7lP1M2Ok/Geg989aKF+lAbShPaAsDK90f9tTX8HRrqao4SS2712t6Dunc1/RbaR8zDfukDLjl7v9
5rnHUWu8b2xEGvOxdT9qZm733Tp4G8WuWGXh+RvIM/AiH1QDDaE27Y5pqKyecE5zfbCBiq6rTgad
krM+z8CYI8n7eGCSV/3q3r0vtDcPQHWaTZtpL6wzo1oQTil0r8YTSt3lzWCsT0W6eQe1+3My72t9
o2w28n8+XT0DM+SxpfngaKJHexhSoY+/1gsebBUlHGW+pzRHf91tKqnRYGj1u0n7jRKsX+6TZ2Hz
7QMv6wdfqJ4zYpg8653qOljISlgN3W/fSk6M3T6zMjd6u2SVnYd9C7FqLkZSyo6L/5a92x+EmKs4
Ii4B7rvpCgqgxxRI5+9D+foK00XqDt3RgYLsNKrEXuQN/b3bm9WMFZ84idGV+neOiESreibOLBpb
maYzbdvg1O087JY1Hcyz1ZolK0Y/fCVwy8Ga4ebwE7dzzRalzKADd2kJ/5ITDwVXJaORS+fVMp0T
OmUPNQKVqZ65r9MH0lnqcJyd0QFeoUv3JVYVUfwzjARqYZHfZLxgRCmaRf97+G34tLAajMRv508/
m99i1X3GN/y4eDtQf1668NVVINmYg9nT/Pm9ZRrLHt3T/rGhfMaP6eWnPlNWq++nuPyUtJh8TmmR
+QwJObwNn/Lp1Eyjjj/jtc6jYxqrrBpuzPFcZrcwpAwmeqz1VsV4gB+ihPdoTHN+6hc0E+X8gWVL
ooHKlhoJXWJiv9wRjRuQ1b8BXnrmgXXJUTwuj0PO5DFhex6UWRvZjEdNYyaIKqz+QtxZNvbSIyps
gAyRnfxl9PSXdJUZg1n6p8AboxNWrRqxtlVMZIhUL+Rfv0gSs+YlerdDgaK5OqAeEBez+Ct8yXrS
pM3S8GM/9iqE493PYrM8OwODKlB2qfWe0lcN4mqZ7F4HXmSnzIC+SWqMinkdUMPCUE45MI/E9pIs
BvEzK/ezTenvv5tX0POGkRQlsy9DKzHYkpcKflSJ3fEQfnRlNWQGM8kI9QM6NlAnGaybiZObeeW6
CH+Lq906FG/gdcBKTKsHXsFmAyQUBVGvgEKeR3eaJ4cK6OmBhU4yq4tgS5gHCQxTAu28w0QHNc2g
zRvjzdUE9LHUYBSo8Mv4hJN2J0iO4mP3eOUWd+ztM2zYUqqdvtx/xbhlhrwH2rCH2Bj39Wf8nEAg
e0yHjTFiWMN6evvGEfm6qnVsTamD0jGak2ySVRnwkHIaELW8DlJu9DcVY7Tu6nM5vTS+CoCuOd84
QXGfYMqZdscRXcLbHWNroE0H28ZsdvxpqRrkNPIqu7tqrFaZjcKSwwRPvajskuKy2K2nOi96f06e
MRb30KiZqPIt37ka9f+YUESUk0ttqU0l9pvmzBr3n+19aHTbJ61orZN32LXz46IqZjd9WYOOy91N
GbpG7arYKu7AJgCGN4+Kagc8pkd3O+3ru8IoYvbXW7WFLY8wE2U4brWQc1LYo1kouAMYWbmaDQDj
qcZ1WoOBfo0y0rbJlo7OV2PG8lsY2rgWLorZzauh8kUMls+vyQO2hZWebmFia96RFHoPWzNFCMsy
SQiwWjRYxJTBS5Ud2D6AiqAhXwHL6fJ1vhsvMuNpU8VrLrw+58oQ4so+g86Nd7NfH0aYMMpvZhjl
MxKgvmccC02F7T9idobcatVfls4NASD5wW/YHtPNMm/k7C9XJ+G1uKYSNhca22SWTMagKYrlah8+
6d0svL4TvozaeUQpOotbKK4p/FF4TCD9Fv6uFiRh7zb7XggmEH1yHq50/jpseibw0EIofYdeizxi
fFG2H8KmaoycfEFHBkCrWK1xqVljcMOZ7GODVtl962mjIiAZ7+8YKEtWG1JsL4fWwIYziVtD48Xw
f4PepmVMx6gb8IJRduUMAtTS5jXK9wM0YdProkbwIbu9A5eDDd2n60//Xeh4bgMdOT4ombzs9fVR
D/qYUQ693ksU7YxIBH9hC9MgxPh9PrZBq0G1ZZibmgdT7w9Q2CVOLl6HdMRD2Iej7hLaUq6OOzhR
cMmsIJvx2IVSzHlFhtFsb9verr/oeQkAWJhv6ASgwIBg4wZjqLHqXKNmxpoYW9bR8jo8lMZ4Bveb
5cJuMUuO5bp/IQMYdVAftFUxgdtry+HAHTRGTG6AYwGh3EgpvWjs9NrXdAehEdBzf/EKyBdCxLLM
5z1uP+0+iiy8D1Cf9IDtJmOHyff5Fc8YKW8o3cROiT7WDGxLjMey2Quf09SejwR+PdLntaME1R8M
M7DuKhxiS9sLbsskQhTAcnS+a0WhPBdnLdvlVj4fm8MTFCNeE/6OCu2DXlnvQbRDq+MU05ad4Lfp
Nx642bH1Gs5ndD8hSQprtCtX/TH5TgbIemqHnnZZ8VAN/SIUO54GW3RBZs+VkQaMIEBolGKVwXtz
8vgT7AmlhffQ0eNcfRUOvFg2vgbodKi4Eeb9fR2NdKxNeybsOwhaqfn96P0PCgFBjrJ7lLMbaVbO
USfNGdiC7Dhy8ObG9J0bBdJvMjpT2O1R2gz9u3dfjZ2+JYN7xMkmn0sfA4qU1Tcadk7OhzjjhKqj
TgBf9dIfGZl9jXtcg/ZqARG6Q1+ad2YePJxP8GK/RmYTjqbIKphA3ygXgCX4LLX1DIdG/acURrdC
VUYIevmdnSYoivArw0qFSkqYSfMTC+ZU7htVHr/RvE97AfvHl1eUDfxLlQMfqkffQQPDwZB8pF/2
zfyei76uBDmrQKknYUr8nDZUAk7Td5L/xXDHzR0zbzufpzb1fJQtEsZCoID6++/hjM0fsqZdslDN
x2TfwNUqnOO+Jmh8J70AIi/DVw1aX7se2kFm5vPXwH4umVzPblRMU2RUt43klpPBYWiJevhtcOVM
zXpseRDOtNQRpzTMZlVlfS8yaZKiOtteUUnlTL9bVD5VKDGPH3MEFnCWUR1RplK9OMNdcRjCwSMy
UL9hLKMtXsztz+WZ+6SA04U93hDjOZNB4seVN3cTvMUi97mlA1vTkRjt1389DtYYWQSUjsKo5vlf
NRmeB+EnzCOVu0dzFg85ZIKvABfBxVhk+46A2szh4qXvUaLhfThioDcybivFJZb6PfNlJS6sj5DJ
gPM1Hvu+/1q/LBHI6dNsNRT0g2ZTnjWEBZ50kryUvHCmyrEfcH8iyVnCCI3liL+XG6Rs8qI4cHBl
GEob8ln1ZmfXiKET9H5/KK7amFS6KE7K9qpgq6ss05Bzpb+cgfna1+uxXy9GGCVn5ofaXR+ETxtW
Lu/lgXxMYnA56bkZKQn1JYq75RsePWNgfHpBUdBhfY27xipM+01Bfu5tFNScZ4VHQAORND4fOoLp
TZ32OANMgVUD+vTL6L2M/vrZYM/wXb/Xkt9jvyKalb7XQdjsdBl+C8IK4NiEMfdQsYeKXqKym9VR
UfFRmtn7bZaq8VmpP6NLHDlk191zeg3eYEyrfIwd/rWLr8zLFyNC9lpmrvnTIYcPMvg4ZvNyk7GT
jCyZSj0NuDoPkHBEGNAFYWniUnG1xjdzPFy1xCLqQuwQ5VAbHzrSzUpp5v19zcfIzOqHHNLIHrpE
htXcRE9ShxK0pYQGh2VszUCoYRphidysoJhy0pvNF6+N/hJh4vUztGGYnUYQQzI9a8wP/DgsnclU
bL3mKf0ZT5aZV1bLW7+aFWSUzOhxPzswjBh0RG6N+2P6GZjXRRX1L9rxxhW1FL66UrZAtGF6oi56
0nCc+Pl8oQ2NlpqUBhRW/qJnVxFfbofhtWUbuykjkUumRRHXjX3rlklny8P1APKFxBa4njsqXOXl
X/HZXIwcJJpQFx+na7vQGBcmS2qVL5W4nMdtMs26zaBEzmOWP4Pe6st5zRJjDNvsEZWP2eNp8Nfj
n1uwogWe/dCoSj+DLI9+jD+89SxbFPW8onvAwgOSWQ2S6pPb1cIdPFfoWVGjJtPku5SgPiCAvk8H
Q+OrBLS2A1RVdLf8AcWSjPrWH6F1KG1+yW99e1Bb9C+p4A+G8BXSWXaNmeWvfsx5xyjEqrDrg8kZ
CgpNOAy3+S+oN8NFGXTv5VAxv9Wskeyu8Ssqt242lGm/+r4i/Umqca/dYc8Zv83bixkCgLZxvTnj
W6Dd5xWtuGypss3fPreNbPVRo0A7qoK2sYY3q0Tm+Zj1vsv2Pr0DjfSdrrRryeJ2DSEWNx7nYixZ
KuPtbPL7WZyoukSixxRIH1yZZDCvM0pYwxzd+1QageeEo/vsy4foovt4mmC6hRhrm1JGsk7n6Y0a
fTDNZVu0glKcYqHKPlPY0X/p1fwcr5Sik1tjcUxY1vNXkG08jlAMagW8ApDRy3nXjJh/MEjocms3
cUkX1v7uAf6m3pHHDSRnGIFfYj+RetCGvNxs/oQC/ObQfSKOYtgZil85l4dG71iEEvvBKC8XQ/8Z
guvAoWvt4aJygR7jblpu6g0lhCuXRrPl/WphcgIuvZ+B+K7mTGG1QTvFnQRTLxUeyWtsJi7oFwFD
tgtv/FeU9gMagUdOTslwSYiSFGFZyUMoH6t13wGkmeTL88NSpkO2Y5Pv0PMeJMIkO71AtKnETerT
Wb3/QUSmyvgWfp8qf8/z9bOAYJpZsk1fFjdC5AVt03lQ+QHxlw/Ygcv6Lz0+p4UklMIYmWglkjSU
n8hG0L1Uzk/WSdMfhjgVSgFqD5d7DeOH0l+h0tHcipJW2IV3h5vZejyAcyY2uT6aPGgUrkyoj7vU
eE0qHy00hSZj48T+0goJy1+RRoY60jn2ft/J4y8H7ZPNJ8IX85+XngUSzCz8pd+XvCnjO82NZR40
YCHgWhaICWxjCcxCvFwXaNF3lxj+1S0jnus2ZA5rlRMaJApwZflmDyFccV5GaLNAjXAdhq+V7lEU
mCKVCvuFxkrv5v2FQCEP8zH8wIaavjB3NedlYFN3zAc9Mt7gUPlD634aEdikydtXOYMAVrT+v+hz
fIGa0FuMoGt0TsVFtntk0DclcGm9EIsWZnm+2fQv+if87ceMWi9cjWVhJ2hJm00V3+wGAhVlmTmG
/5kgAkds2AubaWGOoed/bcUX5L0rWrl+btKrUHpM0+Vwh95MsTAaX8HPmbSpjtTiCZmNyi1dFrSp
c+3wWTYzUgNx/xl+kV6QVozP2yghrJtan72GVTQyEvx0OjCbu6dS1lygAXDa1j+WXU1QF8ophnj6
iOGXIU+qY4r0mn3H6MHOEvJvv5qgvpW8q/9wauMJ0EdB9T2n0wZ7vQ3pOv/7nmkVJQwLFqJ6ZRyw
G3jPYwOeym3UlYW2aFx8FKnlhG4So3/I+0L3WbKjfsAGNHK7QSkUyhNtIrlUOLNyUlYLjqiSGGWc
07sXVn0ei/0KvCK9dXEqNZMUmvGhrtHPB8fJL6nHJVgPtmNfc9ng5iabgbn7zQHSELSIPTkP4FQI
tofR7BOUfxQN3PyB+/B56+OLtpUcHsY/GgFruL6vqn0eMRWd9GH+xl8spiv/NW+9MrrhCaasKKw4
3blF4U5729+pH/0q6yMICdPKV9dKptf7x7q+YJ1q0HoAGfoy76oFP5inHjjtlFpmSudO7U4jw5I9
/nA15SPNs125cDEAh+i48OYHYraRU452jCd6h9wiClglhwhlMAVt/sfzlFDAFqa8Kf++k2KbbPo4
8KBtfdIuZHay6CjYUkrVJa/4l9DgolVovGtQ1UaGEYnzuJl3NjaG6Tbsze7HBJkAZMHazNdjbAjQ
RW9HEHG29YUxhN8HtiIoqwZ1PkWsJ034ph2mkohx8wn9tvvkJVUH4VoNmkghsGSRGeGRUUBAiNDG
5mCMNqNyHo76hQncHjjLT8ZksSj9uyYYf4z/vnKfKgc0y3/N9PdX+zQHs+viGZJZQA2AKxQCakPP
0i4HEtiH6otw+mSlnwZqXVH/ZisBLzyc9gDlwi/dsf8kpDV3nXCkABhVmy9jmOVo3tljll89fFCU
p16YFNYxpeeHT5ReBjCSIbfi9PJv2xLnVIl47xNoUMId4YPSgSchN56Hj3tfogW1ywW3mavJts3U
UPGwf6EfkWHe/Cu9qcGeq2amBHfRmMCL2ZVOikdCPskndUwQV9GIMi5c/mJi42p0aUJacYC2ct94
48vN+2zh71t3k02s5geYX98NeKvp8jr/xZxexhHB8AyQQ0VYMfYAokm2zyGe2+k5WSmrh/Vj2emo
N/1aIoqXYC5MrDfNQQqDK4V4Pc/s3FEWg741ogyf9lyQUvjzlR5XxutjDBZFbtDKfHf9xL2zYmJ2
32Cw8DhqFpYZ90P/dA+Q5H9cl/CRTkdEZUMFvND09tBtGEfcqAzoM6L34heDF1g9F+UayWjyJo/e
V+X+55P2OjTuBA/S0m0pzXjMJMa+G8ScDvuv/CeLrwhLam527pcHZJuhNCfBzV9xu4FGu2qDxLjA
K1ncE5NbxENEDEl+Zhd8OFJkoe7uFvZzSu8X04DD1DLeMW9rGKeYOq95jwlnZ8rA9uOpstkG3YYG
5EGu5nABasSDzYupndkvnGpedfMWLBCXmKv/hhIg0azot77+mT6BzMasIQWcXia6ZlNsGPT/YygH
0fiULjluhFPG7ilM+LN6HsXfetZbZWieAciPhpoZdYQElaUZgEnQNecEa1ZkXcH4VKPv9I04M4de
sxl6zNDWbAWMpEkaQklxyik2QTo/EI6BjZh7Gfn+a0lzKGpTQYsqnDfdI52/nXCeZbdPnFT0/ry1
H0TZJ4pIoY6VdvVECa4Bi40j1UlxwRrj9EEGGs7eOw4Cv1tsiUYQxnU5dLCa0M3/9kOr9P/7bKU/
ZEl4FySLdOSUMXgDwZBTXsaqlx5IZyRIjgclEP8DjsDRi4uN5IGMEIvzc2H/SJYrDY7wTxeVuU9x
EvB1DAeyCGFeEfGERqMZYMZSjcDjEzCu1kyATJ/ex64Z00/6c2mSTN9gl/Ywlu02JNxpx5EznNPo
0t6wbGzJXtyARBkwmHIw0twCQgJ/tN6zZw/X9LWgpFvAcyvbfcLNwHOQeiXEig+KNj7iIJA336hc
1PvqZ7w143EpmfbMB/aA3nMW9uef7Y2441OnUihoRxlEZIymodre+TAP54th6c/vE7Q0mvcTEsnw
awspuTq7WrDSsYTROPMgTF+QMQ3P+pqqRHWAhszMlIPS+C3RZpi49FEUaWgK+56G3BOK9rywRQZO
GaOYEt/Or8KqsDO2PIfBIFDA/ySRJe3xnF4+wlsHQxiUuHazyYSykN8CaMiZYJu91wRQYYI+zXRv
m646qmRbXlWH5xuc/TNjaEd0pgOSJneA2M4cxZSU+htWHJDzvyzs4N+iLJDH1w7pIdyDREBCTqwK
aEY5ABHdoMUtSjfFy8GzlO3PF4uVBkEz1egitWnmQYEwvudmSkZZ3VaFxy99k0it/CJwTTp63uYT
lGJB7ev8AP5SasF6m9OTTArgaMJ1PkHWOgBDWpI8SasdsUA5UG0FkikvGszjx7MClBHfGp6B+8PX
ykkHTnHOHwugiFw11LPGw/U1n7JosjlCdKm0oeD6RQsrwYYa+aQrBdG0Hm4Wg9ky3GDYOwbpp4O2
ks1+5Ny3whWzpiZj7m3VcwA6StWSebf+PSpoC6YoVD4U0SgK+t4T9x53PIM4BdSNbHIg9KxJNPYo
E3OncgBEsiUBdwdN6thzBD5fba/ONQb+onKSIbfN7iCbJp1/bknmCeavKsJqDl2LKkeDwwBv0XrP
sy2uBz+AbSRZaCLlI8G4oOhS/Q3YTCQW2GHBsvnonTMyS2LC0CLvgZRDU3ERThe6auJk1lKcUy8/
BIXMrCFPuNSJNUXMyCEAV5OK2/xpKBiK1OwDjPwcQJcynRZDcwTRjh0imVXWM3+8vqvON3PTsa41
5m0UfjILZX4LirKVKbzvDKrHjhgTIBEz4usiBYEqM+OJ6AXm3ttJnztQEa11erjyZMZNNm7eqDMe
6xdTL0T1s75mgl7JqfMq/d7VLMA8sdb9BsAG/Y8JRnKNUsLOVpkOlsKir7MfFvzbmbIEcLcxPaYH
MCp2B0u7m41SmtEiIJ4el04X3GyKwSrqbdmssdO2QAwChGNOrT/2BJWRGBIoIFUC1y+M10tn1os8
gbnPz1KoAp+kXMrNFyXoP+OU6IfryvLH81pb430fgKRvvZzUvoaqKZl9wlu9vpEc6k0N646OWZ0Q
DelZb1PiCK1puX5YQzoTMnpDOd9zkwWTDcpQbZsCP6ozztNolV6IPliACGEyH4OWw3xPGIi44xU1
gvEJGSxxv1vCw3S87M0V6ztNN5xJ6iCYEEveSCBOM0oCpHhCtcJzp0QdHnmBxF4kgtWMFiJXjIrK
lXHcRqMiHpqvBgcnhg+EYD4YBEYzj8n+vQOwYHtAUl8z/XQpTn+dDr70EkAlDB7geu7gneFOY/dm
SigEv1gqeGxt7RM7v0CQVTRkADigDu0k42YyTgi6gcntTo7i4UWd2NnvjgfCADL5HK3r/gGWgURV
nPcddwjw63vB1HxNa8NNPj69bFf7IzrCaUq7JaZtSjA2sbnBiOhqvUmqMI1pTlFS4R6IXPd13LbC
IaRPHC0nCmTH5Yj2bJFNlY3RLLPSAB3MTtXPSqbymJjW2qmDnBOhA3IIBoCaThSKuWm2NMnQ6Rr7
q/+Kf3Gxve3akCEhXFP7exnYvZBFANF1D4qmTH9zFCuMFgebAeZigK/c+hF8JSQHDKqYyq41riAg
ycvai+HfeFdTWbwwktOfW2JYCyBQ2ENG19ObLfpxySls2iSCV0s/yPgO55Chp4Po2y37xCzB4lhr
yPVb06d1nHPJTdX54SdxJ2icBlNoXJCYx/obxQTxn36/sD8Bw0QoUWSwN5E7iT7BO5YhpVPqN2EN
XE+ZRu9Nep4DqT350gfRdw/PRWZzdASo+w8MICady0YlSrXsmASNB1xFIfllAIFJPIYdOLSF5K2W
1GVKTi/UiHJ8vBk33x9NnqG8zNftlsfFpH7tbao/GsRLG1ZrwYYBX1+pnuRxRuyxD7gpRhkvFxoU
I2fJgjcLqjT0S6bL8Bdp5EVMetmnOxi/vKiO2AYjLRPpZkTMZwix5HR9zGb1MO4bzp7J04V3D76S
RjWhpKcez/0HDzPCUyDqm/leyyqz59cEV/eI+c6YWyuIIPIURAnayGgiTb6WFad02E9XGFJoVHdw
Ws2fJeZ7DLZtMjmYRGXRDEViMKCBbpSoBsVsc8gRuxPMRH1RR/kCsHTALhf+jp/hLpb72mKevqrc
hqgrb/vcCE8JEvA1sSWkAHpRESqWCGUSpJbCd10smFPwi6LytZ77R5itxy6DFBTNxZSeXs6ZLOAV
FDDbe1FBSfPCy0J5NcSietuj9lhy6WHWnFuz9ya903NaiFIRQ/rqaUTbzb0T8xjkpIsxtVAM9Or/
jD0HCt+h1BzGHw/fCl3xiom0gEzxYMKsMKl5TT7gGpSvNPDq7IGwuAX3DMGPwh/gP3lYo5J4OFQa
wRC10P/DF7IuzUkmDfxQBsj2eIoo08EHbDOaMQXT9N8EWJYfA9qZ4Vdn9eN6AXxaMAzHiJeWJNbE
JnKqzdeaHtamsPULM3dfe0GrefkPZv5oDyiQqUeox6GAMGh+rvJF38dlynxvXq4a15ux1RwZ+s4e
CD86FqEKGxsCjnudABOlnX51qkl3GMAm+K3LiF8PpZobxpHXr8gbEO2OzLtovAAxGAgCVmFH8gly
Zu2JJdlYFAm/Paadf/ImO/5oNp9md+Im6Ne/3t0E6MPhNI+r+HOQ7jYX6LOpQemu+giDiw/Bepr7
IBAE82ZFQiVQV8DNNRMemGkveIOzvlPwPLaGBDgM826ZQWKBldfNRhacsge8u+FibKRhflHCMgBH
7PtMm0jg1f66IDkGvO8VeXXbcrRE8FeO0C48pihg/VRiTTgCbv8ZO56x8fzN/AlQwKULDXqgPp/V
P5CG6SprvYlijXWlbKdohyIEXVUXI3JuKeU7s3CvhaI/SVwOov4kL1HDmj/Gm0OfSZc6+T/+qfIj
cFAa8+m14FKqQwsOquRBQ8XLijmYL1BKzED0Td8RwZywYGO54mCDgkFlxhSd7K5xB5iR0lCKAQxj
O1Y3gruEtN+gZCuxdmxsXp74zLRk2LWG9nmNsg3DQDqDQl/nBl/G604/UbvOL0tKv6DDAnoC7sXT
45OqdpTdueWzLiASpeF83uprOik9uDB+ZAZL+PbAq3oAUMydwWMF6q76Y6dklvMmM7bE7P5FooRv
l/EDhCv3c50nbzy/LlpGlk0IYVjf8RjGV/3iuuu1hni70N0yhsTKP0+0ZynjSigCRFr/ApBrXZ60
MSlFDA/xAFYMVFQSKM836me4I50L31CPojKKIlFufnTetnvJaC6v/vx0ouydPt1MMDZ4LSpNI4YY
TcS42cmGvCUYiib/7y+jj2n5F2y4rDleLCRGGnojDxBvGM2q9fZl9NC5MEvgqFNPjz+4YYK+3z2q
RkeZlushjVJmjCLF3Oihf9Wx+up0PuiACqDWd9UeatgOej+9NkmUSm92PH+Rxd3J5TfjLIpDpnnh
12dPuG11YRRmK95SpLklXIEC1AoMk7k/+A7Fpaw3Nq2hA/eOgSNPyiMQP4/3piuoAgb9fQ+mkaJH
luRHETfGiNpZaX1jMCbzs0qNmPo01/csw7p5fK4nRyLuhQNTscEkSD8KhcTTrPDpipA46MfWDDU9
WpYQRgF2Qb7mlIQgYMYIrTz3RLgXUQEU9LDCLXGv8ctbjn1r/5wZLcIugXwgh6N1zKQk3O9hAztc
nX/voDG5mntx6vxIg90T+Zf5g5tAuvH5o5Bo9qyxvg3mqGwMAKKryxWez8X+PYZEukk7W/nfM0Z+
3Lb4Z0V3bxdzA4W1n84dp3bSd53N4CULSz3cWbnbM+FauTTViDV5IjCjCQLykgWWzmNCQmEGvbRI
Ghtncc5Nb7bZRUNjjwOEeJ5eOB6e+LZgGe8ih5nT2z0ewzBefvDBwcNInGaXk8tODI5ax+uBFun+
/kG1XevG3thR2BJQZucCMuOMGZLqWLTUY+MY6lbU8S1aELtL3g3Pa+mc1sokmZjz1PStzSaMrPhy
wVs190Y6WRQ+ReQbc8zD8A3JDSkEEsA+Sn8wuWNBB3G50C8QZfSYG2BYkCZ4fK3IjfGAf2EQwAwf
lk2JFR31vXHCfZb9TXrnJf908BTUuryagWv595BD0Df2fkVzFfEUp/Yz4DogA3BcnzM5C3e1vozd
tTzZbu/6dOrZd319mnfuMgqPHAP/RgpucVhCoYiy92NthUD53wLAv8MBEwEE/Ah/TcBkuLfBCPO7
lz2ZoPvUt8S00/w0no1m89PLztZDgDPgCxvECYksDjPwzlQTJNgbEfVU/W9kT3i18Gtmi4EPqZfX
lZ08xNYLsG0E0+M6USwJZgjBU+KkiPgA9sBxQVQLVDjDB9JMlzwagg7EgRInPyUVlsbppm+n9iqf
/nAiUV3qEn7hCBEqrlDAoa2xVXXFr70hlKBFuXrjD6Mu8/BhjsyrU0BTkLH8YlBoUGt83A8TLBB9
RhxOwCjOUBD2M6jCn0APTq4BJ+4FQis2BoUYE3QCd/1OhsK07oHZGTQBQzIB21IoPNlSPIi3KVXH
HUSRVrNipELusCHQcu9AntcAwXR2NAw3D94Wj/uP80DtBgX1CBGPKtR3XXpQ/Ev5z2E+ghMxJ/nS
00FegMwiwx3qJrF3eRpx4U/8JewTurCg1mMm2/RFnVizBAOOmO9VifEEGsxsbRxIutk10Z63whme
5467BLflIJnzJQ+qYJKW0AmoHX1BnZmJFmo4p/lC15f0GcsyhiXOKgwlMucGiPl1MTnBj98fBg97
cLZX8O31GbSvuVAhv92zM7NCHn8jZDlZY4+sJIS7BtdHhKcKDGszm2FkO1HMGpIArFiUnvEbeC5y
wUCgpXC4ofvNvjsRJpYRW18whuHnRxbPIXGvMuBePLmQu1LvTXlMkAzg1vSlMkeLwUuLhQuRASLI
7CoSOTjeD42QNpzvFVd75tyNledsxLpwy/Av0D8Nddka64sfvSxqCy8MRf3TQMrckYQAhm0ufa1D
pNF0wz2lF86MTu56urxDH3ozHw2PEas33RTG4mpSJL2wqt7lIqsbc6KISKTLljMgklNtyAF7vLkj
y6vfHTp9ST5NBLQ/Npd+JNLW+G9fk5NhnQAUXrG3pjuAMDlglHP3qLMy782veMD9rxc7zhRYhoIT
iRoVxpGLzbj9Tcm0sWLXlSPRmRE3X7rjPCXdifjQHCxjH+33Pjn9ciKwr7ndzl8QULa0+nI5sH3f
vYBx2YEbQ5/hSeQ40q4B6ecAx/9Gvq770P0uaHEFDqhT3PlkMkaG3TOArN0PYV5YNoDHTTET49RC
KMNpuTMw50Cdwdy51e8bauX5Y/KaJBtlg0cLsKJm7/sGTXdo7Jdk4Gu0cd6c6TPrFsWQ26c/A20P
OBr4Y3PhURHqG9Z7cQYpeM3N5jjDm4zoox83mu5TwffMmFn3ZzM/XWk35q7hi2QrwuyRrk4V3Ibo
txBZl8pW3+33McDccEbQqfBd4eo7l1PjfrCKMcztVLDdV7aqb7Fu2HPhTicmyh7Fk8iFPFmndemt
gznoBpgnbDGipchgHX5KPZ+Yylhhgus4YisOEefCz7Zx9CT2tyanbWAaFxMbLuBGNhwgUdPX2Djh
EYUrsrik/+4lpGW035QY8/nbZh2giNTigxEs9j6hwjudPrppbXaWL/iQNz1wOcAxlQAr0Dz/ZAY9
XPh/NiYoRyHi75MSHiGuQFA9AQwtDHAXqmjMrj5sBucFz3NICoc49fgX0SABhTElZ8U/iXELxBFT
+bjzig0Ib48hDLKUBpBzCwMU/sbxfZH+lBSlqM4YU5AEMKKdP4aGyiKMDGxDeB+XGFvLNibHE4a4
AJA0y5Lzpm2+UgVf3S+UhtattqqZUZ1jbm4y8MHS9TobHkf/I+3cmhTHkmz9V9r6+WAH3aWx6fMg
CQlxvxPBC0ZAIK4CCSEBv34+j7KZiqTiJGNdL21tlZmxQ9Levt2Xr7W8++iqA4XzjgBex2F6T5Oa
CLwbkOP0USw21NahFgfaewzUDIK7g456nQpl1GxTZnUoNUmfpFFJJYqDINMksO9M1zinU5QqguRi
KjkfwFYkJ6xdWjtY65yKuzuxuuadonpFdwvoPDB66ZR+XVNj8Bl/26s0q+iKwi3k1kODRJo3Hg+q
dJ94+OUOECkDinVLQj4gHocMdxgu+DoBgmIax0kE2RHNHRJ+geDpTfIaMmitWs2cHkKKC1zmBkYP
3+iWbDhwSqwdySYaYGBtJHn+rbOJGcwmHUeTyHMGpbyHBy4XYS0Y8GzPQKRt6P9wZTClJsSAUgFP
VDixzCTu6mQo6Qd3NnakRY2KngNfBzzgaNPP1H2wa4WxGmVfGRY+XpDNPHq86XB9hgmD2dH7DCzk
BCjl+JHoFmPvAnWBxlEHKnkNeisN/EUl3PKnIRBXV+tD69LoL+34naYk3XwZYcDDueGqR/WMU4aC
KAu+Oy6DVCp04YG3mJTUqgyZa2Bh3/32EAsqmPEr64u+cAPBvIWVW2MHHk7LEc3gDQuuZoIdJkW6
QQPzAyYpXcXik6b3bj855U18zoDLHxhOwDHplx80xM+6PAL5kBLEBCZBHRPLq3KxG1HJL0aB9kkm
pxOGck+rGXSdw2UcZaDXLShVbQco7gG1hIaVqw0t6et4aOtWN+xWwU7T0WHwWH/NzLM8BP1QQ+pi
I1UC4hs9ymtsUg4Rm0TpPnpslGtzc8ODwb1j5lWpF8z7INzMPeX9zD5rlzTDqs1552C1lIq7V/AE
zAto4GTEEyiFZQuD+Jhi1nhPQrEBFWvoDEtQOCZtzpZHt7ieswcc/zCjO0CJnNbO2AmIq63jTvYf
KUbtKl5U0GmgN1WaKoCMEaRkfdjSCuIEWbh0/Px9E9qDeBskYXWaYnbB7AWO37CKnUU77iaf0rE4
kwyy11v0xL0hzdhjlx4AKJk+JP2F4EMkGnNTkMpXYTreFjtIIadhIVq4zcy2wNJgcPHv4uHl41bi
ER2mGB+c6vTwoWHl+6a5Da7YQyT0h5Cmro14nZwDG0lF2/k0mRg8d88zdgnsmirNtrhHJJ+RmYKM
1eW3PLT1KVSu5kZu4/plyC3F7bFvgw8QiuldtyGswm8hqhPYcLyErUxNzQ5Xg4M7X5U00gKbHJ+W
OJNXIA7IhAr29IS4vV3umtIwuETF4AJkTCttPG/e2ncXJzwahGq9aB8DB2iggrF4FqSwggzo9hl5
M7BpHe47qBfdItowW2CDR218nx54pILURGptPqdrYjcVxCuUfhPhQpjgWhSL/F9PKBDDgmvOwIZc
CEHzJtVacH+jq+guOB58QLEU25KJ4ykR8ot06RVFdNMoq8kXiF2LayZmQi38NFsZcF+0x5INKkCb
HiNpNqVlGhyhGZ988yNvOxHHckCUhlai1/dv11EMKEA0jUPTgbnvJWunnU9oNAPCo+emJZsuKzM4
I0Ku51uTxKlDPSeFRrcYnQeH2tZv5v6hd+eGBHam76YxoAPnMH8LWeE2u1H5n7y0W3TSEXyMaqvB
S2+UH5AenOjchqdNtQy5rRCmzyE0cernpM8H/CGUK3rDn+U0aec6BeiFyVpbJH8jMbpPw6odVHBX
pfXf4jIZGEJSmemzKjb7Ztt5Jy9xz6DWTsOgjN51KrPqErgWIO7qhLfSRwcGg7OqQ+OVHRLBIoQe
sEeXM7hhRT8hL3DQC+UNiP/+gcIBaSGbGGSHOxL1EFneotJmaBqAhNY+YKvgoRPOIKMDTmeI8SCo
yy14rxP4kTupy2QtDW65KwSqLYdbqAQQSBbXyCEAP8JD015pgzvOMgJC72bxEPyVepNCTWuMnXdU
wAh7rBB024rWi6KmgbypPoRJclSg3PqJ67B+bWZjvZ73dfQ+mwkMIzQRMGR8RFMKSkQuklgGRHyc
w5NvsxEsf2eRK+FLBJwlE+40yHEqrmhkXfgbdL9AwI9zQ1qNZB0kJF/TGTM/D04A2fvuub+zgso6
D2mJ1R4Ts0nXEM6UXOo5LXkjwpewwWCK3g5VERN6vNvkGhUzh5wPiZOGsx525fiLuzdATGB4H5eK
JvcLNyHmHmRqNPz7DG7BG5iUkKJW6RKZm9Ct2N0hl2DadFrVmd4p69mYjDiHAsul32Y/We8q5CMB
L86N4kGZH+cekikciyYK4aMJZX1Ll+wid4ZOeKvCPY17mC/XCKstDiCI7plUA5toiBXeGCpdpA9p
E8E+8HJMGN75LUCAAVT7dsC/A6dSh9CUTSq5U2vubtHCINL5oz8GbXeUew1Yi0Dq6bsOs4i7gWq6
DVXs0UcwK1yVKZ4A5KedMkxDOxIanLNufXIz+5/TssWMHiA14DpQ1DQ6g8VVh/OWym4HcGPEA8UK
/oPMbgD21mp2884XVtj/pwgGblOe59Ry+nQOObr1vd+EF02NNefUnT+vvKX5YDPLQ4Hl98NzyL2a
D6zGMdpNHqEZMfOKfokGYQpskkoCCgvoGFAsnz5b7HDOQdNMhko5AFQMOFxnUXpBezJ+6Znv/RUj
eslXIUkgFLq6fCIIM0f6Suw0wLRT79LaLLCkILocFtcA+R/OWlhizx59abigASKWW+0SoR2Y3vgO
aZdLagLI80kWRa000BDJPTpmdOSGmMLtWpbRbUZqgK1yEV7BFkWfQ1VNabJd5pgUQ5srKD1tXk7W
SRpyUQ3xNuJVSHPaHFY+kUo5rspwOpyFvD1YYw+5NQ/J513mbTglH/zuUFjAGnITgmY2WaB2oe+U
NNLVsac0nJk93I8Qj/psCaV9npV1IaSgOoHiQ2EXdzEEbZx6NAuO7AlyG6BGyCvBoc5/mr9pQton
cDltldhBcdfXkSlfd/wOZ/cWFjd2tmj9TnTbyumRUv/mopOCp7Jj/EVvL3+JAdCAAbikDfdvlyG3
fAiGBGh4AryoQCjLYoiEBpFjpaz+6H5lDRUucUzrzqzfZiVFT6WtM+3owHWNm7UI4gDKe9VmA5++
URpVeAVoVSA1tG7rAl+qJQX9iovRnxQBAB5kjc05MLnfGwd42LUNgWIfMCEqosuJHod8MqEkgzxM
/cOEz2ydYmZCQ/fOHSlXT9YBJd1zr5B5bfpqc7+0GeLS3WQQqHEGh0DKXz4PaFWQI0iObTcPjXS4
MEngwEKT6SN0vEf9Di/UnZrBdQUfg2rp3EhBxsWyE3fTcA+da9M24JOdovGOF2pAOaL+hChA+8Gn
1xzsgQLC+cjiOuC9kdGXfUE6hFHQOQvRl/yADAKPNbAq+wOSQlEbH7t8a867dEsE1lB6p2YWiHLv
HV+iCOyoSTLDsbqSdB+oIU4fsFpQs7W0wbkm/Xexza/jS0iotkGyH0DPf2icFJB4NiwQRvwB8zU6
TTJywGTM7xzKRSyscSRjtaq7LoJTLaYLQELSW6LJh9XOUBDCPgRhQv76jGwWFRz7Aod6RI0JMoME
oMq60duvNje1HRk/XsSh5QJ08ovQNbgTqOFNoIJFaRoTSbc0UPWZaLnGxxET3biUbl3eEvXUpYnB
J2+Mlmj9BhmD4bHTW19Y06gUmvM6HRNZekPVhsRsXCVjzhnk5J54e5BK3+RXpS9tS8+ROukYt45k
NzCr0F8GyQzfDp513kxXSJGqI912K8SXi5QPQqHkLy4efbsLLfzcVGmzJTWbjPAYFEmtk6IsqzQg
IWfW2xxRBtPKEAGdoKkg+mX/QJRxoJc253ZoMXYIIYjlm3gC4xdpRkixmcONiviiAg9c/Iz4JwPI
1CYeToReIEywzGNUK1tIGoV7x3VsPaLSFwjQ6GMzj0Og6ZeMAzhJw77wBvFYPB0iLL3QyVudjb/F
E1OIjDh1dc50opi7u29xQXwYNbhDEWG9gZFMtG3HoUzIvcNUuxM0U59tr5JHJsiYbUyPEcRSkE0c
7w5qOTK5HmmdRgw1gSF/aaEAoKW/6cpswMonaBcx99izGYdxWINMEt44CozzCPSlfYUZhD5gH1VY
+xoUjOOJ+LWx0WVnRXZvjg8GtmlYGzuYSoTHWgnZEKkjF5xTw7Yi0mj7jW7IrCJalhOENm/HiOqj
VfrZ2pqZKr/xtW18PD6cAe5puCYoH3J8ZRyQjd8tZiZE4i129PH45GG+790+kq4dfekosIXEwQdT
EgxbMGsZOdjGIL+Zqu+wY2rxKF8LWQ/xbv92q6Xb0BxhnvBRNJMPuXTlSBCiNzPOMmCq0sHGb85P
43+uMJSb/D9asuryxM9SBucPuA/egp6TVH6UwDjZ0zeR/OfRc4A2BDxUdWgoFgYjG+HFxe1d7n5C
1Ov/MVQN5pNChCfLc1p9JG5cAjLGgmFM4JXAA5RQALHoUknm5+5yC+5YXR4WJpfAtjFHkAOTrb+j
UUmDHISXLGFBnTDgREKNBbG59zca3RqJQXNodUtxR8AXn7wB3QB8HVIsY6m5yFbuJCZAmZANe0T0
Bbxk/zol1HNmSUq7yCCAXJlxgqsqUB/IO42wDddxrUNzaIpPKK8CZnN/x/QNSg4CCdJpWhAJFdOp
e6/j8oQ4BYOXB4mAOoXArPLOzPG14XTPUdEqemJMCpBA/UWwZ3ZTFuidmIbbogqwUfAEkhZmwWNJ
6oBjhv/VkKWn++Xly+AbrpjJGUSNahFo/UY4EzvLA571M6qU7gmAa96V0RJbHw7kR4WQg5+Sj9lm
TcFVs0p3CZIomRdVuI1Nr8oXRSwb5rMNgmuRQz8YnvpFQ+WWntcuQON/dLkoZgju2w8Iaa74Mcg+
6kP6yxjBVsf3Bg9SvcH/srIZ6HQStfcrEwN0Wj98LbKo44p5Q6BXc6ZU3Rd4f7MPcjg9aEQ6CwZL
1vL3HFaZDC9g4ldQYLQrpB/jnc5vtXN4uw+Ajtk9G5LWe3jj4j14Y3JYSrNOTFcQAhiuA2MhzNIc
WhHVBX7rMJIZdlgugVnIzRU+CCvWLzDK9g6z+RA60AlfWp1bHeJneKcXyRTRYfoGqUEofzQArSqm
8eTXbExoDDfZL25+JtN6r7pgdHxrQFKONTR3qZaBGvVByYisw5tBV2X9rmv+JaYyhtdEZrqw+jmM
1q03f++BDeIb4bS2JAlyWO63OoZ3ZajKd2r6KGJhXpP2rPiEizOzB9YlmycPy1YycBqx1zdAwSn6
/ceEfg14OQ8VQbHwJscFeCN7KeHSAi3UehQ9u3aCGBdUlr4nRaekglLtn4YYv3Pz3WnECd0q8daT
akO4nuQ1DbupeXSL0Mfwh5Bp+ts1I0RxhAeGc0+9YkFK3byFKf/s6tnsQjrK8GDZmPcGcCdszQVT
yEjcRT2CpBFOF4qts7/u6MszH9TqyweN/TH4eb+A7ULNe8eqgjl+ETfLubabKsA/9KLm9MEQl9GV
xUEJl3KGYfWEdmj2VRmDg2SDfwYmAKMd4ZT3qQ8R8NHWEO+bskVtZAZpCwMcdML9zhw0FRs4+FN7
v09TscW8oD5p5oDsvfaAVcV1F67G90ih2sgAK2A5iNN3nMN7nBxqzuRBr2f0lSRhLe+8VZZ0smGQ
bFzMaDkGsSgg6PDwTzkTC9ydkMlAWfXmXQAQtT0Hdnh3xhdKSoH471AMUBboMOWpyKBWAZ2Cf0D4
oja9NATuUOkdGTWMwZhnBiBzm6WIoD9XGWA7Beb+Ap24OTEb5aT01jbOS6IYvkd7vzKqBOc9+RGv
jtkR1FgUb7cJyTyhTXR3AMEoT8CGrqOye+kd6umQXilmvweMvUZxDwZ7W5KwU/1GbtK8vV+aZfMr
PNGFDhX0wu5CnjMeoghvbjdAs/xtpZd+bNoQDHIegHBnNrkj4NmTU7NRnVAildZXHVCHI7ebTA5B
NOHFWHniDNM+vj2g6x+xoRGkQTLTxO1ROPFtYX0FClQn7EiI9ZgENRh3ibaMcNXYAW7qIdo6+NGH
sNO7vHObdK2xNkuX6sjoK6KkQApWEikFW6BzQibOjEGarxxQskH2pFBxoMPTz3+Ho8JJlruKj0aG
ADc2FBqAyNvLD3tw/9jAl4T8gwWK9g6e5e0gsxccKwxidhdPZz+h7m8hCm4lixazARlRnNPMm8co
ijJ37Qz1/p645jWm2xaarM1iP4JedB2lPYcjcUOWfl3dhwjZsagQW5mGTIRkTNXyQM4S9smxdkg9
G6iIYFBma0ATgDEJKPNP2iD5Mmc8Nd0ift8qfD8QIm45mJJvVvgFg5OTc3BLjJeZBgamYY8ZEtGH
PlrT1irNQvDQSF/Ln/bt5g7EzmnBzmwwzoMLwH3XCf3hoZNMtuAma8pvCHAk4gx1iKphyl3jruy6
7d4567QF+Urc5tCr2jb5nXhIcCInGbQW2p9Wl0GljJUy+QAt5toWHVSNVEZ9mevHaE6wHPToAEUZ
055if0EPWIf6VjLuhGNNBKbCYGzr0sKSw3EZfGV0dUa3JhFf+OoOYfpoAJhAt2jEsWSHwJKimyRH
QMIAWY9PrHQFm5ZUw0CVBpLLnhsjSqEpCvOTzT6jcUxNLpT4arjC3difJlP8XEQnV+IowTBmKF9l
I2asDXqfGpI3ejZUEtSbeSBxs4Cfx91Os0zvG44bD6STA64RlHDO7n7SWJQBRFjuKO4pekbOMgP6
xJ3i0hTJqPRmFJh9mJfQr72SVOL9wnQpPJbo0ZDe3CYn4vTj/SG9Uc6Wp45VonvsqyrTCwkA+J3I
VI0VqG4DNZxwHAz4GlRop27BEWJGC3QOu2aSx3xNsNnV5cR+aVqYGYHCjzJRYGOweRIwoYLIlULq
IMHLX5EGIPsWjiGbh2YDN5nemJwQxMkYK7vxBpoI6QFzFvJGgFQB6Gyct2KIALSf7wT6I1Zc2Ais
BHgSUCNtf4pFUdnCzO4Tl4UePD16irREt8FqxxHegZ8oXg/kHHstB479KHZ7GfGdOmv1R/MKkrRP
uYNBFitKF+q4gNrRorTjtjSbQyAv4J1gTSGOdHF9Qp9GIsN4xk00wRdZ+lyTVqr6loFPhYsyu9K4
hSvZWWjtlEa2dtAEoRsGysbEP0WLOxwfYH7S0ZQPKeSW09SJxlLeMkuC/iMX0N3vbQI0/qgzCPcG
AmNUvJjzu4hR7xzYFRNTuhsQaNmWaPEDPTDWUDtc8aBndPqBall2I8OsK8FXT5Iu15sk7p8OBnDt
pViCqFBDBR4q3wR8XQm/heZOm4DQMhqgZn7BKQqPq0NtDVBAbrDjyda21wfG51P3j27GkfWO9UdQ
eux5gEzoRohO4TlTGglaTqykkyMJILgEp9Rw70zR5m7LMxJ/LIjYKORlmGi2mffCPQUpcY5v/1oU
iDfyFfeBCcq2S9uvIX93E/obh7l1ZIxQUKiiidvhZxnC56VGjCOzCxYnDcX1ji2JCVLl4B+QjO57
ZaRg8TejxmDSu4uiFc6x14U83zNX8xUbZASjJByvGdlJVRGSP9o5P5I6xK0ENJd02rbjB009Kl41
KLkZr5HsNhT3MDO4QgPj7brA7pFxBxoN9RUGLb60Mt/RXZIhFlwuVyArlc7pl0JXWjmoRijO+Ykl
LamVU4diyy7b+4SmgqE3sES0NznYwOA1rmYemrbUeXAdihDjJtPcsE+C1efA1pYO+snHj5Fb6cJP
ytHJHTv22giY/y15ByVnsF+l2NI1/ijZzD3RissLiiYzTJjigjiszkW05IUn4aTw4Y3wxXcD7r6z
awzUCMB+AudlHINeFIQXBpZ708pgM2QszdvWFef6PCZBINpDPnHvi9ENRiRYAAWwy0wPnbErsB1R
0QGxGWRyyIeD9dkHSeYNs3GJdWukhwQIrVftVEPmLb3tBzSu8PzhTjx+XUnCi6OHTkdc+O13hAyd
fXfMx0fxxIbF84Bcn85omE6cNxu3w2DCX28UgFHZBD0MbHwoLqSj0MWHl9oH0n8AL4e2wBf7ngyV
wBExtQciFQeMrMWjX8QbZnZCyQ3P9Bxp4F/DLnPHfBIsroN9630HE+vaeseY/i2vIRHrxbyQnqRx
9MvBpVYNxLX86AsuYDLIwW4wP0PQL8aCIDn7wuErqFaQL8JlUWfy2RVgWjzkYQKJyi0PlCXhw0Tm
KBgTgwP9gyBLpGpJvcc0FQQBRlsLC9wjJlaY4BNXum+UXrXTmpobvRNYH5S0xW4hvDDhlN7o2s0H
V+7VCXfHx7iHsyGl93FkrS3YvuiFuVarVHZIhOkN2wb9YNzFO6Lpv3CiyXU40psIVNv70BnkJKUF
qpigCq/V7DJW1f0UCCclBXlHqFIjtwe6kdM8/7hSHtJEk3jrr27U3Kuq5/A+O5MhIgNGB+IpRHSu
yC2Hot3qAZ8z94iZEJk7ofA/DFJms3Ji6ldoKJePK84K9Em86noypo/CvU+K3dhSb6S1FR2/t/1I
uoL3ugWHhlDERBt8rrkk7kMoA9QidQ/fMdD9+QBmLFfnKoHWJUxGQUNloCJmC61ywMw3/hksUvBb
SBmHiOAHlqBzu9/47UBBqXUxl/DIXea49OYUt9IEl5cFkFJwzRCTZTfs+TYXENeYSusKjgr659kk
K1zep4B/bTIc+EAfnrMOYnDgP64Y5n0SSoT0EsGu7z6ymNoGCzwOJCjsim0voOZGbK1KnytDZZad
d1/fyQW/SmOVVMBo2G+wMGqV+goAkV/aXRXA7hmfg598YQQR9IdpWhNhCpvs04B0iaCy9TWs2vCr
/UtT6cqdzyckq8Y5GfIAN8ixE3d2EViHyBJYx2mA5luNrFMFZaEcoU4q/D5juXkfCK5pUPhm40qP
lBFJKUwgLlTeA+0/GLykIHYtW56a1XBPd67S4g6UZh1OOEMb2iKWTujVNiNnKGNtkNO854tTTxsn
8u/pqcnIpd2OYMz1w0DnjMR3U1s46wp7WvgmuV8yyqylkx7tmG/m+Je69PeYV+5zAwwOg44Ys0E3
A1GV4aznltARFjJqCijL5X19jfes8ykJzJAfKiNFqgZiNd1eBEOSNjJQNWSOEYMZpVss6ZzqM2qO
wrJamwnG0sfiBOWt/Mr7ScY0U4ZuJB87ZoxVZZ4fRjQb7pd5jd42Ic+EbcyvuJCq5BBePQmFcHI6
h3B8iiAAOnV7BsEBoQcjuf39BzUZXiMWNwkK2aY6M64IWEzGPF4XTJNfzGe8Jgee0KN7sdz4gxsh
W1aw0Gb65kRf67hVTm5LfoN4eqbYQl9L67SVLVNGEaYM+TlOSgPbCHf+adBUwHeANvy8A5cFZzam
PJHsmw+mrRqoBTEP6G1Ckk+FugceMz+JpCJC1TfUIk0JIPq24oU1vDQuTaPsS7tk5unTfHYeENX3
S3hFKipMYNIjTHe6orSw5kPEmZRrB3aLSi5NBgoLtQZrgPRzYs/McUIvGbwA/7eMt2T1NjRirlhR
eRt02tsgt2sprdeqjwoZdxAHSuhbdoiuFEy0jhEabpE74jEb3JdGWx0B16/mPeBpq16diOkqVmvB
rUE/0+xWSRJh9b4d1uqSvpVE6HWybZ0Mt9Ky3q0ehyZU3kwGC0teuxnANsM69NLCueqE+fUaS42y
lyIEHdtcU1MDf6KSgZCRCdkNdFuzXKvqJdT32x7dST4+Is1a1bf6zFzgOk0AHQsSLKAPFqtExdie
pkAFgrmAB0otc65TctqtdGkPM0og6hhpiSAIJZXeh7k7vVMFLo2OuECX2HuVSA+UkL+KAATKPfrm
88RCsdY4AswOoVIgQgZF/mooQU/ed826tsCP4BLsJsZMC42GyFRVvHhQ96HeTRpYQejTO2Q9uEtf
1Kz5x3zKF4PPjoBKmm9xIO9pg5Cdjj07lk8JLbix/3DqeMi0mLU7xNMP9cUuvDCPWZrkevuxusAm
Ci41cyPjn42lcNKyNtl2SRIDIoiKjyy3PjZAAIJr9/YpIAbSBZKAtZBnaF1yHSp9sY651a4bwrQE
5kp335m3j7jJBTIqTYO3mAfH5v5j+6EjwhYd1aGuBqShX2X+joRvLxAnGDmXg0xNJJxTLAMxkepj
Ir9I8RwLj3XJD1FbbTHgKKfG+7GJ5LaZYw5OqjGjL5DSdtxNaLKA62D4F8FZCK5ThMUEJnrFYDIV
eBQZeB/8e52RaNjvBirA3OEtJw0cnX0ZdXSOqmRMlGotLbKiLXeDsPYmxG2+1byWBQx+5B6Ea9hP
cSSgas/auN/ACtAETcVcFtN07gIFDJ1YJmLMqjvF5odWAVTCOvlCIA9KJH7bYpPVnaCrFIWb2kS0
viMxoQEGAkaEokC/enA/T277wGAmuMbSGdxKYSPBiviJmwrzViXZOgKV0ofjVWuw6+Bzlj6bGjoa
KY/MaCham9EG47ih1a32d1ArxDTp9KERDvAOkgaEmL4U8FvednUUudJy7RW1ZVbP66KyFh8oMHKU
yQJYA1ENbXRMWD5CC4vuiH7YNyQR/NJisy7X1AkTqe2wnJ7xizwuVQYW68EFVMBdXvhtdG/0ydwF
fC4hd8ggaIYDwLpjD/GEK+kTAqQzxLi2PlH1cul79AsEoECCjFaZw4k4l/+qNHbka2ypsbCJiJ8D
AV4pyDD0ycYIUEMakZQJZwyAKiskSsjfWYYJTFIFpPVHxcWj5YLMGAq90NCQyykYFVDcIyFrI39u
wTkDmN7UDSr6LbCyGeb0DGEuOasrlJ0ivIxo6NvisiSDaRG3uKeFTUNVDuPxI8VHBTY5RkdgIqWL
fiNK2uzZrJ/2DgNM2uZLA7u5DhIknjnu7MkSd3zLPTQx+td3qly0E7AFnQhW971ukkubg90nVkd8
brCOnDYn0hBQJDWwidGzIzFFGHnV6YYjUPFzhnBjh4Dd2ZDEMDi14t6hU0ZXCbZXrsk1n48UDfa6
QFfVBo0VtnAR5Nxn/MYocCFXIxNh1CW9kYjh7jiMkKaP4TaiCT18ntvJ7AS+p8EFRxB09lb//Mf/
/X//ubz9R/x56p0O9/iU/CO5HnunbZJf/vVPpfrPf5z/+M/R6l//NA3L1FRbtS3d0BRbV1WNP18u
Btsklr/9fyqPLKnE5zIZ3dG8gFTWljSiXKdef7GO8WId/dd1DNM5zO1jkYyUbkJS4eAhc/zctmGX
0KQ4QAXFtC18sab87r97Nvmdvj3bRt+k1ll5JKMN+SpmEnQn6VRSRM/xxN3zIV6s98O71E3dsRVF
NxSn6jytd9hV1fTwME+jnDl+qTeSOozMjUP4YiHlrw/2y0Lmrw92KnLH2lRZyCLxrEAhwAW/rTUW
dPncF0upL5ayfl1qfykvpiZLoWKIiohEUJqLagB6DJb9YjHZBE8f7Jfnsn9drGr893OZbfJw6FYy
hQ/KDPKvhfREr6+e7odd+cuCzq8L5ofrNk1Vnu5rSPslFBvsjTfqndHMYN0Mj/7vfTqlKnvo257U
9fh2vd5YUaMOAtG8uMukLiZI5atn+/FlGqZpa5rjGLYmm+jbSvPEyQu7YhA4wwvObjVmHTIGUUxB
gCCFdAdh59WaP56Ab2vKbvq2Zpap+iYpWFOweJm1ePJ68+611X+xUeTn/GWjfFtHTv63dTbbfRI7
ss6ldl8zcDsYfZbkPZvB4t+Ij7r5baWnuJWrdpkfLnwvTEDdY3sgPDruYHyYXzzSj2f620JPweOo
a8nGNHmknMxJCyDfA8epbw8Qv1dv79XOeAof52txSM7nrzNtddW7256HeL9H1felFeKvSmLov3g4
+R5/+V5mVVEczdJ0xXraF9pNUdTNVTuN9FBhHK2YpgqNz/Bo+lLovoxaP+7Db+s97Q87v552l4z1
GPIUwtpEKQD4LT2eFw/2aqGn7VEWm0JTcxYSxZJwaqjgad3QU/79Qn9cxM+v0DYMx3RsW1UU7emj
paVSZqWlJyMBpKUJPG8Dyd5VQDjmx0JGBf1wq+0ZUA/KTujZZxIqRXWtoBhduSTIwOmTQ7IDtcnG
CCUQUldpelSgIGJN2tLRE3FHjm+InydOVNLCFkYengSRFmWQHYQUHEOsc4YlEgjFx4uldnIpvDNf
XVdr1INd5kopQIU0ECAG5dSlWzLB/bQk1a6IajI0BoAUddBfGfWLiQe7blD4VwABI2BsbFCVVLXS
+bjidF/WFDQG9LI2/rEWNz6Q0o3IC4GZhfRxJlm03qpwcepbtwchfAv6ljD0xkt66YPsIq8ndXFy
VUILoTuGgw1nASdCZ8RJTo/kglXnmaZxi+IT/rjZm7/vutnwgXEQkEFPUahigP74FZhvktXlH+BN
vTr1yN6hbs6bsMiPwmw5rcRWnGZfI5ng5DBSM9L7FF+/kwo7sAKVPjSEyx6vkM3eoOwWwFB3mhnS
+Pz9JlF+iCEGh6tqObplKFXnaTcqqukUpzRNRiCSpHO0lqReozYB1/ubSz2Fq7NtxbFlXpLRG9TM
+n28bUCEhd68Xd7/7lJPO/9yPhxO8Z2ngtrmcW1xqRQuHvbSyH/xVD8c519e4FO2U8R7c7udZ8nI
6bYVdyDIg9zMqxfL/BAOf1nmKc8ptEec7A2WEewr8VF1O+xUPLJE9Aqu/WK5V0/1lOXo9+1Z3V14
gU18oetlOIB5e8bx5W8t85fUpnhYWqZrPBVTKvzuBrSGXjM6ib+7jpyCb5e/ot7m8THOk9EsbTAe
DfE0g3qnf+8bKVX111Xmp3MlPZx5GoGPwdAZ3izlCqAUHXigjd+/PPkET9H9245Qqk8X1jE5P6xS
5TjBNYsqdE3z+lRmKPx+lZ+qvV+W0X99KNvIrPnBYplHkPQ+JMOAUQ78/CrD+P2OU6pP0cHW41wz
LF7eDIMvRgJCRyM6cEe9eG0vH+gpNiROpplVnQdShm84zYZOTdp70kl78ebkSP71AxmGYui67RjW
0xmy8tOlcPacobT2CNjcenRzL/1KbU4v/+AuNjfqPBX/hvOr3f5zrPifhW151d92+1m9PKqZyW5H
fjM8Y7NxR2VKZE8PgF2wCl48589f7s/lng5XUWbG3qzynG8yUB4GF8PWxhgPv8IDfr6q/lzn6Xjp
uW7ulAsfLsOa7k3uKhNGq0qn/EXmpPxQ47Hn/1zp6Wipe2euHJIrl6Lw5hY2ycbFHX3Ct0NZBguI
JogRvXiLr57u6ZwlmrlJ9zvWvHt3sirTGwhqTcrgv/pe8pN+sy/tp5OWJbpt29pZAkfVo7HZZkJB
ID6AMCtFwLoZv3i0Vxvk+cTd9pVjJrcxqGCNS/IT0x1QQMd/sc6rV/h0FRuH/GFtCjbIuXVvOG4X
R2PECo/a8NUblJ32uzf4dBmrR2uTbzW+lTKk/fSW+w9yvsrneX0PxsMXD/VqLz5Fka0aK/NYLhVM
V3DWpQUIX+XKHKutZ3fF00CadC/WfPHBnKcActlc9OxoEECkwSyzERGU/C+ARPkev3mNzlPguCWa
ktxNXuPVI0pt/NsGlvDGs4j9twUOg/CBrIbVECz2xQO+2CnOUyhRlHirmHeOQOYDLAaz2KXeK1ti
iPpipRefz3kKJfohKy+nFBBTbyPzpKLJh1s6r+LUZtfFikz6BC/WfLE9n3P6w2NrPiqVrwN+8x/R
ZXbylg96MBBQoLq9WEx/8RGfoslZfewd58IDXmqnDjZJMYzUrVcG73RV6Ka+OnqvvtxTLNmayU4p
NGIJfIbZsYH8xpuON/3Kq8d69Q6fYkmibU3rUnDsCl/jTrswdFeYyYvjsGz2X7zCV8/0FE7m14N2
uD44btTL8IuoekGBmegGIeDl53q11lM4Uc67zCo2vD8LqtzJPTaE11Jp20B7zujFc/0+jJjPwGWi
J4qZmexDEeMFUoLJ3AjYCK8O2e8zLUAc9ui3hOeh6HZlr/ACC0xIHriQn9YJo3boPqFYcrwLlCVq
6koKyCIukb9/TPX3r9R8TvuL+KEfMyliGKTHZET1c19L+5sApw9mCk4XSQOTDSx4khl9ZrxAXsWy
3+9U87kOuB4d/ZbLdS7tmC2ZM+NVv/rCSPKgl/z+Yf8/2fN/p0Ykyr++6nP52CtKlTvWxnlL2j+M
bfZSDDRftkZ+fK22qtmW5pgmQMSvK50qSr5NryfSynut6MHQdD/foZ4k7vrFI71a6Omoz1PnNE/2
STKaVL1H1L2En1Nax41d4/frqD8eh28P9HTMd1a5y4qCB6LbHDhw77Q6wrV6r4MGg5PxrkOBTyEP
Vesv7zv5Kn+5ab8t/ZdTrzyyzDgmoxtUh9BoHnyYh5cuDRKv+Wi/hB5/3iV/rqc9JxDH00mrVHhU
5s8j90u96fsZQ8R/qwS2DRbSrKrOpvx1i2hZ9jgm8wMJRINP52bNrYem4d+7T78tIyfwW3jZ6dek
otosI1yvx8b/OHC04YFj7BugRnh19UhK8NeP9edTPacM19Ncz60dKQPWdhaMN5zfPXLmXeeOUKv/
+135MwD47eGeDnQxP13msv1JhQ5R9xzs/KUM12LW7ItApf28Cf98rqdMYb87XS6V60Z6qzDTEe7B
0APtZYpbAGYK5gqJKGVgZ6XzJTnIQ3JAmKhjgWTLJaMSZAiX3hF1plN/8RZ+DKLf3sJTsNlc003l
kvO7/aErYCIIGkscQWFavm7oyQ/73Qd+CjhWsX+U9zv7SezdsmjzruHX5u0C6P+IMzD8Hs2hLb8M
Aq/21VP80S8S6fI4GZntG6IIaIz1OZJn6gjsn7HsfnUrv3qnT0Env82rpnriMe/9aiMl7sDoaGh4
poyZulb7ex/QfIo46l01L7t4C/aGtPLiRtLgZmZUkHHnv7yafo7k/7OTzae4cyroWF4NFjuj1WPk
jTDPbKjtL7O1n44MfR0TaoCtmkb1aafkuW5dix2frKDDV3FvzSRAJSL0Hxv1LjYsL86oIj/weWuq
pm6zlGmbjvH0zTRtcz7Pb6fjaGK57WA0EO8+RFUtnDD7rzbIF1HkN4s9f7NH9b7PHEUWQ+HjdVO6
96MowjMDcbTptlyG9lXdIUQcTv2L7fLjizVhsZiWrhrac8Z4vRZH/X7ewhF3Kzgcj3hOOAolFA+8
w8PJqyD7ajk5Kt9ukFtWtbOtdjwSXuDfTmbH2qNOB4pxidAL0RW9eLqfTp5KO8fgE1ZVTtmvy2ln
e35Xtiwn2+YOPQFSKBwWJn8Dqb7cMz+dhu+rPd1XWX5Ti+xyOFK+6DRbUJcjYhTq1cs8X87VXzbM
t+eS1/ztNSbW5n7Mr6wkKAjGcqyFCRLeMv8LDOSnaPn9qZ5vq4O6eVSOvMO0hg9K9F+Unddy69YW
Zb8IVcjhFZk5k5JeWBIlIpMgQCJ9fQ+cfrmWXXZ3XdulukeHBMGNvVeaYxo+E42szAHXSoPe3X/u
zv/45P3PZ/t9AvX389m689lmi3RNT1SybaoE3lKnvrm7uv++QtR/+nSU+STTEnVTNNVfZ4F0e8VK
G8U5C7Kat0faqw3aloFuKsOOzJWto63BqayvwW1MkaW4qY/X6xeTteDXIA1RD3ow2FZPlB50FrYX
2I0BIZqWZOLZ6Ykezv/3K5bGnef3d6/riiozDqAY7Ih//e4rYei0LpKhAQS3uQ4P8nJfdpM/eK+w
YV17tXvfY4oI1AAY539u+f/0BP/P2/8J7v9n6eVJV8p3S8r3FOGmw1xxsZokRBiNnUbDF3Wcsf//
/MSmzE4sKpqiaKpB+/7Xan+VcWupZGBbTKBCkdHXT+lN/Wl/nl/l19k/08CHIfFyBtMFtZiJTMVj
EfPv1/C33NaULUlTNJN/LUO1lF/rJOu1lzJo+X07qJf6mL+f34uGEOVkifZKpEHP5nKUV3q90iDX
fcjGAnqiejv2m8E8/vul/C1Q/XMpmq7qlqqKmqT+OnSlvoueepTdt9qwrPaxchAxJ7U+c3Bkra8W
doYgpPiPuFD5ver+75talqipkqpov9Pdp9S8blEk3LbS/T3Kd4++sNurKAadENQIlc2d1M0sxMEI
fWaiNLsPQbTJlGOPYDl1JaZ6X+quXKXaVLDwDpcL19DsJl7cu1NES8b6wDCv1wZbStdaMusSTE6L
MO+m4zj1v98++feZMH6ScbxFMWizKtbvBUyHurNeSXTf9s/5Q5gPVB/leV/+5ED+ikPZ/TywTP9O
KBlk8Cq7wwvnl3JWGc4DBiBewPgwYs14O/z7ZfHk/v251kWTZWxyXuk0Hv76XN+M7FwMnZSxE6lT
DKyZtk7n+VxiXsQ/Ty3wQcAkNHqPZ2qZKsbpbtcE+XuJgVLn5t86VAQcKExXRx+47A/aV60tOzUc
EGelswzJEXhuZthRyOlMs3DOH/JVpNnKV417NayFMPWV8LVkzjO0tkjHQPYkPEh2Sa6BgNWqnXSV
LNR1x5S66kkzhBwThRlsnoRD6j6mKE3IBiV0riJO54CqiruTeQWc7pMEzcVyJAZniNYWJUz1GVp5
rDoAubwVSKiCjgrfYQDLWCGXLWCxnNnzLeYya3jqjLHY5rKExa9gYiEzz36XkZePsLknRjbjSCVz
1Qwca+/iNg0QazrFHrU6dJcH+YtqV5TbcD6SfvAsZQrH2OU4KTGIlrm4qCIRxBNoz+gzzYu3Eaf9
8K93iO+80UXBFwc9VT397hENDh6vFY5yU/ECKSW03oU95BJk6sY32I0fJvtRQ2W+sVYYxWcI+Y/5
EY8ECn2mz0UakGjIEXUv88PIzcQQ4oLgfQb4C5SKNkE+HuDl1p6QYBhMIQHr+qNnplm5419k3tBP
oPqMnAT8Jd6GDbYuk4ZLxgEYu2P4Q+Kqut5hEL1W15FFqY84F3zd0E0Sb4FpNQOFIf44qAIkGWG/
SU5AALcUc/kwGUIQvMiYOtAXEkqeiND6sYehSmd21MEhU5rGM6bqlhKTRhv0I/jndYz8j5gH2Cuj
LAJMSIk4Coj2BHu9cQJfe2NKCTR0Q3zXRqNSCwrBbNQ8Gu4fJUA9yrEqH72m3450Eusbu9sWVciu
nWDjhPCo+DKQKCUoIZE+/Wcw9Q8n2l8evF/Hi1zdX5LaD+gJFxwwKRPW7XYLAG4VL2/XUaz5/e+P
Olv0Pz3qlq6wibMLWb97IVbU5+e0bbP9y+NpTbaQoXQPHSZeBpPCuwdnAKGLatXs+0W9SKGDMy82
rWGTAU4DlQUf7vP2nTCpZRtAHR5Ouq6i4Ca7huop9Zv0ciq4RhO9dOpre71DM8B6b9Ep2wQeBjNu
RSDtZNHB8Q1B+iel4g2sFWkyfLcIrGEyKLsahywExnhMoIpA7wEqcYTzsVAQnLBnXBgkQ9CIn8K+
D84fxdHYMaDPcAdjXeTu9aTYvrZF59UfLSqal1vuosy2UkcCXPVjruvgscBua6rCRmwYwWZLsYs9
IHr3juS9AvnVA39bR4vROkXBnqxGfmc4MXTZb3V98+Md+fpJR4sB+hDaKqow4AfTAot6B3JKzBNC
X/DFZGYSEBmHMMj8Bk1l5+B2KTmRMY93vPfhRSVlLSyTQIegGbzg0BxHTMkZf4XGSya4cTl5DDm1
CttxmC2bygfq6JQJpAOyCyCP0RwOGrTHkV05CnytxRSx6NcIBY/xDKRtB1Nn2xwJDkGgSPBxkGCj
CjkIUxi13dXY4JtEv+jtSSestJsZk/3OE1QBQm6gR/79j73SIkF3Ca36hHW1fYgoUPT4N4/YMoTy
1/xTCQxokSl8R3FSgdjCfRrCK7qHF1KBN9gtDqBS2BC02h5ufBInWFR46LZa4Eni/LUeecnxMZtk
+2ZECSNMrLEjmb7QlWBZSSqIbDcwgAtDxGlxRRfgAI0K7is0ALv8sbDK+qNYzB15sXmt2m/wik4R
6LDucLl5vRm0n5GhTeadfckA2aB1sdgxw8NaA4Hiv7fQ/Hc6pqqQdEZcdI8x9jSHCcL5w143moWU
znsCU2F0LYTN7OQbWnhzAddVrGkgjkhMZltwIcZClY+IeYqy2sQlKt8kPMCYpCY+GH4eZeYVvp+j
dvPT4LaM032jeKpxjbcbRCy4K0hnoAQG588WNjT+oRlqHIiDbjvBNzbjcCPMJfPBRhfp2jSDjTcS
HUdkQHNnb+OrgZCJCn40lEEpw8vHUzjViMSFFZLc8+a8GFai6Gh7YZ6cJLwMrmYIgYHnygAJZYzY
5hgNKQpWr5w8tuq0nwq7as4D5Z0PJSr2jf4Bq+K+tq7nN8157Dp4Af8P07n/kIbp4v/sUb92RfV+
vueN3LFHYV9agmHi9iwpB/qwYYPaR5rz9MBeSP+Z//0JJf+S4BiaaBnjwKUhy5byOyUT0iqW6uTc
7gE01fI7vcD5yJOQEOM5MRJoPBGdD5RkQuxab2fDlYkKgPOsuwljTPJB0yZZvszPfon6tqXZJrgJ
2wJYa4ZKx8IipsyzwssWhrdGIfWHx5+G7aqckuJeWuDfqyx1T6YKY48/d0ARFtBMgD7AVjVHQ1wj
sJYR7EOSLNCmjU2I62sCIsGN6TecVGvyQBDbd0fD6WZ2/oSGEliqq4qOwekXlnfnu8lmSKMYcMWH
4muEXP5Xmvj3xPbXXfyVJuZNMlhyIbT7B/4RUFKmLZ7Gc1n6eG1i2Wnh12TuU12ppX97eOzOj9YB
EShYDqO5P9MWn47HnrlfyzmzwlDV144Whw8eHcW/tWHTTXOik47Ya3mnTPVjaU6KFCP9r9xP/R2u
G5QCRJHsXCPtkBTzV+KVD4+67wez3YsfQ3p4Aa7TgCqmONUsBl8qHOFUBxWAn9tW1Eebdr5qwEtA
4CCXoRPB+a9zZDrJXKnuCOrEMqedHuTPTbWSQh3e66oNAh1cEicGtuiQI4fU52gRoT2JxI9KqMAJ
NBx9Z2z0C3pSCFZuARWCECgQv1HQ7tQGN598Iamu9Bilx4q39KiPWJ45P68qotMeWABWvPegn8f1
aAZzKwhqm0X3hIcA2MQAvLR6nF16etUB27IlUsD757WEu6n7yJkjv/8iLry/QywBAhtIC0CzvtCi
9g/KQ/mBDNr0hSMHkzl7QaOK7Smsclham7f0R6EOhdSOPUMBxOL+eyxDBv47lhm/H0nWREkVTVLj
X+WhNhGeaSNpLeUI8ZrMctrbRZB4/ZLJ+iIQdr28MSinQCWyHEFymygoKBR7MUp3mm4MQp0AC036
+ieq7aGijIwTLprUQOHn+Y0/Jxol1ZHWlrAiuzGlQHh6j22/uLktbajB1STHhFz+8vV3I/G7MMJP
51Srri5cfkzChFcaqIIdQ7WMpl0ZkKxj9tl8WSCm7SeTUYIboZ+T7Nvu3ge6sH1RZU3cCgRpfrKA
NWXQseCk4qQZuTwOFrcRpx4/xuv2ZLYEWhykkVMhdHU7TmHTnj8BrlPEzWUnFY/wPp+kL6lH0//U
3pw1T1nMHjLT4nmebqNw5X8ZWOJ24eMHKKhpeg1LTyznZuYpxd5st4YxRR0xOL55JAKJpk/Y3bBE
Juq7qC55qQTGrYo3gcPSZUDDbRMbuuf8JZMbiAgJ2BTXsLO8MzQhYjccrD+f3sjGzFGhShwd79Hk
p/oqgDtDvFvj8f78kUbC8esL0MC3qjoNeCwzImKv1xYgYiIsAo/FU/ZFHibuLo5JTTvJAQxz5PMI
rG9cDKXB1MdrW2uhzdppHPan+tSGpsK5PHpZeD2q+4+aj3zKtANDMgjafayq4zBtXIT7FVvuItKJ
Ncol6NGRBp5lziY/aPD6iRhPteAYvM+GrVfcVm/gAaKnfZe8tAmNb21ivCDryxDz2WfJMwE93UmF
b4it0T9koRmzbJjMyR0UG/nCJINChsrAyfIh2fW649tc7A5EddbafH23MMGDaERTKhC+EoCNnjzH
qgCEwmJn3Ocxbpx6MDzmsjFVLK//whlmtKqYPQ/WD6eIDODtWowD0D4vWaFWv5GNT85vOziS4aaA
sFMT9wjMtsFYnmB5AoJNAIQNYcS11lZYX2ddNDW3ev0fO6ws/62YzBOsUw6xkLuJqqT8KjxYpsg4
/blq9wQ7yu4ZASAbJFe9r6UcKhC8sshvs5DH81U5K8CVT211L+zn5L4UOexuP422LWMPkdwxmRa6
Yy1vs/RGR81aqhAa3MS79RdC9MyL3wrREUCz39ziHsiKX2xkUE6z58OrD2djrq9163ieKI9pcOMm
QWYzxqThDNvvOX/us3CYQZ2tbPXuD8RHWPgC6xbdFlSMVx5jiHwPTv2g3yJDn6qPUFh8Nh+cxQJo
hOf25h3wusUBweqcclPz3a3bU6zZHpBkBlo1WnOu9VHELs+5Dkz2tkahgs2ZLDiQFyoIo0BtOLSH
28FYg7vroIjJleO83U+v2evr6rwhOCapz3xI5SjmLcoRUuZFV7LgEsjEBzyNeArYJhxV5AQIwvy8
5VjVLe/+8muQq9gP0uv2I0qZ+Fli6Oqmkk8dQIYxAV1vxO6RywlenwQSjjn756kMIR/y8QssICh3
OAYI2J42QIZZXtD2pxHpf6KAQ32UiP7uAMt4zDZH7eaj0+4B0b3Fgt3a1nsfaqMhE1nF+Yu07t8P
Cetvpa1xhakmZS0KWwYFuL+Wtpqz0UeoXpo9yFaW1uuayZtIXMBlMj8hlNSVn10FUGDx4pWFMU4/
chEMK+u+b8xAVP2Sb2NVQd4bs1qEWjkbtKORKyWRQyErAxvypa7VltM7grecAGN7r2Y/wv1UEdWT
XSCiKmZl72EkdUtPqq1KtoNySZqbj7cEz0mi+WKrJkEWeengcTT3kVc9HPMcBLjNC+A81dAQQnPM
H5YvyPkDVvHKaBsbzw7DiDxoNe9BKRxCqYOxfdVNMizsgL5yTf/ZZvpby4Kiv4He3KAKjSLwt+zc
MJtH+cSub6/tRiIf18msgAqgcTnf/afq4Xfd1+DNTGqSliYroqL/Hj7KokKIaomZIJjsQJFWN7d2
uEuu6a6JgGKKZ1iTjuOb/75k/l4i+fO+6G8lmT3J+j26KVdqmp8ZamGakokWN+dgx+MkALhOZoq5
cqBv//0diSb/6cZaiizKfEwZaf+vjTDV2nOpJIwEVti918dmLiP5kYBU4Ql50eCK+a9rtBR2iuRm
n3fASNfnCIFxMggg0J+HVXIUN6o247ixqJbtlN1r2ryr2+Q60iBxvZrEByyj4Eh/PTj2vGHF311W
1DI/rTeZekVOVFFAvEq/yzXd2Kk2u7mmaitzDeWRMss2hfcYKypy5tU/yO3OEMrjVbS5rQC4g5ox
1+Y3m+h7d3YnVF8tJqR/lNP9g7xyVu2Vs90BVv42fAokxdSYRcuFBvMOx6dpQwe9nLPHq9eB2bmz
252IJmb8tIl/RlsbaoXTsUVWIwBgT5/WI/KAaO3taAKSlrejBwr+A59aaDGmYzEfpK1Q2Hu8LEj/
JOwYPjjGvJDwmrSb2zxbSn7s3HwLYxLgO3tITM7H4Pr7vb+noOUDBJk+lhR69vJaXt+5NQVF8cFF
6eiCyRhlCNCIeN47hG09R5YGvio9WN8GvJk7pc4U5+DjeaNOi2XummtrSfzsrBhRB040oQVBbZqi
9uhMjppylFjuRfSQTBh5SljTgP9C4hP7gpcFyC63xryzeL3b5I9PaH+NQEO+FWG5yv3MM/hG0dct
cbJaqIt8Iuyy7XPfLuJVFULXm7Fd2xyWx+e6DYYJbtLY73Sz5ylbFEHM0tb4coZ5N2nWBs6Y45/f
AwA/k+Z0HqXF63WxSLaKH6/zPUOxPuwghfirdwD3plfM7olRPon8qLc0X8VP9lME0WI03VTfrSWF
spny0YGubC/yCpeWOVC4ecT/RmLyRfjptiZXhWE9kHc4ZODLOvuB4xHceaoxlPDB9+BD8kEH4YFO
4kfLHPUxF0Dtd7Z0omFyEt8lXKdpUrTTgiIclUoh7JtJnviy5OuC/cQkyNw/X8tGC+6oVEg3UfyA
DWIw5WlHnXPn7RgYZeRKcIrHuIrXrGKsZwb3Bte88dnnaQ19KV/iyzXgUQdcWsHRmnkVpmygIE/Z
R77qcBg9C3bdLl6dE+O7gEMP3drWFyFhwZIAQQZVEAbrYGvG1pJdFLB0TaLBNhJbBHqT2K1uxzQW
YJjCPqknnRnq0uKu+69imr6Td0LAT32VeWTZeR2skzaXy5k0+Ek+KSESkhdyLnUzGUIcldXajpQp
Kc3jSKz5MinBs6ssDb+ZaH4UUgx6sHXLG1q4xuVMRmQF98JVwc18Rg+H7QXQjMSi4/gHHj7+Ml6z
sItHLM29YMVX1uJeb8/ptFK9M5A01Rsij5BX3LySUy74jTVNeO15v6nRb1d2nU0lzMcjt4HDVk8r
XptIpHcaUHUgzD6UfXJ9QjOSWf3IlzbA5CFml/O2nldVyNVA7UHxLl+b+XNizBLoI6UnKCE/nEFb
bB6H4uNGgYBgaX/f6tPOxQsOul3jl7QdZAZyMXdgaRY8iDHvAjsRztMoVn7iHCUTmyHaBxfc+4Qr
Tg/UrXdfEHsummd4aJmVrTk5rx+LOsg2N6o7mk94iHI6oSUs4thD7mHnu0R3mi/KwVlAXNhb24ZS
QG3HJ4w6Nxf1W4IAeHaqr24WfeQ75esVSPNmrsPoqebCSnmTrxgYb1+b+/S2Y92zUs8TLHw86yBP
qlDb8oKD21EHM+3uZE6qmbhu171ki4CeSQ9mzxAgEHYPyeFJsJrPokAjHpZ3OngzY1G7gK/3CT0l
8Ju1DxFspWEnvMZriOjVXI3UoGo72hCd/fSknJ0kmwnt8Y6Dge6Y7w/VJr/kueEq/iCOL6caLhjf
39OJ8FkonYZsAUrUFj5A8PLzWbtOcTilPz56ZGi4vOr06se3NlclKFXAQ8dqWm30ExQtOmTlkehx
Byw1PqmKXXcBT2F3C/n77A1VFdTINVqH0n1Yhi0w1Du1jNHWKHvPQ4xBmIYIDA+334OFoy4wyu/0
dJsVeHIkOEGNmBWqyGdoupTr2FutmQjHZ6uvh6/hREeAmKzyuG7yVlYC9/YZqqSXTagKIQdce+DZ
l9nGN+RtfMGLaEpzk13v+fXkliwtr5pRHTmMbpOZw4O55erTr/wr9lO/wkZ6lkzTlbClePcRfZC2
33bkor4OrimkUuHdFzi8h+d5sjAnRUDuupPC2I+4WcIHCUI2NyBAzuMYOyci8SvIp6FcNkfpmj8u
uuBr9L/wPoH1ckKRHDQhvBwqujRLOVNuPihWfaW/gRXGSwPC5WuWwEUWpnTEN0Ixi092m9oWWDjc
AMlhMe7xKPv3b+YKCt2OHy1WD0Hp2DTA/GRRX5ppgEWJSxwghaM3PRszo7HgWVHn288rjDckesne
CrRNMo9PlD6Z1V1Sp4D5K7ogdyEi9m94wRLGMn119ykPTfU39SJxMF+pANaWLXyew+cswxJjxhfP
MfGcPaj/GgttNt40yCGjo1sx13F9G4Kz38xeBw5WR2OvS8I9p2NgyvPzC0/bO9J/8tkCdtlhtBPB
joWbatk3wGZvw5LlBGWLGhtSYXXC8edqhiNO1LWcesaSFViGt1nTTx4Y+GzplZDzVLPzHsbNTABx
kHhaOG6r2jx305217CI7mr8e7oNlzOfjAWAEgSSUAuxaWVKY888+aYCCS0N/sT5eF+tgHPiC6/f+
vX0P+vfXze+4P1gCNFQ76VaPHdYiMNiEhDttNlv8rt+fU+7ERh97Mcnc+pT4FLXm6N+8GaVIY5mf
BjwXOMmI1d7vPL1YLqFNoBeGxdzHfVp09kjE/4GXcHotrC/xTkjUrAoYc2AhdDbJ1waWD9OOJMQK
/jlKy1X5gr4VcT4/lhAgd9W7+am4z32x5YjyZSeynCcLB+9AoNHUKzAzAoGdsyVbfrtM39SDNZPm
fecaUZBtz3Cl9zHYeRoT8gb92dghNHYDtAqQgC2w3BkjJeelHFHfVibSOqMP9A4AEpsqrOu+4gNV
RSgkE2XF+/EaFPX6qbqh6LO/vae0NQcvzgwfd/WBJkYSvj56YtLniYO+C5/EKxpkQsgRH+XDI8Cw
KOdSjRawFaUN6hKAnCcSZR1MK2AN/ihfxldKNEWdCyP32qYArH+e2S1MBy+HjCgBavB3+c3/FRMO
7dVj+j4OnLD4KSdWcw1vhxAfHyam8Hw8EhsC2rW81xg2ONGiJ298LBgTZCk/PW0jUBFhsV/4ljlx
L1QKZFgZN68iTsBxtXw40ToO44iqQndsHk47+CY9dmqDn+obm/n4EOJs9IErOiVfna9rakJ9YyXL
k5KWyio+FvPnSO6g6heIDLst+cPwT2jWMoMRP9cx4PdFtiCjPUUHeW3S/XzaXenpzUQpvQS6XBRm
mvvg4V4V0/YgHuI3cTHso1n6HX8LF4CH2RbsqHNfmKgtKH0yEjDl4f1QTvLB/LRMm6Gd3nSleRE+
J733WFqzZt2sxEUyU4+0pt816NZY5v40a/KH+ubds4mOtcngZHx+ibjHa6XpfQjPpfOgJXLR3ghu
yn35XWyxRXx9vm4BQQ68R0Bu3pPEIDlmNGDgVnK6k8xjD3Jh1i7ZvuCU8qX2nw0gFX2qT+P9ACND
9B7AEEKVEQzWcX1UeM75+14ybWbximSm/kiFVZ5s67TjdPSsN0PFp8qVypUCSJyAnL0rXj/aQ1S4
GgNitTRlMqu6tN2K1X7r17I4FWYMTanivrpkql9APH+vKpenpJId8adnGAV3G6LODyWs3qtV/ZFp
9nNVW04cB/fXtodMTdzEEcZDgaXNNNkkU1oKm5oePacnK/hQnZKDSB24d1sGZD7NvTmvLyKw/ghC
qSdEfv2YdBsOEMMrqa9ZrvBJg5rv/7yH0v1hlB413hydcuPphKa+tSQ3WZiAS9W9uLsBmZ3cZhqh
hbS9fck3R10/Q5OCO/1wJ0/Dx2VYpqBfnTvXwOcLOQU32aZeDLMHXo2jXIruJiZf45LuJ6a/g1KI
32z0bmAAxwHYX3B4Yl9Vlo0xtuMLmqm5x54JpnqRzA0SR9VNDtY2XuUrkVEVdtPF2Hq3lsxP0fzf
VgwVFYdHMDA8FHlbQgLDobGdYMk4tz7GUKKGw06NPhS/bkG1SKf9BG/aowxR7MoQDx63bxyhn+Ck
df+xFqbl8nk0Ymdo3QZwPixMuKbQOj9un9amuUqaLXd+/Qwk9PEXHqoOK87YFmjnAJmhzvlw28uf
TzVAnqdsQxWFQALhnIVFkk7Xc5V42Q+bt77GlYzWEkXOxZNzEKMGbuucLF8Cseuy6o3VU3Esawry
cAcu6A1Jx0TAzPT+ReXJZa6EFIE2Zj5vS/qpHT7tVLMgQR/x9xAJrTHmWmSfZKtbkpH283Wsj49j
s7cyR+6cphyzKYuap+S/0iWnRv8z5kQ0iBibe9KpcOs340PqnTImKGdSzdaOHRJU6KcEYjSl1+qu
nj+Xty02iWnAqcZhVsPL2AERZLtL7HokSVPqLD9eu2aTzoodvk5QMDfSsfwcABUDuISYO56B1LS4
j6QRD748+w6P91Qt+zo8r2pGyqyv6rv5xgPrHQvmyI3+2MFxQQODZbwT2/MNk2e3AijMz6QTE21J
dZisYSA0oZfC7At9O0ygwXYTDTPRvMsvpGcF/SFmM64acUd85G8SgMWWw1ZsGS6+nTSVVELf7/S9
X2ab3DdwrSZZuXFeYyZ0rcb7bJO389+KgWmMYkcnEqYJBFvHp0MnLerlkAklvhEZZZrgG9CUG+fF
kfbDWfmkoEBvi4leJkiYTcgmgzR2Fti5zJebxCFZgXxk0nF0Yq8dXIDNs1vSlGjdvh9HcJhfeqTO
K3chGkvfw9sAmpIzb5NAkdqUmH7xT2ffd/SffWvuZnh8cjHzZvIo/frQTo3vzNhAtveli/nRsZpx
Od6fObPV2nkCAA2TFRX8jmkFWvWanZBPvdcfBNnTQbE7oMgPl/StehsujRFqICoAFHM9Mdacjip6
yjk8Uw8hG+58y5hkWdhxE/m1ifR2b92EujsFb9HDZEguJrg/Pl3aPBGzfaQWhl2+XCvFfHAuQnil
pAxPcX2bxxdL8gx4+F/NJDs1zaRJPUrO3KKx/Y0ZduXQn+noyQFcoEK2TiGQA7/HcQz7DNp5eGex
XdHeGudM3YqMCOC45CQvlzyMGILvalvDbk9dCxeHrzakZsU+TfkiYTIJL+DXgh2mE73oNtes2WD4
mjyRrW0K94Yt8okHY3jDxPe5Fgy/692aWo65yJjDy93ydnyWAb5eaeyc60BJp/fML5Kl1dk61n4V
5eOQELMHy43PeRWm3UdmLUTaCMUsxY27mKkgQIqwIarnLrz8Fw4fVPTYaTAxYmu/SmUg0AiiVzvY
fRM+S69kCI3ZHxw/OPW4se2YCMetaxRhrAY1wxC9S3uSduYDmz+aI43DBxIUJlOesd/yu9mikcMn
K/nmk0Br95OB8Vs1yw0WzEmM16KyVuo1Ze9buVMMmvnzGqcC3Cpm/KWC47mY1PeDIYdmsiT3a1s7
f0zZbZKO2rrJcA0ryXBqwT8/JhnlbkoDlfccU0+fMDz7YTe7TzvR1pKJgEMSAlmOOQKpCzuA0o+/
z6bcZz4fmY9A9abeRj+vN2EM/oZFBs6cGaNsWlurF2ltV15u9+VTmwl5YJJJNh8ZRq3YkaReQrT/
mKnK9l68m8bq/NwPSIxvYVXNZHFmEUEw57rMX7X9kHfcgfh1kIpZ3cwMTjccZK9VTJFnKzGG04c1
vKpyx4gItph1ejBBd3OJuqsxxEa3SCBZmKcvv0099k+Z1Dbz+bXa/CLH4njShkmU+zqHZH54svMY
b7oR3rXtiwwoChraVtlJSk8vIgB1W/fLuzHRremNictnYKYf/bCWh7Ug7e/WSsSKQd0KRXB+bO6U
fuVN/wpuhttWYQ20v54+zCBlvpIB1btfsEVlYSpPG9Pp+g+BSvRjj8Undknd9WYtdQ4HIKps5dh8
jQfG8+xlFJSEZMLrcadz/Gn5+vAcSAMqbRUEb8MTW4dzXmPQs53ABBbB4VGB2LX7dIZR9Mk4ZtHS
ysI+9xm7V5nfY+tFloilqxiqtZvj0YT7oPxyEtoiIDootjB9AHle81pxbfZ+TdmF+BLLbnGSLrUh
ZHj9prGiXBG9GsRmBJC7M/6Klm+QElWkIYFQuExQyNjSP/2MA5jB32ohkCFGwYNUllZE7lu9o8e4
qfoZJwVGGK2r9V45OPnAaKLNmZPrvgI7hJmxeCrrQWFNpc69Pf3ccgZ8LrA3vo2Xf84pGHgG/g2a
dyeg1Hwtm1aI1xuCSqcwJ4861OQpdqqDOYKZa8l+0B7B49nyYsZdH9zR8Hx2mfto/dTyHnSDvhMm
Stj8EydiPGLwYwDWujdYjkKIo/vaa64/eYlJJqweCnMifiS7kK9vtV+KExPJEiNk0rSVXL7zonXo
ADa5qz18IfeIb5isNBm0H2yFXiiucyQcvd1k4Z0XpJKArxyMQ6JyR1pQ/CrZQIOc29575PlYv/fg
zlWPfaa86quBWT2iOEa3LVtPQNEDtvfZdM80d1NHECn3eQqcFwwH766S+KpqSxmlTD/r2BrsccKS
fAphNxM11LeXzLxw1rM8WCr1BJrVFVdpfJibjGLVRMLkjiO2WlgMJhKfQwu74jDaXPtuRuARNXRP
x6jg8Qrv5uR1Z6SRvVP4HKspKIEvj/3wQRXs1dgFM9Lf0s+TWvJoUQzgnOBig/Ug48SQpjKv/NEO
9OiE2Kl7v1cc6eGojCYzioJvEbyV0hk2wzUhOseQ6oprtqH6PG3ypbsm3zlWhhR44k9SwDQEW/h2
zpzHe7kdcKUSEwZYdYx3ouuTQc9v6Un+7IqiLWDKxqRB7spLTkXtXZsIc1oungK73NwJGP4I8+69
eScskK9GmC2ohC1fzItDZadkjCsERhT5gfQ7nqvX16dxKWbtacy5MWeZYUl1vPvx4X5FQHxbvw75
e/q9KJbGPGVAKP8pZtE23Zu0090bNW6iGkoemGCRDunOlQF1Cr/J9sN4w8vDBDdJc43aEDHe06ap
wT+3S7yn8lzymOejWxNBwa794IBVj1LCQAC1AAKdkrJgqF+KdSTZ7BSPEzjuY4ptYxls6nVqMywi
nsADybZqOvGcsPQ8Yyae499/fSmX80LAyJ08y6s/OyrAwjRiRAp7V82n6/IarXaoFz0pHbKGeZgJ
e8l6UFvR8SGnL5lroQxwLT7xDrk8GAFdMzQ+exwt6ld0onjXm1eWo1AqZGYfLXVC4OWgL27wsp6l
mzycGphtYhM9iXGfNmOYm7dJwlj6pbw0F5MpdqwmcfgFE4IfEhloPLH2xnvMJCB9ELQEUDV5Tg7c
0GFFRttFY3bct25KiAf0opvxs0id69oTArdu1HtR5cuQPQWiaPf+p9BfUoLV7JSJ3+cYlJmM0TMf
RaGL4rPmPA0CiH0ahcIIfNc+yXQ1wc4MqktOW9vdjpQ7EU46UcsYfPl3rCbZj2svZcy68Cz6Z3cO
0CkfI71Q8jSGuWjR2fHpQBjd6SYf9U0nfJTPoKaVQIPzthbjU19TrSg/mu6tFj+7+JgnayW+RFiU
Qb9HVWJuDJioWXDGJBpdQRcKnWN+iRjHDJf/Q9p5LbeNRdv2i1CFHF5JAARzECWKekEpIhM5EF9/
Bnwerq12WXXrdLtVatndABH2XmuuGXRM68qt4a/CkqnY3Yuu8Wd/bJ4FmHztU/kCnlO2dvpOo66s
lTcQXRIz7iRd6XNx4D67IRE3NV2/Y9SrXFrV0TLUPTpzNT4WnZfq81ad6B9t5AikBw9T8Yz1e//Q
4Jnv8mUEMk/mfAK4HiLe+/o8pYr5SB7SDdz5kRaUSCJULHQPgWNOYZOuxTjbcLjWt9iuNRBzUkOY
edgyWDoxe7/K+FBwecWB2IzADgEZSlgaNoRsS6FgnJvEvNEgcsPohWEKwAMNvBzpJFoTnttdc4qu
1Wc8JQAhENvilT8fnoRlCUbwQbSKjS5ikVwKnjRznjKH8h09W7SvPFSwcB91zMoJMRrJOJm34Efy
kcvjk+6NvIXobRKiTTcY7YaEe/roeKHxsLAam7PoPbPIFfmCW8FGdNaB9wD+nOLR+LCKWbZn/WIB
hB7Ls0eMCD6vb/4+ezAkV+Q2djOUGZCjGN6S+kk9MNfQ5HyWbzfU+uCTh+qZqJqFccgd80j0xZbr
Y6vH8jVhQt46NCp8FDVb1Akbp5uJW5qrhlJ10cROg/g+WwriOo2dAQ4qxHtUKFRWrBXuSCgjYzPS
qqS5+ua/EC2yvq8VwjLgdYLj8IdyT4jX1P4irH186ev5mBwGAhk09kBbVebm8/iY0Y5pc7JMuX7Z
Jn7Lbf0NQma4Ds5wh5e3xQQ6aAc4MS3qwXI2fg5XGme6lOo258KmALxEnRteB8WdTDd2paf6QqtX
LvNzhRCChRRTGxop9/4qE/BL2BBMzSs0fB9hAqkp0aypHQDSHj44UQTPLMKE8yXk3ALQzBmJJM/a
FcfgNeO/5cBEdBbqkxqpnfKhnu8Dpr+W/RUeh0/uoJW75X3GpJlZKQ0RUHI+9ZRR5nRw3Knzucno
FRhHwQpglA9ugYBHm5Jikw4nB3Q829v7/VQ+3JfsR+vhnekk7WYyzcT26itsapVK4ANO5jBBVwgo
4BUxIIUGLc80dFFgXyzFxIA8oE7pLtKbuaCXFqQ5m0JNHQcDrAEj93KyLCFC0kdGNvos88KyZZ5U
ptc4rlRuBq+eKoXemkjQrbWrednY8V47T3umU+8h/D/mq3g5Ppgv4TlD1HBA7cJiTI/BeJXniuRh
Jr3D2Txq+zuKog3XO7kAXVfPrLfpoWNE4H8AevmH7MXYoTE7hvtkLUJItFGh6LPpVzSXzgnRfNRb
77wN7UW5Sg/RxX/Un8BI6HsYN8MZnQhG68FLXnnxeUFZPVAukbLEKdWgTyRg3mfssgWzWvCojY/a
yrDvDvPFZbkCNwiB3l4quCEXxYVIAUeBvjxipNXMWJhwnQ7e+GJt5LnllltaYMqc2758ar80opOh
baKJe6w/wTv7x/qxIwhKtacBArmNEcN6JxecAaZIdGzLiZQqX7t1fGAPJEnHfJFPIksMdT30NPYz
QFYnW2drESFftGPLaJZag3J0Gm1WIg05dYfM60kJPacO4Z6Hz8GnTPo6DK7M1c15GWyn64AsETIj
yU/IFpBLaDO2HHlccthosFvBAWooxW3f26rvcN9JniLSxDddPUcr6qi0tAakw/E9eKrQsXPxIavR
5xO3A5iVzjttrnGRwHVYoEAfSaEBzEQXMFK2zfR8jtk08xVltIH7zXIu125bux3vYUaNvVQYy9Ur
xdw3rlbaUjPn43SSm5FTZrqFBkXAtYDvcA7moQWGz9aC7ugiG8r6Fi/EYZPmm1zn5j11N5A90jZU
e1BtWXLGDvWema+kzim6qwShD2C0n/lv0Du1YkupwNM54ltJHA6FYOuGYLdnubcb6GI8niw74VJf
gaDLUEVbSOvk6DqitLq1C54j8bVL2AZnzNMbSutPYUrlGd/ZjZIvCx0DFRRFNXPy3DNip+LwIwGO
AEFwZy2ED6Qc5/MYTFeZEfzJ5lgdYYVXLG2MS6/6jlApJiTMxWldgbBKu3mXtwnwQ+eVjHPFWciM
AMmK9EzpqiTuFLlluPfQTcqFFa/NwmnBgNm96IoBnog0A1lqj3f9WBK6aT71zcFUt3350De7kExk
YxMBF+fWNRpPUHRVgk4NJFF20diB6o4gprRP0dm/eYns+Fj4ym5EKCTCHxSXwF/rJLczcpdYuUUn
pnB86aCGM+PDyhpCEJnj7VbVVhDqDR/c9wByYrqp4N06z2P7aInLjRcKAUPDosvdji0ZE9rcjaKr
wWMXO5rh5MiFqEfMDbxbDjniJMzgC2iGSC5tkcmOisXkjsuW6lMFGX9mF5R07PcZn4TYOBZlGKto
AAxHo75WZzcNyQfJZ+gi6txrWcGBfKAUIFXSDlr87reH8L6Q1EsneBQJbKSCXdMxUKleg30UEt5j
m6fwWEFxunALUCJAUzryGz0odU+nt0iKFTgal4lPq8dzds6gsLXOo8Dv32KOBYEGRrGTkx0Mjca3
FfWiyo9R/dAj/arn7CBKPEkG7iio8nnD1lXP/Z0fujo+ArxU7Z4KcZI27AREczr6G9vMuGBweFF+
tZMIYSqsOBvOnE8GMVu/qGsR9mpbLoYAxcjOEk5idWmSXVy4RbFJeYjj4vVWvN5BBbO3jnZgjD6U
ZKdDd+ISfoKFcuE4AnJ+fpPTqz7ZJQcG6hAtkjnbWr6PX4pPkQ2nnLW3aa9jcrMbX6uT8cTOfkei
9wlss2+OSNVIjCU+88k4MoZLnyYj1NirVlwrMG6uq6u8InX5ulvMO3k9ZzrrzMr30nFpWtuy2Kow
mbu1eTjcXpXV8DrspoxN5L3byZQKeo4tgsjNqKDIdUEUbJCD1zrhIT4be7Kgbe0aWO7AeF1xgkO0
ZNyGOrBGIcfWT47suK226q5eyUdgncOwiTza1526QIu2vi3o+9b6QsKxkpwfyo3sYJLG2K97RHD3
dfVoLckheGrm5UUg9gkW11ycMYHa3PFDpwe2J1kjEV+DY1zT6RQ49JRMEC7amQebx8V200ke8nIB
tqudkzdQXmEtfURv0WU46NCKLzXE+IkQO6uz2fhQPVPS0a6KXAJlCZVuS52kHNRT8FbBi6fsI2KB
HER0hUxJt6xQGRWpS94YJzaXbeuYLdtNO/0mKrrHeKbPPg8NYZfJwZ9Vi+mpWuT7lT9rbWoer1zU
i3wbHOEZYMx4zPfFVrhah/oi7ky0eu26pIoWFzVXJH3hmekeZTtb+nsC8hyEJo/kLjPUElEJtsvg
o3mdgs6pg2ySHGEfH4lglohEHRjfX4/9W+hca3szkF/OSi6QYljYeHC/6FAOh3eE0nxMwt1Wkxcs
UD+8pWBnzJ5fYnsPRRD+H4A6qWUL44NNnTpEvMQv8UvwwD36wbVH+S9lH98PXDiwCxBFHY3cn4Tq
0BilLCqb7KwQCKd85BSLEIEpPu7wTYOV2m1rtv5q0Y0b09yYEYy4pZA+FrcXiQRYZlPyVdY/lGwX
pfMmOIrFdRhea+EVuVjGBiYNDEbM478JtoryXxr4dNYWERyTTkg2v0mFTF8bi1A20OYvgW49y/Hd
aNu8CbvgmH0yvX5RYTzQouk4eIjQ5WQYEABL7IRyYtMTtvCwkR88gDw63aZkRDY+m8f7F2Pj1TBx
0jxGrdgXHYydtBP3zapZgZxtCjha/hk6kn6VDwUq5iX241sUOuVMGm0GtBBtN4TR+fgOgEhumg0/
5YaOaMGgl2OBAN1EZ++g+SLaLmfINrs/3rdwGXZBMKPkBdiYCJqWq2MjnRyHS5I4AyNVHPZNaETZ
FnsFuLLaTJy7IGNzRFILc8kGbcNghGUkrQM4LsoOGD+GXv0pnGq8CcsjwqHbPt9ipQCdCZT/09/4
HwPzr0lcQUjHWqYkfYuY5Cer9tjuyh3ivA9wpHdaNuZc9IarbilFAA5wkE5QkOieH/Cx2eQYCCxu
TyaDMOBjFJGgoHxm6q8P9GIxQsCFAlBS2Y4YOiogHlM2QF6AsNGwzXfhiANDSSBHaIPJ9Nl8YBuE
24uyot+yr7Ttjt3nhk1zT44JrAwyTwab8GK4wtgcFDM5Rrsz4UaxI6+Jfbcrx3nsPfLEIaDayChY
6232kxZ2csV0kL4G5u/1FjssQxHNPCDb3nqIdq1DHHC5jup57UkHwetIFyfMWDrkb+O1XAcJWKR9
C+bmZRwmLEAmlB0lD2o8YYK4is65n9pV9gXKNE+36VZc05url/iIHOLUsxmeao/Fz3Ss5d2rtuEL
/6lA7wAVwJbhzwmMqNmASshz9TL1bo4EBHHBrf9NuLKaAUTyNf1kxB/bBnNNagWC+H7wNJk0kH8q
ZnmxTEMUiaHDUED95o6GPNLM9b7IzvVXu5M8kd0YOsU73eC/X2HtPw5Xhi6LmmbIEjR5gtqmN/w3
8597KTWd1uDNVMNE/7KQK4JFT/4DwluD6gTwB341WntgTJQ+zZNO0Y2lA9mXeE8wfFDdGqyEMMnK
lVi2MaPA0CNzi232BnbCjZaKWQ8OyQJbuUpgl+DVMMgBtvF8y92CukqyqX/v4rzihSSO8D7/90eU
5G/X8pc9DJ9Ox4tFtZAB/PkRDVHOx1Kzbifm+YL6JQQbKdvCUbPGZVYwWlvQgOfqq+b/oD+Q/3Lg
KVIQXYeMP40pfru2bRdmohKmtxO9fcc0YwQ2mtflIaPTa8KF2SPgc0TYZQqCKifmDbnxSt0XWbDw
6yMlPnCTAFkm/0G9I0/L8u9PF1fkjxP79nS1ldTlWB/dTgKgdbdoi0MBBxAMlbXpkhIFcHPumltc
J1I2Go3I1osz6wUjCCD2Eo+a3oaUKEHT1h4g6f77fsnf9afT2emigSURQjVdEr/dr1wSM6uv4tsp
IyYgd4DmYAA1EIvYDbHBkB8V7BA6T7fgbwAy0aaQ1ETCZgHpalnqS9MABPSIocUQIfd/eprM7zJ6
JHXszzLbHWEakqV926kt38jSJhujk15O7iYASNMvJk1OnLp1b9P6DYFD9xdorqU69Nr0jf3XLZun
2QTfKu/G8wBo82TtwZ7DzJWQdZIPjlVIvVTzdcPX26JQ5ykkrtdu37yR0vSiHJGsq7pT3afZ9f1D
PaMPuDVgAvrVVO3mLfqMPvNtu81fbntAnlPXzMBE6KdHL3rRNhmoFVg0YOAL5HldZTw/9aGVOTH2
i7d7uxWvd0Sl7Beb9BQtIdG0jNpRtTkdeLSEIEGGYLEt34sKvdZ8RO9M1Hn/APDI0sSYribik92A
eYE3HItp1gKZrurBseYqgPo4F8y5ITiwo9G81Xzm0WVsZv2inHSv9XkaH+Dqw1yDdh8meObU5KIx
5lKdAjS+WVlYmtQnA6586Ezklh3aVGBZVg7KNKGbB2+gcyB+IypqiAcMRYoZEATflBZQn8PFA99b
Uwdf6ZnHK+rQ8NO4KucAIhjKTCTxRwKxaYMhXaTb4aCyJvUrodpHxjWRvar9aZH/vviaOG+JPEeG
rFu6bIjfVHRVWwa1pQrj0XwMlyDs0UyCDA9yhwGbCHnjMBDHG25LuKjSPmJcE01Cn/azxtcoXQ1L
/I5jJrT0S+/3R0Xf3q4oglLmeNLjTX8p34VHtIOq+pk0tBojJkgZ4tln6tyJxt/ierG4vwfiAdoN
Q8WULvE5mCuvur8W4sUwDfCEZNkQGEtcNUiXq0negJKlP1T4KhtXhKsV4LZNY0zjyoBpuNbW+t+L
wX+EhlMKq0hIHqmNEn5t+jcFlyT1wt0spOaoVSuGGKm/V/3dHZLSbWHdd3V9Kp9uxd48wt4CoYmJ
72kcQEgD0sGABghOqT+sOijK+iKAsDZFXduq7A5vZrQQkKgufQ9+np+eghDZw6J66yjmYghuvwii
AjHpqzhfG0/VQjI2hrBMP+/EQBtrBOSoCCE/PrXtqsghXo/z/O6W2OVwcAqaDXPqWJ9FLKshEfMd
A7IAKPuR96Lr9nnhyNWp38NAWsJBhS4HLKyerKVhk6cN9fBXV15fwG2GKzjNv6+q/L28mK6qjPMe
e59liMr3uj0JymI09aLGvVZINjGCSh47Z8yXCmTEz57+uD7U6kWU4Gg5hbVDFF9/dIVL8VU8CoYT
biNgsX3F/ELdAr+MH/8+QYz4/iJTlCWRN0O0ZJOe6FtrYSWD4VdxmZ3v3atfHm7qY6IeCzow7TNQ
15jSzyLg04qXeKTKsPAcM8IWZtxHhYwyeZTaRV8+pUD/EX2CBKKNai+sZhqIWYmRRwMTrYCYl9+d
lplq/oRKugtRaC+j4NpLj8PtJDc7QThVwzHpdqawBXFPukVYoZ0HjNPyjSmesv6jsE45Dx/XsmjX
ob5cVtKhC18j7blJT2HxEjeLRkfkA07fp8vQWg3Zs2Sucu08yCe5eo1GlPYAQOpaUz/D4DUFeeiU
z3v2cYses/tLFzMVAWQVu5ManLV2dUPEZzD92EPVqeqF2EPTAAVaQKxO1UdpovbfOjfRLknK9+vR
ci1IGukquT2MQL24fngw59rXYamnS/5/7DpZ7cJgZFopX0VqE+DlsbSB2pgBDGvlWT0mzK8pDu7N
Kf/KX8fxwL9zqqwAantqEM0Qs3BEKhXs+JK81ukK75wbdE9rocxy5Srge3cWv+7A/+b8FizUo7CP
rJ00PAyVJ477FE20iqQqwr/H3Cct2koYLflVCE8CkzyohArMLwHqZ7CVU8d0gCW7if/mMcvJ1IUW
PIri0fJdeThl0IMY2HXCTLO+6kvb7NqbpxQvumUP/YK9Osd3qL/41UlqFnHljVzwJP9QwLeLpxSe
DsZaUCC1nBt6bG7uKK774XQ3r5LA2CKnlMt51IDVvf4+FSe1eBwVyL5Q3KNdQuNoUZjcoz2FUYsj
InQ2Jn30Y7LtNycxXw/DQyXZLGeMkCLT7jWXeaWfLkqyGQFL0EYgbAHE0o5IVGtnDB0umCTZvblj
slxyeyyn9g/rGCS4DPfwBLkSnXzRZQ/wHTgcqD1B5WhODMjMOMfdg0KfZZ0AlCXUK7rdx5cg37XC
JkYU7YPdmU86ZKphoWCIx4HIp6HYQw+B2GTEwrwgvUb/qpb5OP2IT8TMnyNQi5VoukHbv3hMBtY1
czGCcKsDtN3GmIXFWXr31ecCQrHVP0Cp9Rf6VpnesuAEJVGSP+vh5Y4vob+SmtU0B4KXAFdTCF6N
+KUrj0H9llrMxY4MOODTdpsUFq4QwRAAcUQpvdeYevJ8IEYl2nTCO8dPPZlrAIPtpnrJC34IA+oc
xUzJ7Yb5YDhLfRuyz33VqXs/gOPxOEpOltiJtRGENWLDO5yaiMCjYlWiUg/LVZ29afo2CVc5NGN8
E9mAA6/q3JLxYnvQRlt4q2XXgLHJiCVf3mU3hcV4w8qCvOtsHonz9lU6h8LkY9a3TvpllhIEs4k3
iKKttH1MM7Jl+qZaT9kLS3H52dIU3Ty1O3I6DbqZzutBENVZwgBax+Fm08E9hCZPbDzP+bCBoZP3
Tp6/VqpnKV5G29BR5JnUfC38TKBlVzljrIFCcI9fY8EAsCHxECEPdehN26v5JtWn8VTiqMKnZIKF
xu8jf0rvPVWB8vjI1+xlUN664rnLmEhlnk9+p7kCkOLPGAOVgDRXtAWbpxjhAC299SO7LT+PxXcS
Q7DgKF6HyfoBvVnRuZn/JPbMBjI4RKdOfmybPe+PMib4ANkTyc9pmDJMngD1V4r66lHJvOH2BKuv
qd76+0HyneHOLGgj1CcMUe6MXdGEKLeniEqwxlofomUXkqgxH2EaGU/4AUAYzeBs85v7HoAdCOjg
Y9qiMQp0exaRFuUellIQIXN8Gi8TX59iSZyUdtXwJtEK5d0lQQZ4Ll76JVIjZ7iMJwuKvMDYI2Ru
A7XF9qN1UT3o92cd7Snup522Em8buV1a6CZKoO0OTH+hSI+69TVAmenf4/joyxDEn29evsmCU7gb
Tj17kbhqjaVi7Np6hSNdQEKPwF4WvCJLvI1ea23DXXRtnqjDfTc9SHhbrdEGu3DFb5WbolfVPam3
pSOlOz4J1p07hq8WPGe7NpYBHtYfKrIgaRXKx5xNFC49ZYvOHxgelN7uN5kAafF9hOf4hGPf0Qfw
qd+EeIXdm1axz0Khf0/gQtIeMq2kKNjpxZZTDsLHtthaMOQ4JQFZyUxlSHfzILIVnA0EH1aVfiUC
8/RrE94cI6dqrfnPAsdBSycdVVSn3UU+CNXOmIcdO+yhi70ke73FjD7lS9i6jb/Ob48KUbz6ke+t
YK9+9IxrypdYe0G2MLkxIW+ESl8cR90emi9TdGH4wjZGzQzXUniRdSeEkCGgyJnRWqHTQ+F477ea
6YY8yzCXANZk5E8fQHLw2LBlZsQKlFQiMjO7baGvot4Th0XkP91bKBVJtu00oofEZwHUzeApHrTX
Yfw0k8PoX+veuXW7TD/wKismc0QIzRtQXSnX2RA3N5ppvFVC+Ofw001HKRdx+jwqmHh4IRqyLi5R
PsR2rx5S84zeVW62keQ2jIBFyUVTnUcfJewQfZsm5xqoA7Fn1G0RYfvqjsEY/ZNTbhLlgzXs3npd
c9Ba2mfD8ZVdoS1G0L30OA6bur2aDLf7ZchkKUM0iWIbxJQxcViv219cZb5ajQuVuDJ3KVMYY1Yb
G/zVEl4zcaW80B9m0HwhHxb9C+TGAakPvMa7sLAS0DNbLrYheGvZLlrFaUmHhqyHUh3tOYjkZzjO
gDAn1qsy12u7iTx+0ivOSAHzHLgjxQ11zrAcyG2+2bkFMj63+GTlyqc+28s75r7jHpeOL5mFHksW
6E45JpxpiLd27kBiT4/dMQNKd8f7tMwqNw9IOXmBf00TC5PVD51MfYIIKqO5CJdV5onBTtpaCsSq
WWra8DhhBU+NkDX9RIGg/5SgAp1Munh+hcFTMzdNUHbMYb8gwZYm+k+8Rlwnbynk1NRpNhqGOrAw
yuLQA0QdZEwOs3oZvCuvPrIPziXDo4LcYkgl4SzeowAC+aUuQKu0NrbqczTspCeosoXEzJ4Z+DLR
F9grTYVpbOcw4esdU3H9pXqHVwPmBiJh6cuORLYS9xi7eo/bxeDvO0h0Bd8lm/62GCRbvO/l7cD4
OUae7QhYkNBExVS3cLpRrfHqzZNLe5FyfKOAibVHCbrQOjyxIigr+cyyAg2vJMRSY0HjKVEtaIQF
q94wp97RZ81Lc5FC3NFcGjNoJUbroLhJJRsekfWLx9B8VLj7QbnaV1fpNFCkx/MgWBqxG7ZOpy3v
EkJ1+uDyNo/ve2P0rHE/JrRulxHCQscSJs1YIALhA9K9cdup/aLmszenNmeOlrKkv7bhLqvPpbYR
Uk+kDg3W5rAO5W0fHARxj++Lj6GN6vAoJOLlLu54DDN8/5/U52uDeXHgGt0mD9YiTrmpEw9ez3ic
Z2fWPgjX/E3CwkVeYTjvu9np/lWvhKsq7fJiKfmb3F/k0RsthM5Bbi+muumCfVFtLHlK8MKqisdL
k7fiuL43VKDqMUhOkjW/YZQhAq/u4TGLSGygPgDOkHcyt8JjQ1XHfy5vg3p7r7dG7SoW1NzuDSff
xH8rwucwwBcTTZVRfPqIVnTapCa7COmlvD9w2ph/jeNMJidTW/rCxDPCL6WoGA/WCytYltfQ64EM
sEqYLBrm+Yf+3oRzpz3TtTDPjqOHlHHbbdvXDxYD7+GsBV+lvghxsBHOdbBRrE1lHCzNNopX/v8K
geIFVPmjpCzG6mmAiC0trXZzf+A5AQDS1/STlT7PkKxTbz6na9XAqF+XnfotfqpzV3+QpG3HwLxM
NoX/gEa/M+Yw4Gn+UQNvehdVGQPSzWZz3ew2u52z2612q/nOW829ucdfR/voreO5gmH0evpCYeRU
dsa8jXJkCbjNd+s1mDV/Q1ew29n6Y+0dvePXl/kGd372KM/mq3LJNgnqLe4JCbMX5DrOF/zTOJfb
zJmv5qsHDvXQz7Bb/ah1nCVPhbUVjP0QPxnsKEO/NYMNEwwr+rqthKn4grVs5s+xek7vr+r9In7i
hpGJl8J/Vnkaxog19SY4qYg/HO5iPVxS7Ixbbp3EfK9+zW57bk9cLhvCC3CQqqkCpgFFd78ISPKz
Q47q1kCsFmR4xt0R0S4sBlVs4GSWau8oeXK2BBUwyNee7x3Cxm0QHs0npbbD8poFR7977dF1xRlw
ucycpz5qDXrno85+mmSQ/+BVaHcQ7dhnhsSYCGKh1gFGMfNiGa4UDStFRs7KLmpOKc/BjZ/0sVeg
txclW4jMmVKJc5nVJe94LoEGJQpKlXVDAHoO2qeofxGjc34jhX5gfljS9+Ix1mKvZgC6Tk6wN0Ta
6gDuq7bgp7AgStwa+fNtcpSS96iB/cZAQrhzWvGhSdAhPqJgj0ZuKxbNmvmcmUeLXKbhXFdvBtLz
27UHVyJaaJaiyuzfOyZJyXtbLQwMTahb4nU8nOWY8tVr010N+T0/36UjDaVoPgQADnJ87LJ9Mz5D
ycmYTPfUOh8T+6LEroAxC+40eGHcoB1d4vaaR1eVMV3vX0O8oBKUFV7cH/PqoaEt0QJUa584blnd
upO+gvsp4Y79G3lRvsPb2EMpQG5MgpgGYdn6DXCLc18gIrhKz9Df4KhOQkiQXDAJ6LFcCHnWIf0/
Ic7fIULYDMf0rQN7lg/yhwRz4gCfHr49zf+bssvyGWRKHZcA/M8vJuogRGU/TbDkv0zO/zjhb3h8
rLdpJGV1ei6e0+fwHH60XwOQBQOnWeo2v5TX+DHDx7Rm42pwdA8DzR/gKuMvc3CFvyyRPAmDUL9v
I4vGMBK919TkLEEI1V3rHUM9uAsuZjT2CxfDn1nhIvOMZLOtn+znpfa+FR4wUt/H1r7jJXpdd+qn
f59BiNybn4P6Gg3n5b14NZXZ6UZ3hxZwKUSeIq1kjQ3yMMxX7KhPzrQd1DoCk7lKQ/qLGo3lnDmL
nsVzgEnBjhkX9PikdEQP1vRe17y2cmCTUk42P96J6dH4faw0PTq6Jclkguu6wa8/B21tXOVDf1fx
XVqoSL3TZY/VcUDGSuuOi8yplvVCXZabySpCwv0R1wMM6//9+P5nePT9HCbk87d55i3QuixvOIdo
V1fzkirjVOHz/eif00s3Rzm/RCeDbcrrA7Q5Sh38U6FMpVuGx91Pvm5/gTC5HqYk6aakquqvweRv
51IFqXDTVDk+x0SfRrMz7Pwzkqflvz/y317Y34/y7YUlhYysFYujjO/qqtzCkc7s4fDvY0g/HeTb
S5Zlct5pPQfpEHDO+h3MgtUdhaYjHcuN+byaw2LbA7ZlPyxHv+bP358pUzFB/w1VwnRwevt/u4am
FBtdedfjM6QEfFcgswonQiJm13jiuGMBiojQibf//rjy9wHp9BT9ftRv77N1q+9513DUcCmvoK3A
3zL2jCOnCNYbgUGFF2G53j4nyxAGmbWYWP4V6Vo/BrD+dCLfbm4ZjUZqSpwIc9AN5BOWNLoZbJjo
HebDuofHdVCxGZpOQfRihlaMbz/YWn5Me/4+q/p+Sb49AUnQSrJlKvEZv7xuFtqQkPaS8zg8Wud/
X3zpr0dSCfhSdNNSGVP8ecv73NINv+BZuy8wfTtnK94b2HiuTrX2fzzUt9VCM7Iyu3UcCt2+N858
d3IjRCa41J3/45G+jfpMVRzSuuFI4bLcUZc5ygLn/9Spf4hilab78J8X5v9dvV+Ej99emLjPI3+c
rh6a0GLz0h0O+EpBncIfOPlICIX44YN9HyUZuH8yRpoSt0SN77+9oHJhBFmhV9G5dEZeFBnTZMDC
rUFOdocmjtfUTlyYjD9mSP33MeHAlkmSn2JQAGjfrmiUDGz8hR6e1dUboOyUnKK65i6EW/nDR/zh
SPr0+79dUkEZrCjt1PCMDQ60NH+pL/MlliJ2+NPNm9aVP2/eH59J/3Yxa4bFhBRq4a8dVLHHtXz1
3RzHDGxm1z9xjH7tP/862rdVzjSaMRlGJSTwGCeLTYUVIl69C38fHLRV9cOa+t8d5M+P9m0lE1Lh
frvduF3y6i190N9z1/ph7//LXvHnIb4tUYJRE3OqcvXuC8Ej6WRrrqJVtYbfQGgF0e3LbCl7P29R
P920b5PKsUut8T7+umnBqWOrLzGmuwYHjBFhsf77WfzbVTQlS6Eyl3A0lb4dqyPFslLuMmXuEm+s
lbQIPeunx/0vbzSMBMtUVRkqDivTn4+71tyKRpdlshJuuxaVnols4RhbVwsHgqumLBRlEcEJRovF
6Ki1kwJh7CGjyul+uqHfS3vLMA1Z4dPCVqK6/lXs/fbi6XJZh8Wt8I95tkgxYCsYPyMkv1edF0tX
LcH24UUN8XyR658uwvebOh1aMeH3SJooksD87XGNBlPKh/vNPxaBnXbdXBa8pSDvZaZcvV0ZYKHH
Qr7k4/v/3/3938PiymuoEGrV7/c3UfJBSJTIPwbCzk+hq4w733+LiYrpftiRvj9J34/0jZw2dFZb
hLfYPxL5JiDRrqp9MDE5AI964Yen9hcn6veV5n8PZoiEHKomfMZvW/roF6nQCtPVvO0LI96WN9y4
UGUIOjIkE3yx4wQCCIYtCvEgmyu3xI3Vk6qQ9sJ8r9pU2aNftMvE8r0S8TfGDMKx0GYByjh5odP/
WPmlGN+tuQZ5wjQe+xbvZ8VfyFHjDjozb+U4MkbJlMC1uqsC9nFn6BOVgt0w1y9zDN5xeY7Rm+e3
YzvsO4wuGItCRHOTwjjFCEoC9Hb/vtk0At+fcHZPdi8FhoOMkbasT+/ib094cgshgY5KcO42wTF4
xPUQcvGq3qUHlES7/CnejHtzGy7TzX0VLs2jvKqfinPgEWn5UC9qwqSyI76Z62J/20uXeG9ejRM5
SDuQYe9+YNXDbs9cTiJA5YKn4FGx+22+Uj/LlYUFneZhibnyl8AJa98TjtoKj/HluFXJzKkQeIer
ZI+s5I7IOnMxnfBCj9ighbGqMeCabOH3ZNcvGSp65AfiOlV55QZO5xYnBi9FjhGvh0W4lhwcWjc6
eeImYWSEESHVILpthYUtKmo+MDyntXWqPJ0T10643E4uH/pSXZL20HBq0bEmRmfE1TM8NBvaZO25
OIdXw408AeqPv4WggBXBKj4UXMd856+qJayHNbAwf2uM2f+HtPNaclTbtu0XEYE3rwiQhLxX5guR
Tggj4YRAfP1t5HmpUq6ojHPPNmuvVVU7EWgyzRi9tz4KJ8nkvogmfRRovjX9+5SqToA9I+AnB6D+
zvPzOl5DfhsFx4rFXXIFv3Pve4Mj62WljSD7Iey++PmC4+NEm1xWyqh6rXEzSBPrPfIv/DvzlZFI
1O4Q6jBRuNdlteZ5Q9kfKiAX+xSN+6SCs9hRIL5O94Urz6hmT4uJhmkz+HoMS48W9EyenafxVBoX
eCEuk8dQfa39yremmBiWwrSgyoL7WtmoM2nx/RtAksthTjGQ+KjZZZpMi7Hs5L46EfxoeZ7Hc2sP
0of/FWYqi+CdB18dtZW2ImdwoUP8lHzoP5621NfauP9A6kyfma8J5Yl+wF0BxkKrpQSkry77C7+K
QZ1/CmacBDbWAtHDXEScNwjfkrfLG7/wZizyqepn+/ANQfdbPo0JqnoMrM3520Aj843BeN1Dkt1A
bIKidR6rw0m0x8XNH9Y+yilnTO0jervs82kwa07RWzg/jzv6jQRBddAFtAW4EgLK4u8XQ589fGuj
A73ujUhjMlRn5kxZiKvztPEbX1pkPVXA0zYYWqb4sxZXfr3/ISLvlA4kEQjLl+CJ8x6iK88B8M3S
af8d9J+xp4AjPoX8A9OABO6VtOgRuNKm8vNjdJI2Z2x/Cr/2AKE1w84IAGws+hdMntKHSP9iWiPb
9yEKrYSNDie7/+T16bKvTuC555TYvk+WJr+DvpVuEH81Z8Hrwy9OMXVN+8ojaI/IH8wZ/4RxUtsE
r3xCTArH4sSfvh8BecMD9vmlaK9s4qm+oiH9SCnswxEGfZ760RxVhzwocr6sO20s2Wn26iC7OvWe
TCplm8yLtwdN45PqI6cMh7LhwAYmVFFG5xERqDBIne7Qw60zZp1Cp25pR6vzJlKhYa1Qoh5ou0MW
MQuHpm98GZJnkivjLBydH9hL3RqxvWftCpJsCU4AGBbT1hny/7ngWyT6htrcqvKKdED30KAknIzD
fJGvHzahnYTLxANKp5T8k0351WyoaL3QDyGKbFG+ld2WBSGfm/YLyv96AF2E1QyUFySLsm8WXIZU
KFCx4eDFaFryKaid46Ieh9N4Twl/4hIHhIEK/73qhDGoHBsFQPUh0X4zRvWY0B1zcMPBgioez5l0
qqeGn79JIH2NGYy7acieuZjGZH5lnulV4+vcKCEAozM4mhsVjOqdP2gujMnFvxLIadBI86tdtOre
s107gVE7u260STgpQWygLMFJo9BH01wksIOFABngKx6TyGfPUo6pqJq88rP/azXn+5xHxIo+3nrz
b9X2sGoQ91A3aNqSrsXvwv5CgISxCU+LAh7cpc1xVAevlzfTlwf5ti9tjPh/A5SHgI0+gjufi0h7
Boh90EUhT+/zkbdYKj+YA8Y32ZH97OoWNqsnly6Eee/pSdx69i5+AXCX+NM0KFzrPoevdYiBcaYq
BGUMdyPkyul7bvREXXrxyHmz1Cuq8cFCuA0XelhPkfWaH40HXK6iqtS6rfumENRFJNtl8PIC20O3
s+lcDHz2YSYlAQx3+4raAFxUKntIKzEbujQjESjgkCP3yrQ14sQ82Zsb/gMPHXnaNgrN21vQU+vy
Ob0PFcXWUGFErgGN0CbT7eF9IJZjAJE6mAhbYbaDouCqx9s+NSbZlp8Q2MnypXOzcbLksxpMkuQW
DYxTN8C8/JGNAcR5KUMEmssJbCs3gBenJormrRlHS9L2kE6BSbJWih/PGTvzy/ayjNe99LoYA4CZ
klXkWzNcPUdYUz6VFv9/hlIwkkE5wOUdJUz02VSEJiys4nU+V/CwetnygX9FGCZbBZLi1VWxr7Qs
6bTwKLk2Y4Wya725DeVRtuiX6Jalnj+z4u9XWGH8fBYtAndVT6xpP+Flo2KkLK1xvNN7Ymw16Q+h
6lwbi2sa2ZUvzh+r2hdXAqsUYshJv2blMzhjngDaInAFUkgigCisT1eftvfwTszVxUOUOGv5u3ZY
LFBeeRmFPP0AoG3Yf7J8RSRX/6FY1F5vNCG8YsF/OUxV44qjcD5Hn/6J0zkE4OMWY/V4XutHzY/X
EcWvQTPN51h4pgqXuw1pSx6MZbqbYKWcK8vzbhXvjJfzjGb8+Yt+lb4+78B38dvcIWElE21pwJ+y
ha3auyC53wMK8ZeqN2NO0pkxLg7VJJib62b0a5nhP0o3f28GnyoajRY8xGsscfBaZczTcGtY2ORV
eYQUuHlQS0/2D9atPkghn1oLeOzjbpyMoAuPZNjMMo1F20Rlx/7R8IyRMkpe20MwTmb5xNhFYwta
920fLcNl/sbI3QYfyTbjTNyPwXBpDcMlcXnjeK35CgNXXQC+I14gneQjbR7NiHX28dmJtsnW8jqq
oC1HDFNrFiwY7+P7LlxYSyTk6+qgrxk0o2ykjc15ges0gBKDUHAkePqcTNhxBwtwWP9yxvh2SP55
xvjeSmuUilEMc2r9bmz9sZU+q6mSa2kbbvUZIREupFiA1tFKAv9bzCCOO8pMAQoaeDQBpq2fYRq+
zfoBH276r1Rfq0CW5Hnt/+/rLPiOVF0iBlrTZJXD3d+b/HMXywFR6MYm2BkfsCFpOrgCvW0vjJmw
wN6dfztY/OhHccXv86tM18HU5KcrFkatduZV1TfXj8s+ZYaK6IoOK1xkHsxZu0b/y+T+eTn3YTas
rr+ca/rD8V9fhalTrbdMzeJYY8nPRfukajpFrehghvNgqHmKAzf/DXKCNwcf9dvhUv6Pm+VKKg4K
0aDZojwVzfBNWaKqB6i1ZhjxWJiQ/ZOh44X2OhmwItqPBYZgjIzM/TB7bACeJBD/VniVf1QJTf2v
j/H0zC/JTYkeF6v/GCTnoiyd36cGL6awHtrBqDlexjqBqJQNF6STDf/9xH82QZ8u/lSuuHa1Ehgl
z+AxOD4GBY+BQ/Ji+zU+6PYUWb+72e2xijj/vuzPGevpsk8VtyzPHpeiFdRNPejDXaKVhs3IzSd9
fG4fMZfuqv9tTch4uuRTBSw+mxeTY7O2IevdfjC1sa9c4TfFOv5rQbGfcJ/G8V9f6VONxMqZbYzY
AHv7KmGHM0bVLD+YnzDq7WjKjuOz9O/DaIMxFeLSL/PZd6nn+eIYzExF5SUyTO3p4ufLtSnvFN43
wiip7FckCg8SR+lPWKxrcOhO7S4f/trm+dE+4PH+edWnSk2jSWZsxIq6UV/7dQaGEKLtQeSCNhx0
Ppy9jDijX271ezr6160+VUFareWKiaZuJgxfETD4a5/0yoGZ15fx2+13pb05nT7N3yaqH+WXp7t9
WnGLMr+kzCvq5vYNeLA8aMjRtDuB/H03pr+8LL9c7LmNEJxbs27PPFr0+kSoj2PnNiLMeUVKjCP8
Ur/82Qf/+86eOwlGcOmqMOaRyq/agghwgoebWbIKXxVOAKG95DYjUjxA/GJ3Ljbx6nEoesrSL/f8
X2/QH8PpeenD2SUEiSCpm4aDF95Hc8zM2LxFE2rXa3PDqhAO5/JHwkGTegyu9Nmvc9R/LQ86jRPd
4l86lqe/V9+8uEuBEfMRgCLHwBnJVjBGsQq15BtITXWbcyUaSGj+iSeYc8S7pvHLc/jvr0PWTFPD
eqUr3za3PzYnuvZI01io1Y10NBZUzvf5EooWNMvriSwPpOLzcIfOtgaKoZGsQcriTAZ1QTLSr4vz
fw7DPz7K0xueXTq1KJpW3RyTNxRa8ZIT2gHB+sf9LTn8++tX//Pr/+NaTy+2XGVhfZW6fjZpALQ6
MdgD9qgA8a92zGEf76hfEe7XC7VRK7pXWts9p0yYA7nnedDXw3+uf4qL+og8EAQHTDVfch/T+I3Q
LGttkN81sSkZhg713PMVBCo8t9ENhTxWIv/O1v7ft/Tfc5UiG5phIPeRvpfEP77Jujay5kGbadMe
ZdAqOGSHyjEnqBF9/7wd0aWw0UBRhcBtAKDkFfR6Z6vTi2P+ggz5n/S6v6dNMvzUfs8jKSJ6raen
e2+hBMR50myiB/t+qHB2yfMNbPOE74RAVLhZF6Ji6WgvcUxeZUeFXnaiHAWSErYdqElsIVsMN+a9
Z1mqiC9PFJd1alY3+PxHcQVAC3wGB42SyN6BqNv6Ayszkt3spCyRdL3iMpIfbmEOYAZAp4QvblKz
4VGsu3G9EnfaVERptKj3kOaIqlKpKhZ7aXr9jAlw/UpG16X8xoxAoamtmfqJ5ECrDIhOcgxqFUjw
+9BeD3ZdiPGInR1BhZSNzGFIVmgKtdzBNURSQ3Bih2tmfVp0injfgCw2iKU+VwFheo3C+FSeIhwb
5LIFLrpvKkGU3E/5G668oTGI3wmSIWAYUwN+t54lp0yENc6PK2YahFJOBT8v8e6PgQgKjsd8UjfZ
0UTTaNgmI5mQSDJSLFj0NuUNNO+MRVOy66PyWpLHByBhAfwX0sULQ0OFOKgC+KKDZqOIPeb7IHSp
hHAZfopB4zx0yetJ6WNwMaAckJOp3Fh2+aDbYVPRgiNKtZX8IAgxxMd1btEnC6HE5YXCdG2TUPAu
r9Nd8W7uqMsyOvD9hge0gtk7kFlwVNGiXpbRAN9J8tHLLb+ZFnfM0DDPzqt6033dim9i0+byUq5Q
TXIOlw8w7YA3YTuTQ5xnnBts+Sh/lG+AkijJKSfMNPmpOKan9JAezuvgYE7QCIsHLJfiQRm3fA+o
iHlYQAQap4cifKizGpbXIXhXYdm94ZINP5Gbw1WmpofQtcUtxGuPn+43neOPmckSNUVXFOlbtsA6
9PeqcFfKstMqOd3w1mSc92GVflA9LH2qjOpvibzSjwMRV1PpJnIaowcE4ufvq6VVdemS6kyWGQiW
YfqRQxE7qFu+wPs89OIv7bNZ/Xue+q/7+/OK/SrwxzSVFkVtCVHI/eHmWt2WIhYfWGP7uB3o6//b
pZ4OPtfSCOJG4VIl7yDlh2Vaexg5uxmunPyXg86vT/LpoNPdVLOI+4udafUQWTkw1gmSzj2JrdBz
wRuCBPz37X2fVv+aZp++vKehIpX1w4rOfHnKR20NoPSukV11D5sX52Hr8+7l39frZ+1/Xe7pgBNY
4kULLO6QHgulgssOIns65337Ff7yUzDxdGdPR4w2UIKw6rjU3SHU5vBACY2Q3Vq1rrCqMMo6sOs+
SURpfvsW+z3Gn/doIjA2LKOv07B+ydLTyqUVNFMNM0k2Mp4V9dP0idoRYMsP8LZQJVpQwmUE4Vuj
vonUuYcV/vsh/9C+cFGNV5/NmCyanK+e3kgjT8z6cY3Om44mDnMA2Zc6TlpiV5zrXCJThVr18f/r
mr20QtI0C4zI3+8kT+QaSMH5vGkGkH7d5hW8DouTZm6kXTzLVHJAvV8u+bz55TYNiWBcVBwa1JJn
WMmNyF2DM124EYfhJLo7wZikhQu7EUB58Wuy6Aucuvvrnvt5vusva/UiElWEK/Sj4lWlsdwKjRKs
2UIAuXuDVLwJXq4j1sgksINDOuuWv9xpP8v8PaS4pGpw2ACeZqjm81saZUYhqG2w7jbfTbPLW7CP
Nx3cK/hhXvgRLn654PM++vse/7jg03tqnuVSvElNsI720Z5etAs5a3T3NVclaueXa/Wj8V839zRy
rrdaSs4i11JZ+wHoivjmaXKwZxu1v0w/xvP8w30xWhAkyOh/TN7Sv0dpeo+M7FLjdKWP6HcecIRF
ZYBH7kO+xFU6vo+juYbc9aXdxsvoNVlnX/lCOCaoAaCWrdJlsnpQ4F0qI/0l+AyWtPzG8lFdtGt5
SRtjcp5c3XqMa4+4brukDVDTydCGxRFSqh1tK1oXNzIFIYRPCHQ3phZowesOCwUm4/l9iKydSjOY
vN+OaP8xZv+676c5KZKj8v44X6w1rnFy3THn3Ab51R5L72cJyXFbDtpuJhKpKDrtDCaD4ABlhteq
LlQcp9ovX8OPcuLz19Av8H8s4ILSxHGdpxYUushPUA7AoFtFq/wQeNc57u2FOU+ouEf78zTyjPG/
B9x/X52KtUUdXadq/TQ9hkbXmW3BIEjrIcZ/zNAkwNhsrNPS5/s+JIJ9vhCra+d+PoRG3jaj2vAD
uo7Rb2vFzxdbVlQEYIZmSbrOq/33g7Ai6dY0ch+QOEhvAxPByOEC9YeoTermLAxyMBB/OVr9WPJN
mXWB+cQSLc1Cd/Z0zUrP87aICm3NUfXyVq+EOfihWTp/OBfwqf9+1trPiYSLgWDrTRNg2MSnrVp7
T2oq2/BJCAgAiwf0OVgxAsXKIyAuWPY5qUMoMsUb+SDQYeTUSVJHcD1QCynaOxhha1KPSAm5jHHl
3nBNof6J7QDdY9qX+mmKZR9RR1bR6Oprqpee4FaXulcaLqAjrJ7sv9PZmR5qDNn4F5mZ1I/Tv6cu
7Af4YhQWH4OD6tPuUEyNxzWpRe7ulaUA/vK0OtFCNpx71IdCIQ+AJsVhXR4l6eDyoU90jqWf/37E
6n894j8/RP/u//EyFZFZim3EI9Z6MHqfD+vdS6eFq//evsvt4LqFPSm4xC/CFr2SqAxAAdfOoOSU
fO7jZjLCjTOHExQp8E6MiQhn10Xtx542HqWv8lTOnMQxfhPp6Uq/ivz1+BTRgBClKiidRUn+/v0/
PvlNvxa3JmyidbA7b7dAUfDdjQFFcWgO6XLYxsMr+ziMIYFnK35dJ9cLFQ5nYjgbGG+Xx/vxThIk
hDGjHt4ekwTwhzvjDMsOHbUbapLLnNoyblvRkQiDhO0IuNK70VV/Iyu6Huq+dwEJe+VIHYJPaEvy
sS4AnOFrwiORykVJPz+nMpyLk3u+e4CUkt67alGQdV+tLMDKQvKm6UMRz4jiGe9V+qGAfDX8Il2q
xlKjCX495gLcX4ajE7UzS3a1y6reNeSw1/MMMK6J8ZRaf1QOtsL6OqpRUdR8knEx6DqHry8DlRcO
GmC7o+D+0lQ4a52843acwCDhYUKiTdhvpV+3KjuurzJwPBz8kWsSLN8OcJxLXqxhEedgO7rC+xx0
pDwVmoNNvbt7ZzTtNJJmIkV+MO0SNsWDgkkPXxE0i/tE3fIiOunLY1ZuIh8AR/NSTGW886RNE96B
wmKlh6eHADuRvNNmJt355fu7coBv0TeqckC4aFi/yo1CyDcYxHFZuMRzWvN0ESEOWBDeFHt4gF+r
12LAFQjDU3LSLJwOR5X48PUXQt1dLxg2Qz5raoI/LYY6GhGodF+AOrIVTH+qaTysK+EBh8jtDigN
jRv5uS88XEPiHGWeRxf/vkCwYQ/Fzd0F7YD6rB860qQmesO++CUU+4dvdOsYh9nXRbXPtOjRZgyk
4XUdb+SxuvhiTG2VaQFmAcA9K6aj1POuZxJBhh6VhxROOwkRhFOB0jqRdPYaZnaOi7v08m7R4lwS
XNOuexhcNb2vjD2vKvxYAX+NRaGcMkTuAPr4wBcPjAWkdO6EG9SEmwYNj4MDDscqFC0oOPjD3W/6
JJUQciykJRWNYP3pdF7L8x445/EnwgbIqLNqSS9fXGUTc036RU4WvJ9tTZig8NfNtYyth83zgkLZ
7ET0hhIPr/DujwgSCLUBqmvjW7e/PnCeH4BkA6+GqvdVb66Yh2tHfE9XlDaKbMxiBRL8PMOLaF+9
iMB0r6md0K/s43mGHc+8AWyxhZFiQ/R3iRNibnw9K16GTdTfbayR/I4u4uLQw1y+kQSE6IbcZbgE
wCEI3h2WbxBLezpptngcTHF6I8wVVIs01jhBhR68Amhl5F+VmXuP8FHZ6F6qdMo41qVlhqAFLpo1
tMiCDey36lOv/RCm9H1onWfU5dWOLBgc4U65NxHDbdOVuI1J84y2DZp6A2a15mfku+9SnuwuR3ej
rPKJMHwzR6JjTkCCOvWUrULkAb6Y8nMelKw+4srenZGgUIoqVyQ0tbuH93bf7bLP7isc6BSnKUdd
ocZ6t6tD0pYu7NrbPvNu5ZzdoGIxZ8yzbmKR9P0J0laAN8hOjNBeYMBrSxpHL43iGP79xJf0wQm6
fQ0/OWPWjvFVbKtliAex8chAX2iKF0wigp1I0R4RABBCkBinfnMFFw+zDT/VCf78OmhpHouTDD0R
3MQTEn+7FgbQZ8IP7XKAur1BRjN4bBmbpuWlvogpnXoBUr7AuSb9uLnNMKmrU+U+gr5+3YVsn3bi
xCQAnBORRG3Ok+4j9ray2bPdwRedcM6MrF9aUd/thh+rigpc0+KMxkH06TxRit3daNI4WhOCErGJ
C11tUZ+EifZxORlHdIRi9ilpHywCeutibc7ecLEqDolEj102FAZBD9iRQvg4dtj2BVR+xqQ6Qkih
WHEeYQpgiqNLSonT2pFcv25pIBrDobwEDZ593EY1glsqmJRfMfe7fFlonaST/7B3LsjBflhByERT
R3H1gF2Uvbdrook9XedwFhah022IYzHX7bKxz1mfXWM5IBxvv2zCf0Doej0OUnyWXVnEcmE+bYMt
9XFVzxo5xBei06jPSg7ZSpRAR5cDJbt+V9yvwhW4CtDsaJqhhDfQTwbZ+gH6iB64r62KLSkD4C3o
bgQubIzgQ7/C47Yh50JK7l6LZbe/Cb+cZn7suvjgmiiJIkfi/vj/9MENNQ7ZNZTJmu5KXza3A8Uu
4bhMHyPYl//eXf3oVPdP6c+LPW1gH9X1nkpxf7F2oRyb+eUrqBxRcUCYc5RD6TV82M5vRxT1587o
76s+bSzz9KKrD6FI1nfLv30I+UqLgC/Ssdg3hE3g/u4Tp08WexT6Efmy55IWzr20fQD6204aykQH
1F5bHMjLVJEjJnyVx/pBZKgtkI8NP+k8rxYkJRascs0sBpkKk+M6EKJhof5yyJF/HD77R9hbejRF
wnfy7Ps4qwGumyRNWG4M1U0UHzKvSLSZOiiJajRetT41eExabfCy5KW6gaF5OF15MtNdqtlW4pK2
ara/fLHfTsu/p4m/P9XTNNEW1PFyhU/VbTg+EMiOo5/cXJHstLd749UE0BfD4BsllIOOrlCvAg1D
15iRmbFadLp/R0c/IPe8tM/i7HzxzXQKp6dt3PtMAES3OCNrkyDsa1evZvohK4y01GQPy8FUJ0Tu
KcJao0ny26HkRz3l6XE/1TiER3w760KWrPVXnSxgYV5OLtN0Tq7U+7/fjW/x0b8e4VNVQbrIpXx/
cKV0aqCYrTFrPKb3d+1QP4gJda7iu64Smk2LsBno47X5KXwxhd5PFg0j1hp4dYDWam0AdLMlIevB
gS3zyGo7B6N/f9IfWp7vt/iPIdhPKX+cNAJDvWuafknWBCosgmKAEnYgTcgNaQY3v9XJwihU/Nb/
t6s+Fxq6NrxKQR4zxCB8yEOFcFUku3Yy45FYLaERsd2YfrozfrvwjzLX9xAwVVZAXRO152JsqEr3
UG2FeK2DLgbYU42zuV4MEtY7N9mB5IZm1ysj49saaH4LDEYbar/dvvaf771imvA2TF0Ddv33Q5fK
ruhuFytew2Qx8pm4UvRxzd8CkFbAAk1JPCq6cTZqNN9cE7blssmia36n2eecSXoA6Enygdls42Cr
qaM91DnJ03Q3fxFznEsDQ1icGUaMobUy67uYHwmHMUCdL2eSDzrBxXBVpeaYYxLa6mbKm1n+doj9
r1VUpT0t0azGJ/yj+1WwrupUs6J107rJWzRXT9lcCBjco2wnhz4ntZasr3gS9MDuoZlN9esUgByR
oZ0/7fk0o5KRsb+vLNUuNhurTxhmgwFsCHMHmyhC+UhXCZyQwLj4l36/pCjifyymKo1CwwBtAYLg
u7rwx5vxuDVyoYVavA5Pzo3jB3kj0ytkkXRMyzwhqQvLHE110sMdRVzKJB1zGGg4qjyO1nmvwd36
wFsRDAGhXbSNkY9u6fTSuWp4d4yNeCEnb3eVpoR5A/os6nWufir02zWAj90C2iUZVgrb2G2P3lk3
5VqQ91o4bFWaCOarYquAhWmuCnSfvcjy7qpzv3r58XwmqthWfdweHQCM4YdZuyYxS+oyr5dh/Blo
DqlwZ9nBQUKcpHS8GR9t9mJQ6II3wnEb9fggnFzwfVwogpwHYMrTakYKHOEcQ7jsKqYMgurihTCF
obTSL256gzNrdxBgkleKDZnsi9X0QcyuMKP9H54HUUBgFD/FhZz6kBcaZx6rXKQ1CntdcIR2GHc+
36MWeGL20R1r6kXmUDcowywl0PSgGPjZ1KlcmVrkIgTdMSYzrIBgBV1xuOVXewqkNTNGVHDgZd+1
ofUuyGvxi7dEdeoZr1MNkzkdTRJizxosGXt5WItDY2sCsiOmyjPIdKwouGnEcQ+aYbDLHaMdygC3
s6Wa+M3a3KISMJfRxNwRKCUprry6V+4t2YUiUM51RuMoM52c8GSApV59MjuyoEcC4otmR5YZZDlp
YAR9qm5kOfqK9f6O7iofCB/FPI/c+7gmQUVxqotTwisc4zoibEweUVqtwFKPVG0CgvbBLMUOxheg
yOVwuW7qPqIYQtSCXwaznOQ45mtSbMmzhrhlt60Hf6h0zOtGHDwG8K5BkQJwxFXKIXokVS7PjY9o
niSguuQwRa/VnjTP80bzzOsEAYG1RIARj/Mr8YX4oUK2vkwa5Sh4BQfUyIh8s4Za8RhS7L22q9Hl
aqs0DqwaN5vYOJ0xvHsNZkSOGyfION3mao4JaevMUe12LeFIj0Gzl7FyEmvC7akYEDQ8DuQ/9gTs
y6LWZgW1lClDui73pOeVJLelAzxKfZqoOdaMd/bi9WMsnxhaeKqMUYrFox7kHyKmq+ta5RtMfMLu
73gQwjGVDWNcT3RMP3YNqYZK4CeB46+0JHXC5RWbRNTiQKRYQbrTsTadlrfC5QDfrArNIxs0G5E9
Blu4xCDUeri4LozC62NTx2NN9ITgq4LILA4f1iHDD7QR5CkJsAyjinHFPdr6ZR685ppApkZjC91c
tOYVDRCDCgbZGXtDW/N0r8f6XRTXgeVoGAk5MJzi4A1ansW5S9JImIN+0lRz2jPk2V0yJyPOfNUn
WPEynnEx3Inb6vQPNpKVgbX3zGwP3x7Da5XPK1B3xiQYUki84wYDBQ3U0Il65Krbqiw/HxE6tGBm
9euyz32wvSSqlXmmgSNWntkukxGHyzPn9XSqwEU3RGAP7qtpgaKEz1AM6jszEI3k6+U1AdvPGhr6
3cECt18QJDmLKq8hPlv+VOSvm7bu6b/W2OzcC9lrFRzB1DW0UYGvki7eVV+3d8F5WDnDAUuT9nBA
wBOl7BHalIJcdKXLlOEc0KHC62S2Dvq6cCq3K05i4j68OJ4KS4uAQGxdV0cmsMuO3sQLKXJ2htt6
FDtrppFkYJynFahYbdM+9hclci8PRym3qQkuaKrFu5wXmHmmCo+KZSvwkzmLghyb9/l9qz4DCd6R
4XI01qUJRcuLT0mSygpxfucvteXAO4XM2+z4aI+WrvebybzNQRj9ybX74JwGQ5jHG31p56t7gw8l
TBLC4u7bDk8IDs6L3Y54d3MirUpUOZfZDTvkFS9BsJeuxxazLf4rGxTUnAK2xcHZtLnCRZ4kAIJZ
MFHSZP1Jor11TtQNTQmJLUpxSrohJ2qkt9f3y6oY1ipVw3Mf2bBuKZM+dqRRoCsjgZGAQZlkAupk
N1iKt23B4coybTlnZFCELELbkubn2mU0nXl4ozvSbLIJpKWVMGArYSxcyOQuMi8ApNhhh8gnZvNm
mePYWJt4cpOE/OrzyorfOo0IwSFV+Zh9TKVmtq5PBA4fEuY95TEKqfsKUN8J1ZCvQ/323qlfN5h4
KcXFUr4NGkbIGaC1dYc8uIDLlWYv+kOwawX/w910ahkDv6Pc/Jg4cn5OqVB6jad8TELuUlyMh+ND
nKXVkYoq+9/kNTbeYxKJJISjjsGZusJH0DhUA3KEX+IoyU8dr/LNWvAeZywKIax0PEXbSmR2ycdq
DLOAGmwMBdJVSb7Ov0CVPhh+D1CDJQtuS/pw9mJJ01hn0yu9EEcnAIMlksATiX7Py1FCGPS9Muj1
EJVM3kaCYVIWpk2JcOljZxFhPGXZF30V6ZUwTcN8ILKOna0bmL0DBhXSPImSgzMJhjtqR0WwTGJK
g+K+/ajisbLREqpe5AxZc4srlOKp8rtSddXbqTKAzNpNNu9y8JzxQFwXtEOsZYOirp0kbAWqQSuM
WcmZMohHL0aFglPfO+vTtnBMOJmGS8JTuFevn1LpVqYXNDgStUF+WcTmUMQbnh/EYliQgUotPaJw
2dthDRMU30YLcIF1CzZFIUo1SIHplvIpMA8s4EzL912UL8/qtGUhrDp33+wt0kXsVnerxwoPTICP
WyNoBP8H6PF8QcUmd8QVyZlVNdCjMXNHG8yCIeSANNndmcGAO3fIUSYy8POUL3BWy8P05cbxn+wy
ZYrNkm8UdzeKQ4GFiXph66fW9iJ5xJay8Usm7Th/YRtA3u255HdHBaGFOG2jzu3EeXx2TZb3MRt4
yuV39dNC6EfHrpVvrkDGDqCjBiwxVHfBO5tvMvtNRDG74IsAxsgjHjn1SqVvTeJiIwCWzNeB4lzW
pHNSZiR0iYVwn0lDRQGu6orknqMdIle1D/MDnwukCoHbYxXOGfkG5fCb+zAcAoyXmUbLYnon1uxI
o6ahZzIG/mH6QjUqWhcSoFW61iLktgbU33C2KHxWB+VksxRkxlRn2U23KM2ROuw2yjaP9vHZV8th
s0KxSTZrMWG2vFWjsHrH136b58ocDWoMe7NbGPpIEAGJONcP5ubMVWyRJYSFwMOIDQV/Qy5o6Egb
M/ZvcBRtPQelyDvdP5XHiCR08IpUAtlAAsB9AA8gGqd1tekVCt4SECv8O8EntjjdEulcJ9RXwOqj
ZCSI+oqIrF+05WJ41QZsURJMJQNxxc5vSqBpicIj2TJiCdqtIZv2WbScyZLrkER2bYkxubhNSM48
vyj0xnVfuG/uZLAGXn5bSMuIgz7KWIfCUYxLFh4wReRY+eTMEJZ7htaNtk3j0K9jK5koI2I/JaIn
Mkq/Wr0i4tMw96S+ci4jukwkqmnPJqdgWC1LOn/sb6pRzBcHRPWL8Lxp0dtwbkif+T5cBHFxuiRL
tDYP9Z0D15ogUVMa0GeAcEV/giT39qBIU616CckkR1rBM7u1nky2F8X8mgYy0aCfqrlNu6OQzR5i
L9xm2Zb3fD/zBiflvS9L8IrDP2b5oENBEGrNcmwDnc1cQXAAkHKYqexEHYvCwJyrvOriW7swpSHD
MDuQmmtOhZa20OCKQH+mkr+CMjwaspslwG1AR4XpxcTAWumr5LxgbxjQ2LFGFAzKx7xtQA+zJ3gp
lWl96u/ltkDt2k/Qkywb6XPOKH24Zv/0LmNSTQVyQO+bupzcYVMYRP6YhPgRBhSMqltoS8JQgEwu
uWI5MEg/gRlsfbX1toyW6nXUgbhuIBIvpWpxxs16W+jJcVBcaV8xp5LVLrmo5g59uOx9j6GUA2kV
Xwd6O71e1oa8iSWvyshYECtCbdcPkCX0qOo53YBs8qB5003LHT1kdm6U3eluieu28BJHTUlnsQOs
ABCzE/UtXLBtYreUXNEyeyAK8rEsu9l7ydkO9y0c2fojHe2sl3ROjMyEhlTT774H/AcoWMImkVB2
+y7tH2tiNtSUun4/S/8/js5jt3EsC8NPRIA5bMWknGXL3hB22WbOmU/fnxqYxYSaLlsi7z3nj+kX
JZHaPyw/5rZ14y+18Uhy5naFXepoExTt6leR7eA99CLwGIIrKluXXA4FoaP0+QM/cITFDK5DvLDY
JFtE1gQFJqbHxDcFvsWU4dZoWBq4n8quK4I36DIgRrpxeTnFxTWwkcs2l6Nuiw/KjZjOr+wfdeFS
+9C9/oey/onujJ63wm6xMkMzNWdq+1bLg6SSm/GnPWKveHSTb4le7WqsIjCYFS0vDqEWqh+I7vwW
7+jrQMKcbet7vuno6GW97vaqrZxSbQuaGjl04SETMI9Td6AZncGZ0G5xdlG3KuXny09ZnXDZiV8i
Wng/DG5xTW8oT3ZjHRaKbFsig1YUEUX7FD5gNG96/8h6W6DrxLJbdM2c8iRFUL+hnIlFtdbOmyGR
E4Er9EyFURJiXMcnKmyoZ371AAs7vdsl0bp+z+M7O4+S7yXVzepNJa86ZRUb20lzUtZ/8cFlRiuK
inShRAfvR8U+lmz6G1UFOOv/psKIO4PaXVeoPgdkcdX7BXgJ432VX/tio0k/cvJUyf/CbCa59TvK
a5PXRmJroRmrz+FMt4VFxxQvHaAS1JiW+Gq5JTsost6mxEcTlbAwf3P+nImZJuNzbFd/lDxH/cds
3BGZZKwvuFsMiVZrApB/ZqLXz+FN1XyTQB+BQvr+UOMhj89zq3OEkV5veYLgT3Tulo5srATe5pzs
zgKTOfaGub6F1gc/FxeALj6YcXhL+bZp9M4p/jQqr5bZ6NQTqyDneEIt5Q3rK12V1kY4j8q6mrbW
sE67XQCWAqGHXMBcZRfYwNduHd5R1tMdTCRBt4kesI0y4px3kY5m3lkn+ywHL8ipbnOGkFrZ+QKF
PEl7xRNaxp4NMh3yLyp/cLoO6CJiZV3WZn8louwz71fOuAsjDwwr711utHT06NoaEJ6hzUmICf9l
WtzJDPMOBwp+DTA8Fkmf9PCd5SQPrkVD3vFlcGDHE/Pm5pnP6w7qvfIo1SGsXHGgQHDYAF5aekvj
CMWlwd9Q7mvzbhmuXG5jNfRiMhCTo3o06ROl66v2pYQKhV1ccbxiYxkvWvDLubZ0Dp/gCGRP6Pxh
SL/7wOnGQyNudRjRQ+ZWFzhNY2TOdWsESKKdqxsng/M0VjqbV+2L32OxRtCCs+nE71skTvYbP3Ev
aGe+kDqlpbM9m2wijo4FaHkaXFnltlcPgUsDl9Z9hBzTWkgcEwqT0dEfVFfzUZFQE/6R5Mq3oJFC
wOVBdQ9cgoXMweFGYhNIkw0ApJR8B8uFfClrnannOLnVVQMqRmD2/IzGi+WoxSbsz31/znc5qVTj
TmQQDTDEc3QWPixgy3cxv9YGsXBZAlugi3InPcf8j+Kk+i2cHmASw1MSPcQST81cKxOwi0CHTuWV
wZHOn+UZvuwyh4j0X9UdqzedpJcTZ0bfXqX6QIpN/pfPrmY+8vqN6p9IPIYEgL6yfndqth5UuzqL
5a3433UEFihLBx21OAeXFvhxcmAnG68oW1ogC2dQdcArX+n8oNiBxZhs1vpuJOpaJ4HbkepLY/lQ
z/zaC70UjhG77HovR472hvF08oqzunCU+i0D4D37HYsNr2CdHkg1X/4l8E5sIDUc7J1NUnSxRfGs
kfELJKQSc2ESPtKdaKgY/YnF5d1s96m0BfvpBptKDxw70WaYvVZ86ZOy5dYOn+NfYNjPQfoJXGLd
wxvIXJWBWx2qiuQvGImNPPLSE4PO5MiM4uXCcQHdQsqgrb6bjYit4k6bQW84yQ9wxLbmtqJGqTyp
mGlM4V0y1syq0T6Dk6cdXqFgFuiWArubwtlPQvoa99EknQHbJqKUGK5ZDX7GhaabXaP/MFsX9y5y
WI2YnKP5SN1UUXqpByD/SGVbelCA4vS6A4ApP6rbd34g4EYebVm3aeNJly3fJm5IFopu2lFSzENA
jZjFVwNOByRbNuShRAeU8URvrrBVQMRzOvCsNfyowI4GlyEZOxTQPgl4RpvEefhFSl3lKMEhFtwi
onaYqfgv/TI/gaWZFSPSj/+0mPBwyDWVbap9DsoPVpzARF/z3vZXHrd6WXc5YenrId3Tu4bdiu2g
jQtvYqf+G6X7uJ2EizU9wTwW/FKaE4+kss+04NIiD956RWc252vkiqJ1M+ZjBn5bkPdOwdA+Vz25
PEeQ6ZSyM17CS6inKmTuQgHkT/FtZOJeOGlRuSS/S3YV1Ov4p76xwsqyx4SsX4CXKe4BQEmIrakv
8tWQdvG31fqAVkZOFJVCmd3Z8HY9B6f5KlwX1sbcoHOitsPpkJggyyDkyqkASp+yb51kzmVAr8H4
S5VLl3uUK6/qC+WY1COlj4pzcAfrSkAa1wVyGLc2XMv80JlG0vhYdWcLi9ijZLtaFdp6VHaycZ7E
YJUz5GunSPjoaOeeGNvBNF3tIstEZkg1WqddHW87659Jpdurf2ItK4GTbnlN6poKNC9Ay5IomO10
jIVOcpuVJ0k848sLxYhNE0ievYWZ/9pxgZ2l85g74p/QPXl+G2ulNZsk23eRK4Ko8tesyE67M3PI
izuna3m29cUuWKmYygtXx8X4b/xCLkY97SpKVt/hmuctYmBbyXDhtxTa4q3kz2Kxka801AZbxsdv
iUAQPAVHrP9cDlgHh59JdvvwlMWOoLpF7DQ8u4iFyEULLTs0QHa5PDi6eEbIm6rtQt9kHvJWwe1i
d6LUNfXl4mqVbk1VFgqVlSZu+g2axLtiU1/wf/nyLhhY/pAvpusG0OQjbdEgIkvEOkfdTxsc5ugR
La2rR6IzijvpalmMQu+Z+DEV23YwEPp9zsqxqd/NQliVhJ5xay1OFHmBZnd0N74aoExkdfpazK6j
sIrT77rsOYgAAxiFQJnN4Ffi/ioyw9fN2rEA9Jp5330D7Afzs5R2Iv/gZKcECGp9bcC3L/zR8Ex3
LqqIAaC9clvclNZyVflPdYrTxPisfdRgJgrHHl9sjAcR5jPNLyq942ZKB8N7KD8LD42m+QZLUIDb
WzfAAxEQDZrglvp0rq+0d4XQOxZwQcUiyFHlF7LLDfcI43V1Cz8BtCoIQcKiATA4Lo1uw0xS6f70
43XnacM1UTSndvFrEPLtnFNf/lYtN1LUJeNXJ2FGcyJKo3aZx5p74paR43VaujLp2PO/6fWFewM8
QfQc0O1QOjb/Y9LLeTdSu4g96Zgx/pD79YuUc41oppRPOsLAHV1HbJXVI9waLZU8NswDx2Qw2INk
W5aTJt/hhk7OV2V86pbxloqmnkkxp5INbaBLYQzyUjpvx5Boqn0y70UuJdr3VEf8WBoQVeqF6MOh
kp03Wd20ZKai5otPSeyNaEV2lkSPzTYjJG8AhlqFB77oKH8qhw704ZukFvMsf5gf1qsS6dAmb1TS
VG70sTjAfsUPGxQZVOtcPhAxKFDnxs5xUAe3lzw1dhbfmrA1rxZ/Plfr5d1g8CY+DMXl4KIT1ak1
w4x+MDLfEp6Bd87/r+hqOBNzi9+QvnTzd1g20Vv5NA7d4BsBZYu24A67ZRecl3WrrmQEBIgsaf9b
oXtJUBOsKInZjSzJ7conMzVxpl0CkOClfEouANOj7J1IO5h346DUKKFto/tqzVP9pCyMkC4I8APm
c15YVrQP4n+CGrDCUcojR9cg+SEG9nvs9wfWD6oDkTKVXtE6qbwJ5m3LHLeu/Uy4zwtuWtQDbbiV
iWb7kHtXOWCAjQlmklzTob+SFh+D4R8QRuKHM8izaDfiW30FGZtSysU30jvFecLVur5K7SJuufhc
Np+dcgJRTxUK2P4Z0AoEz7Wk0P3G8b51YheSARCPR9DcSpWTnfhAWqxtbsrRWt+obisP00XLnPEp
oJfUqZshn/F7weqxprju9WmZdyLgKJnLdhQoF+khjxwcjpRQ7tvyUeV0gSBxPBFixkk8YB3V1ymd
cvtG3RSAAddYB/HflD7LH/+qf5vYW0B0flpahsXX8+HS6FBpxMJExwqBIbryoUc6u9YH5gIamf7a
jq7j3aCcquWqURRoYOCFgDE/woHD0lPPzXcO4iV1x5bpZX55O3mBinaX82KI0j48CPaVQjMAd0u/
gztD+WPZMJzO2qniW2tsUtT/4HcFIvxDQw5f6s3gunPx0ZlHg9EdRYBh3QIQeepTv/ijiJXTb/28
4EnYzKBHFXmdANWq6rT9Rlo+OH4phFeHHV+xpF1ywU/Ya4a7ml0HluhwtCuWN/RoWbCraX7RvkfZ
Wxi6mLEeiX4ar5QcR/cufiiqC8KVfon2qTrrNgTGaP6W3YniGNsv/5UCAlBG18+q+4qDdWPcJ3Jg
EEqUJxMC/UN8z3zgaLP/sRInfnbI0JgAcKaHTrhZRFfuHXgUugHxGwYBNcmSWDhi6/bpXnlVa4ts
K+iP7rO1JRei7i+Tsgn9GeScw4tq62LN+NmUThy6y0WhbEbgQh+g9hQy7Vz5LhKiGq4T8RJkX30H
t82f4LTK0AoQ+JRph27dGd6IQ8PBjNcwclU2gjM00iZfAt76K0MfBDZO9vpfuS8AVTQ/OhnQ0ord
/sOEU1BUBnZAeR+AckPf5ytUUZVX6asn/UrVdq//9tov12TU/FgX4RLeRzr+9Fu+x4yeGw99OdeE
3tEVtYA0cLrDrkRuJ7i2RVnyFtWsno2uZtlp+iEQ/yKwIPgFFVWLc4sdwKZlwrlsIh64amnDFMGL
8KySv+5gpOe/ggmS/sE3o3mwHrvIHavOG0o3P4/1geDmusUVyFl6C7RrSnvSuSTJr+ZcUvhl7J5Y
VpY3BzOIMR7ymwoFdiKO4JrmAQvkFtGzAgJhG6jukWyR6hugetCOSrwermhv18m6WSXXLt1IYDj1
vdb/mXVoB0qxMQDZteC9g0HZQk3qsJvlmYb7mdVLUwgUHHfqPxXtzCt1eUvU9mqWzkL1JlAWt7h8
m5jw3fg+YEiTXhLW6k2U9022XV6y7D7cZdol1NCzBg2yJQvi5djBYmmI4qx5o1eH7I16xkGFHj53
cMOSIxU/lbTJg6+i5rJAUXvQmQYEYhvsUnQ6hsjK78aYgiKaKWGdleUUsc2BOxjtd6n/g0izRXI6
1a1EFDioOWkIDTaFf6Xu99Iqesk/fEMgrbNdddnK7Y1/Gk+YoPNUoj5R4TWi5L0kYW641U5LWEEa
wn+pXlPU60rbiZyztCLM1iFpvIBjM/2b4z1AJiQzoOU/ZXbjn2orTBeqPCVq3fdSec6IchFZj6Pq
VneO+EMXrCeD6lToinUt4XWMUPqvxA8DPPK1B6ROTn2r4iDHzHlZzMJLpr0xO3ULHjk7erwrtEP2
bvRviXnPOQojfWv1kGJfPYmwrcS0vLFkFCblnoD0VeSRWUqipNnzM4D+oqRH+BLIXGLgRpRCpeFv
Sx8fSEH4MRA00jJsd1pjL+QADmhIeXn/HzzM+288PUFPja8Qw+PxS9213xFJ0PmBU+yxqrutqu7R
xWPpTalInDHZq8UlLi6AuUqQODKwBpkN6PUccbkF+k+ce6ywrz6rO4X2ASBR6WI4GVUn+GA/fJ2R
K+Evs9zh0m76D/FHJwqRaYi/7muEvg9Ws0d/JpkTcvYVUkPKeeLp1V44smIeKGS0vnrh3571AOjQ
159EQ8agf+hlvCpzCrAikvvi3bQ2rrPhMh8j3IZDJD3FECgsX0XdY6rPiuVqQK7ivj+rHkLs6ZMY
h6jeR2RbECWUbtqe3L86/5CStfHS+vP/FMo/LXfb5WzQr012YEBwbjbdJPMkB/uYJUn+gl6qm3dc
E/ldGddZ8aaQQyi9/B0yNxo/W+y37/Rvzeopi9aCBgZzxKKBaWY3VgTGnsvWLqhjh/Fi2A9VjiwW
mc8MgxYClvjzpX3jhoHwkd3aZ4CVqZM9dpQ7rlkjmQ8j4YFr1fIQKcxvZuBa+euHG417XK5lnB3I
ysLjNDhpR0e0NyjvMdVjPd1A0bHWty1T0IwMqtnQ6DgYfq1tqS8UEWHRlBjtBONNKtENHn70ZDvJ
+kpRf8KU3h/KW7PfiQtXJVX3OKteZ74ybs+wH8AcELh+2HGkQWTSPCp7KVoRr+1XdY92WvsIHhNQ
BGBVEtoV7cS2nG4AHTrr2g33qPSgWSBPa+1TESvEJY4Yn3RmWWJsKzf8p+IFAi62UcknDmxR685+
OwCHuuOpaOzopQjnC9P5OAhptTxK+F4hJq8yvYPIUCLf0Fv08z+8MP1Na7z2Ljs68h3kHQnhI/ti
jVazRMZFHGc/79qTanl5egc8azFTOWW6t4irzSBYzm4JA1ZsMt1fxG8zRQBoS4bH9JMnjtQf8XWm
wa9iXGYFsM0RqiNif6J+MkJRXHGPxAVwO0IyaxvZWRs/ciT/ZLbGh2I5pWT9jtZDQZCvAIwhopqc
RsPnqDtML/tBXBHlAjWO7RAantPMD+9qcGjh8eDQY7a3daJszMGVb9VRZYc9570fkyu37RZeTrLS
f01zE5W7/l/ckoVjd9W7Yt7lc9H+KRTNse/x44uqo58nnE2TX4W6m1J9lu8s5bN4z/qj9D4jjmDV
ZTprQp8tY0rGlTYeNfBTylB1hx+G2orr1O5MAt8wtPm1chsY6H5ZtrU1dq4ypWV6F9SfqkJvY7Li
jF7pxp6mPd6F6Ftjq1j3kROxYjffLYwrp2oXY4PivYled3rHVUPfJZoC4BnjZKjO33A98oK3cOMS
yPC6+ZNZ0bd6cx8oHrenq8Rw1Z4TniV/eulg85rfyn01LdbTu4XKgYBP3uHwht9KAkb5Czz29qRc
R38YJ+MNHb649f7GGGZ5y++mClewleAMyM6qURETmGW3EsslV2aICckBiOzlbzk/TATeZy7b0is6
dvZRvIGGi1CMtW9slnI/jm/TsCkkrxZ98htIlkqUN2HXINDk111hEHuAJ8Gl5rKNpjCuVvpyzMNd
L9twlSBX2pcV2W3D/g79b49n/TayOnwEzXpWr3360Mqjkd6oJ2bdiRoO54nthFV7TkGmbzpSD2pG
cVgKWF0or06VwY7j3+8Ni0fdnOsU6QoyJbTF3ngwMPSpjwSfZfkZhH/Kji/0K2ixsOQOsUlC4kET
1l8Lym9vAKdHm6ce25GtYm3FXpNA7x5frDQV8cQ7qwcTIe1iW0/0c+jx52yNCpWs72w/An3yE6uf
IVPibbO8s9JW2uf0AnTIVis2E1HEoIQADlg4/9XmmrSspPWWys7HldzfdaqL6ScyMcGyPZD0fTT4
qaPshKslFG5gHQCv/Iq56RQfogwFvVuSU5FfhNxGxYM1YOaNmxGVVa9fI0XQjTemEn814yo0d9M8
z/o7a7KMNzKBCF+V0jrXPwSFOerRTJC9JDuhgIvtSLNxkGobUKPIWvf/H3vS7InzJzIdhaYVY10M
PtycMPga4DrSwmwLNKsKe3hIkOCW7KiXkiZdR1wR8i8GhqhbqyFPsC3baAiX8RbAOQPCSNqbKaIl
JV569UlEluGkb3Bx6Lu00zhzMxRMUYhZ/mWgeKxdJ+XjxVGVDtQtwgbxK1VOUA7huwD4s08ZM4X5
HKKFIGhU+skV6Adn+QFh3/FXC6ulO8Nt7Pq3Nl2LlNk3h/Y3MPeGsl52BZJutnXMsSbreuaqywXo
rEWIQhCL6KCji2j6jq5yeMBPzW2JChap+MyQsW1S0W4wsmi9XYB15sTqLd1W4jHxi2CbmF/jfDBW
1a29GN7sEgKP5rdq17pyF8RzdNZnBkQnZ+zt+31d/FFbGJC89rJq00z4TKXDory95I9wYeaNIOIV
Ug0R/m3Yvx5EawXDWyO4LP7mPzSxsnQhrIuM/dBHHmjsFWYC3eHTfqHDLan0dJq+EPts3Mm+ah7h
EcxkHaYYcm6ZsS7BKmrBnatjyCIz43/dybwrJTaYbT5f5gVlJrspr+M4brr3HJ3pC12vD9Z3z0cg
v9y9CIAj3HnNQ0x2LyMN41/td/2vrtlxe2q+A9bHwO6ygzhcEI+/A0bKJT6y2pV0X8XCGaQ79Dy8
WTxqA24MFTHZO97WoDsZkG2cK2xzpYo81OEI77Dzzk9B22rtjosxkHb01RogXtSdO5zb/Yxc/G/U
kYdoxL7H4Sa1ufd7HheBv+tt+mkf47jOD3iHTdfocFJ15r2DnAVbzA93L5C93ji2h0JeiwkHk6ep
7IELIfzs1Sp8fIqMoqt8aSZgg6mujh8je0WVvGusjNXho38u7AGjV5G0xtKjl/d4w946tfuJFT1G
JLqNN3sak2v5tyJxmxcg3vCHVUB07n/hoPjCvEYndJeWdXAr91W6HYAgmr+F6SAYnNyC/iaIDOte
4A6v0bMZVxwXe5UbOLROY0AEb7pdzFuNyKrDVt9sdPR2C3tNSErlkxwD1nlJRh7cc6v1yCfI+2bG
rz5TFQIpJWLejnUbt3b8+Wonf8izp+/5OLLd4Fa6096Tcpel25rABiq8s5n7HVEiGwqnr/kAVpSs
3VIeu3mFpFnWSIN+74n9qWCrirIBldybN2LfJvLLkdpo35V5I+pNwxjLgLlkqwz4rwtWXJfA+mbj
Gsm2dXAz5fHDoHOhdnR49+TWQM3KevTIdTpG+sDTuV0gL6rQD0o+60UHn5XWxQ4cNJQdJJwcJFG5
lRW8awah0OWjFMfHjDC+gfFMRiB2JjxC5DJaG9LQsTJqcMfyvgw/HeEDtkGIOxI2qz0roh0bblhw
cM64Pj6AC6TLO4NOibOSJltt2QTGd1X/0/FfFuh3GOKj8DCjOJP4WBOWnVY+CtG9Yuqiwjtrj/pw
q8S7jo476pMtVe8amHAbMsFaXmD9BBLQ2rgvlE0QvUUFg+txWGjXPi/LdzP906QHFnvLPW1GVq2Y
xl1ErhBt85a7SAJn6wApPRQR6RGBbEeFAYI92T2FF9D7/tCdI0d8K3mobH4iySEhQ7c7pBub/ouM
5ZVAF8Hk0ISMMWTC80+Nw7ahdNhr/XybeQDT4dr6hzBDm2/yVsOSSMHMKvoH2YCr4DqdsskfYEde
2++K8YQuewxqO9WFRcJUXdqm7VT1k6uZrLhjxqPiGeoJoiZ2R19mMw+/1Eu71ZV16a4hU8e37sSW
yQ+z4yXdEW1p8AaTvtAhVV81iA435VMBXLB8jfh18Q7WJjqRP+9KogGyrQCSGzQbM6IER0Tqhd4Z
wf2CEzE8AYYxYE0ohDJMjXh7kN1GHmAWf52oXZYZAUNic9jTGLLRvrPwrVW2GcWZjrgdpxNCdcmT
7n3qMrd0P3gywtfvXB6ARBbkb45s7dgcxneiNk3B5X4ifMsvjR0FLLYJzqiv5j+YpDB3kR9SjgMa
DI7Jg8l8+tsjmThwrRPo6CXPAXM5r/ceSdpiJ6+be5U883BLIceqooaJ75PUZGmj+xmjE6zf5KB5
l4ZdpDqm3eOTz5inWfA58bHU5ugIkZBChyfnb8PLQicGeV2Fmjf8612MA9CQeW2r5U5f1suzxibR
JZ85escV/2zotICbs1+xf3hiuhXJo721TORKsM2Wo6T+KpT1LvyBSjxKOf7Pr/ltwEuuj3hAPfJN
mNZ/QjemhHOtXkr+CbSPMhZERBYkK2U/N0e9OcaMQdn/84iE9p6/vBM8VruCb5lyaG5KZ57tYs+/
HTBpdYiNCNuMeLWh+oIjzA3Kp/Jv8JLFG7rnuHxWXPI9N3LFczmx54Q4IAJzdvrxcQgloi/IkWz3
PJgtrgjCmBrzWxkoO2j3Kq+q3ZDRHyMk4+gIUVJLZ9jligC7P6SwS8UMthxRN3ShO3zgWej6jcWf
Dovfg2aSOXONIG+Cr5zrEropm3ZR7sXmLua6Fjfoyf6yTWnaqgbqcaw5Mq1n9DNKByIeQ+JIiMrT
9/IP+AxPZB+tMxKT8k0oI8oC/Ge7PGWi09OqqrwbGqmLj8K8lqCJ/SOn+P44WB7a2T56F9BO9mNj
V2wMTnWKL3L9APfqoKfQxmmujhJ2Xs698qvku4S4+c98eB/PJit67Cu9lwrcRaxxa/W2FMdC9GXg
ouYGm8AFTXLOxA6WJ0g5HGu+TjopRq4+bdkaiwwuncc++Qb0juMf6VuFF4vWVeD0id+ovrSUyOfX
ybeqA+PsG2aq+l9SUH3Dh5qr7lC8TaLogPwuPGll6w7tlZDhfD6aCu3UDDvVBUC27OD9p08r+5P8
l8MWvW2mj26vr0dUDFqwB/rNIR7DtHDqKPXi4d5jje1/62mLfqIv9wu6Mp2lPH8JDHZVtaH6DEuU
PucEuwiDF9JpFIM5crb1xOst+jOD+NY9+TkEYD0Od0KkORA2mgeTXDwVqjs3yNMgeHoY8KT/s4Id
RtWl8ctoMx7GerVp4AQaimZRE8i+HHpjegYhAVFE0xDSBFK6SfSpYXart5BeSumgj3zIhN9BLJUE
kQK0EY4gm0gW/Kg5wSOGu3Fy2umrCwIyOTFlKH6TFoeYTAoOfJOUECUCj6GlxUBmcbEohRFbtKKY
6ZeQWRkrMXOuvtO0n1qm74nhP+gfcraes60EtK9y4LCope9B821CRVKh8tVxm0s9ng95W1ES/okW
YP57XaPAM2jpIiQnEp27rYeXqCOWNQQ6VcKvyULzMJ9qzG0A68mg7NoGCQ1Uu3gZwXqxruhw4Rza
KxMpn04kXcjuNA0HeUB8jeS4mtSdAbraHaLsXOBDI3FxraL1kN+miNGy4pUuXFHy9QqR3nF+k7Fk
4Z4mkL15JNanPK3N8fWpxYJom8o2zXdNs62VZTUK0IN0D2Wv7++IBqhXWB0cg/oZEPSwcF7VP3O6
0el4Yksg162kjIr8tg360+ZUJF8m3r/CGW7a6AFRIIhBwzZDNCJMmt6ZuRLtoHYnWHz8qV6l77Li
B4wXE02Aen5R1ll/DnpIM2Y1rLw5GwOCTOMDvoWfM+H3OsQfsGjVTL5DtINErJxoTRPZs82+cljB
zLMY4QS3Lj5o0bEnErHTc1X/deIpW9x2v0i+MDzQucpwpJtG3w1vxch6bYdonWT5L+IZRurBZCMt
m5juL/isCHQoQQdUnAs4uYUUH4wigLYQLWNhl+m32Lt9BpgpnxjTtGv1TWNGCCevOvlvWSOm+jWn
i5rErsz8ng0eN16fXZlJx2HTfOvCdeagexPQhapw6tGh+AL4ymHiJ/EAOt/kfAMEGyH4tVPtHyG/
S8hoRThhtOMHsPi8tdXMFIEBkZlV/DfC2g1A5J20nenOEPyIc3zy48NcIubxmh3gQjPtdetHJxLu
TzgkXzq3Sf+dHIsjABaIrilxXU+eTqDxLN9QNRh+sBPJ7/lsf8xXtvBorb76Zh3l/rQKdJeSq/YX
zRIpbzb45KYKbi2gCjpgRo0jOV2kKbcf1uAU+OWnLa4HeWOuxltV7fGXWXjGq2MPbmk4qrCVRnJB
kLVLF53m95bgya9GuUR16GmVhDl0pSoooQ/qv6oMvRaeeEaw8r4dUXtXMCY5Z66kPRs9vjWEWweM
XS0pNDqeILO8G3WOgqnzjbm9KEtmc0ZW/PezIwv/JFBJNtYIiKzNv6fGj6fvrPWt5CNEe/5reQnl
YWQ8raV1SIVZdNOHTX74NEuOMH9i+/qe3gX2bDnxgUEi80O7SqILb4sp3YWVnh1EZD/FN4BQHRK+
xDPIC7gK7l3lQvMukkudYX/uMA08gvFj/o0zP720WKaq7bAOftKXQuRfXlzh1iU7frTWrySSf2jB
IUJNZ3SXYcahPKp/mLrLtKefpcp9sc7X0DZ+BYfg2QJK3dYHULXvYHqvXtxaHZxGFBmzt1IHxJDd
Vj6RbVW/ODUGxuSmQGrkz66tHF1KfV6z4KbfYpoAu6/5lBTrMvGhLyvoIWVCtYPYU27R3b1YjiH/
i3lUCkVFZ3mMMJbaYm/rJ6R8hFUwxSSAL9GDf9OCDyMO2xhUxc2n2UN01ryeewgkqFWmnFZXGYvs
THyYo59iWtmkc2gv0YnbZIJfwE3CNHUVUM92D+sYvj533rTXF/q6Apn/eVkKHkUyNCAAjFWHvFdO
5m0uEGI2/ATIZgCahzf6PFfAc1jnGHRf/XH4Q7o/xEXGIu8kUUJf79V40S0gSBhvovfCQ5GsB04z
DsmB9fMk4EUoSv6qzFzH0n6oMJnQpCQ8zOihs9YqyTtgS1EcQQiz8i0dB6CE30y6CyGol8tFrB2o
W7BKvvYke3bIuPGmJN8xnvfvJEB6iXDay5SHlh3K7Nu4LsbK0LakPRQYLeL7At8T4mtcmQ51pau2
P6jNSYkpOS2Ogb7WGDc4qAFO23UhbWXhEjPTTKSBEWSr+sNqE85PjSao5Gm0Z5hy/bU3WK6K0Tnm
i3bi+qL3q8FeLirsa1DeU8KmQlQz6IYPprCZkAojeQMILLJLlNxhqvL+9MoX+5VZbB4WmnceS6t+
T5bv3tiDsuMIVpwJ8wTlf0t8mmh+w2GS3udin6kb+HORxwh9sXbkEEYWU25MeaWv7MbV94Ezmy7/
4LLeCNOprx3lmCQvkU4cvSF7iA9Vf8a2EJAUfJ2xIAEDqA5fbU39m9Itqz7ZqWf1Pucn8CLy+S0s
b6vw1SmK/GGfvVlfeKExM6w9JD1svqA1Y33JacCi549P5jd/kga1O4UujvO/Y43yTHjjVjDlIz/y
8h9H57WkKLuF4SuiShEETsko5twnlG13E5SgZK5+HqZqH/y1p2da4QtrvesNyujNXkcnblhlXc9G
13fCDmdoKu0nThkDNK+vaH69c0Erp2Rdigxe/qp1An9rk5cmdZ8i2wUeJzqJBenLiO6csBWklJ2K
qt3Cr8sBun+tT4UjmnqynqEF84Qz9xMBg0Z6KICznOBypntGvs2VySHddWbI2CWmR7LB68XKib1L
it6PEJPcel7ffo1oCg3XuoPugEPhy6AtIf6MdXiYGXNuiWJdffx+o3OPYdb0crLXXwE2ZOBIz50U
giQyvre20XT3hvu+Y1pXLn9iBgL2Z1GkiPatvl2EzBTQgSrcdcgGPSrLwO+WD3lu9zbJAy79G/+4
9agfXBNjmJ5BfA6XQ2VpuyLcPeOlAj9uoyjmTWVwPtkGt5AxrwlXB7+0yrikvd2L5lNYBETKMwQv
9wGJimQoYi8kc+9iHANCT0phCvUOYvZGNtY4jWHVhMQQN+e31YqYYVgUXtjWa6jvqMkNX4g9RkAZ
dO3shzloknha4kZnwOfE0FY1KRNav5IBdRpt7d96Bjes2C5zgCE5/2SfTxehHLlqXOsqfTTwKh7L
GI0ZPJeQ0awuPXg7ykhO0eeqI3XAtGdVsMG/FMJCzf4H4hDGTM8ceiyT6+LjwJoEpz/GaDo20IZn
gTWH+YKu/juBtAfss4P/JqMR+G4Id2vcvdg5c4/zQYHMxBCQRxD66sebIrEJFnRl4sO4d1j2VB7F
cqp5TyYGqJaBdpBS84wsplG8T4MtcQN2kaAfuzVRlv6wZlgfALbvio/uC3A4RliTPAG7ze0eAM1S
nghe1xBrJhvMWn61C2wzZR+1JkHKnzM4nuohb5G86rsmFRfY12Y6R8qx/WY/1rUrw3ybWDPsSLnh
9VvnYH3W1wYXqxtY6a2ivN4PSC43TLzDHwwxVsOeYRGHyn07+pVa068AEqSnWU54yi6QmORLbrCQ
QXALN0TGTgro3E5BQ2cryFUqdiLvzJ7894qjzBSPkqDPATlL/fP9dOpbaeNBktqcQGiO+fA7AGyo
T7UB6+Dpk/zYYtKBBdx0PforUnJBZJOdl8VkEMXPYPE2486QTDhQwirQjXWmGJH1UUkThhtJ/Kg+
OQAAVSxTzP9Wn3t5fO2CvYrt5ih36yJXfaQ/UD+MEofuDwNffoH1otScLF6QHw+iaVGzKw4DmHv2
XPikSQgOuiGySr34yN6iwkQPTm2n4JcHe160XxyiqGJSD69xQE9EHES10khVpDv9dGtgK1R+sgOC
yVJN1p0CGQdc3RcTPHa7dUV6c2z2XrrFiCUaWyioHDJonRlB6FYdvL6YhKl0l3qHus6IO512M5j7
Dd+HI6ofuWUFGksMKoznbK+8sYMk+kiotsn03lQn9oti9LWV1se0w6Rcn49plC0eiHK0gGikSRT5
BLiBGwEo1v4UmYkhuj0eCFaPwqCygmqhjpzN/Fc78YWDI1VatCn+1FpP7ut5bxMZKZ8+O8hJ7xs7
jVkbjIHpYsLoExO6sYW0OMAzbPB9Xg2tP6B/hy8KrdOaa19qgVohKpEL0jMSMakeYzzc+UnATJ2r
h8aQ42OgwxCPenlV9hDPXFXFcUReA3k8ba498IJ54tRcAyOxWU++sQcYlz08DMGpa/OTEas41Kb2
R7sfw1nhTIWPzeZJrh9pU8kFCjOP+6gUfuHDP3/fWAcQrjL0+mz19BUV51B9ClbNRABqwY1LkKGC
TEGK40mOtyJEL14G5RVQMst5XrE77Bh5smyVEEsgZdD1QmPffjSjKu1aPLfoYkfTBm/yk/t5zfDC
LiGlHd4Er8beZHpIpS3HO8RIEu8MPjZFjFHBW0C01qzh9E7BREySUh69ZyT6YeLSfEC6PVJ90rrV
dg0O4VbnqcUxFeGcSCLKGUL3oJhCspqrK7izLONc2zOF6Dlr3W5VcDK5yVoMTchO6duEZvuaHPmb
Mw7nobL73qaT4YtSfkqca1G0Ks40e4oZVEYmXanWjG7qvo9wbuCj6aSkM5trmdw4xBmrlgbhRDBE
CBQMrPeh14dWhkLLhUIkJ9dpfOSF0VNokLiT8cp0qEyYLYOhgZPba9HHoxpmhU5kg+rQ8dIp4kFh
v5BrXhViZ/Hhzc2K7CJKVwJZaDA0Y0urQjOKs4zb5BxsarMYF/YDRNbtmaDicBiYXIddb4ZfFBsM
URl3vBf8Qag+TXVGigmeBMv93KuYrh/FG8mdsHFuqeEgK4C8xa0LIQMnUSna1Cw+8GOgVKJT12Ak
9x+sDIxM781goyE4JXPGazfv77KHhWNot9hmsqC/3DC0UM/pB9XKVihXX8ZErxyiw2P94UzeyCj8
FyiKxeQLVnHpKxiHncC4OXZxe8f9h7ADc/r1sfz2ZQ/r+gFRgjy7jwFtpVQWwHesOyog2nbakuxM
ZDyDMTT0qyvYlM7BQ0G20+aoC1DH+wyKsA5eCMgXnA+swIrCaZjyqvSoMcUl6K8zXU0R7tyxCkDq
LS8kILSjjHHrRcPiqxtFqSbsHD+lBDirEC3tORZBiv9k3YEQ7NqnDUe5YHK2gc5vffbpd24TLp3b
CUcUDGVT46THzo4Hsqi+GA2RrHBFiifdwi0OYmBzsyVn0GzHcExrMY1vPYQDuK8un4XNWDxBMqja
IqFGjPNNwoxQ2iY8fGpfxSkMlJsMVJZAHjMyspbarap4DvMlI/wxLq1CS6p6Kv3J2yWMsLIG1YQs
8NZ/xP27XAqLmWA9NYhbxmsp7wUR7quhnAqL1g0kDztP2YJlh8eK3jFl8YZFt0ts1dzjnXzGHRxo
/Id+Gw8mG4MkU7A1E+VqA0sABbkxX8dos+35bgJH71wscKmhgsNo4gANRNqIR8YblxQuOQxcpi6R
lVTfmGCmjCZd7Mkt2CRmmd37nwQt/h2KMu3tkomUjuWbgAFaapYoCZhEvZJrt3jPrdTGQRXOZ5P9
zjLCfhUmGVAJHYanzHS9DrksBGMPXxMI2VzJd0iaTgzXEeOZyBF/1IRRMn/AU2spvvGOoaZHaJPf
FRSVyznoncqmIE1KjzaURtpz1d5Yr1BUykPhMLml21knKypkoNxNwEVnTq1h8bqDaElTHFN1Bq/k
Ro+TeH24S/UIcEDey37nF45VVyjpG+hC/nAF9sIQnoiZKead8RLStEVI/fZH6cMLq74Br2f+eHei
geZvPSm0YZejVBhXlORBkARDxdCZhrlZSBAAGTs5w5e8a4hOV1kd2Z5TiFZYlwSPPnfu0/HMMFkS
9tDjkAn8Tcy3YA6dK/xCNUom+n6KDt7Pnq48agC/+x/QKwb3hsvtbUNxqjfU0vgQgDvYHSOHjo8C
+ys3Pr0HRZOLCsM2VBzILoBKZd2fLoovRFwY+qoHbh/gwe4PaFWGmwIGYIgfa6jvQF1cJMwfGBUr
Zi1bPK6CdTeHCalHLoSgdouSamRGt85WPYP1rDGtNqGZQkga8THsQIiox0MCYqTVkhRZLfgD8/id
Eh6ZP8jH/uzn/IIxkTw3+y1nEe4tvUn2bmZA+GJUCODuCBJPGdvjLXbOtQkk3NpMi0Zb5Ui/4L0y
XpfXOvM5t9897r+t3ViBzQeAOxy6PGSBgosa5zXHEJ22kPM866EoHd7Nihu0DZy609YxAbDXDjac
rT6ooDi9HOFLYVpeqcwEsNlYAoJoE9bZAZExBQ0w2BRYS/0rqQCpVfGsQIQKaQLeIbsPUjm+RdO7
UtuDjyipQkKJWIOBHTox83PJAAEAUTDRgKQ5+Z2ti+Ys5JdUoGBgrDtpR4Z+AKuhgAhVY9ntQAy7
fbpNz/AHEiMOY8r/FPUgADNbtUh/HC6wEXngVKW4IASVC/D9vvY/rSl9rNewwdpZ2eV4LKiGDxyi
2iA23TDe7OgH1N9Uhck1IpkCIkFYOuWV8hGQuICcjee32Kze0vqVL9pt8xcBn/dEHFBFUmi9UbEp
CH30cmIStT7oIgi0RrfgoBNaCpTJ7kTVmVvMzQ8EeJtqX2jMz98cw/Ca1pScdyOaec2iZepBxiC+
ebEu/FZW+JNKJgduZ8y4ovgsVGmByyql/4fXDBRrJx8DE6doWR6lI0wMBC+6Nl48ioOvviOZnBzc
GAH+IIrT2zUsKFTr+qXfRtQfOKIyfCN7PdW3OU1q5nMuPBGdNPaAok7mQ3TgItcGrDQdqeNZPCa/
sRm4HOm36PjM+oE9MkoDDiqQEMJIlqqXNxbd2qE0/c54+3gM69HMBVcAPKY4UfgVlM04/7G0pQVY
MZbjlOhBeJq+MJjzKPOjzqfq5c0PTmyAIUcETjhPJltTCygzmlrYKHEBckF8II3M2yXvgO+Z8Iw+
BDR9TODeGVYJTHkny/bNEI2ZmWSH48DxbVbDalg3xuTnDRQG0tV4dG5zHyoF3ae2ahbJ68BnHHZz
f1wP9zS0AtgSisdcjLqJUyUW3CG6ocFslup2Mt8iAcux50VmD1NNRwMSh44fR5aCWooWWzizIZ+n
kpkwoctzb+Yk92jQP+xZZFR8pqVyhwyjPrQV67+COVJfZSfYNOs+sAdrfgDR6bdTsFRsQRpIjpCF
eAp6j6Ca+ngFZeLCiYtAh6U0ilwW078+tS1OClbjx5yirQ5NYLTk6XY0BI+GG1PweKxjKU+f9qXJ
V0g5YIaTHwZ4T8WXYDcyk7OTQ9tCubHn5A+wLCBWeSydAZXIbA8bHx2ZoBnCL1su46ly1YA0DMMq
CVcMFXNQf7y4sNWCkAFhArY49UI4zhHy2A0olGFyUqQXf8L5jQqE3m66BC+Q90NkZ9KqzIwWpgNe
Bv6035SCHRDUx5iZmwQaTZiVTphTBjVQhvjWUHlD1aMbMLD0pDjSRWqhCAdwG2JQA3KMEpMDn4ko
Sob63KEiA+ev72j/XliD0D3lIB4BOkfs3Nlr1scdHM7Bbn4FjJRppTnZ0PVPTY7U7iylRnsknpQK
qoNm0+L3WD/oHLhQcszNEFFNpmeYsRH2k3+g1eIDt0F0mPzAktOD6ut9Fe5QxwtjpLEiAAVKwEF5
BGMOAB/0R3R8wlcr/dDyM739yy5FY1c8HW4GvreT/eELzc2cDjYpBV3sAXNl1OpnxBFb1H6c7+Jj
rCo4lyuHtmb4K1gP1+Qsf02/2tdd/BkhXCiuzRGizhuzzNh/klEOnJ25KgIJ7U4eJT2cgxPq0JBT
L4J/KXBZp/8DLROj1PCM2PJgttG3sn4uvAzJmoVZnTYSRU0kaxQI6BIH5FeQHOBqI0BoXdmDA0Hl
eStOHwdONx9LXiAH+qLIaLjRggVDB3S9aO+QKN/GxpaagoZ6E/zso0vj9l8MyGn7F+NrflDplT4H
hdkDkzB8kx1WXn8tsUNx0Pee3pErAX8EP7Sf0DZYpdk+fKjfxUmcL+b7noo0PlL+8Y+xwoK32WWE
d4eWiA0QtzVIbY9LHsGI3SLYKCO6Sv36my2rBZwikLTN/Bg+ufcV6+1/1jI4jw8eWRjt9X1MlhPR
6r01Scp/kQrVfT/qm8YUWL8q9yGdMWBJQDsLtAtrKVqyROXpgh2faUsYwFVgQK0iazbAzGTL4mKT
gm1EfyX1Lt4hwR5AA0Vv+DW8LczqvjnDUtkA4hjWFZNlEzj7s/wd9tP4IuL8mdAD7dFQrt6rfI93
vJE7ky08uf42EqEmYDg0kfplch3BWUZhy9fXlLr7pOHRZ75Hb1HJijymgXtAvSqEjLuAHf0zufKM
xqfOwqWAhiS4z0nE8jv0Qg4jtLZFLecNhSNAIPfRbJIw2f2B+XElar0hCH6p3dnX0PN6/hU44tS1
KHyiNRdBN+cS3OQ9uqplme2HUKcMLH22wXQvSVsKbcosGQanFWzeW5RaM0rwHcOCifCTkGapfM0f
yLmGP2av/KUIdixfyk7+OK8pryPa85IZmAlACWEokb6yZW3TncTKHhCv2MEtObwcyRV99EeYEtyC
1FZil5owWs4WyLS4nbFThI4ARMeC2T+N7VhczV0aaXWbLqQ3tkH5V7P8hdcJm34sn4D+WwPetuj1
W2zU8zVIQ/m03yDqNeThMXkI2K4a8EHBbZjLqcU8lzPhUhVwTWqsZ76STfVdMHUANYOa3emThy8A
O55ZIow0bLSEsI89pLHlY0KFhmDpY0H+6OIL5MBBsoF7e2YYFuziKS2o9Jiu8SpGtcoJeOQ3Tp3X
uk3tqQF6YzyhAi4gkoBLxcf02Kzx/y4WrR976va1wU109Yae9htqlnp7vXbz7YhVjOfpk+uT3Tmo
R1jYt/qmHjAbeD8At0TBaXr0mtSVICCsH/J1U2f2FX3gioHvominNGJtr7AfKGhYbjNWpAW3I9oI
3NiUQKHXqs74rMMHOgG7Ss0YjwPNYx/X5QJUk8WRUtdd2N6MRibbGF+w8QCd+5VL4YM2ext7GQyO
E9fP6/+pxRuhs3CIyplZsF7o/CWm90FpCX/DE0WEk500T9rHyB+P8q0eIQgYoQz3mEj/xds0v4FO
U82TW5NCnFzWPqzzQjqWkfXkseKCbAbqT3zjFMA56VAxiWWSsR/OgCnreWq/UvyqrNc6R+A04kV8
lzcsiR2naIl/ytTsyn2W4lunz3/S6VJeD7sEJAkG2RTwFggRAMuvxBVQd6euQ9EHEc1rj3uYQX7C
XgfJFJy5i8P7Os7N8jv7yhbFvhssquzwyEAgOo/INXNAFfRH2dcjoiU7PG7EqtUf8BESivF0xdwO
Rm1mdqLzLDbdsJlUi1Z+ZCn83nE5BeuQq5sD/aEkFwp1DgjOHyjJNHucdlOuHGh6qtMigeeS+rjC
KWwu/CfcI84ARhUxeFxliC2uqNpPxmAGu0jsc6Y4ShHt3F/T58zhGMQ/RlzLTEySP/RN3FmJF3Lh
3GP6rJu8mF+b1Mx9HwSywtpxmqyaZDcI1+x7irtAua67RYcc4bsMTT4WQ4bE1JKjFrW6MPOepyBA
t2m2AtSLD/gnn5bhFVvoEqONsSnCzPj7JRutfhC2yY7cG+JwPMCqJF8jStcEf65uGtyNP+Njua3x
ootxCe/IyXmrY+AGgIWC67PU4+tDD+hOnl/MbyDDyslq6jhAeDoTb8Z4q0Bxn1tlMZVpFcqUkpPi
DWTdiCtP6C2W3YuaHC5xzPxumv6q0p5yZa5thIGTiUH5nJ9u8t/uD0pKh5tBghZVW4tcP/zA+Pg4
drmA1TcqbLootkl2bJFUS/nu2S5eOXYB626H5/b8IDuQBe1ItoMp36dBZaNdYo8lWJqwaF+HdiSA
ZWPHBiRW/YGw8y921V2BgdakPR3UZvK+InZ/qQf4TX24jz42uCeF6J4FK38pyjoQDaffhGDWzBuA
WD6QB2NzwuSR0j30SWLNk5MG7Zt+ZXJL7AgTyskSbjhIAE1bWJoq1cnnqgX+IOPRjeqeDR8ukK5I
R8YnjZu2uxrSTW+2235T0Mh0mDJGE2agz48HJ+9t5D7xPwWDkeX8s3gwdG/lfY0XWWfzrArAARi4
D3GjxtZLXkTKrdYWWeWz899QvDHBAN8Au6HDn+5/i3HCLu+lLTQA2AKTm5QIupCdw9kvm7UZVp9s
S5tI3dvwcWGzjGeajLUOVYILqs5FirMOEtAE8pcLDjxUjKsd8fgCnXpUVvc8AHGg+oO6TZBPtX4n
y2oYoZUyduRug6WB8NkjAMETsYfcOtb/TLQR2LwxVcNr7E7LVBXnih+a/tGDd9OPocX0r+OF2tuz
bJ2zGkKitIFRIqTiS9w4R084JqDQ1ZnUDM/Ls7tyu4Jry7JN6x5M/kLWQv/0Q5XVBW8ID5uWUt+E
T9JbQE2N0W+EDBaEznsGKUrnLt3ILFu+KFbw8QNbgwfOo77WMZ703BtftPbgnfG2N5O5jbASz2gc
51jRvfQrNMRUKQ2a8PW015HvrOtDhg7zyg0mrLm/GsuHHB/4PHORKQtOG1/a03xXbgyXYeLHnS2i
US29nP959B97oJU0vHMvcwiOaMoH6QfKWSy8KGtf984q4UX0Gt9OdD4vB0QqfuFKh3vgeylnznQB
AouZV4c2C0OsgHJDL0Iv4fp5LZR7Ln6DedUHCe8dbIFDT1w+7YOiYCM5xYMBiC7AhlVdzFp8Njbq
t6ZBVWCAIlPbrZNww788nzzSbhtobvq5tUcRp6fk5yUtF09bxcNIQwzB62d6GbNN79pk5cxocy/j
zWZX6251OKjfQnvji3M9PSH5xYrDbFkanyz9J2puxmBMGD9/jHNkvVUeGjRjHBlGK/bEq+QlDWDN
RTyOj6armWo20d9k+G0nyLBoQIJxFhY137HIP5FShQuKUeBUgf6hwLmX4s2hTZ6Q74RSzZLa9Vsh
jurGjh8Qob44Wny0bXgMIpTSJek7RvDNooD7V11EXvzwqwz3CQhweZxisTYY/3tvLJlQ3Ctm+PoC
x0sGr4UzWYjOFFOt5q5MVpoDVBJEtb5YJzhrB7YYeNUOaxR5LQ6+8tmi00OUOjDIqQkaIyyMQ332
1+MPhlINMz/ZeG7gZJpEdw3e7E7sqbmc8o7T/Xw/nV0nktFWHhLQTTTsgucdfF6qDg2Bf28WUmtJ
oS+/vK48Q/goGXyqT0NNdwsthMR0mBRe2iwLdUmGEpp2XWTExmUI14AgaEpK/p9xbJ3m5K75E9g4
w0qpaLlCq77S7efFUcvWdW+/S0/+/atkY5mcsCFGgw+7Dh//VDlX4q3v1+mH7DT5T/6tTpwDUHKx
19iiCckuQkDA3lbOY6vKfiTxr0ouYrQPg9Mr/10EjDxbQh4UxjcBFEuzDnBO86qXpW2nXsd02njB
buQVg1/hUElUyWf7mlj1ZqK/LNZv5rhzPKB3eOPJXuk+7Tm0pz2j3ESwZKgYrOqHsOOJ1zZntoUM
CGXPTLkyjgMyccF8ITaQsuoLzBlPiOxLQ3MrDM/wZO26U17uCryh8HhAwY0faVrqDw7m0q8Vl1L7
dQ+Q0gYOaGtM0g5C59BgsoDiH23gfIdhaqSNHA1ym7GDnBcOQt+8WLzaBbl+U+sG1YDZGetVNAXI
9HSVxWrWmvmRV1VDJKffZCyPo53qNncah4wCUR9aPP0naCq+UE3w+CDPH1BnY6mS2+lhltMgQ5Ag
GA6PjCpYj86rAEjprcFz+uPOUMhgkaVwgKgpECRpK7Y4sh70jyKx4x213D6/WZcl5OruUEs2CxTn
wGKyjJNLrzFvNnome2Ba6L9KeAMgjrKryGZJbf0xXvuPcHnl2wbxRQO3M8ajeA0dZfKoFjJ2DxBX
MRSFR8e4DjNnE2fW15WKpsC8nD/s4QVjQ/7Lr/iYBXwo4LtNk7p/M6+RuUbHhgpKBEcZPwh1L3OY
oTrriXAfMFvq1slpBnGNWaDBCgXTS0f2/FXZzaIWn2CGbKqb/sBEXvaIXUEgJ8vgVJlfdMaqccYa
khnPbJSeWfF3wfDSL0Fgsm0D4/BOf7DIIeyRAmUqOLvyY/NdC2gGazS2q8Jvl9TYSxlj7Xjzwj9W
W46pm6xstHIgD0wTWFen9luTzWR1FupduaQkLrd3olXnFqMFr/njsUQnwTafZInkZvqxsl/MM1UE
7Z+MAI7/SFcETzh1X1aKskenpZyTN6tr8jaWAGOH/avYz1EkLMX1iwH9ttU1NNIfRzbnPY4KiHgQ
geDwkOBRs0WOgoPwDryU+f4GkZ5V4PTrtEty+jTsVFzttzYz5rqNA6ENgHPVmMqtdZE2r+pjGMDz
1hk3LRk2ZmCg1GquKuI2cGJge2aMkk2sCAFNbGvQksjv3UQz4kDWvRs/FLjMLMWRCYO3GNStCJlA
AfcXNF9yVMxQ0CFImwRrdl5ssn5ic6WzLS/UmJumMoUbtKgQf1kZwyuOrAqU3FYEHeN5/BxaEkab
5CzW3G0EDNacIQW8HpgrJoLuhN+h6lI32legQoixKZP1+JpCYRGsLjVVGA2m6mb4FqMfJR3gRaAL
uditK0Y2M+PBawbIkO5I9qI1xaPUfpGVSnQjCMVovpsZLqzri8Kch4lL2C0VpzUhryYUcmflnmq3
j+BI+1PrTR7CVxz5dGitbLGU3xHe/T68O9IybMyt5ZSEHOjCZmrnqkfHNUFSvYTQWNYHJlhzCH6Q
TB/FzJ5/T4mMZD5zLR/JGbj2eaQkjipbEjZcCiFqlLlTQHL/4MNGPAiQKSTIxp0yKCH2bdlGmxeg
94wCzELQy4YpHthuJqSsLGq3/Cbe42NXsBYRfMzLZYJvFXa4IVhHd4wIs02wfViqYIFExEBekcYM
FvmEC88TYKj0IhdQghezbPnFkFxni5ZpFl7Jt2fkh1PkCFdp9bY+puA3jR/NoY5QhzGjWQg3BYSb
RFqTDZMZwza7kg1D569gGy/UBnZ52DV3lckpBYmbRfy0RT8P4SGj7aVc2dYTJ0eKDpjEYcLQ1JO3
kV9nY9bMNfEx9OdvYqoGUgodl/OTo+EBUjk9T4Jt1mJ+wQYIFnP2Rv5DVKCBv2cb7qT88p7s0uDS
Vvc50pf0Fx2E5BR+8vRLehN1JXKGUl9vNdGoqEtYkV/p69AFi6q7TGSEJ8ZyHAN/bLStFRtM3vIB
Qvt1wmXiLa3i+UJMpjqUDXABSXUFYS2a2JeQ+VBxFO4ECBIzU1pLK5mh1+DUy1A1cDTUxTWnfN/Y
QrOLiGQpe6+Y/sWoPzV86OeWNnt88LoL3Rzndm2vDqe5Nd32sk9tC4kSVsMyc8Q3JEgFV64oXLxw
0+ow7H0jsD+Hf/X4IBZ4avQXjHAjBtfYZhgFjW7+VVa/wUBLaL1CxM7EbKw/T+wqtnmN2UhPNKgX
IyScwDNDwUuQycifOlbPLSoz3A6q3G7wqNHeXzWcFQmW7bAwBexbHBxzy5ACLtpJjEVLvBfp8MPg
mMGQpNSZrtHGcvuGzCWXCRkYFO0R7stbGD3wenLW6++z4BVapezACWvqDbyMuN5yMmjSusAxDV9I
HvRDbk3tb1T2QljLN3xTCW49cHPRuvyDb7xd+tlJ4VABnMJC9Sufrz4IGus1u1huvJ4keSo0iBL5
PcGJAaIXVrXt7N5fXrBeqCQInlWgEDLiQVKElOR9ELzqt5VOIl95CBlyCK5QnN7lQX59yxXhxDDk
P6eQcmbectPBC2ZaguyvX+Rwy9Bpam5GUAEeLoVZb2P083wPe4qvGPgtH11esWAMMfzKQFoQTngB
diaGSbposmBOEtpiB2gMIkV4M+SUb/YYVKYjBfekdp5XKuTymzJjkmPmHB/Ekhv4W63WGfmI4U98
4JAql/m3yFiZe6HoPMhtabMtMIHMhx+1Oz9lN9mR/iEd0skjgxupwMY0++cxej2mr0eUUsQcy+En
+SI9iLqC+dTF/fxSWBCm2JARPOXyQJ+Ak/Vs9xluYY3IufnupiuayalT1ou5AIN4V+cuaTfCZqQC
Imy8TF5kPNwhfbEABohJv6U7G42z39yWJrcqG457gO1B0nWLjTXtpRlNYEFr35VIypkrpsiFvOkX
dCQZa9RSz0pm2+L8B1ZKB6+e9kOHm1reGCNWla/mO2CBZ212y1EOMTrFAW6I+HqMM1rYjoE1ILQz
GfHCXf4/d+2+uhrSCza9L/KlS+SeTs5ubhFheRAiK2YxVpzYebLjEN3NFEvzJ0yjl9HciH7n6zHU
i0fb/rB1SnLmsGgHWWrP8pZrFTpNg4FSgB7uzOaLPE5TDlLEmW9YF5DkllW9lCIUCvdkW3iIKyNr
jvOhZjA8kpcqJqpkov3ISBAdEm80Hd22QfvfXePSSEAszAGb5lInToOuU+/g12210A3yhbxNknX+
Pvxgac6NXIt8ymM/sZLRCqG7thNXhFDt5JAx6rHyxLpiViPucmbQvkN6bco70Z7mMK2tEOOnmdWu
niv1hnArrFF2kwtyLTOnIQjiBQsYQ2fwcJO2SQbEn9riWoKWum284OkQcgCEAQfxUIyZEJ/ATfEu
XqDUv5OLIrkNBvkEY6XZssPfrrRKymfyVlpMZGEkVu2FW+JZ7rkHYBdViGvH6JiMnmFau9MfhSE7
oldoDfH3Wya55z35qWB1gbBq2WkyQ1qQonzCCR5AnPdBPWiI8hh38LzWLx99Q3GvN9lqAlk0v8/X
7jR65JnXQKTEzhIOzl92zaK9OjvOAD1LOBSLMDkQwhMJX/XgYpIix/dO+cGx5BuldPXT9l+v+PSe
gH4sg+QQIg9NNgXHU3uGfkX9iU3TDP4xzBoG2swbMhp/jygV+kwQopkVcEYwOklR8Y+hMywTqoLE
hZtT2NgGMjiOwZVdmIVT3iGMc5+3gH/IFCmMsp0k59ns1K4zEG9cScgR4XVEp/xSQeaM4G9Yz2/+
HoimCSrIxPXD+MBC2dk8jY4WjtFHZou/hPc9RGmMrii1C2kOBAGG/ZeUHDKfAKx+yQjCnry/FU0P
ulPEoapZyN9eu/IJy5O+VDf75dhW41zAECw5JfTaH/x3d6yASTsW2/SYPOSXvG0EfUnrEiKmPikz
xAx68ciXM+a2rGYxMGaTX7hr3EM0A079ntMT2YS0hMMX5iCiI0R+8rLbHe0KNv9PYtOOeDU/M45W
o/6WzSn6km2NpblJmYLZU6LvUHPlGGtTPhrwDEMc7cZcgHZiBPKS8DM5t8kZ/symujq9CzNzpq4C
EQvxK3W1JK2ogiU0KTiDmx2HitB4r5WKoT+VDlkUOBa9FtqZWrjVXXpO3vcB6/8agGslruPmFPEL
jpVpSugjV5liJaufeqHYEkRbTNEJToMEQ/WaGJGJ5W7O0bmTqYoG85i6ATyXeBXhaSoZfWeiME1t
nhrq0+faVncKtqkw20qHRKhAgj1EcU9DFcN35MtozYWgOdZJuJZFWr5CbzzprEFeelPZDZ/V8y5k
+lmwiVDh0bvCJnk833qO77irfqlfcLSogguWFIowvYagTQXMUOeJL4gT/S4JGL/NdM4kaSU5H6/5
mRT7ACPS33K+lckVemH/sigShiRmJflEJGIPkp/zal+ea4LgjljPz4rdDHckxigpbTou7kSuASCi
KXaGzTQxmxuKBbK4VmkT2NDl5sk1pCiKgyPvr2oX+BvU23anuTTI4F3OkkwJibFAYc3fy674ws+t
vJOug6ETanFH3qpvW2idnsQIvM6pM/Xpo4WNfs5GsoXD6iZGQSaT/sNT84tbcgsW0oK9IjHNo8pV
bIFExClcceaqjBbnpyFYTZwMuhbm3zsqtyBZPYPluE7a6lR+F4zkk+BPrLFD+3q2D4VAEloUknvW
WfjXnQJudrsnSaiDpmZRddbJJiYWdnSTIaOBexIHDco0/GC2RA0iu0V0r6DFgdx+AaelY3XV6lDP
F7F6nFUbomaek+NbuMZUbGDU1BXvBPUS15oFlfWt3ToUpjn11KqXV0wzqC+5V17lovymbCMfBCLM
2iQZARY3OrbJlXVxGAabwJzB1EY0n6vDJpQjp19/WzjwaNuMToSOQg/WherLER/39f0UMYV5XvEV
SJDUB/bhs+LbtWNXupU4Igu2B912/9l/Vl3k0dPSr0tjqWb+QBufY6v9WzzX5wydLCXzP8LOa8dt
bVvTr3Kwr5to5tDo0xcSxaSsklRS3RAVGSSSIsUg8un7oxto2GXDvtlYe7mWi2nOOcb407XlmPC2
7C5Y/ekrhfwiFBCgdlgu2tGqKOaP+pRCcQRngwKILpGQC3D1ndz7GDIhC55qpn1dqlB8afEDaJxj
r9PaD8QpGnPdE1pd2uWHMie6PtbsD7ZJwhjwFn5VGm+okNxPY3iOaDROlW+89zuaf0bcC05jZjmc
2GnMqHEGE58NpHXRucts+ZJTGDarFKNpCQIsAS3gY9ivzB4RXxVb9h35B7qTHgom7C9l1cMokU5R
uxGD2tdOUkH3r4CINXhyERVDUAs+GPx1HUrovZRy/gnsoEQ0FcmS1EV8yhXYMzJ2GiCnzs1057hO
EfB0D7JifoP6UjFH9B6QQBP6qtF9Q3jHpek6bDrrKVnl92V38TXGqYOj0iYBJ+KtfCIbmmOfREcI
bbs6DG5UJrptLaLWYaijejTO0weL1Xjl8OHBUml3H0xgm2FBcIwm+PQuCqhUVI6htcXMHO0OI14a
k/h4FVaOUdpqkBgr8YusgfKLg4uO3mLufUT4PnyQANsTN4OPAD6m+fvl2MC3W7B/f9J38JkTCiJO
iZqZFBm7wIvjYCaG8P0OVB7sdfi3/pzXgrv3sGDaJHDUMP+5U31vlT1HnvQBMzM/tcW64PG0lYsx
nFa7F7ymfSWfKA4Ha7aLvH3NqvDIs4P7Q5tOHID4VRE/jtpjYVG79l55vEokN9otDRQWgBMDi5yV
DKx6TF4J8KiIvynnjHDcx3iw00uLgQGfbDSvkAPCQZQGOuiUICn2EfQFEDrxh3g4cII2gjZD4H4i
RcWEf9YtSgb9HbgOvDDgAGbyJpC6LfZg/ussDYxo1ucrRYDGzsAY1iVhlbI2r7EwIAihlD2xCHpG
tbLLnWB6qpIEyITzUu9ui5PQ0M4QqCEfB4hQ+7BZODgAUc93tPN2flAlRHnYxk1Hogm76IXWG2oq
M5obm/OUEz55aiiOpuXJqJzLOQ6UfcpwkYIIijBxOXNJXfXb1M+bKVNp4HEbk/q0Dgqs0YwZ/pM1
YJ9nEBLPEc6iRTucv1TvEdbGFW4DhIg8yaA2zFlf4HO4CTivS9rbyJPxRUI+jFVF14sWGsQT9hjB
OsjUM+istT33FIEZCqobnDTHLp7hVPmGk6XHRsBaDF9wxCOFzkD/zDSRaVUrYSjt1HEQdmsmy004
HffjyGseu75nQEIhNObF4LIPbwczwRRsjB7WL4myr7EqsavPCqDKI3+zRJ8/QS25QGHOFLjfcsSq
xliopUGuU//AdYec82hmPZujyx8Vit+JjIMsaE3G6K6C4cuWbBm6kRe+/Nh0jdIvj32CeYr1Tgwj
zl8sqgku6Xyb2CAESFqw4YksWM9+jHsZ9dRYM2DmYN0Dqq9+aqtY5E2stfJEcqSF/Pf5driAJ5gK
M0eGAIZDriFDHKxhxheGeYEbiWd2tjv0kg70gCnERPHpVgltLcALZti0SZRTbOkrzCoMu3/DDJop
feqQ44t70lj+qWhIFuz6zVEdSxuKuyhB2fSEsyB1TxrNbwyiG6aG8AL99Jyue4Y75JN0HclD9FSz
/AOzr8FLaK1hK5IvOGHHzcCdcxwVnOQ1fzjNfSHMLWBZRpPlUlkza2IRdVMVqaTziGfk0+5ELIul
zUUco6Y5eXCEMaXJV/hDRVKqtE4TeNA9H9hdnj1KT7w95SYe/K70RFZlR4LcKGkYanjg06ryMkay
D2XBzVFrDKgt4xdymmw188TMpljDOoadRXJ/kP97qL8P1jZmL5hRuRS/pTDVPnD0oWwuM9/+6OCs
25xToIVAgLWbxzb7+v1YTMLcvn/VDDWReNH+IEQd6+vk9hxa+BzxOm11jh1KN99audPgBIGbyTT6
YjYLqGidj/x5t6Bwj7ItbDrDZmZBXlZKVtCCpSGtJSbrALsQFWBIiESlqC/AVBmVozLrFU9qEHzT
3Dps84wAtTO2VU2QIMlLSNLmZIGilc/jjTBxRmee+wwch+1fcySCZ5hr8iEZvrjD9onjnkHcxVEV
T3yseftKho2DXadOtccuynqDLgWfpfEu2xKvpL0kvDY975+Ijdn1FA8n6iT2FYkYnKn1JAFfmS5/
CxaPApsdoUC8BUYM7AaxOQuJ1CCloPQHQseo1eMpdoLQSZno7YxN3I8ZkGK8ZprK86Ud5e2CGTbP
YrPhy0ZVj/W6I52jwmOoQ8VE1aZfTlBxeoR4S4rvuJuhvUyZbyVj8heT1+aNBd/MpG5aHVib3VhE
1K0HRBHBIR+VeTPZsu/PX0zfjRxPXk7LcVYylC801183N3lKKLgvHCqTxBH3QvfKYNKKloYc5DOb
/6rt94g9lBnxPczENZRAOrp0gocnY34VnNqbI+xL/K3pZLSgEOas+or5v8ux1+UBN2uHuyvOQ08S
lGbWAH5/tQ3QyV+CNUR8AJtVZq1DAtMpbk6kjZI5mimoy8kp9MsegO2JQE4OXQ1oFvHj+zja7UFm
xwxuZjZYql1Qkfq0pPNyJtjiioFpoB7wPSp24E08hJmPdKLZijjNIC/BdYvWx6LK8xiKUBZvBfQo
d1uFsXcOMVGbJydrgzcmPebXy48zLFkx3MAtpsDR9Tp5W7a+/JmAyxxZ4S/kbrePPa9xlCc7l7Vw
md2fIy7FSYEarMkS1xnYDP10cBJ1iw/yFGVKyCjRoZwVg36b4OwHWVg+x2M0uC9GS+a69/SpV5cS
xHCQ0OvhrvkCdpXANpkNtbXM/fjhD5uQ+TwKf18E/sKLlrn6nLXKAGfZwTDigui5L8FYZ0nMqfYh
qAU0p/fhMrfIzsZA1L7i7nf3IC9m/RwM5/rAPGJaveiYOyDk28Tul8TBIkEWJ+cUn/RK2TFHIgdd
/eiDHo81MsII3Hovs0/ic6O7w95MrxOXHs+L/1upU/KX67cdzGm8cQtvUPwbdV0c+B0hTlDCqtWj
WhLDIytOR0N+hldMW/FKOJBG0pSKfwQG7fNm6YdBx9qMJpc3dkAdS7/TY630mxpk9Y1FQFQqq9O8
utw5oyhQbqib2aTfKfdZCGsMGT1gzaQPsKwfu7EX2ogKn2GkGAeFtuWzMTbZbfomzkqoDVgRA+/Y
7ZqikdpGxjt+8Bt53Vk2eLiQLWi7YS3RlmmwdPbgBCDvREjYYNUSozT+LDxEWH8DK/vhIfmyMMp4
pybmi7j6JcxkhAoWfPQ53ToEMuwC4Xk9wwMwyWWFRLJTlGnlY+b5nNvY5oZHAflY4TCZUTzFdJR5
ftYuC+JxmhcdqzfNIQVzII6BvD6soyma1gNHFCpcRKYYNLGNBzwFPNKSsY49kUXWjGasEAw8wBQi
JrZSaYsvGOUhi+HZ4q+Y7q/yVw4rtad65FjsJ4RbtglJxZMBrCyOgUw57u1HM5VfB3XXBxkL6jVe
4N/NYEZraYSmFJQT/fWKGfPohgF55cZM+Hi1njVtPjQHixOlNvY86hCDHgYttlwsfKgzsKIgj3Yq
6efg5CBywpSqZ0KoztVYRvjsdK6Ej6u3RproV163ub6i7QR+mLGjD4ptkiXgMFoPJZzbHLGyCNfm
3JxicfgKQx3dK499gyNetcDsBBYdXToq03B95dMa2Jk3HKrURA8Ecir+TZkrt68PIZAHEAostYgn
ZoJMrNftiBcjLr+Yy4XLhqKQuov0vhL7rWJOZUwuGaWPUPqcbzoWgtjOcuKXyxscOUP3Sux7+YOD
4LFYbydOE8SLC/ZoML1J4VnyylxR1eOxSeNyeaIua5ttrM5C8ymqEpiQh7LegNf0dMmPTTUanK2v
uegIBuYbgRQfhYQcWHDMZlQ8ciBW+OatH7YjAWCdrIS6KkvhbjlgP3jXEWXJXwbD4UpUNFxE54pg
SiNA8JnQuAHWQA3952TYsun07TEs8HAf1Zfap3LM/CGcxa/5yoQAdZmAHrTuwA49IWO5dagXAF4S
BP5zCAxEs8Yg+kyAIXZETHihDUQ2vjbGNIhnHbVdMaMY6x8HeE2+/FIZR46fLLJVQm6rKdSJlkjs
ywZ3CzohnaOG9AmYNyoNk4y6a0yYVFHWurFsd0cm0sa6xI6CJ+7fEEW6N4Ts+M/HjoK6lCkZulHI
XIZdn9i2JMYvcGMRZtUe2kbjCH1+rq0vosfQh9k4oZFD49nyFs810EjZxFIoiMCE7hvtQ7wsx8F+
6LAx2k8tODJLmoLFU6bT7KPxtuF0GHF+6PKBSiLVLrwGBNhzjFKITIV3JlmteSjMJ+WJQt4aELhP
xPCkNNuq8dJ29gF5aX2BXTNO6bvmMJBKR8yJuWKgzJnbfraf4RSfZoWAcyIiJta57QMJI0vjjDF1
HoTT+fVQPI4A7inv7YyCKnkH6aL5ilDM39Hxu81bfX2joqGn5Z0V80o8MmGRrvTwr+pJjneIwhS4
BSBLTPciu6PUwXRKJCCAcTTk5bix5ZWxiDExz3CdXIk7lKM0xpQnbej1W/I3+MrlKZuiKYACo8Zy
oFtxrGGdyDat3X0Mn9Vmd4tfNVjJbEvx4U65DdRgNeNhKmDkQHpUOwXawVp/cxtWytVRyXZYtwom
HFP6xnvxnNPrUWLRyoc7UYO/4gAQwTV2sy+2r+QVwtWX8S6sxWDOFm4crtZarxZcXHh1ZajPdCbc
4tYzdfsW7+jissuJzsk69970dsBREYLUzfawCDeQon6KW7HeiamvMdyPiV7fUy2Nn/XXxQGWCnER
RDsw4MH6DI8HQlbLrkQJBEye1m6HlHtfmGcKPAEm9QNnfdILqjUh0DxVKskraWBT6TFvO7eYaR9g
X3cFX7v7KmUroaYEV8UOlbkVHzWArEWB79DGI8dEz/OKyTe9LEUnPeXcnKlUB+qr0C6AL+6YfZOU
ZHFho4kszUoz8BpA0xZSRtW4BMbsr2Q5TarTlSgpSg7FJtYNxtFtjZ45I0iZn2CQueq22kczp4MV
5zB+7a+hXtIWvZUV5lTLntwbm9NFQ0Ts9z3HMn0ZZRKcA9Z8Bdjfwv6Gaknsjd1P5S3jchkNOBHV
yvpigoWRh3Bmo1L83FxbC3jbGf7V9KOEMaYzCy8H5thtYOU0Q1Q+0/5ZA13GKvWyoFasFxQwJO3y
v0XHE2SGMEIF7Mx0yBlzpW5RWV+KspJlT2J6ditqSje/MmAVH8bho0hpskVJf3HyrXKIgIaKr+z9
Kjs5b7njI1nyolSOeYYja4rYam+AaGkOKcggHgVsbA7Dk7KOgUv6ZcRuaX5pnGPU7SgF4k1vnCto
5h9dNYZK5ktWo0msMU5LIagvbqsRn0UL9BpY6p7DK5+V6rR67QG2NWiBTyGREMC1YIfp1CaFA0sZ
7sor14+SudlGv3nFemRLQL34SrEiRPRPsWB+mUnQk9KrfpjLEotty+5BCfZw5BJUM9gtPBkAIFoU
eB5bRho00SJptvipQAFJ8fRD64OPqsdSwF9kyszb+GiQZyVgF7AiybNwVC9dNmhd2+UgfeA4YfhM
oG5uoTGiiJ1afaLohGKS0Y3NqGVJlG8jP3FQByXzvl4ZbMpp73L2WNeddK7hdCU33Jx49ZMkTr3r
p3jZXm+LewrMZiNnf0dAFtGi4CWFoTnUwBgZxHOIdfqbfoEMx7oi4FR5gUJ063ww5U539XajtUsp
uYznFCR8jWxXyJd8n8IuUVDA3BAE+Fw8Z9c4VsR8spsXlq1Brpk12iIlF9NmLMYk9Vl0kDByASwz
hZDFab00Xglx+lAAU97vsS2/Qzfs7jP1/SFsTIBaDEloIFlO5Um6LS3sGOJpXe5NJJBptGpjJNRe
BdEUuv7LOB6t7eTpYuMSYCwt7bl9eIzNTMMxCAVhVnTxIjbCTZLAt2FmY2vlpIqXyiehTsW+jNcD
MB4p8zCGjzwvA+3HWE5vHgadNKPoEXQDbgPMm4K2SQ7NDPsmor0lE7YmPquQABiDG1u+hkgGEoMO
0IJPIdek0Mzalc7q5i869I8d47dMeW0o+7QN4GWSrNX2S2tGKrwjkPG84eFjBYEu9hy9UTTeA7YD
OTk3OJH0J51dxcMy65oQZsDoKTCNSSw5zCsa+PikTbMpZGvOJssW9swuL7IHZBhSPT4N1k7XA/ZY
I0iDGk/W3DP24Y6YCgkeUwApOeB5h6/0kskzECID+IOJIs8234hPR8hyzBmFz+FBNFqAt+7NBowH
xA9XI4LyJvnkRAO+p1jim043x6cvTYP0RdgQoJArqyp7YMESAYAjC2bnoLxHDXfJTpb6bFAACak7
4A1ANvpt3li82YetHeAh0cL1R+UKuudwUqrEuBKsF00ZB3QTy/vPf/3P//O/3x//K/osNsW1j4r8
v/KGtNEkr+///R9J+c9/3f7fv/Y//vs/umYqhqnKpmRplqYrsqHy5++vuySPxp/+H7lQGmWYp9Fu
/tJt1QNBAAOuFbMMdjAn8300kvj7b5TFP/xGXddkA8dDSdR1/dffWBbtpShvxPKS5aq8G6VHA5ND
VqifZDa+5qOtRiHg6vZivjXXrWEPrKBV5fz9KjTp96uwDFU0FMPSJcvU5V+vQrnlgyKXsbBFv75H
d0JMxbTZpu0qJORgi/ZcWOWPd6X7UMsXVJwYA9T9DpUJBgy9E3Q+8yj4p8iWTzKfxRICSwK/ObKZ
+GqwwlHkbUdG4RGF0rxL9kwPSX2zzgrCZYUQS7wK6Xb9v9+Uav3ppnioqmaaimp9v6lEN3XTyoRw
2wQygw5y3NunFgb1lmMbishaAMFzBwwy9Il+dLJD2MzIZSp8LBJNvDc2JDo+PDNHua1OYO7CdD4O
RGPyMcBRmK10BwUDCrp63jNYqC9zoaO0dUm+Iko123X3+d/vR9J+ux9TVBTJkDWVlySp3z6VpuuN
Kotaa0vH7kPozLrREwXvwNdi3coOw+axKvfDz3/83t8XBb/XUjRDtizRMgzj14/jUt8Lse4jCwhB
Uqdj2iKDkGVXz/LXCFR9lZy4/6q0//5rlfF2fl2LpqhKoqHJpi5KuvTt10pmPqRVaJjbcmZX70od
lCGOe6PN56FjLk8u+Rveg9MdTErn5t3HIa6dHuvO7nrEJ0g1ew3TH+uIG7xoOO3pVtk6nggAUAIa
R5G52N8vWB0XybcLliyZazUUWR7/6dfn1KbFJRFz1dgyWcm7oBtmEZVd7cbaLN9b9SyFGeKaxMIh
5GAYSX6ouIE5C9emsxHx0NlHcKgeK1jSzGVdLBQQGFgIeCirOiLPj1CsHmNkiue1zh3XPfbe17/f
g/SHh/7LPXx76No96cysIcjLQGffU7CS/05Q/WMBNIdthS2fbzolODybRbsV/vHK1T98abIoa7ou
svuqmjVulj9tv5YcRkJmtZyje0hR+mi/L+FxDloiAV4+SXxt0Pxt0qKYeKuvGJZDlw+I0cP8j6gW
TEk45WmDGcTtHyBbXvuFWSSq1gQZsuAyxhwVB0tFmICMBAmwE6X4P57g77uO+cs9jFvtT/eQS4qW
SpfO2A6GR6hUn7qEIloS/mpPoCoHcmaohGDwQylMlXlFIwEnkKPz8o8LkcU/vMtfruTbpn4jXlIU
HgPf42gT4lAtxTC0aQOYzoBcVWvAZSJ5wAqSPMCLwChYRVNSpzD8rxdv4kuLAh16f0CSEEMtrT8W
uLy/WRtc8/Q7SVGe/Abh4McInVYXJcEUCUvk5JsxdmkSblGQ4qjRw8df6BefGAreohX6gADna0wK
kn1h3yTpR/JCdJ4WvUpgtJ+Yl/S0Z+byYvjokbT7gphbmQekYwwRgM+HD2bXA+RrdS2AM/An5UYn
XRfVAkHNURzcjB9Si2qPaCqEp041ROL8FMFyhwkE+ybkpGWEbxy4kRAI6H0ze1Nns0LcYJX3Yvqf
qDA7qHsf2iEHv2kPSI2FAHNPKJSTdidoBE3j8bwkn61dPdz2MjHf4hcB3taCKfwzCZJIVz97JqPQ
f6XpwJSDc5Hes5pirjyZk3eN296GiRtlaUQXttDnnDiVh1MW9e99X7lXeW5Bapx19crCsYw7OCUY
ohebfi+gKwl++OOop/YQ2c1cd0Y5FBHnwNnHGJakOU3nEFmjN+Eyv7qmRTRLBq2Kgqmb9+XY6ra5
8/cPXxm3hm/bnyxaqmKKoipK1o/t8acPP4s743LTemMb+zBD9AeBStPiQC5682m8xaVvCbba+oa6
DM+aMB3mbYHPiqOxtfAB7q8DQ1VcgbD/3yDaGzC9QPKUfsRzwlNvI3HX+lA2HdX7/V+7zljUfb9w
WTF1DjdVUlTx264TmU2nRnqnb+OFBcE9m1EBR8Y8W8VjCtP21s8vczCDqTUTn5B0FspuYPiB5oeQ
9xUzgYnpwF0uFtOcxIFXzEddpCzwzLecyIw7pEcwgMXUE/EFgkw25/QRFn9/9vrvVaQpy6osybpF
GWno3zYdSRNbLqjRt0OxzU89Uw3QP4blqQej8+6LckAmAsC5TTCZVCIsIxZjUj8WIVXbZZ7oWHtN
SZ9QJE6o+o1krY+mm5DAiC752RwiWEFjqs6kO113Iha05+Fz6JZNt7mHDoiaHi3It7zPYaoM66x0
IVOTaEsEALQo7BgREmlrWnpKfrCZv9+5Zv7p5WmyqqimolPRjUXTT19dI+RZUgyVvhXd02UnEWU2
0T+TDH88zGy7pQzuduqWdxdaAc0y5q8wHs75vLQ7GlZUwPczloKyT3y8MZP3jZMteIGZTUzv4nxI
3odDtczo+hj9QXAIkWwRBch4jxbdBpH4QEG0AekLVzDI/lFPyL8X5SYLSdI1RVUlSTbHW//p1kQx
L6+5HKvbkSX1A7uofCLchmiuhJO8c6JiB3Nb7ojLnuGSSqiyHm6Nh1dscMNKb44e/2OJ//OKxrPv
5yvqM60lRltF+Qd0PauljSBgWuN1kQ+hWcEGgK+mZ6ZuayRTo8lhKovtEzGT50JGtukD7v/9/f+o
Ar8tXoOHJGsUiaKuqd/efz0Q2FK0N20LLQFu1UDaJqQtPFtAkHo79y4L1NXd4oZATZ+CsSNY/PsV
/OmhGKKlGJR8Bh3j9+2jjxRdDHNB3WYrCxMUiIO2heHU4c4oFW/nTbSgvPPKYUEgdBVkuYP6yqti
r3f/fiF/Kph/uZBvm4DaGqKiK5FGway7F+zRoWk0U2mvNusLI/4n3cALVew3WGbcJoWKdsLXab16
O8M+zFjKdou7PIDmCuV1tFbxuOmdikn49gEn2Jrm6Tx6+/slS9JvGxc7Ls2MqqDHlk3lxz399EXF
8a3oHpXRbzsMxSAizSTDQ8QHjMabjJhw0FmYjrmPT3ANesmHVaeT5SHZua+3Ntiz+RkPC6kMEgQO
ByT9UumCgMKTiSbCiqUx2no+/PIQO5YB2jUSYW7lMt8XA0h5i0H5xHSl/fDW1+QvwASZ1c99sroz
btb4yRUoWZQ7UI6fyBwISR620V7EuzR3CRoU17cjNleiDaTDHDFi2jIF1aFEIs5sIR10Z4ra5kHX
G85rDZsFJ8X0M3JXPe5hbtvYR0gx4It4FjA9Un1IAEiI2MUtPDPxHFFdTZ/9/Ynrv53SPHBD0Uk5
kURFNtVvBb54SZPw+gj7rYiFBvoYeG2TbksWEPgdQ3fG3Rg1I5W8esqJxLMMiq6w5EDJ4AdE7u1B
8NKslSEVYycWdC6FnkthBnq7p8FB2yUtBQ1jr/I9Iwa03GLyjr0XXrsa5t+lS4w1HufKOPv2MrwN
5AVCsMcc5Tl2KCEKlC59ZbJo4UzxmEBXX0Eih/x2FXwm/9FaUv5x9itjDfzL9jE+DlXXDEmUVcPS
vj2O/Gpot14X++0l9ahaoqvHyP7BU9gavC04T+DRmexayaRxKSUHEabraYHBfolPszUm0oZ3D8yB
+gv3sGcUVIa/bTxl8/fX9ntvOV6nppuGaam6In4/4A1V0hsxafptbbisBKLwGjlItc9ri1u6Uk2u
aNWhNcJsJlAOPk/pWRh59DZJHLWKbBOuikNliReLnO/F8oSTY0X0mrK95oRsvd2wVL4v79KEubj4
BnkbBjPT/Ga0pT0Df0b5qHn8+z0Zv/Un4z1xR6LM02fyNnaDP619S1Cbu9p1/ZYkOstwTcJ0oOYi
hScym7nK/ID2yprVwMi9+ay/9HestNxcsaN2J6MswSPdxLGVqgbIwu6PHO7yZcbH2N/XOkSyoQis
HboUQpbxwJZqZk94vcDv8urQVmBNTPsz9Tt2ZI1AVDS/CPOSZS76MZyEAo7voiOWgfhZUuSGjez0
/uXh1NAxZzKyIqJ4ZA+K9YDDqTZsxTc8i99GQdo/3rzyW088PiVLGgtUU9VZur8+pVQXBKUX6n4r
QdBsWpst6kYB9matcrSUV4wgZk1j6w+/+ySaJiV3ocMV5ItMhxYXhyONr4wRXYinBtI1Ff1c+3kn
0gGLPJqK813+xwhVM/5QkRls9JYomSqzBOlbkRCXgqEqVa1tSZyDB3c38Zo5CWGQ5ji5PINHgT3B
ISdMU1HZjh1aUPhRrX6opCP2p6HMWUlPo+7ozcsvkKG6AxH3mMtf0ZefuqB6F9PnnC+5h38Pt2we
7bT+WRdm9X4t2fW6fZawJ0iCYgxx8ItlYcxK8ZS9XFH0JNsmPkW3OcQ5023kbW68P1hC2ol/0dYz
qJVZtGZqA7AZ3T8qHY9iwHQVz+FbuR56cHhhJfDlRRsjER2IiKow3o8sP6Zx7F75WYscv0c2QamU
9LiDk+W2HOQv/OZ9PtV32Tzgr6ZjDkD/PFWrN9HEPmT8NTTVQP+w9uqx6c7UJVTfaDWSRUYxxMaS
ZhVsglSeid2SDKmMvFTEdOR2ATm4KbpY9/7R6lBKcecf5T1olSGmOoBSHkYAjGI5pETffBq7KdGY
XJ7B4JX489X0tBnsYQ+WkYTVmwjYoUfKbLhhoLS2wKngEEKurD0iocE04X2RYFwpG8lJSbBaMG0x
1nm8or/gpi3cECb1ifHxSVRRkLhJC7xBcN68+MyzE1FNGLteOj8tA1KtUpzWmBl3u1olF35hvafb
mCilj9w9Xr4ep7wjTQPOEeE20VZGC9oukN+5l/ZNEg7pJv6osHjVybML8eReRNFa84rg/qk/9mu6
n2Fer5XnDuruE8/OECfAAmkzD7kE5mnqS1sDdAaX5Y7gM+o02ZhhVTo6lIqH6xulUih88b9x+yln
O8yXR+VjWKFkxDx0jKWaatgOgVcVLwM9PhMoaxsbiN9mBeYjic0UqsKfkNhaGJb2INGC0QURlDGr
tnduO5s2jVvf39R8T4A4b61wca/CPzE74T1mzSxrrGDg7wQYWDMlhyecj5sPdAV8g8tAp+uE+X5n
ewM8G+bKda570kiMnuSgxJDgewc/N6ZkrS9qU3k/rGI+XFddIMeExgqQh7jGyU5E+8RfmQ+9nFAQ
pIweUGCGExAaVk42SQ76ctlZvOHpY4uTie7fmKCaTqRPu3OlQiOycdms0LuBllxcnHo+e7/bU10i
fScCwITc00xxgEI/WtzWCvZpMSnDwZ3sGIvsZqLxbudB2BgQtJowwFusbRyVXfocRgH0KLPjmhyS
7EUXq6/6Nic+JmWKCi3dxNwg0FvH0J8jeGMJsx/2eDR/sxHrBHiFZXfQ8Q8Sgt6eQUlZyethlbhk
IhV4HCzP7fFyClUkklBEyWDmRJ1BC2GSflsy1zfzLe+RozUmnWOCKVyEDgaGR73jbcsy+y6xGKRC
4qV+ebti1fCM44DhF9ky1cAcx7GFuuC39/Xop7MGokaZk6DqkmcFUF7uwCuAHM0/l0YAJ6DXoTK7
MkTIu/TRvoxmRWReycuaKRpoBWdz339KFoKk0Sb0x+hdIk0sd/s5sqY7cusVBOfMtj77+7PQLlGu
PT2+6l37yV7fvmiIjRa35ViajHQN/4CXEn9VseixPyr9KloKgzdOJlPkujuyzB4u6Gf0rNyD/ATJ
VvMHfJblV5WOvhNOdx2FX7qpxbl2foB6Ak3b5h2PaOyaXFm2af7iAAi2vAWXYaHgxc0QYd8a88YP
iXMggnIW7nrAIOMfPar6h+PHEjVmyApgiabJ3xpC5XK/3Gu9VGjH9FcO52yJIVjZziRwXfaLRXJH
TTjD4QDmfhlkwDblGnLsuoIEjOO0sKkh8wXneGcMEPLr21tIRTVRn4FdccFcRk+p18GG40WuoYJ/
wBYO7xPOKwP+cv+v7va3Ekkxf7mZb4e/qupDI2XcjOjqkkuAUL6RTvpnuGlI1yYy5Iuy2YKzvze9
6B+lsfSH8cMvv/tbadwNXaK0NZJ0pECKfdXdxwRjNyW4Bdi2QKipz3+vB/8AQo43yxTOEkEiTfNb
4VDESVEO7VXZjpJgzcFWWk4WqXTA07g75ylzTy/NfUnxVA0S+wd85i7coegku0xnM9MPGNIWixrt
X+SZzRmn9eik414QzbArEqIgFaFa+nycrEo+WfPxo9XKX/lMB5zlUQfl50gKuobVeeiNfXY9Dc0y
ZSH8a7Tzowb6pe348V7//61+Bzqqpi7TuMmVLeWQQIzNJzzgW43F/FTjIof3Mt1E2Q5nvueRQK6u
Y2x2tNRWpcPlcvr7Y/8DAs1jN3QQaNMYG6FvCyYPtS6NBB77fWbj4ZFhcogED4nnsMDQeI8V6iQ+
1uita+JqXxT65mlm97u/X4U5/pbfnshPV/HtS+9K62KGGFVu0aUgkjnVj6fwRSu9Dk0sZj49xuTC
Ik7mP2bmUKH0zIPTZlYLC9EUxEmsrtlAGzqjVVi+I21CxG+6NAMy3OQJ4RIM6UJHuDxhGonP5WZM
1+BgeDeWty+CcioIewTS41fd5+sLP6LbDceCSTjhRiKRgmEItuDY8s31jU7uxrrL1p2ThGtZHbPf
omQn2zdX3wlz7QHdZzoQkJ5OkUhF8vYCzDD7QNDIJm2i6X7/+6OTf+th+ZgUDM5k01Ak6bd1M9x0
am41ZwQ2owFMYEwb4puwAihZyD5IxgWr1sv+NSFcjAEwEQmJo0HKWA/1uvwX/PVje/31PTKBNg3L
0AxNorEbh+0/NXWVpiWiEura9nYqUbET6eyHLqRy+DPBAxrKkjA0XIWfddLO1qSjVcQHoYxDqIVQ
xUYPYf5jD9X+gINZCp0IFABT1GVTGzusny6pry4D0jzmqBnGvMKM0HP0MDD4UViBJA60RiwuBPpM
xKiloGEQW6JOoaAM+zAgKK2a/b8fEO+OTm+lzmg6DeBldNqfHQE8cIQfjNEn2Y6fADPjJxIIPDh6
QODcNQ8brQzx5dmq479w70tMyKv1MLL3gRAg4SnTY78bUQFM5efZtjxgEGjk/i6F0QVTC5MV4k7v
U0EhMngScaKhFyRVbA1fuaCB3UdoPGHioKQeKekzXQrUfL5GCY7jIC7ueLthZRTaeY1RvE18JOmL
SjVPMz/W5mTVEHwbkVs10rO8HnMPicbxcGWXp0B/yl6xMUhFG7iAURz1z5gVSpQTOZuY99R2TZ9t
7mm98AgnUpYcrNYZp+yYThoL4hKZxhkL8YF57X6AulMchhshavmYZcBlpPhqRWdBQUO50pFxp/QJ
LVYYl9vh2h0p1UOMrJHcQC/uSaD0khsGICN60SLlvszvGNGBIBoB/0YhC6PZE8kT9wuUSzdYauif
i8AgxFMPRol859f6kiQmAcmF7hIO0Iw+zPXdTUkc1dc4htba2sR3XVuazG1V2+oXvAluvuj8GLcg
lDFnYou6imp5Y1RzeCLUpiVgFa0E28u5xH3cx8y5gJuuTaPKR/w/5i8gKYmxykg3D0wb3qp8d8WG
DlO+GF7ntMM7UZ/yI6xPYj0wffy/hJ1Xb9tc1oV/EQH2citW9W7ZvhFcWSV2sfz672G+m4nfIAEG
M8ggsSWWc/bZe61n8Y8EchnGjcAOb5EL5DJOvGc+7jVe4BiVlUxe4UwlBUa1+Ttl5JdkaeM3Hh2U
jmXp3jjpMkmMbYWfMM7JKUuQiTEV7cm/hfgrVTynkBm9WtypEVlqfniDYK0wcIRC0G9YNIBDKroD
EkMEBQQ/67oUGCErcw25X++CJIU22JUBRFfCQR5kDNeHFHjpyYJ1C62Gsr+xI2me4uaDTabTPLTF
AlnEHGFB/BQfp7TVEjihq0MYTGYK7VFQysWqujNdcQbSeTiko5wcp/g6BaH0Fyht6EcquAHYBBLg
OE4A6I1zDq9fBo9uSoKag3QcC1+2HqZw1gUmyRjcCIp2HIRI/NALvOMKE+9zqBFY4IbxUGZ7PiB9
Oyv6nKoAjhwxY+UlBlG0/nhDp80F+DXUC1QdzaIv9k3vAReV1yiUjdhNlI0ebWFudLpzT5HPu7iz
dOyH8DxpLoN+YUY0TP+/VM3BMFSV079w5AAuB7AG4SaqTSxpjC8md+fdS+/zLNmg5rtiupSYFm6G
nEzmVYaLTQ2k3smFBbAcRcAViHUJ6MmsXgDn6GFcQNsjXCLCoA0A18MyHUZbWXd40CQwdzQKNB8b
JR8a/1oR8tvAYZNaxyHgyuW30TCyEDdfE3v5E8WtFdI0R5PN6N3F16nvUThX4IQH+mMz9le+hfKp
v97eWEmnC/eOobbcIjZk2NeZHkASJNt1vbQ4O0PLaDcWyqWeEzKKUY8LrA5Ow+7N7sTACDou5k5x
4lXylPBRkG3/faOU/lDqsAvIVDp0rURJln9UmG3YXM3HY1T2GLkfz9wJ7C+YtXCB1ZrHlxC15zvm
2pRBBJKjZIWZScxAo876D7wqj4/iGWkRIwiy4KeDqTBjCRhGeBp0jewbMujCe6DixGBteUjAbxF2
0Y3ScuJa0YQC6a1ObVqXF6iCzsO2V8x+OXx4wViwbgPihYDha+fz6iXL7HD74D0n4aehBTV41tU1
4C3ULpEFdRvQ3mFqyapKBykFS2w5CoK1A/QRAtYjHj0MVzemz1M0X4iJGRWEhnfdNbkzJHlMwbxI
aW3OLQligTU+VFoLkJrUfB5xlP7i3UKlijexJEzbsHm8s8nyuBHxWtEJJ7YJcZ8wjx5ugwTjokT/
mH9Kv2YRv9USqqhIuiGjATOZf+o/bpehd51ciSpdOmklF/bwZL4lH9KFtZZNLb/wXvOUGZ9YfFB3
PYNvLOGxMDfBecAOgytymjPgRWu/0tcwtFnnNeLOrjP5TJecbXsQkDW7bboRsjW9qnrw83QzGhPm
XMWZGvt17SLM1UnOAP1Izx/cIWN81eFBTZxk/Lg2W01fdMWZ3eCuzG+CrxRUoDaCZikNIAcn0nR3
aOB1mMLxeCd+dHVuOf/czXV7TKcPVFwYROOpomMLQE3EwIGHPBgvcmjfSUBuHZTRhoo3C+nsrAXU
hTQ6tGMM+PKSuyNxGOJBRCyKVkuf3d64G9do8uGW6mRXAg3AQwQo1mSfzFxw9EnpSR37C+wxKsVl
DL4K9BnCYtPGgUOmMKbHyT3OtkRqMexPGgEJflFaWXdbPtwqbzIKoNxHggZpmx3gX1UkN/nncYBb
r0iqpamqxtFE/FFG1kMbK8hM5L2+hsVBoYRtSQudZIVgBi4OaBfoeuJ+yhUnfwSYamNPchMsGaJD
Ijl/1AtvSH0ZFumDCPCZceEuIDbKXlhpO9WDUKTu7+acPyndMgS4WAUI9SihxmFZqDaGxBZs/+lG
eNQ37AMqsf8vBvRvlkKVcmyam9VP8Q1nMabC2UOw09St3ql+SIY/8oOKZ8YYIxDyj5RIYuq7S93P
yaTg4RUpxEOifhb5F/ELQLrJCid7iwwR3Bk6odSz5jZDhX69sHDynhb9FHxMJsi5YNcircFAuCAN
dLEE9I6fLO20o9SYgxqlKB+1Xl+VWTGlsUaHjEJy2a1u+INkX0bAyfqFYwgT1VZ+jo+sCPd+hmUL
qHRn+Sb2sMhRECFl9LdsPhqxOWXjk0XBRySFGRsNPhULl/lM+QrZ3hmmpGwuzqCcdWGZaQ70Q55X
xpsawxWSfM8o26HJ8oj+fT23pvf/5/qgGDpLuUVVj+jy98I+soR7VRWatBeoU7ngypFndzL00WYn
Z9qbgAZk04oUe9PsoLzaluIQb3UFGsSoi/I55Ur1n8WzvKZJRlecf4yLm83nnrglY9uMxBCPR2T8
BTAQIqc7dK956lCUUg51jZNdsRehFZuJ9EZJzRgRxbsEiiGZps94461kSs2WSW0XAMMSp/tZnpQD
VTbbBEUmtXBH7BvxIyqzBI+Vg0ueEeuz69/gx2J5p8DhVwg07RCxnQnmJS3vAwzxW35ldZjJlf94
TfYlFcaM7fwf82KEq/+9yKqmSXRmRCaQ/O/vF9kqIrm/tVxkgCpaRAztJVbnljTrXmm9cHiKMnjo
pNRP6wMTVAPVIwwook7pRFukzAaa6FiVf0U7St0QOkRloV3Jy9W9XZI5RKeDXSxE/E+osm5z9YYI
XAokChipvkivNqIFPb3i/C6MuwnQFu7K1UPv+zAClgX6O7gcTApz1cMOgoyAFl+Ju+5d3SqvLPPJ
Ufy2yENHNPvCoORBIqg0Yy3nsFBjeunwPs0hHZDyFdsiI+jO5WBhQOc13VtKCCwCtul+85XO6bS0
cHNn2jAlXfEaCnCjgI5wZuG/CfumcLgxB+JdW5DhWlBtY7PWcIQGxt2nWI+02aNzqYgwSXHmg3Ge
DT6tKAq0Bo+EQ+mdXTh6ZZTjCd1mQhwc4mCkWUTT8mHzIMUfnJTSE50/fjT1Hon2VCIV6zcPNDFy
TzrOTn9QQSO4BaJKDm9mkCn+MMeaMr3Br0Pv0eU1JYf1ge1BX0YHmcEZZkuoGhiWR1omR7D0Yzdn
XdLORuKDtMJ6kXLKU4JbzhzRu8YB20CFgIz6JKPtML02v3xIU8NGw5bY2ByGU8LT+SNBopIff1Nq
hzJBn9MCzo+U2ln1yaY1/T3JxXo2MPOAccbyh3A0nNWCzQJCFf/3hUOZdo8fCwfbiiWaqiXqhij/
6AiEj5bJSVvzTEMJhIB/7BgOEx1A2LxToyNa42jKNxjBh7W6Y7nN8GkfPgjXJReQHmhReQn+T1tk
x/1g/da3va+8TJ/dQOT3988q/ezuWIzINXmyhmBMQQf/Y5HTNMWCNV6jpjV92hKxsr6Tm0XVIWCT
Y61m9gf8JXckZfaP38xb/p/rRNklaZTMEhJCWfpxnepOMG73upf28h4je9t6Ocytbk0zIEFciknM
sIl1wYmzKMwZO04cDPqJiOtZvqiQNG85p6I1Pl1RgvjCS7hFeF0wuFv3jEScRsPMT7UcABiamcjh
GweZnhPNVZ9TPVLEq7PdaQEHg9tbajnxIvXztdUhY7DHYOL8SVvFIZd5oWAFBIzBeXdGQEy64ONJ
QUPeo+zJT0Y7k7bJyy0Ygeyt8a4gImcBp4zfjbQ+/MeKjg9X9qMkR2GOwbiIXVD2+lLQPjQi5ES6
Ly80FIh8NCENwjJRguRIBW8R2+nLw04AfsbWE80faRBHhxbatLq9+fSZ2MULZIGMF9EKDdP4bBm7
yvudVd2c5UC778YsGVeI55ocBgLxqzsN8ij1mHE7V7taOxnJQdO/TV6P3uHTinPyfMZmcVNfkmea
Qvd3ejuOWAXN4Iz3eY8rNCVbmWfkWUgP5g04UDB8gyjHIAmxyW4ufaBc6inVDCgELbfRsWqbrY1q
WmdkM5ckZMl0qbj4uroT3GRLMZL3uLk9NbetyS6N+oKQdY8ZuDUA4DDugV52nnJMoUJkDGrtttum
iNpZRcMMPL17VwI6QxpIifRkWS8ivuf6unpgu+nO0edQeqE0V1Rb1+0vQw3ScpkwDlMguOwK0Luz
7PGpn8qV3l76LOAoSnJXl56bp83g5SsGpwinTrfIxSOV8CeyxpV6k8VzWjCEwiX0vBJ9QQx8xqo9
GF4hvz3A8s3I4MTCFDyWEmGZ+mscfhmglIhybB7edc7ZjoaRVC9T/85DxSEPhbq8FC7pMC857tGi
9zhMWPQzvGu/b0Hy8WPeOcLF5zLk0XdaY87LKbzS0AFT50r9h0EDBlD61MIjO4lDgRxSb24Vc58/
cC+6gBmoRhhNmzzUZHOzMmJtJllR29OJssd9syQm7maT2ljawobd0hcZCX7oLLT17CHP2X/u5Mit
aY0pNLwPDz596psnfUca2pJ3IgIREFyZBfPf88d7Azj6DNICosImXhBSY+7othGhzjuCo3opWpwL
pKV8ZxSYs8+6pkDUA/prkJfsoascGnJ9rKe8ZWETcXzgwIDCFr0CiLN9vM+2LVcpgtjGgfhXqfNl
Ye8lVI9NXcmdqcZtGE+7BOjMlGw95jCHoscm6SNOOc5tT7e47fex4iW9R/Lwg/bfa5HttXeySCQy
RzqXpEcthyTmtHzVqZRLvAGkJ6iFGDLPhtw4c4fv69FujJEjd5WCw7N7VG1WPhcKyhnhRQH4SM4D
Bno/088sH7wPxDkONJyOOhKS+JmGB45ODgTElnMACZcJaRCgozn/ArBFZWp5OQ0mAI+Gews/5YdL
AOsgfI7GqXrXNHAMnP4YLy/QV5NizeiOExZ/86tBLGSjWDxVnFeJMO7ofKSYCapjpld2DjkVdDI8
Ep6SrPMSGpBjPtd7WjCFTlUEMwdkzYN5jMQUX8MR/ZlPkXQSBUk7RbA+cF8O6PA9XXUt4dLTfivQ
UraTPY8shqTcPMybfW9pzz09KNYIOFA+O/UwiAip7udKfZWaTVH5IeyIJigXGkXmcyUcM8QwCZJ9
2RmeJXmbXxctSnPCsslQYDJCNCTKH1j63wk9FZ55tC4zFT8z/Li5/hySD/OYNRp0hyOBzR35Hb48
elS8hgwT/rPgMIlK0ti3TEpw/vhddBDQQbKgeAUvHgnC9byWid0ZnNWwQvlGvb69vZeXVgRxRrNp
xU7YviP1NRGkzLgU5CF8AZ33MRZTUZGv9YUF96XnR65G2Eznu41FjDM03BEUM5wDgERQi9xX2vY+
j99g9pj7eBOdZHGtPMOw+Wb7KpPATNY6kRXgp1xcsFriayrkfWUXv8vynBpVoQOnnMv0IDcLTMmF
Tc4oCFzryDGedme0qUkTtV9uc+O7XyPT6piMw/j65KbAMq/eTBLkRm/IzgUZ7OwOhbq8UmPEV4+B
JSVS1L5UnO2+aM6JhEXxfRH9GySmmfCeLEoaIMhEFzvmkvCaDPJBxiRTIo0rkBn1aRDqPCCAhrW1
gI+s4HtZCZPTdd/50k5KdhrNjNnjBbCwBN5Wobsb5MNWYc2Rudx0Vx4CNsp0X6ibRkbtojqwTfvB
50Ak+hHGCJq6BJ0OG2sLcHKsX8V8TrUyKK72dBd28qoPjwAJmMUiWmj2JHh0j0W1MYOYkyTgi1mE
obnb9oVHp4L6QWaJqQRPO91yp0p8TDFC8YYAD4xYXGFSYi+F6UP+8Oq6rp6jCRh2Dr2ycHTwp8tu
fsM8doCmRjf5/GBMtqXhJixxYwMagDO4TC1ITfDO2bqWAZEcxdf0kbI1Ji14ccK8I1bHzd+59+bB
EL2yPFY5Y5lZfQwLCFQ8aqEjNtEMKEm0vqOEKV8IMe2O2gs8BWE6mOTnxOccjCUkq87dsBIYyMWu
Nm+F5fSMUkJCLJbZSQBYQ7tBvsKNhG35FYJbc0RUxabdumrjlU/0QWDKAeWIt4+1yXekJZbT/2fY
l4O23GLwgdgyQbeMLp8VEIQN86l4vW/cZPnQJfgpNlBsuqCgxgwITfw+azeSO97MXBI25vQaQEI4
KO+aM5HufbYUL8D0fDJqgGVK86G8qBZQ4mZtfevPKNjcAqAigsJ2rhWegmFpbTlW7JcXvgN/ui3r
zyvZDpM9YAGUxylCv+HErMwtAGRovGnT4P0KQtLHwVvIwUP4tLpFbHkpkxEoE2QYdErA3YKr+Khf
tQ7CyPeU/kVeQ4dd1+MBFy8kPUEYgwlKJMSmxw7FK37nFn3SyX6sW8sLjUWNJp6+ptluROXMzEXI
n/BY3llX2Hg1tw3P7GpI+AFCsu9zJDB2inLk4MLxQNhF++F6KmnLxQiVMK3fjklsf90d4la50Ko0
EwpWHw2L2HLyBSGKgZf3Hi0vmTKP7i4nrxF5iVssGAeHXnsiX4FhHCpUDvOc5cyjGR6s287silnP
lJEC/0VHn09khGojbU2i7W3YEXcHuZKm9WRymd331R73FB0XG0IMoQ4MQIIKzUrn6J/XE4PvcGFM
4j9yRl7IQ2ndcNN/3H029hqZ8AtqsD5eSiwOFnjANfBDIcjhLbwb3LnrlGkiFoGQzKCKEPWSzJAg
TBAOhad3VX3d9/ohbxkk+d/q81lJAgZfHJ5Q/jDx5Dptr9IZFEIUFOizRuNoNmTubnbjjH2qJdXG
poPOg0BhjGEsnSk0TfDOBRM6foIhRqI73t9DdJmkiTLF7gCjB73tk09FpjowK5SMOyDoE9GY8ZWE
Re5TtNUFaQU+DWFxkX+TWzcHxoNaFEcfc5GAH1uyWixw5kJWQIW55twOOf01FBat7KCiSuapSvA1
OwHPZuqxz5JfUiyF3q589mYwWBucLliBRNdYaL607lGy7sej5XSzYVn1cEp8XrozO3oFB3vGAdlR
FkRZjFgwzqMdIcZymvONYtPNL5ybrwfGUmaxCI+ADzE3c1fnsAC0zo2d5vGSuek83jFCq4SPsl6G
WxEqgpNVy9YR0SVTwxAgRM9bUwBH7QsDcr0N4aGYkYzOXgch/EzWCM8z4ZfmOzkhNU0/Ij4/oY2O
EkuF8Ahy7zYX3mqvQU7NzFJ647DWn4kBoJ+cpEva528iXP93UNBYKqsZWwkOPVoYdKn4dQK9S0of
upt+rPolLxhcKo57fkMgxiuDT1pyA444J3znvWFjSssPkHn05xojoGP9mI1rXjKImUiSyX2oWKIt
rxKebjkZji8ATfK5yNNaKsGD5ieQZcOprAn9jBeeNwW7xjpr1voe7MUGd6XkPcjNeJPTz4zXFfmM
uAuTJZQN5q7I3kAoE/6Qb6dNXgqd8LtJ/KvlDPUhfIISpeon9O7FedB9mpix+ZIy/Az9aA7FLkxs
kuUKGyro/pbORWZer8lH1zsdQ78b8t3WAI25xGAiA4FJFxgmshD41uE6OOV7+JIc+sxlSBaT6MRa
2S9alTwU7I0PvLTJhnSZbjaeNXWRLSSGQNqFJ4pIZGdUcbTTvJ9IoWXy0u94Tt4IUOTX2BY6XFrQ
3lObnvJtvWPbo2ssEhJVb5Ev8s65hCnxH1KymESPswXble5b80Kzs3XmarXHoIiANYXAA5Si2fUC
0Bqh1zFtvkPLU9dwOd3qOcn/oc74QytGki1at6omy5qKj+H39qLc6beiwTe/R/SMXzC9NMzdqjmQ
VLTcNNIv9Ns4vIQL2jB495KLfJI/iVAF3qa64yI8MRE/QkiJ4OxyeW/f9TANbv/eCpH/IypUpQm8
YOiKYql0Qn9opDoxiUxFE8Z9qKIef4rqucmsuSVyhOgJZKHzSW8wrh6mFxV4R3tMCV5jOEzhMBa0
p1jeof1hp2gVZ/yKxYN5XQ7J/lYc//45/9sQ//1j/hBRJWmV6mIdiXvgJYvqZHl3pG33hfwhtS9/
/02YS//bG1JkvKZoxywmqT/BJW1cXkWj5cZBd6RR+x0y7X7UL2H2yQwjkWzRXHXEdEGNIE3ABR2N
JaOhmQcIi7ZiRQbSS2jYN8EFKSxK2+rzKiArOfTO4CoVkCtAmNL0eoN7aGryL/yBkQydOXxK+NV0
TzWeWakS2i3Hq0M7ynyS8I08bGFKPFEYk6XznkCxBChX/W0RZCLdT9jRdaC7macRb8gaQakpuOK6
9DUgsMpSlpbxEKTCd4GUl5ltnSz7pdoFJZlt2mM30lkxoRuBPuZpA++AHF7St2xdyx5x6Ua8H2TZ
U5HePjYDIWLxuq+WnbwZYy/96jg93xghQsNy03Py3VSrARohc0OcUEJQwLgvjrL7CnoaFYctHETF
udJbcWj3W+pSE/0Wl7GLPxqhDsYCT/zs6kVTcZ4LNHXZs46SMnoxLPce03SAAoxE3U+J5+30z3u4
D8ts0U2jiKT2FL67Hrm5QdFiHDC3RDq9aOJJ57UFP1ULCFXjlHVvKNyg564JpuJKXW5MTmxiSRhf
jh+cd6bkB21t3VctAwFzRe14X/TUhLkvGatSDSwEdEgzOYZwOMmQpcmqzwFmkCoHzJQlLeGWTYzF
xtF1cJP8YpwSHqAsfZl+3JWWWnESKad+DwuDKdgy3ZXePdsY0TEW/GHFBOrhizCbnCvNryjQcAYO
K/z2qEOQYYf49T/QVzLEVxPiIlZ4/Qgs+xeWRfmThfF/X4QfOtmqvcUd+JxxX1oXC2Z/BmRmZQGQ
X9AxSdfFhRFP1OzSdYsjYsdzkPsjGb4eYvU0csyGgjsM33PSvT00IZwvamI1m3+0vKHe/Ol9BXhj
0Elm1P5TXdsrVapoysjHHHA+5m9XBRbmsqB2EG+GXYE+yze1vpdRtPWkSoBDLYhqIXRLXVufUhTb
98cLrFd1mm5hqBjfq2mAfJZQ8mO8VHBPHswBFodDf7P2x+rYtVsVeJ0xK/tF1T492N2l5Ij4Te18
E24QKoploQHTOTU02Zp3jafjg6ZUtGQ2yZ1Hd4XM5U28Moaze3oHCNyYpVA9E+Bxnb3pEaHeIUN5
GkQBKRMKrKgT0hkOGeORuRBnIZXSgb50gMilQrYDGevOkZA58dVJYVQF4DOxO2j4xSCIxU7L1yu9
uF/Befj7cvlnoyubyNROx3wJ4+T3fa4etTHMs5o+3qTc9k0kYXUABg8bH9pVrjbpfd1kuyC9btUI
iBLJ96OqL1ZRuIKZ8QKsgjf8tq6bbZpuqvd74Wq8jvSHUnAW4IhdlX1H23eZd6ftgxOVrtaW+aTY
zut8da1Z6w4NKgrziwZMPHgmMLzXGJcGLOPsrbm02RsNxAGQGvoP90pLEmbk7ta4120Y7kKVyABP
5oiyVbGVlNUc1mpPkVLY3bJ6nJJ1nDAqBqsnQs4komWhynNYChDOi+nY+8Rots4X+UQbdGVORu1+
MD0dBpQFH/JE4EfDWR/SaPNscfdm94/vAkx5vdF2/8LM/GGkCeZBVWVRA/ElwTX6/V4MQ6ypmRyO
ewjzrLdXgCXJqmG/ZNhFhbUNOf0TlYoXJd/gbI8gQb3o8NY/iELB/tfH/1C6GH+Ys/z2gX7MWSSt
1uVSSce9HE25iU1NW5GHIZYWMjGXwsaahh4DDQHkhZYXHZP3kFZcw8m234zmZvg03AM3BaBD3fu8
HXnjtx8kmKP1pC3TI08ibgzRkgb76r0YVrSCbyeRMJhkHqevOX4ZnqD67nUf1SZ/EaJPCRFqZ9NI
q2SP48kw4OcZiVyZ4T0Fn1fd3kqi440XJDj6gY4dhWovHUMTJnhQB3Hzj9fnj2usqqkaL5Bq6kiC
fr9jMdZ/5VpLv2y6ReaNFTdtmQyk9qyFJribH4lshxax5+QY22lrh8D79cWAkOp6YQyqTavGCHCy
cXXrPSZbt7HRQiphECf7TvX//rIryn/VKzxgpqYqoAkUsAA/ykUx16Wy0rVhb2Gr7haP1heTNQaD
a2FzbAI2Mqs+Hs9tq1JN0P3E0DCT6BWx7yEghr2aBYayUhwI4TaNgELgPMK27uH2ks+d/sJsJSvd
UV8wvbEQggJwP2MDVC5y65Qz8+lX1pXwRLtKnpVU0ds887CSGesVoyYeE6IjnCsROYxyQSZi8+Xk
mAccJwvGTwmkQcxTrLm3+4UBVHQleg2LG42cGLoy1cN1W9PfFetVaW5SBgKrrFtPo+zSrzgqqru7
haJC28LzLg8mOB96KQeGXExc2sQxCWWiN/cIEMswE1Om7jjZW8qCIBfGcbSXq4Cqj6SdWl70DOec
/jiCoyfO8IEe0sWmaN0XRuQNyRJp9JDtrvEioZKRiUgKCdRY1+Vuyt3SrxsD3mpjEfaXI6Lr3YLt
68Ex8AoOGMKuAm+nj884U8P8k3SArEXWg4W4tBXUFcqGWGEYPoGK6ABmIb1Mg8R4RJO8PPrj3PfL
NlqPpHHAgG0xi6Kw65+io8Id6k6DhKd92YjnkMNKNS9ucxmpjrrsvJYBPl+eJXYu+a1+Lq8+1NDO
w3uUkzvklJWbp1tYPpW4rUqMS7S4mkNKuHT7VpLf9yziBBuThcTogTmW6Nzu71qxaPu5hAttqdVL
wo90zo2W1+bczW39mOekDDC+vHujsqZ91szkoxKuQW/GykrU3PTxsOnrQN3C2/F2M6FoudfMY8fs
5n3ngm/MdFu+cEC8xT6SwqonuslH0H99r7QXMPkNoaVh5ku0n3OqamXfy+uSXBfkyk8Pc1WdI9Q1
ZfrSR5cH94jQcTPkWXlLeKDHdG4GqcPfzBgctkRbQpKhY+ujfKEbdduG7RJjJcTH8bYxBSe8onED
sIfe/ooLLZ5aGp3yhdDO6l8liODXt/G+mUYPCmkIc1fgg1byHOujRJOeDrWPUfbY5a9kT+rvCJPj
IijxZTTz7BUjHq1ggh37gormoqcnOfaqGHLvnaNynZxodP19qdCmhet3JQIrhWVJJn5pFoyfZUHS
j30YFnjgsSS0387o3U9C5BsaraWNZfplvJaoEd801OrMjpKlsblJy5T54C5EfqMcgMKjFGFjD1DR
AIm/56w2T3k5j02/oU8lLyinUYC8t5U/CEukWTUs4CYKauuUjgdsKqQ6V3RBWLfvAYzNUp2DR/77
t5T/VHvqMFqQarGGA2r5ffm+m4k5AABgPeR383JzM068vMz4oMyR7gOUzQF0z0NKFYw74UYc9a47
ZuMiPU7NJqglUyLgPz6V+YdtV5WQVmBSNxS2kB/6UqlTk/oWcqpvvOrmGR4Mm8f84d2uTuNBGJEJ
WyCTAdnLbPxU62XldQtg2rvuANxjS78CFXRKSJIBzQUNHOslB2FT3tYN4Bs4iTuSzrSjTlwDnWzN
GwVoJQuiEEQnhm8u018EidoLbLzv04pt+f0NzvzcpE/YAzmNZizvBjNfdDDhs0Q7mZbjhQks9tjc
b780+WBcJhDRfOyeaHAxp8V0GW1SJk1QZBMbw4YK6ghH7CuZzszJmCrOQQUgAfKTZZO6KA0YFCBn
FJe933z3vdvms/4pKexsD9OzdNrBM0znbrnlrlzlH9dTFnu0yBGOO4TyItp+5deoMLMiDuuuHmgL
EzL8HBMyngTzijRl11sseAkzuXVJxnnhWeViLCF/d/uWcYFNm3zwH4WDyEAzvZIDLlRa7dX8lFNk
V1l60jK/MomKmkXoUR3LZbLLqB6VFDgGT1Odc7bAtn8LaCbr+Ux6xfP/Uhr4zjdMdpYwX6SDOcsC
ep6c27+1r5zQiNlHp9nJJQvA32EQmA3vkXFkIMT4/1wT4WtctJK0pyVzSJp489jnylPZqkGT28zR
Yo/wV/f2gYxzR3eKUfvMOBNb3hHx6sgCxBKQjZ6FKLqmMcAi3eJc5y62m+5yfVDaoqm4kAaJB9Eh
kHDfEctxSHq7LheCJz6FB3XdvtNEZ1qpBq3gsyN4dKkLF0U2EHaaDtVr+d6hZeVo/JWnNgj/yYqP
QhDS4L9eXoZc/12jVPo8k/5PNmVF/nF0iYarSP+ErtI1XMu5K5F9qrnRiXjVu3mmuYkTQGVKQH1D
b2cgweV6pUUC2HmdVM85r/hwZwQ5yyqNT0qmD7CX53i0Gb0mTu7K3zRtCHygsVNFPiz7+xRZtJBx
KzBnKqhONC8sNuzRD4LQCaO6IgJMvat6YdtL4Ohv1fSJrpeNeZKDUckJxO6sp0ezUSVazpVrEVMJ
oHql05kl7RLv4qfJRRWepYWuufUJM8XAGGJZ8qC+pLAUkvmgHWrNfdCmc3isKY65b0xJ6Ulpwyu+
8Ue5026YK6BzriMZDeazbm2RBA7ySjMcRUSDS3qXey6hRF8dOXYEGW7nY0flkf+DCqv8aRGTRZzO
GtsHu8iPWjOMzQ6Kkj7uKYof4YEdF3fks7BNoSS+Ddmc5uR420cMfs2FRkEHbMO95SuVqdlpJPT3
jJenL+2btMnoT2Uo/7s1gVskaf9juf3TY/S/H/THY9SGvXlTFfokYMXpKLtE5qBXNTyD9gfQrvsW
tY9OQCJXi2XAtfrgdhSc9hJ9WfHOmuSlufv3jyT92nh+bL9Q8yawraqKKibK3zcmvejLvh+GcV8z
4EF6RmWeRe5tGZ0RIGrsm8WTZH7cgGMyN5icA/0cX919p9Mvz+xH5Fy/q7unfnMsIpBJZeZlPJvj
a1We5O/s4fMvRqKzt5SMJBTONTYCeBQxaTtOIew1c6OL0NHm18c2J6bMSXGIyQHvcEmuYzqbvRTI
MiCcECam9siQHIGAopZ8Hc/6qoxlEu+vwroft1kWxMIikYPEPEm+cYhdTvvqlgDxe/NkLnOEEIrl
ph9CuiHDSC8CBmex7rZH5I7DIb6twSqi3MzIXcoI1OlJi1z8/Ur/6USEipBlRMLYLf1/e+R/PJit
qXSiKBbj/kbjA1U6AZG7GzaNLcGwMakyq+rlmb4ngYLfjzlVeD8bkBk6ADEaEk3srCeNioMCmqun
l3uxpDIebZIcP2qaTfjAl+wyf//EMMj+sOzJsMl0g+dGkX6Vbv/zkesxSR6mkI97HDaQaBdqeiGP
KkdtvjWZ97NAdX0g4MCrTnf1qT+FcChAmzIBjDmWLCSyXuLZXftMdiGgy5mEPNccfVOdSeq2uABB
McRZtU2eUSdt++igWTNeBWE4Sui5Kv3p5koiaR/LW+byckcZjbFFTeJy/kpXMRiNdQ8g5qH7xjv9
9v62pu3GRqkwM0OuYc4NTz73DNiPU8Rwu0aBKHanB2FxRGbdPY278FTh9/jQScFFGEarHba4nX7G
zT6kVeRkgmvtw8jJnuI5PD8wahXmvkV9ui9rJ3lr0mMBGmmjz4q7ezuVNy8P8WbPzY/RtDOD48c0
6+iaIxH34Qcuxgow9kYGUmEtGHVrPvaC4RmGZrXBc11vUWkhFODbRMSrIEf0ytPoulgyrQ2v4ALv
Yga9CNOpk9MrZtNFmG/H26Ld9vnK3CCV/ExpXi3Rl6sBncY42SbpB9qQVEOMIaora2SV8yYakuhc
33XZJYpPzNap4AALqf2m3wvFWT10wxoPWvQVdmS872gQcKeVf1HH5D/0B1QZWKGoiEy8tF8+tf95
tB732zVKxnjcGx93nunR07ULkVpxkAi+Ea5Ukn1L/0aMBKQhkdb2cwyt8xW+BoT8wdobrcOHJZyU
3hu70kya//3Z/y9UU4Uujk9OZUlUJNCivy+Lj5tq9lKjDHtd9K/k3aLoEe++EWjbKD30ihv3exkC
XrxWcx/pOUdUMCoONjp99OsbU4lJQa8/yDhkzLO0tGU5LOsmQK+APqylNDSYfzOjsJhaQAyNHfl9
gSGgfsJXkn6KN48T3yP1VUi1csDYtB93SBpUmhn4o2YS/osHupm/f+n/cqt+fOmfTbiyEMehUoc9
EDzG0gShAxoueFZhAsTBzc3mNCQFw7+OQMrc6AVCQYbAAnMg8y7AQqbD4+93givU1DY07hC4EDdP
kYMRnhZQvDS2aI0Thaxmp9xYmLqHFcUMr+wdNTT9aCKXiBzH9Jp5XBO1CAyy7T6ogGPUMlmgf7SI
KwaPNbCDR/xAP4ANFT1d/X+knddu69iWRb+IAHN4lagcbEnOL4Tsc8ycM7++B924aB/ZkNDd96Fu
AVV1SIqbO6w155g77UmS5yai/AzpEOAerLeEEi7KZpEbu/S14LUgW76xov+69fg+TMYZ9NswThK/
jcuAMpfWbDQB1cIm/Qyorh9Dg6z4qYrSJVu66TuVS9SiqTsDcdTFa/lFIE8OyR2xYtmc5Cr21oBk
XfhS7/I72fTuxxDc2CZJ49u7XOnp3oq0meH9mV9eom/32qt67tSZ3B+Ir8sI9EZvGM9rzqApcjq7
0cZfXNMp+mDguXHQlH7pEAHt+8+1oZv8+zuZaRgHjjtee19RBd+Nxwk8lS+kteHbXF4fx7911P8b
aKiKoBjUy1ppp1ApbdyyP6i7HG9DPuugGJJfEKzkKdpKKlho6GGrBwjo1khoyR8cjjDJxn9AQBVr
ALNkz54BYKrbzvkbuduiZEFgViDFsU800a7f8td88uPlWCpvhaQBQ1Mu9rCiU2tek6WUd+F27LNq
Bs6wwmK0k81ZU20UZTlkoxlTO5d3hTLvHxI0Phsy6xMM7Yg1tRsj+yf7ZpwLvt3QxV61S3xTc8cb
qnKbHG7FG9XTHt05wJQzQoZOyDCu/wY/QbZckpwKeIiKrhqGfjFIHDFqJVMNmX5WjbSFZMIGvt+n
qDXu6PMgfcDnI3NGMjaI4F7yfF1Pr9/BbyKHMSWDIwQ6B0wxF+WQoTYTT1Td/tB/etWyGNWJc8U8
iu1oWhA2OtZ9W0PINEyc8lU+kd7SV2vnI3yRQCAgC6IjLM0EBfEoOLPHDKvunxt3+NsR4tsdqhe/
URIBqxlMrz+A58OFTtAtzs6+hBxOcm24K4RpeoBMBpoCTFtQRlOX8DvIDxOX5ECIhw9ENOPPF2yn
vNHCUX9b07HIqIxe2ZJHnOW/H3lc64HkN1p3gLitPwXeptumJEAMdy5VTkUgCPEgoZDEQ8ipoEne
5C4i+cyzG6Z9k38libau+iBEWz9/IqmR8gDDW8aJsiY7DnSykdGSWRP3rBbgE/fWknZ8Rs8VGwfT
K6zl+MEfnhz6V/G7QxVY4awrLLVgnxkQ9iFq2ui2yL6m+66AvAWAWSfE6NI1X7bpB/lsRCpzZJEx
7PEr2eafivSg7ODXDzUKX5oP7omGLVGuOz+aBRowjTsjo9TzMAhQ2lYsa4E/E+N7A3sy/K+zpC2t
4cOi0W/ZkWgD4aCrhd3aO7n1KxIFC4Eq62m8yCASSOsGmWeCAncW6vdJAssgPjQQ2NQHNdsH4gnQ
oeDNYElmr2AcTfXU0+aF5EEaidu8s+MuOhCJ+7CjKWp3y4oIbSjI9AfePNSd2Men2gsfMiSt0tnX
iEULb9L0pybfqfUjFMk56BbzTO059sDUQKCFsocr/hWXRutv/HAWmODoVmz3A+IMCK0vTtg98QyZ
5zzfB8YiNGElYd9xEH7IydGtgEjM2GzjDxc4vNIlSPpZao79F2Nf76T4UW7vdHNWRGyecTbgP5e1
Z47AJO0gRvG3qmt3/nOLx3LYtfNS+SSGoLcV5OMxv1HPeQLDEGKRtVqvlO5DxqOXrXNUuLU+SaBy
iy8ppMnojmZRjW0Hv4pcb7ET0C+LlyqgqRA0DXX/MXcX/43f2+KJ4kXJThP8DIbiD70iYnMGgaMD
iQ+hcc3a8BDs3fvBPSgSAdoTk+7v46ya1idxabCln+IjUCiUUSV8dJRpsuf8+5j3CJglBCckKZ2z
AfHAqj1RFkFczGorikchQLGaSiwz3jSEcuij0FkpOGD8etEV024CXgb84CxFaYOnierkuaGiN+yL
fK/S2Jppa6gmuOuf1efYnIMccW10ze4dGbhotEm9HrkAiG/XVQBgeJqU6ki+LHFua3OcfqgmLUS7
z9yNGj4gXh5lnPU4a/h3ibqX0G3RGQDsLHZPBkLlbJGYY21Qjt9i7N+ZutbOzcHLpuUJI3T1Ji7Z
zRgjgpJU36Ng2KK54gBLIpqoL9T6GU8l3GABs2n/N+uxi+0rLDl7geIr2vAm2yJ85FCLmI3zYL7k
r4gU0OaJy0g96fjAThXKgNxa+b7dRq8twjnOOUi9YYkkaG4gXIrsSitOQPS8Ur5zAmeDeevCNsDG
OkmDR1gD2ZPS3xlEPc877lNFhsleKMdoayPUbrNXeTghqjB2SBIpUF6fyH9GM3HqAWwPjQk+rGJd
QvokRwuaUC66se5iHpR6kQPvIiQb6jbF1HhK5ktH+Zjd8BaFGGijXQn5lsDwPw3/iryVtn68NJ7z
7gFXDYoV3PJg/aA6yesqfNaKD3d4jrEGp59YuWV8KelDfA82Efo6epHeXDNtIk+n0p8E79efTdJ/
KRygi5M1Ebcmapuvg8a3rSbrU502NWckhzgm9VjHdi2tcmKK8DlAN6f2cmYHSpxnIe1HR3MBC2Bu
3DkKqXOYxiYcMHpjZPyrbyJ8SFTpNj2EwXpQHymdtIji8B6Dvl1G1bJHVzNnXzHpXvo1gcd7BmS+
0IXRcgRTrlkiC6DjOvfvg3Ma4BN7TMqT4HPiwMHvPmlkJVDcSvf6OqV1lz9VuHHQ++PYQYyNB2mk
iZXM7pRa85MYLELsmdEqIkcvgtlJ8jPtilmB5QyXXbj3uwU+RDDeNLhncn4YqB1QL1BnGpRzFSbW
e+U/VNmsxvXSIkUrplm/04Ri0jwq2smK9oUC+wmU1UTMDzBPaZFwXM9h2KxlNZqm9afSHkQOxuDV
O6gWcfuXDp2jLtibUgYlIRTzAlBX1kEsMh7ljy3eZ74rV7wHkWQSxFR/lOR+qRPM2FuaH3gnNNzf
CQzVU03WiDvXn0naM9/LP20PUQpPxbwvbSAYGt8eSbXtja2m/ou0VOMz+NI2WKb6xbP8Nlo6Veml
RpS7QwjfrlgmcTPVNWzcOfXBHvDDponehOzQGoyiXZ+cKgxgW6uc9cWcfnkEExrbJdZt+k/1NkSu
7p1QDyk9Br5pki17a2TfdkAj7iUgEPrSQe3MN6QjPPxrqWTq3YcxeIF+Jn0C6IyWUvIccrblADuX
dsUE/kmU/cW7Xm8p72BCN5pHl5PvUy6D3KDmWS3bYiZummZFZOf1T4lP5uepjUwWWaVBavIxXcIH
fFlu81Bou0P1Qv5sCC1WXPIxeexVcr4NBmd7jMoltdeE7hoEH61a0Z+gk4/OkGbXhrRTIor1vxoQ
6mm+g9EMZkGbYPJFcxYWKKdoqdQbi+oC5go73cejn5sRbvxJ2yN59UCCAn3GxsisMBviblnq5wqO
06QqWILAbI1OUDPY4BhUnLmIow8oORNqwhZIzvdlvKS1KO6AKiobIGJGP4r7478ZAbmVTctrRaUE
HrmaoUklyRE4G6yYUfVRIPKk8HmOXyR81xzFiiVV3RDboYUVZtpNmdnRbRIozIb3TnTXOVGYNCmo
FyHTKSc15ecOgiFUfpHNR2dLT+FcfC/fJZozhJUg8hPIborWqH8IPAFMnI2J1wL7OPqP7SxYnsHW
PR/lVfkhoT2TVnW1xven6HMWfBNeX//eLnvEvdKxGiaCtAL6q/hLlLb+K3EkhbfCOuNs1HI5vLGo
7D1liou7nYgvYjqJIuADkMQmLFrBAccNFrGejE9owejbT6KybPWdi0DFn7d354EWzosyXdOMQfCA
zdnu9uAT/urxeUx1SW1zxakEQdK6B/My7RaxeM+8hXphip+M8GgZCHB4V0B3ju+kbo9p9IQBGQHL
EircQgYXnq0bZh2EqXwadvEp+6P/pmenvsD6MjwSYZguc4gz2sqAtvNyfaBL8m/jnNQzCw8+hn79
ovaEWMjPS3/oDnqwjkgaiGfCSwjMH2eoDtNtXz31D9hu/p9Xvajf0LFvg7jiqiwGKXDDc6QhRpmZ
p+bTpfVoaffGrVLIeIa8OOlb6rcHvTjpS64bt3Ujdge+YAHX1qupTxx6rThAEKnQ8j5QJq8ok89p
GCLC3mrQ757T4MajfxEert3HxQG/rqy4ySUeXennUYE8BIPVWChBlWCeu5UTLNgCg9ioaW6/ajMy
QHPcjvMKEvowEx86c3szh+qrj/rvPXFuJMFIHss3OrsjfrtvK0FrtQkJN259kBew5gra2iZZta8N
iUYQf1jBn+turu1LGstbI7JbctF3bJ/HKjYx4WxgAVjjbLNQHN3Yr/1SnCDaS6IeTDoqOzbj4nDb
SIGr6UVbHcCjuKfMeuCORjaLsOQkR3TDvHoT0JZ5SxZi5R4nUoU84sZo/bkW/HsPF706NZccSVK4
h944FStySayNP0XfCpMjOyTqjZFq/BypPCibVJi4qgGP+OJt5F2om4NlVAcyEKMtGXH4trWPpHrp
xd2oAcMB1FULRZzXS1cY0YMF1XDbsKHi1x4gkYXiH0VonKXCBuqxP8jZglpbP8efYh5UTvpwz+nB
aTa7KkJG4UZ08SKWQYuPqBdD5dResQOeecUmDu5pX09yO93SOyGjSpsmSMlwztGQPgezMl3WsKHN
ibjNnpwlZ8ba+ms8IhgAZfZIM7vjzw2rl7Je9yg1gmnzeuPd/LJQy7JCiVO3wJQQo3IxgTVt0FZx
JZQHFlyq4zGBBiwrD/wymWcLkj2SblAITHVIke4ipwbbk1+174MlfX9S1/Rupmdjyat49fCGDWBN
HXlcEt230p/GOD+yKQwf8Ty8x2+uNeW/gj7j6xO3AGU14zyEhBqLXyDep/qLpzz5HozxJzk6+XTt
M2vhVYCFIE9QCp0l5bIpl0C+mhb+CzrBcpn6667fsnkdu+OSnctbS1z7wQJ0Keo5s5jBSKcba33m
bCgA9xEtlU69blWYo123jghamZBdH77gzMsFCnQmAAdkTPWD8IgAlaaYX9CEWxsDDBFSDnaav7Iq
9m7sMRZotbTiPQrXsr7M0r2hsD2doNALY6DH0xoHH2zyloLEtD3gkcqfPVh+iN87G5xXXq7yAo7i
El1cNHfcWU5nLdyG/bPRnBU4rQQycvgEaKuMMLIYzy8JDzhMqJlhGZZu9NTV8bu4mMVk4pw0k0A2
iYruuNR9m8UsI5WjupPKg/9ZU9PRJijb4ta2PqwXXJzlwcWgTpgfdg+FRNGeTsCTstXX2QMCS8T6
xEc4U3IoUFXwE+aerX80ZGIMUwQZGsgjjGzDBAt2ss0+Rq/2O559KIaQHB6aW5KFX9R5ozFNQbWP
9wvl8cUCqfSGEIl6V+KZmEHqVVwbg2mOwwuSWDNtnVkFWoEiVjhv+JuSat+soGKSLHyy2BLiy6cl
VqiRayWyDxPs4I7h6S8EZxtKc4SZPXOXlYKvomIzc4wlmRDjABHWmNX3qrsYVZkde7eZac3hrI0X
b8j5tXOObMat+XWcw3+8uG8Pe7E052Ueh04wlOiRZnqAFGJevCLvch9p5c4VDWn8xJAWUg+zA69m
jdZQu7Eq/9K6GH9vplxmXAk608Uyg9Esy6yhLYmQrAnKmghLc4d8ehsfC9rrc8bIH/0JkXc+5Yfa
y/fqCpXOmorb8An1d+vfF2e+C1PG8Y0Vvnssb/RWvqaxn7/R/9zgxRpUR2VRuT43yGc48H5g1LJM
EweQz3MP9C/yttlAu4WjV7XUwe09OZR/sDMHczb2KoUKYVqKtDcm6hPaa4qQfjsrXhNzmXc0T2cF
p92Mfv0Ii4SR4n1y5mLWsMJlTkOwWPi0q3uytMCL0QaEPcCBF6muJcxqi9yiOcatuoE0sADWZ8AK
yqfpn4zGZGeTg6uXCw+aKf1xdQWcwhU2rvzow6Ak9OLWq/zlWMur1EUZWaUxHt8umgm5JoaS7FTl
Qa/wBY0wML1fRRjgcKCMPPd5Gqwq/moinJlSiADoFi/TGZ8VCwcya5ZXVg6jn+sAjjt85yPcUYcL
Qz3kS0rXT4wI1/GMGUQol7ScPdbHDr7HtO0WIXgxTlq5rVNFRIwTbBHIWKMtZQ56hC9NJj6oZjWy
RWaY/EAuQOQeYv0oYj9BOxxTgGMbOuZ7V4/68fpqqYxT4MUoYi5Rxz2exPbCuhjm7AD1ssyVnH5g
ycuxA/a4R3Sx2twQbCmfVdUJMjUV52LYinFI/bOZdCKG9Gm58mtmSGHPoc3ZpLDKBCCdwjKK9tnj
qT/e6glZ44D+51ZpIfISDVyvBgKzyxkwCRjyvZJJB8O102iCNz1bmWcDjBtQmIlUl7SnhHzt3ZXp
PPoDT9PAFp1toeB0zmYBQpL981NwIlKTA+mO8j4AIvKQV8yHw0TbcGLE6WQntkDQyCanLrtRICs4
C195CJCnnaJ7+h8APNdm+4g4gpEUAQ6xnbfqDx4As9qhvMSITp3CWBnoW0dk6bS12WZtLWfv988d
dC9nkVkNikR4UnPqyWzsrRllall/UviSsMsQhIMKZPijw1721lJOnV21CZwavdI9wA8wy1W9uj4K
vpIpf/y0NP3Iu5BMpNEXG0whzqXWDGPp4DzKzkzeYVUTtniYl6Ciy2Mwz4OPCKYozAHoLsLc/Svf
m6tuA/fnjmIPfN+nQrGTkzGFAxpbHLJp5ODDBweNuR9m1Mq4Z3Ak6xBFDefwsZ53o6mujevfv49g
KWMkmSEhoOb/L/pxWe5nrauH7cHn7PwIrz4PNo5ysoSNuINT0quv/rl2CGR40uFNRNv3ktKEs7JK
e2jnujtlKi+JbER03KxVYAEiMyIBXtEJtRucshZnmri18r08/JH8dSKusaQ6zA8Nc19ibJjwePD+
RPyQl29VVqTHoH11T56w9KT59df1Q0AAh0+Xxr4sZzCDet3FR2vUshJYOkEPrPOIsDJPsJu4peQ4
NWnSSjGRI4s+Pvi9ui0ZN2V1o8P4o0ZweQMXa4/YCVbc9aZ37Pq9mIFhniGbk/JqRl23k9fN8Jqg
EBPxIJ9vPPqlxPTryiZ5kTqpkTpJEwyDb1s6Veh9oW8N74jhpwyf23RW6DspSqYhXgr5SfVngpXb
hrC4ft3LuefrstZo1QNyKJF+9+9lM6+RBtdSkMZVa5iHdQRb9y6SFxUnYk95/t9fTNZ1gjQ43YKb
vtj9WOibrbaTvWPRbJhwMKjH9IuInozWXre7fq1fX+X3i118+lWdiWkQQrYa21T1URwyMM6foQPB
NTk6akHTrZ8a7ZlfNtdvXXwcqN8/2vFnlQ10FuPxFkXmxVEtjrWh9toK5iccQymcgpoP0GKNWxgh
mCVKMUlxYZoD/0c9Brz5QEtLjke8lYVgOO+ebvwa4wV/3hD7a3JMiMSRLrYKRUloeD1wQyElyKI6
FN0TAwtaTpvusPOo3saxzhlBcfnMxDRw/erjH37l4pdSvLyKy8oySu/IUdRQnnjvoOC0fBMqTw6S
pvbWw/72LSniWMzmYxrVpf8OaiUJk052cu/o+M9x8dkoZyABVQaH3j03xZNCZZU9+BRM0vXnHMfv
5XNykKGmoWLCMS87bnUcy45nKO4xKu4yIPD1wmtfr1/ih85pHFnfr3HxbJnXt0WgqC55fkcEswJD
iZI3H5EIUjrxDozlXrxx3vxtNI/frMgJjVVIurhmKUem5zQI31UMYZz/kXICsqdxfCte+WsYXv6C
uoZYk6hYCk2XCjI2R8LgCKV7DMwSBUw1qUHSddpjVFY7OTDR7O4qWl8l8ByLQ6kIwgyAqi2mb12D
BbB3F2YK+TF5S/Ub7/a3ifJ/7uxHArUZe27mlhXifzbaIOv/M3d16YKowOsv+bffW9fZEYL8oCcj
jnvbb2tBK1SFVLihe2Te8qMFdh3WHr6Umw/16+9tSAaDVRu3oJeQXrNQ3aFTI67krxpcOhouRaCR
vpPblvEmsesR9PWgLuqW/MGz2CyU6KkKEQofjFi1uaXMK24cUH+bLL7f0sWKZGaO1Yti7B4F6yzG
azE7l+Z9lex1lx1AcxcAPLr+a39VGS8HnUEyl6WPmBVDulj0NafIFKfSRrMAyuBhkvjHsKmnTo/j
c93XHFlyO8PgHQw0bWBO9MSsUuJr+5llFtMIYUdPGC7OADyDvrZMkHAZ7I3SZt2ihLIqqCTGQAkS
uAdykuClaIDb9yy0CNlhGbn+Bh7b9Wf6bQR9f6SL6V6z1L5zQ1M4ZAPHH9hUG7VaZ/hOkuP1C42f
/pXf7nJqNxJDdxE4C4dWXgfFM5MCCmqtW1y/ytfMee0y44z/7YsIk1CCYKQKh68Xg1WWqS/NFuM4
FbRh5scsqA1o/XDlENwjVagUjNegogGXUcN8NK27Vrvz+2MXbAQH7EvEcKalqI0KwI/r9/rrDG0R
iygBvpYo6F98vbnatbLnRNyr2tppxV52yjgSizsRdB3h1q3x9+bE+aM2zLLAwB2tSaLEwmddbDjy
3tXaRLOcwzDcp71tqPeSsxtRZYiMnBPmY6Pde0h1yEoCJabiP0D/HXJQ2AXefTGGAOVvVqPP+2Js
XWMiI61CbCdSNuOmqc7miKEhNIokZeTrbJTKdzug6lrwt6PEUn0MtHHco1c8ZcZeQ6FkgN0go4jI
Vf5q4upLjuyBrv/SyvhQF6MCKaBEuDj+XhaNi6lCTdyOHU/iHNQhBx9LM20tGG+yclSaeUvBWlmn
JpmvIvZ+etV+MVWDe9W8q3FkzwPYN1IrT1s0mPSgYA2OvgW0u5RTPxu0II3jzZN26iMBxw26GDAZ
Xr/9XyY6A0A6s6/IoUe+7PcEUYXjqJStQxK8lQ3iKOelbV9V6Tn1j0FGotCtSeHHEmaKLK1IozV6
CEhmLua5zOnayBv4iNg6KElJHNK4/27wpzFbWeGNKehHPwudsUaTApAE4Cr+7uJyVpKoflLyHQBV
73vEodD5HNyG9LEbmBvYE/wD+0CzmXrZp0Y3Tg3HhKXPOD6ktyrmP+ZD7oVmn6SwdzJ1bGj/zh9x
lWuRWxrOgWeGwBx5dz40FFY65VaYw9dq8c+g5FKGzKYfoQnScP1isyS1JUkOnuMcHLG1RUKjGlpR
rBVy4toMzVLYsWwCs23741DcadaT6AFDwR9ZSrbBKbeQT9fH2W/P/v2Gxn/+be50Q89Nm1RwDm03
1s8dLPr5poIOlN944z+YL+Mb/36lizdetH46KBqPzuzsE69Lr7cQzHkkQVVNzwpiStdB/xHOInI7
rDEgSRi/PEhAonVo/qJeLFVCAvCEa7ZPL/D674Dy7XK++Lq/ca/D2ZNaysUkmXS4RjOzEA4SUwQm
ORZ6t8Vb05BApzwJeQ7MfC4J7ybJZpHvw68+9NqLi/g5zD7aBj2Kv3GtfMFec9PCXsyznjzTnTq8
dTSMK2Hnlp+V8+i59SSRTgYMtb5j8hge6VPwkyBV00foGZ7eZq0455DoGlndVdreGx5b8g8qBGUF
DtyAQ2oSPsnle5msYZn18jpBHl+n+wbymma899qBUSUlBwtikR//rbq1iojGwebVOB8Su2I52UAA
cA+JdpfCavG7nWKypWEz0wCDbSK7oyiot2dJklG9Ua0jdsxtP0QLTTTVr/gON4PDPG7V4MuRm/QC
ah4IqG1FaOrEaBZWI+6yUwzhRY8xiVt3Jgu/D2MgFt/1mhBGOnjtwAN4U4XvDMtlkiKQzlloIFEP
6nxcgN022lvCY9ECTEGP4fho0Vy6rywjw56XxP43pyKq+bPawHfXLkIySsbbyUPopdOGGpDWfXrY
WVN8DJWwyeYuyAvRmpNMBih5H4oCsaX5+4CbPkx2qY4Js4zs0GKXhyWvc+tZitW/MUkWIFdRgoLO
G4v097w/M2TzKLFRUswtbSew6SjSYjbANY65C15m4O4lzVt0dAtakNCJ+Tfizy06j4hJNtLgyjm2
kCjzYo2xlzlwYyU6SJCNcrObSxr3nqJMYhfYOwst5NSf6hNFDW0puKuIhjItjj+Ua6XgmT8qhmYV
6R2p6vGkgd000L/zYqwczKAFxIc2wPWEplo7iilCijTZctjuzMoWFbJeYqCrWFAki/RepIrE9nEo
Thy1m9x15K0kWbZ0QmRWxMdosHvdBFUrO15weaYgPYSiwZhZlYzt0K8WvDFcpgQpPpkqHkGExWTZ
jy9BdinbBc9OTFvAomAO+zgx3lx5p2QQ6x9jdgCiltw3hX5XIKAaHB1Jig8lJr5PtWzWSsVWduot
R6oB7LSgrRUQNWblkiEI1tXqoQ9QeeWlx7wMVyrXhUFQKKELkrAWKaJkprupK3/pF89WaONvi//Q
WFwUyM3YtdTmgQUm0CQCKnPb0VZmsRPrdetqywr5Yi790bGkpyXceGUWxPospC/YcyhqPomismhF
xbiEE0C08sqYlrFuZxTM/I3gdvdSvM6op0Amm4c+XWw8hPVzxtxgQghLMxNmzmBXxBMh1Uc33Hfl
H44W8icn1aA9uz3lIX4/v0EwyoF3UPJZkaz5khxRtplKmjK7C7AKWfIb8wLLhqrtYKYK4YI+ZqIZ
84rIHj+8k6JizmdD+YhSTi5g4Wx3iYmcCh2hGMHNHkcKKnpfK2zVOevs8FTPWkWMZ3+UqLFV7bMU
jynGdeGNusJYqVJCzK54mslwn+od57DepoJW4Osai7Ljf9OaZ5V+ghBvmJI0SVyL/sFQziZ2Wyvd
izTFE1wreiw/CKhehewJF2KmQ0oBJOSgDUdwpzN2W8SBRFcT8rcvrGcNRV0cv0tFxRbysR/0Q2i8
eYbF4f+UM2EIEqoiPgpIaVsXUI+soVUF4K34i5JOg9QxoSnmLLUIKEdu6KFJB2PTUwcXSRA69+3o
Q4gpCeG9Qn4mNCVfzDxUjhqKRMN7qK2jgSi77Yq10BpPnf9i0hIe8vzOSM9qduJHjsK/UtosDZot
slLMo6bD5lFtMygHEbHEsQEkWFTpy7DXMg+tYthSlG0t9RmARCRlNMhAccz5g0ILk1xgoTCg0Nwc
KZQug3Z0CAQ0If+wVFi8Bz7icKS2I2EOEoAyCFLVAYHz8FgohwzLVkzAkF4cxGoqGwcLHG7ATZjM
6BQqCV9mn64789JkVhEIuxzlDWsJJgi6lUp/UYzDUAMsRCdM0yDgB03o9fjI9vmwKJ8NkBgkT11G
3ie+HVvxoiXapPFfcYieIUxKDbV1g6TPKO9MhFwBs0wEnfozqvdMI5T6JPEtit9BxsGgAKrN+28i
eZNZ0YZCnKT6iwqHAW/GNcm78T5CIuVFEjtUBfQWFfjC/YyAmRaaxPPoS2ssUZS9bUIopObl0OAw
xZtEx6/d2o/dnCYrKo0XygPixZZGi4oKBbrIloayk0IkTUiGY+pbi9ikR8jj6iFS2Thd06DTGv+o
iH/k8aDRQaKsFiHyVRYRIiRooo0USp0+CzvfcZGpLP09aNBFp5hgxXcp1Fch87vl9NPG3xQjdIC8
WgldXLIL6n02HPNkbVEW8xDU+PJDjTIqZIZtkWtmqbnLBH2TC9RvUBewPsNt9eU5WLOaN+1F4lTg
AdiKKBIIutKcZFE1a3XvD3dK2aPvOyTl4iJgz9JQ+jfal6JduOR1mX1JAO2YF7Vkeod+4q+Z/xWr
WirOS+FFM1JrDb9Yts7HWM8GCB3zKvCsrtKQxh9EZubqOv0YOvLt1U8PVxk2ovFHGFf9tN7JGkFG
zTkbBV4Ia2uzucvY//hxwxwLYKc6a5381Gkk1cfltOu6VUTlL0+NTfxRZe2nlfGHD6NfTphp/Wvq
kWfoOahgwudEvme9YiLkMZhI2XRX0lviZxt1jBzqbYf0ksFsZ1QtaMmMfGxFuuu9c56IWF6OA/YB
JwafhlKU/zxgu5bT+Q9Zl5UBcLhWztQMi3Yo7doKR20RbowI0X2B+dUOPB98gbrjhGCzHilevTIz
MG7Ir1Qk422hwHnb9ewmgHbMr+90f5Ygxo2uBnJJo6uDovDiuNPHetw0bQE7mx0hO0/gRaE21fJq
MmnrdY7vRbpxFh+/gx/fCSc9KkuUPazLEnEviO7QtiRoUQfioMchgwuytFFzulnc+nFw5ulMUaS5
j3+SY6z274GmMaSsL7TIOVBcYcHRg31CuiIvjEWPxlyI0PX67/nbCQrRqIJmlFRbGGL/XjBvRKnX
HA3MckMY20Jh68YxzlcfK+d4/Uo/u1bjswGQpXmAUBlTyb+X6rRWM115sMZnYw/JEuwGkET5EJt3
1lKB9JVoZx4z45Zq+Ncf9duFLyqGim4Kpdmr1qFt32T1VFqIRjiopZTQdhYKmC681Wv9Ub3hUSlG
ULNSqXFj6fz3UdXOj/M2B7VAd2hCkdIiVxvOquMuNcRd9YE9IOci6hLJo3Xrjf72tHQ9TeZ1hFAA
Iv69dpN7QVZC+jlQEJMqUrRg6B0KjB34t7oDh/Lrr/VHlXR81G+XuxhAQ6FnotqOh1xXZEMOD8R5
TAL2N8HL/+9CF8WHyAy1tKQqeejccfvGxEZ7s7r1OL/8emOLHok5zVzL0i8ep2oG0e89PkAO0DIS
xORIGhLfn+V9hjU+1lsSiB/9PJO1l5qVhn9JN9lA/vu2zMqRajMIqN7o+NORpQ4G+1l5lynaPk3w
eJTuoQnEReEQ4MHXX4qoJDr6Eyw9OQUImSyjRCRRI2PGNkZlZoTQhqimzCcOksWkwoK711ABNQqR
FcG66bFYGLg+CTBh6czxvSTMpOPRqMU2EuGFZW4rXIdFulzrCQZPSmhaws3tFWdYhnV7Gms5Ap+Q
gbHVaSBRa7P/9bvmV0Hawrwk0ie6GMODFQhDTLv34LdnrE2uuBGqdzO7pUv/ZfLTqWMpGtEBKhPT
xcQgSHGcSaoDEUV5ov2Wl3e86RgPgXd3/Xl+iHUoH1EIpTIjo9ghhPHiSogUcCkFzH05hSNvNMt6
d54JkbQJ5kaBJqlFYJOupQSCp071BUFyqBrTnKBSNWuRET9Wen3s3PTkNgdt4JyMxs1HrDjE1ZjX
rSRPWv3ksmnr+WP6QKYyNQ1hvdWuOHOtx5FUZhCwiIZZ5sCalAm+annWkF1mnPr8FKVHuZS4s7/X
H/yX2UHHe2UQlm7SNxAvPtpB8ClTFONEiJQ9mfE5ccjkQ7p+ld82Bf9c5qIOWBWx6Qh6wwzfoak9
slDHZj4Z67GcXEUHbRTEQQx+/5fLshUZ++G0KC49+5o5ZH5oFuRpOmvKWRb5UpB2WT8jMurJ1OyV
Vadvb1z0l+2ILjOEWF4MCEBf0dffap6JCkfOkFPrEAYnn4juQj0pya7xiofchFMseQSRrDViiwQV
w10sLUTvnAKLV2TpoS71OWX5MYTp+l39Nm1+v6mLtd2gBpD2bfW16IwSvkUsHINkVnylpd0q9v/U
UvE1fbXrKXxrHMkuRlXT1kXj+LV10BufvAcnqugKaUunI1GP+PQmXbsFxelkzFdgT+6TQ6feZHz8
NnlwdKKFTS9f+7FSyN3YoYmZLbrmeWzn89N2hTirCjjmIJLHAgLDXREXLaQF0RTwewPwV51FSVfG
5Xxwq43/wwA0TjKaOmJHNIUhIl5MMiX/M7tqMA+xzORQ6nZnJDO8UhxxVUj3Y1lNhf47FjuEjPRd
EkCTcJtROIRRoFfJfV20dpe/O6Fs07cQKQDKVM1SgBw6Scdh7JGzyd9cHzo/6C1ft03zhm0hpDRk
//8ugUMWZ2oI3vYgWGs+JLbYaUoZHWI5YeRSC0dcd+ecEdHIWdKBlahAIsFHJuKGx3Rn9WsXBX9O
Ta/zgfaj+75+g1/arYsDAONslNtwcyxGF3sCSwilIs8L86DHizT5hPDMMY/1a6pFO4SpABVEbzZ2
yJdtM0/+ts3T9Rv46jT/vAHLsBjFhJJdeiJix9LqvuvMQ5Mvx8q6Sd2Co7NP3a6AzfRRRkeTuV4L
qD2QK4wOiC5sDiaKad1XOL1ThYo3Y4X4+o1J4zp87cYuXp3udVGixdxY0JzYMDHDjzIoYdFSxaW0
w5k8jvAgijNtDF2Frnprp/3r4MFdoQLZM9DAXk4FfRiIct78F2fntdu4lq3rJyLATM5bZclRdsnp
hnC5qphz5tPvj26cvW1aEHEa6IteWO6e1Iwj/CG0jxVKTGEVrw0d7j8SxBYTouETRQVgLNGqJLxG
UK3GGKcihauykAsCroy5RzDRwNiPU0r9/oRfxeDsLs/TmSubTqgma7Zsj7i9ycFM6lZSFDu2jrp5
1Xe4g655JpzhNnH33hye4D9aiJNF+TIa//X7ebJwAHZyg9FUOUYDXF726rFBwp5YijZIIt79DMtl
yjR1cltENaWmZwUTUvFSdC1KuU/BL8X8CAmuLfirWfos2je6FBX1KhWWIHZdXSWovb1ksYKKHv8T
aLJmQbs5LhFWXCUosUfhdTN0GNE+FgKaEMGN+T4WlQhWu/AhpeAhe/CxrunBU4dGkyG3nnNRbgOK
TQhlmCgRVjSolcFfGslVgmVk1dxa2bZvkRRH4qGM7F2HxkUtKSskYORh1K95zyRr6WF33zbhvd/u
E+rcKS6UKIQNyXPX15TuzHsbe1a0cFw7ouphLjUSMto5kusvUOOnBIZOZ2Css7LYChQw/GjR5Pzx
TST7m6Jv+N209sKlLx3THopp9IH7Yo9PVpNeB/3B0ECIWICpy7+EgTOn7cyD821dJ0ARNSoyJOZY
1yy5y60rYLQ6he1Wvv1vuum4mgNTQ7UXbPmncNuXEMOsG63v+sQ6uskBYGnQPwGiJHDTeEXs/PHy
4fgh5sH9T5UWZTXDtvBCmD5bhVX2ciPZ5jFQw2Xa06XroRhKewdhyka6skPk2mkip3p2l6B9jU6v
VBQw4YA9JteyglSPfKvRFGmq/cAjYEOlM8Qvu6COjrFXpqFLkSdvjnoXFXhToB6Rhhstl96L7tQ0
6HiIFywCuzR/F1ha6L55MGx8JrN0a+PiEUj3TYY3W8cD+SvJAPQjxVMTZvre5vI8nAmhvk7DNBMs
GNGPKQOTjLAd3ZVc3cCVTzinRrivkTos5hzaz26o/5t4ZbKhWm8YeghT5tEuEE88quge+fuo/ADT
cvmnnb3/vgykfr+RtFoaWqOVxhW+DtIbaXhwjY8m5Qp8iOeCw3NjwTmxbGAz1D+mqWNZowtjVJF1
TDDrMB+xrslqkAfychiNTeY277lFwwEG/AXwJO2H5pncV7bSDCxaUe4rCz5huFaxGpX2A5b3KlAi
BHUuz+Xnqkyvd4UiGrAawhH9U4bty+EMLZd0p2HVTI5KKS8Zz0x/B8VWsW8lKmvmo08YXs1ksD/h
lJxSTdiKxdySeU/pJq7jar1WeALqWrz0zL+hUv0aYh897ay6i8u3kga/B2ZQoL3Xg6fqvXg3KsGX
90IP17WTP8TgxGLgtgsnEDOTMgb80zlhCQQskrGSMkXfp1oeu2plW0cuRYoFtFUoiKvxzDaeG2X8
919mXhRRwNAGHrMagMMHys0SfaK5DXx2poloqHFTLh39Ar8Pk8munxgVQVVIt86km6A1Y5tBXxWo
gCrlsNXUBEM0U72D+BsX2G40u7A4BMG/UdmOLD7pw19R6Pxt83RmBs5uPooyis1kj4D78fR9mYLY
sWK5i3ILmAkWfcaRLsWidZ4CrMtwLFbEQirpnL9L9tPlXX/unKHkQgGZ+UBifhJBmVFmFYrdWQAP
y8OoOqQ9qyG6POYY/8PctoBMztSgPuv60031ZcwpO8lsESyQYsZs8mova8cKqiYSY9jUxAp3skCF
CxZb/iyjT6pIztIT9y32Kxo0pGhOf/SHuOL4SAoT2D/Wa8ACp1k/pTLDCD2fa83Dkq/rlg0Sc+74
EdlH353CrFlp6F/I6yy0lxks29JHpOp32VzVwtzUNuJAfbjxEMbKTBnaDx3UDIL1APvdhayIu6RR
3MZWdgXI5vLSnUsSvn36ZM8kjRPHth5YoMZea4K1EYXiok+cPMHEpDadIbVnI2LXqwX+IyiPFTV6
cXOaYeeyYz7DIF4eoYnWVCTUVCkpmglXtduBZghJKUFFBsG7p3p7rbT+BkXx7qFuZwEmEs0/zw4e
c5HuOqR35MJddjUGrCC8oocoy59z3HxAuMRH18mvLTVf4F5C98woZy62T5T6j0345asnd45rOHqv
mTydUnxnNcZK78J1Jxs7CeMP3iV8vl5ioCfuTqmrbfRvAPOlJCgsY0yZoovbyTcuCACOZBGrrwrA
VjVYURr+b5bYMsZ7gYeXS+v7tSBcbB8GM6TP3t+2xZPFBewp4VXtjMgwrDnyKzuV1yCdN2EP2zBF
BkX2rw1wADMfMiacP6br/z5kenfWTZPmdkaMnIB10X45wZ4VLuR80QqERtC++/Su6zFYSfGswhJg
Do15fsHGzh0dNX61PClFKpWVxUFLNNvU1qo1XaQdlFWGY0I5doGBReRD9KJBSctHqPH4PS5leFRJ
UTas5dsAvI8zCNx6u6VMOSkYkFzMsdq2LWin2C3NnYvzV/qXD54cTyE5JaV2dliIdc54GOThwKns
ygcZscAEg2ve0iAAZTVny6acC0B5RwzBbMFnmvZySzhmsVbqJqofaLbTeQA2K1L0cXNUSdP8Xioo
YlNAqGhk1CgP2ikEFSAHfYOdIxAM5pnHMdpf3kT6mZ6MReuHBoRBbZeY5/tuDkuj6xuJCwtoD/1J
dRXXI8AMSTC1X+mHnNqqF8ZLhXuCGKCmVt+CPsm0ApXFbNl09U2Mh3Xc0llRg7UC27nKd15XoVeF
fF312IFcr7T3AEShomFT6SrJspW6lW3GfyUJuCUgTDAzqI9pykF4xh0G6ph3I9FIilll75d/LrS9
n4eGnjM9YBXBdvlHD9iJi7xSCoc7JjcWXQnuszjkdbBXsFEwevfDzvqnoC8h1abKjRo/x01/MrQ+
4MJrF9Lwr7HEVqn59Rg3qpK2z29dq7x1Q4QkrfJa8qO9iWkY5k68OSi3oOaRFuZeERFSmiP/tYmu
wt5fB159ZSqQQV1Mc7F8o9NljVLSUX8aQJA2OR62GOdUgORUuMKGZ/6RaUAVEeBUHNHlCp9RJIQC
Lp+qKTCqrbcaj2FVPw/oHmJ8OOBNFAEJ7DUIFUms3W1MtTyVLrqkCM4EZvCmDH9TgK9FmS+FpO6y
yvnXqltDxZnMfSuQVIo87CQEuK46pLqqbCsUF+tCnMCqxhVOSBpabEZoHPWmvm3K+KXXk2WZm2hN
/2lK70bXvJVK67scPeFgykgnScGSIC3uG877eNYMati1C+EGoF7G9ekDkJJe7Mi/bt1mY2rLukTQ
IC2O/aOFTGjtiY3qA7kSyl3qZS+WWSPqYiDzmd2AOU6RXy5XKkL0NrPy+TH8Fq0ifFTi6/EzwEyu
FITpc+phEo8vZz1DT8BEi6jVocrTKwJBF+MgitS8GB2AM/6xHPZ5h1H2plKr60bCzNzaDlF8HSdH
u8JO3LAOjkzJB6WhzEl2WaZyNDpAVu4iJMZA2wH8JfYoz1pq37cZbI0Ui0ixb8vbykqWlC2tsW5Y
ORtEXrBqa1o09TUkOkV9lNL29mQkjzW+hU2m/YpTkMUJ4ndDeKsn4VYo8tpDbyTCn5DsCd+rsEO3
Bt9i3TdmahfnOhEEZuSaNA+xf5neYJLkekNTGSRjpQVsb6GrN+C/O6DQcRddy80zlrW99wB6o5Tj
baV6M/3jc8kCRUUFUg5PL1406ve7Sgkda3AAjR0p1CfXVXo35DdSYe/D8J8ghvIBFNv1uqm4QDHu
rZr3BPEfC6PdxjvErrFC/Xzuk8YhJ2/wSOyjE0FRdrRJ/f5JsVRmVWEG5jGROCTFKqVqjW3X2Awh
RhlM1BrCfYb5cr+d7YGcSdFGbiy9RlXRuNAmV3fRNvQhc/IT9HrBmPTuLgMTG8zEO2dHoShMj0Wm
BTd9IMq8CNo08MgM6oPLnobCaFtvGIhcvpnPJD2srP0ZrsKBmiY9Xa1CBg25l3kvaGmO1fV+W/Gy
1NswQbPheHm4M6/x1+Gm+Y7I6WgBUScQYKNIB8bqMGSDCjtXtD/XDbfH8qIAVAVHaNrPEFk0JIbG
SL0fbxuU+hNg1Q7gtQb1sk7alDV0kVXM1XwQyJQ0qPfe+NhfwyHy8wcLxF57cl0TROW+lf7kkgqS
WoB0KQ9ShrZjg85RubcGBM4DZV+V9sGnmM1zjFlmKm/yZON3myraIrlsvqjQMrjPMMaJN5oP1Dib
uSPG+Gl6HEiVeVxNDWmAaV2v8Sw9LeSU2gQMri0FisA8mHtJuZklqfyHf/djrJH+MUKsKB9Mtn/g
2bFoaZSQJWrH3CJbiPG+LNGBkjLaRaPUb3sv6hgFpg/byX6NuVgmAYrU83ZbIMen+WQ7pb+DWIE8
62A+xpm2FhYP+CrCExdFObynA4Sm3Ge/w5HqRTjQXcShL8yNpnDFuukqw6aOjmwO0hHqSVbtVB85
QkD8cflkpgOc7oz6ebcbDOVYtd11gJqYZi07uaV27j9XfEKfxitJOIBLpHcg4YES7LKwPtjdWqPS
IbkfrmXR5ak3rnsC0WTmV46Kbh7OKaSvNLtXsFBsNbyBHbQDEz3k+mMuN0vKFH0rNjpRBdX7B6XW
txy/ax/RrCR3dhAt9OG91MpVZ6OP/iRQlI913g68M0eAphtcl1VOFERniVjVRandefe8O61s1qCJ
8/ymSI07pG7jfCGFT1CKQ/dNV6pFhoF92v+NQHSwOiupsRaZERyywDtp1lGiaJ222jYiok3i7rbm
EDS+cZ8YBkEPXRBpuOlEsQ8U464BUmwLdWRvLHI/fJDsflUChjcCZe2HyoEMy6Eq4WQUV9HUGNOL
JEcihTDTiLDyVq6T3EeoAERx2mz66JQlYlsCfO2AW494UXETJfrH4CLM7Eogi2JEYWPE6sKFjUik
Vp/8Rv8Vxfp9mWgIJf/xZHmjperKjG/Coloq4uHypXSOc2aznW2bEFVQ75y8JiLT+rjVqs8E2K8f
pISnVDtm9t8xOShBoirNpjZ+AwfT2GYRJDi5PHYwq6Vsg2KaNnP1n0uXeF1QXjCENmqLTKBJfiHc
Nndj8zjIyb7ssTnBlaHM31XxEKvFQwjmHpKHi7DffGtv/K3T442jEhYnTAbB/yTNLh27NLNGNY9W
9WxBLgnExtDweqB3ZW5cM11mFkL5/dwSnHvQvww7fdCzuk0bU8BSgK8QNFsEvEXxKgdPCWJBvjjl
xrXo8CS9G7y5DPHcC6ihbYQyA0RY054k01YnhbqIevMYD2s1utLDDEXVFDzsKU1far9fdsTcMxvu
XDb0dcxJPmxFUJBhQplHQZPRBWolGrSCQ2OluWLh5q/0AzUKVxT4taLd9TYW2FA1/KJdBpkyo5Zw
LhXFz4VfrlkqJODPasOXeqtCQqNZHbvfsO78pLqXMDdTWug1xzg5qBilB7S4oxY/iW168osR6L33
PYzACPcphMDRIFvO//RLRVauQ3GlyBVlS9gyfjdKhsbQ+UTz3qUm2vmYLqEAqxnhzhaIL5d/BE5a
Q4CH2cqIm72mXmmtvBaumMm3z0VTX3/j5ERFQPHVRirMY5TfeSn0DTyF180sburcMJwbekM0MCzI
nN/DUla0t7xxF3cSLh82wpv2b1PtN2PuV/vcmaMGUUB2D3lm0FaOg8Fof+pze+81bzF39OV9di4s
GKnD4AGpMJifAnhfVraQjdA2B8c4ShVUGfkvBQGreNApaCthQaTzdHm4cycJdIQGa1kHazDFScRR
UqY97N0j3i9AvSFtoH7R5rsIs68QIFX6fHm8z7BmelehuG6RmTDlqjUBzcQxHxO7KakwwWv4aDjv
iBpUuIvxHlsYBSRkdXOB5dnHgrOiAibiwUCA+vsa910U5mmbmMc6fIRZ6pvRFvyzgYofSRhPhCj+
jgm1e+dGGCoHO7M6aNFWHt/vKj9owGQuz8K5kJounaGoFmR4sGLfv0eTOjcxMa49OqLZpi4EVzAO
msvVQpHv4fJYn9Dk6YzzMhBZWwouu1PSvd2YauAHDKa2+kqjZxRn+dojvO305jWygnXefqRmDZcy
eEEITx6AZohi1bUv2mqg9m6AT8sRtE+zD+2lTq98Zk6NliYI+ZEwKWvoJSANJx9j71S0OpyLK9U5
9KG9cFwgSL87orPsVilPaF61xm8Fp1ysRnom+q2vdmG1jynhtaGxb3IfNs0uByFRpMpKtZqVvydG
+z3qoJSUbhzNeCTfHYkuCPK52ZJ/2JQI5Zduc9fPmYue3aoWagXqyIMgmZ9EzSItgrBpqNoAHSW2
E427HCmsQPdI7DqRLwL1yqnvLy/X2UDi66iTvSplNCqcKjGOVne7yfuT2u4gU9YD3CBnRDv8i4ga
x7LF5XE/wRs/tgmCjNqIaVNpcH3fk9QXEcyKJP3IAdEH0OGwMFEO7YOr0lQ3ij4s0ZJfeODvUiJh
t3kLcXnqhhV00ELBeGiX4cIUNo+eLXZeQAzo7EylfPQo5pvdb7NPlyo4WMEWr8DvIcnV1dbMs3h2
xeiA44CpjDSLTzb8l8szTpM0tuPMONrxfVbc9OFtR1GODeiMKPgboa88nF0vT9w5GCACY/A60Jng
HZlKYAkrq3SbtTlmcOFgmEXtLm7brZHBnHaOkI7bet01D4BN1n7aXIeYloQaoCmQ9f/Vl4w1HySU
bH36dqQBgD4vcPVjpqs71jCQ6hOYnW0DyzSEkh9EV+QjrhQuDKm+yo1mldrtjZRSL4TqePljPqHr
k/3EGox4U5t0HlDC9/0UNlqXyJGlHZuxhC3okQZL299VOg3iwV/lfb6Wc/yVtOygwHVGAAqHGuek
IT2APkZqPIz1Qw2lYFmTlkQiBLK8gfFBx+Y9T49jkVKPmy38nWXAiZh9qc68jN++f/JQRaqkBGkk
tCNWToHzrjUKQkZXln5TqlhamxS5Z+oscwOOgcqXzVtVnZKXhaEdIeiAGvcsOJA8wO9cNrHODWn5
c/tF4//x5xIhrU6NHRT+NPRpa1/r9UHROOwPigFpwELvnEw8tjEAVaBARwdI5Dl3cY1kehagdt6u
Lm+Tc11g2FCIiwFRxgng0//uy69GT1CNsrgCPCFugYrCZYbb+qvNT75bbAYd01z12GYvZXTsaKUK
8HjFnOHomcj+2ydMInvZb7s2t/iEoN5n7RsBrfDmbvXx1v4x1V9+5rj4X39mo1lt5VDtMYI3Ue5B
IFk9RKLfSksTEGVaRMw30d9O/L08vWeiya8/TZsEGine7maXZgzrUw2PYWDdNSElVudFr2+VZubM
n7t/vw03eUPUbNCrQqXMKstbHXSat4/VKw7owLM5YPBTH7NUnttBZ4Kpb4NOHsyMG0/CGIsGvnQb
mO+ddKXjRjoOSRKsKK+Os8/V59pFfhEPEOjmir3hp3emt+nl98vzffYMG7I9drsxIJviYPwwsoe8
AWXGbZGnW/mJ31+V96Th1n09K6D6iU2Y7iqMwvB8NlUTAcHJfNs0UEwZY5Qj5NCXoldWSiLtA6dC
hypYZkW71wFTAJc0HbQ5NGR00eofDb3btwozAKu9toGuNk6yCUAoKMotxrs4tvRParzKMQ1ScHjr
8Yhp2rXqu+teNpamuDUSzAOD61wH914uXA+NyTx6SIsnw6OBjoZ0QP/SAAKDLnmCyJ5IX8Z0majJ
jZdklF397EfSranjDeWDiwmvJeHudCdYdsgFDIZYyn2/Lu073QbBT4oa/CtksDP8QdZeG3hqhTwM
lNdTAjKvuu5Q7oiod5mNsXP3RZ8dNLoILQy1hpkXv2QUQAdlodnqU6e/ZjDGmqraymG5EoW/6mL0
P2CEdN3v7NUaiW/1LlFzPCWl5oj5xDL53cgYWIllrJak1Cej/BjNqbr+n4kQIOQ5PY5WEf2kQHlN
iqco/e2rpzYYCE6NfSr3+8bR7wT6Y6HlbSUzOJrdR8vEep6+GgGjbmnfYujB4azccBGxT33nNSRy
psnsYbMBPakZ0gcdeZP//70K9wwtsVGyCpbh9yspo/lKrbemhiBtNPcavGATr/mPeIoN1EhOl0c7
dxPhQ0NwoiKCAVbr+2ixAt9xcEjBmHusOkaUspID914DKDfmOMVncvrRLPV/B5tcCXbutXXg5nS/
yusiurFQ6UBlVtpf/knm+M3T4/d1mPF9/XKpgym32tzjN2H1MxjXaN0glrhzjJGJQb08AqEull0R
bZIA8QMTEe7uRDmHTOI1texVBp8mSF5bNVuZEucwvm7cZJ9iROz/c/JyXUbVewJ3Q4qOYdytY2Fs
rerUldcJt5jWYIiVBiuF6lMrpKXL69ilbEh0AJCTWPQFTfoAh+UghKm5K+pVCmzZbrEQ94xFZTkL
6pC+faAVsKUKgM5TulQKkGL06ft/DmbAol509pz3xblUHGYcIEGFfFQHTf59zghF3ArQvHls5VdQ
xhspMbYhzl0y+A1VvS6d34EEbCr5U3SAj6moBzfFgPsuNxdVNYTVE3MmDDp3Z+vgvmQN7hgl5clm
Ccs2V0KDOpNv36JsgQlhoQxL2X/T8qvPwmm2vbxvzsUb4M1UAVx2rJ+O//7Ltkk6pSnIAMnwTESg
lGNmYQn/Xxzur2NMgslORcLGlxgDe4SxGl1RrmoJ7h6kwllZxa0mzbEez/8qgMCwc6F1TgFONdCn
IC4oXMGGAjLuew+zdZy5ISY3li3XSWsm//lR4PxL/QNI8+W1ORdMwG34318xidPCOq8GuWEIX1wR
SVALLd2tzsGGeHB5pHMX4peRpjUgx3F7GfSWMYYKCjgnfpDj3RPtlsGDaGYGO3chfh1scvtC4Mvz
rGFxunqb1FcI/xin1p6ZO+VT43t6IY4hJYwNFW+OT0rHl50dym2QAfczRiqKoQ8r03BXeUsB2ZOu
kTPbeGAyrLTbmv0R5uPKJh4hEgZYTHJnr4jjgOO8cgD12l1XkTgZiJMNiKq15kJu252DoE+PvGbz
6lj3gVNu/Fjgyr2Gso4nsel0z33l/JUiXLGsU1dosNbRf0UExk+7Ow3dkhGKTyy5dDR7WVIlt9Ln
WP9bUu3OaJaUJp5SmCwGwV1UOrtSx8XJf+jk18D3lnEiIxuEBSn42mCEyxZUEptN1LYHN5axI5Ep
DYMcVBHSSwwcIAfQJYOH82E9svDfh/imoSIAWUlFfwFzVjP+ZTraoffR1weQmRcbzcGcBIKRDxPU
lN5MO0LhOlhkiLTEOCZHNN1kJOzQpUp7AhbNXyu9tRjZ3OOfBsWJqV0av3BgNBABQz1o698G5R4/
bq3eYt5mutd5eaPU1y7xS7TB6w15aVZEDrcNDut/bSJDjE6HW1W5HQOaXuh70Dv0JV8tgX5Sle0l
0PyxiDF8MZCcHdAMw1aMoFGPMVos3iz5KRK/Ue8qU1S/nL0HME8NUWLClprnLcbiDHsyUd0M8XuS
4cbiKisXZnJYIPoftgSnmMxmH0la7N2yWKgV7Uqm86TgWS8DbA0/0J7DyGkMpczq+fKBPHv06Y+b
IA7pJ04ZIlbQVFYll5TC420UPeTePUffK061M/PgnLvGcDxAkhETGyjikydQiTutHVQG8uojowjr
vtXmaBnnbpevY0wOvFU2jBxT9JWlGu4OTDrfgnd+F9PRthcRZhdhHi0d/Ziw4RU2Mc6tIzJi3E25
2z/aw5VKhHF5hs/VNjGh/L9fPnlqhe76YSr4KsXeZ966orocuB9WTUFl7ZdrYGy+yDDrmbn9Pgn3
03sJdgoNHnW0gfqEa325l1pEKQqAnfqxsTFx8vzb3qtp8BBBEf7q2jatESMt6JErGbyB/CCZKsi+
bJ9pYi/hPWrdZZAGtUS7SkAZ6sqzzjSlzodnNAtF8zdNEu1q6oven5yOuob1kATnnsdJuKBW5PZQ
PiMQPdLELOfPzJyOc/bjt+n0UoSKXgjKXN+jia6VXNSJNP1YaKDLhnWT3nXxL9fDA2ot3kxx0+BB
C6Af4bHLI597U0ZOzf8beDxPXya1Mes49hwG5iCzkSA3QV2dfVR+mMHAcBB4BKn0tUEE/+A1BXrk
9Wpu6MgDYViDydMgTp7224Db6Q8nu33LdUgLICZKe+9XPvpb4NpVKr0kkSIB5yl9tNJLb5bHrEdJ
T9u4xVsT1fct0p6ROCr9Xi4R7SMVHFpn1eE2m8RY+CHCHg86xM8bbDR2YeDdiLa9AWm8Sh3U2YKS
22ivc3gG0jwHWGrorWRQnX7vcDMK0CAPTXdsHCitrYLMGViMuSznbLkFdjP8JkBTo8rx9xWAmtwr
ZdCRWibIyKmvbqaOIV5sP2kud5gNytLaxO6c3u+5u4UHHryQSn9WmJMYqbVAlEZJxIrEWzfdivik
FA9kckb3i2Tu8iY7V10Ha/O/g1mT3xjIgZ+0fcj+Ik1y64cAa3e/QXy7P476fq7gnEXuPuNcEnKi
AL8ko9/pYX/U9Tk+w2e57PtZI10WI30QoMeYXX6fcOEEuug7VztKqEvm5Hm0L33VXNEzTc3fvnga
MpQVtOK24cBJhb4J6IJQKbDbIw0SCY2d5wrgUwhdSOnlDY4a+zyB+9jy3nUoXMp7gCmAVHKaXb0x
o8Vx5vZVFM4PdV4NRCryOd+/Xjd6gxcBgEJorWhjOe8yRRQPPbj+s7+sl1vT2PbZzLN6hi/FsAKh
NFggJH3TQDcfHFvtwkY9clwNEHWm8ZqJFhTZJk/dFc0ZA9RzmS5dPEqq9iFLeXxwG/Wp9pZz/nFn
VxBsoZAtHCCwLZmsoOpVpNJOqx5TcH8qQglh8uTi6eaE/SKQ9Bs//OdoygLR8LWdGqDt7fs+iR4H
wMYIi6b9bgjFzsifvOCxgvqF0KzhO6sWCY00vkJefqsgpJo+dDVMLGRmqDJtLh8I9ee1C88NYYNP
0hIx9mQVVaXvLMfNWcX4j5TpD2G4K5w/ko15IVEnkA9fX/vFe2aJK6Qcdz1qD2jg1jhYoP+QttZW
ie9DU1uVALVdJG7ppcSI9SvVA9hDi07K5e89u/yjE71CjZJC0yfZ48szIZtZXVl+SV7TvPfI6gew
5GTrCdkMv0lWLWrhgz4c5Og0zlcp//XBlwcpzkWwvWVvjix/5j5h+kj2yayAPLANvh+CLHHtopED
9ZgVO5CzHs0NiXA9RnSpionU8/Q+SuBXF38BQa46gGQIVopQXPfD8Gtman5GnHwLqunI3o1tsmlY
ArUiNiRijWNR6GsPIH2tIwsLwl/LhqtwGIXvfivWLZqVPOCA1+jM0Dx0USDV6M60KIS6oAhnPmo8
AdM7DiIcUoP8n1hETN8niMPR+cICSSS0JzlaR/lBp2jUscOrCoq7dAPgHBtV0LHdk1zOwOg+g+wf
owMBoUI06ipOi5KG69WDalQqumctgZS68YGox9GjY3q3jTNsEVvfFR1C4xZGk9XOECg8WAhU4iLl
K4eRukVJNW59RHARRQNuKtSP1rQX/vBO6/qlNZaVod7pVb0uRb+s451P/ayjs5hGB5zBrvUCmezM
2yM4q2J04mFSisNybDxYuAyXxt8Gc7hSEEQaf23gsrV8XwR7zzcXHeFi06qIrCwLEqm2xchV+lei
vBXkSHxzt6n2vjb/KXK6hpGgdsDiDgEkomBAnWI4NrAbAQiWSXQoaZG2xYG/CrVsSS6M4vBBzlHz
EuquEKP6eQotw5bSOx0gBuWrmQTl7EthwCcF+wBo5IfLhIZmfaZYmXrU86euDVaawCm5245gyuYN
5LxZbjM8u2ZNT85UBxUFOZ3PBwMNpk9Zly+XhZZmEchhSRlBCGpHA1RaNv0/hFxwZmsB4kAkdu9A
59jBu9K81YkJlx9zBTfYdtb9KGg3ZxZ39sFAVAtiOw5iY4Xw+3EYpAxocKAp9EgrUOKIm6PS2kFv
zv2NhV6IivKrdpOn2navJMmyL/XDSE2r7XzVgEyh6731kPF28xcDBWrsVNNCWUrDm2GsgvwBjxBQ
A12+qzwWslJmEp8xEpucJhXQE5cMuCddn14wZWNYRdY3fLxMOYGeQ74G2zXIN+w0g69kxi7fHp/h
2I8RQbSDJoNmSqDxfbq0ok5kvUkVcIhbrOzbYT20L5V27cs3uXHgRw4SlgjZNjPRgd8Kf2NwsVgl
hNXsRq42enWneCRbN47HxnsKgl9hD1zr1oajnACpWLfS3zJa18MhBfPJX7QJGugOsr5/1PZRtb1V
a6Pu5T/rxU2urs0W4TsFBhEi4Kbh47SMYbjzWISbWAkRnkefhXKO8P8IsI+mDHv/YBkrDEWbV5XS
eHQNcKluDmn3D99YrdmS6ZTAndM5n4YzkTwl0y/TNgmpRaw31lAGCuXapSVOqSEtmuiYIzFZUB9E
T76nED6zVueeQlUTsklcScGOuu33tVJhNTtREsojKi4CYiWnyN/7GN6uExMJiYQGavJhUpqEJiEX
hxI9nMRxF2X9dHnTfNb8p5sG2d5RKw8QjaZPnpzADVuRBrBz8y7BZcBZRLhUoHHvOuqT3L0TN/aK
cyq8EZh3l7oFiHv0mg0Z1abktkyjVZO5+7DYBuGVAsH58tedu5N4i8B2Q9LA4WhqTdagXD2YFrRP
3360FVhrsv8cdDRz6DKOh0pDmmU4KT20xcbZdCratRCySx2ihGzju2stVUycXWqGlz9MH1Of6bQh
Ssoa6iYy+9OXeqBXWBkxDF1UN/U19l2dek1j1qMkV6xyGnk7xNDNo/IR3Tf38RsWC1cJJ0i7VeRl
na8qA5fflbkQ2+JfuPd/EYgvgzUPTrtpkwV2zhXx4fq0u/zVZ64kdMXJAkZ2nEbS+n3TOU5XRtA9
SaHKNa56SFKthL/z1BtoX5h5kKC/Xx7wM6SfTNO3ESc3uJFnddBQITmW8iEgdrKLv470oOhX8KWU
li4bbmenwHPXs8Y452L1b0NPNrYuBbWe5QxNLFXyYLYD9e9h2FP5xy/4NXMpuLlo3EvqbWfcOKI7
PFvdm28RTvAXMdVYBxOSyNU2iYmgBjCCkXvtAxaleSx49Yb6v8DQISMBQY/7G91nhEm/L1BfUE6y
U18/BtUhEH8cSb5r0g9sMz0cDiBnxjbiW/TFZ1ZJ+7mZtVHEwtBHx04CgO/D+l2eG3GlaiMuuMyf
ims3ucLZow1vyZxbAJj+g2+u0fObMy4dX6Tp9vg68Fit/RJyJF7li5yUGQnk0+i6kjx4+VM8kpiP
0RxAZm6sMbf7OlYZ50HAVXPEOKcx//F+gXruITCN4Lc53ccz2QWt/bEuZIIkp9/6fTCp6wopaEF3
ERGDJCuokBBcat1NOme1eu5MU4fSLdSRxxLrZKTCb43Ab5hCOcCQ7AEwc5ji6LAjXiS7nPUc/WRr
/lgy9A4/MWOj5On3X6aWRd5YaqcdO9xZIn9Db2uv+smmSI8I1fc9HgQoAIz7JpFZTZ+4hzhA61BA
OgXDsS1krArwHonbjeUGB22ODHRuPmzqopoGBuhnJ6FrAmEh9qAfEeQfTaHISsZngbgVwm+LO7w3
J0/9eSqnU0Jl51NKnWM7nZLckSERD9VYCsTTzcfYwt0NOW22qr0vbefg2d2/PIquRvvQGGhM6EH0
UBVKT+9lehw1HMwWU5GsW8gJuhSSwMMveJf6alO08iYkzbh83s/F1Zog8EC3cmyDGJOjkAoz0iKz
0P4DN/aXckBFnppMpRi3KkF1ig3E/3B2Zr2NA0kS/kUEeB+vPCTLsmXLtny9ED66ed83f/1+9AK7
bVmwdgcY9AAzjSZVrMrKjIyMSKomQvYlOoQMf7RYqyxZSiVElzPzAh1oemUYq6lb/BveEvgXvn8p
mVsqSAfwrnJNreHto1WSQF6uo0tlMFajgMPN7z/lVPIGkECshISl0j46vmBieEu4Kyt72PM4/xjI
DcfovvZb2KpW8siNlp072yd2GI9cAjQQFvOjRydumHrE+bOcQGKsa/Odwjhhk03TDlAqn9fNudbu
l0/Y0f5S6Z0oiyAIUM4PUxA9jcXCN6V9AP1yAh5jGD9HYTC1uyF47q12t8gfhBENETmKkCrQXWjP
Yb7VaDxajOkb4qWJ/kzIB5tWo6o5TVsiRSP8hdEudK/Ef7gnaEl0uWT7aAFks/XSqKRNgzNq+XVd
Veszn21Zo6OfxD3HVwMKwkHy2OJgMIeh82FK7zMjWeVCs9Ga5LIKkj304xFGmKXV20AfLg0aCi2b
btDO0NVPpQc68tB0nmC+apZ1tHGw2bIyWQUa+9I+mv/izufpeN6j92fXnQ8Vr0PPnol1UB4dmLGT
6H5QL+VgGxRxlbFmAHMlRZPdTowGNNFDbj4W6F6hR9+W/k4Fefg/XNUn8s5vr320+axRUfDtAh2o
++3QI8yh/l1CHBPoMtTDdHhrcZ86uwVPgRI6GhV08dBDXJT4v0d9MOaCRdGlfdLdpTgyzfiJAFAJ
bKPgYxFTSLrVYF4vZln/wU6RuUQXnE6kCDi6b3BtQYkfMGrfITgDVzrHvQ9AB79r5ln4U6Tz9t+n
rm7+k8SI8SzABzQLmZc65lTIiQyWZFTS3hze9Og5lHdL1JMxmFOV1kn8TZvscDSfafgVxLnhXNvg
a5jy+Jygn7dkZ3BJUVr7vu5JntZRoAniHmGbethl/hWiJ22/9sMLa/wEHbf7xg31u6J/U/PbZvL6
6c5o/xTZW11Dndm2+bWu3vO3x2YfVLfm+CoPs00HWBLcLH1P+P8ecQHK4usheVT1qxkXwuKSHmYi
Ir07mfaYDbZSemAwyOnE05WmXWbx1ZjdCyGGa3cSFlTNda5vW30bZ5eB9imqVwq1LN6uRQsK587+
lSatk3Ct+psmv7aUJyY0w+Sv1N60zU0kvZtTZA/apmMyojOvp24HVFh0fyRk6ZtDTFO45rIZUHO0
LvPocTgnBXAKI6cKZ2wFGJjdrS3J8T95YTUnjS8YCiNUqDgj+wPUCj69JmuLghQM6T2WLqvobhF8
4p4LxdeW22xcq/nHf7DTEXvA/QAER6VD8v1F5ESNwcJGvnX4lpVbeBsdV5nRf+AyXjPne/Cth0xw
uvn99wefDIVoIKu0+pZBNesIlhf5AoEaDeK+jbUrUy3WJY5BYe+o/auYvCtdajcSZ6/WmP1ovHQQ
bK1+Yn2M/tGnF6eKmaujejsjTON3IU3fP3OET8KE2eZy+WPNp8W5+/tLn0IGFlSQKXSsh8h8jz6b
WCJxrCBxv6/l0TXITaL4Uk7pUlNMWtjcdTtz3NW4VE7+dRO9RXgPVtYrYk2YEZKU62ezqlNvhKgL
Y8oWwlmMjx5VUX5tqUUwRCIDUNseWpMWX7XldW5tAnEtY2cYX/XqSm6vq24/Jpc5GWpLC8Qrik3V
f55Zna/RjaPAQcTAXxzCJ+Sz45H4WUxwMKHG3euI3TPcGN2l5qcSvvcAXNFNhCFt8CJBJh/Eda78
aWsU8y+r5lD2u/IWSXmaV/Tp4uKmT6+oLTAILPoXrcfnLn/WutHutdaOqm1ePxjzLXJMDOoldCqG
Au+98sKUV5Zxb0YfzdCjkkL13L5E0h+Rrn+MDkMD4Gf1n8OMgp+EO6GJzeT8ZoQ3dfQQ+7eW7obD
qxl+NMyLpdNjFt3H5odaUrINdmnQB6kPU4lN15UC4RHt8LDZVfIjdeqcgj8GiF6F12l2a9WPbRXb
vfqikd8Mxkdt3g/1BaYtGOdhgpXOeyH5sLg9e15xjG9nfZdoh0T2qP87rCOQ2MjWEwP1afI+tbfh
nx7aWjF+wsGzNT12rRRfRshWuv5aI9FUj47AXKZVHtRmNwqfjP0A5DGpOF5L6mXf3YzDC+MJ0PQ7
R49KewIg/f2znyhxmWyF5QMuRb/POsrru16QjSBo5r0sczgZZLrr5Mc59VA1OeuScwragR3CyCJF
INDB8XbPAJmqUs5mRLcvwgi3Gv8NGQvhadECo0NLwRVZzJPSIzpn/HsiATfho9BNp+kCiHp09E2L
vpQp0beJhy0ZAUQSUXqq2ztMhtHYV6y731f1pxs8A32Li7ME+4CL4FjASIynhLIXzxsi4ejbQu22
8td/GOwwbcZhRQjSeIEF9E2d4KGNnNZC2MtRdIzpnOEheOtTp2EkAk32+f//yc2F7IlhjkI6e6w8
PKsGeltVM3L83uZ28dBCIGhQ/k76OurPYMXWif2FUhcXBIuOkNQxPNVNetLNUjvsDSTl0d28KN4z
wJPFQRD1FU94R8vlFb9R9bUd7Fqwy49etqcDwRnx+JzhVeROChp7dvwcSzYKnboAgmu3T7RehbuO
iZKFjmuPyBHjQ4sCToEmPsYotvzSfRipnUS2cGAEeXyDPGE+c36ILyqZEaXrY/aJ2aZyjT+jgPRD
5sQA6m80r4JnEaU5HczaDl4s0vXHDNX71/g1/4NLu/HZiJDKnPlQ3ZcHSbHDax0rwyd6rMZDcqO8
9C/8Beapq3vR7t6Vh9/3Fv08bvWjQA1MgacSKsnWMpz//dZvwgBhcT8b9jkC/nQja6z8XNe4MV+r
2uY2pRxJb43n/iG51C4i+125EJxqZ33gDPKY3WV3w52y9R/NRxZZeW4f+pviMD80b/Ib/0P8Mj1O
b6/F3fxQUdlIG38d3FX74XFGeuw12puf5Zbxg5EKR0DAA/Uee3qOMGpWKNkdiNcivKqlSwqe48LK
GNyg9aaQStItJ8QZcHPFRBZfUzfx0aOz+RM75TByIHGRjLckDojhki7gNT3zz7gIneqDQ1eDFirb
ADdKKK2CIwGotq6iusZ4GSUOq92rNqoajGtIgt3hilAi+g5lBDNWvlgiouHt/P4hTm1tZNF01SCu
LFyZ758BFQ2/yhWt3+sAWAhr+E5QX5Rv/pNPD/z3R30lct8/uQzLXUbUcWm1G+pRmJ4EOhl+T5im
w6tOqt2iQOrXqUO73BzirVreW3i293Sxa/pAinIHaOzBvU6SsraTzF+1KAwWer9C73lG3ruM41VZ
okkqN16gZG5m3bVSBNCF643xxACnUYPKJI/R1D9N6CdFiNCKiLDjZkrqhs2fWV1ORnUX0G06FzNO
iOExcaLrMH6AQWk6HFWOoVGV8LSHaZ9YnG9x18f9jS494+wrV1hXhCg7ztNmFN+D0nQCNXMhSV23
0YhhNtLtQ/bQJ/OGpgaageg7/v4lfn50JBlEiXSNeSUS7qPqqq3Q4dVSa2RkckMWRWMmRbz3IFfF
Kpee53MEKHPZREcfnkpWkRd6BaP+x+Uk6k1NOg3SsBe0GWkvbV1RjFUT3BNGlsaeKUplU0Jerfvm
0KXPc91cGV3laOodZJHrUUrWkaIutimw4J8DOLOpBX1bvpvQ71Pizs7awF2M0hsKt1AJLpD7xOT8
06/VP4USXcZ+6bbiXWPJK9NNhPQeTXi0p2bcRu5E2UH9givQXsQA+/B5LnflZWoENALxUu7H5xGR
GV0k1kPHkiVlC1vkOuyR+2qKbS1+zFDILe05n3W3b6QLMcHuKLhgNn9lqosk0bwZoAtaS8veV16p
GS5CMYaWC4hVV7eSUqF1IbpBZm3r2bgs8f3OfHlbicbdMGdn4KcTAKgMjkGxI8FtFX8wXXyfIQSp
SIZ926Mq2iN/HMyuJhJw2QGm7jvDJN7mmbiSxWqtjJ9QTrGKIg41Fre6DlXqknJDGOeLVFwLiAir
EbOWwpMhxptGrT1LaG6jaHDb3L8b8sFeKCOlMp2JWSeayPwMBDIWXAT5mGMTpE6IhFQxi3FvDNse
8dt8LxGa/SUJjW5QY5NI4WfGPLR10GxNDyPpjHv39zN0QjAY2wNN5YjzChQ+RxeYmA9WZMRcYFNz
pYS4FZvEGxNvD9JujxwCxl64kcQ1FpgrfRxdBIYxANnOguBVuu+l5wjnJ7Cq7y+0nPp/CnqjbBTc
UnihimEoAnnWHCheymLj5zdDnhHYC5KRyuGw/b4UxhLLvp1vDCeI6CZQGYJUzLR9f3IsiXk9R1O1
FzpSRcvPnrpqWLGzKT5jsdrSfV/DtOSsYpVD3QEIsKmsl4q0IxVmt08LuwyYkxaiNRGpNWlVGUhD
bRqJoqlDgFER7tAYvLQqgkJd/zGhq0XYaPRNBDmDsRSfZMpfoaUj+buspL3lM7PXlau2eBQMciyw
K8ZUEgPvpWa2CyV20pEMDV/rxpg35tjfWnTNJ8i+ouxV8avS7XxYXkoTuU0hYxKPVuyEFkOu2kHH
/a2hvVyuUYTx+iBaSWjVIh59PeXQx5IPQTTfNdPrU3TqYsWpyAV/X++fFTfrzZ2tU3V/UTiOvnSl
N0i84gO2N2qN2ZnXOAs9S8ZrXp3XRiU7FdenOiH5h/C48WfonnMgCkSqL4KOkesh3wTTR6ANq99f
S1nu72/bABkUdbEFExHUJNofXSuo+c0yQvb93iDTgWC9qQXLYeTCZD7B1B70Ya9mu6F7M1ha3rrS
XUX+aGTxBtss9DdeykFwMsgoQVigdZXbydy4oo4PeY5jbalj4xFdVMWVXu+lGbFIK5Wv50DDyl1+
zlOPe2ejhvTWaej//sOkL1Dl6JeZ3FxMvXPW2eVHEMeUm3MfKQxn+4gPCsVLnqEaT5yLcsmLW8Gt
mg+NDWXkVLd6RFa4ApWsIyTTwfBoSdlmeqMvivSN2ygBNoFT7nutELy01oX/OHXpWoqCnVYVWzF+
6YQHKFo+xMdkNJzUXy0OPFrZo9MIfpDdmcnfmmTUMGkRaB7U8JU5HNL4ymguF133Nn2xaOKnQUrt
74boS2aFb8toRy44RuW31MeHaNSc3Jq9LPyMjQHiRunKgrg2g4lx8Zc4rFwJKiInwceEPuXizVDu
7/vJ7scPgenwqssZpIpcqZXJfpfSI3cLsVqZNwoeBaORrrn/uNHVYJPPH0KkXTKEFvezrZGcRV14
MXXIOMsMYB2U/GmQnMLfNpV2nzyUAuBrjnwTFEW/eBnQ5jCF1ai8NJhYVgiGAPIb/MvKJF/IE7WW
sami1IvM1snLv4reg+C9j7wpTQ7QFlhxhuD4420lIXfxmBXIRnfPWSR4cnIo/RqmbXJt5eEZ3vuX
bOyPHUNxKuHHSYJ1nPJ0jZrMjM709K4+6Gje95l/qYjRbWRd1X1ISM7dVLFuK6FEC6y8Epr6xpIq
V5HiVUei0SEJO1FkR1emfqgpKFQpgZkMXSReFxZaOpQIVcz0w+jWRFFa3yo6oUpBEaGBH+1zg1ZB
ts6Fzg009A4y0yM4rOKRmDQpjhGGr7livlRi66phvW4BoX38wtSauKtJK6TNQ3Mdja8tuUsVG66F
dl/bD6u8YkqvX8NfladuVeSzV+xKK17J6nRpFQhfB7LLB0ryB2RAaPaqzgTNoEzrVTAgCj1XCLyV
Th6tp/pvKX6YeeQY06pq+Kze/Sgyg6j7riS2TrxZPrKM/fzAcYjSV6ktz6QRynJDH38jik+IChKZ
MOO336+tLsUGdyg1AO9inZGlq/qqZNJ7CveKnNzUuuoQ8O+b+opJHDcj79Fku+y3FfnacgYaQXfa
Mtt1DHI11WHO/couhGmvUPZxrixxrRWPuZoT+8ydnt32iMlabuRnm3Z4KcnyfROVYVoZcncOBv2B
FC0XxCIIjdUtOf5xd5j7CrkJP+NCpo8dgl+buetLVKNV4yCQRONbfpjrEefB8FKsS8DDfgNqatMf
tVXurDivybEZdkombFzbc2LSP3sPX++3CJxREixY1veVH6opT9qK9wu7tWFeiCAVCmX/ODSu8Cjp
k1ujADkFO99c6ZHlsB1rEtQx/mjOdWS/2hzHmwAKg0wfBJcFVIG+v4qfR2MdSmW3D4rb1irXS5LQ
mo3AvIDp4KawMlkCf4ahSXsmTVaDjqyLM6BAMtXpV57fMtqiK+kV7GTiozV5iX6hIjde+tqftFnl
TbrzlavZUhw/AwL3RRdlBr+7TFWdsqR06nGvp5Mzjw/zZKykkuIn/CvLXoGmqGk5UFGIvp27yDE0
gA1BSUhUjfTCKLSVxUft0VI4a9y+/Oyfy4JSxzJVj6L80bI0klbQH8y7/RDpK60Tt7M54YMRrtI4
WMe0OLLhXa/09Shtke+39RCIK75HHdeO1d4lCZ4D9cs9B2lmmIK3crcTRP2i6rd5j9o1GVMi3ovW
KpUZcsiulgzRFP1dBeO9MlYWtxUx6SJg62lzdTn0N816AMkyQpVSv4PWolAXX5U9xMNGnRwViR8a
67IdaXixV5kjTMgprKRBX2v+fIXkiNshkF6ttMwjK2IAiCn7QNpq3adl7dhpnXQYAc9a80YQ9hUC
SYU9iZNrGBu5ek+n8ILbZ45B+iWnEj8MSjvDuGnQGoLR35vXIrelxIxeHZEdgs8BiZbFtljUzlpk
QALD3OXhGVjyR9Ztko2Y//uJjhCGjDloqRKY5w2j9za8UbKdEJ15xAmgYNE6BuWWQO1/kKxm0kwi
gNHum/nVKp/RcFT6Q2vClKk8UKkzadaJ/NGkdaMBTpBoUaZ+P4pRZY5ZEg/dnkFwL8xWKAI1SnSR
zJnnP2Zd4yDjYevlgczSCuf1OMDgCWLHJxbn50yuvmjqRwcAORdqTInxVpg2RzyJAG2SPpDSdp8w
mOPvVV9xsOk06svRvDO1nSGULoOoF8sL9Jn2Wmd3v6/GiaVnypHOLOtOd/a4A262vWa1ftfug/Ix
nYA6ZSFESfMQSU/Lpfz/f5ixpCrkKwrqoEe1rCbNUiJacbuvhVfisV9jCq85aniHprlKYP79aV+F
wPHaUjuTZy9sOkCT7x8aZnOe4w/f7oXFnI85GG2vaQXpJnPgDa0mOui18UaLIwtbr0tCWq2CU+az
08+zU0XRKqXI77A+HRpgV2oaBcmBtpfWAahs2sxXrew7hXiwxEcjGzeq9fD7DzhhGiDTDMD2HBKP
wpzGUeagz3Eq55rV7AkCQzI4dVt7odGQj0euiGWrTu1Xq1i5cp+mOJ6IFbvFwgj+WZYKBnrntU51
OqMMMQfzoai6TVsUaEAYf6hY/XTaGWr7OTDnKbzr7XwBR9XJU8Ob1V0grmKJhtu+TTea1nRgHVuL
dZPyhKh7W4Fq+ZK6SctXmtmI8oRnIKQTORO3AWieuIxKoXb0/dMN9GTy1KybfdtsIMLolGt+85KF
Wwx+zzzqRzj4niR8UdH/wTOssksqRSFJ0PUtwpLCcDMFB+6b37/lKTCJXwNwAR6mEHmOfhHznrS2
B6XZI7Ztz1Pl6ChExoPdd/kK8CRoAjfTdkGMfasP8YnFR5FatgovPzscscSU43Px76scXbqjNtQN
La9mr3ErWtOam22Vqu8k8lWJVG0xO3oJ3CVvpe7l91UwfmSMCGZC2AUSRCKMvvlRBPAzPYBtJDWQ
WcXHULrqwUbG4G0B/UTdvG2D5gptJh2vDJvalbnUwREMyfHJh5hGUN/jctl4VH+ot1UflfigZZoX
Yx+rhPE6mT/irL0Be7nQhqdeS+EyVapbCTGtxYhyoPO6SfGa+SFFKMWqAq8P59UsK5ScxYVek4En
lRskmNUDKEFQk2mYmG2+NsrICfqnQMdzjg7skDpA6j5dGtTgGDUKgtQrg3nVi5i31wzJAQqOfeFO
7SbuEW8JxBtD7LxB3aXFYPtIqxQUJEqV4LKH1QLa3F3n1WHDtT+Fjm+Z3kimqk5nQv3pLfjP4h/h
OTmztYUuQVVqjUMk7CTSGJl+OS5s1vuIrr75IkA+MYZDoeDZZlzf+wyl/b4Bfhy25fsvY6G6hG6z
YR5dd62Fj4JSVM1e0gmriWdkazXEv+/cRpN+9v2WB6EMTSdIoRUgfw8gpaJ0eaX0DbH/VatxO3wo
u9HtQO5RPnaDuvm6z9HrOFPtnWrIIH5FyF7EHZbZmu8Prg0zDNPJqPdJe9VQqor1QST21v1GhJcx
WyTVo+QY/c4f9uSErUCATT+wPARUvheRC7HgKVfnprB+XvO4nMGTX/QUWf9jSrLcKqLZq1KNKvcu
skQXOrmkba2ZwRq8wq2zsqM/v/PyPCpeFfQQ6eCjpFFrJB/Ja7HeL2VFa47uiBKj3ydewFHSK2bN
aN4jFzCNr2PwKWMzFug3ddbhqqWtxvggDtW9BO9QyqpDEny2FTqIsL9TJpESKN7UQR5SPal8WOCX
JocGUzWu6ULWwc1ttOH0eY2GbWVqX4UBIqScc11Zxkxg4tJ+Ghr05vXhPhYl2ntAs1rnwFHx5VVT
/MFHfsWFa4FuxmnkJcQK/SzY9zMQskD0FRaa+FKaHi2QrvbpkOR1vR+mzKvYBFaxoX7vMpQ9EFZJ
deds4vvzTl0eaVKsI1nMtXqUTTRWY0yGmdd7s7lDCuyKuQanqBuP1OM+98+p4Z3ccXBpIZDRAmR7
fT8HVoA2shbh1Zsl9/O47bCUJ9zPm6C9bs8NJZzI9Php8NSWgTFU4I9hsLSL8nJSy3ph5vh8dHjy
rm5qiywV9pLdxUC/IDB2hrFXmRvrfUDK0rCRGKxKc82YhWdqFZkUBaY+2RIz1UDKNxIjkUsVScAm
IR+8LHrS4vIy65HO75rn3wPjibix1ABkefC1gbePyR8FObg+pmENYZrEM7lK6fVQLYb9Mzg2qBk1
5K5rBq9FzUtctZUEuBs4ZbKx6gbXd8wBR1Cjze9vdWIcZXkrppWhIS0p6FEYTfWuFY3MqPamtWu6
GHrWMux9Wxg7wFAdPTESGOhs0xbXenHcTljz+SuSx1ooQXkwcKRlkmq7+Fx8P/ViBDMY08v2gtJ5
dJGEmQ++OSXVPm2tVchITKFAoUVoDFRs6Yip4H+AclcgZhYygSEyaDMnK79UuKCVNkaNTV6VXAez
tBVLL+jPNb9P3LYMmJHqgY5RgSC+9f0AyHWWZ1LdV3uxgbVn6PcoDzwn6HFU495X59sUJZAOw9TY
Ci6b20RqKC/T8rJAikcNNff3D3n6bZazTwiA7/yVmP2b5UpRJ1tJwIfM1mURO0ZOXyt6EUB142yv
iIAnqwXN1v4OKNXmMK79trGT7txg7omwQEsYpZnFBBWZsKOwkBlaWKWxUCIfxaGC3AKCvKikTcGK
XSR1KM92Tpm26Hf9UTHjNFLfHqWLicbZjGrGbAh0y89RRk5ExqVPjWIlgkP0SZbb7J/F6fywtWbf
L5fFGUwMJ4eX0ISu0DjV2Qzo5LNAgpchUf44FgXvVUFKYeKXe2gHKdoDfIQ43qjNw4hizO8f/eRa
//Ooo7WOVCVA5Ugvme+/C8l4OKO1tYN8YFDJheqZT3uCEwt0A48Dj3SI1Fz731dxkArZyAo+7VB+
xkzNFP60ihV/XY3tBfX5Tac3F2Ir3YXitYzu/Rwz6V5WEKMmp0kUh3wKUA/F3PKQ9mRCCsNcXleX
bh3QNFUEpCwyL5fKQ0S28PtCnSBbLq8O1RlciNaifpS05fEgpinXwpK0RRM4VPW3HV4lDm4jVg4U
zywz1mX6URdkL2dlSZZ//Xs99v3pR/WYpQ5DIUg8vR1yZw4OKf7kzJI7max4iGz3RPxOT27EfPKW
PVmU0uY8WiKdDKnwNVQ0hHDu++/u5D+nANtFbUhlq9yr9UdNUi6iwGjFr/Bo4aotkh+KN8MlTkZm
oHrNQeB6axQYGSrmRTpYdjtnbjn4dkt+Hc3VSs9uaBi7IxT2nG5GiTEGjddGQxF48tIxdI2KUQjA
0KjF6BGcQgujTZZLr5jLu3nkLV2mtBJpJ8JlyXw0CgJHbsN9On+kUbvUzBmtJp2irg32Soy3p3/I
d+H4avZQwulQjSFFjHgZapanoMZpKdtlFVW3UHpvgpKcFxOAHwQPR0SgJGw6p4cnVFQ4AQfrao7d
CNZMJMWoes92ZBTPOo7p8lanIw8M2lbIX77LLMJCUGmp5/WPFmJePRTrlMtHjarrsC4fjfI9JPFf
EJxRh060GNfBBiSGLeScSrTcVi8vucczv7GNDjgs1j0xh+H3mMrZIcHKVGQ2pG+9keQ1sPahgmxk
GDzq1nuCr26JtiH9LPVmAKD6/VicSOJl7BNAJaFco2h8dIP5kZjGRdGVe+RKlw5yjOfWMvx3lmjw
A5CAHQZFzAIalOAHHivj+MhRKRhQt3v8HGArvsfVS5jjHMTIpt/Bu7uuo89W7uwoP5Pf/IiQPBiG
NcgLxG7Uz46ycIzP5jES5gb/T3xM6Ek+WNZLYB6QJMr7l99Xc1mtb6f86FlHl0ys16I19GKzL+bK
q2DgGda7IH50iRcC9vRpegHg8/sjf1bByzMZegEFZXFhXn4PyVIky62+VMFxg2pQ5ylsJHMPUQck
bWlaSykaJmd2zc974Oihy0L8E0dSHVkfsNVmbyabRgR28fxwY/U7M/4YL8LpY6HUEOKcSBdWmkfO
ivuGKR6k5oZ0Qy69Ud0lpUcLzke0SvWvlNvR8CiIfl+bH5v7+1seizVEklxIld8xt2U6vGiWinDO
n9vynIeO/CO6Hz3oKFMVmCfolAXKrISrvhvXDJW6JfIxAFJLN0sQabcZXpkLrk5ybcHHyCIUWerV
wGDYkLzyqbQG5gZMFeaX0XwR3LGlSgmNMyvyIzM5etGjXF9SpMgXBb5brsLnQTDjeYGDCHJnmZqn
mEXsy0W3hxkDkf/+vkXAbJJe1cuGlJ0uf61cxRmuGoQxhhkiupNy92IK2jqWrbUIbTYLdxBGozj2
DB/ngGw7+eVaBOn+fUucigaM+uMxJIPgEBO+vxVT/jX3Qg4u6hewPMxlsy7Qn4KPwsz4wdm6VTu1
5P8+8eh8KlmdWEWTNfterv+0uJ2bvuzWsYAK0EPBrVF07WqE4KiDyoexuhL8F+gR26ITN34Mr0l9
97WEq3Df0CnUxdbLEs0L4C8VhBe8VbG0tw39I0nX8/gqGOZ9Mq2E+j3B21YGZ4pwv+WWneTPKHj3
e0TUacoXVAZcM502vAmzuR+bykNv/a4x7iVYI3HR0Gt8Y1NGcnufTu5QIwM6DuQtnyFbEl+N9e9f
5YuvfRw40bBHxofZG8Cko8+SiGFcZJVc79Ng6QYmj+UmuOxbu67ortK3cRUQrNYelnEnB5pxZOKN
7OIIIEJ0wb8CL1c6fLLt3xt7ax848BIuTW9PMzusUHdG6Mym4xofYMRrt7Pp5evkflA3ugFR2Ivi
M6fs69b87eccffM8ypOhSvk5k6d8RDvrQvb869hV0W6wRRAIBz4RWdWm+qtcdHfiXxhZKE68D39M
x/gE0m7+yA/Nh4/3F+wrKjbszAt7xssOem1kyx/+/UDj9AHSb2obf3eR20urpvQw6/z9u5wKoEAu
KN0wr6LTY/t+WvxAxBtl6Gqw9Q2K77bIOwTWKoKA8/uDfjJOCUz/PukogpZCavR5PdZ7I7sZ4QfU
OmLqUrYW6qum9hD/LYsrGYaYOJxxGvjZnT168lFIlPWATdnxGyPT0YwvUGGqVtYWaNPuHQPrGSYJ
hqfS57idyxdORSNgOkYMDUx36RB/X1+oV0E+zjP7ZLyhLqULFkY3CXAnj4zPGaacfBiOnDShdXRg
9aOAPIe5hF0WP9RHMxhlRFYzZqzSX1GNnSfy8ubHJ4CW8zKS83UFHK+qXEq6EoXNQstJon2uHMAF
I/XdOAdffRmx/XiSuujugA+Swx79rHAQwmFKE/KfQty24XvUtKtU029m7VWNwOarK4x1qrg4lPTZ
UfNfwXCLgCIqtN+1+WM2XoIEFhYZb2zpRInDQsIa6CUVk3FZpR8FDNTEsGwIP0g5IEcaxDvIJJ4J
/5m+lGKuij9FItNrqpzwPtMdahPJhxuSMioArJh2u5BRH/CtD8GXn+aA+TKT+WearHnuGTTgM3j/
ap3tpEG6zIcS99+7MvYSBTOjTl+F44tg3jIpaDewE9oFHhwHFy9f5r6w+UmSqxojnx6t2ULiLwQV
0LhSnwkEJ29zpuf/Z5WPsuiqCfNE6izA/mQz1YeC5lWUKPgqMewFWR7G+CpETRqew24ha9I/1mPz
TlxA/yC5ETp1m1bJdVmszsQN5dQ+o3mMkoihqj8GGdtR1FQQsRrQF029zaBuzVDzFoJDnFwwj1X0
2zDAwni1VPcwQ39//Km7HWGD/3n60d7zw9nq6hwWcY6QLUQkTBYSWLKcqf/kUextDRx0kVwl3f8e
KjIYg0FugOy37XoqPMFcKSZKM9yHZ34T/ZKfa8pzFKAycGq8uY4eFQgg5O2Y1nulkT0z7REgWAVa
+xSHbzkCrgoB2W+R3UeEDeoWrZT1MD9Eou9ak/5ByzYM6apwPWPRjqL7Xh2r+77CAMI66PM+kYql
UP76O0AHyz+Ytd0Cg49jcjE8LfNaILV2SHrCvec/Vkr81mPGkWsxotJbnQM9UstrJNLVqp77laAP
B1heF/z7TY3NPG48vUnH1py82IR53wMwLMwPIcIrQn0whnATBr0jDMamsERvkOrdQnzNJuVTj6dt
xkSAjPt6ABRp0hLwkR7uTK/tn/Vyyz/q5jD4jLC5M1BokiFlL0qrvYmjItzmMDjUYF3LPHbQSrbG
NHUvq/YwGqu+MDdiid9WxGxJmDkmJowUapYmbGMDZgntcZA0p4Yw006LM1ezyWTdq6z3UHwYSRcK
o4aoBB7fHOZOvVy64Up/3y68l+hmjh9hNaUQr8MIOkWMyVL1d2mCiIl1J8XNrjHTiwgsUpvfLGN0
SqmzO2m6NnFRYlYilFAlZCjQFD8F/X6Bhueg3/ZtvZbK3cw0qKWshiezk9ENFRhxq/F07F3oazRV
vlC9VhhcLfck2uXtSDXYj6tZf84KHeUqFmMQPgoGDCaSlFbv8QG581ciYbdtey/uyb1RTJiRrgcy
MQCGK/mWjkJmlMxg7/ui20TBVRk8KxwxZCbtFKgnWkxtAoMu64sf0ODp5TXkhv8i7LyWG7e2bv1E
qEIOt8gMEhWoeIOiEnIOBPD050Ofm/3LLnfV3nbb1W6RwApzjjlCLqeBrEVeVR/Htjry828GDfV5
8y61ExSvk2Y+GIM3dPXeiuJwLCxblKFQDshkCXqpjJ004jAAT8kUiu0UK/iRmpyG1p2GCeeUm55W
PPz3IfJH0/LrBvs/++1XtdimCjEEHVaZpfSW9MW+0IlAifaz34eteZ549RM9QtJL9tCg/hSvEEjd
fn7U+o8NPsHiWanoJHtbzoKWCShzOLqGFcYCkCPEdQx40XXL2fKjtQ9tFm1My//+Cv92PWy25ERw
QxYm7eDXQTg0sTXLpdzeL6q+k6c21AciwDN6eutJoQrXzfxJwq96KuMQHOhUL7mTQNeWIIKbI6o9
ZuZ5admUoX/Dff/lhvg/iqJflSUGhVepvIrtfZyRiIFQrQGQ1oXSaa8myegKZkl83HX2R8DHbRgc
XxOPqJa/PKE/ROnfb5m5A8NZE74XXLz/e4DrTTSuQ3SFSI3fBz6KAwrcTardNGjieEu29RFjBao6
KupFiK7El0EgdVXL1cgtlDzT9JuYaGJcZ91K8LPCb0lvKBmikD5tj3SzGZptu61c1PXFuM9WHxOZ
7TfQc9BDlLx2V+k9o3A62SX6UCcx7YUFvWSuKB0GiXAf+MYOB3c7MYAJE6waTW/FyJHb8+pNqzt8
qCA5L7KA1/xhpdNKfHnymtSPY6efbvh1J3lDja8pPliOtDlJsFcdEm8mMN4M228vOc1I0QkKeM4e
+h3tWJe7PX+Aa9R+1HjLltrotFQ+iBJUVEe4xwQTMXHImyevHmxmBBkfWXJwheD3D4xNB5vboaRg
nkiI8eIxjBXE8i76doiW7bm0gslwG2FTXTcotnSPpgnIsSHEoDuqaRClLj7V3EU5XF+0i6ZtyP7Y
hCt9KBx2mvX7XnLwqwGiIhBJ7Jy1cqhkUsunJy6bvy3YfwPX8NJhTkW8ugp/5lftXAyE2OYSK8UY
ggnP6sLPoDIlKMrQfXPa2iZpgDkzAjjCLssnRb+M7y1PfFP4ulcNO6NgnnyVR9cg1nA7wdEElMMu
KdypfDPimGJBLIQB6Fwrl/9cSVx+UJNgyumtiqNegfThT9roNdUW+RyuNU4FLJwR0+FYFfCFgy42
1jk0vWYzMvaV4XCVfRD3mBf0XEg3OR4hhK0PXmSEFvAbec27NXcxuWF+UEHJ5wu0+27eCZorQL1K
PX3wFDQcz1F+rOSgpYpLvHnFlM1RKJ+d+Ym5SPJUMSS62kDqKaHt/Pot7h3F5tRrSIdXCMJytLdx
sM0PAYx+cZXVU2YXQ9gaH6XRTSY3f+zk3XKOI1+XHJI7EeVFpV3MwX9v+D+jsN/7HbnO5gIv0ev8
xmXZ7kLSyTXT2MWZzZ2yUAHY2bET9q4p7RvVW2NXsOzurgxbnpbbGtvuaUQbKie5BrJ0KHFQj0nW
YFYZms1RnbxrZrNUN1CgCGW8uCOMqO2sCiDbxJlL3yKfo3N8HDzAjhzaCxDJgAreUdvAkvxY3Q1z
MBge8VvU5Cz1F3X5ivUb4/zf3/2fszagNXB+LL9QriNZ/3XWDWQ8JHrUtveN9QELcVPktcYEn7Uj
NOO4sbMEMUznZVdj4EPU41+20L+U5fx4CGGIrTEbMX7B8NckKrROK9oN5ZyxqkgUTK9Psviomn8B
/P8p/NlARFVXJXHDR2B3/99TXSwX9SrlZXM/fSqPIOH5Eiw68w2HgXe9FQtuea5PRu5hYwKpiX/V
525y9ct5P5S7/HpAzBX1bkFcla1UAdvDqBwWOBd9Vz0I0c5MXgwjEIRgyO/Gv8oR/63U/9+P/6v0
SPJRHOaqYij6rL1ar+UMB/IGk2F1tItnimR80CJHHP0uc4W/tG7KVhP83iCYwZAiuSXea38GG/8z
Q1ilUhNX4drcu5RdC4SExoYMQCQeTGce4KK5WLEUNXeW3b/N/W1nuWyTog1yITREp/tBCK+auxj9
RO0Y42k8DRCh86BWMboPTGKxlDAT/1Lp/BvUz8fdcAbV4jP/Q1mwKvJSjFSmCEZ8deTQYS6aQoVR
oMEI3Nprh3aDAaGyVHjpfA7wuS2yyuCY29JUOyleLIg6N4+CiBwdtZ89daCwxMTqb4SQf1ucm7EX
Phng3ZJs/Hq7VVSS5WDJvN3SU8WbRryLo9tldlPLW4pbNdnppEHEVN3QWfGof5QlThLm0E5/xaPc
1SsaIOi0fovchQLNHDy5ZBpJyeH0STCuvpw+SI6aH6mtU9nBYN1w/3KS/MsiwYcfUBim+GaZ++sr
dE1Be7WyvzrlS0T8atwrYNgjmt1oifwqOWbt9QiMtSQroNnNqrxKfxt2/ZO2tWknTKTIsg7XB8fN
/7vHq0JT6skQ63tzS+BGZrbc6hA/Kb/05f2a3gvqaTUfjfkiVN8tWYXZ1e3SGyG/G6rLsnxd478c
On+Qul87B3YPaADGBVgk/yb6ZMtV1ITGrMlF2KkQCBqSBUrlrO7rqnbGmZh0ZJY1ZeTygNDoOEHi
KkfRXSiJ2ikJcJzCYfZDHpPAwLABfmZN8cdzqxMMPHrJ2ywyrrp8q2BmzSie/J02ed4G6NtC3prK
HPPTUYj9BfeaOUe3O75t7TJ001q1cADMcSISvI0nXYzDXmkwZonNc4cz6WhCvDBsbbTchcZLrtVj
kVIoUteV2jVgmPmeIwjaGtVY39X1ehqK/nb6q0xF+5d5NJ7znDsQCtkg0q+XKmtrOktCzjNESLoy
JtjhXCpWbjnfyLmH1MOUDxxBV4uT3K2B9ohPuAZ6cTcMj4bx3sgfqfRq5Ock9ZvSk6TA2pCwfdTh
meALSzDcjG1gqoF2RfrokKyEgy9lj2AcOvMww71uQn051nXINCJJ94Bksrqbs0MlhP+9hZAf/vOg
5asy2yf0SxP/4bbbqcqaNJJQ3ZfPvYfC93Z1UcaHRpg4HK226tF4u4LslfBvbemjdThi36UDMMOh
OvVP7Xt+rxzOEDnO2CC5qyvY7W1HVMWPcBqO9W12pwfI0B2YJLZgr3Zsf1g2gw+/u6MZ6e5SYm9E
O30v3N6mmg2NA0XBd+XH+3QvHaRQd1YXFpaT+UhjPTLrwvSQhxxE0R6F+j4KBGYfsH+f+0txLs7a
a3JXX3BoeS7u0odmp++pArF8Qo6K1SM+WR949+BKVYUonhNboOGzddsjtsORXePZ9GVbcZ7EI/th
Z/oj/08O1/NyzB7GoxWAYuxbzK48414KFr92s9D0KZpuof87OF/dDE9wJbxijw/BAaAIF6jTFFQe
EUyuGUpPcmWvT91eDtUw2eeP6QmiqRmiVvT5qy+7YM4OEYsesgV+DW3Gq930VXMS+/YJwqIDuOEp
XuEN99pTcjAu+RZCv2kV5DBc7CZYwpJ0HjuMXUwRT8VT5IHjhCgOPAsVvd2/xCdqcDe7se6Kv1S0
f865X8cONR0EUWzxGOz+McH8nwt7UaYpTZesvifyVyeZvD0n/Y7ACqk4toOPuK2tPRkgpaay9pl3
k9CKNwyXx2rSvjgNuFgPrdYpB5cIh6Z1esLBUZXnjjDBj3YkBdAMyg4xYF4+OERr/fdO+EMY/a8v
8KtY44CRYs1K6nvcD1C+DrnfSW7Zbg5pM4YdlqMCdpW+ZfnwYKTFTWmFM4puD0cRHEwx8FS37Tpg
KaDsYxW0ALMOdzkT1TLhrWXY//15/+kqyn33vw/81+W3dgMa9p7Pm9R4IttZhMEP4jVftZBe42fB
QBY01jbQFexbGU28M+HQBnf4UbupHiSKjcyfqaFyDwiBkft/f7yN4/H7aRLkpqoKWQt8zl8ckC6K
SkEt+uq+IwKIKntXLyhakoeM/EL5UwSf+++fh+fVv/xInHw54UgAlBBab+Xs/6zAKE+jVi7a5r5t
HKnfS9FNU/gmzbvg5asTTa7+0NxMowurLcfL3wgUHOEWYEfsctz06mEOUhDgSyKMY3EnhQiKLcMb
mMxa7li4crqLLK8Ew6Bz/tNnotFtNLc+zJ/kk2R3yrHdcxQJj3nJgYOow0dLzkBXfjDcft+ltsbo
CI/8Kx5tLjujF0ML7q0vVt4qu/iiFSDesccn7gZylvbZ4FmfBKdtBFjCY39gefWirXythdMYYS3c
8dYrBBMLyKS3zntCYlRYcnNwrUI5vylqfx7cWmMq6qrkC1k76ua09Rs9oIaecLaxnBKEu9jhZcYA
Ka+dNcHnDMdpTK0AVQLUGAnZyerNpJ4aJVT70yIETYf3KJoJB7s50IMEJ6w/XWm8V9ieqJZrx8Sg
jiuaeSzqRFTosUsuu/XKEM2Qbf1b6t2FaOsYXStoZKCOfqUh7tvQm1WwzZynHgDymA9AcaPk8AI6
PlEHQGv3exa79liMkOMGnJRPokIH/bQUu3H28kPCkUnYOC8P+jAUmsLPpfAaHc32YminGbmi4Gwv
GowIn4LSVTp3Jaw68ubCTylvF4/5A3vfesWeUIJ/1roEXS+DLd3J99Jn/4zv6KP00rc2YAqKEXHd
Zaq3BDi0YIRb80r3SYBWUsEu7Oppqhsv+CNyqSihINjLixDj1otTHIUDNHmsHvx8PLT5yQKFqf0B
vAgsZnQzzSbBaZQdKq0clz4qIpxQWrJbHR4gBdFyuepYvdjd+b3XfcJ3+s6pcWy8q5n5MR9evPKn
9jFoZMKAayqrtZHc6xIqsSewDOHT6Jv1YWN4Vu0zJjJif23Iz4F6+JBGeMTsr6kbWbuZm/+6U419
YR4XM/WR2xcTtmZYr7TJW2T2NKCqb+VDsM3yNi3VvBLvBm6ed9xc3YiykCvfOEeMU5B45cupbA9z
YgBIJLbZm3s0NmGTtX6aNn5GCyzkwt3SsITKQJLJ0XzFciZNV3dOsUjgK0rZUUxeBiS5TS6QJvVa
yTOS1dqJIBDLmcVbU5CVXR1jEMLKJFBc/RCSIwQjWXhB66vVlyz+acbW2yjQeGIjfoHomj3CwQGQ
xJz2sLFP+6nxoxWa6/gZlVIwLQn8kRUeuu5o8MSI2kIVFORZdjRrbgtDcmeVGC3A9u7xOt2IyupD
woEKscVVFt51XmUyrzbViayfGjxNLem5aE2gM1PATTmOGDgRpsyDHKlTNKtElaAG0MIXrfCqZRdp
4VXnFY7Kq7WSgw7wNX0YTGks7CuN9b7H9TEdASufWlyi1CP4ghHPX+PAZSo7mVn5Oee/uO8rt7nr
TiW1XvuUIDKzSuYfOPj0JuGBPaPpe+bhajJvzwJpRyfe5S1VS5MWAW9Caqgl0EuYa3AFU8aFlsP4
VDROUYKtWjOD5/bU9mE/zYEqSgDX3INpk92J4vC+WckU2eSYxuS0UXHusyEs21u97nE2l4OrYHhl
f/WTNDCrlz6fvQXF56jc5tHAICpxl6XxpB6j12OBekOtk0Ou6QyXJy6VSsepwStWoAmnHjx45ppB
lFCYE0d/Zk9niXetvHR2WUJ05TGdy+gtt1092WbzoRcRXQ02miAMfSntKow31rNQXD1pSfejccjb
kWf+qVS7acucZn0beBoJpHy2Q7hSqKh6FTL+dwa9t2c13ddUy13IL8CaTitIal/hxqSm4bicByCA
NYFINT/UWDqlIkymLFmca5m5MmC01kdubTFj6zqvKqsHhBqMAhkHNgKhno+ldJILIuXU6py29B+d
6UTxGSUlfa6+3I4AfosCQIOPT4SmqYGszBAw2ZoUeGQW+3VABdCW97qa+tccExKMlo2LruE8XrwX
9eiWXEL9epmMgfkZyDDRKeTR5VAQW7jQK5M4sTA/KuXqS5Rs1bIc4mkMBZjxha7AHMOdB+BY4Zxq
o9VD0OxPjGz10uky45gtf4aYiU7KA9rTrV9MlRUYu9xv4xUhvp/r5F3CsHZZwV55q1tzKDDzXMhL
5LjBKPuwsS7WGNVAf7/9ITK8QEkpbvNh8tvhfhVXuxuv+42iVhAjkQ6hFMMKq/kEiXbXNTDHyjxY
0O9C10ic2BScOD7U+eJu47RNi7hGBsXni4Gx1bbQ414N40V2WzZ78TbAj7OYF0DWP2x2WUNLkmdh
Z81ZpCVGO2/kczhWtA7LPZIBdirWUxt3f6lG0Cx9NzA82Hj8uHox+MCbjkFtLmKZzhwkwhco0LBR
iww5SBNmphzhcucTNGMrXhJujrGv4h2u3LFsS4utwhb9LN/kR/Er31odBwiY4YV6xv6F36QYjDKw
A9bjbRSU7gufLK46fgA9F4+ZEmSmq+LYx9CIYQyDFexUoA6g8Heb2dXuO8p3N548luaYI28OCqxg
xF2/HK7WLrOcLg+jgmvBnm4wRqlmzjN8Y1wKoxHrNaypJRuPpZwZ5RM+lDQjIASGO7FE8XgWPIPV
TttkOtUF92FYA1nlZS2IvifHoKMgZh6UxmZ1ZEwxBD/RfKP0sMvpmXhwZu2iCW2Z3d2ulzoFkLKX
0infTJmxDLN8Kgz7aeae5Aia/QYr8dRbVooXJlj2VDLZ9i1QZ7g7uKZfXQymmUHjIA/uFqketryM
QHBVeLEO+mXz871JcodjlpWpf1W3+Wt7rD4GSh8Ye0CS7wmbySYDcsa5AyNh6ixfIF1R9LrST+UA
KQtQwaR53Za+it45mFNXSPx1elqm1q46Qs5VnbxXNh0XO+cZ737zeXFoIrYRe7L1R3HhT40DK6Ij
EIc0BYTT2vb8sOtZdTt9RQYHiqjpTvZuxDtGGPJH/mb86LItvxr3woURwZ1E0m7mElbMddsljqHZ
+uv1LBNMiO+mbGMqI+Q7pEgSrvFMV3J7oqLgtVq2htPOBMOBqbibTxCSHbigLBV+A3KLggjO4Ipd
Hgv6fQGqxuXgJ+v9vHdvwd/Ks0m5WnmN4Y6f8U1lsjKQ5fqG5UkqyOwj3l0WRZweLq/yqaanQQhb
BqwwNBVzFQy4x5nBeA2qjclAeceEMxif6nfrg9k7ixxbMfhVwov5vNll2YjpSxVeFuoSjlS7JpgK
SK62kXakZ3UIZu7vhPLVTXknhlsXDrgAAbeovzD4PkG2xiGMvlP7zkE6N889jw2ii24+egLNOu1W
ij3TOzSreITUw+pnTmQr33oYLYdKvokxG1BcY89vfLp+rI/VGQ3qjAMlvSVcEGrfIuxTh7ouZjh/
dWusgmNvubqRxn3gAsNN6FcA53Sbf7OVNXgwLk5buGbtpR/V9/DUfgkUfFDCqeiybQWYAvvWpmcG
WMI4X2OJmJvlNceT/jQQmANLRnTmAtUd39vvS3dNXPLuRNwXUmdGYgL9gX/8YcXSfgiLryCGI/Uk
tTtspQB3C5fLJb1sNgWLM3yWGg0JRNmSTc+ojyOGnfIhvifUqQyRO36rcmbihqFl/cjpaWCva3Ji
Gc8cXGtn158zmj7AQdZi5lyxJ1+cmpUPX5drhiYa+QC17eRsw1bSCrA6oSNXHWOF1+LyBoR1Ow3w
1IZjVgneoPklf/DmJbjNcIXVngybVa8+xl9t6mUzQ2qqEoe5HlTVZEMTbIvt23kNgTs0SkA8Evbk
FDriuxgYcOo+5RvlC3d5nqGQ2NMbV4l4uz7mF6P3ZJTGw7alkUBhM7z8Gc7Poxc/C+EM8olr3mS3
PzQRtbSV4cJX8q7gQQlisGxu4OVoY6O5DNh3s/G8YtmBCPWCyw6mA9ChJFawhhAX2eJ5uuC2iK4o
AvB6ZytKN3+odQ7oIpaca+XRZZtqWMS78YU+UctcZuFj6osfIpEwXtqEIBHL6jJCVz6zL94QpNWE
qf8bnKNG4wl7613K7Hx0243F6zdpKGu7hH7sjS/s18/5YUkdCnH1uXsUv3NGVZBOKHoAfJ5hEyzQ
zXuqfdjK81eWeq2IgmD5tmEQfBejXX2JF25LLPioRZhtJl/9BSoNy4mFjXn2RTv3L8kSSHFYaoFE
5y35BrnRI8wnJ9kQRXxJtjOU07NzuaBN1rAcjPHr9TZrkD6TlOaMFrMJTFf9XCQDwtmSNlJeZ/G6
JQSULiSs6rX+KcDwiKxbtvZ/7P21hp7F+17fLM2BDJ58MwMdsUTnNI+9wQyQFZtXtweFZE8UPgVC
arq0uOzm2kuO9KkitW3shAbjmw/jMfrhD+6+DHKs8XdmHM4WfspflnJr5PEqQGkEcPmag3UWnxrj
ETpbXGsBAfAff6atFy+wPgzVSRS49n7zZogglzxn1lvHV/iazu2DqtsqhaTN3zHJnB+LE5soQVY5
YElJpIZTv8s69GQb3JaCt38XXiSfwZJCTjEkOC4TOgITJ2bWmdNjAceL5mDo7esDn5eGZfiKnvlB
zwtTZNR/HrGVWFYPoPUOd0OGOR0M+9od1O16wPp6mh0qGLKjitkzIc1qrsiSrr0OZHc7BInmkBkm
YfcJ70gnI9SN0dnTf8j0unsTkFwhAcxmjUWUktwimO6uHgCIeK/sUr9754bvvtXSNk7bwWI5UeX1
F2vEhtbji1B/Xqkd4Haufke+HjmjZFLzHUFjVh+btgHj/dae5e12UB2ylYgJeU+ofmXYih6GEMVZ
hKX5hgcY42eP38urY+44UOqNgaBsrxHjfxGnti/se9hA2cQ5HmiY9FMsCTf4i6i0GA1jEhs/l2/x
nD7q9GeJx7I0L8v3eMGokXdPghgvbXaJPCoR4n7iUd8jO4BAkTrNIy+7fQc4mAdm9A50jlZz4yRM
KS+AFv40+3w2c9egHCy3Sw4AXYQwvDl8Ow2eOSOECuWCeqXccARk5bwrK7OvjKHry/Da78UPRB/p
4CSFyxkD2YL5nGB6UUsHFtRXP7L84al4X5+szOUmmYwj50L9Un32F/xqtCFkqaomm5Fl4vSYrZZO
zeN+jd7ZNQLx4VzFnEBYbfy5yiTPYpF9eiRP3LwNz+qpfoVNo8JktIdwDpfv5VZ+G36U1anALplA
ZttF1n6ZB+uu/zFvy0eqxPKLk5vyLysfxcJXCtzBXakEi3lLK/YYX9NbVO+6+HBLOnw2R9sEnvO6
F9iVIy4nvU8pWYBEW+EgemCQvRUazOAnb4zchBtYgEAXqDhv4DWqHic8dRV/6QKlDsuE6p+7wG8z
1wSKim6snKDxsF5frGI3pThzv/CZKGOo0mg8myvcDWICPdKcKLTr7jxj2FjfZdW3Lh87EVPaQBF3
inEYyv2AoW0LGXk781fdqd3yiyBjCNvUwr1O8RsIOT729AS+zPe2biPpaEARYTAFsrqcIi7Spngs
d1pMZwpdlsy03WIGsrEj17bsb1r1mBAyu9Xiw1bShjxkPj+PaX3nhpXYNj1zOnjD5Js6CY1kHuDQ
DhNEUrzRcOXSm9zBesKZYl4Oo+i1dSDzNPPdnATD+mhYu+FcrD7DMNYE9atueVm0z1W/GINOsTkT
LWhCFHHijvqrp3zAM2INxJ7L14H+ycUJCoczft84E4ji6CxQ3RcfGiy1D/LEQvYh4Uis4AhqFbi2
k8UgZ/ZauetlW73Ukg+VFz2Wqy/pGOaDgwaJEsRRUJmHStqZpU8hre1nMLQHHC2l+L7LdxufSHM5
uK5kR8s+8XcsGvZZYNK10NLE5EDsaCAAXurRIU+UBoWpKBgFSRr4iww53r4OzrgiTsz5m2AdRz2I
4iOZU5vL95XrnDwBWJpopqhxwMIC7mUdtk0cihszeatl6rtRuLHWUzLgYxyqpc/tP7WAA7si/ws7
Qd+oYb8weUzsZUPChlbWFPPXVDNvSZ0hURd9/uwV0b7ufO7S5aY5Y7TVUydykOMLAUcWbmh/LCVg
jKCNPFLv5NZJ8a2gOoYqyp2LkZIcLOxU0GUYSMtepEHkdlHcXKbVPbZgRIg4k+/G8nOMzCA/PFHx
ULCszyNhpnD1cKsUX8Y7ESj3cxJtddddliEUIyzPPvv+HCugbM4wutrwF9bAv02qEJ7g0QTxSjLk
P4/pf+YEeSaAxOXMCcT3lAIY3CPxeiB6IN8GiM9eP7nXGR+Csz6BzSi8s5HKgSbE1l4gaFQfyxel
64gPOggCXMIZz30XAfjCdRBzortU5eJL9vTfEw75T9bQP94fDpEMajVFVqRfgiA1sVLVsCbeX7dV
Ak20W8G6KkcfAQK5Gyb1RzOJvQql5Wg1Ydcf8mTfd08YiuBtupTPk7aLG79pgyxyLOzJviOsxYFp
lmC27lMGJFx5c1jn0DTDnL6MQ2k9ytcTJ36WBkJ7Uos7jGimKBiLlzU/DjosO1eWburmOxFORXKs
dQJrPjXx2LwBcRniQ9PgrXSbCs8pnJL2iZsuy09zE3IHK/Ehkm/K4TlKb8RLaR6uySuZZ5YeWHWI
2Y2Ktz0rwnS7JJCQ2cwO5O/+Ybgb1oMJqi1t0wlV8QZmM7G7Fm6Fyzay0P5Ey2fJYQ287UEKErPb
a//O0L5qPRzedQXq55YnlSceaLxKzQOLE5rcSnbKDqSP7j960bX3erzLladqPJldgKF6XKID/YMy
TP5gUvS7wuJdzd3a+yBMUem3+q4pDiaM0w+59jIoMj0Ux8Of7Pcwo3Cncit2chSU2nOHpB3P+t7H
TPIqubrqVZD2xn003A/XE9z3snea+BE7RxwLtkFdsq9JLNJC/IyiAe6/o2c+NX+lnDVpN+iPFFQZ
OUY8Mu12Kp65UqLiqNELFk6m+3q/yz9rMLyt4aVPmCA5c9MwFf9GxRFR1Rl3CJqIZpvj3XW8rW5g
1uofxRN2DK7UwofV+YG4cawPXcUo4BHuXJUF3RJ08qHuHrXsVsqfO+2xNvZW9hfCniT9MUH9r5X/
i6YNeCZYgjg39/0PRRgFjvjcfWVv/bNhgTfQMd7g4dqdq7fizXxO6LboPZ+X1q7vhzt9P7zSuyXn
bmccJOA62e5Qe7vZK2AwdqffMK3F7+ZxeBzO+h46SROiJM0kKmaiiaicmWhlps1ihgxjs8Hmr4Sr
6DJ8JW/CZ3rhDOXHiZfibfqizdl8HU7Vy/zRQEcQf6Qjnvlf8ysVq7qPn0kDJAZq5sq9I8pEHI4T
CPSz8DLqzBrcvMHm0KlvqVppEUyIsUxs2y39C4iAyU3OMFG1J5ShFJ89E38qWHQT9I57/cZ8nz67
zxJfMwicg82NiXAaJJ+mfCaP4qW4qQ/qTfocPwy7+dwDzjNKo1eOiLGSPqNgODXwOZRD+o2v/ZbD
t0EoxWf/MN5PL/VT9mr+ABPwcCF7WafoZqjtca++V0dEEPMp/jGozj/hsYkP9cv8iXuz/sPTrteN
nsEssHlbLhxaNHCKuWtLuL7ODHloG12LLZM0TOG4e+x4azZs+YdPJnxKn/kzA474h1zA9LHJQbiM
7/KT+pCCj6MWUIDIQ3jbYE3Gd/6ZHdI3oCbOYXLLRP56Vp6iD271GbMBsIXv4b7+usrbPbTIlA+e
8jzcT08iDZJkX0/9F3+mHtntm3i+nsuv6SGBI0zvxi1J7xAfaEAguK08Fs2+4nZPTmPtGZf+EZo5
ncnxai/78Uf6pMYfF9t40z+Gp+w7/YAJrr6PP+0leYPcr3+XaF4e6IXTC96LTWMLL6zV4hMIBlMA
XCGtAx0aU5k/z3MoaAOd6lN7461uOuV7xoKcMt37COxzyu7Xt/Yl+x73M4sRNIm5pAYewKSVK534
cCCvsLmn2EnfZICKZ6AGnp5y2Z4PD4GSkWuLXpaOBrCRf3ybb4owebfOLCQMNXEC3zz5Qaxpkza9
QP2QfcrfJpxQ/UagYtK89XN8mb71F06M7+ueyF4up5SWN34BTAE0UW8ZVgfVe/HEsNzPjsKO2fRT
daPsiuN46U7rS/oklHZ+Xz+wRGhB84N5ITxThJXz1N7HD4sneNHdVG1dLK9vo3Zu3VhzZnk1X8pH
8xE/DS/L1RG/hg9NZApoX5/ieNs2MIJYhbcM0Yuv5Zm1y/Q2ea127MP1UX83PiWWM3gMyCcAD1rq
H/p8ld3KWj3PfHZsR5k2vnFhcRwUb8Xd9YkWm+1B783AiBk3SXBt6uT0EDR7j8rbeJhPG2SQOAqN
x139kr9Ir8ln9dWxin4YwrZEFJCtF9vaFzI92r2P7lg+8BN5utu2+gEpzF7F7/H9ykp57wj0aRh0
ba1+Dp0fnIc3spMvymt8IZX4Rlbd6QNnlvWDj2h9ZI8GUCYZMRvCOX5mL82H9lIeu5BpTyduR1oK
VpnYJ04+nmkOH+o1f7je8m1zmkyQzzeY5uoXtnPKe/s6P1xVV/9qFVt8K07KQXgwv6YQIBCSVhMq
e+lH/ASvVb/kr4bPzwLhu+FfxNQKL9MtsU6BxKAzi3Bp0mZA/M7ObnXLnmkXKCBprCnAAEYfuvvk
Yf6ZwSjehW+cUmEWAHRfM1sy0KowqrPTb1Qj8ll44tfEK393H9Lt+ImPDngfgSj8ZPk1nrYgw4i3
84XWBKHvGYB+ZR5t8BHs6IwGZdEgItnVxTzyt+aQSEHWvgC2RDuCdCMOsXHEedLOmGNA/1DIKoBC
Ae7oqlQWfBastCKXyL3obf4go7uZfKt7TGQvv3qm6kZ0zSs48XGebreN/BzDThNZKk/Ib0eO48fr
s/QJ/MQmZZGO7y0XwlN6qL4YBnFmcgh0sKvVjXrIJcBisBhsH42PuXeMDxgOWUJo854rioXIvukI
1EAFxOkjhGm9oeA5gyZMcxmDQ8mDY1aD44OO2JLkwOJOYTS9RG8oNKih+B8rh8EGdRFfrRxdEw3f
zO1AaYyDAhUhQA/I6xb7CJOTygEUlFe0MARzeMs4clYLqj+eP9SL7V3jQnA9A4pHH8sjyUoGjc4b
XhbLQ865y7yGl8L3BJQlyBQR7mLHC5m1DCJ51Q5gMZN9DlQaPO3SME8lepERvz09dw/ZRQQxRchB
hw3Wii87T/BrPGde8w7E3H1Dw5pB2+UH4dyeuluE5UF3+f9TDQuID94CfLKrnXFYdw/p29CivsDD
H00hK415DCNMO30DsWIeFn9W9/GryU0yOMJPp7zTXqpASoIrTTfcqjrju1gkq5ttsrxpRLnJdC8E
ks5EewOCWLhvOHQ9JXNHPikTimra53cWmfeWh6zBGN0+82ueE4MRy6ED5O6aQEBuV8tZnxtKaQ5L
JqmXOgmExZYu08N6aS78kdY7HHw2DturAfWHd/Cu1pR03Ob/j7Lz2m1czbLwExFgDrcSk6IlZ/uG
cGQOYiaffj7WzZxyeWxMo9vAOe0q09Qf9l57BUdj1Adn/KNKKKg55w3Vxb28pN5m8SGLZTBHp3sj
Hs0MdSV3zHIUvUwvxpV6AJBi5bH+1BdOGYsa5KV+ouqB8LHE7YDtE0v0SqthMRYLPg3a+ZcKpLDk
r9GZC6HiwghkWCHNgsqT0PZ/xtfpdnxonqHVDAwNXuKH/MHY64foo3tNNuW9FVp+cpj1FSD0TE4x
SM0qor/hrMeCEGRr1VJ1fSxX1j2P5BX3bPLL43RV7k03x/bRXHXaBlC9f6ZX5y0Ej93N9FABeS1/
qAPSXrV380F+FF5YttrzlKxG6qin7GZ+oH1yMQl90J+MBTwBpjLL5b/io3AXXTUf5t46g6+oLpNA
4CcK4R68guXJvsG2iZAbSsi7/J7VVvn8oLxdzxcUd38QeyBhUHr8V/YAFE21TGaWm/uVWZnF//GB
WemuuBP20UF96L1ke/HTVelnZ+nAB6q8XBhLLAE9aw1SqcGY4vbnfpKy+js8YGERavh34H/4paru
laqf9T6uMPCw6YSJ+YCBJmc29Vju87kz+qOdPFraiyFdhyMeeAgTNwI5IKWjzo4JpKot4yLsV+jM
MtlR1M3U2Xjn0FRG9FiNXWBXszbYv9AfwHUp+6g0KFuIqkM0As2b5YKLHBNYlICcy3BxijXXWcBR
C9GaWIucCtGB7xtznzv9Q/FaPFh32Ut9LEkPxAX/trq4ae0QZV2nnqWfEoH0Vb+Ntnrp1xqeU1dp
SRAO1h0u40ypgK4JxNY1NvSeEDSHIFtAVIpgid5qLbXuBObO0QPLFK/9kSEsAdMIxNawXNhAhOyC
kkrrUPyFwEjcyTcfB+JPrE5Ek1AzbVE7/AeXaOVKTmJJKjGIB5ZdMyGsKd9kGxZ+c9R24rBGAY5N
twXEu08+QOqICWZA2GEBm+4D0R8aElS4OiDMrzlPK3Up/xEGyxXRQB5Yihn7CRQjaMEz+UjEznmX
bAP5sUTrCm6XO+xQa0DJ5yr0m+VmWiJQVzBnqMWCwcEXhK9K5TOoLhpPUGGYoLJwtODqEp5xCFxo
fQQpCCjzXDOE+n43JIdoamlTHYYzIIXyvQ58lG9LZTs3mwv976Lrs+l66tgljlhOWYY2xj5R4CaW
myC0FGAKrHWUpJWDRGCe1kNtaxHjOBdhW2HZkrbVoJ/zPeO2r3dydAz6B0QZjCGoHepwjQkrZftn
Ej6O93Ln6bVPMlGvudxUBTUbpLqPuoIL4ECJkxoUr2uYe4zP5nArah6TcCA5ZTwbZC3MljNK6M13
orDt0n3MyoTMyFCIZJ5kr87HhXwUgjquqV6U2CU6rQGdRi5JLGdth40vMP4oaMlhRJiyrZDPaK6h
WjTCWR7cGuMi2U9N15QchA5MVDkJR/YNWK3CIN2DxdD3UNHWjAk7Gs2PUoTVbSJcZarOzJTpQ7yW
/2C2how+hx8EG45b0jEbGLCuSu3yNFj2LP5C9/3OKMcAVbRYu6qOfdYX8m1hDINeREJ5ns07k3lU
DAWo0ejAqztNetJNvzPu4P5EhFYsdD2NN/bzcUaO0jf7h3OMYHZFthS+/r1/0r5vc33MyzM2LdYo
Xv/xUNQMhkjMAriOQnOXGbRypAR0hA0hVrfLfj4U4ALGJtBxWMOzAt7b4hOOVcC2pXqWhekg8HID
cTrUVF7LH9DNR7WftheWHyAdxFmgHQMaSEpdO0m7QaMQg9+yhBmV9BQpJGvSvKr5DfgVbiUkX1n1
Oj6oCPqZYnxm2YuZvQmQJTCxCqliA4TEF/GuUu5j2D+WKG+Ce1I/pwHUFB/MMTyqVrJ4e2QVocXL
lNyQj22NPxnbPJue5PKxqO4EuFDDAcJkpr6WKLfD1jOskoUJj9HSfHlQXGwkCE0/plq2V0sTuS/2
c+JdjzeAORALrRABcacmLQWjAd0I/AOzhcgM8KzrERXftXAug/JdXWYREtt4l6G+Uvv2PlV4rbBs
WzY4gOV1Q5rhEiUAf2q7WDVL+gaHxzzkD6UUSuScpelbXKq2jIyoWQiE4uO8XJ+vhHFEyrg2lFud
wygdrJUqAPKLfmdRoXfWRtEzv1BQXWvUxnAcpdF8koFFM06VQMXQbAY/iebbtsHDwnzNTUai5IhA
OQgWVLc7VrASuotGsc8cktVqktM3oxmc0uiAJc92kVAFMSiEAB9tjGAX6GkAxQ7CxaWFAIYApYYY
BsUJKptqQqvBPUBL21NKYHAdw65POaiDYKsZTLWzwmbejZ1ogFK8xj2lspR9wPVkJBsLCp5Wn8zo
KWVCYsUkNwMZaeVjY+b2UwjJuMUjQWYSOuaOwvbXGJ/X0ZXUlP5UXE+XeWOkhTsvxVqU2nN7LEpG
WOJxkKRDbgAiQmXTckyKKLYgX3YcSnp1OSn0NFRWWeOI6muKKQoeKdi4wLq+vUDNnSWF0ZmwqUtj
FTWKV+R0BxME8JobmmD1VSXKdKTzJ+ot4AwMwrci4g5d6pkIiwSu3mAymU/WJ86OxXKXxRN3jg6v
jxQCyAiJwZQF2w2hzYXVkNcQOB5iICnEN3Ta5p1VPpXarQkfj9wb81wa/TpBPgA7VWcXYGhpdMce
aiP2E04FT7SgXMdIs9Q/LWTxrSU4vFFhPkYBQ1yD5M/hVWfYxxQrli9+kqKbNeA8DCWkshZaCDXa
olwrlwGT5GvVp0r71FOsFzAu8LGMhS28w4WZuKRkxBZqdNTStVC7OhhBXK0S6nC1Hj3xLVPx4hnm
h8VVr51fsEUfI+6YAKRvoa9KD4uWbnknBKHIzbgyg9uFktzQbzGIqctTEbwrZNWySdpAZE3zsuPr
4TKDLsOTGc8Z2Ear8mL0GpJjMnGwJzsIq2oP5qUo9hL1iOGHfOk3U3bZ5ohrVJKYLVfMq2OWNLfq
fPERcHiJsLlYtgitB9KiEFXuwrTNp4eEtSLzb/Xw4o4s5gBRSaTeRtOVHF5frFc2SgHdlfJdw72H
g0CJxs2y1Ze/IwkraIFQdNk0+WKJUIAj0QnlaDK0CwRrzdZUOC44yeeCvOZtvZjVNq4h2LC6f74e
pP/jerAkGYmSISLu+/t66Ee5bXoTNfOQ+IN0joAidCDE+ij3+9SAObxplY1kPgXvJoQpwW8ZeZPG
12701i3ahy4/VtmVae2z/ErB0oLXOrc3sf4wlhtDxW/RZ0XWuA5jhlF7MXYxMuEmBypdmvSeKPJw
mw+0g2sufHxGClrNh3myp+w6iTdN4eJVCNDQwVqH3waIGzmy5og9zFiIlk56IzARn3wx3xnCJpF2
lrE3kFyMWzD42E0mrwHer2wBntVp6LY1C0/ZFcZDq90UuOgIfj3eTkEH1fNpEd8Y1b4EQaqe0uZQ
6EdR30oxFeImRhhnukW6U2UYLBTR1S86MU61f69pLIVFUcMTjRwS+UvXUVQKhpdyilAuf5rljwwS
Qj3eGNXBKA+1uNOD/WDd9O0Wd7NMvevlV9M49bUzY9aUb07dcG6lVyu9QvMhBCvRqVremF+XT4FK
2eRV+xRsDMq0Cs6RfNaBG2OTSRJxtdf4lAjrsfrTXHtGdypHklJpX1/wYgN1UYVTOixq86olb9cP
TXtQtgFL9EKmLFHvu8Q6h9Gix7+krjpsWxSZwyc9ccN011hlFFhwbWS4qm6LPKB0INyyBggbgXGe
UUimjiVBXbRzY02923xk5UbsbIxWFPykLKd8hv6MASj0q8qFXMW8QUHRAzVk3qqpx3hAoo1UXDgh
CSzIkzWcjOCpB79frLWjHPrH/CpQPg5LhclXkCG8BIrBlSqbIyKfYakBOhK3xi9kgx5pSFC4kBO8
J3iXJFCvDbhKFOGJje0LqUjgQWl7xbZvFjIrPN+dzvfrHiIPAhPBnEhnYtxIamGPs7VuQ3/FVIYX
VK8JA+VHLQFMpl3QYbDTfIqver6BLDK+0x3oBGqYDugSRXL/YJgL30md12Zw1KGkkSFdOmnojlB8
4ZuEu4UtSbp3uhGwyYBFIdkMHCZjFb/GL+MfPxLoBkyxA8Ibu+UvUhi3LaCvskfBV0OCoaTB+GLa
SPW2tvw+durYMXwWEdZDumlrlj9hNG54hALO6qaovWHiXLSNC4ooKE62XHozJtg0WRHAyZYoCaHd
pPgOwLgGBsdCBGajbotMVsSVRSptYfe3mgv1mpe7+P1hPAKZBovSnCcjY3hdoxrloJ4chpAmQiLA
UmKmG1+pTkPE2QiPadfGHC+uRG5KQ8Sx05i+UHgq+ebxAUdCFXlV5sl8tTBK2ZbRnkEggIlCodef
8u4Ya56pb4OIBM+dMG5VzVP4LDUchF1TuEu6N4AuKfNSBqiIfVsfehbcQorcR6A9Dn+F08qkUlmZ
MPbwvleWf1wcVReaNhSfdfkGV4XSB2yZGAkYaEwmuILuWYAwOoMbeCawNWC5jM/dzfyBYI5xJoGe
YbsWXxMYusOaTpavlmL39FrDnhsPCUTL/hVssBIdAyB4TwsKiDzUGB3IGMWEnHwFeAwztE3pF1fY
SBUto96FggbVEbhFrRwhcQpU2uYWOloLlcSJBHp3m7wtidt6QqPj8d5kYysLaM9XCuqejlaPDCIv
gDIGaU28KucbxNuqsIVBhIIAEtEMxQT1LV/JDVPcXrObdJ1fbLHbSbHfW3upcvkLJfwGdlK2Q68A
dIQzLrbF0ugvbh/lZjC2Asc3ulDohhn9sleACZZrPiVrgP/mt1fGI9MbJv2wYgKsE/AXsgQI2o60
IFugiSBRRYr4l/ZxBZoJ7gWClVlsQgyO1skLkOmCsTM+gxa5hzwOiR54bH4RtgMiCXCYZ56OBcTf
Qg08mg64KzMaHHfAjdFfXOBcr8rXWXGgcogrvD46eIrJ+vJQ7EdYlOZdcI5fZTqUp2khlFERdbeC
5pqob6a1fmuaEPSlVRIf+JREi752i82PTBaMrZVYN5Gbqj+Gk1vDvu6gs2/jjsPrWENYALW84JGf
Xi2ZqkkGOc8z52tZP3TpOQPX6Pqcg+UYN/spo9Fynpiwrbnk8BDqdEfVqKMZEOrg/L6cn8OFPcRQ
MGEqqBD5I7c4qOwi4UPs32vx/udCQ/kGxjExLNEsWUdU/48XI4ycMZZG8rUYzTY6+Nm8C0oXmyRY
jfQui9a0pRZCy7SWfEohqL7P2b3JJ/DAca2Xbt25EaZYyyePMtXNxk1fXevDqVV2MsJx3APwmToC
lc+/mVlo37TQPLsmYsG/IFBfvSOmacJgzyx5dk/fgu4KjGLX87zTwmPSeAHCRch+5iZBqg4YQulG
U6W7SWwjCmKgpKd24ePz7qtXgSvhcMA9RKVtrUjzg5zB+QZ5GVCaog+mAv7VE6hTj82J3SIOh6Km
OLXicv4I0SerMn6o3wBdfouWxBHzuxLkf3/Nr7GaI3IyPVNBCmDlM1grl/nKkkrBbHB9uZ+pmcX1
/EQfr2MixmwN07GJK2Xhx4JyF/v6nTu8MWgh2V93WWOjL2NwLcIcNO0E/5PBZtTR4Cy9EzRMwOCE
2ixNMr+xYYRhpOJFiDAiOkztfihIT9/2Nm31EDgRdl4NrLv1iBh26SWBnJbBpHlOtjOyfeGGj4Qf
zswf5SccWBw8lOBQMPKCxwwkNlDELzym+HX4hDSzjA51R14WnC2/yMyyPSX06m6rc653HoNii3+E
Tw8RkA0Sw/azoRtQVHB9ihfEejbOxyZTmGJ5mPzTuAI45M7U+i3cTxy+cH4TMNK9MZ47sHegjyNw
MEQF8cCIFLoPgLB0G2KC2TqML+W76Tm4bxDqmWsx3YoDEtmVyRwd2TX0aujhyJ3Au8ud9MboDI0r
rN3sjWcLuIVku81cgYRGSHmivySIhB4Q9Aibl1qnXZesHPBigLGOCvcRrgY3/nCgEEMShjxPA7r1
jVfGZ8xAmZfBnWLKZx3124ELnEkNbHhg3mwVt1uuZIZCMhOcz/Gzvme+1fGP0NChYWQu39Ps01sI
QdgXmBlIsn0BLboq7plFMqspN+qjFTwE5l2Y3AH7MR/lwipyhyGanDGgWVeZbTHmYaO/itUKjfKT
+HRhCoeOo9gAGTDgHJGFQmanqkCPiHKZ64S5AxIPbrPNuFe3I/Yxa9DR7plfaUiQrfpAHszvUhxF
oExAyGZKIawhg08fDLJN5r830kN+UM7KJ+HVGXKre8DQy9vA831WL8zILpyRXOyM+6DLg+HKHlee
BaoIyRK+0JppnpoumgszorG24RdlljModHGoF+GIneJ8H1+AohzuKOYzBeSy8VYoXSlxcJJhJ4RP
YoSFnt28j97oyY8pDAPM9RgGz2uhcTH9Ik0WxjiWfRQnIGBFu6eDhCnInBjicI/TD0sPgk7pmqUL
pUvbU1uND9M7xs738Wl6S+5RhHQsazRMKV5qvG2H2UwpI1DbWoNDkYS7IKA+s0AS0NtxU31QRPDv
gmadmquekhQIRluHApTU1YAHycWhNmC4A02Xb8NngxcBcHzUO8qh1fjC8ZUgUmTSdqpMmxZSmte1
TgcAR9axBg68hT7G4we1T/3EpUwrLN1zArZ8KqCIFMCnn68iaSF0fqFN/fc4N7+0WnpVp+MMSHiO
22u5+rhQoVebcSZteRsVn4m06ciP2TVX4LR43+XaVZoefn6E7ziLJiFXMrCwJUs0fH933RKwSjHm
uFRMn/k1RAmT+SpnKbSG2Wt1LM18xXJrOPlUf8CJi9I0rzcXcIuyekzGQ4DJbHoPQ21SfYjQ4+BD
UmO8GLz88qDf3gn/edAv5NioU3urFANGvuZ6hv4wK6HfV4/xQGBynkhXpZGcpbJGmcj5OiPeyKyX
mH2J8QBxKpq6FeWLnRiMu4GK5UBCGMtR0Zbiczbp/kCiU0TxrNaz3WNWK9MFCdgT//xLSMuI6J8P
HAxcF8lbhCb6FeOITCtKLC42Jj4cQisLSBPjBK7ScweFAI+FkUNvFa2ku59/8ndvj3pHlxVR1i3r
q59hMQf9JOAVdy5hRmUfi921huukfEcsLsm2G7Ktf8H7te8Wt4xhvUbWqojv1pffVRt6koTKsjjj
SoCOfLTwgwCAxWUpjQ+GjPqtYjTZ56ckgjlWqbGdDbkjd089jD1ss9YClmQxekRoIQrIS9rsl1jA
gsO05nYF/JdURrDqrSVO1w3wQzJxD0Fnk5qdxO+XEQAlIQK6wIaWJgJ/WSdURWLzGuJLlH/Mgws1
seCcymEyL/7P2AwIBiqx8gEjSpJWrifKJq2/kis/4n8/fyLflaH/fT1f9n7YkmyZSUlxVvBGMx4D
MIJxhHkLUhFufv5R33mCM3AhNUU3FGX5/P/e5Hk2X8ruUhXnZqu91cLLaFzTSgvs0iW9GacQat/r
Snvi5OUxcNz+5ed/sxTI7CPPE2o7ibNfJ6eWYs55fmnzsxRpnkr1pGvGepZB/+MHhkHjcLSip4tc
nxt0HJP8PmvunOO+NZMw9ctG+G4QRuEsMoFajjxT+zKFapIpnNOGZxGkCMUGlk7FeUi9PP3AZ6by
JETro3+hnKjIt2nM306Abz52QodxpCMmRWN3fPko9GaadRT0+ZkMvkm7zRa+jYVEJ0PinMHN6oqI
47Z2sXU8zqL2mOXHsc0wv7/t6s6WG9uwmtufPx5l2YlfTiULwr0umyrDbbgGfy+PLAuiUcvD/MzS
yAbxrmOywj4w8/AFn21oXRjKml5rXvXGWw0+UrkjSQGd/FglrduLTFtYtUqoOopY7QskxmUl42KQ
AnuSegphwWyTkyCBk7/g2b5lmvLzLyB/A1kSPKOIuqoYLDJ9OXb/M5nH8mCcsX3MOFZJjiERx0mp
VhoHz55GX9iD483lIByD23hvHTRP+4SWdKFCYuJLaWp5EXZfPz+S9N3nrHPqmRgP0msaSyf3n0ci
x6DSglbOlu3NEu/VyquQk6TRMQrfJ/jw0mAelA6dPpS8bPY4DbhcjTeyzRgdZDhF//xAf2qJrx/y
sv14Ione8U8t8p8HUkZJnaxxzBY7yTqkfrvJNIdew5CR9vgxkH+1DpGhpmiduUR9ofI0hAiEXqEj
NVcC476EehF550JgC7HAkdd1QXW310pfpnsGmSFdaLYr6AuNP2RuJR4ieiAVAerGhNpvIRdwu3CH
4GmCbKDZOgkcABHa5kI9yne2PsnrkNNisu25xD+Pl1cVXe/rdE4/p63xllUuQj76JwE2y6OkrATF
FlFFqC4qGAavhLJGSFUxkBZ+OcHkfy9uSRShfuA4yPoCHP/744yyWZIvc8zH2UVQY1pbp2aXQsNd
rG6GedOHR8k6awZgrnlLlNrQXmu4mcbirQyzrq9Lv4zu9SA4mVrKe/3AwNCvMc0YwBp//qC/kc/A
z1cU448BtYzvxN+PSqRjw3ipT8/jVewr2LCuLgz9V4yv+AxhN6rvGezbE+QLgF3lNfeAPR/76+qY
wF1rTov9nfjaPCRUSu/lKyOt+sNYAhbW9W9whrRsgr/XJGMg3MdERbc0gk6XTfSfNSmOWha1WZ2d
S313UXYZgyzs9DFSIA7F2IzKYzyGq8R4GErat7r+5U39mWR8/fHYOyvW4oGGcf2XK9iyqmiSRjVF
H7hvxn4HQyOmI6jgI0NoWpyKBFgnkwjIom8s+TYbXhvhMCg6Amcc8xhTNZgatZsSUeuv8XfSt29H
V3kyHFTxE//aHcypgq1PO6VntcH3Ud9Fffscoc4SaSY7BiVhll8X75KRHDINll10IXkN4vGFY0Yo
yabWGVdDKIgnjASwtI2FY8tEuegWxwC+nXDxHNTbYA5cxypiBOTM/BUhtitSdEwe3UHwc8EPBb+v
6eerZ0qzEgJsrsrOh5Qzc20PyDRGExM3fiSXLuLW21GOsDCR3JloTdJiUclq8vNkRb5aaG6XeCO2
ML2Es5AcnIL4WX8Twmjdgbstl14PKG2mLx0ZNbExMrYMdxEajLi/qbYC/t+IjpeM4Ym1zOaKUvOk
zoxDVcQVCmBAJeLEFV4VMT5v03kqEP/RrnQmfEp5Uj3VCvfZhDJUrjcJDy4gQQ/DJYaFcTS2MDMi
IiS7dX3oA9kpI9mfMKiTM0SqGD/X+2UIzrxtivKTbg6/hPN+0wviuG2YJoI3LuJ/HMfrNlcEKgea
mEXwhhe1mW9CfddkFobUQHe4vlIJy9bFTknZW2QJvIDk3VTgm7/+fIR8QzzkWdDfUbyTtkdj+Pe+
HMbOsKRATs4XzL7JgFpoLrPlqjWkWix3RDSz/c78LY/nmztT0lQN8ZxMui090pdD1sgz1YzTMSHs
4SYOkYOWVzpC9piZRnQltyB1MHguyXMQYliRzwd12jVkNOELLsM8I4X9N8vJb059jf8YPJNI6Kn2
pVibm2BqsqhJzpSsEXZnFCAnWPWWsgm1wZ3WqXgIo3FfQ8tjgq/kziWYTuPoKFJ7MkiJLVLNrnCD
0VTZT7pprVh3S+ifLFf01tVtlHf3lyj00tvFmMjAt7DAvCyqLsQUsMx+Y2B9k/PBOadKtIAiB4rx
p4z6z3EbJ3MeFWoQnRmiRuKR6mO5nFR9PhXlRrNuW+Oz4vGs5jrhA68ulhePxwJgXoqwyZHuO7X6
RfJqfvOGMeSWOOOQuyqkjf290iRjaszCMIQTwpje8hjqptVuEY8UaBxXxZtVHkzOP9Tfu+oM2NMy
/TjB2cWOsGPAhJGqZIN2h931VJ3AVxktzhbJOqvpvgo8OLJbLD6uLFgYYIrbyyMJCXu2vs8EYqti
WBvZ+o18W/vCNfMQYoXuWnx8DE+GLuRU57fo6m08gw224MD1pjG97CUH6sT1HQevwgtz2DyL9Ql2
fEO0Q7iXIVYY7ewa97xfFuM3oDhvibgqyHPLK1O/3FZBXWQmNnsaHxbSxXZ/UW5BKRxJqymnMNjD
+jnMNzj0Vx2JCQpCgAvsUHBVwZH166GN3Ex3fxX/ycse+PsSNQwNeABrYuoiDq+/P8Fw0LJmEAvl
hD/F7M6bfDv6fE6xi+qh9bMdBl6IAbZwIFb77snw7gSb8a+B2sAiV9YO3fzV+CUV0Pi3oeGZVLYt
CRyyDGX372dK50tojmainIp9eK3ssOy6721pE7rl4pRjkVmKgYUNbM++RT5k8zHLw+oNO2xa001w
giu+56i7Imbmg4kKdn/RQ/cWfcpX+iNeSIdkG3W2cCvY2XP/XBzflMNgI3RgbLUuN4S/rWihEa9t
sWGyCV5CBGJPwKRvyQEq6M9ntfLvDuJ3JUGYeZZEpLv4pYbSdGuKyyRXTsvrT57wl8C9FA/T9m12
F/6Z7jMdYMfUpJCiXGKSAmPmHmQMRuQsOqbiaLqdojZvHKDxqUQpsmYeuvhKHRbM87de7bfn/bLj
G4G0IFkrlWVUsiMd9C6ET/yKa1fQ2nOOqn/Vr4F+3WmHrzB+jsOOxuheWd1D5Tfef35535RYf7+8
Lwd8FNdRryksXgy8VnjD+5wm7lu5CXY34v//Ul0IuMpig0+zigPu34uSU9kQNJhmp3avrzM3dE7h
O6E/7m/RDMjN/9mSpkKfB0FW1y1Z0b9AHJIg1lM65vMJX1a9eqsnt0HURZILPNtn8Vm+xkMHirwM
kQld7jI4xjWX8VmJPlvwBgQGzR5VYPiqTvZ4EooVIx0RY1yocdZKPsNdU26HrbVP4pW0EdF7QXZF
tPFEVgngKxPoqnd6PEKQyjwyLWuDbYIoEKtNyCfo+zAcymC2fMTTQXmGcAWjdj7KTITWDEdqv2My
bMt3OI8tNGx42ghCEMtjOG2Lm+zBaFYf+aG4wYAc+xX8ykMTnzomzoeOWr0/MFfpsBtM4BGe4ctK
/WreI5uJ8EVBDYNuxbnANKg32S22ZMMRMmYmrsbNiIrEqYU1DglHMJl2nzDogRmzGPXAxmGQJtmm
VzEuZzD2FG4zG72f0rnlmlbBfIq98BndRCHgjWF3KEadeVeLqyPXKAq6xb9ojQ8DGkYZg6V1XrjN
e0sOwQp68hPFOBMLXdgxUq0iv4G8wxiDiUO4OK20xw7PYiLNgsNlejAvh+KlFLZVdWxTv0aEhJrP
IScHt9TA9GENDLfzC1sYB2ko/3hB1XZ/JG7p540DJ+/fNUYOMzmkZBmQC//1iM1CM2vbPGaNSbaI
8VniT9fCVWmhFEaBt2kfa4NPcqNIdo2cOOHuXFcbQ3DTF/QPGnbJLzOcsTfTWLO+1Bo9tRPPe/O1
f25heWCZlm4vn0a0KiHnKTcaKxepNYAcLSxbZo82E6M15RYGREfkAW7HHoFS0Z042dHmYi4Warh/
wnosV3hjtH+sjmdcomFZLZINUKESw7/MLVFM3zJNNTF2wvfZq0/h9aC54rZ6lN7xO38pCw9gHqNl
TIYiu3ZBTMYNBCPcfKCdjgqkjzUazeImggIBh91jNDG+ksg1eIsc9kjUyePgRIRY2iX6ORtFg4K9
zc0UenPE+NYZLbyJcXdbtY5k7dTJw6Y5396iXSuXBPZ1Jq1TbNtgklzR0NCwYdJuCGtaIGQ70yHJ
bdCShwxGG2a6L7ItQJtd0e6f8PRkXGh58Hgegp1GMB1G4+NCeLWr6wCdjJ35LJ+28HRplW7mwsv3
6INcHEAoca6iT8ObmTKmq2mvJVvT8GDlQOjhhER/225BSNt7qFGFXwTrW/p06ZqQsKDYK9fGM75R
aMlCOxh2fLd1hlywcEwPeCriukM+GqnQDtDHxCAcmfW6pJQ6zvVNYCevNXXyc4vXJ0E2K/mmbfYY
PpgLAYWnItm1Y2rwArub3+y5v2OrTKK9DCGjTfqI86fkNN0aq6L09EByFYrBtnElEglGeoXVHb/k
LulIwVqhzOUqZFtqa6iaKzzEiTeMPqLLyuKyxFLgDE2rwitq08PNQ6OJ19QCjTP4B2qaf7mJ/uyX
v8soUyPpjobLMJiVfNVn9FmTKiAL0ykKtjJikFZCQ2qirscPmg47w7Euxx5xxv28JV5zOMlg+Tho
xpbqMQ2flE8DtVECP01sfmlNvykxFuReXdxnTAZI6te+bAzkSO7M8RT3eA09GiPj4dSTbqmpKSI0
x1hMGfN8zdzYBr4jNgCBZoNGDskgqgVIrVAXEL3cnhpq8MTDQkoNcAslsHIJR9BCrNzvfz6gYA3/
e0DpBrgrF63KjWt8qUvnKK+7UZ7Hk7yw3gerOZbyoo3DAYW0DFgPfeBCTk9St03gOvpwD2Bu9u9T
tviqYGZyUVdVyaaF07iwIFN9ncMT/aOknZOzZbh64WoVnuWSc1ksiz1F8fUE5zm8SXc9iWr8MUzZ
AjvoITHy42zoxFLlIGug1LEuXjB6yBw6VAiMvZBKBajtVtjMgZcr931w0zR+yCQs2eihDcAecBw1
ZD+7FQpe1Esw0DWcBsdnDj4J4nni5Iof114x+OOAXtuvw40UbqDZ1RCv4lOqeeIOk/B0cPGgz0Ek
eUYVRvVeDTBV3GkJGXJbISEQjnpgbZYQTrfS9Fgz0oVQ0EibMXs1e3c28Sq0awziuF0k/Oyh50NM
dSQCBJNdP5wvza7tQUR94lZ//lTlf1F12nCqKB1YwpLUrxzxpBEYKcz1eCoap5Q9OT6HFcN9ahnc
wR4wE5WOxNwNpwQnxrvhLd8nL6a0pMtD/sBJobwxnrrXCgdG6AtpE/3Wov1pdv6zi3XuQXRPEgUe
1DIThtbfNV510bQmzs0Y7vIV/T65WPNjLeAA/yw/49cUmEfuE0wHLi8I7C6mjZER/T/31OPSuCLQ
xgNRwEbYWs6YFmfFhjP3musSowRJPClxsG7a68tALKcLSaeH6TRAoenKzyh3B2OHjyqypeZAqAc8
WEPdBzhBxX5UOzDfYRT32R5TR4ZeqH0bWLDF7PJ9hMdQaz1JrUPqQbFRXJUT+Tm/uxyQrVBVdQjO
w60hbxAXsHuOForQ5ogry5NFgYgEGO2ydVIZGRVHRLhvsv7KW2fcLug2bUXRXhsG1tu20pzYAsVr
fje9a57+2MOPDQ7chcGLkTuQN40tPmsNlz+2/WdhYekKxwqn1uYQN+c8dtoXRgMCJ3Ez7GCZ0oEb
TJvALwRsVxg0CNti1cpbUKIM8gpqZeOhGJ1B27TCfWvuZ9lVYb81a3O20YwKhKxQTySaLT8sVh3o
KdFXCatFbyP4g7gSpB2E1UULDwlN+W0tq38fUP+slS8HVK5mKClMIz49wm0CfsEtA43oaN1Z4RHa
zGxgOOalQI7AD0cqOgrqxxbhe70GBj4HxqpIfnmkr7PR5ZE0QqN1pkPI9FjKfy/fejCzpGuk+CTd
dPfWA2wxOOQtpfSj+JafgLgBXzPJ/XlT/4ka+bJpNJm7jzAsmSw5ZSk1/wNL5XqhdcRIwQs6pzDQ
cJq5R9pc3VjVdriLHuuTSsHxwggDnni8jdazL49rCQUBxqWtnR7wE1Gwq3/G2QG9HNrkK16TZOFW
47dYwQzO5AcBZt4rRFctYdMIgGwE6M+ou/q7+i4L7jv9N1rNl9tHlxQwPVg1BLhZivHPm2y6YNBn
QY5OhXJd6b5FHHPt9+IJml+JtppiN/gYODCDdRbsKtUT7um5w3Gbjdfg8WZ0nVsbtdjo2aMQ4Cnu
ai/pq5ic4Tv+/PL//cgVDYIGgOtSxsPU+AIftEAoQiSalO6fpKFM9wbJtphmhyShrHqMDDRCYdAZ
OOn022H59TBf3tFfP/oLElA0cVbGsSZcjRYt0u4ieZrpTZMjIv1Fw9XuR9Ob3zsyBAu4kKtsD7aB
SEI1bFqG/6HsPJsTx5q3/4lUhbL0FpTJjmO/UdkzHgUQSCgBn/75Nez+793ZrZ16irEHExTO6XT6
dF+XTuRIeFFMnQSjBTwuZdAawAWgLIGIBaQ0NN8ANkJQRBXsfJIAD3qgVdsGFUWwkqkzYcsmRKho
g6SVYLeb088x0QKw4tn2pPm9DS5EuB/Uq30DVuCoAwTMWg6ocPDUJAwgRWi/X7oEPH+qqXE45YUW
RZg+PFaABeXZLDiv0y7p8EDTiQokUWjmATwdXtuCxUdiZkrj0egNPwvs8Eu2aWPat1fwiRgAzuTT
B9bBu+B78jw/zebdjN8eUANTgCGmFNRPrYAV+mH0G5oaAfn+3eSIo/qbTuoUJ7g4W3qAaNi9JU7+
opPtQRvqybBz17W7VPOPE6GccX1WoE6jXuRINWdhbnR2EOnXN823KxapFmgA9f/bIumWVGqjSZSu
kDT5xaHmVlfszFPurvtJUtFX7dD50LyY1teog8Lwspuc/IFefL3+6oHztt7/WztEAv8+Cn8/+y8m
eteeyvPVKNz1CYhYYK4BlEQAm9PSYsl2Kn4TZ98yuL+ejo0Vc2LTd6VSqvN3Q6hfDPNw7Y7OugDL
XGQeuvWlQoeEAu5sK5gW+22lze06udqJbifZNemaZHeOqZbV8sTV4ORQfhbAQHRVHZ4sc54OAPFe
mqQ0L3Sm1PHBdb0BsGA0qr7SIbO9lNS22u+gxPFvOCe2Aq2u8rCffHOH38jUL7Eb6i7YltweBRGQ
i/wakHfN+dy05c5eF/0Hg5kCd0sbkpTf/ab2gromGam/jCSJXwf/RZmPa+NC/7Gza+gpE5d36qbx
0+cypkY2OSy05JIo6/uzMgbdLQFEPc5Wp8VpMfDIN6dFsZJHtZK/8h/u+vw0LusAONgILIZllnQR
2/c+IKjAKW+kHGEKzR5UAvLTLHfLIXLi3bLYXudwOazpLNgcl9Uy257n57kTDxGV1PzvxBWfPc+B
AH/cJSppoLn9CfBjQP0xlSlgdk41uPRsIrP7jwG9HxUsQzj+tLjm02L/RKqli9vwOu/DfRePcNo5
lFJIifjhx/jsJF18irt4/6OIskh+uriIMF88o2ghLt/kbypr+UQXm7wCC9qiiJxEe5G/7q/J5+Wz
ZA95zQ7kHTlK+VZwTDlWFhkcQz59/7uIgPO7/W0Hct77Oek54dX7NQC5H8iPk5xi+Sk4grzDFbzI
0eV8HPX2XM54vwb5rJVkDySP7ofU/Ns792uS7zuJ/JbPDYuMq3CSasVZF/dX5G+5MhDAII2e/kwf
6qFen1CVFFjnHT1Fh/TZBu7MXg9BGR8W4Pw3Kz1QQWoLyInP25DbfdB8Wv8SNerD/DLX5AykTOPq
GQpIphwSbm7aQchSWEsesgf+44Kzh26xW8lPuqVSerVDupyEJNPHsIGahonOItocKALr2K7IN/K5
akW3wwkI+G3B58snZV2ssoea9921st6t5Nn9r+xBPi9nk9flHfmrQKqVNfX66ZZfItNyhJrXLriu
BKBwRL1ecAjecHlMkm+AGd10QvQCxNhEdKTjNdZZ/N0FRmi9y/OObZQukAdU5D60H2EfuZtJpEG2
aCZWUAXZ2vLLRe7TOwLWS/NIUyKAZssDDRKkIrWoC6ugTMr3wznSH4HUmV3mxXq/BI5nvzTaufuD
mVjacT+HJimGitnfvYKyzgCeYKyUqeziOs43AlK/EckFxDYxnusYtI5lveznIgmHuIlAPg7oQ0R3
d0kfVkgqWBKB+6pHkAujnaUzPc+z7XGpzpulGqnzXQI2MR/LmCLRucqXOe1D+JkSMQHZNo2t2PBs
vw/kQT9QfIrqT1H8igqz8zxfK6sG1W6WV46cxiQEfT3sA0DIeNg+6MXxea4iK+h6ipqL/ItuHJEQ
mdN60Xnj7Oi3oC710X7Zztm0Ctw1aQD/Phx5aPnmk+Wzo+Np4WEhs0ZV3eIQOHEXddEQXbmRPhTj
AVY/c18vGv/CfMrnitVhYZxokvlzso/+uL08yMRSBszUy8TLz7BA5pNynW7ytdxPhozn62aZP165
S4aO8ePPdHNuZ8pK7grmHE7fYQLlQuS3Ex+XBSMHZiLMhxPffASPn/m0ECDOSN4TUTwHF+4IqB/u
Ng+vbxZS1QWnuGcYDf9+WdwFtUwFd6Osr9802ohFL+42JIvuAkyEgHDcPweQzptYk/FDLIpYIrFd
k2eUd65G+3W2FZWVSeeHV65zPdoHl6+WaZEJl8mvg2HDpgXnRcbIXmNP0d6BH5Gvu3U7PxXkDpES
8Fax3qLMCJenvB4CPdol8rsPcR+eTEcRkcUJsQ4otZGw1lHW4pUOCLZIgUhpts22FUM2gUkOIbgk
NY4IU3DTZdFSgwmvuYS7ORPjJmdvlnJ8Obv4i/OTmOuM66g5vx7JdbHpx9Tnm4zrKbZdZHjjhlyU
VyR2RKXO3eZbjGAnno+HWBO5VMyHCKW4TXB1g1NQopPt3I7dDSylorPZup/fH21kIbcavWn3U6uR
DITh55shmNymfdzK9FMeOC+TvX8CVeuw3KOxHDJqI5FssTUVHtjkew2+s1oelzqealhYCZBLGeL8
dyNEwzlXZSHFcmiRL3ghGiQoj7OXG/qp3PewECcl7qrmwCD1BK3MCxtISb6mHGkpPjlf84N4i6qL
FDAfeHxRWttXVgWUt2lc3Py/62fh/lWEXd6V4eyDa0gFIPZPCduF4bVv9vsxBI95K7afceX04vlE
QFSiA4kLREGK8BTZM9s/RUXo+hZXwVpxLr/lqPS0Lo4L8JvI1wRFOETpRqyUzOnkWWZVBFtkgb01
kX6EBS8p8ydeRiIAJxF/KlrggPx5N/o3FWew2HkNZNh2rxYqKaMvQwgcqdcxX2L/Rc/kO1poxqyo
YpN56iPw8BlfbA7DDh5VsRYRELV1f+yXxbpejnMaSUMRa7lhEathIUGS2FkZ5AqU3NtdiimU27nO
h/8bSzHJd9sirpa5f5aD2EQYoo/Do0Rjd70t18clQTlRGM1izqZaEoKh4EWCtUKNJNQSAYKQLDzO
YPDAbsbsw/jpVvwvYL4Pp7fmA9/JPTr4NpocMYOg3tHWxpS5a3F2ls+t5aGMjtwiChADf3Xzilp4
whaJKbMX2Zz6NsyAxFQ0MIiJkMsWaRMVEC0VbyK+RLRSLMN5XoRFeFyWa/mbV9FXeY8rjhAKfwxk
+t1tuQK+OWmDcQPqmsc3wNeFS+zBeNp/wtJws7givHLnRCGBPnpqAugYyH5yEicGn4JhEGstw3+8
yXgbSswFSwWuTA1xabMWhzYJ7JuzSmO60IlzSS2HYGMslK2d0BIdtrEKJB+AYz6baHEXat4Q9o+n
9y5kyVompxAYWSiQzaRcsQ2VUqwWw9uJcqgctg9ETVClZ8O7Pti+Cf43BcgokHhFcFTYRr0/oB/m
1RPBtqhjgwEQWyqXL371z/8x3PPC9GSKc4ZQzJxEtwCbcI+43zOEajfvDX/qbb5Nf7+Se5Dfconw
q62aWAl1Lrnf6NyVEej+5fHqqwnDGLYBgFPhZWP61pPYAPlJfxShQS5OzAVV5XoEEBTzSzM/cy3P
KOx9EkuJGPllDMs2AYrMvdyDeAI2s25hr2iufTMJ48OwEXMnsYY4gQaTVz6KEcgJUq63exfxl4D9
Ho3cPyeycsTyY69EI8SuSBDDMwRBxTuXYs/Wcql3h9xhY8RadXMXE9iQ4BXlEEuT/ujQQAlgnFhZ
2T7aiHDW/i5uFmYCp6OaZBsRAJ2BOX2ylCEGUOe6xwxgCIuekEi/hTqUs3GGU2QhmBbyRUjEMLHG
OXMaiZ0ar4ghd0joLGPQ2a/wNUJHLToti8f9V/Y4eSe0jo4ea2C/w0FM5srmsJzMJ1GZyF+TqOav
egk5TbGeRCKJXVgDibwrP1LjxYa1l/bVYIdkNx4kwr6I5YRD5ny5TJSNiw0Tfe45iBZVSPPRG7a6
T0sYl0LLZZIn+Ce80sgn6uVlvlsDuL7JHnkVgEgfJhOCWJh1uHYLlvFjMK45CIEvJLEhjK3RKeR9
/q9uP/LquB62eaR5eXRXoGMAiQOfp87moL2ZgPtfAtmkSJqFHsqo7+Kee7gmekhNOa/oobwuMyL/
F7HyLiolz/E8yYhyXZPLdwk1//cQ7ZUg9f5JUT4JRCdrd/mnSkIgyCeUZ1HQE5agRUXHwCRUvSur
BK2Gpz0anvvc4I3EIvzvp+eTjWfePgs71YMEuOPG5hP3H/SGd//vtQPWC9vFjo3ot6jU/SHCIg7Q
eTJ9gCz/UDSxdPJg0+01C+UTIj1iMcTp3q3G/RNyMhFtOcbu9rtACC9v8jlK0F5ptiUatX0xhGw6
AyAUa6LBYhadmOqnJfnN0MIC3ZTjj8hVvIf8HD6HCG/Fyn+Z8oJFSCs6kvID+wSR/1yeVrxJgTXB
N4rEQ5SOL1Fbf3siL929+gBb6bRjlAgXJYXwZ6zZvlPlfAshJe7UI3lHdFrMBjQf08rfEX+It7z/
f7fl8ls0Xiw9n/MvX/LNA8ZCjivrSzFKw0ZiGYlzxA6wjGFYZGBk0OSqQICdi/6KBpt+Fdaf+OCE
+5vfh8XyLIZPvl2FGYqMToPGMac4IaYmBiuEseVAYqOJPucy6TD28o4ZwBOcFHGGX4KgGqMjDlJu
rVnKuqgFolrswslXQuCBpkMybmQOJEaQ4Og+07dnDF/KWquLmMPbWqqKNa96zGTdyFoxW0MFhAof
YxEg4in5EKA+i2zTxG0MIaAnqmq+SC01f+SREYCRkr/0bzXmTGItPXTfi9hkFK54z7vGoY3J5ds1
dEDnRkjidiFHa/EZEIgn7Eax333XyuNCvxsDDJeD2u/pQZpCNIiJEWuVJzuwnYdAwlwJkuVRLruZ
9n0Xp2s92a/MRA4pB76foOdUeWTidtu4XxxRDXjSN3SDi0O9BNxNYGKYWz50vx4jsDGq/LRA9s3U
JF+Z6Lbot8ythA6iu9gD/Nl1BZAN0Lf+q3j5cSPaLrpOkBGIstzmGu8gD/nrHufKGIltylf9Qs51
ZEzhP8Z7Wt/YtoE/FPMiQiRG6T6cMpDynGBGxbblq2Ocr5pFg0Mhp9wwPbT64IkTGD5nYvWOvFNh
9+72T67Y9m96CcY5GiohMik2tPV/v9FOCSDuv+9Xe/PQaCNijQt6gL/bF68jfkdOzngyRT/deJyn
KxCtxRFIMHMMhq3B0BbUPFPrS8fpH+PGJjp1bpCGISdibiSAEYMDMgFj138j2r9dqVxHtewibBzO
h2uVsLZDjYrw/CDGeYeAiVln8O8R/wnfKyL/Z3whpk2UwCTasLyb1IVsEXOue/whV3RPKcgNjcHN
mfKa2GhZL8j8lCsRGiswAnE3eSSPM4SM4FJnsfY0AYz8j+GTmXXiP0ZLnt6H70/7xeQDbTc/ckfy
1i3S8s7ThhWqBDPyWyxU4T9JUC6xrfwvyyeJw4H2RXwKmtdJIFix8ix3UPvlURi4bmHs/wYN7d6U
63xthgBlSXhDunP2JfZcQgji+TNcZFTZhdfVPRC+S+TdQciIiCcyCDfz5DIHo4XRkiQN+CA3aZZn
ZnIMJhSqYJcl2rz7F3lbJk0MwC4uEeyGxdvdNKIO33oGuKcJZFaALI4cyxzKIAM9tpaQuInld0+Q
ZCcAeTP4R573C3bffe3x7rTPDy7CcXlL48OaJgWx7ikHlYcUz0hYZM84OeVqfFMClpwmLNWX55Iq
k9iCeviHuxGzCFElZBU5zSPsJgj2QEUAFwxh3RC2QgaDJVBCO7nHuBKCn1BJkRTRQZENJTy9y0EQ
eoIUtsM8bBbaLAe1uI2b2UFNzGQlBkSEXsZJBvX8cHf5FUsBJQQGAkSgwMj4BIsSiRtkgHTO+GcU
cddhIHv9e4RxweTdrSs2AFvbLPardE11Fuxnm/2KJxL1SGyuE5lJ+Cehn5jRUwi/KCtsuXG5UpHt
Cs6ch5OAfs0I5rlghUX4fakiixVRA7WRojExlACaYq6soOEGZSjK1XHR3lxEv9C8MulCOWQT3005
TRsJcSbrWQkC//x9WAJul3rysix1J1zXPTi1PiXwkxBVPpytxbZITksSmZLhIJcX9XP3bS9Fa2Jp
mk0TNBtjwZR1LJyIZflWG0kuZPcKJgluQtacSkCr5C3PWnsmiwqJXeUd+V/yZU1kP5kx/GW3bymB
stFn1tpZWxGWLZ1QniilJJUWQWNPjXoJ8Bfb5mzyPlWfzsMhfTDOC6X4Th1EKfw275P9lppA9+mw
/z40H0U/dwjSB69oqI9IzJ2nwd+RRdXpdVzbhMPX7/RlDAeK6iiqfGO3lhGmtlAqUsupeAgJkEs/
+1ZzhxLCK7HRTQPgAJSpG/efZGmpR1bi/CsL7kPVR9R6uzJenfz3BQHBmsCbbfxqynjydIzqZvqC
7w+51IGi3wtApiwCcubrEELCwmr0LjTap/Z54p2OL2HmyUNzehWmFMG0cl/qySx97UBoBJ8cuiW6
net3AeH1IHpbP5asBySE3wXXZ/AeWaRckEE4X3/KvJc0NTQ/yod0DXyXZ0KtgBqJru7la571uZ1E
u/XPIkByQvZ1g314eO4RDhD5Pkfuac90lyG8dqYnTyXdvX+G4QQpqT7JNzxQts+Efzq+/gZPZCTJ
F4qdvePnLYyQEMKOnVnzSe3iTWpspMDeKE/ylxnbXv5se2VYLqEVLt9vMmjHtkjQF4hlPJNHGTKi
t5Qe8xDZtIRyTpc3SPewM8Jp29s32yh9cLnOfs5P1H/S/LAE9V6JmRQaC3hV5Hb/tRVh3y+VuH0F
eub2cSVW3uQ0JObXENFv+Lq43TmnfZODyQkgr38F2ZwhuN2UTx3mUn1zfyDiX7pcBA8goKrp3ORm
G/6itYrSJOOmBM1tXIA6W4+SnPokP+kBHipjKfkqJUCg7sewSaMrb6JaJrcLb8MPioDm3Dj7DO0n
VxZxOYhhZL9xfe1crsby7TdRNfkM08I1yBTJApIu83JK/MnQsWBUYvNNQWxLJhNJdBbUzU3oB0Jy
JyQakQPmHs63KfV8mBS2Q2JIuWd3QVBii+IaBnG/pBhRuY0oQxlBdsuuiLzMob/sze3Tu5mMMaNJ
BcGr4qFJjHc3fR7nBRFxH9Vf77cV61oBOIeF7339DK0PRTBbuPAC0lu3ZJTmr2kL+aasqW5cqWt9
U26HLYSdAM4NX7IY1l+uL6xs12LaZFUr69rb5s3NMsqF3UfFjmVOStKE9i2o4nJpblgrpIjF9snA
yar7Lqfym8FbsRIXIYgV5Nn06CTIgtR3PXtTJtVtJc1q2hMrfOEQo0Dg5dNH16NAV1bnjm+t8hBI
dhLlCAO7Jg35Oygew9OTpFhk50NZyy6ZJCAls83+IT+3nbS43UWS175v+Lpsqslz6S1fnxY9C27S
qhdwI0GJnMOAMtlKalmsseWLCsv8ZeuCx58OQiVnxPogFus/zm8ydFOEfo5ZVzYXZF9uWnbBbnrA
M2q4clD2OBhwRSIPyiZ90NFAKAN9HbHTn35Tz2D8S9k+LSHAJEBvAAj8rz3FF629GgNwCRsaDquP
AiIbVVkql8NTs3cC5QACCDk0kCjAfVrqra+cgxPwCOD5NAcA8BqvcgEoh3lpCM/OF4Ur2WtNa8d1
VY7UTcNL31NeWdGwcX4ZrxTIUpv33QURbx8C2SLttdACwlACvT0YXp87elonnjUR/DKjBJOliiE/
njSX6VDHWvZanW0wJMFsm9ca6cwsNFgrQXJ3opS8o/yPGtA6brRVCnJfS+QjoOcRtMUOHRQwIAyR
ay2sQ+JYIMXGRxfInVkL7VMZA1Raa+ywwN7qXWECwl9cQT7yzMwXGBjqXy+JC+rk4I/stUCaQIcf
jbDfdmDpdRQDQ8Q4OzxSHsWXKY877gLaVCCTmdAuAicALStACVaAPeDIIiUP6LaqSIMP24xAjl2X
yfxQHb2s2JYXN6htGqD3nCrjROfAAhZ3eTmtzma8r5a1FSrAb+y35flHWnwv3BdtiFR9XXcbvQnM
KlKhmlAEk9RU/IHNUSplyue6guA5sNLAULaW/azaNRwTYICfXyfpemy31X5x/tDZWe8SiluOhzdD
/3IB4TnU34/pejGWz9f6x9Vd6QrUKNTJbyZt4gCqQRVMmgzO43BeO5C177a7Y0DzQA1E3tEzSp/2
ucpd1tmSsk7KmFXLy+iaGUPgwEBUM+keAGyijK/DM3huVel1k5mR+Q6AueCSAl7a+nTX9LmXnmSR
0HzX3wH6Hk28dcCBhnrmvtN0Iwxbfnn1gC81KJ6G+lSjBBh8Qk8n7hgCKq20LAGiLRujYoyoZXOO
i8Z47PHxXXmAdpdQSHkpYYYFKgFiCSzLj6thek4b1IU/gEN3ZBJDB14ACwzhb901B7D1W3t52jtb
9/pQnbedAsVl3JqPzuRbu3sZKRl1hSKjZfMq+6mDOuzkCS1LO8qqg+FWbgYa2p5y65oqYJ9eYr1O
msk31dna+VttJ7RJdjRakMOl/kAoul8GdwvNJ/cA9G46+MaB/ncRqSuls+Yqax7y68vputjRKz/G
u3IOBfUV5K7MhxLLLYJx9IsGTORIcbYTc7PX11f7ifr7nhheD6mdGovFQOB+DsyLV7FMJYvTb8bB
73ZLquN19UMdXhw1AGP73AnpndS2q6yMo65f9VQqTqCXXGvO8npe7KFioVh0GLjVaNRXOzWYHKR8
GZBqY68Ho04hmQa4MlxuNJkJYdYnFAMrdWuuaCIwvs6v4PwpL/rq4MF2tH/cz9sl6BRwZOnL9m0S
Twg0WFGDvwp/67Pz48Snn8HAG34qH8a6+HYl1U9TMHEviKr0SiGckN8AJruhzA5Uneq4vgJ0m+52
0QXa0t14We4bH3EB8JdeNAEwnqrAgZ1G8EXQHoqTTuy0EhPSXrKhOcc2eyhwqbkHuZoq/csP9Z1W
SZI/1ppWYMvwzZ8V3ejjuC7AHqdr/ggj51k3AJmx33OhspnZR2ibKZT27ZFlV0r/kQJ5mNHNyxE6
5eEUT64GcNLPZwCyJ6cENs8CsK5Gf+4pGB+zxS6TYvEAnNwDTb3tS3uEcKGDtgD81OVZACuuUeO+
HLOPWl3W+VaDAqCjZLKtbFSi9Y269Vob7PYJLXcRmP9KAvzeFVYoLHsVXatIL6KLNgWQxljYX6Rv
QDlfWxMvM2eg4MEqv/tuvpzD8Un9sD/0lwvLbfvZWmgLYtJYi2iLhdX8+gEbI7WsAO0pBx9ulHGY
gU6o01mezBgFaAqoYY6Qn1X6fbexvjGGDHxKc0tHukwqHrLHsmbZEU+Ai5wEhwiIJnJZxwVLXfaN
2/mBUNLym7m5aTAE12cMV/owXHAja1hL2msAlB9TpoIxXKmHmA6ppoMpC1YzYGbpFKS/cDJN3y4b
d0V+9jQRanHQHJnZEiphTKUu9GDKLNuqcy0u2PuyonbTbjqa256y7wXtj18ZBZxf+6Wz6p6NObSK
AFcTxm+M8Ohck/Jcz0ygNXfWlwb/7GfNMG9BpLys9aW1OJENyh+VJUXKzRsdPJBJVW/sOb24X90z
7F/FNwXolQ/GcPcj/d487eppv7aa8ETbSkbjEj38wOb00qZxYu9Vy8N0pAqwfYQkJy2wMZCczIgI
QW65wIPYznDTKd6Xdl9yOdRMg51Kw9dFYEvhgaILkks1u+meunsoiGh7pOvuTLvB1PxUPlNBUD9B
S8ZhjzOUFfM4Ck/eCDQ0baTnaWsIZLvLWuUA2arxs3WhpbsqIV2UsIYeruZTdYHxgozYASBG9Uzm
BE6fXbMPzCHSWRoCF3yAAH2pKd/68uRf0N5cf6h2r0dtO1EeKYp3J6pXAy2U6idPo4JIb98NZwse
SoBU0reS7bcniIRZvbEYyRiDwT+jYpD4WAc/Lx/6vRrmxJJ0+JWPiptPm5HWQtP4PEAtVUxz4OTW
dAw2+aztV439ljHSDcjvEbWXnRqoAzQUXhG4dCjXgNgTr3iA/Y6HZXokLIn081NJ0Q3ZNwsYZK8w
1roSnzG1RtwdH678G6GSneUwigAHyufHJ/p0dIekbth0c6vxrXbu7LamvWivXj7gc8KhBUf2d+hj
5r/URYK0o4JkIWgLtMj/UmGqNb02FtV5o34HzyR93jkN5Z80WJ9BgArUdDbqRAqAowe00Rw1yHKD
/c/dEBs9PmFJYTgY9Ez8BFzsjqBqev0piKQ5oR3Yer52jOjZbmhYlN4hTyX/WfvA7mns1FEplXpj
nfTtnJFp9Ah8Ib4CYzzF2sABgGmtvVrP/x3vqu6/3LA9mQDEZRqG4Ro3XKe/1DHv2jZVro46bhQr
1g78jno6PWu4h7kqys00MzrU13fzWM7c09Ix8mVn2aHrVp5xXqqKp5kefYdUOhfnGVpAO0SV+Sml
xp2HdTqYQD/H9bgZs8c2i3J1OrmEHUUlRm9MK0grTJ5fiHsmu+8nOsWMD6vcaMNxetEfW+MVzgO6
4QZjjZPvszgbnwzqCI4P1fBmKBEOz7wsbPepvgDwEO/Z1B6fnHbd1aEFv8ABSiTAj4F4SAxg13dR
08Zs/Gt2dFYgHnht0+UJvNbR6+HkkwgxNhF/O0rtqNDBJF6Z+wQ+HurHobGyM8CzaMbxbLKg6cxp
gmx4vlKAYwDatjSrj05f0d+V1dGuCCpsBXF8NssOy+IYt0bUFwRnwcXdNt1sBLT1DGJMQgfadTeH
owJY0PKa9KkHs6KAvALLSL8cc18GEzbKd8D3ezpACUacEXNX9BcmDRX5E1nWjo2fpcGEcucsMscY
Fj+QYs9UcJ39K9UroIDEF5OWR2C34aD0cmPeutERRId9fGwJYkKVIQG7GPhHKjfZ2xmW4NXT0uMq
4ZHiCNJ/TrDfSbuAytZC6hXfe92jL/Gi4Zp9MOibAeK1mQ4CUBHkg2/30X/L6L+AVTjAEdoG3S+O
TePYL+0vmnqxDoaqUI5V0CQPRgzT64EoxWIj3UWaZDbpawEcMIKzYtcQAIQWac+CLBUsSOyim6Fq
hvkxsi9ek0Vl6mml37HNO/ipGtiqTwdx95p/Eke7xOS2B/Jdc2UWIeUID/AF6fTRebvGc6BjawVR
VyfwpT/yPKMVSzAYWe+dp/kXuQq7A20lQM+ZKbcMDQLeOrHVoOJLx1nPxg8LqjPYNb/pEVL/raL7
b6Mkiv4XRS6Ox9Op0A7nTZdJ11wKhQIpNCwXeLWEFyBG7IjcgokxBfaTtmlDx18FRIxKE0KuAO+W
5isgpIyRlUVEuTstgFjjCF0elAQd/eIeGOjtKH3VMLAOtTd5YxXA+g40vMyewQDbXqRdJIcQ6SDW
AI4NG12gNCb1DnUyOS6sIS5KoEVCN2XxGfTQYsFDCEAAqW9QyV8uQtirHaeAecOcSkfxNxqWHq6A
jsFTcAZuEXZMjyiabk2SIuew1OYjiwFSG2x693N4FOB9SS8LONxNLcCnQNSgaBB/+G4JZ1kwQX0v
of1l0Z15DS3Nh6UhTT2lDFli06YPRjrpsrQOSyC/v2qwrAnhbJoT8a+BQxnoZPbfou38q/X9i2hL
C9xfJi0bdCPtJ8V5U1W0H8xAT+jgfWD5QyMXVTpG1IG9pdBqCk2Ud6699gsEhpIdSAh6ruGIr2Xo
0hkvwrdSIOpFcG1CgPlZiwDyoJnSD9/sPDApIRFuPCJedyId85061aEHWl4nrP2CPcvC2gfmARLj
9Nvu7ZQctjC4pd6EtrDGp8EVM3PNo57mwCHIz5ED30oW49zx0Sb4Z6zu0ujEogZ0+HeaBDGUuRij
RB+3ab9plPmpDEHBqJqwNn7TAqP9C/APBsLRDLpeLWBcf4UMHRqFdtj9ZNzs4QC3VZanznn5Xl28
vU3f5AFaEshVS25F2ZBWyQjp3iZFcoAWZ7cP3d3zMs8zryQDOhL66l00Eo7W0TCqtEcBSm+TBGJJ
0Oz2WFUXzmOWS/iDtGXByZcOALHoi/5ogC9Peyn82WecowS8LMLU/ZNJM1a7/96XP8bdvC9+DGwz
WgR7tfqpkwiyh58q6APFGkiskU0iIxhA3iGiGMNinB/UtwP5b2DpDIA/rqwrH502sSZsQyzS/ul6
/WwMaYbM0WnYQ83QHQILyHR6AUsPthG4qycmeQl2LlZFFQBQ7lD/QP50BLUpvly+n8rvtDa7w9PE
WPblk6N94Jn2fIDc7lGf76hVt/x9BVZ9TFAHuPiJVTRbUvt1cfIdK5wY8aTauuNSQVdhGrVmmD0g
aRreidw8ocHaJuGkEROsxskD8ApjGgJEfrx6dhH2Q6CRIdLnerEa4P3VUsC/RpfWre14pIgk+zbW
+dzp8wpwzVnuzEAsABGzyDxLE3h0zC5LggP9p4H+IVFqP8Un2iN8e9Prl3hO+IgADAYngZid9BqC
ADoEqNeOVxVeRf4bpAhlbqA0bJl3cy56rxGAfekdaBJhBZYntW8UiPQewa1ymIkRKp409VkdYo21
/DHhd6PMwPzDb+7ZQYNsCIKEzu+h2mHEv1i2AUwLt8dZnWOEzI6M2G+bFAXb6pd+HtsCHIEIToe/
8lcEgh0o3oeq2o+bhrakK013ztnTWKf3+tY962vDJisxAJ+tjLTElx/tQY/dsxa4hvt8PhVbZ8Au
n58N9iua6zFWOwh0h/fmxihQByw2XChE3QyOQWKMk7t/Pps5iJMtNbWgq7gDbXfOfq5rG4NV5pEM
5tjAUFq9mwN8rEV3ndXQ1FS56qcuGnMGS1zXjLitoAitjsuM/GJ2pj8bykAIxCCLOLM0a/vNTqMe
gDX+ZXCWxen0kmmb3koBPbIDyA5nRWAfK78QzqUrzSDGPrmlXkG6ToXlIiNRgu92arCEq/ej9pPu
Tu9wvhDU0D/ABWXO4dveSMZsc+mcWVfBQrcbcEjUjBQf6eWrs9KkBhPfzCcsicljGiQMjNUBjI1D
qvgXAnnIRkKVXnsjd72CZfxwTVrl6ToeZzlJHIVAoQW3mPbdaUrY1OT+CaDtkgY9PAqoBiNuDQin
g47DGd5LQcwpSSGBEELCSFG3WvbcjMbCLB5Z1VEaBldTiyw19epMz/kFy/TfDulfsFGB15jYNih4
E2CC3V8a+uyqKlPleB02dpc0rEycnMxYc1m1rGMBFqAuy9rkZ4g5wHd41w/L/JRcSW32rBOzfIAq
l70KlRu3W3S5j05Q8l0pG+6yVWv81LCe4/ECueRlftGt14ulw/hKT8rYhNm5nZr7Pm4sPcjs7cnK
f+Mmfm3klZY34JtNzabj2DK1yS+925dz1mZnu+k2qvNxgZehcTZwbsb28LLTfp6AV6ohI2Ff13iu
wJE5sJb777H9pVeS87sguboOcewEL3UDOPmLry/HbHc8gZe4MSZhpywHYPtIpwCg0p1JiIT/fTL1
nwaBszkSMtO0roEe+PfIojDq1Nm32e1srGPV47tb07nY/zzrLM4g0EO+Hbomr63zm/v8pTP2dp80
TAt6uKOykfILDJ861uc9wFsncuJfw4Sk7fPvwUv+7e7+eo5flgSHg1IfjME5iZjWQ6I1TUhG6kR0
r7XbLosd9bMtVe9iFb+ztL/0rf/j7n4ZV5DzHLsFUpAw+0Akys57T1Wd895DsSfRgknMmWORyDp2
xi7A8Ogm2+90kZSEEabyBkTn7EJAZ9jb/57yf7SPgqpBbGRrgBQAiGv80i0+OnaqN9dTt2lPn4Jw
wVad3n801TO0pv99phvgwF+8DZDAfz+VDNJfRHm3z83RbI6C4akF45kyQzIYYIG92Bdht1b9U23P
9xW9VBj05gDYU53kNhm+7vl0ErqccTqJM6gHctoNL0cQHbQ0UGgRvxiw9GTNbNzvYZsn6j2wc9kc
AIAi4mFfyu4mv1ldqv+8Gd0ywdd0DVV3BJPgl5s51Hul3DeqsS4Ps/2GFUZPzutnBedJ58Oay2Ie
FoTdBfY74NfAVgAEJycfa0kATYaHnLpL4g1S2hz4meD8OKFKiR6HIahzEOSm+953n9RLMCTVl/YF
uiBI4oRn7XlGe33Dngrb9b0HV25+WwtNHL95NzaHzwtFsJsjbfunICV2+cYG6D5yKIC4LNNqa/4/
ws5juXEsC6JfhAh4swVAT4pOlNsgJJUE7wiPr5+Dmk2LqpBmoqunq2tEg2fvzTwZrHsElOA9rak+
SsqcsDMf0YbnNmUZrP/75DW7mxbsff3GITCjwYbW5chhxNqCTss33svwGpPEtiHMmupn/iiXdnca
PhWL0ylEmCkehkoukfFTkN2BaJ0P40idh5LdOSfpaE93SaMlRbggvCWamzQld8lH/0KFrmZaPPfk
NVB45sJMubP8ZX37u1p+GYI8NVlSDNgRoIvkW3y8qBT+UNbjVBpyRd0Fk4Z3Gb4zjBOyncAycrGJ
3KkeNTLf3mkWCP7RKh2NhKXf4OfGzTVucm5rZHaDkpRUnRX+ZmspKr0oupwOUrKi0rS6zqHGLHCl
32s2uHWSDpmJTngStiIdfrrkD8E2u8djaO3DE3nuDifUVXQItt3CmHcXpIDPHGuOlCu4D25AGVFr
lM/5k3BC9rvSl2BwBnqA77TA1s3Be1dQuerL61pYoyWY9LkYA7oNepyNf1YOiaP8ssLf7GT//7ik
M6jAQ0065TcrjRVUrWRcNXlforluXgdxVyOAggNqYnqLf1lxbxZcXowXgrJAKgerG7vZ17Ummio/
mXEV92myJrlI3pvCBwCzIXjJcsdPf+GSfP9oBjxjiwQOoKjfwahRFMp8slTcZ7Rd8W9hChopvEm2
iOeEQKSfF9LpNPV1EBuMG+LmIUloFieur59NEbNCkmMyGlnyMrAmHplKZO+A2P35ddTfXujmiXWd
EtV1wAt1hP0ArEtsxuSV1hfUA+R+rHKkurwK5pyg2ai5U2kHg8nNlkq2lMz5AAhYcyJzqpX5qFa5
ib3GLUt4UlA9gktqq5AiCxcAA2sFSw1dgdCaEzpFN8WQNv2EbVnU0Fwmod3y58+m3Zw3/g6Q/36J
N+t3GookBhm6uBfAQdJHFJeDzkpn3hn1UnzIQxKMHfUz9oEGuDRkRAqpycIHiHgufUe6T9Vz1a3y
dgaUisQ/uV+KAHHgs0P5JFOMQpk8Fcoide0/Gc/KR/WIkfjeAImEebsRz523MuN9rT+m10WvneWl
2dwN7YFVlZvtzx9VV74NTzZeRTcYMZzRmYE3A8YSBVWpFaE+cJnbdkn3Mnblrh6lu0Q9paVCUFj1
qkECEdty2cJ1bGCddddPA3QjDDi7omd1NSbmaNTY8vWA5CHLiCCH3aTKL6r4kjMQzbG4RPpH15EE
zPacUNUHiBFkl8wiP4pebb/zQ2LjKIMY0Wvc0+V3ooCoxawgnKCc0SRSCUyNZMQU1YmwCMfy2ue6
hinH0dOvxFU55LuhAzVKVp4H9q1Ec9686N5nIkFXJWpvaCi8+Sj9rc+eWmENOLSG+hVJwwqbInA1
odPt2PuksjZhMhRFRP68C2hKNXjuC4O+32fDkYGD/K4m3V6kI42UQ22OQuMtcwo3HunecZ5umrKy
RT2i88Wtk3ZAPwzbhoaoifi1ENjJDS6THE4siRC665NGwzIEEUyBp4P/G0Vzj1fLFwJUXkUquOTA
PHeaCsimxzttwe1TBq20Jxr/9U7XUUbF3bYWtEPbeuRKoaS02gdDWgv6OSmIdoZ+KRDpZhTvaX7f
YSjquXKW9Nijh4gFdoiQY16PDaW8UVpL6QIkdxfNhHIdhMxBKF8Q0l91q9wXJDtrFzgpqkx8oHdf
FNzMRhqJr9PHVzxcnvFDOfk4VX8JbcWWBgqk/dHzPlJaj3YglduBYikvOsXOX++0RrcbQ7MD/p4p
wKMypJMZbKlxqQx4xeVdSshIYQaOOKCSFQpC7su5bgjIZdGUNouc1PfRHz7G1iRKpQa7OhpoRavo
3U8rol47bs9dPw/yvZhB2x2U7aSIMMuaEhnVNtz1qtv6xcKsXgSeZzFqQNpmjPJtCjHQEivy+kYu
HdjtRDooCv57s0FI/xJaF1mhbBqJu0BS7koqPWVQzRSh3FejPitoAlc5ittWk2YtLXBTQBIFHla0
qCPId53Oszd85EnhQKRJWsx8ytlBHTu+BD1c8LrlNU5WXGrPTI84GObxeEx7Dl+E4faOdjXsa3vd
o/ip227RWdI2V8ZFhObIIaBhJgQoYecifJKWnlmpTdjhwtZlDmlK+5LkrxVdM58iXFinEDjHudTT
hzO7eaddOM2N0Z8APUQQP7AjyuZ03u8hOEaa6vbjLh/uzPgSGrsE7nALnEy/NotO9maB5q1jFOFp
9pIxgttrRtoYNa2UYEiDYTYcixjnYgZzFeajWpxGAwjstX/rcOppF4tWrTe8F+XH1SS9OXjNCt1N
S46F9Esb2UKA5KRiudb98RSQ1Nlpi4IIH+XSjfG5FhO3GvKlorbQooJFYbE0BAtZSdBqgFUI0XRg
Vx3Ne6Nldpr+3VSIEgJ4W5GAZpUudubLxzD13TLakDWQR299XNl+Rd0z3ygGwxyLSJq5HCdQAUQA
u1IQGuEw93TaDuRZ+9QaU9IpK2qQGnp1vplCLLcjZaTIHO0YjCjlYW26CTQLEVFon9V3SYr1l2yT
3Npl19M0b9W1lNQIj0SIxhI5yfESDG2bo57Wdqr0EEpQrfgIMbDWMSGak4wYQuV0LjTT5ScSKDZi
b9RDeqDRgwKUvi6JUKd2UlKDug6nAEjbtEYY/KmhRX0tDXcsk0pPHxnYUeAjQ72yyCP2qV+vCCx4
XS6eOio6LoJ2ZbZu5aswSO/kpLnzAm8O/ohZXcJkCLt4n5bZpomMY6ydWpjoPtBHbqtwC1d5PK4E
OZ4D4DuMoDhbcQemVEwuYqo9osFRGE9iSkaxH9Fw84mXRfhAr6RWhtdUbB6A6FGKTbJ3tf8MBuLt
g48KnZugq8zuY0U9DZVAw4HdEiQ3aMBQR9U68YlCzbZBez9Vtor4IRfciEdhdMZjHKtzUXozkR1E
6BKVyLCLFK4tY2fMXlXR/wyIum/DQxSpHynPXByVnUeBIwENnYX61kCYZfDDiuYlpp1O+aMFJ91O
qodGfdZ9qm8B54eZBUSryU4IjMLhAeAfRcSOFi7KMhSJzKRegh0alKuIh6qFDw1J3h7NE1xzHF8Z
6BdrYlGTaUrJOLGEFcOVyqnuKAqttH6XsnOVHl4vPdhwwRXHdsUR4p4D4twr1zU7h8+UyK7XVdAC
zOZ6bN1H6NragAYQrWYnb4jGoIBdvzRSTWYjW4xhAetBotkGF1Xo1lWC4Lkc3BA9lGYFy66R/ggE
iHuj4TpyEj6IbN2aNSvbjRX5nxqgq3Joj4M4rqxyWF79mrBQGR0Aky2P5WUrCM8jac3aqDjUM8CZ
TfWjiCo3E9r6GMh07SDEcKqaZk9J8mB/tpho2kjlk298ertWGhOE1hF5P9zrWb2z7g2QrI2RIkzO
EZmKZvwR6MJzVjW02WIytSSK9d5FKT3SlW0To5ZurXW6+GMQvRLUsRxb/1mimGzQ/S0H6aBI8kGH
f5FTfqQColbERrIH5Nf0kwp9zNztk/Dj5wPZbUDS30KIYqiKSrADapG/6or/FEJacSAkz7OqQ1DI
5JHTuauko1FFswlEOmknrgrtJy9ypxWlkIt7M+9WJkWMQnpVksr2EoP++fWt6Qenri+td+X9v/78
JrVvN6jp0EhJd4p7IEnw9qpcpHpRN51XHVJ5AJmJtszUnaKb0nFRUJBkOp2Yuiz8I2XeWReTz5Hy
FKKXzbRSxmawicPwfMUVRuld0TmLhWKyEPX4lF3LC1mdblWtFVOYTc9diqKNORoJ4SN4NrwnOYQN
2AHGT8BlF2RMIOOkuQMhziQ2bZqboyW4Qb+r+7+gUWZnh+0RC/iTRxs5Bidiegc2Na1tFx5BldMI
1UAHemSs9WhJ1Oot78JfboHfqwt8ZchhyL2afuUxf72YCUlUXeOU5yo1sBHTRYrossjDRYVIrEX1
XOPJrHzUeGj9mRlKv9VFFuT6Spc/ONKvmvNBEGF1/UMQ/ULBu81k+DvoVA20vEGzB4LzzYWnIxEm
T9klDlfrtc60S5x0T6k37DTCmBoV4YKknxX0ZVr5MKbmecjQbv88pP457lWdd6ApvBOU8l+/n6iU
0itqIsZ9TSR6bTDnFdo0VYi4aedhFJB9OpEPUnZ1jao692F8ZsQbnNF065IIw8LPsMew4QV5tmzi
5tgn/i+Xpb93oS+Xa56hJgLlNkRFUsDwf32PalnHVRbyHkMS+bxkTSd41ZBBN412rwos22IE5gjW
DeRnCEKZqf6kePLZ6MV1r3I87x84yzpXNT2N2k66+htZe27ro4EweiqvltMGlIK0UCYVBDOYymeV
+W7gZpYyK0MiXrgxZz3lsCqujtNpJvWTNVtP2iQQ/rkjB0q1LQIjpT/YgF+pN1n/LBiHakxga1JS
7hhsSVgvArSmQ26c1DE8dZCPhlr9pUZwKyBhWNEgoeQx3S0ZWrdrWVhVV1+t6+pQWBT0ZGSPCQ1g
jyl6JX5AQkOVsdnUsUYDD2sGEhrSU5qelO9XhbJufQ8Dnuu/Tx2j7vz7QIselUoi2LH/5cb/nYfL
O7V0nitPFjLrrWatHk25VNTr9cAtrSnFc6GxgQjeXVlNh6lsXst4WQttG4rDvEFbPuSoO5qZHJmu
NHYEucDqKLZm1G1VjhF6zDNOOUdNy15frNtxvOsS8aHRPNvzX30A/6nxIvCsrbhnsOckq2PJD6+J
Pe1o+WSjuhcD5ZAHwrIRyISBsUaLMBL6P0qz0xJjVql4fIFvhvqU392cfp6N/1gQpu+DagAUd/7S
b8qPVqIFdamm/+9JCNR3OgUwH0colXa6Mpiuym5EYU6gp8Xp6/d+wLf6JxErok60qC6zHGCb+TrV
umqsm0FUy4NQrc36JI0bPVibxWuKzKGmT4gj7BpA1MguZX6qok2tr4dsnpOSZpx08UwxW0TmX7xq
ePOInOoQLMyLaIOi4yoi0p911adcgnvfyPr9L9/dtAp8XSW+vvWbhmcly3obWlJ5yMe9or9mWAau
a63eJOJr1a2v4iKmlktASH+UeXnzOJaXJl/V0S85X7fRY9Ps4yskjEnmmCjpf7sU/zlJqGah623L
++jVk+KhHXuFXyqoXEC803Syr+Gla2i24wk3zBNM+Bb7dQ25SV83wy8j6u/6ffutTLGPBPLoFlzZ
mxHVqn5ZV9FQHkJKF+ofC2avP69UiEEANAwBjsEVxZet4bQgeJpUL+uxUw6oLuX2HoJ/MxxNTAn6
U5+5xqKOVhY6m2hpgUtMXC4nnuY08ab20W/aGETv+BMe7kWm4Gf0ph1lIh0uwcvQuqOwjKN7LXLJ
MHTRIJGdUgscnub6JVWWPrpgicwHN4pcpMQBZvloCR0HRTy+nwzllC0pdqr9svv9FVN8+3ZU2ZyA
rcpUwP063PN+zOPEq8rDiPI12mrifPRdjYo7WSqkfbxT2TeIKxFdpHMNa4rs6IYr3SeMqmCbBIeY
K43gelidhi2iKyMkYbu4JASCxJhtLgUVWQ0JntPqduHdJfkmDeigbVrWkBxx0kluKrtjTnlcj34B
+uq3sRB/ByJIWHq3isjmfts4jk1f0sQkLQ9YK/jv2+4hts/rT895MLCxPnDYsVE2zziJTeFg9gt7
/2xwcJW4vTu6qvPSzbS5tJVcwpNcFPy26vQrqq+o7RzdkR1lTvLmzDhr+3JmYBKwKBzaA+ww00EJ
4HQ2qkU3c0IXV+cMTJjj2Rd8Ta5iH5314vBY2PgRltH0mw9PG8QUzmSvPU6/zOcrd75zQRG4IUGV
mdPhLLwQVzFrTygOHdKF7D+Zs/mT2k+bPyzrd/Wce529oWjHzyGKc97yOgI803GFxn6ezF+ATTmZ
iw1rJn5IGyhsjxxLtSV0zdX4jlvH3+gP1h4YJiutq7yh7Z2ll2xunLx7Kkr2vURgBdbaRTirFj3M
GP+YneE0QKKByYBQYgdqBKd9cJdu61nrvLcgR8AHLFRXWuD2WxcPSG6hTaG9da8bjBgx6LcJ3jV5
b/gplHC9B7wtzUuazJpdtu8W4zY7XFcyj0EDbQN1ekZw97yyLR4FN2dXm4uz6fFgMnSwVgBynP4d
+RB/VCBy0z+Fs9Th5mx/xA5n30W+KBd08U07c7msO779gcxuE26wukGSVZ093T++/uC+mxFJuJLm
wyy9K/h7Of1U/g61fC3tvRdvF0yQ4SNZbx2l34uICZUfwY+q98ZjwcKGPkvgbmunx+ESvFuAvukm
wPHGgWMv7A78WnNPG3SDLSSm+PDcTOA1EAmgFDbiypsTzWY/ykBF2XQhWuQW9Wu7wLCzpyDZECGg
0d1EejfpIin1eZ1DBJYFiEPdo697Sg9Y4JDrV+R58Ac+yj8l3URuM3Bi38MADaRDuY57bfoHmRIX
uGvpENDlb+s1/BRngkzFK5NMxLX2MuazYlk9swVKdzm/08+MdbXt3M9oBp/6EmyS5QBTwWOwoTK/
R6HMP6tP7UPJGOAeeJ+trWfrgGcbx6t+Ch+Ho7ENLsJ98xgcsUuX52zWLrJdulfJccUscA7PxkFZ
qXf84bkMz0twM8iz6h0TbV8/qbt8GaxIg53nmxb7tG24kxPduocvuxuW+MI3A658zZGXCNmYLhdY
Evc0d/OluEiQ1BFFOP1FKOZGWJ1lm1h4jNt/zs4HFSOb5rnzsH/ZfD4kDkFETGfN/YNs2sUmw8xj
umIQZUoT6bwBhcCopC7qmg6CAUbc7klaWdvYPk4vjLjchtK8AJg3O8+eRfvPw+dxOSydy+enUzvn
zj4u/zy5S9/lbfNnBvucOZ+J4zGFL9h2+GToOZ3lkRoVyYLNL+u/Ma3v39Z/i6Wflq8E/f3muGP2
2Bf9KioPHKVpR6z9UHZ8Q5z5WOYagwKImp0lVFEymGvDPF0xQPR0GYg8Q+41XR29sa9pRLVrj2On
hBW3jB8kXDWatjKRzCghw3ZE7e+DtEvymUpGYSMVL22nL6R0rYdo7MJLruDHAe7uO9NpM4k/BhO/
bSe76gC0DKmaatWOcqUVIcSbHp9jLo+zBC/LVP6SGJYiLywDBhlyj8ojz6VyDOwmQ4+nsYO7YlR7
dEk5u5PgT0V40RGulwGtY8LRviZowie0x7rOs47LHgrrqSpkae3hlxPav75tWZK48CJsUUTrdrcN
y04Yc684XKVPDeenwoG8IMAYm2tjPmgTc0jhbUGu2Imc4PWCiDl0Cj+/i+81FAvIvmQii1MlVFzy
1y0/q7j9hYpGhGp+HFWPWpsPHWvNHLfSzyZJnZp06J9f8lvPlhOhiX6L47QqsR/f9GyFqjStMh/5
3PUxju6ScFddF+jTf36VW6HY3/3e1FGkyYhgvitH27TIWkvW84Phn/LiT0aYq1xdON9lyVopHTJY
MDcgifvloPH9dVHgidL0YEWU2+at02oIs7Ajpz0/xN65CBbSOIczrg3vAWEluBUMhUAHcCs/f9rv
p5ubV735Uv1hEHNNEPNDcHWjcKZd3YTWTHrCvc4maml7S90oWGNbcELpSu52LTatqXfsv1pkodGt
23GRaqPZOBxqM5uN6lSc3FVvCfdl/frLEPjW7p3eLfdbREnEnDMavo66qi4tPYnL/DBWx7GiAtD6
hG29XXGedIjz62H189cjfZtrNy94M8zrURO8pqnygwlro2/WXi3YGUcbTXsJ6ATS6GnCu6nzMe5M
/2VaEio0dz+/id8+9HTZ/M9NKL2KoyeNfGhF+xzbFEU8Er+Y9KJJR/j7+P92d735yDfLixapfi/l
+fQdE15BKJNTECYfu5T2KPpjCKIngI6q1Mm0+OXx3kpSUWbyfHUUTOTSalz+bq5Z46CTGibH+YE+
bYW0fWzzZUWvq+4NYkOnnoIyqmuNdfbK76r0F9r+lyyIv7LAL5sZOhfD0mRNMZG8oEP5+nV3xlXq
kPGlh/hqVxpyNaQ1ZNW5DeoBWhW9i0OatY0+uU8yY+AaUAaHZ4KuWGOxL9CXxuCoIPO0yWJDRm3x
/95qxHDYPmBsdmC6dJOfjx4jYS5IC16sQ/OIVaDiHE+r0bB9VLDY/e9/HkbyPx4sUXyUif6u3Ehv
v36wSGpz2nxZcijHlwihgklEHd18Ru+crK+QErZM0DW0Af2Bnop1xVpTLeoGnAp+hLp7M694EHZh
tZB82f35vX0rOrCR6RRwp/KyOdl/vr41zI+qUDZJcuglWiwFCnKcVOVg69wRhM+fX+tfg+zLi91U
OPQmVmshFuIDTheZZUMGkkmDSN0xsCNxBeNxVNHSh4gnANel19nPr/9tG7v5rDdl2ML3yq4o/ORg
mYodoDug/DmN5kH8pc/xvWg/vRKSZ0MSNc1EHPj1Ww3kqKobtcQzz1LVJ/KisVr7zZACcP7VTiR3
G71icEUiNNSvEl6bwAObijQG74Erqca51KuVry79GIo8ypefv4e/uucvEw0h2+TRUOnAkPPy1wv2
n3WtGPOuVZta3IsP/sbccZSjnLPwt9oGPzm1RoosBcfiZfKJQajhAvYO7Yz2PUCifKZsyXKoWJv2
XIj0VXxvOeOqBsViugQ0xpRcaxJTHe5PwZt1yS/I2UWCj6ASQPHZKYfqQA0pfKdLi5WeBCXTFgHT
Fdjw0FSwz2Jp5M5sHPDSOcnEYD4Wu+td99sx6tZf8H+x1n++hJvV1huF/GoJJYRdhrq0ldNNOC6J
/CMFhEBkeDfKtt+QMmUSlOhTaz94zarCOqPulG7bxPPJTFEQzbOM8s0UWrpHLIPpJiCbJ8ZJPdcO
VMU0DKrKTqh+mbXqtBzfPkFzagdR8yEI7K/K7j9PsBUiS8ko9u9bYxETV5IuYm9WctDGUodJHp1R
B+APwjILnuKxZzSYLSPJDrGildUe+Y3f3OcBNQuKNyaG+NbtzEsj5+6QvMiQD20JxHOTrTIzc0aP
NFWVPBbLpuYLc4ckLy6swwT1+nlkat92XEYm7S60nAofT9NuVgi5q/oqG8VxrwV2sYqem84NuJgi
7msAAcz8D89kx3dDNNndHHxD/kKekopBDIJMfFcOVCuJfK7hF7xJJ/wcKRflT0Gju0nUol1RdpkD
B+VDdCgwJl0umJgtRtiks6VnXIZJPAPnNwBl2aTAE4ql0TEJHQnV3cK45/6zKN9+/sjfFqWbT3yz
KOEt8jxTG8e9B1kE5KawBfeR/SZd/cf3qovq1IKa5MGmejPYu7ELzKFCunptgDD4juLv4gABBzfU
vt7//Ikk6R+j88ur3WwqrS95fRk14p6TSsA1yEm2wL98FEKoj+38s7Vg9Ni9AgnT7oFY/KGnyQOO
X5u1HtvgohTSEILZlLpBNSiZo8fqueiQwnZP1DdyPazDHdHTCAFyV8gR18zBzzCoyXdtIYDWjoFa
ZXDSp/5o3sOIwtYLQEZ9Dt5QjzbUB7if4y97QjSln/17nVUPe3rnDJnDHwk3I2YhbxnVdz59lH6N
fxVtjfUMaS08o/lB9pe8QLo6Cev4CYKh/x69JAAa7CZ2EJPoS+F58tkFS8tnT1+Lye6PiJ6zXODJ
HvPJ2z54DlwFFVonsvzul/Vdn57mzepgykAjeNYyTVnl5vv365J5X6e0EeCtExPgb3x4pKZbxSgv
nBq+5hGxkPGYSyvNc6W3FmMtmg6KXjgPu+VotxlK0nmfzhDOTzSWFMTBcEJ76sccsp4ieWmlGzQc
IbwCEAT6suZULLiiPKXt9RdZcFjTQ3UbSljUWFnWrTznplJLGz26t9qVREDAgC+Noho9rHRZRK4s
zbpwX5MKWP/Spf5HeCFbHH2MKVpYEvW/pt3/LJZFqwdGLw7DHgO6RbDq3jikn9pBsQu3OGjb9ozd
4CMGzbqmoxIthEtOyPh+2vr+sEthrgn5Zn6Z9rzuPx6Souv6xLpQEdXcHAq9rDITvxoHis+lOkf0
ma4RLA2ueMFgDZBWsvslYiMgvNInC/RSEG3EN8Ox32pkmM/z3fWt/JAt0F7PjUZ6N0bA6deTkC1D
yuLk/GIKHiktHjKsjLC8LWr2NlBdSNhxvWRjA089g3ICkKkB/LPoP9W5ViJ4MN87CN3Fhx/NM0DL
8Irn4pLFsSi2imBHi+HUtytgkrEznMyFeIpWIch31Gx2c9IImuIUHZP7+ibMdQI3PNDtj4ZiE8hB
kxbcobXSwkXgTeDQOqdaBN/x5wXoHyYIHjgsEVMk2ZemyM1qpxu5osZdO+yLdxkR6Gv+qqeLmlBP
jPXezMe8QxVLdMQXNbZzUCdI0K6EjDMx0MZwtOkoKpP3FAL4WqBDLPA7xvRG5mnrojlBahtyKcP6
TyvAnGO5ScFrdytOzn7jeNYe56FZLTyyiGjp0i+DTQgHiSSvYQP1a9hTCp4Uo9K6/Sz8OUBgYdFI
J2SLQesazV6KN2K8z7V9B5mwX6BUJ0XXWI2/ytX1b/cS+qSqiHpb16lmocf5ekz1r3VkpBITw1oq
c8Rce8oLHBRYVxlLUXunQZEkR5Fgzl32WWxILw5kRyBWGr+ZxYKyLUDjCBt63lW86OKlKsLXyuS1
ZWfCLrMw2DtIYWtbA2ak2KpvX0kn/gRlUznaAWnZSv8UUzTwNvhCji3RJYBRS68jdzROHBvjvnuw
APKxWdt6ymndVl/hMp9F1uo7cSdS0z8xK+r7uNmmvQvp4lGB+8cG00A4v4Ihc1oeAvT8dqEAdfT3
XrJSqPgTGo42Qubo30d7oUYfe4Ix0XIMEMAu8LBnsk8M9zygflvtCGIWExi+vEN+uBW4ZuhMqsXY
HWHkANFhHplz0pJFwqQ+as+BlscuxADBecVPSVFNeo4GuZy7XjcbcS7oKDlWEJww+5cEK15nbbUw
Cjc8VgtlU7EFUnf+oNMQf6DZpmEfxI5+L5+tU/dc0LvSHBWKKA3Zi78LF8ADTt0On9djvoje6OJB
piO0xyS4lm2SDAdIWZ09vgUNpJQpBrEmSm1b780/LUjSfM4XkFQOsAZ2VaVycGKpF5n/qbxy9O3f
NH0N29GicXMmxRcnk6QuGrgh/SLTdnzU4A3WAGC1orKNj5FsZ6jZvOOj/54gNIN/Jcw6Y4lhXjz7
L5wkIe+FMUQboHHuJLfjSWcOBmn5nV18Qdw1igi7OhfA3bN1ccpX4aF/De7U62S09y1bphMk4+di
D3UlkI+Ta96JuFGfWU2uqJx56/SD1/re2KEYUZ+woL+yotOtsWnGrHXIp2AM9vlz+IQyzMRToNnS
paeicSzn2NdE/G0fymp4q0/ZUXzDTMF+r99pB8i48lynW9U7gkZNCrHY0pdOarGm9xu8RB9wtdS3
K8c3cp/VZ27tQr3Vxhc5usjA3+ptB5ecLTJ1B6IK1JVwgjgSXBeA7Qa0NcitaRF3TvMuHL2ngrLG
R7RASjJXaIVAEvYXA6kz4qpqFqhTE31TgcF6zzk6XfQ/0xNmQOR2crLW+R5IqfVc7rVXD+UIp97t
+Mn5t7uvDnJAPclOHfPgL/pjM0824pO5rHfZKb6nC6j+BcxvpSMV9HGXHXPaTyZ8JIepqXUQFSau
gseRC7rMhwA+FoYmaK0phTsdtgIADqiK/WfUL7NxQaC3p7y1L0icy2qRldsqmnfdfOjmpN6Pwdqj
sqc57BXBBVkfyIZL39nZu+VD93Tr595CKD6H5ofCN33LLj3Iztw2X/zPtnFq8IQg+TxCnkAmD49A
wohw1EAq9edUm1+fymUCfE6884lclI9ZZ6OOiV6iZfE6nMU3cCLsSaqBXNjOWru6G16h+jrGcDc+
mcN+7M5a+DI28PPi1zpaFPEMhXtzaE/6U/3aHgG5cz5gePGY4newwRxlzE32Ws7ZF1/8Bwuo5KV/
Sk/yWjwlR762ap0/FGRQlE4pYw90NdrCIKW34gm8N4SlVN8FLPzNIUE/zAWllTfo+JhnT/1M2qn0
5PAS6+urv+aO1/FTaYSk0Gu7XzbPfx3eJ3aJOAloLIQXN1cwse4MpU2jYS8oMEvyZ4rRZoanp4+d
UngOSJYPllG2/WXL/laHYisiwpjjKl0s1FQ3SkKx74fYyuJ+342OzLRQ/V3f7jLpHMfFQs3utP7c
pAuPVroK/5PlE4W5fjLyPe7XjO+1IhUecV1E9nXaPYvCSZEvPfnN5e4K9yGY99lSxPaQcZeX7DH/
MCA45dpDojwpKVItYZdAPMVHUa5ba1ur3KFZ+7OVRVXwacS6IIIPOUFS6kLEHW8tTshUXHQ8WfWc
KAvBdPHeguxPzlrmpvEs9XYS6NlhnkfbiNvNlTVN1w8smpYIzeAxxbEbguoc4l8qA/Qlvp8rEddy
7KEjiCfVuHl+il+WY1aU/RTV7T8kq/bssT5f5PzARtu9VqfgvVCXYGrRVCOQ6Vl2SMhYSuV5bA7o
69Vn0KcerLPleFQCBwmNNnWTEcJwBloUoYN8+Qi2QqckvVDfuU7HqQP7B/0zzFcOiwLFWwxHyxqu
dLWRImxBdnUA5jRrlkrkcgyg5HpdjDot2F5z8U7i/EAZoXD+BOb/6LXsAxNgm+WcIBF6Ifwa0Yp3
W83xR6ijB0GcRx/lJga8HB7jtzCafMMsDEAOKeedyNv8+E2IJH0/r5uUyDUutqquTfCGr4elKI2l
QK4ZoVTHOIFz4EADrNWzciHcjZBqOWjK2xCQdokNY9dC6P8NL/S3AP71Xvf1LUy3/P9cZEZh9BMt
zvq9SuED8MhzRmiqFi36g8a++JC/qA9Dt+qX0slbiY2bktkTL/IPsyXahBA3w04/sCsFeLjZ46Fk
QdxSVjzeniC2hJvisZXWXBMqD6k/JncbRk/9CaXGnNVP1soctuVbPktWwbO1usYud4Hko9t7T1h8
YbpfjRnRpEh1Zs1RI2YvIHpt4lk2S5GiGUh3FC5IQfSFBrUeTqUxE8VZd/x5HfkuyFSmr4jSpqgq
JmbWm6tvqMcpje6033uLISGpb+Qv4NzPbDXKLPZsFeI/QoRFEczUh/ZcfXjPWCbiD9UVDIfwmbN6
n5F1AyCTKhPASgMRDKFCL8kH7CM+sdDuKoBJ/YIJ3tjmojupUyoAi8rw20L8fUn8+lFuJnLABScR
ULLv/cwNpXu5OoGZUzD4xO+C+YwdrEf3NuSFLeiHSKX4GJ4rbRE2B5ThP3+r382e07dKuDusN1PX
9L9z4z8DLy+svumtqN8zznqyrqxpnk2DgUojIRQnZuwqXFbsVG8k234CLbHupqKvwDfpimfrRZoW
YUf6rF/D5+tdk6Kd0R5A2cFHnOFEPP38fv9x4zdF2rn8R6e8Ld8KiP3AL4smlLu99a6cg2cIUy86
eYPDpbobOfNyFuA+6rIcXt1S5orsNod0bj2LC/8TGCHD2bj/5R1NU/N26iLSoyOgGuBIbmk2AcZy
/yqM/+PsvHZb164o+kUE2MsrRfVmSbZl+4VwZa9i//oMnofgHNmwkOQmSHJzAkoUuffaa805Zrv3
Hof7YCXP5aO25DVQHwk/RrXWLejEUMQZePo+pXTVxpPwKNYrE8MfyFvkPWxJ6NzmqnHjx9W+nwLN
cbNnOoXhHLn1VSNCYWjVD4JHW0R+VOtjXk3FgPUUJvPBbZ+L/MEUjqVIjB6co7Al83wrxduSjSI+
dvJDknecRlC0eejXaKokp1JbC+2DDnEVeiPxMPIaRltN+ijWSNBrSKC88qxkr6ZxyJQHvHt9+0m7
DEhDPKzcbOEOpLvkzXO9gM7qkuRW3UF1y2+SqvSfXjDd0uWRgMMNMK9mnqFptGkhufW+NOcRaD8T
UNCkLydGNTfnKRI0tirtXTt3TvWE5vW+crp37ZRQKkJFeOn2wSuK01fhAylof2hf2y9s30p/FhBe
Y2sPkDC9gMaDS8gJa2xaAwtwOMZ41aJm4Rh2/mt3ACv+SD89fnXf1ff2ST2lVJf5S/smPYvH9tA9
85adh+fkTXsem/NQsMEFvSVnHqP3bh+d6zd6Ncf0NXzs7/R7Yv3O8nP3ZiFpC+3mjbTrT5b78k1+
zs/pWb837/s7lX/1d+3415P/KrwMO/46yCfaJefuwMd6vDyFj8ZLe6ee2rvhwJrIX/Ha27ju0noA
fjn1H/v3mn4Sf448LXNefeFDpiA2ciw3DqDRAJ/ec1TZ6Uv8QqZNGlOVOXU9c1OcUzM53Mb6gsrb
CubhLQSG9Md1cv2ujU4L0UCqM2pl/t0mYWXFiFgUOiknYV1/lexoq8icKKiH1pyRHvl9C7wUBOu8
gVXMzsSSrskhlnfinEaoIx98/IXHlnYDFQ+IZYfAXi8gl8hxY8fcqnN9Ht9HwhTzKBADhAexzXaC
k42XhLISZiw6Q/5jM54s+i/L3mqzYSPJDuytzqEFkKxoqCzSegaqkuAmf5iqfDY0rGTmmbNmEa/Z
kjJ6DxzisY7ZGVhIh4a1uzBevI15GtNfA+72Q+EQLQlTYF8/uRJ/zFa2yovARru2HiJ4I8e2/hN7
Ju0Etoq9NNdPvH6UbPIpYG1+6j8qe6NLTlXaoDltvcJUPOLt5DsXRbAjA4h7w7177ErMixvUiOlL
cPJmY03WToTnhYhbCzfWtnvmCEQ+RE3SnG0RetNylv8sznHtfEl3HIuNj7Vl0XfZdPpdMx9osxf2
AlT6Qbu3bu2b1xBGJnv4Rhh0qMi0RqvZ1e/fhqbVpqpc78MGNkknOkY0u4yzOjwInjzXko0XbyXc
icP0os0aay9xQCeuIlpfmjeJR8B/9kFNe/ULLuqa3g2MMWQnVTsPqW9iE5aQZ9+H6kPWts4oksgA
KonlOHojlIPzSGE+5L1FHwj7L64k2dzLMt425ZNTC6UFWqZLBGwrmcYdLaj6MW1MJlCfTQyDG+hK
aOKf979qIlfiV3DJmD6QNFweUAjU2T7r1gKcXyljTDsRwlH0aQqz+DLjFcwg3wuTEibs2Om3TZlp
T/vsp8ccEiIWZ2GSc05Cu2elR09lq0bEW0+6ZNXE08I4DNWzEE8uIov5QqgkJ8k3VjezzH1Sw/LP
UmjB4aRELaHCNm87FS86yIHcW0R9tSJZJO4/8TrZAb7l3LMWjU+C7DBMxXxJtNXvG6r6fcbBj2zC
yQMNB+fm+iUvBk2Tw6Ko91U366RHmrreGYY5P2X7JSMgqfMd5g/NXUYIB/XN4K5T7aXOXmPlweo2
fbU184Ns7c2QM8+5v6waZW/025Cww+GpIVfOWrT+xgRdgA0wfWrru5S/LxwwFZbG3lVmpbSsgCUb
Nyagyk+bEiIYk86saoD/vjpmJK2Id6hr6r3bA3Betcwd80XB+ahdWS48r6/EP5fus6wWtsyqIWmE
GwDTfAvUcx+sO9j+A/iJedw46IRaYJfxJjdmZbfw4TRlxyLcG8JXHr2bwb7n9NfAXJ9jsf3917n5
LcZy6K+C0RTUXsovXb3Pl+yQTyk4Sjt27fgDdFV4mXM4ofVnsqHCMWYO8yZBhfVW0pFk3K/6xEgt
EB34rpwNGbcpz/Ubji6IrkpkDw9MYww6Pj2tk98/9c8Lx1/3/qoJIaX437yirfftgTj15VgwqpDD
xxY/uyhHWzhuNIE/hGHir8JPjpvyzed6PKBcb14mOihNVEb6+3Xp6kal16p9RowAbQle/bOiTMKn
8clWJupLdk6+zCMY/mxNlW8QgMCrixsOdRSoGzwv26GZqbx2vO/UZJBzK8d/lCBmuW81Y5ncpg1o
zXHf5mi7SNdzd2X0Z2yJDOAWwv673oeF2NT4pzpi4MRrcVHdBd6gpW6158VpkUFkxEUOaI49EwjB
V86wqS0OVbrCPeLL4jTm7//+i/70MpkgSBmCInTRtKuXyYvjMhmthPtLMoUc43ERI51fEBqBVv79
Ut9kueN3/etSV088ghurjkIuJc/J7JhInC8UErGC2e+X+akL8fdlrh7RPrt0lpBwGRVpjHGsN+HD
7xdQbnwR/aoqlvu+pS0FdFY6leiX9QmDBPGdghLbk0bHaqULHxl2JkrRZqqTIyJNO1AoLS35ifwJ
4yF7kskChacA+40pBzrCMUfUjqr1JV12EcpsD30NlG8GFJVNH7dA23G5sT/8+Mtz2IKBZqCR/jP6
+msBguXZYc+Xqn1+IYSKIKxD3c7ZfhuyPX6/YT8eNrnIfy817lR/XarTL2IuKD2+EcAL3b6IFmL9
pgRkMYH7EBzyqQh48odFG7OQLIOSweexfxeA7cGa8JeWtMRKJ6O2RIhmR29NS1l04yP+cMSTMFBJ
jJpZV9TrFzFoUy9R2qHaI7hA2SVV8/7gmjvOK1Stwl7a5MxkbBr2NOsIuJT3en+nkag7VTB6AdAu
7Oj8+0caX4erZU6i3atoFq4+Vbzu0yRW5Wl1jhSp7i44ZA9MWhVLn0eIzFgNYHT9fjn9+3uDWkrn
lIc59Q+b8t8fKZFdI1asnPem28vWrgw3XvVW6sfE39bwJxi5tXAdtn5ALstcxzdUTKj+u2gGGUZN
nnrgMayq+c7FnWC6OS3MhpLsLru8ltzQMURKhKMS6GcpfjKTTZqMzVV2r5A0mzyneHpuaBO5Ymc3
xjosHtXurOrvl/7scbY3/VddX2TDrCKQJtu0EKHrOzPawtG3O/VkhvsQ3T0d5OpE/x8asVDfX2RC
YoK1cGsq/JN6h1uF4RLLHaUVCrN/b1WgKhc91OtqRMGFxODhoc9h7U+I68q26BgtbELv9ZgvS9bu
Ql+R0bagPW4trXbmkj2eWVPpMg/Te2vdEEJBGE2Hvm85rKtwdnmQ3vLWmR7FOzxP5Zd66lbMwJzm
NG6w4yXt4SifhDnxwR0k5okyt77ct6GY9Usfla9Pl3KLnrI0nfKF2BWfaE/gT+70ndb8SVwQrJgL
C6gwLRs1MymDjspHf7z0kMZt5Fse0CgHCuRlYX2Iq/iDlAC49skOFUImTIK9D4CIP2DyPhL8itPT
B4106JkaAAC9sUR9V4nSWsE5ro6lHhjaP0bcvxeO1oSxZFQ8kzkJ0/25vCDJg9vufzTtC+h1M8DY
RVZDUaOguny5wYPq7VQ2UG/kHDMF0S2Q+tBtIBfceF2+vZ18MoXTsyjrI8T1ag9oxOHSmf6l2rcU
OGC7El8cJeCkrv4f1+FZk9mhwRxer9Ke4pVFpeHuCTCw6VjEyklgfrk3HR7yT9/nr+tcLdGuWEcV
ULPLXrls1fTLI0Kg2cKHoBSNGNlrsdMoW739TP/3lXfksYzeGdTf+qhI+fdlkvTi0uiGftkPiC+R
oI+YwmUTz5on+guI44AnZfU9kRZjVB6cP/y3NdqFqfxUrqDJq0Q959PWulEX0bq9viN8LsSvEqZq
AF7m9TFD1GKxCnu93NcrYcYp0SfZa6I4pLXMghWBVE7qtNsCvyXCyikOsVntEJI+MZfuEhfm5LKN
puEMnSt/Xlon23g2mjjjGbquebnI8JjmMP5YBGyJ//YnLvzEaYw/nWLrrBa88zNgodESvcC8s5nd
4fIcQ6iNKSbTOdmEmD2tCccEJGi9A7RqjXDvKX0lnRfnJXOeWb+OXwhYPcDiPPorhqkOs2NCS9uz
ezR3yjI6IytwPkr7NP7vPjluzZxB9+TLw9lLu8b+ku3nUZGEGXBZbRqnPvlToD2OO8328TSfiAdy
m5dk95BZGs4Dh2n3wt9KS+Xecvp5f2OH+rYhXv0gV/WjVan9JcICsYfJfUlJNShnMkeAPJ+YgeH0
Q3SjbPk+51VFaXw2VZFo0e/G+qEupdTK1II1D7L7q2EczU+pYtc6pUy3I+HBtO5/f9t/eOYkEUir
KKLFG5Xx/74LfliHl7bOIAKGD8SAtkeMio1my1AtCV7sbqwtf9iv/5QY4xf863JX8xMzjHsrCrhc
jd0DEtMxeUm27B7llA252tMj1Y7Wg3+MPoqNPiN+kAeEXsF++ASMtB6DqWHa5Tdu+w8/s8SBCEO7
hc0Fm8C/9yAX6jhg78335JfiwyencOTKzWttTnf099st/3H/f7sDvNtjC9/Q+Zn/vZihYiBsXS4m
rDN6fl+I2oujWsCqpfC0lXU8TuIc2XAsbVoG0/pi+0/Bp3EMT6gi75vGHp70bf2II2CkjM3MJSIm
bdMtrVm5VB/Fh0a0s08dZbnoJBDPhInuLQmX9dGSpfuEWHkorrzH3Rll5cpdySt/gmeRZ2xxMSEz
zIGYZB0YkmlUOcld4SBDQrgEiZrgFNRdyhklWrn2DslDtjJPyiM2Hou8VQcm2pOyy7HmSRN343+5
G5RMxap9xDKFpQGRlj2c0/tsJ7FQkO2HlALhGctNM8kYBiYrSzgpxZ1ICDJ0zwiv6VQY5v0puPeW
9MOZURmPHfhLmvitXR67L41BauCEuoN0JSaLo97J2aoLp0SRSe8aelib1EJ0y+jD2i/xQBO43KSf
lCAKj95TN0/2+k7dIiDDPPCsvhG37D74oW29NXvliSZxKdsXxuF30tJ8ULGsvwb4o8lwIiB+Ld0J
C3frrff+vplgKyduMz7pd9ouge/QtKj18Am1CwH+tztRlt3zhVwctGlbdxa1E6+diO8MuLpH9E2j
GtRGrWXSOzyGiL+3/ShAc8iqITUS77dA2wMzexiBekDriQmn/fSDDxTwvz+a36rx8dX868Ec9+u/
Kh89d/UWmHa+r+V5EqlOSeYFMe+RdOM60reNn84DiJ6Ro4zhBTravxcK+6FRYAfl+1z5ENy9qx6Y
DY68VrdftcKePLKaLiqKe86jv3/FHy/NMoeLgTOXQQPi30sXXZS4rtXzHWN/3jfceKR5YvEl568x
p4OcJSmyHlIWGb8pie/qb60049t99faDcIG+T4AJU8c/R6K/brLZm3nEwZQPMMWYDE1CwzIPvg82
hgh7QXGSqXDWJ+JUwwXg8vfhGBLMDVAKfgYOa1tba/ATWggNClt7CPxh/KuYkHbJbs17hTicvvBk
o9u6DezAQgZSszurs2LGkdsRHRLknHSK4h0SRjQa8J1yJzvKFBbsJpthCbpV14zl1G/f+erskrlt
p8cpD5b0BGqMMBfkhdiIwxVdru6To9bvP/IPO9o/t/hq064tKUjNmMt53gGcZuyua8ifBRrHFbVy
das5LH1rDvI4UyXT7qajhQP8akvz5ba9JInK7iHMQnxZ/BaAFd+NJ2URv5n3CL2NYRnqTI6Im73x
XX/Yubi2wTydnYvgkvFe/PU4tV6XK3nItdkv3MeQURHUBIgkMZkqNy41/krffsX/Xgrpwb+XEo2a
XBlPzkm0xTUxEcNHZiVwWfXspuV0XACuL8WX0ej6SrQhlKv9uEwJxxEUL9+HNHYhaCCgRBup4RNw
pHpiYocY/70jVVB2crSb8hh6nDyK5YQZQ/FasZLSt8FNivJbJ3vBHoih/zJQMDIeHWAZTkngiMpJ
gtPEcMSvhB2CSWg6paXfp3OXdKNujAwMsqnLCGeYXQYMW3b/2O5CaWQbsVdbJAmYdh/ZGjvsKI2D
j2A3H4psA8KVmDI+YxGsXBv4bvnRIDg/ZdRySJRjchkH+HDjPlkf6sOwqdYSWla2aHkiRrZCSO+n
IBD6M4YV5mSQs//tCYCf0/SI7ZTP0dPos4vHZiZu1UcBERga3AQhzATPSMo4qUJbPOlxBYDdwC6P
NwaS+TlfJ8sL8QDafJiC1iMZ+Cu6016FeTLrHoJ9Ok1Xf8ae+jrdVXwXDGrP0CoKmoZA3IMxrJkt
AaeuRgKoaycf7FDmPthg5Y3jBcoxnBnLYuZTrXn37nPyIC2A5HekcWP7IenMGXSn6ReyPsUINEbK
Edtuwf9yEssGWC2VM0ZtUPZIigBYgQRYUOEcO5KJAHSSIUaHSsq2YDkYiooMctvUeOnfrQcMZAwG
2RcNTD+CbbFvgDhDx1zZ4V58ZprBTcBHxN3wlspB/ujZgVViWzcouquzhUOA2hJsVL4KonWg7fAV
UIeW/J8A4EzinfaSvgmorYv5pV3keHKgTIm2dJRW2ca8z5sZsDv05PjzindSCiElMNx379FQvNOb
OhEwAXo4eNDvFIwblLUbcV8/65tgG9wHm3IhPqXlrIG/jFH6HsF2fmx21RzYePtknqxXPj/6ML5P
0UwB0JPrziezilOAUOdBXlMZQOI8Kc8msM47CVGzrZ+FZ/Fsvl3uTJKLqbaiSY7W6yx9lGRFlKNe
FyBV8KV9BNB6gAxxpEUoCBP3fLkrD+E6x4MtvoVr5IgflDDo/lErRm/Snc47I2INw/iJ4LXjMxVz
hfhZl5xUZJ52tu+2IBAJuOWxU22I+LgGiIJ+xjbLB4s2SNlJBDd2oHWJIa4v4/+PvA3UJaXmDBFC
mlVbEGiPZDv6Q9rpHtCtD0iVTQKZRjGotCfr9iPkdoeO8NwxCRoViTCA0X7a2sc4gJEn6buGpqc/
ikh9e2S57pG2L7iCQznTXzp0yoitz+3Be6veXUSJA2lwKN5DcoltmlXjgMtgSGy3BLWqKK7dtUR6
isoXSG2UMzShGp2kgpE4xoid/0xpR+wngQb5AyK0qbDBnwR9GU+fiEvEIUMaXTOTKU70cMfoYVr3
yj0mu4tne+f4MyB989Qv9OPvG6H0x1P2bSFl/VRoaWFoEq8Od0NSq23Y6AhyARJZjPr0D7J7/ZAY
xstzSrFLt9Fu0dqyQPlguTUvdIjizZr9oHWbLEim5SWdKCDSMug/FjF5o7raorlFboIRhVM9PwYy
uQJB6mRFOYukaCdp8cSDRqx1R4uZ9Ss7RoeTp7aOl+Bd4jn3VYwUtcQEHkpw9iGW6dz0eXdYyKye
bgYd+BiCVvaUSQxsErxRBuN65Ks+wGSn1J+FyzBR9X3UfEnhjrjAhsllJpKc4+8Mzkfwtincp0Jw
l3Sksc9TfkmrW4Ss2xi7JHPqYaHzT2FJFHM803EFWbTvUlBHpMSoA6CaCl0iL/Sg4j0izaIESqvn
3sg5X2rxNJA+aqDbrflxKe97+LiCkc17zhW+/3GJw1lspg+C/xnoZLoE/UQugp1XEH9p1eA8J/Ko
EagQGpADJPmfpULL+anxPgWEZrTbRHjnHahbQbZDVqbBz2Z5gKEltLsL5jxQ83S2y+yUgpoSfJZ+
6ZTgCrjx4PxRdl8/OIbEcZh/0J6/RmjKgiDXaTRk+1I8i+HJZ/aK+QphjUxmIMKIC+3wwavt0Gff
iTZlztpKwqVrPklER4TFXqcLhJ8qCJjKMiA28FMGLTVfdC9p21YDhkoyiHd5qZJ1JOAEeUl8uk76
V1p8CsWdlW/0dCVUy9q8y/K7KN3FpFTibmzPLZ42eSqCw44XTXFvyDvVeM+yvUE0gssS3LK6lfln
lDR2V3zI8ifEAqmcdvpCslDZiKR82rW54LFuqmXmL1xye5vVQNYeyg6edWIB4k0SrXN3qtXHNNlZ
+ejpMPyDgn7OXfdgvcNHEhNifyYRhalvPeVkmWelfA8Rn0oYDvJNWb0oxVrTyZFGqF+tMlJRmr1o
yUghxizDfYPnRlZveHx/aq4wo4bTI8m6ShNR/rdEM7MGcJQhpKP8YjDncrqWvRnaGdFfJd6kbxdu
sxCZtV2a+8xdVOK8J+RdJmhhaj5pHBtE5v7LQpubY2tiM/RzDckJdDl38fvzJf9US/79Qa8KPIvs
rhDPV7YX1GNhbVwikfMjWzAtBoo5z+AdxvNb9eMcASkC5mDSEEL4Iu1xSKfmLrS2FdzofsLmwxag
WqQe3Mrj+1NlfnsHNJiloI9o4/w5S/5VW1uCa1z0Rs32YF8CUpK1ex15NsoixXKs+BAZ0xLFKDq7
qdjNLsISV5nISQ6zO3cuJhuDSXq4KJslbv5kWLgdDcuUFG55djGcqN/gL8Ffzd71+82VfjpiGn99
7qubG+gEvQm5nO1592R51p2bRXtnsNM/V0dOBTezpX++USbHEFBNFgf7q/N829RSpul9tm9ENGue
q34olUoipp9tyiJ2LDmeeRIDRUN92Kb+1ITZAGiG8xBSc349oSaqWOqn/oUV1px5ODtxBztNGzhF
h2VJ0bdDXW0kqnK5hBoQohrS+3tVeex099iG4qJla75xE62fHlETI4fOoAB8rnR1aKXjIqXiULJ1
UpeSu2nMJRlQI25ztz1e4GcEo4+bJVDQP1ThsWFYHvXetMnduZcUqPReBzhssv+UDp/Dfa8dUuPz
ogHBxusn+xSbTyIhk4a5zzW2RP2Ehl2/zNWoAPxGlyt71twGslvIWQLiZSavEmunCCnFB3RV7SUm
N67tdUdjAhYZsgPz2C5jYVrk/b4nisH1krns35fmvGvXHQWVUU0I1QBnOA5aLDyECgF0K0ufXuQc
BKkzVgKsnNowUzg8GUEGY4RWGWqmtvrM8MZlCPQWvrhrOQ0E4Ucc7N2O5DbkIXpEngr58eAjZoO1
U5NkkmANVWJpjmhhIgd3Fpaaz6ZAXZRFMzlik0+wlD/l1KdD+aaImDGpPrqWZAzkmk257nWk7MDv
ivhMEA7b4VowEpt0Y7VeD9Kh6e4yIGACRjr/otm1MTP0TyU5dOVZojvYocFJCUVTsd5ZeAO7fFcZ
z5f+SVc/fdJ7KrSjIcWdWj+JeK3V4Ag2ZiL0Cni+cDbw4/ZD57TR61gitYCVCP/hNBeZB2vQCDY5
MeEs87vQxGMzzPiRMEA9eT5d3Hur2LQimtyxj9RTLzaIgNYmhuNED5kb7q38JHYnQWY5Vh9yivy4
ftA0jhrh0WWYl0cnSdxnOZihcBNbpwh5AjPXrMeck79V1WNJrpDOmFtlhbToVgntq0n0brxuGeUO
9zfegnHDuFoCDZA5WLbHPp30hwf21xLou+2lonOT7L3ssalhY8KlHHURYByCy1bSnCo+BvHEjB7U
Yvr7teVxmbq69qgPUpiEjKHFf1Btf11bUZrY96sk2Q/QDs2Hqt9JxMcJPrXnrhaRQp4BwkX9fZeu
VeASFxKKi4XQvZhYIRiMoi8Wd8g2hmCn35rEfs9LoyshqywKtBBH+9FVy6eJokSUujDZh/WpMl+K
trHbwbCN7jHs3+WAZoSxMTIcjCg+GRUb57bHsa6tSEDImbyhPzHmCiFyqUOJGTcb4H1FsWjzpVxD
eLrLvUMH4sGclaBtrFWpMpSZifrK13dp+eBpS0/b581C1x2PnObgvRbWonWLOP19ARwFYkjEFJVx
FDSqf4uJRghySVHcdB+JLym5nRYVNtHO+JJQI6vAPzx9KutLYWwORCbFwyMyDGK0kJqX1MT49s2q
uNEa+uEzaQbZMDiJcMZT6fz7mcjyCFx6YdG+tFZp9BBZI6eqJrs74PT7+/P35zf89/lTobKw8dPU
G3e1q9aaIgWu4feY/gsKQUAE+SZfFrto3W9JwNE4pGI1bneiNxHwaSOELOxslR2iabulMetkc4o/
SL0D6JiXdF1OdfoAdjmN7U0zxZVul9tyXr10n5iUmq247t/Es//SnsMt3wQD7+d4mkaYDHkTGcyn
+sZ/Ec89LY0HHx/079/1h3MiQimkBfzgkLG+6XZrw1L1FDQWm11le9p935lOyl57UfZ1eiBGtJRm
jbAylE2msaIRHD70H4Dj9e6+6d6zgT5K/67Fc0PMnQuNhNh8UrpXyVir3hj69jh0S5PYbVPHrbmP
pLcOmyNsJ0M53/gi31vNqjFyKjV8WKPY/OpHA5eXN42mhHtZfE7Mp7IunBI1VdXhYzZeLegaRk96
G8Viw0bTmWCwfAbmgTTvExT2GoluNVL6zARo42Rl5jQZmteQyTvtQvok2eU9jtaDue+UdWqAPL+R
LPLd1IXAmIgFmTePrPZv9hchuVxyr1QQveiLdPRQi5DRZ1K/SbQ1KRQdBJLyjikd1IsmJ5PRVVa9
t0rruStOs2LneSg2ZjQhWSsx4JLMYl+GB9f/MOUzTNgk7XddhmtI2TRo3iOAEN4958sqoj0hxZPf
f43vNE2+DHnW/CSgVExoFv++rlVlhBkBL8G+gCzU6O+1+NREDx5uB6PY1sJOobdDMSDkz1pySEeV
WdLZSfIIeyHs2b7lSSaQVntXCXRnK/TT9ILlJxPAcfucsBS5bISu//z7p1a/b3rjp0YaC4ND1nXj
apEJElchQAXuDcHkj7hDctk2e+IZHJYBAvGAHUreXBWX7TClGUvoCzVCToABo4WZycC2pv6Y1Qio
DRvT8wf3mcZkD0Nhqj0Qwuc9EZubEBJMxxidSbCnvhOhHO6jt9+/yA+DCZ4fDa2vzKDZkOSr7o9m
DoHnZ4PP2Zi2TjrvOSKnF/yTl20HmhdPlXAXAmOIMZqusoBWWoBh6FZk6ndFlTrC4scV28D/9935
Y9HZ0XLF2+ec1abesY6WVMbGsDEj8B0z7FAMS+8Li3b1YkwinpnNjgejENZ9d8PR/t0vzNgPouLI
HBpr+uvJwhBoiZErorDLpU2EjC1l2Lq0lIeqmmbekuNELTkuWIjOSUKQCB6DB1Bm+o1t7IcjmoYd
lsqBuREiK/1KA9B0XpAmYSz8EXuaUwhBlraF5tHo63ZPHxJElSDe2NB/eK5Jlqc1oGBrNDXiOP59
GyNDqJo28oWdq8E6rFZ+Ts8TvHhU7Ip2W/VHhFdBR/J7B2+OXr/+4RrkObozSfks6Z+W5MB2vmjP
Linh1u69mp3a6iOEDFgMT4q4wtZP5NiytJJJn8NW782lyQtKRDd+UKeIXwyxnjTxshdoxMUcRCv/
xp79g3xGQ8A6aiSxTGrfsuXlsFbDXAjdXaOT/MgOus3oRVuMg1ZBOztV7Y214k/B8W+RMF5QZ7HQ
Gemy9fx7T+uijAqp4oK5ucwzCQL+5VC2GAvXarrx8mcPdxbYCFz5zyK48nKj0tkkafv3N/375J5P
YYlo9XQmnwzx//0UZutBHqRe2XEQpCbiFScRwsxvzXG/L4zjZRTitBEIYxy4ugyxlF0AosHdeeYT
5d1ARuhLJD0mEuXBss23WNTlAMSOdOPr/fizYg6EkUfFraIe+vf7kYYkZVJSWbsCBiHWNeZdUbTW
g42fP4ocwUXxXbkFv/hh9aS+/OuiV20UN1N9LRFqa+fSrDReypZz/eP4UF2o1iwyPc+qNClBoshr
q34p2OSG4+8/6/fhLp+Auz3ebtSK1/bkOpDETlAiaxeaC418Pjh16kyIFowdilsl4I9PMhX1qDqz
ZByaV0+yUhmx6aVcTDeeMrRmMPDKepGwe2XFjLVRzLYQkjAZB5dpUh2E7K5Snkiq84dbi+P3gx8E
zVEHCftKQSJy9Wv3QtdarhsxJPpwWyYT8wYQt8tI0/Z83G/7Kpsrn0kwM26prP8caf59m7kyp22R
ThbSjOsjJyjcQcoCXd8JkcwsmIDWRJ/FnnIEZuJoF28DoxZfGwq0Tt/nES92Lr4JuswOH9BiCYNo
qTfKR+D6J6vW7QovWq19Bp2/TIrs5FPq5Gaz0fljzQBBv/YYdmYA2Hwfq6I+cMPHIellbob6NJUB
6ajVXS7eyqfRvgsWsLxzoIN5PFbL+lVdkJSCUAxloO94sKltVvkdjKyz8aadgxeUontxS+DGvfml
YD4d9VvT7hRMGXGHNhrQYSUcuqkySafapLTlWXtZhsf0iB/KThCTcGzhlO4Yz7jPPWCxVNIYsmzm
ybJTzg+/vyB/5A1XPxhfgx+Mb4N9/zrqTioDFWdMr+78eyOzWXcXzb44lKcSNuC2f6BjuApn9cE6
W4jiOkiwNkcVCBuEesD9QoXm00TaYZlBhcUQGBhHfjZHSb9j7dK3gRMBMNa39hkm0zOxAgCxjJeW
aYOdP5aP6aNwYOpTvbYbBuavpBIpoBSa1+SD2/FYrqSH+EA0LM64hHCbs/Ys5OjeoV70jgRC/Kx9
aB8D8WjP0giH6AHvoRv7oAnvGjMtt/kzNWIOphUhoeW2R7vqqHwkbzIO9N9v43dv9ghPIbxAtxgh
8gZcvfstzNpBjHNlh9iwQoZZTl2T3IkJ7RPLAcTaNEuznpGsZKSzi+7Af8VaPfqxGbYS2U3CI5HR
0aRExWBOjQav/lRIZiY5XaDNVDuvJkI1xUgS54tEOGbyjFGcqM9yncnEcgBaF87rwk7lqZ+RBDsb
wlWwcYuFam1pIcL51MRpku6DctvpJk4U7HQvKefmwp1XEBG0WcfrQwS55uj5ivFFNk2Y1iuoFaYX
daG7hJqOnxY2eq0saiBktxRHf44EV88hFh6NZ1AEcaJeb8BtoQV13kbKzoeLSgOTpAK0QAQiB1Mi
J4iipFmJpERsHcQkJrGC5gbWEP5Bb5hwZwXBKZUJ5zVKL47JGaHs3oIfor3MJG2KwKSI1lrD5Hym
mTOpRBuwaUHKWKAkF1l30mnxYwkPH4Aee+KdXtyTry6TOULKkYnkws6PMnSmrxJNqTjXyEodOJTb
zFlrF8rXgG8snINn49DPXVOZsYZTU5z2/TGt9twyKVhfuo2FKPtWI00e1/J/bpyG/Wk86VKWs/tc
H1GUuOdPu4W2IxuSiTpNUdQB9WcLcG3u4t25BDQiUhLMk0PYmJOLUjuYvjFtj3G5rc97nvSPBo7o
BDIasoAbx3HtW2VFhQ6BwyLuUGeRUa9GG0E5NGJwKc1dkL8X2bqs10nXOmV71wOkcg9m8NkI9QQq
+mycohf+vTQiHnoMA4hfTaCL2bOSP0vJi5ADJ+tBhY4uPXFVI3cIwHmk6TwNtqXdzHXE18FYsvoj
Tut+KI6ECUdWYvtIhUwG4i3KpBKcHB3fmCGsusuzpQgT/LWHvu++A2gaugN54DlGvhaYE84qW3Lf
f18qvpUk4/2gKSiT/gXN5bopKESJUhR9Yu567YkhJCO4GqVkDwtlVcqrnHHF79f77v69uuDV0iSL
rhhmQmju1Ihm+Nq9vFgIglmIVSy4Qcu6qGtzgcqwvJeSd0xZ/+HsvJYbx5Ys+kWIgDevJEHQQqIk
yr0gZOG9x9fPQt2YmBJVI8XMS3dH375F2IM8mXuvzdiR7hx78IRoCiKsMgSNiJd+Piz524zt4rAu
SuFazvw4jrgORlqvRgmRCJ9PdaILgxTaNWkThGG1BO+yHolyC3w8ypax9crHiJ59VTO7rEiZV5uV
lL7W2nMBQOTnI/xey1wc4UXvhb1rq6Q1R+hXa8Nwgv5Bye7uCxbWzLUiJBaFADTtfWJcHwu0w1AN
Ngqy1xiVBYKstqmXMqrkOrkpJ6jMpG9DIzaFXePfdcTS+yIxnw2elPCz0VGF4+EPAdTI5/6hihz/
txia7xPj+XTYxMigQ2YL9sWLmI2hUpVFbLpWiuAD5RlhrfJJZwps0TnwEV1mxGDFsDlDZRVQU1Xt
OR2rhT4w00cKZ8kZ5xWvivJ9mF+o+MnKML2hLCTWSIQibtypcCx/uQnyt+VNNub5BciLWe9rXOzz
Q0vMIhqOpivJ91IabptCuZbSZMtechkWL01Mo6sEtsrFnsSz2uFvVCDU8WKRm0I7smARhj3YoSDi
v6jfOu+gMb8fSHTPQ9Md8JVnEM2iipmgKG1bmma8+drIJ5jK4+eT+a6dBq8mEWjFNEDWiea52BAF
ZVHqAu1yd9Cd3N81lTOYd1F87KXD1Kzl4UZnToZxzkw3P//yH7XJ16/E/Mu0SWDoMV6+VLmK3RC3
eiAarpReGSmOR163qwRCKGPgIYQOLFwPFc8sCsEAxdlQ8sH1QKkgsQmCwPaRXbHTWqYjAzYV/5RC
bnp5a4mPhEotfz7W/+Uq/fexUpp+3av2nVCUStAbbo+8oiQ15dpL3ARdZ9o/CPLO8Nce4KHk2lBu
f/nlf6xJf10lCrqvvyyJldIM1WS4KXIrYzxMfKxQGo7kj0FfFTe67xbDUyqdf/7d76oTlMcapSMd
Xpb8b8LgxNIGNfcCA9I/5g9hja95IQinvMGs8JIz7m6F64QAhyRBlwKkpn0cM4VZGTRO4b0kaRAn
a2WIK71mvwljGc1UOGh8526E4jDAN44JSpYffz5qaX5avz5THLVJRrXJnhfz/sV9iqLUJ/RG1l1L
/SCd0HL95j2h3FdpQ+cSHRybwUuI9lUnsvjl5x9Xvq8LQMbJ5saCQJC4dGnnJ19AFwKvYgeW22Xw
KTAwU9qPLtSIO7dus7qmROtYbTOobpIjxXcZab0SK4VHrz979ganoHEbhKeEQXJWxZvIuw/b7KA2
wbLzoApVfIcGXCLjok6PLbq2uo93AbGBP5/IH6fkxVWk0SbLijLbFWkNfX3mojq0vNoKNFd6VO/T
++KxOTD6niMTCjhSi/bG3yMtjE/aob0ZXkFN+M/jUdozLGvP3Z1+Xz7X6J7RVODKRxHtDq/8E9RK
/Va+Y8PfSYQiLNonSFf340HeZ/cW/fiXYELlu+jVZUbhf4eIAARwMiymD8Q01UdGY71ZyLiAbvN7
4RYNueyaEHuLU4HisxgW8IjpLzc3AEURpaI7a1+HX6RYkvr9bVQwEePkmwfnVJAX318jSBpFMQTV
tQynTW1RJQTWbqqVIBN6sQmsjRVD6l6JDwVGpOkWmbiM+plaoV/P/B5gya/JOiHscCAaEJnF0qgc
tVkH78jeq8oGTJ1CF5EWIpj52EYB2fKfQIPtbQNSOLM2dZUeRqDN7FnBPCM0QpdEPnfETAVvO5ri
5RSsVXIboWIDEUJSzw5gWjTSxtLXubgusJEOdnaTWw6lnanabB8CwRZE6Ov2ZCxbYHj8EhFNaFTu
ypPxyh6u/mggTUtLCvjGQA5d0U5mo0ZmHAMmZCF/Jh9wkGAzs0C9cBuYgAKLNtcNxwC3GnnlqzQs
o2QVc4bCUq6XbeWQcAVplHFJW6zE0I7fmIsCHWWrNdyhmgQtPEbbqdrG+l4ojlO8Bm/Gr4TyEr4d
UzTiQNFvsg2v2l92CP9w5tNn/p8bjZ346yugZJWkUkypLmkhszRiUX4m72wKlDfvfniN99U7nkpl
GRBfAJ7Oex53oWserevsnCFCJ3/jOjkMj/GLdyxd9VMECM0ghkYFqbcvGNjwkpT3QwXlbBE8TdsM
wPBHBJgHoCtbZr774bJEek9/hesQL8x3/da77bfJp3RPvYELWN1O9/V1+VTeIhenLCZXYGGSQbyS
H+njS2xJg2Ul2ITaQZqmEeXLC/0uex1u4nAhPpZ3/qG+68HVPSO+rp4717jvjtVZAkPdsvu65RZy
j3jxGoaVN9L1zwuM9KcZdbnCzGwVDcQr3IPLHeJYe1mWM/XHqlfvlFvpVrnyzuE9lxrcldTOYnZh
X9vCLV785/BeehMrSAj8BVNXtfCejdvwRXrMtrGLFidh67CoX/RP/jbeH5u79iW/qViHYOybsw9T
6hbhXj2rL0mxmLn7N+YLA2/xKDyoH/Wz8GC9co2R6+AwMGedP62/8Fzsw2302T6xOdPs+ml8V9m6
Nyvlpl73b8D7UAgOwUyMLx7wFfhn+T1BGb0u3OGFWLkX5dN/8q/lA54K8qWeqpfuflzVd2ljy0Dr
GNa+UXJ/6m/4A0iDeKTl5F1NNu0m9RFLRn7nv9dbcyOCSF3uFDt9Eg+Dm7+jVF20++xcYVc+Ycze
aE80QtzgTNMmOgO5PrIKnXW3xT5tHKSncmMB2BT37/JNbv98E79LKXhFYGexz58xJ2wbv74iXiD0
zC462aVMH3iqPmmEBJrN96zTbAFzFvhzJJHTYurmULl0sgU46EQMTXPzwzRtfC1itDKCtYXtPFrx
VxUaSLTSDdvvbfz55jvGU6JOWRbLN2Z44bSG6DiJW8tYjijDn1TiVrG9IchHQc02IHZYGRjKVmSe
4iRP5vAXwk2HARamjWC5JJqWapGvK38AIozn+LehzT/2kFQAfwaAFtfm2+ZAHKOg8jWJrlvqzGLw
cCVathw7NSa/bEVSBeQ/MXJBAaM7RypEJIhHzgB+DnwG+XrwNvFv7mTqNW7Fxes2jwDgfs+GAeq6
r7eqpsMi9D23ilCl0R7KbRks+5fUu2258sESYAKc2TjaVuUR2KJEwph8R59Y/CzSg9XYBZqnzo4y
hExX5Y7Yhkm8EbcJNDjstHT7NkQFad06erRYy6FW2wIiJ/XKlLbJuDS6j8l4HjSKh02dutptgosC
ROQcP8uHWmpO2Hs03cECrTqqhjZ/VbASKpSUaz444lOy53ngkEhqVGzG75Ho5MUaF88EqyNd6YAG
MRtt6JpIGDWCHRiZFEIBYFwONHrHs9JcabKj03WxpCux3dMlU0YnJEE62cZXYLazoyKu4+q27h10
vH1650+HPNj7PUXqijc2GJZMTdoU+j6RvIu6oOC3ScrCmtZAVirto/aOzoLYnZLE8Y+f37P/5eYZ
MtxYpqCietEsmYzWD8qhlF3jasoXjOgwyqX4usDo8tQktiLbNGUNnGsNyluqhyVf5o79J+hf2hjT
Wgzp4IJg38q64yHn/836+6/VnGpb1PlMojJiI/n18crJHhZGq2YdMrYo+oq3qWKW5ZDewnuv+Htm
TRlrqIiP8WSYpzSGuOM09Z2WPYMDakFTheLj0Ozb4KFUEJuu55Lyo8YOS/YHDXg2zNkrBgwK+q2B
BlM5tO0WI0Y0sXjKjtrSYt4bme0JT1691/RDgTybyBOUJWj7lWKNBrSvdkr6in1JJXOndSJpw55a
0jdyRvN4m08HQ3H935zJ/6oXv1yZizWyFSoPNkElu7hTsIjELr1jQl4K2R5ju5HtAoT3HwNY0LiB
uBJvva2vzg+/gD6NPgcdSXQnK5SpyssIppQXzoA+twIvOWKWwK3V2W2+MpjakCxPZghZz3bWrDJt
+fNTqPyj8uVM0HvQJAAhc7m5SS2hL3stl11sQx0KOIJ6qnWUrLVqhctSmU0ji+BP8EqLcBa0skC3
1G4oGmNbwEkGTF5a+t2CmDg5XbLLL2UavzbzbJlsKAG69m+D7fm9uFz0cIXjnZib0N9KOFnByiJF
iYzs5FR5R5kCDGyftPa8m2DtY0rvif7dVzQaxntU+5N1T7+u/E1x+I8LxwvB/hnoCKME+kVfXw5r
LP0giEyJjfQCMKtqLoO7lrjUCuLsanjE9WRONkPErF8rBJVoR0wkyrjKgiVJtNxzL1lX0lES0FvM
7k06+uTUV6OTd2ssfHjNfr7R8vfLNh8vHR9a47SE/jQG/lLo1owrY60zJNcqV6jpKFax0NMMZOSR
PdGWIQ02KBaMPtgT8Pnuka6Ni4pJarwh8CTvljor0bBEC5WhkwUpCQjxN/CwPJffX+/t14O82Idl
hlRVUjNfVIKqlSV+3w5lKp9bMlRw7fGaUL2SsgozvUV9vm1exMZG45wiAcQQqDi/XLTvfQdseDLw
D+J46ZjoF51jMyuiJETP71rxuqlxzvFd49ne90do8fp7TYm+K9pPsmeyh/TQNrbvOdkuI5eFytXY
ZcQq/vbg/aM+45iYCZPuyP6Gf/764OWTmjRSrEtutVZ8+5lCmd3G1JAIh8thDRW3Rp5Mvb01oMza
zQFp+iF7r7VVwH5uzqL7E6T0OuyMT0raA+VZniyFYx+s2EOoaxmf9MHYIckOVUTBjjFD/b136GXl
IdbuW2+hfZRAUdHL7WmL93v2euJoJ4fuqehshQ89ALglY6r4QRpcdfy/v/6cMifPpAfIJyLPr6cv
TnkYI2Ok6SOsLQE3hnYfJOe+vJejXWvaI+dVu9V41TUHsXzK04NuctfCjf8bR/K7PA0oJ9RCkZUI
gRZ9ta9HArLdUxK9El2dpn3Gt5m3aLbPRSyHEwlXuA+ViQV0PIfmMULFikCZUvXVKxF0/T8ui2Qi
t9ZkKgnGwhff6lT1+6aJfMkdDKerN15G/YYn06GvQ59CTbDVR8sxAmb7HIW3Un0vmY8tnKL/xzIj
g46WZmEywhT94stoRfnYjlYuugGNoarxl8OkLQryqbR0XZdnodXJf6r2uvkp5OFqYjm0ym41MqBA
SYvKzA7HtzRL6bwAcdIwB3hnv3Nj+ezHJwuN9iRftb/dyX8U99Q3YKB1S9P5tFyWYkZdpLE2wJOf
0CrRD30QUhj99XPBTtpWzsbOR6/wlmD01jSqSnzbK6Q13i/f4n89UF8O42K1Edk8j4XKYcRuQOra
VoR40DLfxVgD5wv4ebOU9xiCCMgMr4T1L2vdPz4QX379Yu1N4mrQdZ9f956Fq+J9VNa+Btv6Wfa3
5VGzdcj8ePqTBR7XY0kUCb0O4brz18aw9DqnmBbqhsCCfOc//HJg83t08VGAQIO+aEbOzwbXr+9Z
g5FK6812ctnIbHu8muwziXte97ETmLQ/qk/2MXiHoYhzaLxxyp1/ZdKKkpflmmtGMkLB4//082H9
Y9jJQ/PXYc3X868PalqZo2rFFbR/YT1mblbbzTZolq36MLbbGCaAnfQrggrxbFq4tdaY3gPD1lbi
b8Djf0wPvx7JxXMzTYXRpDEXSN6pn4FK/hzQs42yESoiBfdD/4kIikQlouuq5BQOy350qvGArGFu
cHx4G0YAsyBKc/t80/XbxiR8+TBKaDBOyYDN7CjF15AJZJpLm58v4r9urQkfk3b07Nz4Y3X4+xoG
eaEPTT66dY2tXWRrGqeEWYMza+9//qXvKl6NTGRGYTPDdFYIXCxMlS+2tddHpJMZ7Ga7Q9XSNNKX
GUzRmnH/EDyavZtpJfatX9ZmY/4iXz7Aps5QkRPUNJrvX58ULSpH1SvYQSXXwhWucjjKs3iXfhTQ
5qW09zE14DHf+CfZTu5ojxZwSWGFGeOs+1YwbVd7mSwC0a7iHYD6/H0gDbM50AsEtgECTh7WpenU
j62/YkPftZ8k0eu0sEFBYqtb6BYgTAyAC8060teOxmsgVYQD050HrZAxkZ/ZWXBVqAsnDGKUzpsh
cthyYKKEokAjmKg+gxG9sJEBCcKeSI7aL1fpO2ptvkF/XaWL9SfMA9kEaD26zZrehdqvhGoVAf2H
CFYX99ZVex9v4l16DFVSGW0ZMsMdbYgm3HaejbSmG22dDn1t9wc2+FSqKG9oTdNRfjfPaboFEPrz
E6X9o1jFcDVHJUgGNeKlYUJQSsyTbTG6UW2PZ3ooCE6S1u0Vt8QeGr4RRNGQMuHtWn83kmOnXpso
yKAMJXRmHNm/McarlpELwpJwGdebvNkZyc7qN1W/YSASRluzWJb1oSG2a1grNDcrwhJPGD5Jcom6
Dc0NP9uYAyK+5sjSohtI0tEprbTfQsW/2/u4NzMtCQGQrgEDu1iCJTyajUwEsFvVyFo3Ko+doD/X
OGNJ3ShWSnmVNCQwbmB0ecY92Yq1yod/R0TtyAiDiNPkLdA0nkUaANVvc61/TAc5OotCDIMrc0Lr
ovZpjdoUcTUMOA13cXnvh5/RCJklPcmBG+U7zI9ytfOM5yx/EeXzz0/Bdw8QIRkianK0r6JByXOx
roxFlvWaXA2uuNMe1RlJtIq0Qz85dEKVffCI6ukPL5H+5oLczzKyOySCVNrsn2ZvD4PVhwHNhuqI
xQOO7yHaW7gFcwh+tjQzc0HjrAdeT3VJXxMkyfbnE/hTGV6sTgpKcRZFUWP4dXkCfjBUWa7Go1t+
4gMWrszn9iSfiX1NWvij/fP4UTR7rdgx8qONp6hEohGkiVuctYgkDmzRhT3d0DNvPgWn3rDT7oio
q/Ylg+LHFrURX8GKHRoxa2D2WNsn8yACDTaWVIc1PMJxWUOP9K9YbJpfPtL/kKzRvUKNMHc45m3T
xbxHbE2/LAatdX0syuayBdR2j7AU6m9WH+tj/IdMlLyK9c5rF92LeGdBthkdopr/+PeUX46HJf/y
W6DruGrmnCgYlmgkLqoGKc2lvJQ9zyVxIAcUxzY2cKQD7dKk3YzZAwzZcbIt7dxH1x7Yh1fzuuXz
oG+1zvFzu4aale6l9lZW6KJeGcmhp9tA5q6/Nb17s39Kmls1ZE7VPpSVK0UpNKkrqSSxgk0yvTHf
TdWnQbNDfX1VqdhnEHemuX+WrPhKRu004l2vEu08In8VYEYXjGVCkCySsGsZB1jbuNy3ySZXTrV4
JY23lkw0zIHpaDDeRuVdPlMej0bn9MERbgIdpDyFFbXSFJhAy9TEXbuS4AwR4GKXidOBwk03qblH
qrkwqrsuOfuC2/D55/8+PUftjhxptTlkEw10LO4rRVqIzyHvBrRLAA4c15OkbyvNnmOmK7sntafd
x+KuV/a65loIVDH5Ah2H6aDRxUwXSMGF5pagMJH5NBbBiuzttMfn/66Zd6ng5H2HKMdJfTuh2RWQ
19duaQDYer3Th9ve31fSVTjulWRr+m4kZxRFr5NM3wQptWnsKhrh4acRvwfjio5OwOOWng3yP9Ph
egD8XQduBisr5DkcxK0vHPEQGfq+kB2fU5SuutwWi6sgc5jjetFBEbeyT/vyIHWvGL8iY6+h2ytI
hH/gxZHrTUpIEQFUZCF5t3LzCHRD8Nw4IIsJUPehUBefdOTOvbaNjGWk7FvvpAKGUVaisDKL3Yip
1d+mzVFtd1FxLUxb66Mad7ynQ0FZv9Usu2/xa68EKHna3mgBb61S9RAVe0J05XAEcZUvR+1NST+k
mHz7q6YvVhEMPZMpg6B0tDtfy+KUQY/ptdcsc+XKRpkPTcoxtFNP2MqwEfNNH10l8X3tEc61TWks
BM1aQFs/YsJTXuBMaSSDJ27uIRs4Nsm1iQheX1XlWg0c09pi/q+yVQyHInGk6S41j2XvlOldalwF
xOkZhLrAeae+1KcH5Mhd6kr0KcJDkV41yk2onwwDLNvsFHkV+D6H+WPRH4lSy8tVIHFSNiogkOd0
gPrunETPQbWNrKu4PqDp8sVzzVivHW86UnD6RQHV2Fvl0wrAhKpsvWIHXiuwjV+ccX/cX1/W7JnD
L7FYw8NmcbscY1sRZF61GTyeNm/ZghRSxeeaucmEzVTh9sufqexU+rHodl7d3hlitDZwhUNIF5cZ
+DC2LozvPhWY4ZVF6TmJeNtvOk/dhP0uliqeZ3Nl9msudanruMlBPnn+SyUWSMfICc+OeJARJHu/
FIH/UVxdnhlVBgMtzg1780UVqGXcqQx0oov1D17DpgjvG2hl1/GwygY3kdebXnPG4AE2X45LbEKH
IZnPGMeMKKBpoDo9YWqBWsAumdYTSHC/e5aobjVGFigsd5mp7PQPUTCXGWlPVnoKtM/SqJdSx7zS
YGxe0rRlqUpcSb+hnujkex1bqdbvCWem6l8IpnIttA+x7x+GpIYssZDpn1XmC0lOhH56EALSsxko
d62ZOA0RMuHQvmRtuQ3i15Y3ziyEpUjLkj8Y2+E6eKroORiPFXnPii6/9ga4+FMy63JgihdHrSbY
OMeSatmxsuZTWzBVSUu7MdAEQA3OihacGr6NVw1ukTphPJh5E4cxNaDNGWs9uxLfZBj8DREaQg12
ifgW4HaKUwosLnYxLlTvWDXnSkXHUKNpDqXQSQZtH5bVgzCISz/HmaFjr8nXSo6HID/kQOCE2pon
FG1RLmW9Z3MbLxtdX0wKCznBn0zyLAFJ7bYjIDcSjjJImYmIog7WmpW/eAgsqowGLyAMgqFo7Mig
EHttz+4da7fIOxUXD2F1a06vCrFN+UsfKjtlOKbGc5wgus/dfJyQfp1k+QQX6lokZ9rvCUQJlnHx
WRGIrXfRzuMRLiXjRuQBCFCiJOVjkJ2VumKN33U4JJv4qa7PbTYtuuaYktZQcQ4hscTmqQpv5OA2
U15VNiDxGK5jMdqhVFgRuuCzGRM+JLpEkSgtp0chTAFnTWzCaEITtDtAxxnDB1OgQGr17EkUsWhx
lUypeZNk6VVgKlKJ90GQuWl1ozJB6WRh6Sndhn9Lf++QGS96ZhfKwOZLMUGMTLeMzwx/PIUaPtdB
5RM86qgWH0tDsDXJQnu/1DR7hE7ABk+P2ek/adZ5fkv5BRYDIL6LLE5PjQw4MvoYM/8ZRnrQtICf
j7ls2Zk+TyACUgZfYmlXSsdUfhby9LXv6r2Ss9Rrx7C1VhpbLWEKnO1QkTvTadQjfcGdexhHmVjo
hH63p/GtlyNl0ZTZIUusnR7Ld7BvY8w1ySi+dWbvZGTFFoO+DgjqzEUmgpK/mbgvaX7jw5kl8LH9
zFTegGqZCY8Wz0Mxtk8VcTosUIR/9HMwpH6Sy51WG085amIIlzgQfLe0hhXId9VIV4iPR3EVkqBh
7IzuaEUu2GlghOSDp9WDqBHYVHZ37d7nRvIuAShlR6xuUEShpR5DRLw+S0RHOwmoSdXdWkkAGCgG
/Db2DzkBUCRwFZO+NvMXjUZ3UZLRUxp04icbNBxfSnOTEopdqpi3SfrMTDzxkR2Y51prbUExyfTh
GeYPGJJk2YzSfpiSVWHth2qfVYYTl40TSN1KIMAi0SiXqaT1GKsHiCbeJdQHb0A7nIwYaWYFC009
56K21OhhjrOtfSQoEUlhZ55M+RM4NR0xb77qwWmarGWDLkHnpeUrEBW8GojMmUt51Yn/0ijOHg1Q
FfKfHC6nTHcjlbpxWx0JNWa1GFDIt6iaJSG+FkFO6mO5lYJd294bfbFOUw2KOSGwfbAfontfia5r
aiGdzrhHl1wLZ3XNHPLYFOlGEQ5ep+wi6lqmYaRY9MxQqsCuuYs9HIgKFG9jwddxTD5DA7JCT3Ey
GODZp6hgORki0S1KyIfTc9pzfsFSpnEV4Zu29PxeyRBgZCO1VNhu56NWWVeLG41qMzIZE5t22LNL
K8ZNUr/g1H2VkBrFU7pKaJZ34LRVyE/zTYpTYc1L+Ge5kzSfZx6ADxjoxNFH0gKrM/qCkN6oFu+7
OjhaJjfBYrdsHT2cgjEfENHyVqkoroYekjZIR58nW4ubq9BKNgYw03khNcpDYiwl+jI/b/G+S7Ip
F/A9zwlLzE6+bfEmPxwFQUQ2K42hvAhZ0OTwZKhIPkDd8oizZJVDw1D9k1LJkq+1JiJcPLqNFP2x
TsZV05UvHbI8tT5qzFFaVbJDWd2YfG0omH+bSX9v1SG3heWFLJs6gNiviy111fRS5esCknmKXqOD
IpbshlRkB408cnryWtG24m4Fkz3Jf01c+9asm3+czRkYOeS68p/S66+WpNULVoh7EWydQE+0XWgz
FVXwjma30azekYZ3K38vYxgSjcLdV50IbkRhN/r42zhA/b5VhMIhM4C0IAHo+vy//3UkTdxLbWp2
povyNM1WaXqtso7LbyMOO0/n4f5sDFSFaIt7YLhMTI1I/qUe+zOuuSjHaA6gfAbqJGHyvZhyK10g
+1WPJ0JTbrThVhy2eLvZG7zz9GDzqkg0igany/A46c8ttYkC+S3BlRZ4tcPGkrHbKbGKrdq+sEUz
2MIBWXRqNVjW1mcZ30+0o/myBCMVDVPLQix3BrFM/bBTeQ0IBlvqj1PhssIsFD5lNEbFbS2VRxm5
QiwodsiZZ0eonVuVeHXRHQRXFkDAasIH22qBgUk7u/rchua4f9TFp9A8Nclb1fW/XCnaft9uF1eI
6QQheSI8x0tMhEFNk3lFb7psoyddsqUJ9BpqokE7ez5mS3GfSsBDUNgGuAcpG0TktinxWD27IUqm
LBcBasxUJvlIaqpOImo1vFfxVR2S6fxiTUcr2YXCB968JZ/ntguXefBZZRouNNxL/dzBICq0K12J
LVYB+7jnw0I4ICRSKoyIRciv6k0iTct2PFIAQGOB2cYsRTeHvZjYM10/5U8UQcvm1k7VhZUvJpAl
sajh3QorqJx1tDGstRfMcD1hH2PkkwrmzcmN2nnEnt4LSc+U8UWjjRHgxk68jacMhwQGTqEmh8RM
rtpUf20bFnMYPaYwbuXkqESuRqwPj5jQkl8GogrKPlA43S5QjubsKQXlrapVe0xo3QOjVviu8fay
RePKZBx4im2kcor2uTIRpKm3CsOpGBjmRN+aIt7X/VNaAqpMyHCm/aZXlCkT618bnWrpZSQAKhHe
avE0tgeBYKt1C+6ZDXGJo0A0oacx5xcLhC/A3aQ3tggJ7v52I+i/NcG/G/txOBAnxDxHBlUBB/jr
O99btWqFpWa4UfkIJyj3zG1JDR5bqm0Jj0ZCtT8TZ4NqevQx2DM2jbx4GRM8ofscoLD3lF/E8d/b
3ACO8Odh/dQVGYXjRe9XFquyE8wB8em89ZDRkrPq5H2zNiFC8woXsTgHkk7MKcbiENStQ0SUxDuq
DkfZ7Le9T42IkDOMSIL2HkMBd2TNZAOvA8GymlCfYoroEb6wIBZuGdY7ITgZvn5IJOGpVM5xBcHZ
70/z3iTNR4zgxx4Zec5zXIjtkTJzLt9JCI6pMGp5sn3qmZCnQzJffGP65Vs634AvC6IpYaqC8SDJ
M53mcs6uDHKjppNmuVayxiBAVw6BMRoKvdnJwYHi8udP928/d/EpjJkwhL7Cz6Up9SBbrTUWgtCw
0+qki6vyN8mf8u3rN5+exaBK4a+Gdil4ifSyiKyMeD9F+hxq8xCjwNHBGlKxBOqw8rI9S0/Q73Lk
1gliN4eVmo1koZIxf8eSLrGQRdmmAypg3hYwKXPeYAEIlgWMmReIVbvZVUay0rA9JZ2x0LvlnByH
yvPnCwf88x93Sp4REYBWGPj9edX++nzGgxWJAzsbd6hsYsKSga5duNXZNsrVveWXjkS33hNxQVG2
s76ohjN4L31+3RbXPdqonK1xgqY40l+91A1zHPblphPWhjk5CmdFX7L3rhPPYWi1LIXb0djrxbuW
XzXAlzMRzgou9vCcswfsVW1tqjtFZ8lwyKAOKJwYpyDSMd02ciS3J0zZ+6zaAYjqQo+t7ejBZjXu
c0yRpV8v57/73oiYGD45dFhP27InjpC3h0SeSZgQYhi8eNiSs0J1J2WfWfqJB3sVG+Ni7PKV0DWO
oN+ZJYQdQac35xjqY6Qp6477ME7EFA7PPFNtc+zZKIZ8L6gpxMiAvrkrUQhX7TNFoBOzv9aRuXi0
hsNqjoD7+a79GTZcvF6yOC83pskbxkL4df3zA3lSLR48F6CBnoi3hh5vGXHSvxhafNjLEt0VWr+6
2hTTNlEfzRAr1VWs3Y4RbiNyiDjyuEJxHlyP8XpM0Yiv1PHWbE5xOywKZlCRkLG7OSUkJ2nTmbP8
+Qz+8cKiwFGJrDEQzTIX+noC4pBoYh+bLOAwmyLo0Qgo12r4mhLomj5O4evPP0fe2PfHHEOXokEG
EXVq5cvhslLG+jQJhotvUsBoNY7PQ/zSF3wdC0fk3Qp4QgjeXdVm7gwEY1S809qoLdISiCviHMl7
FRlG1OZ1AS+jVzaFqDrUdkrcbkhoL9Nw5XnBTWVla0FB3QiROhxWdA3C4ajUzGdZ18XAXAk0trJA
Yjl2C8tfmgOSB+6GpqANefZM4z0wip26bkLVYf8Hlk1fg9clL8RbECuKiYpm+Tuh4YP2xMMrZfl7
gAsuIfRjo+o3Esz9XlhOHvETr3WnLz49k9F22t1zCycawIZYH4T+xIxvsDgoymHLI01Wy4CUvYz1
ay/F6/lN72owtti8rfAN/SYt+tsMM1r9MTXPMs3EaHzq9eeIc6oYz8UMK8mRH/zP327b97uG/xIq
JoNJYp3Fi3Vdl+t2mMQakyzbbflzaneUfHDe6MslWBknjJR0oX/50fnZu3i5vvzoxctVyHEhycF/
flToLNBgO0k70Teg4szmVGn9TC3O1jCO3LlcBPy9nFJWc4Eq6bdwpe8cEzhzf1+C+VP01/pcVFmn
V/IIOcggYiiETeChGqe1mwI6bwQPd+Wr38p7WaEbM6l0DxKLLiQdLRHTHI2yBiCiWTkA8ZRupebk
mqnG2moYQaHDTtrPIM62U24PkgfCpJuJ5Hg4IPMrBxmSzLwGkx411TRMQf+/FkG6yvthAU0JP0ql
bv3YnVvqFaEyffZSNcJOq/x1Vn1YFXGhOIVjarPkpjcZS2XTXavS0EtgOQKVb+7H3p2O7S3OH4HN
jaP0p5FyvzYke/LvLHxdRhhuRO3I6crsIUUa1YrhOUlVrkrq74TS6pebP9/cbzefVcmYdXkQNy+G
5BHQmMA3ATX1jGHS3RSPOOlh5tRnGLHrOipvPeXDx5Xpy+uMjUFa4rZka/LLYfyjwGBD+YddxZOP
1/LrXa8rWYxD1dT/i7Lz6m0jSdfwL2qgc7hlJkVSoiRSlm4askx2ztXx15+nvDdjybBwgF3M7GI8
JDtUffXGo55Shk1cDgpj70zmi93wAMJ2ieLW4ZfrxM3G3BuCoWfa43cV3V/NFzx8+GZIOGQ+YJj7
PNTGAiws8O1j4C9dgG+3+TVCSgfhzrLFpmMpGyHfq+lUMH2r9Br0S4psyOmeGROylIzckJB464ec
BgqbBU2m8yknJ7zauO/0/jutydfDJelPv3NSmcwcB7r+z8tm6IUT5TowXKSderYuc1J2fSpPd2gE
s2PfvZewtlVHXRdMt2UFqyxWQdtvE8vdUJ1FGz73Yq028UXxX4fq1TZ3ORS8XEl9NoNyauZRUG5q
TmsOix4oslbEO3lG7ah/CUv7bFmvMcfZOKa27/LNU/GXTYxpmrgCCHHNpNvyz58X5m1iRLVpyOVw
4JSlFs2sdSExNp25bkOg2fTC4XX1zcd+ObJT7IZaVZfTIdUB1qenIMlTzW2d1D6mwSMYU+leVfGm
gFjX5VYj4iWwrRkrcmNdEUgsAJtLuo7iKl9Ecg6iiqQ/ffON5Lr/51vKNzLIa1Fl692X8aGNBqOy
cqB91rtIWbLYiX4NSzXYbxwF8Ievun4pSJWgz0UmVX3z8V/vAx8vLe68miR4WJ/ezsILaiXwAXyh
AGBW1GwXVks0aIyGTbODOTKtt39/pPfXe/Cfj/x0D+o+Rrw4tPYR2qXpq81IPUtwi6CcJe8m4IvK
gRAZ0vB7hakBms7AkJVoxtaunWf2TpaPMqKfaprlLsFzPKJ95VICNq44qwoSOkyYFwVAu3d6crnF
PgGG1dVgMenVHS/W75vZCOJxchpjoqWiEx5sFvNuyOE/idKO3HlSPRg2ufNE9oMkV1G+ibv4jq7y
IX1mwT9GLF7BAClaHsrxCkWh9Rcf9UNNZMBQyVdw9MDAvEXvYITsVH+VVQfR0C+mkE826tN9Knuy
kLDaRrXi0CsncKejN8mqV1UscpgV9IJZuXS7YgVjHxreD539rSNQq6wpBgRrg6RM5vZ0crVdl8Ci
g3VHoMyBDsNNPRJdSEh8F6qgcQlC8dtn9+vk++ez82nyjYYqs8VQ2KT3c7S6piTjdXNQK4jliRh1
QjX+/eR8FQzKt9fCqsp/8EPYnx7WRC9zmzY9+6gWF83CkVbv7OpO4agKNukO9D2AeEXzUrjEc1kI
Hm4TDuCRydjsSIcCzpeauXDR+2ef6Ueh58etnkKPmN0PBkHuwGQVP5OpPYbk+Of18Mjap5pIJL55
67/qz+UvQUEGbvi3To6GPSUfDH4JvGbYHNTae7jvvOoOKlO+BPy/rbsokqWHCd/M8f6fneRK5psc
z4ZlFqVbNT8xtv77Av/9a5EfhUERz5DxedPpePisEqvJMc3Kp6QDhkI2UEfowJozEeQcwbhq9bHg
VJ8xsBTteqK9zAOYIYjIR49SIb1mfJabVNMhIwF6+/dXZH/4y4JpUPwuo0w0/FifHgJ7zDTFEsQj
lkl0UbroRc75kzNQS3YeCOOT7M0AlVf1N0OSP8bRcTke9NMMPNoVVKjVOEkNF2lU/dr4xosIu5Mu
TQCavi/RvN1addyGo7awLevO15OVp5EAJg5yl9TV2yCqjY6LlHdesen/NvnIErlLpW5z45IAbJHq
xg4tJ7tUIQg/nZgyLBPwY95lJeWPMFTZqWsvEhRjFlfDkpucxvN26DbNdJpoqoCjgawnnJ02eyU6
ZEl50hieHDburq0fhKWeYSJmhYFTgYQJJb/WxsRhv6QwTqzUbekiSmGKrqFLbIEPs653Y1Xv5sGA
1qHy/CfsPkmDe1ctiAImc7yV3BuF0vKviZEued5GQJTfYpF8YkSHeGAR8ZsnZg5ZKeFTxaf5Hg2/
6X1PqnmX29ve0LZZkN8FyFLlQ9o3/l00Dpsql9nRTeljEIaS//cjwT3//EggHdEYcKlsxoCie5/O
VqrejY6poRjSQpDS0NpXxnDOIoxivrcCUSNFilRM52pGV0NFpGZa98CVOFCLXb53wnDj0hzYjOZE
WwwaqkVHBoOjK1stal4HCsgYFuzqEk1nB00JTxEqhFGHdyByS8iLERhw3dWssCkHcEnxVm8cHra1
rZzazCFuEa6G7jPkOFAcp5SnyUSGkyXKr6RO5zqIAUfxPr5QVRhwWhXrWH+XD1tNL6TJQoSU/Pcp
SGhUURIpUdz06GNoBYxndAina15GWxcg0qmsbW+/9gywDWqMKL8bCwehAXgca/FkQR8Ah5jSAsg/
PakvZqCsTOR7BhSOaBq0YesIZjDD327Qtxwn+hp+Zib3uilXl8I1V4PONp3uanEyi2Hp1ad+vDdJ
esqONqUTMbH2xqNG8AibTTbhz/1waaApu12Q3zQnuJuoeFXcbQe1A7aj6WdNfdfDnUtgCYsS2Sjv
vBoSo4jRoEQw9DL02iFrXzknDAiMRlhDUHbn1I3hu9KyB0SUduut9YEM+hScq9rpUKoukKS8dCmX
EQBwkRlkvvfrFjlHEd8ZyPTEgA5B4tkga4p8a7nPrQ+GzADcMjrOWoO8TxQDpafusyBYezDYCQeU
tkHuQeFUQ6JLmaUbFuKmcw4jO01Vk/eT0ElR9+OzFrO/azbbiPhQ8pRkg4rUpMDci4rA1RBuzwiO
nYVZNE7wjNJJd1KmYpt27VJ3fvUIBkUa77vS2Lu8p8FkL2M9Ocn3MSz7TcTUAEiRgvbBna5r4bN/
vbeBtzA6eyNaabGOfgSQZq077PpgPKT69LMeo80rAVCHAlNgSlDYKLKNV2NPoPZ9FjN++NXASQdM
KDPRCZXhYkSj0ZX5QhD9mMPUZGkw9zMgyDxaqoj12SFL2lU77c2AJldipjSX+KjkqnC87uyMybry
cfYL0jdwq9BSQeyivuPvgxbcH+GZip4T0n9sO3KmaKUcbjaqaFc7e1gvA8Ei5kPESnCCQGcINTff
2OErGvNK3PmD4LyC0ifrmpnDE2S4N5hH8AtLVZaFIx7+vdZocnf5Y1xnqbEc0rTYe3COeZ+G1zBJ
naDPuuSo9u4i5pXulXGT6MUyj0g0Mq9umW6y6OKE6r5P+kvWjvvcGjjiiFXkfDdFfNkKSeYk0suw
6f7xVAKZ+bL/AVQCc0hrs8oCaPNlmx0dB1ka9bZtTF+iTYo7kFjoLFrZKcB7bx4N/WfCSO0Se56l
2oFqB2NlEV6j6MRKEzlEqjz8nhvsFV6MjgNYezQKmrCr/ptd/OskJ785QxxmSkTa2mfQ1BcdAv8c
cXIKEmRgSmnXjWhnFdUNbvjgZs+FS0Ax/ysmOSAhTmgU6YL1VGmNVTY9BVU2F2JfE9VH7EZDVVU/
1xqgG/XBY32oqT7FAs7JmqBXiGX4y7icdSS5WPcjQe//fia+epjlj0E+IF2QJgm9n86ymo8kRPSe
cmgKpFgYJrzxaGQnpXkQDZI4/ABhd/TQLpfRi4k/xSYcRjXilVJc+m6V+A9arC4aNEMFHtJvvtvf
HhHp5CCcgKqg/6nT//OIhJAOJeo1haGcLN6AnAEayfrhp2oGi9AF86zYAsSeNFJ6tu5Qf3rvhI/P
0ayvYrCs+DW1XjNCYXr9ISKBqmZ7aH40sqYupv2P5QDllWWBAZvfvWkSnvrzTQO3QpDhIojAaqN+
Ol3EYWyibBLBcRQIZ8JipsbDrMJLZxH0Ufsdh6h6E3swKXRFJhQZ2Mr2m4sn54YvXwEHma1xmnAg
Q/98v3yPpytRy+CoSZi91ogrIW89yFeZ53/YrGgF0BXIkO9f687ZJgQFF6OzYrmcR+fUOiTNkpIY
jD+o4sUPNx2XMfYIp/2uC1H7AvXxBMrQDlvaYYwvZUjB0Ll6EakKakl1lub5zM3St0wpViq0uEV2
1ASuojm7KXUXQfTq4xJwXAUd1LcplF8QZ74JFkmQNiYyjQCdPy9Zz1Du+k3qH9TqUgWMlJZ7mGyP
d9yBrZfKMZfAj36rVTSw1mzx+9pZerIpFQO9lV60b/vf/3JtsPPbMCX0lXva59iGvjbDyfNH/+CX
F0M51xzecxPBQ02e2iZrn/tty7FxpFq3rdt9oH6I+rur8pcVQho/DLxuKv+xPjOTadlketrG/iHm
RGIkhIc59bDBTRFwoisoCzK7N1hCsPmkszZTgtKqGlY5fKRhPrdJv6hydjOLbKsWaxBJTP9+0L9u
ajadOsjEyLXAwq1+ogm8BpuTOnn2QXPKdVPpOzX7QJTw3WX4enTz+BwyDIAzIZt159MrXXSoR7vQ
tw9Ffkl1zlnbmHmQK3bp4xQkEuozWXOu6tDuW9a4KYm9E3RLBkY4z6dDjlcuWf77p38Bo35/JVRy
ZAAyaXzOmUxqK/EzsgcORvjuM4UyYWrVGokWBVvX/LtP+32j/1xRODTybjA4sP2hG/rz9VCZbHxz
EBbCJNT6NmpGf14x9CTNO/4eYV1LdW+gqyiE++iOCKughhgwB/o367Dc6cia/9+/Hwc85aBkIfIA
fA4JSduocLwSXkJKFqN07fenznEXAH9KsNMa8R0AS1vF50UV6APPHvACniigsk8PwVQF6qQPln10
3aeEcjZr9A22auJHMrVaTq1xFyNyyfxFhZRjcsKPEBjUJnYbUKRiZBWDrLJU5kHCOYqRE7k3qRXM
5Xr4WKDRLzVrEzMda92tCz3OcQTmcbJrUE95nIgHMhVD45dOabRV2S/qlD56abGP4n5OaMGDk9W/
JAJjYJ/K63Y3KMhSSUI1SPJFTusGK446hn8wqtexvAszWAKGQNQuM9ertiMyFXgqjYNLrSBiTXAH
cjd9NMG5SlhXjJTSSLCLn6kLJVat4/ZrAYGqEZEVHNTumhooMjuN/Sl1TzwgVIIni2ka5/LUONn3
zMG/rOq5d4x1y9nRVSCWyiw/2MW0rImbzLr7nPJCK0hIIgaYcA6N0a3cwdiIxNvzvbP21rOfqlh2
ApYhk/ORPNbDNB8MUtaScqmIZp1wwXKiVWn0m48GKd7RKQ+RTHEsShUfE9JwX4l318TbwOkAGKMg
W1j+YU8fl/p0BdQHyRpy4iJbuug5ywlx9iusXUmxsKTIqniXQCbO6XmDni1FY1qTPpNbREEHEojW
3IOWHbv8HS4CkHGWVtNeQQ2XPY5xtfTbtWmeU86upJFuE4KDjfSlCvtzk+ZLTiQ2n4hjrBo+Ct1f
uYbyXNfmwTSiRTMZhwqTTv+shkgDd1n4MEW7vNj39SrnkBe89/qh8PchVXT+vb0T6jEITwORfviR
icvU+7cWm1PMipRx0k8NmEpcDvIZ1Y1kFben3nOe8RwIm5HrXR9OXDupypaHU7d5+2kk7mOAXiFE
3AFW/FsLyBPkMWOlhbKXBGTUvbFQLVFTmRaRC/ErIrmUZBXrTf6h2L4q3bF6S3klUk49Y5GtFBHN
++4UAV4PuBJSYGULHF0ElHbD6vm4SBv3Jal+Bkiia/8tiV+U6S4aWGueuvqtN5HlWGSZ5OXszuQP
ZD3Mg3gHXx2MJyN6nKYnZeQkHjgbBZQvB9qJxvIBOlnnzmXhrhHnySQOMC6hzKJVkI7Qo8O2rz5o
RZBuC6XNfmG8gWpuUX1XKBIZHov+JDWgDXFTqq1gSAC7BbjySAMb6XTL9Xqt/1IHojjbfiaPunUD
8Jlt1Tja5LH3w8niS4LwkO8RI//yJeBVvQTUMMIpNBxasUGI8KI2j4QKgTe4BPPy4xD316ZPwBZp
hMklpe2swl7G/gugGPbRKiwR13UBTxBwjmGjnF8yT81on48W8vxdBO+O9Wp6Yq4ZOJ0BT6AAGtXZ
Dc2ic++1AvgEgLBxu0NHAUmwVhAP6ZE4Wez+cgmr7G6XlCBzHhkLSBH7rlykqTGXFEaKqUhp41WH
ckGQ2Q4Z8TP1mrWDOlQ4wH/xb+LUxLkgebqaVghe3C7bGdEuzAD/x6tCkzi8s8cK1Obaom+mxdgS
JgdCocN6NKk9pz55VoljhbUhGKyVXZYkstD57H14qT+3iXjt83VPuwXNcSubua2mHCQhOaGXxXoz
YZwpvOi0h3bIkMrb5G+xsnpbpdtlyqUuf+A8HVNi3NDxvqrBDfRUkNyDPqWqz1LplLu7jho5qjMm
7HbkP8Z3mDCi0oKHpCQex12lXbT11L6nJAbq+n5Zkii8sgfs9B25avAeISfDmBRJC7Agc5O7wvMW
QdzshhwTK6LavHlxRLhNy+FIL668ISwrEwu0L21bZrkZHGMVcXLX577abbUA8Tevl+QQRuHPUmSg
OiYFoR816XyIjjWZ7RXL2YhNIi6edfE4WI858QWTmT8Cl6xEwtnORrhE80mGCqbDT406JTOmpfmS
duQoKDdAgIrn03K7jyHQ5/SA7yKyy7JX0znFE95oG4TKe/J7gzifjOUqWDr5YVClQiMYTrLfXEp8
5LeMsbPxUI/5XexuVfWgjRUldUh4K85EXMSMaEgcMlr4jjtQz2+NcfKJpBRI9XgRUhYz/p1Nf3D1
N8u+SjwNh5ma+TNfIK/s45WPosxECabs0hEbmktygQPaWd01JkEr7FRDRhVOel8P7V7QM2f0GYGM
GsQboq45JUYLk5yoiAxihBmb0dXvUmQmBR5wR59huMo5H2mY98AX7nqQK5Eoz92krwoHkBMXbOkt
u46GHyL+RIXumA3f6+JXDTi0ULGEOdeYhoA+BQOnVToycJojX//AeO6T3C8vr6s32957lm8BdPta
wxZcn+LYWNVCR4wAcR/SfGetK+tq21dw/pWtflREuFrN20SCUkD+V9/rsj13AHUHYX0MeuTepLSe
if+eaUOHTYk4WUKyEp5LID7sYC1dTOHCAp0D0kjal2h4oC15NnSP4fRsB2/s9WMBwGK/WvbD5N9y
ni+1pieGthICd4jKTA/Yz9TkWSWFXdUfQhtxc4j7bpaTCWyy3aGfbbEUJuwadXx18FmNBq9Y+9BQ
9ZGF4UntUbuEOhxXtRrt4pD0wNqIYCrhXLQM8W6DGiTDVJ1587wDmdaVWer9qpSXotXZWa21g3er
Z7ewIp60s6uvm/Ti+sc+6He2g/sNx5vDkuxN5dph4bW159C/V5xkqyovLnbwcK6ivFTJmQ7Fpk/X
bUohwVpnDgjob2q4QGJcFtpz2nhgwY+9G7zUtTubxm4/iofRVcC9fYQX1VIxnyLEK35P0olJPBLr
t+TnhK7tMuRoWl9vzEFdMHGhc1e3Q9PNtOlJeDdbOyvGMQc3zKbxLicuNQB4L82bOZ0lHM7q37sE
1xY9/7JqHvT5jEoN0MyBBNOgOoPGDx1cDi5yNJKDLeFRGMTgVy5HojcnXanTJsUFmO/GuNylZHhK
nZ2kAPrqFjTnDhFVHAeQuhtXg/rBWWJq5BwHd3oqK3t5Q8b8KWxP/LN9rN0DrKLrjOZgrSZ0v9vd
p0Qajs8qimrLv6vpaR84t5J5yGDRNupCyeRdn1e9ORuwCZbeKmcvD9wbDLowD2k6cbxiTbRKsLWY
pNpHUn3r4S6Ph5fcvWpNPnf5s5N4qvthwRofrxJ+iU+IR8qOmnTPKOfI6GlZf+NtEaQ7TkuPPvkw
3SzIvX0l42xiQVJldssaAvP5onrAj8ZCQME8gTe80oj7Nd6pBHR7LJtlypBQxc48yhDmsg4boXIQ
rf5mQiZlpXgOYdMS/S1KLzmLgm5QKY+1Ct+S3lHUDXZWIVZKlKtn8ph7ZKqLdiFoe20UbbEO7HDl
Tnh9u4tR+LQRiYci9/BhYv5SOgSgGJhiXHS8eq8kFM1tS6HtLZ3TD/RcsYPoCnFI5LObhrIEtQMw
n2XUllUPzbYujplxdP1NLGYdwwQiMutqji9ptQ/1jSMeI6aUGvFvGBDzgKrMtX3ywQmsG4e5yuG9
8bYivgZVMjeia+OTeoa8oQlWcdiuhsrFke/uaIoli6kkVGGmT9VrQNdIPZbvsYhWColAle0/9MIC
AOeGo0OnKA738qaqt229NabtQCuelexURtJAYYuQYoMQik9HVat4e89+MHHkTw1pPjubXH790lnk
tdBAoza03WIUr2liyYdx5UDhu4j4p54jl6dczCeC6FA1bNPaWGp9CW2NbUcP4rNtoIlu9rQik3IS
QJ5RlIplIwhLIqHxEYlLZxRHcL6lR8mW4Zonw+p2JccK5p5liw+2sdLVgEQ8vqj6tKhJEw1dQfyi
Pm9NZTFZJPOTl18F3ln91SwS/ZcfTVtTqc8uC9AAPy667i7t3mvCCaBGkQtu0CGSg8dq2nn3udM5
aKWbpa1NyAUTkiTUxSyAlzURc7VuiLetWCm0+pEJuQi6Dp/7VdQcCFPYFVgbvdY4Q7ZrnoSRC+93
pBH15rLTq2XekemNyZHKOtfsSUxTkhd3gijGITm1yq5AT47FnTPlgORuuCs0Yxe5QMVtfFQn4041
fvkmZC9Nap3hckp9Goa3sP1ZE/Q7msxHrYcShPyS/hxNL/DsNmuL2+5VjfZxYHMhZb2ouPmC/pZI
ZKb5kKyZ0X/20PRQWh4k88hfRam3rGi3G17ZwuIBcQikgG1eIwxUJHOEKV4aXsaboWb3dQpz7k1A
82jiwzhch21AbTK23Bc3JN7y4JsH+DUwWYrdvV8d8BUF0ovJ+UFA0rIP1lncnVrnI6OAM3Me0RYJ
Qn+Ll5opXbn6OcYu/womOAuSe/ZArwo5ITbznBwFE5X55HNuZTDuiFZDGxiufccmzzFflxo6MafE
p+5wHsJ33/bQvY6lnAct3sV1jTvTeObCrya9XgWKu8x8ZdVS0zBgxqK4TWXN46cYGiZ6K1lBUC8i
xvuCjPxEkP0w6POpFYxsT0WwSNjt7XmY/sqgs3R8iHF8zWsOBNNdlp6T4qBobx0TWmDby67197E3
bIPC3Y4uEDEcjHXxu2Ht1gBYP/FCEJC48BjhPaLp+58FIR0eI0a2caynyYA0hLpRXHjUupqHekpV
UMO7fZ0UZakzGKvTnaG4vPE5NlaNwLJuWdQaYQbW0q/EvIfo8JRrAFspMqxYOwOeMqh5bZAzpK/u
xT7ZB++p8+jAnJVUUWCqIxz/pbRRS8zJXof/HOKl80CZ4IQzP1yF1s/BQiHQoRj/ETzWW7Ev6L/4
0RC2XiQ33XxzeSjNcWvpl4T3Fb4ALefJrT9CMAL8Fz5YjkwCmHdUCKZENxPfz/7bkEpOhbRDwXxR
P5GRngfBMgmN+dD4xymnK8k81mR+DAcrujQIxMPefBHZS01HL1Slaem/jLhYa5S+Njp26txeRJz1
g4Eno3nzNNzUTXOWeI832KQL8Rt0khUn5tae07+TDpQ1/jQ5NvsMFxbh7SkS4pRkd4SyVFFEC815
GMInn2he37mNNn9hO8oTnGV8ZuC38yZ8HfNLooAKcXoSxDkV+VXlpOBTdDcSGRC9G7y0mdmB6oGp
mfS849UP0F4ajDoFzva+uTXFJab3LCUhxy1lTDtEM5WiSsvlwdjP9QEhG6xjHVyF81Bh40cSNvDw
VMWPyXhSvKsBcCWefYVAt/4yThwF00el6qk2YBInOsx/9/2nxjzUBEkmwEmXoiANhdt0HFHd04de
+9d/Y4l/wXd1xMYumB8Y79fSHjurCssrWtybGU5ozCsdgZ+mmPuEWpbNdFPytxyXfz1eIu0CXr7E
1B+O5kkPzkFPWAkRY0eJJn3ztb4gjtibVLKuTcM2DY80sz9B16jSaCWb8ITyXJrOXU+hAJPJuO7M
jRXvgoa55y6Mdvb48c0HfzEkffpgSc79h3xzkrTOisYrjm5+RAXiQp+jNxbZVqJv4bL3t8qIBPlb
OugrqP3fH/wlMLu3cELRUFYeeVB7jeiFM5iox2k7I9yxLVYEKhNXqXJchFR1NoMeLHQSnHDTkQTU
p98FjX6Na5PXgXYQAxgRwMT9dAPKKvHHUK+KI/6zHao2naajPi7w4qOO2iXBG2Z+jwkHD++gOLOy
+S4wU/vbndBkOC0OS11avf+8E27R+m1oN4whGIT1U42DEeFnif2KSc5BhdDTn8ygXn9rwfjbw8cn
gmTySvDfT4KBLhgqY4R0PfKxIooXRtnfYbKxHCBOQiuag8IJPHIW0r+Yjd43/O9fmEGYaV5ITKZ4
rL70nXlqCkYd5L9/uMJBKAftAlDIy2QLQM4NAOlHAZPVybzUfky+WLEvffMa/O1xJMYVU55Kjs8X
GjULg5HDBy4ENMYKDJPUEUmThUeID8rfrg/XFql3+bGFO5eMB7EvPprC1IsX4uyMDHTd7d/f6Sst
zjJFVSaOBKTgeCT+fB4C1Qp6zy7zY5NzysnQWvU3xDt77kfpqBtBV0kefGMU++trQG485lrYD9nK
9ueHxrEV9p1pIZWCYJgwi2fsVzjr41xqzt2eBGereoVQdzDYTwkJQd+QPX+RXaDtNC0T+xFk35cm
4YmC+CTWIVIScKwwU2fWh5i8Y2lpcMGYbnsQdiD5TAxzqZxqxpNdePj/6nVrHKSNUfrMacdpVaqx
8wubPBFKJctKtpGaJesM2iphcR9waQoA/Op4M0XRfYgwOzyZSf/ND/pfC8snQs3Ggw+paDhwSe6n
JbYztKYz4XTBlIOVJG2gFqE5aq+grYs9McuPbjKcqKbcFnwpGcQh0zDCAvZ7OnrybYjPJlNvmFhc
dFBSB3J2RF0AeREaYJLWmxmgk+x3JVGxMjoDcSy5H+3JA/sPCWeWsmsHpXfT7JvmcSgPekn4OL3G
ZnNL9GydpQcd26dKip2cAAWBP9ahgBIy4QCzs+IQbHPO65OlXZSafX6jmbjOXQduAFbLozGiKOcJ
BE9kk4k2luSOgE0Xb0WIPAooM5ShCMU61WIUg+NCPlT6WHIMj7ea4S9hEzqQi96JMJYTV9O0Wz2L
7iMCEZwBVz2CKYIX2sR713r/1Fh0ohIRnK9S436gycoX6X1W5OvIbXcmHdCdASvnOxz1TqDA/Vhv
8IvPbKLh7LF8Qh+zFQVJHVK7OOnNjtSVjeEsAl71nED/AgItaPBdASpyCRWtW3muDGEKN9l0O2el
i774nON3CVNjVcayW+iqOvxBJGfkKitkyVCPfnNRW0maPOAPB4a6JKhjYbfKiYGi8pN9NjBo8Scw
PKzyprsz+MjQ0c8m038DkTNBjhCMspHitsAyyKsii4Wk4BKdR8SwxA12MQFIPFiR2FZ/1biiKXlv
HUEIqorko7Z/33R9/K7k5+tqSTQnMxThyGS4kAfy5yrR94NwiT+yD528rhO662qGqY2gnqkd5NLw
75Xwd9T5pzeIz3PofjJoPbQduYH9Z0jpp1zp+o66ipJfGyTpJh6rBaQ40uBbKTtna7PHSwcM2A4a
aZ5vQ5AuDhyxZmBzq9A3znVKjVlwsQQJckm9cwtv1ZtwYw7TPBk4DofoUp3bdndyKMEa8B9Dn3he
c87o42lxgnX1r5Z4X4xUtvZYC0FzDHCf6i5JVNuoZrbWW9jPJOMffAvaiaNYvvn3VfibQsOTBS+0
X7FEfylWMookKYOpRJoQvSieMdNCEJClYS8cpvOi3xLbMf6yoxuZDDxqPX4NwgbDm1quzeRHW/xK
vPabte0vi7VLcCheB1Wu2HRQ/XljLKPPVaq53INRPsOeObZYYpPWqZhrSYAZjTN6qBQshAiQzKmW
ZN3NlQAl5vg44lqTgFtBrSBXDq/aYhxPVUEAbdGvVVa65KMKzVUjnhzr2ekjGrYWGVFmrGKZu9Pi
47+vrvd1/Przp0ih1X+eMWD41Bn0wSVI6tEeCHnsj6X2oNfvTMRWeM5FuiqoTemFmDU9Vh70oyuT
/jrFJ2uJ31RCPte9QR/33oc1Jpw/Cp5b+VaMEBywlox2nGA/tOwRf05CdpFZ0rQyLhQAnZxMr5z3
KG3Qsy3VbG/ZRIM5PY1jgGN8g1SlRSN3NwqyE8c4dI658QLE9hPhGl58B/juJ6T8xePFBHxN6JUT
nveht7BcH4FXI/9HuRipT3LR1caFurHpxRzQbMPu+/SGxdlcF/sxOiCb+n1SLvNxAXgxdyB8UmJU
FM0mE6GcPdcUrIzkahbIeI2KDhuLm7fVwZSn4sYCWXnf6DFsRypO/nz95UjAU2YbpsOg+GkoiQZB
TbdWl6x9B8kqTXG1TVxjnsJayQOLYeVExdTrqI5WWul8lMF7SXKU5wwIS72HCW7aqOlm8v2ZDkEj
tBukvVFY28ClubOEs8uOk8vbJHYJp/W8qx+CjnNxmb6OCXkLcN8m4ECNmnpsqr3UuocwqqHT3JMm
8S4NjnrhL3u3JyeQ3RM1uxTGyACaPH9tSIU0BvFosg+rk3sfo6K0yT3n9L9CmUdfSUMkT7iKwn7v
mPGyV6lPWWuGsmIcz60QyZUk16IG1DimEoc8dJfhx00JNlaiTYSPIWIQUnSNUFZjyY9AneE0A/WX
3SJr3qpyWCGZ4YQlSDiSfjV51gWhXWWGtmmi4NabtCUM3Z3kgIHo5zTmPskfDSHXmgwj1UWldK0j
Irwb01WDQXXoq0tqjDXCjuHg8KxnHTbt4s3JuwdFBCy9pFiEFVJ39j7HY26oQIL8rRbbuxjauoBy
6fpsM0Hh8Sul51vzyMgJSCU4GCYijOFgK9fc9n9jtJzAIvNsW8NCn/JlK/JHluJw0FZSHhp51ZOD
G2TYRLDJ8egum/Hc0vMMULW3mFMm48YNruRAK3YFmyKfOBQmp4hpPRRyL1lKfXsc8hijhgmwFdA9
dUDsPjYhgyIwZKLf/MjlA8iwd4kdZd776YW42xybr0xoj53SbIf/IMxGhP3GFjUmxpgFRMlSmbRt
gj0b14BfX1t/enBHbVerUlQwLJwIsSEDrLQ9pGm/alp6appwrmFjkl5x52dPolxFR07OBAtJnVE+
ooTDj9jvnxDMzsCunZAwSL/epzh45N/Ly6ZBbzo+45SNNeQNT9p9ba0Do1rkbXuWHoHJNkkRYEBS
qS+sV3Ux7YyGf3OxLqEzVKYyGWDYtdZ7mjN8ySJgc9zDlK4N/eTR5CmmBcdzYY7LDKzPQg9Uq+18
NAmZfHfpVMzTTFBCBeo2ufR31BTyDicFW1ZfvxllRzPePMOik51s/axgHrVgdy0nXgvTflatjeoN
+w7PtU8DmT/oXBjkLJG9ayoMiqZ14BVuBPA9L5qNTkHIdE3UODZqHRKQXP3/ODuv3ciRbdt+EQG6
oHlVMr2RUq4kvRAqSUXvPb/+jNC5uOjKEiTc+7DRjd3VnZk0ESvWmnPMfN+06n6e4U/xS+0y2El0
nzPli4RESEsjlg03iP9/3tdmZCjk4P5mCNpwsW06dhUdrjqx3hH/MqDAk/Aqbcxa8JjbLzISgg7p
Wr5nEj+kDaCF9GMnf0f7mBHTR30YA78SYIfCh5rkWp46tfmAjjWlvCtgxvtw3GfhXVHqxK/zAjPS
lv+iCU2xVtTD1J8Fo8BCTj4hF8bmrtJCGPbhYnQ5nlWrVEtvyM0+jpoLbYpcL+5qH89opZF2AVVN
EfhPabebp5fSPTh4jRBQLhBFiYDpmv3asueGcljpsp6xEibt3UzWYTAuyt4pKeu3AfNbVrMni6+H
qRFDSvxbUB9lyKzx+4XkwM1ztmyAIaJ6cvNyPatU++06UrVTxAQjHM1tSEUb6D0d74lLJbymOKd4
VmM2cqmia7CXcHZunPc0fifzcJxnT3rknOkFciAlMvOdbtmatMlBWAbGq2Sm4DL3tOYhZwdDtTUj
UppaIoqRGU3h+lNZxcRQABbDf4I2MQU6Q86RZys3NBJMO92MSuGFSJwc4G81zqbqPiutX279gXDB
L5lk8sJWRX87og9uOX8bSbCBBWlCkZdWF6deqiNpTzmWAJAttaA5RQRG8dYSQoDaD4XYrduFK3jB
nnTxVm62nwDXRBMQui6/S6N4DyLEpe6sc3dpTpQAQjuozasUzURN56nypfA/GQzSpSrwN0l/N9vy
EmsQV4f1k9GuulCEfk12+l3VvQSN2PWIlVS92/Pud4gpcm1JJydgnXBwiGfJR8DJ0koABkE8op1c
+9V5KFCp4PpjvMyxe9YODpAgE0OFKG41um1Z5d90+QDCilSvXl9K9lWePPZUCCM6GTqjpJTthrIi
w2Wi9vCZRmnZcoyG7chaFbxSpQfsnxIGIPdN+cp2ypOS3ma2TYL1g8aUuKx0ryS+zVbBMKFAdy1B
uUi3KyzPkTZsZxQ8AUfeJNol1sc0DTyA5zh6ZCrBHWHyM5xtfqHgKcVT70mvUGf3yyzlOzvjKmDe
RfW5iZFi9V3r1TIaz7g1dHaFXmNSvnVnnaQVrPUFWE9iECH3Lqxh70/qA09soyU7Xhkb361ZwO/1
xVK1mf0hBk6TDy3vPZdnUV4Z+engdlEhMV80AMhieyoU+5AgTuIfFzDt5ErnJvhxGtZ6EkR1O8NS
Qi5Iqd/W0wM44Qbnl1RlVnJ6o59Z2OIJ1ypy55g/H0FWG1Nlz+8DF79Oo/xdjep7+X8jo5k641DG
6sZsqFZjfFcNR0/mX6qyFpjzwYCCS5wXkeI1FWLFauWE7kplbJ9Lb3hivkIkPvXpfojarZIWCyhN
V6F2nZTgxnlsFQr7JMjPLgsc5Ng1ecxXoTXuTbipWbMRg82QWP80RXVYRMF2LdVqHeP7g5e4TNyA
Z+5DG53fcqljA+1D5YeG4leNM/TrAi092ABAGn9X8qqYaZBoc36SrutqfqEcEuKFY7dcSmldWcVP
XbN/9fs60DUNEqXt2q51yQ9JijZoDEHeEt37IUNuCY+oQisamOgaQFaxWRjIoucUNUZ17Cm35KMg
T/bfH2Ised66rJSFg9eK7p3q/HNELEoztuugoWfYZFthJWRaoPXSxmWjOte1Ex2nocCnx9cJWXWy
5tglCWMfygd1xoWprs8iex3irQ9LEP8k1SMF+Y1pi3X8exKVNyGS0thEev61zjRJtWJ6OsYEvNgP
6Uhe/PhLtjlgUxgzCaIAzWcswOWsrqNopSOEkZpFm/TkoT7SdvbQwUaTfzUWwVMEa1tu5EUykqkI
CjI+5NrAJqkupnp8SbC11pDe/RYRGo538QOH6N+WBrfQNejP0f3EYHBxkq2NrqjLkG6rvGKJeabo
Fs0f4JYGEVk/ftqXzX786yC5MAWr5uUzmlWR7tfIP7EDv8qaSKpmZflNoU63v/ej6yx/YYeIfnpW
v/qdmAJ5RhG36wQE/v1y1LOuFWUX5HL+JXu8DnZQo/Gvi4aVjJ6S8SPo98v+viUc2GOI6U3jsv9Z
KI6v1+S5nHA9psg1UlgVn95atT+W0bUe3ZRBuK3qI2UAu3ll/v809+FFCsAM/MW1LhwNQ9PXbWcl
OdNbHMKNu9IAMWC0lvbgmV1ZniE/G4wDUgvqKxvLMv3LUmlXicV0cqLbt5zsn3IF/rdPdvm6Wnje
XFMw+wNA9PfNKIeqhZOmyNMnuNgK6XxLECvwJ2Pntvqq66K9Cuy6LFRSd/yFOrrr2nmYEEgb6cpp
I6/Ts6W8i2E93LeIBAtKj5JNbDLGNV3hxqbDy4YPynstvd1qSQQ3oN6AH14D0EsQfKE0AEJBhfCr
M4p1oHZLq2ge4nwtz0GSNd7IiVAO/2idDeYuqzib9vNjSlZKRfNibsgQyJc0ieWYQhbnaga4Tw0X
T/SL5fhkqB8b1gQ1is6ogENwVVRuGl5oU/pmHX1DhdAgY7bkiGt2vJbYGw5AUmfPph46WJWdGuuE
TJTaOUaGSETdINIeiSAeonyFqXuDuFkWNjod7YKDk1VBVw1/AdjYhhkFo3WF21baE5qUfmWCxYBi
uJxtdHMlAvCPCNpaFTmelkY3ga/uwewA/UqMbYRJuSUuj5OiVlk3slctLzlAHt9krN8gS2Z5MCiT
R0ofdSr2NFspPh71Zt75enNQ2GnrjtaJ33LQZ3yPjk9+0lQ51CMvIwECCrnFbnCQB3P2irH0PQC5
bn2Wd9xkmGH14b0cN4KUAZO7lt4SqESe1uroRmtCSYht8ZmecrfqDcy2Ug820lvuouRTzCNhTouQ
+w2lb13aSLJQPebuHREMSabi+3tIrcnTKNuTsqDKwoL6SuDcqnTP4/Q+Ib/E4I5VhZMnX0t5CbU1
9ZeSMpcWz9TT9lgsA2zW2cQ233m+yyh/hIKYfHwOqVraYLpxJQ8S7mw8B8w08HQshxZXsl8gLjDM
myYMPFP/INJ0LWtrWduPQAE6qKlSPDHi3afh3or6zndbdo7Gsygcesvcm8hfsoyLxZTIgOI5Xds1
pyVh4zxwbuYcSonhb50keC7GjAqI4Qgd95IG/dTuylzsYlt/HpqnbMr6q4p2BnEAr/y8WKEIZQAe
qi+aRWib8VxRt8pWv+7zt5SMLW2R+jcnO50t3iFAe2oR1FEKzaq2l8WnZFwWjb6NgM1qXbvmECbp
jjpgaC3bgdFrYRzLqjhBwaSTNO8mqke3/ZzQ1ArL8Nj5nq4/cKAm67imKSCLqco30CEpS4WVacw0
3Aj5Vady/xMUsghK1ArwDs//iJijILDZiAroJ+MS1lYJ7TnoR09o6drVEGGJ7vMkEy5Vq/xhL9W+
KkNs3cbwTXOYSuxilJ2nbV+LegJQyhNGe8euV6QD70bnTPLZrB6x3pdFtpaHpYIO0fdF0Fc7HDZ6
l9w19jeIxX8vql3O7ofLhO2Npo92ZEdlhMx6RuXHhvr9Z325t9n4ErEvw6/TrQtbYtf3wYyOmU+y
ZMhUXu2y5NS7eyRgBCkFhOFVXg/uUtsr4pArPwxGtK8/n8wunKxYxf9x1bppasZ9O2anptWICQp0
qLHMFIdGW+lx8ktlHJN3xQYgrccsvUlfpXaSueu1lZbsKyxO5ostmw+gNfn3BN2ohG6UTkNZiA96
v/7g9dMvpuK4shrWXu0oqVeSV0QMKdqgfOkoGyfVvdE4xpO+GC0FE22/92tJ282WuhpeZ6ieM+RN
TVZvQVW8chDgTA/AjZ6SotFwCjHeqrIVReWFwiviOE8Frc3qkzxZQeqUYy2DM+UUvrR0wCU2Js/L
ExSrPbgbWsGhA1UVubQfsq/Q3sB2vwO8KdEngv8cx1w6A7inohXdQEkLMliF7IIzFRaWoqYd91gR
3FhVmLawl3Kwe6yL1Cs47DRK8cAu4pbG2h3b66qwdildI9DT5DkKjdEbDo8szBHOJiu9d7cqek4T
x4eWFnvQqOjXDkIL998/eZ/5nJe1A1IFw8T2LYNKLwtWdNHqUA8ZioT2QWDFTfFaGPOH3O8jGdCH
qDQ+aHT8YDBJgaBBE4Aclc8uNrdPFtYGV4qdUR784MfoSXyQ0U1yzO5q+XWWYLCs9mZvMPiskUgJ
Hb0xpBigIG8pUrXCASozFmCmp4XmK/tqSohFwESTpu3NMIuNHIWyw8iKpNJehwkVyQZRwaKsYSig
0ZVeUSdJGYqLrTzS97axZan/kef2iTe4uFiubVHYg/FD2/NJ5/nPcCeyhB6kmBBPpk4LcpcL1KVA
kF9lS+dQNvBnadJ/f4O+8NGSqEeJDTadJZCj6N/rEMQ6ZxoqKM2yF0Qny+disIuGbIWyySs7j/Ly
WnSa2BxymGqhe1PoI3k54Cd7DCTke3z/nZCJ8qGXF4KBLUoECmFJKPv7SwEenAorJuJHtt5yBiRc
DVkCjzhupPSnC9ObDE+3THlmxolfbq4V4q/LW8U2lwaPmcWzVefhZhaUkUQ1Bf2Oim1KCoj0yOm0
nWBQzUMln0G5l9GnlWQRTsZJpS0FOc60mPljI5uk6+f3rQ2UBhdGjT3LbuPFp38QO/noB3ufb1LJ
FgTenqn7raM2KWxU1tpRVnqkL+9axNiQla7jqDta4plVSAPu0pxSnKHS0sjW/ElxXzpGA7NOqiCk
uww0P1luSntC77KY2GqleS53tDP03bdyRiONNFLKCGR/XyucpSiR8aKIzZFlNsPWEOtseg0neDuq
2v0y7IxgMn0BsmzLy3Tfu9azxHVFEdYMQJ4F3kcF6F8Ong9VowmPYWBqjaCrrlrUoRhtHMJNnGxn
lfGGqpdBl7w+spwWynQioPEXHp5lnPUrc8qeOjV5FeRolc1W9rGmeCVZ5RqSNT0ergpt2MGjV5Hr
480cUS3KZyzx/S2ntEVCASB9s1SYs2EDJTpTkD3KEnaQTM34dnKcdQXsBsWHy/2bY3rQWGYbSNs1
Zbb+EiMLkogjrHKyvDVH/dCE+A/T36ZArIG1EMliOluexnnFljO62no0XXIjjYfWmbaSywy2gi7+
sE4e6g5XWkbY1Fjt5JiDGhhQW9pb69DQ750+xtVcbtm5xnxbGMZiCotz2YbMgf9UFn0JmvgO0jW5
iY3pHy1zFwOWxMjvNiXcneGpJmJI5xr0xF1RLnGS6aL6IW1hOTQESMClWCPrA2tAQGwXRtuAxM9g
WiU8GJQpWUeAT3Q9lvNBdu1sCsMo4QIOD8S4aou2u/VNQZ+PbycgvGnoZraZm63BiO1cBUeO0+7E
lEnDb57wP63eJ8z4tJwrk3k7XWyT/CyHFkpdvcrlEhd9HGWwW501Qz9CpXzFkyBASS7ytQe5dflB
dYbirl2hzls7Ys9K36XhLqRTIyVpXYJ7DQU8CRU8SS7VvWAAZZmbZGVZNUPcj5L63+wVry18eeQo
cd9AP1tJnhWzhOcEu1e6S3X3vQvH3zn8qIAAh8Fx77OpuKY8huuFQFvHZTD213JSNCc6+wmd85ip
hOzts7jI2nZYdND2CWFxyGOR3YXvl7Ovqh/qLgov4o6pjc2Lg33jJGqT0yc94f5iaaXPRt/xsYal
00Og+ui1F92EqLbMqp389BI7xfff4AtNhgTX0NgAnIGA1LlYT+0AuKCetcBukx1wSQzO0q4bENlX
LFFvTqJYd4yFpVKNKrSq/H0AI485g2DwgpY0H3ASdPCOUBp//9W+xEChFXER8VEE/0OyUN2qJ0Ms
zmTbhZe9Go4WOMDsT1E/YC+zmaJMI0MOrkmf7LhUNarX2h1/qJD/rcYlNlb2fohUZ3uR//w/O6+w
e2Pi/qUn1/iAF8tMvO8f/rcU15w/P/xkKYn8e3dja0NGTRcWXZJrXmy5Vk8yUWHO6UluHLKXgG2t
KbWlXByk2b/cBVhoA1YoRTtLiqCgO6l1uLOLs+LasBJuv/9Gn3rJf76RpkntAhIGJI1///xQ75u8
VRDF5VQAc+xsJORRLt2xHNuzYTKn0emFFFJ+zmvuE1+YcJRVSayhRRCL5Fln5hzMNxnMyDB4kP+O
VF1hrSgGHUEZVuDqIcL/lzH+4Iheascag77BlEKQl8t6Z9NZHefisRuSWzlklB2BUY238piaglzi
lBto2lV/VrUKyrbUU3CeLt7nSqqidj2aHDuihNWOMfuIEYEQkO2FfryX7Ykc2aJCvnfvJJ5QAVkw
EW0RiHx/IYU8tf19IZHnGBKJbNDZp2f294VMIqtCv9I6x0nRdoZK7I5CZn32boBmSJDrUFJ5ZBSr
0/PsvzYgCLPBIGXt5OiRZ42P5LH26A/HbV8OS4UBWivlOnjHZ8Mbhgj6LaeKcj4NH/bcwh86ocTz
B1RtlrVpfLbrtIGgwVyYjMhEtAz1r3Pe6yEcljs8Fh/BiAEIN+hbNo6gWX5l5oOrBkRUlmzi2aEK
mlVX0jOvOVE1N99fmy8WIfTTKPKo6r7qb1pNZnadm9tH6KBaMVwTLnfK3XZJm4jpDajqYqH7oaeL
4JgqTzoyOXwjgUMMwhwh8kDyQIyyUfkrZVKvnPLH/JZ/1wC+HyA1liLDJj3tYplmISqKpoKpYzON
i5IniEp2swnyN5N7ZPXRsqcDqE37wdg5rb0zteEKHx1wt9FmkVoH/YmIXAPhjsV9o20g1haeoEYN
NyJ/T+gFkcYYMt7K1dZrul1T3us28ZFvpEOsA1sjJA8tWjT/8Eh+UUtT1Kuy1cBv4tG++FkVrCh3
gp57DJl3FQr4//AUagsraRatdT90T1MMV+Xj+5utfTaFL94ERhQuPQdmTpwrLsSXog26yI0UriZ+
MUJwqbbqN72ijO4C9dTGLp6vtZmjqm1XMsTA8pd1ctIRuxbGdYw5KOYBZ9kYsm6Vkk8twF4h7luI
9EnV3q0angh6asPYOHlHtV/jOzGAJgrkKghkc0JCK+yYLTG3if1mVW+pzp1x1J2F7ZvjMuDdlfKb
eGo0EaOX1Td1/uI0LE20mfQgpx8dLXkSSYzp+N9JbTUsmlQ9Q/wx54NnAIek0hE4ydIKJh6tiYnQ
UfLAaiRFhnndErDZ5cvKJ3A7EtSZPuIHRq20tkuKyiEkF5vxLeouJ509ozHxDDLAVEY8z6GHbjCb
/thzsAgR/2a65zfNytRO41R7lp9cA/KUa/B1XL4N9C5JVVnVBMzXLJtzRWYYnmFJiJ0lZCd6mrSn
Sjl2CKTzfaoOG0G8pY5UfjbPpWDe9WQ22pXJKUt0iRfj/ByIXyT/GTg2sQ/MyVu4ATbUi8dk5ojM
NU47LzdwfVzlmhVezTZ5nvUJhugVAo+dMM/W1abo8YeA3Oms5sWeyXRNp7MyrhNpA3em6xkqYdPz
IphUfMOj25TXetffV04e4UOV/LI0rTlCjctAzY5KivavRvFxnNSW2Zd9NVLmsmmRaoVpL1/DbOT+
IpzH3TxtgqHYIHh95fR/BYqfPxChCmJ6L0EGYb7EILkYingFrzbqb/Iq/aHhZX2xDeiCnoepCg0N
rCH/+X/KCb9S6wRIln1MErFjdgYxl0ybbPiIkmaPIkCN0EzqD4kVXWuRHGaq4wcadjliA+sREEhN
97ZVgcYSWGRz5nXEqktfy+xMsizNyaaiUZidKyQxBfKl4QFFp4ZhrvYHxrdnndR0wLcwedMd6MEK
HCz/jnNDvSljPGrmFmq6ddtNScMl4+wZKYkXtE/+dQXTMLM4e/SLEpVNBHqkQbHIYKQf1nR3bezq
8/2Yv36/XHw2IC9XC0uANMNUxtBPvyhQ4zq0hgwr+9Gtu5PCj5YqRb87yoYousXC+DADIro5lXbR
ro7033p/lHVhwhxQqWSrbbzqaQzQxtV8cEVss/6AFh/qPvMed/ig8MXPAF5AAgDmkklIuaOpILWG
bcaqzbkSIXwH+CKFXSZ5zhN0WgWtlf/UmY/QGr0ofUHF3MfBqiBewI9QKCqkoj4nFdoyXgpj4EJy
pXAP9lGx+DMP9zarQUNwbDQPi4izq+H+1EYW/8oIHP2/V07/+1Gz6aiOahvZx4qTTqIhzkwOU3BO
wk2n3PFalGOItfpUaPTg69CrIdAMwW1MDmhOu1/cVbgqS2ZUtobkDFiB07yJ8H4y71pRLiqULViy
R31Z8l8foo1mv6UzGN3harI+VPehik7zHALcGtFWbqFZeLByNrrz0loayrPX0YEPGO+LsMMGAIGJ
61zXh6j7E+Hmr0mVAfcVUbAQeLskUPmqKeMVFbP3/eNlygnlv48X2ztGHVW46sX7yCQhsGadzcia
x4UNpzB5EmHqqVYDZMlcz9aHz4dj0LgKkIKH4d7qlxXuepZkFOALK3zqlLVe4KmaD11wW6nWwmjJ
IZPAkunBzK57EO2UAVtd/93CA4kooqz5zgweBvZ9Nz90WU6gAJkE+UEVCJIQCiJFNvy7GeVW7/8Z
cBJ//5s/jVff/eaLmt50Sl8t/NQ+pmzAdaYs6xTFHmG9BRwClcZREFjrBvqnW8O9iG7TSV/m86Ma
0WDoXypdLF0ecaO+z6lL/FbcJmHnhZG707H61PYKAdJUAyPgQP7Wq/cdnp44KJd5LF2Qu3auYZI1
vDQBsQEnLfiT40a3AK6IKdjO2gs4OkN/FOQ7JOOjrF2DjvaCQGXhkF8SHMtOsF4Ts75neCFFnit9
RABUY7xT7YXc9RINEFG11d2H1iAGFCodbHAtHKBK4V9/ps8O5Oa+1g+VRQzXNC7b6rZSFMgmhx8u
9VfLvcVc3EQpoavupb+AUYQb2ymVo4YFG/hC8N5WJacizUsgYCoZLR2GeOljreQLWoCeHawpr6vU
h6DFWxPvxXRnx/dRvjS1tYt5dDQeSDTS45PD9GA+ZPmhtV/s3ivGe3d4g7EYtY/jxNGMSSlUxzk7
KOTKFwnRdsqiZfTIy2hDLAnmPer4K15zjo19fkrZHlNYZdl7DVQ0+q3hykifIvA9jbtBeTDo5IRm
C828nuAgA13nz+fViVK1KtCesaAybR+ZPrM2DsVbQY1B1sOKdLYfruhX76stTI1L6tpU5H8vahoq
pcKEbHjM2TvVu9TaOTGC9pj24A9juC9v3X8+6eIsjpigssOMT5p7Zje8+M51RrEKy/D7X/RlGc7O
9n9/0oWIIp1Q2YW9w60jNrFp6bayh5BGaJ4rY6Fjl+vrgunoTyufvFL/rAL/+diLlS9ynbbPUz62
NXLQCT0+vpfW+OOGt4N274avVdwvR544iG+L0oVqpP4S2RrDjmXvRHhOJIhrOljB7STeB0+bWOPD
ZSwOIiZEdQ9jNtZ3ink2w72WvOfhtmxfFQMh/V2vPtX21gFlUqZraouh3ZY/Emnl2eXfX+cQiSVx
vUjJ/n5O/LpqRlu1rOOg3o/BDe96YHmB+6eIWbhNjr/qInV+eNu/MJ/KoYQkKUNaoad3sbDakz52
ZsaBinZeZtTwftbFhLAUybhOS4StUIB0oyF5hYo3Qtn/o5LP+Op3//cryKPsf+pLw2h9rav4ChFN
M7wxKbcJHkTTkZGWwVbAi2kx5UBV3nT0V8t2mWYmdMFbiZKvslsleXVCPNP+2g+f54lTzBjAmNsl
1aboftW4T+IR9Z9/PYI9a4YfTEzGVzULrzW9NnoBHEwvjqSwbaxO71Veb1S84S8/h9KlT7eR/ZT3
cHppQpIYDo6DwETORkimZxP9jaGvM/TjhvOSt/ku7SwvdLvrrulPYOJNlIoKNQpgh4VtCsIYMAQL
DuL4sA31RSJCmg87TM9WoG4Q/rnBL4l1fwBiem0zxfr+bf+q4KChqAFodQVAafviBlkaXnG0stax
qoeDgLQ0YYZ1xVLvbyU1Nb7u0/q6dl8U4Gxo+S2/w6aEyLjB5EMpCpCxw43F26q8qfNRwWQZccZk
HUxBQvir6m2ongIoJLg9jaLAeHEwSPBkq8DU0aAftZN7qjybFzN/Yfa3CPr8ENg0FdV6V7nn73/t
p1bh4jWkq6OrnHY0CvhL51NgdlFnW6mBd9FdB+hHInWnzaQA3kTB7HWuhkQKluHjTL01t8VytoHS
tFC5XHMzlz+RcQ15WLj8OjqZb/QyieKyrYvWgyEye1BDWz86NG3sOaZN+ZzAeRFvxXA/aqHnzPGi
N2QqGhHw9wNvgqXfFRl0MbUFWwiIjmEewcSBq4LtX8lDpVM8le6rjMd0lnCMUv5wg7jGvR+7nygb
nxztf76/cFnRNAR34rPk/8/brZHoHs5Orx+V6ca37oLkF268XOccj+kYU3FP7VYfLOifCGps+6E2
mrXRPAnnPeZk3ItjBvEyAZc4DiiZkVXjBJrOtK3MEimAi8CYxER156fPKYejIHysIf5Etb41EJi5
TNnHDPFYUXjC71e+45Ng8/jDE/NvQe4K4MUU5GQJqsbnLfzPT4xaBYxyZqrHbnhx7DuV2RNStI4g
2obJpYH8S0cr1SK55QRf3qG9WsTJb4Fz6vsv4v67FPGCQi+wGILjD/2sov/zRUoMSXWbzjPXEiY/
s4grOLLLcMxWcbAJGJ1x8RTAWv4A1HIMPd8JN65JR5p13R+3oTz3CfvgMnWUeJgQwmPSbOooAoTW
I1YekRpAXhp5hJLS3hjgNFt7XuQ+n5QXoZdIHKPtLuIxP0KP3tirZHhtg9syuJkkVoh0Gdx6GQng
g8f6bSLwcvNgk/TVKqNQDmij6ICxmipejnLefO2KZhlg9oy0j4L6XYM7ZCNisaa7V3bvHsq/1WK7
6LaiuPNJEAnDGnAXGk1gnxozdzhrHNlgutTgI8amu6KVNCYfecccDQGRXwBZcctsmZXxIsDFoE4L
QMwLPXyWEjHXpFjEadURlHPwTX1ndDFecX3jg6hqkcgN5g8qLrmS/v2yELVHkUhgBNpdcUlcz82u
HhubGzjPp0IHzDe+JsZdq+3CkVuAb+b7B+arj7NoK2LsgM9ji4vN37fiuQWhPR2NIV8UHGmG+Hcd
X+t4i8JS2oR+mt19MSADuY8CWwr3Gc1cxop3mZbNs9rPR6r0CDGgFeq7Y1R+MAezIlxAR9Fjuklf
CGxuq49UZDtN/L//aOzsKMAdWsk2ybMX5QbllGYM9Xx08hg3HiTpWzEe/OhAKOo6SZ6+v8T6F+UN
PxnEidBtNhVg6n9/3lyMUdor3Qxf+qaDUIhNAQyVhIYvKA5q57p6dPfdA7zINFgXORwir1qOB9J7
wEGW733xrBh/8kMcI6IkGfeqr46x/aBUm9p9VQEwYJ2n0gVPiFj4geQGUXqIhcKMyfNiGl+NbBWA
QbOoz49p8Vz8cbJNQWsA9Hm1R8RaTntMSNPMkL/2/PfRvnbCbZFu82f9wxmOfUjX9CacHytj35Wr
Qvyy+xWtYUDYQ32jNV59lxfb7MWpT6wKhn/vj89JcZ8ZN5r5LDKPkKFuO2Rkwi3zUz7R/yVp+WqM
7+Lio+e/eMabmVibzLrR3VP3mggvLD5QDE/xY7FO/CvleRrulPp2sg6NsaDfWxaerXvJQ3iL4K1Z
8o5ntYzEq/QrjvSRcqz6RQM5Mt2rynVM2rXP4rfjt/XTk3mMbtnvGAsyyGr1O1Owiyz136P6MqvX
VeO1RK4NZyc+F1gnaGGi76WewZL4VND+bhaW5WEyrbszUhgLBQld83IZNnDfzpNz7FNiIxeD8hA0
9yZfw8a192Bi2FiinXDyq+Haca/6O4c/HJ3G/ORSVUw34wINkgnHsnmbqnsb1XixsZ7ZKqrsQcOX
jNitX6XryjyG+WF0DgUzp2hTWUtn/hVWe5yxrvLuxsve2Ie0/JNlgVsJJONb3F+FW4D52rVU+HI6
owuK6Ord3Xz/iH+xijCIp1oCYMPA9bJCMdMxUsu5+Xyn/QFN+s5OyKPdddlChc/6/YfJJelihZRT
fyJRkZXBwbh4e6vKVrLA5O0lnMqnTwqzCkU0AIjip7X4i81UllsysUSWvuZl4aVUeh7k0Xx0GW20
4oDLZ0G81pURnCvNXNQ1wdTKD5dSmP/+PMQVBss/NR9UrIufp05VG5uIlo9DGkEayG+Rf+0Rs/kd
LLnX0g6uHdx0E3nciKSsHLp/e1fq2soVKJhbcKM24xjtLpxooPiZp9EgZbzH2zqvO8ZDYE9n3AIJ
WHsmFoEKNlYSmTkxY/tha/d4Bzgul+WjbRyZBniaUmwNk/VIBV7Of9QSbIvjVrXPo/FW1i9lRqab
+TbncM19CF6MOdzQoFj+4bZ/Xu2L++7KdgNNdSS/wr3YqvQhiKvMDMej0Qovdav3ugdhYavBhwXY
ea5A8egYGvQG13zVdb8Yoq1ISj7FjHQoOznzNyoKWIrOGB5/oNFOjigJqC+6Wbuay1OU+WsKEa81
UKfmH7nK8Qv0RUGuWaspeHRM7P/y77fy2o2A/RRTxWhPRrH/4fbZcpjwqc7qDnPtwrTexK5CXN9G
2tLq/8AZW37/HnwOES4viK2amqqR5M2GenHsTGPVybrcGo65yboxrILIhWfz1DNdjFIwGgtCJxaV
2nhOn3qT/Sojm0vjZdA/cpIFX61gb0GEjWzoh+Hb99/t09B0+d0c1C/YayiI/9nyxqqOgimEIT5y
cEcs5GWQ0/UEk16nv3YLw7gBRMcE+raoBsgl5kax3xrwly06aaSsDnPdrnU3UQREFaHA1M7sluFm
FMdmbLfSIDMw8A058TBaK0v6ifRlPAtnavwURX9iHeWtYV5VLSM6eNQzP1hTylu1HwhjQphTbdo6
vAlCMPQxFSwYDoZ/4XCXDSuddM3W0lei+gk29090t65qlsHChScJNSwcxL8LAWQyfg65E/q/C3iz
ttYwszfwbnBquMvU6bBIUR6AY+6Sfj8HPX9NrrRsY1XNWs/vm1an470N3FVY3BvRoyvuRo6dkfsy
CQk+LsnzAI3SGuR4h3dI8lem0S5DrON6Q698rgCwblrAsArzXkz19Mq+v+2X+4D8fajiEYqYGk2l
y9g5VAgID9tiOFZ5cDbCxGs16JdygTBWvlmvM/en3ov2z+n48jMvFulOqbETzfFwzEL/UDPomJTY
E1l5xTRymfvpakKP0zIeVttkaavhvkUyMwzhqYGp1zvuqmWmXbTGqeKUPBofOJ79ScEMVX3emQjH
JnRSxA0z4xKMvPGtUKJF18OlhQlk3+VY0bWo4wj91HUMRk5qontSohr6Z9p4evWYGUf5PDd6wzie
8QEhe0xgMNzHREub7ruAwQfrm2gbzVOD367AgRS9OWLBFIakhxJqKhbs6RwlJzPi7zpzWQLaYDg1
FeE+qKHNxACJnnxsXz0PAoud7n84hPSWzhuoBDxVV+Gsg6YOd4xCgoRJT34/PCmglGHnsNbdVDGW
KnS3mI6TawV2fYo5T6j9vo/vjZxdA/JEj2LLLzj/+Ud6EbMB3EgH5/TmlGKRuNd9tEkDx8uGTOK4
GKioxMxkdCuU7E0TkixZj28jvmDh9RUdnPGG8K2dixggguNTO79aWn0Wi1EvmvX3jyWOw383VQSD
GlQ/jh6k3V1U4HjRMjIzu+E4M+rqNJLX5PaYQPOxzwHA4KwPbyR+iDGf57fl4xj6CxtTBgci+38I
O4/ltrWt3T4RqhYy0CVAgJmiAkWpg5IVkHPG09+B07p1/sbp7HLZ3pZNAWvN+UXY24xcm9zujz2T
dUYhXoXnu9Oxg0vXVLyNrIdZquED+pvlliCMwZMhnJXopcgUX+AyGok7lVDaj0V+CJX53BfDQYNw
MovMjRIbASBl1DNDNqIFje1Wb0hAsaj75YB9DUfoLCg/BtHiZuASMbcLVxPOyE2WvFYynz6VNCip
cvUXbt3gyJDk1m/5c/DquEv+YV9zA4QKpLuu/vKczOam8Pq0fs5jidyw1i/gPHsuiygbN8b0MOuF
HqDWVebjRIazLR4KpMt45VY9lNLghsD7XW44bVq4jA1EGsOV0S1XRLMzh4ewejUpRR0RSlsuHcwb
3v5ipIbUVJ2AKIelm9+GWtyaSYdM/Vt4PyaTmr6suxWkNtXxCRUzSGAAKNUnsLaCkcXA4/6mN199
UThz0AKrwootGMaskWKneJcYjwUT30AftswVCMZTngJys/v14TeQZ4f/JLhQVr/92l68ippKQqJx
KDz1Ukz3xasCKKPlXOzyQyBRo09ykrcDrx9TQkHWfQhN0CaXTv7m500bzXyKmKE3LzVknrFGpIn3
NrjxtUtACjmtH+zWjkrmkKYGG5PSCDEG247PCj55yXaUEllETpGMAwzAy5m7y/At0UpU14JIawWs
dzijnJHqxzx9FylkZYYFiOrWT2QuWnSZbJSILQZ/NsN7oFyrTtvY+YkO4yr6M2pPRWWU3HnfpNYL
2fEi6o4FxAWFB4pnNqRpRfM2IuW9C14Ie6CHlmVLdw393Ku6N0zUlhav/+NNtP4vmEl+HU3tFKUh
FxX/xxPSzCRvpRlOPOXPwJ9KFm2nFHtlHE9yOp8CMG8j7nYE/e1QnTg5c01gXcI5NQkQqg4zsPCM
Nr6Tii35zletDw/UlLKFBmxmWWdtANE9PEL31LCe+PJebRgny+z3Zse5m5aaM8331Y5gx/n7Ij9H
IZ1N40OxxV7rqydRmm8dMUh2T/Q3KLZOugu2/KcCh46g1VlLOv5eZ1RAWAgtj8gOxZiee9jhRk2e
Y3n2azb8lRRt4H9LIsjV4E3x65hvn3ai3KazORnq3arUSqSG3XR9nJOjnDHMB6QE9LiqqN8aOd31
8CEIvqgmJNQxravHfI3Cq1QXO+OGkLGm+B5LnKftJVorU7Lt2rEgBkLv11M0epXtejN109YcU7Is
dF5JyxVW5A5V6g/jqW9vcynTUIT6sHysUWKaJruKAFcdim1UNiB+eEpa/qz8IBofn0IM84zIwMn/
BombomZW2UonhMFkB6wOkJ9V/6BwWPAYhYN5DolgqIk9z9FxxkB6cv+LiQU75sksM0fDd4Le3ZGJ
8c8Jncyzox5cTZoqcvrtSsmZoYQbI9wihcOE+Wbap9AefUlhA+Nv2OuHZtCOhfpYUrj7uvSmmaQa
FEMJIV7tIzV/iF4/BjUqETyp4ayxV5+4pvTuufeKeuIg6nwRGa6Q/splcDq+HwPQYVUzEEC85X6A
ZUXOsanHDNYny2g30vAvBPOcKhpl+NaZZG+HOa3ayvfcvM8xjixR05DMm10eBZtBilMEee3GCj7l
VZRDKwUOOoNMl8UQjqYp3qCrG76ndXVPFfRf4dW20AbU95BhGR5dKA/wO+Rm6H8r+o3maSOhWtdE
hUIF11j7wupDYyye3EUOd4ZWeqRhIeOgoFlFRZN/rs2ic9/gvDX4F5f7kg8ECy+iWsA+tKl5RbQD
7eW8VYIa2BEJQ2bau/UbJbVfQfIpTHDdFEkNUm0ervySXjNKuUqOokEly+59WnZWx/YDLZQzG6D8
zzRyaxjTJ9dqbiZytdJsdnKPzdx0FirV4gBM6X96v+T/nB7//9oBvIY0lCxlThjVMP7bAmtOU2cb
UtafB/wkWg6InR2katpJsFSKPTkWgwaGICbuDB1BgiHNqFQuTxMzlLUZwsTB2+qH83plq/68vI31
T4wSUYbM2te8LQZLOWPG2ZxS6vgSJ4aPnJqVr1D8FE3S2lcOE251zyU5gvUo+RNPQjAPvOm3fIJo
rtlOO3KpzD3qs50Wo3JiZtNr8v1ga9aW9SGkDWCoj41sbGuukk6590v6BUWik4wdU8ySUV/M2NkR
z2hiA0XDzpJHMEHY/i3yciRuz5EKQlFIn6y/F0rU5gLw3y/TA05JyDPGtDk+avwfMXGeRrtYhOFP
boSkgiOTQCFpoxvE93UPQyCmHWe+97+9trZL8YXUQ1r+xC1fh0d4yog9YQ1TZoI8G1ApBEBG+USF
OOOBtjNz7ntZHKIABVL5G1N9rrIdx1nhiBjshgfIm/SMq9FCKojKeyK2L+PHUg0+r0MCJJcl7skU
jlzSIXaWMNwqe66kc9n/EtvJh1fshPTeKkg6zfQQoQVtpdptJ7oZ4vGTQBVTPQZS99xUuUPoQF1i
r8RHJ0vOAJKBk2TbygGle8rO4DklnQvpK3ajwnCM5DEhfuq0hljKl0lh0PlrxsgVw7UPyZzyBg6v
RLo1hjgIY/Bb5HSAMSuHEqwmzsjjvU7G2pOouUPC2U42CrwvnXdPDwiCUjiFxrsev3bE+rVe15zy
Zjm1ArJqSPaLeNK4CCL6Q3q0WWMh+3WQ+RbXSzGHEMPVpjJZ+pk2jYig3yzwNMxUqd8V5MEeiHFL
NJ5y7i+dH8jYLuT8a0rybcRUAiQ6T5G38kNK0h6DYTyrHNvZQsAfzIzS3ruAeqagcc12cGJD8ikP
1LAkJblbRYnbygnk0H5M78ayNeXuM8nItSOQKw1pOk7I2O0Gaie/bOtsNR+KfpUbKiwKhPFxeFbs
3AFyr7PCFSPoiyX5pmTfO4mMDWKqCAjpXPI3TToh4FMViTkSV3PAiEo/UMjDMsYUzVEJ0/9mEteo
eo9xYqOXYCHlezSTlpxH2yzlpuOF7mvbV4218QaEuB02WP5C8dhoobZpp9zJGJzj6Z/G+9C4WFUn
3paxvMTtfTRI1KqPuUkCCP9oN112HZH401F+pPO2JwoNXJfJ397MlhenRDXt8mt1W9hv7NNMzc57
ObozIw6Zdoz1CGAHjDDcyFsjJ1zeXei2yJwicbXZ7WgpR+jFfUio492UPHniqdlQVoLDD9SmOySK
azc8XjSZuyMidFB3XhMigjLbGwlDrhiANqDJBYpFr96tYj2kibDwZDE5pDujjdHGUx6gfowo69NU
El9f0XBJbKUdn7sQKE9pBGVSGpfPBN1/OWJnTopzOnxZWPjkbDp2JJGP+aOt9oEtbUAEudt4H3SO
zuWF3A1zilBBw7eSDmYzyLAiGcMplgmmaB26oY9ZcNUDD//Gxu73vVBcdRLbQabmohj2WmXskzw9
BWD2uobiumRnCTeq8cnW0w2QJfG9Gx8UxztLdjKVX9WUaBuD+qj+TNIrVYp19C1NVlODES3L9tJ6
9U/EkT4P4T1n6dTo5GkaCsztnwUqMrTVk5x/MlQgClq7KYuQWZBcMvOoDP/SNCBgA5IqIal7bHA1
tVcsg4Zs32zpn7UMAPjghrNC7BzPo+DbzjnOqq6taYaExvFCqeZ0WCIFmpEeQXisicyMQHym+CXN
nPBRfmdS5o5VHfsGI2K2jyAFLCYEk76buon8ZhrJ2gjBIFLueETv92UmQKUiwJf/8cNItUvXIzOR
AXm/p6r02vrSs8UrnKUxyG6zH1Zv5EhAzajhHRiviLbIUbUpZWHT4OKjU3OLEjYzgU6HT2AwFWLB
HO4ZHsIhOBbkppoYGFsSV1bSuAsnP8KKkLHX1cGOMArWP7Jz+CgAAtxwZMu135ZpvQa5d4KfaO5c
qLWuJ1fScsvlnarQ037C9SiLicwNC+nxdCxblVj2Fx4YkPh3UXwY8b85/dQtt2LSQXvaSXez3plg
uX1Jcdd9Hn6ntt1aPc2RFAeBSMdSSNw5x3giueb0JmmeGeGSZ5Abeafr5hE01WaZrv9B8LP9Oq6E
cJAmpusAQQoBjFJpMGBRaQm4D47NXk0/UnJfisdY75TqpIttrd2ZfXh6J0IfKzLDT6vPgWgFqDlu
r+Ri8Eca0k2jBlBTfKXaSzxddpc5svyZlb/q/AZwDSZf23SvfYQCvOHHgttDJ5DnD3avxVgIL69c
obEJCd1bF2idCLogtb1GPoX6dV1p9SC6lvNuQEikkF4vsfrVwUgwpuIW1B43Lb52Cuys5GPMHiNd
cPw6yYAdXm6jp+Ok0Z4FQist6LZ5xPXKhaAnxUEny3DapoT4G+ri2vJ4UzCxcBaahA++9CM/fVH5
uJsp2MiCBkbL8qbhLhEaqTsQBixdTmIbXAGQ9yZy3MJZlm5TRYRHSrc5PUXpJVA/GwlPCHHVC35n
Qh0Zjar6l8+qHr9bNnDDErdgvlYFS1ax9rRqnBR1SbyLgAS7TqI5W+FnD2Pd2/7A0w4GzPKG7OgY
qNRmz99y9Jcy4DG4rMnRQ7+vUa1TE+mMCJcn5ZHZAhtM/I5XjJQdMcZIBIdj0/2OGunYsqftMbsh
m7/KHAANAS4hcrhYkggZWpdI5XWwPZvCIu1DMNoVxsus0m9bnNS24xT/jjqyhvp9ieHFNNSzUF2w
ZW+d73S84IP8klLyQvvdZmCMNHr809dK24rqN1GfR/YBjdKeAcCg4z5TZAoEusfSMAftp0zmKiJa
iDzT9KRWz/niCfMN6u3EXM5KAZKM77WF0umZx8bBXSbiPYD5C11zRXtOVevUW9eOyZfSxAryY9Rl
8tsRy6v4kLkaUPImJWgHimoM8BscbahzXmz6NC0rByGMIEeVnT3uIvUocaxlyW81gFVqBwlUvlHM
e1Cot1VfjzPeHc1/Xd+4obDpXDvlHOerC0dDbNFQD7GQ80xg7WmGnkxt+1Ul4GgN8NdVdWMq+0Ga
v7s23NrT8pVg72hp2cpjKmr6+axpBNlW+aG3QrdP71oubYbqWzZu6iJtmuUfvV17+rPcMfgMJshq
jUpEZkds2n6Yj5vW9BtSwAt93hV5t5OMx4xMtmM4Ry67xSw192gegxmApb+Qm/giknFfFLLT9jOy
7ptJl6mIw4Mo/9UiptP6S8ao3T0SNM86mr7xFCYWSpOMg9PYTpDNpVmd1Xr2W7C+fC0WYweshuUk
c77NNJdds1JcRkm+aHZBxNSAOyioTmae7zXx142/zIkGS0Jj3tihDKYWkyvHMDtHighI0utjOhRP
hpSycFBO17bNT0xNVcAZPL/Lantpc0GQS/6hIEQv4IiVnE7ieEeoAYzwZZy4UCrMC3l9lPp/1coh
2NVLpPg9g0Qd8Ss65Rg5gB7LU9erW50OirJ4rZIn+hhke9goOY1FavcfGGmGPqtOhvlTwc4L9b0Q
n3U8eVa7S9GM6/KhsksSfwVvL8JdEDoarhRSbex42MLA6z2nh8lhLcAkl/Ino1hXB/mR+t+UQ98U
JCrS6xpXZJ0c2vVRSy6mRX3RTe4AIKzoJNfFS2Kl7yrSgCTYYvg+ytKboAAvbZlz1bdg0mEndK9s
k6cFmaIOMMTTX5kEizOtBSepTEG3xTHGtmQXD6QiLl8+W97a+URPcq48ZxPG9/DSMinXVfODQgwT
AR7LbwljkrB+KS0/C1zGWPGK4hFYv6n6Owc7QzxhUN1Sw42M4DNnDSfRhftgcYlK9hKZ7mllOi/6
AECNF27wJfSrbJP7Yf0ehQ+Vtsd+eVmPjpzSJEDMvlKfRNcftOC6+pBVexcNjZ/Q+JhLn2Y9Qr+M
tNdobiht+pqeTZV2ady4CaB8F/+RBJ1rDUZV0DTQTgttBPgy1k4GwpZWBoxvXqlEpxXNAWmkG2Am
ZUSLXlvjE7vtZjTAsST8hdyEukqLHHBrp/2rIziQguz8pxidXpPe5mXZEa0KPhOs+vwM4m5KL+VY
vw1vQiNzxGa3lnvHlJGw3tPhIVOci3YeaQrprSa4GV+Az8ht4OBFdNFTgLz9MBNv9a1oq7+KJj/G
b24QmF7sdOoJm0vKSxOST2TjU0i9biaTALJ84CdTsdOrb7XkeWDWiSn6C0dyo8hOH0qXXjAssOTW
KW8Kkpux/wu0gEwyRojiQ1NYwoB+GoYEYXkrcxGY4pQozINm5E2r5rAu9/8DO0XX+180BvCGrKB5
IOBLJvXA+m8aIx2bRJpt6axoDx0LtmTiJAYOU2YeFHD/tjqqghVBvugYkNPsqGhbS9muTp3Q3FZx
slUU6m36jhcNHZ4x+6benEz6I5aIJCfrZ2TZmAkBKQjZjpTeb5QfZYKCxIHeNG8zI8hkPM1hsuNK
XV0f+TGd/uJUJtipwWdEgPB8yfCyVHi+c5aGtQGn44KZpccCkr+Mh7Af4NBMJ2sJvSPiUfWW5DI2
CmF/Ejko93YI3JLNKgWtwfSOtEd2ZPK9Yyv9UNmjc/u1bfHVsjKQ/U4lDnrPsf02+ngrx0fo21B+
n8KvuUb11/Qn7CUNbrH4exX2GcrvbBW3RBt2QEcsd2voe0eL0X2uTnaB5Eg8arTuNchruqh8dLcB
d0BLDh8xAMVvLr6KH22dF/s39m93nYNbatalKfEEsAkfc4nnoFF0f+JUkcic4SKLhz9LstxhyPw8
PcjjRSTvo6huBgpoY7o1AUNC8JgEVTb9FQpgyB9Vvri6fkjN1pV08LcvnY9Yj5iWZPMos0qSM7AZ
YA9jYn6WUwEf0iq1b8Q57qL7WtLQ5+bWbugFie6qDQL3KZhrmW29xJQ0J7eUc6YijtW/rVbfJsDm
c/ecmIuHIt2RpbON8F58ZJnsmOFHJ7NPBJPXFfWtxwI+Q1CLcdglpoxywAR2eMxStF0du2THHrTp
MVY4y+k9bYjCwsvblToFft/qcEfJi9aJuFkyvBd1H1dfZfkv4OmS0I1WwKeU1S7DR6McWpqEDTZ5
+StPyGjOVTfU53OrKk4mfSjRQei3DMi6a4ubNVofbAANFZYjR/L6kAW4gUuSN+5ywZmJbbbUP5P6
q6FcQMJEMD3FjyK/lwO7KHsveFXd/5szZRNzKK/u7YLjSB6bg46kTJ/OEr3YOhelEv1BnaEea92F
uLIsoYPBkqPnGGRjUP7M/BxOTLsow5PFnWPdy8nKybvyfWiOgsOcOzxMlku9srPlhr+lY9S7Cjik
ToG8uAG0mjS0nO4brI3wreSquIvxysxSZZYrk8EWM6mhBnGVCF4infYm0ELArSY0tq1eG4lWiLxV
5JupP4JQtjg4jxLUpI4YruZjCLvtlHdO2D5k3utS7/9Kad/wB1vRE0X3R6we+4qQMeZKk+YUOqBY
emzUEwUv9BhsiGprk2bXksXPCCl48Ayp24IPvOavgXpH5egGeMWkbJeT3tktGjDC6KgGh3dCjPpz
oeZuZum+Npc7tWk8OfSswPwxF6bTHIChPJJyfzbApbFPviK0yi3A+AUjuhL+JED+JG5LTC85hS3Q
IYR5Y6vXx/e6N91W6ZwqfY9STmQrJGgC+7ith6HbQiQa3epej7+EREOpYh6agmxPMjb0bj+K7qtN
4m2JVZAl3xPTzSqfx4Zu3dj2lulHbt4rm9enT88FCzzyR7U3nxuJKLUKIWJbbjLqXzLqEU1VOWZF
6yW19jrE4H/VWWNbMIbcQX3J1VfcM5Iu1J5/OR+xVaIFJX4ZBRs+w3gIzjUHjfw5l+erEONWKb/4
eYWxslqYK/8mBnybdS9qk2OCPDlHcDSE55gYWP4p/wlimEK/IxRTcPlqq9KSyJDlXQo/7OG7AQM0
ScgL64eYgV2UAx5lVzE/ExIbut7idHkeus92bEktzJzLXJIxGPybCyKwWERiwELbsHnH7mshoig+
w0zspu5UVSGQDmdeZZOr1m3k9k/vToJZok4oFgLCYpWBAHACddjHPDZmSJAq4HavAktobmqPhxSY
ce4RJJ1l+ao0xBXLjyymyQK7ahQ8KyrulvRJSlTP6mO8l60jeqBLYEKJMaZbM0lCwJxkj3Jww+oP
gpDQp9rUGTOQQc4T9emmTXfYbbFf1EFxiJ+j/FWQL4Aaqdf2LPnAA2ZM2X1tOEUGx2RAXs2+AWUT
hNNziFciRQIbIYWogOxKez6Z9Ku2rV/FdCfxwo7qdpEyfwROG8nkinUCquyPMsXIxYDXxB+5rvsQ
RAe5fklrqr/D3xk9eRI2z6yHcWpCiaHZgALPAQemz4TJMpsnb1LEm9zE/hgQlNidGqbxTkWmIuOU
Cu8l8V1Js7hlCXTeP6wugFXNdhnZaWHqy3KxGyAKKMh7InnZN4OY3pViT6X9hximj864Ws341Hah
C0P6kanGO02At5YK3f5AI/mmDV4MhruSZp4CZctSnSGRw+aOZXMsOi7QnVk+GOHkf6uKYFwZ2OA2
47NCDs1GvpwWdQ1Z4L4iGM7IH8Haursgns180T8tGg1Tg49OZyfxCzM9uEHwq6nfjeZleeRWOYt2
YnzQSELWZEu6lh0/KxKmMFyzEk0Flh2d4Zaa6I6mhlkXPXcPxkpfikEnBtFzIuzY+J4aPfFC0fla
TTVNeZ57HgHFgHs0jsIYt6oanoP+R6X9FBTtKUV7lXe3wSSnYGivMK1tf9eAwayCAlvaGVRo/CLi
McZHQDPEqdEGh5cDcxCQssRBnh9StXtHGLch/B2JTcpjHDo1v130w8HWJ09Ppx/NYNAe0qNuDG9h
AxrcIEvoiOtgJwJPDVeiG59D/FZJ/2j/2QBmlS1QTgvx0Ercwv+IyNqGY/eWNLUrAoDfaiQyr3Kr
xt5WXKyjBGWbSmcd+aeBZ4ExIO8QgiSqK5gPpDViM3HZPTdYNxWdP1s+9PqxMZpdF8W+WorXBgFq
VEn72CZWZ4o9dTVq1dSLpFRRs5VViUYEZguHRZN1/6FJ2WdQvYAbjrm8QjDIokzA+fApX6GaOvDt
XNss/OErKUGXBZ58wt9x7NmQCKtdODQVT7FZ7vStJJO41FwC68SVEAATUCZ/tV5SZsx5kCEMfAto
fgGBjql10O0e/v8FQQeh1FCrlnqR04UuMM2TG+vY8wo3SUlQPrkFHUFh4/hBNcWTqoAo5+D4fcFd
UeyqQrT8xdoHDThn+tc+wsA6gjS+tRHrmzL+WUXhzam8D1VccLX+lsCJDex0A3ETEAv+EK46RRip
WuLnbDZekOpqCvysQjsWhQYZ/EScB0K/Yg2m0hHp4lL6mni1J4oVE83BLxTUqEsXpbhEfe1jRrkS
RFfVlTPeBqHsiolOp46hc4o3UnJEEOYmYEujjqt1oXN9xG4eaP5UhMjMWNiTt7kxycy5kTG6l/To
iOIDjIqDmY7frnt0NgJ1ARlIpZI2atyLy470HteupSfdLPJNmFELM2YXNdSuSq4/UY1BqRT1L8Ey
AmvVeyPdz0r2OqUj2BokFt7yt3Gk4pJ0PY6CWrWO0dKXTl6Ikzz1F8S6FDa13rD0u1Kp/0ROIkqh
nrrGvOq64SGse50AuxWABqNEM1m3jAv3Fh0AE/iC/oGoWKX7rEbjK8epXlKHSNRID2c/y4xUzZvS
oxrFKd5JjrpLgvalGIZrGJa+wVcq6fCYR+WSpSUZnN1xyUZiEpB96PZt4BDreBmbjWb9yby3SD/I
AaS1Xlgnq7+JNRwbX0Bi0I4XA8N05F8TQ0SZJ7KjPDzU0Vv5GlVHI/jMEVsSkbBeH43BdsB3yRuJ
YB5lE7UJwyj2t1kjlWJN8bDHN7q9NmN9q7Sz0H6BOWORHno12AnAibVfsirjs25294XOnGaGEFwk
L+nemgqUw8ielYkkCi1c/tJ04SvSvhWUxy7gk1LATxAG5NJe0lJw7Y4aOQWTlEw9aFSzOVKoNHEe
qeNXnpEkQ7B9a+KXtwvEWKG/tM3nSF+NyrcjQP+MxogE+pyc6xEgTSmyXZ9RJobuwOpCL6VfExT7
fTiZAdDUGuDYybspKm59DjFmG7ABNnEJdKVncE0DY6HJB9kjUdEJirPXfgSl2oTYJsr+bw0y72mi
UhXiF+yCZHOKcZhpt/gtqqHa8/gwaidnZqITev3XpWo3eBXcoMoOiniZLoSfbNWp3hnIeAzMxaWg
4BAvTO+GTXGcCAqN7tsTEecb//StbTbf/ru/2fz6sfP9dOLn4r1/2jydus17tnl/37z7p/fW47+n
J//96fT0fvLX/xQbf3Amh5+Ged1s/a22iffEljtPp+///ILPLw3Ou/9Uu/w2NKo9Sg+XFBjlhWct
MP3kT7zQ9fGsPEEgP1vuL7WHLtj/VXjyn+T3r+1+cSDsNs0x1Da5Px0TFzbW717gYUB3D3AHm/Kc
+7YTO/xdu63pL9va63z2+g3H7WrWv06/lJ5ihKNW5qA6ROLv+56rySGAU3kB87VO3xQgLs+MWLG9
6b9JatBoIfmRP6EWVIgK6LsvhKP2l/bTknSh4RhAP4gFCWEp1wEXM8PyrjRO2MfUctvTinoqjvqW
3wzQTkTPpip2LbNkAEotRgGX1fsrRpaE+zWpl4dfTfJ9XYW+yaZcL0zczegkJE4JLl4z0byIlE9j
RbT2mvpUJJy7NQH2VXoIigjUel6OGu1+Ac+RLn4i2vsm9VwtIEthe+xJaBHAzTEU7CDmo0YujJy9
y1DrWq+sxsNVq6P3b/kodn2AeH34KKklg0vwrHraG9RCK/oIfAubQiOjGMO9RfahtWqHcaSbkO4J
8MS0UGDLmp2iXp84XxGHH7rRZ+QCMCg8Zc2Mns7UHnhGlz5bheqr0/JBK/Y2I2AnW3pfC/IDaYo6
r8GMkLCumEfGbeaqOKt7cqXCikPZmBCipr4yB4hMSe1KoKkw0yLoWDOFyf7F5TbSOmaTahjnbofZ
q+VA0CR9Y02fPQhzzR47Lj/r1EF2/DDQUYFbUkgXWtKOITVZM+KvDrwhGjVfjWSEp6QoWX+9xasr
uoOhSq6Vvq09AqZovGmhg6z57rvz+sn2+RrGDTXQHNekpvWiIZQz5ldGGQiHuN+u/OulD2rxJPuC
DNKcA48hiXqo2CmYN2O6nGxB3mkvztaUnrOCVsTRH+hOqUdzq0u5PxbGvo9fGGrdoFGuFgoXmcTP
HLpSJ3qNg3XIT90UnCIQG2kAksZQxZwf0VfR0xbYLvpNkVI+U7DsjEt7Vnxd/gvAYUxSuag45k/a
WeqbLntAOiWB7xl5LPEYnMqO9lnCiU1yzIwRba3BJD0mlz5ZLx/YJokE5/TShT+t8DHvm6PTIN1n
Z6/jd3CQDQoHSiuR/oSvtD1tNCJnSQf0NKedyY2Fyg6INQm6Z5BFtFPSDhJsVRqFsnAo6ib8STzP
mrlVQypagVfWca4DGTERKmrhoV2FhoDb7XqyqxGS4D1JrTFVb2NOmaTtkKTA1SMDP1Dsa6WOJnEy
tkDTF/gUUAG+jr+msdRAftrwTMujIYx90/C3xGIsI5odlwe5Ekh2SFqpfCUjJeNlWpjd2wsSeR3F
VJD4OjkS2Fc3pXYLzHsRfmt0sckvUnrC09EZj67ao0PnB6H8javYXbNlcovALHDh/NM2kNWM1I1p
7oTCymJIRACpC92hjmpTYC0faLlaiCCR/AAsqjP4POHsbb3aqwFBbfAthT+RyAm91fX3ghFChIgU
/o30OQxuPz9P+suqirPCrzBVePgDmWyu9iOqZbet1+tEPabyW8JNP3R7FI9m9pqDBWWk/vERk6p8
qpSPLH2fQVj0l27p6SlOnmHlRAJMpa7MpywEzqTylBivSHi8lKNB0FkGhxAApDTl74waLEZhFMoG
qmdsjvBz3SjvCASeJKhqxuIFvyeGa/7mpXHnEvfmks4ndl03UsiOr6BhzlT3yixozb6018Rs6ALl
aOLeQtHHU4lUwenLr9TkNmi6V62haoQebtOfwfkW5WHpOckSxFTaAlQbO/cUbNOSiguCPgu+z81s
7BV6BUw0JHLuL9MnMkzihn+kKT9YE9RHnXO4I5BcyOqGwI+Az5FaZaicKYN18DU2g+FaMivRqqCO
dyE+LqN7M8wP6BInQyxf8LqCI851j7po1SjQnMZn/0cp3qXCKRpl17FAFk8l9yJ9DKQnavcB6jYK
3mwWigkRh2XgNy1UZ82mWUkuAusk2lp6E7MBV5TQC7cs8v36ukiry43ebws4oIxZSy85OFZmbOPd
0Lx3/Liar5OKQELqHD6dKX3BEO9qDFhL9VIbEXJRhg3tfY0NS1FBJqWHZDTl3JFAIkOAOB3jBIzN
kZZsUgECkxy1WKE3AY5wGUmyXjmIowr3owDkJHO+6WkzmB5Rf7GTLx5YqrV3EVJciWsaEXoTvMAq
6cQdGceIA6cqiTi/ZaHCZJSh8gYC/FbrV4s1Iu++F2n01m+3khEG1kEKnu2BTG5u8AxhyEAMfgAj
1yxHSrqfVALUdL18Q7Ahlj9keOTixLWytwTuuOlegMZWJaJW6huMFFtbchjFclhIj5AX4zIvVBet
0ZOQ/43+xu/yG4L+U/alpV43O0yGI2P1/NJUz0FM7tr029f/wZcaEF9SIoc1djFlVsC75ErQ7jnZ
gU3P9h6/T6LaJZX9EAzDEYnXdY7fYRlQU1k3TelcXbZp/wB2kKxnozg3PF4zdCuh1FKSnDr7hazd
o8rVhjyRhADukQXe94NUWhRVEBh0FVVUYCQcw3lVOAOmhSjrtw2Zp0FmeG1sIEiAAyayBWShLxl2
CtK/Utwhxq8FzayQSzZ3Oys82jwVa4Nz0zFtpmgiC9W1+H+nad9gXWho5ZPRZ2k0nJf8WVWCkVP+
f4SdWW/jSLpEfxEBLsnt1RK1S7ZsedMLUXbZ3Pedv35O1gUuulyF8gwag5mpbtMSmcyML+IERgwU
Xz1ob2FY8SaZ7+wg/SimaEuH1ML3891gO6CMprNKhiH08V3p3YKGNf6iCx06cY53irADGtXAPEN6
x+2OozIn/TJ7j6OXNtVwxPdek/Br1eR7MLPMdr3VJ+1iuq+usbH5xVu2UIOjLgXDdaqhF3q/reYX
G4dGYY9EL2jCrC5lb4NZIjJQUPKKGzXDYG1maIMI95AldKTsGdJtEhOJUT8loNPECsTQF13/bkzT
UzdCL/TEz9bcSdQNPd+3GqYkM1V+HY7iSaE/s+d9b7cnkZdLJVJXin4Taz/L8EqCntLizIzXo60t
ZsXYk3I89qO/n6PUyyEjMqVoRcmZ800bDoZs3OufWVeo+mbaQfNQwY6Vb34VEI9oIKlSz7ZXwJNG
81ox1fXYPMU8HfPUeQB38kDZQe1cUDXraZyASncigP1zEk9mnT9gES+iaGuR+J7U/D5swrsRvSzD
dySxNS2d936rLNU82SvJQ5+gmSovNTxeMvTwA2OG3zG0h/ImzY85l48ls7Z5MrNmZZSsSoECaB52
kIuP10TBHdh0hqS3rJyLqwPUq61UlgrD2RmmWAczK7eCLjnh1iyoMacoKalXuThiqRpA0DvMsCvH
8TDT4RUwpCOjOfpFs+JgjxmENI//PHTGMpSfHMffhiIsv7mmSryp2GLIwgSwpyFPC7eulB3UlA5U
TpcNSq+m/5j7D4px3uzA2lWpfgwEOeTSvJ1VarLGsyRh6059YMdoT7f+wE6d2CIw7Ten09hn0cyB
K5fmSDcxILSdZWlRPdnYmaOtn1/9eZlYGK4THJRsPvgZuhuefdxYlqKtZfmShmxrsHFQkn2b7zNu
xtkCExkfwrQ/Bu3BQnt1avfWqB5jfc8Ad9ZWgQ/IFhvgklWnj6trmdBGHm4VrWdsCLmpVBi3B8Cv
JySyhPY6FWpJZm6kjUntk3XHibSomAtTUbaQJW4Dld6GoRD8QYgftsPof1odJliDNaBKlvSO4291
D650Rxb2YcxBLDvqVjb05BlW1YTHyKwopDJPYDw5hvAX0qbLHIrhKVw99kFUWdhU+9Y0QugLGZpK
5Pk8vAavWQE12NGZmyb9vdn6J78vHnSZEZnCbchXQtBNvlRHxijZGfPfteiKlVLhOHXaLZDZnTD9
jkhbAtDARzFontSxAz24DVPSIJVYkdBBgR5Z0h+tDuaxu1SGR1ncy/YJLbdYqyl5LRMvMkJ33EOV
VoHyp5uhgCuTzvdZkp1Dfd/EfDu8sxKS1SVnOwdZJYGTPPfHoZ4OE8qaOq/azn+jhHdTkL3o49jG
aMJWx5ka+fr0xlnbxYnC/qyXRp9rnGOnrcNLJZtHyXgUWyd+pBGHEwNnz5Et1i4M6rXJS0DhU0uS
jD3dmzrmXkGRWhhDvHCm8sEfGXq407a9z6t9I0bP56cP6ZlCJion9NRz6SdEgh7Hx0b/aHLlzqrS
HR+BQhQPl353bNvz1B9Dni8a6n8MDMydNaR81NkBWzETy9eQvtve0fZmiIcp59ZXwoDJNTCwTA8X
VR/7y3xCxZEt0zkuHjE+0FO8myOMhfSWG33dLEtlgA5Lto2zfZU9G/1V0LzBvSHLcQ3z0toS6oNZ
gsZBt6LFkySiGY+eymvMNm7Njl5IXsWLQrhbU4E24YRKsDRTLVxVipPdTCzOYYVFDgtM5obcWLK/
NxrI2Tv94zRMl8BCJ8BtxjIYtweN2E7Z9Y9lG99bjfnCrvQdBxEEfj0/xnP4HuRYY3XzWrEdnu9Z
mbV0PpEsRtf274pYX7eKRnf4G1l/TPIPaaH92iooVoaOlrzMYbIC73oKKuNe3mx9Mh+isnlJiTS7
petl+6w2DqPlrgL3ZJjuzh42bU+L6gwkwfFwQsPHDj/74hqM0Tsq6XZqpm1pqreiUo85IdcX1WIW
oQZ7plDgXD+7wgbJ3JJ1qTzH3zPCWafdxbHRvDtmuH20H6gmridcJz4QoXF2vZHJ7yaL56cIHMIH
hNgZFqjjDqhlDCNJlrXjS6Xjy4AoaJVrptIWFZSu73uh/VTELxUeI1JqsjzjB3PMQeiLIklY0vFN
sYz083ngPlSR300zfUvN+Sz1s0kf1niOvTHHAV0F2IfZhwnpaayeE16GUTVvhlo5cDYi5hDA6EeJ
4vnOOFAZRB+C/pTW4FJ2appvHVrlR9V/sN3iM2X7WOBUlvsLAQ228s+dw2VNB4dLN/FEMNoRHKkm
qr0Gtt41TWdpNN9ZEZNLsqBh+FQW8V05Do+KeSqyHC9j4HGEjAFiccKWINvs0Dcl7xI+xYw2SHoE
tevYWIuYwQvvNKrBG09DPjDL8EObWuyi0aqfnruJzZw/UmREzXxpKsc8A53uFrAY9Nuge8oCayWs
F4Hnp6jw5buNl2EGSyCD+1V6jFsBiz/Colv4z/N0Sji0CtwnFusjQ2vMKCu+nEbb6P5zRdTXjHUc
o3zWtSDItQ5S3gkbP36s6nNg/fA13H7h0h45QOhPahKuw0SHZj6dTQNRFXG2kitSG3habyxHCtbN
CM9u494nvO1LnJTZUFJAjqOSXEP84BM70JXyLrXqczg3b0FIgTseOKuxPAJ3tDDdYPRZ9v5pCDJW
z2SR9CqmztIjs96LZl+0FJ6/aKJZhkmzHGKWWFPfu8m04hyJTCWhQircrveCIriOe7CydFJS/XKY
vSMSR7STu4wxLVcpuY6ARuORhiwXVGqehl7m0lfPgU3l4ys1+zZwBs9PyM6kGv4G7D1HQ2N3uJCY
Bae9i9tshaky5kntXKZ998AcXOVlZNRqvzXYLm1cX9a8qhhjOMN7lMabWZxjGy6xvya1atHhRI+R
SRq27eGwvyQ8PrU/YTwJWF4e3IK+8unDTe+jhMRlf+Z/R9XwBmq0M8aTMfsTuYO3Kny3+BvMwVlk
MVKcT5yO7HZmGRsGm5l6NTsJv+cA13EANl+tHGh+064VjCsmWGkdMO3Y3yNWZCVJSISzChBtW7Bn
Rigyp7OFEC7YgtXXkUN4klJu13DchwFkdgCTO842PSbX/Kd09OUPKET4VsZiPkzzq21gTaHmPEHg
lU1MZKNMfMc6smdONapdrCNGHwHSyxiOW7SenApSULKjXq7BhmU4pbHhZdLurB3LECWADrS6Y2IG
CGNVI6SwzVa08a0QDJXy23/71OyvNM9fLjWs6SDoYGHpv4Cj/2HQTWanF6ZVWXAefyjVrh8mYlX6
1nXnxTFk5kpMbJV1iAidtiqXpmVuK1Y4hepCjQM09RE81PlzDe+bP8EvhHbDBoaR0oJAo2+qG4Oq
PN8cF33EGIbqthSFpcjsZ7cShFCLpW7wWOLcilAdmuLMZGAvqespDdgYtGW9+02jnswAPS39HMKn
HLRNk1w1baSSBrB0jBKpv1KAmLfaOoZAllNxmlaXxvk5Fsa6GfFXWUS2rjWrsyX8JYdgMwAGFdcI
IBMvU0oTKuvm35/rH9V28nM1CFTQfEGPnPhVUfGfz1XYSmgxnyciYGJ6UNNV35PRDz8D9TLK9IbT
HLJNO93TQm9LNTog68lxHC5ZgE6xSsZvyLH6375oA7eRjtXfAKT2BVfLgZ6GxNk2j8aUbcx0XFUo
sgLa4Juq7CZc9LxkWQf0Ql86UwBnctlwCuSoLNwr72xQKQTw3LP4rq/gD6St/KSERmsN5BnSmNqX
C4tmLSpYVs1jifbKDq3m0DmozhLls6m2KtEGCRoUMv3Rw8nChd5y5P/m6/oDhqKRG7UEzwF9JSr/
iZnzP19X4DK+mMq6xBC5QzVt2YySPxyrsw1Yn/xjVj52eDdLmoSDgs3v8DikJu/MY4nT0sHbF353
RV+z97q8ItiQ8ARA0Fj6F/uonrlBHGsx6aJSvo3w9l1VjlBFhEWekQ66yET7hNim4zcADvl5/xbL
/fKDv3BvlL4r26xMypPTPZJNVJJPw15+Xwv7lQzG78eX7jqarnJTgvn4/RMXdpcK9J78ZI77kel0
e2wVDpf3sbhG/oaVOx43Mx5N5irxqhfPfkkOfj2r35SEGn/YdDWeBV3HUiNsXZbF/H4dTWD4lpnQ
hdvW81aD06GzXbcidujjtR9VhNbXGVd5XlQrMEmLTEu8vv8IcSiEvCN0pu9xck71S+ZvNazTCXpe
l1zbfMdeBGH8EjdrR/mYlJHkDHop4zVd/n3zRzXm+8lOlhPvzX/fzfpXFppuse44pg28XHMtVci7
/T93sz+PbPTgoBwn4gd1+xJqhxQ3f/oEEpnUOt2CAASH+qpFxChKYoC4rQj5r0o5gpZedhoRJHiD
oBabxnm6i0LebPMJ3Poc5RupVNHjglIrTYfl8pur/+NZlFfv6rh6ddhxPAO/X32E3ukMRdMe50zZ
CAjDGhyEoNjjp/FZAUTMuPyJxNAyVsaFO92KafLsaWkZhE2CnylhtbKRave2ZBJi4i6YIzyXDG+m
GQEJqafM7tMhXaftN1f+x61kqUwFdCjEGm1mdKj+fuExbz3SSUoL8PFnhtEwK1++Z7n/sS78+iGW
4ZqahS/G/LJcsu+aA9/322PfnFP8nzpKFQl4lBqsK2r8o0PdQ6aSKvq/vxfMd1z/bysDK7WtEv2E
5ydhYV8WSaqTQ6OZZvMYoplqwTJhaBRZkqSk5++4zEr9ENfDW0/6pkgRahQeCZyuCdtxXoXv46h4
rn1I2RVhy3eyi8xwK+WjlGdlpL4uLg4yd8J03W3XLWNOg0NnG/3gEYqcp9ClxhKRtmFSYYRewBwj
IOLSuKXgMEEphnBvlEPB1NJu1orPJg/Zr+aUhxFxH8N+LIib+OlOzloN0gt5G+6TCewUC/lsawx6
PlRxTmLr6MQ/HeyM6ezQ/XjbT+6NOX9YNhMAAgXzqUdrSebHKX0qGLELJrujwSTjrTavPqkUS4zI
5rwSbJNyenrf0QIFlugQq0QzfaBz3HT8V6N1b/QSHCW5Dp0KzXR0brSEBMhZdJ+xed/xkJXEf3gW
711YPuqI2RqHh41z3HOzFydSqcwUK6Wf18JWPzHAbBIayxNf8dTqI+wpIH0NlceelGU2bh3FPSTB
xejZnaJOoD1xXosMDdPpXg26ZTy2TCRN8sRsP9mQMJ2/iabxGFlvoekvXZxYOv1RzP0npT4Ze9Yw
mTqfRg5+DlNkf1416fxsJPkNqIeVZliYPqtNSiIr5NWNcebBCHVaXtplCA6mm8atS+LOIZvZcmTJ
0hr8XYbxilGiM7VEB3BS3DPGrIbEYw+5LBPGL/H9AH9Ioz5ZYhi4xaeIxawel1HWcbxHqciSDzUG
lF2O2zwTdA+BYmcsa0URIsljqd/5GYS64uCkAKXK6D5oWQjyk99kqzb7mZOVieNkqdiB1xe7AreD
r71gtmuYhXXJzsJvV8lU62NdsAGe1uEQMJvkHmvuaLH3R5XIHJsV/cEJf+oYGIp4KYe41lXEpEOx
GQz0FPoYJ10/WyUkRSXaguj8kpsnsLeqL4hknin9vaGkjEfKMm/RK6PugCuSppiwpMgAgNQzBj29
RxrxEVdoWIlOLkJw3u4r9xE3aOeayFHmQtUIXh7JgWOuT5gAFNVJwUAkCMCJawoTsRHzskrvVXLl
ZmIsbUpmZVXOOD6N4sPge6OORnIDmFkQOmLsm5j9QSOeyYEtLU6UqDuYFq/JnU1/CjqwQXHaVHdM
QJC91VVBv5/WVbshKIGM9pdurl45hdzGcjjmYJSPd4mr85k5pFuJjDSPSFgLgXzWVuF9TT2wgbJi
l6d+8g8WWcOZAfK6yR8j/VOJsP3VBO7cDcGiUFroIsLO6grNauLwSwuLi8flV6uZ8djYt7l2xdHt
CombMXVoTGxoO5gDfo7WiXdZqpLrqtE46fY05Ih7EBbcDANRWX+ldXzXYwHd5nVQVsGQbWq3OQt3
zSuSuVTSfU4YN2LzhARWJ8MCc3F/mLDiWlhhlPw+UeBvD3K4S5FA+EOOYircDiKlLUGQ60xgHxCX
9vHf54zEAa4nPOyFTC7XaHjmsx7f+pyF0wKaCPbNtCUHmeFfJxVYN+7ZmPTHsDC8PqKg3B1uYp2w
Fb3CLd1vIS7akTyUSKyTVjwVRF0qECuFSxlrO+E+PPA5IY+vlJm0SfNDZDKExhAWU3Ju56vICt6M
TFuX5XqCbAClwB2HjWRZ4E9eMg0dO4kiIqaWTyvTfzMnKo6TOwluCQgDNSGCEE+mOd4zoYhJF48p
Ap8L8AoPzwQR3JQMAxLdmPgTjOYU8LTYAYi9Po5sl6DjEOtXbhKl4u9O7xWnv2mzZ1tR8TaxfoXp
xYJWaOCnyiUG+D0miTMT1/BBwPQBP7jwqZ+QZ1WO5WOKl5eMKy7SqUsfNNv0rMS/KNN1wrjlvKEv
a4SH809aY7cUdC/0iP6x6MUC5FgPHNJqd5/Jf7Cv3LURV0kWRtTiYozp1qKteezGi0VsSupkFpyo
QANvX4Xb2Tm6arsP5piC2RjURLMNWnA0gcEcTqUaT8F5WW5UTdnrKd98ba0m/WJiBrFnmjI4X9Rx
7IGNsMv4PJPFrl/tcMAUUK04FxM58lQfEZIC+wgLd2LCXJBDTAQdxcIHrxX4bNqbIh0XASlPEw2n
tTyR39nzyafks4HuBmHGzTZj9jIxNtE4buG7yEmaYF9KcEBkc3SImVU64p1k86In5RQn+Vbr7lpS
iHmAWESPlVFfRsv+Ybu7Gl7TfmDgqzuoURjVuLtm4PBqCJL+RdlSzUXZ62j+1HHWiqyhxMXZaqQe
iSwT5rDxpeMPGeBMsZJkNYuLpXvNPu5UcCi+NwafwfyhdGRxLjzXEzprOspC15NhxBjkaBKFEuCT
1ozpEeZzuhvb4aqNNVvGC/6OXzU4CPFzKyDuvPgNE9iOpb3fjYQF4w79n+0jqc5lj3oRuM7SsZlX
z16HfpSRgaswtY3u3lY2bQy/ptwxPlfFhooJ31qj3iDahyy504JROflkm2pDf93cxevI5zwD4fIm
eKUTPLuCifR5M74HTIRHBFtuTtarZbWJ51WhcM97dfQODdI6Drf9h/aisG4MK/vTeBLP8cVW2Dbc
WP1Ng7uJVpGbQPds3Gf18lQTTvgZuNBAbpw9Msx8BwhE6z1LbLVh06jvsKiQ4BO73dZcbU1Ux5XT
HEENbGeegwmjrIu3eXA2aXWagfdo/LFkwA4P7SxUZZLXDCsQae0xb91DATPn33vOP5qLWDbkcVQn
XqlDkLK+nAXUMgrdoqrMo023e8WhN5l3w4yP0tj57q5M3jPnJ1Ljv3/qH8cnfqijU93DGAPww1dN
rJvTRlShIQByUQwDiJeKL3c+RvBJdd62hsO3V31z6jb/2NfLH8r0X7Cvl8rRl811UGR6x5mCzbW9
HTMiMyJeMo+ehq3BsVOl4hLspHYOjcPc7eP8qBWecLYEQwpFX5Hyw4mH6VirliIi4tywwTZr1GOb
kSn+cQewoU3MR+U1/SPuHuk8toJryZmW5tumYygPMKwamaFGH+gke8ml6BpPDHvQbtx5YAnt3SRf
5YV/K5fIqTe2sv/y35+88YcqID8Fl2ONoTrgwtUvgNi2ZkzA+RiXGRMFYbxUkBpYDrviU8vP0iAK
7i/HSzyYyYnGxl55tc1rP1xtcz4l810/A/2eXhwrWmdHTOOorJrn4OrQ8T/5EGFbpooUzTeh9TpW
j+2cbrsph+Qv8I0Nm6hO3jRN8RTnu6rEv97IFEzyuxFQUKEp/n42HMLA7vS5NI9sSLMc9wvtEGp/
SZotwM0MHXhYVwSE//1x/ipH+HJi01XuYk2niwYu+pefqqFXVWNX8HFG5jbc1lqFqay+6XAvxCT1
Ad9OBNwZXkJJqJ2Xb376H+dhDsOqwFpmokNYVMD//js3STgoDq+wYyjA4ON+VE/YV9bsMPGCa8yz
H2jpha3g3BjKM5nFWtlaYCRzP/T+fSW6FHH++Bwc5CbTokkC5NzvV1JEjp6o/iiOvckIkm7X6jOb
ryG7ikK+QHhjCg4uI2upDgHRSvZNCsqn347NOy7JWY6zjPAQ2fSwJE9yYqXxQH1zjX8RaHXDpOvC
MOHYI0n9fo0m/MMKA4s4OmcMuNCuGgZ1gDczzIfpvjdwi1pH3tMyGNa40PIO2CMZbc39pQe9wGGs
SC7/vib3L4+jjmisS0Y0KNCvKyEQFidXpwaEHlQvR78tYElMI8PhlmzjTGEFBgB9DpZj+N4y88T2
WHSMLgivKvWLDV/C4QQlOeF0iEfDD18eZylddNEBQkZQlA4zpXcTB+c4MHoO/NkxM95Dd5XgfjJv
0xLLEXGWkOlJ6r9RUxh2LwNTvJ/a9B6MMLzMd5VWcbyb2R3eHsgQTJa6a8HAp+rvIuR9EhgLzdex
aLxmDDnSO+A1kf40Ky+4+5Ka9yGDc+dxZuZjnySOl77hmxRP6cSsMAHyWQq2RT0BVSgh5UV2SKdg
9lwd2hfNMyPlnTqa2bPP1AjnJADPjkYObUl4SG58XNurONz3ylXBZZzflVhUONT++2sSv0TKr/c3
z5djWkKXst+XJ61NLaGISjOO2NFDd6Pkt74t9mnrmcUxoEMJW3Qf83tEdxbfWI/LC6Ljqgdw7VuA
QHyWhOmV11pBSi4B4+7gtLXzF1i4hJveBBvzSHlqXB6T0H8PaYqfZ4b+2n0E6CaR6Q6s3NUHR9Ob
MFoV/rG2r0Hz0YUcfXULALbCt28jltJ2AWZYI8sfIiYMDfF9ZB6Xk1lyNwps8upFpPEqi8/Rcwd3
S/in3m0Xwkq3tf/Im1Htf0SYNqnI8cZyq2E05DguoS4NW6qB+rIuuJ+NemmexgHTHV6vkrFC4rwM
6VMuaM3JcADZUFAeo+gppV5Aa1pQrMZWsgg5pmvNj1p5jtRhMWPl+gUUMspFTWShEyfBAS42jzru
LRs3S99SEOcjFtf9Zqi0VYZorGYbsMg3PUcnO3FvGuXekDoWcAvQV9xBzjmpqEK+1LhEh0PqXmMY
R3YNOpU9dJoD4Sba8K51YBYa32t6/lHzi56/BBDQHE4jxsjToEOsqEsKDQbwSPTYSl2Fac5EJlMh
Sgy0rSq3JkeoErwudCVzeKRdgh40UOHTneuvnNjC0I73LFCBly1dNNFBeZe/V2G06L31LlLhUBMp
6VW8tlFZLDpjvJX2SlWmotInS3+H6+858aXMeboBGJAY3QPe6H02kmlwTAoyY7SkxD+0Hnt7s1YL
9TDM0cr3k1U1lnc5x90C+QxIKbZvd0Wl9NixBfHIGifGCked2y9TeCnpwgDdIuDzeu2TlZJWWo/M
kKG31gtSKYgRWc8Rex22K9/eWO3a9T1uLqK0KkiKPmRaHDEIp2vUNWG78ljn5Y4m964/xg+a2Rhe
UBQfIOawfKYbhwaqHAug3PArPluedzcnriFZNJrqhbpYC26EBgu+Ym4SrHYxQzOwWUsNNkGvo4iJ
57HqDkOVL3t8GUM47RVoQjG3tQZVxwXYFlTuhqbo09TmG0NrLiVAqO4JZx9zQQ4LNa00oal5dUFn
N3bk0dS2CebOZDobJs6c3vIpe1WOGuUzU38Ogo0E4Wpl/SOBKWANpIFCBYQp7lzAhTzfAjEug1Gn
lU+yWjFiK6dB6VWwytXNHQAYNb6LqqvWfrYwg5WivtG6xIsnFkMQZE16yBl6+IZxq+aYrDgClYMy
3GTOAC00/YmldF0E2akv+tNgVs9Yv5bFhGlubMHpjU+1Ce2lYBOngBCfhhyvcbHrAdWAUUIdLANc
4m64d8bPJOaAx2bXSJQFrlQERqIpKADTLx4+zFUgsa5SrNhI/aqIC0MqsevhPKdrQmq7fGwoQSHT
MJ0myutwp8wB3fIFsOASkcJFzdWC537W7x30V6uApjYNnM2yi4093cerEnOgTwKiz7Hf41gbhOdD
XJAFHFOzJS0M+LfY6VN+qgHzxDMUNf6vBpmswKZKMkBCt0ZlGyIZyHuIChid7bNaAt9041uFMUTW
vBrRyF698mqZXaqzd2lvMLprgpXXFgHuA5cDZL/MOgmEfneT91rdyykk2Y4XRxaidMyp0mumXSrm
Yw7DyQDLAEbTSgY/HFL6Rn/KhQJAkWofuFN5VnhWPK41Rs3pMynHaT5FdnXsaSiccPLxwoznwitG
Ttrays4i3NsdcKUHx32ze0w5pzkODlk7gS1b4oddtqRE1OhBYftf6YeEU236OE2nDp21sSHGkPaG
SofVA9OUIblVbuG8Q5viaIpJKWtXGX0nGlZ6qz27ZrEu/QF5NwR+lSyTVhxAVia8yDXwqJyggfoY
6nclmbY8OP7xxjQpfKc40hX8+/fdVuRzqzaTZRwJtdfAsLC3mPGE1fqhmK8ThTghdwDnv73DutYS
I3KmmTUFlKci0P54iSFnlMh1GWkrJFJYrUKHvZC8TKJHSbs3+yeTYEuMYI8rqlXGO10bvLKH0Jqa
q3DeDj4+CuNMqd3CRURKe7FkS4UPCsOWoaGPcl33RV4gldncwT+6gnifcLFPO4tKCQ9ppZ5alGMH
LkQ6v/ByzJzOUwinCGLR5F4k8nPQLrXUGSP/UL7koelNUbfhHHVI9BgZUPVvatk92F0bnikTzerf
O5O/7R/5kHkdYzqQ//r9Uy6pKFV9X2VfwmAfLA2VlxvydXQbAXp5+PfP0v523ODrtKCNIc7Z4otW
UJsiLMu6N44dYblOec6whKV3hB3HmrBE4xW5nAFlGxXfDzhy+bYL2UaQ4v/mQuRv9fXeoqlOkxNl
U/u/Odp/xq/5nNhlG9C7YUbFSqfYXcLCU+3BwakeJQYW5Eve3NuOse7iZpO60yIEkvXNRah/ucPp
B+aTcBjZ0fLyZRqp+sQCdQkPchmeUCOUTZ5VRsRy3yaOPibrSbCYcObHGhB3ottiKoFwlnJ72hKG
aRCMVDzJcpvvNDr76eHBKDCYCWhS0TUSR/YcC4Vwx4SHnPoQo3ZudOo5GNPq0SmLP0u4R4PdP2gR
VOUSTnpkS8osFo5y3bI3GNX7ZDpGg7SnHuR2W46iWx/Wibmy++ZBsAQF8HXCIbsrzXqNOgVPWJHG
RvFIzHUi/liZM8bRXW2fABl7Iega2TeR8cZEcqTHjTydgHCjsqaRtuS1IKhGTkBr5Y8SoB/71hZW
P9XXrUMCM96k8V2ofMT8fUzhHB16GdHG5PEhyapTngfexAMYseOdchA2CQ3P+YesMvJliwEtgfcW
q7h8Zr/5Mv9yRxl0smr0m+mmStvt789Rq5glo3JVP441+czw0eZYyH6+RPg2wU92TEzoAQsMeuYV
NobmQ9x/c8bQ//J0CVPIEkaHZhZMMr9fgj2aIoBcYhzlzeA6H1OsnYVZSn18EeQPrV5TtVYwW5Jo
cbZfHOQ7gU5kvPvM+WLsyi6A9SZEx8IKa8nTwMnloMiowx9c7sT6myfAlAfmL48hLXccplVO/a72
VUuKitzq0i6CCpHfQUlqEaxdFKD+JSnvIuUAfph6EIG7Mbc/wFZMAQBkDjy+UaxzWkLiwrlBjnio
SpudiHMhIQbSICHnFyIjkOfs8pVqEGnuaRfpfkbOfZQSkOQwkPFq4IbZW5W9tiv/BpzXEp6w1lyd
ignMax+z28G2zjsbnXHRAy90umBTRW8uJsbQXkwmLG9YTt/cRX/5QCx6Q4WOgod3QP2yIjS1RvXS
7GtHo4fwdhgki01Tn6MJk89NLUrStrvWgcrNe/7fP/qXu+zLd4FlQTXpyEPdtH7pfv9ZEi2/HAlW
Tdox0nkybWzWcNHCcZ3fWm17W0Qx3ZKQtJrKUxERRgTGBGFG8g8bOXJifx3O6cKh5kSQMiyRtvmE
ohe7c1YVEkIBV8TAcGw4NJGAhKz2rVA20+SABr3L0P4qLdk5jXE/sKn996/2F/+ahmsI6xD9r4bx
h0bS43udtbgej5k97UTYrIRywLZuh4e+wGzH/ENjF8oALCXP9AuAm3TfCNban84M4uimhikELx1P
6JeHE6xCHoV5NBwd7TIw5+mhoA/YZ6kfklTRKAVbTYP3kjylAYZo5fMqdOL7Bpu87F8ovvPT6VJQ
+/37lhck/r88TS5o//m+J6PuFbUMhqOgWCzGcZDNj1oAMRM4PXAfGPBq9aLl8GJSBmBsq+Cmugwx
hAVBU5qQnk2+YaRLzJ/BJlv1p4yMDcuy5ZD5zr+5PVkT/nK9hOMsuR3EiWh+ud4CWYo8g9kf27FY
pkGxcvp+C4JWz/Yjkv/ExNKsmb8lR6qWV0legeXG7kzMsuBPRVBLRf4T+lIaX2b10DRXVPeNST5e
lsI1+TuZwvqpxzHbjcHWJ5o4JwAE1M/ZZ3nAEOPbjTdRQoGfNg1ZA6DLO+ml9D/MEatqox9kEYDd
MN1hQEPVA4HSVqfYSdNOSgKS3jjkraBXAN6xtp6yzxQItzuSv37ASgPIfRyY7gMepy5lhV9fekCM
rtqmfenlFNJ3/SEH+chThP8ktaU5PYl73J/EAYlAOGq6t0IUBnOXkfBtLJhkESUxQATYsWPN7uvt
UEHhq9R9S/1KeaEHcQkH7dOmUXBk6pBXALJxSJsfU/qJSQj014EAOzkvtp20f2sIhOBK6TByMAW5
86lzF0kdMeKgmENgPw7FWuGfKVCvM5+InK/d1rzxbbyJWXy0uFkU+VEyl+ecoTuP44ja0J9Uw14U
JEOrDGOhPE3CcGQMjMjoTzUDa2erMkZCcVD6DT1/N2ox3SbDoQYo3cWfPRqFy+Idc8Rrudo6YkyK
nWLWuhMTGuuBxdYrJtfjEV8WzPT78Wp+tsY545uKOr45e1ciRQIqDJi89qa7GYGcpdq6Dsl9LJKO
UhGRrlQrZ1dhrvI3nWnkqHtJ8xgxmcd8oT80JfedS/JP6bYGAR39Qbb0+PM93lEw7Ku0e2Gc6SvW
A228HOZ9ELmLCex5c1IsAiNMr8B0LcJiBXFeYyTSYt2gyLvdtNRo8lv54R0MAUA4otr6zlvhkPE2
IViedZ7P6hnK8GLGAo8VeGodInMfBVia6pVWvmz6OfR3BXtAq0Hb5LucINv6oeLJ85srHhBbcwwQ
oHwWOZoqbosM3JXozrOdQfN+nxtjxQ8aCOeC7co4PmfjuDamelVQbdocSt6HLdvBLOu8OanXGlGL
hLEkSF0VsJp0KJNzDSeE8ih4do0akGno2ddZ3rizsZOHtiJkY6g0JN48xgzO/KA4RA9kNDUnCP/W
CFZm0u6jdYzCC2531cL+q/yceucmC4GsoDvgmNQN2tZkoAQeRXkQeIGdwGEnb2xmazj+j7MzaWpd
WZfoL1KEpFI7xZY7jI0xBsNEAWxQ3/f69XcVb3J2E3tHvDu95xxsWSpV5Ze5MlT9bW5wz4iVO93b
Rr2nS349wu6i5WZtgXSrrXiFeWMp76wMkv9ARge9UZdA2HKvBkSdwCer8MnBBonsRzGviKAUXBHf
3aYVTwlZzmYAzKISIuZpTnJn7VcUHZnnYRIemRkR3hLsMy1CGcJLy0PFANDEC6EN7zSw1wzMgpoB
5ugRXVsECAVSfxWRjWHEfoHkF8QvdBNW1XNNATTGhFWoEf9lTjURxhh5DZsJdVQHmFoPNVB81d/F
1YfWv3fjWdFySi98vGVMIQqg5QTy001sISASPAqwFw3lvZ5+gPiVPJeopWIq/jD6rWvfdazqeYvl
JviynGPc04UCU4BGZwsBlvIcozubuLcilAoVk5OFYUrPXyNWt6z5PoPIWSX8Tf5Ew3MFmRX+DVHg
Y9p+aP5TxMcChwSYw14DcvAaCCjublKblT3CXDbMiz4bxznsNlTaZQ5ls+Qqc7k9QwPn82YuxO4W
x9BWMxHGG9YjZj+zOi/6kG5HkLXpeawOiYIAjOMlzprtwO+uVZ/WHN33CVZ6+2Q35iYOfkRqzGLM
8hPq8CHOmtqvZ/Pgks/NeF4GN5GNAaGfewwLiErkKQUvT5LnzYJG9dlcfkoUCfddxBtTHjVKcu7x
S8GHsYZPGWNSyoMrptsgnA6YzJJ6w19EChCk/YwJWXo5VLyKw6USNFsqKm0T9bl/kr5fF0sIS568
7WVhgkk9sM18QFZH0JNpIK/b4o40ME8AclEnwbL4yY6agT1JOzl0dZJdALyKhRAifS7eetqRlAlJ
jjvd8JkCFC7BWAtywylEpeY9EVB1p277drdqAf5iUh6Vp4j2l57XJK1oDZcgm6HQuZhF2JbanOJ8
lfqU+Vo3pE/bXl/HsfoQ8M9MBBMzdjtu8BbbtaeTgrRdHuxG3U36eJ+R/vND4D6WSR72uY/XFt9L
iOa7XEtozoIuD+Yc8GzY5cviLdmi8o+N4h/3GLZq4p/VdblT/HlPRNlTnttD3ZOTxHFVc2AOFqGB
NbHaKXQ5j9PSP4YuQfjqITA1/Gl4f/CSYnvqk6f/x2dxOUfiq8Bpzdnx58+idaOmdKSCqTswboyd
gdGhQORjanXvUmsLTPjGiV7TdLw3jPexdVY2K2hZ6bdQl6x/ZJCsP+xebQ63wtK4ReS8+ucPE6si
Cb77h1UD76HyauTxuVPZJ830BS1H6giUGBHfm2Zs3dxB7THGvOTXLln3G6F1Gyo7vSKcPTZUhRwq
ZgBI+YkLhga0XqVpt2zSam/iZbfBAJjBFsO/N0DRLJsD8c69qgQbEBqN/gExw1PES9rTPEX8a56M
H4RkOtte9vNd2b1njQBfWUskuizmG6EYZC1hW+aF1mfnFq9RqK7kzdrj7SSgmRClg0CpJTT/Njz7
Oic9rEE0f1DNQ8zyHz/r74d0zbbljBtjF35n95efdRR5lPuJ3t9NwGiaASAZPkGqsr2IjhGzv2hD
ic2V3hOs8hE3PwMnzVSRDy9B/g/B4E/9yXISifjH/0zx60xSFMHI5yEaDszHNT8zRvz+Wx1RSt7L
NXGlMI0RJcxZ7aOWvVnxVz1SAwrsJFCwqRSM7QzC2ZxmEpxpuQuQt7gKNBfeI7P92fvtJsPkl+xT
R3vlbRDrEWnTInjyqSrwmXdNAmYF3JCBuco/vx5m+9+PDLYD+ZbH2UUTsX5RkLEo5knfMUUa9EcL
gc+gWK3m43W4pzXpw8KP7xbXBNBsw2wPXKau3fGM4Rqu+8/OBB+DUXnSE4+WDIN44KSsxvgh3Eac
4aYLnglkZa6TRurWX2YPrYyPULnIAuWCp26DJ1syTfxypSIfB3XAWt9wbN4ncq0M3uCX0WBVN6Wn
KdYaP58uw8zd3lQ+AAgqjDuoBPY5Moy8SCjHHaCLJP1+mE6tH1PdgUpDx4kiARU31rhT+AFoiv4W
eRIGwoH17OTdFtd6RmHchVe+z+AoddJVh/w/PklXdBfeDVW0cVywDGArsnviy+jX76ErPIXCkZJ2
BI2XV+m4z73me8xl2NMdqvoqbHOhd5s5GG5yXKJ0tFAN+GSzm+3YHtOlMhjUi2nwow928FCyI/Oj
hQJ3u9WBRZXa3uKNkkuMNd1KPNrYQtM+WKZA7Qp312UX4SrrmoUWVDndgBGALe1Gs5+zaVwjwUEZ
5OEHRM/Mg++ajhfKB+Zka7RXNc/YqzJtCcbV1Aj+yLWhtYg3iEM53XN3P3QYSPudPTFBu8uoklNy
pGgFpFqyoql58Y9H/g8JTnw9hoVnyhS2juz88+qZZxgrMzhpdwUThIzdtqG9uIl6o1I2TKEScIaK
kbHhjdMqwSaqz7M3W/lhZhvh4uogev/YiR1EBJCqH5WpbHznLpTuyRPdhtsy1bdQbkqNQ8FnFk+U
HcIXWEXoKCNhDGTum34oPXXOjga9qYpa3RT96DkJWenshQooWGtHV5mfgOa1cMBlzVeEA8cIHguV
wHY4vccxOAp93Nv0i3CwmuK9VobrYUo9q6V3jFivCSKbs15uyQOWTUtqAWqI18kqQDqjaMwE1srh
tpt34zRsSKesCigXNRWhZfpQMJbnSOeqtLdjGyQpRCl2b6lLiGW6RFjl60z90vC8WXcdu33DAVT+
MA6kTRxQ/ezq44DNCPjAmux1bzm4XkJ2phuTuuUaxn1AEVZZgjnAF0Il7VKWcjQWaHlrpTKp1Y9G
SodBt4lIT7FVIYbF490RYEB+Y0CB2Xgh65HAk5+VntvUvsnZ+VUK5xE27z5sNrVfVe5K0IBW+Ous
Vkhyvye4iF2Hkx6/o0GWPh1f0+Q6cnoe5R5QovOwj+bjRi8fh/LVjknINPaNwtXwEajLjpAp/5pi
ggORvld0CpOS9cg1n0JaNgb7h6O8+IR2HXVaTjGNhKayxaW4rE37/u/38J+WUhf5SpXWLOxGv46J
xJwGYMbn9q7Be0FI5QZAW9z0e2h/zG+nVQP+NiVxYj9YWIiaBOgB0wmn+4iUMzFRyU0Xl97cQxgh
JcLLZmjUbZHorLjHJsp2mkuhU/hWN5/xeGnlVchqL9HDzTBeAef14bWIpxUDXI1CCQcPZTjKwsHh
2N7pYJj5+cc0WvLmBXb/qI+kkx39WwTSwsgzmQOn8OgGZjz4bJQyIAQI9wKSHmDqEN7c36/WtxP0
F22N8RYiPBksw2Dn9PMDr+ZdYOmRxtUymUDTAmnDcMtqbpueYCjbJw62vQ4a31yZwzUcn/M9JyMB
rYgi86ekbPF4vziQu6oc7Nk3GSNuIQp1K6a2N2OApo/I1CunjhfqiHxoDodE7Dr9rI9bnSC84P0g
GFEWIT9C+RZ2tA6wnSYHTiZqbig5sM5p9Gi0nVfCbVTss05z/CwANPHkhBqAw/iQtBSRFNhSh51F
GC+EQ9Cp1YIjsrSiGsB5BpmTrsA9sLTYLYFt3wtG4jZptwncS1vh5BHqLivSncixmMNTq/BxqpFz
Y+bqwc0/iwlLlv0OlKC06ZKs16l18K1oUWbTOsbj3g0hqZCrwC0i1UY6xv7xU33bk3/7qTAdWgzz
CHt/J+r+I4PiJ4iUKVZhayawK+bpWjKd0iWu0ynuHBMKAMuW7Lm2xmBVlspGGCOnqgQYrr90KANK
bPNYBg8h/UFuG+5d3DoKx6MgvR+w4JEJ42avSNlzUOXcyHEftwHKCipOgLPB1w5TiPjFBrhCkfKp
yxmpIZ3glQX0VipIIpS73ndluCKDl1lrmsJoA190LBB6dlWmx7nqt0Kl3IHBXmlRXNNs6wGmQ0mX
zvQsNRte7CH1MB0IccHbTQ//cTr4fvh/vYZIWY4udMzYuvXr+y0aOrXvRXNXuYTDtfRjwpeEtW0q
fXaK9Xkumu8aEIp9NqCln0NpTEdrjPq7lMrvIHpSecWFpHrHUqxoCABK7DlBd844ShDQ79QX7UjP
cWQOm0KbTgNtRxSDyKRNDzzi7w+v+AMYAG83oAWkcWYG7q85/KD0GQnNcXeXsBHksKPkJlxDl4om
fIcCXSBs3uw+9mqqyKhRY7c0hm86X90cYtCsOjrThzxcuCZ9mQVtKxVU3uKpnmKPaNZtOVmrxPTx
KkbYGJdBxP1l856lx5I7vtaeRvDFYIMHJIja5AJo+g4LNLVUA3jyfcq+Rwddk/fV2nHQYBif13Re
I7Q5JO9j3DmBsCFCrLFvhOLodv42ir4iksEWoa6wwDazqPJMFsCgJS9b6INzBKO3m7xJz9aByi6j
Ic+jeTJfDJy+wHBloV87p87vN1II6zmZJFl/pykg/Nn+D0NLTqa552IROGE1inZUd6xn4iIOssE8
k/zQzlpRLDtRsujCkycwPNTGt/vU5zlJoajZ0zqRsbNW4JdJyTji4Gxjcl/vqWPteps3rnGS3fCu
AQ2zugONOhDuhj3/Y4qwq2DtjLmzaI/qcZdKm4WPQ3CyqD02n3SuRhqY+P14si8UWso+TZHR1OnE
7LkX/iwhE0dAVlxGSgcytlTUWMpHVrFO+E8r9zMe3lj44FmGATMcsHr++1gGz44f3Br1FVLVYwGx
B1hb8KDCNhuRp0buTzk3t7nLX5J2++3IIRtgY9IhLfMSN9ZRg74bkRJ2jXWotkswrmx/2FG59z21
NnWIL978HGW+CGu8hR9b4QIOVX8DPouS1iwvoIfpdKlrGyvFzqBEJ2YbpG35CC7r6+gy2AL62PD1
WzYQcv1tIR3J6jyl+bSre2kA43xmOAQHuLuozYB7DhImAyPXIR5FK1e/frc+0Y0Rr/ziq0L29ZWS
jTvbPMxAUgUk0GUnX7pWe27hc3spq1Z5Hujly2TE2A1u8jIFGaUuooDlFUk6Nc0HkR1EFS3RqQDs
tGmN65GelmZZ43ENLAwvH00Lmjt8MOZPvaVghpqz8qvAGGfGX4pr3ToUM9BLqCxNnWgwFnbQ3UP+
OCHi1WjRVVBuSHx5Sbry0wdJBHYHx1NDAmfklsgg1+EhqbCsHsLC8dLxqbGfrUhZ2M5HaL1W2r7I
OE082ANoQZHtbOi2bHQHd2lpFLrlL7yeZ/YUA2cvhOu5ovvqCgPf08lCN0OxAt2yKILXqqwfO8nQ
Kz/hMvYJ7IwRGt+4r3Ddjx09RuEmjv61EdF+PwHrAru6YZoMkw3r17y7kSR54ltJc6fCNGq3DdvG
ljA1//zCt1YWfTcdmXy5HU7qiinYcPP3xfQPTBPc6ZqGJQJfhEWX/M87IRtHaxFHbn2ng0XNXwcO
vthIIWUE8xpLacCwh/2C8QN6o39Mk08RfU7PFZFd334V6boRl79/oD/4sHXTIjukWeSVQDD88oFi
YuOaIeLyrpumVfeVJplPmuALRCwzgZNbQP8BN1sz7nGxfTnC2kidq67tdyUvdqP+qYbtZrD85RRC
EIyoS8LTm/pURBTOQwwty8g/hWVcqgS9LtN3mHJWzBpoe+4nZckh04wMyi7eNZuNEHnbStxWFt5b
O+ZdMr+Mo701fZ8xYBO8mfTaMF+FcMu9Wpv6ruBOI+08T/1ZieZnVzdZk8CF+pvKYbKEz9c37Fs5
YOlyZ2FP5tHP/EU8A4fRh21rTcw+fAyC+q4cxUvEPdmrOOpoumWBlQfToCRca/j02SGDY95dCZK3
OiOIf8hgUi/8eccgHQ4gGCxsTxyNpTPqP7uubsBtF2hFCVadUJ9cfRAy7GXYvv795xbyP/TLH3JU
G4UM1Q2jya/buynHKzI7TXGnDR3XSV1iDVoQYb6t6JCaicwrrutpKDSg3T6BEiGNQ6LVqvVYVgtD
coWx9InqhIhFO2ePGasmK5Eg+rg1MH7TeXe1lMIET+Qu8eGGN3S97tJrhe+nIEHDS96LQRP/42v9
/lxbLgqiDuaBa6j9ehdPScyt5lT9AZCClq1GXPS59l7R0cFYEhyldqeat5NxG5enljtY37AFH52N
pl/i7pM8xVBeovK1dZ9d5d5nBciy19h8ScR90j6DEJ7II4fiGTjjPz63VNx+/jksbD7YTDQBMUf8
mnbqOTQRR8KGLOJLv1TqEwFfS5ym5tUgBsyu2gjOkFGd8pJF1tIQz4oPW9S8z2KPrDHxZkW72MnJ
Mg6khHTtXgs/Y0hcBgVaVXdWuJFs89lmnNplwAvr4wBJCvYy78s0OGfjZ1z8Yz2xpG/jt2+Eo0Pl
YdM1w/4l16Hr5czgP+8PbbPx1V1UUJN+zRGYumavcvgn/L82a8aEC6qjtkLMwOJ9yKINBGhjGVFx
hIGbt1GJkmGRC7CizRB9qZBsk4gND6lGcDQYbQLZa0IRj1FJQW5iM3rxi8dnHG43wjnjX0cBfB6M
H+7JN+qNzYZS2ATK7RQeTM2wh9Od8Ri14O8JC2v4mqZym6vMRiEgpiWWPzyD2VEZdn7JjvYfr4E/
OHA4BJsGD/q371P/5XlPRqUEoWoTkSxPMagkbkeTo3CpIa8SNYN+J6hDsMEZiXjdmZixEDv+fu/9
vuSAMjIYYpAhkLeeFOb/s+SYvV3MaqTXhwyrudLeZvP9HJ5G8x9KCbm53+4I/oTjkI4UAFh49f38
h/BvdOM06e2d2md7vx3YirPXsV1aiFL8aka8LmYW5u7BAfTXRRS9FOVtCt+uDK3nEbZDnDubSlrc
HCjFJ+FDeLxgfJzYaPPUk/W8pePwxhenQbuEypNSvoJocfVbddDBnj9lzARdDgmD8Vr4t0Wqb0bx
AdtPaODMnVODPECeAzkAZcnelEjCEVpKbnkO/aFSo7Mzz583nVi7Ufg2CzwhZMMnn4oDRn6zA9rD
Pwb1foQOgcgnezNGfRlz9snHA5orwHLO/QaaF6J6gDWAeTn6sbIciEfLXKrwXAzc+SODGyItOrNo
nYYRdRWIIxOE8TmiZIV7Nj2wa3a3/XDCDjPoXgo0IaMPb2ECiK22CLhyV01gP6KrD/KncyAa7VXu
oZ/PEW1+EgNiYp6AB/vDmPVlyqu0t1ge6LMrPGXSFjqTtRyhvgjNZ6mtByNhs8LcOhXOiwxQTBkX
r7H6lDPBwGBAWECZ73UAOEiOAHIgMLU1GbmDrEeIQ0Huz11XED2DQt+lVUU4zdn27BJC/sy8J0Bn
D/ZNpJzIL03QayrKCvwOYqKzS6eL4azpdE81z+ScXoHnL+9lDXRpXodgM/lfrvNiG9iJeGBm4k5v
XcsWuMcx/qbT1Fm0D1R4dvGVhgevoDiF4UBKn8KQfTrwDcOvrDwIQ19F4G4i9RI3lINDZwAork9b
m8fQZO+Xz6txBsYII5Z6lqY/uFhkHoaeAUcLKiFeEXchGesxaTail56IDafCmbwde62VpXWLtMJO
UBi3UncO4dxna/99Lluu3BbcxUIeMyKn3SUse1qEdAF3wsSDM8YfNqt4GVHGY655ETgqt+mbbpL7
b7ofEkJkiWldWvOxoxo0R/4LWo5i7yG9OkI/tN1VUfeJhcuGbxxd3Zpt7SlPlE1QD+ui45cVR+b0
un2SP7OKqqOxmVOLkI9FqavPz1W3nARnSOYpKfv1QNysvg6sRwTYEJT3goiHOZ3bSuwquNbusZmb
vZWHp4ozhmvUXvo4RByZysdpsHCcvfquPH3v58TcihA+ReLvwrE9Vz788E7nZrgy5UukNBht2PYY
GIGowZkAhOSQjkJqXvM2vh9H4F6gPUWoQJPJtpN1riZoLCXOu7FbuUG4TSEj1IehOhhmu64pvsqM
ZJNnjxq4WaCBMTN+sJUVh32Dha+pI8ZwsPnJTsSwzbXhM9S4T0gX5wx7yBIhxko3DXIVFJahR9O5
gXArhUTb3uHZkgIhkE2L86cKhKxl/x7lHLPZNeo3Gg166ZPR7TrDJuWVeQpw/ibM7+e82CBiLDSa
MP34+86OgXxgqIBH8WPkE+QmuIzNNICuGJ+wUXqFckcSpsXlQPn3zHpSVpQfnrLeBRp8h3MGQ0yP
tVoo58xdUzxY+g7GZnqNePCZHJDLKVkGcxXXNdCiRSmoDRqeYuUZIgwHyF2lPZj5u+Yqyyo41DZj
V5qu6RtjfNfAWOTgDQucipUKUItLCQx83ib00vQ6ZjwKxV5JtjNPu9oRNuYU14TYg/rPpr0SSwby
ips6WwI2XU72viiZZWVXK74vivcS2oNE8HRwWmimXxkSRIItjI4Y3GuDD8/qRClkw5yUu6/KXwU3
jYVNCKxDSIecSiGgus+ZIdjnEecsHLVAPoQ1VBr1lZq0JsVbtmi7i9FfmYEuKmadkoSi9ARQTmHz
8TLRY3H2rZMq3gKqLWrNK6zLMH7lCELRAJTD0sBzvw3IMVpyr1Wki5m2qYCup7ObvTS0TFjAixqQ
E9s+WMtYCrlfs2ZCR4Rqil+xXS0kXFWvrxa2FY16IjJDITT2qDvjB8icq4HvD7mmxwTbYS0XbHLm
4eVrqMgkg/EqUw/748gAlW7kSFWp3/HsEUU793gZjMkmU/OnEseIVK0lEmXoWXCPUWDfJBj1kvFR
KmLhR9ED8Olh5F61DCsfi8sHgNjYpkFsMj2V3kbhRSRNJJzNT9wNU4jROM+8bIEdjeqdyglAZaUu
s9upZJoKrH4CXh+Wu8Y9WtxouwafQeOfMDDC2ELYPOXC4fVcw7oDcDus8Wx2sIGH6j5o8mUWfjmt
4PBL6F5/qtSjXDgdPVqNCdWgrbtpm+C2dYE5t6/lOYXaVOGV2NWfCcua0I5ufIYLnanSCApKgV68
4DoSu2aqRc0EM5oFdieqF8GIMHFX1qn+pRLOqjtE/4ZK6fFLh8A6384BB58wX6qExe3p1qbCgJ72
CSdo2J55+mF4HKaoXyc6iM9mbZmQ2o4OtCzbwj/KmzJm5l8Sp9wbWX+j1ehIyu2cLLm5jaagbJss
nvHMaixPWL1beQJQO008Xh8+DnCyyxbPN5i/6oPXeDcQ1qXFT8adLOaJFsGURmejUpHODTwlr1cl
CkyaDtccVW2yETwDeI2T2GlNsEWYYyd20+XNmrDncsQMA+M65dnIB1bJkDMcIYKAwPt8kmPDUXA0
8qTzgzf8zZyAze0pXg0+hvndFgeVccjwlJY/ClnF5snOTx1Kjklwg4qJTZ9/qXgNK7beU5NQuKYR
QFw4kHYi3KjSiGnzDqMzaxqfqTkBZJXRxQ65ID4OMscd8VoLPxyHOl79IcDJ1xAh1ZzVVInvCpsB
sm9kMK4OHt3kMXeiW+p3zYbdzEQpIbaJIv6RcyxIJzZS8JpRBTvM+hMBioVsYxmC14Z4YBBf+PAj
gmfCP9z4F9bPDm+hb7TQbAA1LpT2B4993vkb2BTY9mKp34X1WY9Jhuh0w/arFs2qxG5EFfDoMJ/Q
9k2EaoiS6GcMi/qPiKbWiA1OxsZBNmo7zR16acRMzaIUq/LB4z/XzqFVXxQLQI9+7jlYwy2RjHMZ
qCNuhn56Y2ExJKJ2Ew+vpnbxyVG+BTDmSuOizpB5nPI2HjLaAiZvllu79pEfs9aopq1pyZBgqZga
VNgjpJMT/TJMT/IlMOZ096o1oEyse9YeIwYwjfamVenXQaXOFbB8C3/c2tNqdOm02afpbeiWPI1e
RT4vkWWym8kBsdzT8Cd5rnm4nFrqbK/BvEUUEY4XUpxS3zFmqRi8Dom2n1IbI8F+hoFlEnbSsrNG
cqUqb3rQQfIaVyrW3Zn1IMPDjvv1205h3mhACELHBVB0qHvCSuu4w5htOyyG60xZOyWpiuSH0r61
ObAz7dgaZMvH7Zh/RvFTblHIEby5YXYsspVqPDWaZBc2S75Rkd2W0s1nb+vyQtCmBG1tjfuShRr/
gc7OiC6QmsvvEgbma2vnvx+8DPHbgUhXVbqChINcRuBA/v//OXm5U0ZxZKgjQkKpVuF8KdYHB82o
3TdduBZ6TnAX1ynjzjF6wLsxVTjLQQtArJ6zfQfnw01CDNfzok2pUGSQgVlgHj+kdEmeifcvxvTW
65J4aVIdmKrWui7wzlKD2/V4S2PpSUnUFYCJei4ZV4NsU/HHZ98+AAwk//i+v4scumroCFsm50Am
ivIk+p/viyUpLkU7MVKc5SlMvdpRR9DQvzWwgNiERzuOAVNxmIkQ5NRwfmODkNqjL8HrSVZa4U9q
QNsNhLTEvtb2JnpCzynJJJ5gIaHW2MuJEMTRZ0DITeGSmdTgXOeKCnUX9E7p3iW1TZFiRPcOO488
XlfRu1VxznbouKtL8RRSgS6qeyWyUTHJdtPaEzirv18J93dxhCvhoKeaDFhV51fbYM/PzjuH4Spm
3OXgd9SV46Zmmd5OrXLwtZA5fXxjYzdiuyBY+1Mz2ZlkD1xs3Q48EwZRVNFaiokiO9LAi7mVh08H
96/wCpg1oPA27U89rUU2E0JlA/1jF5u0IUzxquWSB9W7zisMEKnGy8D46FDtnYFcc/Sk6K8ywV3E
h6BnGyLtrKacPLZAwZaqNS+/W9qNvROGxy7oblNDX1ZjvS/j8jZhbiuLcLK0Xw3O1qUU1rWddTqX
uyEVn+TdWF8EPMkKs0P+NWuMzrK7WJspLmKgLtAffZL/wcZF1sn7F6m7NnXt1QoBm3Em8qBt2fip
evyAbMJQD3Eov0/wvqQ1ZxZ1/fcfCp3qD88oOiJpCB5UgD+/yOLoTXPQ9SzeU/MgpGefPveK0Hdh
+Ys8uC/MMxVXD4PN+rhRBNkaUVzjoTlqFFmXIt8aDKrtvr70HeNPpaO0pAK0Py0ivzgZiow3XOPi
rTEQsdiuxe469nWe3GGlm/26DIoHk9H6zPE5SE+K6Txo7hrZ5FMr71Qbq/q0sghGyVFjVdQALDkN
NOSMLOU+SIhp26v5uQ6rk4VhZC4YeVnPFizXFI9KX76lPc2JQXivwlIVMbltdDiQ8u5gLEx13Gel
v8rF1qDjY26GlQ94kZjcdWzirY3W6FibIMwWavKawUhRTk0NJqZ8wJ17ERnhZWow5AQ/VKr1DBLT
aZRl1yvHutcvZWhsaMW564V6rajA1GufvDyVkK+6k+97rBxpqZ0aYP56CEkzj60VngnkmuIlAorX
uusUo70aEIiOoxMDxKJ+cCiJr6EN6c7rkBCpY9da8omrzn5oi5xmeGsBQ4ZD99Ev5o0bUo4T9K9N
SdfZ2N3YbDGmMluXyWuh9zf9o+q4R2cNPYIoaIVisBl5MwbzgN1QBbhleQMbSp1TaBRj0QRL19v/
WC7FH289HSCzTp4XfpxcRP6zXMaIzYnV2jRmgXYNsPuBxA3zizne9zHc37ZYfR/rCbJOw9Huv6TE
VHZrRuG8sTmfMwQl5+AaB3LHxIwezAo+fg1clw1m4s5rV4TXhjxMQycuOQQ6JSL3Zbb3aRjdIusC
oPyMIoHk8o/V71tR/Fkaxr2NDMiUCeOXpv8iDScKRenFxBeDzwR1NH7PrRqEMvV8OQSmljMTSMwV
hOAbpsAYaZBFTVQz9RTmx7bDwVzzPAyNl3BPDIKKmTzUlz3tMzYWyDLFL3dWkCuauVoPDE7bfmf1
dw6e+qyjNUB/UaZpo2YEehDN9Kla++3S9W9z/dIb5Som2FuoB132VK7a7iByoLi0niuyJT79sHdO
vdSmB44EVfdiajuHsXOzctKS0xXOcwTIsZmWon80nWs6K69dhNoykKgLSmpoApi1+pK0khnTamZ3
yxmayExTuRsgNXV7zuYF798gcJi0k3/KdJI1MW2bzquuviPp/H19I/z8+/omGERyO5sEbIHZ/3yT
CYMLmAx9c2dQUFVyYHa6bRFvG7V4cayGCmA/+qS2iwuULc2x9NIJTB9hsJRUnBpra+xq70FO2wc+
aLQ8ZqldRYYiWnfWNSnmXaUKnLojM2DQfgJ0CHM3GphcaPUB1F1VndYiQ7jxcR5PcEo1Y6VhxBxy
LOwxaRV1YGykyfAP4YbGXFZh+VTjrOeIogXuq+pOHNlDMFVAPMxrYjYL5r5L6nuXSfHBAPiiidoL
BvOoDdWdSKdlyODe8T0VZ1WDQJs9sSoUnJaLOvEygQjRmksfQ37sRzcMAxGFurVSvA4hA4pE25QG
R234RoEKHSBNbmfFWKSiYYa+jjP8vxUb2jgLiYVYOwtaSc742MB8lhjaKUakVCljNN3TRFQY2sCE
1UUki4JdWYc4nGfpMbdpq6Tw966I4GWir1Bc1hvpC6f5tZqY11K4O6BZj5pZv4TDqQwLT23OYfgF
sivQSEdFmCvwXMHtmmLC3BobZirWx0ElyktYrNIfzVF9CmF456B7G8c3mamK0xwj/vFZhrfBZ0c1
QQ4WFbvxbqyOfS7u5wz/SKuhLxOpcFrzthbmMudIrVbq3igggSf67cSxS0a6ok3UgekfIsxbnwE7
tmrUqQocbmbrAyYq+qy99Kn0wZ+1KdT/89+WOPrx/e8Vw70UgLiGCOR9OPYsY+mDzk8cQ1CqLLGd
KvhG833R+ntd27nclIWKPi2eWqeWjPVhH2q4+7iLI0qiK7M4SbZDj0FILCxKrIOgXZBrxWmHNcQB
2dMtfQddpdvYYGPBDS4KRxaPXn3V3BnFwGhTKdcWGcZxOgS2tQwjfEvWNXdqb9bJxvWYklwImyNb
2MK8VchqEzXVJjrkanYKzpkDNY2wI7wowhstV14K43ndez6kB2Fy3i0MWL+Yv0LiStquyeZz6DIo
5aQXw/Uaok03iw2BZDzmQKVwHeem/UplQMTswqaTWHrjZvX7/DyhGWbW/CqHt60SwRLWH/FuYNz9
9qTYzBTq55G3JSsRMzBgTdX7oHMSpN3+owb6M2fZvWPJmTynNOOoPSq4R2oVgM44bV0W7BuW1R5k
Xg+li8Nc075kXYPPOTybQb22Zlpjuj3IBZawfpk47WLkRDkSJ9NAmElHNPv7bxCns0vqDsMIUkIz
UBaueUmE2ztsTmWZrue4WVo95FYn9wRKgRP0FxELlpqEnqjMC519GCVYeZDQ0Oyb6GnirF35n1Z2
FKgVsrDW4QYV7QcKKIK4+koNiTyPooTiBrMJtaN4EvSkHvsRqAz0g3hFVKzERBOgA48UmI/uMhmr
u/itUTXSj/EKHIynDc3Oma9l1C8y34YoZ0irsVc7/Aj5FiF64ZNTZJO6jEp16Vh7w3loq0ujfch0
FD1+NnC3+Ctz0M/jYuOSSJa2mNTpqVNNl/OUUjRNeZDtNVwqJZwefLae1AUA9u2XrRavVWT6iZWb
ztkZEFlPsgShlawvcTFc1Gwf4Xx3BoOjkOBn5+zyqrkr/fS2C0zC6NHoYUDwNDnyqhZKUJ44Rhfs
KfYWaV/8plCFVAXBi74BUM8VdqTIXedlfQajvI7VhvipOFaZA1eJolczuyQZCVM/7O5Cq9nx3+G7
gJqIE5CYzf84O7PdtrFuWz8RAfYUb9mrtWVbduwbwnZk9hQbUWye/nwMDrBTshFh7x+VqvyVVCRR
5FpzzTnGN4BsvBEm2MkRMZLSOkKBhMBAO6v4nN6ntraJzybsTkWTBGaKmLIWVYalVfm92pF8ORUr
0Hg9aXxtMU/1BS8pW0CnbCzlac1GfqhAIKpII02+0XM3PhlmjluQei3L1n0PcBqKokmNkUZHSc3Z
e+uViXYvQXYpEMJ0Vp6Gi7GrZXiMkUnSdDojKqcB/iPMshl4HlMDZiqnJ4PtKy7ybVelb7zqFwBg
mlXmfYq6gaMCuVnTq9TuLjReCHNgt4FnRWxawQa7YN2sBmy1qKEYFbTJTmbwTQtI00/rrgYsOWrQ
pplPdB5dn3upELcZYm2RQ1jecerq1nL1VRiQzdn/WOj6xxpPdNbSQRnftDNhlWTVmQVBR0iOZWWD
RCzmTub+TtlAqdCNcqIb3donJOSCcHYWyiGjbBRGooKBphUxmiMvkRZgasFql5f9ItKIVisDnSBD
zeyWWjG4Sdj58MbHx44WbFme70XVrZNPTQkfdHoJZ5LtaUOL1SMtNVrIw1blYM3kDFB1gpUJKREH
3WVjgXNwGyu02qVkVxgvLGWlrdoNDT+aE5a5MlfCCtKPLVtnu3QP9NZWIb/d4HcJSBE7rq6l/+Ih
dSvrXXqWnZNDCu0+tkSsTJYaLDzkXF4EQWfVbwSf9d2KH3pHsUUntQ7hmi69M7kMT3hhzqL+/IfX
v3WPVZ4/cZcG85urdhLUCXOl8DYY/rnoNJfML2AOLvvl4HOZrcI5EOyCuZCoOJ9V6I5y3DKXqd8G
yJitxkFAZem+wd9T7CiaJfvaHTBoK92CHLcm79dz4pX2l8ZvfBa8zuoteU2mnFv6o/VVeKjOLTEQ
AxRqqFU8OBR8wstbgdDBGpfqRuHdcqcvVcsF2e5wQ3gj/0nizX8CIQK8wbM9fxoih13RAdz955M1
D7C7VgdhhczI48mw5leqbABhNtM2h2s6uYdV6ed8GjHgpfgTv/Ba3LHDT/QrmTzyrN6TKvKMSfmZ
QdKu2YXd7JfzIhrAF8xMaT3Z8yQvQXRP/U7FncuECTPaOiUF3thL0KF16POnsAJSH5MJss4VGnLI
VGrSgKsZ+YnIo9EJaTymKVtNFEyhudHSs91JiR9eUJkvMBDLczjmV4bz89/lMVL3b+XxQkSdAf3F
1MnG+dPC+/sMpsInRDLX7Brv8iu1mTPZcAyejcdGQfZoTxKTB4JdAzLkyZanWflJuI3LsFFZGk7t
6v7FU6zBgVJ8F+1qN/YhPW7BDK0GDvj4aazqV/OpbtUt+QxLAgTWBOIG8QpDhrxOAznApPkrRb1A
Nw86oGM+pgQAIFn1Yt98bSVbeJIexZXymTdOzmDpFzfdOj5qKV5Uq9+bYIM4Ff9SHs+/iCG+k/f9
6vRcP7e7wq23mQsaa2d4lAlLxSENb9kUuE75QrBI2PoeCYMFC8LCqONO3nkTTVbRIqSwyWMcOrtb
MTi7W3y1u5m5cdQCGAJ75gzeJUi9ydE806Nes7MtZcG6uUvWXfNcZEsOqRMabrfZyD52Qs+8o0mx
zk52fZyJHJyCgnZ3nryL5mbkxb6NvuCVG3EV3yPTfAdD53QuzS+HWLrH7lDedZzZbe1FRqk5WRUC
P4wCv2bpEOnSzOt2yutpre/qQN3Ju/pjfEk+tMd8Gb5hPNRMi27w5OVP0qa5Y2N6Qz7eH4an8At6
GMpqz6AHIK/0leFUfIeL+8saGCRlFh90l79Km/6hf9cAQYVYZOe/KLhP7wLGHVv9Sn/HFH1+vWc8
oK3rLVmutCH2vc9bTdnoc24W8zP9jaZn3W/PvyGEcF+Mtm4T53inP2eRdyZ2AARpG9Q7Rq52end+
ke8jyh0sPiwhol24p0P4ypkT1TJlX78rH4k5XpXPwva8YgA9PTTrxDe30p7KFgDMx/QxvHTH8dA/
cLB8Ap562fC1+T3xjVb8eOLbVq17EuWpNrbVHW/N44uxTVvyT0/RPfhaFl4SHMbZnGCdCwYe1niQ
1uJr88yqiJhaX57XUI3ooROMiiG2kqzynmBUhXHSU/tQvImH7iF/Mu6GpbZGwV2+0uhsubN81ZF2
NK7H1J9l1R/doXhrQNFCGjQo/ekLE/BnQYfYvx4wUgXlVl1Xx2qvuOOmuFeem4f26bwTNyMHhgJn
uiVuqgd5Mz7J3utRsBP7ONgHyRatVzRj9vyDdc569TuHmaQ17xW4Cv6sg6Mz2PQR2HUM/32mDjHj
sC4Wy3G1/c0/ffvx6+vwCC7OYdDl1E/Ne4i0wupQ6hJdvURHFouBNroScgIegM3okeLqZMvcWjau
7lV2dk++weWBngNCHYT8X4I/ad65/XhJOeBpVn9vvrev0AA/61/CVlmlz5pLWvw2XyOj5aH8PEM3
eOHaL57MXXaI9saDxjYw+Mkdjm2RUIbP5Kn9xdcFnPErxwqF6g0jQAW30z2vmAs+w7egt9PVjoGH
QXclET+kpf4mFQVVSKfZw0NNOx3hRohxxaWS4e55SV8otx/c00bi3cJdeLu4wKu/hC2L/0p57zjT
k8azsKt3ZZ+vo6fkvr3nX7K589Xh8K0Gh3DkeTJ0sWov887H/g6bLMN0NKNVazFc5ULpgf6BMrS7
v8zeVuJ6wWLYmGa81E23I0Sl7I5dMCARft0+mqtL6RjP9d10kAtYOTb3YCRbi7uTY9zjqKsGq3vh
GHU5ZLACaXdT2X5o8FdCJ3lU10QhHdK3dg5edyFnih9n/7LFhLcs7tkaqXg9cr85rJ0P2d0imilO
3ZqkoehRfIEXdGh89WXxIm2H7eUAeBDp5UtxRzH9ogcMIjzCOz5bXI3u1+ClT9FOXKVLca8tjWXP
vZe/rV5f01VvJx6mew/b855wbr92MV3sRv6gfF/um7fL4eyzGVr3+mMYnJYE42zFoPEbf9p2j/tf
iqO6BPHa1Wf0xbKHWqnfj/JSJeQ5KNbKkgY8rweC1xPX2SMouxsAqu9dypk5pSFZRXQLqf/KS57H
IyhHJu67CNHYlO/73j8rb2qIfuR/Hywp8loLRV2Y5jw1u9aUZq2QdNUlbnZzECqaQYxEkEUAbZ0R
vAgsPzTycK0M0WOsjva/awH5u7R4gc1Tl5gRoNKV/rRr/yoFpl6r0UKnNT489KPyKzkqSvY2xKgz
hnupW48NOXDgbLXYKw0GsJejmhN0vMC3SvAHrLpiWycIBZxE/D2Ytxj8PzgaeHuI97GZyTTy1Kvh
mlhewnoss3o3NLHXca5dxCTNJOXsrf6Mkl8RpLT5kHABj92rCWLuhfF+4xJ9uxfmiZYKpI9Gkvod
WxhrF1QmsdLvzsMujx+yhX1u3U5ekSAJO+pSzSyrQVkqORFRZIcvywas1rv+Hu3l3NYMhPrs2QFw
ejInbORckoA++BbM5Kc3iTXMhO7A4E29hh8Yl6EddEHqd7lq0J34mu8cFXVy19MyXP37inwHu3JF
dFlRRPJ0FXT2V+1V8uKyLhm6fhdeBlBU1CRMKHttTyf6aCrV+sSurTF+F+K91qOXFySMjEuabxyw
b2nMv+lv5/diAMCU8CvTf79iKJ5kNR95PPqdjhU+dmqit+E0l5Bl4OO4s+poIkX7WTjXFgFS1cnR
9UMdBYQI1IlfV/sRlQB9wMZrHgaKlPMuUblqDkCnC+woHDPRjfL7u0mBd0yOLKMPAKGaet2cVsWi
V/T4DEGvXAt3ePHOCP081VaCEiCaV9U+uWetRwB93jvCO3Hwl6C+3BWXuzP8E0sPMJERIjTRHUis
lcZO9zGaTwuA4Fu9uNVKvz4pzO9VE0VcB4bOz66eP7MSdHUAkbMrJsKjPV1+SyFC1tu8Jtrl6cZt
Jf30XeI7Nw0MTMTOafOv/7UYNRelaVKh5Unb5J8zGtT0yG3UTkERBxd0qdTsxC4tNjoj1Hh1ioNo
NVy+tIlxoitKXtIv9SWGW8RxaIcZJN01Ad2yUxuQ9TdJPqHPXROUTGXkgLsTwYdJs/QlCWQ0QtCc
FgR2WGjkwTl1wGxtVbWS2hIfpxDOx1wz0EwuC38BODjZ0VV8hp1MGO6Tqt7JnKibd+ozKCm4cpGy
NswmQT0tFcE+X6wEY+cYTHg/aZ8qhIyv0q32O98ikT1B/ANHRx3Wr8M3qZmrePN+kh7HCFq/A5tU
JMlCigKBYn8gTUB1IDap6JnTu+iuHPbVEUXTaUpu3KfyNzMN372pK6qOdVwBBXA1qUsEuTAhvUCF
JdTt/rJEkPfCUeHD3HE2oZempwCIbM0vyTq0+yUTJFoFgYYj3Rlek1tG3T+24v/M1yBX4d5FZT87
YEzx6lasS0GZxDruduZjtFM8yYGXsO+32jpZ0QASnXpP4B9Uls1i1e0Nz/gFRW+JfPipe87Ak1qm
FXuR26wRfC0n39ieNqcnjvoQJeaorv6XfJe+l+8iows339VPKYVsJttf1ZYQTFgxjOxUYCuVxUn9
1o3/TUIigX/FGcUzNktnrsfxCenOWRfm7Q4DCxHqKAQNDljcfqq8rbkLEk8rVw0MpqS0GpHxsaOM
By18vDzrzVoqboxopW/tAd4O37yk/Alh1q7bA4WAbq3DP74TNCKIw4uLc6ekH6NtkmE7iAe4mGCh
d0jgtjStxfjGJFX+Nr3j9VUN/wabC0K+6+1lHE9JE8sQgOWQgLuKQYWX9shIOcF1qdvKb2LxMBmv
KYiDMNnF9WdKFrHsMPQnj5JG2am1agra4Xhjffphj52TmxBMUKpxA14tT3miV6ac5c2uGrXXtjb3
2bvYJYEASp02i6uEr/14D4mYkaPsDfFw3+EyFvVPeLdrRXvSaP/eeEc/PKK6hteGDVCDNnv9TIyk
p4xTpdY75PKEwBHR1S0eL/BlsDlbFdOPIn7KpScjKj2zzJzuDEK/df79JuQfVm0dDzYGS51r8+2y
tBAV27xs611Os6YqaSHJX3X6Uk+I8HOcEbJb6L/a/lBX5KI+jI3pdtrHkHRPSfpWGOHLiZF4AzFw
tjnfLFV++s64kWSEaKrERPiqkAd3VdGBjupdxEkNDCBQjb5wp/5FrokB4FQdfYWk2ZfiQRTv1UbD
uYNH/wHqxSW5RZ/4hlX7U2TPrTfOFrTdrlaw9tQTClSdzvCUSOGc3pSZoJLtheI4oZQ2hFv36w/P
EVQSfLj8j9Sva6bcmIZ9VEpkzMqEo5/kV9ZHpb0AGTu0kQpPJLL703aeKv77hiDR/HvVYCzIVQOm
IBmGvrh+UEJdLYxJqFDOML6xpMFrR6injkRG0RnEnov+Ke7sOcjTtMDUnoEETjtZflLTZTOsp2FN
P874FFQ3QvCKiIiO4p+/40Yi1cUAtkUDib4OaKnnucNE42/V+6XXwaTvYQQwfv8wP9oj+UNM6WNG
h8fFK6ru6BgdYiDfy2yL/nBivPuKYFa9T18Wm5wTv7nP3829/sjesCk2lWuwXySHyA2XggtS3rvY
ER0dlWYUOarGFv6U89k5hp8sa4f4VJ+w29XkT/6wSpageTeYZ1bVugxqB5bLki6CWzum7S/oO6RO
tKmY6d9BbaVs4K/O5icdtpqCCFiH1kn5nu4E/1D6nLqXjFl25QOgDG/cRK9sU9zP4ywOQS5mo8IW
vfCz3dBVeeg21Y4IWQ4k1ule95pV/Siv5fVZJwHTwjLDEaTccpd7qV9uc79bV36/ZtizXTy0L+ZT
8VG/iFwZRLRM6YgJC2+cOTkn/HB/sICyZugqRvHraEWhyU2xNLt6px+wzm+7FUvFZm6bolwXgnYl
7s1gcYiXZ5xb6QYpwL5dnb2zJ3iUT3CG+dftygzENxRBd9VnDVrOlx7j5eiLu+HODE4BRjBpaQbR
i7AW1mYAp/9eehzuzq/0d73La7tqEZO+CLSxefA22AB85bFdDXcStydd6T1mDMTNb80vcd/8Crfm
IyTxvfC48M+bufRAcINZc1jDjLlHhcQgYIn3a928GA8iM76d8RBtw6fMF18TX77Xduoy8ZtA2YWb
uXOZv4RPIVxlT35N7Ptoqy7V5fiqPYz3+pKU00BeKjs6or626++btbpMX0TuryowbdBx/mW12NTO
5C82HLerIAzuuRXt1qsC1Yl8uL6B5pZBFYDr9c6rMkD+Hfz/X+VPgTHohEG0QWTyOHHKmP/LbDP5
/Bdu/FIG4ZnWHn1Ocak7kn92k81lNf/INmGg+MlGvNPehn3in63Oax1m/K51XpvuwE9QZ7y/v+IH
cGgDWp9H/5OWvntPvppFJ2oz3vufpv0pLzPalqjIbcMu1zzegbZLeKxQbtnTTt/InVUsM6glgCQY
r6Q2UXqyaC0C85VgkDqItwsXrSxUE2Ej+tqT4JmbuQs+d9QJ4nYwlK4p+P3Yzz50l+/VqoPKkZYo
45zGMzaxL6xPbmHpbuNJy/m2u7zOvw/JwpOxAcrI7+VuWt5YE3/Yh1DGLlSMn9R6sny1DzUDzLIo
Y0nMkEh1pXvqt/LMGTNq75LtSdCGm20S6tSDMINM3QdSvyeuT5YPRry+8V5+2LCRZVMyLDjYsW9f
HZmNSoiVIqSpUuaeYfocc0PuCo5Jo5MPzqwyKW5tCT++JPU7DQpOvAjE/3uyo5VmXEgTIu5cQJB5
FxnreTNqbNlYGg3YPtekpzvcWGi+Z3xyxRVM2lRfxCxQKP33VWNZF8Qcm/+u7HxZDNrcrz/Lyc1P
zNud4XhJ/28f839eUP7vC47mSQrTpKSbxkQUScFsHLMrxkZsf6jSmSClBGMHN77PH+r1BfWyge3M
lDTlT8Phr2NzmcZDnV2mChlPFrRnQg3O5DQfCuGo7PQKVn/H0dOAxIP1reFJTfx/v4Efji/0CMhc
4G7SZPWPLvyv128qVFuXU4ND7ezHvZ8N6JxJrnbwmct4aSr33y/3p265OgnOTmsdUC6bh/ynIP3r
9cREOdWkyFFeZDETmwkCAzOOdHRRWfwRlFiC8pXmb0i7EnUPwcGu6lXe+kLKiIUAmnKrUXlVwpPM
qXsQM6cSnJMc4TTNnDzbS4J5D1uBfFv6DzM4dNAGcsoPIcO3BGAJxhNdhwKSrupBXReL3I0QEA4b
HdfbJCjBiRJY7ZrjEFMfzDKLYtWCXayUzCUPyWs5TCZt5yRt5mO1JPy2T9NAL+E9aRJ4nTBZkc36
uxJ/FciWF/g6ofeAvzntauEpk4pZL2eR04rIA5zNItr+++p+Z//x0My1GwcvCBp0X/97D8tCdgKn
gGGhaXJGMtQLCkVMqLcO2l27Lp/Nc+2dsxh9QI0YDRHGRXjNtNc6WlX9YUpytzgjUaDUrlcL9feZ
6MgzCWqQsXJsleeDQE9uvqJKP9NpFjtGOdnjmahueBCFfvJMuKKNoDoNSSzTqDxPfQSqCA57ub5M
0SqVxnWcauu2eku63E8WyzqERsQ/tJmCt2BGguOp4egek68h4ExS1cxpZ95AddBpb3Mk8LrwRIZ3
e+PGBKnEtbm+Mw1KGvqRukFc9fzrf92Zl/a0kGMpPu0Gpug5Vm87zB3gTCSyhvu7djd+xRcy363p
t/Ip76XfLXGKH4v9sMnesqAO+J7rl5Ikb7tCq/jFMtyt8PQ+pkvk2dkzBnt6AlwmcNjjewy7s3PH
MgAUCswreknvhQ/QsLQ/wUlMYDBNN8eveVoawroJnRAlE10s/MHIvTXfkNlsXMA36HAZODSog9Cl
XjzsQvhPW5Trm1D2W4YylOKxKy/s2bRBEwWa17P6Tj9yq22kpYETwsoFm1ioCB0r+rPgdDR5ERjp
bMLUBJMz/zLiV7Stb5cvEgticjC+FL9Zh6+ZH+96xDA04J6N5+QXowQXIuxmnsOupAem1wEWjCfF
qamSAKwsiLYEiuuatY87Av8du+np7NDWhVzblXY8otzDJml3c78C64VzMUDykigKm8vtEL1mK6zp
8MVVtAXvWuhqb/KdbKKMs/vfI8OXVfzMzBACMONb+oIG2j7mhRgQ9pwk6uPijPTRJQp8Ybghapvf
GMhgzIi93coe6mFaY/kjxhvWfWRi6lJ/7DsQXBYVTfEZfTaH0wv//0V9mbbt43BYBNDpvcQu/NYx
VycvR1rRLFF1bjD6LtNDWiMdt1D6a4fTnf4xHS9IbFbY/dDJoKjtni57ZcXperMIuAQ7Peg9wNzU
x8VX8cWg4lAxv3tpX4R7BHBV5pAQFr+Ro2TQ+4wIfLAMDgmbjnqP89VSfMJgDbZ0L7yWA8N4G/fK
QODDEZz2cKzeIAEg1qy2mD22AOdX8UZ+AKa0Fx9ojRUf2Yv5u36JPi6v5u+usJTfdK8Q30x4dq30
kFNZ1UwsWbVUvH2GlbxokhUegZOkR/WleG48bviEKfuH8Lt91AP0Hj0YyV8cWSjG5QcZzdGtsclP
JYJJFcThGJfHPGb67xNrEJqJyj3vdgN2+m4lMKV8ilMA5yZdWTfVXi7l+78XWGLnvq8SRC6atPxw
SlEQXVUJiMoyM266825oXZ0IZM9osdtLHOSs6Is2F1B98GMclsNZKrF4T4A7SbB+7zBBEMNCpkVX
rS8zOacFI5Vvm5aFc21I3nCyk3dNtlPN5dYVqSB57nLzifNw2i1r6NOVmVgxYA5IHOZK7veZ/EtJ
GHI0nKhMlgX1YTA+RsHN25PTp7/xqDNZcicWiFSe7MWYzSMIAmgjYaUrPDJ1dh/em3gA5E0LxBe1
pUR/HaLVNlqFUeYqsJfOYuEr2WhnDFtGzTEGkUCG3kkaaZXCehiLcUPW9b6XLxuiYGzwJN7YIAfR
kdDJut8mmDvSiE5J5rYkFhFQFPlGzMR5yh1FobL6LeQQkIRwp13GYwbyDtYUqtaP0SB1V0CXSXxp
w71Ooin7T0pTwJy6ZZgdpqp6aEZCCjBX5igDnquD8ardKP2/c9clpoYLGdEkFeh3BpmcGkRS5mG7
U+V91B6G4k0Tv7Tk0ChzTpYPmYp776wdq8URAYTeLuVkL8DooPlblBqAv9obke8nC+VIACpzZHAc
+SyUK0dQ5ShahNQZZVQ5wquZNl6rc6bjB8g5tyJzNZaTZX46DDdDmv74+a52O1NfgEICEUyo/PXM
MSebrqFLxsisOl7Qb10uRy18xRplnZZJEwjaWn6pEqY1b7SJFwOjDiKFhRuX96dhJKQfWZVIw5sr
76ujhVBcIg5XdKvP7Qq+eXoyXS6myiwQ35urR8+XKvVVjFjS5J/0pSZGEDOXpxtF+OKHA55J3QTh
Ft4Vwd/XZRPtS+myQFM3YMVsoLeK8FDSEed0sm2Ep1OfO7IIvlvddgidzsh/qtm6xrzyoh3BqjsZ
7JzF7OdWtgCxsokUUJ4GCFij2DmDjOv7nDkylGgU07ZAgbjYRkS0ZdKRGihGQPNOpBvfOolIDW2v
XnCTvtnlPL6diByUblCKkHtsLSM0H1W6ZBS4eayspQFcQmz3WeuDsrcNvYVsK9vaRWb2ieiPpTfV
13FybCvNyXJ9LdJJ0hZEQY4QOBfSNi/Efd+4VU1UlsJ6g4koLNDqlYMtUWA3EFQ6NhKNdkVP0hJl
GJy/say94rNseRaypZyr6ITUW6exeR29vj/xOOLJ4mSiq9fahjZZjDSn03bXjXtwHBmH6q7xCqgI
uWWNT3jpGgOVS3/jOKT98LImcDCVvFFdlK6LQNJkq75VsIHron/u/bDacmn/vYf8dLOZ9LTJc5C4
+a89x9M5POlROv15iTI7JOCalTcdVUR9Y9T/fati+MtYijM7+RXq9dEy16eukXruIwO9tz6vnOwo
tbGUhkOtYSELX4mr+/dn+94l/+9Lzpf3rxqaGVfYFedLMy+X5cjpi9K12uoRmd+HpL5Rsn+/kLwY
8S8sGxqqCeVqKzZNnIhi2qCErTnccWDoGiQmiK0gUgiL441P9uOrYblVDFGETXadcSy0kgwIkaup
gQ2OlQafRM6aBZJJVO76mkiOkzew9RkkdMybRT4uszNRnnDf0RqShqYk4p2KXEuEFwKrqiOQ/SRu
+zR7SrFgsdSUvoBtQ6p53JiOUR+DBzT1MECXSYfESUkEMEo/ynJXzA/IEICVji6BZg5xr06Jlalk
dM1UoGS5io1pybTe0gpahkDEU2p8Mf9K0MKX4dtJ3Zrol33uOh5nmJbZTPlE9dj4ZvsmUkhKhKs0
i/s6zgkJ72ZY72aqPxXlleAE5xJvy+Yooh2Z9wtRGILozLCgIBkGjGrHDD+nDJFYpsQxh4+OZpvS
TLrcGF79/I0sOOhyaDMN5WrVvkj9dEoWKeskh66+HWzjtCJCm4tjjK///vZ/GKtyrzGu08BmQ6fU
5/fy140dppIe5/Ws8yq+AGK6TbM1Zos+UnLzqCcHeCNclUV9snDb3RTt6N+XpfnlqUTYlkUTusZ/
Xz6+RDXAmqjZldXWjP00Rngt7YbydRp25/hdg3hlBEW4XlwAyqXrUQKS43fpkzh9ShL6u0F15qrk
RK6uxLcbJUfjFNtNTaYZplPRdFPQ8iOSZ4rZfjZ4bGtVtqi4XXkeHnPQGOSHU/EqFMSvPJzFQJBV
MkLp4IxBqRBIWT6ocziVM/jDSOSq8rxontIM4wXNGw5garoKuS0mttQsAjWn0TVWHuKYmindxurK
yD5vfGE/3hx/XbGrm6PII7PIkuTPKqtMtG0Lt9MxGDT7WG29ITzU3RsIx/qtqbnbF5WdjM2m7/ED
KtDBm1v7mfa9u0DUMGRdvkWMrcb1WaUYSDk4RROzTNULCQVA/Fz4XKoExReWJohrCAPA1E1w9wFn
ONAgMaSiukrwcZj2qfZCTtdVYDBDSl1V8hqO5ygKXtFyE2ij2xEK0tyWIxeQod9kgXgOSA9uSBFc
BLpC6jQR5rCcAg2YMMkbSO1NrzZWOiLwBSLcGzqAH+RA//281w9MLht0esR6x/FDkmFFm907QUOV
iTb8qHbZGtMF6+Q9o9z/wzf/95W+7pBLZZ7VvVTv6ODQhDNkKzzZSuiAkjMJFeKtyPBG4flb0xta
3J5AnhTenX3jbXwvYLgAqDLBi6DDwSz/30d2jE6JpiWoUGuO/UY8IvlxkQ76kYGbTcgck6Zagxkz
T3hexPcB0PaNd/B9Usc7YF5NYII8J0ddPQILHGQjskV0sKfnHJdeF7HLZK7WHbuQvqk4ELRiF/2N
jfLHpfLvl73alvUcDUeZ8rLzBycZzjWZS2ZHQ3tbdHutOsqQUcpIZ6M8nkwdps7+35/7p7KHwbmG
whHdk/znzPHXUi0meW2UZ4NxRbPPlG0CYN9GvdGft+eRXsatST2YFL7J/5aqVAW0sxG+/dFRXH3T
Pedj8zygoYhPT3KGvQlWb/ImZ4+itNcyjw065kClB1B0zqjvmu1ptg96kMcjju30uUV3UNw2XxsY
bQS0aI+JRDKlO41Ara2xX56g7Zub4eIJzy1JzTiIAamEaAbv6Tl3skNEaJUG2eURSix2iKcoOsIL
LGgVguas3ES7n1T/nO8n5R1KFURTdIA1oY+uwQgyXipnl9DWi7ipxRXUs9i4o1Gh9qAgvUyi3R4o
qn0Rd7BrygYTnjMwkmPkzZSEooRWT7wTzq+kQy3WXWFTuRCQoav+tNh2Kb/oNIJDE9cEiaO5F92N
pZ1a2yI+EQZppl0wTWq252mH8Id8HKKWB1iD7KY0UVtqC1erHXEEALBXFchK7ulVXvfhi/51OsSk
+y1w5fiVxojEakY7Mty49jlOCUWQK3egLYmnBVBXNvtCfsWsm5S72tij+TtX7waEn8Fvqo0Rr4rP
7kV6bKdgoRN6xSewJiJDpHWtPir9V0mygBTl7vlDOTkLE3Pus4kbM13G4rbDO6YxC8UNO1zeJzlZ
Z0h4zs1nkbxf4n0o3xfx/YnOjb74PDGPKKSXMGytGEKqIb+Fymh1lF/mW2hsz93bCd3gBQHkyOre
ABUe58vQEXh2Kph5PHTZXj3fEz777yfmh0YawjUE8yjmDUOm2/HftarQoKKHMY8MPbq5+wBAQkZP
6WjkMkDhR9Mw3Vic/hw+rh+av1/yanFKBwUWgGiyH07LrET01UpBTy8zhi/T74d0LbSrEy5UzTOA
sPXnw8VcocKMku04f9dz7OVdBMxFxuUWp0tyYYit/BhPmxzG7OV8T8yxiXgY6muHYTntPhVOrNkN
he3NC3e11mUieZhlveDRB94cO6ni8pQaaDLq7XD2IKSKxo3vavHTasPR1Jhj0rEd/CkV/1reolEu
hyyXCUm1mCCg17LK5SgG5ZP2a07Ibd1z7Eg02TpbELbje/sO604MMDuVrRNzyq8Ds3ga6zX4AzoG
Y2/RXGgvdsPwmOzGTUViwmPkafexr3Odt+e9xOQCbYvMwmPFu2FlbgUsTmdfWBaPjW18Vc/pA6rb
J/1Rext/a65BYt2G3GwPf5R4srDGVjvNjtf9Y7mvH7tHmiN0IUlCwlKY4gjtbnRzfio9EGvBp9Fn
LaJ4fcBenIl3k0UKAGRaIqDaHJYprsVhsCGJtpFPWMG8+SbsyTeeox+KTl6ZvZbGGi/8p+n213cj
x4pc9M1I6TFtheyN8hNEVAiHL3+pQJzJyVdBt3KUj/WpvJ8t0ALJfCHnZKL0VvOKgPb+32/pT+vq
23O24NRKHTA3HK4e7VI5l/WU8ZYuGUhE/VgheEwSkjEQcMX4iw1243PT0xou6EwpMXDHmOQzKNEF
YwbzIPHro4I160xAKJOHE8RURT2q4dlTjN9mf0zIEllgG50FcRqH2gv1dAXFiywL2NDF0qynQCu/
ylPptTXjG3k6YtomXlDeMkjsDYx9RhQG2mnYh7HoK4vTrughz/V3qvx5kUUiE1G4RDd6I+pPjxEN
nlkfjV6do91/l7w4PimnkxpWu3gxODWj/YpnwsxQCo+c6csan2q/k9r2q46m7UKhHUYcqRbZqcjG
G512p57GnlH4ApO39jMzlkUY3vdK6sb9tC0r3SnJ3U6ZMp0jPN0pDT2c8W1xANQf1gsXcv/iBHMr
haUMHqFTLYUaxSwYLxLnsODIP6mYNDmZ1cl04wH5oUCSZhnLbFrisxtXBbIeKqFyrlWEZuNWi9+T
EehM6EixrUjYUyFnqYd/34Q/NJs1rjQ6U3YYWmvXeCVCikyRsS2eUeMAfm6l/CJdBOPdgdVyYHwz
vcoUEeL2pP2uGf4J8ELFZqVnNyrDP69z/TD8/T6uPrkmlOYoyLwPpiiNhTQe/SIm7sWX8QvPbPpa
3ikPKkDe0BZAZJLp9olbkr/+H2fntdxGsm3bL6qI8uYVhYIlQIAkaPBSQYpkee/r6+9IPdwrsXnF
OCeie0fvlloAy2SuXGvOMQ3CiG6ZfXFWqCSXhQRi5fD2w0X6plxXQO+hMGXaoGvalydyQGFk14pQ
9rQcFirLdeLJLbC+pNKJgQFTchTUwGqz/8WB6a8P/jJG853WbpWID85qZVMF4ZmD/aaP02USHvoS
LkHkjeUOWh+pJ0T4QUKMh3XcRJuqns+tPTDPNH5Ytr5dwy2NF5NgTZROv4UOf6ykEW3NlFl8eVzm
UbTV+2sNUKNH9CMNl7xEhFBdyv5l+cMtEPf/6/Px56eKQ/wfn6oZjVSQVQ1/vd6F+kdSKash2Sby
DmCXHK85zy5aDtk2pWaJJMjZmj0e7HodB58alIafxiPiwv/n69BxUngqFOxGX25MBzzEiiqZlHh4
psEZNQYm3Xr4oWeL0uibz2GcKQ6JdNGYbn75sfOmqEYDTU4Cua2Imr1mw8zZRsQjuLIxUBGHbj6c
8167jTvlxto6xYVWoY5AXU8Bwko3dSh7iuSfiki9EztMRn6rytS69/ulncBdQvsgFtGyQWXO36YG
YleRd5wESMXc+fMZBOgJeJ4D+kl6CDlFMCFVBvqo0YeWGRT05xZNwJyTnlLQAO3nowZI3gCs3wX7
ormiSYmSGzGeKVL/2FSsZKPjQddxqyY4zw6eZtbbXr4rgq2UMLhdzvmefqY1X5pm8AzoDnNTrsw+
Xsb5OmlfYuqYoiwXTeMFeb4uiva+V+RtjeRllZfLGdLBHccB/EU69QWNLBIEkY/yD/OSgR7/0nxH
Z8NfgpvDrzSYqNPpVxvJROl49nxCBpSWzEUn5W1SJIotds5RxCypEIYqXnU6dpm/DWRjGYvwYMsz
2ZP9ahenDiNndAXEkgQaOFirBADQJ3sylL25vYpJjthS4hBttcX5bvR6SKpNNbktXDGGpw7xcybJ
swiYtOoaJh21oLSfWjclPbLvU8Dln7HOSpyYzIPO9ZQu8W2qbPGmDMt5Hj0NH7RSYN4JtNUYfDIY
CrhpNBTkBthS2SDy9Yvs1AdUkc38U1rWd28GUw3FsrH30mb5UndXWa2V8MtKtuFLknzGDM2q4iz9
VCUo3y0IzGpEIYkKkf7v329GmaizVhq8gVwPUUANDMl1GEdi7hZy2iw4n8w0VOtC2XT0v3sa+CXU
cOZUfkF1Xacrg8FL8mOT5fe7/2VtYEwFJQ8KESrQr/LIQY3HXE7V4piKXlLjITrS7tFOXwM8VoT4
LgiQW6rr4Sr90m44HJmk96BnknKMVCzXiT6chih8sOQTXDPehMCT0bETuJ0uJELw8KuDtLk2nH1R
qrtl7xoqM2LghJBjElzwr5ju2Do5XFe4sCLXROYMHZBcAc0VOilSe0Fjw5/IXJ3zIwwjFZijSxtA
Zw2rNkx6Jwb9BlxyaKSrGVGTwpx5jQZP2ftb42jf8FLVT+m95OVIAGC8V152trfaXfPsb/M359Au
skP7dle+xQpMDzpKNhdiEblP5sJevJjvyJ0R/1cf2AX5HUxPMA3GnFR22TpZlxsD7sMLAgM21f5z
lCYPBmJuNJ6mBdspAG6i9496gJRHZohKbiKvr0UXG5q4HG86ex1jymmmRMxEC+shZmpMbSfutsxi
0yfrIH6hEzCXNJ59d+p+tJ5/U8Ei12S65ACtROv3tbKffdUekjg7tsm1Cee1WX5Q3wfOR0J5zdRN
IaRRdLwcChdGV9yMdV//ENr1XUX115f4cownAcBSKyfJjsZ8CtSdLiOZ7eECT26jHBKFGgLO65SF
5Dzid9C2M+vKUR4scZhkUDP2gPU4DPTTZrDACJFC7Tch6JyriB6yk3gTWQ//3uTVbzrxTER1leGr
oTJ4E9f1j01+sOeqHsIwO0bQfotiZTiXsCPUgMUtqHVkSvpKilNGXtaa5z1kwJF9MCIL2nkTlDRw
5jsp+uXE3FbpBYmQV17ysdj++0t+10T960t+KQbrSu5w4ejpEaay1K3jWkT+7fp6rdByiu8QWuGj
7K9BA25o9e/P/uYQ+9dHf6k6iiBK7ca20qOpRfQYGS+UB6EkEHJMqoB/f9h/aZ8KmnLENYajI6fC
pf/33UA4oSV65GSi9VQXmH+XkwmTpqw81VjOhLSxPaPiW5S6q4LpZ50npVUinGQFpi5kE4b/8zk8
x9aiUODvegaCTSJ14OwR9KaudLj4CG3gHmn4sBlsrUJjyU7aDj+c/bHX8k3/syLTlTERcmsYp748
V1mQNVWrDhSPDSHo+BmDktaH353D4hY7Wiq9ahGyx/mSIRSRwOODXqMDH25rIwUlTrcoXVMPZaBA
kE0a70iINA7fRgO/adyIA1M6lYg6UaaUZy14jIfT7Jwjm8QiiYxZeI28cjpNhUYat5U6UVwEB0rL
FwJ2homWYnWrgjrImkIoG6joiw8qew060VwdivHaIaY+O2PvVu0HCdVO+SJ+iN5aB8zOnI90FHHI
0M9+UT+MuJEyNjmmx4yOHU1eUyUMyId70iupizmvYJrUOfIO02eeTPDZ3MnfU1ZbcDbVEHXTgD6a
84YmIjo5c/nmifYIBdepn57SitYucDsrEvQUqAs4phmUL4f0NAl7kxGvjWxy2UAKsyNn5BPRTQwG
009JijnTVVzIjNnEzFuUQpwyCJLtlglyGgnjc86mLcqjPlcI+uEiD4Q5S9DSTAiGYB58yweUoy+w
O2RZsMrNS40CuW8PBVwC9GvcQrIlPJs/upn4xwGl3LSgEjHjndTgpyE2qj7kI9g02VyCL1yFqiMw
IKRXAsands4+w+YwYEOrSxIL2oLwICBKwcrqeXS9CNFXD9h8Ctq7LtrF1Gm5na0NkvOCojgqWXeT
oN8LrWsvE3XR928oJFdKLUPMdQigZfmk16RC8sXNHSFkiScaDgVs10eMqO7cURxAD48xCSXVKpgY
3Y+0WJH8NMg28/lQ8UNkAZEWtG5S1mCD/r2v0NXP5e04L0fzKlW7qbqwHAXT4NV6trfJABzqq4ku
sO/7ZZAVpwI9W5cZRNCOrsOLO07+JtfZJYcXm11yTNA8SVsHhtNwq5I71oHDlqRFhvo7g1fcIi22
KB7D/Nwx6LRS/dYhcQ8tCANQYD+iWDamtWFht5Oam4YzSjgnXt6EQPTvR7I/Jp/gs+qGZMjYDHaq
1JM3sciMu3rwb2CqLGl1sCFWyHT9oCRHp19mxbjxC+0MPNbtAuusRurWZ9ARdh9+YPPc7nqbpxol
LMraJL3K5D+L96Kuow0lOn+gXOnEnxyG6UPdiI6PxldK4+4tS/HjpdCIbP9eLdE9UoNlZEKIJyvi
D1TyD/Htycl+iDWKfA3BNYmCvNQ5UUXdRwHisI6XGp271HgRkXsZbiOzE6O0XckaoNC078KAk0tx
4/PfckL+0KviJg+hUydXixM0G2s3jVh1OD4rV4tOZDGEe35fLbTrur+WhjPObXc0bV7Wh7gP153G
GQ44nr9K8Vi0nIdjsd5A1JHCjwm0TMHVG3mQgwheW3wcM9TuNck12d6cSDcroWIfEpyBGS+LOL6n
3IxROUVTdhw6+6iJxyfCledjCTO4ERDZzcKdAlivPAecG+L5rMzpWgu3YPkXwUlP8ZPXK0KvS9dU
BhokEwZglBg9t2wOAdU+Y7dZlCajLxTtSQBmcbJWYvMK5o8AXqysZ+s8nTY6tMi5pNujSvc6jcs4
DVe9QjBJJ92006FLeN1Adhj9VhTMsv/SmQeZOAAkMcYsXxXiCRxWn1Z/6QcTIeApbCcvDbJdKeAK
dACrxMQv26wiG96uxOG1SYmm6paarO+Jm6QHzHwaNbeRLS092sbVD8WZ8o161WD++f+2pC9VhKJ1
Za3rY3FMWguI7irsNhhgRJSwaAB7JWtnvBmr5xxca2OwK5ZYOIizL0+l4TGZk81VDK3VedKJok7x
HLwUwZMc3k+3inxjX8pmndEB8tdBdvTHZTcvHOlt4DyQ63fNfKu3d0n/5o8varBrCn2nFJ7vv0ri
ZslwPLRs4Uzg/RvcH+9x+Rgo+ADwrw07+KmReeebG5WasHIu1IpxCegtWN5UHL67m9b3OMOTBmUC
kpOhKzyFCmbodcPELvaoGpSCDCrSn2k4Lkdjb7Wvku+1KDi7lVHu5uQ2DZZd/A6dBPtP+ZQ0Xv8Z
z7d18REB9U8f7XhF3kljb0rJg+5qauDG870C7kUGgLu0gBqEyyJnMrqk9k+YJMgRaOMQTuyV4nHv
4OIo/IfJgDHEu0qaup3hHH+TyfOTtkp3DsxdDUDYGWBShKcGFznFj4GBUwkf/11hKSjTv6tMLHpp
OnMJVrYvRbpCe0BXCx6D9pd/DV5TPBsqgh4G1W4F/A1kMPm4KhJBfE0cFMVfGLQxbsMv1B9hWLbv
XbPQmQM9ql5/i/Wkj2+6nfVL/yAEg/+G9DTWAeOBg1/6Tntj0Z05EdyOp/Ca3asb80mCA32fLLUX
sxB8EXwZsUeqMm0LMnHopZ77X9q9fVTutWdOmNYNQz0JN+8235rA1F+N2/ymvYmO0N9FtD3DBDZv
13rwr0Q54lPXbm3YtyveeX6qq/3JV05/pYSTsaLs8of6ROSeN25xBjyTo+BNnrqDX2k4i+7RTqEB
Rptgo7qTi4Nr0S3StX3kRVnEMB7FXRGGgkXzWQ7MRhdwhuhtAVyT2LvesU4op/xZGJTtS/ZpXqLP
ZmfdlEvUoyvW6D00Y7zP4y86ZWceeum2v2EU5zznJw3g3LHe4pXZ+uvJs9f1dlhr+8hLV7JncPk9
55YNQwEu5Cwmdw8Gb988MR+2D9ErV0XBSL/lC0JqtV15Nz6r5+GM+/toPERcs08H1utn9mo951vp
VntO7th6BS8dw/3deANZc0vLTt0wzx/KdbGw1+NK3+VbUDTxQ0LgDKS+k+yhFt5oe0KWjtRMN3Ao
1zBHC/ih0eIO+NwyXkkLi07D9SFzIfEhP3QBANyPT8muuES7/LZuDxbJeNYqX2GnUx58e1m+dMxA
aKZ7ObTZed/zTeA6LsXfkyconcMBlcHWxFj0wHTg3bgxH4NNtJFfqzscT9A5bxy+wgwLUlk6ixIO
Z3KE6QVFU/Q85mcdcf5CddMHezcu+xuu06O/A/W4sVb8XOZOdy0ua7V4CzzBlnH43ftkwQ8Rr+Lb
+B5C4sbfkYH34hTimX8kjc4N9sZNfztcbuVDsC8p1wS+YFXw06tuswAW2G4gQaUvAGGX/P8lKMzH
9kZZ5kvSRjZvEA9vkn12p+O/qk/4Najg6hcCHB+7VxWDvLxmDeIHmn//B8V6Xqwwea0L/gx/V+2y
c7/PVyWVE17fRUv8DihgcvGQVEAlxZM97lGS0GOZO7dKNjW05HFpzxsdfcGn84tnjmtSPRaedRvf
CM89IItyp2G6Mt1hkTRu9pQ8jSdrmz+H28dgSXCLq2w1rmcDBja+GVeoMvg+MFfv5B1JreLaLwhI
cZXlcHnTVhGgTtZdnmnwfy7YkE2+5C0E4spxHlwrYNNldzZxsD4B9oTJcEzv8VYeMN8/WHfBOb0d
1sNHcK6fGnd+nrfhbQZuU3tq9/bJeMs28b3PbRvBJj4F5+YQ3vYrB3ca0Y/sGBvqNVqj7Vu1NBFf
hNS3bnFhspgnLnLaCgPGmd49/9jj6/royGNZxL/qE2KNO2OTHbQnh2zmfbgyT/ap+Kg+kI1Y+OOf
mssweNMHtSYV6/xWfBBLs6muEsQoQKAbbUP67Jsl9nJXaRdY1ygz0kb8Bd9SfzcO6u1witm+3vhX
nS76U2SHTZzwGtdHn/MWw/FsF6Pw/tGhrS60rEEZIbooj9E132Nug+Tv35f76sYm4lV3/WeDRADu
Jbje1nVe+RNnLtJwkI6x6kHZomREmEo7ObvY78ox3U/PRbg0n8fX/Bge68fkYXjAvSm/Mcwiixd3
GE0NZs8xyEw+Dojm/Kk/K3fyPcqW/BMN8fyZPoLOOI079Rk9JehJFKQgatgcIr4nkxAJLSk4jG4B
31P9JTvofxccfnFOA/V0EOeibaTAmxaO7YLSBreJZW9CmPccOq7qC5+a9gGVnSMI41R2BRk1B8R7
mnU29ID+TnmkAelZB7pcy+Ek3wLb6OlEtuvZWlLhqZKLorR23GFeDUt9hv+7GnOqg8uAEQKBFJSN
3MPXYECJg5vLc0ChgRpyIT8l73nBeku9LP4lg+fqqTqpcF3Zh+Qt31l5hH59zy5V3Y+v82f8Cudg
Ox/nI1xPh+Lap4xZOJXLJIQOePcgQyvAcywDYYSdv7DfoYBalqdhKedsyWsDG7flz6ZPuMBOTNSx
SWYtr0R+kqA1LfwbWmUtDl20E1v6yE/Ztl+z7kvomEAoZ4v8CBsVwLQMYG1hfQK+5j7E5K0v2nlh
fIavDPFpN3I9+T71q/RII19d0d1ttsEFzBl3K7kR7wrAkSdSDsNTfFt6zU20Vp6Sg+HaG0ELnfYZ
TsUN9wM7YQx1wnprnwg2phG75x0AYnqFBBw/d5fRze8QiXBX69eGC1dCZFXusDUuuqV+CwV3m9+X
t5kHumfT7oFTbDlxW679EH3YD+YpcqtdssMDDF2l+agunEtG8C/FtakW0l1w4z9AE0YPpccLWMwV
RzwycnCRTlRwRBgjQ15SUhacvhbNxX5p3/QTnGE8OuM+RH3qKodsq50Va0moXxR5cuuJJEbHxZzN
pePp4VmO98E7KblMn3wWrc9JWfT1gvb9csQ13ZNxCWvdfqIJl15LpjcYUJRP8z7YglJF5ZK9GJ89
XfRFfebycjOqB42DPCs0Q8ITqVcrcy8u4q5+YizE6YQfkaegfTNZCPbImQKaDfAUykWLnu85uNHO
/MHtI/R5ltVooezmR+MRjLCJL8oG0+SN5oLXBlNBXqMRcyVQ04pwmjZvSOQsnhLRF0Q1tUhRe8Bi
Xwa32VN+mD/NW3N50vb9PtuaGIt+f3RIYjRBIocsXKIOJOpHBya6yLQlDy6pozFi5AjpH4pt/KUc
kJBt0KfAhiujWpa3NpKjZtWTmIFkiIEXM6LSmyYKZmH5zD6xTHf7+ULGhdm5RsVQbTH064ALQVfB
Z3xK/O2CI6KPa+6aPmsv01v3RiPCwnX7JN/FF6z7Qbm0V/kBtR/QGxp6n/XHdN/c629oLa7DrfZY
PfB853iG3RR5uf+bQPJr4p3lpvCFGBDclweWlA1hAwSCGi/dW1q4QDxoPJhXh4egXs2/QB0zurhv
9s69ebCe/fOwb3b5aVzJ+2kPK/8U3enGon8uPo2b4Nxv7Bs4L8WaDF9ly5Byfvc9S0MWuQgk5j84
p8BvLwgY5XCQgicIWCPEklDXbnYbHzBcUAnHW+1XrgIrdCXY/ETg/FIpPVmeYNPrnGGRQbop9AGk
J+LsjoaeEDZUJSTgui3YcR7QDMUeYcSL/Ir6tHgjT5Ug7zr2UsuT7/59mtDEZO0/XU4LpCo+OTgD
v/lvf3TPzXaolNqkDdWxU0QwK2QTXZF/WwZoQtX5tgkIgggsPI75vCu59i2y18lMtsiiPGMwPCXJ
721O5mIaGanxRpPsEzyAgOYfR3kxfMnri0VydEJkRucoZ3qMg7+GKUG63Q8qIOWbXjdjPdXEyyvU
2l9/GjuVhySv6NlW2ZLyPMS87tOWRHKxNC2v1F5tDPvz0k7d0jlK85o+pFaCE/xhBP/NOBNpjKai
I3Y0TVO/6FIkxZfqAtoZ7hLR7S+lizRem+KHXvt3DWoEOKYNhxHeyG/NxR+3TquBzKoVmgrapGOZ
bVr2u8kYbntVeIMuI4Ij23r59/PynfRHqH7+74d+mdRiUoxs4oCQAN6ToJY6l0i+SsAesoCs+2Sd
UF+g1K0Nw53mvRxzBpgfCBlcBz/5An7rZ748ueIOc30N24Z28uUUHIzzVClBAxvDOdB4pOMtQ26T
O8z8pBnJke11OkIAsYdbqAyaeNlIw9IKYUh3xB8gwaguODrp5oDfjsjoy90izTZ2p+3CCrrCqTXH
7cCQmLmM6CNNPT1yo7rxp/n38EgxeKasH8YO3wyoBeDThKCLNgLIMq/rH/c0HWqr7pli8eRgEz+j
47KVD5xIQ7mj0fw/v5ca9iNupnDJclv//jDfSWSt6CU+zD9VyoEmcNbre1xXZE6BK7/4abGf8het
uZikSwtjw0Azz6Q7YrSD9+8v8/sn+3o7cf3JGkpY6MG/R/d//OSmhhox4hMpSDl8VdvUxmZBlCUz
0In1srSyvdpRQJYd9zLcKvZLtp2p0x1fRBWI1HGOJZ3t9cNaMWM2ZPo0UzKufd1EVDz+9HW/ecVJ
1HV0i6XGFqDnv69dMChEYjZSfkx9IiUHZPAExdNJSeCkBSs9Kle3avLOI2blB2HRquOMJLvUS1GJ
qGmyCQCVIQbJzVOQkcKjX4zijT2/HsmfYMD774v7nbpAh0Rtm8K7grzgy7tSI26djJo7PSasE4F8
J3HYKHPjERXkQIaebHWIXOKdYl99ijK5BXVO5dASnNqdI1SLYh5AUuUwIu0HtV2Ml0J1PD3FEcar
YTEHmR2ovQXHU+2d6apQmCSpvDIadC/hiF2Jc3403QopYFq0NzV01ao8mwQg+8Fj4VcrnnMJgOdc
Pvaj8YyTyBxR5WGyvOa1dg/IaZPF1rOY/5iMCLBjLhAEPf37On0nU4MtbiPNguAks67+fVel0Ikm
qazorNksDIg4WT1yGvPcR0yB/XSYcXnXLBbM1v790d8s5igpDVN4yTDPf9WG1Q6xUXHb58ec7Fno
EaCu5YnmtY2991zEtHR++Fl/b0JfXjj6hxYTc0u4o7/ulUOTlS3peNlRloq9BsVgcBC74Ifs8bcz
E9M6Pr5pGcL5Xp/ngFaTvaJeOoxNihmcq9lYdlHnBc2ZuSJuFXWFxDCPnNu5g9nHhZvpapUDMrcP
cdf+fbm+m84SbyyzyWLftKyva1eulm1Wx1V2tLFAErmUbHS8jBFWeXf8nWmCy4KfA/RLXS4trGK+
iwUkYHAmbSDGpE/5J0cDINID/2de9rIbT+KM2HGQNT0bVeiwGQj1MLameQio+LtT3T8ExQ+3/buK
RcQ0q5CUBXT4t675j2WvT8ckNOrmt3ohn8Mt7Aa49SllFZpEBeUyyxtjR5eEVpR26CxYhTWytDo0
/lpINza4iLnNv6/u/+dbWZYMGl3D1vFlit/jwy6lKc+O/RRveukwF/TdlZFRCEW9FS8VFtQEeIMY
mlhEjEySTUq4KgyAKDmdatqAWD79+0tZYu/7zwOLSAzlu2axW31ZxEq/6rOgS/KjLB9AgCEqERPg
0LoINWLlxGDF5u1vd15O3mL9wdJVUBndSMztZBqZ6kDX2jwVCt1ZyEkdUX5iBqvXuCjkeZPM5JsU
HJf4bWYV7+T2apOZJkaDqZSuhURsaA9l/WF2ybor8nUZnptQX2XmpWdSXDH50613eRi2pCcb8aNO
kE3PKI3xeYwkOx/R44McypHCoFuCNIZy3B9dtKBzsRYjL3wMfpkxlT30Ba2N/FNopx3mdGF1FZJN
8RYZLZ7e4kyg/Q+3/JvCAz4fz5/Nfgbu+UvhoeD8NsvayI5Tis5LT5cGPRSm1Rnb8FwNO6gh/76d
v317/7mdIvNarHfC4PH3Wju2utqFDetPhXNRjgIA/44nAcryETNKAwXH8BEGF8oRBXAS01mDCY9c
gjRTf5Iffrf4cmzgqdJU6snf6p0/XkIjkTRJcYZM1Os+c39uV5vvmAAzDDSHjzH+4Wf/vbb+52fn
vMVDzAtmfC120kxtw8nira+5r/XMKZK0pYKfu2AsHyO6EuolReGl0glps4pVUl0r8302dbLc2SSp
bUpU01Ek8ufgFZWXf98ceMzfvGyOMJiAHAcp44iT1h+XZJCzCRg4y75wmTpitDrFhyw6BM0lNT+0
XnsWwhYnpTlEakKC+XngJVArt9Y+ktwT7nQTDW4T95Tcr2jZ1LA8ZrhHBVquim2PSkcsdhyeD3nr
CNFbhegyLOgr1ueJQiKkCUyl3s5oFz8SoEM+GlqkM4te+TUZDmgIIcfpvaH6ZVvmjZSVmDOy4BAz
XqyMZ7wpdIfv0gnXpbUPTEITbWVRyOGdyqhxWsbxcggZcotYZaPf28FzNr22YIgb0qOq25yWGv9p
AjFMd7FKSsO7gqhjPscwkMeSAICUf8cvYfWWnUeSZUvP7J/SeGPNK5paliV0CQs4CiCi1BzbKKCt
bNg69T1z1QLLUrVThk8mljoRRwlxd24GoBy2cObR85YKDwzfdOXUTyUl92yqJ+YtLfxVZnO3xrTK
2hUyCuZ9+D5nQbW8V8dtmQ04RLcwFBuJ7ETobXjvBmiKFNIZmi8D3AxpLRAAmMQzFx/Tc4PEOuh1
RL/GOcD1SJspNTA3XyV+vyjMVHvc9EOyi2oAN0bz5gQIjN2xIQc3QFtAWR7uTPo9EAUHC+GBcmJx
UxP+1AgmbPMaJuVKDos9J+I1TYZl0rKjMTovdHVFrMGe5h7YBb5y1+vg9t6LoNzZBsINx4TVdzZ4
GWvoBE2a3gcdm2N6ls15A9NlNWDFdfhJHEzgii3oDQCaphvDQGcw4HYN8R7lPSmcBFHWFKJNUb/r
tHwmB1Ov/i50nZJSUqBO0TpkF5iiwRMqqMCC+BgtWxA+SpmvhDiKzobnRKHbvrLqWxGWb6iTOVey
Mg6TBvOQfuA4RsugX/ccLS3pHfAGr+VUnZWAaIp67SNoRXPU0v1oD4Rwncjz3avphY4b3KjfYhE6
wgAZlJnGZ30QapPMCn5NgEGGfMaOCgaNVTDtLnNrLh2p3yjhvCQcYOsDGgSXSaF2ygAKik8e14Jd
maAn0TA5KWGATsylEtMs8Ng+HcXgtitbDwoLelLgu92LFj1a6Ixw9dCKP7CL54WyK0j4zbJzxDbJ
NqeEO8F3jBH743eas2Mu02gjEs466c1r0ezHQ9Pel/0Bmk/YLkWCn7WURgZyVP/CbBYi5euj8COr
IyG3dueIzUVKvdzKj7H8ORn9a2orD3regp+3eWKllUzSvFam63Js3tSsOoE/2/SKvper4bWPMsgJ
LIUpyW78MRiMkG1YcO7+vRp+dzY1SGSiqaTQZ+DU9/diGFadkQyZnh21e+apHSRJLtR1fk4ZZ7bI
mDFCKG4creTcne8qlARCFS2ckjJ85VZoCbjyP20iyjetO0NWicXSZODuYHX//lZDrLbzrI4UafbF
NF6mMrs3+SrYSnAYhdHZBA8kGhcVZeTPFfi3Hy/ArzrpMCyw2pcdIm+lyo56pMJWs0YBZ6EbHD6y
dnRD/wX5E12TJjuMxcCM5Kfd6bufnM2TcwtEANEy+PsnjxWpHEKnS4mA8uZ36R4rrJOtbFYCxSvr
9YC7L1pp9mrQl2a0JOBv/mQUAIFHZhCH+7pZFBqaL2ZrUKiWpe1BY+T90DQRoEG+HUDyfz9BtiiY
v2z4hkBEsZ+amPW+llejXiTcLCk91s8RMHlGZeeBpWSR3jcfHXrFF6kV/niiRvlfRF0oONp3ixM1
Ygoine6LC1NQ/UKSIXKcjL2QObjk5tFKtbwo8XRjyV/jvlnBbu5OM2iYDn3SglkH3X3/jv6zzgoC
6geV3VW/SR5AiIiZBnoGZkzmAuRkd1Lypf5E80G3AMK6hbx0BBgAnUhMsLsXHhgVmvMyqLz87KMw
IBBPesl+OpYa4ub951IJ9bBogcGo/nJzx5w6tO3S7KgOd01FBEzwaljvkQSeNelIQEelSdoSFvOo
JliSv8mEpUdvu5nUo6Ggyd5LOz1DnMAe1IOLkIfwuQDPh8eoK98H6hmMkprg4ForY6Dn8TFXKe0t
xk5He2aQpdHebyGhUfMOjG7ay8wg1c6htgDPHDGMNjj7010iR+iJzo0YmEb9Oq0nT2uLVRYr4YLX
ZpF10yJvy02F+CaOAG4yRoGJOuJ7Mjad3mzmMH9oJBVjtbkstY+K/abhN0gyO57DwQozWlWl+/be
koe9OqR7xe42OqDdimc3lLFFcAjBPSXsVROUVJ/ZlYYENKdkTXa1qa3i5OyjhSwSsc3YsbqVtGCX
k+oagGGwihYUauxFpukCfc3ze5iGhGnmRAiy0YJOc7OaRGKUvdIY3XYJAUj9xywfADcWqF+lAZrF
+xQ/svOTRV0awTmmNdMPZPrYL7VVHIdZOpF1spu7T8Pigcwb5FrzeogvvnXtahp2YnNz+q0w2sZS
8jrgJJjy6cA+17VMULAsN0IKHPJehNGWorzDp9QUd1lzhXHc0XEYY4Leqg9WnJY9G7vfPWkNMs7j
kVNhvqEWEZZG9mUcWkZquqX60k4XsXWXJXMeDAooCcIA7RgSQtqc+HWdIvOEN0qo5I0sZyx7yG3l
ljmrTtcOp1w1JQST9HehFW70/MCvwz288FRFRK6WRJCP5E0BFUR3y/Aj7K9yM6GOwwFXGgtQcfBj
Bk8As8XApUjlw2S/ODrGinCNQXRla+XKiQ7ikCeOPm3lb+o9v1Y1rk6VaUG8cU6SBGhBGzYppowq
6C3u/ofNfi8sS5gKWH7lwQbKcZWdc5tw19E2YuwqSMsdMOUBjJv6C4fnjpTzLjeJ9jhYZGXSuK9D
XFGzReFeMdeVbdTfq6BIV0JW2lThY9+1q2mD4uTfa+R3773B+cuGWMGr/7UDZpid2ZZ9lR79+cBm
Is6fiKYrR4zyf9hAvt27DNoaIJxIN1It4+8NZFbzuuDIhSeCzmzolYgssnQnzzTZ8fnhjw3OE1Ge
jfRixz95Yb/pHBuG8KmDH2XvssVh9I+TVVkYmA14bY9GefbndWTAZD5Jzg/BUd+c5//8lK+cgNjI
5pzhUEqz5Kx0OCXbQ1RdS7JXqMXkn+KYvr13cIkQpBtiX/7aDe8Go0GHmx6ZwtBSpkbnAEFrqjF/
mKx990GmTMNABYIkE7v198VzgmaYe4MP4mVjCc6D62ye1eqW1/zfT+M3YGCu3x+f9OURUfrYUTB7
8TgmOxBeA10um5PLJG2F1aJcU/XE/VomupgyK0UhgjRVU68pcb2cyCMj28fOjxGc35URf36pL/3p
bIZkGFplehwRa5W3cbP2u4NWAyq8mV9tayXarv++Dj9dcPHrfzytkuk02WTyHFFVW+mVqD+pXHMs
41Tw7w/6pgfz1/X+8ghJAOwyQ+N6A+hdhuHSDzco5sWExwoPfnPvd6t/f+B3TU4+kdYGEANRbXyp
n/0sGIcpTnkRWQUY09bpxIFzrRDBMu9zpn1okrmpXZe4Crw7VXF75EQcDvGl9rax/OHriAfqa90D
9JIliVASGL5f1gWp9btQd5zkKNx2MX4SCIiSGaA0eIDWzLGaCYkdrCuZISe0WOj80rBjUPPvr0FO
6b+/x1cHV9jEUq1bEcU1eqab4TzJHtIPY2WziBD0t3RO4Ud68Wu3wLX2KSSFuDeQalySO4tzz+f0
GD6PQt57Vzxmr/p5ZOOkD7FEDEISJKXle6kv0+d0ayw5FXum13j+Lr21T7bQiz7G79lOdaN9sO+O
3WUwGWUfw2jdkHtNoESQ/x/SzqvHUawL178IiWTCLTnjHOoGVbmqMA44YBubX38e+jvSmXa3ui7O
jDTT3ZopG9jsvda73uAcxzWJohHgxhMZBHZLVk+9/HzWTgFyCbll47ayD/lZWB7GiKO6DUpQGzHr
RrWrfbAxAlGZCo94Cxv8RmyEsxGzI8Sezi33gcH3hrS4S7ad92gCE75e44ny6HKufc2no73rwenp
3WFloo79LFAWle7GekhMpCwx2Fycro37UAV6+NI6Ls6LjjN0JTgUDLbo3MK9SyR0rsZXe2Af+VPT
McaCd3ZBa2w4KT4MZEKXBtYzOhGHo+T7qpfRdUs9P8zbaB8+iWKWQeTW6hzq7P6Tcd5EjxGe5Huv
SXkOBGQ5undJNH/gwZwid/HZOsw43imly6m6bgnEcB7BbrRzIZiFR7iyKK/shwdI4hvRPcwp+d3O
ubm461sSNFAChz1zKawP4429dd5AN6wqaLIqHsRKbV0XW09xblntHVw9gK/ob3MpgIkZ4+KVdGGT
3tJLDr8zQEmxgnYpBc0XIfK1dSfwU7fMrA7UHM6Ta9rEFuGj6CJBsYZVOMQH0SblK4R0wt9AB1b/
e1h4jhQBv4khvDuTCPorTNUHq5DiLj9GOgRk2KqeYDeOkJbTEvAuhXhVfh75YYQZGZTgjob8mTaw
j6DAi8E51zbSYehaV75R7UDl15xLcPALAqPusZ6d08LX+JAzd+Bhr4cfRF26yCnD/eSaV3zvqWSd
8i4+pF3QBQQPMEWFFVHBQIQPiK1/m1zmRo7+c64ti3UXcbnuOdkNN5kywlVJnlBQH6PjCPIpQhXu
DkJpbPtLqKbXj4I8K5KcQqJ7XcE9z5rZBeAl2LkPZ2/vUyIpLRW+OYRua+Bj6+YZ8HEf03u4nQ68
e1h7IgEBnVeHTMaceJ73uW0WuIV1zCpXcyrfCPUMzYsrOrqthUcfnXMgPJ3jw78UhF1bzQogc7OA
qnrcgzpb2M/nF8El9pZUxQfp9fd3PNWgcLLImrU5ZhbC8LL9uq1qWLjyUJy06/23MhaHxIG4Iult
0kgZ3Zbbb40h3NMyhiRmTZ87T+Jr7Od1sPsiC9h8NybtUsrqBYJ36ekMqIXZhLCxxmHzfYu3fOVs
YY/r8bkJQM52xOtIowdk8X5DrwIDDr/6KVeANcTCbRO1dHv3hys5FN6WRmN9ICb14MiOGcoOaA3Q
wC5pILWRE311Nc2vtHy/n0t0OLRc0EFh1GzhaG54zfR7E+wO0NWvTkcuhoysMNM7X7gnZy3UukRu
h+pzjo6vwo0bytzhOT8obnmzcN/ejjrZ41Qpl2fUCThMQI9ZNUN8V8/Du49mplwyIgJtA5a4A0ni
7ocaRYW/Z7Uj0EEoLNLq39v+r+r6z9Nn0EchKxhtvR6Gew2wDULKLtMh2V2sOtEiBBbeM33OGlym
6aTxHFidYj2VRlVijor8mOgp9C/S1QxWkO7CS3XIF3Ov9sUezI/Oxu0jwKDQae4xeEbkOQSi/4xa
/r1Jjcxc1SOodMLn7uPflyL1NeC/LkV5KVlac3AfPLkUzHWrxtMgzpbVCB5G3yf3knCtl7OD1aFO
61ki2+5GmOkPherfrCao8v/fDX2tVGujkwc136If7dwetPSXzpdwiL4ocNCQku0RwF73vsh53hZh
361yrOso1TpenZI3SFQRYJHy8sPt+WsN+Z8v9lLY7ojgPBNetcv6+tn0zWv4qJg1k8L4fEPkCyWI
qc0Pxd1fq0haHZFoAPwttJeb0T2Fsjx23AzKLIhFdFhYprDAf/ygX3lpfzx8IEnFINeblPqXelVS
W+WJC9suOzlnt4200XaKyPh9Fx9HZnxaSQ5amWk3VRJlwabzsZkADmDa7svhwN9mVXhcroeVr4Wn
4Ob0J/TRO+dGXMRygFPzkHhnb+eB4vvseVExPuTVpJ6JH/u0+SkY7m8NHNfQW0SDgkER+H0VkxOg
SycTw2Pl6tfFuzJYX4X3gUjHGh43i9NxdDQSJHJVgaGHWdC+5kxGFdds36+w9v+9Zv7GFRlgl6KR
o2RANhy8zGqZYxb3TYOh5OaE9XCNZFszrAGCFeW8dQ67wlV6JsUDWut2rIOPK+U+OaOTwOVIICKn
Gl8OTr0BI+JdHECdPZJsdJcHMPSOzv1k2kBS7hnDRRkainL/Kev1r5U+txHSALbbYAwvvcW+u0pd
I5NxeZSx0MYTK5WudsseZGJW/XU+LEBvjNY+64EuRb11ULl/0+CPdsVPydlErv5ld4IwBhuLGFhy
Ol5auE4zT+W593tEELdV7BZ3xRaPBKf5lvEwIltzT/HvGtBxYADyiyp8DixSzKDlFnAxllhbN5yz
lBmsZZRkhCgcP8/HKtBJN68vzplqL+QfA8FDQveQE37U9ulpxJpRrwneoXX4OQ0hVWWKy+UZMsQJ
CSkZn/CwoAAjluJIHOnhztumYnZwtzmvyOWj/tgvxE+GdZASJKQBdIGibR5RQ9vyZ9PbqtjggfCF
TJjvn4qJeWZu8t9tMKjvqfA3HFzala/PZKZluMygnv/EhIUKR3N0fGPR/+FVu8DzhRkKZ7RQO8zt
+JF30Sbg8gRLwpXO3qXnYzqHfZ8upV7tx0jPTgt1enIJ5myt6ouiSRu2qwHRy7f3Ozie5BA3Inrq
zhtIrERLyYjgKnK5sXEbuhPViofhbuNuRHDavog4q1+DLjce8aD2cdg+7QOcpY2Dp9TOrnRQpmyr
CNTyRG4VP9yu2GeOgVnFCBhFMsLOPuz3G8psNA4/Rkz3J9fr5oZDqEIED9F+7HK/7wnt7dxeGgW/
O5UJ3WkqnVP5lshVcFfz03N8K6J7l+/oIK6DSbX/YQv/6xAMRgDkGzzrZbzrf//wQhT1zW1DnmJH
NqqCCCkXrlM8w6zqNr5iEGEgsjo2qKa6fItllhDuSMxF/CW7p0G0uyxPuwkDeIFQ3ZvyjQsUbPHz
T4O6v/SuBNKzU/VmqoQvvvTQbB/X7VWDnbwrU/mkk1N0J2/QwFWVqgQHGmxegHDY9A/5VaX9ILdX
3n5cVLLGSEMxr5V73gnusWydGmaTRLr58+t5/f5hN/0L1EGHT0o4PinYwL1+y+a6NWuzKZCEkT29
YZkYZ94c/A6QySp7NLfo96SKkssoLAJpalKJjblBItHGwMhXpGDpbX3DuqERK4iS4e2798bIxaTr
bhhGA3cL/uY5vEqTTpr88OX/Ul3hKSz1/nX8hZXW78vgSYrn4bnpmKzfoCmcsfZ1qnEpFGAkHFIH
35Og6EAchS36wNNj33lVxzwfYTXOD4Y2vkOrHFRdbGgUt1sEa9qwp0H98C3/LHIYsqFqYI+Fyim/
xqpKdaOo3fUMa/EmWYMWQA6J4B6kTlZbWy1x0EfecnBbdEeXIuzDfWBaEpBxfDzcQYnJxX0IHINi
g5mHLP1wnKr9Hv/7e0w6Ozln2JSiuJCUl/e4LJ4KbgHwjRQ4czqJ58xoTnqf4DO7PHdkBDK9QQg9
ONhUyMD0+Lo8t2EriLZudHNqqO5ycfuwzOY23Zzx18EaTxUgFEPzMNCkEDwUd8aFEVj9tUcXs+/2
rDGZTgnj3vpb8PHadWX1wYqn+ESUX6PJOQ16u25QlWpKPhbOQJ0uxlsmGv9+NHBMf796nRGoglUT
9kAaVgbcgt9XUKNKV8PszvcMzfYp2Qwh6MyIi4rPMYLnGH5BWGXPiCRs4oMjvBqBilC1sdAJSUAg
l1+Sy7T47pP5tKgMDi5a0OBBKJqzz4WsQ0hs7m01Omadg3Dn/ZJIIBMN3fkxUoI9zI+WPd46kFF+
nzZZNz2PyCaPyEFPTqGUKHE526WMA6dadHA3OWAKx889hvs8PJC9DB0ErZuc72MxR6JEr/qOxxTk
n9Y7hMbRKldPr3PXUykg39GSes2Z7G3iwRcLzqGpdEyEsqjtOhKklfEhrdJTzGDvYu8/OiKezbcq
RbT6iVTa7iI9JTKazh8qk5Kh5oq3S/CtRYV4mNCF1aaxn6tHjNvPCK7UnjjBye7rinqUoTtEIOR0
ZTK9O7sMrbAAkFOl0viriu50eP453UxwhbG3+LHJqwuhzqszuMuHPjazxwdyVnN8XxA5EVwCbsfG
wrs9Qqzvk5v5hgigmRWrhiGqdfTJVBetkjfM5wjO6dHRRlITDK8MraRMofSzCMpBErYucoHesXEK
S/O6lJH7BFMnLYb1tpAQA4rWRIokGyGu0wb3lOefHhZn7/36zTZ5DrdjIIgIIai/Hy8IgHf0SI8G
87N3etu8mc45JoO65P+Vg+9ifEmhQEVaae28OdMPpoEoGkzOAAs7k8LNLvaIhPNxvR5Y0mRnTdDO
+Wou+WVYBJKvRLcQYxO3jfFMtw+OGjfo9S+uZl2sq286pEv0kdZ3weqgN9h6uE3hCbuk/R2DW1x5
56B0TqMWsE8A4Nv4BUwq0ylmN2tjrU7umTTv/fvDZSLvHp3aPhOCfVM9QnWO8w1J6WYykdfCCOcp
rLynp87t3APmrVY3M50hjkMZbK0IsOYOEdtSXCP4NhPOuDGsGOK29/7F72/IIPyWyalHnyu52J+l
xHU3EUWnEBgp8e1JG5x8RuHOr8jNc0IGjs23dm5R8XDlUTOXffFXs24GOCb0k/WjtQdiqmKm0pYx
o3a9OuUY9x5X9o9eBYBhzhWG8/T0vppoQd//b5IO6sDbfs9d2nmwl3+YcsniC2r+x2byUk4fNHFf
7MXmnl2XddJ+d0t6TGTqggsvgg2jZBfA8cAaDIXQ+ADGiaVJa3e5FB7j43eJkyHhsMv+MvC1GRUr
w9GmRMM7H6dpFWyGZMyH14nwQZAwAgdn4F5jwX4OcVfinK0tsNMNCCpAZ6CXRM1fQexSOBg2v9PC
IlFXxZR4ePtggyPi+5NfYGgM/DUnToAPibVWUcl2PoQhXxhL1L4k2IRd3KSXCd41AcDbcYbrdiZP
nh6Fla864mpAyTLc+cf1IN0sDixYFHWre/RcCiM9uswv36dv3Rf821SNkUluMF51zUQZKp+7hWG3
mJeRU2Cflueg+ShAF9NqIYWiL+VNgP7JAwH/2OWDlTnF3KeJjNnt6RT2TOUFudiVowzldOAc6JVN
n0CQ/DDhgEJt2bBfbB191QTXFvqFpWb0yo4QKCEv3yaZrShNbCTmmMP/GOn4Czz4z2n6vyWAza/E
YTqgP31p+Xe6ebzclO09U9+0UecRhuoLSNNC3fo8TOimkivkDgt8vh3dOEdm2mynenIqBPeV6t+d
66paNDhEozTXgtpvPpSw+Hr6QPpdXkC2zylipoLF5rg2S0d7E0e7+c01IpxIoA76g+U9OeCpAUF3
dBvdZnD1Hx/meOdLThU8PAQ1X8pkNy/Hh2wHwQc3lt50xaFRiw+cVXqMAZd3XeuTb/Wj5AV5MhOB
CG7j98GyxbJh70MorNPCVixWs6eNzm4TNGBpsL5ADIMiq+pwE+Hi+wkxTyRg9hy0ozusO7wwIyYI
ISYsfvkh2sdsg4PGblzFtYPZAjG8Djxb+Q1ea6b5e44KTBjWzzl52o6MB8ltXgUHfJV4nyCCR3vY
Q3b1tvsaHMHG60Cb7uOdf0j1zAgBkcN6QRfGIbxxSr/xlJEyNu1+fsAiTUmMAw0v3S46Jo9ISwaj
u6tNyORei945EVJ4/MH+fTtGPV8SkeFVQzjhn+XXJbjbu/DJD0maBI3S9JAQQYoWXXI4FMTl6b1x
jMTMtLAHIgvvkBaBnu5jVNNZmdwDdSK8nZN2iTNAAjXHOzjnHBotO3mFgZKlZz3hdWgyIUC1Cg/L
OySQUJem/3RY7dbsevM4G3mdL0E7vCwGfOlBijaeqtuwh/iPYe1Qv3M4eRtnrU5ou9+EGaZE7t11
79aXijy7siHrhsKbuJSXAOYy/0+Mmt+eNdPH3PBuwwKfVqY82XF1m+xyXGkYKClzBKyxuXrGZLKw
hFnGPGu3w0tG91pw1VvcRhuOInWxifpt+99F2q8h38s71bu7U6Ep1GnYH/5eo22VVj2Z2+st40w7
8RBIjCGw/uZcrlDTwvP3+d1cYy1YbiMSYW7y6IZWi2QxjEweps9ArWEXwp+KoUhjbxfyIS9LmHmk
J2TtwzPruaoFet8kEx8QP6SwuS+3pqOYSc12xxtwSJ9qWMJuo3jXnUKmlvGUMjj95PL4Asb0W4cK
e3IAVEhLi/Dh98usxP29hnVyy8A8ukQ4+6j07h18tx/QvJeC/4/Peemdz8/qUbc3Pof+7Cpie+n1
bgIP/99P7XV0+7+PAVmCYzigT3/FDKuyrO+3QX3LTg/vCM519A30LZJ3F5njuAoaF80lmvjncKy+
6XtdLpqIblMxIWbg/fn7fWyriwKoXN2y0sCowMH6EMOsM0ewYkuMiSglcMISvX9frvbSR3O56Nck
MImBrIJJDno04D/chNt22z0Gg5Y5sW28MWTWRL8PXMCYxswIFwXNYm8NRRuYDC8nH6Vbhy0UXd9M
WcBpj8/YVCrWaUHKEh4RHgG1FKl1JieYHVCpDyK6c9FignCzcM3EULJioEgAssv4K4ZDN2UW9GRc
NNLf6jkDPpsw1qvf5NndZYTnVj9cr/7X61XBtWkcSVCVX9ANmsbH/bI53jJsljzVoMk5ZEIuE+Y3
hTLaYZoSnE7ImqnlQes8NKUfm7yaiVQ1t5v1GGnOIzJH0qgIsEvGLiQV85vTJprXhN0Mr6MMx954
OxM+1fHJua6vnpoSBvDROq33jrE4zRpVDwV6XLif0gRRJrW64CvfIlV2E28pjjG1WghsT+G/nzTg
wh8LDNCp7xt7h2Re1ZcXtT6WklZrl2u2DTWfAzmJY4x8XKob+065zTP+ZThFKJq9CTuv8PPl0Xqb
Tr2UY48y7W3Kn6UDK+2cnKElp1Ke4lDknS0PBwublEUOsZ3/hS0Jo+ZHRHtt761k8bCTvbVOpFHn
H5Iip1r2jqFka9bTgbwbqZ7o3d2ng6uNpcXscvkzuAUwADIcsYMfbsKrYqpf77/dhJddZHcDge92
zTW7e4dYz/vedhdckw/Ez27OP+/DnbsbPVMp6K2MOgeWf+uWb9rqMNvR1HZj6scQOkNIKjPOMPq4
juuARpY/W5chXOmk4hqFEfkh1Kl4lPh1TI+Y3N9xtBV8eSn4NTNfS5o90q0rO89pOWljaUXB5BLN
lZRUfBQuzsCao+bAKU2xWhtfTIvsSpf8Im/raykUR34t4UFFDb7QuFGl1wSGbVCQdUPOPv/y03vz
5y7PfYNao0kieLz4ClndHpJU3J7nazawsP6A7HCjlnpwjG7t5c1VfWO0tb9r/9fvbqypq2fmcCwO
czPHOy17OPUQ4Milk7GRr0QbBxGkvXEIwFx3GZ4ejLSr8BGpeeNoNFQPG6Hknpk/RANm/Ep0DhFC
R/2/Z0fn4OzZHZDp2COD9vDz34tk0ENHv+/EzLx67XLPMocg97JGjmYn1pV2u2VkW7sHvo5b08Wc
oGvDvMBF+U1ZYwl/fi++CS3Lr7EcXiN1UqUoDk9P6OY2cEdcjgpakgNmn/bmgy5E/cQs8U3yd9Mr
bivuIX8iPPEP3snfp/vlLTgCtQy1THP/fTF/DEv6Fd8PbUwyZlScvV890cVdsbsS+nPJqGWva2mN
z9/0Sdna2hcH3z+b5RUeXSGAv+L0vBH+xCIAtS/WJ0eK8S2I0NlGVuYVYWV96FaOPySs5xnVMCEU
ATwbF3EYpS1m03YZkJkT9+Z1vac80Q8Hf2r4pOJ6pV/hMY/u1ek82cbU2VcOgELHFBwz5CgJDFL0
3CIR3EdwAxoReqv7MtWcXVLZ4uoUKOAnExSgvEwuCGNKGp/DgNHlnia4GkWig/FPb+FFw6YGV7tz
IYXg7Tu/TWVyRIPiw/AEn/HH6JDXEWIrn1CLCQWr/cgbysJ+2fLupAa1Ivfq7vGSWd94zFiVp2MD
h0+Xe3HMoFsZY3yMFyQqJ5RXVo9QbEbkFLqb2flIsN8PaB/P6c8FScquglAFNJYgrb40+s8hvTtS
NOxNHiF+QEjZBnkDkMdyhGMQ9qabu0iaiNFgjYul/LTnO/AQ0CMfZ0U8795Lsqb6HMHT0Jifo3aG
gxE+dZCEaJqJ8sGKDm9WLP4wX+sCgC0p3kVbr56Uo9MVCwvrHnDC7z8usRqCQ+E/YG/zR3zh9KOh
wDpwec0e77fkNNcZVq7rOQQddztGHHFOOPW1yflJW9iy4w8u1m6KJRZmWt51TEWqQAUaF+vCmpiB
4RbuCUJXm6wy0Ss/1RhnYBsG6BceIaJdvBtvh/j4sWXrZFz60ZaQ4JTpv18W/U9Y1fjtRr8ckUfz
ATn3zo02UqRU9id2cDYIql2kIFM90yeoSWTBOfDwvvk8N0w8vBMeQ7hpwjuykbrbKpyOu23a10R0
URMkO1+BAqXb9fcxuZJ4BVGGH1RZA9KKR/WcMfPTK4eKq3zVb1Jly0nlkDUzxMc9vKyFQIgBeJEI
BAfnh1kUrNbXVWVKqH+o3eEaE8/2iiHLj4GACbeEAZ6n6mixlDUYJ+MTOeLaxkuTUBtw74KdXs+x
+YX8dGfD6CCQ4emKASfGnx5CHNYi8xZl3SenzS94aA5CcYxP+6RIt7YZgqHihcm4MUPlqfaOmWgS
bP9hK1FClYBTZOc1Y1iLmvWLgUeXwwYif918xSkDgbIU7hzij0+JE4VsKjOvxsIS3h6uzF2Isl+c
SbDuDu8dX4qjRYOshWide4/pH8p1FT66dcUDy8abgFFJBGfFPjkkzLt11LezglO4A8xJCUz8hqA2
RyG0AvAClrKBeGcHtjIcOJcaRqCQw47WxdliZDrId+/aCD9M+zTZg3D37fklxilhAsZMAYTxH0LO
mwfUSBbx46Nwzo4xEdfqWltWn2akUPEQ4mQJIFrVaLP1DucETToeWSskNxKQvFBB4zMc3TVn2y7c
XyxwVY/X8EPE8/oAklWRKKhkTWtZQMTpPZKn7RL/PHwAn0sZnPwx3s7rOZZUImV5MxQdY73tbBnw
jPhQuG8hY3HFrqYP95n0jnSD6OkVngph8OgXDlZodXxxe0YHTnzbyj6GvL5e6cwKCwakI7kVEDOl
fbjFfm8EOu4rLuJibIK4OHBl6pyDJy/E3i9uE8ACyU8zMT6wE+jRaVxnUHKJGVvvVPYAdmhvCOlu
gkR2EzQpyZExR2hqwI8yU/67iyvMWq+2OndH2/603jvAfeXg1u+Xd24mf1MmTAXIqysAqLfdzla2
1iYi9ZkTIHpabYCZujXJOsBxXMhxGjvG4AHuKYL+9qUMu9VjqEzgB4AIYOW6rpM63I01H2KuZB3n
poXwFCyjiXtkGIT2NDMRiYZGhuLJWhHVRBErc57vcpniPihxzHvTPp4LM1QUlKw+oB+matlOckH6
+GrHH5pj8w8M9+VlfjkiLsZZ3Zzu3SYT/W4tRkJeYNFOf5yc3fK7nFfv0hIiLsrwawLiDrcyYiOF
4vpmev2/KNVOIFedZ0TTjaeG3Vie6G9GzpDHhvFnY+dJeqfFMvWx3OMx7HsmaUoZED692xJZDAXZ
1pV48Lhng8rD9MclEqq3o7ngY9b7CYg+22ecETtu1Hs9rt2L/77YW1kRq4H8oXkocH84Of88OBHf
09Ya3BzMXyh+fj84ZVUQakG8s32nV6ee7gLkfGmdXyeFZiOxCLi4FJfxrBw+N+69Cswh9XdSLrof
SspflKnfSkrIBpJJ9jquEIpMqtjvX4SvwVD9sS+I82Obu6VEGpdW/TG42OqwpcBICUrq2CmG2MhL
39UQwbHZRiXn9qR0wI+UzzNpt1vrpxNP+hP8//2b/Zo0/qe2OJy3J0O6H4tUiAlNxe7cuodwdInf
GHXO8/0QiHDMAdMWDUf4naxUuLP3BcaSJoe4hAOlg7X77ovvj94IN5CDNRirtCqKRTm8ucRXye2O
CB7hpwLFf+ngrPnWAeHFMLadVZuIGrFM6yeWBVab7Gr7qtsNfM+UeIiEgc/WLnMNJ9gcN/PSeibN
5z7YR0eYt8qMQg+XVppltLqzja87vFw3alcAv+qDXzx11Pd4Ygs4IXqGbgkMRmf6sFcgrgZ0+f1H
bJmd2yrEm4MlDXEM+ndF8cr60nuWyX8e/KvhStHqg70hHooUFwYchDfT/ZSTcGmMdsEj5FBID7M6
0EdPqL2YfjrlcJ89w9unORwMjezwwy7xS5P1ugxRR/AyQEIxRfGls9m23W6P+MhML5yrI1lwje8u
ucn+dti6TdREYKEZGCIH9lFwi9FjLUwMv75Z5ZfxWTiFY44BqmnKMOyPkZc44Lg5GyoAx903o31G
oEjCsVcljGN1Ir6szaIAciaShSopy9iqb+EzVIMyZ7aRDt53yzPnb69XDNBmZKVDlt2pT2X691N4
AX0ISxRpfWQTtRO2aH+QRU5bQXo+zVpJrybODFYxR7JfTgff9Ahf//6k1+f9+lGvyg8TnZhwVg5K
KlxwkiDEAWKBTcDASYv6wN2zXzIAA2o52d339YthK+PLK3EXOCbhNEh0g01Oj5pc3u7YVeJ0S5m7
df79HX+4G4MX9ol0aY/bbntS0uN8O+xLfWjnx+mJlMCfes8XSPOPm9EjUv/ZWzaiUBT3mk+6fZfj
LrwHiIOT4/QyFwP00f9/V/XKBylbUSqvR24844i59AHPh/ixIke8Lyk/fNYLGPLHdfX92n+va6Pi
7diyngwDsyxv//34xlF2L/8Auvz0oPoz/z8fU4i1UpUHPgaV0AWa3cmDbIfLw7iIheG/794rLvbH
Jb3UD+ZVN+6H/pJUW0yrNyQhOAyfaNCpzoTwOtt8NcSRWeXi35/710tkPgJfnnRouCy/X+Jte76o
t+1OSU3K4731xJsHRc37c7olT+mHp/YK7f/vGk2xj79W+9bnZfdDAb4/SbuNQhQNXuwEOTzRRtvN
GrNYzH3b/Lb4aQb02mP9348EbobkhSnUL0z2P4/QaNraPBhbJd3jRJ+QT1kbvb7j7hqMiYu4yduf
PxN3Me7ab9s8bp4SVlTgdLCDYMj9flfPKOseurRtMorXthcinGGkvis5pM20RfxUxc8U3gsUFPxE
mKN9Uox0nPvXZJAr6+P3iSyBKm6zIoKWFgx6vkJrHQ/0I9u1NL3kJw+uUDvmLlpGxtx60A+t8cLH
RHv00acrPN3LUKN9ElxtuCEj1N4RHGtt8+PobF8n1xBQbUeR8f78bt4ljH4t06ORxAARRdEUMP4G
QYtRK8KsYf3ZvFOqqwsxJj1y62/8TYi0EV8Afal7kuzI7jGioLL4WbojwgMmeafrsx9JbJAjPItz
nFBKmlxQ1M5WlvqEjMY6OSV63i3lgacsB/nA+oZEPWLibd/XRbovfTIDtip47JU/gmWTlw7Sd1rj
3bhLrkMxxVLf0SLwgM+D24yxmHh8Qpv6aFIat41fUtPEl0kxR6gFgSRXmXUPLMNtINh0uTiCbAh3
F3UYQRQTNWrnt0yccU9NDyPxGB5iF1ezQWZmGP7PrjHKL2hAgt19YIDzZGLuNPAG+zbcZxbzsC7g
8feFDhVKotFkuvLG1qflD1sNzbH0cYeqZ6mOngHJzYwQFgSdd2/sfyRqQMq+pABEhX7quURhEVwh
JKX4DUyJ3vgw3SoxJtW0nn9h5IPNuQg75Q1xk3+mfO4W6LPIz3DHJ48M3PgMojQmLA3qyI6RjjDC
DFCiU3Ap/RobLt112PqbNcECEoChusJ/9EthErB1yh2RBZauWyLIGuUhxA1SDagnr/H0bJHKQQjE
adL6VXSaYFg03oImjbsxMqFQnZ6XUKP00eadDSS/3Lw9zWbv4eQCx0/k8OQK6Rl5DbN0F4Y/NfXb
L2RyMznMFBWItsJbc2iOuWXMqGghbd2VKdW824ARFxbrvCLlF7FfNUNNLNovtDcEbNnyhPsYySF1
bktTrUetc3kyEy+cniGHfYivDfcfmJj3KBB3ldiyiQm57s7TYnM9+psJXlHIOAA75UdE5UxSwjF9
iNZFwvM/wdHJgCTlofc7f2HtFZGPEFY073fr+sENwybev0YQXvrqGpLLrMLDHgIi+WorkDvwU0hl
bOQP5HC+ODSzYsoP7tAQkp+YHdLdrG/nNnit2h/VGH7OuB9tkXxjN+kj4HshvBvBXIeEA7IVPVOA
GxflT84GdkieQ+r8z2ZJ8ADwPMA81vyac7jZ2gQn/4yobmwBmFZPTNNmcnYcYOHjMxVx6+yc4EXR
OkfnCc5feEo6GD1GCyyDMy03rrYGMa21xPCO83xw0q2Bi7YRS48q1EeP732fBHF2QCOdxsOpSb0H
9YfgSvFxhvyvAt3c56LhPmIudASTPAaCjpr07A/GG4d4Yl6m9RiFhGMuRUpcGMo9jxCm+QLb+ex+
8+48miVVq3e35dWDI8/fwleUh3f6krWC/7ZzgmSxW21jOW6tuQyXZD87fsgZ04HD4nC1JoZFN42m
8ODVpM+0H7+K2t3q6FDaghfLlTX7pkuh7sVC8ezOpDl+Wc42rdlpnglpFt/74BnK5Bd8N+FixxCN
CAGmpt81c7ReyAlwcyRg1oLfmKmTnpY/YljCuvwW3pTRLmmHp62tNxZEwkHWeDit2axhwW69p2cs
B5GWrw/RA/Zkbd2mK5gbb509M8bY7gZXj7TXkAndUPCLfEWWQ44HUEJkHIKJ6Qm55wrqYX51kRZ+
l6vEV69AVMAEoQppiMkMYp8psKkPQTJEFwov1m7cOmzenzYgr73PhosmecxvIdsYkwbNg3Waahmy
Zk+O6fp48kEdibH0BTJjP8ewiqAj9jJfoBeH19VSVkK4H9XgOXreJxPtICiRzRKdnInkign2Zv7e
BXa0weh4DjVUEO6G8wl2P8G1GhLWiQEbZL8l7SDfM9OslbigxIH/UxJRkfcfyaz2Cy/hesT1B4gr
+5kAxkfJZnogM6eBw4PfM4RNlxgEm3TuL73vQotxlR/5/0nPmAiTBhO9oCMlpkBfHbb22+Ht5sPl
+DStuf5r+MOIguGCMZbjJ8Q6wXtCkpTHgsPs35dTaDH2wfsWfQahrJ3bYs+wBrh1vkkf60+GHaFo
ffaEFtX/5KoZRnE93KPowdQQtBM0WQuQoLjfB9TP0howaD7g0IPetzZ8UkA9GcZdWHrXGZP5jT8r
ndvRIWoiq/27j/OeFpwYJKg+94lRiJZ+wmGFoAKWusTIk2GI7kBQcSVA3quPeZpLP7OdsYgcdCPO
iHnT2AjOq/OwnTYTqsj01N9+bn0bMCcnCXDIk2MKg1OnTeiWrQ8pOG/+/yHtzXocVdK23V+EZGY4
ZQbPY9p5YqVzwBO2AQO2f/2+IteWviyqlJbe7m5VS6tqVSRBEPHEc09iwCiPz97XAtvgxYMnygaZ
A330FirRdSxYrVgXExzh3LhSOQU9J6uMe1w5NdoBdF/PhIQQreVy4gxI8ELha05ZHMeIPBfHeIkO
3m1QDw4raFKsDX1Io5+P1W/QsGbejdBbj4WQDm+m/3VxoGSpg5p+lu5WgQVZFE/jUG68T3YW9Mt0
+PtpbDhr0ZwcHaNmdh3v/RNAuQxQysvv08Eu/XH5cRsAavClr/3cBy3F/DDaBRfv4xqOlbAruJ5g
hYh/vwrZM0JV8+UlTvA8iL7A+xCKGxUcOIkd255EWSK+j2OvRo2n907D8jWNyrAengflYvwFjZX5
lVjXh+k+BMRIDkFD3/Qr61ZgdpmzDfUVARAFv4fYpepukz369bMPy9FZvxp9O7oRy84jwEjSAwKu
jqG5qlkha5fkIC9dNvEX369rhEp46aGjRixIn/1DwS8thusaSJERLlW+hSbS+IAItZjrM3Y8/zIm
5TRj+9uPJZBGvtiGlmKwT+xRydfgkXIBSKd1609Wl7Mfae4FigFrvupClCR1oAeU1Zfij7tLYCIf
dpLREpLnShf3Wl/sKzYUwO9t5PMyr8cK6+buJIOCQfzCSeaPtz0LgN7akR1XwH/IPpxkOod95X7w
oG4k+m7B4MBxa40w5cTT1qVLuHi4MMSTbIgXNw5ZBg0OaG2zjLKwb8OoB447xlaffYcuohZdkgxk
35qYowPPVPvbyRaUDD/Oz/2r6s7xQvjeytgTd57SFZuSFtFMd7Ihm9Hnwbs477v+O7zQKTIGT3aP
bLkdGu+09kMUQ/wEhPiwUnWQXGCJfe/UW/dVnkHsnoW7pdX+tQ/v0ZpGPRHkNPnv9K/pYYNk5Sy8
IwihvCxi6nRQxf5y7WIy3SeuFQDqAkdzQXPNY6CG3KGNtPdyhDMea8UeKbzPA7YBM2OAO5fL1gZl
8jSGtFCxsvVhvayc3XAMvJyggEZoJi4h0EeNV9ZeT4qriGKc/eRVG9cedwmyzgTppOG/55f9p606
+JmG582Do4PiLWDJ02WHJ8LTKjDhKWmI2SU9l90C4sTXBUznVDN05WL1IUJT4KUu9ztngY+ds53b
Eey45Lx1x3Px2KSRYAqxuDtE+JC+Cb5lvIpT4Yp9xHlzxR5O7Lb1oMPZwjZADtOTbrAqLtPt+5mC
qENQvVRbM1pt6cNeqfaqfC8GTYIqw14qPorliNSt6IhcIAugi0pO8XEMKK+NHuj2G8YLs8uiWprj
3ei8MhQ47dXoGpIJ1aCQoJkac2g9IYa3/WsFc4D0hP/3Y7YaRXs8IVNbeRSDztjqE+5eY0fqAn7e
1qQFRNnbhdxAwQ4zuegN9AmWIoiDToLgOcRrDNb/SU108o18MCdW5bVfz8GMpo8+Gbl8XMDm+pM2
Bsbl/5hanfASzOo6RPy2p/Z42jfK0UqLAQ4vLrfK7n1wdjoDcUoeNcAP+KrxYj0m1TAWy+pByEFc
dvWYI8s3EijKyfXi3XWkn27TxwosH98/qzlcXn9N7ikwIuc4QYaeHAwxpoAEFXHc9lCFRukrzCE/
E0Qo2mqTJixDlWNlfqV5HWZQJtwdRKLD3PqQ3DQ8Oi968vBXvNh4H1W9e9Dx8HfhomFyotRdLhs4
frjGG1GHgYiMU7hdc4tP5Oj8KU0o7g99obHGRD53qs/0dc2FRRut4xys5hjULyfIdVh4x5SzLxcQ
MMiu0TkonJciGoGwJp+HOca/t12QAjci+Nw71y5tAOKR3lJAEnRAJpdBmCy+JEqB3UwPOwEEF/c8
rWaHD9KWshnGILOHj8F6wvsF5qEaYyLPvjYwBnZ8IZfIHFEEDIzN9pVwaG4NAibiOA7HFMBKcneF
aQv6/ejjGmBaLJQX8w7UDSOSkiLpzK7hLlj7FfvNJTyNOxsNdIFkKk6dyn2sMs44Ht4OFDajvUeu
kCR3JbMHtbub84/qyCs3mLTpsagCD+wh5cwMy7iMKYa96xwX3AgxzL6LL218Ab68O9dnXkDy39AP
X5FI0jHpQIvgWdEC+9EC2qe1oVQmuu+cW2zpN9BIvkDm9KAKxT1Rc/AqkQb1xkDto0/WPQLW3EtX
9+9CpsJLETdHlwgmboK4JuMe50x403CLDI+kOeKfBuHZbcJDJEM5w+3S/az6Z/edBdXj7s81z705
R4ssNXGZY2FtJhc+0Zt7inZxFh9G2aocciIv95ESUTkzs2R8K+66i2buTL4xiWvgJhbEGColzyTq
Z0ABR3Yjp7KQh/FCMIz92OPO6xznyoQ3E6jBmTMGWaMSHnvYhUyUpPTLzRYjqifNbPnb6629meJD
Z9Ffw2hbtlqdS0tD+l82Vk4tgNRkJpoz148mtIPDhCgoIL6dWy7F/B1pw9ymnTdBMzAjtCqvMiR+
OmHYvWw9zc/HzYA+hsc8OpozgevUaM5ufCDaFNrSOl6vuBkHh/5qP+GliZBHTMuGAkplXl+EVqVO
DE9yIUftN4Kw1JlmXJzQgB24+GbxlMY0bQhBqU/n8iAL+aNc2orofTcjNg+sXxn2UJ2A+4/uvSzY
DW0qPC3czsBzu+qQjlT/CynVnqOQG/fbJTmOycKaA8JxNGIsmE1PSRMnhBXTruJPw1g69pWuTHtj
g+kkl8vcNzbHTyRd2oSkLaxMA45g7goT5B1oCLvjw7CKtr0GL0toh/WKg/Kd6NAx8noIfRRv5ht/
s2NHxpjPJ9l3Lcq0FJH7711h818NTHzF6KJjnY6DaatTq2R10Vx0FZE2vALbUYMDzRFqTBhNcFdt
hzvCnVXPNwEkCvy0wPH1jCYD+1ppw67dfM7Kb8+VTzbAK5tqsSF8Ujir5B9S8nhruNt7qOamSu/F
csyFqB6xn9smzcu9C7Ivgb6xVMnECMxw7VRTneLvCr1BpicCUxX5PjcmZqRyf3/yvxFrsVvATib0
CtGA1s7E0bD6TI0cywou44t8cdv65ZgTKadzgvgJQRP7uSgJJGTrbjnKp2ja8jUcBk5UNsP9E+Ss
beFHigH/U2QVXqEGyb8tAi6Ku3UuLOTyKqu9IxFieiPhUDpjZy6N0wpkotoaUWakJPjWXp5bE/W6
D7OMKPTHNTk+dMzKsEwvCre6bwmEezxp6kNCbZ/44icEWifGGVk/Wtg/91e7rtWrah3ygTHXp/te
usCSfYQ3miwUS4fF+YueweASoxuID91dF84Qes9LcAlOMmVsl6xGJGBrIhXXMxiG61FnVM6hHcZq
dOU3KurPZix1NTaUGzLYfEALAUvNUvrW5Nzgyu0S6WVHFO8xsDz6iIMbfMYDwlc10GOovUMqplNP
Sewg9U9dEPaujjiS5iQXK66zDzYBk4Bjmw6nFeLoRk/BgGlIwmy8i/JQi3f9vTgrvGOA5hoHLeB2
rILQWR9Vd2tzb+R25VOTBFIXQBsNJURgRJQoE7lab8cVFwFstQUXqxPdYQqbMLSyLgneAyl+YGRW
J/TnIN+G8O67NwJbYfkps8e4E+83Ri+LubR8WMt7D2dK/lDVPdi4PVjwwGKVCxE1enTkSW7cnrHR
pYeSR1gMJ3KSjgokPpABuQtxedQGZbfCna2JJO/efQ5uy39tGti8WIpK/o9sk7fwXc7+OGhN/Hit
6+GWD+zoGBufxQlLaBzISPGU/SIxNpL3WP3+tap/UehaQ7bgq8IyzOpxuOeD9Vwb796yN4CN/OFX
D/cyyydnsFVjhPxtzNexRsR09dc2M3IeneOKaa16OE2TKkpBc1hRsDy5ZsgtmJLP4s8JaUGicilr
u3PJT7eNQX/I177Odj4uJF1YUF92cp5ZATf5QJn8Piv/HpekLPgFJrRjtXVvuG+VwtDvjTiRjdAM
SmCgI6zcNc2/NVQgM77jBerQCsqeWsP884X8GLr1Qq7Z6Z7JD4YWQFca0d6aHLsamgNoDVXXnP3+
pJrYW/6oPcQMf8dNISaxte/f/7Hk9jeyV/b2Lqc7BYPqYLn54jDo+MKOitbrC2DfdUNfXx50hod4
O3mcR+rdf3yxJAYX6uF0JcQQ84qmjjWBwjsmwNgVFCXShyldbxpi0d1LcfXU+PcfvB1BKHBJbHwI
y1J0UELEaX9umttmb53Pa1Xpk7zsi5jxY3B2P5sAYxuHuApej7gX/z5oG5b8b1BdQWAqY3nc0Vov
p9ndSVqQCwVIDhRSSfLF3T2jJKHi0oGg9tAom0NgYWRYqsBRfCs3zHSAd26TUlg/Opia9o80KIQI
l2vb5dlh19pB/v8fkA2EgALYYm1GrFke1JN8KSGvOhU321w44VgjXOU9wllF1wuNypNJacel/TVm
q3w94OYsq3fGrGiVCHPIa/fS5foqXC2fjGX9+/lsWbHIvdFI/Przrd+rQt5u61zpi+ByTjNUvbAT
IXC5VVL5da/xUWuM9qvjSMLLYZZ2mzeyGnTagOxcSbG6wYCtew+vVj3r7a7ibHccGjPCQXqQd++o
TukfO8XXGQEqrHTwia2LGgKvbhluFxKi2rm8SWOEmlV8ndQh7STRDjVHNL/w7sRfY6i6eG5zdYtK
uspSL9vQYtv3byu8CD5SMIBmS+9v/WRe/kFC0DHJJzlRsYDMv3f5H1+xUSjmrSo64hXU4hUEpwj9
Cfrh39d/287u+1X/HEe8nh/jbMmKw2T8ofSXm/5G9WazySR84UKcB1PQjGejPXuqVl2kVoqS1pms
9G/eOjl0Nwc/9cGtueoccPXkAX0sEAYHxWdenf/xSVuLen9VzVq+s70IcUhJMyuLNrMQPbLsvp14
4qs7fva8Suu0+2t2W1ua2lwVvbxoSj9bPJb11jOH+rToNSiPAqIB/D0wD1C0O4N07L1sB2Qik7au
ckWiHtmG92d7ifiWfhwNf/04rW/Nqgz5btRMATgL9iEppSfOTYPMfaffgi0aXFkrKCA0HF5+n3yl
1QL7a2SxMH4ss/PZOGuXEy8eKDh8eBsJfZ6T05ZCS/6fuqrgFD5y/n78ry++Tbg1ydrStkdegjxc
j4+jaqElwDc+ky7YjZ1l2ctm1wE+LtHvD813+ud8/1fs2NwB0Kaxs30TnH489S1TtbLWOflNuhLV
WzHDSHfwoGOClK6M6PGG157mZsl5gnNr4y9Oofx5jzMPAI1weq/orUNEBevw/nWCo1n5Y1Arp6Tf
hELhxATWCPPsniH8EEP9vYA/Ik/RA2HnsiXy+xtjomteOqflVDAiuVrQZv4QCr4bDhq8enB1G4tZ
bkwGYNqefpQ2yV/IqO9iIIEXqzBx2fcPL+paOJ+4TRxxdRhuwwugZ/2evh17wKHdPJoSEkm7Bukg
t70OMB5KFRjatCL9VyW0pxaYEcRvaPVgVuiEenmivwD/XjH4hRxCNx+XCYwo9t5trIxOXWNKgyQI
j8EpmEDSUaMzRILSs3HSeeAWs8g9LUYucCqcdzni1jGHitBH3kUXHrZOfLq65gsNkOjUBbA3pts3
9auK4eMnpVei55X9ax+hAv+6PM5R/dWREsPTQA978WcQehZmX5rfxtYMgVc4ysNbpKykKrh2dyDU
OxyJNCpoQbgQglLcmFzl6FpoME9oK1Kns9oGJd0xY2gL0Y2vjvPliCsNmryii4kdak10brBVan+/
kQeP8XGhTa2pTvJJYk/IQFmckLWlc+z3cMPJ8GMRxJgeRrmC3loGYpuE1sE740c/j+n50AoixMRN
53TqhvdhZ3oVqic0aJBtNFQXBR7MJhYHxoxmDxK4KyZHBrSNmiDvDEEQ6WeetSAROLp10/kN4kF0
GqYJ9ggNyUchYYe4HUt9PcG7LLr4Nip+/52boB7oSOv0JXup3/SzEHNhV/dfYE2Lfe2GPG/HTXKF
IWI3G61pVL+hfrtgoFAwi1vE2NdIeAuZkABARUFGMX2YnhYIWPBW3SXgXDdsm/kJcSkRHWsZYgRm
b5s0gZ3drWCKYHKEtSds3lANG3gIomNlI+PFPNMbrUcXHnMm45udJtD40j4t6gcGThUslp1HXgv+
YLgOquE5LjmBxJaM+oSq4DjY0VYGniGwzS0SLdondw59vyhR1pEkQehHfPmUJAfpF/UCCJSBWHiS
c10mU9W10Ib5p3DQUEdvdLA2M674aBt/k/pFd4bVdgXxe0YLU4o1YHaMfRJrQPerwDFEtCZr0GEp
Bme/j6XIHC6+mplEv9zykbNuwXxPPrlkOvCb5EmzCGQQGyj8N8607N/FzJKXGtZvWG8IP0P38+h9
9lT3S+FUObEPKEFnqSYdsPTMbYYHrINirJnQz157oBDD6zsZpQUwZLLu7wakwvfrNR0t79ozAcTe
brNL8KCxW3slu1QZpdOEwRYI5ggQ6t0gMGiTwgtAFnDQoWin9YcrEVwSR/9i/jDoxAT96y0JUGoW
mGaMd5PGpYV57nux1xlgtwgQfEe1K/AjeZSznwmdsRHS7lXd8qtjuQs81QV+KifQ/EQR3H01+Uth
bkRC2sUGGRgJLoHUq/u5QiX5Qs5uYCfiDoGfCjUbG4KQZqbDsiuPtAGOvNu4hKqHmwKtRAp+rL9g
HQz4Q6E0EhADGmcf05vrO90RPFDC1RcZaJFBiJ9LECBiQjYQKkqfndlTA2KgfPNdeKA1HKug+E46
VUeQKVx27W7uvlb+DSubYrker6GP2DHUqVB3It01E0G/0DaXz3tXottHBG9gRADGAbE+KTw4n37M
8ELFW33dE8sVMu3bcKsxRD6EkfRx5KaA45vb+AJ41XjnXG5BXOV429NeF2THAIdac8rs5Tq8xJkz
rjn86Mt8HnFmo884HUOR6AreYemjU+OpwCWV3ikRyGWOh9QpFhDqmMPipYI14piRYF2ijgRIXqj+
lh/lAqHA9n4/TxVxF/tRvvx1nLYqOOl8qeUiv+YDixICasEBLTzP3b85QNhGhABocnHnSMeCOQv/
yehtNvJfo7dqOUNvsqIqGP0U4xu0rGPOTzYlN7QcrYf+AyXJ6ok2wmjfxL4HxZqzo3JB1YlHaZXn
dBbXa8PGnBNfIYS1dbDt1YHVpwYgz/k9eys8pIJ85DvskYDdY3O2lRyWKUlHglOzJj1rgiY0fYjy
wp6RV0APvVxcwKHzL3tKYJlYQyCRy8e7+b48eIsME6QhnnLhrFpw0aIwyWDpliDZ2x4K1DvZEfAr
XLmH4NRJ0SqWL+m03NC/h6m0oHBwOSUMutHw/Kgm7Jndk6J9LEHixaAPvm0ZLs3R/eX4eo9wKIRI
xZecv3xnJQhpG0g/TBUX1cthc35Jh4fhDh+BdGOBIEDQZ7O9e+pHefcU7lzudTElwXhUReZI/+CL
hV0L2j+1xumb+lEE5pQ8rA5ySPhzDiT8yxIjNy4X1kBd3VbXFOW07gzRCsIlgiowg3u0bVx1Wq+q
hHVfwnL7WlqPuPDGVoC5rYc0jO3dz7tfaQBR4HUoSKDZhPQK58LzScPNOeS62vEnV0d5f3/wHW5H
OdPBKYToVgA+Zdj/j+QgXAdw4aNCwt1KAyIFqc4w5yojfLp6HfY8xb1/vrIhexvNV6MLSWkr6hmr
hw1R5lyT24R8y6k2SkUlQ53hIk23OWC27CDAwCQKQKFdzzqjz82J5YPG1xGdoMYXpNkSppqKg6Lo
3B76h9CgdDjETe9G6rvzGAsy3SFYKfEMf/zQHKsAw5grOXQ9cNHzTm8wBuVFhyZruBGCbbzY+WuF
QdspqnEgQOogCJ77l/xdf53IQH2sQs7+RwLVj6OcjtLiQglBlsFI+9IVp5iShocHw0HwQGGDFtFt
fHxBMovrVJ3Y/T203YmOz6AaduIUNzaIVl/QC7vY0nxSHZwoN6HanQOoukIdmCWgYxRccFunKWK2
NX/z48X4dibG3Fqb1Qk9gfuSFBIw6HQFMQsmjurrbu/UlT6bd2u2johw/TC6uOwh2KB6IS53+3ah
sT2FxfiYQLJ9jFFLw4TUpjeUqnooh4+kpKdORCSQae5asfqA78jgoTKTB2jIvnT0di7eyeDkn9RB
vSYnA9W9v+eFV197JZ5IlLA+SBJBZSgrjCiFaqMMdf8CxxfOSoino/NItOVlUsBYEt26tfMuSvkV
BXVY4zqAkLV2qxktjDnEXdTc51gKU+qW7qOvBPb4jaYFFEFyvWGAQ9MTQDQGod5hpsLsqhx5OFZo
peMzBlCSelii098izkTw8tIAG5AUcC+HeUcUb3CJsaJ0PhCbrAdnvlx9dXHFZY6k33DbK3Fmg3oo
dK37/nSghhQ6mNCg6tT5t/PIKNAdPbnqt6/dYtfEx1hT6ZfRP1HbZhk4LCtXO89o9voQRI6z0wyd
Q+0eV4czK2O0H9SY/wQGbSTLVZlDielQBdVaR5AtCoSP308u+R8XQX4groAKhlTC2+jP6695KrfW
odzng6unAdIOUdSlLmTR/8MwyresjBh2Tgz1z2FktZPJu4LW7yugEUtOAxZM0qHyBApV//U4P8dp
nUo7Q93Kjz3j1EE6UWhtoNtlZxcbDokjRJmkIaZt7AVrLiuobNMpRMIIWXtsrtKpHT9zgvmev1Zl
AGsJmNLo0Du2vwWlPy7a8v2S3jsXAyZliLHH4Pzg50G2HpTeaWH3894++prCwhyRAfjkkv83OMpa
+zl0qyi5azftTiTjBUCDm0SwD+zJpbvDPs8GCHave6B+0cCmUevOobHC3IcT4J9fTs+ExbIiXu9v
s9CqUDq1Xd2tnXnBI4b6dTtaj80Kl07cUTK2E9zSoWbSGDh/3SCkzWEdLY+KIzZhut0BLhpjjmk2
6c3dBbQULPDsC5vgDma8pCmOK4pL3MChKUtdOHV0b6zVwzGSDYQMbnvQwyj5SQsamJxpMN6dVb14
ycbZ3MSfCM1t0qzKFSYEw0ET7bwBV+XxrUMkhbP9Shv3cHRlw1MN71QE0j2CqM82Sq9WznxrerY5
3u6BAhSAI7rTYbOCWlDgEtUhRdFpYBdB11ZX+geeNdi3xiXFmOlwmkvBk09MzOFvc9xqoaU3o5Ov
t6y03Rsq1NEGStZIo+AGOVG8YyJcol5M6Ea/D/utOftrWAL4+KgNWYWi9+eXrd8aGw845TKo37FT
dg1qe9gF4oU0BfWK1LVeL8ttLEXyh9a/yU66QI/UGdtDm34jIntzuBsUMQS5BEds94adAXydD+7L
UBi4W9EFEq5TcEe4U5eftxfUJnGaoIquA7TQJ8IlN6rpNI0rcyLDuKb4I4JWSTpkOyyFxv4Ic7kZ
3rHBMcU1dMrLyQ9udUUy7uZPuol/G8SJb45d3DYNFMNAB3/OhnbaX+xSli8DaqNAGeD0+3YXrBDa
qtWik2DLW8Fr6vgnD/LcWz2DHoBLeJ/N/8seghOsjsFhjGoJLjydi8NcRtlj9CibtGlnas06IjOk
okMLB4cMKmiPGr6+Orr4KXaIzX5mmNxqM46vkdY9+euX7N3q2pqzT+AdqRgX/f7y/3GcsaOJU4Mw
ZlXjLvDn43YkxINmdboMbpRFRDss9kAf274JJnVwtlc3e91oB/hYD0+tgg7WE6cu0out3Ncfvv5I
jGs3t4NMcmWud2vvUkfmM0cnU+z4f65Pbinf3vcaMZdIuf/8Ecvzdlc9btez2HrG5LE50TdDVp2m
iOsQDnDhOMMHIKeHzwbKA8TS/NNaAcdQmGYQCGX4MzcZadWtq3xYBBIVXCgwWsrmxQatEjwZNdzi
VTNCYnL3SOGmH/GpdGFrE5yEVCEahIRrEVcXIb3HwNYVPG6aCDTmfKlbPEUrtb83W54YPNnkVBW/
tKCMa7WvLSW7QG0n6C4dNG/QIUtCnd3bR9olKRiBz/w0NN5SH0GVtUJ7BrX6NUUvdJh1lo9EGdoh
bzQ0hbq8c46Ofe7N9Cm49Y/wNJYFc6Z88uHoYqX89Zp+/NCtw0qx68peX8+Y/M9qOsrNQnADIHXq
yMhWGzh6icmVdn6cqsSgrQX5j37a7jPHDO1FWjwGJhbp79vJncmHTdu7ftqjE5yr4vU7ztY5kM22
UUe0w8yPTJjlwehAg0Tr4fcv4nu7++s5dMSktiL+00Ztb3m+lW5GecYTSV7ekGo6j/gWN68597eV
Tdf4JPwhiHn2t1PCtJGvWSwU1j5b12cZyt26W3EkWjECws25v8MozParBrdAdKHXzWOy9pS4GdHX
QvWIPGtJZ9aX3q4LcMLL5N7DegaPcvfAiuvbMa3B+vU2ILEH0ie7XhPdN4cgnz7wg1N8RA4v9PLo
NnUiO9axeDBFGaDPaDvhaIZZ8EgVJg8F6/hJ9K7awtsohFmkP+apVRCmzXknr898ljoZHl/XoAjK
BAGHIhoCu8hAVMdDQWHHQw4DWMy3Lp7lEQOCIL7TQ1ZjYCGpwQDG/ArVj0ggQJ3o3QhvhLUjPT3m
vreJ395rq7CscCE9XWBwDRTI9yYFi+wQhSoRRng1A/q1eDVCBbj2T32LXOkn5fO3rUh7dFuovsnw
5aNWWl+H9DhV8lnKz4MjAXsl25WW3P0ZbDH44hgmIk3uU9lAhMaSbDpDy+cfp5A5I6AMwBh+nRor
LJK5khlIUbLht9Wv7iKYk/sWjO+eEACZ8TbcTQxX8a+zNDKXy6Z7pDGpZ951QJ8wgqjmNAu8p9wP
xYGVQ8eW/glaCf4i+h/PIMo2ACyWiKHwyIqm2RgMfpv4/Cidlc45Ty+ZiQvOIZAqRBeH6LAwl2XI
Z8CJhwU5ILiU5LN9JDe+8WSFfl9JWnP+x/CtOb8r9SNvFEOY8PhgN9lCKwcZDsJbt+n010dv23R3
jUd6kb20N4+4erOX60X+qaFvlUgq8jMrlOgjIwFBGU7QUIAu+AvHw6bwzszf8kqOZoYg1RgaBbFs
Tm25Ny0gW9v6qD5lDL1ZzuL5cEA7vr3wlk50YxFrefUnyRVN75K+/753teX3f01466jckYerqjcm
nMQ82dt/WAsk2hq5uA4/uOGklBWIY0v3fxy2VTMZZp0ax5Jhr0HzRdLI1ens/bVE3+fh2zplmqOg
KXvmSiG3CTbfj0uykCnLeAKoqtwqXmStknd2UR8HKhzmUV05IgFlYUGit2D2qw4v+265HWAkm2ab
cBL8oOmMMEaaaeMOglQanvlgPyIV5OrtXk/xNW4whEyTAwaoFAsz6jPpIfI9zzWf6PbDftlpzkOg
i0crSCXHQk4LsX/Fn7t17YmeQ33eA6K8HGdHrwQWw01gcMCq2kXfQ2HXL9zGDJsl7eR+BxVEtso9
ECrPXmVTE1kTogRYYhoaM8gpfbWixDhXUYWgy+PwPCCj9jvLe4B38FvTA86vBcEa149lvlLTmNBH
FGPyxUFUh0JKM5xTsOVKE2772qBAj0ReCeSS4W2QzjRSTCc2Z9jcvLnbsfns5dgtVB4jIJkv3zCp
X1Cl8H9/Vm32oXO4F490P8i+QHJn5lABLiLRg5dw5ZporQVIwfPVQUNfBAsvHFVHcFgDFNwyhy50
hne8Bvczqjt3u8mXzfs+89aQ+DFMB6LJMZ6FqTRcT8EP35Fqc2lhNno3ocH+Tz4ATEhOSK+xgeww
mX0MoRy9Q/0E+eCfenPWqCtP64Cfynkj5kuaYyMAkyfrQeGBAc6OekOi9azktp5NTetz6Vh2YUrp
HqM5nrOcKHOUBtIKy7SBAMv7Bv7vX/SWcUI0xmd6fe+33mXUQCggSUZb6BGsDrjbrhzcltyESno9
HfcB+fM8r+YmvItyzBXsG4TdBurLlo8+kbvWSu04l5NTzjGpiG+T3FsPy8Cic0Xb3aT5DIu8fx3R
0D90GzQC7JNv6wTD5EQb27wRvA7cerbF7SBBK3QankPAU9pAw7yHhak9MH1TgMT0waPb+rsxQdYq
Td3MNV81rIJJwABz3YFFnUQ7t4vjntcs67tz24COOm+4SNPYJwOgD8y9xiEZJ+5QKLaTY3hxV4bq
GB8Xf6VFb2Ww2jWQ2K/IS3d8OjvWQ704kVoCaGmIhK6wZGUgq9GCEtRSRYtlkn0yPwyP4/0rJkVk
8djz46LDb+2QCAH9Q9cQd3+SlgO2bDz8UM7lG0qr6alvTGg9vvNNncjcJexYxy2EsJwrvzzet7Wz
pm3eTxeH7yC8FKN/cMUOxIQt3+cy/1KYSdqXe5F9DSU0vL/Qv/R2M6m/X2CGNKphQ9ixbIhImBAc
dpnOyvgLD6pF5UwfhKIatEBCZH/z9XCnuaiTaMD7lFn4Zlcb3B2/l6qQ8v2+qxvPlmmrsaji49Wc
HySypV8Id2mRs5DomLwiCh9pNPwXtoNr5H2hvB0maXdPOQXOSnwDAoIr6mFUGLNvcZx3wknV9NV+
/l5j79TX8W6Uic0U5ufzI76QsLMSa/qA3zHhkATRp2VM6+U0X0+4gO24NUS/P5rcPijbnKE2d7pS
U1O5HeDt3JZCbnJHRi4hJb5j04vx6npMovgRxxw/xYP3izqbagwqzUBLLNIgBtcPzSfIQ7m5+VxF
a9+FaLPYA5uWTrEPMFUn4gKSxgt6I8p6jxuC2P+97YSz0LsjbueOTRf79vlwpfFpcIMhXYQWldg5
JmZiSHSFdAV/kUNRPozrxHT1O532B2AFLfYkBRt4PY534KBNYtKg2YY5kibBMCkWb6ewAGjFl6AT
KHGdXEnJyKfGpomwkH0yjaKA+lFg/TWLrfO3ySrijPfMohYiPsTg2qCongFPFcQP6bDeiuf6p9bd
+HtMlYuHDPUd2ch3//hHTbm7FdpOu92V/qOHShHNbiDBnT0OLoNydCLWol49eUixG7cf8ueA4jP5
MWAlafeso8Ni7C5xrfEPIOw3juKdC6yDHICcJODs8FlX/19T+3PU1tTWtdw8zhqPuR/dB8Kh8NZr
EFCx87sQ6eM8KKdIpp8031tXur/mtnWlOz4sekR7BkUFAhOJtg+3hyp6BncrrR7/X+O0rmK7XWef
GQVTisl+seq4BMcwr/GIGE82fASYV1cBjxJevP+XJftzXlutlepq1Yp+/B66i/StdwmGk9C/DK6T
JPp4ArG3Yf3/nhMHa3TPGn5f7fo0P8uloaXNf0Tbh3eItLf7QLxGfJPB4TiH6pBG8u8L9p8v8ceg
rZeYnx7l5fy4ClK3OryxJUGDFXYNzx7uny/xxzitl5hl3GZl8XDo3t3rSCCjIpFHGBz+/kBthOuv
aWy9M71ey9dyy0i48GPkfqR3KvXX3+vj95H++an/eKTWhVE1ztddLqbuDkBuRrvPMq7D3ZPHefZ+
WoXxTWkU83H8njeeBf9Pnz5I70aR8/vDPBunVWWSclLIh7wS7wc6FTRo9kk25WfMmWfDiN//sT2a
Rdms0zPDVL5NoBFmPCAoIsD996eRW9VIexF87yk/xkn1ndo5A1Og4KiH5Vjtpr6ekHUanl53w/9x
rNaWfyh3OMrBr+7vCctQu3umToQrEkzTl2b/41itjZ4UVPlQ6N/zJ2GVlSUoIvDRBgG48AU/GUx8
KX+dZcLxnW4M/sBGa000N2u3b+pU6ZdYQdFeHpuRTjrd5avpUVC+k8KMYcuTMcV6/m3M1gLRdtmt
1Pbb/1Qw248anzXUxV5npLyv33FaCgSNzPaa8ZNx/7k//b9n/SZQ/1gwVWV1jleDZxVaj+Pw6mgz
jRY+N+pnO+E/l+aPkVrLpbmvbTu78IQ53BJ7gK0xTv6AsjzVs+70P49OTe8gqwcWALRrzWZ20HaN
VUtyn+tGLSAOZaFeYz1aj04RoiFip1EuXic5SrdLf/deY1P0ZF61f7xP/D47wk9X7+jfnrs/5vWk
HjNJusvyt8NvlehDJFzsLlBzkrVQdwLAPhnxX/NryKgcZQvdu9U+RrWysE2ib2U+/Qd6ldNwD/sZ
Bc5rOnwmr//XCfBzqNbh2ehqfUnTWu6XiXgszO14pOr/smB+jiKm+McUKgd7Z9UHHsjol19mV0j2
EaXSlthHz7Zn5dnktQ7Pq1Q1BvvZ9+QF8hRDhhBDbqgqEL6jPYvVDI+DGxQk4Prv8IMnL0/MWPvz
//msrTPVLlT5dnrwrOIYIhJuJp72Rs+LpxXW+c+2OLFf/jWeagOeGcJ/XGntp/XjXmbHTiX3Vbht
tx69PpfYBbdABAE39ylF49lwrQVzlHbbq/QoZQyk9CE6P2yfxH4jwhm23r3B87x8l92a071iX288
8WE+meF/bXTGjydurabzaatddKuQ+6+gSQGHBwcw5mTkJT0Z6P8j7TyXG2fONn1ErEIOf8FMAASz
JP5BKQ0SkUgADEe/V+urWms4WnHXW2P7tWfGaqC70f3E6/7p9vg+0N1WuoZJ2pYa70pilRgOWJdl
HCj0VKcoDFD4SFj10Zjqj9vn28vdbZ9bISfZ4cpyItPpCSVZyq4QFjC2V7AbxAcj6sFtwDHnsTUg
LGvCViQYfyamAMDPnAnPMFmAJ0T34OHN9mjt7yy5nnkJtV7IfAjWebogD/61tanh7rcgWB7MvljG
3zb23d1d51beKVdGk9cwZ4joRUNwKRQ8XllvxRXz/2DEH4+Ob3N/d9eU9Zle4I4RjyOXIl2WfLzQ
l9SEOA8GejCR9z59eUlPRk8sMpJE5CynwuQSafnrQCcqiVjOg/EeTKV6d2E3bW6HaJ1zJoKkpV1w
kA5aX+PDqeYqBc+YIw9GvK/k+rJev30692UWt0a99lqzkZFloJ10mlrELRQojmiCgasMJ2hggp9s
PYieQAavY7he7NhHj/F1U/6yh76+tm8Xz00ujaxMmWjyVRQ0E0H2UFvdol8tMCuP7p6vdfttuLuT
STG6a6QmvHVhw2sTalLZ7ozWCugOkJIX8pB0AXBSqm42AZQ7srluKYtFNfBV/gMXpkZ+5WFSUuza
3x7q7hQLIyWJjgaLL75aem4w7nswwM0JTBy0GmVBGRGcAKQB/ruxEcTQvhIjqnr3DWcX+3jIr7WM
Y4E0Ro48QrwoNicRa0H+tueTRESqNl4Vcwjoj2NnP5nihi7JMh3pFljwu30fN4cobrJMvLpGFTsa
ReU8Q81PUJTiV1i/4PYQLhj//rn9bILoqo7cJjUVmnF3Tp6vFJjp55R7Y9QLKBhrMY6RpIAr3Q3K
eb1iO8DEpDF+GAY0+hEtfSQEIf8UToOW8r8f4W7i1bhOssTgETq+PxK+c+uD8ittgw4DH7w1F01E
+ZskPTpCvz7sf3bbt4HvztCmURPtfGTK5aCWx9fIl98payUXKTJ06SZd3JS+dumfltf9bZqGo3AR
fiChpzA/sJAWF4jTnE4pNLR1MdE2ytSEi11Mmhl5oXlvXqjUSoYDFdzk4rKib6/zqRNR3ihblFwq
xkoMSvBWAwp1gaVwc0KIgNaYPXdj4QjBF6QOQCacIk1b7kyy8tJUGGdHziMgYjONShcvnAi+r8Im
oe6UiniF0nvhbViIF2L291GpI7QAHgm6OrpwERBM+6MHLdGaN/5pTQdJ0NIk8cUzpe1oU7r80QpZ
Mx6QMhXbC+3+afb7pvsxXkDMzbQEGk+x7uuVu/NNO8WdJfk0WlB56gOg4YAXUSOqQR9YRj9+VwIb
RGG0QrrzboNf4qZssoMpcX8BA+0rz2Kqf3+fHx0/49sYdzs4VstYOjZfYzTeBRnllYiFxSyICQa7
t43ncr/8EH3OaK2uHg3/f5jO/7zi3T6+WlfbrLqv4bNJRQ3dCURn9izIwg9PyR+v5/+86r3n3qXn
UtEjxqKRnB5QhBbJFlao59ajOiCZ8vhc/skAMWULYQaYT7J2L1d0zS756abXEh4mXkpHMauIwljv
N/9j+fs6imW6Pw++jfRVJ/TtBiZboketxUgStbLCgjt558mjGXw0yN05f7QzPaFYX0ygIGwUE2lQ
jB8N8qMx8f1VxKR+e5VzdtQ0BY4EnhZg6mFGgy7SsPR0TUX047/5xr6Ppv492tHqWDibifsfaogy
BRn39Pva/JgV/D7Gnb2CtPc1uSUnsQ2Qul9xMjN7yhQ1dnqI4GM8tLB/cN0MshGqZcBKRDjpzrs5
aZgioVpJfkTPlA2Bl9JModD2cKQfjJ6/Bro7odrr5RrGVwa6jP7n0MDvJ7fz0CV69EJ3p5Sa5qpU
F6xSNxCvlAwrF1UG7zh+FHR79EJ351GRaXEUHcQXy8YTVyA1lYM2eASX+Cn38H3ivo7lb5u8Kjrz
lKpf2+5CVyZMA/JvGnfpQyfowdR9WVHfRuqpHXE1MXVYybxRNIz8wwo638ORfjgd/nqlu++Wlibh
2LEXrkTse31lWtEW/Gh9fjodGIVTXAFTKf2jyXLIi1y9pQdOByy9biqOOihwhEaRP3l8ZfxwgP81
2t2+05TweiqsTCIMAxp/SL0ubkYxiSfKAFnGwYNzQpyfd4f4X6Pdbb5TkWqJHvNuQugzRKcC+gI9
JAIv9ujYezSPhtg237bF+aAWqR4xltjoInBe4SLdhgTPosHl5cGLiUP0nxdT4DRLOnBBpNz+Hqzu
yqSJ9UQYMvkcsNxIpD6o5qMlgzIbAJHOgwF/3IvfBrxzxi6ZDPeyiynHXIqVu7D16fZcZlv6nPzK
RVMXSU06cR5/BT8eIN9Gvjt6K7s7yk2afq3hNCGYZS4PlA88esMfHA/gzP+Z0buDN7XVJC1vkUTp
q0AnxO6jDSJ+wG9LdrfzKfi0jFRhBkX1SeUqmPsPb/ofj6ZvL3G3361YuUVNwRgXJHHFODXEXovk
wqOXebAd7gNBnR4pdX5mUWjagqVBvTj6wI9uXeWHOOb3NbkP/5hZ2R2uZ14n21EOmtd9+ArJShRY
GBtqrLhMEgoRkkXsxvPqj4Xi32Ei6q0kQMD/f/v/Pi6kncJeQvhLAjcOwPcy0d/w6vDBgJxTXEIL
9OLga4gPozY5erQ1H+yc+2BQEaYX9SqxNVUa+FHsmKPV/F+dlP/ZOV8VvN9Or+tBt055xxjipERq
jZYP6ZlcI+HwB1P58/cMDdPQkDxTvhyYbyN1IQuaiZEoo+UUCRdJ3xpJiJT/vmI/f8//Gebu8jTD
xA6zXu9GCEUMQ4e2Mvl9hJ9NDjrxDEWhT0C5B7wqV8OyatVgCModzuRrxB0tH/GtHznJ9/qYFh2t
VKXg9ZhEhBTww3+f91LeXKsi6nV+A4kxmVa1n+Dkp55WuhcFTZB+TnGOPmirUVqJCuS08G/g2eth
SEk3UQp6B9AwUucZutlwggCpj+HDLrP6S9ppWwDLL0bRkkL52WkEw1VcXlSzIXKwJyGT5X1wqSgP
hIBrVSfOnR71txVdMC0lhDvK3E7J0K6dkAgdhMjzNEbDJ55IfI9U5gKGNfq0jaCNcAaKZDzYujB/
709WMTmqAJmTbxUdgX9PTo67eDlUVufT8td/roeDHQAK16X/M/VAX4EbYw+MoK+NFLSyIUjTejFr
PJ+qJhAazvO57/bQF0LdYbBTHU5lml4d16VGvr9UHfdj5+4GLu3t/GTX3R0HLkRr59ndPT+77mX0
fEWNrRvojm/y26Xj+88+/66mkG9GMe3/K+RYKDT8Ir4ObmNzf4bo5AFSKBxKcivH6TvDp4OD3fWE
fNSQmoLF+GkK/3YxpsOoT82rswgpEVz17aE5HE7f3yOaukkp0G773szkcTuAC4BGVP1ewbCyh3S8
Yv2CcwPlQPP3cC6sueH8NOW/EK98vQ3n8/5kHWPfiab3AicQlg7AmYKyVjcaidl78Kn8G5b4WiMB
Q9foA6BH++81ahq7KLvQZgOPDP/yXu6ilf1+fg3JcWpDCBBeviLURi9pH/AUN0kGOkBw+69gQLnG
AA0dBx/08VGGHi7pZn2uNir8ABGqppNqoPT9t5p/4g1OFKH9wBmGoNGgN08xjapNTs0ji0CqAmqY
QCo4oho/SDb2+ErtcQlNGLDCZdgyXy/NToa4Q5CNkp8LCmJX8lTSghLPIzopwIAITUmUMluJc6BE
NJ0VY/DzDzQu/sHz88lrqqnLMi2VOurM/4SgIy28alLT4mZo4xtqTn/qP2pQ0ZxyHBhLkfQ2RfZl
a1KFTVFXsa6Cy4exu3nZSqgUIrPGX+tKNnvO5+3J1ESDPl7dntN6Crv9o9w17wR4D47Gdj46ylIb
m6Ci0b8AntW+SNMM4j+IC2rSPuxy2EAlYa+4xZugmwGKeKELuCw9gB0Z6gSDa+aYrrGzrUm7UkFm
PdlP5R4dgTRQiOptAc9PdV8I1ViThPrt67S5DMPneHVBK313pFRzXCEFFM+OvnLqF/syOCmic/iy
ly+T417exkfHEskX9Ja3MjxnsNb4xdfNkfZJ1Ise3B7/xqHF7Buyxi9KKW3r3t5tYfU2UdX6FdQK
ZGTgzG1kQqA+cvRD5SxgW9I7depILiXj66Mo3n1j6f8s/rfh7z6XJFdP8aUuW19B+gH9+Y2cUCRI
wprey6XyxwDLH+gkVOfyvoGLEm1kxJ5o0tY2uo9s88xOHdIypxEK14oy0OdpMui0UXjqW0r/wCn1
QgsDfSpvxbO0bx7p+OrC+/jL1L2bvLvbSj7LrUJYq6V6iSxwMrx5wFsXPXoxoyGNBXFwQuUzn4Sz
w4buCCgVSD54YWDPkpfD3F7mVFxTeQCC5jQQOWFjkqwtTDrEgvi3cEqPA/nInqYt4yNcoZ8hOkCI
nj86tUj4/PsmGg0ySDVQpyDRdv/3sXW2z12nxWmLu1rRD1ht7NF5S7d1Uw1seUjLZPupMT4cghdK
7A3C7+xJc3BCzr50zvmwezcLlMMcHUDZAR7+sJX6xg0WI/+kvQnqCSfTHOBZz+FfIOMUe1BPCqoT
EO0Eu/JWvqkvaCnUb/YibgcHfUBLM9pHedY/fp4n1p7ehcitgqwdxGuZnsSCU31JE3S0zz971fDQ
jQo07mDz0aehVNPmKfM1ut0ACdEobo00lBI4MdP3/DzNoPdF0zIb28asVkYnfa6Vq4M+NSyvqCZF
1o9oWKYAv0aLfVAvdf4E7vEBPcV+QjLYkwRcPMd0MNCzAXYxJAwDGwIHASRjW47NxLFm7TzyavXo
oDHDEntU1zpkJpgmdXwMsmFI2vH4Ub2gXoqhmzghRPsEfJWNrhsyY9Me2nDSLN1IexIqsTTP5wp6
CGofLQYBeVEcCeIMisRAfN7jabKDV6Esz855Ak8J1QmDAvhdMr9pTP2xm6dcCUgU8bc7Qx/XKGe+
nHYXsPqar/mxF3vQojqKCZ/jxdGTesOeyASVr50iLqor2AtV8FVAxoyrnUhbRFiABr/VIHK5AtEc
Rf1oVqHM9lTSgSAURausLymj+rCjfa2qBnk2uCWA9LR+uZcnhwx+4yFQzn6yVMupdPbhdCusuuVk
SL2iUYLmfG9ydMOR9QIacqGutMopz/3DW4oHwsX5ljCF0zZCTjX/jD6bZNSBTqIpIhllSIa0Qf0J
k4ltm+w7sH18YE41ymZVcALe4t74KPcnC0JSUU6zJcNWCv0UJwNWBNoEk5pNNqhRnZSfslnLdcvz
8iPGxYCuvtiRtvbbeX8mQTulnX8isYDebWq82kgItMBoEINdqhOtHVzq2ZErmJ3pnGgqHyEpdBFC
OaTGbFO06p1KoUPKdN3gatGW/CT4BstsKdWOdB62sDrFaEd0sZp+RFPPZ7u8zpvYOVaOtmVjNGwi
yjLrQW326QY/o/8AP5nCC0ZDQQ+NJTTWkP40+wbnt+V0GZxnLjGkKfuHntAfNsuJjsHbuIfg9nba
ZjMbgS6wDzWMxzGPl3KMIsI4st9aZmCfvveeIP5B1GB6AkRznnL2PRtiGe35gZdJur49gQCoff6j
QU5Nc848C40g64tFuy0/RH86b1Hr1T0eOH23YfyhKZtBmHpTkX50ZZIqWEEoeGZ9llB+ssjKMWnu
m4kGA8SVoYSUy4we/nqWDcvlzWn9dn/d5xPjs1p0H6e58trKE8lwbpscpY4a5qVzSwZGMaytQe9Z
FueI9Vl1fPp+FY4NZVzTiYjUSZ+tMWgpBU10Z1+8XIfVx2nFiXfbIHBsDK43x+KbX4Ss6/TkK7wZ
He8QMeNJdGENhjzlmeIQNHneLk+i/f44Zl7PrRCzqgITkVJ4nscZa0eyzI4HRyKPJ/Gm5dZe8SVF
wmUZcsCFqL+UE3a4RRlN6vLlRvrAVifRedgRs4ToSZUIclgwAaM+B9jBHplyP0UVks6eT6bYZLEG
hzVHJJq5fHWQZQeJmw1VVwOzgEByOZN2nFXxwtSGnCJoBATVQhvynYCwmTdTZmGUgBvt6Dt2DleK
iPQ5claZf3HREdCmdMP19RlkAHhb7CegqgmKWgsZE16Znp7l/ekZP7TiTFonzLfixMqsudKEo57Q
fCOPtSmftQAtR4/vGozrWgHdE5yh9XgV8nJFv9YGSOeGLx2Ku7ho0QLFq+d2cZ2auyutJvpn06+W
xxNmEuqg7sU/zpq9YJNUy3hpv+h6X2ValspTc3FSe3hCHHqrsfdn+iuSVsuwGlBpk/f5AeSad/Lu
uqG+kk+FgNuFNq99Wzi3sp88R88Z9hC9EVR+ME3vdtznCB3H6GvRgfd52xsjc3ZwUVdwLrNsWiAG
dfXaNd16c5su7IloP4g+ZBEbTZfhClt1YbHhR3STZP266cuftdK/ba/WrFlJXv1yWui7I5O9SxZa
cJjnm3Z63hwLUGUYOWGgjNqgn6x1DADgGRgQ8fz6bEOrw8IErqrQFmgbwxM+oAQZinu6pWIjRQsz
gWKsQaVFJJjcumhMEvqOx/Ek9cFATBAaRHuQv2tTojuRoI1UCCq/o3v7VE0asuxXfAF1WI8QORpe
xgh19o8rqETLs2tXX0qTpJkxwq+TK8e+e3WltxvHPgfxCDGjcYusz7Ff4knQfzXLWupkwWsSwgIT
MU7WLKXjpZQBYBrjbLiKZ36Gbh0ocEA1V7Td8Q1uZb40LqklZeh1gIaoDMcNK2qijZIXRMVmiqcM
ENDiD6GXLq9ojagvgBKnBkmy+eTs9j7aN2FYEAiA3bbK1yUDGE/lGrdm3+zbtSGgNhJWBSgVqY/f
n73cXqOXclMmg9u2HMmfknv7PMxun6d1t0XIFN0OUFvW5LRuEHk8+nQ6Y2qe+eG9aHL4RBaI37mi
KvOZrZvPhrO0duLPhMRQDp4n3vbglZrOCQkaGmbRCONo/Mxfqrn5mXMhaY7Zc2J9YIWD22f4rHVQ
N9SyDwn3og9uoJC5Kd4bNN3yvoINog7sg1M0I1pO9W1VDJjPIyXJMH3sPuJxt8zpofMIOPSJHXcO
zh8pCCzobLvTplrlo26LTM3k6qafdF6LQH44P7SDLLich0duIQowOM6XF/+QTFQM1lfzazVOkIpX
sIPPU2NiI0dXOdELnLl2OlMQHxicp+ZnQl0HAZNyVFI/hvwsLL5JAVljj8gcDYi3V0Kabm8G+GGo
QYBlbP0MVA93o/jM19WWTjbOOEAmmIIoDyD/uW9R7bK9ap8H3Wf41OyPM/Gzs+eSDjT7kxVMXU3r
66+oBr/1PhR52L7Z2IWwq0A0rctFMbxsOwM9+xMxk7cm6qMm2qHEtc/f83dITuxiICHQBYEh0/Z5
ccz045INrKfuM0WsLt5LT9oT4BNDpAGYGg6LBKDPOno/839aqttqFr4hC7XuTQv/uJW3VdVvxof9
0c/ZlJ8s47bbtx/N6rI3QodIk4QKgORIG4KQy+z9xjtX23ykC+4IVTLloH6KPw+fyUiwGUP3thNH
TLEsMSayMYNbI6xB9vRbM64u/TJI1i2/+Mz4WGh8oV9uw6J0OyvzIKpjPIzRNTtPOrgB2fAUMLO8
Egf3k9gek5CK6GjUEYqonPRGwdu1IzHbDqTREzM1rHBAkgDGC47xW3kcy9aQvYuI0ifau6N6pHJW
oFJI01UqWv8ViFHqMAecqiBBFH/agwsYkI+WpY4/Mwt7FWdvePDkKdwk/A4L/Fp4pJP3LOjCN3Fn
QW+Xp9izPqzX8xLetEpTtjwMVx1Rj00xjgLoVHzLrsC3Q24cHkdngUWFJH8ZQPpC8EnEWnQAScqb
wa5TJmTOh3yEsZ/QZv12s4bKPNkVHrTffYiQrDV7jpaixqMJIhc9julNdjK4KAL1c9geyn73qU5t
1qYMrm4SSFhwoF1f2rf86bq6LkP/+AjWcg+7E24yxQQQc2UDDtg/CCDtbNZlbVcNOTcwqcSGGsol
lS9BQosMXLgwh2ixDwwiW8iQTpMBTbcPIlvWP6kQ8QykKYSXKEg7dy6ibFwvOI88wy0w/mBUYRph
GMPHVobt6rQvRsnQIgSKL7QRol5Ykdn+/FmsM7dcpe/mU5WO2rJf7zGJpU+l7LfLy+b6Sqajo6w0
1QRdIGKCsSeeTud+FQ4I+DQTe04YJhtfNuihPJVexLgIJZ6f8INZSW0ChXQO2hQzw4qAUiCxNcqn
wOgzR6P1q5yqYxXtbRcbtTePthUtWgk8SnPcDSluvNJpb4zQF5sUQ3spLw9UCMhUkuUeapt7RG9e
5CVX8FsPONCqdotZPuDa3J6fsJoX2qr6vHymS3bDi7rWlmqAmvZn51tuuopXGSJt2aTYpZN83Xux
X8LV6Sn2e54y15bnPweUXFcQC4PrSh9cmoH9UTxHr92zsqSFxiwdfLIx/fyH7bmhUvwEjubig8g6
+C2ZR9BJT5q7RQlsnbHg0QBdaRfqgrUKV78v+k9LDsUEGLMCO4PN93dU4KZoN7NU0pNflS+tCgxX
mp7x+2mnzuZas/h9sH+yP+wvUv0W0DfIlmg5/T3YKY+0sogyBsNrPXGthC2V85Mjigewgn8fi2+H
n3YXutHpgYUIoquqYZt3u/kc22rTVfHJt7WPpnf0TsIrPlYcd295DK/BWpi90Ck1aWAXQX7dy1YQ
K6j+XvWFkfqFV/Vy30yUkSx3S0rDRkZmTqR+kSOioKmBcnutexcOWI6z7OgqxmmcnQ9TKbKnl6L+
KNHi5X5VMhjtnXcC6GJVU+uo035bOXZxRvOb/tgamHwKC6YG01CTrkoqPBA6CnqUhbM5LKILp4M+
Pje+FZV+JLdjRUUkiALGFpB/BG0lzot1p19nnQmeRIPHq1mOYaOD28XD4sB3kqiLsrEmChGIs/F2
6rrFIby6UVoRNmh2pXLeHA63vnQ6elr+2pw/EaztMFQ0BYu6pqHrhiem+lVPHbZ1PDoSsbVjui+O
Zl++4C8B+Y9j1cnqiXLLpocbwQEVAH+CxLsCMr6mnBpv2OhZkNh6/SOWDapV+PFP8hFaTFaBG+j6
jRYFh+Q6POfGwDT5az1i5DfZS+Rucj1dpxdLn0LAdWN07erTIO3Z/a73bmrdKC28rDMGkZy+hdKL
dBa8wo5BYvU4PBTUux9D0CArKhpW8rUbIRM7LzN9rmiAzYyk35xl2HtRYHEcPdh+/+x1AaCxDQhU
tmSiLyU+vG+5wTK5pPlZjq5+9Uxne3AVJUOfuE5UsKJ0vqBpbgQ8i7L738f99x65G/cug6TmuXEy
4/iKANgJqmb9B7bpvNs0i3yWT67baEjUDLWUxVlAvCRqccE2uI9gF/fq2xaI9+9vf1/CdKiPapJd
eftmEC577zfvZgzl5KsKuqEL3ZydyMONDjhNi8glVPFVJxvo0iSddDfnANlh99WMwL2BajTdET0M
iP/31oS7p7w7IaKibTrF5injhYrYw6T5QzjCb3zR1/J/0R36Tw3A3XB3edxDpdhGT2O48NNaXij5
RLfLVcn5LHv7aCG/otU1T55+3w/3JMt/VkJkHL/tw+gkKd1ZrESLSpAZ9LoxDEdMr319GB7erVft
4kg3J0K5NaC9ak6Hs2uPEtoD0pFgHleutpHWtm8Figk8qpjXI9zDAMMvBOEkytjlqbXsBgk9UTHO
NZ3R9JvRZTcvDKd5PUwuc1HPHeCby0Bn0HhbxHPrvXyhW4z7lqrthWEhbvtIWF2W/ikgYbYViqNN
IcEH0lh8oN9evECFLQrL7kLOFP4TcbyPnd85K7KaRHuHe3rVBsfRGjLdB/olaHj0CWd4BE5wjU5A
jxC4dqgFnon+ts5hboCY0TOB5hqyMPXgE3ub1FxvrixkB9HioXcdGM5q8fp0dd7Hw/WQcPho/Wf7
IhJ0HvNNhvOJKCDVlrchLChIT5j94FfywTvuMarPv6/7PQvra93ZT5Ko9IQr+4Um/Pb6WqkY7SE8
XXyApD1sY6vvBvnwrecEUt/9mCF0gbKBN/9TCIyzq812yIjBVObPT87nwnuiAv/igKHjl0hsENoc
0fpLJKgZ4qTDxyKcCGpJQEl4M3JhkJSErohExGY4plN2eHREhgMl8v6z6ey222XR/1P1/4g4xO/v
+tVC/tdNz1KrEsJyltAkBZP+91KrulJX2aG++CJpfXJOMGFOROuV4XWuDm7P/LZ/cnjc1WYEVs15
gwEZfbx/esVw3n/3EJpYQ7eh5izvP/Hk+CwDPCY8F/FONG9zFDjbGdXTmYNXc2VBU+fPo8qYHw5u
CvklpJipwDCFFf73S9g9Mz3rvRtq0rOCQ/G61YnDgfxVXaTteThzGHnpnwYXK8yR7rlOSZ9kay6y
3ydT//fi4jnAukNPRCCZjOHfz5Fnt7Suzfbgo9RTOhYYeZ9L/gZX2R6gr9EQlSAmvkzm19WFyJUD
cjXLBzZ5AtAp0rNFgkn3dXmI9BKxUtrft/FL/KG/xx/1Fq0AewpqNcH+nRAg0w9OC17qTyQN5M+I
EG48NDoRM4GBBoL1cHOO2/wtVyZEBrp99oC58G9yjxJoqkWxRyl8gWZ/t29obOyaKDJTEiRnmsrD
JclJIeXlVutkqUNvK2dhy70QespLY8xO2/Nlaj61e4WABQcDeQNz3s2sIAxylIc8/GjaiZ4PuMbF
DLHrrSUTlzvMOgQ1FYQLeit1itZiFFyJWDTzhBqrB6l26590pQGVkA4UbGuhFXC/iSI7MaMkk5CH
8PN5EZCAOGfD2pfdeiu7lyfZbX3xvwjax4cNFTSRBXMEPZATGu3lrNyKiH/xZHm5DcQuWmCjXj3F
Qwumml3G1hPeaSE8/lm0MIKji1SHH3mHnb3k5QnXI+yj1o7IcJZu6snQudwUhMVUWl0C44Q3HpEY
JQq65tCf91z4XrnbtI7pXQIw026acvL+vpu1f3fz3xNyd/0ZZqSXeXxL/Gh+8dBoJAg56c3rLdmZ
ZB8HMpcd+Fjyem7aokOKFIfXynjbxN2LoPU7ua+vrtSsRJ6+pGLC0ybEPQ+XfpEN062V0ckYiF/E
8KIg9RFMffACX73jf59tBv4LBc2SbBo4M3fHQpPHZh2Vl8S3COFiqFy8m0fX7xLfZMVLEF2PPCNI
FiBNRwTyCKba8Hcf1XB83Za/PcbdPKZZZViNcU588Zmch+hth6QnN7Fne/oCXFrPO83iTThrfVJ/
vVWkOdVbJTmy6RyfVApUEq+Hn21NkGKeWtZUTCQxKvUhZs34x+ujGE/RJA2INQKGMGD/Pr4OJY2Q
V6WNfXttBx3t2+eTyETNypn1ijK5pyEF/m4sLYTByl27E5qR5AeDSzKqi5X4PtJsRE6uCGqEV3GG
PUrEkk3mFSvNJVB5WObvvVnsGqRoV0fwpsTZDzOilmWAtz6lAfzq9WYWYYvKt02P2JFb+ebiUT5f
F8t+tx5/veade2GG8QmMehdj1vUCpJh3glBRrG26a6lFWCQrsvcIRzSjxBV922mgvilk/Di5wTgG
lNqsen6L1LgIb6MyFlij0FVfC3Q20ESb8pUft5xgM317oOJmfNyiCJv2pfl/4a78vVx37srFlG5K
UfEe9roXHD/Q8eEcSubl6jy+PR3R9cvZ3RxEM4VYyUQho+Mf/Cp9cOnZP5yb3Ly6YWkojXB+3nkC
lC0lRSyHKOpN4IQu5ed2l62ySVM5yjYFsH0ewVlxUflenGfSXJ2qUzOwg2YjUD2yy9fIn6rvcmBP
cvgPnj05z6JXmx6laCWqfJXh23EtIUrqFsEhQMfPratN6fX8yyxcy0vdr4RsoWQONZV/6r6B3Mey
gg85o5IoIKFUsAB5QAz4MLFwwlFaTRYJORF7RrHDc2vNyjWJmRtfnW+tRBCq96CA5B7ajz2J/LZC
U6OwpmXKy//+rgR3T+qdtci/Lg985+A6/cg/ulwX63DWOw2LzWWaL3tzeQUjFaRkcNydgcYd4qmZ
0nv5aON82a/3H8D357lbsVY25KK68jwhuDorm0BJD+JAmxpeNI026VxkLAjaH0Fp/n6l/FvKzUxo
iN/Y0GiIlX7dwd8saxiBuXXNK7Sp1oXHKZhyBLvFhz2qODPI2vZWjVtMIo/AomeltA/qGS6R4mZB
upUfRNR+XJbvD3NX3KUfOkvtTjwMZYcTUU7eTauXDDmCNMh809dsdC75RxCTS0SKz7UXOi75HJoF
jtsj80OWfrhu4W5DQKGuFxGBe9iTbSZnWy6yiP48GQTuskLmUZm1O02a1gdQ7eWrYs9pdrMnLWqM
sacArvYtTAPRrM9K5v16flgQLpiabu3HeBdLfWLCsAtnqT09777Ex/K5DuOVCoV4nW0TX141s5QC
mFm5qXbh+rBLPMies+Ou9Y7zCh1Ngbc3gvhP6NkrbDZaPb62bjgRFAQCyXE/A2jqocWAhKQ1Oayi
hcXD82HexvFOoHyxUZZsKY/WABLiM9Io1cXRXMWtJRrADjPt7VFXwo/7+/tM3h2MxrXVj5adssuo
pEDt5Oa1fraF7iLKmeN57R3mvRm4Ja7eB5/6V0Hg/af1bWjz7lNHuQ+xdJ2hFaz8CsZIo/T1HsSE
iDh/broN3z8FEnOVLVfPWrTEOAFLDCYQnNMIQq/bGk7nXcEGKxehajiV/AS1FdKMTxp93PmCtHy+
MGe1B456US7sWW/WnqZwmzc4AcdVDowZMnELn5ndMbJ33fxI+reYUR1QOxL1rwT4qeRup8KkyJVh
SmHFKgmKfXXjxCyD3iLe/v7Va+I8uZ8UXVFkXeIERKfw7rwxq9vp1vaYFOj17FRO9jlFgVjT6boh
4b/PuAN61CbR1S49YxgQHt5YgYH6JjtHG73WI7B+mIi5q7YUcZ9nZER8iZOxzh9cZvfqUV9Hta7o
Oh2esq5L9+W2bXs59BCU6Hk1mRcIsdWoRsro6I4pogM6fKPXHntldPTthTl9ME3CDvx3mv4z9t22
TdpWS9uWsaM5tWXZqiA/3c7SRUiJvrj98lk9O4E/t0edRwUPVYi9fusXwQ3fJA7o3Jwd5qBGb+uU
crhJHZJqPm1USM15UK8r1aXRnKPr94f+ycbWUKeX6Bu0bJITd2ub1HUqXwvWFvkNzNsS+KnuZr4+
t0vqUo9u5N/G6ZyQFgfokbx1Sf76kUVH6+2PU/efpxAm3/d7RY+PoVVxdvZO49vCwnm+9i9wtinh
E4bFjbpLWjTn/Fplr/lrGjp4LtWC+sTc7veCbHUkTEBEZn6iLvCwuUp++Wqvb8+9IPaiV8NvnkPe
ihTU7TmaK0tqNmPviK/jd5DPOeRm5/HZj5ZntmuPOmx73jv4+IMr7ErWaIu/m7n6jZDX0U0oM88W
NbavuovCqU5lFSc3IIDXpnCfOC5zUCN4JKF/fY53h118dTRqzFxpGpJ5OygzzlflCA38uOsMV1/2
BMS7mPT2asNPLj80j1oHrRN1DbFbbtCqxJ9WX0oXy+vITfDn9w3wk5eomzIBAFvnzjLvjRs1N7pL
Xak9cQV5oJ02OeWYVG+FNSWfOa5+7dtzXC0NDeaLV+9QxPxTG076cRN0KI4BbiKfpm2P+1a7YZth
SFN+cRmTSbmM6R+xRqXqSKSShZd4fCSV9vV8d1+dISSkTLGB4ePdndhR1ZwbM5YJknNTBfGiA2eU
LMkYYRBOxKQjYUXxEcSmIIQ7Uj+4MdQfDkfGN0jr6QYG9H1izz61VlWHXc9rZ4bfW8NbsbjcbQ8V
q0A0ddb4FTuTiM8AiPu2N6+QT7twaZs1BCAO/9OHMcG92sYP4MJf8Y67ibFkxSb8K5tooJh3EZ64
F+JS60aITR7N9WhILIuCgRXqUvboBIfGHpUzm5AMFZk9ijZVitviPzfA7TUWhuqZMwqO3Prm/S/O
zqs5aqxbw79IVcraum1JrU5ObWMDNyoDRjln/frvEVWnCtoud825GIZhAKW9117hDUDHZF7eNcby
1fu7qFZxXwOUbVkBLy7DjrY4iYf01u4BEt3V0wopTW8we/hz6sNXoF9yMvEGOkgP2W0iXBAw2w5E
X+3Z98EtqUAAbOHzrfHR0lqFH2El2Tq95Mve6rI02MMxRjslp/jW2DK8p/3XLG73o3mpXsKTAIzT
fWFgnIX75Zv55Zpw86Why3qacQO6+ANepzK76EdKttrUatYFpxCmQOaYhyADfJ3T1YKZBVlo/pme
UC/PzuPjcFata4fp+6GNKVZqskFz2bDF5RyvADDRS1MSnOYI1DgSWus5JTVO+1MCzvVqUpth3mP/
ulbgqB/sKRqTa/eetANS3sVJ2g9ll6hzSNIKqPQeB6409fE3skDe4ih7WtPRZGdyICY6Uv9gmx4D
UvrPv/6fl3u5f/66icvA0pvTUpEJrl8/vW2+afbTiG3wyQQisDdx9qKDE9jutfHhexFrvvnfl704
kPO0r4pGluyTfkAvCkeGRwVYLMIlOEj8UhDZA6hEe9hwjV/ZtcntR/UdI1sdfpdtAYswLkqqopxk
sy8NbInv0jWPpQUe3QsDWsCI01ZLxGKovbdR6YdXhDDDzr4facQdKcxTFgP2AVc+wruVQFRloGoo
qmIRYv+QN/9KDKRe6lshz1iamFgu/zIt3Cgj+3tZ+YXi1Xrn1E33O1owwEyuBPb37wK5V5wMFMxe
4WqyDf/NSeykKUpZS/NTMWdea42eCDFczDu36DFsr1771KtK6Uc05zfLop/HcDf24lTSx89iHAHU
4WuuvGEsYGb9Q5a1t6a+A+a0UfOUzkqBgUQeuVfe1rsNu94yzFIVrX7i1eX8Qipi+K1KkZ+aUnGt
7GGJI68zCm8wvtSi3M64TWrPQVEfFTlwhqzHJsEeRlcSV5KK9xXceiNM/xWwXcKgoPr33YlkNJe0
4EYqmrIK/pJzgwGYDWqPCTNfK1D9LtQcWzfcMb3tGYcgoLZhy3maXDEEwUwNYuqVt7Mmkf9s6Iub
Wv//X2tpkpuot+csP80lzLacSoA7QX/WybPbptgtADhEqznjMsN/BVMnnT+/gfeNZG4AqJFi43XH
hOkPXeyvG7C6oag0YeDcWobfJCU+F9SFGrDauTrbYjXr4SgJOgJ8YhVHi7Mw6zi6oTAwsfKMmj0f
1HuplMldGdT0iqc2qxvZ0P3IZi8SsStH4casMFwD/znSoG84r4bupSqxjyniOwOtPxtovF2YLtSu
yv/8Ad8Bqi6e72LHVHJVS5ptAnjsvBxOiZn/SLLHqfQHGU5Ke2WDvuu3cDVNMQSb1EQbWb6IVXbW
SSJfCA3a9ALcaVP3OwEvQ+9v0/jp8wd711hfLyX0NRThiamZFzmmOchL11c5+0o6hPltBpUww3Gb
F/7frwNBXObE12g5/qlu/1ogk5Z2qjbHa6bjNd1DPOyEceaBPr/KRy/ur6tcZvwxotZq0SX5qdQO
Ydo4YXdX518KlvygX7nUelBfbjmOEdY7QDvLusxBR7NCRq0LMnqFu1x6KRe/yr7q4ZdGe+iCZ6m9
MtX8aAHy5gBEqMyNxCXdkw1OH3fUstMwv4TNaxAUjg20CmpsrL9qwe7z9/hRtDX4Vuzn1WJQv1gV
9VRVZS/rPFyW+wrnUdY+S9H95xdR3p+AFshUjkHmtBhiKxdRq411PWyDKTtZxlkY+IRMNMjNg2p6
E8ctes/e+uVm+h0mVKrPL/7RSkFhz7ZtgzqCxODfiLmEjW0TDrNTp1Ax456oJIALhM+STJAL+H9c
DII0ea4KuVy+uFg+60k0KAoP2uwUKA+mtOMju9bgibrf/vdrmfLqKA82khR/ffC/NtrSdrlo5zY7
5f2PPnjuzCdWpJH8LK6tyPcpPKGDOosf9PVIvHwqLWriIBq4UkHHwly+2GrnsrWrCFM1oD+YS40W
ArgFdnEtdDcUKMobLHCOWuYTMdsk3FbqcOWzfrRwcYhbca8INZJj//v0Vqg1U9eH2cnAy42jwi5x
eb2WP320F6lYVuo1bSWQqP9eRE1FHBaaDUrZOEZwmjXA+Ym646zi0aLk5+cfdF0cl4GGvJVTlRYG
IWC9m78+6FwXcZtYVnqKBNhSBS2XtvE+v8SHD7TWI4w9Vn/ki5zGohpIg05NT7HxtUJ8P31mD6KL
tlmWQ3gtRn/4iVbJAGIm6IzL2DI2sQ44Q0lPOUjTzvwdrgQuy7jySO9rHFanQHID3ARS/ziSX7w2
bbCTsVmov5mv5aRDSirf1ZbhxMsXgkwwQ1arym0cDb6cvOrtg9wcgurKXXwQZVaHBSpsjbSVhPHf
m5DTdDbLpOTbNcZmzfB5u+Psd7JjVcYVTMEfHP/FQkF0EkicwtOSOVw8cdQIIy3jND2FC+TURC2c
waTDushbJVV3cgRtZg5LmCdQPuOnyRh2fQQ9EltwIKt2senn+347WIzA+5Mp/VQTvynolCXcLds6
nUxXLo5LCMlsuU3W3x8Z25ABQaJiOof3X5OUbhjr96Ma+mv+mZgwGsFZwBtvZw2SI8hV4D8Fx4k9
0Oa3xm1OkJBDDeqJiQ1xY8foSKw0WVH4eYqsrR4nwteq0O0C2QtX7sq47LUIFdoQZmTUXklS3ncM
hfXPK7wInmXba2pU8726RXNL+zaxsq0qyT6x1OwrN1hHtaW+qevXkOZXbGeumQRezAtoi4OkZ1C6
BN6buwUma2JUcHvr3Ty9yq3micH0A+7cpAcVxdrOUuvnXu6dQEBmgEyhdeXzYsJogoG6vhUQ0ajR
3ug4rcr0JPpSOUl2uF9T4yqQv2Zh58xW6powrqQpvhJG/xSf79eSgaaASp/N+GPZ/FfQidrEDIxE
Sk6D9KpHUPmMyR+x/tQI7+VO8wxBuUfY+89xaJVN/b+rXoaGpW5NaYJKcBqhnY5+OdleYR/J4AzS
7di68pAfbU4VRR7gcLTtCRf/bk7EGKO+QcT61CpMfOrXSLtTqtuoSlEKCq+srPc4QFYWLT9VZri8
Wl1fRIJQ1pspSPXk1MSVY/1Uq18yBj2p5CqoXEgqBOHez3Vtp3TxgxpBt4Gw2tiFO6oDjsMgmWDh
5KZ5t7542fg9R9+vHmvvp87rPdKZIx2zwbhfNgVlJcPSTJeTE4SOTSSig2aj7yMV+8rIPE3/wnnK
Amhr2QferEjWbgrnV3PWNwbsOonetBqfigiGalkf67k56KJ08saz5fG2rMoR1GH4uOiZT378+br5
KBWhVkSMHGAsIEfzYt+qyqBGwIKTk5y9JYwQpwxjL+N5qOU7LR/ZMHi1qhVmiBMbrnmouwe6F7r2
Qm1ZYh29+PF85dT+4Ej9544uvjdngmIuU4MAls1c21sDb9QD3oEstUwPSh5cKUf+NEAudyzJNFUA
quwCqOC/q3mpy6ppsjE5TTbOj3JwO0fFYUIfRkCRVnKPRObGrGA+NepeL2LsDQHDrcWlIqeuFutb
VXuRGWZGkvs7lpbDTHtaqbudZIujLtK7JrfEhgV8W8fwgtvNkrV7rayec3PaSKm2jVnLybVM673K
DUuSNF2YODQzyzEv8jldryfbTvvklJGNSApBGWWEJR1dpfyuzc9DdbCbx65+bK12o0qqM5l4VE+B
nyxfYsP/fJV99EkFfVsFYV/yl8txSDGSsnatCRuz+RkvD1F/S5YUxGcle06bx8+vtZ7Vl1/TZrIB
rWqNwJdl+cSkdwyaOT1V4sfaO5HC7XpIBGDYPr/QB2UsdCqqWOLfKld9sWzUXrPGoM2RUjrIALAi
rFKHNegGracHMbjvzy/3wTuk900uq2mA+IV9sS2yZhCNynzohE5Qwqxdfyl1x2aWVXnQuz+/1gfx
nRJgTbvI0lWahv/uiDJstLY1quSkoUVVHtXsmSQdvytZPn9+oQ8+1uoIQOhUTeRpLy+UVq0Zy3ZG
lgc/KcSwdznP1o8WZt/n1/nogVZVQmCQmqrw478PlOilFC06Z0goo0gwwrKUnV56beLD1e7Gn9r7
YgECOhYGi0PwVEL791qDYnRF2+TJid5G3zhrbsOJTEEpq48N9Lc4mp0kOcRrP7PYff6cH6xJk344
rmR0xpnEqP9euy5zKZdiKz7Jya7QPRRA6EmjwbLWWM1zA0vl8+upH6xKi3jMpaicoXVdHB+RCDUr
MI34ZDR7FWel5i2ecYK23lgzWmk60fysxg/gst1yKh3RQPRebCcuWqfRv1qQ4mZUzwLJVeHqr6mt
Hd+PWe+ngbRZ79aE/Dc8SP1/f03WqsGG7CJtQoAO/74mPbZF25ptfBqTwKUtRE9yMr/lBEpO6bj1
DW24AkT/oHSz2EhwiElkKPwvdtQsVbIodS06paPq2CADcunL1ebnB7vJWlUxLSEr9CXFxWONtjpn
SViBYmi+KsUDLTybtNuUf3z+0T/YTGu7kzGILShC9YtFNhdalzUgik8Knz15bZPfDU3PwjY8ks3P
L/VRNk17HIYsRSB0cPniWrWSpkZqmJxi8i24U8rPDAS1gZk3ErvNEYP7zXD16PxoUesaqAGDjqhQ
LvFCbRmVzSwbIPZBaYMKomJTZuOnngwHs823YTAdOgM6M7AsqZsdI0233Sq81NOW/xY2L32ru1Ey
XMUxfdD1Y+Xw5teaGAObi5eRTJZeNSP3lTU72rTMu8JF3lCVJ61jTFgZdV9C6ya69hEYrrIfLkLa
2kdRdQMyjvbOsrKOzUZekik51UG96atxa3do9g3jY8BQKxzDrdKFb7IxHIutMo+vCcALQ7XcNFcd
s5j3Rd3sjL7ZMcvbdEFyQ2VUipd5lI5jMW+TSTgCSGx1Q36CEGPZblL7lz69IABjpW+ZJvtm+yQB
do78opy3awiPEQXppLXrIJTR0RYnkCY3nyKHtslmzi1OY0zZG9nV+c1t90Wxl0NGHRDq4qFMIqjI
d4DiN0n7VSxnG7UVq4eoG9+VnYWaonm/DOneGENqyPKmsoI73oCzwIcabwK2MDqG5cbGV3wAjoVI
WWgv91MpvxRhcB8a9Sad2t1QTpsUIGfd3nGoCf2h6oAEHibxpEvSt7T6LqGKFoZ304B+q22/ZuzU
fmr9mBw8QxBHSdSNPTHCXDBECgEbWpWjle22GX6r0m5iFiBHmLroxV6NhQI7kRmEsgmHbRMjTsQJ
J6FpofeSoyP8kammPxrZpsLoJgLklna4xlfnDoU3Oos9aWlRvxnL6KIQEy+bcUR85TGQvjQiB3oh
ouP6J6Ri8nKuUS3lS45ovaidqKnuIpnePW40Mlpu8jb8qSjQnuJXyVC2m21OSM/jzBnIMwMu+lDC
vu2eckYyZa8cq3k5RhKT5M0w0RQIHe2mKX+W8bkF26AFt2MK52g58F9ejbRXNciMj8rHpkbgy7Cd
bpm9oZDghevZbu1xrL8QhN8RRMmoeVNzQWvvHJXts5t3yze1nU7ZXGmboYHzG3Y3VsHQ0Q7cKzHr
w/Dx125ZD+m/OgCjncRtYJI98ZHS4Fb4ESQPOlgpt6P6+3zAUq15qZHWSBnFtaBWFW89e/gUV8c6
77GPpIwUNwooLqGvxMd/b0YUECMUPUnWScGYGx6pSGTdZPCZGin2xsTasC7ybqf/oJkiTuvUXDah
bRyieDqX8bi5ho1S1vznMpiAF7WpOcGP4Mr27x1JRjmockmOYhWbmfGqYTGCpOUMZcMGTfi1R2K0
RanidkHp9VoL9aPsDANToG2Ir5JyXqqbi2XqgjiMopM5O3J1G6SoVt63IIZgHIxQgpmVrpmZIl2z
BH+P4eALrKwlG9zAOu1dU4S/lgUGvEqfdHN4irOX8ND1tw2WTMHzMP9O5wP5qOj9ge4JB1snPJE9
DNPXzxfmB+vynxu4XAq9auIduQDEh/OcojyG3kTrycUDb3mOrkzdPmrbcDUaIvxIOvqHa/jX45qG
yBZbmeCJCb+tb3Fdc5vUEelzy+7N7HiXlue0N77LNDk75TsBvZgrp0RXRm/zl8y3AXslxrwZzPsw
RGyxg3PXXdmqH70RlFhVHb9xcozLdBlohFTX8RieOEtyOXGKdQ4DQ1H1rVGgOnFNUeZ9giZ03eBK
vBgMoP+oBPz1TuRJxRkeGvY6/qAxTEHA5OPqef3+qZhKk7nYaxlMgrv+/7+uQj9M1aTUkI6kCQSc
njyaoTETOm26Sa8mgx80zwXz9tXoVTMBDb8jmCWtZqlKE52WcHR1RsdZLntDmWy19madSyo0nFt9
3tWZ7chz8zhAGV++t/nMMY+GtRy4E7NYIVXtRoyPZe+YyU9l5uQcjS2+qk7BMwgqJQj6oMg59LK6
+9qNslcmcP6MM3W4owfp1qadAn7kAATcTaPWGXJQs3HtGoVyyslEWmqvVtU3cxTdh6QH4dhulTF3
dJTVq27ZrnPUmrFaZy+uQfuujIvDECN4bmRO2uOoLqxdO8L0bu8MdAYbDYtE/pjFIT/IaLIB3YxK
26vTwIUMg2JIzgajR9nP5aaqkLPRoSwZxmasC7e34QGH4SmcAM412dfSinaLGR3aUdsaVrDTPaPY
GMCeX7J2ogH3K6JhnskSAoOoP7azs+ah1fRrUPKzlOYPBmMKdTScVg+dxUgP80DtbjWnnKFXksEl
MfZhzDQRHE05Yh5ai32aNBtVtZy8KmEv0kqdgevv8w4xI5C8itLyWCYfs8Z/7sCtxVpzXLcuoJhJ
R9fVqLaZJbYaCm2DiT7+1H/rm2GHs6KF7qbxQ+M8xv5709KKXtLJLxCSNV5qCR4LelLNCnM3NLr+
2alB+3PUEr+bc1fMMX1FZVe0lWf1jSdG9Szmg1I0m3VzquDN1WZbQbdsW9y7osoVNXLjqAOGBsVj
6ov8jsaSTeM9ik1/bbHpcre/LVSB0lriy+X3oAduJCrwosic5stjZ1mH0XozIAbP+rPd3A5YrSR6
ftf3/S7Up6OwsK+ZODD54gYqaPrS35rIx0yS6urhTlvOrYbSWWW6Nq3aRu+3kVw/y2G7CVleY2Hu
l2J0ZVvy1xijjK0b1A2ZRw7+pmRiP0aOkKx7iVaxkJqNjIq/xi0V2QZckotuw3aeGOTT62n7GJ1s
037Osw1nsy+GzqXNZSqVm9kPC4p5EoihdbGnyU2vHxL6pknE+W6idMs3XnL5HMcQ1ItR9jHa2nSF
+NpZ0oMlKX4JMGJU7QPonLREYL1A7nBanoJUdpcBdva415Nnc00Y2s7rQ/Qeoqd5yNgXkr/2NbT8
V9IuxzzKH+M42I5j+TKUpVsVX0fSPz2bmRai7Ncud6E1AcEwaF1lL4v+nA98GzLVVP0umM0sbeE3
oz9riUsRO4eols+ha7WH3Hgp0+dFecnRFG6V1yABFbXkWxqaPQtzEZo3DYOndyojdJRWi2xPDzd+
K5FERknI6xIJodH1rTSNU8uK37B90SbNw/pNKiofZzOHE3qz71t6wMGvAR2gbkZbyBbdbSXrtyqa
XsWNbhl+UvanHpVMMei7UklvU03yLNKGaZ7cBhGsBBKQrWDIHtqeqT8AZ5uSxpNJ94rZsTnfOZG+
quN0vwbnzlAddcr80iz31FcxIbRFKTa2kkNaYqc15XeSsY9zYBZhLDJnqpOddSadQBfZ3LZC/Iw7
vCLkcpe01pFiwpdUhMtvc9Z726HnZ1k7AyPGTSWpx1FDLlEpH5e+/a0QKSwx+lUr76ZGhhfc7bJZ
ucG++9Ey8mNhBd5sAmUe6mGrDJs1wlbTc5Mv2/XUtuUf6iyv0DjPBmXSSOqdHSheV2DKYKVPaXUO
6nTbOvOkoCgYU85FzUug6BTLSGMkKB8twk/j4k4DZ97X2j6Zze0AJj7LpJ99ptImih/bCh7b/Ipo
wXFAtj8wvaEu3bnUfKU3H2IgiwCy7wf2YVcO99VyTMSvRBm8cEKDcU5W5vJwWHdtr90okvnYh0jk
KbXTyWjyKfhIdO2wHYlEXQIsTs+OORKAzYyEZPtNr4ujNNXeYn5b97tc76qpPYSofavDgH51e0dn
2I9FfEi0O9z+3DJptjoRTSDtprGVs/G+0scd/UB6X/Yve1AyZ47Hbx2koxptPchQKF8pc/61m9CB
JJ4+imTYquH0oy+K++n3HEsQaO2NgaKEMTvrDCS3zENYhXTNcphwLSjJVEHEtDNPNOj2Mbt9Rkxz
aannjO+1yVk4t35W6S/GcF6ojJt2Ppo2SlXzAtM/8QG5bbk6qlwI3wzAA3nSiGplxX/01puW3Vud
7GrgB2eaHI42pshSU17awinXdZPnh6GlHxPXvp6ld5Ue7ommchftm8j0M7m8l1V7Y66qxBrzEhwR
fYvks0vj7ZQp+0dRwkCcVn2rBjVe6WfY14BBYie2qm85ZYqRyl9VGG1qTQI5W16k90dZyW/VGO1M
ZJ6rDGBktKtitJ30yZOoOFNAktXI6WtO6les/57sKUNANPOzBP9Wc9jnES4Dw3dVz9cDITQUl6q4
zWzeFYJ3xOGm+KGUtcegj1NXf7DDCkpQUcIuVPbrVdAP69S3PoH3nkau3vbuWFEPS6a8IejXjjqy
r0OtO5ZUebwO1oi7RDg21a9KxcyepaupN4Jdk2fBYxclh8UOb+ulfVSMdYQdf7N7ZOLjrDvKMs7U
vLigUPgCi6tm831VmafWIDJJ0Yxzc4UxxKL7dSMHm4ykNV8UWAliPIhaeZTIqivaRPoQOpQnXttL
ntqu6FEIOMQKdXkbB+FB5Yc+vEcww5HFWYu/2kH7S6rLh7FmDrn0BO630a5PhbLmbD/qynABzBal
6i7Z/ItD7Z7iW8YqojmNaA0b4m4cwg0+MXy1UtpMdv8YdAV9ad0DkHc/8Af5axoOccsIvjTkRMOY
fEk7gF2lrTuqhIrnqI47yosf6ZK6zWA4/YC+AO2+avxm0WLhHLY26sS+UzJ5L7L6Gb3AuY2+UI3y
ELw+FSOdtDpoSfjUa/O+DxAVj+aMgGfu+qBBmD8u/UBdjk0BwoOHtkJMuVu0urFTWEZirV7Ysdvp
5lOpIqybPy2mftTD2E/IeTdNjmMvze/NYyeQquclTWBaozjZjz1KGMGSvVUksXlPn9LCz6OU4O8a
OqflcUifpeU2RTlOqAi+wrLVp+pGqbRHqwdKl6q4/JanogQcXaokbqxoDAuQnJFJiI0Z2Hl7KgKE
Q+hxDUV5/3ml+J7kAvrNgNVNWWSgcHkpBJPLYyPPZWIfwxKriTHZx0AXZn3TZcYTSPd9j0RY8xIa
8QHYDOrBqzUBiORc+93BvSNxcxozdObK9BIdueVi2H1+g38qs3+aCOsNQqhmIcnEtUvcVWcmldSE
qX2kACjTZK/aSDTTsEKlKxanhi8VJa/lvBMd0vQcSIpMZtbuFwgKnIiBsq0MnMba+VDQNJwH8lw6
aVmTuGHAZCiZNwGp2kxTMM1elLJyqGEy3Hb5WdARXWlxscHThF0zVAPCLfU+BZQ9rdPwtQ1ZS6bL
3qnjV/qFRhPspcw+tHPGuPhbLUUbPTjL7UMfPKndUZBEg4c99qx2K4mPTOS/yWX4ONAb/fytvZ90
89ZWdKPKmID29h9Y6V+VYYjviBTMljgatPfmHQvZFc2boGghUZRplUnbOH6ZlXQ7IZBb3S6d6sv1
z4B1azCV0daMEbW21jPY6iN9mp9j6CoNPCT5x1g6S4LiabjTtdusvJWQVYabNUv65vOneDfjuniI
iy54rY/1lDH9OJbdmW4WbQQzx7w7Zl9+TzkwxvTr5xcE2XLZslqhyowOWW00wbEFu6io2yUPkjIT
x65CFrUJX8YGrXRozsy2YkB4tW76hv4l4SBR9GajVAPp9ncab04H8jDTUThtVOhrMHdGEWzbEUCY
xuKcxu1i4d+j4DPVRMe8y5xYG71yeq0ARxoxcYbitYux9bK+z0DORgoCvT/nWEGU4dYK9p0VuzPK
cln4g1C7hQaAgvbzQhSelOR+bIL1QLxZgaUlxPLJY3Ic9LHTyPd5+xzm1b5YoFks9zKCRBRAkUFx
PpPHrgiH1rOjU4+UlcCgnCZuPNAEnoKNnOtOVKn34Jn2uR6e64Ys6hecm109xrv1iYvB9ABvNYF9
gPGx6RJtB3Zuu5Dzl7Sg9enb0qaOjSSslpZ4W8BU7858yKmqvMaub6wEyyAJYqguH6Mwp85+wH1z
D0+EvwJbgsmZotlN7GCjZy/o896XWXUTGZ0j57sx+Npy60YN+UFmsBhn58U8/6nM2bbUGIEID0uJ
a3r5bdG1A6yO0FHBpAnBEh4NlEYXnRdEEHkdaZAHXe5z3h6qfDivHywv8WOAHpxUP8fgucTkIAen
GwSaH2sPdW7tpLLYI/W4XeLgKTOhpC1fgqxyNbPyCiai/dyAxXPUCnml8lxlZ7ACUnyWhsOaVAKm
Wn8Gf8oMhk1u0BJH7ro8W4Xl6hmxH5ZB3iM/Z49AA3M3Hh4rcT8WD6r9PVR0T4vjXTjbByuuDx0h
eIy7rSKhBj09jtF5/RUhuu+VfVwfDbidklVfpiBzB012pWzONt0gttIEBWX92wy797podFYuDtkU
w1jVMjdmX7yM5XRM0mFP+qT84ZsgoCWhRZwZD0nytiitMypQL9CZN6OdUYSnhdovb5JdZU9PIpO3
Y2ACfjL3nUC1jXKTgu5o1+3BVKc/adeaH0qoYfTBdg7lZ3q2PnnyPlDtbdNoSPjxx/V411jWNtG7
b+Hcc2LTYNIiV8nt+0TCKQ8lX99OsGvhH9R1XdBfltqdZsb+ZgQ0sQxvm2m5yapo0+tQtsnVyipx
DM7XWekwyGI+XY9+Z6JMZjSLV9A5UXUaSp4KRNSYQq+Hzq+rg5taDaut90TUvEUD2LMOBwt0MeT0
th7abZkgU0+ZL5nJXk5tN88zX2IMIOs/ppo4DPzm85D1fm6Kb+wKsQYpAj7lne5ZPMRpZquFebSq
h2Vv63yD/ZwcR2lLaz2qmCB+//yKfyBuf5/ITEoZboMBIHziaXYJ7R76NFGVXjZOSzqwPV8b8s0q
i3aW+XtUdj19nYYWeyP2hoQ4+7FMlv24SF7btb+SeSDH8v2gn9HwTV2SJeZepcMobG6S7SROk/oY
VU/6Q7gtl7P6MCPAFnS70IRGPT1btPJ75YFizqmXfZfeyuZrFcWbjiaLYj0POK18/qzW5QR8nQqv
SD9VY9YOdeviCDLkMFH6RdNPOFE60VJ4IzoDQinve/u3SI8LonaBjfEVNL/GF4SHuActVs23NIeg
lCVY6rDVD0qT+ipbvASUmjw1tnpYOdet+QTnAUeFylsGa9/KtPSsx0V2K6q2AEcmrcz3fYTZnuj2
3ax5FKS+tmgMgh8BsUUTDpAYhyVvVvhrqlZ2aBEBmZRxtbmx2iMYAeIKLhrohydTulVLsZmSaaOS
cJdt5GT+EmR3vLcMtZlRI9XDE055HaR+q4jIE8VzbPmN6WrauDFE4S2U/2NIJIFD/vlr/jNnv1hS
6D4CYINEz+vWLo7dZJyUQMkn/aQZeG2QiWb6j4RysUyyLXFQmYIjiOyRnR4mpOy0/po2IWBjRjJI
27BPXjvmiCV5irCgxKV+Iu6rGFOUpXiMA8UdeaGp5WMjvYmGFOpMsu+1t856EWrmGd3PDHGVUnyx
4jeBO42cd1cw7myN94kF8lGgdi04ZCsH8N/EIhnUcaanZ+LPBCp4MmheexqZZFYnrl4isqUZHrCH
rB8dmR6gDDi6xzSL5GIIiULxQw42mglSOM9ern5PiuF+XO6yYXpVu95jgHFurYx2hRLuJ3V8qVJQ
i0sX/F57VwttAnmqTmunpaYrQ2O3BA+YrCPeVDgVpVgMXWqcn1HUgOh2ZGgZ2fp2KvCeW2WzybWm
jGIqjfd9/jyvAzSO0SombYjwo4seVJJubfpt00ZKxtiX499zaWxTaizBsl3bvh2KkNqwXYC7zvVv
a1HhlAdtt0krhDai4KnLvhadurE0nOXmcb8+v1UPJ4OfN1pxXpN308gP4P3OMf/KdKdg6LtCjezy
rh5fe5S3MnN0gqr2eincF3AXkpBJyPJW0MSwgB7UXbWVPWtmeN43bsVYGYrKHWmJp3R/2lHHFj3g
pda3o1kiWj0wHpiFhoXJlyZQ/KTK3PUrrX9jbB6GAssYvNWgcECcyzx5obKGrEHrsa3qs8pYMej3
KIurZcX8g6quvGHeLVuIlvT4pa2Un9xw6kK6x3+1X3DnApOp6KnX49VWpxIaaAz2Rc0R1j3UHKR9
Kt23HEnZOmZvLYjJuOmU4nGMmRRUHE9j7YaZfjcopl/QeU/1V7CoXiNgK4z4oub9tu3bu+RcGyRf
GglczQy06NuYzvmyW+kC06w6ZXfTtuM3JHQPXdJ/MQLtcS12tQbUKEqgafJSGJ0fZPh30jhKIKSn
dDdEbG9lOXdLGUOkfD6mAl0TtaYKy8V3Oww3IqeV2H/XlfFnAPm2stNtSBmllasZgIHJTPs/6s5r
OXJrS9OvotA91AA2bEefjhgAicxkOrqiu0GQLBLeezz9fKij6VZVnVFNX44UIQVdIoEE9l7rX78R
ip8xmZHy+VKp5fUEhDVy1yWg2HEy4GYob5J5l+ptQyYJiQly5QvKpzApDhrP98qpMIpT2NXcFtEG
xunfL1I/DdvYaMEgVHpkBu3WNxObv7RUimVPEHExkhm7t5WVQmnONKKihgZYKbNftCL6jxQg6Par
UMVG0c3urv/ozJNnljLLPLWnGPOLaJ4YsXjtclVKGxTeuxReSnbsSaEKlidt7C6D1l4MDdwyh6Zk
oXuYz1PjW0HIKrD4tem3phdLR9oDc8RWy7jU6rGz7EcplU+Jqu1klSlOOEkb1sWc+YC1R9ztCsJI
ZrtxaSe35rQNLfmstDKYa/coDf1GtsCRgnFb88GL9mHCMITYtWSJ939/6X9qZ79dDAaqOmUH0rWf
ZHQJ3aacNNVJVx8Ei7gmKq9psN+Ssc3VrO0k157PdvAi218mdYMO2ZVRmUhNww1qb1v4XGXFdFpl
4GCEmyz7NA0czHIKRRQ0Q2E+55CBHEmYfjU8K9WxqjV4P9TqozdYn6r8i/0ATf4P+8G3MzLgSQvI
6Njp/SAna6ui0M0qx1wyz9yGYLiuAuspzR0L4jYbP8fuHT9PjJDiTZJvmxkYd7rOobrQi8r1R1iV
jC0Hb1TEvpJOdnoZpBspwHynVuYtIwcwVtl6XIAwVOYBqZXeCMLyNP1pwcGigJUpLfquDSynXUts
tM3azGpbLQ+MUMIqva9r5aq2qSxsj3bLmTArDovUzytyCaTovRs+89Z6b95KipYJSGYJ25MY44NV
NIdRJl1w0f2hCzfImRkTtw4i042mqjt41s/2PG/VQNA8hsfKpPoPLwVWkOXZkLZWlrgVwT+S9DFV
56a8G8ZjFoFehG+q/WXICa00bbeaZHcaw205+KF5M8vPTTLsqnE+1XZwmrTzUrSboP/IG+xYtwGZ
d6G4pHJ9nLN0b4wqn/gbA50tBRrTgMYTeXiTR4TS4izTJQ+DOLf4mFnjg9ERZyXWcqJ41fvEXcix
W8LPgpmYDKnlF3f5T8Yn3BQKFthQ7/B8UZD7fl8khDblmVxU1Uku0gfTyr3e7CM6RWVTIsyYRxJX
UUc1QvcEN7+s36TLVRcXxyRxM+xYuu5quStHWiviBRqSxGfNOC4k3VbHqDV8xTyF3EeFbm2KxY/U
N83yEmpIUg7JIYjcN5o8bjbXvrPvjJuRfFZ5m5AcL9/aXkNX+Iox9hF7Mwrc/XgV7Rn+OKYXbIKN
6WF37JLIeEkdcW0R4jNv1E18UDemP+yHveZq7ngGUVGOLQaniydv5IfmXnoKdzEBsoDGJP4cHkzv
UO2Xo+JJ2KsXPkmM7tvF2q7G5cE2us7Pik8hssd/GDN621W2oAOEQeMyb+FM/vhYnpZdvBE7ghSx
N3qb7u3cDQ/tWXsw/XjH/3kbOKO/dnvVRW93VkianrzkeiaISfhkuTqn9VewALtCJeGND4qPj4aP
asJ9IR7egwSKs+x0xJjlPAM4PwXbYBvfxrfZveIHDEWcedMd1xxr+0nwDbr8bnB6vHbLV/Od9GeU
2liXz+JLJ+HyDRpRgqxry30x5t6gf7YZt2Ree0pkXA9m/JT08X0SR56UZm/S0DraWLmqHflFG9xs
4V1AmgxdrZK9MiejzIw38sTWCAxrCG7dMnnsa3sTh/UmtcktiVtfYxjc4/PapPeKytSqz4jhhETv
xqtkdsyOVdzs2jp+G6L+RiofxVTdilRzMxxwMYzY2nl6M5rxSc2oQrSeXaLedgxEVUt7HJM1pk31
ukG5WqroHKjMZzHD1+jO64dYzVnMJp0Y3cQp15wsanczzTd5FD/mBT5vCShF9TDogX9OZuyqkp7Z
m3xqsuxpYuZbgNJKzEtL29fqSxpuhT0ep35xixGr9q640qt6azB5zEIFBGen6tvMYqBcT4T1TQGL
pSDhl4gi5U0heI7AR5MMm3LOvoT0n3//IP9U7H97jjGQpyFf84Z/FCHIGiOZWo2A+VWogXhUJbdM
MVLlJun2JTAQ5RADvk3NgpXH5XXJZjOGMGZL/crsGPQ3izOn2oan30353JGqQ9q4zcWX+TAOGBBV
6N6yd/qoB0h/v1iFrH9ReKxRXNDLIRTZyo87k55VmTnmQ0mOMOR1E7qatt63C4E9VN3mtAYF73qs
1Jh00Xg26DlqZulLcjsao4eSTDUfagrskXGaRui3FRNNfJZTw1M8XZ38ctozKiACExpw6PeR6UlK
6xnwu0lgUq2HoXyf+vi2yxHDsX0FxRvyG7cQ3pwEL0pwB4lLJsM3blke651c3RTt5BnpmY3CjhWM
6qomgyI0+kzaj3bCzqq1m36cj4FaHySkuxHzVuPQUoTqhUYs6audP4YxAY7xU4UzCiCEVajbiOYl
CctNktqnIcX0M57O8ZJZTv1YF4uX6L+ijP0UP7DeNfSI1JgY2pmK/AObNFukLs+Kjgvf0rgvX0a5
htJF1GBUXSlJBDcD/axNdrjS33WKhqzFYvKqO+kSXoelvYsH4rzsp1nzc/nOSO5H+U7ED2q6z9Po
rIViE5E3aFzBJKYQGlzBS6TJQ0bgGG6ELYC/5eH34C2InmUp8azpmFSNW2ASZMLlhchrS5VjytW1
xVB2meOjEZKZN/DYBaSDRzYT4n7TiuTSyc15zIk2k0bwCBvfrL9/vn4k13GhUKQieUMlBSSj/4AW
yFEkaW1r5qc6JlfcJqaVyj/cmkxI//5AP4leOBIzMRRfpowe9ScDE70UvVqGZXYqlrM0WC6V3GW0
oNhhBZUk78KUn9tBP2gzccVhchK5DklIQ9SCh96IXLDsoAbM+QrNPzGg+prOktdgfjTTGBul251q
M6PPZwPOhqtQNW///v3/q7oZVYMK85HhvgEN9/uCojezxMJUBis9SYN2Op6zWTCNDTcyFYxm9FB6
LvCzElgTyuDL4XvJ91Vzq5KEO7THtgOr4KthJypy0WQqUxI2J3jg7HatdQr4g+DEwhXTnsByxIXf
lj7sbNxPZfqLc/kJ6ESxj6k9Sh5QTtTW39atv/RfpTEjte+q9MQWAXgya3fKbDhi+FCSk4HOMks3
qdn/6lb75nn2PTQF0Enjt5oN0Ur86DNUpqY1I78Mju3YO7NMota8MYP3JEFKkPqEoJ2qNtsAP211
GcBJIxIYEX+ymJfAvEunYLOE4RUEklLOsWoBLd9EYX9AHOGU5mEJSMMiFQQW5z4wEDSgEi7Yk23i
QqpVXaVsFRARJd4ozoV4msvLi+qehssaFr162y5O5H1Y3i0Tp9N94m0r5wtYn/NqORtHcd7e+m17
ozjl1VreKR5ZhmeDhJjIjZ1Lu71v3fv7yJscY39LNqF3j4k3CVSE3SjOve+/XfwPZwsgQvZP7NxT
H3KE21tpcxt59+QrX6YDlH/XPK8hjegd4PZb3vVHdYCn4q7RuspZ3RPe8gXHyY3FYd5N9/3Rdq+3
KenLNJCUbh15Od7gcAr80XZyPqbDctBhUk6cGqO0i+KIXXq1hsFgjPzYXeAYEfE8vrwRVY4Bm68R
4tG6KG3xo9fwYF727JXVc/G8nmVOLQjrez0DH24lJeUbBRz/yu7pxd/ffsCi25AA5Si7+gU2JCe6
Bv8Mh4/4inRQF40G/w03ZN19SwHi0hDbuZBKs54sV20iKAhS5CHy8J/dIanmr+9voW5Mb+1Hvb1n
aO7WX1JSz66mQ/lBdXoVX9X82nQgu9lf+OPcvb0tt1wLvkOy0B3l+DZ0PlJywLfWfn3hfL0uubu9
Td3bj8gLOXTk8YHFHCzcfHxcOxGvNDlMXbYR57nw8e0n55aPiV/gBBLCx+CUem/3pCDFnOQ9/7Tu
Rd+9rd8mRJvXyihzWRK4Whx9z2nsaTy5w+7JwFz46tshww2H3dyTuP0WOtu9c7vnaP5h5x18r3Re
JOftspb8b/B8DmvgON2osxzfSJogRvRY9I9RShAyzmQNzo1jRHlRs/iU9PAJd2lcel5Oyp7VSJhk
lzC2CqG+4ojmNAZkSf2lJXJ+rvzCuNNG8u7n0csYCtn4ywYjHCXmSYxUVaujKwZFVEeyyC9T9iDL
L/a3iYHkKGPiZcyjzFVARBPc5tOmmhIuChPKoB4hK4IYqMLN9YCy5JhW1zrmEQ3wS73Wwdr1Er+C
NDfmXgN7EQble/UO28mtkDiqCuiVZkL6EXTrfG6xvJkgDoTwWfVAcbNwa000r6TrHLWEpCbosjxf
6uMVgrJ5eO8r4avojwZZQope7EYZOjVgzbLVAvqJCP9WAoJWa7xRuVdzD0PyvNr2KruyQIMUcbN1
x0atHSSane2bNEzm+yCRwmEKZ5mPc0gkfXgIB90PGvi9jfnEwpAr566ocSWCYpNkIA7zRp/Sq7DV
XehFXtYlTiqTYCz5+RG5EX1Lt6F5fRuKrVU+rXWBUhnbNuv8IibiE4gi4zDJQSFCbfwMRgKgI7EN
bXVTWOJe0wMkSMGlI7lxTJBiybSNo7SNY6I6TAs/wOyuxEYfwJowtoV9ptS3bSXfDtWZubxjV8RL
R7a6bYBLnSDcKAsWfkuU69u6246A68Lw4vgs9zvZx0XHKUzLzQq4stwTQfWkUMvWg77F681f2U8C
yz02a71xZ2E6FTaJhawQR/mg5PQyrXyjM/XIBDSQhdm7SPZVywqHJhIiJ7EzZuipa5i7vi+gifQC
OgxsmNHaKBHNNZPKHGZ1Pb6H+mXQWe/MBDwzvpvj7BeI0jf48cd9ipLNtskXXfWMP+hO7caKurzC
rTZqaMpDLChHGXo2wOBDH8hebBM/bqpeZEBNgZ/fmP5kP1vm4ONzIwjcUGXWbxiQw32VwnkvF6hx
dI1EPuGB/fdlCb5XP6FfJnkakHpQSVDpaj/UJZAr0zTS4+CYIZ5uyepkmmzH0U7u+/sAkVQTSH6U
+0HWvy2FtK8L0IN8cM2k9ajHdk2jcH/AkTcfFIvQ4gjkPvYVg/OqcQXWZtMdR2Nr5uXVNBnMeqV6
u8gpw/p3Q288Sacw1jxVD066nF2KTNrKGAiW3UHCurDUgvcWzLUS6VEyo02vs2l3bHjd5A90aVOX
eXalHGYIag7lCiMMFrHx1OTvbX9edZMotIDXzikNqklcbg7+L+tuCOEg66qNmjTU3ZCxfT0hqjdN
sQ8fKaFoqSW8lud6O7J+Ajza7HGlFV6naOL08FpLO7eV253asDdVtXBHGWRExU4S9jvNSjmO3toO
hCmxuoHb3OP02HxliJZILhyT5o25uMEwBoPNZp+wdHQb8u3pBXAiUmHoskOWiWsK7mgSWoJTR5PW
jQ8dMTDTCy1UluGkQ+G7YpFBeB5hkDbMXSuMtaduDxV1L+nDVbK0V2sXgdor7ogwtTtmEySYW4Ej
KgsTZVpEcl/lVN1Y5gW4HZWc+mgW6y3rKSxcTUheZg36QoFlLeC4CKZqT2pJXbWGbcGNTda3yBs/
iT8w+dlyzeeBToYTDWVoHYLtonQrIzuODXmqcu7HRX2eu/EWfzZH6fpbKV7uWa6vBjndSNtJzH4u
9J0x2D7rkGjhb87iKOwKXcF4J9Jsp4wYtltfgvoSrkEP67yERvPvn4l/UaqjVEMri4IPmNv8sVQX
DEYGXQ+tY76clEiGKtBeM+x0TWi0whh3KyMt6eyz2j2kiAG0zHR1mcGekpieXS87eX6piNHMdF+Z
vvTS82wsuzZ9SdTyfYnIp4Tzjpj2hsbY0ZXKj8FjEB/fTSTnsDR6q51U2JR3f39WKKx+ftItoTLY
xdQPqfqPk90BdmcoJE6rTpPnQEMQuVxLAcNnpXFM5aOKpTv42sgbjmpOoo4GqqmEXglBdSXRSUKc
xuRDFS9TfQMpSEjGky1SL2wn16jrW+7YbZpmt7JoCQiBvNd+Ma3GS4GHDTjTKvqICGpoAC9ViRgX
wD6WTUKgiv5pmWeksfk9Jg3HJmcqOdzUKZtXMpwLqB1CY9WAzL58GRiZj92pt/fF9NICHtkJ9ZR0
HarXUI68mko+iF/i9iSTsGIGmqPuEzW5UoL8JZriS04BkKAp6l+DaWuYx6FDAzvOTrv6d9nsq8Mu
Tt4ncZKmeVfEGiDWE/LunEY/TthteU9yzjw//ejJSiYDICLAmHTddSTvdlHnYOG7kUxxV032Jhvh
26ugNWiTxwQODg/C4yT33z7eVu0fGhu4hRAXIy29KP4Y4OSgFfWs7FQbL8L+SGyuIxx9nM7TpuY5
x4k0p/jRSrcPlN2wqoxyQkPjGbmLdrQi4Zna/BrrlMFslPFk3sbVVVwufhXoXjZdSbiadRIwqSy2
AecksY3+/T32U5ahwu2FTcEKm+Njp31D4/7aGGoVuoouN45S1m4T+yYZEDNUrwrZZ/DXVAC0uDj3
sKuCJdyTDxFtUUZS7kXW26wS5BhM17MM26+dvbYHzYA6bguSJoPrmnooXWmtMWgLBV66WLuVFt9F
n2Zk0v891EA1pnbu5w9qTbnUoYeheRSxr45PYpZ9Wu/0bc7YUMdiE6iyJwc6Zh2YyJvlfUlFJ43E
sS6Da4fxLzig/6Jh5rpYDCoJAFgvzQ94klSlw1KTm3A0sY2Zi09BMmVGPuWN4aiy5K503kD9hRj0
J83v+mEQgwCneMUOsVZgPfjLhyGKeFqmqDSOAVTbvrDdRBnd0jrKIt7q7XuSn7lqSbACBaSBMyTP
zV94/P0L9BVXDEVDc4zbMkT3H84bP4XCQlvAeU8ksZBI+TW27Z0Iom02hydl3icDg3PtMIjYU+R8
axD0tiI2tkwo9MwNrl6lFJZF9lApFylgsBTfjWN91ODlK1JxHjqNVfegomtR9H8umP/2Pv17+AGS
yxHKov3P/+DrdxaxBgFy98OX//m/+rZrXrP4tfjN6ZuP1/638vO3u+61i9sufm//Y32x//rj71/q
P7cfZVvxm6/Zb95r9/rb5mvc/fgH3/09B//zza2//90Xm6KLu/mm/4BT8dH2WfftWJzG+pv/rz/8
7ePbq9zP1cc/fn8v+6JbXy2My+L3P3+0//qP31dW97/99eX//Nn5NefP7t+j168//vrHa9v943dV
/MHkEHG5jgvP6iIpfv9t/Fh/oog/NCjQKh4azNFJQv79t6Jsuujb3+CYg2sUtpcW3r2rw2Fb9uuP
zD9wLMWt1ECpYhhipcP/n3f13Wf335/lb0UPnTYuupZDmt/vftS4vK3VMIrSgn9/8q8vF6PXasVg
al/OLM9IfuYZwiei0OBUtzETRX4QU2RZiiSgdBpVjjVGX0xkGzBWYGJjzIlyjkJdXUbYXQaChKWr
RzChKghNO9/ySrI0uBjW6YvYQVZTxgdR1JWaIjHsJAQ5UyMV8hljayWASQpPIwUZnuVBB9PPpEG+
VIERCYu6URLZ+k1dkR4T0SvaF3wxK+PUgoEqL01jBKu4cDa7+TkwC5VEbTGUqMPiTEdXLpdmrsOH
b8d5fMhVe1g+8yUoBsgyYSNKOvtUm2g/FHm6z4Zxam9CFqcIgEdFZleJafyqyICZi4fxPjTqLBMR
2dyFmGpoSnoSq/djX8/LeSziVGcC2I3ywLYrMGFwIm0qJn8uTaW4k1JL6+6TRq8BXxU5XoTf9HXW
POsBI9W1UsTj5DZOxrR6luq5ZyI3DWYOzazXtFWgHMdSMT4GIpdJuw1EabcEHugiKhVHh+lTLp7d
mwCqziLPDAck04ACoRVRZryEmVKNT0k8m7T6lox/qZLpJsRoW5LlBta0Oo5MXu2xODZmadd7rByi
1bYDd6TspQyMTLoLYRqbFzHOObIfmJ8h+pMO/Xf6qbZ1agSbhkUN6tS+qfO4kNmhBoJxh4syD8ti
5E4oFdk0vMhkJxTpW41aueh1PJaWJY/uZriMqUAIGY5VSZgpBRSPqjPCVUULj+1tIKbtrMxKIm0i
ZQyXF1VR21E96BDAuvcoBmYWboUFh0rg79QsMBQzCZel6TPNBdJPwoyWpsLdtF94bKPPKp+mhtyO
TqryxJ1ElA3NVbukdY9QzqgnCo1RmbqVlAZNjDalbghMp3RP+t5JyrDIESYqgaycxdjqI7cW+zY1
hR7pcwOANCo0enRDRQybPsw6yFaFaozRa28NImBYUvNpnMXS29FtSlBQdCqkKrNOcg5Zbzs01hS8
lWNf9NdGmpBQoMeTQYpaqi3LuZ6CpXhSU7WiJMqYxlVgikrbhI2rFDzzEyIPui4Uh8kw1F9DWS5C
ZaM0HZxNN0l5i+RCTXXNRUkMxiqJ2xRpYfn6NGipDTRg1ZBuTL2ein2TwkQZmMcvKLl97sZCaB55
BMpqk2CWUtedLGOWgldzVOMB3mJozad2KRq6kajrWaS+rbD/o43oFL83ZVt+/rSDfLcBXaqP4q5r
Pj6602v1/8Fes7Iu/u97jfORhXHdf/x1u1n/4p/bjfEH2hCysvC6wOBrzQz552aj/gHggsEYEWbU
HrqyMjf+3G105Q8dOEaQqEKajkyT91+7jWb/wUBjLV7JX8PtCWPB/8Fus5Y1/w0AmYye1rmItnZa
uMWjXvm+8pK1ZMrq3KAEReHkEp58Tlt9MzZklgqinhLtTs+AudpJ3//lAv257f11m/shA+vPIxsK
laaF4R4l+PdHjpmQjQlOFU48aiOi+fQeV9x7PSI9dvmsmOpmeXfUs8hLSu0hGMWjPMyvvbZcpnAt
u67yK8qkgHZwuLLFeG2K8XJor60+JB+TdBBtp9XjPuy3oUBBIdoIdpDFDDcvnv/+RJR/1sR/vYh4
afxz1mOwcf9cvkKBDvAFhSC9aPbsKkriFxMS2d5YHpOhUfBZsgE+W81tzcGGLLPsW6OQtm0pnsOp
extVy9GmxnaNpVRdpnohueBB+oQ6uXJac/ocOhRzOhAXr4tLkC3FJ2mhHQYb2UXYQbpVYL6GQZR6
ba6QiZsdYmF8hGvP2xLF5PRjiqWQ3XqiRjZhTZkAjwLam+XxZbAj4UTJxrDC17HA7MdoUhNulwqM
NRAz9yme9OJmlIt3zbQwJ2xsp+t12QtVaHKpxhvuuj4AHYoJ1oLUKtmfs5xLNJnSoQ/G69KQDgsh
hw8YRKQXLekvffs2dbLqzpnSuXGbZa60jn2FeWf1hcUqXp5FZX/GfU4G6hKC3kixl9b2oz00z3Wv
J1eSFV+DzAjGHG0OCFSVAOIWQYkyROh2yE5mT/+oRThKVPKBqk31cL9C6pyP2SVpCxyhBmavVJ0A
ReF62wc7CiQ+P+b2V3EzjmcxFVfCBLSvYRM0VYbKXy1iP4NZhQRBY6OymH4FA/l+EapAtUEO0kNI
qONj34bSzo7L/hyqSBSkOIBbl2uLq4vKDyGhOXWSzhvg4G2hLoGfobSWMEd2akPJ0IhnTzNiEK8C
F0FWgg1ZXQM9xW/fShNbhHd2TbuIWwWzREu9ThHgyK3ZgoGB3+VagkwfVCuMzmojtii+Hse4aqHA
GBCyDPkOrQHQP3ah+wUFwez7FFFY2eUSUnkLlDCM7INoTKiDA1SYZAKn7IMKc7YcRZIRmFA7dTjM
sHRKpSbjunIbjEVG+EgToH8OZ9DOymMWhm9paj3PofQS6LIrD1q10RMAuVmfd5X+iQCbQDYp7r3B
UPZlU0L7aK9gN65WIVAJUnFGEL7Gziy8gS677qdp3+tR4mOTeCbB9yoX8V4PAg8W9AzJuL6rcovo
LxU/lsacP2t4hOakKIxfNY2Uvywon6bFUHAcQanr4RGCoxU8VFcfzAaqogzVZDrgxIiVCOR2Z5oW
jBraJrqEtXGac6A9cy7DTacgkFs0FaP7BRNvhEb4ECh+I68F1zzsUIj6XTEN12RRGnniWLpyZTX9
c2ol7QYIasJ2IHqMlRgjtSl71VsN+lgvgahAp1RsHABM+SnsGg+POmTYY7vXcMQ6NGl6qtVC3Yyi
fCoV8zKZRutOuFZvMpt7Ks+Q9qeT/l6kUKyMekVnzeI5k4WnoR/ooLAUdgPVWrmzc7DOuZNXz5r6
aJbxStWVlB07FHUucCj+pD3vZ4B7lmV+YC04hhvNXWnUmwHIdJOs/jR6qfmi7MmzsyX4gZLeUu0w
X53KhjAFgREOAgXzUA7GEacj5os2N6zc1Fh5yfOhLU3QFQM3n7m4i/LgyiyCzyVEizNpytesmjKk
77WNiQgDkD5uQq8emq0IReZPRic5GgaL4yR0fwly5I8aY7mkcqochYCwgwpSWR44cRBTGMPNE4xZ
ggIQu5bG6wAxjinPd62Ui30zwOOD98mdgTAgUJnBEAwO07LbV1Z8j44Nxn0l6FSDzmvLytNs6y1V
wCGZPhqPCjY009cyk4FR4bQ3eYdDct5NLpr/SxtWb0IEz0GjiBs5RFgT6kHrTUbQuNqVli2PoiuE
2ySy6UXSjR4Pb5K1qLcYLL5GCY91EnyJNT5gDKKxgpY61a8aGJlG9aWRjNYnGuoiFcYJh6rO7Yzp
RtZg4ORPFOSLZ9nR6IRq6YuaS1VVI59KaXZgkHRP/ZI+jUufHBo6gcVUbtK5fNTNEhpCYynEPu3n
EgcqFPpSpB3qL0rFzVWWFN14ywikAeVcvk4xXnlRBeA3rL4THOfYazCMuxwwNTBhqjBmqXrEt4Ye
4ucfGTg/Kg99hnNNkNi0KTRpPmb422qpZzcV1VVj6Z1fy9NtUZnYfNSKO6VUH00377Iy2A1Z9dwY
MNqrUjo2hwIihK9EAJxjIX8xk/qzFdmlRga4wMwCVUXkZWv5Lba3+2wJnnspExhNVjquIpbXF0vp
p5b0Ocb2U8KqAT653BWkBOzxPBJbDA4W15BaJvrMSstWLP7Ec2gtQUlQK2aRlHWJU/fP6JGfe9mS
XAtfDHZObd93jYWDhVE7Wo2kUiCPtFu8HMrhpcxhsjGjuVFTqOWLFR/nQDXRgRjoOMerJj9JEey5
pmfKGdcxMGy0rgQ1/L4x8BMGGWaaErqUA1+P08gDlfuq1TDdl8RbjJaH7ufQQAFk2xok656t0g0r
uJrZsC++eVGoMDXyBE/NSqvcnBk1HiMmKL4GudUS1wmfoFZbxo1G3g2ggwZRp8WnJ0vnyMcpUHLn
FtZljjZeK8G7+5ZbqDSJuxPlNT0KAyFFgYZr1IOT1MGtZUpvXYRLgjGjpgkspseTeVfMFiyFvDgM
E23u8EC9xrlgfaFrq2THsjx1zGyf3AIvt4YzE+RwX5fTTdnlJPbm5ZfIYCHpyLJUzQVhPvs9e9u5
r4f5FE+wRZsxtbZltO8JXlFS81VJjuUgQ50K25dQVq6biXWF1u6M1DdwbZVBVpWo72FcpcgyIxcR
OddD9MFZxapZasc93HPGi5qS+aLoPiUIBhKNH/u/lIabcWSzsMYc19Oyr9w2ibrTEG5V7NXm8Vxb
fXMXT+qXQI4WBidr4aKmNRQ6e3LnRcP9KjMvhl5R40bzKRH4HVpp6wjkF8iR7xF83ElNZcF+qB6q
0swc1jJHjroH3CB0dwn0t9E0D1ik+WqhX3LG6ePUvSsmRKJQnT3MCBQ3KnS0gWnxok+26fQxNOdx
tNHmL0rpyUN1W8PbM0aMtZo0DtxEerV6ZCGpCbhBInmYZk6rZeij8LDnVk1vdR3//2kutoPK5Jw3
o1oQrttpM+kylFz10tvTY9NZWLsBTlw3saCUWSxrg+MYMxIGQJhAFUwGq/DA/AXWkcE+Jou7uLSW
Q1sEw3aO2i+tkKerFiasnQ4xYGyU7lBp7EXozJjw+zg2FR5+Gw2SA4uVpWrs0Edt+jSNqYEV6DaW
KHx0XRr9amr0O3DvwY2nRD2xktwlVsiCrASh11fjXu8kJF1d/9hmcu83S8e+oNT3kaZWux7Gxwl3
0dCbgyU6qPbX0rKZY9gQr5YxGq5iQ+uv5KlnWMq7cVovWhoqjFUl044Mgsllt4hiMRVROZMoNE90
6lc1HvMvc/DZDiQ5gWDBOuj7bEeFOkhLeJprHc/Jqd1InVF4WgO0JU3tfuwQjN9T8Sr3bNd7dUD9
rOrTfFwyKECFvtz3mpAeTcPYxKbWPmlQi/Gdslt/NvDZ5ZIFTpIajWdS60VJQCulw5PGV6WaGA5m
EgnUdvFcVMsqAXzEf8aGxdqJjcLRAjt8s/tlduagfk/0xN4VAt1IOAbhs8irj7QeuusstaHNpoQb
p+oN+93yVLd4yy3/m7rzSI4cSff8idAGLZYTECEogkmRSeYGlhJaa9zonWMuNj8w2/oxwHiMqprN
zKbKrCs7Pdzh4hN/IWa2Vuax2yNOaJuBDrCslW+zQhy344i6kmRNnCscdVxI37vcHwd7CqUriH0m
cV8xIdhbfRMHZSLD68x9WijEQMrwII3GDfQv1H+1WrIDxHFsBTNnX4BRL0nw/eH2FDxNxoBkwmaO
OkRJfF3eBZGySF3NN1o3HGJJ/lqYMgASEOGVGCATrCAChwI9LpwC9ZgxHeCj4KcrzGYJH1D+MQ1q
Y0MzQi0zMZ8VlduprNqOeD4+ZiAMSPJSIbjJ2vgZEph2lafgmuFHbcKF9qYKBHWv/8DrY0BmKl9A
SZ1Okx4sfyIW2zZZBAE1T22m4kYfX9S2AUgYTGTN0c4Si6d0aqln6S2aHXqEKHEyw/eUnkUSBy/x
kXafZ+GxLivZq1W4ldaE+tcCU+hicIONmn2aJD04BMFY2RLjAPLnmYt5CwZx4SzHogD9vq5uNdF/
GotAv5+K+qnJKU73wo9xDOW9AbkjT+erYdZ/CCnPTiAg0SziFAofV5655WvQcUV/jLLppwA5nGqd
RUw3R9ahH2rrEMzGs2IFYBMHHHr0of4ylnRASQFskRhzRIU37pAbS6wE6ARBXj6bnhwPfMKus1wh
KSjl4Tw+1CFXmtxuCt+6K2qAYlIE/Q2k05XaJdQfm4jGvzi/dH74u5iIkosh+kUeh/DwTKhQ1A29
0H68LkUgQ3SsKgiTiCZWGZ4nVOQQWVaRBUwNtIBav/e6dpQIKGfke0DEbAVRLvchYJ5NYOTKlRaA
+Ily4VkcQ2hwQi95vaIAsQoR9YF+n+2jOko3XUzCBqa2vYqRi3LLudZBdvQ1qhEdAbUPgKmTEPLm
Ntb5pJ2eNARIFuKYvWK4PZlJ3Q6EUpNk0HctbrW+/9JYyp3MmdxIPdbmQRR7Q0ZkL+o9mIWJBLat
b9HnelQqobCN4LsU4EOy6ItNvtur1hdpin6oIF92BbTfeTI+o3pX7qsf4Ed4sIVJ3PMMcoTRFZn9
9k6wCgzbs+yKnDh3rCQgMq/gOdHYRi5Sd6t+n4oi9yayH1tAbpovR15OXTjhw4OJIuLrHxW1MY6E
eJjRdlfdhGF0K8PSTVOKDJNyp0Olai0jtHut6mwVD/MH1CUGsYCSFqHpYtDZ1ubbVgyftRYuZyNL
11ZV7IZ2EXLo0mu1Mn4qslQgQ0jkgeBbtcEPdXIhwhyCft5TzE9sIezF26TXMUOJxNQroklBBMh6
RAgvuNKiEvZQW+aIbOh2W1jllvcncNQMUbg0RkGLrkYTReXez/PuBVilzkPUm3gx82TpVXiXjAPq
poOrdrzZAK4OpaGLN0UAxiKDCqks8DAjkIiyn80eCQOlAmZBgqeipom5DZsB3EwWb4XUf86NXLiZ
ARcXQhzdljEApig0rB3CnIfZEPQrH10qLtIdujS/gpAMTw3JbWoQQEJFqmrmcQSiXGWFynrXGYSS
BNAIwrY5WSEE52rkeUh8ygESij4IhxXyQyWhZl7I8W/NFx6lETTO65nTLDAzfIr+OtqLTYjEjB5A
mx+t8lBV8S3F+eYIW3cnzklC+gywoJP64ClMleGQVTSb5LAAJR/U+nbELA/QnrTDK0y7qnTBq4ZS
vY8VVNm0TJBIM2JC/7R7hMcYPJZju+XP1NXQ3QEA1fYsFoX1rCk3EFibq9c/VJDTbxqBtpmvSJ0d
9mV22+TNtpdk4bZA3yaQ0NwMepjOpdA5SMRbd0mQIcMZJ6ZbtsajUVvWVdeC0WxyjlYm4UqmJls1
qD930Zjd/fmHr35usS4Fzb2BF4svsKKauyhRrvJhMI+zTMdklFOgcz1impbYI6Wnhnu/r34NifpI
dxxIsYWoq29W93hyhTA2YWqFJoy0AZRVBztOkwy3sqIbwheFTl3xXCocfg0NhM1UNPVxLJAvibvr
2QI53KtAvRv5RQeHooWJaFt6rzuzxDOeQIFY4p3iioII2O9SI0k2nEpMa2S1YwR5AQEn1V1b67+L
LnzSxmbwaohSDi1NwkHlrpurGYF68b7Jr+KStoxvqD+TEm56Vm1FJboJRGp6xTTEmKyNmeM34FSC
RahNJYjxl0jim+FHKh076i2GuNMmPSG1AFGLyoDoTg0JmQ8iJJBU0TMbZAOCiBWidYNgjaSgxjm0
dqCXxibDWGmmTphmVP/UNPKvooK3q6evRxSNNsvQGwKd6RyaTz5yT4g7q0PHJeuTQ5aSvqplnW8a
f3opaQXbYVaDP5dDfvj0nf+Civ4AVt+oQldGqnIjFByRKOu+C0gzbLoc3N2cPcoRWtTj4tdpVAm0
fXowri77DdZKmuZasIcXtzoqqGZObFLWIYLEcn2v9dUPFWN1aqqgqEe0YOup+tEQ+tYywmH1KO5S
QcAEtBgqN6psrfHznVKTuRlCmIGQnr1EUahMaPLPvPyWM+ytoSOVnOWAdHKD/mQyk3xR87hLA2QE
40T0oF4qXM5BuyAfh6Zwr+ilFU5EJUkWEZztOMb4Q0EwFgUAc9QeFEn8VneWDZpP5/L37+c0p8ol
RlBINXXDPXgE/ALeXVQZq4vuwnm60eIUVP0waVsZtFmjthu0GJTPgJl/m1b/PYe/oL/ESkVY1vlf
EfNQNkMpgb2auA1l6jkZ3eYwHyc0hVnkOkOooUGxICr77lNBAa5tCxXWXgvZNTbNm0RqEeBEiMEq
qUjmBkCNlPI7mj3kCmkMuUDJ90MDfTAqeTN0PXE1HQ6aIsYFmwvtUySaC1/KSWKM40xCUVqZ4uiI
rjRqVV2buk5M3wmHsXiawjA7GDMLTR3eqczRWcRm+JLCvdlCz1Byw9ZHU6Ci3KKy2rfbdlY7bIx6
N44LkSCx2sdRP9pF6l9HtEhsA0zVHDWo0H7GBrvZjE1VezoivtkIG9ekIIOUcBREnzoxu++NAhZC
Ehws3eyxxti24/h9WLRb9Xi66Qt6z5jQTztFlXbioH5FDm+T4sXrkMbdqznSvQS2yM4ofe+kiHL1
Kb+3bKSZpCR4hEgdCeX3cORWsOLxaAQAuHFmBaO9qHNFc7hdPiSYLMIRa6Mm4VNiQHoTE+O2SpvU
JpCMM+26yFs3tEBXySEM+kb/UmaWM6sNIaVS+dsUF2705ArR06n04mqR3AxJ7Q403PdFET2nqYSm
4ihwsJXMQbjxSkcr25G4dOLqaLTpQxU16tIW/qTqZvqpyMZboRaRgtd+SBVuw3F+17TJQcgNtwnB
hQcZISwKO34yI3k2CTdF/lMGUr41tXC05Tk+1KKekv4Y4OIl8n+lhI9shJ2tzSgo5DKg/oYStD0F
yOwQMQJqQB6YpRqaJvAiv/vRSRAwBJlbwLI8i+SHF12l16ovwisNIqHKghYUkAClXgdWl71VxItG
6xgvZddA3+oVnYA+BTcmBm1BOQk5QBBBV4WEwSpqa3Jr3uaK8iNqTQSjFqB8xmVda3q5KxvYwjgl
zk6h61BVMwOMuqlHYJMIBlFNkjYwhws9B8xp6fiF+JC4KfV6vY+2iKre6BUpYG1SGUijNrFz/jTH
ejHWKOadTr/92iIQjNPopswRASmK7Hs0RJXHQ/fFKoBL+kNdu3mIiHHf45oS5ODrS4l3LeHzWOJ3
wMx+PaDSOd9mlblLZhHJz4hlFcLuvlYg1lu8TLX6RYxIZMFnLjrT6u9an7dClERb9j7FpoCnwYzp
PPUqghMzCWoGnVcD07oZ1c5BhVzYGBCNof9PD4YxuZ1fcd010f0EDNemwcfVmM2KixLLzqAckFsF
PBr2sm0ZfQ+FtfmSa+WBIJLPV6Q2vVsJAZpdLRiznaBmxCOiUyKRpEWeBOmBujtCr4WrDkMkUOcX
Xc5+K431ua7p4+hD7AICKhGh9DdzkEEO0vov1iB97sLSpeejbYeoPjakZnnbfpkSGonTDCMAWdaH
KBgfKSHt9M7YSzQ5UERXaztTkapLeyjjofyga8UTTgm4fCs/zRBW7DSF6B5q4l28JBdYrw6eIn6W
5mw6jMLsWqgl5TGbWmtKrw1Jk4NEsilw4lMvQL01gG5GaB7YYya7RDzEmGrfeS0aODeY2XhkTtDR
jSiETVfczln7PJfg4zoRs7lZG3Z5Lr74kYJyEP+DDEjbnMi5S1+ARCWjxTdK4SaCbIOyQ/y9BsLu
oHdhAUKmRCjfJBrmIko87GeccCEfQCjpe+qbeoRwTVEJXyddtEP+okMEYFNEEhHgxHGIictBvaKz
aAzfdWOAGaWOm1ZVIIFrQUd4ET4JiRS6fu4qUvS7LiXrqOYqyEyGzsbgVkh62i2FTJ02UXegIx+T
mFtRpRCeCWDARaHxOnM8Bi19EQCb9ZU5qaUTFRwwZWChI+p2m65MHN5U6kOcW9pbxgaxXbqIpnyY
ChOFSOo8PC8pxVg3LOPP/TjflnOoe2USPAtVaR2NfFRJc2gvBvGi0i6kLiVrIh9RdvVwfIyn8j6u
wSdHRnGfR+F91BPrg80EYjw/yiMshyhBD59g77uvSrZAXYQfUTwV8QjzkUUHKzX8znXjbvJJ4YJ8
ZKHI7IeABCT09XabWKZLLBJtBwgXtljNn0oEmXyLdGMs9HY/12j3N8V1O1AOHui/YRJTJt6UwXFY
aL+RjmGKambSYSK6iAMODDwIiAa18l2uqqcBL1YCoaizZ31kQ2X6YUajY7T8wzzFCpasyl0oINQc
5OR28UgROEgHcLa9vNOsAqHH6Ar9/J1YgJEFlRQ5ZXVdZkPtKgbluEFxo3kyt3VdXklti5D4SB0T
qtLOj9IHClqJMbtwOBwozsggCDLeIn58ZbSAahstBG893gG2erISdGsFsE2ujxuFGJtemyYhATaa
29M9rbzOHs3uU1/QiGujJ83Uv4sFsYY+om9o6TGFUGyHy9RPnFlBJGSRbVGEXaXMPt0ckA19h3SU
0OT37OPvkRn87rpbq2AGcTijtqZQVar8EUFLAyniqrgqq1S9meS02E61aDrwj34aKWyKFlBD1yKI
XyMFiXycaLZ3cteHLsYCX+BoIHuDPDJvD6A1GCfAvVtr+NxXC11NMD51KYtvhNA+ZPkxFTLsZKm9
YLD9XE1caLWRurM2ZdupxD0AVc6ehaPDLy088LkP97kFHWusiz2cctnzabV70VgdKM1TKeFthzTX
pls08WiAhfSzsd3ZGyMUp8BIDM8EqphKwtF69hKZjk/qd747ImcPUppzT0aFsLnVpE7bNJ8xnPol
4h3tJh1gA7Edv9bC9JBRgLInq/O/qAvXXkZZvxLMe7UIo9tRVA/6SLOVXLGE44Z4ba0gPBuV+fOn
eWHdtr1EL20aP4vFoNhzVG+1McRop6w8rRae+qYvSRG0Hn1+o96j9X3fju2xy6Vv1fJqv6JJ/haC
6hECQZGtQVEn8Km/BrIC17tgYd+Bf/8fxPJyxb+B3byikP9ggP+AeW+j4Ff9Fl31+uf/wKskDTSv
rusLkgmat7RAt/8ArMR/LWIUAKxMAO0IWyBp/B+EFRhgsmUJmC2QcwWJKFC4/8bzStK/FrOaRUjL
0OHw46X6NxBWSAGfYqwU5C51QMGoDwBzUsB1rZBOdTWhp1JgPZbK/WIgUNCtohhCF60SKiwaoNoZ
O2XBn3+OONTpQ0q5iHypVhEPNV3ZqpUeVWpDHIKvsj/H8DknERCnh/yhyL1KQ99AsccSASPucfyp
Z5qJxmjUHqUZObltwSGU1+izybE3zeVk0KgFWKsdrLxUwmOlab34K8eAp8o9sQzjvNpSA4ysrSrN
Yu21IO/9r5E2DvUzwrpzjmDd6Hf0lICu9DWZSDg3cMga6q0zBw0pjWob9l2TPFS1rvqeQeCOcove
1vgT7k2JoCVTuh75v8g0gWMAN5EbVEEjY4C5mmWaFOKEnJVpXFD9g9wZ7WbyK+Ub8FyjxJfAwkiC
flCji8fEkPP6k2aVPS3Gcuo1kE5t92NQukTfTnNrKdd0c4TMnf0AybxG1LRvlaXNtFPGujxQ+R2p
T+KK92ksaDVsVIzncrovmg8lMwP3bIsS9QSgBb3hH5Bzyn+ruWkd0wYZw0Uzp0R2IwHmuamTUX1W
ci0aNtVgzC/gHcSH2k8motoADDq3etteBRoxmlukGvJWtUDh0O4Fo4k8+ifJz6IOpMwuSrH6rXQB
L2yBgcP8bUiANKgbEwlL+L2UyHTzMI1VI3uBLk7qk1pNSezFvTjFFA9zk7/CQO3khxJAw4TeU0EX
scJ2lj7LU1b380Yb/DH5Llq1RjvTJEgrsQwSJ27Iq7ApLKBl0mCmpvFodgmERKOBaBJT++m0SP8k
mxkgZI81VbriN7oiBv11ao9dFtOaQO6b5zgoRGk7WIZR7kGNUKZHfllvuivaN5hJuH6dj+AM0L9d
AMRW2Say/BIFipWQGKRy0Wg0nSez+BLT9U7ih3TMikG/lumrwvdSVaul8+xXk1X8NNFzEB6RSgPU
+k2l+w2Zl+cAypJr4G1YR8/TmHRQaCTAX8JRqPM8GXdApOiaeRJ1nIqSmtLLNcYrs0at7A5xO+wF
jvE0Uw9Daqw05p8U53Va8hteSsMkTlTmXFOISethvlK1TILpqHb+lNxVBW/ZQJ0YtOWNEZCLHoxE
V9obkQWFAj2nXfsopHoZgH1TJTN2TTPwyXoB9vUVRG7NT2F41f1ADzeisQhvKg7LMO+3ZZCOtPGC
wk9pOcpTNfzsweQDhUvMsUWFpggVL2jKWLiqQr7JFcNH7Mt4MnWp2GPpVjcvLFfYbIwy7vlLFKJ4
3WmmEkHMqLcq9TbsoeGAjBMQZJkKucxu5EmqgptAo/HOGysa0oGjlkEYBb8eOALLhweH2mbf6dcO
yKymYlNTfqhyZEB4w7VCCqdjFzdkEFKX68Neoc5MS1kLKkn/gbF9nHkJKozJ9VAFoLOGMS/L6Rpa
xCARuqsRknRZV9ZfYTkM5s3caYF0JFchBBVMAUgRKV0RHytf6jvySjqjRGdD8dugqodkhZ4jvpYp
Rn9rFmVLNDNZ4WRh2hmpKGkZGJpWzzXYffUlHLt03qZzCWav6ke8TMA9DKr799/3v/Z4//+GkAa/
+z8DpP9XGvzv/6qjE4A0/4d/P+ASDziShvTCeSURTgEH/ecBF8x/AXYywFTxGKN7CF/vPw+4YvyL
xitO2iCIVR1o9X9DpCXzXxS+oLVLgOuQndb/FkR6RZLHIg8eHEBsRTbgBRFQ8BvestN8HWt6tRx+
mjf6VvEQAkYrrrhpd/SSPeseV859b1f7zMPDI7+tjuFBugs8/09gSFT3P9CCFjz0G5AxpTpEhWTU
i+DcqKKxgMXf/groBATu+UDzeWduJac89u0m2I6Hat9vAyfF0Gz75gudQWivWHnGuxEXbdM3rLzA
FHIlbhkRbQxXtyN3vNJpVu4HL95he4yhztXHI16a4gJWfzMgiTXY6JEBQzwz2peIzPrjAST2xEeL
qK7MRaWoRyskQio5Rc2PW8oOPd2ZPNLvrXYB4C5dmM3CJXs7mxHwgFHVfbrB0WWPNk3/nWaIgVzE
jrLoLv/Ei077EvTRhTmuw83VRnklV79ZxdJoCyVZ5gh6xUF+hH7eRn3BPWkv79ACbjfxpRHPr6op
ayBKMJZfQvm3MzXlJi9a2gkblPqQPkyR9om2KEA52DNc2JRnF3VRdNVUjXMvrU5BHlhpiaADsCX5
rsledBocf3/5JFFcUglFlGSygNPJhDU8e/CrfyYjbBYoGCo5AN2c4ZrCwoN0wUxnZfz6esxgG8ro
mMJSl1nE0wGbgezYmhkQoN+d/K3CQGuLi+BmcCbMmzeU3Z38Jrtw1KQVyXA53Cejrg63zyseMiyo
R8SlVJu+FqjCDUVXD1TkUb39eFWXRVtdXm9H01c7hIxdHOoZrUt1Sxtjx93pIXS2a3YfD3PuypJQ
LmMLmvjbm2vhgFwPSFJy9j7gynJfeojS/cy/iMfuur0NXeHOcD4ecCH1nE5MhkLKzSzDX5bY+6vc
rjKyKs9GLG5GT/K6r/mDkW1mFGXc8i73UF2+x7Lt2dwJ+87g+wLMvi26S5TtZYOcLO7yG2SVGNfk
NQT8cLqBLLLHAsIp1+a++Sy7qafepQ+IATlg6w+zDUtuC7sfUedLs18mtxpYX6hD7GFLg7y9Oiqi
OSZZnXTEYPV+Gj6B2JLTm48X+P0+lTXeb86HSPpOHXi1c4DUQ6iDVfDvfUrR7le7a5zlvc1vii8X
RjvzOU0SeMTiOIeIsK/OohjBEvStIkEmO73LXP8OiUq7emy34B4v3JpnFm9x+qUG8WoSsR4qToHW
Yq2O5hTF3RgBkqC+0ZTgwiivF+LqG50MszrnTeZjmBYwjLpFbwURDFcBs+52DhKX9vwLd5Gd8KLs
h93FG2b5Mh+NvNododj2PpKwCe/Q7C13TI4ymHaf7CW3eYic/8v1NFdPu29oAoqEDJejWhiaNwu0
2SDXubBDlr/mg1mtD1tRZwq+MVzSUgeIDbM4FcCSgP1GLOJSVNGyba+myHJ6X7nwKd8fc+jYHDZd
4agtzMHTY05qlnalyN5sCxFkGp08DUAPIg3aT7i9l+b5/usxGp7XqNPLkkj0ezqaPpaz1iHezblj
tH16rI+86raxze9bu3xS7y+s6/vjwHgUijVieiJ+c7VbxAG4SjyS7apbkOpgl+zxOwrdX5RtuMPg
lNa/uBFeTPfCsKeqoFxcMg4iRC0aZT4Fq43lZ70JloRo8NNIQI2l95rPnrDJ3BGcwl207e3l5uy3
WWJnl26Zd0HMatDlR70ZNJ1KKm6LIkrrgArcA0VqIaPvLfvPqWyQi+1xyLjwSRei6Wrrns51dbmV
SGdhJpKSexOmscgPwLawU+VCPVjBhn6fLdnAJY7iFZqoyQMWqvYSfAj7CX7y/sLCy+9/DNGbKVGu
pQT7LpBrlTYqapOFNx4kT3bnnbynYuQoduwGTry9MNqZs3My2uoWDLSsVPIM3rSib2vjOpieRPGp
QARWUu7SbmcgZtuHGG+xIll4XRnfRgHDJ/MIHSUW+wsH+cybpsPk0mS0J9BjeBfxtUE/NoXE3MUD
n8GLDghBbiav2aOnfaVciC/PbDYGQ6VNNxXciF53xZvNljVxJQW6BbxTul3alCYCAR+v7pl9dTLC
ajuHuQoQM2FxxfAmiQwbxYcNov0fD/I+TKYAoBDXLZEWno7rizfNemFEr45W4nXrIL3uxB5Yi0ew
dHvUWmwUipxLt8OZicHnRXDOIJikQ7C6HNI8GzS1IOfVBJz50r2CuSHefR9P7MzWPBlktXp5Kulw
4JiXFooYLVLypQ1Z41Bb3Rvyl4/Heh8fs4gqghh0RRCnlfTVG9Kg556HhhbzJi8vMkKOjkmMQ4N6
TxzgXNp758db9p0kwjB/t9NHqStboV/GgxnjAHNqH6Vd2pDddI5g4rWzabfGpavl7Iq+GXR12JG8
zLvkdVDX/0R7Yvpm7KQN+Pl9vvMfjK1wKF76m+SoX0hyzp1rTX0z8OoNCyZkAGjRUoTnzZyvGzRr
YZ5uEQrcRM6lYomy/G2nkQjfEkEBDYEANI7XkXEah2M2VIvSwyfgdW5wv3zP2POv1ZfyTtmJ/Aey
uR/SznTE45JxSW7mcUjs3lVs/HZc9tl+fu521l5zKo/Q0NHdC/vtzPOqAY7h7kEKGRec1X4rjaBq
pwSeHMZFlbs4PCRXFF2cepfcyHedMzkyDZ9jcym7PbcFyG91hTqB9P5Zj9IukweRJaidHsve53qv
2jj82EiFVqTXWJMcir0gbzPv4lNz7tJAUkgT0X0m8n7NGN/ct/jYKEmD8cAGqcPs2/jYw4hwLVuu
HAimj8ZWcsttxoe6cI2cueaxF/rvYZf39s2wSEYIYlDR/FdhOxd48Yz0Fy98zUtTU07H0Ez02IaS
qQFOjvB8we4itAGKgY3bSb+12psciNU3l9JM6dwueju3Ze5v5lYrqTpDO2AXPWNnhqraFs9NF8le
FdlJD6AUJEbw85t62116dc5upDfLunoC6loQtADnt9fCxXATXWlfIIlswLQCJtgSID4B1NGcsLqY
XL+vH3JXc0dTElKQPCVaOJ01nrKTGKr0UBo3fIRZt9Robn8gwPhbdko7t/9+4fB0QGWVQTV+A6lg
2UL+0/LCZm7oRE/DS+MYh9QVHCm+EDdI73MpZrgInCyCWyKoi9MZwjPsVL8EHbTcl9I1uttbZdvs
i+PFJ+HczrWQjqUpwKOHR9bpSG0rZXqTcg+xlnfxS+75zg8sxbzZnhwIezfdTnn8+LCcO49vRnyd
+5s9CzawA6LImmkZfjIqdjDpxVLl+2oFSnX/PavXavebMYpYq+Vq5lwIu3KvusHB3zXXEGa4yS9J
2l+azup6GWWxEMzlIo+zr6L8S1QvSQCeO2hv57K6W5Ac0KUoZ4ClHgm/302+ah7xiZfgwrKJ7jQS
g+mLeS94H3+n9y0BAiHR0hF3o3BoQL883RqKKoSp3CEpIx40D5lGnHNs/J68AezXxSLFmavsdLTV
VTZBh9VIwpCVv9ZBAWxmblDUx2zdUY+RLT4vN2j46WJd9P1OOR12dY1Zc4XQs8iwS/1VnA/RJ93B
62ZXIhXjmZfeiWUznEYmS0KHfB4ibBLF0dVpAzk4gQqw4GB4MK4sz9+TXPLgkskTpf+DF/dkuPVR
K6gOhlbI5KZPmNbdSzu18AyUSn+jvujFLsKn7RFHwAuzfH+lmKr8qvinSdQK1+/8DC8cO2cmqWYo
fwyfLWyC2/DXx7vz/ctnqgZVERZxaeus1Tg1qU+Wyi9oyexQL6FSjx5l3HlJrv2D6bwZSVtd/nrX
ANZIGakbnub2Fi8d3b8Ulb2/709mo62iwdYCoVrKjDEcyr345O/lY35L3rG/tAPf31anA61uq0yU
VITCTRT6J5yE74DIfPxZzv/9CsJZ6HaRyy+X2ZuLFwLKaOlIK2BJcD+1N0P08vHff+6aAC6mAx3j
QlrUwU4H6I2WrBoTJN4r4YgKlI4fAxhogIh0K/HJOUaethf2F0OAM5v6ZNzVwkHplyChvH4hf9ve
ZYfQSWzzwSJhmxyETnfdl0utoUtDru5fRD4mtYkZEmAZKOt7QFJoVl6K485cgCcTW927udah15ex
oOm+uq0fAncpd+FjeJcdL95HZ3bHyVjLjN/sDrnQZ2siWN6IWwSPZ7u9g+/ttLsfZmpjrEv0tkUQ
4MKOOXPnngy63CRvBgUlrVbI1zDBa+s5d9Ij9jvb8F6x+6eAnO/j0S59s9X+lwSEX3Vr2Z4UzVpQ
Z6aJp+P9x4OcKR4A35AVSi+aiBLeuremlLovocTPKaNMKmw0bPrQ3XVGu6MRi03a3YXxzu2Rt+Ot
lrCW5FIF9cb1RDja7qWd77SbjHYFiOD9x2PJZ65CAg4c0RGflsgUVwd8rLQkHQPmhmMiGwWdj8kV
vzUkqfRhgy0kI1Q+YNJ+Gj8pcHeu2/tyeymvks/tmSUYRs8WlMu74nfvU5uNfA3Ngh8E/DBCXlv3
hqtv6s/IgZmPjTM4srME/zJZjl3bWGr+g6309jesFl2Vkn4CfBMBtL/JRUKGDKoDsP+P1/tMaYa9
9Gaqqx07a4AF9WWqvYcOE4zK1Ak9ygB2Z21bO99qjx8PeO4OeDveqgaly3GLQgLjycHjFD+h9v3x
33/2cMDGlMEnG7oIJuH0vDfkjWO3bCDjQaRw/RkRXdyEmmdhsmc35otdqjedH1GmokIpFOzF+tHT
u1DHgEFZtqy5Te4hH30vbpCUIQvW0B9yL23PJUpcRZEaue9/xlstIdjmjIiI8dSthq2n5S6YgXp7
MTY+E2MtUBJgYugKYSS/uq7V0IjR2mSc9ln4Af/tKPkbTM6QothPP+bf1U+9cWI3/YXR/d//hgQP
GtA3WlC6tE49rCaxYlGbIxoyWBBRvRt0G4l1GyKYC1N5wB714xHPLOnJgKtXEDcFtew1iUci/lqH
X0Gdd8OnsSRJJeLj8JngQT4e8dyu0YG2sEXJu0m1lp/05l2KESFGt4E5/sGZKE70VbB/+EducHv4
cmnPXBpuHcbmLRYcaHhFG+Whx6h1KYjqL8onYQvL/ZDal26vMyUMWjjMjs9oojqxPhQmcFLYk4y3
JFbaFf7pJI/x7p9AW/C+eTvS6jj0fdxUNGWXzdI7NaKeXxcfsIobWiDE+AsAhTMdF0aEsLAwJ5jc
ulkQ5xICKcK0zA0N06fIjbbxA7BYkEnwga/iw2J3cGGHSss0Vqdehy2B0jo1IdVYp1XgjEN0kBgU
L+Nn9bP1PfT8R1QVoeTaGB5s528GLhMP6n349eINd+ZR5hiiOYvoAW2m9U2ggwyGePE64ZHq/RL7
Lu1n+erinXMm1DgZafXqFWaSp73GSOgb4TZcbX3Gwl/Kiw8Xx1LOreibWa1eiir2Y7xBx2gzHnuc
i2HYLwA9+XFe2r34hXgXD+GZ8PBkdqutmprKYGrLN2yd3uG2gQA5otFAI2JBtWErjJSo+EgDwr1w
2Vxa1vVlU2ZzPY9M1bwxsS+MDn8KivrV5YLYmZsGvzK6aIgwGyrazatlRT+3L5FXDokoBpdS1esn
VG6QfvQyz3L+AWgAIUHZAAwtg/N6tSZ4e5HmPvtVgJqx6Q43vbMM+Gs5E/lnf9PagnPxI77fNqfj
LcHjm4s7FHwNPgjj/bm4UZDlbTJczNf27RbS5vZvf7vT8Zbf82Y8RKOiYTYZDzXOGuie4Gq32FiP
LnCTi6Hvmarf6WirlzDIVVwGpPTPbZrfdbTqfmB4c/sX2pHLQp3eaKdDreKLUYK7UhZMbLm4kbeg
jh86vrec9vDwD8qZjEYTEroZlWFqQ6fLKLdWnmYDR8B6mB3Ez3aho18vWNz466X2+PsY12IAHboN
jUh0zFcnYNRQqdd16qSR/CJovAXJy4U9cWbpluoHFUTIAXT/VyNUsdULdR8se3DEyXhB5+wMUDIy
2pIbNFD2F8Y7s+dPxltdXJ2JoC0ZEbkOnwrOqPA9phoMM83FIeAvBZ/nRsQ0WxV58nQ0fla7PjTS
SAFfGlAS87e6Pe9yp99Nd/orDjdALsb+B1N8O+Bq41u9MbYVopI86s23ZT0je/IAiHsYNv6FvoF8
aYKr3T9MnZyEKuP1zxOGrNXX0IvsEMAB6mbOfOWjS2jDC36cnHgjfzcMF8L4oRI3F5uXl37I6smF
/4ZbmQnQSd1m9214JaGIsjF/IsDpdIQ2aLe5Fxf73P59u9ir/UtZowoVgcnn18gMO9HBcq2nzlE9
cYcGx89/8mn1haZi6DBi1mX3IpJFsZpeP20AO5LQFxj5w5/T4k7f0Vm/VNB9/9BbCqcSVgyNqIVy
c3rZKG1WJUUC5X04KI/VtIluVfxfo5v0qvqBJMfkFAAOLrWizuTyjErqpwGjW/69uuKmQp1SoQA1
2zrJN9mVdgnCy5v8s+SKO+nOuv54Wc/dcm9GW2cUo2KiPYAuGwaRiMAP2ChewjifXUVqMLKqEfca
awxiE1YAOwVcR4163LYFQsJivh/nxvl4Iu+LypoF+5hR+Bedrnf1NDUZ5f9D2pktx41kZ/hVJvoe
Y+yLY2YusFYVa+EmkcUbBEWRQGJHAkgsb+Tn8Iv5T6rHqkJVCGo7YjyOHrV4iFxPnuX7NXS2Iajc
bnMv8uhK2INquCPr3sWLM0h2wmpYyvJejB/M6RAT5xWrKOucl6mAaCZaUYr4kVm1j1GZeB1QiAtf
djGCnzYs1I+iAB6qbrN1SMN2EHMLNshHh4c0OHw70CMc4444OlYhUmqLe/uqSRXDyOv3IBU1Mxkh
9yNqDWfbWDu5utfSh4wt5UQvIhP8szBjCPOgBu2ivh5Z4wxTiQlrXcMm0IHODjFi8cYufOjdfo2+
EGjLO0stNle/7KdVg7+SThwxUCBVAehX8EfChzpeVfLR1JfU1i4cdc1CXRDelTg20FA3nzC16gRd
nxAFD18yB53jmU3utRWv6kBTu6vttWDw4hsgF1z0vTooCF26BvkZceaU4RfQUQ4LWRYRbT7zd7tY
DRND5d1H40l+rT222wIwqg4S4xV0Qjzc+HinoDpofLKA6kbL1JK3e/HU/LSPtCGIBcgjzfd8GbaA
gsXahxqQFRQTPC3gF2AVxEv9E1dmEx/609Ds2osGZnWjqn7824uPUNALj0YIah9wSC8L4u1ScJvf
apdj+9Pk7NYTrExopVT/MOimhV4hsJXoc7ARJLIXltFlhAKjyEMF8D1xtKBW5nypUpUVedoYH0z+
6hLUv8Gz9t8D+VAPD/zdsPy0vYzbzyzOX0XoedcBIPkQNwoEzaUn/LdPvsCTiMs1isv8wctdSdvj
BbgeN2AZLz5xrw3u6SdzN+dkd4LIW8ZMMj6UAwo40Y6qO1V+d2+66dZwsn3hlekBxMLlDXPlGEdp
PjwIQAoBspjHRtSCEIho/dgwn5d80HrtihdKiCsgvdd/vfIKI31qcLZwoXBHR6nUsXCZK6x4fLQL
2CpFCmi6q9e8fnEIlo/1a8OLenSUSxtQRLo4mCYptjqKtTuA2qZziaFNc6Sg8LGwXLiOr51AFmSc
UHqCzgO0Np1PZAh6IZ2I9pGs0QHwxcAJ0K+X9//FtOl4WaBoGpWQFoCj82lLrEzPEMH4ELKXons1
+ru/evPyn8+vJw3/weqY7cACgmKa3Ew4R+NH4Zn3+EzfBETqhTvFqR+mHXCQC0f3xQzNLM52YAY1
B6kppw9Uf/KqCGQO7QLA6bbfKfmC6/dZ8XZ2kukicnQSvEwNzWdohDmfo1YYE7ml44cYIMeCmFJg
+Mq3HfOje6AFEfApA8tpXLPDC0ZwygBCNb7oA1i205x+q67SB+FxYbz5qrj8jdAHzmtCMJ2zs3Wy
mikCKPdd3Q1+tOrwOyh7NGhDkjp3UcnjLZjjH3huTgYOD722InrhLl1t8E864FTUd+azbRcMK9XW
P6O/7WIa5nKhyrgLcRHrvMf9IheCrs06K5vpfaoPDfZeL31Z+JSLGxerFLq12NXosUWl12y/tVY7
yBAWf+f7LTuQoNzGK7x4/cUIzMWjD0FBE9WMGDXtSmYua6oqFjTze7aOVuMXnkNGJhct5ryTZtGP
uDJBJu5AtGAiRo9akdl6SJQYmpll/R1fxewm4Ak53ASb7iHeLEUE5c+nzmw1nBmbhUe43hrNU7ih
GauAPlaIVQ33U17KItPt1LBCKI/TSSij5zwa9YSCGUlZrbvQLgrzHFEcuROSyAURJ5Pp+4ipatXc
MWpIZIm3EoZtHG6ErIb+WWAYUOlAvVMHoVOZS1bUrDjGNLNiKASB2NZDXrodWBytQWxLhy2bhKmG
3HlS62im0aBk8nW0cqBKHXjQOYBJ0whpyR6CJ1BpaZ/bHmQ14AWzUWMgd5dyDRCYTjS8111ZaWvy
Tc7quMnt2ghZd5Qb4OsgbhUrELqnjdIU3qRCjelGzyGwhchJQjs0+A5J2kFNLaqgcUrdSE0ADrdR
xyORY6fG4Mp4U5sIA1nHYF3KUFCYJqO5QVqyomsUyOJoI06DzjtLcyfNiiCylHVZUmi7SFaTjILB
Khkx0PyDIo2HqQeUDEzQpEFbDOQAqqwBWl/QW/F7UpirBhNRrXqmhflTHMZGHFRaJUI6JkOuBzhZ
SIcBspRpRS9rPhQF0ii1QeE3BL+aMnEC5Ucq5f3ACooDtlHBLXcxd5L2OGIOIK7XpT2FYNsQ6gfg
OaUJ8YyySQfiZZqgapWdtqoaZVBGlzuSO2ORiPpXETmsAXJWI0WSH4xHQfEFWkcRivKtkgVKO1lg
FaZ1bVZ4asedpoPoV/dDvum0UWpB17cAnLE1JaMQZEuFUE++GxQ8pduxgRLW/Yi/INW2WKT1eFCK
MTXgmRlWcWAMiMuvHXjI4OqBYVpNjkH1yAxUMo75tJqytmk7mxgg/tbQAkuaDkUZQAYhpKCDmbtu
hQRQK0CX07EFhlIb5VQDfAksGhropabFb3nWpZiGuFeqg9hXLIGyDBXkvdqG0qR7UI9phfuR4KcB
ZI7ZEhwqSFaBJBpmTtG9aBCh0keykMT1Td6HuQiSlZwIQmM3TRkpmzhMet1T4hZAYAs1E+zGDBWZ
famRGVDdIo94FLEAYxs9m8DlQaHIA17MZL5Z1VP/YTbQLmSBGQIUCJQixSjj15U4mgmHC86mNu7J
HWs6FrrF2EBiS6ilWHmKxTADkMwAdRXldLoJ6i+DWBGS4UoqyfGzBOQehO8otElGCyLmFsT2qtig
zwwqdyBlinrOobpCU6r5tjP1DOd7T6Q+RJy/pWSdjqKs78EjBRYNARAsc2Qa8r4wvnd1K1W8tHIo
0FSP/q+w8cxYb9qHQoN82EZPgZHSDrUoCCq5yyCnKd6kMcSpQV02aTIOj0Uqg9wPWaNJifZRYip0
Cyk8mm2qhOjWToz1Qt93jBmJr4F+Fn0UkKWiBRZtYhprWU8S8YMSTMYegFaFQmhjMI0CVCEhbGTF
tsw2SeI9hKSKCPx0E9sm9E2VDRBTjkUz9trYCMHTngroXZiGGU5ep6mRla/6RCQNcxWJlgX04w3s
KNEOVXUARa1N8BMg9IjKJ0g65CI0YDwciUadeOCwRtCF0hIcxATZNSIxNM36oymPY2H5sUmrcuiw
IDsyNhT8YaXDv2JDFSEhEP9hU6Q0W5CpDP07hM1B3kRJ8KDtW9MCoV+r+zgCKbQRhmKnprJV7UCq
7uLaFdtckH1V7iESVCnClD6UQOYA5hBLFangIzdE2nTYWyFUznor+ZoAzlkcCEVX276sGxC01hVB
kwN0ixpVVr+ECVMmdJVCJyO3DcEAdg7NB0QD/YkQbJZf3/xXPAuEURQDUqOWpKLa4tyJm8ikVmqM
K7KMdlY8baTFOM2FK68jRX5igf8GJ2+ymNQMXK0Ul7DmSwdIuznyO2g5NnFaDwoKiS0FoKU7PJCx
GGK+dAjPbfP3/4ltYRwUoRrS70iabWWnvifo2kAHsy2A8L/5jQJ2/vNmPgDCNgbiyxJHbOgz93vU
KLoiYU8NgGIX9+DoeP0XiYe2HZRZgK8FrezlpqpLpx9fiRYyYEsUFSHSmSNeVLWq1HL8vfYgIWJD
uryAXbIRj/kzL+OsbngvjrhadK+u+HJndmdfW5NOloos+s6ZS6rHuSyAJwSfSJbFDq7L+CxfRicf
OVuoogEZs0xJMJVIBb2Kul2gw5WgXU8IUJSor3S+hoKlcN9lxQUk6zXLkJH5AijzwjGe9BCSDGn0
nUeIzK/6Bn0/vhZuO6Re0T/3GUtQ6lX4tJxDv9w3vAISXr+qwDoUv87XLs27Qa4FFF0hjlGA1QK5
0mC5wOtyxULnHLV4cMaRR0TQ8dxKZhUh2obNN0tNIofBsUGvrYVj99enzJKV2RkwSKBXmobxpoa3
BXKhorIl9OH/Z2K21dMUtBmEft6gDQ4sQyR3dgN9MLvoLGb/2tJn+PN8l2PMkEGCyhHCzsi9no/Z
UAtQ1tCMN/2Fx9PVr7iT+5WKxj9ACe3yVl0hI+pCoR6Q/EVuyOV5jZIwvGlEAJPBe5nHhjOBRoPQ
9W/mizTckJVxk/gQN+JnmglPNPfNp3D/13NK2ASnRmcbHeJnVUsIeyu2bKsiK8ofbeyrjBLc5WV/
WTqCwn7kzFS8dgGaQvPI+eiOMSmQ7zHeeJ2x6En2ABVBx3rlZJR4w3WZlzr0L3sJuUU84hE5REXX
RVXAmEtQ9WiNt2TdrnvVrg7Gnj1p+96X/cxj6KF0Sbuwhq5sbt67iAnkb0bEuc4/EmoMWj+Y2pu4
oSBc8P5jFOEtn9CXz3oFwQJQAkXDklDGOTNjhtqkKs0AM7y0IjtAnxiNznS3eBVcWZanhuZ5QAsu
mD6JPRx91AYATi6hrReV78YOPYTMllfghn9brN1aMjpbKYrYixGSW288TUG/AxmPMrHymeJGaANz
3z8tBdcuc6tYKDgrJUCJkHky53mRTpvESRoHHMmWzfvJUXpH1jiVcQ0sftzVFXJiaxZOCHtEaYjW
o/a8/qp+hU5gwC2Gt+G2QVsvC6agRU4XGt3L9XeX/sT5Z85WDSFp15iFhB0IEdZt+RK7aHHp3njH
fu8DDm+WuPki39xbq4WTlR8ks5P1dIA/Ewwn/lqpQTcNOOA3+tyMNttWSHdBya7y4K/Fq9+oPrpy
L53Zm60g4G0QdGM9VpAZgMybeiUqnHkpFx9j8qzpWLpLe+XSJqKFyGTjgMMBgOL0862fsEGfOpG+
qtQPy1eT3E/KQvn75b7gFrA8kYvQL8kcWk0y8Izpay58JQgTgansLszTpQUwxdGYjJQyyGPWnH8k
tQ1UCqfsNQQL7HFyhweyMV0G/hFBdbjP98NSfO26RUvSEZ+UAEGarUlAfyerFNLXSQ9I+QjpyoUD
+cq1g0+SAV3GoKnIl82mJYaQoAIZlVfI24oOWTU7gCEedFvbAEfupIfFVBXfv+dL/dzebH/XDDgr
EHpfoRqOd498x0+U6oCmciTltQ0JqDchSbfcOLD4obORhKD1oOdK+sr9SmC8OfgBZct0C9ih293G
G9F4/PVquVzwWIUior4AciBaMndZIhVtmiiEex0k/RZEymgE0Fmk3l82YqJNQcNLk7Ml5mzDtkM2
IMyaF4hIkni0c3pMx4WEx2VC1RB5oggvATQmIUw+HzlgiXpaSkc1GFA8yECf/MR1qG6CW4/ag6fh
BdItpcIu3ROYxUYDjos7RBebzcqTIkeg4Mh8xTf8xG9XyIftmMcrekJHWC1mxS9O4ZlBvhdPTmER
/tfIiuZoHCRwDspAw6tOcngJ3DLoj4/Z2TYwOPYfexoOClyU+bZLldhArC3jY4ociuB1fr/9jYOe
P2N+ZWa225pCQ31bkx25Uxkfc4+tqFdvJQdCUqvf8GGvjODZV81WSpNDMl6DOTUYv/LELAclVnv5
t0bw2rJUdZRpYIXAlwQj+ny6zAipOaIKzz+Ito1jDhhHKLfd8U4EXNQPUg/Vx4Xz8sq8cVSEhg0H
pu1l8i8dIHQeMXiW/HVqAnvcrGmwdFdeW/tnZvhAnyzFKY9aE6yIN23wyTckPrD84wPqulfm4HNX
VlwtXTSXgQbsMklVUHmDcwR9K7O5A/Ydzk9B3hRbdLjXjAMSROlPbC848HZoy6hEgWzBr8+vy16Z
c7PWrLAobKQibmE2Xit+hdBGA/xGaKvLFNgra/P0+zgZ/HRI07JUBqlN3qJX7dnwob7rUeCncJpA
8NldPEuubDy0yaCB65MfcVGkTIcxHYcMkrnBwGx2iw5OdOVoG/VHjfLyeXJ1HE8NznZ60XdNHUfh
N36g8LAJ2/RbGYQpYek2uPBIkPRGYQ1ebwCwKtgE5+NI46kCNM/6JgZmIH7NwA6FWOratPstrgEE
M5deH0v2Zh+GXqMSPZrKt1KF+03vx2q9sAKvLIyzD5otfPD4mgEBom9yID0jVIuGlCnQAmPDS4X+
eu6cjx5CGLzxlNcI8nVzsrEHQ89EueDGEBFGSCH08zXvoV0etwv3A5ZM3C6oI4fvgVbec0uhUkKl
V4C8Hgiv4b1BNtDy+/XIXZsZ1G5CPBARIV63d25hTKwq1JoJM/Mpy2cP6VIp8RUL6PhC7h8lMSAV
zkstqCFOU27136yHDgU/+b0EODs0QdYKvNNx/RuVXPxXnt2XMAiUOK4U9H7OD0HRQL51yvpvw7Pi
I3DgDk/SDaelh7ccDUBAxUNOGwF8ANwjp9iMq8RB9HlvPNbeUuPZZZE8nMeT32V+MrbTKJd53X/r
nWILUTE/3HzTHeio3UNp1gvd6qZza9QjYqlm9mZAjHTxFuJb6xejMT8yQwVKJUIJ6byXxNEDE4w2
8P5NF8UtdnYf+2/aHSpBN8vTcOmr49MRf0YoDM7RZbTPSnpgoJr6Gw8CkFXmls54HJz4/rM4wxXv
/+o6RtM9alstXEWY+zlxSh2bylKm9JtkIAZsPmnRw69//pXPQYICklN4BKB49wI0VYPeGKaD8dr6
ky96/MjU11EAgcsAXfTrxROa7+zzaePaVQhsI7pnaCglPd+XscZQFxGbrxBG8VVAVM1tsuceEcf8
LXzZ+dmJihwo1qDOmStZgUQDJ+zclNbEUzg17TOvx0OcBtsTMjpwmwuP+Ev8vvMD7dOWinc3YMB4
q6IJdXagtaEmaL08PGvi4IvyTRIxr8pu//oHgUmooHUJp432Q7br9HymodzRTHy2HnT0Cko3vLpp
gpwGHOabxc6iK6N3ZowffyfGkqTKqQpj5Ctd6whTwvt5rtfQsTtkzmIwm8/6z1XxY/hOv2w2VS0k
9VI1F5+TdXkPLfugV2+tnbYpvP5GeOwcWVuqw136ulmtptpC53tMxWfloG+A6diAZ/XABzLe/Ib7
s/R1s7sITVqWluLrjAfeJljvBHQkCzteAPdb5pa+beaUdKj2YbQQn1OkxiBNiSiQfOjBKUa93TI6
ZunbZg4KKWVBCDGQ3FgXkA2Q29vRV4BqTw+/MZQL3zaXQ2mSsOkEDCX5ysUSkgPnEOdbKwA8a7O4
BRa+bb6py6Fq5QHGolcK6PEPY9AHXkMmZLXMFZk9cv7cBLwxH245bpb5UT/UcmllufScm2ix5qNZ
CA4nmCc5r+x3sxfLXcUgpy6cKle/8qfZefdEO9YtS0zxWQ2E5/BrjRZ99Ts0i9ctCIC2sG6X2mvO
3Zh/fybSxuCAwUlXZssz0coJWmrYeoIvqw8Jyua20gA5+6axkzoOl54E5y0pf5qDuylLkgUXaX7h
oEhWK6Ie3rOd5q4JKGUNlVZ8pOGUFOMK8VzEEYtlBOj5RffDLn/zwEtCsgcxtvPzs51qgqIrFREA
HrBJfAWq1U7v8oRZavoLc3jui14amx3WqLFHlYOoPncjKMkTHsbQL44CLBxoi7p0x6/XxcfxtXVz
+oGzM7s0k2QgEBCMoG0N3knjoB4PjNMDpGI3vNj9/7RQTw3OzmxThzqqoKrPkD9PH5grerwZVLxt
2ZfB43f6kpN7ZVB1ZJUMBH2xbNDMez6DJkT9Cr0lR8o6tuZIO1Hv+tXCzF1ZnhzggKcQpDvxf7Pz
M02bMoYqydF4UHfRK3dU+GJBPt4yHP0ZzBFgACN/6cK94q4g/wgBM7wjIOcxf7uoMdTO21x7nozV
gHboSHhl9cvCl13Z52c2+FF+4kAI2ZCq0F/83AD8ToeG7sjW5jZfU3t64a/Kobchk2J2vlLZC8av
LM4z47PdJ/UxrYmuPVduB02pT+ZvuOZsLCixt864EhfROFduJuBUdBnxNwQfLoKmg5qRZhji4wiR
b09C3LRdIT0XAxj9O7CDywk0RA7z4+FntPLN4/fhKJmdmNZH3XyqFFc1Xkm0dC9cfhBMgLT1yTRB
QGW2v6EFKopTSxEvTffgvHPOKLMhseBNL7+xuS+Py3Nrs82dj5DIijuKYLAJLk0ToCUX8dn+N+KX
l+sSirsyUIUQHkJFwzw0S+KIQI4TQ9duS2lrpPcVtLJVqFmJ7dKiuDJLCJ+jBwlwRwCR5wGVnsVj
Emf90SyDcLitBs+IF9KKs/Q3P/nRtnZiYnbyT2PEqijtMUvRKs/txOc5P4jHgumBVgF5WthY174I
KmMAHHA9CCzz802dtgYLBx3m0qe0vNeRQEqWXjmXWxddAZymo/L/viBJJvog0YShiQnolwh0gciL
3rm6GPxldDdqS+Z4DPf86fEJrNR03qKCYNHspMiYOZooSjpm1iFN91EOthwqhg5tRe0abR3UdJCP
9haOpyt7Cy84BTuXd1JdLIwKFlUadsfW1anNA74WwpTJPrQZOsQWL84rk3ZmbbZG4jYp00zojnpq
RwZ8IETsXWR1jiieLUub88ip0yNa9OuP/LxEZiOLIAlaY5D5hoTDvNNKFzJxVFt2RJ8CTnwgvG5R
kAjPC7U1W9nLN3kAH2ytOOGNZUJ9HhH8xS+/cqqA1M1/A3AZkUGePcspFN0NvBjwK1hvPKJpOQx6
MesSnUfs+OvPvTbIqDFFkgLhDdTuztYRdInLGpKXRy33o+StTHG4LBUoLZmYzaNkNXkhtf1xTNZh
gkrHfB1Zi4KT/IfMZ+30O/gvcXJtj00fV9DQ/DxQGGYs8XnlhaDZyZ7vQMtdPFNmIajPMwxUlp9D
Nzv7S1bqNCu4ScVvKNZHGqDakSfb08KhQejllvvryVo0OfPtZNFozaHGbP1JuBG5SGrnD+lqBD2y
X7WF//+0OHv2dGYdWWHTf2Y7CRR/17w2d3B6cw1xZliUioWXz9WJRFcoqloQlIKCyvlEUpRDdz0M
Ksl9FCKrapkLg3htOYKRgNZaroeE5rFzA3FqxBBMG47CeAPwmjPU9xS96AvDxn/L+XI8NTJbGxFD
A4YYjUfJgjYFfUSTx1PpsBuOVhsVwEJEn2dww3tZXG55vzaCp7Zni6Qw+rYCYu3YwH90u68alHR5
u5p4CB+Q74Hw0zL67OqYQjMNNyzKCtBoez6mpgLIU1uMx/CLGfAzEsHlYRPHIK0pjmizd4goWG69
dFTzQbwY5J9W55WCmkLQipWPR1MdXaHeVBUgbygjmvIl92GmTPxjq4O0Bm0nFMteFloVolYMkyBj
F0jPXG9G8EqoNwAORjbKfe+j98DJXphHEXqoHAsx4e4jviuXUjfXvvf0t5htjSInCKNCwL19TpCG
XBmrBAwjZc97RXnupt5OSLwuVg9ecWzkU6uzuU2TCWGfnn/74HKZ1uEbd2vMT+gM8aUlx+ba6j0x
p3PH5+QgF0yZNNCuhjmEBLaNo0COzpkCnsFmL5WTfFnMHy584PxRQgApzFMdwwq+nOilHqs20Y7C
FVVX8QDN9cUYxLXdcvqJ3M06+cSqUCe9wycS6U7o/Th8SpSFY/vzkT/fGqcmZtc6ReFRibrPoygJ
QaW3DwRlx1PylNbbsqbuOFVuVA5ARQToHbNLdCFaH1G/13KAzLrRl7MXNM3b2Vh7BXXCBvgQc1O1
wVTdqNZtJqkuibZiBKbV4DfJV+hpGelOke9idhSn1BcMzesN2Vk4U68PGyjOkCjF/TCvlRdappVJ
KyPmQOENNhO4VjxRntkAN5PHbEXxQF5a/XxxX47jT5uzczzNGKsmjGOCHmPwj1BKF6+Ws4Iz2sWf
5wv6ABDa4E+U+RKUdEanbpTxeEj36qv80QWRp94yR/Q7P7qjqDASAvD7kdtKtUWBhUXrs/XY58aA
jmD5GPWuuql8dKV0PtohczSpOXg778o1oEU7xU62E0I6UWEX/cLcXt30J98/W66CFDUVsonHPpVt
rX0l8YJTcXUaT34+t3+y48a8azSp4/S88WVU7lXZt5rIqyriiXhIS4pjju//l9V6YpKv5hOTLJZr
vcSgtm+ffFwsVrIjHkc24J3GC0GJK9//2ubSKM4XK3K8koyvlFQHTHe01zYL0zRrV/mxTj8Z5px8
yFkU5x+VFFlWRjgqef0gD/gJyiH+ptuSo6E5DOFpgO0qPA4tdwkONqveurQ8m8FU1ZMwKhVsfgta
LsaKi5upax5saR4TRFEXE/V80Z/vfHwhGGFAKWso3Zq7NBpyGrSzTLjavYfIDrL0aRCuRL/wxtXi
a/7yaDM5LgGF1jiYuej6+bgOHdIA6ZS/QME383UdOd/ENe6ZUwHO6eS+tpGRKFpiXFwuFxiFdMyn
9AUgMLPJzJkCCea2fKkNdA/TlaY//Ho5XnmtnBuYzZk0TBRtzuULLe0uAzqdo015nEcEe8rmGI0l
h3DWYsdXiQXKNTw0GagG9NjNdoBUtl2h0umIuiMfIelN8v1HDT7Os6DecjW+/MB+g5VyOX/ndmcu
NzrSlVTrp+MU348NsUPlncaPvx7NyxcFTHxqZqOcAk2Es9kaFTUah1Q8lkbvJXXltFm37SfFQ0Lu
VjeT+yaGQuGvTc7KQf8czhObswksOq1Sylg8aiiKOYxedlQg1aA/5lsA7XbZXkDwcaUvHGJXVo0l
iWDYmaiA0LABZ2OJKLWl0kjEW0IPwoBbVB/JFo22eMZH/tLBcmXmwARCvkQxAXO8iPZYtKAjY9KR
tZuiBl3f8FNzYeb4KJ2fJBbINihcBxgIxSPibHOXLBUidEwf5fxBCrHVOnlhnviqvjCASCCqOABp
VNTZqi+SNuaUjGMP0ZOa3YV6kEQ7wD3cv74cUAXz085sZrACM2jHyEdFAijPoshP8CbotzFysw/z
x/xAxMb7tdXLqxujd2J09ugpjVaIDVxqZfokkduYhE4oAz8m7NUa/y/fyCie/7T4H2/Df0bv5e2P
kWv+9Q/881tZjRQ4lXb2j//akTdaNuVH+w/+1/73Xzv/S/86VO/FQ0vf39vdazX/N8/+In7+n/bd
1/b17B+8ogUr4a57p+P9O/Rc2k8j+E35v/m7f/i398+f8jhW7//8463sCtCS7t8jUhZ//PlH6+//
/MPE4P3H6Y//88/2rzn+WvDf/1XSiLzP/8b7a9P+8w9V/zuyiThNNBVSESjrR1Cyf//8E/HvgJVB
fwz9NDh9dQ3rryhpG+MvKX8Hcg9cXQD1IcOCc+uPvzVl9/lH0t9Rd8T5QNzpVUEo/OPfv9nZFP2c
sr8VXX5bkqJt/vmH9alp9XMT8DIzA7EcnIvoT+T9x7N3o9n3KWKmLfVCVZyElUxI+CyFOi4eAUqx
jW1NReUW8LR301SOuFnF6F5WUhrUqMJ0hkaB9I3ZKi4IKL3dWXW3TvVRsauiCe0JRZl+nkofCAbq
a30amkAjVuLWsooCi1hpN2avNPZQa9MNyzTLlpM8CqKGAXKiWlHmtkWVfpnSJufYHt3t6gwssilq
PLkn2WYIxcodaVxvmMIqx5xGI8jDqXfUKoI+XhP2j4Whso9+RN9/mIa1g5GuPUpGwa8ZqW8G1kO2
qrcUVx6I5QJppdlG2RofFmuoXZiCngNcU0NHlI66b4jsbUI3V2EnmlE7mRFDmzy0BFB6QdBwSW9m
rjaUGp6HRuvXcpat05ZBanq06D0oNeBBC73hxUmG+g4lSf2usEaPWXEd1OiitKmaGm5JBnQQJ0bv
l4oseLqeww0W2mdcX5lTy314i89EpKSaBl9vptZnslp5ComroEowbCAWabtEpJOtRoDMdHqnAT8m
IPBAEdTNs6wIEGMbbkumY5Imy8CTVH2zkiz0VDFje6kH1DkSC7jdwli5RmiC7ClGbxVw+aCyJE9Z
mR9USSBrtY47BxiPzAmZWdu5YmZvLDcqnyktqiBCBAcJ+qtcEjcVMlO6surkQfKSUAWiHVu7t/us
V1FGMMZuWYbU1bqaeVBStQJdJmKgmAO8Y61mbhTDRUDnTw7GNanVx4Y1w66FJvWt1qhAq0XVIO7y
Rh91OwvR05cLxLgFPqhMb8osljx1AkgGsMcaVm6EsEuPqIbuV2kkGRurN9XjkBTRrpOZGOA5VR4H
GTQHu0lyZtgl0CSBVLTjPVqw8T/SIUTZBWBgNhZVXNoMCXfMYZb4jaJJLyVtsrsyJdqByl3qZnrd
V/YosVyyzaJUN33YW75BMvCIeznal1WqtbaUWuZOHIR8NXadfBNVsXjf53W8E7NWXNchq27Hukj8
vsyjj0lhKYjmbUj3QBtnj2IoFo9ybpp2kvTlkaOzt8mooJKuMKbACsc8dgszivZiOQ0HHBVpaQua
3K0q+LDYTAhKZKKSmI6a5dUhLWRtDcrUuDPVtt/WKB/f6PoYPoDzhEROIhWbXujJA1N0IZAmCg0F
QYvL0bXCotwBTqQf0lY0BifLYrotRNZz8p3SvyupaOz6Qi1uIhC0bitmFsFYKTKXqGu7ZyNMsztB
j7OncCoTAQJrxNwNY4S4uYRgyRTWDDSB0CDgBEUDwj+TcGu2mhkkukZxedM4MKKse6+AwLJDQYnv
xCmR8cgpqi5bCUMjAwDDstDum0TYVVYXvUlCjqAY61vfZE2C/gs5hxSEBF0IgI4xyoUzZVUV2amm
dS+VEUd3lh73wWhohQi5aKPYWkk+3MvoIQdkQAYr0R3SNL7tk1K/TbHRHPCflDsjawS/KRLjDiye
/F3U2tBwRiTpqB2ysX9OcgtlSb06Pmd6qSMmmZhSvVGjvvkuqDpewZA4WZE4lV7SaMBiUmrSpK6e
miAUJbmOohilA8qa4phGdoP21NeJyCo7Ugl7rZSsDfE1Jn0lemciztn01SbORdDJxr56kXM588xM
rb+nxgAwGCXIEJZVk68hhSjdRxll37PE1G710Ar9nik9isyxUVInLstcXGdxGHrlVHaQ0dBjE92L
kVx5xGoEJxOSOKCjCFnzVKjdgrFhD9IrvalrrV7XglLtGBtp5BiougvtECN6yKPYWFkqIwgsmHn+
hYxafNdJ03Q3TgMpbYKzY1ug6WNt5ONortOorLE1qraw9VYjqElqs7U0SvUauClm2ZwTI+NEF/QH
mAIQKCl01E9A7yD+OlBDeu20UPFLJgorq1IJcBEkpqucZcDhMSPfVKUpQegMhK815rPcxFDZ2Y25
2XgZGGRBmppEsA2UskLhtmtFRxC10I4LQQe6uikin1gmc5tWxZFKFNYgmm9abeG0Qy3t6pKFfq2P
0rZVqAhKHQH8o6LkUA5F+GWQFJraUq3Fz42qspuJNfpHlU3jmpbT+CT3ZnmTxPqIm0OQbuOMiZVd
m8XwTUhK9hBa6TTYVdaVXtlAVMnuWxHihZmgJpsJZ/4L9hA94k+y7001YWNFo3VbR7JpW1INnHNK
hHKTmEy6rfuiTDGCISpKSZOpjtVaBsBwqk7WmRRpBYhIg/CUaIm2SoUq3nZSF67UoSQPUDRWvRBu
91srRMZTp8s085qktLZWaiY7UmfGc90q6Y1UhNlRqqn5nCeoQLFJbSSeVCsAAOdxc19HZvbeytoU
YE9oq8JsQe0Kq66T7KZtio0pty3eyTVzAKMrV0QxpwAlH6U3JW3rdFoSumEP+JhTgar1P9R92XLk
OLbkr8wPsIwLCJKv3GIPhRQKLflCkzIlkiBIEAQ34CPuf9zv6B8bj+6e6brZNtPTZvMwY1ZmWWWV
kkIklnPc/bgD4WkZ3VotD2B8p/wnG8XKS+/XmDVXGAqPiS9lbodFce4tCryuVy4ZQCPPgHh1WdZL
DGc1kvlYZbk9GnbmEZzFYuU45YO9+uylFtgz1Uh7N/FnUS7xDKF43rWT9T024XyBy39wLFlbsXQZ
bOe0hHWDJQBZYcwIse43jkbSldV3wRoXjrRPI7HLnPA1zHuFprWJTIkBBKl7mqjBWezYj7r2CLdC
70jGwXgpjMbbcdfYuN43E1LKMFVfimZOGwSo7nDCy26DBPhyiCdPR5/GGTBTJ33aP0xSVHsxFrBq
7Dng6q3DXK9N5diTMoE6ZJL5qMcGVnqqCCFqltZUP9BuhdeXzSf6CwVT+QP7F5epKhuWIkCsaQ/w
a3BU1k7mbjSlhT5bvlheF1aVOlGVbfq4GKgvM5wVNiIthgrjjOESdIkTjo04u5Aswe1uCp1lgzGQ
qMAlv45eBts3RlJj87CLDULQr6b/7Ipv7JETmi0seQha/fLDzCKBOeEM8zwfY1SN/DmtCIQbZFr4
PHEgELONOKuAJYu6Dv0LC29zeQ3mNh7qA8Kekg6Lql/3OvhS1ZPj1jjjoqQQPMXgbGzm08zouR4e
VX8VEd1GdPhZuVOyoHrHzbezSIbzIgb+t13sq56HDZ+gP7LkBXtqpyV/9SZ5a/3pEIzO3mf9s+z9
WzDwjb5TCKXJlPkpkWfX6dhZWBDbVvdD2OptIBjim8bnAT6HGwJvu53VkvU9jBC3BZ879Hp2W1zt
uvEOFICtSEavLo6jO115U2zZgFkhq59ih60qJs7yBcvKIS06HdyaUcqvkdc5x7kdFu76gcUDpWkV
PLiV1cVRr5r9qLR9LGRtNgsEjfBi96o5Z/5IEY7IvDWt3UZkfs+fa8r4Z02mFvit72zGafbBNIIa
aXnxA25/PO3r4JfXLpceF2ACm7YxARGbK399Db3pMrYjTwxMHZ+mhsJ2sRjbuzmi1jkyo9OoLv0T
F0H5ONqlk46LoUllFLKqBI8yPsNOUfcByeHx9lJKYSdwPsR5Zvkw36+naltoguHS0ZqfSlWMl5lG
TdzYuGqCkGd0VHjePXRifSdlJuAGl0xEf0JLoJKOKoWfF2Et2IqV2LbyVnB6WgV5FNUa7SOve+rJ
gil1Ea1pt0QK0cXzG4rVH/CRdNJGlBuLmfMcWRGQL5NQG9RSbbSO4bPpp9OA276pyac1o2zgXvU6
9jgDhgg3el0jGQgW9bAGrTq4Kq4BTnpver1778Ln0lJ5PSG2U0YMIVZrN6G3WLwErp8YGoM5Z2qW
hqdD5LB0avu3yWmKWFBPPAdhWWXeuI5QDqFx6Nvg0+Aijpt+HbZBwWB3H8Fouu98d2MvHrIAI/tj
9YSXGrmSdBqbKPZ5MSWNxfudhPd57NsFqEE5+m9RtfoP6yqDCc3Yqr5Dawoe/UpXB7hAeifqFv5r
LTwzphbKraNGwf20lkPzaXc2TUr4iX4o0sJKjUMdgGKuRBghHdojK3t+ayzinKOh6ng8dcVENwo2
6HGBEGSGLYM6EsNJczYa23nwRguNwVR1OHjGgt4W4QqsqBYGZqS+PzXXLxACATdHHjlFkQxTHd0h
A/bUu/hNF69odq2Iws9J0uLUD3R8XngDM5a2569NV2s4c07u0dZeB59grocUq5+h3nQUvtrV8KUL
xmB6qCIZvs7wFL5avnLhqNgOwc4jhtxE5EbPyuH2ARGTMHmdKYsUfNQJPJVnIdQ54t7yNhh31FnU
Wa6TtmvHzMbFpXn//G6UO3VhYJq5tMvOdsvRzirLdlXsKH9wMmWzpd+hGHPfahq4beoWi+lSYtou
W0cX1p9+YP2YgyL4shETmldNi1ZnoLbZhf2Ikj4IRHc1VtR6qR0s3avdO/7eETPfFQ3DXdRb9dbR
irJ4niSU/joSmAyc1eifVjh0isR1mUDtQITMAytccgaLzCRyQ/DytgkzqvkaT3CRzLtKl0fHwT7u
vBqRnsazMgat9s7T/U3ZukjaYpi+Q+GYDYxM18SSo/my3apHs4gM9ANXg30cIPmGL1hV9ocB9frJ
ISO8e8N5zIJ72xPrZQxicAzNAyht751RhJvA2pd/o5uqj3ho/qbCYffgTDa79O0UHVrdNVO8LJP+
Ga5MH8miiw61nytT5bb8YES0PKipCDK5EJizNIrsTVAhyChw5d5oX8L3s9DzCyHa/1KNDg7+sE6x
h6dzpCEsLKo+glshBrNyaUk7L23SL7siYH4f+xiQfyjV0oTJLNsagbzhZN1qoenz3KCHTGuvg3ku
CtP5e54i+9yHSt2KdvXmDGq2kiVdIYO8VMLblaTBO1jU0KUufFiBTeqmePTRIvQJFM4w+AMbsXUl
0KnML0vQf+U8RFiugQ5RY01T9ew0K4YthIQdKc6N1qLJ2BXiaUSsWAzdhb0JFjnzpBaEpWCGb30b
PqzMLRPiI8+TCQyfMO2iBXDQgvhrm1LXWpO+gQftSm2oCQt3KFPq2NgJttWfRVfJ12qevIstsKkO
HkxnM+KL4cSXSuRiCszx3me9T4IzgY8k/w5N/1tQ57No8c/v6OV/QT03X+IOEarf/9L/gxAncnr/
dxjnSXTjX/6z+8t/loP4M8751y/7G9Dp2n9A/InoBRjHAbi88w9/wzmd8I97FJIPsBMCWCTi/heY
E7m2AUJ38EWQtgPi/wfMCRU1YPm7Ohi2K6Ck/g2YE4qjO8/zJ5wTHCHMOSN4nBB8EgiSfpPjFOO8
8NrhTTI17Aq33yNMSQ92N6e9/TqvfozMqpNjBVta0JeOTNuw6h8j7kNcndcuSsyZ9ieJHiiGzOKh
x1BAwqQtkpropLG7m93LDQZUMYfDxLYM4YLdTLewsfysnjGdw636NazmbCIW7lbBbuOk4VU4Vmjo
dXc2lgR5aRCG5cwosKSDIcjIRnVmLQfR9jfJvV1LJU6wALM2LXsb2x5iqdlOF7+5oAKHMXL7FUVA
upbC8GSxo2NjBNjCWmxqKj54yeET1QEGRCRBsE6QmEXANupQvMNlZq2bJ8YNAs6UJMA2in1Ytkss
m/C9KKYPMqhDMw9vdO6uim9Z3b6XlX4WbjQih2aWB17ANT1s2fxelT7CnqVOSwCsR0bRPCqfVwde
t68lToUXG3BWgopkfXBQDuSyHdUJiEi/BV541U5fZL16rurmhzV0NxnZ8dgM72WEu36ybCSTLXiY
lFgbI5+JRvc9AXoHRj3jNGXOI9HuTa89HAvHAnePUuyBQ50B2HtXAJuOjVNUWdXinPWtmSUTqo3Y
ncN3PUZ9PkXFkwNcNTbei0c/A8rWFNeDl0q/T1bRj3gxpElMpUKEhj5Z+FvOjM5+9VU+NQL23MYO
4DAtdDzw3FlDC27uxZNvMK4xNkCX1QmlMsZvSIMGB31M1K7wVPE7ZKtTmo4F/1mZV1q3dlLKS930
mOdaHDCWzfrLW4qDGk0TM+6jtIHQBEA9wW/oRDtPPDDczSknX8Zy2sy0xeuqxlNXQWXUTpB8V01G
PPMW0W5fEpTTmr+2bI3xTSGOLptyV5FvHyjkPmxEtzUuaujRzUrAj/kURB8BbU+a8rQri5dVNTC8
o+MvqD8eolEBW7ARKRoVv2baDjHr4aluN+NNYsYPkA0MR3hfptLr3owC2Fetz6JB7U2jc7PKV6Ak
29But5U2p2gtPmAve9bS3CjpTwCg5N5jEAwyAudcMh2mzmoSpd2dHr1DT4ada8oHj886KajzEzED
8ep07xYw/pgD1sj6ZcEdB03a6B96yd8gkQMELtoPQk8wT+NJq8iYliqAZ4Rl4vuHmbm59hXbE7wg
dA4SaZ/owxNNf9iVexkaPM2a9N527MPPBes/g+vVKxtDfDHP+mg5OE2OSuAXXDzymiDlEt4BqM/F
+hUSOwmqG5oWtE3SSaIqOFRiOqDucQYIyaY6j7B31tZ99Rp4vTfF++Ba3+X9m9QII1wrvpnVcmOB
3AkbGkq2jCnaWSftKL04VIyZQeJ6rBr6q9E/FelkUo/qarXzOdTzFR4wiXbNhzPjUen1SsZujHGp
7wkvmqR+xcMbWycZ5WAnAjSLswafkY0Apq77aDtq4ITvfqgKpEzUz06yDEPiLsFzXxWJs2BVNxHW
eNWih+UCv516mNfglYqDHYlTOx0BLCW2a+3vE/PhDGfvoNsHqLMDIdHXiu1Kow3CD8+kOQstN723
bDknGcz3c2KgWwvYRntlZnnAXmaV4vXFFvpqZdp4LA1+elq6erv0F5fCsJyVt3rBNF09HxXMSolV
JCgpdnPR7eagStyXIoTbyToesa23lWfvV+On9690FpKFPgr0Ge72Q5W5mm0WUx+o88hMlwCaTEbr
wWlu1HtH5bZtumETwF4eP590NGX922rDi6OyL7K2Np2/cScIAv2lPk8lSavOpF0d7UURbmfbfbAx
aBjCeIXpPXC2A5sRVsS7LelxvnUkHxvkB+GZTOjTy4qmgcvjfkUS+gIXygmNCcz9798O1i5ZOaGd
ccZub7wapwR5mNRwmCz/CDwklp2J57Y9RfN3wQ6SsrRsLj1aPaLLJ2zzlPkL2Bmx00JkoPV2nOhY
4DAL5n3ld1gD9nZgSzY0uED6MjcV/+vTKsJ110pnc/9ztqqPSSxnq8xGBXN9+1CuJrbL8mY3kJSE
S2Z19WalxXXt1aZEhxay16Vjx0Yu+f25MoX/Perk/px1tGTr5KeovNOQqCQaisSuhsytAI8G22IO
tr3oHyjAyBgu/wdpj3Go+5+V4ADvG3HBnPG56mCY4kWbgcnMsX6ZdbOgX5M+0HJt8VPZvNncbKth
OEmcRC4uyNDvDWZkppvw+Ju3LDfA5z/u/z00AvC8vli29wBQ/7UX1hVvJfEHLx3G9jSu7YWszaUB
OTqq9oIshgM6NtyQRxHSc4ki2dAqUVG3tXt9C7ro3LseIIIShwy/DLO9B5SfVFV3Wdf5hozM5waH
KAeQIsZxE8ni3a3x98x8swL34pjqWAZhrKg4AVXDKcPaHfr1oXZebac4uevnQLHERhgj1erHqPln
VIzp6mLEyikfV5CG7K3rrMe+Ris3P03UOVhwXdTe+uThe1hzcfUkRnca6+z/rHWJOl9tnFUnjmPv
GYCPvgtjzHOhnnnsoiFjpEsmRRLS6F3U21s0EjmguiPlC/DyPQnZxlXT0+zVQFuwpQcvgz//BuNg
m66vH1kf7Q2bn0xJcIiWL1HZAXxZsqhkeeHYGWnEoR2WTJdwG69ygVcPPPvLfg/75gn8xLmDgz+V
+oOQ5YmP57ofP6ymesUYyvugmh4gtX3BZH/Vp2MzHqSFAXA5JqWfilPZ6z2u6ieIOV91yB7ve4Y6
KqWCfBVYdm0pDpUNJNxbtwjvxigCrb3rCFBIUeeEnK5PLtfvZZ3SgpkjkjtegqF6bSK+b8n0gxPn
smK6t7SOi9edalCDMWaPs6JWx0iA+sPirha9CZTeDj3Eq9JKh1mdmbHfxHKoow933IzmVLg4YUuV
UOR5t9NOyAUjmuKALIkn3evTYJs9AUrIS4FsYDRPZSsOMuhOU4BlHdTlw0qmlwD0VMLn9bsB9Cb5
Z+jN+eAkIaxFKp3YZQ1cf7oqiz2WtnnrTbFbXLR0KGB2VsC3CyS8XCfT4H2StdwgOeV5rCz8Tthz
xQx4izJAA7gcDZme6spFgRx68VpaJikJhjcGVANeWwE3DppP2d8WbmJHdOAXlwcc49B2A7BF2RHA
Ob9o3soq2kLe+gB1UKZ6dVTFE2k/vEU5KQDWG1Drp3pqLnqgW4b8jbLC06uina2cgwHo2UTD2XLC
szbNZRF0Z41XXGPHtl5vlQzPIcHrBs+o/CsuwBtIupug842s2BTdiNPlW1XWdXGcVHNrO1QB2L7g
hgPkysE/IqR4R/syAWZ1ZSa8VhE4mZBdJpfnpDI7gKa/PNZe1gVnh0HigC7PfGnQd6tugH72J5oV
e1dL92OpUUL6I7B8g4SPWDcbRz27aPPjtkXOs2Cwwy2rI6cG/y98HIgOYageHFvWnNT0uEzbRlS/
KvDDmdABhcKhD1PWkFwUuIbhv56Pq4vgn1UfRq/YOSo4DcuKJ2UwG01PBQSMXek/ImfDxclHoTEo
TG7C/mn1B42iw5UgIUAXVg6wCMCvqLltLAGEjES12YIHd/c6Qq2D1KA9DQYsUsT8aTmh1gkwf4ic
mtQaQguhNmvMLHlcZ84w/TdYMc7zIB80xhN8eURhvRy7Bcx2geTL1OsBUtpYSkOH0Z++OxaFf3RE
PadimUli/Ie+lO+TXz6pFmITnwETdYfbqhHcjBY0iuvSywJwBYlv8y3xl5ui3antsUXGrj13Iqxw
z9Aw9yu2FQxOBu2QQdikU9sqhuM4o8vy6vNq2h6BKbzNiTNg6gmcBBqvbA5wIY8WepuqRsqvceaP
gsq89lCj2xR1zghwx4lEPFaIXusbmiGBKrM79fMOJHkz2ZiCdWeQG2UMGON9MOB9DRjkTYTXzOxQ
b0MRQqNry49o4SgrIn5apzCMbT+pWuUhskXHXHbV1g5EvgZzmNQQTyQGu41/ugDKMqNtJ5+nHpsx
mV35wgrv25mrL8gFIJGlVgxB7YSDb0E75AcXEzR2LCyoaK3IbY/NWHZHNgAqBNGIdFFjTAp/lDkZ
x++aSJ5AdGMelsjuYvwma7zMgbPp+7XKkYsl8H6XjABT2rGVrtthReIPmpJ6u8i2yF1wQKjPkZMV
FuhzW0kowP4p8TycocPauw9E820/+G0WFC3qGQg36V2ERMQcZWxl9UF67jOfaQNOyqvTQcjMlvNy
rJ0n2svmJhRD/UzXeesbhSFU5gy53+om1wicSQNZs1gX05y0nbYTnNowBYk+rR5L0fPoFwZIDxx4
2T5UkP9Y0LVgqbMeXSfWotUh48hHOYCYKoSJsVI/AtksUtAfLOZlvab2cle2NDu8hCK3MZGH6O42
doKGH/u6WDJPNL/KJWogFdJx6BgQdZhI3k5NuJNuY2LfeYwAvqU+eMG0jCL0Sw4avaa8mRlogjdD
bLC0kORGEZpHN7LicCywG+1xY9NyTNAReheGGbIKXsrb0SdqVwy7xjXoqnAAtZh7XssWB+7M4pB2
akNgkQWUGf6kmI5SS/cB6fE+MGD5AlynePccDODcn1BXfkeYcymcPp7Den4dpuAFdPrXPLPqg1Qp
D4tohwS2FQT3pB5YgQZVOrjtA4iijktT6w2P6i+cqfoBb6ND6xPl0IvRiYV7CKyC/TCov/9bH4bT
znGQYKrCGq8f0ucRs3JXTaAnmRY36ZgojrMFNCBimEgEHHsBDAhvBLG2iXfHVYqyml/8DjFDVQ9X
FFE6eaWa+cr4hbahu8M61gm4i8+et/41iM5gKhIZtbjHaPPTEqF4KdUal+7wUGFt7ueV4EDTtv8E
ilfGYVvaD3cuFiyLJ2NkorEnIFqwOIMMqdaIclKVYKme7J+laSnCyVB8CLfdtqIbkNTGooM2FXyT
CMmNqMB/OM3yhI5rj/SxYmcBjM2jTr6tEWm3rJQ3q576x9D9MoGxHvGtIUbCmbFF8JsE6IPOhnoy
wWN9qqrXxe3pBgK1n13Eo3ffd15A6qxf8q6Imc0L9dhOG9hc0wqigwjpsP5SQMfbbDFBdKirCFNq
pI2VUD8oLgdRW6jSITXgP6q+/UKtEyOo7Ydq+QtUE3ts7xwsxka4o0qayHlcCNmMAxQJip+aeT7p
amAYNvK3QWdlQR+AcNyHFBFrkQLNYekokW2ZQzqG+sAPdWItSsau8LdiwDew2cYf9yU6hpgWutv4
vfWzCKx9TfuniKkvx3Ca2NCBJc2dTGynBadgSUEqw8soBo2DQSeDiDeFknPK5lYf/Qi7xuBISaYq
zBcTbekPuYQ5F/W3FYkf4eq9KkSDmhR6w18Rr38N/fCGiyMjnQ/APNjBLvnK1+2six+6kKC1ASY5
LXAHS5f4rm75XEBsZRXdsTIcbP/Up+C8ny3AC8k62hwjYhjvdPSpXdvPFmQa5A1ZLcDbos+luVef
AEZlRVfsYRb4KtUGaprvIcTMYjAk3uLsrW76NRF2shm0MJYzxE5RPuE02VqM/0AGF9K6VIjFC0wE
pNj3wiGzxKX6WAfF8/1Pr3DjaSyfOH8kAra+Hso31D2nocBc2ygdKJywx5Ompuci4EflK1RLG+PH
3qrzFr2nbwPr7D/7Hn8r6IY3iAxCZ7gtdnccp+AZQMw1soJ8cchmGKNT6D+0C3ZNxHwMSA0liBV0
zQyT8wvZcAo5HTHmxdcjdnaN1SP4Dy7GrdvC+K6CvqpheszKofp0jb+rFRrhsmh+QBCVitA9Owaf
QnQBT6pCZ0PV7lpbqDSyb1wC2DFdCBYdz6RreZ8M3fxs2Xda0O091MYVjE6UG5ewyc08M4AAkXIz
BAF4XQdVMeFXM0W72a6vVR3c9FylcphQ1OBlLDXSRhn/9KCevP+miPK7NIjVGdrhbeEQ+5fRL0fT
9xYvP2k6Cxo0go4dQKcbPq+DtZ/xqCaJ3REK6EsFoD0xfzqVdZhbsmXO/DgjrxaKvDJyt1RCDroA
kVJtewRE8DMS+JV0X30ui59xV38jqDKD2gQpZj6FnKWCdg7xjvj3ELxYG7IkeNAIVZN63w300Q5b
HDwUmNzYQVDo+1sC+o+R8CMN1XIyIfLb4Jsz9qgUJ/a0VG3mR02m6HTqJu+x8Ol57IZ9M4XpUBKI
RGskE+KzdtA1Mgt0m2wem9DbOiPNovbZw34OQxNPBMMs+KAdKSDbxU9euu4y+vjUBfCOuO/nrcXL
Z+bjtFxOMgysWLT+jtUrFE5Ota26YY4D4MFRS3eqw0rlOCW9JUjt5nUc22tBOODu9cEM8q20sco6
q73CcfmxEQTF7HjH+kO4uJZ4OIVj8QR6xecBsql45cEdfKdb7WRW2LF4XfH5+pVC0oweTCCvLFw/
gxr1w2g5+Kj4mrp3eDKTnyUN8t7gsUMSJXWYWwSB7c4SQ6cpk9HBs6IyRbjBGGOZbnXlAhVCtN3Q
j29aNd/UmsvM87qX1eYPwNM2rIhDd784zbcbTOlizSeJB68q/u2NnRd7mBWzC6TlDPjIesI5Y/lb
aQ8kdaIvpOqBApDdJQirT/XZChvMhoWGMdpXVv1ZruG59nhGRvPiuFAKTtANuu9IDYcUzryMkbUv
rWgvp+5HXbqPXmhlJZA66WOdatp8KoXTFXKP00GMOASW2ttzNiS9A2a2u79QXz8Bbkgswo/zjADD
orsOLnnEfXiNynA3TVPOEYjRGZxptvgIlxLmFu1xNaBZ2CjfCnuqN/bUfH4LC3e5QVNArL1u3McW
i5lDARP7HZ59qdzHkNA1dvqJxWZ6D8IX+ep0Eeh5tBzgvkWKcgUWUE39i0/rZvbBKIb+jhflYdD9
GzPLCxmC88otkLHo0xGfiDbFExfE1u5ovbwEABRkHcX3hzECCF0xuzO0FfgANkB2LfxsGM3VqO5K
JpgvigCXCLZ4B1WksH7OI1YvvLePCAlNpnVOZFCfRobY7tnChHRdfwLlbRH8FAfe8jJXPymyvfNA
4TD2FvpctMuhcNQOsssYwBl05pa8p4viXvOd+Wg9a03OYhHXuaK5VFbGa7r5KAeWVJxsJaCIsDEv
QvDMKygiQp1YuOWnNk7MIlyXq4/URw2JmwzOPfT5fRk+1wOBGydBiMh4IrW/XTr3EWc86oF7Kpk1
79poSv1SXBzkIUA55aDT6i668jY6HE90QYguGXDOr6V+RTmMPUlVDD/wt1V6vzq7BJ0msXrlmM5d
8FS75jJbGsqANuRghfy8wyAaEq0KpEFtOulv4fmrEuTP4qAmNUYJgSPGBPgOkCw0WE6Gpf9glXaT
znNzHBh9pgySu8kUAYqnConDkOGWBqoUsqp2q1iz8UWhLjNSg8B+J83d+8AynZ1OjZcifbmMZ+zN
jIFIhlSjczNUZRj8wHDI/23u+P9skub/I4bZiUC5/q+naP7yH/xL/bfTx6CqD87/zDH/9Qv/xjGD
1/0DmWT3eU80Hw4o4/9JMlP7D0xkIr8C01wYpblTyX8fpnHIHxCxgFLy79QvckzxOf4Hy/wHLBHg
TP6Pr/u3WGby28ga/NT9exo7EkoQ5AlDj99IZllCeQSVWXlV2Qzwc7c0hwru2BWuFboxVlKicIAJ
xJL26DKO4ou9kzZ1xLsHr5G2TCowhglaJlyS2B9bUm4pu5DmYvuvVtjGi37v+Mc0nINXME5188IR
GyDc3HUPkEoseo8w5EzTiw9RY2n29kxiKC4G3BRLAhImqXQ2LjnsMJsNCJElPNYQTQooox4dsadL
TBE1Pek9g0VgYe1okAW4vcW+1fhWuNZR8+HCzFv4dQAM+gIbtGloAnktDk5xwoWGO8vPfXg8zQiN
agRSm/+aiqdTF7VAEmIeiGd23KqrRnNZQbyJ7ehYMdHHoWBZiNNfAC/ZRt51Wb78+X2dhl0d7n0M
e0QY/Db0VQKg6oAtOOgYTuuyBXEEPd+WTyQulhdIgKZh36NAtmMbzG9/VNMZGswAqSn2GxmmTWt/
rnNW/CufEwfjWH8SFyDa7f7eozuyhMWJnHgsvj8PrbNgatE+O+V1hhcGSboUldndVVvu4IWB3Ord
n3bG5W+qhT9Pbf0+6/lPP++3ycXKQ+y4aPHzYKyCgV2ems/w/e4vdLc6gGTtXzlrefdf4B/qiX/+
BX8bYQS0E4IzwQ9Enuo9xm46ONEj9H8rOkYUpDyW0ACT9QT1cR0/O0XauvnYvblzRoEWwAiV2GeH
5tpOy58ofOPGAPLb+RrzN3ZcLY99hKv2XyZW/T53//fn5HvwEb0PkP7uyBcpPYf26JbXcTmYnMEt
vtm2fSI3zbofcdRnIEltJKfmUqZQy4n8Xzo0ePct/89P7h8f4X5k/MnPALJliQsdT27NuZvqrPIT
FAIWKCkbgDk2xiGEJRv8OAzeojpqiZYVky+5naDDt6wE2sQyW+Acgtb6oYFLXobBAq/eNjnEXFol
kLMOFB9eRAaAwNN/J+28duTGtmz7RQTozStd+HSRVi9EZkqit0ET5NffQfXtczJZ0Yo2QKFQqCqI
O2i2WWvOMdl9XHnX5kf7tx+weLetCZp1M6KvRtf6jF/tcWbqRpFteQhURLS5zvQ8UxmoE+KZuXLx
a3dv8aJbIi+Lmqjhcc7ogl/gy7+UFoJQ9hGs8320ngllCiqzfe4mtX3ttZfMaz9+8d6nQi+cADiH
RxlnYONSH02q28nVqKSPnOJWipv4MicU1aMAWoc7kdTF1FXUda65JzYtwV5CG2BtppgQJ7FfWzE1
u91Zfa9MmO6F9h6ePf4dG6Oifow4aNnVRnWotysTGhNvfG5uZ2LDHUGOKNKtB1m3T/ZkP7aBKz4j
FZpa/FNOsDmhl6M8fIhK+jg2Oz0FsKE/vWSdrY/4eiBFGiWGA471Hv9P+NJ+Srcle1lg7wR006Yh
hdvWu/XQe+F98hnHjnZskevZxvG0GyTHuIt+KRy6ODZ/0BTbdXCHk1c8KwLMVVr4knO2i4879DSn
z1Kl8m1TfMf8fm/85EcF0K20nbqFf/GZoc2nj8Db/iknj1BRhnolMxe8FU/l4CPSiSE0n32qdYUv
6SuNopBphwNKzQOv+CQ9NfkuVEAbdawfm9j4yGsiLlE3x9tMu6/1TRfc03rBzCKh+pVe0/NdIm90
TPDqR2S8nMbnYmXFO+KDThNK1ujXpN/pw92kvRjj65XX9+J+AELEf84/CxN2LtBpGEVl/vj1bXVy
o1dQJk68Vz/P3riRUlgO19/ZK9/rYg+SVV3cBBzCj02L+2Ml9262UVGXOwNJ1Kz5LOVM4OkW3gJq
ZoBY5haN6TUOiP73L4cEiO/zXjQGunGW+HI5TFDfctC/arg9Z3uPj3gDr5Ynn6ns3VU74QF2Yr9T
N5S+74UtZbTmyXJL7/yabUpPuNN+neGBDjaghuKTwlmAMOFO31H1iB4mT9yf9rQIlYf2USETLlBt
8F7EnlLImmG85a28Nv3yUXRLNzyaDzJlIEdUNnHl/f1h/4Gh/tcTJXFg339x1qRiaeKUOU63aIvk
bV24Xb7ukVjpL/MPXDfjn6zsOZ070lx9cqdwi5mqfBS2wy39MTDJ738iynzz4e9jWxIpFguhLs4b
mC+rUCufUmTJjE2+P3nCbfVI9bVm3kgdjpVUvxp7OCY/rr4E8/v9t1uygG8opzZQc5XLzjnNmAGM
dV7z7feednJqqAuYkrLalen7tDuWFHrD0yNUFYpeL5GrcyIzvV7yKtUf3IGpHpGIF6rrUb5lP6ni
Pg627H7tvgYGKN7H02aUt/E7xcRzsUrQk0OegqwjQZUkvEXWV6nbrQsOhK/Mu9Z6mHz6lS7im0jy
W87gmkMZA1v27hp/+7/Yr/3nPAB9//vtz5sEk9j8MZAik4Ggq1eCo3nzFDbnNFyPtvyz4VzeeFD0
IMbRPxIjs1i3kr7uBVPSw2OymQOyqU1t5HXhmJANGxaYzBVuZkpW5s5kfJqPrAR2sBOuJmZd3P58
HchiBowpcJfF/MvNA8VSyqNbhe3pZEc07x7S1VzBbG/Ft3Z7N3boY+yULpjbbCli+/JNjBp0b7wK
b9Uqc1TRk1f1WnCNt/SYPKWIzK7QrpaRDH++kq+DXUydpYIekLgxdhu/8YbJoy0Tlkbjz8bvEybs
5ymwI2agZ/OELO1/yHZeXN1Yzpj0P/RmnJ9ZsW82wyHYqDbbQN5R5mhXv3q174Lo/9jSwwm2dEmb
83KW01VCskasVSZP5rQPBA91EqUXU/hNdmHU3olYVbSbTNxPEU40oAUP3eQVp4PRr070mTnacXIE
IWA8Ib9dBbkj/JBHX7/VcYLZxnkdak76CDJPKalluxkxgaU/M+egCWnwiCPOwXroNtW6TD0Or63o
FtV65LRauuyh+t+1YPcfRmfnoyc6iKOlwJbsjvRxy9VSG3/55CAumaGxE9IwiscrNV3H+arzAKxM
TGuaU4x7PbI7dz5/0uIf9uIGuafFycwzcvuzc9FH0yXQihUCibnR5/UHNdwX4WjjzgldykvB9KC0
Pv+xrNxeNZ282krhpkaCrKz16UMIfgvhth0eu/YmiB5F8cqScnHeMEUFBMhM9jGW/G0BdnksnYJ5
+4vg56bcliuTxBXJaWzswf+N1MxL++0vF1zSQNqgxCqaWawTvTv8nohjjo7VCyWEonTxmL3sDbJX
2qd7nX5X6zTJlR+8UOn/x0v59fqLNVTqO0rKw58fzOdXn92RUihVYVZ+0w4ejcBlJzzeJu8Rwm2X
baPhyj9kyQlPh4SvpP64sm5eWsC+jmexbp6oiUZayHhA3ig26oyeyj5b3xOQrMhFFIMkItmAJvmT
n3U1u/HingKetcwUDmkagPj3hQPPzxTjyoqO4rbrHgqEpl4BVwMVg+iIR05f4pHGK+VhIBSJU+1G
v0Qe8yS4Ki5uZAkncAtOsUKqFLoGJ/GryQvz6W+50Hwd4OIGWVJVRWVeRsfTloUmg24e4zz/GG+l
0d7PQZ2CW8HKuJZ9eulFMcgrEGf3iEoo32KBQ5w6+8aM8BhNd52Xn9Gj2lPIeQzsSO4kkke7v0eP
4zIOPPwZ7Becvr3dESTkRKYn0K+0rp1WL0yp3wa1WOwkUAUZfdOQpzVHspYHXtZgz7LhsIlZBTfd
VXDbfHsXt//bFRcrFn1nvGoxV2zdYiO8Vv553drxpt709/8NsvyF48zXq5mLPf3QBdl0lrjp6JUp
c40H7cN6iKkAoAc/6h/W5v/6+8zF+59pZR6PI1eUOqr6ZPiwdYlc1IKYMQb3XLjV6urKeOHk8u1X
Ll7posYBmbRckz2h+Lu+Oa36nfIDSdectmAeIeq+1neJl8y7yb9PN8q1Sy/2y2gVCQ6bf65GAdfJ
byTXmFy999S75i3f9mvxqL9Fr7WD7HkqNpK2Gqkdwd55RfH5Nhwx+8Kn4NwNdDX1zIYl1m62rBQN
EpGTk5wdY/P3ES/JgfOm5dvNWuxsMX///+8w/y0687zIqeKxe87QRKzb9Vz5o3GvPefcq/PblWvP
xZ+/vPzmPDd9OdTIqZ5VZ4W7dfa1zI/eCh97FxvrH/M3R5zu88y27WX/6o+e3/PlhUmPUAE5Mf38
Azs5JCBrFDmOjsGBndqTyU4NYc1d7l/D6F4qYM7xJf+60qL+ZYxNJxkAf45glkBSIUdNZOpghZsf
+sA50eZt2JFmyM7m+qWL1+TKPb70yX8dwGKeFXUtT82MnzrM8nJ7REgBkpVGQaC4KUlsic1xnaPs
1U/hwsLy7Zcv5tIhmlAndVl0pDHedk5tUumeOTENzQnEPafPoPpdGBxeFX+ukA24LUZ3qtBrFzRP
2fRZCh6sEq9sZqPKFcgacAP7HbAVVRc04PpmllisUvnKNyzNU9LfXo7FlNzSzjfakkc2h4G3m8xn
NXxV/WZludPd35/OxVXwy9PRFhOy0udFhfkm4nw9Oo3qyMCMpkeJhk7nR7/LDcSNBuuaM/Tzu8IK
6RWExmjuOVzHw12A/O3K+3J1RIsJm6iMM2Z4RiRgPhM4egYxDaRV7kg/it8iskUfqoVoW1A0aLnb
ynaeTOW18TZejRG/OJtKgOfJHlZpGf7ZXX+ZHyZFNDtrnsjFH+lzGjuIAttjdhsdgc+RiALqoU48
ofIm9D7I8OUny9Fvw61JBclvXrRD5542oYMhMPWz4mGYXNhd8ugq4Tbt74jFvPaxzSjAC6/Ovwe8
mEwl4RymJjCL4xkUHi6lRnaGmBWvflIlvzZo47tpbZ/6e1Nz8By652d9HeGH2szJt1W4Rl6TMPP9
Qhkbu6ME2ILN87VNzqVZ9+tdXcy6UA6C0OgZJLiQHHiUHfym0ryWqNjAAemddPKHjYZZYy34V173
y/cHszD5ShrU0cXL1WaVPJ51Tsim4WiPmk1N9a5wMZO6Q22HPwJX3kxb4r97yALOCXqGG6vvQbmt
EvfvI7nUD2N2+vdIFnsEFDptrM8jQau2GQ/oRIFsSOptg4dquM+6OwPlomP2JDl0+8w7z8mftFwd
dfT49iLLGW4VWF+9j6dfIyFgsHHODR/1MfqBBP9aAMI8mn9OSf8e7WJbUUmqQtYij2yOjRrT+SVq
bWrtqxJMoYe13vv77ZGvPajFi1ymFBaIHqcf+jn5YeEOK/ohfXdDsMcPzvLjnKbhFbQpz596wWNi
kY5k/2ok8DzV/u13L17VpE0DIcz43VlpS740Z1WHa2h0dBwjW+lplDitTZ14PqckP7pKcib1pqif
Yv1KAO2foNK/jWSxjp+0CbXKwA0Rc+9kOrJT3XWrybhvKIWJJEEFv8FW2YMugVoJ3Xyi2DnuBWeM
V7FJhUXOQQGtKKnQVHpKUzr++0IGNeMJ41bhJ/WRTfKShSrg3D9a5jOYN4T1Lz3xarh042uP9+IU
gARDE4klJwxmscQN2hTWRTMf+rwseo/TrcqC6w0E+QqA4TeSm8kPGQLkZjXJaxWFfvJS6g957M0x
H/QsFdMr0CfAFEn94NrgLu5Y/j245ZpoZCYAn47B9e2Ke9q4/Wd/3nEeA7Al2dSaIzdV8ZE404Pw
yzx2kRdHHiBO0R2Pzaqhs/i/mjG/jGgxbWENFhW1ZETiPbAAniZhGcKNvuEYo5Oz1N1lP4rDtasu
0wn+7MylL1ddTFGRMUhdAdDr2PqjM0iHuLo76bugsVXwwwhFYalsYtk2X/kcE30nOVXLJuVaC+BS
CQvG7b/eFW0x9xSnHvSQMD8OHMSbaQ+thJOIHzxSnzdcHObt9WteOkZ9veZi+umbUkxAqERHiapH
igNqV1MnZOvs1L9yXJnHMNiGsptHK+p/mVeswuz17zPgxXORRCAFLHVdIb97sW9OsgzeDi4XxMMo
XnzpTdqwqJugv5z5kA7Tsf4MsWyn6+ph5nMbj1cGcHHO/zKAxf7ZOFvFqSJDlTl/yGxcMCvd1Vbo
cJlEAE9feccv77W+XG4xJWhWOHTVcOJtczHoRkDIg2Pa3Bmg7MzsxjgduncNJSMGEaeMt4OFp9NT
GA+7dmescYi/GtKmkdZl7UbrUHGDoPEk9T6CKNSt6nmKzl381zfAMgTlSi38wuAJnLDmVglZRRYB
DawjXzaKUlsmfTm1GfNZrKPpbX19PsdKVKxr4QckPGxfu4AGudH/wtihJl7t0jzxThHlrUFZn8y3
KHFaD7ot6KI9YQ5uVT3KXQC0yElQWOIgtPbFKquupa7OX8/3dYWkY5FgV1UD764u6faNOegxOseM
I3CwikH1Em3eDXQqaJk75lpcS9du1jJRgnnl+yUXH1cUyNOpTblk74frZOCc/0fSRgQDnZFmC6rB
CaP/+ev1/aKLlVwP4gF+KRcdnLjx5W3CPrNw++hGMtAfjW95czNkz7OVUno45wedaY69svGMBUCq
2YG8nb3s9LOofhN2k96igR8CT8xeVflpkJ9U9V2o9j0+48lvHWt4vLYmkT74j+ekzcGdFhxHjSlh
liB+fcMiq8pPXUNnST6I2+A+uwvmAFJfRGYB3gHzQngoNuZWPKRbajvZcTxIwSb5xMdWUtqh44Ry
/WfwmPyGUK3hO7vpNsrZPt3J8O32s5LAVrzmBpcL31thumcnfgo3YGageHM47oDa3fcv+l2HV/IG
Ie9wmOPojEO17tftEUSMM7x+tthAbBxfKocL/u4qq7Zm/1rt2jWVr9JJjnwIprBRlE2rb4VqJQKg
SO5yYy49Dxw1yxj4rU1bBpmjWfqj6dUO0iTIYbvyl9TfDcM68tUNeE4azjPqwrYA8uFyNROvlSCZ
raWqZdP8SCuYnlC/DuIb/jR5cPTkhuPZrN8fk11CAEbtmXC3FX2b5NVqVF8q0XLS8v2cveblfgh+
1x2vQv1CpzkTuTznvHPVYF75bANQNlAZVymUMbidEGT44xGkrXJmrtJtlDUkn7Nh69AIyMkUMEA4
UrWK8hSPHfFsK4g+hFju5cSzyL92sbHdihw1zts02Z0hVwSYfB1zYPhFsNPv+sA134odfhJEj+pP
HP+a+SjGd13iDSOchJXwrv9kAASC1qSCovJBYBn4p0/Bcpg+aFmB4lZv1Ig6K9fbA0hVQHkm3im+
42GUCffcQzCOSD3GpJeNsFBDh6hV/AGfp/4Y4c7WAdBOYLhicu0+k+ozUysGyfanyjfKoZkOpnnb
V5/1yHwnPQ+vPZKhDH7JQ9P4LZINIxlWvQJJqz4o2muOnPUsl/bpTEGqedD0t9H8xTQOJUcyHFRP
ZuFXBlaBpyS6PbVMjMptM30U3d0p+jnvvmfkp9bdCRW1TVxx2fkZAsZKsx65N9C0Bw3guhn6+KxP
3W3QH6zoLcI1MqtdJwt0D1V1NKl1+hzgk+BAT1hxvcpwMOpO4Ru9U06cSan50+SOPbRU+Xb8dXrC
pgIQxIkfjcqp1k29GoW11vuGNweEVmc7iH292ibRVo4rW6BhKOK9xD1rhGu0pSWYzGI4JFtEO+Ja
i3+eTc6+ErDFB6N+Ok3g2ycURYRQfRgyBvSbwbrXaghxp2Na0eFXoqO8k8d9kt6kRuyG5n2ovJdJ
5CrKUVFfWgAEcPkIjedOnxFk5c6YQ/x5L843xYBHQz3E44Nwgr7yKCoGahiepgdCqm78Hhw+zKFA
elN6Aw5/D9QTn11zXp2q0oG7Ram8cAh0gAL5meFPG4cOgT5tpGLXnrAzVbTVLcWu1yiGxBv25slK
+WkBstfznW6FOEO9OnLy860kI+HQN7BPdXlTWb8SWJDqg35TJTvlrtIc0HG2csJiBdt29nL0m5KU
iZRtd9xyUGZANCmKfZneV4kHp/8UQKK09SjFGPqLpKI9dHJHBp97UikrYgTgXHP6iO6ncRvyT1h9
kAqdt1YAMO++k586HNx9DG1y4P3nOFdrh6Z87+ppVWl3ScxshtKz9oKHc+JOwS/1TFUagK/0LpmR
X/SHzDGoXwoPvfqi4YhmZ6r96PpnxCSJRUt4WzbHFpUylNnKLj8MWL6YGQMHZ3gTP0fBL7069sRU
DjBiTx6ujL9v4f4co74v7rzurOskyRiaBkHt+6IximYjjsl5ru5hzYVUZq0l22iBu7oJO6Lpdsbe
4c2AJaq7A6I7MLxIjNwzz3TyJGVPgICJNC73q85T32vDCS2AO0huVsb5ISP/1EFNCryagFzlLle8
sr4Vxhjmsa9Q65WItlvF2Z7JGpmfey1GSb64JmpzaQ7BvMIu+fvPK8iIw8w/RcccNnPG7OrTHwve
T7+ZaawYnaOJLkhyUs2RUeag+eLlk7YFRVUYXGvLVa5VUy9WLb4MaLGzGfMexH8pRXRfeteizQSi
HJIv5vp3Ef2cCozeUYlyrD2KcjlKpN9CuZKZS35dC2+5fHzQ2WnpEPZMosO+3xshJJ6ir7T5hC3h
ytqX8/klCB2rcpt6G3o90gfhHgmM9mh2R1w31+rvl58OJzddpvtArWvx8mnlKVUn05pvxtBS5OMM
2fj1hDYVa7ptpje5A2M7l34J+tu83UzWg+CU9OdRXYyRHfraz79/Dhero4pESJUlSVgrlmKIXMWt
WJ6F+Z5Um5FhsNtBBZCvJFjAwJb9ye8p+8HtDTeUm8zUqzvMf04hOSzWCg5K2yDPXme7ispD3uTS
Q8okl17VPsrz2Wr54X4Z6VJFgd9JqzMMW6iGd50OrsTGnki7GX+yqbu9i55Fp42I48vOG6zsfpHe
8mKVVHhPdi1sLR3NC/vCny2/cH8qX/8bvdx/nhw0Awa1JqsW7xgd9O9vWFoZZznS8vgYP6tb1aEa
tWZH+CPfJOvMQ315pQapzB/PP+7Jl+stzqPSVGtD23O9wQG6sELlRz+XAjIf/2DtWtXGVEzGg5mv
hE/JNYEICG4CnPHDbN0Tm0mgUKetiqDIObO8Vxy7XCF7YW4iQh344JUqknLxEeqzm8NAticuS80d
mo8cE+BctiiLFfj7OZs+8bu34E3C4cmelQ38rJoangKXpacUQkiCbw3EueFAogv6qSo8SI7aelB/
c1/hZwuvAhZAZd1HP6thLVo51bDsyXD//p3Il6ofBNn8a+jzvPvlNAvxpOiGKoyPz4feZZhljIht
5LQAF/ZH290o5TaWj/10EFk50yejvOEDcRELr/N4M1mHLGVdOK+Eu//zyBYzPnFikUpiDs1E5LHN
hNPRO532+hnWlxMYrtB6I2pgGH+wwXY6mqPnfGNIB03ZSsVKMjEeOpTLC8/cXZc+XZJM4ikjqRih
lYGkZfFBkKFAKEImz9NLs2mO6lOceRGq4RWcvYLdS7zh1hDQE3mSA3O7gUe3zpEvJs6EUJ1zfkyh
xxm7K00P5VKx9eu4Fh9OoMelPJUsBSTDkoRQEv7zRMLbtnuK3CB2SR6yxkNcPHUtCp+XsAcK6IKH
Oo1bEwmb27lSdScGNjUU+m25m9MeTeyZ9hL5Zr2LuoNcrOvIl7orn9DFWfDrwBdnXrGzOl2w/qxh
fzAELhsR7G6Bcq8maKLtMvQlDfoet20WeOVe5OtuZuuv9VuRbyWc7n22FaSDjIqPEbvXmusXi/Jf
BmguuqcZESaVnPLEa+/03HJMtQ5Ks6kIAGhdKfGMDpLdloATyFkwM73uXo9ezxwI2FHSQkDRrbul
4CsQhBp3wAWOj/W5x+oUAcxzh8gTYIpM/MeNdT/uc1LXvKvT1KVZ9etPWFSuGk0rilbjHp99U4c+
9GPEElEcqxIyPAegHPVjxWLt95S3IRW6wm5WQt7CqmJ1EUrLUeEsYSErHoI96CQ+L5jyuX6w3lpj
P17TM/7Z0i0XAVW1wPni04TGu5gA1MRCQjSyo50Q/1Y3o2eq92xpdQOIDbZIzktWhplEvSWw2Dbd
sd4gbKtTNqqwhLYi+1R1oxebpvJD6z5FG0gb30LEXQHDd0iqMoTamU4/hPhKhfBiQ+vrwOfn8GVO
DUrqDG3DwJs/sbQRJT33hIeT17lczbnmgPVt3ODIUrPCS3tIeNRZ0dzgyP/79H6xlIS51AAYCiBZ
XFaWe0iaZ4Dx8zw1evB41rPR5o/1T93hNYTie+WCFyegLxdcTEBNmJm1lnXRUSEepUGY5GmRRyKO
L3iAODUvb7cDaQSb2YslXdmTXxTAzD8TcyUBitKfB/PlxhtaWwCr4MaX9ae5EhABF/1N5JI19wna
KQcC4JzophXunGJNOtHff/tFOcPXyy/W0rLTo3rmWh1L9NGozlzJjyGw0Mligzv5FeYF3FQmj18m
B61zJuZcsm7Hp5iCgF36HMDlayvCxa3510EtviLWdnA3pFccWXLi94g4CGoTvRMl4FX89gh4El8u
VbzoWfSTtaqv4leqF3V7kHcD1dkrt+jSTkk1FI1AXFVW1GVpc6RTX43yQOWfpsrE23iQwL6sDU4q
SWUTI6IZKAStglAeXFpsd/8YLRmVWNyqm7OTnjbyrYUGuz1wyGcveGV8l46ZBJQqlsXRAdz84iBT
6LUYkZgTHWNAQLeQh7J1mAHUcaaXUPYpBg7GBvCrcGOQXeKHc0ViSNbBLyyqzOnDla9JuTac+Wv7
8kJPUhfGot7Pil4WQ1CHRIFmlRemzzE1y0K71UEvFnbTwuOh4GZDmaMmy9/5N90vuClrbTV5VDHd
QkbVAzFTUjTqQY+Jozz+/dZdKPVzGv5y6xZbIhP9rRBW86MlX938RTHl0NonFzPOz3ZVOJlzVeFx
cT37csXFXJMFvRwXDVfMCI4P9BtdeaRI2P0Iws2Ypjh9wD95/YgKfK9iJmo9nbyy2lW62zaAb4m3
xtgamIbSm2sH4nm3sli6SNvUMLLpkq5ry9NnezpPcTUWs6Om2RR+v56zkedN89/vuX7hDny9zvLs
SM2Q+DTgYtzz2dpNq7a9OctP0sdYOv1L/JRTgKBh+yJYLtGYk1uB9bmxEN5Mbr46GV76BOU0/RVA
y5mPHHbDAWZcEXKLhB74jLYiF5jdCyhRNGDb5jhbj09u19vABF0ih/R1sU39yOsmgOI3Zo9Ga6BA
z3FsrQHszLNXEivd3vjz2l2dTC6cXb79+sV+RpqsvBFj7vL86+cm3PmFamcYbqburs4/NNEmyShq
VvGTqtjtS4OkS3dHX/JSP8/uRWJzDOGXTMpIssO9+vdHc2nl/Ta4xWIQ1UWe6xmDm2U0J4dEDZf7
vZ+cWd2H1uLvl7s0zUOvgSKBAUQTaVB+nynICBRac9CEB0V9kLqVCLxhlW4xyOTqJ0JHnDbNocx8
FHVovUWD7b0nNuSE2K3mxu61RyNdWopNZgNZN5G9asqf8X6ZuerJEEON2B1Ob7P6myYHpmRtJTCl
o6J5Al4hK/bcInqE/MmUlre3Gi0eIpuyj/ApgXPmUME/UXHXmTte8PCCWpJu4t6r2zfJgOLpBMq8
r9Z4zVTexd3QeQq5pkCCd3RCTpIfruY6oCdiWsxbCODnh04DPv+gd48DIBe0jbMAWFJ9sljSPaxN
p/Szgxj51lt2HzceDqf2IL7Urc3bUaCpa3bS8fwJxgbvjoA7Qn2o8Uh/svsXLbdXcC0bqROWboDR
mjhSDO7Ah4bc0w9IbVssqYiY9tOtIdnBU+vnL+Z9xw7UP20tN/LKI87faoRm5p9HwZus339/Qy5p
K749keVGYDoRmRbwROLnzgOe46er6WF2Fap+sh3W+ZWl9PIH8OUNmOeuL28A3c2WqFDmJhRrqJAp
67N4BWs2PF7s/29Ua99+3WLhJu3MlAizmIWG5kp3UHifnFloLXloafnur5xXrQsrs0lIiWmq1Bc1
YDHff107Gt3UB4HwMOMO6Zr0xqqrPkteS3lblis1X5n5nVVw4HMT0mwGfO8OwrJCRZHg6nSj21Up
EMP1GE/AWBxVWUHBN3/IwEdfZW9uuYZPrX6v07ic9+tZ/TyN69JcGaKXpWsaaHOkaucDayFe83kA
po/fkOPMPhbYQ93URg9AbG3Wm8p4A9N0smzOnUBIIeqH0h6xKvJ/WlztTUv2r0sW7slugC8d08Lu
wKSLcwNF+xlAPbu3/Cp1IGbGZLB6iA+LZh0lK3od9DiuCZEu7SK+3dfFLkI380CTY+5rhBcVo44H
N4am3MpAMYEa5TM/XrNwXOLwcMmZyoI/iC3fYuo8tYrYc6oUHkqAFe7UwLJyznthp69k3UaBNTyH
u/TeeBjvIFDxCFLZNV+j3/BuY9IrRAA99eOsCxL8+KbvPfPDeqvX4jZe033pjzMIgooaRuYzqdkb
UlWuVcr+qKKWu40vP0BflCYKRcSGooElV47Zo7SXjuCDXGOdMLm1tvhLv2dFzj86R11BY0YOT1PY
JXJdcuKVfNQFPzGP5UY69IAP76wDqc12cKtD17LNt8bjB9lYHg/iB7WjPd0rJC9I4Y0WxDP9eBKx
r2x6L5Ukvz4PfbGsG5kmmNrZ4hWAve9kyn70QkIRwZ9Qlrw3Xq1d4keETTsco+N9SFcUaNt9j5Ns
btgqTruKzrYoeVcNVJf8ySb55yBQDc4vyDO+f/ST0JRWl8jCA99FixTtTEt0LbkWTYLSoYtqkaoB
zQJjWeQjnrDT9zmtjw1YYKcPYJbXOZ9yCg0990EpNvTJDHzVefgR6D/bWRFTIcW+uhZf2iZ9HfVi
qlJP6iiRfi48iPEmynwCSUd9N3q5B+bDSTTfmA6jBRUjsGnFVNR9/r7wXCjtGdJcF+fUh3PYtBbb
dKELx1LUwpy1M34uIm8670CsvUt2Y9oVNPDMVVWbBppB9AS7SyLw6CkahTcKbo76xiQKhWbM2RnW
u7C98rJd2Keg5sIrO7tJqTEtSwat2GpNBjf7GGu7Ijj0pJd58oyk2ydz62zOL7fPyuNgrjkSE3Cy
OmlX5L4XPt/vQ1jsFCeQwGGoIleSoaEHW6V2R52ApF1hrsiVlAHpiGhAQW6VT1A5VM5ytStx+D1U
rA3V9tySSOfgcybjE7UCM31wjPT5YwBbcMbKiKdxpe9JZLYekKf0xG/2CDrnpTHZAunTDbtLblVS
m1IHUfkLgMVr2mp1/jC+z1DfNHPL81AI2IG/ulkzZ86aUvlXVq0Fvt/+QGJ6j028xcaefAZn5OZ7
cXrqtXVXPaTng3omIBM3XUA5qdznmMKV+1mulvsjxF0Rgg5RGQqSVexG7UuhHzUNZ1vSY94s15xQ
imyHH56Skzheea8vbKi+/ah/HL4IqVZrieeGFqhjjxOBt0FRp25a6qei7JDWcO3AJ6sX9x3UTUzW
K0XWjcUurgqrQGimRnggyo+ooApyTktyPHx0af6aLGcUahatVylQnaF/b5VfyufMSxfvJBVyc0YS
B8kbaOmhJ4TwktdnZY84jjRuksD0p4Cjgjqfkn9mI5CL6j6J32Pp8MfDnCIPo+wrbYkaDOXn0+Sf
LW/uW1HFhnSE5OYz0vhauthpSESoH8vRHwF32u2J6VK69/L6XjQ2yQlwxx8gSyOv+HPC4JCRDz16
oPDsqgekyvigvx6ahH3G2gzWobxXAKzKg10FOzH6HLQ7AY2JKqxhSBv1UU9Wvb6d4sjNzb0+60jI
wcLumKzCyjfQlsRhaGd6TrDuvXjemsUDYQaZ8i4Y92X9w6hfhPFDQEZqRuQ8Ny+9+CGpG1HaydFP
4fypjPs0/F0Mv6pAdlpY+tZpF/GRCIGJtQ2xXGp3Jsoh6FrD87mTbcV6JKSjouuYQp+K+UEkZwDW
7u/I2MLghA28LG+hWsr5e6zd6TngcqCTVfKYaYeawtyI7yo6AR16HpIdifJ2o/yY97K6X606AlHb
5C7Vf5gYzKXgoSG3JiDJ98003yr5KE4fKY3PgkOPRIUDEaHZyrbe3VH1zP28cnXzvleOaX4vlO/l
6XimlK6oEuI67JdEWqWrytwr4a8EW6nwkIivZgBDnhSQalsjQ8I7dDomFSmXiJkcIdl1w0/ivAjL
crr29zn+1BMY9BhI49tQ/9EMPD74ya/YWAz1JpQ+TOtRVW9bKCr5x5R9ZLKfodtIb/TsUOBOvZWS
z5m+N1kAJu4GbVUEsBakpyS4Ujkx/jkjIa1kGWfuV0RRXOpJRtVKemMohYdhO/mY9Neq9bsyfTm+
MbRtnbhl6bfGvfzWsxlu57rJaXBC5SgWjtUR5fZ+hhSb6VvkSLOSkbVreINVClk2pbsnKAeh2ApQ
SboNCOuZKpFDb7LSD/S/Ym6DtSmx4Ck0gpEgbk+Yjk63AtSvZK4hjrzRkKXJjzAes+5RFp8K5UbP
N7wqiUOvRotvOJBa3ZqeE7iaZFX1RE+5VvEk6Xvt0bgCOlEvKF1MnU2PKFOzZQlf7MeaqdKClOjO
Y2JsROdMcyUlQWXdgB7zwLSzRQ9f6HBUxlZD4aU5ob4flZ/EUcnRkyU9Qu5QLTw8hLI+hd2dJJBz
S2k12HXYj+sV9iZtRGw+gze09LlGdl8g3bnq77nUlUFMizoKlZNl0rP9vnnTo1LrtCqfWyEp56Od
RBubjgCikFnufsd5f3yZaDIxVJYNIP0PGcfia9KGC6vGrOn99zAWuyEp6IQuSbCqhu/NBjDIm06E
kG0d5vogib7/j7Pzam4b67btL0IVcnglAjMVqOgXlCzZyDnj198Bf1Xnk2hd89R56q5udwMkgb3X
XmvOMVdJc2Uc9R3O6csVL843hj4WsynwwclrzWVH6GzRcJqTsrHoRy22AuskudKvyLmmZP7OVfL5
yn/+/acWwGQ20yDk8X80UgsK0tdOI+of4wZSHRYDiDVOG24HH9fFCudpD3fs+sxhOf58LT6+fOOX
Jd4w1lGfz3zj4i6h08lhDE2I4UQ6HdMSehAenwiVD4fgqi5hxh3llZq88gT4b/+uhL8Tan35Pi4q
vbb1rWBq+D70u+aNAuHRePZf9Q9ikchd2ekgyFBobxCpZ+3q2mt87TH4M7369GNEo0xA5MjFl6Op
Nh/a23mjM/Fvn8qTv0+hKOnR/8mTbtIDpPlvKLIlXg5U0lrUEl0Ow3OnrWBnMmYOvSZxrHvLnTzV
Q0pb8RcGzFfZdt8pIr9c+uLcU+Wx1eMFYH7MtE1aSymurqfZP2rFq6q/+HgSonvBpBe718JTOOz7
xfm9l+IfUrNBPRfw8gPQKbP9ODYubfRU9WT13pSfxvxXiq4oqTf8o3j8UdVbUuNn5LXHpDlKKIjV
gxw5zU3kkNG88o+UZ9qZ9uG/Hyftu1rw83d7saIpQir3lsl3279r47M4b/KH9lw9zpZX35AYmt3F
aO/QhxMbe8pe2HbRlZ3lc11Cx3Um47EK3Bzm343xWNar7oVCI8NzVxGSvZrfFEb/IbqPFdpfzvhs
ViapRc/5Cx2pWXoqX/KlE6ogV/pp5Qfx/t+f7fulg3Vap4MsakgAvq7WVjcWsq9YwTlrQONTbeGd
oR8UEfkHWCNsDmH/1pWrJXqhB5SH5vQ/p2ejMVf/vpXvNDUmRB3OiLoGWOny8NKSNUoWMPvfIq/s
+oMo34nJrq+2JMI4iiNtMpYt84AYnarFiaWjlHBYJA7tEOmbBNztFL031SOTk4B9TiEo3hWKgybu
Q/UZimxoHuJ+k8hXFht56a/+tez997YvjydBI0S+WTA7LAjZNW2fZMbeLj96RNv6qhYcpYdV9Qtk
s6jwKib9ulPqVWhQ0251jyw9NAul64ca2ub1v7/R75eiT7d28ePKWlI0qsE32jq+tpLMbS+jS14Y
IIx/ycZTDsP2f7Mk/DkdXX4nf2QQIlRDkd/z61PlJ+m4RH8z3qUHPqYEUdQfeM8y/6TIh0okK3WD
dpU+rbU1nzX5GAVOA0w2dmvVrTPiXMWNKd9JycGUjpbmSpmd67+j8ncmbWEkFrvY8dlL8GbApYtN
jlSbuPUWoxAawIwOovkz7A6z4dQaoQZ2SYYAhhP0KOWeSDbNXLM9W812qvbNdGyZzK0h/xv5Xmjv
teBo4fSZnhXlwaR5JIxE5nU1vBdi8VCmu+m1CZa8rI//+rIu1k8iDrCSpZgCwYlEuSu6RfNWAcjI
LfZMBoN0rlDKUx9DQ9jFwd3U7ZAyIYUi8YLId+wp4U4t4G07YXiV1/DtM8RkSdVUSQShrl0sfr44
TWmfcb5hUp+zYwNmc1On3QzvE81ByKEPs7t02K6pqL7pGMFc+HThiwKOmMDUULCcnJN4SzMdJrTb
32Rkptjy1rJDppBkeOAfQa8ZXG/mLef7v36UT1e/KOaarK+EscIbri+rD4M11I8r+XUR588/0juS
Na8sf3926H9c8bK7PBGLlnY1n1d/BFTvjDIyDYdc2xtIuzyjLfEluiNlNDXtQXbAKwfrrESDl/6w
UOLb0e8ZV0ThXVlCvtv7Pv0Kl/uDKqXmhLIJ+oVHzufSWzVc7W5w6pOMSPvaj/79u/Dfr11fbudT
8VQVQjFUI1/7ovZXG49vodHI310h6w/BadvyY+Rasf0e/h7tWdyEouszWdn7Ly2FAw2RhRV67a6+
A0t8fhT1i2ZQJZh+p2kgCxrXX/vqqslhqAyB7Vd0+IvW82Ew05Aa3JRdh1fW1w+RnYVEaThy6BIC
qW2HRd2+DhsAeTiddBtfSyogjcd/50XOtV6wtDyefz1MHLlRzi4elUvGejQrWtfrAM6lwK2tx0i4
5Ynq17TwtJthIC4bFaU3WeuoJ4OZ4OatelhQRVdPYd9tjhgm/uc+ln//6ffM407UCxnuMUFfdonW
CPl49qsmTMGxTFthQskqdq3+V5el4V+f/mL7GaWC2GhlCs5WtR0WeUJOuhmRyCpxvnH8GGH/FvSf
pXha6mRAPLQhsLCabgHuF1IbAiQ7Jum5PUw8gw9ys86XpvFakAmrxlErGI5vbFvVi4i/ah+YUykh
Wa6Eae2teKsttRx5VcDgh3JXZHdVerw2a/iz6v71CXFb4NOxNCq3iyfSKuYomOT2D5SmMUtbJvTR
rH/6OeOOats6ot1zbzmvChl/8mpW3TgjWX1FXtOIIk13w8H1XYWku3hrhXu0m6ZLPBZ/6kfLgQkG
LHDVzqG7223Rb6F5eolmiBg4Inaq/jOdoCkvgRR3c3Ea3aohBOhpLun+uV29JuS7YvzgLsKta8vk
9/vRp09+8URFaZMogtIA7dhp3vCrFxcam+B2nAuY/ryIQCBFJzpfO2N/OzA1kKtJCnIT0oAv9sFk
KIqq7Eq0A5LTOuGtbAs/Q4+8SkxghDQ7uEKub77L//Tvn/m/F73YA1OhrDKzqKDPwsxKPLKdERTl
O84DzyYQBcrL24B8Dxsdc4zT7uYqVO3b5f/Tp77YBlUjz1VdKFhH3sllcEC5QTH6I66ZjwKh89c2
wSsf+I86/NN6UVq5aoyE+J5BzMbBOgq9bFhq144TAK8VY2PySFCdw4q055PxmIrb0R0+5jfimlLE
N6wxew1G6cN1aMZ3ZhlSaf7nx/jTv/t0b31X6eMY1oAWs3XW3UeZM0zuJO2UjHcMz+FNn9/oC+x2
4mjihLjEyXF1qnE3Ji/ICUwV9/A5VR4IFZWt1czE6IcQbxLhaMqOGrML8LZco1d92437fNMXG+o0
B6IUqsijJLiJyWZ8SfxzyxzHxUN9Sw6qX3jytjj401nICG7ahTm9kYQX99qShZb8m4fZksVlCohW
CUPH173ALHKzH4cYUy1xmvG5Io7LWKHql4+pdUxqLySspHd80L76YwY5PNsKGvXlmJCtesDrsZU2
XfAr90vPp1yXMB3P9eJMp/IfHxaEeaDsiYJkjSYvHudlnUonhXezXEZ5pUK2K/2/tPKyHAOy3myS
IScdFuHdjWLcVNGd0W6adbthAOrkY7pqqhtF2urBqWZA7vrZj7C+zdMteWkG829Ma4HX4iZesfIi
5FXIQNNWVu5mSDEbZ4nFwk/devGSob3C6hEBZSDdE3TtSqfN7UMRKoHoRionj/HRyM5BephmL294
etut7P+s+p0m3RjyMVbWOucVzeOwY2heEa5J3glJkU/eLJIlEEb4WB72LcFEGLyfR8IaSCW7n3NC
zO1Q3xi8ECb0xfgoUcPPxlPMQPhKmfjdewujA3q5KXOAv9Qba5lKrMvc4NqFP6EdNFxrFlu7V6wt
lA2To1juUBI8ZhucBa+WO+Z3Zcany1sXygwhnPJIMri8ulaIqIDLZNN5G0l1kF7EcFMuJp29XhPF
TJR677TGTfkaRk76mt0zJx0PjejG9W4iu2Psw6c2/NHgLSXYSXE1iqKUWBinO87PArai3kOf45Ga
k7DgmxmfJo12CVKzwSO0joy/InhqxV2t3QlER48bY37rotiR4PioO0s4yaShc6yEhV+4Kucpaw3F
7maGDpDeltiJyVUq71sQz5pTFm/w7ZBm96WnY22yPGHYkP+mcF69CoX/tmH++Tu8aBZIYp4ZQESE
e6IYd9ZL2SEks9hX1ZdFDxTf/V8gRObnC14uTUGTEcjIiBUzq7tgAD/Q1doMLcGm+v3/4nRx9SNe
VE01kY9p2fCYLELW/jauMA/qcDkmlGIriyfzanP0/3NJWNEo8Xk3Lo/PQzRFsqkMy5Opm/ZC/EG6
uO0c2GqbeH9dBXL1ghclAzEjlVY2o3A/ktYiUO/CSfQsTCECOVwuS5eMqujK2//tyq7890NeVAmB
MeIr8/mQRMl4/lNzp2xo8Z6YONGGax+ZNUEHsa9c9Bu9i8bz8z9XvTwwN1UjjanCJ12Uv135cxYQ
hzrpe3/DOXqlSO8srfNDrLviI8kWc4NaGrPvLRUEmCPxV37uoM2PSPjPsFzU3iVJ3DB2cUcE9G4K
t6GB6JVXtc1BeejpKst8JIavUfO7zR9k/QwGpot/VXG4SpSXcvnDI5lwJBNEG8G/m7DAkB2nr1lT
ADDU1SZju8km+PYHoSKG5L07MtFmORkei3RdpHtx3sXpDXuV8QxRPUD0trCL8rsWLBMKs/oxUX72
7WjXQu+ZfrMSynSV5A9CTmfI6DwrLZgZYnBJ2BPbbbFsnSQIvdFkFg/jyZoBT6xUmo18S9SKzfAi
DcxCg5WR3gbN2gh3RbXLm5zljkky85nyIAzbcDwKyT6Pdu08OA1bWiQ8tIggKred18a809ITAkf3
yk/7nabVWjSfSPtJ6cHj9bVUIEi5s8yIwfjiS14GWnLptbE3QMlS9tVjkBBYA5An46935m3xK7jj
x6uhDMuIJyJP1m2cLi2izcBiHDKSxOSaCmHWnomjW7ZcETSF6BqzJwg3lnTbjW+xzD6g3+fCMStv
S3NjePM+RV68kRAqZScSaRPCYzJXwWqg3wF7UFDCkxBleAmWuLfipK9LzIpblUil5hc0U99B/JzP
zghqhnblhyidwydN9UiJV2+MdTbtDRGleIN6BIBOuzPHfVmd9BY4+lOYk+XaH0z5vk4mLMJnoX7M
MNfnSKVzODxD5WqaU6mPpngvRB99+dZiXU4oJjFa9O7VbsI3HcrF4G/iBZZAC15WbuIkR93oh4vG
ng5yN62AlwVU2xtl728nzRZv6D1ShmVoAq8ZQs1lUb44A325+MWClsZxac5itLQQiHkGyHSnH0XD
Rt2doY8Zb/r3NFoZwx7aSrOrhZW1sWSb4b9x8I8ThwfgIG64lbaawr+qo8cSXV68kc7iiSxxwTPv
/HWwxzmmPkosAOBMzMW2kfwCChQT0fU7r38ywFFO2n2AywEb17ieYRAxcRpvYuukntsdpJ/xXr4p
i1tYL37jdpB1n9qTSs3lMcz5aPN18TAdcld6fEyBw15bgL+TcvIdQdTlhYFO8kf69uloEg2+FLcE
qN+TAj/X22ap8cdVJ+9ItTPfBMnWNQcaLIaR1RSAYqDFTArXump3zNLK2dZsvXJLRHC8ay4StWtP
0HeYiC83eHFqnzq1zGvkQQtE11DdwCSHft7GKoIKt2Jc1qyAeuS3Qr+yLA9Trsh45F7y7cBwISER
LjbaS2c+2XLW7dxQ3iC76kRnHp307pr4CxbgX48c4zBN0lRRk1TyTC/6R36gJbKc+MnZr7yGfL3i
qayOQbLNu50sr2vplBv4WV71CvgJh27V1n+hEuTdjL3sKDCcgs2Bd8cBfRbfmFusUDuDxZrI7cCe
HpQn+m1iv8r5pu3qDCsmuymP6sbfR/NeF0/V7JnmVhJuLf9ZAKOUS6+W+pIUD4P4FKToz/XXWKfJ
aDwxuXNSkTPA1Nt6DWumPcn5Wwg8y5IeUd64voW4RR+8MaN93m+BdknDRy2wKXe3BSob40DUc6fL
Hmiuda4d+5rkUxpEo/kwhYyIQNS0pnY7Cb+iDs3QsErBPFV+SC1LrDt2EgX1X9+c5eB3k7xPPmto
/Zy2+wg+WrgT1K05bEvtJm3OIsg0Kz2S9SIL26B4VOK7RHlWtGUqhqYy/z2DuihW4W8l32XDyuod
glFDSA7KSuQ3h8wobArribmSbQDLFbQfkfjSw3qStOBg1vpmRirWEogyZi96vBeDDQBpWSW6ZgPR
yv9Qo7W+6Ib2lrLl/1ainZL7h27cNfkbn8l6S1RX5E/hULLHu9o8i2crfileVMFjaFtPDvP1RXaE
PAnpTTOsmtfhHU20ZSx8rQIGU4UtfbotJ761VRS7sr7RH7Sj/D69IxilO91Cv9Mf+XtUYHRmV4H5
WI1n4DnWjCZrp4/PvnUjq4tbWTNtEkMU0nQQ4zMRQq1QrMRSsU2LYbErGU45OIq4nghTz167fh9r
uwEbTBIXKyVhc7d2ef4xTLd6tdW0/RAfCmNToZcyz1H0qPUZWisGvP1bJi8cMsd67OUNy9gP/LKC
YU+B08qbQqKplJ9SuGOm/x6oTjgespdkOlXw7pk3EJ4toIbkcNDeDNUPKfRi7Sjw8Oj9RhqHTYkZ
TIcb4XPCEtEUBuVjEU3eKM6IBg3cEL984XeGdK/sSNsagc6lxpKXKI3oJ8di40v0iJvW7uIPMtJs
Ir2dktN8ndykHPAhmi9h8zs9xd4kAiyW2YHO1vSRV7tpIpiQQPcyRcsrYB3C8lry6890Z+jvFjoy
zWWkMoE/Lqlq9rm+7goOjRuB9hYoZJtFm7c54EYdvcCLumuSG5n/EvrBY1nto8qZNUeu151A8NEe
0r5fP6N54tW0VdyjDH3lfVvnjjq/s1cbspd1+zr/GerPbXIK8hcr9DnX7Rt1iYQII1YVWHsvGbrw
xn8givehLG3z59JkMDBDHKLZdCMyUozbyfih+w9JchN5vfii4R3OjjJeg6m/zcPfZj+vE+MIyl2a
HsRqx12UaeE26UNVbMlAQfG4VSEPq01GEXhSebLT+SXS1pC3ZPVYxA+DcVdBLZc9C9yYH7oYDE11
jUawH+788SBZT4pxCLyh93D8D9VzZdxZ4n5EDNBGtyrLcr6zgqesexz7fdH8loxxnRIhWf0cagNq
IqGT3VsZvEnQ6voktqv+0WrXvnkO4x91QMsGPvrUO/IMqM6RIxaKpxkD2WweMwXLmrobsv1k3U7W
s5jvRZqfyi73f8bhegju6mbbsrtMKJz9N6W6s6w3k3Z41D8K1XYO3AnOKbHoNZHO+XSrqvtiOJTZ
Tau8R8q2HFaVeUqira6/+hTxSv6IqUjqjnW/ARRalbu5Yywd33Qc9cOZUfJ+JphKI3prkyenMtxF
4D80aJ8/1AnffX/K6A0oAUiqDb8q8chjp67yH7Q/lPrkV5APWbXO0fikkG9beJIP7I2zAdAmuSQU
8l5UjpYJ2mTbmKciOYvxzoBokN4H7SkPWKA1vEzJncU2sREEiJ+uMdAXaFeS7KE1DpckgXZ8Tbq9
BQd+3KRkwSMD411nRbD9dj9TvQrkRB9oIbUomcEfC/sCPeiMUZz8UrpSuOSJnmZwDkUHPnSM81Ph
ZfN/FeoPSX4W2lfQEata1sAbODKsfjYgZL7wJwUowu5cPOb9wwzCo0gkp6GkynGLYNWD20qPTfsR
0J4ZFjO+iYEYWyKNgPg09yKSVH0lGIdG2GfU3hq/2orxM7saWD4JkDti3fIZ3lszvnfGnU/MstGt
qoKhDWZtuXo2+i0OqlDa18LHZHrovFA7E8QkbJF5Zsar2DZopanWo1t5YCx3TvmUVrQ2lNsYHrl5
Nvn03V2q2Vb4wyjuajLRlMVVKIvXDrF/n5yXSkMlHR21pMxg4etBp5FVmk59mJ6lc8eEDGMvYF2W
IgdywJsx2zHTbZaia/XYN1OUr9e9qMfkTm1FxJHpWT3KbLJu+oF8dlzhySQzjv2F8w1txKuH9m8m
qV+ve1FZzWKINUyNuO56ci20RqcGLxeQl7XwQq1K/QdkMX1VREdHYp/dovvOz77hVkdtb26VdfAq
pKsYp0p/kAlUgD1k/dLh6DDQYyHdXf2elh7U18PH1/u90GaEZKCb7fL74ETq3GBT3tBR4ZWY6FIx
Gdvg4bty9v37rPX1ihddcjGeBtnSAg63ExJopuCyjQzYktA98H5J6wBToYjXHx/cw5VL/z02/Xrp
i5OWOutRmit8WFl3VMRMgLQMbeub7hzR3F7jasSrQOIbinfUai8xrOXI+z84E7/excXZP1AMPUlF
7qKlIsPGTcQ22xDnPWRfgyc2m3giLUacDtfq/m+G5lwZioBJzW9h+7j4/EonDqGvx394xidynx8a
N99qnrZJHoujbLr+dok2rESvuv1fjJf+6Lv/etY+Xf7ig7fpQCp5mbAWvEfPVCe74D7+KFkIdLeW
b+EgrpIC/ZZ4rqXnqKSU9xeFO/UWG0p923Xvgay4KmeSsX7VtKeIrkSDwyTEcIryK/Z3UGtJWduo
88bXPCUcnJaooAFcak+lN9GzBpBb+OdS2E0MzAv/5Ccz+FMA1sOjaJ2m3rDz2glogAA7JvFIsRX5
yddAQQZHnDlicMTf1Y7nqb03AfcO8us00iDv7pX5ZK7DDusITodTy5GzPjbIhuLBMQPgzoay8429
XJ1a9aAtjZjmLtR1O5kem+pXU+5Bstoowaan2GDayj7S+/W93FHP43hJ1V9d+dEy1k/Ikf6hlsii
Qt+W5IM2kOyw1pv72PhZxwfRPCvTraJvRKlYydGz1p+j/FSE1srSDlV4MwDGRfpIdbuYmgdpz7G+
1PYVTgGD/ZqSkg2dlqBdP4OaIlEv+lUhNKRHl62E9biTt8DI0drt05/d63wHal12igO5zhMPMj1J
T7yZ5618bmjLUf7/qn2n3ORPMexMmgyr+CeHgvpn+HN4x2HT/u4mr2W+KHiJQa65raj9SpafYuQM
5sR4UcNp7z/73JE1rbKP6jUEYN+tqA347WBwIBOyak8111ayE82toa3K38vKYY0OZ9Eae2pxo8aP
zcRGXtuV/5ii0+522HOK23GtUr5DU0s3w4EY2tinc5DuenHTz+6ItOVVejSxre6TV0NwGaWNs9tx
YHkLgQ8/AQMlXiyJnN4iVBb7v2WLoSOj5GlwUxy6EG7zRqBm9VcW/7X62ypvmd3KwZo/EwJv1lf9
m0xQtExkxZos5iRc562nZY45n4roPkoOEpYq/D1vhA/Xp7TYW8WtQWGJNtCvN2WxD/KYNO1NL92J
qotUjLafDUGYqO3HyPxZF/s8PDbWo1gxo8NoRPRJvOVEi8esEHa6scEkKkeINPc9Bj/KXZlHZEW1
HD/Lr8D5wCncjvf1b+x/c+bUmI7FYkU7Fjlc8iG2y+F+aDZ5upvGcyjC/uo5xH4I/qkVzkr9hGWw
TLY+QRvttiQmp9lKjYeGQms82oJ1h5updiRlN+cuEqc53aEcCpacjpCu1riS6Sg/qPNZAz5tOol8
21CpBMZvgRQuhQBx39oodKVjloZKfMoYOHZlBi/4oPvrmj/DYFODJCv7q8UJ8e895I9I9+siRpMQ
g7euWLROyLH9WtBYY9BpYdVmZwxFcuaILuO2WiMR3tYiz+zv+nyXz5tOc4t+LaIU1z2gdzdQJe0m
tKPRoRlECqQCizD00tTOarxlVw0T0t+b7Ne7vBg9zVIhSp3YZOdmIp1vpXiJRj9qzTwcB3xtz5lb
6sgqaDLp2VHDge/8+2u6egMXdZ9SZPU0xH127iZ7BpXiVYAJKGA9OsYLFHyCZyiZDudLzLn0+6/U
nfLyM/zrZ7qo/4apqcSh6LIzLfLZrrdmuG2wmxNU9rLUGfhzxNppNc83Nr2JIqBk3M1JcFdz+nv+
93dx9V4uasJIrFR9GnlkFPq28QZfbuem7Hk62ARbkYhKc0RQybhGHN7AycGlLBh79j3IOQgf/303
f3rZl98MMyVweCgUQKNe/DJxVpW5HObZWdjkB+E94pXbSHtSrD7EGxkk1rQtvLlaWbfZz39f+Rt9
Cf7tT1e++E2KcMJE0WRceR88EXVtHkPBw86hjV7/Er0F9+FHuw32LZYeQie3Ka06GuCpRz9JHk/i
uTRYGg7BlnTqk7wRbjlN6fdAMf59m98cHb7e5sXPNU+R2rcaX9Ai0+8/pl9E99jWMX+zyEJajPUA
N6+pvuCCffPAfv5yLgrx2S/SOUiLbPGPz+JTaB1Vq3OC/4QQppRF8gECTB2sZ9oKpbkdxDWFhKh2
bkFcwKC+UP8I4gGwrTltQ06UReNFOjwR/80K78WB6drSklDRtN2akEQl32dwlMFmQlGnHNIeGvo6
TRpSwZ6x61YZoTFqt7QCNukkrsURVUH0PuO3mjdC8KiJ+NzYeKVdl586N8FlHzI5wTyBJLGAAFU1
4NcmL7U2TxXwdzTGhiex2M03fnvfJWcFdlzHkKHTCBfGuVrgXNWtfOW353ESPYwNMNGzPmD294CR
HzVRs7j7sRyoDGd6c9Nqkq0VNwWbYbkA4pmsm9uRnAQOegUemkwFg/gxCLfihCoQLWv+seRdSI7K
TfbKb0MC9CDc8FuvMiVxRwP4dwq6dv4hJ70TdPdxt1OSQxzd+3xdcv/Wh29ycQopdgzlV539iMvG
jkiUj8IHFBka/FDSHct1YxfjQ9ufooAUBeYkWbcuehVDMpPIVl6J8KRIlNQXTjzOiRlYUVQccIz6
vofwNiDQrbw1rOeiWJkBTVC7+2gwp5ebDOiR/yT0R1j0A5JP0WE2GXnho3FQSOREuCu+VSTVLtD9
fSDexOJtJq1F39WhAQjbyPR0up/GcMxH28w3CcjGYvjVkOeJTql0uwiGMKW0bneya7XIBdIn07qz
wt9h7yikt9WEbJnrJoXrkhwyZSlzCuRU8jpOd624nY19yHG+u5/nH4yDjHlTj079OxJPk7mx5s04
ISzlQ7PUlodAvw+ohO0aDILUbdQUdgX6HjAt1CzKkyYeMx7LTAf1JL/qA7xYCK2B65vbuIhWRbc2
DYzd6+owowGl97iW/WMLCXWgdG7alyC+76FoUFdI60L9RVEa5usZri9z1Uk+J7SkRJjKzKYFgRci
WRpPv4LmJSH8kDpJowserMFHKPLO4EhhNk42VqjTF506CQ0K0E2LTqmrZE5Ru1Mk8uTyiOAIl/at
wDT5VRie9OEoJrd9+gDlNt9AgiGDCEW7dj9YO8kqVlnyIei7FgyudLZ4ESYV1QyiXIJDq6MKXNyN
tVVc7WNpUzKRFtt1bZ3j+WZQfkcQD4SYVvc9trFpkdfFDVw4QaMf6wTYmMKFztD+B7hCkGRmMw0A
5EcUqYavH1ywrYaOYp7xg/jlUWqp18jiCo6ZfzQg4mZrNb9p5Yel1e7nD6K5fs1Se+TmOtmeCQHX
sSYMXmalqxFk0TTptlnzP5x+8joAyaRuI5wZSvYjPbURxDh0t+ksJWuZLBHDu7JeL9vGvza0i4aC
EKCSq7G6s16zMphPuRcgs+GoGB2I412aJgz7DfffV/2juPrrqopsSoQI/Emk+1oH9iC6pCiMgJFU
LwNLYJOuOrqxWmRSwipOVXx085aJuTScA6IFWsGTY8rCF9bSsHFVFkRi1CGWzEd2QvG3ChDhAMBz
V+59tFgOqlcOqsSqBI50N73wd6q1Ex6V4rYjpZMPmKxCBjk76vhiNf5Wh3McP3NsWn6Z0gBeuEp/
40dC6pjZ5dO8zn8S+rMbT8JuOBCeR88y9eKn2bAjsNM6klLgT2P1M1IwVVdOHnqTwDzJgfBskRAI
7m3hrArdppE3gS9fqxb/bsyw5Sq6zGBXgZepXfyEpjBbVtay+Y085cu2q7GX1HY0Q04hi8coXGA3
oyuqDFv+gObYyn5dLe2Xq/z9k/73Li7aI6URF40kVRn9B0fr1hi4ktKld9whSNiQ9kIQTEHUvMrM
JNz1JfzqDZb+HJ4CXMoA8M007Qf8BosAsHfFfPPvR+77yu3Tt3TRPxna2hKypURoXKwqI426gefD
DpiXMVdkdEZJra/sR5qGBVrE+kph9A2W9suvpF+IELuGvU/SuX7e2R1C7WEmVE+mLcmEE6WpYwqr
vraxpHH60YiBJbsBCFCGVEmzSWzYXjtkfCO4/XpDF2cxwYq62ZDr7I+ZhnCuqfWCcCuHOybTEmQ9
r2WKNJFP7dIQyN3S3MfpXjDcgGY/59kaD5K3zK7Yx691+b4Rb329t4sTWBFVVSdVPEzL40xGWhoe
tApSUs9gN3xvcgygz3W+VinohNvZVUvoiamtZQdYDGA3cHoyAbdr6x4ZsVa7YX/tILvcwD+e9kvP
j1aMshUWHBEDgLCFi0JBHRwJmLBDCVEx2MG0O7iF6pS4/VUvR9yXemTL0e9YSKfC9UPjt2drJB6k
H8hYKsnE+7qmKsVk5LLAAQHAgM6OTZeIHlFxo6BlTB00bqoKC4UnrYjXSCbK8jymGAcdEsgkAFS0
j1wp/JUVDkrrIN/y3i7n7itv4beF+qebvDjF0JDqdNwpy8kyWaiLo3Si7FqigMlmWrIj4OxBspGY
8oAQdToWT9nVAJ1dWTS/PVZ+/rYuzinpnGixqoQZZk7q6+rEDgxJ42g04IPcCpApAZtEZbEq4BpY
M/PrscAwG7x+pPyu2/D5Ti7OLoOohGgVE+4Es+K2BI1QsgESAYfALESRDVcpe5X/TAnN4mqv4RuL
N6/ap1/kYveYBz3LMFZkpGbQ+NTkxdwNFCxhoqB/FDzRNjMVxuTZq7ipfioFhzifyJ9/Pxff/xyf
6GQXd2EJc+bLopCetQCHeaGzrDBfhVQgHqUVHTok/b3hwR8ttj52NFCh71O7h5NjGO614+Q3BjGS
CznfY13SJEZvF8/GJE+R5s9zep7fJa/9YMok7TPb7LaWD1TOn2jcIZy9mWVX0Ne1dlNr6/5nUm0z
Dv52qzuNoyu2tmSQGwyOS6y6rli5Rfojpc5J6q22W7IRLOrqQ4VRVt7oyVFvT5umO8WG6+dOojCz
vfLqfeNE//qpLp4zsxBStY1G5jdHBdvfexg/FljccqxKuKpX0zv9yoAu4m8yghJqsd205TxFJPgH
GYC7a65J9ZsV9MuXfPGLT1I+d5Y4peeYxjZ1HmF0I0qVQxMd23mvtk9iWNuWvJHk6CgJKFdmzgxm
sG5qt/0x7U3ERat0q0dbyTyYaCbGYwAMtjJuum7HMitJ2zh3aKTmGocBqiG6ZIaxHigKay/u+tW/
H+BvNKl8u6ZOiAtRR38Hf5WGMMwyrCfM9EzzH4ZlSrscGma3/1FXq6uavu++PjBAxuKVgZKuXjyj
Rt1UUbw8oy0VDNugY6kkS7mNnbJkUlV4w7Caoy1zbNFjoG3NO8wCgkRLwRZX5fHa/XwDVQHa+el+
Lp4urZpTM0vFZTqW0TVgIwwHDOoKcQpLRPf/I+08dxtH1nV9RQSYw18xKdlyTn8I222TYs4iefX7
oTf2GlvWaQ3WAQaNGWDQVSpW+MIbfGLkPsEaYkU7gb3vSKtR2f39G5wQhvw5h6MtVQl6mlXKvKVW
+yWLUKEE2fuGupy0aAEhaxy2KFDj+7HcVxveaQLRSbswc5v0UMocOhEQdJDfG7d0KlThQjEOtGhI
GcBsGRfxJQirDbUXYdnEd+1AAqGdOaPmibeAVTQ0y8K8AebmUUyWZ5IUG+bXLxgsH0ZWTVuHFr+j
P3QvzUvUopBjaxvF4RLZ8XK15q5E1am/FQZPyZ/JjRokDjovR+0XexZtUcRLY7e/RC9AIbIWbS1y
hupO5hqiM0RCC7pQ8aT+0to/W4WTPzZPh86mUTEJ7qADg+Duso3P9NLczdlgf23SQKidIHIOJtIQ
3Tqe7Ab/FRpXyg142MbTBle4zzqiear3C+HTCj0hcUCOyHRJ1iX4SFIppJ3QOTqzeKcifFlWsNaF
bC3htHEU4esqnXgOJ/KG+YaKsC31a8pJdt1dCjbwO+V/LwKNd1y7TP1zheoT/WF2n2IgsaNJ/GEe
7b46nxTTDOXZZFe0eUqpAc7HYKY5yfhu+CjgUYKDqWhnrR0IiCLsm3NLcCKb/zGHoyRMMYyqHyJl
PoUFdL7MoxXryZI3am+aj5qgC0AmsNVzJjGnggg85yTURVXItxgg/ow9IyRwhLxV01vK87VJnXJF
VTTXHqppXc0XwIHKSeh2oBJXaf+Wi2B0fRxynX8hXXwiG/4xlaMIs+8CyWpEPUWa4aJxlZrHdC13
24ZsywJuO/iDtu7RezUpUKZ05Gbpu7O34clz/G09jm7nCmSIpZVMAsMXmumTJ2bLg+JZxrrw02Eb
mLtipSNVsQgAKu7LpZF7f78LT7WQfizD0X2c90aQ6IGW3iJ+DnYousjUdQ5vRFQWs2w1YSWobm3Z
Qjzzz73tJx/D2YIQeV5dN7SvXPgb4PyQlVFazFgF/QKI8IoKoa25wsWsv/cvqGknNz3CeHgugpKi
AvFz88WTbNWlns1PL+g0lABfpuUsJkZJwQHnTj1399/9wm9jHi2v1GdNIiqMyRajQrmAdeIbPoow
BFCudWWdUf87fbd9G+/ocimMUsrzCvBJuipXwgJuyIeKK+9KvkKBGdVHZ3pQH9WMqvgS+OHf99IJ
/gA327fBj28VTcMAygJzY7V2uipwD2+KbdFQKyw+LFsnW5DXpvCOIKhMsb13hf2KIGxPUiwvZAQ4
jXU/rESiY26f7OABOj+TzZ1cnrn2ZVE+NkzLOFoew2wmPQ9NgFgpEjxbYFG8X4GfOy1wWUypGwdl
0725EhB58LP0Ti6WZwtgJ5qm8vc5HK1SksnTaOwNsobd5GVADzIvBr1oN671Tmo3ujUqXSjTYqur
JGvQMdlMpz7fZD8Zin2fyNE72IdSFMQNEwGVZunotq4Hp8nWYNDtzB8i711f7LU/uvql5A5K6NzX
OJlpfJvAsUlbq+wTs8qQdisor+ro0up0wjZCfp3gDbHO1MsSwDziNIltrhJ4bO0DTCkIlpq0VLcF
5HLMLK3uvyjZfP8+x7FVnFY6bXVrfhs7ydeImft1HjpZ6g/qEiKApa0TDhKwgy65z+DIUTJGJ9yj
ghSg4bLOrHO79tTF9X2d5hj/2zXZtuKkyBG7Nl0BT3lO0RQBRIwaeedkd/XiACK7dKc/fz/NJwT5
jB/rcPRW54kqFVHJqGCH6xkg9JVmhztleeiX+2jZUgjA3Kh1WlzEL43NtIUxFRkuRrGxLWGbENmS
V18lQCNoQXkzDpD6zZRdBI6ivhyIdhwZzEK+AZTS/KGCYyjevkENfimCXgg9uESgoc9fAvKpR1ex
4NLqytycP06JmpS2Vx9QW9KB8szq+tJddHUAKFqQe2+sAM1Dq0b6XcctMiQWq+js0KkC1UQkImMS
elhcg1JOhnOXt3byQ3+b2dFrEemyUWsR1Y3yPYE/SJ9NT5Zhv23MTdltOugwgw0SffKS6LoQJzzB
Xkd8IHogZrKyFvM5Eyiqy0B5jqfbEYG07DHtnjAR752iuurpKOp0PzFJmDjyYvXQIR6dYvORX2H5
Xj0E+WYPo7x9Uvl0VHN0kFBJe1NFF+LeTtK1obtQ99IXbMnC5Sx5E4kLJb1uv7T9YbZ6agyoiDAf
rgfqmGpvK8nSktaHYmfES3iJuXnZr+X0JTHcA7EmRKZrnF916+J5Ki/NeiUDW85gW/pQzQA/WX42
bETsoJDevScQhpUZL5F9LDQHGbZZCVSYC5Xd517fmsa2te7MYa0Lqx4BSeShKbH6UbKSXHFZxr6p
3cNEAM2UUGtFfcZP6y0kDAvLMITXQUuJTijRQN7hQgxoXVVXe+l2CO/yhOJe/aACgjA2INQOtwiH
YDfB7hyuouBJKz9zt5q2+X0MXae6/fspPP1ifdsSRy+WOeyJPvds1vYJmxzsS2kXkbUbNxk25rbs
tZD48QTi9jkz8Hy8jyrX8vdTcvRMmckh7MqUwqfsy1Slbc7xlfWqvqP7zDFAbzXyz4x4bvcfvUdT
vU8k6cBPrcBFPwX4wsTeWHjC66zJ06L8u+DTCmeClhNMd665fxZYO+q3pN1BqRAMmyO0GbWZOgJI
VR/+LAXd9j6+P+d9cwqgw4Aa1swKHEvjKz/8dpvL6aDvMULLbtlYHWX1wqlrJ4382Fp2wmWIhfAm
4lUBD9CvMbpGCZkSkQCfgb4jmxSIJibOCbbuQCLdCGP42HyCzweIUUl9S9xRjPsXBfnTH+c/s/7K
7L7NehwOoS6Jc/NQmpVhUSBAa1uBwLWn3Ca5mGVmiw6GyrnPc27co0pHA7wtLcO5HQd/Tl4Md+N9
4e/9mtYuu19x+39jiHUyT/32jY79sMI2aMRMKee+EsAW+qSYUIKaWaEpH9NsE2jYL77CeHVpAsL9
rN8lqKiPIKD/qzNhKZYpU7z7peatJHXeNT2oNnoPAHLuqNjdZnYxO29Q90HVcWE50Gn+Puqplh9b
9J9R5Z8BBzFypR6i/xs1QBP1ATKVxoeGKekVdCSp9pMoB6vJF9GfQ4uu9HtEDcsbqHZIpz+fjRVP
P9r/TOkoGumjUk4Vk0Ya7C+hcVGwb14GzbeIAjV3gu2BFy5kfgdshJTCnu1tnHnTLWJ+yVOBcAuk
csBRpSdAZ7X/vlwnc2hVRIADi2mFfPbo4qrb8JBkEZ0Zba6ylavZq0W/mi4huC5nmavpofLGzf7t
zLBzvnp8Q38b9vjm0lJNzIuEYdPVQELpQmUfaAdhBu1YsESxKAW1rz2f6819mWX9HpdYRKSMxZY8
epKon2VZGHwdDiR+cXuXip08ufKwhDVZp7sYH63awfAdpw0n/4NxNkAndbAryjkZkvR7YaFBGnOs
/qGd4yugTUDGI8VvRlS89ze6fKV120H2s3qdRT6IFq3ilsNKbrMH6DNe75Odnt4BqD5LmzF+XTem
Cj7QxJhPpt2lW0e/Lekaywz2VfKf12C//1NQH0sO7qTtCojXbDLZRjKilN3usFIMUPuB3X20ug+m
3qCqGrtqTE8SfAOmAEtd8uRwXfefmByBKoMMVTrS4RM/Mj/P4qUAubSqXsma/aShDqnql3iC222L
SPH4nKbPcrjrJnoRl2FpLA/ZGjJGpqwTFGplwo5XbRc+WLc94fVnGiwOkx31T5V6B5HjWu4c2AVc
0enjWNK2CRCfQL0P/+L4FVh9pj5gZyxV3OCOrkJHcifdm8qNrsHT0//kA4IgkZ8yIrrr02L/BCvO
rtQl7NVuB+obQO/I/zoM97H63ENlyodXg2PWabqrNZRT93bQ3CHiN8AmtQz4JX7Cey7eYOMpl+ua
ckBOB7lCUCGJd7V6OYVLK97041rqn7tmk1oPKszyqegWh/4jIN55Tg4Psaot8vTNCSvXPHykJiah
DooqmbChqJG9zZpdYGfe9MvurUwuG23XHlxUy3v2JhwwEFSFIzxPyNZTHo993DGil4Em3QtQTsJ6
XbStP9EHRqBnrgjtV9I/7yt0sVWRf4ADH+0rqdebJAlVKJhr4IpWujMiDoT1pAivWvhWw5WrJ27y
ehn0uCOu8HgXoeheCgO2VFQoHMHWu1VYXh8UaTG0l3Gw0ZqrRHuvg0dCbidI70WjQQ3OA5tY3oz0
g6FWyUGM2ckNqkTZ4LWIWoCv2yv3U/rQxc9isUL6AFm06KzSx9lfexQ75hAVrSgRE1LoHu8CI7zK
rf0izRHGYkpZjwff9dQu96HXwNIg3NdvIBzJ2ZqLvHmN7gZudQCz23CZe3CKUUS/yMeFMa2S1j2w
6UTSl4BeTTg9VioXig0XourWouayK2tzM0jLiUNDF6SEMeJ2cMEjhat//sZ/v4Tl0x/WmjXPJZWi
/lFRsS/MwyEI+vnCMJ7E1I2DVWWJC8jEX27yZrzBhkf1kWcVcKrDZhqAFajE0S5uz6vjfRVMf1zN
X9vsn9kcJZB7pPE6jAOSW9youGmdMoB5osyzegsLV5lz9rxcq5BeHSW8CBC0BmQUvJkaukPlqxRs
gS6Q2p59IU9dq4qkWIpmakS9x53yvMLbJT0IrBJoS6rZvmAu0BOp33p7T79p8kB7pu5hqU9nvs/v
t5kV+T7y0YooikQLtDUTHkluRxNSUY7swyqt3Dpfzs7uXUR9q5yuRekNgO/ZF2Xe6sdf5Pv4Rwe/
GtJUUgQjuS3cydM8+bW7psZxm0CPODgGAE8ntGN3f9stNefvW/N3onH0049OoR6XVpUH/HSc+aZ2
HRpw6a4FMuecanefgi6TuDBE1MDhzVr31WxZDfhoNfbXsLZQdE2WIjoi7ZO0h0wnX9fdWwYTSbpI
9jfZ9KjZE7Yos+Hb3+d94khpVGdFFSEaXOGV480iDoLVD80I7gjiKnoulg+0s4OQSIdi4BZZ7O/1
O+UFMDA9x+uxX2TWMgtW8jL3k3M797dTLxv2+2SO9k9smcnUyVM5C5cHhJeZLbwDXNwoj9QInsU/
0WdBvRpmB5o4AAiadAd4GQT4mY/5u1h7NI+jfSQZiTqk8VDeat0CzIe8nutpyXp/DaLEpxy4wrYJ
LVA6pv8i+fu9iedFIEsmwsW68rht11SZkba1VvJ61avZuBplFinYQHSaWRuoxrwLn7U9bkocptKL
s02UOX7+eYZ+Dj/fLt9yzyAXBzzTlPIWKAeCUWLuhphZjy5N6onBQdGht/G8t0d0MtcK7eWqdUnZ
rsVzz/jvvPDrK/yzEEe3fSsP2JirUknvNr6b4Pb1i+o1ipx6O23RPbsl+9CdbCWOt/WlgTqGzyk7
c6N9bf+/rcbRjoz6QxQndA1vBeviINrIsEqeqKwNSmVoYYueCsnKj9StiLAxjNfCBDs+2ekdVQZt
uhQRHxMukpux2Jjh9UxfgQDEztVvpNbN936VbsL6PifURtSt7i+F7kqobfk2MmFVbQ3wp3ejconh
xzbsniuKECPxW2f34o7KnZY6VrjTqElY0Z0lYUIi4jkgvu5xsrcFAXXMr45+Hl9hhEK/B+aL+jjF
G41qHq0p9C2Fz33wvCee7eQB5i20xWQxHHZ9gV3n0zS9CtOdAJjrCietv986yu+HnE1mqhRlFFXn
hTo6YMRjWF+aejk3rwavXuXPpfYhZuvD5fgxvHUz3h4K6JiiguTq1kJ46SVfuaQOQEn2SnEL7GOa
xxYHd9zlMGuKneTxzAxPnUIgH0ijYoQG8kP5eQzUIN1HcckMZdSBm9c+vqFbotKwuVHwZVp0uo1n
fDr8iXtPvVJuAOQCUIfsgJ8X9NQIj9hXUXL6T4xDyA+5NwFpcP8vrc41Akqkl1ODrki/kmK/Ojf3
U0f4+9yPjnBCA0EWe+YeofTmSQomKjb4YOLaWalTr1EVqfiPzsfvcLyELn1hPmuXjVfXCygoYE2U
a5STJP/goJm6hCw+PYeSXWCKa4Kcc+jcntkP5Hy/bh0a01RBLIiopiUfp7lsX0vr2jS+Ha+VxcHW
DH8Ib/QoerICKt8X6K78QcMnwkcIS4taWiSfxKzl6JkvsFnQgCG5GZtt/55LW5SJNR1V1mZtitfD
YSNKz7m1o8ouSrVXV3cd1o8VpNaGyvJV1m5hWBAYi/oiq+1IuDbKJYXAob8SDxfIlOfkjPphlaRX
YGtaY1ETU8XMb5a05v/DTmBmMFd4TgMnRA7tcNmlbgk9w1GeZJvE8kJA2meT3LcHvAMXCKY8Zkvi
cyzi+BOPu9fZk5sqs5O+obczIcn0aFyCVEar0pIXlewr8hxG6VjFs9k7SCyuQmJYegMJmuUBIU4R
VTOZD2g8JxzutNnHWPisOlwoJly1UWVC/MeF49Ip9BhtAP6IYuk4aVWLgsAoXOIWv9ecMXEl2Q2n
65a/LLTNPeYZ4zpAhDNCn0lD3OuzL1ciVCsQlUih4eB0vYvLVY81rRyhI6/TEUEfCf15dM7vjN6r
ipsq/Ohiv4sR9XI0BBrrTR0jArViBuA8FBSD7lhU7ADZe8EA23jTzl6hdlnZwbsezSkGJHoJNtyn
sIbba26qXbFDLdjWL0yMeh/gnBDmKoRXVwhOAQUO7NleWO688FPRt6W+7dDyDEZn6JdYwUQ6XDI/
kjeDvEEEyFJuhXCZ3AK3uIFoJEt2P3suzg3yll4URpG4FI+r8pLaJw0RR7/pjLXOQeAhrha6umrE
90Z2a7Jaa2tQJnXBa8FfcExb6FDaslO72tAIcZACLZ14WPLXk4fFlMigEjWgyKRFe29daZiTbKDv
gwVEhf8jfRmRBYpd4GLt815bwakFliJFy3HZPQrbijqprazyCzCMMNVsqiaof20IKWeoA1cjXuSe
Oc6CTOZl+FCH69zOHAB2iMOM14JHGh8liNEtGLEyF6r4Pia7Zlf73bJyDxsk7krAWGhX5BdfkjLG
6lZx0fHEGaB/igm3xqX6aG5wDWgX7YWCwcpHgikw4eLLoGzokJZUAtWWKpK66a+tTwhuI7VMH5Pa
u+pKXjbLwRPetVthe1hWt6WPd2PpF95hJU5eT2rqJSvkGul3oWQMSyddDq1HF4RPC4IK0sNW8KKP
9KNcy175OcIwjtbKVXCT7DC6Hl5QStWSldkzm8IL0i2x0gw8nWUNxHEjYqCh2gXs/nhLgwt1FuQW
geAU6+ABl0lbvAqQGL5sVrmb4KvLzKmGcaDAT62QGrvmmEOf21r8ZRW9+71PJyCyoyX0RUe+Sf3S
H/xmxZsVJ8sJV1jpGqXvlxIfzRkuy0BUrfIddqwARHgb8tf2VYJOuqj96KW95qg78lP0io745bCs
yBw2EliAewTCbmHDJCvdqfzAeScitPnutNDWvVu74Sr0+zfmEs5MtwTaLCUzbTEX/K7UaomPoWsN
tpI/JME2RT7Z5Inqq7dZ5XtCFHUbOM09lPFV/Nm0/pD50P0xDyO2C0EWSrP+JPQqHRkCknqE6KqF
eWcwwriQ6yWoZBHd/AJj9OwK7w7Pyp3qPco3tHPR9DiETvnQ3SGAUOtO+F76qS+cMXv7DW0g9zJM
SZYx00O/4LjeM0B5LAqpjQkU0SPp1+K9grULHa0daYtK2Vy44A1WI7e+6f4Al3wTA4cmPqfwAg/Y
M2/Zidjm52yOMsF6Sod8Cpv4lpdpwroLGx507+4wMDXvQTrTEB5al+KE+qFWSJMsuCiViEAHehu+
xRFCF9VX7TD19ncpDmqhA+R61VlnVu3rSf0Z2v6c51EhnVwdVbKCVVNC2HEOjrj6OlcW1eQfZG+W
SMb+bnBTkk72j+KLj+cAeV+9/7/M4Ng5Ak2XLpQHVqrGWcZHHecWAXMHu0W2SPJavqetozwbd613
MJzJ6f+ow4q2fMYhR/zVRgEalLC+RdMxdosndI7qypZQRshd2J8yFSFUT5zxjeeYC1lzIImf+dT/
jyU0JTgJczdCP1rCuAoCuauLmHoU2m6fGBshy3bd40cQXdK2t/sXbhg7Xp9bud+E/q8d/5+BjaM+
qpDuw0OmZTGFFhQQzUV3IW0EV3WUa3pFSMDUdjA5Y3YmGzqRF89b5p9hj/qDWa9UZdDkc5SWvM7S
Btq2WEvLykfJ+7LYKp/jlqihvRCe5Zu/x+Mn6hQ/h5Z/xuN7VRpyWWap823xml9pWw5PgvjkLngu
l9p1fNPdWR+x2z3G1+pm//4vdMVOhqjffvxxRhBNUlpOrDn6GziqXXOQJ9o/C4CGIfLaV9MNtyXh
KeI7eEpY1YJo5EI4A1vR59/5+8z88wmOYnsMIcVCwY2CLTd5VU5UtqEfdUjXCoihg5OhSiqtxXEZ
vIZfSoBcddZV90bBHiLGcKWthncs4UhXFWWWEUGHOak3xae1G1a5+UI0mQzolS7nX3RYcCkZ99oL
gY0EDQrqfkoHHX1lvNRLkprWb6mYE/ZWw2NjclNtOHj73OOmR+gtfek25ypEJ8ts33fgUU1ADMdi
qnN24OyXVP6ZkdQhmhHj3eFlvO8+qguZKny8wJK0adxC2QqwiRE2euovohdtpV8csBzZDc8sB8IM
cunnW8MRz2onq/NX+NtXOiobdIYZjRMq9F80TvHB6OzyCtYSDe5rebTDB7F3rG1cYfscXyhX+dbE
d3b+LF9d59RVCwSoZvf0ihcC42sIioCii0VPHYra7R4PZlvm0vzUW7fSXQSg1OW/8G06tddM8nNJ
MiwDu9GjxR7C0QhHrdx//YrZ5156nAtQ6JK6+UVz5j36zT3iTpu5OhZiRBQk9aPRskYycTUlBYxX
tDmnlu1JvSf4LAxbbXJs0/eLbqQ7iTz/MhW26CuTawu1JzqoSWDhPgf/JnZus0+4BJwwcLTYoV6C
8fy891vNRhVInbYFhVeUhEsXZZC8sAnyz13PJy+r7z/l6PPr5f/9lOmrqAo1HtmVu3YXPFgUV2+M
t4iW7OO4Gz6J2LXCn7ptTOAthoszt+bJL/htTY/qLMXB7JN9w5pSpUAhkj6hq8I1SpwYjSTN14Xl
uH8ALtY3XtD76Ipqhaftrw7NJkNDd1YK7J//PqXfEKCjz3wUHuVlFZlKzpTyJ2BhvX3w8VO1081E
Pc2WLiL3XEXzZJ/m+9c4eqWDUD4oQseIgzeAvyOIRaQI5z+SYqRO0GipXWpmc1jvYN9gY9aDxgBO
LrbSg8XbCYezPiq/SVE/F+H4/Ybg3RjyyJTmnp3co1TqELKGbkyYg/asiZJvvNPDVUGKOvzR+2dV
vSxGf18QNhIhNYhDv00Ypc5o+gzFJ2j8d5KwqsenvbDZFyslXBuHO60UFiWZeTd8TBpqzmed3U6U
aH+cWeMoIFCyqq5Gid8xWSj4OSxvAq0Nj1j0PSk4IXSg3qGTlxQ7PC2w5VvMWTeWZO65et3pI2eI
Gpud1qB83BqMixwp3eJrRQ84LbjZyHu2Rs9gf1iZKIxvBNGvgBe7UurWPvB81c/yVSVscMwoTO/M
Jp8P+PH9b36bzdEFQCm4sZKU2aSrGv7f6+TgO6EUDnrCMMHWPKbr4HHOqMezPbBTYQqkC0ppmmlq
2nFMqu1FedCkZN5aB1dCqKZ1YwlHTjwuh9GRkvUh9GFgzjYlc0+UUCbqdqXq/H0F5Plm+b0C/5nG
8Q43onww2/Dre4ioXpAOewnuSRONlNxEu9gzSldGd5hWsj2rdRC3W3byR4ODhrj5wW+pGkmoPvso
dZ+9n089z9/W6HjbonHS6J3MGjVuu6VcpppP4JEP2mVPWg3Melh0z5H8bM5GT/NdkCK8vjJih3Jz
EdxR7fmv2j4cpX++mzFf5d/6Lu0+UWpRYE4Regkx3Ag41+HKktwwXCeCB2ghQV4qpwhVFGtwjCgw
F6gv+H//bsrpnfvPdzuKcrsmzPIanW+Wxoi3obkxEb5ZZOVNlD9V+U13uBtR2VRfguEqHW/KHtlv
TxR2EVJY+4uZSRRTpNET4MvLunJMfHz2mzQgnryO9wSHFbIQbkQY6Z1r2v3G0c13KtwmPCDoehvH
dJNG7rsy0YQ9uszKu+Zl172wlmQH3S4bAQFc/TAAcChgI0MzeqHf8e94UC/awp7oKpxXVTi5kt/m
c/TQZciKaE0azSsJ8J2EHxWDuQpfi4sAn3gbunOQ2ejSfXH3rXO56ck9/m34o1cvjPO8hQu2nxUM
iKRy3NCsm7kHj7AnGA/qec3juXbZb7ol38ACdcNGNoD5fj3+3zZxKpVBZ+XG/hYxEgrW5Or0Zzb5
wauEDyh270LqGNR3P9M1hhRBs+lAm6fh6pwBzW/nz6N5zIvzbR55PbAd8AJHs7p5zamucW5scaVS
F/6yHKXmCLDl8u9n5+Rr+P3XH0Ww+36cZljpnuQke9UbLxq8GTfftDvErVQPnXwQNXuqweiVzW7U
FfW/g02R/sw8Tj0B3+dx9Pr0ehg2Uss85ugCB9/IBgJ4OLjtAW39difKt4X5EIJTq0y/17ycfMLV
mSJnIBH9pqfsXb20iR/HG6jZrd9o61RYRudc1E98JbBZgDgxDVdVU/l60799JT3ttDY11fJrnj1I
W7SbXIIwEjpqpTaS1aiQoDV6JtM4EYIyriFKiqizSX9pMx0MPCokhRZ3iNquBsi2/qM98jySI2M+
lHq9H3Ll//2jnKgV/Rz06DqQpbocm4Yfi15mvgJPmFhO9P4V+y5qDO8Fd0+iavnqdi5XGaJ3Zvx5
8/18kH+Of3QfxLkQRY0kfwE9ClRC8S/zQ9oIvYdyvQEP5D4E7EW13U9AUMmr/7/h9aOKFd4ftTgW
/HzY8JonoOQGksBRAP53Tilj+LI6lM+yk/uhupOy1zOj/z4RP368fhSnmoinjmbOFx+8rqJy6KF8
bML3cdFRQqadl6FD0trZW0vlE7EVQhBNWOlndd1OfgNo6CS38OFxEfh5LbVhaI16A74lGReB4SAF
OvmFX1ak1R3px3Q5vA4vlK4EP2iu/r4EyqmxLUXS0ffQQU8fN7SrHhmDYWwKUsGDOz4Uhpcb/jj5
Q7msWQARE3sgARTsr8YntPcGed2yUkBM4Qb1frV3tA/0r2hptclVoCwr0uur2jNoPjyC5JSDGe1Z
9+7fZ22dmDWMbSikUA2BDPyCCE9NMyhlW96aFwgw6MWVddjsw4tOK5EapwC4aDYI3bu5b9pkd059
B4wqWlaJQyvT2Ki5s8fw0+nGhQDsAlgWjZAnBVnrRbtLdxlwaOycDHd/r6ipLZl7p80uaIsG2AGR
C6srFWlLBaWd7Gl4M5+V9nIqnOAO1WGUBKiK49C0LRz9rYWQgIOL8qFuzTcwu/LeU8Z1mzjqY309
NQt92d6re49uGEaD2cPsK9vTDd5J98h0putm13SujCv2QC/uMXsPn2hB4sV0Nl9T5ujt6BL4sZxH
l1BiBEVlpn05axiL9UJ7Vz8HUKDQDYB7vVQEtqYXo3P4XLx3Tw1CwqgP1tctdxNIAQ987Jfw0Rdf
XEaj47Imgt97GZy0579/eOl39KQrmiiaogkIQ5G/fsm3t6EIJr0J9jUebRezQfoWQZyFshk27Ru6
kBdsSiIY77A5Bzr6zZI3dVWVTU1GLwH8lXUUOYhiYXGAGBfpRbfvbXKnGTiBH5c7FGSO5wLu0wNy
HC0Flz5L+VIQ+/ZD86DTA5rsA+afIO8ibZujS1E5g7tPbhDhs8/9whOZGb/wnwGVo5tY7w6y1hsM
iCiM/hS1TwdAdAe8jzelvtoXfsfWzO56wDZysTVoN0bbg0FLQ2XDqJia68FKSx4Bsy4wqR+vCaW6
T0uqzgQxJyq9P6d5dGX3tdjXlcWHEKmNHi6GtxoHNmYwl7GahanbhT/XgA/omRDIk91WkHTAzsPO
mtMQlFMdjQo9zeHJzQsfVdSSoMs4B2U60cRinqBeTQufRYm44uedvh/KyQwFlrPQqMwurN3oCnBG
q9eRi3zcqhTPdVgzMVouyXXX7ZIQFEgnL1Jg+UhU98vwANsIglVcwAUIfLKBEg52AKODp9hD4R4T
nT9UiBRnUC7r8EOAeCLPssJ4oIHoinu3KVaauki1s4nyiXieH2cpc1dBwaTwGB16yIJYyZtyuKlU
b6y9FkBG7zcUEF0oPgtEWScbPGhiYSY5oyHRJD6/YaXTR+TbLI7iWXXoiqRL2/lMoqeLz6ZxMYa3
BlYr0vAAzj2sgSpKT/3ItV6tM/0SvcQCfJAZICC5h0YC2SNE5X/MbBGeLBoIIN4tL0zHZQygtMvf
9KFYhNU2yw1b7ne9CDqlQKoKQ42bxLroUbAtkyVWcVqPrjl1ytQFHoItem89NGll9+V9Jr0dKrep
SDYxPxs/xt5LKb21++XE41DX99irmY+57hzyp2FYzUo7yEjiTDVzRLYG+jdAAIVw3RQOpoP05xV3
+irdfQrlTQLVL0PDdFhhFabqu33Y25r+qKaqa/aXBxD3h7vgbe9pscsnoD6hAB9AyMVcRFBpON3F
KgUt4O4PM1MoqxC3XrW0d2hAwFHxzhbjfpedddDE3KMYwoo0D46KCLgnCUqQYYlVTRdxu0ZpRfbH
1K1szbpTIzwODnehtMkNdNLxtJcumu5Jw8XSclLrI1MvkFsCeHMmApXnC+Pn2/dzUkc3u5E3cSro
7KL5tuMOsavRB7OU3x18Gu5gb3CzQzK2c1TUVzC6Embc0k45E4dJ/4tl+zkRlewMKpdpGoRjx0ny
tM+FeBhS2ir9pjZWyuBFK0S8rVscHprPUnJCbdOBBwXeuDURu0azKMfAqIJ/KAIMS6kn0BEy96s6
dIcr46qOltHF/jPYrxT5A+JiTnANFFW8GLUFDmTmRfHatuwv8EpeV1zuTTvjEo1n55WaUu2yEBfq
i1YvVQPYWlTaMfBA/Emk60P6WTBgJLwEI/J+VxPdNBP1iMS61YxVjCHchF50mEU3h/Qj6e6TCbU9
6LXGUiwe4qhzpMl8saQHobjTpG1YgpARn6VqlUb3YfphcHJRxYIFkKJf2n7o0aOafNbSR5narfwH
ZXG/DtZm5stZhCyAmz4pVyE6HrjIxnfhazbuWJziMyhtiY6esEm3ce10n1BXiQyn2xbPSkSjzd2I
yHO1mqudYMXRd0Za0u2uTR2ZcNVcaMF63yoQXJ4SCWPmBaSmjKvB6exoumLU4JpwMUSEb9zxjUJB
WwjVU1AhVmusxPixg1KQNVz86qJQVLzqEfanIdnmzxq6w12zNRukBwVY9bijfyrFRWSijngvThc9
vpDmZSfdaeZuoA00Xcn1hs4kMLMOKzO7olTNfQf5GFM90co8RaJqZKzMdYmPLc1Wu75NSnKo+eVL
L3Gr7MoLC/RRt2qcYJn54704LILQrqh9gZQG67KaPkO0PQDFlBsBQgpoo8qFg3JJ4zq1nC63LcvV
HTpjVEr0FZqbVM4hTXRXQLxvhZfxqsA6b4mOBLFXeCsvXg8elkRkjwkWLhL0uRuF+j/Vyqm+qZyw
XubaotpKuiN6MXawBe0IFwHn8YmXA4hSHuMh5Ov8AjS28dxFpmAn3zXipl/jYElrCN85QM7sTU+/
xRMFI07k1+/2V9Znf8nlqH2WD+lD9URHJy34Noji2wjDKcWDvpWv0AtBJGQxLdWVhpfvUF1msDGu
1TdaXIS1qZc0q1p4BO46vjfvwwC9+/V/SDuv3bixKF0/EQHmcFsMFaUKyrohFCzmnPn087HPAcYu
C9bFADODRk/b3MWw91r/+gOjIN48YPLabl5MYo7y2wDX+giLDMrAbr3cSWbecBTjmIzY+aLqG0g7
ueXorZ3hhQAPKvVPFEvD3uoezGN2b5z71biyOC033Kvyq3dlh8iFO5jg6eoFRKYgkZSPDle7/KVu
LqMPTuOQCSNl637e0IExGYNBx+Bdfhnf9RO4DbWX1b5pzWGwVqF0tspqYwmwsoaSnOSYrECiAZjr
b1h7Gh6t/nWZlz6I1TYZnxvNzt+l2xkMNomdYjo1FSpdUF4DXj1Dk+gpIUQPAcjZlw6VQXDUqoXs
9qKZ3hzbtKjyuNW6h/StaN0MaqZ1O9RbbPij+FWInuDAI43j6qa0GjAGbVxG8bxVPO1U8xq8/+vn
BC7cI1xXqXAUWFjNMt8uJ2il20FyRFhuMvYWNtlGDLrHaUUAaRa/Ev21aiTxXudOhuVHOG8wnDBw
1BVcMD0RVIH4yO4tRTgCnalGy+IVz+UXQJLIcW047WPSOOGFaqzJX1LNcBOTKPezfoAWaB7EY/0l
YYg17nXHWBNU5QX3wFBW5k7cYRIpKtgSWNSP+b6EdVo/Y90viWulOfDpTEQ+NBjsNR+GZXfTiXeF
BlK5LNQkPkvm9jyv0cAeHc2h10mEOZFO/0JSbjF6envTl2sz+AiUW0wlMTE3XHEUNyEnwAihQQgJ
VnjMk3OZb0XlLiLG7RzcCG8Zkl52bVpJMbvAeIBtR8JtFTs5lnYCucS9O+OtgEWHhkp6/Oi5k0ID
xx9La4zJceKHdolDh5vCPeN/2lstbm8CH0YVfHaqZbyjIuXJUo7iuBZygipvevMliEhURYdQ0xaZ
fmJXQupqFvnsypMOpDiczQEHRkqbflvFa4uTKCFONmfr7h/l7KLoZ0GkdLox9DOvmDjsCLGNiOsk
76Dy+5PRsxHN71DTSJJEW144U+xo2O3wM00fxLbj+LhTc/TK+LRuyCyyZ2iVZnSrR6dGvZUQOUSU
xOUTiQT0j7asLM+bZPl1N665g0r/OfTbKJQxd+kcvSEI+iaEZinN73hHrhqiuErMocvSFV+s7peZ
U1iiOOo8/qzZwT5by9xhzkvSaWNbRBDTI0ipejKwtV0x7nIIsfw9E2ZJkPZCr+NmW/vY9LgnrXqE
nGJkWxrsstnPHaD4Jk3O6ZO4Vc5CT/HjFNYXD64x3Lg76Z9+b1ewFmq7GDDaXeGJTslfRPuudYx6
z+5YRkfSmQFzJZXMiht+2qDc1SScpkt65zO3y5ye/WhvCtsq+mBe4/ubeDyQYD9yL+Bn9o8EK+sW
hVd3qvobPvAYf1QMsvEaL9cZlGk3xZqwXA2xg7dmIHmZ6vCfC52nRMeu31TCSsipyV1Tvu30g2bc
V8n7XOxqbmrG4Nw8t3luB9otP53vIp0WpugYoHxAFgulHkb7i8+oixi7CrPpwUa8PcWPcnxq46OW
PUviZWz30uyYn+mT/2mqDpZGPEGfPw6bVdtW6q0R3/vF27BYr+X9zqhbu+EgGBrS+LQ7S6/JCJNP
KmwaCyl4f1L6WzwuVhF+Hs16mHeheCBhKwlJ4sqfAzqAYl7PRFmmDAPNFkTQOOr1yVAPfbjO1Bez
3DfEUwj9updu23ajkIiQBF61GsP1qLgChaPlJZ0zoRvAHzql/7TpQ0xh1wicRvDzAFX0vLEzNjkt
vAkaoqtN6PShTWaGLUAZkXQwN50mV3lMpFMfPMvibVKiZG23k/AQijgBO7DM2F/5vzMjVPQQgmN0
TjtujHAzh5tx2Ab6Dd6buBY5qu9EkM91O9Axeorv1fFQoRBiPJ+tCnYLyb9UyZmBTEVgTWC9SORG
d0S62e20Nk2vFS6zcNF59dLkVhT287TroMcTNSux3eGMU76qwS3Hz2KNBVu6D0EOu+0Snjsk9zld
KRInMDmCv8chJZx5U2PWjNG/4F8kTDZYZBj8MrsvJEla+bAsF+SMaNiGeBhhocnn/Af2OD+XPbBb
fJRZZoP/c8UgLZnBkuEe958WdXFQ7qxxbcT7Yvoo8m0zXRTNVivIFKsG5UEbA2LYpUwcT2/P/Tlt
KSH3dZd55XCuxPfSdJt3qT9Dazfyy8xopqaeQEsKJJPDaz7obCwy6eYoZ5MgdyGhUx5BtNR3/MdS
6+gclAv+N70vdAvthpYrp4Kph5WKqF98iAVIc1Rf+HbhFCA/JflGzbZToLGz/Wq1yRYkBbXLQO+W
x/swXlJw8RU4MJ4vg81U7Kb+czQmQuCRJW64xjysWr1Z845HU+tUOQ4h/WdPNqJfrsMKTI/dsSsc
yE78EYXtVj0Z2SUpdnG8To1D3FE+4otKxYUMNTlnykbTD1X7JRxSNGNBs5+Mc20VINIr8gQzwN/o
lAaoT1y5f6xS0tzfs9mx2E8xIvNLF/qQwh6hSG5tPtY9sUnvkCtMdfBa1dGNFSP9cVjJoqt198IB
fUbGbhlaj+almC+6esQ4XO0f5660m4hUpdtIXjwHSnj8kOVayVNaR+u3verIBs3HQNYiGxWR5myO
sZuwVooji5EixltE/hAiFWU3RvlAQIIyruvCAywRb+PmaBmPZb/Jig0kSd6MiRyR5qjEfFMlpCBO
Wn9fVOuoWosQxgmVm5whOlal68PQE42XTtnO4zo2XXiEReehnk2VWyzKUi6fmaajiTAfNQGl2Ez9
XcGzV44qL42I7LeNb3EgZNF+ttI0e+g/24xNlCTdDHd/OXkOUtLA4WVsGAyO/F42X0iL9V5uvuT4
5t8wq/J3p04valADiAzN1b8YzG3bsheK/w1Kid4hxXrLfNKufYKuDkpO29DdgM66KACq2SPYHf8D
3KnA1xRmhLykLrkGnQGS4DTqWlaOrfkYlg9IU0UG/j+M0NS/MWEWi/ELZk6Lofc1x0eq6iaqTSm6
65lpZ+VJn47cGnzTpWZHLwyNakMC+MLs8V3TctWWcFKnCO0xebVAV/2P0ZuJk7G1eSGNWiRNMe0T
kSahe1NOpviohd46pnpRL7q1a+etYd1mBqFiBMp0NK8O+pK49NgTm/7z3w/iO5La8pMsTZR0y/zL
JzlXM7g8XOVOOXYuhv+ChCOcK5DYhHmfLZBBspIHxOQkoe4pL1RnTjY4VeoeNVL0Esy4wP1wu78b
Z1uYh8OlUBVsu7SraVUgCmIzynl0RzIUJhFlTvoJ0EkG5QNXssQFMKlISEL0VJtOcu8zrS2OP09O
vwFu8C9GhmmQTYT5//XwTpAiWYmLLLpLDMZyBGURUZGmh6L1/AjozUnjY9SuE+FGKNEkGadc8dDK
gOLY04+ahW/mEn8uZvmgfoPrgcVBG3UWs5wOS6gPhzpxyz3kDru1yFHf4XCvhoDNAXqZGaeuH3Cs
/5hT1/CRYjA+FHE0Q7F/BThnUdljVshjYQX5vre2c0mHGZwC5RlZrW0MAfzBdqVQgUGw6kv+VfeY
UGRPhGPCBVtT4KI8wshDrY+Gfs8RFj/wFaxzwqqDzdwdqWxfA3i1sYv11Z60iedmI5814xDmF6z4
fHZ0u9c3Zv+IO4xCwvZ/KlwM/RDIWTDdVqp+lggTVbV1Ujki4/T6JoD44hJABmGo5jymz3O0yPn3
R/QNXL2A1bhpyZKI4/V/b9JvDycrhKFPLR4O8ZviDfpcDAjdvOQldaLaYVxHJOzkBANLoPbhQKPm
oiT/YRnyd/vU78u4ekdGVpg3ywsbY3bRLQQPECksi5a5I0dlGDh4NMUOVp0TNJAPRcPBUQZlwgWa
0Q8RH4iloJgZn9C8/n2HvnFYQCC1aDjA8mXzL2R2rEUJ7lsQ3QmgFySXepm5N5DUB/uBuRpQLUkj
jqifivxSSjt1fEqmuwnC5heZhkjIAv8FgPrfa9KXoeP1C/37mtQ/P6mibQaL5DFsOSa3Tbw+t2un
eKRWJ7nTx0/jRfPfpM/a2JByXYQ3xXwUENi2hD4TG2BXwY2efwUiGmFbHN1cheF7ymqPezewUVAA
9SLGWQQlQ8XplU1CkxSf9NzTh12EYZjJtrKRhbMKcqRXW0M45eZ+8WgaHpSGlvmQ1BRk+/oNqoLm
4q5JxaE5Y30ipFkBokRWS4eLNvHfd+WbJ8UAkq1XM0RDUf7iccZaaM2mZRV3OYLNtRCgzCWgCsbC
KxE0iPrM1PY/RxKdHUHdZ9vsU0XfSZgCHXr60xj+m13vj8VcsznDOS+KWmMxjX9CPownhO7MpDYv
DgwJQ9nRIUcU+96NBZtW+zEYyFwGBn++In9e/2oYqEVzVoWhUdxRdIBtp8ZlCI5+Q5g631dQFjdK
Md7JpuBCNZsRnlZ8bA+9cRbQs94mLkMerLl8lJn0EvSuDVhCyLjk1bhobnfjb1cfKC6RcT4qtwgc
ybUJ3yxwz+ShXCKd19nnAEV2aQqq/dQ7ie8YwU7svygyyworRssb7qIXzG0GDFVVTNzL1+5eD538
a4nvxqo1u1Foh1Ra+VyQ4Sb/yjP2gQm2RUZIOeOrCqntuF18kxxhoYb9+2X6lmmlLsp6RVQxwbxW
SIrBTAYVzcCdEZSYeaBOl1ZisZj3dYv9pkVSPMXczc/j7W/2Qp7cb1e+YhxkJYT/ZFzeHNeKaXPH
p9g6JsS6VSs4oPcMn5T7yR2bG8s61w1xM+6U9girvkb9RsC4tqrPacpRMizJPT8N3/Vla/nrvfpt
dQtv6LcDY05xxBeDsLzDCK0D6PFvKCurN1LspX49SRs9PA/RM3ZZGiDe45BuQ+KDNiZVcrTrqpmx
wW326m8R7++BhZNhpYh2z1OFSXNBSI+mPVz5ituywayCde2Wj8iVCWuyTvlrnewDvJHIgIH8rGjA
5Ts5P6eALT5y8Cgnqg9Fvz2FDmyHbltwHAcIuP/9ZnzHCFHIqtGZRWmL4eNVkRe3QqbJcVzewcyl
xJy3Hdq2LwwR4hfa0sDwjCe0YLgCul3lTBDTLEIoMZoHoSANs/nPn5Y0kQOdMN4nsQH4vBqeLNJj
P/+90u/fpN9WejUFLvM2Skv5v5USIdy3u0beoc4PP5MNXlt7i8HJqzK5cQYlZTVIq3kn7Yyd9qvy
rB19yiY8ROIP39U3ymPe7t/WdFWL1VEzhubImvpnEVI/ZlvYc9cOZhDLtoMtyXpehwDL8U78mL/8
ZxqNDTcofAW7kE7GD+LAvxP6cMz5fTlXHxtDRwgaJcuhOxbqBWTQH6jZq2STCS6ffbsd1s2D/mJc
YJ2BqhzbvX7o61VBPOu4Zx5CpJjsAD6s1R+4sf9R6q+/NE2khxE5z0hIunrPmmb2h2S5UwuNwLMO
Ez4C92ftrgTx7XnP9s1bpns6cTCH6SaPvfqu2iloaI3V8GD1HgReBgDgayWy6vtmtPl3BV+IZ/XA
wqQNq8f8Pd/L1o0sPvbiTmluo8FODoPqqnfT56jeLNRnMqcwtKB1cjsE4pJdRS8qKdDjcJblt4ro
YkSlDZHB7QDEgc3Lhpo2+cBtc9mrfih7tL+rREiAbMlYnpgQ3P6zRPlt7ymszhCyPoMQCsGJWLW5
vlcZ+4A45u2NH/G0yq1WwSJD0YwD/V7jFDLX8VuM7ofa5kHBz9KecB/psTP08oWnhDdjfpBxGSA7
WbvrP7ENx7qEURapeSSarChAg4M27bL5cebFBJnaaSCFYMgN1dPUt3jH7y0wCtt/H3DU/OEnf6Mf
/uMnW1fUo8wfDNlK+Ml057Tto5OQ7sThB+Dg+IfpswrcBhmr5++ZejY2I9qf9rsfl3BVSYxqbLVN
ki6c40TAgp4YBmakqTO+SzGUlsjHBRVbBBkkxkYpWIA8/7Tl/k1E+PMuXLUHRmMaZdQlvMnM2V/R
ttO/FRFMJg+XeX1aJ+UhMQ+QcXFGIRZGKlyy6+hbGNyRDX2T3WXGLmjv/L3kTrIjYexuy/ufKPTK
31U5q6RUQImJup1/+PNohLYgzH1VlIuXnuRMzMwhWfLqfU7IMnflsblpSFBTH/LkSGk9P9FgPpm5
N1+0VxOwAOxi6bUAUKlK363kttC27Hz1TQFAPtxYug3TQHCqzb9PCe27Ex3W3n+msvri43y1bE3V
U2MqSzwF4E1wPrSyY0xemXqa6iaYroZr8216SI/DOrhIHyQ/NY4wfYVMzQGVgRM2nUxw+SXQTuFd
sTZbhya6FVfJjbidvO4AEE0unxE8YY+drrX5bRwIX10LIGMcfrhgmh4TDL6gkipY2P7UFnx7Xi+M
SEUWRVEnUvTP32dVQ2oVMQzOZ9yYAWYmcdFwzxyIzIScob9EtEE5Lqb4V8vNSjlIKzJH7q1xVTwz
xOxqMElA7W2UAeURpLwq7mVPe1iknv9+Esp3rzliHNTDJoiWek3dhe041HU3LJUf3pi40mCr86tW
XPXBeleQ3ioPRkcmsvDVkgLBtGTZoIU1zurEasolUylvwvA7PdfDNqufCuZSE5Y2yqbQd6q6/vdi
CQTkvv15PqEcxI6MgDdR/f+knd9247CsC30Ipv5SY6qTB+5zaG5L6VS1MS8R+z8j1kR6VTP0M1Ly
OJA3LjKxmaQbPXMyfIJVYH9xwqa3/CrUs9klfBuW03ZPpf8hUtMV5JnkmWYH8utofRh+7dYnpfbv
lfxVhFKWqnCJy300EXX8biHRiSxS4Liahg9UakpO0bcbjT/VEOCmY7+UCZkdmjKx7Y2r66RxqyOv
+qnTXmSawrBSdiO+tLnBcCW5SPLoNQ1lv4xVUwM4r0k2c1gwGIONfiL8DxulyNpn7adcMH3XX/T5
LdLv5+CB4NFCvxexN5j3U31KkfKN4bvQPwv6rwzClAX5dwZv760NprcbSejWYLTeFKVnqT5PDLxb
/EN0JlsyvtJauzOQZ4dziFD7NKV7w3/JRSfV3som3KIK9BXmWB4YrFHa2uTCMRDM28W2s7aZOAnj
Cy5k1rSTUS240LfKQyY65Wgb4LyMFka7OfiridAIBnIuniKi/xIboIFeI4LEndvUDTFzrsJ1WKz1
cR8Jb7Wxn/hIsO84ycee4Dx/BacpfqxuDI/sl422zk6F+jiiSfGi5wUR0zHwgamJdKFKXzlsK4gX
JxFOzm22xeR1rb6P2DKYT1NrMpk7RYyLpST31MbVCBhqXQMoDRdSy6nc1ty2hH1CIfgKbyB8418y
PjQVJKAHJcfXRwTdLY79ZXyTyVy2Idjf+O9khcBq0N5mZQdypMGw2fZ86OntPK6Cz2X9gW3pq1wG
F1nNjVeCEEwQ3SESNBgztzvM6erxoSTXp1/1mGtLJNqnlPcuXlAGcb8PAFFB7Fm/MJ42Wk9KMaZm
2OJq8r49C68y5KiF7bkTV/m6eMruMH4qz+OX6Ew+Jui3nRjC69oMLVxEWK52SQ68bZj7TnbcwV+p
mw6vAvOpfRtd2BhF6NbC7aS7Yg9HH7IRXk/FKTec8RED7ZZZQ/XOjO5tnNwU4PkOHXH2S+LSx/6Y
fi7haf1KPyoG3pDpoc02KYpaNFY03x2Su5Qw0g0KTv6xiy+B/zGr5w6b3qLbLDLkfZjsMYKGEjY6
uj095JanHazaZayW02/yTMs9P0WovuKUuDaqMMJ/HOMtf2wX36X+kvYwpO04dXo4x+jsoDb6+J/9
5wPWPkhCSUtZLnNgfWXwNnxWR4YOD7D7oxAtgI00oH8TV/0Dd0oj39EFmtRNTPhWBgodLAuEVTHv
Q9gseLsTFVXccDVaYzfxPRpMxN8mElCduYQjSTcitGHINDPgBbI7vNzTjdg4YmYrrUfGH0NlaBQt
QbN43pH/1q8ZK8NXE/0VFUSGHxyTDiw0ZaRXyfNILuhrcMJN4aG7CzOMqqKGqogej4UE97z8YGi4
PkNWWMe1rZh7Kdr4gu3HF5HNwXgCG5s1hweuW5uq37X8KX8bk6wAkStrEYd6deARq16na2Q3pkDB
5+BcQhodPEcIWqi/NGz1zB2rz/jKoOID7q14TUQVB0y3Boqpjvh+ElYyG/uk3SQdZCNbICwJz4f/
rJV1AoKXmfsu5jXErDrwoNNBL1I/+OsMrPuSA4LjyiHmJoPXrH2m4bNOI1epj8wZyhchvJlL2gHh
tjCXv54rE6RToFQ7MejGyz3JvHzkaxFuJLiPgTt9WKo3DHsmSHPZwhF5LrtfQUJQNQnoI97oaaZj
zR9te/5ZIO1UUYxVrx4XlsxoYWfDlN0/hcyRO2tx94u1Y57eyLB44Bv7qNMm2M9olzBMkAnRCbZ9
78nSVh9XkZugoBMKh/0tRuvYvdTMGEPa4JaW5tyL72L8OOCPETP10i7BWVt8zpc8Pm6QZXPuMS1h
sgUvWmaijZU3TvSYnU176BTatsfuPXwZhV8MVFNsZ0QQdDzrK1dRn1IY7T57UwjTonoIMR0QyPiN
4Bn+CodtHNwtFp0QqZW3UHzuis1k3afTLo9jyAm3Ee/bMu8V/F9D7xkVGaES4/fo0azuTNRi3WPZ
4UiY2IzoceiDY4l13ZScG4bhGn/Juit3abw39EPLCPXfVcE3sBlmYiDlFFoKKNG1CGWs+lCPI71H
KjF7A4lKq/guWsNlWzZA7FqeaA9+TBVcyv/rSuT3iy4V7m+VSFnXmt+bWn9ZQot1OyV+yN/0ru4t
qWfjT3Tkv+tlfuKSJCjiFa4q1zPVSB3zupai4aLRR/Y463brcbO8Fnzm8n+SiR9bsKVz+OsH/nbJ
KyCnKtUukvNkuITb7lE5LPxUwzbW7RvMXVz+frzeUhL/63pXJXNqjpmpZvzExRGBQkfdmTo9J7DW
eMdmCX22d0PpCPXL/il/UFo62n9d+wqRMbUZ1knAbxV3+UnZt5tFlyIffgZav5l9/fkgrxqfQkza
PpbD4TItyYKrZJewY+griJ2gUWG/K71+Q5n2n6U/e2fodrS27r8/mP9Gwn/9XBRbFtx/RjrXYpi8
mc3a6Pr+kkMNoS7keMcTmdveRch5YTgc8/iYqpteO2JiWsfeon8tQ68Idn3JxN1RnUZZLZzjlD2G
mDQX5ol2MjSM3Z6p82rCciO7wPQJxALHgXWzlArQGRFtwunz5lPx1TvI3VUSDF6SE9v8Yjf571/5
jfuajiRG1xkyokj8CzMNs0LPKsiU6FHSe9TlY4vNa7U2yZinpnlMPgSCcH4Eq9XvvhsTrzn4DzA1
/lJwNtWUar0sLZed3LnddukGS+mBPOliA2nsyOA1JA2bIgrStOQIig13IeodHxk47B9kiAFu/Ks+
X7xuoBPP9vgYQgXkwFC3IlM3l+xoGtpkm320vzAmqN4nMhSwwd3++wZ+12v9/kOudrgmLpUi8qfh
oq6L2xwTfGVd3i7uo/++jPKdcEj5/UJXoGOkZZkYka50KXyXzFvx1IPQzseGVjQVUaNQkqfYMmrP
Rfdmzjc+Op/Cv2uEJ0lGrq/+GoGR/fIUlL8i5QVCvkI8YDGQpB252GKtW0aGcgq5sz4HAugRN3pE
U9NHpKgkW7+7FC10XfO5s7DcrvO1gDgnQ5QAM2vdVtSG45Pl7ybqOw0i96Av82DMfxY1WNNuky47
Dk0K665fTQIRS41Bw99hUpvzdTC0KQhAx2chGKe1RApOBxQoKL+y8pfWQHSXTtazKOernmBDLArt
QV77wXNVwCpnnRMNSw0Vc2nKJJBQs3nEVg2/f2h5QYIyFkmydgMRfc5dNHQyGcWkI1NJO6K6rcuL
KX4I9Qw51lzV49ak1bSCexIGo/qFrCIh3eXhMyKmIgGOpLCliMqnhyyGVEdTmu0s2q/2mU5TcUP+
AidVzhOkiWaRFuCKa1bMGRy8SI01VMviwMvJIAVeepKsuwf5S7lDaUDpv/hG9YSVzO3BEA6CaRts
BjhITafykX2kf1f2iDMwAi0dyyXHa17Y3cELdry/VPjS4qqEOMcF2l2Mrld0EvN9kB+rxMvw7TQc
qYDTyukULZz/KnT0Dm7hwjtPK84O8SxGr1ZzWXLWjW2FH37t9fw/qhbrP+iQ/HtBwE24gGHgP40C
EsvipYXDX9xmDCskZDgv1P0J+FTudiZiFzvFfiB6QIrfIVVunwOT8dBrFb4F01NOemRCkSetYHsy
aUz9W6XxJGk9JRdz3McRhe/CM5UxvBXuBBABWXYWEffkmtAP9qnoxuWtrvAgmvckJikYUqK5NYNL
juzHKH710rkn9JTXn76r0VwGAvCeJLqUcIS/eZNzQWkt43af7dRg7ceHhJDOhpZXwKM5vHAthuOi
v6txqhG8sr2E/QORibSm/QM2bfzlk0mqq1dG9zV00/wiqcfOOCB/ix4K5Svc6Po64tYHhwBEfiWW
tInUdzLFLIKLXTju/OKH80r6dkuVCadXJWzumLX/WWuFsl/HaWwOFwnCdOOptYdn1KvMhqlR4+W8
zxjI/biTf1tXmmBjCwsDeMxYlvVbiRfmkpTqWtdfksf6Pttg8GPTIO6WMG6AQxs1yQ8/9L8B7/XB
/PsVr7ZcxayiPM44mBkL6bU3oUgCHV019ryxjPtawSYLOhn4zH6CNt3fhzHzlA7LknCPM0i5q+7i
tXQH3y+GWonzcMe+6H6i3YJGb8hexbKHbfX+7w1c/a5yM3VNlCWTAhUU+s/7VAtjkKs998mH0lVh
GHNI0MPt6peJqXuybogmRNmYnvFLa5jpwPquwl2n3unJ3mRkGfPV0gmTeGYnGNqmDO4fS5zOeV9X
7FL0luN4I8MYSE+J8DIycimnl0J9C4eXoHmatJs+XmsadIfnNPmQ1Kcf5yHL+fP3U/nf33c1CYAJ
bkxWwlNZjFpa8gYDmAcwRO3FJ2zGKAa2oeWMx3/f1u/rl99u69XrN09x35XL6we79EPW9uU296De
89pjbwBhy5uwb2PUBoL97yvr35XDpoFWeuk5qJ2uvjdDm7o6TLlyrG+s8VbN9wPB3BhhkIKNcXxy
W+HGrt1yEoXzoazdlNizkz8/J+MLcU9Z48GasDUYFP9xYBAcQgGPfnXzORTW2JBOa9KDScqxIS+b
HYhdmW6bdjMGnorzNwmO4N7Ni0r4GUhii+Y3J94i+oxxf4G3sW4Mz7/U4U3L5+8YjvqTCco3nB4K
x99+/lU3MGVRq6c9zzubcTjf9o5qwxuMvBym8DHiOMuEraDewK2xgXnlYA/lCiv6iJPIM3/a/L6Z
Fv+5mquOYU6bOGxzVpOwITQe0mUsSBWPE8YGlaDZ9ZO1EuwXpf2kErmDRUa1BSoqLVt6kOD/oy4Q
t6CT5KP+aJ/1nU3B7/fKvJoVino65EPE6szXBKTLbU8FqX4QcD+XTJwlAmi2g89c3MSwLI64Cx67
PSYgHzh2PHKqez9Nlr7ftMkDWQi6i7L5ajOSKj9vA58F4YFAsEtN8mSAkSHKfcwxhn7FgOA/i/x/
fzLfjIl5Sr9d9mqPUGI/sKKRwQ7DnmhyUfkiiY0epc/OHR6r1iuzQ627gwQH9lPMbkt8MfYlkJTh
yaZjYGiJRor5xbzqT825eO3fyyd/Y5zLt7BZxSCqFGG4GDMtY5ZAINWH9pUqAHtbS32ByaqjEVUP
XV7aLeDZI1iZVXoF4kImTzFzpB82CG35Av7aEU1cHI1lKo73wJ87vjIqs5GlY38xgH6LW44sVI0P
k7GXCOwlbs+hINPHnSyDpKuviR3Kiw4F7jzQbEqYzQQanNsiEQLlhdgxP7nN+5Mxfyj4KQylsCZt
3A6AEElT36corxylSAm/eCCbywq2aQbuiD7d77/KtEPssEFgu8aGXPIfw2nANx9jbYM4R3IUZ+mZ
gxBPCdN18h+Dkr9rkSwRy11msJL415gvSmtr1mbGUahapNQW7dkhzVMliNXGS9E8m87gaZpnyGuN
gRnWnuwQPwEn34gDdIVOHjI695ME0qv2Ke06bUibeTmerKPiKYdWttU34d08L9tws64ZUel2M7jm
lnCwdfEZjJ5R7GWwHBIHUNsWpFkg5obNJKGudYofZ4zfYWUWfn8kO2PCAY3iz9clRn1XS8jwOMnw
UeXmFOWhide5sPeLg6W8jcK+G25SNV2paI83zKldMUIS4Iajw5SmXs+9WzA9iSDYBzviGkVmNIsq
z9EkT/r896fMg/v77VbZOFRcxA3dUOWrG4ohphkk5jxe/AdSlyBZcfBFmy7bje09AnFJPegIaCfs
i+hbXZEiXlSLtVh+DSQCqz0haCZdAP87Sa9li2zSU21RXSGWbZlWHPXkNiAGZDgrxW4GiYiOJh5N
5rkwDwnKRSS7iLU05tNSdkddb/xaWC1UVCj8EP7p0Gk2KUUQ9hi6uIKeFgVOKECGSF3CQEiAtdFZ
AMH75FWVWyljIqW49LsCFAmFFJ5pNVjnonbJj/DtZPv/wvbI9jBtyVpNQJnDJnmyBqQ9ARo5yGXZ
oUK0HQb3SvVFt6K1H80ooa0sN6r+xYzNr19C7WyBfBKdQvZyK/7gBPcdXqWKFg4VukjUk3ZtvtOZ
Y+H7grJ44SzZ3i8kPpdO/RS8GqT0SIeFnnKP/8xTgdDE7o6hK5x823+dx/1Mj3ILxd6c1qRjKDQr
BDWk6XNJizrVx8TcFsE6w4D8C5f0fjNtsU5BeM6Oa5iPIN3puB6mD7H/ZUle1N1a/bkWvnJiDQDW
fyj+v7Ge01WwKklURYk00GsYWyqnsbHC5Vcatr4e6/tScZA+IqxuhG1THGfACvRdnkb4OcUYWrj+
sRx2P7z93xTzf6ziqgXJhmGW21ZeXFyMhRIAlTKFALNDLBZGW4ApSPAreCGlPSp3Q3f7f74NV1+f
3PnIi3oWIO6mdJfx+eukdIr5zPD8OOFPm3po8VUYqS7bFo8zyM7V0w934ZuN/Y+7cA1+y6pm5QqL
UJegxZpaZmR4aEvaJtY2kRtXd32yE+Sd6a810wl3o/9VaxBlfqIEf1dfwXMgeBn6omyY172VlJck
LQrS8uqT/jEkm7Ff5woVN4/ER0MdqG6u7WBTMh9iYPoSvfQ6sgTI7gU1a3zrAw+V1NgqSlP8lPVm
9e879V2x/McCrwoftc/beVwWOHqtzEzXxrk8YHm2RSHaxLdpPa7yzoNsFPQ2giSHdDKteFNDg9Hv
i+XUsTvf/bCm7zbw32/aVefUlUqjFTlPj6QZkgXA1m24nyGT6wP6LSiK91W7liWcms6Y0iWrvt8o
83PR3irxoxl6/17Nf15kV8XSH3fo6ouqpbQju447NB+JcggiBOk2LkIZJuGBLVaYv1ApC/FxxsKO
5ISVSXlTLHleOgU9GXVL0Evdn0KeoYFyFuLjIKbglskmSk4omvSB/FiMKwhV0Yd7ucP4X1tjEYjK
/X84O4/lxrVs234RIuBNl3B0EinKpjoISamEJ7whvv4NqFElMRnJerdVceLUCUIwe6+91pxjQk2g
c8pn86K/MH3OLAygvkA2wV39ib3Rwjce/c5bBCgYyXF+LxnTkRGdsBMNn3LygKuTFOijj+qg/kSN
3/dutRFvtZW1Pz3zIEPykNJ9TgpbwicZEJQlHhR5Y3I189/12jb6siOazZwPJc29Ir4IwVOBQjS8
DzreTR9SzP7ft/uCH45lVFEIK+dzIWnobP0IwgISTfz16faoFrB7T17ULU8zYiUfHuLi0GcvhvIq
A46J/FhfAYTKgHVlPU3afh9cW9bnx3v++L+j6s5exrHvQkFIII81boBE47FvfEanFmpB1WMQ3u2z
+vA/DJou1Fzqd7jT2W04idZQ9SYcpXk+qdrSIr6rN7Sn/czF8natZXBxGcCeKhJOK6ogzc9KvPKk
NGqfd9RMyZomSW4fNZDYixLWSubKBEKwE8Ml4WRg+vLL5CKcZ+wvIyFzwuAO4IVyZWG6YIYBJPXf
KzpXsRLwZOjRDJJKVvGSphJrj3orJA/WkcFp785wHIj8tI9GPHDX1u1Lx9Afv352DM3rSVcEjV83
X/PoRkToBFNaYA9DS6PYMWoPFxVIRh/syjjlgnT25999tiAHal41asyTUF91GBmoc+hZRI78+3hy
Om9ORi9+TU+ZKwAbwyx65ev7W044/7oCKHjereTzVm1YKoaYn/h1GlX1QjecVnP56xsLas1WRuA/
k5dcxbR1T6vIWQdHmgrAlaheu6V4FeV6qXvy43rOejm1pgxdFfXjwbi3XuL8Hv+cRkYfaLnQiREo
WXCXA69Aqf4BLWogFiG1sdyIhs1BqNpPpraMemzMSrMM6tSL409JXcrl28miWJ7jrfjfnGXNzl/i
BwYiJqyRWaEMCggnmi1jYARsIvGjnkYDmbMu/vrMzt8ZQDppukN3G61RAD0kbAHuJEOMGx+GxGMD
R4Ah9Lumv1UeuwfsKJ8s0eb7iMsGZQ2FNq42mwO+krLSekh2ZjKbSrgVUqOFeD8Hvn3MtD+GCoxB
bpMDkJvsoHJWxg4fHDT8GHx/Meg0A3P/K1oembmEF4vSAlHQgPCUTCxrawFReouWZbw+oqAjXAaQ
RY7gDY2UY1z7aL8q+fPF0lAlydJmsOdf3ZuqDfvUEE48LsEj/ag0/UHy0U72Hd3hjIBLfW9qz6X8
2Ilknyys1wxAE38GRYZQemW4Qrbi9ThL6nLDAG72Z8ZXasOLG8z3azz7wAqhqOujxTVi/sYUcWQZ
E1yKCdHp8XMcV4Lbk5zJxBC50gN9OFvt9127ARIQXzv7X72Ws81FVBPTjCqOqtyi2mF/QfcyG+aL
7hcqghNnv4C3PZ+FgHZdeqFXImrsnE6+sup8HU7+9eDOipxJ7aWsLrgpgPE0AH3Ikh5U3Pv39apo
HrVK4sugmBFwzdqoR/PGHYgjxG3mo9YywLIx0kA0XKz0dGdiGlGoy+bNOQl514YlvCLKiH+vVV+1
89/XrKInlmSDiv6sd9n0RpaEwXzgWnOsVMzVFDnCSyndDpYdDfTZiCIha9ZWjyQQwUdZ1DQCoJio
Lr2paqt6GaYWx1iXB2b1S+Eh3wyLEoe7k37Q50oVZ7qpdhxF8wX8xGj0/335l7r0KkT2/1z+2RaT
WX0Gxp9Cp9IWtbUgjJ0mWfWkm7aGUgN0suzKJFTTlR2dSrRZ8KTlOAdVzsINhLILJNS1PblQ1pid
Nk61NR41X3HFDSsxrC8fje5H9WH5LcaF/B2nm9eTlyfR3fxg0jrL7NtsOayy9dw+iq79eXOB8tfT
YRkQFUjcFuO3n02juspOudWJ4yFM7+lMDMDJtrRLQd+m2SrXfoUHot0yZL4Zo1Xr5ahtG8JJvJTO
I0IPWkjGOndKv/1U3kSPIXhG5ufxeVR/1eBlFgO6vIf6Ld1WNFtQofjjLTr7Ykdxqt+jhVVsBS3M
XXTQbPNZ+0y3sKSpd2ctqKq5Mm2CA+s3MoD/S7loaBjkYX1g9jsHgBda2gZCoI7MOhcappunOdEr
2RkwZRd0WeqF5KrLa1KPS7Mm1dChXRKirVOtnpVvUtzmZSbxKai+Nm4s8R5PEukHgX0aNidzFe4x
Z8t2Ne9Iy2u148XGx7cfP6/U5GwaRTPhTx4IJIFhDJvAmyXDp8QfxbWeeVFs6xD4HIBGwS1kmWtX
cGmC+f3Pt84+pUDWyiltuIKOl8LaYdQCcVdtO8JkIfPUJKqNkq0DVCscCHE19NgnHKaFJ6HD/sRn
ntGkR9ZR7mdMoULMGWA7lKKL+E2GdPeHfHlgZL/wF7BnsTuDugNBlHlH2Z/3BzqGpMhE/4f54Y8/
6myfGiM+K+RJ46F2aOsRn63epaU/pH7Yg1q+labXlFUKYPCI7Rq8z5Xl9do7dW5NAhTfGqeG36dH
T9EvrU6ZPwv5OnA6FeL04+SigCG9OIRNee0zmleHv1YPc877NOfm+LmtRWZhnJqSJ5rhvoPN6MfG
Js/op5lON6xNBfK0TiN01VJD4W+7Kh6QLxXCBsoBKP6SAsPh7JUq43Cq9V6bv6hCXHa82VC7lnRr
QSV5H82MkrZOLioMTv36Bg7JcUFpd51QcElxSM/9vxdy9hoUgtHlisGdUHUHFnPU+waAMgUFxyqA
MYqZTna6zAO4QUB0TkjpaWuentgskivP5CIr/PuVnBUrZV6oQ65yS4QlRIsQEcyCI2KS8wEw9XnC
VSo5FS1dWJRy9Ml0uYTJAQDAwI7vnszHSfWDrcpAkakSgoEFWghzq5p3gvDHjCtat9c8gJeUaT/u
3VlV0x9lQ68U7l1wUz6w+fvBCoI3qnO0FTge/r2hXzxDf78/8474TW9SS1NcAptg6T8SiUy3ALLY
UX1s0o2oPp/CdaVv4aOU046lozyIdPSjZFNCOxDfp3CVENbl/PuKrr47Z23QrijCriy4oll2jGdo
qG616cnM39MBPmB1bzC0vJNIpYE41G3Gfic4NXzHBIjblUu5XOl+e43PyoF4GAGJafPNMVZSvYyE
GzqhYPxi99QvdUDdFOPM2DqfzTv8ZQwO5T+tsggw86K6Ft+mzR/N+fICH0af+Sxs1l+KpW+Pqs/S
I3g5fe4w0pMNsrVuC23nn/D5qTmK++ZRLd4Tpyq2wqfMIgf49HRb1l+XiLcmGolysOHA6uJ7nX0I
JJscqUNYj8P2OZF92QlHDGQlOeNzNJE4E3mrFQ2TnFq4WoIdbjxxyfELInHLGSfgzHrla714w7//
iWfvfkhqctHrJkcxadEGN8TDKf6UeJi+Nbg9qgN/EjS4gicXTLUXIF9DoHJaD6ffc2Ddv1/Ei+fC
7xdz9ml0g4o8XDbImWi2sLMVa80dDUlAAbuM4S524ol9NL8rup2irbtkm5AWT2jNhhxB2A2Yqhko
aiEojf2gODJ9v+ZZFH7Nd+7fV3ohH1UnJEnBLs6ok37Y2Xua6TX6rTYYD6c789XYkSFkjygM7YCr
xobDgvahPMOHrZtNBCn89xGhqeFkT3G/qF2V/PFF8IDWyc3WCUIF0RlvOOuDZrwxDxmQSEBqAzpU
G611/n6td3oh8PLnxZ91S9TQyE5axcWP3sm1PPXtVPjGCzc8XHoYm6iDOnwjybSNUgDCG+JJ1cHm
zwipaCT/WGwq2an2BRqPDhqh4Y79jUAklc4K78H5o6eQ7goeRl1c1fBfPIF+v/FnJWwz1UoW6Ra7
CwA88iSa5QSjibmsCOvWuAmiNYShUuekYqwNYs16UnKI0HAH7Lg+QQ93p+WxXybhWjY9gRa8Av0p
o1la+0J0pxK/M3EkurbCXv7K/vu6fP37bwuJ2kxVpadcNR2nkNxg/EryWkRh7PZYDj3CDeBcx+h6
V4PxjgDYXM7q3lC+mr96sQr/dv++CprvVxJHedjCA6NgMRD5wl9YgeSkPWef6heF2oE1y6fKnXsq
x/p16q4sOJceIKkuhAMaqqj97UQ+RfCVrFlM0QCvs4ulOrd8nACkbbdPhifCkhbMcE8+NOqWqYcT
PeEDfWgPurx4VCw7D3wDREDKnLyIduyGTHWsDjE4GuGnf3/kXwqAs+XfxNUtIo8zOKB+6Ti/3avS
ao6n44j+Jab9BJ6Q3vJISukBVaZWQZtf9fW9OqzTwaa426leTtKIW8SYNN0gfI3DrdA/GO3NJHr6
8UonxpiXwn9d29k33GB5rYUeJVLc0PtnbIkVE/Q9xLsJ+aADltZl9RaFzwFgTazcBzNNOd4dzYcu
NmwFQke/b7VdJ74oaLGFul50qA1qllIQXThB0opmjYMrfdeIf2qU8Bhok2IzaZvQ3B6VFWRkQX0r
hycJcIkrFztt3r7IWXnXyP8mB17epOJ7UhykZN+lHOpiDrpT73XDb4q+YT3kmyOFjvwmUGYlm4Te
w2nbJQ99socUO7DV58Im16/NvS9MfEmZA+xIt4E4DPGsXk8YJOVKGc5uhw5dn3BHF5ioLdi5oUs1
wbqBseBzRP7IHgh4xTzOrN6rFee8q549vR+XcVatR0JqNHkkoKziE/REt/OJdgh+I/P3s8M8Po1e
r+GVLsmrf/zmWV2eBKdiKHhnDhUaPQLjj+48kaT9ZufT7cwXjLDJ+1c+oQvnox8/elZeKGaDkre1
eiqojvYp8d5HvtgZbTrSJHdScthdSfPEnL65LS4lPLHUWJ3TMA9dXnXzXbztM9HTJNRc+YtZWpWi
dDJnWxaJWyVgK8quccmOjMqBwAAqXNpf10qFi/edaZmkm3S6dSr/n/V+UbZVlGvd7BSalWON3cwI
0XYR7lEHIu67Hps1P8nzt+v7L57V80mjF2LT9vMvxgd6knbimSt1RedwNd6yPP3690O+NAWb0ST/
+QvPiqEknFKjGL/+Qu0FebfbY1rd4yC2G1wqpU0dcE2+dalUtEDPw5XklwGRnv1m1RnT0apxEwFb
x/DrNK/lr1pYI+NojAWlNaYXdDWkeGuSC7Q88pjMz44wxuKazhVt8R8nVbKYNVyhU7V0Q/99V76i
u86fggpbae47o588LxEbOVTjoMrmySQveLw2Qyy97gD5XKQ98qHvjD/Dgwm7Pipnrj1Er051+wpG
yxxupoBkcyblWW32Y7gWBj8ab+ZM0H9fpDy/Cn9dJDdS1S0U4OL5FicwWx6qupnnx0mzJAvyGQeo
QPK8w8GcpRFFReShTvNJ53WPN8DMM1renF9QHSPA+l0mi39f0aXDuEXH6j9XdLaxVUUdJUXBFc0G
UeYLONJiX11YPgOCq6J/9drff1ZOmlqkS+oc+IYM6el0fCZLi4gq8NiQRtrbmrCVRae9k49BlQmv
1TMdyK0tBBpWDMOf5y0ZDRXiCQv76HOQg+ba2tORZlSoLzrSVE4EP3kncfEHHoeQYKRx+swP+rnv
fqWyutTe/H7n1LNBR5CbcqZo9XjAeAgIk8bX3MggkgP2WSa7k74eQLnb5m/yXNQHSBn9A37mbk/M
RI73e7SZeRrGQnvv/Dllj8oZLQMyMB2ECcB+YPxCMf+tg3aT9TeoSoQvoQ9RMOoOzJ547d28tHd8
exPORVEnbcysdOTZ9F641MiGZ7oeRlAz7lTGoWuQkKtZ89u9d4yNMh7EEotqTCnt/PuVvICD1i2N
3Mu5zShB6D7bOafejDstbGmxWou+XMyOT/VpuOXM7o354kTciLzMhA2WwSzmYzl5M1IkQQJqeuGX
uPDf13Op5frjes42VY6knJQzbozqm2sdb3/ixUu01yECePGD1cSWmHl4V4cWF2pOftdAM6vLBNqf
C3zV5li3g8YpZiBE3pbmzFKmyEQh+ITZTzN7GlNc3hIY5UnKlYdwSejx/ce/5LzfivG8Iwg9rzm4
iGux8dLRnaBvc7cj7SVv/ZmpJm/FZZncCvEtdtB/3/KLizn0JG3uBKHAPvcbBEe5a0Wd7L0512Av
Y/Y1HYIEJ/ZVDnR2c/LlFpHbkkSV0Pwzd/GMLfKAzNNTT304wQ9JcJja6PW7/lZFpJake73elLRm
/32llzrS1vcrPSstQ+1o1ENRzfcpEm97/ZCm0LQAEsn1rcTRCvg0jROteYNwYfjq9FwXeHnIthTl
tzx++PfVqPNqfb6/fL+as08nS9J6LELWJDR6b3PxI/WeKm3gYMMQHVM71p128OmhEdKRZ37fjouH
gpGMfm+QgysFnpJ8EddN3Z2YxE7L49HVxCUUozDaJoj6YsaeGFcrNSVRbRl6bb9Kk3WIdxN4ab1h
/cW2w2IL8eT933/bBSgbywJtwXnwQHjcuT1CNpvoWDSITo7J1gIsVMGZ0sc3Y3azqnfSMoLEeyKT
JSqQZYXPtNQC0tY8BN0v7KIzkmV4F7DgoqZ3xjk2q9knblW5ES/4pqnuhQfwzo2+RnhniMsGMCOr
3dWZ4Fwo/f2ETGgTFCs6mmT+/bfvSjMtITQs3uxhrd3ruU88S+lN2g5rsk2oCZrTLj6cnNFCSSVS
FlwNHr94AWQwYymUkfOdj0KPIwNgPUHcMHef2a5K1bYmPhNHS2cxFU542UuSNZaXWlmrVwECl7S3
lvbt989W0zIMxgp06PyKQiDsQf1VCWFjMIhxZdaix2WgKuuZy1K+H5eNU76Nx3uNrbT2tW43javw
+BgOLwqy+OII6D7ECez9+137Kmd/PiUi0mVOrLLE0vvXyaUbsaoZ5VAfxIo4Y/bh0Lo/wTYygOS2
2y53TTZCfVOTakZWLx7nm3x6nQxSZSm+S7g/fzh1gRsWJHti1DI86cptMPi42qPjJp/2hJvVJkSH
tVqvtOJ2G1sUNzDaQwvykRHeEQwDDAJ0EomC4U2jUhWEvhG4kb4oJZ9QtFBxIHvRSaD2MWdB/ZS8
m+qV4/sFnRcdI56VQhACe/HXqeDbyypXfZxmnO0O4wsNGfNP8UZrpnnSmtXIUUo/urilZj+achM5
p0d87U6xMnRvQMhR3xndIWxXsT6jsK73+C7ADn9c29cW8u3aEiNE4tAG4kHbmROiXcjmZA8aeLH3
fexWhwb/Qrbl84rJmq/IWccYCUV9XhGbTxnOHXggFkSALwXnE0e+P71Eh6h9CsX7Gfw1+QnCIwOH
1fb0MoKvjV/qG5SvFHTPg+KC6hP+QL0KiPNb0WORX/XNdaE6ytq/lgv+SjZAdkGVpth5LRRIeRtU
aiQewmRpkeuV++EtPMep2I3p1kof9W6rtx8yC5yagd+1ksURiL1RJYjkUAwjrVsmgnMq7H7OWYf0
REyRB1IPuSB5VOHJs5IVZrj2NnhOSydXVzgisDjiyBZ3FX1KTXjuxRupYeCe9faoP/SYFbTTKplW
1ivKPCXfaOomNNxKiBesKX6xH0nujXwVLYsfcYaqvGary3PD5wRVMr87kTj2zAFsEOYm7DG90QCB
nVZCs+gIdZC8TFxMIo0ZeLU+k2QfbOUflEHG6zCP+jnAiXtmrGSdxeTeOoqyG35B1Tr+iSp70hZq
7Ch3ylrcWn7ltBvVSVdV5Ko4/VlF3Jr2GbEuyBEXo+Ucu3DR8TdIAUkRjgyFurThaWGrhYqWuD24
L3BdvkXzQPHhLR06/kR64CxTnHnZwVfyh0S4AZjd0C3ootohMUjBciC0+FC9KHecd4W3Ib4dInQx
sD6iJ7U21h1oNd2pktceOYiOZAjIId0JpIL1G0mQ2wpGoPTGAijfVyRxkkYqcCiC2OqH8a24o4nL
3V8kBL7ZmmFX+hINy2h4X/TwGYQwvAS6K52chFMUscxvyCjKp9NuoZD1U5Ib4hl3gQAhcc6XLAO7
NsmQuVUgzxZe/Vntoo35Mg9EtUWS3BVwVXrye4AwlQxMgHaZ4W+kmFGxtk7LPlmVBoQtlkXbFJaB
RMjhcyBtMuXxlNBxEaHuCoeGKWrFrpK6uvRiZk+j9ihPGk6KtyLfh5bbk8rJexPajbrglBR/HpfS
3fHJfBn96A4qr0x+6QDtAj35QvgzRSuLY1G4OuESf+1Db/Slz4HzMaFlIpC0NZKje3GrCeTH4I0t
b3mdKyy6WLiSA+91jHUU61h4OzwEz0q57cl2SJ5yUqS7nYwchQx4ZKQDzuQPfNHZjaXu05YVZV+O
a9V8GFUnbG/zdj8VNwn4m1T8pTfYSRncxreB6ErWIQHYlSdg4HYDz2eAUBrF2zRZkngKPOt4q4iE
PNEkcbpoRw7jCPe3eCqtG1V8qJq9JG1b6Y8QPcpElhgU/jdm+5hIT1pFxhQ7hidri5yXRokdMX0h
FgqevJnYx8fxseoWoPpSupr0no9vR7hCAuHVq7rdWcNaBpiHjo5GrO6ExkPR3HanpZxv+MdW8PNk
WTXbPubR3AzFk5x96jX5atb6KP4RtG0+fKjxw0hve04c61OqKBrcTX1/smQ8e4gfnJZAMeKrgqV8
MORbsyUSp7nKHP+7fwCQDAmrBpQMcMW5oqruzaBShkY8iGRm+rq+UD878IDESNkdRxRtJQ83Isl8
oSsw+UEA4WgMd5HXUc3YmukKOCN7OIkPgUuAwr+Lhq8O08+igdPK7CiCjmTOlrqfpZ2iZm2twf46
hLmjvYjuydhrz/WmdYsHdfLGyhbWs1tcmdE1BLD8+9e1v0+LP399vnXf9kNNnYpgyif50GjzO6WD
NEG4zHYsL474BfBWIsp+afnHabqXMVmhZlQbLzsyI3BPeByhvJrKBltf4ROvGL/SlnJHG1VEWv2K
tc8IrdNWdqYCV3C+gRBt1bcTwL0io3NV/YJwiTIWCXpN+cPszyJLJF9In5bgAtMknuNqm8C89DJ8
v99nPckpKOI4rRSZShJJZghvqEpXurgKBXSZv3XgnNrnifCCRMGKMHfDnSh/rU3ig6lNJjyKd3q5
T6Egd6bdPE0v2ksDMwjZQafcWaloH9HthPVvWXw9ia+CFi16A8O4tEob7E8M1G5F9a6VLUeWX42M
uDRiEURxYaIun9Yi+Lrh5oiJ7hNJUJw+TdGvEHUW0uHfor5ldeyCPwlZzgTVVfGTFYBvlTwBYZwg
Q5Q8HTQSck/p+4DIQSMbmdEqW0VPWtegLArjyZJ3cvfAxqTdid2KqZhofcaknYK2cWqe5kjkH/9N
7NDntLBjsWP1J5snVBNJSyYx7QpUS+xYgV+cNqa54tNOyVyAzfNpDctk2CmypyALei0GHxioKbt9
vysnlG62CKNwW7GVupG1SsVlJdHRTZdN8Tsge6wmVsdGnDbF25H9mTMwUcT1ug+d3LxPUHSzL3fL
CoAmy9EYEJf9rKPYcAUIluGyHX0cY/m4Dbon+npdvclUh8C+kAB36TGsfFa8OLsxHnLmz8lCVVYE
5I2E4zFI7YM/A7VRT/eqXzUxpc0mY7DeqKs5PNGs/BMjrulDZFTeypuOnZjM6wGYZRJ/NskvU99B
LhoeIBJJb6J5OAG6soPeL2Beiq1iN5ELCTMxN6rlC3fFVnPNfTob6gOnfJ+WOnHRwcfxgLkLXScB
9Ev5tlzPyF0wQMKrdDvSsJk7eL/I/d0JLkfqfX87///oVJKTkgerQADmugFRa+biwrihBCgeIXf+
wWvMf8eiUfrF9Bz2PvqgSdJhcB3UAspSYFBj30VHPmPRVqbXcnwkW5lTQiIthwBY5QdcMxIOJrfb
I6n+TUjg6nSI1tfWoEvnBY2YA0VWde2Cx1sIzE6TGD3OmAgA/aPMK+amMINZWmB/TnfCsB9PT03q
l5Zn3fL63snGssPqHbmwWttwJyEG1qkhWM4jqF43HWaSK02SC60tk6vEDCzqMB//yoEyoqoPlayS
aC7JIICUrc7STHCOpzsm41jlQSF0/sBBBxfVde/p3y2an79+dv6VC3a2QKmlQ4+S9amdbpsanWjL
V3QjqSB6HHyeOBKTF8C6qMnfKdsdiZTc7H7K1pBe+zcre+7SAxxZ+kjQXeorO4l0QYfFJaKAR24D
hkLSz6a2EbfOCrCs4K1E/44JMSxvpY/4Keq5UFcgbQgjzoiGV/LxR0i4EqV2PUcTpa9Eyo8nIBk+
oKXMeI9Qb2l038nbbU1sjuC/QGUllCTawuAGGAvAdCk7USACYEpfm3a2V7JvQ6CJJI+xE6GnWG/n
TkjkcrNyC+QgXiNZvFGwwUknApzfTAEO6wb4e2c6EI9kUgOE0E9Irl5XxFofn9WdqNhqsDuFfiti
WvRRg9Wyj7eT0x2qVfVXZ/FRrQckGkP7IiaPXecLqIFKeT3ZYANK+WEWZHU2/TAhd/PiV8BR6jjx
vt4M2gd2nqZZzf376KDyd1o1S6TGf859Msq9RLwYGyIQ6TsF/jE4qkWRbAMIhZG8ropfsumXgYvf
CSlbZWfYuKybTF5Gyd3wob8Mqm2SsysRgND7MRMCMlaqGxgC0l25MYANMNG/Za7G+gTBLEVHT/Z4
cGPeSy4J135NVX0FHXBBwfjzBTlrevZWIafHdJJmFdv0wiOUigXaZ2e2xLUkJDJo3RF5bnF4Oy0J
SYUpfY3qdaHVyTXwIs6IDl7IL+HL93pHT6SpH1L50H6IVPhIwbBkGuHsYzDit0rcGdaqKFPHxK4b
heAzhxd5dJJecqzGmZqKYbyZLBQSeWF9CX71a4KzBbMgXbZIK6y7gJlUeNqo9c3UHQAoW3hm9FUl
fXQK6fGWp0zsVDe5/tgYN4PuJnfX+v8X9DD8hSZDQvQ7IHjPxRNFmgqWFVfy12guEJdW5Kf5JsoO
kwZt+j4vfdHYU+kihwkEDxjhIqkPQbXuj7AYq01QuRpc9f21wusLVHVe5+IBZcCu0Bv7qznGCk+8
eFBz5x1CI3Iv47iM++mQ6S75GLllWxhiHPETd7/+pkzeyXLptyBOG7f5Y73jXMNx0VYeSDKi+NL+
qIAL6db07LOq3MEOvIdHjLGdLyVH4M3holxo4T5p4L14qunqM8z1ZC0ScVXQrshhJ8q6a4g+KWZQ
7NvCz6xNOP3J6m0W3ynGsxluh3CbfnSsaKe70Fp/+ZOlBT1ehBjxWuAtIVxNstw2f9IR41yf5fw9
XONZWjjWRUU3aeWc1apparSDUY0yXVdrB95gE+2IYbbDX9c7rBcUED9/62yk20laTpnPb9E8xL5I
8A2KBLoY7qlZikD2/oe59t9N5Z8/edbVrnOpE4PyJB/mihiijNuT+LUN6QjyYZouIW8ELZ5eCbvo
N/veFj0jW2izJeU9AOufe+2T6olM4JVrvvV54HH+rs4OHAOMHt/S+dAg1qbJVE1WieMHb+ts4gJ4
wyejHTn1OiThgJthMotgv6c4Y8JqLtVyiaoV2v21sMcLwg3oTrLE2ytpGIK+DpDflqysOzVW3ubz
Bx34OgtQX/khU3/n5M2j7ZbgdIgx05VzqXzpnPT9Z8/ehz6uxJ6PSz6kkt+5Ap0K54gQx9zKtEUL
J0+d0STX2xbHh9wHKsHgQ1Nh4Ljl4LajDaLVgvWV2kNxrb887xN/PR3ohhQZioJI8ezEbEZFmY91
IB1a2PtuJ660ZjlUQO/QSinvROa1i8pRP8TasQCNYlt1qBLlxhfbzfXK7Gtg//fV8DqIEo1WrLI/
T9BIUxV5MDP5EPSsBz6IYQpY8h4bGqzmve5Xlt0syKOiX5jwIhMwxhKiLLDkd3Y+3qOm1FH48ihH
X1ySDHI/lY/ysG2CVTpgCiTWAa7dgjsqOBM+aJGEhSuPWrm0zOCN+c+fcFZcTrEgTJLx9YaNjgzQ
xDLuUsRWx+diRNq9kNdFvkyON3yI0GT1pYSbXJi7wp1Kni0NPlxU7YHgbpzVR32v56twfCJY07iq
S720Yny/0rNHn2lCn/ZNwiL1MSdQJL/qwWtesYaKN+HGXBsvNQkqE/Mwm127J1rS3M+w9FTb55kN
n5aUj8FkALToPjI0XmhkYtCwjgzxrUIRens6vgzioe6X/26zXJhM8w1booJHBQ71X5TvTk6OFZM1
6WCBVCReG3IcBUZc/kknMFXTbgRzLi3yNQIVOufrYfCxgHfkXEU0XKfXqLqtJ8S2Xty6mds+UiTS
2R87F+Vjd3KuXOzF18ECc4N8gKbZ107xbcGpq7E6Rn3PxZI6gi4NxlBIboNLYzGyboY50bq4He/7
lbZR3i1lOSHeopkiYE2wY83Guj4RSUG13UM9fZGR8N3EzOr+h9jgS6ciJKKGYkkWC+R5NSfU4WCE
iSgfJoGYKkdP10gVCYMhgkhVmd4zG52fMCFwkJXZPMojqxMNbpQBXuzBWl9CVQecuyQ/ZEYRtteo
dNqle0m5SRQ4DUgo5PO//3Yvw5NgjCXcoAMdz9YJlbu2WWaAP2jhTspTJeyHPxITu5yEG+V3ftww
pSa+HgMKt7l39D9QEBC3MhvIutsWj0rgadZexaAG93md3erWe6KurWltqk+5fhjbA3ZYwzXuyEOy
yj0m6cnmlBxjXnqbZX5sUVf2yq9j3dn6NxulVLhIMg/ifDU2eOOtUIzVQ/on5w8i3oLYHdCIdbnT
szUjKiqkZCGfHid1W/8+Kkj/iCpy4syF/AzrpYWNpOxOydyikls7vJGUFVx4YUEGiNHPyZTaTFjy
OIuNdGVzjMV2Sw6cJ5ar/m4kx8V0NKJVmB4iqkHAUeE0QgB1MunCsxAv9MnB+JAKdljNKUjHDgf2
oke4dq2Vq/y9ZaJ0BHOvGZS5cIrPtgIh7XSpKDP05ilh4k5OLkl110OfoKPxYimMc+BLGK/ts7ji
yTQYMTs+lc1Eho3IF39aRLf5vvVPS+oIgoJl2dUh8EmLAR75pyy5gbKLpE3Y7pVrwh1jXuJ/PsWf
l362BZzaqEl04VjfT2SkmbsaGH4N6p0UIr/KyHTifR1YiwT9g1apCUAF8/2JxedOw6QtYQGQYBY1
z9b4dFTfMrow4Z0g0epSDjC+4TydFFtaS+zE1kKg5L4Dw62ts0MULhbyC1i1ebZ2KJ/nbhdJNYF1
10xPQQmKxhd4nnm/7nT3KK2O46Nc38jWipOr1W5L6aYCBqK6DAs90pzvg/pehmQIXAv9tIwN+P//
DDvfJwh4KDEQmpln37OUJpMUGVV9rzfbpiJ1G9/7QzfxkbI32sf3yonbFyn/Y0i/Jjv/XXiZTzfi
3wv0hSPez4uYC6Rvi0oZyNVUdXV9L645whof6bSSxH1FfntFgvdIh9VuXgWX1jzyoYlRbfVx0pcx
KT7o4hxaxKhtdCSF7pXr+rtsnq/LYJwB8XWWYP28rlOeq0mZx/V9ZZF5jXwd24wzQMfO8SwsqCiA
YfWBc+wZu6KCI2ZnnrUI/XttG6lfY7hp+qd/X9OF6hlHIPpeGeGMSVbm2RFKYdTU5hiS7pluhI1n
cXAoPQX9jqPq28GDXdcSm4ZelqiYf//0hV7Dz58+r6CtQNMrQ6zv6XcIoaMmz3W8MOuFgAKaDO5p
YWluIPsjwQUb/bN4Pd4TGPfZvTYcKWKPeISi2CYSdpZ1arhJYiuvAQYaTCNb4+741q0qb/w01ZVK
wXLDlEoqGaS+J8ePMPXkzZExunwlkvarlj1fJTBIsbqxleG4ObuZSdYe87LgIxu9TPtdziCY0HI4
sJWRb9DZQpZjjPe57GekloW7qrgfqt+Nsg6IdwsY9BHNoD21p01ytLNm1WLjnbVDhks7Wn1irm1T
K2d2Qp02dkTXPRZlQ6TSbWOtxPKXbi5jM14I6xKcPp3fBLcYMxjJnc+m19oVF7yD1pe6mRx5pkV/
CZ7aRIRVJAJKU1mYn/Ojb528iexQrGwIBVEJBqNsD2QNcOj5f6Sd127rWLaun4gAc7gVKSpZTnJa
viFWMnPOfPr90XvjlE0LVqEOurq6e6ELnCLnHHOEPxhlh7PdNsfJrClvyCuTa9oBTPoZeNqlj0/E
OlZK26O/XakPajyuC+XOK49S/xhWd9gG1PU2bLaqd2z1ewVi6eVa+4xCCb/HANwy50lc1YvApVqJ
ESF8V59mAFeAj4UO0x1zOHlj1m4dAYLxb8vB4VfWOaO4eIdkFynT1SReh+IN4if4otBlLW8Y1E0c
Gdj7oT3ACwk2Y/G3TZ+7gikWiXhwx8d2pWtm40Nom/jIeYz9jBgpav96rB8KQHRZ/YSSohNInAHv
utJQfWMFYXQfIGIyuUX1lHq/ouIg0paE5HaZxAq6/8yFpxozb0wzjK8z4SYVsanqlfrU7rMdjaOB
7ATXuYqB3TiQIqLSqqlPyFQP24lWUXeFhnQ7S7kMh664KVBimaVkJ+1nL1x7xbVAOSGDtPLuE3z2
gvvRuy5bjDuafZzuinqdof2n4047GLTs0YXkgs8wHKWX2CO7Nok1BoAoFnW3efw7aVIH9dkWgZEe
ZVFG58Yj0rA/wGVU8ezKPN0mmEBX4k2vPKX1i1q9GABJAtC+yFzlAEPGB9qSGiYp7yRl+b5MNCdU
f4Ecm5VDT5p5O2h3zHj6XUYLLfcPWs+3zZ4r+c7AQTOREBqUN6O3Ac6AthaF3p8SpiHD8elAGo0f
DlgSv9tnya4afvrdS6GD9pa23d1/sn5g55oAyWYUp4ig2eJWyX2pLMJ43rk9EskHRLpnULfFRQeo
xfQPEtr/tAa/j95n5j2fH7vIiCpuE/YHj52dBsriLaElyShsg+aNzY81HCPmw7q6f5C3FxlZ53Yn
rA6FihEOJnDuz7+5EVXIy5FVn+K3yUW0+lmELVOtBke7am6imYZ+GuxpxDvxppVpD6CcYVHPUPd8
/xbO6CBYTHokiUsdYQoS/M8LkaUmJy1kISiozMQooHsK9ciquAUdJsIktuUTnGn0tbDydWaC2ggR
wJ2gKngX6tIz/Nx5LarOYeYvOmGf12J4tTQIHmvB2IKhdffi1yvqIySsX6175T72NzkEgydpXz+A
zNvGJqoUl4aVZ/OJj4tY5F5pEPTkPyzCQB59LdvpFtKQg8EdHsFYI0Zr8/6SgOEZDPPnH774CH1Z
G+qk8kzyTaNAtotwSazd9bGxAvc1lttq/J11123sVIjAyzteiW3+ALn1h253LV8ZsJts3MJyO5Vs
phvx5DDsVvKrtEMwfo6w4Bq95I66UhO2l+7S97pnmTYgITcX6XRAjKUMaCybo5AIrB+qW7KnmboR
kNyMAK5ivYpF9+Xr+0xLi1f24ZFzqfYhRZ6iMO6r1Juvb8FAFMLpJxt20IRqs7n2oA7Rx0Q3oQUL
sAbxo42O2qK4J17NNXKZb7vOwQBTPhA4fcj32HD/zW9oh1zIEc8QAT6vc3HQazotuVaxzsax1HX4
05IwtreBivSvsJzoBgG26GgGMEydBw/0f5A+40K8RIA05z305Rsx4OadcSNC4vj8wnLNklWFI3aC
bo9OWdFuLHKR4dBMz1qzRzKuXFm505R7EYOVCpeb+AbyfqFtZGOtarcFZm4GL/Za168y0I/TDuiQ
iZYGrCuckwHVRdtWO4gzzFl6AHm7AaGsF9fpOrlJSfsoJ/m/idcpaDyue9dag1l+imRbWJeOtjfS
vSRuE3Kt93a7WB7z8i55A/7pI+uXi66iOdkGzQDNwxWa2s9nhCBFm0ageyk/qs8I1ddIkIwo1+Gb
epHPcTZef3h7i8vCsAxz8CzeXoEHArrs6Ji5+c/hCt05vIqKGeGEtE/DoV2zz6iEEQ4LYMd7fy/E
66/IX/bTh4Vonz+jNtVCVaosROJAT8fJ32DGZuACwgx6pfarBkjVfXADDusnVXlTzu7N2hNy0NHb
rOWTrK1dDchCddKb6FH5c2F1Z18TQi2zqhm5qLbY7X2RwrEV5wiOIQduy7aib2br9cqZMFbGUyf9
CzY1XJHzg/CoJvpyW802WofZN7fbf1Cm4m19WM+iQmtl1cf9mPVArHxo9VWHIcLR2M7T0YKRG20L
lEtUxhygv39dukrOMNbQ0adLZJJ+wk5Z4uRFLWqa0PDQL6+2BhAAwE9OgKXg2lROTFHh+x+AYZGZ
A+Pp29teblYYSsfGpssPil3CV7kIj9PO7R+sVKHqqgozJ32xf8yy7urRNMsZc8VeLgJHqRzxabzu
/0rmXUGKO4U/tIrmpCIBTaap3smrUT01GEbUGwWNg3ZchdfVlbcZHvK7/FG/DXJHbexhxPdj9sdF
pxDyLFquo+AoPsI7NPDWWCdUAQXUvk8ejOJnnKLt/9QhjogSV4mqoNOCietuTcBNJSiX/i7p1k3w
2780bDubY1hAMfGs0WhiLNsFYiJofkcQIeubb/eaEU3jTkNvawFVLV1KJT7ifuwdGTZBXQ6QlSUJ
7M07Dx6RpSiXmennzgyGHQyXAC0gyrHMekRjFOpMqU7Jlb4x3HJTbaf97BQxi39c3JNzoFpcA7Ko
0/W3JGbOX4aNvRclvmDQwsF0AimcyS3zQ1W/VONJc3vFLV8jB8QV/eqrKdsP8wVOGSCn7iDu1GS+
PF2/tr+PGudSLllEln3WApC+TthCr48Gb24rTemPbGe4yvA3cEr8Fo3dHLOsYKeiXg6h48LlfPHB
i6jelFXHlehXhIcMM2o6FskNZbyTS/5q5jKm+jp1S+Bmyu6//GR4wqY8Fz60rT6H8WjU47qU2Ybg
rJH8AbcFPVgr3lEbCaBUG2Ohi4dfP/fxJZGRt0qxZYLG+/zUpBbyOix4qrrxt4RmFYkHHx/Jfa2O
6xCd/KY9ZPEPcdQofLdRkzv6sEvBaaBvK9jyXwuPE1pq/FmyDrAJF7mCf0JpAs1hbBXo/dRsNjjm
N0aaVJ8eSGG6JrBR0yugaV4RMUF+KHG/HFUbkhbWhr14NSgHL72bwr9906yzHoxWuLa0fpW8KhiJ
FA6aYnjlaLfJ8VLefS5AYwHyz/tYJJFRJxjFKFgEQ2IgczCiG61vmlYoEP3qu7VYAQ2HgQZpJNFX
wl+8MBS7/5OKjge7Coc92A/fb4xzpYAsc3vOExfce5b9Z7/WFKESjDmvNV4EbZ3gux7AUwA6Qx2i
rCzcSGjd29rrNDmFgKvtWmQs7tEKnq+0ML8BSwzCI9rJ4FErd4IGiXda/4AwtWi6We72BdzgCETv
hUGRfG53fVz6HOg+pOSyXAhBlZpkmPUVnuUJDBX8PTcxcDR/bf1GGKfGFgC4MzQfpF6wjgLLCbRO
5iZEmpHSqkD1+sIZP5eAY+VNY8HSUalQlt2FrulUuRp4oXPAz1QbM9O7CL9DPFKZKD3GwKRmw3c0
h9dq6A6PlxEExnysljH34xIWYWZMhWFoJZYwt+aanYrN6Ta7AWyBQ9NAZ+PVgzP4rpoxeCvzCZ0i
nKiZy7v9hJPoqn8VID/JTGvAy/W7tF+jIxDpRz++bhpmRz85riGMj9kDaf5ZaXAPn0kkpcc11HoG
bDi9oWhBa35fRfZs7V1cewfUdfzf2Wuvgupml60oGfPkmCcvqqKsSpoO0bgvWgctJQXhw35b8qZQ
/dadyzCoc8Xcp2+0iEuF0f7fNyrXMHV2+R2b/EFoVwg5xHTl3oLb4If5Ew5CeTSuwVxYq/iBYgnT
KvHFbDY+3hmr0kXVfQd8Qr3QFD+XMmAKY4gAtAib7KHP+7ophiTPLZ19/QbuwEtPk3dTh1RQM8kx
gvrgIHHaC7COjikaeSAuV1p028W3aE5cvL/PlHGfFrPcS+FQ9WHAXqrfIAasKoSCkVCJr440kFiR
nNuBq4sH/AegDng36uCGt2jA5rsiTHBRtS4NFs/QLbBCM8VZmpHiEury57ej1c3MwGZBwVV4bb3g
al7g2ZO6FtynP5K5F8o93ntzlzifhbsU/yo7IbNkFlc6tlB0nckRQWLZhf4KwkC6Zko63afRAZKv
ArNOvNHy29DYQoIe3uCsjQ9qAcKCAhS+/AO9ZLHe6S+jK++Qeq1+6bv7FosWLLzzrcFEhaZswZBs
ZQAuEx00qo+1stXQqKieg7++iMCU3cAvBHX9JNO8FRCZXzfKc8IUxxhfiv5B0W7HxFpZgK6xD7Dg
rXmOfmmHnZkrf3qHi8jpFW0StSnvsHMBM8PGCJ1CvMJCBaOzFUDd/GZGHD9HfwpXAB6vr5onBU4a
oj5dfD0b6kAFvHARnaGYkiaLiibqqFRDSF/seqmLgwHrs/oEqQBLHNsUsahfB3gTo836Bo9lmmnM
/pqpvqGt6PP8ROyxZOD1Wy93HpILeH/N2VuDiblU7sxL2mvyXEsuo+rHBS5OguKbUjiILDALV4ns
yCRuWACmz5mbP3ZbxqZwsdvN7J9Q3oyP/rpZydKVgaY3JtPB2ncUPA2denTiS/JmZ9MKUmsFHr2I
TeWXjL4OLTNMGMXIiUP9i2gPmbO8V2jvDGvwqvihec4wwA9FmbmXndS/bY2QaHcPvAqjLSyeA+vv
94nFGRIG3/PDohZ7TPILSVIMFlWvdZRn7K6xs/gxacjluJDdtr0Regrz+jCGT+CmrPgEwl509APS
OmLQroT0pNlYnDLnDFHFRKasan904YX5+9lg+3GZi20Xj6PcywFftXOZL6c4KUzPcIj7+3RPT/EH
rNqUbhVVZgU6NEFOhyJJGvYX3UzOyHPO74vcnDQZ+YXlKFQc5FIczK4++fTL0PRWcYbDZHclvhY7
dR3Q1JruzZOsrNLjPNj0rvBUZwazUqOD2MFvv2Uu3gDEb2HHZa/4QajBj7HYpsqqBXT8EjrWRQj2
GRTa5zUv2h2SWXvqNK95tj+SmjuLTlVygxJ3/NRA7Oox36nV5zJ3O7rn3r6wToL0AGbDAVrhhIRE
2U30K+A+mEf8zTVjFdFRAm/RPl+8x+ZrYXl6DUYOcEnAsgOs/Hxt4PUid2lWzUtFy3cewTBtRbPB
3PuxI0DpxSQh1NbteO2nRG60uMStZqzT1lUuyR2fcfGx8KT4Zy2LSDIV3SjCIJ3zs9wkS4T4E+BY
sw6D7YRt4zz3qJy+gge3nkFkVUN/4Or74ymdi2Yf17BIgYZ6kkRxbOZ9r3Cfu5G2HbCJ2PCTr3on
Dh25OjKni96bw2p5+v7xZ48dDTt8dQlaSPMt6lGrDsIoSN5fQbtOmjVNOxD7lGWoa9SHFHXP7NYf
Tz3I1ytcxyV0tsQEnQTBvpSwn38T/yxlKTFUykNZ8O85YZfcqVmrhERbVQ4gA9YoHA1oe13FteNr
mPD4+S641DQ8e4oM2MRIo1IbSsuT70lip6ZJUZ/e7bVIsAI4CZg0aJhT5o8hhgMJupwpETBQN2qz
MbJDgZhFGz+OLXod8PFs77pod4iOWsGhVKd55lLKj030K0j+A4ybzatJIGDQvWfBi5ZrMHiGEo8R
12CL5+lGK+5GO702XOmXd2WAg5tV0lIVyi4JU7TS3ixMc6h5fHhTs2cP4Hpg5/aF7TSfmC+n+8Oi
FoFIi1G5zHIW5f2tsbllJk2N2gbbRv41a2wj8sBUIbaLOcI7SJ6YN2Zr4+mDuh5+IxgE6Nmlyvr8
Fv+wpsUWj+UpNS0xIVGF8YvsLWqy0JNWTPjWgrbpuyPMCzCwq5SzxhyeilCv/0Wxc7bpBCABvgdN
YZPm8OfIJ/uJmbce66jBATLxldeFiNnkOmzwSYCtHiJQ8i8mZmcL4Y/PXTY7rCSvqywlwhTFygMN
fUPz71pd5xsNd8QfHjAuJA/35G1Q2aa1iTqmtRbJ/TYXp9/zq/66PUw2rSkhxrmcRSkjTagxDerT
bBdXbxD1vY33mUtLqaQjDWh01f1SqVqyKzwHbkhL4urBvJldd/utKv5ssDY21hJQUNq2zvdb9wzc
lfOkMzVA1lJmuyzqmcLqC6+Z/HltCDFSX28QSy3MYyGh5/MQxmhV4nCDw9JR0/cGGmIJrFRCFXZv
hmxr2h4BaahuabgqEetpudTWvXXTGI6mHWLQIhTWTL7EV9D1aKZk+VvC0F+8wXOMY0ihZJ3k4rca
nzTpLQJWgtLGKK7D6oC8siTslAiGDHZ+xsqqb4oR3Ur1uo9uMMe5+JHO3NDvEZAsCJqMtXwRpRyW
et2ChJwbJyYwImQn9U1dPubdj1A+oAmdMsObByhpe9Cw/bUQq1+LHlYS3YPfXKhHzsE1Pi1nkb8a
OUUiW6Y6tZXro6fqzjPwPtoo2bZYk8M0tGoZABo77RKn8L3AX2xXPMhEVYHZhqXeO1zzQ2MLXf40
L8QKWQs7TE5yeFM4WOcorm8+6/0vz3eVwtFAra4TV4PPr0BO35oOUwS3UTbMQvJmZ1XusM7lW9O/
9USI4Fl6EMHP30Js/37/njvmDOARp5JFnNK/3OTVCAtRpn49Zf66g2wNumQOufiZWo4Bm389zwn/
DDZDL0yySauYh2N2d6l+PBfmPq5jeY37SlakzaBXpzxxGmv1Ptqw87/hZk5EiTSg+i53uM+VXp+e
uji9Jd2EAlQvHX3rpqTNkO3ApqLrPDwBD1cdczbyfVfV5GROdiVcW9IubPdmYiN24li7sL5Q25/f
t/98j3ec2ofNE3aGVCGtVpHY+dsOjTy2Ld4SnGH6jr6Nl+A87lf61fTn/28nLNHqbZHIRihroNU5
tU9Dch/DsQxuxAKNlP8l5SoivjiORpdxWPkCuR1OXp63uRzxJXG+8b+cIXQb3xNMxk6LNAXB+ymU
o6E61exG5Gqaeym+EpBlgBrMZRzY3jG+NifPSUInadcAE63xkBbTuu9hygQpELprPGzohavIw9W7
TDiKANWF2wpKIRoWRbBOS/Cl2U0aPedvAVe7sZLvhJM8YvC+xrhim94VILviTY+yV7Wp0iP2ZZJS
oQTtYpcq+C6KGKWxI4DFDfpt4OcAJOwbdBosa42iFbpNcvZYhA+kfZ4Hw3xW5stQwQTxMK2D6m+V
7KhTaub/3OGNi0k7cFZR91GPCKNu49fHUcByuEekpqqdUfjZTs+JtB2branayrDr9Y1EQ0D6VZp0
YA/NI9MQ7YeKUJlETw9EBoYW4GmVS+5R72izLx9Hxwh9znjnRt7nlCRNmkiWUhVctyKi3/YEX202
scpDO9ymzKvjo5HvxV3525hW/W3wZNxZmxoluz/RdevyWrj7nuCfty4ySBAmdyiaXDNo2OqP5iWr
lK+9YkukLwVEmaajyYRkkcY1XRehH2+UFI4pNH4ZkX1sQ0/mLZdw/lN5KF5mIX6pA8ZWmUA9Nx7N
sfDWwKYOiI2VbQy05ae7+bZNBIycHemirfuX7PfzEpehz6hHrbUKlmh2jJWqXeHmIBhhwFNb0yvY
tQ8pCmxudenB7yaKn77j4sGL6CcwfwnKTOHBOG4Ew6kOVdrDxyDuVkPRAwAjt6LHnx7oAfHZZgZ1
nKIRY65C3UVgAqXPqNmijWJboRs58rCxRI4iQg5gyNYmmIC7JHlusjUEWkdgxKRchcLRlN+a7K0H
dJOKt6H5K0lVuwXAU7/gOTk6yk869E6hXkjUvoLOFj92kRCMWdJnWH2XJ/0Y3nfz3HbnPfADnuga
K+sREdr19wGVamoZxOZHSvAe2Hj8l2UQQxRbUPtqKE90hJMcTvs1mo8UEhgklcleFJ7DVN0q6Ejk
3coc0xX6U95beP8SyI76ZkBi1Tx3ZsG3dqWtG3OrS0d0qqQr7arsHKzvMtiVUMcwrO5dssqdCn0C
YlRr57LjvYAxQj3Bh/o4nixpMxhOLq9KI3V86AEg0Y+AKXADR55o3AHiHemeIGLS7MfA+Yn2y2hu
JdOOKwc4pxTu8nbX5c+5eIhwZ0ZLTsr3VUKAolXeOrqbvTZ3weg08q5Nr5AuE707PePUBK8kCw3K
db536LzZSjp/LrHYfjAudES+jhPnl82/oOEYBrzoxUFPcqUq+hpUgPloQd5QXU2xi9kC1m03GfwO
dZudYvw1UPxl5yEaYNpGslUpNkdHBmC2i98QBLvEAftKm/68rPcz+OE+H8aRYNkL5UmqXgZ9W3oU
tqo7OBMkZAef+QCtGMHpaIcP+wq9Qn/FZZA60X3GeF3ayjUI7H0Acn5Wzdbvv9+iX5vii9UtIkAk
AypQ6GWdLNhdNN/rHd16W7hXHPZi4QbmShUPsbnm5u+wz1pZG7hpEipChpPdY8AzozsaYetDl7wE
8/g6UVisbXFgrborEK4GbZFzXSMXZ+xEbG+EtZgHKwnRFu8mCqmFTyWUKnqA2S5TtvRXsfSiHx1e
qZLTY+A3cJ3/8NqXsX3pACevmFFeKn2k+b77Ekf/2XrL+jSuNaMZJb4xopbeXpwhASSxz80q7g9x
Yqu/Z14+ol6Gt/3++31tRb6/IwuDCl2TYJwv0qQir/LJM+OZpncvdYd2XYCHCfd1dB1UGxFSwe/u
TXsznprQrkRMYi92396P1dff/s8KFq2bahrSrBbhOIYeiuogKrvf40Rg8Y/NIK1079QjTOTLP5Tk
1ePDTSEs/ZaYgitn+tpxQE3jUMIR6UBrboTxpAg3Iwwf/05sfns4l6nlmw9fHuGO5ji0e6nZidoP
Sdv6uisw0jVsL16Xj/7dMEtGlpC5SziD2VHyX4v8pbHu8iM6UfWwB2t5in7V6Dze0ZVs5BsyWYt/
1kQ3avYFQOfZkV4Hu8STmXQNue0nzA9t/wFBLBRBkP2U+2fNe+amxGbwJ2fFDu40NOVhbj34mK9F
z+3GX0/x3W/jdR5k6YdgXZJMDOGfIG5WZEuZ+DK0N/ozoDfRqTaGU65RYA1ix5Mfp+JKE19wH8qy
X2P+Et2p162A4CRjdxXqRQ1TOXcs8t4JjkyL7iSMncp0cKRZ5fo90kDm5FoGyqYElFePtDEsbmaF
YBRVEZDknw32l5EKX4u2efspFmqFmqEo4CU+J4JJpQ51IVHpysfGKVI7Np3xOPstaLOyENbn6GFf
1r760g5aPHXOpz6E1KwRxKKKeGrx+9182EBQdxZ+fhtUMJJHcrnqHTURgKDcTYduhaZt7R2tveXf
hZjVlsOJYRrw22GLflwlvfwL3NyXEe1ijYsUOQt834gn1jiPKmj/bOayeth6sVPu2bdAltbqqsET
Gk0CmysKus2acTMVyZ7/YG9cCBRzIPhyTD98qUU3r4ZRVKvzl2J+cgVvrQh/1uUttIG5vkQ1Z4+w
m4boXr2rzft3S5/vF/B1PrZ4IYtIVQuKKscjC1A3g7CHVCTS55rnBjHqkea2TLfac2feSe1tIv3K
MYzo2dlTtxGHTQXOrbKHEE/etWVX4Q79TtrT9SwKeAy4l+T4weh2YnInqjtBOszejYF3K3tOSIPn
0puc9/R3b3IR8LpY83QBqi9vEjEE3DgcdPBt7ZiVHPrZA+pijP1SC8+vjgbwbGNAcr1ESYeaWMZ6
BuwMGrlxoyLIo2/oAz+StGSIBzhQeG2rtBHSRwqHzH31/af72iSZnw8GVMGuV/yKgdWFvkktML7Q
i/tsDYS8SVwYcsXk1oNTw1SDPBt1uDr0XLlQt721Iayj4rYFapGtEMaX1ln38P2ivjbZFotafIai
rsqg5u/0XUlVcnVvCHu6bR52YM0VNd48QYBsYOGZ1hwEnF7SHksacIbDIRLpztLJF15JWG0fcelU
WhXDnaofMf/0InhlqPlg5Hhxink2cn14k4scVUS/RtawbeMQyG9ccONoY4Cs/ZkcPwJbHOgV2JaN
vweTMre9IGUOLq6TElbwEWjoByxF8YCncQhRb0DnCuArnkjKpQ9+Nnj9v2Ua73XNhwDbDmqQBSrL
fLcMicVdrBMZXIoQZtoh4lzXwuodNgEehkKvrbco4QnRtsaxGs1zG/H2mMLkX9DPzh6+Dytb5KvN
MHl9F/HV6bgY2wZDcmE/OZXipPBz/KuJ5kmkb9JN5IHOux/0Q5Ous+Kp3OUw4U2qUkyNE/vi9P98
lv9hXYtcNR0iLC3m6IYeM9hEgGbwuM1H0TuBEg5sA6+MGSbdVa7hH0trZ0X7qn0kFcV92k6CXVYy
Sl55Fx231DOfki0FetdCEIUUdXEP6b1ZCW3HC5sFUx1NeUpoppHOJK4vb0LGkKA7Gdpaa19wDfFY
VjtMBdrK8X5PtQsKMP2bhjTBdn2GboFT1NuxdqlaqP2fkd/EsKN4qPw7FbkVQJF6fDWzkWqymE2j
36qeY6HnfaGsfl/yIgB/+kmLq0yZY6TObOqUcnasVa0ftHYjk2/qsH32EA4GJ7F46YG2TTynQpG8
3ejafUqQQuTNUxkMbxAVrux+7v9fuh7Ur9fDp9Ut7jkv87vRqucX7qp7H8Lz03zD4oyIUxP0llXq
hG53SVbmaxd/1hKaIdrMxxg6LLU2E1ELxErmqZk090eLCngEkRkkDESaeB2d/EfLRi1gSNcluD5k
ItFNsaMZsSlfjHJnco1Pi1kcBlSIu3bUWMw8CYI7BvRLArPrO1wdnAtzwmwOoRdB39MxSg7NaMdQ
3Xoo8+5o0nt3mk0mu7U0i6Y8JpgO/Pj+7vg62l28rWXaGuVeZ4osECOEQVtXt+QaQejUK+U5cDfy
H7pv8ZabjH4K2vLgoxFIzboL+/hrF3WxinknfYiyYAZ8GYJdRSJhGL+a+o4GNb44OBgEey9i3lA4
qFnpYrGKcNRRd2DAAnfMuOpPqOb3savjLuDNCHph7cvATK5UN+KfnD2I7xCol6E5xjtfadB1RJB6
LfYXWi7n0n+FvhZoJ3PWsFqyEka1S6sqbv73Q8OmJO7Ru3xElRo+5U7HuJcB7CUHn3Ox9uNT3/EY
H97baExWFvo81WreYUBMqfLmETdkK3GtdlM90MS0gxMOW6+gBBS464J+UPA70QG2o0XkNsG+UR25
uQRoPxtr/3kd763oDwtTI91XC5UPmtBTlqo7w7jP23u1Anh81FCLQOzG1n5hWbqO0XeTf1TxiXGo
dF2j/IBBwcZAzwtxpKdL1PVzudKnN7Y4kGZgxZIU8Ma0VWkik6aNhy6mQXJsw2MGK2Ba5d1RxSxI
ZFzc2V5TrhhTMJfW7oMtJj7R9aQ5pB0Bt1Q9G0MG5pWWi04w2lK/G5mA8MeXwshXedj5fHx4nYtT
apZqmscCr7NBXBGN3kMpHwP/oK7ju8AJOR7I0V8pwNUxESOaD+VjNe4v9nbOXDcScgOM+C1UN0VG
25+P6cS93qmTLp7E8dhYR0P9LRUPTbMX4ZdStxSHptk13u+ov45TzMNK0iPKDmF86qNwJUfjSpj+
diARtQc/Oqo/5ewEzK6UMbdyjcopS5u/y8pdDX6/oDiV9N/ovyEXkUT3o3BikD5J13Kw69pTZe4n
6bdPZc3/bpA1nPWgMqhIz0SCJl2JJUYo29z7OQsGJzTsR8S+tRDyKzQBby9z++ASVAqvRn1FZzhA
w1hbA4kWJlKQ54LebDzAbTsKxVVlXnWR06O2ApozxpbDbvTnsT2EwmbABAGqZnWE4oXwMHpcyQhL
Yx5udaDh8lUClnYinm/KftMlh8ygWfE6mIcqexaS50zZy+DFgo0Y/0yhoejCI4StqnQtf4cyV56+
tNWpUk6hvlfqwga+gVtlNuyVEAn15+8vgq/DVksyDQM1F3yJEP9Yts+qqFQyYVSzUzMnRQ3fiwY8
WuvFn/Ex5caMdykco+4qdS86eH0NFp8fvahf2n6Ux3hSMvpjsDzk9l4I1hqNCBo4oFVW4U70N5Zy
h88bfX5Glhdun7M/3USVCQYdJqJfiJ1N4ltlNVrZScWiBbJtvZVty50TVclYVSP0DxPlONqGNg5Z
9fb7F3+mpJTQyvrn6YscTk9SWZxGIzv5WC74d3L9WypvNG0nha6cbKb4BjDCqqc1vhY2kWEPDJQY
wgXplv1upvbwytouZG5fqVRsBnxBLEmSFMyqllNNPWwsHGUq6AYa8PQKWsB0XbL5EBI0XE1cQZ6B
BpzxZ5bbNW9YaNfhbYvMGY3FTIA7oNt6fZNg7+g1dtTclnO5Ob1hEY8CS7yB42E5I8qJGYbKaow3
RnM7Ci9KZ7gxbevvX7D6NQ2dfwx7WxH56wsvTFXg7ulWnp3EjfQSb6eDCKX5uYIsybhLl05++BSG
v3XvXpZ7BrfxSnWszRxGzRyBUVspV0rmWFTBgFnFObxPP6YqccQ7Ex23VdRs+vGoptv4VymyOyDe
9U4gHvD7E1aC+/1vMebr6XPC//m3LK4vTeysRtGyjERJcpE1cauQNkRylOSf5q5hyo/xbeXhZCav
YzVylGKPTu1RCH54wt+BdMgUNPwiSLz/T5FEj25Cc2Uw/6Vv8kNF3GEqN/COp8fxlIPafSxv2sLB
HwjFkOROegS/Xtxlr4wSslbDuoj5wlZrboQ/PYoa99VL/WbdiPEWNaNNnE187rfA32vo7sjd363l
bwPENxjrhIojPFzCn50Za8qzxhp9GdpD1HeLeqOXkiBXkyw/eUDj6EeR+JP1ZxDo3R7JQY619y98
085czjwWzr6sopgkfSk4Ilq/o5LXOT0hgSRLvFbtNNxm6lYXtliG4EIo7LXxBuS9sqbtjwfHcFXk
P3EQ+n5zfBVVA2lGW0qcrU25nZcE7aZveykuq/IUqm5GGWqggoIaPpQFtKBRuwNdodjjU/Qi4sqh
QktYecVqJd9O137iCrQJfltHmU5i5XT7PLOZHpmlM0qroHUlMBTkshBtQX0IP+kguCIT1NDp/3An
jvlO6NZT9FRFm0xFKnTz/S87U6XI0kzzliQdpQ1NXJTuSVr4EdAsftmbvMcH6EjJTWKmXLfRWv6T
zK5ENlPkbf889bac8fKd8cIazn7mj2tYxGlTzFsr1dLy5AtXhfI3M7YwnVRaVf6d6SjeVd89j8Kd
JW66NbwURpSbCMFB8+k/vQp0CBR46CrCI4scLDFypY8jQBxCDy3htsMsDfIqFc+busagKqUCwFPG
jXvCsYyue1neTfJR3Iqo0V4aur3zcT7Ho/nD/LOaReFWkXO2QxGUpyrEIcxNLcSv9zkt/BZx/4GZ
jFPqBw8CPEq5pkH330+37cYwXbKouQWEXwRzLsQ4RD7i+JKJG9TjCBbY09wmbbpCF0FDEZRgXMq/
YsrgstqkjA0uTlLOgGP4JfDo2V20iDBo/PxetVgaB60xilP4lDwkt5N/O9JIJdsZD6J0NJOVgYVz
/thGmxJgzKwzYG1CfGwS8FO2cAS+eWUqv4wc/XXqdvzlmDna4fP3X1//2vT7vMpFqmRaiQ4dRStO
2YuorYT+WZy2uXgc03WMR7tpN93KelEc7blunVyHqbQSrJlao+VbCXEIbddBRqcz/5JjKnCg8/Wa
HkM42ghgIiLbez+t/NrEjiRxEdkId9a0giD00l5luhv+QThXSVbr4KAeyOpvu+hWiA5qcjQ5hnaK
HoRwqH9Zf8Jfl+rc9+Tzyzb78HEWzeKyzabYyPg4XHuk1z9nyXnmiVJk4XXqMABn00g0LgxOHW5F
chNcSCLOR6B/VvAudf6hoM0KJYj0iRX0YNaQv0CZBRfEuVHtlt16xrsNN0jqYt5CBRbqNxJMQxtL
z4tF2PyFv3kVS4Ycbu+z17dVnDDAA8wNo4tnBo7kzKDed22WRDyK+nZ4090B5Z+LDIX3a/TrCrBk
o7nIsHsZjNVeiUah6YsTNu1Wg1jNHlOaKADo/ODJFG/gvJtfiYYLlL8Jq99qcDRSW5Jx3ttE0P+B
DNYHEB4d4L6WGEB9CFXZjic42251bQxYANLVWeEZ1IP09sVbWVDtsdpFCbQaeYXqnhYcG+PwP5yd
V2/jSJeGf5EA5nArkqKiZUu2bPcNYbvdTGLO/PX7sBfYz5a1rcVigMEMejAqlapOnfCGbis6Z6pc
ca9++Nhb4DGKWtVRO4QB1M/6rozs4fDv+3cFJCIhfiIIbLIGwfOSexUEaEX2jZQfFWWTdXa+qkO7
bt0Kty3lLa/vCBPM/k2rU+7K4SQLw7wKT4a+J46l0uvoKN5K03cxhlle15Ed4GoTOfGNw3r1uqiw
T2lHkcH/APqdhVlilmOTH7M/ACYxZpmfofqhsI/8f6Rt6GVP4zmMbonBuGnfkny6UlBNu/Q/n3+J
4kva8lx7Sjld14GiZjn298ROa3iFOG8+4fgzzfw7nHxb6PM3apcrnTg+HD6mKTAlRK/jIldQw4l8
W8U59dSdP7v3EZF3fMdYmXxcMtc1knsgABzSW2Xkz4nW9MHYEWoGzRr03L6/IKXRBEGhDpyNB++h
uKuwo4CcYZUbYRWuFPgpkyHoed0tq6V/4124UkSiSCSCsidDAYd6Wb23OfTFIO4oYd0YS3kLKFVZ
Phfavd8/GNG9GD9m2SFsd0jlkrnZBU5OCAqFr2J0UsaP6cLUwqYJbpQrV9BALAtFaLxC+Dl++F6l
ajNmDM+m1Fj7IxUbmGDSG7cDFQLUcTiDw0jwWsszHrEbl+BqaoIyzsSIhScDoP/7z9E1uV7LRp0e
M8+JafVVThUvk4P4CEemmn0akSsUT6r3msIpbfdasB589MmsXHZm73DVnrDGkrDMZrr4l8AYiID+
/uBUN3jz8MV4N0a7NRxQCrN22edPg/SU+8s4XWb9ret89e1BIFCSKWInn5OL1++sClETph2KwZZg
YeFQmNhW74S4BjWxS4YXABOAPSCS46hUumNGXu9tSmmD0iQ2gDci4JUMBJdzQgvK/eTil9crlVt6
3fhyHoMVWHjk6z1/14dOyhBtE4ebBt3FiaG992oX1dXyNIkxpZYuLiRzUQzg6UH7rG6sSfr5JtKQ
RBNIwTTHwN/5+08tSNnMlEPWlPfAQD9M5U+rbKt0PY7bCYq7BoxtkBfguoyUOjiYdJOttGQB0Aj7
0lQ5epZyC2x9rVz4uiZ1AsR+SRhGvTSbNGVNEb6YLxq6uVlBn/Ewc8ZhGfYbkikpfZ2slMO5Cep7
WHftnxmo8Hl7C7Vw7Sp8W8tF31bS+zRqpzGB4g7ZpqPz6G9ied3DzITkKHUWRx/8l4qv431qJ24J
fRmgDjPZSYJ68pHeNB6osXmN34oN9w6/Q6g6FifQKK0An7XoLjcd3mcVBt7ptmbltRft2zeYTsCX
3WyLWhbCiG9QOWW/GZyOkQZ+Hz4iiRGyqwcesvykZ590bBSe1tPNtEv42UWSJJ59WdMMpB1U46I+
kDJZDIw2/6tYrojQXvikSbJTgNquv2DRF/PP3VOR32O1Qd09EBrk2j0rDg7FNIlK6ETic9+ttXIz
Di8meqiDm1e/gIhH/tEXDrl1XoqncZcj1iTPxwXOCEVpTdCW9l3cCI607qk1tj1z5jvwsp7+UvGQ
UjbFK0P4dX5laEaxF9uysdDv9Du4dN5vukFnpOFQjy8G6NiGM0Su8ioGi3Q8QCgZc0eo9ilNTu8v
S8OcKwyRyfJpU0D7IU1InQId5iLehuHB0EDpYkZQRHBfPLigGDrGT5j8BQ0RdN39RnZvli/8/S08
8/W7RL6laJouIbV7EcpzqHzYCBmAxxGxLZctAHpICPTXmKgOPCL5k+Z9apozac/1b0qzrurHWrdQ
DkBH78a78r8sRkN/DCDST7PLWm3lpKxAeSYDlrOMQvZpcEC60/gE/qSvz9q6ybZ6dZ/WW2mhM6eB
koqCVIdL4o2l/FQgRj9G0P6zlIvqe5ZFYxxLQF7xqBX+GMpiLFYljsKTMRjkNDg6TGFi54yluI1O
VDRzzvI6C9zmN11lO7s1proyH5JIPSaZVLoTALQuMqA0E8OkE/JJJK3ymNc8ntVDk6PKgvej+ejn
mFvD5FtFttZZib8uymWNOWB+Pzq9uA+kZWow2Grt869b1/cKKAAxEXrsTDemHtKlNpjm0xwbC7om
o3jKa5PQW83rfI8OazENGebaUccgJ7sLEtGt1bmw0ubFqqmtRl15PKfWvx+sK/11lqODzycxMRGT
vAgmdZr7KZJyU4JcJXBu6g5YxnH27JlbpbyT/GMykc/xM4CyX3x4gJUx0+vsUN6OPKiE4tSl3Uxb
pLEKbxN5KZOpYl5nB2TAIvV4Zk6PqZArU+kDqXXS9MYXuJbhf/sCF30IUpU+8wy+QHzyMOK0ZW2v
P0PdtXQBMKfK6M2/y4B3JMGresvp6goafto9FXiHCtKWXu/3x6BRzQRYiZdP9BXG2zinirbygL3R
fY3cxVH6pLmJz++974LbGeYAslJy3ylFOgPdQYl6cs/2nJZ2eHqj+vipE8iVVEg6McGdhmiX2j+j
Kg3nvqVPUCCSKs6HatsBAa9iICf9XtcQPsh31I4ezqcKwTvq1xvqr/M2fItxZU0oktF+Cj5SgZai
nUgLjSDnLwVisRLR+Xqqs6XZbwsPO1fsgkgIVxm6CX+a13yppFvIKN1CXwebMtz16JGb+KQy/EyG
ZwSFkLQb4N7qdlU+gKPGpbqVH4dVuBcj/FCs8D24icW5UhJhRoexPOLW0PV/oCIkoZBjQcmPMxpG
4lZ4EA76FuWHtbcO9YX01O2aJx3zt8X4rqAltaVO+qA6HflVkzUwACQOdxVNlN3NQv7ac/5lZZfI
iXMX6qMSsTKOD3Ll/uCYPLuNpf3x/ujQcxByXyCQXC7VnZygZggw0pr9UfmN1iFDn3Xq3hK2vMLa
QcmNmvVvB+cncClqO1ms8zZnyK8arpCQKi8aJyzuZdjGlR3AoIZQiEdMZAG7zzZj+yahdl9BnaGe
T2Vsu24NAq/mXV/XdJF3FYVSRJ7OmsAvdTwsJo5l0SLFx9kpIgeXi+yuirc+eiK6YgftKrulVaVN
bfWLbtO3Xbl4U0RdbP1CopcxWxquYqnLbLTCDJnLJ1qYkmoXyPr5f+r2VDWI8Mey3fLOlslDjUuU
gODIJEgqp3cQCLvyV1hjEurX6z5+rp0I8Ywz4Gn/bA3SlsqukPlvHij5UL7SCLJkRYzytMWkKRFZ
wdY4hImT0bQuC7usirkXY7mJN8eI7bZ+ktGSrqJHhvVp8HvWPtazz1kEx4vgG4WYrukPN9/bafcv
9wbPbbwQIAebuOh9D4TJmVqPOnf6dWZYBMu5hcpSvtKsQbXz4eSljLBz8xU6ff6ortseKabtWbM9
7wmSkN3cetauvgoawF1BwpRCY1Xf15NHQlx1QpYfe6SaK5iwIZ5dWPy6ITPUHdoN3h1kke4gIyf5
eeus/u3Q/9iNL59+MaCRz+coEqOEZ0EHxGEX/ZOiQ9Q6Y3WV5kxI3vRwO0QrRIrQ+2s3YX6gI6bj
zONGMs4jNp0xrVyn1V0Ywc1cG91Gk0F/2InuMgk3QHOPCbYkNJtry5u4/zfBSVMd9q9vcJEWBOFM
7lIzmiJAlv/OQfWugg84xK7Y09+3FB/VCHJctd/TNkUYDtowsNP5pBMnIxPggTMOeXVpnA5ECSe7
oTD2N0u6WN8kvGuitkwm9cPjSA28yYpEpcuEGLr5FgcPer+R2ndd3SvdUkwsHMKhIPUPi0q9y3mp
VDdTn0ckYU1SU1qkez1YGOIi0x0UQMZh67fLSmJUtZJToDD4SM+FyPaxllbdBMj6Y1S4kuzo5QLV
ojLBpOGu1DZ+eFCKSTgyLZ7P+gNnq1XBIu1ROALC+WIsevCljD0MR5pBaJpp9kwZrB4yQFJu4ojo
zdxQ/ZV6J7pPmbmohweTxLPaVb+HFNcMlOe9mqAx+zT9m6eUBP3nj2zqSEhDUmPa9EPoXWsqXfOE
HjhCzojVqhIEk9Hhkw23GRzscWYJsLMdKy5Bjc8WE0rNcGm1676thk9GfDSi5dl/k6qtJ7hmj0HR
EjXYme4qInZL7TNwSZOwp0P4nzOkZPxr8scagQsWs41KlweUqDrEqMSU2aPIuVccED/NW/oaPyjd
vMT9UZhjsTXexXhyeQuJRANXiHDTwVEHgop0IU0dHI1SK50En8Fxz5Vs+rtE3LPP/muKUKAyT/KF
TmNRjB8M3AdbCvVl9iE0ZC1H9PVxvTNdMrLWjrtFgXhBv8aJPvGm1uyENKgPWWhns6dxtJQXhYxW
nGelncfPojrNpkSoQWj+MPeSrTGAc+JhIdAtSJj2UMEswHt9uWC+0B9S2OoMacy5sQ9Xycu4RquA
6wPrBolsYK0wgcd1fwrLnWYAQ1cqEkOSLxzRJs2sLDkYWNi/VK/tYEfCfEDRlaa9vFLDPV86UpZJ
sC7ijTpsxR61HfBiyUPYW+RfGH49wbSkKjsk5jzbTrod0vL8hKXmEiT8Ib+Ttt6zGDuSAEQN4dM5
/8tn/wXVZ/Ut0mB/Y+cIHzm219W9+iSf781upyDul9kFJiXI5zFy86BLINexU0Qnr/dDBjBDxebk
FkjpSiKHtBlgIBPJoanV/D2yJyQBmRS1E+6EQ/rbyKzqUz/v4l3+XCNNDT8XoCuRiKQWDIyxwxrE
To7yJ+zjO/G+w63K1V9vvX9XKJ/4j31Z1UV2MsZtcA4qVtVZcKzX2mnYDYOb/TJewUl1NmRmKDcS
MD9bgnT/+O8i7hrc5NunX2QmqReEWh9V6ZGLColAshRrohJwIZ1hMalVtHMgg+qtbt614vHb515U
/V4x6LHRNOlRP5IL1bQX5wGVKgok4aJ+B7Uhj/M6XYZPPIOLdtJRRJukds1Vs65jVOjPluTy+ywK
jq41W3gHfP8wvcisBkk65gO32hTX0oJvC75ICzBPH+EAsuD4NGl2mdj4zvWDsPLoMlnex+QMFDE7
pXH8duMnmv7Plw/W1wNykRKkeheXpcon+6fovt3TKvR+4zTGaxOccJpdoj+w1l81+deNz72StH77
xhcPeVPIZpwafC4gsTNTQqDgzGZbGkSepTrKXnX/W5FLbG5cVJwIbnzli8pcb2TdjwXGHuZ0Ooxf
tQ8RzZLGuVRaIvLUGOlEW/LZdbGUUFYK5+ESfxqbinkVvAkrTLjlXfMCmYkuYfBe51baLJqF+dAo
jv4k301XXZjD1NyKa30t7eUDEsHoeBHtCO3nzq4wXdKdZkbiO0OqeD7MVtKroVqA7iR/qd3nTOdB
VE7BkFkFI1pAHv66A+aJmALjyZ1pbJmbjxlGWTamXaqxT1/0ZhqaHdXX4MG0Bff8iPysM0MTaJ5+
mI/nJ+XgnR0kiMfftDg3tyZ71/pstPsQeaFbo4ENvsiztS7UzuUEh2wXGA+fxLmKIkn+NAYY7c5N
xW3wbPyjg3izDOBAtjpzKQ2QeAjTlQkL6kbb74oiEIYo2B+A01XR1SKV+B6N01EXZ4qWYIo53Bu6
NWHduqPg3RvqS2u4pbdm7hlrwhzb00bYeeOS2GhJWIkc1RjCydTVp3SzEq4ADlPqRLCrlUU5ONKL
RyV5mj0pv1vsZn1iyRrNCzSOiCnxtqECg7piAdVn7rPX9lA9N/U7psOO8TJ8APBWbMgrnXJfZnYj
HwPMUKIWoYHuDz2t0VwYg6vTelybEdqgdGRcY9OtIiqs/E7XNuld8yjHuFg2DKrvqsap0czZ5m/F
diIEgyRXNvn4EPNOMt1s93Fue4AV5aUYbpD5mfkfifCWDUzgDjeu85U669t+X4QRP4QNKnnsN2nk
gi54ifgL63TC7cz1w/+L6NPVAPLlF74IIKMhBKE6fSKN0tQthGVlTDZTFc7dDGy40pOJeEO7zbBN
w6GbdaPBJ19bgCkoCnXlNM6+1CafqQHUEsFM6HLvgZgqDxqwTayLbQWMDWnh4AxvLRD9D6arA//i
yDasEysoF2d0cQ23P8+bR6YQ1vAi0q6QPjLFURO0y5i9O7dKP2MKapdx/utqLxIB86xIQaygL08f
J/tjGsDFMQFA23ou0h3c5i/eZ+qtx+44jv28zx7JnI0B33Br1mDO+aC3G2nYJeEzX045u2DMKOQ7
byPWuwEkfKIi6bFlkoOE8Fw3d2G08pvYGTAM0LmA0bLz7lQgYAiuWueCPj9/jEaVW5OfgkuaPZ+x
u0SkACpCEm/T7F4ucQJZIGFA5/JRkg+9v9sGyksQPurCm8HsItmIHUVMuq6qtRYvwvKlTX9XejyX
kJXwTAy/1mL62wu2M4BbpttSABbKov1rjW3c1Em99qSYAtwABqxAHC7Dn1nmSRAJenLU/YOc7vN6
bQ/1oYufI3Ml2sWvdiO7yJdH56Uh/zaz+3KYn+ky9s9TkL/dlLoajr+sR78YrcYj2myUL6hqTxwe
2LiSFS9RzJ9ZWb44MwrEtdgJjaUprju7uPeeZ6v6VQgWcFLS7kYwVq+lGHjYyxoGkNJPY/NWMUek
UZvkCB6vm+aShmEBxJuwmDNLa9tFPrxLyVvabTNEyLzupa/v2mBREuwaOsH3ar+daQ8VN1pDhxFL
BHRlzbRBP9pWIOwidRnagpHOpeYT9akw3SSE857HblWFe+jvgZXuiKakm4qrwf0CboLDo2kX4rpv
HUO7TQP6q7v347Z9+coXCeg5EgZ5MPjKpvIebGuI9g2jx1x/MpP9uXiR6jehfmq1LTDk+nwo5UMq
HuOcw4vWZqtEFDvQdoT1udpXzW85vI96lGmGu5TzPSuX1exZIqXNioFxMwD94ncMN3fAD4++rPpb
QzGkOZjKp5B/6igU9vlrJeyDbi1KdriZuMXCEbKzUi0reasXpzNexGrAOyQ9zDBNUx2ttcw/YfLr
PO4ZX/qMN7F7CeRXQ0aqBvAqMiwfaeZiB6My6/QPY/dLH59C8TTorlkekvBJHHYh0ax6y+QPzYBT
qK0q8SjnmK/2h6RaN/JckJ1koLplRhglK11a5hCacxfWohbeiQc0lwpw0uA2UO51hRGvEFuWNphM
pE//fruuzORkMGBMrlUdRseP3KUJelEozmVC5XYuHoXZFvS/vIDq1v05D9u6uS/Mky8uqNIjVFVy
8OtLFLBQNW8XGmmad6rrvdH/1miA3hwP/GzCf1vb5UVOhiap46xIeOXERatYGuiBx6Jz6C94iMSe
d2X8KCQHKbirnRbgN0XvRlNQnYRPbZXRvY7VaalaarP696bpPy/11MTEUgxdcQMg/cXz2w8ivLFE
aI6msUNJoTXeE2SNJcbinaLMX8ru2XD9TeP27x0SUXPhqUczzSr0Ow279NSHhvHS21EzJ1GIHv3l
2WbIQZ9KeAO9KmPOQsuCZjpWG0sVeG69RypHDR698KRFbtTetUsaBgm2HHBN8s+g+iBHC+WTLK7N
aht3zw2HLtGdGq1hZKgXpvysIjzfDdsSB5hi2UyQfYY/p6Z78ZtNJigohmywy/n3Ll1hn/5t9U5O
vEDOfrCEIh2zhjLQmmNNBzJlaLL2h1+14SbdEwJahEIGFj3tNPomMkiqR8xYK0zSQpd+S7A7F3/C
ZhlPnJpgbcS7fy/uypj+++IucjYw8qNQFnJzHGgAn6WtqPxBm7lwjHalVxtNWFCGCJjO6CBIqjmJ
Qm8NslO6sfGaRA//XszfadL3iPl9MRfniWlv1vSF2hzHcKsVC9p6DOtTlCBHJ60Y4WCXTZg6Q9Zf
NO0SSLM50azWqgjLcS1aGj4Ik+I49jjdbM+68XRZnm8zPK/ACL+v86J4TH3Vl/OSTfOrQ5F8+qnD
DFOabWnZHtDs5GY6QXMftg5id4p/6pQDeAJIIDO7b+2hdFFpunHI5CsxYpon/M8hu6i9mvo8+Jib
csjs6bZLc2VEy2Dd9890OdXC/uvIwYHfC6nVTyTJDWq9Tb9Ab5Nm5Ugn0sKaEJ07ylPsM0USBhbc
unCSWHAkLUZU3W6BD69fDXnyY2YgoeFg+b1CC41RzmXRbI5t+jqrlkm9PQ94tblQRmrxriyW+jtP
ZrQwrcpc9+ikQvgHFxuFVjFbo1iISKB4aPHgDRchdPcbm/rT0QS7ReE/y1MvMqiZb3SZ0ujNEbhD
NBmuN2/jAtlS9NzTFeqyihUUS1zSDBoWzti/j9UBRSQRQYnSQYkvVxcDx1F7hqNd29155+fOv2/M
9ev7ZYUXDcfOizOtUogtY7cpmGvFdNmQCgyqXY8LjMOAIKo2WX8nEla7RQmoSUNfq4IBV3Y3dusK
Z/z7bl1UF4KW530kG81RlKS5VFH7o9R0kuGG+PcKfWTIzSk9CvEp8DZK6VDpjEDAajvYf/QWNKmS
IC3bSvkALfjAO9KNNvTeQneLUZsjdzJ2D2jX/HsDryBevi9a/n4CA6NLJHHGT1w5Hc1weNY6c9sH
JgKwnJEpTXhj/SVczd7x2qMXHDRwMG6Qb33z4f8B0JwWYwgKPgs66JuL+OcbadwLwazhoR/wNhYf
c8pXBHTy17PtrQYGFJW+Fc1782nS8Y+rx9i/8+FyGMp+5H2/8bxfmbR/X85FmIMQGszMwcOZYhWI
kwwyvwaPBBMAMNtShIt9N9yjNCTVrjYsEN6rVpJkBWviBNw9vOQK8SbH/3rsJVKIJsM1pmgXP5hQ
9kKdyeyRkN4L5I2QGbRq0RiW1kFkTOU56uiBnUTuTHzqGWgbe3zqfDRni4OKyJCdK0S55a1m081l
XST7Xej7aSMG7XEm2HF1qIkWsvfW24oDlahAsM0dmpXRLPVwT+1zVIodcnIx5urMSBmJTMgA+8bR
noLnj9f0y05N2dsXMGita/mgD357JPzX+ePIuZ5Xb/DGx8AdywdRscx2gcmQCUVjjhlabyz4RRc9
1t3dJAvwl5uT1Zs+2rU+MQxe6i3A2fX49WWNF+mHl2hNpgxsW/9hlktwWjhKm8zmJy5COx9+K6Gt
8ZgyJLeHVUxPPn6/sUtXc1hD0kXY/PpPdzk9afpzp4YtD2fnFIyuz9BxevvvBHzSMMcDEbE71Kbl
Ow8dXfw0HEFzsKnS0aOhbMGLpWjvs/z5xrqmu/7j1/uyroto2qMBG5dS3B7FPfI82eCI4glskFdt
jWGOZIRQkVpY3uC2SC4ARMY6jaBKBWwce7B7i/CF9p8nUqvZyXlqS92Cm17R5yM8fFnhxU2czeSZ
NNTn9kjbxX4BkdWcRvmUIDtJdPrQhlWEKbW2bE6Q4zXmnDvSW+whc9gluqVK2d+CECRW5HqRq98p
+/KtfmhU/DfoCtk+nlHtQn+V7xGrvBHZ5Gnz/rW5l7e1HPPYqNjcFD4ozf1AZXsByFop97V4CLGZ
BsGzQqLkeH42aR0jzlmsgmCfxZMqe3pKyp1Qr73GQo2QGZ58L0RLWbKkZvHvY6DcOgYXlzjOxBg9
nqg9yvPgUQwc+bwIkcoDaNX/aieId9+C9XWAReL77Y2uMbtrydYlu6PzhDrkUtGh/ra5xbfI1Q0y
QFX5ohyBmexhjQ0Bnp8IiMzR6O2O2ruHCzLqXubWz3MHRntJ3hc7wWe2/PfXukIQ+352Lu59lNI3
GWLOTrSFdBIWH2NrQk1cZ29xNe+PwUfxBCglBGkdL/xh0ZjIWC+MkuYZ0nbzxnQ7xRIewbwFOQRu
J7lx+66wo6b1YdLCOyyKP7gkzeCddXReiQrygTJ0evcKq1VdqdrTjtA2E32xht94kwo0ffGfJ/N/
Pviy1o9nxWCYQdIyigNpl68SGmQ8ssnUSa+XGAiBYWvjOZCMW7H4fzlq//noi1xSSsog6BI+Osof
s/TTG1fGuJ/GXh2FTPwe59AFtSW+n7TjmPKPKPc+RS+6fzKgGJprHSGEJNhVp9HmFVZFS+zpGeVv
fr+LbCPcaOo2DuwmPNDpzbBurh/EHuWXdSbOG7ripKv2oKzkdlf120R4unHgfsJJvv2gfxUjvjyG
Uic1M03ly8GMIKcSXbU/yuXK1+bxQXKkeNOJC4589OQ1bhhv8fwMOH+2ad/E5d46W5fkSCVWZ1US
cLZAq8hnWjrKCesIRMQApp3Pc+2lXOeuGM3/vQPXn1ogtwCCacL+4GQmSjPTva5sj8WwahdI3ik9
N24pD7iGVO7MkZJtlm2xPYOW3+K79p67AUQ458YyplP044B/WcZF6K3NWa+HVdEeNRy58T7qN929
9qJa2f62pq5868MuomdUG5lJKGtB2vtLiByFk4e2IixlCFkBWB/E1GWGNHMGqMqDsaYtvg/2jI6o
XURsFKg7mmIZinfeeDTjlRDaQ8ygF8jUjU25mqp92ZSLcNgFRT3OtLo9GsZxxE9H6FeozIk2k3Bl
mZ9fGEdWL2ZzAL1CcrarIwfhqvj/10RAm9lUIPCoinIRAZKZqcd1PE5HZO65si2/N4jniG6GBwHy
XsQiTJ6xIGosnTtEj0p6zalMsl+ZiebN8+wpBardHFDPSMi0s9yW2xVet4NHa35+++e9Xp9/We9F
jiQzfmvNoaMuKw/xDDEkVxS3MraT/YI2u+aGyxGUN7a/4lFP12W6ZDAIB1mVHLFd9PzKySrDFhUi
dUzXNrFTN7m5pz9nbgSeL2u8yJI6JUzOZ7FtjyGAKKl9gvSNU7fFMioL0lFb0u3eNN07vHR6mjiY
C6eGE1lRHVszBiQ4MqIPhrks/C2RVNPpXmnRMDizRXnRiR+aFCFo+dbWCzMAbp0iTh7Wn/8+n//L
PfrPwbi4tOez70me1vMl1IWEFy8UPRTfNDggp8mUVMHsXSo/PWHXjdCOujcAM+ROJFS/6ubTj+5q
YFpTYzr29Hmc7VR5kQjHavzdLdXHfy/1aiFGkxWPGViX5g93tXGUwzOdfLoQe/kjBIVl6/k+ogdM
YENM28WzuRIXqj5XGCvIVmLXwVLTDwika61Lg/ZGpnNF7R6FXnD9k83jFRZGaxS+XIzF1GDw3AZR
FiXFi2CdlvvY3ATS3cxcxsq6gwx9ao/g0pAlyrW1EG6q1yzEtePZ4Hh4S4iRZvxQeqSi816dV5UT
wTvrbJxQSARp7nivWrUpaZFgYFRSpnTJi+wPcwSJRMUGrdl2qyZbpQz3MF6xbmz6tSwVrgkkYlXE
wFy7iLOBlEe1IIotBOZkdPKWlo3li66yqyILHMpqttcbgF7/DfHZxaAQPjPDDbVl/oe0WnZn8Ur/
oyxvbf7VDsbXdV3E1aY954U8EtBK35ZwJInXY7lUxh0KizTJrMKdWYOwiIKFXLiANGcpafVCLbEP
c6sQM+8ayuHNXu21WRMqSP/ZrWk3v+QiuSb34xhJ7XFAYrPeqlo17xgDCOXJC2BevUtFOm8lYe5V
NpBMD1vCSF90FHySugTGoOdbHUGYecPToByjYX2rc3AF1cCZ/bLAi8aPFg6zbPDl6eccCfSpA058
GPZ69tBKd4rgBjQ0emmeyA+MlCF3rzzjVPdbTKwCRvjn6nA27/CvSj3+bF3YRWmbD/1bYmd7SXI8
87Fs9hEKxlZyq6F8RcTs+8qnh/bL1iqaUlXnQpjSvPAuVbaStsFDJy2XOKgA8UXmAZwvuZ0hzft2
3coOcB9Zn3dcKhhZoYtq/PAqPSp0lEucpuZws9E9VPbRHVrV3iKJkAaeNA+l817LV1WxzHBbXlXb
SanhVkJ+Bbc5iXvTCqQXyOT8b8P1y5c5d0mgxb3SYtWBKcMzCJcuejbWNbAap13mpj32DMCldZws
ZCsgeXwI7eDpxtW+9n59XcRF6K8DtRB8jUXUdo1jixau9GGRjCvyACBLQ3EfpRSMDz1g4mmofD/7
9CcpUysOTmLySbMe3hWyH8VWmL3m+fttQ5GrxfzXFV4En7oP/VCROa3ICDs8/SaOWx8BKNtsDqrw
DHU8OeaeS9OeaVB9xzxh+MW9kstNna4VamA7P/DwslQA09lvFAzI9aT5LN6UPG7uv/fz6sz062ov
QlIXGHI6FtrU8QoPJrc4tcVmrXtzBTQ0spsqGbgwEZYHlabcU0PUSilOHrzsPu83GCen9TKDFl3I
j15+P9N+y+VjnFKmYIPohP2yBp2KM5q4AV6oS6vU3JhIakS/UHDu6ZYKK6g4iojH6A4f1vwU3osn
k/a75sihld8Bv+F1iU7EQHyd/NaS2nWDNmGIAVL+UjDmDV0F7DgozWAVAaeI0EtfCp47y1wkv27H
yik9uiwXvm7XRaxsIrNJ9JnaHrsHkJFnHr6FAMUrek7rdQsej0EX6kJMAi2lWBbNKgkOcL4QKp1k
MwrJufX7XZ1yfF3QRWwMx9Rr+4bTFq3yR9oCUL3yYSMay/CMwMVeS441ykeFhUxrhA+xU90xdbPD
XfeB1MN4trVy2aGn6vIf+ae+WGgGgqtHjetzE4JydbyGHi6UQkXQDF2+2Dy/KfNZ1ps8fx+1XSXH
GZhmdF4moJygLQK0tWltiJx8kKrgM6CAIYqWG3BiV8oi/kjPrmIubv+of+cYP37UL+u62MPeaCRz
DFiXOsdq0Mh/tziuIMy4mpx6kalS53ALmnQvzPZ+838oHK7Wwl835uKZEDFk15JpY9Jh8ofseLUG
J6VdYSAKc8aNZpL9+9PO7vtoJVv9XYWsI52xWyX5tWbPl2Uol/NFrayTyJj2QTlg5OeU5R7vykXm
HSaDjq5eqv2S3C7/5ds3Z5vXWqBfP/ui1ut9Pz7XAzMt/6TQgfMBMrvkbsWJwsTNh61HRxAl04fJ
gDc/dMK2yFfiZ/x622lGub4NCtBhZl+Mvi4CeBrhQ5Ans+nRzmaOKdDgI1h1xw6su2wsE/R/iS7F
xjf4LZDo6R/qEeX18bfWP3qGM9ZWqu3iYIWXkkfNNHHQwN96w70vf5rSQ1AwJIucZCT/lFaTOu2D
OUZWVByyY6XttXTn5dDY7nLN/7/A8K51nkC8UY5IkkwJcFEADrGXi7Hod8cYtB0qGMxWTBRh5mUF
KhBlkeXssx72eXlQasDGItogcb4qlJuzFvVaM+TrQi5e8jKP1GHWsxDU/iXbNHda+6sXT8Xs2MPy
lLcBjqj1siBGRdFr079mGKZZE+1PeIiGdwbIRr+Wijd/IG9un+FQJxi7ne04eNOTzwEl6ZMJVqxc
Mpl8lGlUzF6bwi0hkZ133Wyj1YHly08BGg8e+p+mdlfLm27Z3oLbXGHCyqRN01/gDX/yg8O0iXCg
4mvKsiObO78+NGx5YzV/erClowXmpsXKNb9XGM9L67OM+eASNSjEUC1x6X8aqLyi/vrY4UWFgB7Q
Oczjzg+5QgJUb4IEd7C7HE1bKHXdYyFuyvZ3K69mFdOqRrQnPk2A7dYxkhVbUJ3YfM819NbO2twr
H2bZZgKLP6UPgVMh+Gj9F2fntdu4lkXbLyLAHF4ZRSVnu+wXwmWXGcUoJn39Hay+t29ZJZSABhro
buAciGbYe+215hxThK3bYr9tynDW3nr1RoU+K01Bnbn/rjsu9Uo4FIsW/T8DjvTvQfifxaQxn6Yp
U0FQKvQdArX9PHU7M/YN6b4QXSyIB/32iBFR3ef4k/XtlK0ONN5jFgUcnV6tu5C5h2Jfife98iRA
hqrgh+zVq3HGy2t4tjnoWAgYxpGDqf4FJovlyuqHoRfZHHpCHyApn1bq4mJbxJ+ac/oFQu/K+dW8
9ptnRVlipl0bL78Z7Xg3SrQIsq2ktobIUbeFH1mEJ9BmXzcYaznJIzEUyhoX/OmDb3qoaBYG1XsD
K33pJcHEVk/rglHvanzqn6od+tYtQl+YMRgI0l6zk+hh/pFhSVW8I+mt9Yts0YwqVwPZRxjo1lHs
SeVeYrbzjDPLMz3M98Kj/EJmogaseAhlNYAJVw3Io8J+yUl1+25zNLZoWw8n1yDO4bXvwEvbxitx
HVVpz5sTCRVP1zjLlzbyb8/qrMDo46kX9ZH7BmLRTQkaFldLGiSwzMVaeIgDfBJoxn4xqAFude1T
v9TrAQMASQURImG95wckaxAxeGkZP+8XvLP25ItBGZ5YVZvd4akUbbW2ByY31joOB4+F1R1BMaEk
/hTna9/XBcOq8u1ilnfsjw+sPBbKpCqFiHijTQH4OWgcARtmfPwU0IkLlkiR7ErD5mEP/e402hQU
GVEn/D9SDz2pcA6cRKEMgbh/UqRtY+4hvXd4BuLF4ZNsm5fpVRBcsyBO1asJFG9CqQlzRgdku2ob
ppa8XObbnDgiMQvHHSmYI/RTqjt2VGynwaJq6dZYFXocvIru8Y+dLKT6700WCrS2Y6VaIMhNhCOd
xAmnZSZqOBsr3YqTp7Rr87BSjk6TregPgzk3+LvAJ+mPWrLRMahiwW2R6PKgb07N7mTd1EykpflF
R6c8KFv28UjwVAK3kXPdKXTSjxiB3g7zWpo/BCVM0EBuhV/iTT3b8EiIodWqL/7HOPk0ZobxIyWu
ETRgsWuEewmKGY1dXnXRQUicND8jGjajo9+OnEOBRaZw3Rx8uvojv0mrL2GmT2Sz6Xa1bcR32jPj
quE+AcdiBNpztsnafUSvQ8HBa0NBYZnGN3J65zTYGpuI5LZulR78oaQxZMekJLTyoxXdSt12ktYZ
dzTadfhi2xC5Aq2tAg+HSb3t0sdVYSCoBj0uu0FcfApxzLJRSNqmlUhGZoVZNdgLS44Rbt0a9qS7
Ogjq2Wu2Jjh7RcSqas+UwdNNcdpBuGfnNQgHZWQB0Jmeqi8o9pw/ksoTV9fe6gulGVZ17AwYGpAl
nXsaTnl1VOMT449k3qOhn1zdMV5m3Z2OOzR6GgZqR6e9yOfvZO9yi3ElopwmjYcg9V8FvsGV+iJk
V7Ut+oWuBJxEVZMheEuEJZ8VVd1BaKK8VU4P8lvfAob7/aUdHN5LyZ+2A6mhC3AaVa1ubpXUH1UC
L24xIuO3Lko+hsQ+solh8mRzl0n4Smvafg9Jv5+UlXV/yDaxhAfeTWA01E7W2jyJGpWRhNCDplAR
Ske/05c4dTx4VrZpDrsSrh9VQXQ/lqEC86PhNbAJPql3ceMphHq+Vl4du123LwsHR17edzaaSlNd
T/E1FOLvg93ZHmoC2IToqIuI2q2zdfmY1+PUFf3Mugx3lu93SZTUpPtp2GuJR2SQTrfxyTDwJ0th
Lt6MCjPaqH3jw6paXnQH4mixiuw8DZK2dmWFzJZjOAz3R2fcKJ8y0BXlrefEmrnGPFzZjaWl3v/r
6iHI4SOUZY2/4PtKOqhSW1f1DPEaBQvfSxUs6biH8U4Rg8U+TfOOvOhZAJg4XTOqXKAmIWX/48fP
ZkqVLqccTgd+nDwsL4ZFe3qr67eZiU2YrpRGcUkT6G9zdOXlSo/XuuYw2UZBoeBcF8vHOsgRlMza
U8KIfAzpi7TB/zIvNGWVjjosbtK7zj/LeIpKrU2l+aEGePDBznEk8Dtsb5nJHwB3ZJ75+QEsMdkp
mDrC1NdGMuz+XVD+BoP+9ZQMFa2irCy94rMzdJwfpik+ZieOEww2WoeeYD4BWM58wdM7eZ8j2YfJ
kTBvcVXfFF3heQlTOtB1ArasP/E/gG45MHKKB7Hxy5xV4kjonqqsrjW0L+7NTGAgcUrcN/oh39+o
LBH1qSnS00OchQb2RIbBr/rTAFJsSVEEosGUDWcRYiUuVSkC2APeldt14RiI7cmkBif4ilnQ2Sdp
plJTH5t4fkjRHFjyVpbWMUJnpmUAy2jte2UVzmRfxetJfD1x2oqED8t8xFwz3SOexU/pHHQiXrb1
m6WTleAAM+nv8KKX144Kl5roQKjAUC1hDX97tU5CIjaDJEz4eAHltD7efIhPgeFLG2HPeY6m84vQ
37bWq9m/GpwoMotF8C43n6tWtcXqqXFFX0PSSGxzCkg9crWYk+PLkZ1LZtPXiANM1Nv0efwyd9ET
APgMOV2G9f7qYOrCmRdUlGKIprmEPZx/KMlJUQRrZCmZKvKGR+yXtbE7BBZcELtAtjZ7xkDBSsKW
9fvwPWtU4sG18JoLVjDF1EV1GarITIPPH34cdZPUyNP8IJk7nWDfmaB0aon1Msataxze19qUl2YH
337xrMUWm3WszBrLGO8ZtV/SYGkHlul2d6q2Zxc0vM7ttoBKh4a8utq5pmW+uIj/+SefLQ9Cp5cm
E+P5ofGKR/VdyPz5CV4Z2JHWU9YxYxNtdXxKrvlZLpzk/vy7zbOWWsPjjpXl7xY22FEJfXG1rYR+
WyRxh1HEkYP3tdXl0ino22+e7VfMQw9DobDbqgF0McOmynfgDQcfAFIcHm/GhE5FWJrTlrrSQrw0
qvv222fbVdfxkCPe8Act4gwkekYUTiRospwsaapwWVzYTg5rceaCuJyNl6UbTcAjqVxoyfD7wWib
XUJuXQjzS8/cCvUnE/fM9Y9gqcnON4w/3gjzrGYbTur/LUpMch+wQpcsfV4UjrdLEGg2o2O/+mQu
VRJ//uTZmSwRj3OFLnt+sJDzQ8JNUWSfHpd4TfWxsHPNY1vKr+LgLm43OpszIVkIrQi7+b7dnEaj
UiWhmx8wOXqKn2+klf46m7doZZZIoXlPeJ8daavMi1Dsro+/rn7+l+r2P6/g7A+fYs0S0iNXMPiK
z+ace4KXmH5C/ptbapulzzgQ2t0VPw7qlU/wdyfpr+f8x19/ttkeNEh4SntcPgdC1fPPBI4CfQ6S
y0O52DJY+yo8SBDs/EcsltFzK9xfe/AXOwN//v1nDZ1erxNdF/n7QUapB2gqVCWOijKfeBWHCGVe
PsiF02q8PbIqtKU7/4BIYwTX38FLAyOEpP//ZTjb+I99oRBsxu3gMJ9LrBCHgsKIARoBhLCdRqoj
Vzw8L+uVieZKG/aIVCxoNBIqq13EgKJgGrksW/lzjB3u+rz/8hPDxckeaVGjiGdrdd6Ita5WFW+L
4EMrkJ2YvkN+G1XPlvqsOi3SLbcF58RQl50iKNvtMNyQq5NGkIOvTiYuVUom2OBly1RM7Ljfv56E
NbyUM70kD7c4LBguOicNwL7Hfp84SwmiIy+NHDnUAq1xxGOYfx7/F1g6yBCDmhFIq2IyP/5+FVpN
8oSgqwtagjLB/CEU/ljdRlmo+V2QBgo9JiyIbGMuwFQxewOSNSAhowsE8u5aHXOpgPh2NWffs1XH
MkMEbbknKqKeTbyGEraVnD4sSfm5Fpj8uyw6+4S//dzZI5jGTtXGhJ9rf3RQCmRyZMlHp+9hp4Yz
3hMXln3q+SojAK7aLGbdj7qy4/c68frnjDCSlQRXqWbtOdi/oNgBc/9Jo2DJywppr5S6TbYqg5iv
qLdhECg4nO7lKICWggoIP4/qgXogHRwZBvXvULnYMsQbYSfcQVSDHGM62Z3YrAFtdD9T0zfSDUm1
hRD+u2S/pNP5dhfOFhF0Q8cy7bgL8C4YIBCHh2qkd7KDUz+a8LxVDIDLAEcJajmwRk4vt57VAFYo
bNOfVxj+oYkfX/99VdqFpf3bVZ2vJ6kyWaXCi5l/MbaU1G2j3DG6qZAvnG6gghO156FqVYDX5K4G
i5TQGFY7GWiVjfei77w8DhZ0HcD6GqOsPb0Y9zkp9oo92NpO2meaP+mDLVo3XekTPpUVa9DYE0Q1
Srf5x+gKzeIJldGimXej+Tr2t11xF02fDY+znGzLFa649H4PQv96H2lELYwVA7L8WYVFkEInDRFP
AnNQ74keBwh19ObK6zSGV4+97kv9pmv8KXqaUO0chOde2ZDpQVL68ddUQ2CtIVpSjZ0Kr1Ge6jyg
Y0NCLZ5nlY5w7ZYyXcF5DQHTtaadZKJ4CrPpqvrj8ncMkYiONYQ47Vxhaxr0+IXWBDuF6z3s3vJf
R1p9Do7bBfkihIbi/vt1uTTqXlIq//uLZwVimR3TtDDJzcQ1D/bi58JA94xV9pAG8od+E98ybe+M
p2SPIGB9DdZrXjh/ffv1s1XUzEo1KVV+feQlDBS0DyzhkARB8Ub4/GmmcT2jl+8nlzkch8fkqyo2
eu5O4Dx+Nff6+/FBiNFzuGJ1X5h3be0dkRQyqc/IovcPmtthghLsHpxSv8oK+pQAy8lFxhm1zwj9
KpyYfNJAR1bPmaMFdDLYbbHKWIIOHlPisrXrzexnK3zHkL9K37Q8rb05CYFWblsyS7LNmD8e+ltL
u7Wq7Un2hXyfdy/ZW1l8iPkN/b9rYePmxS+cpiYOUKhCiCq/bz1pFw9dE7EBEnZB+djfAwHZpvv2
MSpWJ/3XALpL39QYgShjZricPmQrWmVMy6XSodVoCQslEYLkOsEiExSf6nt1N4O2qu5pNZ6iTZR5
SoSIZt9MgFw3muSJILJLZxCdin9XejdmF2N48yFqH2obZvewe0S3PNgUSiBGu8EpRc6M4LLv1FXs
JgEjpkYLUbZaJwe5cja5JZPu6mZi6FKjqZ07kr2H3UygnRDGCTHMDtSK632xC/U+xtD/f+fOXvb4
mE/l0PO6zaCzxRylnl0WwBeVIFkdMZio4D4rX1OvbtCXFNLE9zBuVklY+TtbJR6SriwTntno4L+3
Whq9iARtTXarr7izAZv38DQXENAJxbe+i7LbenhOKJHpO1lPYxceWz9OvFp86z/FVW/6kGE0iPXw
eu1r5fFvk+z5evrH1Z4b2xNpbItoYj0tMJLJwSKhkqSfExppD3J6NKzaww95XsNnIgcK11gg7aBS
ycIdO0IivzNwkcstqLrWcqMe2zlxpWFGnqrkfxTt4tCHeUcAipjvjsXP47AbTV+xs26tRKsR5T19
oH7wT/J+LJ+16qkwtgXo5zx6vXYOkpfN8K8/VCZ+jS9JUqzfWKI/hnJqNGhqlMrlQlbnBJh44nv/
nq7ov1SIPfqbaFxj3keinFGMR+0qHwIrdaTm99hVnsPSfHbK8h6iydUGyVKy/evSzqqLpD4Osplz
aaidXP1LdapTEHMu0ILoRxn7pFO+XKsdpEsri/zH7TirHVRjFOZi5DcH3/qgU0HQ1MntByoCT0My
vrQrKPLdFOmNL9bBla3o2sM460mxi8dWFvHr6o7tb0HsBjhucucoLSrso/jaLLDbbEPj0DGV4Hh4
v3IB12752TlHTE5lJ7bLBQQ5kk9ASMyqn3Ia1Nq6xb+6YLiuaQsunf8IO/jvK6ifdaQ6kWDQKaFe
W/qPo+n2hBtMt5ARBCNM5g1q3hMVC46QoEaBroRp8xbBRMrNlZk9KQSpP6X9D725gydMS9VCb+Nk
wgoCUtf/OhqeeLhS9irLInn+YioiXSuFRjkwgrO7JFhyP3SGuNwl4cPI/L65TVKPNUzxp9RvGXI5
B82xSPbjFK/c5NnzVGADxB3owoYS3fSHuMprLAw3an87CHjKhZoDxKroiVAIrh0XL0FjrD8u93wt
O8w8UtU8LUejKEiz3U2+ST1cr3HujbJfWK9ExlvYd11ZCOyCSbCcb80jpNccLbqjfEohefcqwQ5E
kQ6/xKt6lgujSiLALEIxRXUpYM9KoFmTI6O1AFknCEWcE67/mH0a7nKQ8BVSszqysYo/lyN+TiQY
edXZ5tqB7vJN+uMizs6PSouvVOH155l2OmeDdflZ+i1okAEru5c8H7L90HjxtBJ4zdCoLQPnRAxz
EmkY8y5S2p89J7/OKQ/3QMHTOmeGY63+h+/zz1t1duw04uMxz2Ru1fKp9PdtAvol31lOMdv6B3O/
VbLG4/XvH73U/Pj2fM7WYfMAb006zeWDHJgoY52iXSddQGsyzfcnDpflai79A1br9k50uweaZpC6
DepEAeHGzbVRwcUdi3kFIU6MLAwWh+/FX9lolXwwxxJ98eAq+JbIB5gADkCkJWhM8jQyZOnmATK2
mx8qQrqEbIaJOKzyFwicEykmJ3fin8z3zcv/cqdMES2jKYkE7J49HlMV5jKVuLQkRERGNcg7+9qs
E/LD1RB2PUm68xFOuT2ZS0jXUzxSxNy2ybreXds9L41pLdSi/72Ws6eGq0eYqplr0Z8gyAyABLvx
1eheYnb2egvMqA+TZwhMUu+ri2VcxM0T03Qj7YeTwwM1iVW9G8NOr70yR5x0rWNzoQOpsobCnl0U
CjzPZTP8o/KYTnmrjsVxoS8uCeuU58mDebDCdsbjN90dYKhkgQm8VXrFZL/4y7tgrl1Jnj2zwAuf
PUsggQl7Grx/P0bj7zMZV4YHWAd1dwGLeyjiMs87bl3nJWQRhGKA6Igh7p3UhZmC5x/evi81a5b+
QxKSEVzcpHcGeHjBoQlYD/vmF7kw9mw9572rGAdOFI++mSQsGPyl9QQt/l5MP5XOOTYe+e5Hslgg
WSe+saNfBC+jlxzxpzZ4Fl1FGXI/1EJsGgypFFIS9lFKmjpNUCw1uxgG4LCvyh8H4+20OJ8OtpIT
Ov3Q9xwiupdiuOHdunJkvrABLjfIMkTJIL0Bfdn3R6eIp7EYI5ahjIk/UXHqsGuBuOS2hbjsZ4Iw
Kh8RiFPDEBzXH12cY0h8rH3vwwKGlYppF27/KqewUMNZAaeJeVMHGK5Nd3X+oV+POLlQZHDJBk/0
99Ihn3dwEzaYk5iziGXh/FzCWB9D47jJKMPHVVRvxzGsmLXgEvFJpsPwlNzweKLbZejJHumVtEQ2
oklzOTiI9yeiHpXVkKxH+WfsXnWi/75/3wsM7AjkjGGI5P1T9LMlLh2QE3Q6PENxDgszmL+MD5QD
JHyZ64PXIM6GWxGK/Y3ecE4Qnsc8ZzPHulDsJWOX4mYpifQEIAutrId1/DlxOt50b+maJCI2C+pY
6X2GgeVn9b7sfCXaF1iQa+EBnKXKgf1Az0BP30/NZ5zdl9N7UnkwR066kxi3o3ifWr4krOLyN8h3
9LtyV9PU4nwC0u1oi/dyxRyNzIm30XAiWL7iBt2VpN5eDfW50LvhRnGnDOobxAvnTzXu9DzVuvGA
YmHmj/I5XupSqDSvIw4hzmYjFmZGd7Itq8+9cW82r8q0K4LqWo11wUe5XIhmiZaI9+Uv8UJUyqNl
RQoEymytBxbwT43BbjSgaX5urG1xdOL1R/dR1vv2tBLytclnGh6dY7E5SogbT5tq/hVftZ1eOM5w
WYZO0AKOdfbLsxeJTqGh1JJ5eGiyl8bYmEe/BWey+NCOa9SgqNGFm5LhV0TCxuq6//xCxIAqEk8H
93mpk8Xz0u4QZVoXx0u9kvuULKVHSEmNZs/yrdodAaf4RQW+VMAHKbxAdzjqdyz6SCryFYJgRI2q
4prYOys/uYsAQXkQP2KXo2qqcgwNSMqt8e1U64gQsGvJqxd20O8Xf1YSJlI063LJkkGAhzuFDKXG
19TaKijimvhhqL1muIuEFfDsQ9igtLor3ukTrbT0WYpX1XDbAxacYnIJfdn0szEU5adrK/HFTRSJ
0dJWQWQknxdDXZKbQr9EIlRfkj+XrtGsCUbH2cbh2dUlhGg3jfLZYmorPRn2/QFtDVLVROAA8qBZ
yPhHkoCca7Qv9e8jEvfuj+s66zMVcyek80CmxTLxlxlKPIyN7adJ2OcoPm2rco179RGV5/zZHF8V
OUS2KTLFgtN7XM8/YiJV0CKg+xButVtxX0iukRLT6pmWYyluWnsG+NspwDlhAEi6Gqx4oebl+pdJ
H9KYJZ/+7MNJ+dLbNqqWPsB82AyMszqg3B3H0Fsx35uu8MSlKu8EyLO4WOsy5ey5cI6u3cgLMpXv
F3J2I0W5lqdUakvc+iNXIKr2IEJIn5rghNw1exldS/CaBwPVVmTsYatdP5/93RT4fglnu33eVKJV
Hprl0BEF6qI1lBemQcUH7YLr7gGGSA5ZvfqVOuxCpf/9h88+wLGP9SoaeAh6thaOARhr/CBe4UMo
gCi6OOg7O0N6dWf9nGSvciyKn95PHdUISY5MoGRjIql2WUOZZl/tnP09hf1+dWfFvm6JSjsb9dKe
AssGLcZRU8Z+LpwcI33kHV+o4bHCeGkNt9ElGbFNbpMs0K9lRV58R8CMKRZ5UBpAprMHVJVqZVpG
yQHtjnZ3Ja50xY81EKX26YVRnCf7GQoWxtQ0c6xw/LyO+b8g6FAX0tl/L+HsUZlW34+zTM4Aa2Vl
JzQJFafrGE46PYlK0lv3IX4kPC2eENKSrYoRejVurm3DF8hB3y/j7Jm0lTCQK8udAFbpJfBID/Zv
JYGDMYbG+2aJq7uqqFpu73m19ufffnbSUg59K9A5WDrb5NG9WqbdBAj43clLS6d+u350uiAd+/5n
nh2dLJimSRzxiy0CzfoWI47F0Jgjgj1QlfLHtpiRw+s2oIuF6Z9/6lmDMh9nCp2SHwZNzWy15Fjp
iMSsSfedvOkqLIPecgo4esPgJD9I55Czn8faw2WSvODTDuWDf6RL0jvdk9rYskXKGwJpA74V06bA
JK2DFPP+Vlg+bRcGllgvsXqlTCCAW2iBGg7rBcDmybJrZlsCrurnJdKDwZmdbY9ExshiIEQ+wX16
tI1Pu2i8kSICTVc4gNrKn6h/tXEldw69iWt78cViy2QT5jS7yGilsz1jbqxa6qeMm2PA4N+aJ9pB
dvUWe5Z32AKN4tDfafgbbNKtcGRfadNc3HL//PmzncISkPD2DT9vEHAy0zqWOjdirqs6rJGs2RUz
qQdSxk/5W3S8hxWtDQHreOZLJmvmEn9GjKWfKTgS7+ol12xonIJTx7SJzN2CDD+tSMAVrZWCNtOb
Mpph2+i4z3IvvUapuDAV5QX/41aerWjDVEcHuU/4jtfGQ7s1+L0UPRhgObj4SN6dE5+XQmy6K2Iq
k+3UxD30xqGJ14WlHq95tBeinV5tBGFdx3tgQlHljE88f2iK/XiXWY8ZT4dTBW+hcqs0jPej+1l5
kSVfjqRdaRIb5OTMMxeeK8W80yeermyFw0MhPCwOGKy/sXM8reM0dgYOHyp3uZJ/Noe75G2EMWD0
N/mNxMnyuOnEe1P6aQpgRDl/abdkBU464157fDl0G1W9KUtmiVoAP7T/ea3PIl19Mc7W5koU5XLs
0uXoe5CD+fQWS2hHtnBhk3ZXHbeRcNsct6p0JwkFVA++X4nuolx6WFn0gKi/QO/ehOyxbLy58ftf
6fDaYPAAgedGZXASdrW16oNDHArOaH4pgSSuhOKzifcTnjNj1aNI4DPeCJU3GXdatHzv2Q9FWfym
WOJCCfbNwTH7+2O38o8KQjRZQP5icYoK5oi95L7MwwHlxsFr30+80MWauFXG2NNPg9rrw4x3nbHh
aYvPAv6/zlXq15PL8rIccwzEnXS0mR6Wh3UDjpQcTmtyR+NDiHej/jQaoZWuBiyUlavldxZKCEJm
BJtFK+XfWoMBz04/i97PqT+4LWYI+cZq8Owd4AYt24mcPYp8LirMXINJZK68n7TGbsUfyoQ9Ch9N
anF00S3PilanaT2IP3o7ulYC/GVeBX9CjDW2VdYdfKHnkrAoabMCUqv4YBghGXIncJwkeXzheMNu
diQOmpymR85bHPqdXCC4bAOxVaaL1gDoJM3t8Jm/Qk00j0tiw/URz/lx4PzyzrbIoVRzRTW5PDUQ
ywASqhTZU2mLOKgX5KFuslEEIjnaj9mXftOExaq6aZ9IZQKQLDVPlfQzj7ej+pTejKtuI71mT8NE
htDV+mG5jj+38t/XqaHpNxA/0ns5W3ey+Tgn6jSLC/YghXyoBFq7QxvkC04sbpbZiCbtpNJNLKJ8
r2qV/9JT0awVdaLlUeQurq3frqU/WqJiRmrYQZXNBwmk7xZcx4vp4TXsINfQaOuYfrbHvc7Iu/aQ
fRmsds9IxXQ//VB/ziQnbq75V/+ykf3nimhrIDYkI+6cPBBbZTyn6WA+KDflVroxSiLGm/34XJKc
9VlrISVHPC0xZtjJONUzHJknYAMhitr68NiOt20Lcg4ti9N2Tt/gy3sxUv+kQUjykBKVpF2SGqfh
dLSJoz50y5S12CcbDTrekUztryreNpDh7Okpe9NfItaDt551hh7VAwkeI/G5D71oa+qDNYQwPyXB
nrm6CEPa6X7AGHxNu3t+GPp9Q+io8B/tQos/rum4z01uPZQ/5tmx5n2KFoHXApf6TXw3Y7fcFxur
xn7s5siYWRh+NJEtH4DcE0iK6sRKN8M1dKVx7arOvq9xqKNmGhILWUcR5nS8wHSEBcvoTTMiOgio
yVUiWQoKVAKmcjmIErJh06+YpsoJHJ5TEv5Fzm4Pmhj7LJWkW2PIZQ5ItvX01EBS8wui/OyaqKkj
i6xjau5JcBIQ5mttQ2a0U2yku+mePIejsajoxsaFk5MSn9wHFcqZE6rQiJHC7Ry9i9WrnNwf89UR
darbPzT1Ar7Kneohf2CpvHKM/D1I+P5R/6cJ9v8e2Vm13OltPldybD30wjZV7gwaC+YK3cnEavgJ
61KWgjrMNzptaQIT8PLBzPWEX7LgZxhAVo2JBr/eaLBpbDXaJY0DGILhX3RLrK00upRJmuDlrwe/
P5KUZwufwpbMMK229X33M34gOXQDaVoIDy89k0yHOMMT1ecUKFeEj3+dfhY5sKjRrMBDA2Xut6jl
j+Ujj3LJrAcRAIhHrAz2etpCQbuab7pttoLbReLb/b9HJeAGzlfMs988Ly7qUVaE1CBfJzAe8g5t
Z0XmItOZLYpP6EiTZ5E7Zu0LFvTpwZze9DvI4eLB7VJH+Mjf4QPAwUsJrJo2HaNn1K1tH5BR3GNC
45+i521Bsg/4wABBJeUijhOh+n1NN9poi8gcc7smFTcLk9M+Pm6H1uU0npIxb4H8tk8moUlfZK8B
ciUDy6gfy/IG//chXx2GJ6ldDX2gjJsOkIFsPSin25MZaDFnjc5OzBDNbk1AE6Qrv69uj22oFIhv
q9s4X835WorWRuFU8hrSqGEfvmBOozkb5bsIf7aQ3CdHhINf7Y8szBCiydVtRd1gOuX80p9uoIDr
WSgRPKXrm1McJLeCtWhn4/hH2m915REqCohCV4Po0oZ1t5LiYEx20F6y1I2S3TRvDsKBVfXOgIM6
YOPGhN04+leiOnUcqIYLCHvirwfWY6Jb22tWCNJIisKiC0xqdrze/a/2oZhop/hatxsbv3svPvuA
SU21hrulbUg6I4dRsAMOB3G9U46fg8iGaMMHCQ43yVNO43CFSG2FojTug/+MwxUDy3W7JnkEoGJB
mSu4uXAnFWFjrYzhPkPdEZk/LXldJ7u2/ZDw5ANXKYNFvVH5w9Nh9I98ievuZhycQd6BCImtQOdG
h8nKem6YtuWw5ERXap4pYOQOA/1C7WrQ9b5nz8bT/KMLpx0nrCEwfzDjICXVU4eVdt+9KvjEt8Md
ola8p8PJxjKYRoHWMcMOBpE746fwxj6goXiz27jafkkj7lP75KHIbIhSYdIPTyDx0hDK12us2tEj
hRXz5ejgFxwnLHt4zlYVl1+sBM4ECbHW2PhRvZPXMrrFib/iNHM4fxT95jN/RM+m3RnB9GwRoZo4
JiCVmsgUEjXczrKFHVNE4tfuaSYFRIL4VYjITIw9tEAkWU3raJUZUFVonKaPp+fTuwxeQyPTxAcG
wvIlS9AUHNEXt0Be3xMQTsOm+9F+pY+luCoKpvg8YK9mK+htvrs+wq9g5zz5lAhXNXvqKlt5GxGI
9kExPpVA4TT/wOc9r5Q79aOF7B4HBnkEB0+nDCCUkCbE++k9vp1Z6D5iICHP9HyE+K7Yz4JfPx8e
u9v89sDZXd5yq9gfDvoqD+tnaye95eHM1b+a04vacJJq7uSCOair7XjIQksgN5cn/4AtIH0R8ckb
Z2Uv1inM+NZk6wbInzXfbIcvI3+ppo0AZGM7u8e705PBKS3Q/cyDA7JYAZJf1xZB61zAcr7unnWd
VFnQTw0P+pHh4HORb/lmjy1UkcCYWD3akGrc7LZL5x1dfvqeAkqGUHtKoNSirEn4b85lgHfYnDpL
dHS4oFJwzN8yRpFa9wOHd9YH7Or0eerPZi2tjvmdnG74ynEM6avlvRA/oJ2igao5sz9jV/e70ITa
LwfFe8Hnj1SkWKuzj/HPPmp+i1Um8ZJ33kpixY9f5Tve/eG5ObzVsDUSJlIVEvmTR2hJL4Bt+Mnh
l3TVHnX/l/4xDnaVuHl1ExH4bob0vmXS8HzjizeeUQ2mZb1eV8xSP/+92ch/nSLYayQqcwZJqqQz
b2Mv+mN/U8xKMYt2KB6PfvNsLfBCO/mgm5HZphvvki91eRWzL0JNEC8zPSB44mXOd8Y1leBf2Ljl
gUumopHTY1pwVc46PYMmxFEi9sWjnn+1Pou/+lZs2220zjf1Ay6C3JnuRck+GQ6Hy5wl6XCThyev
8KxwYNUIjDE4Xbk5f53yf18Tig9ALwAxyX75fnPm2JCOmcE1Ub5AbtfJ59s0mq3uSusG30NVwVCb
7Kr7qPUww8NAyHn6UAqvMMGwvyrKmwVu4YCCId4tJJhycAcYFU1RswXe5d1Os7za2o7FVkMTicUB
3PUQjK2HZ9N6PQiba30L87ytev4HnT3t+lCmB5BMxeMorifr5jS8SKIvbJAPi7fdCI0v0R1LFlxF
0dw69cwxdePxZ978iis+G6AuCe+rZdwdWPt1t0CbsB+slzZ6KYmSF6HWCZ3sdsc7AGiZ9WDaEanT
lSPaD2wdc7ETxnVp3cs/GZwd4vtZ3v7uqroD1ACTWANPWyJpyKztPwX8O9pG7tasl0IAAkXeqBz7
MzvzCppu9dP0XgJ+dnERI+2gM1QsrTWrfe7aO1BTHgaLko/+/d9fy1+m2//cPwM+BKb6JVX0+wuh
aIWhtaPE/XOmbEsDAElSD2Fjkyp+RmCYvsRn/x/SzmvHbSzq0k9EgDncikE5lEoV7Buigos5ivnp
56N/YMatMqzBTDfQcGibRxR5zt5rr1B0y4TiYeYiU7P+ewXfOBe3K7ipDSXNirTWmtLLmB96F5wn
tZY4QalMY+rJM1EeRk1kZ/KGoq3M7GKeoWCOY8IeQ4WZzRjGoZhQpMPZoCWBYvPCl9WIe6Y7Gg6k
8v+FIvYbEfB20TfvEZJQowxq8fdtYw2bpFgG4SUAENW8CK4EX61gPTEVVpSdXNn0fir304kjsoEq
4Er5IgbLUveU66dIbGPaEeqAtPn6K062lXHnFn/vbdiJ2IdMQ4NFJQOZ/vdLvgpDmSQ5AgycRv38
oFItoL9Sf9XTwTJWtXgy9deRLJldKJWuhAUPI6LamZoe0+KluVF2Y0V2sF2vhAxvbCe6tDAXlsa+
x2DnC8Maf5NWRBnblnXgsI2w8IA9UhDhPXLImiU414q3aCgP5WRXHBL5ckDclXH0w5Xe5GeMbp7u
aWZ+q4P/09Ah7zJUnf+K6t8ypSVh0hRFis76Pl8Xh9ndlCxIgodsieDFwLkX5KN/24rmC2rYE2Im
YpnfUJAoVsMybIzonK6t10h0u0v7lj2jeKP+l6YDhFHcqQV5UUgruKuG9NEMp6u/i9iIJkE4Wmq9
CPLNxNCEMJoQpT17bTw77SQAw2tZWim+V2BR9RT8rF/KrfyoHs0jxeNAZ66GSw0EekhxB8R7AUQ0
7c9icEr8j3HaltGrhouQUZ/UifqfP4LZrHyK0K7pV6eUjsOhvmvZ/m06bt7cj5utOdT9TplK7ody
NB+QBGF1paLzoyD5Ut0IGpWee7jo1phwkQv4TPqka27vBzh/m7jcruOms++nvBS1kHXIyH55DGE1
dmim63V3RHqa73BKFffmAuv/xLs3b/m+v843Ya5CsAyc7XBu9lfyJKdQisMYi6yV1WwSHIJaqEdu
bnkZakhPJgmJSLxFgiFY63blO2lNmBz8e4/9Nvv9fQv+WMXNBjBo2ZQETRSfu2otYkbpalzcgdQG
xUI6YKk1quT1MhLESoyuKWFQr9yzmfs2j7xdxM2eGbRpUQs6twI/NIpdRGv682+wGTiQ8Re67QXV
aIPFmH1v6gaXiC3u225ggFCapv4X6lVSWtlUXtPoTLUTJY8NgEeyqSaUKm8ZxuqDOa0aaXJCWbAn
PdvHEtkL+poRIa5P8ej58YsubdCIyTkTYvQDdcjoZ3ctS+9afGpwijGFq3iMST0TiPnZkKQXXleY
QF3lDZF6WRWz85KABsiV+YeiPQsTcQ4fWi66Jl3Va4tWLBPXYWou8uhsDqWj+y9mQcXgNx72EzVr
UD2V0xCfn5q+2adTUKRFE5CEatcfMQTAad0URxGgoLpE0n7qqkWBC9row3njx5r6yzQze7Ao4qVT
0L3Lw1MaLnGxaiKnEG34/iMiHbj1zKqYzxKikGvH8mV40IpTL2ykK5TgBYnwmbSIdK7mQECdCq/E
OjZZCr1rpWvaAlriaauVW0XZhOjGInzCgumxU350uNCFe1M89TQH1SX1D612nsB80se4+CRicD3t
rxdhxGV7l1V4pS5IrTMv0RNWD05+UJaAhR1Oxw+xuC/f1GRHGyqUz76/UbkdAVOpuNiKOraj4CTl
Z8IvtKmnyrsIV+R8GYIl5F8Uez7fNr/VbOKD9jVY6EagkQ3ZjBFg2CwPL62x4i8mpurV0F4hbdE8
hQ9gVqa4KDdVuFSYgIDiuVHkoKQm6nKA87kUiIcHpwn7t8yEUwmT44n+0v8g7pv+HKoazehs58Zg
26G2G1MPlUc9EsK1iACQ6E9R/RJb3rBJwUPwXdBDZJdoK43UGb7KQ/eTtHayngTgUFo8wfXNcaFk
X1ftI1sH8VMh73yExRWM1acyWzJF+Wy2QgbUHNl4lIvezD2KHmvb9BAhHvwjUAIWvpZNCQUFdNiM
HvnAulMRQdkh77X5OVjmq34cUkfV179jaSp/rzzU2szCir+McS8oryAGCXGyX8ASxr58TsAHLnW9
iNYEozEtLNxkh1l3QiN2jDBfkikLtNT1V8ZDAeMycBmLZShgCkcVlnn3aQrITl/a4mkoHESVyb4v
PICZDpBYqZZMobsKoHpTw7JN9woWdWn6IDGkHXwnAVFO+pWS7ucklQpqpwGPJFSeeq3zRGZ+uDXb
kFb9xM1+SnCwH2XXKIihJVXbxugrPfQ75TnFS9Syix/sRYOL7SfzPMzSpKe62iW1W4drvfdmQ2mY
cyCHSMetA96FpuSYrzgfqqo9VsesXAiRHarbodpdGxK0Fyqwqu9UylvH+K/nc9WPgvks5ivJcEN1
kTwqFYa1izlz+UX47JkqK+txBpWaH6M/sFledHz2avLH/RxFk80ZQT7o2JLmtu0aJx1fQYx7Ssjo
8O+z43t9Pp9gpsQswyDy6hs7NIxCS2lrds6sfI6ZZgmD6s1U/JrjqtoEcLXVDt0s9m0nA/AE0P9U
uryVg8vdKFcFu6jCu7rsQZtx3mc0qzxY6kX0H0gqS/cW2L/3/7nk+TD4AwIo+mhKIjWLzrUTVpdy
3fTLJHjJdbfPlzjNRk4qOAjGhksq7GueVyBjHLFtAPzY9iXHh6X824oiY+PCcj5yFUyuFbyArAst
JT3fv9f79+PZMtE1Mdf7birc1TVGw2ocn7ElVckedBEPlCVW+IckXjbsyJD0133qEcZgIxBuEFza
vnxHsPaNyfr7fP5jFTd3bRymwVA1VtERZRZAjsnei8ltUk8wl8hwx4Q53vJq2ADKeukNBQrklemE
2RpdEeW9pl167TPMN2LlCuLr1Xow87VIHPsdCstf75aJBEzH6RzWpXFTz2XRqAUqNnRnNmzFjqSj
FTqNeCg9S9hy6wLm0+DEBmCZtovrXYnTRXovpVmbi9fbeuLPRdxwnMzYV3FTSDiqLVenqnWK6lSw
12UvIl1gDaRLO2oexmTFO+HkJ5WsXwRHJg6fPGHtcOjbfdoFC7nYqf1Dhk+pqj6GgJvETTbVBt3+
FU5QZgtP8+YZnRvBvbY250wqvKTVYbxeOMmSY2E9jHiemnpG+FpMA4lCQn4ruBH4aKb78O7nnivF
f33uG1Vj3am6Fma8WuUrmK7skHXPEIM2sVcvKvJma32VVlQcAdgxHliDI8telr33zdEaHWTPPMqa
q9g9zf2AQ7tTGPsOT+XCDgQna9YThL/ih2K9YEmA4UZ0yrW9Vq5p3VpnImbBzg8czRb8gIs1rOvf
vv7XDgn/CNFmpd7NkZxr0m8fF9mzgexZ1sVbhu+kpkYu6zxreOUwRoBU0jsFyqM5KsOdsJwrDwp1
WLIQ77ot/rVvQYNP9yqa+DL/bi3+2MWCLtdHM+JWK0c+nvHRrSWEfAoH5WnONWjX2nPzM3649359
xzbY8P+87s2jPY2m1BgGn5kn+EtHz5xvG9WNd5M3OSTmvGB+ECDoqRa/8ncd5v2n/kN1Qs3TmaPQ
1J8wAZ6dsg0X6/Z7KDoCub99I3/clZsHMPRDwc8T7kr21ZLgy+R5n2u2uiH78lfoO1O671Dhd17n
/8iSE9LVAe2aXO4I14GDmKfHTltXw75qfyYGw5popW1TMpaUd9zGFXMz8LlwoVsNsq28Y9N4VvYm
yPvwAmhBPVfrC1CbnNfY2BYZ7fhimrv2IzMj1Zq7KGMzvQnyUsscih3GHsxx4H53+jw66QGwkMCL
JEMCV2GHVLnm9TE5tmR85zql0ZPCbIvSZSxWo1k7Zkc6KrbOeuFV9TLdD73NuIW8O/WxEAgDZMTe
7ylMhx/1qxzaybN0TN5xhvBxzMFm6nQvblaZEetvb8Mco4RKijzXW/6Q0IqxGbdlxAkRnnAXWgWq
k0kcniKKV2x6xZc+XOV+5BKwhkQKqSAWvV5fL3PsNQ9DsSMMKK2feGEx9EGuIZxMV1XunA/fcXee
X0tkjVQt2H7cuvb2ZSLPtIzo3NuMdLvMG2ANjGLhiszewo1QP8qnvtsW9WrqndDYSnxLdoR/GBPA
4BTqByl41Gg5UGba6VOx/fdh/1tscXsT/1zezeuVdWOc4ug4v14Dpu6BiJMZgUtAbFn2Mljvmn9M
63XWvrXispmZu1dnqjaQi9Sf5Pd2484YyBXeS4yW7bTcZuM2ILQeDiNa46Le+/ov4foc48jnx+eg
wiU2AGqYPjrtoMXueA9aUL7zCSwZVtlsM6Zq0oxz8ND8sU1Zcal0bWgm5wpD0Ar/jXUgb7C0moQN
/BF2zbLfdi17uT1MXqxp2HQfQoaw/rtujKvA8r2foSHZptgfxEFZZExWlWrVgtuqAb88tXYohU6s
zxlBPaI7FBWYnnc+xS8bkRW/C+Khvl6s+CylO9FtLvIXxJZuN1ysF6UhJ9GOluan+Kk8TF/0eMlF
+5KB/DFuvHpXDen9qv+h1kfNOMjdNm6f8qvuXMk5i+AQRMZ6BLCkeelxDuBUQ6qFsohu0DXGBdtd
eW4eMmph5GKRcqyu9LQL+ABmc54++GEGo1ZE5r/Imfl+QLnNkYSj9IwJRmfat5AejRYTqIX+s8fv
w9+X5rL+UHGUog61HIEBi7mjGOWzyxkG0wutW2fjTiDHQXNEi8Q9JveHEvE78wHG/OJRlx3Oo99D
ULQyOAsMdsXMFrj2TYs25LZc0UCT2YetvuzI1lMULsPalq+OpWwalNu8NNOLztyOOGzm3xjp0/Io
eyyu+ViulX1U/RJm5NCd+e3CWFa5F0XLdtq2xmesPmhM+RhqVCuRP9/tUiofMAAN9jXW5ysDdVGO
jBh6Zg3dyde+ShGXG7qta7eswQawfQ/PCpHmU/ExNU89J00fAYeODhJkRJf+J2OaQXrqouMYL4f2
lEt2NL3qxk6DMkiOauElul2xlVYLiODkcAStBov8+oCirE8W0jtxPGzwPiaFTxiuQy/L+r32osQe
PEOFqMBuj/FzUzKWPyWlPfUHo60XubmXNDLrV6PCzPzYmycBIsibfPUEOCzEXT6yUJlDUNjTsRFT
0pXbGi2DeLhijmGeYaDH9S9JOEzSTwOsb1xH0buIi5u2s3wTttTkwHe/yvbEtEjZRuXMPTdUh8ek
ms6qr3giplYEkBNqICxKkb/8KDa/NLOyE8JXybrJ7bEkpeVLyd5UeGNi/Bq8j91HWHJ6j/DfbN3w
rHYd3Ou0jNuhtoV+C/9szZCgE80ZEv99+Ue/Sc1gEpJz/Vp9MVSo4WA37DIbP9uo05NYLFUM1biF
gtcw9+ItYCxAmoOwSIMzM05LRt1ot5ukdMsP47GSN8KH+EZ4C9Hrwzp8TWUb0S356zElUN32eNmh
kMFcsZowHJ7CVZS8FwP5Wl+qv8IjG4zIxH4Ev+6H0YPYsRof04c0WXa6LfRrX37PTLg0SPuTZYbZ
UmQgxMEzeSt1e19yU9LB64ATG02yGY620hyDiAKCp8MOXv59Dii3HcTtrbvBZC0pSOVYjtKz8qh9
XKHMqdWcH9U+RJ1T55jaL2BCTizSDr0SAQQRYpvSBUuqnMIuNqHzkaxNonhOlbZrmmctsDVwhGP7
Urxn986sb1UXB5ZmMcTGf1OVCEG72eS1VApDUROns9RtG8EzmmUK5qN+kvpF7E9PXQ6Li9a+gczj
AibKMOV1Etbt6le0sQz0ek7j2+Nn7TLxmXEox3CgieJ9iaFAvHqb7JnnsdOSTUDrVO2LdYvwlSZo
ZR2TZ2OHp/UDabnMqlYmwaxvsGFGu0i9kTSQnwqRANcTOlBhfJ+KzShojg/tXmND9r/S6qXj2elj
V7ge8D0rAFoUZW06WvNlSG9XdJAY96gLBi3NC5+PJKZoziwYjIWINcX7zGJcT0u1fOCKfeAULQZd
3gRjbUKpz7zPln+Iayt1w3f5cai98YShfSR5E0BbvhDiRzi4MFQgaahdCbfjl9F8WhXkT580kk1r
bRZhtPYZFz4IX02KYtEWO3hhGMNgLEJ4yTJpSB5Y53SVUehOmZvyXOYbSd2X8UUYdpOwleVtkxzj
apMky2JcYj1l0A8G4cYoXXjAVzYEhDEF4q5TqW/SAhJV/CH4aLmzV6SpKQGoBakEjKTBJfPA6eSn
RgTJ/QBnk6LL2LGd7yUJkvEvIfToxMbk0ESePo/MN1OFzersqKEy3mHPCstFLOJ5FrW2lC0EyU1K
Ty/OVfOzVRdB8Kj3fBfAdLNxIleJetw/O3syIyf6WcJAwhFx4MtFG2ODg+Ir1wQLfA/a7geDRPlS
QX7LPCj68cF8vHqiV3g5hj7FGYxz4YMlXtN9oJueUS6C96r2lEfjovp2wbI09ol8HSaIzGcYm2NM
72xeGzncQiydnEI9XsVFSlsqAEfSQ7h1B8jrxRwpULzUfQDkrW8GtmDyIDDgK4mXXguotzh5IKvD
VcIT2uMJTWwdigTEg8ZR5RVcXjN5CPEB0/eT6gT5OiWZqlvPbl7xojNcE7HPQBTECtgPS7emt01A
DPnJLFYRaqfpVRFWXMkgrBQkMei+elzlBGFRHNtTwzg8dBt5b5lAlQsdjNp0i8QWswcpcXWgHOLD
VUdHuoJ5eS+5XKkZX7V2L+i7HOIeVsrN1mdTPEQvJqqO8IlJVYD0R6y9lqrC1fE3UD9SjL4YZXbI
+ylSkuyXdQWwlHaN/AnnQhhOlbxqxOfA36axC9uyzT5bmhApe1ME0i6E1665Mlk4QDXgodAW1kUu
argvblc+gWWaZ4nDLn818cOPt0X7de2eRaCQPqbrVvfFrEcAIpht+SqfN9sxxae7TqXfOm52OV2U
SZfTcBrRxW+MnbY3x6upTucRKn2zllunFmeaDkSWTeg+mq6CMyg7179PAum2pf19WUXURZwnMOa8
JfSnuRBVxZXLgi3PfewSB6ilhHoEmvBdi71v8Nnt1W76D8scDcTCXE0h2XvABDbdETyxRHHjztFg
kT3yILu5Oydm3fmg34887u/Mh8KdSJfxSP5vtZBIempm1TSdMftol5OEqfroXklNtYk8zta9x2xq
Djzop/uo4S1wNX9sSUV6qhomzoK3SE6iKDSGDfXUnLNhmFQhGy1bw6WjWmee41+ZeerqstXugLuQ
qm+65tsr3+Cqah8IsAXKiX4UuR32yxWjASgs5no4K2TmVAscfzR1nYP+ddkegGWvXkboaicy9NLp
o2ih0dk4SuY0JZgiXk/srhcyJo/hsGBQAU0I+IH9EntZdvnajTYynYO2x5FODz6LmAHByeo+Rf7c
hAXGcfzR4rYbXwL1wNnHEjprPu6C9by5YsqM0+uIDVnj6JeAzuc1fxNMu/cAdADr4wPZdpiC8eNW
YZi2mcqlqO+m5jQkew2MD22z4cbYKeUnX8En1J2tDSfJvfZ2+AJyQZDXXjzhd4MLmnEWT8z0rAfl
S3iICQyn8GMb/1FgnaLZNduhPe4Z0jvTV00MGBzPp/ydm6HE9mQskidBW0ZM48jDEBbBcsJ9zub7
jLHPcHssnXvOZ5gW0dL6tBhh2urskMdQwo3oCxmxfMHELtx8XzX29MRxeQq+9DNnQLUiCBPJ4Me4
kffJu6UsUhVWP6YCj9cXKd+prRdbeOOu24RR00M17Dgd2PcELyk2abfKjV2SPLTNKY8O5eBF7KQ6
nnROOb4yrE26doE9gdCu8AYURRf/E4Fmt7T1n5REqBM5TwptTjbj6CLRBStRJ0gecvINw8KTl7Ov
XzvspHafsKUWu6AeHIHqqo4PzRXl/73BvXILgt4+wDdFfmLmUiRPvDrQ5UC6J0cxFxdJsHE5UmER
2FawNH+h0gq9j3VEYriwyXBV1Q76j25m20DZDl6BYGCk+3ZFbEW/J9GEk1QV7f+HDebPl/ympr7q
Qq53HSud/fqHtfBOQY8zIlQTAgQewHTOSPI4nakP8ntDp3t3af79P3AQrevUoGB3g/4Twb21x1/h
q78JES1uFF4ecZHhQavOD6tx8D2I2W556C8jhprV4nqsTtHJ+lnMW+/s9TpnkTFxjrxWfL973tzb
Cudt+o+VZoqW15bFSnsbMxwGE8GIAKSz9UV2QpFlW+uiugPKfSN/3D5DN0MboZkkOTHnb+Zj8vJL
tJrNIUwneyU9401Ypijlrne6lm9M4N/XBDeH5kqyoaXcPLeDZQ1SmCXTGZcrGbV1dZjHKg9Yelcq
5mreBBJzUI9RgIchnOTuUP+Ux11OnJJ2DB6r1Z2Hc77cn8Df7XJuHk5BkHI/LdP54WS+FtvSInCv
0YG9m2biuSSGq01e/33Nb4rP22vePJRFJRcyBLPpLD4AgWP7sRh6T6QQPPRveCgqmtt0tvWOCcaP
+MV8NFV3lOg+T2blKJDOCW79mAm+PmJcYRVGz3eW97cnUTWgJJLnhPvP7Sivt8Ysr/R4fhJDHB0H
p/68/qQV7nhjySgl1vGzsRz1kSfzEtiKi+w4ZJ6Ef2KL9GxlrKX1v1f011qMgYsBQVrWTGJe//tu
NLI/9shkJ9BZzTNIn7PR5x5mBkANc2Obf/z7et+8j+Yv6M/r3byL01Wr5DbjerMFDiFKKbQwH8BS
O9X6mzoxPRw+zad0rdqIJa9LHl38tF0/hmgMUZezPiRyl7mY7lVEgxXeZLwknkV5/CYALANZNYu+
vfO1fZsQ3S765mWu8YoSw5hFd+Nh8kQ3yJjQYU+n7sf+ARGT6URv9VrbVax3PMJ7DHm95NhDoWqH
q/aRCg/5mbiDCnpnn5H/Vmz9eT9vqltRZEA5VixNSzx9yROfunO02ohMfQ4oS2xgYBt3sxy3csnt
e2/8f9tf/1zDDViSV1bmFylrmE0VpWGr0rIehlXe/urQ2Wjkg74Tc3jPnBRj2b9sMIiSNUtG3c2A
/Ka8bmRNa4uI6zavc/tyXVpnTAO16Wxdt511SQhoHK8IIXriF3eleL4yMc7CVbXMk6OYPDMmcdSR
CdimVGmSp12Wbq/DSjVOfk9aCgZ2igDm0TegO3tNdMzS85Pn7PqUIOVrzI0YrOVg7ZdeWW/UwmY+
YXkJaoZpp44PpUwUaedIPTQ2UMwL+jI/+hJFSkPd1bMPdSwWUbQKZmz16oXVysLnVWm3Zbk2pt0k
nScsyQBfAx2Azxs+y37JxImfpWgqq52lrQ2oa012kcaviXa2KVTwEuN8vVoYVmC/CDsmAnInn3Lf
+EvYtGVng2r3ZDJDX/Fqay3jtZ672uj15S9iIFKN/IeBGNlz3C35SQMqnkEd8yQSjWHkr2Ukf0ei
cELdxQSZJDTyPMDrir2ZQ5X2yUPl96QL+IUsbnPkZ5nrW/uiXvuVk351cHUW4A9LaFJAxnVkF7gA
YWpGvCsMNUhe0KP5RajA8jL4jPP51yAfmkS1g+dnp6jjNxeG7woPzRuWKU+t8aFkhOKJx2nAPhTL
WcBoH+kjvYMDKWNkwp7tVPlkEp6eqhgM9AdhfBASVy1e++uy+qG+YDrRVq5knPCSLPTlEH+2CWkP
z5OybaKvEARARJH1iMZN6cFogPVKDol+mpZ9UO2D9MgulGEAXcbJ1zXcBUx/MBqElnfMoJT+kpsV
Q9dIextjTySPNTZwFsQNBkLbNQE4Cl4kneEQVT/ScRXJQyV+JMKPoXrLGWQEO7leaslyyt+j61LS
X/SrTTAzeQL9VqRhioxN5z+HMOjRVV+lBJuKpSKc9cKRwZdV/o8hfs7UdfFyb6j3Tdw174gEaoj4
6DF5RO/z32NDtpI0qdJOPKt75hGZQ1RIlKF6no/apcEPswPKeK8Ol2BsuJS0GGrAJBDXaoh+7UfO
w48YfY86aIlfyib8zA4RwK+PNHUl50sSYRAWzKk5MdrVdWctggO5yFgk1Kd2b8pbjUmGKznoN5pL
d9FWxVI5CM9Zs4Rdnalnq96l5aOivhrtU6Z8ZuLJry5i5tXZqhNdphTQGSExgKS1yEyGDYO39Kc0
2Fm4y3+C/QGtokoVjiZBE2tGMWSKS47+wXN4Jc2bTulpeKKuBlkU740Yvs0Xb26tdWP8TQzltWhL
3FGIS4UzjNs0tiO4l2LPA91geJnNQtMB0xK3NR7+fTp/o0T9z7XxP4Q0rMNFuKkGqlFu5clI2X0k
2NIOWb1GAvltpvRM4yfMwiHjW2IAo21mA5HJx5nI0RAStiKDV0MDRHzIq4WoLyNisdqFrC1BDf+9
yN9F0m1dOfuISeh38Me+taMoo8kvS4CXM0HSIair4KE8jr5y5LhvyocqrnP9XCND6R1CsJM3ETul
wI2wiVCfy0vK6HIXvcj79iu/iJOL5jo/9efrsDDfAusVq//wh/qG0TY+XVbGZKoC1oWAiprdue5R
xtqzE4fAE9+4Gn4sZrcyr6/Xa0Z43m4MDayCLnD+onErKReJYv8g7dvHdFUfridzm/4U36f6J17L
FZiD5Yx3O0JxPvC/3x0F6QsiGKj4N4di2ORSHRWhdO43AJv+T6athoTYmMDtrQEf8bo2UKsm4lpq
lxC1Kwm22PiiRZCqikMv/2iGrWSswmBZBftR2ozZMgzPHFskeMdLQrlf2i0D27LHTWk2jwqIRcZ2
4gNsdhvvGDwQ522lGL9p0YL87lh76nD+YsuNPyR9kyeYJYw7OQAEf/ST9wRlLCNEq3D1R+tBAEom
D2pmmTrg46GyDqJtbTwG5Fx32zBf6sYqlZf4DMWwQT8yYsTGpcTj5q+N8CFq9uQOJ9aHHmyH3AHj
MIE/aIa3g3YRIX4H2xoBEn4Pi8b1L74nH4WH8sBfJa6qO63YN4eQ+UUyIOspItGd1rcsYlOamrC9
SuKZHLJ+w1h8eBW/1K+JEOArzfJuCBgAO2IIJGyuK7gy7LYzot585DsoBD78J6/a5N0BfjcgUfXR
THsUnBlQdOj0I3Mgj81I4fj+snJoHui9LZh4IA5e+AzhjjnK+Co2G+Gn9lNZEmO+Sl5VDlhACXOk
RtvUdKMEIsHuJOe3OkZHwH7KiOr9Xoch3zoC/s+tMKB0qbJIOMBN8Zx0ptjq9SjSYdQXOXs2MCHH
VFgAaO7s9rVY92vpKf9ZAvm126B2u6fofi/6t8YLVtv/XsRNmWxKQVDmIosAOFymtHsLf7iEnmEz
WFv68JJYxvYe8KDNH+32XSSNejafUJCh3fKHMslPMzFvuKqxFFOnRPWR/YgGjnVbXk6e/oXFE6Mi
JKaQG5dpu1GfZTo+LNpLL8bnM/bw5yofqycxAh7tCxj3dvKr/SHBuCQz2aSD9DR9AXMHWCU7ju/x
BoLHGdZHnKwMvKj6l/QtXClPebRRTeZ7Nu9qIDoYEMCtGn78e2P+ay+C0hasWWeiwObD7fgDZxkj
I8gEGSfoYNYrrsUYb0yOdBn0F198zN5bAYEdFI1Y2iNaSIlZdesBJIT98J5Q9hsran7sMOWb47IQ
AJJ4/d/FBIweWp9IYtAHkxYNobfddhBasDPptGVSeFgxTBisEqOzTNrX2If7rjCDADGRCClo8M7D
I7x9wAr237fpb/g4whx5TgiEXo4d7H9XNiiqKIYBs+V6DnFuEVCGe7w8WjSJ8GmhzixxviD5h/ny
bADeuSIDW0Z+0O73sOiMwMPOgJ3xdyiFapu9pwQPsUtofLv691L/9o3+uVTtphapVd9CVTjOQwQM
vcJZhN9g+KpjC7NjCA6mhU22jd1CivXPQhc2Ok1ns848uHp3vfv/spHMoeGzrzX/fDvZ1EKZTK3A
wUg5km5QbkWENMmu9tczO5VBbVB4V1IVPUQ/U4VMx1GuXqth3HXPEOsvt8WaOSDQVHW0AsZtBeKb
PuFoHc/W+KB9VAMwk3c1nZQ5Nh5u2SZwdYbqC+wBJn2B+0RbXxR3tmq+V4b/BWX870JuHvLKyOrp
KgbiGUo2Vglpsxo1jyhJaSWDptuKuJ/kJVptC9955+5t+P6F/PfqN9ViQtevdaUwYzl98RVe98p1
rfhPWnkkqzR2mI6rGNrQBz7KJhvcdZ3Vl7hY5ggLcAe486j+dTHztA2/cUnn3/++VX0Zq7WkRSLQ
Gg439LOY5OCGoNpMVQOXsxIo0GYPDJfTszYuhrcZ+RU+76xivsp/d3xuyR+ruJl9Vdo1g5/OKmb6
cA7l6YCEG4vG9m34TI901IDOob6gu2WbRjOwpgIIf947eP4y8/zvMm6Q4GyIsykoY9qzZRS8XpN1
hEN041r0L3boqJ+YuVjJuqW4BXy3xZd7C/gLYvbfBdw8mMKQtVajp/O3gemH5DVROpMl+2LL+CTd
XRkH+k5/ksMNBAt7UglJxdD86i8Jrg1noKNxMXTutqDEmKFa7syf+fdX9ZsW+6+v6ubpVdSkjYUu
FxnO+g/xGqVPnduw70pMdQgvJe8P6dT1WQIfwVFj8ohCl5e87DnD+agE/TA+6AxwFwfa7i131A99
SvDtW0bH0yhPI54uGQFG045YGK3dJuYpqM4meQkZcajaY9Ie43yR/CKUECPFGqskRGELCLpb/xih
dzNtYRN9gCCOy27c1MM6pg0k5is96LSs+3miFy6S6VkZ1vjlX80Ncr1Kdjsyd4TLSDEO8DBq6zra
ZBOs9lWUX6Z0WYXbXFla+aMYHIiIwqXaQFnd8v94GoX7JgDvuD+Dl+ev+1/3+gb1zcQkSysxme91
jHPFyg9eUywh+JiXUDqQuBdtoB3A0YTkak9fUrhvTMdUnzN/aZLr5bv3qtK/dNnzA2qQoawp8Lxu
SdNjFSR5XIEVxmv2irJx82gOd3YExryepb9O+hylBrv8zmP3u4X+fiv+z4VvKtEs78ZCihXA0r1c
Qz9ajv1bB3aJpgfFIKZfO3WNWBAa88UvjvEbz4LozVumdjHV5b0hjTJvSP9azk0x0jfZWMeRPp19
HdSI8d3VVvUtTXQ3GxI9BLhugagAISPiWygrXyE7opKJEBbZTrhN+CU1u+Qz+bSQFbabAdc4jW7G
Q9gXeNPp3++s/JcRF18bB68M91qRZP3mpR2b2asybZnv5M+DjvUuoVgEeFluk3vEyKh8iJldBpUE
rQrBta8o8FvMaKzHIpdcAT45aVrCC/gSbzQtKm7YGdSx0r6e0x/C64CED+ohr9lP5vZB/kPUV7q/
kZJHfLmwqlIegl25siivUVAS46GvEEsgeWipRxbm4yxnugCeunKD64GdPA5L7UujAR9tFKKSjmfH
Bvlo+b84O6/dxrVsi34RAebwSopUtCXL2S+EXeUixZzT199BNy7aJQuli/tygO4DHNEMe6+91pxj
rsK9sYLO0g+LdNOs8MOa+YO+D1fDjfic9KsUUFHzx7xHUyYrLhI9sDkj6gJiSspfUCJXole5KOyE
9yhf1AoDdFSB6ArE+86w0Q2Pp6WB0cBGNgB3B3Xhpr+t0RUkz+Oh9xDaxYtoy8VqYC9AsrjpCwKr
DNElhhfiz1BuqSRKvIokeIXknndrA/EEQ1Nt2MXNnv87yVch9d4hj2YDZEftdZM+KqQCYPYU83fY
GSjsJtKdSlfLV2JPdYIo10qJhd70pluxwN/NvZTOjVLcXmQYPHR3qIHb+5S25i+Cc0rIYPid1ua0
sKKlqqyQlwEPzgg5D7BcDCgLPbRJ5hftMu08uk565Iw5cGcQQ5FrntBi9L9lKD4waEe9WOM9FU7g
VH8pQNSGnRnus2HZ062ezKdCcwDQ/1Ynu6j3yNevvLbz8vbjIyNDGYKpqQMNPduOSU/3axMywtEK
bf/GeCkO4k1+h257zNkG6cv7bpe62bEkRon9mFV7UaylHR51O8HIziDiWhNNu/jdf7uksw3aEjRk
OiqXJBGSIdw3+aumEMVEg2jCzYodXsC1557waRcn2+R0bp+Kgz6tK+XPKQNkjh6c8CmcuvHGOuo7
OGd+tgcIrTfLrk44Cngphp49UZUIeBTbyG9F87FTYy/lvZUr2Bz2YCxmTHng6ROTFo5bnn801tfW
jMsrPY0wS1cxtP0QuSl9LYL149hgrZK1MBdDMoohc1ETwHQbOP3+/4DgmFfNnw/8v795Vgby8kVd
fbLmowr1A+RoEIxrY1vPG121ql9Ibxnukf47OFToph7CK2PBr3TIHxcAlIXzkgj96gsW8+0oHvd5
MY1CSSjTvnvRfhkEvjHKwMz1Slpyy0iZd48OLsQjdh0dTdIyje2INXtcKlvxsbxheTsGS+GRLucd
4/qN8VQizbbuso2xKXfEtqwg5dxaa3XVrmHb0JJ2o02/rRTbJGxSfG7JWZdoMy7aYoE2Od7rDOOu
sZQuCBgtSSZvS51P+sRYnXUcxH6KgjGiwaLSG5yTdLIFfxaSKqTJ6FwXJ9VhpDVHkMz9vyuf9dVf
P9vKDTlTNMGoaDH8gqJpAg94bB9DdIXh0/BHciK0bi+nRXY1aeyHpQry8F9/9tmmXZ/C9lQnjAhq
lLAzNbpHLKDtzXjRsjfh7vPv/OYNMF4PBVmcI4S12esduXE5zDbnPlKYP23xjsjRTHH/8luXwp4e
pGza7fDUaKJ70m8C483HJlDptxg0OsjE3fDaTr/7lXj89wp58cDy7UGa8+nu2/s65L6YRQO3Ur8R
kLizf6P4BW1m+wvlVp3L4hWLuW+zPZT3wdVu0RcR6vx7odogMIgbi/H/rK7o/Da3Mp87ytjwD8NP
X/Nik3nf7JPJl80KdoSGqj/4LPl2cFJ9GsfkebrN/qBcf2VSSwydv633HGJqp0JubWwilpb+szF3
10b+P+K9vp6+IutoNlSZjPazp+/3dV0Fp5beMkOL0WHIbK6aQ3NfOrgSnRa6FnLeEOIh4lZulw6r
ZObu/vuJqZdKepox/3sV52OqSQkbM6j59Gq3WGe/zeXgWSuC7rQ/RmeHLwX+512DJz7cdNJRD9ZS
taRqmnwnQ1T5q/2FDEgGAkkTy0XD7bTAHkpbTRnusZCIqNONGx3eiv8UBLtYX2qM2R+vf0oXWznf
/4yztgGNW2kK5wcfroNbdbQ1uvIMe7bBHRyHhb6HCEm3lYwOT/fwuGL6vIHhsPv3zbx4PqI9TlIN
1YHOUOvv11/PgnTofcapYbXQCep19EfmMv6nCpqVQWf5CGawPuq4wGzxt+9Jd9WT8USMpgsR+JrD
8ULDntXl28WclQZFGyriqeT9yqdVV6/U5PkG0ZydbtC8/ObdVmk+2gBbOuwKFkBJ5uYW3aYrB6WL
+/b3yzj7JPverONB4TLkt4FafE5Y4hLmk7JlOGw58HTvTCIUr/Q8Lyii/v7zz86qiiBJmTTxu8lu
FFzGMMu5VtA0RkcVmulrjeqLPbzvf+fZHtYngVwmCs9+yPa9sVC8lAA4CvjBDSUmN+WDxtDmhBj/
3+/c1d89273K+CSWVcXvlugSqjWjO2nBT++ZMtNPSOjbgA5uH7rH8vnKL18qhxXsYDKxxnOT/myx
75XCCsd5IsSZ0xoIZzhicO01jABdRDKLp8kPuE0DxzQ3Ur/GPX01XPtSm+77FZx99UHM1ECbhrlu
YAwqq5ugOkjGL7UgcfDGEHeTvpesuxYBkYYNrb858eqrR7PeCONaBqVFUqQCpGZw/MJNtX3V7SPw
DsGQLkTKDEys1xZ941J7k3xL4ldnbiUlz98rhCCzbxVljc6LXNjyFkNm/yiTB3uXKK71HN/5nWtC
/ZFSy9Y+CM5uqbnS0VOabeG1t/js6rvOfxA4KOlLuADarj6m0kqwP2gIgr2UpYXwJtzRCYonLx7v
09+AoPOAx0PVuKylo6k+Si1hIKjeD6q6Fo2KFrdXklSAoUr2CtkbtRtwPxWnOxo5z/otTpbgI1s2
+GiYp/z7FbpgJrSk+SzFZIcevPS1rH+rF1LZbEC3NNMxiAjwjh6mRWptm9AV5/KHcCvjQVIfJ/6V
4jEGc0eEv0xK1HtwUo6SRzb5njQdO6QUgrWjPkRq3q1qi1UOVV9pX3vh1PljOq8vVDQLc6wvlozz
Bb4wpexU9gPtJuL84Av/0pjRugPxvuj174cXOiynW/MOGGlwa7zgenaj++ojrLeEWqjB55TcWVik
QPhwXF3SSyj+tC3qqFW9G5kFdVjN3f7BAuWA5wyrl+QJUCh72zoUn9ZrLLlXd6xLfxC2SGQiGkmj
5peG/tsD6OLAV8eRb5g4+qS6q7qliAqyR1d320aH4fRqhrQptbfGOtQZkkj0kITpOIoBNSKR7HL4
Hac3gTp7x6pNjDfSafEAX9tD5q/i/LZ/v8qztbzNY6OITK5SXfJyoEaKSdZZJJ4YIVAD+bftpxkT
5hnBRkLK50zKlTLpYrvv+xWcfbeKXNZZHk2s7l4nbOBgyiIa1V0ybXlRsY50K7I/pwUTC32lqV5g
rMp1l9EGUNoFxo0SxPvpV+Cp/5+C+/t1na3+4CLKbDpxXX6CMwM1mwcSf93fBpuuwpzDcQbwB2sw
naJP4iUNvIRXtSrzDn7+dAzMtVTdCiQF46zqqXOrEPSeawhmwpb6B4O/lzZkXtwKLhZJB0JgsAiS
h2uTRO3SBmRYOM84MRoAqM5+WCzqaahTUqLjdJkljmk4pemc5CX6yJbiL7jNU1sixIhJde+l+DmF
laKscGXqhT2+9rRof+MiIttagusT967CAwROEjniq/TW/0LBou+1N/yaux6wPkxkWvYdFGV1ndDC
grX+Ya0xbAJIM026H5hIN1r4J+ldzIuJcy2u5mtvOL/PZCAZRCHx1zI6/XvvkHMjynyD3c7oaCke
Zbd/DD1KyUJdy906JpNmqU63frAEaoVWyhPD/b+X60tXgM1QN2nayhC3zhtgXYNcUBlLie9QAOxI
uW9ijrRpunpz3xvn7Sw2WyPeJFl8c23zvFRK/vXzZxVt4hfmKFnk8YWnebAjtDZuJ9aBRbrsD0qK
9xBZX7K5Nj6/dKqFFQLLiCRmBbnkWZkxKXnVYpKROCMRFoNId2G8yE66kradzXDfbv4oGnDCallf
zSi61CP467flvx96LhdDZM5SvhomAhhJy5b652q8RdkVIIagspXBZDrtGwGF3HQoO4B9EG3QyANK
isqPnn+BMXdhEpnwoixhDQ6bAusdZaE5F4e6gmICuy7Lp+k7SDjE0NPaK1WqfGEF/+vPOPtUT0PZ
dlkfSUcfQucfgmK6Xx2QGJaKhXCcPevWUXydVulbt8LTvhbecAcCcaOLGixiyaHRe/WAJF1wmSDf
4ItCec4brZ1/UJpuCHIUjdKRtigQCNFYpCIxQQ5sPUubxdEm/CMsnuSAVCwppddNTylJQWK4joQl
88ICcRpyjWRr8E4ydlSbtyJWXau+byEGjb8VIA5huTjJiBw+OjzC7SFknk1Kn0QsJCoaf4VZsMgX
o76bJw/i06gcdNkx032Ufp6qdWaQYbyQW1AZM45TJXTF2uirdE8w1Mp0YC5HyPkUW96U70TKPA2K
g0jaQA11mCCEWnbpGq1bSZ60zkenhKqp3FrYlqJbo3zDXpORGXgad3Fy15NCuSrSjy7+pZg74vxE
8GT6TUhMCMIuOG/gPTrtPip3Yv5CdVXulGDdjr+leGuZrhCsm2Fl6c8DHX1wMXTrlWXCoevkImnK
wrUyLaGdJoNtvJ6er6xKF/YfuEignYD5GJByzz5POS3lUDilqF1ZdJsN+fEoJzApQY8BeQY4+V5c
0KAVaWn++5fVC9U8px8KJ2xaqAPPp4+GHCpa0aqzHK1bhK9QP4BvOWQHwxlt2HnBApVePtj6Z/iK
yKacES0+LmmlsaPy3oCznTjG6E6nm3Ly8niXBB4uheILM1FqRKfrd74Oi3QnQRJtV3KBQONKbfXV
ZjrbVQy2UJRVs8bxRwVIsoLIrIXge/1OTKDnVs7gf1j+Y0SGdVTZlsfJQr+xYJH3zJRHgnaZijWS
o2aaF8x6toh8zf6mrd/CMGTEiMWVs5biKYIjTsjV3BwJPBkvyUtIWExmgz7FxkxkdviZx+QHM+Kj
K2D7ki2hltwo7+Fp1dN1pqXJG8MoPG+2QeSVvVe227IbbKXb67TqRI2u05Mu+vTBP7piV2nP8AOY
m8+tz9/De98uicNZ9s/agy9txGX5HMne1BFx9WipzynF99jqnqpvWPVO1oOUw+Z9iN6uFSnGhSLF
gqSNvUWaPeTno05FbPK+T7rhSGC6FrisM8IvJpaU2YiNI2sTYyzx+2YlNp7MFPHQQh4D+JYhLrE5
LATN3vxdGPR5Petd00kbNrBn/IHESGdBlZ0aLgW+ZfOVBMpY8sChoFogA+Nx/O0rrtjOluaSt5HA
xBdxB69HOJEYRRRPcuhiJlLJr0Dfmy0nUZ7xsZXczP80Tzps860SwzxYd2jAfSfkKFxi2xVWGotJ
7lXBRsmOimIHV7/mH0cSlmJ06xZgHpNe7jmYKwtzqRb8XIbOqLha8FSZ751yVKwbmROzfyiszWm6
CSAjVYBmTDLZTq0Ch/zD11/oQqhLzNEV8DER4rI/Z2yRVFwfDP9OE/vtBB8pPWisuBaIj0BisEqV
WmLy7d5UEUoWEzrcc+awrFhMUkIGCEVwjLmsmIgl3xq0VAidTheSO9yka9gibKJ+Hzr1jI+QVQcO
tHEDTYwOUzY9hGAoSM1QPmftw4QEf3xVgpd42CJ9d3TFCUeXMKO5W7+aSGLQnI5us/pEM1qs1n11
c0K9wnYRvk/Hrzp+zF6LfrLV6qVSYZAoBE6xKcjwFflvBIx7F126HPwtXxrIYHTbDCZDTwpsjpPC
Jngjws6kOPW6YVeoq6gPN0O0F8rn0N9a/s4cCTVlRukId0xgHpGC3+vqe9EwjJHdJj+qsKZOKyws
mozW5NAIn317QBY/3WvAwe8E6pC1KrtwtkOXsXmlYw1RGQEvFHKim30kcZ3d+t9L8M/hzdfbYpGo
K4G+0IyzLnquq7EYmA1vizssmvqhg4OLl2+OteRjyQ4G2JDHeXLUaVeaFz9FDPNPG5aBUIzjx499
p/RDfGuqKB+z6iWoveAID+u0mGc4QBluiw/AnyxTSC4Bj5G3eu9D2AIeQ2VsHa62H+fa969l/Oxi
zurEypdbTYgm+TjQcNZsf0MPcCHSDAF/wOSPIZYeO8ar0F27C18Tgh+/zIhydsKyiZzTMXKrKkQ/
U+RZGF7s8dSlt5jMSBZ2lF/Wy6wtnTo6JSa+IWo6BIQoJ+CeBQibmCKTAAd+O9wl6sf8P4II6Dib
QowTijmCzlx9StmVyOjwkrXoNAd8fhGfWHKrNXYIokmjjaXOK9n4OXSNGysvUku4XPDcmrscf41U
eAp5WslbFHxM6Y7hmm45Pum7p3s9cwWYaR/FQT3djLDolE0FY1x/8nllumaVxO+BeqcUcyFxExnL
uN+zpSvw8EQkYylktqKCcfputrvWEuFcKAux3XULmfonTD3iTt1hlGxWoYp/qotKX4YY5A1aFO2H
RIxfAAowVx9EGLNY82RZBa69pCeI2U/GXEdBWvy2Zt8Ffj550b4H25bMuMBrlxbTtM5tg60xvfUj
KjSnmMg5Y6qh862Xe82/xTAJf45Iu98KoKfwRm6HVZXiWIZrnVWHoihu4wAERbEvG/ddizGbWx8V
/7JtiEhTWruJEbsojD4Z9syL4adIEloJI7zrGPZ3y6xC8V4C1folERAC6C3BCkyGWz9+Vuhd9Irm
Zs9+nd0jF9CoX9ejgPEtWxS99Z5XL3M3yaree/0oLjZxucicsvPwybWAOJOVeFrEXv8BeoG3ofJy
NJ9280j/yZ5TUGSao144LTGPiFR3R2lJbBy7PxsWfQiok+OdLrtW7qilW2c3cbg8/RYfmtuBuOTA
JWrOwcpnDW7nSm4nvxRLbSGTqBVvxmQxPvfGBmm/J/5C4OJkb2jJU5tyt0T6txDWob+zxBWmJWzA
oyPckzD9lS7QHYXlDP/q7e613hOXgZltFqNTLS8HYbanoCxisO1EFnrNcdv1DnX+8sqCOH/o//oc
zxYCIR+kSmn5HGdKAjXpa//YrSqwDRNDnuW1McvPiatE24f0XOpHyxJZhf8+nwpDq7eWViq0BE7p
fYXcSoEHqRFr/ZiM28Zcx+0xJkXBehzEA9GkNbuSxIga7aXTlC5gr75cgyiToZaEbu3vFbNw5Oqu
J8hDFN4Tokz9/ziFiuW1vqJ5odQAtGpKFn8E/zxvP9d5OFppJircq94VxbdK5jg8OODDRVQx4YjT
6LMvbzFzqKzgbXCnNJus3WCsJW3I7B9L3StxCmcvPtURRMvsRoUtHWt3eHO15q4f32MNL62dx8tI
X0/WGzWdAektwsk8bppiM0oesBkwarIHiQ3SI6mfR3AjfR+uJ4K++mNSek1M7YACdTN1GRjFTUZk
WP0ZZF4YkCa+KH+3WKZLZ6w2zDo0Uidw2Ie7MHoZjHxZzn5OdXdq7graYgYDR2WT0kOXbvlaZ68p
narpdOUlNH4cybihOpuySngT5ojzg1ErFnp7CiKVXTk8ROGy8lfzMXW2IOrvwgdI+6bhWHrQKKza
Z4VaPwJuC8Yj3M7bKKusGuBLTIl02haW1xB5jrSrcqUNASzBnmEl3MFZ6AbVk3AJbMEbHUf/i0nE
h4st5AZbHjHa8P3mdnu0au5GxA65sZDv8mI1S2ECeqGOuZ9xRAHyHSRbOUfq5tg8aY4wOMN49VP5
YjCcfZnYbNF8oOSBmX/ePevTtuat7tVjcpplWc1rTfr1dqZAs/S+lYylhwWjqi50VQpvG5McoCHl
rvngKFm9ki1fGPvysRw42hquhm99W2kPMJ3nxILuBjP1Q5oi4kNqvUbXLPKu1KyV1xaYn+ZSni3Z
VLCwDHqAP4RYWp+rUqJkKiLgmOaSsFHSNwPzz+mGvbXUn0E+smI7EczSMAKl/pyPnjGt8vRNBq++
4BSGQqDeV1DlcejAXOaU3GEztf+9EP6cLc3XqVmKTGPHMn7oKyS1oV/N5InrFJ1ufZKAUQjqo88U
OtTWSNYL8AInhmatFxwYCr+J3WEYN5SvdbzHSCYhapsdVo+kUk2Ob+cLonSxPi7K/fXxsf7jmCgx
VKILNRdSs/PhrI5VeqmuT1MmH4USwKLdkmOw1DzWjrBY99FTDhEI7peg7NX2xs93tI1U5V74YJAe
PSjmQ2c+CM/5MnbkezhTJFRRYflt6k3xg2k+8WcSczFx9CYmiGygfDNrNnXPbKA7OgTCGFAHFkl0
mGSvgy873I3NQZRyJxFffPWmFz/C6FdqPkzqs4XytubcpyIcJAqlun9qVVgAni9eaa5YF9YQymrN
oLlvycxKz+6IKYyZnguxfCyMNZsDJT3dQfMOGWs6M10IBW7dTDU9uXVDEmsMxPQkc2CyVO8DBoUr
wx29Ll/2CGk+Rr4b001BimlLDkqWcxK8Tnk3gBI7FFII35StojKtOb1OdAamCXhxv2qLXSLQjwFV
RdjNErNHOI8OSnCw1J18XFRwvp21c4drP6ubcGHcoRRzTsZDMvsddvCw6Kz46ntljU6RLOUwnQPJ
A20pNis++IUCqhFFUqEdaMv1J2i4J3nR0VKZmLtpOALD/i5H3Gpp1iJsqYDmtpJ6a4SHIbuiXtHm
HuzZ+oT6jrgtsLgKx5qzHq1Q+Epe+Nxw0bxV1RfcfzN+pGQeDn+EmJ8c8Qwqa5GpCqxLXXyxlMey
gWph3hXQ4eJtXoKcF2snXRqVo/c3tDheddv/FT6J7UwlPX02fEmS090yYCcIsfOS4F4CXJvQO8zh
dgChJltBMSROs7suP0blY989TcOLfi015Guw+a8/9myW0A2lXKdy9J9zoynu2aRGdaPVqzRmndAy
uyH+DrO8BvUgytak7qSo75JFJi9V39Y+pd7VS7eFUAGAlKenHtTmtuKPMACj3ihIXDgFJ8v2yqr2
1S76cd1zUN8MBIQPNX813wa2mpRU0VglPKSN5pWKV08b+CMsbuPb+M6tR36BWwtxqHGQlaUJnqQ2
DuE96JinsnbF5CiAfBPAURa1a6YfbbmTa8rwwiVbxuQlrTKYJzGHHLA9N2X9aJ084D0AFuEalRyj
bnvak8x8xGnHQGSKXUlbzC2BrL/rtGcfwngcFezCy4w2g7kzsqMPrbiLnmKE6go5HxFbXBZSDvx7
uf/ZzGcBRYciE64C0V39GqR8uzFpVBVVLpdz3YuUble097myDOB1Syox0NmdCTqF45LmJsYe+B4N
VRKtcF4b1kuivSqN5YTWQeM1TzDWmIs+fxEW1pVmq3WhODdM4n3nL4yLPV/ThEytxzbo57dudDUV
vcY6pQnpMGVIsxjIFcKG/KUJnppgW+YfibVJ0l0p38gwoekzrRt1J1vcXlnAEQdrBGVlvETko9DN
kW6xpxckA+A39zASihxOUHcVNG22eorqzdRv6hK0+JakNFjRkJd2aOIIz5uQSyD4aBiP2qS6w81a
ysVRAAZX0qRCN2OWuxzyz4JMn4BsokUhuVJ94FAxuZ3CCfNkD9O7XqpeGP1BzMY0KbpJxVsf0vBD
MTCTViZWMGS8K194FcPbJt4ykLqyYciX1i9Gk4gZRKzalFl/fxpSF9XyqMjzzYXaQyiLT2z5EqJ3
E26HjriuDehKvINNeRjC9UlY5ulOyJ3qM6cnk23GFXf2ykt57ZLOVhkhbIO6S6T5khKZ6EY2JsTj
VObg2Wd/CmaxeQD0rO9E0H4u3W1YJiypp4o9bWNELg/s35ek/JhZzN+JASFMZvnQzC+z+7fvxEzx
FA5xrB5J/iuQMjQfQf+u5gdQ/0/GHhzSTbLAFGJDwKRsMLWdbKxrMtmqJ+ze5TzmNn3blOhaEuu0
tA7xNXKKeuGmoe+HCzLHYTB+OFvijDhKpigLlWMheHO73Fga8pNQb/BSLMjom1eq6YMYmzsIXdZj
yxvqnlZszvgBwjXtcwhOD4m5ORlQ6SHEeNH0hO4rg+a7bDlrMlfUGk9igzbeRbK+q8IDk3lNKvRT
l8cXDleHQb1pytoPxHyg53Eud/RoZ98kfXonTW7Lu5lVwJYIeYYFNPDCm38/3Ut7OPNpFCGSKdKL
O1fSS30QxKmezMfx0AQ7Tmwju0C8TZMlfTjTI3Uu1WkPCpWtGW/S5LXpgmhiMKQ06fIloCz0b9S7
hdsO64nOfwpbu1/HpQdShSNZ/J6yMTia5FjaEt8BeeUIu+zTUjsB2FGMF9+O4YY0YrKc4JKyFSTo
zSkat3XfubVOYBJxjFe+fG1+I842RZMPe9aRUTGiTfj7y/cLS+szLVaOGHfslsP77zLdkNwqu9JH
RvKI+kaAtSU89+16MO6hP2XjSlE/OYNpKxWpt3raani0SHedY4qIu/tUwacQtzsaDPv10Q0jOnu3
vosDxlj3lASi8UvfQQP1qQY3hr7JyRxeyHgNGZgGniKJqwBiklW8cfL99yO+VAEgtTEU9HLKHGdz
tswVjVUUihgpDB17d0L9oOhvFe1+VT9EE2Nkj+QBFVAaC52xoS05bTk+DzFm0n0U76ucr/keUKEc
bTl20x4uu3vr0dzrLzLu6smhOYCvuukf/Zfytb7HjkriQGxxoLhNNMkemBiHKnEgUMef4W3G7aGk
108KDO3HZ/EDn8GMBneqXVkjemaWkq5TEgSjgv/z33fip6hg3kS/3Ymz1bWU6l7OZO7EuMnJ5tjV
rsFPZiTI2DJcFETz5o4TsTO4dJljYNhMGAPUvwG4L56NbTL8Zhp5ZZP/qZI5u6yz9SuQwFWMOpeF
c+rO30xrTnEgkS0XnamNSo7eEHqsZIlVWbhSw+sXCgwWHM67OkdeVTnvaJl4L5Iq5rfDgOSUXa9t
c4htFrltbli+yvo8d+QGkRfCuYcxo3TjNxueN2ltAqhi4y3TJiYFH+aJqNU7NfodBTuMhFV618kf
ZUIo9Om1qRq3awfIicgY4eIaC0FaBp3pqMIGK3wsEu64NNObiTiI3G3/xPW2BB7ijt2f8bTXikdt
aBel+KEEK4KjxoFUY56Tvy1OV/A9l1oVpmKZcDpNC7nmebEsDGHQGVEwfyq+9CrNLajWnTkmbMKB
a/orJoen0VMfzIjmCoM1lie3NIhW5sCf21BECtj1PnEltHWnbvX/mdr8dYFnwsbON0565ftz0Ur4
BAur2q9m0Vy/iH9nbnRnGrZ6/PdXM6+FP9bKb/fE+HutTHD0V1MgzOOaYIXrz/1ykl5tE/2E5sxf
wbffOVMmjkPdnLSUXTyWoAHY0mzAuOtQQiDmWSfJQ3UfeiStvhEJTFysl3pWhIcQeyhIc4aq1eiK
CgzuG7akMiCm2Jaa21RdDD6JOjWaO6pQvIeu8p7BOlxPmIOJHmqjRXU/t8dwenCc8aAOSMpzZeyi
iGRfvPgRKifCeemEdEpv59eo6T8lavzV7PV0PRVZVbTz78/yU8Y7wvxANyhCQANK9kP7GS/7OaTW
HWlc7q/J0+QLrSNecFqtDJiZnJ+/5VkjdKIVm/KxYuNdFCb+SHLulrO0h4iwB/QnirqMBXvy3X4H
xyQExxAsFJuZCIeC8QmP9//BO3lpJfp+VWevttJXRi35Fg2tVfxkshsbynrctwvdk1dwtK9Ri36K
9OY7/+0unL3XRW3ISpNy5/FqommwgWfKdv0+y4T9hb9S4hUKK0zck5tQJ9rXzp+Xn/y33z973/Os
ykYh5LtitLmqaUEz/pXe6CS7FAUz+lx0/Pd/f8oXdxp11pXokoV+7RyWYpZ5mqonnnznyX+IJXBD
x3imSTUzORANOafMAcptIcq+crC5WKN//+X56X8/RZzqSVZSQ/5qrs4LF3WFVN37/YOavzMORvd8
21CUINBlFwYPTqgMENvTcyargBBot+oL1fJU4yaQD0a/Aj/Yrqt+45f3uYwdKm9uYzKsKTIAFpEi
hVaue0L6ocur/LQ/ob2/thZfrKu0GSYhI/LUtPMObNYhMNdLjQk64rHiF9jGHpIevi0Nmy0D9XLD
0IW/CLo/8Ct5Tcp1iLMKZRGMqYaJzpvavMbDxlL2EbT+h3JhYfE/HaongurR35AI6vqid6LW3k1O
YWcuBkxQ3ocoWsq34a7+w+gDEgPCYfKAHksioZ5HTu4zV7+ETRJxgoFxIJFOUtihcOWJXtwrv/35
xpmbZ1K1U9fW6vxEZ7o6GUUdEhNcCDVKQtNw2+4mNyu7tTbDhsaJizLoFQZdna1qQhIaO1C5DcH6
pK4jRxAXWEr8eiuphyuv/KVSn2V1tthpcJvODzhlEiVlGc86h32FBZvaplxnWMGRvS9E9JPVeh64
gse7Umwq8yDzfN/8/sNn37cUDwIMOI7yMRun786/yRp72negNBtC0BSmOqd2WZJMLhc38wOeh353
xR/Tnv3hybLIdnmKhQX0jKMAe3sVCdQwA/NK8PUFWcqcvYooHgOijDjl7DAk+H2sBIWoUn4O0KTs
CJaXtcPGafbrhHo8QhhJ7Qevnyy23pm16tFv4rI5k17fBi68VgRaWgw1AM2qjFjPiuFqiKWugpV2
FN9GJyPGoCbV0dYR0WOVABnOBJLMrcgWGGiRu+qvBhT8ixnozzPsuoVGQz9fabkD/YqhPHzLayv3
xRuGblSzZgEpKu+zG5bKlSEEmToPKw2F6MIVSbmwcHuCAGmm2v0rASaEKJJsqvhoe+12IWGXjIU5
l90G/jleOUAo81b196umwpLADaUw9tDNc7KcyB3T9dhQj3KykOSdPq6nZqmYawDVQrBjhDg/0yy/
M/K1KG+n9IXHKmnLVkXagpGheBiAuC5VBBHV52S65MRN4kvPsJ3lCJHyiCq294bTn6n5XShe4F3D
Zn5VOf/4A7SztSTSOlNNK11lLyzAUSPwoKlOb6sEE5WflhVcirLn+AF6FNOQFW3FYhOUm2bgdsrH
f68YF99AC3GwajGz5As+KwzG5pQbcm+qx8HiKOsCvzD1ba1z8KAFpworuVuNqEboTnCInfWUQUsa
C2AYRKvLfBFHXls/98VK/agSd1RXfDPX9p6v0e/PG/bfazxbXGI/AK6ZW/OsMsiWUbEHvy6mGwnK
DEa/E+5Jw427eyXaCBLZ9baaLVU3hw5zajaIZ2XwXGC5zRfFyWXnhJozkh3N3BXoogbGV0QyXtku
LpRbvKOGhp5VZkr342jFeNuPE4ErFlYtotaNkjjZmnGEE2x6poONg7TBcGbnqY9yi3Dw6MpXcvm5
mgwIFQnlifb177+VIHk+CZkv4+fUR4cevrJTBgKfQztp1iHmwHVv7doZDtp0vzucKjz/kPOAIx/m
AgTHMzrrEdSNCk7mM+oh65V2UXjg4v/9/qkXv+b/XudXQ/bbdbbBqCmDJahfg4n8GPePKLXk7M/o
4lNUcKhj2yBgqH1BCI0XKSPoQlsQTINU8EE1ORUyfYwrpz/ywg4fGvaTcI/CLRn3orSIbkdIkpwX
wfNnN2bkJCDMYJH59fM8m4r22vrff86FviYP/tufcyb48c0uq7OUPwfBZbAYvFy3G/Y6V3C1bNN6
Ne0jB5NU9HntI7n6y/LfNWeh5FIhN4HGR9K7yFo4J3ojQ1+g0MbNvMu29zQSrimcoJBcWo5NxE0E
NMs/xSziSQjTbgi1I+DXnuSi/QnRK+Sf8qlGMNi4krxQ2WmldbYgKAftRlSv4smeeBVjJyk3qfzS
avdVvO9D5sfdjSisIswVjFWEld6tBxHJTi+jO3aiyVHAdDEpzRYqk9dwoa/nuXKTrLJ4lU1ri2Mu
wkL048CfFaijwaJvX3V/1eSgcEYkFcCloG5AucL4YDK6hKbs1uFG4ZhNbuJ6ar0EzrPjo3XxmWC+
BMIRtbD6gEeVvY5UPQ5M6nLUHEY2wekwcDhMnqQ304DN7PS/ThMSv5dJcHv++9B3A/t/GDuvJbex
ZIt+ESLgzSscQbKK5e0LQ6qS4L3H198FzUOrWAzxTkzMKHp6miAInJMnc++1830RfTbvlYMqfEg9
sp3UMkBTTltnGK6MLAjHnVKF9nTk8U63TAHJw1p+I9u/TV3QrMgNSk/t92KghzZ68mRLw19caA3Z
LdiiehGIFOJAE29N2IPFFQFMJpYEQPWwq3GdinSWyFrhbRlfKulqLHbCXorghz9Rmk59UKavQHJJ
qmoNn2xEclhE61Fg6AxDl+l7Rhy1/phmLFXTbvLoR+3rIvj3O3PmhL6+M/89QSfLe0tu0aw3scYS
IKleLdwKvQM9esZ8eKP4oAc9RuX3jbYyIq67IHnuNc/sdnrNLSv3q3uzuLznfC9ov17USdljkSha
LTmPNfc7lnfmclMjHLptHZjORme395ETmcggIMi48ryLVcZ210ZxYJAvP4JNRzbSOZrmCmvgs8TM
vpn4NR9CX7qU5HVG5P0/f7gOKp6a6LSINMER10qG5AioI/oTCWmsJ/AEVT6gI24d01rmUYO5V/TV
f3xp5Tm31eBPpxhjsAgH/NT23TViEuVmo94b5XUXVc4w7RXtQ7Uy15h9qOCYLmiHIrmun6piK8jb
eia3ZcLvAuZiKHdi6hPxpjjHgiH5A4UjyZscnfqLMvAzU/D1TpnrCZZs428dgZHNuiljeS0k6gyL
mdfkfg9eHHUxGSKLH5EX76g9LXJX/pTHvUE+h5NkLwhkmSDsid3JcSC1GJc79QFL7YVT1HdCisT1
mVRhuqqKCqigr2t4jVeZozfCQDI5gfy6yvSwqCu9X5Bt7B5xuE2y64WT/+y/XUV4quH/PSH2a6a3
XOedsC+/COQNfFvgNX5VGf0V1T9D0ZMKUa4MYUEOTQPtuDNnJ0+2kfppZQT+lgfO42oSRCXIundV
Y0JCiIVoIDDn+b8WjtcyreQK6lr9qHb3WVI507QvpgdMCRxf4Ia6Rbgfu59DQkAX9pugGPfx8+gB
8mIoMKNjKgiZtidcAnDbJOi2Md7Z19xwu3xwkq1RBynB4pNBXOC7SdG3To2tzidpPDeeEsGrQDzE
W+JySUWkpWIEWntFK14qflsGaezSlTDfmPy/+8ZNQtU5IsiF68iv7DEPm3NYewIhsaG3FHQBFWfs
dkP5Gzq/Nvzoj9d6fJ8nTyj8/V7YJdImQv1R1luFAp5MlyF3DQFpKaFW+UoDBPKkrYG7UK6fo1Jw
BjRieIj64sdQkwwMW2neoPbr/fLRAHXdMlHeEGJZ2plHRMMc+90Y0MJUmDKtQSRwrRLhvubEbD43
mKr9paEZs+kJULbj476ZiI10aD7oaIgvNXLPHAq/PhMnS7bWG8NgiLiQepU82cVtUNdmj/JAprwf
kmtLuiN5t8iEvCOHRbBpen7dj7/RoxlHUIg+wRD/3kT073UkpS7byDrMQFRrnazXx/ZYgRHAaZpw
dlpktPfE7ljkQqC2rqwb8xg6UXy/+LH6VuJHnA9S/MQDZ9ntQXfWs4IwO5wNrWgEBPI8yr+06yz7
nYY/ZoXE9YcK1mXi9uNKnlLz+1zYCr+G6WbubanxhcHV0SkXfsfEj/zkQx3u1MRdDuV2OgzXgqu9
TQgKIcEaIzLl67jZD8fgU9Z2pAJrLDeY48PATO7+fU+076XZWv4rLCSrjfebuU4d9TKXknidnyQR
L1tu7qdxS64zGl66C8mLQpKQXu87A/b+tihuhCbBOwK+YWm9sr3KhVumT6qTyQfMGUq7X7q9ydfq
jztjhScW+/V8QarhUn+UAETFO3Xcj+aPWXru04GynPDV2RdaIrvGnoy3R9kv3Vhwx6BCUu6E8l1t
3l0cMH7vgX391iet9SVSp2SKeDZbj46KSGfbE/iW8EKwyxjsybYyPeGd3hgXORjrY//1oPr1o0+W
yrKs8qko8lV+Fi8LYLo9djsKLWIfQvpvjrpZGkTe2bgJ00+UwB6zG9WGjchqQTWXkratCLQ/Vc2T
q6BVflyM/TzTiOcS2VnW2HdL/qZPJrduUnPxuLr1QTrgA6MVP7u1xLgeEgXlivZZSA//fhDPiI2/
fujJ2cRMh7GPDD60zjeN5kySO2uAnIUXkYCkub7FjTgJ1zxoPlsy0Nr3BPDLsQlSeoMZuGaMtCMT
2/K5nQ7db2KpmJPMwXGxY9GmudowqnVApSbqhVP0mUPV1wtXvm7IeU+uereE67MET6AgMPozIlpz
1fzFJCqwoHgNFfalQuCMa4zPtTSG1MzJ9G/WaYHkKUEWVFaz7eICkgE/5kzcsfJKRT8r2BiVMkAd
o0POsCGiaL6SK1Q7aG0zBKSVV0afHeHtI0E1XsrhfXzWp9bpIsON+5tMpN1OOM+KxrwZ2/dVz6uh
PR2JGIKnj00CRxqgiOqmi67X+TXypxoHlTO3AShkM3JbCCGm3aKhmHfH7BrTa8kuM10Nx99jSaNq
V/K7WG9jtevxldOWR1DR/VYTbC0uhyJs2kYHohiwKhKSYdgub9NtjPin2fGS1L1fc4phDmb9MnWY
ReZzxwt8/+9n8vyL8NctPtnCBs2c47rTV1pHSNQPZJjIjSIfFcJH4Yl78J7v1Xih2/GdakigAp5H
cEK4arCTnzxPcjx3/ZhqfCg9F0LYH+b8YdC3jFSigBX6iBwDFdGtRYnCxk/ZOZrUdJfAUtq6GZ6u
U39fxrpx/NV0UYY0srpBlu4ntKvoEo1gQdS2LLdHqiJN9fTZLj4hHI7vlGuBKv8uyFAqnsg1Tev3
GVYlyTtpn7mtcUVis0lMsSh8SuRRN44Z7w0aLlSHbvZrkPwxtAmnb7obS9qLSGGeoEa242/rrc5e
qzAgnDv0q+vuV3xTNe8gnbQwSPobWjUjrLa+R/d36TdYF5tvXx6k44rJNbFknlQKfaUf+5V/xzt9
3Kx7/9ixCP9vSUk27aXj0dldWP3v86STdu8chWVEVJV0P1OrNVAhXEmy/zcgsQ5j9FyPd7Jw36YH
oXnoUYvVY+Wo5lVc3o86gWiTPWuuBdYmfhsXEODajYwHXbhr3aT5SOTrCG6ReoelyeweFt3JQX9h
fTCfJ2KpmYbpAMuYxPBj5ct9auKELH2NM+rPbt6UlQugAQnwoRf2lwSn2vosf7vPCvQhZlEaN/pk
tmEoiZxYMSGPdN2N5lWG5NC4heYtCrRLu6cl8YABO79uXpRrTEmdZ84+VQMGgxSPINbtSaCLo24s
DozDw0zGZocugYPhm8bJQNuvG/nv0i8c4+0o8R8MAmmvpEUQQ2Ao7tOfdf8p06fhLVaY0R1SYV//
ZMOw+sd/LyVnlFZICWVYf6tJ5XtSStpFemzWE5STbqfSuMzfqi1bq4sXfv7ZFYHYX490DRB9fajb
ePCA926ecKBjdxPskjFF5a254cd90V3YwM70VjiTM7ZVRHYRXTptA6uVFXOebJT7jAA5Xu6svlMS
mNthgPsWgDki218MRmgPxq+C5i90U4eM4vnQBQBe7H5L+Jl7sVCSzjwbf1/Wadc3SeTIbJRW4SAu
3Mw/+s2057nd1MCR0g/hYgzGxc87PVjTosjUqUM0+xEf4mCqAuZq2kGivTV0Psm1rXPp+f8jqT95
/r98x3Ud+muRVVNNyPR4RGxaHI58t3yjILj9XZa/4eCF7KzdK0lDQ/xD4+u3gazcRcOmR1oFNeox
fxc86QAXrcUQPs2wDFf7zudkIc7kgHrs6Zcs74JEI3Aj1fup+cSCOWEEp7nt/PvxPrdTIpcTFSgy
pq5wvvr6RdqqW4oYZ8Fa1Qb9puQk5aqPYPtXpcKKTmN6cQlb86dpdXr3TGldNvDRoVo92Z6PWl6b
8bgKhJFRh/eDO9YOvc6DjBU52lLLEzNGsNpQHURXb10EnMWb0PkDU7MCHAP1djS//vtGfI+RgIWE
WhkupUGbDSzM1xthiuN0JAJNXpnElupJ/kD0L97KmYG131S7kbUo3yc58r7eXg+F9uFtxFtArPMq
rOTEUWHhsZV0g9lgIO2SEM7o2ewOl+rHs689fSS6NehecO6eHETyo6UkTYFaI1HW/Vw67hJdp1K8
FcRbQpx8pbDZEExPnHYDufS1P8OPeZ3IUX0ulSuxvWtQvlk+UnIOvRc2YHXd8L7+tLQKYbQR8qlA
a/sz4P3rxagVieZfOUiM4GePot/V0bbtKmiKySbRbuLSkY+/rfBtVN2ZrU5EfexLJLmLG4vHQKKn
79AvlN0O1rKrqS4USCrKI7uFqG44VGcAVtHVwqoKOF+XBvket+klp8CZruvXb3HygErGmHTSOLLo
60GPJPgKVQgOQq8HQtaibMZTvrKLBfCbbtFUF17KMw6trx9/8lJWlrrklsFNXKsY80fsHW/j/GeT
3MzDNeGTnCSR2aC2WLBD5wAOeDNWEKhozz8jdv6Bse1eLwJiF6LrSrCp1LJfmbbeTgWTtH5XXkIp
nTGg6KJMwa2uuVUmLZqvb4+I+yQuSoAgqwBPGw7meCd2N0SaKRxgeBg3x+yHkLmDV/tjIG2T+j23
3qY3ybqHtpPMu0sLtLJWuafPIRlrqMRNinI2768XpGS9JEdxt2rSui1bwgBZod1kLkGelemroj/2
jyHjpjLFSE5+nTdDmVCuIuktA5aQgy0mMJrGW4EiiPtLXw57lHob97/V8mXUsBYxtBKtC1u68b1+
JWFDUSTMPJJGjN7JfQRSEY35yGEalwzRelAztPtI+c2IORT56f2wA+OxU3hJyBzNCPFu3Frw5GQr
WgeYZ6r5IL2m6VYUwQQ9SD5/tIjsCjDM30Si3bwImDBrm3Gr+MDCkEg70yLnLv815REYEcdUEBBB
gjIPEh0zmLLgCfJmG8M0SVVg/NYPY9nOPW1JB7am7NYPWcoZ3xtf2CbSOUWP6k6KfazosxFgcnOU
AxXAhO7Fl564cz8w/FxEKzhlFFh2JxXoIKRzN8+6eN+Vd1b9Oqm0PCzfTG+LhzraiZWPd6PAorp2
QZzWPSpgL+hKbKAm29VE61l8CvHP4DNdLX4rGXvGcy9ScCP1Wo+48o+FtebCLnNmeYQWAUdXEmlo
fqP+lku+yrVTuJ0LpWxGgxH3BONsKjM6WquQgD43gbSMevrxMVuu2vXUsqf53/goRxnZwdJo3kRz
C8R5NwkHem5uH71dbLSt293J+8OFrqhNETgaesev7w9otz6NJmONP6v1PYE1nKBhybwv0mbCHX65
LXJGCKJLf7ZfIPLmd3fWEBZaw0O2ntkr4bprgsncSuZTXj1HradIv+TMY2vusJJpJKynb0X6WKk3
6KJFYq4mf4oeKwI03LQLagolawocSYKTFhzRImImhlhy4bc8d4s4EQAB4bjNOWj93//a6qKk7fqm
FlZ8XOXmL41fj+9VCNwg7Z/V2l9q1MhkGbroMOZ7BoidcsN5Yf7sP1B4Kzvep/oqvTrykjU2Od+7
DrjLxf14/Z1Of8e/L3JdJ/+6yIkOboEwDzLMfJNKb8fmI3JMfcQR2IgkCPFeZ8Ei44LK4Jy5nciU
xzU0nxx7fd4bClSNe2zXwz2AL8IrauupZp7G/BbEHJOyP3y0LfSTwfSscTsxI3BhlaWXytSzDwcr
4zo+swCWnFI1Vm1CKQ6zeM/siBmo8EGGJxkWSe6MS9DT+aodbrqXTm+RO2q3c8J4cmZlCgoGSbtR
94TkM/SZCuV7PBmpGkTqXf3J2eBFvERf+E7KXsMb/7rWk+KhbsJmwttHqIpf/8jQr2ox4oS9pV+b
x+ekfamnR50neY7hDGjoEaXuXu6cyVEzSjdXyzf1iOneItIEPxY5w/S1hxn3OAyJmrvLmY2pBEuF
aTBHPajZDdqDAjnlm7HwYiB5lmjDDolHq64DrRiM8QUY7hkv77rNIwlRmWlS5p08+VO7KKbQTOJ9
AfKKLHl/eDB7iEs3hP7CO2bLn+yWxkbkI29kES3HB03ycOpKeAHBY3hG6WE+0Q2vFT7DcNuya2gb
jA6g2aKjW5gLUj6Gs/2haeBqeuP0YFF/md2mK/dm5+WrbZHTfrJX6zsj36yuLWhZHedMEZej5JSA
HIIwv2bbVHN70ANLfmlLBokTGPgfbeMhvXOFAkTZ7ahs++SVPmQb3YSDP+pu9wungPIk4nmZrX25
uEJizy8T8UcINwEeOF380UOa211adNUzu/+X+3rysuplFfaNwH1tvTTbKQKbuC1dtbg2/+SR+zIP
C4Z8jG3q5oPIrVUUNwcjJB1SFmwFXJYTPawxhEBeFJtY6COJRU9lDuK0IrdQ8YXt8amtHZo2eu9j
cXX+vSTK57Y3Dk/reFtfmcEnVVe79Jo5WVCSC55l/o2se9UHIJ9ZdqumR5F+/OEg5IB/NgSZ1rmv
Bv+PufZaJp2uen9fx+krKPaZkQ09BfTMLCqjjOZwCwwRpifFtAutTFmuk+ecYAoZPTAq+y0M23/f
jD/nsG8XQXNwNfNqQAtOKpQx1kiIyAoasf5Mdj2cH24FEgQct8km3ujoNpCMtcDVYPQpF+dV670+
/XggMCpLDS0ijtpfV37is7IwHHmY1DWoffb6/mPMdyqY/tLL5bfF2gxmICT3WFrByfk1/pnOhpKc
7RrzdRR2jXI9aFQaH2O7qZ4uruhnHhWoeSqZZoA3cIWe3J0ml4tyLAkpyYUrM99k8y3GtDJI6YBs
qFkjVO3ZL+FheqTMZkQ0tTzYhnYHACWFybFooh2SzFbibMTw4pnpo0Qg2MUA9DPNJf3LZZ4MHDWI
EL0lkTGyHsUk8Pv7VYawGivz2Os/WSQulBXnFtcvn3jyu2Wz1kmLRSyRjFCdYIW0dtSDaNMUAQkd
u4Iv3pXPxDx2j/E+9+K76KF6me6MuwgunrC+Yz+Fn0vnSEAtsttW2afLLtOomdbEtHpi+pNf59zQ
FOWdekiJKMRBQJ5j5+QlJfJtUrlG61i1Z+2nRylQj6BOiQch6HT4FKb78RiU3UxtD8KotY+NtyzX
aP8JQ68mV5vcZA7qdtNkt5J2yKKgkfdzcsNKrCV7hgSmcUddDQfCVpXQjwv1KsFqkfB7F6pkQ2Eo
lSAyrrLR0dsLnQnjzAO3MitZnJAz6d+OqJKhLGEfw2SjBR/+4J+vPCRgGlrX+lB306tw1VwX77yI
NmmcKAu28qZ4pIboCgfRajvbbekSbdSsEEfWs9rmDKGje1ofB4ZtjujKoMymg+zHHJQoUVDQAwd9
at9GAk10t0TqAlmvAz/utJZt3dc1DYUahJXpd09y0BIg86g5I+yqdIPv8uXCanRGH4Uj/7/vfxp3
1RZpqxVtzvdPghGwms7YXu6fhOHhGG8hLhPjYw/jQzbuNc7E002q7fN+seX5uq42CTJrwZZ6TwFM
yxQXggr/FKjhi2cc7STxc+yGpt8KQRWU2q2uuuiZhrzbi/XTuL6+dhOEV0XpDj95jdEN5XQEHLHf
aNRnMy/2CpkhhT0kKD7cYWFOmenjRXiL70zqn5r2DwNsoiTHR4uDZ8F8snTGxhMaPstREFe2W3Ha
6xLsTLCZ+4GXxNyM414+7qrZy6SdPPkggaMpYZXxS2mf0krB577iQDj5emYTjKFbWa5V++1xh70J
bxM9P0TH2k9JtOVbePtOCSjeZSAxxlQgxINvatNf5tea0SLuyuVNyq+UPlh68LW8btR7EC2wd3n/
/i2VM9ubZpo6fTbWd+WbAn1ejplRHsP+XrPjA3Cv++oV8Klk2fp7tsGLBDPiZnGLyiZINFipC8n9
Ejkgk5lJQseXbPGm/1jJc8Q3fC6bYTXEXM8MYO6ZXO4vReOdaw59udyTNXTOGyOSKG3uj9f/k3x2
DyEd0xs6y78yoqhpuL7ghplejoG1gbMR+yHRZaI9kp52cVdet/6TbfHLxZwsr9Ys1ukxSngNHHLK
6tGV6TJ7lOjoz7xO3Qrd86Tvoz0oTusZILBwr13iGJyxEPIqmvhcpJWdi0fo69acxqvSqa/7++bD
InHSL66k1hOUNeGyyx15cbDPApsoPtUn6mqgBjHdXOp6bJWL3WcMAoLwWn8znDD/U+xWG3Pxx5ui
dMoKRv74Am1eIpIGBmhhx2+r6OdFvWC2OjM5+PolTorV0AyjEUdaj+uUdZSYNYTfa/50eC0/0k87
0h0iweciS/CPg+b7D/jfzTspHEg5zFPZWG8ecLti8UlCNgDNbgBuKtaGQIgKGiqwN6QjsoM+38Ds
kBIO6kWDzwy7e6neOJO7yj2+K0XykHWVnJWg02QIzBmzuGa4yWoWYxHOS7GtIUXWODwnhxwoUv0U
EjgC8H3VLyAGBFLKl86P5zpbX56Ok9clGpc+DWu+YPVq3QgAE0s70bwxvAOP2N+DxfPR/fYBkSde
7QxB2m0YDW3oYO1U2a5J0ySf3s4/5Jf+J89BwmkAOw/RQP9ehOT1RfnX73DyImXLNEeoLNYXqbkS
XhGtJwNKeDuPnQp99E37dHSl3B5vCeFIqNGeCXjaFpM3x54crGPAdnfZdHdG1PP1qTyp/NVE1rso
zfo/Hv96h8JT9JBFs0nXryvxVhvxnpYXaAvamS7Ll5/spG27ZHml1mIF7xUIuepFjzNEaLpW7Zoz
THBKLQbxYmNr0kw7fa/fw3cexsq0c2V/TD3r6Ka/OCYr96b8YrRrP4jWYP+BWwCddcEfsXN/Uhlg
bcHkZMFxPtpt7NXMoKFrQ6dZJcwJoPVOc5rQnZPH2PT//XNfeN2RV3xdszo1T8um4ufu3N50co4N
cEbcZdN51Y/sXrZT/1IlfEZ7zm9pyRxhcFlxiDnpQcYz2XvSwEeuYR+b1I4eZWc+4ACxMj8jdJxp
YLuhWwq5hkhOwEyN4R5BO0HckRl6Myp8SlFAjNuQV4LdLtkcL1WVZ7yxX69xPdL/1V+ThjhWl/Ua
aUzRlDEeQGTPEQpv1vJ5Yt7iKSwqXGbP9oIOWIWx+gNmtR56auvlMNog7gIW2zeEraOI1kwvA+n0
dKm3cGZq+PVCT/YclU53bOlcaKVwdZXqWKBwZ0eZfbH1ozXA3BVBE1Nh4UTBUyABPbQJ1Ys1T8h2
Gizo5VcaYpKxJ9kPlwuDjz+H4W+ribUCiZlBf2/wiWUbDUte8HhZu+PkHVXfSK7a2UtUD1EN3YsI
8ucqHUEe5/aQmbB9Xi1w6job2F9PerPsUXWCS4c3Y0BklnwrvkuFjXHf04NyNKwK+j4x9knhKqbb
TF6Wojr/Yb6yh7aPCYM82KP/fmfOzfF4gP/7UieL0WgtI+holoXRkXfZrXZVDE5T2eXgmqPHHsXz
ML6ZNClfDPT+hj0Ba8HcmDskPjzkj+OWktf04KJRCSlrJ83GPrEkRMnayIziF/lioNn6FPzrZzhZ
yPKJU5KScsXc8Mdu29yEu9yZPzNb2+FThYoX/PsWnRES4T6mm4hki0kd7d2v78/QGgCzxmN3r4qP
CQOtsvHFzH3tXgf3CN7PXhWSSyDf8icmYn472iBB286lAwZAGwj+hJ8MSb6xm9NDmcGYZ720puek
3A52RiJLEvSswhV5BAKtBQalGXOWWxE+lOlpqTumyBR30a43djrmKDzC1tsyPF5kusri9/3SANgk
4qUTZYQEp03TKpNgQ4dV+GDGQS7iYGb++LtdrpVUtIfjrkUWp5Ih3JafYd7ClOrpFJn2nBIZrb1W
44PSEZsYiLpbjC+Fda1ET/mCoNvtdA7vCvkL73V7CDElQB+es9/a0Q9V0dZiIHtE0bTtoRVg/tXg
CYKUngIhkfSafxTS3sKahcovLYOofq+EzWBsEsrR1D8We6VZs/WO6E8U/TNOBo+0IZsekqjsdByA
wo1AGa8T6chfHox7/IAkzlbtHdUhrMwfx2xPFrFcO7KODcOpIlL55L0yXyGKqxhTd3g91tS5RHDw
5umutmGHBvUtwddXr1Reazm9T6NblbNg+mENPyVt1X7wjzQW5G0xZoBdSzw95nSdhJR1ntYQ8428
LEveing7JUGWPMRUKMCxZjd8YrqkB1O+XyzkZySh5ldH+QA4GvilCCM82XUyTOFDKxGgcJit+0nc
ZP3zEj+aNIHVaH9sd3ySStZo7mX5pup95UVwPvLBXsTrpdgvUKeMJ1D52cZoMCaTFL1wvMFRlkOl
oekPH+FY2xlPdt5tVOHdkO6IFuhd0dcfSoGptJOSa1I9ivpVKnzqw6NJQ39mSnkU8PJ6MlRWr0le
uzmQ1FfiXPOV0RqjJnUbGqyAghWbzLPFjcbgqL2L8c2CGTn9GWIhmlYaCi7l/hb97b9f4zMrHQ+3
qvACg99DkHZSlI/Hvg77yQgflBt9M3vDlngHOPJW50F6mIEM75OPTnQly19JzOATOWw+zM+6A6Lt
xUIdJvrpR/6Z7DGag62ySTagzKl0ghAulhXfu+xfr/Wkvp6P+dJG4zF8IJZ3s8hcztPyKD7pma3/
KEQ2PLcnXZBGGVJXWhcqwAHtLpKDy5dyxkr+9VJOamhNr4yxkK3wIdliVZswKr1ZEBIBAWNaZY6O
Yhm0oNPVPuRdJdsAF7vQSzgj2OESNBUJIUTz74pZcUonaxTC6AHrK+ai6G5F/O3CEeIzo1YMIubv
nrS9+lbhj6YrLL6Q+wWINDeOdwDqY9k32oP6SH+FzCz4MKMvbOIPgWl1TJQBDbT5eq36CaYwbyWL
rL1LP+iZA9OXr3Aqwq2YRpWCkkTcxbl2tFf0j7nd32UfNZMozkocm69aorjeh5viLcWtZY/XhWLX
2SZ7CGukgn+WHU5JuXkdYkKg31S73PD/x6V+Pyisl8o8nXM/oGnjpCJQM+PIj5FFD0x4dFqqm5Lm
Q/Ja0Kytr6wKR7SvWg7SsxyrZYp+c3yr1gAO+4/Xm5GZH+aPvBlG+bMl4TlqbcHkHbn0VGhn35G/
rvOkDij6SVHavIh4RzJOlKXN7IRhlPxL+dmqQIxtwmZSOpx03sfr+XBD3EzRusOnIjixHiJz9GKQ
33CQ9wwh7fRasdCigHEnNHL2ZdeofDXxj7WnornQN43id/kz8D7bSYnEmYKImYxwF9ZBXAcElP4/
zoni90rHMPBeUBTLqEfk04dGmRVlnksTl524ATZSoJGXcXKPe9xUAobEMqMc9+LxRxZC7XgshVud
5V1yadhky0Frtk3mk6oQ6nbReWV/dRQ8bhBPXNE5Na6WO+s+e1k2yxJQkGQoJnQ7vqXVGVW3w++c
5Er8xuysHANg4y6HnG4GEhX6l7TlvR7TJWIGxpc9m8WMd8uH6Bx6eDwqay9TgwNQFMmIW9UhLpuj
/ECXk78IBY4Waj/w5tlq/BzWWCzafSz8mtK76EW5I7vQyXaQOs2aQJrqKtJvFcMbi6BLDlTY+XQV
67ukvFpicq5+Lcl+IuilCGh2NhcHVOue8LXWNIh0BRbHDMiUv+0ZcxTnVWbpAgMq2uryb/M9/NFc
AREwn5U9d1+18XYmL396CCWa2J3uQ3JRj27LYR6z9aWOxp+J2LcLIgYQ8D4MyW/iq3xYmlWuKtwP
RBYj0Q03be4O9WNW3Rzvuq21H4FkLG78JG5X8sitfjWofqrRnfane/1j1RCNAfq7n831vA3BXB0y
gtZv8b7gjQAT9bRsYKkw9lM8AALLdbNJUWETRc5E8mdAfuR4M4FI3tHpu/33/nxGccu9/u+rnT7t
1ZLoQ13z1dod6QgbkoowR6T7eN6oo6McVo0tnL5DnGzWXa+B0GWpNgAFUo9aZwLIn12ibp0ZdnNJ
Fkd4hoCSTP7D18rfyKnlrI5LIloz8/OZ4SidrprSl4Fp9UrWnht7GJsMJSMSBexDyHJIbF1moFVx
EsOVGpuXysDvlO7AR6x4PyYY7921+BPK3rEI9mp6LX2WP5fiXiO8qrjQEjl/U//6Bicd0DTqhbEM
eYBb5MK4djnq2xr5evVGxShKyN4vYPTwwrL3dj8HwiM+0PlFEuyjsd5VkJyP//6VCR4680oh1gaI
tzoAv81829ZK834QeYK7zZwQMOBN5gZIDJW8ZMD99QwIkb2tSWAOCJKhf+xCL1BIm2LpezDfywTe
MYHy9khYgbW1SPtZ9i1BWIZ/lLYk+ozLpp2CfApUBPZILpSANR3hxrITNoSFlOFhXPY5UIxYdDPa
kiMtBA8BLz6N8Ka8gTmuIMm3SAC8WjAkNv7A6IUTHnMHNwqmX8gqgvpqmb1SdUrK+F3ZuNayTeTH
DDkxqIpnSdrNr2pD/CCQDiivTqu6vKgu7pLR197DyJVvxltjumo0G0U9k9GMUhKSHLIICQ1N5JHe
WJJMYdicW5IwgMmsL/Y8eUL5fuH3WHfz0wXl75/jZLevTfr8UbsInKYJpEIM3R4U/juh/czgaZWY
Tu9igK0WqcmFj770JJxs4J1ihIxW+WgELeZmBbZlMVw7z7wKH1fxcp86PUtSd6Hloa3F88lXtnCj
sIji1/6OnNL0aAwNVV5WT4qEaz97gK6Rz0+R3nEa2CoDfXqs0igvMkSkuoEshy52vOZspDgU6/qd
KUdUBOMAGuEqIi0j5G9VxS3+W3tujAczeTdta6GHrCCSJIaxVzBZ3MzFq6Q+5MqTCkcI1U/QEA3a
3eRyMMWwU/ywPMzRTSwujrG8UmGUSGp68WdHaMzPf9/6M60sIMQwKERQffgq1JOWhjQmo6THxnJv
rGg8fzx6pP/F5MY5x3TTkP9USwyESR69Eo29ZQVV4q9RxPhEnGi81boHDO5m+5QiVDkeg3o+8KhP
FU1+VjvZP2rbyboSZ2yNYMViYNv3JIEGfb+fwyuQkw0G400GW//CL3tGE//1a60l41+dzrxXpllo
teW+J2wh3Ki62wicad3i0fBx+MiBFL9II9anBChNtPn3TT3TvlzJzuumzNyMc8rJAbPPkpk+g7Uw
9YnFrVodIgZlIIF+rNJUhj92etwNZN/wGhd4DmzMcbDmqURlr3LGoysAktkMlzyfZ1gJXy/r5CwJ
BzTv9fS48IZjvI2O68JJE2o4+ukYWHCESofuQy259Xa4G55oyCiJW6COAwAqe6142dBz7gX8+0ad
HCkTIermyuRGragoQXbldIfyYBuDO04ypvn+KKN2PiKfIdzw3z/SnxbW6ctv8C/JMAn6oLD7+ojo
tdxphfnnboyYP+br9hDdVuKtbDrtYXmU+j1nL6ldi6H2g5YF5bDAQ/zCXUKXb24H5lio0hFQwEXt
eZwpUprNZX3YuZ17hYTTnDVWNOOpeHyKSWXXO3Fh51619NsW2RxBztI+rH7kwm/1+GumFWYQNYJ3
VInBaur6u6jvCrjd3c2gHWIL2MW9ld8LmGj+fRfPP+qr9BqSDfS+P2XqXy9a1vRCH1XhKr1Gi4vw
pnWXCLmETcI9cNvxDVgDYTekapoukfcYi1feaukncu+2yxWl5aS5y/GZo8yFHxhezZnlnZQFGOuo
Pjk2nbyGiVLAYs4iVPc8Xd1tykG2fiKZmOl5tmo2IAqGsO90L18GW0x+9TRSa4Bo8k899bJ+385v
YkV7o7iTjptha8qbsSBl3uMJOVKmbKLCkQkoJcrHOMj9B8FgdiFDt5DKylnzEGmQY7RyzZwoOHlr
QL4Ln6X4/v9IO8/dxtGtS18RAebwVwxKlmXJsfyHsKvKzFmMV/899AHmlCWPNfgGaDQa6O7SK4pv
2nutZ5VALMRbxd8k7Q29jBMnB4cgo7nP2xUO+jZMzxUaWuj4S1XzFHlh0TlfCPHedzTRBrdiYhMe
XPL0tOl17JHlKiSAZs9dfZflrynKHQGOrRG9cIF/E6dq0YmuMtc4q7WclIt2fMr1+6l6i0oL3rew
afs71TxMynMBA7nKdol1GEkmvjrlvqsgWSYIQEDIIrHR51KCIZvCNJR4k9PaKec7uNDYYnIbBSsO
9gB7Z0kfsqQlaOGJOFHwws9XNRXfNOrw8c3XaMI+dOBGZ2+F2gymILdI1hq3wWbGotPi8xJXqBpM
XF0lIUT23C23tX39H1SccEyHG5VyMvASG3RPU1PxnFNsF4rULnwKmldrGogev3t5lTkrg9ILITln
S2M/JobQ5igiI99tXeG3ObnSoiMlNfCI6KU2Ldpczj3RRrW/126G/eAJLwWirR3xUQpEQiclI7f5
ZRqd3RD1S3QvRcMil+1WofL72JC6GNf7IrBIfz6Mo0olj6s6suR8bQINBmOxrJKbWlzJ/EJLzJ5z
kkzBOeiElA5LReohPVFUL4D/kMWvseapHGv9lqQmBzhUNx3zbNch4WnMrRwe6uZhFPdIsKzKgUUI
qQfMd+io6VrhakkyxOxGJnmAh49+2C0DL3jIHgXIfMwLFKDSL6m5tUQXhXVJdmLvqMkrkpv61sg2
YrBMxDsJnMeePANgJUc4JjlzqMnQIlr3XG+TPwThwskiVCW0Fi33iojgD4VOrbKCDEuzQB5ucv8Y
78LpJYIyYeg3kUm4bnEjt3dhuw+URwXKskDQitC8Jv7DiZwu/inECC6osN8SryJxcLDJzjpVC6Jm
BWA3gd1y/7+bcSbKnW9B4FyJ1/pg324QMPw1HRMWBvcLN2jd1Fk5ck0A9ThDRt9EeTnchOGy5szp
Vkdkgz2xMpCFXrsJFKmLv1r1rHRTtC943DHlXFt7v7EVzKGTNJAkhasd0vuvmysU5tTM9VLkuGdP
zQo896zkRjEkL7QXIpaM1s67pV799YODr4GKm26BUdMvml913mhPQYhfuGPuyoILRdWyQAHhaWUd
xC3hxh8t5ls3aTeDvMl7iuHxo5yLiBZM7tUHvSVZNSPs6tW01vJV1es36sTZCqxgipI54xFm8/Xb
WWo4hLKPHNiijmyte9Sh0mosmKAeRE3JNmWbqaDg6W4Vtz6AsnFGW4XEhGKHC+gWQ8pnvsnVFfYb
TfvXkZ1d4iIC15LOYGSNq73wxEYsctOCsNuGlMJZce9oBuULr3MNihAkUG8aAiUP12Ccyny+Pj9c
/fuEzg5X4Sh1Ycmd7ljPncMlTjs1Wcib0wMh9eFqjLdNsFb7dTzc8XOWVC5BoDkFAnvs52QLixsF
PaW+OtVemWw0ktKc2QQRI0SlYgko6udTzDfqdx6bTlNXkmap4nk6ciK22EQG9oSeCy+iw2XJMZ1G
t2jHMO6UIxuiMxssy9htKZpe5TZcnlSogOAQ5CrKpLm4MEjqUCdmOggY21nEyYDHwht7nD0MAwio
YQ+bcc8BvYgX6fbkzmMxn7W/w2MizN32tnCm+3jJFTm7SjO7/CEZmcyWDY4PKvP5KTlCfW2YVTvz
3bAxL1LNlVo7uNXRfEh/0wO6ra2y7l7wBPau5Gjb6BV4apFQidwIHRAl38OTLqJy0HaoiHo8rDJ+
oIPa7gXlUctfAuOO6JqxfKPPyk1oPtnMpQbik5PaJYCvPz0E6nua3XbTRgs3tL/z3jULJ5iOXJD6
97BajMz0flNYV46235xWvnz1T23fv0fbssrjyuerpzcoypNmYciLcecPhwCSrb4PjzHXWswjLrEz
9d90d20SfZN0wABMA3cWKMvLdX3ofTOWmsA/VtJBqdddDc721cxd/hpfwbHQdnlX0bdgMsd/dLLb
caNFXhLY1bhJ6cZLW2pKbURrA4yGtaP8uDFXRPq86DS9Tk6nLSzDq+jYGuuwsus3mUR7AijL5TTg
ilucbHGRLgfcwyeUSp72C7lPTtoY7RIThzEV/4NvAkFeVsaGd69obIUgdQqe16qv36govz6IuX70
zy9hJKfJzyvBOoqdg7yK1h+piqg3k134nu1geCrDE9cyqfMkH0kNUdILZZc+JQ/1uCAfctfcRHay
y1on+KtHTiA5+NBrWpRYV2fxWpwvPxPhvXYxEl6eH5C3dwIP5ykgw6Lehv6qlJ9/XnK+IZF9/U5n
x9AkmSd87FtH6pvlzWw7KjYoC3DU/qF+f6Pa/XI03aD0KNLWcHWJozgt5+M/1dpmEdee/CKHDulH
swHYCbVFS7IpR2ZjRIeQrQOgutdqyN9UwRmzpWBLsFRJpnJ29juMqmjWo2kd68GDBGpnTwMeITpr
O5gO5b1/QqjaGXSjkCg8ZMGGMNwBnb31RKKvQS8NbdA96oDpDZmqj/3tObbJwhG29d9yk3gquC0y
irO1rKxF1rhrCJpvWq9fhn/RVxiqOJ963Tr28EPEX9KduaOn7qiP0UY7Fo8d6+4fMFP3zVHb+nf6
w6mG1ucoGUB/ODmB3S2jO4X0LLtB61Qve5wr19ac+Ql+3Te/DvH83NQUtd81DHG6nxOwVDc4JC4B
4mtl1a3KEgEjNpUlbAT5mYr3w8/v5Pcr3lwH1C3czXR8v/6+cqvlcp0lPioWWwEI6N/MMRgRjwSK
A72jAJlg4OLvnH3VmLk948r3/0QvXH7//47g7PwiRmY8dNSoaLMpULURUimkzDudvwyO2l56oeGW
zgXGFcqDlB4uR0uWNQSmrxL74N/moOZuJbp6siwOSUT9g5PhotwWyGU6p7E2sb/ViVnt1uUzBFWs
BD6fIZbrKvbyx+oZnss+eos+YHcgo07JuIIN7mhUopEHJ4vpKVrLay6B8KiP6ap/wRZSvYAPcYMH
1RteA/TO4Hljm9A6/USHzCKbeY2U6O9JXYRwfgobTl16mINFrvx08xL404M7m5qtIGpVP8b+UTTs
6A0/hVM80myQ/7DKY/CZk+yI6EiukQ2+X5r/+8qYZ0rboctyDt2Rf0TsOGCSwW30dsJ8Zq1TdPYd
wYV23xOq6prDpoY5XtIIWXC1ZAEj56nZ+Zv8gVKRg8u7VRYCg4f4pEF80Jb8/7ew59QX1SP19R2k
Vq/tGmUlh16DrI6LOnmZPVkBTvOM3+fnB/rNpcqU0b/hQaLxwRn/bH3utD6cypobYU+Ypppwb4G8
mC/FeI2yHaUJ4BqxoPjP+SzfnqI1YiirupuinazNyF7lY/YA/T/UUObPPfuhv4zrrIjLraSe5Dbz
j+aubO2Yevb0Pvm2Tt65M7t+hltNt4X1tSPyNyf6r8/jbG0Yu77s5JDnUeEqE5c049RX/TZ81N2e
IxnO/IW1n9EzDQQtVtL4qdtIq9MWYoBoPPYAcDYaUSfoGe38L4c240qi4qf28uK5qOSHiBqkjQu+
WF+FiTxgNPp0WgTIUhqnea0eyU+8A+SGrKFLaUI4MpZud/Yd0UrE2de+X7v6mpeFG6pLOGg5MNMq
ls8rom2nV9MEe+dopb8KFG/sY/QvO4zw5r5WfnMhCssHhcToxDv5qyD/AytC5Ip0Q4ndxpul7qw3
kQyd1gvDffwhisBBkP9R+nsMT7cxTUxljWCiiZZsS7X/3P9iUkGG1nU39We7WgNEpz4OzCmZ+oht
doe6lOaoFFI1uE/wp+kPymHc19kigTmx4AwR/EpzB4a3XzpT6sraKjZs+FAihXcKgb7DEdsnCHNa
aAKhSgiv3+N6ZWFsU3enXz9PvG9MEbO+Yo75oUrI9frsRctHqTaEcLCO4yF4i47NLVaXxOEKQSOW
97uLbHAVVOyCKzNekr9ZQxG7KjC1VPBA1nnJrRXNsQF6Yh1bg8Lu09RsmvbNEmAbZB9S+SBNd2hv
lBMclqXsu6FiC+2CbllJdihF2u4kLbIRrfxC+qUnC+k3mqkC1OAvSnO/J48U+GSRrcp6V31ynvP3
Jlh1p23yN32vfjdASMH0C04jYW1dQSelZoXJDW/8GmGwUi31devVH9ZbzW/yeBIppjxqqRvHdCI3
VQ/sxNx/emnElzRzBeFmhBRjzQ4bvJ0+R/lZmg7dz7xF9YlSHiGqWK9B/fa01MN9L21r41DmK7+z
022dubLi5vU2jfa9cmty/n9AdKpxGqhwdcGAdQtp0exRRlWMFIrO89h6OmeCcZERxYuFB3iSDwD9
AffHS1g8/vyOfM6h88muyJSQeUEUbsxni/PQRIbWZp11DMc7WP+t4bHtnV7KteHJTwjAEDfl93Dq
ZoLXY4E8dyMvOayB5W03lAVlzF+wa4ZVE7sqf3VujMQBAVSJKI99DEgDTXZk9qxTbv9bIq4PlT+Y
1MiZCZGSHa5Sck1gocNDeRt2U+toQBarpVguf/6m39gRmQ3/fNOz5V4fU0nvTy3i3k8zAfU9f6Ot
0prO9NycAh0eenM0qr4iFhZT3pMBdmY3B/PRWLFxwnbXciylb0oCX4Z0NkGbcjwNp1NvHU/ef+Ch
WABgaFIfDlflsr9mMfs8Qlz82OCleBCYEC9a1JUxzTfhyjqqgOzM21Zcor+ZXvLABaee+Hf81sDD
grk4MvdZAdqOMeWAW81YoycIi8XkcX6+0VbBig5OtqhfEDRPN2AV3lXVSQlKFxZx5baYeI8lPJ59
TtkiOKLdmOKNzKteLKzHuvaiZiNysyFgxesQkG9GMs+1rTl4HdeFgOnlmZXToZvI7US5D98N/y49
xlvuDAD542fOihSyNkQ0I15XJK/hNPQc7APxyjr2TUvOnMuS6PdJfEKqdPb7VIUpj5pKrSy+gToP
PmM2R+TUS1dS6eAOhq9AsjbXtBeQuacNPqTZflROS6l1ElhTnTv9id7l7Mq4vmm4Mi5arTQJZaBh
52XqU15Pgj9Fcw3vCQs3V/lVgPz7id7aDVfyTQH23mOtGftlazwNGSIL5bms0aHjEdjXH9DICYVd
xClG6IDAmWPV/uW4rSEDU++y/vfPM+/zgHf+2v073Hm3+KfokIlpqcWDYB4LUgTNfRfdKLprtbld
Z/suvOuEpVlvK8vhogRCGivI5IluSkYMa+mJFO0/1eBlynNbeArW+/gupe/YrtvKocXRCqs+fmJX
9vslqGdJd7hUUbX2g2URLtWQ1Ye43L8dUNn/hQrg689wtnZ2mHllowuto7DFHVps+wPulPXpj/We
aDA9b4JHtoQCAi7ZfuLCGJZWb5MuJK6EPz8/YeO7oywyfLxymg644rzqmra+1BS9YR4NTtEa7dZV
oL1o1SoU1mNB6MSTJiKu58SGp9/yPYrtbLvMXT9f6pPbiV5azXoUEu5D2RXvspvpo5TWnL9P4hqX
/JC5orGs81sVi2lS7lK0jdygR4LhvQ6sT3MXBeRKdxmnpOfYOkzq6oQ/Dwi+sO3KDTZmM5yNPGOK
8Wzu++UisZkfkEYVHKuxG1Vule5C2Ru1pVmsMDRzLze6B+PEMuVJwH912kzXIFn6JRoCWCXVYhru
OrGD59NI1tSgkQbFPOrjTuvuBX1NAkqVrMK7uU4QPySLfltu4myRboS16c5R2opHgXC2sLORsfy8
atkiLpysX+QwOTBpGYsGfoC18M1lSrg4KSQlx2XyFQyqSNpOKEihp6LG/s9/NL7MC32HQBpU+V+O
OzWGEJP4NuCe8CedXLiyB34j5vn6jc9mYq9XviAnsnn0H2eiWrNkXz5t9bVIK3+2yYorH/TQtSu1
9s0+p8DlYbXSFKBjFz2sQO5Pp1Iyj9K+kpZtxqVmuoOT8JnugpiwQNKVlW9T/6EHgF02krKuhOMA
ZxxOQLeIP3hrTuSpjHNSprEx0k0V3wiPydr/3cnL1LJJsssibolJjy98YxHHYT3Q6hJWfusFoPN5
ljRFLeR3jlq4DaYhfpMrk/C7e5PCewSnjCo/GoqzwkETJ4JidaY5V1y8zlo1VE/oWg62wKWSdoeE
ttqVUkf+fcIXTaerZWESJ37+/jBWS8BWP68K353C/x3QOfqjmtIp61oGZIqssIvwBaWdMDq455Ry
gzqipGL3R3gcpsFu69XcLDBXbFvhX8iqfve7jTdUbcZrTdbLfjx7F/hwUGiKzhtxXhsLx3hUkzaq
j1btlsa6yE5OmvMrqx9aKlBwWkvNA0oRC4h2COtwKw8brVyqxtIYkdduZPrayj0a8f63GUBNXP7K
081Yr8rUGeSV5m8HPbJzAdKH6/fdUqU4EpDXUzjmDbX9W2WuxR9CpKHopEx36lenAZf2aBfEkCE6
l4YdorEgP0ztHsno5H9I9FzL4ohcu5Afp+xNke5//qEup6WsynMRWIRSw25+TvSecFeFuq9Vc0WA
fC15WtHFHRydm6MNw0DCUO/K5KTpXnSCBXTton3Z6/z8fBVlj4gkGxH81w0aN7+p9mNbU6GJblO8
aJpnNe7o6sWS6ldym9la+6cDOQbz2KhussqBQ5vT4vN+fhCfPbAvJ4XPgSAlU2giYk4621HFrMsr
te9rKpS18kSe1/TbzLcF8x2b1H+8yxVhg0uqkUZ6sEzPN1xcMnWxaQrPqJax5dXWA30L6ajtcmy0
T6dNPh79P41nLcUbxFIUCwC+UvtE08/ZJ9KXgrwN6cUYkNT+1jvhzhqQGi005+evdnn9mL8aybYa
chn4LecXrb6QCjPOxfqY+O5cC9ZO6I/dMLwdFZr0WvKgUQWIlq1jmutI2AyEUXm+uk58r07v1C3t
iOjp5yFdVhwZEp13Mt6Yh7hKz0rkfSRGVpfKNcTC0TVQPqXts9XdGvqmVlZG+zLWtyf/Hf9Xcpsi
aPEPunqvGRtRFNwCiVP3kFKgzdQ/AVblrHNnxNt89UaoIjq9SR8Ck0PR3vrIQ/L4XfTR5+5rlRw2
dDHyY9Dcw45MqS+ztGvVI4XhKKDjUkH7u/JeXeo1ZXg5hK6I1OLhr54L/8TCknX/xATL4ufWHYOD
hE7d00o3M4numt4rP1yoIi83u6DZvVC/KSeCnB5AU6nxbtJvxuEItPjn53/ZKz8b1dmNNB77Qh0K
tTom0nLK7BYC5CpX9sG4mU3iLoiqJU9TW9fCKgOBEHlT7F4Zwrzhn024Lw/mbOYPpuQHQcIQKOKF
d+0SAvJRhouy0KmiAK7TbcsJ3q986EWPnpeNYyoIOENjjp8DHohsVsROZpYL4k1IfsTozRxP8Dc8
gmKZqLfjCVFWvW84hNGj9U6DHXjW2Nk/j+OyMC0jBWUoYN+hqkvaXH/8514ijghF46Suj4TPRTr3
IDcoll3ttMkaYRiByfgJpRUpo/3yd6IdfRAUoQ8ieTV62hMsw2pZBb9CFYHbzwPT5x/+7FeBKwIM
V+WlJR3w7CShG6eOULymPhYfHNIHp3/TMuIFDmxs0gM0kdVUMV/poiT7qn2V9dscPTbE9GNICPJp
EQ20DDwwOAHo7daNw21xkJ4n5rBBL2BsbmSkV1lwn6ogOLdy9Up+RUKpE2BLvtXBSYVOpbsiNtTi
XRXh1ZZrNdmPIvC75lkHNTRSJNCMRR/vK31n6XciptFwIoyIogrWszh4HkqP/RX6xlVL05VnY5y1
SSZREkcTvzd7FeANOqdQjj73h1TYoY4ngzb24ukohc9zxp/tL2oRgxbaa6F4G/WlhIkcY6HSX/3V
LoOAuDBApaaW9hnQfF4tkK3Rj7B5IsEOKI7DDQxtiSpIwPrJ4u3lp23bPwQgxrEs1fUNBkh5gMhZ
utcE2d/sNYxEZpMBSAuv9fyEpZKXpvRpNst1yTnVo7XEy3FAkQNjIbyjpYULiMvWsCFugbsKOyhJ
eXlkRw+yE2+y64nz5uWvNo8IBSYOiW90/INejJY0ISCWl8a+aLxC3FfBIRRvy/G+mfai8Iy3QEGH
JtxiuyuqP5Jzus8mGC8LTq5sIP4mKJeRS6WKg1x0Z/l2o9/VkSd2KzQKNTRBwdYI/E0fggTqNzZJ
WwOFj6Dl2dhyuz2VqwDWrmA48zrfxzOYr6XoLDn+ffCnRNlV3+UQAkkOx78UzHJIJhjGpU6/rcP7
AbVnA0aKDAVBIyvrpSWJuXQiFabeYsQ7OW5qNP/BTbUft+EjgkWZG3+/ipxrHt1vdg0eJYVMWru0
Zy4MdKc2aHUzSURQR/4G4m5i4V1fTAhJUNivZghsdUdIbY2rBqXq69XPvyzn6BLGWaDMxBAiqjnf
TIVYiTrDr8ZDB0E/WxbSJkb5iowiqOlQYXUYtia1S1RoKaFlK9pE+bqMyJs/6N2BJEk0aS2Ql/KX
0T+S+ds02NPmG7GoOCLqEZf0z+o3pUHaE4iFujUU9Kdxz0/WexntlhzCF3gnacHdBY613d9FD+UH
1cW2eAy4UtdEyc8xaRqWGDSOoT3Sd4xdxbDV6Lam1y7fT8XMCxz7TZju1E+IApX9aElZAwH1iRqK
QnqnFNILUPZpsenER2yL1EJvp2RXmh6ycHrBarPXFcxm+e0IxIncN841jzqmSuIWoJj4f7J4WZ2W
+ZZENGRmghPTP27vw3SL1kc93UEM1Mf3Ea5J1610iW2HYLTKUNBihsiAmZeNvFAZTGhEyz62jR7f
L4dUatEBu7JOmpJc9yuZihKRxGPhJenulB6N8K5Xd7Uaemr5HBkPwGj407ATk1B05Ux72WD6fBPM
GflLcfRiA61HyUrCUzse5tJovZL8HYRzB5PCaVWbtxT/4YOSsHo/rpToWinj4uRy9tnzv/9n8+71
LBBbJMOHwdwL/kYE5LZWskPs1aGXAVoK3+LCjVE7ygCyft6fL+9rZ599dk0RIqH3rYrPblzktF29
ljwZ4IANR5B2aYgUZ6O8pSmyDvaZa2Wry31m/nQmv461l/boufYfnUWVdH49Um2c5lzo9hXkBjb7
EM1QSTol2bSu6OWmA9+Yey/x5zeC9/MTuCwtnI3h7OnHemLVk3Gan0Ah/2qG15j8McB6zcbXtkir
0JxPh2zYKb7TibNt3Uy8oqUtBvRkNOiCkrKRnO7jv1f3votaEyNDLT2fLM3PnKGv74XK5ndSk2Qe
mUoPCvcJ2NIlpiNlbSCjVFeD5ZnUyztUbLuKeMCdkG2CdivjEvH7J196S+prothrY5p3x3/eVa2P
jVDNGZP/On6c1tJKsPMVcNPJpdhwVbp8uUOcPYKzQ31TCJKRlZ+PIDqSD74zfLuI/7B2EWBTOIm2
xnhAq7xawoW5uijMh9Mvh9f50+kuach/AR+dl8FSPT+dpJ7Xs/NUYAamE1praEC14rZId2b4T02u
w7LpllnrUk+mDKbTVJ/+F2WNryM5r38pUaNmucJGRaMS4QD+Zgk4FCLaiWN9uRX3KBbzj/gdJ/BC
9ER/qVUL8O5/fp4rl+7ss2GcXbMzArOH8sQDOTnZm0hngqB0u3z+fXLF0MXlVFAd/P/+Gaz5nfzn
nYu0zAzLlE/lZmceQo0iux01i/wuWnH3fjVu/ZV+D8LZQltD6RTB5uraUeGSFXn2zc8vWG3Uj6HA
D1COt6JtvBD5OaA5t0fdm2FA++QAqvQX7SfcFZyJcf0Sm0ZroMWynd0VXv+eSAufiNHhisblUp93
NrKz9UspKvFkxoyMGPKOG9bpj4H+8w8unqXu0O5IMcLjNrF0bp7FSj9eeSWuzBHrbAMZylbP+vnj
cdCgBWcT0T9avr4bjPb4lmyCR2LqaZKIzQoKX+YFnri82r/6fp3470y1zpaloh11wTgxCnXZp5uB
1AB1oYIOdU7v7bBAHQucF1wEKZQu1kLfOFwNDphf/cu1AhKuqHGovfAVFqlYJ5lZjgeZ/G4EFs26
AnSGxqK84TxvuYH0EScr8nrsRMTm5AEWII89B+bD7Y/47frKzfv/8l78d0BnjyRXGlPpDAZEQy9f
x5Fz4haNRTX4mwkeRRFY0Gglb/EF4gZxCNy48mLMf/7FA4HkoOOjRXt1vrcHBXF1gc7nxwhER+R9
sBoW3b46/Ici6cSE8nRLNIgehMCrS/f82v306WezItTbtm/GeVagWm3cSWMeAC7QC3taAUwDj0Zx
mnCl6sbM1+i6f/7yl3zreVKqc3YXf9cxm35dsvKqrboswBaAy1Rapt2yxsZiw6wr1hDuRYq2/VOT
vw2+E4DLFG7E/qE/7VNc3tZD6ODZQBcwuhjW4OHidjvArdQtL0UnqttG+LtW7qPuSY/nONbfzVaI
XcLSfv4K36/1//0K59UJycilTAyE4YD3Rf2QHPGvUqyGBb3q+WJWH9Gy6vpGvQJlvnRi8uTIIyLI
UdThpp5fyTgK0VUQzOFgptCRZbusHHQYDa0PgkMijjrcdiNh3RirQNi1xY5YJABYjk99yNG8nEYU
6j608K1D1mxJXVwDQFxG25N6hUjz7eFV11DzYWibA+zPNkPJ4ke2On04lIAY4LYmqxo4Jqmp6g7t
FXwdin7a6/8JLv81kS0je/lVt/X8Kp+/6vMBGjcINRKSXr++a+No5pnaSsMhKm4R2w9b+YNqRNoc
5HphElqivPe4hvOj0H2U0+9kCVBSad6lkofU30j9TgQqMt40XNWuvEEXxVGdqz11atZlw5BwC30d
mGhkKtJ19m00qb1rlHv1MXXqd5ZDwUZ9Ji2D0MWtmazrZYRbBNXa85URXD6aubiAQQkDF47+z/v/
PycHMaskRfY/j484lBSJYstCBkuxlmbngT/dNwoeMqrRV1e/y/Xn6yefrb5Sqse5IvLJ0r2OcmXL
USHQneZv+YzztrWj9kVelDgft9dYct9shTJpqPPFgQ41l6qzI7MfWOQYnsL5PJB2i0wiBGJyxl2L
6lVez2WE3G0zG4MI5Z1rV5bLRQPwFI0h5rCKce4iMaZs1VN/kuT0Xl6yyGnJoyaDVAcR5nRIpmbJ
+bzfXLtHXnovzz727GmbQZDrRaGk9/pBfQ2ewGqy3VCVk1IP1Gf3h+waQOOojnfdfR25Oe5h3YFF
J97mDbWlDBfXpgm2yS91ddWwdbEPfo6NLhmqFm2uLnydBWomWcKpAcYGNVUD9ttSBy80HoTFJmAX
7WMqLJXosTkdCUhUuU3QJ0g2NBPqwB2nVdou++JWonE63FfiLlRuOg2SNnE821ZfDBSanoTfc1z9
h1E7M9c0QfG2MO98T3zRpOV4epH6x77ahTnoZuNdRyLbe2YIE5d/qpQ/SCYXwXRXU4wpgXtEwzNB
EuPwHEJCbR+aPZ7l8b14V0r8dNcKHxdnRx4NCyg2SxnYzMVaPw6TGlYDhB1xAyWC/G1Umf3TOLos
/E/hy/g3cDU3f8smLxfuQ/jSV8mLl7Plcwi6TAaFCsXrvHHiF5U09kqS3fe2Vq8i0y6AK/Ag3Zbk
b8MWEf4ZDglCmX06RNeTn79/Av/9+LNjSldofieIQnrfbD7F8tmtRKDS6/QcPFIzvGHGoFCfnqRd
cS8++7fX2jPGtc8/O723VdtZlUr8HZRcf2NiAK9gZqFTcDtz2WKUQ4GWraTwkRQsEgqUE6dWcdfI
h8lTTpuSRn6HyMaeuPLc4XfXS68/1vfRLCbKHhVxUaIsBNiqzoTztrdN0TNSVwXMSw4nVCGCIIaF
cYx0Et9wwlBWpA7abSdyDoLFeEf9URtumv5gtd50pLHp79Pj9Bai+qhu4uzWJAAtTZ8EWIzDnYQX
i4b4vsSfW77D6dSbnVItcqJoft5VLl16Z+/M2WozppXejU2a3WcffeaOmyTZEAOdLfTTY2q4E70p
DgRPw0O5l54H6rMCvTYurBvCWhvcrIj46hn4WxKg+UCF2Mi31hLejx26iMrWpuVe82l8/5bLqCxl
ONUEep3txEXQN1Eh8ZaXL+pStEXXVIHbkqPFlqAdQDIB8v/Fr3LU1uK1A93FTjg/rX8+++z2Plns
gmPK0zpxNXxMnuVd64ofVgTfFNd3QXdNfpQwXSBUAFvag5FYFDeQjmfCj2TeqCxoibi4djRQ52X3
y6npbFhny3JbNkJWiTwSdQlBLcNDsQD0S/a5+UE65+zbV21duBc/xBqyo/9RGTP8qmK46t5U7054
X8lWkTYidCuAmpbTdX86YHmql3ncp6IGztdeSwsX1XtOpkdSrHvrMPy97v65FD/MX4WUNI1MA4sm
8NkkphvaxHIfsobhJoijR7U5juM+qD1MtzXSIQrK+A9+D04FstqO4wWPtH2FK+srwOT5wvGv6rUi
kyEAWbQSsP/6K0PdCLO2zBNCu1yYpFTCtIbxgY6y3Eo5to/b4E4ieAZ5eQ+4elFilETKojrhX2n9
84T7dnuHack343rN6WJexf45xo1aXA5J4qf3rbaQaa3TSL7Jf8mBLRQr4wTJZpHQBWNqCZzkkMwu
Aowohj3Z7U2KMzKo3IIbcEBVKDfc1nL8t58HeKkKpP1PwINF/51oXKxhXwfYK0rfDVKc3uc3/ZOA
HCb+Gw7ecHqokFaXBp7iYD8Wy8YCWfjSgpZJwFOM5a0Uvuknmt8gT9+b+s4v7k/pr9Z/YTdM3G7V
Yn+1W3OlIzbXxXVSP1TiLRS5fFxHxkciHHgvXJ2EyoafSHTams6dws/wXOebSnqWkONkT2rphK/h
7udvfFk1NwwuG7MCyOBGRo77128cF4k8jXUY3+ec7TVIxHNzMwlfrMTWn6YXfVNsEmqkkyOIrvSq
L04AqChL1X9h62iP2X3zTiLClTHNK8nXKT2PyaSjB59PI1f+65im0DBHv8xjNrPZwps70ja8z03K
P8GSuhzQ2eymvZkBiu2zsh4P2oPxh0SCK6O4PO99HcXZepc1U2pZNdB2/NCQd4mU6dGePfCEqieu
o+pfGgfQAg139OJV8cDsscIdXQTzRXzJOGa8QQFZXrsVKPN3/+nZnP1egchte+rL+L5ig3LIOH8z
7jmISl606u5zz1+LpDMA278NMRYdenOJ9jwtttPGepyoWcXuJtzplYeRB7sozq8rD+3yHGLoEj+a
pLOGIf4+m0BimuU6rJb4XoSZbGcfkboUIhJW3SBZTRg1Rg8lC4VWYrboGNLHxOGIElT+OCUblYSU
erGoYQuqdq078rv1q7pSDVHnW9P586NgBTVM19H9ntvErahVDS2HSGpigjNWfrDzsRWfHGHYGuM9
dFpXpboz3ZMpQBebqjjpsfRmBo4qiDbGdWgi6tty+JGx/U3rDqhy45XZRhjQtdxo5RwKK1f7ttpP
waHO7g1w/6djchfYMEedTvgT5WthYP9xeTRoqn9+/p+y5Z++3tnUCbPMiiq/5/lHaxLFMsyRiGVM
W01WvMD6GzD8NnFFaMrqusaz6RZv0dZ4hpzmlO44euNvvCPj4JnGo3qvQGF1u01bLPQXuEusb4Ut
CrATSKTyZ4hCiG/vmgRKuZDAsyJBzOJCr3PTwubydfbXsV9axijBjL0/GetM86g6UEMaXph5Oek+
H0bgWHtOqkgNAJhShHgCwYsK90RyfI0Y90+3mWxrM9yi+zFvdffnR3ypTD0b31wt+WcT0+Je+x/S
zmu5cWXLtl+ECHjzCkcvUqT8C0KlKsGD8ADx9T2g09G3iqoodsd92A/7mFASSGQuM9eYl2qUk9Mc
5HrnwRWhKSYr4WXYBQf5cDjgqdPBNbQQi0GedfE8uz1Lr3yryVyt4vpDs4RQSUyeUraKDgrWXHt4
UNp4ImSdPuR7i7qjHfpMkjIEAE6LQHVf3WnL9BGEZxU9DqGHt6AhUrBZavDYmGiydhOEuHCmXpce
dl0mDPEbXce/3ja/vdvrgfJM6MJaz3l2reSOAGeYca52w2eorEOENS535UZeycaqzRc9W5eLVXfx
610N23JdL7Id5Igbb/Nv5+nvK7r6YJLuMjvCsKJkVT0FO2Y6pOpeMlcEJn6+Cxc5lHIySaovuds+
SU+IMr8sw/4/l3F12Rj6YBmAlJNTsIMF84BHcOyon5cnyw/XMURiyGxhtwbL7jLMtdOPwupW//wv
JR++O0NRVbS3sICupbc6pSi90HgStF40P508MEX4u6l2aeIyaQu13TyoS2P171/OiN/3E5miJ/c9
fVk8JK9VyEotJMCRpPg01t4obeX6WJrvDOLGZ1eaVa4ecNdgsgPEQxRcjvpTD4juKdu3G6ag0b2U
gRNVz3F/zwFdsGnQv+DFUy7Y6CjJdJywUBK/XST6qlbrI8QZcxzPFwhkMD/OkCZumc8l3OQ/UI6V
YMN8AFHwk/9hg2j7jcMwtuwa8nx7Z5oYsMA2WoXjoj+vdQPFjvWUkBv/OAdrtFv5NnmXsLeEn7JQ
RVdJXRRZUeoKeG8OCxw4y3FdGl4uPhid11ibtth22rorn02DC9tlqgiT14CEeACe6RL2W/VeL9xR
WFisWFhMyo3T7G/xxB9P/yoHVuS+TZtGi0+tzwGC6rfWcHKY7hplTYIRSTgY4etirIMnkmPJwfsR
+RIAStR5Wu4mmMYB00OUiy1cLXpR5ZPRk4UGMJYPt6oc39WxM9H1t61ydTVcTLE9J50RnxoTG3Zn
xMPnqcW5NT5SGe22Y7QAixjgsVOgIrWFN9jeTfXaTb4s3gUXfzJcYUHUsxSDGweb9pdg8Y+VXV0K
QTFejFhW4tNQsgkBXsAJtVXBQ0MdMt3TfuSiEyLQgqP1TElEak7d+RidV5bERIgT/pIPw2u6O+9w
hq9+qdgjP8qr4hOEeP8JxqiOwY3DOSp8cfL1fnGJNhFOuKWT70uaJuRqqd3CIQ3dFEaiLQLTGJ7E
klHKpYW24f/eFZvfA0NTwDNmWtA1KsjqU2nKGzM+YcDb6TPMp8bZysXF27IeLfFuEO56kySTjjXa
V/rlwzKl2YTB1XvmMvHXYcLMxL+KxAFmoWK+MIaPIPYtuThpswvT+cJ6SCwn2SBTfb1V9/lLnm0Y
sojZt6kTAX7DnpkXtReTpo5PPYo9HXytb16WWeYnyrbM/Lpd419r6q5l7QJSZ8Ot4DVj49czt+lK
D2BNeg/HxPiXyvVKebG4w8dWqhETLTD8k+tVhhnHgwSgUplbBAkMG2aO2a6aP1FmCo/GV7c02VnK
SfgZjWvGlv99qH4fWuEF/fYLv57AbzFKUSZtlQhdfEIFVypMpG4DdaOi+NOX/Laz6g/ay4VOW7+h
4DVKSGIcnFPDwk05G89zna9NnN7Cv9HTt2XgDeWuTJZatriEH1qxFuS32NyHxX7sfM2bxYTMuTEt
r9rBM14gNeI/Ycm/Xc4rQ7Bn4eUtWtXfojBUzXSkkO0r2LZdHQVToKVqPRQxlloIGw9QwyjKOePS
5NoeF424oZLw0bmTl/t96iWlL6A5FG1zuvGope/1Jx71bwu5/vIbQz9nRcmZxHSS6pDsgNt2Gnce
OwEVyvd3S6Jw809exX6looeSOf9JzAWh1PnnBTyAdfwwU8axu71ZXf4+dD5vp//3G79exm/bqcWw
Oyq1c3zirdJtWQ8AJ5/DN9MV3qfl5MIIoxNYfAaKl8zWeIqDxSVhCk4uRsIklKPfqEUqNx76dYVA
nQJxOid5fEqoRdAb4txQQeZ2zhz+1qhePTRV1g8N7yrYw5hytnd5u1dAwY5H2OxY3IDJpEBZfYgQ
idmpyqMl+zLATH0RJgjCbvsRfFemXj3EqxBPtAomn2Le2uAUq/oQfYC4c3pn/FR9zr4Fc1435WZ/
3ynUdkCZIs78NtaStVNkpuYZsbiv+ErsXh6n5TzFw8TlL2NumN7Sa3zXV82/8re/ePUr61wTlSgp
I2o3wUJ1UMyHftY77U9g3DU3gbindWuZtv502UnPUF0Z3KA85vc7DKJTrWZoFq31PrzZW0Tt95dA
k/EykZG3eertur8eC0IBzbybzblS3Y9ajxkbXGdQFkQEK9VS24Pqo/QrxXh+FHY311Xvy9jTxOcR
LifzccR1NDkspyLsrIApwk2TMeDxYkD/uTtEOEjZKW3S6bG0lmdlYeT+gIir0xHmb8L5v/Nw+5vU
bRb8qI7mLzosKfTwzYRuR10Gl3Xwqq7CFTUukRxS82rxTYNE1j5MsZOJ3sU4jvm61n3ukzFbT+my
QFJPkIvKpO0eFRwY0ee8VKvpadxV6d7AhSZB261BQaz8i/ShYupgHPC7yo1FVfjdtKkv7wOLDA9Z
+9Sam3O1182l2SzNCEfYxW267nfS1Lw/YF4yaTun+dc1brENirYsjOiUmQuFW4U89DOReWROhVS/
dpKtuC4gvWjItfldHjqM6Rnqbiva6kPzItwPswLIs6aO7HuHU+LsdQSw2vn3DfoFCr8qpDAILEO+
xziDxV7V2cpLB2tkEtnHL2PotWgR19ML0z1ls0zUJ962FXmF8Bhv6v304yy+gDiTD8qbca9hSYxh
ZLpleDHCqux14oieZjpVWSKLp3roD0thm3b+v1f81+BYprrO58cHqIpXX56e1xdBxi/spO+I5A0A
RlhjTF61zvb0hwjcIWvLH8lRlu36ydzrtLfutfXZ5fRLRidnpIFA9Me/F/WXFhvrMSm1wd010eNf
PUbrIktVqsfxSTlRKdEp0lBMkha5fH/5jJ+g45PMnVtg4x7RIVjTHgTI3ri77AmcoBUwUKBla0B7
eODFvXO2Vn1jNwRi4SIy3fJ9Jt9ZAJj/vervw0psUranqOBCCG3sOhU2e62RA0uN4ehDnLCVD+uj
YjLQzlO3xgYWXtYyelc+q9ab3s+rnM8V+mXpiMvwFEs3MrTvXE4Wo1JQZVRXAVZwbdQn5vFoRIYY
ny5rc12/FmjCEWlTzLOcCwMe3Y9OXIqMBz6pj90uf6zpNpSMGTN39l7cKZEzSeuawvTL5XKXIF75
2X7KgA1XjBSPq5ox+wZHas9Ein6QGJidB1NufUt/qbniMygzO6gx54qS8c+KmamNetOml/ikv52f
8rsKU5lfnKtFvLgge2a+K9zwNYmP4X27kR8KHCgtO0pWpOUBLSD0plhC0Q7KHPXFWpu+/lykC0xQ
R2ZQ85fsV8V8T+GMN2Rh36V/83O3KLvo82QodqJ/rlrq+1xXk4GgZ8SAIXQTDMvQZGBHjEDXsmO6
I8bL+djvm7dsz4ByYflDSjy9ifHWKdeK6UfdXZvs9YP5IP5MMD957/y43mFjfcEhQbdVidP4ecxS
u1ef8+T+35v4bxVCA28BzEXmmWrzOkkTZCkXVFWITkB1rZOMdVU3KwEUzMnhfeyLCJbmqjgQEmB1
0NoRg9GY9xQ+WOEqPsiaIx0P04I3AHsqzd/E3hZ0OyS+ekxLF2AMFEx5mZ1BA9j/XvnXk70+ew1L
Q5BHm5sm0FVs3zOd3bV1G59obTSsjGuXGE8nJ7Mvd+k6fbwcmLWCxzQfEjj6Zr5huB2zyi/mdmao
4lAkbYjhvpRRXn3joP1bCwENGhQmUWRLo9S72hilNpaCZEWnL6cdwVglINclrMDdiM2RuH2xzTfy
otimd9ROJheBeVGuEDJPgHBHdrYfD16AN1GEGKL4jAJPpHJEovhuXQiNnNp0u5/dSX7GLEj7ZVTO
ObAnyn44KlEEHZa3Yrbv6Fx2uoVpBhIeyn7fvs+hOg9iIFXRSVykhovLpnYCfkcBCtZGs46fdt1n
/t6dF0PrC/q+GzxF3Qvaul1HTxjkZOmyalZxu6piT4bLSHcOZDaabW9OvHa3Ojh/jf1/X+1cT/wt
GQlGMTW0itWGbOZu7iNfBrcAU4aV2FvJjD8+A0gN3i7Kqaa6gp2vZQuqj2ib44+NgjWCGZORzkfk
+J5sxI0e0tY8aqIvY0qAY9QtZaf+t+oQ8SaPGMoIXmRXRwkT3U0pGniYYveR516Ng06aLge4PFmy
HZrjiCjnTUU+EqzPpoODgugBBqZNY593NfO4eP8ofl47s1Cs2Ymj25guXFxNAMXsRuoy0hYDFHZ+
z/35hfZoyeeA0ROhpr6Z8OUB7gAciIaA7A6Uy3CApwYaoqMmxCVhxM0GAXd1hx6H6dJQWyrI2vFW
PVqcun7iCavzjbjg+7ja15b7nyfy1QT67SU203Qxyy6f3WeDRR1ujOWcQmYba3fepgftyfiF+eRC
u1Vsnm+aP08W8FhoxBBy4xH9jVKWXuo47DUB6vtKxyTrp7EkXHLNvZEzmVYvrNvCMPHbnzRnITQ3
CN44WLBdi2fztBTGaqr1Yz6LOpRPGSUWEr5Ixnqr8RPpkHXrs3CS9KMcnJi6UHWKfJ7Y+LgDyQAx
Xb08CvXs6m2hjliFwGrrlUUwVKaqNxW8bOF1YppNYtJ8AHF15h8RJVC4ioRXoXQrE/c5PklsCXfx
I7dSbxt8IaSAMmIWF01FDGeNoZa0WQTPqbiFaOMCHYfUzVDxytBOEdtAiV/GcZXGi2TYt6ABTWrS
d6q2rSlOK+hM5j6JtSCOF6kJ43CYPc9J5nDeZXBirZco3k3DoyIvUNPacsz86UiNrH8JpUNtbox4
LQ6HKlhlMGfzQxL/LG6JvL/LhObXYNAdJzA2zW9C/nCsqt4UJ/0Ik7zLTtGCwxtnEUfapB7paLwB
OH25y+/lAV5x5YxbU1r01iJ7pYR8Hyp+/Nb+kOSlcY+zTsjnCjl1sKN8eTlVfhMsqt7p74MfQ7Rg
duy2vvB7fXlePnJgyq4k0N82bh5HpTEEbJLBERH60J0GhIMXV9Q7wS5TPSveToxnYPkGHV90xx4L
V7xrKv1ZyncTNeFx2gbRSqvWjD+myRPw9oypyJfiDvzXhvD8sd2pE+eAP6YLAC996cfFrjHX/bBP
podafsH8BjaR1u+NaaEHi0xdB/oiL1cR1x6s2ZsmSeq3dP3rJxO4cDfBqbkmdBm5ERpSoPOT1wba
FD6IyqGSUK70ezlemZGTk5FzCBZ2Wdjq2ckzF2lOiY0RrExqCKFNvgXChBbxhB+QzwlZe8JC3Yjd
s9zj0gcXAv6LU75dTv3x4gZEmH59FIEkLm6aBn5rcl39mKvkLM7ifGA4VD82Ht0dKGE4COvEYu50
3tO9LQrf0JkzYxRw2WHnc2d9ntv7CwPk9XpI/MhAa2AzIbH4d6TFEM/1gWiSVzCiQXUPDs23UvjF
RMSUnc/a12fhNQJwWV8SfI3YCh3YXfcMAjbZhaLdGpAL/ZBrJHSb/j3RjiY8CdVXMIwu7xDbZsEu
KXqni6mUQ+yk0jzttZXxaj0Ej+g/xOCQcBXl4NWDXX55U6lciPqmiMBfuGbn9rJnpLPPxQQ34QS6
tVdJY+zo/bVMl2K9JNmPhOcWPO0hQMTGBD9ErYtdara5B1TEqH5Hgw+pQvUBv3O6q1ai295jIHXx
rNrfcniC6qJDhzXGBF/cT1fqhzAwpO7RZBFDpj4xRiQigDWSPIEpN81ZMDxKeIGIp/RsF+kScjM2
kzjsvJi6N91rtHM+upU22kyMUu3nfoW4G5kndGuXeXzFlgBE2MBK+gXPbClvzqljoYR9lW+UQ7Vv
YoA/3+J1ub8u4qSfhEw7oj2+xKvxhW461wHgkSZ2qO2XHcbmTgU6OLKVB4C/C8Wdtuf32d4Bddqr
KD+L+ftFuUPUQpUAnPBIhw+GZ+t+lJFfwmXbAMlzyzt1A75hFnl6muIi/yjUGUZ7AVv80f1MUa8t
0cl17jma0fqp5JS3ZFnGX+5TwGSmriDfUb4bC0uXwGhAtWlHMMyzLIRX+o7HlEBTmF3WP6I6V4xH
ulIXJliREsK8ZCecfQgo1IeDZM0lirtFkMBnXowGHeBFK//saNvxoigdm47Y+mpxYgZoeEtOGHwN
vFd3Qv3zOSFSYoY7dJXKx71ICbajiM3rUniKPjvNuezZ4RFPHJVKuIgxOJ79hU7nCDYNs+gAm01m
J58n7aE0N5hXATBj7Ck43kpdpe8jTfOGQM1HSx3K6beZPauZRKMWdPUYflJ2CSUkyxXGw29N8tyr
QBqkV4tNGyBniqARrMEFnNN1BTbzVFc7FX5NSRe4kV+V6L1Xnal1tB9c5RuL+tZ5BSvmvKXYCC5S
PnWvxJxYy6J45tAld5fyRYdVgORiDZSC0UPmySNDm3IvzAEKkAj4u5BqHVPD+wgNro3otJicaXKa
ZhlTB4gPIT4iyvhBNA1rqvenjaneyca27fwLGVZ9CnVHVrAVo8OGv2L8DMpXQilprQOYVOyFi81x
iTvXWec+eDKSQxtxgKwN7blsqULVOODA8tbs9lU2bKPZR9GSeW9BtZE2kk12L9kTdSiKd470WPxq
cVooF+kPLIlI/YXuVqL+rTzCy+Itoa8wdZMyyZUEpTD7c9rRbT0ydgtvNn0Kj+EmeWA/avVavx+w
CpE9xn50R9N2PIkmPaThqb5swTeCstYVLwRSxRh5uuw1v8f5LVpwKk1omE3fgp6n3qUSQ+36urzF
m/0umL1a+9W9pltFeq5xBz9yY3CbUdALOZcnP1fXRoOBDSbbG1TK8PGK9oRxRzXCEUwQpfkNlovv
0VP7mR1529anZLrT5zi4zUp/xvnqXHm8MRWQ6YlB8AE2t7FJcdx8mipbekxRqMl2syrX1NxcYdvg
pMW9Ua2aW63U77XA+RfKVDBJjEVyhjlM+S1TsYJ61HUGXAAXRdYilZYJsw8ggJ6m59xBZRCr7iXe
9pBja2eGazhxvTjDrX0q+Pe9euOol75aW3+kMPN6KKTOCH0KlNcKy6rQdSZdLP2IfxgA2oxsIC82
WJZa1c6Y7i54BV2I+F8I5vJ1D/oEzkEBgnShNUtF3grnvYENrmOlR2IQcnXNlfEbXULKWzOiUjTg
Jd1GO9Xithdp3pcvkcxR62ZSYlMQR5pd2yqsrolevUgGro65n1eGh+uKVs7+d0xFQD4W/WhatTiu
j+lLOHg8KfUgSe+hlS/zeMs0e1UpS6VAXH+SHAXmHeNsgl0SVs9NWqDfC9MxDsPmQpcGu+TEod6v
0dTto9m0saqeteROvGyF4lghHxMvwL9yuy0fYcfZuYxPX/WoMS+dmF6feGDqWgFk3c+GzEpVUAQJ
WGcxBEsYMWItZY5P5z5jRyJ6yx7U4EEjuA03g6560hPH5W0Z7/fG3PwWsSbWqTODTPm65X7fVWZb
WpNgzvFgsEDG6MsqCmsUEQhHPA6b3lduIW/l+Vv8tnN++5tXhRMh1ENFrtg5l8VMDWZ4DqpQsbpI
A0YHNiZAmid+WMeUMHn08ML1UujpxoNEUIFy6Ubk+bdDj2aFjPMZansu8z8/q3y+2yuRBzA4ki+5
CUhllE5zyDfOgDTMw7PdyJIUtx3X+Q25jn6lMZWgmmo4o1s8+xn4+tX9+e3xm3GX4SkiZEdRfdFV
pFiUYjqAptMuD3ep/Ap3o7cjmvkw5ONFEGD2WNvyRmy8CIINLUsQjbi7n5eScWrphwvoHJKFpbtC
7fcwp1QOJ4pgi/AUIAR1UkKwzJfyfV77Ru31wrJNiQ9cEsmxOyazaMTrcHb7FeOtPjk6Kf6CAfGi
XxqUE+Mbv/66gjb/eoxU4HIjsZXQ2V49+0FRz52Q1NkRDXR3PnQaf98xzg9D8qzAh04BD6ZcyNCD
El93hxd99BvNqYQl/Fol89ppWVU76DntxQXTl2GdrYE7W0XlZxui/8Kn7Gbh5rsEgQ+GpiEpEuew
9e3Yy5SqrbRU1KncUP4ix7VNzSXlU6QPcbSlrwLITy0mcm1OUrJPuruMsZ0CPQjGivhiOoS2k/SO
z2ISuF300wx/mufH3Ho6awcRoFf/2QwrirKp6qaGlyUPsLRCcTMg/8RVtWdYHzT8wmxeJ+hYOXkG
XhryQ52s6NTiCeq3j+fIuyg/L+cHtT9FxZ0o36nlm45mr1yY5kKi4lYybpeesM60JUY71Trxcion
zB5V2Eh9DY3ZGYUwRfNN8XXC+a5ClHPBe6ko7+XqR5WkbktmFDTvMf9FYQER9vFs0aH5JzFJb/US
TPcJThiGJw7IfGPM8gbVES4vBobrkvIs0K4c17o+2dlU2ha2IJc1c6HNoUGmpthR754nRCSWr0te
0bmNsVYD1xheJ7C/4XKovGJYajf6LN/5FvObpbelYoUszvvxz5NASpou0Y2cAllOLrg1Hv7jO4F1
A/pLzgPgVXSCzJcAC5Q5k7o1dPzXs/j3BVydi4Z01lNTYgHyfe/Gy2qBUR9gN5PWcoKj0S352Vdt
8/ocZvxAQrYELIvw/M8fHI1TL54FKoJt5qTCYdI+MiHfxXrpREx4Nw6lDKeuNwKJaaqajvkQgl73
44OphXZISdjYW0/TO0TMMsQuVVhXBzxBfOnGe/nuzEGOhUgOOq2pQge+ZkcKTZrFY6prR0WnM7RN
OBlawack4U2g5qWlnCyEya0GjxCAYB678m0rYqdGLd0x6mX20KXLOKlnVVlRuVW17Ur/0u+KwIWO
iDDnpJuLALHzO672nJf8kEheXFSyN4ePlnSeNPRsLCuQ7Aj+H6378o66Pel0GDDC7DakU8IC36TA
V+5HROsxkbxvAExFokpof5Q3KROIkW1A1N6NlFTpudsAS5u7UT4F3U/DqO0Wk+r/+8U2MxJows9H
LA/wz7fbce8XU3dRcXtlptYiD/LEd2SdWOHCtHwK0azOGQ++7/jF/bo5zzVvnqvNRXA4IwPwbaM3
ddWcsoZKU4RgVI9jtYypXugbU7gjGm8gHDkdOAt6qwj6eqdSPcxBxvepcGPRRTKKRbZrdTcq7td3
jQg0m/UYKjkqt451/XWjrVAKaWI94uKyDt9Hqr7H+tBSJW2kFSUKjG6WJcgvr/VQuTIugdWaypA8
OonXfnTqX83P9IHhfgW4rcQwaXdAWVbZ51teuH9Lmf9Y6NUp0F+EocpkFiq/AUqh/9U9RQ4WJpdw
FWvPJKszFVEjJeMedwOZOT0CTU9t76xm/+8t9L0fxzMzKPLCKmPQ9xtpQDYuDRCCTiPlwEvv5ZJ6
RrfOzRdTXAWqanfCQYrQn7gl++vUOf1Xu6j61T/zfql8vRhAQ8F1U8bkk4OkdY49afLOtafJGxMX
sRtb/lqhMMcTZCQMESrYCBvfOs1ycO6tvu1xTQy9Wt4C04vMZab9krPniARE9BrR6fXFGTJk741U
QcDk7CKkMIPsRy5MSuRUaPkzJiz4XnnTRrsNrR/CZ6beD82qF/dqhJM5+FK9+1RUNzfwvzC9oHaC
9656Tm7pm/Wretp//yCVKTESPgKOq49ID9uqnYosA3bM/JHRLAskYrK0m9r1BJ4s3WbVa6ysJwrf
rfbLbD5K/ZdMf7ZrnqSpclNqz4KOfc1BiKlF9jbQkDSr7Z4Zxqp2mvxObmyZCcbR5dw0JldMPuJu
r+NXVCwVhg+QByjg420sADKGL0iJOx7QqUA8R4HFUenoy2D45Q+tPxqtP70Z0cvEQzTw8eoQ/xR5
tVY5EHM9svt84FtPmWP7BcRqGd+ydLi+zv77YSE4gpI0ywyvEmSh0q2xGprsmH5SSVpBxhh/tIzL
9W7O5Sn51bASw1WT3U14wWJQshj8wE6WEjYfHU2IO155YK7D/CF5nBSIGraq7MqbHJe/hfwqOhrc
HnE0mN24/zyX20q+iEkwpIT8/kgKaq1l9WXC/YvTyRbPB33aaeG7mnvK+DzhK5pT3eRLU+aSnjBX
yARwPPV9VD2kwZ3CNaUdwaNoZN/5SaOkTcDMFykjuDuDrqcpTWLtmWvr/FpRnhwI/4pOxJwNfFl3
RCqIV1xm/TjTbe8zVH5vkvp0njzaNyOM88al34FTR06S1sDDcwy6dlREvOnYAbVoVnfZZIeKq0fe
oG4N40VjWvkYOuOifKqPTFGK+9n/tL1XnJiIYZV9MsFTlBuN7mEezSG9TNIpLg0EOEX3Q8E/UKfj
N2uWs/qjrT8KaTdE77DvZCGzQ+xX0eOEh+hIHV24n2TKecCSeqgS4nQIh42JyfQFhoPhGvVRrVZh
u2436h4TLWRm9N9TxCOBxyg3nWnEipdXU/EaQh4nXgjnOyJgUGYo5Ns1Ig9bc4T7vnAtkP4ttKiY
VlbsJepDQaDTPMGhyQ4xhMrLcIPAd51j/Gcn0wuhQa9KKK6utogJksmwBJMtco/FA1fRuxLZUuVp
VCXe+g1G0TwLi6BlyYpr0+n4VZ9odx0kSrRN8CPApxPrmBv52vXU3Ne6Zg0v/T9iZP3rjv0tWyWc
CCajlLKjMg/5UexoP8pVEqxofRmyd16oD+cPxPZutElMV3NARubZVt4yfLTRVucberTr1v1/VgMR
6mtqDv+Cq/CVKmZRtomeHSX6HMmSCYPmc/LLg/Vj/DHXDpT807qnf+zfGhVT/3Yskyz8z1++KjYq
jGSHU65lx8ozF4yZ6JhBMI1hbirDZzZbztcKYjISd/DNOE8rW/iFObBPEUIUdDGXaaZcP5TYYGIx
X2zxfgYQn4/g3LQfQGGpPMiowS+n1FzL2j6G25v+TNUfqdXYKcFbbnxK8tul/1/IYq+jj/88VAK2
WZ0w++BdHaKGJESNUZkZ9aDoMI+az38SSYtXyRtJtAWHJouveJLumPiJVH6qLW+Lt7U5xvktePy2
iuvYNQh7sRmtDPcN6SWF0zotxYFBl/C+eTy/WT868If13GpJfmIAPGvfssqd+O6xqUWjax7kV4AN
71iTwi1Cp4i7DX4Ri6Kym+eQp2mTQjaFLbzGkT2YIF/uelD0pdtZONXb6b5g7kR3/hcc/KvS17cf
dnWhx1lXWmpuZMf4M3wvV7mX7IlNoPfd6cvUv4WKuq60/fefQzdIZEQH5rq617di0sltkGG7ZK5z
DDRmvSaCD84SwIXQ4HM4OU667Sn2KA7Kk5GMiatbW102t6Kz6/T2P4sxFUWRqfjozGv9efHJrV63
VkKtK1nlRyITZCjhaOuvhmMsQIhNCD5upbi3/ub1lH2tt9o51HkA4jrK/e5OrOw+cJmXEh7Pq8Kr
tVOxu4V25Sv5y/aFFgGIikYK5M6rt6xVo9BqTZTjEox3EnVva5lKeyDcMysnXTKmQu/gmG5hnTQ+
juvIA3ZDaQc/KxQyxfhzzHeS9APyhdUuBcUhELjkLtL8EohHoyKPWoeZ15d4QC5w5WgPqZfuYod3
1x27D0tbq9LmWJv3ejgTpQPiAaYhm5NKHVpmt4cRCrpf5PDnVLFNmSaCq+UvJdqTM2/fqclZYRPT
/9qP7SFs93m/MwsN/zn+wvgpLJJ1jXGvDpo2I3QKLNdU91gGTSTgxUul9CsJcWbTPKul7vQiI8OZ
7MTqoySWdj58Tu0b1tFhwHov6/ECGPyMQQffW/hZRMuLnNqyad+eQLlGvsy7T+Mf5gV5XygMrnZf
mAyFIFtZfvxiDUs7S8Xh5gwWRaPiy8zW5W7YYa2K8viScrPvzi+XF0W3gQ3UKjnWtmvuU+0XDlnB
Ki5XUIFvxq9/ORt+X+FXfPvb7ZoMkhll8jk/Cgy7fvTE9JfhXRaZANcwAnf7dpl9RPjw6QtMnBTz
oele9RiblWVAEx0oKYJNO9PYP8vIlOxsZIbcldoOSLBvQpCuZrntvxPEa2nM10OlUAaqBodceuFX
t0UnSvi6RWF6xKi7zMFAWT9oCsI0Kr7U6b2Im8TCkGAV0d+wK2I2g4zQljS8jFfYqmBzajDtiHWZ
lz0jX2+fht6u0H3ez7ym2GcYgD2mn+ngkD8yDnVgGDtW9p30iDUa5nHLxrqRRH6pZq/uHtwbiLtQ
6Olz6vvnMVUbeYZ/iJkcLSa1HySXRBe1OhlCtcATm6TC4Q73grM7pRsMVm/OTF7PT/znof62gKsC
gNjoodAC4TmKpM8QpNDd5l65Kv3IR0daq/sEEnLwQOpw8S4Zgn8IiK9s0njwU4JWzZHxbaaXfNMQ
aX6b/3oyV29bS4zENBIWhnTbQp3EdAxOH+FSQa75Xq0qqsU2k4ahe0u1dF2I+PZIruKBIjirbaPw
TmhH0S9K6G2g+mZcAMBtJaSOGH+IzT4zMO0E1Dz3RgLBLp7TbXI06CHAup3cCcdZmnJBdVIRlYSX
H3PfHTfdixfQbitrpM3v9Oj+/YVcD9t9W/nVVSCZVQrImWc23NO+yu/GVfMr0BxsZTj5PeYn3qpT
ubsla/1bLqxJqiRSeZtLB9d3LY3QIUk1nU0MimQrO4Z/vs/OK8V6jYan9oz4btO2dx1fm3LMVZQk
noE2N7PFhyBwA1wmux3NoTLZqOZrgmZFO8gWh4kjyqt/P6C/hSizwF7E+wajsW8NSGXoRl3B+ew4
I2JWbCYTR/J1gFQl5fpKmWJK1IVKnxhXypllpDnTuDSGVVeuc/rOnApSNPfMbq3rSt7z9eJ+X9fV
V2hqfVqUePMep/30gpxgHu0vfeOHIGwow406StF5lkkC1mvX77BVLoCqCD3pyenFCqnGLQ/Nvx5M
uEPOYAyDpPBa7h+mrVHHDR9B8DZ41Z2y5GDoPXSiyl3roStfIzSif315JuXw//2WrqfQvp4Gk1MK
iidsYZmd+fNQ1Js5pEuq/Bg/MbpBjye9q38yha4XMBeXAjojNN8UxRmfR3xveVK5xBkvqheBW8tL
obirxlOdrqdplYqHUl4k/F8Fh4mvottH569IAmRwP2D9euM8v9ZNfFv61Vx0PVr9JGksPXjrXQEW
do79F+J7NH5e9KptoWdhrUebah4heB+EPdq+Fs5B6ejAsx4t99bDlP56wv/+NK9ikVptii4Pypz8
Xl4jE9tquHAMdgpDBODzzxgfVGCd0cqyfLLFjsy+XfJBwDCIvfwR2SAtkFn09KBF+xCxHAk/DZzd
xBwihaF39UEINlEPB9FDpoAKtwQ9wWZF6+AUAS1VWwz9SPGmcGv+CselrrmXyg97Fx+KZLDVJ8RM
lMaBTZ75y8BxfGSEuUyvDl8ohEcCGauH7BEJU8hM/7C4CIso2DR00FNw2o9RB2lo8CLad4ztH6re
438WUl/y4gd8dDc5rSUmUNRlHS2J/M4iE39YjjqlsJT6VVOfiuKI5wXW5bXCcrr/4uy8luNWtjT9
Kjv2Pc7Am4k+56J8sViGTpR0g5AoCh4JnwDeaJ5jXmw+lE53iyUGq2Midii2RFMwmSuX+c2JQWB8
hwklJVs+RxGwmEQ9lVcNuYp6FwAZV6qvnvHcwifrlXsJfGmUd023FeLKYnp3DzKtZo5gWgYonIvk
oDHsoW19cjQLvijAtXV16h7otMztbVPNJoWFnzYNrptpiHpN8Om92nwalf/Xh1+EJOkafixrPjze
Vlu5Nnb9dyeeBzf5g4Ky+wwf6UkBDkcEHIfaRRWvoc1ciQPv5ai/X8JFCuBn3hiEfZ7dA3cMvaPE
saWmaYE1sdGtVLktwxs9vAmsZ+neDsjk+feK/7nuV5ze5HWI1b0YqDgjFwLbObZPcXwyIU7hJWs3
hy67b6U3//iKzXdqMR4aiGIA9+8IwZl1r0dalmX3YIQW0WFcGAuLmb241Y2HcHwJivuKQspdtlBn
u2WI/BiOVIhZO1NvDfdcoJJQPaNowZhAfBkBxtD+lHD+ZgMd9HguIK8WXzv/3omWjTUPuw1t44/v
QZ+i62Xi9ds9ONM9/lYZDKH0fN+Ls3uXfQ8KL5wnN4UC8H+b6LvWPKgWcmjbAHW4am6BHxazQ/Mp
mOd3/ONDgW10+2UApzi0Kzn8/+2I/3q+zkUXLg2b5ix7el+8UF86iHuBjsaznIpu5z1F1QLmp8T6
DZ4k4kMcUVeezTu9uN/frzOt2N+eTeOVVpgk1HXmns/PvslD3M5iKs5kEZtbnYwvDb7IEtG/eerP
1QfjTrmzV+ZzSHOSaOXv1OhYdHucbUfynHidPV+5wCmYX748Dm0Hxs3ku3R5bCt1WFthE2UM0bqF
+5O+lR5u+vKmM59GfWlle6dYajigx+AhlsUwB57bmhMPpgrmabB1kGVRdsqX2HoWIMXEqu/XVbPo
r8363tvZE5IPDD4SG39oXdpImLRNzmX22Pyt9OXAkMxacHjowQrioNnCfbzDf9TMJ4Q7LSv6BKYC
/siljb6w642DDcgcQeAcBRR554qFcFfKjxL/XFht15hs2rm7+8djtaZhLikuledFRuIpmulHLdeL
9OTGcW5y/04Nt351EvqeKDKGO9hco/XJ/amBJFFv/PRQmjt6mY5K6vEwydT2zP7IQeY4hMruKBmd
rEfvzoOo7k63Nrkg9muARZ5/yyQzI1eG1pLe6Dq81BkUycpaBcMKAz6OKnrelX9A2MlWVllxl5bG
LKqXUpsNAHfg+vVQW3+C3ZZ4rXNa2yvx4LymzjyzNoG19XpsbTeIZt/EdziWfkazyJPzXm7KccGa
1K11xBroNh1CMjH4i6+gye0U8aJDaUMCx700xtUv7u8M+aWDtiZW7LW+WWjK+uPV/O4B+Dtg7eIA
1Nwk7/OBhho6ZQt8H6dpvmVuiP4InKTNrFwAOsesD00PLDbj07Uu4rv1wu8XcHEIJq5XJrGcLqCd
uVPWBNADaHi7NkU2QxG8ce505dVbtgsdxmAolzwkiS9h8FAqXxoxBz768SN5L8EExQZD24PQx6j2
YiXCiTOiMhnTqYKxise4f4hVcgF9EdHj2qaL+AFHNyAeP53ha5O/yvyI+pJdL425vaEjnc5R7b9y
Se8ExTeXdJHz+p50XVmrtJnpGxq3kGTM4WvS0LtvqZFHyqycgTfWARqOhHPffynxNPEYdaEdAP4U
UzJ7GaZr9H79huHXxiJBflYeP77K99bSm6v8Iw0ODJ9kY+pOB0D6Fvr4NCpz3Pp8rAJbHJ6zaFnY
KB3cKMPN/8Da/Z2Q99vnw8l7e3SUcRuWTcPng8RF0HOg/F2WXwckmiZfGtwzV5OAEJD9HooQQMrP
9DK/mfiWXl1Dl+p3U5Figzlz6U66k9zoxbZyq75s/aGlN55/MciTYv/oyqe6vU1SqJCbVuzU5lb9
1u7DhXUoESAwl+hejQdkwnX90DZrezxl8ROi6Hm0h1KcVDcY+kYLoJ3fP35r721AZLNNE6QF1fof
MwUzoROIsnZ8X1qzuviU9zs8a6FcwFOJPwMnhAasxnCad+BUAkBSqMf0WC0i47JNBzwomIfN/t3n
/18v/f8OXsXpV9yv//Uf/P1FFBM5Nmwu/vqvffRSiVr8bP5j+rH/+ra3P/SvY/GaPzTV62uz/1Zc
fuebH+T3//vzF9+ab2/+glJuhH9j+1oN9691mzbnD+FKp+/8n37xr9fzb3kcitd//v0i2hybu/vX
IBL53//+0vbHP/+mE/nb+5l+/7+/ePiW8XNzUf3f//P614/2r4f2xx8/9/qtbqZfof6DYxKVG40K
3sPV+++/5Ov5K7r5j2kHgJnAmxktHPpquaia8J9/G+4/bFAUBrp6k8AeA+e//6pFe/6S8Q8OXXTT
HYsuJahp7+//vP83b+q/39xflLMnEeVNPf3iN/mRQ09BhdDgANgBh6iDw3q7C61Es4NRUYJTb+LY
a1VxvCx94HO9qAugBd4mEPVez3XQOw4Y+ILZtgoiQU85bbSOSl3G9JZ7qzkkso9WOpZpkOuOAyFw
OqWP3FWEnYISYuTG15s++KkUDTspwhS06u8pxO2N8KJkGTpFsw4ZKxYG0MAuuVG7k+85UHQTrd8o
3pjhlnKNR/HO7TPpZzcxnqDdrE1B6rf8tSpC2/GaKjipepJvW61CTCBQwVO20CKGvegqF9AUlKAw
ibSbGkiFyIFlDENTfTFa98aI9V2vq8dAOspMLewMpARIhd8W1b9f2u8v6WLWPr0kDQES3hD/sVz0
i5fUlALnUCdNT4mIoLNllrEyvcSBYiHhx5fRkyWAnKTBgGUndCjVy+JV0g1kPKHCIQxK1MuqTVgR
ZrvSjm8+vryLOcR0eSwc3WNcDWhieppvH2IY9XUZ6LU49Zo3HFKrE0unl981Qi5uGYI+hwLXK6n8
W8HDOdpNh8SBZt4UI4g+9iWTsxKf5czWD4MucDuOVl0s6tuxKILHgkSqlPmrWQ/dPMz6n3YK45cl
HePyjpGv1yGHE3vlDmSJpTbfaVW7e9VXrV0uEspLq5/qR0yS4VU7CMg4/V3VBuSAg8PAyeyUueYF
NDdGy9rJJECaawxw5Dbcnx8/pYv+wfkpITMJyQPyuUfCcrHUMt+oh5b8/JRXnXZw/PCbU3fophg1
hC1jABum50xdqjTbWEVsLCLhiE+ejSySkaSTHkuwlNQIM9sBeSSjUpkzXUbp0Fbugz6ONx9f7sVB
8+tyXVSbbPrYLgo4F2dirVax4Xh1fhKZIbbsnIVUbLh3dLbGAeHczKftoaaM8Yba2EXgET3/MUv8
n1qqiU3rPslCcVFMS3ejQ3SJmZnatoTZMD1ju/OeTUO72u+fLuq/yxIu2gA7AYgcaXdgy3hmvV2J
mZ4p9WD5YPYLstJA0iIrqnHbqjXenXIZWXA4ikIV2yHWta1Ugk+RDZPJ1boWNTXn5eNneDH/Pl8O
HFWX2KoTrAnxby+ncbSsTRVLHgcdeK3wlL2v4ARVK6nK3o0gHxY9tbJWo/Dgp/kyDwC/KhltQ4//
WzdKq88/vqQLENH5ktiu5uSR7kyHy0W67Je9GyiF2x91OdwXrSoOQTneOPAdu3Ct4N8EuQGGpovw
tFF1zq0H+OpL3MXuXYzUT5OUhGzMg7TBQq1DonJXQ2dWrFWDREVaOObcbeIehPioYjOUWdci4bRJ
Ll4wHEkSoOkM5F1fpNaZHIKCcKiitMRaMt2Jqd7SkJXpxqp9+qIpri+a36f7IkGRwnCXutpAroq6
xysP8u047vwgkVKECDgJSSAOdhH0NKsNXOZi5jGp7JgZMSjlANA3WtFdfEiKxNlE8MyAAgbjLjNx
WAm7bCUKX1kXtsVM0ZRH7NSpL+UhGMZuo8SCh9cjChBmSAkWYb9V4vGgKGFBP9qCJhfF5ill2vLx
jVzUAb9uxEHfbrL2nAQALlZEqdZeKEvdPDqNDXkp8tLl2CQ/RgW1w8iD1xck3WYYRPVgGI9lCdoq
8LOtY9G4G4c8e8oNCGQygAdvFb621d1QLj6+RH0aMF689ekxw5EzuVDSpbf7SLXTxB60CCShwEfN
D3CjagBndKV1yBNQ7ZX/HbSY2JJcRchhgHQQRb4PhvRYFeOXqjLxYu+j5SCksaxqTJ46K/fW5SiK
2zAgT8lQRzlvNjOiUWamtOn1RA+X+CxduZVpVXx0Jxf9utYtsy6RoXnMMvtzEEZoDMdXDpoLMYfz
C4XxDQqbfGaS3btYmQSzuHIDVz/qnkxPIgzspSk18oPYRJ9X8+GmmT6A5LD8LvPgc+LGr+d/9ZSy
wFgyTudBGEO4kS3RWpH1Rg2qQ+TjZ1DLzgP3juZ0AII/M/Dq8XxrpklLbAun+DZt3E0XqfR64mxn
xhhjcf5u+sD73BjGSYPvcls6fs7vyO15phiPHy8U7b3Hy15UNbADcFbOiO7f0rk6NkYsPGPjCL6u
eYpV70GLNBVCP0SDboxIjdRGXVUg8PBQqr4Hhe8cGlvGS+EN5kx3oD2NOTP+K5f15/pFIWwyPwVO
OjkLXZ4DvTC9KGytI4K11q6zmm1kok9FShOtbD9hvDnalFedv7MKtLynA0oNzH1mRdjTG7hIeOoQ
H8wo2TrBmFwZkp8ZPG/XJOe8BrcHHImH0eRFTG3bQthjbEan8/YRvgqgxW2MpZLy8d6gqTe9ozJe
dUS5qCL5UIIUOp9ZvjN80iNb7tsSvcnC1p513/VRJr0TviUXnongdF1Y/RzRuED1JS1o0j8+an5O
tGpSgjqxhjvFoaUvrDXWis5d4jUvCBeg95kk+pyns5SRs4601t06UWktrryaPw+UqfSC2Y2K+TTc
vdgsqSVNBQ/0+FRLFyUcN3jMbUCNpG/mIjT8dB2q7ZNbBeHOHXV/iyWRhGFveqcgvrZKzmHs4kW4
MMImYSKuB1Lm2zAXxo00x1oPT6ZTRNhcZe22gBEWCzFvk5zTrO03FQ39MBmdY51rwCezItQgNu/7
wq0XejzcdLZGwqia9SICzSaaL37uqbdme1e0ZbSurX7RluqntLDl0nZziJ3TH6PRFWsN45RlWOvx
sm+i+xziwMLpuvFWUzp3PkTIsnQhZqMCsZhZK6J6nRTGIxM57YAb5qwc7YHUisFhG+HZYYLqCFUI
HDEFVY8MhIOz+F5hYNLDDtOt8VMWGl+zXIIDtJNvaZRHi6jS9mkttEMInskoW2y2c7TTgzat50m7
g6D3re0a7dAqSTnre1TFVVxKwrj87NlDsOqiPliPlUbvKMzsu146n3LbnUf4tgVNnyEmlR6VABJN
6NenVqDLR4pxF+R0JwdVO8SNRqJjlgur8Hzk0lptJiQz2sxx74Ouo8/Km0MkbQRHYra8mXhA7K8r
opuxNH9aakXR4KMu4oV4+0jrCij9XIherA1qGs92cAXm9Z3tM36LbFlnJ5XZs069Qlo7LfNgc9kI
t4T6D1ftXc6rIQGgNAxbLy61wzmGuC2WxZ2tXAkY72QMrjeRth3URdDFtaZw99u1BF46GqaU0akP
gMlp+SRQNKWqhVRvqCW6zfkSfL8X21e999V126K5VyXa1svGxz5VPYwCmpWf9PSttGRcX9nTfxT1
hosFKZ61qEYifHlZuiDbauSysoDC0XG2B3zSM0RMqizTUKwpK8g5/jLsORcySpSNMaYbvMZQgDIj
5vQduIPCNb6HTcsSFoWGdFS4dTr0Hj6+zAsByemcVhlLMTvhqNJ5pxfT3DF2vMJqRHRyjPxZyXJt
Hk15dm2Yr5VdBo+ZoqBxrLhIk+Xavdra8WNTVI9GleaHDiyRpWRkaNOPuPzT0gpEsSl9rVgIr9Tn
Zl59Csds/CYx+TQG5zEtCCpyMG8VhBK1wAp32VSIGm2OBqAQ+zgLlv5Yo6/iUB5X4zAuLEjSuSEh
4hdx9lhHObIn9a1a2sNd6VTrtneZNlCygMjH6LKP8eZlmV5bbn+GaI5zA6vAqZbCnu4iRFtKbEV9
27jHcjoYe63XDg1Qsdob1SX1gAPloqMenWJJFuvdISjsZ6EO0NlLnsPHL83482JclYoYjiBB2sH0
4u3aVztPTxtXh4LB612WTKYdQb6e68ODIXoVx5Nh0ULLXAd62a7iLGYMpVgMIqJ4GQz2p/P7GvjW
ba4zpbNM2KmmpqRbVJq9snmqMJZa1z60fwujR8WrqSjOtU6tZYhLRfpe8TT/VgJx3p0bCRYKP8tI
068m3e/eKXUiDo3IpHuXxaswkzwMs9A61oFgsB35HDTF+EOPUeh2u9H49dgZBi1dr7pRFVOuAg3+
Xm0xCtLtMlyrPfjTyAHpZ7folxrTqXY+2jKlMxdeYm/VNHw22+QqYnE6KS+iJfuJusyhrTcpmr19
S/TTCjtXSORIFm9VEeErX0WMegZ2R5ui7+W1MrtNDFoR9JrFMgBS7cGnOqc1QSDaBUOkaOUqqnUb
1+nczeA5+Qqa9W2REnVT437MzC9FUf506InNZCWcWc6JvqK6AGsxLdTSRJ9OyBezlt7Nubz/eCn+
2VACWWgxueAGCcIUOG9vcmotyECJ9GMSN6QCY9l+0dIkWCINAzh3NP2dyVQnuOFMd9FSItNHQE54
nboWYwGXqWVMUTWWtZBq9BTEQ4J8KgLbeev217Ks996Hja4s3WYTGvBlAaeonVZVqtSPUVr0q6Tl
kQW20i3j0PVxXCqKG8Ucm5leAnVyaVvMPCtPF4FUxZX9e4EInYKuS1lAsktpRDvVvcixpF7qo9Kl
+rHWErQx++hn49XG3lgVNdN2K9XcWeuM9daI7GU1pYTJyo7KDMFxXc7s2mUqnVTiWrPNeGe9ulwS
Va6K+9WZtfjbiRqVQzemGEMcOweaQVZUyS0SeVofwbwRuj07RzgNJbps6ZhjcitLegkmu8tqkHsM
qx+iNbW5FgG7EEpLzVc6a0rEfq9XQbQWqvtT13Sksh3DusJKe++BgugHs800CmuJy8SkEqGwVFnb
xyrTPhVGcoNeEK5PReAtzrvJ7ZpxVjYUOUSZV2EzFi8ic3sut9O6fcDMGCKtuHa6au8sOcI0XD2i
NNH6HMh/e6RDECtm1ifWr1NDdwp/LRztJxJOHmpUobowp35KocA4OjfbzhmTljfXTow/G6kssklW
0Z1C6bT83m5TpdIwmi1c65gilrQ2lGThx8Y2thSIQAp1uDOqw6oY6m0/Yip87ggKgHdeADeTetFZ
upnuzxwsK/ZhoHTr2Lf0pToU+9zmYi3sHS1TOHuzJoX5OMJcICXPm4UrZ9KERQOYFPvi5DUYaRVG
YdtwkiGgOaV8TnOBTKqvVs42qM1nzm0DVGf2kvdquPNdHXtsqR/OZ7Fiuf5dLkMN+ipH8ziYWOZ5
qVzrLNZN0n5GoMlcidSXy7rUHihTlJUSt+qNwtzyyo28c5ZNwdJkfUKss85d0d8WQ2EaGUaJjnsM
VQ83tUHpHtvahkRrUn+EGXi58BhKemDmoK+dkZwiUadaZy+kpjFKFf/ZoBXdJkchDlMQw076g9w5
oj7JPvHvP77iC8jvryYO40KODP6DC3GRHCpW0+tIwpnIT7q3pSyMp0YkaHHGurUr3LuhsPWdkQG4
j1ybRDepYogHEOJlbqxNpTBmRWsqN0Frqveg3c+ddyMZv6d2G598TK8WSeHiq6vl6dLtUA+eOmcy
ohGtaj4tiqqUv0YisSNhGldGtnGn0hdvwAJ0XoDdnUu22WSnK/c9Lam3JzcIZ7DzBuI+7yR7o+VZ
0tJr7ainfbWKhsJdCVXeNqUarY0OZ7w2Q86iHpE4MCcT1iDEEWTowDwL6xApAkUvljKWpJazNPQa
m5mCpD7SB4RwMQomDO40c/TmeuTnmxZ/ulpPx18t+Li0sb0mGml58XJ+YnGl7zIH/LRdggyyJmP6
0L5GWHtnlxlMXlFXmUx7Pe79bYAY3VFz/IRbzopPcVci4eap7WZwQuXgj8CgIsXKV50vDJAR/deo
dV9GRcUKu2cca4YGDQLnJUJ/3vFEuAtS+ZRWJoJnY4ndx5QZd5A3K+pqgkb5LdKCVVsgPHnlvU1R
7PK9wfpn5GJBu9Muk5EUHTNTKTXO1WmQxtuCiVwq2a6P8RgNgoFia4oCWuWgBuDH1bZS788VonWv
mMlwaipgX1A1tI0T2c42r7NsoXRgGxDGuO/a1kJtCdEjzpH4li4qPtvoGRihQldTbzZEe9xAOqZg
aRiTiTFT/vj+3uss2q6BV/kErwBndLEfPabbgdLH2jGwPxOKo5WqRwjZAGZtRsh+4TTDoSWrISss
n8c8+VTFrXfXTlmDyFr0Aq7PQt5CG88hgo49+AHkQZAxv+zbWb1q6GWeakcPLeYgHuXOTgO0bDP9
RetcFINsZxEVQ/Zr81jYHKlN+nUY2cZ919VozPcz4XfPQwN2uW+tEJVuGnAKylNXVsc73Qsem8HF
TqBtTNUv8vHOLsYw9iSXeu5eNGZ60tEVwiquTnetj8Wy8BH+SzPvYVAM/N/VAMHKEIGxyL52LX92
B7gWF4YZtTfKHpcdP6/V2rRScp0RkkLHpG+3vWqlgOetLQDrvdObwPOn1xmYybhJ9CpehBEagEM9
4qk41t6mSnow/2Pur2PSficz+7XWqum1Cz1v/Ld7CqkzohUzj4n070538tupNXS+1wkZpKfQVm69
MhO3yvSHow2nWrVvz+04VCVoZpiVsgvdblEOOkYYZicgvQ7OPsE61O81pIfSppl7LQX8rxp6anid
q0qFCAOGD+KiKtyDNdTayklb/dkZpbk3+sa/syioE09dCL2wl4GNnKs9RBja5dGnzMtQba+rH15u
vGoc4mvVqJJlcbJB5euNuSx8SBGprT/2BrWuZOy4MJW6eFQ7DAYdKLqzQR9QlqgiKAURUWtrOPhq
aWkTbGkIplGLzHfbfDpH/8LEFFcpg5WCMQ/CoPGTJjJ9nvhQiru8KvaVJdYAKOSWfE6bizjtNnbR
WJumKPyda6uvRk5RWsWgeE0xWrsqtKt9WMqDIgoeQt+Ie4GeCkiHmK5H0Wz70sqWltsbe1nD+VBA
FpzawHLXqQJMbaSFi6ZOcdOnzSYvTpVq9zeunUnInvmtFJAH01gk29GbLGjlMB7MbDKGadpNF3bx
yuQjAI062vO5DwPixUTw5NRFubKKnLreatbwNa2jdt2nDk3HosZSER8BcHkWzKc+NG7cyrsb1Bzq
EW7eQ1reVVPw7aWBlHN7UJI0eBzG51H12WkJNrN+B2mJ/Lf3O31rqRbuX67ci9YPF6XXLaUu5DKw
kJuZNs/MdoPikIQ+PhmB/UOP7oMGjZSP4+qFjukUxBAWm1ARKDqYpn0eof+2xgMpzNQ0U3EKQiVH
lTMxd6o+UBSat70dxDdNCNANq85dowX6UQQl/n4CPG9r2sEqEtA9RJXgsoLmaJgpD96IlrtKPIyA
GSzIbmaOdK6xGt6pechOVKpInRkTdNSLcGY3aTmmSlye+qpt8E4obktCzW7Q0CWONEBCVhuLeZlH
3RbPBwRT1d25i521AF+s6km3GuNpiMKnjx/mhVcRD3PixcAEZsYExRpj07cBI0x0Pc3cNr5jmLpA
/AZ5IR/Zc7tWbpxMhzTmtScFFfPzfuqS6tCPOvnFFOzOEc9Ji41tFs8pcWSF742kpwHbtFKDenf+
LqHLbEPihWVN7mXLxHf8ZZugGZrCka0DtNqnPHIY9eo2i6p7uzNR6rcRt/FTpLIzJzmW6VAxaKu0
gz0iFlz5/jDTCMBX1pV2Flj7PXiSjDgOYCnaDnTqSKLfPgtH953Caof2eO6SnTP9YsD5HB/K3gIH
7paDB05bfG5ReYJiLCr3NsCLZG5OOII8Kx6S2onu2mpWaneIzTpeZH8Kw/RX122MBTQjLzie+1mq
+RkoQLM5B9fQJ0/XSuKAH9coCOaoLwWO1d805CuLWrezvfgmfWV3Hnd1Fkzh2KlwOXER5+7zsN+7
QYfk6eCIm8bP9gwq163ixQ+MeiDBxMy5hwZTtKjJnSOM9YUJP82VnX3opA2ZfwxepD70D4PufDpj
dwb1q+ya20GoHoD3tsMBVnwBTP1iWL5yw4BULFR8vnWBjmTC5G4XOw1dDwOzGLVjlpO1Vk6XUywQ
bhTbEO57FVQIvIxRhvXYsJOxa6xrbOO84kZDU508T306r4/Mw16QOvspFhXiP562jSKz3J3njGeI
lm0qWz2vrf05ORyw/u6Utrp1aMklxdDcyhA8uYgwPwRquCrb6Lntyr3qqBB4qwFl7zR6VZzHwEAn
q8rVfekYzl2lZtpB1BnNRhO4KIAQO8fl0iqTcOUMxp6yuQY74DlL3ejx6wuLuQykcazrgDTKHhm2
dRhZdBm6gdNvKfUCEdexKo/nmxp8pkpBLpVVDtAty1n9XaOXDxHZxDTC1axwmleNyEW4/bchGotl
0ADr0KvMmzEQmAvFjrYkdGJrugGNOzd1Va4XXX6L9AgtMASL+yG9NcFfbdQI104n1LbAsT7JVj/p
Wmuunaq5b9tqc24rhpb9qAOFe+yiVypJdeXiWAbalxUoc/Zz0N4qpiDN7vNjTqt/pZjpbR4MyS7X
r+Usl2UATVeQycDbyLHQ+rtsj1uezIdYq9Sj38pwUzuAK8YE0VBIOAn7LmfeENaHSqOs4YiSGzet
zWvjnykV/33nT2k2Hw5OhNzYgxp7sfPbqnWMXh+PhlKjUZMa6I37hbeuSDtmwFJLOMv4O/yKYJHJ
NGFaMOeRNI14axYRs+fBGOlrXcKs+DhGu9On/3F1GJkAM+cSzUt1KUdqRePkpnrMUr9dZrJUFl6u
Fl+6LnAge6aoecX4Clhea8/9Urwg8eHA9WQ4k7mZc5PW/q4PdH/VtA2Wv0bu4V+arKSRW8tO9tDr
OgU/IZ92oJs8GwpDzfN4M8I3XFT9XjX6Y2koaJtWiNkZtZQwYDoIMQMCIaJ2iy/n/wt67A07gw62
Qb9/GSSVAw7oJQQwuQqzXOwYsmycTIPLlVR7zcZ469xAG0L9pEih4PysKLOYJi+9cYDFZtKyOV0D
LvvNMCKfUD/6rdZt1LFVVzhUzwON0fQ5CpSaTE5RGN95nSQbLbLiizum4W2XG49CQ4m3K5rJEBS2
s2YiEY/eCVb1hYw3SlnPBiWCYNFZCi4w2jc6ovh268Z6UBWsVibooRua6OQqOqLeiKfEEdyi2qqC
K69Z/zUFvXjRvGTqRdwjoW1fgnbTvCuToKXnfa6Ix6IPD6W6OZ8XVvm1ttDDb50CayX69bOiGQwc
2pGP65Lis4syuh2nBeqdNhZxgXMIDOuz6dMMOQ9az0dz6kLdNYyAVlTf10stc4zlkGOC08vJOX5A
FA7ehol3KW4DGU8tPI6R9wrBtVwC9cFkIC8dNKmHfi5bTWzrovymmA0q1AD9oHEV9IBOrWIdz2dn
5mcIw+l9twuadBMkJZ6GY3enTPYWssSZ0XMx5/M6CH9xp619JZOrX9OrhE5w6MftPhnKYmvG2OWe
z8nUwUozjHxlkfXCWaKE27Ackvi2r4olx7S/ULtioNlVfo+AzaKF1ReLykl/hFM67AS2MUecUV/L
pMtnyNJCF6/81/PD1tWBuUsYBHw/fm4R/fVF7n23vPyUKqjNIfC5ICFe5lUG3wu4ZWWp0Z5SXWvn
WZDB7tfZSIGFv2TtBqu8zU+BJeqlcA3sEqfhTpp1bLBe4SeHn4VUxo1rRi9N3sl9b7mviqusBj/P
n9IG/Veb31zHGKqfj+M0jTECtOzZNOxHDipGX7SXe9tR2Kp6+qPxS+tklsGzo2KDagDdOZ2bwrrX
Iiiket1JB38wk6H6mHWHxu2Hz7rfcjZMBo1d++p6pGA5Lk5SGV6yMQ62tjR/tI5H8gAEfDnwbLdN
iXmBbfrDOoiUYhnXSrwc1Qo/BXXcFn29Dc2RHA6y+jkjcJNYO2g12FVq+xhqPuUTdw/+gUOyHavi
ZKHPX/bNk1RxBzuH1m4Eq+HCkw+G7MURADREh8ts3vHG2Ifnva6m0biuPQzsrAJFSNiRc/qq3jLV
wGVNkAJKs5pfnGLZRFcYgWY4d6mub/u8/2a7Xb7Lg6KnfUf8bPpoDXTnbqjgaHZpZc2UChcQkaBq
GJDELyFDppV0Nk7r8FyDAEXh5DZA3F4r6ruW8buaQktsNHV/zsz6svPmTWp3c1ciKB7G6jzvNWtn
HBm0KyvQLYBPMv9GV5WE/QtWtlXxG6m07FNpYWMSmj6SH+ieMFxF1z2V1XIE83twVBjyNgzu1MKq
T/PDDGcV9Mb1WFHXEGrxp6J9Z4y+D5u4g9XWaP2zcXK9LASG3SC/nITfjQxWWd/U4VYRabrMamuV
taYFfkxFvMqhXa3SxhBpkqzCZAIDaVgsoz2FqnI24QA8lWG9YzWbinNkptRMk6NU3bJKNRwk4pEc
gZKSqcZzHpsVoB23W55XYWEOCHeq4YvucylJnpDge4i8kTSr92MT3xthfzDA4q5HW/PwFaQdF1Ci
4+PclMgoNMOhkOktPADt0HlHPqp71DXzR19P7Gp7fCQvK5YY/I4pWgcea3y6rbBuFDSqSLX6sqc6
PVi+1z4nYE3n/4+581iuG+m29BPhBryZ9OB4QytSIqVJhiw8MoGEf/r7Afy7u4pVIfWddUSFoqQq
EefAJHLvvda3nGXIH6VZfMnbk5Oo9BCP/mvQEEwxzMo58Ejdi9i4XdtaLofb+DMJ8N0cXSsUQKd4
tt6GURmW1qPU5jUVc3vMEPQhoaIwcayaYUf5RXavEYKVOIyL09odts2GVMk2OcvlxveKnE7Gqm5n
HAXSteh/hXW9by0/valldtFZjbBuEQCuTbC1e1OWjThqZY30v+xPCUtTaAAc5rk3XBP1bUQTwmOL
X7DuocrsxCFz86PZsuoOMjqui91azJVmfFRmWl4MsLJNWd0OTfAxr2t1Ow5+TRMoENskTnvsBo+5
CWumsLlXprdruj6K86zuSic1juseujZd91F31cv635iDLizCvkTOxeTML9OftZ3Pt1kXX0dlfhs9
9WgqmT71EeegynMgEmUCGXQgItTJUHytn7TqDGdfhTS45x54cq/n23UxNYmn6tuivKz/l8irm7Uv
EQhv3uZT511dW72YTuY95nn0ox4E0ulM/kSTgruZMJKqSiEL2w2QmMQjaoTVpTDjb6Uv1UZF5JJF
iJA2a123Nr0oUpt9GCc8AbSUQnPi1gFkzp10KHP/p6q9ikhxcBYelDJzqVXXFStJrNtY5vlD1S3R
hzBi188bJaD9W8RZJANYn9bbdWAopFAbWbKtX705gHGqA2TcEFPP5TR9NCtf7ceyu7U9PkSYuv5T
58H96antQ5qfL0Vifioz0uLn3rY3pmu0RzHCAOpswzsjkKdbZj7IQEfbxGBAFdaMXMe6gCpbokS5
uKxIM2PFU9aO36WEB+1kJTmfafkNmTlP/9KFdWti4lEzkPK36Prm/KtVhw1AFvc69e0HlKbTpVkD
t/P0EsS6IVcwxPQ1G9VRd8DZeFIJseyq5jBWJiae3HhqohLPo4sh2y6H29nV4aNhjFe2Fc2JU8TL
c8TY5fUWfSgrefEl4RubhFP54GXytgq8X7r0rMu6SRJDHxCyUY5Hu5DV/Wh8csHTrUszDzdsFE83
jwE/gmUjsHdtDOIp8a+TdN1bQWDgphwy7OJpw3ntyXdzvfrgS/Ato4HDFKy9sVde3u07HVFD86Mz
6cH4Goz8oHpg2+00vlTCiT/kTXm2dLjNkaYTslPDt46dU1pzW9bhtuTtgQGh+SaaJrp1q+Am9ejP
9d7Mjj3tDn24vBBNnZ3tX9xTAETjUYAlVMCEc1ziYjzqHK74wJjgJJV3VhZcUser1Nt1CTLZHWL5
5ESl3rfImnmjnWtriunmKLHNUFz6oN43ipyHB0D7w/d2Csh5M5EQOMPjLBES4FCYLoXkceosQcBM
eHK7Wysa02tSYhiP85Ro67J6oH7d1gWxtG+Lk909VosUYSRAa51k4FPsyOCJuvLRLVOY8fSAzFrd
TdHo3oXtd9YCItUwLj2uzzXVzzn2TeKLF3fE+uj5aMYejPkudglLHiMC3QtmdG/LEC+95Xcdf6xE
bd56nkSDoSU7dTMd7o0qwfQ/jD/XQmN99OYgAYagVbNPdZGeID53u2H44idUO+H6i5cREKb2SQWt
fU7N9LSulknaB9TjJrQBiiyn9u8slcNG6gt6L3pjDgkVfieny8CWm3c1hka3tvaMYILTHObW3VRb
P4pIWjtjIA6x4mKmnT9xK2G2lU4j9n7Uege2LLtefZ0WrVaYAF5HAPVRVPjhuqg6rC+uunfj41hS
CiCd2JZtnO3qgl0hFSCeyE3fY85ZG1hm215SK6R5ZY4WFs0hu06uc+zSxayzPM5Fthgt6TaOfK6z
0cct1himw8o9refKcgdeIb2qrwWRO6fWLT+22PXgCMfq6MdjspcqLqEDERbVl6SGFUgzbypmbrE1
jLdp/JlEAeR+UzSQ5ma6G9PrPrOf/O6OvO3E4lcSqThNAqZCa9wLnTznoe63OEzHh1wVD1YKYlAo
ZdzGxUWVTXey8/jnTIr2WbvEIY+eb+9yn4dChUm7zUsd70Q0TcgZO1Ldll33nLAKFXNP6mpWgzOZ
Tu0wWHdxC9I6E/WO6fZpKpL+w0AP+DQPcI1q2X6IwlOLpLtR+UuaWWBAaiVgTAyIJF31AWlteVuB
szhUgpgKMeffauNltiBOCESZd4PBQ5EaIQVoeEo6A7pCFEPZGdxHvNh45HXPWYzZQK8bJKwWxkH7
wWFehIrsRUAzpwZV/WL1MuOuZcmmmEc08sOrDOcUd7VLJMwI9WO++MQkPPbtU92bxm4oh5+Ce+iY
1DV7d4+3e1RGPyTOtQQB+dkcOv1WumHI8nPMRi3yz72LD3TXe/YTOyoYpjJaOAcjhAbWjo+DxW2o
rTk66MLZ9OiR9qrqBAGyoXlSZkn8sgRSOrTeePWi/Fi0g9xnGcP0NDfbD3PQye3sztBbOgWQOxuT
Y96AYlLEC91nYfRx7e1ZTkFmQVYOIEaZNPlzute6cR9MWAuZU/K3J6JXdY3ClhXjaS7mL2WbsgH3
ZLKV2r8ZyBWi4pjTD2mHHjJP4oxPZx/jGNFWn00/jSn5SYcrOudjSS0Bg9qMQzx2hpDHnjySCVne
mx0ozCKQ+xSlSxOj3smyv8T5VWvEyZzlz3FmP2Wx+0LHu7/r3PFn4AbPKTatS8s25qCr6M6NwLFn
jmleRem/1GMJdbrDT9M7ruJES2dfO9ODCok3hWmQ3qUyJ9dE/DRd1SHFV+au8uQny3sFez+DBTwZ
TWxsU8f+EEBaPuRiVh+N9GPSH6uwTMlK0NVuEFXx1OJkmiOvJouNXaPGpbQZ3OjGWrYDcQ5Wn+49
idVLy91bdPh5HhKwIvO3ij1xsgevreATJY9p1GdXgwHsXrk5ckw9T4cp7bxdWyTfojDMjlWOD7cZ
IoxzsWUv0Fp1qBUc2sK1hvN67wSLKhXxDmjxxnYPievSixF1fKxN57swiv4Qe+W8kXH+OBfSOaeS
J6Gt7Ff2rcRzLkLlMQx+eFOy94tx/jBjKwpcSz6k3B+N28/U5GzdfC//mo7E9IZGnp/X5kMwMGZR
KTmSk+ROKMsg3U5uBbs7CYs7Tto2McM7Q435I6ruBNnmAws6+ZwNOJiJlm9paXePUpRdQ5IXO6Tj
9LkS2v5DzTlrU9Vf7FJ9s70mupee+JG7TP7WyncozSeZ4Xbwaje+ozR3SJPrGOirSzuOwaGoLH0q
RRgcRZY+gUb76nnedNdRV23ySVecAKbr6wXsBu+Lxcb1Mf4wTKE4GEaLEYiewd16CWPCtdqpmm6C
/gFjpcA/E0DH7fLPfehp4rlJxR1cF4lHl9p7O1gacYqMKhdHAmWmPLWzxOhRYbyqx+Y+ze9qI/xR
ZGH+ZHfVZ8RpYutOrT7iA7utp9S6M9PoKx78TRda8gtBHKfZj7+i1cifwyHqmWHsPT9tH2vT3Jic
wDu4qNe39yfZjVlH+kjSTNZT1ow4Q4vo0lbaplFifZKu/ibzOSauynvA7i2gi5XT3vUG1qJC0/DI
rfRr7oqLLm3Il3mvHjXWDL83/W+DO7BHsnlziLb/iG6A69UP82OIvWNqCcWIiPS7rf0iONdFwYQ+
rqczX/sptiFfGYNon6ISlclhSEbBvCnYeHnvXf1Z/0jDfcAA5ocXFF993heumxdfTPNVz/1RScf/
0c7+10ZE4aPENREGogamYQDC5aHazwq6WJwXr7Q+o7PE086KUrzCSchPrPXdoeu5yUiYlu6YX4ey
KAFakW1RGqWzzy23OEQMh6/O5L49TlobxGzr+LoYxg4Jg4Idovryguw62sjxUeVe8kNaI4Fc4qCt
JD+3TFDvMxgApFwOztn0aqoa6ptn06x+zJl3mlkRb9qoPFYlZ9RNumA71eBW5zBt6HS0P6c05nuJ
yaQ71X6tF2d3G2pG1H19I1J8AfXQYqJNouCSQyIf+pG8Dtv5JaZRnZjKlwwrQIEmRXwP4tTap11X
3DCyZwA4+UTFdtP4w1QGWybAr3bfRKdhsI+CjXyBsRTZSWlzl/yaC/UwZd7Hxc/lJlW+FWULKBuv
Qu0wZ/dTgiFt4xsnhrcELY2NqtgtT98CtNUGuwQjlqeJINW9n4qLIURP3VwRkVc5Gz24H1qspPdt
1h2SYngl2No5IrIbQB+0n6uW5HkRlOYtr6d5a08HT6bWxi8tcHJ5S6cyIyLKqeJ9J3S9CTOK53LM
bier+eDqeNwzN6LykcWl8exPWRnB1hY+GZvD/RyDppJN+rG2y49N6dJ/6PJp5whsKDSjOodqpaDZ
Z6Z3vZmzi/CJyuiagLTQJrzokPxBMA4YVBnb0E/eZhXqptlR2y4paB0u8QOwCV8mj4CckuS4XcOc
0cPtvjVoBe+mgrrJNZJtVhBeXIxf9MyjPbQwLec5vTUS51ck0Vj5O3ME/+6K6ND3wt4oHr5jNc3P
1Rg9BNL42eg62doWuTN1XB7KxhLbnhfYzpgR7DS46c6licGSOy3qvaeRbvHWGG1rS+ede3dFJhMI
GE/Wpbejl8KOjmFJqhwWU5NRM6XrpGEVZ4i8+wRksTWZd9FE+er4P92h7/cTAU+jkwhmxkhvwmg8
+AnvLGVb2KLZlGWhdVlUiAVF1zJJprDJHfKqcRK0eFUb5iYGS0/UNWpL76TamQGRfoYX0bQdf9XJ
XGxVL4CRtuSQTFNwxb/1lKuBJl5QVdsiQDZlksQmJB0p3C3lsfdGlOLlfRyemyTBrhNsojZviCkK
ATHEM3l4EYmD2TZyRLgL5fBchtEvuoS0rPQrYb9cj1xCQg69sx5BxtaDI7ZFmV1lLfD6WzU73VC8
cHnkYe6nZy/Nv87BGG3KiGvcGT2woWZDtcrIESdmZIic6ntEq2LqHe/LJ63dX3nQfE1i6ynu9TZp
fXIuzPQ1m2goZNGDzf+5kWFs71PHeu7hUGy0XxGd2CSHaPBe/dZr9hPiWSAmTXgKgfqRd5PywV3O
4Ic4SJiWBtVDLeC0Zh7R67lZHFvbELvplZ0EuFMrKI56rBbL5lM8E9A2JdNr57ITVBCkj84cGHu7
tTbJXcrGFF2NGHap537ENVPR5iFta2j0zyLT53Zk/m3q9pff96D5gh7Pi3AgzcjL6MuPZrnwpEu+
VID6fbDXCErrMSzz+8CBDj+OcqsrZN05+/nRBukSuvlZpEbKPVwTyjPD5nT5gBYN4gvT2O9WkvUX
boWvblffenDclQU4nUHRsRsYzGOZgPUrLyYc9JwuOOlpesfzb++AvXTHLSwWc5dF49mmgN2j2253
rS+77ex7zTYK4+Ca8a2Uumtz2z1D09YnZHkbemwH32CUrUwlNunohpvSSz6PPFo74fpXozLKbSm6
6pRFT8Y4UPpocqBq8toAdrBX0IQRpfe9ScHOyYS9NpBAjGHHj9HsFtV09RGcTNF5DrJvdWJ/jwqL
wRx+PK3977GV/KyY1mDD2I1lHD3XhcRG6BXRNvJjb5ORJQlIL7xMVv85d1CPDJKkGdAk1kXKAd2b
AufmdtG18+Qlo0MRdXZzTP1WPNhpOzwYzFwknT0tU/vU6m4k+UncZgZun6JATTAR87vhXAyHvmyB
udZWvJeugw8vLgC7J86PZOzFuY4Sdggqu6HO0hdtG0/e0JrP0mb1lAhebuc+vvjOkqnuEhuO6T+8
EdXwbTRkeWeZn2vhf2+NOr/VE1EDhX0JLEJ+RanqXUQ/61Rwlq+Kyj8PxNMszeI8dW6CU9ZLToPb
wCaS5Gc6DBeCXkoEx4RQZ6UXPCRhgm56NGl0N58tZ56hkdYYhuEckeBbheHj+osaSVjoEsbyUVBF
b39mVe5Pfza9y/pHjaiQDfUz0H1beTfrLwE1+02ryGkIQ0GsTVTDRXSjL5mWyQ3t2GmraIrs/JHJ
XuW6Aw2jFgxwDxoxDcgz7qcpo+VNRqJqiDJ3gYsPgQRus7QK0lnQ4KZOZrLRf0vcrn9m2hYRihUX
0riuooKcdOn9aESIvqYnQBbnhfCz6WM/3FSI5gej/BX7mgYS/EQdTQ/e3NofQzl+bRrs/ypWTCUp
yCZnGG4N+8mykuqIoQ449tL5XxVv2myjk0PJggtij2CioI5KXxo21U61tWsnPFWpp7Y1YVVJqNtv
VlrvrUaSo9qoCnBGMN66vM3pMVu0T8ngZuJZRlX/KZzwN7pE3Q1T84gS6+0ItBqfIgVNI/QMAA8+
zF5PcxvrfDrITCMrI0uOCQbswEHf243+1nlNf+lLvSkwWiCtc+66ajiX5G2ylZXPq9ZJieiEwIkp
8/ItxsH4GZCNvccnCD5dsHokInxetVPo6p1b00xhrdCjuEY2ZKvG/4oXzqCrP12EaT9gm56u7VDN
m7XjXHWJvA3Ba7zp9xmltImnnibsmBt+UvrW74tThFpTPn6pmFiRl8XzUBVtwlCPoJM4Ag4nirC/
IaSdaR5t3a2mQt3lEyR3z7Atsrz1U5bP8sy/FMfacowDBRdjeQZk3RxcvY5hFU0/0m6bVhZbGBkY
SF2nvgzRwCRfzmeTmZ2z2Pt8pfZ11bygVqUfYOUPXQD82id1DTlhy32zjv5aT53jzvJvvDC6G6KU
6rBCUaRcyT7d78i3Xb6000PWJSA8BYQCk8CQ7iO76uKwDgZVmL9qbBMbx3O8J0MavMM1vHzBvrN1
zUtVsYNfbDfHDuET01JIWeV0GIQv72kaXfw2Dq9FjzwlXXYypOiuPc94REUrCsIC4hKEelPDWwdx
IA5Dp7aO1fVnaEfMY/zhqQx7dly6N/AfLI3KRUoZU8IDxRaZ6q+BcxsitnGsoL5YCOd2lMHJASUH
ZsSgfkZcSeO2S56ssToYQ0B+mzPdc0YjnmCi3qxktrejk/90k7Y5rBaU9eTFgU1Ie1d6xzFx48e3
s5fk4X1V6gdzphRTaeZ89Mb8NCx9fYzHd8nBYPbAi8arb9IqUJ+ZvSdXo3bPg9ep65jTzWjdYTiW
rnZPokUA4DrzIajKcZ8Kn/q5eOvoqhrxuCk+1sXwaTC6iFke9fBy71SNvHfU+HPqzfHGrkEAZeLL
utrMcxVe06lGOy0ItxYEGtQqQATWWWCiRE+nVpeHaNQ3zOZLGOpEErdxC9c5hjzSJvfhWOxXR3k+
7qop2kRJOX8J5fQxy7lslRGPFzUhGl9bBTb78cfWEnv2vsuCF8+oDyWtrLvJpaDl0aMJnsoh23aF
O5Jg0eFuMYNHsZDSep/GijZ2hXkz0c45rKMwdHjO1cqKl3Fhk60KW80p2jSFVtvQJDhs5Z+kyLaS
wex367NqZbUH/7Y5JAKxSq3twxCm4TmhBhcBFo8Rf8NTArFaVkN+C3gk3jpJwIX1fBQE5cJNxv2w
120Q8jDPznG9O2kllCc6Xpt1KFXX5gsjC31YPQ9EL4abWVbWbr1NaPaEO0HjhXTe1mb+NmLFNcfv
mSE/+aXz6ltEBdQEnVyMQF1s2ryjFY5vk1C0fgwfBO75TZda+7jgy1Nkb7hb9+wh5q9OgR02X2y0
fu0fCSptSJiFx5SVGhfROn+ryIgOYvHFMFDJLzdIZ7k18PtI3VA4lntGBupzUKD+iOfo2LFleZo8
HC1T98Gh2jxBma22Y9IEe2Bj31rO4lXZM5dtNLVPg7rvny1qs9WxEKRWs+vM5l5WItmvMxDuU3+f
pw71f8aMxgUCZyi5bHX9h6BvfqwNLXcuJ7KQ5LiJEYRvbGWCqA5J8vYWLQaqUAgTTkl0qfUQ0Mfa
inhODnYbMxdYvuOUOUsblVjahpDHBsLLJqw5C3NNvPtilkqcqTx4ZRkfOJUMtbk90MnEGsfVCLfT
z8lG622FH6YABmMx7LXoRdMtHOXJ6AcmqSK5eto60f4bmCSUdIs8c8eSGrLhsyIauTu+jwjRY0Xx
YD8bpboRHqLj5aPHKe1h2SfTERyA3Pdlik6gwfFveyk8jvoj7y/ryYuZmCdefCZzJ2ILNVVIMIe9
Wtrt8Qy1r7etU2bjfCYXaR0kIEf47jcjyyiN1XWog/v8i0F7YVf5dbA8dkChLeyN9VSxzUvDt9d9
FGYvc22zQaZtjE6r6i8g4m5slApbKFcgYhCGHWhqTwSXNuJc0WgEiLbpKqS4cVgwqUWLvJrkhc7v
NV2ja0QgxykwCK9PzPEBIflDKDd5FsqXTs2/LAItz23pD9/7avzedl5+w4hosz7Cc1Oi2cnr76Of
u8eIMcRD5rvejacY0aKzTS2BxhnZZuSnX5Ma3YehlgC7wWXOkeM7eJtwqYz1K75F67VxVONjSsvE
tg666VIPoX+f6pSN13Kz9AgzHzWPByTG+rnp4M0wuSiqK20yfY+aLT000EVaVmIRSPOm4LUpIlFj
6y67Y+N1/qHLCUIBbBWefIN0hs7uufy8FY8dJqvvXCMqs3AWpyI20f7XX/xcoz3X+gh38CRHJ72G
umG0OAd3iKPbrUy6/phO7iEQfnGUBZxmFJPzAXue3oiByWdtW98RjusdPzc+F8z9ALvr4FQmtOPC
6VcWR+WD2dB/9WyfMVY6PQzK/jaERXpja4QlVS3MGz+HW/MmZZFl8QGhmkSWk3mITAZnPs3RYN5Z
yy9O2/qb5ENs0ooP8wRhMS+MOMaZ0C3OxFHU6vM0Mz6wmzl8nqlsLcTuLwwxnH03Ig6xuO+Jsmvq
p6QBxh9GlH2apzdLXu2hIMneL6mXVwph3QBOF2R9BAYnqCUUoxrr6Qi3VJ1k7R0d1fkQNX19RlK7
X9W6yEZOY8uxSnQ7qy4i09/LoZOnumNKUjCyOAdEFqAZA9mcebsx1NY+cNDJxLKFGiBVuYt5sexK
QYBTmLje0Z6ZuHioo0eFTUGM7EVRAl5Du3+yEhAWjp0ReqZCWp8zNCbDbe6MXn9aX0W26IvtHBf+
2cqmUzWP4W2u9gEs/Rz5QOoqxhxCnwcFlSZe9rRW693KzCJ6ru+zbSJ7BcjH/rr6iIH0yEvXTFgC
EIjLwn1b4xCGMeR00h9G2hNpV3XzpkgMfeeL8KsHS7vHDsMQN32ZEmd8QIV6nRz3mknxwBfNUUSJ
req0dUdz0d0EbPmYtDOGotjdZ5ThKmBWTEhgs51zi62S55+XnLhdXrb2my9Bcw/eRbXCrlNrcPcx
DZEYKmUnLZqtnoShWOVnxn3IpozgIzdrfmQgSUKJVMtOji0kSECmxKUed2ZSw7GqnafWMcyz3Tk7
6We4lQ3j6Lc0SPrcqo8Ibr7PtcAmKS91GSjmGPWndQabOG6yVYGbHaISakpWaeM8prwKa0SbF5/t
7pauKXXlKq/AVn0lZLGsx4TwPy+CsnKstIyoYedLaEUvjtmb1/UF1lcme2vZnP0pfDvUupmOZHaD
aKg+qjKJN6usfbmyzOxR1hjtyZo7hiT2uRK+e4Wqg8In6e4C4jDAwUhFZEDpHhnbZUvxwgJWGdmy
7ScDbhaAohrKZlZ5t7c/9RKcKO5aijGRApgKpvJUyGLcBJVcipPHelG2k4z2xYoEJH6r6j96dmxt
6s4Vp3qwqDaUSbJ8ycOSelDx1y9Qymy8oQB60wYLPFjHMcChVqDeOhkycI4DLg5wg5hlpFEc/LIg
sYI+LE8kFWnh6SU5WEb3XL3dhNXjug7Ns9BIz5iD5kUlZRxis3/RS/W1bpJr/PQnx7t1MPgi1mpt
hBxOD53UxWdR0JFj0xUFxIUUXq23WazO0qkdtif9h6a2q3PWDehZeuaNko7Z8AnfkX/SYTLtA5a/
Qba4EgC83BZkg29UIsoDgfHxLbeQC3Ib1Zh3I0ZxZkI23MwjUqWedJNlgdZxlVGbeNFOB8m2wNFx
UZENGpRdpWuN/UYJhNKDSSbPnLrZY0o+JQsguanCPwIqvnhpHV+TLPuRZ3rcaLcd75GoxDkjIekn
ZKmES7SlE16SMUGR4piXrNY0eVVzG4/2jdFPy2kQn4Vl0RkZJ2zhffXVT8Yfs92XvFmHSzEFPGKC
Hr2n70QASF+btT5OdfzZD+BOaD/fxVFQnsqZO7vz5cnlUXvjCMXIrKnP6FfXSAdrY0A7FYcoPRCS
mrjWMKXf0dhEFeE+VKUMP6x1XKRxZfvMcF1vkdgk6lNcJMF1xXv54cCQzfogIBZtnX7wUL4lFrsM
sJ/4BqtTajNfQZ1ysyogxGiU+/VlayEmO0WDaPBmeROfKvPZFaPwdKTFQM6hl5PjM/S77ol3DtFP
JiNPIy3cU5Gds3RBlokvldPBJLMpV2wVS6TyRHs3+wGj0MWfx/bg2wXRwLa6p3aN6HZY8LdkchzR
q8Gb/SJq0mx+7x34F6c4Nt8AkERoOR647ncoibplZzPJ1rpfFYd5Fot708ogVl76ArFp21O4kUZ3
8mugfZVNJM2qOrCaPDiGBY3nQZQWmuiNh+fmygXduEGsXkBk4atJjA+tmVp47nGJOkzMMjbpufMH
h8i/fQfosyakkcXtB/zn7+6Mbmzo9Kh8vjftOUDcHlQAVqS6jWuqHxgw9JtjRh6oZYXq5a3Osm7f
N4mkWBndkyNi+zC1zvhZw8g4n5bAN4pZ8asLsnsBPfurYfhqA1wjeZl6aW7tLPuDtN/6J1kEYjoc
9xUs8k+8WNpEQ98JI3wT9lcOYZSiEdSmFibRrIoiKmTm9XgWZjQCgJNF07qb3FV/RIv8ExsTRKHl
25HpwASwg3fo1l5r2DllbNyv1aFRuc2nisHQ5FRYgauqRsIxERgzkp9u5OwCSmuko0K5SlL7yNRi
RHBqLa/QGKl203wpUrpjuT8uyqB2uyJvgG+FmzpwT9hF9dPv7+c1V+HvFgk+v+eaCzBggQO944tQ
q9PnaWfjHsrIfmL9vBeK6JbQHr3TuuGgt7NLkA/ThWDxjBLD2K9VPsE0TOGa4GJ43o9YmfuxgkZi
Nmxh7F0SVeqlgjl3qIKXqOmbwzTgMoT7l+4hS8JfUaxSFQ4+1IRWtR9Q7p5jmcVoSANi2LKWqqUK
/4Ca/zcOjEmzZYnLCcEGvwfSiMKr/CGo3XsmQNR8qIzvhmy+zEshvO711osoYOHTOLDOeR3qfZSC
S0IttCrtKubH+26Yz45MsmtFWoiVoxwdquSn7/1Y6xGzDeV5vUj/CVd4eLsc79Ic3v32fz3Lkn/e
5zX8Lefh/y3/4fhTLskJ+v2P+v8w+gED5F/u5n9EPzx3FcXbz7+GPqx/4z+hD9Z/eRF2yMgDng6G
YUmteQt9CP7LW2D+UQgPiEVwybf935kP/KflL4ULm9sMsIj938wH87+AJphEdBJAiQYMw/H/IPPh
nT+OTwNJGcM1GAtwI2Ri/X0Fxo4SJ76B5nCuCJISbfSamPFD6SIH/ssZ+c+d87fcgncwl38c6Z1P
WkS5wrWtEPZfjHt0szuKna157xzHvbVn43T9E/jtX7+ahwear8dzZi/mu7+4yXsvK4Q/F8gpaUHQ
uE8cjwZP9Yfv9c7Ct3wtAJwwr1i36Dm8t/DpRBRxGdslFQphVMGB+I9N673M7fffn7/3S8Z6IIoe
kjk8mwr6fX56EgRgbBK+DlqfZ/POL3bq7JC/Sx7lC+8a8URqxgH+6q67YZu4ZW5tbrI/2CmXd8hf
1ui3z0CIugkpA6jye4N+lNI+bH3GwfSXt91028uXOaF/01/09Kcb5t9OLNfOC8A9cjiPh+Ovl2/q
8dMl6O4oUGkpVK/CuHWc1yhPt78/sf9yXy4ckv9znHfvnU6j8kZ9nW88BNy5nS3K/D/cI++RJ2/n
7S/HeLfPWV5fE26d5d5P76b9cKTVEG+cY3SZntLDH4P43m1K/nG4d3f+PHc+2HsOlzESf+x30151
W7Y/W/2Y7eKP031w9D5R/5iM4/fGsdhTc+k/QXLeEWn+8SHe7UeMYoxlZYNJcY/1HkjVPr6q+2zn
n4P9eFJXf9N8cr7mByfbqGOw+/01/dOx37EPBoEaYA44AYb1MJpEkS4NmPzJ1AxEjC8JSrlu/Pb7
Q/7LavO322j5SH9ZbbykjBPG1thJE9DKjMeEjRYVG+PvD/N+w/n+tL6nAzrSVyXSqnIzNqZ6HFpH
HCurr3eIi5NzXTFNMNLPUGFOuPvJfk9eMa+8/v4z/OOrQsd2gSayVYPTEbxf8lieUAI6fNUFUuC6
lxY/UZc///4g/3xm/n6U90mbaEjNoVQcxbnv9vbeOlUvyaduB7nqRGf+DxuydeX628q2HA0kPUBI
y1zSIf9++cj7QtmRczT7aL0uR6N1f0fC6C7eZvv0/n/8bnp3uHcPB8aRcnY7DucywGngJGQ0SJv4
T4TLlV/0u6/17kEA9phNjeUAZsYD0xe0+C0GSxYb45Zk4HFJlkRvlAzlhwkttJ8lG5Qs1y7CaxU2
F6/qDmNkbrOUUZhz9n25Zai6s304C5+QE5PWXD8iUd50utz1Q7ITRPuULSa/ADkVuA8dwh+vuXyt
vwvno4kiOKM7Tgm6Ydzgo+/7b9LOqzluJcnCvwgR8OYVph09KYmSXhAyV/De49fvB87uThPdQdy5
8zATE6EJZlchqzIr8+Q5S/sClIgrWBq0M/PGxXsZNNlnBv9BH0MCLUO4+P6zMu5p8bW5hPLb9lPH
IMdBOlj3zAiPN9FTfdN6k2vuQvgojsNt4NT75jV+ajZeuZdHdvUjVldD5WvTbBXLj4hE5pdkVIlD
Nt3qf1Cwo07fo9PdSJ9BFO3bBmX3XARZ8PFpunZkz/ZhTcUgxhrIVJELMdFFx9IoFRafCuDLH1tZ
6S+ibLOsVINyBqGyRRt5lU32ePTcKKzUoIt/n93PMKicZjeDPNHyup3kDEfjlN0C2N4xZHRnnAIn
2W1FnouAvvoR8vtvnkP7CISTteYAJ/uhBB2yQUy45vy5WOcqN9EjXdMY6+XoupRbjv4+OzRO4Knf
Roc5wi8TymXuVlRfs85dGF0lKtnki70/YnR+UPeQZzmVw6ytv6M3h+wrJfLdVhi96jVnn3P59/OY
NkU5RPfEGqYr4YhoIV15KlJ5I6RdJHqo3UmqDAPdQskpiqvvRftasPSExLbMRNsoEkhYUjCnjxL9
4I/98yItWCwZPJkg/Vzo3lbrGfpCCTIQUTwF8tu8nxsbyBp6jUSyWjvkYgZATrhDdcvYugIWhzi/
hxVV0yRVRaiPRBMq6tU9NLSA3MBnLUVoR/uln/Id6tY34HnBaM0ebVB3U9Lz0uRSSYF1BfpMHerV
VYgxBLEdENYDpWfLp0WoGrSlKz8CfPPSJxRqN9LoiwiqqO/trZY4haGSJsuxGyWXA0GSJwp7phUf
9V25yJ9Ph60guvzF95v63uLqXqUmTxFUWbI8BthtpertMaArNGaPTEbQ56/5T7vhQusjsawSFUBS
BUmhP/xGYXZ2JGLN72rqTwze57KXDtkTY487saqfP/bU9ZlYm1mdCeqeDSM7mKl1aAsodLOtIjhd
30/+itQt4ZNr1rizqSFrSJ6K6mojzS6btDlGZmUcXix/PyjoXutMNXz7eFHX9s7QqA1yO+oEh5VH
xsKYmAy1AKROgs/Q8ElzBGPguOGIW1ZWfljQXZwbEyum9ahLh1q4FcqN47z80LXjnS9ktV8K2NZU
ljDRMf6vtqEdwYOsdYXXippXZ4f/atvWhf6ZcQVzVrAmxabdN5/ephv0rQR4HTUXjztb09qxx7yO
m2TEirqHY7L2CrpztuFEj+mBiZ/WTlU7PnUbS9syunLzmI5vKRgY1SSmSU3qmMPGeb0I1et1Ldfk
2YHVNSOHUI2oYn6vfiQ36S53w13kzKfguAROqSJUb8XNN4LbSweBwxypP0rx5irQxGA3LIZeE7vx
svvhZAi74U99pI3q+m7EcPxLdayf09NW5nPxZnpbLEJ0nC4Y7Skuvl9sXyK5AZc9GslvN76e7MMd
Mx47xYO+Bq7djaN29fOdmVt9vn7KdNB7mNPL5lG2jm06b7nl8nkudtLQGNqnq6Hqbx2ks883GKKf
TRnJAf0qT0XknNctQxiOtYeCbvgGmtr++LRdjWPGmcXVS1Bq4WlQBRXU4z46dNy7L0xFOAD7wKLb
4P3zvbmxjdd91JTpB6PTJilresJ00FH+W0p7i5L77DbUK76NB8PpPdkdR4ZpnDZx/0ZGeXVzz+yu
vl+hMKmsRG+bO74pyEfRn/GAg+6Zphr/IGeycRqvOsyZweUHnX3NbGrlaLRwGPiLvsJv8dD6f338
+a5asGSTZ6pu6oTp9xZmifGSbrlRrKayYQU16nrra129/c9MrBzEV8zG1JkzsvXvUMUWfwD4O9Pn
4k5/DB8iB4By6ACubvfCcSvH2lrcKoDCO2HUcrhkyEn9HYTLPRCL/cf7t7W4VfRsTd2nyLxcl7rh
AepxtPIAamU3i8V+Qnz9Y2tXY/XZVq4C6VgzY4FUEYF0gGDIGuwWoKMmHP8rK+tK0jBWLaAprDSl
9RQooLsS7UcA+udjMxcPtLfb99+rMVa3L7wWDAWCQLLNu8Gb3Zih30PkmW5q6w8NyBKujmIjE9nw
CGN1gvlagdkv7m4koieFVGDKZmtZy6G8uILPlrX8+9mhnRj3NfoJgqvWXVx9eej6ruGo9lI53l7S
1SCGrguUjTS5+O+VU4RTN+Zaenblz+Kz4DWuhbnIejI2vOMtf1qv78zeurEyBJ1ijSIEG9DW2MGh
fsi8wI6J083XDH2Iu9H7cSqd9K/YkSTb2KqZXPUaKI8RGxDhKpXWj9ImmloAxf+7XMGGxCpRyb4M
p3OZZPxuJoaLeuXGMb8a5c6tri6xuGR+YWR+xB6/mnvoHE+CU7mQ/7nxYakkbIa4FRcoNJx0us9W
ubq6LHUeqrhmleq+PSo38Lvt1F16yp2tO3JzZasbLAuiaIQLhqfTTjxpO8h59sFe2hPAvdgTXGnD
fS6qe+uVrdwVAvkIai9WtliDPjDwlvKW5EHQt52dLH9s5auLogKVBEmR4DNdnUXDQGBHmZA7X7Yx
ObWH4lby6n21ca0se7Q2Q91UBt1LVkIe+/7Ip2JL9yhbSAKb53E2PTjdd8Q8W7EOIaRwQ6v/g0uG
hPX/LWorNFOfq/QbYizW7rybvNytHPiXbiA4OoY35d3Wvfn21rxYIaV+OMcNuqrrDB10cgWO2ygh
nbSrP3CfOUhqHgQPNG+ROw05c3ekM+Wkn1Fe+zhOXLmzTQwjriqrJnyg680tGIEIVcbkZTkbT7ER
K8cG8qiNT3gltJ5bWd9qqtJBXTDQ2NfUP4z47pHDPfTj6eOlXLurETTCD0Ee0Zhe+2MI018oDvjj
QH+xes535lG3tb2wr51w+3lzbedkKoW0a8E3Ges8mQEuxYhHUF5q6kEJcmJ0vXHQo853S3peg9Sz
4Wr2/sEaz62uYmyTZ6milUvx5c7cK25wgqnKDh5rGzak7SrvcoJXjon6i4awJwoZvE5XFyVowkqG
qy63w+PS31+s9YQC3w4cBlq37V1ezBYAEApZkmpBZ7N+Mk46wveTwAzhJJt2UNK/jAvY0r6peWNr
rejM4BqhkMwZeNzY18uVvre82le5T1XDzNFDUJ+kne7ow3F5mC+P1VG1o1/haateeBFqAZcZ8tK1
5P5EkEFbnTylr3y1MgOalvvJyzzlBoqjHnqe22E3ua0jSg7IcfX5P1znyuq6YxsW8KbFPS9J/Q5e
J1qLvU2VyJsdIL0EpM1Quz75b/YkgC/IsXK7rBVPoWxjumZZZXyMDtprcQdSebBVW7cR27WhgUod
RMA3VnnFKC+CN4kq0QRLscp9JQMycWQ74ShKfQfuDCQqvhrZhpH1+Wdl74ysPIaZ7wx6UTG2a3g3
0JyCzGUrHdtax+K0Z8muLM0p+Dug+lGBFkHfulp40ovXj11iXW99WwdhXFmGGGTO3Xsjmj/AryzT
vOkK+MSKtGRiLc5vRq37PvUofH9s7dqu0fSAYRz1STAKK2uTXM1SInNrMpeSJY1bdp37n1oAj7Yg
oOipWPpFURx6cob9QmDjuvCnT/dl9B/GMryYv7+U0ixwdXBkvN8vZFChokWOAdIMhhZgHZTnG0kp
N4qRl1/lnRVrlYJEoVqGM0pv4KCTu9GHaZkugqDkX4J53jB1UfF5WxGIO4OKO7nxgvw7d7OK4UXa
vUshZM9gyp/GSXfjAXIWR/ki75a8Yzt1fLvJzyPLYnNBWZM9kkNedL8MP1PKcEl5Km8ppSUeY3U3
7WvyZB7np45RuAPMC5Mb28D6X0CUMO255fgX+cLyGwysq5IMcE5f5z4MQbZGn8LHESMIdCx3gZc4
U+Au+VbhMjey/9gxL5Jz7El0aehGL/1Fc92QLhbSiWxpES35cv7QHtCf5+GxRO5i65sut89qf9/Z
Wt1OzARMkr4UfZdcCLV6Z6bhlt8sAU04bsWy5dCujWmcBAnRV+DD6ww9K4ze0uk92UnzLMa/kTM4
ziJj8ui8G0G9+3gbL2+QRTnh/42tk3OjZUYtgnOUufAUfuhdWvz42MA135QZfrc0KNgl0pDVeZjK
HqiIhkyG9lAfIQp6aX+q3wTJgzekcjsXRhWv/AxERjfs+mkBACm/aRZ//COuOee7H7Fsw9ndL5j+
DJIEcAisKUz6e1AYOe2pi2yKN7t8r28llsuiVt/wnb0lFp3ZkyNZarOINw+y0F7odPuAYlHk1F51
7Pfdzdab58pXJCcABbO0LfGbVYjmVovnSQeAqzKZDmWX1hxlbco2ngSXAdR6Z2V1CloJEj8xxkoO
/0wEAc5LH/0TEya4W5RI6SLKq3DQTqkmoxVCDxbWo7QT3LasDlb3/LE7XF3Iv60oq3CQaXURtz3z
mmX1zeyfKutnUr3+dyZWX2SEZWE2exYSKKJjqK2nwOSmTi//wIpFqkHawSl+G7w4c7MyM7pGmxaC
9uqvBk2x/qfubwToq651ZmJ1crokn02txYQxjftYYTRnTraeC1duPFZA+F/qZEDfl38/W0ZQq4He
VfXSUxs8GZbHYR9SUt31B9XuPYtRecupfpcnZtFJffcf7+G1BTJuRXqDgLAJgOO98U5qJK0ZKfIU
FoIN1mM6bHjbRcuQSEX/RwIesiyOSZj3FhoFNnqIUsDsQs7n+HvJzZ6iU3+T3gRoApwGt9jVld0d
Np8L6wfgm2GTcQIez5Z8geZMy6ovhJEDCyk1KJHopB6NvexSMdgKkFfuO/r+CPGossgal5mK8y84
aXGmKgKzO403ukwbeUKMqJRnUS5Td+Kh7+82i4HXDvG5ydWumk1ZxsJiMj4OnuhRKEBdnAf16BVu
nLgycSW/y/7BaUDRBywpIt5s6MpTYRqKJAQEY+oRsAZKKGd8+4+9kcoAhxksBQdh/cKL0wYN+mSE
98ckU2TUttxCuC1X6Co0vbOw+lTJ2LRmu1Ra0mN9VA5LuZZocdg6Vte8/p2d1feBLxx1up6VDCeE
CNzk0N9CbwzTKVVb4XvwSTupzMLut+xe1Pxx+nd2V+XvWU0bGZYkXmD1TnvJyURjlwo4SsmGXfxa
Hue+Ddc+iUblVYf8r61G6LXE9N0PWPmIEiAAXub8AOvlX1C+0FWel7Jx9rC12K1vab4/djJ5nZyW
mAqKL8FoOMr8JetfzellFkVXoLcnIJr5sYNuftdViDbCNi2FxX+WXLjv7SJyhF+qN1P72Hdu4oNr
othk1/utat2Vi5p6rriI4PIcldblM8iwjKJjVNXOTGTTlW8d/LEba1symNXZMHhFL6m3ga11HuVL
AcrrNSM31Ipq0kQQxQ4iRw+TS39qs2W+OMJH1pZfcxb2FmXxJO6wJhf3Rhr+6VKDCZV7wfwSyuZG
lLvonaiSSHmM6ipIBIWGzeqzde2szWjM5lThpV3IExFCuZ+M4jrqrt5rj8rx4628PIZv9nSUi1We
haK2OgXF3EZKo/Hkbt3elVzgMdaX9hXyvB7OI8D3SxgSPpmZHbS2daxVO/0sxd7HP+Iy7V/9iNX5
MGorDtJ/LXp8+xFIQEQAPmav3U8/pXjLfy7qDNizEPBdug60xNaRngovNCZBjjw7ZyM6BM+i1+wF
3AjxrmkpATjNS+hJufPxOi8caWV2deVBlDlUpsFeW2lM93aGrroVf8RWdJpE7ZAqzeeP7V2cxMWe
Zqk865iYvyhDZqaGtHzKa6oA9tqhOz9P/8RdF2wr1PqqCbR25a5TaDTWgMzIm7suCUWs7SmXM09Y
7+lJaLEt3H68KGn5k++OI9MhMlBepkVQFJXXD1VRZaKARGYpIQeH9HamLWYvfSPp1XSRxmuO/Q8y
0T0qB26wG54+tr5Ew7VxdUkTgQhZjB2uoqUAK69QDwafcBqCLylgSrjQILi38i7dOhXXbDGVb5lL
r0Wh7vb+3iniWNKjAGaT+utCwiS7osd1APIqhLtWtruvS8U89DYD40U6uozfnNldZR7ohw6CGGFX
PNWflEN7iI7qbrxDXmzrHF7c4ytLq92UIZQsqgRL/c6EG4nglDjKPnjk3DvRbgsrd+2aebew1fmL
zbCDpwK17H4n7ZAQ283owdBwZ0b9FDWO8uljX9m0t7pbESoxS8FnSKd1B9qbqTuymTDocpfLh8nY
2s2L5H61m6tbFH582CgCSlCDI+3qyO3u+oPlDTvUJB+C4W8MJ2wucHX6E6a4jAo5vn99P8WtOPvj
KTsOxwXBsPWUuHLwGbiGYQH4mq5cVBKRHYGHaXxridcZg9KzFkGDOkko50kaFJGRoAdoqqid+nnu
NOjRhHCuNwof1+Lzux+xuPRZMhDQYxEzC6B2fGyPpn5f7XVAGzAXHuAth1uw3G/VGa9cA9So6JgB
S6R2sJ7CFSCLz4IBgBF8OC/DOEDVXlIQa6aNq+3q0rjRLAMzzOGtsypLUGf40TToTemSoQXgFI7l
hV96T3GyXeBu5Ymb9lZbWRWVyBicCvW1h+KJU76AafL8F8mR7frOcuWN8sWVaAip27+Xt7pOy0wP
EqrRwEnpX9wOQxec1LJAfvvjU38lt5CJDpYoqtrCorEyM0PjomlQzUPL/Xs0/pTNl8F8qMzvH1u5
shhoB0BPqEAkFCLvezfstbzWpoT+Wxx2T31VHVIz+/2xiWunW2HOnCBrWKxnDfy1LC2BdJvrCy5w
tDb23T50W3tilpfrebvLfyU7ojNCPZEpJJVH+yoY1LCMWgpwRDu3ZFsN5JukeRSEF7HnnHW98/Hi
rhyqd8ZWoUCfFISoUyDGMbRj91Ot1z8RyxNfJQixdx+besN5rHIGbMEiQctHljVx5RFZPss5JMY5
L/kF27ZsIviMU3239cy85hTAB0hPlnyeM/zeKbpArGCZ44NZ1lGrb6Xh08crufr3uXoX8BOf6AIn
J85SWYj8/UDRZiQN/ZwS4Kx4H1u5+mnOrKw+TVJFzRjlWKkChGu++tCw8Rb572ysjo8iCVIzZCPd
GjUC+YqMZPo9ir99bORKvKI2zrQNxf4FWb6qWLagH5BBA0cinubblCppdrsE/vjuYzPX7lFQW7oB
DI6iJTQb7z+7FaFZa7XYGU45HtbsR8K+/Lv1ludTfgfR8IbB5YevHJpwRLUSTI5BUFrtHoK1eqN3
bwuLDskT5ML26HCUDuJBO27YWn78hS2aCUvd2TQvaqO+FsEiW1bLe3h0F2zmDHIRvWHqo8nmTPgV
B1+gaEvGzWvpoqo3TKOZtQrQgyo9SkQK2Bk39u4yOizESpxRY2m1ca2+/1bQkKexUIWFbSBPFaSQ
fgWuPr+27cPH+/bWEHy/b0wysBbqMAu9zdr5DLFfOLwTZA1gXc2PVj3BjA1DvBvDZ2ub8w/ejmwq
bJp/SssIbzWUaWy5KyvoVKdZdYIhhB1GFpDgTUzLM5swfpnGWtlHGfI4Qm1+Tzswwk7S6dqhQbMM
2jah+SMa033bNL/o8zvB5Gtu1CgypIsxZJlBOTiIoZEi9pXiRFVPbWHOcy/po8IdGrlAaNu0fquT
3sLQrYLJE1GsQvrIAgrv159kKVT3ot4EjlGVFfrnXXaMFam/FWFacwcLJL4KCmKjZn7pExAtUCyn
Xb/AltbxXInFop58izJhPrjQprpCvIXBvxJpVcZuYRoi9gE8W38sfzby3mzxu/hWPzHLv/ePv8Bh
/lhYZLZeQVfW887W6rboxDRpehlb0DcmDWJObbkRW68sZ6mKywufErmJsc5Y0WlCqRo9Cl7o+XF2
0cBxkW2jhtXe1/utAbbLQufyyjBgaOKGpWS2rpilvBeEaMJav+sZyc7dGb7FbF+5vaeh+eHkIOQ1
83bh4/n4jF3e74thVYJRClAbbaP3Z5mLEWVRepSgEutjs29vFjaZerNSfnU737CWABIl8WIAK2jr
GsZ07OS3GsSHb4BEeHO//k2c+GX8ZVkAVzVyVyLKurXB6OaA8GC1fD3rq9G4jIeGL7rbekwRO9MB
UVvk3rbTv+vLPLO7OO7Zy0pD97VpEZRguL7zljDWHwzPeFpqun9j8Ooy22SVoGahIlg6YusEekT5
3JgkBKQbD6LLfzUAsn3iBZ5B4bH5BOd04IhMJm4WPS6j53vLq2d6WyR+liyWayquy+kITikQFdnd
Hs++vqfwbhByqO9eNJ5T+ueVX5PftGC60aXJd8vBQEvij3rYRrJeXi2aSE2VFipHn+Gv1Rf0O8hc
k7CH8tufDjo81ZoaPH585i67NiSf0pJJg6TSlIukCiXDxkB2coFWMibNRSnth1tks5y/MU9/ecDf
21pdlbIRtHJfUt5Q94x/O+of3an2SwUn/1Ids2+RcDd9DVGgpV5cO4K7dVNfHsT35lfvhqIZJgOw
JYpnxb2f3Gj6JxWhv439vExIMAI6S6TOqEP+uPyIs1MXQoLoKypGKq93rY6By5nsUdtnn+L7/NnY
Q8nibF+db7WEVXryzuwqyUcrTIFvGLNL2wHlU1d7rN3w0doVjIosNGpwN9/WP7KjQjUgcsOtnHn5
dGv7KkAYhqogdBPXQaPR5a4LZx4Z4D7pSiPR9aLdIyx7TL14s9V4zY9UDeAsj2legeuKdUKgQFhY
pUwGwtuN+/Ew6vDxF6P/RURw25/qU9nC8Gmk4vgfx6iFuO3fpldHUu3TWYojqhFLsfz/usjiZhf5
mhcBDxVhpFOpSqx7fsYgVhVZdWlHf2qZirhjarcSSfuGsy4ev/5q52ZWV6egCFPsI9ZOqCdAONIr
tEqVq79BJuvP/r3x6WOD104g+RgvOIO6xMXhgC8k6kdgrmjf/DWIf2XxTms2h/uuuKIGjMowFR0i
4Yv8RTUrBelco/jfZhQ+6btoTx9RCVnml7ZulSvOqOkWlojwpLPr5EzsZa5piWrEgsfs9uYxOYYH
mjXHja278q2oTC1kL3B1kCKtbq8mbfK+n8FiytkchHafD/1rkaMmEyXWcISmRD3WdWMBzzAKBJK7
rPpWdERFuq29bYyFQP8IJedmHqTHsmj1zEFOS3sEFSwP6Dpos1MoU30bWt+WGl6nVcNDXJugBv1q
6qQ75CQNHynV0Y8dv2iUgwYjf+5MWjLehyoENH5JD9mta+lBMRFzdeomR5Cu7KBJqdr6GGlyuStQ
14XTX0T9wEkUrd9FgDBT6mHoHpZ+UT9Zkamf2gGxanGIYVUKFKgo4JyPPD8ys3Q3CXOGRksbf5UT
zT/Updhs7PPlRAXziuf7vDrhBRoAeVkRpErrwfcWWiLdMRpnifOS/GlpEW2zEi1/c3UOkYJCopbc
3uRltMp8gyhrC8a8UXjI6vqgVgimmcOQbRRsr2X2EgBlgMrAzsHNLSfnLDbpUZMPBhLZ5GjWA9zp
CFugw7mraUj5v8bK6WT770Xe5R55vz6oWM4Mr3w3bxG+pdlCigbENSrrr2k13vhB7gwTcxxD5d+k
00ZEutxSTLKlMvBw5v3W8Laed4ShyWFpkxl+RXnrc55u0Wxe3mbvTay2EziGXo8TJkzlK9C9slRs
S339+NhfcUf463SYx0A6AjBfP2XHKEBrUdMLiBSC++CQeYAd3pxx6aoPcDdMmRPsNoG8l5coZg2+
CizgFuXwlUemYSOPpczzKKYC1r6EQImWUdryeUnhq42SwOXsgPTe2ioOmZmIFjY6izimtENoSk4B
oQRglWuv/jJAsga0YLrxvY/39tr3M0xYRWSmPEi0V2tshs4qg8QvbKovn3NBdGpEFqDZ2ipHXLEj
W8vgEgUwACHrnr45BJWUdnJhi93tlLQIioWAsjYWc6VqqcmAOdlJ2nkUC1bV0QJ+OLGW2EP5CY2b
24puU+I0u/IHipMOZSrnP948CmELYRSVS17Tq82jGlHWYsuRLoRXY/xtKn/k8NvHJq69thTAo+wd
FQFAlsvGnt1XjaK0kIl3RPJTe2vslkS628X3C38lZbR/sIEKtSLoMqn6GuSx762RUuZzbb6904ND
4qW/4p1JK1Jyim/m6/bj7opXvDO3uj06eQ6qSKfM0loolEKRiJAjvAT2x3u4ZWV189IaSlq1xYqY
viTWlyK5VfLnj00sX3p1uePb9OgYw4HLeZ0A+UWe5KkqFFzsYNSE+6l6bnWShO5PBTTnY1tXAgmF
fwSPoEMxKLutvtFsCXM3d0FpG/LvVJdtLXrSyR162Pz9+2zagMZc2bx31lafCK2ROqoirKn5/BOo
Ec8M9FuUrQbNlVBFh8lgjhPMD2d4+Rlnbs6MeIPijFrYvMUdqTjIiFd9vG3XThJFVwIedwT8eevZ
GkRv9KyVOEnGS+9GB5rsv4MjKpegiiz3P57KYFLzzNh6tqZAP9tk8I+bKEbVWT2Uyj+p+bwzsfKD
MlZ7xJ4xgSgbuIHlsvNvNXoY7WYT8EqF5P1yVl4glMsI51KWzG+VXXViXM9pbdMuHhGZ3W98p2se
d751q+PaItDUtTrrEk/SrtxJN0LyZDmtt4AVpWLX3oVP5v3WLNSGUX1VOxCoTXKZU2ZqjNckkKFa
RvIpSbZaNdedkHuVepNKp2td3zXSPBgayKjs7MtImU6y51fE5l70XeJGL5tbee1ULdWI/7O2yil4
Z8p1vgSPGrLwSbPrY74rnEGwUfhesviF92qbqmNxvPVleG51eS2enWWrGaUysQgi5p1+6vbZHSjP
u+oNvrMJ3Fsc770tptwXJQUTMQXAEStnGRNt6mpYOHnoFl/6WzheTjKlnzciMdQ+Nnf0qj2G8yx6
4dzA61eKWPeiULY8Dv9FXJa6w3A03d6Rd8WuHw6bJMOXuDnWd2Zv9QXlrGonXWV91gvVCfhr9GO3
K+//BmZ/2amLneQFpvOuhq51/baeYHGpND1fVoaKmpe6/UE/MpoHH1C9H262CFYuXZOFgV0wNAQ0
+G6r3Am0dVz7RcqF35/qpHIsSrsfXyRbFlZbN/RdI8k+nypAHhYYlydWrfexiTeC14tNYyye0Vt0
Ni6qcBk9lGw0cPX5F1qCU2M3e7zB7tz0vvqFIzLPfr9UG6vSnQfb//Gx+csKGXt4Zn3ZgbODlplI
yKcKK6w0qCvyFkZvYy+UlhO1G8/m65ao8NCVWghOVrEmybvIKgy+VtXRuO06cbovoBb31BhpRGMq
rK1gfcUgtMFkAkvLj6r8yj0ac8qCSkC+R7MZC4OdikEOw85/yg8M1DvGiVbtS926wevHO3oZBha2
4n+bXflMImhizjQayo2NuaOW85jnvqenm1WIK775luZAebLM169hUKbvI+JkkpJO9bI+z/hZt3Zv
J2jh2eGheYhcWvhbDDVXgg/jEyRX/2d1FeQ0UbAUv8FbF3DcQuWLTmSz61ydMa3uIP3+eC8vyHgA
qqgUIHnvgTRULvkPO7/RJ2TgkGWyxx0ZyhMZyu9BAdgxA+deZtLl14P2OD1vGL5yldFXX+bemDzm
Nlu+8tm5mI2q0hK4mQl70f3o9p9SN3QtUMDWXkKbYqtnCzPOFYvcYgQ9HWcFxLb8+5nFkQnxQuq1
X1ka9KUTx2KefVKiUprv+1IMXiGQS8WDhbL5cz8kWosEIPKTCAXrVrSvhjId7rMoVOYnLZyNB6NM
+n6Xk5EAWpzTStnJ1DyffanyQxje1QzOmByOZIdXDcTT8Vi3kSOPTWTaidZHN2ExZshtdTmQ8rAa
auXGMrNh2qt1nkEaMreCcBOGoviqQALHl2j8uDvoQTcJniVJya0R5uqD4o/50ah94YCUm5ihMx3G
hyCpLWtf5REpxVg2yWMmWvNNmvnmTo8nom49Bi8o1/6IDSncVaTbzD7MSwl0ah2wGpodjXnuRunc
Oz6i6Z5upvQqRlWxG3lQIf7Qf1XSFH71kX6cUFZb+NsYFSgzp2rKIXgo+0A5NOloUbGglae0mj1C
1NV+Nro61PZ1UVaaK2qdiMD4KAjBrqUJYjpDW8h0tq2BQmsaBumjVDB4Ct9ImJ2sRs4MO2p1NXf5
v5WCW/cNos7okS6SrOpcv4ql0GeoT6PUuMv8UnsY+5Ybt8nNuN4VSStEd0lepxW8WlFp3DPXoyAt
jVAILKqwskgof6dR4j/xlG/+8J2aZzr/qD4Og5UH9lAP6JUpavmkzqp4i2Tbb6OSOntok2wXxjKS
0+YonXJ2yKtmc9r5Edr2Qn3fzMxfQUal72IpptLRW81DoIx34yAtviExRtv732Bo2/tW+UmINNaQ
Ih8kB9ODUo3Ucxk6cGvkoV2p0SJPlcfnYqrCyp7yMZjQ0UydppgHpBxyPRcdQRrTXaz11eThMypK
QYjLtUWdf9fGPD4i3ijYcSufSn9qd7NcNU5ToXQptpZjmvNRrhu7bUvI/povhe47Wq/+lS3iEIKc
/2ksZNXFVkQuo7QYtxJDpjzSdva6fCh3KDje+e0o3GBX2ccNLbxI8ahb7XzklrMQ4rKiMZ/Evujc
OB1fs9SvnztDDdgGyP50OQpOQeqP+xChz0ATfyWK9UNtW8QpAJvboVQeTehNeqPZmZ3/EFDJHDLu
4lI+JlPwvBjNBPmU1sJRQy7WNuquPTJ0+2yVJYROWibBbp/I32fdNDOHchsYJtQKXD6jIyfSXrLK
3FFKfbqDkDt2lRqW8TJUkx2YN/lrFfX3HQJ4fpd/LxZ9bCsOnQr9aBGh2czS3SYubicjp9rpF49Z
G53k0ThKWXIA+HPQNd/NAr1GqSq+q/vwbk5mvljMzpP+y0ddEpBJjsTJSYrmZ2flJpXE9DDUxkud
jfyODECalU+K55vDi9SP+sGQuhfk330HmU7Yw7uqsZUsg1Fp6h5NQ6qdUjVmz0APtZymfRP4e13p
v+hBvqc2Ib8OTVLuke4eb9NY1T0ziz778fwdJbJDmJXdsZS7Zl/NyUNZCoqjtsjJhqYTaskrzZqf
hdo/wwbmRiLw7cB6SZPxtgt81/RFVyv8u1FinEtIDUc2J46a+lsU6MmE8D6hiDgoPkBYVfspzeNx
qKzHRqxVT1aEwS6UtEbRu+nsfO5P0OMmNlfrc5hL/A/osKpefMkk9Kx9QI55yviNLLzip2RW0fgQ
Rnnq1C1jnKr+Vc6FfSSXj3UJu0tp7OfWqG0aT74TZrF5P9aV5QWT/GVW5J0uxsVdJ8itUwUS/Nth
GBylqhX2lR7v60x/7fX8eVTD/KDmjPzWZlw9a1D822GBIGapDF9TAdmNakwbdwxNw55ALnqNr/k3
QkOVGG2imyIPRUfnivcyxTx21XiotPGlzwQnSX4XtSTA+z66gGEcHbl6R09Tr+PmlABUHYDCQRlj
FN8Frd8XevF9DCtUh5Nn+F4OaRZ8NUuUXtt5b8Yyp0RKTlDg3cQIUTr6LDZsHfKTQyue1ELt7BJ8
ns072plNXF+ANzG05vtZM34YGVd1zMho3d+FEAvsooLKYl2+TirgvWB+rVGh9ZQgCB+UhBZsOGsL
0b9q7eZUrL0kFz/NCYl8XJXlScwUPpKKOJkgWZ4IIXbSWndiBKbXb8TnfqLg4hs3k5n/aHSaE2i8
/Z7iAj1i9aj62Y3WS18bKMOQrBFusin4AlXz3jejW7Ua78tI5VZPrQczEb4GpUI8NEpUn6d7I0tu
kBD/nOni10Kywp2g5buk4qDLvQKPYjtxgZSt9pBZ6MhnzIjnAoKUkRCatpkxAFiODM5NYZYvf+55
ThBOr4LHyjD2ahSKzxGztZ0Xm/0PsqbgKWVLam80sjC+i4diIBQmMgx8zWS5JeNqbp2h0mblPeEj
sKZdFWi5I8Qir484+NmlSb5vM1n8wnUWKJDYT6F0ik2t/mL2rQ9EuQukh1pIUcptxs4NZfqmWj6p
btyk066pEbPJYgR1w7gZ7qe8nfZy3viI0RVGFO79usbxROTJ1SJOHZg5kTjOMtORdCZJzFpFpX2S
ZqpSZjl+k4Rk7GxxSMyvTZcHPxTq/+7QSpOnGmPpysvATbJoImSl0d1nShN/ZvxGclUxzTyj/R/2
vqy7UhzN9q/0yneyBYjprq56YDqTj2eHHfHC8hQgEDNCQr/+bpx5u8MnvOyqfr6rXsp5wtYBxKdv
2IMku9py2Q5J071JRNaH3B56ePVKFYoaXtmk4Lw8sByxWfX2i1iWBsCk3DVZ4pZ9ENeGZj90EBj3
aA1yHjNb9HdLnYHjV4uFhar2rHMm+ryNh8yGVLZCk6TJjRpDGBdPIWQwetNhb5Q5dIBnn24MnTug
W9pZ3PQ+DPvGfNkMeVUlc1YPUTlM2UUQjOKlmsrhJWNICKNu0cM1QyS5NYPR3VB3UlnU1oJNMYTJ
mzxFoYrckHiV6sIW/txTZE2aAYaq/SqSFnKFAZMq+Lz6z00xdqE0sK88SImbpvciHBtoDwY9Yi7N
M6iJ7nKYuM+LT8PO1ddtFVz6Gk+q67znmrmbrrVkypdgzzSh2wE4njAovSeL527I+WIBqCzP+2FI
lT3eepOSiTBQL0DIUB1gC01vc53TXW8YWeL1wcRCEIBmO8xLUFOQlZs3/uLzjU2DW+QQuDX1S+aI
1cV924iqPZOB0UN1dMq2nWrMF8JJe2W45nm52mJTf0MavStHZ8OmLBEVQkHXpTBjD2eKcW0/78BD
d+Eh2N3Ohf4pTMS/XIoN7SSL6kra6aiI2LjTYF6NDoXf1eKRBKdGA+fsCfBgrYYb6AYuG+KUC/54
0cVoTt/q2ns0XE/GjAVZRH21wpplmSiYJceBM6i9p8U3c0E4RBa8EVb+QAfJwpr2ZNcR8T0z5q0s
cZ+mpoqyeroq7e68xAkYKIRXbqz21iQRfSDaqNblPRrFSVA1P8wVETKM1gVb8iyEzs+IkD+MWw+2
82FBlovc9LLdROiATARETTvHvFo2yIy8Y2m4Y1iX3IiMYrxycYKE3twOUIwqrKhuxsMyyS0vGvg6
Qu8h6GMctReYV6S5zTdLlw8QqRGpHvJEySkSsEIJWekeg2yV4oSRjul/A6vlOc+61yqnPwYkU70w
Lkx7mGNXwLu5qbJxU8vs0mrbxyJoLymrADI2MAuB0XsQy4W7CVqfIlRt3cXKNvF2cdqkZtZvKtdx
IesujDCDQ/oZ71r/aNoGqI01QBlt0R15xgAcXQV1JjZEvATFGg4gVtttYNUeattP5iBAUkbFd5P2
0yFbyikKMsKSxfKaOwSybJM5GLZbbRLQbO91RUwz4R2saRA3jEKpjLcTKo0WjecubGRz5VZZ9pg7
DkK8P122tb/OY+FtmAOGNFncD0uVy225KIXRfRnANR6OwoxHRSFVLADlKEMkBk0d6yWDfLfsFwM6
Q/yyU96mGl/00O+DCRWxPUaB2WzhOhWBWX1wZb+Xg/7ZlHAjd6tpM5R0hFuBNFOrrp2NcDmKnLI6
V6qxUoC04o6pa4+59sE2l5+2v0TS02NEnGHnwxyRCbSxORHtD1OMxqEk8LEualMnlpRDGmR650mX
YSbrsNikWp2renxpFPHSWoxByCyto7xCiabH5WHRog5CNXsGgC5shEajU8wLeth16c2PHDN6ckDs
K/UGuaq7Je5gh0u5rDFqRFIVuq5qofBVeMitcGaSJ2Sv7fc+aDwVl52TRRmsy2miRlelOMnNDrdc
OluSjctRF850VpcDkuvZdJNcKXgmS2fIQzxhF4wEb4bmKAT06xkZekYLlCzCwvuCQtOdu/Kxn4Jy
w2WXbShpsjnkhi9eR6/rv2lS1zoqF5492l3jlZEwDeilGpnLy4iJ0sT7InJ/Z9DMSPqumBMUmRAQ
71x30/YO9AtIxm/QFrB3cKTTIRtn9xwtAj9iDl1sFAZyCeCMMC9XBPgPFho1Q8ozTSXJIzrOkiU1
WbpLpcwFO1xLfotm97DjRW87IYcH+jff8ItDTcbyovQof+Cw2z1Sf8jW87dJAzBKLkanMV7bul/5
F7KevcixQB73CruNAQbLwRNb/OnaJ8oPvQm+2VFpTMPdYtmyRj4+WT+8HKo6IbBpQsbuRNUjKZgx
4DRswWYCPb67M6yxvM9LlZ0trafCwewuW6PPU9+Bm3w3jne+x+gh8Gp1FNAChDkhV3xnoEBNSugD
6chsghFqLHKZDkiFyYs9tP7GZcWMcDYqay+Igv5TwaG9IcbinFUV3jNouMe5XZmHweFO6i8zO1o9
BKuX0YNgb1NUd4MMrG2dN0ucY/slrC34BXjuiGQDSgu3LvxDNzPRRRNUN7bF5HWxMF0Al9EbLs5m
OQMCD95ICqtkE0BKYiyh7cn+p1W5PmSFaM5Tr2nnMzDGJD1A1xn1Rs1y4xqubdU3n2Wo1RdGKwYl
TmzmkCzIZqHj11xXLRzCwsCbXFT5LgqNFE0BBOaC8GyJWtCTfoyQjeCh2YK8ggaHi5ymoG1xzHsc
O5Hbyg7W8utIVA4Q6B5k9jJUw4TzvgctgbXjUZQsu3NkDwfGYKlIWrtj/zg4/nIY50IlrlcibWmI
nl4slDy381zwb93E2BwRVMxb2frQOMldNOUWEaiz0ebkOM6Uxd20IBaiIDIlmgDBEiILXKK8q+AQ
HEhyHmRGtl14YGynsbdEiDxmBg6v0P0Z88wgKnmN5GySfRGPk6wOVLZsa9iWfXTyyoTY4Cpu4LX4
D/Ct9PInmnnGFrUt4oByZXWGZ4xMFIJF52an26QnHML5vT/dul2ZXfTe0t22eFGfRY+xi5pN45Ja
pdhnUwUQXzFWceO0sLdkTG5mRKF94IniIXAZDHozx8G0Ddnn2cA7drGMS+WEpT0OZ5UTeAfbMsjF
rKaJhGbRtfkqDgZvhI4u97yRA3pyowE+HBva70LNdpxVRWGGJEDIRFPMc35UuvTP2iEneNCrjZSE
cueNQmpmRdB3nErkdiiF89L0olbIbx0pq1T64/TaYsMdREdpH5lkIUcWTCNGC7Uan0tL+weqIDcQ
OcoTPxAS+m8CL/HF0NAOgKSq74skszsDvmlsHLdIlaELLPHRZNvIUprav4SshvzRjpTscheWsghw
ZgyXUkRazsruu25adWs0Xv1cBW23VRVEtsIehts6RC63PMx55r92djWjWDD5rRiFvJs6ri6qOmPI
XgYuWezSxWkOa38bJ1qPoYiBRjfsRsr+tihpoyI0QcuDA8zBdAad3/ob3GPkA/MFLELynsMZp+yt
vYvAhtdbuuISo2Bv43t8hG0r74pNi94NgpxTiaPVTcWWDH77AJ4WUsXAyS4HJNEeqscG7RvDg8mr
V2YgrpJib7WEJ07QdFdwopiPVWbS79r2imvH4M1dW43UjJas1QGOPN9/YVkFbyzo4iIXZ8iyQ6ux
h7OyXwIRcQyWxnNDULEJlF2eW4EJmT+jKpnEM6jKZJHLYGxoI8fzhkEhIpyJHBIC+wuCPp2C3MbY
A/Ii56nbFrBY/ekAa/pcz+gBwNOV9BX6jDiFoqLqBc7hHq6GodZURnVe2rdZa+opwq6FxSkIs6TZ
ljQ3EHGF3+LEyQwPg4TJ6t3bTs/IrpDul2zHqr7ZUFjp4CEF8ASzQM1rcRSWg1HBFqwjXn5p53hE
N4ZJSzRLAAUa3D3PgTQ+c7uhti4qyAU0Muxw7BdTjDa7VaZ2ZzIcXH4H1UO4blm9Zd7wCe94v+FT
43lxMJmgRe+kjbT45+ed/g/GNe/a7qcDsMVt/b5Go78ZHwR/7ulLbnwBwPpgCTiSQwQRqmzgLp3i
7H1qt1aQm9C7GZ6IieSCIfdO/+3LwF8PoBlNcRoC7fV+ejA21MmyEno6IMCEYsZjx5Fi51/JTHww
U8MgjQJbgbErrLBO5vJdsTizbYJiuxJ3gI+Lq0Q9BefGt5XV24E7jlwxAor584v7YOrkAx1CTB8c
b8gLnN7BiufSVgzn7QoOn24gABEhoYyKLcRntl9ZXHy4Gq4QcxhA5gLQBt7fy8r2M3NGuACBbgVY
2CSsAVVBhbFxU1aEX0HS14Hg+wGwD8Qy2FAQD1m5QyejJl43Rm+CIB8iaLXVEpL2aE4vFbDfnnWw
Zv3FXHT99ifLrSJeUOXGDJagKHx/dZY9L3ilACkbaujNdPkhc+qj3/I4UD06au3N589u3RGfLXfy
flWTRzO3r5uwqmvvJ5jM487rpd44piFvCh/NfKeq7HNmO80+F+hXfr78BzcXVwsoIgQIwGM9RSMy
W46+0rhaNBU2M8qCiiDiue4Us9o5K02+V9bwxaT740v+nzVXAMgvk7zMGEk7Z1jzLyrDtJVpsZ2+
Vs38fQIMGjSQ7jBcx/jXOt2nxLQmAg9e6Cpg0pPU19MlGEoxjR0MvGP9zd1CIu0LKN/HSwJ7C7gF
TAT8k71qa3sSPMdw2wkuxAhKiP30+fP6cHeu4N6/FziZL5ezYeXGAoqOgPS9adyq3IzHfu92V/VC
v3gTPpguA+OLORlkx6Fj9VvQHApqzVaW1yHZ5OdLondwYAAmLV7pXUO0ElAqyMx5O+OvYP2fz+r/
5K/t5V/bf/znf+Hn57Zb0M0oppMf/3lkz0M7tj+n/1p/7b//2ftf+udF99rcTMPr63R87E7/5btf
xN//e/34cXp890PSTGxarsQrGsKvo+DT2yL4puu//Fc//I/Xt79yu3Sv//jjuRXNtP61HDIHf/z9
0e7lH3+sIg//+euf//uz88cavxaX7KkVEzv9jdfHcfrHH9T+E8EdbyoCLxQj6GrJLl/fPjH/hPYt
6HD4z+tzWt9iFDlT8Y8/TOtPfOLgbICoAFBc6xcYscb6EfkTOVOA/5nQbwFQzv/j/32zd4/ofx7Z
fzSivmwh4jH+4w/rFF0PwBbWX40mIQXjg0J+cizgm0m7UWDyaFSlm97w562fr9OFYODsrkOv6d4E
42xbj0inwqXyaNyMKgDxhueA/3dTCUohkjw0HIADekXP1N+WnZyjZpHMTXjVghqjbac8zFlu2XvL
a5ttZQXu9WJQS4fUgpo1SkEX/dnJN7t48Vt9zpqWgaZIubo2AlYfjYlg+KlQu+9oaWbgTWolNqan
aQERRVpxDBbRnW/cmNesvldGaV/OI+Qqx3IkocA0H9mcnd15w1rLw9oJrVwM+iLRl/XlZEGIAb5W
8wbiInYqNRuSgACAwo1uDJHi0LAuDAiZcUxfQ20NQFrWaM6rIWiuZnCULq0cH1SCAemUBW3SINeP
MPWto6pb62fYST0bAShL3ARXQxSzA9Vzn6omyejgYPRJ2c4sr5QIqm1v29W28SoQ+5zWPKpyUo/K
zNq7pSihym4bxIo6S4MBP4vpvGxb8DUNlBd8HOfjYivrqCqZpY5JMAFxJpE2Q1/BCgVl6b6EMsRN
5xeeOpRVV+08X+rtApoKpvydiCeHlVf+WGMgmukiXbwuj6tmcc8gU2U8ic6BYSGGgcVtT30ALhjP
1dVQedWr5YL5PwN4cdBLodKyGfsraNfkSZOXRRHafmFBIKw3HKQ3cunPzYmjJV/m2YixV2G7kHvA
NHAroW5w8B3QviK3WLJU6RmAO20PCZzMXSPEaJv8dGgNiFMGW7CQzS66O3DD5hA/HHWBqTVwZ8N9
4UCwMPJdxW/nzOyKZACeREB+I7DYGUdRL5KW1QZEgXQ7XwARU6U5DDqvGcbC4Os4VG0syWnqB21z
2dtGeRjYhL5OMNsME0O7Rf/LEtacTrhN5UNN0XcKJ2idXAuXNUc1dd1VNwTkCpzm7miS1jmohsxR
laNUZ0FXXujS1K9z1+ujVQ3ujZPV/aNXFeYTHBvVXeMP3U/b7PVT26tXOLijh7+UmBI2g7qc4Ff5
jfB+fKhGDHFqDc/zZJno6Fxrw9UBmKAzJOka6AxvHSunMg4WtwSUSutZoj/o9eV2DmTjJ3RpiY8B
C3oJkZihQQSoiSUjBzgaviMAz/ghtvCEBnLACmwkUU/LQ9lot0j6seHmhjPmZqHsCn69gEFehjoX
gRWRsdETzNAlyzc12gQGMr65qFFUecH0yO3GPgfDS762Kljyc1vo/uqX8Pt3kPs1qJ1kKohxxPU9
6qJ7QEAsO9VUsMeeCXeQ0LV6o+Eaib0Zd8OXmcpJAfTbMic5YIPuqc1t8AxycOQjnmULzIbkfDUt
1L7+/IrepMJ/yTf/WgvkaeDFIFuOrfQ++VI2HoMtHAsY1Dkez3mcv5kDqy1PjaRL6jvnXN+LYwkm
t0gZ1KuzsL8Emy6FO02cJdUFBqUOFDqD26/w/KcKob99NRxVv+aFPtCPld/gq/lHip431MsO5ra5
5+XWvKp28AmPqljc49VMYTx9+xUu8SQTflsdrjLQ+wLfaJUoeL86kJd57zE868DfCDFu++6pUzwk
WeqZc7p8pcb0hj88fRC/rneSKmYSyKhyQGN2SrudG43HlT78apwXVRRcm9v6uALyV/Oy6UgOziU5
iKdaxy9fKK6/scI++xonCWWWZ0AxBcoCYJFE+aH4DqEftp0v7UMNyElYHY1olb6EnAfS5X5rxOQw
XiCEFFfu1j38Cwof61P+7AudpBEOQoHvl7gv3sWqqr8A0AjlteIcMiZ3/EsP01Pi49+PHYNHZLgQ
wLBPyj3HwF4gLtpHq0frisn20Tw8VqAhrhuuvZHb4OXzV/A0rV6XBMKXQLUZPhxrav1+p4naxxQY
jZ03GiJcE/f9shGvPWQ/MfSgKKRXGkZBw8y6+4qLeMrNPV2brmD4X2qv0QLZyG6xtrVxN8Nu1TLJ
t9htkcTBl9p7muojBE2+YMn+lhuul4xEAVhjlPDoHZzcZdm2oyMFHirLNJzUDPtyMqoArFIdqQ6H
6MSHUBfIrabloi/hakCvMVHZZe5toM9ALX/4/BGclGlvDx1MP+TKFiiTAM6+vwsWAo3lCmWj3fnN
6C0kb+5fJcy7CubXk8Na35vTbeyvtFZvJbgChv9+CdAnGfNg67oWn8Vu2Swr5B9h1UjMcLhcwdY+
oP8KuWbYxnDLjO6abbvrv/8LwsAnNeNfV+usl4sEHU2NkzdKAcJOao6bTzeOHbXnQPL9yHbzEwVc
/mx1LC/3/hTWFrRQvsLtvh0nv92GX9Zeo+4v+61yBj5ZDGu7NHWdtLzCrDVyMFw4sB4SyM6F8Tyc
sW/I/IvE32BkDbFdcyOaC3TlZfyshtR0ZrwQZMsj8sVZ+PGxi5cegHuYnr9F6F++W+ONNjF6F++C
28RUAk2cJWyyws/32lvD6OQWvNv7JwfL0M3d4Ofr7T8KwBLAhUehAT6LAzxdBMzulzf9lDLx9pIj
aoGku1aKv1FM6xrgvpYgphkFLCKLWx0DiHok34d7uOX0DyCwwVmrO1ZPGJpVT59f7gf7HuoC6J+Z
wPhDDfQkwFDfsJlr4GqDsTjzm+Cl19MN89dp7PDF2fXBvn631EkqQ3RmopLBK6bzwNkCSpxFgnZW
Ui11nQBGTYByQlj7/Po+XhTIPFyb60In4/2G9gFWdjgYkGEDHg8jdcRqsiucPVvHQKZ7+/lqp73W
vx4lBYgUUYqg5D/JEvhsAJ2ucDvlXqdeuio1I0nbrfI+X5+9H6S7AAS8aTYGaJXbJ4sRAKFb0KRh
32E18K8n9Uu3GJE2228TJLeXUl5DL/11AtLt86s8lRV6u0oXGwbHxGqafNqFhIAjK6wKSUjcPay+
fjrWUDA3In5fgOrjXuRnq6W3823YYBauv3iiHx1OMCZC0wKUVeKib//+kc4lgwRXsNBQ7PFM3X2T
ZpdmDRsFe5O0u2Ff7A9fqt+tJ8xJUHi35klcnNSA+Y+BE2hMjAvgWTYaZ/DKOs/CKVp7ap/f4Q9C
Hdo8NpgpK30aXZr3lwhoB5DHpkthereguxtgMD9Gg0W+eJAfbdcAAxZwzbASXOhP3v7eV24xj1hn
HIB8wxzeVf2m6c2wrmlkSaDFfgTMOhhsimy8N0b2pfr+B/EHRy5U/lG6QSfuVAVh5v2CLYZvAOGa
izmr0GthoRYA8DugjQ9lCPLRHn3aHZA6sTmsaDczzDyUXZY4BIOXGOOX5iAf3X0M5KHAu8p6/qa7
YgaCc2agLF7NQaZdnewqF6oJQI8nDYxPLCCiN18JJ3wQpwLPQvxFzkUgGHSS4kgFXE63rkkLkfr9
GeadIznLgPiWQxX9+7sLatPQd4NU3ap4/n53AUnbQBjLBg8BBI/WJmlveheNZ6WfL/PRJWEHw/rD
gr7Fb3PCcqxo7RYWbiPMhhvAt1gOegvif+eamIF/NVX7PUmE/C9sX+FdBlLebzxUYYMOy5bWDDm8
2y0emXYZf35Bv+8LrIBuqQnFzdWV4uS+db43ASOoTNhCYDApjagL/LAAAvPzZT68kF+Wsd4/Hqpc
lRsFlil8uae+Thr2/L9YAYHFx+GAXIeerFBxDMF1Lc3QA/YjXxTEouz/zb1CiQamGwqn36aAFoDM
zkSFGc55GaPPee61+sa2+i/u1Qe5kwm48RrCCHiRaE+/v1kNLIOyxcU6q9WaGcMZBebesOcN2dWq
r7fEdQzSc5aB98w3/67gAA7Cd6ufxk8i8mC2PKxO9qto8vhaI0p4G1iu/fiSZ/3R7vvlSp2T3WfV
LghnGdZyoOPHtvaBVfEMMX+0357d0ErrtJ0vv1r1w0UhfAUtAwhf/2apDKxdwGFug5Dbo+GXZ2k3
qwiQ7y92ywcZBW5ksLIjQcxf7eTeP8baKA3RksEMl6v5wd2YqQHD+xGd9zDDQWs7m+a+S4yr5Wx8
Adxf7sbtV152p4IOb88SJy0Qh5AP9KAk/v4roN8OPYwJYKZ1zEmOebJqG/nhePm1mO7vvSuc7WtB
62AgDwjFetd/qWTA6zNa5uGu5tVeufP33gyudUsBOwOEGQQKyvTd52/8B1XN+yVPMgq15FzRAOoN
AKmEa4EBcK+BzUrSJimu8i9dYD7YOLhE4PUgFgxjpNOxvDtCKrjKcIldUO1ww9Gccvd+QL4Y4Fon
agDrU1t9GQDegM0yqvSTWzlLMDgzhai/ej2vzj2gtS7wMr9wSTqBUFvHLLXafQ00cKguvVvn0v9b
TOf/jz//gAHpL9tsHa++m39et6J+bNjrr/PPt1/5awBqBX96ZG3U4RlBPuFNLeyvAahF/sTbDr1C
aLNDxQli+v89AKU+PnIc6N5AuH0FdOCjvwegGKgi20dTBPKN63vjOf/OABQmdm+b49esHqkvRacL
Zy0IcFjrJOkqRiWtbMZcrapNKDALv9xOdn4xk8zZ9X0NP0szCXIJ2kKArBRu9ge/d48ZWFeRvcz9
BmIz0Bpy5mj0qz5WujgIURuYvtTfrdLRqTQWDM4caOoNaOqE8KQ3kx5Q2L7OvG8osoNdo+7HHk0G
05c+POu3FOCPpLC+oSwooqZxSKLz58UC90Er4M8Gi+8DToCJbYMuHvWYuJiIhH01eqEwV5As0O0B
qA4JaCy3lgx2Gva+icpgIyspWFgWv669nh4Ns421NRNgC8vIqBUai7Wck8mdkxnP5lCD6wHgMxB1
dh2BxzelDbiS4dCyPXJSeB7P1s1S2HYsC48mIgfvTo/grYxu6g2TAhuWXOd2uSkLcIJ6t9cRnP28
uM9uAmXe85Ghl7XOmXIF8QTgJ83IHjKCgUowhEKDn6ptuQ+IULENqzOvxj/QVbug2c+fcqmmq85o
t00flHHhldcA8O1EK3UCFkQeK5Mmtq3CuXCHxIJ+Pnx2GLCTmTdWZybr+0gyE+LM2d7pZjMWo3/f
ETcHUJglvAY3OnMzNyqy5QyKlGwv98hhIdHWgiPNfDuZF8KBpT9XxfBkMmwe7niInyO9EQMlERhv
VeIs8/fJ+um0QbsrbHFVtfMhA61iyxxQLEDwHWAfHbky3xOtxtD0Fp2O/ZOqpjxaTK6TIHhdtXtD
R4La2HrfVWdnmKZxO7YdcUYHMIlhRQP5u4489CqAeVjD0J6lXTTM2QhQtd8eiLKBapU0kiQvYgva
FKYy7B1xwUGc7CBPWwj7U1psWaWPpSL+BuPHxxzVGLQ5x2o7tXlUjdXjkufjtoIcbFa3BUinXhUR
8WKJyolL+NZEPYzDvWLRZ7Z5ZnRmcETHABDdJksnW9E4Y8iWx76kh7yavsssAxJ39q9lzY95puA+
ymcPgGjyIJhXpPPKWDTghwFuEQF7FIIWyhKxIN4S+phpFq5jxppz3KduAmMG+PBlrvfo19WAzAMY
mi1NPAO/j2k7GpMQpEvkgu7IPEGuvlAcRWRRpboXQ2SPGTjtvYpBjgHjY/FBEsqAW+NGsS+lZSWL
mB8sIRaIllErkv2TaYDQWxIfUDqHP84NiStDTUkwgmJlCbrxoXqQBpV+8CG0Eg3ejMgw2PcEQl5J
4N1VurB2IOjcYTYaFUYNdlE3w4uJs0sl+x9Z92CY6rskPl6o9qLJlioylyySvDEiwXondDkz46tG
2dAPuOVli47LQ285xkGOQElWHdTGPQ6jxRom3ukyNPa3jEPrVTfoWqDVHy2q7BIayPOhnkg6gAMB
R2Rgvv3HsQTdE6DYImRU7MaZo9Mh+R2m0gdR6XjWnd5VAmmZaWdgglo/urHEAw+VO7V7bSmg7Rqw
DUuMj0s/mn0HTSHcONW0XUQG+1YaXRFxlyFe9vTBdOgF7DcvoePjbktDzWnnQGq8zhHz1EyjoVcR
xFVMMJCNHKrA7haSCaFnNx3EqJznXPt40E3bR04ur+QMkecGLMwO9gRRrgDjzmazCAPIHICpN1+D
1Dtv+cwxqufkG1tZ+Oi5AAjJei/k1XIkU//YUaa20lxu6wrq0FBH0GFRgPkpTXZwyqy8WsDdEY6W
cQVcemwIEXerIK2xGDWg6lPc5QXQVawYo5kuibXS/6jHxFlPnhvo7e1rW3PAjgPwrJwBDhdOta3r
W8zm7Uvg/h8gWnNUQpux6Rcv7tB5kRsUIspyJxQBd7FrTTOxGo+Dk26EZAZpDI16cTV2pnVe+JBo
GJdVHrYOEsp6dQXUM8ANMGiOaT0izJt1m5TzDt/PT4vcYmEBU8nYB4k9WWrcwDKo2ab18iUGLfCm
YN59mXXkbOxycjYZ3tU6L9oGljI2Rj8+QffMPa/8DH40s3jQOi+jPHNllNkcLD1tPthTRTde0d7D
RHY4m8VtDnXeraN17E8E4BIBQP/M8J0mx4a+rSwW+B9jiuu6IHX4RjAeK2PBvoPmbuyYjbjM81BR
HMBkyO9AA6pv+8ZA88foQFKGkZUqhy6tqlzEeW3RXYBdPdU4emwA18+WWt+iZQgcqkY9OmQBQDHU
O7f74b6yl/yoHSXxXuobD/StbUBlh/PrnoBytucm7Io9hXGmz+x04FfmAE9fPi16S9EFjQEj/w6q
GnTds9EAGijShm8fgU+haaHpdyAhfpB26fYlK4JNnrRubSejrsY7zPXOSKXYuXBIzMl57zbdI7Vv
24VLTNUsuNI6iPZjB4CN6jVqIDkU21KnVt/7KbXn+o7q+oxEbTnbVQgMveB01/AKCFD3OSvQoQ2R
omyXqRrgI6OmnRyIBznmsrie8J5vDSiIj5NYdpMunXSAweA1QT85ai1X/fBAnxQqT/Jez4+5p2jk
9Kw6WgKYZeBT5CYY/SEuh0I8tINzBRKzA+YVNRPkJeczwD/3DbApfgYiJGPNGfC75bGwFwDC1H3A
Tf3oV/sh1/3DuIiQCQ3Ka2G0MXgZxWVPimPn9s2F6qY6HCcHk+z1x7GGizOY/wbIN8AUT0PfHi2E
m3huS/AJuxpDK7A9oISLoBXMeXCQcsk3OPW/B1M2nxVEybO3/0dbO0HPAo8PFSe4tKj7Qj+zYKPS
5NWx8J4gqODcVBPpIkCMksqhwy2zBhU1RoGqwrXRNAPhNvRgfbiHxX0acBs/GjmAT0PvP1p5sW+l
hb6KNrA1slbSlBeMHr06Isxytn1O1qyr/o68MrsCTnocGYMaxnihx4nu1Jp3Gfn5DJWzrVMPM+iI
tZNOOt+6LWZEtoBxLyBKCN9GaYUcmhid4Y3APliwatTBxgq4PGCQfd8PBY5Qb1PSbJfTxdwba6WU
tTeTauJ6sdLG4Hc1olbIbLeIe3TyQLD+vyyd127rWBJFv4gAc3hlEJWjZct+ISxfmzlnfv0sNeah
MZjG7WtbJs+p2rX3Kpy+UmVXCa4v5KMHGt8pCFW2lau0qvqDGflZroHm9Z2tBLETkAx11ZbkYcry
hD6cdL/N0Egp+70kOVna1yTUe7OuvUIq9vkwuwV0EGVx04ltNa/QumAAuKzZN1TjcGM9j4KJIEy9
MoAKKAySCLaDtpXYgS0oJR931ytOYdYfUSHyMmrSr9gS9EpqULC5DJBGCUg7xulKMt7G4jsy8ROb
4aFnVz2uw2E/1OmWJDbrgLN9EBoOYXBS9ukx68d1Xpt+XbdrjbO9G4x1bQZ+Izz6SF+3lrUqlgiO
h7BqK83JhVpzJjx0Q9QdDKEb+K3h8psSfjJ9OPMqAn1gGmTPy9KzXaKw/J5ieIl+9BqMF2loDdBG
U5Kx6VgQFFuk10ktY5SP6mcN0ijWB6gGZ9KBzhwzVR0Kh8CoK5roP6PiLttcwAwg9C5eUe91cKpA
VOyx4MPpVDe0GOKx8knVpzX+MCDifF90wZxHrjECpsCq0TaG20M21ntTJHzd906SZuDXSYvKnbIu
h/ZHm34SCYLIhNpE1b5QaYhWaJNts9v4rOffWVLbLfVYw2hcHKEbTOA9QRvkwJeGsLEteThkOn4/
abKripRDkX9N8iW36DcCM6E+I5Yu6d2pG3XVb8u7waSQwjZdi3gfi30bdbaxgFpRZG/QerI8GK/m
c95KdrwPWX08gnuL2LTUjPNalUNbbKxVAnSIiJBdN60bGNa7PiVfaaJcEoR9T3ylD6kV2a62+Fme
l25ep9TnNfhHzdryS5RWQ4M6Tg0o/tR8CcJSR7WvNz373hSRF+FRyLNLkNvWMKaOk8QZDdqOGLDQ
xEQCK7svJ7/lxQRwQOoclC+1zUJksJb8qC99XSNDOMmRN8ia03Qmy7umXaQmwVqBCN29Ku6Qi5KW
cdpKNA2C1QmO1Kc8H2R7tKQd1kEZEXKLRmex5slLTWqrOp33Rqd5QvTR9NZNVpeL0RCcKTsC/eBN
+to8xG91EoEjaEWbyHGI9zPbDLp0XzRS9uq88Jm18g0B/WqNqWEn2nzNluppBURBg9TE9zEF/Jhm
npximcBFk7vRMomAisPR6TC2i+P8NYL+tSs1uwhdfhVaoutNVL/rMwVXT3U8mHY+hCRbLehG/7l1
hfCkh+bgEdM6ZaIS25m+m3v5O9GagzEtD2BOIfeJg+8uYigvPxowBI9eJ0ynUKopM/FGaR4mWofs
q6rFhyzk7YooQSjwI3ZsIyUPxjNtZp5axv3rK59yPbeLCuMjKdbYUZNlHfesi6tLg3xo/kezx8PG
a5hMnexngfITNDUB5yL818Cq0F+PmdFgOTMtrq+Oj8fqQHiHTXAPYxhgll49u7ztNlOU/0W18L2w
CMnJqlqiMxO9RFLyjSporBEIMg4TvdzLHVnteC7ep1ZQtlY1ualEGK7TED5Ti3SQILDkS9DFNS36
AsMpauxp1uR1TJ131jnh5eE8vTKXWYVDognA1ORp4Wa6oXt1oa0moyXXzdaLzJzsdNINmxIS9UNP
r3rYuCAt7LYM1Esap5fc4JipDZzHhWGugkKm4chCL6osgRLx+JJxnSLrRmAfpRvo6kka59zOtVxY
JQnQhCDPVIc6BAmOcF83a2wKq+vtVBaniJeSXQ1mXTmEg5mfLNFohwIwAd6tVPmwchQXNTyYgeJW
ESCpjZxk/KQprLStJH1H3bGPd+boc8HgQiJ4fpvoyUcrdcIodir1lIa3srpOxrbRi5UALyKIf0kB
T/M/nMuWemr68zxtUwKcxaa+l9MlMPeStWpzjkL91sYUm+EX1AHZYP95B6YFHtrchC6VoG0Ju5Bu
pdIbRw5jt+S6jMfPRN+KzUnA5jqfhjZjLGTYZfmW9DNd8Bq0BT9ilF61/KvUuQj7tSkcV7AyhuUj
6jed4FrZQ4jfkCfo+YEtsqdGYC9HHVxnzuxURW6gK3dEg0b+N9IChkOvdCgAyPItTD/y4NZLKtHV
gMFU+x1aj8Q8aOXajN/T4C8QfoCL2iMgKrQbA0v0xO3Dq8Lyz00zQp7ylHmVWZ3dTs+AL1vweZf1
hzZthfFSJV6lwhbyrG6rEZCOiM5+ZMb1MIU7QXVIuBfaRgnwTRVYxF6S7/j+KlMi9rjsibsaxjoy
1iD0bM1M7TE4zounhbuc2K84XjNQBWHyiGURuF1AW0caYFyJ0ipTD63AGcqdvk6C3ZK8xel7ko8s
ElXtlVhBSYMJNSjfOVA2oY0ca/wbxH0Df6KxNpN+lerWrSs0o+C7Vra9suJ6Z7w9aNuW2bIZto5Q
xV5T+SHbBdD9RQ2QTH82VlmP/uLLxO/nr7D/bphDlNB4RuliWse0fsdsj/rSUlTswvgAGMDs9233
L5ZPXa45kOcwZ5GicPTOYYN2UeyGnqjfRCdRmatl/H6R8kbrOZDvlVl4Neqdh4qT3CdEpdfL/BlJ
19ZkFgK0DlsapJ2Lpq4LKiN0EWfO3rX0Mwv3QfYMYuBnwPZxX1X102A+XfiBsjeX3SI/Kh5awAtz
tSnMnVRyNC2rqn2K+V43PDU9VsgLwYU9lMBVsHCrG7BVqQbggbfIVYRz2GqbigQBmyVAEQjaTixW
7cjBZVd4vevdNDyCFMM8P6dbJrZyCDhvc4gciJXGQ0+/Espe1S/DXw2ZRxT+BOhUuX7ulV1VrLJw
Z6n/JPUfie1XP2sblg+hYFjcjAUwwjoYt8bwL0+PMny0sDcv9Zi5TXNLe5JNS+Yg8XNUjMK1Gv90
M9gGQPnE/tSGN1rzOiVnMQGWMC4sNbYDVdiosMj0+mtQNnJ3EvSt0nJZjOaRGJ9Tad9iTHIu4RQS
7WwymexC99oMQORJroM70zkYzwEoDK0nhFBKvjrc+TN5eJKms9Zve0AYkm9BuenL955ksbYLRqRI
bjItHlYKP6NV46ensBrE4xi+WfldMK58DdE6GsYmE74MWJACZZ6EhGAWP3J9kxLWgF5KSvbJPBvl
tVXuSofthXIbUJdVExdJMaFWEJy2vGRhSQO/MvI3OXhvhb9o+rW6nSC7Arv3RhQAt5vPQfQhKNdC
vf7XBsI5zf5a6zxTZ8Znbbg01X6y9qVxsoR3caZW/62Ni6Seu34zz+tJcUh6i6bTR5espUwN7ll9
KNqtgG69M/R7Op/SbM3XG3NPUtzXKh5ltLOQcl7fVssjTC+LfAzy45hsUVDHYifT/1V569Q5R9he
HD/1kGtuLSb8Fd+DXO1mRsYdDrjCHYGjZSs+ZQ7AeAHfUR9MjXJ7ql85E7tQ91JwsBr+2402H/sC
SPrKUK+NLKxMsA9gJ6r4u6/Pub6r+PhU6VLmvmZr3cGK9oV1sKpDXp3T+thh+4suYn/N2jUsCH4i
fb4XOVyMsxB/dow4kp+kbihhLqpynqvLh4Y2FHIOSyvwVYX8XYWf/XDhoJnzU2YeB6IiMQmZa61+
tNVeKDdjtwIGN8Jziu76uC+5xAakqfzXCElU3Dhj8nybywcp2nXBRa2+Sb04g8Zp/xoaWhR5kKmQ
nXbLcquE8Fbwabf1P9AjrwPZciOyV5X4YfZPCZhNWP3qC/QUV4kJzcy3rHCoSAPtmJf0Pr4kAv9a
peo2KHddCPEud5aOOcVmJsafPguJuBvUnqvV3EKv1o5qes7z93mA3dF7erUK+lMORGWKMy/XE7eY
f8fwow9PagE9cCODi9Dpf1TZR7aENELjx8eYRyFWnxHyIFwgfqgk/jTLlcrp4AOBEUu/iq9KvJeU
KxhsWxG+4uHeUDQLCcr39NGn2zw86PVPPd2X9g1iW5Ge2oSuJ32JS/ZIaDSMOG5GZV3N/1LdFYsf
NXwjItZFvR3y4HTW5Ab1kXcEGb4M10HrztPKmk454mEypbaUHriUlXHF88MqDm8MOwTHHZ+6xr6M
ZlPFd4kev7C+++66tG4MEi+ChnXl/uKT6VTHzG/8Vkg+ObK0VqOtORykYFfgCIx/RomaB93Omp9d
xZY67mfuzbm+m9MlHU+4I+kQT/wKQH3Mwy3LZ1voXpdiHm7VeRtkm3l85lw5PL/QHsa/5JXD0X0r
oBtbz8KHpvxKIfjJ7QRnrfEMyeFSNbo/jY5V6o5d+ka4xE6Kx7Jr2ltvvasGHB9ex7EFa+kH0omX
LszXirkOxE05fw/QD+W9Rt7NXPXLM6DOFH4y82RYB1Xf8UUF1kaINk+4Nv9INP7djrRawHxZOIUQ
8DhEE4G/9JYFPooaFbucHXleFWQ/mGqoISy9L6WtONw5TjPruaT3hFDz6+U2/EL3O+0wUphkPf9i
WLFWnJpqjF/7lDM7LW7UG4r4HKdtVvsjD4Tom5BiU0CQQ965NZlGD66VupCnmtf8X7nCRTbR+tNG
wrDjRQ0NXvXUSZil8DRQWKtAYIZDo4JquAm5TjqtdxrIXRLh3axguhS9AJp7KzlBxnH4c/y+DLl0
jOHcvrbeC448bNLR5mYWzW+9ERhn3YxgT2ueJv5C4Tw6mfGVTnZt8G3JM+y+n0G4wwu1JTLC0aqQ
oBmhX7S5q+XXcSLStic0yDE4iod6ymk6P+bxe+DXEtKtVWtuv2Q49/Ca5klcGfW20722XY3jPWdn
WfsjZmswW73o6SE4IAc5bZ4vAGVFkWsn/tWMQ4azSdN9hoM8xUrwlpXrcnTobzPRjxvqEC5EoVgB
7iUrGE5+xwMl0xhGnGulp0VepHlK+xiSO0dxWngzs8QmOPQGUNaDPLoqATJSoqFbhps+mNY99Rsi
Wn8QKekiN5Z9KFzBcjDNI7NFo10Tu7TEawt50BiiLVOX3n8Jzrlt+vxdRX2wOkaL+qMuvFA+RIKf
6Scju4TYRFjZk3p5TSNX34Xi0E+EJD8bAxyKuhaHdTt4yPaw3c6Jck9WWe02807cmn7SbOaMg/5W
ac88/tCba1mexWU9RF4peoq5LacN34he+rOxM0jgUSnISNq3iqaw3JY9wZThrRfWrXZk/GB39CAL
YlWSfI7pOWlvpbziS9KZ2aCn2audxa4CrI/3QKU4virGd5vvpHyfRquYuaScb9j+VvRs4kZeSMiw
WvYL9Twup+kF973J/bem/ETVV8dUEOOd3cNQgwAXnRt937Z7MDLyn7LcEv1dfDGSReSb5K8WHRUB
T33T6/MUX7PsHlRHswPVk2AzAgOs7HXKmmQPKSteToP6m8RuHSK3bOfB06WbKv1LklvcH8xNsw4S
H9Oaa8KzsGvaC3eODt0+0Hep8lkJ2yXBz3jIWNoH/HA8L+NfO5JUUzmp2fVtiWA1nQkGO3VXuSvj
byC1E/wPP3uXKmcy7C5eVdM7rZss7oZiW9VojDHKtMBfG2L/FaP3if8ZlY+FmC1Nk6OKj4gdMBqn
rM0l0m70ZBORMbaOrLeFDrwNGcdaH12yt+CiG06incxxsBmOuLn0sKrNaD2mfN9OVDzrLLvkeE+N
6cfghIxhhJQPRVioW79qxec5F4tdUxCHeYTCHmgZA7k/xTpU4nmaV0O/RasIamey1goG6Zc6D086
G0cnAhSk8XOF+1ihn1pn0yobfbnfB+jCy1dvvHbjMdy17op4NqVDzCNTbV71V6v4qrGjVUHXZ5sz
q4Jm7vWhq11YWn3umgbziZXerdrpQOmu3WZmIdLAYniITTRSWDOt2mtUFNf+oxfeY4mItJi6JaTp
OfjN6QSa5I0PPB/f5JDXcAcKXHaIbtfHaqQzrn4nHLt6yiEmnWX5TY4Opfo2slzWIBK0DdVdug2m
NwjPdi4+eCXb7BgxyQv1o5i/W3rq1PE2625m+Jcz4CkSzZbHzxnxOBnPqXbEh2vnrebAF3QmYOJ9
gn5UXqFLweOE17hl3B7ukHZnh3iu/NlFgfOlxfeZ1lj2Q8upS0/odrW5zwAksX4S6Zz8OmuNAyri
orPl5cH5j4LtP4FPctGyorZMX48JV7YD9y1S/wVsHUgI/o7ydqkPAsdReI7KA78sNVwvs7tEEKIY
tA5cM7+9AOcaW9XcnCKX9nrwYk/wYHCrTplRE2cQj9az82wRRAeIM/DjKmOtBFv9VdG268y6523J
g8jYk3+C+lfP36lHyvJaaeB8d53wsNHFGbofXsL1NhGvBgxCtGiXOodG1ZmXSz5Sgkd/IpfAVDZe
NhZ7a0C31c+luecWnczPpTsvkJjEu6VsgNxDpmIqlp5rg09ysaGVSyvRE+ufEI2JwYaj5sj7w/fQ
10yhEeOROLvpowgOYJW16lPrvKhHPaL7Ss55/xkOs5cL/1pcZrOcuMa8Z5D3enSa2B2NXWag8Mnn
VweUTwxaMzu2HlVCgG807LRbpZZrYftOPsXsbBJhHp9a8IxNEREYxzI9fasK/qAz+0iuRvEl18fB
fcqMsTSPDnl61IGnsdlU38/TXirvMsJK+znPG/MuCntR3kaBTwlNJVqpm8V8WyQPTGej+WL5DeJV
0E8WH0IrbfpsHYeXkBqjaoAvaistsLY8VwJuMxgo+lYeLlX3l7R/inETkZQH7DIm01Wjod0odkv0
Ucbv0vhv5lfRcgOLLGcMCbt8t/IG8mIz8VGsJendXD4JcQP8NV1JQzHOPwVjY9WXMPuoeA5KGbyi
7IJu1P4roBkPIoVZxVYTHi9dTAU7UIalF83SqlkWUNtvvB1S4GNYBgfKW88r8ppE/cvQo61gK1Vv
3bLi5YkoYoxzppdOHN1m40OwNqX9DJpVPq9N7HLxe5wdUn1bqgfOt0x5h6dq5F9VQ7e/0/S1WdPz
rE3zc9bRc3u34fyUAkQNZDr5Zgo03+JF1FaFtV7k55ylyFujo6LeyGyOZDuMPQUnw7aI0a85sgru
0Thv7aIbOYrOTHZl7gDJoW+o5LuhfmlztuYjFact0GuNigNk2MIau3UsgSc211Cw9ewDcW3W3qRl
31TbSthp8Cg6hhdD/aq5dHmFIsn7Kv2gnUyrNnNbHFG9N5bbUATSBgoyW+kM8SkrOem1N6U5jAF6
P1CISXY5IBRhVf+JybbpWbHrybVvZM9B+J2JL6nTNUxDrgksTQmbBYZ7wvJpdf7SuFSqoxL6TbWm
fEUKSmpo8Y3ftEjQDOqMakvnUMunQPYN7bdVPsX8VsCgSu7l7Ekd96Orjz9N+uzIYcTRif5R51Vo
IFu60x6BULwn9ZqyVLDW7XwpgsuYr9vokc27UGdvwrdVsVA38qVxdTKnQ5CBLHyLNQZNtiw/Xu+9
xdCRo+pAo93+6bqbzo4FWzTY9XmNHW0/Nd6gwG/wM1lyMwY6TK7lJPebfisNPrqciAYJ/7lY06ss
xqrsN0F5MfV7Ke5Cv1Vd4Vozam+/lMRwI0gLEscSKxJcnWfQ2pbGro6gIQIdMQY7VD6L7I6nEwlZ
3anz28sqJVDaSK9DPEM4n93G3IrjAcGJEdEOnD59wAcPdluzS5M+r7PWQ3aPlpuVfhm9rde7Vjn9
vYvmZ8LVorw00e6sTt7UrBsa5bxGmkf6AjqqvtezshIg/gsBquTylRlPzSCSIl1069zViIzDbQy8
hE52w9PZWvtpeo8S5gs5gMrpooa/PSawMbRZysG3zBfhRR1TxhHKyeDjjO1zpFFUw9rmCgSECBnk
Oi03QGSuWv9A8HYM1iF4w2qEF2xTIakCKqrqyobhzC1XOGMVdunYApOwSflXKggQm7wCML0nH4sr
0SSBTRWGddvpDLKaoe7Bn+Rcq9axZ7otPXKbYGGhWEsVX3Ra2+D3jo8+qS9sUkwcDDwdCLQePQAX
EUtjXi83o4VuYnyt7/uZomjVSedqvoUi/ttnLa4Di6qiQtnvG2xw9P6EFw1bAvKh6GwhW5ymOPf0
/eJTGN+H/JC9RACdnSDjmwTdP+I5dZgVuyqE+BTEdNH1VF+5o01f8YTfsGLskHxYTus28un146R0
IJ0d4urI9aPUpg4Koisau1Y6tK8L/bUJJvgA8FSrrWeWyb7Mt+330Byq/sFHpQ/o+OpWXlgoZl6z
6mGpa2Zi9tDzdrA2qlspZOh6RnHzQ4U5iy+cNogvP4i01bY+7kb13yLc+uZkat9a6sXzbwjfcVz+
qSuyjv01t5658G00LIlo6DXwlAvzpu7X3U7d6EPmynyipC8dum1PCzajRzoGpIQ1oHypf9J0S8d7
iHxrmRtqrFm+8DHUGYtpHILowcDKbbR86VvgkSiy2umqm8IgJvUKt/bnxa42yiqhA2nWCxThhLUg
+z7Z8Csz4mtYH1v5IIYPhgBjvEZt7aotgHuynyG9wdDsQFK/aHE13eo62FAx0rBzMZJLxby+mRJw
7QPWBQAQynybwmcIPlElKzALRxUSftzdIx2xCmR7n/VOiyRd5+cB8xk7l9Kc2kKYYQvpZIMEp6NM
14d77al+n2zhWq7VcgvSGtuLP1oXZX5TLcPWmt5OpauIeJHF/+Qc+W+EIL1H3avkI7ZYFJClf9m7
PtXvLHdkn/teccghmqCebb7hiZlpslMTevB1IOxN7WH1M2mD9+RNrc7R/PE6fYb0Lpc71cdVnvux
wc4JRlAp5GaWQwg4cJvmbVqhhgO8cVXUKt9wuaNQbFeBt8xbPRDg03CHGJ/6dFIMf2gpyzXwvdSo
uNU2o0GfbieDw1i7OVmyV1SbNEVjv4IcVYW/QLkFwbsy7/HN6z1Wyb+5O0jljx5/AbZGOEBG+ciy
v0BnZHj8fS0mPyM5IMBZ2oGekhojnNCoPuPiWbDkRxl+sYESUomxA7M1klH0pfRkH/KPhcIS5ew9
6SO3AGTQFn8oR9T6gnoaRTx39kSjuV1cJu4xoWgBt8RZZD4n+Z14FJCFNLaEo+sUo6eDCmW3Fa1y
EfyE7a843WvxNCuXKRe8lkel5nbXbNamBWdNf0IYZ2a4Q+BwxnHfMN9saXhxt7jIo0h3juWG1Tr/
LIXDPH+o2SqDO9mYTFmqv6ZSGd2u+uLRFFdteizNKehWJjYERfonY3YSWNsRHAoO9qTbtOpbzXLH
qLyAlnYixj6SQLLRaP5LsXeIfy96RYUQsFfL84u2gnfRnk4mJfIm8quRvKeoOgvzmMGipC8Ocbnu
g91UHrKXQaPFOxGatGo3s38PV5FP2O0VPhj/Wb+TpzlSx3mJBJswSugfBZly3FIjUP/zoPyIQm0v
neLGxVnOIfuu+2+TK2xA+m/kwE6b0itb2W0RyBbhKfWPzrhS8ULDbyJPXF7DExSNqyCAoV0Bp9fp
6pWBUkrzFX6BXbVPdV9xRObaMqv4eEEkfQNJKKjessIvzzqFiojkVBZUGC/BmB3bY7sWgt9YOxBK
wRjPEyFhO+13eH7t3DhbuJh5UocbR+3ElSWxHYSXNiD4r6G0n5Pi2k+sOQJtqXoFSUq+fHarmMK3
DOPUT0ZAWG+mcM85VhKaKj2Fsypmi8E+xdBBjJg1SYdC2eiC/1pVFsorgbC/KRR0EUXAWULZAO6L
Z+02uS3LeDGbe7MfbfJig57it/qhb3cRLZPyozbPl9NMxLXU99xGEmLo1POLBI/HsRN+6AW1DN+4
hHoyvrRfZn4RK8erV/2c967RkP2n1w25agR8hQneEqVptnUBOV7saXzecumrTcmLupgB07VkPDP1
NxivabWvVF8tvypDXKnTsVe9IN7X1mEc8QRdX4KJmFubLqe1Tlj/Vt+b/JG/yLXFilUTA81S/tGz
zML4qYanKLuDfMDl6JTCtnVBl2cunyIqjit4hsMxDajC7VP2qWHe0HkEeGzjHzV6z/vL9WNILiqJ
hNR/JeUodRaaPD3dZgrXmyba8GrxyDqleeuU1mZoS9OTX7gVTOS9gtuukzhIWAYyMbDIhZ+UKS/u
LA5cq/PAE9kaIGCugibnXxqdh9ajmg6+aB9jK2Mj7Aicv70Tv35DhhsEshOf6oqcDuMUiHh2Jd2K
GG19qzFrb9aqdAjzI/MOxOqBZoEv6ljUSwzrZAQelZLf6B7x1TAJpyF/vJg4+L9Z/OgxY07ji0Fx
EQyjKxNgiKn2xNi3upXMVYgPYtznUOeb7Bwidi5+RC6Ka788BiuFIche/qypESO8jwY++uzZJx4f
b5y4XAesr/pEKWBw/hZkP0Da90Q23bm4Ct0Z5cuJQ7CuM6NviluuSfMyvaByRDrgooMq/6d374nP
6dsdmxpKNLYWW7UQjFZVho6rPevwyh+m2gqetbBbupNkvReQ9GWZQ4OdAirdaXWr2cSUi1zztROh
PoirqvEzjCHJSEESe4PIXtSuYc3TIzN+jRY1UDx3dOGxxqYAMlJ2/kRwtpOvmpUANl0nr0ZTuNK4
DuJTi2HbWjS/xFjfLBFdEU8E31TDPzo6+jzzo73yyiwqVe5l8KeGgNmC9Wgd+vk1FeNgyXs2qOAy
Nv3obzQ8HADp4qt6jRtHcUYfae2l80S//79g5Hc8QclGZyvB7b8LlWFjsbaEn4rnrJx+lIrNU9LW
LHaVtQl5iPu/SP0KbUYdJ1r0IkEQ5puuD7l9sl67DsNvybhjhcSzFrJLhl9wuQ6BcSYjyyX6wmno
42XhS0u2huXw89CBDTfL4tjOuABiNtMc0uXE8lwGz488+0XHdgXsGszJGesTUVRPynCRziDsAtQv
/IkWLpJQ8XPWlUHQd8Lyjy52YtDwulBGNG2nBeW/tngbsuGQJxb7oX6AmXG/bvJ1hsE1wHTjAbmx
w1+T/bZO7VNxafNuou/maSp5cCm6BiN3c/tr/m9Wh7MmZVbrJtpmQSljSZwnqC8kd+Z0T4MxeOSE
nmVuXxbNDGPWZDBzW00uGEcA9eLwLnXVKYbvUwJxm8rvsfrA3WIr0VGgRDG4BjW392Y6MZHp0Dri
mtErVFNSNpjT2UJK+4saubDpIXz08iWev+ryn0x8pZ++dPGtIaaEom+4enOkagsKgHv8CJgCXuKb
rjAMoLMTi+/whc7HeRzvIdt2+d8gfc44jnNIIRjNEK3/Wh4BGB5OX3+FtDDIWbL4UPnxtGWHgxV7
IlsD6GBGRDvFhhClIdyhyWTDh/Zvrj/kIbbZlTeyeeg4Vu+6gk2tNZnhwD1xGsvXIib7hxH3Cb/r
ul8x8gjZuZR/VuaRbU5sxHmb1uYmUG9C8ZDj7cKePTFubTNjhKdhkbpOnMu0QiUZGGR4J+a97y/l
dHopwnKMXZU7RwvfZfahCNHPkH+zJwq3UeW+EvFZ+cYnxYn8UtzmT8PYxvNB1t6W4KlUp2y+vf5q
S/gyURgK7ECTyT4ZDj4hukIXhKDpUptjqbIz/UqXoJLVDVxZ2eGO1KWHynidEWka/k3x55NJrb6R
VljzaDZyecsFsOmwgGgoRFnPEsg1eyawCEPP9BSOKBwGZffVBAh0jI7K6AbZfZHXDRLBS++YGQdP
6apAwRLUmCTW3Sje6QVYw0MmezWtUz9PfUztzKUoiTcCey+IpGBpxrbqi9tiMzKOt7avHyVi2wpD
jiL67nE1frVMqBexczLWWOEQM6KvhU58BgDP8qvlwfCwTT8kfr8EjTBoZxENzk4QWHNcrggILF1u
x1l5KjsYGu1xmJ4z7fTsv/ojhe/U4zKMDo07YQNlElUws2S0MM8eElEu7/ivhulnwHLyaoSySkDJ
RV/Wz6+rWxuOX9jjVCbk6fhMm/ewPLfiieZbTf9FAiVH8h4tV3p9KfqcmluGZeklX/T5lZnkax0Q
MSC7C1qmcNYqw2u/NryRad2WHo5ZthCtUi7xliOBuxUGJy7XH40tQ6/vBYEV/5qEbNmfXnV9/VJt
hddMqA8PJWbeCguu2l5D+dIy0pQ4mYc7E7Zm2RP2wwErrJ/IlRoVAW/iyLI6eYRTIxWIqKiyIp4z
z2TFImQ1tnu1rJ3gRL+owKcqNmwV3TeLnR1Zsfkefd5ECfE50u7M4kVzN1cUmvmxEd7qWXR43oJp
W7TOohxAhgXUiu1DFM+icCpo/gp1+z+SzmO5cWMLw0+EKuSwJQhmUgyi0gZFiRJyznh6fz3euXx9
ZyQS6D7nj1a665YomJ2X3iUrs7yo3cafib+qti0QD2wuOa5rbMvUFywE1uTNSxp3qJRze9xNI+px
9U/NbrW88j8rmkiiM/UWML3XpM04Ll81a2UiX4ZyAO6I7H1VnUx5SzQ802e+RHKvkrapycwh862f
buJ81LO12O1CZ+EssexE+zI+k4KbTmur6DysoGBve6naVtlaTTZ4VhiEqvKaJDy6qC1475QR+Ofd
Ml8i42YhWU0S1fWjN83+7CJtQXzh4hzYhNhBIwYuBJGYodCdjclXgkplOa6qaJuKF+tDiU7B0qbt
dNnhLHOjVa+tHPsQKN9S+GzVW2Sx3pzj+EvCKEdpCIiCjYzIB/NFzRAA7ZFVhoCHIyIwF/ZXAWsO
hLE0nFWx7qgpQdOevxDDqlBVgQYaDgO7hHjK0GKBeXhpyVuyLUBKyr2UHup+bWWrBAY5qZ9sgTzx
lD4xYP3gEgvDVee8KAYiuJgh1O2Lq01L0yIiVRb4g0KHbIl11tF3bb6ZaA0c9PcBgsmmEOM1Hg8t
ravmJjMPIEfwTCNyM6QuzhYzTnSlKNFULzH/fqZI2ewirOybRGdjjw9ts+mIqFtNHj8LevvG49vm
87S3o7OVvkug7HHX9m9M8ShuFobiikE46UHQOTucKQUDZoCfVNe0yfBlXRUHLnystIKVxlbCVzBi
SbPFU5+zAPWMLtQOI+AN6n1j7B0OEAPX1ANfGUbcXUdnaiABa9gDDYDoE1ejAro9//loogakOtea
16tuTTYc5BHlbYhO/Ijxqt/E429zofaMIV132baT4i92hJ4jGT1VJaR3AkLkZa52M+wK2xgUEzqr
20ztIpgoucr0UB2ZGLAarqPc4mlAxArBRaZz58HFxAdF+vKr78n8nEqTVafzLJ9gxQawDRHNW8LE
V4YNtgyoYGoE2xl0CBPmQlb2E4/vZIwbvdIXff+kSY6JmcMV6w0vbr8xt72xrphPFuZ68srx5kxs
APmJxsIJ9lX5TJnPoK0pYgGsQZkOwCq9hKrGNbgKswOmMU29JyxD81Xrn8Sbro1yJ1Y+M90T9AHL
O4LwIG2v2O4bIGa+f0R2YfJVa6BuDonIIMgmvYb4tcb+PVCoQl6gYBqF24z+kp9mgJWr5BXLJY2I
+4YhAopO7BXlzPzDQJImy7aHz5Y/lWaXFWen/hADV/nkiGujz9hiybbZ/ag14hquSQzkFIbWGAeD
zl7WEZjyIEZYRo5FwKvHeoeaSG6+yBB0Q2v9HdHSOcGZM74YWyQ8LT63cUejJDG+mA78cyxBWixy
dJ/rmD6gXwQSuCgtaMwTSnBxgQvI2v22YEnkKibcgUetOdTmd50i5Fc/tQRyfAvdNfRXHoOOdruv
vLs12UlGmjoU1xjtVYqGv+HghJiijAy8hwjPMDyIjvk8vgriyLZxNCA2186FhfiQ9cNqUV99q5Nr
pK5KQzvLrH2oumrdJFyOjGZRuUL+IiOEcHwN3RJItzjmmnulQquBcgr/85KXWTE2Dt0y8i7ML377
NcG25wj5xXvi2CiDWJEqgh9/piiG/EVufCONcTXxPa5AK6YF+gGN5mOKF6IzFXsAr8tBvY89mgmY
NXGcziBAbSOEIWzsU/sVwXiMbjTvBOFd+G8lD4Q0oZ4q4VX53XltUNF5I6gPHELY7Ybyryr4qpZy
SJbFeUTdY/AzDa8d+hHnjRe2yR/sPpV2jcpXUCpsQKK7CVjb78/5+EqQ5jJs77b+eExA1aGr62/Y
sd1A++tWA6gs4UjaKVj8VCypDa0R09C4MEiFsWwuaSi0yLIC+kcgWHsPuq8WKQkp1//E5w6/Ttol
bun/QOPP/bnOjtRQpM1fnj87SqmrErl99207W5XplvlNaXS3pVB1GWw13or3CMk95tBfBRKq9APP
skFXeB14vKQPzpxqWtTdJtYIHV9V7W887IbixFKpHZgVuFufmgkFeqnF7bfvq5dRvgn2P9rIVQDL
AGo4XCAwZYcwRVpWJTPzhhqRobGjxGzS+d89HireISHWAGQqt8GmMz+M4JFBDA68wE4EoID7FwrF
lZKvipJuzQSx0Typ33Hm6ebJ7mhxqekhxwza8KgOb47iRbbHKt5D5HGrzD2mJP5+3ohVtrbQCq0i
lgmw0qhaSZEwVAAyauA5G4ZTQB+l3hs0wOr+l638zTn72BoNB/GFR1RoIC6Z+9Pq63FDI8a0a+dD
gtd6SE99KAaQPEIVSaXuNpHWCUeSucQoztpf3WjRGrOLYF2kHIDTRrIF7/OOKqAqTxUewap/ALgZ
1raJ3gHUhph9k0jNeMvbbJdwX8NaHPIxcelCdq91tMUBlOdbCt+k/ExNaJvsKr5D9Tdtff4VxeXA
aW1+juR9ilrL/ISJXvTtnqktutSFsgwJGeuoTKuR8Aepzap64UMb40PlcZtOG4Ha+N2bHKLQoO1a
RdndbMKGGFDsTJAJAXZBFE7cQoF1IAh/ZGGI3hMkusPNnOD2KM4F/mV58tEtQtgJp9+JS3lGxiXV
rynoCauYz1627KdNjZRGvWjK2uyQTTF9MHWJ2Q91+eBJwQE6VJz66F3rzEYI9RH113LeW8mhkVnu
GA6nU18e0a8sgZVl2F3gJin9JmEC1xZVdF5nr3BkmQZRruMN7TDAv4pNKO0+zD9RK5tuWxpX4Rvn
pck1UPLScChvYiTgFG8t5JH28vZae7M7lEe7WTc0ovKIcfVhbjKsP+GSkE4JNXAz20YDD55T2TmF
UHb2OVW/Q/vCIzmqWzIb1jbUmE7Gh76wQTHeLY/IjuEQsRjKkKPJRZynXFw9YoXhLyy3KscUi16/
lHiS5MVRgRxu4GZK7Sk5D7t+c5wNu1/B/yXftErkGu2jR2IPfByy8RrFb7ci6IN4cKBDoA9U+j4w
IraA3rc53m2saj/4L9ewi6wnk8e91h2ELq7L1hryhj6qj03xoyGLUBZ2B2ypfQnIvotfTf5Wv0c9
fuXoJ1cE4WwBPj2AfWJUEAyEfA3rdJURo5+oqGYDAb7MlgsCl59kB8Um+JqRbw3jRQsLvEFIe2yh
rnvCMXIGW8bW5E/MgQzlkW5SCigC6+4g5grXMYN6uo+j38C5qMq0eJBOoZ07Z2POe5/I7h/2i+4n
kPdJwdhr83cA5s2cddjpfRrCdNB9MGJmXXSbNUMeE+OQyEsRtYBpD5D7H+wHlsKu1XY7VrgFgQRi
WW1Qkjolzb6/01utnotqNUBe8iwonkmV6Hw00Po3HzWqTfXNctnx0isoRu2jO3pkx6l45MtwZWgQ
+skSa+aYXAwE5P6P43SkrNgLODFcHpzav7a0ZVRW+ZriFKGKZLMdQ4hKrPXMZ8k+Rt7OwMxcYP8b
qwz5jFjtpeYJo/tARd7b81Tcba0+2+1xOidrVJ36tlkXa2AUrn2sLkdmBl/BGh+6EDx91fO9vZGD
QJjEF7+b3B99Db3FygAvLIiwYNkOH2H33Spf/9Bp594iWiNdhA7bhYVZhIe7is7hyiFXkq6CCS2k
czF5p3PlpEg0UzFqjOVLheCVmYkhwUhfRh9YskbpmL5yFyVAQ5niuyEIMOE5i1pLBeAtYXMTkq4B
1YliHLOvyGGVx3cBgIF0RqSToidtV/Q7Bx4GDvbvDcvAym72yTJYRjNugqdTPiLnc4p37MppdB0U
sr1PAlDin5y6X4iRsz1AKRcd0J/uxgA59ZHpBrPyYWqvbf5Z5PtiIyNyWIe/KqFTC86ch61teh/F
TfwTdScpv4NxVMZqekzRh8GYWn0W431gAxZMtdB1RsMDqQbHjYY4DTC/eld03yVP1Z/pea1cfWk7
z3+7P4h8Iv1FHpEpJhQWDx8KdYYqsO/Gm1c9HAo2coiK+8TLL10S+SKVx4m6T0hCBGonv/+UjC81
G6HWp0Vo+8speMbGl5QVN2d4Fh0UIfHXfS045kH6E5NhFj3l9qX5ZdiFUuvYwfP43gNEUX7VcU/P
xhXNsE6Qirnzo5Omvsj9Pso+iTdBTTOu9fCkmp6M+3n22d2iM+wB90DaEvDxMmifgjxpcs4Ixm7T
WpKqwWCUbTEpu3ZyjOT1Hyrp9jNYGWj1kWXoR2pKFhXUTsDrVyMa6mitoEfGzVjxhMButh+N/Mo2
YxlEcawHECc0geWSnIwAx5DWv03hU1WEJhx/zXuln5x8K4afMb8IERhyo77fTcTno05upYcz7dNK
XrTZPTKIMMKcdu/nN4nxXm+mpQ5WU1mHpn9vpJ0ZX530lM4G0ChvHmm8ayoRQijhjS6txBHAyOjA
2tTVevwuEixcu2YEkjhU4Z80nMeG/Oerpb9UyTmYufk2Zb+KC8aSQzp5cEOZg5ygn9wcQVwHheRp
rgp4pzSHaEBu46+C9mWWmXAPlk1DyS0K/6L4bYBK6JB3AV/yiNSkCTqsuDr/HdzyKdMxWXq8Qvzi
QfXsWw/GngPj0SBQ7DJO5+o8Sy7vmxRfTO0syXeyGV0LcbxQ3KbNjTJyAICT4OTEMuQk9wZFY6Jd
AmXT2htrWlUeFwks+S2BWGGjbktcB+Y51W7txBCRfEf9M+lQl59hAdA6sbaNmN+MWoEd/jOlTd/s
FUTP4LyVqyZbp/gUa7rcXH3r9vwYTYPmC+AK46uOgJu7X7RsEzqLCzbGUT1kXO+x9EjGR3GC5Y80
xm33uzR/BIVkgeHM0F5WjjygjlCnTQthW+wIO4icvSakFh5JJwVanHqfpx91+d5hsizuPV+NptzP
ZfhpFbY3gLFTuwlH0RmWeM7pbGGSt9g7xfa0bphl2gMQU72KtxFibTStHE5BwNNte07wS/DECnq7
RheNMhlDIeaW9i/kvdYZQFrnzu40hozg37hmrA5IW0FoIYzyJaG9DpB0t6iw2E7qSSIMs4K55ywQ
YPOAIHzXNmc6k5t8lRe7cMV0ygUwrsE2zMSbsM+VXC0CI9GHDV6HJQQ5uk2BrGh8IUqCnx9lUjvs
fMACIdNw+byam6wmy7l+yKbXNUvYaP1c5SjL72nMbJPicqcNJtoF4+tUcORh1BHUT1cx0IEN0n7I
iAFViCK5RivGzKYXGyncgB8Z9Zddj4wST4Xl1vru6Q4arR+thaReaOUWDC+GigokTngcYXN44vZy
wJhDlDQgb5GGKmZTmd+T9a0BFqhJ6arSS887Y5RvwK5cjshpaQ9aDtVdLNc93MiYf1HVCDdXLiT+
A9Pka4QVrvUDzG6z6Gnl0RnUF9gfLX2lV5Q5OW6PQSKKMCs0f2wISFEWSpUtLUrPZ34QEmwXjelK
9but96S37Odvfn8BOzhcKOzackQVD+8c/OfAs/eiOmciTLruWcj3vv7IpV3ZbkKSK4AxkffBj5ok
M6yczlxozN9jfjSDV+gDV4Hm6Tga6pKXChJHrsHeEWfUuBQl+W3yz2b+G9SMO8nBkHZdhXUFSQ3e
wpVssoy4Ar4IbgH3RM9N2fTricsiXhLAMl6y+Cl2YItTkEooGHUysfid0+45AhslyrIfvkSAJoyz
om0RbAfaKkxde40pHGTdf/mnsJjPEWMpQTM2+DRiJFn7bMB3/Feo1JyMqIkFX6YTOXTJIserRMNK
CzFDRNiAON2yAU7IN5ttY5dSUlvV6E9UhWP5o6e2iJ1ySSZOzW/cEAH3bwxw6m3srzuI48C8xfJB
SArLZIDFzFGav/jaNZxeguzLoK553iWSxLDM4eRCViMjdWmUIglvgTlC3bUIlwTJsTTlYfH7U5so
VhpSSOSZ6RxssRvF11Im1AJdQcYKENXQunTaLVr89kz/uKiRDYEbrapNuB31c1reK3+fOCeUmnz0
5OFg/E3GXgANQso9+2TMph9W+BrpP636OiPb013AgqjdmOlK/UnZ7JYIWTLsLkuTAJBa7JhuiTJ0
uFraQevXYZKiEzeWFTFetXZA7Y9GHvtOa0GXcd1q0TplaYoAXhsktVhOIIzyoF2rCr33PZpXjvFd
Vb7xVYQOtzbnS02DcYUsdgLOGd8qFEB80dAPHkQTAwyrIJD/ANCndFeHW3SoX4YlgpNwmViQfcsB
Gg9vFrsU5MAmWPf971DeI9YP23TL7DWmujQyLoiT8f4uYzbeQJxPTNW1vNALdmWPNZu0CUAskDZE
hgzu1DEp2teofyQQR32reUP1ak/vJsGOckQiy28W7nMmLSJCteI5tRXCPJ7WHESBEVtOgAcW74St
VGqxasN6I54vm1U0Koutbc9bnrVlp57U4gIlAuHPoLW1P1FWiAPNr/hkbwNrkzq/UEOGa4h9ISxx
E5cfSf8izlcf5R9xjlQIoafQ04ev/CYxZ1KI8oMS884D5UXFdzDrjQEjFIYviKBad9RKqOAetX3v
pZa16JWrVuPnHK9WsdXsC8aEGqtDoJO1eM1HeD9IEOuGBJd0MY7+eEdkEpFsH1PL1YWHe5lSIIRS
SFo53r9PLtc2vOMe3STgMahJ6hM+QNhnrj5gDvgCgQvq3LrVUV1TcjCdpZWMo8vLrE81/YOdN+N3
4gQC5PqyfrH7TVQcJOqohm7hOAFooedzfZSZ4k1NtQonZgTklKV89/1nOOWrHg8h4kpdeurOX1Tc
AyIRuPn5XLV4RfDbYtJ2CZobpePMHG4JGypm4ll5E1OjFn2lLiNLc36iLStqVpDITcZrDZMtBF3p
eAK86BCItM9iXqPOEV9EW+HU01VCdEiHqRwvAzj8kXwM2TwUDnouGvZwXpP+jU4qBp+kRRDT9Lwv
OANDTha41toj+kXMYHmyGV44YTA1+fPbJ50e6L0WjxDlGpfosuT2JgEMsN9eOpzwle0seynjBEjd
7Sis3bUbVGDxwaeCapcyHcI6MT6w0aivur/jLZcePG0hw7kzPlNwFwfAKwTItcvmx5+BtakyzXnr
Q3KWhG2EUK2aPQTJ6KeUcManm7E8zSABfWstguEdBbfkchlBPQrDCpTxsBHEQRt9t5ZwmNrZWxOI
fCIHKANrDK96MwvZPNQhwjjskGvTz9e9ddFz0g3xp1m++0PQG2obQVialzH5GAVZwlkr4Nsaf0x6
mPgWi/HBs86rC9hh7mFqTFi9mis8DcXlqlVwF4/8O7DA9No/LiseoshrKB2abdXVUKkkmDenEayD
CVVtPszpNK+DbaO+S160no2jADKqdO2vuXXh94RISCHTp0ORkXAlOhLCFq4u275F4ofgrs+JggMz
9Vd+/aVKsCwamksSd2qMW+cuQOdi/yUtAQ3aXwDkmLxZ8ZkvbUmgn89lgfDDXtxr/9S7PvfAQze+
ge0XKtgj5NoSybLKp+A4S0WZvWjgx+H7I/8Qf99GHBoh0lKILIaNVvvln/Dc4QWD99SsnR3tRwOo
cgAVU78m7ZxJ3aagU3wwm/WgVkjj9k2IPOcMbLhkL3ZpNvKKEHUifWXmnG61EuU8D0dv5wuTyVuv
7vqjN3+Es9qM3nPMfnwyMpx+Kk4KXs+30uFmLxAJsZqBcZDiyk/qAPQ2lx49UVHsxUlQWyQhefRl
u/b0rQ58Egm2eOsrryVuYBRL+reUnB3jHOsnKTuU8p9VvGoizgi6M/hIqudYB2TK8OyG+yY7N+z1
LJ8klFQ7I3nNM9y/66k4MDIDUEcy6yifY4YWPeEVBsrhfb9X5bGqLp3xY/MHn+Z5O6MgSBUBetXs
Ii3CBSbgheN2GkMWtyN/hXBNKRwtKZbgPS1W6yC9zeGVIJ8YoXK79/tLqglwlTzZcCafAPawIuAB
WU+wnXdWhyGIG6AJNdZ26g3mZDnAj1VwAvFJoqhSxtITNKlnWTTA99PalqWNyPsyUOSbHBf8Cr5E
XsLgsFcw25NyNcLxtwzzMsNV4f4Qm87BxzFNgph4f2DBJrS2CLqqdNFBIXLjuQoSEyKSGMI+Lb8g
OxDRXmp5QslFE6mHrLb2QfMihV3kjVQ4o/7wlc9O2xX1GaJeL684Ziznk1JV/n6JBhkWjz5caLLr
wH22q4Dt0s97zGeTa0Mw+cM7bkKAYxC5LzZZ0qxAGJkYX/APV9ic+ZkDzM0RNLCqvhqm9E/jbcxA
cqcaxW0BSZeo/cI5aF0DldQtWIPMai82IX/GKrQrU9SeLtGlxtFE2gbH06ibMj4k8taQViT9ym+z
sSGvl45bLHtccc1Fn78spKDpJt/i5lAPBA+K5QiT8URUCuLONlxZfbt1oqveIBprYdI3KT/iwMWJ
axau2xvEzyJz5DPc2T0IKKr4vkwx9y57+5N1T1gPCr5lMQ+rIYui9CmVmyQLGZtfG+lG/NTwZvsn
HJpDRETm5A4Oem8npvIUrb9aehqloGh3PdFOBMTvG4xfWB6WcrDVq0cn/ZXxK3B4Xpx7tBwBQLmB
VFCBiQUy8Ib26FsIy09D+lBtJk7iPxswG+yaQlVlMdjW0y+zKV8j+y7ErvkoKbRttKNk8Es0XO19
BMRS4fa7+nwf6VcYo5QBie1XnXVI+7+yuqmoPcjH4tki65Pq2zOXNyFNqNcJdmTUgoU1lwWSD2lN
7vqMyodvH28QcxrhJRvVL13R4kIEhW6Xi6nAMfoY8Qsuvof8D9M7SMKz5k+a+rs13cTXUZtvQ3Qs
4WGStVOvdRWb2S6fDgmgryb0p3CNpmxTVcsiRthv3HMhFu81yUkSdxTGSOSAebTS3smbEMepIu3g
nB1yXIjOBkd+yw18IKfOh+kM8MSTa11hliu3ZJqWynekMVY4e0l+1P1Pp4E+5jUSJRJ7G4vbtHRL
Cwkpisgg/LHJE+OaRJpyE32cJB6o1dVXj1V+8xES+AR+CUo24Kod2Ctyj5BAtHaG+QvQGpRXgAyd
mz71NOdECiyyLZH1aCzkn8l+sEm6XDmZD+D3Y9LAqj4MuV0a9bsGc0BADrDkdOipRzZARyLEqwL2
DMo/8Z1G0jvZk+6IzYPgIUzUW45nvoh23MnAnzgqMpZ5Y6NHq6wCv/2wpY/S+TP1PadCIb376Cqs
Ul5M+TufjNS2mHBAKPpzEZ/Mkm++ZaNJyCRZJ168igligJLR0M6jzImCo2ZtLeO7aB86s0sZXmcJ
wIE4nCUAF7i4hCixI111vlJNRHob4GaM9jF+tXNKyA4JMFCMHrFnYrC1dzXWeG+pXFmSKGWF4DBL
y94ozTZh/wWXseZT0WssMQlK+WeUoRxH0cH8kNrHFMFZ2u5hGUj+yQEdY6lHMBK7rcy/Yl5T+5uQ
MXHARzoH2lFrXy3jL4JxCNsLJIsfEAuGlNA+R8Mh9C9Bc8eKBuDt+aw5Zinx97LZ+Z9k3glFCsgi
xARXQVI8/P4YmketO9cAQdkzIdN02jQ1Y2VrL7UmcjPl114SWeo/EWi6KetmHJUocwj5iQUkgNzZ
eEEvKTbevlGxUWHuy5FmtgiezyrRWZX0pTXaorY+RuNznuutYWpIKimNsdGHpK9EeGMIWAKZZxX+
dZR8bBRownPj2oQqhoPmkNZg1eTbl0TkhLwMyexArv2W0Z9jvKr1q+zfnb9pNS3hWBgiRQtiMQj4
z/H3zOo1DjKOjcW1JxL2G4Cj2sWU/XSOAT9wFDEYEZ4GiDURH2Y8e3VpajtcEjG79EKnY7r5k/wP
oV63+jdtvqrGu/DzzZxYavuDNUss7OzDcfYlhd/h9DZMWLX2EqJtXg4eShV1cGPnTAQ4ybDeO7eo
wZl0HMeLNcVuNgyUNUJH/jVoRJu3NLrkdURuxkPPCHtalIzYN+LCEYNg6tsQb+3/oWYknZR4RRPS
bHrN25tcfwEsMIetZg0wbD0gsS/kj4jLebob+9a+VFzRGqo9PIgo17mYpZf2qsrvYfO0k0OYe2h0
D8OwjnqBHAaeuZTqW+hc+FOoe1xU+gKxyUJFAICv0YguZG8vbZwl/gBtXnM1bRV1N5BYjkaXVCzs
GtxnrsJd/SBjOzzJw8knI8WCCYQIRyCxsoePBs8mF5W4l0ELkGit5PyQpuTucp4R8Bk8VWsEPMeY
x7sxmheCBIPFWUcAK+21d5KCah+z17fsn+TyVJa8OwDr0o/VfszOHfS0hWux2cDG+VSDsfgg/29p
dhkAEocaW8d8n6qtNG169TXDzBbXC4PCgmY5k/B6ZWZaNp/ovAjcJMyrWDueUHnMynXCVAnMrraO
q6j90oHszw1o4aOt7jE368lPqX5bLBMV0kf+1pzsMWz+KhE2sUcEoRwfsmaLkqkv97F0Ihx7UWOm
VTZFilad09KgjgExoPjetchxNX1l0L2Sfzads5icYGOBYgnBb+vzVUkeH5wYuwoiB4TXHDGD9C4w
K9wOCxvqQfdP4pMI1M/M2hczAZOw/tOxiOplM3w2JvmbjF6Ws/fNA1/vFJ7xPqBVrlGqxWi9W3gJ
WyLCLvE05BZSeZISrxvfLNQtZLQvEv/zDnWdX6Zl6SrJtipfcpVl60X8AnH0rskI0pYQvcodSozw
YJgNjgyELdb4M24i4COWeaSxZ+Bkl8ZFDo5zg2cDdbxC6PhceqENv7DItWUyX1LYnDMYnBZwZzs8
INlDMghObFw5+8z0a0ZmrEF6VKD/5M1JK2+z/hUiYVPRxHV3Biq0INIHcW/RsGQQitqVzgteHUVp
rzQDkFCUoBGt6RDfbPCiy0h0Z+W31K4tvv7Yy0GTfYxISfqqAOA25c7uzjBXd6J2F4bx3cjHHD9x
e5hyzqvgY6reVLSO4q5VeRhzDYWtgXQdqLqHW0ebgDKOw7RC6h2XW6t4MdCER2uKKRgaIJmJBYS9
CfdxtmzTWyaD1boPx44JJ+Ikn2pGb7Z3/8uJjxJvLrAtWrslcQdhtdP1mxCuyNGH+GydAfNR/dpG
DyfDHwhkVxM7syTRlZv9ayq/FWvXEXyTftfqZpy2UXSfhves+ZDy37j9zg1uIfiGqd5a3E6xj9zh
BTUV7qN9W70X4NP0MfzbFhWVxO7jUJFbzHzM3V5UZ5IPg/pp42nN29cZLInlfdJzCJzvQHkpqr2h
U1aufCX6Z4+2Se6+5WIP4MAFnkeftekfe6Qi4U4Gj4/1Ayc3mtXfyvbmCBPpyiIcUd2EYvs/N8WL
NNxtwyuoKAuKS5pt7AXLSvmS6H+dbLo2VsIfE3nf3fIMjzw/Qf764XMYL4g9Z/GRWrveea0wttD4
ALry4DmrKiTJ1tqP2Bv5GJqdAIcMdBI0drBkaeEKPcUknnZUA9V7jLJ8Sk9NvjNLwXj307t4EbF+
TOCYGJgV0qjYQHTAW+s75oGQlLcKprXXn3wzs3zqUNQENqo9FY/ESqnEDbZXi6OWreP5RdbeSumm
4W1ImI+RY8AurRTCEQ0vOxjGR5F/pvPR0o4YCuvkI+MIK+0LqhuyV9dMDDrFzaI899y3m3E8lxbK
BWeVlHcqEHKUEKzlDZnb/1uxIEg47LN0J/D/luNJN1ai8SWhfcTr2i+7IHjS+hIySJSklCQilhoo
LiHSSXrBezBhdWZicg6xcqsHgoc+m5rHTuhEBRfJ8eXNBusKa0QTtxu1eI7md4m2OQF88wov685j
QUXKfjQ3wskXf2m4j3H7EqXrr4U4OQmPY7+W+rXTQzSSooGyuAzOLRIopp8f6yPZB9peOPoVSrT4
i9tma8ubQN0MVDzWa03+ph7Dac8RSdiodgjYXck2DST3Al4FYfmiRv8CVB6rm19m/RaTkjik4fGs
/rcIbuTuA7lFMgwOd0NU3GwLQSpsRbNq3qxmGwOxBatcvVrGC06N9LsggkQGEQeAqoJ/yKZj/687
AIeUX8i4Raf5NqlrQ2VIYWdYdfVXhvyWWO7xBFHbqzsaCGA4tgh0kTLAO7klo+mdxh9XrzaaxiCy
H7tfRjiEpCC7/LBRfk1jtJgDgMU9LrhouKvMIFqBNZGRcYqyH66HMHu1SP6R/mWuJMMBthVNVQze
q6xncrReA/lY8hCbkMPWiEvzcwLNsMi4VuoL4qlM3uSyiFOVkoOzYolpraNFRGPc26zis6sHf3V/
EuIAEiGQa/M5/bueXgQGFuefFt0LwtM0E85rYHvLPo0BJArLNZbP+Zi117x89Q0Crn7aWgRYnUpE
6iaoXaOTvfNtl2cNabW0s+gPCk+AmlmyxWETRqSLvbT6gVkpaziEMCbh4i3X8kOmIAj5hiMSHwj/
oRYCBPCVNIB0fJb+3mYSp5ChBkWSuXZaSJ+RXA/YaSa7HJXKsY5IJBKYCK8/WkXRzUx36Wy+jMQL
oTwtzW3RH6yQoLe7w1RAykDJFOeoXAWQ/dqp4MH2EaHsAPhL9Hsd2JgOcCbWGTrS1lFx7ZICd2S6
nJt3osT87Fs80BWNHqkGsOWRlmin564hJS7MgfjXIm3QAU4TWaz1hEmkOQQVMMRZMz+c5puX3g0x
K8F1c0C2iEM15avuMAWsu+4vwGTNsOQs5xbFMkoHXLeCTc2Dm8anEzrnUdlSsb5yAuzyBdqh1gus
t98fmf+ezTAdnrrQatS2Vw9PHw4MleSyRzk3yPvB2ZE+HdPklCGqdp6D9Sd+BpNMC78K3Ka5NAUw
o+czIr5WSzSPxY/YOztCw/rXGKxSUh/kKMvlAX86WUTqRFaOwyunrSf9Mkr3mTBnS3ub0l0QXNAo
2vJR04STGkgk2Eei5WKtBztwu1G5t91b6rw3DuLTWyGfAn9bRkcL8NCtiZDbomBbtMUz4fqem2ul
e7r2a+V/uUY8A509q7b9iqu7k36rzqu8CL2gu9DY4E4rzU2KTxlWQegcTXQN1pgzbRWYVt+77qgR
XhPtrZi1dIW7zs/vPdiAUpv/HiONR4PIBTewzhQNTsF2CAnVXCJaXhL8wimLlWUOPHrQQSmQ8e50
ZgKtXRs/UK5k1qAxJA1IGMZNjxfB+gECAs1FlUNfgHm07Ncmu6bDTzSdC/U5ROq2ba5trUEpEwdE
CY9uPdLhMOenBqY25daboQhK5VW+megfsu2/qxNmLLiJ5KvMfDfQG44bgqR5pE+EnGn1zS4OPetD
7ZQrAm8IyQJGFnuK2v3oGDamd5H90g7rpn9p04tMEFhxkIFAAbPspYH1Iw7A9Dgr/VyELxsMX7yU
2Zr7Ou5P/XSYG/S2KQnHvFLgZjIxWCeOAJMZDGFFdA2NPw4FMlMsfUOFjR/8chogqPudEWmMgLoM
Kj52SP23Z2b+j6Tz2m0cy6LoFxHgZearJVE5R/uFkF02c878+lnsAaYGHVBdsiTee8Lea49MDzsW
j5HyCW1AZw1ZVVR23TaKNs24xlwwC/7iChHRs3VZaf301VqwrMMH3y1y5HnaM+Y/rJ2G4FtKtgqH
RQdisL+2TFAKmWoW1IKG7NZO/0nuKdedakSOxPJrN3ldFUw7xbqVuK9NzuzDfzIq6cb0aJYWsDed
Jt4q3tqSHopOTswSq8Y6wvWlo+ZoeIDiM5A/tUExP0Fpz2NwzBgB0yRMDA98ppMToJOB9e3I0Up3
wQBUdIk8cgFxIm2fHVb3Kt2aYgcqrsz3Zn5uPmASokUAD5PflOrC1j/Hcm6iN5+HicMdik6q7g59
eBy4X+SGgBxqRxbV0O5eDRVjVtyq6jVQz1cXs7zYXKKqsoIdmDCki9DoTIOqQrroyp18ILM5BH45
S/rPVuPAGn9Y80/Q7hq1DPJ8q61wwm2gtxtrxt9d+0nCwgyXQsqoj8EE7kBaQrU421d3wF+wChEI
9+3ZdP8sbT+ij847xH2cWLLff/j5UamcXEWcQN210sKt3Zzsfgdbc2DxDr+daWbUPiOP8646WDTy
ChkTbXA0mNbnaY186Kmqa4kgR+0wObDHcqkskgW250mz4B0ktA7hJCqgv4icJF1CR598M2r/NBmz
RiAoZkhiMqbOsI677WisbGNlpCdR7EOkWtLJoIPLEZs/dP1LDJdEWqf2VoffVTEgFZUj+QU0KAvA
Bpo/LIH1gZJwlhpfglPAdD+nfRm4XtSpZvoKuiOQjg812Y/FJsJUEqPdofVedOrZev/3Bg5XLLUL
8v9Cdy/b1659Q3rhipHcPdLqVCDvQ8qcLqeWSYuuk5855MGRsXJW7lPY7wCpSwUWmUeCk7FzyNiU
qq3n/5uIcyVkgGyT4oG01ZdXyUv03PamqlFGwT63TVLpm+ToV5e8mtxCxqbByjEoT839qaxfZDPz
GkGgidx7OlW0+sgaxAppa+fUyNCrwNiqPdN0HMsCICIpTC6K402vsii/1Dwwxi6xHvmzj6GnmjiG
6C9kEHt82j4sHZ88kgYBi8vXstegZWA4Sflbc2f1G7//11kF02kcNPSsWMxYqpQwOScLdbKtrMPY
Iw+fU5VGfKvcJdofXEn82SoVAtuNQLl6YqvRcFv6ySDcatLzIZSBjsvrzXywBgQ7zVpjI4xNwsAh
ZTzWMDfLO/LJwBEajpesM9xu1m46Rit7IRzWM696eIbN2qI96m+wImMJpL3OWkllDTAOHI976peE
+Rta/7gEWX9m0TDjfJHNXU7awxzlcWt+ulOjDgGK9dPChoYsw5XdqhcleKT4g0xsd2wZgxPUviE4
5I1TWQ80NMjueRyxtNrDRQQ36NI2c1PFdw+58p7CWjiBGkoVWAINw1LgT0l/lpqDHD3Qq8595sxg
pqItstLAOFUz38EyrmMw12eDu/LqOZM636lXlnbwabtXmrUIoyM1ewJyo0FsLKOEmW6JFrqmjYeO
K0JrgCficEUcrVs+EmGwj58szdQApAPVmPVEhs4d1cQnTX/GGY+SiRw4OsbxDSEFTF8FBKgLlMDc
+dPiImIND5WKIhmY8H96IZ9HOjo0tcPEii4viTETOJ776FWgvIehWYGBilA0deXK3GvZ3pzf6Q+t
j3GRAWBkV4JZhvicZRsxC94A1VAp1rNN698sJO+SPe9cUpW+EBmGMwaSwXnq5dGUKQxmlUOpMyp/
1EgfvBVLu7zfTVU+TlSJp40nni/n2G6kYQumli+jClMPfppurh5fRAXCdZQ7xNmnuF1mE2ELKpF9
jxNncv/lly5jV7Tm1vj+5Z0Y7RuTIR4dkNlwbf8D9iHXBWrLItJEPpPJILUXfn+Ct4CV1dOtWYrF
PwNsL1vawuBm1NWaKIMP6ugPWkkHbh7NM9/J1iZ2btVGZ1YmTxU+OM0zIkZ4EZ7+zHhC/PEnCgnW
m3wOUD5xw7nzrN8P/iYu6Z6nkSwkpfZYmYgflmoPGAl2CFE1oOfx1uOuFs2SHxsiTZc8h3BvxVsk
6C6YA2tlIXQyLjhHZlXNxm3noZGHCJ6omwAAsU5I5YFFBvN4WTmEFZNediIZSI80h6TMD8CEOEbl
31HcD/MaOcw0nkSi0kXLMXmlAO/sahsMm8mALIrFZGZWrG1enQN1wyGT24g7QdjwdS3vFf5cbZtQ
pMvEVxa0CxvbpE9DPTDQWbHa56hS2jNZHPlAAG44Gz12kROYgmWEpHNeIJr/vzRaUBLx6fUQRgGp
5wvpgUu5LZfjDVKkh8o07a+lBq7E2wf1d28v28kxy/7R+04TR+RHI9kQDoNFEr8pEvXbmM+nwYub
zCVqfGUfxc+OpSagAkUsBbmZNHv0ijooqknMP4hbo78mL1b4laH6tsbz1M2ZwUGahzPR7j1kVh6h
IA+vWI9iZbn3/pEydJWOknsti61p72R9GYbYnIFj1gOCi0s8qbl9ZjDh8wFYgM1/r/4E9slg0RyZ
n+HSX0I6HIN/hcTRlhmzXvqLYfplq6IB54gwuMpx79mXVN5qHdmBdHHgdg/ysLbluQwUYpi0fmLf
1N973oaaurQqT2APs+FckOXTa8cw3stIbLUT4pe4qD+YBEzXb6iueXiL4ot8Gj7qiIWBRwjVhBfz
+bZ2i8lXmVXvhNhBhaKfUxMcWobAgGlvQWHoZcuaBnbST0rHCqGHdJ1+wAaSQCIvB+vpEWUaYL1U
EiQsUBGjFQL0pkTbOKz0yJGUh8YogBCUafBS7EykZDRCJj5Hf02e3EdNE4jyrA24y9qn5kOEd49h
tlThuPY2FghsewK5G4BB5oltzA1lHY05pLzsKUXRzOIQZTA5gQumSRL3eYKdMhiWrMa4SpngLJtg
RW6wWp6xN/d09Fb5DYdvUsJb13GqVVrWpPpl0jH39s/UYnfrAn5H9aU13SLFrvnNU+Ke22bbJnuh
3ifbMBNbL9oa/UbRwD/PyV0Z61+teDXGt4faIUNsKyoIzIw+9MIZtIVuvAaWqaDvfGU5tW2Bfpnc
S1oxl7x9aR9Yby8rlMesdcAUTHWysM6deDG8N9EGeND4WAJzhBaPTHe69Lfo7hRE8ZVKN6zhnk66
3iD4q8UlcB/J7xgev0ki7hx0m+n4m7W0NZOcdRsS3pCuQ94vmTgqxm5qs8mTWWXjApNZVm8AU0GE
ZBKRWaeRS5s1IFGb7YPumJmdkRxhjUQANNHsyOmRjBIn5kvaVxfZ3UP3mzRdMNaoo/ltAeIVhwks
WRx81fgoplJOVXjE9hMdijF0jllGR9HOSvmZSp+1fcPBrDN4UK6p/1kBbTVu6Aya6QYOcJajj95o
FikPdzlaN9NowEBNW5/jYpMinQFbrFFVD99ZhQjVnrNf8n478lZMUI7oeSZpOIg4ih6Tf0XMaB9y
5LCjhqLFfhyelhccpnpDjr5Z+MP+QLXarRnyL8h4GJhpNbtEXRZMmBWKzp/K32g5Ulm0XfGK7Y+t
74FLftTFZvIrsr2eJtq0+Ma5BMEhQqDF6kMt13UzcZP12GkTXhAZI3/l3II+q6xj721M+BFvT7HO
/yC26w35kescMGfHVvaeigmrySLAvNUKUN2b6Sns0FjGcR97DJHDLJspdOQGDOHOngBcqLicaE2r
4KJapKEPTrJ6UGoetxTK584CAsHowtf3k2E6qr6mr3m04LcX3YLmBzaykrHEALnI/Lg8gnGfhptq
cCGggC62Vk82ENyMKkBF4ADJatoshOqvUl+SjkaHFTaiJX89z3dBetDNI8ZFomLvHls56plZW9By
SXh+TZoV6Ndl8JDUQ+2iTexYq39p8TL1WE4FGKEIvAbRIGlIkZjIid1gsHNh6FWk/1o4SMqOkZwa
3H39kkUrQ9kU0rXK0FZsdJQukCOtjZUg9FEXzJVxK3JmVOE2b38H6t8kPMQtSvCUdtR8lxGHdLHu
iQkirWzqsFTxLpMUjMxnzNVnEqLVsjCFtqUFA/YS91EaxVsR7DqJw16jB2Pt0uGMDLelAVIqL3kT
51nn3UrdOlRS+NeUxRfJJdxVXqrNdUmcxnFyHVErJqn8p2r2yU/GRyIDoCoFkAbm+UqIfsyXtjUX
cZmviXs+CHM1aNl3N351pElafLhqTy6XJx0MWPJjZjyrBDya3y4t5jl+4W0zGPdhkuxLKslAblip
ijt68VmDix9MTHexUJKCXUVaiP8tjcjdwGRZQL9wx13nK1ym2EAKbWWzTGlavnBlxKE5OLTWDvr/
mRKo+73fN4dWbg6mLZZebl06JZFZuDScv4scbaDqS+hmMIS20cXvx6UkNHCj9lKOKDel/qiwi0SS
YWU2ZCLTaWvD6emzJtZmx1lTyvU/SwtZNZhn0552O/QSMfnnCN9sdGNDkq3NAL8okD9k5j5TJyO/
FAqk2AEWndEDX+wXYQZNxhyW2YjOhexZ10J6BVrS9cplPrIBZhVVK98cxlLbrURC5qA6bDpZ2sd+
usvbgOCwcRUjE2wQPgiPe5MtwpB0ZK/ZPFRIf5TEaXJ12dBzFgBeA43eOItOY2LdWxurR2vop3zs
9n6YL3UPsC96ZDMW876YYnNyGroRrWGM8FHaG8FGS/hGUGEl+N5owezkFeM+6b3+4GEKgra502EI
yFGxqE2YonAfpzVGFopzZYNhI6OMeGIn4jEK/GLX8dWgMAGgp5BpWSzDzMR4BpYItD3cYqe1AGmx
vhgFyfWTCKgki0ZwUwo831a7E9pbkr9HgCr5dPb8EyYAG5MIggqeVsXSk4mpS0WhcQFGVEosbUE6
frr/prIkRrais9fvT6HPtJzVUoja0Ndpk1AGRhaLcp21H9RG9hYac2MtPNjxK6evGmw6Z4I2+oNU
o38gGHI0oNOA1qoxOusMVA3WxMOITqyG+ZxE87Chw+nBu7JWzxNtppBNYYELG7izFcoN+22jXSpI
BxNICTsECtOfo9Fh5fanS7Hf5M3Cj8SHjuGKE9iT6Y3pNIPRccftEH8WY+XwQhfEbC5iHXndSKHb
/tNqZkqMScKjZe7cYJvi+mCYSqU8R5qkVuzWOT9M/Ar91I36N19fmYIMMDaXxNZTEX6144WiO4ke
OR7fhgyywERkx2wCGVogdXPPT5YV6Q4W70iM1yMmA+DDZVDmylaIx85EiDCsNQBuXrKo0HZqDEKk
RL4zUWw4Fqe3d5y4NkQhSDDwTdTVpsbbhnZ+enEBDW2ccT6oz5YMo26SX/IfzA1KlZA+dJK0xKQN
shgj0WTwkLxj9xioqRp4ewP2a67rNpt7nbRQAvS2bu+kSPBGvAJmusp91o8V4zWaSoTZORKFYKAq
AQ2koGdPBcBUTJQJEKh2qtT4KpXItdALQBBA89DynmvpSgXqlbvRTivFIikHug0aOAaDi8K4ljl7
sOA3A3xsMMNQ+IZPdC+9TuYj69xsioC06aMr3kAOd/CF5XAJajpjOhFhMnZDZpqRnGEjdcjRrptQ
7EwIxj71Mvqr+k9L3hZW4olOUSnMg1lWThUr+3sRP8sW5Ky6heF1g1xf0QkDBKJETH+kgEkxI3LR
cYkx0c4rSkMTHVg/VAsP3F79rpOtCQCtZ95VsZuTubUzXqsKiESVzVXXyh9WWKOsCGeYsXA1ZTwp
dYmK9qsV374HSzThbT53FimmtJLVQumxhYyEA3TKNi5ftYErjDVCV3937rPtD7Z/j+1jrj4yZV8F
L1F8Aq2wyrsU7/nyq7SXoqdK0WlYGPMjTcgV6sEKzAD9R01L0PP3We80lcaVgYSidzd267Ke+qd1
YIC73wbR2jRBnWYicviIuWdyky8QfspzyoeSRKe+YKOvvFOL2UMs7nkI3hXmCFaLeQhJwU0xG2SE
EiDbyKCI9/LPRLVgmakbewFRajCBHQ/covc0R9QX8Nl9j93JNL4S1NDx6C4m84etBehKvnWIKn++
cmsaAdmCmZvPMBZiUo3LMQjeQcXUnkgoog3Sv65BPGmgdhCfFUaDHHCI+BXRn8VUKv9KkYGGNHM3
OfnGpcAVQDrkWYqOooTp9Rmgqp5MeMolCMGuY94TZTaPFMBsycd6xBFavFvtbvQ33okOLwgrY9By
kUQgVzBL9U0vn738lhCkC/wo3BIBKwxyhHgC2XqTeJStB8ZDsr9M2MxGJxEdW4haH43ykgXtv+T4
LARjPiPgFyZ9nIpDraiWOnq2QZ0lgTuz2ATUVKF+AT9aJkREyuGIYSCVeS9wVNZsC3TrxT9C6If1
yXgnnDJ9RtViLVW+9P9JsWO0fpjMVW7sxvId1TO2Kf2ubuZzn1GcC8k2iiv2ShAj+y+3ndCA8UfN
HlhhqEBTiGCYUEQW2vzyBpII3GzVZ8UqKudTfgiNiMnGHVnFkVGVFBGmctCIYaPNSFbkvUGNBrH8
YSb0D92enJsBCWXnZBt8jmPiwGaeKnblzu+UskUxnIxw5wUXCbwemvZmK+NexNWjZevMhtt3j8t/
I7hXCexnw5hCF7fpS57kXyW2FI+XnNk9vySSdSGIsA8nQjZg6hTT5YbJuApRB6GrUOieYhmUfoBC
XburYTFX25PmZo4qLpJ2l0iXVJVv4d6M5Ft4n6zKRyP97+ipfJzgBmU7Uqgc3VPdv3P9My0PjenB
P9IJ2qA9/FU5QbJzkBL19qf4B41E0umxTJNf2bwr5nfVbxX3mAOfMbcpQhihMl38jcvcGZRHFO2k
cF3w/lbeQg0sx1DRRIi/luG3+4R1BhS2dLe8l4G1Y5rA2o5lTL2V7R1RPPjuK2tbYrdMrsV0zQZv
jb5vUG8i/0wSRLZ//Mz2sMu0K0/IML4yrtl0+OkQ8iXFF6DfOLqiMBzhYsoHzaoI6CYtWVmb/b2i
DkhIP6xUbW+xSGHmXwtOxE+Z6yfE2V7aJ7lhRrV3i4vR/KTFqugtDL70LQEmPkLj05Frn81Ukd8V
3+SJuafZcxjAQXVXvb5MFYKQ0eI6GfZNcUqjZG74O0VcWv1aM0OJ4RZfWoN0s43lKN4hbC8Kxfuw
DQt6uQMJ6fzewlp3oC3Gk898xFWuqvVZ5mKmc6fG0RFDG/tEW2YXeCw5vcrr4P8kyVskK3aajXZJ
0HfTrOvjUanXOPBUZSuTFiLCrSsPmGqXRfMMZMSOuzg6WdnGdC8+gzeodp27LVlVtoe8cLQK+MKm
0S9qg8hSvo/GrUO/INIDFPSSltESDG+qY4ZhhzfeFc863VT5PhafwXiQ+6vGQdAEd74ygmMA/3Nh
/yq2vhMjYjZuzOnHUelFq/S7Za1rRjeGJmDYA+9Pah+M5cWwD0IWpx85WARKMk/dGSzrMC+yRPEw
HDK77LJbLm7ECyGAPRohFiR8h+NJAgs5LS1uhrWuGQZpuxivb+jkNusKfcdue2heCRv5DscPne2k
d6VujJaufuQvyugk2zeDUaylM6JMOdGRJsQnvbybxsEvYQ6d/WKb+Kj41/2IJHIFXM/yTz7yRSIj
bPUY6tbclanCl1xyrMVNVL89tPyuOxvxN2CHmE80a9DlkeXS59RanJ7tlSDsPP2N4WsW/yKuv2Tv
e8GiQbFg+eZcuA9XW7UlGhSnwLJkv6Xye/DeY/g0LLyp0s5OTnQH8yUViA/buOQszdR/OXeNhQer
R01TZWh5unARsN3KvLfekw9NqUcaDtrOLD4MPjn1dKAR6wdfvCP/kbVPw7jnAwuYRZkuMAO5w7Zu
d0r8pbGdT4+ef9H5b5CyzUBBafZae5O5V8IfDsdKnysenoRZwFoKjF59zLU9A5aKSTEGQmSmCBLe
CQpKy73YLNAq9xIK6ie4G8pVcf/JfADZnW9EkVy0hg/0L2dWhoiRj15FpAvmttloCMs9vrUnq996
7lurNrlgPpZ9Dd5PLS/1jvF3vu/6Q0hcTLsOwyM8Yxp4q1uRUYe5mgM++p2epuZUNXtP2Snlix5b
hugZhk8J/iZllKb+tM0jlJcFqknWGvY2ztgQrwPlwXc1zn+qco0sr7fIHE0+MiRIBEvgJCHVmOHJ
I8BsI8DaiXOBczLhLG5hQ4KzhdQ+M+A8J9DDGIXOKQtzy5uFlsWs6nd6wKbhQV4zK9yH+jYVS462
RnvkZACgX9STv5I1fkDGJB3gDCUKaB1eWS42hCF70lo2mHahSOU0sbpN1X7ig6hHZlwbV+wYHtq4
qkPvpTDjpgL+qDqswvwae23ehMmMjppM1bXVEDiq/mpToAI1TYe2L4JfK1uTyp4T1TTPVnrRGSzk
Gz+8TW0aL7Ytv+lSPXjuFmPYqTBqUYyaJXkZLuqrXRr/qjiSWsa/AcZCPbh1w4v2LqP8CU9hciao
LXWdophMD4nHVntnRVct/m0E6335s9d+cv2nyP4KBP3pTHSkCm787p8R9TMMrlN/2Ej/pszDhD6s
La+a8oQLVlGFSAzz/QuGVcboX6qMcBMvKVlS8dq1Nkm9ditQZktBoI8JvGrZj2TDX+roalkMu1++
fYgfJbkLUBVlGHdI7Kjk07/YvjYoffMfblF++M67ZHBwANVMjFlIxqecqUjAMnHHyzUMB6gBIZQG
TxyF3QcPjV88eQZi9ShhzMoeA3O9eKXoqyElHPUWeDsTJjQ1Srkp+YuCLN3FXcMaW+25jqk/SnDj
iHDJRodMxqdT4EhgQ8M+6oMNHvQNhZSgYMlfhOYtZEDEOTGYKFfWOvmSqNPqHNiHtFYHXBQcjLGX
s0apuBB4ZAak8IH5Wmn5sNCGED2I/dUm49M2lEculwyZWFYq49ty24l1eLa4BBQUzk2SHgZ+xYf6
ETF1C0xt36rYRjsLbFC4qVSVRzZDzPHjljoVxLDWIxhxdp+sE6vYGj21QZ7tXFT0icWW2AKmJyH6
RgrQg6rM4vJkmO5plzfJrtHNyY218OVUR79jnEJTQzlHvhW/BP1eCCmgDhRlFUcrNam2fafuOinC
Q/cxWq4zDrkjMaS0zRCEISpKH0KI/+pdWhQTMyDaAhytS12vl0lLCEWZE1+ti3neXiCQrUbTPwjX
O1dWc657CBz2QMu9q5OrB1S6fdf2eGgpjmofkEAkLxpK0ybvN0XwJaMYSAbqWvhOjbJMg3ifEMle
pGhTdITDhLoZ7dHlrBc063J7xSCQm8fB61cJo73aByKC1GpgqaPCAArrt5ydJ/lugAsmIjUujZSP
giWipNyicoADNjyjMMW5M+4aNByixzRZ7+zxHsTefEyJRspI5CHPK9KGmZzXqJKHdRV9t7jCGNlE
ZEpg9VvxUTpZjFHFnaxx2Y8HDJl2NMe+Ev3pDEPIBIVqpSCv85YRf1CSEVJLozsAUcdIPNcUhF2A
66V2cGzyywwiv3RaQ51iLEfoaCq4lpFVVOTNtAVQfnNBNjPnER80s1iFutHtQU+4xcgOlwCiumuv
soT9r4k5dyqju2Bya5OLVI7LLCCprPF2qhg2VtVc8SeOWb9DnrmT44EHShzTtD7TAC81Uupw1uAa
hRTRk1MPPyELLzLZfoUlPeOhu0r1b28Fq87U7+B1dWu4KF68bXNvpZGjVWPsrWN1V2jlTSrCXykm
7sqY5L1Vt7PvZp+/i46YXqP7Dqv0mgu+O9Sl2Pw7qzl1Un/ohDikxnjwIyTGnJK1T8wemzDbmGzC
6vBTwXdqSDaaNPjyAuFDSgpSXMTvqsw5RFhb9EQyUNBYVxsyWE+LjmSutS8CmlihsySHtWymwasu
WB3tAZ29mRAshJR8kfSKuX/eBdFt8OW/WFUBf0XtobL/etFdW0s7Z5oOibadG9q46kj+TvVubsv9
EYcZqggZ2piqIcSjvGh50Umrs1NABZ0hAdWDaO7yne4MCfys+YniASdP8lbdHXAZtlv6JIHRIGNW
NtFNAl6J9FSC4kqoDUxodZd4xbWxMZ8lmvLKhqjdKkeo+9ymRfbyurHERv3TS8O/viMYBYHiugA7
t+PKtJnK24wP46b5KIup3ECkE2eEsxWRFexcd7ybQUJ2wxCcCUBE2CRpHxmpvn6NI67jBE0LAnZV
9q0CWw6RNEs4NFetXIVUL7MxZ1Wj6eUmD18qIVU2wnrAA+S1BCtL8Vfa6G5Uq1yXA+ReaCtIPus8
3Cq0tE2M6gv9SWKxbreSzejrpBt10Pq0lQGdwpb3LWlTror7DgZJznoEdRXv0NKqgnXWhfMxx2lf
l2d5wDge+oBPvBnOkrWpdjvDg5UvS3PXNz4DoFyxm8yCjueM7Fu5q5al0RCZiUO4aunCwl1AwzYE
2QaszkUQ4M6XfzGaWJI1gQz1VmjNamiwPjXyRoTPvuXLLUpxGZv+U/Yrcj5otUP/KAvxUyDSTbeW
66IsBCJc9IsibtaTFICxfMObxtyR7DUA8n30NjyW6xr7jrA8eXm5aYPxZyQhgWf8ZGvGum+4KycE
m8ENreXztG2xK+GNRw0jknFfSXze+rjTfHmre8q2MaF7BND1KRBMtvta+NVBu4phLCXIVPyBGtuA
9NPtmjw8FGGw6UBO9gLJLWgErINuPux7ho2+Xq/UoXEkD1qTni1DCAFJbR/oavBnrT2pOEx/2wJK
bfOQFOGOFUdw0Bv3WLOTL/txEVsSQ75+XYUVGqF6M7ICtJh6FqDwiYx3gCoRRSqMWQ1qP/bESSkB
6xz9bBP7jqseiE/m/31tDf+hbU5KRhvNnKU+kAVagj0Kgp+8R58H7nyw/1Xqs5zayOSdSUvTfeXy
3dTPeGuEf+sDwRAYoIW7K5l/l8V3wDjKi1qG7Ay2jM+6NOYxw4Ph5HOO+bAmCyHNTEgdti/grLLA
hJSFDVgWOCjsE/7Zxt50HOxe8NWopwler7vMUOSNhsurTR/TZNOzLzb9ggpao69ObT29II3JaEHy
alWCPzPfHodtzeycDTsNtt+QcwjLRA3ONe4xqqJ6QN++Jz0LTz510M4neMIDnK0VIIgjp5K++EPI
XvAfVnrLuXhy/LYmMbv1zOaS1CobMfkuGc5msWjk1Ug7S+Vbk7CtlY9IrPg4qngjuUfhvUvtT1GR
l99M7V1oV0Old4XeK6PcVa9K8I/ve+JBvP5KwFp65hOmG76jsUIztnOCiSS3z4ASFn4wB9Hf9EzL
mM0bDrJxTDAyK+IoOvSovHQf+jiDghQDg2SSxtLk5P7xgNvSh9HAJcSPUkPhqE1o61izO1J1x/gV
GkyQ/vhBGAHZEuPYjXJvQUcqXGPWXopvGbNjq8UQEuCL60A2V5M/+lURNqpQIHFZF9OsjamwPn6r
gDBzJmpE9mjE+EjWlxkhRmNflHhInNxy9h36PcdyNPczYxETxFOynjOkmIxqe+GeepWFXGSvgqHB
jIcmnDcXXSmJCzxF7HP6Ol3qbuyE9eScLR2D+bXV0i8Ma6QfJKKxICabI8LBq7ovUMukPoCETYEU
exuwyT0TdjdU0SLVM88gQAPbu33prF8/4VKU2YZB3tEYJetez9LpztsfOgHitob4rGwl4rOk3N0w
YUfxTsJfWXmJhobi5PZrsnVtJ+SosIxDaH3lOnAg70cbTlZyxHfCCpFCfsyhEgffE9pNwdLW7Pvm
lLKDGVhf/ddv08lZyacXfHTikQL7G+mWWjgIcfFIPVzfL8qoxPrnyU9DgSdyjziqxbVp2cLUePqN
hBYJqXn3MMydycfgu9XWkP7FNXHCDz86j7TNBGWM6p2nw7K2vnQOxptXUwVUX7Hyjlg6eOPLy7C/
wqlmq89JMwsNfcaFysyczbP0IgwKMfrVT3A3SVBCXj1LWQthH4+j/W4y2RkjgYfrVqKTKePfnnSW
VnDoBn96orP4Y/U9SBg5Z5JGUBUz0jy+oYOvUbzoxlcY89JGD4gmeVYMZZvfyIRwj7SDdSZ2F8T0
86CO5+zwnMywL0MdL6evUuMXi4lBVouFR60xjd4qK1/pHhrGHsKXaMmDhYQaoT5FGKssRsVfMFXC
LONj48H+p6QLO1fWtkTqIHre3uBKFc180N2Nz7TJ7bRtH+ULg31qLgE0IwfVsBlJap0TcgV3EHG1
sCcJhH9WTTb8jSjkfed1555tXKzzsGB+Tkjw7P1oTc9MehFZTq3FyvrqhZyXo3YItHwlkG9ILqp5
SgxT+I4lJw6vmszx1MlKauWuWKahsRitGOGL+MwDWCdFT3A45DtrOXT6wSvxamU+G5BJAMFKxrt7
UC2sCKEeY98O9QflwTz3wkVdXHU/IpWRVDsfzU3g+CNbPuzKro7CDoFvTAMtyxK0wchR+BHCnidc
dbdFegysdIcFGuRIITnGaD/4rR10T0JF8Zwas1FGFaDABVEgYhUR7GtiriCF6BpUOEAICUCmUUEP
3HMAI4+MWRhlHas2LDh5vIBbNKvggunT6Lku5hklDrWZX+96EmDCtDvUwbhIUHmkIeQ7j+1/K+Zd
PSy6zt1ITIDQ5grgUiV/Xt+ZqwCEpx43S2swgXqyYlflY8MsbXSThT0ryS/RXG0hWcNisMlXp8s2
gFTS4Cz0vFsNHbYXFBm1HTgt6EgZqWtgKoiXRlw4e8NAuc7uOwP15tXWsmASxMhisO6hCDdJYa3o
Sxo5m5sN0W+S+aoqey4zmKRO5xdBFXxNwlU/VhvfIv9zNko7g4bOoKyKWD4OzEBswD8ytaRHcPpv
xyRIQ3HSTRblPyl6yjlTp6ifd/hiI5P9EEZFO8AO134XMGnyI2Raix2casyyaUUdNQiL2e8S0eZH
L7MgoPgrYLk/4BQ1m6PWPA22RJm7roxLpP9o0ldLzx/JVDPiXEbXEO8u5vytLiJHPfve3ssitoRj
y2uqDrku3YKwXDOfyRYRSdRpFeyn1jDPx7mNX6cnJCW7qABlWicOjy1IhTj4VPpbKb7NeK+2v3q6
6oOnLDmherNI8EyXkXwqy5/kf4yd2XLkyJmlX6UsrwdqOByOpa1LFxkrGcF9STJvYEwu2Fd3rE80
7zEv1h+q1T0qmUwzpjJJWWSSQTAA/5dzvhNcrGP3uR4vbDo5aZ2zcQvCPBLPEcTg9k71+a4kWUW0
7zk7s9QguAveenFeTUcxuHQUoHbwqxpRhN+HbDQUKsPIXSUn8cb09S70CV1/TaTajIzycnZzo3q3
V28mBqa9W/aXqYVvLqWgfA7tJ22JDf8D8B5WhDq4IZolbAnqrq3wIJYnT5C9gDqONtCDPklJ4gkc
grYmvIik8I4IY7Zg67cpS8wT/sx6MqTBWCfexzRFfy4HctYfZHg7ZzD2KS4NsG8ciGwgkGLZXvnR
sxsXUl8YHqFWrljNp/uCbeSA18i61gKN32gu444Ulgy2QRwzwIW7DyuyhozROWbb4d9zJ9Zh3lPF
eajDnv27PohqOUyh3I2TjTZ12jeNfrDkz4jHtM/gFUx5Go4bGWaov/QhbOV+8KKtjNK9MO52yIP9
0LRosn/KmbYELk4YXuv0KXKS70t4W9Q+Un0fyue07/Ae2EHEQ1XieyjeTY/hLefls8qbNHUgaHV3
JMyHWOrips7dW0bD9lxwwddSA7sHGXtjSHAKKuIWGSmbXHCTsOrJJqGxrtC5lMl8KCOG9vFrhdwp
Q1YRuz8ctMKorFrSz5a2Ps4mBI+idlMOnwm1RbqQ7zhPBLYjvsfs2rRkm5GoQU5v6SDaqjCss7mq
WcOHPB4Hm8m0QYXyNVGBjqQerc+TDG71xO4X/9u6Zu+GmVP42bAhqgLWLGrZ6TnaTI0m9g8jJS/O
YLboyZgs2DqnKFqck1NwK1NeW5vE4V9w1NGKHvL0uclQv2HkoLwz1mkYwAl9NGzIagfjTfnlGEpv
8br0PeFJ8Ral2TpQbfZD53936cCXieg6Kz02/rLjzCIX6GzgdnskjTZxf+7G4BRoLBZOf0gJzphL
0KFuI1husIcpzkOekATVDxwCyw3IuVekICVTZzU7l7Worhxf36S8cDriLqPX85W+LVz3bS7bqwYo
2CJuXAEbxufW+O60+CLWg14V1n7pOWY0o5Juui7G/tD05CoV4joOk4d2EM+r80imiBydLD0FBTeF
3WALIaLeuV7vAJE5x2G2P8jvvorqGJxZcOzsmRvNwPjywKyl156Aele3l+Pi3S7uVRQmv5a8fogY
TJWW/sG8jslzDYnfgJSI+g+QjYnRD0XtoqAAOMd3tcT8vg4Ge9Nf5yF8pWzlBXTXMfHVxVPYA9kK
0S0XT2WY7XxsUXk2Pfe1BnNCtTK+FEBbtOVeFDM7chRRyKowF+bzvo71jZM0iNQLfeIGOg/CQ2fi
8kxDkqzEq0CIsdoMrO7V9tldqRHS7XISTX7BIBUFFqL1sLtNPXpNxQk2d91VRyOaZmTZecXL4HaI
M2L5oYN2r+L4hxur50iM9xG7uNB+JADgvuAizRaorZB52vf04Hg8VwKaRwJe30c0DcZlSlZ4JzXj
A8vyg93xquvuWon1fUDZWYnHOkQMI+an0CLOZXJom5q0+OEv2SFwqYw992uM6wu7aPdiTPfdGN1P
tf/Mt33I3fhaooiKW8SCI9pNq4BVV1Lse954E4bY9HpKeTZed12qeeqg+o0xHHYN5EWk3Il8TzTJ
YR25Qb51bopgHzR3MPy3AXkQOTdbxp5Tt/rsQ8WiU1+3Zs19jHp8Zosm+xYv8b1cptslwyqGnc/q
UJGveNOEMHkERAzjswLYCSvKgRNOOOlVPSwvSOGoz+cr3vloE19s7M4F403WlruZFPle0cwt/kOO
gMJ2MnCu+RU+6n0AUNGrHsq4POAst+L5xSBSyBJ3j8aVRS+58lH3uDDG72OiLx3nPOfhlTJM4nqm
xPUpWggMH2GYQlf0wIp6E8IfyWOxlb8WmjmBOSsa7a/OLnZiVMdskKc5l09FbO9Vry6ahq0nGa2A
/lEe7Ms0fhTGXKOD+IprdysTc2HgxvvjfuDtNhChDqO9MMlFi1IkQZuVkS6WO8V+UeZXYoL96N8j
8dsObXHdUduk9XkOKxZELDyYysIsv/Cxcs0qZhxa3tYD2QRt9DRPlbWlILkZvbMIBZHxKeAfQdPG
9Mr2ekpmsqTRRcupvA4yfTfVR2Jk4UhOkXVdVkBCJYKUX0EwHSX371LiNAS+kbI1DojGzTnsqwWJ
yyLO7YgtrrcR8qoTPuwfqve/pi+fYFMnYB7lXrEZFdAvmPBt3OCmG737ebVvGvW5TtecPDo57Bfa
pL1tF/9sR/Z1bc9YMeeDmQBxeSRj18PtKh5o6apGa4EJXd0GFXS9CiSVG1h76emjaPRtPAJlwJwt
wsLsaUa+a4ABIo6AFPpQGeXegCYQ83ACJ9z7y3Zwgx91hxU0Yn9T53rDTALl27ILrqsK2XVAvRpj
TsC3krvookzzEKJUS0vUBmgL5Ysauv1E5gGnFeu+zNvkQX85sIOGYS/mHGxNSOg5Lo48ZCPeR/d9
SxeR9eO2LefzxEqIxPe31pATp09BVR5VqM9yGi4KCZ2ZmeWgsnOXIM3sCXMPrtoJj95ZJOiTKvZX
oyIgp7kwFlRfDh0rRfXjMcc3zoY89RJfX80hSOZBw7rA9OY6ei4QLGbze9+U+2YON6Dk5GSO5VLv
c7RTc+oSdRXAFpBgJpzN0Hl72x72Dfj1WvGLL9l1Rfpgu4hf6mlbQuAvpwPN5IUmddcw4/eI+dZ0
5Pgwzy3BVDZdWYthoc5ffdCJGgMQGNPgZxtAcX+xsppOCm2EQJEcJ1t+xfu08Jj+ldtoNU6i+Gu1
AbfwOpHNEG2Jng/x6xkotTOY8bXqbhhskhw10ogqpgpqJS7gqkuZk8hVsoYIu30zHaos5FspTa0k
nbVKcWw0sB0XxmBs5lMMtoLmqCS/eklwUA/Z/ocv4erYHNgmhHnTYh1EvopIkpqByJT3oTtXLLqD
5Oec/dLLy7COiEowhh5GH3h+/JhvldVva4pcji5cejX7xnofSGyd3slmDZV2AfMZBu62Qp396KTJ
0RJ3jkdSX5caaNoUiIkUpOz0DrnP5Ro2SERD3S/4EEI6MOHC+mqsZrioNI6+MEUGpHog1h6s/al+
8bsg2bqSej35US7eL5mZ1wIkzFbY6dZfMPwap+X7Z/FP6WSUXpW4STsyfvwgR1EawD8ZLV4t4CMn
R8yhXefOa4GclQHDmhrQXMuPUOeKMtBHkF3ZOSSasrkWrbnVkCDjNkW021f+3pizFXGEOe4UbPwS
ladFoOqwrFuVgjdZ4sJLWdKg2VfEj8hCOMcU3EnYNjzVBKLvIEeHmblVxr6YsnNSIjl6HD6koVJM
QviN4py4RaRVkzf6jLbzrfYjfa4xFzq+S3InVmbLd3+1ow+qdSLIMSoehU9mhZX370D7tkPh7XPh
7AIHszIDpk1Ag1ClyAa8D29Y4SBpeuZOWinIHkDbJjo6CTwu6l+szWTSByFi2PSn8aubvLEec1cB
2onp+etzMppzptpjMTZU0R5CAr3M5wD/VlIMF1xYsc9Kah53ug2M/5BVEYQOJxpA0WUPYZLc+aLc
5SVe/cWTtOrGZl2COADPP6BJhICjhZxBBITFTSt6lOCB1IMfEqf+RYyn2RE4NloTXJU5OCwDyt4m
cGN0GFs7KkEVuP5XVWWsTH0ABfHEGWIj6lVZcNn1rFWT5sGZ1Jf07kjkAM5oKaJ/4tvFhjueeT8G
YmwdD7o/rzx7ME4Jj2l6m0oiE9gk14fKhYwmE94kcfsoswYbipoObsHNJfV4svxBHsLqlJqsPJV9
dAh8xsilT48VF/Z4nMr43DagV9I0Qja+DTg3N1MM5zOzgeJXBYFgS1HsxZwA+kgl4Pdo2JkOn2LA
pHojZ7c/dNxF7Zp4pLpfce/nuzhZVg16eczVSq+B/jg5y7KdFzya3qpyIpdL9Om4N5U17YJm+hjb
8t04RHJ4QtOiM8V3GNPb2VNH6vdFsQQEchXyMwJL2Xosq/uIna3U5aXdIhLzmR+2QXsl8paleg8N
N80BdOW+gRaGkyJgIbCRz5TQH7GpcbDkC/IG8VaNSLTHZptVzN66WL3rphl3HUhIW3GZevhaI6QS
sZC5WBJPocvCgXuTox0N2b972Svu5MfF7x2M6iX9E0Fo9sKaexbRq0IIUC/xe1eiaM0lSXUZ4u2w
LF+aIfOOMo3OVc0izQOe1c6AFzvfO0asWLZDRUMnXffBhjDHru8gyBZtfMD6jNGWY2PsT5QbS/HY
LgiH5hj84pQuknp4uQ5GZjp6GHHXCmohIoXK9E0VMFrH6HFwYOYmrDdFjchyEPFuSgj1sLjvXeP9
ypzhlHUkEVSLIkoR44TTfo1R9DUL5gETdUHaIJ5rc9pSlANVnMJK9q81rdbWt5Hjh/bPiGnPNCHp
yRxn686rmtrBuJzK8LKV4M6F5b+GcPMGiDTafcgDmgmpok+eNSUHFoMKfa/wmohh/hCytUCbEC8I
NcvxQUVwgBWRvbARKahJwqdRc2dU08/Mw2acLeTCCte/qpvHnPGUlw0CyTe/Dtdn/Gcdaqri74Hv
bWQdA+K3iRa2OkLWhFVF5xibmoQoF6wstqUuWfkU48sQtjsFzCoqLRo2tNN97FDZ1Abv7dCgqdAt
1cJ9mNcn3wV0rYnhzvIUlM2AejaqfbRI436qXBaacwZ4YpHnKYBu4TTJjXJfUwkOIIpAjkarrjsg
NgJCQgaKWrhcjRYChu9P90Y2Z+k69rZdCDNlu6V9KDYOK+CApr8o2h+saW/KoAYKHFkXDkjtsHdP
NVecJyczJ11EDwNvHpifUFktiYND6Xa7+NspooL3LPZnVXrlWO5CpMpd+8eVaN1s53TyMu+ZG+mO
sLTeIPJQ1m2LrK6g7GJ+imehL7F3TfQ2fqB69KD3LTOGAvEMFraeoBeF93Bs8b6vlVBu1HOoEXeG
w4WIG3ynyN+7mKmX6Mx9ITD7aIdipewWmEzgehBdCbd+dZOYLdoUY6rLU9qoDuoXoUPzYi5kquW2
sniyt7jq1ByRiM3oxaqQ3ozBz0wjUpzsilW9cls0IFfDQiCIE4SM5S2Ic0iQ4wEXog2te72OhNBv
PVRg2uvuNXofOEtsltywfqmiji2YZECX3Ha+/cly4CHoOgIWwz3Rvoj3w7FED4qLzvN4uvsC5WDk
x8eUTU6tySHLS6Id0q6/5L7ErJhgSNMrUWdyoGDABZyzCnXzEAZbFABPhW3OwiiwRUSC8Ky+dBH/
0qy9VNymbMfyTZKS9dFou9vZNjHDJv1QA6kFs9PS84HjZfvWbjrmxa2ljtxxbMom3urRBIZ8YO9f
ZDFrBwxNTm3t6tzn465Aw4furZ2JMwq7d2S1TFY1HMccUm5S58+Dw5TW8vAYKvonP46Q9DIbGrh9
mNHcu0VVbAfMrxTg9WYcMRaFWR+zjRAPYERrP7U3qgsLAoqZK1Zk06JYREmdMahvnYZ4SxECkFiG
HR7DOSrtrek/VBVRBLrDi+Ip1Wo4Nj17HtW5DxUi/0FWgMrnwdvNpoaFENzFk78GjC/QBga21QWS
jUTbL5mkMnLFmCOERpnXo6il7l52TmVeMM7lbgb1wYvvZKNdHmTIl/LEP3k929+I1Vi/5N2GNymm
7OE6sxlpO0rh23YUmK3ikhgGzIYstAZLX02O+ogW9g+D+rRmbbNvnZj+F4zJXE8dm+KiHCHIG/3e
WAhUlnBl7NOp9PYL4teFPaAKi4PlBT8oGKDGpbwT3ZKwXCt9EvkcMtxDzjQ34XXa3RV2u2aAAIZK
enxD4zA9NrAH3JxNNy5yYoecbNncLyYv8HxG2AhdZLQqTZ5UIOOjJ5lZpkPoHTJdsNQa8ECErXsR
caSeLahxRZm9ykrdzp1N3HX7kWiOTCt3+BrmV1o3infaAnUkfWoqMZ+76jauI34bNnOafoKt5gcQ
pWhZh7jGXOXERGRik7BTFiJLlTIPBIU51TGxvnAFxNzyOCA2M1gYsOX6NDruk45KQDwu3t60squ1
VuR9wwY+63WDf3HCkz7XP/1sDWEs2TM4eCgg7jJOt+N76TQ/2LvMHuWclcHhGTrFQDG6KwIZ4RoQ
j07EvLPNp+tkCIiViaS7G8b8Ku8MY6sgvXHyCS8WdVecsncoOg08o+8JgmE+3dg/yaJIN7XnNNyX
E66qsfvAvIg6dsFqZEdyl/uJuYwK764x5q0eciZtqPcOGlnD0Ht0ZZN36/tIiMe6xhZFGxIWgThE
PRWczbSt4aHu1mT4mixeZxsW4asmWI9RwHdTmD6rPvnwpZn3dndecixCPYXyd48FMx0OoCmjuCMZ
BpQ9zWRnrqyluZksH3erzIOtkxHIFkEX0XSIWVQyIxoxNUnNhCEP0eDOl540JPaIkHlLYN/kNgW8
jOGtVjTQXYE6EnNglFas9uL+SBrONpcWJBdB39s7xCqP2aZBpr0Rk/w1yZ41KUaDcKHNtDK5a/Rw
Ca79zUlCjNYdK6i8CpkPc6BgHXIl7adZpXAd2QNu3NjAA73HyEXfnSbB90AHWAKbpdw61q7y55ch
+WW15Wtlta8mY1gQhThZ6lS/BEmMuc3w64+1+yTUY1ZB94b2Slygz/NoNDuRO18LpSu3MSdCZnWb
hLRTM8EwzI0MkdKUhyKtj6XWkA5xGWD9rC08cHYo9jNZ0lgev+sE+kZ01Ywd3FbYnOvHx5oyEZkh
oR3ncQ3GMy6T8hxh3ha0dBRC89WNdZGtSotk1SYnEW4dtdbXC1PlZjW491r/JHL93UfDZC/BSQzF
duxVh16NYoTxyrYfiLAMairkeRQPU8yCnBR3ZgfvrgoEcC1eXRn+8sqJWMKZUMokRQLEQBIuBtG2
6VryMkdkyUTugC9udCB/oqT81Sztg2f3+4z50qYY7yw5rOpIDRqw/lFNIAwS9lo6XpANFGsfOGGQ
loK8bgMzJTWHHnAD6hI9gpssM5wk3rgPY1gec2oRG96zgPVBLfXOmSS3EURlm9H6JQMttJOwLtaZ
gbYmkJq4F07W+DhRqnJXWVxeP8PXnAfuUVicIuPoTKTPxsegDxBc2xKfVBDslwZnHKKvl6msfiU1
86alY0mCZPJHUGssZ+7BmjLCPoOQlQczx7SKjn98nknjHTHP93VpP8rYeWSD8Y5B/dQrKmtH0haW
1R9d0jFJKi4zu8hhzXd3YFTa2Vfceze6fcgYFACo4U02L8NLay2flUQVY2NRjPKnaaT3cTvzVEsc
3RVlmV7YBeV3TuuSDlj8rEl2DNp6Gy4wASomBH2p0JSE6mAgypZ89e/e+p2lBR3K5jSZ2YYQjrEw
LFpJK3m+bYRFf+uMh8AiZkBKLHhZiObAtnla8beYV/3SifteomZN0+QlKUPItQ9qxMfpeoW3DRWy
uzrFPdkgM+TgYvnLspNHQdcH8bZN9E8Pe1mV4B9uJbLMxBvex8Z60mGWHOoffZRNZK+d8QK8eclC
i6mBtLSsDZKaEVScjDAVw/yTFA9nVc04Kb0PM/RnetZjjgASiVPuUv5t+h5rJwCNkzsM8Q7AK1gg
3yUg3q5J7j1jJ/wcTHKXuvalyXvM3RQwtYJW4PTaxYmMaCifwnhXehwtyc54pF76mBGaKDy2IY1L
MwblTikObn99Sxn1iG/3xolGvS0HfmdhYJ7kgIBs8d9tSzlstyCO86xS808T4yVV2PU2seFbcvoU
oKDKa5nTXM69KE/taF7K8KmM3cu8qjYFOrXZyzjtpoIxIKbwmh1oUdXzbmnpxIup+eo7/0XExy6S
t7yiUx5jUJw8hG0Qiplfp/t6nig9ekY0Yy4+JWmkkWG/t4T1ZRrO6xQSHJo1+EfpI47KR6jpC8Vg
L+Np60cUyXKg2E7iiH3UtG3hmrq+99KNLjRV6dZbTqSJ9b7DHpOji70ez1w9zBvJS2I+HMc7ougf
lc0Qk13nUwzNhyiUmT3HquRTxYsJGI50Uz2yn+7CTTmkvOPNbG1bevalERHyhfHDsXjWdTHN0LTM
R68B+dj5vNv6hs7f9Vhx9slJFdQeUxq032O7aPjp1wpM7JvEerZD6sAqaWhlhDwaNa6UDlQdEfE0
rGayDZNlnMui/lo6xBxlKWjmlX70cuRECAaO9SSvQh7qOCa5Mm3ElfNkgdWv3C3Et4AQHSF0NgGD
8wKMT8lEtG3T4NDAwJwanFOF2k/QHGRi31YuQvEmsuAlTYRV9gZOSgNLtrHZvRg176aOtFhqQZFW
Oz9pIoSFPwv9tCjK/jyXOOYcoAcSyypuUO41xQ61KoHqaygaVVcjWOCebtz6UkyEPJsY7ZGl/Qta
621c8nYsXGYhYwavKImZGI2GbRGjODwRK/ItDhAwVvP4HDi+f9nQ7PsZ82lG5NmC0tXDSq/7KrvS
g3VveI4d8ql9ky3rNuHzdZXX16eJdb7OJL8vu6ZiFfND7Nf1RTj5p7avV4H1TVXb/mXKAnOjanGa
E55VTRJ3R+rDo9WRCR1XDHntyKJVIAWqiKHTqtn194vm8SWL6TW00bZ6fpt8D+sgYICPDQ3h705l
3B6pA+247mF3jLwzWXnZN/AOsu1UYTjrQiIs6vFjaSj1TNTe9hamppy1Zh2Q9VgTN1Pl6PHS3uhL
t1d3wTzUDxViNJb4PSusa3odyPo2OOQoweVhDjzx551dESq2NK/MtiizZMDMhhJ9XrB52gV+Rg58
ogu77yhu+I02D4yhAvrZ4FVF4lrN/K1ECRrlzt/UiBQ22GeOjCRxtO6HhNCMyW57ZCUMi5ZmQsel
SLXMadCnJDk6ygPQJ+xXnUgLZUF/uUTdZ7VqF7ILP6PTrApQv366gjpHqiT5Paodqpk5gkrQDLuI
u1LmF7nHnwMHljhMjm6Hnp/nF1mibe7+ECg1e4vbzE7VzL62/2Kes6DhAvvIo7ZCFB2WZ0O2bjCK
fdnUR1PKj6VeiAUsecKH1i7O/Xu7JMXFnVZUY2K/jwZQUj3Kq1Eg9xXVZxQ342aa4CNLTIcOoEcl
UhY/M2LYhI64FXVB1m1zaFSANDbXLD2r9FSAAQGjjKOm8f1Hper2kLvTFk5JfNRUyAhGwq+cO223
xK8y66pjPOTrS6ZNptW6a2LJanR0s0NtJPngBDwg7bKcrU5KcmqlVR6lh9itNVOxaQCwBYyNSfal
VJ6Dd4xV1SCg5gTFO+8qEGHLwLO/WjZz7AKfV5jgYro9MY4o7nXJTa95uHQaBT93NlFAA36PiYbZ
UhNKW5oVGNZo3KISdEfONOV70FHDyGomECDJNbbvZh/l5qfd0xulQ/K8JEN3TInlUsxOtM+QNo2a
qxIfXdIik40XZAXzPI+bsSUxJ7cei4npTaBbeeTsYR8oql1MdHhXZstV6gpc8/FyCe9lh5uCXNQq
fM+C56mFQO3ZaDeaOL+N0+GxnAMoVrXD+gU1b+XzXFqqVZ5ZlG+N6K6GlI2MKHnbtE4GDqW6Swo0
7U64WukT+WS87DDJ+bmvvPdS0C9FOYpMd2JnD4upJ6xmzHhjsgMpF7B1imVugmQA9dOXHUFKLyUJ
LD6SjjCcVqtdn24zFnWHOHzlkWk2gtYLKw3Dqb7KN2HQvaqJ81sqHvVaeC+JscWp9dHjORrFfOq8
cVbtJxeAp3JhCORJg5YKyVxhJa9tTOWVD3sZ6Hpbh9tRIZ/0aGPrjkKbcNyAkywcib9JoG/FwBWt
jn1BEgBvX88WHDF7lzU+SaintOjn40IXtuGzL1SFCLPkeQLbQ30hQywGQCxjhRJ8MuiX56fWi/pD
xr36Pejbi1xFzAJDul/ckreV7z2JwjM7teTsHBN3l8RwY3qL8FUf4bqJl2wXwueYkgj8o+ey3Yv7
+7xAhYoFY6pnqJj+xyQZweqw3ncK08YcR49TokhaKjho3D75bBytmFdal2McEUOfYZAh1jDpIk7r
meFHPhG96VBZQ6unlet6xo7hvVPSlkam4OonKH0Gb24P7XSOQn/kRLdB4LsBQWxlsOvbdYvXFdFh
XhiczRWeiiAv22Nk74Z6vppDPH115V54Tj9eADq5Gexns1SkoA8VQvyaAwQzFiMAv96DClINd1RH
UKcmnArkwfsEwLYt2i8WjNlOxtZRjQ4M4JDZKv2Qe6R3wJnNsDhN1Z2vIS80mADw16OnnG8St/Uu
UVEOF8vcfWaoPmCZFtZ2HuntEvHEBLZDYWl4IlALD0aRZWhvozkl8cJLds1o0K+TQywtP+Jzitul
NsM+RdntA24yIdcT8RiRFmO1k4n4USZNtWPraPleSJCfvp+IWNMQZkjFIBnbR4W6FOYzpeq5FP5w
Z5HSse2K8CWPol+x7rKzNGRFxH4SXaRWAwEFoVzhEoiGnw4VX80TPnGYfXoi3i9FzWhooEHXxTva
BfCkjgO+wZ3aoxeEH/noXWTcjjyX9M1IVk1vF+A8LXT0rDj8bR+eSpfv4QTqlARQTdScSjaMPtAj
ywb/tnTWLinzx2B2gNXPIKnr5L0bkPVV+QB2jLu9sFUIRHy68LpT4o7x7bTgzl6oZhHiFZxT5ATF
OfvmGCdMWVc37miX2ylhcBnhB7jsJoN/kBPMYZKFlW8GmoB6bYSRcPAHoN6mcY9+MJRbhYKrcOE/
OE4EdKhiSM1swvOhtHpNh6mUhSiOqPzVExQRbu+MW8/X016W9Uv3ni7hIZZ4WDQu3WFoduV8v4Rp
ugsQlm8drmaQw1SIU/Li4irdLg3yJQ7kN+77N4LDcqrq6XN2XfKbLPxBC/vlUFjNObEoUi2IEDkL
oNxZrqvO35r3rlByrzz96GbVecHfufSs1rEzsR8kWcz9JbCJ7gKdQ+W2pvt5uQo0/WLdLsDvCsRM
E3prAYCxjoV8COnq3YRQB5Wpc97TYKbueGUsiLhylWTPChk1baUh45lasUfSxgjTdzYrN8RyPsp1
so1RD8xO8SvDDY7YARwdB/+qPEYpmqDNDA1TmCpDfqU96R3pNJIQd1eo2+WSp/wx81mpMh9lIqaq
O+3Iq3aRlJ8jSoy1hylQYGKRo5WvW2fZJrBUXTHd4r16dZVf8wxM8JarBvJdh2ZwhO0ecmFqPVyU
kZi5p2+LHsn7YmGgMZELNzVCpm6Ama4yMTvrImCB077NPYOANLlE4wrOOaoZqIsA18DYgXtHwR3G
hPW4SN77iOtWirzCKd/BDM0E6EVIgrni8YBijjCatNb7rOPxMS6ayURQ8riI2H/is9vLDv1U2zLx
NAmFKGxahJ+00c00kh+ISswXXXyYG/OUtxCasHsO27Lj/43aeerYmyRaV7vBr64tgHHbLtu1SNS2
yKpTxBYcR2lY6rOd7Mkfjs8DdGmeXB2Kxh5KWsdox0oPTczTJ/TK8Zgl5sYdfB5TlYdy0gseo7hE
xG4YjfQt2Ja5m8654y9Hz2a5ixPZ+v7tt3/763/82/v07/FnfVsXLBor/df/4M/vmAm7NEZ2+Oc/
/vWxLvnnj7/zP5/zD59ylb53ta6/zL/8rMNnff1Wfup//KT11fzPV+a7/+3Vbd/M25/+sOMkMfNd
/wm+6lP3hfnjVfBzrJ/5//vB3z7/+CqPc/P5+7f3tbtYv1qc1tW3v33o4uP3b2Hwx3X6r8u0fvm/
fWx9/b9/O3T/53+/f/7j53++afP7Nyf8i+f6QYjt3PcCllP+t9/Gz/UjIvyL9B0MAQ4DOz/whfj2
G4edSX7/5oq/oLlz7UCwDwzCwHW//abrfv2QdP/ih0pR2vhSSSWU9+2/f+w//fr+76/zt6pH4JZW
RvNq+B7Nf/2W1x8Lf2HAi/I9B/6itIXvKT7+/nafVjGfLf6Xy+yjdGMPVi8FaJF6jD2V7O5R322j
EKpJZaZ8l0RIMcRcoqscWCzpuXrsFJQrUlZQlU4FyGKZ3LTCm+Chzgn0g6k5Jg2g9gY15uxf/93F
/dsP8fcvWjj/5EVzMT0Xf6VaL8SfX3RV2CwyZ0J4SynRa5Qw9ytkPzHhZm78qTtUX02s5FYG423M
LhjZk1cf3aQ//j9eyD+7egGQLjtQXD9HrS/0766etNs4rBT9bpYv6RbEKgFByu72i8GkplyOrdb7
CrGPgBuPsbxXVBYqXL7+9cvw/snlCG3HU47L4eM7//A7jBKmWXGUxpuioa3oWjJsI+uqUwtJEIym
Nv/6uwmfN9+f3jMODm3Jf4TyeefY6h8u/xBJJp1oo6jEZX/dEF00RO4bYMWbzjL5Tjg5+Iol9h4z
G6lXH8+/iE6PyBEB/gaJqC48+7Icxx909X1CoFqUALx08Zr7CIB2nhDBzilmm0lhM6/Sxo+aIXSj
yWESTOiOXgnujLfV925K7we7LS663JjT1ITPdk8kUdUS98RxHWxMlqUPdsvkiF3SKWWyM1sasmS0
HwdMZH2So+bWkAwB/HY1poq6KzfNQ1ku8+No/F1Q0evrIInOeLOeTT+620KUt4rFtyyBN1QpQt/o
Pwk7r+W4lTVLPxEiEi4TuCXL+2LRiTcIbRl4n7BPPx/YEzHndHecuUGQ0t4SVYVK/Gatb8U5uFcp
21Vjou9vg/5vV5cAldsXBt/DjT5tC2Y0PAf4sbdWQTAU2gpUeCb4J4R/OjEKfq7ZpbwAWmzkGOVm
jIKO5aKq7vdBBjtpcMcdRQcQWQriXcb68RlRC9Hr03zJHSwEaZ36ZByAmh3GYUPzfUbVLNYsO42R
TO0GF0BBhYTPnjLHEkgGZPia9uUrO5HBc6ItW/WvmZ0bHAsXiPbI/KvNviq2nQz4JXnuYVEgU2G1
5cODWBeh0W9m9DpYTOp0Lxhvnx0FjMf2iwNOkHml2qS4Mkm7GV4eM9x22oNfdSBppulYGwBBbKXf
RmkER5/A9ACAHgIljYXWJVve7t38Iv0acafwrEP7YVZT9151iIYii9Sfyp8eKMkIHih7lkw+thNP
N6/l4IoLChPrWBrWUTVTslR8w5b2KECshH/EFkaImt2N8F3D4bUgTm76ogL3EIafCNMn/n73b+Dn
/cHzlYEaoux3Awr6PvDMVR/4DRFvXJzB+HTM7p2yoz4IRsPPQAoQDinqSmMq/f967v7bY/dfjzzL
/18+c55vsWnxPYsW9r+dNGWh0BpUScgG2Vw7WbLvLN0fHSdApNJvFYOko42Yiyj2r7gqWUfkJSn0
mXUfTGaucz68DnG3T8gMvgWvVWx5bHWfVMilbAQG+zjL1/WraFuWoR6+TMOfCW+D4IucOD523ub/
c4gsZ8S/Pncsy4RMoWwppePxFBL8/r+cnEJMDo6uNMRf08DciAr/bLyoBRDf1ax4ddsr1gbu3hjo
rECzDmout4YfEFZXpYf//MM4//OHwQ0nlOkKpk8er9W//zBZW2axOaJTEm72PRVDQqk91OMdmJQp
t5ccFtM5WcslcjxWV1KYa3iRHSMa9MHiuRqsjTRz0iqLJjpXCWVwgypoM5AjknQm46U+e4Yx799C
olsNBvDB4BBZ2pflaU6EvYkb5zgY3XTua1k9mqEmzjZnLdXEif3WpuO8MUzxV9ktijYbsKUVEulr
FBHBJlUQfBQVaapz2WBz5yX8zy+Paf/Pm4+3C7IxmxfL8sHT/Pvrw/08enMU8ZgzwcIiKtzDCGtP
hma6HposnynVw42qSvHWeO6vePTSP37iwl0vB54LGi2KXlDZdT3tZ+qGjJ3BtqqL7OrIPFiZCZzi
eFIfDJ2LS6Nphiok3xs7mB8hIkREAigtNOtPQbrXC4pSHL3uMtwxmVJ7wa2bcOj/qZgOQVAc1L0B
lnixI9rT5bs00D9dP5/OjZZM0yLJ+bO8qjIOGLyFRIZHSX9yseayBNQCGzwi3sELvJxNmHxkw5iv
2oQFyICTvfAa76cdVffCsec/YQMbayDB1FLxHbn7lSm13IkRt29lqekUlxiME8GuGi2ws6tlV/FR
Y4kzi65eicGV7NENBn7C5AI1Y83RLDaid/6WCf2OZygIAZZVbGKMF6AQUO4zeUDDh6zgHqSk3Plw
Kv4xjR2Aan2rsjIAUoHmYvZJXSja5iyruDmT4n00gtzc+41Tn1EJMSEFVsk2cFaIisRGIzwpK+Wt
cyvoNtXy8phj5BP+6aAHyS3rTXfO3UCo+vBn/L42W/Ta4HSuOxj+Xm2+PhCs97yzxkIrb+SL0gWq
Hc/s0ZZ0LRvC5MXQcfMIhhlQvkdmazlMzV169nTJgmwdR+y7hVU1C/XFu1sOZ7gdmm9RfBTKao+I
ItqjtXwVDyxG/vMt7i3H578fR44pqcKl6VtCIsv79zs8k0wbaiNnkeq6r1Ed7dq6yE9R6lckJdfI
RSLnNqZYPM3KhYQg8PBYfuufZx/TrHCqNY1Fv9G05mgvq6NkBrSaoHyshHTZ0vVd2hwahxDLoJ8/
bK8jX2QSd5fC+57H7c1KxvzTFrLYQT7heRvMhxhP+oac4+7J6QME+y7kIxRE08v3Jcc57TV5e1Vo
tsa20kfX6z2MFEW163MGWRQXHGjzb3saGd7FWfHSIxZcFbkm1Xwi7NiCSKP7aDtSg2ywSU1fbYm0
MY2rd/ygaO5wJjiJ5e0ZTgxHs7GGo88ombkkBIgMin/hmfk5lU6+cYacm9HLXbQ7mbuCROSuk3HI
9mGI97meuu6r98BLsGN7D+wCzLRAnPP9627XLrI6+YaAH1abJq7wP7+z5n8vji1uF3tpb3zbUabj
/7cHZ4ozSlm87QyK7c0QlziQO6iaIySnbM4jstyHAmiGwhJD+sCtmUikK4fA2auGPT7MJQcvzbM1
IRutfMt6/Ocfj/5vubX+7dazHWH5QilXyP/lcLXHxo8CxeGK3nytMd6cCsPKDkUqNg1lEjXbbDL/
t/MAeQf51Uh7PnRSxBy/M/bgFt5+aR++L0002oRHzOWqFtM1DebgOE51cEyYZHtB+eK2Zb0eiyB6
UxYncOyXOYOpMD9LFg8elTTqZ+piv6rTNyuV4zaH6xyV16nLqyOADhxyoVW/T6pgTMYWMpkIlQ80
sErsFe7GKWYMu01hv9XJPgx0cwwYnLLfH3i4Wei+kqh19t/ffV8aN8w3bkcBF3CaPpehZ+6SKhOv
QUSJ7qQOSUR+SnDjTKpKXI85JgGZn7pA6VVn5flLoZbg7bE7oC21Vm7BqdbJgjlc/aUnXMfhUFWH
jiErlq0WBa/b23eQqZx7zPsRu3i/YhWPv2PMGDIz7A/WE+OxSk1mmtZof8hZw5jUpCxNVntvXIgF
/gABfBhE9lZglOiBmxcteqxqfqkT7vXU94M9fBQJJcNKDnFd/naxTW6NMiBWKw6KVRYxca8C/oeu
JRnQjCmjZV7Va8CfzkrU5nMyeSMbLu1ecVkQ2GWTHBZF5vH7K1F+iAjZQFVJlAIeWhfHsmFVWJ23
Y36A/tduWY8CRX3uXdbK0u6iRyC7c0nzxFDzmQMg2echAzffA5WFHt8i9AeAcD0AtEdsb/Ikyf/2
JQDDamRi5gfWwSih9o9apThzCLoaMggLKk3qc1th/4wGpc5ZTgQeU9ejUy/ErWCZKI7Jz7ZEE8Bt
T8Jf5fzC6Xovjeo98nP4znnT7AMdyOch8cwj4jPr+P1V5bBImXOhP4yLj8b1yltA+Ah7mcnS7UeU
jC7Jk+yL86y2XhySqcdy9K9TGV/bSRfHJPPJaUmrY2s0aHpIMdc4TcphaxTNn9lT+jy0XXBoCybx
oePNSIPDX4AP0rm2f8dh/RUeoYIDze3Y/Q3oMy9lTdZNbJCaJqs5e+ZpLLzxRpVDd/fshGgJmNg8
qP+L6wL4YN93t9up/EexrQUlPje3KhHRKVLtjKGD37DkzWHZMaJIuAOp8leo9xcZcAX8HefYrtl7
BbmwI9KAq1GG/iYLIKmAF2PjYcbxISviEfnfPG1qN1O7sFnUQViIHmYQxYTRzPbatFk+194stkNe
5hvDGAJegIVANzVgO9lTJli1i2BRdoNjaabwatDc6amf/8xwy2qB1yDohTjOVgZcoDMatJKkBviD
N1y1fWGcZF6+v8l6ROx2waCVVbi69HHKDiVK0C8WxW2gSL6kY4PnqwFs1joO8gdmoTvRV9NRGGo6
dFo+taKUu7zCNIDiDGBVg5t81sTUGJZEfiy8cldFLRiTMcwwooDzCODGHJxESWoWTRqsne6WLRJH
NrrFqlbPDYMG+vSi3lQlmPxBmtnfaUeHg8Ta9Z19lU+f0ZiqM13R0yDCrRsDc0OeV//Y8M9NT2lh
vfVsw4+seP/vJRuYJmEQaldCZNeY4c+LTdjI1bGL95AVxU/J+YKIGMqAakGrNolds1/mI4cs8Mxd
Uj4ck3AzinQO2rpCOlIHGDpcvD744tQXW3qLwpksIp0igo4Js55TsyAuri/OmczJ+cb4cpYW+h4F
Qg0ZVuseq4invAU0W6juMKr6GNU2rpRU/f1+Dyq2ECuf9xipbR7euwBTD23LqLxPURm4oBuMbuNg
/fXKdDq2ISrv1kIg7nqHcbnoLPaJJukQEQwhOKViIv1jJL7BGJRzydL894T+++J5abLnc2quK96F
vYM3ki4b54M3IQy0i/F98NlOYNaq94OuWhKSaXwm7yVpqOjHpLI/vKJ8ZC1MO+3YH3bC22wLbezT
CBZLj1reGsQ7uLsLu63pyrYkpuIeb7o10HXZ4SWsJgb0rfkdHXDwPbgpZQvQYVZNSbQMFzcdCyiZ
HyLorY9gbkjNNteGwWY3z5xqWwo5b9Le+QVssoBY2V0VT+Tr8N3yJ1gKDElGg/b7U5yRIWd0cKfI
CBhONrAeC1XbnWcBqH6Qaa0VjFvl5wY7gP61lIMAWUI2usI3/05/u/h3modDHhr4guAubZiRE1Oz
jTLhmfPYqI4Y9t3N7Ot8Gw0RXmYXVofEnm3iXJzreT6xXBfPLASmbVNlf1DhnbJFBx9GDD8D8tOO
3ZB+WEaNDlSOMPRCyFe4PPSnBGJnx739GRMmQhpPSXjgIsdGNXBHy4GECxHTKuG1Q3+YBLuu8Uho
scJwlyP9OesJ2IrdSVI2mN95eW2tQqLYQHKr7Byn3oGqayAOVXFAYfyhD4h/Bu6kD5Yni5ci0VfR
JOpiiT5f9+MUrM2s1xvtsqT1q/cqdiuiQOr72Gi9K/yJmHFteNA8x7XdGt3RZ/vC6YDQvTRj+55J
Y5+1E0PfJsIxEiDP1HX9mJbHtIQCnIwfUai8n6mt32A2VvSHmLgkn5cMPOtx6pr2bJuc1Gk5IX7H
XO43jTgxZxyeolbBbgdzeqYYfOqncYLnkAdrt0b/myF5quuM9HUQLc+6jBAjRVF306WCa2pXkKN4
cHSN07zb1c/YS+xH23fJxgBccBexXz9J1a07bTA9ckiBj5vZu0SuD9qIz+U/TV89y7DlqBxmHG12
wdAGiuKbDMybJgEPRdWQbMBQkKo74pzM5GwwXKydkxfo1zieOFLoQWD9uOW0Mtt0Xo15fLA5uX9V
jkFOtovpDC/fQSAqPMol8wjfA3DEJLz1jbMkYt25B61PhjXVKlPUE4EPosuejKtTvSi7gL/ki620
WIT1bOwr6OnWLLC9FlH+RXO4ABb7lTUFBKt2c3Xwx/A3Dm5CT9sx3+GdBD+Hp+paJjgRHM6Bc2SG
40N5w7n2JD1DCcuDziU5isYl4jAusfjUZMhKT3sXB8EBPaMH4qiIgGcXv4cJA7jOgdk4HUZoYc6S
/AK2pFBJ4kMPW/WqjdTGK8uqz22ziU6APpXIiezCmGH8kCTfqOqDrex4mVO59oLuMJgGHiajtftt
O7IUt335R4IIvmSlz+3QvIR+Zx7/3wUJQrDTHFCJhzalNpmkVaJ7CyNZEBYAaKXMBx/qQEH0zkjo
L6rjU+rVX3k/Ew0XGf3F1v0P6TINrh2D6CFcmNtB2fbt++IZwLjjzKMfS61rPX41k2FdoiJhC99F
qCXMmSjZNKB2NHc6cp2DzX31XFXdxTAL4jz5GN9Tobx9HHRkaJPc6bbG38BJp1uQp79NB0ZCbsTN
AQ9DswMdgkynQUjvT1X+KpoGZqAveiynEh3LiJoQElV+8uLQORusyJ+iEaywdg1SgtkXsaPOIWUk
xDC77aYoSwlKrkjuubBWSfPHMxGJ8TMFOQ+7MLwx4S+3opcAlQvLBpwgHLZOxVdk0oYbjL6W+QYZ
wY1HdC2SjZ1yUsyfQ3qbUO08ZVbandWs9QvOSNhwvJjDEMmDq4ybqb3wyvOMUAo220iu818R4rwk
nsv1mOPFKbGB3bpmRAvRyPOERW+yEZp7IwHkozaxNvSazCW0PkgP7S7fqJnRRsz64TaWicUAHNt5
8nuep3iDB7J+Fgv9INUAmEQ1Rz+6YxMm4HProHiexxILVMzLoP5aU+1fHUwU0Jbn8eQqjywlULqm
nJBB21q+lMy2dlb/WzuzezHbfJOEKT53i0023S/PEhXJn4tlzMfYyJLoR1ziOcZuYhLnB8uyDGVz
+74sy5fAzPXJaUv/KF371I5dCwrfKa+IVrwy2NClPbq6mt/deY9AqF4PCyW+Bl56MA0bqszyVVvh
wxSNGtfzlG87KHu3KpLVf12iOjkmQKWvdd94bAGTbt2YKA3mPicfub9Vo0RX2VYd2ZmSQBqVfvrD
+xwWKLalWxL1yAihA/e9HuHCHcIUxFSNUuCpk4zWYxkUv2240nEdvjV1P62sou7ucVIg327rHgTr
TDigyaQh0Z5EA21m9CZo+9saMeDYmo90mcHMwvkRlRnqeweehdJRdPaLjnuVp0OdjPaprjF2dM7c
v1OIfxkOzeCqmQv5kU9ttcFKkm6/vx1cI+EwDdyL7mvvWJbha6jwpmjM+SzmF8CNhAxaZtlPv0TA
JvPmrUoJ3AP+tBA6dbMpjYyPgZUWLQLb8CWxhvbqK5ldpysiZA/dmVIobvM/Kuk83GP1rzyL/7ZR
QJ+SptGx96F0LoX/qrYAJ6DOPpdMFlD0C+pDp3RIRzCQ8ATCvvoOurqkol+lf/MBH0b2y8AsBMVL
4b6alvFTSB41uCefkQtl20Dl4dpCUrf6LqE8Hf22oqRASAuEIES+tHHn3H/UjK6GuWrea+wBN97Y
qzKt5j1n7wSeg4bw+zdZ7vgqsVfh6IoPZ6ofGSyMjzwJdwYcj0NCytehTf18PUwoA4HloXiZ+sXH
Hf0CXSkuAxza5wQewIZ9yamZDfPKBi2Cx6lhT3Tx9GmbNEFzPLiQjBdlYzLD50qzA39lc6qSuX9t
Csh6uBdt6HxZe82iud0leD2fA0bTx9ieQlAmIv3ULX5oJ3rRCeNuht/Rzlej+l27MZCf0iVMrEte
nWGqcKPCOWwLvD9J7qpbD+/g5pZFcpAV/70x9Qi/i6a+OiX0Ng/jdI9Cf6+4r85G/TdJgmMkEwtt
oHbvwcKtK0VCgxalNoHVXFodQFjzIuJ2veC+iLpBQRxR57AwE+1nxDYR4hYDAMDbCZB3kGEDU0VE
Pn3NKr6menLJah4YF34vsRizwAdpkvRkYVbPDYO5RWZ8B4hl+7QCM+yrqH+EUdc/GoyLWdrtC/ZO
71bT2c9NQxCX6VogJjuVv9bG4ilp2o8qCbpTLcjmognoh8b9k6RrL+3iP0yTUXKFmXwYczRtijCl
o0fb7IslQzk3d1Oa38cq+KMCz7j2jpu/TPDE4nzcmCkQQr9DRiAdfefIr+Bicr/edUE0RNHxB089
StApYEYplotnDzQ1GCH3MsS0gFqs/SxCk6LA+2KpEF3HJEu2iJqqNSZmWEudag7wc0ZAf1Z8F5n5
MnTx/JFrqC5zU8+nUJQUNVJk28ZF8iaDBi9QhCeW1jDaJcb0Zs4NciXWguEqt2OeIJ3rHH0XQGoC
bokqx/dXAVS2dbbU2FGvH4YVnO2pqE7ucoEEWlAKZrjZapxvHh88BhxzcRsLGgrkVNNXnCS/3aqg
7EMd5dsxELXIaM5ZDJJSgMQBQMBFlH8FvpktYd/J0JQbp9P1WYOCY8CHRa6Flgw12T3KPkowdE2/
c8ZR26AUwz0wYrqSrMKX1XQXpCHdRSqC5BlMoBgfnOw8+gnNa6jH18kvoQ84r800ODfpm91rm8qV
heP3ox7oD8umep61HZOvAB0x0fC7gHhyR4+XuO0FiTU8kanHvga8LCfXUPk69sQPXgHz4S8JIf5w
hmMRLz7f6BpVKrp2oKDALObn2s93UF+GdwdyX8Mg+W+6DOSjJUTZsN7G8TeTzn+UQYKoacwh/F0r
Ly9sUMsLM3teK592i8HYUFCMsc5qtokimyIxTWsrXOS3KSfAoY7s6bPC7d5rP3iNpksPNuaSNFl/
Du2f7QDtIpic+UmLOb4J857qzH2gAyIRSMh9je3TDvpway+b6wZdDJ4lti1kVKprG/rqqiHpHDza
4+WGbvj4f2o3nzdt0NImuWCt5MA+sU5/ChMQVR3KDsKQIEIj/YIn6b6NIQyL2nThgzA74oUF8sMQ
E4XIa5UNYJ3Q+wBt5jVRTIGPyB5QSCYeVsVxmNcxlu11lmSguSYMoX7oMZGsebyVyMSW78oh+9UW
bbtaNE3ryZ29j4j/FOzU2FBfOjXezpJIXkCVZ99Q4wd/VIoL31vcEkGN0DmKmT45DWOD1ELgzVzB
3PLquo+xsIpjU+D+7zosIubkCBKDjHkfyCE5tUHBrWOinkdS7k4NkSS9YRBl67hnJ88+I4utjD+3
Hd1nTZ7a1DBQqQvVna287wFHTDilUGnHfect+fb6uWyJfB3Y6BI7WSKmtd1wv7x6lV9IRiW8hBrP
owF059UYCv0RKOeusWwc5fcHZbkgRONREOJeoYZ5Tsey/GN5UN3spszfLG/MgPREv3w2krvCmgl3
G/AXmPhchqjzPjH8ySfPMNKDaqGLehIMe1YQpmAmOEscskGCNOX0Hx1UMTVmNZ/Hw7kzsvHDxmnB
E3fdhF9BN0yXFj0OANXROQr+Qi8ZBojuOUgua8UeoQMrJL3wkPvkdQBl2mQK00eL3anqP4CP6CPL
JH38/ioZi+QIN87kNOcGWnxoeU+Ua2EY94HsyXM9RRfDVlS4Y2NQIUoTyqOqz2NcNCfGGxsYfPa7
zptXT8TiRY6xPLOEDpD8xPlaMmrd5hYVrCV4900zkq82axdWq/NNuJP7qhbOZIFXpUSC9uANfDcR
Fr/3AbUh3rnQL93fRYNRMG4i+zKDRwZKhwY79Mp3MtcZVoZZtzxgQYDU0NLKXjx3gfebks54dVEh
bUKvLQ5lAj/PVQUTC8vONxa9IneEQugxdtfU8oxXE2TWArAQA8V+nnubRtrcYoPbfoj5U/s0yLoH
Hzvq4F6LUN9iaDCFSo07drl/rDyKDjKagmvROe85caQHkTAPe6oAwqA49c+iMEPKBEBMtq+CrZ6i
6NXH2O6E/HMivx/209zxS0P/YVjdex8n4hQxnnmN00WH2kNP4QT+bFThX4IgFq9ZJlHfdfV4/P4W
qw1R8k2ebmOiMSMrFmfX6IgYCCGTcnyCdWUu+33JnGAnY1uueWOSp3BCh/zUhnG0zrgbdt4MjKCr
m6+MidnWKTMozwGTnw4eGxJ6UMel29KpLDNnn1j4zsOQJkModEPeFicWcBTIwvN2ZjKUm8DzcfG4
08tAzgSqGWet5zz9Mfc9O7jJXAW9kx7SuCdRIsli6BOOdwuFcPf9yEAqcfzwzM+xBRmACReay8ug
fLDNhvB3mWYIxWJnHfZVTQLYo4HEubKyhAQCh/JjSBm8sICdbi0z0SfLnAiISa1HMgBephSdB6c5
Zc1UbVXKVn9yjOSlzjx9ajn47WHeS0Vgcx4TloPJ9DNvoSSmw8SwaPj6/savh4957HdYgMzj98Vw
NOKxWtRQQfJz6cUZuBPnPUiLW5cFx8oou7s5MgQdp3WVeN5bkEeEKw+Rze2GEe5JOla/S3zU3zwy
2OAahn/IpjbeBdQwZSHz93Cw7WcLzAZKdzWdB2kAMxHXuLTj3+CartPYfrl2ROB94v4tGUqc6JSc
Z38Og3fb++tNBreNMXYwhiXaKROX+NY1HfmC3AkTr22NBwlG81l39byvHRU81WPjkn44ylXbT/i8
yzffK7MXMYvmMTeuR/lFgl3aevVDpI5AClMq1m7FphiG/mQvxTVG5fYaLpeYXw9DL94GixShlXW4
HcYE+88iUSAZuz9J9QI8rCVFiBzusea/L0ub2KzEA1atwe1qHZAaOjXzMbIBC5AHJp40LzyFDJIF
1WiWkiW065lBtAW4jpai/JjnFPauzY3SxbF50toRp0Yod1dUNfoIUl6pJyiDm0Mg6bgARGUXu/7q
kzk/yU591Y6MHu5SMDTSo2TtrPTgDqm/yitmiLUXShJVuLhwOVa6DprV9/+BLP3UAhkaRmuFgEft
8GWHpzbM/RUPnk8s8DU4gowWL/MJ/giXajv9YKaYXVSG4IdWEbo9IXiXrlTW2cBGqZhgw3XdQVm1
zwGRL3dLCHJw6kTuc3ZtsIPdJeYZ0xJlRnWPU3vPWmj+xyhS+iDlyGtBxM4pnHGx1izqYT7rkdGc
I16Q0+EsoyfaqO4PU/vpkAwViTBpNW3dothj1V6h2krOpqESSP/TzV6AkF0n5M7Ive5HJ86kHxI/
lMNGiEHD7ERBeZQg4bmx9Z9PdS7OdhSHwJKRDLeB2d0ij6jIZQPdj3GCHYaJea0eNtbsbZNPbKfp
i08EnHCMWQhEnbLkBNRE66YTZVATY9NNrdfcMNVPX6pj0Hrc11DxqM7qH3mHiIoA3ueGG+OgLZ1n
O4paUCC5mnGhTv5aDDgaW6zvzPkb6lxjPGGrGaFYxvmh6iFn6pbYotGsAB8UJCC0zNKvOqXPM1JG
G21HsiYpAhtDaGLNUvcNB779EfmQx8RUewdeoz/Qynb2aDrXUFS7znU/naQddlaJhJVPAsemmDDQ
BQV+TqssYaL2Z5EAZ8on9fh+dHj03s8RGdsmvdTBLizGfTWWegP99S4ZAyL8GMFeJsd8NUPd7b+/
CxrrAwitfQoHh0lcHabkEC1fTfLVHBuLCDK0ipPWhPuEBG96hAD00RJTZVfR7y51+Nv0eGArU6zY
2BQ3zuzuuZ/Ye9ttAQaCHVVUnHCAYh9d3qsuDvq98rpTx9783TTt6OSntoAryOqxzm22+Qp5oaPZ
9PkJn4k0bdetnZrrgQk+o6jqn6abhgO2y/JWm4fv8aatXPiA2mHjXQIR9m0iUWx311pogHA1kjN6
UqQ4XfqxFNeC+vhapUoeMzc+qIRPYqfxr2dZDIwuFdl75tbiaU7i4Ic1xCgl44lqeG63qCPEduSf
ufEX3nThwJiAPPZSDI51y+omeEuqF2oid11VEUIMO4kvlPR62w4j8Jrl2zJE2KSF52zNaTYfHE9/
xwKRnm9it+08x4D1mPQ/At6tKcjmf+pZzs9UXsXFbmvn2QlaIhQs09h3aUhL2bkFaFca3Li2oksb
6mvT9Qwzk5oNmtQ3paZxa+kYAGtphetmtALApAHpccsF2ohzikXYkJNX/0zHLtiNFcxOSce07UcC
kuCzIQ6OGQR+f1uP6c6HrpUY/UPHaf7LE+YH3PPhmWC16dlbyvEYZxJZRQWFVpPu+8TLbyoYf7B8
DwgjKIszBNyjnNvprlNnujsMYitJ4e777WXMkGJkmYK5gmQJOz5mU6Xm9ATvLj3FeS7WOPtJfZjn
4Kyrs0xY8w4hqUy+4rvvS0W8ctkkfGC1qm8+45lMLLyeqB8uQabWjqlgYkw2+LLJBXxXm9bLlM32
c6DoFcuCvIq5EOaXCMu3GnD+1bSCX7LIx3OC3mNlluIJXEX16qRk2wtdX7+/6yqMr72ROM+D402H
mfwwpa2OlbgDMTZG57Zx5kkevi9ZqD+bcIgO/RAjeLOmeYuRDz2r27ZocPIOow6+4C2MofgF5n/y
Euj5ONjVUQ35m8aOvKKfikguYPNmZMRNwnSKDoOgRSiFGEClQvttq+lR+LP3mFmOPjn03HtkDN6D
zZ69i/WI+SvErBV5NhG3Vv+wZ9QFTiH/zLoHKBgbBtvlbMkENktWwjp7N7KFhTHU3T9smfal1k9T
MWZsE6nB0qmIzt9ffV9KKP1nOpW3Hk/EpiBpQZBazp9H7HEK28QIlyxVSPk6icI/8EoedkeJ4Zmk
WwbBsr1Lqv5YIBxJYpnzKee771/PAiWIVCG+BNBl8RLRY0IVWLxXbkEOasIK3yjEyzgpFgGdW71m
CnBgkACvLBa8ua8UiHFeFdLSzFMYDcNLz8dPzum5qAtYY1a/GC7ZY/XVH6XylUgMki2mlpDUCVJ8
L0Lnnso52M0eg4BZs/zuhksU6gE0Ga7DucrDaxkvQTDt3KN5904Db+HZkjJmQAcvd5ong9C+YqHY
Qt0Mg6qqn3KWFhuWYr+DGjaoEXjRLjOz+shIn52KNkpGcwkBu0oPT+hLuhOGzI46wRJrgMeEVjXO
Ju/LeC9LMqwGg9mW2eTERc82PPQ2BBnPZM7deATZXjLCttEhVEvoItELDVOUIRo/G+31h+87i/38
Po/4gaeIj1kBEgOJzPIl7RqcQaH8YpO0Nrd3FX9KbtYdZP7gnCuDEMiS9/j7T2FY3m3dR30sHfh8
2mSYBJBxtHff38//h6fz2o0cSbvtExFg0PM2vVXKuxtCUklB7xkM8un/xR6cAwx6qlrVJZPJiM/s
vTb4h8sILQBZhcG559TTa9Y7zwGWkpNUEyutiYRY12K82inE0A3VQVF6+7iGDiBwSJoYQIB7EE8Y
nEYXlgvL/2yQWxBxQIZd9RhyIyIGXhv9niUEIwQoCGX8CN7rJjFcBJLNLLBnRcpJgVKtmcTenLMt
mJe7DDdDNflb1b51mkHChbX8vTaN7wJ1RVoAdwL2dhHde8ZCZpqAsen+iIRDhfbJUwBN0KpgNa7W
ME22ha/e0eac2n5LkslNKMRY06fDgLes3WPugCZU5yDYjt570tHsI+IOhNhmJNcM4V0/D4dR5Lzu
/S/f4iZxnLuA4Ob5GPfvlfiE1XXPCpADJ94K5pdTKc8hGMUyw+DEzCRk0gLT1R9PgAhPAxbVTH9H
17k9ZPW8E4LTJif7oUSfxVC4jV6JV1w2kRM/iVgAenmq9j412kz70RBvjbSKzntcK+b/Cox813x3
+DsxaDAWwBkaDvtO/bjtdPKPiSj2BG9Tg4Mam9HwaQJQwnhjWOF98G8kLT6bmZK9zMmLKT5wLxyI
MRPhMTIB8xbGfokRS8YHenZ/mE+B81N+FZODvP86FCWpv8W6mE5B/5nZpIB6/brj5eea3rZp9wMc
zUQLADDdGja+A1N1AClZP83AMWKDXhWRqs26unfrqzQKDP3zvh8NKtYCipI8aG84+QSohFCaNRqx
Ga563LPZJvc9GFC9mXUFddo/zKLZcXGsE47/PsvObmKtMwFiiDi8GDs+MfLCYhOEerOjiT/HKece
3zpwUvKQkmMezntUj+u2AEpqM9aMSJ5KXUaz9XMCWK4q8GlmaXRkkxuI7jozZ17NXgFpp0rh8zP5
9NDaaeAZKZ4M75NN9cXGMWErDKvMxb5MFWwbbMsN1tTQYDwHa92jT1kZpIuXif0rIyKDMOYJvSt5
Sg374A2Uga4KXixdHac6I/kLrnOa4PPjCRu58rPfjIcFKRTpgcbOSizaMmPVuhahLMdh+p4SpIuh
vGHBvoqm+xrNdJ8l8mUy2bQQ2jOThIFDBYM0Bv0DNIyFglozku+O2YDiPCFCnZ9oNaUfHneann9R
iT2bQXzOB/uxHXCMh9NXqbhYKv2ch9K649XYztY3Ya+sUfiGiEZTI8kYytkk2rkPerIbki7buhov
LfljmXHH/VDtOi720qiONUb2akKkiixgtNNNU2Y7pCwjlqj8Aef7KfZxZ4FsowNnpItJaIpPdSU2
YZRs04AGre8ISaietFcfkxH4GnqdNCL6kgFdJq8NzuYGbZtHvpyXEyOswTQpHIlhRdhmuSo0JxYi
8RPuiL3JAoKJ5/xKJsGK9cq5KMG6UoH/JRUozzS0P0ui5pHCXRNillNjPnVxePBNRtPu/OCgJve9
kXc9R2RJji2bzENdxMeKC8YZD2z1TvhMdqItEWBNryyNMQf27sGrAzgbJ/5neF91/qzCcV821j0g
99JbJSRwahmtOwmFyY3/qi5CduXe68JHQgeYtSRxzHavaAwxcIvhiXmFNBYeO7W90Myb+m4nXf+U
28VzPSP5iJGN8mihF17lBi7RBs685G+lHntb0OEDcBCvo9iw4I/MvLlyhxUMA84O/+QMfyfKxbuS
cp+wyjKNmjWKIrLE/5cTHBpo8pa/qrb8Huf8GBY8ltbM2aK8PxlNO1WABzYIIQzn2wLzTepfhkWo
0gSBQgvj8G2aDWcVxmo3tNVPZn9minhz5bAOqm/gGQwKrfCMAnXnWPKT6QbhOB4nkwu3P4u7nUrB
uJEnxLKLeR0kyJi3LaGZImT0rcKND6iBeLLvkCEtFOcWWKAHEnLBIlhMeVm+dGhwmskA5NRtQc5d
7Qp1jhFs/ag9lG65xUS+sa3ie+QEQvu972S8VqQ4cK1Ar06OnMWZaN6niM6NTsGp04vht9A3+w3g
COCdzUWk5UtbqvsCqR2P/yUR7j1Eqw1o7p2hBcHKmpmWf1cAws0dnxCZJ0l+Rh/FjGssoLIAdaLw
nKnpMNjWK/DYPdSC9aRvqBCDJvgbzXDva9anXUDCnbsXqmjX+FxXQ8VWKdNAaV1x7/AQNaI+zlX5
1/IVI/dfla58ksX4V2tnyymEd3dIv3Erw4CF48bVb51sGT7OAuFqnMCNJcDVJgxtArPqRMeWEaAF
i6GybUR+Pdto42Pwc05F1gODSyFMdmnQqtP0Kwnv4WJsHmCsvcKpp5zi/BIJRA1onnVBJcoAoCCg
vYiRSHuc0wbaLZ+Q3jr5cWL7MjcdHKO7QnrrIB5RXufPIfgMQsGOZdbsU9O4VFbEWrplqJpFpOpx
PtmZd+LwffCh5Ga0eNLKtky2fukFT5Mwd7URvCqz/UIrmFXsLaId6Ky/THSXum63ri937uQ99OTo
urM+5LbemQ5hCHF91wVkQc2BeQr7Zl1O/1wwcw7UL6i0gcr3SRFeM1CNSe/uRr+5eXH4VBOvALT3
1sO401GxMYJHUVuHCHUv1JoC5UKLaZBI7sZ/AZvCiPyuALKASntFoA6Pb3qxMJCMUJFxdD9qQyLt
01syjylih0KxEJiexll8jI4T4O1xbk1ix3w8ppKItmlRHvNqoAeqLX2w2PHsIS/Jofa2aomPAajO
jkDexUwoO2Pmyy0IGZrg4497iMbbKCVVKkuQ4SC9rb979JBM0rYuXgMsVpY772q3t6DDkTg0mkfX
jZamDmQHu3mZkgWWf3t070MWERYXnmrrJbEBNWE6bWW5bQr/Lab+LHmCWm6UengtLUobaR5bI9nJ
Jt6FrrnruhYfQ85aWt086CMaBQ3QmkNm+A8IhhFJJyh5u50Lb61lLmyRJGtk5WfvhsifjfSvdQB+
pOFhrPFKZVcT3F2VMdGKq1OvHvMgeYQJfpYZ2h/JhYe3HolVjB9S9cnVHOST46Br4T4fOuD/Xh78
5illiGBKBgw0Y4qJZsNJzT/t1y9yhhU7tPV07JCrbAj3+RoVr/LM/ov9GtDZasBl8Ujk4mkaLIZZ
C7qRCinq63zfS4KdDHdjLhyvzLUpQmNW0ngvQJH58dX3qzMBPHdF1PzLsAEAKK5umZE81LqC5Jnb
rxI1wlACjGos5FYTY99SRKusg+cfmPTLI79A2fOvcqqnAtU25JaaZA4DUI6ut3YDJaQGeRyTozdN
Ob1Ewtrb8bvF0f3ntcEdeN0/tFcV9lEBvEDnnF4TsSTWGdT9MavM9yGUL1Fbvps6IFuLpFqFcIv3
C7wV5sbY8Td6QqZVubc0J8l2ruBadn55CZAtrisi2VDHM6cHrS/b7B9acrl+7Rh/LZqvf8LLwNkn
J0DXzDsFTp2pY/NYTMx/W7IKTJfs1Gag8YyhHfLUulMOcj4g4C7osO7k/r7EaMSWn/iYaYJ4a3NP
CjHiVSrarYfe1KrsEc9Wxd/T8m/b9tsv0LgbMbwaO503JpQzI5fe1g3Do/T6vxp1AzMSCiBHy/TE
Kk5b4w4mo4smGbjZPLbvXv7iA5DcYOzlwOM+GmM4w/5o2mtDEbw7BW+hzAwEg+3Cc79MtViCpEhV
7Km+kHCQmkR29mYy2WelRNjh4UxX28a09mFZUM5PZBXGrDo2WUSkTJ69LqtkeyYuho3wh2YKvkcc
/57zyerla4Ajfe+OdMrumP4mMfjrbFakwl1YqBuEwaWfJeOXlV8etU+lO83ulzm1R9tsCWShW0sQ
2dWzC0CQrZFIPjsbohJSZjqIUbxO7XQtWg8xoJdQaXhpvCGEvgX7Qs6wS0C60X9XaPMj55+nz0Gf
vGSRvP33X7AxJjLBODuyOFVe8TXI8bGZpkuVOnSGjOoSCfFHkArG84RmJwHqbkQLgoZWmmnCrTHd
vxoeEcfcYcj1EeEGJVZEHhReRGayat/a47u25MTMVjz7mH348BSwsHJeBu0jIbNyAmoE6V214R0q
YH4RRdLaYWi3NjPxU1ryeZnXrTwhnF3Csnbo23/N6BKIhgD8mKOYSlz7HIjpwSqfTd3PkAAJyKqC
HxKlCAIM7y3DfMt9jdkY2wVgbSRCfXHylwgO3PIF/Dvx7qExGE1SLpLav00Kq7saHhtVQyQIydnF
48eO9ZoOWCGTlge7Zl7SMOft0+LoVBGlwfRmlCPJ9trSbFrjqxtVSyVCDIuIGJWg/CvM8lctaMO0
0H+V911booZf7A6bFpiu7+w8Zm81648uS4msYb/LUuczQ+yMUgBRr2kbiMhibgHf/p7Im03t/i6t
0CSEBtj9/OZ7LDWHPOVJS+ttBq2+QgCCQAQaNEhG4h2pMFV2V9nlA8snEH228ylT3gM1iUpKs1h0
DcclcpcMSgrliAOgYI6/NkZqPXscvtLqF5DpuOIGxuCKKxieEBVUCeG4mU5V4TakolnPgU0msCE6
vTZkBSldYEQeXn32B5uRR0xxDmS1TUyaTzWoXK710iZX1Gre6pDizY4gImEu2kf59FW47gt7c9xD
6oc6BDDvd8sumK4HkBC++m/T/DVj4NnoVOxdZLgQOkmOHZfQB7fEetM4tOpN9RWU3muPdxl2hzrY
E5UFss90ReLVjegn3gjPPrz0/CFxsd81DkeMiOGUtc9VGn+oZHgNnQfVcWN6xXuWSfQhSmEBXuDK
cVlA+OgQJMGGYz197xsuM5Gu2Rdz+tb04mQkzNmZK+MZZz1PLMOlbyD0Yeu5AXm81crO1pYuXIjO
xmWASLYyyy/Xo39P7bjbhiln8pQh9/AYzEAVuR8IKsY/dRMMdLOUjqZ2sgdcy3E83o2Bv2n6/Dxr
BK6IAMA3fmq8lSCtrxCwTpHZHN0AVYHv3BPdtxUyPyRG+RaaDeG5/ngUGscHQIJ0/LJ6vDCqWjzb
13hYzCXgm9e93W9mCNTLZGHVFJht3WYgCTe5lhbLkFZ9ckqO22LIHsvIQ+foIFIKaWFV9BGHULsQ
pBAb67u8d4Ew1nFAnpNzn5UTD7jhvLecff30MwbGhztMx1E91ISb6Bp3R+o9kbv0naEpM9wXZTGA
sMVPhElg9NTOj1jHR6ivtWbi2bRsZlv8DdQQtn5JhPmcBvPFiuZH/FSXGGMiOFjeI0HKS13P/aEL
7U1toig2lsyJEjLb6Gt+x+Pecalr2u5xIbHhIRqm2uQ2ZqruJc4jrpbvLHcfyYEb1tjxx9XY5scy
dyyylLi2m+THS9jMy5kMuFr3r17V3cywQlDkVe+imt9UfO0L77GgSsR3Ydi8V/xC8xxMj01p49FP
5D9HgIusYhjc8ejtAQJhWRLGkyDIhIeYl8Pu3ml7UJXZBHaM5FmYUX7sYWGjoIpYK7V3ZiFekm54
X/6fCvfVaAZmSkzPXO/Jg7I4DOIVu9Y2cmMA+OqTXChkdXa28w00JCPBM1YKH60aL2GR/xnc+21B
DFIbDRtd0mL89z3IAqtm1T9IxJSkclqOvo4kVqyi5edMk/QkW+Po9OpGFNC1t9PjJDWdR/HdUjCY
2r6PLLSvfb9tYyqVTIySMWcwg/GnY2y4OxmSVcn4bBTVD5jbF7z17pIz2GcYyrm0npykJ0c+A2Sz
vKcDV+U0XMOpJ52Qm9GBV0yDY5uHoHlIeiNa24X5ywLiFMJgNZDeBDJ99JLmh3qDMdL8tzzkHYVX
br7bLQXSpHBNlwndVf49KnkdA/Gj0oQI7L5BPzXQJyIUaLq9puWicBq3UGgYWBf9reb9ljTltxgo
uaL8AU7MbugZZon5UkUEHefVuWrfk3lJAp0NdDZp/Lwk1Rmd87N8jWZp/QuT6IuwrSNEoR+foEVP
04xoqzVWUyGwyswJc/kBRP4CYJd6pWqii2ZqVw7i7F/gbxMXJgQvlxPp987xTrygd7huj7aSJZDh
iNJq1Dtlmxse8T2K7hMxSttKLmM5pxOrurR3M3MuxyQTW8c5DbF0PjunX9s1dhllDcQz+eHVXd7S
fgiZuLVQiGdXHQSsmRWRdn25Lw1MCDYBfqvedend3JvO2j+BmwxXrfVuaXZnMMT2rW/vOgOYdeLY
pIzwIdQLDALL4d328z/tYnoQ+IMBmqoNJu8JcmSo19R6Z4V4lh3dxfL0xUoj/Ly2+wDIkjw9c/TQ
M/D65FZEjoLX33Jm7Ap3TT2gfTNKCCeAtdm4B+bFzDywKXqBpdTBJVLgcuCGr0Q9YnMA2VhVSHx8
M1yFDa9COYLKagd0iFDVGY6BD58ULYceo+/W0cWWWUAivJKcRkcDei/c7Ryy+XCamfwGfC5rhx57
LSRRqbLy5TEjx30MtyHhPQQwnku3A9FhXWWX3bsxDEepiDtAxbeRn7jIiX4hVqM1XAQEI7qHkaDg
rjDBrVCiBH7+LQvjgWQQqm+mzEjairp3GFvf/KRWm74DxUp4D3M5D9hZclcE6f04QG5KXVJlcuc5
ywNzTzhasOvMeUFr0F5NWr0MvmMRIAGd1GfFfLYXF4RreMeqKqLTUJjBXhbqLp5rdx83XCa+gD3Q
ONGuZt5H7hjA4pkGiaCYjc86EPlhn+xdhMSmCcK7az6nbHEmKOqDsOYzGYVx1F1ylnpIqezkyOjk
c67MbxU6BHUa/BkxHcClWNump6hzYv8hEKTImbNVEqwpzrWjgTZMuJ60Ql3OsFMTZbcuPPmbsmBd
BRWOa8lczwz1nRuyzLbZcoT8WTIJvyJN49YgtKXEKiL/VwTvrPj54l7hw0BdN1WyNgpnX9glbFTs
rSvfKT69LnpFh4uFV877hAZ9P+XjMkoIULnVLeq9+GaH6A+Gns6qDtBMsL2rH5lcWduhm357QPG4
UZZPkPJ8m/la1WRIkPlzcUGG8qWlf2jdTk1ZHpKssVc5no1V6XHvdno76REFPaAQAr6SP7PAp9GU
L/bknqi26cWdptpG810aWca+N6ZTV5kIt7LpVUJdWenspAYKnzKm6TK6+hFdKbI2XGYNb0QQQ+NL
ixOKG0JRtiyABepqvI1A2a3sKC0aL8MN+XHTipZ4cmJoLjGrVMThlFRlaW6HCteRItUidIhVcPO3
EcE+3hHx5rE/duAbhJKMT3sCNEP6FttYB5WLo+lSnIFIw4imqBvJwm5YoXlHohovTIWuAp12PUOX
vPcWpH9fZF99NJ0sMz57drwrTPb5dvdQ4WmL7IBkRaw/fHKhlikCczd3WOSuHlnmgctQyWz7nceN
aGcclY0+5YwTiEJWXbdyM4CFKNBYk5z06LdowbD1xASAp8J7x1b/HST9H+XhR5ik3/gJ1i4mxSRh
bZGwHlPTkolM2AXf2zqS+WkYEPuVc425fgmksvAYFagW/QGqjYvpc0T+ARngvkF1uu7n9SI42/z3
0USIH4ZqzQrjpezZgLWSBXsBpBFVpLfxYGvN5njyZIIbC0HmvFxOpS85lsQL2tFvsyJlWSY28Nv0
K5BmygDuI8/bg2jKS2TMW9NonxGU7R3qRKW7a2Pbmzmb39JseHNaUproHvGy0pvTbqNj1k/wqLE1
EGGCl+xUMETkMRg/fRnvI1wDlsNQaRix3VZgpAO29GtVxDiM8BmtaBtCiVnXeyrKxFu5ZNoviRhd
gzu54lERXftkzcSCDeRrJoELsVWP9123BzQ588fzI5lGT1lZvDgW4kRj+QGONop27l8YBSVHb/KV
z4ItMJpOnJbpw1zmD31vvUZEvgducz+L2iA7+1JnJm9gq8MYVeGDYHvvjfyVwuxfJ+/HUkO4anv/
uatjBDk5+xYnNKBU2OeIZy4CLhgxUx264aLK5FZXJB14crqSaGF2+RPkPnKvvfyxG4dT00dnhkUo
F17DLKY8wGvjJv6rO34SOHqzvepsOM1zXZYXS2LhroedMc78MEboTb6vvhx7+ITtQ+9HvDmXQrid
AqZFRgBItk37+87ULMopauF6+Ms2zWiCe6oInnGySUx4rrFqbrNj9WuZmq8tOtrQFRssbkCIQ6pj
ou4CT19nat+V8enkFHpkExL1VRHbo5H282R7NUGxgY4+0gBgoXiwx5wrdw5L6tZiWgUfpcMsPk2g
YJFzxzRjYg7Om3tZsTXJCqR5wW6P6VwXPaYVx3SpLw2sjFMT+g9Ydf5EU1/7YPoBR4PP239OO9Zz
rHNQxw72wY/RWTtTmmBS8b8gbL2kSnEcLq+mK4iJbZvsFWAbOxUOAEC+tDxVS6ACQOtn3NmfwyD7
Y52gxImg9AGWm7dptIWMGhAo5BJmVgSHrk6vLiX4TgTBvpris2UzUZp7eqQClWpzyXn8UxBVKyB4
egOOghnILiCmWhvgy/2M2bMv3tsKD7TFajL+zLruRhkMojilRsqT4GSNrPC4ubkavb3lFi9eii5w
TO+BymwQRty/EcIh6F1rvHF1iHbCpw+TOBTDXr1nJjBwq4d5nLZNsZPT/Ini+bkoCwIWlPVTBKwQ
QaLyqgt+MGNFURF4e1UDaxqdeEvm0ysgGHRtuPbOJZYQ1LvGkeduP5dktXky7VfkFE+YwJgPz3oF
Z/kHm+rWYewlwvIQYjkiIwhpwPTVLMlgXpmu1GKh7e363k7mDfBjNAmx9ZI6sLr5obwzrPrigSX3
iGhEvL4LYfpY2X5zdIR6G7w0Pei4xRmw8LMj/yzHACJ4j0i/VyxZBKz5MWOciGV9NWU2Pu7S+pij
4K1xLl7MRloQfrUuGuMpGHKMdinlQ33qpuk+qIlRC0PQfCp+wLC3TJCj57ndhbP4c+sRx4XLq0ao
2L412rM/BG9WeZMw+/8Xo9WaPBsoXU6VIj7TD1aFWpJXFTqTouGIMEhCgmjH0tfOrxDtd1NVbmdI
SfSu3YM/Ybt2uYYIUEXwvjJtfz8GZM5nMDQDZBV9bX5ZCJqSrKaykONfM/ibYMEoSXN8CazhOo7d
2ld8FjeU+Ur4ZrayvAunKmOv1lYrL8Dj0ormHecJdb+lHlRBrmWFEKGO5Jse8sfQSs6Isc5zStUV
EzIhrBK/K1SuNdRyonaIJEQyNdUWTWTKCKWw8h+lbGzQeABYbXsSLSYwAKufnvzZ8wntu2vr+GEM
ClyB3StBRska0xTvawJSZsQQ+Hz7T9g1n8a0bZA/Q/i+98aWn0DLwdj7Jr4/H733ayryTeiFF6rw
i0xBkPdxBRkcP0sOWMoymJTjL4pOIHO5sSPqiv/+GpG/TZl4xpVAze5V11lafwM7i3U8FZ/MNgAx
jXdTaw+U93hskrF5jQL7jCrPK3HpWlrwUyjEoy8FolcGHmN2hg8HM45hNhVnf4kZCK4Sh+Apdp6+
O53xkSdrlWEqyIWBPC+F6iPf4oocblWcxnzE79S8sRC8Ta3xjeaNrgRVUvimcKbHYfiIzOpr7Pyf
Gj3RHDr/5EdCHO3KmJi7NcQ3jbYFMU/vPZW9C7Sn4Bh5H/gWGGHdfSdc8AjGkzPBV0QakKS8htdk
HQqjSqmkkK3ITZq+ZWQjkVMTPkuvpqTq927H/VpbrJ6EM/xTZfDaeATUDIllUkt6u1yhB82wZwxd
9x2ypjcGZ9M5zcOg9C8LkasJIAaQD+HmNSsOu2Y53RxcSz+mGZh1Y2kCnMk/m+RkU0ZJbKt8jIWa
QReGSwzNToPAJXfJJPeqj5LqX4cNd+uEG9zYlzED8sDr+DmAMV95Rr3PNR1zzBzJIfC6y809ZlsC
+UIn31ZiSE4ty+yRjupgyvrJa3KbupzMAKYTxLkl3NbBlG4sZXWrxmQ8iMBww9f+WJYVSsG2frTz
6i6SEWtkQDupgvoekbbAGJZAuqxs19F36KPMSmuAyIBJY4rg6lpnIXAK6S7CFu+OHAoUhf6CoZcl
HtOpjXdzdXHD+lPXI5ZCk2p9FtWR+Sj72gAabshmuOhaaztlHKpZL/95A/rsCDbfKizuh8aj35Ro
C/Hes5Z2iXEHv76N8uzRNAKAGw0Zdx0JsfqR9xiHhUUHw3OXrLu8/1SKK7bKuJgsh3IW4HrFesj/
bnznmnjuXdvwbUrDa/aWMn8wTi+njFryryCQANstCVDvFRNFwGYUiMI5mUny6oJ9ZKts8W3mvN8M
9NiryPbW9LCHwhx/OfkhasgHIUJQQwU7C9pFSZLASRrstCUTL1w06UzzRRjBMtdRaIAHcWUrc+CQ
qDB+EO7I9hqdTU0pHDU3XXbGzpM+gXcwB3dm53XXHnbwakBKtRPpsK8SIuB0T2xboSGYyeZuLML3
PhHxBk14l7jhVrhVDzMwmDct0v0cy+CxI2W9TZGBiPg5CZ1sm5bmpnT5qUeGiQona1BaB2R0GaOO
UB/M3bZiiBaWsBcotgwIHj7zRKZeqH5aYm7c4szlsovd/MmAgLwX5mLbmQfjgVwe2HWC7DKBVcup
yfILpnPSmJi+SyvfZk2HCy71xsPg815I/Kql63O+MzWqbWA7hHvWBNs7MatpwmguLP6qYHyggA+3
tnT/teVcbksl8YfE4tGKnenQdzwGGFOgGg8DcninRmGXz/Q3gYQo195KUbMdHpkuRBR3rOZOdVAY
d1zu9Zr8E5hpS28XTTenZL2cstQ5UQ/UW7cHL0xskPaL5Fk5DDCQwbsbQDZiI3vprwqhWK0KUGWW
caS0WmkoPCu/68s3pIoDo1UoUSp2EP4R+m4q8hbH+EMjNT9lAuAv9fY69Wu5jcJ5PqO/ZoqR5XQc
of0V2xXBZM70keRVsWLupLexOWFtmaqzZ2x60cZ7wuN5C0s32oLoS+FixfkLDjk2HHYm9yjiB6Jl
QFQgTYzSLUkdNaEqE31Ej7GHBW177xXuvKqFZe8bLM5Ho4P42rAsfAmaead8686Y8+KPk2kHV8f5
SolSW8uyGa9Rmf0k7cDoKOZPW1bFQNvS7HpCaf/vt8h9CnxBEAaBU10LYWSPeXPvyHZ6l03wHtof
nf5rgJBe/kc0zZp3/PoGPt9nR5hoxbmNL6qJiyPcV0bKWRVsa79Pzg7jViQHCTTsqGpeLb94kDFB
5O2SOSPqxrj99w909PkxzqCPYb9dIQ/3Xlgd1Vv4WO2V9TdDusblrVDNpxJe70XNjntv4UMGNpW9
m+n8aXSzd/HTHDlhTpYjjl/78t8/5tRPkcpWuzJynqYuX/vQV9CZNfNbN9MnjmQ2PRuMG7wmGL7C
e4Ta7U+3FIxu1GP7DeYJMFQGpmuMfkfyPwlosh+GMTyC1p3u2gjsVdm9U5Ah0Fee9WK0fnT477eZ
bTV70L2ch8PsHE3BJWPZANqp1Ht/R8hec5i8XDAeda/mlDXHyqv1VUWEXpX9UF8IogPP5oRHVEPo
VrG3fPTZOYTp6C9tAbtqAocdM7hUAfhPn+uAkSFV+Cjs8pDC1Fm5ja3OaI9dTrfyo2tA1wAkGe7E
7DyEjmtcZYkJrtI6uwrCzoAxSsHOITCvYRWBR7Cj9ziCgpJlubmpU1VvioQeuYsD+VxH+qmZu/Jr
MhHKqwBTktVW850JjfrE1FSx/4qDM24JBK+pQ6mIseOL9J97Jy2ah7yen4XnQS0YuK3xMAgurlan
Wxcy566ykN1oI0Zqp2GHVBZjiMHOqfdSf4eoqrqlYar2IVm5O3QXOaVeEd6GhV/IygT7aoWyKez9
cA9C7LFy+g69XIAis9bNJmttdGbI17c4ByoW4jqD8C+dn8GoSKW0ovxu/P+/kkUXHik6/vfvbTuf
j6XHEelXOj/nBZZugmC6N6J4bpno038h22FFRKudBucMJMyWY32By7TDYfaQl4DBzR8rxA/bselh
c0dzAnwjdvahN+wnr2VYCJZmSmN9pPXhaWQwwM2PiG3hjY7AdF5EzLWmWZMXsfUWRAhKE7bXdJ/J
uu2K/h7TSn3kqSfrUz03UV/dO13NwGnhBBNJqaXv85kS4MYV30wdVg9mC2zUcTVa06rmz3ToIkDS
bg26qGvRM6UNNbNWx47YZ4/RKV9sUjq5S7OOj1cxsPiBXMZI62nnd/SUIwgZaaSnlIvm7IZfTawB
dBP39RwxJXSQoLCtGkmgI/7JxvPuiooz3dPRLoS2xLxIlDcI4Nu4JWJXm7l/xQOcECY/43PLCtiu
MCDIBV9+mXnebyzzMw7E6eDbxfgaaKhU9eRMII/n8dV1jQ/QsDDuJpUcoZS1m4B+4GWqpoUw17+F
I5mNDaLmfZBFxRsCSi9zkDOa2iEqrSWvOIXNkjkhDhMrPNSh/eAudhcrr8q9VHQfXUjyZ8syAkvC
BCNjlNuUf3VWHYjDdILfmCpjuvgRWxwRTRt2QvJkNazXx7w/9naT7v57eTL9UxDufG8lxX1XRd2d
lZMSyQjNfLI5NDZGm1X38XiVPpI0EGgNvg94ThNF6YHNvZwvk1OX+9GwkIrr1xDj01M5sEaReJMP
2mGS4huZ3jDAxzQ4RrdOE+gWlUaI/i4A3TDm3XaQhB62g1E8WO141iieaUdKdoKRf3W4jnTyIuHH
PU5olcAqW1/URcaLSPj6fNEeU9MkhNHJA14e2plo+mwI33RTwYb8/xlATY+3mRsE5y5evJm19WT6
yFnmrjsAeMI7OnjeXjOkP9ohykO0Y2KKRny/6I1CINKHSc4vIZ7zvekRrMncgCjVjPqbVNQjKebh
2iV3Yna65Erc23ukMvvp/zg7r93IjWhrPxEBhqoieavOuVtZc0PIYZhz5tOfj/LBfzySMQJ+mG6o
B4anxSaLu/Ze61tyJJYt0nC6eq6ZHkunyI4kJk5FsJIdAN7mYj6xLayT46SsYeNrHUnfjnBxoWcN
JIZ+uEqPADpdKVh9bJERRS5Jf2NtmbexFYKsW495A/nHmDGhypamXyIgRQoUDDzXpGuupE6rwWNK
jaRmzM9xaT6gr483H6anIkOtI1x6VrPft2vs+hKA4spNshJnM1NgjdWmIxgDo60xu0oZZTaTjRJf
cAnkCaEOBEhvJH5mpqrqOpM918roOLkNPQDXpQelWUHEo6fYm2qSR7gqNpvrkln07EZSbUw2aWRv
h5GO+NRSfoqk2kHhm0PUKxoYKJEJ/lRzNy1FLdSVnWSmHecrwl+HF5PNGDFihrv/eIuKaVfBm7xJ
WQxHOy27U6bnwZEG5AKRp+frzcvYyfHkF+V81jz9iD0nWZdmjvrB6cOl2SCB0TKGN2IMehzFfMM4
fbtNErTdAZfECqhP8JznEGRSH2ZOG1r+szloP7kQ+aCzTML3k/4Ilktfj/T2CAFG4Rthm38mKGhX
jvrGG1BwV4kdPwzhpddzkN+JjTyTLmZ5JC0+20ACZddQg4EDsQ/BEyziveEl/onZ9UPtc1mZhP8d
6an0u4RCB7GiRR9j5k2x4Vk70mIl6sG8TsLy125LGGCDkhdcc5s+661EBt03a6uStJWMathjDdfW
TKwv3mzqolVHHGjn//xgLLVlva1oROkyiF8cUh20YRpPdr5sDc3HFzIEaxa3Y1jM2Oly4POxS8pb
7wnMvH0Pr1gWvvvQ6zzCUrMw7zs1XgpgdDyi6Ga3OVQyx13rpI4sOx3bZVlzTUQ54LyqeTcrO79o
VrOdAk5XN/3hk417UA6+/G601C5s/U013+Rkn4c02Gp7KyAGX1NnB/D1MDKnOpdwc9mKamIPTuw+
KaiHtJ6tpexohydx0z9mrgU6KXyfar1+QVCJzrMFwJYSSH/OFUqxcDjk2I4RvCTNpmtoKYhhze9l
nT7YNPiIPR67KPEzW+C7M8Lg9PFTKPjyaHOoqAifGhFmB51myBJJSfqD+v+FhtJxZNLXjAIOnywR
vHV0allq/RiywZ2jTfF+gOLx0Ga1zZWe0JRFb91k0Ftp3JzLpKp4PIwurBvIz/4gmnNbOOZ5ECC9
PXc2qpFT8BCwqE8t0W3sJbttQ5P2ThEpcq/qEcdK1oIQqtMWpriBESLy0ncyLI6p997T6c7dBnqJ
7Wek+MzqmDBAidsfIk3yF7DLdeYXpL8JlIhOYQDhLVgR4lSmSWxQv0ABTfL3f9bTeVFt/HzYZazI
dyXRfixRRIa2tqMecG9AibDC51RqkuGEtRUM8ZZqFP5+dKMI+KFzbq04P+Z5g9gEIQpd2hKwzixl
cfO/vdiVG2vqnKXT1UBUDWJkwrR8zOjWQ/q3KH2hGiAP7uPjx4shPMzbZKoue5V1x8IbaZUx9Hyb
CmZWVWtYZ6NAHoWr5m1spf42IqNb2Gh4k6qA6xt9PBAjuekR9l2TwCZbyOnrV/CCz+EYRe/CCTaq
ijez4unegWdAcg6ycKivDx/vptkdOYT548c7GNRA4+unoqr6u6qqS7bSWcqcsmDaGGTlYxtlLMY2
frGAnszNbhRDwhkxpblzzeQnxikVQbimgopR06UO2qzi0ImOUDu6y4LO6dEN1HTqo1g/lYlyFqgp
miVtpZhhfhI/ykC/tqEj/ibgZ8lGFvPnzVXa+B61tFdp66wR3eDHLQePuWxVcRLmlwxJxGFAuI+l
qkIeblaHj5/AXVIkhAPwWv6cOJDcelNQ7X6i3NOE+RPzzp8MQL0rjy1v7wWOd8qM5gWAnj6TorzT
0AcNg91crsCiRRdgBvZu6uvHcX7nIAS4c0XdbfQZtaTH01+0AfNnaY6zUyJQ28gO45ekAGUE6KQ8
iyZ4AnLJ5lOD2E5QoP3qjPETZTV2LmQp5NVrt9EgeZpms0KaLfgYzAM8CGvEZ3sHJ0ja+6Dv/pCz
qDkUlUTLGOuHj5d4/kkTs0QI6fTKchuYyxOjCtusJdGvuvVUEQy4HCddbj94+1pURMsUgfs2iYhl
Gody50HcZHLocgOlqdziEzGOHxsIo2G+FBdlDv9/qhSPaTu5a0aCHa1ODvcj+BC9wdFYp2Cp9LC5
xUkTbyMnija6ZyA5HPL3TCISHSF23JxQvvQMA++MQYq3YUyWcRNCPfFyY1+aVrck00i+DUaGIK1v
b8ZoyHPHdcBIw+nmhlu7xszhX9x69E+R6hY6s8DLx0vqsP9XkUvLs9P+jm2XWLDMaG9Q68pl4xgX
rsAjhep41suY7h4JMn/oDLr1hD5dHEN//ChNs8YG/kDkijbBstJ0c4+OJJ3p/3T60/HNbqtv0kQk
kX6/RDogHrOVbpDoICWv9pw39K9wI9VnXdLGFTWrZzTbsUi7qztfBu3Q3Hd60txrLanAWujs/MT8
AZ99a9dJRz52Fh8Yp9+SeaNHNKPBQIyv7f/e5nresYEv/sqKvV264r3oS3cp1agOoordS+ow+4Rb
LHdDxnS/cYsYI4gfnz5+0luX4juU3KJW2e21KWJ7kUVHl73fPQXmnxUP1U2Yt+TWxg4QQ6N9JK06
B36VOVfPhikWQFlcpNpTjJ4yZfXWsrr3Fo44NE1oPXVo0FYm0zyDFeKURYW1TIbIWf4+M+Nzooew
hGXYhqDaFFA/9DmU719nt68mL4gkMANog85WinbvusZPGgIatg8cjb//28zP4VD8dbalEzVIfawc
R/8UDtViHWYDQQxahp/kT/j1d9KJmz/zEgtTCPn+fuzdYBOI5kfRIECWFszLsVtVZeG/MJXwnevE
WHdflIa1C0XyZxEnaBT8xN1FRHSviNSWt2Ia4rnS+CbYSn3OJxSWbTvSVlBgTMvW1afgpj5Ke5vR
QLdwG+PYc3L27JwDotiuFMWAdxLXYnfP92Vpa84dmMmieBnzvD2NzPCmiIdcOohqkUIuwFFQaWuh
pLFiV+4hcrmORP++eaoslwWBRqsyCXDBiS7eCZB8fjCEGzsof+o1sxCJSHjRN5q5SD2NDmrNsydX
YqKRQCJZVNYHbSpc4u1qF0WWdRSm7T0rq1oluVqHKb1fiwbNiipy7fZeT8MVn2VbznVyAcW5wPLK
HkGX67TWPcYm0UkYJLQHgX4KzbFY9xGc14p8eHRKCWEJZYcx38A6//urBWX2l3ufFjITcUcKS9eN
z4GasQHqyLAweljKOFu80HryXVolbbgecOnhTKVEbWHhXUwgcVu9GalPsCalmVOjBMyWdJ7Ke5s0
rY1XlMwaE0aDXcmetC5Z+Iph7K4NaHPUIAgu/WR6qexousuIEVi2GQMWsLlqT2nbnOi0OY++EdFh
Rk2qAA5jns4vbdNkO1lV4QZloftU18UDuKr2zwT9pElzLD7XU2S8ooIOMVyWyR8mIjoTtEon5y6C
V2uncaTN4ATmoe5SZtVzQJ6L02xlwB2+YgG8mI1PjrSXsq2uPf0+MqRxGdBcFNUycGpYg7l+ALwM
ydX0tb0zFdq+s0YfKg7txL53GH1pjrtXWqvv0j7scROk84CMvK5VWFvTEuJDdY/3rlpOGCQsTzdA
mafNOWlMVDChgaoBU2uSX029PgZOWDwZrWfcN5Va0O5zdp2FXgjTxYWZXfhklVq5M80goYO3p58z
bMjMof4JrH4LKUSsep/xhKvpBc99TIA+a8ZDaA1IKfRAkD3AT8iT2gtPYueOTcRWc5zsAE6tOfz+
ChOfo6qEsixhGIqFT3el+EgK/NfyV1iW0SI4hyCd6o+wiY2PDd+qhuvFBgPHbttXWwsQLsZAAg9j
kLZ3DVu0VdSW3qK1fPuca/IUwqwLx/TVnxCCOwRc97AOyAoK7XQ7YF8/jo22hJnDHIJgmKzRvctA
Mkmqi/aohS+W4blXHPZWW7qcMH22ykPSCkRo/qgjgBX2HirOqyaheXeOS/MFUjzjYz9Y/f58yHkN
yz9yiv9JsOV8zCG5RBzqgNcd/VP6qU5eD/Rh1IpuCQTUF+641/oOj5KwtUXv96+ugUzFC9oeyyp4
Owst4Rmp7EHBbj7anOptabQ9ffPuJUj8EY2dLs5IeKOlToAVGELz7wb/ACRKwBjDUgZ8zbIei8dO
7XVLPWPo0LDM8+QJdeMpWtLKNNZgwDRQr1dvAqsUJcUt0rnZNQO3WhnYyTsmRahSMfEKZWzf++Eb
Rjm181yX3HGokOdYBPtBF9nPyGidpcbI65sQ3Y+1//N5syyTtUp3bU7bpyKFjWpkeF6cY0FhJs/6
VONg9vMfZT0nYM1bANmn3i4x9IPJOn9io7XP33sA7zHqmchZKKgl9CGd7Ikb9u88eosoYs1APiOn
MBd9t87aDIpCYzh39EzxxNqeuyhsx1w6pAXtVY+TptbHiRMmPcQj2Jrd9k1WNTrsnNymsSPLzOAD
Ukj/CNUcRYFxLAnZSlQNyxzIo9VodNj4O8BU5HwrpnNWunFD19x4hjMPodQfeWS1R8NMlpZgIqjr
Kntmy3HVYqO4epYBWy07Yhyq79suPBds3Re/vz6Nz/le1Cks86bh6iirAJzMxeK/7tcYoaMuep/0
dj3sjkNnh7sqxi/dxO4hK0PscyJImV2DFgXEe8j9sT+2jf2e5BEs99CubkZShQsvj5k3YpeA3N2r
Lerhb3Me/+uTEpA2F6xAYimufv2kzAgYd2AVxSUQDMBvAtpSxLW7kfHo2cV7z2zk2JaRvaK3Ya1w
4+5ITfcu7qQ/qEy1q7zvEto50Q+Mp0xz2pRJcelZ35R/X4przqdjmqx/jiV1oeawyn+dTy/FquY1
db4IJ5BKuiQUKCbneunXZGkGOCEWRYqP65tvca7yfr1b6LRJ06He5F/D/LTKFFkjqhFeBn9XufGm
PGBfSvMDEkorCM+BISvWZpcUsFgAwWXTaO7EIN+gWYF7rTWT3gWmzW8+1NelT8C0cl3JJxK6LT6V
d12UV5U5AtaIVLNr7bI9xUDzdz7NodVIrMg2MNphVyRRg/xV7PqxffrmE3wpjhXLr6sMKU3LcYh0
/fXLaBodRib9yUUSYXl0IV9ja/MgevBXCSRVm1xIWp9xt6OBwmMzGF7Yb247RdwL6WLWNzebnL+G
T1+Ty3WhO8q2XcOxP91sTosixkxC8lSC9hSortxkcRvh00rst6QCjI8UZqdnYXqiDfoIu9B4AQML
vTwS8hRrk70H5Pqi0i7ZsYcxaEXEwVqRKqMYlh9gMwTM81wIwLI22lVjhN516J4NGfQxe23L2lHw
wbpjECq9+0Zm2k+nPDW1CJ6Jb3udzAF8xZxgwwZMg6kcJcehb1+LucX58eLaYF9SJUm5hmd4Xzm1
u4qm4JrQOThbxGjdZfoQvk4WkketbvvDR8v940ULm7+Fk3rb3qr94zff89ebThmUNDxn2Q6xC/p0
+cvYCnE2IVTwsz6bsyZX1mDVzw6ioB1A92mJA7u7M8vCPeaknXvjkD6Y81jZCTKaJK/sIQLhlYDc
HOPktPEfv/981tfbUxnKMR2YW5Zj81j79TrUsgKS1cSWoMRdcHLs/DbpdbsKhhJ+7NAykGgyf1mF
zl90rdq1Mwd793WFRGQOHhoK2a1US23ipJ13yf3ZdE/5/vECjRrF76jn24+3Tf4cgky0TOT7RHf7
977zVqUWz6MB+hzsNXcXFnTqUjGFZ1u3DxQnzpnu4TeXuvFlG6yUZRoOAakG2zzncx2o2C7p9CFC
hlnpngUiuiivdE89JOfoOuLL2np+TrJ57Z2hYe2IUaoP1vyfDcb0joH3FUsLe9ohuX3zXXwtUKnI
dFsp1JICJ/+nLFUQDFALcJ8vWqYJJ02rXaDp6JAt0m24O82VFojhyC057VyAVsuSlmeTvekprCDC
S4pjMI3Tse1164yaJgOKGYpFpRxxAmUkT/PYnk6Y7a0zKv0064AaTcOPqO2mlcICShsllPdDbWNd
BUq8BAcCO8aGnNowcfv97/ofD3clpUUFZUmLzLjP6aJlJUTNlCVc2KZaEIFHo7ox0aWZtnZB5r0e
2sq9D0pon+gcD0OgBQBlXuPUWrZhUR+JWbPO/dDgjUgRuiBgIZ3VCJ3L7z+m+fUrsU16ABRjNp+W
au/X2yMNECxxVc7x8RhJqB2ox6uxeZ485lQpeRr+mJs3BizGLYlSNv55vLRZlO6q2HugOKJHlOdQ
/J1Y0tOCcSPGaddCogVtzItkQ0YTV6DecIlf+f2H/4g2/3VN54Zmt2OxrptUU5/WHi3UCAKvR8Tv
dK1BzSIJb9vhsXFtccTg9BeGI/AuCBqTiug8dvzGKQtLQrojXJ2//yzW15uODQHzXZ52QueZ/vlE
xiJ2DdEAb6pOKVLpuzxxx+feR//gStkD+cbiqOXJvnaM5NL5jn2A2/qsey491ig0j3HpyJvbGkBE
bP8vgDnaTmXVnDcdTCvTSIDJle3xI29On7iHclO9wbA9ph0busDuwtek1cm4s6CIxKUcjmmq3oDI
2qe2qGDOohNc6+Qgrv2kZkT0//Hr82TlmndmC4P+qfbCdxYnZZUmi8p0/p4maZ+IKva2bJgN6C5C
g4foFusKAMTNzU1BsujQvRiKqYrXynCTFwET/aqYk8DRU3aB86DJkYG8fCPOKTnFtEYWtRaClJrf
9mFu78PYau+Vgbxx0lP7mDqy2lYJaki/Ngt7BXt9xdY+EMa7TeZFP+pHgZY8R6wrvukE2l/rY0rj
ebf5Uc5T9vx6F418nAAmfLbwWsCRU3GJS9t/xUaVHK0UhL7D023jSUhZfHXDwizyVzBMzUmfcjQm
dULCVUCeQjNE4avb1eiBZHIK5nZZMrp4CEB1Sw2bYkwQJFaQcMsvOxxE400wEcP2qc8Ri9UFEWfm
gkV2RQoJAH/PMlHH+kRrpYZ7y3AiLKVd2Oda84s94Rk+2KhWfxAprlzgrcPa7yWLbuNkZ1809DhA
Beikb2i1bz3jb3ojavyxszwSY/Cp3ZV5XaONNKpbaBfF1kFt17f17H6rHy09tncxZLO12cZyP0JM
sPPAeissT21U3JLdMqYpe7GAYSSTwVUUxPVOpjMGd0Vk/bTiBAZgPtwOF0uvnt3Q6aA/GNODoRVi
iZdfbX5/Cf/XUqhsHt50ji2a7mKuJP61fWjHmABGU4e1S0SlLDx1y7rqLz3D0JchuNnE8ppOZrGp
oyHGFkqEgRjMGyQ168lhQNdm1R7Lqnc/wM6H0OxeE4KKDrmDXK/HgfXxjobjdPf7z/0fFY6NN9R1
cMhapv2lsgWziRm/hYpoAT6u8CFYQ7lox9pfxXoBlpGvYpsBrtwZudwFAZSHumaaUwOjXeiacg/z
W3v+HuPO+9tzeqQczUiiV2WScY7ZbxGNLYImkzyGTm/sjWfhE2OUQc3H1d5gZj0YvhNfmQH3c8Ts
gD3A/GGFycSUopb7SuBc+f0vLb80U+cyXhc6T1eTLd9Hf/tfXxajozEVIZhPVyccu4fdcAhJBL7r
Rr9d1UQF7hifRSfHo3Xi9MFt6AQW3cq+Z7KjLz8iZoo58RRSTwg7Hp46canRwulJbQ7Zsx0yF41C
3mBrXoB7DldKz+PTJLFwNvgU7ZUZV9GuH4w/RGDW9I/8mgilBRQA8t6DbT2kjEDA4e25lstd2XUl
SlO73oyjR95CpZtUJBB03ICKUukBUV1Od3PloiAV8dXqtshk9BeNXhLdNvxbiDrbb673j6fjp6en
Y8KydIQ0qY+tTzsi2dUQa5wsW6gotHiCkKygGync3KAOrmFG07CnFQC0vYe/o8XtA6KfiBz4Lruf
2sm8G/1i3LpaF956E9uSgTqYvUmMda6KbJpA5C+sR3KX1yLv84NpxkgFui56cqoqWuuOOx26DiiJ
Wxq5Ab/MCNa5z/D5YxuDkdNd9V5mwgp2naXhYfD+aC9Xpci3qCXfP971kekScOqVi9SeMzcq3dgS
8IB/a24c+VC5vrvZ/qNecm36q8JVFlBa89MiEbnoHJmJQzAgeAdN7lObNzgzTMQJH2+zvNjK0G+v
pduzqmuOXGngc3eqSNVK0YrfZh24tgTO/g9syqLS8WbnwD+SXWL36uzLuL/404GOMWQCJvD0cvNr
H44+XpJqlUeA0hD4Dzt/Ircl0m0kPtY3v6Txde9OcW46TIekLRzxeU/XeUplRWyh7yjEtAnipN+p
UL2OMn/j4vjn/rDFeB/m3bAUwIIOvvKGvWdDoMHPPX1TS38dtCkY0C5mBipVbIGfG5KDlpch6xN7
AC3ZUE3lD0YUhBcxYY+vA4RWkVVtxTDqhyAt3wppnTpWhVetHY7e1L627Xis1CB4KrtiKbuSyFZT
IHigccjYciQ/l8Dzuv8bopDz45uFar4gfr3LHENRGHAipWLb86lGVQTZ4Zkc8di3MLtRZjlrwPD3
Y9kDxg2S4DySnHzOSGz+50X6VQ/2tCgXA1gonAlEmwYgFeyLaVnVC79pty8RhcE04m1oScyGkwso
8tD4Avg+Md1rFWX24wQetgCO96AnpNwMnlaelWa8VV4j7xsCZe5Kt0ou7k0iRX6hks/XyjQNHCxT
s6wbbndEzaS1+ileFveRDIL+HObZuEm0lzLp8p0P5X0RW7WitiraRZE5DUhRTd1iUnX9sCGcnnH7
N4uW+lpmM0Sz57PJ9WDjBv31IT1IVRUDsjF0wSCHQXDMaFNtT/9DuwowFis9sMUiygRQ9gqHFMta
ffjIKqkhhW68EU9uawucoHoZbMcI1PvcjNCmJrxa0zXRwElrRheyFqn/zcUME5UeU9kdyMSq/4nK
RDZMqaWRNJhTSx/+72W0sp4Y0FvLKODOStP+rYmY1JU2npSmD52nJmIvioXnzQ6hNJEx986ohf6D
1SX3ZQ9mmvwNjO2IhiKQfAeY4uUiQYa00SwXIFbnu/SBndOAbj+K7WalV621ik0Hy3URZGu2keYJ
0jerAtVbHTJVHMuHCfwskbfAHL5ZKaz/WCkYJJsK8ZRFp+/ziMXRMg8tB8uhM5sqRyvCodaa3dkK
h27V2aN5Q3sEiWDVKlxzoGCKti8PWkHIg8bXBarJmLbeiNtkioEjNz3RabaxMsUAipN8WTzHrn7k
702XQVXU63w0g5sNJURWU3SpTZZClM3+A0EPUCRRRde5DTNigooKJvW7XtfXHuLcQ5L840gWyM8V
YtwQhpjia0Bx7CY35dR/RKljv5WzfiSIXXufFuHs9ox3XGaQLZF67yunrfe2dTfULRprqw1Ix2nt
1e9XGfX1scRT3OXD8VSCmio/bUDo28MxIndqUfbRJuhwetWNNtxLIpQPWgdjD/Lf/ccf+XYBVTRU
5BslNZVF6J+0QhlkeyfWRffNywAOgZiV8Go44meBtAr2caLWMQO8O4PZ9l3Fw2tfFjYk2sg7lXFj
3FmT5l463chPA0b9RTCl0ztN1T2Jdcmz2Wv6tiHQ785z0nfCeoebNb/YsfoB7TMgYqN/jvXgTzSp
2UWSBkDkIaOhxFuS4EUqUlGjpcycp4oUhz35B9UqUEa+zfquQlPq+Kc8bLy7pNY3SZHP++e2/cEk
NDxDGdsVkULC5l80w/9my0+b4cva7hrKloIzgahHfb76uQl7ntGAe+qx6rY4oNiPVcGonSp4Un5o
npzYzY4pRgCHEJKVmLRxZw85WHUR9vJOZzNrimvb9QCdy9LaDtMSkxhUuqxTa4Mov7+s0nhnwR6o
4jGHTIWPRtOpTBhJbfHQx0t3AjM06K31lCkcT0Hr6n9ZPdndQP4XbqvTMFCInAwmAAs1GwlSkGob
pxHpKjFxBxRdaWzqMsV6PgzFfc3pox+Iu8mHI0L+xtaYPMbF8UREYyYgRDXQ5Y+M3efcmP5WI3PF
/2Dj3NC9emm17p+lSzUXFZW49R4z4dI66j4Yv7u2m++IEKJQHABFmUJ9ZDeK7Mnrcu+UkzWEcPYP
lcYK5LWU9y4WRSbHE6zvcZvLVqfzSgQxY1x4NS36klMy+zkAB9p3ZHvT2m0jd5Mzp0X0KWfTjLkI
nUhgo9XhecGWwmVYhasazuOVMVC/TomZ2scwdFPUchBLeVGBDvpXZx5t1A0zKizuz06bvY6NZ5ww
7IYML+t2k7KKLxR9xAt5r2g0c5P/WWXuJSx9Fq8mAlYeJbNNCXkLoB44jlO8DBMj27dTDC2z1st1
V4xyM2CB2IjUCM9mVm652NyjNb+Ec0T7ILgUrCQb92Elu8dM2yodX8EAIvORCckfdkvPS7TbtqXi
6f/fS60br79fXv6jAHNN/pHzU1dH1f+p6tXjyozqTrGtTK0T6eOwQprEJoZlIDm1JgxLRu3wjNju
kSxZoMkjGh6tLH/m1Fk3QdDMcqqhbEmZPYW+tUeUUfwBwIUoXiy00ntuTPjt865LFOKbiuFj/vZr
AcY8hGEgzTnB/tj+9Nkjb5htAkW9SJnBrh2Ni6aoZpEMlcKyjVi6DUqJOai4u4+6YaRorwNsbZmL
HkrhJOEB1JJ/uMwIZGHmbycYHpHdh/NPmt9rrDxGsjULMzmV2QDLvLOROQ0jI+z0/vdfhPEfpblr
01KmNGf7+3WshupWGnRj+SaCcDw51mjsvIAhMN6CYDG4TrarMlHdaLbo0EDgEGKO3XUoVs7paOxb
N7ZvVldG54G54YKYkIlZUxw41CoEr86soMp9b+PmPgi66YwmfHpUCdsrRxEHzf/5okeBdSB7xTrE
MKDuGkR+WHh4q7zib7Am2UGlpVoFWthupiD/aWPBvlb6udIhLpZFhjlq8I/eaKbXaKpY4RFFIYXF
FOAY5h9smNeTpqk3OTz3bTZsZVk7a0tTEWSIbpPpUb0NzZgkv75eNQIQDlPN9EIcpIXpzYYmihsP
DlVPixV6U7kFctOuTKdGCY5wcVcHJh5EtAc5clASosLumk2OBdve16gcjXRpla7xYC/1thsfjPnn
sssaFCD5sUinhKckMhACOuM90SfZw1ACByDuCj2Zls4BFmJFPEn3ks2GJgYQhxgd+cqtoADlmmAv
m/8VMIg+E7I1HhM8+4s0zGZAuVutJmL5lrQWzQONv+uEB32DjGjACGGQimRNwzu0+Luul4gDxkAj
A6NnoqEFLZhAO3oSNVDP319tX9WqNtoE9oC2brLldZzPt05Y5klpQocSZtXt+gw+xWC9lDDRl0mc
+eUGe2K/Gd0y2Rp2PDK+6ZJXY0ZdNSbmyXygAxyDSLjLJYDoPuvT9xjto4566U+/kocE4eFPzYHc
ExWgr3BLsSge6sIfCQEekMWyzi4BC7TbOg+fJAb2N8Rdwx2jOXkmz9u8ybi42ukZvsi01xkdowSZ
fwzKZtqLxFNwXXRaVDIiuaumKe/Sf92Agio2WaoI3lblwMqb6Je6rCdCejz3hyVnZ+YkQdyTBTJx
0e+d3rP2OTau7E4nremb4s390sviNNNUYGqHyGQepP66pwnAn0WtzQM7b/Mn+sXpWrO7eiXpetFk
yfqj0ZCAmOfda6tXHZPqYTp+vAR5gCUruHXmdTCvdTW/ttW186+6ceFwCaoyLv25FPvav9jG2TXO
PqbLa61gRrCIBRAJJBy1csYH7N2NCt61QIPfBARnJZuq+onB8OClLjaeIFa01zVx5b9+78oW6XRW
9MuoZIo1H8q4t4IH0cyH+XHY8iFOHzm68TFMH33tf4+pevK8x1o8DdVTKZ6y5JkjF0/p+MwRJc+V
hrcBEtlLpj1zQNS406q064lIgmHoQnq4uUG+IcrK/ZGmqBsxtr0qkQRrrDnNY/tt28fUv+w7bTYZ
CGZRy5omuopPzTJDmjQhYrTthkIguScVHC8dRMk+PQzu3uIkiQOvDWjq8OhhLiNnqj7W2pF0Lnkg
brAqTvU0H4N7UtmZHjuHcM5edu4ypIYXx8FIdOGYMIq6l8K9lPm1oqyersPHMU1Xx5uPorx5Hl8D
PL5bw8/GzWcusUo4J48KjgtUt/SxblKxM2P/qOGtgrysyp1f2MHFz2M08NLY5OZOoyG312fY3V7r
9jap8x6sRK75+QgIJ3H3XnLgcJJDjJKbkAhxUCXh4kffOxb6fFiEU2QnIzuBwhohWWGoTM4cwHTN
5Nyqc73prYMbX0p1HruLHV8Kdem7S0bgpLrEyZUjTK5Rf83t+Qj6a2pfY/vapDcONdyq9CaG+SDf
rjFX5nBL3Js+3FR+H7m3xujMg0tcR9xa9FhnCSqrDeF4Dtj9WIs6YpEkC5Kt+xuILvHN1FBk+G3V
b3BYkFd6L7N76+MwsnsOz4Zcdu/YN64ylH6YSYV9E/Et6edDj//3yOT1nyORVzckZeZqf7wGzcUK
r1p9ERaJYBccj2l4iZtzHF7C5szhN+yOz604Ne2J16I91fF8YMhBQKX6o/g4Ephk7oH2IEdcHcLq
EIQHhsRZv++zfdLvXaKBom9k4V9VMuihUA0YNP/YSrqf/QmpDzusCgSyTjPIH4I8dlZdo/erARPH
wzi21dmrXX6dRD4wQSeGbNb8VX3bEjwhCIanp2KguDh8/NHHCwFA1klYh3CULinwNnJxqBck2HXT
LXD/h7DzWnLb2rboF6EKObySRGDqoFYr+AVly8fIOW58/R0b0jnXUrvcVdMoNiXbTRIE9l5rrjHd
4UGZpqDTMGmnAjZiCTkGgEgjfkuH/mhrhfs572lg8M3Mgn0QST7vVKDoxejaEZve7PvfV1lYp/Zw
SXBeBgXg4oPptPPjfqgZ03vMZjMJR32wD6L5srHSfOiNrnxiAIwZmOKbbXbl52kd+vNQvWN8eLt+
lk12PGK2gZvZoE/zyxV+IPMXs3dztDbrY17kHoahLTAlDi1b2LqqAizM1nfMP9UPaT0P7OHJORGk
cK3V+qLb1qtrWcUz426ZxQbXKCbfbCcL1jFcrxVA8SO+PFKLm3fuTZq8rv20euY3xwyu4SKh4fFm
i+tSCW6maoXyM6VTOG49d8lefy0ZX/FNkzGOomrtJzJagCd7yScLNzoYDmqbzlyNFHpmAn9lrLaj
M8c1Fv2lk0kC/75O0d/eQGkBUZYB8MCUgftrMyh3NsGOAtjRKEAINzYDLlbiJtGkws2BS+M8iIkq
HGtkf1HrHHRJI46FZEvDJlFIKvxidVUfLtpkQpuZyVtYqlvu4U7XRfwVcM3j2Gzv9V/e2nR4aymc
4Rukk4AP+hfHAL2lZBt6ozrmah8ziwY+0LXIRRiMkvg9eJtHGq/L2Rqv9QDNze5EaHUmPtDKEbfa
VaIeEz8jNxMxywv3xX9/U98aWPj1WJiYWKhxUL9pAmyMQxMwCbctneL2Ffg30VpLn1MyiBffHAzs
yGz97rFNpCFDYg/6TGcxH3Tai674Tc0mYI8xNb3GtGnvgsqIPMul2rnq7+zw3hYh+U096brgtr2b
MH/5dlWkXq09fM9UyEtshwPZG3DmOYXVM5lm9uXBdbYq6LVRx45GgBQzVczwz7BIN11ev7EpyOaT
dhrbmbm3lEjW3hPOXTN12YZxQYhMMw6FtNJUv8KW85BUBG4XqiWg7ygHNlnuJ0o4tKi1WHuxzdw4
zYI2l65kHlEYVh04KVuUdz6ifzjvDSz/2A1pWJvsCn9+4WrVUjnFR3ekjj1fpyZ3ibocKbyqhyoz
vuWYhQPGkpnvmX0r5tW6Jfisf/8l7H+4Qhhc1FgB4SJ6a3QqsXG5pVZJoEYaqDqhNRDqo9HqZWpK
m1xge1KSZotJ3ZBsP0ZCA5w0+StZEN9S4ob/hDRxGYgfuQ0q3MmFHS4VYain+mj+0ZC58oypr3uU
hZMDXyT1uibYlURfLS9gtXF4jyeun63fmpS90kHcmGZuH7xkIkixYrZdyHLJ2E5kSkBJLkomH9KO
uQ14zWfXHdUnozS8j0rX5gcD4ztT0nn80XFovAyG15z3PzXVMfen+JCPNaYtJyY9kcHwiGtjHiXk
iZzi1XAet1S5JWrbfXIYl9GqVJUJM9ToMu0D3pj7okJaFGrVRRhJvA92ZwvsuSTW/fsHwsDH22u2
Ra8GJgSVD8f8tUwNjXaaKDi1oM8wo2yJd3dN/H/7o9acnm2DZatUOWMPPJMxiNZRairP23ievWj1
Is6dMdCJFB+lFiP04lAYUqydYKaS18C2hXGalrQ9DRcH3AXtWVBwJuvt69pev0tNroZxsXYVhNzN
F1yJKIvPhiZlaWdCecTImFsk3bVahOIxSqbIjSkOEwofrka4GYQwhfYQmkNIaGPjhCQoblhh2Mhn
EfOu1hpl3+oZ4CMpSmc0pufYOm/ruc8urgWC9GJ3F7O7zNuF7WHlShVouqblNSNdabouya00rgij
7Hd1281opZrtVm03BzoLuaBQSao7Ak+SQ8N75yPc1wO/3HVdHJrcebmwyf7hz1/sesjbVkChxbE5
rI8e8JeHTrukuM4YDWOiKqeV8kylnOG1xv1rmI2gmMCdp3FW3Jg7bS65XZLTlYzZSx7/aaZddaee
Wt33R0pZimuiO9zI4+JiN9lXhdmdF5scsFPqjOqHTVjGqSOTJepYUTy3N6YX6wP2xc/MynVPTeN0
T2LwuijNqAg75dI9JYn5rApQ3qYnE0PdySa4bfiW5+32OGaK+oQBIj04Xmt+ZZCtPLV1iVuoYj+1
Zdvqnqh9mIeRFwtqC0JhYUZOPb7qYGvvzGE799wZHRAxph1UvQfHAQMivD3r99xmyFRnxOBkkEZ+
2J0bGmO9B7bs4zOR5H8RqO095VWPY1EWqxtG7hg9rS1M5sCih1mvI/O5VMm7ZvSyVkKicoejPRYO
TEJvANEAb2HIdCNgCBJu2czsbmHMzZNWKZ/Gza6+ZW77Dbcv9DA95i15b+movmkyMGNK25tbjeUy
1rCbIP/mdAGgpZhVpRG9QwafGiY58XWRxkWkizBcDNl5JEEICFB2doVULM6tc2aI3c0vjFqvw2Ub
LnV8GbQLQPauvs7LdajZtTILeSrz27ZcmfRFLQln+W3Wb+4g1SX3Tb+htrtPiVSPYX3X3HExkxK7
DAmZvzvxXd+PXkxk0r1qH4BuKd5BA3/SPuTKHQ3tQ6bhR3xY2odWuaN+16jc0czWzSZYyB/4O7sW
7Y4EcX7pHfOmmd7t9G708liat3g/0uNAngZXpm/tZ4ec7q/CydVj5w3Nc0XwF+HTIn8h4lM/AOLT
nzar/dwacLyuNbXM9jYlN6+9OTzYbhYmY+/Gl15xb94uvbqru9ZFfuPnRWpc2K9JDfZ9LR74fslw
IPte2fexeMgXsJWkCd/r4iGz74kNVkXqGeuia93tXUr+IPMul6M233Xrvs33dZew7obDLfs+lT+0
OjfUlXdyGEbnhkVaxyXdSKXNTcRXtMTXUpOK+6vbX52MQFpoCBeDTSN7xV1Vc9mA/ivngnlj42xN
ZwKPss/4VNC+BI02rrlM+U1RCyGUu7URmkaIbem9W5Tc8Px8gTNUjducw9QDa/ZfLeqrus1Wrk/s
5GxHOTG2faawqd5yYql2pXANCGpjUEvO4EmRMJNUUmscbjGxAGFjhOkixZC1wpx1FhaQ1FQpewz6
OhBdYJB8e7KNwDQCSFzfNZQgh8h8hk8WksLu2GGXRRa2nTYiirgG7mjh34qyFFOmVNr+EBY6hI98
tM52emEOrzZzL1g2BYis3sGmqLUzarUzxOtiPGfjOfGilIheXg6uXLAvY9RqkeCOWkZLHCIRhyV3
NiNMeCGNVJyGIOHQoAbWGJBxAgUvIxg6QBYvhJdlBIzNfdc0hGjjXsgr2jR6Eu7ifYRBnbrv7llY
0P3DB8da0zLZbTm4JH/xX3SaPZsKAXTEwFCBPgpYJWRpgwVNThAekNGdEjyd2ilbaGaeiB1IuJQm
8DP9qfIXwNKDLyqf+ibSTH8dfMOUsnY5LMxMv1D8aldDNC8gs12kXk1cGxTfgaitwGfyScZDveWP
Fstwf7akVn4cyR+gcOEvtDcwTwOGZrda+yk2PrBzJN2SaGycEOt0tA4/NGcnBMXNM4+6d+xUejhA
oI8a7KhdCUT3RIp+kNKe3OI0qlL9rlYhFfAUF35NBm3BiJvU1vkLBRS26SRQLD55NhSxkHB9oLQt
T0IVdv1hl0b/I8NA4kv/g+sjKjAo25W4PjP2yNhFWjjuwRHilA+/lGREpOf+jAkm90XueyTNeqcG
y5M4VeYJCoshsPacyuaUkduXn/KYJQM5vMcK0o5MdTkCqi8F48FHxqzjyCVEgiBDPtfktJUnszuB
Ccexm8N6104AjIDM6nDhnJOZ+CSzoG0X3Rkx+PWnAt/5QJ3AJ8aWvpshfDZMJZ+g4C3yE4ssHSlm
3OWYOx8ZH7cl1e2qN3+wwJb7k+UPo9S4kRnqQ2HVdgm6bUz2Zv7onrLMB8uTGFIa6YLraRloWZ3G
+jTXDFWcMIVAmXVNnInHXpVH6f8S8lg7+CBIND55LNcLokVP+Sw1qKeOUDVLqlH4I07Lk1P4SPCB
LvK4IN3vF3/ajyufo85vAuGR30qq30X5KuNDp4jl+kCWUM7fBKVF2HoW2Jpvar7n+NrsO2DeZl/V
WEExxeovrdS0a8t91zuBlMQCXZun0jyZ4kSy+TieegKgWb/xufLpxkyZHbUz1Q+GiSf16M3vVAd2
C+AvF3DTw/pjW8xWU9HSf16htqItK/C5uNRinSleU01fmA1PX+Le8OdlqSIyDlIMZ67qM3jC8mTQ
jC+K85xgw4hjVl+lsT3THGxCVy3PC9a5sJgTlqmQxLCmp4//fyiZhzg6zhfP+VJMX6qJ/8yXLfnS
TV+05Iuxiwww8Kc7AfWzUn62zU/T9tnoP7mmVGx+cngcv6JUvHqXMn3OxetQvpbiFYitY35Ew0Dj
4GOafMyTj+72whCgVb84u1znQ7pI5csHw3weig+W+dwYpOMAOm6biszlzHZfCqEQldHE/8ntrH4l
9zDq8e89YVHBGjWN+bFkjvnDv99K/6Fii/GKNrrH8KtJ7euXKpI6D4A1Y1nxqp1Hs2WUaz+IkryZ
psTq0ywYnFehf1Jbm0TN0dKuXZd/7T0u0IS8GKeFFZKqgZYcSG0iWabIvwjALyeXhLJzmeFTgWbe
64YWWDGM87yR6YFNpT5P5cZSzCuulbWqz/tTAz8eHJiTpLqmHs0El1wTBUeX42bui1hX6zCyCy7j
/BMJ69aV0LC/HzLtVMsw963TDrO+sA4l4ZZBieTSj4r70Z3ITS3nnmsI1LQTWNnIGtrqtcfd/c4J
7rwta9AzYZqXFjyuAdpyP5/gq63HhdpvnOCdy31OmjQbZxBnAj/R6p0r7bx5rE+kWLd8VwL112PW
SYqlC2LdEpfyyLoFme5pemDxosw/Vi64ADMnYOWCTHJx9pULi5e8kOsX1i3p+mPdMscB65Zx1/d1
C0uXhg1wFk1rZLRy0YJKK8pRe072pUuc/Fi0yPk3CKxZLQJYg9CanPS2HxoFA2zsdxP2OlcojxMg
sPu/n6XO25KEQS1RmgQZkPIYk/n53SyI1h5BQ7ZkYoEgKSmp3gasuzfhPs04AkHdteJL1m8Yd505
TAhjgdzsbtf9MPUlbZC8WI4dfLaod7OFOSF8ZkOpm7+PunZsgX6ezK2ZQocWD01Phhn5PvyZlhKL
9b+n9uf7vo+PDeBkf/8Dggr/WnVBmEieBYNXw9yfyPdwCay+1nxszCYLnPpfPIDMxypfP3lJ/q0Z
rNzfchG/TItOgka20W2wFveSQHmhBW0/zToWmCJX61e9VszrNMs83r6uX1WsoHf3mz1QH2s6r/iN
zOLf40lU39Yxvs3U4V97nAU7caOt8XQp3uZEXqZj8x31V23Qu2dvqPu/LLVTD4WJQ6CwYJVjsBv8
dqzaj//+0UFPervkw3KC51blE2QL+stnp1JkVAizb4+LpreUo00KZY7ePDIUMTX+RgvAO3U2az+f
pXxPsv2uaiVL1WdIGfW05e9Zx/RgsC3BivXKkJqXwPMCt2AgKHS8gEQvs8ChGxp96Aqp0g7zXUsa
TbsUixVyhGg0Ea+9LJHVRMauYYkwBTJQuTVRs0RrE83kby/ymC3R2ETJEplJ1GIcbBi6jMqGr0oI
WGbZlVqhvoZaK2BYQnOCk47PfSgfLX69PjQAmvahJ0K9Dys7tERY2GG2a06jcVefRm4j1abRvERM
gYwL9QBm8vQmYqC4XSLRSFFYKZkvbqRy/govIomUOTKSyJsjLYnAfq2Y35JoTuSDxApRbEptWAG7
EAqNBTT+1DDFnodlHoK7R4VLoLOUIMioDpYpWNJgStlLvNMWeosIoaxoc+9Xbc/RdO9X0lZZOmU9
dzqg5hEbtloVhAjk1fii0b+qodJGpAO4L7aTKxhvtuyFHgNJEktWRRbW0kveYb8pdKJreuq3v0EI
vA42IJN0JPVMOJv2mCZfPTKFwEKKh1bM443yTnJPN25HbeOlX9Rl4QNKCaXsRm08xhqYu1mF+AD1
0n50sV5fumGkLubNxWvilt/kPzOVtCNdJOcRszFxTzU75kn1QMXO5kW3WqJzKSy1lTpcVft3TQKv
y9ElJiPhQrClgtgYkRhfE0v5k2GD8Q86pU9LpXxLc2v70BT8u+bUFk+AV5X35nTflvrhKHjcjujP
YsnZeyB/qwI5xKOU7qTydhb2HE2WSC8jPitQgNmLBX1WTUXQ9d72uUmylioPYAeilGes4VlBfhHW
os6wjQiXkPjUpAMMXgtC1mzFrOTT+W4VCulyoxG/U756O6ILOtcwmdRivw/lfvez/e33TvkwWyZE
MKiZDmg9kZjHtaLbqRhddwETCNtlzc95Zs8fsHJ5oda8Ug80n0mBVN7h2rwd8MO27WHe1hkm4rb+
K4BLK9bNLJZCgXHIPEaZts3dbrNv+AHcwCqNmpBsKLWZN3ZRXpJkCgC8CjPBPEYJgFr2pHNDZnlP
BYErznaA2KrDRBvsc25bGVuvzfs6luaz23vtOyMwLOfeXIUhzHEVVk3guPqbkvCY1OVQr0ZyXLZY
7Y4JfE2Mo4o4uWqnMac5Ad9spBViMXVKPhwmg31nahO3vP9BY+HcyypwEkQLBtrs2JdtNjpwWo13
yuuqhtyaUGCQ42yGPGAoGx6nbPuTHBMr6AZnvBoLxfL90aQtX5plGEN7JPOpsfPPWGTFeWoIHG9b
jKmwG69dM8fX0ZwBgMT5EtjkTlPqLz3QrtTrDvvDWq2Gi+oEWKYr96VpvLUJk1ZRfXoYFhlIrXUj
sLimNVpQCxlAPO/PCZG3J8aF0tMmMcRrYzNlQS/Md9Nee8jdGDCrsEk7So30qQO5fUz6mSQO3NVP
+3OT3niPjOcqw3+fyKkZYEFwCMRwR3Jk2evGLldajdd5mijXQ4blYLfFgSUtqS7b6ue50z6rFYnM
qkqAYt4M3Nmm4aFnovuaGlr3BLec6LuVIPPSU4Jx1KbIjJvxo2aQBjg3LtM11n+ymlpKuYF877Ni
jRZPdQ5McBqnWsyUsCxthv8JQ98wJIJ3DBNjbMh+gB/vlCScchG7rJh1rGQzX6rYYD+e0+YqbUz8
hULUn6RGknZHUt6k67A1PdYm9pB/sZfFOa06ReSJrj7YUG6ThaN+HNw+eaoNRf9ker+bll29VvCo
kyw2osIc0ssC8uqyP6IS/+NRW3UeV9+5+z4T41RAHbqxdc9tuy1+PTAiOOrjfIW/MF0nwC/XCig5
2TCbFxIlcoD7l/9WMksSzN4ozlvB6goC3Gem7e5VmjNTG88GncQhBjNkiuJCSogKbRn6MWHM/R+q
R+NzEO6DyHJMOlU9PrgsSPafOlFtJ7cDK2WXykiTTjOZPbFGDUejOR/SHiO3ApdkTMRHR8VJwXzZ
0+gxyWrbG4FA9tDQ1Wb71LD9nI1muYDpWy7seH880qd1udQeJzF7V264vNrneWy3Z3fSvinmYF6w
Vovn78+XA8PxjXfbf9qfF9Sb3GwkxsTc8GGx3x29UjxljMNcNJ37uLAZhODO9uw5DshzjaZ7YnTx
pUhmoho3dSPBoITQe8jks9n+bEpQT6nh2Nonuh1SEUKB75UuDKSV74dh3oJaSUCYNdaAMYsmHONq
uGoNJQZVRMFY5dJGX3QlCrqdnTWEkvfYzdVw91S2Qc2iRt648Hr0z1ts8sbZ+igx4c6l6877D5P6
F/AK66yKydSixJTL/0UjerwUXzuRVq9KnQTcyN0vPWNxXZst50qhZ82OMk8678pQVD4f9qc2wAG3
/TBlv3WLC6G5M+f0tFPEFwmXH+gB1jLJayGoxpvaHwdX/uh6JNx0hbmE07p117Fr/pwkcZUzs/YH
Qil9W07nLL1LHE3VPe7Ub/o6ejhnnYm1hKztRIFabWO/Pox2q+HFAarupkZyHjEYHOhDtU8qkdFZ
2c8PrKT/4wAP/NAZxIsDuRxuBZlgFwgHLzQpBsBeDsOwNciufFAA8hpsjKvUrkOP/2G06eSumaS5
3b06zyjMafI8Vw1xwJqV0LjSqFIaCSOP3bRdC4LGLhvpf8BIBP7DnE6GfLQfsFizqhXGRqXM+ewq
WR0RJGrdXaW37matG5e6mV9dbdyuiuUwaMsm7sic0XZ19gBKd2vIELf1T21Vfe5szOfpqBeUT2O2
YK2JnXRNr0Yz9Bd1nJujCeDmBEOOENIxpuY1uiSnkA7B2qVRQUFlas0EitFhzeo6fxpLUtQnRrpa
K2GoA9jcCBAfvzcMI6oVzqlZxcWoCGuLieF5mNu5eVDMInlwaDhrR0LOp01p/ZSqUxB7A1bTZW7P
uUM/lOkZJ0qBSR5mU/MIXe1/HCZyvg7YNQDcW9txdZNe3inSMWqq6pspvws5QfSHsWnriETg4TGx
KnKlWVnQQUnxdyT5H85q/oc5DvPrbNoTKQ0i/dRl57jl0xCuI2iqldv3g1LFvXK0Kvfo8B04J0mb
EyvbyvTnAh7e1vRXSJXxZpUP+MIn62QaNSfF0Trkxfq7l6UpEZVD+pRQQPcyxbq01hJ/wJBx0waw
upoyWwGkpfVhlSB6Ibb15E5kLrubeo6dDs66uy5HpTDrAMxUdxJOI6jhxsa9yKuzVk2C4ub8H09h
M2a2Ofhc6bDAPPJBMxL6jrkZX5qEYSSgO/6aM99TTAShaWaSvcB8p5kkpx3qdIhfsN38oRa584eV
1ECDE6KLZ49cP5lqYrqze9Mhf566lbi1NVV/a0ev+XPoTdLbnfRLGc+TH9tMSpaWcdRxePABE3xR
VQpDQf87tGTQXfPWUinU57ZvJca3zTbbF3M1jbNmkMLVECoSMtHqXqdMcTip9Q+rhh22yRwctkz2
RKw3k0Mx5CJ6Z7f8tltLAKnqgGHQ2S+/8V6QQmW740QqU4pV6yHt9Yi3VD2psCfdrKExMl0NyH1H
/l2SUz3GB4Dy1MS5AjLQxL3L898IRZ2O3ey9NIP+m8o8+Dvr4N098HPt1mMhDCfPNgxqMr/a5TbA
KbGD/ezIKpkCv1I+2FbNyRZjzGbv9rqaeXpdYHFFNmf9fNV1YiAx0XjWOjwCwfMF5YKjMbOX3xjA
9VNquaeiJDkvIz0IkGNanVrtQ7KGRKaosOhZ9FdVQ/xRtpp8U/I/YaDBVjCWAzDJzFdH80/Xi8G0
zrKO3+W0MXQdo/cC96O0b2mhMZDjMbvdOSmF+lYccX5v0cYEBEWGrAnh2uShazPjJQY9ZNBA+Fob
6hkNMCetv6ReSe/Y4gwEug03y7eH7lWL129lK9QIq4BxMWOY5ouoodguQA4YVHv59zNDf7uA5ze0
ueAaNqY61vA/l8AabRtd7hoV+zIocLFT/gbVNmMyMDnVtAgso8fFb3Sfp7luuTBswwPfOS9MjZou
UVkmX6rV0w6B39s5/mi4tefUTp1QBQb5VHniVTMZkrUSjax65svSh6ns0oe27Jx3zCn2m96tSyGI
4Wum2W1KpOYvLUCtLuG7F059bFfN/Ej65mb8lXlW9ZIbxFY5dVbc20x5mppvLDuL237QNbbRxIlr
kb2481M3/lWsNVNIg3VfV438JGZCY0r1vbDKs7foJ0fmJYH5YfSNeQWnydRTaYxEJW0gm0G67hNE
ia59JUZN/Uidme0Eo8Z/iOkpdbmMaCWZSBt0+Ze8ItGFyh/OiHL8i0mQJRjmVvNbkeoP1UD8jqF+
Z0sYncuCeuHuXjlZ9hHSadg04mWoituozM0l1bP1E8HfPlMvzmu1FF8VS3nKhmT+uM/kzfFfZF0O
79RaNM36devnqgwdOI4J1BKf85tei5uYiUIU4lHrfbjXjiHl7cpgcdMX7qWqPhBmMCuBagarEogq
3JTAIIh0JBNRymHjUEQVpH4cDf7mhkURwUyqiohZXqRj0ewjqo0EdqcDIz2R4UTuhvc6svOz40QJ
qz0nivOz4kQodaOsOOduxA19PZUuq4qodqOWOGeVKm00qRHrQ75hyBkgrEbeEDErpAyR44VTGXle
qOzS9TCNw3mWYu5p2jWnIfK2QLcD3NJoGAMgViIJRhq5gN/8uRPkha6qBwl1fE2TorptQ3tq5rDb
VTchgpfd8d+yg2E/2tBSt6AtpvWQZhbRsq45/Ckih8i4d77y1pu7Ac5MiBU2twQq35r5CxWrMRKh
JMIDOtndTfVugDlUpZzujjnG6+6xKm0xIMMS7Y4zptjVzodhCCpgZT255/e2v3eYYMoLprb0Pvb3
ub8L/DDpfe2lMUaBiZ7eU/M2Tbccsyczv9NN8LiUKgFJshghAkpcYY6J9ofUFmjPFSsgymdpBUSi
unx3A7JMselv7IbAhf5cecYIqJGSLg2BQyU1VRGGQCWWbsBxgeAVtg6ht2HtcOGN1Cwqu8hdI3uN
NktqSc9rS0vyrK9ndZfXXRzr7HDsLlZ3aV2mY3GCXgrceLvy6YpoXJT4C27KeJ2T25jc7FaqT24Q
AdvtVu9y3Ru8IVsuM6TW6q67txlfTnUfq3tf3TtMOdW9We51dS8WPyMJZrlny72sSJe4p3j5CJac
7+58V8q7x+oYWDBfhsy8DSxHbk25fHSNm5YysXHrp1tiyuNICj2PSynN4de+Gc51EVeLd1pcmc7C
NDr/1wmJDRLhh8QMiQ2S8GL8kEl8xgn53Qy5sP0iO+2/Zsjtv07Iv5sh/+eEHJbQKH+YIXFCVvCo
didkQWW1+58T8rsZEiekRhRe+8MMaf+TGbLfLsws44RECokkhvRD4oTEHZXvfkisUV3ykxlywzXl
3qxd2Qbi7a65NzTxtotQ/WPgXecth7BU7cPjeso0579/x3ZK0U+LGb5iDpVFjzojhtdfwXNgzqsR
Jlx77Kq0IErI0V/qyksP6do6VyJc8gfc150/FGnLtWclYVFnaHmSIe/Ar8xHrOAGAZEtQUYGtTzy
01ZYT2v5WHsYCSCdJAEVUoszrimDwbK9R5GShzU2Sc+4C1fkxCPfmqln8+ooK4YKMi7vHhX3togx
wm3JHKgKUCB1bpqTXSnpp83xIBIyC/rOuo6O2psbBakCkl9GKDgDPK78878VWzEo9l0+DgSdzKfv
EvRl7FOd+BtblC8J+4fej1df6f2BUXqBp1nKKQJvF0XkBZa5YB8QxGZAq9BRAspWKIYJQDRgTa0m
zOqwnkLYYkhoYU8HQAv1XbkXrlNYMkqohbUXutxsdvVeaE1hwmbaC0FZFXpY6SF7Xemf992aeZcQ
wAFKmjBNQ9Z0eRoyfl2mYWcHG9d+iAhbkI1SePm1XV0SsANIVL9k5Jh+gOo3zPbuiukPu9AQpSri
CQcp9gyIzG1LoQrGzkkeAW0jYl1R4/mwqWFPzXkwIoqWpM+2QZsHH0EGkD5nsEnSA80LRAG0K1yK
cCrCtQ/nXWNPhSTs+3ARUpMIh/3I7IZmhXkfblZYiXC1wkLIB9l/lQiGOwhuC41OSutCkYdbF4Lz
QICKZzdAo0vYWiC0YKEbPwVNExhTYKRS8LM6x0e55qeo9ePJVxqp/DMJsaOHEU6qJ4t4PBGoDbFh
6E7afKLtjjZbCuI4ins/B/xH7K/wiUxDc+yvu8YegmQAemPtA88MSANRzCC1pJilSRK6t2Fah1kS
5pwsu7oprOsQcMK0q69D5g8X1uZaKKbQ08K1DhUt3DgN9NCcQnJD3V1Cp2l6cOoQebsUMrr5X3CG
7Kpt7HdBa5OEF2A7f8iTYGGFUAX5GFBXaqFd2n5m+wVnySSV7WIQyHFPHBXa8VjA2A4Looel1vlk
qlIl8eL2qYc4uYt8r6z3M8NXFp+kidLzpzxAQ07zWqpbAkUn8zLw9ED3AkcPVC9YOUm8YOY84ZTo
w4lzg7OFjDUuDyGQfNKHuFI2fWhaYS9+qBUhArW0WGHJ6cOJI6TSXQrbqi701lAnU7wLVbqBeSi6
cOYcyRkxDyeXAI6AK63LYJ0b2BODZkHdQGIk9URKTQP4mEiZfOwWSet77Ls5TXIpYlawfyNlkKJU
8M4V+42FEEM7g3Cmw0XKYAvxi7MiF9Wq9IIpPpCwFwfIyK1NE3LW1ZWwBPtkj11x25/OaI9/f4SV
dB0OzLt82PRmOroDK3prST51QxffZ538yJJU2S+mHEIf7YxWgqWYx1RxMJe4dX9e+aiF4UAYLcWH
vDev25qkD3uqlZVOCdWNUw2L6TIkKcXlYXQPlq18dQt9epq8vH4xSklz395rrb8FyLiaI+HZNPbo
7LBK/PmC7fVxUuaKQ463nmYA5DVusUa8hLZlv2byp/0pHdYllClUmJc0vc7zpTEvbiVFfG2mn2cZ
DXx2xrNdSjleVE9Rokc0YgoYfZaUQ/Jwenbo4Lfn1j4HBiuxjLR5KXe72Ntlcy+Un5fyiqbyOk9X
1ZDyklvX3Zzk1nRSk3erutvgSZX1PVvveX0fICm3QbLe4+Wu2FJF+ZDtSihrzQ9x8eAWfUq4uaPA
Hlt1kLAUd06w7pT2GifXJJUqzcs0X5b54lQXr2LLdZ6YSYZPmp2M8uyOZ/aHtkdchlQD+6SToo7j
WlI2Ly89K6tUY5+17FLZ54oOxa61vBK6PfMC3csyXTUWNxOlN6mW2eGO0u7N3G5qd8mB9dyqGpDP
DaXrHWX1XZE5te/sEv7BYOHCMYOcxB2bjtUbLLYm6iVuS9Ln/4+xM2tuHbm29F+5Ue/wxYxEx7Uf
AA4SRVEkNesFIelImJEYEuOv74+yu+2q6rA74pg+qqOBIoHM3Huv9S16XKgQBy3nkFLad0k0aqtB
1tb91GkScyt0BY5ATy666UWkyzECyXmWRIhYMcHmhVl3WzqHCgQlXM4R0v56wll618fmrnK87oH+
pXroNJYuq1MHd6lYsVIExVhJr6S3yGfRFJust79Umz5J148fYDO2ZI9cekWRom2SfslyGD4q9Iqz
C7ljwiJ1gTPQ240b4yMvumvHZlFTo9kcayB84TK0Gj6epgxSbapWuWO3D9ymLufu8Ul66pEACcZr
Jj1iWp/4HJPGBc5mqcPiVHWYVovzLiJ5SKwn0Bn+JdGz3zVFfDLF6G09k5qwryznOJfauGqN9Dmv
Wu8WDyXS6xaHb62ht/DkzQy9AXPDqD+1ibkD/e2SD1gCZZolxr46cd9MDbdQPFt3sz4YN32iT8ef
h6whqLCm07UWdkSgRQ56sG+rm2Se9fuuMZ55fcbdPJQMPFMHLX1n7FFP3E/urEON6MDGusIODJYu
5HTtRUrblztrBGQR92l7334PM/BfAQbo+POgzXG0s8JsbJawj+zlhgaZ/Vy7N5yA7Repono3O5NA
2Bmnb4x0nvW6LA4qme5ActYsqaO+NmmJkAIPRUIf2pOg5XiKIzpoUd4AJEmiPgnZJU0yn8xRVocy
ciUODqyMtS3dF/pXX4ZmVZ+TnHeE9sRgmp1bX+Cq+Pebwf+jQqb1cmG46uDjTOyDv18BlTdobul0
xCbEs3lKFTqZaMFYLgB4vlS68bkscL1qLXMwGmn6fcbhsQCDvCbcQsMf4W9TkcQAy078MUpUmYSg
DzRSbv75oC4fYpJmao/zfWtF6X0hDe/NyDEFS40UazX2/olxyNdYi9vYefSLp2h+8oqnLH5Ofv40
6tlyAVZf/nQj0dnbUr7k8kXPXufs1TJehulV/fxpp1d2s4JFcuzkwRtke985/vHfv25Azv901ueY
j+QTzzNARKjbv3/hxoa4XGfGdjno2l3rJsNm1hd3OzjG+Cpgt5KJDV85HwwYo1MBoMGjB2oMuz47
trWAx9MSIW7Ycg1JGSqZMuAFzUDckzT5sEQXH+ssNsMYkdld13ukOFYwnlsdhqLjeHvXtKZXZ7Rc
qDtmUDe8HomHVpzwSHWOPe3NBx3DiYPKNTNLRbiq8xXhkg0XF7apRnhSbnQH21VsU1bNuVK21pUT
lca5LaP7RWXWc2/OV6VW6Z+G+BC6B6ZYLDMZ1zwo2cz7snA9stXN8jozyOua8/QRPXHy6McnlZYF
FRY53maehe7UVnd+jxi6ImA1HNweTIXjjrd6OpV7puyhbZZfRHtOD12ZNlsnZ2tkXiSvbKHFR4P7
MICyiC7MxqINXvbG6uvlU9rybVAQJ2nrK055CZ22vuu27cVbvEqGOuw19KphVlTEu8GD7+v5zU1H
iXmBRtqEqhsh7c8Z5OfBNcwsyEc0kv/pUvnjlQLGAfMYXhvmEqRPXtqL/1IV8s37evTbPrTdqbma
I+3JHsbvZAGCSah9f4siQhKxt819dwzrHmHGv38Cf6YfMBLhrMdT4GJlr/tDWRqTM9kZYB5CK43w
JsTOTnkNxkHVRYA4sBxUDs38rOZY2rByCW9cpT01MkSkZjWa8WogTBuNiViL/rVU+BwL1CY2x+wx
/oSLWcLFnOtzv5RX//6Z/6l9x5NmSfI4nqG48v6ocktQZA4Gzv+QQypSNReIUFpGQS90hxLb+oVa
Yb7VeozVPz/3vz+n/xV/yePf2xfd3/6Hjz9lPbdpnKg/fPi3B4kZsfyfy9f838/5/Vf87Tb9bGUn
v9W//aztlzy8l1/dHz/pd9+Zn/6PZ7d6V++/+2BdqVTNp/4LQuRX1xfq51nwe1w+8//3H//r6+e7
PMz1119/+wSBrS7fLQYY+9s//ukS2WZcsDv//a/f/x//ePkF/vrblax+9e1796cv+Xrv1F9/04T1
FwoBDzc6iUdMFDyu9PHr7//k/wXvpAcB7hK+SmeE6UslW5XwQ72/2AwzWGHZhWmvW1yenex//sn8
CyUKPSUXnaN1ifH47f88ud+9if98U/+LfPOjhNnV/fW3n73sn60qhw3O4P5zuZqExSToj5FItrD6
C0XJ3fiUxb0iir4hEN4JkhFR58SZHbNYV6dU3t6GBKd9hJdv8AlRKG96iEBKz041efa9AUoGPlJS
duHsD7dDdfIb7CR64OgyNEV2LCmDAHc+9+Pw6rT12UIYEBU9m2r0VhvLq+1P6zJvPyRVtoe9Zumr
TWd2rPFPKV2avE6oC52NUxYnH1tNifRfJV/t9B9OvuL3lSAvCMMwTr2OuIhJPXAzv1+ZUo94YORh
8UVkBzW09ehSD05NJXFIY938FUdAZZ3RPs9Kx42aV9VRd5oszFFYaZmBr+wygnZyw7+eBnmXVO0T
Um7tNdOd12KRTsh3NMJZU8kp7YEjzI4ymRUOTOihY3nRVFy1Tuyhom7as5Fv4gSujoWn0jK+URwM
18IwjkV2ESIQNDMbyHim2X8gxIaBaD5Ph0qm5tneFWqdJLV2HbkDB97OyratwzOvhgozE2yOFRE7
Gv31Zs10vQqgSyWr2Y7sMFddH8ZDld3obZ8GqgeiVaKVDxwUcrdNpPvAlbLAqd3kwHOhE806ZMXK
3zW6hZSka9NV29SbnsX8gJljuI4yzmqzhwrL5dD0dzzehaKZpB3DdxdLEUPnnDnQYNwNw/LLmbQ3
y42Mdzmrl/jFB715ozXokOz/lH38ExL3u8sf6TjQXB/hJS7mPwFFugTWSRLjwXRTkuSm/E1y1uCA
myO51ctlw4h+NctmCjtTvgpzbMlpKd98siJUMdZnX9r6NeO1cMGLceNX2j15b5h4+u6InjULlKq8
oGmXr+HyF5kKdYDjHMxm59+LETKfAcYs8GLTzYPYPacRNIoedt2qM9W6TtCd1QtIuEaQa9Cl5UaW
tGpsXQKdWgzs70j0/tPG+Pv95ef69+jXsvz8/N9l5fnXnTkRjTno6Du2WkZrSoxxt6qsLt5qTrch
JXQG6JgS/+HPap92hssM3P5kk08PTQBlOvOYT/ZG0BG1vELSSotvchIOv2b3bCfE+nLaPZCz+tgS
vLaOSgCFo/gUsx7tnJYrGZL2f2jtmM5lwf4XYy+/kk0X3iSXgVa851l/zBOqOskQHDjphtgT8mrz
exIDEdGmzZ3LZbhdPHO4MRap1cHPX0sQIVyu9NynFIJamYlil9Qw01qldto0xevRyWqCN7VunRVg
VEzmuKBWeR/Vna6gmFOwwTXRPY5h/snWkNoXnK7gb0tanHeeGd+PLse2pLgUx95wzqLvWEeWbhbF
Ay5kuo94d9oUS50ke6DTz2oIdGk+mtYMb6qLGYo8RnMDXNNI3WCZ9F1dw7ZsRigzLRm7gdU2HPIA
U/qZSWaq+NBd776O8oT5OHb2Ipvuk2x8bFPqWi2NyAb9VZfYoIzuhRMl0qd5L9KIdaJ4yDzCekbM
qVE2PXZfi6OBImjMVQqDGKW9xYxDX0KimyssDR+gn0IojHtevSzgOLeE9ZB8xKKRYefRSPC5UCZ9
+EhAu4uyJTGociD2dvk+ihWlbcSIC0meUGkUpCkSXc1+10ksnAY0eAQVvy4CoUKDRDpUE7zArKyz
IzL+OZtemrSH1plpaaDl1gdTh2+Es+9u5K+Ti9i7We6woiy7tkeA6VnDXd4h92r09wg3RCW9OCjN
OQ0IvzQDMUAIt3KxtxxpYSdTeqhb0wOYIajIRfdGlncdTEhmhOYzCK7NdGWrD7oM1XUpFhW0g7QC
wKWZNwcXDdvablMybWqcvHSVRqhadBckEpxakZCJWoTefiz2jd5FG5EUjH2SOKT9UAYFi/ZNbrY3
9qK/qy65J/qFvlFlWMeljdVmmPRbhKgngMbEhbjmLkKBOMBfbKIRFZmpvaDKOw+mVIG07JXqnK1t
a+V5Bq0REJJcYgaZmOz6CvhfQ7RZCfzFVnrO79kw9OstgNFgNh2CuICuBdjlUjqZkKJzrg8iZ1mc
1C+VNjmmSeynmT6GvRO5Ye2icmI0VW76Qegktmp8sVI4Itz01FAUBE4fzxuoIY+ZKn5VlkvWUAx3
hUip76iMN7A6rLC+lm304uijFVTTS13XA75YmCnmuO2sqmRiBGu6I0INAOrH0DoCqVmG8DlTM7Tr
GVeQaLyw8nF9J27JuMUJpsmLN0ThbAHPfsxIE1qLocOi/PcpH08Ah28iVeF09l6NHOAdHKm1TQY5
pZbUryokJk0i2eCocpdEP+WpOa0MUEqAy6FTJ/6tc1koneKzSqs26Noi479kG9GlAJs6bIKpQe02
RYwDG9wZW8Ek3urkXiuWk93b9dr1u6NZ1kdDK3xSa+37wZPddp6wpGo9b70397sRYRAXULzRx/a+
MTqfAbqB8qDF7IWYQqU3wGxdmKQNSS6m/SuddH5cT0egYuqgVSWx29mzV7VHY8Qqm5ggmHIJX6RN
2qM7PuoYaFGXzm9tNJ/Id3qsy+ROeMMhWUYVem396kTF+zQmu4LEBu5qxPIZdMdgIQQBQ8W6HdCU
pz5NKqskQMB3tFstsq/7vK23eo48uo3jW0y4jPRqcg0asDK9YzYbT0gu/il+taPsnhjHt9jUzKAk
daqxFMk/i/6oiAc/5Mo62pULjrWnXYZQ3SZQJzCy+ORZzBpdr5S36az7vGtxf8QLYkA0INZ+KZGo
RBGpY3UNSIiTVkCidrESFvIQP0dFTzpPUHnxbeNGyarqSYnWCvttLraurZ7N/qLszvpfibOcHVPD
+aDHb8Y43ZeWjojX+Ul3gMkFCyfg8K9YGyoogsjSdlaNmB3QKf1PhsC2uTPnJV1JQD1iqhRCJIii
PsLjFdbcatXM68VOT1ri/UJsngXg0Nf+yo+7PBjBQEXk0NCRLH1UGbzRy9TuIisb1wRvwkNX+m2U
utcWWVGroa2Z+Kvs2xctcVHyswAIHfYoKYOcKNx8UketF8uWSOU4uAyEcWboeZBlPVk3pGeYvhFW
KFdBTSdP+ui8JNalcUhWyLbVvfeYtDdcCx/LZI9BQkpFkJeJWJNaP9Ac7x6KiZvQ5xUcjSiEvPGr
q82bXI9A2Q3nuDKxhLsG92qLJqyN0pNjk+MUL9l17SybqDCsWy1/qyQ8/5zz63paabAQJl5TUy5h
Y0xhRFZASRgM/bRvwlV2vl4AeEDMRgLVatH9dzFFQVSq20J3P/JxMDEYMZxI+QyiV4PYqYlrHHPC
oDuxcvrhFR77ENOddpPkFEt15XrJtnOIqcgh2k/ufrS4+SQxuhyS22GjauvDtooHFPgr2r3fltc9
ZK7cD45GeV6Nd4U7sCHYJA14BBn2Jtwh81calVpoO+hGzP69Zeg9dvF3m6Isn4MR3B63Zei4JGhM
udsElup5o1N11cwMSECKzfoj8R0+4kTtvlADi6I7/MpKmZ2GDNdn6YcLEvVgMPRHvyRHfenNJBzl
91SYYyDo9wQZI7gsJUfLKgAkuThkjJrWNqGcu8bNfzlVESRZed/N6K2aDwS7D0aZ7mjNcDq2Enul
56it3Ofo219IFZlxpK0WoZOmpFffutZez3KJqB0ArENDws6T7Kei1kIaMlFAauyaqGy1a7mfEPLH
Z40YAKAIGxf3cJq6SdhNnVxH+rahUMJh3EI7yNtbP/4kceR1guTMSLy8yBZttasmhqRmNm6jsf52
q+ydMhypq4hCtKGBWaMiaDw7YDnQgyquzp3IVgSgrYkC+ZTzpmb2oMiC04apDkqXTiVDhy4f4ARL
ssPn6NbTk+emRQGZPPsZUVJshJJwOv2Yk6JgN+rKwnMBMwJN30L3mjGg3DpenqxgFGSr2O2fU4PO
bWPE2FXmOPQJP7BHFahSH45Gz7RrjnzsUmydF0t9aHfumxJ8JAat3ejp8qDPGItiKgFQ0c+TRgLn
YPs3ypyTddvsNP2gt9g8OOhuvIr1ss8aKxw1wq0c2whlNlyzDZ2xjXxleQrKo+mvRs2DqNzeTCaB
pEIVWdj2prumuH3X0gzJpGk8NHmrEVwYX3dOFBoQN4O61R/1EYNXV/XPCQpbGRvGqtY8824GVNq3
PEsG65EVn72RXt48T1zq8iz0nkK+v3VzUnJcAsbwksg5oKhCnI6cPZ0/fM85+s2Cyq5wkoDO4a3Z
LfdkMyKzrQyucMjkgeM5q8FjaWkFu0qjQcfhDZtEdedK87tz9WtDUFWNZWuEUftpCRR/mYLRLKdp
4+jZuYrGm6nPlyBFnB6O6Rgyftom3fVitB6Qh9nC++vHAdLQeO3g7lR2+rAA2HAX89xlzlGqztpm
NoSCum+Y7ZjZVYlXJXfN2yZNyVKsvSc3JiqQYETkCVrecC06y6UOqtaxZtxYVULd0UQcxdSbIAhx
6TIa5nXCbZ5aH3h/0GAXkQplXr0xD1+INsQtMJAbX2d4/t13RwfXITz7yrKZfbhFx9ugPTCX25fa
8KyP3Opiqgmm8qb7XEU3hOuukrQNU6PZ4SZ81GT3i3LpsYldLBjIFiu8G/WWpMxn+BicP2fWtwmO
vsdmZzbmsQaWOEobcMfQwSux8mpll0kR9JM6QEr/MGt+cQbonKDT9itsxWCTouC9pSbnA+IN6uZr
wPOOMJ79cES+rfy8D9quJYpV+y5c421Jsp2B1SQeq5d+uWQzuw3VP5Qso3khxfRbzJTebd7tFeem
lISWi43jK/Lrp4Kyj7sdn9uS/Crjgqq4XmtWz/5bCBhtV6JKXqqs2yEgt3lNyk2u1GfeqsAjpHp2
E9asi1I37nt4FUSL5Rkj6gXp7o+/fRDvFmjTrErvqlKd6HHdy+yNXBqCr/v5nmyNnT0ciP1783rr
bcF47Pr9Lzcx3joVvRD2EUr8m6UgkaEgWryz3wuv+pr4FcumvZvpuKxLnUObr7s7oI1TmGOg64fY
CQaCbCG/GU3QFM5J4FiFbLQc8gSby+IoO7R8hasjjjaqRBBmJG4R5uWuEwiacC7c6h6MUatpj2XZ
XRucVYJaGB9FFbVbwKCc1jwCzuPtXMciGEe+mOTOj4kploEMCAk9FyW7cqgpE/ca+8OQ1MXPejJS
AodYlVtMIoGQOdc3bmcjKfdpUmJQSXj7h6pf+xnYb+h/WzujojIWAtWt2g7QwCHiUOk35d97pUpS
XCj/GmMcw9z3Dh6OEFqVScj05JhrY7IqkLNk/E95FFVjWT9KBumWySnTNOcHBw/GqsnHb4kbrS+T
Z+ru/WCQ2Bob+tlSNGFcU27yIn0QuQQI42yZ46VUQ+Muk4nA6mITVdZPa9uZbQ7spNLEmbHNC878
TTPNm1Rrgq5vyViIYrHS3I8yNbFIDPKlmfOTTz7gejVgdwuwqa7qPlllyltV+vj+86IPXrvPtI5D
CZRxU/UrR6gpbAv3M7Xdp36GPLx0/GJUZisWixuGiTMWUxZPwy12EqkXEfFPzKJKDGfOwXQxCabi
UoWkJ1xoDwoTCYogEx2CfZ8IgifxWN/IirNDWXMXlKX9mHbs87F1KJEXz565my9zFlsBJzTK7GFx
3aNv5neRqUGC4KarUuxacbaJZt9bdWDg65GoLt94kjI5k2P12UnAQDPWpK7JiDqb72hif+SaQzTA
cvYE1iS7vBa8BU4fYZJBsYb1B650R6UBrM+ASiOj0IqMD5nZTFkEJlCdio2UnyJ0tOokFg43Duio
Oc9P4G6YiS7GSOvT1sJBTrvLzxu4jJY8Oo9VjOk9vapBN00xmgT4GoEWp9/gLnAeMVXmeNI/z6YL
3qxujLCpsPdYrDF1K8NcpFdApo+lyKnlfsUjnlIVlWiCq2HHSrsvs+VjKGQasi3dS8dw4aOWp3JR
Tz3ImsAwm5VluPem53wYdrdKl09yN0f2+EgLvTn91hZQWkufBekkP7M8eTXH5SEbJ3lVOmwXhPb0
Jfr1KHrMMzOcqvLgGOJxnK1DUb4ra8pDXyTfDeoy9BormeTMRWXgxBQY6Ww/Y7F6iaZHl1i3QGnF
aWHcB1BH33gl2iRngx16Pwl3l48xW7BwilD/kmb9nfQelUw/7ulgv7LhZ0Gd2R73LTQbQmU4smGj
nmPuPsl/zoZhb8J7kyPXTNK1eZDk0dfg5AJVRXOvsvGUlea9hZlm1XdAxUwHcSTRSamM4fKY+yRl
q2287jQvtFZnShZBBHFaWR+yqndjp+9be3gyTPMzEjrLPmEm6fPPj9aKaVfMtQh6a9752fiatwP8
Z84D08dQYUCUFezReDhKw4Vz1s9PCoxp2HDGJZLjRalpN89ABxbV4WlkTkuqXSiT+Wqai3ZlDaz8
RbkfWzcO+9GGt+l9CZ1PKa38lIieELU5l5xbXzJPf22V+LAGgcKZLLBx2Jjz+E2/PA16uiU0SASv
V9yvRmUd5rIew7Ko5gCkRInBdTj5r7Mk5Ds3mbFWLW3vSrp0RS0nmAeXVDkhmQZ0r5Mn93HGwaCe
91bO6mxBtgiMBAKYHp9ka5xsUF30jCImW4Oa6KtksGLcDsZGyovXxvDNnDi5jSxJoefSqcEGjgCj
DurOjYOFrM82TS/kYnvjz9X1LOCe2KlYmdHNIOHiLdF8wA0JMUifjxFzzl616zo2noll35Oq+W5j
kluZwn4srHLfIJztKujlo3HR3epz6Pl3FQejLp/j63h8I+rdvbJ186kiBwVvGdpdSfxa46KwqAoy
tDL4ZqbHxMmy06e04woGxFyu+yL3OVlN9UYttggr2zhSv1kEQVTG3iGgVr9QGXpoDyuxeDc+jpxV
6/Ta01gYlBqLd89yaG3aWPYPS2Qcc2N+FwpRfhr36lwKzF3Td01ExX1ZLjM35bGwC96VKGcf6BKI
KT7Mn2Eysmdp2zMdXz8L+t4ASzrz60Y5GZZ0avorMsaKK5dBPzVWSu1Z9NqvBcR8QBgK3TidvjnB
nkl1jLOtllOPc+DnHNJYzUOjo+8UKtG3lWiah1qSqOWjk/UmcvAwpGrv7LtBnJTZr5jdBxq8fX3x
1994BEKxQt62MaCdIvXncxlpLrCe7P5CoWLaVDqOv56YMtI2cZx95nLo8OryEEfT+JXPwzYyMzMO
crgTmVDz1Rgb2W5uEaOiRPrwKdLpMIDepcMgNhNrGWkPSEgGzJxruxiTR2HSgZ2W1MLHX4B1uGsy
pjejMfqUeONyagYDuYSPFs7KM+1UaDaCmc50f0XsN9r89880Wmc8Gss5TiayaSddw7+n9U+p0O9Y
WspPHai8PmEgd1ssO5BfUNo28kxgW3GjR+RCN41rhM5c1Xvgu/6uo1dOqwV1yeXh529Jg5OXGhBv
Dl1HdPWHUeg0XrsoWQ620bsbIBdL0JVni1yBQ16Oxd3Pg2cPJSV5DxIMc8mgmYDXy9E412ppb7ou
+yY+wTznlvbaxyQ7DtPAurZk3XVrpVxUrI+3RmLc/3z08zA7yZ0/xN/WSCN54ZXkPumRUPZoGltd
N1CsXR66+r6NRX6lj6J7AF3zbo41el5DW0B6KWDEXhGdin6GN5RfLm1+l+iSQHsJT1zNegJmsTQJ
mp5Jcsc+GCMpJuSqVyAQHV2QRFPMfMmYLZlLDcjdk+XmXZtDgtRmUYfMqQZc/GdX20rzHlz4eChz
9FtNbkFZI22Mud/SrtC6odq301WMMvCoCSqkRdfOcoGgXJGAsymkLF68zP2VEkC4sTVOnIvDZdQ1
ADMNL0ijpTs3WmvdeK35xuwlZHYBXZdcwjtBO9vSSW4fkmkJPHPKrsQ8D+HiWXLtFgrTNC68nUGT
28trceMko3+d+w7Hq6TY0pEiK7DCbNg7oSdUg6SG9mvt02eTERg5SYOaG/uspRNmbVECbSxSyRyB
JVNpKgLGXWJDHbttIVmbk4ZG9OR0R67NaFVAQyQaOt/5SS8O6ER8qb/UInZ3bmw7u56UNC6mxF9Z
LuslZTV8sGa+bmiM3jDTF0jt64efjHZOHYHjd+Q9LRpK4FiLwsIztcPgzDeZtCpgUqQzZ6bDxQJl
bCGg+qDb9jfgf6LcYHxtCFXDQLbQR+vjSR6csvlOeMeC1Lwwy0wY2UaG0N/y071e5+nNlEPWtRSt
+Uahf42bQ1Fp5cqLCxT1nJPrJscl6xx/brlmmvpbeNssphMddJedEsJFc61lZbVOGWMQ0VacOf43
2+Ti+EcnqWCsZiDlK8SphY9jAG3UlRS2v4vJoQO3pNUIPKvsFuIO+5Ze3sRtvxPKjF5pZu38lJq0
1kZvPaPJxQ1QK2pefTj4Uj2JNtEeurH94rWWN8sonxQ8qGt7WryjxU5ybQl2/Xrax3Wkf/hF/7p4
rTxMHvZuYwEgykRB23VtxxhO0AMXkj5kdHkwc/DjCeVMP9sJXdhSu/phdPw85E4JOT/wFr3aJZaV
nfyaWwAzKvG2fkuYZYZLw9YDsh/ZtyZnNzShjZ0cBK14LcdFwYV/zCbfZMKv3WUtbVoj9fZONFr7
DuBwGAmRXGUtUxJCVLzt2NXGMdGzu3JqD9wVLOqjFLcQr1RYl1A5QDla0JfNOzBGDewCqz9ydfic
9xo6eLZLRZ8t+V1njftxKEekAIZ9k2opbr3Wh9VDkrAzqT1K02inGzBqTXs+4fqgm3YYzTL9du9c
u6uu81wz4Ld6MpyceNdEALv9dlgZ1F9b1zAeEntp2f05aUYZLvxmTMrQNGtjy7yGehF4wJWmjO/e
aD5rmkaAA0fCKKrU3SF3vzf9IG1L86w3g7alzr/uCu2WwcNdLttkpUXZOslQ4Rp5smzkNQNcF8wa
IADV4U3Xphp/ND+vL5iA2lxumBtKebBTEyqQn54lm7E9W9yClrG3hEP7g3zNYGCmQPVgYU51UZfV
Bipurel3MD+HxZ+uvZj2jtc6rFRwUNVYxDeLiwTWZ71T6MI2U2IVt3WXvkn6FTiEMnN7MTtHTtni
3RrtVTaqsxHlp34pdjtSJxZYlsZTMUMZZqcmO827xwJ/16qGbT1TTTBwyIb+s5rKhuA0RTPJZgDF
z8+um+Z20DhXcW+OZU5Hpq93ZKvAKcl3ljsma0tnjDykM+lQHQMzf511Hi5aevvdoN+M+gWvO3RF
EEvqN4vWcON8FSbN6kTkOxN/oIlaY0+h/OReeNGtHGi7ma5FmEDBiNce6/NUlm/F5K7QyftfXZs9
2FnsP5NqP+MjnBh6Rznwxn5qr+JOhOOoiIQ13eTcFLSKs1jl+3KoWqAo2dVgXwI1ar3fdBbhyrZh
wv6ZiKDv6X42YIwxzOZXSitNgJp2+Twm5LV0ooOvGQnnLov1Q1nn9tdUzwCvmpWUefRQFZMFecEn
XVnSNWmXrru17bhgIrTtOQ4zzfPTl2WBW+eJQLON/CY2qu86Q7uQ1i7mK0wyHUrML37d5yU37KdR
2eeaK4Us9GW5deyI1il9I6P2Cbk19ejoWQn9RWucaEUvt7RZm6IiM0dMRRyWUWdfpXE6YBnP6Rk0
ajwpZtDKaBifTU1+O2raPirn5db18mAR885uAV2hwcJAgs2WqQvsF//CFfZgkvVIyIH+nS0UgWS6
DD38YFa5LvNiyMfIcqZJfJZ+/pWDheMoTdYst/N1acbOFjn3sJ4nYOwJ+9pQUqgMGVg5L/KvC8oM
+m3ayS2HjSC1u25gH7J4Q1/rCUeNapdmgeU/imm8g36EgYxsV3+KolViciRF2bmNyTa6k0lEkDzF
hdFOwxY+3bTWBzIYytxOr+eZXrXR++91Qi64aXGcsgRovIJ5dF+QyDRZvwwGug7dzau8hhbulZ+u
Xm1agub1Rd4Lt3tfa5mMKIkSK9BmFpt+ma48k5K6q9mCRq0cNwmrMH1BYgoHLeNkUdcQ/uMpvhlm
MSHotPCPkJTbGbEI7bbLTl4rWHgHDkj2VJ3TmZWpTQZ1RSuUW1BfmW23sv3x2UTXu2ptnOpLYt1G
Ge0duv+vZHuzZBsct9I6Bl9knVycjvva10Qo6tahv/y/2Tuv5biRLA0/EToSHrgtoBxZtKK/QUiU
CO89nn4/cHqnKYyqOMvrjZiJmFGrK5H+5Dm/CfWNSiKgoRiC5EvqQEvgaAM5ZSAWH/XirNWQLO9n
G4MBOG5krQsL1pTc2cGOeg8S01OKmtow8Ngn1+0X+b4U1Ztl69mOFPaLAs/gPBDgFsAPENlXJRow
IUq3+nxbI0+dJg+I+yCOSUoj8Mnp9wUPY590JBc2xkmiR2i4ucT7gnJIauGaJW84kYvbTG1zJ2sp
2Fllq9ymYtx0iQK3bYCaltX2k9TF4zcziPZaEItDTc5kP8fB/U8AymcIFc1RNnIYI+p1hX8u5Znn
IpxymDRIX4mhgSEKoquRdNyqtPP6Up2sBJRxM11GIe4DQQYyyMqMMzNEILOdSn5tV5QA/zUSrkJc
aSSKra5gcIyM+pWVnRkdEuKjYb11ZUi9IFLPSlviseNfU2LSKPKFjYv2yHWutChsoygLw42KrtD8
syAdHt5QyPOdAsCyqyFJRXrAxlW54K9hkrnyFOT5asx64+ccYhx1kxa+A9cM1aVpTMiFjBK1rjEN
AGiCdjQ1HAt0HosO8napayXhDR7WVDuKNnFzfSidqoHpiMrwS1SGz3oI/IDUoQdNO3uQBIa+1C3m
5M0qr3l/xkLsNUprG4Gms1fDO2p7861SQgrxQr/sUTdHJXfyyHw3/i/OoW5PBIrcmuk1Lv5/wiJt
3ZGMUL3s3seXBTRhyLGKJzIOHndk1kmVK+nPmoAmagAw9mN9Y3pizkCTu2pUxXBNpIM9EhVrs6MI
lSsEx5FR3AZet8urSSeRQ4rDtuYcH5pDKxHke4vj34x8oP4SdNjAzzs31jrqxDkQjPsxYOda9qZB
wVweKFv13p0PIrQbQBB07Gh3rv+izttAd3b1LvHdMgeBFw0vaXyhhtVz4ZXKKlABsaNl5Tt5G13h
DFHF3gs5zMdQNAUon2+ybA9AOfTzVBQtDueK+a1MqpLyp9PKBAXy0Pbw1dq7YVCBhwzlsz4oVL89
5PxbYJFSpNa7KuwmGMR278y1JKqswQ6At+b6PJ8SuQjuPbTOyapY572idJs2LX5aYCpJ5iFdx/g9
VVbDjTbclRlK4nLqadzDoWt7IRIJIbQ5ZMr2JJDT87BLo7MKEg7wCA1cgC5tCeowNuDRilsnixQq
xXhhKFbwbcr6G8N7lkTQX+SNM2H5vS87kFmpXK+9khZFuWeBURnxbDwt5kyUxC2W+z8Rl/omhQ3v
7aZZQYhAw8HyVoGZPGsdJTRZy6hGBj+tbNckm0xrhqtO+2mL9KZvqPTE+B+W3qOSCGTRa1TxZcm7
GWe31tqn1BYFptNAUDMp7Dv1SFVHg7UUT/I1tc1onSWAQbEn2mMg9y3vOg2nTSYkyXLFjWUk9CVL
fm71emQBa88xlHZEjSmCEAy+CR1utW/vVd8keEJkHGoAQHcgtP4KpTmPwtngIgxpnIMq81vAbZyf
FhVUVV0FBsNKKE+JY+hWHDtnnT4BBiAnEUj+rSoGIChx5q1QW2599TosonBlmD75kmgu3ynehJEZ
6UzAKNM5C2Qfqe2wD4puL0pLggiL5VO9r1vqmnpllpeOP6LoPyIiapPOJNPuuR1CkLi2EQaqhDBm
0f7Apht9PEQ0HeTPqWJYjmo098BtyfKn5d6c2qcy1e5My5pWkvoqSACi2ByvKa1dANL8FaoeMU/M
e5SsHzUseYO4DphBPbtU7dvEThNOIvGEFiZa0ui0qRU+FHVUgsmtNFL6Qt0UANyA5KxKgfmLVPfE
CdreyIiIgwmOnt/dGhOmTmhhj3WAoq75NOb+azkxPNhAv5FCeulbWVmbY5Kc29c4GN7ouaE8DZYU
ub2Z4M6AkvkK6pZ5EYr6rKx13+En642I8aBNs+IyjqmH1gaiMUFEXkTV0fLA8UbWpvu6zwfCS0G2
O6H+HNffCyMSVyW6BqvKGsiexw1PEtxatnWR/rQKdFfqGZ3HdgTPTDIIiKa3Far02grCc4zspY2i
CAB7NW7jrLifZq/cFhB3Li0tJ5GCvA5Cf1bnKiWXRSSC2MHyub8IENDtKuh4Y9gS3XYpaU6gzrIs
N2s8gEmgT+ig+C0pr8C+4fhXd+8WBLrduXpSkQlFcmGlaqDpQiExRnXBeTtEV0XV/MJP+zlW5ctY
Ac8iBm0tCl4V0uzZNhqV01hYKYTPquINd1TQPd5XWysLbXcay9othB6trFoe1jaFybOsF3Cl5fIb
T5zwus2Up9ro+z0W66CBwhhPODu+rfS8vErCs5bCmCNSI18HHi6kjUDcriqaH3lQ4WfW248jFJRD
oRTTpp9FKmywSJNoSuQurdLNZMRZGvVHGFAj8yXsjkwqzmddm5+HRSY56mg/xeyfDRDsb6HiK5vJ
jKcNpdzeshBXgR5gdeMjaC4nUPLPHH3+A8qvwejm4YuNJdJiYkkyMvLBSAipiMPyzkni4VxSmAav
t6Z1DBYSgSp1N6lzaCBRemkHgXLCsBsSHpl+hMGJEnEzjfb4RLZfxvBaubRnSVu5BPD9/+Sa/4pc
Mwt5HSfXXHxPml+/MWvmv/8vZo2s/aWb5NTRLcMAW9Zmh/J/EWv4JzIVYqbckm2kqS0oHH/zalTj
LxjtwG5MeJ2UHex/eDWq/peF07luyzrgElWDF/9/4NVAxPkNdM7vC2g6qqHB7zF11t+CRyJ6H+J0
PIfe3BkNLpwKAnQG0C6jX+tTeakhNsDLLbKUfUF8OQaPSfCqqDe6gPPCS15kqSvQ2JixFTIedP0E
CFAQO4qHJI/PJyvY81p3wMx791QnVjkl9psJ4prVfi/6c/AfWfvdTN9Ec+ZdZ9K1PjoE58mdD2wb
NVXBl9lkYfEPMA+2uI3Sq8m7GvOfU1GQOd1EKo/wOaU0y0AaY8k3rSLLWHny/VDvDPtaM9zBRFqW
+Mrw8BfopFWUqk4VYs9l+Wsj3Ftp6lYUGKQ0X6lRuxJOkhKoAarS1Wv8D1aDUa8sohu0cWdmOJIZ
gxvAErc4hkfE28cu3nkxRnFpvA0luoAvDcL4lY5IpEipy1erIX2y4h8OzBPyO1wrhDG5V61wgwKG
LhH480Wj6mDECzSLzKJ5IYzI9RR55cUzCgyUOU8V0X+zkoikIEBzr+egM5EODfZpgo2U7W84NLcy
sh1pjhxASdZlIJj3fsmDvLe1nu5Pe5L0bueDV/ZncXv0UZCoiKl3j+QC4/C1LQ9+QAmzgQu7MjrS
HQht8oo3VEc38aTlEdGOlVNS+VJJ1w8+ngMEyPN3SvrD4AMGD2/66FGPnQLYP5rQpLMt655qJ+lh
4xLOdQ6vu/5u8irmYAbrI8+GCE6SP1TFwAG36sGFp8qDntSrXH7gmzKS+V6uOlL5MH8lurGrUSqd
NAApDoVRk1Y67qYe1y/ANZ5ZPHaSbg1RfdXwGk6HyFWiF1YV9RvMBPD4AfqvsFC5xhzJvq6Kbo0R
BBaNjk9XhvJ1/hOAwCuQQmvdINlZ+xtDee1KYAHBnIdTQHT9SCcS9cMDYaIjRQ0aC4B2yHrVE9bo
I/mbGUijOHUbuUGMK5LhEdX361mGcMJWDcMzAOK8HtKdlmPvWr3k9UPdvMpB7WjkHCqTBcHy6n3M
O0nTpzQjBEGjikP9bLqUY3oU3Br1VgKeL3UkeDAriqRNUVsrRTw39ZlcMSkTi4eVS8Tn5IglejWr
luwTDh3s9dTxjYeCK0XwCJWYiRbAG9KrgMNe2+ayBPRoYs4RW3u7ekDKdX6oougSIxjCoxUHp9II
4VhsO/yiADaurIJnezu4TUcnEZQaPcVRCPDjMKbeiZ0q1lJwlNx5zHrWyvz/w4b/r74WfKwx4cck
xKEkHhuy0U0yllPNFgOZW4LzMgCcavNaMa9nE7VWksFSQWg9A0QBKhJ6weuHQ5w37ujn2UfSocnR
XPzDuvr7bNQFgpkQWDWsnH/nGKloTkBNDlsIL291jibilU1uNklwL+5Zcl4C2+ghhafcZnPPLMRX
FbYaT0Vrj2Q/7jsD9zJ2PELeo2gUuZnFYVJsOkiBLQ+noqkpXcauDhQ8QNTGGq4rscOyYdVU8/LH
4ROIs53JFMJe5002DO97AG9GIa49+CQ2+fyRAvGMRk6D14QNZIkHDT0zRXVsZr5Eq01pYeQjmwUM
xBOvWvScgmbHmsM4K9Pc7avXqrwBDMGTCFRD9I6pg1SIaryxMoyrGixNM4JR/Szs+ePN82F0ZzrU
B251a45pnGuM7pTcxzw6YxMwA6hV9qgZoVgDQQaKhapBV7wcUVcY8euqq4MeluvT8/wfUjLzHaiR
H7B0uK+A7BdSMriW4/tXg/VTci67TUEmntU+kpkXewZOtzfQlIgXc+vSblwPuaP6etYA42UfwVLM
18CBDc2N220tzqUMzXgypPARqIysKooK+nkp7aWQ/zyqKu4n4UoYO/LLK6n9xOtivq0XK9YWCglK
yi2WDnX89zFVI1hlSAWQ1dRwBfiBQLTbCkBJ5iGXq38Fg78RrT9uj9/D1vfdQVsq5FNYAHD6F/NX
ySASKIa3q17bkJQ3KTiSVGi3+rCyftSfWTNDdVz2jVce8EJiJWFoOizI3/tGLXzAJjZoqT5xlkTK
3vTYVkE8l0f2A/QWklebeHhVpPJJklybO6MHMy0ND33fUnb00R5VQH3KcBvL1UjefJSCc0VuL+ZT
PquVcDXFDz5R9SAVP3ztUaDSGAb3EZxU4EagcJufugTxJ7ircKecbBz+asXpeZD7lALmrwA7eV1b
/QU6qDstezUH8ODjBiOvlTfAmlnDjSonH7uo1z7Av1PbCy7XOYyQSLFbETycchvX5/yH6xWHWG/d
jwgxqkireLuBiECjEGTKEWlKquutv1GNa7W79dR0W0vPKcqTUiDtGvb8WL5GU3mmJDuOUIeVQnZl
wJH3ejYODTty9Zz3IZ89Xw942YMSoiueDMFWWs299fs7hYqB90BxhgJiDNG3cub7hCNvjhpw3SXL
zeYAaJ7wrpsP+sqrztofZuTGwDSjAAfL8bEjFWWQ7EfVBovxrcLlR6aNEtGw0qSf26R5rMvrZtr4
XQEt04LT0pHiH1yfuIfEbNWxEamstJhtdAiP29MvLb6WqD94s4k2kl3g6tDIfpn7NV8oaf7Im31l
lhcT9Q6LCFIO3VZiUuVnVI6d+ZtL7jywovQz3pKJdbUrKgkOisBrLRarBltrnwA458dAhAY6ALmV
lKnv12Q7QHNt/L0apo96We1klaxWv49GVAOx6gtqPBQ0CTIG2t+1w7dRpXhRwa7POfhkro2FwTr3
CRZN0/HqLfg6LQRwK+OnHI5IoCXbKO/WaIczwlsBo3xClxUmmM+1At8DvQ1+XSOqMsLt/FxMz7gu
Q+Pi/V5eW5Pt1PH3OtABEMQrz3iQPR965q+WXnhEmwZV5xqrJ65rtY+IcSK3iBH8ziqg9pI730iU
kWOEF6fkYSIZL0cIdKSF4yE0XtyUZFNaAiFFZy1i9hdjvtrp56B53MhHyr/w7xJZceJ5QUgP2Baw
r247eTgU0Aw6vbtofGKDDNBD/dpbPxSiaxl2Uq3PYpgjEsIhYS3YNeoymXyXIWg/t2ARU7PwwbTD
JEHaCpcMXDnNa/gwoJa4seDLctmTxeFfrnFuphDQKyjdzbgPBQVA2DFUz1Re8IQiRDe2PwLNr8lo
UdnqSKkTXqjUJQLo1PlOUrmaSX2RKeQ6LBRijUDhQaDgT3dtYt46nxfI+yMI+QCa9/22anWZ7MnK
FPau6stdmiJP0vjv8W3FchnnqHq4S5sf8yPChPYwvzGqsl+bymucKO9fkUWIKXWvHi7OcYTra3rT
1q9zENVr+0whMVavNKLwwA7cfCKdbyIfLnXrenqJQ2pgEkvYkNx4FGsYblp7Zwy5m8383eI1qx+L
uNgpoJ9UxIqp7kToGBgNUrXkXmr8cAz602EnDOQY17EOXWmlSbaBHLt1AFmu9nal/s0C+he2D2l5
CSkH+hj/dH5Z1EHhSknGE4Yybof0H346zNdQ/P2wYDXMTwebW9RmoeFp7GQWwVwtrTTlBgc2XEJI
14c/Ja9by092wiakGDAg2swhbf6Yx1wtSh5Zr1XGuU+caePa2vUE2XG1m19UrZxcmSbvuXLkMppW
WqmjI+QWCRqTVDJKP+WdyYtFbtfCq6/iyp/1qVkEL177kodAZ2JGj11fvSSQcLsK6lGAUC9Y4aF/
aKN7arEhQu/IaqNvl7g9wv8F3yA69PM8V59hrSxfslHwg5Bxxk/bxWEhgi42/3dIAfs32nZQISmv
khzCAdIo4FCdssiuC7A9uUQ1CdaTkHRn9r+DjUueP0Cgc1fLN2V85gW7Irmz0ZUNfmjT2lS3nvcS
6q9hSOHoriEinue6z8Kt8Y00HnpNb//7sVA0Vjblfuk67hO3xE0zBNxoUeFIeU5WyraEV9P3OkHe
uNUoZKhdv6LaU+F560HpL3VpU86XrtiSSUWXnMq00xoVuPOLLunRGKAOiSUthWHzMYMyIUf4Mcb4
1xoXWfCjY2jDe6u942T1MdJplRgUBBKmHMK/Ah2PsPhc+Hc9FjNpfS5xbnoFujTNfa7eDdF3ieOZ
G4CUIlqkcXOISUXr8P8qfULU/pAldyX6o82VEbthR/lnH8tn4I+a/AqTenoxB0HzlE3tg7luKEHI
Jn68SgAgAb9l62BjuEkVCRUFs/9uA3b+F/gVN6eCS69zZmhr3qLxL8nkLCGRVntZbddKbN9Lfnk1
gZ+cJgVqNlGfLLbk3jbYiznhOLo2wMOqDXDlbHgzwkXGTThGeDVQ7bvYB+2D787IntJDCY9lNhLH
H+rrV3YEqit5KQj8m8CRZtegYJejAwdr3GmtQ8WFAG1iI1eGozEjBSWJRx9FaRUlxGpeQJg9w4DN
zZYTNeYUOB/gw2dRz3EL739CZEtGLOxRV+4yRVvN/WcfaN2zqdyP1JOSNnR85J7waw6xR9ZAoQO/
jDuYPbjjGjgy2XALFJB4bQSRDBqQDvdqGhXCAxB3cb2ebO1GzTRcM8jLcEhi/tKkjxDOySbZ8GZ8
OKDcDi2rK2Fb5d3GpDoSEDdqsDSAIRM18GeApuXk29xwxVO0DBDZgiaSKslahTgn9Xft8NaSAxHJ
U62m+4DgBdmqECOZsY7f5OkJP0BVvZNEByI2JfS462HzK8qbqlB+wKhMnaQ1MEPQzpTd9bd5oSic
TbL3NvR3INCclALniJUqTu4C/ZTceJsA5c9DUnDOVYPuzP/bgOK2MwwVY7M3AwAUHpn4Jr9keAYh
Q0bNHq/6EeyV/JKNGEb7rIkqcRG/gzTsrSNSDRpp/kqdP2Zy8SRaV1SIoxTcxATFn3Su7vHBlOR6
L4C3z1tFgYMdBO9/PyFdIzFGEdQXjd0GTMJCRMUfU1AA2uzZ5qK8tx7RsUF8GW0QHLVibdd3fGic
uBH263BidhKnQwBlvilfxnZC3CPBkpFfNnU+/FDOFjmDtqrm4x0lXY0n4WAON5DYiGEJzWoKrKAV
mkZbiazbABGmus82mxWftGCLDsCtVicbw8heRlyaZY/QuNno5duo9xc1WamQ5EGUzgrKCkcAl8Wo
HOzqKqEEPL/2VWvYEKMMXsqWiPHCrsCII1GILTiOo3tJD87TWHXatMIK+oIKwEMHcz/EODMez1tS
6lMoXsLe41Tv19EYuXO+o9Hbi4x4rJ5uDWDcFtdZ55NxIr8Xag91GiGeTyRK2rBWKXYR5zX5jV/w
NzR0eAsP3mmwmQPPuOYqhr43p32yGGI+t7kKNjCRpnWvEmeEAO7l75XOlm8Jx0WxCwgqubJXvRW6
LGXk3VgOwtzpM5tozkEODRIKFXAQMiBEaaGKMDQe5DC+S4PtGFHOx0u8PFdZ02P/ijSHBmc4YQ6C
n7gzQMHwuCn7dUzeB9bhwegepqm6tNNgM8fsATD3n5P5WiMlIcgSzkFWgntVM6GiiX+n1FeXvQrp
sAE46UcPKpzeNpDcNAtv/7+w8N8UFvA2+JCrmFXBflPtuoUFE/76WFl4/xf+1uySDfsvQzeQekAa
i3e4zAv979IC/wCRIGSySPjP8lu8pf8uLVjyXyRuhCy0WZRNfv+X/pbs0mQKEobQoZ5qGv/i/02y
S0YW7EMuAm8+Ct98gjrnDT7mdSxwS3GtRQcNHxwf9Y2wUmpt3cbCTx49H60PNyLS/i6nvL2Qnac8
KXVOzatNa26SLFOTH/6g9wYQPC0ZPsnp/Z7S++ejFomRQU0aIzeL7JAYVfysi0q5T4b8E2XJ3zNa
//z4ooaCpk4wKHmfHhL4d7Xr+4PtAL2rZDeqNW/zYQVc/2dW8lgPFumWXLI8pUYu4xCkMoFeGTQS
+kt96X0//fu/p1n+6cTcuQ/Tlpptlo0ZLiA1VuGoqmApHNqQI7RkvFHK8pOhOtbKIonTVWZEkTpN
D0gXxLdJrtygadieyUOmgXTP70735diEsMk+9iXL+1ydDEy+oihsyY8rhRruwDFjXBXoNSIRp5s5
1pl5B3wYsiq0xQSaGKMQZczkb6aMISdsFVORUyccgAeSMTcABX6ifXV0Zy00r2odTIUfgDGkJGGQ
jjHqGXvXeEYLXjsoI0lDOUa28nQ7qiAT9vxtI9HwIfDG4ULSJ60hb2N0o+bmcOD1z9SYj6xMebEy
wa3XkYpPGoBVTH60dMJdWrY83dp/bZgX6Vm5siG4DHl8yNP6MhNgw2VUDVyIBKNjZdiYnm7mSDeU
xbmVTKIOfSuxziWKnL0cKkid0dbXfnxx/ngmYBRN6+KDEmg63IM4vkBt5Itng7I4gJKhVkrZC6CX
1NNISIMOGxe5rL2c/vgj20lZTLAwPQSAzQgaAPTR8lUNmhFpDDWSYwQXsX0njDzd0LEpWJxBTWGH
Ih1x3QviLqYK4gWIo2RqIcpPttCxBuY//7BjlQHss4xLGdL4SVJQWC0aicQdeeHTHThyIijLg4cA
3ZPlApJfzbmT5iEJ4EZ68hXbuwjM/vl0K8fmY3HupPhStxn2s+eYZuauNkLN84ASu2FCTvR0E78X
FP59GyiLo6bwGoTdVDk52EkFw6nEwa7pCkAybe/mBYYI+YCd8+m2jk3KYn8LSl9qpg/JoUCND/JE
7D8B5/LPTv/6kSmZg6SPU14oatH5uJUeMhWzE2mowRFpCqICORxTHgjp5nQ7RyZFXuzwTvan3APq
gGZSoK00vaY2bpInwK80PJxu4shAyYtt3hj6rOMtZwc766NvvSYFV20Xfzv94/KxDiw2n6JjfScG
Ozg0RSFZpqOga45oXDDZ/V1lmuCn1rlSSvBpemQ03+KutsRzPZEBRdyjaWHglSrwF7TqhWE9h4lk
K8oOwsU7olLP2mx7+kOPfediD+v4oiaWVFJps+q3QRRgRBvtyQT89sUGFpsYeS3084BhQ0KTZHTv
k34bAcC7jRPJ/+JMLnYwbOaA8m0F1SrlfVVJevmCY0b1SQeOrZPF5p16BeG9HsUrVTQgShEnegLK
E6af7Nd5Rf9TbPz32SAv9iuKY2jpaQjOSlInk/ZBp8zyGuqlnor2kMi87rsN3nz4qeiq0CYInEk5
WuvTs39kOy89q+zKkGpJSdpD38DlyFvL/1UU9o1am/5tiQLZ7mvNLHYzSnc8qgBcH4qo8hyjg1hn
GXi6lXH5LFU8q083c2SmxGJH8yjxAyHSDq1FlMz2pSkKHR6Briik2b7WxDyQH648CXEU8IWVd85L
cXRyy6hgYJtV8MliONaDxamh5X0FglbCl34IO2PdS63RbdLeS85Pf/6x+V7s9lGBztbEEWu5sfzm
oZQ1bK0CpTMsc633mZV9R0Je6eVP5v3I4TI/zz+OVm+0IIn6DoP1qC7uJklHNt8L5ZswSe1vX+vR
Yu9bUjMYIOTQ8rdbAWVR6Ryu1tbNwuJm1LHuOt3MsZ4sDoFAJ0bOYARdFCVG4a12hxMIwFpffPH1
s0RNTGE6piL3o4suDB8t/J5UvUBcJuQl11efmtX9cX1ptr24vr28kYI29YNDBAzvIFdKfmZWApGz
06M0b7T/OMv4+cU+9wOOerWSxC0WBveQbTO3D7yfrVpSLs0yorepd0+39H48/qmpxV7vlTLw/CyP
LpIQiA7yIm11GZo+QoZWB54uNR9kMAnGgOdz2VJ4PN3sH/cPHVxsf2RhshgGZYAJo6ejuNaQWrVB
z48FEOJQmTanmzk2TYtjoCykqYyMBJpsOiTXdVoEj6YdiU925bFfn//8wxmWgBar1F4NDnE2SiTo
QSYUW3Og/P/JKB1rYLHtfertaqOH6nku2dmL0pFTRqFYUj4J2I9NwmLLB5Rqp3IKgkMbpNJWjjt1
hTB1uEV4EJXmPP/KycJcL7a8B9t1wnkmuEi7SnPHobjSQ6pMphU3TldS9fraXC/u/whMHAqZeXxh
BXWCa5oaPo5Evp+cW0fG6l34/sNcBzp6xb4FvYAL0YaxlZznMlyI3vCf0xbQxOk+HGtlse+rwJJQ
cVLzQ9LBQjtjXlS4U2NCw/C/UzsKVtB5wLx88go5ssCsxeZXhqnWSk32L7oe3JDaWzJ2Xar5td1n
zb38MGYWkCBfDRRx2/rV8F3Ydig7QWySXf3aaC12N/UYTI6AFl9EREWO8OJHzGFgLxXpUxNBnzrd
yh9vLA1I3u+9CKzCtImDIJpayEi1qpDXPvL0TiSP+fp0E+8P8T8cwtZiow9JGKtTMmjnmZfbKgnU
Nka/cZ30uj2au7oZQAWsdLQD25fBr7N6h8AvGdCzrK5Bv1KEjCSE2Yw4QTWM26Tqe6CuqUUlObKS
UUVCqy/N76Kv+/HKLHUMguE2xcljApO2xbJXIpkFrr2ZSeUjwjThT4QlUec43b0jq9pc9E6e+e2j
4JxEe9dyG7m4EP6QUMfPkXgM4TGebubIYjYXx1ndZmDP9Li4rdswA8iOgKPZy/7D1359cYqVcu2h
rybyW0Xr8oMVoSKZyoDnTv/6vMH/sADMxeHlZUPddZJmnWN7j8qqO2L0pe9VNevjt7Q39eB50BPf
zOE+65k5uoGed1TQTjc+By1/aNxaDFwMm6NTsKK7KLv8QamSW8SL8NjAtU9LmqcEqrrZNgNlXkST
Trd4bE8tBrNXI6A1Y+hf5EJCX2/0XUWF+GiXRfFJn461sBjQ2KgzVJVs6dB6I1KlLXA0b5aEjFBq
/uRKODJs5iIG1NpaA0AzJhc1Mh1G1iMADVGi7VHT1GbqxDxwjYEkcSbpxieH0bE1vrggepCoXVh4
0kGrmuRWG1QkozsTwtjpeTm2U5f3AV5+IfqygDwNP996komGZEEaL80tJ5l7eLqZI5Njzs1/uBh6
6MsoigXhoS9QZnyyAzVGoyby89mUofS9TnzS0LFtNX/Ah4Ys5p2Ci489OHF068tXHtYs61huQZbb
D9giwLue/+R0t+ZR+sM+egfuf2itLHq0r7B4AJIYxK5RNiCHdOZfRBYOCKQdnKoYv59u68hCMBaL
L44m1VSh1t5aeh3ctJxOJDk8MexO//yRGTIW6yyWTDkH21bcejyc9wp1mwz9H1QTh8r76jIwFqsN
Gx09D8h1n5s4fmhQg7U4h7EdIKdfx16kuqf7cmyolqsN1r9uJxDukUwgO5x3fr6vMz389rWfX6wx
RanjOE6K6lazTGuPI1UDzQiru8+8ZY6sKmPu1odVBeMM5GgiD+foVFnIhLeWgwvTiDYh/kJpqz1n
XPzb0305Nu2Lm1qLSKL5o17eprjxbOa9H0AF9qM9YCLz9WttLG6btNTzytDUEGMochh3su1ZQOSS
DPdPMLgNy+10O8emfXHHeEi+hCzc6jaUlHEtJKGWThGltf/JUXxsrBY3zEhysU0U2OyZN+oUvm3Q
WtmMEpTU+JOVe6QJfbHJFWTZiJzs9nYEb3uemkAr42ZUzxATQmnlS8P0buf5YXkBbgog3Mv1LdYr
o5vj3gn7Ea2M079+ZPHqiy0utFxqRr82zga7t2CcsYR70O6VYQOXrHEs8fZmmBpT7ZaVIfJfp1ud
x+cPB7G+2PGhlAQYrUz6zSQNAW5TqD4kYNoS3HiC+Y0reZhEKRLnZ7urh9DSQ0hR02Be6dznRvpJ
Nv2dAvKHz9AWKwSyuJeHk6yfC60vwWiqfQ+LnepOmflnoyYa70Bd3Ff68ynpm6hc4dc4VPG6UBN0
o1c+pj5Wv1ZkL5skJFey2YfDq3tZpI7Xhsnk1EaUoYpiNX1p31etbbT4XwQFEOGV1NuePcPx8FnF
iq619WbXGZgoYF6SgB/DmDvWRPh8esCP7DV9XsAfFlHax5Y3+QkR5AD/L/VahMNN3f9kG8zT9odx
1OdWP/x6bgxTgzxNfBGynDajYm4sFPzOIqLUruvvT3fh2EpdHH2hUSFOOOR0IYVz4qdVgBUXGGFf
jG8DTSKop31yuR5bnosTUDOzpsgL4u1cWIbjpcVZm3Op5jFhwtyUMuLUhIT4LAL3drp3xyZocRjm
agmoaeqlc8+i4LvP5c5SHlWMHbL96QaOHVWLtZ5BkWy0cdQPnYQYVB6DKtjE3ggNomhVmJenWzky
SUtv4bobWeqdFiD/F4csb1FZZY2qYmPr7cbuIl386qfRCoaN5veq9NkZKc/D9IcVqC3CodmxyY9x
uD/4YKfNxo3zUteDjRSqlrXGB6RVz/A6jIDxy8Lv2/hyqvKohV9QlWHypJsK8uTyUM92kKcH4shw
y4vVaqJ6n+eS1hzaqMYsAQ9o/QlvxRK5sC6IPtl3RxbNO+Dnw77DFGlSQkCl51ZQQn/iaHqFeddf
f6ELqmYuxtSuR+IWTEJeOyTqV12FUKmaKNMKQNSXDg6aWNw+foPSzTga+rMwpOIC+oGpXbR2BdJI
6xABhe0C5+6TVNofZ4S2FncOhm+dGct0x/BgxHS98XMMZ9Czkt6eHq8/zgYNzA1/mA0AkmYwGGr0
WtY9dyg5FahziJeRqj/dwLEezA1/aIDyeln1gWI8q7N7naK133rbL7cWWdsvtrBYtVqh9VA81Pg1
972faV60G0NSXzrf+NLzmDFSfu+C4sXJlBnQ832MofNtnugaKr/o3nx2EhybhMU5ih9aPBkgRl8F
Z9uZFOYxavt59JVEGZ+/OET9sjBV4u/kNWdh3oxRicBCGmVPBfXYbVlHnyVHjvRi+XjUESMdMVnT
nimI+JVb+62c73l45/Hj6aV0rIHF3lZk3w8mHeo7Yu3+OtPy4lYQw/7tqnyU63tkpS4fjnqeUd1N
K+PZU2vrtoTfjlj4YPUvLaLQnzXyx1sad9/FhjbkUsWWzhaQeZO7fjT2NZJ+Is6vy968bpv20qqB
6Pc3Xxuxxe6G6WimsTIGr3qlg9AMu6TDqsXqdff07/8xhqI380x92NypZDd6R5X6VcE+9TLvjVu0
fUYnRfDzRyR1Yn26mWMTv9jhUY9CE6eq+hwLntq8XYaz/+HsWprc5JnuL6IKkBBiaxt7bslM5pbM
s6GSmTcgQIBA4vbrv+N8m4liTJV3Li8k1FK3pNbpc4xO+5Vdb6l1y70R+ICYZnnxzkMx4/g7dvMI
UagyuiyGM8u7UwixFmNZkDfSF++gPQLfYiYha16upiVPHmAwDZaHS4g7ggY6I9f1PP8Envwx9atD
AgE5w70tifiKoRZm2744mlb2xu+D7D2BFNNTwHF/mMCq4Yy1vvbGZuWCszAd9tUR/MU1SF264C3t
Ogd3ksGn7DDqLrroSQ+cRNb+rUrHqGT0yrc2hI4WGWv/PUoysMCdX6wLYcS+JoIRPZhKeB44QjAb
dVN1D5VEip0nYuVUfIx3/5wbMQDLq4GNz6A+AQYL1vcJQbGLzr45Hva/DPwbKFtFcUsdoPoOsq0r
S3hhgdl3JbcMj7dMj137RficCrCMTlAhBRsCyA57lLi/gwK+WVH9Xpp/y9m9mpU4g2IzVFPmdmCK
D1CcrNffjZbat9wd71jglQMh6jveEdV9UvQV9DhNrd7OT/9S85a3M3eS7CjT+u41pYf6YKhoO/sK
mmMr7BdL7Vu+Du7prDA5dlnw8mEaMlb8blCysGL8hcX7z1UoSTioBkXxHpSB18e6wDltCwJuSh/9
frzo6Y5Q++KDEski9A0L3whI1FMPtW9zDVIXTLSCPBDIxT1QCsm5ccEredGsUMvnIc07Kx9CIO95
kkwgiY+0UgcGCke9u6wDa1+vO31Em2mcowcFako3OAosQTsg355vf2liLJ9vw6gKZ1rLt1FQ5zpQ
ZQNC+7RqXjm4oFf6WDib0OOS+7SbGyGz0C3H4o2CK/TmGL0omPCVrlkMhCDIFrLxp+irW2dwLnMW
avk6bfoReuU9uZ7a+rUrOXiCoqjnxcqAloxmuTru1sE8uTN2XR08o1KriZMoR8nj6s1gYUeklrOH
nhdoEBLKdwrxFCiLBgACtc13FOoH26qBiMllk2/5PHbysRomKt9QyPYdQR5ZWz2g6hpZicP5HhYC
vF3HpiJ4ZNti0438HjoSOphAKKdBrFlDD2nYdD5eavvqKE1zvr+FKPaHpejTUpOZBwy5GlOw61XC
gQiWvu6JMtXKxC81b7m7j82pMnXH3iiEgu6hGJs9O3W0hm5bat3ydcoGIMGDhFwLkBK9dF0V3eik
nMMLbWO5Oi/VCB5Sn13LtHn1O9BEhWkWrTS+4BLE8nFKKpwWmwBC4/B27ybhSF4XceUTDcaxCgfV
tY6WjGS5djob43YGUiCQ1eluWOmODXLESLjuzq+gpYFYvh1B5w/Hty59dzu3vip5WT7UoDD5XeJl
4EJbWd7dtxWIUL05e89d1alvhpVg24feIOBloAEEde+K8y0NxXLvTiOhGSlRvaMm4adIVPQa+eyZ
ZEP2/bytFsKUXe3VuoCVmroV75APhlAa8vsgRwMJoGFQMe+qYg1gujDnNiPXgDvI0Gaav7HGg/AO
+MoRNSCfm6xMyNI4LLdu6wq0o1nC3vzQtCgnQC40SQHzkKatIPLR6pWLzsKE2DVgnVNCdKyOgrdZ
gmK/64vn3oV2U9V5ZXx+RpYsdez5U/xLwhKMkE4LqTwDeW+cqZMGcsI6AyK+WjGWt9TH8f/PfdSJ
g4qvunybFJ6N6zr5MkHpZJ/M9S0tC73B7QqlyNjT07Z6gDj7wVCI8fZQmBPOK+2CC4dqBQLwg4eJ
AKfINTTF6zt/Rq0GyLP0vPZiejqNTqhvRQLR9BWBWhS7hob2/IU2GpRw0HhTPVReHHAkZGIAV3mK
YxlUyFofhDkTUrj7DFU0IBnh0h9XRrq0PK14UfjQscP4oJYl5mLLoeV1ACcmZGNk9OE0JrnsBuDb
4YIA6OLlBXsbZQVmMQ8Vsb/a1s1XrgALy8auIXOCARGI6up9MNBzB+3iKJj5r5uRellLGx1X+YkL
rF0+ZpwihB4NSOMqVA+CjG7aVRWH2UKm12r6lkZhhYoOBTOoL0mKN+WpYJfq/DnI8eMi77WLgBWD
tjoXU3CdoOog7nRRQuBYrBXXLSyjPzVrn/zWn1DObGpYB9Rn9zi9qoMaOqUgCFPd+IEx/LJt50/c
+NRPD/J0ZFgINDwmUMZJ5kGkonLrXToJbw2StzQNlvOnhELQDhmMNwA/QcTnFTmIhigOtI+XzYTl
+x3Bs3QKma63IUGVNAf6y9k69eSRlYPkwpXoT8z5ZCMGdd6a9jMSHzntXuRQje1P049s2AbTCEUM
Hk5gqFVu7UwgRsJz032TV6FZAc4tWc/ydLcmjgM16uDakLB4Yf0gxkOO8qw1bOvRGU74oV1fZhAZ
xVC5wXVKQYZtaKqfVSkfjwCAXQ45hr2TONFa5nthWbvHbNYnUw6j8Nx5do6m7IaNgAqfwOtnPMn6
zilR1XvRgrCLzDph8r6KjsfOcPopcb/feikUfM43vjSE4/+fhlBK0GNGc8/fCN6E46qHBliGGLwZ
IJSz6xQeas/3szQvx7j5qR+e9KWkTlm/d+P8M5EygUwT7W50L0NgeBP5BXR7YiW1txCL3ePa+9wX
cgqdA4G6t7FrsgP0SQh4Kmm9K/3VJ8CFZWzXmTW4C8h+qIK3qSRHruisFTe4HoDs57y5loZgBwGH
Fiz0QwYFqPkppaCdAtZCz+6FFzLX2tdV24N1OYjY2xQ1PThma1yIA37ZdmtXlnWDbAM5zvStk3W9
Zy6QnUb3azC/06YndkXZCMZsTnO8aQ0RqFX3ESha5EOikqJYSaydzkXjLeHv5ZMFuoC6SsDevFx+
MN6HINrK40TXN9Bvi5mT+BuaQ0b8/EwvDefoMJ8WK/DsYJ92vPq9gkxKAvFQSpwH6bl98XFZB5aH
F25VTH7Z/H+iuwarF4itcRlgF36/7dhO0AGXZthbAHETjYQnkFu7dnAgZHzZ9x8N98lApgrSNuek
fnexVEGLOpQf0g/Ci9J1JLJ2cxCzo8BOIjNRc0jSTqjB2kUF2HnPf/vp6Eoi/+9v77Ur/SoxiHoS
gA3I24FZgAz9N6i/4JbaJfLH+X6WFpHlzhBhzQ2Ul9h10UPRXo2jfzWqyNudb31pFNaerfok9YYg
DK59tzkSmkFJejbfUsa/RAr1iBd1YteNUSPB7RB14bWiTQIkOF51UUbxkSgX1HtN8N/5Xk7HVYCO
/p4QF+C1GoIK4XWXTy9uhXeSZFTgmtPByowvzIRdKJZ4Shay6cNrpOl+TwDsQxGqej3/8UttW55c
i6QdK9kl382Mx0oBCikCesppDdi3ZBvLk3G8MlngD8n3kWfZt4GP7h6kEhBWRGpi/nbZEI5D++TM
MqM+4FgDv04hQT5C+ZKNaex1tFgx0dIYLHems4B+vZ/j4pyDAPw4v1KmH7kRIj4/gAVfsEuARFMM
EPjEs6FMj6kz2adldIviXzPvWYWq/6+ecKNi5Vq8NBrLrRVDsSGeov0vTAm18Uf2H2NzcgCCes3r
lpaU5dq0I74AaxIH6Sq0GEBbkGy8sF9B6Sw0btf9GAJEGZI16Y/MBy1rCYUUui19kJmvhIwF89jA
OErbvIHKYnALsh53z5RfQDYanKd4SV47hy0NwdqdwfYkIMPU+V9Q3YEZ0J136ENnWllMSwOwHLrj
R06vZPK/YAAaL2zALz+YoR3y7Th6/OX8il3q5Pj/J5dDhb+XTtEcXgNJi5iKgoXD7A0QZ+DhvDvf
xZKVjv9/7mLWQR6JwfkODeLkvhGZe9fwVu0va93y6c7wAhWFifMdB27nGoQ1t8hRBCtn1SXrWDt0
eoTeTjMLr/lx/xc16kJFQp9bT1+WLyCh5cR16xSQxMX5S7Qoq/JTSDEDZHyh5S3/Zb7vZ7LA1gzO
RoehZKeahqN4/WXIBWID4EDGK6syNw6Yf4WE0HGu9m7QPZ2f2NOURSg9tnZjYfBeIwUld9jZsGFG
X+rKNYeEhQ9DLut94ss3f6w4CIvZfgxRJDhkNRQacbABhj7djx4q0hrZrpz7F5aCDZZzUUpluj6T
H1HhgODVIDMRDi1F5e3q4+pSF/84PKHN2ETFx5TnHuQ5df+VhWDsBp1zsHa1W9ihmOXvItAhF20q
PwBuyovNQJJX7Ex8l9CZPHoZez4/eUvdWD4vdYBaBpWx66lgX2RLYmgZQgmrSd5mMKSsnKaWOrFc
P5HQSG+zqnnvIBZy1K6uX6cCAosbxxkhEN3quV7ZS46f/W/eiDArDqiozCGy3dNb38VZUAK8sZkl
TkDnjfUHbn6qeSsIJD62wa5xyTVNQMX1BcyTgZ9uVcg1pLVFNGTs1XdTJerbNp1Uewv4fAKF27oI
gR/ZlZzK/hdTqEVHkWQL6qQoToqgZyuOuDR4K4pAkTUwnMjkI88LlEcOpjRvISr5Vxxrofl/QHZh
R5u6MPRWTmRqQds8gnIa7BzdRfkeYsPrVA0EkeuV9JaHDq+geNWauX7uTDmApQXk0RFZmcaT7uuF
NjaiAyemgio5GNVd8Z8Jix+omN0RClbz88vkZJIM7VvzEDll67WON8QlHf6H95/5ICcfZ6YwDGJe
zM9TF6iVrk7OiRfa6AgoqeZdFzHosSc6HkJzABxmxWmXmraieuGomcwQEAYyvoaIRIFsycp5+GQ4
wEdbp7GZKZLVRaBjUTyN8507jWBo3RfByjpa+vBjt5+OMchO6irgaH4cBwjWRVCZGw0o2s9P7tLH
W3G5FEPUVKhhQ31IvdMCofh7NKc7KLGcb3/p64//f/r6BlxkDQorjhIhyVOmgnuHfb+sZfJ3y2EO
PfPGT/uY8xCaHASyQ+Bz1ytOtbDoiRV5CyzDoajx3V3HDtBZPqAc6aChwuvn844ob8X8S+axInAL
ocx8ztCN59x3brqREFM4b56FqEAsrwWCyPcAtjZxBH32tFcutI3AI990H+fbX/hyG+oAoDUY4P58
ubfr8tt6WDH8UruWn6I0amzGeTZx5vY7NeECgkzPGk5tYVZtStshN1nBsyN3fX07Kr7Jx4cMrPtQ
3EYBwoq/LvVh+asn1OiOuTRx33xBeVkL2W6Ny03SbihdI0tcmFzf8lpAGkjU8sqAGSZ4HAjq1pNu
E0GHZWXxLE3C8f9PXluKWpaOcnQMkeuNHsurmZOH8+tm6dMtt5Xg9oMqHj6dgxrNvZXp16pfuTUt
fbXls8HsGx9pfhOPzvNEXn3v5fwnRxj1P8ckD0Tbf1sDLEtCQVQKrjRCv/JR8YcsxeMq5GM8+rWS
33FAX7H7knEsp9UROC0J6sNid76e6Hfa/gC10GVt23ADgCTzKTpaR87/RSUUiJqPBlJa50109M4T
JrKBBs2A+0+ZYFbb6l55P5LgoQ3fOvI7ABlhuFaRvbBX2Uy1GQTaUtnU8KzUPThAkxBIwygj96od
f5wfx8IE2IADqHw0hKbTEPfqG0/+x7srceExwUYbpFrQFFdD+CxLXkrdPHplCI3eAdJh0cqzwdLX
W26bAVNezHgnjbVuN6l8bKbrKY9WpnjJ+pbjCpCIdoEnTJyCNsnXHzXJnmgf7Z2Sf7vM+P7ffjZ3
fahJgZMfc/sv3WR+cO18q8jaA+xCYLYhBnU51yIr4QCD019NNNsH3YfkztWsw7ie5OGyQVguPLSk
rz2KXny//RKW3lYPzR4ibI/nm1+IcTaSYCJF2nM+Q0bby3bgeIwHf+2yuTDBNm6gUSH0/Fyo+RTe
t77TEBTE+Z5C01cW+/Mfv7A+bcxAHjWOO/bwrrZX0PSeYkgZbpleY6tYiNPucWCfdi2jQzanLWxT
yvEWZHzbLGi2PYTmsm6MTVJsdD5toHC1Oz+apak4jvJTd7knEg9AWGi/BVW05WNY7+chH1aqsxYi
qg0XAPWRlA7KWd5xllAQwsaDU9FFX4ZC/2gCcj2Gg4CkeriyKy/4ho0cmDNaRxXSvXEQ3SsHKpqT
e1XqfUUJVLMuQnN5QJD+bTAOyrMIiqnYJFwFbSBOxZaHxRo8cWk6rF1aDL2YIj5j3friHZe9B0Bu
Lpxpy6eDshgAe8SHa9CQqMHsUjJfdONlNm4gNB4r6rZB05kbgxfomptkBdR02tuYjRgQeAuq/Y7r
uG31b1PW31FEEUNecOUdZan541L6tPwDmUQpSEJM3NWvIbRVw/mQrGlDnJ5LZvPLchU2bj9nJs4h
kXcUiR9HvrKNLTVteW0yIKlUjO4Qk3COaxdUE3V24Vweu/xkETqFwmnJcYeUzleSzF+KVq8cbU/H
Zogv/d10iH2rcUsYO/PvIMYIACyA5Q9VuLa5L02m5ZrjFIgBdLs61okHblc9oxzJG7ojNeVabfFS
F5Z/AmYwTV2L3E4b+HpTsnJTDoAFcF+s2Oh0DGOR5aVuD6/0gUuLo/rbEG0hcLUh3WNGvzkQtzsf
8hemwYYDiEmlgwslvjj1oIDuRT+4zD5QJJiDzmvtcWPBTjYYwBRaBjlq+uMmaDeRbDdCQ9Oti8+P
YKl1y2sjALjbzsCzsrmGqmu+TeZbtRqDl1q3duAB0hQKRRA6Vi29KpPoAQw5Nz6k4s9//ILv8mO3
nxwsT4KpahhSYdKU2yYyRwnm3WVNW77bT0jX8gZHEyQgIvfFcd3pWdWjs/Zofno7ZzZFbKgSXKMK
7E7eaMpN3Rx6Q37zetojcwud4daPBYv0yiSfZgX3mI0HoF3OuzLASVrXWaya9yLxY67SDVQHwZ8F
SktowzZ+HfNqDZ625BmWd2vfy0PwBeDsPvwnk2kLIUpIQx90/XLZ/FjO3ei20XnoCwh1N+Y2Bcsd
CB3U2t14IXTYmADMzOiCJRjrNqE3EEPZi0btU1DzlkJsWbFyuVxYAzYywM+Cok6PMpoVRMNuITny
6EbluPOn+qEX1It9B29I5RjolWi14C42f85g8oi49XEVUPbT77N9p9zvF02HTZcD7T2/9/EcHae8
vWU6/aU5WSs+Wvpsy8v1qIPWHPPpwczAyQeVUcesWOT0DQGPmH8HEBQO9yyagurD1eLKNe9V28fg
TL8CAPEAaCgEpeudP/grB7Cl3qxNuyygsNiBuSMO2mhPyD0eB0gjEGHSTWdiBqRRlF6dn4+lpWXt
36nTiErk6GqStxk0mssHlr4a9UzoN8JWbiRL82K5OIdOEDCoTH7UNPO2g5nKeJbu78sGYPl3EFQ6
y0G+Gbt0uvFNsWk4uKRmvu1SF6EeCr1arhzTFkKVjR4QUpnR5UiyyTr5Ccymcz+aztt5AfIxc8Dy
lYi11M1xqj5tViTvIyp6YHO9qL0KICXrz+594Mt9WSQruMGlLqzNvJTKAxJ5qj50UHWbtC2em6j/
DfHMfesH1+cn5k9N4b+pPWYT6YDW3GWkhhwuh5B4Qz8KSE5ng7vp+f/6NNiMQCDhyW5bIVM8N+Sx
Nt+q9J6jFBFJ0gPhkJJ1/lflZicgIV+1IKjmMVVZLAO94z6Bjs/3sKebIHO/CbkmHrhkGCuERH6b
lr6ecNZM5G0XBHdT9cKg1Bzx4Pd5syz1YEUSSUogZkFsGI+pV0K3Hk8UEwmT66GiDHr0EXu9rB8r
hnDi4aU4auDYo78zpYbMduXA0OWGUHcN0LDg2TbMoAlqAxIIdNIEIPkEhPNXAtmdlZh7tPmp9WOF
jWwAt7abTVC1H9zfJHymzfyY6Sg+b5+l1q24oZULdrsZrdeegT6mO3g3KfAXm5y0bHdRFzZQgBqv
cLN07KEt7kKcuTzIJL/q0+Sye7SNE5i7sSIBHaDzLNjGm/RN6hZb11Qrz1ELBrJJeLyKITFfwkBd
CNIawiHn3Kjog856jaZvYZuzeXignYLiyx4kJn6LWs96S8bk3ui3IL9OoCgfuFcsWMuhL3V1HOSn
mJrWvdKypIipjbPj7XRoVfUQkf7ZzHgwSdR7qcK7KAv2l8285eSN69GxmFiPjGgRO4krttKP9oqY
NVTUguMFlneDwmL26tzv49lE6qXnNYsewTmv1hD4C1EqsI4FsxMFgc7SIY4goIrEWL3XY3SF8rmt
AX3uyg6xtMIsBweLzKzGCCus725qcssd6Lw/nJ+APxiTE8EjsNzb9zw8FVK0Pd+VOxGLzfXzeNc8
p7fQDt/LbfrySL66995NPMfV9re7eXpqD8U+2zzhZ7G7Sr5elV9Aqrshm7Uk88JVwSbumf3Zy4x2
8UXhjSlH6KLeVmSvomEDub2VUZ+OmDZrz9hxkaYMg1alh8qe8mbqzGWxzKbn6byqLAKJr3eRslb9
FEci24KH6MLmj+vwk3/SqCeJKXDmydh/Tfm7rB7H7u28URZWGbVc321Gvxp8DZ17N0TJ0xWtIjyo
pyuevuCINiMPC2Q96XIS72Yq5OYohYq6mIvIdzyQo/9tFcah+CD8/hggE6HBqOtn3tWRes1dcZMl
21geOLOqyXDbG2K1Fdd8uwaZWmrWcr7Umeeu7MWA9/S96PuNV+16sfLJCxcWG+lV5y10wniXvQ8d
w5lRXLEk2HU4tfq8fKv181zRlVvYwihsBhxuWlFmWdLj3iV8s9EOcYrfKlOKxLIZ1kPVaae1X8+G
ICeDDpD66jk4IJjaTellLxuMWlFc8aSJuJh7pKxdtC1xcymK9wvcikZ2QABAcRZeYpq7zMuRfUCB
kz6AmnMMgI1p1grg/zyf/xPG0YsVF6AsDj2yaohuwWwIOMVVyJkyT0WmGvqjjgzT9ZZlMy2hmUS1
Yc1GlzmdzEa5qHAw1/40suRpAolVcAX8oavaw5Q0TfFjLMCpojfMbT0ez1PN9Ro29mSYxxdb4Qai
NknUq2q+BwN9UdMbXbQ9qbZ1Cfno4ialDi+zneqhTkK3bUd5F27PT8jJIw46PkaoTyE0S50AhU4y
vdNHHFG1x60Y5NhgvA+9naOyyv1Nw5y3Yt/4XmhA+e9rmRxKxfmkVpIJi9NlBayqnQvcKCNzKwhO
dj8COXU99jeg7YZ6TxJ/FNc0b/Tc3Q1l6o/OpstEnh8LUdvmJWI5NO9A/dGLDjKEAze/RWeG8YMw
IpH+KKbQJSBFAk5+jVf8ZPSGzSwHGSai9EBI9lh00wTWkTYb6w2L6osyH2jfiq+pg7R200bFU+fP
0R3QjE0ZV4jfycq2ufD9djBUGScjuLPZHXQ1AGkpWJDQuO/1sBJsT4ZAihz/32vKqJFgnxflUyrS
ABU9EMZ+hRa2GTatW6xxKCx4jA2DHcpq5hUvxJ1xA7Grp5ZvkMSrtqQep73P1VeIOo0rTvIHtHQi
oBAroAQ+XkRqaK3dAe5CSbAPjND6IfGZ8fl117X95CBfAQknfZjCoJGHREwV/dBaSf+LHscm/DXg
9alkmzJ0UIy863M3AmLAlaBJfB3zYQCjEquzPDA3U4oiouJrVRLyv1oLlCOuXM2Wpt2KMbWQkZk1
yZ9MMohkZ1QftLfhCO2Hlav30RqnrHTs+FMsmUBp37FOiLsgrWlch933asTczIY+1WB/XZmMpWFY
0QLS4V3pSRNBOpsWh7bJG4AG8g74lPMRcWkUlnenEa/1BF2rO52MzjZkCTi7qXed8uKaeO0a9Pw0
ixOcxHZy0s5lWszerd9IOoyo81EVintqJ4z+q2gvKrYbxmOmcN/KZq5ewIAvwnyrRDZD8MoLh6h8
kdDfqZo4FaPj6s0c+ircSu3m7oqpF0xhM8kABZLzScv2NhEgV602lR8GdA8YHI8K1O1MXtpuiUsC
uRI4lqbWOgHmBtTARVhNd7kXkL3LE5CUcG8aXs/P7ELI+AdDnIU4DHjzeOdMU3QPhfinnvT/Q7XB
vJdzUm9Dsqb1umA4mzBNNLi4d1GV3bF2Aul0PeIF8QBcRwWpQYIzCbmaPRyi1xJqCwHXxhmPWW08
4WCeWscnATIioVdsi7Tg4HitZ7W27y3Z7zjaT/4NGcZiSqosvE297Ph8QSTOQBAu6ELI/UVRXgNO
4qXz8K1HHW15EcwBfJtW2GJ4I4Nc2ZQ9iihx2++i7drskbb1eMk7A9q3opY0XONIk0S3Fbiin0D/
OL60Zfp8fsktzYwVrKRKVIlnMJxEUTB7YKK7hup8/WTqbK049+TNBp9vhSsIVnRaTo28dVgFKjhS
m7D5mXUOXh02KBJsvBvE/SjrN1mfcvq9yiC5exHoH31bMSzjdBynjni3Q0k9RDLGwGfZ8Umop7wv
wn5/3ohL3mSFBR15nJQpZoiqqN9CsuiF57iy5bCh7xZPF3Vi45UDD1KW6Tzr24n3FIVoA5GoSksH
OVdveVZFJKZDQfK1+P/n6HBis7QhzCOKqrtIuPlNxSo9/q/hiZkPvE78+Wn0nM5BHYIL9puNE6Zt
1G9UkuW92OqxGehPSbUflps8UQ791ktv6F/nrM85NNjcCK/UQzWNQ73L4fqsAB1GOrnbUtVpybcz
z/j0bZpJRu/bdhDQQpCmc7CzZE0lSxYnoivTr0AOe/6vISiQRphZOzrVm3Em0wTv9ZRk0BNJOh6C
ChcK9njKSiFt+gOEA6b+MZsmzYet8PD2eVO0FetX3PRPJckpg1mLzSQzVMHw/ns3V0ERDJvMcCG+
MlSIQbARejqT2PphVJA71GCGxN85AwHpMYokeWMg8spl9aMbe88dfoysNJRunQq15t/EVLvC4E4X
VTTGxmaarVEBhbZZR8h1bopRdhsTjHL8UkvtwLiQPh+fZB+6c7YfkgwiUB0F5m3c+rQp6KbIxtzP
IePZwbzxLDS0oDaT3xI+x+eX6h9JnVOmOAboT4G4gAL7ZIJC3TpuwrXcUL+p53vaApEUB0PTZMdr
uzeMPwuNbFAG9g2kib62U9mJK9/H9ftl4sKZ/kvyIMMb6PmvWti8bSy7C/kLivM4g0Xd9IsAOs07
VMbgueqy9u19oPBrqDd57JvvoOJwj9zCcICeur9WRb4Qqv+AWz4ZlYLud/Abo++qMhMvIe6+W9on
jdgEpm0uG4MNp45Y4XlT4Le32ARG56P2cU/6yRqtPi6wkUfttxFIwGggDovhlze27KASLzmEjRhW
no5OxmG0bs0A0S43Bfb8XyVFXhG43fyA0mQCzR8JKMuoxCVWQj/WjhzNQeEngo2/mM/cDfEjsp1o
uVbMdHKdonVrS05Kr3MEmAK++4jnG3akyajAjb1yZD65itC6tR23+RjJvs+d/wgEefYTg1IbLn70
intQ1bhskq1A6OZJ5JmuHH65qU92NACpHwSkVsLs6diCAVibrRg7jcjieN9NS4etn1b7gLrepi34
dpTqBcma26SvQL1ZAUBM6c4x0wdjfGXqT5O+etR+74BeaVkatw9+QU54z/PmAZErzqLpXg7uPTd5
HCJ5m08gC2Du/disFRQtTJv9BlLnFARtyqtfVZtrvc0yh+FSIH31Q9VRVq2MbmHp2dlPFiVDRWTA
XvosC/Jt6EGZaIskbr0yeSeTeTDe0XE/hTADajyw3kLd0aHsNhWTswlAwj51IAdm831L2WNXZFdF
N+4uWol21rLOgUstcCh7UTx0N1NWBzsnTcWKK5082WI0VhhAYRQU3rKUvwxz1YX/A8hw6sEHasJ8
39AkAcey7IZiLvcoWZ6nHzzqhzXBvKPB/tlg0bUVI2jSBWxqHLzPeCpmkXwDfCQ+KnT3pDuct91S
F1agyFBd4TYqzd+zPtwxLGZaFM8i8raFcS6rq6R2IhEXswSaUyN9cbsJ4nKefNXkMlYg2MgKFAkP
stFtJvrSlDCKr5Ac7udkBVy94Cl2irKlym30OA8vOHL+zGpUJUqfXERn7kGv/m83kWDEHObMH15U
1dz2I1AuyXTp9mLnJQNTlF06Q2g0g+YK1Fvdegs9mrWKzSW7WB6uxtDkx+Kcl9Ez/Y679D4YAVs8
vyQXHI5Y+3vdpMibEjO8tJ1+0k37yhsE2NH1D5NjvoIGp0IBYTat9LY0FNu9A0ekkrHitYoK3W0z
xwH5VgSRvJ/nR7PUvuXDpPGk044sekkJ8IPZsWR5Ev3L+cYX9gu7Xr9vwQkXzp3c4SI2P+sOoOoQ
e/JBq9/nO1j6emuTd+bGAxJEyJ2k4Byfo7RsN9D2XZPVXmrecl7ddz7e5iW+3wmvm6av7/PW1yvb
0MI6svNspiMoMcqVhPw4Hp7HtNnWkK3dIJ1H4qnMd8Q35AuEcy8r9KJ2tm32TJbPDvprPKr3tYPz
NWeosb9oJuzkGgoYknaqBrkb+iKeovpqbNdOHQuzYOsRVLyhfMDpeQcK5U3qqncy8ZXVv7BA7ayZ
5/hlHuD56GVoQnIz1kO2iQKXbDvarWUdF2D/1M6c8bTJ8QInw1/1RAanOlDXCVW1HZCL5w8Qos9R
6JHrzq0A5KyTSqVbUaWgKtjiuNCQfD/KmbA1zsmlAVvuPldhyVDFJXe9inYhJ3snBUvXZdiEf7QI
wEPcTwKv1zvqgwg0jnqaP8h2Hh/y1rjO7rKVZvl8TVXReNFc7qo0LPZjXgTfx5zNF+GmqC0v4HWD
AnlmVe5SRTFJeHfclHPy6Dd05USzMAN2vTySRyQBfqPcyVAEX5u86Hd00kG2cc1wdd5CS0vOTjLk
XgWMnMPT15bOPMjjtNB1QzbAs0X1tvVKoeRt6DhNIyA31pZzs03rafa2ZqIOqnMLWfX8wumyK+xd
nUItPs3pC+2mxpfAOc6h2UZuV7qv54e7EB/s9xfkVL0sHyR/mZtQ4/olo6cqTdbU2pZatzxGctL7
uKumr3WHXDELAEJqBP3fZZ9uHW+HuYlU1+fta5IoGcaDNyRfsOcQsz/f/vHAc+KEblfXI5VVj50f
QmPaKZxoz4qhdtMrKAuqYUt6qNWWV1WA5PgK6dLJpw/vH8pcPfqkJp4JXllTPqa0P6pmyYc5b5qN
w6ZnOfQrMWBxhds78yB0SjPzf5x9WXOcOtf1L1KVECCJW+jBbjuO7Xac4YbKyUnEPAkQ4te/q1Pf
hR+Oab5y5SbpqgCatvaw9lrtz0oPD1PjhxIBb6OKfdpWdwqVFoGgOAkem15s1IVXrutlUoox6tIM
ybWfJUevFhzW42TKO67kbVIVj5eI0W230FEry7aELYFnkssJBIo/IfB7x5v5kwTPm3DSs03aDQDW
yrZedv0H/SQ8HwfnVSRpGfY1Nbs+B0Lk+r5be/plYG9CbCq7PskrCScGEt4JzAtieuh4QX1rizRo
7Q2Lk8OwwyRIHPrXnJUmQSbdHXVYQFZxwztbSRIsWe+lkIkLjRzyBdkj8SCQtg9LC2GA0vp/+JTE
EYMI2s5KzaJA8y3o8d+69jsHdsmHr6hCGqzq611szZjEr6XnxZ+TSeUwO6Tsoa8Xpg14QtOdpX7W
oSuYJYP5aaaEpD5m2zi9czf0zdz9KJPKOv+YseJ9KGLpfdM5S4gK68rVfhbWwCHnLpJE5SgfJhaw
vNxBNN6OyN1D+6v8HkgF5a89YVVaTzdyBDPAWeStzYow7jKufgDx5OKQTXNQ9xHJuyQAJQLSJ2CN
TSyPp3yrWWHNrFx+f7ObOKHaq0G39gVYlvsM0K/D5eglE4iOPeAI0fiyxYXx/q5y5WLfQtBuhHoh
ZO1gXIKQzVAi8Alalq+fivevfnfZKTszGC0wG8svwWAfnEbcwkh94i7bsFDvWw1XXgb1ZpogaJ56
vZebV0PtcS5yfmdaovcoqtiDJz6Ej4GNX96HvIf2dNDRV1YOJKpnSaO+3uJcX5v/xakeUTIv8Knm
Fc4x+qXGzoaAkJkNm/f+/Hv08vubCdJJCRT/5MdfRlNMPwpLMnLWYx+APTMTXmY/lpVZkoSUwi0G
VEnVK3XoH4ghN4gpGrX/yB7ylpwgNfcsh4wQ+SJHt6kf6QyR2peuajzxp7Ed1Rsu5MpCLBkwOJRe
iOwGcdP9oo/jxrevnOMl94XqIGFHUBj8UU/89tLoCX+gIfXxb8JaJhtOyPuW2w0W1sLrdYeCX8C/
6NQc0mk8S4ishgMKVQmOs0Z9BsDN7MDjrfh0bVgLowF+XhQIFcleJYYV1819Jc15FsWj7LLDUAK1
e33p196z2L6mBSOwSezwCizBHw0cpc+RSvGdz8pUj4XaohBZW/qFGUFZgVckbtNX4BK/2rlsD026
qVu59vCl9ZjdCXjhnn4pgi4JmQfWYevJl+sTdJmI/16e/5HQqDOfmw4Q2R8o8d4BIPj78uhmHM4f
e/wi8OTQ8dE6jeUP2tZHlj5dMt6d8zGfz10SZfAJbnKd5MGPuJEHL03BTGjkv34pH+dks1iwMv1L
qgxT+D1udeO/0tIX7DciAOvfCIjXbDW2ve8lo5H0f00sWsEmms/AopmKP0/cvbuc8cIxhz4lD6Nv
j1Bb3LjuVlZbLkKAtrYEBO/D9MqgplcB5tHnZRrywvTxObBu7B+vL/vKkJY0BIE1iWyYa14LMu7q
XtzLon7MyPT5IhZ5CWkG3W4MaWV5llwEKadSDq03vdJ2Rl8ujZGn2SwWrI1jYRfB5o9adEEmaGaP
87+C1NM/1E8MesNQIIqjKYbbw93gMpU21luS6mtDWhjHFOLmYJgy4oegeR4KIpowq6CCd31tVlwe
sTCJLQjjxnRsvB+BHA6VmHY0Dz7JcvjWtVs98CtWd8lO4IGisRptNb1ObX/rFfHN3EEjDuGeQ8HX
Umwxyq/cWmJhGGPJK0dUnfvjcmtdDHyeoeKSk3k4Vl19zAbnhzsBVtrordzD2sAWvpZsjcf7wVAw
g4wPzOc7UMe+uLY8XQamALO6vkRrG2BhEdJgpBA6p+ZVzUSBWb4m0aSnLcWntQ2wMAKeNfHk1V3w
OhM3FC6J2gEkspV5SBO2MYCVYvt/hA1iN7agYSuCV2cCghObzNTmmxOoz2PqnpjCxGX1CbIWWWjK
8sDidiMEXRnbUvIgT0DOnzd4rx67Q07pTlPvpPz6hzdGH1qbpYyBSXQPrulifIUU1GudARPXUrHV
ILVin5cUBXoyIgHJ+vBKJeVhx/LPIOQOQjpNPz/29YvD73RaCDLU42uvCooKEAMvKHop99efvvb5
l/38JlgwYFQoKE/HV6eoytCn5QuK+M+X+/j689dWd3HgTYOQva5U/9pO+QGVk4dLmVWX/rNFIXTD
PK6cvSWFgFfr2ss9oV+p1w53SU6LZ+T+PwZ0cvniZE8dbgxAqOWr0/n3MxCYUWHZc+k233HpH67P
0toIFufbV7L283kQry4pmjClRR5C9OCf6w9fsYBLDgEHjExV7Tv6dfLaV+b5vy+HWfoajmnv/39k
K1cGsSQTACqrqKDbrX+kkGVi3NidS6FJcX0QK/t0SSUgeS6ZHVv/tS58ku3yoO++QVhPfWUB2ers
eXeivGCZjxyR+Zy6hNi7GBeG/EQGUelH7kkMKmwCDTXQmpOsDbNydEi5MbB3Zw0vvXzMmwPYw+QC
cOaX9zAbVqEsbdmo75PUqnbDoV97w+VovnkDHznpzJzrexu0zrln6MqJQL7l/7q+MmuPX9inDHVL
F7dsd+93zte+qfTD7Gdb1eO1h19+f/PtSHsDlZbM8pQKMn+NE7BKhvOY8a2g9t1thdlfmCcngbRv
48bqbiqtqh79MWhluaMqz0RkWJsUHzHieM/CC6G2nuIpzuo7M5ucR8AGd/xxDmTSbWRj1gaysFLG
9VF8haG958ARuWEpIKMSlQQ8sdEYOKLZf2yxF4bKk7LTJB7i5yHLMw16N6+obhAfsXrDlr97X3hy
mZGhwpdpk5Lsvhqyb1PD6H4ueB2ZODgBd/2h8ifecgke3mwrjl6qACOIn9syKCJ4humOzqXc1/k8
bwzk3TgEr1ica49CzkUBO3OXqHbInV1LlCN/lX6ZBKAVbYJgvBm4rSzaVLmsXgevlk618e73T41c
+iSoGOVpW3jZXU6yYj7agCcvGm281e76Lnh/s8lgYVFaYjKVBIV8zi3wKFqR4MZrfQiE1NAx/9gr
Lq9+s0Ix59D7JTJ4buN5PFFfJKe/i5M441bv4NooFrYFRKkVFsgT6CXSfpQHVYawuvaj7PK366NY
WYgldSovJy+fUUy9RxfJ8JiBfhElhMEA/3L9+WtDYP87SymBuHs2SfEcF10WqTmmEfUmHoIjZGuW
1vbxwrCUyCYqF5N+J2odnPtxCNJfkBjs6IH0PVF/vClO5l9z59cKYmUQ5f7g0BaWBiyFXTuMlJ2C
joiTNYw9NUhh3/aVIRuJ8vfve7lME5VcdaAE76sThHWmyFZI4bSs2AnQy0WuMpDRGfvo+kKtbIQl
sWpO55go7LUn5vXkd1105gsb0U5w/ekr22ApscondOZkfl/ed36QZecMyAb3a1rGyJPbuU+Kre38
F73xn9QjjP3i4ONWLKHUN+d3fcfT6vc45EbeKfhH8QF5KXd+9IlJmHOogFhjCUg7OBlfqxgM35/9
uEq7OcwNb7NHiHwpfjtlfW7+oNSmGi/KmqIePmVd0M3xDs3RtOUb6aaV2VnKv9Gu9Jt2csypN+nk
JlGFykLghgoK3Gjt6FO2pZy4tsiXD3hjswD8AE61F94z9UYW3+YafeGhqqn4oN1dlr4o792+RE/v
8+AZO71Y2lbBUUFbR+6zvPZfr++mtWEsfKI2GVRewJ4/pegbu7egEHyqoN1z+NjTFyaLy5m1cm7U
vUTLXvl1sBlkDClLuw+J+GCPLgwWdYAJbzuDEA1d8wAF8SKAVqLSWyXzlf5/uczISkIyH40W4q6f
s9F76pOB8nmfaxDv7rgLtkXgqSaUqsFizeWdR3I76mNNaQ/EbO2SS39sPKqgj2Q3859pZV0oETR+
DGP02uZeF5iXphag7QmdoqdAOye0pOJxTGoP3ZXXV+F9+T1PLoM1pixvJs/4J6T6a/+zAYyYdxEv
3Yke85h0kL3VwZCiTY16pdAAbFaNZTeg+zWyCH2/nZq9TZ2KfPOTnnhHgQDcG5+vf93KiV3moq0u
hrEUsTqXeUA+wblKH5TUEKTxErsRtazY/mUOuplcQTqlkrtRlDrK40QdKZ/MyYV2HrR2hi4yCMQ2
rP/aeJa+4GzxZ0ydE4DzMHv97LjhVOfTqfQoVBw/NmkL2wxWG2pKSKue26rNdciqEZyi2ncTEwrI
E2056CvWYZmLnixL+syryMmBb+lAlrwcQMMfUCCqr4/j8r3v3DHLTHRNswI6BBk5FR2UDhrf+Q2J
wfbUBWBST8p6i59ihXNBLlPRnI5N59ue3qk+qNGAk9iaeDdAoAjnnrF0Dm5yClVKtGzVeZ44YYz+
VhzJoW4Y35GagHMapdYmBhB+Ctgko6Z2uM13PhpA3eL8ocn4TxNPW1mUV1v+YECAC/23nu0VQGGh
y82XoPkYZMOTYmmUISkaqLQvznGZpOmuRNPsDS1AS7bLAHjZcOn/OjvvrezCMjfacRQjaXMSSZMH
EvQnwGY9a14HXRka5fP0n7pHp9JB1EnZZrA8WQNaSmQ8axUy5OqzbwxsS+YwQ01nVDvFgGPdJSR3
ZBk6JI3n/dTawfb3JVz6qQ8pTU3zODcyHYobz0t0Fp+yGJWOP36LCuduLFBD/4nwCxCYvZVelfCD
SmUDVSflGvWl8IbSgV5SK4v4SIRpq6fJEwSqLsHY++1B5qP22bFHstH8W08eAxzTkaasnhC0sLHb
c5076e90ptRhO+hKduU3j7hJz/dTo5Pkn4y5F+5Zl7TZv65gQXaLTmGvzEJRNy17NGMvSLVrLOJr
0GCotjrKHg3gTeSVtSIPDVrR26+IXqUb+YEUbR7FLRiSbyr0DoHBH1pqPjtB0C4OHpBsaDwL6mR3
mNyj2w7p6N/VUBdrfuTMj+Wx7T3H+yomN676ndG2c24zTACCxsKr4E8CVBX3J0qzLKa7gIAj6w5w
W08+gNbCjQ9gQ+31V53LrG73XTb09YBi24TCoXahHowFpqnSbSSmnly6xAsCjYqSZQnfleXY9E+I
IlPQUmdgdXKDMK4JBwSLVlmVbey/FcvFL7+/cc9oQLSE7qpFP0DK9V5QjGoXi27YsPIrhou7//t8
NXbx4FZOcx5SH9JCOWM3pZR9RGU23jQB8IfXbcLKbbJMd/fgHSNzF4+ngMmGH7JEBcG3ynjg4PPm
rKg3XIS16Vqc1hpwiLooTfPcVm6ODEwFAq0wVSn55/ow/gbB75gDvojwYq21X4uyfA5GKUZ5W6JZ
Kmc/ap4rBdi7RKsAYghD27buwlgNssbrqV8wqA3qNj/OZdLBj7e5nLI/wxhLeeqbXNaPBu37EIbE
HeKEjXIy9xOi7wGcnXHgxd8apEOfvLgY5jthAZO5a0HBwnYy9cfpnAqr2BfqWDV9iisHxCVhyvIG
uHX0BaI2BdwtoC5R7Y+KgWqUdgMyN+PQ7kwnOOhzSZk13XGYkZ5+9S4DOkOOy5++xSzxSrCw9CCG
iiTcP7e7hXfHszuIKRbK29vaGnTfA7xlndDW3VjNO4O7qFd7zcnF5Gjb900IxI8qjyCHGzIImTDa
t7sWd9GlmJrN9JRK1Y2Aq7G2+6LAUqV6aO3Nk/tc1gNVxybP5mong4qB1EBJ6td7hNcpfExVQvX9
5IkmcKvbWJZlPoUUzGv1oS0asPTddrJ3yAMrOkCE917J+1LvE6Q3GnJHPScG74CEGG8Tap6J/NlA
mb74DT+5Ch4h9s7lL9OCPLPHbAZOMEQcpRrQWqjcRXJPN2iFrY8p1JybLwKOkWN3icxF7u/jAsVG
fYPiTpNFfmN5vR8SOUL0cDZ+ncv7sR/zGo3BfZfFRYi7W4wbx+zdUjXuxMX2vCz3nEEZ6dSPFVy3
LDCWf8P+SsrbYR6dDAqelno8jUxvEXyHlUSEW+zdqi+qx+tHZO0IXj7tjcVyQDrRMFCEARwdt5GW
cAKwnDX9UOHMk8vSK0l4TgFZnu98HB8RxYxk0ANxNiVP175/4femLtqE0jonT97AjUH5D/xRmEJd
VjfXJ2hljZalLZaRxGewTs9pBpNLhQyinAWf8jkRO+oOOvpbiHc653OQxt3uYy9djGpCPlppt0ju
k2DUD4y1JfCb0IlQAocg9T15Qwjz4nTXmQa4y4jxmU0cyfigVMlGTmNlZpfcDgEKwqxOq+y+dHXS
32dlOsX7LEPf7f76IC+Decc4L+kdgiwFdwEM6V3WSct/F73jp98bpePqtUM/dGZhMEeBLi4O7qrq
5/WXro3q8vub/d6T0ShVI6U0d5NMwmGowPc/0DjegBqsPX9xQ+ti0mbmjj4jjJC7wUkUj4jDAQu6
/v1/mxrfm7WFHw0j7lcsAe1J3aPxx/80AFvvoKPbZ1bVewvfzk9uaOBp4kZqbGrJIjNZ8UzL1pR+
mLt+i584JHD79Dg4Te7aXSViDbQ6cVVjj8iejOKfYvSnZgxjXCRBBqBRR79NuICSfF8BoglKQtwF
MTSpmS7RTCsDEpghnL0pkIh0hXZuvYpl6T7xpoyealoUzkNh9Sy2hOVWcsb+wnVgw9CIqsrYE6q2
uK6HuO4mGkpOM4CjJJuH9MRpTjx2SzTyS3cOIvzKbOzcFTdsyVkRi6JCM6LRZy5IH5kx628tZE/2
DkdOvGHDFnJiZTMtySm4bXu/GWV3BoUCbsSkCe5J0LCP0Kt4cslBIRVuk4yk/AEa5uTAOv4S98jJ
5JdGgIZVr9c37MpcLTko4iGdsrSj/KF1pzqKfRCU5EzTPe39WyRkt3hQVvbDkhrCNNzVzazbs+7z
Qu0gDi7aO8laqstQO9Ttvnk5teW+1WkjJwihiF7vro9wbZUuv78xKWDAM0ZN4HJDi3PwByygVuwq
aJMXG0d+7flLk4JBgGyLySdVCHmb10P8ee4Qjn3s6xf2xAj4R6mu2jOcU3VrdNIeCz7pjT22Ekgs
GSFM1xukkGXyTInvfmbpJWGUEtC5VIHMfl0fwdo7Fl6UrIqR9DrNnsEH1v+wwezN6C507J+eekpu
uGorL1kSRLCc9aIC0vPJ8LoRu3QAifChy2rV7Io0aMTh+lhW1npJFYEONdoAiZs8s8rzH+ImtxdC
orx5uf74v72i79weS7YIOUxlkLBUfY572rsgiowdS29b1oKnFfdEkTX3bcb1S22beErBAFCDvEWU
QwVms4Fml/ZpWc20OBZdOtdt6DtuIWg0z7KsP4Hbq0fG8fqnrhzoJQWu9EmcZUSr56EWEJIGgp5P
Y7X3AsMRucPId7W/71nrb5yDFW9kSUZheOARwGvVM/iy9IOOYZnSysv2sQP2blYkZTgWfIv5Ym2Z
L7+/MRl8AK33lOFYpAA3yJ0qBpRxOIz9VupxbfaWNqP0kwZBNX2yblp408ECNJMEe8CNuE1BzVgb
IQ+oVbUpQ7EKxMIXLDHLP5iNXtJVDAO0rjI7OE/xkBTTgzVqFjuXuK53UxV+Wtxe3yMrd8uS0xZ6
fKIzVducqU3J9zL1LZAIqZHihCbsjoYVuJm3rPDa/lhYGZYroVnte08cPS/72CP01jb6nzoz7Ema
8Qu0c9WGrVnLG/+H0CKbG16WlXgq61LV3+ikdR1R1yu4hhJnAa2FnSwVtU9sqL0eAtCxm1feEbPc
Z1DN5lX+rST+qA/gxXY7EqEbT4uTz6ZEfQgLhP+/2MC1TBpdV845F/AS2+widh10EzKpfNhwslYs
7pIHIwUgvUR6vj4jQCe3tswv9goKwzcdPIoPDuOysd6cQ0wrqo5x1pxTpjSU6mFomwlRXOaQj9HJ
yiUxhuzGHn3vATuD939+GsCe9i0j1Vapc22SloYEZLU9ulDsWXYF9GOmGoSaHJ4oquhyYx3W7gy2
sCU1U84sxyZ/LjXEQ2Izsqh0UfyPL0VVpIIu/5BkPMSixe2Ae31XJu7vv38ZYlz1GY2jGbZ043Ss
HPolAW1dUOSKwNB2jgdtQmmGb6Wv/bBNPIH2wA9vv0WAUadFJtuWszMte1Beo4JzT1vCQfehi41Y
cW3xFiYl9nHLGl+UZ1m1dJcD5OjduLRSSTjGFrwWHzKSS6LZugjEbJQTn1tpXb3jNiAs1DpBPikX
CZQax6pN/KfrL1sZ0pJl1rNzW/u8is+8Nw+8zjuoiuH+7Cu+1U+5Yof/w/oRANjYDkN8BpwtPZSF
QItF1dM9uKmeZ+jyQrjIbrVLr41mYR4Al5v4nKv4LIn92XpzfATnWx1VAS02DteKI7Dk9CibAHng
Xsfn2BLPQYoUTH1RkAdZf/OxBVkYCLSocQ5WtvgMiEgVlT4CPIvCBwRs1ZavsTZLC/sgg5mWAasC
VPZactAJANkSnTZ3fepMG6NYOfN/ySPf2OkBnEUqkdp/Atyt+ob+J9kGIMYd0kBFPQ0a+h2VHa+q
N47M2ogWZ593gLqOSBK/1DGYN0DthBSRyLqIQB57Y+Hf593w5N/f3wyJlaQYbeamL6rtmpe4bqfu
mILbJ4u0O9YEZOewM0NR0HuZTBCft+MFpzE2TrExpyuDXNJwxOOMdAWqnC9gRijuFFqgpW7aG0BZ
Xq5vvZW9vcS6l2D8nQOHpS+yy7uwHmRyytxq3Pj8tadf7MOb+fOIxkUUeNOzl/Hm33bw+q+wp8mW
1Nfa4xdHf0By0sZ+ap9rbacfMq2bfefp5INTc1mTNx+P+u08MHD4vMQiR+MuFB2BbajrPt/YXWtr
exnVm+cPyu1tQIP8BaoNeREpM+M64eXcOWHSOUCefGyFlyd/rq0qijZ4pnkqdi2KPjcBHz7oYy4B
7dyJ4YuVg/s8xAP5Z8i0PhpwSkD8clL1RgTB/ma73omI/0NP4hYpMankz9ZxdHZfe6aqjmmKUnSx
HxW2wY+MQon7cxp7U3Gb816kYCOPSTDswTntsn2MClN2pATcsjtkO30bytQD9DCdEsoVmmz85pPK
Wp98RkAbBGoPXo/MpKGcbdnfOi2KizxEfUrvg3JOkwMuTRThrGAkvo/BuvN9dLqpv5HoSPhi3Vyz
e4hxefEB2SBkldtWt81LmyW5vNMmoxa0JgOAkmHtFmN7az1Dm19IgFXVnhcEVW/lNCBZkci9uwer
8ukOrnz/y8aijG+VPxffpZu6zp5eulEOnNapAGx1rp17yZP4iSVMTse6aai8g5MsfhOwB5l/hjlt
8q+DC07rIy0gJwJigKnln80guuSfMug924aGl7jcdNYP7b50QEwbgTUesZrOYx7xfsrhnKSi/lV2
5dScWsIQUEnRdfe8bP1PUJoeprOuStO1exY3GLVKiyIDSW88kx1H76r9zgtWF8caTDYQnQSHatzb
SKOeCqb6weuamzixwRAiUw6yGQamQPujFtXoP3K3nZ94Xc/BQZWg5D0qN2UT2Pd8fz7kOQLLMM+L
TN3QRJTODtIEmoVymjtyymXcoRUihAYsCKnnAFRgIQcne3HbZ5P9ZBAbeYdyBLK5CaGCObdlOGSM
inkHSn3w3w8Z9EyOUrlqPOQlaN8HSKpMfouqs65H737yhm7at3Nd/xTTNPKb9gJQCStopXC0/cNT
OCagyiw/W2nll9zJ0Lo0uWnzR9J+xp7Aen8l3eySu7gc5/lnPYh0uK2h75u/aJRyoYKlxphgR/T2
65gM878D5LG8MCbTEO/GZK5kaKRHviswxDSf6yFvm4iDqzYDHwoM2f3QOwrsE31f0DCd/LrZ8dZn
QVSjAcI9JiKd7jwaOG7UMQ1qZSum4B6V2xS9W+D+BzaG2Ra0KiBJzU+4lFoaTWg9Nb8agD36SOkO
21VZk+VHdwaR9i/Q57f/Bu7AIlL6aXnDGiXsZ9D1+Gh6mTuB4AdUPPmtsYbEu26oMMSyucxZF/Cy
g3KXKoMIgh5jlIEPtB131gVO9OBfoMaRr0ekRCzhzXftAuoMqre+eJyBEam+qcbp6Y0PEmUPY5xH
Aqa5y1VdJWAFDhW/KBsRjShhXzcAMYNYqGv+ODDtr7KgJjkFSTqnO6TAoTKtDH6I9QxRL5FWXdgA
G8numhhivJHXC/RPVVBGzkLVAqsQVRA5NbtUeo1bhqDD0afOpEn+0JayPNMJrcH4IDSw3XVFX2X7
scyH/BYwA0sPE9K6YL0ic3rjDa5b4oyVxXzf5KTyWJgPUJn61gW+M4Z5iVL7/VzY9kxmR7M9tnyV
7NyA2CwsSlp8bUs1qXAsazkfA8iEgsrTDMgpxAA4Ax6lGmYBUh3x8e4wO96hJYF+LdIOpcm4ZUOw
U5RTjXqYgX4DEsNO/+oMrPhqUke9knTWAVD4qWmjpAY4+8U6F3StCSp7mjLNvgoHcn5wJNDvcEeI
ifnGJbB2W/4nDhtKaOO08tnzcwiBc0YCd5dnphkOgXBKufvIbSmWfUdlTrvM8zL3WacOmFAZSMKC
iFdbpBrveyxi2XDkCRBteVCeRqOGbyL0MsoHnzjjh+ZILHuNQIbNddBVyZlfOpl0DByjHIAim3qR
bTgtawNYuFzaHUA9ZrLkHHfGOdJLxN1Y92M+vQgui//GJaJigAKWV7vPE/OKszsM5NhDWrmKhqRX
HwroRbBwu3iiWUPzyn0efdY0R5wpR+TlIykhIfzBTbRwudBLgip5Mctnl/XmNJA+vQdNx7CRWwkw
Gf91hkTA/neScg40Y95M8tnOzbgDM4vWsHKyojOozFAWNDTbVy75PgZyC1O89spFrAVKIQbQ4yDR
0WCeOBbeDq6KBu3RECbORjAtu95HXTUxaPe9fhLfP/BiyRCTVu0FBOqI59LP0wEQSlP1YS0V7oKx
gSDzxmyubOhl8w9oDvlYZWid0uBQ0CEVqXBvCPTXtlQ8114g/3e5rITgRi9r8azKBtAkrV1S70aq
53+vz9Pa85cxlh9nPLcFer9AoNBEkoKBBBroFOKB11/wfjIHsqj/O4CYSiE8pYYXAwKdfQqw5g90
ndRPEKIcjiXqeu1u9EW6ATdcWfYlaxz33biO4wFv8wGJH5JxxAFSZSjUZk/hZebfOUDL9hnIK7eB
GN3hRar4Xz36HlrtTaePXl9CEWue7G4yDRS9uZo+OKiFQaB26rIqTYcXyCEMaO3GIRl6tOcml9de
X6X3sy9CLqwCRFDReO/XGFTpFfuh7z6VshU3UBD8VKBLaHf9LWurszAEzJQp90fZv6DlYwil7+qT
M40PM47LxhtWTM2yqwZtOp4visF5ZrhhgAqQTURbG6YX1Iah1RhKb3iStjpWKtgoMKy8ctlmUhdV
NTRt+v9eSd35p3Wg697Dqv59IzSUurB0unDCPt84VCundtl3ovyiirtgQhGXp8yebJ6mel+OKAts
vGBlpcTCLFim5WSKbHxRIxiqIpX5kzrNELymR4Kq1VZb6NprFsahdPJUZbLqX2gCAuZW+M13O0ty
quYq2Cgyr03V5dVvnAIHcRInQFQ9Bcad1QOb4bxHwPQi4399U6/Yg2WniamaiU/BOL/QHv43BI6P
HBrRu9wEr27F76tGgC22Kcjh+uveZ9iBy7e0BkZ3sx789kVb05lniR4kOIMdkdTelmrWoNhJwExz
NpDflT+ldJn/ObcVEDqhEpUjQ+Fpj2zwB65Y92XLx1ACdpPGA0ooyezelqP+5CG0BYrXSe8KKR7h
sW4cs7VpXtiOFtkAJ+tLhjS6lhARau9VjZllPvutqjhCxutTR8en65O8ti8X4UI9Qdy9QBnsRdI8
fhr6VnyPg8B+Iob55w+9gl/MyZt9KaeJOUIM5kUPafZABw14AHVyewtHqd4C+a+koMUSm5uOcFWF
tPRlFu3rLOc4RO8d+cSq1iD89168IA77Cds1yGb/oc+2iCRW7hO+sB8QAiZtXSKbD4JYqJWmY5DP
O+5xB8Vr0A+3oMCtPf54fSpXtsaSqKBF/2AMCkl6rqeyAiCTRWjNdTCbBMAwhmIlMf7zRIOPQXfF
shUY8g3I2iARd6bokAnzjESc4OF/a5RAmFcRFPT2CTM2BOee2bjZ/o+0L+uNG2e6/kUCSGq/VW92
O87iOG07N0Jm0kPtFCVR269/jwbfhcMxWw/03QRBAybFpchi1alzDLWWvl540rK4b5sqHJ+R988r
skOkDUDoKK1cIEGjsFN4n8e8I3a4R6aBzp9SEIzzN0TFmPVQiFAk/R7yjtnkHybPDtJv0LqGr7ey
BKYF106lQJZzmaOG5En1PG2fA9uzisehDRP/cW5dRBoQ/SjpT6huSh+6F3UKrr5fed/gQ859FsNr
zgH49FCukFW8inyKQpud55biV22n6fCS1iFww7tqkHn6d+s1FTieXRVyIJiA9UXQ44yq0yVVXUg3
t+5TkOsosveaOkW0Lc4JAie8A4mUG4FTo3egutAUU/9jnFGmimmLZ/kMXpii3QuiRIEauRzEBJGk
oAH8nVuFYwGS5OLlgGoDL2Phd+66AbK4wIWBqE1VkLMXyLWWwr7Hq5bJXwOkhmtYXTfVIAWZmdNE
LCA++c4mrNRB5X48+Xdg1UnYMUftB20PeUY8lBHFcQJenX2ZeWz4xnx/ZGlEXMdpf5Q04MggxgJY
rGfPgZL3M9C6tvWCagme5buy4iMYCZUsWKeiDJJn9TfgPwc33AVW19sPo58X3mvaoh44iEqZJ96d
5YN83LvzJgsZyX0K2T2CL40tVEsiPBUiHtpImTXTXvZDyb8gqMuZsx8CXkLlvXU6tzxSj9jyhLuc
tXxng3KjuhdZN4JiHLREo/+FxSFUVIBcCIbGOyT9SOLr7V1n2nSa1+qR2hl84lXfpwC0YATHGKk6
CwgV9b22xZougMGD0Km7CDjsM0ZT/ztxCcL2Diu68oRcYR6umLZpGNptIyH9k45kQsgCGLj5DlzL
9VcBDdJPArqf410WiDWgh2EoeqVDPk1VPlSAIzgjItqQuvClde5ru/dWnKEPO7CZDmti0iaAE7IW
NcneM057CCES0IncXm5T48v5/+7KzFlVwr/Ho2FI4MyQAA5WA2fjduMfXvn4cu3GEkOc9bYVsIe8
UMGJAxIAZh2RRkU+8vvbXZi+f1n/d98vZYcaLzm1Z17k/l7EQ7vjMrnb1vgyrneNpy14aKywQPUY
JEQip4rfLGQy9rcbN03OMqJ3jQehTD0HlY9nNdKTtIv4wLvsGZWia0Q9pqnRrg+wxv6/2YcC7294
Bt4uscu1kJepce2Y4G4P0ewq6c5BOBafhtl6a3PoZ26bGs0vBb14rYo5ZA+xnf2eEmBHJG/+KoZh
DQFpmnv9dACoo44nbEw+F88t5PHu47q8UOq3K561YXp09BCplwLooGjPZJb9Tnl+s6+XJb49P6bW
NaONrcqaZZx351bxn57nQmZzTNeq/E2Na0bbeKGfWV6RXqtGkkOZkC+tiOXGL9fMlQFIiwpMxR6E
wObfD10KPBXSM87z7ZkxLKwODCJB3c+ON9kPZSKaXUkRHZgmCzwAU/J7Ww/LtL0zW8dh0m8qaT+Q
uXWyXZnlSLzkLsX7okMuc5Psng3FnT+7mQqUJc3ewB5U7vDd4MVvW9VR0LhmvICz56Saswa1+zEp
7ntIsJBdTvx6rczo4wc1etAsuPECifpP1ifQ2U6exhrMrllOAX5s7uc2Qa1knN4VJYTOW6+S+8qu
yOIMrRwfph2sWbebg3crZ1PLoajddsPDHGRZerTkMBXX25vgwye6zXQQUNBbjdUmPibQpX5xD+LL
341dX9wUIo8oeH2F27wSavnQj0FPmqn3RZ8pAbYiHoUKShdJVxVRx2VwDwL1TwRUbytzZjAcneyS
kyb3FKWKR9B5/JLLqjgXAf3hdNV0vD1nhlUhmulDpLunIyvQA24KqLcHTOzdScQrvoap+WVg7+yy
CqsOIXCKiWq4N0OkBooXyF6Tjc1rZu8VnQJM3MHX82b8ASamad9lam1uTLOvWXuflQPNRheth6V6
TJIc3y6mzyNdle0wTY9m8lmcQOM6hJAP6mIAbj/IwEq6JyjoOeUat6FpEJrNl5bw6jQrPNi84927
NOMAldrFYWSIjmzbQ5plA9kAwl/ZoQvoCcGLR+DxuyxQXXm7+Y9HQPVUc+XQkRMS2EASy95Jo85a
1NAs9zpTthYF/nghqJ5vLgJrBvwj85Ooo90r0DvWY8LxCrw9AlPr2uUNMuoGnE8oOI1knP5eRGhP
Nq/Wnjqm+dFMWCR25jMVoPV0RnVRhZjooS1zAZICPCLWUpumMSy9v7PkGELskiYjmB3csRg/Wcpz
v6KgYQ37b2p++f1d8y0vVQkVAFQxp7R4ouAQzqIycZ01Kj5T+5otQxq9CQZhgyCjb/EGTKZARl0T
k5ULwdS8ZshTZScS9NZOEgUJahcI8EiETZuA1TYNNRsOW5m6cATw8XbFflkBBCDqPlkjbjDtH818
czfzEOir8e2OZDM07Hh6Tnlzv1xou00GoCePx6By6s5psXnqZgb+mFbBLkbJ9aZrgOpskfGoAKOy
lwPIn+FWgqqI7omnNhWA2VSniwRriQAykMa/k7wUEfzvKSqUBVb8BNXityfIsAZ67lioFlJythv/
Lqax2/s0zo7+JLKTIxTbdNNTPWFsy85KlSKwMNYWX2vbdk9yGrMVT8VgAHquWKZTW0JSDJvIJsGn
slDV3oGU3Mr0fOzZUV1dzPZtgEN8hdYXfxXh50eQgz4oC1EL6NufSo+ebq+DaRiaHfMOYqhQY1tO
6qlKj2E/IsnVqmFlo5qWWTNkCYwnQeU2rjImB+8TqNvEEQe3OLrtWj7C1IVmzQEDXVReqQHgM1wG
KnZ+EhRiRHPbJSuDMMyRngaGJFofBG2MQXgCGzVC4hTlZnFdP21ag/+kfAd/ojaI/n6Xqf88oKj/
ngZ5uVLDbfp47Squ8n52U2RkcA8gvRsR3o7A0BYFCixvf/1y6/4HNGFTX7uNHYCaegHhtTMIoe5E
MkWoN74Q4d6DK/dlWxfL0r+7KwPuD1NoAx8XBV0r94qHX8M86X6xqmEHiPu5K2gM01wtv7/rx2l7
5NMciOlExIZGO6InC28Dnjq3h2FqXruSSSwBnUSRUxK1UDyPAFNVB0j1pvttzbM/v14iRSYAmu7P
4DRAACBmZfLmIFq1Rl5i+nzNltmUx7StQbEZFRA4iKp6KA654puoqrGPNDsuG+iHQqLRQawK1Pel
ovmPEoXW9gHopSnddtzpqdk0ho+bj8VwHian/ZU7dtHumraaVjaq4SzSc7J5MksvaIFMSrvR+zS0
6pUNqXVEVu950xrrydc862ToziU7i94Pd6AnnXaWRNzwduumz9dMmbS5lxQIVZw9DrlAkVRIjKnP
9jiuqdWaOtANOazBAoAX+BlhEWB4ZlS2gIANKkiZl0zfbw/CsE3/k0ytJpR4J6Q/l0PLDyz3C4DZ
3RWMqKlxzYQFypiRoJz6M4+9J1bYBLGd8u32h5smR7PfQCXIfWRjfGxrW51gacEpJdkTtDLWKNMN
R7We7ppYTRPk0NEDxLWGxPskEW5mLmIVift0exBLQOiD20Dn7BMoSrPslss0Wq6DRe0I/DSfqrI/
MJTBycY/NvO2vAjVU14QxAHgh6Xoi4rs0HTBsw9x79vjMCy0Tn/slx7r5GBBEpWP8QC+8QrBinxc
uZQNS+1qlzL4JRFKTeWcoCY+raJFTs2D1xK5YP27/f1LSx+sg87/RVTXzp2g+P6GTt9Kp7+zSHGU
ef7kobAoa93D7X5MI1l+f3dlgtAvY50YMBJrpHznZhPQ69LxdlU5rxXymtZi+f1dH1VZoTxoENZv
UN2CwrJW8txZsnrdNgLNpGVZM+E0M2ZKlFAbjKuhPSV9a4Gi0NvmV7iaZTueZZcjyi6wGDVEglzQ
wu14Uq5RQRlsTmfTKou2Sggb0byk6lAy0Kem6TdOkju/rdzIqt2HATSjt6fLtBjaNa1kU4ClkqEz
zlDTVvYo//Hmci3LbNi3OmkWrksIGwE6/NsZRysKSaaOVDYS7BjDD5I07CsoN7/eHompq2U6320r
F/AZl8yL6nFfKPKjnfIlpp2M+6BN2K7vpThyOaxhCU29Lb+/681GHfc0FTF6m6fszpn4T5ArHpYD
fmT2gZB6U2yS6oTQCe+7YRAy5xER5CpgOzvQT20MG+pEXeDgQl0k6rN41KnJ2oVzXO+os/aUM9xP
jmboXhE7fudaybUcPZSjdShpilAUkzwjESD32Hh5unJsGXaxoxm96lHLQ8uZX7ki9n2S47RCSaeF
LODtvWVqX7P4dGwDcKw79Jwn2RfJxADADO6p240bzlydlguiJ3bbQGDniihcfKqXQp48CbxjKAd/
m5U7mpWnpIdongNHbRiC9hwHyfy5HpAB3DQAnY4L6ETL9uWYXIMJsK5USnc/1QsplFv+fbsHw5Go
M3E5kqBabsJJhRSf+1Jl9i4WQKPb/a9Q+s+dW11ouSYgalhrnZVr9tkSqPH4NZlaeY8TN/0u7Cp5
uj0SU+uaTz4lRR3nUDXjkaxTInkEYu8ZTFPQiwm9beF6nT0LNfge5V5PzjG0F4cuAaC9XXU6TQNY
fn938ME969uaT9NZFvO8c4oOsSAPQctt06MZsuyhFQIeNLBUJnCaBz9Mv1s8J3e3WzdYms6EFRS+
NeIyoChlVsCXeKkzTZHwQcwUUa+Vaw6OqRvtZa0ycCsnTpVdQXwL4rIhP8ZuSM7VSDcG1G3NngnI
ibmouuqqwLcbqQoyAf2Yr8nOGJZYh4aRtkZgbFLZVTagF5raHsl8VCfvby+CqXXtngb5hpt7YNa5
Tmou9qNvT988kDCtOPqGudfBYW0CaU2WCXouCWf7JXYVF/RlHNRaWMZwqTHNgFlug0eRB/m1m+Mg
ahCkeWg858GLaf81LAQIxG9Pk2kgy+/v7Mzz67R2ZE7PvMUmEmOaHnCjIXw/WNseqEyzZIfKAdEx
i5wVm6pDkFrzHbftsxuiHn/bGDRrtkTfZR0K668iix+7EMwCzUT/CUdeHm53YNpL7M9JmjyUhVth
Lq54tIhfZTcB3gqFR3+N89W0CJoly54FLkctxvVfycBUwM58KeITOKLKbQ4e00w5zeda8LEtro4Q
pxnqs4f/IathLzP9wbtRR4zlFPzts+eMZyHx4UdbIEGP+nHbGRD344vOybmsxmF+As8C+BtQWDoW
E0Rx/K6pDylNFWcHCk6k3D0NEJQo8Udpyotm1ysg1H+hSr+eP7vInyNbTjIKwKdXkleeCVTLQ03A
tes9DUGv85bOKINjqrCeMqhY5a8UuAcqzgTuYHJikEyagauR7ugGByuloUuikg20fi6yGdQFUdl0
YXaEFoZPV17UhqWlmh2jlKMt+05U17RQ7g76GeyrzFAI0Il2TR/M1MXy+zsTVn4NPhCroucpVd5h
st0E9ATUqR8xv1tzh//SFr7rxO2GEOJOpL/OgRvvBzu+VBOkQDfZ13/wYlXVe9DKoWelhs+QuSh2
1bjKEmyaHs14wfcvUedX0n8zDdIGGRZ4Bu4zH0IHt7/+Y+Uum+p4MdsXFqS0ZMGjLJzybzINv5Jk
JEdo0D9KngJCif22t2XSH4DAHyNXzhxEkv28s7zkS1VivKS3dqCxDg608PZ27z61YIo6U7C+r1yH
plnQ7b8aQdeKnMt1rFQc1eMYnFjSg9iBJOlKct/QhY4riz27ATOGKq/QsrlATgb8oiStoSuPiPDt
mTb1oN3pI0XhK5g/1LWwS/45LWG+1px4577117owHPU6mR1kfsYiBGfSGYwZT96YyKithh+3P9/U
tvaYTws5hmJq8yt4bSa8UaHemR4zSNUkK3Fmg9Og4+CCsuDUKoS4qr4YH1xePbgWCx78IgPWMwYc
YtM4dDBcAKydLzi8Z4QMvsbLMzWsoTu3rfFl7d8dNMxmqKlJ+/7a+pDAkm6Z7Tq2TeTGpmRZmnet
O03n9H1I1NXpUQnsdOkXJ0N9FvfWqhJNW1TzRXwgyy1U+qhrbQ82EArj52KQLeiU1MZ3vE6RFZcO
bwfJ4NhKP/hhVT57CcsE+8lyCoCZbq+CIe70H4asvJ1m2o3imsdInXoxGBeTqfTOyGnXu9Trvocj
Ub9v92UwC6IdTY4VQEOGyvI6Ok3wAGW2jOzgYg3+YUv7RAfGQRXHdZlVqmszpX69h2DX+Pec1fYm
/5bomDgCsaAsDtrqOlL7IUni4lhV4e9/q/1uf//HW4roNCwOExUgwEV1zdP4N0TAwXTeo9htayiC
6LrLaU+cGjXA5TUL3OrkuoTc854Wp9uf//HyEp2EhcqkzVU8lVfRET9iIQi9Rx7H+9uthx96ntC4
+NOg29gfGlAhTeeADLh5a2Dnga8sm3svy55E7d6jDtuetuWOiC68PIGeOMEzuLmmQY1bNE1/Vq39
fHskpnnS/JSW+Hno9Vhmt6qefDv/HXj+79tNm3aQ9r6Ajls5je1YXn2r7f8FhnplS09Fn5fHbT1o
NoyoBlKETdpcy9wTeyKRwu6bdO8306/bHXx8taGU68915kI2E7zZ5kr69EuinCd36D4zoJws11nx
XwwLoMPjApCqVE3K5NX2fcjrhByCFVBg2nSvgeTkzwEggSrKYZzVFRUN7MXLw+nbzEG7dXt6DCus
A+NGl3VOyF15Tfsh3XuJdwl9Z9h5MV+DoRgMTcfFASsFRR7cBlcrse5wx72iNvYOjtejatXd7Irf
o939D/isDxeD2nomklIEw/uhcS/QhfZ2/ZSixD8eVmbL1Pgyi++8AIKqu9CBTPeF5BNU2ep+Z8fj
Jowivnzp9F3jDKVTUwnxpsvQk3xHavBWQrXs7yqOs/2GxUYPmo8ByncyxAlpLn6DpwP0hlBpPIC8
3IF3uWW3ogvtMAoG1IoXhdtc7FHxIwiQ228uYfkWS0Pr2nkE/n7OAsCwLkneuZBXmws57ybBh+vt
Cfpwr6J97TRqc2JPY9o0F5e2ER3HX1CWiFIBiTq7QqGu/4kSdVDFGs2YoTs9+9i6eBdD+ru79Gn6
Usf8C23RTc/vSis7liJ7spT7UOdrJ8mHvhkgftorKPZQNU4cbDA55kc7qE9T0R9iN7ifS/sZyhVb
0s/oRjuwBoRiwSbq2RcwYQqwLMLvABHomrSCwQT1hKPgRAg38e1L3rYTO/dlK+kOcZy6XNnBH56I
+HzNxiVUhLklaX0BlfOjoiDJ78EYcrCdNUoQ0wg0O4d2edxygQ4s2Yt7DibEKM3ieSWHYFpkzcZb
yFSPEtv3suyntud5VECVZdlQKOOpIdTr3t+2lQ8vVsyTZulgX4DaaurWlzBQR+b330M3fepkjjBa
LLe8S9GHZu8On0obfN704gXNfTHFVVR56Zcuqbaf6XruEdqWTtNULb0Ew5R9aaE7fKgCp105sQyz
pOcelROo0HNickljZEIcBZ6ZUj6quXrofLIln0ZtPftI7XlGIiGhlyJGmAgErHNxN3itteJBGU4p
PeGYcjC8gm+UXMAV9JCW9IsYRR+JoT92rNrT2v1pZ91naHCv1ZIYLFBX80mDPCBMueSietd+CgFj
mO8E+Dz7I2o/oL16e/8aDEXPQvrZ6NkJuHPeQHt/7HP/KOTwjdb+/VizswrKp9vdLIfrfyLcWBzN
2oMhR3mVwuyBTONpAtokKm3/aKPmOrPGL7iNT7639sowTZxm++kAHcYybtkbI/WZDd5zNnv3Dimf
bw/FtJc1i68n6CYrW7I3KI/eJ076pKj3FbDrHXShV5BqpkXRDD4EhXUSxHl1acvyUymGz7koHmYn
fATR66OoNyGksCjaPS+n0Ju72povLWQrH4AwCU5Zl66B+QyD0POTNeRjS14V5MKb6hhwqPFlcvy2
LDMe+XmE4u9vtxfEsN66sE7cNH1bCme+hItGdzeU9BT3CtHhoVpjRDJcVnq+UpT54Lmymy8OeHa+
xl1r3deWvRbBMQ1g2WnvXN7QtfLa96v50rg83M+kjUFx3cujmti0vz1HpgEsXb/rQoYDUFDThKXu
Y0j9ocT/WLrucLrdusEk9Bxlxy247QWZLzR3kKOCdSuHnCTk1+25/Hm7D9MkaVZdN1mGF5SaL3HI
6aGKvQGu+/LQjIdNoRYKzpI/JykYlxS9sMRlnNzuMUvlK6mHfMUjMa2AZtNDOfTgoaHjZXKBwhag
TVyq327PjcnUNEPOm5A6BIz8b11XPeXedMIb+ecQqiMR8z+u7FeOJcMS6GlKEk5+YKk8eEs9+oWG
0xcQ5X37H0p+DNtITx6AyiUGqbvlv/monVzeHLUDrvquOs1crOxUw0zpUjhOl6B6MiX8Mtvdd5D1
1m11Lvr0MCsQUal5pRfTQDSDhoSTUw5zzy8OAaHZMpLW7b8FcEWrPlzZT6aRaBbNSyHBco8+7Mn5
Z+kC58Y9eCXvl8fZ+mVq2LZ64hJc3iQA9a84jZEvIKN9vL1jDf6AnrJUgPG0PHTtt8FPvwzzM4K0
+2XDCqw2Qo51IFY8T9P3azYN7VI3W5Asb/Hg7Z2w+rpuDqZV1iw6QHYRVOQYAwQW99Xg31ltG7HR
Bf37mtS4qQvNsMHd7vmLUtDbnIsztuvkNghchztqv95eB4NJ60nH0RdFasdF/AOUm/c1PAsaTOCP
C7cdTDqDBTjfghizxP6dInz/8ghze+8xwwug8NZ8WMMa63k7VUDpoBq4/Zbm7MskAHOzXMDpbs+Q
we/Xs3WM2HVZ5nJ8y5j3NQyLne2UJwfvx8WrTMKvsoNGVONvwZlQm2hWPdTZ2CfSKd8YSq+dM6vs
rvqehRldKwYy7Cg9gwc91j4Jw6R5s6o6ZekuY9k4n0oJqQ8INwg6CFA4QNw7u26bPu3aRqaCt4Wc
mrchjHcFzvXGwsuynKIx7fcJjqpe4ffVrWA4V/TsnpfVjUsar34LcZAsK5Vjp4lpjIaqP1bwPbMw
WDmATV1p5s+pAjJxDOo3UMtFy+iwv1Gcvw8RVhrBWAxw5/72HBqOej3DF9v10MeBX78N3vBtYv7R
QxzDDot96fyVQHpjSy9Mz/O1xOJOLUn9BqaN+wa7eq7To1MHj35HALCYVuzp42ljer4v7EAkIZ0J
xMQSyH90tbA7532860IEN1J1jKEYuG1Ey3y+c3ohb94MOQJlb+Es9gn/wYrmnqfxLqv+zlZzWh+f
D0zP/uWlRboYkMI3KLNEAxOneHJQ2yD2XTxEy3gCnBkZxnd7TKbp0w8IOTrUbUrx1i5cpXa1L5eX
J2yIQGjy/8dXgjDYn9OHiBPzKTymS0XYHffToz/29w1YT8eEHlqrXlmlpbn/hgaYnhQs2pY6BbPD
V1m43a8EqkheJIVTyZUZ+/jEg2zon8NoaZO0jciztxzXdEucM7eqrx3tP4dIc95elI9vUaYzZ6jB
t9K0p8lbzBqoVCXi1LLwArTayhD+9bY+miPND4BmaJpSq7VemTPPThX1jDtFuusyL1Vi31QM0c4d
AmDCQwFVXFcPJauysNwxRpUVooJeurK4E4qrAgGXNh5eHeARunuIn/ZrkjAGQ9CzBjFz/AISUPyl
gk5OVCv2ryWE0ARToOOI5m442tXfiVqLUBvWVU8blHPneUDdFkdBw7uhoCD8cKEyjAh4z8M11hLD
oPRkAapaS3B6DfwFql530qnAuXyWdbVPQDAm7PA5I8+Tu4kWgmK+/typZR4m3Osy69njBAdINYih
3Bd1TzYeiHrWIHBYI8MitC6gqgWhwhQtbvc0dwc2dDvFguNtczBYtJ5srkJlt5ZfsVcvrJ36rhHQ
Xzk6MwAeK/b28YXI9FSzCBuZ0cQlrypNY/ArONYI7vYI1WuZfVJuA9JesLChans3+hAnW4lAmIal
LQ9iD7xupnB8zQtuu59QwEHL5x5kxJuIIynTs9DS5TOvkr5+ZUktfilc7T95Pzo/tq2KdnN4fVOM
yEm2r6KuCr6fE0nbk+oyNzjd7sC0Ksu8vbtuB4TFoODUdq8WYLMzpTvqOYcFS+KW7KHy+pXdZThs
dZaW2bGT2W/65tWOq1T9YsPox98CG8zyP7vR9/j3baPRrg0GNZIwZHn9mtriYXEg0rRCntt5WDwI
CNKsHO2GAybQvMgygU7rzALxupjkcp8vZpm2/ecy4FFM6K6GO9nE25xWMGT/uUZ5RSH1CxWqC4u7
v5YQ/OIft9I5QMrxhfMfDps2pWOYzt8SttCwjgc7fQ2LNnxuhzKBuMYsnm6vjuHw19lbas5nD+dM
8mph3vb5WM9H6ALfsdyZ9+1crzHdGvaaLtsh+yBMUXiZvFbKa+cIEwX5wr602hw1El2yRnBg6mYZ
5TvLGaEW7hDaBC+5Hz6qrIBgkP82JHLluDQcXL5m+VwQxBwTGbxAEW5sobxQov6liytqfd22Gprl
K+E4uWKp/zLV4EzyLTz2+N04O2CYWAP/GvxeXaXDn0U2VHXlvVAPREayQKlqLJsYKGBYI66uPUpj
l2q90t7fHpNp0jT7Dzj4PJWFOkbIfgyfE6iqvhQeiDSi282bllyzexGgFrZvEij0AY7anBzg1+hD
SPt2PiTemK/pCJhGodk7Z5ZTEgG9uSEfv7EWKhVhgH9uj8FghDqvC29aAJeyIAN59XBcFkI06rV3
/HMThyshZ1MXy3Z4ZxmKjVbokLx7iaGN/AIQGI/t4yiyyZ2jHs8gMnzNQ2KtTZdhVf6DepjBC523
QXJwOpVEA3BHYmxQqo7/3J4yw3GvF1vTolJEVZ51yYrqIRnorsC3Q1Btp3J1gMThKa4eZdltiiYx
veAadW48q0NWHPFAVCisFxyatr07jOHKJWlaHs0lEi1zPaeHwl3e9MHXOGbQ6ohTepYdoJG8cux/
bk+bqZ/l93fbQHgh0BQQeodUJji7JRLvKRPneJSP87iKPDPYii5DwlKo1bJkSA7xiFechLrlbn3h
TY0vv78bgQfWOpJNXnYI+ulHqhArgKjEWujGND32n42jsEPKZoSVF30Locngjjj8y5LSAAT37fYK
mL5fOw7tlHq2gIziCy5c7xfEmJOXzknaTbyflOkkObicQI06qfzFVygmOFZFMKtdFdt87SY3TZF2
ECqL1mHaZvkLZAxfUAX/28sI1HGd8zq62XB46Mw4MhMic2wve8l5Pjw6cw2S87xynSnqUyrXSAIM
A9E5ciBVCIXm0SuOqUigLU2++o59ALriHPR87WA3LLbOlFPOY0VF4BbHGnW0qLcKhmi2yTZgC04I
bbemjnKyCkD/kTfuXy4cenUYQNL2DKXXIjtu2q+u5vO0fMwgYBMWxxnJqx0V6Xiah3ENvGZ46ugg
1Zp3E2o0MYSY4d1ZDWEKRWmnuPdGDtR21U4ImA7uyhPBtBqadfuSQzgGZ/lxarLvLg7Vg6Cts/Jo
MzWu2TUBGZt03RrzlDlfkqn2dmO1rRiJMldzcqBazlMx5lhpVNzcqwl3kKdQc3p7iQ32pkPvKlfJ
0Z3gLUt/Hne0d8ojyNTs0+TyNdJjg7HpyDu39bzanvziyJPGB0Ek1LnbYhG0BuovCsp6o1Hr6Lsw
hxBRZkF0JwhnZZ8pCGaDO8dV3o47cfLW1gl3/ro9a4Yh6VA8oLXtYZJYk1YFw89+nLvPVegO1i4o
ZgZMvRWuaUcajEQH5PnQ3FUza7Nj0wzZY8PKp9QrDrF0kpNVZ3bk+2sgzI9l2SjTwXnIxDQi7Ev/
wvCChlbZjuIgWbiY3Nk64Sw7KaqOi8hAHziH2/NoGp12ijVlUYLNpgGD7pzdEc6PuITBVRq3X+Bx
n+bMXwv+mjrSTrIatICQe6+zBczxvVDduJtQE7qzpbzz2iY9xp23how3dbUcEu+cFFdZXmfZHNsw
V1dc+TlArNlD7Md3VljRyE+6522Tpx1p3jhQe+zy/OjG/HswxNeMWq9tz072RKvIbrJ/bvdjeDXq
VCIoJfRFiFD40fHnPKrsGVUFxX3t9neB6H8AOv0NIiTH230ZTlJbO+ygj1r4TePnx84OY4baxSxr
D0XBqn5lx5k60FwYwVCHh8XxLiX4Promf1N5um09dKxe4YfQIbNEdkRq7tEvrDRSYfm5K+2DBc31
CFy2K5ECwxh0rF4KqgkyBhZySUPuWBCXC7JHQbNBrdyVhh2sA/V8Irt6aAnSo+B/mN0WpC6sP4hx
vp+DXO661FvBZJsGopl/jwtNpeOAjho7ffPsfn5rAzfcRPkFtJZm9Ek8QGDOYiBT8FpFI+hlZGME
goIx2bZbdcieZVfwwGBoR2vIJlSoTvKI63nr52v2bYHXKJ54B1vgCXmzO2GfLTJD7O+2qS2z8EE6
TAfqqSzt4jTpkVTorM9uAX50NxmOAYvXUBKm1dVs2Zqg2pQgyXDsguYvN+/snz44MNZmx3Aq6WQi
lp0TqwWVx9HF1THm7DMCaF8ZuHZKi991YInsJ7GmxmMwCB2zx1xrgCRSkh0DEn8aEwT++mS+QMT3
6KC+Oxq2OpI6eI+lHcWUpdkxSXy1L3N7PnpdRzdV00DJ9c+bKXS9YCYUB/msyiq+mxNufS67HkjQ
2ztqMdsPdpTOMzJVPHXmEufSlCf+kRfenUuquybI6/3c5SvBLNNaaEbd0YG7vptlR6+cESIJUfCX
5qcetIQRr8dX4vtrgjim4Sz7+t1FLsFmxSY3x6pb9GGc/Z8uuEhBIXNEqnrlADR1oZn4AOx47oBo
75jI5hNCSlE8WXw3OuFhnPzvt1fFYOe6VpWE8opE4CQ9plXRHIKSUrg8ovnUhVJtHIZm6R2K5gWE
prNj2FSH0MMwwvzVm9TZndNt4fd/ndZ3i9FV4JVXHJdrC2zDocogZuvE88vtKTKcVDqAD9qQNOhJ
nBznVPlfQOgz38l0ZmvoN1PzWvw1aUqIoP4fadfSHKnOLH8RETyF2NIv2+3H2O55bogzZzxCCBAg
QIhf/2XPykdjmht9ZzXhhdSoVFKpKivTYHkaAWy90iPbuKuo+gXz2ri9LOBJHGhsIVHnG9aozwXw
YFPdrFSgFnaojdwbnbLIuab5XjnBTx6QL747+GXaeJ5M21C3awQ2S/NYbk36ORjiEJ8RxuNDXs9P
ldvjM7xvvTK7y1b++OTwbJARMWXMaMH5fujnhzHvoZJceQ9AtewyUsHB11pnPjY3CJz+e26gkTUq
wdWV73mkAXJwiL51yypeubY/HD2M7dQVhTY9iyMuX1UQe/8wDnnsF7AvDeOKL3+4nzC+dUn4edKD
iiFqn8PSdby0HZuxeEzKsspS8EWGa5z5H9ob05z//s6fK5IMk0q6/KRrNW6AbqW3Ahpbm5xCcbBn
q9ICH4YJmMcyRssmUVCADk5Z6/RIKEXHoe8ehFvUW8DQ+o2IoUBcgYL08h77sDSB6c5We/dZQzBq
3brV9EqzsxqsVGdqsVj9lIX8F9mJs3gzUHvZGLi3fhlfOal1i1Q9z8ace/rVgDxgc5YdJlC5HwJ5
D6dNcNZkmzMWPBdrbLdLX+n/9ysZXNVF4Uq/6gGEfecJZSk/DWwqt7pkXUrwbo9Z8hBJ9ChdXtil
bWldMRKFi64uYn7KOIv31Zn5Z1AhGGHmzrnmioHtrKdhxivMASq214r2xY020fgIfa6102dhzWyk
lc5MSRWErV5dLv+lg/5jIzK14Nzqy3/bEIEsjBZHqx36Cx5mo64UT9B8o2l1onNR3IZ5QKHR2jFo
LaJ2WcSr8yx4mA24guJSoQPd9K8o7Do/WW3EJmtRmql8tI+RevShjOze1AE87vJW+PAcD2MbgOUb
J68zAPhOUvvB1hDMFZ792W3DZAPYUgilx3Ytb7yw7+xipizaJFbzgPZKtMJu/1CquWH2vaTlWlFl
6XOsIwNiJ9B21o15qlqW1z+ZOwbhIWmjDPT6eIUndb0dFPget0pRGl5FTYpFtM+MYpxUAQaZk/Yo
2WjWyefZYItcNtHCJWVnlV0EnY0HmpqTzvvmEfkvvi8VgSDg5eGXlsw6DEB6iXiQ5u2r8WYQPc8w
eTuDNkgpsIZOZHgFT2C7MtfSp1ingmiFExTC7V6zqE++VLOXgBEyyenabl5wUzuVbMYcHM+jkKeM
TLF7UzGqAIs0ftXhmamNDps6zbtpkCsB3cKGthPKmtcZ9L7r4SSMVBJdF9JBXBeKX7Wr45fL9llY
MzuTnPGIJ3Wp2lcdjCDSGmLFop950k3T6fIECxvAbuseQC5jhqEpT4DliE1VQ0dUVFBdP6sopoEE
PbCXr4YQSyt2/vu7O52qAWq1Q5m8GLd3NrjS2gNTkd7mkC5YucGXFuz893dTCDRWz0EdlCc+D+S5
quJhPMS8jfLD5fVaGt/ydheaL6jdZu1JTGF5oKxPyl3Nan0V5COM7RSxmZkuq74uTqoEImorO4iO
pa1LI7qfapIEm8ufsWR2y+8ZBzQqJhF7pu1c3lfU15vMZWCFBlr1rinll7oOwxWTLPml5feuww3Y
pDTKwyrXUapzrrI7sJDE7GhElDjbfMSr8ebyhy3Yx04dZ9wXOpEk/lSFOnoAftDd+4aq0+XRFzaw
nS+GRrgiSPYUpyHm5ACJb3crJ5Lc8FKuqUYurJadMkZNz5AGVJIn48R0+0egBwo3mzCKgk3AnLXa
ytI6nad/5ycDJ4kbDFmOKjc0O28MyjriIaAoVq1YfWkCy9dDkUiw2mh+GupRHdRU9LdRD5Wn6wxx
nvX9zyet8isEsBAcpaGb+iPoeKtAR/mua/pk5QG39AmWrwuStTrsJ+cVccrYgtioyJoULDpsd/kj
lkzt//cjwKfRDiUotF/dkZS4ckPvltZNCvaDTavFz8uTLHi6b3k6bb2Zqoh1JxX1BTiu1Yxs1Z6o
sSYtmPhRfX0KhEPHtwGYF72GJ1xaOsvnTV0DAAmc8Atr5QBGTh+M/wISMd3K+bXgiHYeWQ+5V4F4
OT+1ajQupC9kEG6yvk7I3VxPxcoNv/AVdhKZzDqkACjSFyjcoMZJ2yrvIdmHB/xl2yyNf7bZu10M
QF9n8niOX2RFgyfRTQy9WlWHwu3l8f9wFv+VRw5jO48sxjFzXOIFnwZVFt6hSbLY8BS5h9ZRqanb
JLn3h1CP31AtNsNX9IePQZ9y0vQDKDGEYdmpSJyQXedQnnUmQHGFNKIsg1fgfumGujlIkfHm3l7+
2qXVPP/93WoK5hVV3YfBawgthU07C/e+ia5909ot4lnlCTAlsOAVD/UkSqmYige/EVcpUMFS1lnA
w0iHxmv9Vzo66OAgDp6vm4rXYoYU0ZoiysKBY1NbyxIA2SDSwWvWQcdlmBr3vvXbhy7u6jsvaK68
wuwMM2HIlTQJEJjgSHbLnQqF9L76RdIHN7GYvfwBWkusvaajPoztjLMOHNXICnYRBUu+Uam8cj+6
fHZXTpqFXWX3jPck6+lsBvY7A2FQ9hSDXetbNAJu9eWqXWtnnQ20KB1VlPyFh7jvKx79QI547Um0
cEzaOWfWd1XuN0H+CoHl4saAF5GA77cI1K5HVve6m95uEqeMiVhX43AiQz7W+yzv+h9h5zXFSrFt
6SMsv0btFjxXg5e8DvPM73mWeT+IUfUukrP4fJ0RrJteApoXcZo49wrcp1uOyGjnefWKhf8UsT84
he0ucOPJGSCGwvskvEAVd4OecGWpqOTiO6RI4+KB5WMn0xwRU7TNSE83LqN1spPjPLq3s4AW6iEu
8aYcqkA0txlAMcUTkV3jbNnQ4VlIwdppqnTgbQNGZD7G4sCzNkCuinVTc/AC2rfbqSeR/yPuIKC2
UkBccg0rtBANKAvzImMvKhqm+2HI27smqr9fNslC3GJ3mbe0G5RwGEMMj1ePDyJ9DouYEdGeKutP
Xn+dlFZI/uo0l02V5CoZTqh6zvoRqlHQRW7R11wdemnK7eXv+fjsJXaj+QBmDs8H29GDRnV3f+4y
r7I8SJUHVbPZv0qeBd9iRRSh9LjXlFP0KaNDdwwhWblhfaCfJtKsRa0fuyP5q/jTQ5WjKuPok2Z+
8eDOcbMhLaTtW4mC0HVrdZ763U0e0mxuGtawhz/uyMbhW8jw/GlpEKd5kHQrJvl4/xK7oxwUhq0p
QCb+bCipzO0g2gqKqCPhK+HOx1sYj/P/fkZLoNIrYtWewkCZWw52DpZFZCMUG46qGfdXJ1fRf/Df
qUzR+NoNov5Ech4PN6avIZuHDgyNYzJqizWM69KKWR6v4tDx27KmELTg7pHQkZ7yaIxX3u5/mN7+
PijxAv3vV4ixngJURJIzq0Q1i71TD1N/g+wqmsZdtJjTR98XoLcgIkCdUeBkjG7Y6OQN20D2JUKL
e5jH8KtQZpuhDqS6IQbw23AjmzKrim1VEkp3IUrIPdvXUEe6YyU15CTQ14pyFtikujuWTBLE7zn6
6yIQeCeIk/uoCB6YH0Kgcatlr+Wex5nKD6ZKquiRUajMrATsC75l9xHSsmNtwGPxgtaVGi3dJgDP
LNHQx0hrZ4as6mX/WjCj3UeY1d2IkmTDX/BCb8SNCnNPHxzHuS5mIrYcvHFKFD+5bECtWIYoDoOg
meyhNh+tZfkWDlO7pVuhEBNFU65eWmCuH2RWnoih7hcZFqe5vk6gJMTWsLZjCSFQ6Zjs2a3isoam
lmA/GBFN8tg1alo5JBZsYTOJK2ghAcOddy+ZjMVdFTvRP7UzrNH+Lmwou4c7A77RnUQgXhidsy3D
6yt1o6m86Ri7Su4Hq2Qd1pkDrdE2HMYXRnjySLRSj6A7iraXt+rCGUrPy/buKmA1Dzhw++xF50ND
4hQo7jH4CvlDCYKFuQvAsITOV/p9CknbyhU3XLKJdXBrBBgAFHUCk9ZzmWZ1KeoUyh/OGgnI0gTW
ca39ySUmjxKI2JUsgkDo0CPt2g/e2+VVW/IP65z2QXmhY82SZ7Snfkbh0LkHUyt79NBeUYM4LQeq
+fJEH5csid3ATTPqxM7sQFyHRuNt26hbE0KTSZc524Nz/HvYj/uiQz3h8nQL32V3cbs92ERMK6uX
Sp3b+nhRQR6sh+AmencQGSA2vDzPgn3sFuV2dOK51H79Aq0pP38wPRLkz40w5CpG9pDE1raWoXK6
YDDJc0hLBjlJ0s1TCv6AaxfK2sEmghp31U7yRSqe30A4eQ+Ku+RG+SjrFbFaSzAtrZO1j2k+ER9E
xNXLkICUZyA9v3e6NRn5pcGtTZz1YiKjg1uEAfW1HYZQbiG65a8EG0ujW7HGOdnJHIhmv4RoET26
iPRvAVc7XbV/7FZkE0el5+dx91tEsvo1uHTKD2hhQ/Bx3fjWzaRjSgOOStRpYHgTb89SI+Ex4TXi
nssTLNwbxHpHQK7P1EnRsc8KIn1bGoMuHkD5+jYearUS5C8YgJx9/N3JTkzfF2M0ec+EQr4kxRo1
Kk2q4OvlL1ga3rqWXAdqZZHj5J9bT5N7yVBrHIbgygOCnGd99+MF4hpTokfhRP0uP1DZQZpgJmAX
WVn/hYOOWP4rG5AoBeXcvmTKUG9jwqLJNzLwC/4FjJHdkPbIF3Yvl5dqydiWF5u8q3NniOlz29Hq
FffSDxEF/HV21+ReliawPFnMeCBi+/vPQ+y1t23dRRugRMM9ciLzyom9cBERy50Jz/MkLlvnRQ80
gb6B2GE/TfeSNvTQxrlKO8qSfaP1GpL9YxQSsdtrRRU1eGMXwUmI6XNbAhaWZmdxAqGDu7kB/2k4
iU2QzAVJO+DFV/bFwmfamEWgj4VHo2Y8UQJQSwaFJO3SXwPqkikSiUNaDOFd7+EGvrwzPnSiwLWj
rxnPcGKyqHoTYGZ/mhvoQaVAc2MvXje+tc1JJ8kkzdC+yQT4PgXds43wHHrlr7f2NZrHmpl2TELf
ySl2IfSFxCaRM6iar/v11ramU+3OLCvqNwmJMD+EVun/Aaa3tPTWhm7dpMsAvTB3vBQqFRwsWV1e
razMhw4ZuHYc1bh4QDEIBbwB8ANVG46Xn9DlvxBLD1dmWPj59ku2V7UU5Ry2b5Po5U02i5cuJ+U1
dzd+vnU7MY/GSrYjZFinCeTeSVIfHNR+rjOr/XqFaunkzm7ZviFFXv+cijop02BYZXBdWhnrYtIF
Wv0LiFu85TX/POQlckFecRXyEitznvTdvWSmQAFTMvVvMbjv0ngQ8pD0nXPlyljuCoRIz1CwbN+M
F73pHtxzvLom3YsfbvkqnlYmRjzcvlVMfh/C5u7cLqvc8RmtzZ+Ew1d2zofPSUxjuaxbgxAM+mnt
G1BubEPy8Kso+28uAatKKMbnEZR9V50Nse2+8xBNoy59nvKE/9ICGtZpM+pijQlwYRfZESbNoTDt
cEb3IujUnka9u0eH7NptujT6+fp5t40AmRuS2MTNGyTE3WOnyupB5qG3vWpt7OBy4q2royEq36B+
iJhvJANyXW7Ri9N141uR5SBiFyCNonujys2rh8qF7soxnxLxfN34lgcjOU3HRmbxnueopBGZDwen
dH9fHnxhh9qRpSYz8KSe8Y+kjk8VB6cDH2+46H6eoeCNdg+Xp1mysOXKhVdKJhtHvZVIN/IzYXBQ
bKSpzBpCZ2kCy6FpiNeOrFtzZ0z4Jvr4FxTBo5XL5eMG+wAIhv/uTxmP44xeQvWGSuyP3o/cn6KI
9Y70MgO/fTQfix6IGuL8A60zqGoV7BrORcxrebVXTlnMkFB/S2LH32ehE90O3fD5skk+jPnBtX2O
NN85HQS05jipiHjjUrHd5HUAYNLWPxrmQt6guFLc0Q4h/Y6GENbhuN6gUrLzq/CtBW3FVqFLfMU8
Zz/4K42PD7GuZ8cH0KsXI85yqmSxiTtnuktmz+nTuGiGFWzOx9gWzGJ5eWGAUw5YCIjv6OKKOzR1
p+jnaaCSfEuaqRH7cYDA5/y1AT0bDhioKWd+iTin6UqJDscYyuQvk+NMxVpKYem7rXPBn1AIB4Ze
vLEZSHBaJg8uKrMbZ1w72JZ2yNnX3u2QpA2kR7JavIkASPfPsRJxmW1isITxbwy9JIdMmFpfd4ra
0GNFvDCphj48UoXuJZzRX7Iu/nR5qy8cDjbqmOipOt+I2d64nn+TSV0cRjb/c3nwJTNYR1vr6NCf
ZmnuMvBRpCxPfrECaa+crBX0F379X3KK4DsK0D8AaVG39DYFH9nOa9bq3ks2to62qs7B9VZz9aaq
wFMb4uSTtw0ilNq3opWeu+0T5v+8vFJLH2IdZxS6wHUy4YxucdSlbZHDL+QaReLC4HabTk20q5Jg
7N+crlcK4l2EVXsaCOXsrvr1dltOW7WFD34O2LmBhI3O9GeSgOr58uAL17Ddi+MDmDmBYDE8nmW1
ztV6CaUznpNTm8efJrraFLGwWe0WHK6JFzWhSiBJVSZ7HqKRzg0nkjbgBLv8JUsznP/+7tBwAQTJ
mIwSaFfqx9ZDt41SxQkgyTUt2SVDn//+bgIDUq4xaUfv2DL5Rc3V+P94BtvdNXKqcHrH+PWs6emh
8s7VpWpVQH7pp/v//emCjK2REzVHVUzdPZ4D8qWXSq3EWAuubNM1CYcUup/mZC+aukGlggd4coR5
t2unath7w9qRsbRXLTeuZIJXWdSbYxb0mbMdQJ/9pFEK/6qA3mhTExg2Qe2zMP9e3lEL32U32pCM
mjZDKu8IRJw8ViSPqrQpnOyHW43B0zySZmXrLpjH7rBpwRSLLv7AO/p4Q0Fia97UvVjrk17wC1tq
UDDu8rwizV041meIcjA7RwBy3XIblHH1dnmplr7g/Pf3voFOyCk5UwgC90hSzYt6E1//CdZNZ5Qe
vEZO2R4SLSKlXnQ0COz2Tn5VCSZw7W6UzHOlzlSTgYBHIMiCgnYxFl8hZTootXLQLm0m+77jHH1Z
4+Aeq1b7kNkq+E7F9ZiSpMzS4Nxkc50lLCehcZUFZQ9SedolDdDB5bCP8mTtSbuwmey2E6IdLw66
zBxl4f/mbDBbF2zjYDhfKwgsTWC9yN0w77O4LczdgIzpJhyjF50htrw6qLH7TrgTNAgkq/CYdY4+
+CP1tqxbAx4v/fqz8d+5QdM7ToNcOeVgWZvytK0NPaLGLjcAd1bbqwxscxRBRsLvyybBHL5ffhq1
KFJW+2s64Avb1CYoykalujlq2aHS9NOZFP0cD9Cw2Pn0Ko7IwPUtb64i1RlZ9c6egvzF2fhtN8tN
EgxrtKwLZ5FNUxTircOU6Yb7dpzMtqbRS05W45iFO8huM8mYwxvkTYd7lsTNA5HAl/sgEz74YffA
MoXyWBlj1utMbfmy6/MsyXMgu9K8RLgxqVqjSbq7Liq2e0vcCGzBvd9gdJFTegs9WhDJQKtkc/nH
L/iC3VRC+3CQaEpt70DYZfa6ArtB5ffRI0gW1e7yFAuWtumJ/BJ8hn0XBkfiKxzdU+dv6nktrl/6
/ZYvE54NfVG5GfAd4FV+ICGE/3ZU16X36E561Cs2Xprm/Pd3R0aYmciNHRdvk7x9ymKAujRlkGBc
o2P5sH4XuLaSIMkykFjmDFbWbRMCh4sOpbA3/wxF91Pr8OW8YM1Qb51VNpM/jvZBXsRuIdFaBpls
2Hz0M/BHQfKk6Mb+YHCwOxsn4+DsgN4ko8hk5ObfSs1gdweuG1J7Moq8cC/xRHBfAYR3g7cgA0HH
bizRUffkJt4sfyHOaFpA7c6Rpmz6aUirOQFfxciAkduWpc7Lh7Ej41XqMFg/K3SunBa5F5FneLhg
BxN+5rz3m2IlT79kfSsqkGVXBv4c88PgthL5STDa8H7atq70SmgdBLX/+zpXsY6SjHMyceY4+0HG
J8XIbev3r5eHXjgS7c6UKiojj4KK80DbIdwBMZsjjxvLrQbZOrrF8dYI0MGwcqosuLzdpsICROFE
ZMm+7Uty0CaTp6Rs9cvlT1ka/fyJ75yRexmNJpY4eyNrkVYJrg2nnD5fHnzB1naTSpj03B90hHsP
DDmpH8vvmuNUb9VabWnp11tHie7mpqYSNq54H23bAs+wkIUr3SlLVj5P+m5pKtn1eT/Hzr71hh3y
f/dMh3eVLr9nTrWdivE6h3Ct4KDNdRdMHoIDdyrNJgRxJDlTwqyL9i4tkuXP3Jlor728PiLsMFtR
EbLJkOq4zsSWO4tOuThbtbNXffZL14mXVk7wo6H6ymqD3S1CiVsP/hgXBx/cHptMI3otCr6Sav5w
g0KJ0ErMayhINx6rnH0G6P5OjNMzA3psh0D8GgwwJrCCe924tS+CpDpmpgaLJFBLm2oQa0+HDy2L
0S3nRffvyMuyrY5UctBEM2CAmVlDun0YF2NwKxrgwnHKICicvQ6mz+cMkwuq6IFEW3ea/rm8eZZ+
v+W+PGZ+GzD0NA0B6HHRRhwl/HMTCR1eufyWC6PfTo+h1tXRVT5wbgokKB1ZOx+Wfr3luCL2XYBc
xupoBgjxubx3d7kW++uWxnLaAUV+Co1MzlJwLBQ/QWB/3wDWeE21C7a1vJbmnQc+PK86hlA7f8xc
9NJGkG3fXvfbrZu3jUDPUkHBe98mstuEVdnde2ZkK1ojCz5rdwgMRVXMNAiqIxlxIAweUtvAiXc7
z12tQi5NYXltCN1CE00ByHI8bJsqBn2G9s3vvuFBenmJPoxRoU1qea6OVMNzhiWquPyidcZugO6g
YKAanTSrwjj18ljdBAOBBHPXRStL9+GNhlktl64A3u/VOEk8db2Di9tM6hG8xf0reHRvHUAyLn/c
gmPYfQNoRs50IWd50BrVssqdzQ7n4PfrBrdcOpPMrWNPyoMfj68DmqNAZ3WdMgsWyHJpioy39CbQ
uON/PdJu8S9nvA4ehMEtl3YZjjfjz9WxkkZuzFSxXeDRX5eXZWnLWh4NvSLuOBoezTMOsheC+9eP
0VSH/s21PselKSy3VtprHT+m8tCee8yZaJodVEFf447xlY7vhf1pg9dInZclMYk8QOsH0jJwhXF4
RQfsTShAJaSvqvL5iY1gG9quidxKzndVj4Aoy3FuuJn5fdkQC5vfRrBV4EJzW1/MdyokL7Lmfepk
bI0Rcmlwy4FBR1XNeNg2B+gsPUAXRKZBP5OVM2lp8LPd38e7fh7lPQKJA8mbYuPS5Es+r2Y5lwY/
//3d4Gro+tHvHX6rQda2GdCXuS8FodvLi37+/r/e37Co5bek6kuo2iX8NqPNfYu3/TDWX0RDb7x4
VYRsYfvbODZa15PwPN0cXOiaQtnKS+XMyzTma/igpSWyXFhEtedWkMY+6LJ4cs+F7e76nWM5r4Ew
NGChSXv0GzXshQvwdNmOr1ctvw1Zq8Yp5qaIuzs9uJIdIFCNaC7LVaXr265mg+punQhNUNd0p4OB
1LqeSTJCawdwjLtBTMa/wVlHkQYTIlgj6V6whA1jA5AQwe8UN8jg1EPqkro4c+edLi/W0uCWDxu/
7jIQJ2MfzZOTCmi9pk4UrpygS4NbPoz+TNqStuqOeipBaOMKENyINRbGpcHPf3/nw2EC5k3juO1R
JjTcM+axL50/lisX+4IP240RRPu0bJy5O0qNAMW4ePAB7Z641SY5v+uvW3zrDg4Za8jU9d1RIGg/
VBOU0SqQsu0uj75wf9ngNUEFCFLLht+ejwgRkltFThxa8IYFb527lj9dMoPlypAE9mXVdd1RGWyg
wSvZU9OD6/XyNywcc39h1aB/GUEvssOrZkT/Uc+fKuS7NsiifrtuAst7w7HHLkX57AhNBR+xu2Dg
W+ty9ivPp/L2ujms8Drs0fGAe4bfhnPGtpLmT1npfW1J8XJ5/AVD2wg1GkJeMeETIohRPWiA4lL0
6N91pdiNVfLQs7Xc0IKpbWZmE8Y+Q0mqO2ZhS3agLMue+vJMAHD5M5ZsbTm038WKtgnoJNxQfoKk
VZ+qKfky5sgjXJ5g6fdb9zKPfXA8J3V3bCmC9Vp5hw7E8YfrBrd8WQ5SxVMW4KwbAQUVGWDAaTcV
qx2wSz/euo9RCo+6MSjUURQOCEaJn/N9P4Mi+8rFsfzYbcygRTbMd5AuM/s2Ll+o4WbFjRdOUxuj
VcWZhsvCy9wpesl0DE2A6DYu/0UVfu0Nu7B7/kJp8Uxw03vd0Z/lF4kS7T2P8HIN9Gq1a8HNbKgW
BYM+S/yoOw5AKqQwyOu5dHLXBv4G0VJyjwSJXjHG0sdYt7JQfAIwbIRHQ9QH+OIuFQ6q8Fe/C2yS
ZNKWHtGjag+g9yn6Q81Z+Htq3WEtF7hkcMuXharrAVRC852JgBhxg/Hb0Plf5Zx8ceWa/NmCR9iQ
LaDtXRSggvw266AMZXp/vD2T2m2v8ufQ8ueqzXoA7uf8FvpW5YGFod4G/Rq+e2krWc6sBeTNE+3n
t5UJvlZzm6UIiW/AGf0N7cdxOovkuhyLrbDHegmqeZAnPaCi9YXF4dFM7gGCkJ+zBPTlao1efsEU
NlJLir6lM23ag39uIquI+7S+VRfWygZnZXEgOxN16k4Qn2joWOTU2WjwfO78jnD2KB0+HGN/9uR1
1/VfgGRHaIU7ld9K7vB5YzQYrnbD7KlHaSCl8XzV/rKhyZkjOhoFvbrzA1PvAFRWnxrXrVbsvmSQ
88HyLjhGm0Wv4kZ7t+eWwT9BdzOid/O6n36e9N3gqm5EF7mdd+uSEilh9Ic3ZpNDnerHyvh/Spd/
vaA937VmiJCN6ivX45+h3xzS25gnMwdJVu2/JZEXvUpUdfzPpONzt5WjJ50OCsnAR794Ce/0sTMu
Z2j6LcQPUuPfZkBjDn0tScShQQB1y+wHesDybNtXABOi0UKA9yaUkpNtkrFgT+KGPrAhNs22m3U7
bkdDBrqpRDjFKSAUkDjNO8dlh86nEIpLaQ9OkEPVV/W3mtROs6fZGHP0I/SR2I4D3un7yAPgeduM
MQu2fV3Pv2ZW0+++KbwqBe+c+jaH0HDftG4w3ZRUk2fBfFNuqJybx9IZvXI7JYNGx7E7l263jWrk
+KORzn2K56ZxbpnD5vzVF1EICnJ2BtKX7eCC9gvEQs+zaEP5089G4ey9wpd4LZmg/7cW4H/en/u+
CYLSs8AqaqJQnyAAaPkpC7rKe2xzPJy/mbGizgs4Eebo2HmeGDdhQTOSyrIYzBHQyfppjtBZt+c6
JOH0SOLOhMMmKs8bg5I5yPZzM43i4AAlQG+yvuvOtFEuL9mnuOnC6c03aDh+VnPAonYDmwebwi2H
+5CRcNgmnTvsS6/he81xhWxhgiR+jpoW/IUNpC/Dh6AlQXhTGFZkVUpyqEF8r2ZHeI80brIynY2T
VRt0AVN99CnYdlKvEmiU6+TI3G0J5fMpDaDqjlXLaRE5wBBxHh9mGdd3rpfJMUyjnpXyNxo7tHPu
tINiUuUVMnok3IniG1qzsTpQn4V9nRZBCytHgQCsPtJxnkCuRjUNXkeF25BmTn3WBG61d0DKSp6c
kdAvgNoTCIfFheo3JvAdk0KQwfyLHKd51cZRt8XE1Cck23QLcZAikKnfgdYgBSmKeKmRLwcoIg+7
/IYlWRLsEWx1qGzTyAn4PznI6slX0+us/V2PJUveZtBlys1UumZKwdMaqEMIQC9JY4g5jqkxelYH
BrD4eMsRPX1xoDhbv9Rod/I2kjQ6LLdj4ijguyYvICmVITZQH/j+vyQgY7Rxixj8IhU4bcAmBXqm
n07S8vuQGjPdt8kYFqlgJRTZpQDn+BYbHSp5QOr9aAIgh2sSROWxhcyG3kCytRhuXS/qikM5x7X7
4k4+mHErAHbZQWDRWJqMjDebrsnp8DkYRE1Bj+DML2U1TflWov9zF+qZvkLjQk03kKMi/1R+ABDU
2I/ujTc5sbshVNPPTLnRl9k0UXbSOinnVMRN/9SbuON3MVOoudd+7Y03wCJl3lEDseXd91BlE9+m
WNXl1hFTKx4Q6ObDDtBraU4Qv+67R5CGeWwbQi3+W9e4odo1Vd4AOqhBJ/xcD8oMqQMQZHCI3AnZ
ndZzsIKGhmGXImWboK2zL+P8GOZZ81C4rfqkMpn8yuKim8DSH3Zmj8JZB+32onnJZgMGbwEGhM+s
R/1pMygnjHYx6Dq6T56JqDNt4rGMh5eBz1qIFGWlpGtSeGMdHAgaeCmsX1Q8zWeunE3fKPyMyR9x
kDjKix7O1ZpnrgBnPTheT9i5yDv/UljMPi3ykLvbXPYJSUmLrOihBbbqkwfZ2nar8qxSW7BpOsUG
7NmRnzpAk5+mbuj/GRPcsColYRZNOPAYzzdiAm+aj3fzb6xDr3Yjq4NkH7H/cfZly43jTLNPxAgQ
BEDyVhS12G275W73dsPomW8G4L6AC8inP6n/yoM2xRO6cygcALFUoVDIyjQp39dluywRc2vsHaWF
DAfwHhRF/j84r66IhCYBqllG0CruOGvyBejMUHntaQxJPb5MjAsv3xV6Iks8ulzgkowEhhYvRA7I
QAaF8n/iIMC+o76bmk9mKLWMuhD45M9TXnbOA2JClID3bTmHcViUoPBMfVLjo31N2VWvKE8ee2qo
PDauIdVDjV6+O1B20fDMg68PjhiQudp1bND0UPtlavaqmJqv3RJCWblMqeccM7cZA3jIGuEU88rk
qJVUut8hnVMQutOoDB3i0q05lD4TBV/LsiHVS4RImGvgQULV/wuD1XpPikT8dHwBWRzq9MXXAafJ
d8jk1cVzyPRCLhMEqvl5MqZu9qWbZHTfVEwgTVSyFsJeTkeHI5JrA4+huDs4h5D2zfzqj07bP4Yt
6vv3eACtPvGCzkk8QkgrOIEExW8uyA+07neWmCmifYLH7iJAALWDuoChu2mS5htNUMkGV6Fqnx7G
sU/7VwBmJrFzUs/QI+uauj07Xbc4D6hxzkEnpAsPJ8/ObfwgPRc1g0VD8EoChTZdQe+7WQHUvQdh
flW8LoRPQGCDWgkvKgbAogh13/7f1QgurDdWJk3LdlkDCbN4XBb8ZwLnX58aioRxXGlO82jMDLhG
U9Cx/6vCK0wub7o2f+NZ2by6vSz/6dweTr72PBH8HEzYfzfwDO15NnCk56KoOZSyELuK+slM0OsM
orCCBgrLgDn/DtX3pYrBtEHmadfrPJevvRoT8TDqwS9j0ADjdO6KdA5iQEO76QHrX+qnQIXOgwdt
IBnzydV/qzqFTPJOd10aRvXkZnpHw6s2aJYKqFF4sh18sMkr5qR/u5LUZXyF8X2dWBs2RyiZZPKB
kVy2h9ux24c3V0RuVo5laRjtWwH1OV+q4RGiT2GUJLm4TLr1Nrr4MLZFF9bNjMve1IML7T9e1DPU
jev8zSuaciMuXxuAdTWbsxYYxLnMD3pRWkFnR/RT3BfKyXEkjOWWjvbaIKx0S5LxvsiErwBrHL7T
Snb7QCG5fM8iuDaQKKVizDMoGB+cmhSn0KP/lmDkikFXLjfW4ONZcm0kUemKsqq0pw6kHbJT6+Vl
NEES+OzJdAtp+GEKwXVtOJEC8xTNDUT5ep+RM9g9IDXHJnoUXV9FylTzRuLumun9867h2uysoQSj
X99X6jB3MIVEhOe56p4qj+w7IFMOXo5gJifexsVsbVSWfYBhYimXsYXUIMrN9jMpnkli2j1XzTlb
trIvH28uN7QsRBm/aExYq4MYMrXzx7w6iGW4i1ALC2NZCMib8k4tc3qo66Q/eUVZNsMOD5Jjs5WL
XJskyzjM0CZNg1ztGw/Msxv0Z9/VZ0zTE5ZoA2u3MkU2bodluSu9RqeHpXaSY+ax4qQyfhdfneva
jJ4B+IsShmI53Pvq/LdSUKjYwZXzfsPA177+mit5dwPHZbFH2vFqfhMD4qhsFSgrOw7Jg/1tD7LW
wXVl3nWQG5RlA8GhDonnqWeJffTspGoLWbHWupWdWNQ4eUOByXdFuDg7kHU1eHZcwtK9J0OB+b92
/O7zi3DGbc5b1KGGqgSCBin2xgfF7u3JWXF+Ni4nkUaamuM6ahzocYVe3/xufNHvGITqtx5DPsx6
YQSWCSMw8kadYoVNo14WBRXP2alPqPh6yPzgBWVlp9tjWVsKy5hLrxtxkSbqUCFChTZTX+9yjQfs
262vGLJN2zmmalYNDtIDmHlflElfjT8BvTaqQ8Y3ZdFXhmDjdOY5zIUPJmBwagvUVmRs3jliKxm4
sg42Omeqs8D3FyIPiZ70Y5kkRxSAPWX13O/6pMn3CWsOt+dq5RyyoTqKDEPrl/AZhuVnVrSf2BLX
Qf4rS5tz3wy441Z/39eTZdwNUU4TXI271OE5DH/pxH/scKfBA1bsQRo0zYa7ginX5jdFvhZv3OY6
Jt/nkbiiI70uL+OsRvncfYOxTH1M2ryBjim6qNlr2dIIrEuRadwTCCsPxfzk6y1hyfDjQMGG9fgq
aSEpNsAnVguCWi8yaf7SJ8Gh1+w5B2Ho6ISvBVdfbg9sbVtbHkBmnkq6GpECAfCfRg7IB5IdqgsE
3zD9ta1tmT5NcWBkaebEwIH/BvtY7I7smhDqsihr9EPG7oKdu67NUWVaRAhVVzpgr+B+PHV5f0Yd
3/x6e55WvLEN96FgiicAXl49pa6Ls+vgrhQFHM8rcUENsq63u1lZDhvmk8lOsnQgSYxyLh8sorTZ
80yajdZXHKWN8QFH0uRWBkFoDRbj44iXgBeZTtnbLHoFdXmA0u8bhWX6Xg18rXanJG7covqCGqQu
klnabdSorM2Rda4PymemRbATQxokYqYfdl4ybnEJrk3RtdN3Z3pKyDIWDZMH1qr6AaG5Y8ZdP5oi
3c0o5y77nZeW+dYTxMe2bsN/8qFRvhA4fkvo1jbf2gAMdM/Ky1EaeN9CWNa9CIZSeopLWSHr4sJ1
4h46nfM7F8Iy7azuiWMSLIRMHPppmeckmoaperv97R/TYrmuTU+VJyO0QllHviEXXMh94g+Fow/Q
AHeaNlauq93yoEfcO9SOVkUyyqNoyhQGKZD7Yzxyy0CojaGueDEbIdT7SdCXRZ3EqOMqPzlcsWco
JwaxZF0SVVSYiI7lFuh4ZQ/anFai9zqpGuLEwAmZ/cKL5Nhl7fQ0sC7dI7mcxLdneMWQbGYrCK/K
cszaJK5UXh8gW6l2ACptOf4Vj2njhVyOiuDeYHcE3eScJ6R5I6ST2J65bn1f4GdDhfy2CFyP6CQ2
U3kae9buFoO0c+/mO2f2ft83S5ZH0GMaUjKXSbwsbnUggbu8VJzlG+fv2lp7//U3Lh/FgtdyJx7S
QOy4apML6La6iCJdeezmMdt4bl5ba8sTJI6TjLQSToyKyiRyaq9CxrqSd7ZueYKUN15o8GgV52AN
vqDUGWUdSbCVaFjbSdZF3W0gVZF5FfZpB31VaCP0T2Cnzp+NhhzHXYtsQ4c48t2CaSwyr1jxOQl9
95zWyRbdwsrk26ihIINaHL+6YeLUWWw8x43aBGyX93371We9O7LCsPM5VGKTuIA3/j7wtD/LHJD2
262vTL5N6bQsrAOeMEti1PRVp5qN6kTHbDplfXHnOWLDhFgHNQ+Kct+rDeCqoMb8QcgFL0e3R7Bi
YswyYMWnCWycaRK7vfH2TBenUtfnPiX/9K7Z0g1ZCdttmJDI8LybGRMCKTBEjRhAW+M95F1+yuvx
gFtX7MOeQ5Bf3h7T2o6yzLksJ3A4VBhTOzZ0b1yW7QPH3eLlXjntbKqnavZJUJZoXZLw3AbD1wAF
aHEp5p3Bw3xEqNlSdlgbh2Xa4PuvOilkEhMqwVoE/UO8umT1xiytjMMGDMEeynySKomZl/9u2ibf
JVL/HD3viAL8v5oU1Ta3l2Nli9noIcgo1RkENpIY2yD8Dhmm/FOjA30muOjGrnLlnUkhGzVUZ0kX
TpUTxknapVGgO+gggjgyUiUhd07adYzv3EnhBKHr8tmBYJ/6TAHcwGUt/4mnvpMQKL5pZbtFfLq2
PFeX864nl/GSO9xN4kniUe5XWM1KPpQZ3onPxZjggRoaNbgGBxPQL7fXaWW7eZYrqAS0snRpnNjX
rvm79N3mkgTGeb2vdessb0jLOq8Pw9jJpjCSaH1Ps6zbqOsNMCsfvCDY7FUeKsUW4tVoneZfgDNI
42YqASIZp1PvANIAUaejX80bJ/rajrZOdJxTHpBAbYiAF6wYM9imDi6ZNMRXIBvUQk9jY0XW+rEc
AFLtvCsAudvjqRTWeU6cJaLJQXsbGfiV48umsqIgkQApE9qX9MmZPmUIqvjn28u91vR1od5t3wJv
3pmr0LQCvy1gTY7a8WoLRb7W+NVm3jXeD2Wddj0gL372RszRtH976Z3fbRs4QIAAiqFpwb4S8zy0
J3JnsGCzVlG/K5ok5GHsZ6I/VIKGUTbQK0xnujOVbFNXtQs2Cy38MB7Kyd+DVnqJhqX1j7fXdMVB
2KxVuMMZI0I3jKewRQDS93MIdNHSfbvd/Mput0mrAOopArBIA8jEezAuFMd6UlG3VIe0yzcMd23j
WIYL9c8xrKjBrvSqeHCriDJ6KIFavj2CtQmy7NWZIFzkeJPYdyWPevljRPrldssrp4FNVFUFbdng
KVbsk4AAJ4mohoxI8dQHlLHsRrIlo7EyPzZhlVSkcXKguveeOgJ8FYVdthPu1lXlYx5nF2nI/9ot
Q+gEKMy1+RFwsEctZZwUwRcm//XZwedlDOaNfSWTPcRNNyZuZVP9IYtOheeP3QhYaTcCt7c8dF4R
VZo+ZlB7u702K6tuS51DVb0soaYOb1QGeEK7GL/daHnt460TuR1C1hCN+ar1Nz6qyAe8xHlBZLu/
/eVr7VtnMip9CpDS4ssDZIQG7gNmF0SNAZJsuUuVEEtO/7vk+cJSsNyji3aeH6SX7GFxx0x5G5Wf
a3ZhGbQivJJlhhkCdehDBbocvviR73ZP3VyBpudOw7ZlzuucAP1+XWKTLHthUEVxF4G669rMUZ4S
XaWTAfPjPrWQZWFy59W/by/vysa0iaLqti0BOUTbV8mqBkkNlW9M+8rGsZXMEb1VPSUk2ItenmFh
/6dcUHP5wofs39sfv+KKbKqoIKhGMFvh43X+pRx+jfVzUF3ua/ra5bvwoRb9mIJEAKcAF7sh/OaH
X0bz83bba3NumaxmLsoU5utnmzc9BDtTbJEJrmx1G9YFoix9RXvAGbT/G5cfAFye6/rgs/kQhFsi
TWvralnrEmQjzQn2+dLVD4qdAvqPL6q9dF9vz87aolrmWg+OnxMfY3AnsxPOxdTPqr6LChGmZJ2+
I9g7wrHTaFyoaO5+tHcxOMBEw//ul8CF+HASIO5JvVw9qLmgR0918p975oTYOK6s5cXEK8z5WP4s
QHdteBOxYKPq7+MJJzaCKxOd9KsKEx7MUFH1QnHu/PmhqLe2+1r71430zpQkwZkODLnYN/5bEzxU
pN+D/mvjeFpr/Pr7u8Yp6SqENrClhFTA5/5c6jgfaHzftFuGujQQtATiHMFsMfyFLMT/Uq6vwIv0
633tW2ern+ZZn4YdTAlUaK4X+wBKQo0iut369Sv/vO8SG15WNoCrhCPmnbaPjn+g5p/72rUMFMUe
tPRTtNvO+tI37mfm38WhACuyzNODUIjJCzRdkvBJtWGkvfa+XW4jyXqweo8oO0Jcyb51eEDh+jCE
WwCalV1oA8nCYZxZkF0X0vs2FP6uLA5BuyVAtta4FRF7QzgAx9QKRL2PskJdCqpjqq1M5comsdmd
Uh6AVmqG8Ydu+S2tSLrTatqILdY+/Pr7O9scPJ7hnoAP982XMExPJn1K6H3Q1j+0CDvfAaFThsY9
kR+L+VuRPyyJH9/e4mtfbhmmzvoO9WY1oqLrHXCEYF24n8TGTlybcusAVWMPAXnI0uzLqjiZMT1Q
vmXyH5/NeEr774z3fejjAQ9NZ963rOKoqMp22n8N2i1i849zaMRGioHWVw0BRQfg4n0qOJJ0uDI1
pkP9SQkmAN7kf/nkLmph9w9ZQpniFaZ28zAWpEyipJqyXZD64zHM562Hpevx/IGPtHFj41I1k2pK
rEV38AOAcKthz8Ofufo9N2SnehPdxRqJwVhWbLKA5eWSY79O7XniPuh+UVcw+S493t6zH8d+xNYp
1OCb9zTPxJ77L2Vgznz6POkfdfV7coeNzPaKWdg4McFKPwsZutDZmS/fJg9cVVuX8JWdZUsVCgP8
eOig7Xp2HgLnW+O0KKP5q0jHPemjPL8L2E1sdFiBmsNiKtHNqH77dbC7GneGK3m5dRSsmKDN+IRH
PoSXCoyX5Yi6VBI+L/N4Vot4bev27fZKrzgQW7WwBZKidx0VxqUszItJiv7zYJYNoMbaGltHMJTH
W5ErPCihCqoZ9i0EvPO4nd3A7KE6tsU8tzJLNhoMj6CNQ2cVoH5m1sfUiOzEZ0l3pHSWA76g/nx7
qlZ2lQ0H86cCllh5QZy24le+hOaY0XGMRlTuuAMq6BhJpkftuRvJvRUbtPFh2TLWPuMmiE1dnmTG
/w6m5Yes9HFh03OYu1tJn5VFssWy80ykqKyq/RgklnWUBqg1hkgGeHFGBKu3Z25lk4lr1+8P72Ya
Dcqz/BjcK90D80N2Lpsiuy82tWUN0xZU4ah+EDHxZ/LMk8IMp7YIw/uwM8QGhnVeOhUo7xV7p+uj
zBFANtMjStPuO8KFdYQL0mlUwhTQyxPdcAAtYPjQLI76576pt05xkD/lIc0CHgcFGFcfSGMWpDy9
1KiNbbq2tpaN18QIYO8nHtd06fcSfz36HRHfb3/+is3ZUC+qwcnEypHHc+Ee5+RHWtePqQ8K4MV7
9MBUfaeqqktsnBfqqWtnEJrHcnBQvStDjSrau5j10PjVxt8ZgMsbozUNWcyS1ECQC6pA5gk340Js
eNoVH2jjuwZkyKAI64ELPvPB0VD+Tf3l6Jbui+cs/95eirUubCMOQHCYKYfFAU2C5ETGofs0u4Xz
ulDqvQjZNWwjNPhwSzFhzxbji1FpocevEDCr95Kbfl+E6n+3h7HW+HV475aClg4Bm0HpXVgOfcaD
mGtRHouA59/ua9+apm42Cwo7h+xtbOBYnwanStofsnFQSLjh7z60CUzPdWTvRoDL/ZCCsHf8Slr+
KLk65YC17EQOgbpgAGmjU4Fg3YyM7O4bkXWBmWWXiAYvTBfIKNWfJtnSZ1d0WxD7tfWw3B/0KhIP
iijVax4Yr5G7GvqnQxhXIFuCotV9I7CdoHYJAO+OeoKINT0IXg+HpaiPtxv/GBqL9bA8oEQBrBlD
nj4NQ/MwswZVHNMe8O7P0gmeyiuVPkh3X3hY/gz7TR7B63b647IBhg0rR1gaweclW9hlKKrywPq8
2l8V5w4+tNg2Zu3DAARdXPffu3026Rpy1uHkvJIWOtAAmzkgfoBYSm4CHU9O8hP0K97GKbI2HMtB
1iLI2ej33Stx3ORFN1n+74QipS8OcegWLmhtoWz0HIgLygRqAcNXOrkvus35aSa9E0k+/57xxP8p
kLLaJVXjRCxkD05SbQSOK1vchtSJhWkCWnz3ci0/rKPWXdzxFRIeTbZxEVnrwPIIKIM3GqlRcaFL
mnYHyEYvYUxwuf55e4uvtW95gMlBJYeECsKFmGsxjFzEEh4XRw4bR8va6ls+oGUMPCQ0Cy9XoWKD
N0eQhTwEuYuq3w6kKsHGK9LaMCw3UEO+Pq+0YpdgGOlzy9zgq8K7//72JH14PsJcLDfQ1g2COEiQ
vZYsK3dDpkUMlYtf2GLqtSogZHO7m5VB2DA6NpOm7hogk0nvD8tB5kSkn7oO1bMbocTKYtjwOWTZ
IBLLSf3aBsl01BLUI4xXx2W6KxhieK37r19JhtaFwtZALlCfnsNTQAiIfHqwEywbjmttBNYRPxdt
JinFkSI75fxmFF4q7ztQffptSX7ctwzXvt85x7TKJwNq9votxW1m2UE0DIzDI8fJe7v9Fedrg+Nm
aCLmNZhW/0b52diBOcivUqfY5Xk7BA8hn/3kh6uhA63ObQrpjOq+TexZlq5Zyvq+qfxLgKcVw3ZV
q9zib99lxPs5MaoT8LlTRTeuPmsLZdk9qcDvhhtJ/TaHS7FPIUjwKFPuRUtggg3XuNaFZfPClSYj
lTEXeOHyidGZHHQyJ7+htj4dby/VmkVahp+6XS1AW+ReBjPR+nvJ+BheZFh7G1jDlSH8gZoTxB95
mYG2haq5P6Us1OobCRavi5sFgqkbdr/iv6h13EOrVnCw4OVvaRLQR1Y532oHkXfKIfvp1/1Wnfxa
N5b1Q2sL9GhQ4Lq0kLbwA7A4Qwo03AVd0Nf7FJIao7dDgfK89ai3sjrUcgZ0BI1j7rvF25QUnR8N
Q8HrxwJrtFVfd424PojEbJjdgMLTiiZl8xaAbK3cTb6evyBDNGRPyVLi+XYastcM5KeVvvJmdc5p
6vVWSLO2Na6DfueFQIrFhQ80/aXOyq9D3sqz6tyXJQQFyO29vbZalj+gE6UarAzuJQiu/CiSJPtp
wF6QqIz8MtJhw5te99hHc2g5ghR1XK3bTNXr7I0AURsDTUzwnzLEzSrLBA67PGXqeVblkO4yxzT8
LjAVE7a4JAaULr6U3ZsYB8b3s1yG/6GKTW4hedZWyHIOSZpRDqotcSnx/vuJ6b4CW1rohyfljYBr
3F6llT1uo/WICEFUm/beRZQwnbgth6yNO2hBbvjpleWxYXrlgjLMOle4PxXXeLkZzZVoDgREuTyU
Mh/311ePAofExnhWJs3G7SXdkmngPOUryDcXf8dSmZ2DXOMEb+imZMPapFmOYeBLjWtbvlwocT3U
KRLusSXCq4EPXZTb6/J/qLMP9rUN1RO9oDxwdYKrczK2r0FPyhASWSlikmI3ozaufJAJp+E/HRgT
FDizgLrbo5oATFfaKcGDyMFZpb6nThj2h9vftDZsy2UEYJ/nQ4INPzCnuzDwKk27ggY539/XvuUx
pNcSqCB34aXVXevsW+hOXtndJB5e7uvA8hWDbMPMSdvujQLG9jCApzNe2tr8dbv1ta1nxQuagdmm
yiiuUtCgpLgb9l29I32b9xEPhNwqtVnrxnILUzcNtQuJUPBfysr/BO1O55+pdN3kkRumt+4KK73Y
YD8JQuN8BiXZRVNlUF3uEPCh+fzYt+4Gon9lN9mQP1otHdMgcLu0YIOcY9kkJYBWynM3lmPl/LGB
f0NyVWdzs+6NED2etILKHOQcVUQmLvedGouNGGttHJYzSLpKVUq5GIfTpvSQpvMowMBZbYJ2V+J5
cl2i9yd154kl9/z+jU66e7zS8NWRhL1THHNLuFwUAsbp2AiWLxuGuNbjdajveiR09rOEa/k6OC77
gcRzs8uTOd9L4lb7NGnST+CzvatkkwkbLIgzNCGTS9hlKlwfkkYBdKxQJA5Vr7vM0iaAw0UnDD0I
nr4KqGJGmLL5VJtCRiPO740u1raAZfliKEOk2cL+rQSN64MoZ+fJ6z3vviPUBgvmKOGZFDPVJ+TU
yAng+vZcFlceJ9ZAmt4XV4ffmV3fbWYIvasv+fPw4TaMUDhpWfp+0CC06Zz+pLNsVm/DYPByKFpw
bcmdgFQ0HYf0uddj/rT06ZkqErYomVogMsCpI+MArBERE1Ue036sv0JVDJJDYiL1vpy6Vuxa1Yft
kwCl7XIYlqXPwFCbpf4+demods7k+95p8kGr8GzAbNM/kREkIz+bQcwtJLYzRfSxmSC6vRGvfryI
3AY35n4LMgqajm+T44QXlKxNCmySjqEb18mP/RE4h/9rVHU1+kVWUX7JaUFe5wksLbnSwdN8rZD9
/5BqW+vH8kepV8gk1NX4RljxNZ2FPg31sETegrykVyyf77EqHlpOKRdpCArr1r1Q3PbHQ5rrdo4G
iaB15y4OP97uZW0sliMaKmfhIeQHXiEQV75MhfCOOfRLIk1znK1uPm0hlj4+7nhohR4kBXF8Maf0
UuuOOy/EZ9oHj19pmiMzwdTfucesAAQ6s4wnoAb9NDUoACilP8S93qpfWNvAlhca0hY1T8XgXeqB
Dce0mfsuNqTuvfj2Yqy1bwUeFFzYi3ZHqAEAP3SeE0d2OyfnfCtvtbIGNjSSdmUvpxROZ6oXbz5Q
EXbTecDbTv0NTN+tvtw1DBskOYxtU2cyCC+NT8rHzpvS7wXr9MaO/fjo5LY4pmAFzUFglL+yFFed
epkOEqwHBzmMgBtD+Nzz0q0C37X5sgx9kB4dwrkf32rTszhV4efJwe1dSe/7fTN17fh9GOCgAAaQ
TwWaXV/8ogHKoaLQLOCsvt3+2gAs654TWbE0UPlrDi5CEFiDvCQxSu968EXe2YVl17RBeK9LPD/M
fl0+zwsHDToBJ/anrqf1r9vDWHFSNvne3PSV39UD4jPhvqSpWz5pJ62iwjPzzq09577zwwZVkhBk
zUZjuZmaarzVBtRpvmsC8vBj3ZbpHIHghPBkd3tQH6emkHz+79qXxnML3ifDKwVV8G7gbIpazv+p
i/qzCEBJ3tZ+t0fFzgnlyn/f7nJlHm2oTzv7c9iklXmdWkU18uJ9Oe2FBlxmr1Mxm8iRylk2xre2
92xnFrhQbGuy5SKDISli5qtmR2YKgn8pQrJx31zp5A+uwWYIHBBR4UIL0pYYmd7nueiKc7O0W3x2
K3NmA0dlRucpNUn2pRY1fYIkEzjgm8wtHlMAFZ4WNym3KiLXxnJ1eO+cAXrqu1AhIQmFQRFBPvIE
Eav57CyB3N9e/7UerC2neZrVOBKDi846ZWLh9+E3sM65znFJl2WrNmmtl+vv78fRJgVIA7h3IZzz
x4kI/pgbIMOlVnfpXzP+B4Y0hV4PQxgGvwllxyPuzp40UVhCQmFrNVaOGRs/KgrfBfk9dX+ns9O5
UTCUIj1kAyjeo7EVAENrThK1ywZIo2wsz8rxbyNKcy9oAa8g3mOJBP+vaWqX/ptyM5lvRJRr7Vvh
Sw4JhiRsAg96ccYtph2hYeJ9oiQ0/oYHXVt6y+anSeS5aqblQvysZnvZTfR5goSA2Oc5u++lmNuQ
0gCoNjD+M/0Gtnze7+qkTVDJlEKpN75tJivzZGNJoTkQovZ5kJ+CzEdFNcjm6jIyC9/Cqq64FBs8
OozuMqZ+lzy2lBWPOQApswncfY6c08Hh5YazXxvF9fd3ZkjBedEHGtmf2jTZD0Jw9geQwdm4kK+s
tI27BKNdQhhEZC6jU+iohGxpPOiUvKTOsPH9az1YkXzbdQ40GtPhAvy8jlACWkV5B7H4MUi+3bfO
lj0QpXjLqqx50zCHYZ8Xi/heM9Vv6TGvnfCWNeTQWknIWJMLxCC6T3hrn7Joqgfj/BOMFJIOkFVg
UCXMEXiAmQ9CCTL93od1q5v7NvIfAE02DB1wk/1lWODPdkHS+99zPQYbj5Kuh630QRLDhmW2nalG
4yXOhVAPCh0zK4j+lykOTW45LTn/Vc5I0kGri88IcbwGpTyf8UjhBHtIyCgXwRtr6RQnSMODYMgf
GzVujHwFTsT/gCk6YAomdJxeJxF6UYnauxgk4HEtw6c29P6B1o16CDImooYMX4rEnTYCkhXbtrGe
IvchrIM6q0uZOj2kbMIigtoeiduAkp3xtoCSa91cjeadcZdV7rSoysOzdt0M7YU20Ec7Sik6Ek95
UIVPi4MQaGOdP/Qk1A+vH/GuswCVkWrhMj9LYtqTKJAFa5PyLoQ4WreGIpAoXvrJGc+gVtX7EnDo
41iFW9Uma99uecG6Az/GGPgDSOq4jBiupjFNQBh7hwfBt18N493M1CF0kTo+Q5oucb6VHtCE4SZZ
wtqXW/5vCAG47PsJaT/uTMcUKNijN/LX2x/+4f7Bh1uuL2iaK+wfOcUZyIvkceKoIE9OeWGSeorg
NPKaRHIpNgU0P4ym0J/lClO/0r0A+e+xLN1jLcUn4gQn7ZefuzH/2vfDl9vDWpkzO8GRpiwBhb0/
nKiTVf2h9pY2O4YTGeSP2x2szJud2sDh4DZBTrDgwmdveGPtd8LDk+RsODkv0CO9b2PZSY5BBNAm
K7H4s3SyOB+rFlJ4011kt9S3a0Fzl2hGlmQ4DWZwWJTk0Go6dI6aN5bharp/nAto3zLpKa30BAGu
8dxmjYEgoTPOMSTazAmPEFta3Wt9WIY9p00CRqlsPqeIEg55C9xDW6n/6RqqRLfXem0zWcYtpK8G
7ZnxyLLeKaPSQB8INXdks7hnrQPLwvWI+mow946nORe/2mC61oSbt9sfvzY9loHXDTDoJPB7ZBYy
+hKgZiVqafuU0WTr6r329ZZJg1TKlR0Koc5132S7qRdhVBm5xRK50rp9sa9VF7SgJsb3g5bwl+4A
bb66ituTs9b4FUrxzm2nvp8FHufmDB4EspubKoj8dhMuvda6dY8vKUp6IEc3nAQYcL6LugUE0dFU
frvv463TmCRLNTFonp0CtvweqrCP1KC26s3Wvt223CVvPEhUmnOeTz+oqKcdD9k9WTzq25d2uVSl
LmiDl2In63azmyUOyvLmIvYaPDjwHtfqDctd2fz23b2F2DHP07x9kH6SPkoZps+B0tCUbM1WPfHa
RFm2KyYDDEi31OfU1ABfNsERDGj0nkcMzJRlvPPgm6D1GnNuzch3gPx2ceZU48bsrJxhNv3/EOZS
9xAvPw9F8dpSKNUAF6KOVz0fXrd3cc9T376lJygQCIGKXc4CBwQYmUiBAsNmAxGwEk7YN3TkLxTj
RTme2lGQXU6HCAWRL9A8PuLl9MVAU/kuW/vjpq7SEMVhhTmzJs33RDL4uHYrDbCyhewEsCyawl9S
6T7ibexJ+rPYdRK1Qvd9uWXILdBfrqec4VQ687zTOiARH/Vf9zV+HdE7/wktvhpqtmw8g6Ui747/
j7M3W3IU57qGr4gIJJCAU/CQzqGyyjXXCVFDtwABEggk4Oq/5f5P8uUp7D980t2RHYGsYUtbW2uA
dh48OJkoaHPjQX5raFZHb1kXRRE55k6xBr4tE341Mjj3+v2NNG7r+6voHdtwILaeHaK37FLRTJ9H
fe+lgK+il6I2yWw+4nQRFxyJlubAvMburo/9RvSutf7xwnVxnqTu5BeqOyqozr7AGZ3vHawioWSo
q/v2oP+pHaBUZDrfuhM3EowJOoo04rcgpRsb9LpwoMY2CtoB4w94kv90QTk8jwNulP3tWvfGFK8L
ALQrRkI935xklejMRZW/a9388/okbH18dQbLgeQBMmE8MowwV1j03rTUUP+FAWej6b/XG9mY6bVm
f7eMF0nWwZ2cqF5hovw+Xtxn2rRfPP+uGiGN1mxF182BTEKJpWoJfcih+pf6ETD+1ztwSaf+cg1g
qyj2XVFXWrrhFIK52zSAk8M2aZ6iQ+yVnxaaZ/AQvm+jZquABmzL6blzI5CoU/0sFeoHzs3BnV9f
RzQMThrjiuk06lllsS/koajL4MZWvRUMq0TaD0rTe8E0nFQMQ3E5lK+zx4FoLKNP1+dho4E1HdEM
vR/DTRgi27Or34ta9imHlDBkVYf6Rjl4Y63+Dx0R8Cg1O1+8gB72Q8AZ9ogbSPKgRxA5hrIbD9d7
stXMJR94e/AMHh0JwuDkmwbjVRH+xfAx3pVVB6iSks18Y07+Wrql0ZqN2IRBzgqGA0iyxo+eYKq5
vPMBrU5S1DGqOlMGTMS0ieGDoKJkrD54+QQ8y/Vebs3X5e9vehly2ZdKdO6EMl+TCklAYdLNl7aD
J9h9LVz2tTctiACSEnxQeGUWgDDFUw44VtvovZW5vkuvGkO4in4aaErhqo3tSzXtLs/Hj2pu3cF0
8UuBu92NnmzsxOEq8JHy5e3gK3ui/TQ+AyRlbbrAFfjOIsBa4D90dTSHDsdIfsHjNbCSP3n+rXvo
1nJeRT4f8yhUhTOnpp/mg1pscfwvD2xkL16W6Vaxb2M9rVmJuHSBWe3DIBEcl4RntJP9XnpxtWPS
z29skVttXM6ANytKwVgQoP3FnMrEqmcKqMxMBvaucLeefLcaWIW+LHnQxgnFO4IZxQ/YwrZHZuM6
s7zxd9ejYmM6gsvf3/QhLFBpVfBHPEH9qtzDx2g8NDrvd/6EI9FR8K2ut7PVlcvf37TTVb5KptKY
0ziBsWEaE0N6zNSnXte3HFs3jt41Q1F6rIs6PQ6nBk9NWTeAwQdgXJTyCUDFyPBT0fVin1z+dL1P
G3G45iYqyLS1YVKbUxgsMqMR/Qqg5y3O6NbErIJ8xAvEIP3WnYShS6pcA5RriIkRJXF7ZrtblJCt
TqzO+TEcXE71paQFr9Vd6bNqzwQMvK8P0VYvVtFOa6u9dqbjQ4my2QvVsXloOuATASlI3ge4Dn66
3s7G3K8piTGc40uZjPOTM3M6tupJEXsQQBW23ZjB//a88LvI85jUVdTP0qOFZQOO4kF8RTVwzgLm
VTfCZGM26Cri8TKxTALMvJPoJTyY/MamEGwPb8zG1tdXwV4qGdS5gmRX14roAGgUO0Ln9s7r95p3
6Fd+UNsOziOp3wJ5111q92Vob6UnWz/+8vc3O4gr8yovUTw+zfBiepczIh/tVN7SVNr6+urkbrQm
/QRZJZwXM6a1w8C3Qt4i9W3sfmtl/ybKYR9VVBh4wVzWVHgRyAHw28OW9M/1ANj6/aswLvPO9yoY
5jzlsf0oF39JgbG8i/6GJb+K4lnZJrLFjMHB+LO0BN5s39RyTOui4/u7OrCmDHJGczLmZPrvtQxk
kCb1iPf9vm+vQ1ZVS+V3hT1JjbQsdtAylS76fd/HVyEbu6D0tISFAnzNkqyPpgXOfP6tDXRjXtfy
/SIH63CeOww9T6Di4DTefJpk+Hjfb1+dytj4Qx+ey/PJFSPAvgOOxrkL/rn+8Y29n1y69CZgUaZE
BU6Nl1XjuiqjJamOc2u8rPP58DWK793W/oNqvGmIl5SIOHZoaAYjDnwBEz0Ek74LUUKhWfl/+6F6
JVr4ECGV9NsOukYd/ar99sbS3NgZ/nOKePPbzQxGTDS0+O3lgFiKbcCzJi6w+qM2ua+y+B9e5E0b
jWo6YcllIpQiww4+LNh5QCu9capsdGFN6qO6MS3yhvnUddGnRg3sgu4p4DFRlvvrK2njZrom9Sk9
ETzsobBrEvGDhkL9BD+OmB0wtrFIBRzoHvIaAmPZaKZlyLwkaG6s4a2+rYLbD5mpwE2djyNe8kHy
i4Ns9iq7u1cPgEZrnf+wHXKvl7TEq58tfpRUQAF9wiBeH7qN/WNN84OWSQsvvgVobkFgK4I30QH+
2gNdbkzNRpD7qyBXnoGdWUvmYzOSV0C4H7qAZtwqxGJeHa73YauN1dk8xzC6D0CDLIHebmRa6vZ7
jLwFgmn2g4U/9YfrzVzm9C+luzWlr6MM1FeTzCC5ROB4a//nbIGzV2HTPuoK1y6NCL3R1ka+6q+O
a9lDzy9Z8vkobPkqQ366vOdAqf4Iic39LIJ/hqG/gU/damp1eI+GkNkL+HyEwBRsqMhr5zeoSPrH
sWSfIFR5GHp7j54RmDSX+H2z0YTg2RR0ZvMRtmkqm6H/vusrd2PI/h6KfM2ko52Rc1EvwB+LFsbn
Jg8GWBcJEAYmIvRd2inowirgBRwUzAS83nMY1+LQefQfZOO3aDx/D0b+P6CyaoFhJsHHO1i5Xs7y
bzjT7wJv45dfxu3N4OctW3KI8QRF6icQdmCfynH8OI/dyQp3gIDhDYL134ORJ6uAp0xao8fAP1KF
R7a4YU9qCJ/KES8ZUErLrofiViOriKe9nHvPeFijYOnF5QTylttJzZ5vh8XWXKxO9RmE54kxRY5d
wH/wEteUKADg4vrv31qrq/BWIQRUR9WTY9y0oDn78EHw0xLvzyxjXlLcUlvZ6sMqtDlD2iPUiNt1
ZD/Shn9a9K1o+/tmCMzm/11NIcTn26kLLizdaRdK+eny2Bwmv2qoBkbU3ojpjQ6soWVj1OsWohf9
Q2PxJgk1RyyimxTtv2cNfI0ncwkQriaC+LJs3IGiKGcgVA2w/qGscAko7Ycmbp+8xd44pbaau6zl
N/EnckjSCaMpMFkzAGAX0F+uaAaq1ndIcL5edluNnTe680GOrxFnEt72fZyr6oGS1kKko/gDrcVb
N9atmbn8/U1veDQ7qF8SbFU6Cc55LqJXL+7sjfje+voqvsexm8JwbpoXoC8/UBJZuPnY8Nv14Ps7
RBv6K6vQFjY3UvdF89JJcqQMCFUAVvgeoi1dGmM6wqL6FJu2SlGK6ncuHrJpNL+meaJwLLj5mLyx
B6yZdZLSxYuQHL1IGYnPtBwpVP4J8Li6vUuICx1dxT+VMeSCRO49y2awWecuNe6YB9kAKsr++mBu
7MRrTNpsIs0TxeuXcapNWgDT9ZXqPk9nbPZiB5UFcas4tdXS6pIuIlhV86gQL6Uaf1GzzN9RN5x3
bSN+TG6ev1/vz8a+tnYq6AzLPe5VDfrT7jpp9yMoTcd44jobGAomlgt1ut7UxgJYexaEjJVjkSTy
WZCl+FTmhu7d4oJdocs/11v4e2rH15YFEpigKoaN8YtjtHqJfeZ9F2qpg0MLW7sfwnbqQz8EDAY5
sLS6sSC2erXaGCCcjzpZCAvjprDmKL2qOjVew3bgqty5rNdQNjFwHcFeTbygQukDxwMNQ1DRqjSh
dz7d8DXtTHgoxhVeKV8aiYJWXoPybwoA2lBsuaWBurWeVzkAHULp/Ibhebge4qOQ0Qk1J1TYe7il
65Z/ur4EtqZjtQWMTOe+9nPMvpHJoQsW80sU4SOrAC+53sJGxKxBbePkQ+uE6PrFp6h+lIk37gFD
Li97AckAhgqCPfhE411+9ZSvYW5z1U/E5w4zE/wnDKJAgMos6Xl8vN6fjXlZ49u4ETF+NZcvAixH
3FLxLNvwhMJptYbSfeATeAVeb2lr5C6/4M0ZGk59shiEyku1DGgFUHMxfTJ4bUvHMKiCF+JTj97F
V+FrmnOsqqQTYFYXaQmBPCxmPN/VRJ6v92Rjla0dDbpGTmSAunKRSoZ8tlOgw8Rq+ql7eotEtJES
rMl1U1Vz0nDZPMioOlmjJqSD0a0X7a3fv8oImimOZgGEbJE6ot5TqaEjY8OzDm+e9ls/fxXtpWAg
zyrmcDsNyb9AMtgMujq3wL1ba3YV5RLc4gIMzfpB9sWP3EUHVdiDhEJKLe3D9Sne6MAa+2Z6IaAW
GWlMcZGTn+NsPZjaDZG872mLr/Fv3dRH+RwH9QO3/AcJFdSfquLz9R+/MT5r4Fs5TUlIJKkfqD/u
KbcPsipf4zZ+UDS+MT5/Z9dRvma5SZzniuKcfZah27kSz9ZlqZ9zVkmITwJo3Q9eWoz9SzXMP4Gf
vWVKv7F014g4ChOnQAzsEtiLGj750n1QWkfnhIb/XB+8rZm//P3NNhVXGhCYqqsf5tpd7itQfdK1
+nLfx1eZvpwhCdrWCX4+Em6IJsI/+2FBH+77+iquAdCMrFf9Nzj5Uj7PIV40W9+78du3hn4V06KE
KMlkY/x28EnhDxzWI0BkPc2KqXM3zoitwV9Fdhdb3D9mJCOp6QiH2DtuCASr6K7xWaPgZE2KysDT
tEj5cEHxSWhl3WbrbYzPGgAXN6aYYp9iyxAXBU4AepZMldZk2nW31Bs3Iju8nK1vFqdPIPXeEkBU
0o7WZ/iLP5UV+1QBXFnVt7BCG3OwBr75Ih+c9Ar0o5HLnCIjxNlpbwHHt0bp8vc3PTCyhz419jv0
QBuXgmmvQQHBA8lAwWO5Ps9bbaxCuKlJuYCwhTY4l+oBPLc/cTXluzFh/HC9ia1BWgVyB/WZshYd
mpBLxJ7AheUnkJtvgVm35nkVyaAwWEi6Jt4xbKEvRmkWR/kXJdlJA0R3vQdbg7QKZ1Opuo9djR6Y
BviEshV2n5uW7ap4vmUovtXGKpxDkwRs0GGLiRB59LspwqA7To1hbjc0ynX3zfca3UYNTLMjXqAr
Oce+Z5LxG2wQ7TsG1O6NjWmjJ2vV/ZpA1d+rS/9ACvYAaeCs79odKW6Btf463zAgWq3YseJT1S8w
IFKkfOVaHv7DL48LpKkvQObrM77VyGrNzjjYdNjM4b4bAWYE6R2p0/tKla9FcFMa+K9xgY6sFi50
/afAcRrum4nZ92XYqWfoskBC43oXtj6/WrQK4PohjvB5Wufml8xBB2G9S75c//rWAK2Wa0M8aiPp
h3s+yiAVJHR72muvyjjeCLMilvjnXS2tT6IhWezSiL75iIrFC6hYjzkDPKhp1bMfkp/X2/jrfQu0
2lUFCbrg+YVG1nyMJbLkRj8Saz7CI/hMkBWSSx3wejsbo7Y+k2IB3+S66YqPl4cW34APjfk+ksG8
l/1wz1Ma+nJp+82p4eM8SkaoL0E7O5CPXR/4qSdwP73eg78GN75++fubrw9iEDUFiO18wZt9WuBD
CbJd3bzAlLS+UWjbWLjhKsAbNfUgs8bDWfbI+WePiqyGs9aNKdia6lVkux5UnWpooVQ6lwkWrv/T
Abg4jrbe+Tzc32bDbY3UKryHwR+IKslwTiAmCkFNsDaRJotTMBp6uD4ZWyO1CvEwGODRFNXTuUhg
kW1tTDKbVLfk8La+vgrx3O+cqZxDB9jEU6iR6DSJ6dfrP30jEtbnkAoTVKCXgsLbZ4YicvHgKvsh
cf2pqO/8/etziDY960MQrc9A7j/MSZun9W146sbgrJ1fBrFMuSa5PWtID2fNKPtsFjfPuI21s8ZW
5y7GhZd05lzQEZyJ1rZZFPbLIZhveiJvdWAVyGXEyeS70ZxD73nM/4nkfdvPGks9tCH43C2umSIh
//qct/tqitr99VWz9aNXwTtVkZwKmWNcCN8n7fBShbeKe1ufXoUr5eEMXVofn8Yj64gHHVHcuWcG
qzA18Ebscjn1Z6jUPQXWfSnh3pXS+JaE3NZPXwUqtsu4YGPcnxNgBOoXknR0PAet07dKxRvBusZI
d10bNNPQ9meu+dlrzTcHahrePL4Bov35+sxurPg1NloMI/Fz6Xfnkrl3bsATm1fz01DczEo3BmmN
jzZ9XdUN6sLnCTLBEHNDrcIQed+RtXZm8SEM3LhZ9WejE5vWxv1AnfaWysDW6K8iVedVoqre4ePQ
ND56fqIeZmrGxz7hgMqEVX8juLam4DJyb4722OMWTgExvB10V9tsYS1UAl1L/d9h2VGzuz7RG+cv
XYVwEUBHT4VqPCtPvptIAA9U+rXputMk6FNAb93Mt5pZhbOA5XdJdBCebc92vFPfa9c/arzlwklU
7FgQ3TiCtwZtFds1bF2NcdV0hprNTgw27Rq1K9gtZZutz69C2zCwkQbU2c7IG+sUSSrNQrzZ4wml
Lm/0YGN5reHTDOJ0o8l1d9ZR93TxW72k1hG3B6yxz9fnfKMXa9MVXsMkKayKCfr977mv0+pyyx1u
lbg3InttseJiBs41N9P5P+5yxwSUuKO7gGnEX6Oo2Ri0pG2xbRDiQWaemtB+NkFlbmwcWyNz+fub
mIMb6XDxqOvOnVBfhKp/x0N7LIi9pSO+NTarmG4avIQPJqdnSXKQmuqwAJTg5tf/+oqMwVnFcltr
W8o+Ds5irD/VeCi24FwGrNxLHT94qGqPQXO+voQSDMj/QCzR1Cqe2TzPkGag9Fz5/x9CBtSZrOrD
H4YD+piMH/Ky/aIQ3/c1twprB5EA3dkwOONecJ5ru4+C7jkazDuoT2T/9YyMB1Pq4/XmtqZpFeYA
CybDYnONDEGjf0VUqg+LYfpWLWBjma2B1gNeC4GEpvo8yOiPU8kfeAe3aRnLW2fUVgOrCzR8XoKu
7Qn2qQXUlxzSIkPRZjhMqvT6CG3s52v3lIGwQmu/6s4DGb75JHysluaI65VIW20eIwgV3tfOZZd8
E5AecGWB7TBSCshnOLbsG5Rzo5o9QjTx/0czGxO+BleL1ssjSjt9rnvs5sPo66yal1s74tZsrKK+
zC2uga1TiEtU1yeTt+kkofu1kL64b8WuXVLgoBuEk3P6XMn+l22HYVdYdUvse+NIWuOpZ84Cq2Q7
nmGi90CxlyfOfUQ97lvd3vW+Qfw1jDqv54E4ptTZSxb5KEjTP/kNfC+vr6Kt6V3Fc16zfAC8AWrl
I/uHmaGUEBVV8y1p4r8Ggw+/mP+7SHMQ0gGYH9uzssnDJWEeO3ngNcYphmVzMN2ydvrrPKCdVVRz
+DHPFXSVz/h/y5TW5UJ+yAUVWLz0VvEnA8/OT3cMGL526embsDMEl8awUMvZzj1LyVzHWT8Xd2VR
+PoqqGcgt/K5btWZe4HLSr74MCNpwrQvS/Xregf+GnJo4vL3Nx0AGNuwpK3aM4G2a9ZN4MjkKLwC
5ixugUK2ZmMV1WxpbB+wvj33bnnlqOmWEdtBIfRwuSnd14vVgV7MyM5w0DZnh3ywUt0jYEjPY8Tu
OocwSqtTvIoWBwnhvDkHS1NmUQvDNtjE6T3cNO5iP6OJ1cktrKdhZYNR0sJ7P3QGUHyhnsvwotrf
1F+uj9PWVKziuxy5b2is27NPIZk2JUIDoSvyvQRJc0dHWt5VMPaTNZgaOG3YdTRRfc599SWIx4fL
W8QlD+kHdeto/etmhTZWUd5RoXnL8UbK5eBSEsTNLhxh0HvXUK2x1GHduAWAtvKMDfe1EijwseXr
pdKqK5pdb2Ij9tYCnVwviTF9WJ6JLoOvKN+XWZLM3u8khnPXfU2swruIPZhgR7Q4syh4cmSSGbLq
1IvxH9cb2JqEVXA72HQ6pZbiPPnBY5vYn5W8JW4Zh/9hbv8ne8YUr+KaFT0HkMyz+0nOS1ntvIDM
7GOX9BEZdw6uMRXbBS1g2k3WsiDpaSrUxeMLbwiNjmiKyoDfV2nXqVAUaQKxh6HLBOCwxbyfulyJ
OVWmkvkRTo8uIjs1cgqDM1b3mIvGzJz8mmecJX/8gFWeeG2F0x4MebWZ+DeuTdP9mFXp8Co566XO
f1MJAZ7HbnCTcGkRoKD16AdTXOIR3DItdFa63kx+ythM9oOi8tF1nDX4oZ1vys/UG9uuTwMvYCBm
yDGcLnLSIwxewjQiUZIjKYLhBopMFd5Z7fuhFF4bpBBVbOPnPObz8CUYCXwSJekhQu755Z+qWZSb
MhnFdRABoq89cqz8PPf8U8ODXrxW+En9AoCjauXv3tWU6l3MYrv079ql44GXkcTUntzH9aDLJSUj
0NHvcTvLpz5t8ITNaAa3tjGsUtkwht8RNbL9NjUdHOKO3FvK6JtbQmfZh3oIWg5SGZ+Dmux4HpPZ
pkTMNfkZDEPZv9NT3Xo6kzS8sFrpRJboS2sDGdqsWqSNPpoE4qM/fKairt3XQQMocFbUvcJ7ni1F
0phdyLTsmpQko70Q5xxk+PM06ckC9JWjruDHQsoaBe+qqDrJj51MqKQpaxfGfykBDkOTXqqRTYf9
MKzq5TGAOFCPM5eHRfBUDIv3ksRTUqUUkP487SFDk5w7iLqwhwR6u+G/o4mL6ndi4rmvD7oKlJHw
mGFWwFQb2gzL7wpK4eVnKKGV+fBk4wB2xSkMzArQIEdunekepQ3CcDjMXg03jXSWRTzDq3RKfkf9
YOd5T93gXHVQbC5onyZhgEv4HNrFirTCavJ/tLL2EpXVYczEn8gPSyf2giWSv/MIbNPqJ5/BcOqn
54mBVAdv1EH+Q7dLEcH4mZi5+Jgv+CmfNYUo/+sCOqJ6MTyE6O6htz24eglnrS0zGi+hggaX18z9
3qL6Rl6BLi1KuW+Bn+QNsLOq74ZdZGRuP0awey2KlGhm519z0dm+fMZGNCbPM4t4Pu16MIAHkiob
RahyCpigw2M4UqVXLPsAuhPT8pyosq1/jZKD5ZK1sYqXZ63jmP3QrBPLY+MvJvEOlXZB+C0hnozj
gxs9vvzr5paPp9DvhmjawXG1GD+Bxx7E373RFjZ80tznRQS6aN+GhzGedf5CwzzSrwGWFTkt0Mmz
77jRnj12jhXDE6z8PDsePH8O2ufFwT7mc+fo7H3J8wAki7RHvS5lwJfhhatyEMB/1IJFTbWLCTPh
FzXHo/kWwSQthzwCNW3+EZbyQf9r8iIhkxSmz4F6UHlCcXWEPzsf0pD1xIVAlemie9/jzC1BragD
jRiAXGDRzWlS06HZN+NcyT8VeD5Nm6pOtcPHlo4jSWuPAHYAO6JR/5yKwcxPHuP41y4UZp4eGylJ
8B2KfUl5RjXQeLu6gKqqOMCrbOHvLXFl+DkhSzM9VtgH4f4JLLzv/7RSTmWLNe6saRH+AHih4DSB
hQv6dT5MKHB5hHQfwQNbZJXNAXHINKWyQ5BOIRRi22yBrzo/hgo6se63qETdkL0oJhH7qXDT2D2x
cu60SKfe+t5vVuewb+plkPMvg01gNNC73C/xc2X5MeohNX9YCr2o986E5LEfWJeEgC6Gg2gg6QXJ
zM9TLR19P0KKR8nUguDn/QbRnQzdrgrrxHJUnLqg/EFqqbzXfE4ENAjqYaK2y8q6mgJv53tYQ+89
DliqB/NeWiX/Bk1VBx9EEflGpHAUdeoRkvSd+ofWQ62+RgN+3r8R97r5Bx1wOtE9jNrkso/gDhrv
Z4b9eM40BOGGrzaoyuHQEdaGU5YbY4bzJMEGhFtV4Q28Swnc2dV7bDedfIdKXwEvltgETQFG4txO
/4pyKHFHDxswgI627xVUpzGxxoPv5FA1w08eWzu/go6LzR2GBZBBwFKZRV3uSFsQ/dibJE/ytFis
5n9a4ovOZawojHuF/UBYH0G/o8m7bhFe8zUoJ1K8G0zbGRgK1lNssxIWRMNHD1Da5SlQTVN8hzRK
MnwjpceSB7Y44Uhql5ybEIrkS8PfU+3HpE4nm0uZPyFJKcvXBZLNfriTQdkjIkIO01PwVnDfatKk
xOGkUlspWL6nqNdcuNJRANqMOgqczp1+wA0QjOPPeQVJKfkC14pAVM+maFQ8PUGQ1XM2o1q3gDZk
iWCleRy8LqHtAbhmbbp0Ku3Yf0/m3vfeYbdEXzK/7pT3u2laCvJZpFom0zyo+ua4QJ9WA8AFb1zy
B/EbaJ5W1LM0XZC3fCdFE6lHDH/CdCZ62vH4MI9xsnyRETBHc4pzPsS5U7CihDtX3obYOUPCwl0H
V/vqGC86LnftALZx9AiPWtTcsioa/NJP+wTgwMcqCiPv6wgY1uWdrmbhh3lG7nqY+pEH6lgR30Uf
Lv5t+HDvI5FdUjACl+k4MTmwA/b6Yv6RNKoIsoSXrrSPdSVKXDRDeFQxyLqxi4pqUjkan3Nopbsu
HSBlNEEOpS8AP0kbyKgj2meg4/Dkbrow0V1qAg/YoMcR98taIRua9PA8AUjKllSL2LnggMmcx/dF
gVLJr4JDKSZOAxgKh5gK0Dx3kWQAae/zCPZLRxblrf41TbQL9b5v/aUBydSDyP1BlP7yPc6p/UnR
UVKkxUwm2+2aIOKUHjr874pnbeQX4RkIdaKaY+G5ih/zknTNc65rUbwK7ALKx+PmNM9VOo6l0s9V
mYupz+D2KfRuiQNs6PE8CotXOM+r1K711ay+hTqYgLJPxt5/8FnBHwmeM5MkbWE8YpF7jrp1dWqR
OjZLlk85VAmyqbI2EidbgXJYAHrUjeQd1MgoP+JYYckOSeeUBzuglMf8PanUFL7KBImq3CWTluHv
pMr78oOAo0kxp0UYO7PsOz/66iZa8o/t0BXL92ChSC2yRFfRFO4GkVdFCYOdcV5gBj7wVsHWjITt
zwiGrS5KVeh18ZhGws64+VunyfACy3DzaMtpQJg2gc+sl9XUw9YCRILBQbrPBatoCyxE5It/bJ+w
7lNTyCp8cPUC+vqJVhGJ50M71NByPgxVVHm/hE2aGU6OoZxzlyZJV+UvHpKH9h8za6pN2skyUHZH
GYQsaZaUnorx5Mk9sIrNGBCbYqQdB3KYjg17aZGRDX8i2yIjhrkM5IP9h8Wypvi3WYrWtMhiYYQw
paRq4mV6rqNJBHsdB9qEOyBq1OSOLBTMBzcyNzE284HDW5edJlfS9h1wQsY707Yo669zNRFp0nYp
Cee7aZZjG584Ntype4Y7XVF88Lp6eYKfbqx1WvSYz7Mdl7h5FkMFesQOpCUdyBOFD2rQHP0CSgj6
Ea7TWv/qQ4rr4K5yCYG6ZRK30dg/9viHtFnfYmbUQ13RIFyQEvCB2j3QG4Xmx7psx1Hvkc4YbXEr
GFkvjwwHSm3P8cx7muyTYAwlcCRzOLSPeOLVxZK1gsCD7gD02E8PQkEZ4IgtWM9Ir5n9ELdDFQ4p
HWCCV0NyG2o/444EJS4yqHoM4VxmyyURKnfVkvsGPpNxwmD6tsjYCXGQY4nsIB1at+Q1MiALS+cU
WVJf/FlYrw0W4djMyVeKFLD5Qi8qfHBjljJwdl/Y0nYyHVwdwqgOewvEgE5xD4eU7iShna3JYWQm
iDToIN7Q2Q9Q4IIhL2qIdWtUiv7YMkzbgAVTlTKPmfgJHjrEFpiVKpzfR60z7OtCtMZ0+lHn/ikq
QesZ17dEs8OMah5HEigRqr/N4KLyZ8FHUcQpr8o+QDATp+Mug8ZPGf/WtMd5HxcLUrhdDHId+0KE
q+r31ViY+lUXvgi+jVrL5izNmFP/kEgX42JWLj2LJQDXeFzkaQ3RdA/pReyAUkpHgpfraDfkpawh
ht32xoldm9sYL4/MqqFJh8mz5l3N4WYFaZZa8QamnH4I6wc92dCqHZ1w8rX7ENrIuEzNJU4iuqsh
XhUfYUYeQe2/zv1oSbKxHWf+zWJnWL7X3aDHrxbC07PYmalp/c9VIRPQRYMJsV5C4cYJnOmznUf5
JKJ6Cf8N/DEsVbog+lWXTQ3peLG3EQRYYMQ80FyH74MAq8hBu70pZpkqTo2PwZxUInXGS/H/ODqz
5TiZJQg/ERFAs94Cs2i0jGQt1u8bwpJttmbrptme/nxzru2wZxi6uiozK7Nf/3gBuX7leQ+5A9uk
j33bJjFY+l0OHVrWfu1wV7H28D1OOUlIzpQXFop1anLmSZxKkrZ2i9xP9q4hpSeLTRivHZne3uYX
B9q3av9e9mqhjgeMIv09fpVVrr7dWJWVA6nYdZtNpEW1MndtVVN5XTKBHYzxUwm5pS+Dx5vGwpwJ
KufNdrZW23zV8Ja0Ramr2j8WXkNukOZq3qSfKpyA6oi+oFfRW83VUQ/pUPKS3FCIRUenjvi/6ndd
9pX/n72o3n3eHcl0INCamzUJ41lOT53XKffJKPZGJlzZVFg/luW22SSFsjDcJQxG/nBPoh/BULgB
VeDB9FFC1N9jqHkTkwAaYrvWo5E0doYFLZIGhddH92yFKSNPWCB6+89mjgrCh9thrDvcOZZ60j9d
D0dJk3hLETGEyTGQGJP1tlNbv6LWCsyvPB6t3n1CIdhYT5YnKmIeMKywx65KiDsVhZ/M9vJuKuOE
r6xX1ctMlOY+7C+8nQv1vcYWwhuSqI7AEu4Ht4tt79gFbWtZyaKW4G9uNcTA7Uw205Yqlj0xkXBB
ggTj1mLpLk7Ftq+rPNqrszUL7Vs7RCZrSxlN9zKc5KgPnRkN4a65cqvFT7e+7KP6oW3nCJ+yecyn
oj8QKeguQSZ8UtfndAGCEYQv+TaHKXE4ZM6fwLLCekqHLRytU1DP/fbe2LuhxaFxZDVm24rqtY38
VtBQIdunY16WJRZ/ioK9r8+Kl6X6m5P1uq007qNW11pTbt7jBWnlG9b9+dykpd6d8L51vUkzyFhO
H/ywx72z2TfVZSkZ6R1TMFEVoh+3n9HKOXgMps7mWK28WeoHBqkEZKbrMAbTw1RYQ3EKrbwVbaJr
k1dnv4DgvMp9tNYtK+2Iw5uKHuG8kzCAtM3T5GHzo9Mcm/DtoXMm18WAHBjgJFSfqxrf5doNXr2y
3PMr0s0hLrNVVsQYJNJ2+XeS3QmmYfzZF7jc7qmz8TzFKVIqGLg67RWbqqLv5/7HwmyRq8s0rTNY
rcxDJYnEXff+sgd62XxkreTA6CRwmpweNUTNEdBz7TrSR9fBjY890sHeRsIgBL5Sn72Pq/aOQXMn
8jLpYq/MvbTNGU0F6D/d3asO205OKXEqffvl2EPMmk7t8JBUslqe6/nprcYok5C/ydvPhwKa61Pv
hhh5SRHr0f3gDKrGS4J8srAdHsN+G4NU0bvCZqxYOF97+oUKnxOEiWHBnFVZ6PlHWs3me6OO75e+
G5v6Wgaew4r/LNm/5oczHr1hruLxGBnXd56jW5O9HezIdOVnFTR5H13tON+C6TBYQ7VaJ+W0cbVd
cCYua/cwKX/y26NblYQunTwjzAaAxPDZ9viB5nPQ3bUObjUpf718p5XmckrJ7C7H6LCsfS2cU8jY
4dfnnTVUFEBtZLCqzdbVOMy5ZeEMEx6vYjHTW8cpt7sPe1ijmKvKB0Id7+oBhK44W6ykrep1YjB8
nlaWNK4B56bsU4HzVu2RPGzP5e9eARgGP7y4J00wrcIqIivqlhkMm1KSKqhnBJKHRWyNZO+iR2CL
hKUOtgRr1km3SdePA7yaV2vrPwwf3GMU6NfFtdc8rUUjxR9W2xejk0qV9I9JOLDS1N3NpWJCpspP
vXzG3iiofo/dLIdLwEuUj2lO2AcHDT/pcVJ8rw6Y8dg7LFb+tyh6Gv571rNBKSO3cKzXZS7KOYD2
nrQcEuQVtThy93X5cDY2A2X+xnLk2r+xDDk137CMWHgBuI/T9K+ZGpcPInG1fRulb+v70Ofmiw/w
VmgUD23fuOuTy83L6YrjafJMYnOnye2QC3sVxbFnlKv3NO6NU/yWi+VHPI5+Dyp1xwemiqaLX2zu
pfaILDj4Xt25r8sWowhJV+2Dd4ncLTl8LOCFXzamwLFJ2DPrvHfa2gUzml5ooY4RyF4Afzbu/Wlo
rF2AvWF66W8EcTsFo5M70bu0TBXjdZKV51MMndArjkANEG4pP44nP/3AXuMfNoNz9e22FM4fozW1
25SETATlo2dtIvgYujwu/owNKwxoY6RZZozggEfiFwAXa/7Jy9ptr3TQInpcLb33D6up19/NzEWe
J2M97/FhM8B7GOk4dWw/FnQo9rkQ4Tb/lo3P/eOyY51ncd3EQ8YO/1iPWb6VHtb4zCdzka7AKPIZ
VqyK1p+Fz4SDz5Yc1vypXzeX8GSvDW3GtqiTBctlfbCpf0ZVAcBxXFXBb3tXeDW5FBGzpbFNvVou
uRvWFSzhXE/RhZvfeW27qQgz0pKx6h0VPXCyl+yvHQT+rtaRXQ07TK2OYfKBnOl1vPDOmqPYnYrH
Utyg8NLbghsiSob4fcHIgXk1QL5OHNfpt5Qv3IKQd7OuD3Fs7Z953jW/8Hvgh2rM6Fn3zSjigIve
tbSdyEFETSJjpUHDglmS6KnC68LseC88DCJY52KW8HLTXYrWC73E9dX0K1jW6D3fW/cns3nw7dv7
tmWxPc9nJVkMcI2wuKp6pzsFcshJ0qXUTyfcwkObJ1qWH+D422vb+uOW5qNyfyl/w5DIN+YBN4dI
wz2vXpOofBUqhVMyR4dG5FiKdnja86ERh6X2l7/17nvxq6TZDn6InC7wjrBHpwYS7/V86Iqh1tng
58PvCRfxu1hsgt43b/BIXIo99hMu8e4LTMefvlHs36hPslPnI/DhMGQNhwUIIl7G/tTtVqxO+1Y6
+yWarFJkxdYL7+xODu9bbPLSvnDsDO2sL2o3y6ex+5T+Zhenfm8w8OiC3ktqFWO4427F9q1We7sI
jwD2ZJ+lGAkqMeM1djDVvi26+B99pYOvzprYpALG9uq04A4JD6bxqk9f2lEPvlKwbj85Y9Q+jbaJ
rUxocqObTes5XT2/EY+xGvxXeyy2PbFlI7szPYp4zFXhftVORMkr5xbPB80BTqowckG6fGv3w3O7
yK47KyCj8cBBDJws3nb/ycByBU/+zApk6rfSX6FlVPc6dFtN1uvk1l0ikKZerHqqQa0lrR9tx9q/
m7Xl5wRobUlTqtbavwPXzutU4iRKnCKeliNrv6awDqFbmH/e3ht1XTCtHdJS4bnDHLJ5mSJmVWYR
do4/nSGc9mxvHTi/iWGmSTHTGsuHwIlXcZoEjfcp9hu9gsuEu5V5uMGtXsJAXCIetPcVpmLeSv8e
uNLAEEW280p7y3028LzoMMtqd8/eDe04dIzwT9r3LTsbEejB3GBhZJLVnuv9vFpAf2nuLvz26AKQ
5ALs69/NtIGpFNXsyiMEo6/vZuNu/8Dj4voy17bSZ1WMTFJdWNfrY2HdHhWohWrwJ+28M+YZeZOG
4RxehefXP5q1aM3RbWve2pBspICKF5AWNtOZeolcvJnVjW6z1owiwN+J+0b2f3W4lW+RF+gxK9xF
ieMY4BOexqKq/GO9+OuWjlZceJcIe4IHT/OinEs6nPFFe8p/kmTaBcdlD+OX1qgSdiRoae/jyvzn
1MjbU39cqvvhlkx3kgs3/2VfTXC7xH3yjCdu7Dj1bNd0ab7jeZvIZgqdp6jbdtDWiemAG5rtk48l
7kub6aFffDA3OY5gF8Nev3gtG9yJ6mv3qYQyu9tWsalsjJvyxnNZzi+wXFWeMVHRzsFrxrXi4XHL
JdghiDdnzsVbMZT9/LCUk7eSE+Oo8eTAub4hd+6uUVD6wXMhFo422ahTfZiYAvnPR0xLToM0MuuK
PdivuZR8b3om/eYuqywTNUS589O0sfO3xCDqa60CTCOAMkq3vk5RpfIDiEdlpxV9vpN6LLF5aTe6
arl3mm6qLiCZS/6fUbiiJftA4/+mPdH8k2YOh6wLd9/gxKI8rqYp8AdczWZdIpCqXcmRX3bbe/O9
EvYUm3d7+liscOHSHFDGNZd6CDdIfa8cnBRd3lRm01SUMnFDqM6Mb2lvf4cgH/d7WhF3fCbTDiPD
WmnLTxcAbCzvTNH+zleK8wmwRDkkr8CIJ0Ojtu0hWEU4pS13dogL7ABcFBdjnr9udHvbORagZokS
JaRHO3v+Uyuo5wzgt8LP7ei3Z9l6qyFWuNmGLL8Vr4NmRf/XsEfNfxVdnvrTDHjQnDEctq/7OvKx
3H7N92QfI3F1prkxiYuO4cHz6DFdzYLjkRa0/lz70lx7b50/WRntmKFjq6c1J63aO+EdVv5tdROa
1Kh5qhNcolAoFAiVU4X74cWpNougF810QdiP0BfPh8Y6TgRu/Zkc12M53neDvTuNyvFXGsF8di5T
W8g/EgHTi0NX5CX2GDvOUUcQu/cuKqS7gmm8++5HqHXmat+9ZxVN/9g0MOYx6Pc4wJuviu0vz8yu
+vTINpBHRHcRTcooxSMWd1N57LiArIzY2VEeIFi5Bu2p4eamaUOhA3+wfgck3+qsp+QzJ03Kav80
3RK1f9q2EvrQtN2WOnnsvzS6bQUR5G3f/VicRgWnZlmC+jEfYchPFlRFeV6NyoPzGDC5pu5ub2Eq
WQK82rZqxrNbojcgtYQn97jVRMieW2F2707lmn9ShbFbZxjluPaDsOY65G0pEAtoE8o2M4Xb7A95
Q9uCk63VVITc+oD9J/qRoEoL1yeHxiJH9jlqlubbYX6LLtuaa5FWPcoVuv6tXB8xswFEReQQUCpz
J46vmjZcvs1tVLFdEMZl3ZKdvO0mVqnn+uF+Mqjmxi/XCePhBI7s7L/6tebl0Vs8bMmgIv1QcQ/h
56ZU/ouA9uFqgzSo+2g3XBczTpbjwREMWsyTY8zmTV3B0k2pU5T5BknTjV1DXY7yrv83VW4/xSez
SKM+o6hs9PC5GQ9rwuvqs0KwPEzStoca5XXMMCT+qjLKaW1gBjCuksSXbcthCfs2xAKIfWphJFJC
q1qvSy8756nyHTYkzYhU6I80sRM+Mmg3NPRRBLAdbBYBdFHDEDMkvt1a5RX5iBWzCAN6ltZNx6Ae
0VWHGR2NdLNpvUnemXqLj8HN1ZotMga/C+Lc40ovnBIg2HVEdx+IEkWBXTaWl7ljpNU53lX8jFfB
Hp7yeddPLu98efDXYQO5LGxShg3cCACjqTuTQPdXGzALY2pKDC558Y4Mm/65Q+8+JZGI+w/G/fUa
7s74h7vA+7RjnJtf2iFgPpfTNKDO7TYxXGdsBQ2qFsefeF9wakz6uimtg2qnkI6ejOuPhk4WHwgS
MQJyzrrIImtUSI+jXbhFVhANd+lvHfV9ucNdpTL0h1c6rjw/tK4K208zRRNXaZQHr6hf3GfdW1Ic
ZB+GLokUQxWP5dGB2OP+1XX3UEMXr1SzUttX07lN+6r3qr9DKiHba6tDVV3iMQf5WPw2X87IOJ0u
1ewbzCJFtWDmgxMpVyfYE6Ocobdx9wyxCKeibYHEM1pUSWsVBqI+1EFQyMepihCKzLPNVTgUFfaw
uhBun9wQpeZuYC0fIpqfrD54E56+mfJwwzoUXe1050CgT7nf61q9gl9G/7Zaxg/NbEtyVtbKtp/r
Jgx+BmMzNB8RBNXfGp+ox3konQ6QonDtR8vBalMnA18EACB39dsO2xCha9rE/tC1irIa5uugTy0m
DQaEoVqiTzkob//VhTmxkSmvedGF6eLqYj+4aiquLRm3VX9YKqvtrliY10UWh4MV3rn2ZORfJsk5
vm62mGgqlokaB3/skTAFPiA/pjBE6tGh2MHQeat8NyGXOP7o7DYeHmF+11+lsub9qK2gWN+HzVma
ryZupQ04PYYWsjDc6SJHp3brRh83DwBs1yLXcX4HS91d6f6W6QRiRSSfG6ysEWftno8zDG7sVft1
hfMNcEYyBnJzXcpFnBcsvfo7RhpyLnYvLKujbsTo4sMgFnFaCf9hnxo2pjyNMqL5cxcdiGToo6oG
YIBlP3iLrYpMAmW/m8IpwjtIWFFkmLXNn8E4h99UJJcGV0XWdNCKD5fa1jDdoTVoSWHyu4NmXs0P
TCFDfGetJHaeSsQwuk9nE9Vo4JB9yPFJD6HZMwzklXmIRoyEqkTRhVUPnSnG+jAoq1AHn6S36XkB
ti5+twyO1tXKqxtq2ANDvY7ruN5b7jI8VYiyfrPsZUdpvyzorWftTROw9D6LyybyfbqT0uzhI7cV
fxqYkBdppyN89NatvTZDuOcH0+bqxfaa+OKuURtlomZtJ/W6vN6ePZX37ztPpUqXoSizQWjwY4s+
70vQNJ+dHTH/74q3sj+vTNTygJ25+t1Gi/eGMEQ9IKuN/8VOMb1hIBu8DGhnXlvZdhZSL2V/BjW9
L8hts/9huoNdYKornxc5BM8eo/i/XNZdAQbeDh9bVcXR35qpW5zGzg+dFFqRQRy4ufizdBswpBnw
Jxk6FS43EL172uGf/6CypWkjqWTJ+sZmwpjR69xFtBTHYkTJcB5WtUNYrDrobXFc3LUfr+RX61kA
A8dheI4qrCocSNo1hdgZewrLDnFl03kxcW2yOeKkpD+myNt+FjHn7abnLbJJzlAEQz3pE+FddYP9
+rgsWeytzUu0jfkLJdW6n4O8/pasKN150wrKOi2FnaMPhtXb4PvvBpuuLJO2rsVl6rWaL4UJTX1e
9wYtSUW+jhn65R3A2jtMjug9cGZj7J+momCWLFJ/T7OnnCMhBkwtzS5ormkT/f1se6KzUwcQMc48
e0CiUSCnhweZC7oAeBbvg3HrBgZ7JBwe8lgUQcobF6F+KdfhIHBLhAoGE3nyq0rNh4LmDz+mUPb+
UYnO1Jd2nqqHUuMQeiwsSUAoCCwIf6n2LdsHt9gOTVA1BeR9sPtnMKv+Aw2hAN1eTGtjldks+8kx
nXoYllsPCOaIHE9GjEu4ibDLGsnAbmjMVeAfpjwsn3U8F3PKByvtxLZRQHvDUvxpaKesE521HB/6
oHOXbPNWKTLkadUrXHZ9dYeoK58gkck5VNUo8iPCKJxb13Aw/dk0NILF7uQA+yO9TBRP5ZsKefHc
PN6e2uVm6QicHp7dwUY2XtSleJH+PF+wTHbeXO24y6HUFlwCahWbiUurNhXCK5tEaCMf4hbrtcTo
oqjPoJ+FfeeFwdKmkjS/dypjCA+/1/ShgFId4PFa/+ZnBs0ObcxX7dXQaAx9yEvXWR3Z3zf8MhPj
si4pNEHspG3V+Y+T7YYJ+/DrmZ8U9Isglmu9ACHMVhEySQAEeEm7V8q6EaXhwpDLCInvgqBvh7w+
GXQh3Fuj1TlZsYuleXNXKf90oSpfGnvEOKYD+E7HNeb79g0ebGtrqWxS9fLOsNCpNK92KFGrqZt/
dMc6uptQuqlsUG59WuM2/FvZUSTPpO7qA0c4Z/zA+1NneUu82iGWjh4SlxuT/t/FiNRpYd4yW7bF
nc49CqsdUYUuTb6I6AJY6D9qt22+rSAeNYyUTYUB7bSmJG+q/bEtw1knmw7KOQNG5NcR2AQ9RL4Q
pzZet4Nf1rTJ5VIEZeLFenhqihB+LazMTyMUg0PnWz/WPLTftiVoLlXZxR+eA85Eg+1thzDP1ZIu
mxI/qqahVRw6BH2ovYLoybSN+9XmMnR/NXW+WcWxrZ0mPheFmK0XU6BQTdsGl3KmdtDWo68XBJBB
W1VEvHLnzifAF0YuLQbCYgII5TGjhDnmAWEYchq/itRvRzeggky1Ih37ES6vMlEg7+cuDmFou7D/
teRC3PnQgyX3IyqlxO05ARpRicgWdBb3be0PKGpav3oAfB++zc3GPre68L+9hm4BeR3K9rg5PjRW
EMk8IkYaoOhEDETzic+jH6WNPTTvCkyhTCIPIjrRJCN5rwDR/v3gh1WYehbnJIGT50t0LRTdscIq
Y7qzC4ZGJr9Q7P8obkP9Y/M7O8i8PKqXBwimVp1mlJWJCvDbPCG0NtVdvik9P2qrLAS6YIetSw+v
ob+iK6CZx3X6FTV6+1mOK1s3vOtufvTiufnXVWYJEktV5lVvbh8ey7nG7mXTVvEim3Cczwx12s1w
NjDibLRcNEitNH02AIYZ1OZkv2KBtsbHCFQShSHJxUloqBQ5YPFXzDNqMrntCx4ILVopR9btUzTr
9tXkXvgpZmx0k4IWW6Yown11NMPCoyVlJu5SgCbxL5rBwsEZgu073grzs7LX+tuVhTsim+oYCoYi
ny9tXs/dcZi0sxIlIm+aoQqR9RMCC5E6oT+G54L16hdvsQJN3+oCLg/GXniSjrmfo7j7qYQO4z4R
mz3N3yUHYzuGvRWE55s04h5zjjntcz64hVcoml5ZIP8Ob7bWS700FyPyGL146L7kfejeDz3ZWkJb
1sHzYOGXDsWq8W4fGrLZnlJvZuSoqtVF0YsClGm8JqYzrrk2rao8wXaEtOZrWXt4/6JQCMbRX57z
eO++pqkBvrNi483QLt70S6Bt804DmTbMQ7INDrMV+odo3//t/uLAcpKhGN7dkC2ZsTtt3TEeI+M3
auFyhL5zn1DtB7/QLw/hUUEIvM7W6v7iHfCuvj2WH9r18xlZgQaTpKNFMUQVnn5qx1af7mRvXSYh
+7MplCAxAtkhMZ1NfphjB/WNstmXSQNdSoTSS+P86stamachZ2oEtiGsPo3dfTlEA/814G4gvpp9
2F73kNJKOeWX3Hxn/rSQVJ7AzleYS3d7IEpmuK99/zYetF7/u1+n8m+D1cMvNYE3Jk4A0Z1sVa9M
KkfLwToUBvZYIsB5x4PeqKNru8N2RqTq/ceGSIOxH/KViRYxo4fbtyNQd9Vl7Vg7pIM2xnd4bpvP
ldcW05e7eghBN3vLVWrcdn9hQFL3GiD43t9uJZ/92GyGM0XmFfVZISew8HnEqqbZnOoeJY+KUkuP
sj+wrU07SA7I/Dy78JydP+B8imysTBeDgfI46OLAU66GtFOT4g3te++fLQY/yJhtYtBpxx/OTucK
dXAN65PJ4q3+p7+Wwd8FM4837a7mP7YuqqebhGNJWtGNxwXIbIWKdJ3f0kHhiXds/NzLcEhzZ6d0
jY1/bgfEDKtUOX2FoeWT9SYufh3rDwrzLrApDvNTAShxB4G/wPOiltoQaVbOxyIQqmS5ZWquqnDD
TCKi1v7VSMamRE8jWq15sMHQO+9GE6DaGtrEK7v+y5vtwDyGUy6f2GTJqfNWoP7iGlJ1X8hQtEp2
1Pt1mvO/PW65zg+WrK2jaSInG6MA43lEt/GJ3QtQhqrX3ltctYCaOfsEKtGIYg7KaXu4GdqGPM0b
/vV1G9nRGLaGrmEQg3mYcWLsEn8v1Zw6LUbWacNtB80eVtMbAG/9O3CQyUNrgc1Psd1dzDACJVD/
npoI212r2yn9U7EBCNZwRodByum9cpv+vqy6/DlGEvFmIXrjxbOH9mjQLl6tTkLRWFN9XgZXY2ER
BF9jfIOr82BFhdTN60MlXMrdVjbTOYrYZsAhfA1R07ANc+bILuK+MMr5a3fMGomi7nSHUrgAkhO6
c5JHFTipEzSEiW1LdEfzqttDwLHTSWP58x/P2tFABCO+8JGlzH/LWDhuuhluUIfxmvtnlge7jzyc
kaf17BM/Z4ELFo2TYsfgHmZ68G8/nKy/MReWICuubqK0A+ZbUlaWYOrssaFbm5sRRQt7Vfq9ll7l
H6zFlVViAqv4C5VS/PMqaf8ocwbuJ6YSjlQ0zlSFMmAgxY5z+eI+dU6zGL1P7nevvhv5Zu9IAevP
Md+aF0zhB+uk5Rp8yYg5loRfG0gzbqPvtWWN5rj6pv6alk0eDETXo9PbVXmsrBWce93xOcoKfxV3
1ULdSWLKUrpvS39WxrWv2HMblYbtOp410jTJhmxf2JmM6KHvNLaXl36V0b2NhuW99FmHM2NbKTYs
17KE65b256yReAxicQ96ac29sLf+Hd2M/K9s/PlZ6gG4kT2rM3qNW4YU/AyCTdOzpNVgMaPMFD/k
jojyUw9zPaLobm1kU5HNMy0Rh7aMO03epciEtct5n6BtvI5xGV9lz8nKpoyz1SzgBvnc8+4tlNEp
MvUj1J71ValF3+Tlk/tIYY+y0RfjnW6t3UmXdWr+9W5Z/JnaSB7cgHaceQzEeOGmAGII9TlGvXgE
qLUuwFJoXeDHLRcXhW78T+0FuGBb2F582ONYI0becpDv3o2D6M5lBYriBdL5Rps9aUQhMeKKPa+j
6FI0dEvQZ8ZkRTDtf9YCgQe8eu+lJBwHP2cnYBrmwS2P0i7Dq513iOAgQ4BZBN1Dk/gm7OuTNaIz
vJ9CKFIk87CFrkXIKYtM04Qjg/CDl7FtR8F2Bzs59iQW7yy9Ubd0DZXq1uPUc2bZyvQX/zLO/f6y
C+G+CHCQI57UfnnYOvToyUabdtul6GvQUyHsBwaMQn2O4yRIESLF1fmpaShzPmEI+2KRvVof2QSe
3uhZ14doYyJnfQ/USjBeyWMVCgukpOP5evu8vPsg0ghvWPeaUplbzpe3xYRjloH13/j/VRcRVryY
xmbqgHtxZPHOPRV/VNXGlg3kWG+FZeo39U14RN0V0yN6KrBHNOymYrtKR9Eh1EUVvSFbLvXzvkCb
rxgprShhqnEZ6P7CphpUOrYjP1s4L/OzW+btawns+BK2dp+1bdz/kKPtpmxdFP2ZuX/GlD/yv+xm
mJ17P/Sm8n1l0eIdeDwMDu0+MlMbK/bdOyzHHXb+AM36lR6gyEvn4lXTFNxRlme2GpeBJHg7YWHW
Wfek2frwB9uBUlz9ncunPailWTMHZRVRueVoXoICsS3WLvV1VevwyMIDF16OKJrLrYz6AxCYUC/o
F0KsOnHKz+MHZ1+s/IC9bO/UV9pcOqh6XxiU4xxgM+2A2+Kk5/nLVKPNcrLcSNec2sbbK9Y2zdKc
rJlB8GxgJlx41Rp1xdg7ukgtOro63Yu9nY6IzHpWfMYuPgRuPdqceMe+q7yge+HjgzBPO/LtpOxs
PkDukm8Rai/69HeHAbrXEvp/VmEZUZPt/FfcW4yY7bo/6c7SF2uKl69aVSh8lJ9v2Aqhxajw0eCv
IDR2w+olGgS3ub0O5soy2WYAQvBhOw0xm0SJEwq2tZEXBH+L0oah8PtS3Qdz9H8tCQtRqd8Z/nE0
EnOcKYGHQKJs3uRDzM7aiCSkySOoObdDfMiwPSRCbhUaPaQV7ywbSpBo+sse8pendx84XfiN94o8
06SOV8eaLdij2ynuaHbts2eRnH6wAmEOemBH49gUgoXXkKswv5SlvRwRLMCuWZH7ohdXXKv/cXQm
y3HjShT9IkZwBMFtzaWhNNmSpQ3DbssgOIEkOH/9O3yrjo623XIVCWTePPcmQ8WTXgoeFc9r1hs4
WXfPCauudcHU5FAat0f+74Bj927jlKeRdeZnJCP/tCCX34REZQ4Gjpwyhtp8arNgchiLjYyd38qB
P/jOzrL8gRmcnJh1zaPskvH1/MA2Km+2jZiqVaA8D3OUmB/xlNvb0Aw58Fwa8m0ENR+DUzIz3jHy
7A8pGBf1H/dazmk2k+bvSsGuA6rrB81k8MMgBz1LmFgYTQrCq2U/zRYti55L/nH2EZNT/OipyP8M
ck+9Jz20DfUvX3ZWRtnnzBP/gKQwf408Ad7BH8ceXJTxF3YUnnQWJ2vt/5FRttz5XYLmB14HtdsO
htkAcp33blOJfb8IDWm8g7yfylS/aVxM52RtmekMfoMlk3k6g9pmwN65Z34f/cusqeBWxzx5aJRy
zltC8Qd0BqXZ6MvPxaXj2mWmYarD8+D9cQixnTmRx/7L9k1yN2WBeIoHXV2MmtMnZObkAUYseq6G
pKJkwa6Uo0R3zqmpQv3Wd7J66pwmPRf4uf71JI/HkCG6O8Y5onuFV7KGF3BhiWzAplzMxPN/0u94
looaB9Vx6kmDZUZCbCVTmhO+4aL4DEO/t6/W7ZGOcAuVF0+QPKkFGO7OZjIYDmFfRVAHRank0eDP
+Y6YtYNzYrw61bgOeM+L9bkCv72VdMN7WlZebRP47K3WSVR+4+qCOOi68hpLtz5LoWGHLEuaWhcs
7tIQ9Prp9+U2ugm24mtijk9TkBECCx+p7l1l7W9HS1OBCrnuU4Rx6uwUmBsO3rgU+e9Q5P21UKx4
RGmhSOUyAgbcRwE2gVOJzPU+VjNWcVkIfxdoD39jh5c3uUMtWL1XTxLIzEnTUF8iJtEz+mYlhLsK
y3zc4aXMxqN1By9h9NUG5WeeBxOTbCGwtMViSQxJ1Cx0PpkFk+ue9NHiNwwqazIloeH2IGQ2fDgM
ROPbJshwOCetjA90831wjPtxlqzABXTxxtky7eMWTP61k9PNF5EJZHSB42yXOx0W5LXQOr4kTqbx
vCYyK2+2iij8QyGJdVq7DQFV8SDHK+nxuXvpmU7fFdgpXoxoo5EpeLdyOHtS/s0FrRmJ5gWlQtHm
Kr0MtMZo46kA345yF2yoxsb7CL4e/nUKlejbGldpcvSGKOCSSuBtd7DeLY1QS6z/o47cqML1IqY/
8cTA4lDZUuEagIroTuNWFMBeTnzGhDUgYo2UeMEO14J3iNdK4qIex+mbm3EcH5gAeO/xEtFB5ZAg
Di1kmrO00yY/Zlm7dKQ0KNgMlvBd1Jh2mR/h7jzXNSEZrQ0nvPtLQWcRjk16lEWO0W4t5rBC5Ehc
YNRAOulblZH9M61sKIJdixDFobTH/RJn9gflYTafoV6Ds1oanGoLEsUTpw/LEGoVpywENC6P26Rm
ZDUFJJ8xnMlzooRt3nV4m03G3j41YFqSSZnfMzhmolNDQMc7VgKLy7i2m9jpbW1LC9GwN+4UtPuA
xIBvR3aFfMqWZC0P7Rz3Twvw8U00rb+cW4ugObaQ+pyNc1od/QYX3X6YOth0RTAtlBN/9CPSIL3h
6uOqr0j5c7CnafYM+mMneN7bRe01VZF3RHYL3T3AR/09NSjPDXX8F3tc2suUhP0/KceG4wV493eL
JUq8+Kapvqt0WD6xAFTNOVwCw8a1tmyGW6dq3EtZGR8SP7aPUz/hjcxSem9nycNY7VVeuhwwAa/C
iYNuRmlC1LxSoprwT83awL+4TpjxcUknfNBF19wGyZZQ8o3ZDjxz3XDcIkuEe0uGdvQLSicKxMEI
3ZoSuaPPNtfk0hIwWQfl3H72JrM9vpHAC88KG5J+x7LAmF3fGc6U2nsEKis79QBtgRTIdzDM256C
Kqj2Ev/zvx72JL0YUjdf46QV7UaxdJXLN2kGLJVxOgT/Rn8sfratj1pn19Xcp2vrUhmxnSDm7st6
5+plfiyxzPXFFxl5TK2GpMhPKz72oaasLpjML7lIP+a6sjI6+KX0T0kVLo+iG0v3HeBXhH8xtfo2
PQCQTvMPJy+m6JtomJELiI4Qp+2uip0gpvRkceGuWjBSQrsUoj2R45C4d3CEWp/QFBUzwNndGJ61
Mf/oaOPpCce61x5Mlto7N/K5V1PpB6/lQuzBDsNHy2NCHOI5L1FVpV/kv3j6UcB97PqfOF+3V9qT
3JNWl+3fjYh+rUjcZP0Mg2qY4ioEFPeI/AT+6BLiUZN6YG2ntJPxLl24zPHBc6Bx99jNYM5MxRke
0r0t4sglN9b+vnXDPDp6DCDLl3qjuYs9zvnBvV/Iuv0NB16aQwErLW84MWV5MPgf2TdWFUP2mgA2
t5y5KTJwJkPIuroEYiMQAXP4AT8t/68EduWBK6N5TMbFr05G407cdd3IF5RgeH+fSGjBjaT5phu0
8odpohRiBot96FLljqdf9ZjI/EfS5157K9B9QVz4l1vMbpyHUDiIKoHKCoN0QrG8B3EZbykJBuK/
aSgpBcYaAqTVskqYbecCaQEY4I7//0ojQnQPjfLsmbsYX+ZyICDEfkezIZyhiTrbnjPuWYaJcCb2
3uS8bAyk6KvNDrmUxrHN++I4Vrg9f/ROw34j/OrwT7u1qkW4XaKTN6ujE/S2+UO9iZi6Y0Ef/jcu
+QC50XiqsG85hiL7gF6E5rvEUuQPLVzNiMsksOMb9OwqDmNMb3coQTa6PffTPD6rtUnoE5gENu8D
2MWr55lSHAeb6/k8RM34FIV+ao5EEjR+uRcMhbp7z40hbBi9aXp9D0702GL2ZOjb2OCZBIrlCrHd
QLfiWr/zTQlH0S1Ne3bl6v3kIO6qT5f4lJH8eKSuaxzCOV1Jgqhyqp54ie8XevWG97dQ3VcCiHPp
uWDTSz2wTRI/JntRbpwMFoTOssMuf1mckEaqDcZrLExvHjKW2A3fCHSh+DJRZzJki9L8qRmni8Nq
7ZC/1PgzGfUYsapzGRnX3LLKHRH7SIgT8ydv9RCHezJ+sWr0BIT03xmhT9OfUvdQsju/bnX9K6tR
2J/RMBf3lPmkgMMqR41DpRZ28swsK2ZsEsaTxXnleqMsXz3hlat3iASW6GuVMMh4yQvtsax0Cpl4
hFzn9Z3PMCr+TTc0hz0arAFW4vIoBhWR7lLX4QIXvXUe+ykle2zZ6xb1g7SCoAkv7CQJiJCBH+3+
hUg9Ucoki2N1617yOLi4+FOaP5K3xN7nRBeEzIUYynwSZ+WjzvvSEuNTs+G0qnZlOE0EtKh6KJ8b
gdv2irIYVbd+mSPpsWAAFlcDzHyaDASaoPVoLa5pIhmVMyVL/pVY8cTDBFlF8IrT9lPw1TCb23rI
cQ1DEtTbNjnNqhXp3Rh6PYEdDEqyB6fvbfa9wgf4C982JfynwjxdAR8Az1U/e/LK8ve4C3z5kZMe
EaQ7nXI8vvuqFuTsF4W/9ow6LWsnpythDP5iL3mghy5H2ytk5BzbSZRe+qqzfPJw2Hll3TwSOoPP
Y3t2+umsyN7N4pz1oe6UHWWS5OqytGRmycPc4FfeSborqO3OtOGp8Kp13bOhNmy476pIui4e/nlJ
3rvRzz6XVcX5fdJTxpPGQc3cnMux5QkfEX3sNa/t7JDBW8/pz43N8o7EP2TqNcw95guHtAtr1AfX
Dfv4zo8H7Ny7Dgyg/9mBKPUXJvKo5ulknPDDnQYQDLV48PFd7yfVcWZE2b9BXMf1S9N2fXAPMcZa
VMbsS3HKHF/qFz6T9RkLW6iPKebF5ZQzy3uNljjSe10VWCyJdAiIOeksJbFXMqZj9p+oS4OkO53S
KC5QmqM5uVSz0wOlkLPk4WFr+uojnvjBKQZr10uuTDVUdrYymVJYeISxmyhRpW5dQPjTo2+Lpby4
8Efr06QzY7qDF8VGHXVJ8sVFC53yVx/nZGyeod7yhsfc26bX47Ku6S5EUeVfoJRtyGHtdNFSnOs4
xD9PfEHFgAhthXEk53Xk6bPoI2sll6CgIT7aGjSJf/RGeB3+ss5v+ss0NEnxGCXNJICcqq6L96MV
en0Y63ReHTRll1lqKjZtitE08Gm8BOhsNXuzzopdvt/Nim8UB/GYxo9dUzEnqjUcHk9VC/G0JB5l
Mwb+NxwjXbzzHQOoz1Rufp7qbZ8eITXrY9zCo+9sHE/mlA6z++Qy7lyPCYYT6qUueKq7IliubhXj
KZ8HXzPbCkYmi56TuL/9Ou2gCXRQy92C1pYfddXi2hTEnOxM1KufOS8dCZWie3UIO/vtUWtx6uQu
EG08FO2x7kaux6Xkot13dmHElrd9dg6MH3pHsgRQ7wg70MUtHcgPP3kmpI3z+kydwrjM3xjxwEVH
CTt1sLKN5Ue+1APoy4RsssuGjs6IRWmM7LgL/f/oyocHm8bEICyzh5gbl03yrmpo0X2SzZCj6zqz
6mfIVPPaRgnUYUKOFuVlNSGKtaKrPC7XNDvqDJcFYaUQVzjpsf/lI/P3LWBt3ZdF5/xunRIwawqN
81vO66DvPCYqK/nnGusGtjPi3EdixMDaSHNYtqZ5SmoXJ/zCECRM9AYZMDFJdzm5oj8JmsLfW7u5
N16U07iXEu3pbTsX7xfLMtWdcsE1XxkJmasoFR0iFQMWtSSKQm+XMtn/ySy8uhkoheJYDFPToaA3
JdFMnc/vJifzAJsV3WLtIlAB13L01Vm0K8dBXXVv1ttcQDTuJoCeBKSzShXOytm15rdwit5teDPc
fn60UR+zUnEYbHJkyJbZ85RzC5bnCU9w0uBe91CuCuJMuuQaRavUDfVlrdMXd/Fb3e+HBaT9tNKK
lDNz1n7pz8gahXuSXWSnz7QVKrizDGDHU5bMU0LhM4z6rk8q/G8FejQjyar+JmQqACPAVPaQZnP8
yRY75w9FGZ/JyB1SHpYWSySz9K1i1pNP0ZSmM43HshJJxwNmne4cClDwuzJwpP7ZzG3CHE3WGLVa
Z8imK2ZgnomMLKprNlHUgrTBQ+xCN7e/0BMpqsOVKveiY4/MuYY7xjvQi3CrTKRVmNtqjPKrV6AU
fGmj27qq3Fer60l2mmb17BM+DHDCnAyKKPvFkvghe0zFNoU9FtYkDJmkh8yMWQRKOivo6ULcTjTG
SBHTJQhw8gYvqEjD+r7G7AaCnonSWhwwv1TLBTyrK05R3EoPtXkweGjjSXvd61jgySgXnwptYoxx
a0CFisNoVKxJAxvhytrFBYuAhKVbiybFPA90j2oJv8A0fwA5RTiXQ+CxXdwQmbfTahXDvYbafAca
z+zNDPM0n5JSVtPbROv7UOdqtfu4zXFiaGKNkl3hj629J9oHM12VurI/x6J37IcKWz4CGNowADAO
gsjeZcGAQWLsq5XymbcYBKhwmvlrmoFE7tNW+8sx43msf8iSGu2o4XIwNIRO+AsXBx9cvNYlzJzw
IPiqpHfNZz/n4sEKX4/n2pmsPvcDevwTR4915/3alwvGWfCFCqI4TMTJ0/623dwd1N+lT4W+8qun
8OAMZHE88OCYhrFrZvxzSEJf/2lBM/45EmWWaf+CRz6l/P5cO4KrwGvi2rvodinWn25ulnU/9o6I
sMNkTppwP4WG/eaqGe+w4Szu3Qpp+R72nc72NkGEuJSYhSWpR073Gahh+IXaSc/RVU5UY0/Nm/K0
+macz0vZNjh1xuStqz3GeQMaWk5qFhNa0pKy9oMBa/hvlUCkeyvGFSNiO24uTp/Rx5KK5bOaJhJf
UPrg27JNeouLsJYHf1VhjRdVS/0bHc9/EXMW9w+bBmVR5U0HS07E8HrFnBmc8fQ639jsvGtL0un0
SHgEZm9rgEOtvyI1wgmhZ+YFSHUeDJU5hUzl72yuoKujUk31Le2NqambSpxdSVzHXKrDTMUEJU19
OnQWpQQNV5B8RTe9xfRwCD6is+KbRHnky0nwk09X3m0/+kwNvMQuTgMANdQlrrSO7vGXpSPCmYG6
qHZrX1PZtnPFf+S+zce9akxzw4ls3j0nWt5qR3hfuRP5/8URWtu3I3QyXnP6d3x/2MWL6U86lZQj
pifk67wFr+gDfsIEprb0aN2WDkrnUjjo3jsNinueM3Q9NLbpPlqd6kk7MQbS2ZVFcPYJHYNnYTUR
qGnkhimKcc+9F5KydB2qULnHvPDFB+5rQjoZLLJON9VVcsoYFfg7GlUOwpya/wfa5HiJ8lV/L1Kb
l5jYoUciSpd/Tk5dxIpCxMf9uBngdpkKSSHw+yIlGZLIl0e5Ruur17bOd5A5LPacTZS8KKjGn2Io
OfKZj6tjp4T/X8Z0ed3xU2/TUdIfHlbG1nQg3IKUvTq/NH5miT5o1dEtAi7GZlX2JfHT4KnDi3Kv
cQeiHeYlU17d9H51EKRqPm8aLeCKH7pIWj1z8mSGjQwU8o1TQwwSC6XKd8H73V+RvxgB92T/wFXk
8maEoLstbCSvhTHA/Xntvg7YqpYjwYhbKYNrV+/rKiXDwSPEkgCU6ddkWbQANULKGZhlJmaepjL7
GQRePmN80WhwZeZiaK9V9DNsSHvYhY1yfwWtGfwT6N4y7MgOhuYlqC46tO3Q6l3vMT5suiZ90vyO
YzrX0NP8uT4PX0Tw8R0///wVdrZ4z4BGGdav0UxR0kmXeJu5IznyYnQehweqQtPdp4PixxOk+siT
qIbJ2UoFhMIaLvvNJAzlUWKLVz5NzC1N4gQ/CREaDyqswDBsJgr/rzHbUH4lVvBEeGIOyBNvvsaA
0IFX8hroQUgqXAKHiNwyObmo8qTLrHw67z7WZDY2qKaSsLNReQP7wchPfpbfP9FY6eLcL0WRo7DT
hdwwhcwRx7FpXt2eSKi9JQr2YcqXxD+uMUtRjroPXJczGQ4AnX4790u/q5pTOLVd/Zz3BKbeEZ2o
BlQRrhRAHknt7gaLLg+jhr66A3ZBFRVrTDSrpLlME5I1TzjM5Q8YLDcAujGTutgVMIhMVjImqGPB
4/Zt4NpbBWVJmho6SrDnZ02nv4iv8XyuW5YMxXTmTuqN52kMmYjvlKia//OATN/kLmSM6/12BkqK
Y1TEU39ZGP/iZxn9SpwAlqM32O0oO02aZL8Tco5q6SQt1OV7h39oHs+VbDtaNeEH/wZWObxEQqTm
ANgms7txkqp/dXKVX8UUMWJjUD398Xllk10L4fuySj9/7IhI/st/rpdD5208Wwt4wMMw4gjcYRwu
ymdoQp3+YD6GzZc/0ilfJlJA4jN86hQf6XFyyMQ8EEQeziUEQVpae057EosOpN84f0gCxj7l1XL6
igjWdFdmWUutntyswpU9YnH4qkOaDb4wjWl86ucYt7+EqeB0AZ+D0af2FQV0OPpjD5xJFohRh1EG
UQGSWUMnheyrr68DAQqAbzAT0YFEXS/+KeuI4RBky09BsvBJYfRUR8zaWLtNimXhTLQjzoAy5c6l
7kqeY/wTxNCiUlLAepN/YY9vPZyTgvCmrSrhWypQd29+0cJGLKJ0Xqkz0/iuAosMrkIq+unaWG3u
qiHGm6nSlCtlV2hfkAM0lG3JZ9y5yyexesmFHJeFsDheWVzrvUtwlcFXgNvDlNljhzqDEGul8B70
2iKsuj30CLMpTG7AmxHjgzZu0JgcEgGWXbxUyOopKNmPGbnhLHtVu2C8eP+OqVD9j5hQob3t0rYh
B7jkK0yqJHrPfJv/qVYGdpORpTwXrPImmkyE1Vs76PKHCe00/KeqJWh/Q3nRhXWY7+yO62nz6qR2
7s8r5m7zJJE+zQO5ncNDx7zuiHuqis9TG2/8Qu83Psm+tXhB5C4ZGVU5VnhIhTE6DvwSsy/GIf2Y
5Cqv7bqhCC2RRSdmVoG8FGqKmHT63dq9ka6r5AkHd5uTcVqBTrGOctW7cFjss4WV4xbgw6Fw4Ak7
R/OEQb5uGMkz9PYZ2QyZ2/1u1wkTCPQUMAAZPcEe6hK9Y+jy5b95xdh+bcGjGYYRRnlG722epdVT
/bBp7PNeahzae+zFkXzKJdm+pxgNpD+lY+O9C2/Jz7kfGO8BXkgi+1cV5fHsalucgFfYWOJFKMj/
gT5QEuNcEc/0w+XmvnDz+k42ckKurh2syc+ZuwxnEbiICiaoCn1E4qqd+xlk/N5Db35ebB3Vf+1U
T8lBuJGqP51swocihyK6kijLM16PfV2fIyyR+oHcNiY05AqZrzZL3SukEvgKA8si2DeO8drTYj3w
IAmvWBwYNIM9rv7QPCq7sY+Ztm33HE4F03kcfgn+PyOzHypCwse3AD12XOADwysnfPhPtr6AgcUO
QuoyKzXB4emcYPhZkwiSMRdn1GIiK3YqC9Q7YGg+nhPsPJuPNK7tpYpU05L9F4hO/PUpuMgBrTrv
Bx6C8AeIBJUXbZwKbpFDAteeiQhm3aTBqnc/2sGOp1yv4G4mtm5+bXToMLoLcowBiqd9xE6zhA6+
LEXLNFvfK29iYh3yqWzyXBy6aavNOs/kFx1l5V9EXxSngYR5gCNWD8NlBon/Ua8JpONIZf80FdE2
iR1C96fv9vg40jElRtfkqXoMEySWPwPhVcmZCTml6lDAGtwZ8gjuCZFhYhWLuhsuJlgl2YaRm2Pr
WmZK+FO7sj6CrEyfQISwSRh8dzk1zw6LHZuXYApsVp/A7tpyT5IDgRizm/W/G8z08on4MtE/wc25
R6YddGyCOHT05HaujxNOUzyIbRnfJ6LQXCQkZGJ8Kuhstr0r/stSxKl3rybWvl9JStysMjSDAjNa
LzY+uiKDRyyZBiPuYxzR1kzfJGGHP1rh47woVIhvO+OI/qWjkOO7bJq1PhRDypWHjQ5UFlRRjYcl
x7BikO7X3TS2ZX/NNQmA+yJv0F5SP9KMRxpXdieHCQ1fdDWXVxWsAHFEpS5kCxZxfFzSmpDPtCcL
eZ8G3CgETlWUWL5RxVeM1TLfKSD5ZxfJExoUe9eeIAC8IK2lAN+b0hvOaVj4zyMDs2rPrcFBjMFl
A2VTiAQ+Hgu1Xifz+NLgroCCGIh22AmimhX8H8GFR7mQjbWjnXcqEgT6+BV9hhKCdfblkZsegMZn
IcWHhz3E2RVNKv9uV6S7C8NRPJOeIx6wAGP/imtia6AUNywUThQCOz8XsQFupn4Kg6MVLk2BcGuQ
BC6i0pzcuR+zo+umpDIz/8y6U6Va9TShG7yoJp1+6HilOA3HoblNficftcfpAB2oCEwI/C0QAxWV
ZQww3/rmjwTqnQi39H9LNRIOrltHvVUNkAnFtc8ftEAkicdoZbS7MHk9wvam5YXzs2huwl/lT1VU
wWfYQZIRJrhsGhqN3qXNGQAR/TvHOEQ6xQcyTbhm9lM59rfUc3KEKiK2r0hFUXNMPQZGgERTgss5
xKVA/RdgO+MUeuRLKz+19eFp8O9JyWs++o8cGdjLSFqHqokM30IIgVPtMWVtRqusTo/YfLdBTrMF
w0zEXc6olXP2sYxxhGHVckDs9dxAGFM5UykxnrUMZGud7wtcU1cTlJyDkRqgGyosYt+C6KHkOOQB
R/QQrcmbNn32WhGo95EQGB3sdBdvWMAa61/DuoU5+H3Hr5WdrP+4IykK/N7kXRYxbgO3Ew+SKdFX
uoZJcNgEoW5vYiJ1d1HLFLaFBXqjyhfNUdfk+R9oZbOXdMgSQLDGGv+NqHVHX8i7AVwjrphOWQkn
vGhXkyzAlL78SwLESmQMo6Ev1yZgH7aS+s1ge/+qWMDSXiQwNqI0IpI9FFEOqmAEWtVOxEMPiVUx
19eez99JW9kphnQRjLJTAbrh6+Itt8tQYhzSARCGIoC6pYvjeijWhVOuItCcC7qNouosFpu9mq6c
n1CqRo5EgprQpoGDh1kwg5CUSDm2LsLXoBA3V2DaGTsfQ3Tv4CgUA9PDtg/uk+KCs51hBjZgw7H8
MvnQogCP/DStAhqquHPMHpGe56QFFfpykoV2QjsTGBp+Ew3wt5j/VNfVihCs0L8QNIwQmDJRZnVE
1BfNcWnM8l9rExBBTXYm0LrLTmqNUkCTlrTdve4k/aEsnf6T4Fke8CJyCIyLsg1PB+nGR0bzg1sC
ZPGvvwqxcsKFzcdg0bz4OREnD8xVGIi0fef+TIsw/+Pjtja7ydO5x8aiSdwpLLPrWfK0YYh1GhLm
5wIiyaURaZFRtVOf52CCaIQlJt+EXWljdjeZ2ca7Ie/D7JRZ+Lej9eqk2DHrHctH6HcgyW6F77r4
ZBhPd2SPF/akbDVhHV6Fu1xD38XWA02DRMJfLuyAQ4lssj0x4l+pHvm7uL3heOyTEQEd81R7JXsT
hND0Yr1vFVXOiaZrSn82/UJolVw3JdCL3A51047RdJ0nzgcaTn5Gimh5lTmYwKE1dDAIH05DeIfa
1t3EbPK5upmk5OsJriSTBzQTulDOQj+YeAiW09hQKS3UjPk9EEe38Hrmmvx/WoMIdAT8pnjwZ13U
75pvQT+FTOK6l0YUSJckrEp/rxTlGp1K1Ij2XkRJPA7ImaR0XsOQ7Nc7zpk6e+Y1mDtOd2rDPblI
XfLEjgvIBlBP615Y9tvobk+snyDkJ534NmkKJ8IlGHd/s/dNsG0Ml5xGP24G/geEm2TZdJG9Vw/u
YXCrfu0vIRGjMWdNtiWRpGk80gp2LJ24GdauLGiPyVQcZMBUfzhWgERd+8DGqSJ9nRYe1qfBs2Qf
6yxBBoYC5fK/9jljlZsi813cT8jSzpFQJdobapGiOw8e2XmG8OJpqtVdEfIKhqgisNAn1xtaTLGY
ERm931EswUDtfYH/FytSzjS2u6gJuvxXBZ+nsJp0rn8hrqftqoPLqgPz111d9AOfY7L41fo1M+gj
UJzk704AeuffoqrHZSpWyKx9FVXDysU6E6Fzon3yHZjFocUvOPDJYfpMQK3gechQ4lkNAZYpHsaR
r5/Uo4T2A9aDUHx4zS3mRSivch9862vmB91cZ/GuJzgq/VPI7Z8HPyhkjXtjxoIK71M0VfTlOmTO
sCGC/PzDKDRjAF2MPMfkTvnBY9uMhP+qYnC8nZ+jPkNBCrIq79O5iORDDJVOFr3pQ0JJJhHGbIrp
yzz6Ipsr2YBMWDcMxMECxoaZsamvXc0XsAEexk/5krAlXUcdNc2jrbbOXDYDPe5SuDXBf16cifGd
oNmxep6Ybhf/FDoLosoyF+tT2BI9fFkaH/iawZ0vHzHUc464NSFaL6onK+6ZIKsKzNXt6vDRknDu
XEfgA9KKycsP30TYesuz8kPkNpcknAKguu2bXQif1l5S8qCQlLGSzyc15kH2w1RK1F/SbZYwOxat
R5FKHiG0CNxT8uBnhkyC0SV8KqYp6PY8rEtznWO2QOwWJx6zw+SxqZCch7D5O/Ca7qFfpvEXdydh
SUkm+4rwhplOdUe6IaYlTQ50eh1qFDk0dBksf8HJ3Ww4IAG1LilWG9Tdr0ZU5w4PrmKsXU+vQwDR
v9eBW/xExKfAYB8YBpJU+JDKRC6UiNK9kAdmQ475i084Gn+gZARIJuBPzJmKNFrY6hvxpbt/elGJ
4bcdA0McMrtC++rsr97aE7PlB/KJcZpHWelPxfhe5XVTfCCPOHjvcwcc5SggOvAuDFIJc+fPUb/i
iEZRQQwfMIPfNajOxWmKMelkJKxNhzAnoO8XCyH69DISMUkbWkl6WULEurY9tbEimB7jrqIPBxln
yod8nFFTLBSJeKgoWOrCDPeSrn5JecEtUTxUZUnNHl5JkI8lwXACQBgP7TIE/jmdR9SnRftq+lgw
7xILqHSr/sPzlas7HKNYrWSYMpAhBpVahNR4LCsENqhHxkUbgUiz3B8MCSgVN2nBwo8d7q5gvpLp
GDnvfq2h3DV9fNDvpUoZbTDHY2KRDS53FWBmRzECdkHspy+7hJiz2FteLK5wJoaO4XLy2SBnvt3c
GaI7DrX2ydkcba7eUju6YivgiY3FTFd5tRsykXaLQr2SFdDU32y+gVhcmGS6L3S74JZhPM/5Cehg
DO8WRvg1vrBtmo0GQBvBoSjPhIj1haIvW2TEqW3EteL9xTwdBt4fXbmue1Pj4OxinVT9r4UEBRZk
4XnIAx5JstG/4e5sekdNtZibbyZQn9PSQZ7w4Bo+0VcywvyIrSBldjLENo4XRAO+8T0cMNjA4Ckj
Xyyftox3AUVpz+g2gG4I51XN5BKOGpWkTehpd21AjX3fFMk8HJrSFUt9RIfulwMbjVCqUFzm5lkP
1VrZBzYriOFFT9WYlHum3CRr7OZGMT5xo2EmL3bFNZG9DShBzd/KplBxxEu4affMSoctww/mksRT
RzL6wgLEtUuGGzKF0sRPkvqjmev70rPdbQ1XzhKfSM3lMuQN7m1XRP1zSGihe29p/juc3bJrHw2O
+z9DTy7MVdGqdH/s2gXyw/is7DxIInL/x9F5LceNQ0H0i1gFgiAIvk6WRqNsW/YLy7K1zBHMX7+H
ft3yOmiGxMXt7tP2uox4OF/cwTEVSA21vhNN99zjZNrFvS8TYAIf0m2i+SkZQJKcOoIHwmJwkrxM
l3rpu8sANMgFu9GT44iiweY3szA7XCkyJQTTDrZJf01O4+Q/tFkc578pXZmGES55FUgIRf5Od5ky
Pb5NBODj6mOLv+O827Ismc2/QDMBUchWcZTUHNVvrVzH9RHYdVrinahM6OExIhtWXEBJ8btBW7K/
WvDfCD5Fxr7VBlw3uX+IQtkjW/IIKHHC+vum4qUdTlPv+29M1ZDfhORvuDc8GnKvVzYxexljVT9M
oHDSF12xUvtgUCw2sJbXtCfBgscD1JlwfwKc0ixnwE545LhgK7z4I/fneRdmHu6pPO9C7jzCtg4L
kLkmVg29z/N5+LPlrRRZ6TwpZ6zNg3JZjPH6p80g2zHOVcM3vF05y+kNEouFAasHUaMleEmzKJiu
RBfkjQQXMBDIK5K0Cnsk3lOxyEa8aFrEg3rHShP058U14HIVvXVMmmPahk/aKNJGbFSC6T1DL9Pb
I+TpHeT/aBMAwuVThfHInbcOeDXnMGK74zRKqCQKASrkUsBy99SRPV7Jom8nw+bTd05g8qhoOfD0
Fsub5n8jYMWbY7135EAUwVIE7vyOHZkjCU9oxZcVGyc7FeL7wyGql9T81DFK3ckF+eKf5gi17WB0
2G06UtikVwv4JPisVQZBgjsoPU33pP8U5r0JrrlzJD7sHpzG79tTY4k9Q+cBVn5XthHbMwWtadhN
GO5+tGFbU2JGa81RY26uOLu9tPkdTdS8LLgO8d/zNSI4OSuWk+lUYMTpIUUduGKVEgwiEOEza5i5
OVMDwBuNhjTHe+D7yks4rlqtbnpsUNUiku3ivg4Q64bZiehSGl0zk5iNU+dRmhJbEpSmsD8TYYI4
rWzQ2heTYmG6DkPvJgwMofvJrSB3v4yb1+6PiTwsRXGiAPVZLliAjmWZs0gSFX6vh3SaAKFFHtPM
TZcZOzMO91mQ4/Hg58HAdvFu1ksWHFrttf09DuT6jy2hICEjxvWCSU3ysmnWPCE1JIXvgyWDZE4h
0pqqRx9g3XpHPsCkN4SXvD0Y/A54fvVKCIFguUgvLlix4syFg6QmN+TZdX4gW/TFLwGcUt9NSEXI
UYJ96rfGcbGIx7Pt5if4A/6bbapJH1mszeV7BCUYzaBsOELsODI3ahWHWCmK2pK0qVgGfjdrIn0i
PkFc1XcskorlXjP0Tne8Z7P2mXsHF/a4x+UXkeYK3mhO4gqOLQsiRcRu9NCKDCnG5PHi/R78vqwu
ppozLrHBhvFdBPOO4TItEBbNxMXUhkSzDijohbxAdM6TG5n4yL4MY0+B95HlG6foUjRoFcOKTMln
6eAQKDGx6gtqbTH81A5S2l+5GL7niIk1LTwVZkAo+uk0VCdOdmI+xBHqkD+NoNB5KPkvXxp+S3BZ
BsODGukQnDASNjc5TlfiUaqkw+cijQeJoW2DVf3pB5dgQNx0gL/qJewpbGtXvjIBvew3XFKLeOlB
mv/C62jt0XYLEwgtTxiEdos3TO6hwD9lsMysM57Yes2eanfkhrZ4E9HeAXGu5Gkw7ifG4s24V8Ox
ZKAutdvsreNFT0iFAqUVGnB3NsvkzY+ICFpcBvwywyGfyUbeVNWK4oydXTyhG8X+NckaRt2UC+Xf
ad5Mr7ytveEjX21mnmDCsmZnm0N0XuCxqpjsLYdOOQxZ+plG7fAw6ZoISpfZNbjm7ubEA7/CCKhN
CWAvd+utEabu2YfjZkkjUGpb1I7uQ9YlKYVZ9lj/u16rBMF8PzlKvQ9a80sgldpvcZbFzlvrS049
YuSapTAuteZhdvu5uU/HjgY6+FyidtB7i+38SWd24kBfCg80GBs7a8VRYHfhbZ6Z0OyZfaMek+Zk
f3vYYwIuYhmHbOEV8iPk8CepTTfVD4Z7cD5DNEJJNHFDyikQUwgoqSdqNGS0a+x4l9GZ7GGD75+Z
eMhKMU95+ihHBRWawksuux0j0nCj7QFdLK7xSQH9iabxl/SifntEZtu/0+dTiLdMEwP5kTd90FPV
iAZOqU/kIBWwSAzzJ3ILG4h6jovbCob9HNZRoq+hDJneRw8d5q1qtO8xvffItjy2fHFYy7F5hWHp
0u/JcjW6Wibe9b7Wmf4iXAOhU3d+Zq6YTpOviLhfclJ54Apaeyq+JW3WCXVHRtb1X5YS2tiPnL/2
+FiMs6zv50iu7Q9Bps3QbwRNdp+C0vXpjNDohLYvaC5DN14cjkLCGunBCrKXsKxYrrHYwsL1hjhj
eOj8qlgfJYO+f7aDxFgksZhjFGNxh59fQ2MoyyI030W7Ou14rG2kqyfqszr37+hN1Xob+8T3oCw1
A71NXPr6L3edId8NWIK9R7alFbfqfFIlNm4Ub0APQzsw9Nd+Oy9PNl22QAbMf+p6ZtGWjyD22SAt
QQ29nvemv/xSs2Jtb2CQFqeWhk+z09UYiAs3XG+rAPBTDFq9giEepLH6D6VPKxqQAUYCQYVcxgXI
hVP7gSdGEMoQsz9f4kBP72VF0BDyo5SWwbBMTx6zSH4mAbutnFiv/kb28vunnJurs2cQ5DUEp1TK
c7sgxWyLHnbbhmaOf2ht0hBGye4jdnAyJHssEJG4prYax7sKD+LwXI6OX1xpu2KVI9y4ZceUaumH
t21ajW+8TEjcxh1gqUuaUQJwqcsxBzrbRO6bAqTY077b4Hc9QEma60cck2uBC3kN1Vsqx6m4I1qK
W5V9v2cpjxLC1aQ4xyQL/uQKJ/89RyHCDQkp/SVMM32l0PaLx4YOAXWkPCJ703g3k3e24HV+igsV
JU+Gxo2aOZiZSX23moaitxz95nNwXc/myIyl6xwjbuxAESoRp0+u7nhfpFZsNQGZ0OFNoPTzafGH
9S8TBqv5U1sWWTwdEZWwr3XExLY39NK4J0OVSPPKRYhMLvagtDfYmT0XKITHYuK/0UOxYrPs0uPS
AI6aUejCzLwurPRBl3u8b3OLTSnu6FpOd3gJEYAQxoE7ydBNIHgE3J5eCRgm9YUgDVHYfvbH5ufC
ttPgsCIZth7slPXiKrSFyY7PhSUDqM/tVe5uA3EaJONw4FNYUBHw0QavpeNup+rgeeM9oVJeFZOX
q+TiZVBt38TSaBCuNeBGaM7Q1v6KiVECxWCFrKdIqhfHKS4n9y1cNAtAhbfKf/JKxbtrwmwcnLJi
ZgcrvJbFUhENRhCazBf2mVZG/j1qCfkJhR+B0sqlG+KnTmteyQC8luDMzr10OSR9WybHScfM760K
WMr0HjHoA7wiIQ6ltttxbgBptgd3oddlhw4OgG+XNCOxGQ7pbH2CpatmZz+4FBk8lhoPTnPm9178
B5zMy/q6rSP5XpUBHQHD2EAKZ+FklmRHPIGzR+fxPF0WxE/70Dl+6b5If9EZiIE4QFrStQB7T/1e
/zzAgyke5GhyNDcC+xqXDC8Womk2C+Z7/qwgvDdhHrX3PbGWVw8Sv3P20jw6sZkFLKj46YVfYnGb
6iDYrk14Wkb9QFUJ+RUrtolsLh02lE2PD7qYvbG9H5Kalwn6eXZjj7BR1GQ7sNMHN53ro8aCshnv
W+zqWDHZU9TNhvOVlGRhmggyBI86TSGbT71rs2eGSPKwaTlOGSctETF1Shs1lAeQCAkOJN00/a/B
hKpxj206VMdljJht8XBCFocpH9f5IU/KOf5Rd7J3XjJIed6FdBybXDER+j+kuH5JZubQZRHrPI5v
OWTFeDfNzYAvMYVu8GsgM9/y5yPas/RcVy/0TjkMLpzIvPpIPS7hWNbHiW4l4mZOmIu3YQrC4Zeo
c/08GMAAb8yRKnkMsBfP7qUq0YOfmGsG+9G17E0vucGbiJuO0Wg/gxaS7aHosg2sIKYlu61cNBZw
GNwFLslouG1O3giJ2lJjRZ9kVpAMVmQzWYFo4OhxCdX+E3iprc+D4Bt/LtEsl1dOFfw4mNs6/5YW
JUmwsQQg1y71tFAMExfIq+lAlgyPZ7iaa6QIlJ0n/tnpHcojqdrJTGwHEMQT7ydPrR+9IEQpQvDk
7+xbW4cQiVNXoZ87+ez53FMbszyKNfLSt3h7eR9hMZj8FilQk/cbJRrXhAmAgUN4zvyz7CGsURWw
GvVMiaX8FaZR3bzXPSCO0zDIIHyOZpKsO275Sc9njqB4ikvIAy/dQJz6GFY5i1qTj+5vRGTspySf
sNNNcCmKOzNbL73hhiXwnCs16fdxjib1VEhss243Ous5bGeOcNHa4Vq5M641trasnWeVMaKT6Sx7
IN3eSNVFICEjezTl4lynv9FgvZA1mBWqrv51uswdG6RxpFUXj1CDrpq3ll1KwyikyRDMpEA9ifH7
wPg71jgRS3w6+5affLeP+aTg8vSkVuD9YkKS0Jl8qHOk9yP5Z3SdWj3zugA1K+CVpsc2sH57xDFh
5REUX9NdTabJkjKXcfBSr0fz1M7CaKFDOKGB/mznDeyc135BR8eU8TEgTg6GQqayLU6y9aP0T9mx
ZZsCGCn3mhf1E7Advj7D1lX07vuUmQLcRjmc7gTdCkwTFKI3H5p13vRFvwxKUdfhojp2YuCbwNDg
xANFlhYJTNEVm75iztDpd3Z7NV+saYBTleGpSj5EA5QDEiMDXWCxFW8xlAU9cQA29FZx6vrsdCRQ
YoKbfvMy9JIXFQdBzRHakXpdYj6RBu74UWNVrdPzxGIM88M6B119cwd3CB9bujOiG3RAuGgpAVtM
McHYiWMAOb+EJp5n+hmqzOKfUbJh6peQNtD+/VoAeMraAIYZK/V/9x5HEtM2tWSgA7LrCRbczjSU
5Xc1oD94P9rcgWHdeKiS0i3Zoh2jHIc8dKjAcBAuWOUk7RxuO7yVmO/Td5sDv4eiw7b1CdAC8spu
y8xjAEZUlodR6Rk4GjaUH97AA8zwkwdPdDVk7hkRA17B5DbcYXySP+QCHQard1A82GNlN5bqJiZ/
omjJb4rG3bF14Mmi/Y1LzEB9LGiElqnswro3fBDMntMPnDq8utnvEOEHmuI9GSJGa4s50KcADrfb
CDiLVxY8rL70aEfnfRIIWrtZlsWijwhd1oUAj7EKh/l9JFUe/LDJJoUnFKF814o4+WGdEgdZK6CN
7sCOHJ+AL1XX3ze1N4sG48TK9zJuMZAccOB48ilwfemPO6DOlFJypeu6S66gGDysYWEhoEGgPM6q
YxGGty6g3g/6ALb4dRGVfwQpwFJ2RlaOMRpsz/8lHq1w7gbhpg+saFg2pd3qtg8mK/s/nF6F++wh
zNDIW6Re8S+1TYc4tmDa47jnuYSgkRHDgRQ/ND5kxwzCh3+ULH2WT1A/OrtapnaGLLOtQm0g3egv
ygDLNXDjrD06+i3TJOnJUs+tfolSB/znRWjFh82zU/C1iUZV3AdYB9w9NySyeVxc4+4SBJlml01Y
JI7bi0qs1/XPGyjNv0Vmy+0Bd62rL41lRFwdZ2ovNYy45L94KeUAg5sQR7PFRtzxVx+C99y7WJyH
O9ZJPRx8M/sxcJHRLfRrnMH/TnfGOD2zaTJvW2W9sNqn80fbaGeBZG9+5VLxYy+7mb/YTa9dHTcn
kqtsFtrG552VJsZ8I9aiTHUMZ81WsJKMiZ94XKT85qmA28M6DrnDVlV1ONOg7AYlJQJRQssP1VWx
/l5EaNnjnmopFtxtVKrpacRuWt7NFPU6392hwG5TDyuBIxtw5rwQJkIQEXosv3SznXTVwrb3qEeW
Tue+BmeG8lZ5+Qv+Zb7pSPjE4UdqCdZPSkCpbVnmbPqggTLKH4p64nFSUxIF72Hop967LSrgHuAq
3HdcGk740dZN/56TekXUdUqkvLD0UMr6NasvsWhYmZpZ5dU9ZbH4qrgv4a5mK4W+xnZpdg9pSmMQ
b5zC53ZctysxB+YMJ7bvmNW6qqZDQCHDoaKS+jjX49gNzwCVAv6MvFXyp5/RWbbrqQRla4H3v36k
dagg0C4N8RWoaZBBqYQWBGBxhkRGN9e+5BqA9iy3hl60LPTXgekEkKyDNSVCVm/2dbjGeKXQlev7
vK9HDxfOAgXvWOomDJ/59jDn22Bs5TlgZzOdNCcEdNCwHfAAUIwrvqXZJOtPiy0AS5UmO/9eZyUF
ypHCIX2gNpcV7+IM4gkv7zq67NlQe440eQNvq6TgvG1dB7+q5lKJ7hvmuHVKBNQ1OQkw0iHSR6ar
b3WWZB+JZcNGINOBesk03kPw/iRi7+a/lgbV7kdoJiC0h6qgU1jCq6QmiLw8HXTTiXW3N19NasPm
jrcjRvv7eXLtNxh6S0lDmHJWChLa2veKeh+zHMIQgtt7FTR/xxPYoGTIXeB4YOwbKOOhqmMioHPC
3Q5eEodghOSzvMRklNafpZ+TlBPI3StTAZsdQlSJ/w8JOYAr/ck7smDyAGixiseKBRO2fKaTgpsY
CDXsQ5Qz8eiw2Mm8D77GY/wVI3s2+3wiDvSDRaW73IGBXZ29jiqb4KreMhC8KLvpN3MLiBRacGQ2
UyBYMct9hfwTKAVC7mKaRyAHDqpxyz77UG1GnA2WFDCDD7GMake5UDr950LAqY69P1G8vMOls6Fz
mYirI+Y4NAY4v2u8z7Qqv4a4wpSWsR8NLhWu6b84PwGc0Yljn33md/nsSMKtT5tUOe7oFMU6KDCH
P3ppTSFPPMk0/c6jWmbgfHyJtRWT8UJogHaEGovSWFnKtFhGs3+NCMHTjDY71wDzNQ/9rORLyunL
Y9kxlR7HDhTolR/1PPyNieTV90rxSEABlNwk6EJkE7NE21qJEzHxwL+g6Qpl+YQTVmLTfowG2d+Q
W9vmkkC+o8JYtqyBCVZE+j7iRYEEbkFyk/elw5u48GLWM+0vSP3pkNKM15F2tQ9DODns9WdfmQdU
HJJXaUV1xm70x6x7xUOJMS5MY/lLeJiM+M/VoOl22xaaKyWsEJ1JVl+dPsZGFycZf5IbjgNqU6EQ
MHxTweLivNtWGYR4AwiVuT89IfkwTpUdsKQ91+ncHOKYoA5c5L5v/kqH5MRd6qQhROXSAJbB9ofw
dZeTK4MoONS1/NRex1blLCl4iW9O22FlsqXkMWW/zosUp0oq7+t+Nv5nW+pe5BDG85BUDXcv9OOd
nesou9DSRX6KHj7eB6xN2CtzNHM1m/oR52DcEGe81A1Fp+uJKw02jMiCcn52xkBb6sOwTo3hvcqd
SZBNt0WQcp8mZ7yonVeWQUiqhglB74ItMMi+gwKHBNsRNE5zPxl/K7fAgiT7CsbNiukLoxsQrTfd
dKx2D2HELfaerjZvwfXFLmCGQobCn/xHwXCl48vEBgsyEk4U7R4JGq5MPd5UR+m3GVSV4dbOj1Oi
zTfxSjtjKtqieh9izlFURdA2cfvk51AXvjQDLypVxjpwu3+GjQm5qVcRIF9ubcNHMpL2vRX90hTh
MR2j7a0RpB3Vue0MKI3ysWaYL6Ky/kg5kfLm/tJQbaSdQ0yeqQTfnLXt+swI5jm/td9V1M7E8JoK
Vh944nHkNIE7g66sLeVRa157fKEnrgnJb0QVIKe7JZGT+BH1cHkghdYDRqV87Ja3DBJx/ZD6LcE4
bYLt7lpaBHyfO020jaZVLpxPn4eFzh4CuNiwwHK/6Y6qesSlweuP3EPtmU/B/Ax6t2x/azPzO6J3
fvEwO+ZMC3v6Z/Xy7c7SCtYaYi7zk6uwv3Z9j1uX+sWguXGMBmAzAGG/+sVm2SV3j4yVbsV8wm/N
mY2R92CzNvsAo4WJro1GHGrs81f7RBFVUO8TvCT38G9XoCj0XFKkh53CoOEULLK5qA/bHiio4PXu
kX0pyxiTxud/ZmCyL26u4bodBirHm2GPU2wSIDnnQKImh14Xkv8P1h4xyd3iYAomCryE1iXiwEVl
crlxMJa9BQSr1wOCE8jzLAjc6G5CYUmOkr0gNXidQI6ok4R2MzTt2H2PEASRGtd6DR7jDpc49O4p
GDH3OZn8k7PdpFuH8fwlEnlYXxxFc+nRJ1vsnhb2b/JdTNHynXA54lGydGR66kW4mwg4u9kABGxs
EZJC8x7b1KbXASeIeSmtt1QPbbH43UM7Zone57hbi0OpkjC912b1U/S0NfjDAe2wZHMiVd2JotuI
UcUGPoi8tniPV8cy3vDLZ8JQG8MjPcAqDRsuBAiqEQkwn5U6vQYsc1fufH+BRLEqUhkm2rj3sXzD
GWKlKfIWSusQsyR9IAEBOCAKK/07Dtr2DG1kaj672fWvfMedjv1Y79mDXQkhnDhyR3ARZNnW8kby
ge9S08ygFTvyFNBCs4zyr0jMzk11zZzcYZBqzAM+aD4KPMP9HwKh9pOWbt5b5eqgtsk1DNI7kwCS
f1QVW6E9hA9zRuDlX234Uj3VlZZqX/cGRw/LfWkvYC4H+6WZYgbY2wG+4I8R0+t3SLHMheXYcyJR
fQ5kg9E1ePKbNKXiDJgIf8VlGhGWJMMjfGVn1s1X7bl9+T1XUv4EA1dfSBLkzcsyuJ33GeNo6gk8
lCJii4ULO2e7Sa991h3bQi7pQU9p/yvOOXrOwmuC14lz8mWINGGRDUs8McOuxc868m3Gsrb0vZcc
2Dkv82YOzE+ZAtr4CXWzRZlwWEtLOqUaDxN2nPFmLN2IUHMbDLi3JxtC0I4VaDJu5rh8/11F2Rhh
uG2Vrcq/TeSzVQE9O726SiSv2HuZFloDgvy4+Qfb+8LHVYmHdFPq63xrCyDcjZ+iaIOE+Ps/WOfa
deweD2jKuCq6kBzcp6C9FNtDjRYvPjfu2EQ1QUj9kVC8RcJuoy9lecwUxTPePkFhiMfnjJ0mXZiU
ug72DgpCm1yx88xkMNdSMVfCnKFJI8cV0/f7JM5c7znlhzfiopa4NQ5LBxPjD+n3cX6L7dqkLq+G
wmS/7RLNrB5QK0tFSsrP5+DX5mvgzAVHYMq7ypljahZDHThXiBw8nOT7CUZ8SglT6wNNvnbuJDtm
D21bWDNQ7RcnDs97Ly8uXuhbhZLpP/tE6rtzX2bQO2PDGtU3XizuwOhXyYFcFr5AA3uY2EBuNPuf
ECm669hRXWyfcZEBsQlWXdKscVgK6gNYLsf5dArcUrYnHGvDT87kjYu4JDx1gx1+GtnxTZ83IOsD
W5aYhPCK/lie1yBR4Z0b8SQ+ZLzL6p9N45OdNJi0/McYx8Z9kKTilRYvJY/aK9yvhfYM89Jnmk9W
QKDd5oQUNW6JPLaOAUm5bf9CvyDnPo+OJCqUnpICZdN0QVrdmD3kbQ5ACm4nGUI/bn7OlyokAIN1
nZewUiXSDj7ioU27c9BU4d85IAR3qF1N8npd156LyKjt76Bh5Y0tHLH5kGEouaVNBK52CrcYQYCv
4wRWidkXcxs6hl7clqLjoqlzvqXoNzvJtFBBNdn0pynJ24CTqGbMq+vtnRB7eL1xZ01P/Fr7zURZ
cgFZaJu3ICGnBsqfmht+KnU+tVjFJ7p715YL+q4ewe770YykINxWETRxnOAZ2ybeVn/kkX2Ilc9F
I9RJzBWwC/qW+Qg69vuAYbG7R2AYQ2z4js/KH4EtYl0YYeJs6WxLKGc74qLGiWqAlijuycPKtQ0/
WEbN/djT8btPEKqq+7KP5WcHXqE7YWsb1JETizsl5lHIp7zvgorZJAllb/ZhPhr1mpUh8EgbkTG5
0RwfBkeVuERFhgGvloCqAYwAFld+55Ot7fHnpE5/8pstYTwgu9UX4G196D/3Virl0gbrg2Q8IBcP
kJQVAcE9L4e4u2OyoovRtjL6RLZhat3hLS7t1cNqUm7c5m6IHt1qWx0tyUz/FX7dCYI9qBg/JLal
AFtd7Zpwn4GNAG0SP9q4gQHDldFK4tltT9yI8m8utqfgXliRThfVlstbzs80RHmbO6mzXWdt794h
QmI0uxCYbOiHKSf+Z5/5iRwjE91ypLkv6m7gZ4rim1PFnLCNCRL3MK/pRH00kk3xQMIW/xanyjS7
r2IYCQdRPlbbmE+sYTX0RF7RC79Chugk3Gt/KcLHVPkVSE7Kpm26czG8efElUig2x8gyvd1YBqru
dRUDtFRk+YZ3DhlB3lYtbARz1aGTUbXs9dukXjLbc1MRcc5q4TAQnItA5tWJbL9KpuCiPxuY+XST
k3JbD23vGW4b1GyTA4XJM5c3vvaMmTp1MVWZ0nLWw/sobfXAXmYcX2g1pkOSM46/NN0WXFaSHeYI
iunBG7fuf3GRZvYPMyQCL6Jt7qElmlR8BmUd0RA94jy9xn1AZj61I5esOJDgMlkSO6r4VQKaUMfF
4BEIDrEn4vFVpuT4by32z+UXh27zaOBOIOqaSr9NzmBulkXdhV0NhoGcaifxgOnFT6+zD5PmGV6Q
zi5JM23RY8/v02MZ8B+EzuKRRQ0a3H2J9RO+XwbDD5tCOQefbY+0XNMZtbkytIdZg20+8Yld3kGk
oCaRchC62WuGJTQvGmorSJd7OCv6a/YFXGfKM9KflRp9u8cWKvvrGgTElv0A+ZIDt2HSrF3ST5x2
6KhlTrYFZiPZv3roUw/SA+2fqZL4D9txYok0CA+XFaXNOZlHIu9ULZi13eyV1HFvpj+GLsp0NjbT
utAeoT0CIXtlvC3+27J/KdOeXXk5quVnaDZXW1bkW6VjG1McOVL3IC4LZ5klUy1JfprARx3xxHbZ
Z78yfVR1Ruq/6jFEwYdj67ATZnTnV4HBsnpOAYtNf8lrYYfJ4dt2P0klbk0pCDTYU5fNfIHJWt7S
rMktnUArpGLSF8ArrS0B3g0Daulio+nK6hrRgdmTbosyWTsXpa+myjemZeHRJ29Rnpt/S0rhh7Ez
nLibx3SXLxVbZkFOfDiAbA/73ypH/iHMnnKvBWg7DVvsoHK1w5IfcmznTc+0mYpLgPIbnRI/18F5
jJxFn9PVEHtZeFJ/bwHB+CrabSwL3bL/RToSBQRYlvrrlU5Q5TvKiTr5wPErqhsBy2XG7bMm7hcW
3ulbimcl3/OD4g5vtOYcEs4QZg/oKvaLcY+ft9GkU+uSF/o+9orSUmjv1K+LdFEOu9ztPnSaoeir
RQDg9cvmnWjTZPEmJUhZGuUFBJ/LRQVqVei/Zf6EHMdSzHzgkCrMU5k68plIdTtgvhEgF1MIiv14
WpIg4Kz2w+oD2k79MrGlZmIHGvMeTxPuWlYt00mVNfbI0oaeOhHVqS5t2WXDWyvoBhO9Cw9gNcmE
hvGvPDR38aBQZSbb76xYaIAk+xyV6cPor/bV8CUlzsYxYE6VYBEE1cVbxwPF21wV6pRGwgX3xRDt
ueoD7bpq7kg0bLB+N0hXfi+faDStsofc3dLsAc4tBOsecy2fOxjdhZgUO/dzNROBA/M34TFXpaMY
F+m5HHeunwZPw1LiZQKSm71RwsNudHIT2GlTh1nunFbQeP5AJsVaT/CRlG6KEx9RHAIv1koR2u8p
6wPYPbTZRyRPqdhQnMQ1mmlUeXe1nkngenip9nHRB87jlunNzvw7YphisBXIAQCX5klnkRr8hxDV
ORdhtXCOIhCc5HvZohZ8o6Uo6X6Kjo3/N+0I+IQ7npe6AAlfmDqOXthcYWCFB1T5nJvF7A5QtXIb
/7fwdQjMIaGfwosfWIyo6ZFMHVsdLP4VJE0SePoqshSODx40CgNekWmzpLpDJS6axwgjw/jGVqXv
aCxutqEOzOzsXZVBicVA16K83hG6Z57AUew6j9RVOMMWc3cLxW8Jh205mGQU4/PUAkz88uUAxZuP
3cX4aN2F05IAu3aW4ZU3rOjane47mWKENLz9nn1KJSxDGZ6xP27bRO3ybs1CSn83NrLVTEoM/d+c
OEnS15gYN7M1m2tcHvBB/OSBIGg53/cw6iDuYkNIJ4zzqoiWfTX7cmV/OFbigckYORWwWdBdVgTm
5RXBnX7W1oMttp+oCgG7DLcxnzBBykXsAcvhKhGRT+4Ss9msT9tvCh1Ph5P/6ooU4+oAycN/WGZH
yV+ebJYfadG7+YXhL6N6gIugX19X3XXJtW9gR1DCUDbVlQATTDhXDvP0X04TenWAcMNaRK0sZEpM
i5vtbctlDGuBzRhuERO2CA2+vtibMF8Nbafv2zDkbhT45dLeyLNkHQcIAwoewg4MHhJzs3UFRmH3
kmDqJoWUl/GpJqSLL44S6y0I1XtF+CFp3fEqXlErc0HnJtHFLJX4SI0qKuqWYSx+V2sxPcxAqOS2
IPC7Lx+6Ef8+ctzoO74gWw7MU8Yn4ncALHbBzHNNbD/7wyEdFMEWkAhGsjRs45FVlKTHHbulZ7IA
GyzvruilSpagP7pOrvKcCptu66NrhRv84H3rnqq5aYbHKqy5qXieg+0VchIJcCri0SLZOm2MK1EQ
4YCAzRRjWRiyNaJctj2yqmbLmwDq+FUmW8S2qIhRgzOdE6rbKsrWQRaFpf8wdRvuJ+aOiq4csVg6
A4dwwzd+nNBMmsVQ+GtLZbqDlyL3HYfV4B8vQWQ7u5K8h4VexKrk5JRcOsAWizeYsbj/824Wyykm
JMtGPMj94RrmC0nnMZraF9Jp63AjxSU/PMExtVO47K5unNWEpoxLNtiMQv3gHHQlcwqFzC4zMqEg
/sxWRC0i1Ty33bMmhPm1Igl4cNKRwG6xz0LxMR3hPx4iHyFtl2H6DUFdKbe9FM2YbWgjmh53Unr2
i2+sn76CoF3bj3zkAnuBqoDViZgVDzdLZJb+pGNadZ78rGHIqD2/gUeLsx2YCySJ1IMBYKrw2drO
Lc7YHWT5NNHF6X8XtHq0HPQ5GjTwD8cgLyMWxO331qYdzsZeBRRvo6UQuM4l9rshDWRxv/a4pU+F
yxTzKsMJ41ECd7R9sKMGUigdiB73Hgbg9romwpXHRHEwfLFu7oUPXrNZ/b8LQkLywtpP8WrzyxSI
St6k4wlISdARcBy7rdC0XujNJQuS3FPKwgCz+BY+P7s/3huDCCuO3KTL2O9q/lWnfC3ZIfDua6NH
vDgcxehOi33A0UTcEhjYnBIK6JjNcO4swT6CzCVoZwAezc6gwPOY+uEAjjb8n7PzWI4c2bbsr1y7
43ZraNHWtwehBUUEyUgWcwILpoAWDof++l5Rb1IZL4N8ltMsqwABuDvcz9l7bdXynZmiEIWQNDX3
3LIbry5cOSAlLl32GVnsxKxxfAV5hD+HjzequIvUGZSd3MUx6W13mp1AJmlxdcdEg/b8V9YU+gLS
5zy9SOvMNedhbTbGSlMmSZlAvCc0qblB6QPP50WcAAVGo1bzTvYyUwsuvP3FEIb9ME4ZT4yoDEpS
8F+05gt7YI7fMvTA/GBB65r1hbHwFlh69IPxxd7SQ1x/Nsykf/LqkiEi2wtbikIx4e09BRC+zCg1
xawFb5vOUzlwpEWGhtgErvrfZ8wLQCePNWRGJcJ+btawGRga4UGsXBe8+CyC3vcN8CMNlxS0218Z
9QGByDNJqUTYFLjmVlXWXz0lkx0duEgswLs5JMOaik4zi+Io6RrCA6I+O+K0WQB9o4bmaBPiRyr4
ofcaeo7atXhbx30IMPgb0nk81XFgpnzwJGllF60f7gplEKG2QGRPwbWHWHkMdIAYS9RqVbUIU4MT
V06BnAiVPHFfYsS33gLdFd69wFDiKzfonQwfdgFCYL5j6JpiWewx9yHsQ5sK9wIZFH9h2ggqrrqt
vuS9jU4PtQxUZOC1zrum5crCVEWJ3Nr6mcmrQeCV57uaFFlwDnoF3wcLKdEaxJ5cDsqAqGeqh5lK
aQhF/I5DM1v7MiAKdQXpGlGwFoyh+5Ca4CTmQEsJ7oLim+0NKARqC9ifMgCJN10HjhehJLZPf8dO
lI9tIAT2Qc2z2NnKHnnjjCaBIt+tTjWaEfw6ifWJpEbHQnestIF9kzIq/w66ovEq2gqroMsWyjpo
Bg33hWZUkX10OnAlEOIuQJMxxp6A0fMSlARieriDapFhVGnQ9jjmiBmQjVp6CPoY6AiyBwtJNr7S
JUgZbkON1NYXnFXG4S5swA9ceq0jza2LxE8aGScnqj/WksC/Hjw7EVnN1kMCTd5828F+wsLDrlti
kzaerSRlyxwMkui5ALHYe1gYYs88wZqPhtk5OvrAAbGUMXruGGoa1buiL6wD3yF2kQ7SXxfWZYXP
QxW63cwY/yra1pEtwv3oK+J30p5Gxl2E5AgaBrqzcE5NX/864qFYKMqHlIrrBOucN1wMP6zzWPJG
ug/WqY1F1Z/S2IeulvjIf3MSEbfYQC/bEPIt2FeigGIdJeu0BLAII+lbinQwn09daZ1UmPjGm1tg
nth7NOeeKRekq8JP+A57HgzCWWomubWVvgarwEDVy9sNfWTMwVT2T4llUOLXVKQvx3GoB55+ANEM
iAeuGfSSw/DayAv8MKhoViFgmpSztkjIYbeHxR7Hx9Are06ROeMtq+ziJAJ2dSxChHUr2deAaywS
JkwmVhYQuwHnBq/wKqGs4L1SJCLlAIwCEGUlMKosaCfaG3QUFbLmyJLPGKT4shs8qPS5Jd7tkvI0
XMA7vZx+BpgRCGJr25RIagh367ackMgnPhruHYGSapNmf3vvLGIJUGlXCOxwCzkNKwhxl1tC+3Ak
Croc5Bo7ZNQ+hCDnJCfKpNn1yA84EqS6d8hoRjSANRzzTepm+BC4bfSiK1chhDOhVVy8ju1Av75M
3qUlydq1B5F7MyweNUv4oPtlQYM5dR69ZtKrWS1pDmwDJfwDUg+SZzK2NM99COpm3nau8Ihu4evB
Dirw1zhTcZYTuUP3LMVbhtyjGBHguo6v908T5UfYKE0L+96tG30ACGR5yFU3TpAhs3JTWd/5KM7a
R2MceDgQIuKla6BQWrXUeK0H/ISdWBlKjwdaWUmHCMmCyU3WVmN8xVTTB9SpMzeZV+VwmT8ADggM
JkGsR9tNYX5lm2w0q2SkcwuchqEinWo422SGEKmTxegn/AxfPLHWXSZm5OXS+fivbHOAWfhxApLw
khmIKP2Lqkv52OU5IhUsiaa2pAZRKBBHXUVuHiEX30OvFe227ByWXTxt9EeG0mZ7XQLAgZ1VdoyN
BCcOi3Ls5yw5An7DyFdvbxYFh0tEP6JZ+BTnp61H8/5HPbQIf6uG3vhqSGLdmZv4m17dsYOaAu9e
L7/7VVJQdiWa1n118Zbwi7wkKnpw/YIIHiBM022eWBohgK0o/ZUx2rJF5RWjPpwHeNrVTkRNxWcJ
AFSDbhTLLy6NPLAtRJumcgmLMeIaVHDKEZTiJF06vTqNAQg+ZCwo/g4ixV/xPuijn51j8vwowFKx
JbXTiVQktzlyd2OXeaKje6qI2kgfVWVezOlDBOJiN4RuY6QLVN8OJRhzMrN1DF6aTFKFMV+hDmTg
UOKnx5dyvE13eC0BBORVH/MoyR4nGCkkinXaqDqpK7hHJBH1BwgNSDVs7eKYG1kg+zWkx+wFqh2i
EE8JJE3W2FnMZaQU0S6mETCQXlRTWNDYrg53ZcvudFmiDTOerLRB1kU9kza8xeL0JcfHigUqsR3a
7o7dZs8FVfj8RZBYMHx1sJ++lrhFJwZc3YNqIEEDuWXSym+y0AaTb2ZchzplKgKPWcwmKAY/c9k3
PeDiMUMytnUqqyNIlFdT169tMGmON7ukI1fa3MVAr80hwHnstuu2o6WM8gHCLRiC8BQ0ndIp5Jhy
SneMBfMxD4u+qe8xnzK+HJvlhb2N7D1E6bSyQ1Ly2JMAUy9K9KqLHFzqSkMA+QXNHWFMtTLkNrEo
NmVYS8PMfElBPhdfS98nuBdcZnJXRo6gAytxGxmmdHatZwx6vrFMRSwA4T9Uj5Zh4U7h1qwGAeqy
TMz8LC1NuivOwH78jqqKYjRp8Gb1VNiNFZ4yVqv+LatdCiV0zxsHommDLM8+RRl0H4iAl82q12pc
P5Ccb39SJfMtxZ6iqah4yIku6c+24ygBXEEhVwSlYVoTBMa4S6Xz3NaY4PhSd2CWqSf70Qjk2zMa
Ih7cJv+rTaCh7BlFg4rRTJVEcs29jK3rjs74pfwY2jrhHTLzdZJs/JAOQKwTpvzYDq0HkKdtZX9C
KpGJEQsA40fMUaUkFxsOLCev3aTUXUYaHnbpEM011R7LU6eNmL163JXqC92GUpzc3HPzpxaMgImN
x2jClHYPCg9qqyH8FgOrVIBMOsEnfWgdy/GJQeJkUA5bGmx9rCGCU3H1BliO4j9KpDLVnkSV67U9
K728Fm9TWOuOMZ+cMcSiQeYOlgAmTFmYK1LJ7KJeGMrwiqMg7KKETKCT7YUFJxMBkzUDGU+zLnAp
lS4nvBpyXJGZgx7mbjI8/q/RAzlvLbKgsHNUWKiiB3vW4KHQ4kUU2clbkmsTrB8O8c9hEsUjeqim
fJN0MQzzjghWT9/llU5AUMFYvUsj9LYzjbOZjm7VxUoKLgWg7UxJP5Vrzndd6S+jeKKFOdelgTlg
WZko6I5Njbj/gZJ7Q44SXqW++wae0hy/FQ6hqnfsXCb/p+HBgZ03xDLU+4pjp4YDh3V3F+MyAgfr
sq1g2OB7vMvRs1YPipiWetVLu6fvpyr55FsdydsKwpiLkaeATDgH+ThiKYqRsZ/0oK5/4gCPrONg
JBOCTqWN2WOQT+TFW6EjEmw75ENuIsq5RKJPfX4nCpF/J5pJZWtyczUTH53tkl3bU6k6dEjsw80g
+YoU88SA1fpgK8p/klJyHhnVorEccSZYWidKp+YRPhOKzmZtjtYRPb2HVRgiMGJsb4WUyU3eabTZ
2T11Ig0jH0VydgR5mJBMTpEbBCgxXXRVahUMP4jMy3DeZ2yZJmOWmISkIJvsDFKdrZDK4ZwmU33S
4qFnDHZ8IihZ0Zp8SL0a9oqL38LcYgAdeeU9cVBspJRf/+zyZDimJm1il76z7rVLOry+T6QFgUzB
Iz6i2v2KlU6Cugu87EzQUKCoaYfC758TxpXNYNLE2M+aoe4caNe8rpnfoYi/s9wpkA/9SBfvrmtz
E8YkGHv3R0wfznypBvYp6FIDGB1+ghnGn/vClSgWQ9t59OuudEGZDYIYDb+pQKrptrZulF8S0zVE
lHPqmITpS3uxMtiUk9dzae+kYSpQhRiE/sxc6JxIjpLI2lV94b0HuEyTuV5rHZo1pSNeTmJhLTQ9
9f8qJgNxFKKnwJ55lED7NWI+8lw1W1gvQIy8Z0wFDaV2PtaVZvXnCgxwtJiInoAE0jqpteuQi0lK
cqzVfO9LhKHYZo0XVoXx3vR6WIQJoF0ijnN4OJh9kvaeBlD+RnVahCAdJGYGAJ75T+QD476UXreK
Ofe8tmFcHkj6tlcde4F7HeHug3Ay/0tg98Nby2HJJBQAlgLFpTS+GygSnz2WN9D9gRZ6G2FYJd5t
shUpmolQc9n9QtKYT33dvLtF5V3Ymh6VJY481Yo5R/hbRqf4B+Sx+quRSdOZu3GUPl1UDM8E9xrP
6MAGbGJxqO2AOfFBQ07AoapswoesUGQNmwppO+dJ4D9xj2qhJ2fhp1G55h4CS4Yfrg5hkaux/omJ
dNizvSfnZVKENbD7KYYfQm9DZ2nlVDxhSuD5eSHr2x+xEyEc4ZeZI/h7iiRn2JsRlZWL6peTeEFY
Ac+S2z51CFzAx5i2/KpHtjzlIUQP9jV2eN8EGMU3Q0F+4JJNYkraWxvCXxU+LekuNfpHfNP0Iz3p
lPNcZLb2MNUx2IxZgYZlOo1szIx43smpBhiuQEfNZeT43+0Kc8IiYoXbZ5mk/ljWKMzmWQXaNPds
JJWlY3MwpWfXJ29FYETn0LDTu9wkaGNe+25VbejA5Ljo3DxaS/fS7KQqWjkbP9F6Z0VqT+q+Rkab
b9Bw8nkHe+b+DIlI4zSawnBf0JUJO9pR3dQfHENkeO7DztqCDwoHiJh2oc0Kyu18TWHRuVja9AFT
YG705H4GjnJI6DCieAmoIscCFnjlXZVrozmnepBbCz8rbLmlK4BlBWcYxeNilKADsXVmOm3RwJsW
PuW5bN4lqX5PZv2wcKFRsuY5mae2Ezq9rx2kF3tB1jurTFm7gcKo1UcvPfaobNHSiS1PrtMhcWoV
1/wG3DzF5KVS1zsgjrS6BWn0rrVxssQTS5GqhgZ6gsH5ojMiT4RoHAuoNhnWJg7DPFRlYK6l53b5
nq2DbqFUEpnHscMdU37r7zaGpefZX/ToYTf0RQ7iWlMYBUxhqVNvZ44/8xpH+25CHDqLRBcQRULT
PoONbcHUTOgQ6ZNm+Zvr6eiRMRFieuyQoMJVh4SANRQGD9HZbSWPtt1QsyqLlnaxb3i7oR4baxek
KD6Xvm2xqUkMNFhLOAwNnV8d/Rr9MCmsx7TqjXfVO01xh/lGxadSNuJNF3pV7hx7yB84U9Goxy9M
3hHsDgsZF4cyQujKkUSaujFJxCaMQJzQ19TfRoO9ONG1QgvvjNpj2RuEHGL2VChX0faI/KzJ1E/Z
v3Kcg3lJN1Uu45xD+ZLGbH7y9EgyBwlHunOHagg5SUQszk0fOy7hzhlYZgen6FG1bbQrU05tC9H4
yQlBQ32yOa7tNI5A/cYnoAmrEUqIAE5ipUUvfoFJ+humj2K4L0KaZ9Rz7TRYDMaUIS+KQoMxEzYV
sp8Iybl+l/hmUp2aSs+He5ywpXpJk9LEplxFlZfNaOzKEqUiePU1+3Pyb/ka2/becQWWzJDqbnFG
QpWKFy82YWP0FYlG2L5xac7BA5BO6PlFwwIJVTynijcUmp+AdU+0acGKzPMHlVf2d7EW5dlSj7JS
0P+xNYQDYhDBPdkEwlrHSEDBcMYjDC2yNanaFbRw3O3l0Fm/JdhUfAt3qhXk2xS2MvAxDVPnvIci
wdjhPXX3xADFxluPA1INc+A+sU1OLSqNV02nkLaoctjFL2LioPLFx65OMzbtA/eNByMtKkREg2xM
fwjHE60vv18p2mhgtBCOG2sMywkW3ZC99D0Gl8LdTD1bjHlfdjbrLlsSrBtu6SbBSllNYq3bwRfe
CSc3auEZFfY+IT82sF9JidKJyOF75C6SnholRmZiLIE9hX4azTIkWYRlupj62Tb6BkgIksoXozaE
8Z1PvalYGhgoyg2JoSo7uK7j8Qt9KV3zSJV6RLBmpHAH3irDlZLD/1gOc/YkZXHKVJu1O1a7PD9H
QSmsVZInRm0vEOwk2M8CrawfM2x+xmFw9bG978qozB9xIbgTnZ5kpHHICcBHS6FJf9dkdJheRzI+
jSXdA/Kume3huCI02CheECsaI9BPPtMnA9lsNM5zyyLonh1WRhPXiZGS8bEqLLyimFhPGVYk+4fe
RIV7uHDLxuU4VTymRQFN20J2NKJAXdhdJN0lbZA8Q+sW0u1cDiC6LsyUWh4jZq+5ylmG2BoiN//p
ENrTLEUfVXz8Ndv9Ogxu/mzT00lWmeu13aKNU6R6jhNRQbR7qLGUAEd0HUPpy7+m3HGpQFmuwl+V
9i1pHBRdwU9jX0kXfu/WwYOMfOtBJpwtlrkU4zspHiY7iKRtcDA5Ayb5BamlKa4ZOnyznnUaianh
G19qDKeY0nP2gPgsqNhTbsK+NdfItHis2A9eBDCRetVIuKHaS0tmX/Eh6qjO6+q72fd6vw3NpIEI
H/uq22gGbW5oAyEZ2W5FNCBcO3oI0DFLlhqmD51TbfAdtFmjT6W1ZxqTQRTWKf0z0kooNNMLKzeV
T+IkHBFqiRhIICAtmzz26+WYEYy7hQ7MvjuylBbMa0GVZ0nMhkQTadJk2xM5J9FAUq4nwjy/NCTZ
P7tzutydN1NmFocrYHcY+220VkSCXY63M96p5a2U7dZkJ1d8ImbwVo1XN6AYs0y8QsAxpLmEVqmh
NjZXnuQDbCRWZu4YY+VrF2fjmhK20y4rnKnJclKZZm1YtzTUUhydHvUyANc8jYkxQdsL6i+uVavx
i0Ty2JHSLvrxW9wn7PCn0oFLw1Pthw0hJtEDpBi9euL8BFjcG+VobvlkhCbtGw80CY1ZVbbGDI23
7B8QbhrlxrFh5oDKI91lFfQ+e0NZ5wYOm1qJ+D4WOCjm9NoLfxOJeixxqlUETM68uPOiPZz5BIlD
25YR2gUrfAcCYBnAZfton/QQLR8mkjmne79vG+cRTuLUgtOE6bOwhXDOLrjacGbXMTscvZRZuklH
GlhkL6rk8i9x/ZAgl94xsdqvoY/Rj9HepX9VYepFj6AA/HRL/l09rXJpu0/gfPphSdYSriBWyL48
TVRHERHhNU5xmrN6cAR0BkRuBKzyIuxEvDpQ+ao9xuGg2Dt5nAw8EdQCKLGbhmqfXwQOFC3ZLid+
hogNgL5i0QqANSfHwB0O0QmV/oo3Vk8nTvG+sSCmoqgYRHI8I6Ai2tIpIx3wPPj9/NC1tV3dJb3T
J3e1lxKvOGHILJf+VLRgNNnKfoMohey+yNv6PNlV3y0DYqA7bizOmWiTWWBO76Zx5TSR5S7r0YNm
k5Euar6YNuCU73qlIYSln5r0h4nIknEhOsus1rKmarX2Mr5YM9bKluiV0fS8RWnkvUsVuisIQS9Z
TVZkdVTP6Wg0P7F/QwnE+uc8BhJFEgq4FmF974Dp3yaIevqN8EQcLTqqqe33nOo6rPmIJjjQkr4O
1iY1bn2Bqh4+eza6/kvYCrSbBkiObNfloim29NxrbUELWXQrNFnUBW07Kqu7HFPGxiaR0GMTD0AG
BSaWod6gDQsM/IdecfSVIMUeTHre69HLy/Zs522G5KTzvnoVGaZ1Yci1rQpx6kzpIVkBuf6UxWP1
aJOHwXyHhLdkShCc47vlj4b43QsPTUeSlwWBYKvvGseKGsFZsQauJsTmO1vrqvLA/kF/sALhWmvT
TTmsmcAzf+R15CPAm9QOs7YDHNEYFjUt2GeWM2MdR0LPl7j0nSXQ3HwNc2E8Vp1mYiMrQPWZynmn
Wtc9VxEh71usWfa3kdV47+uD2MommL5CW4X2WnqunGNqoj6piMDcJDVcpJXWDpbN10NzzUVVROq5
jAZnpxR263ladUhRY9rMRwGoxYRvmjhrlFHxstCJGwXF7awIi0Bgk/vdDlVrq3FEr5z4ARB0G28L
w3IZDQQ2zlsB1a9K4mAbqWkkSRPR3wxnbfxXnSSgXfvK5MgsYtTeM8DmqOZtZUZoMJg8HUmtNHqp
tDb9K/TiSJJKG2FHF45u9JtS2vVTEJq0FOAZQsmgIkDon8QFdT+QfiGrGfbX9jspZC5AaQWxH/qC
pu4FlQS1sOlI4B5O0pHgUFlMbO7UaGMngmvSrrCrjkDHTf2RAr9/F6U4oDEPTm9uP5onElwROnC8
tABM4lnZ84yjeEuqXoIRj3Yiy6rgtzRpaG8DXk5tA0Lxsjei7tfQZ+tK4ABNCtyIgRiqDfSdqb8b
CzMp54Bp8G1AdKW9tNWGhOIIm8U8WzdObh7glsA17TK51ntV7yHSmWtMSOajB5vrSyqJ6iAapF6x
41dPYVbUau3FPpyLmoMbq7BnNfXeSBHlUkVBZTEzY0/QGilBAiyKLh2pPIS1bSxI2oOkVemW06Nx
xtXwJczgZUvZ58/lqIx76no1PnGINl/6SZZEl0mPxqCHmFmnT+J0RbnxcGj5y4zoYVibgE4IdO+U
ZFtY9BUf7sCHS084MK8QEQz9YNI/gmVYTcl9e6n28BWgoiR5avC1YEocIQEPm7rS+79os8IFnALt
HBMlsQ2s0d7gbCq2mIeScemGONMWfTaJdGuxac6/CgmpcWUWaY/yksBQa65Vfg25lVMfp4Ki05Nl
mNA62yCRJ9cp8XKw+BQVc91zoFsWNf7bLjYFqauyL3nbDac6ciynYR3XaaeQYsdTsMdlMPkn3yNq
6UWy3rItsBW5mmPiBdkd1PqW3BY68VTzBFkxmuvZC92r4veEsbl3w8bao66GcV2b9gEN18DGjH+r
yi5D6Cl1DM2VTKhJtu33Xmei+kUtx43pXNrKNWwIolLxOHLiH4KJwGpEz+uunrDPViRqBY9lBY4L
Qk4S/oTEqg6FRcWLhOa43nXN8Ax6JrEetCzBEjKwvpPNYE4xwCeoRYvEImlq1cDmhYlABaSHdic6
tUNop6tshkMCw3FcFRNT1aSXE4PUpc/bnkZBG4oPgg46MF4n8Ex0QgF9QoCjlQfk1wgeUYZPYlgI
JJbtejJFyslQ2JWfv6D91ONmkSvN9tQKMCGJqxj3EKb0TXlwFQaVvhASliRJi1DClnnDGbhZxPok
bAt8mLIqtRAc09vyjojjKTsRjCyq17FXHX9V1RjWsLN1RTd0W0uXVs/CgwxSn5E8dnj0SlKP6Sj0
IS4yJjn+73BhU72+DDnHbWhWwXgc58K3/CePQA32BbAjxLhz+GanP2iAji6U6N7CJMcZInPHp0Da
prH997/+9//7v9+G/xP+oMoHhq0s/lW0+QEJb6P+82/r3/+q/utft9//829B7AElV8u2L//+7fwU
cz7+z7/1/+UZlbD527wzcidO0x58ZBeT6/zjX3dv/Lr566+DyolM0xDuOS/NYB1mDoUGIgT5NLp2
9OSixXqVQnfOH1/NvnE14+pqDZ5LCn/aEeGqtkLdWa765LK15lO1+vgSxuW3fve89F+vAdkq0KFI
e0dPJNH4JXBIGb4kJJOOwCnGHvEaVG7R2m8OjzFdxcBE4i1IP9k+BFksA/ieQQ6qCZ0G3kvcGHGR
VzM2l96wplRb6CiLagqHM6OtY/MLJ218oez9x+jdELpJ4IvnDtIZVmIExLf7+K5uDQLt15tSiUOT
Li8uI+viR9DIDRwWFThSZ/NHF7D8Xy8gbL9XnDOt79EoC/MIKq6K6YJiQGjK2ceXuDHULO/XS6Rp
N0DocYcnabfPitrbnNp0vSRHfaGz45sXgZZ9cjc3xpl1+RP+MWfgUIQokpR7rjEMrxNfp45JZAfd
hruP70W/Mcos59crpL4F+sabxidl6j97aL0EAmvbcaThq3xklbLDsIWhDpvEy2TJ4Y4AD2JbM+uT
AXG5zm9GuXW583/cIUVpzxQkMO6NbjChJYacOhSgvRww/iloAzGcJ6M1P7ndW1e7WoNaIXMl3No6
p10GJg4LN01LzPZJfZC9734yQG4McutqLUrjpGwa029OYUYNj0S4adO13fT941d2a0xc3uQ/nljf
1xwD2OGeNb5j1AQ4TBmVseyK+PHjC9z6868WHg2F1mSZhX3uOxkGF2tQUz27ZWNpf/gWrhaBupho
QiBSO+MnaSDK0C6JMtxcEQL5ZQZf5M/eg3m1FpReQG11avxjkOBtp1vG1gOxX/zw8XO68SLMq3Wg
pWtKuLFtnWWApmyYxHfEjeYSLVT2yUftxpswr6Y/Olyzi+I8PtIUTt5H2nf3Ct7b/uO//9avX019
aJ46YCw1Plm6ATokYKtG3XfSYWb/2QWu5raFj5i8xsw7p1Vd3zUc0jcS+ceXj3/9xlw2L7f1j3lA
zb5N3SZT+74N7WpmuKFaxGOc41UkM2JmFlH1yTi6jJffrFHm1XyW2mhTv/fEIcjZtLCHAq8NaMwg
9mU2wgjDERBSr6wg9lhF98lFb72dq2nug5Lxk6BxzwM5HMNLzY4X2SqK/mn98fO78Rkzr6Y5uBUs
nc6Qnn0rw4Nf9Q9ukCazovOQF5bOAYjM08dXuvX8ruY7pO4yw1gUHGROXZcUg2WeEUNoTAQ4mTXY
HEQvQ17fT3y7P5k5N+amcTX1ZZh1KIxSLhna2gmtfYTuZCwPaAw+m/43XpBxNf2RGFM76cPkWNZ1
9QLoMHqZOIp8cgO3fv1q6mte2/dYIMMjoeN4OGUHCXDfNDbEkI9fyo3pY1zN/gwjV4IP2IJf1diL
xKs7ztLKm6tK3AP2Mv7wPq7WAAegC/Mz9s5eOqCRyZVzB3I7+GSS3HrNl6f3jzXAaj3kvtHQ7A3K
AM3OK1sCjOuAmR/oLfkTHz+qW+/iav6XLipa+owtOnUtQuyp+pFoCWS/1nT/8RVuvYyryY5p3e3d
BgGDDAu016PzFVokguqAymAh++PHV7l1H1czXoHKxqEWRE9hoMat4dfJO16v+JOv+q13cTXLS2tw
yIl2gyOCT6tDn65rCPzoy3mZp28jK8GM9/F9XGbYb9Zj/Wpyh6FxQdsF2ZG3T16Zf3G0H5RG2f7v
JRnff0VMffry8dVuPDX9ap7DMMnF0LbZ0UhKJB2givlAmiTzFJ+8/BsPTr+a6vh7BgB8bb/nTjDS
lz7y0UrS3STf+89u4Wqup7ruDo4RZkfHp0SaW51xIMXxDz8k+tUUNzK/JQDHSI8QJi6CL2DtYX/s
HcVMMfwv+BMOf3Yblzf0j9neWxJlvNa0R0ufsMJHabFwNQiqH//6rVF1PcsT8niGkOj3yx045OLM
2kHH56zeQZZgKxxp8xX1J+/81qC6mvABzZmKclp76juNwBtn4Du1bzQENp/svW7dzdVc9yzsmk0W
NMcSkfjMGtipeCE4axOSNj1ytRK1/UT1rPrkhvTLNP/dpLya/tKKgbrFZEnFde0sR7ydi5Zm2AZ7
8Hz0OR+P8lI0LcYMFmYDhgtOwCdv7ta1tasFIYYd5jgwQ3DGeIdRz+eBKJO5BSZ0QeZNPW+t6XEA
9jyvc/5JgAT5s5VIu1ob6GdZeTB60dEynLu0jnQsBN5LqVHWQqUCW3oMmrnNZufjIXrzRq+WCpoD
Ghx/CxpZMmp/wV3MimCNFKRKzxJUf7fPpyFG32pDLJ4ZueYo4H0tNMRFGLkaKv8//DuuFpQR3xQi
oEExZONxPRA1hZxE/xmIlkYkPBpLhMQmJSNsFg1XR+Z/Mspu7Fm166WG9DFfI036WPa1v+unF6TQ
B8fD7vL3pzIQ+eLjO7zxQdaulhrp+g3i66Y7NcBgDpFTyzUa/HzG57P4PoSRXH58nRtrv3a16ASE
RmgUy7uztFG25Rpi6bC377qCZvvHV7ix0mjXK02T4OIJZfWobKAdi6b3gldaNOL9z37+ap1xqsQh
TjiR+xRzqJ0uMUdj28npJSTh6uNL3FjKtKuVhagCbcBGExzKqqLOT9FGhYO2wk4uF6Js55AMD52O
YPXjy/3+lVj+9WKCRcVwbAM7jR3Z8b1mCnAMnj/azSt9i8785PR9+bn/vl6iMPz1YybDWoNu2OdH
x6y3BMUTTt19Y4uxb5NLBvpl9dC1dllftjUf39jvx7TlXy0eMYybHNUt6QS5rQuswwhp0nFWFpWI
iJFI89jd16Hdp+Mf3uLVKoHXve1GTmInrGivhme6b15lUrJqCXdhHu1QNTwPtk0duADF9Mld/n68
wwn+9blqPu0P7PjlUbZgntZadSGG48Kw/vr4Kf5+CQK8+uvvg+f1Gh3Qz0ld9MtKp7KOy3gT2OwN
G1rphed8Mu5v3cnV2oDBMSY4IM6Oo9NmLwGMv2MBsOzj27j141fLAthBOp9IdR6xyYCVx6hjuKvJ
gLC9+PgCt6bR1cKgyNYiQcDIjoEIInsPaSCDi1hT7oWaQKsUp+ifXehqeUhBWqGU4jG1iNdT5JBh
pgGbz+q9LfRu+/FFbtTJQZT8+toNsEs6TfFyj2gLTzM6QOxpaPpjrX8IFfOHzQ+m11zrlwRgJOuy
eWnK+l50+beP/4IbL8y7Wi/ESOQLNA73q4nEeTbFabSuXIJYP/71G2/Lu1oblF17I7mD+QlRLlll
cjIXLQy6e4QU5fnjS9xY8Lyr1cApbMx7UHwPF+IN9tTmXREWTRTVvRHWW8SY+kVITgEq/Gy3cOuR
XS0FeeJFo224zlcnQC63daxShIsUgU//5eNbuvXULhf+x4HE6E3TBtEXHHId5g0lyGo6ErXBdovM
ts+W7VvP7WoZaKeS2I0pDw7IZSGNxtXhEsU0axXbkd6efhL4+ogJ7Hs2WT/+7Lau1gZfd2qssWH6
LvWGKFbTgQynYJjirhLzjy9x66auVodQi2J7MCxxyJsYAV6P+jAiHZL4kYu9wjm0lbYmAOcJRV/0
yRC/OYWvFgra2mlp6fX4PQ9k+BiPdjjPtahchyIr8I42gGkD6Pk4RYO16HNjrhSKj0D5by6qj0+W
xRtj0r1aRwLQXmac5ONZa+zyFPSYQJEhFeuPH+uNAeleLRIhqrakdfLofSRzYUXBHahUGkNtw230
yQ3cusTVSoHrxiVcvY/ewT/fxXoXrBvXhiw0BNUnY+PWFa4WCqT8PXqioTh4cSnXWpuPu3zAnNg0
SK8/fk6X5/GbzZd7ufQ/Ji6BAS5U59A9lB3VlgAoFsa6VeBeTsilKEBbWcs/Xofcq2WiRyumoT+P
3nGtN0siR6uHxMCb+PG93BpRV+tDb8ccICxVH6ygAdlH4CyYvZocxz8rjFju1XLQyqDyqW67B2U6
d/0U3HsGWLi/nxMQ6C2Mwsf/wTS99favVgaAqWWGzbc64BiwloBquq2jePvCSYpPhvCtJ3a1ELRw
1jvgWiCtZAZsi8KYhgYvGH9+/EJu3IFzNcXHqBDCTv8/Z+fSHKfOdeFfRBUIJMSUvtluO2079sll
QjnJCVdxE0LAr/8WeSc+imm+YpJKeQCNpK3L1trrieVjLpGIRo69fyAVfYF/eb+yB10YvswIc5hV
J/EE5u4jGSA8S5X/wmz5QyQBqJAQa/w5EQ1zuuf6By20FzNC3i9gNg3e/fTWWXBWO9sAbOLGKIZr
a7KyN1hqMiPkiUAKsYtq8b+9AXbuYJigsADkjZdtn2AGvF/BIIlWATgqlgOLXpffTo62D9efvvTz
54Z7N51oOKEKQErEo4CjZApXAeCAYZwDON4zhQ3juLEfjEjHUlj6zC3Hx9F3v0QoaEGV0MYLJ48Z
Uc5t8EViJsfHJst+KabHEHKMtSlk7scP5ltmBDWfLJa31jg+RmPR3Nl+OXvrF+wROtxq56rVI+7S
SDUjW+pO0Rwu/KidtYCJHQL3dy5LspJ/W3g8NSIbokWaW7rPfwze8AasT7uvB2wbrg+iOZo+aCNq
BDV8aBKWYq/3KGeTRtgboTAYUDNwebm9K7FOoQSuX8mjLQxYakR0hMp4IJu87lG5E+wuJgKtjTvk
d6i91a/XP2fpFUZI5x3GEgrPNV5RyinMAfsTMOVzFMSbwLvWL9teM7/+XehFKCeIRYCycrDBoYdM
cWUawjskPSI/Wf64/o6lbp///v4d9QzsgjHAI0HxxT1gV/Kta7jetn5TI6oJyrRBt6vUYwX7y7Dh
7HFIEdrXf/pC4FEjquFVlMECp+gfUaqIi0XU6cOAFatpguqwMEPh6srUtNTbRoDPhxSP5Fw9NhH9
F/X0U+j13Vckd9Y0VUsfYkR2AvFo3Q9j/AOG+jDRbHuJEiv3GUiE9Fy5/sod5kJPm+pBYcNkDxLV
5lFMKOdy4gDuWPT79a5YerYR3x4KmTUcb/DsQhNkx3H9kaPKb6UDFrYEplIwh2V5RhURP+df7qX0
DtV/J9he3v950cT7r3CZqVZG1dKnGLEdaadwNFyKseWUzZ7Mh7YoKL5taycjosGRtV1/Qp61cSx9
gnce/Ry0wdoJaemnz39/F8sgxVqqDUTzWLUOTN5lNcxOiFWxTVQFZOJ/n4+6uaRVitffOebSMyjL
0zNMfOP99baZF5oP1gjPCGfwczS8E3T9vUIxJNysYXrBnPYQOMNYsyPc2f3uzFGI06GAgRVUI1se
TREHY9Lvom394xid7yVJ29VdQ95SXkdhjGqyfZfB8/T6Fy70j3mZjOoyd2A8pZeRpUAWSYr6pX0t
AfjY+AJjACTcAxIF7l1vGXgD9qOdafd+QvUnfb3+AUtdZMyEro5ywIfb/CdKOSFyGkpxlOxFDOpz
ppMBNfJNtU/t9GUcmo2TljE1wlW6yp2M5z+htwNg18pAabdxz3n9exY6xBRR5opmCUoT/AsBn8rb
IekJG0IPlc0315+/sO0xVZTVCOhKYtU+vLAgSlFx8fxnZ4v01myQ0H3eLIPwTDklS9y+6zSbAAkK
bhof8rMA9PON7WSEBWPUwikJRYUoIYnyB8DfYVM/ItvDtg1c15wXCeikaaaKR8AfukMEcegPLCgw
kLjeDwsL7F9yytTOYtJN6qfDcbhr4AG+y+f9QQZ0I5wG2mTbdscUU9oJ6A6oXoUplrTz5KGCiy08
8KM+zQ7bPoT8dwaGCZJWRQurTkjCNGp5sIgrF5XJow8RgOvbt9dfsxQXRpxXcCIeLFkUOPOxyX+I
kf9SRwLWXrptkXWNsBYyBv6lT9NLFDsIPKVoYO8nxx7FSkMtfIGpkRRSeTBMsovHNK7YrfSc+B+a
ZP6ainxuiA/Wqr/0kbgJc9wOyWlb+ymIUUB1qH/TdqjlTUKLGT03KT+6mVxPW/DByKzvA3yx1RH4
OvIl1nCGgv2E1/Qww20cuB7rNHYmcMWnBv8Hhi0FEb4jyE8jl4yyp8mv1APKPIr6FCUCOFNCRjfY
wZK0KB8obMexgtQ5lwng7ITBsNmreudBUHBsv3oot8W1FDw0QFILkThpggt0heAjTjkMd288VDbm
AD1kkXxCOMDSn0yOl/8Ln0oPex8ZwGEGyZE+jn5YGQrx1oQtH/YQYeaEVWAxURFcL44NkzdE2mIH
k2t/y4SFhxsTFoftV+y4QLnMLkhw20mRf89SsOU2xAceb0xXjU0SBxZENvzogPjSHbKqrZ7W1KtL
LTP//d02zutYk5f5OKKCug+HtjtVSb4S2PMP/Gvc4ocbO7ioAHlKDjHaBYl5mJAT+7dCucjej1ev
dJZ+vTFFWU6RuKDCTscSGJ/Jg31jpFd+/dKjjWlJQXJf124H/wA3Pw6DvB2bbmW++HCFQMOYE5Lb
RRxgtunoVsPJmu6lBC8dqYpy7ZJ14bebExK87kE6F+hUyuQxdXzYS21SBeCy1jx8QT0Nv51mOuI4
fBTkW8CqFZGD8+E8h0cbuZQeFjgxb9CZICsEBy9kobvz72BRsrdQpr2yS1oYlKZam0al5QS2mo4o
TH+m2kJekR5dq/12PVgXupYYwRoAOSJnh+2jPVSnwdanJld3iUTCphUr7bT0BUbE1h1wfvDqmI6M
ud7eEhXZ1YMHSj2scFe2MB9uJdETRuQ2hQg8mMHgFRXqDDzUFh4g1o0O0uXykCj63SFFvLa8fTxL
/KnafDcBka5NEkExVvt0PMB85FZXaxe+S51hhLDXc1hvWPV0bGbfeNRuFrjpTywQLK0oRFVotRLP
S+FmxHMzDjasO+G6oaZXmJAcgipfGa3Bx41jCrQ90Khw/PTK2Rouzs7wXVffYFNVYb9dxWB/j78r
hRtVltgXgIfyFcnrwggzhdoVXL04jhJ4K5zhQENonQuL2hImpPbv62GyMMBMpXYHC36YQ/fjEW49
WRjEzh4OQmFp+wfk/59xTNq2dppH7Cjp4wQsUOcIq2lsf+IYtfFZnh+vf8VCv5tHbNDIihicLKw+
Q/9thGkFk5+vP3lh5DpGjDtAqmaJRdEDtKq+NpZ/dIb+K9DaLwArreTgl95hBrnqeG9l3njMwGMo
rexogwwTeOMXeAZvOaIQ9kdA8C62UXelgShOJljgxCe4RT91CV2JuaUxasS2LeBbRWKGEQQ7Y7vb
Z/adn67MsEv9asQzqccMDhYJNi5ViYtzJnCD5ui1UTOvlB9si0yNNQwRc9GPBTnBBOImzvznKO1v
SNt9zrr04irvLqv1ftMwMlXVfhBDteOgkVwgv8JG6Fs9Ab2tYdFB6EooLzSWbazauEZLWjxxPOZd
lf6EyUtLgMyt623bMHseve+GEOjQgKfBUOVYedMbnL0mgKkhfbzePgvTkKmCDlC1D49Ofzx2ee7s
gSXLnsdMfutynHdT3G2HpG6LbYPKFELDqS6ymiCxj1EHszEAiUBfvJuAJGuP1z9mISJMBTRKJxMA
lkCqTnns3FWztACklfTgUFesTEtLfW1st3Mq3AySUEiGO6BV7aHmp77SaxvApacbIZ3GckSlMdhM
sP2PDmRKhzcXYrd/rjfP0tONoM5LIICobcNJGSIp64FHA+onBti5Xn/8x61P/xI7T6UIaISmEdAj
7QBJK09xgEuJPlodrUuvMLbeY2INNfiu9hGMttfRZS+N7D5vLGojcB/4b6QxD5DfxpU4ZzacPDJs
xQBoA1lm7eLp4w6ggRHJUFONLs4jWNNQTKGbOxnlJLpVk+NvKmvCF8wN926uYOPgDxLHzGPkomhm
lH1xCy/acqWH59/597xNTb0ykizwQlM9nt74LxJL//F/MYZKQxikZWzThEcDY1nWWVUDVQv3kzy3
35A7+QVgbrqyr1/qAiN+NeEBjvgYpLmFRAWIBLBZStWw8vSl8WnEr+Rag9kq8PQiAtLKyV9iqGtO
KLheu7VZ+v1GDE+NlQhIKp3jVDszH7WwDi1xk8OmEDaVydDtg2mMHOTRhgfpiXDIQj0yH3iAa1sZ
QwsfYGqPUylQ2VXF9jElQI55GS7AaUtg6H79C5Yeb4Qw3Hxpq6nFzyQYg3+qqgV525Fu8Ljt8UYE
Rw6M2SDICc5SwR2ZeCoe/j+PXxg/3Ahf20qbZs6bnj1HM3UH91FVHjNF7OHYObhv3HLLQyifG+/d
LAH/9jQPqPbPyq4JMs0+6Hg7CQn/Sgpg6TOMAEaKi3jgq/FzPrLnqAdPAPDB5th6UCte74elNxhh
bHd9EI3QvyIjiI0KL2MwlLuU3boC3IRtrzBiubEIHBVpws+xHSc3aoD8gLogBkyesPfXX7Ewn3Ij
mMEgnnABO/P0HP9FZPVdmrc/+sk7D9naVnshHkyNsIYVaBENuT6LPAMOjPkwdi7qgayczpcebyzI
QCH6AFOnHJWaJZC5BX2mRcxO15tnoZN9I5YJuGExkK7uMSqqf0YBLyGi1KehBC/3+guWfr0RzXpA
oacoPX2OUN4BSCySsmCRxIfrT1/oXVMYnMPicQBL1D0qr75jFubSxoGRYc0fYIO4ybWAUFMPbEPo
05Qxx4oDTWtoR4L+0/Yt+VRmoEpf/46lVjKiWTa66IJUuUfPrh//LMcwA1yZrj/O7lBTD5x2XgVm
ne7PY6bU5z86BwUnbwAjpxPYiemt7iV/0Fn/1Er+6/r3LPWLEdi6GOsKWwxy5FUKEzOhyMGrUQQI
v+jkhDscf62aaKnhjPBmHbKfMN93jzqvfuZe0+zbLllLUC483FQGg7cMnCBNhrOdTHn7LME7jGGz
moMJvxJ+S28wYjv1PRgaJjl4Fb2Kq3CMajbtgOllK6vQQnibUmBJC1QT53o6SVFVxznDw0lSHWv8
53pHL73ACG87gL0asLv+OR8qgH9R9HbrjVWzDyxcr257xfzqdyspsJggDfgVYEaJam5IgMI92Phi
c4ZCg+tvWOqF+e/v3qACMKej3NZAXVvoWmQ+A/sMnGRb/r7+gqVWMsJ7tHt48aMW9ahmeKuMcFqY
CQLnpG3WTLqWXmGs1jDJdAAraFys1hkqdPpcHEfL+ZJgNTps+wgjpkniu5Ct42QScw/ZYJiOYWNm
ASTOQuCi/bVSo6XOMCK6qn3QJHJsbDw4PH+LBHL1MOMe3jZ9hCkJHqNmACkTXd1wML9gdvA0gi8f
TgVu07e9wQjpykdGR7TcP0cZ+w5HUiDXqjwPJ9fflm+DJvO/wxXKYwZGJmZTUIOeUoFNQZX0R7/Q
TwAJfLn+FQu9QI24hrk7WDxZwc88iqMbAIGtsz9xvbIpmH/pB4dcaoQ0IHYwMiRYUW1Wg7FYw+0d
HjFkX0oX13DAR4NLCFbrtk8xottjNsE1kxjOsNoeMnjUdk2/p9g2DysL7FJbGdEd9XnZQpehz3kK
Z/Udx+X5OQP1fs1baiG0TVGwl0/ADoPI9merX2HtfnAm+h0gjGzbDpMakQ1/Ece3xXzg9chbzCfn
AvZptHKcW/r1Rjzj4hOHfx/pEj6Ke1BgRoCp3eFg8brY9gZTBRwHHeyhfd8+ui1cUD3wyvbIHH6O
YsAyNw0h00I0ZvA0BrHQO6qRfhcUeL2sLzcZGBBqSoHhbt+NKAb1z+DlBXzn2XEF0+MJRucwXp46
uvEbjIhuJvBwej7NmUlMgTuWMmffFjjUbWsiI6THRjEk9nx9BngwoGA5dU0KclOH9217gRHGuPgS
qSdaeoLfPMryRGlV4mdQQ7C3JjqYW+KDWcnUAnt9k/AxHTFzF7BYg5n5/TixRwnL+tDKgm2xZkqC
Izdg4FnBvT3E1XexkwGyYwnuPffXW2kh2jwjlPPBQjIMyEo8vobv4SiHEcQqYKlo1dGVnlh6hxHR
KDn/A4/U5z+Cm6gZi730x+LGaqDdu/4ZC11hqlirbgQhNwKlZOycS9oWz6CGgKDtwhK/XRtQC59h
KlnBZ+tm6EZ/lnnu7+POmhnzKL7trdUa5oWVwRSE6bqCpB92B+cYlWbf4IflgGxELS9Z6e2l5xsx
XfVAmWCf6p8bkPUokO7dkF4mZTdrd5QLC7WpCrNjBRvZtrbPShZy9tTiILACYA7UhzpkLiluahu1
Ctc7fd4hfRB/pqS1yuCcDYd0+9xA3vcMeka/gxLU2dsRZIOxGkC/s7Jy5zrdxlyyqR2rIg18xNji
9JJ38tFWLcd7mn6Hyr12zX56qY+MjbnCta6TeRY9q4QXu7hSEchIvb8ynSx1kBnvjvCrLgsYqOJe
9QrC42eW4eHxfK4fAxi3/D98u5YCxoh7r6YDCHM23jVYbf7KSgIb8Eg6EAphguTSXvmmhRYzdWUp
gTmdXffsHMsafEVdyhONfXW4PsqWnj6PvneHPYB4tO64xc5jzr4TGwSoVuCG8frDF5rIFJeBC50M
mlfsrF1UQ+Os3YY56exj7+Ke9Porln6/EfM6resC6Bj7TPz5hldRAQ0s8Exrn7D0/PnT3rWPN0zO
jHRl5xTnrxCYc+u2deONOykyv/Xd04k1iWRygGmoSnCEn4eGiuITh9l7s3IBvtQDxmYcFDzw+lpF
jxEwuOc4q/obHaTkgRZkTbi01EJGRDPkNIFBLdiZWKRhcGKyx3SfOZxvy4oTI6ZlouJxFLkNJlSf
3YhhQJrRS1X20CegG28cRkYwK1b5mGZTBmI33JdzYHZu/b6utwWZqSgbM6uzEinZWWqi/yWdRqlk
EAX2toSNKR2LaO8y8Nv7MzhuEG0CdxuScTWpvDCETNnY1OtRB3XsHsuqtkPpW8kO2vTvwHENx+sx
vPQGI4Y5kFIsq0t29nQCqCWx6AmeW+rgChS6X3/FwiA1VWNNCTtBX4A+AbCSfJC16CHySt2V0bP0
AUYYK4Iy3hI26ud0AL4r6lv5OopkPGikDFZesfQBRiCPVPUA8eT0HOXOqZIwRKF5S7edVkzJmNe0
nShAkT5L1uVNWAEOrnZZ0xcredelH2+EMPZEhQLZFK0vK3rXWOAGgsyyViW89HQjdu1gcHlZe/Tc
uJYEppF4BxDANhmUACo63yO8m6IhCnSiuuf0TJDUexhBCL3n1HveNCxNrVhatLYLqws0zKxJs1Ht
et/7un+6/vSFYWmqxOIJZfKkKudBr8Zq19hxfA5wz75zhnLjxGlKxTjcw0COZtgSV+kvkkt5mtiY
bSn0R9vPH/au7Zs2AAPBLsgRxltOGI9FdYxa10aKrN2YX/1LIUYozAngAXSGwCR/hfujznZTP8JU
7nofLOxITYGYTD2A7ltYyMH+0QbLGvbCiSq+jW73GeaI/h63P2JlGl2IA9MrswJJPu5T2zsTpFWA
0tMTcW/9tEat0fVvWXqBEcaiFb2KBJnOwtPYZRFAra078E+sTeXN6G8jkhvuud0Qtd4ZGD9fYq1x
KNsVMptWAuLjD/jLHDNH8WyRxbaN3GcavDDYCf/CJkIFK9Pox/H2lymmgwpHCmWJfZ6kdMIoFs9A
SEfgsA0r8bD0++dB9j4ecgtGd3XnnBWYgF9RkMvAdfbTbQVbAOkZjy8LlIdRZ8JOq1TNPq4hlt3X
SU/FSjAs/X4znoHm7DJR07MHlcbow/gWlMBtYsC/rC1Tl9GikhEGD0IqlLA7D+EZ3z85QWFtmq49
UyZWJXHQdgSguOYPcBwaImc89ajMdTZFmBeQ//aAjjo3963eOYMplO0qJKDD0t14HPMCI34BJUxo
MhbeGWQ8GkaDVdw7LvA1/4/j5FIImBEcc1rCcQmvACH6MZqm6ATzsOpY+tvMOshfXpYVJyyvRU6O
Y2oxCw6wxTiQfQ7OY/o1SUmZbuwMUzfGkpJ5De2HMy+8Lv4kGCasEKtdGXy9Pp/OcfV3hsczbStB
sAFWLkmRD4vi7ymt2cHjevje1S1y3WWe/97wGs8zT+Fe0fFgqoL8kYjEeWnamWJS5y8eZJuv2u9f
r79lwd0bFwD/Hbst9wrcnKTWz64unIMtSbRvh+4zbcDLS+D7tAMVRO4Gawx2QVDuSRes5ZQ+HHT4
wPnv76ZFjSQGeFv4QOx16P+MTwRkeADMrZqIfdhVeMU8o717hUh4l1vCT37ElD07XcFR/lVFBzvD
pUpa87Vd/tJrjF1+IKGhKTXa0LfaDFaSMJ93Uhn+uZ2oYrG26Vl6jTHNsEG1fUKq4dz2KtsFSXXv
5x6cX4f4AMj6ymr44c4HTWbMNgWHE2KFq/CfUxDdBJbVhJ12d0XbfQJ8EO4xQbly/F3qfmPO0QAM
jR5M5S4Elc/8oEGdzC+8SXX+VDdligv56yP8w9XL88xTvESlpBZtj4vNiQ+7OoqHvbLtL9sebuTh
BlCZe2ql+Y9prFyxI30mPlEcxH5te7yxc4DayBM+WKGvYwJl7R0PNHEOAG5m37c93xi4FGhxTorJ
fXNkFV1q1ilx37lKlCtJ0IURa55QsfXP9BhF4i2vgmDmwZe7ctZSwQrsrsHstjJmF4bSnyrZd2Ee
2fD9aq2OXvIBpeQpuiSsurg5wbXpdL2hlj7EGKyxP+BGMyjLN78t2GHwZhcfhkr/rHa+57W1KS3q
eeapNQb4nEH6RS/I6AZ5aIMvhPp4O6Er/bHQUObBlU8k0dJPy7c4Ys9dF3lHiPGPtZLOSjstvcAY
sGp0yq5yCu8ybxVngjbUtl52cPxarSQl5sj6a/VFE8099K6vkyAY45bL8q1MMv2c2fkvF/A4XLLE
DGUk7egdpN+O+7gSwxadB944f+u7N4phlkXoSfzgLXuWsf17dOHikuf8IYWLJywX/XjbODZPtUJM
1jhkHblojsS7TrAXzqFX2rn18Hp9HM/98FHrGQHfjsjAApkgfpQBnUK7hP3C0OAkUnJ4askeA9kd
hjXJx8LMa55scZtXptr16Z20gDYARdQfrd3kTdOmGg30jLFW6SGIWzWo5IcTlM8DKnH3PsoEVjpj
6dcbIU8cy9EKktkfQH1Z4TBl7sWq43Rl9fv46a5ZA+UVpWhtECVgxFzL/oBah0S+Zl1U9ptCHZqL
/47aWIxpk/jKesOdAcGagbydw7GAI4u9JcPvuWYRFIlUhUoA4l8qG15gexvd4aIKPsbmfigTOeyv
D9mlljICXhWiLxOlhgugDqW4Ax+pdRDt1rTmvbH0AiO+2eCO/tCr8cI6/QnQe9g4+q0+Xv/1H0+I
rlkJJYfehlmDIP9bmoTqb1KUasAc21lPVi29wwhqifpb3KeN3gXOOvG+KqJvje18oZHOVmb1pRYy
Np4oJYV/XZvbFyYK1d7AHqcSO08kEPdsayUjkHMntizgmrxLrkFbQTmdDhu4gu4m1FqvDKM/dex/
T31uYMRzaju09niP4VoKP77IoRj0P8qnpX4cuDsAsDC2SQ87XSl5/SBEKcovuk4Y5TuG0lqxGyV3
/K+BBCD7h43N+FDue+Ba0i+Ck2myQ4fLkZQrLbLQ5GaBVTowC4+eF1Ib0OCKAATYp613uN7eS083
JgekQxoZ9bZ4czx1/8fCGRam3cafbuwBBIqQCjiFjRebOHBNEr1MdyW1UV+17ccbE4Kd9oQOueNd
ZnwogDy4FoUZ5JZcneeahVXWKLsKYgrxlqSp2NUjpFm48+vsjSPdrKjSwnJhBRXYl3gcAnKPG1FS
HGGROtvv1pZUazm7D+sl8B3GnJBCapDJQZA72IED9WbLB9Qo3eew00M5dXmuBnrv4w/rxRILkxAn
/11v+BS4KEoe9SVqe5x/ffsk0ta6dXCHsTKVLg1aY5KoNIeAtLb1xXNRlskm6uwHvubVvfTzjdlh
rgnjnm6w89YVUAC42HEdqUJZSl3B2bBq6rWr/fmJH8xDZqFVmdmYW8Zx/JkPPAdVxXFTlaShSKMs
C84JC9L8WbugM9b71soDdRmrapAe0ooNcx6rCOuh3geKZORmaicZvahE2n3w4EOVMw6oUPHS+hSk
3Hee+sy1vM8t1iByAbg7aoIwneqRQ5kJn7fLaMGcyNqrHGcCHdY0KYsxVDnPfpSlRd/irh0uqCEl
6bFK0OThBHuE9NnvI198H1g8KFR5TK6chrBUQRWcqNuP/uceF1byoZ5K1852NEDi+MninXA+pVHa
FLBXiEjzmweOyt64S0R5gMaByl+6SeHJx6xsSoNvMbWGjh9xSik99xTkwmPBrZ27DelWjhEL8WFC
KyoI/6c6TqafqCnKd4kfvAiAoVDw65x8wG5Cp8x+xeDFhKxD8eD1ievjowuKJP4bIhLCB4YZZ0LG
g9jebU7gbHXrQSP0vRm6iULe6LMqaA+cOXaJ3AuD6dz1Ny+Ejm9MmRo35zFrYnaXjuX0oHXv3hJN
18RIC7Fj1q/B2S7RtsB3VQXlt6JPpk9eJ11AGiywTK5/wQJIxTXr18Zajj6hKbmzs/TmTzHnH4BL
1D95jN5KII8gcL6BpdDryJzdDJos4mQtVYlrk4WoNebTaiZEADZnfU/tiUd3yYh87Is/RIlVHLhn
aXpqYE1WHWGAwppzxIvYCwualzwN+yEaH2nZeO19gMt/trP6SOJ+iWEW2LNYdHKnB1fEr0T603gX
t7iueGSqhEeLsAN89qvORDpmp7GtWL6vOsmn13QU2XASHYjK4IKnQ/4ziAdS3rWJLDXE0RqeEGEE
tKd1tBUuGOMQyRcMt0ij3HYHPxj8jmkoqXYPWR734rcNclmWzjDbIbiB2UNQPkU5wKfPuoN0/yFn
PY4RTTvo8UfuYD38NHVwRXzluWqnrw2sCccHXsi6/FdC+gbryLjjmtIQl6glAM9ZUpfWZWw5sT4n
hOIm3m1YDGxVl+XuUwVjZ2/Xlh35LHprvsoduzzeMVsQ5yXRQ5r+k1i5dO4DXSTBa62tFqBPu0Ux
cqTaNDpRNk6tCh3WdfyW4d/mBIi9y/Y1GHr8ULbgI0F+Z4G+E2DL0+5KVajskw/RwSw+aywwoaRj
3cbSGvN/WU2mOmRVJNWFtHXg3sMooedHUsDN7VSmHo3ve5g6AgCfu8RzbnBdH1ghvoTKHzB39eo8
HJAekocecxu/zRog7x7i3u/L+xJlQSJkru6ik5JVXv2ear/n6cHLdN+eCgf58LYMgvxegXtRhbHE
jtvedb4kSMN6TJTRj7IZbfpkd3qCEWtUpBk/uiiR88NOQOIvD3U0eNUU6tLv8xffQ/HCE4XfQMzh
UZGN/WOfUB95Mi9LOdqRTWlU/mx6gVNJVPleGvpdEPj/jmAlxU+aZtS9G+Mg+4FxpADeUbEP9kqU
sqk7YnT2rvyGu/HS+5IlAsWYqRP7ejdGsgOXt64CFEyC2kE8kMkCJ9q7YDEUe+BoovzQq5TYJ67B
TbhNbaSakYEIYKCKvETX3k9gfTpOWBQFHGd2pZNYzV07kugyqFL2uyiJ++YuY601HCPlVNGutfPx
s0vHnn91gXqD1dcQc+uYgLLCbpDURMzBSWaqvsQ+I82+tGIR76HikORQul3n3mhZFvLI3KqtqrDC
aeEQS8iDjhCoxGyXM7/ObjUuK/ld0MHtcC+zoFTnOoXL+olVtUcO1Bl5cy7atH5hcQA2W+nE+U+J
xVo/IXGYoLR3Ys08oLpesbshzn1153MB9lCIayoMYUUm2I77omb1QwWLzxhF635DknRPBos2uMKE
PGSHUVeT52h0K/0E0yLXDjAJBAp5ihR+d2qXJJ79yluJIp4QFMs+GsAJ6wMLTVKT6OiUFnsror4v
HnxKovo1pzUN9lmjAvWpEkVXfLaIhxVdwM9OXIq6r8gn7Oun4HNjD2V2ypBUb7/Laqxh/NOPidC/
C+iokxdR6XG6g/mqQ8PU5wU90SaOrUOMBib7BBaU2amoxpjtIVqtcC/jepQeEFIsvbOjrLFgvu3G
/BTD4jS6yZ2Slbd0As59h6pYp/0d5HVn3QHc6IOeVKeWn4RtUevkborAzHxUvpd1N2WVlXV6RC44
ab8xS4LKbfEeoviiJfw1Ktz+6yRaP0pDXSkZ7fuxVHLvOHYyfMXTlMKU2qVI8B3hB4tT2D6IpmIt
Bbu0FBv7ZO1Hg0vipL2ISeOuDeDPvAKFM1m7Nlx6vrFLbmAJXYrOtl5yNbbdWaAmkO3I0PjRtsyV
b+yUIcrOpB64c6GSjbgdEmVG7izY1AYrh1NnXlM/2CGbFcvAhBQ+dhLibIM9CE0kZu04jb+kNkZN
UN1LldwA9osq+SxXYaX9X6mrbhJQTC3Kt2XPTNiRh0JauGvy4eI5SEggi2OFYwbIUaeGjUkVs6q5
USSVFkumi0rj4BXzOi/2WH1WC+7mvd1HrWjs+bDoB0Wrsv7CBiRGoaGUe1lwvRe2am6HvP98fWO2
sJFm86bwXXbchiFC5sWpOHOn6EIvGF55UT02Mvk178fARUWGU30qZxH59Rcu7DbZPPDfvbCKVcAy
ZDZnV3t+YD7mDEhzxwP4dmu8vKWmMzZ7KZlKMmRpf5kmcD98QfdpV6hj5qp9YFtr2f6Pc/GuCT8S
jQMiaVINL14JL7JQRQUDuMvmJ5238VNc+L8GYK2vN9rCrGCykDwukiGBv+qF91Cps5BRj8zBy213
jc+9NBCMeUHgK1xXt/adbaeXGMBkXnlnL5+d0JPqzi4jBA/wI+0qnHRhIJhV0FU3Bb1Udn9p2ig7
oKzHA+AXdfXZsMbyXBBHuH/jkXIR1Z1fnJmAe4zK4LU2xs0dgFvNMU7oPaFq3DcjKlSKhD8W2MDu
rvfXQmOa1dG5K6yxCFj/Cdu3QMB0F73Fw8iCYPZGVpWHq04c9iecIWMvuB0iAuVg7Vmtw1d+wMKA
MUunNURZVpTD0Y/YsHM8Re4YJbdu4hdr1yuLbWtMHCj4SMvcH5w7T4JZkOpPyuePyiE7zen9n/Pc
XCw1OGLnz/5829rVmDyQNewnq7JRU4FBCigR1Fpwotv98WNggr54E3/IArwugJvY9VcuhDk1J5M6
yFQ3zi3pOzjD9Q7OxAIrCg1ZRp3vbjWlE46EoKVv7Dpjh1HFkeU0MXdwVZLb6S5O7K7aO2UKAdH1
L1oaG8YWI4XUrUCGQr0oZJGtEJkqSKBqh1gbn2/MJDmpYuSmxwmBjd8ctXy2vF1l0y+Elllo3TDP
6/KIjRcoKxKfhw1Bdv2mVz4LYOJb9N5wC054hvJfW+uWfk3LuujTMFMwu9i2uzArsXlWjCCe+/0F
lXv2YURN2p7DFmnnBKTaX++jhcnRrMfWtgtEAZ808sxFW+A4nkE2guQBndr+lx/4Uf37+osWhrdn
bDMEdxxPOUJdIhRRvNpWV9xzgXLgLhmq3f9x9mW9ceNM179IAEXtt715aSedOHY8yQ2RZBKJ2ihK
oiTq179Hme8DHMZsPdDNDMYDiM2lisWqU+cgR1Ge3WgYVmJP22CGz6DzMExp5VZn1aDtWM3je46w
T8oq34+6/jAIf2Ug2/IZfiKVpVeTBndLnDfAp4XJno29AKEDNBGur5vN/5mN2kXhRS70f8m9v7yU
UzSgavi6MCQX5Bdu0yG7lWPLD3ORvHNZvZJ9tpiu2bjtM/S3tOkkLwwADQ2xFafw9pmek3llAEuO
02zdhr4HcKOxW5x/CwoSHy9S7JDGewp1JhTMsvCh8cQaq45tOoanqJp5IOh452dUy8J0X4iCT4dg
aKMv1zfJEgiaHdyjXPpQJe8vEDua8UZPFIugTENVgMTCSCnoiE91PKf1WpXyzeUDStawphj06NLz
wYoSewwV1vE06hzb5A8ff7Oj4Am+m+vg8frs3jzkGMywprB0q6QAU9i5c+NmDwL19HMxBN5+Lkn6
fH2INzcIQxh2FGZA/yDvA/q9ftKnKoO+Up7zFWCO7fcbNysKxCHzGkefUwfiRHgOgLEpR07V3UoX
BBz9n4+NagJ/LAp1CGSrRa4kATYmjOBtphFchduWyLhNlZ8iMami+Zx6o/io0fLzI+g38k75JnMg
1M7LEsSc8xnZwPgujgMoFw7sSxuvonwsu2DWs2icclfyyT2lGm2AGiKV+9+EbCXyVTeblsgs1jBo
aEXjmM9nWQk/ehBxHKqPvUAC77RtgOW+efWmJHPfVMi+uScEpRff8YCLm/1u5S5504mATcKwaR5o
l1K8vG+0P/AD12R5MlTtHqm19uxVbE2N0WJrZhmmKsEhgwedC0lxjecAukA0Igrd/ry+RrZ9NkyZ
CoRkYZFgn4EdJAu35YCt3zurdHu232+Yc+hUGZld7LLvOeOh0NF4Wdi5Pm/7+YYly77zk6bEMQVr
cHdiyECfhnT+BnbQYAUPZfv9hiHzupxDJ/HdE3ZY72Sk4/Mgi3nFBiw3g5l202DxbYd0ZGe/c3/p
MPg5lvM3yD2/Z2kz7jrq3fcc8K5Ni2Vm4KogVcTPZn1u3Fm6h2Scs1rv/EjJCDGQiqAJcn0gi22Y
eTZUoaukqt3lUKVfWVE5p7AU4bFMh08TXSUQtKydmWrrAHP3gEphZ+EP/5DiR1qDAgRN9oeQhSe3
gy1OFSS1rk/pzRiV+qFh7rJPWVvpbrwp5JK9dOrPC/f46Hpo4qz2CQQMro9jsUcz8aZZ5ammDFm6
I05Nz34e0GMye+NdQlFIuj6G5UibuTakVDIEOTU9oWfnjnkhu8vGgK6EiraPG/YOWB9bavDemWga
v6sgGAwITBlnKymvN9952AfD4NNyVowGPdZHhs29Ar/BkQDgtatqqDWjnHlAyRqQ9GQ4O2Q1OWk7
z4YPCOElOz4weqok+tVjkDvyANKY41zf1C4aSK9vi23rjbAXPal5pAafnkDIoetDH80/lT9DZSCi
TbQtLDGzaxC+a8k4TxqUt273LKJC37lZ0K8lYiybb2bW9DB3E+qO+ixSYETQM1q5xdHhYNZYMUPb
AMaVztlyoZe+PqtAISumYj7KfVxF+Y/re2D7vmHm6DGrloKud9ZQVt5rEVDwANbi4/WvW86RyS2I
6mhQi0x4Z6Da0xMwryUqlUiHoVDmQhTO/XV9GMtBCpbJvYp7oMytSuKiUzud6nov0voH0qjy4JGN
nMCoNf85QipVQcH24p2ZUt9RBtXHgdTd6frPt+2BYeKqrkbZZo57rlg1vx99XvwqkSi92/Z1w5Y1
Hnk1GOzw0xdWaRAmH9ASlW7z3oFhwoDh+BB2yryzyNm7KkQDhgwl3eee9FYQTpa9/SvP1SbCrdCL
fVpGSJdf3gzB1ykGaGLT+phZLJAVOn5EOfy3HLwHXSHcl6jFbrNfM4FVpNOM9sMcnhQSD3vKUerz
0lW6QsvJMbNWEl3gRZIk9AyRjfZY8Ij/49LVHhXb15cteW1WQCZN3J3oSRUJ8rw0qiKyd2QxrTHL
We4237DbFFeyissmwcEf3lee96JrnYJYDPTzffvOh2biriq7YOeytQKS7TQZdlxJpCbQcZMglRPS
HGgZb7gTMx7guyGP1l5KtkFMe855OC6V5BRk21CV5v0Y3fLKFUjpoOBy/dTaxjCtmnhe4rVxeCNR
SdyLGEcKwDiw1sz1mtq3JQL0DdtWs1/rqXLpKUQY63PXw5MyxMUmFto/FwXr2wFIybX8gWW0v3JU
tEZtDS3npxBfB0rrBbBBFMwL/xGk3/PeY/HaA9Ny6kyuwbgMZ2SpVYLG5yA4kwQYItnhfANQ+liA
0V/1ffc9VBBdzQd/JUi0XIQm+aBM+sZtyzpBAkaFH6DNLYoDY9APBEGqZCfUNrZxT0N990+jzWWo
Fc4ENKFy6s271AX4ZBfWs3yY5lR8vn76bNMxPMMCfhoqwNpOcqinbxGugfdNHHnteURZm78b/SpY
iSAsPsjkIQxFG/Np8sgp97P4IW3Z8OBHzj/Xp2H7uOENJG9BwD4h1QDocHIPsV1nz9BBsHKx2E60
4QYKFQOGT3DOOEfdbM9oyT/EwDWRHfR9yWNFJFRglEOTNXisxSd4hk+g6KoVo8SuqFF80eAeRw3S
6c+Rp8XztgUzXAJUTto2z5A8KQKQaUDlxHM/TX0SrSEWLBtisg1CBWwQg5DJOQ6y5nPcRfkvqMF4
N9d/vWV9TCFbOhVUM/hNgEghfHWTOtWPMOqBImknfbg+hG0Cy1l4dWWqKgYKMo7w0iQAqoyd3+x7
vD62BRMmyQETzlBAyBbqpk2k3g2gsYfavMc22prJZKBGMNS4oC0/wZQJOQiuqfMyo9DcrcRyttVZ
/v5qdQQNAa8q4/jMusJ5CYtFALyNS7XiZN/ujVokd/78fhgnTQC87tKGoNwLZf33OIUABYv8rxDj
Gw8spp90339CHecYVeIG8LubJHaTXTmneufMwynLysfl39tOg+EBdBSSKW1m/B6R0nCHVkmx0DBv
jFxNjgOohwyqxM0Pcaaq3NEs63boZVvrRrdck9Sw9TgZ0O7MaXQO/bo6hWj5W0CR6Cip8l0V9EfV
i4dhfgLz3BpbleVWMSkOfAYWDQCS6anL/Pxb6Gf/shjR3xiW04MDgN6KX34bmAdg85Jfe3UMQ5aM
GRgb4nOIsJMp3h0AWSc7GbTv0Bni7cLE/6rL4ClMAJUL+ZDfDEhSojnxAQj1tS4K22QNT1HFMuvA
HeqdwAqlzjLnMOVqFj/mSTZHUJnkm4gjMNvlB7yabdeQDlwrcr7R1HtRwSD2UI9aQ7FZLNpkNkTi
FlQrJYNc3e/QnYHr/eAUq+pvFo9tiuKCaXDo8kbDgMDI2N3wuf4iCzAXoIXw63UTtW2D4TIkOBBc
ni+dS3HaQoIn/qIHhAF5AoxXJjfV4bEHhiNwcO2DynhuOcQtCN/54G8upvoH+t3kYds8jLs/BATe
B6k85uHHhThUrTcAf87ejcHAgK0uVpbLtiGmU4gav27aZbmULpAG9vnt1JKHPAL66PpELCfK5I6o
GtImYbts+eK/OQNbI14Zm3r50RVhmL5IZpRmVL9sd88AIvUAylkEHLb9dsOmaTyBKwBwHL7jPKze
FRPYhumiJbTt84YlqyaaAJcDzxueyJO8RazNIK+1xtdosQSTH4KWHbi9h8Y/gek22CFXdyMjMYKs
qf6AOu7x+hSWlfgLzYv1NyIAqWtG6rLyTwvhs646vkuBAwB682NROl/Q0bEyjm0yhlkLD10XUb+M
03TvZDEc/XB8lpN814OOYuN2GEYdlpkg6Tj6Jwq85pFJ9BG2vfP5+kLZJmDYs+pI6jal9n+LII9Z
/WN5CQ815KI3SkX7Jt9hVcWD5v2MNUJTEAM38B55/wf08TT7qei+X5/H2+b8F0FEmEuqgGfyTzhd
6aFb6vWgyVtZJNvHDWtGM9A455XyT2nbN0eRxP/GXbkmVmj7uGHMldc6aDlp/ROfM7njWfUl35pb
gc7En5fyGPaVchzHP0lIH7Ws30Oy6wMqhU9yaL9vln/1TH3ccQZYuYpxjBRIUnZpqb81qNdvMoC/
SCH8GK4UpD44QBA52BHlP7oDrs1tB8ewYErAjdoGBJhktrSa+TPSQkG9zVN7JtWhj9bRQsyFg1QT
x9cVRYoJSfI17oC33Zxnch2qDH0dvAthvcH4ESLFekcqaONCV5OCgSHqV++zt+/jv9gg0PHjMCXh
tJUIyc4nDtmj7wcM6FptypF4JoNDGiaOAiUtFN+S8qkQoK52SjFs22ST5FCBzL4cgWTFcxkUwcyH
ipKHzoTb60fIsjgmwyHKcilDnxl8jwMGB40meyh/hMe2XwPW2wYwrbiQUEYfZu8k68bFSQq+6rkS
D2j1dG6uT8FykExsmx6Vx3kdejCx+MMI9w91SsiOTt8KMJcCvbwCQbP4ur/wbZCCGmY0TZ5Q+vvc
aQRzZQsQw/U52D5uWLLIAy0mSeGllz4ohQc3Qi641Otft+0BNTxpEPZBF+AW7lhVdbjC8hh6eMVc
6rt2cLL+eH0Y2ySM+xjcuiBu6nxI+jXBuJc5VOTnLPn3+sdtczCi6tBB497kT/4pznTyQB0+fxwl
8PVTvpFk3TPhbbyQnduoCcxGaKbc6wSyWR2Jt7CNUM8EthXZVOZITEG4NkBriZKVQsth/eP64lhW
3qQbqAIvg/7WooqL3mmQ20AhEKxD37Z93LBgSCVp3nUDVj4UYPpIvd3kb2QnB0PYn0czBBdGoib4
Hw3Cw2OhADPTDm9XTqTFNfzFJBCWncRieKeic9KD0jq9A7dIeiDoefkIFYDvw+CNK2PZ9sAw4bAt
fDVAReXEgHR6T+K5e5SNXBMAsBx/UxQ3KWVTBItwcI3u5qVBGQ8zimh6DDL3sG2fDfMlqICDiBZ+
tOpRYQwHlJZaEnv7bV837JcPdSvLqfNOv5sHC9Cr7UntfNn0cRPE1hEfzGdoCl9SLOOnMUvrXd8h
3tr2dSOE1mHr1YzmwQk8H+4Ocu90l4Fcb+Xrlp01EWtp7gDiM0IRmEXIfaSp0PfggfrW+Pm8Ca3o
mTA1mjPgG2YGvzaILzE0pPZBt5pgtZiYiU1DN1o4uhAsPxUifORu+cgyKFuT8EPa509JI1by1rZV
WqzuVYaOR0kHIgIcH4WWe7y8gwgK79WPvFxlDbPYb2jYb5cTWiPU8k7pSL51M4S7ohyciduOkHED
p2ph7BCQaBF8/GfkcwjmhdUA1/bLDcNNEz9L2RQCldSjgzkt6h+xrNaUvm0Lb9htDG4Nr601xaWO
RwAJwRIuO9R9nXEb/SL1TPwZmbqpTaHMjNYYwPj2MYHmdj3on5uW3oSfQTMNzCdNXaa7zpsAnBPo
HYZvW9ORXG7Bv7M1EAf982AqQK/LuhyWguLwidbNA2uKR4YsSh2vebe3CXGwQMYNTIQic9UPc7Yb
J0HTp9ThUfhDqaFofvkp8/J9FLD8h0Yr2/xB1142TOA0KeMovxTCBd/kvk9koeUe8pM6UStgd8ux
M4FrJEJ7R+e0mHmP5soqAJOfN26EuHsmXi2NILwSB4BYS9K+K8rRO0xInG8Lt02oGo9ITsIEYDig
pp5Q/i+PmYfX7bYDZ9g6oxMJfU0BDsdrirrgLovUrG6uf9xijr9Ji175wZYD5l/5CCN7MYI5cYRI
Jnpbg10ByffD9SFs+2pYvB/GeHAmrXuK/fmblwbBPkSbwTZHaELVBDrDBOR1UR2vUWAJwW0CDhuo
3mz66SZODQpM2agCAYx5PmQQEy3ao5uVfOXULPf9G6Zu4tTQqsqxkWgdUYk+QS0vGj6qvH0XoVzU
d7soge7W9WlYNtmErMVJMg4QLv8PKi8guHIYPXCatBLNiddHsOyxv4z86hgtz/5GSAha0xSxnh7R
jJrPUHnf9vVl1Fdf77xaumzB14wKiEc3aQ9TUrLjto97f368giAfJXWFE9SJD6k3kGPuMH53/eMW
b242Tap+yp2AQVk6LcDIrGXx2EGjdOd1ybuyIXTlINlW37iwWVg6qHNJjEJD/9nPQ36OocRwuD4H
29cN+9XKHYZOYIEI6ANPv5e/qfrvmz5uQtCqHo+EqcQCjZnb7Ukr/OOsw3DbwTFhZykoj/Ku611w
C8uHIoQahVutSg1b1sXEl3VT5uihgnMgERDQ8Sib93OEZprrC2OJg01MmZhdH7pIU3KiUP8t/PAu
BCO9pvRnTPzHUkfbjo4pcFshFGtQM8LRQZsG+MhLyFz0fOXkWE6/CSRL0TNFs2RIkAl3L0uLMrho
34ME63a9lcW2CYb1ghRugvp8g2WaxxkxfN9DXLhMmvHx+jbYpmBcviGvUhDX4fIVHUK8qhze02i+
WTLKZblRktUzQWSFC6EDh2lcBA7p3ndQfFo6M1CiWNlki//3DAvmXtSDc2Exgxi97xKvT5B90Z8T
A4Xd9WWyjGCCyHiYpmhe8dBA6NQtoJ1I+7oA7EOmY6XMa9kHE0cm0EqLPFeNAXwV7NIkfBDucKIc
OUEwMK/MwnKYTN0c0rQLHSKypiRJID8w8H9lBGmA60tkue1NINlYFkEV9wiD/Dq4J0F2m0548QgB
OJQS5z4PvtY6W8kt27Zj+furCxOEzL2SoEk8gUitcdGzRGXhQeU0oLw+oTzVyJVUgI2KwPSwRRc7
A6/r4iz6drhl3P+pkuhDGoibYqnciUUFBpxE7c5Jp+d22qZu4pm+NyROkyWRAmWwn84UUBVWyEAc
5hZsbT+v79ebh8H3TAdcLdtFfAWCADSA3qRRVpymnLCV02D7urFDftQzkNLVYFMoZ5TBBtAfBim6
Cbf99mXUV/vPG8StckrDy0h09lRAjPNLlIFja9vXDZ8LYSlQ3fcDvh5LAGu9qD3OWdtuASxi3Q2P
m9ZojgLxX3mukiaM0AXp0OYM1kSSblx6I1oaVTc3fjvnZ65gIrsYPSi3aJqChvH15XnT+DABw9sW
pIiK0O2Gi9Jx/JRmXMqzBh3E0UEfcbji0t8MD3zPdLhqTkteTn72XIACqZD+mbigHtLRfClBAzLz
bckUDGQkK1XcOR5IM8HKwYhzBga5eTfq1YK/bRrL318dVLJgNBOgNZ+rMP6Qgk9CNsjEkSS9ZEX9
BW/StdZay6b85X0LFoRtkoCVunLyIw0AcRITytt1spqwtw1hmHSoWunmMpgutGseeCi/d2X9AUdh
UzCLnTCNeoSaVhEUw8WHDKfcERB+pHceBcvq8frBffOOxQCGXROH+2mqaH/hvHFORcI+swkpkhGI
lV29Pg/bOhkGzudBDqDsVhdOAcDUc/edgjj1A8pj3uP1idhGMCx8oeIFsbSfn/2Wj8F9rsv0eyAm
b/7SzI6Xr7ztbHefidYVnh6bgbY4vEt9j2aS7TpwZgDV6HxGM1K2q0CS826k0b91mrxL8k34Ht8z
Mbsyy8E10TX8LEcQl+y4CkC+HgECucbS9WaoggEMm48Z6HqJYulz5UPyrnCgPAp6pDGYf0mX/pRj
Vu0Wzszrm2W5CU21cYbkYx8VRf1UBP45xl4dowSP8Osft5wEE4irAIDiuR7BZJk2nzsQSu8oyR//
B/y07dcvA79yYAJo6cyt/PRZqUre/84rcgfp7G0/3zB51aZN4nZyuHQJbm/JkFbRZZ/fgN442Lj8
htEDLuiAwSCYnzsVoZuapyR4r4cpfr4+A9v6GMYeDmgjreupv8Qibl5IisTzDmzhaq2cYPu+YeqI
/XOVDkP6zIFYP2suGNCNcXJ7/ddbPOJvy3+1uz5aFYe6zBXkcWRHP9NpnOoHl8bshY7QET7hf60i
uyxjmSDcNNGdl3t6fo7BMnigeS521MVTHDIf8aH3VsEblhUz4bjK6SNsuj8ieiO/RIHOAg8SCSuB
p8XeTAFydOEEVVjF42US2XTroBy+4+j8eEl8XOvX98Q2xLJ+r/ZkzOAjJsA1nmU4a7Cr+vSMa+qT
qzcq0XkmKrcrk4yUYTA9xWqETlFRUFffVn4TfekZzehKguftKozvmbjcFGTepGuUftboKEz3Cioo
+hhOnWK7QtMGxQSwcBc3jTPx6cZvq5nci6ks0oPvNGK8Bfc+ONwDlobZ8frK2k6G4Qpi189ccMmr
C4KwdM9LsIk7kC5c2TfLpWJKurEkA5MbWNGfqCfkKU6D+2LhChjZ/GtsWAhxgqdMohPk+lxsp8Tw
C10QcbeuHMxFz9Gt7EkwgSa3j5+bSUE14fogtikZkT5T0+AFHqbEJfIqRdl84Pzj7wi2K1Dv1QU6
z6FcGR2uD/f2nKgp/MbapgZojLQX5kz1kWvA0QrldHfeuFoOetsJUVP6DcQwIgQjWnouomA8Fm72
lbQYgSQAKuTNtoS+T039t9BzFLBX4BSmVUB2XQe6+2a53K6v09vnmJpA365QM+jfs+keTjvYi7wo
PwTIr23JROG3L7vzyv/oqJaDjBG+dgoNjZ3DE7SBAU0s0LX/MWPbwLgYZ5nd63GAnHfGSgyXYgCE
T8iFNctb3QHbRhu2TpAiALcJce7BPJL+5uWKJcrkqXbE7n9g3H7bQqiJ+ZXIaopYDtP9iC6HHbr+
T6BPuI3hTPeL04Z6z3enWAOW2ezDsPkQzAZZEmjc1h0S8ngukaOP9O3OaYCPuH603n6vQmzrz00B
TQJFljNTlzHJowPx2b+JiMojKhgeqppFsUsI1Juvj2XZIhMFrHWve3Qt4QD4fGzdXTW6Zbaj1eC3
UKyA/FxTo6u58MIP18ezmI0JDNZKOaFA5uJC+tC7UY0qX3oejTfbvm689DlwSQMI/kBRunCWdjnK
YaKZf13/uG2plr+/spVubl2IozGkXBKkn1mFKrYc4E+WYD+CNtrx+jCWA2Yig9ncJ9WsWxcCDINz
J6vwEAtw3owu6HWuj2CbiGH0qRs7tNTMhXjAzA66IEDkLS/JuJ6CczKBIPH6OJbgg5oib1pCzinq
a30PPrivHIsF3fFOgW3qiUMngbXkRpKe3i4Qpn3h+OgFdXYQi1xDENvOGv1zw2RRlwVAQATUv+Vj
Jbg8tSlQE9cn92YXrU9jww+AGLnN59iFHpIUNyF6nw9jJG4A9op2Okmr3eiyL8hfntZf5JZUADW5
MnUkGYaMsZype5MmybvQdy+87+6KJHgIO9B+xoN3BqDzIxRD1pB+lsNi4osVBIWHBioK9zpH91g1
IH0MoTvn3EeVgiYMD1cSHZZjb0KNwaboazTBk4sSUYSukBG9u1hLSBkfrm+YbSKGbyjCCZg/gQEY
rRWSmEjOFWi0P0VglZpZtcb5ZHHeJptmnODKSdP5/7ugPnwouO8/kXLB5oEAx5m8NYiV5XybMORi
oDX1WkUuvwmOwlBnj02HUOf6ev3OMP2FHPGpiUMe07hvPNZGT1CBcmdxUH0xNIcc7P47QCZr+VUq
3O+3SjSp+Ee1vS8fWUBGDekiDdqu8s4jfRLGRyiYes6nOJqI/z4ONa3GXToUivwa8IhD81Kdx2Hb
7pOOpgPdtRkXGYFsi1fRTdAOH4m+Px0BNKtJmTWE3Wsl9A8ONbtiN85DvoKStxxdk8lPp1MAJGDe
XqjHm8exaT5UASiki0yXKykCy06HhrPhXuHjvuRQf3SG6bvMEgdo3goJj+tbbZuAEXCwGdpeovSa
i46L9ExavNS5bPhDNEMg/foQlhlExhZAUAhcgKEkl3CuJ9QKIQ7GwcE+1ivu2PZ9w9cTME5NU93Q
S9UELYBOwCKlT2UsRLpSMbKsUWRsgQJAMXfB7HOhgAuni+7vmA8fp34qD9dXyDaAsQlpE5LZy1t2
D3EBcoLaGd1XoUp3Udyv8TBYFslEnCPTECNZTeYLkNSQBYxH50sdxNla+cP2+SU+fxUgyQSQJuXW
wWVk2QRZHxL/cseJrtiA5cI1IedxDhkCGhbBpSuC86LFgRvdA/UGNMugx+bs8LT34FR6hTakTTti
QtBBhzb9J+RbBdAKoLP6pEiUfUicVeLXt4lN4JmWw/BqyVjsSDT4Q+tDIDKubsKcziVy4dDHOsSU
ZcV70uT8voFcnN6PZK7j2xxqas576PCEX/0+dZon4eiq+EeyUarPXZ3U4z8c5Sf5zkMPrbct0wGA
15+/U89s4GPvs/egXszyl7kF1XKPwjsU8n40M+3jZuXWsViBCasOx2hufdrI/8IACdBCF0f+7f/g
iWwjGKc0ngbetILKC2n0M0Nu8lRw7d00UDZ42nRuTHQ1j4fGoejyvoQM5wZC1h8LTsYjJGnXOtRt
czCeIgXtfQ+ZVXFBspgeqx4HEmwoZJ+nq9AwS7hkAqXF3FZoR4zcSzokzV6AY+S+4mGwAw/JJ/TH
F8/X18riM0zENIlZCuWKzr0whj6nWE24FsqC9ytbYZuFee0g6wwxLk0vftTGAL9CrMAHd/Qpimty
qFH+PVyfhiXqC4zrhw+uE0adhyeVNxeQS8WHFQp2EHuq5m9D3+i7flj1hLbdN64i6Q8VelcS7H49
l3fEVd4dj3FTDKze1L/rU5P+E+IfRBWsbC8jxAs9yDI6ESoFUdetbPtibG/EliaiGt1yrNVg/r8U
NdobqkJFXyAK+hUtn+EpkeLzlI/hfeZs4wL1IfRg+C+WBh53NSKcWfOHsFd4y0Sorrxc337LKTZB
1pVWYxtp1lxEyC949la7CRXn69+2HGETV82LvmN6wEsvLcriRAoCAqF48B/xsI5BdlWspgUsx8qE
V49TnqR1l7oXGQ+lAP00LaNjB/B+vJuYgvrqtvksa/jqyvMTp8Q9zulFE4DsFsCpjNrupuuJfwqG
eRPbPXbcsHwfXe0T9Nfci2CV+jWmExpOZsLJSjRiWyzD4LtgQBITbfsXneMJo5Iq/NZH2PemCLuV
Z4XFp5hSNb6KiBgb+K44QHTTIr3IF4NYXsTR8l/N0ip+fU9sszFiTxaNrdNDVBBnF696NGKRQ4CN
medVPmGLhZgQbN8HfpagyHWBrs9jnCl28TT+cf3n2z5uWDco4HI1VT29pNxrQaOeVem/eSKzamV5
bN9fduj1kXXdqJQtNhsY3eEjmRIKRhtE0Nd/vWXxTQygjybHrnYq7wJOJPeGDS73Puc0T6KD03h8
uLk+im0Oy+iv5gC+Wqp1kCT3PCP596JsNbSLY9muVPgth9VEYZOxx/nJAry/0KVxJ11XVCAdTyPw
z8w5PXh4cNzmg9O1p23TMcy7quu5DRHtQACrJv8w4KfDfUByutayZFsuw77DpPAr6VHEJVmPxuix
nfJTJgp/Dddj8eomGpvKsSIlbbz/yghQ5H6K42l8Xl4wMwTKV8q/tlEMuxagwoJAd+ZdIAQJDEHR
1hO9Z0Hu/kxSTW+DIi/Hp00bYmIFRx0LOvt9/pLWDLBmBySlLAJx4fWvW2zEBAhSR48RFwLenPvd
t86h1U9d+uqYleiWuj6E5QSbuGwf/Nd5wrr6IqE+3ZwhXe+pIwPHKvvJoWVZQ96SZx49TOCu89aS
kpZjZiIGY2+YoT+FxoVCNOJUNTTvdoETx7+uz8m2bIbRg3doTOWYe//lPIsYz6kh5bfQ+V6jq7ZN
YPn7K7fC6l6LInX5C4uzCABtVMS9vcpyR674XtsUDENXQ90zEFrhFux5sxsLkMjQ3ml2vZT5yl1u
sRJq2PoIYZwyKF3cfihTjGMCYXOh7/yIfWlcwBOub4VtoYygvYOyXDZAseISo4IIuT7P8VDIE7Vu
D9cHsJ1fw9apolE9FdiJ3xHJmHfewxJS+xWKrW6AYlU/ruocWjbFBAcKEfalQ6CASej/I+D5nd+G
nsW2+rcJDqw6N5M1tOYvsdcOv1Mv2h3pqUE1DDIsa+o+lj0xUYFVVsx5Vjg4W5HSdywLZ7YrRZqs
QTds318O3CvjkAxdoqII5otIsuQ910J96mUYr2y47euGcQvHjVmrivxFJwxqPhyamadSMpdt/P4y
7utfL8CZO5IJvglSROpZgQgcoJYy7NNNFFQ+jsqfI1B0aIkIkcNLioTSPVhS6wZRLRE/rluExa5N
ck5VR2WE1rD54nlTeJzl9G0k6Iv08Wq+CSA3vXI32fbBtOwc1aO2LdF8VkkdgtcvHNp3k9MBbnV9
HrYBDMvuajevXKfpX7CC4LYNafsRpOkbAT8mJJC77Yw8c9C9dFU1ffbRpn1HJxHsy75ZiUIs3sIE
A3KJdk4fYeeF64btVAfCqzmVN1EUrkkK20ZYfOKro0qH0k+pkvG9aLrmKGX9hVZZe/TitZNqG8Cw
ZDRsxXERsfaFlY57YILu0wn6XCiGbbseTDjgmLWMxXGjXpC+Lvle8CFRO6g1JR+unyHbBAxj1opH
+eCR9kVRl94iafAQ16J8QO/cz+sDLG+tNzI6xLDlMc7lSIcOAyBZdOcLGmTvx6EMsicKsnp5qAJN
omfQRDr1TdaStUTSm/OCSpoxLxpXgjoE/bHFpJ95oML7BGo4NXfWmqvfND4MYMwrVo2YZYSewKLh
yT9xILIXCE9twqXj60bogYObJyjjgnZh4mJXJA1ElldZa21rYzimohjrERUCKEak4KznIPM6VG5Q
7kuUWre4Jvx+wzUBnDYTVhVo+kz8cR87UMGmYPU9XD9TlrU3wwxAbIAVHEb0Y7Y5/yC6PLkPgK9c
+e1vXg/0rwaEivjIrHWAwBISnGMQn8QcyAlQ8W1ukTQDjLidHcwgBQ8NmOB2qR7JqRuGj+W0CkN0
l838y+4wC9MzZfPYqTELTpRCmj5xvqg5OoUNSN2X1tXE3edB8JjP/n2fgSC3Wc142/ZmOXSvXC7T
vVM0Au2+o3aw6Q2aqLKG/7tt45dBX39c+o5TVgF6lReWFj7WwQHqDptqTFgyw6QHRaEGMy/UPXEI
asQhrpzzUMt85yy0CddnYLE9M/bgSdO5eHNToPfJU5e0+Y419V1Lt2XoMQnDuMfc6QAUg/Shn5UV
1L9LtXNpWa08id58TODrhl2LDiyn4B33T6Or9qkenF03LPI99INDAA9db7m2HCMz+mB4TQteywad
vAW5JRmUDqNpW2xDPTPyAP302AaOhHEUs+xuhEOzJ9K1IX8oVdbNK3ttm4MRfah4QvqXzcGJQSH5
QYdJO+9qUqWbyvaYhWHiIosHAYZKuMFZ10eNdveCrzLa2n68YccCWqDEycDNQFsF/kgaIThbVWSy
uFiz+0BDMg7NDGVzo3zvhYm5v0jwfh3aHr1dJNlUp8f6GPbMG9+resIhb5Jkj4ojK05B6uwEJD1e
N2bbGhm3dBeqqG5ZBxbVLvjZ1cM/tBvWiJdsS2TYMZd513ZDGpwU0lkAgTwoTzzAzrJiIyWySQfu
gP9nKhG2ngIWDPvRg3X5JRf/x9mVbMmNQtkv0jlIQkjaxphOD+mpHHZtOK5yFUIIoXn6+r5y9yKL
TEJ9tI2FCIYHj8cddo3NC74A88wC4Bl8ixOAnw4zAzK5kNE/9wf+9W3oBVNAlk2L861A8gUFz78x
vf4x8fH0wYBieQqCUb9vYNy+EcavZrDBC74AF2EV+Kv6A1vUhSfDl985WQI4ee+zj22Ulaem2AV3
RGNWTANyP+ehRGagu4qd9QTw5jilHwpYRm4AKl1jZwU2W0iX6WisrklU/q16dYao6JtEFX+vJjmh
3GKvvR4bLxgErZ+wNgUt9NJSnKWrFaX2G7HRB9fHrchOljLEMw6EViksVR6EHoO/42LTctv1dSus
g8yrUMVa8+MR8owjBaJFz3SLQub6uhXYTNDAhFEG79Jons4C9Ktj3i9f7geG6+PW+SxERGqaQuCw
ztk/YwTH0jRq2+v9j68r5GVKGdicADOAeBJOyL6Ip6IHUwBFLzM1fk6zKd9o4vVdL7BpACZTDSs6
yNe3fR2kb8kKcWeHtq7goHeYJPOpPFZ+RLeei1xdWoPkWULJStBNmIYuCk5lcyU4e/CGDsuCCmjT
je3DMSWJFdEjZLaHtlRQbKeLfJcUXvqpA/B8XyTYrIBKmqCrsh4l0I4Mh1nC1IEPyRZtzjU8a5+e
D4/wO5ivQoBIdwt7xFABge2H9JJD++a0b1FZoQz0OJ00gfwQhJ5Xv9QQgOKpFOeCjlvXRVcvrHiO
l1zVxZz4lyGdPykjnxhet0xIf9zvgWuCrYAWsvfqka73xaJdPkIvWTwVBhy5fV+3IpqWnSDV6tFm
8E5+5Ek9Hvpkp1ttYKP4TQTbF4/jlFamHXBb0AJwtE0SkWNkbOx+7a++myaH6lCmu0O/YHFWAdbQ
/ZFxTKutE05NX3htC+E5UGA86LiWw4nivflUqU2xZFcTVuwqmWSezGBQhsX5Zwsc7gmPG8vBg+/G
8X4nXEO0tvwswjR0enuYoVdXk1f5QRnoecfhJrDX9f/XVp993fAlrvUI9Ty2oAxDs/YH6CH5YS2F
3f/7jmTChm/XTRT1TQTt0bqpYOkzReF8CKA2VR5iSvU/CWPJ48IWcbrfnKs/ViQzFUMowMeC4nUX
gQgCHUbZgvgGaMQWf9PVhBXN0HwNWJCgRxXl7bsojv+hk1AXta6s+51wTbkV0apTEXCSSADUjJjT
CryqaJp3wcUDCNj8d8oVK2fo76DyVs840UQ4RqhhyKd0LQTs+v9szZOfLSqgiqeJDkiPdL2IN4KB
OgXHmS05SUcGYMO5+4l3AWfItmUm1DlJmfkGtHt9yLLOv1aQlDrv64UV2tVqlNMiobgUY5Re2nj8
w9cx3fnxdXE9GyLdMF43/lrfy/u/TFYOxynb9Gl0rJ8XmGs4Pk55hRGCuDL4cTm+Hsly32FmU2LE
BDCQzlBaxUQUx6An43FA8fD+mDtiyybEiKGJ4CS3/vMFRmBBnK9WwmP4xhMAwt5vwjU4VvhqOsde
J3HtGGUOzTk4DZwb1VQb8+rY7pgVutAzi8mc4945+unDqg0vWyAmmqZ7p2K8/Sxz8mtXN2y4u+rC
Ts06r64iRzH6VDM8mbyvTLl4OxuwgpiOga6aGCdDXRQhhPqFPFcEApz7/r6VVgcELld+k5grrc3f
Y5SrS8g2ibCOKX4hID41/oLrADwGVDgeV5+u37XHff/cilzZKRGLqsfmpvu/Wh9vedMQ7XqZDwIb
1D52DdyJqhGmFEVeHGFC/6OY5FY65Fibtgz4WMLZREbYlhWHkhluHAeNav9vzikSl7eT3Hq2dY2/
fQiLeZ4aD5cCVnv+tQ3y4SFm4c9942/Fr6n8aQ6hPH8dO5+cx4SlD97oDRvQWddft+JXpZoXXa+Q
qlcTxYszjD9Lr96FYA4CG7zO66Hw4FvD/5XR+IEu+u+2Lj/Cjv1bw8uPu4bHxquPddtFtO34v6yU
v8aq+971QPDs+7YVtIqZMAny7P/Old4QVNGmTG489juG3oarsySRIFl75IJnqexAU0i7oDD0+f5f
dyQNNkQ9SYOZcg9/nXnJx8BA/X40yUNhmvHQoWx6vxHH6UXXnj071ANmskUHU3WtOZjILKjEWTSj
OjZ1vWXq6hok6zLMGy6KAHauV6BXY76qW+LKETd1uLMLVuhSnhnmE5P+C3G4GbBPhC48S1HjSsQW
p9axDdnodL1E8OMemgrFFPFnG7E3gGw9MZN/HuVwmSZyvT8ZrpGyIhnPBxPDgjXX3gM0MinGT0E1
7NP1D2xQOmSpSj/WKbkkUTUcxmD+Ofpw4dn1z23R2rEAn7nJoQlA0uhsqiQ/hVO1laA41qgtTavj
qAwb2uDjrAh/tKyZ+oOJmtB7KmUUVRvh5qiI28h0KWkKYZ6uurbleCH+eJKEXMcwegcRj8vUDx8m
PBftGy3rPKZFE2ZB5P3fPJsx4XgiKoS3gSd0LCMbng6JT4N7QJdCiywvD+CBQUBxiTZyUddkWNHM
eFfQIVlfKeAK9k525i0tQWaph318vwA4i/9uSWCXm6asEAVjDIk+QCHFYSUAvi9IzT7dnwBHPNuA
dAp3AoqHouqqhzY5Ig0tTwLMmR+9D30pmnBzyIuS77MXx5vdfzvEINFViWy9vYZoTTNYjjW92Jhs
x3zYUHTCpiacCz/5t5ZQy4SwjTzPIRzfB29v/Nl4dIX6eEsaXV2htjFeoKxcQloNqkwR3dRfcPXC
OqbHbCz0NOaIiC4a2HvVitCDuTisWd5Vc9vLjW0qxYi/Uuy3EehCaJX1S11eOYSET1kCtXYzVO0F
AK72M+yBIEVfD499H+VnXYh6I0twdW79/dkZW0eL+d+nF1YB0siHzDyIACo3+YzXvfsL2hHyNjJM
hCnwQqiAXefII2BJTuE1G9Xl/sdd/98K+RqHhlKZqK4SLJQjT1PzuYxhO7fIzGzsKo6AtKFhuE3F
oJxz3K0g5W7G/juyhPG0nq7AQDUnf0Xc3O+Ma6SsXJxHowmXBFnVXIn2FDBwIw30zjeYQY5DxIaI
8V73OmqbEoo1/r8gq/9sC/W19+s3DaNvs8x/apZh36y8wIuJpIAbNqISJKrgIidOHgc11V+8vbCb
4AUwvZtMGg9deR11HWUnPEmH3Xnp4mDrGcmxsmzIGBma/0txhR8WV4gYBxd/Gj4MAtaM96fbsbBs
xFhCwbkNa0Mugo6fklDcdKM+M84uCfy7Bzie72vGCvF2WRB8LIVGPzTGHsVIH1sGmYaxQqkmg0zM
JQvVlsmRa9DWlf1sO2HwmVzMjE1sVffWAevP0KT5FlcImPudcYSIDRnjcJSeqmAgKJf514B7f4cE
Mr/7vh3898+jzlSqzIzlta+NeBJFS/+A70Cxi+QQBDZQzPBsSPqogmsSx2b1txSmWN6Jtivi6/3/
7xp86yxP5ka01YCJrj3cw1iWQKAybk4ZaowbI+S49tkgMSAARFHGSKVXGAOTBdCy5Er94u8S2+L9
TriasOpkzOujcYJRDTb04nPAyVWb/mwK+nldSPuasA50mg6JWpaYXIyB1mLbqeLAsWa/L2Lmp7Qm
xcaG61irNlxMNgutaY2DT6QievCMLo+etwnpcsy2DVRnYbcAEI0nB2DQ1EkMOK/7aJoeMoj7bNxe
XR1Yf38WzTUPu9QAEnCd8SjAA5DDc1OIfWeEDRaDgDpcFaUur6qtzF9zErNLn4z8GhqhTvsm2gpo
uMZKP+BReaWgB3BIgSVwI2oG+pjRnTUKYh3ZrKngEITiwVV283yYO9hJi4Ev38Ouzb7e74VrFqyw
xj0pC8sAPYDql7gQU/MnuL7uq4D4tsys8VPDg0Eiu9XmBxcg4zTG2wi01/+5b+vLaogeQ8ZS4NsM
Lw95CMxzZZqtoXd93Q7jhvddikfPq476dnwzw3+7PCodC3LaM/C+DQ0jg5nge5J6/zK/msyhLmsk
+/kE58H733/9/PdtbVka+Uj2JlgO6SA+m4YX/1vjImuNi8WcHVS9bGxFr++qYPn8N5LnuYVWqkad
a8neFTI/JSHEmMOZ/FnK+Ha/N67psDLxwAuGkmQglSgIP78RgYA2p1czswUWd3XBCua6almbDzHA
zwGYGhiv/JvJ2m9BOx+JR7YU5l9Pkv3UimfVFKWUsFa/JlWmTmObFaiJe291XDTHQPTzqVfxR8bE
r/uD5uqUFduil0s0ep6+RtAqOU4VP6oMFiUo5wCGiOV23dWMDSRTALbGXBF9HSk/8mz8AhGvt0BK
XxchN6QfHD2xgWS96mFB5JeQ4JyT6Tr2E9SqI3IqGtCnajBuz/t6YgV9i321hX8EztQeaDgR47oc
1O9xhX3yNmv+rq6svz879uYxbWcIzJILTcSf0B44MqWAqIG2cNyqr/f74YgWG0Y2o9xCzATFUjOL
G28BSfC7YotB7/r4+vuzDrRxDmB30CLBSZf2OAtiTpXcrIe4vm4Fuo6XoEkg6Hc1dPieTCjqlOk+
2xvc6qwo134QdbpHPZUFjECUBqUcIzcJJ44d19aKhf9QtizhWu6Pxk9zY4bTep9fr/Jpy/3TNhj3
9eQMil//nYFlWKYM4lDBZRHBzXTej3oaBEjz3ZYOnGMSbBwZreoeCvtYPwHv/oJAqzg2ub/Fo3D8
extGxgEFTAzUyFHrr4ZT0LXldyg6y0vKd+bGvo0lAys+nrwCruOzyjRHSdPL2aFu+jy57AowW/5V
QZcrhrcobqI6BBKHzLGgh4aQbN/jo2+LvhIee6hohnizwG3xwibATQzQ/LCO5N+iYkt0yjUVVigz
MyU0r1IAW0T/T1uDlZO0w6eoD/nx/ji5GrCieX0kVCzq0A2x+n6T9r1ConMq/J2YPj+2QtrQoFdK
dBBVbGCcRAgtfiR48j/ISFC1kUq5wsE6tkuPcjFqXLUmMQXRmyZdKsjXpfm4D2Dkx1ZAMzj4xRkE
PABzmSV8c6B4OcVMbUyC4+/bGDJY7RKR+JArxq19kicN/3oQl3AvvT/Hrs9bd2qvzNiYdNqHqbWg
Nx+o2WPg+VsuMK6vW0eyadI5bBufZDCx1s0hY425QCd3PO/78/Zp3OZdINp15P28qZHB6OFhGfRm
RuE4E2zlT1pWMgyGxbuME551kMCsXM2Z5JcJFrbRTutd3waRjePgl40PrEIPAcIDHcVwXFaX6H2D
ZEWxp6ae+WFcXIGhPJUcUprhsvFC4JpeK3x7o0PiN/g0DoNDoMrrtFkmdn3ailqoJnJdJjglRed/
ZHMdHOM23Xf5923oWDIXMY8LwCTb3lwbFTxMgyYH7ulTlG9COBy7pw0bozAHUSONlguDGdVhbBCy
TAAfG7bZ1r3H1YQVvAmUfUg4tssli4f666L5+IdIs2/xUHr7Fo/9JkvwOg5tlGVFiTQs/7lWoXU8
Fbf7S/N1YjQNXlgBZd6AW1WofgZ0KbsLZ/AFeqozqYYWT/IQiqtxqR49XH+rJmdteOliv6c/E6pH
FC7jlpDkbaQB0t7C0746ovhD9rKrxol4ud/fYE7NRuSXVfF5HkL+Z7XU/Z70A21Y50WSkKJTo0+e
VIMi3QHy/Hl/LFEU/nl/VF8NHfqibDNORVMP8TDc6GJacCCgkPxm4vXcblj9vror4vvWqoPVuZ81
NZF/9kEus0dTDHPFHiNPgN10yALdBu98HgV0vvBcS7867euWdZb0Q9YFVNL+1jbrAyiBKfpZhKzb
ut6/PvUvSjqMlfjTusG0QA4WsgztxePkXyzOraqma17Whp9dvaTvaShe0vqn0H3xuWu88g+OXW4j
Ul1/f231+dfTKoGU/9TdGE1kcpl93OrPrPTIt6qNyZ73Tky9dZbQfu6GvuH6Vq/GUwOkSC99Bn8r
qAFfUKVKDtL0ZiPxcXXIOlxaniZpotL4kYQot9Qj0irgiMFr55uSmq4ZsaOdTZonMTdPElWQ6Nxm
qBw9VuD67pLewHjZoZ72Hfy8ib6RNm0fZ8mLD52/qeu2pjkvYAHQjl7hAs+mfPaSaupYJm+JzpLw
QQVKqg+01En0nklP/ZqCjm3dmRyzYddwjMyRiBayu/EJfDm2it4L0k4H3JjTjWzC1YQd4Mbv6mrp
29tvTF8Ck84r1lR2nHrof9/fQxxbl83/S+IYLtJqVdjp5KLfB7h6y68qBor/QppKt99g3asyiG7C
XRc6Y/cbdawyu56TDEO25EzoW85y/qaoQv8MTPa3+x93rQEr7FscS2Zmhb61Ygnf1KT/Mq5RKZd+
OcYZGEz7mrECX0Zd72vAu2+iC5YJYMipjo+UJg9dXv6I5mwX5gRL2gp6OMqKjIjA3MCc7eCb14s3
UQMIaQbW3cP9rriWmRX0dVt0fhH65f+KYPbwwDz8NoCOCoAX9zVhhT0MQPxJdrK8KeQTbE2dxB9J
yFN5aGkGJZb7rTim3q7zjJ4qmfL75vZbsksCN6MUJJVqAUZiKsHQud+MY7zsig8O8KRTvCtvVKKY
0RJIE/QDjG3TbRsbR4TYFR9azxAOVby+zUE0/xAobLzH/rUlf+nqwDp+z7ZJMszgW0Vlia0LFHJa
ohZmULK9RKLxNs4qVwfWpp83EXSwmWxVdQOU1xTwupiBVQ0p2ad069s2P6wCNAoauuY2TyN7RwxP
HxjTG1uIa3ys2IacSFrpMMDot3D/8lYt8SWYBC4qm1UGVxNWWHPwCHjBJKTZGvhjYoMaL6pR5DQZ
oKTuL1PXFFhhLae5jKa+qW7US4JPiqbLW0NVsIesQF/UeHhUadktbXkjwEH2l5p70ZWNupnOu/69
XeVBsZD5JVKrW+BBVJ/p0P+rUTul732bJYgyngw6n5rbyAq/PPAOvlGHLm3UVq7m2IpsoqAqcFjr
dM5vmkPmcvYAqu3TOn4Ixvr9ko771C59ZkVyAhjkmEIt94mCOA7BwuaU7hV/9e1iD7SGDN5wFnWD
dG37MGZdQw4w0YDc5f0pdo3RunCf7xFdxrBjqxryOubt6EEcqE3Gn01uPk5A22004khwbMogTGHG
1LRG31SW8we9CmgCG16duYJyTZxEn5sCD1b7OmQFtSojOcXJlN8oKeZjK9JfpM/mx7yTT79vBvdb
cWwdL2y1gD0A3bSrocmbjKfZ87rwAQCRAXoXcFjYYva7WrFObEamvIN+NRZwtCKra4DSDI7wQ8Vg
QXe/I44Nyq4HJVDTED6FFCxkclaiPOA+sFaAgu4WStjVgHUvF4CVFJO/1LAJhfwX0dG7ZoBW4f1/
71i9tl8O0eHiK83UbQbIBM/sbfRerpaQUuAFBWLb0Zf77bwKdaa+TSisfW/xBlCpv2g5NcVRA6J4
1F5kTsJDUlDFPD/2edg+mDx7yhr29X6rjrCxjXSg6j7NKiW4esylvEjIDb8dOzis/b7nzJU3f4Iu
59YTmmue1t+fbQRAPkLhZ5L6Z78M8QMZdHWejCk2uuL6unWa69zUZjIkv8FOg0ZH2VbwiuUBSXZR
0zBDVtgnsyi1SuriNod4DnoS3CP8TTrQcMtc1TUZ1klOIt/zOdP6luAEXCEjT9gf1aUPJD/HU/qr
KDZv0K7BssIevLolzamAIL4XTn/C+LA90hRimRu7sWNXsUmIUNnHSu6D5pFz803meDYLQPa9QMdl
l+QM9W0OopygeubzrH2ESObbUQCHEKEYs/H3HRNhO+bAUrhscx74NzhLLQcl8iZ9R+SKDmqj85KU
6WMeDHyX2ha6Yh3u8zLWg6eyAjlENg6Hmg/0u5765O0Uedk/9+PcMd82NxEOJwJcslzeDC740QmS
9XMOklE77WG1oA9ru89DuzY6Rk10QGyUGpzc4UOb1/VDPO8DIqMFK7xx0k7ogGoehecXP1hmKJ7V
OqX31XapFdxQNEbhW5nx1ivg/uaZfTUEEkz9lDdQx4D0w2BUt1FMdEWHFecC4M5p4IO+yYIvy0/S
gwP/JknaSH6ZcmCf/9o351aMs7Apktln9SMEJp6kDyWjvIYz5P2PO/pgsxN1EKIwOczkVtdwtknq
7Fqo4nMjUYK534BjxdoMxXbxxmkcY3Ejc1IusESFRDt/S4gnx331EJummPg66AVPhxtgqvGPoNPD
aa5r9og3sX2vKr7NUQTsK+a4Zi5fYHbyvqeAi0wl3m/KHHvJvmFa5+d54JXh1AjYla33sz5/oJgY
fUqE6n/c/75jK7TfweDl1hayEOqnidNf2Ri9SwLgLbTv//KD4Yvvd3JjQbnm24pvk81ijptO3WhW
9e1no1UA34C86PW/93viWrFWhPekT9IlaJcvozd+wjtRcQQ2drx0KFLtgYZDgsyKax5AoA82wdmt
xaPTY91HbIDUVBzv873zbV4ilwWLEz4NtzqXBboQqm8wJd97aNvMxLFf5iwy3fxF1+zPOiiRPqWo
vlxT0g8blW7HJNvMxDqbycx8Nn8RyaKCIyVy9h9D7Q9sI6ZdDazL+Fk41P0EYnmKBqQp2gPvgfID
4Ikd7y8h19etk5qHled3kGG+8dBk9ZE0cdoccN3fJc1BAev7778HYm0SeqIgPRUz7gAtBxT2mmVD
vPMp0aYdktojecqW+QuDDesHvQj6C3mO/uf+8DgizFajn2kRG+AU5y/BgstL4k3dSYMYegiDTWqr
awasIDZkNkHVZOIGYf0qP9as6i/B1O3dTgMrhFEIIU1Xj/0HrrFPa6+Vp4WILfkJ1wBZJ/I4Lj6B
6UD/oc34e1bE/VnW8QW55ryxQB2XSJtjqGPcrHrgsj7IWkGQwAuSN2UatvWhSiZ9Nmn/KWr7+WJU
+tR1XMiNZtf1/8p73AveYT+XJveEf2MjPDSCCjpitamatybNv0YFiI7315dj8m32IfBafo64QEqw
Piq2BtBqrK2ZbeRLjtmxqYd8LGsuIVj2XdRhfzUC/EM5tMeVeLjv/68NP9ucOC95hQIqw7VizWiS
aojjN0sy9ctlXwPrwD1roBYmIsng8ZuKK0bf9/B2FT/TGhpIG9ura4isQ3oeg2wSIdYXoDw5gHNI
lH7nTUO3WVxzNWFFeN8MxIMl7XwTNYMB4Bj2jXcmBBKj+tDUYtMSxLVmrUjXRUj9soqXG1js9bXO
qh8SNM2PANj84RUoI92fEUf6ZEvV91OR+zMds+/gLYPqJpj0j6L3uh+0aem5Jl39RiEp2RcgNhUx
gWNAiscdjvOpU3/KqBiywzCo5Xq/M474swXr+yUfvSKjOP6qzk+OM1wgu1NeLsnGW4Nj6ol1ePOy
8rysrrLvOglveHRFCTc19Ze809FGBLpaWBfDswDx5xIo7i7qPyy8qaMTrXrG/xp566VHgkt+82vf
QK3NP2smIcSn2tfiOyEVq79IqBTkP4qxirJ9gW5L1wemm0ZUgbPvQQxSvPBzcvL7LdcaR2TYJMS6
icscR6q4ASn+o66gHViuquxpQQE8Q21w3xhZcS6XppNF03jf2hXIejZ4wR2OsQ9/4tP9Btbq7yuH
ko1oowQbCCQK+Bfa+v9KD2UJlATfrU/3ML96mOHDevFps7F0XaFhnexzDkkvTfLwlniADPaC/jN5
+yQQgJRaT/tny0n5tR9nfhnexOAvvxISto/K41sAl9f/OrFRbYTjKbL2TfdB6zj5A6ZnXXgsc15t
YQJenweSWlFtaoiPEaOyr8Yz9KBk9Ki95iAmVIZ63GjOpZc9DAVMPO5P++shTmyCIvNFlOLZPri1
LeR+MSXjmWpZHPJqE6/jGjErvNuiClRjuuyrrJh61G3jvWnmTdiyqwNrq89nWxtRDLBK/A6yt3kI
OFyjQvB0Ua2TW2WJ1yOc2Gg2oaK4hEiu903kQ/POhHw88XScHuYGXOMYZkP7psIKcdV7fVGLjt6k
F0T6kAgNM1zTsRLaxVHy/X4jr5+w0Eb/73BxqeG9uGRAM4FpciYMJIpoDKLL0g1vp1pc/YFvZdeu
YbOCXPV0GocRM8Nq7Lp+PsD9h4XJ1Ytkfvx/SJ44VoANb6Mt4MAFN/J7HbTRaZ55f14YKgppSn/d
HzRXC2usPltjNWLSkCDtP5gWl4DEi8enYYLs/EKL5eO+Jqyw14Z4DXyjo1uQw+vhOmbz0h+hKDBV
x7xYtrztHVNi49rmouGAZfnZ96bWxTnEajjNK0Wh7+djjBeb677OWBEPuBxQq1krv4emkWfgs5O3
3hh9xl1ui7v2OyN8eVyRxAr7oEirOppAM29bWLgEKKBXYnyfpHgJgo57fqh7L3pTCv9fKPrq910L
O/f7fXPsZomV0ydxkEakUMMHPobQpeEwi4/TZItk7fq6tQfUebMI4on8ez0CwJMV2XDK826LqP/7
bvbaqFnRr3s2ynQk5eNv68MxXsiZNir8sTQkfIJ3rnykQ75AywJiFm94H8WHhNftT5JBL1pEBVxo
27z46o/sa7uUsIhJhbcPl0NsuuOY+n6/ZD67BbhYVAecElBD7XCn2drFHUNrw+Bk18FCYE66DyyE
NbtIQ384+DHg4vsWho1/01EmzJA28rtGQ/GhXcLlUMdVPW5kgI7EwAa/sQKethl4RjdREOj9hPDP
YU0znOqiC451mf3q/bg74oqUbUSxa8DWTeTZrudL0YXJkOffK51HeP4K+1JdEg2T640eOc4im/6o
SILrq6Aov6yeLTzqv4i8bD+qfvhUgmt5WkAW3WjK1Zf192d9IXFdZBG8V7+TAms+FhmoFBJ42K39
yPV9a1foURYckyn2vsHD8kppNHyAW2D6aceWE/gvMBUMyfeoNbnIovurneAB/dv/b9/HrVmOKNwG
lIZg2JIF6kACKDrFNdkal1cPHPx16yToJ9TFBSjkFxEn1XEVN+azkYcVlRHD0/B+F1yNWJNLQzAH
OwquumxXAUJoCq10abYyIKdgn3ipH1kznPhe2aCCQy4ER+ehVQCcx6XZ9VaBcbL2/USaOoIhKoSd
POQwwQJPyaEZd64fa9fnSggvS6AaJeTsQXcVUONy3vSreHXp469baV7fdn5U59iSgib9qKbYR0K5
77QNfBsZAWElbG9GwnehkuokpWmvWYhjadfCsVERczjzSBRxeKGL91aI5RE3x49wvv1jN2fTxkYI
Bp4FVRI6ChiigxqgMJeTot7Yol9NTDE8VvAqlpcNWSD/NspFHWtA345drD7H0PDas3GiBSuAg1mX
bOq5fzEABZoMvJqhxh3x/vg7lo4Ng0gSCpOZcVXJ6NNfcwiwuK/2WXnjn1sByyrVVwsjAeAVEMNE
PpFDwQLOrfv+uhWwOsynPJOr3PBqlbduzNwzyc5BtwJWARFeFDCjuIjFRz0MNmlPbNjMnV2jbgUs
gXJxEUlYUBroEz7OgJl+Rk29fnN/YBxL0kY6oM5GSKmi8GI8sErmzvjXzodb7QJc94YSkaMDNtZh
JkkCHf6GXOZy/GIKvJaBtzxuhJTr42uy8ixT4JEpJtpgTxg9P3wKJzUfw2gfty94gXBoZZOAOgyr
gjwopuMS95d+gCHu/aF3/XUrVkFubwOTw1esVlQ91qz1QYslBAyc+993Ta0VUTUtKDxAKLw51zVP
vbk79SEeLEHe33LycXXBCqu26uC0Q3CYECCfwaHP12d1bP10n5LsC9BBMoo5Ap+IgANDfmoV5+eo
xsPi/QFy/XsrsvpG0bph67/vgKpWHHiJpfe+3f+4Y/RtvAENJ5pB7iu8BDOcY3UykT+WbPQO0NIp
Ntb+usZfXA/hHW/VOQK2NK3HYDAicihrs6X4zOEzKaF0x7ryLeSRNxISR8IWWDG2CMUADJZwDMyC
z8uEIoSp3/OM4Fa2hQ1wjZZ1MrIoZkw1NLwkvXyoodtX9eVp8ba0PFyfX39/tkvQPAtKbz1cYOGR
vpO6kBfInJuv0bipg+pYTDb4oNZAiS0pjPuAAw4+zSOf/43A4Np4+3JNtRXLcqlIVkHv4QL57vey
TS5GVCep88/z0hzCnm404+qEFc9gnkHTLfSQYfXgs5kA4Ohl2az9ur5unZNJGZZl3zKK7DDzfoog
bcRhoLjB3I841+etcIZcXDnFKf68TtnXBKJu54wDiX3/444YsLEHcMieoS/u00vsL0+0V19rXj4m
VfRmjMJ9O4aNM4Dd2mJCDeEfUVHanFUI6MQjhY1BfGpyrao9OC7ID1jRPEagevJ+oRfQ7n8Bg6MP
JS7B+0bJCuOENH4kMrjvrMuUkNXuc7jUIfsYLltywI5Q9q1QNgDlmbEJYL7eivxDEEr/W500wTlX
Q7GLgokhWlfYs+0iqEcoHGhEm4rHT6r8u4Wo1NqLTO6dBCueqWT1kvQjvSSFXiB4O6VfsoLvw9Kh
A1YcS9Cd04pn2Izy+t1Yxr+ipdy5Sq0ght1Fw3NIflyC2PwwMaIskcBMpuCPn+4vItcMW3FM6xxo
TIHjhs/VO9b411HRt+2QbESyY5uwYQTLUnuDiSi9NFkKKZAIN2A+pPlG0uXYqG0UgRjKVo8ywMTK
7Npn1btgxv1Xp+W7dZceumYL7ObYkGw4QY+S2BjPCGPhe3/w0rCfOoasGjyo2LkRTbdvU7UVjXse
xH3Hw/AiI6AWquyXl++sc9hyxjyELy0YtjiUCWxXAeLPD7Evt6S9XRNhxTD0GKQaJ/hX16n8kU7q
aVy+qjR53/O8X70cNu5PrmmwAplNxJcTnK4uqtDXqYj/CeHJ0/HsV6e3BOFcPbGCWTAk1MHaE+RD
78IUzpxBhndy6GNrdsr35kg2okAXyTgMsYguY8OyY11P8ykpmIDxepjtXExWZE/wqjeSDRTGn/Ny
5r34pWO1hRp5fdt4gSMIOCTDy7yhF1nGH9SY/AIJ5JKm7df7u9Lr28YLIMFIhg5qHNg2oB+5YiAg
+/z/AEG8PscvYAQkyvxg8QrMcUF+RLJdVysrgbFgtXlKUYq63wnXGFnnc4WkKI1hGX/Js+ILh4ns
wSCFSTJy2/d9K+j0mPU+3NlC3KgATzDcJNcubN4XcbHF+ndNgxVvwTSWSRJj0yAlyEtzB6J5RfY5
c5LUirRe5v4qlccu5H84u7LeSHG1/YuQjDHG3AK1ZO10Okmnc2P1asDsxoD59d9T57vpw+lKSdFI
o5nWDFBe3+VZrHsuVF4n/sB+vz805z58c2+uulEz8btwH4TkBxxwf8+R8S9cOuemdbOvlEZruMSd
hrDdHcTUfqV9pZKwaS/BTv59ypFtz16fUFOGYeOK3n4Hfg0m4uioVvZ+yj9ELwBvcZPM9hRuPqaF
CTdD9JJJFj5VaK1cWPfnvv+07f4K6Cw829sgH9l+JPa2J26/+rIAz6PcX+ZNn9nC22a99EbcLO0Q
7nkH6zpW74XodEppfxV70QOQy68fWkhb3ZmZFgPM7hE6MqejTPTTmE3RpYf7wX8IQv9bVYBD2n+P
Va+LmoVGnpQpPRr9BNKPa/hAz2LeA8pdPXBSe4+C1NGQStQYXMJbt0bJPI7Lm28JeR6jnuLfBYdv
EQ2WCVBtAS/gPRgqEIOjqqr3bICavexqb2+YyOt0Djv7hzQxerws8tiLa0x7C1WoqUnmHJobQBbz
6x5Yl88afknxrvWRxveamyOr/CDTE8VDIkgUvwZVFz5wEZBk8JZYQ97U2ts21gSog6I9nhRDrygv
WX/QcTg/D3FH70XPul8NfrGXaQ7NzwTmKWXwWVGIu+wR8MogY6Ga+p8mbqz6LWiDbpKqC+Wg6giy
Smb0GBloqHi62yk+2cNgbPS4Bk33VFN4PEL1Bj62TbPc2EL4P7huRhDwKr1XTtdB0o9NCYRmiSod
CDZmTOF0O6Kn3nUQsZk7x3KYPfgQuacRKrOkc+hKsHwsX21l0YSldby3bNYi5RV8wgFCW1dI0vix
pxIBJmemFz7dw+VWrbt+qEZovtYQ5vskBobx9dzi5lSHenlCA3n8mWtgrBPdybaHr0FZpA58PvbC
Vh/6hrKe+XcwRNcb7jEq31zjBn1Hc1bdoOwErS01Y2hToKKCa4CZguuC5DSrQ5+9Et/Rft/lhXly
QTxPWdUAJHldk7W6giIgJLdjrW7Af2A242MBqqiRBkYCqja53im0CqtH/HfSS/jMa3nDQ1MevXJy
Q0Igd/0CvDyahw4I5wJFpKVmqe9BO+RlCHpFEyiVjxhXDmu1ntW1S+I5LnD7qaH/IisU5xLTihUo
Loi0PDOvo2ECy/vurnVWHArfRCoBKBXgA9OH8WewsZHyED1ilhqmWJlq6Uv3WLh2fnQWH+b6qFiP
FMPY34kWBZuULkXeZHSwtk7gAmzoDvQg9auFE/qVjqj8BKwDQJvVgL/Srpjg724ZAZGcemuQYFT7
zJStpRkZl9G/aiZDp51eWfnTMx4KKdR0+EiYO/jfCZPsWWFrDgmzYXBd8bhcjouglHzRJgiCncXi
4zsyUc2uxDoWwQ4Nl/lTwSsHwcxAVF8h6x+Vx9g69goH+uVowkH9gnkf7x4paiyPkKufTWKqypKf
bc88k/HFrDDIWz2Yv4kA/9jD5jcVXT/cGh+rq16Zd5dHfvvbmda+AaNc3Zb5IA4zuJwqGRQNDnTE
ACVDObafEank4U3MaqzXtRub6zGo2S/R45ZzAxM3rhFw4mq6VqaqH6GQWQ7Vg1IT/zFq6E1e+8Xk
Hyww/Dab+7EK0qmdUcmSrkIkrdfFrZA6isUfb+0rm7EZKlifKzJgdgL8TzdtMdN7HAaQwAZc6Yos
ork6CS/uUdgNMinyXB5miSCHDicbkMKf6i+1mUPIV2iJantuR37dtabyH4phHPSaqA7HQJGhOTEU
9x2D4MyN6lv7py6phwUULPC0qmFmDoWeUU2ffD26Aj6A2q1XlsKCbs8hkjIclKshwyJ7YDMLPmK0
graMoWquBSLftSzGx74n3KVF2IwvKhyjR1kK/QwDnKj50QmNtQ/RXiUOsAXvj0u7CsD7cuf3awql
7PIumIGoz2npVJFYGoUyda4qfhs4Xv6gMFt7sL0XP9TY2I8iDzGK2jstv7mc9B+g+tojgbCf2ksl
K3wm1tITd9T/YY0rDwuOyaPsozYDcCFQL7iXg/JwMjMNszqinryTONee1uC0Zjo5NEGSz65crwbo
JS8HVg4nsWpNmjwznNM+y4eh7OsUdcrmxbMNWX7rYgY0ys1juKdN7KKDmsR0L1Q4P6GI3fNEFmb8
FOQAIabFXJVTIkLRuKwlWBwnjYI4rammXzjuoikpRmqGpAlMfBtD+/6Kr+34ZklR71EiaqFTEypD
Ezmz6msDX4duN3c06FOUIj3vuYhLYz8Fo9+IpEVdm0C8YxhuYV42xhk38TjfSQXBDWiii2cHialv
YBqZQ1REPGU8AkSZdUv1MIMccsc4M49eOMFaQcNz40krFhyADuu/8XLgn3F1zRl1vjcmQKQtT3Ip
wyLhUU2mTHtBwI4La1d9Pys4CAEbZEuyPlGYSvIeh9EJDc0As29+Mu7h9ozcQnlKKhniQ5wIPqG0
5tUJDVrvkQLYRK4MMJWjhrRu01d7MS9et2+7ADdhayY/v+Oqn5O6IpTsbOlBomIuoulO+wFKmXRa
WnPsYsB/9yjBg04KpFpjjyweXPENMaavkqpG+/rKiqmLHruoAxdeK+BRiAQ4JaF52GPXQNTnuWE9
vYeafPVQxit7tlBK8HZNkfvLDxfGEPsYZleloDB2dk5y0o/1N4XV4z/3vsBXwY2B/0bdfvjtSexs
wrj4JehJ6StAM3qH0KVmiUJ2dAOXwQFTRqc8Y9Sb7jkNXJRAjqP2703f+fENa21IExppMWZSTd6j
K23Y3wza8TcTesUrvFJsuOvsan/x2DWvcV72cWIg7ggsJ8osDurTnN6AV+h9gyojtiMoz+FwI7oB
H8/p1N6O0AH81ana0TQkXalThFIrSSXBcVjxsP7Utl6vUxj90TLBeTDiDMa15qcY91mmPZXB47wu
uIw4hBJCBNmGf3dTa79EBmsOcBmos8+zKq883G1Xc8vM9xBOO2M6S3jolrImY9rBfTjjXW3jLI9i
vu/iviJJGUBKDlnB3N7C7ge3ZxznuKpVTIKrsWD1F+YPDUSwC8s9laHW4NFE1Yr/niUOEYSQ0tzV
PA4enWPtH5Cly0MAuOiy5+PCzc0KeO3BFbiIkjlQRiVrdMI9ipHyN5KDVXPDpgrzNlvhIDjvFhnB
1YhWnHAon0V9DqgUwQ2WLLbAqOMI0c0djiRhqgR2q4RkXuHFfZnEFQ7yOwMU1JgFkcGUgpygl/sp
5qrajfjEFZTJhosvlV/01/MyTJ9h8bCSbEVjzxx4zM2LXifWJVBUwAW8FMTtdDj5Oo1jcDrbCfa0
fuPJt1Cv9f3KiuoW/dkinWsOo4KSeMwlKihNkXJQxLyjE060CUAdYwmVBt/PU41R1UllloBmjWhk
tRto3NOrJmLiahkX9y2qOve1DUufZ6q0faZwOTLIxZRqAHcxb/o9Rg4WNzFEhG84Tkgv5YtDCN6j
AfGJ5gXOSY2IU+9sBTAwmxSEe0y+3FAbuG8ybqpfHexSHoyZm+uqg/vYAg/L674tuzzFIVreiaGq
HmJvhnpMTNY+yCZEng+zBMEqCSqDA3wKZ7ekTeDaN1XwOE+hW4bIZ7JLnkM2OcChSQaGwYiqsquT
ovfUN1OS1jsQeAmwRNSTeh5zP3+E/Kb+HOG0tWkfrKihE+Qwayo7pqB54ItyN4e860A4FvI7LKzt
Ny776rsgbXffS4srVPUEB4upoAe/Hx2tviIYX7/3wHNHKfR9EShaXOTX8KYD0L8A9HtFXnFaSMIb
akhYLbWGhEbY55+pzouHEnabE6ycDK6C1p9Ek7Lg1MUpkPuER2AlQWp3QNkHSYMg861fSv6dNcP8
HEpI4GiI8EI4O4x/1YXgex60xb4XOWLjfG2fZ+t44kVuTJZZxN+KPNKfkSyrtLTx/GQUzFSwTIRK
R7C/SMq8FWONpyFAd/GIHaLr5aWoavWpbablBxKawCI/00gpagZupeIQrKYTXyBFGCACTiXo+Ihq
/qM3ZFHWwY8pafkzN/jUthvdValngkC0g5uHdNN0rcJ23nPOxq9iacMX2yEN1Gb2bhhyt6Pfl/W9
CFX5RQEp5rIBCWyK4gUETikAKJbDfsQ1k7oCiEkAQTaGd1EBuBTA9ct0beoWTgMtXMWKARhUwqBB
VyzNSpO8U+pmCGa5ZAtgBC856pcJMof5LgeBokiHAH2WFl3Tp271pytBceCdutoZFyP+dxOQuExQ
laT3DrZ9LhFNzx+YrXHKzKRbD3KmdN7Zxph7Aaujco8CIAAVqOR1qQ3i4bPuI2z6sIP+LICyGHQQ
XchRN/3yIuuSX/XxALZDp9jj6sXTXa/H9ranbX+NqEWnxVStnwcB9Ti79PrNH4g8SEsx2jJCBaGQ
rM1629iv5BQbSR9ZleIkemRdo39yN9Zxmo8wdg0hNnANqajmeiCt+0oxp3dzD7w7sAfyk+Ws3I0G
xxBKQ2WmuqbJFgwCxMqV/UYRNS1JYTuz4K6Ta7VjxFXfAEyhZTYsODKy0uRF2gLjd91HTXOHijGW
m3Uk9pK6wfnQhkhqNSxMXmIZngrIQYXxW/TpgA6M9VF9r+2+1iU/+GQG7LrpGmzHgpPER7z/oHqI
TaOThOIJNOCvXKCqAgI1EHdRHOW4VFKwQJFW0bk6upFOr33U218wrjEIwVUtdxqC7kfmcO1kgkTd
nUQ/+6EX/I22yqK/UEl1tG1bI41eouATdmcZJ5QiZ6mhE/xZ8bG6xY0c3HIXTlcjts+XiSkczycB
4SAruhDAPRYDNgWZEC8MQJSJchhYHpAuES9xArp2JKlyUgRPOndefyR5SYpj4/e8eRsZyk4H5XlG
w0W8m0GQRvqLbIOPI1sysSjyqtGkuDLypFbFQ1r+oMQ0uNLWyX8cfUmWBM4Pt44MsUGFssdKRZy1
BHs7Qzf6C4EdoYdkucddyNp6nOsEpQyGI2KVUGBagqX6Y2dfm6wnLfK7UzJUJtTCVPLIIPRtruE7
iM0Wk2FhWZnDIwmlboGJ6huu2LVsfeQqsIX05W8Jnlh4sFGd81QMPBqOwdqUbea1NmiulVbyCMcR
3Lk5RDb3ClaGp2gyRKxtDBQFv2hEokhLq0bp4guUJ/JiSgCbgPmeaaCtvCuYr7FGoWDSJi6HTvhL
6OEIgL877kako8AbtZHEMEmXl/yhpiNCLxy9NrxmOLoMjuggnDMdevQza3XEvweLh7QZjpwGMRdt
kRfdrEXjqQdEF3HEcYH67TMYxSpPNF8ic005jfwr00LLIhG6sW3WODp7d9zoAfWqGgv/MFAIZRxB
3h+jawbep3iuYgMUlM0VBRYQDswJ4RWudiUXjIBcEBHvJVZFleDwnjF2fo3UU0bRHO1cF2vICxey
7e5iMcyPBKR6A+FZ1dHD6aDrjyYfZ28vPKdVNjsNLZA1QNjPKePtjq+FqfCsoCoODDHLAIyIiL2s
ibG8k6DJYXswIsT5Rit4WD7UQ9h8p3GJ7dAibs/TIrdlvq/5GBGEGTg+72tWQxh8gZYM+h0jp3cg
31fTV2ynOt/VhvDyiH2GMNiZBqivIuaTPjRzyx+glQutbUQb44uEwjsiFlKf8o2ibeTO46NeEJ52
89hAaF51apGJA7XtyNC7NFld62l+8zErU0phL/MTJLja/x7AKo/dsDrIAeWWAUUn2rtaJ6R4V2Zm
gMS4ARkqF35OrjhyXZqgbO0h6B/FoaUQmkScuZBfth6jdqdqgWNDToZXaRlQhKfjgCoADLhH0cBa
FVZk6RwPK4KjiZh7Y8vuhY0G9SlxYruDDTG3j64g4klCpT8tkGAfiCzIEaLH/EqXMwyJaqtQKZKS
D9OumgAM9SVI5rtyadQv4/UhwPXFsoj4ul8nOA02MIRDloEdKHSIhHSyTqdmIvFtGHfYead1k1/J
ERBH7EU9+rt5xWmIy3FF0YHKfnxSQ7v+mglVLxGbxwz4dHsbECAiR1H4n0sy9921bRZzb1UU3ksO
TkfqIGytMlLE9SFCVBqAPBIGKWtwt8kFh04idTjqtIpAXclLdSoNCF4P5Y1F6F0dhA/dlcQsqBsi
T6nvdKyXOLFrZ4udCRGUGpzaxb5GW/QBuW54D0yyuFJR+xPHBrIBX3gQaodmwJDC4s9HNsY9mQ0k
4jJBswG/TFrsfMoWqFOSEiUGvxc7spDljUxh+V0uqKfC947frqS1+b6MQEQxa4hMsq56fmspaX/m
IE3d+kvjrccAteqfAsYKuFwRu1ZwutjHLCr8/WBZhV1AQwa1Zw/J7A1zNj8UlqqU+2WA2iNMqEXc
rg+szVGAkhDKg0hqJYZXUo/QPKjA+kl4gTJ4PqJoiYppFD4zg5PViYkADUCn69Y7kbEE6e3N6FAA
gOriBLPgUwQCPxmzX1DVOOIS7+7HvozDRE2jd2NySMPBgapCjqZwHjw1HeY4RnVzh9No+ixxlPND
PkKNsK6UPY0kLmWvi2ABNU5tagSqT8m8QqX04Oo8/kXlGj+Ioake2cyQ0nJUH4ehLl/lyv032zVI
8FHOR56M+89do14BfI1ycFFI+rBHTg7joXnvTyb6pmLAbiUbEScgH3npeLM2iBUk+k8INOZP2OPq
k9d23VMB97FPM1tkDrerQM0/fKVimgaIVp7HODR3lEXyqwDiIOVzRSQCT4IGgmQSto/jtKZBTas1
Maf6OqTsgja1Y4Dj1wYeSxiomMkCCMHnKHS6gT9eHXa4y9RJpWcEERxhPKjlu56DqZT0sQ/itF+V
9A2GU/lXK6JBwSULXfBkMcjamJ7zQxS2dZ01q4V89kRR+t5pV5I6mdBF7VD1MuG0X1DFTGsLzads
FdXc7sJIl+62hrqelw7oDQwZgbZStUcTZfnCiY6GKwH5cv2ksbe9qx4QadTKZhK/zBAwrF8K6Gnr
b2D1e3vtwyIHwAJIAZpK8QcPsKRsrgrk/WPgxk+FAozdG8L2NE1a/1wKhqVqqdvlrqjaLI+RQxhb
QGjTrhA9LkJfPNNx5nNqUQ5DkdnGAUf+3uWfcVa2425dVkt2cqStO0rEcyuu8WHCeRusyKT1rqMu
Cp9C4yuoeyhZ2KtmLPrmVJ1eJA6NiT2PjR7c3tMOpYaSdvhWNHhQiWn8CGd7E7Pgk/JRsDESnmG2
j0S9G4TCnmhH/E2RuFG7ekD+jZ10Kh/xkxOBWoe1/GOq1VdpJ2ZkwijM+ea7sCMoj7GyNy4o+2+G
drhs684hXw670n61S2iQ8Yz2F8Snlp+FhFuHWVHEXWATskPATjR+gUfSdkUhafHh6uc5EZNPOaRa
gluUJYv7vqWnU8iDXphqcGH5EBY+6LY2D4ObsRIjn79J4eOuL8HY/JUDILtvUdu8m8tTSBGw+tkz
iDuTfoLyJdbtnEqx5B6CVur+NBXqDSlqrWjH4OZp33DgI67pQ1s9eSDcmQzZlvfYDg1qd8Ns0GsK
297eGg4rldRZi0pLK4Gr77WHVKfVLXm0quwem7kpXwM20HvaFVyllfH8LzkOj+4pX+dmTEYEbvaY
l2P0bVQjQUUftYXS7FwVuM+gZJwEAERIrmzY+i8QR/ff0PxbH2cbm10NQR6djQg+gmNTo+iY99Ah
R5mwOQlWLWNAxquYVKYIs36FBGFgT2kc7XVXI+GjU484OhAYIWSAGa3GAoG9P0TDDVPUHnrPoRUB
SjoyKcicl/PRQT39N1ywcdXYpoMAlPLYeuPFQ8QyVKY8lwwh9DvgxV3+gdexeoHAx4TMVZsSEEcE
X98Ggks1zRntb1WELPbo8ro81kzCkmKR4RUaQ6y5gk1J/cmWU1Dvc28oyp0XNWI6oCGC7KirT/25
jzVyN2AJs5YQRw0BlqijFv01cIDGtbjE5Du1zf/Rxd3ynklsCCIQw/bV6voEPnF7jRIe8p19HQZR
ostp7wFN/7FfssFNwD13cnUZwKh5RmaKXlQwu2+VjZCMv/+Cc/37DXiCNV4DL7o+3IO99gd5cDZ7
5pVZcbzcvj+Dz9gSmpEAAEWq42Bv5PKMuLZLp/EiX/AMNmBLZh6gSqfKxYR7QIjeaqv3dAW2p7Zw
iI24+z5HxcdmYstqNnlTgVmfh/u6LTItzddoZBdoPGdAJltCsyO2LyCjwPa1BPajPl0xuEtAds8B
BLmA0zj3jg0+qQ55VXUTQDJoldkdn3HrFytUO+ITGu1DS2nLYm4tvFramgR7t+AMqeP62wnZix7k
jW/tl/ffcWYtbX09XKFkOXbY2cUagVpOkALwmlyw3T738A0CagpDCq8EVJGR341pGw/NNXyuLu20
c0/fbOWaoK/u+0u4hy7gEWqcbbo0KPi/Py7npnezjTHIBrWjgO8lKhFJG4MJY7zxtZN8vQDHPPf5
GyQUAWUwMiPjexfHVaLnSadBUz6///lnTqGtmweKHsNCBD6/pT6SUIYgGyDP2LGkG/MPec5QsjX1
MJ0WVdOifVkY+b2XqEuHFfmYaSjZGnoYr2x4BwAAuITu2U6n2V2gFPb+8JyZ3a2NR217GOFxMJ5O
/AstyyZDzWRKQmYv2Tmcm4DTm/+CcbnYRFS1w/9/vsDJdkKGF7a97fL2kq3XuV9xWll/vWM2Netc
jXtA1ydSVYwxchCPTb0KZe73B+rcz9jsYON3UVh6bXjqfz5MbsmGQf9iQKsiZLokb3HmxuGbfSxN
5EOndwr20lSPtKEptJpfJLgr0/rU4SS/cGCf2W9bGw/NhCgLEGD3kk3e71DHzU/aqOoCVP/cXGx2
s8mnHOiX00DFDt2q5vZEOmvC6eH9eTjz8VvrDoowf3Ckx5UfV6hFEVzJKGP++NjDN3hGGThk4TV2
QxHCG0mjtp/5p0v/Y0/fABpNrWzFSzydmOWz6sBhiAYoHL3/8DPDvjXrKOIxhzUsbFl74FMS1ArG
tAcec+kvOjSeWZ3h6c1/bzKo1hBVuXA/8PlmDVDmwT0MSHcagYpUeR8EC4ebvRxwyJyK3ANxsQaA
CG0IaC5G5tLTzw3TZhsXQxcCVeni/xymJ8B5Hflfx/bDc0z/e5CKKppQilnFHtngK2gkFZoQ0SVd
pDNnULi5ih3KibmCJxhw1PWtK/pbfoqEOiT2Nfn8sWW02b1FrWInAKXco0ZaZQDCzomWQZyiJXMJ
l3xmB2/1JthEbISyLtjfGj0aNxRwqr2oenhmiLZyE6hMl2Cul4BVBQI1ZQIyW35si+bhMtz2TJa2
lZtAAxT9QdibgzStvAcpulviNQ95wH51cZMRVaIiJ9P3p+PcWJ1+5l97DicbyqxmwA2j/CI/osFk
9ivXTx97+mZHq9E1flBFAomHO4ERK7lrUIfcf+zpm41cjqXn92zBt/vwT9t1fRztopy8vf/0M6fR
VnqCGoAmbCNA66hrsY8K+yVY7HM3BDsUz96qILpw3/zbF5uS/7HhoG2uh/CkoTl5qMppd5jHet/1
/u//f1l3OwdzJtbyU4CNuNYXlArPzfxmr9dlj3phFQpcoya+thN6wr7Tl1STzz19u8257Na5zEF0
j9HGRVsoyjplL+mcnnn6Vp8CIneT9Ax2eEHGH/A2kJkvPkoL2CpTyLIMuzzkwb7sJ534wlapCNmj
yoMAN978scW7deIIm463KxujfaCbZ97jGATu6EP2Y5RsPTiEIuMceyFYB2QM0R9CvjDNH2PooV26
OTLWsVxHo/gejnBPBYiT6ToDSPP+rjs3s6c//+s8aucQFXdp2R4dKZYUANV//OwONndzibZRvUJd
G31YQMuLoT6MfVMAZECvI/TNLgRKZ26IYHtDR30EwLtkgN8HX/tTVH2qJQxkzuBr+/Vjw7TZvAQt
UhnbGkAgAMR2CCjnQ6Av/oJzk7DZvGVQTz3rV4NxasaHJViXWzq05Ud0g8EJjv97iuXYC+D5LJ7e
+8FX6obhZvKAC/jQyGzlL4gjCyT8Wjxd2Ha8QmuuyGwoycv7jz9zK2xVLxjkwFe0k1HUXGNVJwvM
6lzYh2nTtz9iZubEp92l1PnMNNDTAvtrL8zodAJBx/AuVdEga5SId8htn97/JWeW6dZ4o4K/N1ww
JZ7uV+J3BBhauugAiGb+xr3gwiV6JpTZ6l+MRK1rzL3TSyatdxTSM+hWynuA22AnGI5tSlH4Z5X+
2KW2teMA5qWt8L4OoRNgVFAHXIGYMtUl7c1zM7LZ2ksfUA0zlB6oSRWhn+GNZgBCfsm75/cn5dwL
NvtaTH3EteAYr5EiN0SXE6j4Zr1QJPy34Cq23mZjSwW1NMjH4vFFaHfoFqX1LPbGZzdRXj/EiDQn
dyc6fgNq0sdqb1uJDOqruHEEOFGAA9oDOifghASh270/XmfW11YdQ04DEi7R4OmKAlTmez+wYTJv
6W78HNaVVtEDwDav77/szORsNTKKqJ0iD3Zsv0htlwSeJqCRo8H+sYNra8XBehAIqmkafjXxJNLJ
b3+AyxpkH/v0zZ0NdFFeGxg5/jLT/MoE8HRlDKzR+w8/PeQfXaWtMAZKY8C6Br73sxjL9lDa2ruJ
Ii2PeUfjS0HyaYf96x2bq7saXO/1RChwSmb/jxf1YXLSiOzDU3mmHeaElihIOzbuYHaQxnnwNV67
Badx+yERHLIVz5hKHc8OBJE/p+slBX4OWJNSX3KTOXOt/Cc3+OuobxeQEUhIi58gVGYVKipYCvdo
2Tyd9CEu/4hzr9nsf23nOA6Az/pjC3PlPPuFnIxWnT2eTuHVg474+yvizE7ZqmlY3FnoCQ3ux0Kc
Qhc/Ruwz8A/ydrdqGlXL1sKNmv00q9z7nO1QSQBFQeefeBi3H/wJpyH8a0Y6mHYVkF4Jf1QEMPR5
aH5CbOGSk+A/xwd8vdMq/+vhAKqUdVx09p5Bn+5wqhz8Ryv3A4OPh2/uEFaWximBUBNunp9q2JYc
wJv9mEUhibYrqGpnr0ZJ5ZVMXnFTi+jBdq33kbsCXYFNZKgVJG9qKHJ/NeO0JGoGL6pcQDx5f1z+
eUzh6ac75K9BL+DNxSFjG96pBb2UPyoOtfD3sSl8DZqNHqCj/5G1gzdt1s4owJbuYhl8B443PIZ5
DkQN6Jhd/8HnbwJDCZXqASRC+lWTEEyBsgdbwV+8+tL3/zM0xPdvbwsB/k0bw3wDlAHAlGs1j8GO
++s6Xo0eUExZPgu1fPDHnPbI39MiqITnVOM91x1H95hU3bIeY9oBN/X+vP876sHP2dwdFnAsuoLK
cme4P/4EG6kParAAHNhVdFljHOd9EUPiW4wiUFCd70QMdKwGprWc06mB1taF5PbcCtxsexm7vmXz
5H+tAbArs0hqe71UYzinsQTL6/2fe27yNtsf8lH1WGBMb0Xjc8C/5hx4UPhZJiMY/IiLHQF58f1X
nTnG+OYwMKRewFqL/a/AiLLolpV2cDu3TIAbfegF214MA1MAYJzKe6Fjg2a29KDcVvadJPv3n39m
QsLNkaBUV+RzwzR46ARgSoqu+ThE3g4Gr5cKGudesTkLGCcIXQohngT3xR0JgJj/NEmUFsHJdPZD
qSIj2+ZMZSdUNAAwfEXpxOwpLEp3XpDHH5vnbWMGmFcCE8JBw5yjBvqyjFZgO6I+vqTKdGYdbTsy
tADYECaWWEcwvZ5v+FSBAKxmC6LE+/N87gWbE0DQloL9HrTXzJ+D26Jl7aPfXWzJnFbL/8SmGPzN
toaYQsdNIaBLz5p2H3bM7SO0lnZyggI4eDHLrYbqagJs6O/3f865NbXZ4qoMY82nRT4TC3D6je1q
8Hpd4JPws+cKaJh87DWb7d3KqpB5YFrYDkbtG2FM3KmxDm6V8uX3D71i26opV6cwGUv5CkRj99Ta
qDooRSC5UA7lhaT3zHm4bdiI3uOopRfVK5gSxR4g5z4BeabPepzDVb5cKrmemZNt0wYd4wLExL56
hd5BD3msGmw0UX2zq//RN5x+4F8X5axBI677rnytRtBZ5aofAyo4iq+XujXnfsLpz/+Psy9ZjlsH
lv0iRoAzuO1BkyXZlu027Q3jeOKAiSQ4f/1L+r4boYMjkDd64Y0cQTSGKhSqsjJfDUCDkHZ5PFSp
W9Kgf0AZCPmZyCEqO0dOuUw7Tte2IauRvhqGAcXF3S5SD9AOHt/ltZjOUT/TdxnU44DCljv3oG02
hs3jeq81Wkir1AOX9b1Ac/t5WNrhLne7vWDYNhPD8J1qdlngOiyloe+gv59lxwrwGaRt/D9J2+7R
HdtmYpi75y3xVAwLT4Gq8Aa4X7jHY03QvVkT7rxsW6LFRQaGsTdLU5IJrTPw8YNzP0f9J+3R4prH
c0DMeo0XeEWVOW38mM912wHMjTb48pN2ANvec1aW329WbcTggznO6XBHJbrzD7xrw/owLKFmO97Q
4uXNgg1UiTLoBqE7O/DR7dfTD+hPfadGFH959i0QEPRACqS4LvAxCzgsgLLsVGvxDAg0moh0nr/3
m2BPM9NyoMwKztQ5bjCinzJNFt7dlbwvH73e/Urd+sf2YbINYJg42mmW0Rkmkbqk+FqLxTn8DasU
Gb2dIsKbmQycKMO6vYFWPJOBSKGmfduigfRA6+6+Ip9HBKJtcR1iCuMYJo5eSZnUUokUb4MJzd9r
7wLjw5FPs/dV5WREF3PRXrnrhqFT4uaKcyHSlg8NWisq1/ldMnQGXrcrholrtGj4QYI1C5zxi2Cg
Zp0Ie2kTaFZvD2DZFLOyQ+beX9M+/j+0RY0N0uGPbUnUkbuNPib5Z7CjBDvGaHvTmWWeJgbbbB8E
2aXxp/xA+lahxZgLf74ZVZ6gq5DEP1tUcudDiAwCO6CWi0aputwLwSzuxqwDzU7Yy2zJ++fZo/15
7Ab/vYsu4C/bC2mxH7Pyo0CSJsBaItIlEBL9yV15cPCOOPShu6dFahti/furW1hnfsvjNuufI7CE
HeeQvCdgZroDj+IeYMy2RIYTEItG7x7ETVIF3ciPyg3foaMsv2yvkO3jhv0HPHE67uTs2ZtJjneu
QAOz34LpKkI/23VDGKYflxUpZEFF2kO66XdRiegBKsn6efvrf43ijVeDKbsOWM+CXveG/ONBZQwN
0l6LZsUDcv8LBdHARAOVovtZaSiTgtpAeQewpPXRGd1rILDoIYjaFqCha7Ixvm9U0bDxEVm+IPwj
kjaA0hd3x7b4WnqeH35sahKVH2OnBdca6IfG9+hQk/Ohy50qD28HBHd8ucU5Xgjaj8HUxNiJD8vY
NEcvkyDKAR+y73ryhctOTMXPPAI3XnHaXgfbRhpOSczamcYiESk699E7EOn5LHr/ZfvjlgDNLD6V
zhBCcwU0UApkg0ev0i7aihEnHHgNKoVag/Jq57BYzOk/hSguwN+kAnaZ/egzgpEY9CFopslB0LY9
FYtvNYtPM3UK6IJo/i0H1c8RbZnODVr20Uxcz0sCPpJI/6xVn+/kSm0Lt/79lXcI0HKe12iqvTRD
+Hsuwu/ZwDXoQ0Db6nQEpB7bk7Jsvms4IRXqWILzhF0Eqp2gyQKLyVT7+XXXqVmXIkscJroX/AIW
BPfAEjV9dyBa+2X7t9s2xPBAhAN2AylGNGnJCT21RP/IysT9oaUMzqvFnkBR5f3cHsu2ToYrigZv
drpkEWk+jX2MnOEg5k9Rqecrs1Rm/cmDp0ky168uAV2iA/ERyKJKLKAKs3ukbBZiGHpZdW5Z+RJC
G6tQIBrMn0GGLk9OvBs0W0Ywq04Bpx7ggESkYTz3N3EVgjcAfDbg+AP67KqNMEtPfdzFSzKUyeNK
ZIGu9vwMGsU99UzLiTLJ24Gad5FoyeuLN9cZmILCF+I5YkKfvQLGKqrm49KPaGO9biqGiTcMvKHg
SiVPUUgy8uJ1dT6fqQMa/PP2ABYfYjK5z6LmKxVhfSkd9z0EV8H8B2697CCb8SMfwmsLCKYwPHii
QBUASsFHVejlw6jBrHmISTbsvDRsp8qwc3ANeR3zmLp4eNGfQYP+yAi6WMCHu4ORsRg3MY3bVUBl
eC275ID5UrCVrRyGVZPt5dhs3zdeFV7TLhlQUOzS9Kz8MAP2GR+rVoPebHufbQtkGHY2BKDXDRJ5
iTrCAbhaq9cajxYOl7g9wpsz8BNTDD6oi8LtSJE8jhpFRyJH55svB3/nrrN93SgC6Jw5aCtfI5B4
ZZWIuy4DgWc4XSWQh1+/mvuru1SpkoRD1lYXcC3g+dhMbt+itfi61j983zDkmHtaLY4rUn9ufoLe
ZiUg4ztR6ps2jG+ve/7qt4NacXbQZq8uoPtt7vLQuQcVoTpDweo5onsatW8eIAyybsyrQWjgsDEk
Ql6akYpPfbGwj8GKegODy6/rDpBhw8EQzYoVuUSdBxwhQcXr52FkewKOb2aG8PsNA6Z9jcysy4On
MixKB2zNHahb8DfQXWQzKxx947qsZecoBPXkN8/vGNlTdrTtj2Hb4JyiILiZVJoLJJw7D20nxTSc
uqgcjg7dVd617ZBh4pHWrRiWKngCOz7/RtronjZL/asdd/MsFiM0ueSzSCWAVZLiEiC7khxZr6fp
EQwJ2V7XmG0Aw8p7kYDQOByCC0UIFZwZAwfGUdF2r8RkWSJqWPmcR4VHQSCUlg7e0+CnncE7KMFD
tHL/bJ9iy2ZTw9BLljsZhGqKi2bQP24GFLC8ENy3caM+yKBiN9vD2FbKsHmN6n9PlF9c8kjLh8YP
yUMCEvYdX25bp3XUV8Y+gzjQkej5fQqg2fqeApZ+Q0ky8wP4Lnai5TfjKD8xWQ60u4SlQpNyOobF
9L5ZqfLIWDd3oHlS30Fi+jlsQaG+vVgW26em7XusmWk1JI8eVe/WoLCp1bseYLUj4CvgnQHGKnaZ
unJrDHMfqwl6hMotLw1ACfMdSO/r8Z8qyRK2IwO2Im3+k5TA0hmG7uUyFCBRdi8sARdQ+VHFIahb
5XAHqstvoK09SPwhBpPRzpG2nDWTAiEIWNd2YR5cBO2qu7/hIWXLsrM5FoMxeQ/mpWIiTohKVVy7
aNsNgt/u2Cy3iUu9Ry/ody5Jy5E2ORCiJgMpLclkqiH/PJ1roHPOjgCjZtZIyo7bB802iGH82vF6
HKsqvIDtUuhjUGh35QYE+/zZ504grtwQw/hZHGdoM3fDC+4y8AHy2r2tll0YqsUyTQoEENIKLNYM
Xv5xkA+QPRg+RE19GVEt+AYNBP3kgqruys037vw8iv0mq4bigZTReKbQdHgCBmv54E1Z9R1sFfTL
9sbYjrDhAfJ+Bneb0OqCgqOk5xy8fhpUyl2Wn7YHsNikiefLoa7gF32yUu3EN8EALiSBtsNItk+q
krfUg5sJ8Yeqvkrv0U9MjF/jDo3U4eJf0KCEtHpAkez+uACz0l13yEycH2jlWTl5fXih80RSXJMg
XE/Qze3tbL3FVkykX87oFCAJGl7AHClA77fMIFGbO/CFnKt5nOfrTNKE+XmC+wDTV/UlAyfUcXYh
Z0SH4MXvQdqzvfUWB2aSJ0BFdxaKwV7mYI4eIslQ5hri6VNGRAWSBuruHDHbOIbVKz+BXFnL6//B
SPSR+sZ6UOJJVfTA1e41Z9hGWS3o1dVPORjJPE5DZGPBSSYqOJixiiuAkdGNVUE9c3vRLPZiwv3w
yXGR3HMvYBL/rqISQUbyxGAdAohJRfx3Xc5feKx2rkzbYTPsP3L5UtTAHaddNoXHCuy4B83iX05I
/mzPZ12eN+5kk01BgTYRMrvavWivTx6h/yU+gewe7J7bn7f9fuPKF71uK5Aa1akui/zJK4PpXtat
gOyHv1f+twxhwvjAdJ+1ambRZQbH7fcIxOG3wuEg4JokOJC3p2E5XCaUr0ygcjUXk0zzOYq+JhUJ
Pitw14KbkY0/fLjQ2+1xLKcrNOJ86JO4udP25KLc/HtJ6gfhtIcZDu2mbItfa5hEJX3qMgBatge0
bL8J7WtKPw5AWYv8UwjOiJNXcVc8OBVyFjtOxjaAYfxjrDRIPiE+ECELMr9TEEaogIgNBft63QzW
gV/ZPZBDM3qzeXSJZpBeZLkTokkEpGzXfd3/99eFm6hWgyfwQYe4csupmW94CZDX9tdtx8qwbiKg
0ZETUad/pV9KSsR77qGjmVSg8ZeT/Lg9zN82kjeM3GReiKQfxShf1yloDsFGOH4YJ3E/simD3KL6
QBrQgXFGTuCRvm0ABqFJ8T2u8L/bw9tmafiA2Q/zflzwYkL35HxTQtA2CpvhAYmNG+hnXVUQ9hMT
7DcOLaq0RV0+gIPvW9br+zyDgW7PwHKITZRfSOOlVCWt08oP/gx92Z0db7ewYPu4YfMBuLYhYk/V
pc9XzScqZhgfWGODX9f9+HVbXhmIHoS/0LANL6NiyQ1dnPk2dq/qWsOqG+Y9x17MIY3EL0FBsvdl
Cyr6iUafr/vl64q9+uUCiieRQr9l+hcZk3jQp/IDuocLttwbJgVDtMRgYQBXdNp0Pm4Lp4D0T1aM
Axilvd1GH5vpmfwLAqWIAGSj7DJCjSQKz1GNUsjjOPxl8OZhVC8HQAEgLAaCWdFCxg8kVuCLBVZO
V495qyV5GXhROJ/GGSzhp+2FXY/WG/4gMF76qFoDtujUMqU+6FFuo0aGLUgIa9B+Tr2XPDp9Q50T
iRClbQ/4NqIG58TwAfmSZwJdZyrVBTQ0SRFHX50ozvghzoL57NM+/ZtEaYKuuhWRjB6zDhoB24Nb
NtrEBxbZSAHjKOo01vlyy+c4uJEsOxBUtrcHWM/jG8tpogMbHk7uJDyV0gKCSCue4TMBP/keXM/2
+w0HES5hK5Gek2kbRPWzGiT/prL8fdMm1c32BCwe2gQEejLs5tDvxSWKB+/sufwFYkDQkOngQSdW
7T2aqWWdDGchipkimi2aNFpAJq4YyM48F4ygK7NmXwb9WYvsWMhhJ3NiOeW+4T4CEGwk+aTrC8wv
PkUcUC6IptAjgeTw3VIndyD41OftFbQdASNOANFQ76y8zZe+AYOyhyzEzyV3UXC77vNGoFBEY6+A
AIfWZBj7pwgqD08Bhfri9tdtB8xwBxCwQJwDtbk0G/3OP84FSaKPC+AtBMmAwd2zQ9saGT4gQ3I0
AOWNd+nHoTxB/qN8HJoo2pmE5esmPDAIPcaZ6uUF7BiQKcBU0CiMflRxDcrYT0xMIAMSPufAyKfQ
wPnVuKoC8pC9bG+Axf5MvJ83tY0Hemj30uOZ/zD7VPcvOL2F/5AFLtWXpSySHVO3LdP6E17dqQEv
dYi+cnLpYza9I2t18lhnA4jXr5uKYeOkmkJegJz/ErRR+C7regZzKP2h/jZxL9MfJwW01M5Ytrms
f381l4j7q4RCVcMxZtl7ADTlBdFzv3Og/tI6vOHWTbqHHgRfUtYjeRTM694LB3n3O7dyEv99ARqF
4E8voylcbicowfRfIQQH5oE7zwv0D2hvrKJ+fSdm/ifL4gkta7RJWPDFS1zctFFVFPPZcaAQ/DFC
QWqSYCQfst7Ffsyl+iSmfqw/+27uB9ADXPy6ffCmIot3JmZbNsOZUNG3kBhAxrLxR++saze/uATq
TNsHwPZ1w5ms3Ncz7xr3AgSTfwvCdx6leI0vbrr9fcsT2WSZGOOZDQqdtlD4BOpuDJCxHJPiPZVk
OTSKQXxwoXd+FN535CoyK6jdrz/l1TnTyFoUkVM1qUqa5n3W6PBpHkZ+2p6Qxfua4L480yCzzELv
AtnDKoAoQjbmd2QAfc2xBVfbzrbYRjGCiMUZNV7heXxBNsm5yV0wi+JgDvd5xfdIp2xDGK4lVzUF
KCeqn4YIz+RBFr8hjIteWLFbBrXc6CaiDwzjrQ7EjFRPCGEMCtGAVNMsv/GCsb/PQqd+6OJd5mDL
QTYBfmFBoAtIECS7EyrRd6GUcfSpgvTidN7eeNsA/r+PFQlJzkbfryHGgU6GAxNd8RlCYNA12P6+
xVJMUgkXvNyjinu4xwyszWwAby2JhzN0Pbs7CFPjnqnf1TM4sJYOrMjbY9rmZFh/T0Um3Sl2L418
h/7ur7Ocfmx/2Xa6jOgh9MUMmRi8IJomCb5Rh0LJz4O8wdKM/q/tISw/3oT4aY7mCw15QzR1QcLv
j/Jp1H9swMKzd6XYBlgD41eOJJN1FROSe+grmL3s5AmNm8ERRbUT8dq+bxh5CRHyoZtknSKWH7xT
7Mah+OT42bUFPGKYeJQxgL3UsPxP9DAXEPoY+W5F1bLFJqYvqkYZizpEHKrGsTiByokeErYU7bnA
9boTNNieoiaijzW+H3ms1U+zQKqtCVH2KD1chMz3+1sNSdpTANLtg56E+ji77lc5F3spB4tFEsPi
l0h0pBvaOh0bl33OIJEFcaH6AbfLBzm12WHMwuQI5pRBH0aJvqbrjrVx30N+MQuaXkUX1aHad2YB
OCnO7QQZ7O3vr5v/RpxETJuvEigbQm730rT+13wkf1QCdmYh1SOknPOdDILtbBjmnzUiIVBqkemI
d9wRTRnJ0esgcQ91w715/MUj/3ci4GH4t3nmBMzGrGjmCyMaLbwiOmWuNx7VegBYCcLj2fN+j8R/
8Evn0nE8JWUGcqjtVXzbdqGi8u/BS4CJSd5pZEhA/hUeS5+7zhn6JhBouW4AwzkEbbskY4BSUkMB
qDzg8FdwEUTsNc1ZDIuaUMF5ApCrGnG6/bknJ742LYoEbRfginw3xf1yGKAP+Wl0s2+ICh/+D6nf
t88GNXGE3tgMw4BmknSeHfGegKCvOtQ9DeLDKJriurCZmkBCPP3cPoFoUdozjX5ciKneV0k97RT6
bNtvuAahegHxWK0hZI00z6EXBIQusi3DHftZj9FbZ9twAk0Exm7ICeonhWLlgfH6Q+6S7NRX8psC
RezNuEC4sO73XrS26Rg+AeRwTQaFUJUmspHvW1rUPyvgVc7bR9k2GcMZAHEJWd7e00+6HG+CANTC
o9enawUWqlDvZt2Wp6neSyNZTpcJHizB5p2pALcSRJHJe2h5EHSDCvJO+HqvtdGyWtSwfUjz+Yj+
ACXywtrlh4X090WRLX+2V8v2dcPwO2Tw8qWqVUqckh41pJvufBdCsttff9v7Q1Xv334LGRfF0Fuj
n8AWsep0Fr+aSj3kXpcm+W6hzLYH699fBU4z05AtKobmqZfgxAT2DcqDFTQwHYZWmO152FZp/fvr
IbIokU4F/1vWur/pORpYV1d13ccN624gRc2gVSeee7+E7AK6YJp+T5zFYgwmSBCP+WYJmnh+1DHU
oqI20nf5KH6qPEe5hANDm8jJuxvW0GJ7MrYBDdv2AoqR6hnJyJG+LAN0qHWDrlg6g8qsniLIIorh
tE8lbRvOMPYeMMvCjZFdj7zy16z0QVFwsYGpGo+nh8wRq07wr+2ZrRbxhpM0AYNChUUTJ654XqMy
aI6fVh6MFdzRF97XfQjU22EgNZGD7swjEftwjkHl8iOfwV3aKvB9JnSlw4cCqJfQm5U0z8vpHpTU
crxNGKFyklJmXdc+/XWX/YgXOsqaN9etm+EDgOXoao9L/YTumATqogXkc3V8k+U1KGs76DIiHbM9
kuUwmFJKuV+4jUAm43FugYpSfPzY6OIXUfxnNnWfJE4GD/ZaZ2xjGR6h6VQ7lCE8QrWoxzCbxmMr
6CWIvFsVVO/HpUOxFpXy7YnZjp7hIYiPVHgzZ/pJ1Fl/Fjz6rUMwJkIBq7nrEoKyFVgIt4eyHQUj
FOj7dppLIeDpSKkOQSzmh3rQ+nb767ZVM7xDxoZYo1t1fmyCHlJ4Ky3OmnpYDVZlfnQkdfCynu3t
0WxzMZxDOdMaOrIIa/5eDH9l2pp+D7hg+biJJFRVJwH4ACnHzLzsFv28w6EoUN7Z/umrcbzhbEwc
YRwVUxhkEeIKaFye3Shvjh2oBuDOOi0Oohrdy3UDGfe/ClonH5NRPxFNk2MEq//fWxrKti/bY1gu
aBNLCFYEynSzLpWEFkMEEaZTlDjyUHtdebpuCCMGyNxsbLvBaZ+EqiGfnLdQl0c7R35p5nzZacdz
V3N7a1PWo/A6Cmgbd8wX0j5lfPD6G6IKKR7EuLh4500aXBNf0FBfoW4NldAxA42kzoPqJ2nAiX9x
eJ012YmAQKc9Q5Mido4VtLfdHaiWbYkNDxE5LJyLYBTP49xBdxNkE7kv6/OVrBPIbRl+AYhmlGyc
BEhzPETR2Ar2r99yCscv2/tnO++GY1BEIgfNXZk6hQ+9ei/72ReEfB4WvK6nuu53HlIW/2PSBmaE
6bEDA0FK6JBOyN8ek2UClS6roRpxs9bsQDxG9ZEX9VLvmLLFUZgQRLAbYcsZIuywI/qBzlm2HBCS
gcl7e+lsT2sTf8jiOZYOwwNhBXDJZk4hP/8ORGPeUz+OM1LHeGvHc/gSQkfvLgYx1XXu1cQjsoQ3
Tt8N4pmuKrmBiwAT/Aw7xmZbtfWgvLI1KLfmCa99maJemHzsgow6h9AHpeSOw7B933AYYVPnXQEB
jHTgMjyVrFB3lPE9ekpLEGfSCrZOwIjsPEBCpeqPTr3kSBnSX+s9t6aJijY5/g0RVECujOFC0wPk
rpe0fitT5hXl0RsBtuIxcOHbh8w2IcP8m84LqwUCSo80Tn5pDhrnKZ9/ZuCXPAVy4bcVRafRrJf8
qYCj2LFW2x4ZTgGtt+FEuoilAwSov6u47bqDKkL/bntOFp8ZGuGBTugYAK9dPI8F/7xGiwoY2kcn
98Idp2z5/SbqkPIWQr1ZiTOm0WDiO9z9AWzLXkeW5eebuEOPgHcmg3bPM2qqX8DHUJ9VXXX3vg5p
etUCmcSC8Rh1UAQEA5Xju375tQnQ9/cDJK759Jj10Mr+cN0whqnP5SglGHvwsBpWBVQ+gFO4gYD4
yZWs/rM9hm0rDHMXcebQgvQshbgbexipm91HC0G7/nWfX4d95a1EJ3IaxxL3CiNBcj/VsuRfIqrC
q1hWfWriEYWjBXdjis0O0UYs3DI7J3hNb/96i3GbMEQtw0yhwtA8rBmzvMyexihPbgJkam+RvP/Q
odfkuP6XhPzndbZnggwBWh8TVcYiRStGdSidGgoKFAQ8ScT3QmibfRjmnYczNOOhaZFqXbCT61Tt
b6SWw2OE3uHrTpUJHoxVgBsKkV86tGOYf6FkABcnCPTDPP64vTWWSZjoQU05mzoQzqXZ+mDy+vYJ
UYt4Qk/O3qN5tbI3glqTXFCJCpI+nctS5Kz1qVyUyo7oI6t+0LjQKWkWIq+LF0wgIQNDm+ogcp+C
gsM/ju6Cnc9rGn27bqkMEwdnIaT3hoinZGpofphztHbVMXeOrXLE7+0xLG7ERA3GUd63XM4rG07+
AjjqcuvD8neuC9tOGDd42XQ9ZHs7nrIuemEMrY8zKsL3EjdTHftqx9vapmDc5KqZ+iiHlGw6VcMv
FmSHeLeVwHZYjfu6RjSY8xG8p1MEFhzAetU9yWYgehEXXHmGDKOWpYo6DcWYtKpdEJI2oY6GI5vF
HvuUZQomUJAwxdkSxBxYylCfQ6/1v9ULOmymupE7t6plA0ysYMBEISAbgXMqpi9QDwyPPZ6JOwkW
W5nSRAuWC+iLZZujUgiHvereUICbD93SNrdTJLzzsr4RguA09JM+diHOVwHS9tO2edhWbz3Zr67B
JZC+66JMmg5+2J0KN4vRm6RFDA0CF+DI7UFs67cO/moQDzd5LbuMpSwem0+sQEv4UbJil5mdvu0Q
TeEoZ2nBddhKlbra+alXjiiA4tI1M7W+D9VSskPh19fBa6mJI/TAICSrgvB0DFz/tIz9GB3UjMYu
ILvrHc9oWzHD5LUL1FvIA0BXfCRGD57X8a9xXav5ym037F6RoI+hbbs+PdoOCX/V1neKhu5dFGTj
3jPXdrYMy5/jUepFBMUz6aHQkXlg0csIGY9xIPdIlS1DmFA+RcmCjmA4YG9AtxgP48euC+Zbd6nz
81Vn14TzVWUVlT6quSlHJuJW4lGuS72HFbRss8nTl0dOEHQ9cihlL7/RMR7fJ6xNLtf9csO0FZic
Et+XcIxOdeeEsTqFTdzvLItt4de/vzJpwmJRZT4eGuGEDAXz+Kmq2bkCSeTOCbVEuCZcT9CeIs+M
Lgk6RfdBOZ3GNbGkJkiQd839HPZ3OQQY4JbnnQeB5S7/m0J8NSMR9lWCjCpuWUl/j0vLDnVN8hMa
XTioVNsdV2hL/ZgovsxljIHTBJaHkKGfAKikCuJwJTBMlyZXjwtD7IAaCCC97WPcsT39W9uGmRaP
/XI1Bkl11wzHsXLJhZOqgnhYgBb+nTW0VD3+Tvr1GtZRVzbcF6lGPvKvOfp80A+uT5tDWwQfmmqq
7rZPt2U+Jrgvd2a/7PDvWSdg2NZTPJ7GpI5+VCz3rsSWUZPBT0XJ/7fPtUkg7qqXaa0SZYvDn5xE
i39CJwZiUUGMumgKchkTza5qT6AmvV/oFNwdkF9N48DN0EHaQ+fvhEdk8LK9fBbPYyL/SOeEMGCw
0bOqVPcL2qy/BaEf/rP9dYvxmsg/7eQLRMyRTFvr4w0EFvOZ/uracQaKu/xZ6Z9zyX7xptzr57bN
Zv37q3M39j7wEA7iFQGi+/hQs6jObkC36Uw7B9s2gBHoKwDtAnDDiJR27fQIKQKUdYumi+vT9oLZ
vu/9ewK+GlCaDJCNqEkT3YZ52dzFHt9Jylms0gT0QfxDhdFSo5iTTe4tuja0ewbYxQdlltYxFKt1
eYKk0Z7VWKIxYlz7SQ05JppNEtlz/stbkZ5/lTUHmBCZvw5V0kCPINq7iN6eXGyC/ALfjaTWM3vO
UW51egD7Zo99FxItj+rGg/6fmz1BqhRv8CNqZm4XnK/ZsdgkP1JaJ7xXY3KfFdP4QoGKf3Sb7sdV
HzeBCzMDC+aY+Mm9cKfoI2Oe/2caUArY/rptydaNe2UtjDRF00cNB6dqmAz3M6udmyCeGJIIs3If
wej10QcR3XULZTIayqVEIypKoKkU7pDShQn/MKuEX/UEj02UYtknLecopjzPSzB/A5AUcidRWYjk
WOeLfnbjTnc7M7Hc3bEJTBRxUHaJH+dPWuF6GxM0jq9c6DOFwKSqpn/mpecnyJO9czv24gI6tb1f
bzuH2EQqjrqAVlYTImfF47A550uf8LvGkU38eXuAty0WXXTGgQCbDnFckj8RoAbP4/J5nZUXNT/G
DlJE0He+d+V19JyxyX/I82hpQT8oUq+C+JRovOjDkF3ZrwBsz79nMqNAMAwzYt62netvDY1JcEsI
gY7s9kq9HXWADuzf36eDFPPgdxDDmJFllTH/gF5Ucg91wr2413bITHwicUDX3iaFTAWYwo4FWj0q
Of1Byk/clDIpnzht7zUfT0lWTv/s69Va0hCA6/57am4/B1HYe7jiGvdPC8xfEH7O1r7IvAUaDIAW
dlzRWW6sHkTFftUjZL22F9Vyvk02xLLOcKLDnKcFuDPO2RQXHwBpV7fbX387ro9NQCN1I6ifOxWY
+ZHvhx5OzkEf1TS34Fu81EXd32wPY5vEemJeOdVMZiCVcdf3ikhqtAeuFbaeX5eIjek66uuvF1nj
IOgQadRLhrx7Et+q0Y12frvF/k0ORBAWsAARDsL2Inv6m31a4zVR5L+g0HHoIy4OPCz8ne22nnAj
2HFCLpdWcZlKjKA6BR3boj1kQEAMg67PwOWcnHz6skzOt9EnV4WkMTU8gyxLWYFHDNosefjYMPWu
8pXzNZ5qflpIcddCFvim6EBHHCQu2bkwLGfiP8BAaOEpv5swZglR66PnNX39rWcutPd21tI2wnrF
vzoXdTZnNUQiYTq+By0LaATK8VA2xXDlDFajevX9KANLth5gmrUsQu+gM9kOH7XrD/x+22wsDtUE
AOIF0rS6LAXKFrX7CdpV85dZEAQ+s6x3nlIWB2DyCOosbsEJ7fEUAJiyPHLtiRd0NvZfirIOnFMY
ePTzdZMx7tFI1MSLpZs/zcXMC9D8Z+RhjBYIcEELJN9Lq1ms1dQDFjne67VERgrMNd7BQc6AB6BS
gaLM1yhpfgRudXbdPdCk7YAZZhNxisaFGupPQLa1xybshwef71IJ2b5uXKcMwO9+GuLwKZKl+9Bo
8O+VXOxd1pavm3g/Av74uHT8/Kl0dHjSA+Q1GhciGNubbdkGE+9Hw4HSrgnzJ1Zmv+gEkfcojG56
jZdhUA8fh2z8Eu+3E1kOsUkfqCEn3o0hFAP/VhURhnZHqHqI90D08AObyqtUlf3YBP71vI6WKpHQ
Bl2rlwQ53NM+L4LF2E2p4NlzWrfpK5bOcnz2aRyB+qLt3kNzt/66vSm2LV///spfEdAEFzTRFejZ
4+FDEyOpVgW7siq232/Yd+Pijk/kUqV/Cc45c/ODBKj4Tgj/93W/37gaqw5J4HJGOcYNPfpc6ahD
dtWNRHTe/r5tBoY5N0DPhF2viqeqCnz/BmTgUfVx6GqnvkEz0bJXA7dtg2HX2ldTx1BZTGnLQHhH
Qel2qF3tXxkxmgA9LfMhBx2gTINgLD7iwxzUJss4/9xeJcvPN+F5yhVZwn2V3Xso/R3KQctztb6P
r/u6cWczKZgIEtRcRUGd6FQlrks/5BIs4DvhnMVXmCSAWTnnEy0BowBoFepFpPNuXE8sz2tZGpEI
v87W/iP027Rj3XawtVGEAQS5k7j+Xc8uynzb62SbhmHLJbITRSNZmUYdajslDtVpAlkSRAX4eM+8
GpKN1w1kmjWpEXYUY5lmU1Mds7INj01bNA8LRzuHJ0XwZXsc27EyjHvm/QI4dZXd63qgtzlbsn/i
TBYft79uWy7DtAMH9ClT4JfAlLp/xOAkzkE1wUuFy+joImLbY32yzcKw7TaQow8dJhxfLYvmqMJO
spskG4Hd2J7I28nj2MTggZhHVQLkPKm7DHxE5+zQfwBvS/O+goDp9zrW3tfYlTU5xTO4mglczHVm
b8LzZrYIPie6SNXE/W/aIfklbnN22p6WZd1MaB4q+VGhJMPl4U38EfrLmXuIOrWHc7F49mA9Fq9u
vjobeYW94GkoJ/WMhKh48IoYqgUgA9pxXLYh1r+/GkL3UV2Lfknu/0oOCRl+LydolwF28WN7iSxH
OFiX7tUA7lAOs9dlZRoDEu3RzPEOq/DyMDvlfeOpq+QAV0LUfw8TCScZ/MEpUjKP0IGs/x9n39Yc
Jw9s+4c2VSBAiFeYGXtsj+04cezPL1TGSbiKu5Dg159F9sN2FDOc4nWmSkKXbkndq9diV4Nbjdse
NDoyryrqfjK8LHutoMG8K+EUD62gT2pwvRX7WFoGzdDN2I0ldYcE9HROsaf9SHbRQPPd5ABQum0h
NBtnsostW3Tpn4DA6Jvs2WzntBqQDzuzRxnzNpvQ0XgzqGlEea9/NKfoZ1cnEK1Sq+wMCwanA/Gc
mJupMUXJa4PYxpdOSWrtUOVfpCvmsNS+do6juB9MmTbCspaT+LtKWG0Mxofc/3p5DZaa1wxaQOcR
jDJu8kpr1T8USc5eJUIHa7CspXifruvLccMRamyHE5Th0rs5URebEGIVSRmaqC4PpA2ueLMqizuH
8wySoqgnR1562+DmQX+09HKy4r4o0lfXj+ljZNYVD5uEGCuOZGnuNAsnDuVRHyMM7OZ97V+Vk2j7
uxpSWXLj2pO/v5+C7MdPC6z92LnqOvbbCtVekzWugRHmPfQvxNOzNRsfYxB6pYB0vnLp5s8l3ht3
/Vg+0TFDvRCYN58hjLRxKTRbFzxxMntKoEtelX4JcUgWy70vqrW1WAr36QA9Tu3IqHvEK4iovtdg
upz5UZSVuztvRm/MLMWIxNxZKGIMNu8wHbNn265lF42LsyRzi6NhNfW3dnBFseKEF44qHbTHfdej
o6twhpitfzMmc608HaqwYqU8mJCnWOlnwdnr4r6i8qXtQKIV6ZLmJo3nJxRl04M/usWaAMLCXiPa
sa4GKMIag0QXo3SCquS3ychtGpDegBegVhd6YPzbGLHUsXp2lE7eEPXJK5g1HX4ojMpSR9Zyd2N4
7B94XjKh8g3g+LtqkjyIh2IMKs+DnPDXOEahvpOl4rbsm7U88NLsaZ4gZTKJYx9HZW8oA+RPPcoy
Zw6w1qnDipSPGTJGK4HMJZetqwBPvZH7DSj9Xz1knoMpJz98X3xJCP/mVhEJaA1VtG6u0qyKR1A5
38ja2OYkdJa+uHT6nKFa+5XUTndfJQONEHAcxUrzC5Oow/ic0TYbp8DAgIZLAhzaPKCEQOdYTT/A
GZ0Hwor4btPRowP6EDtoXSi7AY+MMnBVVOkOMYq13eB87rd1QB9y0I5k2YA8TVP913UABtUlaFcv
f/lCxNHSbgQNn9zKcEcfUi7RCYXZ+7Rq0qAa7Ft/qm69mN4V/RoFwNJe07n5kGoEzbtTNjdyBP5u
kCoYqfgqeCMhjoI9Rj0rnLzkwZoBHhkbf8yJwcvjXJrE+fcPlwOTO3EEcQGg6olfTEFVRFwFWe6s
aSwuPDB1pN/IfVVkdYToFDKdMzUEtKsId37JUrwKD4LPDdgblNgmLWx7OuTPA3G91xn2//ZnqYnt
INW6Vre4dLz+WcAPs0UQhcxGLorXom/vShymZpn3AaoZf9cGKIWhz/RQO8DD16y6ae1sTQlk4QD8
8zkfuhXp1JlDTNgxqnHrSSOoDeUItBIDnulP+dHlvbBw/ukwv87tSq7SrL0HFV732LVtTh6ytDSm
wKCtY1xf7mVhx+k4v6hOhixvKv8kOaxrVgIpbRDHXW58YaZ0KF8Dng7bMCp2BDRyYDsqh/gaLGfd
Ph1wmyO96T9e7mhpFJp/iLqy5aRBMVgjmHEC/E0+ZX6arrwJl1rXrgnc8Jwh6QHcaIvYeGohNqQO
ve2qbZB0ADP+tnooi1imTBU7yiZ5cwYAickIqR/c4Ndem0t7SXsVRBNEvr2hiE4occmGsMkYbjnp
oIZHyORtk470/hHo9S1ql8QoEOaJrCksPMpPzXznWXl5LA1CexlUdV6LgTTsWFXxS2pC1anzh2cg
AtaEpZc60N4DTi4sUYyRd8yjdggd4p+c0vOv/z8e5p8bBNUhe3GkBhuRXe+U9x78B4oiRwX2NeZG
/2XV+OOyMSx1Mh+iH/xThdLOKAFnCfJMKguQYYoDsDC/Nj6195aP8sjL3XxuFVRHt42jy9jUWeKe
j/2ZR6y88rZ6Dqpj28ykthzput7RHMrsNeVW8QLOv+ZrwzloBKcxX+WWXThFqA5tM6M0zmqg0V8N
Y/zS5k33pYtmQo4aNMzeTBaQI7f8tR3G7BTx/GdK1wDxSxOomb0DXIZQFdjdqi7yv5g9Mi+BZ9Tj
NmQt1bFtCJWpziQtPTk+UrS87FI8bBJ+2Lb82u2/mljaTUPUnfGYAee6iTqd/9JiIzKK6nA2MC2T
LoZSyP1IIXUI7m3cS+gqQ8DS1GuWLjq7kWZBh3uUetUhuOqzLHB9b1jJ33x+qac6kA21wXyaaCzv
pQBPDa5ybVgJIP261D3inQQhwq2unergtdROnLEcyu6elNlPNqJqIm2HGND81UqjhcnSQWqjT0UE
5J+8B0bqusshITUJaWwCsVIdoxbjTcLLVJmncYKUgskSK0xNc9xHg+ju1+PrS2PQj/AkgrAamdp7
0vjRC7j2kxSkwspfkzv7/OigOkpN0q5xEuFYp6hh3dksUdcC/Df/OiT5uOJvF94lYED+26/TgmYz
Ybx16piZDgMog0Y7urXSGudWYE3+wPogFcgjXEtQi/f2AegiUYHayzQGlt44ft4VFNxsLvQkLvuA
pVFrPiCaFOuNsbVOhLFH1gHzJ8AW8rWlsls5y5bWTT/zrbEF5VphnczS6nfcR2Vx4kJu4/L3L7Wu
uYEihpx91yIAmEqIH8cyQjV5Wq69TxZa16HsQknWVgMf72WtjNsCGgmhC/a/3aZv1xF2Tq5GGbdp
/uoYQA52rLGPxvzq3tb67Nk+3CGa1kQdOjjwzyrnKswm27tOeOOsfPvSmetp93ULIfgoGjjAdQiK
msR9gmKY/93tKYMsPNhuy8I/caiRHszRrW8mqc7bhqW5gY6OUcppig1btgbK1k37YZTWy+XGF6xB
R9tVdZtC9QI+JgUN6mueq+c48qZbQSHlsK0HzQNIx4T9K0qPgg5fTT9vrtKaR0GZkjU/9nmAgOoI
u8JBTWmR+caPBFC7QwZAf6qs2zYHJ5CFIy1EUPGn4RW3pllvXBLNwonjIrLv1eQE7PfI9pFb0fg2
IQ14VS5P2sJ1WJfpTScr9a2WmKc/t/pU0m9ON7UoL45/TsO4xgm2sPg64k4iVYX8QQbnXNTj11hE
8hv48d0+aDlSJCtHwFIn2s2eUAOXbqs3T+DpyQMyP4HS3DaPRWQNm17SVEfbVV3Z+TGzzZNjyGcx
IKRRqI0VxVSH2Jlt1gMZzvoT6ygwtcxHNCjwiOGvBDMWdq+OshtSOUSxLfPXuGUkUHZRBSJLf0ZV
dx6T2A5iw+DgJHZvDZqt8TYurcns/T96St/IezfF9qpmba4/a+K0pbO37M66uryD56b+TYlRXam3
itwyHi1hnqDMnjw1lBjgvi7XQCdLAyB/DwCVT01mi6g/wU85P1Pm+o9NQkE2rpK6+LZtBJqR0z7x
2rLHCBqvFIDVg7ybVs2KV1yaHu0U53JUlQD88ZT6nLzRTnrDbQmK63Fl+hcciA65S73c98H0R4/E
S5tg9BEdNY3GuC39SVwZs8zCpkn6B3vXoWiC9rWJNMpQ3KHMrvriMdGtJbsWpklnwGPc4bUtTXqM
GleCkBeQ3bIHr8a2j9dOdDMuysH1S7Q+RMZpbGzjhLC8+3Vb6/Pe/T8ju9zGwj7Xae7IaLi2B0ZB
CAXNvPGOVexFZMVhMUv7XO5i6V6j89qhfjAbVaTSszQgTzuzB0sjr7+ROUZVNqicsw2/DeoGocMh
stxbkACv8bct7VLNjNkgwHlnG+6R97N2hXr+E0jEU+q3cvkaTdXSHtLsOO6KRnheQo+dE8dvdJyq
dz8hydPl6VtqXTPkpjR5mUwT+V8/hzQetAFx61hZnIXDQQfXQcmwMIQcneNMq5Ab02/T4u8mk+Zh
pnnvWXWXWX1zbeOfTcP5B1RX+xaSx6Z7jGhWXSO7TO6BZeErCjkL21kH1TFVcTObzPQM5lgg+8sq
AltKBvr9b9PAV6H+C0uiY+vSiaSorkjSM01p94xEFHkvgENcOa+XxvC3Wf8PBOVAYwC1yWPFIrlD
RNEMnMKhod9F25B7OCD/8hz/w3xZQ4DWco+4z5Q3VdWDllEgg7dzQXe4Eu6Zr1//nM/Qm9V8X5WI
qfMFIDxj3buhK6zQGPiT71ZI6DozRUMyhB3oFLa4WnSnzVqsANHlPDbfoxw5SkP+cD2EyDbsWbSt
TVfFy4LmVW2/U8R78G4F7dLYk40fbv+9FiZzGEmBN3w3bWBY6fzVdMo3xaPx6ZoDTJvGMgjgje8J
XqpBx5DvYwXdci1G45rjKzM1jsOIT59MGXu7Kpl8f88ZYqpbQhHoQPN9glLDI+VkvrPRso9TlkXX
Oeg+VwztUzO2fD3v4LimHUMtj/9mCUo0nQKUdhuVs9H4bBb/dzj/D8980Ks6rfledlX/o6BWjUgh
ZSt+7vOwF5rXQhFqSBxkYKL8t4+Hw5yUoVkz7DqFWEdh8DQY6ujkqvYkmrgJVOK+NcMm0mB0rRk2
HUvHlCOj57hDwTvPUvtPgG2LraF1zY4dkPPF8TA4Z6PKnNBsyiGMik3ilWhcM2SSThMbq9o5o1Jr
CCZUlAZmm75t8BJoXDNk4qaQ4Wqr+PeYU8T++Qi9mlmgY+XCvbRbNUuGSMA4RlPr/zJ6XgaDcq2g
SNL3bd+uWbKdQB0lHyk9JyZCDJHVVyFv1KZLBmZGM+Mpm5g/eRM5dxPgPCXzflHAHsLR5v8RwbPr
qcUNeUI0JZGQMtk0Ij3bUEPSpxsoUe+14+ZpwOOpObZtU50vN//p6Wb5eoKh9qQN5meD/hoc44Sc
FSpE2mMp5SkDk0nR1zegCFzxsrNJ/3OQoivN1CHnJdwMpOfvVZ68tX0ZFmW/N0Fm5wPyMzZrpb2f
XjvQjWbWXmvHk5S8f/eb3L9pjVxdAR+HpIkxoBr78qwt9aEZt+Gaacs9qfZ8KoNWkCDmb2Tcclhg
AJpxU5GkcS0g32nVQEaCJK8ythzRaFmzbCjZS8CsFFrOH6z20GffL0/Hgknr0j6kANdizNBu60YS
uKb+hyyou/LR87p9tm00kx6hMiPAfaH2Br0e5V4NadC23yu5zWPofDeCp60iVqP2Iq6PaqrPceOt
EMf/weR+8ul6joAzaxxSx1R7xLzvAD4O+l23b3djWAXJju3q/T3dJbtv705ghaD52ql9HLaBDL5X
K85jYe70NEI7jpNPEEHZgxcgtupAeN8T+i0VaxfKBTvQ1XrahE3EjzB5bVU9FKK8McCERMrk5fK+
Wvr8+fcPdw/UljdDNrUKsO0yDYooOeIcui/tcjeVfJPYqeXrlfpJx5FVM7FIyiyLIKtIHbSgbLg8
ggXL0LMGjWr8lNEJCxtbQe/1B0rkyjm6NPe6MRuI5VJgDOCDarED70nxpZIC6UHa2yuAxaX5147q
pI3yPukxNZn7DnL6qj65PuQVypXduTQ5mmX7fh57ad3BPNTIkRpSv8gYr4niLE2PdlaXQrAO5FXw
dYpCBWUIbPThNv5+08LqGQECbAfIi9G80XyrhheHPF9u9w948hOfoZffO5kw09GDScnv5Tdzb92S
LCheHIhs7YpTGcYr5/7C3OuZAGMoR6dzcYJ5WR0Oojz4w9rULMy8ngcY2ryiU4kRKP7cmkWQVOeW
fb88PUufPff5wSM4Fa1Tzx3U3qmb4TfreqcM3ayUzcphs/Ttc78f2rcFyU0lK7WfIgFV0N9ungdR
tkYjufT1msm6LkUho4tNU3rHWFRBbj5dnpalZ5SuidO2vJ9qhpYz3KbP7ulRhf3V1/xQ7cQmXVHL
p5q1diZE4DyFqSkZyNL9alf5G21V18KZ4rExxVjCmNShkcdU1sHYJCtLujDpeoCfun7nAzWHxrPD
aLzRjRcHPaAPmn1IusfwXgmy5+OTv4bZ/TzMbKHg5u892EWDX1cJ7Mf2+jAV/Cm31Lehc4+MkHcr
F4dJ2F+tbgo7w1m5zy44er2yvnTsGBpbGIuTvQxWE8agvE1pwNdqpZbWQDPbCe9IO4Yi8t5L9j2/
bdeExOcp+cRZ6lH/agDcEmREak/H9BfK9Z/kWO4LY7x38ugoGFlBwix9vma3Y01d11FYEdLfpeqm
SLedr652vo5+U1Wux9XedLw9qb0QKP02AC3DV5aC7+iyb1j6eM1ufWDgRqgdwzWM/nNsNKAcQInS
inEtblb9mEVZM+IocDy0i4IeylVghAosJGJtpz4aDrvpvQIi3h6qINdKxxYWXQ/1G3YJUuEBAwLl
2Y5TCxp0hzRhQUQf5BrRx8I5oEf3rSGp+0HBIJREjtzqji7AK3HKV14GC2uih/d9ZtUZR3B3DyVo
FApWt8rcJCVk+XpMv5GjDUpFfDnr7xz5hbbHOlo5fBe8hKNZMW07Kyo6NG2nYO/v23Bw27BP811C
ypUuliZm/v3D+ZsMzIC0MLYTK3H2/pb5t01GoJfGmyWq+geJQyD28kNjR1+9It92i9UL4xVrpeXa
cA5eEYXKGEJbrqEPlmZDM93RkZQJD9ukLt6s9km5K1HXpXY1o41LUDX08/YzQbvZuGpn5JuyABao
XP9eQMHBpMYjLKAl0it/yMGytFbetLD99Lp35YydnCQmuqySgwPJ1qr74ZhJOHZruZcFq9cFaBon
5cT2M/Rg/6rdt7wAK8e2oI6uONMOWWlVzTzlRhR2XbNT8Rph19LlT694LyV4d1CKjBCGGHeolZys
8lCXNCyhZ2+eCqO46Vi9m5pbEInvNtmTrj6jYohoABuq9q5RBIZtB0O/huha2Jy2dthGlq2qgcFU
u+KYtl9ab7/tk7XDVjpTItiEdn3DDjyoQSNmt61lzUyLyhVqIvCLdXddqDt747XD1szUnWqPQxNw
jt7cE7FL6dOm79UL13MxQrck9eS+Ma/TAZv9cLndpberXpsusb9IFqPh8QYS4lfp6Zf1xQ1vjMd4
t3abWXACen06EVDGcBhuklS9qbLd53YToApaee5KWGVh++mF6XaW1MSxQcBj2SQoRz/0kjXyAzJv
tU+uq3pFeuHHUVdMqPccQ3oFDtxddqhOyQHM+9/Ghzv7yg7DJPgKkELgPN3GL5dXZWlA8+8fjlS3
FYPneZixojt68k6xbR5Nr0cX4Bxt/BwezW3IEa7gJmIbXcCf+fvwyXMouYDOptzbhbebFRA8uva6
Wto/mq22MNUONaRyz5ruxLj3UmbR3kxViJzamkNeOEb0onJU6buOACXdHqRLIQTATn6NOpF6Lai7
sKB6Ubls86SkOY7V0bVnGrQu38u42oQ8t/A6+Hu7UHBLtraNCar8+9hAqckmlBcanq/zHxaVSxCi
SjJhUf0yYN41hwu+vMMXHgR6/biYUiZqsCLsVd/edBOAMlbxrPASRJTu3Z0gC3K5nz8NfmK/eu34
rAKbFwXmhn6pD/lN/ObdD8GV8WzfVIfshj1Vt9fut8t9LS2yZrVD7tl1W6KrhkM6+YGsubeFvanX
iJeJXzKjjRFeBF195kZhlrz2Jlk5AZZa187YFBi8DHwKCJ+5T2n+3qRP5prW1lLTmuFOFHUxVoGm
IYgUNM0Px05CkW78bu2kNcrWr0sfvsxwyv0g26tsFCFLNj739GLv3rJz3rQ4F2vB7j2b7+1hjc9g
YZ/oFd5cclVnEXwNUTwAIiBos1U+69nkP9nueoG3m6nUBaha7ttXGUZv+XV/bYTe3g+n+0d+x+/c
8It3/MnPl3f8H//1WXezy/7gINRAstKcXzvmSf6KHokM6KMJppZDGcjz7+i+PNUn45idvF30Y421
ZeE40NFWIjY4LuXwpT58B7gYTB+M4PUDHeZHgOBryhRLM6lZcw0awV6hRmhfsOe4ueMMvFrNl8h6
TuWV26xF8Zb8k6ldnQ2/Mr1utOU+TmXoutNR+NEVmUTAhNj5jDzUMPjGHyCDoe5KFt2SiIVTWYVl
SfY0nx7UaOwvr+bSxGqeADXvqNWP8ClEPGfxrkseY/OxSR8ut7606zVnECme4WrQyD03OYRa5QFP
5ZXn/NKHa66gz4pUiFjigpAW/q4x7B1oTb/I+kaBJXDlIPnclzEdsCU6rzfaCM49NugdTZImqCJ+
a2bxpngl0zFbbtx64BKFr2QMYHbI7myKV4KM/28LdTuCJyyHtQzJjqTXVfwjY3vRXF1e1KVZ0ezf
Rn1VRYte7iMngjhD/SArclBlsdL85zbIdEBWlVYdi5r5AJl5Q5G9uHNH0L10t8YYULlyKf78KsJ0
YNYwEW5N2TzzWf9I6v7b1DhXbWWfBAdIuLF226ZKM/S66FIUVaGbZLzl3l06HdJsxbSWVkEz3HyM
O6FyBacPocaAIwF28EZwcTOaF4fLX/+59TK9+huXwNEcQHS8l+oNhR1KbZwVzXTrrCzsbr7bKOdp
9L/L5oQ6jsufvDArOgrLLpweYjw4m7ruzrBRkvVYbIsMMR2BJSq3y1GpoPaj2vnGXbctu850uFWq
srRw5lkmthPQ6N2jm6KHTAdYFdASb4wJDbspVAbaHk+QbbcZxubp/3AF4FFSykGhaWfcF/aDWWyK
tzMdUiXjOrNGF7ekOuYHi1k3EwgtLu+MBYvXMVXwspFj+AmCNORLNh1R7Waw/zz5bIm1KPDS3tMs
sq88VRgSl4fSrF6ddLrvqui3yNXG5dTOUseNZmvEAAgKpBMahbJdg8ktzY1mkDzPI0DOazzMQIMZ
GSib7xsCZhpxL7NmB12etTTU54c204FW4PbMeOnn6Cgjh7QYryh9ttIJ3A/B5VVecFk6kKpyvDhP
KTYmTbrvgBGWpfp2ueWF1dUhVBHqVDzIByDeVHk/e/BDh2aKMhIFsprnyz0sTY52rtLBcCLUQkmk
bKi5N3ghrg0A83cU9Az7RPE1tZ2lOdKMl4xZVzY5Ls4WCf38xl9Twls4uHUMFdTZy8TJsbiEXxUI
0qQxyL/kVUWawFbx45CdL8/Twm71tEO1z2uQSiWYJw9V/a4RnWKvDoGXfKyS/Drlw0o3S9OkmbMD
VoK2Abvc3m78NyDPOXQE2CbuXot5mjFXDQElmwtjHqwkBJcC5LZX/NzSPtVsGWVvKvYUHfa1HdiZ
tfOH/1qQ2F2e+oU50dFUNQi9I6Lw2VWiwGqZBwjmbGt53lQfTpRBuFISZ/Zu5W0nrlu1coX/tN7M
Yjp+quKkHoo6ndvtgmK6SxCKywAyFqLZFeRrYX0p1Bo/4oIB64Aqq+1tySDHuHc9GSLjFfD8m+/e
Omvwmz/xq39f3kyvrC5Qxe4n/Tz9389dyB6fxscr73Rn7sbgqwE0+MoqL2whOq/+h7VQTmkqGyu8
97ob0n2XJAnoJil7rIdmvHUBplA7Rdu5eYzVTbL2cl/amZq1WgqEu8WEdrv23TezYGijldlYalkz
Vb+jc8kqxxsWLNQ444PerQ6XN/3nqAyb6unuBlhfEIPNhX0meHcsQsZgBtzPij5j2cpAoB5S5v0r
yBPkXT4U3y/3++kCo1ttsmKBynvo49IjLervf/TqqcW/twNdK9lZ6kCbM8hYK6tQFCWFEcptCS2/
RybPQtsE69LlIXy6KhiC5uZAS10V0uySMwiFsjN0TMYiqIHR2fK6sqmeHieRM4DhfnLB8dGxPwMw
m6wMsy5ZE/1YGICeJXeKpoKWno0p4p3yA8rzsg8U/ODKBH16SmIE8+8fjLj3GpNxS+Rn2hFi7gwH
1/VgILH/iltwd8VU7nmhUY3Pl9djYcX1vHnOcknthFT3KJ8XgQkRcdM2i701C0Vt62Hu+cOAxj6j
fpRP1b3DxGsj5RT6XI3IIaxyMCwtyfz7hx7MUZhJM3JwahPwkYG2KT72bJUqaGmGNM/n21mVW6C8
eh2imaI0ieogKyz6BYyZ/OXyFC0NQLNrDuUmOUVxfubETZ76un732shdCZksNa7ZNDOzglSurO5N
UsMRMjAuGNFk77Z9umbPxAWNb6qa5DVvK/PaQ9V+E1KrMNdIWxa+Xs+lQ4gVMTEPSRRGVXPNROrh
HsCj6uny53969NtUz6hXPRlMAWa2l6pUz2YO3pmGlreGAW2P2ujI/nIvS4PQbNpISTZWNmUv3uik
d3nRG4FwE/95W+vz2D5s/7EozWkYfP8lJkirGzInj5Lw+Litdc18GU1igMwd/2Vm3x9BJBZSOqyJ
ny7Ylk7qznLbL1QVRy+ATPQhkE2PReuCvtvr1wTYlxZYs960GU3iDIP3kubeN5naE2hssPkdjh5U
mdCrbbOkWTCVLbFJVDYn3pLEvkn7uqj2rAY708qxsLSFNCsWRURRm2P6L7wR7s6teuvc8GZcy9Ms
Na+Z8VD7oLcvav+lit3i2u+c/l0mxlqdy6eXeZvqGXU+9Hy0O85v0rIedk6svkj7lOOawYR8rozM
3CWiPRnTWsH2wrbSc+zCN7kX89R7dTrW3VQdIJQMjKjfW99fC1gsdaGZ9Oi5vZmYlfdqlcy5rie/
OFiI3Yd5jUqqy3vqc7gPpk0zbAr97kT2rLghDd2lwv3FsvpRsEcCxnQ5yGczc6HoXD5WJbsmLqAK
E//vctdLo5t//+BSBikapLbK5OwOuAjskmjWV85ArZy6vWHsLneysOes+fcPnZiV2QkLNVavMafk
vUIE7sH2QPq37d6hZ+KbqElbmttAoOTte0LiZAfq4LM3FcnG79dsHhJ/1M6mjL1EWSxeRG0iEQG6
mm2To9t7X1YoR2D5W8aYfbSUqHkwVEm0trmWJl8z+HQSJvVGUbyNHBIksRj6XQFZtpWtu9C6npC3
hAvSu3Is3sqhcPbESrogl+0a4/fngEyb6kl5gNGZJww/fzO7oggQZwvbQV7bWZME9qSewR9yFbXe
YUjoHfgvj32zBp9eevjpKfteMC6Eaoo3iGm9dV13zUznIWnLG7xm+mCI5UHactea/D3Gj5e3wpIf
0BlSaIfGLaPI37gzXI827unuH2UlEgUTdU0wpKgfyZB3KPFLUBwA71BEYq6EXHuTLPhvPYuf0Ug5
TU3yN9G3J9ROh6Kg0G+Li+9A9AbuXKM/z/NYrpWhLZzaOpGKsFQtCrtxTrFjfK+K6pEmPdlHpP/a
OgjUX57XpU2qXQ3MuI5TVFOUN01DTWRwoFAhXaPaaAKadzCsyHbwmM7fUr9qg7g12GMCassfl7/9
85ASTEDzD3mDHB/J6/xtrMF1P2+HslYHZHcOf2yizOywrWEPWUdlWEzDtdfzO+V4/9Gk3MkKh5SL
eq3LH7NwWujsK5bnk9owOYg+sAHzsC4l3FRn9dYPWVXeCm7g805cPaffsbEkTDb2qevn0EQaizCd
wN7o8WrTHc7Vs/oRxIQcp/LJidXJW9P07n3BwbW3ZY7Ahv33YVdZEUEMVvpnrIdMbkYWe4fESByy
T1ATuSnOa7s65YpZuEPjTZFzJFbxZLbgYIdq/VqY9HN7cfUEv+k7Fsgx0DhOOQf56vFHHuEls21+
5k4/XAbA6UaUETM0zvCG7zLjO2ozun0JXu6NPWjmLjPUidcZeiB2HQWR4T2a86nX8nxN2uTTRApm
XzP5Js9FYXHqHBujPVLnhoAttfKcfQWa3oKaD0PtrKTL513zT0AZPWnWLyrqiBoJ16MJ/9hxvOtR
OhRCUvo5ouSXYNbKHepzP+zqhCzCziB95nHyg9q08KAZz+vAymIndJLeeY6KcS0MvNCRnv9P2sbu
RaryN9UKfhBTkQcDq0TQEFwdppH93LTLdCxA30HmaqpHdOPG4zVNiwNo/utTNEZrN5+lgWh2bg4c
LASUmOciAWdU0BZCBl3JzJC2UCxHudHaJWjBH+ooAWmrsYkhdPuWD1ASb2zhXZMU1dReF/srFrNg
8DpawPeY37g5jv26GuLvZt4at64cNvoqHTOQVrlEvVFvnhES7o8Um/dmNpJtC60ZO3jSKjNyyuLN
52nxpNoxPdLWLcLtPWjGHqdgZe1aI3vjyvNAbNWeRqiRHGt/lbh2wciZZuSD3yQyAyv+uVH5QY3O
9Iccz288cCBBYQ88pCuXiaV11t4CxO1z0VvCP6fpYF01jWGWYdk00xotzoJf1NEDUIBLo9y2/XMf
G+SQWXGD/L7BbpjdKoi2jdFuzIcpxGbYhJO2XR1OkOdOw5SnnB/Mp/QF9bnjkUU4TlhRlCvGsWB/
/+AK1OhbCUzibChaXilQk+5buyz3GEW80sXCuug87zwZu0ZMFnsZjBiEQhCONcFFNq3WUSy1Pw/t
w5k7FrI3evD2n7HY1lVHS++JAlazBfeCNZh7/di62QyVZeTOHUNK6RtrzIqjkm1V+mJp/jULN3IZ
20Y6ZW/m5D6YDiSMEzkYR+K2zrfLPmRpejQLJ52UKXQCrLOY+vM0MBn2ONhX7swLxq0DCRwTImge
y5w74s8U2yQ0u1m5KgfP9tDFb77ZrFnf0jA065ZsjNBZG/1XoGS0PHAHImi7yWbOykgWFkLHFlRA
c0R9GxvnzoeiaeThYtvYFo+DIUnWTqKlPjSUgT9AjT5rpHGui7Z8yFCYHli20UE5w10L6C1Mkw44
oKNTslR20ZkNQ/HElMt+GgmUJy7vpYVrgQ4xkGnpWcY0Gedm6MQhqcEx1+NhJv8fZ1fSHKfORX8R
VSCEEFt6sN22E2eOs6ESJ49BzEII8eu/Q76Nn55pqth19UISV7oa7j33HAc30AHySRs7xlo3lkcX
IytzWUjnV4a8yQHCbgFUvkR9zOX/91exEZJYM9by/yvfbsAqN5TSm55VIXv3oJIikR+cyS+2uOjX
Jtzybj32CupRwvkViBEZyal4nDIHzF5AvW9cbdc+wfLuDhJ0KGrS9E6bWf5sucvvd4uhBTaZS+HN
oJ2YefIrl61zDjwtv6oJqnSyJe7OObD8mteKRAAX0iJmYIW7cVWl/2Qw2q60YWDTuigDWS0zZekL
Cl7y755TsJsBzPy/r/vDyvza5C56ErOHrGRQxLSLPP/QOQLRJTN0d4BtZKfrnaxMsU30wkYqIYeB
spfY4LaGmKCj2+LRgQjuvPWoXLna2MQuINgiTdOLEF20M/k2duBVbWTwkC4UtFrX6e+mLqJLkNcb
kfm3Q3FBYHm4QeGjYW1onhFLYg9t6xUEgoSzelBK9flDVSMUdE7nqB7aeDBJz46lKIatkqW1abP8
Pu8m2fJZmeduwLKuZfLkpCW/z0Zwu+6bM8vxZc7TrCt9zFlagzX2L8M4Ylgbi3ptuiynVwNEA3U+
wGdUWNL5KDykAYU/lbe6RC1NkOTjYUrGOjiD93rcqtVZmzPrIm+aqFbukM/PaaHPDp9vgv65BH1L
hHt9AvZ0P/jckXbfSRNY20KXu4HU7Zi+pLyIzm4UnFwdjY9V3TyU7VQer0/TykKwOWKiKck7EczJ
r9EDG3iEfKc5TkMoPhpdV+HGWljrxD71lZCsYpN5rvM+ABk4wpn1EnoiZNiXBglsohjjzqKeqecg
dOmMXUwgf/KVufik62Za2YFsshg2Mu4JESW/ugSQ4POc4RMGPwt2cbH6gc0YU81pWngk9YuY1Jqc
dADojgIsPB5N9XL9E9YmwXL5tHLcvi8a51fBBv5lWl43NETMJM3ovoPsP2A6kUjG6IBUeQ6JjWo4
JGoY5GH0A8ffUjlZcUEbOScm4RaiDchDxfhTQ8TnZEAaPU+xb9Elc9P04I/Ow+5urqYtds01y1lu
LxGLHUzDo1+8cJxn44WfZZk0n7sOolPX52bluvcfMF2RMm3ant+pqT4KGZy6EaLafqbPi8L29T5W
vsJG1HFeFZ4/uMm3EPH3YwoypUPvDvRUd3m4z0tsSF3TNeHQ+Am5Ey4EQ3Gc1scwTLcg2ytGsgF1
wIR5KAAKyheTh+PTqEL/WGj6o0pRuxNHgIRsTMaaoZb+X92J/WZoFIRt+K++1s25pagTpmmYHjMw
wl6fipXdxOahcYthCozxyQOEHsXREF+dBrL5dlhrffn/1fi56BzEExUDRky44qBdHI2cbyWs1qxj
nevdEEoWzST5tfiBqPFcT6vgYciR1rtunLUO7KMdLx430xG5S1MCfA/0t0iHYGs0i4/XO1izj+XO
pJpkWYBP7FeukQ49Jk1QtHcFxCuKjS9Y68A6uZXxi/+H4UQNkcmffALL2H2KO/FWAehKBzaWrnFH
4QtkP577ydc3syjJrVM0T9fNsxLQsJF0DDohNatH8pDX8lGMSKroBqlGlgynRVenl6G/7+X2H4oa
XLejrHHy7yQvVHZu0jmUcZQoTTduiWt2sjxZFLmR0pPts5jC5gcqk+bhuBAGbuUIVpaqTVNT5YmH
UnwH8syhyE+JXyfQ2ghBLLoZ/l6bjOXLXvmyME3uRkh23aGuIT0iek/iBrLuZ6GR39aNA/ly4u60
luXZghOV1iRKXxAvc6IzlU6QPcxOB6X06ytrBXQR2HQ1OepCPbwWObSn9Jm47QXVVu/zvH2oFspR
1d1VdPg09lXcJ/z2ep8rDwViOXunKS6ZkUxfTAZg4hBwP651/k7Ws/wI+rX6NBf57Vg70c6LqM1p
Q3FMjTKv+B2dPRaTFuouraj2wfsCG4DXOVTl3tyR5yUvnCUQ08lpuTU/K+5io+26zs39cGSIdZS8
+oTbdA1uJz/9cH0mVpzFprUxdV6BPSSLilh4809AXZIjVfxxTjehfGvjt9ydGelPee54zx3pCnCe
jOzizD3d2NXXxr/8/8oVmxlgyoJSH1UzULNGTUoIVUVEeecs+r3PQpazmwnlmQEc5JkA4kqlKONg
ZiWIbTxz3teD5eIIU+cMgV2EePPwo+uY8mZZ/g6Im2+ud7A2BdbhTaFX6vWNVEWc9G7/J53KnEaH
qARV91bx+jKbb6TM/2LJXs1DRyPXU0yT52boxwOusUlsqMu/+P38s+j8dh/O4+8e9qqb1KNMJLnJ
X2jlghfdUMgQoHgWTGfQFr9urJUVZYPrIpc2A+QxyHPpz9lNZUR/CvuGn6pWb+GyV+bDBthVTQiW
NiGzF4DJu0/Q2mlQmQUR8Lt9X7AcW6+MpJXQlYt6srtlxUrX/YcGUXaIgk0hrpXJthFzeqKygo3I
c6/8H1DOTA80AKQfpGfNsew3S1vWurF8O5/q3O98mn/vkvq5qnVxq3ryjVNT3gaq3CJPWpsMy7+F
zxouuwis4C4PJP9RiaAS35Jsszxh5bCzaW0Mr0Pd1T1wK274uQu4e8dRsHgQBTZBZ4QQM0g7D06e
b2nirH2Q5e2ASZs+gvr2SyTa7hj4tD+WBUT+ri+utUmxjm5NS8PCqqJ3FC+kY94m/J8kd+rYi6Dt
nikZbHj6yh3LRr3NQa4zJO+a51ZMt2HZ/UrzEdcfMZ3HhLEDtFr35YGpDX3rXDaCs5M0z6qfgPL2
JCAlc7+lYPv2d1Ab9pZFhBXQb8hfuraFAJIrAtA4+EF2CLsieufloXOSQ5qcrs/O25sXtXFwonJA
BdaU2B+FCG5JytUpnYU8tz7kPvd1sSyMV7uLGJWcCd71zwDzTcVZVkF5ExZTwe4NIeHWrWftQyzf
15lXJEIX4R1BXSmu2KW6T9wle5uXWxv9235CbbKbLnCCwOsq/9kIHqJuheV3gRjy43UzrbVuH+q4
uxI/T+hzANSH+um7ZAwugQM+5K3w1JqJLD93fZ7VWZggOZIqUAzEbgsOgyXIJ2+zudxSLlxBg1Mb
DCe4ClQvRI16ee8bHflwLuYk+jQknjiEKZBd2vPv/RIvUs9v1KeG1eacZOL3PjNar3Y80lEnoYfq
2YA2+Vjw7gJgoDntatyGxVVCG9Slh+yuStuvXU/0YYw2RYdXpscGw3XO1BVBW7A7gLwgDzNWyWlB
D5aoCN0V2aU2RY7KkCxq/Zw9d6iQOCBf7F+iqt13SaE2Ak72zUTLvK6fE3fo74Wjuk+7SxioDX4r
q7Gra+TangFMNYAgjrMGM0aVbpHJrbifDX8DT1FtgtktXhKvRkCYdeVYxzLMzcareW12LffWXe5X
CH6Fz7RMbhGxF4fA7+88tyk2Olj7AMu7pzZvgJbPqmeuPCQbHd9hWaw7Tne9CagNfwP99WQ0qBef
Cff96kyAoC5uQsel87d9zmV5buDXePZFokClWzfdZl44fMKVd9hY+yvHqg16UyHIeUaon7/4jnaT
OA99ZB152IyxHOFrByfs23cjYfsWFBgarM/xwSr7fyYFY97P9d28Vbz35kLyIGD/7+MUj6Qxd0MQ
hiTmQ9gMcdfchZJvnNVvLiI0vlxJX53VqKYunKguwdQXZiMK2cwnf9hkXlob+TI1rxoPJ+2XDXhV
8DJ6Es6tyD6W9ccdawfjtu4YgFO5fteh6ZY+NMFHlNvsa3f5lFdDdgqe1MnMwYAr82OtkhO0/47X
m34zBYYhL1PwquleKehnt3/5gQt1HjyHHiaPlVkc6KQ+lynIBnyw2j+hqMQ/1pDf3vPYQ7/WRuQV
TiBogilO/OoT0mES2sWMHslEN4CGb3oaOrA2Imcq+cSzBh3I3j+YRj4neaCOHs3mCyAQEkmrLtj4
mLX1aj0uEi7wrJ8j9MXfyeE93yfayu2svSs7vyIK/HfQRL5xivbG33w+rniBnaoXvnR6BwRnJ4/+
w8IT4qWxKr9fX1Mr5rBlXBSKREHdheVa0vqfbpqm35Xrzb+uN74ycDtdgaoH0esGkpQ8uOfyR2B+
cP75etMr47aTFU0pUSLceeDmH24r56Nrfl9vd23I1o7Topak6sEJc1LF3aD+FKDyHTfioGtDtnYc
JAimhJWg2Cvmc+Ock/a0a8g2AgKyFhQV5XDPyX2oyDcZfVFuueeK4HEb/pC7Y5cYAmaxPsv/CVWE
cqRIbOBcVuxhQx8yVdSNLMCjOSVl7GZPpbcRP1jZTmzNe/BFZoQvLJdpCb6J6kDzl6C6b+rvddps
2HyZs//EImEXa0ssZSnySWPsjdMdqb545hkPSUXKjVN1ZRnaaIe5D1GXTNB+UvCzX+gYCMpjZ+RG
82umtzbBRuBuGWjQbYMW4lC10w3IYDdmdW3k1iWGgX+o4niknyb+W2S/CYMC9FZ51srE2kgGIyQu
lBPOicF5BEkQ9M/bY26eIjwMRTXvO8BtLMPkZJmKSjKeXBmemhZT2ut5pz/ZUIYWShNJV+ILaCvo
ExmkvhkGxO425nXF+DYXEMCeBDOJXbFFrQnz5c2Y8SNEEDZW/Zr9l25fXUDKjIWKeGB+7pr7Mfk8
e+VBgjCDX8ymbM5aF8uKfdVFiwq/KFDLvt5+EOXNBCWEiM6xGZyDX2/kO9esZDkvZSGpmwB7fJi+
A9TzUGU3rNi6pK01Tv79Ad44F8KgsuekePaIKrgbUS5J3F3gQI/7lucWmhEgYrE6o6I7T2S8+CHy
wRAASets3w3JFtXJ6jYNRx+znLsXEaWxl28JCa/smnbanPZYPNkEw8/hz6h4qM2vrP4zTje7zkGb
iiYiswvWHOyZs56OLViqXMTcQPG1sfhX9kxbzcWZgtIUDBhTkzjsyfcHBPRKb3rZN3hr2dCs1xNE
08fTiPp88N1n0UPSfNvXtrVmer/NGq/FxYPW+sxVeRwVP/KBbWw6a4axdvzImfIBFP24nkLmk79r
041jfMWT7JS34ax1aY12wzL74pVIj431Q0OLjV1gZdh20puUWZOwZTF6LH0Iu/EI7MHP6wZfa3rZ
3F5tYqYFibqOZjSNCxMJkjid6o3Tac0oi2u9arqV0eD3bY65TKcjyFd+sXkGDJnuwQqC5nnp9lXz
jYrCMWVgeCX0GdX/Ff2jiq0SoL+0MG9cmmy6GFqlrjsPifPbVKBrQBXT16LlJC5D/14Z/COAMspl
81yHHLlEPbOL54GlglXu+7prnqZpX+QLn2mdAGFOwi6aIC/Qtj1gbIjoOFsSX2sTZDnyUtAGKi/M
fRHKM2EdxBGaM4CL+zY5Owk+zayuAfwAzTopvoSm5HGECGEjvV0cATCN5c0JQ9xhpDi/Qvc3alEO
47AVKVqxjJ317ohTRcHyGhxRNDInxzSt46B4uu5yK0eLne+O5jRkNYE3Q3Dx4mrkiyJ2k2fjQ6mT
jXjgilfbzDGdJzKn0wNes5ri2km+BQP/cH30a01bXo27vskbCKmCtdE7thE7BqBtvt70mtUtj6Y+
1xMET8aT8S8TFGb97kFNv663vTbs5f9Xu4WhITOOWt73fHyUQfVzjpKNZ8Ra05aHQnYzAYkmDnPD
zmP7SYz/7Buy5Z5zRFDkNqJdL7oBRafRu2hRPSgt/dsWAfSQHO6jYbc/9/l71WzcxtYWtuWPdALQ
kBts+CGKHOIeoOTjJNkP3nvlLS1I+fm6Xd5eJqGdoZ7CekxQ/o6nFfmaiHsyT6jr2nX/CO38tBfU
4KUY4Dj9CK2YKjjpyHtMNkNBa0O3TtucaQFtSVW90LHoY0Grl1xA+xSiezvHb3lnpNJS+ctjP+oe
WVvHcwSZ6w33XMLk/z0TQ5uSJeykcATDSeR709lTYJLmBDwgoVRxUo3nUeXPY8G3AMpvL6bQzkcH
YygbMiGC7EE4s4mnoOimuNMNGKGDcjoDgrvzNh5GlgML7Xq+BtDhlAUyDkh0A0bCwxCVp+vr9e39
AfxE/3Y30/uBD1FhuIVfnvlUgRQd6LZ9bVuubDonk+Uy3zN/rOU3Ir5cb3dtoVqu3KUFMsHLw4or
52ImiD3wMT2MWf17V/t2rnmqZimJgZ+NPI+buf7KeH8Im32qJqGdbW4Apx0aBrPoujnhrRJL1ztf
H/nKbNpp5p7NDvi10LRQYZyFIFeVWwoba01bzjvgjRyMEjdaj5u46/VR0i1+wrWml3l+dfwJzcu0
8nEXayBXcNKjIci/ZGTjTrDiq3Z6GTyKmqoRfLA61Q+aiRueQbVj9I6jm25lgKO3dx9bmsUZRlBe
GqzImj/6JD1L/6XPLn341YNobKvv3a0j4G0EuBdyy191zgHIFVP6J8tQUxBFiBylKBDSbVbHNQnn
20I4XtyCRmFMSHmDhEdx3Le2LG/uk4oSyEQiaNWfWf2x3BcmCbnlzQkDQ2wIKrATZcWBeu3tVJON
Ia9sFHbm2aAOpqEJFpbf3+roodcvKGyPd5nDJlZBQL9kaQRxDR6iVGvM2w6wbPnpeuNvEx16UM39
t0sUZTd3OsVx1ivnhTQ+xDNVLNXwc2DTMUgUpHOaWM3sMOBdT/sBaG3FNt6uKw5jk60YoHaDukPf
QZLe8tB/EoibD4m4reYtCrsVjw8tj49UVyQdw8R0lb4piRsHyuycl6XLV5vJELrzVGbYvHP/whAA
8vOt8rm1QVsn8TByMgmDW7ojPyTye9JsvIfW7G25tCjo6MsZK2kY5y9O4j7V5REiDQWX++5dNsOK
pEBmJRVuK/kMdtwnN7ztt3T61jzMct6w5eHCFlK9RE3ELs0iutvpPj9WI9u579isKroDl5yzLMfQ
yW54AYrWOtqw/Mro2XKZfLVWWOALP8vhQWNaxbN6x90+joKNG+nKtNo0KlkCtvagwbR6xZchumj9
OYMKYKL/XN8iVlajzaNSR6So3EX2MmnupfMjpBvDXrPJ8v8rm3SRC1zqIgecA+ku0/6QgEm13IpF
rhnF8k7XS9wOxYh4ArBfkfMl8FFNNJYHv/m5zyqWj6agsE9ND+/X3iNFzL2GrOu+li0vDeTkGEHR
MjbDtqtmCCLuq4zxQpsjJesl7rQDrCJKGY/tbZ1/M9muAEBog6HGtHaVWU6Str+j1QPzTtftsbJO
bDBUgKgyANHw98g/OcV7033ItjaVlaVtQ6EqbTKVZiiXBFUAqi2G7DuF7srGPK6sQJsKJarSDHgl
uCV0lEAYMwGjnHhsjkUaiFjRfhcrmhfauKiCSDdpeK5OkWxvQ6+9G1GV3hp3I6i/ZiPLTetuYu6U
h8OpCdTdXLCDI7dgxGtNWz6KZDCKe0dYiDjhvZcli/r7RqXAWtOWe4qMMtRPpeqU6CrmqD4BLnBj
XteatvxzkqgOcZdQdKKA4c3ddjw4fSsP11f72oUssG6/QxO0isy4seSeM8RzmQcPGR+bpzoyjyDM
8g4k01+G1guOjWbBoRmpGxcgJo5lNMt9c24DPaJUQGwpgcspD7JEj/64s11rwt2Jtl6f8+GU9QKi
Me0hCfnxut1WZsXGd8iAln6oanUKePLNw7s6RlD/+662baRYJKZKkBCPXTABtPftMHnfW4d6u9Ja
oQ0W65M6mDRrMPK5j8NoOpRqC/C8snXaWDGte6fvhuUprYPnUprbIkdYx+y8Ads4Jt4HQTOGaD5M
3tOIHdJJ7JzNZU99dTcQ49i6poGPRe08n2p48jGSm9Lla2axPFhCTwpMx446zSaN3fxd7d1Gaitp
8uZCBP7XelBJNwwqn9T0vquCCRxHyPTnQGzvWIlo3LJLkiy0nqhtvWdz+RHFduNd7zr5RuB6beTW
To8IDhsqGbUvYP0LvQPltKpvsop7+cfro+eYvf+ETjH6peNXs0pnTsFbPy4FKU6aP6Ee9FHmbvLe
jOJjgzRQdmjmvIzDFoxe13tc+yTrGFCMdHNvhPcnAJT93JMiuN1dr+DbKFgfKp5+H6F+w0jIq7/D
tgkKxlm1vdizX8Jg1lnQFHVUm4qQF5XRDiXqHGHmuPaaXfsD2rceVQqKesYFodlLkM1z7JbQGekd
zz9CYLLcWFRv+prv27ubrl1I/A7cexlQftofozYkwaF1esglOvmWXMNffOobK8ve6MImGH3FRogZ
TuBmTj8nqmmTE2a/a9pYRMxrnuVYQUPsG7hcJh2ccoiVucUNqcexv/Cu6Vv31iwVygcKMcE/1UQb
cUzFEM5fiDc6/n3qFYN3NzfIWHwk1PRpdAde9gbNV4bVQQr+9LasNETeIW01gzO279N7ldKC1TGA
0l7Q3AQk6c14lpyW7Kxlq53zwvHnbyyWN++bsLS1WMDX1c8jKH3uEw+JeNDvBYgT8ewCAMbJ6SDw
e92l1rqx1syAogpWt87wJ2i7OjrNvaOj2MzCH4vDUABs/kRJ1X693tmK/9r4QZFx3BJC178nSeCZ
GxEJmR/ayqnVxj3x7euW79vgQZcZhf0GjDLQq9SAWYK6reiwCZmq87l/9P0Zajmg+dNOfiuiUk3k
7EIUJqV3LBh6pu5RFaJZfgShXVYIFLlnOT/v+3jrJCEgGUiSsoHg0Mw+JoOfHgLQzm/cM9csu0zv
q704zJGK6apKQK/J/FIB9pXSRQ/7Rm6dJJIo2rDGrS5dCaUbCUGaOJv7jSlbG/ny/6uRu40WDm37
6E7PiIcmHsr9pwllevuGbp0YpnT7kjPG7huJS4ceoOegNd04AFc2Q5/8e+iCqppFlHWXRVUqmVxy
XmRC+m5TTHTNNtYe4FTeUvbhkT8yHcELBCaPgNxFLBznrUrfNfe3FqVOsNAXAct7F54Z08I55K36
lAvvW+3t0xLDfvJvMzGOfaSTHYqHG6oPfNZnqdPuxmu6fGMTW7GT/cDJIeWSTwH2yqqMFP0pB4rK
/ipLw13FStiMrUXKghwzy4bhparSsDmBUKU2t0AxTD92LVP7uSOqETyHED24Rzw3i3OtzbH0wHOy
r3VrnRahUjrhpvk+5+OXcQA7Ts/B2He98TUnsA4QOjfRGEjF70g3/IJkXH7iCf0IfoUt8oaVDuwi
FuJXKLSiPYpsKdh8mlx/FxVu4UEgf+36gv+UslR1NNUlKS8sk+nJ9cRnVTUBNKG2tEZWlqdNt5V6
eTYMblpejHa8o9sjxFABynB99GuNW95FkoJUBvzXF9DzgzMBsYzbQYdbyvZrxl/+f7U754OkqhEF
+dMYcL7IInhCeaPztddesTH+tR5s11Lp2MxdmF3kNGSfZZjgPdG7Y6SAtdF7O7GOAaJEVKE8OLmT
xQhOPtyo4rSd4Acdqkn3zYPlZKxNItWGVFx0JLujBGX8Ycai3de4dRAk1TR5HiovLg3u+CdagR1D
6n3Egr5NnGVcPTuyMulFEcj68BT0R3SErsRUo2x71/htKHHDh7pjVMDFWgBKG8/807bBVqxoZQX9
B0jsI+uYo4768lf4iEBON1ZViBhh4f5zffhrPVinpOv3DnCfBS5AY/OVeOwzYcg7ev4mc+RaB5YT
GyiGFPWguospaoEYhhEHJqDbUzRYqde/YWWfsJHFlaRhkZdFe+mqkRxEiS5UAlKXfa1bXpyzrjWt
CfMLJJKf/lp/oiDl29e45b0VKuKn0Q3Ki2v0mdFZH7ys22KxXzM9+fcOp7K5Va6pq4uiOVLjAu+s
pAD/r+eMu3Aqvm9jhqG5BvyL55cX2UMFvuLz+3bcJGpam1fr/K3mqlJ+M7YXEkFFJ/FRXjCzfdTF
vg0ZlgnAcWUK42gFaF+T43RfSEf9ZQO6Prcr5rdxwzIqdJh2Q4Xtf/yeakrPy9E4uZuXn7UOLN+V
ppoDv5yyC8/w7CLss0t1chzAqXK6/gUrE2AzZaUNadtUN+BU9FJ5zMM2OPbl9OV642ujX/5/df5y
vIlCX00wj8G2zHlqDrNEuR2Ikad93mUrRbK866vGEdVF8OYGRJTBsUz33h9sYqw04aN2OKaXFOoX
U3ApHY5f+uV0vG6gNetb7puCGH4esq67sBpiZ6oCH10PhuqNVMGa+a1zt8slBIoGJ7uoiZ/JsukI
t74ptpf/2vAt7+UcJb1hssxvLRbKK3gY9h9ZsdMe8xAbVgz1q7nHIxXt6+YF6lrk0JrNuMDb1iE2
rjivor52nKG+pGb8ToX7D3QAhmPtb/L0vW0dbGD/Xv0ERF3Q2Cxx7oruogYQHvVuto8zm9hKj4po
ECaOtLhQn8x+nNK6G7/5YJUl+zhDiY0tTkZRS6WwNfu6dQ4hC9MP04Dn9fWpXbP+YrRXW0MK5QzO
i7C6VMFcHpnm57/+hQfBx30dWMeuGzUpMZHfXpiHe2GDhXShLX8Ej+zW6lyuN/+N8xIbRAwY+jR1
XpqjfhW0bEYP5MBJIc8gVPtcql7e7PsQy4slG1zHnfDE0A3XRy2G73QYz74zuhtetqzHt77D8uK8
qZoBW091gdzYg9JEoAIGJ5lxo/5YiDkqYq+pxuP1r1lxChtl3BR8QAiIY1rS8VPnoc5y7if3fL3x
lUX1H4xxrga/cAi+ZHmqLmLFbG50nLB6D6zEJzbSWCp/IJ1m9UU7YDD/exhEO/WIic1n1UFWOuBR
JC4UQeBYKET7Zjznr5tmze6LyV75mwqDAq+wrrxwl/kXN6yjh5Hv1FYlNto4QQoiAFsNpJT9Mf9r
+JT67OCrfRoRYHyyhp9EVGdGNBdlcE9s1NDdDmXS71yU1jFc1UwgdcbFJQEBZmrAVJ410LS+bvm1
RWn5bzcnAViL0xqs1WY+QOzgCTyBTbytn7HWgeW/4KpOIpFFeEEKsBpUbY/ojwTPt0eqbsOxVlaP
DSl2TTZHAncUmB902H936hAfct1Aa40vGdpXS9OMeS4MOJGRJjLN4e+egHPs677GrUM4bdt5rJOy
vphyPP2dWhSFbl2eVyxvY4ZdPwTna0a6CwGSJK7yyRyNP3waxKaoxMoZY0OGK5DycRDQYWWmQfaR
pCWI0ETqLPp0D0O3kwuS2FqNCbATQo/LNaWo+1PSz+JLWG/m8r3/a2i/ccaElv9ynY24auGZ4U68
+QEMQtd+Ujg3v6pFfedERi5+pzIt6jN4oeStHHJVLOr2M4dgZ6V76NqMHGJN7ESmFpxVQAO0p1zB
NnGR14jWEh0JcpR5lnsnBCtJ9d6bm6m9NLprxS1PleAVkifE0BQYz9Lw6htYaGvQ4skQDNqxqDHE
s+6TgRwbf8qyA3Fpnp1pmBbvwKY/QJwxGOb23HQVeewIrR5J33QXCUlIfa9xz77TQucT6CCc4hSF
QfuM5+f43W2ybD6lyez9dDuVfQiJ67/vpsQ7moj4H03WzNC3S/JP6Vi7t8qvKvRGVHTQkOJ4UnXh
uLHT5sV3SkvwpXKnEqcK4jVnXYnZRZg3oZ89o8NbXo/6PDZB9YdVgt1BEZOPN6A5WvTBZMT/EX1p
9IGBQBQTDBLJdwrKvrBYlkApsEqg7CYbyh+jGSGFOIr6rr5rgnn6wdJUfcNDiH1QXsTOEJ1WIPBY
5oCxavjcGehwxrzuIeSRsuUBjCzzBxNl6T1d0vlgfawAZ2RzMhzKqGZ+LItEf06zOj0T4s8D0rVe
eZ8lyHlAodUBTw3qhnHNyckYpz7mnYIK6zR3LL8nPbLV4LKpQ3pUbq/OQNXKMIbWR/MhRbW/id05
as8Vmc2PXtKExWCaznEBZCNcNBqwO8oWwg6IEnbTgxvNJd5cyTS8b1rD70CNoeJqiHxyFKHo1I2c
OP1CmS7VMWVC3bu0DCnEUVRR3nZRQ7+Drq6c43ScPHpOnEp9i2AF7xaPc4/Go2vkT3co2yDmTubx
+0oy+UWoyHnGuzI98j5pm/uaTf1R+zp7ruTg/Uk9b0ovXS7m+lg2HQ2OfkPT+gE4EeTMXcnnj0Xg
RO45LevgdmKO+C26Tj2ruUrfQwGjMrFqp/pUNqVzVq5M7zI18y+NAu1j7Hoe7hVaB+UtSnewVFUx
cx7PXBjvIlOfP0rjUv+DOyMl9ZSLkfV3aZl65rZLk+RP43hLXioaEv9IOi6bGxZis8inCAgZ3hX6
MYwQJzr0DbjROnfAWJwI120AAlvXP5o+7MyBCKRcDmaOsidZUQ+l8wMZhhjUFeFLPROY03SZpEdo
GHVunAxGtHduDhQIlF2G5JGVMxUxZK9mEpNMDMOpa5EyP1KjgW+SnijDUxEkvH50KLT+zigSgm9z
mXnmojLmfilzncsTEdgODoMw+J2XE1KGHlcEw+jgvB9BxpZVHwqTVsmzV6ga6oQ9xKQPCBI28rZi
EMr9SCesoECDThYaFIWIozFB4DbH1RA0t6Lg9S/twG0PHK9WwAuHHPLNt17YJtkjaNo9havv0Muj
TAI//egGzJWHVPRpFqveC8Sxwju3ArXSMGDaEjlFoGcF49IJiLywPkVAB/Q3jAywBQ96ksZJErr/
I+3LmiPF0a5/ERFCCIFuITc7XV7L5SrfEOUul9iEEItA/Pr35PRNDV+lc8LfXU9HDyaFnv0858h9
vOR+vQdlO7ZklorV+6A0PU14bOlhAUV5u/NMGHVA1DQt2eNlBwNxdSkVs2nGeEZvC6WKKAWdqnRJ
FARV8+zqVg0KezZluCS8HkK2HYPFb9KqN74YN4QUQ3M7hapAmUszfs3EOLZPRYDGWDKpaR4ONZla
/2Z2cxvmiYf1/alIosFBBC8eJQUPhaIe/UcCDD5jvurGsUt4hXWH71zoBjUI8XTMv1dwevZGQqxz
3HpFyeOrOQcmyW3DyIbcJgv1Z+8VzVbEYpg5VqtutO9DUVoWy8yOIPrUZN5OltWVTSiO3+68BWoD
PyvMD+yvSta5uUZ/v9Q0mbxyAibd2akZETVGyZ9IAK2irXKkyw/F4mpIOVRdtVwxf3FqS1XZj2ke
idbfWd/v41T1rscifhdO/AcUJfrbalrE8lBZY7ojCq6qT6o2WsZUWc/MAIpiVy/taVGbDeBV0t7z
PFJN2hcu41e+jdjyhYBXPNWSYdMOC2PLPo9wDX5Cd3K0V5NwZtyh4snI1UTyMtiSQZjhqJo56DdD
PQRRi50D2pF7H+TI7lvZ1WrcCybARLYVKmv7+0jGkJHHDQwsYqvXZuQIKFInfuehp4L7LJOC/ybA
Kvo/C2j7qt2UCYTFaBGF3Zez5tOVlyu/WWBH1dK9Oyki+YxuUzXtAAiSbktoWWBF2cly/Nozmn/F
aMsR7IkoW/qJGAEfb1BDA09YpLwYRZgUYcWrI2oJE6Whk/Uwpary1fQ18yfVHIoeC/nzZqqprttk
mk1ebQfFRf5TCoUAEk1ZQVJuBI2eq3nK6i14fGH0mZNeuyc27EhSwC22G6eH+isQS3H4hZsq54ey
A2f1ZhTlHOwlHIv7MplSdzeRD+6wFDe2vqq0b9oWfc14LA8ZrLhBjIDnSwHaMc2Gxq6XKW6JoVdt
wZgB96Jvpy98JNDo1E3kuUcgGsv2qgft2U/K+xCI/GCo6+55KcupP9J+qJaNZy3eJKyCBRI3ejbi
pq5iCYrQLkbGlJLCZqCax4WFqHQyy/LkwoK2Z3Ei+wlsqvAg4Hre1SOIRY5h7Mq3HHpu4V4BNdFv
/dnWiKFzbs2WF/PS/+CDH4kvS2dr8cYEiECnjSoh8HIcyzEKdl3QZ/XBskaRXczD0P003MdS+zgs
fcRSqAm0rttWXKvpup4CMf3WZAhubNSM2NvHpZZXfFT5DxzhXAT7IguGYN6BAQgSnAnqmHCO95Xu
luihiEhtXmjU1NVDRZh0305ssRXfsFh641081U2zgc4RbVFXDZ4RdxUY2fVNjMyuejRAs2HVvonD
MYOxNuW8J8rP9JhyiKMuDxJ5Uof3bZeufofcj6ldovPWFT8YWjvm3uU165LR48P0GjuO7IKHQvkS
78giu3cFD6oniXLa3HLeSHbsZ8opVJzU2Jo3kjXDP6EEyvReSZUDqOVzqJ9vtT+oZmvyOoQ+nA48
4g4Zb0ex6ZeTIzXFyOjVbDsP68aBnMWhZpgy7Mw8aHE7FugaZEk1N8Rd8YrIk/SRjlBR1vPkvmd+
1E1XSHBagj2DZbbR21AvA4JE3mo5JGh5hhBWJKUa453Os/DI4oZ5IIKoZxC91eCB2aplmfwNzfwc
cYAXukqyvIlIWtDO7GpEmCDJra3kNj6xKz0RYMz6WxOAfkRsZKf1G3CNIr8KFKsf+8zm+kZhHs6h
KBFM4XGc5tpdQ5dBxRodswJTefQBs+5XDeieSRUFV+md7wVB9tr2BLez56C2wvJ1FQ8pFW39dQ5t
+EV6ubY60S1yn+OABTOWzF5Jxa3Xy/A4BS1ThxEQFLqjAp3pfIPFi1KoxGFABkdTVXVVjcmMzaZ4
SMQczMGuwL4Qs1DJAi13vpFtqdgPZqbGf15s7gHVgg3j8p5J3TZHg0MLv/XcQhczCZYmy9OqpciT
ptMu8h6e2JEk0lUD0yt7gbejkSf5QRa17/2cPNPH1xEtiuvZGQzvkrqDlmIKiaYKoWmkM8hLUtNk
oPsXRUZYspBuDp9RaQbZbigXSrbRGOpXFXet/BnnI3K72CEN2LjYNU2XQKts/gpRoMLcK9Xl9l0V
QRf/nlquige/tqFKQK4dlzeiz3md6nAA22VBQF24Q27bqx+8YGG+VbBz8k4ZADgbxMBFfgEZcY9e
c58F+a0s8YWSeG667sr1FJg92mBV9on6Qdy9xXlQdtsgG2t2xVjrhl1cazenTEPP7gsNcz69VwaH
vYk6M5pt3czW7gGFV8Vzj+1bCQ15QvsNgeJw/xK3CD4Hz8+RCPHQdig+smFh3c7EBTLRPWPD/AqV
0n58k7YOJIf2fMyLHdL8QX6dRsHaxyBSw3IUddfL3VwPyEjwkzL2FCLhJ3Bes4e0hLhszPaTHxVP
YGHu87uCcpgU1jkK/X2UQ2ziJOc6KLaNK+J3OfnAm1JTZF3qbO26MaFgHW53IcvD8WthEGxS7Li1
8Y3AuS8yKRsUFOjtTfk+cHnb3wTVYpptbgOS+l6I+JgY4bply+Cywf6FNe5gPwkhVVoNDWpTEnbT
mHZznxeIuYtVG96XSLVGJCv+pg+pkcdQlwuaZDlYNK5CwNZ+KT/G9xFs8KqtN3XOTybXIMXrkNEv
2yUU7YtaoJO9H1EYH0k7IUkE7H6BzcEJkatKkNC/ySC+/uzKFl6xH5t6SONaterIUYTvZMPAaY6i
qH+TkI1hB2yFi65KEAHZN+vHg72dB16/CBK1+Uueh8FjZONOowbR4w2YLWh29H0wOeyGiNlqr6SE
h5hUJFKWn0A1CvpT3Y7Z9tQ6s0Jj2oSnpsaRuU0dZkRAx3QE1YYznSAbMk7RYxxzWW2z2mBNFEkD
LJqwHIGZzX0EqFRd4p81ahYwYYO7Nl4enPaLCg68CzdCZtGwEXMumq9W6/CbDgYUKrphCATMp9bb
yYja23gJuNvgHYunCnQsP53P9P1oScvv0PWr6ltQvOYviJ9j/32KR2gMR9g0f6oaw/Qe+bHsHpQH
vZpbvbQRBIhtYcwub7IKCSLgn/DITRagTsJ4dvkCoZRyOhBfQqDYOtBebEwPAzasntDzywo/zXAN
9aaal6bZVgVC3/eh5bq5A1kdWhojSqv4Fmo/ZEu8ynWJwi5ODsFYByQzeJz5C+2A5niD0Yk+nVgb
3FRtAMl0Qed4Czlm6m1hZbDOpQFO6D/RPN6eqDfeM3WKEtlgwjnhiM8mHb05L7AXJvCaI+vVtAEE
cfyVFSe5RvSJob4ay86PExC7tR3eRddabaWFqvQ29lFBjToYlz0GEtpXifQl5489qrc4XYKlDnaz
EGiv2FN7J2AOVkW9vr4izekYiJO9Ow6CmKuR2NImWVMhtc2CwPY7MonBbAEYz39UjafeEWYrs2mx
GTCDUWxC4VU3cL+v2NIbqm0U2QmGHooqCZBcXWkUI2CeUBXrtgTERPGu9wZcp76dEakgttCHuwqo
95Of9POvSwiOK7QvKq9GqkEWP090vODiF8WcxzsHc4Q1zj1sEgj27B3EcvPUp03b48rlHX5WGGkk
A5OnUNV1uKv45wgUfknTdsFNhiToKArgUxNohdRYHZIGt8j31F3Y5UuUVm4o73gdRtl15tEBdMMq
hDkhL4Y6igw6/gYu03JEq14t4KoFJ0WxE2rx7WEKhsnfGwSWLWQPfdQoVhkPeW6NS8nmsceLQMqa
Jk6gYwcavEmlg09AvVIDJ6X2Wevb71Me4J7Qrp3VVz1LlAsyZjLfS04ydJBMPEdfJoc2zVfDO34j
/akrr4u8ztpkLCySX0hAIFwVA9pLijq0+0BnVaU0cvy66rNyoyaN/pONld7FqLmuvOy0sebZHo0h
YBv8Jjnd5W8OqeSGKoLCwuOsvx5tyfcCKKUfJys5TsbSWxGgw5MA7QK1qzqeunqjPbp4KQMC+40A
zzdvY5UXzVGTZZEptmH6W0Y6O20c8t/qrsok7gTSQtpfsbwNTAp5ZoQWPULZQ004jblXyxck9TTb
NNWUv4CJVX6rSlPfIzs8RRLRV88VxL4OUKqz9wtHC9Z4zIbICnKPHCvUve2Wo1i65liD7Y4NwizC
VhbYmqIP1iBp1h0i8w3WFIIvgeeNX7G03bRJ7or6Vx257h2mEpU3ubMQpevdSZCcGyR1cp5JjpLU
yW9jO5QQLLfjUyXB7rTjgzf9NA18ZjLksbrrPbNYrM0wmcY+1k8wjqEUVEGxWu6pmCKgsLHbvVc5
U0+8RydW5Z34RtD7uLYixxeBUE52kOjSoW9S+W7bkCyONtBInF/rHhIIqdF1tKSFzCaOzB1N8A0f
S3LHbZR7SVOQ/pFjZgNam2xuER2D4paFICTZLNXpVvIhRAc2M6S5DlCCoY0STz/zue2OLs7QEbb+
oDe4MPx9aLPFbiSL+23JoPW6bWyAPdC8h68Alg3tFS7q8tASuIq4D/DsOectBElKpNEicwYssbRC
z2txYqoQBbw8nQRBF6sCRvkf0NbYW4I5905b2LTfjDSF9wx5Oiup9+DPDI+wz+m5biWUtyosZKsk
RCv0GwS2+8cg5/11ISwS+KYmw8YNqnqNh1m9O1csv7t5Kn8StOyQqMFRpVVGYVIZwFk3//nPFzfP
rzH2Rd/UVKCz79i0h/yDvMLBRwcbYRs84V3pvY0m04+ainIzTfBKG8cL9AyYQ6q20ZAkbbbjXKnb
Pg5yicWUvrmO2YAuat+I6b1tc++VFcjDJUrqBug/LJ+xmbBnKGThfWDbtk+mfOy+83w2JMXuSonN
JGWix9BYe43ChL+gVVBdj15EvuFHhPuijOZ/aNupW4IttjwhpJ6/OvQp6aHqRfaToSyuk6Lu6q8V
a/QDy0j3PZs0vAZynFMYDGilwbIYB1UCNtVI3Mi6Lpc5RbcMxrjkLQiCtI+SMTHw0ANkJ2kNRjMS
ocm+2AX9yt6Nyy/4p2zfBRFlKSYU47GIsHLT4r7kd0TFQ/xF2QqC6GDMjy0mb+hxN0LXjzVteXc0
I+/eR8JlqtvQtZBChspdQjFp+Y5WCy6/H2Uo4yuv7+8J90z1PDYzf4CbtvdBxNQpPFOklCPCoE49
YYKbQrD4KCIy/kLbffjWtkWQozsZRvt6mQiaYNrHYVp0/dLMIrFqQSqg9qUoZLyPm6q8kgAFZRvF
FZr8cZuTo9cVBd+QGJuP6CZzhLcox3FEpz2KrFpQhU5dUO7dIGJvVysABRKKbozbBegyPUVeEXiJ
nRFkNkM3Y3q3CMQz/Gvy6DVExCmWYXDgE6vEbQkoFcQ4ajE/4U5XO0SD4cpREG3YJs7QZ2sgdgV3
rVE9xaHnbMqIbFHIZOVrhClBgLsTy2dezfVVU3mZSrumMm2Kj5LtUZOpL4jA7QB0nC/uTYw/dFR2
CNMcrhcZgDdjxY5O06Ml2h6KDi4KcZrt/EJgxcrwuBkS7LqPTzXPh69E47ySOWihDgH87AHNRTR4
4VGD3+itDz+IHZEOzmBAlfveymXf+hN2yMGlDVfYtcbBB8xcBeAer+IJvQE1fUEH1ux8J+IwUfOp
XxzR0Rxm6yHrlzUrnsArXkwp4B7lXY/eZzrEqHgL23TpKUO4gk6fDdEY88KfMK7fselhBbSNY7Wt
QwT0fey8fNshI/b2DaQ5VKK8KH7OshJfWzY9GsUQ0q0z/H9aeUdkBGgHFgbIoS37Euq9An2/Mido
74GF8SvW5yAdLdi4z32/eiaMMLHRxNSP+M3L7yoTHphGfIlutT/CkDA1C+7GziABYAg0uAucut86
nPpHoD6aq1AhHmTQVvg9cln/4lD9eTxlJAd8BeCuIk8coEbjPXpRW7U3kikkrNITbfcYUa474Mpm
B049CDCjz4w8ugFKIg1naGEwk8HzcELARtVSDqhq50kcGgnj8MlRjEY6g6nb6LTa1VPDfzZ1SB9w
l9F+qL0C4y28+qMwCs3TIhBYxCk9ZKeutwQUUHMdThsy2WzT1jNCcRAafGIthfzGc46ZUowRzF1c
BMUxHxX7lUWF90rVIO9i2qN/EpFY+88zKcFcEPYDFKNphh5wNlJ9j1l0/g4TwlIkeDmuOsv97Epq
dIUelI/WTYLhXAaeKKiZ0nvm6fGo0JgdNp5/uii9Wcpur8IG2ZaeoCdsdFTCe1JalRgchXAxzvTk
TnQ5ut3a7/pd04X9dVQ3UFxEsjFEV6h10dEgnt++6MKz+RbopQh5oDVPg52jQ00rFBT+3JMb0XE/
PrQKK/vOw8UkLSl5QkY1itPqW1W9dpbFVyIuUFBVhhB5FZScfR1H1/6Yy45jB1Zgf9vvUNymlWrN
UxMDDSpMDemYBAqgwm4yzsl142E3yY3Ke6uAVHmTIRsW8JbS/HFBG7ndV1MVb6GXmPGnBQX7HaYf
2R7RFy4hhqpdf7SejIZrRObpLu+nBjoYE9w7s7EH4mBo6omEAQ/Dk5o2XZ0WA/PL9LSG324J990v
O4nuAQvJdBv3XL/qXud2q5BZbQkq3Edgw+NbjnTnC9OFvkLtPoYQa2K9Rj1GUdpDCFTdLbbIg01p
vOUYLRWiWNtlmJSZEGJ1RqLXKfzBzGlHA/oAve9uS/NxfOrntpdJr06FOSxfYx0sRKFGvbx6tfMp
7NVFj3Yhml78Z6VZcbtgOh5sEMUqueHQd/tHlshXQauOZFTkYfUN0xdUF9KWyH3nCHpjBWpBKG6F
TbXjufbeaj32w1aQAFIJrQyBYtCTDW6WGM3TJJTBzHe+zPleB/XyqyO47wevORXlxodmIBQEmZ94
ER/yXYzgfmtC2VVbUEkiSUJMQStCNao8xFVZfqce1/9AKk51adydSGi6wJCNy3Q0Hsd5aX9UI/43
cqbi9j9TUiRa+VeNxUcEUWBlPWT+9jYqePtCJfoVuYj7QyMnqOZNjNcHXDUUe6c+PZaUqoa+dQLC
nJs5AnXprp6LqtjmEXaQkwJlDdajWfzdi7OAHawNNKjeQjB3JB4LkaKZKBvqpG1yWjx6GaOYy2De
hM3cNsD3MM7P4dYUeWRKwcgBVa0f7YKXCzx0HpMh5Bg/WL9afmlcsemOLhl5JKWvXghq1acwivpv
rdfGIwgr49wD7rT0lqQ4xR+MvuttD39Sb0g/j3sMbfrniTRm34UtpgtS5vhHD9l23c7uB7PUz79o
iZFX0heDu1IAc7xSfOTHoHaY+DIZQHBjRrTfFHPl7ZBRYriPDjo+owktKPcZxrfJv4OAatZL8CpL
eOxNjOnnbyRPRv6EjJrcDZxQb1+Viz7OXuH+mRYzsK2ufJuBNIvH7DBYEy3I14TXvPVR/pqBk1bs
pcULtxpCSyj1F5SkTqEBYaa6OkWibItarH2RiyoQYMWIwbSJrHpyRdgf/L7Mf6A9bZ7gTuRry31M
RDFny99z/1QX9FFZB2mBceGdHhqyGVFosx8Y2btrjNq1l0R+YCH8HPSh23g1YDp1ks28eo4lMQeV
9WjW8cmbpkNf+mAdyFG1JL3Fwv1BO4rQBxoCs5Fzb9pD35LYbuaRkhZNbVGUieg5wCtCkvnOlnlb
fVEUdI5fvTz0pz0GofUjy6WJn3LnYWCoRr9+qcoaFxJJcYa1+8EbyJEWbRVuMCaiX+oiZ+VVtNhs
/I5H+MMhcJFcMJchgGqQMKvjb9HQzL+aqGpSr+WlBBHahCmTyEkmbtGJoU0qhpG+NMtC6h8arSN9
EG25FBvPLZgdw6T1tEfdhH4MOuSFvBWshj9B1YnRv8gda4ekXXAb7wG0GH+EI68BE0STlo0XYOnn
8F4rtB0lDXftOMp/N540mjGHxVsuKaice/oKbhdXneZ+AJpC0DqTnVlOXiiP4Go3HwPKzmG+Vmg7
mtVtdqJX+Bf1C/3vMDV0ePKhk5h8/BfO/II19d+owskaNHOudQCQ3dEB9EDQxgCcqPncF1gzAGpE
0hgFmL52HjbCTj8hispLwqPnXn+FuCuYmT3FcECsLO4Q2Prkf0BqnjCBf8GRrfn/kP0VAvUOcGQh
ITtq8mZADJv9Pc0DrbA0N+fI5iLUIE1QMP45hCI/3YU/EIqkmJHyz7ECbjZGjq95m0b19PDx5z5z
ofjpHP94eOaD3MovtbxGYOBgOM1+wOfcD0FsPgdA5SvsHUeJRyk25q6xLsofFLAwW03i4LeXifiC
BOO537AyacwHbIBRItZ4gxa9eoYREu3C/2VR+9ytWpl1NYvTuC2CUTAUus/csyV78L3lU0T5AV0T
BlKjIFbcRf6RBGh0HAimrsoH2MuhRmqcjNw/aLUsACN+6qOveQTRJ0cBGwFqj9zpzp32xcalfPwf
FuvOfJE1myCZvDFk3POumMNO/sRAlEw98yYqNX7yJ6zs3ESosHlYA8mPQYeGBkrRpFaO4mYu9SVd
gTNffU0xxZCTy0rL+pqKmV/HfY00euZj9ClJqYCGK8OWFeZ9fGDoaIVewvB5UzJJAGUMGuKIIvvP
feyVhWskxMbNAK8bvwWaJeCAV967Cb24aLP0qEwu4djPfPQ1pYdkgxDeYNwNIwW6ySUIWtwIMoCo
RGr08W85A0heK4iRHswFpqH9tRHgGYojhS4nFHAoG28j9cl1XxqsgiwvIVialRH+ii5/xRgfQ80V
ZcnHP+HMKa0FaeWoDNGz0tcEwQQZaPMDzDBwVhfXHs/d2pU31EMQQitFIgXJFgSp08aRUsH7595+
5Qgxjc/But7Am2NXAbV/lpB5/ll2Fzcq/062DqNYHb5hVWBY1ljEWPkqw+KOhV+lIr8BtngCGvaH
NPmhmdzPhTafM5A1Lxe30m+lh+WUQmi7Oe1JK6A3DxY++YKzOvNJ1pxc1egDRjsoi03FDIkajSo0
93NJ6OHjr3Lu+StnSLKaY0zrsyMl43b0+jdNmwvJx5nruiagwRwq801XBkfXx/Q+BpmXPRKMwtBK
h3CauHBAZ+x6TUIT07zJ5zKgxyr3yQ7QMBDDppJO3fwwmFZPwIMS3V7aXjz3m07H+EfOY2Y0H6j0
6NEFWJyopM4fMiTR3ZDZC8Qc5z7IKukxYHNHs63DJaYZRKFhjUleD28ff23x9yx0ra/KUfx7bVgM
16PoQMoxb3oa/5Je8DgJeWAFhHYsu64p/ubHf+/cj1nZPFA9rndMD9eTqGtMi1mbevUleohzD1+b
u7TZIno3XPcxlrQNWpCburpIUHDOm6xZ00YI9U48KsZrjOYwTYA/x0D86XRYY15Z9I7VN+BHD1Hc
7JvukyXmmkiNdWMAPB9FCzCuB3AWgFYGYAy1+/hznIz6L0XIWoYVnTfReNmMn7RMt9kIIijIZzaJ
icwX1O5e4l/ckj1T7qwVWdXcjrUM8TtOHF0jNsVB8TBCydBcET6kM6rDyHk/Pv5VZ+5BcLLVP2yS
Y+ZPvNYfrlnhng02cDaDw0rr5x5++qN/PBwj9CIKima8jmdw1tCxe6sDbF98/PAz3iRY2bokPPMA
dR+vq8j7hlkk0Oy9L9MZEkibT/wFn6+/+Fg43jsDNZVlQ7fsH/OZdVI89uSM/ziVGW4E/d4SEKwp
itN6UHeFbi/Riv31VPDw1ffUiyKRFs5tgbTGJKidvWRC+EazDOOmzx3L6qv6IHgQGgBEzJwwqA9e
pAPs55LW2l8jEt5/9VU955amD0ElPgDyavzvjX4pzX2hLpTd5x5P//vsW2mynHV4PB09oEevHbvX
HBtEn7rxeP2Vz55oP+WYRY/bpun3c4WGsrsUq/9qqXj0ymMPp3YEy3Ds2J3ZYklio+2FC3nmzqzZ
ykLqeaCWxpPD6rQ/msayTxfv/ePbcua110xl1kPfDDOAEbLhWMhngETPvz/35FX2VeYROFiwMrgF
4uemHulrMVQXuKv+Gup9TlcmajWQBFCvx86bgp6RAxoLk0ZAGqGr3u1wWeZLChTnTmdlrphVerMy
OHoLpanWlzsbX2pZnrnqa2njDiNn0EX0PfY83BYc7jKxI3ammmhHVfCpDBsHtTJXDtyybk5fF2i4
TRYZgHg+Z6l0ZamhZwfV0pMlwT5HdiyxWebTazlcuPTnjmdlqRzjIkDuOqyFAT7aNgJg6vtBPrT9
pWbPX6M4jmZlr8JvQYyi8QM8dw8Id461nOwXfFnA7y9enzOWu+Yo60Yg6DuF4x+Wl74dtzL6VWV8
87F9nXv46Yf9EaewGw9ME9Ct25nNScSuaSfTVlxwC+cevjJeXkPTJWv/tTC8/EzwEfzvn3vxlfWq
iXQl1TCqPrTXYqrhcvSmAYfnx48/Y7NrVjI5NTN2NYnb0tC+Zm1wyKbgwqU8dyqnP/nHkddLGJmC
ecN2GpeEaYwGHU/D5lNc5D5aWf/9+MZ1eYS9hgGgTn8TYN24v1Sr/DU5xpNX1qqFF2AtCUOrvAoi
wOSj/gjwSjqAi/oaosxyV+hLcfDcn1oZrpqWwIkaN4eEfdq5nayOp9vDEbvC4OVzn3hluyOPKvTm
mdsaFBKOq0PUXNLWPfP6a3oyafDqNoQsyMmvFeplFO9x8dz6e/iFT708Of3lPy6Rj06U3/m4/n4X
XrX9vYnKz938NW3YhJGxhUjKgPWx8rAM/m5gn7v45GQQf7xzBhLcUuRwZIDjJDlofWmcYQfpk2Fq
zRfmgUawxP4GwBVNeDTCfwqxP/LxaZ+JI2u2MKAsOWg34CVHfayzJmH5EdCsRKtPnszKsiZskQG5
evqaFED14T0O3q1ako9f/owrWwsQZ1ZSOdc49mKI0t5iHTn69fGTzx3LyoKa0AM80uCa4yCi4L1U
DzYM8fhPqZmFa46wZsn0XKHrva3M/Sk5Q1zFKV04lb974X/pLP64jAAGYpMSm6inh59yeKQdDUTZ
Pz6Yvx95uOYHyxYg07HUPvynwBER3wjstH386L+febhmB8szLFh65BT34hdkHKhtMvfZ0ilcM4NN
DG8NcPawXfx3v/mOHSCcyyedVrhWGW5B8AkC15NbROEU8XZz8Sb+3eFiseu/XYuPjXfps39PBRXf
ybn8++45f/n43M990pWJ6mowHnYYh21ThukyYgH8kxE7FKtg1wcB9mFOwW4y71NrNrO41Iw999Ir
AyW2cugo4nOy5UGhNOuQPn58HGfMZ032NUeFKsSEJ1uU8MR778mcXEzbzz18lZTWYRO4ZcbXhG1C
LeSUNH4ym8buwH/fFKyml7xQgduWspueMxAzmKTGesWDtgKrNx+fzplzX/N9jZgJ8sr33DaS7nuD
JX4dtRdC0blHn87sD7+1BJZjSVfgkwJj5zfhUwE53s+99elP/vHoPOzA7MFhnhSPLuoccLJLXuvc
W6/ss5GDbjtDceq9/j5M+cNyUSng3GVZGWbRNBJ7YLAeVBjB8I4gwRArPnciK8uEol6IvQmB0lot
V1hdfcYO7oXuw7nXXplmFccMlJFBC+IJzEySuKbgwIh87am0BRXXpfruTLhY03s5cBr4roHbGuwR
1tShUd/o94udvDPfdS0aLE8DrGKGG5ip+Y9XvJy2nHvzlaHORemgxojvikBXzy9x8GJRL12MRece
f/r3f1x2zIcJZO7weIQLELAnDiTL6IcJtDc+dXfW/F6NqsaGMxjqKe3KBfC3YbP53KNXhuqZCVvv
GU4dAaORWEzzuwve5e/9jHBN5sUF55EzUM6Li0N/rfU7KYfEK7EBnu0udgtPX/D/GbJALWJlsfmA
hSQ+4mQcSrrGv++G+6i5D8sX/3Oy8eFaIBjb4pk/F2B1acFRHKQ+KCgOgDYEnxInwi9YGa8MsI0z
xFMP5Hh95LXZBu3vJsYM/dL44Mx3WAMFaWEqrFfgdqI3Oenj0oAZFGel3/8/QuEaK/h/1H3bct24
kuWvVNTTzAPP4Q0gMNF1IprkvkmWdbFkSX5hyLbMO0HwTn7E/NT82CyqqrtllLk5zbeJU3HClm2Q
BJCJRObKtZoqR6fxnJcsSHMKeHXdgdaoDcqb87v01/lVouoFAxrddsA/g8gp+zGh5cSFCRfBTZXb
Xim1jyYpd6vR2YI3VcGDcHBONow4upICrbRwcogsnbVEwYKrUDGC0jJ7LbAweGsVIHF5te3vcEN2
83p+nhZ8qIoSHGTDixzkWyCwKXXfpiBJCki0CXJqEBUiWHBnzOs5BzcXckZG/DFck19amhfVju0c
VGMN5oW3jyyZOaEmFyyD7voTlqZGOX+NtNGLrp5fHhWW2UNvH1oxYfC7pSx+Sz2npftWHiqa3fkF
XfBvKgLQ0KDTlqAuvsOduOt+zKcLnBvKWzEvV06ApUcoEXKLrso/Uym4eYOXycXVW8tecVfTNwGJ
0a46P/nd+QheFlDelMga6KU1PNA6nb5WkyRr1KkLDk6F/8UzfT9YGN9SBxFsNhrZEXdZzBOPnSOP
fpxfigW/oKIAZ5KvrkXz+E4azyZaBTMGnT473xYeqkKTTR5IE0dm+60s0KoKxoHhURRWtkmwlahg
tjYKLfR6F/WubCM27KQDMrM9MyRoZc5PzoJ1qbqSmd5yZhM8oJqLjfEIwjjneH7oBdegKkqmeMmw
QKvGbhLxY2vp11HQHWgcHatIbLutqFg2kLNWjW7i7dvB8axAHnLY2fm3X9g1KmhtCCGFMXQS7evC
8jjUZklZ+Wlvb4sMVcRaWZB+yiIx7iwOfBErvDa2VoZeenPFasFCkXGwOtU7KFVepCA/G8LhFg1K
GydmXu53TsFKQEimpWjW7PtIPskmqbpPaMSlHK0uImpWnNvCvrQV19y0QcwbNMS+xYdzgURHVnTT
yqqQJWDlY80crWkHKjy5rwabeVQvwp1IxFqTxIJnUwFKTGhxaA+gCENC4RhE8gNK+R+R9OpdYyKv
uQGqICO3X7d9j7LenTTjoYIaAeJ1+1iBNRuc+2B62qRBYxAVxZIyPRnKxkIHYQCgRnyT69IDNejK
YiysswpjaUAwBvqlod6FunEBuZgftJm2ab4Ta37mu53adWE3WT0idBA3fIgHkXhpka9dqhesTMWv
TFULetAWgycN8UNTdwuaPWRVeX9+URfmRQVstnqKFvJ6FLtQIppiDpq0Qm1NG3LBM9vKxMg8sauc
ZOMuNUgIGkLJvcYmF3lTlg8mBEbPf8JCfKLqBo4Il3lXgcLTaQzXjit3HA9VNnlmkLrouz//kKV5
Mn9e46FqbHTMAvjQS3I56pPflmvq2r/GNhpEVbnVZDFM7RCDg7QDYQ66VH0QYxzY0O8hy34CdYUn
QDZz3ZPPJrF2579nYdJUjD8FOabQW9hDnCJVK24RD0VW4aN9azX7uTBlKnQJ9KZi4EZX78CyAH7f
Ci523GjNitcGP6gYrQxGMdc8Ae660VJrJVe28NYqdimqnNHqGrBTV9XwCVyYVzxY2UIL1qACl0zI
yuMGjClHGiKMwJ/bvAZDt6vl4/klXXpzxT+jN9GskwqT4hTk0alrtwRodmXCl95dOYzDLEmhyo6x
kR3DboHUk8sRGyLMXdmPSw+Y3d87H0o1jl6K+eUBbim7S0pvJL8o6zWgwtLw85y9Gx7t/aRsagwf
4K3BY+IBftJrFwOaT85P/oI9qbilKpyinMxZmpjsQa0ACqBgRhdBPw10zsHKJC2tsOKEqjx1DLT3
A0DTJB9TCcBhla0kUJaGVm6/4CapRVxh6FEEboI3BkPg4fzUzEv4ixSciluKjJYSsDbXuxSIK+ns
gcCM8pU9v7CuKl4JbrGLeA9MWskvcEv1kduDCwM31sqyLry7KqtIEqD/xwKgLtDL3oHr6WT36XWU
9duuXYZisrRHMgm+rN71qGUzm4Mp5un8pC9NzPzzdxsedHOk60Htsmv7eIfufQ2RA5nIrk/Wcs4L
O15FLU3gGCg0A++uRdqc2DaNPSqAbgW8xWpVfukrFLOdGYhA2oIrRqzfkvYwux3c2gfyadskWT9P
Ui8hJQG44ZvTyUC/2hvgI7L9EKiL8w9Y2j6KwVp9VWuGnmN7GjWI5T5BI+8QNttOKlVRsXRiR7Mh
kLkbAPUkunO0KrI//94L94q3SOXd7tFBZ6mDOxPEudkPIooDlheoqN78noLGlKzhihZmR0UuAXJB
atAJvD0lH4Wbo/thNRuz4NBUTUWQM9pgcWfVzi5tvzepp8W2f352loZWrNaO87FIdKfalXZy1Ppx
j37JbRtGBUTpRLMCOIV6R4bmItfDawDePBD5Pm9783kl3q2rjGmug3EJV3ZM94gmUvB4r9jS0mIq
pgoOrU5AxQTRh4izozm3PU/QBwG1hj5uy8KoyKgOez0jTVC/Ybp6M7wqs40JHl0xVDLa8ZAnFOUt
PetBK5p+EVGyckYtbRflaB1j0IMUxKp2XVeX4OShHDzPfGOCR1dC4ZqO4dRZtf3MBHrmYyh0eGRa
u/L/+tVtFRWlkaAxorKznzMO4qPSysEjWtHPWzajrSon1gycIF3U2s9JHUmvIf0TeFO+bRtbMdEU
zF0lRBDsZwfsBG4N7iGQsmWdt2105XBNyyqiqKRoXzQCnmwnxr2mLCGccH70X1uSreKihCibEegI
7QsrDAr+UkiIDUKi12FI186lpXVVjJVOMhKQgR2/AVwkjxSMVfd1HjZ35z9gaXTlWOXgSYnroref
NR1KBAzteCZYklc85NLgiqXmIfQkAR4Zv844LLcgNShs63DN/y6Nrtgq1GpAA8hBOdS3FQjMRm5w
QIKgzb5yZs875O+xsM0Vaw0A/01tiEp8A2/2U9GBPp6PzocmrFNvMPKV7bmwgVS8lDVkHR9IWn4h
QNicGIQ6jki9g7OX2ZsoAgxblUhkUpZZlevlF7Aq3EsLsjvERGc9gNTxp/Ob6Nfhpa1ip+pahmmJ
svG3LqPVhz7h9n6YGBjCujgB6VeagzEv2aTBic9RDHoE13gMDt78G+RHHqum8IRDPkAE4IMjN0KG
baacvZMmu6QNh+TFKsfu1ILWZm+k7cP52VrYt6pyYtFnPM/SOnxpQnR0jgBqg3fQCv1toysG3YOB
kFoV/B2Yje/H2OxBhrmqmvjrWNNmikHrtM04dAKqJ2yjT0OVexb485BvQ5owuUvGzMu1taTXgvUx
xbrh4QaQpDvyyQZDstuNxodEQ5JNl4mHeG7FQfFfmzhTTBx86gaynRZKFr31WOUPkqIPDs3cYQp9
q6R5smx66pPkeH5pFsxExVwVURtrE2LQJ7OjvuE0Rx7HX0hj7eo+OIKJc+U6ubC/VOxVCcm6WLdy
84k2Ifq6tdS10Uu8MmNL36Ac1tBqCcCMI80nC+zmOIxu+ohAXMt4lLBEDWy456dqYaOpMovImxjg
CaXlE4/Ya4wWv7gRl62oriQ1X9MkOtZirSq/4IFVPBatQGcp6rp4aXjQk8PQS/YADj6QO1Mzb+OV
eVt6yrxY76J5J7fbkeCIeiaWANeFRdJbqeP63TvgrD4/Z0vrrlh+BRVcKCBnxUvVGL0HuZAe5Hah
s7IiSwuvmH5ngTnebMLiRef8Clhl3W0Z2A542X5N0wSCMsU2kKytgrQ4KOdxQLXNFw7pHj+swPka
lmuH+kIC31YhWkgigNg4S7KXtKF3TB8fQvByzztr3lXhmNw7JN7HQYymTLIpc2SroC1UjEmW9Gb+
Mvf1o/Uq727AQKmtLPvCzlLRWuB3LHU9KMsvhp3bLskzaL4jPwjJm3Ythn5LU/wiFFIhWzqEnwD0
sPmXgWV7al+UlfUjoM5NZNJjBGdmljmk4MljHDS3FWEr/nJhQ6vgLenEtcPnp0K4rHSzpCz8YtxG
a2TYKnorTA1gZQJzeo5JGZqvzAGPnO1EQoIcFuTpNhW6tsKVtnCWqUgumdZYm0EEz8hI5s6OOcYg
wKFvZmA9bjrBBMSWUDa8Pu8HFixVRXbZUF3UutEKvgLDnrUQBo7uokTEfgJh0odKZn0Ehc7VvNzS
0xS/EIL/pNCqtvoWaf1xDsdCrbuVUIBI9Hto621KedtUiQZSsFprudHwr2/03rYWxehXR9B/fsaW
NpoSBvQDkfkshfpo9ekTeMF0iDihxHd+8IUJUlFfPcDykE3k7GtoQ79A62/bvvsYi/ZYy+5Wa7ZV
TSB+8PMB0zUcKjNsYo8QRX2sA9xGJRiNrVgLfZkFK8tgLMyUiv7KWRC2pR1oXwdDGFniVRLEi7on
wfTbQiRnHPLC2NeQNsw+2ZCgGy03Bt4T7DisgmjDA4R3C/Cht02X9q6FbghhXcaWnoIhO2UkNu7P
T/mCvamVBrRxRyGESjK/pN1nW3PuocZ4W9XQMgjH1D//jIWZUKsNaTMKFGXzzM+1JoGMBtEAGYGK
qrWyJ3/p1k2uYglsgwHbSFvjJMZa+iZScy6NdKhYCFyszn/CL3cmHqGYLgjO9QrKGsYpaJLvoN5N
Djbo5Se3isoajcfQ2oNeATS9zj9t6YMUE6ZoE04g0mKe+qGNIBXCDb/toSqQ2HG88ohfrgk+SLHj
PGdZnfaNcQK82A7voF0KKuI4rdmmHliTqwXn3DQlBMEcPAA6LZcBik0HaBetBb0Lr68WnSUFfWME
QuATRcoXumngfOLamgf9pU3g1edN8C4ApXlgoEM1oJcxgawbONFKDzfceftCVqUB/G5lUy19xPz8
d8/RG5GB8zqLTjU1Kv0KCFr6CkrNenw4v42Wxp+317vxcSubkhwsSRd9xa8CwFZAhCyJv23w+aHv
BtfSpBj0YbJPFRhaUx8dOCAHh8Sz83J+/LeW+L8FUlgFJUbPWWkAyYEltkt4aN2KDAhxh7Wf4qIp
pv4hdgqEb5Cx9AAXu7dJBcUs3brsdGcNCbi0DxSjr9vJTKaKjxc9aAXdVA+8Hto5NLJeIUm8EoEs
rZFq6ok5ZFxI68Qa0t2GcQelZg0axWsh79I3KHY+UtCIFRZpLs2qiIlbV7ZVad4YaJDPdjU2WG23
S6BCljfbNrV6oMADT4kOxPxFjNqJSy1peo4ZfD6/KRZmSz1JqByq3q5rSGWGxnUaaaibCqRttg2u
mP0oIrPoqSCXVme+dqxN3VRkn7aNrZh6C4VVXo3gGUBbGkR1ObJZFgco7fzoC4us1qz1QNc6Canq
UzuQqr8YA8Z36IMrr5Ie5PKobG7crW+xzjujH+vSSnlkkhOtc3Ech8hMj0Wj6/xw/kOW1lexeUNL
JdjJszF0SWF0H6McqjPxlGRbbklQ01AMOterMBigNXrKer2sHqxmysVtp1mGJjbuIdWcS5lCeBba
sVIzINFoEq4zD8BY6PJtmyHFngPQ5CdtbmnHPEkkJFtxe+0S/n3T4Grlum6TEQofHL2Ub542APf9
3ko3USma+PCfTwyAHpoyC01IWZT9x1TEyVNk6dnjtldXjDfXoRiUcAOvDr2L1G+dsAZYuNhSYMar
K+bbW4FV5xYnp7DFJSFISeZlOlQ6tr27ck73AzTtcsi8H/XRIFC1QZfji9lAgmPb8LOxvTNaKKgS
g0J/KoTsfcX3qYN+xEno6cbhrZ+H10so9mZGjOErodu7YQr6AwE2f8W3LbgEtYQtoBORBlJoR4j3
Th/DGnrB4Gxfa7JYGl2xV+h5YOZ7iAK6eVdf2RPorSN0wa28+7yAvwhh1CI2qHpZVwV4d50XwvZZ
ZYGXNoCk4T7aBl83mVrLjtmAWmGQ9RC5LZP+aYqd3qtYoV1xKTadukytaJs8hSrzBBIUV0w1ihgo
groZTNc/vz9/PUtMZfoQAQR4gwiSpxBoQZAXQECFtUz3OH5x/gmzE/j7OjCV8ENaveMgFqaXeW4c
+hjxjyA6xPrY1RQiskuaNWbVpQcplpxajUZYJslRB5x6DhjZHKh2xaXRQMt5NQz69XnPVBIQSHWl
gQ3lmYuQI09idntAEf3Rma4Te1ukxVQ2kNECpedYDvwkigG5a9xTotDVtHoTORi2rXIUt5MhwaKa
9pdsBNFI38Ksk2hauTssLYNi1SIZut6GMv2lTCFAS+/rhH6gKb23S3ZVQVFuxbx/7TyYWvUeSQRp
5caqD0J20PVtoR23NdRiarV7dHoB7Mgs352jSozOzRry1M2Ujt/O28TCy6ulbhAm85CENTmmWYLe
AhGXgMRF7eO20eeVeXfmhEYVDoI58kKgwcmtexvKEYjWzw++sLxqWTuVs9x6XDSha5v8aI7pXQjx
SFcX5OTU9kXDt7HEmkwtbkMCTx9zLekvbb28gYQTQwsbNJKidFwrsiwtw/zzdxNljl1tQTS0Ocim
/DBmCCymSm7iUMLrK0dzDvFMU5sM5yRrfmO2jTxNGnQ6z6/CgttWC9wBiyaDQjbrxALERDo3Zq3d
AszI4oNF7LLcFLMztbgdJBDsgnoUJoiQ1zQloR/hB5tiF6YWtVks7A5qicHRTqG65JsBg5ilCTxY
8HB+khaWV61jAxoedE7WkGMM+UDmIcF6CypTiGZtG14JqUWp8yQzbYJqHDSW0Rlh5ldoZTMO24ZX
rHiE4ltY0bC6MKcUIuMmUizERKRxfvSFDaQWroM2A+IUdY/Yldk0eTmHy4Dmrm1els2sW3/+KQtn
pVqzjhuJxIfZNQedTKlnE/sSIoro5kwYBDyNKRh/nH/O0korhix1LqD4lkCzBtoyLihvrse02LhP
VU4REJYVs77ZcJmmEkLielVS/mB1uWamK4ux9Prmz36IMQnJexGyGKLO0L5mXX8Ldby1VvWl0ZUD
ua+hw1YCw3OkAxScD0VQR4ch0Oka0GlpKym34jjD1tSsmB5DgniuteEgaJV/diZoRm1aXrUwHedF
V06oxhx0q3tKWwiyQe99rWi8cKCpdWlJozYE/ou+hY2jA95LF8I7cvQgvfKV27NSvYbmvLV6ydvx
9Yt4WK1Ro85GBsYNeoSocJW7snWQux2GjloQWe+jwocm+XSblBDPBV2EhMAoJBztfqeV2OAHCyLz
/a2Dzt8fhSSQfsRbRhXaMCC3KI1CTz8GMX4ZIiCyPJNPEgHSaIJlK0e76i4tEx4cExBNPkGFkRV3
IEegX4WYaLG3TaI9I3ESfwwkBDdcIzagNW5DqgCtcD03n2nfOJ03iVles42oBTZiXuj1VTdFItz1
wp4C5lJaUELdNxENX9ImjXFlLCG6bkLPVkOvBW4AjgSbTZLa0TUgDm0Khfeib2fy6gEc33LHElTn
7u0Jyr33FPLPzOuhCBd7uT2x2jMTM0QTb1Xx2mvrGHke/CCA5LYxdTe0ivDjPNWtuyntmuQmQ1Ev
3RUSZb97aUAJ7CMkZMClbNA2GK7HiXXls1NoEGgHMhBKqmYxNBb04ovhq4hJ/toXsXyMIhZGF31O
gbVBegCyrGYADni3s2SUA0rWta0/sSiOIYgdQMAxcxoReC1jkbnL9Mhg6AzL7WYFpbHgU9U6rZlF
SZGClf/YU/RnN/NONTkaQN0ocPakzqS27fBXK7VBlxTtyNEDkqaa4TLNmS4Lmkwrx9uC11BBExDw
TiAzRukx0KP4Jhii70EzpBclqVZkVpYeMP/8XXAnZNpCELamxxhL5tUIxajPSnJqhqSP/G2OSTl3
IEXUV0bV06OM+Q2TXYNKbr/Rb6v4CGE4o2OLrD2kBJqxPUXmqKebSJxNRpUjJ7CtNk0GQo9pm973
DoX2rkNy3YdAYbV2VVg4eFQwxNhoHZfMoUeIpT/GMYDJRFuVolxaXuXUSW0RoRk4bA+xRjOQ09ja
lTkmzjPhUl+xtIVHqCACkYluYGC7PjLCqFdXKfLhIg5mbQNzd34DzbHiLw4DlUZG72zeVzEeYdvD
A9PMHhjLsdG/6BUOOYHdOvSM7sFXnehfzz9xYVFURhkmg8yhiL/+tGq7GV/sqH/YNrZiDsgD894C
52DsCh3CzyBLHd0IOMWVMGBpPSzFoiHhTeoghBxl36fStWldPY0B2qo5cbKNz1DsQpqlIcI6widQ
mqeuEMHV2/1W6u0KyGppAZRwTEKZOJFdBbqgGjlViqqOea2FoKxe8XtL4yuGEeqzrlEz8GNdiW/6
qEWe0/M1KMbC4CqzDERZKYHgOi7+3ICuuxtL8qYQPAzN7aY9pJLLtHkIeWnHseO3MLiP7DuNIj+1
bXDlTqUHoE5t8okdY03PYk9SI3K8JK3XoK0LO1QVRDNJZVeAZeHlRaB9Nudktpj4Z2NrVpup3Bph
Y9bcBm/64S1z1IZIpQIc07ibk/5MZdhoW51nUTT2l9AfrHaBE0pAAPGIbUugGDFrE8RRhtlfjmV9
1XJkdRBlrDHvLM2/Yr2BlCKoC6O/zDP6RQxA5I5gMnu2qlnk/vz7L4RfKrEGQx6jROWCn+J5dvS0
v+25CK7HEEQX0EzanX/Kkp0pRgwOPe44esJPOa4LLpVO42lVs/YNC6OrLEJIoBVma4j20DogK6Ah
RncycXP+1RfWQOUPqnHl1yAhzk7I3VnumwZZXszKbRtVtUymal6JMJEpNHGN2IUquQSGnKLElhwS
1pp2sq80u9O3xcAqgZDeChmimd7Ek4YYJd+hFh8KFBm2BcEqg1BsZQMyjqO4oDrANWady31oI4pM
nLLctpNUIqF+MkoJcDI7jayiO9xyyh036f35tV7aSKoxc9FAw1eLroJxJFcpusJuoRnWbILnMBX3
ZwJmZkc8gzdtG83wzQgwMEeLNi6tcg6bEFAWuLPapzC02oOwaHjsIroSOi5NjGK/oznlAR+4FaMj
mrzaqZHtsrLo/E3TrsL74i7nDKpA9qlFCHFVC0alCyaSjfOu4vvYYOpMxG8vb1qPgV5Jr8j7esWB
LvgHFeCn83Lsg4iXyItDYHPMoPoMJRZzh2bXcb9tfmbf/e7qVyfzvd5KS3hPPEKWce4iXff5/OBL
7z///N3giJ+hH26w8gQC2Iu2S4zPKRvbQwf2ozXFi6VHzLvq3SNCEZugLgvLU4gks4/kA3dpn1Te
kCEkPf8VC8eYCvDrQ50Q2djlqTay0Wv1mXpNasGXhlTEA3/IJo4rk6kKWbnpjDXX8/KUyvKmh3Sv
m1ir0ejSPCkmnApNQBwkKU8CFTRXSNw5UgHJ54qnm6iq8f6KIfdNJlNnSMILdMIXbjtXtxrg4s8v
woKXUOF6wrBGByFoeJGCwd+jRByR4Nx4yP8Nrsdbp3JME3bWtfo1S1veApQTbyxhqjQzemqMYZPC
xmwTVDAjbT+NVbmptcpkhmLAeRA5WiUa7E7AgR5taJH86PK+Sbb5z79B9uJkiuLU0OEbkLdBH3nh
NeZqZmJpVRXr1WsrM526xegCZDZukGnkUHZdsdu2aZQzl4qcAJRujbGr28aPEKiQu87I1/hTFvyC
itJDlxtlsaZlpxmtkQpxCLB5wopdWQb7vu0DFKsN8xBplUJWp3wgPUAauKFGqbbWRb6QUVFpZmQm
4lFA8OgKwgrxXnY13cWIF12b09IDVqDxZ935q46tAkAX1vtvwD0HDb/xZGenNBPfTCB+d7xbVadd
WA8VtxdYU9tDYxCbKZcN+Jxa+IewiMcLEG5/slrccDYtiqrHlUI5WJsmWFxrF6Hl1mZAHLetpmEl
2lqosqggPkYS5mSmHl/VXUZOdu3M7vomsKNPrQi1uy5GQXDblyjnM5hLwELYS/iOZEquRDCIh8nQ
zI24E1WlK9Bo2cSBlZ2kaTGgKcv4Q9WTu/PvvnCgqWw00KMp0RtbZScxTNapzyt6E3NS30P+cU0K
bGm3mj/HFnpl9Db6rrMT0+JrKXDjKDPD3J9//6XBFdMW2tRatDCy0wiG0Q9tj4R+F25ELamAvjGj
E1KlfXvsdSQMZEvugZxfC6l/7TYcFcmXE57Eui5B8jxaj3FSn9LOvkyN9haUsae5+y1LuxVT+PUi
OyqiL0gsFByztj2OU2s+gi8M9T8EFtFzkxVrgrZLz1ASXYEELTOSjC2wCf0+KKPmvinYjZP9xznx
z2/D/wpfxc2fOer6X/+G338T5VjFYdQov/3Xvcjx37/N/+Y//87P/+Jfh1fx8SV/rdW/9NO/wbh/
Pdd/aV5++s2uaOJmvG1fq/HutW6z5m18vOH8N/9f//C317dR7sfy9Y/fv4m2aObRwlgUv//1R6fv
f/yOhBfl+I/ohgMqFqQXcML+8/3z/vrL8wf98fv/+d/Z62/fX3/LXn77+NK91PXrb//861cvv53q
7KX4/tv/8OO6bJvX77+9VK8vvz18+nft+O+n+9P/XH3u60vd/PG75pB/6LrBLYdRaho6n5Mq/et/
/pHJqY0/dhxivcGjC4Fc0B+/G+wftmFxruum7hCDzwzstYAW+9sfIczWuW6h+4ziX9Pf/+MLf1rz
/9oDv4Fq/kYA2FX/8bv5lhP8r/rFn1NmUkJMwwDC823K3t9YjLqbQkaNYMedawiWNC0YKv3OL/kB
8Lms3tFDeRNLLzlYLqjI2wv6Mf4MYobS9pyj8DTPOhofnGseIzfhOdKHuFLq+DL3w4+DH18O38zb
6ZMFleDwoLn5Lj42/uTr6H8NjGOFpkwG3fCueSycK6c+GcGpG3q3tS6I9jBo95b9QKMLPb2hKOBQ
9qEWL05wm+4McQyDzxoO1Dr5HPM7E3qjrYawahgQLfyY4vsgupzs/Rh9q9p9nvrRvhiPzXiU8kta
HScvql1t9Mv+e1885MllT7z0MDhuk3jOBA4evwOMFkxrxCtBQkCPdeGRbAdQ4eTcNoaHP0V5JLRD
l8auox8RcyXRaUovq+EU7p3vFfuQGm4Jda+78Bs1dsbV/GuP1W5x2/q6X0Dxaw/4afkluKP7dN/r
rnk3mZegBUfG3xV+AgbIA/uof0xTr/6k64Ax7sW19tyRR3ZXPsjryrzsoXZxqrzQd06a2GedT+Pn
kRxIf1Xe5T41PO6LnSz99pT7gDdpvrwUpd/0Lp38+lOhfRbJdZ/djpqnaS55CFs3G9ye3+fN0T72
X6srq/fKK/FoxvtUd/lzrruduUcJ7UG7GZ4d6L7nrva9fGV4jvCH0s3viZddtJfikl6NHgFYwev7
73l5IaqDlfgT5tDyNfrBtq5RY+/xqSXmgz+DYY18/wuy/N9ybtfla/GpqV5fm6uX8v8D9zW7hmVv
hZCtLb7H7/3O/A/+dDOW/g/wgeI/B01DpuPMucI/vYzJ4X90RrlD0D4GAAeihr+cjGb+w9I5xYnJ
iG5Ti82Alr+8jGb/A47UMjjuzTb+R5Ds+W+4Gcv8+TgjlDl4McOeIcuGCV8zxx3vEiNJBWYayF5+
Homt33Jk9f0+toPrITBK0MBanaW5SRo7TwHvxgNzRnEp+wL7WLelF3Vtd52OGjoZQQsPXKwZFN+c
vom+EKt0ctdJW2tHJGE+L0vrNtRCsZtQ9oMz0SoPzNnhKZ/VzUxQbH0wysC5ZMlUTp4EA/xj16fW
Dl3luhu1OUs9U58Yd5OwG+8sNK0eJ1umdzypqm/4P3KK0PCwI1lILvtuSB0vE1W8G4YaFbWM5eUD
oWGiucKAyqfXkW96bCBCiA9lb/sRYECXYSDK23TKqiNPCnKVizZ4GXI4GFlN1Wezlazwu6wAfidK
dfOAvp9CekgHJH4sne7IJy34JDjPXRBhSLfuqhQpCGBrTejm+m03FqbLzY7Dv4IT4KorpV4DCVSm
6Ykz9J36hBo9/p0AH5BZNvyDoWvOI5u6aM+SYgInUQBGeb9p4/Ab1LnFLs9DB0SC4BOyTnzS9Q9W
GQ2PtIrrQ8iz6qFzGstNAo359ZQYL8Qa689Nhjqd3oCllWWhEblNkNk70drmQaeBKNxQN+F7Kmga
efrQGF8CoHlmKuYRk2LRnoHgziwClyLSemHQZLgscFKarmnk9VWVxFrvMrSte3XAk8kThj65Zk4p
Dq7OhgMCmOlJM4r0ZDEONjhkoXcW0RoP3SrFZWW0wW3oOJBrMkLL5xoJ95EcZhE2ffoSs1p7AOS0
OU469Oyn9pKSVvyomcyByDbDvS6a4nOJr92PYzD4ktTWzgLo/7KUY3MKzbq9Rl+fdcetXPo4WKOD
5iDTvkPBu7ltNKsEEFoLLnUUtXwjjIAN62AXuW8Mkn8qAIzYgQgs/CINsLl6Vm7hZCgjG+yc1twt
iCRQNJ0C5BP9GnrDMxRwurL0QUJ4KnO0295oSOaWkK/8LLkeW3uzqsFsFYAQaATrYVKm7thZ8TGt
48aLKy6lG6FD5TAJ9EG6acXKxi3iANkyq7ZSCkgSiz6nEhyPIGPVnEvNnorHpnKq72XTkmjfpKL3
pFOTL4UeCceHnrs03ajShicE/Po+zwL7ugO2vD1xkQRHLQdlIakylGMgxeVcMEOAIlimXXVld+G4
J1QM0mUsHQ+5lk6XjRWGtwDORt5QVM1n2MKNCEgIzF1hVzfcqJx7Iw7FfeeUzpMdN/VHGuGw75PA
8sc4JDurH7RPFXbWVWkBiY6lmS5JZ+l7uyqzZ2aL+GtfBdN9Y4zTNzTAVYdC6sYTbonRPioKy6dT
y/wZRXrH4o49cjMcv0SOEB9M5pS3EzWJ29WOPBjDkElfawTP0KBKm4eBN9TvmtSAk2mSgwaG2I8W
YfKCRjZBx4BjHLWhlC80Lo2TGdT6zqh1dFz00njp2ma6gUvp0FjldHtRlIDfBEa3t3JoYpdtVX9G
H0jxhdMAw0vA5DCdokSZSIv2hBTj1z5z4tuWRjJzG20oDtRu42fwUta3QRhE12HU/V/qvm25Ul1b
8otYIRAgeAUm8+Lpu8su+4XwlZsQQggh9Ef9Hf1jnXPt1XH2XhG9++zH81JRUS7bExBSjhw5Muc6
2zCxdD+xwTsYb7L7qG7mmzFpxA7dV/+2UTrIKBFog2Oq6OSHIX2LK4UYZ95YoJ5LermgJIJ/g/Ou
dGPFKak7/ssZmZzUMtFs4VObYUQ/OGPWYz4Z5NpjliddDjBxJvnaLeFVTMx0tq63t9bCkQBW7BxW
By2GUH67OYofhzYMjjKSDX0IUxv6u3RAAumxln6N/WaZZJrXq0QAz4VL9krRYCYgw7CHrp/GENvl
PtFuvNW+35sB4Q+qAhjUvlTX2prFZq5L6G4wPdLgmJIHiiCBfyg5/iMYct1+qnEef/TfIci/FF3/
08DK5YD/N2BlnEX77R2+lfvf/6seTSu+/xm4XL75H8DFT/+IEVQVIXOUEVjKXErqfwAXP/qDUUJh
eBoS5pPwIlj5C7iE0R8BgwEYIxENsFou2qu/cEsY/AGsEaPcwiAXlEpINP4PYAsAyr/iFhb4KL8w
W0f9y/hqGP49qYoFG7dBTLucrp53T4afql3kfVtPv/y1FodKTL/h7udK+PpVR8n5aVvX9cEoRa9J
FZVtPeh8mOf0arGTypYxGA7o5BaNQySMW8inbsYOORtUndMtztKQucOURt2DSilqhhSRPelQk9tx
bb8dMEazkehhtWGftZTaE5KobpsZ+ccyGZ9Z3H+qdJizGBN0Zrz19RY9cqU+Jmm2vN0QitHzu3bu
zeM81n5ZNTIoYqFKDxvCc6jhbRkhdiFXA3a+YJV3OFjclesEQt4SW51l5wc5vGgz2xHzGDeMlxH0
yDu7jcWYJMtx2mJ2wrg+3IzlcozaFFVXL66s72+3Q9p+274FtrNjdFZ+XZcewojwG6P5VoNvyqNJ
VMdwKFRqm/dI0u+xr1+cXM0LshRkVsV52PY/ykh0q/lQoLIFDnBw+Rnq6TS30/uQDEHm0NvIx+5A
vGXeexyC535Qw+0w3rUJknhsTX4N5Bh58F3no4BhN21y9EzDu15wndt02SembfM2aOp8wNhYGXBF
cUvqXAQ8Rohw+wvGqSE8IFAqwTcSVw4gEPv3MbTY2UDSY7cl04H5Th9DiIggpOwLdKy/ID9cd4T1
/Ewoz5J1W3cM+XzlmhxgeLxmfd3awkNGdCYYr4q23u4xctzkoerHDGpVkOGAzbmVMCrrmiTJyQoU
OCTYWoMaih8af7sxqLJh/qxWqnMhMDSLpAuTJ1PbIWCWLkU8bH2Jx6jK2M3hjsfWHOTcLRnDAP6v
zn/wJ7MCISvkB25tMZi4z6eVPHk2bq7qWsIewQlZiLCxsK8eTx33hl099ofZyuA2pHYpdLTklrK4
hH53ySWAZxbAUwENFV2VlPLuQO3UZ55st0MNR6Bjk9od7fiYwzevKQ1iUfZAxjYDhhXZ1EzuFkIR
ns/6R1xUQQIgBAXnrDPkq/pI6JXi3ME08DzqmJfCjCTzlz658yu7w4sNviL2MleRrlDM8IyN4p3W
YVNUbbVdNZU34hyRdyFt1ptSV2l4BITY8hSGszvAT++0TAOHgGdYStyj+SoBBGWp3cuJHkjVlgl0
rO/NxgsPqYWvMTP+rm+yFPMxuUg3uvfkAHcsGoJUoP3tgJLXEdUfJVUus9P6xPXqlXoNXiCKIUfl
GkwOyDrOVgdoQW30KxkmUvDZJvu1IQlM1NP+mPjuJa0h/zRgQACUTDaa+I3LDLvNfLPV7LhN/Tft
Eo2JBB6f6sEWZpo+ImSOX9n1Txx0t4y5shHdyWgecW0Ly2B7i7LC6+5nmBS++6s4OS+2QB1g5COS
PCMr7ihnKZ/DhcVoBs9t7nF0Ppe5vttqS3aVlyGaVpyHYAwKPQCRJly8KmqOglXuKxocjnExfPiC
f8edOFDTTg++RczIFIvnCGGMJ68WDHL4+RhyURVA/XXeiuEtoe1nyIs+cY+yiYt6W+Q1vN9zESNY
pVdzv+trT2XOCAQrTNWUuQXJjjYVOfZuECWOndOuJzteUVZsHgYF+MrHEhmiJ6FX1G8ty2LoU3cT
ne/juel3rfK/Z0qfl2jYyjbqIfQZ9clF63jkv+EFAySHoF/kwwPBOiDEbPmBo+eaKQJTjDG97Akd
JhxchyS8SruvdboR/Vrgp+3iRiqIC/vnnrGLjbqN8jUhpuz1mYz8ekR/6LAl5rqT4MY2r0YDSY2/
mqm9V3WYIhCtu03Eclj09rNV2yPcJAtSOYGJVHMYVH8AkP8KkUGM5Ar9O1jtAV3aR5g8PMjlxq2w
1ayUKJp4cdfbghjkRmF1qPYhrh4mlKkoCyHanMQicjVGSQ4v3idCLc3Q+vPPvAbNpkkbFP66Hhrf
FrUeMtfO4wlnWx6AYoIA7jcRESn6NKvaQBTV5kEoMo0cryxGpFjzWsGtKduQhrdzh9htWHqswdP2
/fekkUO2IjQ5q0hJsWfsBfHnPBnim27mfT4s9JDq9qF30uZkohu2wb484gWVJXftyQMZi9vFDzzE
dK4KusKrsXynfW2xGfsv4TKCdVLa5Z7w3+cteW9RvYlwqgtv0l6x0uFzVlOLw66OMjI0dbmkCkOy
sulzOc5V5hKQbguilNbeV4VaO4uUiunOSItOg2LZYNePZkVFaa1/Sfxc7iSAxRXGSO7W0OSmQRCu
N7fuWHfuG9kxmSX9F/UHr+g4Ao4cbXMzWJENkX2RHi1hDPTYRZ7LQS/8TDr9Gm37ESCzvUjS+oj4
T1g76eqduek6SuBm2lre7mKvugmb0MDzAROIqVQvXsiOlkT6hLqnDb9izeW1i6/bEbcowV5dBP38
2o2wxw8ZervO4sRrJ3lvCJyI/A4L3EzE7bZQHS24nDyCPRl2FwzkYBRxr6NUHDXsQCGzn09erIGQ
zAllDWZ8fLdfh3bHkwP3h+EUBHWxwWseitvfS+raPGHLdpwq75uEDaZJ6Lmbpv5xTgKAkOA0enw4
+nhbC5/o+bzuOtWB4rCxyavK++Vkv+RplD4jX6xUs0oKOSzdbuQgrwOhD/3WitK42WDfXVkWIJip
IGN17jpKgBXwmcZJFJGannEnbpeUkxxpm59iWYPMp/xZrAkKgyRtQDFEXZHCQqDgEf226YAzFYLt
fAGzbMn67pPkYNIY8EnrHz6ZNlN+9KjIdGLxKnfw59myIPYzfxO/oaa5Q0GKcS1MhbZx85wkGL0b
G+IeJyGKEB75w6yrDGFJGMvDECByGxXPKi3qHCL0urBGmszq/lfVICPUk8184cxA16sfDVV6NovO
7IGx8nmEMcQcQOUx93sDbxRGW5knGqF43kWAzHVahJzgtibYlPQQwY3aBvvWgIuO6IvuFn1aF9iD
qbE70cSgfg/oEbBqP/PV5CmSy3Iyj29EBLutIV05+eq76Zq1jMn3CkffjGybKxVGtxBgEoGcoOPV
Cr+QK5yAqqyEfuOX/5265TPdZq+cXR664bUCILMBWLGKXEbGLjHw1kexKUQ+iB7nuApcUQm0Bay8
MPC9+YjC/oM1TXAzDdMbBQOFjNNrU61f4BfqTMBWIvOE4Nlqn2AYmUXS+8Bs9MOsTJd1In5KIFIs
F99HdyBCIi0h+qsy41cH43HwedgA1Tz9CqdBnTbnA+rRUpks0r/7MGr3Y9cdk8S+RLR7rM4zsqMP
M5tvPRf8QA+WgAbK/WbEwqXVfRKTwkmOwG1S3cSIztwbQBrLUlxtfd2ASktV0p1iw4/Ehm2O8b5r
sZrwerHhlYm6uw7pIQJ8ehI31ysyG4pmGz7SmiU74+yOiO5n0UU9L2kGgQYmBKeDAkDifsLBlqkJ
FUV0p2R6SwG4mzXZ9mKs32E8tJSh5+5FH995qVfGvdtZ7KJttWy5VEGTT53/NsODswWDyPSUT019
DxJwFxGe+aG+j+a2kDT95KBI+eQ+Vt3fTsQ7khZNIxE7JCpdGEgKbfFMvyAOboGU0g/XaFC80alW
A82i2qZ53IN3mt09yKnrJmJNDmFLizHHKxLoKGtZ2qK1o29hsDGOOFuQurGYsMviQewGuMeUW+d+
ySG47ocI11+BRBN7OsoRJkd1nwOprxnr5FVSvdf4eA0Ekh2wfeiMj/gOfLFt6d60TyLVrFzT6til
7LLQqvsxdW+mQtk0ifdFJB92ap9YqPbREKkMWKjF1t7gYQ7kDbvk/TZOCSanBoZyAdioiqMj0cnb
wub2RKo30VF7xXUAjaOJcDqp9CPa0CrBxg38XhXRBkwDZnDMTSivq3UcQM/popU4Sk3YLAX+8492
9sxXse63fr+GXpcpiZ0AhdkDlIFi11X+iTGO0pKQo8cRsxkF3ceahH2uSN3jwkdkTWzv3LdrIQb3
GJr+yu89UwxyLvwlCA6b6sBW8gb9P/zklWsMXmw4QBESfdWMcamm5dc69EBeYj4Mvu1zg7G0XfWk
Nn0j29m/ghp4zLvutrY4RTuWPFgz7wca2KyVN4Jhj5pJMa7DI8W5mWwD8uYUlgH2iZt1c7ikEYJ9
6H5QS8TRTVWJAb7jUYJGIbY2ajq+b2b33PfzXbPpD2obmzvDnkbXTFd1kP5SGxI1EBePmVvYCu2k
hwvXKIlJOuznqo2z0C62rHQ2dtONFyLx3V8Tkc3YDm8wV4wu5fri+tg9jhwHCdygrjd7s4V1Wyi7
qZw3frbOE8smmKQdZhrtRwcEQ+cVur0wafdmEM1hVbTKGVOmMGmt4Z2bfougDp9XPxWnAe5/eX+t
nGf3Cmq8nGOuEnmWF/CqGvQWfABUp+5bv8nbeEQPE9lhjfSjPWF4z3XiX2lR8YLaVWXBFv2MHvoZ
+gaDmV25Uokp27gp5MZ16WPfxyeDUr26RqZMX3Sjvh5sFSI+ZTlupB0OkvgQW6HaSmjeNupXqKHD
dX1CUaUyABbrnauA1VnQUQiMIy/XHQP6ntRDtACPYsJLwbAdSayvFTMU88jsYJ3WuR+nX43YfCDI
tOg8HK1ChU0WoQ/s28HLiW+//LZ5WRNUJ0uHs1YwDFfjnZaZadwHVTiAFuDjfA3Dt2BLh7IBbYMa
WtypiM9AfhjcTVL524Mt0jKh3OLLsZPBDFY5lpkF9C/VZrDQhxcK6hhsdFBetvwUbWFO+kLrps1C
X/xUNeJj8fDKyGyAasNu6NsJtZ0x2eBtPyOHHTncctH/QYZbX405lcjmSoLujXX0cs7Jd1+AJ4UN
9yHd5JFEtcHGO5tirKOjD/UiGsRLWGC4dRdEQXPdDHqHOdGtw8IEmf4mQqbyMZzHpzXWI3qvKErG
IQD5DZ3cjiHHBUfU/FU3kShcxYCDUQrhUy8g1GGu24+Xv4UOuShiu1pQr+CIRYvEXqWO86zzIphR
sfTRYOMKeg3ChiTHyqlrhrMnm4bqhyh6D3Wil012/I368MCmBfoAOIuh7KvRDeZPou9RKthYoMKe
fscWTIUeQBDpaJszF1Y31smvJRZ7B2OhTAuq0DGfz7gLsGb2zkvX4HyyLc5Z9hSvCzJdKiZ3hnxW
sA/PRnyPmLYho23/OQ1Bs0dRDISstpPthlNivBc+gOlo++2a+dhk55RjCtk+m6G6hgH/kMUBgn/h
cPCyqHvTB4BM/tYUs7BY4QlW2IbGGbbv3/jM3aVWWQEEYKKodXVOKjYe3RYXsjfdAWu/HL1tgslc
X5fOftglQaP9gk8h1rlSjToY4cOdmUQ57PJFMbOmGBIMFE9Nn+wm9I5ujfmMY/AQwmC9QetWYkg4
KDWG0rOqeWOV1WAzVos2YVwG5ELd2x94ysvLDOmFim/2HfGeas7kgWdxHzi40uh9s3KaIScbSWtR
dNLSkR104aiBpnupCLmCGBC0VoLmZy3aHGlymL2v+vDEI+/kqP824ldCzYAjqJJ4jD5CDxFSoUop
XX2sY/iJWRgqXRC7LM611XVu6lHkHUf4l++CvMOJuo8dIjoSTnXWLQqHA3PlaMVP4j6JCeyuh2fy
A1KZd2H0OXnTutcdioCYDDgT+1YVrHO73lRPCfIfUPy3r7RpHoa0d2Us4/bYDX4eWCgaWoeOgp5k
lVNWVqoCNsZ9yKaq24lZqaw6g0hKQbW0LltBlMJtTRfrAPBYBxhltRCpqIC/L6lFU0yqI/FQhiZg
pYulaZts5On75mMtBfzZ36II7KIDE4NP2fnpC0owgO/hqDlPsmChOABBVQUNUQXpZzT2PH7uI5Oz
Cj0wYrxnHy64meeHezHD5ppu5zVtviY/Njdi+YYXP0BV3D1SXQ1ZGAZlg1d9164YcOcjHofGdmna
+rGLb3nf84KHZMuBRtDfKeE1MRRNs77XqcomjRqCtsmvZcYVKzeiog/5b+goE8x+yPdZBTs/Mo+J
maM9UnSjgZqcYF/OBwKyMRLel4Db3m7hDw4Kg52T6Cd5aXUzQGldegxnaeDukknp0sTita3ZV3sx
bXAcgbMaI24t+sNidX3GzADDYT7fgvlF9bTOSCcHyto2D+ythuGwiO2cLUuSD3hA24AWryLrT4wz
JEURFdfDgXbxfoMP/y40fp2x5EIZ4pdB2SYPbBClhxVSJGjbg16qCipw8OIATnIg/CfYn/5OsHoK
5HK/6Ym+YN3ihgzM5dINeR9Co+I2/ySq+tKTn38vAHUM7FKOBK6iB6KzAotxhBS+I8ErqRtE/1kb
ZQxojlbP/UAL5eoXDDUBDD+gAnVY7qgzZ1owESKpCLj60m++xfwQKHOCA3dLXSb1iGlbAKBkm9di
jSM/E6LpcGYu77PZo3yQ4EIWVHtuMjtkNf0ea/EiKosTAoAy6SBWUjV9DTyAD8DpMDdme1WTd5Mm
0+0IIxEyLOdBJzcocWQGCF/nqe5IVicuMwQwTM6neUx/qIdyPNH+smPDclxDmF6Asy47j23F1iAe
qlv5eZF1tVuD6HPtGp55BDHkW41yP5ku0ojos+2foFlrcz8FYLBhkssAJUolvGCHWRdd1+vpzz+6
eEzw200A42nw0G37zS8MzBT0XxWsrwsVvngSP7iDX3tmwf7UDLRniKnhHB1xiSzpktl0t5gAriCS
roXH6iqb4hGElEMBnHaQa43lGPY4kKf1Km2ZnyPQiRaDCH4jtftRaygNcPBBR4D3b1yQytkkL1vk
8f0aw1RqpQLogV1FI/3sdWBzWskEm6OE/V2F2JleP8EU8rHC9B0MTIauMBhfDw1qOEKH3ZQsWZWo
H9JNd2AjcQ0G2HbUE84tYAmR2E+rGCho6KPqDjHTXSI+JoLLQ/h0X1TRbdpHU0FVZzAAlt41pnts
PcEKVPs8j/o72tf3aTvu0VeSGVJ35jxOsRihCqigI4NupEghpZWRxs3vxpwYdD554KOtW7boZeS+
8kheYx4s06Y6wdmyztCQnTKTeKQANT+1ocvRzE+yHd8YlDaG1AAx7KDj9D4YMRGFBY73x/ee0xRv
ucNu5jDthVoKEy+YwDhvtTpLJ1zGIBRBs8TsOJufXWcfak9+tR0UdMwCiVy0MTKhYR7J9jEWzaOT
/mmu+0fMSgbZGnkmD+WemfB7wWBr2uPN7sceP3Ew2K+3G29E5R8q80XTYKdnYNItUO8NffEsmS6F
5zsG/q9cML74M9QlIHve1z4MEHI8Hk0C5LoeeruAdVLBt0zWLJBenHeodbJQoE3ed7uhhkQn6X1Y
yWibYyQAs5y9ytJVvHYSV8sa8nOhDkIQpll3X0egNkO0EXIP9uPQV+ylSt/JADUKWv4P1XRRhvSv
M7AT+v6gTOiwYP2ilkPTbBdSbDlCJ18WTfs7TNTJrK66z8pB2ICSDTu6/R5HC+ZS6veKo8EX4q5X
NRQpiHgqYTsAfsf29a6m4Y0/6aeoeiBAMdmmsVI1mBGIeJbMtOZnSC57QROgiRhH57hBp0cyHIQR
bXZzjK/VW/u0+s0JtsJv0+DKfpE49qhC1TEN2Ker1y1NIYqcEg6regxKj7c8XcAeN9hVASgL09Ig
lzz5SLg7hBhEyCXOjYyATUTELujtLTy4qEMHa4760tXoBJG+H8vNXXkIpyqAlRGiUN0BjNPcpPzs
1Bv1eZhb1l/FawDpURtgnepAFsyqK19GZeToF0FHGSxg5eWdrU5r4usygr4fzy7EwAi7JyFOuWCe
/Vy5aB8b6wAshq1I3Pjoke69burbhMZdoTeck34HmYxi9XXr534ofo0LHvAcDT8DfLszZFWg8OxQ
hhN+De/HAJaxeGibWQ+bZ751enkpVhyopPOume7edXyHRxtgF8bwqKf6GKxucwCT+YJW+N0/3h86
NAVqj4nV6BlM4osPg0DbaW3zmdFf1uKMMhWmZlO/7BqsajsDFs39fZf+qLpF3gHElFUT3NGp/dhk
f/IW9rjU/HUclmQHvBVDJLMcgS2WCyGRMDSSZw+6y1DaIkqBe3SDu5wKUBn1pUj23seuvl2wfPK2
5digPH6TdiPon3BcAK+CmzaOb+eOFX2HW7vxRl9WITawy8NCJxSJdvKVSO/35odw+RJQXAQxsB2v
OwDtMdcr7KCcp04+YnqbCRmdVF7WdQL1Emm86zWZzsSlr22K3XpDrwG5Lu3JMnqz8mhvOCc4iGm/
S/RYNMbD4ZM2OyZw+GMs9WrqCLin6NFN3gi/LTTXOJ67b8nbOs4dIDG1RXhZDf5kj2gWFHh5XqcV
bSyVmBy+sGO+yqYYHa6t8S6h8f7wMESbAQcLsMkgKNZXesabNGqd7HqPvBPb9hlhkApVHPd5xW4F
ZuaxmfsDlHAoASccRsKvTgtBECPHv2ANc0c/UDSjmO8TzO9vDTBUDOYKf2nj6DOoUnR3Z+zw/oab
I6r0m69PxoMM+PK6omsdZIaJpWDz8JiihRo3SIKNo3vdGAXhdd+U0Noc0KD3SkeEhyJt5WCg4DKG
0U30ychuXb2vkeN9seFYeitSDaoNL306873zLewoUmYLKNIRssNR7zQjlIOvEYYL8pY2L5NzOxg1
4EZC/rirUn4vl2S/QZglsMvXVf1rqOx92MRfSJZ+hIvgXRIge2pq0N6Agi6DHavbITtn1464/pCh
RO69+j2mBo4trf/pj7AZdrX33s2yhKQUq9boI9uqCGADks06CZ9jYiGIiut+lxJpcXouHXgd87nY
OCfoO5QwWnuxBrV1e0SY42WMGLI43dE9rDbvK51ehWyFNo71mQjJQXlIZDNonvoSJmLeJ5iKgzMQ
KKJo0W2vCkens6wKeFLeYagRjzE2pQW6LaL2NjCg5IcQanOTXkNSd2amunUyuRIKx2Fvb+ZG5l0b
vMpEgErxzqoXwRXOsJ2ClTWH/U0miV5z/5UnHnjcJsqBUV+X1qm8SZ+TCagOTqQZmdslDza8xQ2K
RiYeEq68PQKqDr5Cqi6KPDxj1MwikCgYeev2uk/AvUP/1QwlZFM2RwLoDairD4W+VBFG3SPGrRBt
OoOSWBx7883O0/LWD5RDvYB+qKexGcGvZDoFPp32MU/KsNOvhjyvqO8zb5G3TuFlDF2MEFNzEKm3
4YbyO7sG8akhoDtCZvF2Aql1AXR0vgdrOj+484cPaDEA5LBM8R4A7TN38lKjchgSxBnDK7PqeTuo
GWVPDKki8ivEJWHyEfq936re5pxDUnKI5/YBOoKz543nGUOPZTdvNZpAQ44YTPBV2HNJbLD5tvGT
hHZhbCBV1ZE1RZ2uv5XqkMPWo3acpw+bAqw48CAFS6vdUHG90wN68bwVqDBgY79z8ZaPwS+ShHSX
jgQFeWKaAnq8ad7WvI0OHL6S0CvQDlDFXyEeJbdRvRyRk4bLb+xDV8uTdCDNpi3MRU3exNIAjYkY
vYkJHl4VMGc4eu+zW7CzrvQimcDX+9pmqMEwThu+dB0YfAo3kdzW+Oe+fcVa+dXyOYZehYsSQ1C7
MIXgNpxG6PtCJosVw6zwvKPlFsfrEbU4stP8sh+kKxidMzouN1tK8TqKBG+AN8E2uYdwueYKwrif
dr3A3QqdqylEpEQFGZPolICwE0x9L91hY9gM6SyKePVmMLshK1qcIP2ooOCxz+3W+kVDWuzY+q84
4/9IWvffGF/676nv/gcNOcWYzPt/C++Kd/E9vKv+n9V2l+/4S20X/JEQzA5h3gjz45gH/r9iu+QP
wgLMFIHQTIOIJZfh4b/EdhH7g0VByjBWkEQxFHD/NYoUhX9EURIgWg5jBJgjgLvnfyC2+zMX878m
kRg+GBKwGfR+MQYYMJHwtxEBPW6+xwmH3F0gWKDpuS4ib0NfZfU+EgC3zKPmO6kubUcowvJtI0O+
tRuMLaukmBLdFraPkH6pAZA35wX50EFoxcZ0v0ZwyDUW1QOH36NuoDRF4jZa7EuxJKBUqQ9cD/9Z
BGAAgkbhACvLp3UcafbnH+Ewo90fgmoaMFuIM//FrWO6w0BjDZciUFlBuA1nLPhiFRykVbup4xpP
BJ1MNoF4ADRJ2B79A4161s172ow7mCndOYZyACPOrgxx1CKRfi3DKTyPKen3M3adAv2jL7hsqke4
cPbw39xyHNj2PHm6z1ei9ivO2rlm6oiYreo1NqrBXqn+fxY3fzpK/P3B+GlM4xRe2Gl0kVv+8+xG
6NX4fA3QtWPg5FbWejs9PTXz6g5ygAxAD7N/Ci1vriSdj9ESYieY55xFTbqvGwKUlqIITld4tfD6
eiX0NPledRciwr4IkshkSMKqMtRT8MnAfNzun16Av0be/nnE7U8vhr9//AAjvRGLGQjTv0+fBrGs
fLdihs1cnk5QQ7OwzmFXWIFOJN4WyI9AfB//XEqoYOwNOFDI69MDFJEwDqqGu2nqTDFDebzBx1V3
YZjPtdZHyJeP//6z/mlM+K+fNcKsTQzbbxYlLGV/m/HtZqjaMCkuc0RT3OgRYpZk8bHpIwkQ1Bp7
XiMfWbXzzHcB9KOQwR5YML1Wktk7vxuBUqeTM8SVaYu81B6iP4Ag4aDw5EUSbENBI7BJk4AUMorm
KYuavikc5B0FJvZGNBi2iSOKRL7ySpp9G/fZAPv24wgGBikGIwTV3p5sII1WaHazVZi81326N+ZD
b8NbPcVwPEzlgw+jlaNPxaOxrYNL21LvKF+vSdTos5ew5xgdfUCVWB+8UXxBfnrtGbLs/QTM+STn
Ifv3d/VvobKXnQXbVEQj7FA+Y5gZ+tcFrNNNz5UKl5zF0sPwX7oCegbXa5pOh2X6P5Sdx5LdyrJk
f6hhBi2mG2LL0lVkkRMYJURCJ/TX9wLYZu+eetcOrSccUBWAzIyM8HD3KMjVGx3JY6w0J8MbfvuW
0Xv//7vQZmy9hhEJWirTcAij/3mIvL5Paq+u0aEImoeDdMrQMtp7iFsHsayjP08pPIkp+aa7BVo8
o6UqmJ3Md+jtu3BPwma23ulxjbiNcK6y0jkq1LpKnTnBXz4X1wAt4wXcflPR7p/L4DPB5EA5Zmof
DwzGmeuQxCRey8w6xo06+vkKv8NCjrjaQ3eR6SXesqNDgZlzaIjF8YWxfi1qhYHdLK1rENOoOa+r
p5BT/2123u5Q8vEBXTCN7abQMc378C0z057RHzjS35+tpUghxEPKjRXMlsmWFRN61NiYYxSTtqXp
AK8AKvnF8zxuhJjkRXbeK17Bv4oy+9LQJvjbav/T9GH/hA4iuC1eupqLlfw/V3ucYJUiy5r8Hj4p
qbf4PYks9UU246v2JIzCCDE+sw92BT7EtBMRWbFoQFLi5Ggov3DWXUIH02942H+bqqNvMeTD12Nx
OQkGog3PMz8Y4+ASEkus+gdfq9s7nrLnNnRliBYjpM1snVq+IrIxhKiG+p6ZnQFrJV9CI95ok4rW
npopGeBD5feqTjxYCscIZGp7kZ2/JelwHQ2aAbq1fvr3bbnbS314bhSOpkaDGoa/8XGcMm73dTMy
W8L36tfZonXvDIS2ZtBeY6vE9XPQL/1wT37b3VrUUY1rRRMnH4SIvqOuz6OPwqmAZpe+M1tgfnSc
Kb5sG6H2Su2CjumqmVQ7jK3Ar4ACgNlVfmoaWJz8ZXcgQvi4AjZ0MJPNQUzS/5cLHgXd1FcYXPtu
rp3TihEESSW9I7za+2mof4iuPNsk2wy3AEEj8z7uEaJjtne4//4o4vhgJtbjNKTvfWI1fpUShuvB
+qkQvVGD2fFFb6b8AA26pzPXyyCnVIYUWYI2lTD6Rm/mmBwRIf3oSfqAYCrbt2MHLQvwp6yJ34Vr
3lQFi3K7f4DWMZHEkEsVSfvDHIAD1joHos895NCld1za9TVeZPKUxhoDV2ZpBl3d/BpMG86KlEEm
KK70Sn3dj58NVbiQkzg7CI4oU1ueb+GOyQoD3HYWSI/1Zo3Kaf0Ue27UqUL3DTNZo2XLQIqGHmzc
YeOt1E/AamvkWH1EoYvfO3Yh5IMo0kZDe8ZZPP4ik/iIGii/SzLiZmGxqnk8KjSirPao9Hf7Yncz
JItm5WU9o3tqFs/i54Gk/vsWNv/LwutcRoaO1ouZHMaHwMWnz3O9s+k1bK1CGqD1TWu9q4Iq81b+
SsbkuXVa876EWmRNZnrR563JSaPNMBCCSdmHKDQOMY5l50pdX0EnwWydBdiZ75bp8ZOlee+Qc7bm
HssoeAOytyloF/WnNgoGjeRwV8yOqG6J3G+HVcIsWAeQ6SUO4wl663a7j42DDg88uEZL6o+xq0Ed
gdHy719jn8XzPwfa3nTHmuWZvByFh+d+HJZkmIxjwj1Z9fGvWS5t3X+a8sKAOGfFIJOjRiRav+1J
WwyLie5UAiz3WiXSYQy4EvTbLu/V+kECyfnL5PjVRCfMLeIxMoGPB/hbftHxGvMAOTZr0tBuczQi
JbyRBE0kd//WDmiP1fgdXybLZ+7RZfSqKSTzKsM4+YwlCodhwIRoWbNwxGXjOC7ZD6P6BDfRXmCb
627bh7rXVaDX9VWUUJOktPWA9kAWFOMaXzjNErWlu0Dkc9bA8+wjks34YmlVR0VOHlUZ8tLN8QIa
PIy/hhgMAeHEAbTlXbiDezWXey8ztJuW0/PTYE2VxQrrHKAgHHPzxzJU06NYHyvvky6y18KI1SN+
EwpdYea/LCusDCWPf+mTcc4MBbPKLTvDC7gMh9gHOYof4ToiqRXKQfb6X7xEzY+3jUr/3EBdrjLo
yXF154OfiSIRBC2rrvoDqFjSMZh2QKLUm84xKWyYfVqek+gKKiL7WqbQi21qgcUTyclSG5COGv4C
kpGrtrTYIow2JL7YNU7ZYnzNq/i9NcokXPsKIWahI0mU8fPQoLhF/PCkrWDLXkkE7EV+s1UYCWNv
3rxG+dqnA5E1th7tFfQEdqx9h7O230gvitE11LVznznFZ88u/jat0PovOb5NKaJRNqMtowj/kBtg
MWaa8Qxvee2HJZjl0vp7DPLcSQZMaP6WmskDOu8TA7rFNYc8PHkOLMdmJczmw0ORVN/+JGVmJg9I
cH7K4rQvqmEMVJ7rnT0KpKwCCUSvQKIyneXHrJgIIlZzDmEtJ5E0nXCMWyfQxFtt9Zx0RbVhLSUv
ezRfyyY9Tur6M7FYkdqTG4nrQF/IfFAyevECXgri2BBZ84kXkIHizd9st2+OCxowet/pxayUY0KZ
fMzzBHYSKgrs1NCTiwPNeNWB5szw7IMuM0EposDKcacn1ViCySLhgOc7nSE/t+EezDBUBL1OF+Uu
EeZ3Z0AQq+j6wzTN2m2pIyNZ6BcV2Y0atTsqkxuqeHr1GnoFu/RO3VJO95BbsIzBmaSrvud6MVwy
gUDXjaVfo4KCSqzSOicR8Osxti6FrF+EwtDn1S6mo0x0uPDughEGvQIA10DTxfcUJjq87C1cFrAp
h1L5Wla5eVWMIvWVkQxPCmsJxcYpT6rfmrTmQDQzvXZDPqdYXEVTnn9TCvFDp6ZTu9E+tkW2RGvh
0fUapz6k5/CZ0vNtErL1Zx1c1Mq6Llwm7W3Ulz406q0niRYkMJyeGS4yvqTKFLWZBvbdo/Wxe/Rv
Say+qiZBIDH7gKHTUF62DLjSlfFYLccu2drDG6oyr6mMHEKvlYEyjsB3WRKOOqq5tKlJFPODUXJR
K6OSw1Ex38eu9Y66R26xJ/01ROew72F4zHgypJVWBstCFCLNjbqZe0T0TR+C3h68oXOifcvvt5RS
Kcqh8arHdcsDnNh8QubgRqvMaqaV6DSCM0Y/Dnl81SYS/bbQA6kgexgVAqC35TbLhhoUlu73Wmce
9/qo06F0aczvWEQZzhRlsKW/1wzECo3tiTfJUG9nP5OVF9cEd5CrNqd2e0xp2s8qfipZObchDBqQ
zq7+PhQmNAz67n5pcy1686MnKSsqa+T1Veb/UFXyAzv0dgm8vEDAl8nb6uaNuYqPI2r6bmBCzH6U
3NV4owQQvoEy4KGZ5Y/BBoBvtF1+pZwXegdmyjEYqAVpA9vXpRrag2H1xps+67ecJknQlTx0xnI+
V6BRD21pHNvJfRDQaJ4tZWof8/kHNd8N5AOoxVTbQFirDGljTv5irVZkMzd7YVYBL17QlBbvpcks
e3dt78U4aCe4HdLvLOikmLEdB3o2UZrZTrDXqbMm18jQ8BvV+/GqpO1DJWF3KHnD7rYPYlyo+JeH
/Z5z5qI6enGW+3EyaTd4W0zzkNr3JQNfUxhNEzKzPDnk2czVua2rMvbpTUGQwEZldSBUJQG2CDY8
RclV5jHRgcGmxl2fpK9OpitHNFaRNlP/QU/bVKKSn7egDYfRsATMdgb2AD4ENZSQw7b9UqbbUWmy
s4V+AlGYpQRJw2LDb4EQbv55R+aCesc1/pxJzw2HLLkTsf5Y6ZZ28wao0fHA8bfqSUcBsj456/pz
WHSQ/e0vcEEpoTE/N7Q5j3EM81OXUBWYxU4lvWmHOmOF6WD2YO7BAHgTye0UTtrArjbUk2WnP82l
qPHLgGHjjPI7KRQ7s+ZvmsrVEXHUaF18UdzuMqyNc/EaBPc7+Lhrh3J9kogN6bmZZfLkNEwZUhpI
e8JRosTDJKCXK1NzQTWVkQhtjKFKS9vHeqw8DQPLMkK5CMZa3hZ83kOIc94RIi7xvlC7G1oI/As1
BF+Gr7Xdy453IuEeyb6BN0os3prR6+4Nl4xFHeAME+tKoqCyuaE0tc7X1peva6m4R7zN+CWLn72Z
rrA1OqekWb+oabpeehpVPu7ac+C1KbRlRf5yK+c5m3gMbQIBcWmJ5TYtmHgoP2d29lVi9bGHs1q6
d6Ze8P5bKpytGtYcWrSYtguFlgO9h4A/eJ/5UCG6vPZO0qDNwvxxP9EVcUCZmNopsUqgiTt0h1Qt
f+z4Z4XaP5gdIpmbBfnR07gYFL3Qvssu74/zSirHdbkHuz04NqP9KhrX8ScxPuzgD1Ki7FgUxnuR
VnfYtDzXg8vdIFgKzSrhIUKcRc1CUxNYco8YJmGE6DN150yjibUVrUml+AVleiS1PPGt2v2B0ir+
oor0tRwpwHv+jtqz4fZI0mZUtHBMKerL2AzNtjIObQmK3DZDGOfOkeM+BCXdYMtmcxcG7zg44ydY
bihkt1P5Z4G347rHzFHvIrXRHH//oHiejLhvmVHaw03dIKA9OCMy5P7RnmOcvnzb6fuwpRY/C1RS
anlM62685B4kRDmvFbJMeZ3dIg0YhfV1/8h7XahuFSw2vgk37/y1H2gJ8ip7cTsvxoNE/3cspwIm
eD9DG9PVk6sArKg5xCo9bUnuGk5V3nCFKjbFZiOJcoaLWwnSK5lXF4XgfEiMHIUv81WohKCwbnRg
WdR3hddGC8K7W+HWN6SxzqPea+hWSegt81TAUw/2TwlQBrdELmVob+OddDTDCCUjpyMfc0m40kMr
sz+55ti3ZuQiT/0bareBmP9TTW2QE2klYJNmUVMhbd4S8R/fnjPqIVzj/o/AOsNx8S/1FXyuXxtb
ewdepvvAfh/sVPGTFg7ZlHhqiCdBFxZ5/kXJ4SFmLorlyfLQoyd/c9rWNizp40PBo8GOD+Roe7x/
PlQqjXjwRg0uKw0PX9vEYwZ1d5RkEwwbOjGBt2qfJhfKnHSyMOfSjf69yvwvcBe0at2DnMgWNdHq
/fMR4OVbVs4QLz8ewXvyIr7OzvLbLMynaVnCYp1afy+l9nhAnJjp/n/qG/bpOsLr0Hvl9+A65zVW
zok5fOo9kIJqnd0L1PRLx3CnZ2f92yDk3az3w3cDpgbb9Gye291aeP+5mAP0ffhWhFNcgnE4sKdQ
d5cOqDVtjoo2HWNcMG6VWv8EIEhIfYAUBqoekaCi+Pfvt7tNf3gUBMLAmA5QMMDhB8wCjey0mMs0
QDHc6LsLJ2wQoxdWbkX7vrRSXzYqIj00GLESlydOfnfr1OZWDlj5OoO4czO6xCWEZ8jrZVTmowud
fX7+9+fcWyMfn9M0Nd3yDFbZ0T+UVXXWw2jNUmBNZ86OqASSsGNMuS8L+Qfj0WOJgMx7UZIcUNBW
62DCxIC+RiwjtWuG4+Q0Co72qkYLjhA+p+Btzky+gJ2Nr7vrACUGoMle7T9RT7YwymJreu4ZDHQw
G/NHixNUR86dJW4f7tG3dS2GfwntDwgHnT00mAMXzjGXLwwA3xwWNfJqwpBAHsiMwFeEayJYUTsB
JMTD0cisi8P0hBpEZk3e4fzbhxi67mVajatJieRL7OsjbyxDmSuhLbpP+82eoYyFpwdchLg0ULqE
9AIV0ggneu9ENtoQ4IUmUN4Ux3GrpPbfRvtdARsd/31xtP8SnFyMXBDsW4A+WCD9cz/Hw5RVqcfi
7CV+DVnU30O4MeXkz+SmayIfJiTK5XccJK7aQJiaWmocRF1f9Tz7Cyqx+4R/2CyEJI1SWzdxuPtY
g9NhLgXYOL3jebUCr54VGPbivFKoRPmIEqzTK6CnoT8NGaMRre6XXDpSTozDkHHeTSYUjzZ1m78E
8f/SaqVFZQAQcuwBTD6e+9aB64KdAINRGgw6FKzCk6Q2D/WgzhGg6abJN3CCI+VQzQZVuye+ubWV
0xIsymPMBBIfze1b3bn99j+MkfsZgIcqqQO+zRalQCMjnGsyrteyIZH4yyqr2xn752cFoVdpE2ue
CUD/cQRUK+tmdlWJ5U0eHya1QaK4lfOudnTbtqNZZbzvSDeYB+6QhvktY9x11BX587QVkxKjqrOG
JngykCRBhw6aplgYUYLEoUQNcSyM8phZZDHztNafhUF5yQ/4UiQGnGbJ1NJ+ddegypdoErX9ucvq
/B7QO9C2RMjNSxmsVvd7AJHEOGrDJpLuuSyWz0VOLbdvyDHDmIcGPlrvasUSSj4zLfbSVGLxbUmZ
X7Z3lbLlrG0ng7p9q8uyPFoLOcqeJelKlR1N87NmGW8thIZbhffLwVTr17Rzfq14zoV9PkEdb0mw
LaXnGGwIgpm1cCrL9eYa2FLQblmjWMibqc1Q3BkYci5JtP2pWt+KX3vNPMe5cjS0xMcZ47GtdWjF
9uTeHGc+1UYH/MDLAfoZUaI1X7JGRntCBVcayVtP/S4Uxb1QYr13i3h25Vw+4LyQMSPa+NbSAsWL
QvxEk+8e29QBHl1dzN7mLzCXq79cL8b/yhBs20DLv5ELuF4M7wM+aKd2n6bMavWNHG6okc34tcY2
CBBOrChZW5Zt/WxoMRRYkbzgCwUhCfiChDM+FTkkiNowoz3lNFFMlmP3M2ViCIIFyBD4vxw9NTlP
ykXjLId7bbNXbxWGYagA9WC0TP4zc30dS5Ltv5wH5790Kh3D0LGxgiWD8aW7xcX/SMpsbCTYLjoq
yVr9pAFqeaSvQTIVCMuwTLpRvyO/cj3a6l7/PVMxFLKQAN5/UkdtuHeyr2osMsRRFtqgpD9hrJk/
9NIJ9irFUM3Zp3HvwSCFC9+He68/V/Ov6jrOtFWS84B4MLTa/pwJOrU7GM5ZsnpmCe0XXdfdaSv6
Kru+7jheowUZ41CCSkdIM+SnZitB/pQ9yqrgr0mfcENp8oGeDsnGWZol1jS9uOQV/XVDohfDF+s8
ddrvOkb9XNYQ5mxr/LWXqHDkYN8NDrY1Y/JYJQBVezrfTIOI8gTjLG992NtVFWrv1UUnmw7zDQIK
9dhWcGfs90CXyXMPF29rVXSOep9lTQ5IxBPtn8V0MSdmsE5+m3VxxmhuCoekL8JpUQ5do9/rWX1C
ix14mVlGea998Wr9S+nAyh+3iWl/bsecMhshHVsGcfgIsuU6FWYj4EHB/gH2ZHKFGzJTWRzWiXZO
p2gDrj/dZ9lppynr7+y8V6IUWrlDLXnDfsKbFe8pRys3mmhgGyp4FT5t00CE37GvwobYs27Vi5E+
UI1oNxUKU9m0cURbTfqNoLyqt/pz8rJLtuo3KtOSfpgCNolNDU5ch9JYphOgvPy8PyfqoutskB4y
dLOJGM2B6WUC/d/LpOkn85SFO3Kst0oXDlNjHlYPdbljYVtjNf1XXFUZ920VM7z4uQ3suUMb0UH8
d6sCQFhzvo4mYFQtETvVSRaqlrdEfEZMnGM9mrCVCjLcLq4iS0hqwNMbeZ8hoMixEanTN9Xp4mtB
4srsl0siqBM6CZ2pEi0V2Zw86RTSflLS0NBXKmN3zDc/NIKti066nTCQaeF4Rz1EHFvFDAJB2D0E
Wf2cYVXxsqZN2BgnfTLVZ91I5MskRNT2YF+rBm69ES60FOYvarC1iDoDPDozR24YZcBLo3OvFlLw
W+Ktp5VRNX4dixtAYxemPVxch8vEspcBOSkzfrZL1hoVOhdVWuEajVOXgCPj79WhMmDANOAIUo7c
wLMntbPdUXZkqL3RHaCiw0cKUe5+Igem3B7ofuJ21GKnbZChuYr1sqDnGiEF72EKnAXOV5Oeywb9
j8pMzdO+B/ZSdwMHKq9B8N4Yjt+3LUoNCZF6B72UZYj6BcfDrETQ5XiGBiZd4OG2fYxkJjFOBFfd
H1qdCwGY/V50G9GUQ6+61TueZKjMN3AS30+cVRB7gEqdhJkDLWxZs46hXDGqHnnu41Sg8+51VcdO
yTgKo054KDPafAeI0ajTvLkjTaB93G/tL9od0Jm95Wj2PDlmBudaH6Z7xwss2cgnDMf4bPIwJVhl
ZAOme2sePwEHanR7tCNtn8wftPRkrTkP1WjI1za4QrfL+NKOlY+DEvm8G4MJjqTNSKDx+VWRUKZ5
T/a3Kme6ANH+6vEjOXCDWzX/vq4rIraFpl3FBsHAU8p1MDbfMLG6cZdr1n2X8GBvVuX65lYtWBVh
2cP8wAcHNLmAjAsTtwuzqh73dsEOQeZljbHx3Jenlca8ns+YMOHmtVOSoKnR8rXzIqKm8A4qOoOh
/A29HW2co4J+Vwvu2jRvmGo/HuBu4IWbpWW4f/9BqJAVS/3VsxR5U7JmDRUD76y4cj/bjQBylRqW
OCmCQ5JQUDzUdPvlsQfiduv+Tyt4D8ZCb7UxIuTsaueoZpgvyK0oTpd7azGrSzI7r3mb/LBWuzt0
/QaD67DB8XvLDVquXIoOtEZkIdjv0ViaqQvdV6E624IA7Hmkg0jl0CVeGqF+L0qsLoRMncs6gFrE
SVkGe0rYxMOzKDw0/nQJgjSXYF3ILFUDExj64LgUYGmBZPpi61lDN8vduJ3Yrur9g1ZqCJLreBMc
dCcKre5sMhXqpab/uN8xjabbfmXED8aWv2FSYYZ2lt7HbpgJzrNwdTRcVvrnxkvx+jjjcS8bk26T
wDgOw1hua2ulERbXj7iLxM7jIn72WZceysWeH/H5eE7i6U0M8+qXDEsKcrTy/s7JEMiWxlJr7tuG
ke/qeNr33RiDm9fjz6qY01Oqj8bV9iTOClurtyGS6xPiK7QeXMBZW9PMOqhYEGT3g95nQHhOyaJu
tI89RZLa9GliZPqfpsMeunu6d743Ikb1QDO2HlRjr1PYqOI8mrTxMIPTWGYUwK1Ofpun2TccLlmp
bHNsJ0NXkM5J1TDOTiYeu+U9LxKPBU1qP7FX5NfGxWl64uFS/dzpKpOyvGLA9ZaXpCf77Wyl+YSa
Jaf8besWLZJMTrYj3myF38INGxwRms6d6eJtU6E0r0b1YjJG/rx4RXMGUHZCo9ELSnouTWORVw8B
/X5Q7bH6vdg6JnkbsqwN5EyMW8IaOzYWSFVBMxnAckXcPQ3e77FS2RMJGcoye+9trN/LhVQn97AN
wJgkOUzxll24Rdkh9QPGo2X5ZBbeu0Azd9Hrt71XtN/h+2s1KJV83VIxFloNbGhq8O5SkRY2F0US
7BnUOM/Nueo3dzUbpyNNwiFQ+uQxhqV0NJC/ntCaFh2NbGRXqakqxGeqDgUaP0YGX1nj8bo6R82o
p9CdxwmdpxauOQSBHBGKTSFxPxbaZwWPoQtKUEisZBCHfdnSbCpPfQIY0nLHbagsptBh7fbOwekw
xtBw/JSiP3YbTDzVS9BmpNd7PHE8Vm6PdhRl0PuBv3xG800MKvnDJNjLnD2mIdTKQlw/kDDZmn3s
Tvsp85hW4GKJkuNElmvFF8d5U2Zp/5inOSoWD7UPkneb9sSOouzQwN4oaqoe/cNE0OzwAFkT9Zel
2+5hhsALFVqZ/D/dpeX74jCooa8BspE8GP6M4eBR5WEPOM72vqVR/yGaPecV99DqVYfOpsOxN9DV
hjaWZcBsHmrvqloa7kZU/69pBVu4qlEwu+P4jvu8CB0H/NIs6bTt+ZLNDCoM0+3zvMRf4KWlobnX
gFsbp0ZtNBs6rJxO+ZTuG79uTpajf0s5WBsujxsuDjZLfSpc+Jz7OYRG/q1OlR9ZhV2dLIH0m61v
NJSZFo5TehLG4KDU6iN9fmhtCDL7OVc6jjClUElx1D236oBxzAaP14tow/XdtOvvzAnyfLMi3Ox/
gpj0oc0cPBRHjZnxhn7UPyUQSm8bSY5BOoOPN+bG83LL9Il+Ng4qNVZw9Vg8ApfMflnDPNv+t71b
mNXeo6HjOrqfhlIqyHgNDbm3iZY2rn71dGT62tVOFV2hUJ3s1wkFvl4IiyK5frWV+pIBzQcYexSo
swGiVeGcbUJJig9T5JbZacTe4TDAMY32reF19U8nG9Pj/1tF+l7q9JavZeaLrbMGc2MrxZtXgW+7
wKiq2fhhs7b8HtJFP88WF7mjTj8xKMzQeBfeEWkQUaZvXrQ5vxd9RuBVXB5k5SXdhNaRXasRor6q
7dlXWx4kiuFhrpb5NG8Nux3m+1PF4FxwsHB6zFv0tVtGM2nW90325uDeve+4PXMSG7l3i6SNcPto
//doaa+92yYAqlxFiTN+Z8L1tz+NFwnvjekOhzFn8AgMjowAJzrIQml52mNPLjzMNbHv01XoMw46
5k4ffu1H0lCa7449lX6DmdKhG3BhaPBekjC7Ke2Su7icL0BOkLyIGkfcO8NRE5hkN/Kz4ZHhW4P+
tpD5U6+5P/bWCWRxcbD1Cg91Ck5rsz7ecII9QhiDe2tBKC/E5DHAuem8P59IUTO5ykjFXccMJWHE
wGFPNJZewNhZcTFx4tc9xcy23GFPRhu61VfIfYDfX3NwJFcRp3pLM2SGmKBJ5AWXKw2znNYxsLdb
PqtNXQOkiE/T4LjnsWP2yFYS2k7zEGOde7CkG1+8FF1gJ204I6iZGb0dxGBlITNTV/DtjbLBlnE3
YijOjs8FI83D3AY9WWm9DXH7jpy78XWMz+iT4YhlQ1bYJQsMJ/cx3gsbrXeDvZmYNWExQyyWE/CN
KdMoW7FNFAg4/tDpu+2rFSvWdOQa12RyYe5UqM/zvj53aPwGF+MoN8bBJJUjXCG9a+C6Yts06vIh
Y14d1regw5MSYPUpz0M/oO3Cr9fuNCPCWPDFiRNJ2Q9naLbvcNvAlKYbWTI1ftG1ZsTG0XvLBmBm
C/U9R2661tVvxeQfKNN8tJHSXDP9mOtQsxqQ/pbr6mTyzEMKXcjSMlxjnQmCbOUe9v8Yc0cggWxG
6AcvOEDRyf1pAaEP2YSettum9QzJGy4Y9MTdYY2qHAO4zJgAO0cVlaSRv+9nZBUZumBFe9sTpUYZ
fmQ5HrLueNIXmghKv9UkVZ6fWlG+/KlULGwDO6V/8ibiSLxl7dZS3mOa9zAN1Id6ioMFnbNnkwk/
9up+K5gsdVTcUrslR6+GLY5ifTSw+RO+2ip4eXg1bsJ5rXQndvetTtCuMETCxKi0d+7UhiO22HXc
hStbKKwNLiANkCwY7VkJ1xVLnnYgfcD5hELSbZ7kiMmMsLommAs9v1o9C92J1ywGspQtTFclrdHX
bQ4ZPZiv7vbEnqHEpWGBtJl3K8dgY2fkUABviTWexNDNZ0Hwq2GK433FZx71nmy2s38stb3tMXrZ
slvJUHm9cDXG1z1vrJvyBUoKVjYrvr9GjMEvlvqXYjJfTTNrPtcuthLo+8J2XcZoGefxojAk48B8
divay5dGX1hOwnbQCUStTlXEW02u8YNgx8AERBFAHwlPfhStzLw8u0OLjKHGtGV0RXa0OpibWPa1
W5t82jg8a5zmgVam2MRgSHbtvNwIB3M2N8zCO7hgPp8stODoo9Ln3OpuRaMOd/ZiIuUgMhW4CB9z
nPYeFml9s0YEvwBT5p3l8Odlnj46qyYxeuE2FZMubwXpQ+K6TJ5df0pmM1RujDUFOyJSRasF7F09
VJzcvqbNfOmgE8djMV7WUr/VIGpMkVo1St7sl906mNmpaOXbtV6O6YoRtUpd3p+XxWwD3QYJVkT7
2Bo1v+No0RTjQGW4WAfoCtYmTJjBx9eSETaZQV2I79OmltDy3jx79KmXZXkV2DsEFjT8SzmjXZnu
DK1jXJQ7WSek4VQCeFP6pmQ6dVLV04MixxA+JL4W3VRfWeAx6KGoIu9jFMaqFNcSFGE2PFiftpqC
ldcvVPxM+9K4r7SUTYwlW0552T9NZgfa13UTq+FhTSgqRidkNleenJBje92npsP1ksZyqMere7Ko
uxansD7TUCvF5wL3lPe1xTZ1vxh1zHzbxcG5SEec2mNAYubDfOwN6IiaQp8KyPOkKK3AiLr6ulNq
Yd+Ew5KWtIIUvM5nYCgTNdFRzesbhjrvMWyHp3IDPt2ye3O0J6swk1BfsdPG9nh9UfEHRbByE6T1
d8zGKd/6FhKhYynXQqjJqRxW83Wtrgn+9r7bddm56Avrhds3DbJiLnx7dL7NSp8+jS6hANaK68PH
yx4nDSMBNBOFuiYnMyUYC0FgzwF56DeO27Aa40elryJKxiq/jiotwnSsQe/n+8QbtKtwNvnYdpgZ
WZHac3oEqlZekeTDUTP48WtfPC413px6Vd+SUXZHvLAL9MzleGxAbg9zYnHu9KU9YXdFjswcC98V
Jc6paQ/lMX2udVgAo5ju8kGFP47L6zNDUa5OfsZGLLuVmpcHjOL5ohL1bxRSVbjUykmv+vShiFem
faEeC7TRVKJJZtPBFPl8YvRNeZ5FeUQ8z6Q2Y1Jp1uEg4cJXootj3xqjiUOx6MvLYs020qDBgd3Y
MzxtkRFTN9yLVfdfHFm4r6V0VCzUreXkYuvmJ866XEfbvhWKbTwsgEZI6ONbj+8Bt/+g3VGWjJ+m
Mb0lWeE+VkydzQDmlqb2buOUK/iUZCoNaFs71oI8bgPJ0afgSDmkHkbxnXAu+y923UY6jjunQujO
pTX1NLAEPd9szjP8SFacK3GZDvgGMXMPMH9AiVAc6eAQTGRyYwcZp32xVsPFYjrJuLxbWZ4NxZlu
VZM+yxWx08R+iCocAl9Egf5TmZ3xVK6kmwnD5c825s+PtKK2CwAbWgrWpxirvOu+d0az/drpMxzO
BAOGrld/Sk9BFqHCGaHfbkelo2kHJbGme7fP5/tiSLfBbyAbdjLgSsAeGExdeWSOUe2vqrfe53mK
VieOX8rcVd8b+peegIWVx6V2v3bp49TayZmZLVd62RuXiEdPTYwC3aG3Tm622tvWOEvmaj4CHr32
C2uSJLn+jCXTsujfVpgzDzu9c+ia7NR22GfhnYddFoo7Py9fcpRBL9L8v6ydWXLcWJqlt1KW70jD
cDG1ddWDu8PhMweRoqgXmEQyMM8zdtTr6I31d8GosgxlVqsf2iwjLZQSlRyAO5z/nO+o3ExGLfEX
q2NtXDgqFSBPLtijo3PGDQWVjjIb1dGfp6Q0vbCeDuHgzqTemt1UBtW+DGkBoNYzukN1hrCupid0
cW+MOZT3erB34hyQTqcE18lWj50LDLMxG+V+UON9XzVvaMQGQSFtq852fLVK5UtWWqCKk/I6k8J/
YDaGhNhf7SFYrnkxAGKp6tEzexw1i8P7UAv1bBepfkIOMAFPzdN9SDXG2AbZpWB6cFn/rSy4eDZZ
lPrU8uIAWs0/o4oF2qlb7QoiVrvq+VPPxOqcmFZ+GRoDy2Mx8QeMehGbKAoXqDQaazf3gQtX6j1u
B0wEVqX6LhLGWakbLgO4nQ5Dw1k8AV0XZuN0n6DQdSI8zlUXeNbyZjJJvvWp0h2ZdsG0acRFwyOz
jwg9uNQWVOqS3GWDrRP8yMGemJp9A/wh+dO1vbX7AMKaagpeQXu6MJcdnfaRY0D3CHR7ZyueumT9
lwlSzaMSzkeMRgxOa8zhbZnbV5JxEcwrJz2Iqho9mMHlflRC6W2cwPCZweBzwUjveKrJYsJUGwOz
OOTowDdMIsHNGKAfRGk5Heul23VWnd1DJ4HrV1rpWSg4CYbSHPeGHWEDZxZcpfHP3ARdORLeYXoP
tNUNyBDIAMc4kfGORx5OVbvWE8nFAmz2rdPRWlIu+c1Q5luMwtwMQ6Ix62lqDCvAXP2ZCJ7LlSCp
8m5H67ucxKKExlaxyyZrwg7DiZjoIS5DxuE7xsZmcSlkUMcaOA6vp9N1+Mwg8KkeE/MqgOIuLqoZ
ZjyFBI76c0oq42Uk0qBQO1Cr+mNk2dm2iJ3eU5DkPTS/S2n2082t03ubm0zba8k7OzOaBKBcjFu1
9AKvil1VUQvhDM4F/rLzOdrpWeC3jXsnApUwCqA6gImgt9NOcbdBU70KUYhzksdM6KS9fQ6OEImL
H4wpIwv1GZ6GcyJhs807F2PMOMkAPUifoS0OrqIe2Q5q7m+oB+vddlZlIgzthAhL/Y0xFengJD8O
MZZEZcEYreVmua2iQz9h3yzCKTwi/e7WoRt1E0/tJCfxrtoe0mq+pw+Mkgfn3gDboil3vf5hOl+M
8jmhlOou6SYOVdSizSIIngbH9vRhPPbQtk5RxjSPSx1eiQppq5uFg18TZnwLNBR7cb3TaMLaQO5+
ZKBCI5bDcElO3SuFrw2Qs8sywWNLpl/jatBp5F3pLuisiZApS/AxT5+w1vgOkWwDTvnVdqDhWNyb
dHW80pHua5y1HmoVAkuTZYFXDoDYoLiFF0U0HgnhO8NtqyNEp7saOrGvqsMHoJeFMwYIRpU5DFM/
IMCqdp5wKW6aOQq2UTUkWyTCb7mTdvsYchn++HjyNaU4F2EfX9b/goOl+VCY6VVNGbPhft33Ct7q
RhP5TZLtxiZTzyGJnTMBUc6hlfnBWKs79cgvSkOCfCJY6UGUUSS1qzp1vfbV0bLwXi8q3NITqYx+
6mM/L+bFi5VZbEJlVO4Vjs7Zc9rlqae7dXH4zSxdllH+6i1B5RC44jT3X/j4Eh2pTcXvu10VHW1M
YS/koKkGfL6zqR4BqNzoBpju29S40tFWbXksHpVYxAjPi30Eska5QTbikxoivBvDgCGRsyZ7e/Gk
NeSwDWrlHo0oxuyXpcV2vUcGzSAAvlZf1pXEStQfmTO8FhO7VSxA/mtai089qul8ZEgNgJi6FifN
/mgCjfmq6CkY0dpoM4Q0wrDYDKBrsL/FQ3wIsh5AfP+N4wq+2IUTnuVQIeQMhuKnZUF6LNJeG3gt
J0SDS8ashZonBNuqYbKVa1R1r6LbGvvgEK8Plv6M535ote+aiELAkXIBsvn0psK8L1vzSISEFIZd
GQ+vWXQlwhOcKprQDfBILDyi9TMF4AGi29fIyZjhkx+aG/ChixtJ+CqHRqxoPUG0dGRxj2wsZ4OO
iKgZvR/rw2tD6GXD0W70LGKfZsvksRUhm/8kdsLKxJ1dtLLMJDvh/074F7SegFPgXqm23ezh33DP
q5OjdfSPOJu/rb9wm+WbUYqPVcgukuCpl9kXacnEv4mnSJmgScrgRiC/YPzmeMeazyFLmCK9WL3Y
ZImUBKzy1azd+xSi9mGslIM22c/sxxB+loqeKGNmwBQBGqfm8Gyh5FO8Z2xbttVc2qGhKr6a2oxm
L/UFh58l2Dxt5xja5CEEfomkkAnBv/TGPHoZEu1xnHUq7wL9LUxI6q9WisGuvjFM2SOznNY1T1Gw
k4bgjVTuB6lZPMnupnVqrBdCOdiifTeVSfzmbTJ+TeVpFoNCg7bntYB6hbr8oy+ljhhSxEYIucge
rlUVzVwqpvghTpP3QFf6g2p8X3XudQSwSifrVhYjqQARHi4xaEyyIhbxEe3NwMwNAPyPKQh+Trbt
+FWJKhqad7pWAqCTImlV/ciK4VQuGmxM6f7LIPFuGhdmNVO46jd2Q/2fcrZ8eYaNqwgrtAGk+Fcv
KEMKLWrharXVTIOlVe70Zox36bSEvqgGehvadNp2pr+KL6vMunq47Lzh5Qyb8JhKgSkFUknL80iO
21+zT51NZAMT8zZborffLHD/ZJHkcxY2GTQSA8Tc7V8skhCsXNZ7rH+RYh7SYDn2S/lEbgPKJEWr
h2oJyG4wnpsNJEYl7l1vFHN5zpSeFRpuGLms3yV0V5DCX/x8FiQe0C8SRYK1/FdPea1nU9Iw4Nmq
KmzfTr05FTM4R5vu47B1vYxswaEJdBLV81IB1ZZXMyN4ohqA6cjSnH/zLQIi8usmwCdk6TokFzrV
df7zVz+VZndtmyDNS3ejTr6mM72MN+akgBzD2BUy1+riM94MqkNMTd9hBlF/rhHi1d4UYQsiDD64
+9Bk4j5GOPObYvi6PgbcRa+ZxjS4tb+VGhVkC2G1nYn9gPRt5CVgzXZaLaBzcRM6NpPykEoXlBH8
DFWOiH1cndNmQpUpFtwPDgAwtS6PulZ8JCAb/c8Z5Yiyt8pods6cbIAGtBoik7KgSg7ewtzVd5VR
04ycl5vWYORaKJxlA458Gy3KhcROOjvmQ6CCSI63ZfojNSP1PJIU3qR6oTzNrv3MSIPQ2BIMhzoZ
25ciGl/LfOxOq77a67msG6WBbJZz5cSs/MR8JG3cP091+G42XYEOntDjzcLOldA+rd87YevA9wet
YtRbiVP74YaZsTWMcfim9+1XtD/W8+xL7QBbgBZ05Uryx8ThoxF2dy5daLu9whVNddP63DB9zDNj
uUz5UFxqdzkSSVMgolN4NwBJuxfcKsoaEzAozkMhT54gbIBVT4ZXNA1bKRR9f6b2bMdp4E20b43j
Zlcqftka1TA5OyT0YH50YOB0BU96J5C2Ve7xo+6bsUTjWC7ndri8LUbOu7xh7q4N0a2xZlC8dIrw
C6wrIT2jUSzcXV3r8Wkd/ixFo3imiDAScSQnW693zvw5W1Mbg3CIc8Tyuo2a3p9owwbTwBFST5LR
k1Zz9EHpzyl17v8js7STRQ4ilyFC/p+5gy0QJi0zvqbYWzarAXqSMbk+Gai+k3+MxMYRKxQuyFx5
Goz8NWqxw67z5dVaPbYkccK5vI6d+AlNEb2GycLE+RGFRbkIfWAZ7JifufrFaL2BngTmrIKTEEOg
gnHRZhCfo3tpeVm9L706QC5hYwMQB9lztNqXmg2jx/m2NRW3O+uwsWvt0/4TB+RN1kd9vQ6sXlnE
EtdvCuWaNsVboxGrs/incbFOtF2pbc1YfxiWaPAqpXY3NgCkzRziXcBfsbWz+rZuQsriil0ZjyfW
o30yRvrF0aFnu2awXwfHxJ35aox+0zTLch+qJ1cnjsUs6NUsLYtoZ19vagcyBfUC9Ug4M9PvyTol
N7Oq78O+V09aRKQqVsy9yvBjWysaouWyXJeUk1ExWaY3N8ZTrZd+itR4bzTlpWlxMFRdqu+JXYp9
39SH0aynrUWI+cj94DD0EJzC0CgOQ0DilEn7alqMJTO7DrEgZrq1z3rxmggwuyaTfx+AKX6Bvv8a
VdxtDRG85catr+fFb4a23pspslTlZsq2b7gh2818bKWYohM7ZGSkcJuaqOWMHg27RAENJp8ZQ3xO
lPBZIgsaMR4FvSibZuzfgjjPz/1SXKkHPpYjuMwku3L89UUtpvuc7jIvX8IvDPnGo/zpz624QGs3
jhopCDP3V8UU1sWLsUTRXYkeH1byMA78iIFDtHypNc6KBkErpy3EXk8EiUkbV6ojgpcGtxdXuIvV
gIyJy4AhXkCoxsYzsBk0xc+I6F7CujhnOi3Qg2HUp5z4ooDYkUcaoWhtHi+lFn1VF6KbWuAhF4KO
qxh8i1xDT+x/rk7fNYM2SDOHQY77EYOwHKOQlFsX764afw69wdWRweGqVddV/bEs1XcjB/3YF0V4
TGBMrifROqDQXWktTPim4x+KBQsduuuP9SBXo6ygvlCVkIoSgCUmopwemXI5zZpafWbogli6EvK0
pt6Ty+bk8K7EmvMEJYObdYWMTvsINHeFdLTaeJqn5TQzq/Ck+37oj4LS0kg6k3InmzZWPRA0Haab
PjHXHsLnvpPDNqO3SHlV2TaSrQrVwuIud6n/spKsW4Az2g/JyKRmEMweet4GF4bTeor+cwCvHRoF
S1YrVyUGpcYoO8TQGdez0nrx6DvUezVgCuq4uOwTrKurgrAeFNHW/AX7gBcVLT/P+kPJp5aODJzz
uTyLJ7oFe48V8FgY5fegVqedZtW33k20E4fxnenwZiWWjmggJ5J9NV2kibhO0u5QJe993eyCYIq2
dJxd89lpTx2AF4jvwyFiWj9yOvIVHRx2W2dUYEAHCl2srRADN53b7JIOE+Mq86xm0jhiQJmGAbM+
IILJ0L+u5orana8WmZvdGrYPp/5LqnP8i6Cbb1sZL19RCYke5XeDy7lYNYhqZQtIFjrq+TnKb9eq
zSqYZvFSIlg7y3FdG3VQWidKkewrmMZNkfXxnYYJiFqa3JdcRvZZeYYA9PeZudc7TiNcPjm3Fq+5
wCKbKdg0YV8wXZN8t6QU21hWFyxO/L70wvK6pbLgYzni0BTJz1lN3W2kYyCKp+UxdSi+5S1nyYdT
w3TDZSYxdm2+03PjTOjc9Wkwu1cVIz5nSeMypcV/RamFPweZRpEBljS420AX7Mxfp/WCvqJtLZJj
N2qE+anR2fViqA/SVGQQk0FS/kM6a0gRLPu+NbeVCAPopC7DPMzL6zNjzhVGkiX86CwEI/spDYrK
5878nqdhzzcDob4m6YF9I2pRZvpnUBnqNNhev0TYjHFEyLNOnhOQcqe5PhfGW1NP+b14cL8sqqJd
ahn9ZDTzpCUB5AJplFs3zqxOtY2RKNp5jhO/atUGC8JyrqQFrsTPu8sd6oJqPScnVZ1yh4ILp6dt
cbrjUDKeNE3oIOOs3NfmJtwXOnVZZoe5CV/XRqsSSml07VaQM9lVUXuQB47dmvcOnOylrbTCm7Bk
YTjpDnVBKUNFFqRUjfpBHcs3JSmO8h8pJXGxNJxTbrQ/U/6p1XS6V4PilrGtUUyh4wdjbQBD8KrQ
5bJfnSQJV3wwJId8BLExjUdcqK4/zQzYEwZEmyYogtM6jDcT9W4snIVvpgfCFUduN30U1XxZ4yZd
iXYWdUC0bVEmxzFMnsYJui2Gt6eh5Sg1VpC3ZvHe55ruc7unHUlzpLjmYfCjK6vC5AF37GzpdMV9
DiyceMac05RrIn2NvGAIsFA77f1qXWlHhRZMKLu30IxPw7w8rR/X8+SdcINQZr0o1zhw9ENUBIf1
WBmFdbTpbOb3S4bOmUWwCJDf4L+olAxwPHU9hsnRvqmIbts2odNSJA+Bk3ByqBtPAIzZJ1UUX10u
lX7gKj/COZOYpA7WlAkAOTUTdncbB9p6GLPwdCP4YRcIFOvgeFqciPs8Xw6fzu7VHbheo0VuYczC
vGDGABZVxXyI5qi8GWHt5dOc7ImHs5eXCceyLvJXm8tkItb0PLOGA7U+RKqWo/JwwoIKt6BU/mSf
pgOFSZOmfHqV3QqmEF1MPu3GaNds59rQR976eulQ275PXXlY9zJM/H6utTheMDAAbhw2iUC1Xpke
s8McwmiVjZMS08yPZc1BtatDY2cO+DPXn06BBS2Opvbz1e16VpEkia/r28ySxnSqRPRf2IYYbUmr
S9mkBCw4bo7wRbwhY/hvt9ZxcRJzK0wFdxebYRMV5lbttXw7Wd+JBNJewOjDJ2RCLS6/33bcWmR3
Ij4oUioMFWTsK/TxOxe7YebdAfF36lnNuso0PjlLsSgeIvBm9zjf6CntYA5I6rgpvreR3pyI9XIS
4B6YJWJrxxw317MUdox6JOGQDtEXJKRNx6d+Da3Qm3pGAmI2TNpF7Emn03D0+5JqtKK10wuxlmBj
iSyHvJaX3BPKPU7f6GtCZ7QzdBy2oyzwAxFc1/dq1egGtVnw8/ExhS3CKxzP8KDLQ7Y8lq3bxaoH
TVjUuba1B8CNElXSMD9XjtnUuzRR65/Rl2kmUDDk7nSxG5VG9UrcrDHESl0zJchF/QNmBiW5EVMj
ZmYPKRBamjFYV2PtndpN8143sZSUdvuipQQCbJeZtHCz9y5lqBuI87r7h2Kcd0VfP8aD1V+orGNU
Jb2z6ytRs134tDwswOK4qqGbWY57Xwv7smLHtDwLN8INrkMdPq7WKGc2X5oMoHgk3Ws4yMAyQSY0
jNPKepuQ907gTL6MeMiPcTXdFIbeTK+jH0ncHRJ19pt2Um+pTeBQ8l2Xwuo2WCqzQ+IyopR84FWT
EggmbZveIiaH/KyTLxABs3OqTXvimPnW6o0Hhl0vbaBHnE/xx4XuXHuBRhtBGxePa7RijXnE5gxG
SDW5IgT8zIwFDriRAlKhNA93XVVIL7QDNd06FYCEC3bF/UAUiOK58tzp9XRjmv00WXF4plwaaEk5
HDWl6vdKak7HldaQigCcWxo9r6btSWiVH3S2vbVE42LbGN0t02V6pcfS2CPOjpuoMRFCpPMTRaM8
LK7xsNDrzWUgGvkMTCrMK0TYNpi9zpixDCSlDR1HzkdAzW9yth7o+gWOD5Iq654Y6SEmuRHRuaBC
2CfJ8XOAAHtoBtWn0r6+1FxhUqy1MCjAmBng0TSbNomol4SuaHgfQugcEmmxritqKK6FKs5hminc
RnnBW9HTpyTs8xwA+wDg8KKUEZVV83xd2SbrGbNwuHXHZizTEwyS7OU+k6CmPmZIBAbsaRZDxtk/
OK+gj7QhijCVX2vJRunn/kvcD5PnDPDHc6VCzouNd658z7QEkgDTWMpNmGG7URfplfudBtChfqyC
lovqqH8uA9bkkpjk6HnLA3IaacI2mzq55Wv0JG0e5LnPj0J9ZDpGrUUfI59bvNxMUVkGINb5kz3e
Zdjttq2qWZAJQ3GwAplvlE5+DUfJfonv04H9KE65qOto+3FFAgIaG3OHdnpyE93wC+5BfW82n67f
rjeyfSTf8qLnCj6e1ldn1Z+LpMYpEr+VAZfHuUzOJKzKG9er30Qb/5WAbIB8sZjG6Cp8BRnr/Idg
Y5Y11Kh1KrthQfVcn3Isid40OcpIYe2eKBWVWJt1818JjYy75MaPx53//d6I3VcalbAWg9Eukq+K
rZACYD/Gj0Q/OTQlUiH6a5yzN6rhYHkRVGBk8Yw71pLSf6MHjAzM5j6b8/Qi1N8mmVcS46/KJ8g/
wEiOptO/9svXJ7oMyIxJK9Sk299IXmHIz5ajOjpPicZGBJOW4kgVOdZZIJYbarrgCBLXdUScuAwi
oA2clMKiqXegbk9xOPfYjULGPUmPk2j3E+athxYnKXlIwMtNlO0VxtWdfbIG3GRzZx7nCGRmHYfH
9QzhWNNDzgYl/z+g6OTORW3OsakzpUcj2snLTsjFQK/zR7RH7djlxZlNs/QiSorAfWQ7lYnxrk8t
BdaedVtEjymAXLkpJ7HqQCeYfp/ZAWrDnBSeQk3OFkPbJsvb3q8Hejplg+o5LYwDrCcCESWLewmO
C0DqkJ/hpVyKSfagSfoMO0P6MLUK1So2zTASAAKe8lS31pMyuwcdy/nBDety2xrUl653dAfDnxng
zXT774bEY6YR337RzBp1em1wmSAzx3fkKHN3fBwJD2Lca3aVi806TMuLHo2pZ8jTDiWAspox38yQ
cTZDg6GJ/PBAZDEeNq0zX6MxtrDAleaNhBxeEnwmh94xf5JLxfEsz6tZUpHUBS2lYc/YFpT67Gat
ByxMuVU8CF83qhLzVxHsB2i5xMgtnGu57akDB+5QBEwNstYrR+NTGIwlebSbITCkYleX0zdsC+lv
gtT6vxjp2AQgmHkIg8fP+fWJzVmGYnTTT+AP0nOOxLZE3qT0HPQFPTVaQ5eEhEenkksZScvx+tVq
mEZaKZ2W+Bc3qt0COOu1SzINfqbOJIIburO7xH3PuCrsgPXU3v9d2Dc0Odz46+vmMGXguiChB0BP
fslJs/8X3PaBp61otcju6Q+eB87U7nxrCdBkrVN/yQWnm17hHsgGMm25Te+XEscbfDaefZIXPGjK
uWkoqcym8F1ZMmhgJsFKhww4sS0SWRlzQmiS9j7U68cgSexDZB/X+YDTAqLvndjCsQ1iyhCUqWgt
r9Jyiivm3nUMD02tCBt9erWt7LuycLvl9oCV0lLvOskLw+gkj13kWLNkYq9VDnMdlxfZVqtU906Y
f9PHlCL4OnxOdOe702K1WuG+fcdKkHEY2vGs+2nlatuqBaHXgRr6w+KgSlJK+0Jg8CrZbrVLeLDg
B7Xkn8fxqrAEAKLwnopOmUwDaSRmK0Mi/1pasiSxHXG6Wx8MIVFw5x8EDAv0MpDs6UtSj1x7jmvQ
ZxVFQtiUZYpPVqrQ+66iaEmxHyx3OqyD0ERqV0b1kvEme2ZDZ10ZnnSXU5Ak66GWkqWTvKqlIPWC
re/zijDV6QmVj3yJHL0lHW5ZGoM+D5SxhmE5aShR6gxOI5IEvEqQlXS9SLoj7SdAd5IR7aAqqHHs
lHdjNOxzaUT2Low+ytB+TcLgOGR4IjggTreFa4NGUPRTXE91WMUzfkNhNi9RCnt9PVeb0hJj10hV
aYqGKuMCI/7Ejajix3XKnFAJW6MobbXRtjck8zEPjOizjEC5mqzoweIZcSo+ZY7DCD6OPaYXEU4I
Yz53C0NfxKm9EVkPPaUPh/UC2xp7XS9J4MkPL6qg2OOObaJhuo/YAFXov4HK7ELGidI8YfqeyTmR
/t1JxsbH/8B2W0an9aNru0ZxaoanqDoVHX8DuObN3KnW0S3wxeCsX3BV+4ygEFboP4NtKrjKxLHG
/YCeC3O4QGyBKmmPR9yQ7LySIlA1xFMY3z4YDFVAh2SP4YK8tcJsCeEbW8vIiXBXZAnai2an7p4X
6LoCbBO0Ho4fCzjPBuAGy/1n7UUiB+i2hl/98zVkeB92uLOWyuF0xdw8TfBRqz3FeS5YkjUR1XRG
BAsweA0XeA/4LHExqTYJn6AhCdVo0a1eeviv7hN0hD/rGwIJY5s6GqlFSIhuPf1bIjrPbFF7pRhw
niIGYEX4vKiuD8EqcapA+XdV1oebddalInCXIpaGNvkXBqg2Zkifh1TMhBrALgm6W9CxlAYWxTip
4t5PYUxK3R6HQ2vkj/WCG3Qpgmc15GrYZtjsWyu4hh1+GmY55I6H8lyU7U9lomebxAlBK1oiOT4S
t90OqEL3S4TeZ9Sq8mQP7XvUTOm5xTu/ngVclRRhD43mFoXta0zj7eepvYqtozpp+mNhFs+wPqlX
Jv61s6S3rTFIGJodT2+UNVibBrTOUCVI1eKlWnKr9KOkpACpBqWdD901LKJjOTXmFzAm+yqR4mMl
8FkyPfwdN2bFYPx1+XcN1XCFaRrCVE31F9zVUukjjQc8rx3wCNJ9yLfpLLSbpub1biASz73Cbfe5
nHJUyfI9wub+ZCG0wXkbT2PNpSqMEa5Mdv2Q+M2TBq1TaYE7LnlOGfKSqOfUEG+2Mnnc38tTi5OU
txRbZCEOkKOao5JyeXBFHOyoK6x3zohzWqFB5qBYPY6twnxWlO9hHJsUGkU2sJYo2RfILH5lh3h/
89tA88hdp3NcSRf71JXcWuzZ0Q5xCgBDWnTTSAgIDPQjVWEvvCRnCiOVkfU3hfQ7hkPanKo+fxxH
TIqRfO4N47kaqSxdRTpScqdMQf1s6aiTPEuqTJPyRSxc01aNgB7PPFMyPl1D2Wqx9X2FRWArKHbU
tbat+ci0efHWeHCVmYHXEO61y3D21/VklAyUVcTv9XRb6O5dy1WY/jJJt56YErT2dvUb1WApMf+3
W2OmIG0NYo6zHXDxzHY5JqdgiW+6iZa5ru9G0eZnM6ALVy/7ZzephrMdvPXac52yecTmYMCq2Qwk
4PH5QNq9K+ShTkhX5eoVKQEVVjqyS4dS17TLyxQO9VZrKsIhSrinxWc9QK5sRYD9/XkW0cM6flwn
qEo1jJ6u0GMn3J8V2bztWrgFkZJJV0Cl44yq3zMtB0zLUjT3dFfq7Rri7PBJMp8MTcLLwGKKNO/9
UDS8ez1T2VWiC0fyiU4/HnWW+ltg0T1YRkHmN2q5pxb7nvkv0mOM8Iuwj7kkHunRkSlCXGJIsYZx
qVVj3Ngyc9lOw/vUxHg5Qu0zcrfok7U1lkb6QSM+mRg5Ikjrd047TCICjDSj0ZdAYPbLOBmHQLep
o6sLoMeVlV7WU9r/78at/65L6236H29lNTdUBXb/8d/WcsnP5r/+WPsf//PPz273o/vxl194RRd3
80P/0cyPH22fdf/ZPCX/5P/rb/7bx/q3PM3Vx7//7a3si07+bSHhr3/sz+KG+w/HWfn3//lxtx85
H4dPfPjf/6uIP/7pY/4s3bL+buHmsXA8OywBdG/97d/Gj7YDymj8HQuWCggfOiH2YMh6crgT/fvf
hPV3x8YIBABMqBr8RD6Dljmc/C3z79y58TSxUFLfIa1b//ml338uqXzX+CaGH+Wfv/5LORJ2lV+O
3jooBl0TDp8c3Y7/ROF3eYqTtoD5nNoavZ8aITdVC/bJHDYAHMBmZEhoM0WSHKzQuxkCw+JOuuau
UVK6CDrs1hgYkKtiYxsX7ZekCSAzuek57W72GCUXAaLVaYBUxLzD28bufTsqfsDX8OIMF6PL87It
FHfxpxiqAoNOL+4V5ZA13MYyIMybtigVEkM73MIVKwp6G36n+VzE6cXqyvucOdHGxiCzZfyPay+a
KNNMEJvGBWt8AnuOVG2/FS0v92Ta9ZH67UNa4DJwYGeA7wWOoirTHf4swCeGuYu1odoQoUYiYyxd
BLE4wdNPpGbqwTTiqgdARdhcLIahWLaWLK3oih+uSfTZVrUXLBkYNURGxKs7xJH5MaJeeJNJWqmF
rTWrQgLC0T8M2upb3lukZuOQx3qMDxTHnG7UwjOsYNo0dETvi8giFpgcyRo53kiLD0MlLyLBsnFC
Sq/7ov7WDsFtqSiKQJHJtn1LXWZF5wGtho9KWZlb0so5Ne53TcWylRtMyCyaoLaLlhxcO3BoF2br
7TQgD2kDUj5agAQqy7DXKwq3S4uZEOFBsvfYLrYqIPlFUFtomTlUGSQ6rwwTdm2ZSh9pTNipcKYN
JsCeNZnfajnU0OJswygOV03z2tFMAbajfpocskV96uBIHpUPXQlflK74oEe05nuOx42oNo0hRS89
/xGV2O1TU7pA051lC+eMhuuu5VtBdM3huLRzJoAyVTnc6LkvoCYShlDIgNllZuxCKBxERhWbUWt+
4EuUcB0QNl3XZwwrh3JfGV81vHYIoxXO75BPeW5erMmrBptWZllRH1PgMGox8jigsmOESWrjCLIS
vVtt66L0RWZCXxzbV7eitNfUNyVtzwBNLbxWnXMlAQ5qosP/GvQ6L0rwDeuBcwqTyT4v9GbzSjVQ
N4S6ED97KaiMmGJOIa6TbXpTeaZNFW/a4G5TfblycXB5KiZQHhVbjr5QCisxbeViPhb9PO7zvkz4
sdm7pMUtsliAn/jJEFKcEusx12mmmOALe4OK1sizmO06bUHTNtyU79L8vQc7d4rmyufx/6rk6V3P
jIt3CCvkMlk0hmhcwxci6POkf+3Cjvsl7djEj/MT9AfyqlMOVpYso2l8n4qaR8vJn+N6RivjZ8vJ
iHZq4gVVyDBK15jid4nkhtVErZghbLQOrbc1Cb8qPPC6U7w6iMm0s5DkJQvtD8Lg0a1yAyfqtOXw
NpIzguKoYITAM4DxeyYrbevaG9pRtCVMwLwepdJYiEXQJaw6JG40Gz6PGPQdRNwHh7+WbNHAi4Kx
P9V1PPAp3QxDQs8GkYFTHC8NCkCPbksBhzeVukdAS+ZVb+EQB5jI8BpOOs+jaLASVzYZMypyZjqd
9ib+yU0W+oWmvY0s8n5nNYcs12FImbyD6NQdifLYmxPeWhNOESiuNbLA+z3S+zBbzgNEFiCGGUp/
oalnNbK+iSglI1oM3I2dbQwByu8DEKGpO6tez+MNpmZTLjBeHJv3mW8Ml14MUnN2jALL3VbNouPR
ze3NZOtHXdCEzfR1Y2YEiqpkovJ7xi60ziHMMkPlzN8nFVVT2FSg1AU/yhx7QdZwU8fpSPDKGKkL
g4O0Ra7ethBtN23JMsMB98EO45euZF6uF37qtG/donwr4+TrYHesPDmBTFNXOZhC61dgLi65+pa4
y1MZungOeDyrODH5uvnaRHsZYs8Ymb2lzvBlycHlxBoVyBUuNCgIKlmRn/2A7iGsbj9ac3wIgxer
AZuRRdGhiobGC/Jw3zEXbs3vlKrZCa3UAZ2UbG7xT8DO79zXpg0VKnSUKIAhuMYiWyp0PGrZQ7/g
L+ttiZGxiWkHKn53XOvqLkbEbzTVd9pzqvKd4E19sp2RgWm2xaUJy/FLF/CVCCJLYZK+u6zTG/K3
4a5piHbFjEVVMfpW8VYsMRqkPtBqG7CKuamfKZgaeISYpZU4PAXG/Kp67bNwOEy0m9kp18mOVMZm
7AFExREvIHodbtzOF8YoZEfau/w79PkxbMkWM1vbVmoHna1TqluuJDD24tSvDUQCCjQezLxPHiMo
N2fUF3jZrnZva41vG8iIi/Z/mDuT5bi1dDs/Ea7RA3viQTbIPplM9pwgSFFC32MDG3h6f1DdCpfL
vhEeeOCICtWRdMRDZSZ286+1vhXZRPmpVJBT9FxIveJhZ1LWG52PukSR1WRWz1kB5bJsTDLmoHlg
Z+6yQts1UVECTGDVaoDEbjLdwAWS2Zem979BXNm3eJMaCAm5ZN6CrvNA8BtzUlygNYWvHBJ2vSfS
oCJMxwmF+MBogvmlYpqCAo2EvYbvsb1Ko3uc8XqDb+fZD/tzbYAG6Yf50+XkvWkU7ggKFarCRLrn
RE1w+tRkTBodRXFuPg/OxnesJ5vVYKNc7e5jJV/RMn4tIKFv5SbbVRpRDtOuvpjwORj+HSZdEKjX
YVErTunRQwSliuxAdJ3ycY+HFk0qm57iPH0vEDfsOGaDUMXVsLDPIrGQpUJD2MBGvnq6z+MnqWjE
szisaMVxthxZ4QKHNH0Ymew3enbqsTFtphE504jcXYIGSXkT/30/WkmbOUeDhFbWebPpQ84mXLaY
Vq3LgUq81ASoSP7xtJQMnzCVrnwoJWcJ4CUnGWqndrZLSchglKz5ZOFnQl4HB5jkusPDjrmicMcP
5jIKARadb8w9Ii8R0Q1UoJViOSZ+5+EGd4vilniOS4l0BUhn3qY1liNXyr0peJi7xPoVDxHHsQqa
Y2T4O+AFj7NbEqzvng3KZ/AJcsxEcasdCsy13h/xa3XGdqGY5Lqix0FRAlandEZbtb/xYNiRuG/Y
aUQZKAiWaxA7E/J9pd371IZLodFPPObiI6xob8HUZVFujg0gb2CIzVzRBgZPSM4RSOBuXGsGDTKT
auMAVlGzISACQGQuvW14HkKQPImHmSOc07dR9sZLCRaaYJb4dLIcudlkCEnhPG2udnsbZsAJ81BR
L9ZGdqAYJK1ThA8axzqWQ6ySKsOzSMZsOgg3+11bfszgDyd9aMJFdi2x8TVwCct1aFVbFqFzhvfC
LAVdLfYjmSUKVUymGbVNyYkd2Suz3ffQ/Pf6aNec3kkn9VRj9d59CsXdYTgyxZSctg5qiCZNDWRb
3ZM/0W0M5geLGefKQNMPGnJ6GqMufaBktMu0fcoAddfh2Vo5DFrWTg3QyfQpktAZKtoFNTS1q168
XM6HNoXXaqsjBKx527Vk6gZ41BwxMcdqsbGZmWyCMEspbI/KX1Wfgs6Iw2XIjk1rSNxx1WeZszEV
obs5wcrtQmHn9kMvqvjVzA74jWg6Qw4EdeONjxomH/xTzEToCRlXkFWpei+jszQZ2mWC1q10pGpW
JiRM+TetnuB2M8TVgcnHuY0MZpMj1393dMUm9n2xVrJst3VUVYQdOVV2gIznySI1OIAB0A15Nt1B
bEryLnnUbLQxK3d0k88bo3pKBBTQ2HECjuNL0RHLOfF9sSHWzdSwodEoendSzoHOHL/jAw53Yshe
WbavhT5d+nq+J15PKA3vQcxpqREuhw49bbEPPET5QN/TmNwJGkUvkYEKHht8FgD1gD2K97MtOJPU
oBjrnCiZyFyxqqR/8CPG52Yr9GvLY+CIqzXb3aEbxn7TDOIP6ICWo0z71rh4F9E41sJ67jTqAfuE
lhrZVrjjKorvW3L9Wd84tx0xPwZQGsOOacg+rRGiTzEie8zRCFxFniNfUck2TxH3oOzRsaJHKdkA
NeY8gNqDquGNFWLWt7Wp2jVSIgfK9NmW+qsEuL0ZR/sepf5Dm9mHmI7OleFwTCxlJdcCyJOd+yVi
AqdA7mU7fEKfEitDORqoHrxou0TieIt5qI3qpClm4hgfpgOk0LXnvOXkj0dbjKdJK7pVBSi3K2Kw
9DAHV01GTcSgV3tZ2xxlosbBDTOBMmpFfLbwoiyLHFlhG6oORQLIGdPG9O8zc+4wSVJIMLa5apPi
Av2gurlevJWNx/Nkcful2BbRpuWgoMSLlPNFNPqFxCqJhZyk3eBHSMFlPlzGsHX2et9c/c4teKnY
E6bS0LbKAk9DHUAKyZIDTGWpH8Ap8SXmMbKm8FcsU39v8g4TGs/2NX92YBnZZ3jsOe1E5tHU0sBF
dT2R4ta2WisnopA6kpvSV1zvBBDhajr3KcZAmY7aalRpuW9j5L5UEUOyRLXN6A08k0dcxqXEBWJt
Y6XOI4QjGZbms0VgscEDMRDt3tP7cBsypqBCNiaoLBaibCjv8VAaR0Mj8V1pP1NZimNB/Y6cFJPS
SjHKm2N71SpfnJJm+AgbIhw97Cd6InwTIY9yvryPjgCs2mNiVkGOeLUOm8oAbKSfsQaJHUbLhk9u
sjca6EqVjsyk6ph7rErvIjGpx6S6ZRU3HV1/yUHV9TnOxZOXEjCZdCBtUGIPqi8Ltstl/ysvhk4F
MwH9OIYdmiKtIHFD9bYW6KJuqBMBUiLQPmaPROVnK7GfojT0oZdNMTY6wdrmcck1xTytqVl7BuKL
s7ztKaXJJN4PoL0OjTf4ILmNervJkSMzSfSmvDHsUw0EoZJqOCzsI1dV+spcVuBu+B3OhrHT8vE8
kS5qbZ713CQJRDsQ1h7usYa8O1Lr9uM0vGjjnB3K0UUecsTJAa4w+R5GMGiiwouyXULdDKpLTyVC
5e81nCPkockuqEKHVtxNeIprUtot+pbFwc6GTr8pVPgVFlNEr0+5DVvtq+mA+XvjnYsQ+YLKO7G5
Ca8JYfOi7bn4J+ETQi1lPcGllGxza3SBJLa4yWz/16j/kondoq3Hj8bQAX217mA+YfniNh5N4jo1
y09jcRUMZRVuTfTVcS52UwIXmszn4rX1ZDBHxJjbBSHeTlQKGiHGt4zDH6OltJPauUyRXnt2GKb/
FVZYIU79mCRregi5PvnUjcGF9badpeQlCtu7Q/MViXu2FSYdbDAlsZi0SLN128pmPaVc3R3OGK2u
TgQVWBT5btRocrvyh/pE7fUfVQKfRr5xKMrijtUtM1ymPmGQkeS2fVBoWXlt2uZYT3/htQR/4V5M
/u8FhBCgAo2A/3KSZJI31dHDChEBclBYHPmeN83E+UQzR7zbffsLU9BjG/4O++GXX3CnblMGXIYI
tzH2bFWyUtvvsm1fRmS8aQhH4JNM4L2/eVYWF9DrW6PSh03ZGHsQGlR2GL8yyS0YlHW5tSJNQIdI
Xhwx7HHb/bTcANna0+U8AtiNIN44Dt120uXV1JjHkJ2BlCY0sPvYZTLQUmFBclwT2TqxpH6o9Mza
e4YZdL323hXg4LwDHyAxsNOPTtyeJFdw5oZfZWx+IAbhYR68bGdkFPU0brsEXJzHqK6dXS2Sr0LL
bwrwD4Ir3boLnoU4TpYD1adsKOSEVtTJ1jbrkjO8mrh5szIITNpPMdxeUgyUCWj42KRT45dpIUwa
FW0+VYf8IznOuP1GRSBipvwWuRQDaY1MA+VMm8zQS4hhk/3wlvnh2xzJdAPItAlmvVe7qlwecNYs
bSKPV9RFIHijz23vPmQVbkxnTK5ZZty5rjp8zW+Tys9VoQGshI2gzPqIR/GtrTZOHa/HnI3ClF+c
o8S6iGyu+nZ1SgSknzG72arhUEvaVpr6SUv019q19rLkFOhWPZZYl6jUMutMyk+qclibeg7AZUJZ
n/9eN0TYG3tiPWjDvYr4CMZLO4ocvYd46YaEakwsgzHTXEeLwT49lkq96iola+9fxzZGJK9fbSx6
zeIsD1P4Y1qncG5w8MFdVK6SBvtG4Y0Zj566z7Ek7O4/4iZ9mLxiP/kv2Ng2znyYGRkdeDXASNIK
ZOTnIqWxgAaT9wz4up+RQWfSYfjLVwNwRm1jv65SwKmtRK5PWAI1xqmlgVfX5uRvjXe3td79Kb2a
hfUHEwori7YtLR5rJ7naDa0CcENUFj+2eWTgXM3evUSjtHHAY1nlyU0fEv+hocwcHLyn5hveJk5R
YWmsAa5/lixYZ4ycf7j0O0HeA1cRJmQz4bZH2rW+dBuvOX0KpANIOxc5aySv87fhuYTdKWgSzo/0
oq+YrOSeHMBd8AjhKYT55+upsZwddoaT2WvbVOHBo3dEjwix8mxyx/X6i27TaOuUHg6DWW7rmGbl
orKeYQm+xLUcN3EmocXW+raYEEeHxRxTVdJc1WP1p1Xeu6/VDwOr+0WA7W+n5LnKkl9jYvlrrOW/
Z7Nr+aBN2j4baBrISHrTF0DJrOZw8nZq/E/+Iwwlf5Uppq2lYaGU8fmG8sVDGZtmgJ0e5Gqffrku
d7Rwfpk0yZzdS56GBgT9dKR5F3USVip7JdNBkiQgNiJ5VI3ubWyfwdtspZh5X5iqRhuvZKSSh00Q
Kzj5Gpx6xLJpF2r1xySLE7+jrftwHDepR+6/SlQcMBeiQqkimJ9NPXptk95rLZXrcabU3irQ0UZ+
1od8dWX5W4hDzOAMzSDGnj4bmLbXtjxrYNxIFeSC8ugHHMNiU5dMEP36Vvr6R5XLb9kzEbNqeFbd
chnWjXk79N0zNyBgHgpf0N8xl4AvOnBOR0dlJCloRWB6jnJdGY+Qvn7ynPCTyOEKCZdXQ1njT5Yf
vRj4bI6lgOihDCKPZFerFbe/yF9fRHyGeHK6BDZG2mVvteG+dLytKyfEbD1mI82J1guDwXw9C27t
XjXs8eqvyRJZOxtk7GT0GzBrz1mckyUQZ0t6Pb5TnGN7bRxYFnqPeQ1jTu54UAo1MTwyaD9GJVud
X3iMY9ws0GxZYx6ACKaNI2okzeUs54UhP+IISngXbxp3eAo9h+bvyngrFOMkbwajWyjqXMnjD0Hs
UmJjmDzXsWbd89rZo1HTnoS10Ro4GiY4RxH9DXhY04QbQT0jbC/w556pSeV8TrPNcLfrDqWfk55r
YA/U+jtFgGrLzszNQxbHoZHthWAIM1+ezxblis9xi9zBDkDxEvkXAyzQxP1gg3bFZwPjiuaQwC58
y8HMwgvB5B0OPN0DaWu/68Scglyz7G3GblKo6OsfMd0Knz54CkR4ZgiNnv5dXJkWaqzibnXVJfW1
upluO7MDONNQygHqx1g5UXVR9sybk/T6mo+tZIAfOa170JYo1qRvhL9UaBgm6073I4YqOzPPxWNp
NW8+p5d/WDP+X2u+/6Wc+69q7n//r5Th/x81XwtkxH/7p5D6v2m+z7Jt5L8pvsuf+Ifia9v/QVsa
bXy2p8OhMEx+5x+Kr+n8BwADj4YkV1j+ogr/T8nX/A+D0IDFXAsbDFXZeGD+U/K1HL7e4rEWrrM0
R6MG//M7+7+QfJ1/81qatoWVT9g+cxkH6Py/l9DXbT8ww3blGnuX3ElMWWgh3jEPAR3DycQBxqym
/sIPyTOTi9rb9KAAwQmBqAEiFVG7oA9PFJzXD9QtHnIfiMo1tuf2TA+LOvpOjdrXGso86hmuIUPP
vk124qAopDyKfjw1WvzzD7K60Y0lp06wRoMK6yeir1sMujGbMM31Xt6rW+tFGHYlB3SGPXFg4UPZ
xb3z+Pc3Q5bInOHFtq6aP1QnVI+Jli/rVbEn+p6epswErC8cn7yRtxVRq19EUprEJZdmJF3/Lsfs
8i+fg/+DoG5CJPpfBXVeXzz++FgNxHvh6q7P7/+LNZ40kcn0GwMzFLlq5SqHhRMa3rUFlE0p6pJW
hje51eT4nThRfjUG13yJh/G7xybdN27+xDCQwdaYxLea5PTObAr/FKchOlNpIGl3WV6cl/KX5Q+W
C8iyiS5mW1ov6HE+pLJTomA6ciS23uxY3cq5bR7rCWilUs205sUyD3//7N+fFqLsDhXsP9tXj/Nc
UidYqeWfuP7Noe7Ay0yOriEaWkxfRxdASZLTDIRpOHmymQGiMYm1VTndgxNImj07VdZvhR1mlxjZ
daWHBeRh06gOYh70PYkikAmqVK/WFCcBNCsrsLmoUaS1DELjc+zkgbQs7+o6nX+NuegiwUMPQiSh
RFkfzLUftel7nxbWpnKWL9uL5B2f3tGUwBocNzmEWRrTLcGbu6uatiqC0ebi3jDtmetxeHMA/SCH
AnT4+9MqVA+tHBWOIdtb2RYEj6HWtUtDjwgeq2L+HLCeOX5DbKjo4n1sC4rirKqC3IFjh78s00zz
yh7IvgPJWXox7ys+Yafr4mM52DQIpIzZ1s3E4CmSMWF/QAFYWtytk0Xxh6bLfRmnybRxoCvmgTno
Fg1zwejQbgDVcIE+8qK5qtx3M+RHG3reTcfGVEvbvhRSfNSWGs6WgexicNHamVTcUGmIv4SrU9Ju
Ss/Tj3/fSnR7HH40H4Ii036PU/aS6s3Ba5Tacwn0LpZmeRdlKE7EnrlzQ8c5/f1h1oea4muKAQxP
Xe2YDEMPh+Ei4sg5jxKNk6QZydvx3KOtW7WiabQnd1ktYZpQb0NMUY3NWK2LgKpO5zIGkxEnwrv0
Wuzskl419DCk9t22fbK3XvPw92daPsQH5XNHjuOuw6wFO1IfkS0ax0GMQgP4YFgi115TxJc2t67c
Tz9mv2qvVph3D0p6TwOld9dB94wVMSBGZ+qXhY/iocoBRtdWfekahRG5bS4IR8VeFDTAx+1MISzn
95VnS/scxc4PET3rBBL6bR4L/WItOkaY1mSghqfCiMQTI3S8x+2PiRC5w828SKOz8zBFzR0E4lej
XO+m+XwTKHbDZ+T5T07mEymtmku9EBVBnvmHmelMOf325u4dTBWxw5kjQOp77nkYxMsA+e8VA14S
AAROTu1oxkTpxdPYWPETcPAXox4p2kVRrYfq4i8/RDMuZJuhhbd0Q9SCQSjHiezQ+UN+sPyxog6r
8m6umr0b7hQtgM+NIcVWezP25v/MpzNaQHVxaxQE2IwoLsY17jFN8JOk0YPc1IdL61J9Ig0uj4aq
S2wffEHsDNkmjTSPer8sWaO/TgedS9lz7fBC4zciDVXp8qwq9Yk/X9yGnIDFXCp/p7WGf2OjEbe+
Mum7r9XM9e+fv8YQXOw7M+nQX/lX4Fhh2h1d+zSE3FBMi0OtGMvyWRua5hDOi4yN9v2M7undbAqg
/v5mPk3kbDuNiVzCQBnDfP45xzQv/f2nf/ya4g44z5Z+dXTYNU7S/ektEq6Z531oxA7W8DeIwvxd
kUXXMTdqGUkx+pEfRQ4EzPXHnWjNKWiS1HpxssI4pAk2Cy3PNFTTtr4jcaADUfe46xnPrqsI/1XF
crnkB9+QYmnu8RZiZj6whCg7NTcumeTb3x/kiC0i7J2jSlxo2Zq5I7B77yP/CoZ5Owr7ReshRMO3
exnoSGEUjat9fu8q/zG1k0sRirXrJ6vG6I9THp8WhkhskztqSM+Vd4Oov7BT5uv8EsPtOSboi6JA
+g7oKCgQHzIL8ZhGy45N/om8elF6/lYJTKyl8BlaEZrH5iCp0+ReCdoUjiwTW40DaiG+TOSMPjSC
5UuZBtYDm4Vl9DCkRPiS1Ta17JVfu1s04rUOpHeSOIE046BF3o70a2DmFjuWw32MFb5acjUV0azi
wOT9MXSh2ric13HyViXOMGT8xzbJDqEjNujs/eg8sJwGVuvtJBEnOKcHgp8Xzjn3HIEuD8cLvOY9
PVXzGDHkbIIaIqAxTBcOepB8BKi0cIWwuF1gRcxBrdDbtnG8w1q9Z/pCbxD2p6HcQg9by3g8D7k4
LS/i8kLMnnZDlFxLSdN6SAKUxHsyU7FdoeAgAn5IwV9PvTszvrLkVSfhS+/RipPDOkmKrdfg0jZq
6huZwUKE5JiK1OAHeQZniXlTaK17YzzDR91ZyqBq0t4lyOXjPGzoG18T4D9Zo4+o2mw9i0zMZAFl
UptC2JdZ2Q/cog9417Z6k726ETIdFdjdrHgf1LmnopEmtwWjGMBE3BjNeA4l7GdPnbQpf22ZAg0p
uGM0fzm564T2UfAt25SKNGFVAdiDlXczMQlG9DSipMzQ0F0rPvmqQj34yckoDnxcijI5iypc5zUm
NdHubcIGidVyQ2ambG5sVQQTs5FO81f5OO8qRgyG0Wz7fMZh4D3qUbftI31VY+JaecL/xA1I8QjR
LK9k37DzwENxMQeXK36+jbmDFwCb+uTaCT6TNH1ZGl+cM0AE90sBElTxeLKi4QEf0javoy2YUBiN
/r3BBGaOQc5f7CumRyrNfWghRUBiabnWfxcRB+sYKtby3xRot1Bm9tmElkyawKptBKMNH7A/fd59
Jn7IeD8+11W7YT/fhpvIjfe6p0Eqssit0Z5BAGhw2qNe0/+M0Yy5xjY2/aDQNFBszmsadZflqyTP
7ZzuhlACyLgbEScePjm5t6x6SHCdw6DcYVinKAMqgw5hvNKmHYxgSqEGQhhmEEba01D/NJ2/xy0T
NA25oWKpzEh2y+c56fAW9P1rp1unMCGOa6ZHvvMNKUDOuNuoL44JsnrLNhqO3W4AA7P8umi9C0a/
c5Oah4IxBRaPSyzaYyqLwOGBlpBLbFwNljs9IO6tTNUfl//vdP+cKJs3b7mogGX2D5YdX8JWHUOK
ucqKcazdrCFi/n2PO+eq17SN0bJMlOpodOflTQ6T/MAojw0QX/eIjgeUHF2dGhzn7zdH/pexsjrW
4FvGunhd1sKC3FnFxaJ7j3F2wQQNfJ/ya694xAK+Z776MY1gvYKSqVJsTteRyK5vbCfq9Sbj17Ke
5Sd2t0d7dGFziMNgFmfHx6PAp4v3dUXW+5lD2xrzGk9IdjOyAUsFSCCrDkbTujkO/NpMvFvOfLRU
egLj06n3VkQ4RLPL8i70QCSMaHE9OLuZLrDQmPB7Qg1ty3dYFQuvYuWM/LHKviG5Z2hg2i822t1Y
qo8uCq8llUsEU14QzxjT6Huf4WmfyAcWiXVRmLsWW6428+BQtaJ8KwBuEpje8OCwYEbll+VFvP7u
XTlklylRu8akMcchvMhUY4a4w5+eAU4qrXFXsevpDLQXwgK13Mfa4ZWS0yVV471mtBQpaxNiqavb
iq3cnl8dfThkhnGyzHEPK3wflc6HM7iXAq69SSaWMBuwvgjGO7YKq9Tf0kzDF9Ikn6BvsHOQte1H
vLLT9CKsly7LHsNwOOUCu5bHizl6/Q4DabqybH/vWubVT7y100teK/cd+3K5wf13TiL1Afdk5+r1
eznRz8Ycva61o9f5T+hB57HEThp9Wt1jGIm3PsY45McPbtlc2sY95QYWSrcJJlGeQpwHLAXRR6GV
Lzo1dkmHU1Bvhx2WU/60/VUZ0bs92GDfCPS5mQ4vVWAVsp81M2ZFBFgfZvvI29NoMOP2IakFX+Gl
Zl5XTvYuzibwvpHn4aXx+ZCaVCUmmyaGdsQJ6Tdn/XOYjz/CHT6ZZG2HCXuzw7GuM3kKtfkzSQPS
OfvI0lxe/uzxt9kIUgnut1tiJ7HC+hc3I8DFVlBPwDiK+dEGiLjCrHeCbnCgB57d5dHMugyIKiaA
0XO/0beeCNIqu37Ee4Oy393IbN3luE/IAEd+/CIgHWd1RjMxcNRBH97dVqfkt6nvLQCIAutZ6s3n
aCp/16X5Wc3vFG+86nVvM8RuP3sZndEcvpJq2Ln2+Gp5PrpcWF20zHvuXZ/sRUpcot5zzSbiBDnD
0fdTZX1VzNqthZWsqp0VqVWUdLu51I7MVD0+VOiR1mnwmndSShSGeA2P4zVu2idFZN0F47BqtPKY
/DRVfGprJwCJzD0M0YRrdmW9ZiXPuy3u5pheteraYQ6wpvzSk4thiPtDJ85RtuEfHfOm0Nhcq/RG
9Qjn1/pIR9GRyrHHTjjnVEgOKcZR6c+O3j2mxvQNcvihiTDwsP6N3nxAx16ezmTWXzjjbogRYDvu
f6yEq1RhvFIAOi2+KTp5r11tvnVoxj2HB+gAyuC9rhyG1tgYy4OZqrckrd8bf7jzmXmlSe3DINBG
6xjSZP4zq/pqa/iiZM9Mkwe/ZIcfSm7TdqYeuEbsEzzTWnoyw09jcrFiuMd2rn7GjhE0MP1rZkyw
MigIwRuwn8f4is8L3/GDP5OcUY3203N+WNk/vZWba0mEFyuVtmlz/VfVooiHPQHIsUJ45J2CGfms
LabYOj73IYuZEV1kBOkFscc4EuIzGR2VD0kqgNqV5ACEtk8m9L5R30SZ9Z14Ob25NWIebutsIAfc
4/aSMgMzpx1n01661quHGq/ztuECtqu9GuPDuOl7W1/XnkpW0seLMff9CsAYTzF9CJ2NtTTh8Rdv
cyr2aGJc2xlegyPbzLr6LnSXFC1HT4xwfeZ/TBbGUNNic60Q97wvoXW3ykaW6iO6ZNS2pb8Kr5vQ
B4xjEnZmtB2MaWvg6ExTtRFD/xLZ+KRU8+ZGw6NWYkaxbkbRs/d+ehGIkJBBvn4paD3du0XFxlWZ
GgvOhXamSxP55kYaDVghwVbGNH+nVH2i7N7mu226Va0zMG8KRtIewS9l80teA+WbXH1gsnYGbtQ8
sbOjknSYsEfl/sqEHyP5lQVz9HiL+k1RJNQKlSyuSJ2rvcuDFi/pEbSrFd80iVvrYtbeY4sYO6W3
uVWPigglkzKJZ/zJHpwdheEPle7vrWJxzRN8WM3y15zNpwrnFiOOx55KRrWkYkvUDG8wXgaj+/bx
hIkQSjNI1RVhk1MGh4qzvTnVxyjSCAYzjrkMCBgrjzersVG8tfRP5wD6CLPyM8Q+YHHbt/Gt2zmD
H9aKXqPphwi0WQB4pCnQKaO7TAYaRhl0du0JAkgAfz1oaHwoI/2AuXRdyddBOpuZ0mAxejvoAG9N
VG65hAcxea+K6GEtjn1G3jBztkb+rbEJAZ2/JDnZO9sBIsKNJxw5lXIspjJID+oxOdjWSxstKeT4
MNff+Ui3IQXhAl9BmXn0XQ67iQO9QWCsc9VTvihRJssP09N3mSzlWVyr9O5kdGG58zBf7TMIq+uk
KMENw1Ak6l2ztm/L0X4YGMaQPMbTY05PviyGcy94CxssOCOxOzqN7vSVYs0ivqulZ3emVZLIs6m6
3XjOlIzXTey8+IpG0YFy16G4ihnos16bbDV3Jmtss8QktOgBVlLQ+O5TpFUPDHfh51EJV4iLN+Cp
wahphX9s9v1i+vF7bhjNfOTRxUdcllfdsLcKq6Uox32tJxtS74+2FwVV3W5TDoBzqP0hZB20WXXh
3Km3X5XmvyrYnt1SC1x1v0eDFoWBVLPI16KI2McA99DAhiM8DJIUjYsy9HWia+fUJ+YhF3yHu6nM
9NmLx0DmzlqYFw0XmxVb57pOfmludYg0Y1u4C4IsWbtFBkEPY7DgbKrjkcDhi36r75wkCZIwf60f
u+R7pPFZ/fba4RhDregda++Iet97SHgsNB92hJGHAkvpQAjQ5wudB4fRR9kjRgUmoNUYzv9FWwr3
npj6sXTNeZU4jPpGL/p2cbitwMZsq67/0xrhfaLMCef+G3ASfl4fnBBfvWPciHSxaFf1rsITZjJ3
WE+cL7PO3/mq2ytd7ETj/8nqi7vsRiFVyKCJOv11aQgijHKirh6brUn7d/yABLzNrHst3Z2ZTL8T
w8F3OJzgcTAPpqoP33xqOLfU1U5hbgZD1d8cL3uppurMRPLm+z0XJB44PT7POisjmHCuQu9YW4AW
HWIMNFSHgmSI1oNMGeb46zbNvofOBCsEmX5u9i2dELMdHfM6v3RGu3WBROU0juAUSqhoNd800NU2
ZZSzWExgNMwZc/VNHda2H/yNstuAcpcgTMfNV9dP59h19RU2sQqHThcgTdLdqRvlBlj32i7CD4iU
QduJU5r4mOdk/WANNrF5DKDWpzTzX4q2R9f1cOgar5DBVmOk7yLWssn56dpojef+QTY0D1XDprIV
a7/7h3eRF5kI8zDnh7Itv0fny1MftQ7z3rN/fK0/daRXm2FcMRUOCnt6pxHpqRMxQ1GHJo3cDqaZ
kX2kkddiZOZTUY6rEefAW4XHKpJck2kk36JnIjnjzo1mPIZukBGw1mxKknpQNa3BEMsKN3zItsYA
Okk+iRhbVm05l7rEk9nizwOcO0bWbeSregyXeVJXi1zeFNxkJpIt5FLNmxRcB/Ln0P0qzSP/axoP
U429j0gW4PgZXp202OFsxOYvjta4L5E/qyI+EATZ0wu4m6A0ggRVG9vojqkzP7p6v2ljsU80OB19
eOrz8TJTuMG88LMZfELPVvkn1CExcuw92bOgrGJ+nVUKtoZRI1v0kewETGviXHRRy2E5SpN/cXIu
ts1St8FxpInWnXnOMN9onHFDsm8xw9PRrQ+sD0/9wujwnaPPM1TRCGBP8bGjYiwh8GyELZg4Y+dB
J9Gd/NGuMHCQiAgGi/gf46cS0w94hm0NIuGQdRun9cvArMQ1iUvQDsHUplvR4/HnaHPLmAZ4Rnc1
sHy0GJxXFNtN5rdqvG0mIpBV6rlYjm2emL4aYAqZtO4zBUuMsZ/H+XfDVdlO4w+wYUSTwi0DVy75
3aFomO7mqbFGiNuTbMCbvBubbifN89TCn3XFc/S3X7r+Ksfw7MTaFXFkN0zf9qHjIgHaUIPLMt+h
zGBuqq/6lG7T7Lck0B8R0fFS7uMasamaiy7THnvwXxxpT6uQ1CNsaYsuYwMLT0a+rNZ/p511TjBa
sz9DMNX4q/p82mcY1YO/9Qbtyx64+9ltuXHj4vw/CDuPHdexZdt+EQF60xWNbMpLaTpEWnrv+fVv
sG7n3MLDuY1K1MY2oiRyrRURc45Z99YHEiZzTLcE7WzyVDiikLYVg+Flr9JlF63qpalPzWxuh5qX
qPAqKuYtoR0YMSlyLSVDAYw0pqjtEJxcDiwmnnhDGsaquFjr5l4VoTkD/ECoFtIRIH3NLEm5lwBa
yfY4RnsKC2J8TVsZShS22mYGu2R0qE8B9SIJss4CjxbAMc7gEaE3Oqaubke1u1HBWnWEp8Qyh1Qy
axqtfJGNgrhEgRu1QNQ6O2Z5mwY4eir6M0wcRneFDZxEB9SW3xZ5qqgagZS38JKag9F+pNMuRqMM
/skpSLKSNNf4BqKKiXOH8CYcLhTwcEFo8Iq+XUpbohAzM9iI+bsg3cUYq+Fnz1s3CIKwztDlMKuI
nONFsAyCi5PTjqVsbW5xVe1YipG40WrEqlYzk0LYKBqfw2zcYpDKOhxTxt204sgRCUuwiPMqX5cB
kWAYOQg2oggETd34zyyeVnluvECF9GSwl+mSiBlvsgP7YoY+wh+6nTkgVwWcbGGFIOZMyRM3NN4Y
V+5lvPJKG7h6SKO0lUnl+miFV7XaWnDhVPVY99hA298hQ8Op5e1GmoyjaGCEkpi//UUxbE21eTNM
F4XmaPpoxJWtKqJMTT7gXTpzKRzp5sqGvpPb9g1HshtG9O3xPtFB6pZR9c40NlLUEMLGMzsXJDi8
1qqCEhjLK+p1exCFL7Ocz+Z8oPXW1a/5hMLUF2xR0Y7JHDNwF9cpE8UYDxaBPXYCNWfIm7UpJieI
eRfMQ1skAisjo/uXYb0o7FZur0TxTquEr3+SMKfSspskzi7TSkRBassNpuzSXFp+6lrH6ACIe6Kf
TXOpaHdy4PU+nbqh16zN1MzkSlRi6QVkUpnEG5wLxSV9UjqEQSgBirc2DKKRFy3UyHD5UdP3lrXu
ose9aWdziRuitOpDzZmBg2kdpNyKk3HKurG9Cmm96wiH67IZ7FBCO5NA1eQw1km4R3pnKzqaLksa
9JeEwcoWYwa+hLHWbqIUgkZLqGgbVThauSUeDCYljEUmjoEKVNxx8H+bQTnQ6ny1EIJtBJxkR1yD
KKON5o+x5bQXpGmiVg+m/T+/rBW8fUnWlJz6+N1/flSW9oFpAKugVAPG1rKzITyBTHwxxdP2OfbJ
SrXQAC4/ogH8h5KYIWq3Wtt3uGItdIOvqYQ8UaPCP3XJgefbpJsGaMdSZZUc34S5/RRgWYgbX7xK
VUTfb2GVm/0kXstavwI+rDZRlLMlVPL00cyIKOaZe0Mrc9zcS1hzOrFpaIWpemqpw0kCRnW00K3d
ujwhQdgP3o3+MU705wQDqIxGjVvbOvZcHZrnYfRbavmGzCEJQ6wwRvWXlfyAXh3oJ44pjUVTd01i
KXb//B+pjeE6kKFe1AazgBWI1WMslAczJr6ubC3dhtDSAGwBrlGJ5PaV5b6TO+1uBng79DoHTjdj
UxbH6E0IRuf/kln8f0QWlq5IpqgplmhqABL+U2RR5UZokF3XYVHqSANRIvZczUqfBkJlfFchq0Qz
/gWlL37RFMrLOjkopR4c5jVAxHXhawwY5fSckcBB2ednbtw2Er3bUL5LFPLe/3G5/wqvQhNiKah3
WPtl0l0Yd/3vy8VM3yqBOJDSpgSomIfZDoZyPgqtyPlgClxRmPIzSmD/mHTLaFuvy1OiMBr/J4sS
sCfV+kTs3iKZiJP5kk9pgKxXrX7qJXNUN3GjIE5wBhXNOLJaFsc8tk7//Jjj9jeTHv/9Hf2b2La8
IxVJElAEw7JQA/yL2BbkshkVKapfqnbzAJi3OtUNl1kUwnGUmCYohcD53yjoteol0FkN8A2RWo8k
y+hFGLp25Yu1/8lRVGCM/R8RQP+Orvnn+mTNMDTZslRd+uf6/0OF0weW1gtyjf+LL5ve79gj+eXT
VnC2IHue6X9EEn1zg0zrQ9jfZ9I91v9ED/7zA8CK+98/Mflf2TXy/6jBVFWTFM3UiFr83/eARKw8
NiX6oxgZB3SGcHO7vED7KPczBKENg73ujrEgoM7bFbogb4NQTJwsSAEDxEO5zdVdraTHQE/GF43h
bt3RxNCsSnxqFdjPOh6M63+/5n9LxTQu1GIdXxgl2v+gS/7zKZPLpsnEZMneDS6M1TUUm7b59d9f
Q7YQ9P/radaonHQeK9MydFlBBfe/P5qiGJF3W7lPRJptxMyQJXsaLnl6AqBRK9xe0JxEmM2vSWBj
0/WlD7AQGI1Q7q7acoeBqNS/qcqwMuumm6OLr45tjdOHok8hvTppfgMURQGkXXMD2xBW/jrFwVb7
5HAUri5t1OhPUk5GVbqtVm3bOPSQ+L3qc6PYo0CLxtaMK8scRv6PPPoyCVKuyMLjMA+5C2lE6ZoF
LAJEpNPQg9bjFVr1gmFrp8mq3cv0YoOPKJT3pGp6o/q2QqvuonAGPA6wJ0cfUbzrI27nP2wmu86k
T+Qw7ffhGt4xoIDYhAW8kayvVDy0ySG6QtDNrUvCEKOd4TtDhdOS8RVaBnLRsnxw4imDl8Lvd6OV
fqPBvyl+i5ZH2BPq/IiN7CHNmAF3QXcFngGz1Xdag0mxlSDYy99zk46lJLzoEQEdZmCPCtVEi+RY
A5Xv5GIakZlsa7EW201W55sADVBccQgBYIEFzxYmxVHlS9KBXWmXyaQCLjRxVLo/QHcjE6N/7Q6J
T209ebkWrodx13XTF2bjwZZ1/NPyg8yBzTg9B5ENNuPtQsS1xUQl6hu4KsB/o31jfcIESpJus0ML
tMKiaBgPXXx3UpJGlJCoBDrNbY4M/yboTF7FxsG8vO+bZLOo0jEcX4pZ8W/s1ouZl4zc8hxK7S3z
XzF5n5Ht7mYVRxY5E/lpKToyPqt07KdV0Vqgn0vag8ldG84i0UjyoBM3xW4y3zOanCpPdoYMQkAD
V5YD0/xNYh19ptph+AlP2ELonZL1ND7jWuAws/FIJ8Csj6NZznYVub4LIcai1pytux5otKN3qQiH
BHsXPjnbDLcG+goemaUc5TNChrAt/IAe1zuycaQBdKiruyx/NMlPN00QWSpb714Kw/Iq+MEN1+jJ
9R+peW4Wv8CiSruLJMvQWq21Qr6qn9wnepj1HVwyimubOcFKGc5lxbika1dIPTgBXEh7EhrGpdh8
VOQOi6CC+INEf53qvxAltZjSAiEp1yg8DI4rD/Zklgx2mb+NZb3y/HndEBgRsF+XEs7sAnwgMiW1
2DKgTdS3oPgh/cUALCACbgn+wKaa6k3W9hY8CEZEtfJUq3Oi5KtKpIOloFFgEmhRKMQJ2B/MvkNP
X83gDA6ULUxUN6z44NAOlrQ95+kpaxQFkTs2W1blFU3thdC16vTaqXkvBbeqXyBmEB8j12AY+irH
xRkkv4IELSEkImvL5Ifttmg+BFXec2MC21xSpd4FlYsyvufJ9ck7z2EDsE8bn00MO3qXkVLfqDuz
+hmTA54Z2JN2Et+Yezth+WJMr3J9BG1MCjxSBoDl8rJnGRCBSUtWkXqspQw5ChqbJaAWucdmTN6n
anIMLkWlpSOof6FAtJCl2kjaXMfuOTnMDVaf/l4yu1NUcqPZh8Pp16rALDYYgMuPDrmuCuRbH48d
D6R1QE25Il5E4b4TpsRupM4F/bua6SyF6M/S/E0K9roCOBLlQoXRp4hfswirKAOcqfxZ7pEm2NSS
rQgOrtdK96KxtC26MKoiOj7YjRCzRddf1eyvopaaUIvJf9ZwHELdyWtuorOHMo4nz1LPFYV67H/j
/SfTsiuuQYc7g8Fq9cqgYbV0HX0krr186uAxmRA/re7RBfEqmkTWmQI/S+eK5VNjvF/554Renjhc
i+6jHXiihhJYAESq+GkQlysVT/rYJQ9ut1bNZ8lTC3YK1jsHia8EwRhPX0hcJO7Ezj/I85uUpxh0
UIKeKlvEY5HP56b7LeIb+SErfaYVC39vTr1BvDuRTJhzi0BVcqv0psvvGttL2u2t4bA1tfMqxUis
q9HWKuYNd1rQH4bgpa+5K+UNJbZtJVD4qu9RDHEnvRJjsZqNEUQBC1yz8zkx+N0v5UENkp7ReMS0
T672LXdii7iP1YPoGVljeji+JV/BSetfYsODu7B6D5cUTIBDmFWwddNnC3+xXANlpR+NRqzupkPf
Vntdxb2lb/OJ/pO5C8VjPnmWiEz42EYbYkRQaoY6uU58IhXlbIlDIwBikEq70LxYzWsaflXjw2re
BO7hhl05oz05r0TKHPAFTCfsOdkYFMTTtSaGZcwudfbwOkwei7nKV3am8Ex6uqjjSwhtUS9/jPyk
CWsZemfVkA/baWR0eBP/iLbRFg+uPO81rXVQAdstG5nIN4vjF78dUi6GH+zgZf9jVudwCG2Av6s0
6eGxFPRtD23R2OqIIznWnK5dMnxxwASgnTWHE5MTgTcTfkKCoISqItY4o8Pa2CWx6Sl3lGmOWG44
F29ROMSDlyNusJGRXnpwsLQB1V9fsm6RgCOaWfLVUMoPwRy90qxyj9PkTRU0vnLJcKUE02sgP6NW
26tcGOcJHdx1a7AZT7RXBnT44Lhotjq42DGIjLwt3db7ezBsdWw4CoiekunqdWaUhmzNSj3GehzI
uJMmGN/9qj4gFyiJn4+lq9ieR+lXh+Ebo84W3mup2+FrYq5/mCCC17J4kjj65Nix/NkVTSRCjgKB
adKglDWbktRVI6ElGfE8GY9WhoEQCYdBvwQNpGB9IOzjV47JX66sU0wzS4aWzaKK+AO2V7XAiARz
UtjtkbDRI5CCblNXOTsLTVoS7ZjWe045xpOtgiYFxYWQEJXe7D9T4QrlSTh0iuQ6yBsbeSVW1rt1
bzZaoV1Nfo3ukImKWAyrvgM7Mjvkdx1lCcQFYmkwD6LlydW5StxzCHeglh4hrJlCu0zRJY0td9CK
NSxx/ANVXtPYJicifRMaQumJ8DMEyAWw2iCJRmgZ8PiL8/tk0lZkDmg6qyk5ehEy2Mbzy2en76uB
nLNIJBeQwWd3HpA+FiSR8NhsKJ86Zg1/ffrVJVAzRpHDIaYnJV3xygDW8TyqexlWK0MnFGzVJiWz
jAAIIWJoR9uhZTKy7pER1BjrmFPGL3Wwk3DOD78MvOaf9jtJMYxjeX0FXCuoP0gCdroYbyf5fQJN
GgsflKRguVc1KSMZ9LJKrgFZaRljPlDnje+vWRCZoieumTlAVzYh5tLMd4mRGuZupbyW+SYX6Z/+
WfUenO6tDPoVh2mSnNw66U9qFrwB1Vip/fsSaheaBT2rbhl7b60h+WEtTUv2A8LqRLrtFblQGx1I
uVr8IbcAlspzoHTaVqEIaoCL6VBjBMETx5PIytEHz9zaBplKAM3nvBwr9AdDP+4vcOJujebWx6We
6KBS3hAjrFZWfOlJM01aqCgC/kksyg38J6W66fnk1PnTmoV73lzxF18wasD1m+ji3oyBBWFIwJ0i
LhLZ1XsINf6kO/CH31CArTrAAak52IZv7TCTOLx52rBd5kS0gkdjk2qH1IKipT1F7RUarCmEeyWS
L8yP8EAPtOUCsBq5sJCrfIVZjY9CPQ6XtDdHRTUXk6mxp2GG2hh7i97c58rG6cLQyDOLU0fOVbEt
9XNSvI2oaqc4+iGk7teMFZcdbdvfiB8izx4vrjGAHEcW3IZQjshzGIuvCBazIuXmSjgJX1kPjriN
92VZ3EJtuAmx4ghXeNWm8AdVrcivdf/bfhWP5KP6DW9gkUPTf1GTcjfWr6OOiWfPiwK8yh4tQ1uM
OlDQCOlGFZuCx2gVhtRa5s6QjXNjnWR7sz91Kl2NdmMw4+8go7VyuQ0ssHadTDh6nn716hAwC98H
TBiEdKxAS7HflrlxH8KJIc6Yn1Wq1yhUWQUpvKWOsR0LJHRckCMAcO164Tfjx3CtInWLWDyY0JdU
bO6+qoGPYhUD+cckkqQ1/PTF6CjBumP0lRvfurwmc/FajCAnWTkxIbFdO9VjZZGIKf9lc0HmK3qU
yULUeWAiudHJf4w4MbMKUhVoAuvjR30ajtOzE3FIXBNMzEyTnJ5Np529jKC7QHHpdDlp9tLoEpoh
YaWFXsQB0D9UCbCWddr8BWt9m70kuzipjqAjIOiBqgVmj3GrugRk2QN+kZjJgq6H9m6ZriI54Y9c
ae4AYVicGDuQkves6mMNnjG5hjZJZ7Z8kjHsjjvunYsi9i6zpaMG3uY8Fbex1hnSeygg4bEMBP9x
WsjSXSfvymDNJkSYyqnBfGCBOZMM6452nGn9Oja/5AbV0YxQFKA9JiepfRPih/E2Pfu8tGU4ErAX
mJktzvPW4JB5DXX2FlQgsdTWdjBxkOwm9WYCe0+FFtq6ZOeJ+UNMz0UK54+K8Z0wagcTbDeJt2sm
UxBHp8FWMukQ5OWuQHlXLIhJrQv2LSMVo+mNFVPOs5FPbloJW9OY0GVZW9h6t25gcTeYJtJ2Bkrp
NSnFZDB4fprSWL1G4kaMN3W0jkBbxMdi+pZ6kjYcmVWP+ZDqOssnWDmzuZatm0CTW4Zs1bxFyh2G
LyS6Vevgh/ON49yQQUtds0NlmuL1JU1HsJUG3ru70EzpzoKj4e2kh7nZ9K3rJ9tJOsnUlNU+DZcK
VTA4yu1z8yE1bxVqzPLEwGsM3KTYafpBNLykOArRg/ztrLuq8xaAZjK5ZuqiZx6Smzl+EAQW9rvc
GF/iZjNPZx+RKWQugiDya/wy0RkZ36rMLcn56Ncqs6BgnU3bQdkLlQuWb/TXBFSxqzNNnMSXerop
MU3nF/ThRblHH4/HbJEijSvc4mWxxXwNgZwOvCqcg+zGcxUOO0zBSYqmldsfp4/NiC0Gny6ecM7V
yQO3dWiRb7YbemSrXktYSLvWcM1KTt/sMkRxKbwhW9kg48pSBpeeInDhdC1euBDMjly4Zm0xJsn6
PslubbAfg33e7RLlTjNECa9Rsdcsgs1dGIkwrhe7e+LhkWhhcjUeH5gQuPAGQVekzYV2TKiQW+l6
UGck9a/qSQ/6asVX0iCCbANIndN6imV3/s6rnYQWnUU38+gHBUfDZ5zvliWEeRSGLwX0jBE8tjdO
zpg6Yb7WJ/wHzroSACl6anEYTU8zKNgpwJx4dryp+iQ8ZjU2rxIT33b6Lv13frE4MCT9pehRdhKr
+mkUu6l3Gw4QPywBYe5REfIdycysMMuwA44MK53B4sCw77PLNN6XYtmq1lyaH4DtcXkxa3ZW44+j
1JwuHRHXW07zZhMILjPG+l15bR4or31hgweZWVNfrT2k1jMdKuQW0ZXelLMsHACG4fw6QXlA4SHH
e13YFNLeKteAJbyu9PAdadUpKbkhIIjAyj8I5iNAEpyrf0byoc6nUX1yC/jye2Ps+RKzeMt3OnSH
pDyPNYPRXdEfKkQo8yoGccpsQL2mHffdSpQ2oryu+Lcmw6RqQUbhUTpmJuqPVf1OS4TXn83lrzGW
njjDaDsRkc94ImeYB6vG9Qe9jKbLr0ROEYYyjvPrAv7ZtMbfwJhFajZdvF3M/zDejE/F/y47xjDr
vnkbOBRjGlkmOSCEIVTs0YGAcsqme2p5fDXWF4AToD3SioRqkOEohCVjzbpBmV0Qoql5xCQhFK8V
l5xUhp9x4w7xRrEeocZjx0kLvwViFL4NltZpOs1IXM01j0ooHUFJ6tiKcFthf6nWFnYA2eazdvhM
mK331joKXyyiwO34btUbpGZ0NqpfKBnSXc3QI57w1ul4HyLHMyZ8UF7tw1qzsYkIaB6nq1y4vo84
ggko1dFKvGTGu1w47a9TkiBIqQoHgcITnsQx2fP08zGCNDOlZYnE4amZpz7nEE/25b5ISTlZNeXy
5TLTR60ToTODaW/i+3DCBuG0V4hbE9dJ7pJKX7dOx1Q2REHhsTKhRMnyM/cN6ctzeZL6tUw7zHTp
n2QzU54bx5mQTAz6DBxk0bt80ZPki4C0SQuSqBzW7XikRcv9ipc/eVGZqsIU/FnQeIKNoICYdz4z
mFb006x2LRu2ZL2MghcLCL0d3jX6Nyx0tBZSW1F0mwqD7NMYQ6lL8o+/yGBdhmJLOxlxMcWa4KaN
M8s2OynKOWpajbMXJiPk3ODdOR+iqmQ1IOwFMeIqlilYr0nzRQ+KOx8HBKsjyoJRuhbiia6K8N1Q
ohCGCjoCptfbdNS+0GIgwezxPtAoTSA8u3hoqWRxIeG7ToEKwvWYvQS3ZrEKvyRkPqRJ9W7EtImx
35VvhF1ikNZd6y3nZ+76EpuV6lCAI5txPA43i+HKRGejvVFUVbDFBhxPW8SEKQ3oft2ly+07EhLy
x5m0BeZM4IxJlJczsssxM1cIRPVE054pA7LDUB0S4tK1cz0ewu5clzsxRpt/YOJav/rvffBFfAp0
CTvay8To6g6qr+9RPw+SW8JQQ5orc9Lq+T4vjo5YiycsOkvdptjj3xl2LYuyXUWnBjADx6sk0GNb
MiBZIjd0a1M/14QhbRsRf0RsxNmxRgLrDqLU2LVKQYQibJA3pXEYo2+ayOLEUHs0M/MKpYHvtU3m
zYUgLBM1Dj+GiFQAFZGz30TESvmAzGcyp6iJ8Su8hMAbKzxx0/QRT/tCmjZFsuvbXc0/DEj2oHYM
hmOwuXxmvjpudZ/4lnHbfgAwk3sbiLIVk1e/AYcl5sA6dnP0rOZrqtLNc6UKY9ZFVA+E4gAPtkXs
jP2NxHokjYHfk8cqj5x8lHKT96F5Q+1U2D6JR7C/RP88ly9Z9juYx9j6XARXRa2vHYSrpbLWFoHp
UdQoljYWJB2MWlBF1HclsPUNTcfPwd9J4sWvnGyrrW31prmJvEKUxYCA3jkj5epeXmroTOLVELCE
A2s5dNpLom4cgDZGeRxU4RMrjuCWErRU0Sw9BdIsTK2LwuywZZHtV77lZj7GxW2HVbr28nXkZfzO
69yQkbExic7E6aFhhT8kBo+Wx5NfAbyeN0CKmQgaCrQXUupW0k3aOpUnX2kfpW/IShuEz+fi1P9a
P8gikmf73a6Dk/+pnVoqzpt85fBnfqBDm7/nW/wAVydelR/uAh1u7QddYySZAEhnYYMkWL/qe9t4
4VI2JQYFPvCb9sMFqUd8j/FD+xku/oe+m08mAk2D4RNfAYMFSmyCTEiSQFZk60gVSHmLXUQ1Tk8W
O2mvnaO/IXBGVV6csbj8dLTsUBhYCF3dgmqGgtd0mQwgWQKGTcMAb1wXtim1h/A16Nk9lLSLYGaH
Tk3rY4+saxgpE0JDaGB9MUkRop0YjH8zOoY+oO+zhMkMLNP1kLJA4LYd6uPQHu02fSaZsUvSdG0U
HPMNAtChUC0Zlf3TvNZZ43YDadhQkJoxYTJA2SKT0onR39Vac9OQLhmeDeXpqyVnpvwmwROOewnR
MvaAPhK9vmT6EA7qo0CU0sHlMWL/mP3D6/wpjA9TIBJPhEI/YLJohLNUY11T2w9N+XXQSdhJhU7p
pCh7KXEj8VtjVyLAA+BWJXAjlK7SNc/KFK5SJ+1SxQQu9KeNC3ofxClZb6sGeipFKb3tlI5ZygBI
ny4yBEuH+FdmLIq+t6g8TQHqTlUDJg/BhRUnIWpcvxzBau8rYa+ib5NsCp7p0xFu8zlDmQSK7yS1
7xm6O2jvsSvDvvY4L6UcZXRXLd0JEtKb8Rd841FXmYrKxeucncLwqpV3zigFlgDB05WPdsofxAhv
q/6JP8Lba8LsVlBWq+GnSN40GeQDft3S+qvUdV32RyVv2VWzAy7OqPFPkuLfI7G86PBKiya8oBjc
Vbl2A2PsiiR8ylgTTCLcpQCgb1FJv6qh/ybTvIvFlmV2NH+aYdn4R4uJl1LdZzX00CiwZWab3rIY
pPrfjSldSguXGpW8OBoVRPVmCb0KXsJmHADPWorXm7AlxZZtp6EBrVkqDVQUAhYCKzuaoEmT0m4G
qLv3oUFNND8S/S4GtLeWuAYl+SxFMON4llvTlkmTUvRyHZXHWIq9lv64yoEtVyCvh9OxybR9DUJT
wciPBefdD8KP2A+RwFtbYyzdkv6AzxRHbq4joyAwdkwcJPlXN4V7o7RXVHqo+eqH0vnv4OFuSY1m
Y5orFuE98ElAPcI2G+j1jJAWcwWtMOkWWPC1AcJKbBCbEU4kXZD7KIM7G8V3i/1WjlWU8gK0EARo
Hwwe6i7fz4u/o+0o32enmKBaKMGXp7FPVbSZVS4RFNmqmlhbtiZ93Kj9QzK10mkizrT3WsRyPu24
HL5VVUpMXT+X39LbcLUkMqTi7A0SPW3cl0OEZM01rBefNvJcMWBpzV0s1Yd0guxP0EFQf0Pnv7Qc
fpCyrFrOdAgv6NHCP2RmMCFACIw7R8K2BEzPXH5MibhaDrSqk8o3tXiV9fvomzQx1KBa1JWOsMSa
1q1JwDvnkvpqGrcm/asICk3mfBUaX0aUIYUjN4FAshAe8YrmI33i8dwMnybtDC1ioxvmVYeELzAw
6RCUiwo/dAKLgxGakFWdM5iEpQEPR+YpELsrNOEHW6sMKmPEyAsl13iYvAnkP9xzO1WulHWWx1uf
Do2f/WLOkiWqcoBuSzBX3hs7bUG5973gMMLgrmtJ9a6htOQmDic2A6UNOekNrtGBtgl4oVH7qqW/
Ek64xH8L3DcLLIt5KUtmkP9W0nsybznFQF5R4L2x6HVEEnr0u2K2yGY9tRsOGbugfxtqPCnEhaQc
aWJBcbroZTaKg6gY7Es05DvxS1FfLXbpbnjqV3YMI7fhvrMHqlJx1KlYTx2mJj3F5ilwA1TxPVhA
4yV9S468sMKY1zPBbC5tv0vqg4SLydwZRfMnqJyqkh8DL9Z0zKtu3+YftXrwRAlDEY/2o2oPHdER
+pvPOVC+WPVlJCeZM13hH9XpQ5UupnnERKFn+wLZQDody+BTLX7SASSCAT0N9/3naDwM+hFzw/gm
P/OkZtMpYutH7K2Op2HagPaXfpLO04dD154zqUVkh4kZuUN/EZVTmF2raQsHDtM2JgngNRk+NY2x
kax5ofoMMuKE5ZNVOzQvHDoAdGIaeheianKHsiWbOM1+LOnAAoFK2s19SqelgDFPeCosZmD6Qa73
WnbN25PaIRl57ZRTrBy5txXtC+mByCYhTh/QAbTqTgIHwSNF+JLQMQyXqyBHuyFOb0tmC5hFHY+R
FTwTJvbmp1UzTP1Ex0JrKGWdCMSTOJ/E4lfSvpviJ+cYNh07GnjCZxO8BeZbanyXpHFQFFCfmpwA
Obip0WuufPv06DX5Z6CNT1on7oDInnlunbg4RXweASgbIXgk3TM2nw1uupDWrp68jdlnHD7x3wvj
kYwTpfXfjdzcjCxg2lg45XDLgYnwcGCiOAXSuzEdmW417WFGajNOr8H00NKHXh8D85wZsPz8Syof
W+Ywow+hjT/kiNjuLGPbzBtJYbRccxzOpU2rfZn6XR3gDtK/gySEp0q09nTLtj5sctKVjcGVxL80
ILg8+xywVxQqByRKeFP5CJrhhdWaU1vwNCWO8ehYmrFb5Ui2RXpskfBaMipP2B2iXTVAGqKAnU7S
fO7z8VPsP2vUE2ni2z485vYwSWtaaLrGIifIv7EP7GR41UQmMZ9x+56H0r5YqniZULKOiyiwkyR6
uR+WQTfBIoo24SEdbRnLNFA54HhNsB5VS2Mgp1N8hsrayMFVWJg3fVEk3bQKj5z5pKmrV/tBJQmg
hltnT0eFJ0Ggn1L18+cQ75QxeK8r2pesZw+pSl1T3Y0D/qhzJVEmhgURH4aNCJHSRX+DWUnbOrtn
RU5OcB14XYPSEVna2Rda7NZmh0FJNfy1nBCclEQyu4MBoUGw0AnMg3mh6G+WwrOosILL028rpRqd
JZmjPEyD6RvCPMsnE9eatkgvrwiDi+gK9y3Q85B5VmH6zB56vrtJc/VsDQ+78l9V4cAaIGb7kkQz
65r7m1w9+9FdSb6i3lPGtRIftYCHnXsmuLE1J/klqDahuDaaZ2JeU9Ci9XAFsG/E7jB0HXnH6sKm
OBLSapz9UAxQj3cEF3J2Gg9jrm8q5hRdVRPoRPzS2DtqUQHgzx2zYj1MuTHQq2B+3DYsZ6UPyG9q
6dzKPltYn9ATDwx5n/vCVmjpKKZvc1hGbySklnbHSM9mCIlfjmYNe2pGcxSnVB7UnpEQXVFSaaNl
U52WmO4apT9uVY88oEF8DNY+F7YK0idnwGRJnbfkrqApY5IqaCqY5WWTHFNaAlouAp7vmiv5NiXN
G+sDT++sfqBPs4CphB8Z6QCz5tPSAMcxoVc2smaDmCTh3BQIGlMq4anW1yCZkRnVdz9NHoON0uoq
y1ZKV7vzZL/eC3m3mWQA+1j5xY+xK5wQSvSAmREFue5AQsWEukr4kzo+cPEv6jnu4JXUH8MSvsGe
oex8Q/ywRpwbPnhsU2/eI15ay7Rjl0ZkPtOZHZGCIFots+FHabEmKS9KfSqLdC14EUlDW02Vke0b
30rLQkHtcKglrEPsYqnMyZyTBBK/QCu/qGLoTSFfanrQqSb4CVOVzrJiejq9jK7/0Xny5JD6JhT8
aIuN4d1MEvobPtVb/OjN+uznOUaXH2XW3wufFaDsVGUldPcS8Ec9t+hGynif9xfFePbGM2iO8Ojz
tDsS+PIy5PpLi8/e1MQLQ8pTT4JGp74Ngcx4Ul+3Y9Mxq4BUnWHfE3uMQPowYqNFq7eS1+KctsQa
QLZWu+3/I+m8dt22sjD8RATYy61EUb3XoxviFIu9dz79fMxgEkwSx44lUXuv9VclkRcTxa82GSok
BqOg2usFh2Mty/+CKvuh1XedUrxNASosvVicTQkfUhESoRBsVT7UiIxvQxTmFQqDNs6ODJ0Hr2zm
rdH+1lQvkD5ry3hbEkAawBtFtDa8lNgVfrHHVggX5GWiVSiEGmpL6oFIaWXKnUpOZeajB+rAQVqL
nKGan2sFt6rgy5kNuEv416qcA7a0ZgbTEy5BhETZWyzzp6Gv0lpdjLKw70puVR22EPBzzplC/myC
L2XMNwaClLKXdhnJCp6VOAF/Ep24RFtjsYyLAoVpKM3hzCoCLgskgbF61UOJOb6aYTTPecjqu06D
R2AUy07sTkXVXhvfJFJ+ZiIXwTAWF6/6jlD+aBXNSts5ChxqzaFaYtm1YDy3It3fwToH7WDp8Ktu
ZmfNd8dq1Btrvv6QML0T1kQrBBFEINomiWwOAA9pRTzxHcF4P6ej4lfmwiFhDtOkP3wJpNrZxUeP
XKIGgAPjjxuzjCKkFKYUnip80fa5b+gREfG7kW4u3nQdiJc/q+In9XA3hFAa2nghgOGiCGfZt5iY
XO7koIyJ6EE7Vea2xEoeMbqK7AEDto+aCbQidkzyL3H0BvER8n0ofwjjp0klh69hqEYdYPE9YBDE
edcaP9I0lQStnaS1bdEDjZ+OhGdsBvRbTHLDJDzWFbZTvtDe8PbkYjGiwsjrtaSItzQg43fgShrN
+MdNOicKmR59Han1AAaljjypTa/9m6R1cqD+UoE7H0hek/zuFzc7iIc9GP1FqOncc7PtgF6SX3r6
59y6sp+vE9gcUmro5iJDcBDuWRH+9LF497gjdR4iozqrJdsfleIlIbf1X14tQgthgACJbfGUDLw9
BC/MBw4ln28atWVnf4CCspITcbBsDdldqDRtYQXWIXeBTEjbl4MtbtyTnyHYi0DVCsd1T3J2yvtn
xzilKJ/qkXTfOslzivIo4mdr/ALfca7Kn6YifdwOUnscCIxmDBufqryEohMkxtV3Ea+sauWI2Ueo
N/14UPOHIj8Y/eABn5RskJSsbOjzWHmVbgucsvFn6N4jP2DiF46cuPHhxYS7mvoXJo0T2fIvl9k2
9tmUsvAnD6OtkN1Sq0b0YaLHVAi5ip5jSSpJiIgoQCFqy0YOKJ7wrJeWbzpexV814zGvVmGmvPTI
x6SFMxVMqiFRkaxrMQfgl1PcsemtT8sNxliVdpq5oVZOiqO0nvK5qgAsh5ncaK9TahnsI4cTvlIf
Mha1mYosGzLcE+ciT4BcIn7oWSYoHbz63dVQ/IfIoSmVU+R8yvIOymr2x7aw7hq7bxhW3+W0kiN8
0/OSRKEIpampuw+y2uhH0t2nJdZvvQxWMTLo/ho2y4R0D5M5Q+YMTvhYpyOLZsLpu8Q4kBQQRBmv
VcX2WxiE2HXWTHblPaW+RNq785rcoU621jI/7lMdGQknNMJLQG1d9ezBJGdqvA7tpQYkRNOAhAKy
gPcCCMIftnktL0iKYeWW9qpcOkT1nCUF0c6o7702+21Yu6aNQOf8tNzylg4KvvC5b6zSEUyKEkeK
CyYcIohIQvpUC/NC4vo47uRtvCeLXIDn5gNOd1AdO2tL2Nqe0bfrpOk2/a2LTGC+Sp5SJD4qsigp
+HxV/GBgWH9yqRyqKdqssH4UpJ4ujbteitFagz2N5O/eRNIih4DDtVMW3TNxUYSlYMMFTdeQ8vTI
8875JbWO2BJHeWxIkkKYgYtRIuJw5Lg3VRyuXCUIpt0/hBALDYVIC1Gesa0AdHA5opbXAVUaaUdV
RDeb4qWjwOJm6d6G8lsl//Ar0SlDogQ/HaBgOaEOnouYt0S0BhICd5J1CTQFHE4lEGRlLYIuW7aw
RhbX59QHLRo3EpINHnOSM1cZyeKTsinmaiB4duZb/gM19d/Q8J9lDDpVnCp86GYVzJOsg+y3yLsK
KBcGqgq9fSC7Ds7WZToUa7+t1yEZ+Vm0cuOaoLl/LadqIxIRkfBV9g611W9UzJKj+JhWGJo5ZjlK
zaz4bfIHTvNFRHNowXgX4/M1409UEd64i2n7JXIdPmBNBCBvhTnslfapszAnHmgGr5nLNkQLaqLY
webHRfSb+HMyKZANkYCXoJkc0K3S06mHZ4s3vHGUes9GXAbvJnso6bEb2enZ8bVLKBVzZM6HQDhE
FvpJHPMdgDKZ2qvONG6B+UICQfz4tFshCbAkIChMw3P+b156EN8Ylg9jdk4YmAS0Kete2gb11rIe
UgZAIXIud4DZ3kYJl6WA1XhvwqmFZwYXMDt3o2IIVct+4aYtFjJQH39SvaNujFCt0nPMf1YA4RHT
j4/4upDPNY4pH/ECeMgCaQP0GyQAB6WkoNtzaKhN6ZrsqcVY5tGWJiuqvLjyUpkffeG/M0qYPzd5
pWTnEtzLPRlQWxoS9RqoXwGEAyhT9qW5Gxq7IBsQkCLTQt+al7dx6kWwdWnfa4+h+uOx4H46J91F
ldZIt4yReqatQB5N5RTGdiBbo9hP8hU7zzBwXonOMoAwhB3d9cSf6JBT3JzEjo8I7gnpWKpTW0Kr
0KMxHlW9sy1ykcylxuAPo1KgI4ARUF4K8UaUhrHL8NLSu5TeBUrfEt5CEeF6rGK+P0TpShXRiq1o
A7BarKiz6d8HOeWtHU5qemjjefmCJOmSZY7qfBoeSrZ7Mt8dIHieeIMQ/t+i2lF/Glp7LqHpiSyD
XSYuaQaJwnOHMNRNew6gnXaTjMf0H08EuBG6TE0U7NMEHbT5Ho/egmiUuYpw2wp/huBmdRv10gcR
95Z+IL0xmAkZpIzsJXs1axc6fg7Nb9YuzueB7IQEVnqcBv/CXG57gM0+uXTq3ux2IwLZeDnoXxbS
F6y5y7D1r0EdosNEazpkbEioPZQAhSe5tGv25Dq94yyYDz0PN9hzjo8hIrp3zByKUucRyJo1+lcT
2FofERw3i7CK17H1oS3abpEmMOmdxVJdZop00uR0P2ImwZqMPZ/Mt4iHIa/jtSmvZWsb8Xz3QXvo
wnNfeksTWqplW8VuzD0LnNGewpwJDRHGajTKTRqna8dEIuASGyOg4hSTDMIHjMZkPedM0lA99hbt
cqisW1odCdvMyXzgUhalc6leaqoRi7XYX0hS21nVMQCKUN2toO9Uy/4T9AVcV9o7dUT1MOkL5EES
uZr/xkC4BQAcBxC4m66+pOIVqK+MTxcNCveLmPxWDSpdUFPDj045UhYXqNESGAtbmh9mJvb9gV+t
JFmxPqSlWV4GGQlP1qavwSC5oqPTZyDHz2RRVIUOtU9zQGORVjcv+hHD37xzdFPaJoP1o7vtJ6a6
zpM0x+QD1NBgg0iXBD2ZTOPGCJrfSsfC7B+C6/Kl+1G5yPtImNkGIlJRIlSCfUFlZA9yvgZlgq3L
+CItFtbd62h8TG61LO3jKsS+OxWIBRraKJ5Zz2bzlJEayNkm101SawPgN9Et9wVBx3N9aP9J8GRd
cxks76VpAOFutsy7Fn6o9BdTU7BXmgDKThpeaD0SLChu/oLjj4s7/iQqLZOBnSWwVSI3SIWPXLXD
ElVf8BboYWnjS9T9usreVy6ddSrYazyF+IOCtB94Tq9bkiW7aBiLIM/+G99j6IMEi7OGsG1IkcvW
bzeEONE596sW4UqY/8Mo/u31Pesh8AugHzIUpk1X3CQ6LmyEstBlFkA/o+HYKls/aw5YTDdNL4Bg
XEQc1HlN3Sa/x1IPF/5g3YVM5LwzFgzNW8qh5pbGRkfd3a6Hh7K53TXD3FPYeeoj75RJvORKZbWU
Nmq+9FseeIMm8b5ZdG1DtBSBCJL0pwgML60PB8REZw+Zr2+0XNd3Vo6nL5FRBZmxjX4yInSmnkne
pDkRZER9ptJAf7l4yfEVGMRIqSKQf4z3JcSXjhYjXOfitoCUaZNgmWrNLkv51YjTVgOWFGh61Drk
EU5ON6wtAelXWfpH9e1LwmepD/1aomF1MgR1UL1dh9sl6xDXYHbixJTz3x4s3ecADcN4k+EvApmS
oIk09Ks6a/6E91uwDwnRdsTWP+nF3E9vXgzuDgdgm1jHO1Z+btmh04GtmXQizk5KRRpjkpzXwGA+
Q5g7jhtRhGnnDjB5FjovX9M32CqfrjfCeQ4plxpA34CbHYtcrQr89qjFIjFwbAGyPPHquf1FNclK
dBlraOzaBIxgOSq0lLodlRWpc5/alGEqGqyKbKRVnj/SjoQGQzo2UumMg7aSyeAZtGBrU6X1SHj1
VYvXSBGWXWvMW4I6RSpE3VpxdGa8MiHclXJjrlQv/TTS18S0RNJXN64N/+JJaFZMmiuS8u2zXuU5
0XeRcEhdoHl5QefTWdHbe0H6goJKw7QOpHHvrLLZ0FH2FTTFiikBx/Tc6NEBocFS23ZrVAgQiTcU
GdlM+lB8qZ9RAjhTrWvP6Khbh6x4xMNTyY5V8WA6RMXGHy1bW3PB8IaAZRK2scBVmFxhM9DY/Mof
BFKgm6Vsm+41HB3XQEvF2rhtHuW6Xg/f5S3AMIJLbcYfeTsP2XXkGYbV8s/bas6wKNfuMl0LR/FT
4j6geKedWb/uWTgGB3UjOcJMnTcH7JILZdXtq720wjS096/9yvwyT+ZaP5nKrHxS/7cFmZkDfMy9
Lfpu9+MKV7Lkv6qD+qgubGrDNxLXrWQzDGENpOR1HjvJeQalNKMTAakuFs6d9kJdq72c4dP63yO2
iwLFY0M9LFT7LL35p+yQ35ILaVLEajO9qfJbFK7ux8ihDnAlO1Z5Kw5EN9vVAmZ/riW7NGU12NaU
FdgPRFv8D1gn/woDqlAWUnAZFtRYzn66fdavAPz//7vBzUxKwkcpzqK4j91j7yTg/BSvOjLgE/hx
M8cZPQs4Rf//K0qTAnOWxausfCQJyCSanPDaZU++Sym1yLPOmA3YVeESM+L9zi4tlNWIzqgIjwFK
j06IjqSGs3GRy7f0A/WpJ822k4yLC6HhRfRJnsr0a6x5v9g8MsQcLElEEoPOVhiQjZkdDMdEQuF8
qa1NLjB9nGWmHglIMmg+jgby3VU8G5W3I2v1oxUJCtUIlXS+r/NbqP1qsIN59fLqH0OoZ2kirIl9
R056nNbLNsZml3HCwzJ635F0BsXz8SwRelWf5GqbRsiIIgRkwXxIrVkm/poWSSFS3F+sOH5FAonk
YrEh934yAIkcNKSkBmqdLEtXg27gidRaRHVSZ6D85dZwBC34scZsG4YR0uu+C5FxiTMse6ogy0sB
bBMyUl8WOrWA+OMC6AqA2FYjTFMp/ZyRbpJypzihrQpbNjEMw1DjWr3wqvFZrWt918uHCnNJ3OHL
y7hje/cTpV0z0xdldQTTnos18aWAwk1RrCgORrlZggEizuz6vcr8T3L7vBZPhnhQ6rVOT5JwqIoT
ZU7cYDHLT8wR4ESeg65khodRjxdBSb3lVc9KqokOmkuYoOVwA2zskKBnATQxTcVN6I9rEV1H613k
FguXKtqC0j7c+mIOyW5A0dSjIvBKhaYBeGNXs3uP/aX+lrQfaRQ3OYVvaMP3Qkz4WKRdjBgTCrfn
HlGPnoOVJe0fMsIMg2MH288WztaJ1nPKJK1PAez22D57whMjVM0RqlyhTh6Kbu5TrVyoqGiSEgCH
vC4ruJtnw1iPU63aQTB/EOGukoEaOUrGg5xRhS8DCAJWFzYmO5jeClEnB4RlGMp3NrXV5xWor0jq
msvJn1RIwuvWDuBgJBG9cb2vNGI5LcFcuMvMMmeoTvFmi/qqUd2dKpvk//jUxEUzDZPe4B6yXPym
4O8pFHyqVRl9ezwovG0owKQ5AW2/pGAjkKzJmlFvOcWzukootDKszJxDluwvxBMRQoNIBQGeZC9h
gootXBRtuU8x7VJhj4iGJeIYDDgXZ9ITzSplwPwuEvyjBBVDkdHbaV0M60JEcyugHrV9f9G+FGVR
faILT6OrnwbppXYXT1yQbtbXSxN7WalcktJxvzkq6LYCDszzixwjK8Z8zGiwBrpi5IQTAq8b27lB
Sjx/BI7wbFsssxj27aI6tMEpQnLKhqD8Ns1dzg5efuC9wahE44alAJ5odl4/W22t92cZ/IouEq4a
PibiCLiaIwRr/cJMbVzWageNsQyLL0/I56aJY8qSZ04unWr3O/P2Iv8eQGz1RkpWF29P3UNG0jGI
KJDLHM/szUtIiL8LBMrSyMKsch0VWrh7uuTkTRJdUcpMHJjyLvCyU3dBLqu8wfufJm8E+162jKJn
RFZ9iSTxUo2E1KOTthZNyWQ0k1Pg1OBLR5JquDdB+EJdihQk9LdVj7Ly3+DJW00dablnrAVM9c5g
jRl4CP7E8qbttG37oxTuMSoB653ukn+5/TdvVl++oA/tnNSgsDjH1SqQVpKGev83ra5huShFR6aJ
i6rQcR+6wSkXqlmrEyzKtzpbdfhAIHqXNQikL+wxf0rWSE/A0RsuOhUSUG7+i0xcUKhJ/7apGZAk
ELaMPK+CmR1MdkfmPnlvV1RdWj0LXw6vuuSyQNpMMw9ENbFXHjOzfJYNu6wXNF33lhPmJAlUO+nZ
nKts2fiQGM1MLB1KM4t8CZpMliL3u2InhH8T03hyKLrk4KuwrOCvqteGzGbFnkxWl7sN8L9zsqLT
QvVRBrMc9VXtsCgk/E1DKjPaMXepqGzAsx6nDMcfpCcJCqAmA41mhOe5nHOfKuMwXUrpSydpKpcg
bGgKXnV4EcW/tGOA+inQmrpgeYwmbiKde9sVK0IQSI3pvnTNO6WJ9NT0lZQqmP4LIKuKzLF4Xofv
cXiVJiXGQbmSZeTBBUVq0L0GBSX7QR9sVdHmvWttsYoudcl1zOKRKAhYb4R0gLKPoeNMnpCvzLQR
4k/6sPRgSFfd4KXAkLqg6VaCdkC/l1hQ9eKvkCgl+KsCZanoG2qW7JhYu5BdwRPf7KGEF3Mn6Ke0
ih1n1I+YOdr01iIfHm4mpgHYUuMI/g1+Kv3qSDFqiBjPo+4dSuZLKeA3Kh9aqqbUT/xIqIl63zab
nwGNSS2RNlc8OkwpygBJF/pLMbGIqq9R1ZMqPkGOojALMEH6EeC7PAs5rC0UGJXxQv+W4A1LnBRt
e9guFYbCFiMPMzBKrthdIfk08ncVcHOnq3o4FOYB5MKm4jBXP5kOWVJnCJSIrag1EJ1tA+RHrQ8Z
NeWy0Eo75u1itic3WJuxTSjVxvhKkmURrvRMZrDL4Z2ZezJYZ7yU8QTJNFX7Q67AuC4qCn67/hO7
vNhhhVOzEIjU/JdrzH1fPam9KLfY50SCLGEXfkn3vnQRaVAQyXeIiKOK0+QQ9Zwl1K4gxSXmTw0K
Enuj6OQr7WmEGZbEk+nvlehOiyvufPIo+p4OkT8DGQwYRs733LozRlO8zdbX4zr4athuxWGtgWV3
8pECMPAmb9Z2mxZ1cPLlDQtELGa5w2xrdBv2POgekV9ZUpA83cD9gFs0E5L0IPdHbkhVXAbSJgAV
laSPxSNohiuh52DfdoPNWMnHAKzVp0ehu6raK/EhDtRFW9oozqB3snEdS07ik8lxMJS/WP3kOWlc
+TGfgjPZlhVVpxz4YTF5SOoUle6hPMPxoXzF1avm70Ltj61LjtYB3ixrIGNi1XmOka9N2irKZO7l
26LFKrFsK6SJy8E4AY9yL5vY9by54l2mfV/hNXfv3r8L/htxByiOHO811c7/IQHlfIuzuSmv2NQz
0mPTdRqymO5C/YSsxreOQfAMuOLw32hl/Fe0nrHk0CsESsAOYbEX3cWQMHXfiCmzmKtgsAS+r69Y
fZD6i65oUM7leEB9AKKyd/sFOcTYrWGYIBsm+kJaMBj3wjqsjpr81LK9DAPeXgP9nJDJyj6g/goy
u9MJAahmrMU3GBzoG3BL3i8lPgB3we8HmgNxFwo3zV2F7ZnP+BGmOzDoQd0X4ZUOlzkxGC20V1i8
Fa75mkuIlPiG/J5vKecp+Iu0Tdm/vP5o4OfGadaaeMT3XbShGsWErMcWzexRew+jXHOst8kcrGZk
FWSkm6l0OHGo27G2IKOEJ8DGTka8QiiibliKqJsZf6SNOFz69NLHP3r+9IJykTQESaxwwZT6SuW2
GE4dokNycXnr6JfwSO1Zat3GtFAv8bttr7G5VLpr0t4R9JLJci5ax9WWDYXqLWluS8+1hzrfkxob
ES4M5H/Vai7kNQWRSfov1H9SYpWBFOVVmu8t42gp4AXLaGQrWOTgFdSdWFu27qJYtv6qwpmv1/s4
90scHwhXcvyUlln9kMXsRA8gZQJ7FRpnyUJ9SS/EYA1i/A/Jib63gMQyCE1R5lDnKtvlN23oBEFS
lyLZHerKJ11kU9pzGv2A46vpuopeKEfa6EASYOA7VnYGEvB8FuRzpREbTMSZJfDM03xzqCMO0Yrx
Iyt+Qnfvtu+ekVQXNzDvinoqaZJolozYdp05iFnr5Ni4T9THufndFmu++I2ylokXlRyzOonaW+nO
Fmb/t4doVWDI2sXZHXEIXh+IliNSayzWuPNH2SCMwHrg5YY/ge+0VbkabZ+VqdTyEtwp2GfwIiES
Qj9/Gfo4Txu+L6XKFQc911uzjouhM9pV1+rLLMcuFzDhWS04R7Aw82JV8ExAV/ewz0m2kvi+NvmJ
zDYS5uBoym5VYQ3C09jTetrMhwpuLJZhfgLZ+5ap3Fmkml5Ti1a9UvIKGetd1JkCeOZgWtLWs+pz
EybZNgs0Mi0obMJSJwPrk2PQaU0/ZUN4yIC7a62S51p7PDzml9yPHHUX7LVzeVio2kA7Az2EHbGn
Bb1KlEeQ6jYvWV1GE5cjiFge4MIYwlUFCRdi/ATUtRpxo/ko8H0szFXiY7OU5m1Jcb1I9qQxzPnw
caavQtn70iwA63Qk0apxqdUVkRTHSjvJQQvSf1gfqOTgBi9Mu6D13TD6ldrgp4Ujzndu/y+XDKfQ
UWpUDVcpYSRRJ61rjQ9kJ+K33A0sJWS4ygh+g6S2owFpX/WSgMAx53kBlgqw14TLAFSOmXKcwf3X
ykUUz964EpAeGDEJ+TUaHJfKCGTTFFvF2o/CtUNgBfsbndoxQi6SjAKO6Y7+rWCdkQZbSCVg11OB
blNAUUn+tohn5NjkkTfqYxSBP1sEC/yIvW6r1W86ki8ynsjYRlsqMlE3X77/FyV4EOpDhjivzZpZ
xne+M7epKiARrI9UD+/ayDEEBfnYsgYfMU3yHLF1NMlCQgGopbtadgoKXMLx5TE/wIFQTR+ob735
C7SNVYWLJGCLbEYVOJwP2fhHpL8WITNFzUD4AxrJ/aC9Le5WjRpMChlZQoiHiHRMfDGfTTxv8/Bi
Wu5Ob2Vjm1q+wow8amipXl1udnzplyJP/t0dLTju4GQQnCzsYca0muf23ns/Ag+OuWcO9fw1mvK9
TmaqLGHJZInCM2dcdAGxWoYSsHl7/n5s0BKawDmo2F3rqqDUzFKAihmOw75Z4s4lETTVEHVt5WHF
IABbOIRrzVtKzasFeGeIZpZx81nQTrAP9eTEaIzmvo8v7FV4LmD8vH6kAmY/PXt1+qW3oN7SP6qu
7DR4VPqZVGwl7OdsYnKFd1D6141fcOIouPYC73sC1K5cq4RpjwsjEe+G8E9UwUYzg7mSb8JDuw2I
/ibpf873XxAxT8bdGnR0G9XSkq6XVW/SoeUTLVwv8Bbr0pJ1pQv2AsgkN48FiMDH5BfHmFaZeIII
jpyJY6fPu7Cm+KZ0pofRFLj2TXamo29+RbDKfPj+nyhBYFMlQViWQQiHgMibnzbJloIGnW9lG524
qIvuRsnBwmGW7c0V7tg0r/BQHDFUmsKJDx6DM21Js1rYuPkJrEBPnnl9tSRvpflfbv1u1FnD54fi
C8cgGYWjxgJCkL9Of/vFLBwFLRmDvmBtPMYuQotqWWeZtk3xS4PpU/6S/Dfn3TSy/TgceAca3Uk4
HdGcmsWuFG5SfcY5naRXkVi6lM1fXWXeP0s7mtm3SXgT2VzgsllCD098IjyEKP9GARNUdx0h7wDg
Mz4JlgvaoX3SMOTV9PuoQAoDAOcsf/bDS5S+4SbKBt4SuWNCioX+2yG/ULKbBrMp9fWcLKzD6J/U
agpf4YGKP1n66COnhA3yXApVfHC96EnVAdT6UrpRR5vu8Ol45GJZe7g1vb5PEFHr3/lHpW+jM8Gw
0X9rw5OoHabVMRGZdAidqffIpJF5EtJyapofDQpaemFYld0FPaLz7FsmQWCm/DKs+QwwJX9m5Fl7
mEj+C3YYBGyqKxYqcNzm0JwNMnxREjx08pLJnMHxUissP/DXfIVGpzgX5+bhPWgvqTbeIbwx7Eh/
DWpCnFoxpQ3rEFUO1RefZJVs8JXzXUIHqGsTnOa+WUDtaEPNu41YfwNE7NeLfGf74Nnyp6STTJmr
0rL7VNOeszYmDRxpB+tC2WAkR0yPNwM1Ne7ouceAu8pvoOr46nmH3LM44LdmXScZDDKdLB3wnRkA
5RF13s4u7WxV2vk63uX2MGf/BVOKVnywDVuu+uiW0So+NfsWbeQ8eRTf+P+f3oe6MnKnKGbFtRNd
Rkfdl+UqI2NPIf5kaZH6aDgCCOs+uQK2tpJDMSxRsARhR4uG3RKnGEMEsF0gLPmW8uZb8UrIt7K6
wzeSW/P2QkDwO6LHy+a7anjLzARreNCMmtI10J3lHxwwkHS6Q2GU0x+5aZV8P76m8dkgxII8ElJm
CXJw+JhEThcpOU7SO7gdELTM8X4Dlmsi0WBUF9Znjv8qwUDbTk6/Hv1gBxS2FKe0xTWeH6F7ESTP
2/zlB9ukefgBIbIbrb112H0VjxSU8CdOO29FM6Ct5VI52wM48VbK/wiY5IqLtk71kK6savDPgWEH
IMBueOUbrIp3JCwspeN38FtdU/IYjVnlnpBs5+ldS46wlpa6sHg8XVttbY4ACSeBscjB7AwdVc8c
oAJwnunOp9y0XpblGm8cHSjIK/LXyOnuO1RbYUsFleXnjr9FtCrZp8WPMTsSZrUkOvAU3gYoCXsU
loA/3QelBcicu2l3wyLgd45d3k8vUbqu+6XwB7vOhlLjsQ/WHroBxqRhQtxQ1nyR7jtPDjB+fzip
qwdPrrUzF4BCNMAU4ZoVSemvuodAZW0NDiZ+XKEop3Qq9Ti/VGKNYN5nBEE7CiIyjSd9wesPshNm
YaGw2SPiW/mqUFNPw+aSiS/31gGSXIngxzWjUpQT8rRg0asIgJa2YbcPpe1AqIy8Ydadwvuafd3u
UcCXzZervdVsY3mrWjmwkgyX6Jm/5R8WfO8Zv5Rjd1YvMIxgqLh2aRNOZrZ1ggStzSs5UfOiNnJO
CHwKpWAg0l/Ib96P1skWMJYtqSMKBrq9sqYks6drLWDBnsf/PBYTANduZjA0HDwUbJjW59nWnlQm
P9rfcAanleEXkGkuq232U/0IX+4WVKWe3QuB8CDKNDgSfWGApJDSha83+9JAmFbQ3kFcMYPccOIu
GAY0hfBq3WxUtt5fe+AbuvgQt0R4uq2CQVk6r8hIdUwD3D3//YVQpIQf+IiVRxb3cSRrJ9CDO0I6
hXAH/duEz9i5dfKbcY9pQS+ue91H8AH8ja6XyD2VRz8MIc8EoOAuLq4GX9TIy7NdN2iHbMJBaFXh
UxbVaGkqj6QsTzJzKMGMzUdAoIQqLOUR5pNOpva7WEG0I/vN2dKnnI++jpZCx2ROZPiluBWqIjme
AkEtEccSFR57gELIiQf9YgWVeigk4Q9N+ppGmY0ArudLjyZ9ZLWLUIz6IpwBaUWIz1iTWZGiXXrb
MpRL9VOqwbeGMMfELq982sKcm3sJie9YrbxiXJTJOytPufaoyWEyD4l1TblWpO4BrlUav1S7UOSj
jIcq/Rc1Ec6HneKCFjKYqg5iUglww3UPsUmyzGPITq17NMtHbKzKYfpK1CLfrQ5QpwK5Xan+Fexi
IKMk11jAdo2BKwKgMbEILF8bdJr0xB/UF1gJLboP9WUgi8OJsYjyywtPHXbYnYgbZvio/s2B1Boz
mcsxSFt8pU6aAW2nkZQn8/FRm8mHxh7CNDZ6pKLAd6ToNHoUOHrxKEGp8m3Vwl0b+Mn2jbLhiMQL
JUy7j/m0JkUs25dWp4uUMb/KT21/IjgYCBxVkklFQ0txyxY7PBTSjvppnBBTTwrxEriD9Hs+7uhp
NXVuA5TlPdmeeMfVAMsScJN1GxudeQxwgR4TxN3zRpNmRTS1xaEG9q/RcA+ify2QGj9G+Y5TzRtL
uIcSqUfkVn1J0uTw17Uz2SwdYTjZFzA5KQodRSD9OzMPCHx0nWC2LSBXZT4VYxfQmHPRqVGLz1p4
ssaXLi28XmjnXUqwzh3E89EyvTTWdUodSignXNJJ8mFoLmFnsmXapIuegByn7p+NzzAhfQn+nf+U
0vEVuOPCouksnSEbQy3YlA5H5PBOOFJr6w6+pcRv0kd7+JduLprO0HwGdcvPRpRs+k80SjzW4FEI
zkRvH+K55SeTzABIAhSYhm+yVYpkLQQHTVizTw0F7ddOEW9KwoDxHg2L3D163Z3QQtd9SgoB0OkM
uQc2hUcyBNumJYIWGVxjvkx0mQFdzZr345IRpXVbExiNKkxPWdXNjKCmQ1gf5fbh0e+sSVeBM7+V
yU+JWf5sA+gO7DNEwjwJPzuRbSF6k8Bfs9uUZ0++ycOeWUGFWmzvOg56wVy3wgY5Yj5pkMmzIGqJ
uCgJEaU2l6I3rxSroxpe2+poJLtI2KHZTCUkKdtovOGOpRtKFcDy0XRuUANiBqSPbV35+0w5k8/Y
Vmd6ecVuDSDcHFqJo0Fb0wWFJKVsT5Hw6Nf0+9Y+VtdFx0sZHBvoJuFQ49VikEwRc7kLjf24Sj9x
9xStp6uduai4zrCUbv/H0Xktt25sQfSLUIUcXhnAnCVS1AuKEnUwyDl+vRdcdYPv9bGtQwIzO3Sv
Lsp9AxhFgtcLhYjZFXAUEllEeK0YsQbL9BdaVJXPW3vFcHpp9zjr+X5uTsP4EBc2hwmN5BxGC4LH
EIkayYnqAtc8BCd0DBUQ0RF7wNFLDsG45xOaAySgZHH0nwrbZroZMnC1x1zd9AVz4Vl4mAaoW1VZ
wVcKUqD9yyTfIqPxEOuPBkyP1aQFVuuGyO0Tv2bK6dDedFR9u7WDd4enq18H7bPx36m0I6aiNU+j
+Q3pBBoumBsk20yO3QBpFujl6FlBQthOw2rwLNGe1U8C1Ka/8YphAgQP4OPId241UWf0SGwpaHP8
Fw+7kM9oYB1rbXdgNxEkLuWReZ9bjB96S/rMDlqNlD+Z1/BaUHUwvVOlJRnIFlKymcNQ8dXEZ0nf
OPElKvYYrFmmuYp8ZHSLO1xfST70FyLF/43lpVIOlrFMYX7mOzRKprJdTPYirAKki8I5pFgzx5Mo
D/bKlw/IUqp24RANQqXTxLseGDKePN0Nzb0EG5KQMmVhDtPvyM/OcFpU9clvYVTPvG+l9MrijVWj
rmnmIRAsXFQcEgmUnK4+62RIY+Td4rHjLEELUbSfzG+rgbKBRvwkmrVmMznf16g2aIWK7BhbG2bt
VfB0ZGJMtpAR1BQP3ZZxVBzu8R/MR0JFHKa1Nw76ILo1FBUMHRLvCw5MqjKPAJA3t000hbhi8JbR
Da+5cnkWvXCLko13zpNPOPkCgI5ABOBImDMi4SnkFoKpY0gqjf7uUI/k1toZj3K0rr80LOusd/V/
UL6aYUly9lxPl8bgDti7M3PnMWfQUFXD8OFwRckeT1OJkQ6twcEQyAc7PU5NH9HpKMKN5QgK0P+K
rJ0fzOHZ9dCUvJWtbPRgAu04P92LFodWsUDV8ISnlRB0bC+hpcmYUrDjoi72ozXSJQNBm8w5zT8J
8W3sUk5qb+o6oMdt5lIpIWpwirWCVlA4V7M6G+bSi1eUorFDHe4iP+Me7gOK8BUiCWEuEdcQWtSZ
M1nArWLBcWgo/uSFIp+8mM4MjRWUFzOhz5n79nf/F6JiMYgB81820gg0JuwBDaxHaBr3C64d1Aye
ReoXSpg5vrh5Nb5HG1OEmu+8KMkOeewjHLDY+WXDS69/XPZoDJ9JJXC2SXYG9UkGJ4yEGmGPYn76
8iXwvIWQ+vVWCAJfgY/suJCq/NdkpxjQNhk1QiDuXn58pt9DLlHmsmNgNCFKLYCs14JWMBQYUnO5
elWorbulAdGaf9WMiVjJLilqA/vqtR5KIiP/sAAT0z/Jh/oWc295qyp+2CRfjo8Ao2GwsvYO7Yw5
XmUIVorEiqZn5Kg4uLgr1FChwMG/r8yPiDZCb+eUCf5QMgBAkbDT6ltmHm3khznffc8ctAm1jYEF
Ai90zmAzoKQegw1hz7POcRi//HPrd6YdcgXF/nvs3qI+auortJ9+GIOZ/u5ZQ+caKuGYvc6vImNM
/vaVZCmzHpaVk4XKCJlgqHq4Ihr4xrS9NJOIcvkZOos8qtRZJxnKYfqOPoIqnIIDoBdIG5o7AbBk
eEnq1YFRJp4KT3ucfmO7m4WhA2WWsZAKR6Lo594ETKNxLNldSEyPJsR9iWBIgPiP4GPqir+QdX1B
STxHkjyjxoCg3KZWtZDze0cB2LSvkZC+Lo/uMlLBcpx0OgxSGLiy5SpQvrIRqgvBpbhPiWKTLJLB
EHQVxZ2IFC2Q56XDmObD7F9Vd4Xfnw4ThmhRVZjiYJCyNDXGmyedc/lY1l8VVzQjMYwA6RzJMucK
nwcSFZxw5DBjZWRaJp8pyPhPxVmbDBEL40IBaxcvq3yMAyzx4c9GYpf1+q6n8n5w5ya9ASVzxXfM
OV9Bn6+UL6W+lcO/JPlVOQknlYzqkArNSOfZ6uNW09aV4MIV2jwm8sVgF15hDrFNNON4MmbInxWN
xJ/7yEuh+vm2Q+kh1X89Ha8Hq41Hpw1PDXTWBBdDzoRF9f662DkoDXQ27uF3jQgrp582HWLzTllN
TWo+ZP+W5nChMFAWI8A5iFladdX9u8AvB87Azw9IP38RVfYugBbP+420o2z/SbT3gtATsJ6lfiJT
Rku+ZBzGQcDk2X562bfS/5IXjEHgm1d0pvv/ehU6gvGIq3rusCmD8jN4VzjzMiCTGvv0WNwG8Ttt
o3heiHCY5bozl0Jni17euRZoTho+zv4NQLq4miyXdEyiKY/8gIY8VH87/dahCGurDw0imsK+PEdW
IawVtii5okrujj3U2No8JfE6lg6aejbJzox/WyEWCRSAGLmlZ4sZhJLcrY0DoTAEdzJ3se21F0mz
EBE8ZZOs0Y4OPr0cpl8s/DjJUANgUIO7w7dgAaIp8VjrmzIi8xa0C8zZcD9SHI/ty682luGqdDyU
7oH3V2vZPPEIVbR5lAq89wpCnWAllXsV5pfWAT80jzKKatVv13oYuYUEjrmWCFEs5l2trbj1WDKn
oHFTVAqeuLgRanNok+E+SXeDcwvJKsi+0hgCuQ/baj8Om6w5WPCpmZAMOG8iGjK+kAmqPPb3oWPE
F/NonKdnIqDJFnW/KMFAQ88YinTRqp8KpwfPuST/jBUhdQZSFmTzTn8Hte5REGvLIftRynBRq3fC
CeJ6Y9O3m490QFM8fgWVwdLmYEXAXYDtDXnC4/E3aLcW/BDAmTpdtyARAo/GnolzyA0Y8zjIpxSr
S0Rn1pXayYr+VeZnod50q0TonRxM2FW6MwGcBgRjEbs5wIRoBuGquV5EXh5Jj1m0kc0BFDZr83ph
8JJUyU8jISxMfRczT6v/hkx8GypfxeAlxlImDWvF/FdylFkOJDoE5QRbL1MH01f4b/R+PA4xEb1M
ABZe9BbWi8yOjTzYzANhs8lvM/llBixNCywc72qyBCG8nTIBET0NzRQ8visGJJasupBOckkHaP78
Rcocj/83Xofm7zBp9VrnmotzQwT0cNXSJ9rTgLHO+LS8bQg5ISIa+lL1qFmeceJm5LCM3yG+NrQh
BI2U3kFjBwa4sDk3Yl3oH7QEHD9td+tMt0dxoF2qBMvbG6RxypEm+nNpXYN0q3q3sTxo8tEH4wx4
SuluyEsSVDrS5Zv/wrBiNNvEYsq16d+ezZcPh5OacKfCJLT8XU6g55A+JCZb3gK408mol2UNUJd2
SsPixrrPq/ceM2MP8A/+hD1odZobBs/pFIhsXA2m9pVFgsxn3zIMW8NpBRMls0o26RRhHjPJ3mXm
WraQNtwzLGsFxeTdTaSrrd5iVMmFgRQ682kc10x/RgjXyhWQqEYkD2YMZyGz7kaOp3krGVpUuyoZ
MZNzp9rnYopsh4GwtHpooa6jTYKUQl559R9axhmICj4gKmOlYQ6xlMS9Mla+TkN8AI1exBufkmCA
96wXf02wJvHDNo5B5g7mupQ/yYgdY6raIzSyCDm4aSwABZhw15UlfvcG6Rx+UmVr2IeF47yzQUa4
M0t0Ck72OCanH0/lyG9I+Uk6WHUO3qJTwHzMWPUJcoiLryyMESnaruODLoWrE97Al9vQGVqXonsG
VNheZW89o9nIykXFE1LI6iIEGyu1zHiZOTeowWxlPRR/Hk1QtykB7XOR2slj2tSpzT7mZ8jZI8ry
t9FBqqrZbSn8gvCcFfSu9VEVb3PgKTG+7fQnTb4UDT+Qj+MyWmE/KTj8B8mfiZOTFGcprUgEJQm6
NGYZomc7+Bn9YT5D0RX395y8hRYKZBBbc8tHXGkPc81TIBNyI9SwZQ2A5w2Suv6vtg69oyHmhzMw
Yvg4dHgAaxNyJow8L35mPFo+whD1FpLPW07ZnBvBYsywS1r333z86wCAtwbq+fHlWLy5kx2CoXqS
T5JkFv42XwSaGhLCeFi08WY7iHftM3dNiuEiuDA5y71Lx7lVVPewNyDYUJKiI8kAOJo1RNttQ1zQ
b4W9z2HrbI8pHRvgd4adWAZT0j2N8qNKz1hN5o1IVkOwMeWVIj6tRmAkZVuLy0eYkCy53kYy7PuZ
qX0MbKpC/Au5/lbYGTeIg/PqgCRK0XGZNfxzQHv48h7FYkZVJp3YRvQYO7HKI6XqSXQM5hE6RYNu
z5DmigQeg5lggbiHnN6Ju4lIy0YIgcOWHxE3u+Ccd2hrBbi+PmM2SZ7PkM+Bpa1k1IJ479F+XhG4
TWtaNO/U/N4GaNxqUCvWw39lc4M72wjmFwVPNgMxwHIE1JF0uYXmGJUQuCc4GXlEEdG5VC82i48p
EaeR6DqJ7ijYgkU/SY0kEEPMtYl+DO/ZjJemf1bVdxFsE3Wn9pdMukY5FkhWN1xuIWxC2aNWpWut
XoK2tDUBeiCVTAiUkEEAldYI5n1j5diCjWAepDp9Lei45B19Wozq0OIjSdZXNXuuNl/1uNko+vI9
4z3NebJijfy3BXsK+7Rzd2jj/b2VfPSyq+duZOGWnEyRfpWXC4+5iVTSu8eKvQqxryYQlJBDkfq8
G5GdrI2U1UO1EA6AXdeutzB5ZiSrWuxOl769L0jdZfibwxjqKpKTm1WBOExmfkENTrWIFVKnFEuo
w3ou1grrlCmT5IPRON343loLOxAIbmSDd5x1+d4EC0+Bqd18f2pDHwo8kPCk6JsMcL42/uZof4eS
WQQydjSmi4WO2CKnAVFDDzXpu5KBC4Z7Cy5kZ2sEcZDiECPPBXjnE+/LSsNitTmoJLZb3wbfgNfR
7/vzCF9JhtXarNJrUXzJOQDQqtjKYroqMY16FEcVOjlpR5TjLCsp+tOr0yI6OvfVowreUjNVmfyG
B7z5rBH6H8exKOcXTQlr6kvPPvGY0a9webNAKYSFqsif14+0fQcxpSNSD9u5liT8YGpgpYmwpruY
hAsZjsrGEfeWvVXaVdisa2cdcStQ5Mk/s2zcptVBGnbV+NQw7CCzJXdmOhxKNOz84UgMEIHDEvRZ
Xican4BN7bUFZEk108ACCelyYroPhfGzEX+byTYvnwnhOYRpKc6GKX9L+Gm8Gbtjnq9tZcq9eg4G
jelW6RDr7W1/UwUMpblqyu/peG2Tgx0SUIvwO/xNWJ04/W/j64uWA1KPjkN90ogzqHdC0dl9TieD
5gcfgBNmEQPcCIlCVRnM9r1lY2sLRkQcy5X2m+Sfbf7Ix5jFKkoGwMot0GaC8ZD6NsxW0hnr9Owc
2vl9OGesVbXuOxu+At9cyFOkaikPAObrn9FJUPfhnvGttdeis+aj12EHRxeW95FbA07Xg/6kS5xf
43dTPOcxdjeDIaAazw1cw4Z9iyR4yTbhALCueQdVCYRvz3KCYC5mlCO6In8fU7U6+JkL2seOODOW
YB4BuRmK2n+iwEMc/rZgqbLhQ0jNrAO+3Oms+naW+bLiPY7GATX7ADW3Rr3p9cgymVplbwGZzsdg
SBeUP2CUMCJHAcYoqG/+CizIA71UHZzs8D6rkq3TFjTBU4LEWxtuKTIpJfosQUkHurnRqmCLkJgB
Uc4m0ktuRkcJTAked/emaEhdKxhVfSb5S9YYiXC92/giqLX4Tv9/8gljbU1ECQGqKLv5DINroz/H
FIe38y3FSGOnyvQs9weOWaU4pLxgrP+kEDUt5t5QPjO3JpyCIk0eXuAopXpnx+/6VJK3h3GdyXFb
HHLwh9DFKIC/lZD3wPpMJQTbq8lMTOMM/5mPVHvaXjiXs7vNiNG/TBWgLG4AmBa9Qf+MjIXXwaQ0
LM5V/tej6NHNnSo/lYAN8XcX/45pBtdwn9pXhCjMIfwMr/G299ywOtAdVXS05qeB6ntMpujxhzb+
kAyTZt9IpXZasw0c9kfttlFOUK8nmlYkX4T+5+PgkLRs0pPNsnsbt1SkArn+QXjjzMBUIkXfCT4D
8wcXlWLxCC3wui7a3u0REhGGLR+67mWhxpkGVpuOw1i7ZQYcXF63lLJ1T9LanC3MxIxImUB6OYP3
I1v7sSXjbQ6GfbCMmZuOOzm9ITpN8eARkWcQf7ryoQeMZ/zClHJiJpUbztIsvrXc1+Uw0Rs+/Abj
ymEyuXUfGrsHIN7SUu6uyCS64B8qdZEvZ8LfM3DwqnuMa6sBQowis1BMjJ/MbkD22ls3s8F4iy+y
I3MFWX73gkNBNA0HUisxNvA/nPiU6vuQwEjv2DWvABphMnzzWc9NJpoNqY9VeicG3lV13NbkYNk1
W86Kw5Y/XUB1rljZNFQPGcILjTXS4D1GTpMa8ymF9JguB/zWCWOVdHjkJtxC5EXk8NTxd+l8VvaX
JRVHGT/lyCZ60lMqzD2JtPRJAfQJAVwTaRDlF/gfWuPSBAAsE4IhNYPaRtpX1BN4PGDNxIsMzEe6
rxLfDTg2MugXWn5pic9hUJm0LwXxO587sl0WTp5yabW7TRq6szVSF98ErmcTr0Hkf+EsIM9GlXeI
mnA3uVOb4ICZK/cuVUzV7EHXtDczWKrtruOJQU1kJWe523a/GcZRP2E8dYw93pdtaWw8/cbXnikb
USz05GeUFml9Gcalq1Z7CTOpwACsYqWw+pvg76YX0INDMNz19n/RA8LCjrua+w+dOrHnCkHXWNp0
5YOJOm+KsaysY6ZfmAUk07Wbr7mrUuNfJwNgsb+C8swuavp6BmunAHvW6g8ro/JNGGulJCUlP3L7
zcO4k70j9Zpv7jqPEclWLvik9qZ++F//B2tEd5v4lvMayRIEMgmGXrPCZWSdrE5dgYi9hRjFrQ6I
pfrPBDPpTfiYiiKfGFYdFLxveYQLyHPCCpzuKxdXSb876rXzeZJCdS43CziCRCBIhwZ9JvZ5N8mi
paY7OOO9ZaKeHI8m4yfOAajbytm2VTcvgT+2HjrwdN512jIfb6X9hiqzHcEUBB85BheEEbH9SUIQ
7LGr0M8jsgxTfTkxtdJWvjTe2VaBHgCUGp2r6vGVbGGLmMyUiLNjX96AoRTnycBZi19VPJycuZao
dqq0D4uP2ItWJRROiYjSAm7AEn+Mw+rYYhkpxhpLykuiIefvoytfsbbUu5Nm01zF9xYlEb2CKQOz
HG6coia0zqBYWdMctUVx90810dj81MWjU7/ylOjIk4O+XfVvBeKv1DW6s1kT9qEs7QCCYuy76uAv
HPDeOrFtsnlzG1/ZqE3GM8Fl0vyWBYpIDthkvJDigbp4FY/hbDNdMGCAFiGBkjgVLMoxBYPKWF/i
LlkozHlkfNXZtikJr7lY7ONwNeJ/nRrh44LwSwU6n/eGTClLSwHIZ5aJ4BASNVG7Tg1goSEEYO2r
mKclY240zdGK7FmvHC2gQCNaL1GWS8ZJq9gRqybmuOGqx+b7l1vWTKkBNCaVm+T0xeamC/5sdukd
5L2kusuMavLyo+brzj+66KGn0cK0dqFsLxXPmgFzJs6S8af+TsxkroG/8lPaUtRgU6c/KxDGlJD6
A7o7rSELET0bWLCSC7mriE4iF7RCK9YZw4fchhs0nQRTSd7JbHiYsv4z0Z4aFVSehR+TVLBvjfWk
mUC+oPnGPHdeCB8nifukTMh7sUfTFpV3058X23HYs4KMfZ4iZlVVivNwm+OEEEzgX762iZAaCEy3
Q0N2ZHbBuK4gOL7g45P7pxkS1gexVVoCoQRJyMN+QDlID9cRGcMXt+yYV0vhVUbLaR/UcYuxLjJx
fVE6BxfVnGtUzyjm4mUqE4XwXeZrfnbL/yENbRzdqpy3ym+lHiSk3wEIAnzP6dLG1extlWKdDwBM
WdpgsSiaT1sGgEu5Bet7j7GdTLxAkHrFQ+FSj2fG3NceSrI2+lOvrAZnM0fnVLAJ5kgWyoqdGnsO
Sddmm5yRjeE865zE24Vot6UPKwezz6v/yr1DEEI2Yu4vI9TFO0MT3CKLyfj5ya9xANrwFjX/Cu+u
dh9mAz7ErlZG8laMbZ0Dw1kb+q4h9Vk2iC5hRoPKDI/Jp4m+DO1FEt5bHXhCcZOkLwWnmjj2TAw6
+y4gFUFgZuTFIdlpX5i9o3DldiIjavhnJLRUZVc/kqKTm8R/PSphL9QEV0ROw6WhTKfKVODLT2Tk
tP/ntOdkRF+ChlXEzMR2xIm6Ek3hwO3lRR1cPI0YEUgcGuruUDkMNPWgdzLedHVVYwk2APX7YPcs
gW6ZqyEzfgNk2eG37xzaAqBk8OkRPSipzyx7ltXVIYio8rZ1iSuCgbt906J/knEBZEFa3EZPvWep
aKsMGGBjQjmb7IREojHkav+Z+PsT9S6Qy8TFT5J+Yvt+aHxLif8y8keC1NmhvPbZuDJPriNjxhE+
xNomI5M2Jr8RZQsfvpOec3VtGER5MDweSF0dPnpn3QwfCcmF41Vtl8I4GM4uVskt9IhkZXbIXKfR
63mBSGp4NMPOG1G02nczfhkwoBw5XtfM37uAqKp999Sqcw+cIr+r2SmhospXSrBJykvZXJXSmhXa
rOHoVm6aeEj9KdTdgbJKb5ed1M+wN5csEm2E74O4j8HHFDXoZZ9y8moBAdTlTbX2KdtasgSPPsbM
tP+zOvYmDbMmEIDtNsNS2cuPsveWs5B8Uo8sbXJHiovO+lS0SJeY3fWctF1+zYJJzTQAemITHaC4
M878orZlZsVmmZ/irIYPSi2oGUjpSYxCOczK9EgJCn0Ak2kYUpd/MItChcDgrsdd0N8k3rhiNxmb
MclL5Ep8GsZf5BMxzYbobnkXL72ZkCm8V8udZ6ooCFrsZA1hEd1Dr67tXqk2HTsB5MLQRc3YYX26
DfxHzd40ja5py8gl+RXKDw+9oX2WyHCEBUF624iHYOE8tCfPv5E7rDEOsKMH/lioLLlFfhsMoHra
oFf1j4pu31k1MPBM1TXMbZlGSGr+yeqDtabbDMyzVzqjM9yMvXHoiwdxnkp6BoNONI5qnukqbHvf
O0+//Palf0SxR+FuGJCXuJMcTKXHN7esiqbVhsJIT82uDonpBdt4BmID7LfQIsmmRM6yZ6WLETOD
2t0QxWafU4MmyM2yGxiIWU84h2yhUgW0m6piofj3ogpOtcGLpW8saS76t3CTfgYw5+RFx0xeI1ei
35nEzbmO2ZCOblkhg4rwvJQLukTEO1v2+DjbMDDQK5X1lpsPjBgbQXhMARiKZfvBihCRAwkQ0Z1F
AfI0IMN8vxiB4/6r+9fDODhXrCZbtKk8N5VxBNCJdiQaP9P0EDg7fNEpWz4CBXz86Tu62CTbJ2zy
M6RF2sNOH/QzagZd+qCCsOfASdaVtmJRPh2tJx/OouCSGL8tonQUPBShgbBOnznwnIl69tj1Fgmv
k7Ns60sdfcrMJGLzZIbnLtzx9LvjxEed58BSDT4dk7vvO5avzOr68JL1IMWOmb/1xZqIPknfT353
GJdYR2cHKV933TKOL429p7yCqD6f4jvE3IT1FO+qjg/3z+DA9efU5368FIiTMfGk2E8SNoJLMpAH
RtDqztFPqXNJIMRSwHHga/lJG3bduO3ipTyQCLGIBGjiBUxYUqU1TIBYRpB3IaoQDNqcL5VU7sz5
MkBPmgmuLZuoFDwDG0KuUPigUvbaFxMDF1kl08Emw7O4atRNxV6xKoB2zpJuPTh3iVZlYMJfGTfX
KraZeKjwf4ycqw5T5U3z8eDyNVWLJHksUJwADcPGQDnyVvKTo2uLIHkI9ayhwRJFMm/wIqb1smhe
CqJuQD8+LksfiI2tfPTanxxj8yHW+QToTGHKC0UTS8JtsPeJzqBvukv9PR+72S8iPm/NvMbloWOG
jtidkE8+HoKgWen0oIbbj3LYt2z57B6pd7RjHpUbJ6u8Fc6exhHCYIg1jRqfiKvM+kpINI5/+/ao
OOxvxwo4H5jFtcm4Tz/17PaqcDFyEGBojbcjKDE5O5e/kFkmyV4Q4WjbVQMTJ7KKlmZwIGSjTnF8
fCrxh1GtrJ6CvTyXHcmltTsWz2DI3aY89wLNE7A61Jz8O9c3dH9mR+iG8+SqYMpTTitKHl6Nu4cA
Wktduugw4HRUPLVGQtNPJ+9Nfy2jP01CS+at9fpUNU/fu/YqQUrYJnjWqhonF8NBcS+ji4JvUSoe
TXNIkMQrA6y7pda+e2SDjvWUfGy12yI5BYBeVDjfYaAtNBxODgc+Vc7AR2XlhIF6z6h4gTUjtvHX
bJ+ygUt0Q7veySeLTDCNg3cqDVEJ99wAEl2V/w/OL0tKDWb5tz9+62w1x09fPELl6A7s0QycI5G6
SaoRdSj+lFYHvnfIMOLUl6Q817wsir4vq4+CdoEMnSw8qNxI0W/BJsaCmNduBvM87ZQqnB12zyN9
q+pTH2DDIo1aVfgQDZzQK2REcnHGbO/RWwzxVkHmpjxSQik6PyMDntrcgObTHYLvlCfdRmQHG8L4
bFiuyGHjGsbbFEykFqyOlmy3Z0I/1cUtkg1QLpvSOSrcILA/mfTFTL0yniP+6hIybc3FY/sfioOc
euVY19Fm28PItzSAkyD1ZX4GullEU56XRYblCViF3F6z/D0RDAWUMqxS2UPB1J4Fo0u3gzRMwXwV
cPAnj1G55+2tRlWtbCbb/to5ZXBHImQIRHlmk+YUiJnH8Z4nz1C/Nj6wykcqVgVWpaydGlRDQ/Lj
LsZgp5l72De0g3qcb5SQEbv6rDS8LQzXrLeEu1adUyXZwTlLX7W5TYYtTJJONY+98dJ70CfkgrMi
id5kRKJdILUoVv8JHkna72lLk2E/7Ql9nY7ba08QXK0xgxrQ/lAuW26cHgSrG9amjbyLlINtDms2
i4A0sLEjCQUGxZnleBdb3Ir8p4gWdvmdM8yMxLpHrdGlFk8FeodDRkgtzYHZLGhgB5npTYdg0STN
m1Ri12wukbIrPfBRw5byXzFPAwtsnSDJ4JqpqymvVsV0oHyoJrYCpl21o54jlu30FQamPtuHdkKr
iPyNwY8C/Kk5GsXWCRtU8aeaaLJmKWuXuLwwzsholxvj6SkHDP4B6zn8RZj+VOZWbMLLfYbwWve+
Uufg5/dcuSsEfclnREYx91rUoNlGALBCTKLZW99Y1OPVal1m+kzVQBFS4SjpJo4uEahfY1WbkFSQ
QWif4STxCLOFHKxmcr/2UDwYfDU7rqFAZhbtNgVEsO1gymSIwzzu/sHutKwPs5JnOVaFsH2zes71
U4kDcbxWf0yYaX4FWmBtL/eftc6vYZxr6X9WKi/z9ksdYf48hqSbqwHEQQkbKiO14acWrjH5p6id
ahY4kwZdsgh/Sfdq89GCi8dMwfqVXpNOSA+OaX0ekhfKL7LdbzpuFp6gtnZ2OU7QtghcUYtjPJwM
FpLltKNUbqmFM30jyPMAGlT4r2EaUOogwQZAxTjJr6KGvIf9G+gZ02kQ+t6d3xankythrzPkeY6v
h5sDgWEx91SIRJxPF+yEY3dmHUeikd+xunCjBjpf0/HmMJRu+nnaCYwmwq2UjWWJLfgY3T/EKodG
+sj970H7Kot1lNExNDvLIYKQzS/YCA4vZHwETz3Qx+QpFm2sUwjUWjZuPa4Im+NNIvyREYYdQeaj
VtExa0qTBWCG7KBB/1ZZTNV8tiEycFib8T5OHNaWSgl4RnWpjFpYdQrvWMUgTU8w5S9HeReyNQIa
RLiav2KRRW5loLm19pMIDOCokYJ4J43vaacsmlt2oTlYFA6XtIo42ip3pUNeW3DVcmvWIPsZGTig
H8REROMMoYx4Ccs1s5+M6xsRGJHbe1mgJW63prD2OnLNgNHuCNe21umMiN3KdGjBh2DYyJB3E8GG
BqdJSaMUhRXKU2Sj1mV0ENuJdB2zxIrNZSH9dS3FisRQZOlX2qEM00tp/vEgN9K5RZgUM2dlX+Xn
/3QmL+1kzcrYFW58gj+S4h77DbEurHDUZlmXANtOxC67Qn1V/YflPRGTRfRyBMHW1qQddQOMJaxC
+CkkbdMWMPvrhVmepp80ok/SSmku1fwxyYXi/5SGjcZvQFWo38pjGLpKQT4aPXRWTHyhBneOMjxK
61+iX0rjn8V2WvVPutHNiusCva0yuDC5RXqCF6ZAxwuWOX4QoCzMR1ymDDQ+HlP8ssFVSr5lCIeb
NeolivjgGOQrC4yhmuw6AeBmool6ljCo3ZHHDDfFwxRqeS8dO0oI9kKJvV1YCUS3kz7U2RCe5UOS
RittMA237HVtH3J/r5KNV/0ZFFd5deu8O7liJE4wsAgHzkoVPow5T6caSkeLZgpqTXa8tU2CItto
ggP7EYF3A3iK6T2Omb2c/3n07lGPzwjzIrtyT553mucWuDRNHuJKZRAA1Yc7WRrQfw+/RoMNPkI2
VExvDFouGu9heAYxCEUO6+k0IxqMBRKqsFNiPMS0kZF/sxI2fLvgvmjlvUpQL5eHA/OFQFYpvyum
uDhEPewLwsoWIEGZykL9NAi07Qe6tHgUAZnfKMJkY1Vt5Z4DOfAJwCvIYVZdN87AOBFQUbksn5/y
yBM6Fx30sw4FGoSxFLRQKr00AFPJWZTPsS1gh/6m5h8LFn9wlikIxlG+thYBlxTHnYHrYe9ve4SO
EZ9x0W5AZy0twfQmXYvkUCjM141PUSA4i+AhNpjtexCHyrCxOSBy/nZF+9QSBdnJM28poEggSI5N
z8+bHwcj3tvwQfpVOlxbHmc4RG29s4wNwdBRv8GaYTRMo7dckU0PesPtlWVJFqATAMZO1HVbPuTA
QuxVLcvmbPvovhA9MCPRoo+y5NNnXrVR7WY42IW9khBGewSBRhhO05iVF9pQPGuydpZlzGrr1iJ4
lzCAH41DcZLWwPnX9J3UOhAEyI8Bt03nWp+l8cduDvk6x9alSptOTIKCCXB91OJLYqluRQVtWMB2
xg8Rnaa4PpMPb/AfofhhTah159phSAmPFKqJ/7Qom3PeXb/x5imHbskipYQ2KWPOj+b8M1EVxJC5
JsVmXy8xUhV8dsVRJ+aXuDve02lTOVrbwOKeKBec1AP/8xS3X5OIOG7VZaJw+XkPFmhF8W4m3fC+
a4APSIdKf5bjvR+vWKw2cbZp8w0O9un7xHxJT658A8heEyYWNkwUltTUTUzOzhyHac5IIxbnscHb
qn20KKxaFRvh8j+azqw3dSWNor/Iksey/QrGTAESICckL1ZGz0N5tn99L1+pH/qqu3XuCQFc9Q17
r91bF8af0TzuhH5aEBOgUFKSNH+ZqAad6jccxma/wyL8nkXuWg12nYMHug3WjupPOMEXQG2ynRaY
0pOabo36rXPHXVZvAcUBi3YSFuruhhGH45KIIg6YQpz+ZZG7oFgDDJ7AHK3OlrDeNWwI4eeg3/uO
Ex82+Z1WjU3SQC9U7Q0NAEn2TPZQ5CKFIwC6PmXtI59jXhTak1vm4q6LPVvsqyX4vGoPhfEPcjjy
/65/CmxYIUAyRrwZoC5dhkikf9DYsapjwOEwt61OCJM085TjX+uIm7cu+GigdRFGHg1b/lBZQOaa
r6hR1Jzh/gDC/QVxr40/E21K0v61DRtfwJ1vNfhOjbU9TySwDGj4nDc9vKJThyE6TI6IC3QWLAnP
mkz45kAFP/FhBPQNhsLA0zT8BF/cuHDYph/EpLTUJH+MuCmc7MA1VhEb5OMD7g6kTovmexi+RuMJ
HKRLfYJjC/F2TaQp8UQDslBo+0+t9mUu6rtx12i7KqYQo/icwAxWxPURm2KgrDjX1YbH2ip3vqVT
zXzW3ZEuKqkhWNxs5SjGbWr4vJvpEXNnMDAjKHb1OHrDQFDY9Cg7umdCLczI2sTICMaSrEvfIBao
e6t7tINfGdSdcKTse0z6T5UeYpyU8VPFM0za+tAUnm1fKcI7wu2zXY2lNkgM36hAzPLR5EwxVwVC
DJvep3IQhT7kdM41SMQswXucOSmWnySffdgfq2VO5xbGQVTXTGwXCXPGjaJQt9tMW4jlNbPnRQcm
J/TvzrcGVBqzSB6fuvIMN2RlxAtq68lTImdVKYe5d9ZeIB7IZvj2SFSdTJlQ9KR4IkKHAA9SGZzk
0L/LdmU6L5LZIQdx0P0VT3kZ+GXBfxCJRWI741AYBUw+xj10Px2K5PswsiccWQfHaI3YVpbRrRy+
NImEqY5ZhUJG6JiPmbtOv2Ako1ryHOBbPX4xtR7Ogm5PGJTezNfkQo7KUr+zPmQQbixN3XQhpk11
fKuQSE3hewtSanH6cc+ymBoQCSCjdfn3mHzP5T3BEjUQRzLPKWMXfiy3S41WKv/qo5o2CVhByaia
445rm7zgt7xd8G7DRuCn1bAfuiWykPAz5h2hvMOVgHmAqHBwe6vlh6o6PM0qjAl9ZgwB56VHNfCT
1ahLDXtL/gF6aMgHeHmaaVe7F6MxL/N4VkpOGpbzWlQeRGKf4E45wZMTdPexMnmBGFKIY2Jy5fxm
75Ve/yNwgFi1jlAVm4Q+E/JLaoqnQuJpkZ5qr4fsdwkLAvIkzQeuzAa8qLpIEqKVp1XsUvchxu/K
PTTLAgXTO0jcEWnhkru7m3CrNUe3w+ZCtvhusciD/6E4YxHlSrJSgElgqC4OePTNnvVkzBG/myFV
cxtCtU9uov8eonNp4SS0bCZo6ODbzOuQ+iQ937hwr1VM/su1Nuz6eYKqeiZ2e8TLuoljv63YekJT
4gtKNW/clXuKxX0FhOqLN4NdoNP5Jcs1PJZwjJNXC5ev0vLF9UnFrkDrAL9PmFGfZyrrgUWU8lvj
u+9ALR4rnhCmnFzIX97APjb9XrfRIVW8ft5WHBUJ9tPU0DbjxNEQzzromFfS3VL5JmrcK4jeKrDm
IQWfYVtbIV7cBHkuB5/kazj2by3AEDTDVFZTWNCLmuChIQ3GnyoG3BE55zJUT8jEAUPliUnScaKp
07fFPJ7AyCtJfCiPOjAdDXpspjUEXVUvTrHAJUBlOAapQiXTyskbGPrPLUOiKNv1qbqRQbNLp2LH
vr8IhG/XNRMJaPESnUdPag9IwE1UquDolgFJsoIEJpKbW5wC5xHQlPLXJoi7iNoCbFieqXed4tnq
qKC8Sn6kFT8tQbmevAkuH4Hi2gnYDCXgamazZc3QMH1TET0H32b3Y4Lz7+AvVd34psKbCxPha9QV
+kscP8gNrR7q5p7RzY07/pIpW3kFkjCfi7OSnpX7ypfRrNG/rfNhX12AYipfXYa922t24pQhuVuF
nyRTGP7wEbvEsq94o9BzQhNbRU8GJ+SBVdjNYT+AYoPNLx4pPIXfEVZpMlHVa3dF36jD49omjE1p
kTlJ1kw/Bk/HXVgcWAI5MGCoyZH5+fYPj6xxdHgzz/U3N71CSbxR/zH7ZB1PkeNpTDbW4IOcQ/mv
/cEWEh6dbfs+kt60wrMbUKZyGQJA4yJdLxJ0SK0HYW/iDx+027Tn4OgEw6w14bMjFobN9Oo6fr5h
hSAwj3vqZ7nRvxYw9baGCMT2e+UP7NP97BtoS/oCCL/h33/JS6/5YHhqblLuimfI0iiJmM9smKUZ
3/0+uzTgtslDQ3xobcxw7bdPBjbRQ6QhJ/PL1QmTg74x05V6KAA8+f1fv6sbD0ctUeCe8i9+JUqS
i7u8YpOdH+q/sd43nJ50g7RuFCEPVgcSw9OXW+7MV+IZighZwF+145d9sc9ttWY35/YrhfaPZ8Bb
ha9ocnRmQF6uEKXksdBWxy0lmPYFAYcfZSKHMA8i/zKdDfccVdmsbcDM8O2IxTGtzzC70qOOpgYp
KDclFVH6o/V+3BFtyNmJvVknV2RLpd5jC2YOgPWlSU5SPsV4i2oMV0hdvWbYJQbEr20wbn1eRCJO
mnotxP6eaTc2P5m97QXgOBI1/IGxaiYOdLqIcdHlbCw5QszI1gNxB3AsfJUMdBkuHy0FB3CyHv+D
yybUSE0iHkGy9TF3Cz4uNOgCxowVbawaSA65V72lP5s50JhukxFkPSkwg9JXK/5UopaArIZnb7q4
DXQ86FaS+jPkcHt2auBl+ghgBZQVn5UD3u9LMzFj4gAyyeRlL9fgjxK8Q6Zx7PKz32NgiXmD8D2B
KT4npAEHaN+Qji3/leF8w2LBDJA9XzKTdh9XelLQ0y+OqjHdJdFTXdyTRzucM5xFoAjq+dqWB7Az
Y3yZ63f2bFmNHoJme6bX0YtnVgZ5ZiPtZe5zA0fNqIdzmGRP3HZOChGADRgDZGndMPtianFbLCuc
rv0vb1uWPybLq9P3eWDIRCmk8hwEpQHQk6UIIraSkAAjUm4DnmjcAryakhFEjnp8rP2W+Ixp5FPE
dlPvRun6fazfCKf0loPLHD6m9NBQQU94J4KYTJqgZwUV/BTod9zeugupTF7eDj7BJ3qCBbVa+ozH
Mhjls2WzKartLKAP1ZrqkUTqJ8FwN2x5QhqNAX4hsnG2MQRFn9mLP9yLJL9MgizYPQYkw9pMxWax
8bB6YqvEeYw4bBGZOu236hx5iFtmD8hBg3cteO+bm6qjAUFjd2O90kPh1Y95xmMtPkcyT5yTyZsb
qveUFA7nIKkpk2vvnMrhklIJTvm/3CZhhwFZd3TzU25sh/Q3zH7ot5ng9uSug9yS57BjQuA8q+Ff
rUyvfsm6POTjYTQ+Na+YAVE4w/1e5zM5sOzpIh9e4LxDgrFSJW5F1ObpSwG+YAAjj0llEc6ksYo0
kytskw72WqjG2a1ccQntca8DclNmS4DLdKjKgDIMMML3YWpIBiMFNLQJ5mkvt6BC2eQzveuzhfTd
8AlSi+VLLHml1Ai9XCAVFgbKuLKOGCy8QRxdWqbxyNnCYP6psM+MRDvlOKLt0DVza1g3JwkeEDx3
VSbuRtJxbLEEaJmAeKNSMhrFUMDICIWByKg/IrC9zCj5HBEeOXKQ2H8zDJ/hpiWDiBEb+j/3D1ha
/4KichKX9UwGpLp2iAHdqMhRj55w/JIqGS0zeV/f9UOjgyPmyKNmjb/yf7CZsHLXj1BZ0+tiofmA
v9ZsvFHzBVo0TN84P35wlbff4lp9kM8znio4Td2mwLDL6ETuWbnq/5jVDTrQKGruNZ9fH1yRLmB8
bpbMeaKYtlgQA0YAv+Gb/FobnwhyUkDY36L0RkF1ttKPxtIzraFgKmIt4b7TT1J9YDn1KZTxFuY3
GXjIHFHaY8w4gk6qtqHcYtvjmGHl5s8UJP+glGTTwfmgcrGjHw0PI+5AyrZkK3o/ciDUI6dfxdYJ
B7dENdRdJjodAVHIVa1TbawLzdeLH55t4OY0ZFSms6CV+tLGtcj9HieHYPtJpeHH1mUCLskZPdjv
xLtQz+2ZqyId3gGaICO4nQ663CbDpgwYWnBrdGc3Q5rlJfZ66lEP7pwZuILfzZ5EDBQsPJGyJmQJ
KU8eSvkO961L7K2qRzjLuXjM5175cW1qXVyP1mtoYCBHEN0BlGgQoWYBBUEt7wQGspUCzWXV26zN
j3LRCHVuAR8X1gm5Q3X47HcB9QUlIwRBJeyhiipERDN0zV24BCFS1mXLyRFRYBy/zeq0k4LvFItU
DQ3ahOzEtslerwCCsl5jLMevr5xB1YQfTMkckBkKf4yg+jhJnmcDFRfGHOkyv9SZ4XN9OeKtakZW
lwrfbHql/N80njR60oXNVzXdq95wM1VeExMD72wCFHBiQFNwNnpSkhmyvTiC7xTbqp4hshTzTnQ9
jxPtB194yHrseD+qDikVRSIRQDAWsmtBAZMqUPNg3Soc6dNei4GDkAiUlq8V3zN9WeyiEVOjvzH+
Mlx4eUx+25TAi/4bV06L8sJqbibtZhHLo5qUmxyLkRHc4W+Ai3lK8LilNiqPyjE2BGvD8vtnaqZf
8z3sW2KcWcqoQfkUpBXpixOAhpmmf9kj3RNj3gBouvRqDmUJizfGz9BAllefUxWniJr718LiMxxh
fAVYMlsGwFqHGWA5StkyZoceqOxE7c3l2PSItKjEKrpsHvGEJX6YhMCWBA/D5wRr3CWlq6u/ai6n
AUHATOKNCozWhMPep86a1Q21xq9JeWdNvJv3EB6/YwJ3BWf3XkDNmDy6kHWZIHRuq+ht283Fvot0
6MUowXA4q0DW8WRrudiE0BVj0z6otcXzPV3KxZtDPR0G80vEr1QP2Y6poMeM8zmyMFDUwIciPryE
SUAVnnSMBA6pFhXwM82C+M9MjjzhwXyrnGvlfMdM2ryixoiYpUd34rFAm9qF2Caq2mdQjFzaIK24
wNqJZuDh4maoQOSFCJdKVg3ZaLJ+w8I+YGxOqC+T8CCjdMNTfRRxvLEWP6+OhDhiEk5OT2kdxpGi
Dj+ATc3gKOcZv7LLhLzDZAnICx1Pv9FKnvZM2Yq0wnRYati+t6ZnVN+l8deoCPFH7W4055qNnB7+
OTHRBniFDSZTEydi7P7OsQ0beGlMAJd0t9juwX+8Z/gyBS+UyTqN+mbI3EcIgCMxPiPGnVXIvJWA
cBk/yCNZKeEn37Kg/kkNzqp8CTSgtPrng4pMHc72hDXE0rYUN9b6OSG3MVFBPHm9CH0FLyAzjJXT
6CGTOkI07H4vl8oOlYCqBWt9zjxFNmzNjjXmQCVzfFe7x7Bo++IRsdIqv2Rhr5Xxz+RXb7gJOH1i
7vFontcmBTqxUnR070X3q1i43dnUFIlGdsGCiXQIckLoae0NcitsODMlLldFAv1A146eqxTR0WRj
Wc4MShSWmTYMmNwm5pGv25CerPHJwDY+g8FlqbGfQGI3y1Jv8durfl16WFIvVBN2I69hfOzLg+kA
SwvYAiNl3DDA3vWs2uuG93Sc6ZVJhrS/JywMpWOtbL68EfqoiTX22KNbGqjndWzocxh5RkyH2ZR+
w0UeU0o4fXoi/I9YycX0/EmkxgbGXMn9lNVIQLTUNo96rO4zGZn/dJrLgaPMSWkn1B5LiPYbUrgT
uuJHIACGVn+yrRcjVpbs74DBDPWES/ZmVLKcYutFj1Z94iyVln1sUVtgTogJeKptHBsO2twWDKxa
uldLS6w1ugAcnDbLsyqhcSRpmw+IPZfpq81DZXAl4mecf2N06fp9V1wTdZsQ1Lu22xg4DNJtkb4E
pvXemGBKslpsuxbvsT381paBdrgYMVro3fO0MBMg+3vRpJ7LxLVWblv4RW1p0MFmP0tQBJJsDCOX
xnCy5I8S5XuWJkzjBtmsjRx56hxoqecqSuq1Gvkeo0nDI4cOFxHfItSuxTAxReAUa7PunrIA3QqJ
W5coqhUwB96si33te7yzlq1+xp2BCMvMkIZdxia1D7l8NGPVM8cYWXcpzdEgQI91I9BbhxorpTCO
2qQ4lFNw08foswjlq27hywkqDcCGstNSl29QtCE6mKF+7/5GithOZTHRC1ZQZVgsq9nyLCNqas3M
y2Zmj0Qk+gQZb9u0/5mlnW2yCC+a7ow/Y1ixYElZ5KOf0UfI3kQGaDXlfeMOLjjDED9uZSNJYTUv
NN8FdD6CPHWBshB0Kxin8wglw1nitFcoJlGO9C0xlFRVGUYV5JlEc4JYcdnRsd7P7A+WUFt+omFc
gv5E5HpYkcFARIjzmc0Ufh1eGmRqYW6ugzjbAb0aDBqWbwT4Y30CYtskN2L52AxgINyKAUvcB9Iq
+iFCYCAbcCqgq4uqi4XYz8hQjCWncXp2dcCBEbE42p+pbluWxzq0iSoPtqlaIdaGthvnNmk61BOl
+4Jy8VyPPnROI/2qF/XPUPlLfqSnJs8Kc692V6AGcblPVA0TbAo3zD0tN4r+urR0jLE5liPrcyjY
iTsIz0+WYrxKLv4CrRepQ1wJlfqhlhkarVr4ee+gM+mVL8ZkuIgbEniIc6jh4uzwbiE1jJ3mp91Z
Z1ZKlc6cbb0EOQ97fHLlsNc4J0oUstJ8S9KHktzgYmBukSsfFIcloRQjy2Z0JMQjqu5kVU/iDkoz
mYE6kPFaUXiMRFwSYL9viICZOWzV5poworKTaFdj6N+E6ModpwT6ExonFcdUUJbYZhtI+a/YCOPo
IeNfmTyP4jDQE0s8HvaDW2OXZNFucUWlPVqZqPaUal+PbwnawhGReK8/DQxPjfZBLMOKhJpavCz+
yTDeaXhM+7WPu/6Wj5difk6rb8bBjcHMCDu3SpCnDt34VJPAGP6yqhXWcKmRmrE2EUdn1NDstR92
avxNQ/3ulirq5Wknkp9shiPC30C6zF32jAbCHZK8gNvQ6Ttv5g5vh39meR2XwnwRDCe4ZSPaqzJw
r1hygWGI09zERJl2EHE0hY2oOs7pVSjfKn9ssQ0xcud3Tw8z76E+J1xiPfh5wj12EZouEOuYLIje
ROAPdM/CNE/Ct111XjOeUO1GRuuNwEAk8FrrhbLunBB4n91SGL7tMgM0mShGymvLiFliz4P158LS
QOeuqN9Y2TIN2o4DIJ8DcVgmeSY+LDQ37RUzfAEEfJz+ovSup89dfkvnGBuZ5en6vWYHIP8E/gjl
UuPqJw49/06y9959DbW7qdcesM3AgoM17WZ5yGwELkyAwxkjTq+c5fIeKbts+BH1h2lx2T8rS5iV
A2vOWCe+lGylk29YK5TY9kFu6+Yt6XCwK18t3vY5UlcYzAMiivQfE7hu917A68zSj56jREXuaiJ2
a+ghjVeis/2MXBijvnXs8x2mm+CARXqMWdaLvi8ArWlQBEjkIIoI9S5Wlam7D6UPHmaL57fJmArv
sblI1T4g8W+de5CcFRpKFlRqwkccMAngA9Uz6ReqgrAQqhrgKpTWaJRiImpZo2AaVRBQxJ8lviMV
30MrdkyL5/LDwUsJy1CyGTw4wT4nqIUc1ZrNr6eHGwW/jutpaMLzEyQSHye2jbIhZ5yN6TOc94Do
SDBIkx3/RcGHgdjansKNKH3oi9Lwl1ywzGfRDJsLtXYbHFy5l/mfRvuEmDJ7kEQ15iebMKL0yPpv
Cn2Z7lNu/3qXkG0ysmcx7K8ZJkL7FDbXsP/xgmLXifgWhIdheGcIL+SzQdVm8eQBDR59zEoMr/Gb
KrxX44s23yDURMRIerp5rPikliWMxqw95hqr+JbO9d6Bj6dAXXRfTSRbBb9jjweRKN/S2HN+TyDO
NVwmBrED3CPMhDN08B2XKchWdQQHz2+eo5CvzqnGo3OMeLv16p+t/zbNVV9mzZuC+kf/LwxAeTGU
8LLyAb6xjWB5A/y+LA9Ll4lOi/5kDvCg7+S0D+37NF4nwjwSq/nqjjU2CUx+MdDLkJuObCUwrQqU
87D7GZzyRYv1JzmghJLWs0kjhdvMGfddQhSA7vXqNUQtoCb/IsFumIoSeMEGeeYcfvIqDfcUSG2n
ThjHR3zZr5h67tVr7Wyc7ljgDjDys4VjvOu8QX1VAbQI1NSEvTAdVQ9We1K6u2VAi9q3Ltm1HGvo
26NfCWA749N3BC4XKFChA3afS3BG25+V8UvMz1KupYuwOl6XKl01Sqdqa1OtoxMOJhWUwFI/0qnJ
Q8uch2Fbnb9WIJrbpucbxYV4c+G0KKk/pC5BOzk1WkxeZcdSetsQZpfX2bQqRKqC+pUs4jJWDTNS
b2QTvQ5SKg4pEAfXLrxysdrZwexHkTaQFG7WvpJZlIlau81whg86VyHzfjWbkdzD5nOVr4W6BTeJ
YWuCsIQAdo7w3ZCQ/TeD1Su1HfppPZl/y7S/cVO/RoP1VhkT70rUXLfs5zF1lC8hsEdKcigAhGqf
TXcV/eV7pN5Iu97UJ0G6Rr0uyp3yRn9ovTEBHG/ha597lMQGwHB++rj2mSQP2hY3Q1D7eEZ4R7DD
uRplvt8zKdPX3X/rB6Zywt0AL+IRyLzFms1rPgD7wUBgAI1iRTx6mGHRMBM2RlZEkRD857EAgsUZ
VaulKIMdhaIPgZKH7jxKvExD4rEK3wx/tpm9YNs4Vu4eXUz1GiwA+g0mEQq+htfqrGqfFDb111Pq
DcG4mOHdLS+u4CVySix9jZf/yc8EsmpFGukaqWC9D2DgTZsJ2SExRWQ4rMYfn/18SBjiq9n6rbPN
a/0owQOs0XGxeUL0BU4leWqY7ZrPhrMy3pSzAFUo1tjAWYxxoBGACDBfzQgTWemvne7P9+6FTYr8
xZgNVqKWqBdWCasIvqQrpswuc3Wv/67uliRAcg3+gr3kLy9oaT0Cet+l5MkuBonlzdof2XvwpnXr
9KA+Gx/EsfHHWY6r7wPqGw3oyCoD4wxtFLvgGpEnhgzy2G38FP0WOA9GF3movzSi25UVNizeKkob
WvMEl1LuYWIZ3zjNkPwBxF3n6RYMieGuJtCBkPPQBcNR42sxLfMLGli0Aeu295nySnMRWzlAfsKd
PV8XTquzqdB9Q3KpPP41d1kqrtBwLdUaU2HUZaz6IHnabwgprdkX/+heLYIVP+OTiT31h1VmKzdY
eGya8ZSHkv0VyyFuO7Cd6YtEgdn5DG3lQbxT2LBiyD8xxO/jiEUNQ9EleDIdV8uuHnQHcePN1X4k
D7YooCnel8fiLj9MBsKYyWnoExCu+BHAvVJiEE2Fvs6mNOMjY9zPhPan/OAT0Lo/1PlLkGKMXW5L
qU3hLLG/oNV4RxQfPdJf4y18BTvZ3nIiJ1cVqjhOgKWyXUKI40MiNjQrUH5hZ0mk7j1agnXpUtYw
UlmYAg19GPRxnHrBmhEwWSjLByBodpNvLhf2CdEDhAPaY9hbMF7XAz8cdj968Y2GkJFPDUoTc1AN
9y/fIyQhqxS+MhNJvqPEWzyQKLA1bK3/qrWf8cisgCVT9cPelQf+yo2wd80tzsOy8mm6bW3DTn1I
wASvlvnbmt+cNJAVAGH+f7BrPL8uTxVNYOeRh0GaqwNNHgEuCdQ6GbQbxdwRlSvSDXIbtfJRMdQo
341Pn2lMWG4Wyp/YRuaeV0eI/AZyb4gwo9R3Bt0LmXP2mgi3qd/M3TN7habfYD7eLtaacY3Xmu/Z
PJ8DHQH3s5Y/YAKgCTTJluKD4R7ojX1r7MLiKaV3asdvPAZ/fp0BeGbszXU8G19DfkjaW1y/lu4E
34SV3r8Zd46Tt3eVUN31DL8OkSWKmClMDo1Vn43/fN+TBpAVSd9kRt5UmbzJLV8a1kfPTZj5PQK7
nlWT7cKiYm84Bl8oFDuoXRruG78oAnhSB6wFirw47ZdFkKFBnOscQx2CMFTvtCVNs2GCgLylC/cG
5kfRvncafvboHvZg8Svkwhi/qn0SPtsVOGP8oehGJDVjO9/ItmG2s3CoNmnwFA1/MfKwsd2nGopA
RnjWRNhkWzMD2Xa2TQmG/D8rEZuORsT4v2ecqCXyOWAPaoQtEoIma7adStlgtUDkJ7/vO57IAdsZ
2AIivw8pfvOyHTzYAjEaxY52LKuYmkTnIr5oBF3A1deZA8XuPyF4EpkG5IyNJo59VbthM3NoAjHD
Vo31Ve3AMZooE5hvN/a+YZrYTh+q8Y0zk6G4ggSRZYPT3ocapxyariGEDpZeta73VLPEIpv1P21B
0Gcwdo9oZDYR6tUu7/v3rEGHq3coZax4mzNLTxVGDea8q52KHp8SwOV5MIEb87oW9/+kJC9Gjc0u
do3PdEIoYhBy1yj5U9RHFzs2mGBGgGd6Yg6nsHxRB3GWyDZFiSi+ydTFdsjtZXz0049DCZIn9dqY
QYjV0a7CCJBWXDNli18nEZpXtw3MiQHFSRM9KUb+YsuxobgbMA2BuKiHFh6DZMpQJDtHJLiDApjH
eQJ5Nxrg61TJZR6CS126HemhIIKSyX0r84prVocWk7N8SalhUE4y4Auww7cDYVZAj22D4VMmlYN0
TRZXVgdNLEzxxLrUmTJN1IspcvwVmtRp3iC+WU7xbqBRocjaZyrHeY4Fqc8mNOGsrDuLzTTOzXyf
JFgMhroO352RahJBwCiCFFKrgAWgIrWAPh7ZtEeFqub7McRbVed8G7p7KHj+uhZZGNaMf1LGYECN
9isIq98iTo+NtB6dmg2HNmVelWj5fsZfX+gT3AvV2elI3OuBEDJNnDrT2Blu9pnIN2MKmLwoy+yK
bBBHspoNUe4xFBhWyRISUOh8sW39IjTzgwWJ8GujwluIkzmpHd6iiO6PNj7chAKIs4zVZxlEFEEB
nI9szm5oowdL2zkkhbgOF5/LoyvdRm5SRb0QPxuAlwNlXTFsVqweHyALK70o14XN6wkz5cGlLhvV
YD9O2WEGCQ/w+IZ/4CMkZ89V37LlD5bL31gylcwCLdm4zLEQEk1fQVJ8B2XwkUyieRI5WWkxFA4s
k1M9VMi8qPgaWKlrex4v2hT/gMGFoNRJlFihu3V1BCeO0BoeDqTZ0G+SoX23NPcrGMVzUu7SJR+B
6aFL5cVTVg3VT0ciKcYSGRo96uLsTZ+WlqGhHQpY+GXmi6MJirlueHYb6gy9REkxhcvlDPvW4eIo
25a+EeMLdyQnGdKwLp2WkLV726KaW/YyVYwCtsXFrYboLmpriU0bqrNo1JHAZIx8js0qCi/F1VAJ
t2YuwNSi1BiRmqIj4BLiiKaT1OuGXFdBBfUnYOcU7VUL4nWbKT+jbtHzCIAgIXzBMONv6wKMXYbL
MryovoPGJb7CQMfoKiAQ3PbeayoTvpqtl8nAwShiQa5OtE1Qqg4zStGwXhZeJVzHIftuR3sdTu2j
n/KH3gRvoW7+e5W5+5tlQ31WTfuiNe4jtgtWszMV0JD27OIDf6qck826iCg8hIuM/HZJGfyQZvJR
SFS55JCaHY2tTvidQMigyqpgeQqzNC4euVWROMfaqtAi/l0xHsJifom7Qzna24E1WM0MXx1C6aXL
r5sLQkzM2Dy2KVX/xGY2UUD7V/ZNmPUh6NejoILscnX0rfIQmjVttUapU9ODlZn7EwAWt53qEP0F
ha5vZhP6gaRCzQsLjIvFYB05gR0/5VhfV2j6gxFyQNyCKigc9p6OVfpWVVITAtQPYue7c/F87DXW
Uxx+KNoct/lTyiCkoBxnmMuEUBhwNJxSQgRx5DbrylNBw6nGqNjAWs76a2TKp7ELPxMi3HqTvtRB
egScGRmkkA+jpiXkXPtwp8KrjP5P9uiXwye14Pyosl8AnblC715r+E51A7NQkme+qVF4h2J+GUMm
XENLx210n6Ous12uCnJbCZqKARSG8VCuUU1Y+5RxOpLHcfVsxh5pvZS23Q8D8Z2b1p/DsAvM5F9c
6R30B3RFwmzQPIcqpHq0BJGKMDLNEcjjU9xmrJa0lsupsR69G4YepxOBOqzLcN5NgDQWDFt0s9oA
eIYlKQfZYFoq/pwAY1KhkURqQblpWkpctYmYpSuHatL+YkpUobU4BhNxrnL2pooJJjE2OaMGLnJy
FWFkmCRC0xI4iramNjEJuHCQ+0VvqgWCuexhMCgAKI2cKXndEOY8m9mDTweibzABgOLaVIfXJJnf
MzlfnWH400jFyof8qYtM5BwcembNlRtq2bubl9VLEKDxnE0bgsc8ewM1v62Pr0mu+J1gdZmZ9C12
aFgnYXGEuzxA3HDBglHF4WHqjASxfDm5M640C5WS5KgcWdB4qorqbwzzo1vgsEnV2bot/8t0e9qo
qhwPTWHWMENDJvqoAaaZC9w2MGdXDdgwJRA/EX4vpTfydaUGwzZ0uyX1k3/AoyuTwbiEVbMt7U67
D0OdXTq1vfWxNWrkCkfNxekn9epo6LsynKBr13J3vYjHd6tJ/3WhU/7F1k8tta2d85XqSyd4KThp
t21sqmsF1f7Uau4pUXJn6UgFHDwODdaH//+H6M1TlXKU627OQt8sAQ1a2VfvLmzl1g2/GmchiF+k
SvPnWlpwzSO8coMlk88eCq0co+mNIOmT1jD5FJKFpa2qKAnLSnMPehy/Sre/UL6UR2m6zqWoCRzm
WWbjYQu+mtps7MOWdqrPSBCJRgOHFjWVXsXYPtiZtEUKMdPQw5dQFQgp+gpgYxVOSx39POYul3EO
7CJ06+xF5Pi14plsT6vov3TGXE3lBq9Vg51usiqBVEFholcOM6HdyKC0iFZjeQGzIjQgrGwHNulr
4rrTA+0A4jBS3rT5GqdcwZYzjM/xpJFk1hniiCzKPMetzhByykIsN1bE3j4gaYmamJ2K/toEvX3N
Yvs3qO141wpY20XfMo1oe/UrEyK4KhFmaua5iAapwF7+++wIiXouqsBgOmr/Tu0EBcnMDcbdNGBJ
O+rbOecul7HlXqz4XjYFcLwxVfOXuRiVV80B0p0LfdOmORgJVChHQrYukTnXT9U4NSiVMIgNrab8
mzmg2MjWxZNtlFDVY4eoDEJN1UZO664Ox41SkfoziJJRb/c/ps5ruW1l69ZPhKoGGo1wazGTIikq
2bpB2WttI6dGxtOfD9Cuf58blmXLEgmgu+ccc4QlY6Ay+mzv1RWpVhki6C4IyLlJi9M4528A/tlH
qdNxiVGnPY2M/DqVb6wo9zlxW/e5zWZAalon3XMMVsEcQl7ixRXLvDNNs53p6vJKHdc9QdLawVIQ
fzwY9gF0k5NfxQyzBRmwvO1050xMpxuIkdNga2LCmUh5aLUkFeEoMCWrnsIu1q8yoB2u7Mf6ReuR
e5427r8IHUmDnqAqegOwTfIxZMP00xmSp8Yz1dmLem6xYwXNruGAPzWgqOvtwSrKAvws+/QwJZ7Y
VKyySzZ9Wb1jvauu/ZCN3OaCSZDwSbbvovqR7426ptqMkpYDg5Rtq3LgDMWhSYDNGFwLxSOldHFq
DITJaUeB5PXB6JPejNt0majz1HC5iRCVhpPcLD0kt1CXLZK15ZmTY1NuzSE/5+iC5dz5WE10D8cv
/8JL4IgMckjf9ThFn3kq7kx6p5cidoFUDN97X+R4/dia1NbGdb2rsdlDYzfit97oSA/qem9nzEy2
G0hLFz3B42mLI6XH72oq5ve5JRgghXoWFqP/s/T/UL72710xngelkm3Uj8F5gLbX6yjb2jjCgyUr
0KvlQYnAK8zJzMunCBwnbGD4V5b5rCFr5I3l74OZC5PUPgwCF1f1qOr/tEOd/+NG6jP0LXhnY4Ig
Fakncc1UN0NzmyLqEjXSC/WVOx8g7vh7WyQFz30o9GW0s09/RH/RFNbwRCvj7NDXlI8EEGzI2jfP
sqvX2kKaaUfeeC96m6ZY1Ezs3SQnGyPzZ7YeeNPSGe95C1qPFKR9RsRlbVyjyw5WBhwkB+nChjNJ
2rGtix61ep2W3zDpkcmCbWFI0zCMWF5aiqxDo4xP07UasqxaptzLnwJrujZpWIA4hlCXJUZqpUUe
xDx6mNLxuqk9oORBR/Ulo3ry2HIOQ+HhANbnlLBQYjJfUYtM41so63rrQ0/dJQbMha5hCwlt8bL4
HWaFRNi3vLSKZK5eMmGPEQDeHIPfVg8+wTe033KIqndjTKutknrf4Rh9mYRJTC8cO9cpiFpP4/mo
Hd7cAOvjtY7wnRlk8Z8h+CvYCR+MbrOzB+PjRypRQzdS/0Y5/+TnCq/wLpJXb54ajBb0W+1V2GY5
jfEr80NGve547yf9O5mkhgVKaHjihqCNiQKOjtRc7JoSskEWVSVWC0H7pGa3OBhWT2flAjtpU6uj
jgnimQNSJ2pdJXdOQfHC+/+wuslk9N7F+4oW+IXugiS4oZC0qLG1lxZNvqHs6ZARAw5ol8EWjWMi
FLOWgisld8xJzNuMpepLmlO1m21cHzyNXYxMYPV2eRCScSH6Z9QtwVnXkBdd00l2g9+696Aqm71B
Gf+jn2syd6YoJyByzlFeaYl3a0t0aRKin8rdPLiuL2mHvEt2EJpzTc7fuhayCqh5pjxVfnBev8uw
G/xtgGFqCyvM2QQHNaXRPNYXdC0WM5FFhQvMHgnrPakXPoVQRMrCYzO68kNpirfQjcpj4kQMh+KU
6aWgcrNsGPB22Jn4RSaQ2BIMPCbV0LZGhF44c7VTHm+ut8YGDeH4mlTedFFWcRJFPbykGmCzLttH
UMjyaEawftLW5zjv4Ih21RZHg4ZMxzg6hjIz/wgHKlQYf0jHPYTKV7Du0u7g9Ml4DJ3uXrcENHW+
/m3OOXyu7oitcnCUI+YNYfwfw7PCYyUqtIywR+6RnyF9mfmcuev9nPpnLzY1plfK/n7xxuJFZi2u
YyK297SEvwYX9Nwhl/1Xg7LJMo3pzzyRfKmUetJuLz/lYgA3l9VwybWvP3ocTDFC6kWbn5SFisZd
XsIhf49iDw/eQfsnF9OA0/on0Qof3U2VHaYAN+qwg7cINvj9UowaQWqaRX8935qvnjgjAjuYvviS
Y4eqFPtHVmxsnJeMEYiNDrkgvOhpcC4gb8D+wwJLZDOGl/+3qVACkyGWOXTCRb84yhh4DI6mOH0f
Jh7uUhjkHfJghuvkBTo5u2HK2CYExMJugcYssXp5tgJbnvHYlOf1yzBL4r22MrCRorqo5UVkcQZ2
F0OojPJugIPjPvdVieJpafgCoTwk56A0yuu9SwKfkDB5gS7MwVAYTqAx7gcbGRveaVk5E8kiqvGC
VmIk2MJHUuOGHvQZ3SEyJv6gZ7veGrhluo4CqS8M98XGo3z5AnynfUR93xzqsE+eKns8Vr7bXtbi
sxazAzsP3hLLeYHjc4Iil1K47Lm4VfuITZcALOAnN2gwcptLTBpGrCO60kk+Sy+DbUCdvAc5byv4
go7A+awK0Z2tXxoYbx/7Jr9VLW8ST0pqiuWu0VP+/y/ff4f6zmlreOuTwH9mwKaxGbPDPCOss4d2
/rGWTTP9wTObG9UrI58OSwzcrvGoySXuf1BErXcJ/MVbIu3eL5qj4lh+L8dhUTGoc2l09xBO2r7N
K+fDzeV4zkiuuoQuSosex0yR+XzkbMKZOUXx1nfxyetCquByAK1O4gLXwSD+l/9e/Ug9+Ka5Kzhg
0oaNaYow+8fJ9oeRYao/yv7Q1rq5pR6Wz5kdXZOI0D0SVMSpVBAA/fZRzxPOuoGlGWNrfbfqzMae
HoNjvgjYCSiKjK+6KJvDLDqeQehrv0o3vcx1tUvaIEf2U8j3WBHB6ljeCwRYkPiIWU6vcJ2JWo/g
pWJxm5Kzf6gMD8G2hUxVyGx8FQ4DQtdJMBULkZGpZLBvQ4ZqJGxvjp9xhnkZR77Ek69Nne4tdrq9
UXjWfeigVZi9rvbfO4/Z89Qh/Wmj6DkNhfHk1m186HOTiZYBmqJqbTwHg2k8G+4QHKdM/9M2dCk+
dcRbNwHA26aXXSxlWIgTFfuQoN5Io/Bkx9gPByc3nZKXteIsJdaVIDsmKiHa55E7t57YrpTNLutH
VPmVtxjX85F2ltk/QIIYpgQ53fkioVITCgULHHA71wF0d9GE4cFU6hynJZxBnRHRCPszyVzzUswS
g8HMJplvIFetWr7k3Jue/Vm+B5o8mq7DTylbPKOVkw9kEDn+Jkr7HI+CTkHrFjh+tHaeY6qMZQM5
CUw7zTlFGmEzvBOjn5V4iY5/nIYhazstZg9LxS/bWWCxnP1rFTK8CQ29er3xiWj/KYS6WXZjnEUc
UWM70LOGhUOOdM3EZzRNa/T3TsklGKdFvLd+YNVOKJyWrbX/v/3VCuTPXgRwS2pK/FJiijqHzaIV
8TBhicxzbIbXrsYQaa0H3MWhxwUn37RxbF68bEJH7jPbdHqRkPan9bAz4vguqo6AEOcQT02JYQS9
SF0Xf2HzhQeD2guMJLX3YZjn3L3ILC9FM26nErOPYtZ//1cLdqmkIGy7j8TH1LkAGbwEJk1XZtVy
Y7cW0tfOZapaUkwEsx0QVC7yre9g2mO1PRmpEaZJsQ5pqemw9g2P82m0PW+jUBG4qUKKa2c7T7UI
NRJmDpHd4/KIRS5CJtHt43S+0WN2dzNDhFDm3IYI8gDJlIqIZcs4RVP0hVcp9NE81i9JnV39kTCq
mAN40434f+eLOrMZr7bJ4huLrP2STNF7pP3U2OYbsvLsJUGoshiKBr5GTN5pHOM1ufTztM3twCF4
wwxJGFJMNrEJ7sBcXjBn+x3RfHpBrbHwbxGCZv6AYxe8VNMP5XuFfTQ1VezvS5MQDwUci26bcBaw
MRWb1Bll4IBn5xYrorSn8W5QcCe5YqHHVCQ/pFkAf9qS6CeLKnWFLUyGR15pPueuhC3KuOdoe4vL
exNZZzu1zXPXWmiPqjolVn4Wy+lPzxC173MQ3VSKruD7f4FK/BzTorg3Nf82s6Wy1LraKQ41mlyU
Trxt04NQG3bKvgJRPqUmBMgB6PLpu72rOvh964KfUS+cgIGOccMOquzY2Xw/9o0cN3Lq1SmFwv3d
UONHQvOZ5Mf1TGm5MNty8Rq0f4QjWp7Kioe7jmGDWXH/M8kbxYGF5d0UmbhKWy9N5pFsAjJIKz7C
Lc7akdQVTMOdpfGPRIrnFpMkGi9CQ8Jico8dx6Nr2+rqR010d6E6dEaQXcfJLa+mESr7AOuzOuHd
Pz47BklL3yWuntPPONTv38sZ4wK8ahpiZPvKJq/Oct9hcpOiyFH9faybWBGPiej3hmUQmZq5OXYF
rr0zwcyIjNXNCdjkAle9PDQdhe7alo/9+5zhkTj2L5xo+iWmG3k2p+BkN4StTbn9i6S6CHvYgTWi
G/WcKdicWY9dQmizxsNYH91hZi5jonMMcSmwliPIs3oCTYlVyHoeJa9MTwPrjWF3IK+0hIIdubFO
YTzbn6oANPanY1VkOcadhnkxuxjtFF6fGKxA4oN+AB2H/wymAOhMd9y3WXtemwsjDy7f55ITUNIj
RtyOdd89pgri6fq9jT1+Tn0CYOEM3svAIHI9l9cXv4d5LCfs0v3M/fhfDWJNNvOfWSEkbW1xCQN2
j8DD/fZ7d59LiMJ9EU2E8LETRY75M4q6/tXJ0vv3rbOG/Vq1/q9+nW3RbdWoSn1RTHBHuxOXbvnh
64seHHrXJZrScdLxAoeLqs6DYDlHVb1b/w5rHHmI4uyesi/fQD70NmmZ1K5QhOw8hI+ADgs7ijfn
C+bk9siMQE61dcxd6g+jcsXejmNUAl1500Wcv1hlmD7CFgIuvbKX9cWHcCgvo7xtsY/tKaYdJsUA
RNhjis+ihlHudgVqPEN67dGdGNhgZYULIo4XU07W6hiG5+8iO6mxK514ZLUy3oxydk6irLMPNn3v
KR9Dsptri1mJVtYhCJmxNrP9K+gFiveiDgSmE3l6dNKOwWvdPic1A4Zs0vKSV7AnfEZH29SsH1HY
/cmYtt0GC4FH45j5V9Ngh6OZtuUTKdOlqI+J8hcfHf+rQGjBCJReaAUYKRJJUoRSd67L5rJ29h0s
nrXIYaoybAkxCfcmYoDDDLbzxGPKfpmnBoBNSOXtqP5aAwLvVWkQ5bl8KSx5V30yXUPV9fDaJM7L
cSMJ4FD5MSwafz+WiHM9KdW5NZKbEYOc1GHpPxeeaT0cUb9WljcwKaZ4B/7JwLLFcG3wKo/Z2C7h
UDxiHLIeEabJeo7kpRR9SCx0g8HKMiloaiSw8UJpse3I/RHXo4OHCEW+nlsQoE1Zk1fRRg5TEwzT
iKGqfq9POJXriK2AwtAug/SVL2KmZeFE/X/CyrBfjSqE1axiD6KuD7uyYwS4WY/z2ekwkkqQH5WV
D1Nk0QbbeeBs1+fSUv5fRt/IiEsdHLRCA1oSIXqzAufs4IWF+bOGfO7BPXbtxsQPrpAXY8JIz659
pn626gk1pCwq1Bwe1/VsTxoq5hINGmVZdlRY1cxJWJwS9OeXaIIjU3nUQSWymGMH99W3q+j8jUqb
7qR3pYm2WWUjo3g7+koqmX1YIewkpSH5Wz5cnxV1DSDfWVO4ZMl4S6oY7B92Hv/EsILkMMl8nZIP
T7LQ6p7AoMefivrxqbDQO7ah2sqps69GWP5j1VPNUcClwTztNheq3sMq1nuTfvx8Te3evwLG0CyE
dynU9LDRGzAKX1RJjKifKoW4y1430WKY060x4AcPRD3eVfNPZMji0E4mjFMDiptGZkmYHzTftp5u
OYgXujqbhtcUtkc0vJUSWZB/0cznD88Qv9J0NHYqd/VpxnI9caPg2WnVMaxl/lY0MLqC7pWp6qOQ
RK2wUvHyQ2r/EKEPmTMy+udI98OVafADScdEXNjyu/JAtBCbhbev0gDxtRihh2WwbfMhoDCckzzB
aA0K9LwAOt2C76x/8iyoWonl3MMRcjatMuqa3kLxEmpLbssRstjskT9BG87QAXyac5ctzpX5QaSF
vxlGRDfN0l61yUi+ADAJtN56KQiNpSCcWz4SgTbjgDe0WHApsIrhx/qNKnOzexYrooKML7fXrJkB
aChEa/bfA0xXLIihBuWwy4i46cBBaAlpv3qKuxr3BwVmaVfM7CqSzuM6ugGiwgXO4+luCxc/o7Ll
1ARnRhYrCBD2bFjSvqDLt8S2l7VCkkbXYZUeKrjvm1aU3s6aoEZFwrcu8aQXwO7NjqzmphSJjlaY
9ZvaeI4oZf5mXvknaCksKDi9/djlZELbPtKjhhSqZiiOvnDwZebt/Qj7kokj4Oh2sH2NPqpnoxZk
M4qoPldDamIoVUfXwWbVJGw9Vkv76hY7i2Tc5znzECRMfrrBhE29Bsi3mLj9mDz3Xw/tD/WVwCOI
RbwXbtSemIjh8BPW5P76pE6vBUYSTPlFFv+9sKINxH/sxQcgKsxzz75CJwNhlkljdzT65sMY8vmP
keT6UZcStsXSEOVeIk6Nvyt7tYyRFVyihTZi2IWPfUCApTyZCvU0jFe/Ho898AFO5qSfeMAzGyrx
Eg+1Tn1kKcW89ukDXbsiExwUf+sEpKsyYen3XgXg4GoMfso+qR9THLz2Iwl08ci8wiO0u8h6DcSN
2Nuv8wOa+vGOyr66dkHRvw5K7p3RMg/mcupBYu6OjatOictNB0CT92roGARZVP2yGzYqXh3933td
+/sCExMy4LCSh0XwI+/K+Ig2sGY8axGwgU15WcTxzUW/XpXao9cE09EucdsckMHRC3+z9bbb9Uc1
HSQyNyZmctIiufJBkIOWX9bcg3al/OKCE/sUW9K7N3HVk+vl/gTpzd41kxVDJcmmiwa6BdwAKV3h
z3vQIddRyOjCZInKqDsYCTEWQntYndsEbqFSMkJDnevMKq+TQ0BFgS2v7PP2x3pJJY8eE3Hnb61N
k96dgVhOdB7dGd5z5Mc2z36LyRTTIXRyeVKdMXz8ZRog314txgspFOynkt64Ika8qBzwMtLTZJGj
9bezk4igIJoFsr4w6eb3buqIpRjsc6Bs52Y6/qOAHEf6cmNdCwdvzvU9lUWLI6VHB0DnIZ/dDHnL
vDSrcjHwH0sX+w6pzYskedhX2XwmSwGOa4MTpJFumxi6qKLa/WxxayTrUp0y2dgHo3L4WKUeSW0n
e7L2MGPZdLndPPmu0eLVaRU/ZJqHhwQvkkM0LArjZWYatjLdtyGNotW49T2bv9GxFRNzAzUcxPCa
Ov1j6qKO4FCg0/PypYnSai4l8r5xhK3VLX6fuupw18RPw6k4VtTQfdTA2QuBxD/CPONcNrHpmnK8
TXKe6VPdwJz1LREcawOcZWlthgGDtH7uS/j9pKaxpK33om6Z+ffqzHEmiW2wjKNtoaXuLMZ4AiQT
PULIZkI/IaW4VkZMzuIypago9pHGlg0G+XDqB6B6WAjBcx9AGCfG0caJeYDshp+ZU0r7UC4n3YgR
qmCydO5laJ2V4zYotLGLTtsJNmw3mwfO7+7WUF18WC4bW6sgpTtdFF0dtLIjZfVGCTw906xkn4Er
bCb/VrVC1kNG2p7apyTau8n2BE9xdjUecScQR/emngEIIujhdpDmp0Ibpz7x8nu/0FQKw/7HmCUt
pZg/PcvIDgWSTzaFgFguDyuY0UsfaN/JlvX4JnOJxEza/D6l1mFIq+xn3am9dp0QBaHxjtATerlH
SO8wtxf2DZD06A82CQAK1JqUD9D5AmJwkhJ9V22eMMtqzxNmxJvQhrU5tfLhloG3L3LswGeMc9Oi
+oo94xaAkAGYJa+F6UV/XMIubDFs7HQmJIGBIUzzfxd6yl6rgHg0Y3xF6yVOrqwefg6rXpTvjhfj
pu07zcHF3H8zFqo6xIQiklEJ432ZIYSuJf4E8DHQwgU1OBg1sVEPhzSC7I3TFyPjZTOtyzE6OMso
o83HU5H7gjIDE5SoVvQpyg/3flQaCOOJ95L9ubDpuVsQOD2yfoJHs8w3m9LkDBUWgeLcnGm5TUki
/kbLXG59qa32YJNIUqe6/hXDmsSCHa3LbNpgWdZoc/ctiQQDe1mHEs1TNqdBx4B5Gs2vzDOAPEI9
/VRThNmv59ZP62NVVYW4wpYADeWjTrX7ZrDer1CtTrOCEuTlNW4WSGfPchmOkuw8nCiKGdu5117l
m7bvBnC4/tT3XnQRffXLmSPMrobK3UoBMNq2tbNFw9Y8r8Vdjyf0vSPyy8Zq+LXERvowUnns4qm2
n9cjxSZTdBe6AbyJyvrNJdrW0AS6ejRfTQeK9kAPC9vXIGkezfi2mVNCbzBxv2hnDKBhpDibQ6Jm
vNUQryAhF+msn756n9ypJqH7aAz30JWFeWqFc8dDLXqWA/Sy9QKUjem+5hOHuxeOuwD87Sec+VI1
N9dFULN2ejYUo4uf6ZbJKfWNNXzYgawOTh63J2v0gH2pqw0CxTc5tIGn1mibU9Ag5FPldrD85itU
zDLZZLDXy6T3HOZDt1ew5pURgPStld4UjU82MNSmWDB7cHHSYBZ8IIs19hLLjN7M/jPwxjQrGmnu
elGGYWBr1eU0nDorehFztB+EJfDFC4iRjsvzN0gxo4fxRgNHc1AxYUfNr8EPP8T0j9bJL3N0sHla
ege28uCUZ0SoAU5BF5kntZfGv4PAPX0kb3f2KH4KsH+aY1fvZYvDV5VVL0OW4vwC4YDpSgS7fGEQ
JOMcnjFmBcFdiIFG3KRvdjF/RgbiUfgTGn3/QNs/WPQ36+baPftoxWFaYtIV1PLTn4EkeEIXh8iG
ce/Z9F0B9/NgZEH+GxIfpNAeMN0pf1dpvAWZdX/4dX3TY1F9LuwQ0/Xt5/X+aZxyXUm88OyMam/P
D+E37I4c0LSHbCGdIXaeOwf3JjXdBwggP7Ydyn2pkJbDCpvPA2jpPp2xc6n9CnsKjV6pyWLMTmfI
s3YE0XO9hMKkfgd6BtTMghosFOkUxFQMtNk0DDvF48WHTSDdfGQqQZ5WNs24h3azf3fDnNFQiTtK
31p4x3nldnKD6phFBt69GEHu17o69UJMRSZUToYMipMz/xMaMv1u9NK63ky2ZbxFNmahVm96+9rt
H3ldercodki7zXGWSf7owhue/Rrx+azhjAH4UKXBi8ZFdsp3YRijfu+85hxV1GQlKM69hkrWCzN6
sywqOkhDz5Eq7QMELlj8mSCdrWZ/8WziDTSszQee9eOlCfs/uA0PTziqzuekT4yzFMdOWsOOYZZA
28FFWVBAY2yzOzlx/GZkcXa3iZcDtu9ox8toyPbxwvkYUCvNXTL+8ZyfFEXe2+SG3IRA3eKA2ZMQ
hj5UQ899BUcgFxRfuqJ0kR0t6x1yBqFmhMIEKiVgKIR3oDpv78y46nWDmHaBl5uwQd+sLgM+Tq0U
3S32DYAAnuNtSppu7FgpeIF/EF2sTWzoIU52zNK/Fa5JMLgEtwp5usPcZ2SxMNcjTCbPgwYKA7Vl
0G+GxBeoUH/ESTkfjIHEHhhr53Gqg3McdfvELk891CH7sFAYG4tnvJ9n/ybGcrh06bDrlgGFClu9
DU0Y8X5ttofSSO92iiZwXS121d8HcxjPFmm3OzEIDPJsxAZRMu4aoOj86TPMkT+rNhtfQidrocph
GJ3V4lQN5R9zCLNbjKvkEuq7PtEdgaxnVTDj1fhIl7A4Dm65XLVmwBF5qaoAQRaXnvZYR+Hw1jV5
uNFN/+WyA2yKdPwoYlxEJ8vIN1mbLKasjj6tj/J6kIVWVu16Ooj1sEhBAbMVnEJT+ZEZ3q95Hrgh
EpbYR8YoeClaRA/blnkCkTvLWVl6yXyR1nQ2q9n/qMi4hDq20xNapWWSuQJkoIufK9g4+5Ha5KpA
TB4kiKQjs9oCCLHj9ibsUmJ4DgVqg22a9s5TFbHRrkOhIoXc5I25tR8TPyG/weAHR0DWTYcLkdPi
s29YA410bvEYl9OXD3yD1m63ti7GVJVPbU3duW7pdCzuzXbdR+sSJGV401Mi9NWF/3LE6kdfyE3B
Z4WJQY3vmcI66Z1+ESLf0lA1LQ+lP3Tjeb3djbSyDf536tX4N8kUlN0Cb3DTAWvA/3/niiY4WA7a
qSwhSYXSl/7MxxG2tTxjk8U+sReq/TJJWNt4Y+ZsAqvzz0J+ydkhNTpA1ZUBVZz8CUGVbaE1U40g
oY1xxwbtdQplbMEjBF4/fgIzfiJg85JCt64zF0v7PD6UC+3P8H2aazcm5kNicjcBBDLS6IuzUbb6
Rxc59MiF/92mKs+17sAZCHBCim/EzgERE64BIfHA4NfA2wDKMvjxKHDp9qr0XsWad+OW7ZF1OT3Z
Knzl+KuXIiI+t2r+PUgMiefSqF6mMQqvsoR2/Q17FJ3GLtgY6tdpKItdBMfqQ4L7J2bFVDGK4ovd
J8/fA5rURjFqkOWWCG88RYEZ4EfhgRorWV955OrXRpvLiBU93HKnTBEPNyhExAmGbXPpg+lvORDb
MCHCf/ijeFf5LD5nx2ASDxm97xYiYxb8VhR2/ej0z1Xvqec4JatgMGHAGMq8ZiQADP1bB7vz59wT
gTJC1vqxkl+4E28+tnj8cgWONOJfZZnmu9cBOTByQ7znw+5LYpXjTeOTziKrq4/XbzoJkLblBGbC
t/ezZLgNTT7Bhx2DN8ADGOwDic10G/mK/CkTLXzc+d/FBHNF/zm9CghFrwPrgUDC6udgw2VCLUCx
4VpLKSx1+8ixEbZSBG5JAb+8awyFpYGfoFyWWP+Dtu9SG2lxNrntqayQ5K9HJgxDTGbdCIMMIXDQ
IxQkwJYzlp90Uh2HRYpkXkFhiMNqPgztiBm753/ExvATIvMWVgBZSOPsnYP1u+qytjnkKHAITHiN
vOE9DDEdwNFDvSZx9oTdCuOjLkO26zbjcSyMX7LvmZdTgEAu4QONsOIORYMClTk4SggH8npNFlM5
1zV28UIcvTFhuge6Aos7vVUNgvhsdl8rhDp6HKfHZNaXMCUvU3Wwt6p2kLu1Ci7INK+ghhJzByoz
l7+jMDpZoY3NQ5xj8Np5/YkaJqOBPRpwpqflqW7xQMBEoV4IV01iXUXYOMfaBvlyXCgf66nWZs7V
GMJrzIgW/+EcwvRSV+kwYs4yyO0y0bgVDQU0dGR/Yxh/M4fgpNifGyzRBhy0nODUZ/B1pLD/lLXK
jkULY1omIvxZ5R0QBdZqhvI/ajuaTwGWLxg8E0WyEifxKU42NJX/Zt7izgUa/FZI4+/AkNdpLAdX
PTygXxprLj/LzkhPUdO8ax95ZDpb8rOrPHj7Y4vSUEgsZ5YydS0b1v3R8Bkoz2WUb1XkGR9pI0Hy
rWj/vbhliZsG6P8zmhL0rIHA5GeZ7NSS4s8PcXjkvE0Png3Fb211CBpDnJV7JnR6Pl9mYQAHSdP3
YuRmOd6yReemmykghHJt/Uwr/635DMcChlDB8jTTdNqIMa5/+fBlfzwD2JQPSOWQkhRS1++yocwM
MkuTwXokZnvUGjk47mfTiVW5m73RvhRUZrv1YdPaJbKjhyc2k6M1mPhE4WJ0a8s0gVTDOWSFw7yb
l+l4GTv/rlfH0cDLGZSZhz0s0ZyKInDlxwLtVN9IkAPZFo49kTrrft0kJLx+I96lHzO4UK18h8Xe
/EjIagRyMa9NaLhH6Hg9ACO6KTR5S88Cyy5HTR2DQXmDvxM1rgWOlaWXcSzsg4WP3g068LTFzSo+
p9VdG5F6pBFTdLf1rqbV4v3o/qMLiyinEQfmXGNPMjiogWPf23iTQ8Zk3r7EjB0O6yQWwtpR1y++
Md6xeZu+dFx/4Dt1oeKqfllVBTczVdC265xODU8ZrdLgHc0h431C4sEPUWINbndqpqKgxiw1pqWM
HXyyS/NZ5T8DNGMizC6tDwun7l1kEmgpd1VXTV8I5XUPgTpIgT8S9IH7Ye6NlzABvsT4rOmUsa1k
4DH1JD1kzjH27Ext3wfdo9erakZRVFHhS/XmE5Z9xi7S/tE7Pte0XhQx1asMp/wf2SGNhdiySKMJ
k2IjTU7rozDjY392JKN5cx6z2whcQEBBfKkbnJ++n/dhjowTiCQpC0He7xwwpP8e1TA986eZ21rj
A4egby0dOL9z6DASDlDFSFk71ESQd5g84LT3PGOccRJhB606rgIkFlifrkMRwMfyGCVi00Y9Mlzh
/HTmLH1UvkoeZGe8LBh6PsUl/ot1cGy9iOtQmGTQyP4zxNFxyqN7kLwYYR7fuhlFX5bi4h7b7WGu
KvnkSeg0vhv1ryhEGgZQKNQyk5p7fcq/tzcGwDCYocxwiLwhxu7vRjQeh9ROXppYbyVBgbf1JYZR
2bqkSTZA49vcGKNdCx93N85td/LcqjwOJckqPuojSJPTZe0zyjo4FKVRPzMto+cSE1V6HtpHWzM3
7Js+ejfJ1jMhuPTSKsGsqNiURb59WbcgF1NRbmLi7ffoHaWlsRCuBeL5yYZA0Bv9vjfgnscNJq/C
rZlRDovwJI/S/DMqyrvfRSm5n80uNmHNV3Ei39MKy5tgzGAXYmUbIlX9REWQb2qbCU7uey+xz4Bn
RZRs32dmG8I4gplFY4CHmAwDcZw4mfmJWNIWPZJPikTjvBjTlnH0VvTmu+2SeF7EUGKeIJPm07vu
w/9H2pklN5IkafoqJfE8Xu1mvo901gN2gAT3JSJeXIIMhu/77jeYo8w5+mLzOTO7EkRCiJFskawH
FhlQmLm5mZrqv8gbzzZu4ISo79B9QEhXuE8sIlFpdz2Qiw2t13BTay7lTzDiOZ2vJZeAeuFXin3n
xTW2GU4HxAtS5cy3EeYYdCo4jeanc4RSnKcKkZZmsmCrrPzRdGyxNzJNQ5A0sKxdF/W3AhWjqxKh
zFoRHngfH/kpSZnPcdBjLukmU6F5GYIeCg26Eu81bphR6JmlqKcPeo24UkelyA8ca+8HWr7/49pm
WXI3VPaT43Tec2Xk/YLbJMdqhWvcMI4I/9YVV00YVduEzZvrBADi0qH9hgdGWODAWhQXIhL7TFPx
OJOQOXF92nQjUpIGVjoIXztoZSeIak5dhJDbVGTB5TIk+gUWWloU9tsHdkw03RrVaC/VyZ8NGA0V
dmcIFg7YZ146Msvej5uFnsjh8vd37x1GtKljOgJOk/u3cQsgM+U+OKc8P6JaMHlV5Kp614euv0ub
9DlKR3/rFuELo/HvgRLVszYUaJeYVv5kUW9e9koPrr0lF1CbGsdVGUI1sQfj3qxu4injy3EV2ik2
RnZdGdzZ+JNMZ43RqvolYIPq1vKTcqkkwU8bxuodJz/dQU2N14gUcq6mmXtRB+awQLaKPo2BIYJo
k5HbQ4WAfVWMF8AL0dwZ/a9+OCavupO9eIHOVJgTkntQW4xYqqS8aIpIvwxr9UJ0GCVA6itfbFq9
iR//0qLCetZBnRhpaL5Zg/o0dRxwk7OjbRLktzFq4t5sD9a+5V7FRKUgzRei5CSAaY0FO5JzczH1
BKHWRNh4jRM2tC0pytYgU9VYcx7cAhMoLadzOVaReQFwq9j2ZWw/t10EYFn3/O9qoyQ7RyAw3TYC
af+2mfBKukDzMcj21NHDRaLSwOc9CPEJLR/sSVKxLROx1HvZorYu/JWpY8lTorztVqh2NSggXOL0
obYBeA2/o8zw+yK2LQtZXpHADfLaR43u+YWWw4PArhUOcF3sg9Ztr+MqQLsrVcY/Uo9SASL63rKD
90SVFGe5NXxWFKaoNGHJFGSbRoIHbVQZfJWdTSkqTqK90wbjMyqqlDnJnLmeL9qJ/dF5zaVZ5wZt
c6ghUUS3DNDOvWpBD8kAkj7YjpruSp16V916OgCWzLpKPRgp009tkqSXaQQbgaup8ZSBIl2YOl3G
IesChGLABLkQy3XbUv749qavX2bTVV0GgDk1wYOJuLCkwb0aNPa9jkFk4HMnSkv0/oyo3/t4kAYS
Tofm02n2NOr8WtNkm8TH9KtMXQVNSV6I9+tTiLkxJJgMoZkk8K57Vfb7ls4Xps9Jefl7EcKNf0Tv
cMLasPDocOILvUm0TRaWzYVmr9Wh6ZbVVH1kf9boFTe/l7eRPkSGAo2aqie9bZtNoDXqtaE7TyMt
1CffsrsLAfcADnN/XSpN8xCBNpp1WTE+e5GDBAN/i9old8feU0B8VoBvHC8FsllpK7r54lsUUI5t
EvVy8Opv44RD7DQBDBCBxV1vVe0DDJYfNfDMpRVXkPGNRnnqO8S0abjftfgoALOHXlXW8paTHvX1
LKa7nlTBrYJYowsLi3XelIi1ZXLp8qGt2fSgdpJt9A4fEE6AOG+Jwoa0nPDaSUo4L2H8tfpJva3f
xwAyfq/DaGMMrSXJjD3FAfwd6kzZChpyi6iDg+iDN145E/vPt4wMVZWWEykqJUqLnnfHwfBCOgaR
vyr6GxPeVxzFeFIxfcZUhQtl9EuNYHZkQScWfTzcvTcqxzpwruI4+0brpbtUOotmOcbFiYGYZDsg
qem25jYGrLuFh46q1rihSBA/6Tnd87JN2vV7CXnEIaJtVDqBcYSIVN23ayu2+nmWRQhR9mn22qHE
4pZ+8uQ21VecAMaZ0croJrSVYA/5zZzP097QXzzkdFKON7T2sfCwC63Y41eBQXhZ3fhqBS53+ilW
cbrU+ninD7JYsinGHNLIyCmZeu/2mXgEDlSva/p5sSOSVRKgqO1j+zXQfsYrtn/EremHIyd1KJAq
VfvYqkOBmjp88cl9yRj9p5BTsi+XJhtgG6BH/9jqgCFLjO9AMt+CB6Wa2j0k9Lq8bhenjzT7ChAz
EzNGX3TjHZirwAZnfYUYbe/SaL42FGRgNr3xa1DuQR8vTbDe1JjrsZ5XOcDjCJUzpK6oJfUF9h/1
vrff5tF1WD5eqCWFs74w9l76Ji0YZ3zZAivavDXudIpGS6oyFC9axB9KhN3qxEYkzYIZY3b+LmcY
bK8kl8hTJmRLqLFsMtqq6JX4q9BQNqUOysYoM/NqTGS7FXVzL0IqE51ug7UorefCQY+gTDGeGrnO
wxzm1LRSDenyTpkjczL/8o//+Nd//sdr/7+9t+wmixFySat//Sc/v2b5UCJoUx/9+K+HLOG/93/z
77/5+C/+tQ9euf5lv+pP/2r9ll39SN6q4z+avs2/P5nof3y7xY/6x4cflmkd1MNt81YOd29VE9fv
34JxTH/5//vLf7y9f8rDkL/99uUVReh6+jQvyNIvf/xq+/O3L5Z4n6ffp2n6+D9+N33/37781/8p
h9ov/+v/vh3/mzege7990bV/Co1sy5YGTDXT1Pm07m36jWb+U9c0zaQWL9Ef0aT95R8p25X/2xdh
/5OOF/h3S3PUqQkkv/yjylCF4Vfyn9TSbeFIx2KnNaT15b+H/uER/vlI/5E2yU0Gm7b67YsjjS//
yH9/1O9jk8IQ5pSoqg61qOk/fv/64y5IPf5c/K8ecmBblRE100oEy8rSqq+Va/lPXZqrKOXCf0ci
CiVmaDXz0cxQVfL8HJ8tV+/yRzvyxUvciuJHU2smjqVxSG+r8F9CB82eaKp2DZAM50nqs9+l6rhH
3aC9sY04BLtUYR+th/KOepFkG+qt2nrIssQAy8ElQNVdFcMrsD4Osmey8RGK0wsk0PVkShhNewOD
BadwI873HS7kXROhaTeqAe57KS3MofCWfY1pchYNS1NrjEc2Xay+h+ZXFKDFnZo55ITORm5AcnCo
gWGvkR+FUOGg5+X0zh0c3mA7kmtelQLkGoBBxCuTcUfVsyeS8Vp6mrizSUZw/GULD+xsIHNPrJ3T
D+ghhZR4KwtizQgCljKziYDgAEVDGGgVehk7I60O9owOFFXe4oYV1OmT9CsNRI3q1LPORxmuGXPc
L6AxLp0ieDDLcB9lACgduy1wsTHypW6P3bLOuCY7Gq5weorec8rpuwFxZ2AYlFdXg2pa2zApXnQr
7x5AhgH2kL6VT5f957xEflwrO/QkbQMBhl4Y2CiCx4F+AGGtCX6VdvisacH3BmGZroaA6ZhIdRZV
jqAL7g+zEkwNspQIKgxJ0aySUZJu23qwH5M0hHTimxx62vcmba7D3p5Sg2RdluWLUcF0i5thE3m9
dh9D0t8ligFoTAu0+6DxHkYEMdaWa2tMd6n6wAPtte6HaH0iDGAM3CAzC9OIXHnHZEkUE9CABkcl
MAE0HgyjydaaoCycC+euAbi8oPD3zP32OwqgV/Rzv+Fi4H4zlHQiO6TOZd6o2aR29lp5BrqO9phs
SrzYLJogCw0Mx1zYwb1nDOE+RpppoXFL3prlaN6H1ahpi1CfzHGK2pcLAMomD6Ub1gk4GoyjkMqr
IVrh1ZbZGHiit4zahjYvJ9ixn+vF3ldzddsPXge9xEMMXlrd16aHvxjDLMbj0cQaHBNEtAXrFtVG
fKSehZ4jBIIrIAwqY6CDrwEaLYKXuIv3BUIa91mlNnOXmse1H1kPku0JMb76G3PuL2BkGSu8JbJt
3mct+LAIVCX4uwLaMthJJI5B3y75gGw3KK0CCM9S1i2y8s18GBIxSwIATa6J0sOQmHuEBb6lpBd6
rKQzS2btpZWhHCOjKzegqtppnvaLFoI5k2qfgCPuloUjNGepBJn6azRFsbGQu78uBKiUOSiMakEh
DrHpIrcLhAJt2rymSbqa1ErwTRUJ1oEiUPbFdPjRCXZWQW6nF7rh0NfuDB2dBPpKZV7lF25Qyq0L
bxkvolq9cZ3Q/ZkPTXFZp7YOwQseKplygyWzm40PeY5CjFBTZxNDC99Yzhh8H+oApQXAUTlqF9g9
+P5AHuWO5cgr3vY0frl7A6CI07xHLUtBjdsBfW9vIhOWNiAWOmeLyoyUe+YcfL0HuAYgJXdbnqjn
24BDIvyV5jDl2geRZnUKi8hozcWQ2X6DR2UZ0tHVzGd8hMBw+yhpAKTCWbAzvZ+1MmB6V1b4gLGR
r3vhYG+TKWa7rKperrQ6ya9jqNOAYhtvBeVI3YoGoJBao2OUa+q1n0mfeyPmPTqqIE8R3P0WewK9
WWk+ak0FD+PeCNLuJ+6QcLMiiD2VJXxrS6XRe8naIN+qXtk+OZ3SlqA/SYwQSBtx7aqjbUlB444q
DPbfwnlD7Ay4gwtHZBvl4AtqVAbmToPxXONbbMrp8NIpLElakHlwX6Vjd105PUOE5VOLpL1Jiypc
jWDhLyMxZFs9zkMKf4m6KDOlv9arsgYrOHIVTHzj2tBSLCinsgb4JnYeJQa2XlAyMBRB/QlZNYqh
lQpThXKtW4yQqorRRG7NRTKRps+mBUF57WsaNiiCjxoGXwsp9ETlbS7p5eoGHMme1GBKp3uAMlbN
vjtm61SF9w5wINzK2rOWjW4pO8pRUI89PXSLhauVpYFtEOJgXmWEV2hFGQ+QXXjHOjLupsHWsspG
41ZtAm+pdq235QS0FqMh/a3msJNEPr4wjScoHaMYjGQIdK+saLtLC4wFnhSFecWz866cgMYl7tLB
UlKmVXLI+1VqVPF8AJj0Zhsi36gJRtvaGKDCroU2ttM2BeYO75dFo5ZPblRyDnH9KzEubnk8Zdc8
hlS8UjTMQqAzbVy/1Ag5vA61/mIGvvLL1ct+mXNc71uvD2LMCOwInRUVEwJLahelBSsybO1q44Uw
lz3bx+a+wSU30G2ADqDlNhZCu7bu3kLg2Rc5NT/FxzV9qJaoa8VftR51gJ5mwCrLUvUycEV+bzmS
Va/4rfIahWF5KT3p7OzKw29lGPAF9pNJihYXC6D/iNEoDhrXaaZ+8xVgQ8pg0d9vdLhGilDob7Qo
hqA+Jt46Z5K5KsPIurL01MBT2k1/NZ7qYN49IqIFIndem95z2Js+ct45uRLvJZcH/jGOckHTGuWm
CMLymmsLLm1ZVms3shMJkN1Yjru47pJsFiheg71jXLHEfK8aYQtEyV0RJ+jyWVZoP7VtHydrTxvT
NSRZuWC3urR9H+NSicmCQNVnmSYG1xsozSDJ2KEkBMUFM/POvHPWtd1lW7YiwXqDMhHrI5T3IgBj
1iMRn7c9SJxMpmBLqSrIWW3aVD9gWES7RDqYDkH33NT64OtrmuidutJA1j33IPAp7DSW8dWBsbCF
Xuara7vpYZonbophPb435bVi1/Kr3mnwYOLGFo8OOKinQtbVmiTTgqkIJX/VsFKuilqhTa1XNhJl
eocTF5JWcYJ8demj0B8qvHda0maXhS/9exAVIKl7H9C1gVYjuxj0crTj/B9DKmmDm3XZ6RjQGhSf
ux4MXIlXtaC9q2EmX8QKotNBYAvcM62BtoaliAdJhQ/hR8MsfpLu2cpkC83WZEYBNlORkgJCKlQ0
UbbjQNNizg1KxyvZHABFRV6DE6wMsXC0BeJ+vEWWMelYKRL4ZKskeB5ZjlC2SLwltB5AFc8kNaIb
K4lNZO+C4TmuhmKqi0ZZaH/vXM2BDxIkxqUOiI7WOqsG10mPz1R8vJpqKbJtxKziMFCAhkNa8Vnx
i/KXhwjkPjImsLFEZBOdP9CJ9zlla31GhY52lq+jgmRXSrBTMpFly1x0Q02bHEb/zNJED7SPzf8h
aczylym68utI1+/a77z0wo1CZ5/4lXfDwkEcipWXiA2pSDqdT4DfqogOcx1aTy2Z23eDFfI1rER0
71k27XPQ4zGJslpcGgrlCKMaxDYuk/rCMzBNgHkPzqOAc/kNvYXslnO7wZ9XMSc9WL33oVbSYWEP
dbr6mr4t2R40YJxKOh2g+Yy+Uf/k23ZxRVrVqhjYB9YmFH3mrXojgsHI+IAzRm2tvYCIRRw+cupk
P4RD9CjUsHCX8PEKZIAqDkDEB8PicpBDdO2oiaqtnSgZ98DJ6nJnAV6864uGmHhf4RVq+H7+U8sC
70aBeIllj5FKqjG2ir1k3owtENy+zhu5bSV982eVVwbKoh+rD7Yoq1tPNFMrN1KrnB0jHMt9miNA
snKFLr6XTVS3u0YYvfZDtVBfoSgRamkL4zj3LeU6TLLgZ2WGL22NZZ6KCuZSMXkTmtqxrjUz5Zbj
C1xb7KqexHlRCy0XCVrsxlRKQhaobsUDtS/gc21vqzQufWPfqCbSiTktGwS0EDwDIAM28ipREVbB
YImchn5YVewwiaA9WHh5uEu9VH+KjTy9DrKeQxJwlXvZCXh4pQPiA3EPEuHI6yoqzajOmw1lby2E
M6eVdYiVpYJCZxTD+tW1AXFJ31XmSTvYd1kKcCJW2xHdkqLyVnFgI9OtK9VWH43gzYXl76NgSfEk
DnWqo5o7XEZDXwbZs+firJSPLgDrVOG+pKJDd2V5JapRFvtWGfgle0KwR0PysohUepJQYYExp1jB
xg0SnSns6dDSLMglRb/j3jSShypKihUBPb7vqhLod2pjVBeinxr/bpOQGOlJCrcx6X4oeK6spoYW
AmGRQ5Ffi8MrKsXWBVxWdOt5UzLw29LekinS6NeUPsUcUAbLxOjI7JGoQCLS6riSKAqtMD+9GNtG
/qTt3e2M1sc/vYuyZ3gL7mqMZQ+u2QeY2o9wpXWcndoeNs18EFn1qzBy6zIpzHgTDhCGNd/CsYRE
WfmuOJn/2NphTuMAW/Jn4OJoAtGgAA4RGxtPM1rMExBcyOc0hpKr1MpzlCUHkjBPkcZVYTfR93qk
waZoCmJBSo9ST1MJb99ITdvm6Cb+6Hqwminnyj5SY++Kd3VwlpRJ8pcQavsasIHA/S61oyfkHXws
OdCUQr4HoPRG1LK/s3wDc1ytQPcNHJrfphCGRsHFgH7SMqc5R184CS67Jom3XYtrkFpj8eHSnlvT
EKfHg5Te0uwi1nXq4PPbG2a4zd2kX5lugL0NeEXczhX5kGcYjrlRgOSIY0Ar6z0kMo0wUvdjqOLT
S9P1uR18rMFs4V8PAUgqinQtgBcjXRSjhlTGgBGN5VrOdy5r7o2HohTNPD0ieUmCRToqAolam7MH
OgMvUVY7z2ZntQ91l8YLydfDfArUY+EnxT23D/gxnUk5ArXqKFh0kand612LtkUPMABeAH0rFezs
lUXh/R6f72HdIj/9jGwTnsFGBS2STpd5E6sFLqGJyPJdSlkgexWaj02pXpLnX+mZlW/9mvxuR50/
c69ppPgUgUMFSdjLps9t9Vp4UAOXSdSV2NLERlIo+VwCzUQqbDR98y7Q6YNhGmA2A3YBvqevgHqA
f61kBCheb9AbXcsyruVsCBs/AO/sdIZcgwby5TaMlazZ+qMFnrJqEU+4UZy4A/zmQpeV9FEoqKvu
CH2xT3zdJmlEyyIZ9RJxS83F9mPocmTUDgp4fxTJDoti4q81MalaHHZU3yxD1x3rY00sislfWmGB
31/XW7OAeIildvCob6NLdWWuqKrslHZrLT4Pq/+lEvcxqvMxKhy8EEwjMiphC2F4KODKVbX8/nmQ
00MzTdVxdIey4/T7g3JfaDUAyDQ8G0S5RYeJhHWp5WdinB7InzGOpm9gQcARBsweIlhfoT9SvX4+
CDF9wseipVRtw4G5qUnKow6V08NRjPCT7DBiFPqt8Vo9FVeIgO/IF1np7oNYm68K5ivPYA2QM374
PPapwf0ZGp3Qj6FR7ZSlErE2RlLHedgjvmzEhbP9PMqpJYhOJ5VhVTimZkiqxocjRGsIJkjACIed
hdLmQlvQAVsrd0j4XJPc6ZfoZOyNvxNVGDoULtUSmqYfrY62g6uPhilaMJdA0rfxyl24l86VsUwu
u4W2TNdc1vLZmaGemFFxGNT8OFQYbw50X4Ii5bnU5+iqQ/h/cXBRnvH/LfA1W+v2t8+DnngNPsQ8
WqKRhcRPlU8DRecIYXohVZybmzPzeS7K8TLN1VQtPKIE9aXq7wzzG5fjM9N3KoY0dRBxUtMFLdeP
syd6KyWNZz2mXa4sy8bFLTg0hkUVmuHy80lz+Kijt05I1gUtCVtYtnE0aTWOtWHn9/ossyUcAveR
SiUFEvPHUNjXzoBNYw+wrJX+xedxTy2Qw7hH04jecRORIjCNHebaTRA2e8X3UAn6PMy0zv4yPLiV
qqlysqjHW2Psj0Vo5ey/EVaLUZkuEhOhG60IllFJTvF5sJMvuDyIdrTqncgjn/PgiHVze43s6xI/
QSecIwLNmkcq0px3L9aNuPk87PtyOB6khgwGT1E3wdRPz/hg/3djVcdzlCWJXsBCW+nLYg+mD6uz
ZF0sxrm6aJ/sa3y85uV84vwpP83y9zbihy7i4el66mkefAPraANNa0BJoT297magzVTwbKGOMOrn
4zw5vTTXpGZZQrV1W/s4ThnZ3PoxFZjhtbocF1g85TsYBcm6xfXc+BVv6r2j3Nln3hBx6hU5DDsN
/mB681EoZEOEtR+xn3CwV/gmNjhmLMQvbnnlBsGx4RuGMwtz1UCFxZ81PDO9J45Goekq/TyEhAwp
j9ZVkEETSmMDGUWeLNdsb7BWnQumLtQXg2WdiXbyYeo0JA2TuTbso2iQkUOJriwGv6VHEQGfnihb
f/4oT21w2kGIo11n0CM44dOB241cS5nVsHzzi/Tcgjk3kqNNBtSozTbrwDxaVE/qUltw+G1BDc6R
ht+Hy3wfnhnX6bWiT71XUzWFYxwt0cbyYtUfeBHA/YKpmHNhKyknrIp1sFYeuY3gKzPe1byLOND5
m3Tu/q2H9+cXOFqsbexZTejwBRp5KxJ4YJQOP392pxfjnxGmZ3vwOjSR7vW5TgQDGgI45hZrqAZo
8C7Ug2rTKJi9DopJ5ePzsKd2cu1gZo9WpRmkrkgSloyJb+PEYgaEF39367Ov++lF8+f4jtYmFjTw
fadsGmbWYrzcV/Ni7i+Ga4y4F+Xb31sxhoofA1gCldT343RiXwMarWaN1q/dL/+n/eYvQJY++u7C
2+VLay2W6D0/ygt1Y30T3z6f0wmN8JfjEVER29CQNwGzcHxyjL05BBXB1R3ecPoT5nbjpaxm1gWF
HBqIa1yRF/4tcr9b91pdJIvh5dHYSWpbO23e+DNlcW6rOzn7f34j5+gkSaqQ4tnINyrAB4elnKPY
8vmgT+49BxGOJlxPfOpMFJFhil7YCu+nto8gEnwe5NRtRmg23DmunLauqkdRsrgysmpkFU3XTQVd
m3GtuQ9J/JrZy8rn+CgW/ZKMy9qBTN8Ei79x8SQdQIHBkJrjCPXodQEuCldJ5b5WNN0VKdAOkMHn
Qzz5Qh5EOHpPvEFDA3W6zUz6dAJRyD431/ClQET/+jzSySd2EOloGwfnr0Ad4omZ1UsBrwdpida+
/DyGkKdehYMgR68C3RYa9aDzZ9US4Sy5FBs6KEv7VZtHCxiKZzbRky/en9HE0TJ3aW3n/kA0pb2X
hko3EmCi7zizBH6DHpVLUIPnzqYzD0wcLUlfjo4NzZclGdOem5nrYBMs3cWgrD13g93hIlsMG4ie
2rfg+czkTsfeXzLUg+FOk39wZnR5/Mdbra+1Fa2p8LrdIDQ1c9bx0uTW+1htPo94chs5CDh9oYOA
ld/pI7dtnmaPfUxwiabNmQji3HQenbT07YWbd4QoF2JlzpFmfnHQhJoDKlyqC6SeV9jkwEuytDN7
y7mxHR3AhRuZrjYFzvV6IUDU0Br5fPZOvXA6iCUyTls63Cs+zt44ZK2ZTvcYTNK6sJkjwYvA/Zkg
p+ZPl6Y6gdR0nfPvY5BWrdm4Eq5mI0rWr86AE6ibewGNBzUHyAEB+0zAk6+4Lh2COZYN9ORo4lq4
k52Q7CPGrIV6P6MXunbm3oNYprfK2dLfqVf8MNo0/oMl6FUavaxGx5wUR4DQzutVHHWLuDTvIMqz
l7XVV1FGd3/jyR0M8WhSLdOuI9vkyZX0mmbKEBSvMg17est2sfs81Onn9+dsTuM/GJ821ooC75Ht
BGaa3jTLpADgPnL9G1//Z5GOtubAqxHlpKg7K7VfKCdyltrwRXGndfLF55FOvtQI706XaInI/3E2
Fjot6OmYcsh0xUzbufqjvSmheWN6v6QtTTbmmVstXtNHOrc9n9oj9ak4LW2H9Xmci+VdnfmZwVMb
du462cDR4PwJr/AkmsHHXtjzz4cqT20jB/GOMy3DVjQQgcTDOBM+0SziLMAz6jrYe0vjwls6cwTO
Fu1Vdx0tvNX4s9lUL9n9uWGfXEV/jto5OpRC24H5Pk24jr260Rj3vR1uA71cD33xd94N3TQpBOmW
br6jZg8WbCmjzoQ4zNVI7E0sY7Pwh4Mp3efTenqTOYhy9NqjJR/hEcdijZ7EylrhCTMDz4mUD/DQ
s9myOLnJGIiAS15tx5JHrwaOc0EXoEf8Xmdtduba3KXfhsdwgeszdELydLAWu/Gtfjt3wr7vz8dn
OiWC/w6tHaUwgVt0Cvxs1uttug02ze10TULIcObfQUXfQh+nyIuA7Jlt52QV6DDu0Yppq5HW+UDl
cCotj+iG3vYXtE6X6Z2gQbDC7A0o/7l0+j05+my08uNuB/xRadSeqIgUcy/kYr0TV8NKW+br4lxm
cfLNtMDvmkDLNboFH2MlmJAZZchCtZVU7G2pOMt41NUlqG9wiChSRjAcRhSmLD/d2nYmVnVXZSjn
ZL2CPGtYbZCKnxwm7PZM1fbk22pzcpoGcrpcWj9+M3tsQINPiQG9oHkdpFvNfR7tEAmTcyXw6aA6
nm9DGJrOBOjCOd4NjbF3peN2gNeKBmcoC+PUxl4JrbJx80nGuRvrq8/f3BOzLqcOGm1yi9r7cZ8E
8KRmjCNPOKi/h9lrgPn75wFOTN6HAEc7g1LXdZsMbHUypijrrUwng82JPD1Wgf+zSEdZQAlPsLEb
hiKcdYmJEr5p2CbBuLODM2MSp2aN26XGLZfnJO2jFRH1sCRMm7Ua5NnSb8KVCmXRcOpbC8W73HUr
PETcG6t1ryQF6Q4NgC5E0KXyvosRbNjn4z6xaAzH4XvQN5kIFUe7oWLQPQ7qBj/f6tbx5QZJc+Bx
Kh3u8DmBlfd5tFPJwmG44xNUN2DzOBnh5BoLhh/5Q3nNGO0tHqRL9I2qn9nKX8brv1Ei+RD2aMpj
cxK9bgir9sPO1PXvEAOCMzN5dmxH+53TGH6XlQQBbLcZ9s2jTU8DJtViSgrqufkS3Ve45Fmz5OXz
WT3xDDk0VGEaXD6Mv9w9StEafYRa76wW0RyMG4K/yAEo5lpTMWsHKvl5uBNXHcJp5vtVB97O0WSK
AZQV1Geahs42lY8eknXB0/8sxNFUDujctcG0lYVNkC7zHq+SagCc2+fohXweSk6H7tG2yXAsdWIn
mYD/jw5lP23y0coYjlx7d+5e3WkrBCZuexTs5z4C2UimrfolzEfvsi9mwX2zyc4cESc2BFNwNECt
1rjYvacNB1mW6fUdKpLT88sNa6kHpbYNRNScyQJOPraJhTvl6Rr83Y8HERKjCZq3HESWCiAyyaK3
DiGpOdet9eczemLTNsXUbpp4W+pfkka8/FxZqLwHlW3M0kKlatHg6JnoaJYYw/XnwU6lcx+iHR0R
2KAPELeIBn52GT/IuYJU1kV2227Q6FiKgPsVnQu3nWUr9cI/M9STc2pZjsmlHxSGefQqNMiAljKp
cEUMDbmqYgURbrSxFmmqZGce36l0iuVJaiNNzTIcbdoFDlaJr2UiBN5HLu4bcifB3V4Iu3Y3iP1i
mqyjKIPKgbuysIDf5/TEwBy17UL18UP8fMqnI+H4hQF3YttA+w1pWtOt7OCLYBkyDDT/uCvneb1U
3EkJBpUptKAjH73rUpXzwZMvLjis2eeR37t2fwktJAmeYVChPU6mIB0EToWkwyz2xl+ygAsHphJd
i+YmHT0K8Y1JlaArsTW34qWT+he0rW+DQXfXtS6+6XHMNgwQcRZA6yefcK8CP2t2gDPzmTQ7VCkD
v5slFY45Oa5nvqHBvAmqpcDX5lzx9NSmDesQALShUX1Qjw5e+he2rYzUckpyYwdU2J7m87yemTNn
mBWX2hxjw4U77+bm1eeTePKNOYh8XEiVlcp20/8RGWC5WGS3gTcP1uZMzLV5eGGuUCxeoQe2Z8s9
E3x6I/76BP897OOKqqxk37LEuetRLUDXZ11v2h2t6LncmHefxzo5w1TLOM9BrxnHJTkDRa+0zBBR
RBFqHgfKzLLNhZED562vKnxnPo92aitAPx3uqC4hsh6fii7HMv6KpKpjbGxzNP7yuPuu2snf2HFY
/w7dNFUyT0fLJocmIZLJN8uRobICxCwwe0DPqXRc/cxCOfmeT3cJ/kd957gxyzLJjDBlw1F3xVW0
KzfdCgj+/uyt+OTMHcSZjseD/aRACLAPADPOlIt+JVYQCFfuQ/Smg8OIbrJVsPAfte3nD+v92f9l
GR7EnL7TYcwwsyD+E7NaqvO8xUZ5nnx3O16Cmkq06l+GOzM5s/ZPrseDmEcnlZNozhjnxBxd9OMN
/c2UgL5B+4dOua9kfebAOD2t6NyrUKR167gupxjSy/2YYkPnYhbsaDeaMuBWYIgzwzp9MBmqEOaE
TlKPrxCjZvtlIAs25W29dbEFoELcLAS6AbPy8Rw271SuRPqClr7klaZn/vHB+SlvhjsQDGwsvUBM
hYGkF+eWx6kU5jDK0fIwPJk4Q1gC8Vo2SzlHdeAh2hVv2pWxd611sqVSsK4VPKz/zjM7GN3REomQ
afQUweiKHhWxcNiNKpcHM199vvzPTeK0Ug9W/4CirQxNwljKD92jitnGZyKcWnzcb23NsMCQ0T34
GKGJ+57LCNsUSiu0Bhv9FrbRNq9AP3w+lJOBpGTlscLZdY+GAnM78YpJKTdHHqNQN418wg3iTJBT
86UdBDmq26euNcqOBH6mlN/Am8ssPXN3PLXeDgMcTVdneaSXxrQFQjFE8CaHbNJufCgoM8MuzqXM
ksk/3vwOor3fiA4ef2xrfUvmTpuFps6wrED5z6I5ZH/gGmE0OwsPOR2P3phlOoYljptISVv3kIW5
zbWr6EpfIk6yHFZwQ/8faWe2GzcSZNEvIsB9eSVrUcmSLFuWZfcL4ZX7vvPr56QbmK5iEcXpHqBh
oKGHqExGRkZG3LjXFfXdbuNbraY3mvqPtcUZaqoGBXsGDrAWT2+qzHSa4QZ3jBLtIm/4UtpeIz93
AcP9T6LCHG1WmNe95Z8fsHBJIAaR1Zj8gLxDBLNWohfHKt5uu/1aEQmo2T9GFi6pyQV6JgZGRCsV
+rDARbvgrjhKHmJ4Rz3ah3t/v2Fz6zsuvHRSImuUMmzGJ714J/r9jsf/5Pvo5/SAhM/xtr3VfRRl
BnTCLZUWz2UMIQOy4hJ9d9cPK9hOTdqPva9sHIZVI0BAQe1pgmZk+ZgZ+tiAAY5Ir0jHRJvhEd5Y
xmqugcoRbzaDVqm1fCSSaviAsDGBzE/wEV3Xu+iVsrtrf5EP0GsdNxOq1e90ZlD8/ex8N1mooK6B
QQM271N+yB5byv3ZQ3Eqnrc/059EYhlO6A2jjME4J3rbYovPzGlmYhVBQT1T/ct/tD9A/e9lH+yv
/kP7DtWOXbcDsPNb8+AWeRe9h3t7q3yy1j8yHdmhgqnqFrnO4ra2VTq3pgjPaEAc5cATfUcmihVe
Fe0v57R59tb299zeIsJoWURlw8JevYMYlmrReOc/9J5AZkjPWwnPytVgqYZJ/8DkYQsbxOXuBjXj
mMnM1VCgVh3p2UM2dujIBT/Dqdm4hdaCiqXaoAugfABGv+wsZojGjDEqRfSJxh3sEV45/uqJ1tKx
OGTNm7MrH7cuh5X729JVusY0xbCoL4JlKzUoH0Y8mwxYNYP2Lx/iPaZyN0oWK6f8wsoiWmaMwGVx
gpWpaWy316D4HHIr2IB3rV09F2YWEas0egepdbEYLlbrAKGM86ajSEI+9xgdIQHiZeF2n+oPE/Rt
/+XeObe+LGTaTdjZWY71ofd/UfCHwR/w93/aSQamDF4VYuzo0h19y5whwMAIZBv7oWIOsd46z+su
8Y+JRfgKfWh3SzFfUUL8Zfv2SYuAjpvK1nW2ZWdxskaGASHMwNv/jLd1jK97fnCfHJudemi5b7ye
GRwmf562UpS1I01KTM5K1f56qGnyi0jLTRY4Vh+Q+XNnGWmzjw1SQLcv0LUFUicjcaWwDCH74mzp
Vlvl6PsYVLLnHVrerqF+MFT58B+sIN+i2NzU18NSbdSnGkLiAjbZwHjxOrUo3yv5hpW1W5Qb9B8z
YlPPbhkZQQ+tFeVr+V7MMcQUeplro7tSnFIkN/bl61b+sfaZzi0utq8fg8EfKB66bV5/NMOS6Wft
qORw3Rn2RhayZWoRnyqnaY0Amg0XQbiOCf9pfrarIHoKJLuBj3ML1rEGCLjYzEWg0hhNlIxULI0b
LP+qvgr0iuQVD8EJ9QlPS/bT3RYeYCUGizY4Iy2OycTlskAG+i4za1ReXSlLdzbKuHb/7y8T+ica
sckBpXMNVymaqhCKAlR16tfKmFyFKT1r+HLb36/XgRExqkAyR964hBqM6cz4sFQasAJUn7rUviNH
3bhIhGddZlSXJhYRkIHqyRyqGnUo+BlDiMrrbl9YJwo4O1Qd3dvruY4SGLNkR3EUy7I1Wfz97GDB
lhLDLYNm1ChD7Yu+rAm5p9Pv/70VuP3AZ4DSsGHtu7Qi+a3jT1pjwNjw00JBGNYAOPRu21jJRDWE
pAAr4l5MAS6nndo0kC19IlcavPmgiFFRCBUYWf5Q/cX40cnZd3TyMjA2NPLMlijl0WPf+hUrWZTw
Cod6GPM6Ks5+udSpGrhVJNJDMdBSw4kBNDq6DwrP+YOG67VDdPj3h+vS5uIuIzL1Vp8pwBdgF3ya
S9/8GAdw+dze4BW/VAEuWAKdz1j4MtFuRjANiDaR6VtoAPu6cZoy6S61rbdRH5+SxN/Cn674JoUP
ZhB5O62MrzlNlhhdQ/6Uh8UpMOMvrUWxYnPQXTjfxXkzmfMVtXswtRSslm0lAIxikozdC0/laTJd
5vj30hNwdu1Q3Qd7mzfMBAGBhyaMg+qYu9WSuQr/C/sLj6lTvQsKUcSCwfwgLmrob7xWFA9gUbr9
Ca/HrRa2Fp5SORKt4QZbRqeCP22Ps/p7inmyxR9S6IiC6EMehXsFQrseYhpYJfYtYKoAKRwTqZY5
ZuY/yVzZzA8xkiQbP+7qe4sf96cdRoPasP8k2GexSM/SoWhEa7HZUyli0ORB9UJw4sEv5FWP0475
UwByG6FpdffPjC5CUxbZRpJPGE3Sl6DsPHNWdk76Y7brjb1fdTNT9IfIlVRr2VCxfcmJOh03EwCR
5pgcRUNFvdu6Ba9OqdhE2rJM0MDYfAXpGTr0SjSLKAh/lSfHL9n8bTT/gmH5AH/94fYXW/tglqaL
mUdFoSG18KahhsyoAZKHzitC6HJ+6KkldtHWHOuWmUWJYVJN2Fd7YUZmfC6C+PY5l//6/y1F/IZz
3xuVPG0Dm6wc1tWoUD20WD1jTne3zVwnsnweCiVsl6XZuN0irYxztW86uoju/KP71nwoPH/XusYH
hWHc+hjstlpdV+mKwCbAqAP+SbPtq279GHZm2gEadIHSDX+lyJN8tsLpx+1FrRqxmBdHfwHuI2Wx
JlWuVFsP8OyuzId7nofBO7nqko3rZ8ULABzokL5ajqbbywdunYYQeHfs3BDfGdPnQPtsxhsRSCTa
i5vAEYdHPM6wsLzh7LrNIqUQiTHqc7Ip3TNYoaUzcunA9XL/foiT4+2tu44+4txw7QACoIamLbYu
08OqlKOGOqpCIbVLDoHRg2hA6Tne6OdefyQw3IhYOJAt64xZLABASm9XPEhZG7ocz0g2f4EbaWMx
aybAiUOmzMvWMJbQkFg2IiSFqDxG1gTzXn5k2G8j4oj9uPxCONmZCfETzo6pUgyNnJqYGCPD07tv
usTENYQnFcxearG//XGuMX0Umc+tLYKCM1QTszhYG+7r7ph/EpkB7IKf4je0qB4Qmyxd8y04bI0k
X3v6pVnhNGeLHCE7LpDP4Eoi2bIDFC4m1UvsrULE9ecisbLpm3EngV6yFqvrqtjpRr9kdQgj7aOm
Du9r29riy7i2wnHC64AQQPtNveNyMajMOqUGvSmjUdoO4iRS8mwjMlw/aE2DJ5ktU/5FDPaKz6fr
NSNJ0Tlzi5ShQAj2BshdK4mHZqRQKEgPSATudLkOSa2KAyIe7+3h50DXxHaggoM3+bbfXC+Zn8Nj
Clg0pxqE9OWSkeBGocuM6EHJD+CVd4qdbnnmFWxRrPjMxOLbBUiTlhWQdxeNjifQBO4kTXeNGlC1
sj7DZXdUEOjz8/bR7j7//xa3cM4SXbYIUlG8BtVICR5sX92aBb4OwyyOWG8wds+lsgRH9aWtWeMQ
EhRt6QBBsKf5ziPkgzyIkXyEJJgkcSM5uz5ywqRNh9Lk4Sbbi+gYj0VXB2I/I/lxamA19N+H9bfb
O7e6LIeAIeK8rS4br2OORLEDGwAIkE7bZ0H5wwKraLZo2gePsQ9NmNP1G/HyOuk0bJ6hAgQiUkJj
cb/UvHaifqxEa7lyA4jjhrF8H5SCLdl+pHh4imC1lkdlw+wfFNllnBZ2Dd3kQQWa/Q+U7yyE5ZI1
RnDb8wk142kGVtdPAcy/H8v2pQXyXfGSynN1Nyj1xh0k3O/KsG6wWrAvRJvF2aNf7jdOnVE+hi77
WDmoX1JGM3a11rf70FL6Dce5BhDDMAK+7H8NLk7iPAZ2S8gRjxZtOqSoh3ZHQV/h7NFTPUEimdre
+Nv8kn7Mfmr7+g+s77ZfrfjuxS9YnMh5bpoKtT6wjzNDyepLZ76Yw9b023WbbbHOhSfBZj43PUMk
VFfQQNjRrrl39gI1oO7y41bb6xpVJKyZZJPirBhX0No2boKoR6faLbpXyfqR6glKtrM3arY7w+Sc
I5FT9T/l4cmf240veu1BVKgoVKmGQddNW6ZkCmT/RuogWRmlcr73edaczNEcP2bIJBxi9HM3yn3a
dVwQk2gA+CmgAwOXlzsrC9bBXofq5CT2lbqV6SnmvazvdH1X3IcvOZyHLjfbeCft9VPwCO81cBf/
OfoLAPcBBWw326E6M6UfVPgYYeprvLmgyEStIjjE2stkbWzRyueh5UpRhCAtMI/LjB/RGjnyEX8g
nEwtDM2Ok3s5El8/WkWScYpYdR3yFgjZQ/lR1b4NsepsXLIrL6nLxEK7vGWrLGRaZSax0I8jFPZw
VOue4Gqrds0DRMto1WzPnF77BjbFuxrHJNlY1jFTpEdxOIDB4/RsxzEyTaCJW9MN1H+drV8YWs4K
suslz0hdcxkr+agE7XPV5xsY5OuwIUyYPN7J10Xb93L/ymLSrJKw5s56JL+3QekcJ0tPX4wuj/a3
I9R1QnTpLuIEnN0GegIZZjbgLkZroYoXwC67AZ1T1au4jwl61owBQxoNaeWliXy0zTgvTGTl98pB
+ZSXrv6q3+tefrBPqTt63Snb9anL8D8xOLyfmLs8bk2RXV+2/AbyCDIJy4QgbnEV1HOrV+3IQfYL
s0WTiwS06ia4KqRApX4W2adE5kxKuU/7Q1XCu9u7fO2cmCf/1Slz8/pavl6Num0Q32DqQmN07RQG
I5JLJohMJVC6XVdK478/gQyTkM6w3RZBeulBcqe0qGalyK0cm2+9c9J28x3Ee4e8+oOt+g89bkR6
qAirukZ0VqGGvPzIDc9zQUFuUgIwkY3ImVTjmJ5ub+O1s1LGUKiX6FSFafEITztzVq6FOLJmUkFZ
q0+ypr3Pu2kj5K/FLjBN3C28Wkxmnxd9dLDi7WyXIom+bx/U/QyUCpn2u+mg7uI9AlsbS7p2TJak
8kBiPlYMGYm/ny2pRWarkxSSIqskAdILZabr3GjHUdIPeq7ey0lyKpP2IZ7GZOOqEJfXZT6GaTxE
YVwEwsRliRC6ijZS85wE1GfstkmU/A4ZxpYo0w3HcayL41SFW0Da1fU6gBQQlGK0a+mYsd5ZGfTh
oupVHSAf3uPBHyOTl4OUANwV4m52Gv0qouzttu9cd39MlntmefFh9VEZ4UZip/VHFAi84Rh9+Hus
w/4iWAlyb2u2caVGcWlx4a6+Fdc0XLHovzqdW57KQ7jTIKZBeIpoJ8gQYuDKxffo+8ZSr9MWYZhU
ifoVAW+ZJ1lBg7JzSIo2BNnRiGGXZ9wifsttLYXdWOFp0YUqE2DD99nwBxjiq/thonkgMSftaub4
6PgSINAwG7167L6Etf1MlbreuBhWagPi5WPQEeQfRlwXXwRyD8ZfNXwhlw7KcExPxoHWzmuv3g3d
nibrBJfxdDehTzVsuP5aIDm3vPgyRiSjsNVj2UbsTwuRHcq/3P4GK4+Py8Utbr2pT/qmkjEB93p2
9I+g/Y6WF7ZuvYeKe1+6LVcfapKe7Ea77m6L/WMlhbjY28VjSzHL0p90fK/vGuQBkaNwe6WSDk3k
bOzlyvODlTo2KDgBmWHA/TKEdYkzSnIl3PxROeDjB6Q+QBGrLoNK24dqLWqdWVs+1btciQK7wFr7
xXIFpFF5Vx7GT5RUSC+t2kW+sKB34zxvURms+QzJAxNulmADthdvOWgrmyi1qREEQP9B6yGvu5H2
rcXGcwuL14aPvELZZLzjYuY1RBuqO4R32cE63XbNLTOLlA8O9A7VsD9mBOb1727XNvz0z0tjeb+c
L2fhF2OajF1bYafazwd1nx4iCThmS+YVu4I1soCLTIhhA+M5tFvA/ZV2KqCJfz7X8qIpELYNgw7r
zX23F129uPHgr7WedJrG+iHN3Pg+hGN23LWH6s36dHuPtxa/RGwqrVb6f76l8tKFnoj9/gk9rfFj
+da6sydS3fJROslQlG183pUX4OXKF8GtTuOmnwNWrh/138PRPinH4qR55rttRP1alDnf5EWQS6PQ
aRB44+hXn5Xkd5oeESfe2Enxc2+40bJkO9cBHcYIG+2uEWR2gn7UeuxxoP4o7bbwGtdQUdKE8yUt
XgpmoSVG2PzZvegu3c3f8128S47GMThlhSeocZ377ADEdyp25uvttV4/E4RtSquoxoPE+VOOOEsG
u1gN2rIn9xzV2tq3TVccUDv5WhiI9TWmlexum1u9gBkFQkuAagoTYouk3UFCIvVl7EWfa+Q+Km+o
PGUHxGLfe5JQnoJcFs7M/eYmr8bSM8OLmz/PHRWlIgwLKTHjYHwRWAIxBgJHd64c44/Kfnq39QZc
dVZ6bLYhClj6kkZS6rSosnK+LIItLi2yfSe9TiiF3t7UNSsOn5D+FNRXV5CVkYu/awIq5PagHLtC
2umIjMbOVpthxVVoDsGyqvOmBMskdvjMVRpmqHNp5DayRnTzImPg0aVIw0PSS/5jHWXqBhXCqj1A
glSUoAK+eqdM42SkRc+yJlN/rip5F1TjEU0etwqDjcfrmimEYdBc4kkE9/DCOeyZyXUNojm3r+r7
GKUlPTlpVQir1q/bn2olTaY6Sx2cDJlBWmOxh5A2065UYsPVG0YWg1y6o5MRunZsHIk3j2i8Ncyc
G5s9sZUFOpQUaaI4VBUB2F9+O6nLpnxyOvpuD0yBnOR9sg8P+TvDYthrONhfYp4jXeNtsZGseCZF
GAWIAwvGbRb76uuO3XYWZnv0VRwHjcXmUxg/397TlZNNHYDxZxbIIVi+Z+VqksIaFKhbq/LnThqQ
1VKJLbeNrKWcoKc1kBpQHPFwWGRK5TimcgcK3jU/zMwlE6qotjYPYmxsm8Z37XPhHsgNCh4enpCX
nyuOm6a2WlNzCzX7AgG/S/g+FKnsjeUm45r49IvLjiKZ7jBQYguUw2Jh3WTLWddjC4aaD/6xcdOd
89Qcemaf0cfZZNhe3UgNbkoeQyb/LqumvdS1cdINmmtFpfPQIzFwH0gFIo1MhnbfzUCjacIj/k6T
ffnDYE/hxxAmYDhkVVSEKyEVtfFl1zaA2VTerSCFKX4uNrtHsU0CTC5Kx9HdCNZnZ8NOP+6H0/Si
f0+9f99pB7JCjUzlJQ5KaolMRc19boyIDU8dRAIlZWoOUBKZ328va+3oaZRYTJUaFbfCIhUuo8nP
UFLVXEOf7S+VWdv3hAAe6MFQFRtbeH0CbUpfIHEA6gk4yfJS720njjMVW8Nk7jMYMnYSaKmNt8r1
MwwrlMdoARPCaI9cHgq10OrJFCV+Wc/7AO57J3xk/Hb4Nipd/dRRLTw09pRsWF3bRwIXWRJTZVT6
F95hSU7Vpz5Ffi2YP8h9cz+pKeVkI/n6778XRQles1yuYMFETnp2u5qT004ddCfu1CIwmSllvWu7
NnmYzHqjTrC2IoSBeT2T7xGWFyuyKzhQ1LyBz2TOgcX/iMB4J/JWqW/LighxZ+sZiVwzunMcc3S6
o5grQM72lrQ1jr1qhgk1Ck9gVgCMXppBqL0Io7KlNaLnSInH7jQ9m8gG/PuPA/rgf60sru1Zs9pB
c9gyJpofmNj5oaX6U4qy4X8wY8JeKqpTKlnC5WLsIrWsiqDgMl/p5bZ+RwHgNARbEgRrtwuVZkSU
gLYxfLR4jduoFjbQWXNcNf+5LXxPsvtvyAc/JGV3vL2iVVMORVeQDtDbLQVkOJTzaDqYQqbtrdIQ
DE3MoPUUf3gYmnF/29ja44LWKahZ6vwrzVrqySMSVNzRCNLVCTPXjbrPtb4E6IBKoDvHQYnikD4+
atQZH2BPDndxV32b80B/LRGfcJAnafzWpd0Q7ORR1TZiyR9vvLxryaCpQZuAWSCtkBeHPBiC1JaZ
uf/TNu9P06ug/DR5nMfv1DtB8XN7Q66zTZGw6wifMINq0CG89KdYr2cm0IkpIHS8tjfd2LF3ka5S
sWK0Q/1oaG+3Da4v8MziIrYESiArZYNF+b7OvL97GeP9wKiFecg/MIe+scKVbIIligFcmpZU+JfJ
X1cjYJmGsgZhTLsL7rqjeZJPDRB95m83X+rXwebC2JItSbKmzNZKvLkY2q91ZkI51WpPidLvNrbx
+tiwGnFg6CpTHFhGNQCnc+uXXDp/63+hu5SQQrvZkQqu7cFJ64X75p0xbGZn64ZhiGFmWXQuxd/P
orY/1lmGNLRGH9t/zKTmQz1OT+Jcu03rv9xe5bUtmuZQWQicnjgVC1+RkDjSRhqKbp1YPxmx+kvr
ph9DVPwewefdNnX94TDCK1yArVYQCmMgzWNu8OG6Yfgrmv3Xqup8d3aUrZGK6xyFJIgrHCVBXglX
Da68lsuwmkbWpCh0WZ/U4mNfPzR5AQB/I8FbNUXDxeYu16CcWyR4caxEczYFjPlE0rPUDl/p4f0w
5eDJJK4dwqI13NubuGYQBSVVpELM1y+/V2TBr9YpEkdNy3ZpwWM5VCg5wNOkvTM3gTdrzTOKGnTv
BTwONl/t0hWluE7aEpg0Z2D6nZmuVbiNFx/sXbtv0/salEu0yeq95iccOUUQJqClqC/ic1ZoxSRl
LDHMbWTOJlqFxiEb2v3tnbw2Q1FDvO8EEBYyZrHTZ6dMTSclyRAPR8GzfmohG+Z955MhSSgW37Yk
IvzywmEym3teFjAEe3HVa5FhdpLBebal9nuUIY7RD1sQqbXVCMZR6k/Uubh+L1ejDEhy+g2HK3OC
GSyM9gsdaXSpoG3aOMbXHkj8JTAyxADp4RVPXu6TtWq6OMZB6MXRMTKeor7y0jlD3nmjqrBqSxSe
RLWLeS+x6rNvVI1+NyiKiPVt8No59X1tKOEOje9jNqBMFTn1sLG6FdQKy4PkBJ5MFbjwcp6eJ2OB
SHKvUXZWDqHnvE2pCyx52tsf0LPfhQdpb3nJEXWTfRHtIi5ZxMyP5n9wTjEyCzuoCMxLqhXdaaRa
RxDV1Uvnzm4KRpyDXTYPG0X2Va8R50xU9wTlw+X+0qkYKrkSkTLoFW+Sx/rBrGfm7cp8/HT7EIhI
uDwEOly4vHj+VB0WDlpHjRap8aQJomEoUPxTdGKq/7jV5Fr1mDMzi+BRVU0e2An3WRbK8l6NbQZL
JwvtwnikZqmrL4gqb529VZsCB+NQvNHxnstdzOssggmYjDeCdPAOOHPs+VFQuUlt9syw2Y07KsXH
29u5FlPOk9jFdiYpxHHERxykmtoDgavwRnVQN6ZvVqAMlL90kJfMCkCNvSxgVMXUS4nJVxMYrgzh
+MNIk55cWbBFoanwEu5ld2vOf8Urz40ai0rGnEg9iD+8MhozN+t7JnHe2/rG0lb88cLIYgOlkgZJ
NLCyOkM32b4P5RG57PRkBvX3WauOVOCfYMbcsLqCwr7Y0OXsRSxVfjzZrC09VU8dvd4fs8f1s805
tLWJC6ccnDHPbB1DgMp/+Cip7+Rf4IOFyMCMowJC+b+QfV2nkyyP9M6hyQN0/qqMl1Ap8RXilt/X
cB1JxYuB8rinDWqJ0mz64/YhWHdPaG9B7vPUvBrdC1Vn0KnU4Cm/8weU7nYGVE5a7fWyp1rwhtBs
PqRHyvn61slY3V56dnRGxLW7fFPbftXGek+cmbIxgMy0jU91PUcnJMS3+iIrR52zxzg0yGdKX8s9
dZJ+mCOfox5Fw1NqpJ9rrdjYyLXDwCHXoSUBeYqO3mUEUxtnJHJmovr6zyDsNjRAFSd3cQmQaP1j
Ryz17D5vI3+GLwE7gpky2vetK/+yAaIZd02/Uys3PkSe4Pvs2sc2RUMMviOa9665ETzXvFTQIKpU
FEGUL6Ma7QVYP5VEc+OgY/gu3sXKtKNXtMehvQ0XXft6Z7aWwWwKB1NPGmwJiZpYfUocFDztHd3I
wxx51XAstP02/cBKO5tqwz9LNBbhLUHqg7YgZvuDdpCgWMpec5p3+/rd6GXcvHp2qGXPR9TvLRM/
YBMEJwwsP/X5D1hcxKpSalNW8wME9VJ/EqGOMRtvOG271doWw5bBA4Wbivt38QgrwlYDj13yJgqM
x7mr0cUKdhufcW05DnxmorTOPbjsPPnpnNhBQlXw7+U0x/4OFVQwzOrdFl3cWmhh5lXkoHQM6M9c
HhI/DP3GqERQ883HJpqfCk1+B0x04xCsBk8hIiZmkbjfl09JZ1STUMtEjsmhh88/AX6wL7+XZLbj
sbZ35t1wl3+RY2+rwrpWL6IHKoIa7HS81MUOnIWBycmzKBeV3DQl0S7IngB4QEsqaWPyFrdN+xeX
BuTXVmXtGuZm3bGOfyVt4L+oMKVudLhXCpb2xa9ZlFuMQrYbBeCOmz8IXFl0L4ZX4716Ake5IzfY
V7LbFDvt04ZLrXxndh1ldMYwGZF0RFp5tgtOYdKk4YkKa920V8ddPLgR1BZwHz/UbvNSOl71Xtqk
41w5LIL0k4okozTXjbbA4kzaMsLLvfFTy6vdENnH2wtbia4CfK5C4ihq28v7qglmRZ2G3nDLaJTe
GslSfkgDUE5Jm/WTEtZbXAQrK8IIryQODafmz/c928eqjrquaSY4RWPoZZqxNt9lTWVuZG6rVsBr
K8wRMM6wPC0TwxmWxNSZG7ZN/ama9fou6cLh7vberRSLBQ6IsrQYSuRVdukTeRpKoxmOQBOisfAC
BdWC2O+1h7apbFd1wvqO4UE6IL61RUK79tXAAAuAPZXcK9Xn2aoHv1Mlwls3/AiVPjsoMcND2gz4
yZ6kjUO34vvimU0NH7yyQQHpcp3W2ER6ivIqPbzY0ykkSHZ2SO0NK2uV8Asz4qOeuUaGPGkttZgZ
f/Q7YF0Hgfyu99LjhA7w/+HSW3GSC3uLwCajNlP7HfZ6/z76XJ4Et65/CKy7+BtKuX808LYa2Sup
299lauZyKVksK5BDk8Id7Qemy3XbvqIlkMFiN9U7uezTp9A37VcYZrLdGLTanTw0W8npitvQ36ZI
IVIpWqaLDwlHkIMIH6Vp2xpTVymtL8ialW7c+N9DQ9kY0ljzGuAz1PvoP1/fWKqSdVHP0XSrdFTc
aohfjWJ6zczkx+1TuPYZgTdQ30IMgvrL4gamqS3NJaB4N+OF+FppfnHqfSk53LayuhrKBoJlQgw3
Ls+6XtZWr/HlTCU39tRdtMdOp78dO5OykYWuLYh7Usxuo6xDvefyHFip0ZaykxsuUK5nZ+hfqLyf
bq9mLZ0AJPOPDeEpZ2dNdvowsDNo2MKH/of+mMRefhKUxNaT7R+mr8pRPZT30mlLFGHNAcX8DG0F
6rgMW12aLRldKa2iIm4x3LDr6upoGrnmOnrzOQi13e1Frn0yIRNm0c6TKfgv9rHzHXvUVZBjjR9D
HFrFb3Zufmd4ZsPRVxfFBc0T2jExt0gN7LmBGkQoiBvDO5p595pJzUWOPL8JNz7b2opImUEhMHN4
3SsJxzEudRQyOLFFurei7LmT2EdHaza2bm1JPNQpgwHu4ZJZbJ2k+llV+AwcTkr1O7D0L3lT+Uxr
6vuo3PLFtUXR0VLxd4Xi6XLAZLCDPrVHuO3qHtoozehoPTuvJghf99/7A7mjTScBvOJVmdYc4rKi
i224apM7u0ybIR0u5uJdVhZbN+YKslygRdg+8Q+xaeETqVOWeewPf49TarviOIcHeXD9kfGS6WAg
8T2hEmd6KlP9rZttDhivXTSMpiKlTA+Dzv7iA2ZB10xDjP3B63f655JNhb8AjTzXLA6SJwTjip3e
eLAMZbYbJV70HxQsaZ6c/4ZFjEFzGMGliN8gNHrMz2KIwThK9837bdr6NX89N7XYbr8Ki0oSy+2T
T7JUP2vMt1t2Cr6x3Mj5VppsrEpwdgnwFjwzi3pnAvJursSXtd5Lh8H7W3ElelUCN2UWStu3ldtt
2Fxd3ZnJxd3T5HGR1yYm27nQXJ7qxQ5ctvIADUdxkozhr9vnZK3sebHERTWgSvNaaw3sxafiY8fj
WdQCiuftuufKTUf6CkCNiAYSYXn07UmdkhjycbecpPb9mOXZg5Y5/r8PZqhdUej8gx+5wqHOdTy3
tU2yrARac+fn1bxz9LDYV77c3tUJBDC392/lc0E0TsONmgCw1yVc0xjkwmhT7BVOPbk2ooluZWaP
8P8/FBIZxG1rK+ETLK+iIEdtM/K0bD6VPcrzEUPqLix85kMs6f2ha1rjTs3gebhtamVcB7giqGSK
cACGqAdcXt8J/NgpwAQh9seQ+INyp5oPEgpAiFCFT+U3waMQwdvthY/G1+i30m3YX1sqpBK4NVpT
TLMtsgeYfDOLqg7eOD/PpbmXmdMEYP8fNvTcinDas9Qo0yetC2as9PWXcmzcuYxdf/h5eyvXPP/c
iFjqmZG6GtoaYCY5QwXpRLkHs7Dh9VubtYi+A6isgoyVEQca8kH6VLRfO2PeMLJyzZB10/KFAEuU
2hYO0UPVlEHQxl4x8O31ZiK99+s6/Yb0rP5YTn7v6VUaP2RKK++Dut8iIV9bI3QBjPtxx6ocustd
tPrSHAoZ8t1Kzd7PWnZkEMezta0MZe1AC9VAVmjYEA8tPlaZjGI9Ch+Lko+1NwbHQ3DgYDTx222v
WF0PTXoKFxpJ19LBc1tJAbWynVJVvjQ1r+1UKr04h+X8tiHlTwVkUfF1BJicEQCGOHj4XW5dWzt5
W3QGVbNxmGJPKoiNOzAWsrIL4nbynGhST5NSBE9VqEovTdvKXpBZ3bu4HsMnu7VkVHdl7p/RKYAu
wMGnqHuws+PPuh3tZ5Dj6hd78qXCDY2hfB/bKhqSRWPe2aWcfomckgomVxoa06YujfsknpSP6qzY
sVtUVfat0hOVfn6WWnulq7r7MomCJzuWlP3YjtI+UCB/N7PJfvPNxvplx6P2WClZZHlSpKXP0B9G
JDlDQkctjOfxs52YSedqxeg/x7Wa32UIFn9JDZk6lD/a/vNU9vNegmA0dbM0nBt4znJd2+uxGX0E
l50ctCKN74eyiB5bNZQ+jmPpnIw0bl0l7axj6cc5L4wkbX8Wdp5/IkpGrTvII6x61IjsZ72VnW9O
2imnWNWb3O3iIXhFZMR6VJqZS4hVPFRjFL2bAqPgrxW8R5BxR/cqmmcnye/s335lzu7UTcV3Pw2n
+7gbEOS0CPllp6leYfL5jEqWdnnn5O/0RG7ehXXOEGXpD5lXNg4JEdNWe7OwX7RpQLCtQ1AFxs7+
i8QwymfZHCDrUWk3doUYNaBIkVU7JW83ZwXXnJyaJvk3mDkK9AvPs/t4LKOI5602d/pDbMnzr87p
Uy8I2nEjcVozBYSHkofA2lyVW+bcTJ2px5ReNu9yPXxoLWuv9urL7dP0JwAsDxO5IJMJaOBek7O3
01Qrcwp8LEjdYtqXp2wfH8ZyH76I3AkunV161+9RRoD0xo08MVnaHlW68q/J92JjzWvB6vy3LJI3
HDmK5orfwhPxkerxPg3fuuBnOW4xd60aghCT2MJ/vLEvIwj1WyUqxLstzFABDQtLehfM8nCC4BgS
QWf4vbHJIphfbfKZvUUWTFpvQl6JvQFi4xbg8Xv7vnw/uuZJei2hH/iAthyEYTvRRI5jBobVY3Mf
H7dEa9dKJ6IK+r/rXmww1Gu9Kmn8DoGyCD3tHUd/fLNP9b7fRz8DWhBBTqPZ3SILWEsZaJwJtVNl
ZTIM0B/kUDWP/6qR7mtB6KVJG5n/tQkK2ZTraM5T6qLZcflJ42ggnCkQZyKVDmN34Q7699tfUTzE
Lj8iqHaNLpYYHEL/ZPFQM5MYaucWC6r01iU/uAwgjI5cHZp3X92C+qz0VYU1RKMEfpy7e3Fxhwos
p6o8cMmJVzBc2EO3q0aYjdRf/sny5EP4TmKutnPTZGd93UJaX0cfrEPdx3LBJV+JvShJ6Fv5xFr9
1GWEka7Rzz7cIl5cX+OZlYU7yr5lDbDSCP48gHZ7hChmV80PQ/8o1HAVzzw4j+pBHIoK2udoq2h/
DRJweLwRyenm8PpYPuGiMWqKIiRl4fkRxV6myuFbnNnBfV9p88dGHaxToKjhUZ5q9SWDkl7zfD/Y
qiuuvMoZmUAsm2knge21F36VJ2ib6bklxumDOy131V/51/TgEHPTp352TckL3m92za+z30uj9uVx
iUpDmbMeo9ZL/+B8V0J3+Dg9hgftyXY+Ox40Lig/xcFLJnnWsI82wfUrzVB+ALNPSEAB4qH2ffkD
8jTpeaXxA0K0Y7h0/K8RSkmiE6rs7ffTTjQxtjB7m0YXq9bVqqnGCqPC4WBNeMm6Xarf6TGT4aMn
KNkDJXGD91vH6fq+uVzsIm+ogEiMGdM5buMU1TEcLUZyo0pj6seq3kJfrlP3dqxai4Y8MmERERXX
qynHTJ5aqa8xONs+kzF3ariFX92yIJZ89gpMwzCG/tOES6QxctpQAawb4df/3yoWPmKk45BWFjYc
PaAelrgqE423Tax+mbONWnhEFmX/Q9p3LcmNJNn+yli/YxZaXNuZB6hUVVlakC+wIllEBDQQ0F9/
T1TPdldGwhJLbo9Z99DIoiOUh4f78XOgssYnihTdtWNMu6raKSZ0I5Us/eXcCjbBJ1PCJqBKm+UI
wiC+qedPsyPvqXJoJmZhU8i/ZQqIc6Q60Cgnwqx0ok45AYTFLaP+WjPfcAhde3LALj76l+dvAWLB
R/W3Kb5PPu2DtDVVgMBhiucTUTmown7be+Uu/6E8rbdKL+06LkHC8WMyOGqFW77ShoaZLeYQL4Ob
OSa3kxWHl0e0ZkK4lOrJ1GabwASrlKCmzX6mdfAbJrAqGAFka9BqejpnUJSN+nFAkrIw6fxYoUCx
s7MEoedlMwvhHqpVKkgVLJQMQFUjrM3UxFoUzwN3dxoIcnrVm95Qmt7Eey75PvjaU0W365iwBfQd
BC8VLsYD1nm8YYRzq4xqOU9Oj9TKGPLanPGt3BDfCqwsyK+sTev43Wu9Qx1+o/wgV8aXdK3ncXHk
uNSRv+Hsx7KY9nDsNLNKzm9Orkbg0vKgfML7m+55+YDfMKwFOw50lX6szPhS3AQCxv9ZWfFhEWUs
HjSGlZX3/S6uPPm63vAeluzYHJPDeC1v45t6JY5ZsgkuBMA5MFAN+E1hN8mR6dgF0gGW4cTXXdeB
JKtI9QBlKLZSLlw6G6gNAcYPXgtQWggbV69Ls8kKlF5VJ7Vck0k3djas4F8W6k+QofzbiC48zspZ
KlHWQ8fRmHnSg3kdTd6UB8NPEORCYVz38/outbZ8FauN5a8s4MoIxfaWhmUAyyQYIdzZ+NKAJQvt
0h55szOvKqBD03o0XIOpLd1BiHS4BiZ82xniJwNVVlLUKPYCA/Oal8nNDMlDTZZgeZx/40q1+RsQ
ykpoJBBj3ijH8kkSXmJKXJubKnHIDgBjdeUcLG1JPCCAlMRRwAUt7BM1p2qalnhnjnU67py2S/2y
mrrdPLI1WMqiKRS0gC9EGhXt1Ke7vyjrLJsl5EkaPem22Vz1L6xKiwMt7GIlV7JoCjENmlg4/ECE
oIx0IHPCUyWKHIPyazS/JHmdBo1lrTUWLloCUgPVJYANQNd0Oiig3XJTHWIcaST0ws5Aos11+ioN
27EufyNWBMjAgK4dyE6QARIWy7GJU8gFHpNJ3Bq7nBhWIOfrsgULY1JkALGANMWLFm0ep2NiEaBk
momF4iTiENrp2SOS0cY239S+HCbNO+tB6QdimpWkksYnS3i3I8mDqcSFgEqkeNs2A6FSN+cA2cRp
fyVRR93rYIjWbNDij1AXdUlp1tTNJx1thzWRb4yKSdsSbJ7f1IKCc1Cu4gqvYLTk6k4CwXRrYK/5
XAM2SazaK2Nm32pJF990Rkoe5bkptiqF0qHEasWfaW7avDsO5TRpHmJvHFO59+Jep7uq1Cavw1yv
yfkuOJTPIxZvoT6P6KjYmGqkeQd3gkizr9rxm9KMt2y0Bu+yz+T7Q5xf5MRRPIMMNMdFni5sqcf2
NE84FjWAH29Nbas+EFkFaBIzJ98kqQxgq4VyV2sW1t7Qe2kVMXCeXgOTCxejQnlvoZWuNPI+i0fE
uH0Yb9GmWr43h95jV2UYp16zAUnk5vKQl+4oYNGAxYAXwGV/NmaLUWWYO15mlm5m36TX9RHM69jM
FKmZmAYOdL6RSntMwzWRr6VHLMfB6QjoUE0860WpbKBtDe0jmTgE4D33x6siTHGKjA3bNV52tx52
L0X5JzaFZxKtLCpVFOOd9tnjn43+5gOE+QAGGbZr9+GqNcEjKSqViRLDGnoRyS3xao+ErVsMaPQ3
cP+uXvpLrunvGT2jqRtHR0cRCfbQd++3O+m7HpQbBxkBa2PsQcUUrjPUqXzGxFODaM3mMvcAEljC
vZVpRqmNPaI27g7pNr9zjlWQPirfjCOqIfvkW45gRwI1dLWdwQGAuMNXwd8VeSCUGxE5r6LEFyIf
EM78/UHCEkckmlEqxAdxZVhO0pfaAbBnzUHbgEvWa58c3Z/XCtYLwFnkanFmod8DaCIyPqfOo8hU
Ug4ZAuamnbRvZTLH16lJ401SpOmRNSXyj0phESRnIGb0WrdSczNUXfVuoqAWQu1jerYB+Vh5AvK5
F9YGiuQo9KB6xAsjwtpYPZ7pWQq4w2Sanafm0hNaE7mnx2NQpru+1djKU23JItTNAM/BrY82f8GH
ylJsESmDxWoq42ulqKY7K8pyr1HbMkgRI+AOKfT0+bIbW1hyIEJ5nheeBM81waoWmUlPDHCqpzom
3S01DVyitrymM7u0yCd2hBeKPNB2lmXY6UM6B1whhXNuMeTOS5e39q87rIUbEAcLtX0gzcGWpvGR
f8pKsNIp1LHnaOGsNkKpL0ObZoeyap576OL4l6dxwX2AahwcCQoI6sFwwT/mk7EEoa5EJ9sAxYT1
ZklR7bKGPSYdTVZ2ydJ6gY0BvIXIuCDUFfalJNV5EpPWdBtQ+riRNR7tzNj++mCAUFEhdGGgYiMG
uTLtu8gAYZmrp8ZbzuiNpFdvpFlrCF/KeiPXzVspUPEDYYEQDoJP0krtoTKBJDTt4yAhQYomPNm+
H6HGtNcTNORBu6hDfYqatlcXo+w1pVluzcKJe9dSJ2U/zrq+mUFVsvKgXjqMeIIClQ3kBJokhOun
TKMU9XCQUCSQC/MKC0WemdFXg5nXCanR5w2RvpWVXdhCoFPQuGgReiPPIA0Z0SWlMihkFKN23LER
5PWgVAcOa5KqZvgdY0gW8D5PrhAlHPu+VUibMaRSE+u6kblUy9fBWHuXLV3iSAD9bUU49IOmAEyW
wQqX1uUUivbV7NmuATKbwlu9wvnfJrjsE2s8RPx0BlWaZaZVwZq+aXfDden1bvZsw7s0IN6XHi+f
kSWHdmJNcC9J1Nr2UMDaGMb39T3zIBX8yJmdzFB5X/dmi7vj01QKZwWkiWOpDTAXt1dFU32ZIKCt
WcVK0ngpbYcqGC5hXKXolRMRUZAJI7OSwMwBWADrRgWQBoLIiQ9qpx3vQsQAA/2KQkZF3SabX3ei
AAAiawhMF/o7xHd8NJpFMqUwnnWvE/kRQYUzN+jKU2VxIj8ZEaKNkutHFtxIxcwDRI+/mgS8Iqxd
e78vOOqTwQgexFKiDo9N2OmjJ6KimIZc6OUteHkkKH2f7vdeb5WokWGhhKhFVzC/S15jeVqxsrzR
/5owpHROzZjob4sZF3roPHpsUKYD+f5tFIJyfZcFMahsg//bsASn0Y5ZArEI2MtLXHAKHsodxAWS
X497sDxoywYQ4qPb/XRUTVWQnBqQTkDxN3Qm3XCz0loDty7cIuitgx0Q+qOHSOyurYsO0q9zAyPT
EZD2rTJM2Ae5SyTiA+MVXp64xZUCvyouLBCyAbwvOEBwJzfNCBEgdLzn99oWV2jrR48aeMzNsL8G
eVKzcksu7UAAKHX0CXB5FzFtxPRcgmSoA7hVom8K03khcbnt1V/HFYJdCxcVSuSgSUSZ/HStwP/e
NOjKAROvzfZKZNxWQ/vUR/oKfGRp/gCzQMsXJ/RCaluYvzbupLy0as4CD1Tw7Ujc7IZuRvCP1F/0
A7lb0x5fNSjcIUpej0XlwGC2G6/sN/WdC5hZT9YGtO/NZr3ivuCTTgYoTGSjUYfIKvZjg42vFDEI
vdYKTgtbwuBtq2gbgUwnIKena2VL0KDKYlRd8N7IXohdO69GNOsJNGHmeXN5wy8OBx1mAIJytkMx
q6dlUzUXHaZPlpin5VsDXYG/YQHYl48qHRrxhWhbVZvZiB0+WREqVpYapVsj661fP0YGHt1/WRGu
pKLqEoXxuz0nibrrkIncQWQud2Mqlyu339IFD1s8nwyBMmRihS2g07bT9RrrU71KN84Nuc12gEF8
4dLGtt8ETHXJMXtOH9kO/y9Y3fELj7IT88I7ae5ikAugC8xNnyuIXYGSFsGFCbWMZITmQRvw4DAN
6aqm8oJgBd4yn8YtrGQJfMVIdRhuNO3Q0uHGRj81fuKeFUpYgwK0nchtwlLJi6TJLcd4ZSctNB+c
foCwyHS2x1J38AHynXqdN2CU9OMj2hCg/EB8cA+N991309qB7ShIQ8dfbenizkuIjvGYQ22Jqz/g
WSw4twRNHXS0O0APYr+9gqSNG+3a2I0esp/QuQimbZ2vDHnpeKpcpg3oVYCbRHeqTFbaJEoLOv+J
ehmerGzqg8vncyHvjK7uv00IDrQlHVMGCSb68E81myHkCJ61kGRx8T7bEU6NUmRWG2uwk+y0kAJe
DmzhsfbgrL3k2L9YyBPKvlS77eiihz1e5XVdnEokMVCe4XtYnMpRTys9MxBB6jSdg1LXez/TenPF
ny49yPH6/NuMMJ1RjsqNnn+ABUY/2td7rdmQ0EIOVA9z30g3KJj7l1dw6b5ArxF0nUDkDw4Z4b7Q
1N6O7AnEp2CsZaAegNQ5GWO27ePo1xubeKMHSDo54MI+S3W10wiqYAkEf/PQOFfW4HzpbJkCj6oo
bmHTZGVkS65OUywVSHEwzZ89pWJDkSIjRzQ2DfXWnjvP0UDpN2HPTHeX53DREhqLQEnDWWPEW6pj
pU2nDAOrcvlGkV4lE9pvaedH6qqwM18O0YtonMUSJxpM82JalCZmVCWA7CNiwUIhK4/hBLxvkIZs
5VZc3I0oc6LfFUkRDE04dGaDaCzSAOZnwRQoj2xTes69Bfh55HY3+YNzu4qIXPKRgEuB2YeTUpzR
TTp2Vengg/uTrVn1GETjQMLoYP+rPsSV5cOaY+G3jjidnwyKVbrBaZtMH2BQ07/NqfHU2e89ZEqR
K9+b+tvlXbIYbUJbAiVQFP7PCRgntUT9N0IwAwLXUIfGEX/UN4GC8gbZdy59uWzvI4d0NrhP9gRv
YukzUa0cYQ1IFJiFioLqpUFau+UeqZKr+W5SUPT9MzsTBfCZaDk5rC3pknv5PGZhD6WSQvUoxjdk
0b6dr0BY4OXRWq/aUp6Lq3b8NbNCVCN3MW8Ywcz+iamnQeQr9+lOD+Wt44+3l+eVT9ulaRUimTqy
5JHxZWzzxG/Myh/ZykNoadJ4BA/MKLr1z5gHLHPuUzvhIkalQ3xitXtmSNukX2VpXtr+Joh0UH6A
Mzm71qwmadGsyB+sivxsNOqLoxf3VuZ8Zyn9WbN0c3nmFtcJqS1gYoH65hIomNpPGUInRxvXkKCp
cNhb3+m2RnENp2FyNWi6rGN6Fg8c+EMgMgTkHTJqwkqh53VoO/RCfNSk4xFwkS33JvmuAC/i3iph
83f2+2eTQpSZAnTAdPwD1vDE9IDtYZ5cWF/rKVnxzkuRFzBgvLLCUX5irk5SmgbMtUCMSOo4vCam
WR6QO9T2ecpI0MyjsiERWBknvQDGr8vW+L2XrjyA+lBpATkBMH7CiZsdlJOUEuaHpAnLConJ9osz
Vd7srDVhLVkC14gCpiIof59BG2KJoOMrQkxUdnbnIh+/qSwA38ZoDOuJrDzPlk6ejWZQPGk5lEHk
PSDMGRAzoB3B7tTcUyh1drnSNyBmn34jewhQKM63DGggZ/g+PQtIAUeOMViA0aZJs1W1rgmhJFYc
Z6dZ9Y9LLgsXOZrJ8eLk1/mpLZXTj2kS4Hzynh2lyq8/KuuDb6PA7UPBc5NtVgEES3c5kmEq/DJ4
wdB0dGozr1T0vMpA1PF+K9zliFVyjwIiwbMr1fWvE+mB/x3LxltseQ1buGgkcwRpX4oitgb053GM
kvxpKhLk3KYoXWsMWjh7vDcfrtnEyM7alsGcnOetDLQNTZwKb5GU+LmSBhnV/CSXHyL0TLqpk7/1
xFk59QuHAVgFpMdw8AArFyd1aoZiYiVFslSpWpfmzg9gumbAMqTRr9RobRHVhQsC5Aoow3HI2HmF
0KnkZKw5Bw4YT3NvIK/1PVLpvNlARyxBwu90Z22S7XBVBP3b9Ei2Ze+lX7L7/MewK1At3KwlMBYO
KJ4pCJ7QeszRcoJLR3qy79XO5qKCtmvFKiZaApG7XNK1hMHiVIP7BHgqGy8WVfBwaT2YZtYBsjYX
AEyWWfTVUZJvldN+YRNbwx4sDgsayVztDOBGsXMbb76mTAoc0CgHVAs9UWlQKWUeMkQB4eVLeMEX
cJkJXhZEdIG0rnAuU8OQWF4DF4odfGtB2HObGANdEV5Z2jgIK3hPF4iGkOo6tQI8iCT1ILIAvACv
hkwG9wjZlYMBImll6Fy2JvO3NCrchWhlgsjleT/6NIMzzyplZPqt1gNYzDXH58vztrQfUBmzUJVD
Wf6sGVCZ2Wwk/Bro1DRkijmhOBy92hm7rwtr8xu2wO8AmQ8VeXCxOpwWUlt0KdIdRiE99BZ5sdSh
dC0ppmBy1KKVPNHiyFBkR+cbfNpZKBEB35pwbQZodSR7I86/2NX0ozEaEMnW2YoDW9roSAPyrgDw
DyLIPd0XdW8kszzCVtvGxymyd5nVPBgNe7o8gTzMEmJ0PMUBSOQICuRaBTeRsTkHiYkCM1XzIx9z
+Mqi90sILo4xAFXTkFduIZcvl60uwQIBqgUdNipbqJWIo+tA3mybaYR4unTpcXrmD3QpkB/oZgiN
PVpZHn5HIgcr98kmPxmfYuqKtOB5jB0k/LMBjO2afG8a5NnREim4PLqlbYJuQWRSwPiAphbhSPe9
Xes544wgaryfVT3Is9aV7MwfhmmlDL50mj+b4p/yaUwjVWVW8yiaqHnv0l46VMWq9teyEd50auOU
2SKZXNN1FfINBnKKk+JK+lcDVP6XZ2xpswNKAr4bXcMeFBFlpaRW8UxjYCiNvvelWIcsVtUDyYLW
wJUzvGiKU71ypUOE5cK5wuIYjEU4V1qXXDcJeMI64wb09itufckMCnTgSgQGH7A8IagrxwFCXvhN
uHWyAb4L94f23Ee/LqICnSIuLIbEk42KmTAaMx2VXqEZ+OyN8UZKyZXTkDVwzMJ2/mBcBpAL9Ea4
pU73mES0oQCWHGV0qudbU64r2dWlglFvSo1x20jp/O3ydliyiD5bMPIaGsf4CxG/SaRWm2Ro3Tj1
sMvZ9KOMnB1a122PFXQlSbGwUNhvaG3ji8TJMk5HVwK3ofQJpINNayY3MhitOdhe2SnlIK9cVoum
APEDRgzh/lmnGe3LiWkZLiswx4KnE1mkRH2oFDW8PHsLxxXhPUhHEd4jOyjKQs4sm+KyYigFgi7F
nTR7b9n1/Osnlj/FOFs8OvvPMi+xmoNf/AOcEh9VyMer9t6wnn99ICiacgpzKFuc0QHZjRRHfYeB
5P30JZ+dV1aoa/Hk0mQBTgo4GwLYcyyrJceNWnLMiFH2rqFlINnIVqZq0QTIEfAPJIDwMj/dYQlt
0lznMYrZ9O+pUdwrSrPS6raUwLHsTzb4N3y6B6RCz3SScBt3s+pa4bxNPWUzhdWx2/EusN8ohoBd
GshOTvpwDsbtx6QGOAn2QLQL8bd5upYH6Q4RxsoW4OGHEJ6gDoK+SPyPq1IJvkcds1mVuLCXpowP
RsLukwpDc7Jv9jw8MmNaa+dbWCu8GZEJA/kHADFiJl+SjfpPvXJwkFo/7Gxqjo2md3aQa5PyMlHO
2zMno7k1AR7xMzDhumbC8hktvlK8U6e4G9GW02RfVcuMg8vHYcF9IEOA74LMGc63iNFxWG+ykWIu
SsfeoHXzuojL2R3qYuXqWupHtXkjLnqledOIOOkIPduinZG3ncDmgaey+kwKr7tGu8iVsdGpK/0c
fii1u97QuOD3EQ1yVJ2FYOCsPAT+9WRSO7Q2gKAKnWM5Mlp4oqhQZu0q1CyzOttentKlciliGhPB
PNoZkdgV9pdj9bRNM1hMIL3RFq5zmIcjDXJvvkdVCi0xZMtuJjVoUxeqEMVmNfBZ2OAnH6CeHtxs
iNCTXOAD0q6+aRSabhlJJE+OucBWUWkBk9sfiZO+TtDfwlsABKNV3rwmvYONSHQVxYjse5Ykuy4G
dCWNypcGnBhUVhOXDSYJOpUUbtZnjd9NBJIeul2An9TRj8rUP1On8LNWe5O77imZ4gAO7C3V5qOW
xi8j4GiuUcEMJNMkkNup+6hPvuBJ/tbasl9k5UFm5b3TZbvCMrxOh5JUXKvfVSV71gtZ2RRzRiHm
oTtu3OE51qbKk5bj5Kij/syjB7dQyE03r5EEn50SyMlxXhIolaGAetZi2VU5NBQsvNpZ1L/KdLzX
y+FGS/L95Z1ztm4ww8XWTeDBURezhPQ1VcvYrMHTi7ieZgno7xN5q8elvZsN1uRupuUqcODpWgvK
0ujgdUGxCTA0WL2E/dqqOhgbOep1rpgXTZkPEKLXyr/ck4fRcRcAeVZAa9G4dborjbHriR3heTal
qusM+9FhroKgBRzgK+H40ksQWQjQ2tgQUkQXhGAqrsqRVBEOwOTNYcZ88kMPEh8cdkmgXTub/uiY
3vCSy2t2zxYQLhTkq0AfgrP0nDU9okY1qTw1yTuIeGMaCefYZQZWzUsB/o5cTuUzyV5bePqasv3Z
Mn4YR2MpL++jiCuEBKVDzaoEht6VwWmFvIbbV8SVxtfLe3TRkeMkYKfCm8OjCrtFbUmtNzqa77Qb
ErmKb23pPr7WARVMd4PfHtuvw7YO1oi7lrz4Z6uCS0uNRMmcDFbrUblxUhlESQ+JitCKWSvX9eI0
cvAeuNs1LiZ3uk2behhbmuHZWMz1TtLzx06td4lhrERXS0EBghDUj5Cv4DTPp2amqU2yghcFIKJh
vynUnDyKRt37y6u1NBhk5vH+VRBY4yScWmnswskTGWTcoIHERdQo8k6XabqXpiz3L5taHBDYPHm2
FulxEVpH4rrLkhimDIO5DXisWDasmFjaBGhwRz8Kl81Ap+3paNoJrIapjNZ9Z2K4lwpUU8rknWjK
XVqSp98YjoUMIG/sRU+KMHMd4ayPBoZTk7use4+Qhf8/GRDVqtIMD8SB86Rn+lXDRhcEmN5lCwuL
jywfANFA9eJaEeNOs6OGrs6AH+ipOxH1ponbrZqqm8tWFpJ9YKEByg3N+ghzbWFRJr69Mgu9QrYR
hYiHABD7Ik2pX7XZNU2yDXblSn6KT/3n+F0Fpg5PXVsDYzIPJ/m4P71LTB2M2h1EbV1HusvLfjeX
oGIvnuZycuVBDUnyzqo1LPsZgpIbheArEPN4naDNTXB7kJWVKhNEsh/o6PjAy2nVlkN/SGCvjE+c
UdGU6Os0XF1VDFOdI3tgDfQMLd1nAxpPtHrfNf39HK8hCcWtIpoUFhHhhVxRCa9iw4xdGZFV1d8r
1VqgcRYZi2a4D/m0ck1dFy0tMbJp3w0+gwxVFoJFYPqqbE1wxACOlsRueps/qogXgUpYl4j/SAKL
m+fzOgqbZ5aTvic9PoFLQfEmXynovSLMr/Uv9g+q+/IOmjxv4FaBeRJkXhPKB8cH+P7OUlz5Pgqy
V/2Ix8SqFtnSrv78Ydz5fZqbqbIateevbSkbt7OmbuvJBjyPAHY1lTe0jDwnHu/nZlpxqmt2hVhp
TC0FTGywy18rAAdvh1AJ9O0a85x4PYhLL8S2OlTjo5nADEOUbkapuyro9FFWuLS0gssmCouwh7mJ
fR8OARTGFBAhcJkvgI09c5vcx1jUwlN+MdvHh4bMGNhjoSJ8rovSEAhTlgQ1ACntAV6WOjNIQffp
Jk5MgsvO9iwn82ELNx8vTiE4EWtTTs35E3mNY/BGP70HrZMnedmB+WAr9KPY/dWcDOwhR/LRFcJJ
MMWOuESvU8fhywYa6+95Gb8yKa+RqU12KwMT7/YPQ6gEoH3CAK2SGA9h5iCvW6HAl1zRe9kbZpcj
w3Wf3JMYvVb7pwort/ZSXnJISAH+ZVXUg0CVrE70FFY5x6hE3fQNXKYxQnb0M6bggDTAkz0D3ly9
caKH6bA2vQuu/sS+cKuwOuntpIB9+asUPRVFv7Ga1muqg81mv3Dalbt6cZKRMAQjHtcEFOv3vWwC
N2SNOCFO4tESbe/jFzt6onYSriwnvzCEs4gEG5iFceMD2iyWAMFKPaJchYEBgRLIpluAFA+byJ24
GG5z/ZtLiYQ7CgqccOkssYuqey3XCt9Au3g7IJ4qXOuFoPJnbGLwJkpuu693+raXKzcNpdSvievs
1iAbS+eTVz7/+grBiw8JcM9UxgxnOyPUO19hHu/0tzZk291m++FFa1f89wcUQpzqzyYFBy4rQzOW
EQZeB8hvmZtoo/nWYd5Gm36XoXcwJH4LeZPknv3Yl2gugeZh5o5BB8XDNZbPM0l3foo/f4vg5QFL
y3Jp5BtsCupngFVI5RqvJtprIh95ZDdyx5+S5dEr88q5i1z50TxYg7uGEV0K1k4+Q7gJoqhSmzad
+V6gW/X9z7MMwBV15cMqe+3SGf40Zk0oLJVV3QI6DWNjaO7Zz0x1yyP70JcsttNrDh28QPEMT3bX
O9rOIJ3CfH8wP30KGsyOtFWVwTaYfyD9iguP88QYG/UKPPXrbdhrE6sJoSkes85cEdjTN9lt4Y/b
KpBDBaxV4IdZuRHWplUISVNmWUTlHqQtoC7PLBBQmWDcmfqfTuvc9RkEocd+lRngLHUkzqgYojZZ
adQWzOqbKShinx4Y9HRHL3kjW0SEe2V0m+tVNiW+IS+cYZEarOklJfpYR/ozUV0GihDVjQ839SaC
81BfNbSihMpP46fq0//NLX/WbCCOWnBbXUNMRkusa/mTPOro4uf9/DBta96cuTxsWt9Ma2MW/FYb
o2VY435L33CWwXSD/rvfkCz+c2jAPHOuP/xH2Edmlc5NpmBoBYOBuYbU/Vq9b+H1BHfztwlhz5RT
mtZxwmE140OXxMEYv5JZ9i5fqSr3Iyd7BJcKbjYw2qKUZJ4VMuresvRqAIdM4yshesoQYPojGr/w
ePng3LLDNMx32YzlSsP1C/YsgBfMC649J01iSw7MW+0LKQqv79u1oGHJBPq70GWFYjbg1cLbzGGt
OWdDxkc4+grEu6Odc+wPqQcljFA9KIO3BkM4P+4Y1WeTwsafUr1p5/7DZIcODRP9mNGXeDN74N+G
HFIEpo61S/I8RhBsChu/StnAzBo2zev0DdQqH69Qr3XlZmtiDSNv9T5cm1hh7SSDRoqhYO0GzyQe
UV1738G1QAF+8LFljrKfhms+jc+cuF0/z6xwB0s1GGhRRwK9jZa4VqpB2wRKGnUCvby1VVw0BRwR
EONcHVCsLRpAwE9lj3C2dNJtWkM9xoqNyaW0D414jbr4PMbB8qGoYIG1DBy/Z33XuUUVtZEwsOKK
bAYP4W3Q+OZG9ZDwv+GxVtz42rGkiLFUX9pBnme7xmF67q9Pv0HsnNJBnpYR+2PbFjvzp+bzVrSp
+tCwqzbF13WRvqUthKo8hCocFY0P4tOhA/Ot6mSYYwj1+Xr2pUD18sPB/df38f/F7+Xtn3uD/fu/
8evv4DptKIiahF/++6Z6Lx7a5v29vX6r/pv/6F9/9PQH/31NvzclK3+24p86+SH8/f+x77+1bye/
CJBqaqe77r2Z7t9Zl7UfBvCl/E/+b3/zH+8ff8vjVL3/64/vZVe0/G+LaVn88Z/f2v341x98sv7r
81//n987vuX4sZAW2Vvx4138ifc31v7rD035J976vGWTl7KgGA2nOLzz31Gcf4KFGKRbIPTkXOA2
jkVRNi2BQfmf4Db6gL6Bjotjtf/4Bys7/luG80/wy1iAQAHIA7gF6jv/82UnS/T3kv2j6PLbkhYt
g03h6kO4z7XcOMYFQG3UvgTPkiAPOya6ToK8SfRdbUAtyUCvoJJCOwpQipdWqdBYr+ueJNdPiaR1
bjSVVVjHfQzpDgbVIn3s3E4ytZXwUey/gyMArAG3PkAVvBYvXiZoFdYgtG3pfqqDNLGuQbmqxd9m
ZhaHKgPaTKub4j4vhnIXGWhc7nQlCwDb8UCDX71k5vAgk8k4yGNi36gs3tp5Rrdz2kih0dphzkb5
UdLbt08L/5/pPZlOwZN9fDTawYAag1g3cunC1VDoI0E6LtP9yMrQPSQl9+CC3mpl/UxJm0Pt0wBq
Ya72ra2bviGZP/VKHo8sQTI6b8Io13w1pSMfLl1JSovNCFhpxB6cdR6RDtd6FZ453ZilpBklsCLI
wCm3w3inkeEml251xhqfV9MOo5aEkdY+d4ZTflVM6oMmyoLGpX0rE0faa1IeDvV4nVUx3QLS/9Pq
5ei61KzU7cax9YamdjZyx2w/Z00VqlpzJVsxNMVIv3Yjik4co8EHIYOGDiAUSwHWwu316eFEgBoo
AaKKAxweZw/u+A7ktPUU0lYHN1c+G4eibO3Aqulr3JDUU8nYhxFwDFeSk21S1pCbRgLWYEiS2zmo
cU6fSrWApoVUhTJm6JBKNDmwfC1Rv/jhgJiig8DRoPTjCDtERpJzzJWKBHFlWX4M2TEvjZ3b1myT
m7jUJF+Thh+qMydepXvI3Pm1ogJOVMQdoC8giyN9/sRU+z5r8p2dzjcSZBI2ECJWvbgpH7LrUS3i
lYrqR63sUyjA72S8DIEYBhbG4TWi08kGcCSbgEdBGr2u0TcdNRI0eyCb2EzpvdIM5Rbsj7KvVbxm
nejR/uNfg6y/jQ51NiCEnHYN6VFkHqsCw0rRjm8VagidNscrmPMSRX16mCdF3UGt3NNGRb8Z0rkP
irxCZ/2MPiTaz51r6gzaDDaQFLXOOkgPSM2WJOyQJuNRlViEwrwChQi5xHN22mukZNdDCc3WXk8A
P3Hk68IqpGsq5bfmgE9FvQkic1n/iLKtc2tDbQ1ycXRNtvODqPF08lBdA+YbHgzQX1NsrZryoXZM
mqg+CsaZb9ojVFvquL76mBuZqYrPLHStJG1X3hq5m3TuWPXlEeRbnh1Ntl8Oo4k5l9J9yZR9FRXG
QUpqgHslbT8bJpjiSLmraYrSSz27xkTavVrpOboYDeMwW2kRSLWc+nLPiDcOLTobHesW2ArmD21B
Aojs3l92ghrfDicjBhYNLMoIrgxevRR788xR6voGPUWBXUl7hendVR8BLGdIT7JRzS8aOk3AvE9u
Z6ak6AOpI+KB/lh6yGnUepGS+1XZR4eG/6twtO9zLtkbqWqtGwVgmjvTae6jNmqeHb2tfSmqylu9
2+Sy1oc9Yd+lpDKfhumq0O3Zt6Wx3g79gGl1KnVn2mWF3sRYRllmJgGuzGKjVEBZjCmQVZdnQUzt
cH+LmwvgTgfkUlh84d1KKwDWe9NJggZKH1vSTFcD7ZxNoTTGoXQYuvTl3NmMWm0cBgv149iU7iyb
ovGhzKtw5WN4HlpcEg5tB5IAbSNgyTg9wTYtaZeWCfqi9Gm8/XD2RmwUt07eBMlAogMaXcfrzvDG
iOi7hJTOpuU+ZeUzznYG7nRcP1yrHYVfYDdPP6PtI7nsFLwlTIa/XMugbK4PBzsv8V4rjeH1frIJ
eGIB0bnL00j1MbnafkgwT1MO2JSW52Uo26lypBGD/lymlpCl1NegjmeTBbZVnmrg8uHoItKFyTKm
aUK8phv+x4WmDh09fniiRFKtQ09LH+hnbZcpybChVnEvyyNYRszk7vJkLQRA+AyQvuOaw6SBs+J0
suqu72N7Ng2/UQacbv1ZNkbdM6MseZDGB9LM2saBDCA8RQyOw9SugrHAGa+gIOnKnbZXnEj26f9n
7Lqa67a57S/CDHt5ZT1VR92yXzBRbIO9giCAX38XmfsQyxnre4hGVhKZhwSBvddeBfyRiMO491Kt
Co5ZLQufzd6Jeeutf7u0LfNPrnpDEH9ZaVheIBdt5SyUq/7HwYEMYJBU1pWXDBP6GbouOi0dZ0iU
p4eDhZDQRNSrFZnVol9mkxh3hSZvJsKFr7L0f4QhfOZ0VfuXgnRFbLkTvcyeGHLu9XYc+qQ9mgXC
X1Z2mLmlvvz54vfy7JeLB61ts+rY1cu/15zULaQteyQiOP5Q5rQazGjRsG6ey6LJDLFeQmKooz1W
qScHOzNbcSBr9zz46r4RU/24V3wwbXAzYX/vGl3mygnp2SRiifxGyryBQ3Y/t7GH3iaioNRFnuDf
Co/8xX3pJVOzVMkA29xIBb2fG9X0d1B2+lzr6tGvui7pW0O/ONS6dyvj6c8f/iOsgU4Aax7NBhhA
aEqMjweVADuhxA5rpBTHY7wwwVMd1maigiquycBSr+i+r0Np4VTpXwJive1bxOgIWJqjuU/+fD0f
/cW369kWP0zYNg7+b86NvWEoazCQXVwuwORX/Bdp2fqwKL5ZrFwzCbFVUrpjE8M/G/mqpq8iz16K
J9v2sc7N6twL+V6iKj5MYBAfra12WZyyOLYhnHcVRisQrfRHxKEm8LZ5D+AuldjClY+959PcMyhG
P6SSn+yB/scWYftY4CMhxgG+QdBDfqjDW8pwHvNOpauaT3LxgGYauYkQkFdwHuOSWXVSq6HtYzkT
4LceUnhqX97XoZUxvqR0IeFfqgKlvO6pe15UaYJkYo363Hj2PQk77FUjq09tX7+YfTfgHQrMWDtd
/8Jce00HFx6brafW+kAm14UleEceRYA8xrCvYrhK6iMxlvDWkyUbKMzMZ38JIqULlqGisO/gPIjT
O+gxpcB8PBJkmS5kNH9WXBjvzTizS0fEGHerAXa09k6VGlPf7MPbiPCFm1+4J9jQtSdLmEsMKVwF
tkq3ZIGUzdn1hwMb3PU8a+cr4heKaCgr+8WvvcT05HezKXt8uO5r2YwIL6G0yXrlF0izoLis1mtz
wiXeKj71mWV2XsRad/iE4btzrv69Q4AwiT3CAw8WPgcQAn9AxZhFWrb0AUgJHbUyRBY3eT/K+35a
3ES44YscRRgzKyCpbc/BwQ14alNDHPyGy3uCptBlJtpW3VUZUVQlQ9Nhb++tL3UnvbPVyUTV+r6C
SOfQzFZ/rawZCNzk95+VJx+X4f5B0PQDowe9DBmSv54u3F51PyFONfG9FdRPuEBlvCr/srXxykej
zA2nS1ZhTzer6axr77ffmVGML0Vlonj3Ul2N5LXwCWqskH92iHxkghgYx2EdgSOGaEucIu6HJqm3
sJaVYlOKCJkkYD0U8sXCzsF0gYzYPcMzIPZny/vuTOCxt96MF1/0Z8hzYXE/9vQ0O+7XYPFF1Nmc
pIP9mf3qx9zP/QLhmIN+GhUIWHgflgHpLNSqUzGlRIUqNsaVHosZJ8KgiRk3C8NM1HafRwS0nCo6
1rcSskVGI0qeRz7GPlXDt16V39S84G46SAyAD9cnT/jjvAEFKBYqiMRYpni+gJp+fcL2gKWM+heH
2QwTch5S2MY43dEQbfs04bSB6a5bv07BmhmtDGDGztzD2ttPUhritEAzCNIhrBhwhId3oLyDo2fB
NcFv54vFguqOj+H0SfHw220F5xq2NtgcYXgBLeZHCjQL5kGZg/aToVPBkRThcOxYc6xddMmt46g3
O7CgTiiQaect6qupXO++R/LNVA9+FBplI0ER76tMhUWbtcsyvcE0La6ph47jz6fTb6clOmIIguC9
C1E7wLvwQynbGCBNlqT2kxBchFmFf7c8KFPYsq1xuVQBbH8pigfasCj03O6pqjxEc6j5HBDv7n+A
y/7j1qGcBjcfRT7wPAjwfn3a3opNp5UNSuvVGVJhNPxRkOInFw5oMYPXHat6UN+YxBxfVOrewh1d
lT989biRGWw2jlqvLY0CZiDovAmMixQc9hD/y637uPVsyN6m3HJ8G7RWMLV/vVSnN/yCU8tCNWP3
x3236dsWEymj1OeurFm8w3p9EfhPY0fPbmlddTgmJX7yzrgEf7gAFLVMElqkJZjSPz/a/eX99x6/
8WChzwXsCIAGFNUPndvUoUAC+blLC9XhcA6Yk8Ada0j+qZknAbPJoTrtJaKpystcjXdOUfCXdkDR
uExOf+w79jAoY725k5n0YzFcWsXiJliDPLQneSD2g6Tj8BWHghkhGpQkw1aKNI1xMbHD5tMw+sf/
oQHbybz//mibWTQ0OtjykQmy+Tr/euvbfqxkq+0iRfmOlB8VAh2AzCDzjME79r34AfFwpHxSvzqO
q3KFYbbfnKGCrS8wjgAABNVx1ISVcVtl8MVSOrh50jo3aM8uRgDzyBrKvOe5bd4sMNThTI2oKsOs
rRgXpWHBIOqDXa1YkSVtynhE6N9dqxs8dcfO4UboR5tJfE4tpu8lYKSgva9seYSEpjmQJkR7iuyn
uhX0iBKgyon9o5mFexaQh519iQTkWrP51gCvjrhlKMC8PsihK+W5byJ/zEEjMZu9lzSDt6awS4WA
xZ0f+Pb3aPRgYBmJ4WzqKm+IUWf91isLRkiyoGVtWub8RCTtOQSiaXnumz3h5V5Lmje0Gy9l34A1
qOscRF/34lFYbBaBPO+na6cqfOQ+DNF691peHAIO5Z8X7ceMsA0QxXQBDpTwNwTK9BEQBT4OsRc1
WBoKcHBts0OiEjcPVMGIQtbBlLgr6S9DOMHPlJ/2y/JpmRhK8xuGEmVe9brPNZKyPTGVj9xq55ep
dy7VLL8tForl0BollnBgPfRQj1lD0aWGIAiIBHwWsUGPPyF7bKwQ40lzOKMe+szWbatIflm7aMuB
p6DkhQoQlt0fXsu6DAZZN4GTjDQMLrTX4yNmiU/7ezgG8XYUHislJ7xL3vjS+1ANxkND7CPgv7/g
TSXy/X+EN1WQwWm8iKAScTJ/K2WJVi4kdHOZwgvNAiorXm02BZftbL1AChxcbBUgFMVa4e5bcitV
dEZxMUz1Zaro2+qPYTaaq3tmrLqntHqkbJwPcGgPLkxPKBaXACXsQF64hirUq3VSWnbCNP3bt/l8
tnxrPtPG/BHYFdpfZdPYWgQA1jJoL802mPlksfw+9cGhAz489oLN+/wj5WkECqMNxsGP3vd3U/s8
gZ13d2+JdwPqrgo93V04+lO0hpNIm2oYE8iwmr7nB9+EsrsjAT+2kuOdHpSf7MX/BoVFK+3QMlf2
017wag7MoZkKG6hsM2c7kheU1oPbGkkLJPsZdvL1DZyBIKlrog+uqrt8nZESbzJi5KLlz3/+5Dt2
88siwmuyKeAx9MI/4A78ugH2gElKy6vQwDd+kcEGDc6RiJDMMQQZEx6W92AhWzGVdEmNE9zN+wfF
p1tnLSCai/liV0V70UZLwURBIYrrDU/CceQGviMHCJYMUcvDdIu1TqcVs4TKDmhsBjpIYGDZRXRs
w9vM1HPQWk884O9q8ckhII0Z1YUzHwJ+qnuTpPAhazMPnU9seB7iRzbZXRVW1sHbqvUGhVjel/AQ
gSfCJxvJ77glXjPA/JgTw6MLUOGHI4INvBrdZfSSGt3vo7T8XBh1mTMNJpzROtMJW4CXKu2KWCET
6zBYxpun2XgKAc99slD/82LcjZMNszPIGD+WCoZfLRWZTC8ZQUaNxITCX7VoQabJXSJtC/+u3J6X
LXiDfjrwD7ytw1Q0RX3sh/ZTS+hti/mweuBu5wMhAVkI8sQPq4dIf6xKoOmpO5+sql2LWLzxALKL
olJNujcqDRKRI70IDROHCdHwR6a4D0Ky76dUNs/epN8qp6SPvPB/SMsyDmOhyHXUGodG+EMEK7vx
7YtDD700MZMLn7qgb5/10CZrY/OL0Q3DYXJocDd2M9SXJSYGXU9hKDKzFBlOS9KyecrXXl2KFset
NXkXuGZx6DW7NJjG6hO49LeWGAqeDco1YZUAYjLUob++UuMQuq2NlPbELjsZT21tQwiyIBLTNg/u
GtBzy193rKIQfpABZnmb5yrMaz0GKOWvyE67rUDAke/Q6cxZpYhHy2iP3lDcc9jw7MUywFAMuMz5
1hbdj32y8ed94SMJdxvcbs5ooDtjN0RpumHC/5onMhzhapGQTlsGNnXPavu7opR/WXWwHHgo03Yc
vhSAPt6J5GHkIrsNAKeHiB634U+tb9wYmVVMYDRlRE1TfOsrdoVpjj45oyPvv7KWq4tBG57ARb1+
Dmv6zTLH4dHACfTnT7Lv3b+sUby//ubGj+xVQLH7K/WvTzJzpdkiFi9xzPHnLEf7JFbSxFVjxsVi
epcVwvFkJgbL7NWFq1ODcPB5Cd/asX3yXOrcoR9/gajOOJehn6BehIOxV7SxrOpXol0addw3z33v
o3ycjIMLo7J8wckYoZxak5KA/09RAocDjkO3stxPLLCc395BF5wJ7H8If98kz78pKGYYpii66sSS
tn+Z7H5IBopYIVYuj8pWh7rA0Gz/2zsJW35CC+sawiBhneoHofh1CFvz6NHFjznp/QOKKZIXeDSH
0nKrZ23WADooGGSStOnCZ35a8apGjujgr+B65dNi+DncsdGGMpzh1eSvR4s4C+ZxqrhirDGmq+V+
7RQAYMCAMQaMsMv3OxEkXaGcgwUuAO+8nyNMCl/Anf7z07d269BfHz9wE3O7RUgdQWv6cYtqlxqv
vWckSkXcrvSjWxUCpaCoIrISJ4bcT3+rGvsNA1b9yJo62U/qfSBDdFHC/HFKfV4UV+JaLDZHeN9g
RqtuKzJScCP2KtZsROSBTXRwO8N+qbDcgIehJx+8Bu7W2kpmJIN8GdBqHLmHe1Mr3bzu4y/MXcuu
Cm+0Dt67TqojWJFFDLTdwUAc5E5M4zT0jut4ZKPdPssBv4/aKDB1Ud+ZYoSsK2hwQzE6wKiDrXhX
acByGkJValXAtGIRth1FJpsaM5zfQIyK+ZtepX9csKtkihp+6khdYgoCyLXu7Blids6PQ2vRY1CU
8yWoZvTsGMJzIr8OAwQlCjadeWFPPYrM1si7buxzteovYz1OAFbUeuGBd697/9hhKZqRV+bWWF9t
u2nuCDqPTC5BfRzbpKlNHyti5RnkYmE8cXZutSkP5ojOZCiGFQBsYVwNt7vyWiCwG5rcwxi61SPx
qY8Y5e66l1odrBXj1heJdBbjQmtyI4FzNwossoBxns8A6R1r+GJN5uvUBevVHkHK3G/cNHMQevZv
x0BUaeHo6cJEOeMMszFHNf08LIfl6Pni68RJe0emOjyE3QxLykm/zzueANR+jB1kxd+qmkjYcoV1
5EICdEHjHx7c0gY3sfZxaDHfBWdQRkb9rVN6ysOaWajPG1i2ylYl2lva0zKrMrfHNevgC31myu5y
9IluupeFMMOfowX4z/sy6VfQWm57V+atxZiVoZ5vC2kOQSF1NuFUwcCwHL7IkiYw+nxfsRy+YEgd
pnMJ008C6bk6rwsU4a42biUGUP1c8MguLfNc8J7FARJ4T/7Cl8ic5GvAp+lqjWI6YWhystSCrVE3
7pGRCTrHtf3hrb185BWvz+U2m2noo4N28AR+aDrNRgy8tLtvEIMYuSu147UWwdlbHHjwSOtl5eia
SnsBsulY/5wsM7W/QLoJg9dQh5f9Oy74z9Xxgcv8eZvYAdSPuwQ6KUwiwEfGuffhuHNl2wQAIM0E
FjpuTLRDz/bAlqMSLsEqb8qI4QWGyQo57/9SCYJnuAZfQ3c6KMNuvpruI7JktjfRHXEKtG54UsOU
7MAT89TfxqLapHXX+TAM2EeMeuTP+9plL47Dq2gSnnOWtRekDdj6yWLI8tAhcyMLaQswVYruAnqV
RISaaopk4zVlldHaj+MM/6qlknCcb9UrUcx9xiR+OAQU3G1PBnHIlfG1C2lMXWW9sraHiVewnhlw
mwj0B/JqWypMuEOzpqXWpVkmlQ6+/mwn/ihNQ0WxmXoBGERKDXqsjygSrLotZ4Y+PKkxvLjfzGtw
CqzHhZfOsRTdq7dN3LVKkLwJI5UW3eACv/XReCsoWC+1CNU3eJaDLsYx3mllZlgU6Sq8DT6psX+n
a+BCkfGFjghRzDD7/jCQQjqIMuBC5ib/PM+VgzOhVwe2w7Z3WNGCGQE5FAuv3zpSY+YSyi+a0yFn
RScP3Ll1gGLzgDfF17EIDz4x52c0xea1FDDS8LafO1ZBYi7q6gz0OOuKesTGNbuXUnp/kcoLU3x5
gddNe0HERROXkrvZpAyJidMGTMugfmLEOnWoC9FzlN6tq0vvk7rpvwBduH2hrEcxC/j0YwW4Cuna
EjVrEhqSYRBXGCDjFXA6qvhkRhuX+OA4tIt3bpshAU1rajepXXn8QEtQb9hif2YO9zs9Ez6cIExg
HgIuwu/Mq95AIBUxJLCCCRLmrSoFTXBZMHhrPDO4DLWo4h72T9hJyVs/o24JMX/PwSqKSU3CU2AT
ktmq7+I/byB7n/zrBrINjtAMwSvCA6D4YdGoHhL+adXgSGyklp3KQjTkNsprzAtaAjQtazz3RD7j
vEFPi1FlWIRQAwCH27cB6jVPtAuNyySMIvFgyJPhHljPIOukARrxN7iwnYzCE4lDXDCINm5hUGHu
UJgTu3OcqyNmHYu6CDNBw+mhmBkIlKEl4tb12XkK9BHeZ+rONJvPXJT9/yCIoLTG/rmpRhAb/6Hj
6ZouGILZ/X+CCOiFArhRCUFiTWUIuiOyiChhRQZRcZ8zuzHfmc0K8DiYkYMC9YLiZOFRi9ysaO8p
+LQGmRkUXYJbXZxa0pSpa9KvhQVL2V5V4hKMBJk5O1jjBhgYbkVcVrclwFjN3wEqWIcWZmhNZ69X
xxIYzhZijhw0NZu/6FdMtM89XcAf6FWPImX4WlnrfDOr2Ugk8arMLj3Evzfkto98e/Asoqmhb405
woF/YC5Io20Vt6sPy6geTk/BODh3hpLvrXBumOW4Z8oDQTNVjODzOHUAXyyri2Q4ljGokMbF6njw
WgwsKkz74ppre9JsgjpjY2kxSGY7axWfzWr/4zFhHoRBLd5mzNt3gsG/OqEKBM/JAxU00aAL9ytd
DmqpLlXnhrETVEvaUThR04pbcVmCQdCtbW5p4IXKGORl4QCsm8qAvaRFHue+ZVfCeF5WTnHstHUJ
6YyFOuni65/frP+i/Wwnc4A2C19+GywJaS0GHwSuGkndqfYaRLmHHgTNkvcJGyZ9rMwaBUq93s0z
y1dvHi5gHD+uQTui6Jc4HfmKJAFmv4zQMxbCS+Fi08Xdch23UrCcG/7ZxOT3O41GxHfRO8NbC+yn
D5jRWjTKtHHgJbzmyAZzGb9VcOmLsanReNleTwR4iXQnYg4gbNWhcA+e1SyRgVEocFXeHdlcq7wg
dh3Xqiuudg3hXDkO5/2i/eXgkEJ/suf/NiLF+HbTxMMTDNcOquIGOf9rhXQSzjFodcIE/xn0ic0I
R3/duVXaIubS1MS6G3n7OLCwP9qoIUIkPR15WIcXOGSd+TD2baTJtCReu3WHYY2geVbCEG8yD0Pt
oheV1Se2Q9Zv7S/00RiybC46YFjhvP5wyW2FgedkgG2wce4Df8XqGMQRP3wr+q6PBKCgeJ5NjpkV
2oHeB9QCg607GHxjAymNIwnkq1kOY2QtZnXgrhE3bHQv0KNEZOgi+JyG2dyph2IIxCenxm/oK+43
Rk+46VC/wa/wo9rAIyuHfZ8LQHy7eBh55ryvvPPA6vqg7P5hHqf5VqwO9pGlzAOTPIdbado6fEjC
tg2Py7x8r7viOZBLed7psaakOvG3k3GQY9qEc3HttO9cZAF2nnaGWLCJZWjS/CsPtlERuPbjNhWY
TQznGSOpP6k+phjxZg3DadOO3tMMgl+keFdGC5gxozWWD6tHSc5Y4VxBWQxBrgMS6cjyE3QDCPxH
bH67R8CiIFFCZb5tXL8+4L5u5noytoGBghmPhyjz87Kq8jjarC2SeUGXiRT1/jL6QffPl673noyp
D9AQdThreXUCYcTN9z8h/jE47d+trHq3Na1Ouh7vKrmKJ2HMw9mhWpwAJho4DB5Kr79zwFc+u8vC
75d5+OLzUp32H+3MUSK8b8ImSwI6rgFmjhTRAkzwfj+eC6eRuaNGOFVJC6USwgUUiBB7/7JgUW4P
dyIuzAMdNeX7H02P0tgQ1Mu5ARYQ84xHtNI1HAq5OPMaPKZqXKNytjHXaucUi6qJe1UYl9WRLMbo
trorwxJJ4xqoqwOm2iEYbHnu129oWAcKWuRyF3TMe9Z4Vc0xMPN/qjt78inGV4M6E1MpuDWgOv/n
QpHndmZO+42EzpyvEvRsJH8igLt0rWO3IEoL5Uf0z7NYrb4HsV2tp8FBJTwJ+0orwz2NtZmTsnbu
iKWqZJ5b8NHrDk4ULbHvhRx4CoYsf7Z7nYVNUz9jFKMO3srLFzQ362GQE38sTIhDqR4eNCP91W3U
GwOM/MzdUGZrU5iH1eznCCgcQ0Xhfy8cW30Tpg7+/9Jqx+xTm2ALLiBWPNYOmM6OD4mBwcZ8rk3j
EWP5dwIOcNoGMTQU7TMHLRO4oAl1qsvtMRJ1+cV1+dNIWvcpHN1XjHdTB03jq7UMNLGGVsWUFyxh
oHm/CFQl61w8KumY1xpe2o8yQFLVIOYFpIin0jGKJ6K1fGz9xHf4WYQggfFp7K9jxcoLxpR+hiRE
+4sPcjYYPY++5mj76tXNWFlUWRgy0NZGmjROyK4UU5y4atsxAz8O8SErGEkGwsEy35dIMgTx4UH1
dlZIBYI56lLYlS7YBSavmzMp6xDDXE9gRGUkk2e2N0Ow7sbEkDTNGpagFjlg05XdF76EkSih092K
JQ6H+HzfcjYcPIWKwTzvX8aV5PvLsShh5XDaKtIqlPk0sfZa+C+cO8bFF9CmTIVVAwrD4TY664OL
ovrY1QLhYSPQHGl751KNcOW119egG76uYXM2QsUfmq67W7fyt25UjAIR/P7RnM7F2PTI2KkZiejy
AkROxiutzMu8gJTlFBiXOOYqLwb0PNiP06qZg9eBchavaCmyvSLff2uwtzssBC7GbVEea8TGpr7X
kch3cIAIbwjziss6M00IlIiMewnpIMQy5gGtGIt9fx1OttT+fTERIDBgGKfM7x3ABD6GmXStIla0
1XcgiQfEzLyJjfYemiks1/uHwuu9gyJjBYKcU2e2tvyoNUt5hvrQj1k7I627QOvTOSRVgNwyZhYW
XONsnZXbd6sHyH71KyR0FhaLXKf3rw5ZhlxsL3yhCggpZmAyQU0uaycxfAW3PUW39bfsCnlt9XWf
44GH7F33NmJAQ/UPxGbAPsumoZ+WrPzZemaZLDIoj6VlACdhXafvEBZF73o2qVOL2W8aYuCfGhqF
pOkmYTiUBwfmzuhClhLbB7YDABtvHjZe4ImtTInXuaeQMgFSwyyem7UGT0djwKPKGxTvzs1W9jd/
nYfTrLFXdzZG7WVHE9aGw1e1XlVfNXeIL8DwSFyseuwRTYTchCa447yBakRND3Jl3XHvMHbUr6sC
kUpbT9GOfYKlxk5z69IHabgGnm2H40UGMhr56sYN4jJDob/TAHIaWUrnkRRVrsqhTGe3nTHpHhzQ
NtDiSxqMhwGAUuYV4hk1G9ogTc/7l2Zu6sjh9ZQjMFzEYqhV2vIW7Wuo2twEyJ4zTLhQ7BaefO4t
+GyCmQz8vv7WFJ3xA6PaH45PRYQiTgAm3RiAHI2gDevKffeQDe2vtZrq+B/0wsB2l+slX21t30MQ
NsAeF+/f4As/CraRxD+EKI3z/jwGoG7p2XtaDcC+fVse9s1lbj078n1IICZvBJVKdis2BtRKPZJu
EkIIO3QWNBugS2xE+GwtEc6CUSCTPiayXYM0bLudvyz1sVBhVM1T+R6AaJ9Mc3cPmQu9RzjyBNpr
qM7gMPLU60dInQjxT+Oq8gWaKG+DoUkoSNZrBsE+YZE0e/qDDC87/N6XhsjkWAJN2um/wunyXWA1
8cmLlFxMgGpVusBuMbUZPMwbE3/3jkfqhgQHXVrx6vV1BCQaGpDttlBhZjuRFjKoKbOI/bzfosZ2
ftblZMbMrpqr1n6mbI+c9/VTelSgmlyn2+BZaRk8Sw1Sq9eNjzZT7hN3SDyYyf6e2evGSQkXdgQr
6lD1Bb2sY10n+++ZA5qVNoEey3qflhldtNVY8cY+m1kHGYNvrpFvFbDSDYs68swBK7RkTmxNBQae
VF+aZo4JVEWniZUn6Qtwnj2sD6+iKAmGk8UReEaZwo7cZOW0RCFKE97ABWvzJCGnzjuuNouJcwTH
kY/XYXoG5TkegBK64JoN3q3wED5SfNdwNQ/EcyH/Lt7BkO3xG/EyTBkZkwQcSVDjN4wdFfQP78Hu
vmKPAs8+CjASGeoAbEtpoD6YYEtgaB458psIWifxR/YdhyNSBmClW4WN9+xZogexvRwyYpkX1igc
RFXZxrbL3mE49bUO9F81Ooy1Y9kwBrlJsbcwS4E9bJ4KikDFtNLITh1rO0g3t5d7Jee7SRprKiiv
chTFPHY7OhzXkPp5O+AM9/yuSuH9TU4BOB+Lf6dBXcI5f5Qc06MurN6cubkbSwqXDzXBU0Go3J0Z
dAplNUUywOjLESijpxoUTBjFYQQBcWPj6htq6vtmwyl8pr50VNm5hJqH0AaAJ+oDGMmVs3qVZnFx
CxT5A4YluJ7KAw+k7S4KDPV6MKDfrO05BRy25lxWxqu02hcym6+8EZtnZVS7I+g4XgzCJsndUkmM
1XEM4qkjIxoH1J0cSlj3au9cQSymyuIeG/IcgXyTaeiGZT3Hpql47EAbPIFUWrRGOszC3Ob112D2
f7qeuKzGcMTPfhojaLAI9DKr6ThY0wN00i/tbOlEleU9c+VDaKkx8lz0WQMXAEzV91HDlMwNV5FZ
E8QvfjGeSNje2Zgs60FdbN2lpRiN55rbbQyt7RCxnrc3xMeuEWvCAI7ebhd7JfSgIY4+AtI4mpwM
I4+nqqfPfeW/7AsF8lVM5uYK+CU3aIL9KziFGHbGQ0FjFsArvWC52Vf3JOgPiMzKkMJ01u7P0F2f
Q+k/TOzdXegZuE+Gs/RGS+tmjRwB3yrVAsIsx9pM7aPRQb4fGBgGJBbQWkBipK1Z3vDYnco0srZ2
/XgFiS9aO9wW2/oOXQ8md4Uwk3YK3+tSv2Mkd+3V8rga1otvVZDzTUDyzTFd6HLEKMm8rsiPP89S
HSrkAbEZWk140/r+m8tDHske1uTuGHgPhC8kH02Q/0RlTrEJ14FcWCYr42kqvxBYDXvuEMZLaKeV
YYMheAu9m9P/7Hzg7t27V7unciEASopvcmzQY1jONbRk4i9DisoRY2E4n40/1FBHhnqAKswlMHwN
1X21Cgz8f3LMlEI04U1ud91ZW6DydE396Nk46AO+5nJ2AIDjyENiTgV1AizsrcE/uqURaz1eF1qR
g7KCL6BJuekEGL4I/4+t81huHAnS8BMhAt5c4ehFykt9QbS61fC2UHBPvx+1h9nDRswwJLYMBaKq
Mn+X1XqorBEH9r2TqpYTiqstkFv710Ok5GKcMKa39FUkKEYeUjr6GqgEmpLRqsHIsDBtyqJaEjRU
sEFQl7M8fdP7GMvae0u1lYTDenmt0Vac0t7TEPXU86eewBfP6YofiyNd6afxZmTipejK8bOcHExc
CupMuxL1sRnAaLArnTHTl6HsreHYbauMaWYfF4E5s/bIqa2dN8tpeB1mUHfmTuJiSqwkmCwWazr4
Ccry4aNXm9CiITeU0h+S0Z8WO5o9dkjAzjkmo1V5XiV/LoPPNC2ci3dkuyLURt2LcLQUcZHOV4ki
S7gcTITav1B4jofE6dQw6YcQ9XuQzVxETohmx5iEQwEWdEiERaBu6hSsH/eotskUJIIRBk5KYOC4
X4btcRxGDpgVdlLh4jU26flJ++BlrhFNVvV3nS2mwoyIa4glGOcltpx90uZhujZ7wIy4gXUy+5Sr
7uJvpSAirr/VY4sw8RkU1plmHPPyXvjFrvGidZ/qXP/KilfNs6unvEdphatmUvGoOs7Vzc2/k436
qZf7r4KZzlbe/E6SMU6TutjV22A+5tq6E5WtvnrqLMJFsyPN+13WOPjdNWjqNLjzdzSivkUh4FsI
N45Tp54UI912vVp895KWe9t3rfXSlH1ykVlS8Vejfhb65GdT7xfDMzeMzcxLMioxB612vKCePjQj
Mwvp64pj6jZNZObNubJRixa6OTyOybZX5cbNltIsZrbqxKP7qqGs1jq2m9bxMxs9rw7dPE65e7Za
7g6LmhaVwTYFnjTmnT0MgVORWbmtegnNXT9WRf01dqUety1Bt5XRKo9GO5wRNWYnGVnF2emnexOI
GPFHkPFERiN1QfNSSNJPnAu+nc3Mgmpkj24zciTcICvbmFsgHLkHFfa4LoW+3dJQLaAYEi8otaNL
rIHjLoQ6VnFRMPyAWUCO32tVH6Qtm/bqbkPUMj8KZruZ4jyreWs41mtFjZHBoARsqH+5ayOsUMVC
FNkmnqY2f/Wc6hH7MaS3HNa40gyx9/DhQ+vo5QmcOhCII35pwJgRV/buKXB1//58c//LnSy95JCd
Jb2NSPP1rSFU7aAk6bewdXj3pezCdExljBHzklps1xxAT0MW6Ur5rv6b5n+a+5izt6fLF/HfgboW
gbQ0KGtq9AQinFkP4qJCw72sJbtr5gZ9/VbLP60iAmx5CcvTyqojHbRviB7sl3BGG3q3cYrTaOW+
nnq634ipj0tDbaNstMl1TIYC7ldGSAjKN6e9h6WBjySXSiVCuJrQgiyuCLbV+T2ThV/bYAJFDx04
hLN62ZJL4dkn455H0IrrPAAJGc1+stvq3BTGo7VkqDC7NJ6AwzVld39Z7mK8Zyuw17tBBBcyzG4J
c6C1R0qBXYOx6aSuVP1MVyYbxBCg7bQyjaEqwbQsf+2h/FLdicZiXPaLTgnpihKcWvi607Mce/70
hwJ+FK+WOahBB7fvpQw4pUCytd7PmIO7PK7rFIwZ2970OmJsKN6K5m9RfxiZ6VAR6AwYWWZ5K5Ts
rd9GK1iJfDhu3Ty9M/T50nTNTo7J8tDbzIcqO0w7rHl1pPrizC+PBFhcmJksaTc7CmdysN/7bLyZ
ylno1anZFjx76a9BgGuOXvaaO35Ke++X9uyEbV6fmLsn91nDuBDHgenJtm0vBAfEneJU8/rAVAm9
Hp0YuNyfyYHCppqGBlI4dY0W5VhSodTRPIcdb+US2ktNFWgbp5xjiNcBb9Kvfo/kP33s76oiivtM
OKQSZFqs62lYOQhpGyQ7nt50keGqwyuZCS0tm3T+KvafjlX5z22NF7pCOmP9ferInauxfNF0Bhyc
BIaW69EGCC8wQtZgF7yC6dvJY7uOkgaZ6HExbnZ98JSDoz2PhodG/lmt/qUKpT/8LqULaMRdJHVq
lJjddXbKaO522vJQDB9zcpsMYBVOLn3bp/pOSY5Yglf5arQvaR3m/Ru8ZaXE6xLlc+ikoca5kar7
Kqt9hQ6smYwgFX+MCctKy1E9fDMLiFdI3sF1dT9WQMXG+o2KDtvlYu3cMjLGw+ycZPqRnjZEUIhY
yLexdxyD4i3Bk+GGrEBneAeYMF3CYE9dizPyeWbLJUWUy+1pynWzs9BRx8jz2PxVQ6FwIhpak7Gs
0/KlbNMtlpyQUbpKwmka96OzlkuTd2akObVNHmkqogoRm6x3RCLzfrV0XA0Jh6nG5igei0FjopTN
rMvSM8O2qPU3c9z+NmpJ92yhxd/SmrxWATOrtN/VeL9+DEiiRyoPY1Z5B2odXLerOV8XOpVd3zPu
VIlwza5+h/F6cb2bAIqy7fPCgpp8r1GCGnRy079Q5hTx2I3EFgxmnM1Wfq7JXDkuE5GxxpKZ120R
6CtKkEkpn4fExKeMpvHi4W/dTQovIWPDCeSctE+JSfaNaeZVsHTuCW8yoyfX7mJI7aDqlMlVerIR
ajADCSItiVaJDKydos3ROZ0+FrvCPgAoDe5jRNokmXGDb7/V/KRb6RVeOoThSfWO79fnFUfgwkFF
tzPUoWMc6umS1OTXrA0zrGWkT6rPt/us7X1pdvu2SOI+IyNa0Fyagyge0dEvftajvhzRo6NYurXL
virwRS3ngjCQJ/U+LYk9Qewcmfrc4px7A2k+Pb33ttNZL6OFk9p8ZV93C+zSqC6IM8BE3Z8HFYyP
2J7IMnIRq7KiYe9o35fK1Y4EHDG4oZN0A01s91aQFH3Ee++rW3kZPHFojA0nDir2HuhhcaPeaFpA
As6vdC/1Cc1pvSOZJexEc5wn65I7y37Wn9sk2WWSyM5ECct7G1tkoeTUvl9n+IioLfXQmrj/gKeQ
w53l/T3xuhBhfYAgGyw4PTVLEjkoHUhTBA/UXUTXzWs9+5b+pOkDAROsAK+KJkOLGIcZj0lNw9/s
9GEOE4MuYSFyR3J/FiP2BkxwhR4sG4vYPY8treQsw0ZjgBK08NI8gtlGet6dF99oM7rAMVyHftd3
5pGTKkrnIsCABGB94b+8/pWvz60O2ZzJQGu2cJYqiMRzjfugFpSVMItQTRIj9zQHyBdwEpmBO3e+
YiAukRKWQkPRXcd6lp8pGgAPUb1qYA37RPyyC85omiM8VqxSsXMbNbTmN2p3TiJz1xXluZbXRVbp
scyb4bG+P4jGeR+TEyy2Hpfo7rIBoFY2knxNZQw7NwUl/Q3U4TUTO0+uILWa92lSbBfFKzS6tDVA
/lUG85wcVas8icoIlGb1iw5dplOT3UPTzl9U4cavCo85dx0YtwrwkHITOgdPzPtmGkPbUkKGXET3
YdxNvMEEbVOKVBYId/YCl7ZucdxwoxDLEicwHCOW3CNZ+mnkLyVBDENmBrj+/ZohbFZTo2cWVKGO
P0qseyRTlasaMQI26hMTOe81yz5F82R5eUTnHjTOEtb2yz2RoVBbMGRyuPQKzwWTouovNqXcvnEf
OAc7NbN4XtbIyhU3VBXr3BgDVqpsK6O1Hi4ZL/JyP+pryudYavofZeYZhYUTGEtpRoT/KFHvKJ6/
2vX40DNM96R3zBK6f1bJTYNlmFzxQAqKtetB0vzV7E1+3TwGtu1BCzi+On2WBMuHhdY1obCkfkiH
4QBrPVzqkmCNeatSujCOj8UxLvaapt+wU7fVWSlgq/WUkPqT+P1S45Jt+3G/klceycl5ztvygVW/
6/qdkRMIM8ggcZuHyVDPzZAdXbAzKfJzC0S5IP2C8QFxnsqXZLhLSpgDFda9TifljKRFI8a7il68
2jMsjC6G09Kb64Nc5YejtdrL5L0Q2pX4g/o8vFuyYUDpeBo288FJx1Oi/J29LDaMeofOYAebe1Ik
MdPZHyOn28NytrVuZJA91aheYGDkamaNWAT7ASflGbSf/eZ5KOyokVM4UJeBUcHgXNf+L4OL0dE9
KSlCXHRK6vxIagGlO1vqkhzpYqKFOyCZHsFi6A0OtRLVjB3gZgYLR4b3Wy139KyUoxNh/XLZyY2h
ijLdIyvNr8yRf+slFiCDZibyFuH5PTl6BP1Ux97sPlynEAdzYiagU+MH04VFLe2uj7lsv2qpqFhW
0vZqT1pzrZ2+vRZmTYCvqZXhz3Nda2JBQNMUWEtzwJZtHkUy5g8dHFkKfXpaRjkwas0RN2/dOop7
c7iJFnZ2IHSEo616x4WaosbzuifRS7lHtUgp8NftXfeQdEKLvIzvU4Sw930x/MogDK4T5MKb3t6q
xbFf+aX1SXTVrXVZbfYk8qvnEJKbd+KE5d68cA9jydkeGnfrQmL5mptsiRCp1j5MTb16dVePUqh8
TYEaTptsxL1xTqOpHvNY6I6MjE2LLWK0PpbWfU2zfZ7ZhzTTPycg+0tiihZYB1lhMlf9rtVPrpUN
oa4L5amq2ybWUgQMDJYej5mH/Bga1z41bvVvdsv11OnOcvr5CAOetpOqcrNv2n1O48DZb/YEncup
X8LKtmmQsMBKJ6oYHgRyapnAl1epFt3FBP7uoPZOjdNtXAKdmPSLBVrW71B8q01MV9eX7e+maCjB
c4tG7/6Aqn6XaHLyzcKgVisrckdV2ZyBYGnIbSNe23mItFHL0IvYZZCOYnxUHeU2ohx7J6RQHqSy
7+DNnqQyEPpe2nlkblvJzVjjG5NejhuXfGu8hBCbk7GzGzDytCaTjQw+sTPtc9YR46iMuHHhWeh7
l7IOHE+ixhIUXg1I1cY70bmIukXUd/O4V5fuVsQWmGqW4XXs9e3DkQ+VMvIXDy8zfeplKa2Dkcrt
2vVNe95Kj8ARbbmgxpbBnL93Wv1oyxz9bYaJRhi0o72bwdoL1Q5Yz5W/SnQ1nUb1KO3fI/e9b+YF
WFXBvByOmpZ4KgghM3fL963qb8ja1ulzHsfvrNvKh6xIvbDv0vVSyUzF36GUZ1R54F22+WZzHIfA
NJdUc072vP7O7zMPN70dYySp5dHW+7/Id5JjqlSN7+YLgN9aQn0V8SDvc8kaIxmP6CEIOsxikVd2
RBrpv7lI7Ghaq1Or2C7Vqd4iLNNAifKkPv589N+DkTsDW0chY5tKJk+c/gqUOFlDCKgSW1rRPKCO
yg1shg6B6AByAT1BEkpn+dLVEuV9adYxxhONlSppHzaz2in2oLynOp27Mu6twdv27gBhBEJ3zTT6
HqGh+VmwLOCb3s+ZYr9V7p4GUbxoifoGVqRHw7QYvM+e9jBJfVepREJuiVncnE0fHzqH6w9LcFuH
rzRz2fiI0dina/LUVngzHcuFUKnU7vjzka0VqIo2L/F/BCO9bRRhvXRVqJhzFTRkyVSz4e3Fqrmv
s7qI4EACW4ySY2dhkERSZ3YEduq2T5hmINdfbXWYC8Im3zrFonjyQqWKSCkJBZCRzWFfLIQGjH28
sTJiURXysV1ygzPbyQ4cjelHBxdgusvwi/1wjS9an84Hp8oOmzd2j075AYERGInx4miNFxtDb1/A
JjdyVvFh6OPZniZCOmy7jSbTIzddlWNcVkZ/RmWU+p3wNiJG3W5ne80JKcp0RH347czpHHC8IMzt
FXYTrqfbKh4EvZGFblm+aYMwT2vjPDhdXj/WeFX4m2mubUj4dxBk/MXdmwekcLoneWH58N3ZRmDx
VFde/VIPsvXBVr1dpQ3goML+MgsXPokJcJ7Xboecyb6TlZ+W2jViV0f4kW5X4iDuEN/rrGm/0r2m
5w5gqhrUPW8p8KN9mNZue+vbNJ5rL0hy7bFWM/lA5K9OaCI8W9Z4w1uudU8kQj3q5lKFyyi2fUVo
RNAbyHCWjiakEjO4N+JRgBlnffZmTX+41515Wh95D29FklefbK07mUygkB4xnVmb0VWse5dKIp4q
3H5gcWrVPbS90z5UoB7R5KlDgHcEfezPk/x26+BNxnUU1r4bqj/rlD1UkH36YIAX3b/550GoKCRE
M1EKmchGxvP0pxnqt2Zk0YIOBX0SkR72YbbiV+coIqqLl5qtPzFq35RICyKTQmtyMHlvbhVJo3Gi
TioMfUwQf6tT/76m7uvCbEF8jX0Vc4qPCHi9NiRPmipB+pWe+EaWQdxFAJRMjEAdGJL79ZDV/YwF
L/1eKyYCpJzjXfKsUw0SdbMbZJ/uJvs6w6rxrbT1o54dlyL9Vvphb6CW13Fe+2nREub/o+LrdhLu
X1+Z1YeeelMA/+yGvJEq2QY0T4YGewl4l2kqdj3TmEOz89JQkcBHlgPF5106uc2x8DoXW8cfVGHX
etDUV4OCoxMoOJN2eMypxwcG6GiDuusUjAx2l02+s5T445c/pn3vp1RQ6B51sFshMiJCwixy3uBG
iej7g6RpsWgVgTUOeGtow9uyfcQkagV0T62vgPNWHmqEzinOS4PYrphjwhiTTnlTWwHDVU+CUrGt
g9KDiDc7QJICaXiomSAcba29GUXdBcWWHVfDiecJyqiqH2rPuXVNrr9w5EDKygRWMh/OtoW4ZSpI
wPZE8wFPpsGNQ/eh7iK2J9tCi/BgrrOzL1EyX7tJfi504UZl/Kub2nz01C1aJkOGw0JMihP1a63E
TCM334Z+gIyGNVF4Gze4d1qcVlcjjbcg1T6SVeVI+mPCD9jGh/TEnkSlSBimr68dyvebU76QdBNm
1UU13lXAjRTfhwMRXggH1BxCXMGqrlvZ0YK8GJL8e2x5X9RKecPLXp9GtUgfysekB37M57sSYfwl
66982bAssD7tJDsVVzvHH+VqiX1jI7h6lVu9ps10LGaXnL0mp62H+TmahdPuvF45r5vHKEDT3EAc
N7JChU4XQabNoUZM7hNQkjJ/1fTYqjbr0A80z62FHmvouuYwK4VC5HZ5A7J2pu9GbJ9APAGII9+Y
xSv0pgmok7i0XQbrQr3V/VNj4xfqvlZsYUptxGnBe6/zDw0o2ZudjKGa/3G4GBkjFwv1abU8glN/
OkGmUiO5+CVSQPwcCWyCgR5VO+ZiieNTsoOz3jgFfN1E7/eUdRXYDFNuuKvzO93ITkXiNSMRil45
tJaI9PJGGFIouQ8lk3TBEBwWkl29azSVox31w4OnMXK7/S1cYz+5dtBs5J6h0KnMg1E1lZ9PqnMb
isVjQLZjcuh4WVr+Hrin3HR5ypesviD6QgDSemNY2kb2O03cw2S73isZGvKwlRpl0OiEdZspvzRX
+qOJXiKzSoTFqBgyhpXRjWTEjNSTGpQgOmkJ0XlLynd3N09PSr9z02PiWWFjcaPbV5iDaX0bKufF
LBIjHGqSA3pL/Vey6RZGxfShORys9BOB36FP/5H2i5hBBn0BYKx9ccMq698Npppc/LmGoQPrnXIi
QDg06yGJ26QzQ91btADqbDwgC0CdmI7ObqwXJdjsXjwpyUvViOZRB/S9KGMHq1oUcX5Cnb6yoJK4
lurzqOavk9FUQGQ4VqdtEl/mZobKYMA2LH7e3VJUCD7JmEy3tjWStMkrBzLKl89pdb8zxMe3buyT
q15CYf08n2eY82a467ivnpW5v0x3IpQIVnKi1flzRDOzK3qJkOD+KYv/iGpUvmiTbWAvXonruj+/
2qhIpGDD1zrvvJbpequTiUQHF0oi8UidVkrjscyWx3tWxJR7yMUJkXm0ZtyrUimmX1AcIijkCg48
PAxeCcnRQem/0Sf7A+cb0LyJXnSEeWkXg4OF4De7ikusxqh9bOFbBjmfBN6ppPKQrBG46ctqU6Gl
H9765q6vTpEEGzOSMv4fNLpAbh/ynlKWmY2OwjTVkLckaNSz5Vw0iOJuYpjeDEdTvCM+CFS3jnpv
ptanOejmyGqpDFsEhcizvPMAI6dAF2u0INMINIH9tJlvm/DCZVhiI0O+14ctGJz1926sMCW82QjS
2K3YFgBgIMlSQCEly8Hibm36zzAWDAO/7gi8dOcoRYiqQUczOi4BSCItJ3DmLci/V2brarUStHdY
RkJOVEydzNVws65Zkwb9xupQJOjPZXS+EGqF/Zoem2QKHb7oNFBiDDln6ge7ZKE9wO37QnmzwL1c
yi2BWTjlgg6wDXJ4xrLLK0980kWBrf+1rJKi/xjb39JTIKnGgCw6TRToMF1s8VcESvFqMhmeUyaR
XEloh85AGKu7fm7/7xFYO56vsZxE0vnLhgB13Bn07ahdueOKULLJ3/lGjonQgpijIw2FQTDj/IKC
pYG/L4UEgUeQrj0qZIiM4yfILpR1C9h2YCEEjMzwjSW/g/C+2efhYj0Rte1L892ySRg9KA73aVnv
vRRdSfrs2C9pOfmzCiLSP3Ml/Z6fpXUDFrYu2DBEpy53PbummpDBaP5Cb85bKMkpZELFFrVueCdO
1/I4cW9r8qi1RmAjQJh7Yk7VJ9OI77lnE39kWTAdlBfbUsrZ5b9ktPE7zqTKgKSQFuB4fzP+dGUB
crmvJ4i6+bdt/jLSP9UQLeR+L69yhGZVHtzqYKDwFD9lwj+H3pqfI2zynA0kqcMNxbxvd7/75mi5
VayhOKIY9RWVnAAK6sH9KtQ+WAilLLu/g6hwfNR+i/xA0b7JB0Qz44ZL9jopHm5Y28dejxVb4WoS
G9XzS0iUEtmC7IQ8Ke8rsT9ctwtGfos5GFiPo80QsV1xx+czSrLvQftXLlAYVh1OVUslrkcquA9F
zq5IzKAlm4rueyogOQ2mnfAbeJGEnPuM3QiZwoA1uKHQyELPfVrtGTQTAq9FodvjCGtMCJUa9VVc
NkW2b1zC7qzGe2jUUbzqGnoSieM1dvLE/Uy6N1haAzH8E2m/KLN75u16+re+eYcN2uUFl8H8suUy
XPr5gA5+edU33YhqUIadhqHzPVm0Xwm34S2X5vDiGlYkreKL0JP0pvTJdBwWyEVpy8tgMp1vK5QD
m/HDmHnlk1qWJnStOKn9Uj4Vfa0+el6IqLnfjTZuVph+hJsZvRl4gePsZsJMnhAT5k8IFg96mqLr
q5o+6s0te+o2XX1Q1GynkQP39PMwUYHZIxxGWgr1You8O+m2QkS0tngv2sBonplD+ZsCmBrTTr6q
GU89a48qVF3kXgP42VuL7t4yV+9468b5S6R8xWRjLp/3Q9tqR6sx/m0jwy8cOTB7L7NwC5Cwd1Gx
B4U63MmAt/y1zxes8Gvyd7SL6yy5UWHpq106q/blv4dOTZAZZzEZbf3/Pv3zzH9fYN7z+XDxLMF/
/8DZjtoFYBxE2DAv8/1hW6p9Onfb8eepQsicO+f+D0uTg+vq5cfPl0liRsH0/yTz0EJkpurFcKx5
ZSdyP5a1b/b5rG+Xn3/ot169METkq8+SPiBxukb6hh8cJe9HWy7qzjYdRphZmfLRyfxFdMaffEnL
k2aBdXluAuikzUibBrv4VGxGzLRO6QQW/M09+6L7ZBxozTLT1ZxNexT9cc2mf7yET6tXnPfmOi3f
dZd8pxMDBzlAzX11VdZtu2mN+Gc6Yvwcp22H2IHoKbI3P3VO/3kYnkxpfrVrl0TLOvfx4ipcXiYX
Onr/WBvJ02wirQVPE8dCAaQg5aC7ljawp61ou8YGviwTzfwtbEEimqb4UwbivBUeEw3wOu+QBM4f
ujeHVtMeRYu6opg6iJdOXFGVO7te2eBxpP6kemX/u1DNKFMzKsRFGJdSwaGkl9qtSZMVrtmzgFLH
fdaK70XI6YkQPCMQJAzuU1FsZxQR2zlLQdR9sUzpHkO7Pj8pdQ3s76IDaHTLT3u7Pc6lDnJmeHl3
nHCL7BhpsdcUhi3LroQf7ndVM9Bf8ZXF5kRYeLL9MuPnv/sjj5ulGA+2Ew01OV9mWFnGxZSTste6
xNyNnXAvPw9YpkA0dLyfM5LdHzjo50FJctAZdzuDlWKlSizBnjuU1j4ZidjX77ARnq7R9beyqf2S
jEz0/yBLP99sVaAgWNvPm1exV//8rKriF02O1kH88HVttiH7bAplNzQKQydT04mRhrnsGvlCYBBs
Q3lxelHfUBVzs7VSp+xVTmY7aI+OZiJlo711xunW4pMIRT1qEdxOGyodmgXN/bsMXDt9SrTAzIrD
Ok7/GhtifBgd0k7yx7JwqphsyDHKFyKXXOV+2G/Nv/T+2c9T6fjEUFcwQ+NJJ230xS667xYq+Szm
Gslj3S97jDF5iHes2Vd5Zrwwj5BoprHAuXL/1C7R2A4OFO/Ppzn35XX1tFPXWRiHOgLHMxDVZ3eI
s8HljJ8H0mIIjtAtwH833+rPVesJIGq97Ki548kSYrgWTEfApjs/KA0qxZV+c3RqlIc5eUv16ryn
9aZgTPGrCfB6lQKd2eLE6DMV+lXVuRiTPkItmvXNboo8WvXZfMq0yQ0YEMEB7LWIJdx5+hAFk+gz
KbffdovIuGlmDqT0u3DtkCxjAKe2Mi6OSVoMpRRuqMEep4M76Q/i/tnPv2LJQxgxSe48b27QORNv
F/6f7/v58OebubFvZj83h5+n/nv4+VmKYyhHhMzx//utk+bVUSq6LvjvF/984aCv1y6tsl07pjvX
MX+1JcpcUl0yJ5oVATIDGUXKABONuHgQ93N/vUu8rpswHwb2ruPPZ60j7/oWXdnDQWinwuoe08yz
b2Zzzp3NemwTrdpbHbAAoTHGky1dqPl+LfZytJ4aYsB+TR5BAz07mT8YGZVsu9WPkzbfk1++twqf
fNZ7IzIulj8Zi3/pJMVRq0CUrG0Uft+VRA17v4SpMIhdXuwly8gXNmwofRQabPRocPvqz2BS1Fuq
vnOYxy7vsdvaCPDWaUKJvVIOBNODWui6GWp3UAOQc2bAjInwKR1RkZZGYKjJH7so76qAsT+LPq99
BohO0YBV7ygV0Bdr7dPQAuqJXUmmsJ0aH2gplTjLnDMa3T/4YJMdFhEX99z4qicEZhuTlQYelaGR
yBARln5wtXE85dnQ7fWhvyTlMFzze5Knug2b3w7k660DEP+yWNfFbLtLqw/7BFnYLu1QheWpQKyu
o9rp2o+RLTp2PBJXnW63wZx+ugY6RqMssgOxvEk3TGecBubZFE0ZIKtCVWIuHDa5eEiH2qOWKG5F
y2qWE/L8rk0JV7DSgWLHqi8JE6/aNskRLd4VCfPIkGsxUsE5aFs5wBSkP9nCfkNAde7S14mR4ndw
/xgL+hDLBvyG1j4ipPIq6A5NOGjgc+9UbYhGm0VB1dF+rbbSA0oqc5TMot03lXOYJpqMpuoRpabP
PcoIn1Pqn94YLwh9m7hZqOeRifkN/o+sxg/sMB2iIB1l31u9dhQDP1BPpnMm1erBwpXQj7xZ4zBQ
Hhv5Ltc2cRCYg6dq1EJpFORoYyPhmFFXJtFyMhZKQsDb/VN7SYAB7h+NzkjB/9/nWHXVcH7W64LR
7epmRao5vc4eciQqLRGLDa2OMhW/+1HfAnbpwTeJew8LvfFIimHeXtUpl27FLjnMs3nVpRl5jgA+
xJ23rHbzuNBiP2gC4qh7nLxsuRrAU5ialZNKAKFP0aZPJNeAurPPvzTEXiMLwmpVZOV80crtaxnV
acekQag6e8AZSBHtk1FbIeVb4kqxypuqDL87yPyDqf1DEt2fy84bLzoOQukyVKhPSnmuAS4OKNOw
yjYvumlxYRYoL1FhO5hlSVPbyuvmGTtT1CpzN9SP/n5eOkb2QHi8T1LWr6Tj/FoUdAfzZLanhp6Y
CVUgFPm1MrNndfKq/ZyncLNNsV/s3v8frs5ruW0l2rZfhCrk8EqCmRSpYMn2C8pyQI7dQAP4+jsA
3VP71HlhSbIsUSTQ3WutOcc04IjeoedqHn9Px2CAp0thbTt4Vlz1asc7043rlyYygQ/1WNdQKR6L
BT3ejYzgLBarfa5Hj9jG3Z5oxCdJH9NLK8gp71tvumZExlIodO0xHYT2FMzpcRAWYuNIvqecRjdT
gOrAZYvbxFTTRK8sO0F38UdqiK5wjqUz0FFSbblDvqxRrirZicuPFubVttW4j7Omynd5RKJCZ9Cc
dUdMTyN2lI4uuie9f25U6jfk8TXTdyPv/zJDL5kUzXGqEeQLTWKYNYmRwf5Tqqw4Mz3ZJzkZWYB5
L3WPkMsvjBR2tUhDM67braQa8qMeF1xE6hpSK0Qk9FLT/lpN7kvUWv4m54C41Kk1mrJk6wz4csYK
EBSMP2M/ozzuW8M8jAO+eJRWwa4ycvRGVCUxzRndANgZLGDntnWom+d0j2eDJLUqPiHwuRUeBJsC
ygcaZQjIqSBfqg36j0GpHVwNMoi815JgijFiWcf5eJK/xmHSb2KyXjjxVh8FGppNXYr2af20Mr57
tT8saXGg/KS1Kwi4KsdAPifp5NxyF5HWbL0NtXLeVefSeUlr7RBU5pkpG904nJlhSpCIiVNyK4L4
BwIivNX+9N3KAnqvhuGF5sA7ridqb3rfyMR2NklX3MDYc0ObI4zDzsZYQi9DIpJrFBezngWSilm/
ljGRFhJu9jLDpUWfCnfrJzn7SFk+SqcW22D03ytFgc2g1d4pWgVlkmwl7TTCRvyTQy0YmnKkjQiH
DEMPzsvEfctjr6TpoD6nuPrm9A1Y0urXkHWM02nObtAQbou0E8i2QRvrecy1k0R/rBI4nb1Mowv/
FdY0Ce7zqXdIME2QdaN/j+iogJzxqqcx9fvLOATPcSD2vfarZQm8Vo1jbmdgDpsKzsZUuQZG2PHu
Cst9VJa38zMMVplNF2RQNF5GaZghC8NoCPCI+pOBC6mmW+oBXd8CbD5h3b+r1CgOqkteDXf+TBMD
MWzgdyG6pSwzpyP381GmYjyhY3sxuj8glArCSWhTEHSI99mmRldLWMiYmDB18T/WrbERU+8TKcPo
AjbFTI9vNHaCjsXd6PwPTPL+mR1lPAtt/qYFMTJcTMc9lvrZCQa8rPBx2hIPpl6hne5gT6k5B2f4
0y4nK+zpdej1D7cKvEuSTW9mR9NgsukXpS1k0rrp/9lmNT8s0qsKeMpG3qlzXspmb3fMCMBjRMeh
zzlYeDP3TmDdzCn1nrWMBVWLLnXZLnjAyHvkWes/mnb8B0QnOqXLZ+vXZ8zAJXKJbmivXpAVSLNZ
mAtJM1Jm//+hWT5ycbcNeEroFGe1YlHVIbisGJcsidFELg/r19aPXBJRTqZRMIgey7PIdG87KWPa
loF401Kj341m8StoCv/ZojwB4FbcpYaiwhLTCaJaH/pDQ6qxAeSfwo+2ujKOoAARe7pAzLiz9cx9
yhO9uJgl4lEGK3xYRkBoHIafSOUXV0gKWAJC2YBvlVZEopjoOoCDbnVv44EyeZErlt+zG8cv1Qie
uxz6+tJ5dMqEAmuZCE3cammI2/oRPB72Vsml6FvyO8aD7IN1/whYF691Rj8H2UAdqtbJ3g3uGpv7
yWL4+7fk+XMIiD4HfDdyvMy+N13KDCL7BPKuIstvLAaB3Hb5Oobj+es79EB1Zz2jolh2GFT2+d01
NrOBEIuObHH/78t10D4Kxxfn//N1U9DMbTUIF+v/nkavgK9DMm3emx/2ItrMug9cj8uYk+7Y+mUX
w/IhAsy9LyLD3RoaAGsqPv28PgRagksj0nU6sLynNArWx/XLuaiwBLQ5PcU5Sp7+eyjnPKN3x55U
BkGlbwZYIPoG4VJ+6mb1un5j5JS8daIizLIzrnPfseouL7xPzselbLVw/dL6kDktCJgchRjmFnvj
u744Nmy0CZ3zbEQBPEJHbLTmUFdQwxykIChP7W9l1mjX3mU/rgCff3dVHm0na44vE32q7/ITl+54
swKGlfH0FkWaeOf0KfaGFn2a+aAuCGHqbRUb04dveyNjoMAFRMOns8u4AGes9xQBHHlX2IWmakKG
rKzb5CNI/fouzHJoq5jxNP3DN0nLhIY7I6YnLshoMGJZasIF1EI+ggSPvqaW20EjmKyaouKQzbHx
DQcqB3MO1TYVQsy56p5nnO8CNN0/BDqS7eiW+I0GmKeJG+/Xr8/0eQ5BQG5Pjn/sh1HLXc7A5s2r
P3TcVlc/7f73g5SQEtLEQc+REZ61/qsx6f/zLaDJi7C0TIbxFEuUyvzn9cd0dXW3JRYHiTqyl7ZH
yyP3H1bkYMn2ahXmnC+vZTUecCQjFY+q5DB55fSsloeI/h9K+nw/uM6Mil06z4HCN+K54tl1mOfr
RnBSevUS+Iu7aB76TS3Hele0Ab1y2m2hk0+Cd9MefsfiI2376FdWjvdBFfe+hSszA6h9NgsR7coP
4Xb1ZaojHQqmgYzU15tnGiH0ix0UG9mI0YCAJ+9pfaCI6Q6+hmPJ7yfe4OXhv3+tUTXrc6awkf/P
f/j6qE+GMIlYxP77B/JjhqegCD0il15YBpKXWRYvjuapa798Rreje8hC0Lbns/W7Mp1dWyKLouUy
fNg5sqVi6F+daKzp2GCucA1yn4Ie1LAmmjzMcDCGKBPbUxL0+1VAtD7Q+hL4QsdxqzWefmKuvVXe
HtqWvBPN981v6+zmpJyevGzoUVjASJgD58pfXe5Gw5QHt+D86neLzJ8uhDYMpHYMZnF0bSTcbQer
K0M7BJ+uDQePyc8c+FzeKnMYqldqr7q53EiFsqlIM0bYwfA+6+aiYSRKywsTlcurWXDrIib1bkP2
GLW/FJb6AZVGsQ1y9VlI62dHv2GvgQ6D/WaS6RRU7iVAcuJkXANyoh4laTaocv+sBFbIFvGSP0oM
wdARbjHhxEVc+Gc75y5r9Oo542CGCpMDOwPVM9r1Z6mBlKjdkTukG5dhWI8F22ajy80W1t2C7Lcl
l0Op6Gb41M8byALpGVfvDysB20JBf/CJxcDMRl+1kX+Z8udHO73n+YBtgxJ9Bx+qDhPe3K2vC6CV
NOWucfARK1c/Jpwn3KUkoX/yi8SIGIKFFYewak0uGmdnWpHxMiSMK/o2/5OKeHjzGRllbtJh5scw
p0/SvNp4wy4Vligz8adjPX22XnaK9KA7Z8Nra1n1xTWxgEnD4/hc5Ns+E3tfLxFLCf8wCLJf68an
tRZk+tnIylePmnjHG66O1G/KcN4XbheV8VCqrV/X/8ZEMMqfDYYorfzQKXVTP1iU2LqzlcMIJ70h
4i2zKvtcL4pn7PIX2Fs0NyqwEWq0i4sRozDoiVZiA1qmD4hYzh77vhrbsycc/zD1rJqxSuSh6uiS
DeULi0N7iGt2d83onW+1LU593H4Coak3RUPeVsTpl3mSxmHNzH9Ly50p7LHBuwphW5695q5pnk2V
ogBjhURYhwltmnA0iDneRxkLBSzUYjN4wR7iBN81IkYtWdBrZhMHZRNsUhdMDf30OBXIsKQVXSbX
HY6EBHcco8bvaDdyZuGWvm8Mhf8wn470vZoNqWQIo9upDjkOUnuHIzooLzuQHuTcat0GXIEFJKOj
MaF33BM1i1hHF96dfBPoKJ6R7XQohjuPA9wWfZDzJBL8MT2UnB3Oue5hW4QgVdjZ9w5gLFyyPE2c
LvbTpJhGoc3bSMLh9pGqzjMnc52MnF2z7GiZRzeuqoiHlX2/Q5HYbnku7dFSxZUSr9gOg67tiVfa
jylUL8HZhC5RbsHESgQ7kmNWFbrU6JnEKwdkQ/tt7iecVOZs87KimJ0krU/vVrqV/hBT/tkVqt72
An1IhVyVe+2QjwVxGQWeMyqhYwJM9ea6bryjOQYHMmDR8HJqM8djtKHhRtMah6zpPFCHqudcY6Ef
1DK4ITSy0A/Kwt9qnZyeBBPxzJs1FgTIyZRfx1lFCGUTgdqRLviD3JFq25myPvSJT/0+Ga+Ny2SZ
8iKi/ZgtwZOI8HNY5KNtgQXStZvj5uM1GCgFUoX7GOXlQyMZAIWvUW56g5UHqQ/sICbOaDeex1r8
ttvgRy1n8gG/lQbieAcHyMaFEWEHb0mD+y/PA/+WVfKjrqDDeEla3mIv/qVS87st8vpgYpy4zSyu
BjXSi6cWr5JAsVZ15HjKoggudEvKU6YX19YRYL70+MDOuBGcgX8Adf2J2+gbJWx6s5eHmrM2uS3+
1nDopVkmSJeZpkXXTA6mKAxN8HL2ZpnIE6kC5c7Jz7BhGOxXMfYMxU8Eu32EtA2wXI/Luw15QJck
hQexR2CqskJ78v44rf43y4KY2V66dYL8Q3Pa+uEr2B5JQqb0/DH6KI6kCQeJDv5LEB+xYDZnTpJU
9j4MPQ/x9VG0tMFErdWoW+cH09jfBowgmkL6NZ3APUw63pNmjh/JBMC2dwXPvBf0IyKhnZLyc/Su
MjHap9gV+IthCgXqx2C0SExhnMfEHAZdlZH3gRy7qzPsDx+eOUlk1fGiKENMVccCp2OEXDawzH0y
l8axlP5PZ57cczMdK6MeqRaXcT4tXduBxJgtJKG6fcv9HJk8ilCBLEzpl3lANNMv+hJS7LctHBfe
T7wKukbPQXC96jBljnpeh63LzC9m7rXpbEGauWpuJDaPlC7S2soAW3CVdArLMq3nhXmRFhzZo45B
JVFfZxz9wbmxOAjr2mGkmfoUMfy2ueOfGjxURnUd28g8TQ6CkCpOslBTtnlxh99JaTW3Vhek7AmV
hzabWYh9ydz4iXdLwNmfJcD/I0FOCfL4dgdU2Q59vfqI3A7p8zT96JWgI5Pgex0A8eCQatDtg3nz
+hwlQpH+Qc807G2O3mwQecMkfip3OtUpTapsXPAECSnb8tCQioDwMfknTVOi/+1qHCe4ghMNnl7u
i006pf/KOPP3TTz+pDIQp6XnrYwlo83tGU8V2nONNerQSxxPwxAM2xioUyiM9Bks408bgx/iseat
wB5+Vao6oFP5nerjL3gZB61G6Asm0Qw7/OworE/F5KlDMgwNRTfdCgJH4GvUJ1HQEzVQn++qxHAO
YiYRXTMrEKEVur5m5G8K0KwydtR+aVpiHbXUdT4a3XttnAwvS60BzgDbe7J1dz4My2xbomzal7Ef
3Q3Lw94sYNnLyZiOQs7vTZc/DKTBQ2zL3ahy1nkpl2xJ0rsaVB10oBn309QNZUMI/JCFaUJ0MQam
51aKV1cpdTpSYQNsUCRlFAaoMI/3mx3hADQq3yFt0PXhd1sg/4/pYlM8vW0HEdsXrxAw+4wd3Dvv
ydH8P34525tGAlNsW6Vtc91/j1o0AGmjwepH06xosrwMFZTXOvmRT2p4GnFD056bt7hKjAunO3+P
Hi10iU6gydO96ZiBYKtMuBanh1Fm3d5TJd5tbJL++BFUWRuWucH4CXSIx/hn05nzLxXH0yYSH3OG
LM7NcygXNa/b4PyccCjtiUPptrYy8frnJkAfZe3mpH+ZGdMxYHP77SSWgayyrI0TtP8yTEYbw23+
NjXLgC6RF3e/LIvJOXJ3sTcBd9LW4zLMbHnV6mzYWG6DSC5NvJPV7YVhAdB2kyemi59IEued5CRo
5X1yjTL/ZI4Q9bvSx8qlcRBcH+zYKx5BrP9tTCJdu46GbdO8Q3f+C2tD29p1Nu59YR5MqNmsH3TE
e1NDVVqnx8hhWbbKlGFGNmBncN5TJfhjOIChLq73c/w3dWV/Gy2NQ6jOM3Ry3lMkrYcCra5ZDtql
YKIC9Yhos5nFu/hjq+hQNwbHqKT6ZQ/mL04h6S7DoM5orFKXoWY206c/HDUP944Kg3yheG9rtrgE
fXoFZWsgjuNENcSKXLn6SU1EeOedM7zR4mRSHE97z5nAE0PEeNcLB92x6P+ZWZ+HpX2runa4aRpq
e+oFwnc0PH1zesO0PoeoqDIsCoQ+IRUJjaL0UaM4vzO2B/pjMHx8Xjurpe1jjO5xNhtoNFkFQ0ye
4gAUI1LQKdRjgn20FvmnVuM7rDpekZiSHJdtGAlMPEFrvHRBYu4YyB9VG0dEWsBcsDLtFnls70DQ
mGMtVPD0k7iTmYE8h0TPoQEMVBOblKBMYInfeH77yl4AR5GoZwbm9asR2QTGZSRc5TVzfW75mloK
jSqlqM5E1QcyV4G1EbWB2VNEBrPD4UjByPCgpB9rsu50LodaoSZi/9zgozEHua+1uYDwZZ2SHmMF
wh+CbpPPKCXHxZXtkqKpMKvJSb4oM/B33jQcgpKcKZSp/a0NSjTjQMM8smfO6wNjzZ+uWTgHlXGl
LvQJlm/9Na+Rhiczi1UOJq7W/BZzKpBrpuQ5rgP6+/lYmtvOgb2H2QPf7Ow4UDaC4NB4jX9wLLx6
vfcSD7H+uoLRvgIvcofJrR1Xe8JlnIOrDPR3E11vO8n/uARVHLxAneqYiW+xqJprZRtnUuFepsKC
wL3AG03iTsOhVdbeRlWeW+52IOkA1Kib3soK6880GJAjUHr3gcpCNxu1u1ewQ+aNVbzH7e+RpIbX
mIRU3DrA64ArwmWyOLtjG3A3VWm5YaoH/nNc0AgZll9pUOcepIesz1TibpK8XAzJwV7Si92KIc3o
JOW9K4C5Ah25s4OVtBWr5AEC+Ce0vjtJKs5ZUZsvorOVcOlJvQ4tzCt3Ag7/yi4Y2HzFaxsXFfeC
EK/rdznJPO7RF0WXCtNvF2iUk3lOoPHYcO7SsvuKfZt87WmlFLqWeTaYRyDb1Lrb+qKv0R+BKRDw
LeDEoK01CEvEJ1YJzeqqbz78Hth+kMJxiZromTVWMeuJd1VhoWDytEuX5ynkAgY+bcNM123aJyli
90bzecnBwUm25AisWSK0ara2BiOidaJ625pNuwWthvqkRxC+nEBd3KkOf92WlZPyeMnG6Yg7V6K1
L1qT3mPlzGdB5dk3BdYnK8tuVKv1KcIqkdlQ3skM8IpdO2r6UTWeeXKNCK9JKpyv4EzLdq52pzGO
Ik96U6fRu1E383VGrXQwAv+jg2N/Th2X9l9uk2LYyPGLUamCNDhgL6QTx657XT+KEtwfnduUz6P0
drHpDW98+3oRRYR+45rjFLc+9CwUVZ1tWihFd1P4L3lFMHpA92EzDxSz5HplXMCJYCrpNWGkIZCV
GpGZnFmeDcxGDGpc/RUzCHYzIynDpqT4LOnEX2ZpnD0d1emM6/Q0dwHQJ2xTPqsplp2XNrD0d3ue
TiOuSLngwVONpxYzIZiwImzWbG9IhdNel6hAShPds0S4iwA7mSD+LgFCWtZDdMwXwJY3GfvRxlrf
BnGJkZVdJR3JFYx1pNRx9vuL52laX1E4ax5OmgcGUthJnnQ0RGSaYSOx7SyMY19je+fY7Q/pDxzZ
d83SkK1xD96Wz8Y+ixFEM9udsgnAKHLGduycVzH5bwHc6SfBOREXp3NpMA8xZG7CvqdVgjl2pECc
UD9pmDvsEkqMTjz7AxV/yJWAfKPUfHqp/HfHytLPJiVPrnH2RoRSptQy7+sdT9IkoBAiXFBnnwiy
vHqKm0j/HOOCJQSh3nZWCTgJO/jX1PiCOZJHF40w+XQymJAWApFna8B7nJJ42M8LuL+K6zIEpOYf
fcwi75x4aJOOFueTqrEq9K3ZdND0aj6kjXrrhX4mo5HnbaHcHBUpYhmz2xvFQHdM9fYkRU/uk4r+
glLbRsFmTXmLkpiQGZX7N0RU087UR87BBMM/fwHhB0nv1ScKdn3QrYnUF1KhSA+AbVTo6RNnVg7X
U/zCTgK9NZotNsygOH09fy0u3nX7pWU0wtkSgVYQp0cH/muYSEyyaAR4F4XkXJZkxXHsTRyl6PLQ
Wxd72ArdrlITy0inoajr5NGt5uhZAWsq8SA7c2D8Yt1gKDBb02H2nb+9tLRvNPWBAC2vF1TmgqYx
17BpvgZp7T3ng3NMivhkkr61wUzWIu/Gzx4k9s5KC4RGzOyfmOs/lh38JGPQWCTM3S3NxHweaQ7H
1+ZvG9i4y7mMH+vL7dWDOK63O15hho5LK8dhJ2+YD+0ik7Ez0giPfn+Jlw71aOP73+bgNZr6JDSU
LwgwAIr0Fb1Lx4v8G6F5h6+9LULAUm9xZT+orpMjCt4Zh6rt7XICzPa5g5OmYbBFbe22R41/PiI7
BlwCy2rbN6ia89k5BAW+yI2hZX+wPJO9HdCOoBSfkdN2fkEvoRfzoURV/FYCOT5NS74MiFxwXboe
Dpib0OSXD33J5KqMzrmsO8BXnN66SGPDss7Kb/ZlFJtPawJg0OFjGz3T2Vqt44ZGGx2tTmqhlooh
nLFF3wNh/OW3Q1vlddBp8gBciMbYDeepNt4AO9BN7qzhOa/rc6yMD5eG6bPWIwqpDfVrVAlZHHQW
pPfxBUm2l7PVnFbBTcnJuWDIDfAAI08w6ezsgRt7j04iYs+0Ek2lxmAycLVvENabULn2kU3mM0dc
/TFP9LGxbpC0hpAKDOuyencmAk7iBr7VTErkwkqfcbMyUufojPuZLEnLqTnJtWl9zbN5+u1r2qaf
zAx58mcMBu1e9Wj8+jH2rpEYUVf3CycsEtfcI6jQtmIUmfCg4NxCu0Lj2Pr8ouybWcML4b9N+j7F
PXKsE4bNpICGVi/G53XtxBfElCHLQAtaGkaemXEswIVHtWzJZprJsEqd3RpZNKYAoZLK2X9da2aP
67q07Z8EvHiYDi1oN6XEhyKZgc7OhEFMC9RxrMyffaqyHcyL8VGX/RlPHYeMGCeXPlv2ObHQfzST
hR9Po7OUpekfXmjrQ7cNyrPWuRgQdRp6PifNdPqjrleY6XMbrD1JdQnmxMqMzOeqivEMmF39PBwr
nRAyjbHEjpRVlAa9vbFmSY/BciqMiLp2jAYq5VppSFuWeOvGAWolBPfFaOtDqCzwIN7QbRExjE+u
317EcChGU97JOMi2bZr6oKs5KZX4ZdZXa10KaYjqn4VtZmGwrAyRUWJBcJ3+TFTEX9vLyl2zcCno
qwzoW2fzd2wBa1Xhyi7mbeeqM4MENe+YPEnfhDw24J9dX7YcV9nOs46kVjd3X6f67mNrV2XCOHrr
StWRRNcysd63Jt4cf2HKDo0HB9mJyQ/wg6NOAicH9M9JpmlIzOqP9bcaphMcbKOgCU9H7h3Rb08s
mkl2MHdtYxjdicxB8tcm/3cs7Ter9/sXd+A2SKOEGS9iZ07jo7jjTV2gGd2TOUwns6ncgz06+eck
EDmmVY4/VTXGLu6L5jFVCI5SvXee+iH6ocHU/BzhEqNl0NXB4GLYqG4s9wDvgcssN89IyYQxAC9p
1sbbpFbFS94sYbGotCpHdM9iYAJolO6Lb0xANZfOMLk9YeNX8bVH3/sEjfxT04P+1AAoo8k96J99
A9lk8hKSWAjtzomjpIPG0dsa2LQVh8XQ9BZrDjnfj/WlYUSJAmuOb90yia91vT/mGFkvcc5RKItt
7ViaWY2dgQNXQClw0Zz6lrTQU0ch7hX4ayBgPFmvoCga/RtmhrCH67h1Mqs9lQbI0y6DY194kfU0
4+7FdwEts/D4EXmJwsUmMuYUm5AyhqrAHbskrbeG9wtQpPcqHRYFs0qWeSUIdlcYLCzQYs5tnbgY
JFobFV4TMM6G3TsFlQ1kBenYGpiuhDtvfL9Nr7LErWca5bszifHXugIwvGouI47fXd9yZ0x2M4T6
gABamiz/IhvJecWIg8fPLZ6aMhk4UrN2FapDPm6RkQpIiTXZRLFHsNw4oK1wESlgUC9wH1dVeU1l
OsPYmFCyxurRLCa+CndaaPgNPyLQoDaplnTbHD9SUnfjLfsnWUzd/IfXTf1TkFbetsqd8ghuH4M0
2+omwDr8YjvtLUAQYI218WSj/9pW+Hr2PEXjSN96M7Vql3iUtesr3iV2jbUf7/saPIkWw93Plc6p
dFbujd4mhj0dzaFPf2bXdF1zqrvpD12beFsbQ0ek6B/owGgZB9IGHBA/na8Fu8hDd8V0vsUoVWHl
jwW7RUTcHurO7yRD6YdxTAc8nUQN6TC6EBpwQamXmTTzFx3T2b4ezPHx9WpVw5ggauWOsNoeqwyQ
AIRCg811kAOOJX9NIqM1jrT+R84E0E4auzrCUIgvuW9zFFr2Xp2FNhQc3Xfrfox/ih+Cs1I/9shZ
ufWoLR1k2fIXuanmKVmO47ojMbkKDeFo42KxHPvNOHFpysJ5TVsH3dXk8NwNdNTLmgfwu9OfUhkN
t65FUx7AAlgjCWab0nomdfMYARXZgPlh8kKxYJv1nQ5ZEHYBplKN79hZhkrASy+ULj26xo2X3Gup
jrbUnsG8Zky/BvgkKeIXXEO0VQHcNlppv2bk5WA66oy9TMp+uxacQ5Ld/aQX11i0yPQQZJ3WIrUW
FuLVOH1V03291isf165SDdyfbLzTJfUua4kKlBopmEsuFGFcd+40I6RJ3JFgAZhfeRob4uIUW8MU
mYbaO01iTgjw0txrlYRy9N4sbqMXe0idG2aAl043+tNgGVd6tc22R3B3niHAoV/UxKV34vc2rnaN
M2Hxrnr76pvOj9obuSKWI5Q1sL6r2bhAa+gugvAngeMstulGghih8tETeKfDeK6E/3CAqRBKOulb
7Hy8W4N2Bb2Y3mD70UhA/I9ezsHsYuIhTTvDfkIMP6ASzbUT4S321DvXpGjb8KtDwBDMA4P2lEnj
PZ1KoIhDIZ4q5ru3LlpSqH9wMdZsaYF2T2YbM4U1v5sD2nUUHCB23R6xWRtLbKSPuMOw7+NKiAsz
HHwYCyi8ootCoYqavFje2UyjWOYvJtfhIWvl77DN2Aix1G4C2+F0hfYoTJu3xXeDbTo64mNd2mcp
30fiyucsN+4jQr9taeAqbeb6JB3Heml6OFMuscJgZwvrrMfab7/WP+ZUTz4dn5Fv1QPqQV3zhjag
lchvXFjYd71tv1FYjVe7HNpDRLgDVD/aRFMGxMXQB3Uyhb2ZBC7sqYTY+XXA1er0h8Y9+lG1/rxJ
c+He6IGCDp2aH61eqKe5I604FwnyeeubNwzxTU5l8sCo6O3Mgt5YP3vxo72U13X7UD6knK/FP3fn
6GAtozlfiuK2fiR6XKYDjsxjlAz2Q+vqj1430+8CDak3qntuI98k0xt+IcB8nrTG7yW/vh4dOn/w
6xXV/p7v2DscGBetbXrBX3ikN1Qfezg7lzHRkgvVDwEPqFwG4zTOXfpCLZC95zNVa6u/e6V7TMG+
Wb4r541JdzUmCWo75cZ4Vc6EvGGMR/Rr8k34BqQW1b5iSGGOgNcUmkWs3mnBYHHu1CmLAM6s14kZ
Y2OXY+i2eUWYQgEIfIjsTZ7Hv9dSyk67z7T6sf4mtEvGa2WzJKr+NclmM2CJG7MbOusDzSUjTA0G
77nGwKGKIYPZS1wnbbPxtjYQmOwC4eBi25TEFl9JJv7XGoziYlNmT1ParGUPhYdvQODzRliPrH+v
A9KlXZFrw94Y5+Hla2FO3K1p4SxeLy4NPmmBYl+1OPjR91rxyZCcHhA1lW9Yp20OuIpqdApmc8uR
JL5V/Tdma5tYRdS2hfEzkaDPnbH54y63YY6I6UAyAemRUPJeYWBsxqaLrpywgHANbNlJexodXHll
63wUcaS9Tz4Hi4R3E+1BHtw9jqLw48z495y9m8Tw/JklS4gu8+rFn3LKUqKZj+viqJP2/kF+77tb
j8Vzk7jaM8CxZ1Er8T1rGbNjAYv3BlaL76k/IiTT9BSclKJuRES27OHokm8ZIKxpLdCWhxrAyYRm
47SWgbpJflFRWeqmJRMop6B99/GCrNvMnMG7tu2+0zZ5TQzBV9yHb+vkNDewXiK5C4oU/dhU1HtH
MBSigNytoReF7JxzPYpXM179D7qBxwvD3dC0l/8empLEAp1B1wUl6B1VikmfIsmvJJcZh9ytWJwn
gLNAREM/YnC5bozdRIocp/HuWFqBuS2Z5f0lvgtg2dSBGxcEz8YJ7ESfsfpVr+2UwXLSHbKAtwwf
jDqb+lJfCVS1dZAy0afHRflk11tvzlBF0Jn2LrDBgoMl5XlIUg0SpV1hzY+gsOgVY6sGc0KqN/mh
sulB1DWH/2hpq2bKqWlP9Y+CpLnDEPDTXFR0G9Nt5IP2Vn3Xu56nN8bpz2qGTKYN6BBpMrPeWPIl
67obEaDzHVg3YN4C33iKSurMNNN+Y9+JwsBCctwHDn0Vjgxr6ePO8hgvkdOuPomjC82EhghWkTp2
x6NQWD6aYpCXfvaTcLFzYqodIU9X5CWgi/vsaq3fDi5tUq61/FtfnIM1vggrJ9CezIMi1NiYbSDP
xoM2n5paNV87vFYhhZWuwClqGn/Xi0m4EOCygfvP0YfuuRqy3wUlamjRhGNBsD7yKIFrxEvLzhpm
lp58n4BNJdb0nfXsmDhdto1z3Xm14vmtAENwpn3XvaIhjc7rxVe6YK3ahphx0zGhq6PVM7TAOXQZ
MiuUwiSS/3Hz4ggTAkPjeFtahV8TiTUvPqvj5CQ62wijgZNwms/yycrEs2/V+cmIB4893o9vtg/+
BtBt4IBNG8iW3LqYLP4fY+eV5DiWbdmplOV3oxoX4gJ49rI+qLWTrkL8wCI8IqG1xoh6Hj2xXgDj
VWV4mkX2D4ykS5Lgxbnn7L024A29WiRhlZwNF0kP5Jtz0GXefn4bSgXBt9mLExM05tK2TnVQdtBm
6NoFwnC3ape4yzmiLQ8o0GghPMOHsrY4IPylJJ+XKQmWFsJRdyq+EN8nJ7EamVMFmXrzZCq/qbK8
NDqolJoG3Iq6c8lOTbtShlr7LKPIDdnnen2kPOcM6Rdpj7gCduo5yu1robe0GANaYHMvFcahn16N
qvfXQ9p+A2I1YTRrYph8HFHIqDrk1kSzJXF76zJ27cD/ImRmqvbixm644UmSRjL9Dltddrq7rtxW
f2EP8i1K6CIjgR/BbbAxV4nS3Q5O453m/dy9s1B8zkh0eywNsoImG7uSaMe56apTAE/NT6szJ69P
+geNzQYVuu6ch478gPkkm6uieXVUDA+8mYZ2a34ssgo6LrG8jYX1oZ86+QZBjHs7wi4JAnjDZuCV
YbTNi6hbF9pw4DFKKOHzXS2wiZ5JVHViIn6K4BF+aNiU4qYcDkj3jhhw06skOuYquNjPf2+0QfIS
X1qs3FTtrlI1A6RJBBoANicetSGFR4ZD8EgU6lVqPqbCxOHdqiZVrlqtVBnUa29osy3qi25BaMRH
pPK4mQau8/Mn2izMc6GTHaaMpO428pvrJjfM1w0X/cKmh3jMrVb/QMDmIxZgWLed1TIjAQcWRjU6
9jAt9uYQfo3qLNkLeDKX2kXjxNVjj+8UtK1K94N4wZVn1n+odOQebdyGiyrSBQk1dKLmt3D+W2ZL
ZIHL7uLkW2p7mm8ZElfdveMp0XNjl6keCOJFn6XR/i1S8QxbxT1nlHasS4wc5u8wkeBFMdwM22Pn
H5D/hugKp2hQj6TUo0cHWh5cPD64WxIAUExNC5qMoy8jOqw5TmokfqGoIrL7kAh/tNAtTZke7CG1
tNrN/3LCAGjXyYNqBOPm/vH0Jg5+CX81T9poOS/vKJrykz54xfGeA4wE0zgF2ffS8u1PKh7iTY5Q
XiNSBrRQtOlCLTy0Sf+UVP2rQUk5b2PSeBgvrYKyvNx4TcEeVO31k99mI9sYbica89LoQwyW+Ywo
6Gunozm9lym5Q7y75gTdNVX5vMg6/RhpSNllwL6RmOp4O5evmHodSgKr3dTxk64QTlFMGK/5E5ey
HcYXT5t+KG8tA4HjYAxvAabtKzYm65rEY7CvDAH3OOq/5Gp8BrXCXEEQp8GpKuhwcjBxkl+ypmff
6yy0Vmovo61e71d7w9ZOOiyZls3upUqN8iY5U5aaTZTG3DQ3YrTjHRfKILGPZPxmdG5ge3gilQ9z
kO//fuv/y/sOnyYevCyt/vXf3H/LcrgcsPHe3f3XOXgjbib7o/7v6cf+/W0//9C/tt+zy5fke/XL
b3rGYp4l77/lp1/LX//x362+1F9+urNOa/CUt+Z7OTx+r5q4nv8Fnsf0nf+/X/zH9/m3PA/5999/
e8sain1+mxdk6W8/vrT/9vtvwrLmF+r+Ok2//8cXp+f4+2+XrGz/7//xvv/lR75/qerff9PFP1Vp
69J2hLAMXUjiT7vv01eMf9LKNxxVRcOmC00VhPWmWVn7v/9miX8KfoDptopZWaoOP1RlzfQl0/qn
Yzm2xZVIONoUB/3b/zz1n97C/7yl/0ib5Arpoq5+/03Tpmjv+1s9PTcGAIJ/T7NMqUrNUQ2d5/pT
YjDNcsUCcLdqIuOtnE8wGxOwHP104+UADxAig6snaPoa4orRylR/GQQJhnqdYFHK4AIsmyAQJxo+
9o6/cqprQz3ND0VBZmyZnFAWpqrO/OYhpRSfQFTaiwmHDJ2es0mtwry1vNuPBG4jVLQGjYAcXepL
6rfyplPhrkPH/DCjWIlcA0oeJkesw8EuMKp8iSurfpSQa2BD2f4pK9FzJazhZ8vDEAxYHt4+DBtk
pwO0E5SjgzI+Vq7jEA0CpbTS9BcGKhBqNNvIP1m5JrdRVFCPTYHTdeQH5zQ+DxatRtw99Wn0kIa7
o7yEpk6ha8dvvtI9jX3eLe//OiS7btkNBrxdg6bJ4PT5p74qckqDP4BqOq9jb+Hjn1tYCgYglENN
eRg6aHio1TZ5FZD7RI+gQrYHT8jL11Gd/Gh94gU1oLgwAp2HoVaI77oyc21n5OD5wgAlgggoV5r0
qiWR/qEEJGlZvWXsRzPw9tFkQR/iuJ32skDbgv5RL/2dNQkA5kORdLtxpFJiIBE+zL9CIZtrnUhs
tFEJQdtmG2bDb3F1ZsNKq6ugxvpebFVjzLdUcOpZTQe8uFI8RxEaAZtE8ZVtKkCppvF5b6o0ECI4
XoA1t/Na18B0BUSPrjsanWWKe8xcZI4HtYAYoqFs45Xg4oWfvc2OInidp9PMUvR1Z1hTG2+AmO+k
jkrkKo2J2EabISztEIrAh6OLkUBrEqyjUzKrhCWFY2LoSF7ru2DlhcnWj1z5TWAfUzttWdRt8xHH
Q7gw1UG75sSybKLARbMChZpwEdN7TjoI5gvOoXYDE4txxTQSsQh8Rc91KQNmLWhlht1crxh4DEhw
Ll7N3MIGPe1tAR/s0Qbc7p+jzkBVGXblCb4+2sveAg8yYuWkjre2Zk4n+X6pmk8irw+DbcO4UF+o
RfeNTaMNedCE9jFVIboXRttxIOGCSW+Q5w2yLOnj7AVeszNEQQZiOnY7HcgFmTWUPvOmU6jmAMXS
YuRoxVtmgFNk5lB+YIyCRXv6BOiDeG2swb5oZq2/0J57jQREcLeHmkx3tU4nppmg6cBBNWxx9HCc
bf+0oP5Ytf68ShnTIvRukbJsXbUlgwQHe+m7WHNDawYfaAL5bwk54I2eZRtrUMPNvJIoKUl48935
RQWVc8Ftscs8lHFKj/sm7osvrm3lE8CPx3penQqHqx6coN0HpypJhgM6APQheT5Jr5riWGMhBENK
pAVRQ8VRjuQfkK+krDz5tUjj4CzI2GrhV6mkAH5u+vGYRKUOlt0/zGnHdhu/kA1asyrq1qqsIP9r
ZQxR22UOscDzrm2A/DBRsv14iw0vu7gjIZe/ftmsn5O3JdFfvGiaLehkW7ZkcvLz2u5llY3C0O6W
SSyyHc8a18nYvgjFUx5NMGXwDqOVrvXBdg7LDnEI7ltmGvDp7xHKvt25N0W6C2sUy04RIYl4wmEy
YKxaEdWHBDTiYb41H4zSFQhqyT+z00oQhz6iqZ8OuXR+3AokhjY1GsWzF25DQMZhbOUns86MvQcB
AaBcUqBCbZo9vUhj17Ws5qMT2LuhoOyBTukwnWcVq1UfeyjZXRqzgU2tOegDDf/V1MhNt6YDAWyN
M6J7I2/Wae3QnjZkh4SQhtGihSic4EuU95yqdknOxf1jhsGAaNhxJCrEC/qlZnXqRjVRfscIWqHI
ZMqysSvwufagPGTNcNMT2wGEjaj61++c8f6q7JiaimWEagHcgqW+f+cU+tPQFXKgwcwiJIDbsTgj
zXd37lgd/eiLWadIuKZDEDbaMQRUypqJh9x2rMMYlMHBTxxU4bHSP9CxI+dFmDoDhhYKA3RrPGyw
v7ySXI3GpJkc1/hSFbsaUT1b0LT6yXzPi8zG5YwzZB8pVb/uXam+OGUIxpWdDqcSHWVUuf3SpdsI
bnp8hdHRXNxsuOS4Zr6mFYPctB4+1YQvrfTKJFTFJYbF93xxMr0PiGC8a8MU/vbrF88W71YL1gjN
1A0aA7bDSyjtd6d97XhMXpnZzVpILYL37bZCw4zuvVXN8IwOwjnPS0fyaoQ0CUTfmjeSbyDJSPXq
R5qxjHv1oCuF/2pA4tgbCkM0JgfVVi3pxPNPKwQGshw7hEU/en7XPRYWynq3ta/zvXCwk32rluta
91/DztXPxZgZ5/mW6YGmJCwMHaVvF6duPKN4Ji12DAnUm64mlSjFOkKYueo7YzQRDwsqslmW1AZl
cmTbBZvYzx5TL8e03mvXqum/mDa6CmZz2lm3aRR5ghbJ1KXqY2wd055z1t30AAvBqYgjOgs2+gOo
V1DiX2i+Vo9W/blVB/JWR3gZXma8paGZHu/9qGhIRrbyARk3pNY1ufo6/zpTj7kYFgHGCSfbD61W
3CUvv35HBUXtuwuAKimH+UhYU71sOfLnt9SiR5C4Wa6tEqf9jD61RKu31Qx1oecViuipbO3LkuXJ
sxcW9RKhX15Cm4TYYR8R1r6XI70/Slc5paLROGiO8wkw3x1jEmZTOC0HqFpM1rHNbujSxavRMK/6
JOBwZHoxNIBEDGJc5P0oF1FwfdSiyjiMiX4vgAFMkYJb1jhmCK6D1Fc0+/mnbZUI5DRhWKCTi062
MR18NEpwJYLqGAE7BikFtT1Iymdpq3SCtIogpLlATBKfuDIx9chcnGpBNgAr0Xs4xsTPqwxRNIcM
zqbQ/aeAQd7SjCIXmrQLbTUck7dSabZumzcfYv1LPpbJ2S5FeMpUwgFk+DWY0sTTED6AZhMPNa+d
05rZlx5j58Q4dbmpPhmJcrLFuJl1APNBabzDfRozbIxUNi8dAuda2FRIcTrlEUzSmNoZrDNaZAOM
O819imCDaqSoiWEpPXKOPT9HJRO2y7kIxBNn7W1B6TIpx0o0YRfHdZqjmo1/pBMlRViZC1+K95n1
bqm3ZbSGfOQ/eQU+OHb3y7xt0jPGoHEbN48orq3dmIfdugQUsYKokKw0gEpXlAHqJuwK7dT06FbB
dPj7TCFD/u9OWDZo7yoWIU1oBKZqGcZf1yDFzyw7bRtySys6WEnT14945bO9L7Vr0yCHY/zCLiRP
6KKT8OAX7cjpljDbFGq0t9HhHFUPIh8r0jnQ4df6ZgWOZu6fjVMT7aiKgFTj6aaRMHcqdJAcZI+a
r70fuFsN5zLYQApDP50QbtknNfG6S917xdV1CZLJCm34nGi3cRjhYIfUBwVm72cNGdBWT4ACYpoi
apCxwvLee2sKbYVKKyHFUlMWBPAV9GfYemV4sPajZWLWkNlbVurG3ijpavR4kB2X+Ly58HWVPN4F
PWBrPMTmLTCbP3Bs5Ks+QqlJuxdDYhdAkZBmfaVq729dd7QrskhCnNvj9AEgjzi5TMI2JP70WSGp
0e/n5Ie3ZuyhYrsbhznuyslE/DI/hvYPLQrkIMPQmSxPMhaCqleGCCWcsGk+g693IO29yD/p9qVr
hbcMTeb2s5xlPtjCrtauGj56knjOLraaQ6iWaC7DuiYEqgR33+TUfwPPPvNyCqfGD568apdOr67f
yq3ZaXjXSEFdRCymB6KPgfyMxUOZ41vF290HTv4p04L0VUlr79GNXkriqZiIuyisH+5S3DzK/qa+
EOIvBYYuUVo7quNYmmMJ892CWhi5o+KLI64D0ORxnNSLgnrnWNXxEnrDa6uwLaoN/WApSCPv2x9E
ZNaynbRFcqqwZC4DlIpghBO9u6HQnmzxDl02QydCE//jkPliYbO7IMMtX8gGLVEL5/O+gyLTeetW
Wn6SIqMvEINEwxcX0SVGGNpnZAna8LsahNiwHkfpqju6mohIYjzBIbS563wAGVquEVDC1Arxfk3L
t15C5ElicsRjfXyWvUXq9NQ4r7r+ObAirgo6Bh5L7bptoZOMMwvz5ppSZWu/TlkmN1ZkhHtL4o7h
yqqeML3CkNcD9xAY7vN9g6xE7TMYl2yRa16062qrwpMZE9ZmojBnWNV7S/SD+rWvKT2bdtC3wXTX
6D3zdG8UlLL+BkMGFwm57+d5GYynuxF2JkshxN2PZfVSauqKoqz/WAlQQCbTrPtKCzgJ04OqaAuz
tYcDEPWr7RnqnjYQdHdpVo8t8srVfHYLq0EGB64ORbXIr7jxOQlb8wyd8nV2LDRupm9MS6FTMW+q
hWz1PRyvg+MaXNQqGuyYL/yvgRV/aMahPsyzh1D/8Otl036/atKNEtJSDbwjtka7992GJUqlUdMt
rWHaTs0lyRh0CZAkOlFitot5e1cYcM58s2553n7BDGUgEcKD2zjG6SHpjVsgveoWjVti7IhGnp+/
aVjdDqQmPRmku8uBKnQZFHbwoFGwnuFCsNdDcezHpfc6oqViCGZ4r7RHwPlrdJEYKUXwB3v/yQAO
0KvVfuwC99rZFiE2OYoerapWdZwHW7MFj9PGwtkNU6yL37hkQYU5c4aUiWqtqQ8SLmIAU7rym52r
CXnpEhM1mYYhyn0MIsygFbVz5TlsSlARbwgFWtcdsSkDZD/KaQqISZttavB9cgndqpjaQVXgnmaF
sZ2hVZrE1FBVvqZoWvdRkeAcdRgnKF3SHDsPI4VeA/EJU3c3L5QlpcpC2DJ7qFB2CvdzUHj2hVhZ
e/Xr91cI/f1lUbUo41R2NoauWbqq/lzHqaPqgATD35ErWPCbAlCZW/sVGxiZfYjZTPmMyMTUiLvX
P76MVfosYw80wy6A6RjiOB/GyteOItI0jAPDsHOG8rUpid0gizM8GTIlCRK+eP29x1vRLdqKZ0gs
a7WZ20Ku7UqSa3FigZeHBeUAPF2wNGEqziPbPQoXbeg8K2zf8rgSJ+Aw+t7yy5vwR+daMddH7uSl
JIm0xX6+C+OtZ3pHyIfnZc0qw4a+vy8UgTc5g6erjwtpggIyKT5Z8EtPOcDEXQMxa5e7JUtmm5X3
vW2WYe4W+tgRh4NhscF7vhZT8RpoCx+7GrLAnFqrjFLynaaSiMwFuM8N+X2JNsnicXeEm1miO1Qg
LKZ+bDUd0Dl7q7yNUeAJ/RJFPSd5iWw+inILO3bpv4KZvbAP38QwEWijZdEKcxUYVP10v2LmDfN3
YwCR7w1yYgCZF5//ytMbfTclQjynmvMAvDq4j+juXc68Tr2jYIj87JoMppLwkTJ0UQSo5X0Xm3hT
MmHRcam2pJPtXUN9+vVpZ7zfPRCSqrKLptiEbaWyqf75rAvtom+kTZ1+301jzVrORUk0pPQIp77c
vTk38C2h0iAHrbuTN8ku5yn2fNCJ0ybnuSrXJN5Epw5aHx6/9MGZJtZjXyIuUbCy4EYkswMtQm5K
/UeVjAz7kdhnxlhdtkoQXJ8dETwINzCO9cCAPHUCd+fDrmUYh/mgldHrLMudJ0DCjm6iDwp20RZE
rRhjD/oUi1msZtwaqdUXWTqb+d4gRXKf+fw08vnHn+YDf91Lm8KmJw8HQwpGBca7lw7bFYgcOkdA
VOrgKU9Qm2qVnz402CaOoSW+KvGgbDQXX0rX2MgBGbwZGMV3fWt9LPU6P1qDlZEMWXPx0XsNmhhg
dwtqcT2m1dVhSMflazjO8wJU+eyY7QeJkp8MNr3cZvHEVXP94NA7urJjnwzyHUQUGEwScLwiAkFA
oCQ6uOSt1hiEZa7yOdP9N6P0vN1EsT5mNjGqwiIY2XKzQ2yxMdBFcIn6TnvW4Hot0d/vWBDzm3Sj
p7hPSPGGoEjHXHZnjROSWFzjC271z9hq6gcrIQFokSQdCza+8iXd7vDY5hlwQFZ8etXglSb1+jFT
na9DpIOoCSOFvGLeva5wvUvOgPgy3wIel641U2V+mLfZRSvc62C05WHEOb8K2wGzW1c96EnxN58H
+Ze+IAMnqUvLdCzkyKbxbhW2nLowI1aVpQKEib3GwRHfyMWMlWXRIsJgHu6t5VRC9GVEjGRCxnsf
8OrPW1Jjgny1gXfVZf/daMPh2mpmfjDsylnrKt5AgpqeElTOJxXK+EPdDXuwQuSOq4YJ3lYxnpII
T0ETu/tZ2ay1+fpuHelQ4ZAdlXs/CqQcnMe8eM0HrY4wWTE0hvwQfupm8+gU0ycM40MbohkE9QlS
s+zZe06HqszA2aT9N3a45drX6qNoipqrS1qHaJQ75AxxCm117MdLoIN7r3XiqILisbRrPJKjzXYq
brQGDSHidNMzkBNMS+yv1yaWoPeXRMZ8JkU4imhGfYacvv72BVWCx7xO/C+b/MLUdIj4CgOabLCm
rHNQEKBp9bj2fImgGz5cY3dcxqSpfZLIvndJBFRD4lSqgqA95ZrmMplpwIV15NUVpU3z381qucCY
bq+UvkbcnBdI2MnJXWiO+/1eo4dKqj4JA2aNJQ3xhOzR2uYDK/moopTSMueaGMkJHZh27SYGcIf1
pSitzz2n9z4L6vwB0x0Kf0H10wJjXtR9QxVcW+bB0yer3zTnE55/VJXRvc7V23TPqBznqo373m+j
q6nk1ZGdxON/anqRW9/CtM0w4hn4HUGifZr7B7rfXblc2mcyK+S2mS7JPXOs1fz051dkPvh2+5AE
dBjspgiWIb3mz438mJptfhQSrsn8CgOYh5DOLuOAZv/Y6cXHgmbOTcJz2GYJ8FfHq+qnMfocZf6V
F1t9nA8JEagkRCfmtoVV+egyq1NJUXiIneGG5Vo79nbDtHSoIJozxDO3eZy5zB8NrBd5CBoCsTpy
HkJNEhVdS2pyRTSzJ8eO8yedYMRF6ZDLPT8GFTg4MJgbF/NXG3b3iyDFFAn/4JVU4/Jyv5ipeYhr
ykZjNkEsCfsQyiePzi5jKDZDalTXq3trQPhzSjrYx9ouSYQqgYDPopoxP3ByXeZWVVsEzYOeORfV
oRlgpRVbP/RUXeNOcY2Fcp0lQPfqHCjk+FBYwOE73QyuDVSJnTNmD11OEHHTjrdyOh0gjrV3pXmQ
0DrNqYvBXyhEP/m6f3UC/8eB3IJDUYzByRxQmZph1BMemlS3IqN/RFfzXv374IpXpmlnu/nkQlT3
pVSUcxcmziNtsnBh1Rlob5vtXmNqG89pcfQ0OnnTmPeWhcTeSds6uSride6q1XRpllnHkJVFRR4l
Lz2whf+5NT9WWy3w70B8uH+x0g/9JEdUNQIs5gV6CBFuKQAXSMcTxmNsvnWFnz6rbhkfskmC59O3
H+nGFwmf2lx+tV0Cklr0Fw8+2Hkd33XYHiByJ2BPcMqbjp5sKLHA0ApCnOqETq7XBXh7XLBEpSH9
p0H/MGWcdsVrNrbWeX7rQtt7CkPfIk+MrTtu3NhAou2a36y8tvaqLr/ONQgTJ2hVLY40GLY45efS
04n9LzmmzkWoRcTcpqW3ZoP8vRnBsGo06pqgSZ+rWF3bfq7fgji7hk0wfLRgj2wS2xpXZdO2l3JC
y7recHBkZxy4gPDQ9LhhxOaG3Wd4rAnS2HHhZywO+LUzK+1a932yt6BUrHLQ/0ibreS5K/Jhr5Ym
/DqlS/f3XiPBDwPjYdxEQ9t4WKXgRseVaT7nkP5ilzl/U5cQg0y2f77mNCvLam/zXgkEWsKFmSjE
MFLDQyRsVEI6vr/5Fmkz4MlSPsrMKxj+1zD+l6odgnIaR0XbliW9xlEd+zUrIsnTsKq9F9tTbnn2
pk/7Ec9pfhw0aCKHpoYuOjWs5v+V3YjQhm5aA8qb6+M3Uq1qE8kI7nuefJtukDRW7nxgRe0iRB1C
l9OF2DqRl/u6qY+qSboLDK1bajCoE2mnL7vMBhHgpKiR85YgKB9Qj6qdJvjE0ca5sPHwZK/4COXL
IQkGVs1SO0XTxX601JOn4M4OpBHu7NB8nOX8owVdKLLhohpIoQ6kGcn99K+5UIfR6Zf+w38OvkkR
L5W83MyPtZHY+kl20nsd+auk68gOZPgYe2S38laED6Uo5JMm+33LiOQyQFdfEq7Tn9NPna6OyzYO
osPgmcXBKQux1SLhXk3CjYJPaCOCZYYK9fV+CyBrMETJM/lo7noowhqMVF3t63Qcl3P/Zj401rjN
2YRrcZXu520XJRAOnFnVkMcK+zi2aldzjHWkLdCPTVDXCJ79JwKjsTTpaOfSNs33Nag4Gte8K7G0
yM+TwDU0PzEuRhYfjDEgaFSLtYeIBZfNIFMxVea3sGuNR8HpNSDxWpJaDY+MED1CZ7jIOSQrT7ey
wUU7OqtDYANx1abbc0kCdlCsT8fKBhhQWeaAJIwQx6I36Nq00VMWKtbGMnHvGYHgOo4ldgIJsfEY
8xSsHlmkL4WO0rNhvA9bR9JHxPC3ySbfVlkN4A0Ds4Osj7NlPvvp2j3V1EHRWVU8/VDToajJ06U7
wK+zvTIAXFy2B4PcrrkZqqUIR+6vowN6Dwj9QOZM3hrrBBUbXaUs3rIbQuuu5rd/Cygt13uGzuve
5kPCOTt4VXuCb+He2pZ5CODFdlM6+NJCxmj35pbZ9PyaaUKlTRfqrqBDT2OmWVowq/H1Nf6SjCVz
kwhxSUkcpxncmQup5nJx779FMeru+2a4tGAKumiLyOMzVOeAFVSchMdAL85pleV3wQlduSntkpXU
PprYZl/ypvjD/4JwQtkZcyOz8YTLxRcXapCLpy6iOzaXjLPUWveKAwrWdIW8IjtnQ0ncWeSUOyuF
TprkTonKwA2PAo8AcvcBZ9VXZdS983ywVNTmUxc7RzK6mKfXhhh5hw3VPDXR58AJvE9BDfrNDCEC
0WGRu9CJUqJHy48KSROPMvElE1giSrMuUP+ma/OXCtXRDVVYNG1MRASwGN/1iu1W9A6pVXLZdfUb
owz3yaCG27vMqBcDteqTV+v1U2IxrkQjvWRC2C9SvLJLRGf6wRhce2vYuC9QFlY3kMNoGP2kBEpt
7cssSR7LLBAbaWZyNflv0DoTEutO2i8D+9K9Px/Hqr1igIc916w+iEpu54+sXfiEwFFnLKO+Z6lS
Uvtg5hg18QT44PON8WCHntxPcqy8DZfoxSjyerq2bN3p15iI5ZckBBI6GboYp2v9W1QG+vXXNf70
+vxZvTK9fojHVOZBqiYRY/xc4WuF4iuJtJi0Cn2C5PHWDilCoSKBRpc4b7/+a3+Zlc5/js6+hn9X
Zaf3bkOBVgVOlUaL4K7RaeLsLRhylqPIMDcu9IiHyfs3KPLZcsD1RtJbuWEZg0USyqZa2YWLrIqG
4jFsw/wUZcl3KKMh9lG7O1uV/Tx21XC/p3nN3rQpUQdf76/jdKlBfVfBCraa5a+flf6XHs7ELNIN
1BBIJqVuvWtENAkBgENjTGA6ZMKqCRx/8P9QA3KO89xCiRCFpCawpi3LEUK7Q1zig96DNAFPCmIH
EAZVcj98lIAe14qT2bv5rkYik49yc23WnXtki3b2cayIyeQ4L8slPoVZKT03Y7zMz57HMA42DL5P
Y+rYNDWsFkXGsNHKor76WHbWuayY9nkq2hpa1H+zYZTvtVBMbYQj+UTSIEfnMHds/rRf1NPETHTM
Vj/Keh/HJbFKIw6q0mgf54PSE3BSeo22m+/CnR2vqfbaEa09zY1n4TTt3Ygs4vrMsC0FLW4v6krF
gj8dOqeE6uurZD+ggThlvaou7MRy1p1nyPP9wJaV/IoxXfUTcfO+6uati0NlanVaZpyQUlw0G1HV
zrrSjO4oIyJCokCvmT2Sqhyjmf4ckRuXBf0xBSt7Kfs0R+Z5sdQxeZVgcgbiOJt0en4AJ7djQYYK
JTHpItOC2qOzO2oyhylWauVq9sNB5gZHN5b5br5iBSaVOwsr6aZVdaqhyVzNptqJOtv/zdn5l9PT
xHPJ6ELwUbdprNjvPnSVGIYekJK99kn4mMdjpkC/aarwD+dOomK0a93w6UUP0Ox4q27F9IFi8Ost
1TRRmWB5xKxWbn3LIvh7kfVxbEwKoMYAHGhkI3HQxnCuHOCTtII5sRjkBOlFk6FEfQHhcj5pmSR+
L4owou2Pl8Fs2h+N9LKqWUAHj5zIgqBUGrBU3ZphbHIgzQ9laT4GiJdX9xYP+PgfUhQaewyNhbtt
BgdnpFEkW9d0jUNp7drSyneMJuuV2+dvdSWNw73dK+nrEjNJ/Qyqud1FYGP1OCGc0C33om7ZqIY4
7qdN10NaG8mNkY3142Tuki77mOcJlOlpY2RUClpg4SUYCj3S7xRP/lF1RfKmshUAM76yiBQbgkx/
yUPSD5AE+askriPAtC0zoCDRdmlPMnXiyVPv2Cc1td2Tkqc4gcPgySJkaB2TdzTJIIYJ3eFPGO36
3/JlbAE3qwhg4A006jPlOE4yhjzFY50Y9uY/G2y4YuhbxWCeE6P11i2Z8qhIlXWjOBMOmzGpV+f+
2XPgoYGsXWeFo64zSYmSIRjdCIikayupO/SqQUDU2ODsGO+lB2jIbFrHXl2piaZd54PumYvEtgGB
/PshXyOM1G71aFfXvn7/NjvsYX4WoboMua6v4qr9zgy7P9sFgBG/T4E6qcAHAZSCzCPg3cjz4WNT
pwCWdPfZNMdqp5iQzY1iWCnBGDwB1yXypYmbPcCQuR8DnZmpoiCitUbX8oxYjLn+ea6u5y6BxkL2
o3ZinxytFNWj7ymNOyALpkCLX3HQ133MCMTpNeLDK/DFbNKNdVFGzsENefcV0W01ha66DPVsZesd
/S4o/cuyi5AYBxgt8ljuCpVYoQIj/87Ngu9ECvVndaB5NE6937TWD+6kEA7asN1UFvE6VW/9kXqm
DSih4iSYqnI3k9UOl9QJC1NwHI3PRB+mQJU0iEX18GXuzQPQabaz/no+6EMZ7dCVXAWYHbVD2tvU
Lv8ysuxtGsQ0e8iKLgmKrLItyi7vKxb7F3YYMAw7e+Go6vDJtnB+pgqChoyU1vmvzX93PmhYfSiB
vO29Ku7aVIFSEO51LoSXPMiTC1dv+AMxCEO8O8UnCdwM2CKoFcyC3sHCP/yQSVio0UtRy+osWzUc
qDDH9Kij7pjnypbWfDf56SX1hL6nujtk9PRNJPvM0aOGEJycdEsPKvepclzsdsqkspDK1gy0+GV6
Rq1rtU+u431RvSj4WoYtXta8O/DKfkXhJsHFdrDcnAHGtwmXMBFVelVHrdkUhAlhnBeMLzAqJ4k+
ntIYBDsfWv9w7wnXeiwPKbTLM1pL5F4zASQ162ozb1wtJleHuhG8cYb/YbaselGCIz1PnnuZwJmB
CbgZTFDXQkWIU9Wlu8sCMr9dQKF7NJKWsRNdvrZSC915Vefqyu/InRnYYi2FocID0D0EdGqbD8fc
/BrwgWFclm9U4iTX4ZSjCFq0O+mjuyF7rXsNwVSD+HlM8FEt/7OFucvtWgfnlxEemJF+FOjM1kao
26dQk49cRYenNiVyQUnKaoegKz3+zTVqrtP/XIeamDJNXdJpFprUtMlv8udOc0YsVNbTN1n/sG5Y
3ud2lpMjXV5kpVZsCj2HrWp0wiLCx1GPeOWBW3vAriIPNnGnNIdGpszNo/9H2Hlty4ls2/aLaA0f
8ArpzfJG0gtNWpLwnsB9/e2QdW7VWXWa6iX3MtpSZQIRM+Ycow/pq0gROGpmyC9sBiiOWr2PI8q7
YR7xjSpy9/fsbLVuQPxv9kTdwHF3kc2HExObPD7ZlWO/J+TkbkvgjjQp522/QM/4aI3H23YUKkr8
bs1A0mwXACv6n/IreqocNenXBfPJf+bS2O40hfu0+0uvpPbdvsdXeUnrlAj6NkBPzwF8pTiy1ZVb
o86OBkLnzgnPxpCy3djJSfaFdaZEbC95EpXngKg3JcIO6ZFqQopNOtv+aldcX2aDE/hQldLXaa7Q
aJ8TYz92znYuJPYT9ft637YReINMhK+KDO6VLG/P5SCjlzRpHwJl/na7FjMl6Gs45tuSTTUjfy8i
wuAXCtdX4ITqnVMJFgcYUJ4yd/2rbZjxXpA85hUDWQ8EUU1cBtl93DZM6v7GH5cByZSAXexHg6aC
k38bOQv5Tu26QPiIhDInrfdN4OgbjkwDcwHU/mPyQpTUcGcN5k/DmoC3N7W+g46c7EZmkh4ELeVH
OaIhjZX8zpqscUMz5zsoEOfRTLFOQ2meEWXa2kEiIiGPuzRnbukBlXug7MZSvA6DYf9lZyEAcnqm
DXlNRMhQLZIaMAALXVYh4cgx4tmGFq52JiT3qyXmJjl13W3taITf6noBz46zOhoZ4j/GCttbxmDV
hKnHdDTbi1x/iOlEXBWLlIFqGKbTre1Suy0a6GbWLuiwfuoJKIIsLMttyA1GQFk33/Ef+QVsQXa2
rSE7r/9AEPfFQeRO6dnjmJ6rDDllzbGWhNnxJTPDS2dX0XcgXZCenNY4O3HyVuehcZcZ7vv66a7f
cRG+VBijzmhuwekp5FPBhBI+bbnqhNiKXnIC96kw3aUFFn8TJTOLyFHe7EEJdhOcrF1tSeUN0Ybp
4558a3MizCuRORNR5+a5CELqRale1kZHXPBju0ENhXQwONaqBcNOWupXjvlfQHxC9yOvq7X07qLJ
ob2aDzlAGmD8lrZzV9sOw56fN8GSlPPXIu/7H2LwpB3HP1qHaqcza9pC4F23tyZL1djTZRSG8VBq
DTVQRedp/daBquz3zDz3TZyfGIPYP9MxehcaHT5DVPZ2Qgft3wRIDgh5HPflnZo60L3bogVUu5Rp
KZjZggQN5lnnssU7qsj/+Wr9mUhAn/SaZHhn5DT/7biKtrodwPxk/vF0+41ViPywVgQES+kE/S2S
LbPTECakfQG4Rd9g2YxiIhGsRctK/isv3Rz/tXImBDSmDgGJSy2qc/zpYm3fBJaDpz/1rLX2XZlF
K01h/YrZpMQECpe7VXUCRuTc7g0RVu8Bn6+XGAZTI179Yt17RZFebx8E8JanarToTbDxQ6vD7i1t
eufGNzj6wVlGzcmwKkEihgQ2MS/PMEAdSn2rJNNl0b3h2iP4YgAX6OhK93CDH9HkqEkB0k1SR8db
RWNWtc3gxSk+HG5JKwelsbaiVskuxWWxv22+87SE3A0AlgZZPCESRdeQy2sb6ObJxYyyUEFDVkTi
x+p09jF6qUd9Khj4r9oaa+KGrGME0sjxkZYsa70xdN/W2toGf7Uh0ZFoiaWNXw7jl7WU/PNOuM63
P22EhomhiGrDQqH7WdSQjmDk434qKPwWEGbv1o9WaBD7Dcf1PXXlcUwmbTvWEaOtZZQTT1wdfUjO
iAPbC5HlVfg+9BYPAGHiwkrqHQVGd1y+w2xR+Asxx5vh8VG9dxm1XUY2mMO6QCwLGFJdciisJCHf
ySjzk6nj4FWD8RkcQfQDPM+TEbEhK6b8okCIOQ0lzPessUFCYfFA/lr+h2HC+myYoCxwBJ0VXELU
eDhP/3dhgKOs1Ys67LeUdvSupU088rI/h+DrpEB7omiRujVVkp5NNHk7MK0kLnQ0ZZ2RaEVN1Nk9
8+zsHg9oRgSPyW6UDwGibb5df6ZVoQSEQfediHFzs26MTsXBpi6ac278TlmMEXxG6TWy4MAmY6xt
0DGTda7Vnbe2noLO4ii3ShCGmOykbtYXmpOb7BrgLLvbQ5y3JPgOBm3vvOUYESswpWgNW9tcCQ+y
0Uo/mojDjJcxV12V+e0k8x+319KK+t+3l63pi4MHOy111ufbK8us1EkCTNtilcI2TtQfOxSlnpSu
eywc+wf6L+tMypV27CRG1wYxSeOWDAUQWCPUpKevWuaAqi2OGU5PvwgvQcISOyjjYVbZDpk+Lvm/
o8dUU4JgtsF5UYtkdtK92MPgp3RmXd51Job+LOJ8s07LtSw0OUYVIUyH/48SqGuktaZGEnQlZ/r+
wO32tjqbeGfHSr+HFLkvePAvmW6J/2hladb/8UlROIGntwDzcuN9curYllbaCvDJZVKBVzYhPs/L
5fcwAwahKbZ5v76oIrPu6YV90Qb6DrH6Neq1hZUHw+OgBvGzQ27ocUmM2I5O3sFKk7EHucI3iqj4
mjjmtEMACngEuBSYDvkYad0zEKD4B+Fspicz83AboAaE9wGLwOVRdMVTYRKVCEHvsAoBG4yXZ1sp
H9sMz3FgiJaMM9fBPuqakDhm7VonWnSnK/PjYIMbBOmBEWPZwUBFMvCa1KcypznFbPW0imZMnaTg
PmdQur60kWWelEj/Flj1dMzbigCxWu0wrXXG3ihKf7VrukiXwNANxQaR88egNsOdPjTVQwMl0gvt
n7cVOh4xKxq9fGo43JR4XXYhZ+wTDEms023iy+w4Oo17aa1Q28yVMrd3qCvJp1o6H2vpAATmjOWS
yNmpaIiVj7kJFgXpEAUYFVXsGMv4dH1Jcz7o9VRWik5cRhmW19u9GbfDe9elkKJUW+7QGaWvDupO
h6gzL1Bi96oXen621SI9Oy4qV1eA6GLRZvS2ekmaLE1vH2GIXDXuFPuixXD01HlJzlbIEYUIUz/X
vZoe7MauD1XkwG0yCn2Db3HyZl2x9oFOTtEg2e8Jx0Ly77Jvb+K2jJGz7KMYue3fOzxJNXDFNdLS
2DfIZtPn3To/JnoRTWcChxnZWoO7F1k0SW0KaKVdMaRXhb3mS4TcwGkQCzv8hXSK2IjXb2uz+vnn
9WVVBH1aX8iKo7kPAcDk2fk0j5nqaeqnnomZUCVebyG7iy0KpNtEUK3iWHTMxbaPciC5y4A6EhWG
MyMLN2XlLAe8yrYv7TTQFFsUqaDWqCxCqdwVDYEcoTBAB6ah9Eut25tWVT6wllY+9lLGS2C2DsBG
IwZgdkQPKmI3qyKvyuOjkRe+1VCLdoSy7ed4fnXTxr6uE/224aSPzCcLsICDSF8E7UZXjwcyMgqV
v3i9vXulHDaKo6N8EybiwGq+rvX9IGyYrpM8967eIAzI31aJ5UDwQtirxiv6YBtLtuZc0lFx3rVT
3HOc0hHew9Ql5rOBOEqHHPic0qtep1SRP/XzQ0fM238taarxr8XfRcsnjMWmrLr/WtK6CXgfGxtG
bHxoSBdphv+tNSXVY97CUyBnFKJC57lGUIOP0+EZ0l4jfWlxUYc5Mo+YG/diA9zbRza57rsmRk2U
xqa42BIjP6G/+6awEmqOwreF5LwQmy9ZDgB5NUEAZZr3TG9tjysSb1I6oFBV0bGRmVLj5MTyQrST
c9bVuUL10r6nDmL/xLqszeVs6ohACO44IBo7g7EvOc/SfFireDm48jIHoJKs2Vu3lVajayprNBkr
HtiY7GwfpmODxWtBJNAsQQbFzs8176FMMOcOoiwnkJm03Ip37a9lZovxbBV+q+LCD5J7PKQZa2lN
MiVKxPWlGXH+ZMF7bRvpflUANmZUnpT24uQ44+Qc2a/sDLhYhI4DLsxxjuh0CYUb9OQjjMpF6YTC
w6K6G/Suhr4VgQ71zq6fFAhTW9ll6UuMz93TcUZ+h3pzzFUIj2l3UKGDv8RlU9NbTsangYPwZv2q
cPTdn59v57M8kzkhdYNtuAhvGZGqn0ZdgnWjycmn2t6O8y0ZwvQQEcgH2mM1mckbNgHriDgHL22s
NI/dAs6eXBqxphMN+9Eg1XXtYs856RYKNQVPPz+zU/oC62dvAe0hPg4OnmaWDZ0RZOIV3FIScQ33
h642DsZ2rd9xIlA2yJHkAWI/Mokhz4mACxYzmsZsCP7e0BGNao/qvkBwcOG0z1YiAYo66T9flJkR
aycrcVSo/44oxwir66MvKJAQuN56erH5Yef5r9WOs9LCFfSN9C6J42Xmri5awqRJvVsF6ODc2Oep
HJ6x/Xlh0515+/FZo/lPkEGzdeIYaKrUg0cxIVbErdZxTVt5BahxY0lBAqi4Y0gWa5ru2OGeQ+Ni
NA/tPO3mVIs3vUm4SlMKpsrZ3D2qReHsSWBP/2Ow+W8AC9p07jhIL5ZB+f1ZnO6GdjB3po2WY8LZ
gtkpNStLbrEwPPdT1pwRyqbEDCzOOU2698BZfudKYFyShnSfwqWLHlRRT1JSyES0Tu6KmcaV2kvg
d9irumunFhtuKXsr4kw+GdX3XIuUL5E2XTVdoe3D7f46WeRIllL/9uc7Wf88+aamM4HfLF4zzpL6
Oqr+x6xSIFmJ0lpYNzfAIGYLzydC+AnLBxZU9GO/5vgJv6j52zLzN+JUHqOk2lvrmD4xhosFiRrE
ukYr6okKko5WaxygYQ73iS3GU0fw+JQ56oVaAa8nAiICgMl4+PPbcD6PXJG/EuBhMFVxLcavzqcB
vqlTkmuVHu10Mtb3rauWgc/KY7PqzdNG4DxzHDU9Q4fN6K7nVn/ls6+JpnEr29i5WpKd1vkbp34b
XZ7hviBm9wcojk/aWLsvSSC+gPAKruvvimi6C9Jpn6na0Y3n7lvLadSf6jI/j2S6eVWnE7G46O+k
UA4hJJZtOTcUzktfnfD2zA96gTOXkPj7RCHlJWgdlTyyxWhZ1qb9LPX84kx9dErNVB5vLZHIhhqd
ThVLXyuV/SpXm1QU9WmYPDqFKqHBw7n1bl0Js+8hrMxMGM0o0a8Cv9zR1ZTctyrrHGhxT0ptMuyH
QEWtZZ+GufqpDaZ7NpzyslrHrPjOCB66MIoPeqmekXSpRGiayVcsvxC8vZbh1mv+vMptoOL0D5OF
kDWhabFaIjUtKvaVWSJPVcPff77a4vNpmK1EqBqg4wWLhGzj0/KbWmMFeFdJdjfXo8hS9Z4OIcDz
kQKLiK2SQef/vASdvtHL4DvBo8HF6k3xotFqbgCLJZtcS8QXE6GSp0kj2RPzRAxrob6OvdGfVAWT
52CiBV4vT5/QMlV0tzhAcJ+Y6jrJoRBZ5NnVNN2R6hafpqbhCBK5V+gZ42EmbWh9Ttb9vtbaDWpu
UuAjk6zSSh/FJsh5vMM4FUcC1EjxSw+mGpb3PQHbwEdIrxiKjMGt3sw7ZbRRacdSPzXZxl2+SaTj
EqhZmct8/0oMoXtZRWNDQO5WEGT2RgzYrbpcXG5N+tLRzJ2qag3buf6hT2OBhtWJ/UYPTGBRxILe
/fk6af/HY0mpxR7J6ikchzP3/25bOEbfMWWxiTtcTYsJpJZdpH4YlYpbs0byo0n70c2MxF8BAeFI
K1vAetgg/mrZSSvHPBqNIDXW0BgzN5jJ1tXJqTHnr9g9FUDKbrWm1OT/nm//Tq0MGJeEdLhtmxgl
UYDiiwQhJnxsZsvLxHS6VAu/K93qTm316Vp1xC/MoHpk7qkx91KNpWe3mrL+PnWtXxHhe2iFcHlB
15nNHJ3oZY9szw4FI3lMgwcryL493qpTNneF/t2ZAvKah2rcTqLtX1JJ1HrPUA2VsTvvoL/om5ux
gCPatZwxHuVVzDHo6TZ9CBW2mMIR8oGRLdlHFu0nNyffjIetexrhwu/UDGaAHJdCY435wKxdHtai
Xa83NdOhK14qgJ9zc1iruJJh88NNXGzNHNVWbSb6jwZkMRDidmSYqDp7QbBF4HEQpHobQATaJSbs
tXG9fhixlV81pKA5vOjHQOGOx1r1Xmv53tbS4Mr5KzBXCVe1NaFDeMHQkr5ZTBySh4FlpCIv5VZe
2F+hqdhXZ4CUEhG9+VcbtUnSBpP70kDtmpiYLN5Ds4zeJwVz5ILlpfc0Hhll/s6mpr5WwW+6OfCB
Jl0lttVF6eJEhr9aZ6OJsMYqm7WDFSSTHxbGrQpTlErfzpoFwDecYkDtsCORq6BCXF/WSm2tzwZR
9dub8UQghjpVCBJVJ9510mJ+2jZ3JTaBdQaiuWXp1SR3HvI8IZcmEbdQCJy9qs+AztnFx/qAuJTP
YLYQPqMH/j65MJmHxdTaJENOqsLAnVor36Oa5Ilb+7Wfxw3nxOXqE1A2oo30Q/q/2ylOyeokp4U+
jg4Em+BaYsH//Dyvhc4/j7VC6JrqwHU3DYvpv/HpWOvkDWAxLAzbvsKzdKgl3ITFc9ubryAakPnU
hX1qaaxhGZXV65CVkY+KVLwXKja8iRZJVWvnZHmRSaehwn7KdVx1dZwYrziTbJ8wkvWawuAVZ0pY
mAHCnlw/vIyI5c+q02M96COat4g1jb1cetOrnzpsRPzXRilDvUVvg+SbgHeObFlI52RUtYzTOImD
VTbph7Wmakf73ijovVekbnitM9lgtGeiI5IAWE+nBmemzzxo62+CnElK6FJXgMx863qktE6Bl+jQ
zAYCEaUlpJ0Z+OpeXb8yyDZG4yxsZmHyx5+vhPavSfFyKQyDB5DeuGNq6rJF/qNuM+IBOLxuEpk4
OLrnlj3Zmr0V3TnLizDC+6Kw9eP684hwr7ssbVEph7gVEL3CkS8zYDDEMZ4NK0jJZmByg4rnd0QL
7BCG47CJ1KLerIttMxEVKuyU3b3IyEzJ5lDdQk1/DMY69+x8cr6tp8fW/HabjWB8QB6fa3C9SqYf
tL6snZoPv/tOzc8OK/mdEdIvd9Nso6bgQKK+cd6gn7aLukxqUw5udSBBL1XOa9tvxhHjWJO4syOS
tOlbb1LFcI5Udsr+hgRkWwb59KVvJJ5+LQgQUlflyaRMiuApuR1A+ENhE/hhOL7a/+ytYQLPX9wZ
Muvv1n3k1tDKu6/FTB4JgSPLUm7Zv9ZfosQbdqsEZX1JRlKl1xO6zKf00ltqu3Xtbml+pT3hgEBP
ipQEj1QZ70wG/WcQMRHSVRh+tZ3bOycOyu0UIDEvTM0mFWGGYsDxBsLN0gATA90FjjHuVuuC9hRq
JsFKbV5jHNDZVYw0ocpFCDLnjGLaypZEbXLsyDkaX1s8iWtWHajy0KtRgB3KpBy2Wjns2lYd/LVb
oyVBs7utuq7TH9xKS/ZRPQXP8KgLD6DCvm8GaAU27isEVdXXjNXpssoGFZfwKGyWTHOXGSicMu3L
rbxoZ53B5TiN29wJ6/tJiOGU1BC6VwCbTvbqzeXUTuIJyVAGsgkWgB2lmkcOt/KRlaPfNFmIShLm
V1RrFqLNZtgx9/l5c0+pWJ7+A8Cmf24GMQTgCghNxd7Hc7QaMf/xHAF3NyZFcupOa9gVq66gaUk3
l+k0AexyoNIModhNJP4d4zZFRZM3wqtVqe0Jo8/2uc1hWSN+bRiLdhs7xnlMYXETdoIqNU/zR9ni
EOiRuroL5CsvDf0/qqx/z4Ygk4I1pxOhCVs4q6P/H2/BVDKR1a2VQpfEhKukzZIvVZcnNHvrRt/i
Qznjsvsxq854niAHXa02+lKwOZKLJDgd1ffrtV1fBvS5Zp87F6eCpO6MUvPMJfVkfYmWxJOpxrsO
I2lGXUrJRRc6P1dzZZPVuHxZBjon/MWXQ8gRc1AbGZlPN7an8gH1u9D4qmhwN5EIJNw3Ldw2Jc5N
RdJCJ2cGEqi6/bvjy0kIojKrOEnQpHI2cYwxbhJ4DZzmP+Q3/zKhWxprqq3h9HSZtqni0/bWmWFt
UX9n24lQJcDzGanfyAPd5au4lb8yjSSA9UfrLxE4G5CKzOjWFPwbsti6NeYcK8DigaJ1UwQB7g7E
nZLe/N9teSvHZqdyFpTcmCdiHpSrwdB3T+KnX2lILhSr2rUU8hgVi8ZE7eViSBwU6+hIfA4TYpo3
GYTWtmbggXDVZm4VqY8ZKteNDU/pMa0KcwP+MX8qJIilQXT90xDZ/UabFe0/DuDG544Yrk4dszJj
Gvphmvn5JsyUmoSOMgcJjzVmcRVCiikYyQLaXAfIajb/1HsOoXlnnawiMA9urMx7TIgSseXYe8Ik
DjW2kh+3lZgBQEacggQphSoKAx6hlISAczn+OuXmsz/kHGiyFtLYGsbAKP972jtvAFmn4xTNAL4W
jcP6Ek9O84Az3v6vmshYOgv/rImWNy5sdO82uhfOOp+OOPShYKX3KrB+u/m1vlUr0Z/z0pkvdSZr
v7HUbi+qYDhbzQvCzI6U+51tUNCVNs9WD2L83C8/ayrshXo0Zo95SAZUMpBzaQQDJWh0KKJOsoDE
9onokGRX1al46+Px0QR37lbhXgeBjZyiD5v9nwsN61+ift4UJYaqM4yn0fmZ1Ge0roDUW2Lg1wk+
uxmXJ4jWG278LeWwutHt2nyf5s7CPGHKbR21/dlSOotg5AluhRY/DAYZP5BOZkLpepx7XeH6SQbe
sFlUMlGPqKIj8f5kLhoafNRfHWcCMbb8sg1P0GeTt8ScQ1+JZigMCoV1GhmMT5W0RB3qZ5H6Jct/
rSoI2WFeLVupbjW9TzzXtZc+UIyEuJBAa81o2kMGrM5DaUgvEbi/THcUX6xcO4NB4o8a4p72dwyT
8640sKxjHTW+FSTrMLKTv0oxEx2AVvTPnzJSMf1f95HAv0NxbenQnv49aNXzyR5SyUzn1tPoaVfB
Rg3hLixhJfC1PV2f4/fITg45QDtYBBHnsBDUU5+5rwlpHhb4hzytqbWcGBlAjYAjGmzlsA43Ejcb
/Zu+AyLKV80JD/3yf84790dlFcmjaYLqbOe2ehll1++DMk2PrZX8UsegO6SoMXaDLD8KgNn3QZF+
GCWzVAArB0eJkker6e/WLBmRE488yPSE/vBFwCbYrFaGbtPSWt1B6I0e9VIq/hjp1TtN3JAxS1cc
rWbBvaAJhw+h5BHhxaE4l1Z2bm0SAczajjzG6Byv+u+pUK1XTNvDQy/UFynCR60vq9fKrHUviYru
lAWCqhjW4wDl/QYetBxSliH0FFv2otd1gMIqmfpOAz0bZe4Kf8P8aN5DvgJBDV3ALtPqAk3CeSIi
4R22YvUMxvIhrCVChrjkSV00/qQ/xVvMUH4GV3ULTKN4yS1NOdfkW3kBZmlfliRu04uavimkD/uu
oAKH2N/utDpyToWuU0250vGmCSvURgLaUkfkiibL5CZdksxGoUT01vHuF4swPeSDe2D8oG3J7a73
TpplsPaEvpFuaL0wLrNIRHHLb4HtPM+63f42ynuU4iS/iB8a78zPGNgvdIj6wFykxYYFhtVdpbWT
7jy4kUYTJSseVqFNYaJQqJpFMqrTRymrqELUh2v+wAJ0IIRT29ZKbkBaFOr9yFHF08AS1gKmXRXn
48Wa0SuN5kdN5eF4kYlbb7E2qFyFS8kQigx3iaCuRZQ14FitxJ2G7ovJuNqetBVNsHzLh3zOlAx9
4vKRr39i6IKN6JT45Iq6fi7i9mWlCAgEKZuqLYKzaAm3SzQxeeZIXhngtODWKmkSZyCd0/nlLrFe
azba+gIm9ju24vOgAzdbWehEMPCWBVJpAkiuIu5412LpJkHfv1nd7cqERgb1hcFdHtz9/ZIq0ctU
0nQOHKzxt7E22Gvn4qoU5Tf4Q4MR59atKhIH2Jc5TFsza+2ta2IpLtKGT74bkicxueckHar3WLH1
LemKzpJhdq9EyBaTxYrtaOQWBv0Q7MI2tm7LsVIZPgGExr1ZMq9Fyh5era7p96ZZETeFavAHbTv0
XmvDONGbt5lm4uNaLboOQRFlUASXlGgEn2cIAkRp368Y9jE3HsjNO9PaBI5Zu9FzpCBlMGSpM5KJ
n4PONN61ccCRaf+1UdtqE96vAg064BTAopwOWp0o6BCiehdrVv5gFm1yiAsbLcQAV7CdWoK0xxi7
92w+K+jv36BC3K+4zDo36FRNs+GtLgYUW/adJXALdnON2zIh/SyQVfmWq9UmzdL6a0Im4aaslRYu
Am71iIPhXwD7LJ0iAqaj5JKMMzocRq94G38qaWI8BziBML0Ska1Ox9mx5IdlKD8R/okvwNZDHz+b
ctbHKoeblyhLBisz3jlLSQCtCbpwu5eV+bXeWTrewjPpG8hWSwlhsZfggr6C8G68W28vUlzXW5B4
9sLZ62Yg/OtX6WwcLQGsBqTstBM6t0XeJ2Ows9KaaVo49Hd6aUWeU8C6wvzwrTESjUKQpqIMa1pe
3aC8BfxyaIV7KmaXmbZWaxfQrOqlDurnm6Y3aR3jiJDjPC2W+Cljihj3dre3WyU+d07+tUxSeapl
aniD0cnXQe8+jMbFQxgH4V+aTxgguNqvMAeHy+RI9t0opPuS4AWs2l0RFsOLYnJPQtNXPANwwcZs
0vAnKrX60OXOjMgrA5eRwUIh7VzzW9OC3zC30W41o3ILyG2qIuxfU69THh0U8MQxNvm3gYhjX51l
coXWJ+/HDtpcJfKTmFvxolbx73EiZsYdZbVdrbyFnQy7HgKdv6b5Bn1QeAsV/RKQkpMCqXK8Ntl1
ofJ6S7Js0AJ89IjvziRCsbhWFojbUXeYbYZ3Cci/gzJAPGeE1mzjBl6Xkxi/zDRF2FqwcIVEsvoV
+bgPmFrDwypri8O+YutWXm3HAdwN/e2aGVlyIlzvTjes5DGnK1/RJz7fTFqoST5oyUChXP6egUt0
Ro5Mq9rtwjs1nOONGzhHu9Xtn87Yv4+JzpMDuXnmOP8Y0wWnQsNsK7kRT0o2hARP5+83gR3Oc091
4GevHaCMngmWZ90MkX6m+ccM3VENXAazpvusLYIZQykvOSr5op2HK0VSd9fo7lOP1XL952OVxLha
50TfLXRAA2jnuvikxhQilzX9dYkZIu13QdeD2ZQqUTMul52unObjCnoLVGm+JO5vi8BN2GkY8JSY
1l2HpdV3AIZewngs012O4nhZWotomwTm/TCAVCBKYFejtogcI/Wz8qWwO+fsOAQtzhU5Z/q4Y/b2
ATsTE61OYBDWmUOAwlEwnT1qeuRpSSO2Jr29TeUs3b0GlibUSxeb5Wi1v2VKK3dWmq9DVnupm5he
SaQYptVu8qx0/oV+xatnE/G0NXhKp+q0MlJArK3ckmox+1kaAcgbi0vtwjhsNaFtpzyovHSgFp4I
rvH0IMvpQWugumqNNDKcDYSKleDbkA7E1hVIwL6SQwI3S6dZ0Ub4rYYw3NeaPeDCK88JPegupn1n
mURl2sI3zOBt7uvBA1DgesrPJiWBPIXjvhvj3kPO+T0jdK0Y8l+KRCLcfA/t8KGIaSHL8UB23Ump
zHvMMrVSf7c5oqrV8KsShZ+E6YMmwrMr9kghjhLQs8sZR9rRi+lMFgFr3Y85DYEUzxRaepe95MXs
B4WWoVFA4VTU41XR8k3eopdjfTtlLr+pn2wE5q69h+BxUUII5QEDOdVCR8nsoJDEPpSjYDsY7kZt
rvaigW7UZKY3Ev2ETNHviNYlnxIntTMvNqoyo7GO3VPNph1BeYAoURObrXUCkxZuxIgF3jENCGcm
irW8UJ+j3M+lGW51tOZ7TCg/x1Y/4h5kfD9b/VOWzY8apPfKji5wWb8qBEjBztsnWGeRY/abiJtm
TruZ1Vc+RMCdlVF9G/vyfoTAAZXm6PYux9WKMPayxicnL3E6vRhdegxV7WSn4utEFhx7Vwgf0vKb
aRi8hsINRpn7i7QKn7UKpL5kb0oM+IZNwV/VZd9MVVmupkL7sU3xe/KJBbOOkcBvokH16to89EPx
PvI2J8W9CLX+OUPkcVGNeFhJVMz30VutlfXONNPDjNHAN6Y29CdijBlBwM7I5OB3ooLJND2SV/Oe
GN1dnYTOixXl3xs6wxsyZuFL0GT3aFcytOgX0usWugCnPf3Q4ulVy2IzLEInG91TY8yhR1/5w3Cw
cFcZffjcJPT8wTCrZxHA2JBsJ3Pkvphl33hERoJlcMgQBAF2zbs084wsa9B/I8jCL7nvdDOCI1At
HWrtuwNIsTOHehPpgfSQKoU+LTSW28H93UsbOoXk7hu0x77QfwKxfs/oRllPOrIUFBeU0RVUHgCx
tLgVkmIx9tE/xyDQLgiw6jr0ue71cGpxrYGs0sk63BIGXh3asLtEijLtS0X91q/jYhecAN4PVjOs
i9UdTFsepeoNRvqjLJIPXbN0DBFt5SXTOVWgU7EoRD5GdnJeqVlG2b9WLbHWlm7/SBIVIpB6tjWS
TRIAhmiShxzH2xwQ1Cf5QPMqx6FZ3QtTcv0nGHLIER5wLT+Frv4VAmTqzYl1DbQw4FaASk6OH624
uzaD+4IoKN6pKdHVZLH5QzCeA6Gjh3VHdedG8bTVhhnEbz+8EsiiokeNf8WRstcQN2hVcGRycOyE
XaCnTztGA9Xbku+GeQVwVpjatNQ1VC4Ix6vpMoxq5DUWqe5qm1wiPCLLvdCQTCGiu3zaFijIqgZ7
l16nP4gbf++rfKfh4PY11IvbrEwe0myKDtKuXoyUWMVqfNZ4u9tJLgaRWAE+Q7aMohq84Qiyu6Uc
mjr5bUXuF3xcmW8CSqTDvHFRAWwyEzeEjQW3RJyCs+d3x1DUDzEgMVCA0e8m1TP/O+/TuYw8tCwv
M5ypjEA7dWbtnSNcr8jvL7mV1VhodrWTEUFOxUIVweAkgM0/650f4B3AZFGenFJD420ECTRFd9yF
2bMKwTjSm+jU8WdVK5tY0IXDRGy69IAl6UQgazam+s6ynG1Fr2cDngsUYFS9lnO5LfNiYKKJD8K1
PnQz1bdWDC6V6aNy0j7qBodkZ4nkGGiW8CXHeM8I8HmYtSo8o7FeCKKnHOcAdSiDbFMoJ9WGQspU
DWExKrQyGHJu4Ni4zkb8bk9oR6hAiwPBmHIva23c4MSLTs1LamUvsLWLV1uZXpKIlQXoeEyaAv9g
Z/V7Nn5kUulH6w7TNZuGX67NQwpGCeCvxh/8f2ydx5KkypZFvwgztJiG1iJ15QTLLIFW7o78+l7E
va/rWVtPsIAgVSQ47ufsvXYHbNemE8ylUrrr3nFXI/2nA7wmuCqKuHS0WqRPpQiHWaos0xRZoR+z
WPBc+g986tXCNxM0G0aCXqIMeeZYzdIMspGfX9OK5Y8pYE+u0BmWCzdAeoDZmzQ5Stx28wfmZwGS
KQdW2CIa4l81czW9RRV29gGX6rjQ04r0cs2DEGMsA6SG86o9RzVCTrkkNHPNVJP6NBVOOjf40HGS
AaDVt3Q68iOumlVgZHJXuBjuQxwtvszqMz5qQDP6d0wxEKBTtaRU9MdxyL8NtOVoty99o58crTh6
6cBKLn4dc5I4y+GpkOYL1TgGPzveYmfDd2UWTwhQ8z1R0sRE2tae1dm4TPvc/DJZifhmqr32LoMw
EIOD6YflQZpgnFwXZOdUOp/JqIp1TNFtY2bRXQ529I5IjFoIiNHATaeNWzWfBb/MhpLsNziPteDX
p/Nj18BtgR6ao1ym8QnzxHesSDHKhuc2pMLf1WQSl2PHDTd8sGysTk0Z88mjtaJremFW4a3GAugU
1W+yDQxtWZpJS5w5yfYk//VT6T91XZcehGGnlETiYUn2Xnox502Gn3k16dwVjI7BOaj9+NA1MU0r
9qbRXXdp0u/bOPV2OpdtxPIbhySzEbckdyTsOyxkfKaBxwDEemetuLj3WpLkR+KJSL4uj74nz2Xo
kmrFUA/iUV+h5iClqDa+u5l83BLPZPSEPakWBH8bu5/Kyb9V0JPPUdPWjr0NFByzqQg1ziKsXaQy
2sEMQNRmbxUdzCHTd2PU7/qiTFao/Hd2UALrclgLGYWTbBpdyrOI5YszowBQHpKmWWrmxpp3p6le
AwJcxmHtvLL0M862ilmXWan72qqxQTRRYOCc3xWOpB4QIXRxKWq/ZgQtsNqzrEPkuwPeFeF8uWZ4
iMKuedNAc+46LyI/BCLxhxDEqgyu8yXGWe0FBuMUTHp8H5j3LMT8RulEf8q8GJ/sDEdDYpfZ+nF8
am/UAwekciiLXcAWiyYefvuwkY7EBitqZK69dHKCJHKQuUcLcDQPxDCYC+uVD2iCSZ5w61eMu/Lm
NvIN32b3rpK63GcBLeF4qrt32xfEIvB02Vfzu4VsnkWveTfVKPtFSlg+8+HJQwhrejyzHl8E16sl
n4i5/eiKGFhcH9+7qRCXVNdWCDzjO06h+P44PqVfmjlRAv3fI9j0rr5qs1NghhmVAd9gGKgL0IBA
axYxOb33x8ZV+R/C7gc6PfLfQ6bZXL0pnk7/nDAfT/Rw5U+5d/l7SAOwlKjqqCFXZxbc/gC4Zi2B
aFc7c8rV3tU9wa8/EqBH+43VvYHYRS+/TReHJbbq5Nz5fnkd0xlVwuD1XXrRKbeL9k1XUBDAUtpI
g8PpzaAu/jhBG0iaVwVR51amnYtG1+GgUxXvOl3e4k6blpoZeZ8VscLkobXbsSp0VgHgRFpylc8T
Qv53KOiQDgqUQJIOu7TzRUgA67tHb2hLkSfAyEvPxKkNOMQOMdn+pOoNqxjF+hFMvFMWPgiUTL0E
0rVukZ5v21Dvz1zhhBla4zEOAv2T0dCi3ieIXyJB4cUMYAPNxxEsMhikQ34se6N4CZR25VtLFulw
iYtQFsuhTqYfUypeZBUlFKGDTUqKUgQfcuQmj7IvYmfthV376kVPqmyNBg+XsN93gF07muLM8vtZ
O29p1G1SxkjKGIU6ownXNoQ1BhffyenftGl/86oEfoXwxT6j4HqySxLM0mJqfsnURfxuaX9M5V0a
3RxPSgc3FfZUWlQeCmo3GMVyQwXPjnDbldGgkajJMtl6AWFxidAoS+ptvW8Gv9/3leOd8nggo9Tw
k7ujDeaidYV5HeKgvYD/bhY078qPIQfFVHWjs61UXX20RvPsmPJTtO2u9lrjZdIhE+XNmB1sOX+m
qgR0K7xi83iXCNONDaWX8gQCkDjo2pXfxcEzj/hhGflJ/Ua7y15MwAd3cpxI/Uayu3VbquZtU29G
6M/vrO4aT30L2XjzEGodE+aSN2QNZJvPb9C0u1aV4byyXnNWZTTdTNpv287o/NcuEzfeN74zre8W
WpOIu6BIfaCgM6xL4ajP0oCXMp9BMcxbZo5hnXt8arDrpmmTvYWRKu7j6ErQbDnyWgpdYD9Y+pFT
kplRdK8SGKq0XsdzMaHwlYZ2k5kK0QZUb/bgWle1GdNCxKwp03o32eLF7ItgvLROlG9qyAqLyfe1
beEwVKFgP+Fx1pgq+AZ/CbuhHkOG7OdoO21M0m2ZTR+PN0oMA+NowbUlB/KkzRtbOdrxsVFcdHJR
+v48tyy6lTYqmoKM3f1smSi98t/NwzyhJRAuFvQUs4OFSulxysNa8fe8x7FWFUca2cWbQIgJIHCi
kR1+SfSLKcucdWCONtXuhEy3sqI3FOjNHjOS+UtZ5VNX6s23P1W/NN8RlxEJwSoLx5Wwa42ZBGUO
rtru1G9Z8GFbn18nldvxHJtf1mke0X2LRkjIJX7px0HLsqgrEz7SEam+jnrdxWha4zl9vBR0/E6x
/ek00ETilqyIymtuXt43N1/N9gFT/GnmQ1PgQPatM+tp9M34+DjjcS4gGtLoWVssMTVr9bpSLEvx
Dl9A/vqg7oW5qgyNAFL0c4eaJ+plqGS5qgmz/oSytjOZrPy2KkgYXtS/UVah9wFo/JTrWGLtziSX
AX7phxZM18epOBEvZZ2rj6nlOncTR5zJWfFWloUTqnOoFhZoZz9KvnXGA+nnQJThQhpBAPMU11Wm
oP7LIY1e6ogu2eMUwIGn3EusdxD+/pq+IDqTotOvYy3kcv5GCNDCty5wj7r07NeOTIx9BhJho1Kv
/KpPvkN8eO7EySZEUbCXPdXcLi7P7nx8KEtraU0+SaoaJgtHUr9LAQLRNuFTgYU7Lj1bDesMi896
lBUf8LxpKQRnhKJc0fRaT0njDbvoK9QTErBHLppSatULtenqRVnANgPn+bEzSAS2BEZ++rXR7Mcc
OfOUpQkK9oru7uPlY0PEXXJELrhwBpfeTGTksM3YKD/899VjF9bh1i6D7JDXrtnP1D6eaxZ9jJRE
vkVvl90ri4hgWUUNAPwyK5eE/FjMMTSgDkyhf7AWqBbR6FtXbV7r4HK901UYFpTtCJ6keHLQjYol
bK/ym9esWahygyjaqfCAcrmPpDRuj02fhoCijIEwuCAzIU7lSXwqG+pmHeQm2wm+psLRD48NnVMq
PvPGcgaUx4+DyvOHjaOi57+nPF49znt8BTLV/5z82P8/bz92HxtwmNm6NiFudkTb3Vg+AypXyaaS
YXUL+yENWMcivW4irGqAjwmgnjdNQFqJ4bSnx97j+OPrEeaNC9dEjfDYTeFl39yWolWeiNfHob9f
kKd4qRsF5OxxTLOGZxCb0KR8wQeui9tUUXguYmutQwDaI4GGJxB1r0VC8b8bul8tUfUfdmvT5CfW
zwqC11rBhKqZ+Wjofy5Ro1srwBUjcZ/WL9FJfHP++IWSbgaOOM0yaezvfhI5I3toHvMsD5+HXlog
weZo25mQmdsdj3SJMY6lTKAS8dw0ZvPM6qOlXDbQ8ph3kyl8CtDVbmoxK6DDsnt2ETjEIU1QjBzG
KrMRIYpWO5EW+quPzKMZVunPgCboonQ0FrUTwV0SmzeeukTs4FumT2SD0Exh/fyKgeBHUlOpHET4
YYN92qowbLdJNRU/CEZB5ZvlX8pR+hosVERujc66rTDj17DqLzpd6S/PRNgJjIjFHoy4m1ZODb/m
9BVW0njOpPmkxMh8VRGmq7JPI23czyQ0KgDHYDjqqlak/WrdizPExUa3mnH9CBmbGic8CHTxs+hb
X4mch+f/6niK2q6Pj71MB63uUHZ3Zwfg41BEgCkE7+badFQMqJZV9350yzsgbWPj98JaxrOWvwyK
PaF78SaxcDKrKp6bgfNL6mwYx+0G7X7g/2rHMvrZevWHoMf9krNm2o2kgW+RnOevCOBfHyf4M3cn
6avqeeQ+2WMoiLZjDUHcL4LzMJjRz1S4ckHZyL9HJtitToxkZwNb+mgtKkjzD3Gzhsvb2cCFQbST
O+5tlCZGSAv5g9aH1R14Sb6UeZq9eg3cgrRuj49NbFrjxlD5j3IYCBkb5sWMoMaHKDjXYJQgsFl7
zewrMSEHyWR85bmWPQe5xEVPVohRjhCBzRdiTfr5/iy5/UdyCeN52M94LMmh0V7HuOdqSKPkV4t6
ZjQnKPg+0oLYMLekRRavfYUNIaBEliEVpB7FutEKfpLIxmNKYrWUtntE3BwyZShARkzqR+zGRPGR
vLVJAkv+yAztMMFFfFF+nZ8rd+LanY+zIn0OUCOgFq6vBYGW/2wGsjUWST4GG3yHUIaV1oJyUeP1
sSGeqKKPlmjomMjfgRz6lKLpfWoqUrO7EkNr/tk1TnBHnYUosPD+ZKZCsjZvaJD3G8IJ09XfY4CD
DxhjX3Da0QGqXNr87tDuQxKdAYyzwDNRKnhZ6W0COv2aORS3WAVcUbX2QmFiK3QbVJFlN0tWpePO
Ee2HmDmacQ4zHcAA8wCryM6dYtXfxT95ZEjKqaO8PF4Z86ukR1GL281YRYP2FHlquAQqHS4hLYvL
YzfpWkG5gpgkPFcLiLL91aEncJUFgQcu8KzV2HU5/w92H8cGof2BJFocEkpaTkmq2MMV6Q3SORNV
cpBOA7jTEu6ezqq95DKEaaj57bmCgY25QQSzj7beRxN4+hElLWpdnvma16cnvW3pYQEJolQdA5Gs
WadqZmox05vSe11Wzqq31c8gi4qLGIffeZomrxTHWAOVChb71HwbEPyWOI5q0RqXOnSemWn7fPdq
Cqn1O/bSaiJyCmJof6shoCkEA9Re5UNLVFqu7TDElue27v97I5rps4NU0hgGPFvNbjxAOwjY5RgR
+ZZbTnP+5+U4hf4JyH3d6rwBSe8ZUJ9z5Jc/ykLjv9U5w5Oe9ehPdf8PoTZlAVMjRHDTiWlbxnZF
GQ86vaLAp8iUXJsUgYCCs9Fw1x/gV/ULm2b76vHG45hiIcqnPL/9OFFFek0U9LwfWjnRJZQe7ohw
hl0dlebZhABNH9IauO4H8/w45qIQ/PfVfKzPZYBTzrbWaNVtxpf54N9zKtZyujD0w99v8M93mU+D
qDQcjIJmzN8vfbz72GQjYdRBhz3+/3zt329A47ZfhEPSAmXjt/r/zjNJvRZhiyV9/oMep+nWROA4
IbQTsTrjP38LmqyegFqWeE4jg40tG/usyAzeMru5OpHWHwraJYQ/ar119ELEVhFL351hhe66HNoe
dqit9sKkmE8bCyDB5GaHIZKoVWWFkx7mwDTNrJqKsSbUPEzAmXhjUeXFFfXNGSBWN/eCuJ420N47
O0HKkOZQCoY6DTei7bqLN6dsGkNymEIjNBY9tEnaOEWy5WYYWUQ747oIf3cYJq86XNL7Y2NjAVBN
25zcxqG5E69GMwLQazUlkuPgTfh6+xR4qj9bgcLl1P90hvRTQ8K8wxpg3DKBcNrGgWMUlnv0Whtn
N1wrlPUnxrrko21r/2AWdrryx6xZ28GUzBl/K+CgSCkG5yBlJdaMdtbSMGV+ndkqosbjUKnO4+d1
dyGaZgmSyGQW3rqXomxfQvJN2taw3/JpjsYUynj30tcUUKbO3x1UmTrUVjbtWdhvTTkiIzYokdr6
uFJTVBFwAhB5QD4FTEouPMKyTBvOY0HKUmGN3ZM7AkdscuokmelrLx4xd8S12nIVNHX0SmSxfUBX
47JW5t1aVLiZm/IjmfdEBmcrD6L147028ZHnDc5cRxjQ8kpr+m1aFjawx6752GaMvIfH5r/2sXwy
2M/vdEnbHP7uul7qESQwvxPaQ7GyoPUsO9KvnoChxU+1zR9UJfIGuid+yskMPrG8/ee9x1mxWE0+
kRcherd/NlFotquwhQD/99jjFVHP/akU/X8dD1ocKN5jo4VEKlemoAXxn++UDFHBzMwhwYFMAbqw
UXOPOpQnSV8awP10mMjvFpDD9ePK65omuZMscAXOckWjFH7F8n2y7I55COXzyfKclTPQ3AbCVq2p
gdDCBNuwiKz6KaEquh+H9LflQcqBo38P4Sfd0yHCJ+nmm5BJ1iKS43intTdSt2zjLZ60bFH041b6
dQkggHsS5MKcC9P5UJwT/1zXIGZbURybqrxOOFROXiLIbkoHiSCPSHivqlS+ehzUR/3ft908BY2l
xbGzlyrEwM6X/N08vg1UhBSMz4uOMhfYIUBVnnjb0WyTrV/H0w8EB6xHPWoZLmwMkod9dB4cT1Oa
vloIvMCyExSIWNBPKWnqxMK+FvBlt6AteIYhTVZmTqhfQ/fX7Mduodc5rpGOxkRQNtPBo8kHo/nW
4mFcjwaV7CoyxveBYtxigpJGE6ocyafazvlPb6ZXeURgeDFpsZwF5MXderaHqWXeTTCALQ3suQQm
hd9GZspNEGryTRsoPip/wyJvOMvvwdKHj4H29tHpYTEUnuF+KNci0w7tyQkju/2KMXWFRUvtqJjU
W8S5wS4M0mFRKd+K6WX5ctdXHgqTrMM3nBJOWiqDBsS8KZpoLTPwbqHQ/j3k9wakxPIUOEWtL/oJ
q3gz9c8K1ce+xU+D9CsISnr/gKOXOWtrBBqc83eTN5lYZ7PbrXYa4+CFOkyd4LHVsXIxvs+HHwvO
x8YxmGKSCEQj3SL9yiEAZGtlrfkemQ0x6wlp9baZinc6XI/DGBWYMwBkTGYKWeJq7gZeE3qqeReJ
ZnZ9oMgcuqW0IeTt/xwvCxtz3n+fnqE4oVwqDmWaT0d0udPx8SoYY+Jd2hyt01gcQ5BZ/xzvU2s4
4qOuE+2bciSBtVb0GxPLNxAS1DZF9uZ2kJDi2rfWaZqGPDjSnem36bvM+49UYn3160mdGQcVxGg+
+Mcr3a0G6soDJYUO7nkxKCJGo4jGnKUdlJnoqFbgktpxU5yjnoHfZn5EjW/sQOz5dGKjgGNxFaNb
5j+Xxnp+NAqdeJTHyyl1L1AwCoaL3cjUg9JmhQt9CrJFajCSd3V31F0GMYb6vdRmo5zr5ldT9NxE
rHYIQPkKE/LD80C+DD2JpJhN6O5TFj8UbrFhQmfskzgaTp1eD6fHq8dmmHf/OVb1JEqHMOEcMVAU
qlQanFjb/7uxAMaecux4tFLzTdM1BHzmJWjIhXRDD9x+498A1IV7XB5/0nnvcbwsYMsYRAeGKY/W
EcplEVhn3ZuCdduSDlA1Vbhj5gvmtqAzoOMEO8CihH0wLCyzhJZft38eJrHB5kO2xBQQhjK+NGPh
H9NU/GAqiEvFYq3/Bcso26eO+YG1Nj85jsIWaI5cTkG3L1DXN7qm70WebLPKfDUooR8qw/UPtR2+
gw2rr71vGetE+vSee7eCuNXSgA8UFmYsYwZS9sXscyptmpVClOg8EuzUGvTHfUxOmhE9x0If9oVG
pS81x51nLiqS5FZpbCRLpzW/+y597lMfJk+SItbW9pas6qVd6yeui52ozEvh82wrLoQFzpIeLsVO
F0hyMINtJpdkBQPK9mSR9WVoM6NtuGgF/H4RBuZydE0Dyd53xTyQcMa7KsmIgV9QpUAGeiIVSAuP
V2bGBKH092Mm5GqoXvoaaOTkyoqZTvQ7E5Xak1wlF45s5UJFmGDNAbgw/KJF6pdfBAOtRlT4I/dT
GnnFIo7dFz0avHUb9duWIIxVbgIYL/pgH/c8tTUo0suICfGYUXvuaaL4g/+WO5Vc6kVxg0kCcDGR
7tJK0mQlmR1h4wV0DdrsNKXgTwM/5ZEYBkdYW5T4DMICqVFcm4r88CApzzK1nIVZvQHe7jcm1t2i
pPiaFgTAuDWWxaym9S6gWSRutIQi+1ShU16x4W90CBAbOiIpxshdk3rnvJXZq6/PNXBU3OciglA3
RC3GMHudWQCPfFjwl8r48KUq32u6jszUiozWPrvkhz4ptPHn+FeQ+OYebRJQZnuPseF5wHaMBXyd
NEH7nkrFFCwzl0WBKLLw9IF+sX52gjLa10RNWbju3ImCwVCaTJVFpHZR7LmLVDJ1BR/RpjTTg0mW
YIh9k8YCCtec0sxYglMMPEAhBTkNgmTpZd7bMC5LpK6e4T/lSXvSU6r/nShWqmFZ72v9vVXy1Yqq
ZtlkA3iqjF4AHS+0rLQijkYI2BbEdpHI/NDE9i8vgjfNlJx4xwZfOlrlrYxBjLa/KYHvB4gF0aCf
yyr8o9OkWVS0/4nxGtbSoKoD2AmqG43iBOYXcr7MWCKWHnRChzPofw3OgJ6aRY/qu66Q4ev2+KIG
SxwpXy1sVy5dJrMLPhrCfWC0MAnu30QcaERrpzuCT7RLalF5cxYzmrbxxpOQmDJbnwdyoklUqJ2W
Ii+O7sIPtI2FfBCCH0+k1up2llK0w3xC5pE1VE/8HknwXI2Bu6ybblx1Ceshz0cTlsqdGU3iOroA
qEDdD7QZ9kYXkKZux8+Uyej92psqRgrTgZ8bNbqQYM7yRWqrz5nraA3pxZ1c56gFjFSI9k5lOccT
9uhSahSBoQNShHANYDFauGIi+MLy9xI6Y7of+7Y9tXozHsIkWMqqZAVOpO4J6wostTTYY+P8whmK
pXeYUYuIHNOElT6ZA8Q8hG25yXWv2zq28V3SXDkHPX/QBHp7k5GY/sLMNtGRcQUbSaNnETdSO3qT
cZkYjK8JbcAwXwQt1VSl5dU9T0V5pQu4JJl1XdKIuOYV3hxDTNo5pMtW1ops4qF1Vr5ihieUOWGU
TL9oF6qz0wxyY2tzxno8viqXqo5VkCA5PFtcFrNgczwlRTWdhjQWLWXT/+w/XnVTpq3IbNT+eaPX
0C8rK23gKSpjRQIbYQiT3BtWspVCTCu0H0A0JSF8CG8vIUPFyYd87lLqOmiti0UqsLcGJZx9gVgA
3S1pAVlHwZh2qBkZLyM65br1kwVjPHn2NsUHG/1o7u3DTKc9z7N+PfIwWhhB8+0VNFZh/G2qJJgb
NC5iJYwL0tv4XR8cbCgpD0dBKfyf4E24qgkCXIR1tnSRN67yOtQYA8IQZsmICKOf62NZQ9dKJCm8
hWotyrSEESLELTBzaxWGwl5pcBGIsMhvFSIn5BRSXiZjuopEOItoAARQapp9Mn1iDLSIMq8Awpkw
BuoubGuG9601CWw8Brc6CZydzv1BnwphekunDB331o7VLjDG+px3OOfAJ2PUQpYlC+7kphHyGnqG
uIapPI+ctctmbUeRJ7jX/W5VM+5P1MGRpkt4hHizDJkHDJERgy/KyNwmEcRAru22zodEO4i2pq02
QYfMp6WD8E+thqSdbi0a1giNrpoTwZTNydTDn5im0ElYEWu12H6JSRHb0kpCAcrTlL6ey2DCGJIh
39aYB02IgFRxIJiH2G3Gzw49eqGVP3EM6xtrcnHsR+hAqZMj9CVyFt/4oQo+a1qNGyoUfGS5ic6W
5dKh1epfYVh4rEkCRXcrCC6TU/5ujf48Uti/U61HxIm4adHC+l0V4ZB/KuU8+c2YEhLu86+xhPXE
oCaWZWjkuxgs191i3RYF7i1x6rsdCxAaoalBIELGA1SEersOIXaUxE7Me67om6saQIzVJneBiEAd
dppEFx57qJca7JSeB7BBRSyH8njbmOO1rXLr/NgI0VlnTdT1sjWCYo116N83XFpt9ATmE0e73oQe
s9zHyX+/9vHKaiikphYEx//vS2Oy1BCul9WqbR3rjJ8JdezfH+x15qVxFUje+Yv/60dyt5uEuLkr
2US/k7Ls10wY1hHU8y8yhLKFiUDjQwUVNTcwMVQrOn85mL39hMExWRuxXdzMzlSbdtKpr0SQRwi7
n2VZ8hVJ/HDU9QUkOfw8o/feJ57PeFdQ0xn1RVjS68MncUEPxOTDiMU15jZQhDUdGrsI+O/nxY+i
BNXgoEE8mk1KAYukZplvDCeenkc9pzqjeufQ1PoRF1xwrXvdfKFJqyOUFdrhsVu7QbDCARlvH7uN
q4FFFbja0A4MO30WfEaYR0+uKH7Tn+9fqMKbT06xreKnMfPzl37e1G72x5daR6oSe9LS1Toz9Hzj
OdG9gS9UuLKgxNf9seJ034L+XeZNlIMt+wXvjZZaPfsKkpLoBNXrK61VN9n03sE1KPlWwrhrJIvn
wOjW0HjyhdvI4paegY2VKz9Ihi1hMP49jsjtakptpsFjkYqF3E15+R312BCytO62VcfkrBPbOdo1
aszP3hAV63Rum17Zl7xWm9yDgEZioFxERb0tuo0Bet+X7pePXXDhetGbFzKnJHsAOWNIexqtZFOT
f1R4zo8qAIIo/J1lxu01j1T/6kQIlj2amOj7423uTbupzaA2V725amrMA6Jn6h8y6X0n/edmazPa
yESGXp1Lu3iiU3QtWrEdpoZ1c7dL22aV4lCqsumgjPjdleGnYTADMiptX1UkYcv+Qq44iDE0zORb
LQTekMKqNrh6bynhjXSC79DeXpuguonoaaJ4KuEtLicyhFsvIa++klc/yu+meWi5nSFn/CFUb8+/
77tlglwISyyqgLFEkrzpyV1JBSjvLcwNN2y7G73WDrkgAWh6MsppRTdq74UrPMPQWAbcZyPN8SxE
KRV3d5QjzAco1Sv+iZN50p5QvKLYw3uSFeTeyD4/WSNLA/2cFHG9qPx6l5ruV6Noi3f6c9XXxYK2
EmLczgViXG4IrL8Msrs1VCSDfPqMVHiafhZ9zWrB+eFYT6Rq79yEJMKmcrnlDBZWxtIe0BF5ClSW
KxZFF/zUpzNy9X2Tm69Ijd/bhBxPzC2bqkA81+Y/Ise+Gd1woL39ZjNgzosTRD6nJJn7ds0GUPS6
wVfna/IGtdslwbYOnnq1iNryVGve3fWCm2dqe2opM4qV+qRz1YmB6eqxoo480IVz1RWfhz/U9xLo
aNAPz4lNiUIf8eaFTOWbTT5qt56h39a31KXxRnoTzoX80Cf1a8+cKxTh+ljm9m84bgdu8kMHVhdO
61VP6VLF0MRxPtGoToqPiokz4qrnLm+YcnWs9H2DR02v7/2MUoDUnM/GprVgA+lFK7YajIbHC+3K
WfocUy7zGv3NK2kZq7kYOH9eVIHkIue2WlS6/QvDM/ySr7Io0b2UiN5cRh8ay2ttDnIbFIp8prm9
kj2sS/k16sG+MJK1wwywT8IVWC3SAwYXtRYzm5QxMXPlocZqW7Buj3Jjy1C6TgMiycEEO3BTYOOV
C5XhPonCg//ZD+6eJoDmTk9TUHxLe3gbImePCm6ZAUkbRvuMYXFd0wKPWlpfpJPxz1wFTrtFvrtJ
RkgXhHPQGFoR8LUrRhzMvQ7gbbjrHtX1PqZkYmHjbl94iBDdEAIV+6RDO5HswKo1MSGoZdPO79Lv
sLHW5IRePMm7Xu0gWKHwiuWJ4XxaVbG7Fm1+5TYnVZOBK6edlpCaWabnXE/uHpcLbIjV0MJ9j4KP
bgBYmrB8LavbrtUXjiX2g9Wd2sbeG4a2q8z05PlnVk97BzTI0stmKrL6Kt3COhrmr1r7dFAK7mqD
sVF0xso0iZk3firT+G78jLUT3sop36AQfXIcCY14xHTZdcfAzX/QrUBkaUUI9+Pz4OovzLM3BEZu
G0nqdm+g+E+04cfU4u0y0RpRNP5AeBRxw5bfyNH3tctN2wi0lx69cQtBNGEms9AQE+jCc948E6VG
RMJ8n0wvrV99owwz8KhMzAiKTP0YnfEgsIRVQXV0fmIj2kR1fzF4MOH8KvIYJwX35aAplEenqhxo
KWhkelRQsrL+Y2wmNKEVJPXggo/m5pDGztU6S07SrTkkR+QsG5/o4yjaFP10cUM7wUqW8Y+ID6Vy
TnqDG8GLeEiAPUjaBY2MF/LRWHnSrez9n/EUv1tRepkCKq/Dn5KZ0kSoixLvyCraYxlFv80w3GRD
1i9cI4JPOFycbtMCAyoHF20E15uitNE1LQaB5myzfPU1AyN/sZ4udYcq3EUlgTyYiCxuFYcChZMR
9MtC8Gh0/RdLFoQmhlqrKaxWKk5vdqUdeoswC0h989NGz8IPQ1Mrv8Aa4+lvo43jyKNy5+ZWteDZ
snXp1kZmhg1OEx+dzFej94Jc664PRgBf6Zp1zrdFqpnTAUtQXLF1nOH7ED+qPLynLlMIPVdrS+qI
CRD9TyY6JruQnwmsyhpFHL7+fG3ikdZ42tXBsKBwsAcjU07Wl01SudsL7JTSe6oouBgDyjtdJR9m
PpC6zeN9WSoKV7ZzG+z+B2IAqoWUzmJTPo228eGUJxbB/gJLd4T7pNhZE1dTR1EkodntVdnFdp0b
woh1VfZHhGvY1xWJKVR6zYrCIPil73QLW2ErmNkyr6o/NT/7uIPshWuuGSy7kB8CY7FX0ubB5fv5
V4a/k1rZBXvqmyjLP1OY3Pwkp5w0UX5qLffVFticS1AsjbTFwoPnUCaXRKdr2LFOFNX/MHVey20r
Xbd9IlQhNcItcyYVLNm+QVmyNnJuxKc/A63/K58bbJHaligSaKxea84x/W0zjsah9MPNRBjZXmTe
nm1KsPGleTMLGxKYSOk1pl9F1P7Q3R10johODQUVTpqbHlsxTop57zj6H70Kt0VmblEbrmPsMoJi
PGRaEaQrRzM3IfWn/CVg2AsUitZAIyVFGg1hYerrrUGAYj/0awwJFgS2IK122qRv2zHat3G76xKG
rRijUjeEBJXukA7b2S7lxyb8oFmbt1YTbaI223ZmukubZEEUbXKblvi0biPU/AbDcJj1LWP3VLhM
PJp92+aowCVSlmJPtzolTbSzucG21Qb1H3GMxgYL796ySe/J5KFzrW1LLE2bwp4192hdd0YZ7CP3
o2DvBLLp6CCLHsvhaBbEH1nzLop/8LsvacuLTvqdrk3baQyfWBlPU8nfXcI3HJx9YFh7SdPFpaHV
DtNu9BDbxu6uSspdyN63goNvcjtrvY1VTtu0HI+g9w4Zzt2eNkaeGE8dv92wbOJGIc7FE4H0uNcb
7dAK5Dvta0Evd+L2EaBNpyl8DNOeMT/NHQn8ljt4abnbIWXDO8YHZglbvbQRjMbbsLr1TEGCITlK
3d+Ns3EMlkYD3oEQ9wbbvF0GqBW5AXoLHQ04HyDjxpCfAC/egMpfOMMuNuNj5Ynz4FRIxPq94cqN
nUw7LXbWBSyRqABhyAk+0Yhq6Bq49R32/n6sYYe6+hZ7025CeyHYK0PZ37StS1PYhSnkbMdmPIDP
2DUmgorS25dECmmBt03ydSXmBQq8tUkbSGixuMktztvtDCilNB1Uxu5B66CJJSb/xZhMKGiBRIr2
NIbmeWvrbMAyuJNhTK2+RKMO6D30Fw+Q0fL90tU2z1pcbgCtYs05ZhqG52zaVFp2TQP3yAZuXzqE
Uov5New2i5XbsM66tA6LCXdRTfWb5fW4UXJgqEhS5bSJOnufVuXRBmqSSoT5AKtDAj7YoJ96N4No
G0NhWxeWeZCk/pR9yY6hPYd2fkl7+1xW8SHEuQL687Nkb2Vw8kb6tO+E2DvZuKFmXOIRJrCTrbdN
NX0Th9GtpVcL3YHYL/3g+dam1o454DRdfKbptEkr0oU0cUpBA4+xd+T63Qz6odWa0wKnTXl3vJGy
zlul1t9x0bRk3a6g6iwHZ5Ni1DVF+d6W7QV3c1j/HgH6FXxulm5s81nbIkHHMaXBMBZ8pn6zXwwb
9Mhn0fKhd/i89RLxgzrgojxoZcagq0c3uyD9E5lHRxXv6OVRuGfG9Zu5hw1votK3kGJc9tfkZ0lm
qFeJJM9D6gSlLkBMnLjXRkzPQ9v/YmiEw6Zsxquic35jVw2xUxAOqc3RJcMpAkG4+jkMh6ajy5+h
9lc5WJJJzXkW6Dy6KnPhNwKdjHBU4Q8oaK0S385ed2qebCxqqzhojFNjFfNtLM5m/gfdHqayMqLQ
noL0JLL5A3Ph9JtmvXb3Ir/cGDoQBII+8JvQAzjmkcZGRw4fJVCMJBxXjGxv0QLVTZaDCnnEa4L1
dUmKBedZs977+kUHMHCx+/C9Hirrh6CtjVDZ2xhmSK6eTVabot0q7q16aCNlXArFT9kCU1NpGZkx
vQp7bhhbZXqxc+SVUSgEafUuqIgxuq8zPFP/L6iy9BKOTso5BDAto+3PjqfPL3Yc6SeAjz63i46O
TB7tKTbHncYqtVFYGlj10YEFaqvQmEVRhCeQDhTgZVysWX3AlRrQCxRb3IVTQmt/Qfmj7+GWYz+C
5Y/VvBy0LS3G1s1IHFmoPm2kp2hVg3TPFvxeaexvcCN0e8yINksFQ/yAlv33z8rMxN7kfr1mi4/x
QI4BtQMHHMfosHuG8SzVGSAbssCBJWswef93KIZuwlKcjel7NrCJL2WuzNnpS5jDkJm6gwy7+mxb
fbbc7FqG1b5JCyLovHWmRRQrCzN9kG57L3Tu+t8vaOopxSN5CozpK8orcUswXvYe1qalZxMdJYEw
Cm6oeMD/WIeyllhwnHaEB+EaNB56sjYIBTuaftPdv9+YsfG+hPvD62DXTbaWUMlwsJ/Y1fdXMwsP
0EiCszqo5MrCjf+M8Sx20ljoR/HyXfOm08y7CQfxiTpIm2WC2ctJPaoXAVNVODcbz+lB8WK0hU5U
oevcB234R2ZmbW2evskX0WT8qn235H4dR1dj1jWGYanN3onf1Khf+u8lfT/2On1JXB7DnfqOek1j
4D6NAwKpcWbM8+gnqo6war1dlMjphqH2q/fc5jAN1jIp1VHLWzAmr72va1sHOeJN4cPqOntuxqg/
qkdOaH9GdT3g6JMjhkGr3jQLE6u37R/NVAeHOJ78S+/Uf3Py5vbqkToIQ9bNRn2Jpbze6GWz7rwJ
a0BSWe+T3ZNnMpp7T4T9k20+Dc1o3nzBqBUYEXhIfWRDYVY1TstwFYS08dXzvPajHmAVHGlbG1My
3aO+QYKKvl29v+qd5txkF2siRMTdgI3XMZvdFBACgd/dRkG0HAY7ZEYhE4HSCxkMruFAbqLatADO
41pQh3rAqmCiLt3kCQRwgyDAYhfU9MLzWSYbB8ALzKtGUM608XOZhq9pEb1qMtpBWjYPPb3wPfJb
/JfVwvRZFp8mRXzl9vThyHXjQoWXelh+Ngqd/hj4PYMffzzQYoh/NMQksni0j+8EHxK9G6w7tIc6
3pwHU9FkZ0P+WjXLHx8HaOm95CNePumZ2OhbwBp7w7C9r0oDXOSMaKDqQw13AwB/KwCe63WAKpd2
rDkm9pXpjXW19fHv4sCnbza8RhIjqkOpfugGOAKN6dJYrtRZSbZrQEJp19PCh2c3tdawr4halaDd
WTDwUZF8Fb0Fke0hfE+eIfedOmOeTrGVc9rXRY5+PiFsuk/vMRv2o1gMv9ZyGOqQbXZSE9MpoE9u
wKhjOV0qG18vYBWUuL7HmV9ipcRC/4N5DznxrCliotaKzir40yvWyHKicW/4ZJMBNlwjqXPP34Qs
x8zgyTcde46moK+mD8Fr2zmkAxnTiJg4hv22BFB2U+8cZJy/+wiU9ViPPiyTMSyR1dkbAaE3OkyN
M8dXbNL1teAkv7bYrs6pRJrSlnp5pedCpjoN1VXuV5c6ApdHwqe+X3R0l6rbpbE0aa0gOXUjLlXb
aiQ9InOMtvgNfOwVWc5Hjvzv5NSat+zx689201noH1zFAPJSBP9eY/9XT+BTwKEn90SGoKea2b1n
3cifnvO27fXCLs5VW/k/Oq+6OAaBGC5bpNDS+73pWvpBIoDcDD6wKAIc003TZxZaU8fb64Yh18WI
VzWRvf6Bd+PB25XQe0MZrKWPGMLhHLZ3326fQl10JyRbPVIiG73c8rDgFn01aZG5VEB69ZiG0T0u
rzipttHURIjR4B+YtU1f0kpeuN2gtmulVjJzat29tynN0j0SYuRd4+WOb2kWDW9qMxTRHl73TIan
FCrPAOri3BTM1dkeLZ0tzpLM++O55dfU+u1efR5dlpWHHl4Wrc0kOoJY7A5Jy0dgIm9pA5TJ6lOM
jIYhzNKcmpIPY5DU8cuPCxNgiFYV9VfORpJqAOCfTB23B4KH7PL9YZEZWJzqIKyOczDsxiE9hakX
HIVCn5M4AjUXKAR5tsvsev4fbld91fqSsSADR9Psh5XeaoRWNWlen0ppnVS5og7VMqYjaOnd7pYz
24/9vdnLlxKJGc79ggYosSNPcR5YK5F38lAg/AqYy8D4K6ajqzNFVOWKnfm4MRlpZBSDa1Ph+XrD
ZqQ67d3MTdCWETpm1E6KYRJIZeU6XwkuRSxt4LRg2eZLjTA4gXeyhxBM2PQcVMb7NDbJXa+I7fCm
aDnDCHaT4UQ4RtgfFPDKK13jNyDe1c2yzBrGuBvtKkkniTikU9cR8m27IK6x9KJg9EzYP1EQP0ub
upIZBfpt3HVzeoAVi/g1f6iDYvQvkoXlHPXN+DMzDLQERPLtsX5Otzrz8qNahL8XVD31ASxl6EXU
ejoC69PMAVnd0Ezf5/Mg/JxQFh/Ptzm09+/6q66/NIljSmt16+ovBwSIxcXttf4xQOHeq6Xhm8NW
OQjLUJtYjymP+XNKuCG1WdoP9VyeT+YxJbyu8uqHwh60yJdgGS3LoFaJ/moQtdg26c1ohAUeGctS
nmXOs2+7QApiUZwa0lGegwBxAGvcI2LCRihOnR2MLDdvIdYp/LS+9R5OHTE64c+ai+OlBySRExK3
yzKk/oJ5z7ZLgHOkdFk3MzK+vTGlv0a77I4qmSFlLn0Y18Xkf6AJC1/0YoifnKREfhjgBvUA1HQ5
sNdVSJLiFVCgc55IxSXh0gdWQYsS8UC8E4nmX9VzPpDB65hk1qGMxKsq3yL422zGKawBFRwSlpHa
Q8+kPrYmztCiO7QF2daXzSlP2+DmAOi9YddbcKeRZ/4kpZ6EoqWECUH06EGSH1UwiE5ZubOTBnG2
3Q/RVsxFiwWcAUVPstT/nmzo8Jj7uE8BgKiVSyzPNBpZawJjx5MCPMuEIaWIkGYxEkS6kpXh5rvy
nhAwjYFnnF3nVS1B6tDFjr8eawZg8UTy/BpiwlE6pntqyHUl9aqhGefSSHHzBukIns3XRnzi6JHb
fl7UGUXi3yH66dc+Tdcq3gtibLqyZiC9YjFGHdWvUd8BapsjZzx1JrasVQ0djxttHZyMmNHbWEGX
J0z8Ra/68mzGif1wpfEVxYwQDoMN5nLFFuOBhhiHPrHCC5+N0gYcoxe0eyHN58EYg709IahXrHw4
Td2RrQbh60Oe6MwPS/tIX+hJFR+xwErVE+G5jWpxCvHF/U5LrWP6NRRPOQ2P3UwQ8Flf0uyQ5zKV
WJYvOQzNLkQbhOev7pAtweeZJ4Q8nh9OGyfN6k1OAUTrqc7euhHnMEGy7sMUaM3M0Sea0+scYCfw
WIgAhUkbwWwRH/ESgiAZLRyxid4RAsc3tTzYVfSpPryoofUrIzvcUYj6Dy392aQlg0+HYlhm8sxU
/g2YDTuIsH4IU7MfpvlfPANSWRbLiZa8yFR+xfKCCzMzzjXAEBCB9OGcoaDL1b8pyp6bGOfJHDI8
XDFEdD14tZZ3G7jvuuK0deLQeDhz9UFwenNxdD/bqTxiTg6IOct9TR3gZjcr2SYx0bZO90qs39Mc
Vd3eru3xAdNnZ5bGw01w0n5/PmODQDp3GsDh0J6EEcF61brmEsUA8UyJdrRwSbggt2xFVZ69EbgZ
/xjqeSbooH8j/Th5NfSB/51gV3PARlCk5QY3ifYURp/R8lKJB8lPUVKdcUDoN3vOtI0RGYRqzZSm
FkmViuM9uiXOKiO8ln2bMO4Q3luYDk8oWObnKBGbPPTjPywaXam/qE0wARceXZ5cJ9wKjSJqo+m3
oxsZjbm4OAODJlzPTjeuPWRvoU28RPlGdWv8sjBQYVJhUqY1B99JBb18r7mMTvNDt/zyNgNePOAI
e7fq/N2K/U1H9fmuIcBcJQnxwEHITL1FA8BemoNXG9w9rfYpXtY2tcDhxmi2km7C2kBDeg0JgzuM
w0jTWyMaOacUBumZ7xr2va3BVUAgZbRBQ37ilicGjCL97xkdwsE0jOQO3hWlH1FG6lHRNdHJwnqb
wSC4eYmkVSbcx+hLl1tcgIW/DPSPPLJxfwz5pZXSfpGvfTaGwGTq4uFWyTqVkGrMF5UI29JWvPY9
S7D6h23uwnWlc3/PnQigg8lHUUezfgtq8vYyr0ejB/lhE5raL03voZaEPyPd4AM38OXk4HgOENiD
o1MFxjHynIK/Fvy9OhgFU7liysIKtACxv4BTXvKCGHXUM85zW5JXS8axty+W+xeK1lPgkWUCY+ez
rOP4h+en3qNKyJ9ZHiXEeVPVUaJxE2S2F4k38JzLsFz8Uo8Kr7KggXotCHO+KQwnXtcVvTbfLnC/
IDoKyYv6/1ZaHSM8RuXxqLI//Gb+6EB7ZdZXFnXPZYfqaKw+7YV/Td0BQ4dhyqWfodewdcUahpn7
UE2AjenT0cenao4mbGQqHnFmHETa2LGOBxNpYZdsRC8J/xWR9uxztap6R4bNb3/yrecWMMbWZ8a2
VQ8zs2jhnjLlA+jk72M/f89071Hn9XTluhCv4+x/JFPaXLu0irYT5Om903h8eDgpzhNq4YMtk4Ls
udA6iX56RVKSM7VmZ4T3dcEIxQzAw+zSxmO7dcICu8zcl/um/9GMWXUBX3CGJ9Ps06UdNIlPlgTu
PRmOpzzUsluMvqIftf7WGP5BgFQ/cPdm6Cdovos4eg0SkT+lmfVTDASrB7MbHnXNnd69iLmTx9Q5
MKdmraIfAluaF3pk4Fa1/mAnlrmagwk1nJj4R8mhMeWWmQw6/Wg/DD1JAXP7xQv2njBQ5vs6Sstt
LJC8qgU8dE39gwmtC5fagQ5NVxgpsA66OzPz+sjiTJNxytPLjE1obyUStXJLZG5imOXOpP92yE2t
pD/dtqhFUM0CBI5PLIY1oIg8PlEKjbQM7okgvohs6yOOonjjNLH1jt4YN+pSKPZe7NybFh0wY5ev
suoPWSv7x5zmAI075ilsq9x1o2X10RwSJjuZdeui6GzN1NjqvDAcsMTB0roDcrttZiHOBu1shM7R
cxh9JU5i7ks9KPYmbx7+PfA0EKrjdW6K/9pyKgnpKJrDHOjibBbTmy2t7KkAE7MzoPOA37HPYwie
v6ABbIcmt4cAnGQX5KhbLPvJqtwUPRR0u9iy/1BYNJdibtqL+kpzkp5Bg26uXYIYN0mGsdFfbOWI
bvFD63f+7Wyw64sC0LdRNc83W15s7R3K3tabK/OqCmHH7bHg0Xc2l02btWxHvTFNIAHTD9LdYv7R
mpRn30uHLXhTQ+hzzE7Cd48uwqoITWZpuf6lGpZOWx86/L30k2vmjVJ694EKRw4IXQKHj6QV2n4Y
4UI0w5xsqhgQ0JhoZU8/tvVOWHi6zK/fgbZaJ/hcD0sCN1fY92GBhOeG2aBqH701daK/8pAQ3QZA
6ttez4N1IVrQNGVH9I6MuvXAvqbdDeag79SuwiK1dDd3IkFJOSRnwk8StttMFumMfifUjWnab7lG
vrrJ/1QkeKsFMpbrFJKze7P94K30yB4JdTchaNi9xaC+t+Qdl0AGx+iM0OT/DiQXxExVwo+iSCFV
Qnt7FPhV8CL0KexI6oM4p4ddMDDaiBqVraqN2cTQb6hA4cOiP6QDLkaf+EpmID13OJk9x6Rr6h6I
fXW/HfPmL1L9/m6NBhrp1g72XQjhXTQd2uoGdkHSmdDwAgq6zaCRVuEzjFqbhdXcM9AgDDLIqPL8
CwJU7nNmlSTt1itRLpCp01LBsGA3bdkfwm68SE1cGCFQdlv9c1i7rw2icfh43qXHfxlt2B4L5JzO
wa4/U9sFkumXeEJZNQ3k8CPqlZy9rO4IOAS9OYL0eIqGkTld0z9R+72rnoGD7/ZgD/2Lhxho4NN9
WJU3PKemtp9dX3+jiG83MhvYs/pkjakDRlkP8iCJgI5n7e0sMV4F3amTvZRvTVEeiDEtt/WMecMw
4xeTmv1YS1yo2JTk9zXA2cParlvOWv1EKyX2zJvMr+92gTmWP7O4p44eixGw71wAVERmY0pneCvq
6FEx2D2ZZQoLkjJvGyQ6k4wqxls4l2eCgv707gK4rPNlktkFx1i0QLPM5jmRMn6EDeanZQtaZTT9
JB2GlTY0sGk97MC1pjFFddiIB1oYn+g3GE+G1Hmuaq6+g40Z1txaFXp96cmjA+W/GRvxgrcXxWZs
rcaumHZm0374BfkBDfaLtieTKgFcwQC1Gq6t5dEecm1xgNbJuCFvtsxGgt9ALD8iKh/DYETih+U7
m82vjFvtappn6zTFo3ULE+thy7g9pUbibWubnQGMN8S5S7k7192FVrH1ow4055ZkTyiOuxWRWdqD
6GBxbjSEuEaFlaeoSCIxyVG8OWSdeY74IVXWvZ8VL0ZuppvI7eOfqcsmG2Cgd/IkTt8JBCgZ7uX6
u5kU5WjBhUezymxIKQxKH2JzloRH32eeHfXd4uLAlTEPxifD1fzV0LTy2oXC24d1MRxFgUgkJd0x
0qPiARQHqUiMa1oauKZt7qsBqj3PKH+bRR4/f/9OhHhbvfThoML3PUewJu7U3+mPBZVolsVVVcrk
zICLHIt002ebeEks1nSsnGp3UxaN3GqWTiT70st0Yw01HtuyjXrYdvY97dK/Tg6o03M15yrnVj4h
pfzPP9YbrV+SjhgHvpmK/A2hCHuD/Q5YGhTC8gUoaAIn5otMLe1qlJY/I49gLCQjB/IcO8bww132
5OpyCPM6g7+wNOasssBmkfrujyLXf2OHdf6if4ESJbxXd2rFDtnkdPveTSb0sxsw2DAl3WGVC9h9
yBU6830udJIIQVY859l47EKqMxEMP9XZaUQpUyYyJPdqzU5l21DaTtX3Q7ij9Ckr8NjEk8Gwx7DD
u/NqJcHW7jCpp97wzs9MiDpr6PezXp6iOPlDNoWErZoZu2jZm+tLQBuFv1wJX5R7eJtze7PtmD01
6Qh+EV0b9qT32orpoDnj36QyxRlpaPSS+tVw4lZOc0Z7jruo+YQdRjjV0HxOfDEQwrZuYwAnBbHK
BKrjM9ccufMd0rmKcV5ZQlo/GNyil3N0ntPkCLhp2Bgd+zIkWapdISQ7vxnf/dobZuNs2PQn1Fe8
haS2xMVHzSpABwRFyL+Z8ZAWFRYsCEB6LcbNJHIs/w0RHVGo0H4RkcBayagFpHyTosQqUhyySwtO
dd+SEVXOqrXnEdtL3mMmJy7FK1rnoIF5PU+kYoO5FzSfJzrnpWa/dGB0tw12VESuWk3Da3hWUcWV
qCWDjqw5JFOFxdLQwSKkrnW2gzE/TNgFIKkzm3XYvqtLs6qaYtGqkKyli/4CMwoeGbfg4VJBBjcc
59ySPN+FunH+d3apQcncUsRVXgwqsgxYnOyM0xzW+BofGHGtVUVsYJyMX4PDyqN2z9SK3oq9Vb3v
UoOUViw+m8h/AahlfcavCJbEXw+zVEyKgTATZ++lwn5x4HuczUrCjV4yYKAQlztU5D4eN8zc2DWQ
qqoZHDimo5FUX1g/m1ddN9bMkrwn9YjbzQy0ATieekgiaLQDYKVvEcH1wLdp/gAjap+wjoiDcGhL
hyLpyd6xySSM/c4CSOUQFvK/e5v6ihk7dgC1II6kHqrOlOpRUVHKSzdU30+p51NEVGvZ9eQxOJp7
/ndw0gqFfFu/U1ZH/ME8Ut/s9D9i/qUKF70IwaP7WoJTyA5OaoeKPzo+NyhB1VYVJB4eWer0jQmF
+VIExMamfVq8VGVPM54Tgehgcq7XauT17xCn7SaLAP8LnXoNCu+q0834J5Fa/a7VMaWn0rTvY2sK
/AvxJ14/8ue5AG+ZZe0D6fVE1WEwZGeyfNZAmyPYHpG5jRz9noJzfNcHrz0CUNwg157QTRM8Nsux
eSTRKO99/Pj3jHp6HrBKlSM3xm6CQ2DFzNEagy0HExFEzRY5q87Q6Tu78slMQ5u1SYUEEeEiCLDw
8Wzg/EB5LBOIct1g5HfjiVlqy2uh3G6Wrxq3zu/OS1rY7pW0U2x8pbkpMB6jeEF5TJPMvkYacJvE
cebfpUN9HIo2OFlaYEBPRi+gFBLkzaTcErK8pn/jyvpgsPMmxc1tnnBIF7sxD5MNpxoiliSU+3kJ
fe+6kLohCsAqLad1U0b2xolIXKdLKF5am3OmtsMP/4e6VGyiSIwdi3iITp1AU63IyydPVOtSQERX
d0zpMeEtXfByxIzgyxySqzb48snQyvqN1X6C07kaWzoBtiCLvhJ084D0APlydMEgvhwrxoe9dzFT
Ig7ZCnkE2P/vYVxBjyUuwFjDXiJUR13ikqyao+rm1/zVJxhSN1BmzaVNxuqCyH8ekn2ZgJAsiYeh
eTLwoUdRZtBPJQVPbdxcf+z/uKVOKS/922h1OMOXxaZbFp/OQQ3bt8S6B4EDcrV28KqK0mWEKZJn
PFwQRGWJZp1HTh2A8wzPaqlq1Y9YDhktQLxscCbVNyYmJ5hn9ehrtFie6C3IjSyLhB+73BALTJGs
2lzpvRdgeBcF9jFPvnlmlzM7wbbVlNYzTGAaQcmMHrwJ0u3YAol15u6SCpo+mct0bqZrRWnBwNLo
2ea3bZfcSmaXuDvxBsMGouwCNBHdzSBnyxe1ULDRff5rg2fx/KuUv2qbd5AM5+GqT9VvVErjOUuE
vAZdQBsuRUpGc4BsrUankJjkWxjRSgr7WzKW+atu6gghYkjl7Pbg/gvjHsd68lyjFPHz6alLpuxA
+BPj79hE1ca261q6bXIyQqfe+mFr3m2zf4+GBMdL3lfXLk9fHNea0QA+J8sghz5ifS/uiKN9/mR6
ACi8z9+aqaVMKuFeX2b3lzQRcwlJ5lOkVlFh1X9cHO9NRGYrfi/zx5ggj7fMFqd5Vf5Y2omlG46v
jAf79dQaHyhE0IuohWpEIjQiWie2iWuX1NjuhfoKVuNsH5M++CJhNP7eYQaE6QCxQ5UfcnNRiq8w
QX0MYce+zrIH/JYyTtAmDxMZ09DCQb7gySTe23Md8lLsl/8ruJib5e2C6Fj+N263clc0TM9BcI7X
7wW/MNz0aUzm6miSYroKspIM14VhoHrWFSbrdV6kMfnIPGcuf/I0M/YcDOHtVAdfyzGURdpEDb2k
u/ossY109H3SdN9hdGrjSa2fY5uqtK2vI44b0Ps/GyFNCXAsEDtc0O61mX9kpQYhv6PZFaAT7QO/
eZrnEJphHsutveya5jYyz+qrLOtmplWFvqmZrlx62haxJQ/ScLgKDBEbhx5pdJFV92CZz6geC/+n
xxQ+IZQKGmjArNxMb3lZvajzzgTMvgrDoVtlS/QXG8sDV8LADotHQdQR7VEBQVUikDDwyn0az2+6
25Q33Wpx95RVhZg8zcCRpQw0DMYWCRjYVaD0LC52TPVVZeEXDix/T3KIg7u0sg9eoVM19uJW1u78
jCZhW5nTFbJxvIaTUr03+PvJXM8Rywc54AS3mAjkQ66hDrFjGNDtZmvz77kIJ7JrTxs1pUiPussS
q8/w5I1AT85wjPNNO2t0OIImIYgtTrB/8w310A9oklATKQWfD7mYdQAPRy9OODphDy0Hj1HS91fq
oWPlv0Ao+Pt/zweRk66TWcv2k8TEjmM52FPdnajFg5MNUOoM95ldAOkEV6PPqvUk0t9668mburKW
R4LAvLNrdd9Tpwmx0dmpfFZ8DYCtNkbkfgdzeMUOFR6gQb7KSRTRJogQLM+4U+IeXb7DoOzCmKY+
q2W7JWJmbYAixAuzrIG9OfzgkqoOIUNUpJf8xv2AzX6nhIdtzZW+B/VSb+vCbp5G49QGsb1WPypI
mT6HbYoA0Q3v7kjECJ9nPGXdG6aA6uwV3kHtPlzvxU76ivg98jNlYJ2Fm4UPR3bRBcmzvaoqu4cm
FCT41wgsqyyEB23TwahJ0799AkIZwI2AAQvjeRmDxCEWFeAdw7GjrX6uDPyvEWzz1STq4QAts6AD
yaEofePU007PvfFZLSOAaJ4TNM8xvM6rVwdM/kIrhdwQl+HO1fUiWDVeTISQiZq1Yvci6arJ1zj1
44sqWsMJjELiG2uVlK35+GAqzosJReq1svp9GFUeGOdraDb+q8qFslP9v265kCVJKceg6RFr24U8
JI6d7oUZe8/SHez0OtuUsuNYVVfT1iowF4b7e6zCd6jPd3USa9K/IxlKV+NwDaJ0+ukVhXlMZkyg
Q+jqv3hVb+h3/jaxh8PdDxEocm78O2SJM+C/sIlWi2gkd/H0c4qzL/VROnVJXzWz24MeB85dE3oG
86/2TqC/xZrGwXRmBoMbcQOConwqymbhEBl4KYeOKDTqGiI76g8zmIs//fBKd9D4wCTP5jl1UnpE
yXwTeQSElu3YjWyV4KCuLd3COuC1JGGph2Kp3CGLPU2BCUSGRJTvlOYxJ4GTUFlQeRm37Fpr3H0E
S3wFIYs7Zlb9Xb5oQUw8WE3ildul9aElunpNttCMA4/ovTKOj60eal/ep2cn6F0G7Wt5TqC8WTm2
iF/QMh9S7hFPNiBNFv1qiTUgpSFouADVR9lZxDQktv0fFV4BruUrBBO0Kh5BRG98ncUjJQlog03p
RJ+jm4tfQVFwjwMRADmj33/Hh7Uiv9eOgXtZ8k57hAHfci/dxXUKD8bCUWVErPkDZyY4YwxR2nA1
g0WCFA6wBJnUnNDxxUA9Rho2eYSSXivFKRnc7lT5Ne4lwDK+yYusRXKKirp+C0yJSAEvKbMQkoa5
7u6iCgLG4tYX60J3iEsXi9cyBsxMw8USHnE52cmRnZR3w0ynb4SWFs89LkbSr/+vm6H6GhUEo60B
foiPX2uOsz08aWT+dN+7GYhOdZbovwPT0u6tZt01g/x302uYybEzy8qp/1PlU2HSD5HFnyEXS+aP
Lspn1gfzuwp3gUZcDEeQIRf8DavkLcSZcooseoSUYPIJGWKxXPzzHzKSilVuM3qL4+C/CBPzSzAu
MwqHW7KS8bCvUALpGR/cVddGLHgt2WcTaj9a3tZ76fnTdnBg1c2Ljpp6GQ8Idx9blGuSJZzXgK73
43u7ZPfJ9PCYM4dIoCZ7BZ/U2c8ho1kvsqwtmWAsQmWA4KiEsSgN7LJhxQhJM0z/3s3rxGdrVbOG
rQavn957GVZ7SKt44+VortVtiETV/7sh/btJucjI9Ki9ajUtWq2Lhp2hwQ5bmV7on7+XcBhD8bcw
GJ4wvrkJjH5ah9dpjMmKC0mWUe0KAGLu1bOwkizNCzU1Qwz6208rsf9WGTt5efQ1IMBGBJaFCWC6
d+I4QrNg/+2nTp5yEk5XPmC8/8fVeS23jbRb9IlQhRxumSmSypZk3aBs2UYOjQw8/Vnd8BlX/Tcs
kuOZsUSi8YW9165Zx5A3YifOIawoahha949wh7Casii7X7/OIAyS45KhbCpT33lrRrR2nh7PJ9X0
FJz6m6rHpl2SolGRRvuGAyPbxklmPWUaOTlIcEkIIhfLkBWH6IC5uai9ZeYtHSkUp10pUmOb+m1/
pm1wN4GvQ8wuAyyd0dPaJvBXIl+Pif8j+pboMf6hTta0yWpC29nfeihMHsclDne5JJsNxeLdIV/j
4NNQCrgDfrRGKbpEAdx5Ich1oweM7D3XaZ/xkfoPIYkbFpqpwWbMxxp0Id22ZkfgAxiBoZRa30hB
eIzpduFHeCSbFKPET3mg45B4MXFSHwdGZ/tYEVKySsEHMew1veoOzdLqz6n8cdlrFw36ZPagmXc1
xU74OE+xZ1ycTmRXHQIWwNbw5BjWV7fEAkvehLebCcBw1WN6tGc/zh7rxCBovI4xxZKUY9WVf03n
Pr+FSafTg2f1Z0JiRu6XZJHG46f6MaWR/4EEnUPWiXm7frasQ+x6QWYdD4yC5Xy3m+m9/Zq0ijDx
P4LOLj5SvTx5NnlRIuz13fobWtXfdpCDH/M1jIp2j8xPYxY1KV2OWTZbtUwy5UZJPfufl0HH35zA
0k8AkaB+fCfFVmFa5V7t8PKY/CTPZlr1TyGtSRk6WZPnaBjFbaJtJM/PFMA7fI2vAZ+plsTOg+kS
6ywLfjcjjmwIZqwuZVjvC6AbO0emmnryoU7791YI7OEW4db4Fco7ljRbxoj4BPBxrCXa/9yQpxpQ
xb7v9ObgGXl/HMrEOa+/kfUuMbXUEvL3SK3w1DtNfsGLftO0KXuN5uQZ2PX8Po71V8E2OIiHl0qu
JMQYSncuYTM2FjwlDwKr7j2GC/5lSDWkBUvJUGSHEUbS/LsSePxzf7DFzo6COLYy7Zu1WlykQ2u0
XIRD1qOSFOvIT+D3YMIZg7zf1otjozV+Vg1wGoiT58DOgD3xkIG5f7A7J9iWRBiwhhBPZpimV/L3
iEVO6oo4GoANrY1FRZV9hkViLcB7gFHKG6OZGJJrv/lpZqICg9qzmbODdlct2UIx1nt8vTQfZUVz
Hpe8OA4ODi7PB0Ocm8iM5QLKdBGYuhbVa1pZGq43IDqgiQkHq+xnKMnd/dwzG2ip3Uoi4tKswCis
Z0B25fm/jurryN87+kD9RmjfdXZaMiPqH1odFs+hrTvXUbLJR/a5f2dnScMSqK8XECgiIQKXs2ur
NNp2EXpHziXrPE18bItXOi/YOoJdkVvjYav5ExnOk1N8pWRjN6BLu6rV7y0c5SDlIiZmWiO6nZpL
wi7Yh9yVWFYj+t6oweSw3HzUAdmNKaMFWy9Apz/mtO9S+ckibsukfF8O3H8NUT9XwjJvws2/E2tT
f2ePhqLHRf3XtuhHs5zi1fO7Z9pf/TNYbmjdpWwL8K26j7pp3z5zyGX5+FWF+Hajsq/fi6nlqjbK
4JSVRnhZTy4Eix9Jtjy6GqUX4w6wUqZ26XqY0sAPUKZNxXGi0HTvrJHsEPpUZeMZBsw402wW2yHj
BD+0Fht2u9JNIlPxDLC4/eNp/S1wuvmJxFFC/eb4WzzOxh369uxWatL3YTSgNuWIXQyuTX8xfbfL
Cf95UDGGK9AtbxaI5ujTHJDZbtbuRyxRW1de1Jo7zceF6QqmaV5mbXEFjIwLHTzNdcIwv7XZVbJY
Zhvpgtp81EMIAkR289+UnUcv76kfXrMQi+r5MG4EQZn9knyxowQg8t9boJouI3xNqBdNQT5IODK/
EkSmkrt1XvuPGJJQOrAFzj1gxmqnkC5oENi0lTaj9XoIEMSxAG4hkJRg9jD+1VrjX9s4+RNwwL8u
IZlqDTjiCrX7a5Xld5QM0Z26+tNRUkMGIgWMxntt0RbfrRcIoh6U9rRdYADvlir3XtVABCYFwWzJ
yxhzVhokuxBp1zI9d3QY+FMyHpfOTh41Tw8f1q31ZKfOSVkkFmo+IIa2TRCPzl6y1KODqzXpOh7w
5YzgfwYFtCFP67wytjz/jAzhwV7G8Ek98Oe9oyAECszwiD1N7dUGvvcbZenj2kk2BeCbu6D4oxbJ
7cDtucEeLga+L2PZ3QGBZ7s0jc1eyOMzS4yXWK+yk5+mJdzRdgZPOp9VuWHjSYCzixIzTInJKQPO
gZI2O6eKAi83NustWY301QPfNEF+NEWhKjccUs64KNm0rZPtSRsfhwhqF5ZkZ5RGBB2VOg79aa9s
d9uB1o/1S/+TcOg3ncTnxc6Gaz4VLfmj4xGy4maV/rgld+IBj/5cE4IJxeCNLR1eJ7k2xKtmASSr
2OzIfWK0eN2m1fF84QL7KGN3uI0C2a1WkTpstxolCGBtgAPTPCEbT+K9Lj8z9dBm1JrM0iHjyO97
qFnJI3DamEkYWysAUaydQivd5LLzNAatvmrhmSPKu8MI6t2pZ+ohMKa/L41Ag0ku/6l6r64I9PXq
NtiVTZxjeYdhfbfOqrwBtK+tl6RkyQsLGRnm7hJPM/Gc7l1ax5eltvF7jOw70w7BjjV7xrE1/BRy
NgqrdQfkFDnSes+AspPqX3gP1yZBy3NxX+bdVZ1tubdDDEdyikkyatlR/g0h9MEkQ7e8Pu1SmooO
1sxuiLWT0wMS+vcAnYYGXceaYhWD4Pbi4U+kE5ks/xMeP8dBZCSfCEz6c9vlRPuGjrGDqzNVx9I7
O+ZrYA7zT07HNEq5EzCRo+UySIkL9OxQeV1680gm2VG8zj+tcee204+IW+tJKSr+rbUWD2lIEiD3
DzvAzXrAdY1Wa3hvidRY0K09t5SdL01cEDCbBqe1/nTJGcI0P0Q3pYm1qvalirinZ9KTVwBgWBsM
go5wHUgRbRB52l70cDdGs39qzBF/nE5HE1QoYkOGhZtlsNJjDcxerWQHm0+kz0jtWqqU0Swz6/1i
mtElsTFvqWeTfDkzTj3FgXVS7+P9D4nr5OZPRrllHFFKjQxBoL/UldleVQlfFcyw3bLdrbVtWi2C
UB2M8fwbHh684P8twXK8bRRnrRj2tV9kSDmZpylRd2mzcEgX7H18OtTu0FnBkKBxTiv3c7068gA7
KTkJ6uJSl1lqW2Q45wmrEn7lJ4p0httMcrZlNlpXKuRbkbgNW9KJSRw5fs7NTT8MJByYt9EOR/Bg
fQDR/3owExRkHjrDOZmb35gb5oMy2WJ1AOwgi4fBqtKt2r/XiRM8JOR5sMw2s61eOy8Q5hMctWhN
VWxJB23nSs78PTOuPgJ4A3Ybcap20mmb99mAPMgkBxzTHj0I0yJy5MA1qZmd6+c/sVvVZ5s9yJF4
J3aoatPSegQXWuG0mfJx/uBMfg98Npq5tpAFl5Niow+Fu1u8mJ/akOqo9T6AfvpFlZrqtoM3lKKb
gsS1SN5VG0a1bwxnZyBcoxlZq8NCdxujeaoT8w0jeXZuF2GexwnDWhS15YMaySAUE1Tv880CJ/dp
2aistNKPXwa2iIe0cQYQCFLbUUwYXb12eC0CwPCBTRc4tOIxcoiq5LNpb6Efk5CTCRhKmVftUQS1
W0cbKiLMAXMSCItAD8sJVL3en+aPlHxO+clsOJ5ZFfY+wZltTLinMZzbfJg/IzP+CtKguFplto6N
/02GnW5gqOaGgihWPFs03Avs71eEYScxDfENhhWyfza422Yq63cgnoArcf0cJw9SL44oVF26jQ8E
PpPfLqSpZyn3+8o/R5qoHzN7go9d4skPmm5B7YPf6m/7yyDgoOnGcFwcNHBUH2wG/WZTFmn3Whbm
zkiN+g6fR/FY5bTnaw03FwsfIqvN0grE0Z3tehe22Y+KwFs4gFrxaLsWn1rSUSj6GvnCLdW4B1rg
2YEnQUHCqEJdSHZaid1klcSkYYB47YqWgHQWM2A8GGFEYvwlLHAQahZY6+6HSOmCUAgs5QHd4FaD
XnBtDWS8kdkPB8dF6aFeVp1hI4ZKN11Caa+WskteeU8yj1714eh8MEuaxr26zy8ZHGeWpugW6NwN
giJyqZPt4mLacepCHEM6QnjEcOhED8lBOCRSt1F6taWer7Db/mQsrPR2RrRTorpROD1+gcq6tvOE
MMCep8fErIkCKj+1QKtOQp46MAa9mxICx/I40noYiPg7f6j3gyu8oQbGLbpBF8uAdP3TC+Tb0nfu
rAJlkvqFkiTW4lFuTjZynL8V9hy9mBFo7DjHzyniWbvNSYcQqSMt9OZ5kweXqaVzgLe/r0lWu6r9
uVqni2ruth69BphNVpWtD3QaKeNwNmsbA6KTO2C6DJBc8q+u1oPqJM289l0vvVc3TtqrXvQxy40K
o3kwdYfKdafnatZrcsWi+vvkWH+fre9NdnyITdMBtLvMl5KiyksDHGYIRtgofXLRRzugl95lnBDP
RHr0sRZ2U1W2Mvtt2sXcKq5kIQz7JGb/0Mq1hE9GyzHlsNtOkD+ZtvkLM5WgsLZqYuEP0UJRE0eo
8MJ3cqLybwOafM8u/A9cKwBYHDDIY9NaN4fUv40hiuhFyqGhydU/4PnED6xJ9LcI3zBaSBOJ4yRe
/SzFo14DhWHAeOkC1nSAsjdhRbhXIAUGQ9yEd3x+R40h/U1jCAEYowPRUiNa/O+hTvy/LyP0OQck
D+ZOZ65MiBqRSIMHA0/dUIw+nPYMDMttgP1sLzJIWfjNF+/kRWgllWHGB8TJIeCB223cZ/yyTaG/
qL1FGmG6Rz2y6w3IsDIz8dZWvafvmHHLMHIbo5fVxy+LGQWb1RTfmmgop5nhWmoBpC38F4S/I1PX
hIKqCLA1jo3X36CWT15qHbWc1LW8HOQqAIbfUeAR2s5SaDaKIFi5HVXTvGC4J2ytFjTZkjlA75E9
FxNiIyQOwTKC5WS0pR5aaR6eTRe7gHTjMq8VuHG7aL+Ohqhh78CaUwhPqYNjxUJmq176Tjuf3qwE
paaSqyNJ2wgbVMfaS3jx2Bx92lY+pbG6iL78DIR7U7fgYQh+Ih53zh1tEdbO7MDvFV3hFI+oDYg5
UoWRqofUM6/gvj5O/rCx2m7Tmd99JvufAaOs/az1zrnXC/JcEtCCJK40By4aZj0BELYFnyOCXYgn
8/iubrjqi+zFXrEnQybZZIRIstM07R+1T1OaLk+jZV7oNorXel68q+MVX27TxTd24vFe+A7MSKsb
AEDnW1ZHESGRA4dSJVE2IWG0DQoph0WyvM7Luv2paT4jK/mq8QWK+DztDz0oT+z8IY1LEFnfOMv2
Ve2clfKBfUnyZjGs2kYa3O7WR1dJB3FZSIhZJ0M5r7DbmrD8TisshAmgS3YHaT5+QxKLHLtmru/f
d/1vNSNUD5UT3VIS19AU1sW50pP6kg5LAyJj+KGKxsC12ks9Ol8hF+F2LUE5f1lS40zZEsjs3jP+
35OMKH2kUQW2ggtMPfv3YGIXJxkJa5NWztZjBz1sSyagf0ikMLg1WNjjwJ0Ydv1/WeksnfnNWuiC
pz9jWM5PGtyYU+LrpC615bs+DLBD6Y+vlgMAZimM6tIl3rexGcy7vCC6PTTpbpD+fsd0RJepG7/i
mIl40rKmsAgiO3tExz9HRLtpks6JfZsUDpEwggPCsImyhQ9EblsinRGscu24Hog1tgX68zBX1aMf
2Fv1qmDSdA0Nsz6pc8ctGYPbAqASvuR7fuHHRdTmWQ2hJqsxrrimUDElCbiUu/W7YaBxU3ZRQcDC
rpuZQE0zl/J+CPp8F/kOxtEkFmQwa/V3wh3sXcCd8TwURBJHAead9T6DGv7tX69PxE8lNoktfg1I
zY6NhSGtMKPfQjpb1UOcTvqdWkBitUeaBEEzbbRvUz7Eh94EBts50340Wv9JRxTMVKTO/wqXK13b
aIEbfK/thFFPUoffR08/G1ULDq9Nrg20+G/99GPd3umIEKrF7f60wMf1gLG1VtfajUge5MrG7D60
yZsq5CCNxyePTKaNGN0Ax352amwEq4LRFQwLWG5FsVWTO05PBlQyVJsePRg5m3sgdM9lEYFSSLmL
FX2+10c0lJJg4sguQ5FUlglu4GKDPegytIaRnSFJUFeb8Pe2EXxPsrGG0zsa+2lqpuOI9uwWhUVw
I2qaTSW4J0+YAsNNE11yhCA05ehRIrMYz8qtwaFJxonF4MGiBAnG4qMZa+ubJ+qzFpnue+J51yi0
nF/Yma9l25PLZHq7IUqb3VS8Q53e2fjIbrr8O8UeiBUn81k6yZeZPkjN004tJYOuQ8qHvfLqa0sH
dyKfz8zfHeFW3xqLDV879o8miWT4xlx/Hcp0GaqjxGCqhmwVis7/76fVdFwtqZgJ7+NYPxPLVYMS
N8AIaEF9XHsI1+SblpCufhKmaaF+k7ZsWp6NMrkSb2GSvMJvtogRxv9dTDC2wD+XlY+DHTT72CFr
c/3KV9VyRDkKx0eK0BLHKu/dhr30HBCzKMe/3IP5cStMS2PzAEEQlA5xcPe5XncnTyqKi0tkefCV
pbDYzTTuoAlGmVCqQxyy5UktmZlo56Nv7oGRUnI2JvrbQbC/WSwIrHEA5I6EJTHQDkM3mAAU22bj
Xo2muzMYP52UXPmfejkTOnMZ3064SVppxO869Hfrr0YbR0TWXkqmfDz2l6DujMNaBrkzmBS2Uvmp
cmRA0jSXuOiCTnuhlGm3ak6+7nJJziaNjyELuuLoYk6G/aAehDOj+DZgtquXA96uwnXr66xIJFR5
5Gmk3nu41NidO8Sjp9J+rHXTPv4bSKhnNRa5jTGjKVOTXrUz0OmAxMT/T8kxJ3qb/Vrxaa6ebv/9
uTyDdRF6xVl9V+KMv3prEAHTgNFpQ2TftpVlr0Jzd11Cjdlyk4d2x3BcZxL3rp5l3dDgKSTAaJSG
8Fk3UDp6lvWoHqwBVGtehqHzkRh5tNNyN2d7WL/jUwd1YxtpfB2SLr6Omf0nB4ll7Ppcby46voZt
QL31RIal9arWHr5An8NRchF+Xh0qpzQvaScjGpjHMSox35047r5lWULLMiXma9ZOr73UIDKGGvZZ
NNLGEEIfb30NGF/VRuLiizjwt0XmQyD3Ed4adfQs/eD3rP+K17R8LlvQ66UZDh+jhVJ0hry1PlPv
MakdNqN8b32mZ7vRAF8M2zUlPfa6blERtRK1yYSMJjoNaUPMgeD7JLw1g2NvyC0jw1yL+ms7+a8t
pJ9zZ8YGpPGourWybFPPHIJaKSsBypqkL0VxP7y0hKM+OolYX7lWKbZ0SvOMzIV7HeKPDDypmhw2
Lbbx2USCo1og0XHdsEIJd+p7as8VZaf8M9fKmEotR6au3QepAIfZoRBCOP5b77zyrUVVTY/Uz2xD
599GKeBuSQt5H8Lk6BYqezFgfITnkTIKWupdnS3vS4CeHYFc/azHyCPilJhSj2kHW1eU0myFo0Mz
oW7zrIj9mTwivNb67NTXg7s+uLgFUvEm6aIWJwJVW0MKgdWyEFQSwDRCsKTu461ll3cl6H7IvEtV
nDDeYaXlFmwDyDlbduF6KxYFyxdRkJb50Y1Oze5c0rkhUfIHZ8oZjqST6U/W3fpriXo2BVTA86EQ
sAmNTpiHJbKFv0kd27lv6i/8QAmbmDZ5rOWzNiBYwi02TmSYB7XCmYHEbKQO7moZobXrUgQXf0Qz
IH90BPGpsrFF70gYjZJKGQus69QbjnlBfmybgOT/R5VrtMnDb4HTkLxNth7ReZA5w82cZpcS2SqD
456/Vbv8ZO/KRKmJp4+MaIR4Ss/rCbCSGUwc5BS1UM8MbN6HpAeAyZbvG7eweVfVnXY/TIZzzDx/
z21S8rZQyqqHIsUv0sJxP9vNR1vR8dly2OVHLvnBqkWkzqEziWtCuKv5U3L4GiIJt/nsFzvzv01D
nMXVdsli71gLE2OscGzI3WJic9N/iy3ju5Z606M7ur84wzb84+mFtpDlXEwoTEt0S6RF04seLfYd
4RTPNXOLy+ANT2oZK2SelHqWiSO7AZxR2M0HX0fkF2sXtatOZifepqQVrdMMclhPVTo68FCAMY1l
S8ExLvDUMwE1jJ2xVGeZVt/d1KuAbEG00VLFhOnT2o5BWcIG8yhfZcdXdj7hFdF8YC/7OM5e/T2x
I5fsJIKTHJtzUmmeI2OAiUTMXFZkpJeoZYvvBcHVtPwrMJjq09Vtsnki0NPCNsGtM988RxKO6erN
u+lio14pi6n2qSZ3LTN9sFbaVhXa5uykj1XPvGHs78s+bn/VZnuvs2D7MHwEun66VZvKWs/qk2Cr
x32WefCUGtMulGr91EvsjVFaN2FFjGZsO60B0Zrtg1X4p8l3aPmi9NeqPAHDBXMgbe9WuX0gvnrS
N++n5pxoWnz9x1oDizNeuYSCY7BML9S5LdF8hKpXTsVyqTXw2ZlRRHEKqWY2PPLGeevf+5l5nZNA
HBgWTXvHJOJWY2y+85FQ/qo7PTuz4R1PRpq/V9HiPickDe3NPkf6Rf0QcrlR2rZm6H9n5gp3d0j8
7/h4kX81lKdz+tJm43I0OuC6JsttIDP+uVpQHBipfmGZD2q+n7pnNQlO4YCxf9om7Hduiw9KIPEo
fjWXD6HOqQ09Q8LjvemtjCHfSCRKb9QD+1w4oBgcItxn3fIy8CE/xoa7J7RheYlD3qqlCChaMJ97
gs2lXjbJNeI8P/3Ps3EiRWCsJWmsi3XWjXiqeszolzQmrDh3GbS1+uBdZYneCrf/w7b3yCiRFDis
hgd78vBUgvJ7102kNwIPxNcY+AcrTbRPr0xniDh8m4OZeXJf0VTNPWAW13DtuxEr0walk3joHd3Z
irEifV2tlRfdxogolTqdwQQoDjPnpEYG8eS91qj3toPZ9OfFccebB0hu7PyfVslcj+vOjoJwl8HM
vsQNHNpaw4EnQhT2evFG0sJHO3r3/jB9qf6hr8i3LspZygkpehFZSAZ3w3KVy+8+n+GR/3ds9S5f
LtIqxNY3SMbo0rB+aZuh3aYa+nUNubpa/OGPKM6j99PBVktkiWnfRYIpsGeWDvBP1wI3A4pCLS8L
7vIsXC4YyJ99Cq5VkgIly0Gz3Q1HLYY5VQe1vovGUXy3qVlYSnzT/by5qCMTjVJKrJo/7OMfgYeO
Ww3xMxAq+zpGDIvPiF2Jrd0Igw+z7cxw4DCkndhZCPifDdvq0K1Xxrdy7pGKIz2GH1dHJunh6WQ/
2A1D63Jwsk025pgOmD9j0GCI1eQvfCWcM97g9nHekTATAG8AZ53j9mdfGhyBha/cxiiCq8CV+tHM
mYVJO8GaxG0Vmd3wNlqL9ej3FjSNKqPx5d9Zq15S5kgp5EdTL3tfDHdIzi6anYQY4d3v6vhUYwtL
piQJcVyAfGPAg9YZCvoEyzbrQ0fk4Ma23XM21wRRGAEzwP/8RY5Hd9gzTFL7ssIwfk1B5Rz60L9X
CuKkmj8wenhPcYI3V8IVhrmj/4jndT/vTi0im6L71meRnG/Lnl1270Nj/C1CkwG+cVRM79VVfS8A
qT/UvlfuPGzZr6bWPMfR8DtLHQmRpBajGOrAPBRfjIL76XMpRpDAf4oxPHRu73GWV/dNTEIQE55N
0GbgGHpDQIKXh2ofuC+jWT05qg6DsECMUixPfdgvSRnes51N8BRYGGUSLzvmtnbyXxYv0wCzT+2v
SYxYWjqDnW2VWRnIKO2bM/SvSW6GZ7/rgYE5KcxsVWfYGT01vUZ4oSPDv5caN/Vg9G3IFDgnPDSL
ll81/72bnXvjOe6jX3M/OyTY0X5b0Vx8gT53moK4g4QNioEjAxhphADZL8pTY5m/ETP19//eVy8x
934rtQyYiJROqQc7W97mytbWt0K3s7Z1Rz5VNJY5idZlfrCjjin5qDnJERgAqn8mnrFXAXGn4FAr
tvgHsfd3ReIzy1KVH1W9c7Uzh0EpZMao+rBIADvKedvoOh0oc1ty5Xg2goM4U3xitsZ8RiAGGpmm
G3C1JpApyv6nWWR8bSojOpnz/LH2veqmXdlWtYui+b0yPfGTjEdV9Bi1TXzEMsNAl019GwPXcFuA
XmSHmAe+ft1q0v/XvKWpFx7atryJZaovbuldMKifhx4IpKExJIIXwBZt0IheHDnmsdwx42hEXu2C
On5G3d/cdDl4t9FsGRmDk8GPLI4Zk3yA0v3VZdN37h3YZQLYuuqi051kuRnkukBhRgMnixqi2i8Z
mjw+eql9DwA3ZcGflvWb3Op0zwHkExTp8cnyU02GzKSvmkge9biZsLW1SAd0bb4OpHZuVMUxDGhv
QcUxoeqpevGHFWfWbdWWabdxKE1D37kB46dFUHvos+YcU6+Yr0ixdi7chHsUJG90mohlIxmUSfOL
cApbxwlSm9jqLmVx3zrfbTGO8pgnUsLTGZ8rB6M+mt19pWNi7wzSwznYXhCIsxarC6aUEqvgY33e
0N5/oBbFiD88zGQ/EUcGRhYcnr8nQGd6qYZgXaxhVDinBHSe8Z4nO6h2rlS0VNBFUMoutobhemYj
4gTR/cDo8GyJhnvr6BknfOXRaZX7MrQ69TO5euoWlSx0gQZQ1lMOSxdmapY/9+XyZPUmRr8cU19a
mg8m0/ELq2J8KQ6JYpnh/mwTM8FBx51LLeLGUDcvnZ1fxsber4qmsWaCMyTOdF8ajbsLXdSxNfEc
qsBLGn8r3Kl7C/P8zoxr7xiM9bxTBTr953a0sKDz/frlG9OtLK3lF2Pf6mcbWX86Fm8XtcVA0mHd
1ZNbbTSiwTZtMn4FvWTcmPWTYFx/U4LDEGwzcopuekwNktzVAmAqARMZCCZ3tgVbNe6qU8iXT5lf
fIwfd7AJoHdY7gieO7UOkXxW6lzDSjKeo7Hd9oEXnCYnT55Kl0mWbJpQdr8qVlLD+qJ0yvwCXs7Z
6FliE+zk5OeksetTXnvE/jREqa4DGsqMbWXYBOBUenFQ5/6cotjGw2NDCIh0DqTU3ekt3lM/QTgQ
FcAyCa9+pBGJ8Wfrw53yY6FyRGeWQJG3fe8Ixzj+OaT6gup9bI9zOHD4e2b/mzPhwasrxGJxWe4L
DRLnv0MA6Smyl2UJdxVmnr1PMsYpsSDFY0mYP2dmb7aD5whthrnP+LbeyqCpN87AyJvvaXrWB6vb
hIjbTib2InZKEoM7Ii4XFM/U5jFdBYAhJZ+r3Ki9rELYGc183xE+xvDIfm5pQegQu89l5kzY6iHS
8wbC/5FvKz2NFjP4QLlzzWUAYExu3NUVORuMiawu+coKYVW5Hun2mIkeK6uNf87d4G+wknV3QbXc
Vmd6VHwCusBPS6bRX2l2k5kPRUMW4eTNd2ZGCJylBFPaOIkXLbVM1HhN/7iiddXswkBU3uBlPlpD
0TPUN/IX7NxPVWmQvdSYL73dUQxJ68QIZDmVPBv6FZ0rt+JnUS/lg3rWg6naJxoau7g0siettPwN
P0H6q+h+mq2IL9w8EFTUDZOcPMyuXtM32Dekoot4nDcHvfA+sfRo/fVaZbRdf7siCKf7KLwXA+uJ
tKpHwOEIVYxhQq1Ypd/KWAeXAfHGiAY0JXIdoYiTaA4pPiOyiKRhv4lZPyf15K1aSHbB1d1Qdh/q
szQMIcOgET5uPK7/U8TdGc8DPdXiL+64SxF883XDCc19cbu+Z6NHbJCiPLhANBQgPj8zZg0PQ13H
r2NuFZs5TH+TkZe8Dr3O9FlHuL8XUfy5tn9E+IZ7/lsnu8oM/EfsiIdoxNGjuivNvWJtAbE5Esvj
DVzp21QXx7ojba91zPDCGKZ8BbpKtHqIBbFM0mvck2FmYt1lmSLmCzEMD+ipFrZQ4LD/uqp7IlqX
OrDuGFfgMbYZ7/td9ldHnBnZUQ3JIpxqO4f4r60al60zM+hcAEBYI5t4CHstKjZdk3YEDfKgpUV4
RcR3cqXWTL21pMsvoAgG0qzsQd3O2Lamj+pVDkl2Xbuh8hnXvWYdRSyeZQSGMnqIim1omc8VlwHW
Qadnmpq2of6s1km6G/22Yi05NWHl3udFZGL44gct3OEl8BCbm8Obn1nBvdLGciQED/kwvtc1bltM
vsFm1bMxPXKurXYNw3pZBdV/R/LB0l8q1BLMKJf8q6uNI6uv/KZNYX8dBud5Il3ltw0lJ+yGV65w
ZBJi+A65qDwuI4SuOCuPWjNxU+DT3ZijmT3NtTuTpeWe1O1VPYxJiqKmxvWZVT/mzmg2qoxAcITq
UumpU75lSpSq59jhydv1x23Tob1Tcgc+Q/anlH6bODGgiMkhp3pQH6JhMAOsdUOQF4efekgMgDOK
o5D3aOIUUFc9mFOAHT2tvo92BnNVSms8RBT3MQYoD9HsTtMLrE5pAvdfS5LDVDIdUoZdKHXknKhW
3NNTsWNGl2Tz3bppY0RMXAwy6woi0CoEibsc7zCgeboqid6WWHL14BFvBcWcceBQd38iSfpJ41Qj
oW2eD4Ek/VRL9xVbO6dyWpwdiPcdgMZ7j3shyDU/3vuCiVDRgfOAmchftAm8a+KQPdfVJa18lCU/
l3b5Jo5R1uY/qr79YglR/1jC+r4Pfittydgl+cUuEgkaDIxr6kX0M1qAiXgV+NRzubPwqFwirXBu
2jclUVAPStJC4CniVo/ouwq87i6dI/+JYT1WY3K+sYRxb0cV/UJU5cKdYuZyr4JLNeUJKdf6lWwV
+03k0dfoRg9W4ndXnTH2OVmmX0purvq1mLi0jYmW4axEI61VuZhq+mHXwKpX+iUEC+ExBaq0Sbwo
/RkRNIukV0Js4IyJHGmE0+8ylyRLS1uuY5pZj9GgLxhxii+Uis6lioqbcnUsxbMaIGes9fTwncN1
PrayrzM87oq1VZTrHNMISarJHGbiaj4QoJlBPiBdqlMJioqzt4X0s1PVvpXV+rE6Ms6fX0zTA4eW
eM99MZz6OoieDWGEd2MfF9CQqmRvBXPDl4sIkGKki4vm8QdifzAzmvgxZdElHQVoBbmxr2bHIA6S
Cl8VTSXT2g0q+g7xFHFRq67MrP1ntZexbYw3EIJYzjr1xkDtfY36JccLLhU5Lc6KMrPta82k5Oin
AqeKWqREencxu4EZL5gMMqLy5FSOwt0yMjKIK5ucu2khjwyzA7CBgmNLzAjvUdDJIKA5fVpYsuH0
br1zK4M2RIC5faOeRjJophhsJjkF8UQbvUh/cmNh1kNsUROSKsTRoL3Zdk/rPjJbVC8Tn9+wR5Si
K2txKga041f1AyJ0+pWHc7ofUHut1jtb0uXWiSjZ1cNudIi58vT5IQxt+RPFaUgYMtAxVVvkBnDq
WaDtg0ImsYeR1oKANGPrgIY326t6tCMqNQRdtAkYr5/U17GaGLas/5fFa4y9T16unFCnWhY+GQsS
aNd1vwoyJJ5i7f8oO7PlOJLs2v5KWz0rTDEPMnU/5DwDSAAEwZcwjjHPc3z9Xe7BbqooWenKrCoN
mQRJMDPC/fg5e689N8K64W1I2vO2fZPMvO8Ger+qfJjSAquMOR8ixF+HxlMLsH4EXgU6ijOvx0Uo
H1x0sctXv15zxK8mA6aMEpLU5tcvgK86kNN4bsepwCtg3wepHYhS6gDxVK7HQDENgmhtFkes8zeg
fYWLn5ylvnaNz72RK3cNbtQq11SGjVb2CFkKBGhGraLYFrXqiP+4IGn1kscqQoyoep3F+RWxkirw
owj1xVONw0LtxjXd3Gqio0zoDvTQddCRpqDP5VfK8WEXZE3yAaVcAhQxATpQ6AqDLZDi02442FNd
fUuExkVDR7NCv7mDFGd9zHX4iXJK6XRZvZtTRCrlZKKopbI4hG07v6a4ab/2bUsrxfewtmJ0ikOt
uc99xFAZNPpJRxm/DnXG6h4ZCBiybBSRFFfXajzJTiFwav1SZPYH2c70m+Zb4TuOSKNielb2/mPh
spX1NScLc6ydYzZlhBjRvwvdAMjDbI2PkCGrUxMl6UoxoNDTinlKMt5e8DdHrdVXDNX6d0sFme1P
dY9yFsCdXEEoGI2Lj1boqYOnuKq71uUgzRhULk1twagqTcL7rxlPObDlDEoy7gI7Ga9WiOKn15NF
0CQSVB5UKKRmO3bIlr1xP3fOa+Uq3X6x/eFxv/YIeB8GszynZe0/ywfwOnekx+FNPlNgCYCbBITU
erHyXIFb+anqtOO4W2mt4zyVWN+V1CvfMzw2P+/FAmxoQ1xXxTYVDGgfuXQU8pLEvlMzgIxdUFwa
wLxNirfv01iBbGwJtc46Zyf14L9wC3WLEHMRj4FV+BSD93rRCQJuTHX6uSplpLz+0jPIr+gEVIV3
sSxiVtQYcn3QRfVzo8HYqydEOXWlV8+xhxW59JQX1TXdewZLUujhqooMRxMTzdIWRvDZ7Hqq0w0B
ZIIo22r7OYoPc6N7nwIFLCLH7XxV6vUA8FM4Ousomnd1hSaBuELs1WrlYORWtUOW5x0nJj9noJ2H
e6/zxptLgxL1d0SdJbxicy6itsjBSs2hnVcR9+LKqJt0n4cIbjNqYwRCwm5E625AaxFOK9DQ5QNS
FmpK4MYSeDw6TIG7BscXStMiX09fzbKe7qk/3gmueV6EbB1pwGU13AE4EJE2MKImkflu0+h6Ulp6
V0tvPjFbUqZ9qz2rQf5BV1w6K5aTr7MBvZuTBeY25Lz4BBs5gESmEMLqthkZWvx9l9CpP1tTne/l
M9VT6eBkKR1Y+bwnOHHTQctc06ObLvKXTWzllpDFTxdndqx9xGwzzrJDGZmHfj4SEQleWvN0dzf7
dbKRZXPXKJswt3agveFq6VOwCcHLHhOPqKfJeHB6xh6ceNPq3OF5k6djOe3+9SBfG6AjgOau7/L1
QkwKmnJWTnrDuSvtGLFUbp9sG5NJwCrsbGz9HrTT5XkWD1/HJvnh56S1LRURP+WL7XT6KSzs+pRX
VXgh2YPzTFeaOMSNaNMY3QeWO/3ZspNPNf6zVYZt7iIF+YaBsj7+J3HQCuli2TMAW2GJ1S33W6HP
JHQzxNiEvgFhlyLxZSlO+5KrdPbtvWpnAL9xZZ8M32huKeaQDVCikHgmtSNjMbA2M7LWc9SlBO8m
ZKEujY9AqTmw64m9Yiv/2nn9+1SlydYyfA9gbXsLiPJ6dubI3Q8qGQOEAJ8CTbPfCPI4xmZmXAdw
LL+MLKoCV3rM7oPI8pgZ6fF/eWPkiA9F1hR+jJXVxTBlCaOnp4Ai1TXkGFJXFBBGN0bG2kxLQrpc
540tU1mYgr/0OYiP2Sa6OUPGIO4apyNtxQzgu9pO9Q0aHOWPqcz6WgKLlu9pQRpiJiu3QwUSm4GC
8WY4IT6LwNm1rmE8pNUF6sMKhntMcUyyWrvqjbK7LF+qMClX2jFwOXEtCgDdznw+VzHpVXGDy3mr
3yvOiXYMiFgaiI6heDvPpZMjQ1I8aHqHJons5aktMlNg2eL4xqq7dbL4PW3RRu4NSDwHCY1E0EpP
Xea4WJXx7CqTchmhNdzhP3yppfFBpJpjZzg6Y79eRKjkJMzE+yLCY8yA+olAt3IXq5yHGK1SpbRj
uJYmM90I8AzJL+NS2XSEe92mHvQ4eHMgplJc7H9aGlZ1TZQIzJ8Hf+wB6JhBcUfaVtzoGR7ls1m8
FAdcbYFfnAur/x6yB7cmLT9xsiudMl1V2qjz49hMK0uyULI+tKBs4dcg1EQ++C7WcWKsrO2v1+hJ
J6RT4A3pXavYdAjEDg09gu1yDqsCpoqDhVSz0kBPFckn6egbqtReNw747hyh0DXPZhwNSIpfc8Qf
sR0+jtrDsouiE9knejLe5rFj6l5l6S2JAc7zNp20qXV3+TxnJwu139Eg8Vn6aJFFkM8IYB7aiVib
p1iJ9gRkMyk1PffBMxBghl7AhSn8rHkKf8SzfPNkzhbLtNrQBBB61zBQ5o2VEADHlfHN9MkikVcR
0p9z2jX2tvBHcmiFZ1grRAa3nXa4nRNkv7nunXSNA5pZew2ZrYm6FXhUWmMauiTxVTGblzgrtW1a
Qs2gN60/Iv4FSwiscTUxm32P8uwxc8a9vK+KaNJRIgt1nepzUkDmwXYJFyZWhhfDztSnKKD3xKU8
a8knAimdTTjZYOiNb1JQjYhr11WY8EojMOCjCcLCaA6PsYPlRAK5PQ+jbqxc0gbn83KP8mF0K1np
+8RQn+2JLOxqzEjOphfbW1H0JR5bVKDJjlyKhwAIyH6R59cpprJ8uI1u7V0Z5Bc3QLU3wJ/Fo0LD
e/vrK2VoEdCbEKwWWYunM6f1uooQ8NJQ96NNtqgUdVU6Ot5lgUpTkUFvh9bF7Rw4l55hnyZOTY8W
ujQmMtY99or2kZZw++hDszqmrHUrh2JPKjoc4F0H9DbONi/acSn2aGiCEZ69iJgXlYhey/oGPo4d
Z+j8x84oXpS4sjjQZ9OhUOePgA2qXYVQiwTdPNi6PkuKogGhkKYwv8kQxnmQU8os3wUpjngy+27e
HL8FQ6Q8YWzO9mGpTjdDgzaMheCLg+11hcCZixWnBn5JlrMeC/MUPqpV8o2NCqGCNVkvINeHNc3f
FIa2Yr0MK+OzXeSvcihvqW67Z630923VsFLCFz9kTJF2S4cHGTqzm9Q7wNsc37XIfG7sskzIVUWf
UkU0BtG/J/lMnpI2Klsoh+MZaDVcn7l5yIJPNGPqvZwoePozfjHoaDrnDtnedUiMac2eqVrdG9ea
eoUcV27Ps44coPp5tAmc4EfuZtlDgdHPHjQCDjF44Zk2h2gxibjcol4d7LLOs64taISn0oQ2CQP4
w7KcRAEJJ8JGIS/qoUI0wNCqOlQuAYUoVg1+eziciS3J1onIMBg4XpGlPN1LQ2FWIiaQGpPxU8t7
SJgMp3GGEOnes5sEP4zXnqOhQt7QO7TSZxhNXADxfoD2iA6UWOVQBNpzsAoV8qC7+jGIlHdXKG5y
BmM7Zw7KQxJnnKyHuT/LI1j1pQRDtvbESsy6Yz0rCbIVrTY9ck8qspxnnXml3dVrPcUw0xRzh9k3
xXPstkNzZdTcQCnKaR0YR/lEvsxpUNtVPZA/R/Q95Mhe0xTkt9iE5UuRUT2NMwankfSIY+tDibCt
c57DnrRLlLODUAD+etABla0YvWV70xRyHqgVR9myy8CC7ZpqMNYBoRIrpGHkl/ml/0BZ1l3CNtsx
FtfIJtWtjeWTGKqKBlgi8idacKoIV0EJ9DMhpyRi7Ra1sakhgprcT6odDYdltya3B3Ou/2CFKqRD
zskb+bcTk4PWQN5VskWkWKjeJMYg1wn2qdpJgwVavBRdNQS8vyQ2S1/oT2NEHQdrzZ5Nyv0AiKtH
xChnDBxavaHa/8TSmGAgcMDomNmtl7xgmZUXF60tQRZG2Ehs0rRmlU6fzNG9061QXkRtSUm6KgXD
hjjRkn4q/3alH8sH+VU1Izwyh32baPXi7ZEGnxZyB2zt6uOCfaUojyn6y+mjnqApo+WxAzGoPQYQ
Llb8zulriBFz6dPzoVRj+FzOnbIjCXOFNXxWDO5fZjrPQdBTTo8XzA/jUxtoPtbqmWu+EKHZxCHJ
t8xzybyTMA5m0mQ6wkWB89kH+1F4QR08LUdWBcqlyc9WgjdxUine+7RRbku1MdJeHPFZ9C1Bn1KM
Jx80+PQ7eFi4YRrVPnWKBgpgssP3qi4RA1TeT5F51oT1Q5aq0wa0nLOlVXxEMwyjrwN+ABwg5eii
EHgiXnK8qGPeIIZxymj0j0XGzYECNzqCHII+Qpu9DElOpo91lZ330AJ+sFxekWJPAlScb+ZRtUlh
hWJAqwrMgkdr+0qqs6E0d4r8+mTb/Y+lF6YpprdLL9Bq1BXIUzivfhd/t/JaX7Wta95wQZo3wy+J
bRuJRZQmR8dMvyRaG6P7HHyO/sMXDTLwPSciJVhhxZmQyNI/ziuyGLRohnFTILjXOvxI0sVmKP1P
QzAjNPhXhveTP+X3bC9AoNaye0swKtUY0tq9ZMJNtu3RnssLerGs2OCDI4Rmfb6Xs3LqLaCW8o5R
qJuWPyERcU99xdDGxaPM2UV3HzUF/KJU70j+LYzH11B071VyUBZ2SlYjDRxdQtbqfnqpDEcQEhOX
VDh5ThAa3Wk2UEXJqf5E2/4Wz5RvAwTgonAf5PzErpGcRnaMEELMVCKnv+ccvs5a6+r7yjP1FS9H
m5hyPdnFZPyuM097MSrLv7ZGl70Qrgh43BvuPbw03CbM8KWMa+aYRWrQ/NjELcVlk40HX53iW5CY
d7kc6i6uCrok4G5EjdMpKpml5O1ufA7oV1IDO+65J2o/ZxeWtnZOceic6RJgVpHvHh6lgy5ilDwO
DSwQGhTUUj+7SlWukAzWItqOSX8xfB4bAuG5XR5li7gBDIwrEwBNpWyT0SqwGtTVKdJ66mriGQhI
6kEFuo1xH4N0QPrVX50Qp69v6piqhwwDy6Iy9YrxgagAJdCcR91HONER6n6K4gJaeJ/eVAd+T60b
MzPosdgoyg8F4RcxcNaXZcVooSSJTz3ZtV0ZXDhvHqbADI6DxSBMpmiQKt4vCq5EqFR4h80lftlX
vnbM9l/r2rkie+6eAndWXyvvg08f6bh8/kR9+/ulrdsP6UGuuxqgzjPRyOGmdhx7I9deGfDdl8NZ
NoJsfKurfngv9DTceZHdnGY1gEMCrm+t0PS/Qz4ChZLlzkY+9UbS2RmZV7yXMQBr8VnKYyNckmmf
URRd03WJf/YdvXB0LNHgbC3fyJ7VeQaj4+kEeFjuRg4aMAIfUVBjNy5zuE2Q4de2cGbXszkeJeNM
m1VAPkn90o02VI2RIV7k1m9zpRnXiSoIKejNQgeyh6Q8ruRT+aCYwPdixBB6Ok1HB9zVPqzcaQeG
F4RGNWWrotTibzbHwWBqh3eV9COmGA/5RIz0KArVXjw4djye9LJ/i0QBO+ehf+nxb1j/MkxJ/5Tp
RMwqETVGZZ4+Mbz4LNt92twKcLt3oUloH3J1cA4RY8JdXpD7XU84SyJnvjtGyT4DlkQ6jOzSeYg0
zrizxzFY9tZVcyS6U+57bUKP057gfrYVuwSUj1XwTp/Vs1d2qEYifwXWH8rKt2wEV1ZBzt7pEYJ8
QkED0zZvBf2MXUPHWiiZy3VUK5eC/vi3riuex9ADMlZG0P9NIm4yHQ5VhOcg8vPy1oYBLS3DtS+e
rvt3CJh3kqOyr9pcvEWbZZZPaAyOzOLdQzr/hHLPuOmRPa1Kkfs2q1a/BpPzKQ6maiOn9K6Cfb41
gnvbcOGl2vwZU2G5GUOXoNYx1TfLlqxrkb+Vk8mkJ6Gii9B1iTmlNxnjA/TYVU0Sz7oSjjrywbNj
K58G45sR0iWexPqUAkDGAtsp+8CMYV579VFafxN8vqsq8+abMpdbMpDfswKXKGlBn2aUz1Eb3dWu
fwBYoyPzo/CwGduKEKrgmjVMG0ncbnYyWKE3ElLJgwzYlAe8n1mJdg67uDw4ZnHu7UA/mhU+WEH9
qlIgT6Sy6Cdrmle2bRo/krh+khpZOCFwLXPHO+aODcor1dUHjNnkzGEjTVhrDzLqJa8Bnrdhru6Q
F2srg0DUlSa1AyS3l/vCCchELCu2+2ne1k1v74bI2Mg6uTJpUIMst1Av0SkDh/vqQdtY2UpWMd3p
qEwCJFgAq+CKBdZEVl5C69/idYsupl1r9dPQQNJprBiCDvjsDVlX7dGgUo+TBG1IRjO4sGi1e0r2
5BkKqV2Gy+hXDUlpdMi604W2eux7Yt/F08n3EwLAKHZoPdT1sY6LYmNFNgJ596WOUrqIGpo8kdyq
dC66idIPGZg44RebQI/SBwbctXTMpVvYIkpoXeD9F05Qw/SLOzmgaOcDAJcaIWxvKcX0QfXpHyEE
C97skEpSMDqDBu5oPpGZNdpgSuHGxofEtPDzQIxU1n3RaexTnJnLqD2Kq7+IE6Y+k6HdUqUmrC7A
GB8Hg7eDpNzuJqX8Nmjmze9JPoKngRXIh3y50hyyYXIHU0LWj5ReHZS2+rluWnezzBoX4CIOqxQ5
95ifQNhMO9Mp78pgRvxEc0zvOWzXyUTeh80PvDExhmz7apy5C1GNeITKbpbtxtHy8tWt/UtuMS+y
0xkqhQC2YjYPV+acKO9hVuzi2XRegAuNR39EBNeZXAOaqxOzG4s2ZPxcd45xxL+1b4S+1zV9UJaF
EW4qlfMBDRzyoRD1XEO8u6cgyD5K3NCY8x21k5OFKmQh1WTRDRhZyFiGLmoNQaSn6FhoyKnTJrvc
80jItFXke8Orb5li1tZVD1hOsk8J+As5og3NeNpJkqHKQAyYGbJ82ytpxesR7hKt7NaezZ8vuDhY
3VYzWSheDp1Mzqebqu5PWWqKA8xYn4q+jHd5NdPbLzIkvOikbeRej7Sz0wunrM+SuIRu1FzZUU0t
mhsDcZLDlzDO9vMcu9caUMy5L7iEJnXo7mYF8wgaoH9oIvIq+zTwV/Ius8LAWLdWVK7Uwn7DF2h/
o5Q7Ksr8mUk9agsCyo91ZbjbXACklSTZWPV8LS2VsCB31I8hIuV15WTfe7PXXxGfYFepmYj2ATFy
dp1SPAqBepazxGPI/7QoGfuOgxTZEQ9NO16XoSca0W7rj96myfzwlEdTt0ZMsZOrZ5bqX5w5vBVD
Y73AVMv3LcDmjXwadwNYW/BDq9Zl/uLFLu+HwJLIkSf+zQC4uclhzorivT4yQCzqwAQGE7ZnGoqk
A5Ho+hQY2TkfFKQk4llUtgX/YFIqQdcZuiriBQXGxfWHm104CL8863kyAvVJ2tIShdNuFM/ZVwXp
dw/Qg+T3q4ykBbc7X5mdYyvn1nDTrnmVXzWjOT+GM2uX6UzdSslbZR3ZX2NjDva2PZWkZImZ/ZST
8C4LWWbqMrqqBeFzAN5G+Btq+62eNKQpmzqNlMYZtkHSOgdPi+dnBLJ3IxzG26CneFQy8+QwHL+W
qqtRGIlZ3ojj/rDENDPfiIoVVyuKN1LzNvoIUd7nUtmH9HGGOCRMSly4yCdLWmwEwCoWRgQxZ8kb
guGCvkvOaAlweuvWxVG9hwBjy2MQzxUTNgNmtwVdRF6lMVkXW87yrxV5Aqc0RSNMDnFzdVTjhXuS
sUk7fCHhT7uXIVp/5LI2cclgAOA7RnwGY62qryAOuq3ULsAvCXZGmw+bqCjdq0/9DAGpj88O+Vpx
wyBc7gul4p+sGehrMGCidggcW+ep8WjAQ//YOWc1HOBOAFM5+VH1JROUxAG1pdWfmMv1UPhurjNw
zjV0nat7VjYObdrdIlms64aNsY+PSQMZW3wRqAVjk2l4pI4zqaBNEhQ755aM8LbbyrsVuAo3SjhS
bJeM+M447RgwcCBYNZJapLgVLct53BQpmT3ShQR9rAV8414AkorYY7xKUiNY1cwYZP9P0bLsZNpq
uHIUdX7VmpRQSOWqdg+u3Renii7HrZiQ3gPJWMd6PrzKr1CcIZEZARIlmhZdhnp8WnQySqxmlzwL
MdiobvygKPk+aI2e9TVPHsScR50FyWdy7GqXYgJa90qGqrLc1FY+fHWLkOAPX7DQm5Ebzh2f4hnz
km8E9po2XbKPqsl/Bg6wXUaVPorzvr8mlda9s5Qqe8Y4Kexf98YqK8Iv8vIAeYOxZRAcZQnbqDSK
fPb6fTR5Z7C/OhNDxlRGTmOQwlGhrK1xCAyEvUsf6gjclPpFX5hhULGfe70V+mftUU8o4EUenAox
E52K17cc2wH8lR1Jpp0TPdM4TLZmgamqa8tnYryNHwq9L/7PiVBLGTArifmokDK+0l2zfC9DJ926
sIuPssnP5gPJxIKA47SUoqZVPdlEDG8yOZlhCRg58gaPvh18GAUdDEpyva7Bww5gZY6NTQaRUuna
qkRCJRFmk4gQM0y7QTugb5qp9jdlnyNv75z7UrEUgOUUckISpMhX133vYv7Ivp4iOJV0JecOMAMb
arSKMk5XDs7B54k6kpJu/kxnyMJTRKKHaLpefM+JVo2STadKWP5FTXBSm+mzVdq450i3kK2BoXWa
h7ThwNM3JtR5UQm7cZHfYBRvIILRi7Yi/aw4c4kgEzV2TAIj9+L83Npm/ZAzEtsQhDtvq54OWlG+
WxbapUzXzE3Utumj1bxg1ATrUTUTbjCGEp5evyqM3fY1STiJ2yMB7/OLM6n+KSQFbaWbbs2VAWRc
GjZyN22Wp/F8j8k0eVzQFXngbTs/RljUaNtOwO/FshD2BUXs5L5Hk9sgqtWGjdJnAXrv+kxnQrmm
edfeCwclnd0HF/wn6r6fp2+0VNQUy4CYCi2mCVHwJW2encbE8B+Guj65xppZU5asEHg2Xat/rqLq
QycIWFU/nBtLc54rv0StbB+GqWQYL8b0qZbufRyF68boq0vi1uWZiam7I95A3bbQeJAnjM3F74Z2
3Qs7qgYXGlzXRpvy+E2ztQ8e46ev3egh4QAfmKfWJRJdnEA8uBOJjUqub4oQDW3pNuZDHfK3zknw
CSqRvV9WO8z27b4aIBfQhkgFhTG+UwBkXaMeMvQJeMpp7jpZZLyaPt0PFOOXXtD3nJJGo7zyHONt
dvIn300ryOeij4HZko56VkIwEA6xoFatU+Qot0R7pY3hPErQxKBiUWky6qFRqZs93UTkdHJMrmZQ
r/t8TUZLsk+EJiX+7uAU3409luDlr7AjIrXGOaeFahbOtc/N7pD49UcJGOtpCENjzcdtORgVIs0e
KJldIn0TjLoqClW4SsYBfWD9pMCm3SplM6EBArq78KqKFJl6lZ6x1neHoAZI4pn1G3J0JHUY70Fu
dnQaqoFNyzSTQ2N5H4Iu+y5tZ5pukMzgFhYNKI8Wf4CINNTvlU+0sqOgUGdS1QEVRQfnWqRp+GWS
X1PNfdMV+4tUV9aZu6tQ/1WI4Y4VkxBazZb3INcJ1LLtBoVaxmQlp32MZoS1NH8xTJKo44rhtDg8
zogzFq5iagcl/TZ4Ua2C+wL9iLTCDoOInMsQFNVt+xlWH8l/pN0vuCNUJ4wcsLBmxsgUUhxBxYOm
hGube/GDbzqr9Bo0mvPZUdhBu6RGBoinfaXjSDVWacDCperwYKvQmD7WrfY289PlCkY0bYeLZr4u
rWjHcoM7l0j2k3HOvNwVmBzzi4rclMOMMKTqjbMOiDi86nXFJNfoLmqk7SucPi3SRD1izNV465Bq
cZw+atZorP7427//4z+/jv8RfC+g901Bkf8t7wD5RXnb/P0P3XD++Fu5vH789vc/bM9xbdd0TMPS
VdfhM7H59a+f71Ee8O3av3U9aalO0U474o3RqFG0ZFyNa7+Yw2MeGh91xbCPPswD/um8h0TorHMK
lEd5+mQ52xGRlB2tso/X7RyN195oTCLIQ/uz/sPPko2nE1JBhXSt0aR8mvu6W819crbIFT0S8EOH
X1O6bdg75kU2nBgyFbAZB4s8GnpSSsN9Sa4b2cPCbUn/cSDTWchM3TEcD1OHdRJAqAX0rba8nWVm
RJpFabqR22vHtn9cjoJN6KJMwyC1Kzp6pFlDR8UPAu1ulS1XOpzis2Y45hmdHOtTG557ObR0E/sG
p20DUFXBLH/smqh51NgVnVbt93YTV7tSXAfmQI88TdpHmiJviTdzHhQ4GnW0koNtqS8S6ayOUMI1
bzaObWJ3L1XH2Q5cfncLiyjZztAxBNtUictuL43TSo9fhirD3EkXaZ+APW7/ZQ5Vc+sm+6kKRpNT
LeLy0FQEJ1l5l7XATZdmzkIHTFifJ/cRrhSDWxNwi7jif+HNWgCguzZ0JkyKg7taduS2wwghyug6
rXmHdWzIzphdFEdLnuH3xcSWmz+8QKv2FrHu667qCsRAzhsiYeWm10z9naLbxvqYbkIvt8ka+NzM
YfmSc1bHgA4IJBm+S4amX8btmniQaCXP733QtpuuLjDrAZTibWS9l1t2VAKNXz57uyeONBpSMjlH
Dy+dWIhVD6XH8rNbdlxeOr9jFIDSTc5GzTh/dPLmEkcaqYk5W8JiYmwSwz1UZs5b1zA5ilsDS0w8
73ojRAonV4YBSDnrUQXkwWxxJRfmayFlBoAuyzU2qxwyvT08uUYLm2Du4m8xd69p2VvEXKtO5i9l
kxuveicwDzG73WmpgsE8oyE3bCwuZvlFL8t8xUFMMveyoNQv8mg6ggGQoV5y8aa+AEhcTQhGxO1Q
aG2PCCA6KnSso6C7yoMPjknlijOosRGjt2JXSKMJOXaZXMmU3y9mAyuqj1ar7s0p5K6NmURpKQky
cd8VZ7KFfz7Ql4JqBxEbMUJBfOSc4baWdOaqQfUd1w1hlELh2hjhkwpK6exM0TELRsK3OKZs8Pjd
f6IaRv1hLsz0BJzRuGVhYV7+eikzvd9XMg/NvaUajqM6xNzZ5p9XMm1w4sIHirArrcE52r6Fexy/
co3yB3NdUyKnli+i5rA2MT2t9bKsoW3yNFQgcuQncRyIn1QIsssrDK7Vc0C2mG7Yz6oZBhtMnLuO
MXcteJnSRZIo4EUDdNExq0tV38J2mlaq2/MHuWoVH9GxH6DpDCo9xiG5FaWKezymxah2scX2G6Kk
UE3jbeCMQf1kdUx1KENGNARaBn9Uw1T7xQegkGtd8mk0ZgvAbzXs//od1H5/Bz3b0Yj/ZkV2LNVD
VfHnd9CDD2tZEWkrcp+1nGFAHawWt76kpJ4wYnxoBytdsUVmDzPQjG2lhhmqiwbmUQbMqM0iFPUI
NdamqlcHJkqwEZtKu+KWx0toHP7659Wt3z5x8fO6jq2ZpurZrvP7z0ueazBAWiNKIud2idrRftC8
6zDqyk0+GYeMyNupLY91nn13CTLZkrxmkVUiVNMevZEuM/YcKhPgD6FPVjEPrmqkWNXCxXNrRZm9
8vvJ3ipRbtOrIUIuVgkX/V/+Kdr/8E/x2II1zbFsx/T039563ygdJbCbdZoYT07Y0RAU24rR65+t
JMCERiCU3/dfnNIvGaCrnIg1AT4Q/PDOPaaI1b/MQQUZsgOaGyeedoxbz7417mTfFFu7RhXIhr/+
oc3/9v5rrqFbhsbtphm69vsdZ+laznECh+nMZUKbAY66fICV9fMr+dTMBzajtkBvga7s0e/9Aa0h
EZt6YAjlMf4k1Rv9F19NXxZLGxFNK+KKiyMGppQbKyqPs5o/gCkZzkvzX0wAaO1xBGOoKJveGNzV
e5+l6dp0iZD757nSKA/k6ni7sUHKTeznhhIBurewEjWa+ZoHp8zw3mR7MUw14zZXzpus2v76vTLU
3z9gwyDUS1VV3bVcwzPFr/+XOivojRmRbm2u55hTTmh11oFJXLa2QbYSkeE/9qhnenxdeyBzDXEV
Dv1qsa955rDzW699qnXUtCzg6pek8wMy26ziqlZpftH8ArJ1ppu3pMluRpSdojQ2LjaayrXRcxEo
+U6enVyvvbgjl0s1gi/463+gI67Q/1pIIkZT+c9EqWdoTBx+W35nkPZzkxn+OlM98yTVnaQpTazB
hAu4IdgR24IILF2abrrRPdd7THvsLhRy9QZonn/jRAizOixb6g2eFho5f1kKKPl/Suvw6oi0qLJS
6u00clT6FSsymvoPpIzNWUnzGptXbq4BfmMmVTRv2dOxiBAZbSjHZVpsFHtNHNYHxTiTqz5DULJf
LZSFoncPtEPx0pUZoICXc0T5kASflyLA4+KxinQNYzneOxKYNVQRzemxOgT2F+auibqv8jQimPRr
mDCGrS2l2iFm0ABkCe2jC6B7rSVEKUsvUxegwmRqWZ3lU/nV1Dz+9adliqX8T5+WxacEQEtXTc+2
3N/Xm7D1CYAyCXpvizhfR+IIks92impXCIg9pbH2VhB8JRC2W0+z0JW5inV0dbrZOSyIuC5KBDQu
km+UWaeA8FfYvR1786tFH+kKsAHvC1HnryNA6XOSuBBf0nJD2nB0jdyOzNDZlDFln7Ca0rHG8U5U
AvrRNhOldqnZEClhjyaUsNtiGrtFE6LnoBt0ygBq2CF97NL622jQvtEHJKiV/6JGXXvRJ4XlXTzl
PtD/l03S+m8rtWHoSItMzRaLNcvfn2/kpEJD6Zu4kUZSb7fy7Wo5XFEdgmQOywe3dHN41Ub5MGC0
2MRx/TqwY3CuFUahYvC+lim2KEM4Rl15veS6JZg8qP2joD/JNk9p1eMmMUzoxb2Lz8wE4qCia/kY
OerBypV5G2dJvW9SC38aTKzLLB60Eikg7e1+oxllRRk3LSX8PKYppQMh1qU3fiwAs0wsiWtL9HqW
c6g0Mkx22q8DAujp8yPrTYdnLQn5NrUXfQVOBv/Xa9D1CKmmaKNaUx1V+23Pi2biB6sha+m7Ep4Y
hOn4VAXBq5SNuRZJTvMujMN5X5Za8sZ1jMXR6J/sPL3XUt+pZ2ezR9hK/Bp8Kj06Z0aVriu9fpdF
mSSZez0J7Z5Rb2Q4ZxqZL0iLaHtgLpasHkQ20cmgXWqodXJYbulBsK6kjU/HwXStlORZ4h3As/VF
G7+1XcDxr5zfvNq/VikBhGVN9gdHZjTkqJYOQ0mErWLi85Hv2L//6bjeyOP716Kc4NWE7W9P//FC
MnSR/af4Pf/6nj//jn9co6910RQ/2t+/60+/iT/451+8+dx+/tOTLUR2IpW671h1vjdd2v6zoyC+
8//3F//2Xf4pL1P5/e9/fMWC9/9IO5PluJVjDb+L93BgHhZ3g6HR3WyOoiiJGwRFSZjnGU9/P+jY
PhTYwb6Oay9OhOWj6ipUZWVl/kO3/m1hXBb/+NcfrQUIaU3j/1OxWP/+f/3hzUvOv3f98uMlfGlf
X5p3/9LPl7b7n39o4j9VS1FMC0NFHdjEei3xbuRPVOWfkkkiZSKQLHJgdQbCsbSL/ucfgiT9k/RW
VCxTV9iBqkzVAynf338ma//URXJKUVJ+p5faP/49+3/VU/76IufrK39m1BqFLkMX13SOf+qqKK7B
5O2tX2qALa2Qht4B5uc+9ced4Dd+ciEoSZL1Z37xeyRMtUSmSvKuWr9ztTcjtXItamOXIm46TGVh
q4lYLZozShiT0LOmP/GXV5aG0HOVjPCC7TJUC+FmDOTQ9M0p1LrWjkY1lB0tU5TnptCNF9UUup/C
1CZAgMmoCVDFEBZ+asnAiOciNHBqDTq4dU3eBTuKtWNhC12DLGom90uHlD9FmsJOhzkYJ3w3KtD9
EAVnqln2kM8UK23E3jC0sjNiwVJjFS+hvWwrUTri8FrBAS3v4qnIUrRdue+vQplyPuUIbZw6fFK1
dgRNjjYwdpB2MhSaWNudzh8hFq3lHcTByEwkDJPwmx6izEZvpxZqe6CQaw12JIptihm4GlXxEdGj
jHrS0KWoDWj5qAI0RynOinOKdqBXLPQ2w0n/ucS1idWIElU1VhSgcwzNm4C7ZjsFpo+2jxupmGs7
7NK0QkkAi66jldNhOg5yoYgHsr+AqCxXivUqaD1INhL9MmmO0YCB3t6Aa5k+VyWuvLYVmUHnzjC9
gfbNQEZt0nH1HoKmdShHXfc17tEnqx/wh6YDkXljL9O8jkDXpm4HnQ63DmqWuR1EU3itYOMGTMCa
jxUa9cegpkVirzCX1YzbgnM39ivBsE++zGMnPoYNyaOOWYNv4TbpjMkAynCEw/odN9p4V3WRfBIK
kbwrnDM+3KA3xXOB0ozstCNkrbZM4m9qOZsIxtCQBzshYxwyJpX4VTGK+MaABMydVOfFEX8aGcf2
2Jwsu5V1/RnwgAmefxkfBDUA0aekgTvmFmy+mf9jwMMIjGPbYvUtAKaZ/RK5msgVm4UehUD2/SJJ
K1zEGCPtUGvq8F3SS8kFcC09aTp6RKsX+dMsZzRJ88KcyfI0Nf1CRsOBKecGSSgYSuaEqOgqdTNk
VvMtq0t4ebHeF5/bNWzDT6/oqGVNN9yETS9DAmqFHXWnmrxcke+zCYiqPQGVKQGRjMvNYipg5cW2
/5SAJrqbc4MSdD/D6C0HSXGH3JROc2XQY1qS2TqQtucyJ1QqPK3Tk7sl0uRrU09wOy9HBGrx76Y1
GSKgq67sZVnuQ/pOJSoA0N2eA3xMES3UKkr7Utt40EGxdhalOaphjur6nvISjDBZ5zdMMzwyTQ81
x8qW6rpLZuHZLBYqXVksWDcY5sSBI8+gy524GzHZztql5EVcKd/SWByPumDCWWG974ocEJE9Iyt/
FRB9rL2paCnC8bGZfEMNzlqdT+XxGUOX9mg2siS7JmkIaKRcrx8iUGgdr56+Tm1dHsNrsVSjm3ia
gtvQAFrtNK0l6E6UdsADy1ZbfiZWqCsu1/SAvnDKgYUNRZ5FR1PoV2PSaCTZol2uzkYHd5X+UPoy
p5ps4dRQIelU1vEP1dKGgfKxEaBsVsc4Ghgk37mBKLSzXiuA/vFvhramS9DYOp5vAtjJKHm0tHL4
9Nv0QMtj9HgLyllVGsVP8jRpdzpmbOvXDch1IxSTd3LQ67sCqd7uHj/w6dXoupFx6eOhjDOlsFUN
acZ6AvGYBAPHO0tZLJ80V3WmCGOZOTSShwW4+I80CBt/6vSSd6Sl9WBaI/WQaKDa9KgSvuM3AWAg
MI1TqRTJz2iMM88SQa/g4hPdYBKBsAgGETsk8RFECyBONw3SA5U5LZmdCX2zKwsL8XMUb266RaCg
GgHvSu1EkmRkTVanQ7TDLcFwwA0FCH8XkqutVM1CIuWm+hPhDAhuV1TL0RfiFtFIGe+eH9ZIY7gv
9BxeRYhDQmaoO01WWl+J5/FXY2nI+YkNwma6EV8FxOrP6EtVN3XFHzHsMtxaZkgfQAZyP1XdcsVj
TLkyK+kV3Vd+UrhMR/RPQIWjSKLugC/WbrSI5WHAM/Q2Smin5VGP9l20yPdGTXHOzFKUcSe5+Yph
mmDnGFzuFB467ijxwtBiS9jjwKV8EiNVf43VSsLIugMwMMjYJ8PVDNpDJTTiQY+SYS82q88fnumR
PU1C/FVeW695iY6lGq46Gj2bs+dFu4OnSDyEG3Wvzmrx2cA2+04LtOgxGI3JIW6Gn4e5EXfo1EKE
bKvEoeyB9YiaoESgdhkuim0ufUGYMRS4exBNgK9R7lLa4zAihf6oomfzSOcr97IUnD3YHiH1aFC0
nsxY9D/kRrI50hr58Cz8KsE1OBhisJGE0HJirVd51cnaN12PJuBdc9OguBeaV3VojT0IqXy4zzMN
3WEV9o3XAXv8ys3QeUnFoxefnEBzOxigpyErMI9QQcKGkmq6waDh/yVV8e2k6cOJHlyxiyzUscgF
yl0vGvFOn0pcnadZcGQyALDK8ogaUlrqrHuRPNYVmnhjXcj7wdIAKyAKwkmP2udoNtPvcWKuBT3D
8oWwFby2RD4uzwko3dLK1xjVyW41V5KNKH0BB6stHsxSxaZiKjFM1bMQT22QzHCZlZ2wCk1ExJnb
HIvyK2WsS2cUxMQ3zbF2itnM/DwNXtJaTZw4EVEvAKWfaKhWSUMVOVHVGHdRos1fsSlUH1uxyr14
kMUd2itIbZNm+aLQkrPgvuuWaWS6erlkUKRQLG/aZrqbV+4/7pqqPVZJ86DqWvJlHEdxb2WJ9DxJ
xapNq+UYHUStbSyj5jWswzXqC7VTKkrzSulVujOaaXDDJhmfKDmCPdOX0O3UKbvjqUlZnIvIFgNM
+sI+uu10YbznnuCE96uwIO19MHUGAll1OVWABixlxwrGu3pqMX+rjfKFLDTxRuoHPFv55GpJm17t
9JXNUi4/rS5qd4kgDrtJm8hpMjPbVcoq+qh0GZbbvfajQgMdSgAx+BjL+ugjZa6ceDObaPBYM0/4
oWrcKJ0k+LLhotlLb40zmWM17Ljg2Oy6WEYcDigcIBK07+ko9vcQlZAc6oqIboUa4mnXZPrrPAry
J1mEh0l3MqKdqcJ5GKhdC+urMEUB505cWoJLPItgJRUuRSdeUGCvS8V8NRGX4G6fRj+Z9f5KRH/+
pUOQ2VtCq703h6DHM7LoPWmkNbvgm76PeNNfWZUh7fqyBaWBJgX/riV9NYu0vi4lmnm1vgincVEq
QLtpnz8nWqvVDiIb7YMEbiWFpDrA5AxqpCPuVC2ZJV9W9QkdYt7RblVKCJXXepiEvgrPskGyy4xE
V+lqNHcTtQyeMZJOrtVZCPZYgCjfo3xZnhcqKVeVNDUy4AVreqpKHULDnERU4mTtjpSruALgVviG
WuA8IYmNB4xJ3iHIad5bc1/hE6DNnPGlQDUwGpsKxeYIbRkwmX7WDqM3xvkIciNBeZPNaBemjiJ8
WEk7EU4PGEhR9BW1SfYjkrT+XCfq53QOsZIG3unqcE7vu3Qe7FisNGdoc91BGshyQR0rOFUN2sMs
zzrzocdmmDGPGCzj77hweoT+gtoXY4vuPzo6SKKUoTu14nDVzX38o+YU6tCi3HylOAG1hcyVoFeh
JsiQo1lQOGorQVZup+ChQ99jH4pa6091p3i6FhbXkV7nGMeEhgfyHmuRcgIqXOcoZeejiXKBPkRX
sA6WEyBzENSZhtow5ap8TwwChxpH0gH/J+lgwhYmFITFcChRgPTTRpr2tDERt0DiFdneqqRbaMhU
MFIYw/uFCOdnjVghPWv2z5bVjDHAiqV9gQgtvwpiW+/aeOq/hW0ZY+YImjTQZwjetQg/Diiwl9Jf
tBsFC7VC0+ODIQzBryQJFFwTB7QLxEQTK3uAc/Q5n4LKLRYtP6Avu/Jvhgqjr3y0Rxp5PpTJZMVs
pzv0YGW/n/BHq6IW1qfUhbcJSkMgjuRFcsCLkkVSB3bHrMcjRg9GgFideESLrD8URbI8BgZ4OUcj
L0bWUTemXVIX1UsaphCNooRecrbiFSGd+LIx1O5gQGwsxzj9kouJelzMMvySj0gZm6g45oecgvKR
FeWuSfCCzh4k+uixHTRW9GWERo1OZY30qVMphWyjiLpgvySisbAoyp7aqPhlXuRvQOcweSlCwcdV
GCcRq2/7O1USuRpQ1kQbTpt/xGRTt/By0AWDyZzajYZ/USQilFpz6lb+Us4iZGgxr/owY/JstK16
Z1bR8FTLiDhOi7XsCnpZvpaYxrOxBMB5QWDUB/n3K1XDncjL8yJ7DtQK13Dou9PgGZZU3QJSzz1D
ssqDBGgLZgq2RlNvxT+5FCqUJBaaWEuog7ePFeOL1XU03pdo4skrW9KvIDb5MFwnsgvQR7YjPgWO
oEijV6OVfaEsDqReaxSz8lE+iStE1trGAg9Ga30SreVYo9u2j8oQF7GYCGzEspHbhVzNJCVVX9mw
guKjVS89KgGZudwEdYr8pFKHuSNYahI4ajyqh3gy4tdMmSVX1uP0tp4hltvWnCL9Qbae7aM1TSqs
Jf6SEdyOYz3GvG4jsj3K09W3SAuSvRlYyp0UxTCA6knYYc+Nf4nZx1dlywt4Fc/5lSeqiPmenrk4
aZevOpIRJwt7PoCk3YL2CN5ehS0pc/Y4ZfhT4D+P/j3sjCudbgTiOGraeQr08JMyy+FsA09GeLSS
kW9DM6y5r7rJuKubTp7v9bCukNbTq9YR6na8lTqDc15pSBy0bJ1jMfAmpD9GsQGkHCKCwNPTmxSc
jd/FLWgvEMSacFu1ptQd0evjIYc+f3s1SGiSCVqELXqFvpgQ9BPcUbU4NGUmeZ0O/hUJPgikMxE/
WKicj6oanoagCb4u/WxAOOKmcBt61p8ESxT2BDfenXVGdcaEPQKjb/bSBAVdtarMW4PcfS9gpdLZ
CRiBOxPVytrJwEb6XAAwnGCagxA000nZgUvoYu5HdtcRw3HtDmVo7YkUffy6tlIfGx3bnnjQzNcm
CxuUxhDjbskQfSSLdXvseSaqc2x8CkdN3teWkd2F0mwB4F0MifoCTm9K2qdQdkPjwFaG82FKi6O1
leWG4OftcoozhA8XGKgxL2EX2ZvB7YxsxFsvDTRAQgOoyEZVmxfkAUNwM3F3xHONna3q0o2h6ibG
b/rKT1cVJUx3ajHMiitrw3ivodxFlarUEK7OgkddQzk8of7yUGj4ASDmNkeIf1oL/rFj9COIVenU
IXKL5O3wgJo7TlyQLJ22xqhqXkyqTWDz04Ww1JZUObJSB9oM/K5EsXy0+sQFQP8IKYiuEsT6nTTq
9EebdkKivtJQjRiS8ESeHHokMwhHS7WOkF2WndJWQ6UL3LUDfEp1Da0VXmZYsp5Uh9BkqYJG9BTK
qD/kctQcNamj60a1A5jKrJK7uzJ1bPTlITVB9xpMZK8R+ttz6+GBUMcNiKyuMs2jQcNrD7VWvk/w
nEXXSiwH1R+5oIR9SD2NZ7eqZr7Sq8HRUAeUqUQqjz0EoEX6nPWa9GI1+NfaoBuNE9ppvG/TFhqJ
XHWGDk1AHsBFDEPgakOIPkC5NEXqpp0F0Z5qyyNPxuA+qIzpc4zhFdWNRK9suUtl3jhGfAhVbK3c
xDDmr3MeIxOYxUaSuhm0SbSsBwNR26QDJj0H2VdBmfiyAJTQr0dipaxhvqKrggSLMX+2ytAcPZX3
z/cmifvHGaviFG+usXvinl3bxIqePcyJNj3JPU6mtlVqORomyGkoqHik0nInqTUvlAFyKDKGepUd
OzQ3bxGEah87ZQzYE3o9qGRl2fAcaZaKbUg9XimC3rzCdxA8IIbJwZTywkccnkwwadDpxsULVXR+
tE2AEfqDVkUqXnYzhYQZWXyv7jPjlYwe8jdORSepDJMvi8BZo+mljz/6BfRsgrkRvfU5jh/FnpA8
5dlCs88scYUxyojSRzzopxR8hSN0pXjiNZYqGFDqE6JIek7Fulv0skakUZ6/CuyH7jpoy7k+9oPW
mns0OjVolaCN+R5AOSGdIsETUUTpunYn0HSuM1tUurLjlYaExVecABTryegE9rJpCepMWSwfIKXx
Nk8eWlXKp09Tj+vwlzzEKGGwxXouCcEVjnWWPcf5YF6nUVTfoJMvqqiV18N06LsQ0Ya0yVV0bpir
8GpU+POFdkuNIvwWK1GNnVvW8MygAoRFuH4rqrk83AfK1Cv36iCawX3ec4l8WupWlE4BiuZofIXN
VNpJZMaUrAKjqzHDhPl1l2gaVIacDrrqljJb84gqo6zkjiUZbaDaRTBl5eesHoboBodksbgLusZE
TUeuIKa0yxjz15pJK3NLgOg350eaeAs1A8S8dOKNXJjHcDSD6LCkKVGiDdJR+oLVPIn0Qmf9qwBQ
KH/shrZjzLDLoeENPAC8OW70fVvLhHEwMNTg2Zyt+hSPHZtYTkWj94a+gS6ZDFiSIZTE/+7mWQ2K
j3KeBDKWokoHBBibsmORmPi6tssU8heJaU7tz7GiUks/hXRGk1sUkvPonnoJilNyo4jFgb0DyH1W
1foxxndklQ4HN+b34CHaY6EHQ3aNyUq3fEeswiq+IZK5fqNQm5CZcsVFGOsDtjYtCpV9oMk7BPyM
6GRSJNCv5YmX4q1SKdRI5aoBXGnXJg0V1PHGeKFigcsvF0ugLZL4yeqCvHioqeqEu1JQuq9vOk//
6u38iZX9o2e+tlhMoC6SSidH1+lrb5o5ekaCgiNx4ATX0i44wuxRXBUbiLtVSsGdXGMXHgmvg7M4
5WNQ3cKVVFIo7zbR6gLaQvoTevP+t2x6p3OB2kea8FtGZ9lJ8YPs6E5ymzqSHyJiNbrlXeJV1+UF
xNWK4fgbNfB+1E3vmw5clZOTB86SqfbE+RzES4v8Jx75/RAbGMnIW7ZaECdyMKp0VYdE1c0OVBx8
ZVftaj9y10elg5qL3bvRPpnc9pC70X1+q+6RErM//uTSpQmvn+FNV00FqwOhhmVuvfaJ9x38tr3l
9C5UCFiooZN4gmte+LbnPy2oVHB4In3Itaf4Zsw+Vmcz6lgBNUIrR9hjjE7IfLwwsxXX/f5T/mcU
aYNHUqNcis31U7Yeto+Kre2T2/hztc+/jjvU/l1U8+R9cNMVF2a3ARn++wP/PfDmFKECYdY9eoCO
9kk8Ukl86v1lr31fvsTX487ym4fuSXbzXXQ0RvvSsbmwtO8QBxb1OLlmbAXlgAIyR2ThFDVcANdc
GmVzSgyYa70RMEqIaakx/LDa1yZKLmzN953lNRj9vYybc2KEg0kCwSBUe329tu6imAKnGVRXDdeF
gvE2FU/EVCP3/7lxNkei5/a25DXyiH5wPf8CRbxLvdgzbnCS7DwSi13niFfqzcfDKmtAe79fIdKZ
qkRX3VjjxptTUQlzoJjILjid2z5F/uh0p2o37dM90m07MOYuVFQ7elg81c19+TA51IKPjYONi6e8
oqNyKN15L1zAHEt/wqj+vZn//lXrn7/5VfSP6WABxyMMj95wQJXEXdz2PnEFh1eZB2FhP55yt/LV
h4/X43xg+nvgTZAoAwRPupY7k+I4FixPVa1eOqjrNv1gxc1NhOBNt0hzxxCQRPcUh5MdxWobVsFd
cT/5l+PepcU0N5EhUmItVwESEJJgadxoO7r5oYeguEv53Gkc7YimrkOmfxk/cT4a/mc5zXX3vfmO
aj1zsSl8R9ixuEN4zWG4zdzSMfGjt6n63RhHyFmotPx/F3kTK2JSZwXK3jrniizisXUiN3dAtNEB
d3FOcoMLIyoXtqy5DRwUsGh5MNXgWT+KfudGd5GTuaJjesAwTwFHy7BRhtxBtYXaaAv3mDdeJxxy
bL5xLPUkf3bbu8bhFfoz3cl25dRfPt7c53cCWHR4SZCSJHVz2FGKpGS57gT1PnqUcHuhXBk7xlXs
5Q4g4k/0Sm4SnMIjO1bs/wOc5myweTP+5linvOIqvHv/Otb60wrcQVTPbh9zN921+wuzPZvyvBlt
c5arfpJRi2APyL6OlPgdzjrHQLC7q/5bfSpuNCfyLJD4z4VzafudjSJ/j6xtjjhYIipvI/McqLIL
6REKof3x5H7Dft9FkTdDbA413PxipEfGUh6jO95KpKm/g+T0I2OHIQnBqg6+vI+JLdAlrWPhpe7l
4HL2TobrpgJ10lRzG1tAXNaDtMZLoaJkfQ03UoufLkz1bMBcedE4lKsg0TZT1Q2oA41Vk9nYcLkV
yvVki/pBvO394BvGtn59QjmHEBaTM66qV484mexM7+OfcXamb37FJpTNNHGou/IrcPYhx3mS895V
hJ8fD7IC5N5fDm9G2cStJYkMs54ZZXSAOjbELe2LecTPwrM4p/V17rdu+qj41UPjIDwHBeRF/d49
NQ/lJ+Pw8W+Rzv0WE4l5nmeABlRtEy0ma2k6bFR4P+LPFdsT3MDaSb2Qn0JnOnbCbwtGv27kIdjt
Xxh7/abb7f127E2kSDTqgFLG2K1HYXWfevSyHuODust3GJt/PNjvDfTRYJtAIdYiEI2KwQZMYhxU
ph2W20tc6s2fzDv5kB6SB9kVv2DN8Jh41t2lH7AhMfyV7ryZrb6JF4HYaYrZ8gNAZZDoEKxu9UPm
xkfjcXQmt7hrnfgooJVq8yrbGV7jpY9kZPvCr/fisfTKW/1CXnj2IWyCv1GATQAl/s0RenNzT9gn
K8Dp1g8gQuiyxZ9/XaDSUd4pDqbVqQ2b9cKXOBc3TUMFhKyLtFHM9Qy+GbStdDVaunUdWkxMzetc
rHcff+uzL8+3Q6yb/s0QYT2hvdj8Xur4ZfSqHxK5EAWPA5n9GkNC99Kk1t3zbne9mdTmGAWZDu0e
rRCEFh4Ab1J8pNZZPRR4vHdgqHPKi810YSHPJSNvZ7k5PtYA6DJXGBMHDy9QP+nCrSR9NiSIik+6
9vzxml76apvj0wTxrMjr7lVi+RWgAg0b6cKD4FzwJWORTUuDFKVtyQHtYHZZnDCfwvzcyDfGgr74
08ezOBvt3gyxyd/qsKtLnPsCZzagE5aUaxW3DjrPxH7145Hk9ThvdsRKDQdcDSmNq3OzzUtZzvUK
5KUjHsN95iafuk/kgWRgJvogXn4K7xSn5qXORVN/N75dusnOBXYNSLeqwZ+QZHOLnkZohPZYOK1n
O72BgtjcduUBC6/TdMQNZa98Lp6zyaFzV159PPMzOwVOjImO3kqOkaTN7YYcq4IcHdmCqV9V849Z
/PHx3/+70LBZWc3S1lREUw35HS48ny0rTcqGs0Zda74uHYImzqCdt3jyPkGqrb70LdefvBlRVzVT
VeWVaSFam9MtlrRJ1ZC0H8qvr73qx+VUuNr3VWGKJ0dHHobD5uzmvJIbJ3jVd9V95l+sp63Jx7tf
QWZk6igNaNqKyf8jqlVAoSyLaD2qO9NXPaQxnfJ1xqjRk0mtL+6gMztYZ4H/PZ6xubBKo7A09CDX
Z3LuKCkqhdP3CESK6CgaV5ey2jsh0/fx1z0TBBhU02VZo41r/ZZceBO6dQE7j6FikrFyP0c/McJD
nia+8EHPhAFDFRW2kCbqCvyCP1eyQKuir/MooM8IeWjABgLBnB7AZvpfngUYEnwpE7CutkZqaTOQ
BPjN6lDDQwN5N9OCRTX5wlS267UdYXMJmFOH2lUPh24GkV0qUDShPAeBfOGueRdO1nGQuNBFaB+i
IYnbcFZoE/UxkwKypx4Vl0dW4lrIx3wfHN1GWM5ZXRuuWxw2uwszfHfe/xraEjmBJKiqsQkoujYX
+mwsC9UrxKgwT/Mm6siDZ812lNvw6fyPt+DvCPX2oG0H3NwSI9DuPq6g5uJzeBoOmCrfgx9zkOvA
781eHyAfD3juGxIt/zPBzdoaaV8BP7Ow4EK2EnBHFd530YWoeWmMTUqES9wcg3RbUEN7odppy+HV
ZFyayO/9/NHKbfa7WkxIAGWMsrZ0KNti+T2/hKWHJYKP1YmvkGMuOxpY/S26zpe+2/bm0RUio7Ve
ebyZ+e9moyDJAzVkaLK1HoQfjTtOTumnjuYHvdMf8DQwvXF/KSy/X1idthaXrAw+HGeqzZQXGO8T
yI8JlSD0QtAoQQbdNZDD/HiPrH/Nnyurc/BMg2cjZGgC458hq025FfIhH9AwRXgTPouJVYE1116/
PIX5f0mp13jpM5wky4rE+wD+1eY5nvY6PB8LSqP5HD98bU7xy+QKduaSRnvlEWYlr8N4viKbRqXm
4oE4E20YnicptG+NfHA7PE6tEdKZAOZHx7rNH3pfuNEPS2hPV509OYCyqNzbAdrAXz5e5XdZ2zpv
tBBoV8I8U0V9c0ywskXeZMipkLumrzzKR9WL77+Lv4Jj75fXhoeLdaLb8Q/5hMKF2164Ls5EHsTg
DEMxFf5JtX6zmZo+KVS9irkvWG8UZtFmD4+hr91LrDQYSafyo+uPp6y+PzXwzUWNb27J5InKZmcJ
XYsN0VDS08E0PhCqx6jXSlw8NJ5+5ODoSxVjeRIgvYnJ5I3a/Sp3phg2DHl8TZWdCP1FMQW7QscT
ITKwcz1B5ldThftF+NT2KAqeSvFHEPHabuIdDp5VjLKhSPEDWcoKNqmNn9+C7xWKNnh2QRSFbw6k
4MqUH7AbQg9csXO5P1qxdGG9t3mArjB1Xr66DO/clH+rorxJNgDv5nm1AHEDLwl+XvYw1DnN4qeo
aC8c37OL/PdI74qFYSPqY2KJDgBsWCUIDOvux9/x/ZnReGJCrQYjvYajbVJTJbGKSbs4cGvlL9gu
xDcWTCvqHDRUvNYNldP0pO5AQV6Y2rsAuBl3k4FMXbRSezCq0BHxU3LkBIXJ003L/3h+774Vw/CS
ETUJFCwZ1Wabgnfr1CpgelGPkJMAj2TuEFKlZNWplzKOM1My5LWhoRgaBfTtS9TQil7XJNyn0OC9
sdqDdkrcybac5SjPuwoQzq7xi2ujujDutojA3/nHsOsmerMdhbDuJ0VEn2jYdYdi1+3HnbqT95cS
+3d7cTPMOvs3wxS4LUIuYhjkRAHD3UnAfj/+Vu9Tts0QmzAawmatIKavM+m9YnBUr/R1N7rJH7n7
Lz9V5PXj/3E7bsbbxE1E9+YOaX8+GOKsdu71nwsKaoVb++pT+1N/pC1/SmgGND7Mux+li+zBSp+9
sEUvfb/NScgR0ksjjV+h+sGx2A379CDvsuOlmu27UuZ2n2wegjEU7ElR8I4bneAesXK398L9RNXc
XduM4QGBiB3aqZTMxxMX9OWXofzxcm9LmaOEj8rIO+13KZNsb3yorzGt3SFDFhl25RuXYtv6/T74
vtt8IJ2AUDW4V7Of5F8rGPk1+IWAD92+kFp5fZpe1Ncu5vNe+qS/oRwfjbwuxZvDMhflKKaxWTp5
Cecma9yqgnEardJyh15DU1Wd/Brxb71ZLuymC8dU3wS8vA5gI6x7epE1Qo6qh5A35AsreyaqGuST
qknOQWTdPusaiDx1V6rkeTl+cz2acODayELsOBMuDHUuqFJoJoNVYCeIW2gOYrfgAC3mk1a/BhGh
ffkbltXOx5FHPrdTYO5IjCGvNZvN9xIaXUds5fdO0b7OpksnCc3gPRagXwevuend2i0P094AZyb4
0836CslOIeWT8WotHn38a859wrc/ZvMJAz0dM4SzCEtm58CAgRt3/HiEs7Hg7RDrT3izPyUdYVh5
ZggYu3ZpK+Y+vSFn9SJXdYV7Gq8n3ZYc2Iou7MDR3mcXFvx9ykroffsDNrdJhyKcbq6hHl3sh9y7
DQ6vOLqCLOv8yz3XdwCoNfS9HW1zsdSdHi15v95dbnWCt5hcK/bsZPROSqf5njrCc3SDNYA38GUv
JTqXvua69d4sNSBtfGbWmS7ZczsfcVj5+Fu+a1tsJ7e5P/oBc9JqYnJrhyjeNzxxKC4K1/Cy7fWZ
NV9dDKznDuXb9dxcJZ3clEiPMKfODfzIaf0B4VI7dzoQgsGrfGqutW/1/uN5nllHCkm8sbCEwVlk
2wDKoqRKFmssnXR4QE3YboT6wqY8E9Uou+u6uFaJKYBvXq8qBMwaByVw+fWItnL8GPaWi8GdP8bS
eCnXWQ/x5obg4YTVNO9US0aO589tkQXYn89TRQ+Pd7Ls1b7pNp7iI3Hs5DTjL3Wa3jXt2CV/jLc5
8UKTI7WWZOvbeADk2UJPsFvVDg5wfN35BCV4FcKzL2WN59YUOAmSmhAl1ybNn9M0VDD0Oewhp6iv
J9QzNRJ9tMOr8FLyeG4gi2qptb4rUEXbDIRaRGYiYzQ5ORYUs4EoSRCQVlQnoSncj3fimd1vvRlq
W+EO0eDKEQ4YnMkKsCw6Nlbi9PqFB/Z6arf7w7LQueVSWu/ZbdgQRy7ZHNHuPjgpOSgsipaacU/9
6rhkd4WQeP/tpHgmqTKj0YRhR27WzyJxCGFJTw62dqVfI43q95WR36PGfkkB+f36/THU75b3m4io
FGUsTn2KIaY2OQY+zEhK2SosiY9n9H5HcL5M/qPC8JXl7QkL+jWzVlDpTtAR6aZlFyCTAHvXAcZ3
Yagzp+vPsTanqwzLGTFAkLv6NfQWZ77OnyMXJNv15ElO4TVOdR19/nh6Z+I+3Q6E/SyLziczXZf5
zTKORikq5NMjiK38RnLBzvnqnWrXp/qwdqsF9xKA+cx3+2PAdcHfDNiH45xDKETvLJsPq1SfUq1H
rP2vjxcFJWntH+krbOhdCxS1ZqimeHaN+id825GlKWCipf/9KArtIhrGKtWrd1XfVKvwq0kpBsj6
gFnYT2V8CfsvH3+iMzuQMSivUOlVV6XRPxcMOhXEDbwinGEyEr/uEDKgU9Ledhjq+FkmCf8tMgM5
RwWeBMFJ4o6Utod4wH9CtrBBJhUYvf6m2NUO+C5HuAa2f4yOaEZf2PhntgQDGioVX0QO1G31qMTs
apBGbhW5tWRvCmLKRWmuHpY4vFTKfodQ/Gtyf4+1yXNQmB+DAulCbrACaS94Ae6y4ybzcz++N13E
PFxks8Ov6e2lfGeNfX/G4nVZ/x55ExsjTZvrZoTMlSFNtRjDQdRFT7UelvJXQL1T07PTWOsXlvb9
BcCgvM9EhUcP9MjtBQBzT6osllbCQbXWa3uJvgwA2yzBnZTEDdXlwqPgXEChvSlRzGa2iLVtAgqc
ySYqs65jgemYeej/u5Btqy+S6NBAcBRPoD1y9/EROVPzoYz8ZtBNUNGDYLG4TjsHuZWdtlsRivL/
knZmu3ErydZ+IgKch1uyJsmSZUkeZN8QnjbneebT/1/6AGdXsYji731uGo02WlGZjIyMjFix1q8E
NBfqBrt5w5oIw4sPeWFssaeBT5WZsSsh3ozYhe5mUrG/vR5ty8TCS+cpnVK5ZFrMsulCyJOJQIJ0
ZObz/SRXr7Y+7VO9h5ogOEIgsFMsRKtQ2Er0x3CiQFHILhmBVyOMq7UM3Hbd3RSZSGQlPLOdnV+m
EbgddD04ykDv8vkIL92Lk9z5qFpFMNQoseU1jNBDvLHhj2t3HM5IvRuWajFWv1iZlkuBPcEwT5/M
P2Z75R2kseCTeSPvFK/4JYNKDnZqeLi9oSsx9MLq4uyB0Z0HRQ94KHba4M4KaMO4mb92vQWVB8N8
G2+AlYcpWFJD4WIAfEM4XeTlUBRYxsyohzf+7KG62nOxUh2jCwmdIJl5dNhC+K0t8NygcKizWzVN
w67XoLuD8avaT0l27MzmkEk+umNbiJSVaM3rhg4dsYx25/KAa8zSjqnOs60Lnu38JU2/JOqn25/r
2gT9fsdQLZJIKuDLhmM7x8D0DABzY45DpC/l9K2zttKt6zNm8gjUaNr+AdcsC+0q0lhOmoRMCxfV
izUxMJyrz7fXISLBZaQwbfhNbQeeB1mh+HT5Vej7aLAJwcBmBDGkIbmMICeDp+FjnPrOY1P7yjtd
8bfuuOvds+CpdpAz5UXo2MtiV5kgjAKRTUE3GEqjonjJAsYZ83H+S8ycaVzYWU6iJVafdGpMedJn
bhHGAbg8fK+A2uD2Jq4uB3o3GLgJF8wWXG5iCK2QnIwsR1N9JraZqZs/UXbaCEzX3sBiqAwCVhNs
30u0TNJOMd9w6DxpPgjGljb5+wfLpYVF5EtCUNeRzDqiGMKsot03zSNjJBttxZX799LMItQxdq3X
bYYZmqZCggLuqx13wAtTXlDm30n38KNEm2X5le2DO4qePdgwxQAGcfmR5AnaGyVMCm/uvuTmPeIV
f/99cGcVKRebvPQKNqX5fmoVEWWVHgHDxE4/h9rrbT9bCdokZ2cmFh8oiMxElbWYYt5OITHM9mHo
Sl7HbCPChF+6d1tpryIy98vwQEHagfwVuhuKUkuYpJSM1ZBCwAtMMzpJP8TUkgAYNB/i5+50e3Er
30fEOp1HOWVwdeneOaw4nCw6mF0xfTUCWATNRP9428YfyPZyPedGFhtoVmFSS7YqqkO16qZ3Mtgb
aKq+wolKnSh7ND/C2nNArPWY/q5/Z1+zA5xBu/GDnW3OZwlTVz+Fl4SuwxSsonFw6Y+aPtLQlZqc
+fuuv3f8rIQWDs5ppVFmt6k1w5Uy63s3OM1GUPzzl68so61gy3RwZXrNl5brDuLgKofqQwx4D6lb
ZlSnIct0myN8KeOJ1Gsn/TOoLuKoYl63fBy+bNXLVvrxlkM717JUHo462LnLH1HUfVb1AXWY2kqd
6Kkx00T/ZqajAQNqLo1ZuI/svAt3ioH+O3rrqhCQP86x8T1xfqXQaZpvbaz8zkwUkd4r/Lu6UZha
CeoOD1rR/eELAZ26/IHYlny94V1SNtGHMOSVgCSvHPY/brvkuhkLVRRblDmWQwZGpZnKkKg8Zeve
q6xqByK4LLdwkCuPSgtggKg2iIziKl+Zeisap2hECGAfvcwHBmyP7dMd78k7/dV5hjtb1NCDJ/vl
9uquDzUzHSLk8mZeGa01A8mEYtvPYHFhCqwJ7yHJ24gb1xsoxkbYPBl4GZXzxTlCxr7xOxkT0Ax7
bUeFLUIqWN26G1danZd21Et/cND78dUa1gsFKY2HCMbTQxZbuGWjdM+6MdLhlcLmZKSTcQIp/Uvq
HP/u9m5uLXWRrCE20iVpzVLr+CUgUmp06TPl038w8sfzmT5hRnJhxIJWvekUNfMmxLJo35rBsJvD
LTzO2lI0xbEMgZ7Tr0pGRtxHUhsLx4AJKANEDVykq+WNK3nLyuKbaX4BH1XGWsbysdPg/foSG1t3
8nUGTV0NcSgd/kYdsYHFfhmdX1flhA0JMRHI//6BctLTYs/8pbz0J+1ov5lP3R2QCmvwthClq+s7
sy2O39mbquojRTFzdrGC248a3Deto+EgVRv1ti0z4t/PzMhhiacMlBPC+k6xphdT+a2oxqfbfifi
6eWtxEOEiigzIcDNlOV96OipPRpyioCuw3S7ZLvxPHjxoHutGr5vYK9OId8MlX7jNlyLUOdmFy4y
hoqToNJEHaNOkz09g/AuLOa/Rrob3HYMixHkNW7e5TMrqcbIiVJaAWH4qUDGWUGm5vb2rcQnTEAc
DbwXP7xiMYgk1fRTJE4900axxIDVSVZegz7bTwj/RrH+lnT9jzJPnxMt2vCPtYz+wvYirYLBc5o6
m9R3/tk+tB+dLx1Prl19kh5trm0Xys6pdbcaztdeebngxQXdx5IdBoj9enHUQrYnzR+0vPqCWLax
EUX+pJ6XrnlhaUlXoE9aWuUtlmCLPWTvm/fRu8ZTTgI9Tf1kPzzN36un7Xb+9YkQb2MZxQOeEyD7
FpElLHJHh8uT/hF0brXzOigyMxiKq8nlLkrigz89jcNGPWBtU89tLiKKVJQjQpbB4E3Fb0n+mUmT
q2+1/NaeMZTuRadW0Zj9Wj7/4SLWJSmjiyTfo8gpuda78FXydHf2nH/ab9tN4dVFAVh0FLDLtBnF
v5/FLwu9ah8uOYq76oss3U390d8cmll1kvN8cVEEGIxK9eE65/kHDeyLDu9BuJsZ43wf/4Pe5bgX
CVb4296PPymx3D7716U1kruzVHVx/NCyDOweQkcPwtCD090nEUogse7lkrpRpbx2SWbXqNSD+qQl
dwV8D6UwGLupATdLq2mXJeqEQF5y8n0fcI0/ek0JTb6E4vVeSnX7eHuZK0nspfVFrE5QhZkDaMr/
VGZpN2k/suGufVftmociO8yP8b0A1yVwiX4E/r9JpnDtRpfmF+dRGssKiQ3M25ZnPzffG3oys+xG
vxPDY4RV8Nwz4BYBFY83gvvKJXWx7YtTaSAX0EQRxfYs/2mP76zh6+2d3VrZ8oDERhUlivj7funx
KN1ZmnRMrPTvU3WWYeoMfNHHvWrbwbWpVWrBBtbaQ6K8qeZLZTzdXslKNoYJTgPlRSgZlo26sAKx
I6msxECH/l7SleC+VCTrMMxfhvRrW0za99sG1z/NvwYXZw8RmHFUSwrBVE3fJ8nsBk68sW2ra2KC
RqX4IyvmsgiTFlUTGnqHiQmxgrseWZFM/93Zj5CA316M+LGXFx0e/qe1ygvRAbBzGSjrEUYHWcwz
Ivr4kE6fu4bwHA5HO3x4HbqtsLV+nsV4EIFZoNcXIZNeaj5oEQubjvqz9EQZeN885vRX3zlevbeO
vmugvbxPnobTVjdi1ePPTC8+W6eZZWbIRebN9g8IeqAl/uZQebi9nSutJPYTf6fJyKV6heXSfaWN
KLWI+kr3WXLDt+lTtJdYG9dP+VJ+Q9mV8tJto9feApoGugoABZYJfmdxlkvDQl4JGJSXz8prhHCY
A/JkCibPKfOTDXnibXOqCLqXPnNpT1xOZ5crAAOU2CsOteCpmneKa8lukaAru8sMhNPfCWEqMfw7
Q5ZdHoKd8Qv+6TA5Fttw5OuzePlTFv7UN2MwoqTOOG7UvQ6FAkNlN2/t77XnXBpZeE5iZozz9BYd
k67vd5Jqlw/oM6pe6gTaRlheXY/IlEwdHuErAgpYUGyYN+n/wHkuj64Vh80zQknS3e1PuNKbZkln
dhafUJOQF+8Nnl6+37b3Bo8zDw2n0XxIpboX7O6C2KBC11MK5f55mBC7BjZtPsZVZ32a0qrc6NCv
bLGAtjHmjBtflyB0ZA5lO+RwFumXqEXxszE9tPc2gt26FVBFwPZUYE2LwpHUKmqKMhZOEj6izeyO
6Unvf29srcgJFqeDoRw4pYnfFoOXi5yhkeDri7s/p0M5/EkKn5JHNKx2cMIDqtY3Y+p1LkgwPTMo
fOrsOGZKZlNF5Pj/D/5RcdMnitu6wTiLm7oDZDXTaY7dCr35jWh3fXmIMC74UijrQDC5uDySLjCz
SqGVKM/KUypPXkyxaqfkUeQ2qfMWQH2775vB3zC79hl5V0OXQiHkGv5mMz8eBQOqSnJ4l+TwYrTM
rGcbQXWlXI0MoAI8n0ojg49LZxnyQoMdGyvNfthDRrwH4oxIcnJs99Kxea0RMnqGLQJini088Nq2
cg7oEIhH6NVgwJA4TWF1YlvTd1Wn30fao2qheIcIRaKjyaxsRIM1B+I4KOT4YlR4+ViStSEOWjSX
vBFiZHcY+oMTRA8m/Qoqn/rGSd8ytog89DPRRoEK2+tgIvXHuwENhU7uXrW6/Os6Dx/wbFmLuwEZ
BDnKEzX1ZkXxHEjfE3hONg77+mpA2kEBQBPr6rCbWVHL1h8ncahXfVT3zZFhEceC8dm19mLUwEaI
Q3dj4KcbXdWVu4L1/Wt7ce5tSQujoMV2ED4WxXdl3LiLVupLbCDoMCCYMtwiS8ydOjuSYQP78ZCB
IfwXp9aAtVCy5ndZkr+DyidwW7iiW31+CUpKXLf3du2U0xlkCodEkVbkIrg00MSnSe1MnlVpH8yi
ebYi83dr/zUPAKkoXw+ODQined4uvKRp7YQuADPyofToRIbrg2yttwC7K/WPSyvLFMK3tcBBQsgb
DzBkS2/yI9DPKrhH1+qofSeWDOX95utV7NDyJtLJtYHHU2ilCnl5MQy5oeXZWIoIBhEjCfZX7V32
ODEkd2KYwQUrdhqNXflJPuX3wWGrUr1SImTNYryJTjLtj2V515SMCmAo5s1n5ZCjOgiE60ny5qN8
SL6SCbfvnF22cSbWQue5TZG6nt2FaREAn3Jg/8j+SZUPQRqgGvGkl8VBYYJ5izZ1LYu6WOFig2MY
j2kRwGZClfBNOYx38yk4oj0hGEaTg/Prrw8E5D6CoUVw//HSvVxbQsLWh2jSe1Aejy7AlCOMLfeZ
P/51QdA5t3M1mt1Aam/F7KEMfX+v964xfPXlze7aSui8MLNIxhB2BRuWshxB9ibv0938w495O7T3
6KZ40Jc+1r/b4H4ral5xSNLXvbC7cJGuHKvYqfMURIXlDt+r2dM90cBB9PND+KR8AXNLNxw0ItyR
B/VBMMRmtCYet5KnlfDN70D4UQDyrp/CRVrYReGzfjM0H/vWfMkU6e22x6wdwQsbi7DTIqwxqUkK
I9JhIodpjsGzxbyxNzLrlx14/Vpft5a1ErYvTC68VGhuGl2QYFLLEUF8QSXTnXxr4+Ld2Lw/tBVn
59yIWwRbOhbWpUhJKqBUlO5we/NWF0LoFOeNNH4ZvqIIxbjMlGAocwhdVdTFbtGMJ43Mdnfb0loc
UeFdEt1XGudXQ6dVU6ImEfswswBuR/OW2b0Mbo3iLgeYvMlvcX0rkFkCkYTdEkWOZffS0luzMXLI
dXz1nu4bYKx64+Ze+zjnFsS/n32cmZkOC7B+4mW9c4zS6d6ozH9ub9mqCW40GBMFMYq18DIa1rAZ
NrAvNbBUZeN7Z7y7bUD8gcXdSd+OiwvlbtBdy7QgmAtUQZs2YXQ9OGmn9mQc9UNy2BpdXwuCGlIt
dHtsBvOWV3RVGYhnD3x55BUR/4P03HhkQMlF+WR/e0GrO3ZmafFRYDUZwVxjqZs+yf4pTH7d/vur
Tny+FHGezr762KU9QkyClYpCiWvf10y+ao8ID497NBX2W0WZ1fWYpmoL3jKayAsPyKOk1KpQsNPL
MXotd9Y268W6CTBLsiyDmlpSwaqKKfV2ykmpIW0IoGOtIdR+EtFz3EOdkLjp47gB41+N2GS9/2tz
EbHTmgqfJOHYzqv1Nr6KiX7/pD/ZbvQBft+dc7f1+FsLc+cGF/tI4Txt0RWcGVdDnDwfEYVVD7q9
EUw3tnJJkFDaUqpQFyHCDeGdnMn/NKJvfdsDV4/sv1u3hAXlXTxKSY2HTzZkfEl5MJzqTi4oaGtm
9aXLUD2OmKLx02SjILq6hRY9fnCTqJ0uAV3QbNlWbOCKxSgrJwNBqQdDMhRUYgdtYx+v+ZjIXrQz
WyKgnJ0yU5/SANGExDO/QSnGUDu3RbzT0Ub8VDwGx7YUs0LvwUSJQTn/pZY26+grCFHxE0ijAI/z
aloC4WH2q4K0nf4nNEoNwhQfHPh0REbRN9+2KANWKuoOlTrB3W4yu0NV9HLFRVXKXWkwDiHyxPpj
chIFrvYkKNSTD9re/kGBeXfbk9a8lUoI421cAbxAF2/CImxaaZJ1PmgGRK5Cwpcx39sm1gL/uYnF
OQ/Rk5yTboY+EEJH03nTESqdc/jLq/E/3MY6RSyDAivOubzvuwTRWjNSoAKIkAEe31tbs3mrPnlu
QWznmU9qUZuUrZkAjTgI1u7q2L1AiPb+D9GS17raBIFzcSiPauYGu/pxy0PWjp/BoKPKp1rh0eCo
DbXW4iBak7wr0I9FX9mf/37ChFSQuRkLWAZtluX0TDyPUwv6iozTyk95OSOBmDxMtbPxgF3dTAqq
zLEAu7tGyVZU3Jo+rYW7D3vjkO/Gd0KapHl8QbsC2HcBY5XzNd2fyk1ulzW3Pze9iC1zF2j9rDZ8
x8JBf/hZabr9ba9fq4OAZmeMU+VGdezlrS2ZWsjkH6sTjE6S4hnwY34q9zBLMt5YlLvhx1aesG5S
DBJrTNBjWbjPmXci8Na0ssm1UO8oqUYn5SR5FfPLyUdRAtmeelLF0V2mjn8WR23AdHjhXRqkqd6k
tYI/jjy6JhjsIQH6GJxCYvS3eNe+a++yfc+PaHYTxBzlETWGhiRp/lyUbp5BIceP2kJOiYh14zc5
C+paVanaGnUzNoHhJbsJXb099InC2/N7tkn1vLrlFk1lFeAbFcplyG600Kinjh0QvB1SvdN2fypd
KIbuBT9ihGrgRsReiwHnFheP+iks7FgJsNjPDlSev9tMp1tXbgTtlQPCuwlkuMLFpzO5evll5VAd
SrlWOZu584oI4Yc+NTZOyMpCDJmKK6QS8J9edR00G4IlZEV52IA9L3UqFGqNmOiv2+fwaiFAChgr
Ib7IIHEJaZcLGU1Jy0HeY0VcOQiXzmG0sVd/XkgXLocNUbsV6AJ6/ct7B7p5peyCijQBWkTOnnMX
5ofiObhv0eDpP2f8B2P9zZ3QUnB20kaidHW/Yp32Kbx/lMxANiw+VT6Y+iyPJJxVLD8Y/X2KQ/h1
4Zao9N7ey6ujxRuUCXGuBNg5oFZZJAt55xhZxGXgxROnV81ke69E427urS/zID80abaFvRS/fbGz
FxYXuQOijArVeIkX/KR6fiPvrCJ9SE3NRZ70Ie3qw9AP5BQ8vmCVMvTPktASd7YoUa88lXXzACcr
o2KhXNXn80n32yrPyStS6aT0+WGyfgER29jdle8Ixzggf2hPITpcdgGCrBpTVSJPairSF0gAQjcx
7TdGZ2W3MzfnL9fMUZJTZNRdKMcsm35xZdtRG6LnlmjFwZqK576nfSNPH3J12FjZ2v5R/KPFSBPT
dpYeGumTRSrBSY8qaJUlpEUpZQRGub/tnitHXWVqlSaALiQAl/Aoxx/8wrcwE0IXi5q0225yeV6n
6EK4gtcP9Qtu9itq/xmFUDhCsCFY53faoUfBJUqOlkz2Z/6c98rIlSajy7CxhWtfi2E1CmdkfzSE
F4c8RTFVcXyudiSaf2pm/hZXFmxtQftKGnB3ex9XbVFvIPMTQwxLRywG8JZzRjEA7OVJmbi0TfOu
7zL6YVtjheum8HW4aqioLPkRbLlV/KrACcsYqaY2UJ9DpDPMqf4+V9LWnNCWsUUwsWujkyqVQBn5
eWi74MmDDs/3Df++KprI9sLMyOTj7c1cdUrwUTJdId4ly2OmOtHQAN6lypGUp2lGekZWN3xj9Xid
mVAvr7iqCfImkzFROtp9gV50asm7ESHK2ytZNcMnMsSELq22hQsyhaRqaYgLSg18ZPWwM7oXbUvH
9Lq2JrgyRAeWNrOAlS2slI4f+NpExJfv24f/efJb7xG4vK+egt0Wg92KR2iwM4nBTMjlrvRockj6
pQEaJi+RfeUQSeGrnWazqzZ64epINe/+egcZTGRy34CekHxx8b4HW1KoSRCkXmV2e0WK34+p9rHO
tY3zu3JNCwFUMYwBzpE6zaU/BOY0jY0Toxmmj0+61ezR3LqryD/mJL5T5y1yx2uQnElqBecaACBF
u54QN6xSh6UThJV+jOHSQokGXr5hX704h/xQ9wfL059Qdn6zASTuezpe5pfteYLrZtfiVyxOtzbY
cTtIzLo0e/s47/KdxoMLrtdvQUE3KP5VHqIB7QD0d/fFLpN2JuWcn0N+J31IXjf70St5y8WWLD6B
FoIrsyO2pN4J3KBoc0ggP0UPPN9Hr3/d6Lhc+3KGI4zjKDTFF1Cizh0p1/bB623XXQlj5wu6YkGa
h3GUHHbXkUOvHia3c063Lfzx/kWud2FiEcZA2RdxZGNi8KrPzqnba4fs1HwKvpENAco4zp87KG2L
HXMi99mX+H5ranclGPCKNQTJAXxjV9oyoYJ406RowCOc+pdiSalraMh3ktTc2X21VcJds0aiICg8
eJVcJRIdb/VGqoA/SmVTuWXufJ4l5bmrmGwoUshlb2/uWkhQwe2ge8Lw1JU2su6nAW9EP/VK9XMv
x/u2H3fV+MVKzIMSb9R11lyFRi+VdoKqcTWrNehaYvkxtsys/z5ENERbvW69/7IgPhPfgE+2BHKN
fdsMdS6MFB8YHXUzZrCm5CfZ2bs62tIMXrn5aF3/a0x8y7O6Slw1VtlPlFRi+85HGbifHqP/8E7V
eUBS/1VJhq5u166PRiMfQd5OynPgvOPhs+ECq4s4MyA+29ki/CAxWvCTdKszmJSbxNj3DgyLZgEZ
z+1vs2VJ/PuZpcHRpkBh8t0z8xnRcd0N01Px120WQt75fi2+SelItaVlfBN1Kr02/NjU/yHinRtY
PHYrv1flaWIVseCgnKEWj6aNfGA1Bpx9ksWVNYKHbFuBtpa6oxpne7UrXDmdPO71jeOyZWlxH+WV
XaQaXAOE7i9j85yWzPGoz1a2VQpZizOaAW8QbW/4x5apRx1JWVwNBuAvXq9Vm7hjWOxyJu7S8S5i
hOrvHY1SxP/0xRmHWX6iHrZnuwYWaGQ8HtJiNwtf2KyFrfnzuZnFZ9KMWpPrDjOpmHI2P/hS66ry
BoRzy8jiCyFLZTMBjxHfltHQQKFX+ZDEGwNEa6H5bCXLPCFKmn7IVYxI/vggt/47JDAOt7+J+J3L
W/zcxCLHZcCmVFQJD4CCLHF9TXqLrPirkwc//bR5CLLcPzgKBDjKlvjxmoufG16kD46ZKnkoXM+h
7tv7z21XnFQbNHOyNbK0bkkUFEXKezVxWRdpMMwlu9hI/TGIxn2daQ/wcM3pFkfWliXx72eRNMiL
qhga1tRO+kNr9YjjvqaphrbHVn1h3f3+XdPiKKmzadel+GyWvtf0yJOKD51c/Kfzii41GHPx3tIu
l5MhN6rkBVEocMLCk80sYhx20NTQgwqzsf9DdKUKRweL7ibws4Un6lppwfXAZwpTOXNxvL2f/oRB
eXITtdqwdU1OznV0bmzhfaoUDV3RC2MP+rP2EwIjL0MLHDlQNQYdLbpM/+gH85Q+D180BEz2t0/d
6sE+W+tiZ01Dihg1Y2ct7Z+pfYzC/xKdzv6+sH/miE6QOaOU8/dRnGO+oi//qYos8LpI3XgFbC1E
+OmZIbWJaYsLlPk8xLsqyHd2fnd7q1avKBhpIHEALHw1yRGUtT0EKRZytBTbOP/NHWK7nZ8elDb/
GdTNt9v2Vk/Wv/aWGNMsg0Ct07EHGtOtkMhjThQunA0r6/v2v6syFs7ulCF4JLFvWs5AnKp5ul9u
bNz1mMgfH//XxsLHnVGZQm59ohEEXfPDfFe+GooXHsCPuoqn7P13oBMBdm11vbfWtnBupq4zquHY
JSBTdGrcKd9yilUT4t0Hxy9d72XntJK1xK5CEWjl+oMfAU0s9cNtP1g3wXOFv0+5aYl/k2ZfNfxE
mJAiT6l+9cG0kXev3hbQjTNQR/H7CpyjjkaTGw1vonH8MkT3SZy6ff0+Lr7fXohId5Y3PDcfSR68
ztcc/toQhg0KwDj0YEyHOJMAXDjhLH0PSml6alS9+hSXUVgzKuX74cYVshpomdHj/oDbE8rZRZ4k
hX2SGQWjLoMXvO8fqs/mffzV/qyc/K8OcLVIsHqZvSt/1N9tF5mu270cASr/ossGu9jVEMyghbnj
x6xdsOv6x+hU3AP9A+aveYidbRL+r8UO1MOpuWqC3WF5hTF4yiVcTSAxzD6e3amq4taTssahUZpX
irXhQCuhkalhqrvwgoFykYULnwVfK5f02ewCnohKd6zq/HVwhsDtZ3jbMv1hQvVnw+BatRehFsGN
g8PSCl6E+z7mGrG1TsxtjLvklO2r3zRTPOdYoRTpbQWS1e08s7ZIp6zQby2zxJrKHd3+U8ePZfLj
9uFY95AzG4tEClSJ3BQGNvqDfxQIIX+nvURIzggy5OrHXw/QCYc8M7d4m/QZ82vF2HMYpeSuYzCr
kYY7q3ofm9XO1D4F8taw4NYeLs6f2ebgz3UM1qRttv2uN5mcqDbSjdWrBgQvUzWiNUkb4NITCyMe
DCP84xfpR332ivaQKm7yTBEVCWsa3Iya9em+et3WqF/3SbiQGGtHbIMy1qVtOeuL2BobnnsP3WcE
hJjXnw7FR21fetvW1rYTBnvRVQdP6SzrWEM1DxJ6SxyAoXlf+vEh64aPQRXubrvl2tVwbmbh+U2S
1FamcjVoTv1RTfxTHqvfjLp830Fbd9vU2opgPqOhTAtRIEguty+YGajOO0JkxJzckOq7cUYwMnv7
v1lZLihTenuosVK3xi4YfnSOvu+6LSLp1daG7aDGKdh8rydXqjmOJiVkmM0sZzgj06KvhmOdmoJY
Upr8N9mAuNiWa8AesqC21o2hrd3CVHINCHVnfjd8reT/liVvchbW2a4qgnI46jPx16Ud2RenqlPg
uq0LJ7hrbEo0hzmTyj2TC86WxuDKl6G5Rr1aoXV9PXGvhWkxRBKTJLP2OZEpo08/5tba3/4wK9mB
oPqWQb4JPOkSEJU6hRJaI0aMvDzJIT2JbOokV+UVzpA08mnSnRxFx9tGV3Ir0Hw89IT0r3LF9921
Ri7JPk1Dq3rusp/WuDXCdY1VFLPfZ1fjIr9O6mROVUVcjYf6Lut3Gog63w1QMz4KHrzq47AbDtFD
t2NI2+R/32W5i6rA7WWufcDzH6FeHi3m+Au8nmU6sb6PlU+GnHnQCWxYuUY9L9a6CL5M2Y+Z3bBW
uU1w5qJ5KiDlqaziS1Lre0595xU2nIBmG32wKv0nAoz/wVWBMDKTS7GArvmyjqjmxqDVDQOVCOI+
R8H4KamHJ1nJD7c39HoGgevzzM6SQzsYEq33a+xYT+a97mX7+BDueK4/CDGlCH7cLWqW1S7XucWF
Iynj3FbK8GdSdbK9tnDrCoigSH+KF+uU3QfP5TvzYXhzQlgpUP4VGjBbP2L1ej3/EQtHsrrOsrOQ
HyFUOOKHfqci05mj8BwdzVfrODxUDABt9dfWNpvHI4gjICyCN2aRGo0tb5amiDlDDg3irHEbr4JJ
76fZQY5m/SMGSf9DxgeMUQFzxEMFEODiMuqtEZHhBGgEwyb3kwEXmx3fa7G/4Ufitlk8iQzBvAxt
GNPVV4Nm5RSVWdaLJ1GtBd1+GkNYdzSllX+YVkN3akpQ8N44pmsxDwYDWTN4GGhXcDE5rbM+0nh7
JXUDwW6ZfiuLcqNeLFKdxbqYBbLE8Bz0ArxDFgEn1JJ26CeQQKYSerNOP8fUkvxkTO1xzJo7e0hc
Yyre63G9xda0sqX0D8ThpMBPoWZxTphHM4yAZ7nH+Bsair9mhsmbvEFC6z909y4sLQ6DEiddPAmo
q99FHqLWTYQu3Wi7t0ON2KrlVsLioYEcA7p/NdLs1JKe5jnrmcPurS7no+TzQqjM19ksTpGRfbxt
buWqYHQGOgFqn7DaLuc6ypr61ywB1kkaf2dCBz+EujvNW03FFSe8MLN4fhT5XOdNyI2UO9b3Pp0+
FAqI69tLuSZnMCGe5SIgYoCjuqrYTYVcJYmYf4uy+UeoZqdxLn/FkDQEoXTUuvIQ9vq7TDJ/TaOy
cbDXthHYMK0lHUDSFbaW2US19i2+WhaOqGR9t5MO0Z5PGwtc20X6voK9kcL4FfFgHzQ6HLBYgZPB
cIX+c2Xvpe/jvXpA7d522dLgsDUNt3LAGLwgeIjQKLrOl2c7Q61ubFGm8CatHtxgCBNPVfqvchS+
KUWzedOu+D/qnRroSWiEIUZenOe2NHvAxZwy6TRD5/uuBRgTes4PSP6NzC1PxjNxUvtcvKaPW9fd
6vZqcHEKYO21CJPBxASCHwBrW2M44SeuWZnPtz/hqp8AbpWF9iScBYvNzOMekLIOjnFy6gNtG7dp
v9aZdPx7K1xiiDsBzATMsQjHFBakYKgNRmh5G9CInOzJjclB/29WFmfaLCSzD2asWEXh0l13U9Lp
Ofz591aooHF9wbtCRFwkmWZctf5YAaSVg9CTp48BknQhAlm3raw5OX06LjCe2PyXhdeFhQWgRnid
hvBSEzRuiqxS0ZUE+L8PuEzPCWwu4OBr/Eac9MHYjBynJskiwWg7xruw0f03zZr1DYTNSialwOMC
zaSgHNFJPS7P7iTHkyqNkZickj3lAXRNcyyOov6JpMHX7kltN4vw1x4uYJ+ChwpQIUNbi51MnNbv
SjuEbiSkUudIdwCQPW3qdrc/2HWY4P3GLAhIMA2KtOVEUV8VVYUGNRkH3EKB84WmA6qStldJIAu7
jfTmOjBQwUUYSKRQlLOX52nKtczvQ2ZDujbatTnKC3/tFBhQgaOjxmaL6HP5naqcZkNi8p1mZ961
xVvTNLsQVtXbe7byYMMMOG0hkUnJajmVm2h+oOeQnHqV874OqsB1hggE5hgc46Dca0p5QIFbAnWf
PMtp7A3FVmq/upFnP0Acw7PCcYk8q5NLDMDM6bDjEqAfsJXJrwzZXC5yEfwamMyTMOpBOb9N076+
03YQmRz0uwjSsg/5FwY+d+FJPo36Tn3Z2F+Vn3+Zu2FaoOa4JalGLktaNdez0qSYbt9KRFwZakNN
KnDV8WAd1Z18ogR62+J12MKgGFkideObLoMjxZsuViwxtJT97h2eEs3vQq/dfpPbXASK5cpoozAg
BQWjuFcuP1wgj01iVhw3/ShL+5phhnBn7pR7yTjATrrb7qCsrYxJaiYUaaMQ9RdfccrtSYfMglTH
mdwIvesxO5XT+8n8D0dbh1pczLACQ1yOfc1zT7sVfVpPzk5ToKLFtTXguRYQSQopUZMgitB/uXWt
OuSKyeMSqASv9MDYmcmD0elbZ3v1Cwl8ulDtu37BkvyORtoWZNiRG8G8zQz8k/YSf1Y82KE/bXPH
qqtfiIQX4R5GkUB0X65LqmNHDVvW1e76Xf9RPs6gGPbJPfoV8VMP69N4H33I0NHTT8q+PlL0nFzZ
Ne7VXfK6dejX4oroN4u3JzxQy/iZ9VovlSG/xTKpFChwqo9bYMWVhiIVURjRAKqSt11BY610DsM2
53BXe+eVyDKT9HhR4AopXkgHdsbj7OXJHS23/79izJofndlflqAsKRtrx+asjynT9zqycTo3n7VV
wVw3wxbSTORgLN01yuJw0KOYV26bu43zJI2nNPt+O2ytxmihOgpZJTWJK4BPEMn2JPmEk8nTfpq1
W73kT7rkll/M1+nNeZx2qsu0evIUfmq3XvErNS3kQNAnh9wRf7mC+3RxRP+ZaQjht5ErWKCUXXKf
fbL2+WlG1it50xkk35rGXekWCbM825hhol6xpCoLx76sDNOnCfZW35ng/K2XGZ03QeuVe5ty0Wtf
UYgKUluHL/CKq4dGqq81BRusWVSfJfu1mIt9iMBrV770FnxK7QRXr3MK635XZT2JQIocR7yr59hz
6q2axuqvIW8iTRPgpyVqwiK3n216G16i3mUI3OXxo9n/3PCptQDIbPkfpi0uxeXQDP0XXS4QJPKU
6Z2f9/fTZHhGDPNCXTxowe9Ax6cCRGlCC1zSy9ydGr/cyLfVrd8gEoSz/MbXtAxoNgsdPPMoTXA/
UHTYtafmjfP0NTkGD9a+f1fDlqo8IoTwqQP2BYH+6fZWrG732U4sInMJFjDJJXZCpXYaWr8lnYGa
zZ78lhURk8/WOpfEwkxosqZM/lWNTSyKoDVL9v+3xYifcWamC5rajHzRZc2S14GZ7K4zvdaMn2+b
WXsqARL5130WqWmfpBMNSTZNfo6+c3ukX5Uvzvv5/3F2Zdtx40j2V/rUO3u4L3Om+4FLrtplycsL
jyzL4AqSIEiC/Pq5cHW3lUxOsjRv5Uo7I7EFAhE37r3vf7Ln+kFsx135ecWkjOrnQRXIeYBnQLrv
nEwJBC45Aqs4A6jBezURK3KQh/rVvoLwbP/1srHFrYm0GIrVUnPgDPSj1nVsJw2Wi2865pdNMPwE
P7Kz6a6VgGzTvXkbX7FoiuyjEWQgn7jhQf0XSgrnZT8NsdbvnzGbZlcog1sneIJA6Wjj1JVPaOEb
oEFpVDtozdEfvDXI6uLN/d7mLAJDw3aVOBRDz67cOhBdYP7s95A83IB4og7YUQT5ncZ8ZZu+Zodu
t9ZmtwD1wJiBRJI9/5ALmUsXeGXtGsyDM26i8tlC29mh2CBA2lNtq2ztHd0m28uLvRSaIWeHl4gU
tTXn2QxIzVXIBsgBm1DrG78OjbepwHdtaGt5k8UnJYiucY2DsBGguNnxHMo+zkgnWTSQN2O0CVr3
rku3Wg0ixVpA9AhT/FTobxBHWol4l/zPe8uznaRP0yhGDQFv3IIr1uoDMNAEoCgKLs/lghlk6xAo
AOmBpOQ8HioGpecORWaotowvbWPfiG74Nrnt2i5dCGERkQBCIJucgeCabdLe7W0UwGXv+zhcCW14
HNU1Zr2FpnRJ341mFQsBEDpMZ4tVuJMyGTWyj8Ztbvvm/RCNURuAdhfacA8G87MHiH2uBuf/h1n0
iWsoeoESbHYfFZNekIbCLEKfq+yHDlouJbBDY0tfoLC7s4/l7ccbHeVIf5ucXU7ZoLYksUFEbibD
oTKNg1VtLu+LhTOmAx/hgDYSjJhnqhYdRUO44aI/pnHHUCnuqVdsp+RxSvXwsqHz2hreNeB7QMyG
UA7v/dMLcGC6naIIi8O8J6j78t2wSXb6bu0JtbTPkXgCtFWm7c44O6y2Nd0ihmPWGu0TYKmPSVa0
PjJvny4PZ83OLGucxWnaDmUDBu2m3Xui/UJArufWYi3OXzpPaPkDsgQvewSFs5RaYTQqh9YxgD8C
lDsKGO+YurIyS85PNxFqQh/VdSQC4XRpsrRJiSKj7GzfX3Xbcvsqr5LMr1dDuqXw5MTUzNv1+tA2
VYFdIPmDZKPwKDuF0yD/hC7GJJL9BP+PMFIKGEDpQvolaJeejm6C7IUClCce1VP5TJ3yWGnaa2YX
Kxg+6dhmUZC8G5H7BI8Q2tBnk5iC9620ZUmkS4bpoayL7ECZkX6DlEiFRKVq+3xCzv/juxCKO8jB
g0UAEL7ZoUrirLAKA2NL3S9V8sbHl3Gth2rp3L43ITfou8DVAIcJhYJjFjhopPSdhjd+VzigHM/r
z4lTXTcUAgYKFU84jCtnbMk3IXkmKUjgdM8kUyrQwWgTx1lm3HzoRPkIOHkUV+OXWBs+jOLT0MOL
KhN0sW0pqns6Ss2sOPdcxLBjGfsq+clwGevj88dXy0H7MyTFJZh7jrS0Bs3N8XjOAssqNoOnb4o6
3aHCtrlsZsllON4vrWMUHxE7nY4FUHaAtmtJkGQBzsyUchN36Oe8bGTJ/70zMm/zMEnvGrToswAq
mU+lMT5WQLmVjK6cqgUzBmr6AL+DI0N2WZ+OxajsJOkl1RSrQKrWoNkCwBLdtVdGs5RNMVAYQ6rI
QtByFtsy9PsQz8DS6FvvVv/JPjl/KkIeKiOIb61A3xVv3XGNSP98g0t6EQS3KAVjW8zLqC5hVqwU
GBGklYFV6PGmmIK260ESbQtv7zh1QlYe1YsmIdWN6jsC6rMSTa/W3tBL5WNVUQGPbeJiN/L8BpGB
8g0NmcO0MrNr9vTTBWwsszenCUMca/BSoDLtiz6dNkj8Qby6sNYQ9ovm4GmwgtAnOIOdVPpkdho4
RYO89sTzwInp610RbyAsjh6eKll7OCzbA0ESen/B3zIPd/Ei89y6MUDlayT2T6Fa/LqxAk2MIYgA
vG7F3S9aA9kTnJQsl8xPgxqnTlfogCKCgsx7TkGJBCC1Qwl42Iu4vK6YvUbhsmhRamXLjQqzs/BD
4f2IgB64y4LWvll6u1gxcmAkXTUc9H6NIvP8tKPXROqRIMWIx/28GjoOtpNMVkaDY5cZzyA5f14J
dc6f7ScG5mSJisLQlQSJk6COAePqIC8YdsCUvTiF4GFmjOB1BKDiJ0Q3smZl7RaezyjyQjwORFo4
e8ChnJ6EOPc6UE5jKocgAZo/VJ+tY4aCXgGxKr+YfHW3lqw9Hy0gNkDnwXEiwD171Dbj0AgIxpVB
BzUeE1w1SvJDyZ9Mpzr0Wbu3yjUQ20J2GENDI4MDwDWqbPNCXqVRl2vQrg606U6L7z3nts2E79I0
UtU3CjmNKd45w0MBX8D0tVr6+e6BcaQmUEOEfzsjWCyo5cVmg+E24ptePbqxie7eNYa+88v11MjM
n2U53lJpBSPOI7uKf+a74braptf9QQESG8IS7BoJistX7dLOORnY7BIcG5dmnd4DWv7T/GkG7LF8
mm5E0PUo0fRPSrjWZHMeyp6OUc7Bu5Cv9DqOFDTspcCd9UbgKWYwlfWGUgq1lZeV0Z2nD0+tyWV9
Z023RFHlA6zZwJy1JQ08AzSu4ATpzMdWBbMdnJxjCTRpxZvSfrtsfXk5PVT/sF+BMJqlK5oBDITM
gcSoyZWDV2pBgR6/yyaWDwUSpP+2MX8qpnbWmRZsuNdD5GyaLdka2yGU5TUarJ35VWszN1OZiSGy
CdYgU/kiaeaVgAMr4KCD47AOrV7Ix8rV+8/g5hQLUGis3WKEOeu2exYbkOdtySaD8eQODm5T/AJZ
Q2DDDNM9kpPD1bgv7rsPBzX4ESBVhX91ABGav73KGp2DOsOPaKvU98YvPVF9x4tAV7xyfyxul3eG
5HX5bq/msVsbtQsFwFGUvlvcpfbai27h7CEfg4olEArAV8+xLa2NdAzXcEuQKfs6AQuRpnpQa23U
294eNLUrqgQLV4QsHiLzCSw37qTZ/metTRJTCMRLqXXflgdUQiIixmiwyrBFWruvxu3l47DgpdEr
A1QJmOgcFLln+1MplTY1aY0NU7i+HoNBWTwU/f6ykQV2NIRJvygKQBaLqH7mMkubDfZYQ6xV2YmN
u9XBQwtqMidEj+KGRPpXbWsdaOvrPqTKQ3EQYGn7K50HC/sF2DgHjz7kC7UzCTKmDTnoxVGgINq4
EUoXTtrHt74OgUbMJurA5xkAz+qpQQiuHs6KwwSR95ZGlhEHol9VxFscDNC6OO3AMZ6h/kE5kUG0
DaagAXJfveQ7gPACYHaAEA7QoBum640bcjOcJlXwJntnUv6kd+cN9/lUmzVMejv90F8Vd/Qq3gLe
ddt/tx7Ufb7vX5q7+lDdrovpLDwJT23P7iUTbjTuGWxnV3SPCiRUJ47VmxJ1G/3LcGVv+m9SQMpb
efAuXfZAJ0ELDJEiukfmRY+Otlo9edCgNu/BVCWvCy+yIMIgO2rj4zp/+NKqApAqZWoktH0eloKe
Fi/UCueRKEjCoLSd69oG6Cu7WbkHz58SyC8CUiZ1NABUmmcZ0ULVTWmKR2c95MNDoyfmrmlV/Vg1
me13g/1xxiyE6qAfkD0IJuAZMxcABLQXpwKMWfk4ObuB69MGWpjDSli/4EDl6w+FT2BuvTNynKG3
6rHAmyKoauvYG1glou7qrPWNaTu1vT+taTee+0/gRPHcRHIbEF9Uck6PhJ0PBIoIeHGSWAEXdAGy
ezF9RcZ7rSftfGMAaAufAnkJ8EScMZN6hWidzobustpqah9MjUq+KLFLHi676qXxIMWDNzvqHBjS
7IUZl9kwTCXetFpbAxKfDw4IDSrXfOOC8BVgw/KQftuaBe+9bpDCzDCk1ortKoTed/UDeTRPXXHK
i3ZkPzDesHg4z9F4ZUyGauQjblVoMfOwzDMoE+NabaLLc3d+pLBEBrpPIUq+sPlqc+wHPk2yNXGK
6KgICGZR7zjGw7CfSJKsmFsc1jtzs+gHxLEpcymGhUqPdtdRRXlIY6ta619Y3BHvzMx2OBUIOJkK
M31nK2j3GpIDzcZ809BmrVq0OCLEIki9qRLsPdt82oiOZMfBa66ivHbCvlfUyQdxXLMSZi3bcUBa
j+Y1JN1mQyJ5X3tliYUah3b6wonLEr/M1EyElzeE/J7T+xIbAomhf9uR3urdfVkItR9Ii6mryoNO
QBGf19tywphaOqCSbbgrj7fFccG76ibCbpRYZj62sTJmpTXmb8CKXaPXRGxyY5W6fXFUYNlDXxRi
jzNIFPLpaTGYuImHHlR0ELdQ/Ro1/Ehrja3tEChh20324YIAZhK89KBNciHZPnezjAvWa/LRNrEx
iYwSwapZKMQnqO6sXIwL+102eiGictFQcYYRrjprmCrJNWvb487L+HU+NMchQaPs5c2xYAdhqIuO
eGz181w6hDHLrOID2FXI4Gw1xen8hIOhW8Tdz8uWFmInGfH+NiX3zbt9yDINEgKKZM0IvVtSgNw2
3TVbBKk+YDJgqgffdHmn+/V2DZm/aBmxhQsuBiB6zyC0OMssMx0I1fGKbp1GJH5hlJ8N4UZTVtR+
5XWPTSJue3LPxmbbgtBJcelTbvY/qKhuJDtL2MQr187C/nWREMOWRJB+jkV1gPzyygLYr57eFnUR
pukrnly+YfZBl68AwRcqrJYre/fQtwI2ijOgB+StigpaPCBWvHaZX9+VByg2QfZUa35ptPwVUg/t
PAiCTQwN1BGofp4FQUkxppbNUtBGTNnWtUjoqS2e/Cq/5S7buSUDUUEbeooa9jH1M/02SbVNa0LV
XgwRsbDbHWff2DVUp5V2Jb5YAHi7+GWmBDmA3P8sjhnBYGujrQvN36bpTyMIDQrV93RxTYR1bLix
UVwE94O4Zg2LPJ7ek7Q94BX0yfNeVertXPKjbjOAItoUYWqycZrmU2yCdd5DaSgfwq6sQryxFb9P
6hUntLCbZZcCAhbEYTK+nN0bFEBQy+4BSSpS3/hhkQiZY3TsBiRSAsU8Kk/Aat8AiX5rrVxYq5Zn
N4mS6sz1UliOv1XPBNR+Jaq8EUQffHajbng0hsUhfVzLXs1cFAYKBIoEIQDoAJrjX4+jd37D0FKF
GQx0sKMx3eTI5UOiNRN7lmErX3ZRs5tLWgLtMCJo7Aw05897XECJWA7QpdODwvTCZGgiYbKVXPHs
VMAEXnGePIk483gzzy5HMdoTY6UYg1avjtA4+dyRMjJL8VLp9DmekGBh1ho5/Swi/GUTkCH0WSEL
j0hjll3RC3B1ElqPQa4NN0UrJr9W8YxEkRnSlqZdrczi+XpJO7IUJTHRZ0onvDdTw21MEWR947sV
ZjFJgh4kOB9bLOC8cIIsCCUApwSs/SxMi4ekpOhsY0Fi9MQHrf+VZvQrqzUfytyGfnplgUfO7UUD
GyAAOOross669JPWe2u38Hzj/bKDJZLsLQZSQ7MjnVaG0pmjxgJWOkcC/XKIua+synzjSRPwxUAy
6vj+s2J2DxoayENPLGjS4po52t5ylK1SjW1UUr7VGMIMCOCsGF0a13ujs/mb3GREXyqMgm7pIbWy
nVGIh8vbYA5Ugo7E6cBmJ0qDeGPZTLDh5tq+GfmzY5B7tVfDnILKAJ3jRbsxvGM1Tvd6mj9etr42
QPn5O9/Ux21V6Z6c1XxnumPA0jW+2EULHhRipR4SsHJyi76zkGYsAQprZIB/pjQLkiqutlrM2rWO
51lW7dc0yqQoiEmAdoEMzakdkJs2RSFqFnRV4VfJddzwQ83NPbfRW2COYcfaUBvWmvyWDhj8rCzM
o2kFkcmpVRN8qjkkW1nQp6BIp19wn0alu1aCXJrD91Zm91Zsad3IB1jhqnooQGbl9+Az+H/s9fdG
Zl52NK2RagmMZG23q4v+1cnLlThu4QxLDkTPRq8uwtl5HaBJM52VqtWA0KK6M12yFx1n22So1E2l
G/e6QOuigZr85T0+x5jLrWEib4GCP/LmMvY4XSQH1GxGZxXgHUE3nF0c7NGvY1+3fQ9Rh9i9gmXv
tdTuksnPv3aPyeGDYD1pH42SQGDjRYkkwtw7JqVR8ExzWWBOLprW+7BKbkjJdpeHOb8lpRWUqUGe
hUsS0pGzrTgORamwCm1EdW/dpJQfOofcDK4BFnKnvr5sa+GwAVIkpdTAp4FIY3Z31ZVaGTpYQwKo
lphBEzOfl2QDib7I6J3r3C5vFFt5Yrxfi3AWzhvuSgPpTyQ2wFA/M5xzCshbkwJiqZPOB+7suRcs
9auy+Hp5hEuzKftpgdDHHX0GsGTTSMY+9eAYzfKQkuq55uMnFOS2jJpfPm7Kw7oBYAA01lkTKnBz
yG7EOguQyAsFJrVNlZ2rPjrK/rIhuQPeJVKwD2VKSJPbRPLLzrPipik0p6jbLiBjFxRtsqP6C7eN
PVFIpOVrPQDnM+iiZRcYG+Sr8Y6a48ASCwn41im6YKpsvAkzrTk0Q8WhAmgkoaUYxfby6M63xom9
eQ8myJOm0eR5F9DyasxuJn2bpD8um5g/IOQMvh/Tr7v83WUGgTNFYwlshNZt+sDujLBA5c2BiHXi
BRnKRST8YO/BnyYB/UBdEbvjbMdrk0eZDe3lANxUxyIbdsQl0cqwpAOcbQzAiPG+Rs4arnIeYJN0
IA6p0g60tEhAFdoW7Rsb2omdKeix00WYEujk4TkAV5Jdq059z3LlOavalfk9v+cwvZIbBc4Soe+c
8EjJDEVRlawLMrCWeFPio705vDzWxV3yzsTsKmUknmLQenSBZvdf9dL9rvBm5+h0jfDo3EOeDkV+
/m6nCHMakPnClKLFJxtNIBMhm9XftvYQ5vlXgHn6fI35d2n2kK+QBAeQ7UDu/NRkNuD6o5rCAy3/
Bq2GneO1K0dsxYIxk+W1u8pJNU6wF5mThKXl3PaT2weXV+g8SECnw+9hGDMXz0TRNU4LI4bgkRsn
YQKufUcvrjv12zDuyzRb2f5LSwVeFAO3JjTxzijtOpZ28Vh6PBCthvfe5Df0M08/88ENUOkG6yWU
ILm9kj6bp7R+nev3VmcbsTUUqy2KmCMo0TYQa/Ag9orOsz5wtmj1+VF1/rrW89LmR+4XLVPQXHLP
YApNLBhVbIzUasvKHzO0J/TFdKDQjViJuZac/ztLzmynxEku8l5xeZBPxmeRW7uCeAfctceqG/aX
98vKoOakVFWcWChFYFAp1f2GPeW27VtiDYO7vF6/587RT0+XVueTC4ENDjA1cg/kCGoB4ASs6+bK
9Y0IUOrrNc//f5iUnDNIteBhPYvoEloZY69gZETbmiA1CCHE/Rk0Zl/cDtJtWx2UDevgp8U7DiKA
kgTRWmDdGG1bWCNEjQLzm3crQvGpuc9CsXOvoGf7kt+RQDyltx8U/P7zNLwzKvfTO3c5WqPFHbmI
3POeNT0NEqe7iRs9hvo3ORQ623x808BTSq5ZABLO2Nqy2E0c3nY86IbqCaj/iLo9aDyd8sdlO0vn
wNOgowZCMfQozoMgKxdlMiicg1PMUnxu5WE5tNTn2fClb92V59WSe5YKrOAYAeXHWZuYUJvORDMG
HFn3yJNrJVvJn659/8xldSBe70bgi4MyvnG725w8X56spZMMVn4gXWVf2BnirbMhbYQ9wINJe7UH
4O2Qns2KNQXZ5VH8tjLbaoMHugPawkpSj1FpwWdgG1weyEKgDUKq3yZmB1dXBm5mE762bzktN12X
ZCpckwJhg5oayX2i8eSra43GGrH72thmK5SowvT0EWPzWvaU6u59xviw4trnYJ5fZxXvSyAbLNks
Po/SXDfJOB1qnJ3R1zZin38DxUrtO2MAei94Qi/zpx+XJ3TOuHtmczYwTYMWhabDJg/Ng4rG2BFA
yG11XwVekAbxI7mL/eEHf+Pb+FayOa2hh+fVoD9/AFwwKMbA43MmclDaE2+SGnu/35Q3xSs3gzyK
9/wXFJXuJGeb9dL0AXLuXrgWsy46EbRXSQodtFnN74EKhaUUXZmwPUA5M71nnhFVrPYVYy32Wrxy
UFP6j6nZPOtqz22KdEVAXkQIPM54DYKukFybvnLPJ5+8KuFHyyPyTfXe5CxsheZXUyN5AU0Miweo
rjH1G0XYdXkDLa/f74GZs4BksvtYiSHuFdjXfdg+x25Q1tusi9TGL685uIs9N5ig6WJsFTcQW31n
P1z+BSuLOE/3k35An0aOH6CZ5feO5U2gsYz7pe1R4LOptblsbk64KjcsujZlc4ZroddlnmtLh2Ia
6hY3aqtVlg8oOnqGBgqPVP8oe5YG7dSQ0BinelPHiZ34ZlavVfoW/LmOfB/yNRLAjCzA6aUODWOn
pARo4qy5n7jwKbKy+vfL41zweLABUleInBuIaGeuFn0Z2sDQoQReDLxI6FNsruVFl0aBsgMyd8hb
ntdpRlMByy9aaQKHy6qDbd9y6oH1uu+08ONj8SCNhbozBnTGYiXGrCc57TlyMy7Z6kVND01er4H7
lmYMuBYAFuHKbORDT1eF1WJSEiC4wMmg+UJTfCVe8dYLW11/b0E/taDSwuVUWvDS7BOJUW3SNf0O
hQ7uJ8aaNvvi8rwbziy5m+gjYaaBu5YyJ1RHE2AM4uOkR5fXZt6C8Os8IQcDHggU3OGw5O94F6FC
4SPnZYmrtd8gf+xsJuhQNyEI8EB5/hfSPgtlIVfmfP5jT07yO3v5NLa22cPeUIDDrwBmvoIyEijJ
Rd37QgVp7PQtBhKkLpgPwcaVCGZxk7yzPjtWjZYCV2jBemd/nYxPbv7p8nQurhr4VjCPMt80dw1u
rU11Q8B5KtDntdHTZxxflP2dgq2s24IhiLQjIraAHwO75mx7VLRSJq5RxKxDOYKazXgatOa61NjL
5QEtTBgADdBAQqbTOO/TKitRCLuEXwDU+FA29a0zrRVzF/IUABujqxZ1cFkxnu3AvFZHpZpgwuOf
af9ss2eFo3BMXxnpQ2T+/TwuV2ZvYVQwKeU4EOoByDrzFYM75qmSwSSyJ9fm6GxtshZyLCyQaQAV
ARUy1NDOUIRuzvO0NAnywhVECRsvUJMOcjNrldxlM2gxBe+IxBLO9oFluIXatwrqPWpXXvWoh2/T
pnZvQUqWhh/eCggRNVnrAfDjDNlH0XFlZaisgsTte61/EvXK1b44lHffP3OvxZgXti33AQhhETWx
PIFiWqWC4rn4cnkkC44cXSboPMfVijr3vK2lZYNDhwpVudrV4z26hPZ1UfANtfOfReN9PEAy0Ysr
lRCw35DEPHV45uiRyaayBNhvS3pFUSZ0HDWMtZWTujR97+zMk5jEjWuLguc5IODS3XWD+WjHAiwM
Wr67PHvnDyW0lCDDALkegFbk2E5HpIJ+xJ3ioQHwJw7HwsG7qFLHgJJ28vVSf6kK2kXAvTt4TatX
HsnuzaTeDSA7Ct24W4GCnB1l/BAUzBDZI0GAOtDMo8cNG5HkbyFH4jTdtVF333nCzO3lIZ9tGLgK
hPOSuRFc7WfQGa0fMgpUbh3YKbTcE+HuRnCEJB0oRtXVuu6ZP/xlDDhxNOmAUGu+YUrLYBxSd3XQ
Fd6W6eKoOz049bLxp2isO69GBkGkJp6MpND9y+M820PgCDfB4QEuVzTlomZ3urKZ0audbRQ0SJXa
FyCkUIxPziqLlvyWk7KMI3v+HZCFoM8KbTPyV7wLASZ7sryhRed4WkJPpptugBH9DvnCKMnrGojD
bPzorS8NmnCOOjJI6NibOcnKjk21bGJ0R/TgmQTQC7hWrVo5FgtzByMAAeB9AjjInIQ8Uyt0lbQw
Mg1u7mtUXFNufWl79vnyGp1veGTA0OiARAVoDM5kH2gM2IYrHLQ6afqWZ9l3IzMeP24CZR5U3VUU
z8AffLpApWvVbUKAgK/bEmX22nuktVKsXCfnZ0rqfDkAbgO6BxaemZG2LCaDJXiLK+WkRV3ZHfSe
PRVe8VB02go2c2FtwNKL2B1VEMAz5kfKtZOS8DrFBijbY6OgfzDPEl/n9MN25MKgr11y7+lIJJ1O
nKvA/VUKpOy6wnxMqBpNzlfTRZ/rR9fHAOJS+gdkFDF7sytlKB2XE8sAn4RGfVV4EYRHVi7j812G
bBD4+391K0rc5elIqq4tRp2C6S6p1SdHgPXA6deeOOcAFoBH5SMeLMqoBpy95XM0DLaKCyIXJtSv
w1DuraR9My14Pq18HvvsmINPNZu0z+Y4saig5M7Rss3okI1nCd8ymqupbG4zWqT3ekZfAMRa2aNn
swARA3Qqy/UEf84Z9kTXxrwvR54FJbKAlF+NZE388MwXwgKqvRJEg9QjZuJ0nrvJsbiagGOLGmm5
NRQ0OnU8VDPtIDQjBZGi+HBgiltSzjUqL7I9Y34WlCyz7aFuMpQkyC5tY7DTDsGqOM2cgA9QKMDV
cBpkc7R13gdS1k6XTyTNAvepvmJXIwRVirA/1keQBqT7ZFfeFk/Oj8vn4uyYy/OggdcLEB5UAueA
pD6v20n3sjQQXuynvenbXROqOCe/zPzXq/hv8lbd/XlVtf/8H/z5tapHlpKEz/74z+v0FSxG1U/+
P/Kf/eevnf6jf97Wb/SRs7c3fv1Sz//myT/E9//LfvjCX07+EFGe8vG+e2Pjw1vbFfyXEfxS+Tf/
6od/e/v1LZ/G+u0ff7xWHeXy26C/Sv/410f7H//4A5H9uxmX3/+vD29eSvy7xy5t27ezf/D20vJ/
/KGpf5eaqDboJCVeG3iLP/42vMlPrL97EANDLgMhhYpzLj+hFePJP/4wnb9joeCaEVjpgCNJkcu2
6n59ZP0drloyScujAc41/Y9/D/xkiX4v2d9oV95VgIC1GAmk3HCUfocd0HMBOB+JfWA2UYnB981S
pUbaErz/dcAmQahuEQihuLwCZGfCfxVddzMp3zlnus/dWDsAYGz4pZnYYEHRR79Xb1LzEyHVdNPE
uvBTyqAqLlBl8ezh2tEfMo5UhkXLkKHFPGpMKIHlqvvDzcTz5EB33EwfQc4T70T1mkyNGtHe6HyD
6wgQpmrP6m47ZHgoKmJkfls71bZQpyxUi4H6nQtImM5sb2tCAMXXym5nmd103ZFpg2dHHlqFiRYh
RrcKEOwBWACsoKSKFaUCKhC6ojeQSBuCmip3NVoAd5PWEd9txl1jp/zYNuW2K9Lrhmj5pldyJbTG
GCKK4I4LB6VKfE0vn2jf9oemzVyfjsUU1E7rK00vwiQhzD/qeo4qdca7zUTK78hW3A4kFltiC4oX
r/kgYnCxgrwqSrrOikbzU2eDzcbIe9+uVTXUhY1WhSJ7683+tcwHfkjNr0p+pdkciNDWUXFRu4fe
ttNHkLIpUd0PZmgSyPLxwfBx9ZEDBIa/d02t7dx++CJspd6yeNy7pFJ8VIxueZnhtxW6F1is2DRd
+yyy5mtCjNG3MeltM5LDkPMQnEZJgDjhoCaqFlZ6fCPyjEWqKRPMfNoLK28h6OVDR8+5spyXVO+N
4ziljwQV3VDkHjBEBg9ddE4HdpuFg1bQja0A75Gw2o48d3jqmJsGZh03vjoorT8ZwreHvH3AwQrQ
JeUPlTXd5nq/6+zqSMpy9EdEnNGYfDdZOUa5Zj40ViGCJomPZaZvvNKI0kHblJqahAWhxiapjcI3
jeQp1poUPPoDFjzVbjjnn1ib6hFFb7pFyBiRLw2SS35ntPs+Ld2Ny1gPjAjIeFrxzS3bKfSS3omg
UHRQCgCXyKiSIC7V9g6NmD4vtKOqKx4kJlJr2wtTbBuH6CCF8Y61oENUxOONoSa7xgRvRI3wfpML
PfMr5iYQZqBm1A+f687RfDW2kohrmRNY7tgcvFZ/1Iya3jS1etMm9kbLTCuqbMnbPJi9b+bw7UVe
+mo+pKFOlXjTsP5zOsLPpxLLlZjkprW+OKZ4nKD0ceSV95SXhbi3iPNaTihXd0m3HU0doNxSCxuu
W75uUAYWD5pvjM6cjsIx7lUl+dYo9/pkjRFv1Wdw+sRXqTo8KmhLams6HJOJD0HB7JuBjnxncdQi
MHV4JH5RC8Ad+8HDte64Uwgx3RGq0NzdDXsxDUABlNoxLVtUK3oBSuiuote6A82KMt/g2WRGKPhU
UZyQbYz2kPuSth5GpUGATZ/ChD0o2Dlamw3oIPa0wIaOb6A2tk8RS22rFA3mqpFtlbr52k/20UT1
eWfy+t7J2jdRchqRRhhXtYUSicZzEnIzcSOmYCnZeKUpJr3DTuMYMzlOLa2u0U1pIBDz60mEnW6T
gFpGGNudvo21LVqDyQYKO2aoGT/qWs+xnEl1bAEI8ycltf2mgA/hRB+Q3HXhFAmzgmZQ8gh0xnvh
xN8Nuwi93uR7z7WfMrO6KS1l3HFturHiLAHXT7Vv1aTEnEWWYvmpFaLzQ7zUnRLpbkMCRx/iyILL
IqCf3PGx9ZkJaicG7ku35o4/pUa9MbXuc5nVUOhzm30St35FbhOlb3DsPXcLAczbSU3RW6TxbxVB
tzlcD/qa0AWYeD0crBtbIQQYk5E9WG0D758bQZMK6it9tlM7/bmBmoMohoPixnaYIRcTeaNoN7YY
Xb/TVV/YmRVpJQTLDOkbBiybxvVs53TGD0cDXgnVwrB0p8hB/8wBOwytkDTSq8oKR7NQQ0dUn80u
vie5MwS6015rDaROgE3OHQyGeR7bpq52l6Yl3SQVyPEhCYR2zslC9sy5Y0xLton3Bpwn2wrNQuHC
mV4AnOyjwmMHMP32kUJQYWK9+EzjXQKOoLCp4ykcU/dAHSe97W3lzkFEFMRIlfkT7w72kKaY/DTd
OEUeR6YGdhhQ0G0tXI9xUR8t/A8PmyEaW5P4GYu579hThLYxv7IEZNOVJiyM1IMbz+JDoRw56Jq3
IxWDrxSZ4ldqr4exY7IoiWNs7hQdoYrDQxRWA8NiLAK+2MHjkVlbtQXwt3S6KCF16ueOUPyssb2v
dvM6KuNhJP11CQ2oh5gO3xg4NILa6KBYwwz+iC4H4lPPvbImz/fwWehm7cGcYrqNxy3er9CyiYES
FTW6gLKWf3EtsYdbbEM1xv3bFspDrw0/5HnXcbns+v9l7st2ZMexJH+oVUPt0uNo9T329UWIVaIo
SqIkkhK/fswra9CVWQNUdz8NkLhARty4Hi7nco6ZHbNFwV6wakoG/NWisMTChPwjIou7YqvpObQw
hAhI0CtadU1OtIY99ShCWGc7TKoBGYNIKEHVP49Fbes2D0zfZbMb7dshWzb3rPjcZZ1YsKo4jOuX
YbOT2cZuHjYCiD7KnBZKeS+g6tWdTBlibISFL85kSLq2Cz5gDJKIyY0um11DTXZ9YzOJU2+T/d5C
rh5Wnf9hJl30yFPFBAP5YUjJDlmQLVWks4F1eV/ZY4Lq3ykJrbPK2Cqhjn5u4Bly2JyVJZEz/fgi
1DvN26Si/i/EGnd+uO0U/j8e+z67fmPwF5OhfTDpsgIEQFWPFBBcUmlTyzHDX/2EBH83DcbaOZNb
XYaoPpIOqn/bBcFbr/3darcT1Lt+nNjLUo5WLx8hlIY3n7FEEW5wew6xXuV6WEZenR1UZLBT5jk8
OYJSxnwHOYsqcNbAcdr293ywVKmpedjq9U3hcYmZ5e6GZCvcxCe8cgtc2sGHV8EzctXELp0GNRFb
/KQNPzTOnsxFdaCtBHMZB44A+NxE5GlWoUwXTQ/N7MjcaocO917gpkGrm5J39q3xz5AGXy92cRK+
rdJodM4Rj27jrfETOz66cxSVegYj14ZDhSPKc3O1hTtpmigJrhckX+Kc4mRquT6KmH7YlhlSvF+k
RTs7n5PPLqpWmOXjHu6mARVC+OH3pk70yPj1/r/QlSDPM9pOgbNCEbddw9E3sXc1x26mKYZyCscZ
56ONQfeM16sNhzkrbft1PQfWcBKIzVQBSaoxmJLVrPiX4R2dhB5u+ogvSHohukXu+JXgO+GVb7EX
ccSOqk1QWnk34NDLmS8Zo/OIAYg4SDo+8KRzwn0QLtCjd+QRbg+fsvKQKwU/eRj/dhVC3DuReGq+
HY0b48AL8PDFb4v46PtwtKJiM7WT9VuMv9N0d6jxaDK521xMSEfZGnaO2amxo2ZPB4hSXVd/N9Tc
dqH9vYUGQpw1epFV15eklwXY6oeZjvPeGaqkqrsXbzT9C7XUg9eXblPa113aNdaBgH8JqsDC57l8
2f6ciJAfxth/E1HUJap1M+46l5b6EUILYAnDA1flrHcRJ2jsUxAK5DO7HBhoPyEZd0AmUHAYBp33
Xv3k637IdICfchGCmdPexTgTtZMJV6VXvcPPGpewM68ZWp98I0gyZaugiWgc+Mot0k21h68pA4lP
sLFj5HHkw6/+ntT1nLojPtGtzUcMWZQoRnkJihGehVX0MQ/NmELa3B9ju3fyAT5Ixehfdb1onE8e
HQzG+XSwCwyMZ8IJiqE4anKDk/VejP49ktLlkUs8oUBFJF8nvz672hwX0kV31mXx+R4pReyIOUuU
TIMsV19DSbZldReGx3VccMlykleu2Xasdb8ICkUV9q9RYP3EYVf6fBpxFA0fthLiMM39zUy67ehV
20k0/WcoAlm2JL6d6pnvzCo+IhmoAqg0YqLl9rj4FssGmcIqguSLlOYgMKbS8+hgeF3fCiGcHFXJ
nR2Td8PUmgAxwL0E9qMa28vY2Q+qGzIvbPy0qm10XtrfDgYleNTaV7P5YE1GWdc73Gg09L6v7SLS
gY7Cy6Kt13deyAmaJImOxq6sHbG3szUuM3al+y0QqHO5hlt7FWQGiwmPbUfDTNNlySjgsrRx7DeO
ZZ6EzUDySFkhEnkh/LNjnMISb7bbNdYYnmoyZ2Ht1mhw8Ltrivz0TpBEanY7DWQ3xBP4hWHqEWO2
mgwDJ08TllGtwHEoQp4bu+uyqq8TqnE5STTNiRvxGOBmCqpfHVSt4dskxE501fvkT04+K5hH+OoT
2EpQWOOEHqdXaP8akzHXQUXQ4d9RFZa9B52b1G5pK+hcaj9HJgCGavr2t1nwIu3RVeykQjGgjokQ
VaN6lQBLzNvAHZKmRltHQ5E12zaX06QPEpXcYXutW8DWK10RqRquL5LoQ4gh0w7H3uRlwEvjBFt0
RN+cUbsOE3ew6wLK8RsehHwPS7+jH8JESeKp+1JWhXQoBE19MJ2aLXwesJKpnuGHgHsmHeH/AZ9r
rAvHVG/Cq8VpkRBSINcnkWLClBBSk+1lvHFX0uzXyi/Ast9HpHmhXKOJ8sJinGSUDetyIFGP8vCh
7ho43iG1Ju3gSx9EOkSWQPS1YoQENwnMZ02PlTB231atVBL5VyhvWvbbhIU+ddEOYO4RN/dTHaJC
uCot1DSDzZldSAn11qQMD2eMqJdGiy+yFls2HwYck8KqcXlO7GtGjnkxtPvN/7EtyFWd5aaHGsTq
E0Aha+n7uskw0cJwEpoV1117lJN3MwjfSyJKXicuHyc6I9WhCVFTyeDXinCUxF0g8i5o4EvlI7UF
s5GBvx50V99uPW5pEpyDPm4yKdbUU7aPUiWLu63djZq4WNLHzu3mYzyE74zfz/FPD/5tmvU+mCVO
PIpOY1xMm/eD+W7nbth3UAllPkCoRGJkE02/2kvyFCv3e47cX46D3TEw9pkI+/XY5pati+u5gW/N
jNIIp8GajpNGdg8peq1MEU9BQqy1qLYgTvUSP+JxmwSTdhYyzOCXocLu7Dl0zYcK6rd6dcPMNu1N
FK67Yazv9Vq2sb+cHeEdemV9b5795lrRo/QNxKaTjcYfeE+CebkD4Mhi5MvXRvhH7CArCFupXWzs
7PG98z2kmLe0jOpM+M7tMFrZ2FiFM0/HTUb4hSwCcCr+RSdNk2Wpg7SvaAwnDZgZyPEB+/J3maGK
I1SpDHMMRc8xGFKHAUyxKf+ZSfClr+PMPXvpJnzCanMvIdqMvnZEgSRV1Ka4rF3fLIU21a9dbV8z
b9+Fllk0BI89CDB0oM6eBc0edSImP/S0JbCYKR14Uad1Xdm5ucwj3isCA0guZXfTbN2uoziCaQAP
ts1qup2jmxPzYE6AhN2qp09xRPskpPDMgrnPs2riJl+1+g5q02XGqyTqoHd3dnXWOeK0csmyrfaL
aZYsAU5o5a11EjIITsDDBkCO+K79pCzxPnnRbb3059hqx7R1Q1jKL6GTtRA5zD02TQeKp2DeV9dH
Y8FdeQJXcKswJXreepwJdQwBv5cwmCjcCOe728bH1XJYwZohD5bNO23jlplhBtBSw+EUR0LPERRJ
G/k454Sbw4RBGaBJVq5rr9w24C9eB71QPbV7reG+52CAxUTi0XR8ThhTcPYYu9suCN9x7f5001oD
Z/LmVPv1zQjTPAyI22EaTLJKfNElfN9QYPuCoeW2rBPKLpLRwYenkNsVIJX3az1kK0kthJakLeme
pXeV30rz4Vc6Udy1T8CjSgv5Cu4YxiV8hp1DFyPnjlTjgflWl491ewx9zKQvGmGKveH5EC7vjTdt
ZUiNm/QuPn8MdaMFdqpP01S3cis9M8qHicNyyF09GDH7w5osUH/sGIWdiGpRKSE1ArrVMLEcpE42
df274vqnvDuEjN43s4zKFQ4x13ShnTeZfYM7P2sYxQmkACk5ZLoXa3Vb2bLKQwXYSfjDr4vbumw/
ReeYA2C/YXEzwmSVMXvrE0cM8anGMdVb8Q036hR38i3cPFZQK8SZG9pl0D+2YjGHGId92Pdn1h4D
CAJBW1c6hVr01aw9XHPXDhnyUx/CP0z/wrLx3fTBfUMiAHzyoQfemgHXsal5ucYSspHRxBO8IOGI
+f4luo8rUSIARt9esaFkWjEq6ERraXOizqzH5YOcoTCzlJc2awP7Acdg02C7jXB5Qk7nFmf9CrW2
cmEoFIO1dbv6sbNmOBrbbn3oNXloogioJSr0KqJVVtGhRbM5+YnVOvZusbw7ql8ad8yGZewKQOAq
fUPXP6RROOi/ryt7ZiJb2Owm0CVBb8IBBGzNxe4C2G+KEChxq3G7yCEd3BaLMhqOMoaRU83QbHuL
B91uMyIBypAht1sIKBAMqjK/GknaIXM0MY7sdwtYrFxdAULH0/mka1pwtnSJHPN5rLpiJH5VxCtM
xjC9l/rVfG/G5tGO6dERiBGlveWldj3wrB1pBv3pre2qGQcn5BNxO5WzZih16vE5qsQXb4IXY+ti
3bSfzA169G3gO1AJ51AAvHcgt0hq5Z0HXsBV7xXwDygDcS9hkGT3yFcRkHoD+2veAgBqiaPMPbUn
dI7XYie6Qa0CNyLXKxptvwc2oCrTO5C1aZGFxqyonpVBdLn7ysQdOtxzb1z2GCJuQQ8odzRMvbGa
ftc1HlOnjl6lXT1sc4gZXcSsJ4bwZKiiYprCfBxXklkyQsVJCiipDr19rufAuTErP2EQFp+e4vWR
z/6lAig6wv59t7ThL9vsjAgcaJgDQ6KKZ72Yei5gz1AlaFPpjk+v3ETv3tx/jBvs8JWYMmKpNyHj
wol5W6waKR+NLWCfWIeHtQ9+hsWXyTgpRAeRRheUPoWjQX0mL2jbB0AdzQGIJxQGPlJAIWVsM2Pm
g7HFnBvcx4nnN7xwCZBtrWEH1Q0aiC1OHmVHa4o6aey8Pq2b2Emtrruf104daxXdsyGEdbBEqaK9
CmfNit/NMwQf5/hg187BHptXewlPLnxwkng4uP1RDAoLVkdHa3O3VxIsuerabzFF4QMJLUyk9RpG
2UCPWB0HGT5bwF+tk/p00Z8A0KTX5XCKy6quFSflNRDpWhOwgL5lZajDZwqzHdkj9aeOcKT15r3F
YD+wJX1Ti9GB9Y98BsdPcNOuFBcHtrxbB1M6QHCE4VrZJWgWzY0an0U36lI7zfPccizvcGb3Pquf
5n76XH9JExbT2NU7Qp/G2OWnPoR9gLHHGr1yNBQbDkTbbue7KQ6awidqxOW1HGMpX6bFpQfEdcrc
MS1M27X1stH1WK+Ln3v14BW9BZ8gFw5g53HCyeb6Kqt8zXfhavycKQf4iwUI3avl+sp9ZLxR+jH0
1k573Y+ZHSBgOppvMKeQGSre+WBngL74aZztgqpxNxLul8KulnN3gerBz5iY1V3F9ZB3sE09d9BQ
IloG6BscvVPmarhaAcZKRvBoO9W5z5PSxeaL82yqfcOHHxavFRozrCsdV1HGJ5ugc5ndfIkV3Yft
pQqhL7WEDhD6tADpoSzvGlEBpu+8/dxzCHY/Qowc3YyaAgL6WIdKF5CHffqtex05sDK7hdn3LFyZ
MsHsdIJ+AS3JvAv0XDB0WB7QmhHSp2ywt19gNxbCAodDhVY8dVrgwoSILQ07YMzUlkERONYO4Ik4
S7U8dA1gvhCFg7s1iPaqp2dvmL7Y2HuZHAY38VsALCKimOdlqFPYOl7GCmfuGrDnqtseXNX7e78F
xBhonEEU6UJgbe5GT92EY/84YTsmcTWgxRz68eCCUL3xSL8Vo2OjBFucJ9btJqWg7IMuJ/WvTpsz
7uC+gb1BPFZvygISb8EbLh0UF7kPPqnHZlpRpVF7TmbifdPrDoYsSePU67M4ak0muYBff7hvZMVL
0bqPDt+ClK/mxQ1HkYpf5o73jS8uPccIL0NBg3Hv8FMj1OAK/FkKxzJlWUj6+1AFwPv7C5L2VuGc
nKG7H1dk0Qdz0S8D+B9ZvdmDZ4MNAvXp0ighgbaTzR0fZdzphF4n2MBin6IF6Elcq+c58HMR9ufg
DQ2IQ3ZTFf0gmaYkaJS3/l4J/0sEA4r1qiDxuo+DbR8GbLc0FYY/Ju/L5TmF2C1ZctegOJg9/kGl
94olvW0DHuwEeMm/LMSGtaIaPqooXiBsji72mHuxlWG/X+RiPu2tyUbSXobelgnn+rczyJHbgtvV
9LdzYHCgxjh+XSR+R1ZtX3SIdhnszMxUU3QK+VTMn6zb6voml0hCTeLj6oCnCk6j0TyH1QGB0Mho
4MoHhA3We4X0+lCz5Q050ZlpVXtYKoBrgCrPEr9oSXi7B4G433jYnL1ofiMxjMsxjZfMeosLK2ji
bAE3hM6ewhurUXAX1xMMI+t5p+IKZfzsAxrBUyLAy44TDGmPM6sR9bFUiJJzx+DgqmHMwhkT6oEV
wsqvDYYU3oxTNgthAf16aOrhI7IjUwhXPLZhk5PAeBdM8s6F51G0n4DlEhhhzyWyDLHwK3kcmHdG
uRokLYwXSpPHFAVR4xOZ1BGy4rf1ZuvcO4+gNiaoxfcilrcatgkmShuk/CZQIQWAeVZUQC42xuzv
lAGl0vk2WqqBpoNGwDVcj1nm+BpEfX3xVpNvUOTnjWuD6fNdGBcStJ4THy49PCFOQytgR1qH8rBZ
mJONZlRbwA92cJwJUtLgmp+DeySysGyxFzuvkYkAIctyaN3liTTVAcUUKYiF2L95jaysmtYdV6EF
GQM0oNMK/ZDa5BHCB1hdTdhPG66GI4rBIVll72QdQcAuRM9nNoL/rJoqTMLWeZLrAOaAwQ++0vCB
dNBAihWuGJHDTrWjwC+wFT8L0lXAujgdIpbDWxVFPYcsm2jkdqt6qC+xxKm/OlYxRPwBpuFTMgXo
8cfJhv9KEFUZ9cnn6vdD7vbgSEHbhzssCpiOWbjyrOpcWU59sHCQoMreeRu3i6u4IDTNmNuDqJJZ
iuduCx8aujwaWKFmvt980hfBF7CsLpwatnWFsz1Bz92xT88BORRC7ZfEjfPmz9MeKrG8IhBhIIR8
PEAWEXzb1i8bSJRhZAyR2ds39FIv4AsYOCDzLjGnlEO+KpNtLBuJ2YCqQQyWPWQ+U/6dty6lK9cp
c5bWwmpYc0pr8R60KAdl59qgM/X3xn8HwX7gHfRk41I3nmLJUn2MqC8MA9UYiAANrmwLlJtT2an5
nlR40LPdtntwQM88GD98w/nBnflPEKgDrGc3zLo5W9ZYrsH7wbsh7vBUOQrwdQsUlooXwDLoct36
eSL9M/PDR4uFOEKYHSTVuu7DyW1QQ0L72AJ5SiBVqfektXChT1G2dDW/6Z0Fnxmur8p2P2UUHhgL
fmLPeDlbvMxq5mjnxGAKwTpG0rMy7wr3b3hu/drlxB+9BF1LFjNkh+nVIzvjE5CthhXtAEmxBbBz
iRggSuVgCZrg0WceHDFM2Oa2hSjvuqY7QFC516zgRQRHUL01o2lrSzji0VT4YeL1Nbh/sTCgVtUe
ZXO0w0N/Vy62qAU3HsAfoEU9kPDQGKcImkcMp/OtQekfWj4my7r9WrH4HIDYJpNE5YsAEvustd8l
VP7wwXkXFWrL/oq5xl4PcjARLjRlwF8+ZV/dASg6WxXj5TbOwOpA/GPQEFb8UiYGDi92R3chqUHQ
xRU87NmcYFXxsgrab83HNeMh/arDjoCH7Wsgy0jSxGDZ6e9/oO7qTlAMs3SFYhBQEge0C4O3Y7s0
P04D/sZMY4tGyVvzhcp3x6/3ttO6Jxo7mUPtH+j9uoJUMCn0Jf4i5qxYYmmbndgCVpZo4OjgyZZc
G9A1hjn76p2iWD4J3oMyrz5QzSRbpKpjPfgfRLpJKKqHZoADcD+tqEzqy+hiv9I10z57bhcH58cm
30SAuTEFfEltzzLkMGGK9EPveC1SSkiG7ucWPmHmXo/DpeK0L7xOWEXnRveeGnDnOMJJ4EqrUzes
PzG0IdE5TzXwV9FkRmiWCW1UtkqQmIjAvfhK1cdY44cYIAAET9JbpwY6rXwKOZY3mJxGkDxMgh0d
i71AVdQeVjHLfAwMyPkQzVhsGEtgPQycaIpNRpD9maHv3im/wziwAdgZuN9aBkBMeS2LRbcFOGoA
7Ot52CRSa5BvSZEnO9FQ4ZDHU1MS7VCwvdi4ijCmx+pdsKUOdddCwOQunWL/hYUcl4lHHjoX07kO
aqy9mAF8+Kpo/R4ereCTUu4EPIEZkwP4pN59dH3b3kz8xVrvBuDFqiJT1vDtu4IlDsYpQaXbqF2k
4F/tZl2EJc5kamSu7KbLQczcqp7amIzo0VODc5Ub4B1b+mnT0Bts8u59Ym4yR0NVjB25E26/JKNL
cj5Zaj8oYDFYo9jRRHu7StYfsJRHBItzL7gLLxKPzgCmVZ8j9qNKq27aBUSoF/9K5bNwBOtX26iC
V3bcxJjXm7hFe/orMPZdxtSrEuDcgKi45eB8aF6ieXFgr2mOfJUR1GTVkjsQa4VtucDb5YTP71mJ
jWQSIru0kesnd9E06rB7hwbO3VVmeFrWC7e36Y4JpIFLjxBUQf2HXDaCxnL7MNHSnVrYdKUjGaFq
z0ZhyQN12hkkOADj1Lq29fYG3ySl30GpsEIuPTC72Jwd3KnEgUNrOIIybSrZJNXCd+3oOQVdyLPc
op8VyacHCPadHAlObYz3ZkGTxW0JJpp7e39qm/M8mDeP+4ADqlAflLbG3dBTC2b2j94VQab9yYJw
JK2mDfTUghOEiR5UKcZb5gEH3QS2rALMEAKf7mCeaTf0HU0aAF7/va3hw2CWQBbWlgjSQc/TtDdz
jN5zUf4vgvzOVrdAZTR1JxP26NF8clT04sFrGzVIFGWwmsyEvdzNscLn2207WS3Qbl1p9P8YfLh5
InYV+kgBWY7lxd89yE5X6gfQu9A5BS8Ni8puUEDvtDWkLilE6D62cX8ymIBKiMJiX68EKpveLAG5
xX/IsDWtweRGUgdQcazwelboZ7HMaSpR/rUaWLpF6jcJCMfXIJUCi37OpH3gyHOCvcyWIK7zqqnh
h7CrIdRBhyjBqictrGdwadcAhNc7h3TLgfVvhK3/Eynw48Dx31/VvX9SBf/X1MLlz3DV2c5//af+
PxQKX+Xe/+v/ynH/RSf8v/ta0q7DANsfquOrtPj6E38Iha3A+RvC7RFTguRvj0QOgej4D6WwFbh/
8xAgDLG9AwdGxAnBqOEfUmE7+htSC5BIc/XjRc1M/lMqjG/ZmMq6znJCdgwDzv+OUvivQmF4MKLY
A4noYvQKHjqYUPizJt+2MCUig9rLsKxRLy3AgHI7+oTQbRSv7Xrsq1L0OHqbIJkx+82Xk0a7zPkD
QACQ8zTb1gGa1QLF2wLpUx9hcKuHm/1t4JZ/N3EFZpU29oW7d1O0j8kzCPVtTKH7g8kZE23C/YMC
zzYPIOwwHO3ksOoKymbOvO5hnPawd+GJmnaAAGPQW3lVIuyoNJANvHK2Y+vHJEvKUY0d6JhvO5ym
4LsQYhkdoI66Kj7wld18155Rv4OgA5gUpcsJapwEtv87B9+YvujHlG1wI4kLeejKNq3CtN+Le+sV
eOz161upE2QjS+gukukbiU930MVq5ExdQ+QseJdg2PUOTN5rtd/egG4+dsc1RZP0KDL2OJymPLiV
XxXNrz7+dT7ZuV7K1i9xRAzw5Ei7Ju115t4RfYy+DTLxcMzGJ6FuoIUTTxsmDo/WJ4R7Kc2jLAKM
Dgw8E2+Wc6NS8rplVZSATK5YYby9ZiV1C0VO9rSD3f1Wv+GQgLxxVyMUiyFzFkhqW/jBwYpLnq+7
JfHpftrSDsYvcGCGC+KX+6su6lfqdJ4AOSXBg87GC3UzcJRRBtg4nx8hrOI06R/qp+gZzlIFSkjN
CmhHSdbBO2VU+dKWjkr6vgSPaf1A9/SBJsmjpQUpSn8gyIicv+Z0YelQxvHRZoBlL7A+TQZAapid
aDKWQtTk3m9P8k6k8T3X8ARO5n1UbGgwbegMfg0eOZ3OXlMuzp2TwQmkPiz2rukuIzzvNYSl7Qmd
XpQMjyjZeRnQzIwl6vGVJ+wkcIP3TwiZgL0fCNuoKtwtA4LbWLfuO8QZPeaMHr05DwCx8gLDpknN
Cy8um6XociRgdNHJBCnoqA6YWtmO91uwb+mOZmLYTWvq/tDCzadyKNrdlg23UD2yV3oTlzC/uzEp
ruU7+3lrALCl013/452s/XDjHYWbIa7swYn3gADv5kc0otFabF3hvyOj0L2bT8NJtQ8TgMo4Yyew
KPyxTscUuzVzb2GeYOfDzfocPQTF8uRUKQmTIWsvUVafBHRYt+A0eLSvvuy8yWHx42FTeEn8I6CB
K417sTFVPT719HaOjyv8S/+YJfnTKMk/zyX8edjzj7PGRXKgD/dvEv/LFJzQIGxs23Kzdn9djstO
F14xlf8uO8e5zhH95/DDP14HY1bX2U7kV/91zmibRbwap72eadYD4A1gb3fDuT+y0r9YzyjEoBTS
GdIJMnrTPrm3IHCCfzOp+xcTnn/8DginQp4u0kYwEfLnc7X226VeNfWy/gRrQOw0mqLZTN+uhm9Z
n/67aCIb18i/vmcMSQYeNBUwjLl+/5/mTOtI8E2h1Mz0AeYFPgQjaZtVmUoBb0dfburs/t1j/oub
xj/e4j+95HWg7J9eEq0JN/L6ku3eBPdXNw3ofGSicpumxvxXXhEWKv+PtxlEmNO83qawgvjra3r2
gmwfCIq80kJUi4HjwIXhWDXnejj0eyef+reghJp/zuh9wJK1cAuMJfT5hh1s9AOv8gbckXdr8rVs
8jpzyuv9dbG+2x8IEx+7e1H0h+WsSnK8+vKhbs0cK5/7cs2unyJLcR5iuydQ9rrk1sGIBOrQcEeD
Y0zf3frJwkjn9sr1N3c/mvVxQYKliu+VemlgNuiAQt61bT4Pt6+d2lKTQdv+MiOClCe4IDXERmz4
kcP3Or3a5PmKXkfq+RpdghmECYXy3gZhng7djRMXm5PSrPJKH4bYaCPZUtQBkhsQxnHEuHFTsSSA
7bEEbKgBgHvQd6/Dm92+12CiFL+Z9cn38Cv091Z9wBUyR0nDd8AuRAId9lQ4a24ErkXNc6c+A49Y
50dGwDWBhvWBHB2C4NiGu8zUedSXcXsCMRpMnz3q/SgcU4p2FSI1QIu3JH5YvTlZV5EGgG+2CJMV
DXQay4DmD2qSVWahm7DoLhIHmEbNAI1W5EShgE94USO5DhoVkNbS6UHrJsjF+fWbdID2QqXqGe4j
P9D4TO8CJvulPBiccL+Y+Wma+9ZcIIvOFWQ28GnadfOOEGRcU3yWy0H3F4hgmul10cBljyFguCNL
DKaCPpR7kna5sR11PGALCe4hKIoODAKoPiXe+3e1Akm8r60j6DCoOFWx3gQlzhkNKo9nkBnD5DFg
OTAJ9lI152U5zAsKCHB+0fgiUzk+b/l8H49nRsolQ4sXfzF7B0biCrpSfMkUwdOUTXtZWvfOW5CC
qtrRXQxw5ticVcEu1k4cJ4xH9UX3EyHTlt4DgfuI3axxkmY+6Hw9SZxwKH0EuJvcs/LJS+QLxgmA
XSTBwctFipSAGXvFL0AUv42PLQCXB7w0+qtH+6G5k8m1eIIlXPXE5SdZMa18MPFudE+hLEmuzw76
x4Tm4/7/cHce642b25q+IuwHOUyJxCyKpOIEj6QqIeeMqz8vvHf3scvuU93T9sh22RIJ/GGtL63u
1fgSXeOg9HvSOzUEvIfSne3hGLxTgoCTb5GHYtXZNLMnXxsej9bugqeZrGwfkTEi4taRKS/t7NbJ
jqBdFyeet2wwhjsPZ5htSHMhcmXY7ehaj0fQNKgheRvYM0CCYUsCQ1KH4gtpOZJ7CGp01YUD673N
dkp6jBXeYl56BJzn1/mEgqqC/hNPzbgZUblvKySRb6mHLmvTvbbKU2YXOKAQ/nA4XJc3ZuOVnuCY
KLyu+il7ClhCg8POtVuVDMgPRUYT7E44u+B93KHzLdHRWE3FZs2R1g00Vg+ZsGvnHe9Gbzfaj94e
YMuCdDsPT+rgdK/iO/qVhUaOV8Cx0tyl+iFELySfZgPPmt2grB+82Q0KtxVduToo1YMpvOjJy2T4
MQPbwreh36q9NxhH2GBE4nHkTQm1K/Jfo96xpYnBDdxcfGue49hpqBgyriC4msXjGGXzIrVEQFd/
14FbCEhedpjD+FHpJxnEvMSAYhEzynJPP+rv+DrdMaphx4Z21ECAvzDvJvf8XP0g7pmaLoneauQQ
a04/aRmbpkUI64wMXUYHkR6Y6IlCq4YsT4564RjYkDhleSCGZxR2egtcGKEUBYpoKwBP9vDVf88u
TXE7b0QNT9Um7MCqbV04JusRoMbwccwoE09jccDQQ+KqnQHvJfom5exaNrPuqMWP5nXK38bhwzC2
ZuNhCcPzODNvqX+gTM43tSt5slvXm5YAD5uDbdQdVrNot+cUv8hGf+un9Y3HNS47O/ieFDsSz6Ky
l+tNWrNn+vOaJtscrCew6kH1FGNTDGey4lZcM/STe/3Ml+qOLXtGZ82r21Xxo9jktg9Af9wo40Z+
T7ly7EpmfRkHnJsicwwazzB9xesuWYAK1B9TNNanXvNkW31W81vV4kt4GCEjH3nxRCoyotxuULno
jv6RxW6zeJDbSXxlUlMmMTvZBnQLu3OgnfTlGKpb/FCp18YPedtsGJyoKGeMhrO3zBdMkmG6Tyn1
9fG9c8IY8kR6oNODKTELl+5INaAEHEyAO14L7CggqgSCY7O3wJyS0GYPGJskdBGiRNQjs4BhiZra
U0fHKh4Uz0LZIzrISg3hEC97VIQFAoW3LLm2/TVrX/XJZUSM+I4XVImRE9jTe4XnhL2v6G7nmL7h
zT9j7Gymg14q5HjamOYRsZOZHlruxczLTVuwNqKbRjtiENtDDhk3vNY1l6+WeNLq2ECFsY2kDfZO
Cfyc0eBeRUIvQ9DFs6S6ffRA4AvrePgxQ5VFp1Jw9cAtZ1s8GA4xjvjBzEPkJj6yNnf8MLOt/oxS
PaIZ3ihHtOOqG71FP+iDmx2ZXzyeFUzcMUeCLZT9qLzox3iO7jUOufOyax+zG+r0N6ui49qkbhzt
gzecuxikvNTaZMxn19ym9cyEAv/apXcBXQuNOWPsWLEzeJ1T6hfFuifpg9HezOpYZ35hXhvwbPGs
CpelPpnlZWq2MraDeCP84NbpXwyuBusrzDg0wMxnxIRjfGqsHdeIhiuGtFhZure6M7pGux3nh1ZD
xG4rMKCQRQRez15gvfRund+mYCfl3kTqr3Wzer/P90RPHdDMcABr+LTYCxyDg8nNM78PxFRUP5D2
So5RbduCNcO2c4AHOIlwWHShg1QHIKEr2bObCKtfdOicpN3l8lsY05ynbtH4+bCbE78yCViz8Zzi
Zulkm9JLTbeyzf3pwMNjXwwcpr8hT42IGhx93aKscOvCzZddPH4kvW9kXqIDf6B1LZnTnm7qq7Zl
DlvMTVezB6ddAlntV25ZbwJv9MrdckXSFh/XyYEUvpQAdFrRs+4Eu97TnexZBTl4MN+WYhM5zXYi
/N+uXJo63ufoSXZnV+fRkz3hPb/3Dv6x3lE9dBtIom0MGBv1QBNpZ37jFW7qCI6ySz2i8bqP9B5y
213NXXYYv5otUsDN9Nx8sG3dWHYs4uSQM11p867K+uv4eBQGjJD6IVI4bnVPPnBIbosr6mZjj43Y
7VzDFU7gNKxzt3EFH9OX13r5bv2DEX+gI3u6Bw/R3lkRtrHHo+UHt3ZXfdPCu8W3vJvNJ6AWnzd6
ybkaqWhtnmRvVy8xw2K21mzHx6DbL/LdCF6y2KZ7TRRalYsqXhDlmwyyVJ5wVxMXn9OeAj0oSIOO
FrctQgcGvsV8StlDMcnjBmg2Cw/EaH6CTlV8BTNWMyxcSZxuVYWCwhXLxCkkXxBPka5xQqSbsLSR
N5azN0h7XI0Mlpe/CRVpHBNPzdf0iXC+daHYZUrPId0P1hk1pyffauWcUoROZPFW+8nyRmSdoyvG
doYKApc3E+egejOv7DzxZ+QM5Ic4BdVujQN2VxJdQvq2wHihnWBsLFfWtyZ0jh29jD/Bj7AjiLvY
2E0unFeOQjSwCXMgbZOLEDymdQs+RnsENKAeDhlVuWzlt9bR9tN2sIHNoDt7rmx9O44HJYxsiEcU
PzPu+59meRqr+zI+tcEp6c6KdgB8qSTbPMLlbYTm1nWHbPmK5M/uEy2Rvfid5MfGpww+JQOVxVej
xzpJKYNBfoIMCpFDJP2TUvyYi4e+Qq/M1hf9KHkx6BCE2em4Q7R9QEGgCEcTYaSzmDfLV49ifRJE
v1SLnZ6+Y3YaQFtmAKLtMubooFkuyGl7VBsJooWHjstbRCqvGY5xWmzG0RL66vWX5oQU14MkP/YP
XBEOnczG5LicPq2zeTf4+fZUXMLpFvAlVuW+tG+e1fmPnbY6Y490JjpV4nA1b4uN+0IYnQ7FFCQY
7bl4YUvzRt/zYaOVTnuy3ARc5GDZ5avusGS4Hd7XwYbxDjaK+nqD0x4B/0anwcZOpG/Mregke9C3
J4Apb/DXQezolhmCTHEaRRv9Iu7KI1lhF3R22kHackQ5yrXCHelKZ9THozNpXlb6Q7bX7JG8gMht
Jqdwq5OVOwvnId2QttE37IwKi99372RXCcRtRpPrrgnG4y3eUbWTMTmQzMCnwqyPim++qPVWBfdJ
9oFtHIv38kVJUApu6+VzCXdz+igLh2baJ1iffZIT8LludUK8+Yk53fEuh/DY9Mk1gNEgKXNGWfPU
fHMobFAqL87IuEKdotmVo49oq2O8HdyY0sJ4lNJzWD4q6j01ZGR48J5004yU7UeLPvEzFS8B9Llk
FzAy6JQbqFkJYejbjJdFdcWv4ZkTCWmXUrpd7obUEIpraIfU5HzTDxWmscZbAMDMXW/4A/qtb9PY
Fe21lo5q53fI32lm0lvBz44iLitorQiKt6fIKzniWpNC4qBx6QmUYUgWuT7oOseXxNog0gAd4OqV
DmVkL72LG7n42UpPYfPSRd9R+4Grmv+K7vYe6NdU+6l1nw3ouJa8RI1ncclF2J99isH8Z27XkxeT
WEG3Q9sLosAwmB0mMjt+UxUcp3bZO5WyQ2Ze1D4gp9V5ky2/WjHKohuOszr8kLBHGNYhZiwUUF/2
0eF4FrdIL21pP3vds0JNfUDcxNUhcHrtgy/EJ6r+KV2rl9HLuMHRMiFH2NbMBMW9iF6n8YRnEGar
95TAzpMDwHqEVXEO3VzYYS3t0tOCfbFHw+Kao88c0ojJl34C/i64Zkdk28NU3Yz4sarcFNEeZi3r
Z1veZ/MhwCOPhpLTbky5B1J4OMdA1ChvFr93RAdpuGOee8XpkVkA39YvXPBl46bhZ44gwFzEfRPK
h5RtjGkfASvcq8vlvV7nxlV/QMWPRGSDoZfLbzyCrEcfi63ZbGdH8zVmrG26AxXW9CLYrSNIe+5m
NH/rinaAaUVKOYSRdjHF9Meqjau6WLDWrgmmm9mLfygNR8WI0duz7ME19jF/62DHA+SmuSNMAhs8
c4NnrkVm7+UZyPgqT7KV72Z+5+ojHO2pVY5p75d3u2mPsuoW0l4X/AZFZk9kNawm7K49+qXPK+Dk
FK09FAx3j1U42QP7JLPZx+uzIo+DE2e9ALzxwOM3WRsDGdeuvgUtcc3PJOCD9fDzbM/kCd90ecdn
BgCNbRTH5wf8AqoC7uP6Im+RP90tx/zkRrOFn5xam/X5I1S5CP1xKp7NDcJo+q1goxfk4zLYzQEl
Yg9ajuKP1hPzkVE9uMjsM7BFc2fY2YfkBi+VO9CJa4i4HOkd+8G8eEq6DauHODwIYM18uZACsDoD
YUm09HZ4AdWW73gsXhe3u0aucGlDX+FCo6sEOwfuWWwOvUdRsgNXiTl/eX/jl/q7uVPyCsf+Chn/
GVf8Ba4VlJApa12pgt6I9nKU98Nx5SGwY9h0oFsmRD1a7kyVQE3mLXvd4+ABqG8JWvgNSK79NYfr
37CqTlg1nBzjJkhg/CusuiDFWoYCiBP4crZp6dgk4AsRAlBX8/qTcWAZXk1iD/hoUu0PxYWljnrV
Lt6DDejcdu0hx2cQ0kPo9fZqvX8A2wAQ7V3zLPMvG1/y+2PvJWeFa49bm5/NrvndV/kjBvBvT/W/
v4r2SwoRomXkEj1fpaBE3cuP1W6IDjBP9FouZeJuOSwe8I4TeaoTPKxcQOARnWJTfbn08htxty5Z
2tk/AIvpou3C3eBqVAQoKvh3oSc/AFXw5UmIfGKNsxf0z3FrHBteD7qF3wPt/whA/+kr/ZJhVmVC
h+DnDwB6RZaHreL/33AY/8gfGJDG0MKKLpJL+NdVUEkxXr8ECyevEhko/VFt09s4jJl3OQf6h5nm
80+89eXf7+XP9Iz8Tyvvz79zTTH8E6CvilE9iCu4Lu7jbR8SUXAbER3taWWHS0Q/g13gGRqOk5CG
wY49c8VZ9/glQ53P87t5Mtr6+35dPszVlRiPrcmETUKC//nzmENFHFQ8A/af6m/wwEaxFS93FTqo
F+p4Vn2UbqNnnOLF4igv5k4l6KFHWrme2UxqBB39pusI78mHcKp3KwVSvHb5g3VD6aFwdexaIlPG
jegbX8lR3QqODlCywQQDc/au3ZH+CYjY6Rhe4NJ+tzsg8v/p+6kExpEJxtDHX6MNgzItx9JcVKdV
vZ4Kg97jizyGL5mzjmk2VCnzRnhYCYbIDZ6VQ+DUTnOAx9gph2kDqsXop8+cKCGyAx3rU8zcTLoG
CbW7i7FIBbE5yvd63BhXcIHxVSbH5aiLyOQbB+IduQlFd3EoPmjUxB6SOveNbfpobMnWpkvlpteu
mL3aJ+lz9Kftsp2O6d5y1Zsmb5dzfsofkegKNBO4/Rmk4XD90wtfkjP1lfZIKTvn9rij2OZSSFaq
xUlcepodJuzj4kIU7/JPkWr5jL6S5nxHyTVSPzf+gHWLTBCPAxA5WeVgq5j9CcbAVfb8uT3w226C
DwJ8FpgVws05DmtPGHL3h9FmRrZj88Rs8Ww40ROyW89yxkftLTc21Uk4Rdv1cyAzKPIHEQFA9RWL
m8QPb0yYXd7+5z31x6Szv63h/37Hf6yBP+2pgPSmoYt5x6o/PpOG46qPyg5OmKlP6Sb+5rJxWrC1
0RU4z3lr8lv0PKFnCAETIugY7upj9vTbtfePW12TiStcR6FY4i/Hy1wPYdvlsgrqk8kONIFvrovr
WXXW+mY6Re5vTxfjnyhK40+/85fjxcDmuCS9pDoRe+xZd3ugzWjXHHGsX8ptaNrWbXQVOKfvbocJ
hPIwrFyB+QbUow1uP3tEqXstXU11R1QNhqNTGqyA3Up1ZheofBckNriPl/kySk71TI4XZG/6OJ+G
e/KVvoO00TGat+6ZNt9w0W4yduYBPAE8DuTJo47GEefpR/XC5slP6aN6CfeTslNwjh7kiwWLc2nP
lcfw2580cSDvPtSM3XvhnawBRfKLK6pChQ2Ee4lZX/XjdECZkTjKcR3BkvJfZmftNL9hOLvpR2L5
d8ZhxTCll+bQf6yCDPwyySY7VCNll+mFFywWdegPe7p+kCZdtsO98jlw4WHSe+xeqNeX8+ytINRO
A+1Zq0EQmxO3ojNsObGpKr3uWvnCEXhXd2NnOBV+5fTf6XPqrGIIAOKVS3FpdS79QY3/WHGll/nS
JQhcwavOMqXB8iYGtrAHunSwgmfnYJM7BVKZxtrkROUgapN8ymoP4Lc/dq7uaTCPG/11PoKhf3bg
3ZdVEGHtG35CBGT+ENIeF37p5s/Kg0VWGG29q5/K5/A5OGX33lU21gXA4GDtyN3w1X34jcGDCmjk
NC45yeMHw0F2dC7IKdtI2R8lLFD26bc09z8tW1Mj1JFQZZPC7JetsqSzWNeRySlNFaayyDCaw4ba
IVw+Slqn+t1wJjJ0/+Fi+POv/GWniPgM627kVw7Na6HZabYHhsLSkqm2hWyeecfmD2CXufIw81vz
LSh+NumTPJ8KJN6SJznxHtfeuArn7zxf7sz4A2MKquC7waDkPT3XU3fA44SVLRDtprQZSiR3G8jx
3aK4aU67tFEgI9/wBI5ud59+yM/K60xLEp/AdsoZHHqT7WmQ8bj6Ih2LF90sO3vOHpotJBD7sAfw
JWKhOIgjbEZ8oJteFwf2ARuUGZEVCLM7f8REOpPxAlEgHPX3bk0cBNaNOl99N0/r84YWc/jpylF8
Lq9wgNhAp1fJ48ZD+pinOKAY5Jfv2a2wHlsFq9myaeJdN6/zgCIoQg/RC6kKorSBLMMKiHpKPs+1
UwV0bx37TED64xLWWF6ac8SJAICH4+6zuM1PY8mz7jbSXjW3FlmFp4wjJHmhLxl0h5/bsXtofhaf
QDkcSrF6FtUXQfNp77Qt72vHEGVk/XcEbW9Im2J8Jef1oEcO4sfH4mXG+M1UELR3RP9LiIDdrAIF
2xLlli2O2u/QaxVIs44cK/2XRrTYd2y4/Vf9Rf1fgipyThXCAfu1RbyIE+GkuRv5RkczZIGmQmLs
OAnL1xn/xoqxkTaEnJ2oXST0MHWb7B35FJoCcF3tW97kD9E76R5n4jfr9EhHvCplxB/tSTjnr3Av
MOfEDqAHAzyJN6hOs5cCzSA2iy/JBqDSPiBNdLjF9BOf0D6iC1+50+hnh32IX0R6CNw/LFF0h90b
+EQQ/bu1OhCc/Ch7TM15ZDjuy/Q8+FpyJi9T5GJ/wA3kiFvzKsG11dOxHHnYzOtKnHKLYOtSn0N6
tNCpALtML+GUf7J+rAWF8gCU0SYPQ7hVq/1iurnlTakLqmHaar8xHwDr3PAh+E0Hp6yayV/vfJMZ
FcjRiQXGLPnXurUkAtoYM0F1athxgQbmYH4vr4qnPsWUSdMu35s7yZe2ocsXwTy1oRqbCJ2m1/dG
J6E8sfhgxkd5o3tH2UCV5aD//kNE8Jvy5O8njU40FRJTmXnSMjrUv37UrqmsXE5YOtOX6Qd7ywv2
aztWuUj13MUHKKr9K4zu9+j0ABzl14oNjCCwMBen3Bm32KjQcmABcyLf2DW/nfn1uw+4FjJ/qp+G
IJmShBRzB2fPvFFQdgb71g+chh3CcuaxKS7Y0edvK6S1ufjrS9RJVpbJRuLBqH+Ljs7w46hVyJMx
buFV84hbdYa9+orJkLfxuyUj/zUae236//LblF865ZwsmTnP+W2D1+3EvX7F3UeLYk8OcyZCnjH3
juBaHxZb3Zs+Ji56PDw0Pj511Nrn/u4TreLjf/j+qyiYlSHyKP764OPUmNPQQN213Kyb9kWAYXKB
uhy/4Z1R0A7eiHTja/AWDxlBt6Ned6dd4+k+VD84heQpN4qMKx776l5fVy1L+F5tUco+EzGGd2UP
nYC8dDnLqDtQLAqP4TGfXwQXSSz6ogoB7YrTBbT56DNBe1ep411y1zphuWk3Ft4eNInIGhfNgG26
//PO0P4uIkQ8KCGdR0+3Jjz/cu2nUbGMSsUdHCNYRg+sii7Rb7ydwtNIP34p/djFn7PVjvV5XRyE
RDxPe+nbcke/eIg8DkbF10hEGPmjwbVOcHN7iLsd3dFMs2meNeSf9mm6JLvyZdzWvxslra+f8JcV
jPxxPYdEBjT9bSJ4gWc9rRkH8QeEULvGj/i7QxOkXKav4EqGxm7ZdR56bn86rirn7mE61D4d9B9c
1YtOGddtkNja5TF/ItNOOmhXiZ2H6JhK7iU9EQbiUe0+QtOlFcgkpRl2ySOxEY56JaQZxrL4CQB8
DW/5byYvM5bpb1/ONFHPIydl/JQmK78cXLra63WIrxC9Y+8ux7Fws6Pp96VfOMu2ATekjgAmoQjv
r5W5TY7VDhloynzmYNf6BsATEguvfW/u/ZZxkHSp9/aJEce7teoM/Pncf9TwATsQN1d9Dz0ER3uT
sYPMrQTX3CivBMA40YWUBTKw7LWNsw6jccChWt2R7pyUV5CEEKg/8Gs/9qtb40B6eeGWUMbrupvz
a+gokOfy49r76VRLCaFND6sa0U330RoHapu+CsaHMx3y0NZ3CMYRCvEGcfO45i5317HTxWW4BOKu
cni3OXpC1FyM2iY78U39Nk/wG6TorjiynT+nV+oCsuk5SqCdVvBq2a7vc+1Nqq3xuLjLE6VPeKnO
0KvhPvSNVcVdvQQ3DOaih0cZePvd8LvQI9gDbYWPgUX2mv30qNJJmLjUfIqMr7WDJDZjJFSIKmxx
69sCDOMiC7X7o3KqCrc7NO7oSM8xlLdiW35oZ/Ds673Y2slr7UdsGiQFm+raOyS9WGQyeLhs34ve
WZUWEoLGT+Np9uwVL1A+SJ4tbGMno81eh1uqB2xOro7ayCGsdRtcJ3/aWz7arF19Z351B644OwRl
YZeHmd+uQtD503TRhSW2eiTXIn6a9v1T5Cnn4EaVkFFobcxXTiXS/la63PSy94KjDg4Bvaur9U53
oERz4ktu+lAITKE8GZXH1mjOwwnrKAJPhEaklznzllg7QL35ZcXR/zdC+Z/E/Mu/d/gvEf2//OP/
p4n9ksoh/X924hzjrv8o4p9/ceKs/8u/rTiy/i9ToY9jQrwJIMNEp//lxJHFf1kUQdzAksbAL30F
Iv9jxNH0f6nrcDtLldAbr7TBfxL7NeVfzFdZ55JIImHNDNj6f/HhKPz1lwONCkyViE3gpGbYCW2m
9MuIGOZpdXIXoVmSU8zSGE7hF/V8wWAZqTfZEI9BOW1CbgmxTD/mgEyolLw6eYICW4mRstWafa7i
2AjvKlfMGgQtC8tRKKl5Y9y3hv6TTKNNpySEp1DfVdOlVPL92BnPJsAXDj/S6lNvaoyvpTB3ZWng
dd8w+fqcx5I39PVJnSj4E+NxUCS7xU4u4bHIavWqLZe+IPRoui5ycyyU4h6N5rYc2xRgs9oP1XwM
jTU+NoHlIk2ght0tRp97C9FbprzWU/ckJ4+CoBKnFnzUY3tumtZPsmA/BxwHKNxKFAIUIzUxiQ+D
1Ho1J0JKiGdn/TAe5B7QIsEWxNcXgwsi0aG0rl3V73OEjClxbwZYqlZj3seh1AFXMyf8eUGNSF2B
flRf2mPe4LxtyWgkjayfSe0dYreEyhVo/IKWs0QHhScajPynSy1bfhHuZ8yDRZc+DAsVaaF7STx+
KoN4j8g70Kx0Vz9LOTKzhORJMklKuwt6r0Q+aw4c3nP1SDAyUGyVX5oEAKfIYDOz7hxlfg7L3ed6
iHyY/ONI8Uoy8ys58Fi+bzIGFAi9cBlQP2TxrhoIVqkQgaY0jIVq4btX70b2lrJqqj6hT0MzFlj2
QkaRUybUUaY+e6KK+CzDkRPInmZlj+nACsia1jbG+qRlo+mVebBRRuNHqaELyuMnhW+xiAniM9Ge
hVufvATqctTNZFcP5q1lGG2M5jNu+ntHhH8EuWf07WcZkZYSGcWZlDiHaBjRtRYLwxIGqaTcD1F9
aSL6tCYhw5XIreUl1oKz1kqbjFwUyXowmoqernkcQpUYlA61tbYXcWSSNubkVnBIlA9con6dEcrZ
f1RtikSQgFni6/eNJGwFRQFkFUu7pteUQ3LDS20fJVdtBFYW0Ilh3xWV8GxI4rFEZAsExH0IwTdo
bt52Fcp+YUEe26Hh1m4JjTNzEu5Dg7qnQd6DLKVE9U6V5asTpHM93+b6GBGgY5KCuqmQARcyeByh
pVYVHvTyk+hHu2gXFJs0e4KQPETKk9WaT2o272sDxQCZEddI7p9aSbiM8aEOtziu8Ynl+s6Kkf/2
5TlOs0Nf0+hmzQchMrvSaC8YeL12/hIz/YcWG/ZUraiCEJzrNnjN9aHY4Cg0SRQRvLFuCMrTKNll
YNhZQ1SvhM0Tft4IE7qysxinbM5PZUcakDEclZYCvuXNigSIqnO7J1AK7d/0GKTU3UYIZAFC2Tba
a5nXW3MMkTiFW1nCct/F73L13JqAhHqCi697rnXClSqLeMhqQpb1rC+4py0mQBBtvlzwW//E7o1R
STmVMubnRHIFuOAx2ZpZdMUq2W3EnCpBCT/Ffnnr1uhKPfwZ6R2ivqHM7YlCp4mHkxboT50O8YGh
QFKBo4bCkpwmVQtn7n/EVfBYN+G2toKvQtfQcYeEgqrEs6lyeLeU5iPO4IeEWofIqL7qZFcZOqk8
JERKyEHTpNvOjPXFBa+9LX3rx11LXqcYISjWBjuZe4SVESZaJycAG+9+AS1jhrcuYBJw/UMJ0h0B
LidR7ZiUvdca/B9p+mjV7dUYiZgpjIGkgMbW0tJTJzQP2bBJyA9d0uqWJtXT3GfXuYAJSTKfoQtO
2UTXVJnYuLgZwXjEzto2iqvmw4cq4D5Djxth/SK7/lEBMldwnYjiTD5OdFRKYooDZEQK4UKoHaZ4
IDLxuVMaXNg6Rm2pUX4UJtsgZYoL8fiofjC9R56ACiicPgoJ1pVcsb5GJf7DGkQ7LAknZCPM92K8
MxPUD5AEkdKBd49CV5EPtYT5j/ZJ51SS5ehxrJEq5rW1bBLxwAglGUlsg6oF3YFMtHDWvIomvHby
PnCyaYQmR3SLs6Kgru2dvEZdCjnQhICUmCuI6GK6QXXsJvGNuXqUiJX2ahjEYXYEI7ZUqZ18QyNI
RDJyvXixPit9/k415dyWXAyLWJiEMsu+ESSzo7KUDXSDXL+6XU1eahrkZLf9Sc6BSKLyJadylGZ5
O3KyWTITRkBI1MquZ8mPSgKdRhniTb0qEeq5PD4TAMBjNJHZ4Es1puZNMctvocp+hkb+mozFz0BB
T5/S1HdpfSMUf0Eggd+/qQjO5DkqV6gkbIcqeSHNjOw6zbwu6j7KsP7E4It8NmTyRcx8yphnTOTt
bhmjiSTfN4X5A3IJDttFoEiCP+Z8YCt6Gg3Jn+SQB61cG1M8BVX73eOdMMX8sQ3uaRyiBYpybVMH
1eSK1fRNdvspnqkN6uirb5nvkKG8jebPfHyrOt2ZCXdQQ9lT2wm3QeTWk6lydiT3VLfIbiiex8SR
0aQNOj7SuiGW8mFh1JgeN8R1tMIHIS0WTtUoW3ZLEPjkL99CycCU034VGjmuoVaTuiMchzLk94wu
UYm2EeN7L6tmrxkMyQnxCU/kmROC/pFDh1b1fK3nys3azot1+cPoJGQ4w8siY6EZCt6IUD4L63AX
0pdnTT2qOS2UFDtdWXgcpppnKAo509KnQpThhtTfgxDQ/GsaNp+6DIHkAEEZj77V1Wkfor50Kl1F
E2dl/lhrtziOtmaBMU0r79YANi4q20HOHwKjGZ00J6w6XwCbS6hNoSPF23wh+wjp06OjG8vPUGAe
xfCYJrtJNnx9lk9Z3Rz0HMdkHJC5FjMaZxBazBJidl8PcmO8yT2dRqCh50HJJyXRTzNsdwXeM+L5
dup4LYPgmUwgBjoMZ6nO3K5mGRP5DY1Uyiey7TZWbh0TOQf5r57qQLkraf8eWchV42JBKcUxGQnx
ky5QBrCkWfXUs9QRdJGySqZ2bBfW04gvIE6BuVH5itbOItTHrBjawTSg7qdEyLiqQlV8GCnCxKXh
5soMYplmPxeXhzaTHtSqOcpRsLUEnBlBkTxPWuhFpnbJqmWHYSKznuo5fdIm09Yj+dBItUfCNqtc
8C0WExklTsfDWNJ7rcvnPk+eIEE3iyYfBLl7rLhIWibpBJl1KvJ0HzM04yZ0gPYxajnrWqvyUcha
pw8ZlVSOGk6pSxh1b2rGkEMrgJemlDIayGMlemshnFUz+sFUNRLQk8o1ewNJGqObutGzyADioCk/
KwKu7DoxEFTRyHMNaznjE4LWzxTDLbXqna1hQOEYivaZE/BoKwygEBYGDqm4saqFSCe9Rted9398
LG7RTHRFZL9mPD1ZVf2kd/p0HZZuH6WKoyqA8MGgJq7SVkigqV0XZQbHYCpATQQOSmSykGN8KVWN
Jw6EgXQiuzIYNaRj1E+hHabVAcFMjQUCtRDD1okUkuKJ1X5RSU1TpR7tKAHwZEfdMyRQBEgexaC8
9pnEIigVP8iI9lQmN1uQpdENo+OfBErcVtYrF/Bm08ht7PaMRa+n5Csogs801PaE086QsQJJ2QOD
iWb0q+bwI0npuvtpExj1rc+00G0VpNdk69itBOWqybtJkgj1J2iqFyIONIajSDISRuSmBaHlwQVX
uGE+lb0AzdAZnpn2P2sDAgIF1bRm0FOdoDG0ZSCcIHyc8fyZSMkT5bvmugkwSUA5uO2io6utjZ3G
mYMjRv7S5rEnEbshHVAGX6snX4rAaKb21YrSA7a4vrgyUHGf5do1puaVm+hu4ErXdMT45E8uxteA
phiHndCX+2wUAkyWwi6V0V5zoTF4iNgZewqDPckS02u3UJmiYq9m5b+4O68dyZE0Sz8RG5RG2uW6
lqFVxo0hIjKTRq2M8un3857dndkC9mJuFygkqqsqO8OdpPEX53znBDrH7LNR7GeVbyKDMt8bPpSH
f4U2yzp7/CdUdKiOWbwFgyHghqLUCXgJNAdTlIwlBnMCvg9dajFfPl5pFc2nMun2MW68IoBAPWFE
grXqajQW2BgMundXAhS1doP8mRag1TeHKD5HPzJvGZoga4JZrZ8TJqVLhoUg5GWmyVjrivhV28th
KZvVrJ7smdVf0y/5oyuWakf3dinU8NHrCpWuu3Oi7Ff2GBPss6lU9lgDQFqlTvriSwwzQHnTNV/h
S9gig4t9sUtc7uVuI01/alo8vrZSwSlwvpcyOGjjhPuJ1Id0fnNJnktTw4RHiidwyZT5iHNpcl2v
+esDDAAmrzmPAhPiuUrCBTerec1j92ikPvrZs4nww1HivfRDhya7248mXwMEvI8mNFlFvc8xEuX4
e7hdO5tFpsT0sdTBJRPxY47FpHPcq5jE0QajzjMYhlveZQaLXEA1DAzuzm/fENE78s8c8ADgBP47
QnPyQDsBd4ETjJwd+X/rg4a4ViyDXE5CV2Gdunkdgvc256JRzvYAM2SBbNkLv25Vx0Cg1ixG8AxQ
GoaXJlyH4jsP7VPIrFf3MVl9gGVtZFP9fKjhvsl82IVDsNHxdmYPXGv9XAX2aiQUaADTEHvmSUUt
Ens2kaSS+Vm2idxzyE21UFoE5o0mepXXKHkR0QZyr0I8SFPwCO/1IgJm/nHusMaJkS0JCYQHdwXv
XI7jYdPSfpZWv+ffZr+TcDKHlNAunX2P2TM8PY9QBPYENmYtdwECbWfU+mrTlyBex/I38aK8GsZz
0Yj7yUPGX8v7cQKXY8qXIqjP7UK6YVA1v5yOSDtdrpfYOQ9TZd/PHiQIUYy8BmfghWk2McJruYiw
sYPUBlmk9kBUHtxMIS4LvHs7Mvd2T0RNuPyuc8JkmvCFORGLCzv5TLoUuS7ZF5JpsTs99ZOfn4vB
fMcRacwB8Wwro2NeBnlE+h444lhsRY9N3Xj1il9eLYfK1vg/KRFova6Pud++gODf+AF436ottsXc
vA+1/Usk6aaBVefcRMMpOSeWd0i6hAa22eVy2TtiOVTE8wpnOpqHuZDL1lbmPu29s5NT1E4TuCTz
UTDtIKaKU6fmD71BuFvvV+eVB3dhHdygBS7qBhIWyw/dXnPNIZRM5rEqFwQklTkrQNQBjobOIFBQ
84MxIMcAIz2g+eFcoBhcBXH2MWr3JZ5rSh5LFHs/paHS1jUoHUx7OjkxH8BJ1ymCC/x9PbEI1mhh
qLyQA5yWSXDoRl58hjOJUzWyH4ZIYLyvRXzpIeNr9kl1n92DoySdbE/kNoZj3WzKND/ZMnco0c5d
lWILCZ9nag03yxBYSwIDafyTvLj6fYBMJYm3QVSwA/BiRS0NFCNc2BAk2qKw+ZNhiSRYpt5lRbYf
Q+81rn6LPL/zJG6Grj5oTTwb2QVON2/qJHjz0m4vRt5YGjACiMRVOv+OWWvXVbSv7EtrvixE3qOw
niRALfqet3RB2hEwDdM+TnHfN2B5nO80s47ElSK0hBlioz24hUmfpuCnmwyGavqzlVv0L+Q/0oq6
x97jhAArhMHc+nLomShGTHso20cXE3LgbbXxr12fbBz9VhNik6YcRv6H6WpcW/Q5SaLIZ1olhd5X
4yWVekf5v4WAuoryj1p91vZ7BRxylSWYHzIWAMhHKgnUxS2A/fi4dB0bOiendbAbYMl5RClVMSjs
pHAQUPev7QBKPoADGQc0gE0AogaosZO7FyLnHocJ9EzqipOTWMkmo50gwfw4quzD6+R9q94tKhya
ces106PcAUW95ApL7rFhYmFBG8OT5DK/y5Ynz9U/kd3/iWpcrE3qI6tLWQoknFs1FgwrTJn8ABQm
vOAms1z+Zm3MoA8CQP3AuUzEHgN9tCkNDvCInLaOdprp6hIBahnNqg2bhz4RnMXzF/PbrcPHm7gj
qWbD13SOv/OKuCF35RXJKYN7cMtcDK1705P9MehrFkQvfprfFVlIhI79G+ZcwH3kOJd8nvBHozPp
7eE8BQnjuTRgPNmYQ01j04IUTxp6JYMWmNDG+xZLymiuFtOHnLSLJMLml1VnarqIRCUYxPjE3Z2q
orUrqPoRbhLcsg2CaxzDyrPKh2W5RtlwA89uZk1tmfxknP+pbu/JoOVYGzNczAMpdn2KLtt5ZlqD
dpZzw8epPoz1XSHB/9VPE/Ibo1A2LLwKiThY5Qw1qkQkq6FmN5ii5yjuC4sIrtz/45asZSZqXwF5
EzFPdlXMlN15Onkdw9465lwHagmOctlVk/eHfY2ex80UfUSZ2i+pAqfuHkP+yAxO8xg2xD6FmNqO
Y0d2XhRSuHTbLjaH7C5ZuB+2Wlwb+jCT1Q8h1BerpruE+1t13sGmVmysdR0FG6u+DP3rMKI2AC3V
o0ttwAzCNOi2c9YeZcj2azVgwxMG+7Om5K+3JbgIcjumRW0MIhmCPdf1gFQC8E/fY4BljGY1nDga
nFParAk0O0xsh0qUiIRJ7Ka43+MiceJgQ6bSprtVIgyuPEjupEQN2GFHvYrs/WBjkBrfGiYSvNH2
XiJoskqYsEQ0kf1h61fMY9yQh0Ch/oe360wzmGqCwIpxP9sPk/3Y88cW6iMz9Y28uaZsh7kAv66e
1oH8VgjHUrZ68Rjd18NZRQ953u3mhAyP4NskxTEX5KstSXFtEqDKnfuqc5aOZUN6wPPCZq8GlGcP
JOlITPuD2toe/rUs2xMvwr3HYyQnDP7q3vH+dmW3tZKXLo0OcRnCE042ZdRBun9FlfAsi1UNnMDv
26eR7Z8IxY6J/KnQ8pBnH80tUJOMACyXRAD7CSyAb3+5s8xr02dXRl2HJH9IunzfQNI0Ynkx9k3t
BfMB85wdrQOfkxl38JAA78t/lVF1cqfPop0FK/DsTP0TbsscrkTrX2FU7/VSvhDn9YRe4IFEzzuV
eRc1kijRWhM5j5kEQOC5pzgN7xwXPVvVdL8cAXCwQWs1kaq0refsB+5hdIrrygJdw81exi8Vo+uG
URf84JU3x3fk46pt3Mf1qZsZUFgsgGrw3qFWb0QVfw163IgCcZdqRX4qSMxguEmzp4qfUWBjdIlD
+3f4r4r/nUFIeSVncaFNNz78AF+w8Sdgo2XtsbA1WtALprW9KoPlqYT8vpoUlJufAqKKxMK3pJ9V
uuwLVexqjo8Y0Wm5dLtp+GWZazS2uzqCqTRT6bEq8cKDZ94BxeHHOxE5iCRuADXgkAE6A5u2SAsD
vehchXmKPpPggzLiqOmEQCXuqgTLbtimzBRYcFnxfsF15jJZSvNHOy720kG2KN8dSGVZDTK6NpuA
LdnghDt7nI8JeYo250qJuC92EQKUKIQ3TiBWcYb3uUyR4C5Q8LB26RlfctJsW/ChSdKZSwrj/RRY
3lskuqdhHGkyWudlwQTQMTs8kRMJkt2xxu0Qs79yMtI+W25xx+kY5rULQA8Z0joKVH+5qqOz1+Zv
4SRgOzMjWamCJUA7IJ+gvsLb1dzIH1BS8VaMrOyFyzggrpEkwow9ROlDAHskWKbqu+pJGUra6tKl
qPATi1GXIgZKttn8Ur32QVhuhymZH4vMfRnd8nuYKJTnbgoPUa/FfpjZWScNUujkVjpnHFh4h0+g
1NmRTWP+qL0DfEq4YzzWc6fCF5VW3YPyniNlHYMiDP7UXnKF7Nn+Qsv2pv3gBy2MHjrnLq3JVgks
Qt76GZtZv6QPbc3VJo8v2smg+QLR3R0IXLrItC/uFGkIBHJyvuWuYXILwAlVxKOsPI5FtzAQDuzP
oqvMZhjxtEWM8k+aODPRtFeZQwxIzAKtQ1R4RysK4uVpblP70Du0414yfAf2cKSSxt0Xo0Y1Im4v
fUwavFfviVr/pchHYRqx7ELtvvcdWD5v6TbtQKaaqTGbFxjGS5dSz0OeaiLCaBvTA5HpxhffbtU6
O8ouLHcJ1KZeu4ewzw+yTO1T48B4KHpkGOTIzk5ycpZ4XOlEOpcuPqGOaYZ+3WQWGR/DD0oWjQfQ
JwTb/FY3MrydIoyGjxcbzMbKUK9nWBWIlN+EeL/Wk01F7wje1e7o3fcEGWA6D3iK22ct6/aKbyxe
BbazReOD2FchEQ/lb9urKcTqAmV31iYbWwxPhV8GjClLJCZL/anDWe/dhpft1A3gxdNwN5MAybc2
TsA8JKVRGEv0sw23YfpiGWovr7l5UbCaCLLWWuKg+H6wjPmxg2V1oqw1FcrVxAJQ6yzY+0yiTimX
2xTHbkmsfeQzK2xcp1hNMdOkXnW/nYWXApkU+KshlUwki63CccfUMSAyUv1RAz+g01XdxQuuBe1s
V1fAV3qFq6vkW2LvySn2uHCvbSJFezwupCXM4OvZSsl1mltApXN+X83gEiGWvYraGZd6xbJDxX+G
tDDXqnfcXTT8mhc9/dXLJUmqvUsQzrkQE5KXloMknZOtcQijKkZCYkUeP7l6Ho41+nlSibj3ckHV
TRczSww1jEuWqPyd3Iql1uo3HfcxjlX2H3ZbHGqTnsvARFvfkKnc+5QqHL10gl9xAVF2dElwrv26
OdmZvEyCVFLBF0mqA77b0f+xiDVHpCR3HVadGfBKFKA+rnVPZY68nKFPxBSF4pYQwiNz8W/ZFJ+A
6S+34JOi87r7tAG91N9mpgMKWo0qNU2xI1cg2gvJ0MpjSUwd766rmcSVTOb5fh6Lt9Zrp2Nm29Me
kOhaB+OjA+7uSrZY8BkkPU/+EGFhzhZS48pNUhLw0QibTxiplwVdwkXEpBL4nBXh3KptW3TPIfGb
vDp5IcykYu762uy8cor2NRvrKU0cZluXhAnjGnbwCB1M3yWD9B5mBwYUY8lmO/K35C6E8pDEY7Yd
mSttlNLFucEGn49Y1lwMVW2LdmBMw2mb3XIKqtGiKQ8YZMXlwsKSwAIQud6qX9AHeEt1RxlPaNXk
j7zFnkM+h+cO1l8EI2yF3yew528D4kskyN3RJoB+HTpOtr4dApK8+KOtfnLBdV56uB+ynI6JubEv
mrvhllKUOFCyJmBHRK/F7OLAFtgSv8mQAKZkQgjzKXG2TZtv+8QrYMrUmOmt9xJZF1/tvSN7LNrm
Nau931kEltpt7a8mvcmrCLTaeT4xMAxq+hkprN//EjlgM3uxL/4LOXkB0DHikumyj5Hyj9rvon28
wLgfLbBGfSdQNWbjXcDhvU6HmszG3Aof43kJH40a/s6yaDdGtiQ9NS4Nh1Ofx7R00XAdMi9EetBJ
/CZp5++70Ux0BPN8rxoe19nOnlJfARuVxdZkH4iil2vfN+7dVADgYnYa8Nn7dj961aUU3ksTg7zJ
6uAAlDzj/djFEDzHiWSXgRAX+rNDMKhd2/fQ126/CJFNl8Eb/taie1WTJ8CeWuQ3oerczVOwsbkv
njI930Ul9mrlFOmhtCdrFYRAYloDFKFFWWahfs9rgsYLUimx02fdmXxVyaDez+HtzCwmUPHVDpoH
Il9ogNk+QuGaGCwTlbK3RLuhsUPHpaPXnlqVCYIteTJDvhDKjD7iTJM902Sd9CxX3JA0avaXKsBz
6weoG4bpTzSF9xpQTzpVLLLaEjl8G5C92xTVJZo0+pVoYi+VEC02Fvc9uTXHLCVFIJ5Y/nipG7AY
cv5UbjIjjvgckJGcK6v4miBBGCjwjMDYZxIzFA+n2i6L42LHRD3EjB6jUQ44JkEEuWTRs5kvzXyc
c2NTZifU0zMWpInMzH4OQZDZpM7ktfW1EBVylzpfomrxt2dwfIhrlY0bbYU/34ncsEHKyRLnoxyr
pECTImiLfNPfZp0q26vprmcwdD+T5CdyEnthZ2dMiHqid3VvAxluwm3DNAiSJPVv2fPSkfol08Rr
KEL21rhx6L/RlWyHMh+32WJhK2rITvC090QCCpusUh0buD2plLyrvOp2CC4YyLA6tpHmt4zsx4og
9y5TyogrSjlcCD6Lz1mKJMY2sLe66d2uJccEGFk0Y9uhxiZSI9UPGZTZ6cI5P6+dOnK3eZCkkAVi
VNCU89hL0vDq12BiTFwcZvd5mCb9kGVUJ5yP7cmU59kaaC3AVza3CccEsGMeoh5YvrhkUcOdXps3
Z/rUbRKABX6X2iYGp2vhlLb9XZEHR0dq0liSuaB17lseb72xYis438Lmm7C6BIOEfuFVnLS9z+i/
J+WCHSM+uYALYJy2OGs5kgBoQ+oMBhglkSW4FUy+1c2NH9PBP5sbm4jQRQEy6i4agReJHYi0Qoy5
ZL7Gr3PkX9OFpygfkA4RIvFilQxACnJbT05sfrWF8tYk62ro0DN3sqmPhCAwS8zhTxDsCDsaP+SU
yEdHRRjQPWLdkmo0G2dK/M8G3VfrRtHr2PR3HPQZbzcIKNXoXLwWfclQQ8wS6fgW9vMvR1VfYFjf
qyTx70sIMj0ThyxKk1eTjB9BodVu6llDo+iuAYcwj5oG8rLCOKR1r+FqTXJ5r6fgoWyZb4RRv2kC
zeu9K9Odpd2n3A44ZM2wi0Zvg3CNrZHY6Eo/OUmIse8m2uPmjjTq3UCgne0zRA8xv+SMdE0a1qyX
m3VXwJ9oaJo2lZ+0pyF1PgZG9gT5OPwe9TOVoua7Rv7XvxOM+3e01s7cY/Ct8nozi+JpmbOEaQpD
pWke6Bd45bNRz0kTPbp9aJ/zvF1nvNyvTAviLPxgyI1QaED3rLwKGBC62SIg70W0mszjCofiku96
+hnGbc5Tn2bIABJ+6hqV2DpjqHLWFpkRM1tpNEilOFPs63NmPwtd13fC7+arbog8oL+KYtdsrakC
jj3zC8cCPV/2JQmBPDeA0V+Fl95JR3EKT8TclIOr7keHUW5rjcUXAak86JoIRzUQwyaJ+zrwM0L0
KVW89gKv2JM4qpDHFO5a9UBtcrDs5FaG+hJTAv/H3/3nP6NBms6AmRVf2CVkpc2F7HCHNY7NoUg7
loXNfJ7Ar+/sgJBQUtO3OnbH3eCNMPSSyTk6KHGsDn2VPdhX0cG4tpMWYs+yKaYJLJzvtBcZzF8l
YfPbKgnIEE5QsYniauw0fbJZRHdl+WEtQ0YhPAFLa4Lp2AlgWDHwONRhNWHYHWS/6FVOHpeC+rro
Lv7Qj0dX43hZXH9VZ/C+1ADRw6mc1yWdGybXxGzmiBD9BAmkiJW3jzuE5TzJs4yHaxG11Nr9MF8b
FQNP85ZT3UzOyZCJ5GsznWynuUgdPbbeJO/6EVJV4NI4+DKpT46YttJN+8daDJcuKdl72my1SUaM
9saduJHUMl3Q69/HrJqsyLkOmWddBwNPJaC0YCO2b0u/fWyH5kgAI2lAVUlwrxOJfXy/uMw0IkJH
KKpuiHkQOEtrNoJcs23N6HVVo1xBNg+UW1R+um+igmWHF8Dfm/vhlPrtSeSOu4kCPmwcKgLCFqbq
VqKireUCiaUdMDsrI37Hw9EJmqg8NFH+mVlU1JoY44MLI56s4yVR/nkqUsmeJbzUxgaXhXMeUKdH
wCsUSPvL7X+7MreY29qE7SwNpbZWj9lSBTtKe2KlR2iMpR4D1uL1m2Vj2bYKJLlVpJx9RhGxGoam
eSQMZ025+aamcDy2un0jLpnfMuChEx3YjTLoP8kDYc2ric+CUdt04VuR2+W1t3mKJQmXsIuTp3J6
bMo4gPsXWxfXkqg7iZdI5+DJlwGHAvbh2edOZuxVMFFjmJ3jHp8dKsx0uQYkVokC5WSfi8fAWW4s
e2QI1pArUrvrj2VM/ohUk+FHX+xKlqepR1/Zej9eyFnbjMm74/lYCq1vqxNvIzO/plXZdc6sH2l5
D4usQTEEcU1hHjz71Dt2hA3I9ORVx2zTmMqsZTM6rDOtvw1EXLZYWMmyDqclRPVMcZMb0mSGBnGr
O+OdEMLbWhy5uK3sJO9PbDqbdegXO23IZ4OjLCtCJOWC9JXI3K/Yb3a+JI/Kbwtvg3sp21CvvMi8
vtiy68j2RL3bVxyYnUUlXGNJjhGiJAsE9vmjhva4ILkaOu9I1Z3GXrvxp9Lf+gzvuxJFkJ/UxF+V
3RexwBvVd3JTlAgQS1SZq1SNQGLb23qHbqUkP3YTcBlaP1y2fI1niwBOwML20SudEXVG+Jjq6QmV
NplsiLprpA1zez+hyfVuF0Ys67DziQEIWXPx7m0gwqUud1Bu37fMubu0f5h9zUx3gUul3eKDHvmn
g4AHhHZ8j7uR522pfut0DNlc0nro8t5JMJeI52mKNqlAVZB6yLNFGal963XIjVa0V/NOky+8dh1v
w+gSYpShInRx5Grh2Aergb2mImunfProwR2cVTX00U4LQa5sArmwLzaRnpmwDIu/9gHOkmOlLq2L
iZQ39/1YjLDgzHzKOrvaW071VabOfZhLBleFbR9H1n4D7Y8oM/8Sx9ODH0v2Wk56CkV2LElS4TLV
SBCROtVabOckwPYRYJ3Ky+fSywisSWS3RQaOtqad+nXbjvjXNYqK6bZlKwfBSXGbkjGsilpgsxpf
97qSmGu1PrSlCTdSh5hUjQuYGG907daQjgKOYW1Vp6BHoNu07DWsWKMCI2817/W87mm+N17yUCbB
yETUeeu4A90eEHbnJ7ytKugbNjriPsuxaTdADLpg2UcEdzN/n05t+m3PA2oVnX0O/PwsJ9It6oRq
La3knkBQU1kvkdxEYcd8e8iPUQRbKXJdeGpN9i3JOTrUqmLuF9XXigcTjTppaSVAYn3SCZv/vMHH
3NySeJQR9+XI5ylZ9q/ckiYIcc+IQ8iE+3qMn6R/NyNNfQq9Hvv3kl/4cCMxSi1AiHqortkcv2Uj
E1uK4bUTpdmOsQs3wqyaO6RRCOpSAgrs8GFcWOt0boOt2hTsdxuHWrmejsRy0yWGDdGnZoDOm4ln
HooVQX8S8hgYUV2izbOkfWGwkmTAgixO7XBp8UL1WMVbPsx9ZyHAnt+zKQVsUAbBORGFJsCI8a8Z
/QHJd3P0fHd+SKHAtHl2adkIZ7ysfgeMmrqoE+DcsgMLRVOG90nrcbQ3r6Z6atNlW4pftUU5zXoN
Xu3aG36J9tlJKY84Sy2yOpkFN2HNPDoj6OmLJDGHn3oh0KkjnoP+35J/VY6wCnStHB7SaKG8haIL
jMGFGsj18MK/qn2KPNyU1Z8pZtxS9Hup/lRs9TRfRiSr4yRBk3XdqYvTnS78s+iwg8GkLMjVjBDS
Nbo7PvYV7/8cGxsffFBsUCqUojvkBQJldj6/ALRa2+JahJAXUPiPrkv86SlMfrk+JAW6S1RGWxW7
n6EL5+qm8s5okvz6tSNfiJ7oLgrsBzG5b7Fg7WBw/hdl8EOCOM7t7Nvy2lMcDR8CFQHBRkwP9O8y
7U+RehhMdR9jxksmIE+IeYusehaS+WrQ/iHMpWjfsvzHri4JmxDpv7XDeahDVhXeWx2KZjWyXc9L
6GAZhGB9I6avVYn6BPdbniJ7RpHssSSL3qs+PpBqvkMDcWzt7GLPpJyRSj01EUQ/8Mob3eO3H3oQ
jx8hQpgOMgHz7E3rWTsZ/RmT5iHOe5ouop9s5+Al3Yk5wAnPzdVoVp7Wnmze681E4bPLSKbg9rwA
zJBYG1AdCcjfIr7rKEen9LHsPsrwe7GhlPZoklsG/kviQm1mZOgI9Zy1DICNjZwtio9MIx+6vD75
/gA7IZ8o+pvgtrQOmBiSn2gbGEwEYy1OwMwvhY0QmTNnj3saC+uu1PhDVEQR0VvFTfx1mACm6o5Y
zyJyHpXL/qKxLaQTIvrt5bDac39Dw7ejeLBZRBtWmYvaLZ53b1znW+B2pnj09pQsGwEPv8aVXqfF
l0L4bZmPgBIKSGXk6qvwq+tUO1hXbjuTYpejuyh4pluYHz3/U/ifU4nQ2e2g/zPlmFknb3q7/Iit
/Gss5wdvhMJ/K0told0u/7b69BTNpJV18lA4PFgDmtdEPA5UqHE7H9xOT2sJ5IM0jcNoAcOm5VxV
7ALPyIfgFvEOJzmxx/aBJIC4Zl4RsXw0TQ3t4Jb8brxx3QbjsVO8paP4NCHaN3N1z5R2l6MCC4r5
oVP605bza0TgJgMPDAUBAOG2vWq/4Uaj3HOZgyXISFq20+4UH+uRPADSwy3Z/SU3xcq9A9JJpp+I
JW/qlrY5yAbWNQosNyHVsE+3IrDQrbLjyPxD13HG9APhvAhYq9Y6lkMJBZL+FmuCVb0W4sT89mxA
bBV9fCRWgWKYlW2fmYeECphE1DevpM6VKtu0QXAxrf+RzT9pCSUqz4+By3rRI+jPeVHteLZ9hLmz
9SubCoaC4dXirKcH/fACqKSJ0s7e1ukFuSMgwwr8/rCdLOtcorQWUb5zZsVaGjh7Kk6+RxU5mOHO
5u0Ig5dcuOrLTGwNTD3f3uTgZbvk478Y+f6XpfG/osn+gUO7ueN81FOOJPDK87CP/AMDUOWpO5MK
TYq9l0yHPH2NNY6bRiHWqkgrz5JfxufiM/olBhvXGgbcOoQIIrnj7TnZ/PvH+W9ZLHFw8Nc/48v+
P09C42v/f/sv/0dv2uRH/8N/+b/tl074L0e4xIxhp/fsQNwu4X8Eocl/BTcEFdcWG6OUJMr8H/ul
L//Fqt8OiEgTTogb/z8NmL74F4BE28fH6YWujZ/zv2fADP5v4AOKII+4tZDhqwuMjSL8H45yEgWN
jpYJMk2cIYtlULqrGQ0uFhsg0kkZJ0zpNgreXTxcRs3zMZ4tdG3TWQ0OW1whUNpVzZ7SRqwMURxz
3H16hYZdVKMxyKPyFDHGD8MOInbo6LWT4ATxluDox4q4B/Fk+iQCpeS+9UH+YkMgN9pl1qlZ6TNa
L1A4ApqK6WJGGDrSSx4Hv3icFh662HU5VJL+Mscjids4i9yRZfE0ZJ+RVbPuGJt0fSYoKXgoCnjR
YYTOqJcEJhfovLO2DHCTvlrKtIQHkINQMX4qmLW1g/wbuQ68dcFwk3d6iR6tEKVzB62PCZOSiKEV
sWoswhnREwg3+7JelaFB3WLfskclBQ0ncxu/ArdzouTpVp6V8l4XDeoBKdhoa3BQlCM6NM21qxdG
bfNVCH03BcVbUTbqpsf4cMjwBv754QtaLQsTU0AC8Qa7zC3UgLgbx0IK3AoiVOznKQ7w9s9tuc/i
ZlMo9e2IgfqZtj+oIdBaXgSswWbBbrEarOIKlHlrEO96Wq0DtpIbMS5MqErRbXx3udSDro6uQS+f
5yxl+6Q8sFTfpDJkFIQQHxLrGF9Mofb+zDvN9lAAE24DxDKaHweWRZvEY8GoLRZ+5nfJHGsdGOuv
t8C7daae9SbDsk07Ux8JNtyXMCFlvDQp7OyYVJMkFes5KyAfIxUNZD+tabw52gi8XOcWC21vOjW3
OOZhQBTLi/LVK7DJZwmSQ1WRK9ORiErSkruODMKRQcTLfuD1c7AjrGIu/09BBeTQwrwzpwDo9LEy
PkzdAYlxmBLAXZasqAXj3ztHpy+Tkk+I6J9CbbADY9PE2sEEORsO/XKIaS0kI03clQKPxBzCQI7D
x8gt5c7DJ1t5HslfCXCm0EJkhFkNQHPebtICXEblYa6PRPZHuXI+OnHTIJdKCAp0qm5fJjXMM0nl
kpX+zuLToyQY2Fb57QMSo3E3umQH4ZgdwLTLT2bkhsRp47zKJX3XYUebptixyYu/IDWSDNPR909Q
zadW75Tj58e5G9cTGrd1L413ahKkGZmL1BKRmU8b6i7IACtUf7n8pROL4ReieT/j7SP9YkZhveTr
oMW1x4NDYk2TbgaGzYAWMdZFQ7yjRmLKzOTLimYULD2ChSZA5o27M58Q+ukUUGsZdi8z3IIem0rf
R9HeyVJS0jGjtIn3gy8ACo6AOYqI8YAnb0vI81rw1lxZYipId7MgLipW+RVe3lV/07xh9EGWO6qz
rBGYWm6OkEtEKKuWetONiqU37kHq5wRgMehEVT9NS6vfhZ2hX8QKIIqEgZ6dPIr2Fi5t6FaQ9sWr
hmx4rtVdTC0zxWGO9jZo91aEH4+Zc7XFsbbPlh4xWZZ5W3zAWPNidzOHdcpUI+whS0HOL2nBMPx8
aVnkjEqK33mCSbM0Gg8rfmouhQVXT55SiY7CVQrmMwsUHYkYERKy7bZ5GpqI+lgzKstCdW3S9xbh
R9aSLF67+rcn9HlozIISn9sVqhrmraFeh3H64uJwYrHH1kM1HjTTSJB/59u0kSOOCjR8pcySAwrr
N78Cjq1iHiM0oHgYsvRLpSY/uaQeIwjuG+SPCevxMEV0Vw3zjg/JCLdz7lNCNTxK6skC3+y08uZw
G5DtFfo9z1y0W6QQKKnaDV6Zr15Fcq3c8KbZjN8bzRJlcDEp2/pp6kk8IoKAAIX/ydF5dMeqo1H0
F7EWIOK0cnJO13fCsq+fiSIIhIBf35se9KRfh3IVSF84Zx/42z6DmKK91rbLmhif5qJVfuhhBu8a
TK20G6beEeXsXqZEYW2z8M1ySEeRiqjR0Bh1BtJnHREskdNRV0N2wZjrn8KaNX3Adh/BPknJXvjh
NDRAcZOFq2qHII2W3aFP4GWz18pJTlVHq6UG504iCdpF1ZjfOfJBBV20syIkprMDDSgSqI48IHEJ
C+bcBlngV/17Hnz4UN29CmCKsLv6PA4kV1ZAz4eZrMJ5yHdu4Q17U6c7LfznZux+7Y61TT7kDl53
+zZ6NTjsGNLLZH03Pms+5h7Qvoaj0/qknfuEidSxfiz0/58sRODCv7g2k/d1PWTVXJuuXzygMtp0
szkl1nLPQNl/McMtKulihwKk4+wSksIqYT8M7AuXlpxhpkV8ALAouCJhdlVqpv0SR9e3wB3YYXGg
EHYGouCmeb+wNkU+xBAc1MIDrwPUhkT8IsWjkLecz6zMzU54DYHH7VOulr3TlSPrf2je6WyOFD7H
skuH3ZAK8m0Wbm6/X4Noxj+suQgXHZEsidwHpWxRxieF2ORFJs/tAoGbg4NShHVTwjCYFeo1az+N
xgZQ+SenYa4iYav1msFSqIXe6YXhxFDgo6ga5JcKxVPNU5CRAZE1dXFhY9kdfNazxHAg7aHJWfIW
URqDQxXt0XX3T7RasTUte69JH9OuGFhb7Ryp37w2sQ4iK49BmH0Lv7dRwNUNWxAoednYEavZehDn
y+nCAPsWxuEbVRaDpI85YeVo+AUy6gjac2ufOcgDbf9L+Aw5IvSQYQ98sI5uE9Ox0+RZJ4NBS+Xk
ooiBPI3ua8xcdj9W84hL5oZS6QPxWIz0HPFqXUbgE4ZwX6IKEA2BcC3+oHxwrnXOGWASiIU+rPZy
ZmeoPGTl+Dia7eiCVZinB8gbeisHerGx2JWcg1jiKrLOquYwmuAR/RdJszlrLTGHx47lAz9Q5B7Y
+m9qIu/U5CD3SCuSuVCHnq0RX1qvyEdKg+KUhNG7/REFVX5aJYmnOJBonHEBLrl981OilHKTvqvE
geEtKyRCyfxJDYO/LsWm3hb5x0IN1KczMwH8kyfL4YPnfU3xSFLLOL6kqSF3Rsxvdt9D4rFTm1hZ
UkrJl9DuxI9jG3YCMtqLUrCE6NrhbjaY8ypJ+pDnZPNt4QGb3WG5pHlo7Y3f9UgReC+Np+2bnIrg
JByZ3iGtu6qKJhgJwLZTGdaJVBrqDRSoc4baEezHiDgYh/Qk3RNDcRitBUFDI8cDTQTg5h4QoVnY
CLlkyGatwxGSipgoihLLElwer07fh9p+I5rclin9fXiOB/a2hWHPXDFyqQWb58kpmAuh2akw/V+c
HlXH3LSvTU8F36oISoaDJxR4DKkenMG7CjxpG9ooPOL3ODU/1pTevGJiWBM4x3GKJeLVigtkqcW1
sFj2dUEEzMxrIdsP/YNlA0fC5CmPqISJS0r6h9Qi0nbqmG0RTpn21bnX6r+0jW6qaUmKs8FNF8GX
HOzkFPbJi5uZBIkBu2I7OM124m8K5X8gcRHctfWj7+C39Ve/llgWio0a2X11Wvzqg5Up0ZUxaTK2
8ljr2eMxTqdDGDfjg7cwGZNrqgM4/nxAAbJw1IoeyaGFeRFHEJMdHTscb1KCGfVyYCHiWnO5b1IL
z53h5EgsLn8n7d1LZXvHqMTeSU0mHLveld7E6VgoFLEFx6OJBaPCDCNgFIL09ZjiWMtiHmpahTwI
wSXwj6RJO9IZKxJ8s+tsi7UgZnKXBIKzJGgunvGRk7eEXuDJN7E+WS4BxIpd0NYe+NKyiSwCCuQ9
bwro+zH704C/lcQDDT0BcV6tfgufCMx8mMpzGLHS9Cb313fQuYUjC+hBlcjUOPpKbXMuz2QLpbzZ
tQRuBjNiz1T6jz1Ks0kislN082D1GaHTxfKa1j3BFAaRSD4Xl2H9FmKMTE6ehNfSa45pTURRJ/4N
lv8q3QgTh+Tzhlb84RXDd9lxGxqGjmgHT0Imv2udrbrht6rBp0wewXZ+4xJCkLmoQuOTFsm0sTwX
AF1UPC9DmxANwpjOavgOvOjd7QzrxCS4hDPz4K4d6dicFwTAJFx5PYJDVHSl9avr4e/UpeeC/iAI
Oc1Fi8kJ9dw8zcdI3ki1L09TBhjOIDiK0KhKhW9uEN6XRYe8D2ISH0BGHnrjPbgyfRYh9exI1IfT
k34WL79RMh3LHCVKpYCeNnmNNq2hAq8bsMYD/8FOUA/mNnfWxK5kg3aaonAWXBLL32q0To5HDMqs
nQtGpi1SHTbJBL6s2JB16/hm9VAQWOKTNcT2WZPypOxxO/x/yu3EGKa6557SZ5cO7UOWiehk3OzU
BCFXsNJodz6FDPg0YnWi5fzKGWrnycz8/8qY79wx4QGXGEh1A3otaFGSyDkb2Ga3eju3NosATIY+
bW3a6/FQY0NIZL2cp7T4UTa4+NC4zM/CjATU2foT+dlDVWiOUqybHMH8rzEZHdOB/fugT0nk3com
uE/jUD9U7B0Tx8aGwoGxxRzU4J6ps5ALZwGbEZXKIh/FaYnAgaEwGnRvRb3rwQ9ta+SHG1cp4o1m
uuJitMurCmBlu3r6mTPVHIPRvXcGv7xKVq7umI6PPRX+Qze+YjvZ5E5hvRoeqL2XF7AzxPRPhxHx
m85jr0jQvF800gFhYf+u0gaOQgg1e07Ms7Dst2ho/qFhRP/ccaZojrNkPFk2wADlqxdV8fJEMvrX
hIqqoHqzFoyCkAsIo+R96FwqBz+LMtaQEzvQOGTaPoXrBR+dERsuO2uZHth1oHyx8WF64suizRCu
OflZeyoY/EExlgdFiHktSdC0QvQ/vkUa9ozSo/fBJ9tNy7pLe9sGW9/VXQ0GHp2VBFEM9YrP6sMP
cev2knp1e5w043MnxE6shItwXROonbCKTvo1NoYEI+WUn+C82rNuWcgW+atlPHFKB/HiglJIHYkx
VEzoHquSDU6NGp4A2cxunbtsuoUTA/z0DlEQH4exL2yN+JZPGesgRQ5tflkSdPKWNzx1+eLcDTNp
IxGNY7puN5kV4LxRK7k/QLcK/8f+SbNkJWBdZ9x9+zyyTkGGGhs5VLX3fFMQKMSPEuQRRNGK1dFQ
U8NHpUTxXTUl4t12m5n2zm7VVbAfLBp2dXYZfpQz+5YCNhIXJbvhFFYoGnGoPGbK9ih2Q3Z1qMpA
WkFQu6FDfI9nKinUQEelqcXHLqA7KGKEyfrMyhccnpWesCBwS2FUh4G0htCizXSF9xfT3B4Xa3rR
iO+zzrM3PuK3zcJ9t3Hp8EYoTmWFb7vqCOuxjfqDSwK9yJSDBxq3lZ0m5yk6WL6H8SS5S4P+t8ek
4tlQosfU0L41MKVDeV/NAILy7lyN070066nvsXSvhlVyWyR/0pyfOE8S8msxlojQrnGPW9cqiL90
pe+Wfl6hAcABKz4yotuMcSeLB/Uhz02CJS6wov9KeOhtDrzeo9HbNuhBR+nFx6p10l1cMv7z4/Ha
O0RRFQ27D4elW1hj3ul690R7/6bZ8/ZE6UWSifaCs94ewyc0SZee42pXFWx8FtU9GArgVUM9Ebo5
uXs/nbCFWurQxcXEWI0/LeEytzK07Kh/n4coZCBX1d8oEVkNg5HalKXzUj8VgsepCYu/scHxbNn4
eiP/FANR4TaJPscUYb3mjkOkQPojOqpdDX5tUYrswQwcaxzyO8XBl++fjUDMorNTXeu3gDaESg0V
SeOcQwgL+YI6JAYXr5ERbgxXfImHY4vihO5Q/EgaKXqTfBn+MC8i7cOe93ZBJJlQh8JuEGd4EV3x
9B3NJub2CJCX+MxHeZZotDaJRZABqrIRkx9psBY7Dss3G88v8YBzisJlbAIdIErT7rG3ij9zn/3O
AQQEbVU/Msk/tN3pix/5v5YXXizGbxP6vDIuKSIXFjO91YNpjmMIzm0U0nom/sHTyOurZdnI/Iqm
ZIIujuQ763AMejWyy6DPjrJcWcVcsLZeAyvL8jlMJ4/lOiT/knlh3Lbjg011vEw16zkUfGz8OuQn
1CdFgNB8cLxnHaYko9LJtZ3PrtcBrlJkZDyqKKEeBxucrsmSkf1VTAmRmbwzDgEXPd5ez3ZfQwvZ
KlEjtMWIBbOhpt7Csj+UWhLaFxGU62dnf8HEPcZPVYNWzIvNv/LRrRCwCYqqIHsWjKN2rAVZL2Xy
RQ8xrjdZAstLCLnkZHAj72zVJZzPCFNUbK9xpmnLOr0vwZX0H6lTPAUooXcmipqD7wdnkzFv5qKT
1zEmic8hrqEYq/qS+PFfDRnCX/Q/1FDv7pgkF+zXmtle56yvZ5D9hGH9MlrLN6KAVQPLdyKzi87e
u+BmiwQ2fmcBsIPkMVPh39nxLyyaYJ9a7h8MiszHLPjpIfu5dODZI6hQoPbf6gn8MA/VLWTUaiHm
2YchVAVkDui323o5DZogKsugolTgB7Aux1b0ycdRR378nes0RwA7HLNpvA89h/Tp4Acbo5X1NgoQ
HH6WRidTx/7qdzHXIeXzCSe6OV4hd3bH01xCHFsaDqTcHQDPIJmhhvgpUyLu4k48O2mACKvVv52k
mmSfj3U99EElofyeFui9SODBTNXeJsXHandFvZ986zVbxF0agiRpV+WIjH/mVOzHaMQdaUZKxQQe
fckhEGa2eaqUci+85RBLG+9PxHjhHhn8bchB+THR0fsY9qLDaLD3x+4iNfvRlWIxNzVmNPM5qe5v
wIzeeu9wuVnGYMW3aqJdcRvmj6MFWM5Pk3sseW+pZIxawdsXfAhm4H9Sjag2jL7RZn6mE8Ecskze
yuB9HHzKdzsfV6n1TQ75U69Ftx9d4EVxXIOMgCDFOHc7QOrcUOTxthr3W7X/JZlgujKwK5A2ZlKs
0drP3opVOucaoEaJ+sTVpbcLwLlUoqLshVeiWTYpowvnCWHgDwCprfRckufr/LEpjgNUzXm0nzOF
pjhpPnoPNN6oSxjA7ORB0ZxSdrjnFiFdV+MhZmiLJlqx8Rlqc/X4Nl69KgAPh/qcX+fCjPm14lNW
iOwPfdERNp/1f+Xk0z/gyNo0MZ2NJL5OxMt1NjhgU4rYwmCRg7pSHkoAErP6wBlM2GVMeeu4+ZNV
B09+WZ4J6OT39RGLNsF0z4CCgMNFVjsXxdeU40AX1rMrJVcFx8nWZ3g0lc2+0P5T9DI1BHEzXfuK
0BEYZ/7rF/NVcuj4JWR/j5OrjlO+/xfTYdNexGPlmFPr0v1TiQrtHUtGN+gZok0TdPd9RjRg+t96
/izdb4VnTBngYrGgIWXucvYddXW5sxwRPzSl+x1Yy6uxldyNDkmI/MvvV/QPGK/NeG8ajodSHq15
bF6Gup8xy6ckzaf3VXYyFZnPA1mvuS1/q2gGX98HwGNRYtBpVrc84k81wylqpf0QLtFnMsYR/Dbb
JaZW9KeC+8NlmvJSuwRxM1k7Ivy3Ar55S8wZpNQyPs/xQ+BphFNFoA9eo+Zn3TCfSilusMlQcmyg
NmHzU3j9Rmr1Ca4Dg0wUSaz/TDx0mKrk25LYJLnV3rPyUwQ77vDYMSS/VPmqFpN9fczC5R6WS8hg
Pfx07UnfqcY5Kh+4EpzVjYxYiIx98WmIXMGNwsGS7uyqEVdJPqZvz68qHMVH4jMICUZN/DFfRq/t
U2CyF6Qdchsr/yFs0z30L++Gf+URS0mAABgZWo9dPZExwUifTPyxwzYJM0R2DbqcvpFF/DaOa2Mg
mk4yMR+R6ndRK/6L6hFhDRYr3SGPXHR2nxYVyZZLcWbX5NyWafgM+/auNFLsq3T6u0QJyZBmzR5v
H9xC4n1wHCaebO2Up7bM11DsZiX81GZ66HsGNdjCjq1Tj3tZ+ORJdeXrVMfZYztxxEzc6CeG2raN
VMZjoPvcWXApCrg0tssbWl5TmjYWsHgPdYk3p88UuTl5glv40UPyxI6PJKIq9vZqhqo3rZqGVJyM
DYHMUm9eZX3NrDwcLf+zkvBszeIEhs1D5pYdbRt/uRTUVG31ByVx16X7Uoc+Gbia+e1YMWrmeR3Z
dn2/uIEXXlEqy0MjzKWuOqgMOP7bNl9rI4/Eqmja4dEKkYwxFOYyehyLHJZk2ojPQt9CDakk0/Kp
labeAPljH8viV1SB2WJEuAvn4LnSFmjLIeXiHlqx1x2Ry8juItalv7VuiPYFYBiMyzarsDyxt+wg
4I0jLZX3ltgDSAaDN9+TOck7GZpeEbj/EPCS7VrN7tFKkZ/a4dQ/OHbIeg8WTSWdaB8jFzwUfW/2
jJD3o8KsbRPUwKdsAza0i+lGVNZYA6jfHWh2jgMSYFo9G2P+NfoI5DW3N61B8eEyWt8YkQHfTkB+
KRmCcbX/zQ1qxQIIWa9Ec6TchlaS1zz5PhT6ormTfItnLxenwUdBqmL+Eu4qa2eBqePB4wws7VPW
ON4JyfBO6/DQdUl+n0TROce46PjRh592N+CLjIDd4oH9GRSHVD4Pvn0vFaeJmsyFM5/k6NHxMc1G
X3Vg/Fvg1XeNlz1IftN97ijIFib9gzqN4h5yUBJbZ89P7+UcMUy3+hvtZX7OU0Yg2vY/jcMTrLCJ
dajY8XRWX7w7IVJSrhTjiCf0BT9e07k8qyQM8LEanv/cddWl1gtveICqH4B0AF2qDf+mBlVhLlgR
JHnxD5yRu4+6nIPJEGCEpPkFnUYP8iHjMdMtDAeU1xOb0rNfeeiNbJBoK6q1emZd8REPOK+ziZFb
uFI6faaPu84BdJJZq062ZlibSRCsCdskOmTKJG5psjlUCc0+j2wEkt3JccTN7af+SWbZf/GTyh6w
K7zWOf2FXRaI9EF9jGH+YsGfgfpICs1Ejpxv0b/wjAqnija2iyOP1d/HiAhy108MQ1O2Bx6+a7oH
gKZy6IMnyhDH1M4h8ss/c7bGR8SUZxi/DxTV4UMQu3/YJcb7Ae6vqMjF9Au91xoVW+cuxaUGG82I
ccZdmFY0rW3HgjERj3EM4nayPlXMOaHYWpEHbCPP77MnYJH5Y24o9kpHEnTOq7TNs9/cLH8Bv5La
Gom/gSv1DfjfKkasv0a9+PtlgjvNSifHF+71YEuy3cTXmy7dvyWO8lMVj7fcamFwimGTZ634E/Nk
9B6GfEUjmsem2+Vt2O/T3IMD1668albyobZ3JqA7sGz20XVOaHeWformrCNGFX1xCaKHPgfyNrTg
MzMykqTV/dQ2pVjhdVC2PSwfzUhyuZNNuKqDGo0qacCMo5Kby92Fp2Uf5kwGbFbTVdNm14gqJvZg
V5SK3jkB1UpbNFF1weGD40VWIY1n2AWHCDZ1GdrnqhPFUZfti0os1tu1Ia9Px5sSAMsJ1CPyxT5J
ULfPr6IA78fnkxXS0Lj5B+/1FaQlkjXHhVZWUJ14te1vl9h+6QOq7H4kzDlvmOGqCgdN4U4obJnn
4fQBgYBrcddO7MCrwXpbFGPHzgT7acbNnRVZs0efwpBjI5Lhpyd72uiRFFhDYYWJhoQ5qZpdNzB2
DxKbuVGEfcUtqnNStsHRndiq+4gLU06VYrCRlOQgofVyDFYQVA8/gKvQH8n3U0G587wUW9iTHqQ5
KfDEe1UDgLPg/CFcq5fjkmWr1FTbhypNl4MT9xBxLaitDqHxiWxPlqn/TRNsiMCa420KNpONHjTj
bJWMotK9lDYG+IZwFyY/qzLCY/KYFTTXdd3+i2UO5M0bA2ZDCIrGuWee7B0cJAub3pn7w7DuHsts
5yUeFXAoeT4h5PYB/VyKEiHxnA9TJsOmRY9wyKe02oZA5nZW+d8QOAYgArr5sftOFp7JqVmeGlY8
GzP4zt1Uzk/xAPtwvGYTYMSRBqLNg+c8Fv+NSRmxx3Iu7nCpl6Jd/fzDbll1CIPsaNerVD5EdfiD
oGc61MlHboHytlYYZgt2rJ4H7wAdZlB9dBlcRsZiXEYWdLiLk2wK+NPSh9lNsnMn9X5WVEVTRnmj
eSULi/m/xGLnhswb9JRv23VBnragjhgy9TLkzOnm77hBWOtUmADXoqQy022pLbD5jbsPBZVXhm5s
ZsFPV2nd8xN0V5zcHk9anPHdL+NymUu/prLlTK5hSvdd8kU2WNEM5s6sXllgynREcv5Ok+ljDFel
PEQVPHd63wAs2UwugZ3uNMGRrATa8QGUPps8wn6bJ+Whl7XL5rL4Xn6EDoRmZESo0xahux0bjqkJ
ma4C4zgHPUDXEaqY6D8ybgNoCgVbTiGKJ3nXwHn32hd/YQBcphNzDubLE09BGbIOZ4sJAMFiDB/8
SSVbzqpVaAAW0qt8mpoWswWyNDIAJ/0Vs7nZIcOHRKSVPMcpdVVf4S+NsUO2BmgQeIh2/xwnff/S
dG9Ta90yAJOeRo4PGKZO24cZI/VRW0QKlU63x7LENFhQaJeFeyjm5EcquLsqNiDBMKd4KD461iJj
u1C6RGzPi3LmxylpIbLsjxv46hpW3PjokH2bIc3gI5Gmwx+unSUxsLw7VUKIqE1hHU084oWT+2f0
EZfwWC825VgKjRJHNgPiIXruA/UsnPxalKG31dytew91DZNAcBXVocuskypUfBc3DCgDtFVZ2j6Z
oWVB5TDpoVNgwtIUj3FizQeHdR/cB7aCgi2kBZl6362cKvaq1c6OUwhLwKbRTeyYFqudIlDPLp4L
qGa+7UFmCCxIJ7To41JA4cr5mRH6HfPQfRpzo5hgYLDOs/nqcAA5TXct9XKXKiG3s67Ci5/5RPnM
1XOHj3UXdctX7tbzMatBTJbylk3Gx4v75dU10IrKfjE6Njf2qGd0leSfBKCtcACyxsJztriWt151
I/QiBpsWdXUymH2Pu7z0hmvaUD6gqFjXlMW4j5wE0Qn9VSgtnor1FfIcJmqWXyLJxI0ey/A9MT1p
UQmQKN9qrnZavbRt+ougudw2cnT3hdOG2ENRkfDDRolr/qLS+mdZ6svr+JLtWnBVljiWEdp92Yi+
Ji8TezdtUQb6//WiHHY4WAliTSoY2HV+VDxEJfc9k3zvLpx+G48hKiUvRKbBYpPadPNBFSXpN0HH
gCMD8xJ3l9Gfmge4sc0miPjxi+ZUzfJ5HscjYI1DZYrvyesd7qj8FQrdJaJehfibjDsRkJPhZ+/A
kxOs6Pf2iG5bBsVI2GFycIvAu3dZqwA5yp2rsUeqtn7Emp65f305gfPrMb+sJD4jGCwnAXK5AJYC
p/GmaXGqBZ7i5g3aN1zDiOal/6KVPuGChmwU5axjBaDb0kHmojXmDgnLoq3vxwTnNPoxoAFWCNFS
wPop+Q0i0ILXsjO8+4G4FPaTyvk1WUEzI2rT8JgF/bXDqrjCZiiSI4OTuGMv18ZljyKCrS5T+5Tg
DO/MMhcsezCXOIzhOsFY5FnR4CUy8ADFhINssvn3FrSwNiUk0Gnb2zXD12ic+9hnxp/V4uQG2KjG
gNGeZwiFll76VkO/C4KLnzQtvhGCj7HBSTR0BMtGi3MrCIvQAF/2KuK/lWMow7ANMbogYgmb1cYZ
xGfQVRdwzRukX/9me4Wsyelo115yaSneoJJ56bELhhdGt/WH6zBHRmUJGLk/96V+Qex4cKNEIm4K
PngC+m1WLj8wCh7DVP90YcnuwbYzYGbXlnP3juYMCmZlm/CESsamPjB3RRvy1Gd0iS6LOhINME9I
+WHy4MJfwaY88nzUl2yhh/IWYZGjJiBHJhIPlst+zYGO1kcsWyLNcLyqT0lafBcLvscGbEfdzFTn
hdNtglJQy7S7pQ3jc24YfE4x932d4ZaD0uRuFROhXe91YJ3XZkEXMIxSdkmBmrDdKeTJYeQwI29A
+yIxA8nZnUOMtzPvw8mJZo4P/G6DuB9bWm90G+tSK/wqVUMNtqBXYMlLLy3t74BCyaqzHba5hsSI
HEKxNNdMPWNJ3Ps9jLFhySKIJ+EpdTyMoppr3EsIylsCPL12fI3mzCdRMXoMW/du7iaebcfrbiCP
9rN/l1TLY1e12XEJiE9Rir4aOQP5qGl26TOhyaOY32BKKYx46ZULl8iGA3jtfJeHX20J4wdB8sUw
9z6KpCOhlcXprm/Z0w5Bc3Nnkl1M15d7bePrJdI7X16qxiLU0kHubRFNAFCMpD/u9IJu7Bg6ntwj
rgV0JJO7dc0aYvEPkIssC2X3tF5njVXr13bdRvoxQdlOoXaUf0/Qrxj5MIJm9ZADYs3wBqHaO4kR
QZ9ffQ/lWpIGEwbjOCm2GWXc1sWYyhJqACgLnnVifYwfCsJMjclTjU8yDn/Xf1AVxXQqR/3ftPq+
0yZyiSUz7/GCOmTJ0x0USQHUiwsDkzqppShao5JLI5JbpxH/IaVdjvU0IZgJvwqwzki53PrM9hER
nVfh+l5VQVEW3zMf31YlhMkkEWjrWT0GIC3UchRBPv5xCABaz5tdw5MKrhC+VoPlcJAegMlu4CmQ
uOP7WdzlDX9HxCKjrnaWzeJzmXtyCVFLQ52y3/NpwlHb0X+lU30WM4Ym1PbeYXR5W/I2vauivjoY
x3tNchSuS5qKbe+5V6brDYpQVzBb8GHCyJz6sr9vU8mmJQkTbvwLVsSrFwUvqbL39RLczyBzmKl2
mp22JnAlCk5oP/jjpNseGg8KXGeBPBIQbKuu+smdY+Wq8jxM3oGAKOS1yzQdMdeYiBCmMtbgpgRB
tXbonKZ6hE5bDK9kd3BQdMUJuBQtZ6oNLEB2E9TlHBAdXla7v86OBlrW+ZfCB18nKEA3mYpd4M5k
GMdudQAE/uJPhDnM6P8PWO35TXAGNJ0qjv04fqDBOqU0cAuMxw18Kea2zhrM7Vj/yjrozp2bvlc5
aFmChAeQrsAkIda4pc0qL4q/3AT+YWuNXAKgtC59IvZzzX5yRGpxGNz7hhCZG4/vU+2XoGExE+/8
OSazt3ZPrWaDzG7hXwIPYk8vHm9VEHR3lLNIIcDJDkaQjeoXbGdimg2ShwimWzwInCzg2Mj8K8Jn
b5R/h6Fyj35as8m3njS/4A7ZJ05HMgd2vOtuEEGLpLMNsQnHhENBjpeQjIME5Yg85wINmQrPUMrb
ey3HFjuIlR1TQU4xn/4QBw3RybJ65hIDYxCM+zklbXBpLxlpV8NU/FGuA387irjKupnNPKNdUs3t
YOdWw/uQ05SgjJi5SyAhsjVpNCKy1nefHK/BgjC+uyy9PzSaqTDG2DSzQl0LaUbvwYde5QGLwi+q
IUf00KqE657YV8iN6m1DAjS7FyO44YLukz7jx67aFlAuSlnbfUtqltC5nEokKCQYas0mOkNlwCVC
ReDBx4vkEmz7uJlPJkU+ONnIimkgb4agiw27O+si6jJkABq/1JaS27Y709c5fCTzg+AZQRgw/jli
aMpIqO7hvc8u7pbSXI3wH1uL3MaQ4e7svgr0M1DfJuc+BOK3WQ07VFWqRvQ4IF5aJT4mKh8VyuOt
W/EuBUw8pM/JNCC7TAvzdygVZ6lAwYXOF6u33iXC8h6LtiMiwPWZAiSCg6ruX+xafygfxC0mTobQ
1qGpvlY+L3OL7tiW/S2PY3XJ7YkxVjrfOVP67WAvTZoMbLFbfcuo5fGx9Dnop/LIhojc+biSpLIw
q1lKrs1G2XgwXFTh5FiRcRO4n3pELQu7hFpf+Jwlf5uMhIcSpwHqPQS3wzJjsYRxxHHTFEG3g7KB
0Xog4GJ506T1UPlmilH0vRkwXuL0uAezjGC9jv4rjM7whNNGLwsymAxyxW6wSAsxrL5YwA870fxY
c13T8LUk9DAwZJq7uDu/UrjzKxLg8imBgy4gz4VoL/p3qiX3xBlI1k+EuJ7rWah+JOIDEAIvJb16
DjIFSaZ2lldXr34jMbEqM9gCm3z8xxDL31eQ6ysHhEnXqC/23zZq/q9qAUJhAFGRsmC4Shjtal1+
L1aCnMTKPomXsjPPPTP8xhbDZcuVcuUJax8Ynr6TuPzHxcmcR91nTtTHSwkqbzPzjh17UsGN85Ea
LFhJTpu05hfAlQNoHauDgWa8i2e2Hklvpjsah4y2Nc+DuzCBCBtL2R2nvBl3Phd34stzx5Rh5Vaf
SkTik+l5qkuYUz5zyt2wxBlBjlZ9iGmGmKrXPJDtcG9JCjLHBsUWR5gTISBh3BQTpm0nTLfMOxnA
jr3LCw/gsQr4dmvDBHlB+o5rZDr264gjXgYJuwMQO/0JT1XlIuzzQJPWGh3wFPYhSRe6YZT0HVRe
sLfqnMFKxpKsi/FfOb49nGurvstLJuel59Erdj7NKIQIZAsMwrrlJ1HCoans2dHG9tEZqgevwhw9
5ba6W8wlBeTATYrXZ072MuuPXrK+HxHW28DULcw4RA+Wm17FhG+pdnRzMDNsyPzbzbQ4AhdnGuD3
BRhJCcqvZZwsnPo+TYBe+CU6KR3eQDo3V1GwxB0Tw56pO46S5j6DZM/YS8VnY2agbsQyNdNY7f22
+CWEoT6SvFXe/KVLrkQG+SYPHwYVfnQuLKcu6PKD/h97Z9LctpJl4f9S60ZFAkgggUVtxHkQJw22
vEF4xDzP+PX9ge7ofk+utqP3XRHFICVXBQWCmTfvPec7/nyyq7lxoih69Xy8UfYQPrGn8BPU+02L
bzYZzHQ1ZAHdTFstmsJaGHVbHsyzToNpMRt/+rRIt9XcU5L5k1PCoLam9JvFTWo5SbLMdJdj33kc
9eTia/gCPANBmU7GURhelOgtzjPup1pLTqQtgZKC0UWH81W3q8uQiHrvKxwDvii+yhBTSeSpJ08r
t5MdRyvRC0JRJzdZDR5os8RnVydkBg6zsL4Jdu++p1MwlmwvUqRcMW2Iaen76aP6BlRuXTX2QFRj
XW8ox/NJeo9sY1PutntPIjJMgAjhtUDIK8TRLRnFcogrWTTyNW3Jag/1jCgWjurIRBEbu8QQpi3Z
CPCLiK1K8BKV9FWDHBV7Mw76NrG05ZBl7j7TvgkN2arfMYtWcZfdep2tGujfto3BTzTwEFrTTbbZ
SJYViqOUoeuzmHbwiK+pGeDeBj4Vaf0u8viIDTdfhQMqObwwTPuROm6bqMfPH+GP94acXMmOeWDm
DgKromCY346rklgcNuCyPOgaUZfzPDWqm5wqMQu2rpetgzjd0hJpjgnTWXhA3lc/srFhR/fEmm9+
SeYc2c9Ic03U4vYwq9srVPVC+dk6zutTriaLoVjXPVZW4i+ThKmN3mHlckrxaOjDIwX4i1+Fl6JA
dSvoUi2aUs0+koD2cZtfypC0gcZBFWDD+usIdzLypzQS43K0tYONVAwTFzXUgKxhqNzgyBmNCtUH
nNsURCvBw9uySZWL/3c1Zw1mwuex+P6vf3zNUTYziP/uh3n214xYQ2IF/t9tzbd8/DxPc1+y8Jf/
1c9kWf2fypUWGQ9onBiBKhfr8E9rs+b80zaFiTLSVoZpmwSx/be32Rb/dKSjlNClbgud0J//DpfF
9ozPgBk0Gk3yu13r/+Rt1v8eLm9Jy5qHyZYz+68dadjvwuVFBybeLoIeiUn+wwrMjlzv5irNeIWq
BRKlOhpPhTf5j/eHAd7XtqiQ/WRG0y8CkOP7ositVy0Kv5ge8Xl/uZr/xttP4/Bv0bfz+7Mdx+Sy
KaUbJOPOzuyvn29h5tf/+of+H7D/nSTzOPEG2HF2dtcBDDGpcpRpXsa5zvTMmjy4+eX9IacyhIqk
fQQoxTCNKIJLpTsaZD0GGkWJT8+oMvPFkJCr3KYAs2ZwCI6Am3xKXSKFEmuTal115HNLn6sxQ/+a
uJxMO3X2reErq63Y5XbNmckGSxSkJiatZrZLmVrM2Q/5AXCf8EvtRbAO5ppWJhILmt+cHYX/gJ6/
4ZOOkRqYCBuZBTtfahym2NRfDVe72BX7f9LUuOPUOPIVpwPFAaOIxx3o5kM+9dqOiCqU0kEQn/FJ
Tphx9U/AF8IvUeHgZ4GXeVDswtQT1qtOrNdT6nDk1WUHCSdzmchN8Ss4T2SAAQwoVEz6GpcBe4Hq
6QUxpnzux9BaoGHnJPrzb6vmmtvqXcDASfvJBFl1se2PYxj6e9lW46YAn3h1O7xsQ+cC6AshgdFy
t8qq/S5t/YeA7/ni6IW3mvpmFygznFlIFyRMxcKPS46dpZk+p9DAnkdoNFD9AoQUhJHAwQDuTV4h
Ava1P3MpkE3xIfi3wG3GLT3GYEu82XNCtXhFVgl0S/eTo5HTP2dLdzY1BNrO9YNNG4jh0hAucRk0
YLuizM8p6MCFW4T6s6lVyT4xCoAz88vYZoqEU8c9s9UbLzSuvbNdaT9ftUKjWSVIDiIBLhoL0nvH
3O0X/tBqGyJllG7xyYaMPWM6GhMBSHh/ppeonqqNlLMPsz+4MXYgIi1rfH88ZFNHx1wLH4fa7xmg
sZLsiyYvtmmrhkebcokqvB8/JlNjEECBp8aycJsrXT1LSs9rLsfhQrQXxUdUsqcPzqP0kvo81j0I
jFCzyMUrvje6M8FASujOq5jEE9J0wm86tk2vEc7HqInJjCcwrB5d9YR/iERRGZ+LfTia1XFEa3nk
45n2Wm9uNfLt05K5A096LA4zjGmhocJGfNqSLtVheDw05AO2TjRtUbhmAJBK+5rJaPw68kSL+umN
PBLOrzjnU7r+NyZT/T6UVreqixGZfDjkMQmlpFMMcaiuRUerNi6vcFiRO4P+fyys7NEvteZieMQl
SGToKKs49um+cYN0Ws+DQ+MlwXdhhy+TSL2jmH+Q8YPIjTPCbOuTUxTqQCDeY91IcSRViZInQ6be
Kk9SkqYa6VrjtAkRkS1zRQnZtFXyGRIy3+SqfBY0diIHjgDCaPEyNMRpOFoUfc7zEnJQGnz5w2L4
61qo3HnLMBH5wrUw3q3VXsxUbkQOhfDJ645j1OdHP8Ajq5mKAO5zrMLo7FFLvvjdTatMVJZO8aEI
AU/o13aa3HMJSOXso999kGlmbKKINteoTclXvKhPMZKRFyo4AosV4sABw32ZcxZSzPZ+/4fo0vll
VXdcS8HncDnaoI98t6pPIWTaHmUiSnE33aRQfgZTG0EsEfGKX8PclFY+HSsr0i9mZNlr4luQ1nfC
f5zs3D35QcvmY3fIRGcmpGTQtwpq7wL5yX+E8VczIGj0FUU40uYmiXZR4zpbTOrOoo6RBvVhZt7u
z/QI3lnkLin7XUbIhvESsCUvU4w0a0XnTHO88VN2l/qI8Klui4mwYOdTwgpMFER1vT8IfIAHs8RH
HUBxfZRM1a4U4V/TLDE+4lQgfyJ6y4JQf9MLOGBmURCjkNvRxyH8XLVkMjcAu88dsxWk+Zn72pJG
iKQFTz4decHQpKxg0k3ta1/obB0cbI9CJV/IAEovKhOw9CUqEam/Vso4tAwwPyQ9QdJkNTuPMy0z
E2R3DiykCyO1mE/OtPa+yXEPekQFOZ7adv4wbzNOQy/RA4GcyJ62ctdq9aMXr6co8rZTgx6d7Grm
6wR7VIUhd6A1DdgWybh2R8Rmk0lyEl1Z5osqtRdStCOSefAFQoFVyLRktJh+g2w4lFlrfBnDql1E
iolGlrfGatTRHWdhmF76+ZnGIs+e7yePJcTIpQ8Wa5tHEZakXsbLQB+4h20tvqByU3sM62rtV1lx
EjWxHz5Ft1m6W/qIszkEe6WZFKy1yVlocfXaMMIY7VDDnMbcr6fr7dHnAhzRmPpzZIL9czy/p71a
6s/FjL430BnRAMsJeFXy4liy2MJboe2JD+D33wxJyQf3efTzbPftX/+Yyx0qHdMSjGP5ijvvyzGa
mlph1gNf8aLeBDQaGHtqznGqumoHs4GOSC+roywSZ1nlzk4IAxuIU3dbXKEB4Tw6cdm4uz4GpvVm
W0DZBCpmO4zlhwjHTNT6w4v0MCjbQCT50B700Ngr2l+fjKyBbeLWWBpT+QSzo9rQxrPXWp2DabDb
L63Ot8cZSW6g9LiiLp+OvmlkyBHsN6+wz1bn4O0o8HT8/pJYsH/+fklYIEADYWi3dceVcv79XyrA
zDUQLOsCCHKHZ4PRD+D/yQ6PwKC/+0HIbRFbBgshz3w/LJYVDXgUTtxXqGVcrM/JWqEFu2jhrLGc
JoZPHg1V8j+z59YKntpc6AcZzipjJY/+2PmPHRm9XKr8xAghOxklTBgd/TEjkdE4pj1eFUsbmeba
RbTvTPKasTAujakaliw09mmC278MMDPtXNk+4eazPgYpt5UA56xcJ38ltKctwvGTxCu2sexLSXhj
sCS8a1ineMQPUcfNdn+WzM8ILv3DfWb8cp9xUV1uNp1LaujqfVktGFymlZhFXBNsj6XuyOJNeMI6
eIoJYmvLLyU8puO9Lssq7QO9f7WtacLl5GUM5t5CbDq7CBEkINHmJ0TksdSMaK6RervqmpUdTLzC
N86/vx3um9zfviFKkUd/PxMIyxDmvEn+5XYoNCpUs2D8FWfGnOoncmbQG7PM5Kmd68q2Llag7+6g
dWPeGYOQmWvl8Pc+ZHXTbWvXevMUMFcvCyLuAzx4O5FosMCC7DKQDPL7N2y+v9S2g3bRtnQ4Za6i
E/nuDWd2lA1pP6RY1Nqz1vXlmx8EyCnpbZ6U8YrxC86nXqstZx1uRN+6GEUnEdbZ05qBs3pRPvlO
Ue3sbANpHQxueRKVYZMJvadHt77XOUHix7f5VYKkPuiy4m0CoiQtrX+MYy1bSqutVqYduyu9UeHP
5gC8Mv97/m9Oafqvp8iZtsV9pIQtHJv5+t8/lKrB6IkrJFnknZIvYL7Adxipcb0/M/wGDGA4nRoA
qR9CDxspiq0JgXNRn2rS5lGExOGhZuE7lfPDaDbsVw2SpFskrO41p3t147i1Hav4FJUpURuO49L2
L8dLSUCXVhiYM5FZLuaVP9Mr69A2on2IjBgvPLLO9f1nUwOLSzexKsmxcxC6NCNS//iZt1Ad6xK3
3iZAQbEtKHyG3kOoVp4CoNNXh/GV4w/TLfSKvQYm+wOpLkSLo2XfF23Xnfww6U6GSTlgpebu/ur+
806hY0wUjvciYa4lmFTu7+uO6nB1i7LSd2FHpFuVh+UHoAZkkjBgaYsy2AyRox8KC3KxFiFd1XxA
TCwN7sUzCkZFURMy0sdf3fSk0VhEaUj2CUKgk/5YD/Z58Ce1d2mIYuPWirfEm3My0ujS6YP1VE+d
Yg6GhGV0h+LNOJWZw32i6ahFfMN9aH4ufVzsfu+IpHn4uUhYNoUVQtX85Kcu1bbdkvI1GrXYkulG
a27qx08qSz62Qsy7UzTj/suU0GZkPmeLmUVMBPMN+HVwS6LxD9sE4Srv9wkbQBzta4EumwaJeldT
EhApQ/uuyq4EbGUYQYf7Q9nX//Xsf35mdQQzd4VpyW3gUpY0Fkt321qnasaTowIkI6Yb00WKn3IR
hKg173+3UVY1ZH6WifkymuY3Jo7V7f6CiAayrz0P0sj8O3uERWRWwYzHJp/y5wJPVX/ww2rYenCN
zk5CMmZlFM55sm39WATDSTm1P1uYsKdJxoho9d86Zwq3ERBXZK2Nt9GmMCFvm+s4xACgYf3Q8yxU
+4pprYBhgdIvqDlSJfYLiiX1sVUQoxGSj1dTy+fUCWJni4o+OPm31BFkO/S+Ye67Uf8Ie4FCyBmM
bae11bEZziUp54fMb5yN5srPEFSiG/1y7YosfdaVmSWaBt3UGOL1Tn2TffplLLEB2b2xSiviazon
Hg/3B98r5jGYAad8oK+cQmpY5xUe5Nps02fdINtuwMhihBKUAZp9PpsKcpjA9qclcHyCqBlPkaYh
DGzseqOhAvt5QnQY4AQGp2oybWKxSYMGleeEjM7irPyS9lW485EOL+5nv441d1dZhTu38DnXC9hh
NuEXBvbNtSaFdsVSj0CZuJCPpT1+MmmJbA3syrDU2UX2NPCrx/tD3zcYvFJU7HWZk5A0BogscuYX
D3pLdsCUyK9m3k/pgtK5W2SzEYiOFvr4BCFk1wU2d1G660pn2KXWmCCjVcVwTMmsovoShwpT3WNo
gpX3pzn5OAJI7CbwJHIkpLhVy/JBmFqNOwuQTT+0eAp8+w/7ljF/X/620dq2gts+f5NMyxLq3b7l
YdiMayZxkD3nxaZGushKfd9H/e/3VYzgnf6MIfEAqZwgR+FxJ3j6AZxx/mGMsuzgT/mnzomGC2ol
49YSYIkAXj24oUH+msznvdlVj61t/PjDnju/t7+/d+pFnWk2XgNLoNnn938pEjqJ/mk04gTPf+nH
+zDwpr0pBeQgv94KO7KXMOa96/2Z7zJxjVLDW6PaXXmqt15Be8QnlG80Sbr+h6P3b1kzeKeUk8Jp
LMhydYsWfQW4pKdEE2tZ1/azbeLoCMeOiIF0FvHgTAalH30rawt9LVAL0tLRWnPnVxfdTqvHIgcA
Ykbo2kfPjI9/uAK/nLBpG0ND4AooBzqqeNcrGKjwQNgRPpQmzRbZYvCW9eV6LHpxnCZSIbC8iQUb
a3iN9HiZ9IkJQBjgU1tO9nrUs+go2rJcm0g1VGjMrAX2I5iK5o47xb1qPRxM20JjTj8JvV5OylFa
lscEQiMzZbhvg1UxY0Q+R0AFyv4Jz2lcmeJoZDS3rMY7+C4zcsUs5CHXY8S6hWbuG5DEf7gStMR/
uRmEqRN0oAwpWUmdd5ei61zAjRFUKdpKmomKF33bc5kGpLuUqlv3nB9ObZW/OXGDNxDB0Fk4CKf5
El4GUErLe8M466Cs3F86Bt/w0NSGJWJl0tbote6KMm9uQ+U/Gn5Nvlyja682dpeHKtcgIs8vWQDX
DFtf7dGSx56YlkU2FS7ZZJKOOxAPhHkh1sSc9JV1mSz+p+VOWfoZ7g+nNOWtcSW3cxi5vPmxJk+m
1Zgvkv5pSh45A4jizdPH761ud8FCKiZ56IShEAE0GVo/OI4jMhrRePLkaMxs6RA2lfbNbL1xe+9j
lGMKO693IRl23veyKHGI6TZ2KY1Z9OH+gJt2Wne0UGFMtMPayXqbcMI8/xA7MPiCpzT15Q9TkHtn
1/q3orCved2uIoK23wZJokXejvj8ggHRPxS4XcsSuOi6MMM7ilAzM930ljIkLJ3evU36/r7PoLY0
0JJTs9y3IPIDExIT8Hr7ehBC8FPE6QA5W9adBAgx+q1/JEuLoXcfyFfEtcEyUUNyTRNiSmUK2r+Y
4mQdEtZ631fhnHTPVCZwetL6LLp269dRsk1Q/61UI7pN5Um0oXSJzgZxlBtX4AC5v4TSsIphj50h
x2mbBsq1bvbEp9jjTinNvw7Nj1yLBKqQiVlpGhBz+PM9KswntHm74pI7UEjG1hJvYxCkS78HiQUV
FExx3n+Lpes/0p7zAGfNTQqb7rIEmzU/REXx1QsorDXTbXZkgHUnneYgjW2n2ZNwBceSVtIFY+dH
Mx5fhRVVr8LHfVZE/psVa6fO6o4aEBygQvlziEXu0MczNKOuv2qW1X9kpEi8amI/oYn5pM95Wmi3
CDC+31z3113tnOlgEHB9//scC4f8/SCpF/IGRyZ+sKtcXdVYL2Nv8g7h/HB/RgeJ4OYZ1V27Gmwz
BKg7F6UQgUY9bto6/2ANMcywCn2NRZoU2Pqy45gZGnjyHZSIiVtQ9adUqh6xC2Vc4cmjoNb87xF1
r1ESIQqM54xIJD5XOZOsdvAehvtFbLmPdyiOsAr70EJy3AYEDXOmaoMQPXAyt39HC31pnU81IuQa
xCeZ9Zjgc20jULPjmD6nbBDr3M3F5ecnE4eoQExJ3iTwI4gORYXjpPFdyAW9iYisLC73owXAjtdR
lTeNaGhgCKJ/JQIJXQ43F4nmTHcOlZepaxjzdcpIol/eX9pUeldgRuVCC1Nmvzq5YHqO4aDB8EAI
rOmu4O5Ga8H2s2I4Pjwijmd51l50/MsTEeZZhko6+sOx79dmlc1xT5/bIgwiLbQFf99lfT/o+C9s
moljxU1j9ZRa65zwWqHNoUEZWSawLT13z17IfmkwF1rpZpGuVE1FjYydtn8p85uEoMFxUX2zaNY+
6FV6yocU4C//z8q26hvKT+KkvbJ4Y6/fhbVocfFZ23sRF5Yek38NFRgMh08gAAKk1UKa0BcJbMIo
+JDs7blTGw0hPuIIsN698qjnEmvE4/Gni/Jr6SFsnY63TvdOKWW/OwrXyE49o6LXCq94INtb1Ydp
fggnV+5Hj3QWyujBCzpy2qgXaaFhuwb0vtNtK7gm9QzsbeRTheGwTZLwKpH9W5kwX+6/5xpu+7TZ
06t0Nnh/4+PIbqys+tJDg3yEWEWqMnEWdreRtUKJUatKO6E2awCUILAMLpUQ3iMRMKuyKYHK+VH6
NfTsixWJ9BXeBC4/0zw1BIgf7EFPD0ikpk0tnHj3hwLl3+zKitrEmpt7VCnvO1C6CBDxzdcpgOD9
ZQwMVKbt3HuiWXdLsC+QXkXH2x0klli9YO9tGYP1yXApwmLF0RY8tJ6iEeL/h3Bc2Fa9hcC3NChS
Oaadu07/MTigBmda9aonQWDNRuyvYThFh0RrbeK36Wi2kq+qTw9si1CzR335Mrm++YIIyKFEWCVp
Ma0ZN3RPSTxQf7f9sBNY6X5/MQxEAO/qVaEcFABCctcw139303SZFcW6YpRodba5zpshP3rNDA5O
dD5gHkyJDqxF6dk5xTdBDvOBG2A83FttP2tyB8mOQ5S04+PRb0kvrVzPXKa21TyiRn2E4uTtejut
j52GYvf3798Etf7u/duzIMGyJN05ul3v3v/ECbZVgrWpnkhcKQoDRFCrLa3SDZ6sIuEBSy8oPqmp
PF51jGcPRlzSX9WqeD8NNRm0842I39BcMwjUlpUs/WVXFgI/JS1YFqHD1OovzjA5t660X+POHT8V
OdK8YKjzIzaJTVHgR4ZpvAbHvUK1yAqvS/wnOmG+YQ7ARqfVcvj9Hy5/bTrQQuXiW2SSWfzn3SGp
1/pAA1MTL/ph+jzKBvNlDIW8E+uGqdA+QJS1hKXhELrsedcsY8TTBH22lWHCVC6sSfIUKkRJL5o1
ZPTgcazL5/tFjDzH4tDYi33iW2J/f2ZkEr+VC+qKkE+mswT9jWcXvaWsx/CKofpV6xWCfUwQHxwf
v3FRXYLaLYiH5wh7P8Zp4fggyEWzHjpCo7ehm/4w6ol49OHjiBBkxbe1PiizIep0fmY0cb/+/TX7
Nze7S9dZSNuhrU9j9P01wzLpWx0pmjm7FhAQONAd2EREACCcc2B4YDNjIhktkyzhSD7qLu14qNxM
xwaIYWMYfbzPc7pAkcSS880P+rjdWGF8srwqOtDO+6+HWAujgwaF6Pd/gf3L4UoJYc4nK1q6juu+
/9Qjh6I9lT1Q76SjrQxT9uNA5sR10K03usGfzF4wPzLN7FZnXX6LCkiMRMcQiBzlRGsYGYGJIZGD
ACTtJkuPTi3sjaUUZnRif29oEOylPXZy5blC244QGBb34XQfF/Em0r0vmpPqx1Y1+R517iGy3OiJ
4MTPFuL3QWe2GQxmfcRguKkdEEg98lTsGXZ9G13xXOPFtcNsa5Bd/mY7mKOJLKvOadcgc5HFDf+o
2ITpVC5+LiyAi5c+kv2nxiRsbGTwDz947giQH/uVEx0JSvODSly8p3XVrGrd0Lb3e/jeXgwHgg6j
tgd5mgYH9Eb6YkwcjqExZPbffzDss+8WIprtJkg4g/GGLW3lzJ/cXw7+jEVHj94yLNW8sIlTE5gZ
LBpiVpPSX+/SL/Svs4efc1ytzVakvu6nOMsu+SSceX0PfKgOAYmSFtjWSPnozgXYUAZ+IsIpUpof
6L5wBBK3wlPtJiOX4iapDDWgsvflLi0HljuwwgiHZEU0Ni7Su5QmSMrZM0g0DTYE7zBJ0slko3/w
oiJZtHpPGppeiGdo/NtOji09aMNYybLv+apaB1KbuBFQz9wPBcMMo2SG2GxbHLsXPSLs26QVSFIR
fWZjmtrHlCBM5Dpx+WZBIls4BZRTrcs/c4TJOGfwzzDZxye7UV+SoQ9PyMCqE6Lcb03dnsc87W8x
yqgVq5O1x784nRvMob1Mro42PaUyind9GWTPLMHOJktIwZtkvBnqMHyyiDRekrbb4OvKnlUblme8
j9Bdazu9ehK3PInCgYlHeCrXTOyIHsPrtg4x/X0sJuCjeeV8TnRhrP06IwQHblLufe+Ig0qTKvvk
jOWLJ1/uS4AL7UhvA/7kuaEXtipgd5buordp3lpz5xsG1Q3D/KoHQY4SPIDb9ft7zpmXq7/2muZb
zqbVopMQwm33XstAXqfTggsjRM5NGCjmb6XnkeVJktDZpF1KMhdpiXaJF4T+xA9MT9DG0wadLJwA
Ms7QyGcwgXNQenvG8M5a1XH9bIFHBuq0m3S9+JBXrr2ARKtftblTmcC4P5aSJhamgc/2kDrAkQQx
UjKkvIt7fRnUlnr2AlCDsiqtdcmOuM2lnm5LQEreQFf359GyAK1TZe64bxmFxKmePge0p570TF8N
Tmu9DvoIpd3QfyQlp7kEm9rrRF8d0HvZLPu5rSGHAS/vTKqbgv5QRFFw61GlPhBDN31ORcs918cv
lQXcd3KiuS/WjtUud0rzkfGP2rGxz3nBjneNtNi7thUHA6Hrp6oO42WIru4lj7hB3GrA2jMPK3io
91SFPOgAZBukts9QD4PLcIGTZx0qRxJ9ERTVkgwr6xB5cvxD5fpLY5QPnLLVNuir6TYA23f7l1v1
vo/HFHSUVjWPJQlOZKyKaBUPjby2bf2tsVGkY31xn7H3U4Gn8H4ASWbEnebeRrA7oLxo0x3+Cb7Y
sfEpnZJ448upwoOYfU6LUl3Yh+OF7nnZHxSVurDfF2u2I20578CuRcFJfM67NVIf7FprCbeivfAJ
83eKhnqMrvX84EjiNXoBnjky0uhq1m50rcYwPtLqOt//xf1HhN9QOnNoxaYAP2owiVnJhqjFlqZn
F4e+8s7t1df7q1H3jiNr/8ZtvQK2amWeSvnUTju/Gc2LWX0EPuhd+Y5q1xEX/N46W9UZQBYDKXbv
+2b+blsvVBcuKuataymc6jmkr6yyaucb2ibU2u5A6DOVEAnFTB0Z+UXxMG1JwBwx6mnqld7QN9Iv
AT9jwAo9qE6R2y7UoKx1nQCUi2R4ygivXPFvoF7YmbmxwGQsk/ZS9ZzTCnP6TESAeUHpYl7SmqTQ
lCHNLiunBo1ZU3LncdoNkedcfSQp0oiyZ1dvQQ5SD/GNBglZIJtcMqIrUSV0zjXCEBHGKn2GjKAd
+CX9MxLZAVdID/17uEMuan6I4/IZZPqPsA0vPtX9V/CJl4zRwM/t2B+hB9exdwNoa4L7EistqYP1
vVfiYZpUQdYeAp0gXad3EFJNQbPSXJuoYKvGY+B245ciwmDGUf8jzV5riZeQSLHKfzYqzX+QKBZW
aWzJHc3keMUyGy/NFkw37eA3y4n7Sz82Z61v4xWBOUeIhggbnU3KrXhIYmEfpnHSnwKhvotOXilf
F+hyw1ts28kmdCWJahT45PAqMkkLK96VGuxCVXprtw3r1WRP7odezYOxjvTDrrPocjVReo5g2C/E
MA+Ia0zjfj4Ue/LD80ctqoHpa6p9MYoaekACqrLBS8jMYgBWgvGk5zv8YruRfzSIRX5o55cOY18D
Iy7hzxEdlMHr93deyf3BFC2sjpyKYK4Yaop2xI3Ag+8vx/lnnhEBHE0NEpsxcCASrCC7m/pGdcmw
9ADQHruiR2QSXsWcXu8ybQTu3FQnZwzrn88y4UL5DOJudf+tmv9JBWRn3czbainsx9iT8mOUdwMp
tiYpK6Opw7UdaYU2Vr6uRSqvoWbbxIUE8YcqDZIHIyqs10l3Lw4ZoQ8wB8VG4op+9LpdmMf1q4IZ
5ppt8cVWED/K0G3PXRvZx4DvEL6VIf+CQBLoMVAzP2ng6ljBdGBYRysamctrVrB8D9U3QMur1o79
Z18L4lst2Zf6vjqkPjPIEaf2CfXyjen2xq4SZ42h130gRWRa0Xg8Nl2lnisCKZ7twgluemxh6OZa
b4eKY/H9pQca4KZHOGuYX5fbFn9F4U+31oFUe3+IquQV7WzxeH+FWRMujmZby7Asn1pvIubDTwfI
f/iIZFP0pyjQup8PYwmJYsJBvXcxUWyDsJ42Kbij524o9yHTxqxI/WzZm0V7/Pm0NRDmKCpLhURg
l5faLjKdw8h68yIqS+zKDn5L1fQ/GGIOy1grxAFbhzg06SQO4OjGEq2oxaMXuUxGJnKRAkIX86LW
ToEpBGbPlCR3+FgAcXjwhtMQlcmWmvyzS2xU2UblD6ZHF5GV/hteSxSDtN09EvA0BiHLtIB+MNE6
OLXTMJ1mXJuI1noDA7eb6zZZYkavjBZ0bxeqGnHKuiOk70nOune7R8BRtLI45DA4IIeRc1QlSM0q
aTcbVD3ji5lVNQsM+ZoDs9mXaSZWRVJ0a7NQP8pJAdWouVFagpeyhjJjGiCLSb6SRsA3NNaClxHx
hqlrF33SEBj4O9pR0ZuFbj1ChZx68bntVbsfYidZiMRd5dq0bENXLDJjEriucBMbRUhyTg4w1y+9
/EGAGiPmt6D2jFAd8Mm5jnfDOQ1v4ZXtTC0hg+4j3+4hVFuKla7adnBKihCWrAucpnHqrWvaI4Ef
BaE5TgMuPE9JXTY/T368Kqs51Eti19IhR7jTLh2zz6DteiQaPnJsUzKCIOineMwSc9pgF/hsjbDQ
AhTGO7Tm+CkmD6iCVZmL0JhGfKAE47Ss0yUkoqHLvydRw6GliDPcrOUHNzJwpNbBWebDZ5EwbNZi
gAOUiw9JT02Go4EnGnOn5MUkZmkDbRndVTEcwlG7MFXh9i/zb80wiL3gEECoCYiTscWW3Jgd2aql
i4KaU5trcjJxH81J4JqNzXCFlBy2qNbqy0KH6W7esAawRUI9gTibBCswt/qiyM3ilLDGP3SuEA+2
kC/CRSHiCmta9zRJl5AiY93DKJrj1UY/ytCepDzZfU5LZKi2sj7YI9FBeBMIvW6+8x38YnXbVp57
k363Oa6ZGM1wG9qYQmNY0Hv4YwnWWKQIPLBWJsvRh/Y/xAh1cQvjY3W8fdBMx5aImcc8QyM/juo1
BDVjZaSPVWyIy9rqHtvUJ0QcnPYRrV3CCbgzccbBCgW0kJD4gZ6gLvBgyh6ChTZYFr70Q0NKqwon
Z9dN7I/jd7seDnHVrT3LCTdNUP3QfThlY1kdvRhjrac0NhDprAqPxu/kYgABo/TQNeZrT0bOUsj2
yoVna9MbAlZIORBef8DRQKKKQkdgEFJN1oZaKj7RZYkcNBwa3JKNyeGKeHlmdNGnpoYA5OaEA7le
sdACGu0g7MfshVSDcZ/YRnNoLYPceUmYLxYgUK1Q9lskdAsC+j65zQ9HQTT9T8LOazdubcuiX0SA
aTO8Vo4qZcl+ISzLZg6befPre5Ay+tx2N/rg4hLFkqxTgdxhrTnHLDP9EYJ0jC/Q+dF2nkReEJFO
7R6tWeFI0pVD3gUpHzH6UvKvqDWVv2LJ9lAjgnYlYy4HGrwMP54Rk6HUUqBuIlYQuvZrTAhSgWlX
jPqm6tLftW9Nhym4Z39x4A4rDlloltCu3SN6jHcr7AkLdkwIrsxgNkR7UE7toXUs+jOPyQQ9G8Qx
v96SJ9j3FELQZk3ci53o1J7i4z6RtDpUW4e7EIHPrqVCQ8IEDcfa1SgUNlZ/LIt3z8NIDWoOtYhQ
w1MKxCLKO+0QYtTkKyXZbSJ/BuSGAqS6s/r2Bnrs9+BXcBRq0sKMMT5CpIFjzdKB4A+6kQrVP27c
AysgrrJODVuQFrw4SXcGAIXnRtnG1qfTUMP5KhuX4FnLusc0e8xgzjLfbp2x0Let671H1L2IdXdP
Mg9vJhuDVT1UPbFmwz5XJUQ+xwcJTmYtyHB5HNlDEe2mn2xZfZ8S6iyOuTVMyXBvPqU+cSad3R2y
qXqv9HmlR4GINa9+DulmMWhCbRi7ZJc6kDb9Jngxc9z+TFUkE6I4yYaTxJB56iu0h4rgwRUSuy7I
dxEuDbQje4pC8Jld1tYdwjDq+ZiPIijXrHdd/Xei7VDjQEXg08RsSvAPpKpxpGiVlerNS2A0SH8A
HliFB1Oa9XYOfbMp9aUT43XQnG0SwPelW4ltOkzh2vIb59BbdEvq+q6pGmetWTAF42yqz4MCQqJr
T1ntthgLKHmOCRLnMkVOLUPZbyBIQN+p5O/Alf6+Y4tE7q33OQK6vhrSOcok2qnEeAqDnGQmq/id
hgn+ymAfOzMfqh6PHal93RAcQtt7HZqSeSjC+pNGUptJBMSxQ51yg8nZGOj7t7kpf5TCQqoaY6G1
R8p+bHw3eUOhvMpskLtCl+TYsWgziT0zqNqKHrvsQO5BSFT1PhuzWXpUPhAjh+3Z24c5mEPDjX9N
YwUmojacVZKH+MS14eZH1e+2TG5Ye8na6BBxkMCe+eZr0XkTAUCAv4uSNYVGGzwdAsaU3IIfo3V0
GTtAUIN/Yu0G1bMMP2KVXXEvPESBuk89+541xLNL0thWG8SLYAzsWqhgThOehoIuVzeEb0Hh/zAm
OAe+9W6EydYAd9x7wVvV8B7xYb9oZfiTjEc87rgluSVhxhrC+SkK+CeJG33Gst0KmXZHkyZgK8lA
8vzgRCDTEzwSnDWjS5ksNBlmGQbj/MRX+ggt4Yl2qH6JguQS43qCEWWWOAoMYkkGBjTVtA/USffJ
8LuJqxNcZnVlvBePTou2LMdePpio5B0puiPkBUIe4zfdknsVJliEqn3eA0Vxm+Rax8F5DnE32j1L
NdNJQhrEhFXJjLxKAyM+4anfQSsQNzJuY33OnOnDmveaJ2APGpKopPTXsaS7rMe/WF+KLYq8m8lC
uJ142a3923VZnVI/kPdo0MmXQ3BT5zUXm1AfJo3MLu3Gg2MTs6Y0CYSy7q1dxFaQHyuZ7SjDqAMD
1l5O0ZucvDlFxfUR44hdGaQ+xYfIIj2HO6DI3T3TNSsuZh4Tbfym2kjHfK2b7Js7+s1qGClfJjrW
xqT5RlhSSwmzrTagY/i2LJCAQ3eGKsFwMYFULyImahKwrcA6VCOAsZB4vHnB/821e/rg3bR1PUVt
IDd+aLDKNh60Nxa6IAOcmDkhD7amamY4GS6Wsgx/k/f3SPyRmsxp3cva3jJGW4iVaLPoGUDYMXPu
WI1al9AOL2w9N7JA9A2sYYWCiTrcwMbDYUjrCDNh0cD0ZQmT2heyuTGG5VegP1w+l6hjnLXGvjmj
K/09leF3btlo24iazBtYWQYeyhV4KWSRxO2hVXF39iGIHUrjJiN+Wqg5KuhsxL8scW5iMFqOV5/8
jiVrGEzWHg03at4OkhVacyDt8k3QKFslDv84Mkl36YB8VIGijAKQbaOXPyNMBCuXbdjK7Z9iRNUr
ek9nU+9/1X238czQw7++ooicbEPp2Gtbind/Ylnj6uPbFGhkwxC+c6zg4mV1rs+Exk3vGXg4Ao88
B/gRsVVUmwgyDyvn3triP1zbKXv0cKi6Te4SRIv3fvknxMKa2w7gwATNkFAWu+vr3ZRP7gxVvA+p
2u0GtyHox6mORQO0a9TKnwFqnLDhGjWIzAW8P7UrJzcOUyMcdrWse6K0/d1pBsLkSdtjyCU3xnuG
dxjeGILJSHG+z65FCyvSVuk43UEdt0+tXuuIXMCRLqfl/FwgGcKKY0lW1EMuHPN5dFq6toPzL44D
4391qun2eJZOtwrHjI7p4H/Wy0jfSSPbqSgo54G3Rclmv6RWeBzV8LOviRTC4F2/sLj76Q7j90GP
4l0Ww1qnSgVenX0lZJZNWQnCAl36yCqR1kG4qFjNuP2XdqT422sgSEOngYwGDqOg+F+lycBhTVbg
I+OjRmU40DdaxGvhZFSn5dSG37QfEG6vqdQbF9v1P0Vjtzu9r9R5ObTR/L0V7gu53ChMqliep1Qa
e4QYzW2S4Rpim1auy6ZO7oceyuUIbqdwC+2awFSnvpf+Xs4IBvBX1MlaGrpmczOHxr9zrcx4GELj
OEzl3B9ZIW4bbiIhLMwpyw6dJpCadKjraz2qGDrO0K/r+WOsSjafwBQMCi6cDo79EgtHv+pe24KC
Mf+lpm/+XdNfPkcPUQIqDowNfytbzIalI4TKjE7V3EfOJnse7uF2TuD1u9LMD1roAKSugwH4y1g9
Ji77HF+vEDEXzXPZBdq6nkX1LljoJre1r7ZNIs720jGcaEJh7bAfk4FF9p/ObIi5rCgltI4Scvz/
36X4v96RgHanGxSt+d/f74iUyygfJA6NLyn60GrnumB7OUWYeHAAY6fJ+mRNe/6YpRNJYrOan696
neUPUZwR1kUCNkb0CajTCI9clOS/6W27EW4XbZf2SySgq2RPf3qiaOntYHprJvvbv7yV+X77z4YL
17Xu2PasbyWWHQnS/7wfo3oiv9BEZ2m2yTd7RMeZ9b13Dh1qJLrAHeKnIUsNWDD9AIk8pZYR+p1x
1ioXVk7KBz6MZ/Cz4rUIyVRzIcbfcLB1G1NjH64N2YWMlmKORE/+5f407fm1/fXa6RNxYdnokoX5
t4UXV+sQosihUJl7HbZJm3jBWcXjENg5ZG89+8xulAetzQkHGn3my9imGl1AnAmacd0Hfv0wuMkT
IsfVUmHOtCy7R7RXrvxGFGfASw6FnLh9rArYk0Em0LPPNfkgM0YYoLaz5m01D8pVpyq1iiuBopbM
C0T0gYPpxGe6aPv4yGtq1os43+ra4X60zd2sD1JNfunZ4u7HSb+ZtXSuJm7S62j24cHP2+CiJVNz
dQ2kKyVCb0Hkwjkw4vy5JtwnQKOYWOF4KdLe2RbJBCariECiyPwyxIZ1lxdO+tCFwa5vNPHczgef
BoqME/gS9QcL2uahcUBYhXVU7r0SsRJFOnO3SKpEBK9o9MhEzFSMtodkZGsasn0uTDVv36dE75/G
+SDm/VZusVWZBnc6RAxNt2Q+FGbgzSD7q5cHAmU/KiKVW9qu0IIS4kvU3xBd7OvPPnS0i1sW8RrY
Amq9Xh6CUkuv6EDMLQHL5XM+wIiOOjgIHkqrZGD1DqjsQsaAfwrQZX4dqizXDprKLxSIyJmXdn1f
VUOzd+2YugQAHjoJqrpNyiKUJaj8Y9RPB1va2S1OwtfWL7oLqkfBJEl0IKFVaWluYqiFq4gQZDKd
ko0Mo+KbDr8clg1lHxLii28sqB5jb7qxZ4o3hEnIdVp7vxYzcalqtrc9SmWjBjdEfhMZoOwMsd2K
MvGfprkDBzrXee2yoF7rlSrvht1CVWgLWoVQMfmP0yI9LGq9SMIepR/3kKVddGbM34w9sL4KocPB
cDLxpvXtqw7fYDVKV24XiQOdN/o0QYq+wNfCbFtPwroLaXaeY7LKIh9QvREXJ31WEPimtymkc7d4
If4YIlj197ch9OxHnHj9XQtaGwrI+E5pLbu0TcbC1TGey8wrN8R41ahkO3ko6Iit66xX38tZLE1K
FS4uAnTWSLrboy3I4+yb8lbmEMsgUBSsYJv0sFwg3Qynh6AtjY5YZFuPnrQwHh4s6jmDPzwUZVOR
R2mXH2NBEbWxVPKsdZSNafR878m6fALeJq8hlW2yDNBOAGO1trFHYoXQ+xoFbihPzH6UkTmjsYYq
Vh8Fi+HMOIu5oDz5Tb3yotA+4VNg8xv5iHp89V6ytv7/B17379WF4wPWM11cUZ5tIOL8q/EJ/9PP
AlwRbG1mpXVfeevUAibICFGclpsw6+v0scvBoJXRtmra5JImBRktHhJcGx9UHTvxaZkYNdfZaL5x
B1/R3rEZLJ+yBvwW9K1gG4y+tfMiYhdri4vbnAV5yylhVH80GYN/CbLUOMfa+FyRWH0XTaiySx80
6ZfaunO6HHyaa7BJgG8sJ2Au5iazvBCiJbn3rV6lp2j+vmjfP5RTjXE605OjVrXOfcou3OtymMbo
U1fZmDcPdxBJ9O04YzhUbX+rFxIAIuxqX3eRfRzJAN/bKVS8SmjfuBjGu66rvkVSkD9iD+9u1ZdX
bF9/Dm6hrnFrOf8yyxt/t3ZdFDFIrDGQO54JIOivpaoK25q2jE6wAaq/KrDQkpIr3+rkwg2tACoq
CqQ5Vn2nmVq2GZDGzBIrJHgToNqp1zJqUc6BAepfTBjG3wJH1s6sF9m4mCT+CefvNXSKU9rPKPlR
g467Q8fioaBl+CZcwkF6XZWncCQoha1Cd7LxJX6tIZImQBCpU8xPWX//y9W86DL+cyrmJXkoLilH
I1yELfTX1YyUh8xxdMR0url/UdzYdz2QqG0R4Idxp+FZH5qfuuGe0gwqGyKQq6UTdjNlw7+6/k39
b0WZa2NotH38KbbhuLb5l26JFLsoVCP5XgSdrFO9Hu96vocBcl7bzmiSeupPNRFWYT9zW+vUPodG
5uz8LLIfvAzqi86uLoP3scnJQd3Gnd9cZYFle5ahmLnTHE3b+C7agZlEwRoTpWhuXxoVMs0aPBJp
Qc53GWNRbILeenEnikbLaaYZr547ENcVoMRnVMDvMM1C2qDydr3lvP1RcmKIFw6WKWs2lsge5LlW
lIySKBchspKaXHqYKfQs4tI0SOFoXNbA8+9SUB2oShXethn6altrQAjsnMwK5DwfpALCpEGYC03Y
Jw9JQAVNRDdLzXK1raQdbaRi9PwCFeG99K4q7fybPh/yLrVYwGInEPJB5NoDGVII79uAz/XL0xqa
HvGt22WXhBEioQEMrbpSWE0WLARs5zNbLuOsPNLD9Ca+usNEQxvPhJislvWOYTx7Tvdo4+W/U6o0
nqkBscpW+Rl0iLdBfRlsIp2UGxGweMgDhFvBIAgN0wHPBdREKc6D75kMELpyrMVTjCm1zWr7lusw
HcP6xSgxjlBV9i9JmhiHSq8DSsct0iqhXb0mim417ezd16A8eVa0GzLNvQf0v/Gc2DrXkW0BOO+2
hdv+yurEPgam4d2DK4tPCAK55qg6rFNfgQdqWrpxtjU01ymE9tSGBXjwqrhY9fTnUXRptegyWTCW
VlOQM00zR10Cp5quY4mKM7ZiBBydOHL7IO0PjeIRCjpH9lDlo59CIxoSZLKksA8HNxrzfeW33xWi
7pvdK23TRcI+AZ8RJwmAES+HdSQhSTjTeGX2FIc+mrNp0LZQ3Y5NSK5YN7SgqneeX3iQmz2MFYTg
EP82kAwVE+qQmB4mHt0zX2qCNVEuyHyPTDGdtXFD0j0CGZkekbjVSDgwwM374q+bbn6k2epBSaB6
y1MGaSNa6w6vo5+8T1Vp7yq/B1lU6uW1rWV59QFf07bAU5LFCEOE1AskkwGmag3zKLE/E/JuJdp7
OR+G3Dt9wb4CcpjW4ZAO19HL24csE6+xfBIpCWNWImkQ+3FlIn+31N2k3HHj5MiD0so/Y34xoGJx
IJHD2pSOTAGZ2Dp2DA4dEQHAB9T9cqYLymDBbMmOgEnNZkb0MMHd8oiZwyGlVn/yGofNeOA/pwiv
NqMgsXUSzjdzkdnXT6qhENq7ubvV9Vy76Km0gGA72Rk3TXDVrMZeE5BifGCfJZ6+V8O6LK30PoeX
8thYhUap0J5uXtN1KzLP4mNwRXbRnHH5ACdt2x56VJ4VfIR5fES/sJezT8P0HHA00EYnFj51vbFl
i5QsIdZvNxkmiaKTGO+F2euA1JjvMDKHt6D/7oaTOsWCrQ6dFUpfyzkuVYJ7VPe56OpzvwIUYKWC
8DwLsbjdizvmV5xtoH/3jls728bW73Ftq9NCceu13Zd6VMjABS6TtY9KUPCus4fCsl++fsba8Xu4
7Cjycdo4RKSTfjagdjBjsRtsOqbzv6tHO38Y1X0227xcyu27GLU+r4HTVBXRFTpItqlTBYMz19sr
4as/MHUYzz1sySdZ/FIiZ2Ca9R7t+FkDtY0o8ja7rmm0n0FBN0D1/q2i4nCHL13ughGCVTLLjOp4
VBersn8ZXkfvn1teCw4gKGhgDap+KN2sumkeV656/OdZzTOja8VQLD/oo9grp8DvljTGsVis5Cmg
9cCOqn2FEeBglSNA7mD45vPNv+OwJRhDF9+7+ikC/fSUijzewBIcH3VFcFJstN0u0FWyrUHSM5nN
1SjAnFuzyLU9dFuywyYUo1M3enho+iHYkbndfd13wYiF1KpGmrDzHVj2uAXpOPurL0pBS3n0hErl
kksXw4H00EMHZUHpkPKMPSiWGJ6GZqDIxysEobHcG4IPclTd9wK7NuxWf6aCcXD/+5FvWzajTA/u
LSzMa5L54R7NWbESNDjY+7Y1u44xTs2Lqp6CwAwPo5bc59zfl3I+ELJ8L02v2iV1SyOemfy58jUg
c5Qx4PNRM8QK6hDbYiGU+I01fj2SaXavNOe334L+IrB6uKCM6wiRImdxOV1+0ATts4f++pC5NO5X
fWQQ+oDztY6UdoWGQyRyzhJHLLQ06uQR4ZFQRhRb56mKupdmjk+pDKu5fc1/+A30w3++KZnKCJI8
oEeHQtN1ZNABCj8/NLtXKsvbbEqsi57BYo5L/9PrQ+v4paJuMU6vPDxpIQTzj/mBnlrZjUjcclOQ
i1SHTvfS1h1CY1HtO03RH4HeMtCZAUdNO3itEXa4yYpwglSVI2LXq/IDXwdEGl2nCZkkdXUrf9f2
ZzQM8lsb98Yhqbl5+smnMcEKf4uF7doX/vTs2pFNMy2p0p0ts+mKD8nc6q0ZbuH8YtPSa/o388Ir
6pJxMyYNHUQXD2AXZG9Q67NNqoR3zu3OQ/ytXgJTbjpNFieHuxwL0z8PlU9rUOru+1fxaalDDbkt
TiHSTkZqcpkOYhnNGp18mIkMS4JCRb1X6E9Xi7h72Zk3mqVudvVDJrnxinBlOqqWGX08N6HW3AsD
DyjIpoQMXJuKv1ESOTGS+TNtijZcUfRAwJfdzR1XJ9qR0lFfjHl9tLhYU6T+u57d7jZzVNeudDGC
840oHGlVHT1hVyMbILL8i7MsxVnIG+ccOIVT+cEZ+sfKq8LhlM3mzmgYiZHSJatJYAFfRtV/LKut
+y3wyDlJPSg3Ho1fnaF8Oc2clpZNCsYY2DX53wTIZHsnQEeCstzdJJkoTqGR/lpYEqCa1BdVojTd
8azH2Wvam8bFcNl72j5G6BnwSeZD+gj8e9f4M4cZcpzr9OAnmi44Vg1amuU0rt3xwTem/lBRyTay
LH+Xhv47HqmifV0eNPBoU4hsJB87Qy5meHd4zZ7Qi7jBWabluJpYqBtxLU51RWew97RrEJMk0iMM
/95mGhOuT0RdNHi7xfFYZg1swZxw9OV0sIf6EJs2HZwprJ5U2X/4Y+29GeC8ctZxp+WQzo9U3L91
dWRdwXHNgVDhLxlZ6j1kAuUq7kgxqCr17saQMvTYRFnJb+FE/SjNa5SU8VUa6faLNtFTLvrOroG+
U8DExbbZPvqAD3Y6YJ2XULUv0UQPnYovYkonlLdEDseS9gfSmzx9RdG8ts3Of2gxzx0mkyyPqozi
5wD6F4OBc6lxx9yFhh9R2IgeZJZVx1rVW1wDxrVyWuOaUR29LqfkBWSrIZM/cHUUtyLuCqimFatl
i/79crr8QGse5OJHV15/UOQXrq1Q5T8nUs2M3PwgEeNXjQ9sgexB03n12Do9Jvko71igkbNcxQk0
ydnNAeRNbmXjWGBXyvpQOTZZEcrRgRg0Fq9cTVuZDhYKUFhp2l1ZOMWOVRwCrRoQZuFCwiAQ98SN
+rV/YlXQbHWbUMNAS8s7ZPb2PnBNVvlN2R/DgYTJMAyHK8EN7b4M9QHrdtySljS6u9QYf07cZVeW
xdM6bc36R+lHN4M76qWPMwNph0mfGB42eKvkOao0oqFB1VL0m43/OUnRXaFzOi/Olp+KtpkOTp1r
u47OxhZDEKmmvgKtKQLjVYudzwJ14Z0R1OYrmqGNndfjUw2t+1BTlF3NvtYzWUwESCHO1LQmPS1n
y/PumFpz/iO/Iv556CFkDTfLb7X6j9Dx9ZOjWo/U+Vat/MwNz8vBnR+VpNs66+VhrIu///7yN6Tf
/NIGksEX398CYatSjRy+0i6YBaGmSAKigAL/sdEo+ryN4zm33E29ewOAwaJgbCfkEVobbr3YJX5k
PhCCVazZeq1ykrkekyhBjdBEH0FJSE3WET0CnWWnz1bdMK/+HJZTlo7Dui3NkbJAYN3VZvbQkhh+
tB3460lbaWeAZwTuGrLfMztbL9RhQ3aw5dbV/PzKsqy8S2yidxPwBiTAyASeTSe2VL7CbWhb6nvq
OkfuHfUiCG6kLdPRLzQsdA95RS03cD69FgWz27ZvAgt1mCt5GG2P/KAZNSQIi0516Z9p8j+gsIou
C8SIu2CPXIlr3zDUXU0oHeE/tbqz8xb5hvTv5/8XmXNPtNN4KsNAe+2M5tWOfe3mwea51mH+I0BF
js7P+bTt5HedptFLinxy10rHOFmEObvu+OL297YdV28FLI+7qI+f+Wi3OpaeX1XDdmHGEU2eeXNE
qu+I5guPriDHBFpPA0pk8J9Flw3bPEuRjs6WCcvws4MyRvJD3RE9ATviSFZsmEKaz2mVg8KcFV6D
Wb2TNkXk+kwQypoGWEMaETA8Y/0mTKrEoaPuQJmUP1v5OK7CQgG3yNExxqPIf7Zg8wkeil5aTfys
ovotIoPwPaMjw0ZyCKlA5fIphK/4yISAsUkO+t4jV/Y7INLFfLo8TaEY4ykZHlog+hcrDd+HcdBu
9Njtly9AkUGd6YjOxz56ZfxYYDu/+dqevieWs4SZOguaexeR/ImaI+jTkA4xNdLg0Yn88hVfVs9c
a7OniovoG7dFsNImt2Q8b/2VUyLvqAcCWjKkr1RT0+ZHpIaDN0j9VW8pFZgsP9ZhVf0OhabfYG8g
ipsfAQ8JdwSM6zc22zxX6ezCU0iP+OEZWUHm/Gg0H+Rt5n6iUEH870uTZn3aHpJSuxpWGd2sZEQo
7PZsBEib7f2OBSbl9VPa8ce8PCQF15XhQQgQdEkLS6JmRM5CK9rbJlilThjJPq2RaIq5Pdwam663
k0ubZdneLqsfXKsgbknSotSQ7ZKxPc1t+Nc0TzH9jFN/ZniOXk2Xln9sAY1Zflq1+sdQiuISImzx
5uU6qiT9Eo5GhUACkVPqsz8i1bjdp/xpqgqxsV2MF5p6ROtEICvsxk3ilPkRC+DsMS5gvu0jq+r3
3pDyIRdtsFWVSvbKE92hwFz8MlKtM9jyfUDehPRWqPym6+o64kvZYXqYjmU5OKewYtFGTtauUPgG
zcmurpU72lvCZ/Qnsrm8FZXj94SIyjtvvh6y+XrQ5usBWiCdq5hOM7gn37PZCc4UZDN1tfuWbpqK
24Q9XDNC3ubfOH5++Gd1tyzxCrM69wuauUlxOshkBH83hDEhxV1K9EJoJue47+1HM9CwlpXpM2Ft
AK1IRtkD8mavnZFfShaaKA9ybH/UjV8/+36XHWzGtD27/EOETOjW+TnrIaOofkV8ZUn3i2yEfmXm
Qbi3CTPcjSWZI46WZJ+kq3s5JqPYzn80CNA3vu/nlwkq2R0pv3wzfpq//Zmwde+KB0S7Oapgcy8l
+/04dZ6KyQqeQt94zpmur12o9deytDUCYS4Yqcc3rajzi+MAkSBXUCe0k+R4o3tdSNqEEw0bp0Bk
ZeXGk4rax64R3rObEKmcu9lr0BiMAI3xGMnuQcwu9iwnJi2wyJCgufrcu93a8/vy3LO/xUZUYxcq
Ww3GSWFm59DGtkX0lLgaTtSu41SnHTsTgnTNP5T1sB8Qt0hKRdS5YMy2gjiaIimq3XJqLbTZfrA3
H6VTjVccpCF0fsvBNlKWgIBLj2t18rfgr+R1lC05YiJlRTwbHPlOhr1WE/c1FVTCBBz63cJk6dP0
pwsXViSwgRJlcWeCbyWjmQ+MRt8XMDzPrM/cI4pSU5N+qYy2P05x/Tx2d0mF4QDQ4B1F3OYYjro8
cRItz07dXUjC8QsFgQTLOXmEoW9HVwjZ1evE8KtljBtO1RGQXIXo1lQj3gwfi7ctvX4TeiP2uWS6
yD7XN52ZGpvMTv0d8TrkB4V0TDfZZFpveCbpfxeutkucGo1gz7s1BnxDiRl/ogPH5ZFeQ0w8j8uB
u0Cnu2mXu6BT/aN/h5A/uDcSZ7tMCb1TFQ9NrYO5t7VNbDOTq9FLFSw9/vogm5+1gpfX1E57QCQy
YoXsjw0wvh96DFi2tzBsszJEbsRaaTkgpkpZSHbOdjml630aGwB5nTXQf16az6MZ3ueZuevQTDwZ
4o9DtdGRFy5Uz1JP6jtaDFlhDdepxnaiZORvliZ57OTi1C4IdzH06RVwgoT9EwVH6Qu4fEORnb5e
FkJem1u8BDTn1cSQzbbCistyQ3AXkpWF9MyOLaW0Od/ZucrTSwPfWR+QqROpWLI0HWizden166Gt
pek1MwABBAPDrYzREYZxbn4Zpxlqya1WlWcfHwzqetHammrqKWZNAPAsV9BF011x9B+7mb6/HPzE
0LaCF7/+57kWEt+V2MVdrVNCpbhOE6AHVrQR8WhvzFzVO8G8umFAb1nYJPKcj2a9oVL+UbVWdFmi
Dnq7qU50HUh+mFt7RA8NNPQjuS89NMjzbslKLKSjcUKClhUVl9r32RLMO/3RqoEw2tFv+iABq4oA
ZvZkBM92o5ndOlVkQixG8cn0ML5EYblZTltjSg9A/6EzRUG9s7qhp8HdESJQV/UJySzjuuqLh4qw
rVOZmApueNh/sKveTqnpvOMiJ0x7boMVkWAynDe3Axfifxwas7/PDeSOU6P/zFo7+KUnP4d4fGyY
oU4dQaMVg/I5NuYU5YyqPBRaZnI84rtpVMzPYxkf0LVFDw2xZwu1zsPH99Q2qJAynDuoPdA3p5qO
ytVByEwxdTnA8nrQm5lWkKmXtOElf5U3ndSO75dFZifeReZm962o29tAK5jZLzx781rfdQZS+Jbz
Pw8r6GMp/LNr6JXXZlL6XVcaJBiqxj8RvUrrAGorzv0QvBGGZKqL0PpuhSSpCMjDqWnY9S1bXKl0
BO+Dll5odj2Rdu9zY19gMDc3RE5kcUy9/Zv2AxaBoosuYyfjC9HzH15RsyPtGrWtXcNepQfSD8xf
0veeXIJzX1q72pd692v5+hqWR48eWgpnrrjO1/WDXzHKRhuLrKFoVWnO2fWb9sOAmU0keZK9Qesx
uVDc9DSQCrFJXFovc9chJdbgHhruuW9MNgcYAuZAdTAXXttjrvDgUefsqxqvPC+1X5IYaMRovNsM
A+KlKei4izSMvhErhnBFWvY5gM71RGLSMXTC5kGvguiS9+Gbwft4ZblOUxej/nKmT+txLPPXLNA7
4KMQhrzsZ+T5yWeQAeNTqfYWW0Rp26gnsfwIeVdDjHea+HnB5A3S/ojdUUFXR/CdImM8TyQu7T2j
De6KwOu3thL9Y5FVAmr61L8mOhXNtijoZmQE6mFXkGfXRSY2rwOX+awWL7I1hhdD139quT+vGmI2
s/0V0i5JHeqTXvrI0C7NJ6xtVOLlUOwbu9jXLfQPwkHpg7n+HGWBBp4o6wHL1Pzk8uPQEN6lpPSx
sqcWGvR/J9csj0qkyq7XwWiVQss+8bbkWqWdBpMJmx3FfMQNT81lftYZIm83Nd1ragbyWtg6DvSR
ScWpG1S/8+nyA6Wbclw1jpTXRgr/VHrZdvnpP7+SDjRz61F7GQDE3ivQTkeNSEvKG1K7X57zrLG7
8jXukVsSAqMjiUn0sNq71dRdhtl1uDzK2290f1pCJ3waBaXndZcmg5OgKaIFbdSyaNgxp4Q0418y
GI7HJqIMX43aJ/0VbAxx5aIfSUNML0501nwzv/xzgAZR4+1zP5eCY5gTEKk5sCHlcFalRdSp61hr
oZwufTMjq7sNLBs2rQeVcBlNRNlAAikx/+ljd+ybmNzWkIskipLPhRxQACo7xilARVsHr6REV++X
eajryPMaMhPDUXfFI55tHauLnqiRHQswk5cF5xSplmRlyxxwhjAq+Kilm7c2Gr1Db55aOzfXgkH9
20imYzkWE2/ijTGFIDVskIr9ylPsM1APito6OZU/wlK0h7QMzKPb9cdBmO66ZudwalJwtpFPi0JX
bba2mv9i7MyaG9XSrP1XKs491cAGNnzRVReaJ9uSZ/uGcDqdzPPMr/8eUFafzNMdXR2RoRCS09YA
e3jftZ5Vl2+2F6NUIpFztCb8ijLmF7tBkDfZKEFnYDDv4AXKPrzpiHP8QPvCtVBo3k3I3Hs2FT7z
uBPuXhAHtJ7FLyO7n4Ww6GD8rP2yh183gj5fEKCBRulHBq9bVMfQgYfQuB20zApYVy66O23AQ+hI
oMXz3DkXwPXOxnYssk+lVZxjbtnHJqTBRgXVPNJd/hZXRJHPRzmBQLhmjeJOCz7coOzPQ0QgPPiC
gzqVTcvBzde43WkbNjQFNFhp35SMt1h02RfV7R8NeqknxsZwU5gQHyj/NzeKsS68dBHo2PKuyREk
1dlH1ACsfqZ5dKh9+sH+Zz7c9U65lzPFslIz2EawmkTc3XZTJWOemjqU6Y2o5JtHEOWqxQZ7KhU2
H9pg9EszC576vmu212Z3E5NrnIlDk5TWcz3A8EfI45DwpB99dl97rDX0wKmOHRnZqK4nYPUqHSLn
9NeI/S4PQ0IBO5pArvNjofnJPNkvkZH6txW6lGU3tKCUsynkEolaya/deKFpPk7V5j3SH9Ri02Ew
uNGNGbLmEyTx1YgewIHkOJAmAwcVT+O+09EPTs/aMiYZkfxvOudCe8gQwzm1E7w6kAT2YY/MnxaE
fgigiKxMgEJEEEZPTkdotlEk+Z7mpHUhyWdcpKQXPluesUOorC3jtrPXQWkr0VrYSOBaxVx3jXhR
JtiMM93M91qbNOcYMvqJJt4z0o3xUkkrOhem8ODDuN4b2drpOo3Nk0vh6CbVXMBxwMneHNAty05V
9GPdOsGTShIEfAqNKHlkDlf4jCr1Yce0Jli6hcO59ZUz3R7lWS+Htz6J3KfSDWlHeM1Ct8ANOBYX
T5ynPzd6gQPW4c8F9VxzJL2y32IMfqrsYQr4qZRun1r9BYmnXaoEylO2BhXlsaCYmn/zvdYq3hub
xtVcrhul5t1a6rG3lNtZlUhnZRGO/rhgWWCe8qjfY3ItV80U2+XDhfelll5qTdX29dR7pj4MKHBM
nxoL+y8ygfeuIA6rdLVxO4cMhLIG1qyNqPDSFBx/r4KAMMJeQ6YakDQfeedGK0cuAsZLTykyRJXe
WJwCEtztwsVcYgJ/3pWhw7icl9GJ3Lpjltf6zmoT91CxES8mwNL8XIJk6ZQX1W3ulkSRt6k7MiKo
KKQQtRzsCpxqbRP3GitYOpg4H23NBSY6M6YDWxDhe+2VSQj7mUy8tWK3r6GvMSLa35Qhvsd0DbNR
mHsiokBqVEBkE937EoQobJBH9AszH4ZbtaiRI4QRScDgZIy9KIgEGxD5tUriH5w0wm2QsRotFU3f
R6r/c3cq7bHbXk+VKwgVhixZ4tN2Z4j7aiNG4a3qMCczmN4QbVKdK7ShcY5xdzPLAD04HvfTkYBA
fr6+r4b6xcXy1EvVw2I1yXa/7pMowvfbGXPbWR7hVrrqr2axr6Cud3JFKVcG0til67I+oSEfnKDf
IHif+iZu/qhkQ/oSOVWFyCFImB5ysfZHT9m7TfgYd5zWZtVtvFoTx7mpbnuUYTzgU/s8jx7TuHwf
kKHeaXFICSRXs7NCu5CtY1XtcGgmRyu3cPeV4qKkuv9aWQpbe3YLY0xTcTJUzjIst3SCZV7XuH/9
4luuUz412Ak+0j96iDU/2zusqbYicVFFURzdzthzNSaOLpxoUPUunxr6+Yhcm9exAkHQvHZBd399
ekTzHSs2fvhcKgsxymqPgPsa9VdL5Rnforv1cX4ZZGRYlW59x2mOUmfvOW68LbRJKzvxEmA2FsQU
VeNakbXz3PXwlQnVsmsd56BWnTP1ZEwCHpHNAyn2gitsHlmCc92PW53pbws+idUIcmQVRqq309Lo
OfYD5ZZyj7lUstFdKwbGrK6lzdSFU/8AT2OrI8OyETvdUsd4VuMqOee2crbTbjhQ1EEs0uXFmw7s
cTHf+Fkj11eKLUSKgbLYVfSAJotIHNY+C3/Shw6Fqe1n+mjn0CFy6U2SbuNSvyjtTLsxlC0zQHZb
WfrepAC4n8XL9H4JFc22itsYWO7Vw9x9mKW7tFcjz+FSnnCGbdL2MGDsYRshzFgHdVGsyn7Kd89Q
BInAX3eeCzSbhvq1FFMgIdr7pbytEf+8unIgS9xvV9eLCO19GBo+IIZcvPgZFdlcscEyI3x/gLK5
NcoRsnaMlXpuRag4K4PMI76mo3ipJOZLpyThdz9GidISBydz+oQzTdRFbrqpOeexvwEEBF9THSsz
N1dewSrCrKz6NN/4qvqu0xJhSQ7NiME1qveBQHoXuHjaMlwwxNgwACaE8c3ySTW0Bm0Vlgx9GhuU
oiHExRymbNoh5mpLjDvHUcliKa3LfGm5lcHMmHZ3lbuSJsp+2bjTzmw6Ib/sJuy+eykoRVNTOtT4
9oiflPif6znmqUq4SAReSWZPsWymkoSnJ/GuirG+FQzXixoh8nEUudgFJfkbXT+i6mVPtjdVWV0U
H/XKfKjlkARmiLnv+dopqMGZwcNfVGVnPaMN2FOMpwpckNU6CeUr9iFrhfbghfqVDnyGzyYveU8E
vW75aKrSuZNaQhN9ViXGVnvfkNH8yyFfgHLN6OiSLKZIxFq3iwk1y1orPI5l8WM+QzOkV3Q1Okpj
aQiNt/Q6mMo2iK3sUpQ2Pf1O1O4+HNR1PGl1ZtIUNa9mlwT3TADk4zEO07EWFPpsUBy2DrXY6X3n
DNzyk6LMtvPQtUjHl8cwb77plguGbFo1dR7zVxwDnSQtLzuFbezd01zdKIX4XpuYeUND/Eu4FkXG
qQloaKalTqs5xhzCqyamIygEpvIwACNmJAkZgyXRxG0bP+YpBVkiscx9b6XtJnG15qXtkzUtx+jR
r9L4AcIUziXUDz5lvqt0Kowa73i9MpJJ9910AKiEDeDbn2bqnwvUjHpDEStiLzoyNLUJRlpqyPu9
vA+p1ccPnVv73xRv0n+3YnJv2+0hECaEmFF/liWLs9RxSJOUoscSx3L3z5tZzjAfpp3xpEwRd5pX
AICZWHfEaHmPDbzObVC0zPhGY218nWlWEgmNe2wQ51HPFlVF0tpMmMKL76xLmxED6DwBa3Gq3w4l
dJkODWJNhWEXNlmwaXWQitOQ5PiJuUyD0F/7xHFhCC1zkifgW6H7zIsVAW0jW4OpqcxYccwjN9tW
OFHeouKxdLNsk2V9TLMleNBkpnwJWE8VO+2FlhoIKxBaUcufilSKK0KFDmSIiMDAcqq0ng2PQ3DV
TDIEH/yrnWtMGzmgIg/33y5I63Srx4by1LbOJawNDe1EmrHB9x0MwZWH01CmxpZtxB1geGTfrYHn
DCj4CHu8zbaO5RuPhfuWV636hQfne8+XfqsgHWblSuRxSkbQ03yPONqSagaC672pF93Cm1oojcUY
VBrDJU6s9kHWDBFmHJ05VRUEkTRpvd56LXNH380BOL6eXBA5DPurjqxAZcEV7x0hmJm4QPThfYyQ
mKq94mBdbeRtY5EhbvlLHQ8H84Gv7kGNKasoC9/8tiHq1LWLV1uW9kni9i6tAVCJlWMPYj2ymYtO
hhzlrlPhoFoeF6SBf2qDgD0/Q0FGb82+QYIVWvq5Fm/SSaXlQWz32rBez5otBVfIZr7nCRlvOpqn
S68Y31ur6W8KOw62rh8Blwp9WqJt+eDm6M2GCnYj1RB5gHOvb4eYiGs/pVGB6Um7ZEmoXSIdmhqD
nXBrfVtB+1hWzBb7wCGgdh6Agl5+NKWFm4b+/n3iGDdyzD5VQvXuQuDnCH4jLpcU0XdkSHdXN8ZD
PYbKMfbbBNQNv1CNnewV/8RnZtDuBvK+9CPp3wf4xbc06I86qsIdnPCCHV5w1mOzJQ42/j67g1rL
+CB9ytz1bGMRAZJHqLAuBu4WJZ9Ra+8wIEevrtsguenL7JAT+7uoTNOj+0NhoDbHj0Z1AzR3xIFF
fY9rtvCNhR7hVr4yB23Q5GlYngFB3rRGS6yoEoWrSihyT/M8Ie8lMZY9xC3yJZucVjgCkNUoHHNn
NeXwQAV6E0WoqnT4f6fOjOtzkOOwhwltrVGmiCclIDs48V9xPZMm2+W3896eAZ5NVPegpF/dpCZK
tOmlyYQ6bSMpKQtlS8jcgxdX0WMcq1yYk4XmOvRZjf40l8SLOITL7qKomEviJOYuwRdtNbVo9k1Q
289WNKxRiA/vlofEEnGbslca8alg9acDrBpny7PLlU7u4JFFlP9o8EEQ/HhWPT16SeLgOU/C/m2s
yxBcVTg+GHZcrdsh2Lhtc5CtaUCbFe8myhSK0LV/y4jp3zauVrOBtbJtqmb46KAaoOJO2kc/QuAA
3++1bxB9qUx2K9UZb5kn7ou+oJSAM/eSeDbqYCnbbSPM4CEGocTO4UYn52g5OCTmeKnyNsvqr3WC
Ic9V2Ast0uAmSTb20N9SUEw2KMDJrm1s7ARhRfrT2BfL3qnl2cJWuowHMH5FAm0iQf1/I5TSuMTl
+H3+LrL/eryjVQcbIKAD4BHAPIOs0SMeg7ArXlqtOwnL/TBq8uli1xa3qo6vSNUAsSQmIsbUaqnw
cXasWHWiayXIp6W8i14F86ygVxig0X0NiVpehgkuKajK7rrH5rk2fP1F8TVaOEFp+SfQYnY/vJqE
FrRt1u3aug63ua4TW4PQ7LahEhTmyW3RB/W6M/CSDtNkIRJKpeiyiYYKdH3ft/qHH2Pv1gsuT5SB
6SuO0BF+8Itm1gamR0JOO7NOnz1nhGRC+QrnTprda8iXF1Gs94c2g9kq8rQ6hW5yCd2qPA9VUZxk
k1QrBSHuSiliex05vXkQbLyXfeDixKV4vi2lIde5U6FvsKwXrbDLE8WS6tTrebyhO09usfM1O1fE
ZF9JoM0uOH3cIwQPF9rBlqySeJ2ZYjgXoXhGA5tf1JhkBl13Pk1BgIvroTuc6yB/lkVaXdnkqnIa
zZz6ZC+2sVZo1CMpGCktyWVwW6Y+RoxSXXr5i4PzNqTQBRNfPLFrJbfPNtitAS5cJlky7uaSvBci
ug2JrvPYDgTTajHOSmM/uH23tDOr32RjyzA6WUyJBWqWup3h2gnis+JL/w0yo9FFJGgp1c87UbpW
tch7DpW6ufPBIQBHaNj9IXojSHmhUUC6hEP95thTectBsum5oX26rspRu07scZktgsIQy1I1u41F
G2PT+1n8ULFKdYR3m0857kCv81M5jqxUp0MNEv1upLu9knt4j0VKdmVMlGrv6ggiCRFutmCcy0f6
+DQ/EyP7Esr9wGS/vPpxrmORETDOhcJVT22cJKscK+6jcLNHGdFqQFryLm2fRV1ElaYoEE20Uf4w
fzRI4NYI8vaMndWlpSYHBz9+pnsnnkYxMWvahhNOCSYdTd1sGazQPINbf6z4dtZSsewN9GlAJ+AG
TgEB7IaD7ma2TLAlcXfRCBclEgHa4jBtERyl5oNSm/u4avs7klvIcbOkpP+sIpKuoMvVmBfOWWqg
saE6rNLP3w9JMJxZ1stV3ZoOVqUa+B7z3VZKm06/Bdio7Jrhcm2duQBKVl5W9jd1TPEL1UO5Ze1h
bVh3D+vZZAE37+dhU4/N03ieoyq0GOVcONJ/8KfMrNBLowmxg1coQQeBh62r7sibP9mWkZAMia3K
yz32kTyxTGZdL9KmYmkHAYvRqdKL2EosAox2x1BABiJN+mr0rSgH3naz+0nVO963SyKRq0vUODEN
sMqTsAKM8F3Y/o3ZDuI7k+4NOPuVITNxmr2SbkGqUjnat6LEc5imA/Qo4MMDoTgbYnTte0Vl+5ab
jI6Nt0+uu2oP5ZEtLJM/mB2Mzg8vKv4bBPZqu04TA+ETzafn670Q+dI8vGt6GS1yL0M8GZfWfcSC
/+qbnV9HDGpiRY1rJGAI1YvWmUd6a+W+9orHLFPXHVpVsvKsccVoF3zPxxbcStF2B0m0NkVPhwGj
zV51gh7XSU1jd65Ss4JcXT+fxjbIoptmHi30kA0xmxx6zd2UWlE9jwhB93bZVyzDTX0ZdNBhQ71Y
W6bnfpWFfp+r8tHLh+LRcOLvpNVFH1iivnd9AZ1J694UKzkwuxkv4UAOF61GevK9Hy7JilqBoIov
rfApYg8OJp26V7dpZplgMInSmPaebtTHdy1qQNy2gLo05qwN0Pgf3ZSG7PilsXMqB4hhmJz1fkTI
zw77WjVTvbThZA8M8F1u++KxG0ceeX81vNrNORd2vPCtMX5mO80nl6blXVNo5U4Pa2BzTblSWHg/
FI5bHjzCxRfFJOGbH/PaL5mREVeZ8lktYmNDp+/Zw3KGI68QL45OgryqK+FJa2K2lUWUIAMNgLgF
yPZW5tQUAt8+7K5jC7HW4c2MOrDZf2/BGB29zO4X02T92XVvbuOxsBtGEBBLdigjDKgc7Uuit1Rq
tUh/6CXV+yjuJOkoFOEDSKk45PEYqBNogJ0NwsXps4S5emejVTm2eeWv1azT39tQLpomzrbshlHa
TxQDaQHS613R7sQ8TWAnE5kn7ockU5fCbaO9Vz4AFBJPrge4MaJHvcKCJLelF7KrD4boZNi8Vy2V
zcUoO3pIRn4zxqmycnPIHQvNjofD9a5Ls3hNuQ6sOxTnMii/o0aD41ik2xrqPPAderXTmKnqQ4Nt
5FY2uXpb0MrfdkBUTtcPsJOI+mWI8DJDJ3x1BplFdSotYazz6Wa2xHeA/FSxc6jE7P8iwI90NV1f
dY6jP9wmSoRs3oG38GcvqabjQW4InZzJ8pQ0PTlpLFIR+9O4a6r7RITsnHK7WcREPByvrwwG/sId
kCDNvpvKHwmw9dV2Zc/F61gFYUgM6K7zY7nwyl6cDCP2dhG9zOu9eSOE26ViRZxXF9/2taPO4hIs
CsG789jmpEi0fH+Yypb5YYZDuCqcTs8DJxpqCWqLoqWUa4EtHX3XI7d2TBbsmMxvLkI+h9n0qc27
V7jCpE2nnlzPZb553GldvVoVvfw2mlhFWrMx70UWx0s7ypjrDHEbhKq6VC06SJnAtKAhE6pwYcC6
H/N7kQgIwdrE6HIHxVumjviuAlk9JF5Ur8KkCraxKCvqh1F1IlocLFQOFT7QNXfJL1duK6zBrK3Z
5VNcOCqZlXxNd1L4IF9DVB+Zk9L5kd+fUkD1zj8z/zDlL9q+5J5nmsUHMqbW2fNjKpp0xdfIOCuG
ByzvIlP6E94WpFkUod44pbD9QqO9c+xQ3lETy+lpSOWNkE0WY38a4Od7cjLFh3JtZ3e2QuhLSJnx
zpyo/Sj1q5MgPuAJNaBPEFLr3+CVco91mr277JeP800Y6CShoAciyMnYt36OeatwjT1OGGqRNSv3
EsnCUyRhadYWY71CeMrNfAj78dXtAYuvS4vlG3Fh6ZsRuuizkE8OquLu40k2gkOzWQwhhFuj68Qp
1xF7hKXRbeMGJqAzKf6rpH2Om8S5L7ugXCVqZe9k27yEY94fIs0OKZeo6j3IYqJoKJrr/doqyaOi
AhsfOCEj4LUl1AgT/QWFWigYsC7marKUIfwtPOOcj9ChCdAVJFAKTuB8SdIXzXi9NRLq0e77IFrC
ddAsi2VBcWPblvkPB4fc+6B0WLbJWLvaTBtL82j2UlBDrSZXUCyLN3RXP9yY19LF3b1aEkbhd5g8
sGES54x9rAiSp346UFoenn/A68zweu/PH1Xzpr8TVdqvsFsVL5iJV+HEEHJq3VrHZR8DT4xLynfd
ytOo4+IU6EDREberCTqrgQUALUlbRuj/dtwY+fqhSnT9qYnulMZpVlLU4lzKAWaBP35mg8p4kSvq
WUZZdVBAU26gXII2pjG869UuXjTVlARbNmSPaJSlm/wmVv1xSgbz1lnDIhcqe/iiFrJYAH8aboIi
CV/8gBQ4QSvI1usCbWx2KBwvesnJwIX8Cklv/im3SL81rp1u8w5kpeGQLKxNE8h8U7veY86Zc/Si
9udDuajvyQByj7Ezssv0De+CEyM6zT8fSdoDV29Y7XM6kqfaPJBqBo2vhgGjj4j7o+7WsswWoQ7R
04lNV5J1T7QypsdYEL53ZQzTrewhL2PtpT9O2S6i6EOLE91hV5TdsrVwHYGEbB+yCg2PblZcKn25
maUf800d2snZFjgGwyQaNmnzce04dn7rL4a8tr+D5DSoJH8VITovPqrusUCDu+hUPdgpPfoSZ7pR
OkFylelRjsE5FaUsGfJBuwsSIfc6NUnSjdBydE0r36ORSBwYcc+l3vcUdFttneDGPqgFEeFI1yaN
nAwluj/LOhKRR9Wo7pzlfIh1DwxKMujwJJ1yk4XxeOxjioKojzOaGFb1puTNyNcQrlgDXzI77M5O
mNLlDqjEwOIkE5GRqNRTTJlQzublZWXo/jr0QRYZtd6d5nv+fGgxNehtcqF6bt5rsFwML97Wzn1V
qIJNDDetyMejVRxsmj3LQmTsbYQHZwHH9CXC77otfa9D+pVpb0N71kfLfg/Nkc6LdakhO95IuvsY
aDD+LLoy8jfzg4pf+ttBQdQb5QV5jojOizIcF6oTpxtdxP2iq6vskBgDluTYYbdv3AR5q63Q79PV
McREWJycYl1Pq6ha6IjA3iLFlruM9M5lkFsRzKjGGNctVv7CYMisk8S6z4hF3PhlIQ6V6w43ll7i
FgzF+Axm9UM3FOWrMviOJIVfImQ+daqgQ5ZiLcZx/+JkACe6xLnrG6vHuzk1sz0H9kcv9zV23YU2
hbf0UKP2+YRCCGuTbiudlKHM2S3T5r9VoDVR4w3cW10S3yy6sDoMEto4paJhabV1fAgqScRMF68j
ChUPwqjSrZeTm8Ju7ZsWRPgRGgpsdTKIw5gb1flaGcp1a9GOI6gIkILY3wDj1dMhuV7OSsaZ2NYe
OZO63hZH3M18ejD2d1hIiYmviP6tMo140YBatWsZ6RkmfQD3BvSOEbXlR5Cae7PD79fQwdpmaZ5u
h87r92izrLM6VMGy1aziewifukxRljmxcwKCCeC5D7I93j17q6aDedTq+8kg/1EOqrsa0QwcexUx
1aCP+0oizVIj2nPw+IImx2wh+/pB97w7kYr+jVlqKG10zdOmGWFhecBLiJfe9py7Qui88eleLY3P
pCXHZ7ROkxHwmYCeo9/49gXQg/lEicrLcCzhJCupybn6Mu6IT06bNt14mhXcRJo+7HW4HAvssMNW
a9psMbei0UeJU4eQ5prQA7hr0/VedtfDTAr8+znQlT4Zq2+3XSlmUGA6aL3H+UZFMIvz8mE+kDjh
8PBoxsYrpu5iAkhXZq228SJ9WBizoZnSNy0FVKTrX922Ovu1hk31ogzFm1UG4qXMtWyn0NdmJuZQ
UIRfRqajHsPCPRF6JFHWIp1lboQNVOw9ZaAsY3ybJ2WCENRToQ7pYlCG5iowbNrJUohdeWFNntjZ
CjsMhXtMGQJUx04P8O2fo8Ix7vp2LHatrMkc9aS7nLv3SiTNowxRpMwfmW5FwdGo/JVj9IRMjd7k
Ui9O5XA3p+Hi3xE3WV8c5yM2RpDqZxzTdV0rRWkA9ON/DaQmYuiLss1sXLdaRLmAE98SRX+fu5L+
pB2NFcwX4OsxSubC2DZpQzV2mpVjbIVWnDyUIFyrUc3fAvIoNm7i3DaD4ZyGNgx3g21X+1RTilWh
t7SqqSIVRe69tJYKmsmA1wwX0r4nnW89O54C4W2ats5vqjg4K2Mvd6Giwux0q3plzCGyvmYxCVjZ
j+shjJep4U42Vpo5txCvkbc2Almm35jb65Im09qHudANMNpehk7VXgvdZBLyRsaAKjtVnU6QKkon
aEu6yyXHJ8O+mDdJmZCEvPQUovA6KeBRqd9Od23qvyd3uqGzbm9FXD23jkvnQoY4hx3DAzdLHGml
dew70+iu1iv2GnHpHSmz4ccSo7KCzrCMbdCP/bTNSGJAdRk4OapJ1LRtsifuSjMsdkOtNNtKZkQC
ROk5qI10kcvB2GEcerLsqTGt1D5hTpsraqbEjJYGtGeHJs6NhaghSqAOmDrUzeiuIBnlJV2vpLJf
rmKwIfDjtV/01sLrvP3cA9BqVIU4txAQaWOmrVMlRk7YGTfTFkDJ1PwzsJV7z6rdD819ZiNzg6wn
/G7q9Qf+4PAploG3pbEUrK5TmjOSptJWLLMqNqqfXFRnH5fmM7/3UI9dtmwLWT7FQwenQS2tLwPH
pMRPN9LfXKXMhXi46qE8zjdtJ3/eA6n5QIlx3GbsE8wbm1SOk5OZFM6dwFljTsEBknftc8MJspu3
u2aUG8RRw7nnY/mB50A7G1kT4v2y5XGwxEuoe+bJ0EEOGKNOuvnY/UweIkEKbClL0OvHgsqBcv6U
XDvfIPRxt5gFu0XSuz8fm58YZIxpFmHGsvG7d0Ye9OuySI9R2nu382Y3kyhYNROTbRes5t5Rr0fm
JYgxHE/i8CLunitfM9BRO5QVHUsc53tqYz4OcFjKNTFe9jHKArnEV6u96LH/VcPS/mL3usRRskrN
sce9iDUpNFE0otzvINtPVmc3MKPl/DdFAzu7isEA8dfXTUv7JE0DibaA+IZraacZiGjz4+Q9m1yx
7AWw16SVfiySHraFnwAaGZMj/iLi7Oe7jGR0vtQDYH9x08KKoRZTnWZ5WGGnA/sio19DzIUILiML
lrQ/TOEBEnNX1a97tjIGTLiOeIvpptL9Y4WX/0iD0detbV2nG2xA1AcbofBNxQRRYnkcErnpoGvf
Sr+pDwRyUFcv2tthesif4lw8Rs1VPQqwlyUgEaU8FUE7nKrppm3i6cYkMjpTrXVvDiWzHQ2G1DA/
DE3JFpnKbOsFgKxVcgOPWTUy6ShcVFFiZS+BiuCXbd1ZT4z2SAuOXu9U0Amixl2qJdqsiHLGA8yc
RTCNIhjCvBMyiQ+PxLbNfPTn44rWE/6kyQUSHdxwuT1ttwZBokAe2eh9aToo1M0/+7A/R3kpP1vu
+CGP4Cg3mcoSkM/nWk+Se0V6l1kYVLptRT4kKxm0CQk5buWrWl4CysafPaCSpU2V/FZNR6A2XO2i
NTJ9gcQvX/eOhwxn+tbqcHAWZLEBlswS8464DZqmU0tURyW5rNqs2s7UPCWMTJpoS3IOQE2mHTvK
ApqhL8WAYkN7ydAILXIrx+SL/4vAlYIkDA15gdew4bBGqjEF/bpj57ANdLR01Sciu9E6u7oPNRqb
nP97yrZT8oZG+5/66FPmMNa5QY7KrGHAg/ii3KayvaGN4D737H1BlLo9kv1gM2vE7aG892KKLLPA
0OrSfUp+Tu70r5VpuSsQ/d89WykO0QTcqYuIkt6QAq+yYUM6mpLcWIpyymlQPBTS/yg0zb4eaSqC
DBtrOkUynoz8oL9B2vU8H803LRI5c4RqPB/JRCM5ISUNxAzgasVxf8n74odG6ToMSfqiDPIyF21V
cn3SVjo3voIgrGDF/856eJlPOVmJ0nFDvh5yBEVbFC5a9CXhs1BrU+qWRuTS+CUpzNBGOMrSbDY6
tDN93LIqizmvTeNYyLdOYIZZhVOAUG12FnXJib8W0n9gwKKzl6QoulTzMo62ujcM5wVraYw9jjgk
lp7dTW0nr+jW7QP+q2Qj6Lcu+r71ttYUgUtgcnke6748N62q/xsKt/xvaEPD1h1AFNIwVN1hnoGs
+0uyZ9BrOoUMTha9GPBO+/m+glN2U6LbPMfyKZh6KiNdgKPexsswjV4DAliO9mBbN2niikWiObtu
SpqbB/2c3JMdZj0BJpXHGiUmr6e8zdy2xiJNxXS+lxk9/RV0sFdHVg+q8+rQQkQ0gupD3tv0MsFE
hUHR6JRwqyvt+VpHj91ulRsEcBd6/q3NEjrTQ0+/N80aavgIkcLpZtBDeSPtSB4AZP2iJ3Ytqjhm
COQYSw6tLDsMmbuRPzUwHyjX5qwQJ19a7dHGouomzkkNuKqS6PpD40x4SbRmI2Fc8UVR71oLgnPS
dY4GrIIe8aZbRU4Igzs8oo5Y1V0i1pWfq9saUsyMDf2Pz/7/eV8ZkSaDl6XVP/+T488sH0q6mfVf
Dv/5mCX8+8/p//zXz/z+P/55E3yWWZX9qP/Xn9p+ZbcfyVf11x/67Tfz13++utVH/fHbwRrxdD1c
cB4P919VE9fzq+B9TD/5f33yb1/zb3kc8q9//PGZNVAh+W24b9M/fj61//6PPzQd+uZ//Pr7fz45
vYF//HH4yP+Hn//6qGr+qyn+jpFbTBdB9zU/out/d4Sg22jxZQqe/ONvWOBr/x9/GObfTV2YugNP
Worrf6oy9EX/+EM3/q4api0JrTJUxCnwQP/1en773v78Hv+WNsk5Q4lV8b9/579KyW8h4lSz6MIZ
uiXV6flfLsE4mpDLfW48jpVESxpQrfn0kmaFBmNnBeCezZNZEF/4xm0QPtb1E3fa+j1Ljni6F7Nf
v1rasFSiaPPLZ/fztf762n4Hts8vjXHHxJbOkhjlx5TT/ctLi1SqdkHr2I9D/R4CimPpvzHGXVKr
yb/hhv4+Dv3rLzmYfm2yqzVjSgv45S/ZaeJpnsdf8vlWyFyb+v/1LjBic/m/vyX992zx+S/BYNQF
PS2CUDQ5MVV/+UvYGmE75YN4ZPJrCGpVJVtkzVZ2JntnemY6u8pFDvDipPv+xJAxxJkOmNyKodPX
au/raxqANT2VMKUNOrJwNhT1R8pOlzZNZzDjeyiBeoxR6H3ZoxBMhLKtYeVHPoRFcnIWAQaJ4bh0
udvp/wZW+zvydHp7pq1JTnWHaiVn1V/OJt5SYaI3UR57XeQLzpTBD3dWeoPg3qQ9Xv07BP5fThGb
q8ZAUeU4dOIg+pt/OUU6mStSVzvt0lIUK3VWh6nlnSFPLf4/Z2fa4zTSteFfZKm821+zp7ckDXQD
Xyy6Ybzvu3/9e7mR3qfjRLFmNALEgCi7XHXq1Dn3ItLkdPvbXfl0dArZlBrfD7nbyVgulLXIc4X6
tcjindVZ90kTPWfYF0AZN7BDuj3ah2Pr/6RsP1YK4rqCmWQiFXBl5ysFegh2f16hfrUp+66zQffv
k5RKVDgShPUKM7SsLgMUSKj/4DvgmsvBaIrHsEJtb9FgJ/HQ4299RyYtvVqNKR1wb8re2GVwD+y6
3yjct/cWeP69KOzqPoV3v1XyxF5rKc1zO5K7DY0GoI5dR4nMz/T2OU8iJCQ5d/aIHgNxlrHeu/3W
k404fk/LHIMb+QCohun2yMwwUz1JGY6FiIBFSSg2FT9NL53R7CewZp/m9mMYy9JZMMLgP2uy39s2
7w3a2xTphybeyJUk1mqgtevbLyNPYuvHMCPfC0NeJJL5cf4JIbXleBiSyAvNA/KYV79LC4Hb2EtR
6QF6shFqqi6zxnkPa1HvBj9slhhIZuHMWpLPHQrMvw8iG5aGKLcua/Ikz7LhvPtep3inQO9cWAqO
hDBnCnqaK8U6xi9H11Uc4D0ze7ITp32w/aKeU4vmoLyYc/vTM0wmw7V1p5ITzTl2aeR/ixqR3xuR
8VtuHMy2YhUjRC+IHtKqk5JlPZTVUR1cPAQCzMoKZBxmpuRK4OBQ+f8Z+TgWP8VhN9K0Ki/87NTQ
kOeME95bhOVIhBj5zCK4+t6qYLERiTRruqRlU+9QbFWDZ9PGfagq5UcjufPsmLZhI0mLIxV1RKVg
hr4aAfgr18TpJcs8e+Y5xumdLnlb/dhWtoZVxSQy904P+CEO7GNcelujAMGYmPe5BKOt0bMXDBKK
pQSz13bzmV1wba+xnW0hyDQI1JOwic1aDbCssY5F6GJowYWwkef28+TY+bu+NY1cyoALrk6PnazT
/dZDQeCkdjSMArrylNGwoAEwh3iPiSxhMpObXH+r/404fvVP62egTF+0tmsfi6x8tbv4mXaHP/PJ
rgVD+9NbjX/+aQwFYbQAk87kWGJ830CzDR4js5gZ5OpGQCpdWDpnG/jG80EswCQSyDpxckz3jmYi
bntQNspQvKFrPDPWlRcaQ66sotFuEhYna7CqazunlyVOnYcDgCFRMkhenG6IZsa5WOsaSBEbpIth
jsvOmowD3b70Kx+UDE19scgiDEuiJK+xWrWg69fSxmiUE8vFRZc4D2dyycuoz+j66C6lmIZq8yDn
M9qqkhyZgBKO0Yi95hZ2bwVQ3UJ5qQfVfpBsWsPZLztNvja9faLpMbduLnaDzoXBhDNF6kyucvH6
XtxUGi5cNDLrY+4PPxIkBv3IAZXgo/0WiP7rUJPt/9tAx7AcL4awOWC4s0xWEpjcKNC1gmEjdRkC
gFi4VXkM2wQcAKUmp965sf40dpZsI9hGaforipyZh7hYYeMzkJup4EhYY9pky/RFWtO4y9NTTZsG
KR2cykwl3IEnWt9+2ysDgfUjhUCUnDWmTAbC6C6Dn19LJwslzCXXFIQt6R3TopfmjqorQ7GKGIu7
nqFRyJ6sJy4KlVpkznEwtK2ORAmw5ZHfXc7smuvjMG1knELhfnk+TpppIL/Uyj3RGIbpjtzoDmNr
D8dYW1vfnr2L6Kkj2EijgwoVF2AhJkNFtEa0lGrmMYEh4sv5k6JXM5nkJFu3VJ1Eh5sW1SXDsMhf
zt+GLpeH0lCmHG1QEbkR7YWf3SetoJzrPnppv739Rpcp1jgecAzbVmHhcfuZjGeB4wlB0xyRrHhE
YHuDixzEERf4gXzI6lhZ1LJxUhGjR9hhZjovv9z52GOM/3RQ5FWcyIAFxRFMMlo2tZdvDO5hK1dt
jZmhJm4kpJLoyXOvI6oAUmJFTGJrM6CCAY1EHCtoAMAflG5Tupr97sCGe21BA8WosYIubDEd2Joq
QMwWY6MnicsosniDcRcIM3igECG+1m6lfb39Ga7MhEIpBesFg1hkiPHPP8+EGwKqQ0rrhP5/tU2g
YCy4aONpKMf5TKi5ssAozwhB6USRVX6cD2UHbqn3ruscC1/kDw1CsTuZZlO6UI2iwpkqLzG3BoL7
dvsNL7cOe0YzCXImRifUos+HjU1U7ipzoMPph869gfL60heV/np7lIusQNfhwYLhHCsilF/Gl/88
j2FitrUsxDE3oWjkerlzE3cZOv2+0PFbuz3YlZnUNdPA3pAqsw0+4Xww7GcFTD1TPQJmfNcS7TdE
yuzegMi+8tpcXqM9WM+kbxcZAu/3aUh1Yjdnhybt2MRPT5IWiNUgOtDe+Z9SibZp678WVbOzAghP
pvd4+1WvjcsGot3AlV7VpovGAEWnsCjBuRn5kwwGjO5c9xikWAn7Bmwb6HQ/8hATxREB9h+GNgxW
KoLPhjW98+YDNlSeJMJTnKW/bWF9J5NGrsrbpmq3Sgvru9pkP3S372e+7pUtaYErNnRiomazoM6/
bgKohC6vlp6MtnpI8arBv+MhCbqX2683sf75CEwklypwEFvTdXNanoErpKUYYYrjAKzH7dVtIN4p
DwHfrg45orU1isDdc5VIW8PNFhqottsPcGXLEPpNWeWyT4ichh4h0NblwAlPESjQRVwqj5Aont0U
tfL4X5dJdJ0rFQ1u7vNCp+R2PqfAjwLPagPlhIcSlsBx95DnlkTfLvt9+6UuU0kGUiiIcojiPWpN
4umohqyFgaucPOGtNc2FWdEWP9Uej3URgSpJCvETLf/vt0edGFv+/Zb4JXGMGrI8zub5+xkhbUsd
XNlJ3AVN/OJ4GAyTYwmYuN2PLPd/xO3QLOoCIU6rQpDVM9/iweaShBSXaePKGnjmzzQc/tEGKV21
SuGCLh1VIgWyGn6wqAMo0VHznOfoXfrdk4mY0X9YDhqXfuo/rEVLnSx7lM5CYVFsPXm0GMGOwIYD
yOdlq1pIb7en6zKojDm3anCjAhhmffh0fQrWrm4moVN1IK+GY+eEa93/gT9b7r3iBgDvzi3NmSh2
GbAN3DpV8jcMrnTyuPPPQ0rc1F6iqCfkYO6bEI/vUIVcW9olDCAPKb4mSZ9uv+NlFGElUOylak7m
YVqT6ZTTwGyCWgKwHqfvXSytsnLAEd2197fHkS+3sUEep7P4CCYaBMLzd7OsCFW2VkEioof2JpXF
Xd0aL53aroUUr/uMVlvqFZgXp2Cnw4d8wC1bd8XaMqK16QD6V9A4ru1gpnx25RsT2lhIimrJsj5N
zgsP+polxdIRtWOEr9PQRokzgpBYpXG6D/GD2RRxhAarog+7Bjn57cy8XJQQKQ+oFAg4OegV2dN5
iRKURTQQNMc64EROEw6t6D2BhIa+dY5DSCKgU5nbUDW3XPP/bb2WwQ2SLEuhU6yZ02Rej9PaV0vb
Oia4BW4GgU8SasXFTFJw5dOfjTKmXp/2UVf2elRHanuCrXrwQEl3YboTjbExOnvmML42lI0dO5k0
7r32dMsWTeclldz7J+znniHL/QAp+OQaxoMRzLVkrhyMlCFMZLoo/vEBpwdwZIa42sh1eCp7K1/Q
/foHJWtKYpIL3BauW5btZQxTAL4rG6XLdqgUfBvhurcX0JU31uRx5SJjSO9rejw2GrCqrnbcUxc0
J6E2sJT135KMKKYf7G4PJY8f6qzWqdM64KpMN8G0LZAF5x9SNlBRzLmLHHszQc06RnknW5oWAkvf
iyZaRBJds+Ypqn9hkuLhieILd+Flc+X/K1uWervGXiFNp/45fQo1C3WrxQuqKkrll8MF4VEDOPfo
+r53BGOM2mGmVXetI1nL3uvnim2XR7ehWWPDmRYqp8O07kodRHHxzxyOAxDnVeBVuwEwtm0Zf2wU
Z8qieZcgq96e+Wtj2riIEj6FQpN68spZ0CILKuL6CJvZx8IHF7NSWZqquco17WDm0fPgBHOV7auD
GggVibExx+uef+2kFjSxOTqQ2PTctTKglKIM9oDKtWyvDLkwtkoJ90xFCmF9+3WvHErcI2hNyzYf
mhbP+ciKBHO+sDBbwZ4RlQmU81YA25xt0srlzFBXts+Y1KqE/3F2p12EsLYi3EnR3sp071etYyo5
eOVriT7oemireiZ5ufJiuMEaFND4abzenr+YGpehoqmVfRT1YGwRtJMXkkiieyvN0/3tObwWnijP
aGPiTv+dctD5WIUtlV6SAHbpZMQpYa1sm6ja236KcLX+tc3ddzGUb0XeHSOdJ1DaL2WQqDMvPH6p
ScSwqBZYoC0UuiTTWzXHTljHuT4c7chCp6SGar41+8Z7QN5Tf1IpwWEzG5gz2+WyVKyTv4O64Gqk
ciec3lkMJNxwP+satklcfpFAXD3kytDu69BUD6Wda0hrZfHXOm6gBgb0MpowRQkPm6iZ4/3igxt8
TwUuPYVGkshprPLB8UZyH8cnw0fBWeBN1h/M2n29/a0vFjGjADJhSVGTv2wFSaoUg7+mFZQwKw9C
2NkKome47Aepx2WxmwOQXCZzhqJ/QMvGxj0F1MkGNXxw6YpSysceedqTltjdxueQfMrTLt7oeMQ+
W4ElEBowkq8iTE+xwG69kP03F2uXXelVPbJUkJdi3IEebEPJ//2EAAKhOCkoVPLzJHQFg+iVBGsY
ygHBTyO396IufhdxtrHt8vn23F8W7pgLW+FcHJMootVkLtqUtoiSW+JYt+1TrJbPAKD/pFa/QWXH
R+tYeWvbah2V0dEW0g/23QGR7J2d9QdF2DhwNLNdaWW66T6eiB2gKZpFq2ay8+W8MaK87eKjY4U7
041+2Jn/0jnDAyzCZxXKrq7VqKKB5HOsdVJ2exCgM2n1R+Z4tvHHZ1ChuwpFoTU+Ldt2dRCbyC3L
R7XqnZOrJeU//mgooOVlvUHvGNJU3iNW4BXh15ootgTWqm1yt7eeWh2aPiiKDm3mTPpudm7/jdfE
lskMq2XsdaNzQlQp91hcSK+D2TUbBUjeocDM5K7HegjLbdno2M599yqAxW4cyq57RIHiYwAbjxuv
k38Ptao7BFD9l1Un56cM0M0GqcB+m3VluPIiDA2yekBIoEml+mS1cl1CfjIxUBpk1FfaPtz6eoMB
VyP6fUtb6j5DVPhbF6kYxSvBS49cxkPv0YSXA0meCe7TRIxACoIFeyhOSBPQ0+QeX7mp6Iy46h61
+s2Jnwd/7pZ9ZQDuuzSWR2CD4AA5PzwaxQPR7MfNI7SDYu3mKh4cDeKVt/fOlehICqWrnIljPXR6
RPnQxAu0LtOj5xj3YSfrGxsp1FUhh/HMiXB9pLGqI2yZGvhkSyjgMSTfbdSjLbW/hqD5XdfOVg+V
mWEuuxUGxXEqEzZlZMLOtIqvZqblKmWO4ISXPHWDfZ/qEGEtzJVKIb9JMERwbNrDyXgIhrlm/UV6
rhmCqxwLFcq/ahnTtCkZUhtdOc85KA0+wDjGjDoHPdWkqusX6RBuQRIGMKMN69dYNEFlJKgOoTXX
Jv3w3/6898fn4MAbC3YGAI3p6dBUjpyq6MkdRnk0J3wK6xMa9IsE6h5jFiBr436nIC9tdu1DXXq7
wsCIId9I7OH4lb/Nc9bOe5Fg/7Pzw4398f+HBoJ7uMnSeufLM0Fcmd7CPx6ZkpjCUudGN00DUYwa
3FoS9qFP3wmIowBLMyy1tFgxZBm02AyZywjlaB4TLN6GX9oIMwJ+qV/M6L3JkUuXlqo2U55Rx412
MZd81BHnIWs832Qjdpbo67RwDmVAJ3Sss40uH/oDAwZ8uc5CaRiWdo9uRoOPU5LYP2kgLVT3ZahB
uQNwgGi1ZyoD9LL8/Cu6QoldLtHYo2mNerp4CFkDIZYFOFcYvzNJWjepO3MrH4/Ai5cYy52ELYr0
0wNJyzr0BRDHPsiGe+8PWDwW0I32fdq5Kyn21QWik7cjy3jA3xpxjG+fSg60fNU8N1pcYh0T+Xx3
2CheQa9eWjhJeUCDcxsO3a8Qpd7/MK4BQIGrOPnAdAtGrtRSqGucQ1d594Y0PIS53i7AH6+aJP+K
BNBOKvsD3j9z0IxpCjguYADN5HemDg7EmGQhcgOEMkUn74DT1qhcVBdL1DjIA+HKbDXd69e3X/Tq
jgELwS7nDkxNebIwo94yfb9vpUMsO+EW9d1+xZv/cQA9ZRrS1/iEV++mDC8V6ny906wmXRpkvlmV
AK8fXBVr1dT4oiHt9FbiK7Au3LrZ+HAan6K4IkdJrGLmuLmyKEjCsXIEKUPB7SInUeEf41mC3oap
nBJHwuQTa68CilBapz/l2vjW6jGGZvVMWffauBRmuF3SwWBpjH/+aTFmuQ4t2sCUCwdV+6hZsb7G
3x7+g1mOKhlCrPJ8SJZe5MMKdKLCm9l+1w4G8rDxaOIeRkt7PB0/PUCC5D1FfkiUmpP/VOrhreny
h6539uNmaIhjmYvvRKqsGkKbN5ijrsY6LhGl8LyZgHaRWFCco3CEWBRphXrRteoMC1AUwkoHrQ1+
xDhNoxi8+fdLU+MklEHj8bZc/85fN6A21FIadA6wG1uYHQqcjd5qVzDb821phfjbYQy2yVqZJQl+
aOMkgb+UEtl+t2LP3dW2C2OKetvCNxuxKUaSTFsrwU5BQ3UBwdJeUwKaw25c2cEfhyaP/tGwnTx1
WVHcH1TLYQdLi7aQF3RQlxyGnhb9SwgHsUIDSUVd4GPzKpNkqEbQurfx7DmQmqHd7GKJEv5Dj3Zn
W9JGquuZUHFxG/87HlHCGtFDF6jgLkIQuuv5HiIroK6ZK8N1fpkQppIqxVlR3So2Bk/oa+iphd3U
XKF2nLjJWUAeS6ySqSRZ2hShKcKCnpdlkxYF5SLU2p+d1HExi4KZdXfllKPaMr6jSm5+gScK4lrB
2bB2j41e7ZXKeqUN/Ygx2VepNv5UrZiZ1qvD0StSwUvRz5smz6qFnHHgNi4Se/aXLGnQmDCOVmzt
sTX5oyrZHKfs6niaokJloTdKHn2+q+p8UORC6d0juTqc2lTfIF7pxnu/pTFltoXA2VlG99qJglUE
C3JX6iECq5rq3ntNYtzJdls/xnGjbcDQQ/PMXUxePYzccy1LdhkGcS9hhV5t2Q7KPuZiiPRoq6Ge
hkwFdiXtyrEGYMXQQNcisvSljgIx7m+dRQUpyT4ch9HnNaQtmSXKtkOu3NEmRKQ3DtF1qc1Rqgf1
hijgFmprQ/1OV9dVEAjSnLWIS3RB5Mg6DD5tn4Rg/dOVR/cIvTbxTpdMZK6VaENjSFlJ4wWxtkp7
4WpVvy2w2loYZDUUDB0V20MEIAHpKNs20/KviVn1r6kZ9Pe1xBUWazJlrZZyv1KTXFpooZ6O9o3Z
Pu5Q7atSAo/fZdIqiZR6nWnodShRnGyYumBjR2r5+3ao/Cg4TvYGJVxuDRSpNHERKk01qmWr7y00
pKVFnGO1jNXioqnpxqGWJknp2o+HLy0yj1RED5UVkFAkX7rM/3P7Qaa1ZkLE2XOMwfHTCZV7OZJE
FYvZ6g3nAVlifzTUVre+QA3Njax0KXuG/Bijivh+e+QrYZeRx7oZpwU/xujxaeQar77C9lrrkOlO
vk0bG6nDxq9QNZb48pJkHm+Pd2UbGSBFFOAUUGvENBcOFWuAXKiUxwzjMjVFJtO1lomyQ0hs1ZA3
3R7tynHLdzUBxtDh5Do2ydJypDhaap4S/WpTRqjJguBbIy91e5QrEZaYJ+gk0xUC0zAZRTdFbGZZ
5xwaaGDrIvRRzQOZsvIMEczkMleHAhlKx42uLRN5/rkKnD+9xC1p9BjuXYEHApAEY1ujiHT7la7k
bEDy/jfOWGP7tCzg0nssPeJFSozg+qTSUnRflOG1r8R4j1ZtZ3t7xKtbwGRJjHdn0A2TUzn1htoK
C/TRPS0/DjUU6Fgpd2YhfY8L7dkOwcK56cyYV2fTpIZL35mmxLR5KBB3bxWzaGgB5Pm64u5yh5xf
eyeCqJxJvjlsmbJprAFBpIwoQhXoy7gzPk1pqxmxr1TCOhTk33tTjus7oh7aNyIRD/Dnq29eEPYr
K7QbNLvyYAV/y4LMgQVJ6zmgvPtkWCJsV6NzKptLPpFxP6S9/KhYfbas7IA4XmTVVnW6ZolQZPOP
h/T2Tvb1ZDPQZfjW4PQb4+TjBN8UFysKQw2btZ27Crzhwt4GIe68hbdvY7QpNQ3yF0rSS9nXNkrU
hwgcYbNSRWqG8qrlLgsPDDR+di3QZFQeogDgjFYg0NRXZU9hYLAeUCQMt4rVoh8RNvEDpuUJ4t1Y
SKYlkq5DiILVoiJFZlQIX6iZRCelLdwHv5SgWbS1xAnTimKDlZi6zmMkSD0ACGuUWMWLW9kOzh3o
LtdRijNijwS+1DrJ/ai0cx8j3XrMPAOFi3pUvcNy8T5TXP+Y+Wm0SqRkWKRtKS2Uri1xs9WKtWZ4
5H8DToa2j06/kNRNBPB2h/6ovPbqAYZoPwSLQQ3DpVqjugT9Ksc6OqMs4gpjWUYDuuAREo7o6Tg4
LCGUgGpys5FdVMJ89PJWtnDUFUKx9aNsudKullU0OYTcbAc+JYr9fbnNa9tctpJk7cMKspzIQ2uF
UEi6SFLdBl2USQ8ueNxNHxuj8qtlLuI0lBZ+HDhL11PMveoMwza28ccx1HIwkFAJmmWfAZz31Qxt
QHCsM8n0RYQlURXUYdHuh05Ii/Z8VctpHqqouKUHx4jdr8JJ29fGJpWfqSxOdir4PmCNtDToMozt
PH2SfZHpZTR/+uwkVemhDUfjPusXfvHSzIEx2aTTcaYHRm9xmqBqQcsGwY5KOVBJGX8JTfwK7D+w
uco5sYJpzfRjSIDP5OdQBoF5TwKfE2ZJUrtWerLrMW9+SfTvGkjG5I/RfOG3Wv8UBnM4kWkHi0H5
bCgjjLBGHaL4ZD4bW+8i2xUutiENZA63CXad1ik4LGtiV1Vmtq+gYiCo0erbnkbqij0QLgwrRnsI
KfV1KIJwLZxAW2aRwHezV6t/d9LxhCNNnUckWRjpJpOTLonNGvxsOzyZ5RYnYavcqrOdokky8ncM
BN0/ICyARyazYBEIUoVs/ITZJ6KyaLh2LX5YdlAf4zTb+YgMxna46jprgyjSOrOwwNAwIRyMF2G0
bx4kazOvV0E0hzq9XO68/P8e7GPNfDorstgm/S7C/qkOhxRT8QhrKoruG0eHn3v73J1s4OkcfNxe
Pw3lIJeiF1xkTtDnwOtqJ7dTTv9hCADCHxBafpqcfA1c6kBypAiMjjvuJjzp1rdHuNy2zBeyBYIL
Icof0z2EShIcocyLT2X8OlRPMfZSbFTyFq9Eg6sRK135cnvE6a3+77yNvRsqatCSpoEv7Ko67mD4
n1IQkqi1Yj7j5/gmBQdRQ9nTdYzBHAdtRjdC5t/e2E4+c+GepO7jE4xkN1pIH/Brdcyozr4ctdWA
a/eTGkXZN7R1sL4FpLxT2zhH8j9E1PT2O1+Z5c8DahN0e6v4UeN2LBUXHPqmlTKMSeOEWkLi/KNl
+iO+w6iEi1/wsPa3R76cbbYhehKABBUQBReIhr61rAGLafkYwHmr5WypIaE5ClpH4CmkncCGwnAR
yRkhV0U4V13+wLJ9yt1sfTL8ZKpLPyqEPPCKME/g+yGmuTF1DJaKJMnecTbsyNbiCDHfwURNeaHm
lr1M5LxbQr2VcOdzwIzJ3KUKNeB+1Wsl6pV+9v32JF3sZB5SAyClc5ejED7tO6V2ggVLnCuPSkND
VE2Gb2VgZTNh+a94zvlcoCQPQ42kGZkdc3pECkxBIk8KmkdkWX9gxYsbV2BEi6Iof7mOgqQasH8b
opearsva3EsoXqRy95qZ+d50wmOQNw9OqnlLPIs3ahNCVQDAseDBYfRkEgp+2U4rssdiEP/QHP3S
1DIHgE7r3Ol2uGYOqPCo6PDK35F2RRtdaTYW6kxlFf5KDPO5aIJnLzD2JtYKSh1tSjvFIFNbDp1a
byqrXfqovUqm+C1H7jbOo8eIjiAiBMhwafXrgPtM2+Mollt+s4i8eDTSyvDxsO8M30KJj8tqrJXP
tuzk5GNIUFqm8h6hCVz71mlckDDbvtRd8pxqUbK0MBQK9PRp8DxUccsvlY1Ke9UiJO7EiL+55U+l
NfKFVmrPvCF/P9PJdqu7vqcjKMkCRa7gVW3R/kxa49lrCWZ6jKksVvO9Rn5oIMvklv6XOK65v3uv
Q5FQvZDUF6yJ8bwzwKD0jo9WqWRqq84Pfg9pd9QrgU0P1h5lvoo00MVptHet7L3Mw+9NaL5KSeTh
uVht/SRd95GGbluwQ5kILyTsTNRK2reaaq8wDTYWZoBqKlCbtaWFP8gPUYiIG7AtXbugX5Ps8DBK
F6bk3xuFuB9kQyx6vA5WGnr26ahy6nU42zYKrVruFaadlYvxH1MTHbPufKiWmGk+pLovEBVon6sS
6yfNW4FsaheOpW2HKtDWXV3gDmRL1cJ3xUGmuSY135VDg9LkuoqxwqEKbG99VXYWnlKh3evjipKg
pvgMFAO98FxP20WhJ97aD8YMmn7IRjN7a4u4YbEbaJ2vJPSPwoXWGsofy4+6g4mxSoyYPNbjETN4
13bJnZPnoz0I7FC7wEdxaCI8v9NwFYXBP5HfPIYaDoYIndfo42JMeXvnT9MFoOUfZERyf1REOBbO
TwJJsSW9Z1YeB9cLDzbShj9NWs4ojSGOfHuo85SJ7A9CN3g2Sg86NStNn5wBNiQU9Mn66rHFM5ym
lWVs+6L2vnWDZX/Hu2vYgNt3/9wedBp/KUUYIz5iPGbpB6n2eDJ9OuriUKtL1/PrIy3EpzhxKAYi
xCyn69p1cb7xopWB8F+KhBb2dg+mGzwEmYYbebHV0b0OkcZf+EiBB07wevvJJjH374PBiKZsQeZx
EXMHvZLCVtLlY65mPUFApAQTdY5COz3+/g4D7dgksDPt00RVo3WDcVY1HOlg9dsyrL3vhudZj9KA
myM+OOWSjVp9tQXWIrQaMyoBpf7FN0jXb7/veNB9Cv4fDwLoBt0YSlkAgCcrzWdjCJOW/MnOkn0d
oUxn5/lCSiy0REv/obRqtNH659uDXplkhtK18bJCw3Wa3QWOzy0hdNWjqkTqvad76qNcWMpMInxt
ksF1A6yG3w9GdYpszilpl8jGVccwwTXTK/eS8a2AwhfUvyraYJV0l4FgBJa9bCwxs4Mnudw4r9QO
aStwtaV+Mu3ZySJPo3yIBHZ19ZvuF8+ZFbw5Rrdt6mpmM10dio712CJEPmQ6m0TZNGm9WjvGg35Q
A644QZUCpE5xhk3/w3qxR+K8NgYMMvTJehkaqN+uVGDIluJkV9eBuy1Bb33HSQMkrNGaX1Ry6G2k
GUU7M6UXbd+POYUiSMznmo48zXnQkPjOdSc12rEvkP3M695/U9JeWnCJrbcBVx18KBL/cahl/Vgq
crv0+nzYcmYguOwDbcFzFIicg9/37eV8HkJHFhpLjG44LWlm5m+h8FMwS3rJdLSyVY9oSSIFqnaL
3uC8pz7/y28h4SBuPMNzuToiWCRw7FCdLphcptcOFZ5Rw9HwFdx9tces8F7dVH4tQufZ6/VgZuqv
LTF63CSIQDIAYY/n1ac3bAHWDUWTKkefvApi/D4bwjeB6jN2yd/+w2SSi0InZn3RVzgfakTvhUhe
10fb76slR0QN48Ru3uVIGzZqXL0IzIVnehjj458HwRFCB32Qdiovp05OI8nxbXzZ2gAAaffNFgWO
JMpRxPbm9quN/8xkGJgWnOgWApOXKGPKQWadGGVx6iPk9v19BOAJ6d6VUUHH+xIkL408s04uoztN
6k8jTq45QVC3HlX34kQ/dREX+DCELZ1Ff9HiLKbSQcxnIvuVmTwbcDKTbVaKpIsi41nNy2evtrUv
slsgwe5U2cyrXZ4hJpQK+go04KGvTMEvCHOllSSHGXZJOmZFJv6i2IiLma39gTOafDMdaRRiONcw
uEKTmJNkOj7olpufai0M77vS+OF1Q7zy+rq6LzzD38kZ8ns9aterAEcnCue22++iVum/tb4HrxfB
tY1UtuF9JXfFHiTzADKj8ygwI82Kg1T6zFVY/mWkbf09l3G1siq/eY5lzC1aLabE61GSHqwKfyBX
FksnwPEvrARGj26ErTXK/ptcwuQ3SnwPzF7a7IdRJB1vXXtBVks/rs1/q2VWrzxRhS925Cd/PI/6
fJODWhFN429DQ6ChKoXdUojYWtO6MNdxYlqPeGWmG8UfbQMVmYCW5BomI4W+Tz1Z+W7hUriLVAkz
ZbSFs1MukeBrgavdeQV2vrFQ+y9Jje12BFp+rbTYeA21OcfQvwxN0GYho5Eww3mheHMeL4Y49eso
LDO8v2H1FDWyiLkaHKM2+xXRRrm9g6die4R6VOfGcgXlcZ20bRKd8IfLWkTe05PXp9XaABq7BA/u
08Gx/tjYAm3NJjawZOmKXQCadqsPjjgoFY1oyzO0ewNt8XWdwkYd6jw8Gr1r7juzUn7lToCvQuIr
KED75gF5bmsf9Zp231ml9wQevV6qqpctk7o2F4Vb1Zu+kLDB1qxh2WKFvrXaZHT2iM0ZfNPl9IJw
MTT2AGEL0OZkeuPazbHCc0umV0MfX32mBifVwVa3+/fbc3u5oTlDIZeM7QAyw2l9GNW3YJAzyNYG
TgxbeTDbTZ025UwMVi+HISMjKxzFFVSZgvn5etHNpjAcTU1OMFAUHdVtPL7Y+BVFD8iOtl6mS446
a+NkTrwKyYq3nqPkS0QXuq0z2O1jF5rVEwyr5Jva2ZiQSl3RfkvDxEdpuaz9B8VSpGOehq+tAHXm
UHfmn3b0rzhEh28x8nZrO8SCos0pSOBM0f/pC1QdZL8a3kik7AVI+WyHZXn6KkUtqvn/epZ1SIYj
35A2jiJPArSvl54fG91wqmTxA2nyR9eaK/RfzvAYLcdsCMVY40J5RA5LJbZ6GSE39GTRVgKMa/Yz
7ewLoAe9bNTcPph8ZIMXZNW68MMePXhqQx1WteFCr2QXhfhdKqJHq8B1AhQzl3UFt2daIcTUuwH3
2ttzebk3aG8raAMqY2qEPO/5UgIeFrWG6uvPWoooX1vtvOFn5rUbTuTX2yNdZg7keNbYZx7zk4uR
fDvtzTQsxEnCnmihS9U6xY+BKPyS2vVWc4uHPrD2cUxv9PbAF9/SQDYCCaaxmWUZOHecv2KEBV6Q
e+CUohxNdgkdtudCL4b17VEusgZG4Yyx0P2gJAyr/nwUPaJ+1MWIE/eFs3YVscb+6mDV2cyF8NrL
0Hdi5YyqcvAmzofpu/E2rgfeyQlSsfGLPDg2YWjPJZMK/8xZyjC+DRD3EYFAAWFavHEBcHiW2iRH
BT+8CpRViZ1S0NpfERdsKu+hDHN0V/eVVD2q5gt1HmBABYWnDupptVHcFwqkkPRfZTddybE3ojUE
ehCA5A0rwCzqNa93/L9I2XGnGeVnRoBlI534CzAO4P9TQw2WVpdBOoh/aeZLanwTbkol38c6kX4f
JfXES3b8S6GyM0L1roie+Q0kBpD///7LAorm4kCNYVRlOJ/yusJhCEaRfWz63Fz7XY6Poxk6wLLq
bGYRXfu6VFSgZcLTgqk1GapxKtEEdloclTL8P9LOc8dtZV3TN3QIMIe/JCW1OqilTg5/CEfmnIq8
+nnoPZhxU0IL3gdYWDBgwKUqVvjCG0IIcnV0k6npNSrmGU4cRWYeDvqXYJ8XHY11BNDyhgdpGz+V
SUu8MQvJVxONHoKKY7zo3zAj3HZNultiwcjuyr2GSL4fh6WK3bdpP8aSCD+3QorvJROfEeyWKciG
sgXOAiOQIMy7K+tydkstPxg86BIloxK5LjUlhdSpGv7Hx2hQO7cr5KdgNm+iGkiG1PB+ffzB141o
KJsMR/KG/gPDoo3x/osbmJFNvH7BMSsWGZhS6aUbSYnsp2GMfusdTmFl6YiHxmyyWwMx4UctysZn
oKW6H8hU0kde4FsTK1D8VsC7YMOR5v/WV/m/P3GRVeCdory6ugcSM6jSuRXyKYPUZDrKCwTG/cfL
cGnRWe4lZoK1Tv7wfhWcNnSKJk3sIwoYu9ipIRSUxywmbE84Bx+PdWHjw9ECoEtUg4zdWsUAr1Q9
w6wMCEXejDe62uKQWurmlXxruYNXt5opg08Do/RHMW11vOahTEqpLGxsFjGW0fFp2QxhbXqWMosr
Q12cEOwPEi550fFYDZWptTNbGUMptbRv0KcZGu3f76UFNM4VDVLyXAqnrCMnxqJGP1otyp+NbPzC
4fWmiK9V1y+t2iJOREtiwWWs9wGSb9mMDUlxgiKq3klTPNxleFg+FGE5+B9vgwtDQZ102ANIsp0L
9+ojgi+JImnISIhfYVMKSgzy1lavST2dxSK81Bxr6vc81CY6Vu+3dmeZlZw6jX7sq3GHfXfnGYtq
fJ5324lQ2IuqDEMAaZ/SfPnnGTIeb+oi08g9vzq3IdjjIqvL4DjZZr6xh/pzV4Pg6GE/XBlpjeFZ
rgh089Ah+YMMPwu4Elkv4wki/zG0GqQSJZFFOPK06qnVE97q2Q6/ilLMbqNZ6WvF3950UnVNn2SZ
z/rIEagA9icVIbNdzXfICly9igUFP4z3adGi5eBEDw06KFIz3Ok4UP4X6wuslsQW9OuZTEXfVbNp
BY191I0YAyJRv4GAf+xL++fH41yaF0JXVKpB2DK7ZSf/VU2sMdYGb19VJ1QjENFLbeNHGLQYCWEZ
yfkw9GvS0hduY6J0+L9Mjbxv/SZNhppLduA4R6ehpljgLe9XTWJ9KrCh2wy1cS0EPCu7sXvoE7NF
OfcQgVe3P9BuCVPopDip6he1rx45CXXRPQrQ0WbbY1yWGpuPl/TiDFGm4K3Rgdatr8xcmgnL88BE
7bGsn0Reos4q4uYkWopjRi7+tb2xdMhQonBQ4V8aiGutWaOkMeWoUUw53TzOVRu4oUOA25mQBI0r
2/Ksj7MMRlWR2rq1sNzWEQyg3n4cJil6NGpnS5Hgmeb14PKMf7fz6l70UupGY/JagAooQbSA54yu
uSysL9flJ6C7AAFSA3WOAcj7LRsliSq1vRI91vg44Jj33FtUU1PF8T7+juvL9T/jcMVxNswlln0/
zmxnUlT2VfSISGB/LywtfSiCOPCRKQpuAuoNnlaBIgVL0HQvLc5sVx6RM/UHfgBZHpUR+AsWIh+r
ieLCPTfKbDQnslFfUUA3HPSM0lSQews6ArdJLxx9tTzYU+TG8eu4zb4q0rUo8sJy8zwbiDLBPWXJ
V8swxHiSLdfHIRgf1dadmsfomp65tj4yzBS6559EkLCYxO/9UleNnoM7NcpT0bJlshq+Ihq09D3x
bJsr8i3rUdSlazbzISmrzQiMuB2/Ow22YBXuhTjeVqdgxhIBvlcBJzZ6TLubwv7SiT1CGRsp2/Oz
82qvZelWcUBNZL0XtJidqM8LnirT9Lu4Nq+E3+urFRqopoDmoZJGfHv2ZJAgZmYV2tmpUoGsBHrq
FkryUkTqsBHV9CSm+F9fymVEqPmL9QjFkLOTEUQdniZD2ByAj+SbPkJYP2iG51lL8CiA1OBavfZK
d0Xb4rcmuy0Nw4+PzPleIdleyiI0sS1Qt6u9snij5Laq14euNGM31DpKMdO3YTb0K2t7pkC0TPXv
kZa49a93i551OVjodRxwoBA3cMDFJkoswtQsiF6bMVfx7SwtDFN2WRobp9oEFIUp8HQz4hV+hRB+
vnv5LTBgNQeUMQpaq90LzmaaBruqDwPU7/g2sfpXoj837NFo+Xh9z7Aaf6ZNsZpKl7NY9qwWOKWg
p5RmKA6jwChcl5A2eY7C/EaH18WEXa1p3Mo5ZGnk0s/bQor2yvzRik66Vd8HoIzL5l9j3eUngVKn
Gwkt/ZwrSEEOgnFj14d56GdP0IEA9nwPTfuawNWlZabHxCu3cJ3R63//ye3eFGkSF/XBjpWbpIhv
Cnnyoij1TQOqzscLfXEs4iGSEmWBvq7GQkJ1SkQ6tQcw+NZTFKLYatfldFdJaXKA9dlcKYed9dNZ
RWTVEYmAvbzor6w+bG7AP5gcrT2kCMUc60FrNnNUav6SSeCEUZceF1Xz4kSTsqtrGjlVpgx+1jiZ
FzgEv6EaOzdNZBebjxdiOUd/x738LqILKrxIQKEBsM7P5Tiouspq20NY4Uc5R4T3wWCE249HWQdp
jIL6H60GuogcpLWUV5gLBdNQaT5wW+NBa1iYF5XxXTKLBzMvQBXgOuDOEOCvfOYLV/Tf464BV7I1
qroQ+XSY9dgzgx8jcOJQdyknbRXz2it3IXZ6N8v17Vg5SRbOJt6emRkrJ0PHSdaO8ZdHGtPFBHO+
j51Yeavq0ng0cqe5mQCIYgc8SMWVaV9a7oUCQDEQmBnt7/cnKSBcRsc6mw8jXKUdyHv9zcLn57EI
s2gfyEbwINfS4LNPjSstrPOYCpIJ9XP0RpbalK6+H1nEoI1a8nzs49NPNhaPA6aNVgQ9oHmG+dYk
80Zcg3Ivs1ltYarlvEq8iTZ9pNXR6kkQlDxO58OEQJiL6L6Hxu/BEY1zZVkvDURWQ9DPxcxeXg1k
ZraGyvs8HQo7cNXxYSJzq8drYcWFE0k/ZynJyIt88LpAb1pN0ilqIQ5hEt73k/xl1qSbj4/jhYnw
eluovSnknmcylI0SqXaSq/0hGZzIDazYWN7V9lTm1o+PR7o0GZJcelNce2TWqxCXrW0JtW+7g4a4
5muGSo5bBkHx5eNRLtzmiCxzg6GkJitn5WjE0+ceFa3+MMxVvnHMH1ASE7hg9ZE99/FQlyZEPYSa
DM8UNablxvkrLmmMyVLbnEg9lvoau1d9Q0J2jVtz4fxS7EYndCl9Ux5YrVqSVLVEg6o9JIW9p9Kf
unkIULcfS8U1gnjTaU2/tUVxJc65ODeosVSTKdWetfe7Kgbp1NTtocu64VZN6slrKcRcWcFLHwue
Lz1RDhKJ5mpyWlSQsSvdeAhaObztumjYqNqU3jSNjLJWlG4+/mB/fNRW18MiHERcgUfGudeXNg+W
ji16fYh7dfzZ27H2o22mEiWB1HhI5k51JSiV32jW9h5UwaT0UwpVe+xg+60kiuJLJwf552RGZaVV
5mBvZ3beLTSGqXJbTK6uPSOr9Vm+NwU/wh+ey6XTubplpCbra2VKrWcaVF1e/cC3XBMDLsz5lbO5
LrwtIy2gNhAW+KABrVuNZISIZTdDZz43OH5PwY1VPGh9sS21rRmoi6hWM+jY3J4+/iCXdhmbjPqQ
Ql3qzHtMdei+jaLpD9Bqb2QLmay4mGL/40Eu3XDI5RDVkI6AeV4d0yrRI7Wsw+7Qhc0JT5PHVnrS
8+HpvxiFAh6JM6UnHuv3l4FWqkaE7Tj4SGt0yVQzZCjCK3fbxZmwdzUMmUEDrmeigiqDOhC2B205
jwapyEZP8G8KhGVeebxXOw8APNhdxDmooqHnwIX9fjpVKvSqmjj/baf0fjsaX7MQxUm15EWN7Wt6
d5f2wZ8OMTZKZFbrduWgqrMBI2U4OLCGMagxgvKXMlwF0V6YFOLsXKNLh5hq6+q6KTO56zj940Hi
YXWz4JZ2bihn9XVr3AsTYiQHKiQkai6c1Z4LAJXXxYiKdl68ZUhH/zdb4U9oRRqG5uEZPq6PIXfr
4dgfIq35tCRioFfewMpeiQ4urtiiNbUIcC6uxu+3AUjRBimtpDtQUgh4dOrBw+7+11ziB6mggvbx
Gbo02t8R4+r7oOQiG42wx0NnlAEejK4Ndb2PO/m2qSvzCl7grGPKFqdVStizKDwRoK5OLP1DUdjj
0B7ssNAOulWlm8DpyxNsmHGPyky2iZxftQIdhafQ8KNKiR/Sam6+Z0Megy0UoRc1srYpFLIWALPJ
539fDYueHxQxin64LL9fezGa+ZC25KVUynt3hN9v1xi/NnD4o3j38VjLd3z/MILO4l2k/oh/AfSI
92MlhRXYXUu6Ys2xK4thF4S6n1oBkm/6p8EerkQX5xcZw7F/IcWpRBhrv1MtVyWcAqjwDeFg7HMr
rG4dxPg3kQqh/+OZrV82brJ3Y63btGJq2w7XN3EQSfyKcFvnpoaGw6E4KkOIjiV4AbmqNlTa7uJJ
uvIq/NlEq4WFkw7eC0AKzfl1DX2KUevv/gg3I/HvDmP5jMGeutV6o/GDWilcSjy52yNU486YhHlz
p/iFnd5R1btXzeLQLHlMoyboDUU7KYgQFIvqn0MXlxuJtQoBlrkBXoWe3KJH2FXlBq4dTDgLwLFU
Wo/6VH7pFYEoT58/Fa2x04zhV1skEwQz+wuI0zursN4WgvakSl5nBfeQ9t3Unt9waKPaXr/J0lJc
isJT1pm+MSWVm0vS56HW79SifMGZBXWxqstcfN/3qGWUvpFKnzVTutNVJEI79VXuu0OQ9jdZp9Xe
YIldPOQPEkL7qhS+mohhTJlJhlxrXhS0LyabT4/0HYCJO9u2J9cws1siI2wBqhC4rSXuSF3BRcE6
tONXhOy3etz+6tLqYbKkO0XoV7ri53sV8+pF9IZ0D8zz+gvCiA5Achj9gw2jAOEvXE2uhXnnMT6h
D91j9qoGl2H9WuSG0AqorgzhgFONo/7L7EifO6ur/C6Vn8FBvuWTZHpXTsZygbzfmzzvS4scU3BC
lnW1P+sQ3DZJlR54e4+QwLB+GmEel1b2hFGUz27a1zJc4GbpQAyz1u06GZexK7/ifPI8X+S2/Eel
wFqfT6PvYsQRlOxktcNxCrubChezuUa4JDT3wu42MTYIZdN1bjOFv9OKMn9vvARC3EO+OJlNnrtz
X2EsrsW7zIyuBMbnD/ny6xb56wVRdlYcTOsiJ3J2IMvBQbTi/Ehv7vnjFTh/9d4Psfz9X2lkhf9D
22oyGgX2QTP21vCVcNsY/1FfhGuQ6h7/W/rraOesXhMcFkRPQVEcnKnwJGiXxjW9xPODQt9jAbcS
zVNMPUshRNTMXa8OB50uoTx8X0oiE42Ij1frwn0Ohw2J+kXoGXjk+tkeyqKplgb30dB+Lgg8mOt1
cqCj7S0ubVr/fezQntWUK+OeV7PeD7v6Sko6CNjWnXKUynS0XMKC7iFSE2NbyCJ9mIOhv+urXvts
S0I9asFw9ZIwF0bo6riCs6fq/uehBgv3fp8Es9KPFsIzD2qeOk9ToHHbTV28ddpMAsHZaJ6yHJlJ
DSi0Oarod2XWhwdoDtqtklSxTyQ17QJHQrU9U41gP1Zh17hDozY3ranhI5gPlfY0jf33xra7Z6sA
WuEJW0nvZhFIL1JRCV/rBoG65RR81oqu+J4lY+4FBQNh/WVJL3ORzI9I9/WHWomcTYoeEoGTLm3j
jlqrQtGau5xeZjD3w3dJR/gg1MfsdiKX8S2R0qwCMdC4olBmqmqt8qQigvMotKh+Nbq5veV36o+a
hF4I6P98G/VFtw26jhjJsYebQeFKc6PFKX7OzNDTx7p+ubL9rAufgWccSB8mNjD/1ome4CovKYwY
D04L7awVyq4a8l95p3ihw+9tnJPSN5UvSnWnxe1rOpQ/4eQNFGuamyFuN3KbcJHYEgKxpuOZw/A5
MfiHaqnp/dwabmVrau5M6lhuM0gJKGpcJEVoulQ1H7JKfix18SRPwBVDgXRgprdfcxXWmzXQOOZF
3g3RzKeWWW4H8DDVoljyIqO6qwRqlVmYQt/Oal8Z099FRgNZraevzjAr2ybVUMoPUpBERJ47XZMW
ryxevKqzwk0tZFjuJoRYu/aQKOL3Didg8okbRVrgGnUrXDvsLF9LFErN/UMzLlr8xm1mGd+1IFP2
+qSGfuvo0dYCI+tqUvhiDelPKZO/O4P+pNnz7RQIP4hRtbWa19AZon3XDoPXTsi4W2OPSgQbZJzL
xyZtvxZxQ80lS19auYW8LyfzEoEkXtIllh/Ozq6Nyz1qkAe7UveB2nu2MeVuxa9u1BGpp2Te4Vsy
71BK2ws9u5NN6Vti66exK35YdXAT1/pDIQ2QWUqUEjT7QbbnwOsQZIocG+Xn6mjX1mGQ5s8A8iF2
5emzFYhjjceWmKwbSkt3ZaTjEYBWdjEcDDt7Ko3Zc4riXjayXc+QIRhdD5zkzpaTDTrFW7CdL4Om
7bUxfsbp8YcTGLjk2HvdUjwtdV4TaR42puLEOztMZ3fQUIlAXgdq5cGG4jrm4SYfzJcqg1ZRyOj/
ykmyt4PqHnL1l9GiCc4G6/0ggV1cU+zxqr5DwSuexM4YJQxy6GRWDkI9WDU+9MXkaXHQXMk0Ltyj
vA0gAKDAgwJYFxbY6nIcWvA5RmNr06V1O/neKk1vQsp6kNqdOTtfRihyV47thVNLhValv7UwHM8E
DPXACYtapOND1qsVYmJGvp/6sPDyOgjucsVKdkpRBORymbgTahN9tuGIbD/+EeeRDjmPtQA86J0C
7l8lnKjSFRPJqPLQZE5yaqcmeogMLX4rOyzpBpBE95I9lrd9iOv6xyMvj9PZ00HhE3A8OHx13XNb
QL9lHC8+D9luqXlEPgiWqy/UeRJJmfr/j7LusFnE5Mg+teNDb5Un/nBapDr0oMde0d7hGfL540mt
440FK0hlaikdA/U8Yy+ghmRyb6X5SSOFUxTQOfOQ7KmHXInP1tP6zzhLqEyEupCx3r+7EQKiaZSq
40lXuicnGTo3M7XbcRru5Sp8mI1MvRJqXBqQKuzS92c3QLN7PyAC4FXbSIlz7PXqPu4DAkNsD5xe
Lzw9InJrre5KPr7eH8sUKQEDPEJ4DsTBemdSCU9CJ7KPgT5Bzlc+tRk2JY4k77Psqozz+ij+ZzCm
RfmFOa6L/hL8UUw0dPvYl0dw93eD+b2yLD9DxlF5y8eXbsLxJ5+u6A5fnCK+zAtVkWL6+vBZpZSV
+aAMx7mc91DJdoWi+43gnZDLm3/emDAjKWTR4gbRul7NUA6koAjG7pi1iRcVVFRyoz9KmpX5Hw90
YU5oSKDFvnB/6aKsYnr0Blp6dSWQ4Iw+vdfQa4b5Xhd7ESyuN7FRbj4e8KyBwrdDgAAHBgLwpcC5
2pqZ1ZVjYI/6keJa/FBboXFyki7fVmrbeqNshff6LMe3vVGF99VMptEJyQC/1ZR3Iq2IMQpv1gfZ
y4M0282EWF9lLQv9PB2La0n1hVNEpRzYIvDFC70eZc7SIcJp8Njb+MFE6q7Kqr2VogsQCaBjSXMV
p3RhY5O+wlXVyRNJ51efwxICuc+FG9c6onoNhw45pjrS6icwqYEEXqeaK1duC2SYmhBChoowwlvV
NME/ViyWj4RfCk1QGbw2Pd3390eexa3RhiDSUTP/hnj2tzKNv2lXtZYv7T7an0u7aAGjrgHpqTGO
qdK2SDx2HbXCeiflmj8oieZaytUywcXBaKsQd1NOP3s7a74b2tWmesz7OsBnoR93beWACcoQLBII
A125g9d5/7KGSz0CQCg8XKz93q+hMMvc1htTO/ZtAc04aYOdKXfXHB2ujbJEDH+l/ukIe6qnkH9E
LMmrmqfcePv4wK6jrfU0Vm+XNQS4hlppfzTi9tGyRgS5IMeqmuopFWaTlfMNAvMNnedr8dal70WP
nwdFAadIu+r9zNDKDXrYgPOx72rEc7Jezjep4Kot5bH5YU5RsiuiwNmj4xpDHB+mTVo69U0GSMEN
BnvaJIMpNk5eNPvGgaNkBlHz748ev2vprNuQy8/KX3pqhdQri+aoVeFzWyV+HopHfJqfLW04/vtn
oCgCipH+1mKl+H41cB7jQSvk/Njawa9YbbYGOXippDdz1+DN0P8WHVppU61eoeteugMNg2uAGxvW
7vq6nvpGGobMlI+iEdugFqgNtSgGY07hzrPzNKRjeeXcXBxx8YyCvQqldD3TIKR9L5QZo8bIzmNX
U0X5XZczjYzUCvzUbpvNYIjkyuN+aZtjUGct6jjMdB3floiHTlXtpCdKwaPb6lSLLRScGgQZUHb+
MlnGPtDte1HnVwa+EINai4YJpG4IU2fXRJW2dklpVjvagVZ9VTqRfKoigXCERJr88R66dKIWY0Bi
XUJR4Fjv91BeYYYQKr18VBPr9wiP7r5OZtuzZkW5aYtKuTKzS1cT5TW6l0vZULZWFyBYRB3viVE9
BiXvtYETJoLW4XglVLo4KdR79EXZiIdzdT+NAWVleM7KccK12i7D1yQPK8w1qtpLOyW+soQX57Sg
d8kCoWysQVujEk/zbGPfp4/Bty42ntN6/PbxV0JLk+/wd661XLl/8CUK2S0ONcuU/77T60EJMjvK
jpS9kqWk5lAdQe7Q0Hp5Jwn9q5Xbjt9UaHPkhp57kP8CP5+n76VqCmwf7PxOHdDnLKMB4zU5vIPM
OnpVmThenRQqhZO+c+u0/AIbqvflXlP9VixgfQu5hEEvUy+bpFdLTX+EQo29Nq3AwWOajqzfnLk6
1pobeVBfiQ6Lraj6CLmTdvZj28luSUlzd4pQTki7nGoDvFUL5cuNntfhvZoI23WiAol0s47ctDLN
xVEh8ipD0qnPBCASGqCs6LYUbpFHpkvYk/t0Mgp3kjKDtmJWQLemCdTG4efRHAvPiYafndTfSaNB
WapqhT/LlY0BtNp5g5l/szNYgmizFSAj+VNk2rdJFld+DibKEzOS3XnhPCXmeIxF8Xmsk6cqpqwx
GMAt9WG+NZzh10SoubcqS0ISYfppDuXXbOJFwpX3Z1YoX6JSuYHhFnticBwv1pvPdo8fc2k0fLLO
SDFSkj9NEcpw8OgfaPHd2SYgr6od0ZeYVNVLyvrRrmzJFbMwXTL4xq3Npt4NhvxclWGGUmMQbRuy
SHcW5bSTKM36aRCi0CkXLxiGUNobrdJLFB0V+aBQbxHyAcMPYsatTD4B++LQNNa3ZIwQSkpe88wx
HkAMTu6UGBROguQFY47XsnBkLxuh1MZFQ404TrbpnNQIMYrCb/pghrkn2n0tiq8QFF/D3pxfZrlG
7maKn3VjupeA5iVijp8Menr7UGD5WlH1VdW7scwfoNe3Ln2K0tPayXyt8viLkuftKUDHdqfIab7J
mzB7ouqb3uSjfRySJNlQPEZFyohvUQD9IVrrNhilU4wAAE2dhccyMgkLUYB9EGmF7zgdqu1lo+w+
PpMXTiR0YKRq0Dyn4bx+BaM8DkIkX/RjKBBBcWn0l/ugqjpYBBSerKZp/cFQrkk4XHgaSP5AOpJs
El2sI6DAiEKldJLmaNgDkkN1qOShmyK1vzMSK70C1/nTJVvdOgubhpAVLOciIP/+1lHsLgjB5ttH
rU6bQ5TU1XFGpvMtLdvox9TpysEse7EvzcTYtJORNW5bN9p9IfSlXCM6X+6s6LYO8mnTqGXjCWlO
/aqzpdvRrKqbDC6Bm3eUFIfRSB5i3NJ9qVDz3YzvE4Z/XeDxWphQdKbBb/N4crPCULYff8dL1/ff
N+sqWs4TGUF+GkynbljUY8X3MAbG8/EYZ+D85fpmJbWFcE1xYo26UFEWcawqNI5OWz52oXWrCeup
RTXMLONPsGFCN68w5rHkDQTwxC9S9bHjDlKmaCOhGHnl51zaRMByYbKDWJLZS+8/a2sMGZzC3DjG
ZsftnuJD5BhwppQ0C/79cUTzGDDzwmqh1LWKLwKNbKROsBxNOiQx2lTTEJ5KrwxycT4L+3ShuZJZ
reZDsCGqoXC046y2W6CrPDkOTSP15cpXXP6d1XGwgXr/v3GWrfTXI2wFWBb3UkJcluZfzQAarzSf
0iD5HVjhL61S/RRm0LjI1nIWt5Ji/ftWBci2uBDwKhBAae/Hn6cSmrKkpqdBi36HLfsinv6L4wAA
wmFbOJDcESt7P4Y+GkY0SGFBmWnyqOq2veT/F8vICBCdFozAWd3Y7BVsQJpQOVmlii9YckLCc+bJ
QANF6d7kFtlmlJ2H6RGE1ZWdshzm9RekuktdAWERNMZWsxuQ71ADW5KOSlScqC7U7jQiEqghgt3k
v1RtfGtbx75y3C7cMIts39JgJTnFGuj9kkpp7dRpGs4nJD3hTznKTyWONx8v6sUxgPRDi4bEAqrp
/RhghOpZ1sro1ERDvE2oGZ0GPRQv/7tR1Pej1Dg+ZEQGBa3oygdPADbmylpdOMoUi8nwgEagGXkW
ulMoV+lHhyciLsur4mzcUJBHfEWajSun6eJQJD1Axaj98Ea/n4wZQ5kdm1Q6mlDBThRe7VurybP9
WOjylaEufJ3FLMNByIFUncz5/VBTgZCiI9riKAZ6491MSqmJK/HIha39bgzz/RgjItjJ7MTBEfe/
t7YvnlXe2nKcPtWqMXiFJLzSsa6Qzi7Ni6okoF7qD9C5V/Oq6V7KjZ6ax7pqVN+pZstX8IS6snpn
4AxWzFkScPJw9KuoeLyfGmzGpqp7PlJlp/eBiHaJLrZa0x9jydoHdnioG6xlERp1UUv9/fGWBzDE
v766MwAP61DqlhL/GWMyrNXadBCXOZaK3D2YXai94fOlegRneAkG6QNYtcbGqbg+GHHS+6Wu1JvM
nj+Ho/5LnWftaBGfbQuDdM3ssDYeJsOGizbfF+VvZJp058tcDSON7sdyfJvVFCeXorgrJCJj3CnG
wrxJe+VORDY60joqQ9mo5D4ycxmg6dav4rBxda0CUz9W0y41avgGA3j3HLiVtzDtPUM9TEqfv6o9
YlMiSr+p8XgIJ9O5Q2WqGhLceNVUhyBeyTQx8nAXFV370A9qvBnIDbtSVl8CZZTvu1zOds6NgeL7
RMNKl2n4Oj/Vx3zyyypHdkqeyVA+F4FWu1GH7jeqka2HdkiPM3arunXtp7vJdq35ZHnhLHmkJEbh
Dy06tLiWYVOAV82QYMst1xu76s0NCvajZyN8yW3mTvHdaOeBT8UCu/vpIerDDTgZf26/6dJDAqVx
cJTM7wuMCjKzNz9JQtLImzR42rAvbmME1/0qtwxvmltnpzLBnRqV1qYq1ADIilZ+itXR2chxnXoI
tGXepDpgBeUy99AHSfwSs52tZNr1XYhZgNckMraIWTN5aKx8najB3wNTzDcyGZA/V4HqYZITvzhN
o9xKmj7sarAINIcd5VDL07gvbXnwVfTaN8KZJ4+409wwg/wFDnTn13JhPshZkj3NaGpv5CnKtnad
oJFvjfOWms2I9c3g0AwQE5LIJQtddt2j0ofZdiQ6cBGrbu9ndZS37Vgkfkp29dxNVK8sPVRcuwNp
XWnx7IVkZWyq1PC0OYpvxzzRj3YLCAk1JUCaNiYBBVR6SIeYkdmSVfthW6NLhEdA5qOfGnwTqgY2
JXFat7On5jZCaX+jTkCZlTpHRTRCW6summIPDIcOceQEflWiXdZVVgKbXov2YZ/b3pCj/SCTJ/gq
uJBtkqOu5BppPX+qcWXwhS4Fm3Eypy9A8XPPoR8GNMVuPKdBjBTEn4UgLqTmRFNDYCwp/ga1TY0X
ozRXlTqAoKBm3JzIwwOfG4MiDSxfxnDNTYTc+b2RR9spDOt9D0cCSwPt3sb1Ea32Es8Io8Y0OlZ1
DCqkcDcGRn/bxsr3wMn1V8UozHuLUqGLLjVSrnHB8VTgUlPLCdy4HzRPojCzi5EI9s1Ubp9iOOR+
idCAVyBrsLfBv3r4Z04uNmimb6Pp6/WDmLwyk8RGFXrxs6eE7eN6lWzQZ4hdq+yyXWgXmQcaethU
2kzxxy6rV7lMFS9R53yj9J1wcQjAiKGyJz/t2/ShR5TrRoQiOiRcs+4s1fZmjtkMQ6jHblXjpkBK
Fm4iKAh+LYaZbQHqY5ysyEOvp7vpoOe7NTSxTRQ1YpfHkX6D3wUWU5g37uyysd1gDFofhQ19T0IY
Ppmz3t4URfwravFMM2Eou1kTZ0R6fAwgTwfFGSpPBuPnmXNab2Z5sjZ6p+EPAHh2A3St29T1wMbQ
MsxJ7VLelKU8+fjhZRi8wE3Qum4BEDWlp+borhptClorjbTH/6E8MQRjqhXH2HLN7nchX4mHLr25
vEnID0LapFC8ev+MNslnXFGsY4dLB/0FVwbpLP9Cqc93bKDSuHB9/BqdKXosT+HfI65e+TLvNEBW
83RqtO4Zt3YcbZtjkNtHQw+81J5ewjC6M5xxV2fJ0TJ6bnjy86C9qwMbZ6xrhpd/gqT146iiZ4RS
FVEbSrrvn+aonGK8cgzrGNeolLm6TN1Kpfx61Gdb0Ix0dGlD4UeqYTLK0Z0lrIasos98sDLzPpSh
GZqZSDynrWWuzDJ7jkth7R0bwz5wiEC0kDdFdQMTaMocYXf6eD0vlPidP+iEJeREdX/1AWMz6c1K
KgiaOtNwhT3tuzhE82Hc5Gr4I8yk33UY7BqRXBl3+XfPlo1Qnf4JrzD9rPfLptpAFR1nMI7dnP+K
pOIRM9uDkdlX9ucZYfzPdsE0gUB6wUWtUSaq2aEaXjQ5aYEyb+3Y6OGdVDlSfpoz1tQK8b3vrXwh
4QxiI0AtPGhi7LZRs0g9fLzWF+cM6QTG+JK+ntEOu9Iu5CoKjlHrSG7XN9pNUNk0jmRAah8PZS6J
yHp9cfIElgXPcdEifb++kxSMJUSA4uRQvZNdzB2PGQ5qh1KnMOiLrKuNBzVOpZ9NbHSfnVKqv87R
0L3MkplgVRNP5f/h7Dx25Eaadn1FBOjNlmXbF6sltaQNITf03vPqz8OeH+frYhFFaAaD0WIAZWUy
MzIy4jVoMGMg08XAGw3TNV+QSOi2MejUnQrCz84Tsz1kXdjZadiM6HRSHLCtwvdEaI0y+QqiFkdB
cA+9ZEboqRV1uh+GAD8lMZOg81XiWO79oBVcG/8pdYvoinAXJvnXOPIy2pa+SpE7LpAnKrLUs/sQ
rbRtpyU5sEE6NuGGQAzeyleDfUV122n9UHHcvDdMchu/2yZSox2LxpfsNPWEB13t8rMiqOEpoDD0
EiQ+OuaALfbhkHVbxR0sXDMG3REkr/2Hy5ixBk9YeXxPsWn+UaaeIbKGlBPRH7z8KF4XJO0Q98A8
Wku98wexPupe0H7LK6u814tAWWnFLlRogbH8b7wpsf9QrunqUq3CQdROBMxfSPQ9gOM1aAhIymbo
qz9lt6bBsbTDUe2aEIGoiwApuBxQFxos9BJDOWUoGsPvUr/gPpPbA9YKt/f38kCUusA6UVSYvyd9
vaUDXQnmKRrGn3novXS9+AVpl7W+65VazBQ/KF3+/4Fm102XaHIGndY8hb4cxwdpKArHirTgaBay
NFHWQFkJVvcnV8TqwU/a6iHA6PSpJ4G30RpGGoJA8swZ67d9C3BFTWL1vg/rYaVSvfRGQ8YVAxoc
O9BomK18jVO7Kme5cAKsRH4ryMJxTFfDytKGQsiE9BKxSbpws8tOSLIqpRfSOVYmPsgD9Pw68tEM
N4SDptaFTTKw0uJfnBffV2Mz8byex28tSZKRrIb4LXm/CzE8T8LCt/fS0hUIRc+iQjVVJ+Y3uJBI
sWj1sn6i1xbZSO7+FkvxMcHwl3gGC1gzjxCB8fLDbv32yIvLCbAdpQsqjSAuL49L3ZD697jDOelY
fKNUGNujGYKs1lJbVoVfo94f/35AwJbAEicNbIqAlwNGQBSlyB8GZ4yrTzg+b3M5sX2rfh0aHApF
QV7pdi8tLR9uIupRJbnSjU2MrstMv6F9Isa/3TI56954H6KMnQwi6mtN/TTBGUmagpW6zNLKqiog
KgUVDnjJs4JJpnZSBLLAOsmt5yK8n4TIELkwsaAEPkZK+cPteM/cXtylmPRxzFm0rWVpREtEV096
nn3xc+MuyMRPwuiuMI4WU5pJ7h5+sszk5rsGyaW2BZziOVrUeQ8uycyd0JlUIvLChTuTN7ui4fE7
8H9tq+7Tgyy09UNsimsTXixLffwls+DY4wER6CJYQHnIQ1vLqn9CaXgsC/FN6uVzYuW/ShdqjFfs
UpeL//ZyL12mwIYBS05itP8CBj5ebp1eWgKyjad0GC1kNnXlUep0609uav73Zqislct06fNiSwwY
BZqXfIWvFUXaRApOhSfYJsY9XOWvrWeNO6JHvr89s6VHFX2BqUv2TuCbRdmoAUxfTcLucFsfBzN7
owT0s8jr7zlS9WWpfynrcgXRtBRm0b7FsIImJ3zMWWAotNLNeLEGDuhvDGKVh4JQ/h8+2KRoB9yQ
yHOV/vbYP5R5pgRO0XifS72+B8p058fWm2fqX2+v4NLeoBVA320il141A4qi7IQud0NH7QQL629c
0ZOUTl8Oi2sXa6678ppZCjeEGnikGtAUSuqXcTVJQGd0bUR52/uBcTVelqXtiz9cZdx5a8Lwi3Pj
sYYwIiZPVw1FM6n8IbZSn4YiHWOYeryuoHYN5n1ixG+313FpJ04MWjA9PCSuukVRq3dGHQ+e44oA
OHxztLW2uo+M8ROz3YzpgDzemjbC0lZk66PLg4QJ1Y3Zy7AhscuHjlZBplb3qm/cdRMH4fa8VsZ4
J6N9jB2FlXV6j5HUmKvjpoi5/FxxJV4sfSc2BI9byMfXwLK8bhrRVcTAad3GtV3FSh96TIwSua7u
olD+Dy1gMhgWjX4id+a8ReB51lARCD1HpG62L/NgmMAG2lHn062s3lIknGRfQPKCRuQeutztEAZl
t+mNyJEFiEZmVe+rJP9uReGX219p6VTR6ZWmeEQKMe9PdVjPw7qNonNWZ7teMxzJpbIlKuG+LGUA
A8W4kmwubXe+F68X5kWjZTYxYaiBKIS978Rp+VkeIUx4bfrWieXZjYaNHJj3ftKsafEuzhKk3mSw
iKP8fL9ncumNk9T9ycjE4jHQcrymjEp+tkqzhnsmjjDr4NzdXtqlzWkRrSxUggyC/mymTSGnNS8f
7YQxz5Ofql98VbwrjHQntdLnvx2Kyqykv8MskJCbL6pZtmgsaCUlSM+/N0ThFKI33CYSTRrXWMmN
rnfm5VjTB/5wrvsOTHOiIqqQKKG+FXHTOiNp1gJn19bUzN/TrMvHPGOB4qSGTfmTTsDlWCmsYGoK
Gq1gowZ699b6je2bmGZE3pYL2h5yc5/k3Qk3kpzSg/GlkqUzlr5YokwV5GMJtbqs5I2qPY59RGun
2cSeTJ/mkcY/rWXAAEn7LFV/iExAmG0x+BYH95LmYPkLVymHAmPYHsa/Qv6s9+XUP+Jv1c1Pcfi5
lLCgpvB9+0teR01mDCmS+ZJz0XS8nLEsaGGqVaLo6LF6IDe9swTp2+0hFlJKxqDbCPNhkgeY161y
eaiHgKh8MuOCMz4JnSjbIsSsOxxS5UsTtOJJaMfmR2ZF/U/E7MtjU5TF2+2fcX0mMa6Hds/GBeJG
f/xyptxBcZowy5OECct9W+AqJwkNttNu7aHmMNLcEulT3B70+kwyKG1eTE1wLb9CSfRFhcNbIbYn
mozfRHM4tK3rSKV6AMuw5hh//TCbkiM8a5kj6mTz+kmWqGD0NMh3AFwS63cr7pO02Rn1fqQn1qRf
J9ud27NTr2k80kTz4xFP9RNJ29maau3kdUoz5EQNVkfbj6ZUXEki7clBGgDcBhIafGGJ9amQD3ZW
iLB66YnpykujBnRjeqttoMNHibLJcg+KNf4j2k7WovRZSbv+UStEmqhmNey6yuh2EVZ1f6qm0r9V
blZ9B5crwgOVZDyxsT17NUUhOORyBE5Xw+Uh8Gr5S9sBsgwVbh27HF5BNgb/iGHQOtDMku8QyUUa
lK13cqVM/XF7cZbiFtxd3IOp1IIjmK2N2seyBR6odcDG3MMZvCv97HdUJv/8h2F0dMA0Yta1Gno0
qBHrFYF17/M/fR7+DMR2V6bDykZemI2EnaAFahd1TerLl6dniJVI8j0sNaIovHfHbJ+7/hGTyONf
z4aCF5wImL+T+8IsURQi+mluaY6nqRyGTUhRI6hQt5hJkYHfHmrhaE7vPsmgjDEJFMxmBLIZZTCN
KlRXZc3ZlDPkITyle+OQCVu/T/2Vw7KwgiQEaClOFghsytl4KMjBg/WawMl8uhBVr1p2Pvhn3UhW
OG1L8ZaRKAWRY03ajbNFjGVP4tpPIyfNBlrFpfzQVjSh9VGDbahvqs47yEr8i2auamvSGnV7YZ4g
jyivGuBCEciflWm4JkOpGA3NidT+s5D7RzmXfhWgHm5/vgV+JVKyPAN5E75bas3SHZiJlgcMIIU+
jU+U3CGDY/Vm+qTh27ERKsV7RlYXj0sd+GJUifJ+pLe9b4QaElXSd/hdDeG2jUV5I3jc0bobRHea
6g92GZXjSg6zcMvyW3kj04C2kPmdfZEyFLS66cbUITxHthnlL4EZrDz3F+43erbTXibZ5cE6W4/U
tJpREAzD8XPRVrtyr1gZCjkwAC2DhmOxsp0XpzQBxdHtQ3dTnX3mMRLrOGuT2lGs0J7SH7M4rHzh
hdtFQ/WAw8kmnszZLmOOCt+g0nqXfpfVnqOoOQTE7NSSDor1baCewWqDS9LvQyXZ3x56+ptneaAG
uHe62+CWo0p4OXILwrclGERO4G/aFsCBDRwpNOywQlGcRG9lLRfKf6ACya4mf6xJXH22mD5KPYMV
xLKTJ4107GXQMiHKCgCuWrBgrTFQhkfgbzuYLcr9oho+ih46MlEQyCtRcSl4EBaBK07F3WuRY09t
dK8M5Jxy7rHtvA1/eJO2/AldVbR0RoCktbnWcV+KGdMjF3Ysy00ierneQaq6fhzQ0Q1icdyasQoC
x58Mg9csmd+fzB++7ARWBGkwLbLC65PDcjmSWfSGEiA+6nS1dMiq8KFpSjxUxddB5uMqQrSPBHlX
QsBuR+MZSYWdHrn3irCmtTfbYe+gSQ4Nk5Won12h/yr6iaqeSYioaEJ3sOT4S5ZEGcDheAMO7Dlk
QK4gvDF6bXN7b8+/8L9Dm0A2yYGhc86PVUMRaqwjWTwlMbriphl4UJryHtBYVGyhziOa20rl0VeL
4XMugsCoNCBpt3/E7IO//wbYroh7yJMz/VxPrTE8Ez/6EXFBEMuYKUH52ZXDmgXQ0iiIeKgoVoLL
Rjj38mPDr4RHXqdI5lnli5e5TxFpoj3E4Uq4mKUS02xIt0WwnPSzJrmjy3FiXzTSthQKagx+uqus
2v9a5FmxoWav7EvdqFZaMAvzuhhv+j0fnsSu6qlV7FuGMwjdjo7kjpI9rdlGVVYC0yzIv0+MVunU
jAW5zGV+OVAHVLNQ+4HXYVNvsYE80WFZubYW5gJiBJcQWssmf8y+Ua5RMU7UVDvJufI8aM+jkj0o
0krraOG0sdEmjVn6myqYkct5uDKoG1/LUmeIqgnONLmZFkOy6bzINvJxg+rjLgHqdnuTL406CSlD
MCOXJSGajZp7kWamVKwrzEaSSAAVUqq/8lb4HRXtY9WIT3BFX4xojQ8w/b2zGAd4mbxv0tzn9pxF
00qTcuyncH0xMu2fPsgP7Fikx/LmH/BIv+pMGley9vn9Ne0TEg7Ir+jMTbnHbH2BpFlSWQvJCbWu
O6WRNlPBxB+bezMxDkOV3/t5F2ytxICJGO5ls9zdXumFA0iFHsk+ojrdOHl2IEYz8IHw82KI3Boh
8lRWjorS1QejqgMkpqOufr094Nxo598Zfxhx9m1rTSzExI21U69UduMBWAnQZwoLO8/AHQkjCJoH
bCEz5Ghb9W2U17wqlo7NxxnPvjE8V0SrLE5mD8Sm1qWtEERfuFQ2t+e5EABYWELndB8hCTP9jA+R
pkRPiJpRKzpRPLpPte8BUQeiend7lFmN9v8W83+jzD6fW3Z+HnZMRjLGo6Y/USbj+W/L5g+jhREL
tvX2eIvbBS8muh8q98P8XrCSqkFbIe5PdQcSmizgURTBqrOLP8vtX/K23yfHaxZAJWAE4s/sS8md
IiYqvgSnRBmfhV76EcttQc1D2ehV/Pn2xBZOvgH/nGctNXwYGbNdWahp2wlJqJ38XMDOKwCkFRnZ
r3aEExSiTrjNxrX4Pf38WbBBp4sCH28A/pmnypoYYMpSBz4bsTpORf16jL+gAZLYhgLMLMi9lzHu
PuWC+tcXB7OktMaTmgT9SrCBl00uSGNZOroWbgRAyIH4T9auwbuup0cNZ3Is/Ffvf94XKSNyNJa1
O1eteR/11iOUiodKcF9rRXkhbwXFKT1QnT787Ye8HHZW9PZTUG5J07SOlkKGEK3PXSzsKCDTr+Ch
Je9vj7Y8Sao72EZPIlqzbZNUXhZoXdKducbu23go7TL2JmTfvZile0PuNmJT4CbdrNwb19t1miVl
Hiqy9C3U2bnv86rMJGWQnajwv3ad/qeQ5UfTiu4UX3uRgzXnhutjz3Am7kBUgSnLzY99VQVW26Nr
dfba8nvYuPXOGvO7pCrv08xbc527jpx0m6iA0BznsUHR+TJypn2jam7Nw1UKgKeqiLLbWEavZBgL
ufzlKNOv+BCf26iN4CO67bky46+tiQuFpfwaleaoFGljW3r56MXdXRFon7VhXLkDr6M2Y/NCBpxm
QoadFziL0kIBE/t0RxziDWjifVEle7n/Wmb5G3Fm31urRYeljcqYhG7wGvQtZtO1XDWJgHLETqZp
+1Zo3wZV/Z3p4pMrtGdS/X0Q+A8wE7/dPh9z/XtiOFPlX0I4eGOa2JfLXAm92AtukjhC8UkceBIB
zAuQBS9/yY3u77TxTdNKxeaeHE2Rdo+4qbKnQD/WSvSjbYrv1JvWXlALm3lKtuimoKlCK252M2uF
C8oVTaRz4rfpNwjm0lkwmmcd2JkNZTJcuTIXjqoOSJA4yPnBYHS28hiPlH0seaIjdO4uEP50vAy3
XtNtJGiZ1PG17e0lv85v0GD+MN5seiLaomiDdqKDXAeFF6hRnr8ypaUVBDNH9AEjSAtj9lElNeip
ZPTUfuOSxE1q5W3pVhAKsfuyoV79/YSo/xF8QDdNmcDlFnJbwFpxmDfnqA9NPCA91RaTQIegtSqK
uLR273V6bsdp287CObl4W+Ad3pzz1k98G8aK9qAZLjpKYYi+6u15LUQB2tzU0IEZ8snmthdpFOWN
qgr1uUzdciMLVgIviKKylqT5rrZEf1PjfusMebtGYlyaJmnV9KDj4xERLldUQKdEUDqpPodV8yyF
+jHXrVMlGX/92OabsYoQ5NEWQKfpchhoaVolYWZ5rr0g0W3qePljVejpDwPe/+H2Yi5tSV5tDDPh
fq+kKUYlT1y17utzoIxg7pUYBf00OVk1mjVj/uv2YEtH+v2EofID7HD+8pb7kOFKqTyXpv5TzKgu
xrAqC/Vb16v9JozHNbHOhQ82JaYMN1VjrvghAWzLOKfbfNaaKrM7XUxt+IhfuB/NlXvxeqTp2U1p
jV4yAg3aLFrlUaFoo093Ret9BeaD4OFOhcKOEQfjylDX+/9yqOmTfriBo7JKtBItWac3AwRc3KNa
PSXeD2TAH3nGBKtd3uuvBk4b23fMk6ifGdY09Q/jGbAwjVxCbEqHMxqHMDzDJwHNU7X52gXNCt5p
aTBaY6CLqc+I1DAuBwsJZrUketk5890fVY+3aN7+bHsLkaHGBakglisxeeHDTT05oBegncCqzM50
gTBDPVqELvSEbLcIf5hCeKzibqVFdv3RuMa41UX0Eiz5CvMupbqn1ng5ncrcUD4pWqR/o66B1lwd
Rw8qaKujVfkwUfSh/Ds4EmMiVEvxjpYVqehVbSaEaY05CNSyTO99PKu9X4iUP7dN/S3HPtTVjAMM
yr9+KQFZQxmFdxIy4sr8K+rRgCSwIldntPabbTnIhi1aFcwoFWjL7ZgyHazL1+BkjkiPi8IAz8/5
S6JoRAwyUDc+1WLyZ8iy85BHr7eHmFPXpyWk1U31nsIuZa55/TqtUqw3clE8AbhDV/gPpOVdNCi7
oeKUy0dXDDYIsu48uT37Unao5eHzuxO4VN/f/iVLkwVrBaiEBII0bHYz9P4AYTxr6LOqkfIJhcDy
MTYJaLdHuc55me5UHgUPTbd6fv/octeJfZZFTlHl5CXp8DUvM0yLlQ3uDjsviNDkHg9qmVQrke36
LFoQJ+DiYLGOCMO89tMgKuLGNBLPWl67uzp1x63UWKfEbayV43h17ZFTTw3jSVh5qgXPwkyMJ3Ne
h6NwssZ9IVVMKtsYaXg3dubh9mJezYkBKFmRhnH0cPCbxZcxrNsuLyz3pBu+f27w0jsoShQ4UtDJ
fz8U4raTrg1dDmDYs0BdVYmUYFWsnmTPSh2lUWLaLKr0VfVEeXd7VgvrNwl7k+3xRiEBmbbQhzsB
SbWclpceOUKgv8WufNQLa49f14H6ydvtoa4Ln7yb31Vs4bfw0a5OuG6MPkA86TWSgp0YSgeviw+Z
Nd7l+FD0RvfkYu5JdH3KQu0NqM4THLWVjOzqRPATwIgBBDe4JqApX06X5ocQWdRdXnHK7TwDSJF1
X6naYRqxk+8AzeWSuLLE143DKWxPWh2UmCcpmtnOMV1UWzKt6F6HDo3VuhKLTaZG4kY3k3YXx6g1
Ax7BWCWP00MmDN5psgJ6qwGuHC3D7baeAQZu5YReXWMUTuAckv3yH3SDZgEIdqacdV5ZvYYdgN04
7yfeMYx4zzLdb0GbeqibGYMtF+6grQx9FfumQpHFs4nXkwIbaLblpAh/khhXEnyv2lcddSok9Y4r
W21a0ovL5HIMZfZkCpGX0ZpRz18Tf7jzanWHjd5drPo70NlH2Sj3hYvXd86fDbKbSnXsXHVXlunP
27/j+nTxsKFXy8VGCfzqpR3AETQrzatecw8TCSv7KWeuD4gjdFCnWblSpq07nzJFaYwXUFWimzHb
2pEqugOVq/x1aMeNqPsvhhwc3XGtDT4F1Kth2DwQUsDjX2UhxJAOy3a+XjEZWuMwru5rLZWPRsxL
A6KwbCdl7K8ExKUjRM7KXqFoBJpjnocEFVAcM5PzVz3CxLxNH4RGfAGzH+zSuPZ25LwvYpi+5UZ9
TEpz37nuIQnHbgNWb+VOXdq9U/YMJoeK59XBGX23k/rCzF9D7GHsDgtksyhWPuXyGv9vDPkySrWN
LmiRb+Vsm+rsCemucHNo6eWpjcYfdCRXAtTiLv0wpVl88lv0z3qUdV9dI34wreBTJYuH6XDgIb7y
5F9cPXYNKSV09Ct0u9qFtZbIIudSb+unocdfRUOq7nz72C1vl/8NMyd0NABweERK6tkfok0pSuQ+
nyr/LZX/qEG5QQ93GyDR0aYbAx6aEIUg3bLt7d+weBw//IRZgDVh2mG0UuSvptw+FJryohbaxg+H
la3yXvyZnUdeqvRsNHp6GCbNomkydF3SG37xmtQ0qMdg9B8tN1YeGo1SlKeY1dbw+nDrtj2qRgI2
OFVu5OiOWvn9kFT1Q28E6kYIMB9y+5SWNq0eW2y03M7Cwd1XaqlsTTP2Vn72dSZOCCHfR1pvwoTy
Xppt8SAgkNFtBvqfb4rKVt3fuvtM99XG/thP7qR4J9tGudOT55ZzNhR/XcJ7/wEo9wOq5J06d3Ug
tc8SJa2IY178hqDTw2hKe7OsvU0by59u74WFXW9NZmpIK9DnIu+4nGzcawO9NwRKXN3TN4qQHVJP
XiuRXJ9iWoQEePbA1HOdA6EQEQmNzMzq12A0TDuQs9jWs3KHuOhDnK0JuF2nDzyAAZ2BusDYEA7A
5YzEopG9Ct46u06pdq5QlAjQmJnd6BECPRYYidrX/SdV9se/PldAr5AfU5DDm96LU+z8kLBGpDU8
c5PqNaAx3qqfNSDjWjzsb3+xhQgyIbzA1b0/uynxXg4juVStES6qX8VAtrnEbTZiFz6BqdpK3heF
MyM1aBc2d0L205S+tP5a9/B9IpcHm1/A4YDsxOvmyka5TCNoAT3fM2vkc9N7zhgUd72c7oZEO+hB
hRFasQtSYRcV2Q93HB8Ev7frOtqEkXqMq/iYpcJGk8qVB9d1XENBQoKLMZUEJpOXy4VJ0MDVqR1x
bsL4u5bV91oDL2qI14R9r/tTHBc0hHiyI7d7/d5yMz0vAjyOXlVkbrYDGk2Ilkxpe9F9Cs3hrTKs
+1LW9rQ2b3/769PKO4+GDS+qyWZk/jbP0JFA2LcsX9O0QcenFbVPSD6scUquTxCPVqiAJIUK7ct5
3DZKX23B75SvcpkNqP7qA6opkhwe9CEIj747ZHctGO29F0NKuD3BheDL2IQ+MhgqkDSmLr9hVOFW
kCk8zwsVTz9kqrNeOZqut6Va/qdR5B/4JHy3cvkUu4Tm0FSex7FE8c09DJn7evvHXIet6TcAOIdB
RFI5T1sTmPlN03XxqywdRjTpUNM8pgN3QhOsZAWzrAqdyUuk7PTdP0SOUlfrwFXzyJGy4aupYN+I
0Ipnl2b8UkQerJH4cHtqs6Py74C8NicaB3nr/Bnvu7FejOjLnGhVjzssOMwHtOSiZzUs196Ys1W8
Gmr6/x/mBlVXSykmc3XSTdwaefKcDsc6KY19tUbgW1xG4C8IYE/YyPk9I+ZN2HliEp8Nqfg91f2l
pPjiCd4RdfM/iDusyQqsjDf3O1NCDc57E8gOb6mNX/T3gwoJobNqwFk93nvlSolgeSnJTSjxUGid
A+5DrQjF0m1yh+rExjIOCKsjoOJu8GVY2R+zQPPvR5tqutCBCfTzekgXGENF9bFygCmJWDIi4scm
XYnXi9OZdIVhAYscgFmiVXhh2OoNNUCBkGOXjf9SC71LuaU6xK5yd3vHL82IaiZcsqmwAHF2tg1F
U00ak55dEBXNXdtK+d1gqdX29ihzzOD7wn0cZrbbw8rK+lbPxBPu8NsiuS8qH3UhdPHi6rGqO7sx
EWOkwVxY33VrTaVlFrj/HZx1ZHqQ8sAwXM7RwO5BDMoodiK5MO+6yhx3cm/G94lIKmCoQb4JQTz+
DJGlW1ndpU8JkQpQKOilqRZ5OTL9ta71rTBy/K5/Ej3vi5a2D0MuPfijsEY5WhzLpGVPXKZFO0/w
ikrBqtb0Esev0ockV5CgLg5Gqz3Uq5YrSwtKmxSqOskrhJBZRhGhJtb4XpedhmZrhgdcXenaU4mr
QQmsmXYtjgUFjVouUNMryFmFDbuiuInsDLV0jAvlh5I3XxJMbGsjuc9H/0n21rSpllYSKO//H3K2
WYeqaQpF6mMnl+E4GmJu8dwa6KeXn/GcWAleS1cOFE5IfVQbMcyZbc6gRxBSD4rAUcT+CaPee4y7
zpVa/f1OJPkkqHACDB5Qs0/mCb5cWU2uQRNr7us6eTYbBH+leJ8hMHr7sC+EFHIVRPknIA2X6Wyo
RBHyNlP8YrJqKTYD0hp2mlkrrbWFOwbLZ9pClITZAPOb2vKMtOaaKXD+MMp7IfKsgycV6sYy6ZIq
dWQdDcl1j7dnNk/DpkhCk4SW7JSD8c6YTa0sDEtIArNyTKXSvqCSNzwIY2xutcpFSpzccItW1PhS
tIq2D0RP3ClB4CKzXJSA6nT5RRtFF+x53q3gTZZWA9gCDgWqPiluzB93Bs6wlu9nTmMUO1kZzq4i
nRtdS2w64SfzP0jsw6QUySXQt0GhZV4LKOWkEo3cyhyr6/6ofreryurr7bVemtKHIaxZPbhWejnC
mj1zwrhON5qmp5u24K2fGmm+HaQiPffcnitX7+KgUF+pErK3ruRSrLhr5N6Pa0cXGyRY3QdVwN2Z
NqOR4xrkrhz990z5w4PxfTvBuODoczkAOZmdfTJb0RrUtHbUOnrz3GfRip7Tdjy3XfHbSpPHIt2b
erKve4SasyGc/nPXVMpLFSXWFlOiTV/+dIX4OAK0sJUw3ZRR8gP5xZe6z16pud7VPnZO7qOitfcB
nSK8V561hDWEGC9W5vPgKS+pbOyDUqcHF9f5SiSYv4j/b4KcmokoQx9udv/lSVtqkRpnDho/4oMS
huJGdfV6i9TIcEADsD8CB39LB0HaVQIu0BH2ELsmhhvUVNVoS81gbKJ8wHJVHQZbsWr5ITb8/0BI
A9NMXgzVGem9OYSqFlCY0MNEcRK/FLa6j6M28tXURzwocbd39bxKMa3IVPvTKIRAEqGgdpkRePKk
ZYS8sqOG/a7V0ue+KTZpPexM9JyJx9Q1h8wOcZ95p6eN8f1o1E+BEu5u/5Bp5Wdbb5JxosPxDpqZ
s5jMQPR9vFNSx1CkTZH6d7KJhLaUJ91GNoOIhMzfWLp3HFb7vwtnjG6HRP2Te2h6S1+ugOn3Hs2I
sHTM9rNelk+u/we46qYv9uZQ/Lk9y+WxaNcjM0NpZl56ahA3aqs6SR1XqLUtp7tEJNRoDm6C816p
ZeJWbYNVgucUmuZrS+lw2k6GhsrObIaZMHqaUea10wWttC9UrBrFEUqp2DzKSmZj4ZHiS+5Vdtx8
FvqVuLnwYSkPMKpMzY2W9GxwA8RHV2Lx4tSdfj9m4iZL02/ILd8Xhr8NVPFb0EhIviprENWFpSb1
ZI2nZg/FgVksa3uzKBOuQCf0vfqtToZ+XxaugHtj6oXbcFAzu/dUY+U8LaRqFjIjk8oayGQ61Jeb
qc0SBHn70T0h0VQeFV/obYw75YNb9jzNAN7tb2+oxfF4/VGjhIYAa/hyPH8gTW0G3FdAINZDu9OE
p8p6Ees1jtP098y2EC2zibUCoI04MRunVOUKy7FJ30riE+rVqH2toUx+65N8DcWz9DbDPJbjMZUs
Qa/PxspQqjQyCKlnnk50PCwZWiNWlNZTllkChglGsMvqvI7sth3HT36UJVsxLavnXhytNV2v5R9D
p45/aDXDTL5cYFlpjdCiGXyKC7EDsh+hWjBUnV0WprKT1HQEhxYptlLkxkZ3K+9JquN0MxTeGp9v
4d1hcXh5tIGXpO4321mqiU1yEcs+l0KmvYyg4Kwxe4Yfj9+BF+fPYqVG+7Et0pVUbunLI0ROdY08
k6rtLMUsqrF22xqDmqCSX8wiuQOMf+dl1pfbG3npuFIbBN7BkeVZMLuZzTqg4Ogh0pYrnt1WoVNm
L4r+ZHQm3hRriY42tT/n2xlPc9Cu1AwBNs2CUtJgT4a0fuwYJULUsVykG7mMEPXr8T75RUIWbqLI
93adogV3HYH5C+5z+Y4NqdsmBLtNK/r6V73KlJ3rtWZsJ13l7kvZCKA6xZF4JypFvc3asd7GmdF4
doEBxk41iniv90b9x2875aHPy2TTk7c+GCin0nkbo+xXVXUBVoKxlRxaTyxKuykSbqJOCzbC4Gp2
I8bNq05RdaPGEZZOXY/Hx2Dl2UZHSfg+SmFQIxraHigw9GSoGCZ6dZfYktWVh0Lz9DutxuVBSSrj
QBGmvq8DfQ3ntBSUPm7VaSt/KCWahtD6o6J5jhzDD5zCxj7S5PJME+RXlYrZ4fbWWTwZBpsGCSAQ
2XNEDkbeWgqJTzgNbv42Zu5drdXPWb4nyR1syh0/QJHsbg+5dCgmACBYaRMU/9WhgDIkKVkfOKJS
5hhzdvAxVGFisWtrJZvloUiN0K+a7HJm597t+yK2xHw8Jan6M3QTjY6zdQpz6/d/mBJ1GvC2IN6u
8BG+LFNdSKlth7lc7Co3wNJFFiA/qFK3loZPMWN+/CZML/hJigxXKRcGFMild4Xk5HV6Mipx4/vY
kyWjfoqTYe+p6Z0XSy8wJe9kzT14CaZmtye7pN8CdB+p28mjQFXmD1Sz62gf56V1qnsFURqtHl4y
NRHx2MyHX1qLe1kraMOzL6e6PYaJ9Y/caVj68Z7ZlWKB6e2Qqk4gCMEXJJ+Eg1yJyZ3oofW+KZS4
XgnBCwUMKuVQN4BDgsuZv1rcPqjluFSM0yj0ydFz8+pBp1V/vL0m1xEYxZ5Jvk8BQIsn3ywmpkqs
SGCaSqceBsTqw2zfZe6DRfli7JPHVYGV67zwcrhp0h+ChNEkQqW3YunEViU8hF19FwzqwQ1RidX7
4YdvGo9Sln3TB3RIb0903hfkzTMNPSk/cHxRlZrdNZAqTH8MPRkiV7LRYcB00W8QfRuxRun/d4iz
hu7lE7T99rjXn3FqryNtQvV1es5PJ/3DjHsJEyUpttBganDmcINO2Vj5Kv/mOvgyCuKBtB/pCiKm
eTmK5tWVnqNt7sRiussr40nqhIMY6feCr6/smMWhIDNOTUgguvPciOTWLBq3xUSsMUX8bbWN6PmZ
jYnX11wKVga7joOkhHTRSQ3J6K/ioCdkaSdlbcilIr+4ovFQCxQNJMTi//4rIZg3ZTvUkq6YvYFc
ymEYhONJDUE8m6P+IOJpdXuMpb1PsiMS/EiortSS0PWGn6TAHga5+aOrkz9pIlYnVex3VLKaTSZ5
3UZV/EMrOLcHXkhnp8aKAV9Ko3QN//X/cXYey20kzRZ+oo5ob7btAJAAQU9Kmw5R1LT3vp/+fkX9
ixGkEGPuZjgUSXRXVWZW2nN+lY4cF7Oo7Nq6tRXpsepnsBIij460zJXn9rXtpzpoKR4vqRnq7fCq
atEnSvAHK6Mxz0GigYwlyY0L3dssNcLaqvZttbTeOHw3FTielhC64aL8zHn/wzb/+1mXKTtKKrmV
R6V5W1fGdR9tiSt1E3RRmjdXy9WiOOfabu8b2wn/vst/0AueSxaYOSpE9rJg5kwl4MfKPN+lCtN2
JlNv2zIf4mn4ulqfpSX/YFS4sWlrRJb+MLSVV3mcpkwN3o1LC8Rg2lXnbHBG/+8r+pPJhIvIFsPL
4ETRever3NSU35VVhy6aOLPsNpcvxRLW3X1Cpq4U1BRS7lXqZ3TJfzhBsgYiJQk6E+WdC5MpCewC
tYOMZTRfjC3TRVFH7X+Qhyz1UvRap8Vn4wAfw6S/OidiCsAQeQOaPkkU/rrUIraVvpIy59YeLfsQ
pRlJ621jyJg295tI63sfYMnZl/WyfJLlVT5MRQtsFNUBDz655Jg3HSgjfT7Bfl4ne2OszcPEdR3A
lBMHqrqYvrRmWrBUQKxqSuHNM+1pxWT/dzptzDJZPXSaVkm07deF0BpnzJLeK7cEiVdYmKs6y57i
Qg7MvglaM37+REYuLTQJS0rQZD7EvJZILF48zyxbJclV/aaKq9Mg8nU6k4NOfLXmD0ZMg0ocB9g5
n3bbq548mDsus9ubSuLrSrGXh/wTof0YyP73SfJClowSMgfPgCFzF7++0GzS2wQdU3cqy/lY5c1V
vU3/9EYfVHW2B90s0Cv9UZ8HmOLiKQb6VlW8FDhQqASpkOaQEGpRVPuiW8DKolc90ZJvWWM/M1L6
QI74HUDPk+LQJ9zKYGeVGjht3OmD2ii+JcF3tNhaS9tke+d0cho2Rv4tNyyg3A2I3RcPfzt2Ge4O
6ibyuhT2vxV4d2jsk6cssyavb5RvWWF91hXlXMS+AB6IdhlgWmmJIt156f0MNX7vDEr5fd6kypHG
Ej2wQMQSnaUw1jFvdzb6GPIHpdD/iUlApwfo36uSW8Ksv0gUfMJ4WPWbbbTS7/MGgJGri8xLmBfW
HEpVv+06U16dnbOYKdB1lt6FW2RZO2dUiEqTrfAr2gY8w17LoNhG8I8IRt1Zp1ygj7Bo0sS9UqVr
6xfNlPr8uh7a3AqGAd4hd9E6c9c03RQuuApno9Da3VRDb66YkFD1MazRbmfp+be6lfT31qESPEbt
+so6tM0nawEI8pO11kEHadpQbJu3ZQXsmHWi5Uyvx6WXQqr30NK79zwnfecaSTLQV9SmvlGuymGW
xz5YVUAjls7q3608S64kJW1einycQ1CxFg8iyO5hoATvTgowKFIMUl5clbWbWnaK6tnZvmxV8yhV
s5W5pjqqkHVqyVPDNNdD6chrTs+tJIWr5QwHs8ItbeZkSBl115xHSNyNu03PkgP1+s3tjGwKsZ+l
6yRl/vXv+nyhzqQxGfgiRmMCSyQWjQvbC+uFmih0IN2D5WuOlJ8aOMaKcv6sl+zCxn88h0IzHaDk
agHiuLhamrI1zWTdzPvWekkdKEaMtspcErZBLS4aGQ5huS/otJo+g52/LAeJR4seE0aeGfbkkrmw
WLlV5EOZWdVdag9QdfamGdby0O47k7Y1cjqLdaNYi4LdaIpQn2floGZj7Ev2BIVpVsN6ufVraNRS
5+tDN3mDqb/Bqqp/4pL+4SS43tke+glp3LAuTsJq5snY5lG77/Tk2EEK0SjGjzL9LCi+cCWAWCIw
EZBhpDToBb80DHNe2mqRjcVtPKvr0QCBMsQNbz+xypeLEU+h90sUQEQAftmtN0moQV+pxS1Xej/u
QYiO1re/S+5vY2Ifz6DiwXwSCK2/oevmBYEdwPv1XWtc0+8JirkxvuYK7DXVaTNUAr14b4BIoEI2
l06f1Vsu8lEYWAo8cFvT2iNACS5H2/UCHra+7vp7zJcHF5M1vUbdG/RBILh3T1L18vfVXnjUvz1O
HOu/wsqttpJeb6ToHhKPO31RGreTb8ZiwCgM9vXY2d7fn/ebvuLVivgZFGEACShS/vo8q2PKtq90
OHT1xR+6EuD08yiHwxzdDBlVpfKAe/b/eKRGrzD2SGBlXFzkZqE0SyOWaGqVD1iOXeqeZSeHZJzd
1vkGU98xkdJPquGXsZLYWFEOROOEB/qbdRhyKdMkNZHu6c4cw6meoEjdpJFBg/wkJbUHnqg/ZukL
/e0MHxIzhnVVf9a8cqkuP1/CFKl/0tU4c7/uNgDbFC4hY7t3YP3wsnHcO2p+Z6XTZzN1ly7+z+WS
MRBtVITal+kJ+r9nh+spupe0Luj1R8b2AtvZjvGShhr5XBdgZc/WEvdzYpM/WR4SqVRYbPiPf9vp
jrokGKxGcdsW8ehvsN94uaYWZ61vyA0u1nTd22nmxnkHTLZTmOdmmshMVsY/+DmOa82A4jadtjxE
rbLspkIzAuxbfSyH1rmvKPD6APjio5dq8UIDzIjXkxqhsk76NZQzaqjEI/xWegt4mDOP8FH3nemv
3EmU3KXSjehC/GIlpXmoyjU5z9YyeM5gzW6p2+9yoU+3MCekXg9PyiGRJ8F2PU5BLg3w9mwiIaKv
zV5TgXhMJizQUtNI5KpjtLrtnMBBPDtREJfLsIPQ1QRrl74H4KWfNhgcdtTndV+X4DtkasH0rUxv
vcip4/3cdLG/zZrE/Gs9/UebggFFt7FgwlkkW3Vx44xj1HRVWTCabPTWHjx9yc3rVd3r+GW01FHQ
SKrE/ETL/yAFooGbHmue+3uzS51UjsqsvHxbDs033WosV1KWTxZ22TElLjngYmgStERfPunnX/UJ
dh1TG52quStWSXUjp0u8Nk8Vr5qwZvC1lId+3HTc8NSqXTD95b1hxBWKZ0OtnjbjPu0XzQPPwPrk
XvzT6v/9YiKp8C8zzlhWJcZp89st4trIyy33S5VRrL9b0ktzIm4mA3YzysJkkn9rlConqYEUopLu
TNypUM4X5Uh7RXpa4/wzXNrLbiLgmkiuCy4IBr0ZXbp07ORu1FV1LtNbfWoWb01Jkdft0JJUK/re
zRl8vJa1oaHMt/4D3fZ3GGMqLxqr6qzCcxSWSa4fB0NJb9K+bcOkjhk6W1UAsYFUeQJrfN7L+MT7
fNqkMBp1jXt+/KpVlu531tx5/Vg6j9I0lWfbmofHbCM5bxObu5WiFxi4IvebVplDZngKj/HQTxlz
ObB/RZ9i+eTsbQoqomn6t3RvC9rMmMhxe1tps6e1/b2UlTdKqT1PZfTJTKSQjV8e9QElCdfkB6fW
b6NwxBCtYVSOedYbXbqRGnv7Ci9i9tgXZXXCcew/aUu7lFVaG6gSUIuQmeAhs3HhAqwFXDWlXFo3
EkjoX9sCIouSnMbz32X10rERTxHARyIPA4DA5ZyQ0dt2EjtLf5eZs1ckbZiPpArSxacDFkdntP6j
m/3zedSf0RGBmXcRiDhRI3dKOvV3FVGnPZfhYkwnJa0/OSzt8rQ+nsN4kOiJIV9y2WFrZI2Vynka
3RDuNsAAQ5cAhXTiOMcuKXqi47WqXEjZQEuRdHKwaWLeV4vaeyCpTD4inLp2nXDpWCMMPWni0Ksm
R/t8rJ0DWN4mLFpdcpwrrjzXtCvnam6S8rwZhvpgdVN1iuK8v27K4h91yLdbeWsBPFXK+EWLUwx7
Z0bNM1G7/jIYm7l6gOdyG4+wO5uJvjz8/Ygv63DMGQoHR/moFrMZhvCl/2X1FmvpVNg9mjvav/Lr
KNfrMF/zKqi1YT4AEz54S6xapzYvdQZ+jcgf1V7ZM2s6nCJYo6+aSvR4kzu76s1VPTFFOLntJOdX
NluyfiIgfxB7wNJFm5roJv4NhWHOpp6sLgLSW3Z+XrcYxjplsj8pdFy25LEnKhkr7iGKRTzvMkdv
ZmnRwYnb3XWdsas0vXRBQbwf5u4BLmTPWrSD1uT+JNPFBIQ6vQqF20rp/bZZn6j5n05H9JuAaiw6
BFGJX09H0ebSnJ3YvFm7iZbhYbUjmvNMBwCtqihJpBUbvVuqvlR7ZlPnFfhVNUZ12vSYKTlnZ8az
z4RY8wzEpU26ohA5f7n6ujlF/cVpo+Uz7rPfj4iZUjFayPkICIMLHTYXo8ya3GnuzCl5ja3xVkm0
4O8yexn/ILI4RAziUkERLGQXm5IpGSy7+cp0j5bpb9FstIFD1tBvMqkK28qCGLsFjlmBlMgf1GH+
JPz6Lbj9eD4peDCIGDr+TQrp5Btbk6Tl3YwhMLSdNO+H/KrLuqCEyXhx7J3q3NngfVu4zJq1hP99
+SJtwggt1zuq8KtMmE4J2k+FAzXYQ+I1m0G9dlx28qbeKPn0NengDVjgG65S2f/7k/+4clIGgjoB
x4J59V8fLcWm3WTy3Nz1ctef6HfKgrpV4usV32kv2Tl0T2pRu/RxMTkEp8exk6w1GLsKwi/Z3v7b
RpDopOEcWbDJWTl0Mly8DTeICo1eZp3nrsUxnm8t4FDdeaAnvN3WO6ilX2DB/JKa5WdcW+KT/3Xd
/3wyyBlAMuEukxT6dR/Uvsc8M5h5XvrxKomSl0WbH+q56D8RtT8+h1gQcycazi6rL+SHk95Yc/uc
OO5PJMzksxTcB1TLb2uhr5CWE3iXfus/7rYB6F3mw89Tux+HSDqZcdZcG/EouRndFmQewbVJlcgJ
tk5vvEHvjJuhruS7gsh4D6j7+GyCCfW2pvn62urOFMxJtI30QHXLS9yqiW8DQn3FAKB1Uy1mRiK5
7KDLMxOJTlDJupm0ST7UTdMcqpjoHT6uzwojF/f9z+P61xIv7jgzqmPexp5v21GSgxjvxZvGLvIX
qZl9Rus+cfEv8xYfz6PCi2kSjv5v9BadMehDTDLxHA1poOndc5dvu7GPQ556Lhs1ZHZhZ6fDgyHH
hxyOl7+r6Z+khvuLWA2sQKZSLjIW1hzH45BF1n+QmgvP8OcK4auWbfq2xWDPrwowkc5f9Kw1zylE
Iotq5S7I6Y+2Xb5IsadPyn+k8vj5PJSAC1mwHF3eyDoFLXuhHn5bT4lCuXOS9hHwAq4zxp9B3YIh
Id7+UiW4uzBzpEcZxRCr/5dPRCWQhvRo3W6nma4YR5ZTEEaWUfkujTNltMWS05uxbQqKTCb43H0z
vDtN1Fz1YyWd5HpsvI0RpWNh0Qo4l+XwCASfet2mveaqm6Te6G36fYqzlzpSppODjrudvjonTa6A
M5Ec1Z0Gc3CVfGl3eVbzwKEk0dcMDUC4o5K6ydAtr1FvSdejrnRBVxuqHzNcZLh1rP+wW50/KQUS
q96nQSvVyqsMwBqVMLLbT1mS5keYJ7R9ra/dbpK5vqibrEGyqPLVxC9yZ61mQAK5vV77LA2k1qZ4
tkrFDeQ5w5Ocr8VxnZdpB4xNGtJtWR1GqHd3THeVftWmUVBZUuM1ZhKHQJmvlUtLVrzTUEM/4Vq9
iZtMu1/6jwrltBYhDZApnTLGt3Xo2oNVaM2RwZByVxhddoYPE1ytuoj8TctikjpqFqRtmblJPLYu
JIBKIAMy4OZTNnhxJstXK57QWdo2HwbagGlc7bjqhuZrCTxKzVpuB81Ju8Pg5NfVPJJim6Psvlyd
0tf6rfPLaqJ6HKvpXRxr+pXVt8qZti/jqpuNydXWsQmmLWp2ZlNN7rCkhW+AoOomNEGeUnkujxk5
MDeutM7Hz0/DLe7Xe1p4sgO4Yisv3C77vlRN14piO4jn1fEdrbXcqp23fWRuJYW5uveqpaofzWxa
d6NRGYFGfqDwpRK/wN/0qPzWZ5KXY0LLZva6wTfWI6kRqcsn5aA0hf6QZcMSSsX4qqiJ+iWvh4UM
y+pQp2o1r996O8yycgLodZuSQ9lQ+3frdH0dJRMc3y6V211UWZEfyUbx1tbGmvjdECWexPClO2bb
eh6LZg0jFZbbZdLnMFFWo/Y2fXYeNybIv8qjBLBHpTVbkMb5Mj3IfRbvx1zROUiUK9CMRabDcYy0
+6JhmmUw5ubaZMLGo3VJJsUW9xyD3oZVlrDbWQnC74Rc9oWuZy7M7cpLV270m8owrsatZFHOrrLs
tXTAzhjbWBdoial8yOYt3S2ZKnlR7/S7aGrW2tf7tX6sSrLOJFX70i8ZtHJ7J1pcrVeKq7pDc6Ep
BXgHpq1r8KF3lZkjPIkfzekRNnc3mxa3kXH32todalowqF+VVDuprYQUA0ABP1b2LlkbF5I0WLRo
1lCc4qqSFM/AExc/WJQDd64JHzasoHn+psXPfL+s7/oCuGpquZG+4s8qQdLO/hRlgbR+45NU42AL
G9HuLc5zgsaukCePKkuWg/2ti6m4PR0vg/Je4oFL34sxMKIqpFejorHOSsEefSrzNyUrA7Kdnrzp
7iTV4ag8leaTsTR7Zfqit5anNHLQNFVgOisW922Y6quiz05OCZ2t/R2+By8G3pbn8k6Odlbz2nPS
J1W/U8r9pqm+QQvflrxFI2X51XTz4Xlwvs155jrY7JK2TqvX/EGDD7RUaADM3FH5pk29LwYpdCeM
2sKrDRJxecgI8dwqtdsx6lCsgwcFCXw2eVBl0m5zqJTHMczYcEkfndQKWX6aAXvXF7uuX67xEN0V
WHZlIY9cr76hKG7dKdApFIJSwbCzII8oAUeadKzS6Fo1r2ZCfYU/N2P5x5iPIUATYBUDyBCB7YEQ
7I2ZDtROzx8UZZBv4yw9NXFVEyWuYxANNmlNLKXr0AroRuOM9MXnEkh8SRVBQVvIOD7dccqbm1ZT
TiS+GON33mWrdbuoyPx26RuXudIbFVZUcnXNPlXHE7fSvmbBitQ9zXUZJLPyUizFMSUT6mazc58r
dZDb5aFxaKidsdatDUq+YjzQC1kxH5HcSJMGpyqIiVHqydp4FLOMZpNfD3p/7azWdzDuQ6ImH/ef
9u0qEFuoWdKjNZe+qsXftUbfyRlgfDDKmmYrezSSnIFbOtpbdSO3WEIlva14BfT2a5SbD7mpeLOR
BavSM/WkhmsbOrytob3lcLtFU/7E6JdrQAg00ghqOQcKhQiUnNTHgeEzgzlSOvD4F860HgZfCHDX
yvuUdLioXjrnsr3nz+QmDjJtDCnUh0ifur2MyjtVEg38c6OtMaEmYCTQiIbLel6NBTA20KC7dU8S
3sXceMuKEsjZwbS/Gct8U6PY3VYEST6Edb26Vrz6inHoUtMbaBqci3I3pJMr4KYq830en3uES4MG
pFotzrLcgTQKiejqxdOTopxQxQ7SvJJQtJq1K4MO2w2yBBEt8lZCWEH6EDKa5W9Wjswg+stqu9Zk
78aGWRdwdV+F4dFm88xuLLDPi2fTIPmkSDtda71lTD2L1m1Hnm4tiJZIGgWpcj8Cfb3yI1o9vkrG
7Fl972FmKm3x+ZycqQsshaZ+cSitocZZNewZqWGw5U6ef+TgO9OCEbA+fdL9NTvZ2x12jU1iMwZ7
3GcbCFVUbTybU+1ybHWhVF4Z2S0qB8zwXIpf8UdmkIsZajT4sYXNKCv6brJreYZeD5prA3yyvtO+
GK18vdSdK35t6qnNbIkX97ErJYiMcdSG98aO9oiCbAw7s8om2BijZwyrjUEZKLlCVeSCpHTgnKvM
+ULZXkhTz5jbVLUCR9prEjXs0tkRbWy1pPtVORx63A2+VZ3sXRpJY3FSOrDCyjuXZqjaOBnSoPqZ
xigDn7IVTSBhl9estqgUKZGrRE0o7KQsrQS8VQjXja+t/R12VzJUt5eHO1nug2yKdibgC0STTCur
QewYOyF6Qhqk9U0sOuViW0dDJJKOVlTvUJfSngqXJUaLvN8omjuJ7XE6El+4McahD5D3Uba8sl+9
fn7LVevKgE85YZvr8ZW4zqsSBgvr+UNjKrXyjWhjHGak/yp1+eOqo8DGt3MMUWpOOsVGUEHflg6l
EadCbWDx+vhiWg8RzaK8TUbJnp0dpPipq82dNtEJU77AeOJ2vEKUu0y4hFGTCJmiOdJblJIJX4nb
6aaRcTzNp95+afrMLSLJndf3ejgs9OtwyxDfIk87GObdLTpaUuVtHZnVPJxBMi3pP2QEm+/EajHe
knbmG/JNYN49dmhkkhl3fESXPjvrnS5fm/nXfL6G8i0pp2spw+mxJbKxmd/THUc7zU4dgaLn7qFJ
TcgYdw+/vMQEiPZ3JM3Rah9IYTZHXERv9fxYoDOtudytxXgWt82GnItd4T3YKt6JLeX/V1bMH3xs
SVW9AqEmbB+E1eI2RQNJu4eacSgWBrqHEPVfLAmdP28xOO47Un6nMbqz2ndK8a6+vYCm0SiZOC6p
ep2Ub7ykoxd+Geu+rV6l9fJxL/L0CitbKM9yku47R/X5vU2K9it0Ak1HZhv7WecCvfSH8E+WNbBQ
HXvp3TZ+AUPP1s7ixcaucDPWKeSxjFNf7KxEM/sEqzdvW5erDylorjxjiA7qQncSTYWaMR8k1dqx
eHLKLorgSFk4pbWLEJTVszCJ/GOhk4acfjQJAAiJdJ5INU9atBfyWD0LMSxLz8l/pLWMCCoHyWAY
jZ8LO1HTf5aPd9j1WDSo4WIMi/kKahoVjJOamXf4AImFK7+Xsti1cuOed4lz+UQwd8N683QLJdl4
HON6vyYN3aEDvtjeMsBMFJ+/RjGmSTvV+Gj8ZZ0xnkAvmJ57LY4He7+RE+E+0mxQxh+YjfCW9FH4
f1rRfTHq5Iph/EQKKy10GKnX8NctJSZDm/DrcA7609qfpXn1EDKxFI3+F2EusAHIBoOxodk6x6Fu
dvWofRsRSPREqF9+g3LxP8JE9K19L+RV4VQTY3F1bblGJIQe1y0UezKmLhdiOHFm4jpMVdWLCvBt
Vu3OAZjCqeFd4OdbnosGoEQffhoC0/GT/D3Kf5iSMPOsH4ta4kaab4uWAw9IB+CmhuKiw8ywxwix
8HX5qEX+obfa2a6ut8h4rDeaTFcqg+uBhX54tkbIOhXjTrzLWOaPyJCCK4EbMKmarzurcCEtGDOH
YQxrIzuAYiBaU4VatJlX6TtlexZ7KrSVj6ING+qI/EaoI0YswcMULmCxBJsVCkccpI4Pgyg8y0o2
jylNE1lEVAayFQ+n153/fqi89ta03PVVGGGeZJNjUH2LvyJbFAJF9CTFDx8+Fd417ZH81TI+w4Qj
JBmjvZk6vNJGLbRfaBIj6xoHwndyTbDIVzMqTmIvOQ3xXaMVQrQMaftHuH3/2ye+DIQva6u6YoUi
vKDBTTjCMb4BP7WlD7e2Wxruit54a/R6l+kjZafUHVorZEzsQfwlB6fpuZ+s2aNJx4ypROdpoHG0
DXEQucejjxdFMcQpJMM4uco03M52TnpuuVam/sWxnhi/V9Blni58nbaWj9I23vCDaSDySPuv5hKF
ROq7xRkBVnlHePmvOMU2kTDBff21sNpdsWRXwmg7OOsT3iim2e1tMZkbqgBXCZuM7PFFiDDaKXSa
XY1VORjkWvxvZHZXwlXdCv0Hmwbh5RUoWAA3HmlSucnM/L4gYEO3bG4SjDW7v3ZvyC+6wu+zb3T8
BxiFnPuzbUJ05yAbwsebcPDbId336YuQQAymVspwNqZvltEhRyWQTPdzsV3xGbXkfOeLlapvKmNY
yWDs2IvOqB6xPi/8hLJ6ALP7A/87RXYwxJOnVMn+fzdKWqywgeQfIraWT83Q3gvqUWF/WCJvyg6I
+wMLOcSKj6BzbQgJVKbt2ul9off1Lb+kWoe2+8qvcReYpIJy511phPnF8zKuxZ2mW89sLsvjhpZK
LeDzs1SiEHRfRcrekb+vxeZuAAn1BF38jipfM07tI9GoOuoZ1W+m/MoFi0FB7YUk4QJeCwwKsQHD
uBMXg2k/CqQKfiHD/vCDSG58ocp0bVYh/7yC8TMpT3yDrRRuE/82YdVZCejWr4yT0e2r4xMcYmc+
mb0RkEb1neQHn5WPV+LKjAhzjANGbS3nwMqFhzph9AY19lkrZ8tH4jb8jKzFVU4HI7rJBwixStYA
E4XXSmehx5cIs2flX1ke4xIbpgH2XHeexa/X85d6Y4y83PMXdvfV3kYGgn+IC48E/0fcyKOEkWEt
wl+3zE2EozyGv+aRmFZ4qsWZaBxEMj2BaiocIFZHXVS1i920bgfhfeHjsMZhy72CVMIaPeiKLU5X
PEvsGr4eZkC+MXHRSXvNhOTCiXPMwRPWQ8gpZ0Sy/tsI+gsBd6qoZB8w0yiLcc3fC7sxim3CiuoA
q/Cv9NC7A/TNIgBK8cQHbWH0JgmFuIj7mwJWQnxslcLYsA4xBcQq2Y92wCGqux0+CBIhDOjKTVcR
OGezEkxz5gqfV0gfmyrWwNujxav6yPaI+KzOqL7xbmyScP2M5kpceK0di/MT4olVwmur2Boz+wiY
qIML+zSQzxEXFEoztxIZqCOWlv0UlaWxPslJ6WkkGX6KhDj8ER+Cp8cOYEtc44OR7tT8cRieaHBx
pWnY8V5sdMMIQEtYLgSZC4b3ytlBs94OqdIStOheKcfiBVi9OHH+hNeQa/mKvx/7zEORxjQ9Dgl9
hrgI40rCdwu47n8eXIZ7wYf2eXzLznMymY5v9XHbCHeWvya3ukMtNCA/UJhF3406/FgsF9CIfOuE
pHPE/IYIkgtDcxPnbTHq62K6t6bpkC7q93y6ybLm4wYfDby5VlGOnE+1DU/MV92P2b3NPUnR0p9b
Qrm7NSrwyWHinZibrUKd1FNsZF/xbVAA4fRMxLJiV1h3BtC2iCUNAcu7jIAqSdaJOCcUq5Zbwvkl
NGYjMFPzhuUhK9r2Qgyg0rLwgs+Gw27Yj7NahGyYcBJ54EKzb5w8bLT4Y3F+Xrwy5p/dYJPqqPQA
6oIrT8LVHuDmJpDAVZDKAHlOMlX4D1bTuMKACY+UnZBMnBjCH/6cD5ZGYumicflkdFKfvi+LeSPk
Da8JexgZEWOX1o47jfFh4cILgyQJpV1CoeFCXyIG+EWsa+Rf5zYW20Re3lUKY59p9j860VSkjCcR
fAgngS0uphth3U1+S3wGPUZCCcylep8mM8xr7UD1+D5LNbJKzCm88Yl5XG+e2WTPQmAxvOrk+BZ3
vKp2eObLR3YO9RdvwzNKeiWHwTl3+oMcvS1JFghNnTotjLv2FBPbi8wGW/Q/ESNZ6A0qGUwMu0ht
2NaTiFE7G69gOGL4Ju2D+Lohn0aG714iecYGiMCpSs1A12Xs7YfggXFOPIqxs9liNICTnJL8IDKS
4o+tMXGFbtCfKB4PK+KbcNJqusmwLuIIuU2Q+Y7sDcjS4sucq5Pb5+aT1p1bvKp+OTRmLPyoSQVV
aw8pZ7BVTOlh96J6E9mFdW53BrVGPkhIBMcslrto5T1RCImgB4SNY1jU5UnchM1a+WkeB7xJQR9q
TQpCriyONiKlZF8NE41KI0YBapTMFSshzqq7b4lqe+Ok7UUeX8jWiBHjicXW7bhlaU97Z4TSq4Ud
tBg0gBtQJ8xR6ErMyUGuaSmst0mKyoiKAGyQxzROQYsY0jdDMr5z8iaXq4jakDqrMjDLcA1gd/G6
m4XESze5RmXuI0cl9/re19J1FJmPgqIcv1+KlCOnYEVQ4oCkUC0K9rY71ovqTXhlfbc+VuaTOtiu
WtbPClKEBkz1ichOrvuACmxg19IPSY8Oi12R3xmurCr5JrzyqsxCBw2YYCAH8MJXkjdxtMBo3BLm
7isnv5s/PL3bAbPFbSjsVVS9NpiQOv5HbICExohYEtvM4rBJTvaRdUun9IAVEDuZSXE4a9hwqQZd
iYvPOQsbTEQi9KKSueRl+2DKoy/2/mdIAZ68CI5WA7eHwTy3XDJPMaKAyoPwj2ip8HruPgWnINmS
uz56G9IXCl+uyNdlcweH82Ldy8vHyTjJfBT+4bq07kK2jdjEc7LltlTpIJ+n3BtHYXBIy0l6QPdz
ECff46wi35rerfTwx+0r82h+lG8HfdBdHZdswoRIZARsPhqWsqO+xSeyXsKYjzgkFoN33RYoanWa
cHKGdQ4HzMSGY16I8pVhBOIGxwAMWwQZne5HQBqIQI+j3JrZtdGfnoxdCwJ4TYBsNXnmRaTt5MI6
kw+IifOr9ZAXqLrQtWpQdyU5V5fL0Oq+JoqzE5T22ObEscSexiTDagyitSQHDSllKIqwe4BFgCwE
TfUfSQVhyrjBau59PCUP4givUYdgUqedMqlvH+9nbMG4xrDYWMLF3vAErDWn92tyHbI8k5MKh9GW
+5OIBenrbKv+RphGYSuEMe2jTJQuJlDvPG2QiLV7xq5nd7YUUEnjj9UC8nOi5ZBtIBQuJclfjDgY
GqYo8h/opTAILbMcUfpdiKsw3PN8u8rcgfE/JE4xypmmXtXTEqb5spNa5Up8FUtBdhQ0hQtCaDRZ
Y0PN9wWVO/ZUJUc5KE+61ojnZLb8Qxg0An17uOW0cDhA/7zadAZsk4dEJFo+0hSyPRzkCuCKwQYH
Jpm9wUiu+54Qk4YUulwHLhrwZ7r7oWoPTdafrImJu4hYY6GRdvGBwKObvrhGdNiXyOp9fXyc6/7O
Qq44uYo6nq2uwZZwHeSd8mTWxXXUGj4ZvTCRdMVdZ3qrJF3YQjM29gSaAe31R75dikzo2v9xdma7
cSPJGn4iAtyX2yqySrWptEv2DWFbdnJncl+e/nzpuZhu2bAxZ4BBN9qSuWVGREb8i6hSSuhvbKgy
yDZrcEcaKlkxfWxfParuhM0a1DVDDXlSJayrOg2ZUx9zyiHC89Cj01k07SFOvI0pnTBLTJqd7VZb
jGmjIlolBtUy0gc6JSwg64f6qcJ1jnl6HNlhqgNupPGn2HHP+IJHk1s76i0TTBht0dvtb+Iy2M25
/8OKz9Iiv3ASspjwL14Fatckh667CaRG3o8J9DcUALtm5WFmX3UdVFL0xJcSIIBnVjflWP9s06qc
ADHoTTEOasO5U+OigoJtpBB2/HmvlOy69IVJldrQdp6oY5jigFYeySS75t6yV9k099pNMvVnVR5V
g3ExujHUm1U9gQo6cGBOM+ca9dVj0w2nHBorLNZSNMdk9H5wdzvT+gqjawtrMCIuVpa/E0Fy7Is2
NIgpZkGEYAeYMjk7xBeVsSCoM3l9I6xW+otbrPsm6W8JhhfmCAVR05jNqzmPdyD7jt70uU7v8KC7
LIO2D7i9jnabnZ5VaJ31ZNN01pFVr/YAjQyAFZw7nG2MuCx5Ss3keMK86I98e7yVH2ViYfXoXy2/
gpnln9fRg3QtoVBpW1XkDLaNuFKwNbyUMJAy5C62CPtBM14AqE57KxuvetDetWN/L4b8mBns07IK
e9//MVaf2Q2A7Dca6y1tqDV1Rk0eOVIUJG5mI6oyQVqUAp7zMVFbuMwBRj5+/lXqy5OkMV8xOZDa
tCfZZUv3uU7e1I52iTj+qu9VC8zu+6fY1wKGKANuUGWU07hENNTqyfuiDbV4CPVpQliy26vap0KL
ydeXZyNtnj19SjYJ86uMarCq401vlUzEi0+0AvBd93aMNO+aZPlaNS44gRf1++o7ANTbVLQIraoU
m2VJtqkp9qrkKrLmNvPsG1Mf9u5KJZFbw23nUWHlRdduCoNRJR3gOJE3k8Xgz6eoUZlp8W8tR+6y
Lg2x1A1Fkt4PDUrpqtqIU/PGt1dmpMVzvxgunLbhbnWbV0niThqKLd9IXrNgFJE1Z18HwwtzoR8A
ZoUzzOqJMst1RlpVIsLF+seUufuEQDZwME3zd7/JI12Wp7Rybhs+fdExDkB4S6WlqWCukMIznvIr
MkjngaVrMNmoDFDLQScOvTWGDTsNno8eWpx9q8K+rJgO02JObJICowDprMeU14s01CFei4O6bpIn
kXC1s2jNg/IsMnrtNpnXm2pwaB3XTY7Q56eK/OTjYu47TILXQr/pxv5Zuu17vgTU00j8qaFAZnOM
S7D0yBeWXoBsXf2lsVov7JIWenPjPa1dDzgkf/Yyxq5LeYTrpL5ZtAYtFyf+FOX6AH3joIqceHVJ
QQhytpaYN4Vs3kXmmBtoALQcJ2MzTy4bDzFVF0ECFbxQCQwdMjtKUtxksvVt7T3P7C8qCRaOoW3F
GpwzrC/MdrhzrBr6utgGjBdVrdM7WMbSbeF7/Fy6vt7vO49fQt8KfA7VEVLDGOxkz2XcKb3WiK/r
bNFS5y9ndDf7gThBY/oMrGk7ww5YZZMTl4pq4xgU0LJkuTNBVePoBqNw36kfMJx5LofxiuPpNve+
VBMMQtV1FBqbkywxgfXb4PH0PhfdQVLceoQ9g2y5mniGdA4pW9+ZsM+5+M9FpPYGbLo93OFIuuVC
6SjeZ2t4stz4aKCpIhoER+TUhMThveMroFD/tStfR9Dy3sxRhyjs5CZYJugieUaY8auD0SZgM4zs
a59Me7Wme91/dcw0sjlIdWW8T339U+Kmj8mc3paMOPTC+WQm+Zv0+3OpQgA1aW5ANMEv/kktPK23
d+oHiUqFkcdhNaYXYrSqDLPqxUNiTuUJjxZ3adBZJ8QNlMO5zUnEkNNuSF4grtPsp2Cpxpogqd4L
B6mBusllWhf4/Ulv11v178j77dfqp3/nytScbT80A1IWnM3JDMGCNLu/Moxengn61eQ/qUjvclbn
ab9n2vwCFInlPW4DvogqibQ54QhNXY6iBSI1635q0TJAFmCPNuIhRcF3pS/hCm1EagH0WqLn9efS
HrtjqhVOaOeVtV0tEdzZGjheDq1zUn9RxzhDyh9iDN5yD54nW1Ad9AofBMIiThMIJ3M1Q5vSTxNN
tOjafuIAAZmLkw2HcAL1QkKMY+fYldVjq89PWdFesqTe59RLFbEc5AqopPrZxZQ8495nxOgG29kh
8eiHGiuFuz2ov5RPoVM4e938ydXKC7pOkYqsTj9FixSP45oY5DTzutTVXiMHBEPBeMA6qaIpt+dz
xdhcN6tTDDTbFrhQTRoSAA0TXk4B/QMgM3ZvJkJvAC5M0Xhktz6AVzC3fWU1dJ7cL0FVvKSlfSZv
HqmLopqJbmPZB3+V+84ZjipUG3W8ExlTBCWjE+fGliZuBGySjvow+nh4B+hI6PUGMOwJR9U20ibl
Rm0M1c0oh2Lf2D0LyxyMszCMCmI7YNsV8sEOt6BywzZnGVZDfVjmWNt69txc2CLyaBSa9w0BL+tk
eBzL1gAcv+E21uelS5Z5mztu/jbIyg07zSxDRhQGmHTAtR72A4zKBnc/eNO8tQyUEvMc90o9Ge0N
H5kBtIvfcmP1foi2JpSDyuy32gjJM8lUSZ1WX2XGkWRwreZSgipERsN+DkSlM6OLv2d68GWduuGT
3rbFpXDm4eSjNHcfA425sauyPc4AGc+9Sc3Y93SiXHfJQy3L5tAYdGa2rYWVZj7G4C6sft/0EO7R
uPCBdacTf1CYUVbbbjSmpYh06HqMBzmKbwFi17d52pVFOC/sxqFv4Xx5KXU+Cs+HxtdfpY7cRDjN
hdybjlyBMo8Vnt1GS+ugtub1XCRs6CwXw9USmXds5ik7JsB8D23etWE1xwV7zvZPdh9TOS94ON0E
/eh+cVlVm8SNc5SbEvu1nZuWmZuTxs9+tYwPOgjMe9+Fq+Jg5/SQ1onHF7Hc0Cyd+WzEc3bwi2oI
i3RJnlkFMlriJdukRqndLFRn9PVdRKhjmYHA5rw8mX2MR0zTnP15jCO9SjzYkpo+Pwx+7eD3poEi
AqbkywdXn+EwVYhbOOBfaw5FacK8QpS3LafT+uDaK30Jq8/u+BYyHHP8HzsjNnd663vk0qU6oqDb
3KYFB2MjxXcv8aWx4XQXhOhXiQj2vUNPEFxEXHp6NHnDgDqicpieHWubT7V5sMcse0B5fwxjzrVv
GQtqCw6KgZrW5HdLbZjnLvWCSEuWaQvjFtu6YZlepAO9ECwe1E+3DGZ6JfOMVJvo7Jb9kpsL7bpg
ussbQUCFcwXt3czCHjh0OAzFGrbwme7pp3V3sQe4x7SHdSebcj6LwfeflzGxacaUaX0IVgQwkAGJ
je+TTIv7oqrlnUFr7FQkdhVpmfGWdkVzb8nYieQ6veRQJvcYCGuRgYBMJIzVB2NBD2rAhunQ9mPD
0pGMd7y83pVVXyIwJOzlE7wVRNdzCgPLSZioBjX9ncZtd5mXtqE+w3kl8TtP1mImtwUsSuBVTnbX
ZKZxLJ1kDtFaLh6xl2KoUVYYEaa2DCvHmwHTxfrRGgTDmYyOcjqkQGSXuj2LXl/Oa9DIiEl2fwnc
IUMXyAjewCjPO1FzyOjX+eRKing5wGmy+YLbeZz1PZqq/bHTm/mkr+SAVa/HfZeAymQMb6YdgImp
vKRL0G8x0rQ3lhzFZe6aYu/kbCriD7BIVEjDdRXWsUsYr0lA3EAD/OINmyra1W037MTqMHdObA5o
nr6Ek+hd5GOks2+hdu7I7drDbGnBNdXjEjkXHASp9QN+TmuiDI+W7ViOnMCa4ou0reGQOlofJd64
Ii+te5yHu3E3FRiS9PXaIP+k66E/LN8HU5vCWlgmFLZieBhywXqxQGeOc2d8i0nn35leiJ1Evuao
5zDT8TfJQ2NMn/UkeM4bdrFb4nGVSTfykmK4yEXKHXY2DGDshn1n+8t2jJMR7OvacCqjd9JUAnng
rmKcg9fqBf+XNIzh0exyd3C2o+AdrCYVWi9Y4ajNcvpoS/9sOEMRNav0T1YR90x4e2zr6lEh0u2M
JssUTOGqpcGN0C3vxrVZy+NCS9Xpa3sbZ8jl96xwRrmWy74lUjhF3Yd+TFdbdAM7vXfpP4yaFq0p
xyIg+HpUr4GCMMVVaDRN/cPVacaURVdtag1wN1JEPgjZBKxgWbpUMzXNrBwzAlMr83CpO/9EXzjf
rJWTchxbm1NvzgyzfNDPLsfHqFTGvbk/E4wzQ4RDOYuD6DTG/xiX7ooCELyYjD4UlkweHL1aIyR2
qxOiRfNWOKY8FMsM/hszWabMzgAvUlQLagmAYYKK3SrmbDdlPpQ3F/Km52bPBCNgZXoCTMdJTEX4
nLd1ycLUg7HDaM/koDNnVCfIC4Sk5Xmj+cDbEtpoG+R5+ygHW0ZrELH264BKxDZ2OeiP4OSPg9Mu
4SoxrU28fsRC1++uZV8ROOS63kiX4z54rC9ZZo737Huw1UUbPMVFoVOhC/3RStt2R96d98siR/Qt
yEGpvy6vKaH200oNBgzUFqFUgOYpGEG5NEl7J1JNv08ym+E+aQs5VEtSYLT1d2iCVegX4+O6IquX
IRmxiXsH3EreBhu9r9PIqEGN1XmKb/WABJfTztp2KcpCbLLZal9rLwMhb5t51DLG32quZVJcBcOh
gkKI7EA+AdCRCSwBSGphmfb0xBfA6LHT4P7WjN1TNtOryhvLvZclQmdlK7ztKIvgQRjYGQKehAFO
HXkcE7cALjQcLa34ocUaTU3NrG89L5Nh3Xj2oRbjEM4xFfcwWe0O5umwn0BEnZHKADMyV8NDn7l6
ZJZknL4w67MupvkxcUz61u7CuFIzCw7MlBnCDJJnPAHzY6OPYK8np/+UDHUW6l0PFCepdKbr0j1o
A0JzVWnYdz2mKrs+H7qjta4MVNdEu0mTcQFZBNtrW9jpcgVATiN/WOpt7Y0oqA0Gw7omTZmRWsV9
hSwEmmYOB7wJOOMs9XWT1vB4ER0dL8465o9/Jv58VBD5D03mH8SVD0QnSzSI1Coa+pq6M4O+9qTK
YhkUF7fwn2rf+2In5VFYBmG0H//GDvwtbQY1TaW+77lQZ/9NmzGwlBx8uDvXLvASyjQt2+cp80Sk
C9/N1k6PweSVL7U+tciX49lS0KzAFAdWiMx7RR12rec/vxDzdzwlCDxK2UpH2/8jVRTqy4BvWuld
Uf0LSAVZsoNCgZTW3E/gyLuC7mZsFvt19uhHIjX4oPlLcSuyMomsYGl3HVuZxiMNb5lacahqSFpe
M6Phynf3y+Ble60stchMJX2cPpUbqwyKl7bzgwOtlS+oHIMfXfEk+AsV+necNh8RAMNBlcfB2uHf
L9ujzeJriKDfsbFApJhBweMYIME7f9lPWae//vlVfiDd/lxaiHTpyjAcdcaPlnq10VhLvujDXd4u
/mdp1fUB4yOL+X2TX8sZIXVeq7+Zx2r6VK5V8hfJ4N9+yP9e/ufK/wclqxmLZRyzIbjCrBObYlpO
UJoACTFMtdMnK/+b7uUHGvPPxwUnD8mJMztEt49refZ5uLxO7oZ+yM+TlXBwEe3fBA8M9ZU+Ms1g
CCKSCKnN+EWhAzqZSC0xxNdEBxVM76ggTcv8oUJAFOufiS4oSvMKe8h8/s8f9PdP+N9Lqz//xxut
bDdfRGENdyVDxk3n+Z8NtHv+H6s0gLmK1x4CmMFHnQox1Ca6/FyEYv1JqzUIQPlDbmnfYKv9Rdf2
N6xHmHh03tDu4X1+NP5YO7MODDLaNaEGbDz5WV+GPV7afyN3fvRysVn7SMGjnOIE0B9tdR//eG9o
B62xb8WYFgAIQLuHAZZNXy3olPYyqFzziTSfbea1uW0Bev35o/1m18P7xgrSVobCxsf36Ttxhs+k
I+66al8vVM1LcZ8181PN9OB/v5KB1QgilUj6ex9FWKGPcRrOV3FXLMYW6N2pBRCSZnAiaDT++VK/
i9LIxLnwm5Et9X+5FmZHs5w6U9xZrkz6jVevFI4IGexNGbgbkzn/toITFmkFBKsWklcUSEoRPfa0
yOKUts1NowPZ6ndvUp+GbZ9PAxOb0roZSq86cW7qrkWaIROAjiB0A2YN1azlEDThKXd0OcEyTNDa
dKf7y1v8ZVFCMOd/uA0RqfGS+hClEZuSaUvD+m62dFrh/NT7ZJfxEzJU41+0In65FOvyHy/xo9Yy
RTR/bHba/8D6/d3qs9hjiEW6iFF81HZY86nyGrTQ4Pgwyinsc6vHV6SxrpbZ/GVN/CbeEzH+e6kP
0akUsTv0WqBdQbhsCm8O4xgPmkAh9UBH/Hn9Gb97dTjMIDSHbRAKy6qw+ceWru008Vqn47nc97Rs
ojWjN97v1kCGejqB4FGQNWaEBgC2EsjSAqbQiUHfoUH351uxzV8TAs/931v58Nw2fbLG71b/6sdO
cY+PdKHooNq2HDNARJDWofKsYu+3tBtFXHXAFMDcBhpj/zbQq0tGV3GDZIYWtaMbX2yQwwBnBNzf
oDYg8SLMUFU2E/7YnEChM5UZHRFsPSfDukRKDpgwJ08iH9BnrBJnp9mted/as/81biqYL2YgdsBU
ljDIJmrzNJh3QdM2aG/QQm+W2ovata53dWdj3ZrXkFUKeIN/eUm/e0d8KQQwKH/Qevz351rKrOPu
Le/ayrbZVACK3Mb7Szb5TbkT4LgDhZ9JDTqCH67RZU6/1Erhtqn2k6SVIJv9KiuwJzc6Q4RlLE+r
8MM/P9jv6vd/XfVD/Z51NLHoWzlXHJeaQz8yrIHjWYG4B6vU6HEbSk/PwgRS/qFCVheRk5LZ5p/v
4ndbDwFSB30duuqw+//9euWwmLHUkuxurKtTq43PzNEjpzTf+jFLaMLrX/98vd8VQdiemBTo2J6i
A/th+5XaUMedb2R3mi0AuJe2k8DzkP6+N9r50rVmzgCdUUyfo5HcTqCS8dgJ3RHDp7/cye9ye4BU
NZlVRYKPMpdJrpey6BznGoPeB9As5UM20XgYwoY5FNNMxpY6ogPFXy78uwCEIgDq3Vxbp7X171eO
l9Rskm3FnagCwbCzj6PMc3pkqI2/Gmr9urJRbPAhNvJt8ez8qQfyj2DHEHbKq2HmjAiuRUsRZdZb
xgvOZbasW065SGSnF29tm78846/JQ13XU3ILeOCZH0UV7DgTpT7M2Z1fL9dpqg6mx/HKbU6tHTz8
+TuqIPnvqtrQqV1YTmjIo1v/YUHZRo3GeE5XGxZWv3Emv964Y/WXQtD59UWaSuTDpQ+AoOEvmqh6
FRhta7jx1apzP2pAKqBd3RdH3xvgLYm4344TgdKtkoG5ob+aN3XDWXeOgeQWjQJQl757W5WTvRdT
42/N+lM3PblAvmia2ade2uPOGxjVu4u1Rk2eI8bstAGzwrpKL6PfIRvhZ8w2TLsCGAFLpl0Ge7t0
utxPZmrfaHoGOggt9HLC5tCfuuzsjd2ldfz4W+JX3+oYIFYKn/bMyT2gydjku6Ect7b2ovkCUucA
fkfXHHKfDpYttcYsIj0FW2mBVC69FTyuboM+94L2UyKaqoAsFbvANmUd5hK+7v/6WbGmRJuSzUld
jRrrv3cJc3jalom7Xm1nthnu0capgvnbny+iQuy/1o7SRFYStwFqaBRuHwJ/0SBd2THwuaaVIY9p
Vdev7QLOAz2X/NIHY7ufktbd1Ghc/aVW/DX6q0sj1GijxO3TR/nwfHWs571vtfJapgUHpinscj8c
ALgpSLRznPQ1TJgizXX9l2T3y37xkBen/FbytrZhOx/2S90GQ1Z3lby2VsdkD93mEH28v/lB/hrn
leOIStscihD0/diymIqE1dJmxRWD7kO5xLtV9zZQ1oh42LLZtXbFdvVJTmiWOP2Nx8jxz5/W+CUE
eY6Bj5PveMiPotz0IcxayWD2vdZU105mSNTUgQsVfyYcAydd7Sipe/HG8CqAQr86R7ymPH8/5kHB
xnVKgKE6Mh8MSkGuy/ZgDItziGcj+Uv6/fVjoP+Log4KrI7LuOrDTXJPpWv2or0f43w/pPZ9J5uX
P78IJVT2S6qjaUQOQO+d4x0F4YdvPrlrAYLKqu+LRIQ6OLhx9Lc1M8zAE+cqSA45bPISl27P60+M
SEPTqENHTu/tal+devmatuW5MpivBu81/xjQO3GzFpEWcZuU3Q/69HuZxiAOsxfq60Nnoipag3uT
cUWjuT0b6JJ2jNM3QTADQ5Dfg7x5yPtg0yXFLm+nQ1wB/yrqc1oOyJ9U0c8bwmHPSO0ddvOvazps
F8jNG9SrHgQAMdG5W2b2EW/vZsnMckPB0G9LfqUCwyVa+V438s5y5kcvqV7y1YTOA5oXql9+0cfC
27ttW4P4ax4XUe5ne3ns9GA3Jv4bxe2zvU6hBI6YJV1YdvahWvrINxl30m7IZXzToZSsNfUDC/xr
AUIf44Jiq4EFrsfp82i2r4WBpy61oyzkNQFi2JVGNBUaME/9NoWtt1aNDJOivnp5+QmJ1bvMh0BQ
2t6GQR8j2GraGpQIeGSeAn1+lHH5BEbt1Jqgr/hx0pD3wCD1OK723gZR5E7tq6VUtuyUJDIWzlZD
SQyjzp0jg9tCAxUEoCByXLxK7XL9BOTx3E/1o2dp6k+cM38yq0M24oPTo0Di26nGG+Fa4Pen58mQ
59TrACHb4OXT/kas4+cM9MVmNXx/32XG1oSD5FvL7byOUV93L1g8W5uULyxwnQalvZvSNloHyXII
XnM4h2G3jvdd4G6TILk3Y+dNT4yj6WIWAUe28+uLBi5g0sXeqefXta9PqbKOiKUdOqAm9R6Fkw68
Qb68d1LbmaACk3E4tNlwQaTrZJfd3VyJXQkPqK3aKAMulkvG1/FyD+wlUh9Nc4szHhanMRlOLGy7
NyOvnhM+y4L6ZRFvh8k7+bjKz0gQ1DWySzKhmezDNfN6IGrGxWOM6HkywvGg3fgVZLYysXaTn16n
Zfi22PK9c8RnF3hNE5tvc1P+MCDsJpP3vtK7WtRgbw6qQ9aDHmn79DCa9kUCGnZADXRZ/BQ4My1Y
NzKs+Xloe9XU3xbrpGbKLIXmXNRi307yUCNe4HX+W8PrrHswbuPUUsnH0ZwC4QVTQpxHpHOl3kSH
+TrWIKIm3nDr3qHvLUKcq2BTTJ8gPnn4W9py52Y+pYmPdbftQwUvz3XjPpX2ejum2f3icC6U1j5z
izHEVwOcYtMgI6BpwnisM6CxBtADqw4+I4khanfTjwDQimDJHj1g5Jeco465JHfaoo83ehoo84fy
WA8zKhmAScz6oh6yLUnEEh4PfzZlF8UIs8A2J+vXSZvxuXQlUgoMsoTJvLG5baD2espr3IshaCBJ
3gQh+NYwg00xFX2khAGxlNlY8XRoOgWQ8yJneEsEsGXXOlnOfYfGOOtA4v1tyu8Lk/4eYkcLWRfp
iQtj5y6H3QBBEQ0Fs/Rv+VcVSy22uTmugH3oT89NNJs2J+7upG5WeGPoAQJw3BcOzogCjYee1apW
RO+KkxN86gw7dL3sG09Yx/bP9QPt3TLNPbeCsjlhhmbjYjJS3tF9ARArvy3acu59DMOdPPL67Emv
UgZVAE11BNpqI700bh6VrkfzVYQlihVFZ++S+A081FubVDeca5cmu0Fj/B644mYQ8w5vCOVymtXU
PaAFzPa9cozLuryvRXr0gYtMVnNTTIop9ZMArd6q6dxrxaECVoyaCgpX8KzoUlorGkUjFI2svRuB
h9baD2w6sfrztzxjDvEXgenINYatxX6haayYR27nwYKuNq4yoF0c9ZHVLh21ca9XSKJALfYs8dxX
/aV04xP4zm0/JJFh4NGZgOx3gFAmu5lrtJBWUKxDisd4U+c43qL6B4fO01IQ80ykFcXC/4lALoRJ
zRsf6irbpyQhB4kHJUvB7eod8vH9K6cn9PsmZMq+GfyXGPEEF92cyhRbTqqPGZxNFxYRv9O/ov0R
ccJmOsjfmjEA9WIEFL2t2b9QjW+F94C9FoJO9+qrjgHSrmh4aWhlLG7Em8GLZNvPXYiv5b2jxbcq
hjcj0StA2wy+FjWLQHBAOMv9uOBloyXGXvYGgECwGpqrFjB+UNiqfC9dBAl0a1MA2nRJZF3x0POX
OVR6cfGtYPNppH3Xklu1ZpiBPYjqkd4IvvMFWB4Qsh5cyqpqL+T20GvaF2HEoVi/aqkkOuT2t6mr
Zmhec9h1012WNAc7y6EgPLINYFzuzJzidf2aKc+cxTrJ2TvVTALgDq6lB+ml2ApYB2Yvv7Epw9JB
0E2l8741NtZknt2meUUoK1S70xvajZ77x5a9mRflwe/4RcByq0eqc86FNt4XmnY0EBTh6BfWswPo
tkaOB/RgNu1+7k0VOLQXbuhnhOeRVVoaqICGpQ9VWNFVQjBvWqICwlhmjn8vb9KmAcjD1B1Y0mF8
ahiAWxL0zzBsluxesFn57mond5YNAdwD7pKc1GrNWOPkgZOEkNRQKBTg2AExPGlNfyoHY29ABzc4
MVrqOZSIgHPI4GjmY/EzWEK0CKeAGMpdeWum7kz38DVgUhQk36YFRngFb928UbvbAMIDPYqWHBhS
+KgO8mbMyQCl7Xk9Kub1YtjTGdwZfFhQXN+4k924XINJQQK++GwBdS8aM2uD+1GvxMqtb32HgRnR
swzeS0MhOotD4b57rn9Qf707NzcBNrEjP01tvzUMgRhRdjS5GzyTzmrHeYX8ZvA2OHWFakW68RQZ
afuFaxvixWVTqZ+qFvdsTd+7LNm72pDxvtyTUfj33HwPG0UGNWiZL4tt7MVwb6sVvCJv4mbg63K5
0TkCCwl4ZvSujPAp135qcJNLLzoLBMjgvi2nkMd/VA+nLook45WtMsGLShl2sPHWfsFoCNusrIJe
WiWHpUTzOc3/U+KqR207Dx2W5waIpZk0oHTujQYSZSuu8yq+mjwN91MYD2qBWu6lm2SU9a8pJYe6
uvSKu9IOIhXjrFEeMx1yUN+d1Mtho28bU7sp+ZTqdbhGdsH9fUsPdqMBr0P/7ufaVpu2q5Ucj6nU
1J54PVojDivsZDT6e2xZ0mtS07R2gqcswE2yBmSva5jTpMYmzerv+vpKYOGVl3B20m25lBvb/6K2
R0oGUO+NBWUAQqZ3ggaNQ4N5DT2H8gZhtx7ylq4NoFkeiq64yVEwL6dn9TwOTCtAnD/UT0p/+QHy
/DTUFiQmuBRDc24ACzaKSJIX+3kpTxl53YHwK4bg0kASTI1rMuDFXSaQo+I7B/PuELGdOxNoZbWO
Rlh08WUJBkYCtXMr+uCHHGmQN6N4k/X0qvK41k+vw+qyMmr7Ue2jNEa4yUIlwuKzS14qxepOB+q5
zbLpdmFNAH28LYVx0j1vb0DF0FwvGrr6xmqHLCTBlSTnJcp8cYtc0nXQgu2UQocYYfV2lfXQxMOX
NIAx0nQ5Ip9orQXBdO2D7GUqxrs6sKKxbI7q6n4JjBOyEljDW6dbI7zTqGESChIrhQQAmJfCHt5A
bCs8jniPXe0WaNxDkyQ/P6e+UlYYLel4ulGvTOUedxi+JrPzSdQL4kb84hCIpypYrr0+XxyPI9Oq
p8Sg4WZwmklhVe71VpG6tO6pqYt7luBD1XqHXl+fu6kZo9Gd7/DvuFGBzicqOK61i60cs53iJOR8
acf4dfIwhg7Wd+hk+9qYPFRmOBit5bqZ9OVTAjKVNHHTBdivjXJBn6C66qI/2EOyrzqltwAoMfZ2
fVU8+pP8CjTkCLRqV8rkNo6bvdFZ94iAhq6VvHXEK7Abu6nB54eXiO6ThzZ98A1/5KvgsLmkCZg7
98Awfd/ZMZpPsAUCIz81Obtfhy+vlhRlEELtDf2HaQQkNH8vRHlfW8aeeW/NrbdbIykex6xRdSrl
QD++GNJHis80b8spP6lwCVn0U53Zj65oHtoqv/35dpb0BFMLxR8aZ854MldL22KgcQuwFkGm+i2v
Ic3r1r73EL3pwDEPpXsOLKbFPOhq4Xm2rrd66xwhu24CvYHEkGwrP/jRiOaE8ViIklJoJ/1DZpPl
WwPxTasVoPvEJ7WUikWPsNh5n0V9dMvsNFf3QBsYZy6hncrdSrTt0BtqEBoIyJV+7UdqD9j5Z9oa
W1XijnwQ6S6PYr0ntNL1NhMjxH65HL41MKrZ3cNMsE+3LpNZd3FhUDmRCjgW9ayFROlq8/sF0meJ
alaJ/rUoEP0ZjXPNIbqotq0Gc63H5xA5hBxeFLGmWsBFcTsqUFJLQazbutWJv1TFYZV6+4sKJSqX
gNBAw6GI8sX/klnGzuPL6qN7iUsUcIfpNhi8fTahSUIFpSdelPpiA0Iv7NDUUqWX+hkkyk8pbNSe
zEwVoZIjfP+ABRXrVLnMItG6A7TJqh5WA0XBZB9oqLPQ7iTGYL7jROotOd6LCspan92qf+aIyIDT
UDeo/nIAMuq1xOmdy/EpTr4ZM2d81eqFOqIrGrX5lVbv0//RdBbLcatbFH4iVYlh6naj2U5sn0xU
QVG3mJ/+fquTO4ljaOmHjWsThvuy5p+StbIqpaXPr2byLnowqvyN7eMeyKBpkvmB9hfaEbfggjXI
JFptY9uc7b1Yjh/Tk/YmoOdoS3oMGp4DnXGOrPpW8rhNbNDh9sFzx82Q0MZ1Pno4DVb/fvHpmjJm
NzZah9Om0S5J1lSHwbaX7CuLAtK9kz69zACeBURBoxfMh9X+j5deTS4OO6HEbfhepJ8W5Idhazjj
1mx/1dOX/NJtaDqO9x4eDbo71dw4StCN/pPmJXp19ZPYqw45dhlUwIkyA+NkUMvs/hGN1vG3rlNR
JjjHuUVHHZzim9mWN9Py/Wra9zqdMig2zEgsXeuO1pl7Fhet2Q1HShUAnVLMjYfol094SfyNjfyQ
8WFi5eFsycIjp1jt/25mfEJ2wIpWK6YK7b2P1/tmLiHhV7GJCm6miYgs57cWFiXJA3VGEfWaNF8M
cMdpYX4eeANn2v1u61dxZs4oT8i+XfzTGby9cecXWGSgG1riZVQhjbeJ26ted8mXgxuW2yg2GWT5
mfXXYZ0I6X1ObY2RMrZT98CxyWwWq7nDp0TkOXR3fW7QbcbYtWbzMFFTZIluaZXHX3KR4lPf91Tl
c138yLkAahPMpjELm+F1bBHaaddiE3rw9zKdMAZcDCrJJIInRv3Invi3wxd0oALDDo+hnz8x/Gpz
LiiMH75CRJydj4Eqno8tDVSdVlrHxbfYVxB9Xc17u5k3kjvy7QriI0QbGtomLdRzy+6gpR8MJeKQ
z9WR/Owk9FvjWQ5kOrY/mjHdi2lsdigPsuN7Tu/qKubBQWckYa/vo7m51dbz9S1xKZJ1nMOY8Ua8
AgxsPUQ8KWELyeh1dam+sbVMwKaJ6UWASxMmm6z/kJWCrUlna6QVnQ9T8zB53h0yUo/wJnPjAC4w
65p84XfbTnftmj6csYvlC+PnMQ3xq+9Rusa9cxDiKtF3y/5w4Xf05jnGw3xypvw5Lt/xfx6wxjcN
SIAnpTVmFFN7O5aZ1cZBr7rSEm1/1Jjzkj44+KkMIthI2Bj9S9unt3Od7652vP/qUWxMucVNjTC/
GD+GELD10aH7S4dGklG6Smpy+hVlkyHhTq168tOTftfhFtEz87uEDUuPi2hTRNY+p7UgsLCu38Gt
WqLzyxiFdGqhTBPDDB5mCiKmNb4aLMnLqW/ZQT/iCb7k3JHkCnWtdzb2hySk/kq3rK9i0Ybe1qDx
9gTcReyd3UuPnWn2IKPGpJGdE1Vak+/XO4gPYxRiZ3dD4L+2SbxBDkmqVfhnJUXck/8BUcvNIaF5
g7QcK+uRpzomk7RRX/zEsxFFkMxIXfKUIi0k8/x36K42in08fEVK6+DYAW/D674RizErbesHagP2
PZle4QHmPKfBWUzjo8OQnS4WFd4wbABStpkT5CZaRXLQoLGF+Wka3ePgkpwBjMCqxYO+2R3JQhE8
Yg90KOT5qeMdaioRAOg2fm1QMQ2EaR94DeKnrRDurAnR3/0ucD04RV18PdES2tyJ3CVgJUCG2iE/
93vNbTc1tja4PDqRdTtM6eRjHKkRtU8ZiE6KRySlAhXaTUKVI4qMJ2WMHmmj4FNyBjeaD9igBYUV
bIbofHd9V5HdmsEna3Euy97nwFPMU+aBOsFIE6dga6PMLvMrH+XFvEJvgvFcGjYlTbFfMBy1XtEt
chpMg74o552AmibDc8Fb4UdUqDw4eMWIr9q0t3L6zwZFogiB/sPM7bca+S5lP5feC1NJt0XhH6Jz
cBeH4yHr/gx+j9cRv41G+pijzNuJLrwzaTCkHM3115QmERaOU2v1R90JvYQ2TbCC2zubsu8OGWM/
OERJOACZxW5ppf8pkTO50z5zo42DxRJiCjGss6q2sZpZmQzWYBKqUc7bDO9w8SmjQj/Qj9lBwIiR
ZTfW6iee9vfhBQxzGB4rJhDeVBeaQvvLySTH1yX+krOZyq2f+3SguD293NSmd+UsHRzXMkT5f+I3
/Z6CQvrOouJ9ttPTTmB9Ei5n+NCmQztIc8tNcD2NmW3ZC0vqXI5qBRvhYpLuWwsS5XW/4TAdvt+D
QXaIu+WpLs/3tn8VhBz6mlDN0jEmF5PvEtP2X3n45XIbGOm+APZIi+pop/3zGd+iZKp1FtskxPdX
Tcj1c1KNtd4ssmvtwxR+2gDaUfZMI4wNRUZ33QTpX9jO+WeFBnMc81TOr5y6bGQQ5w1KUTafJIVU
G51y70SalOIeVKhU0/VFmwqwkiTZDG+l0bBqfoGHxPxWfzchx+z4U+qDISdHcR8A3anAaqWQ9pYU
OKFzoipd/mV5Y1LbzRj7dCv1b8/YGDPdO5yQ3tPYX3YbnRKS2PRiDEPYU0Ta0/s4zJ7NzN/5XXkb
05O+43wxGes62FFMhSL8E4ppiuWkk8/c4gXZApbn26eSs4toFC092vrf/0pyjLjzq7YgrSqzXTqr
w+I747lyo7JwyoEqo6zcI2Ia+pdarBHhYfTPML5k/iU/g02NYHQ0bgo/PVClwqXVcHzfMjidV10G
3micSRsIb7WHCqdCrDkzUYEnLdP0AK4wu8OLaQ6y11DvCfQjsd5SuJ8FdADhpijR2EBvAZ0mRCj+
Wn9xuureMZnmcKmPZv/eYbdWyLki8QkuohQAJKI8kqVaAx9EU3mIOQKSt/Hp6POmozd+xEb5lTyG
59lLdxLrhpr9G+9RQ55J/WqAZUMqTtHRSGja6zlYo/zEDr/rnmIwp+j8Ux4SQr8GQpLZt9TZrvTp
qoVJYRHTQOfuZY6RlrgN8R0k4tmLkHtAacfyX5FGZmhttcmeEh0mbJRFv60APgVakljEKxOqdi5p
9yDEWUfPKrm/PP0sMZJknJZ4PljW7BdT5zZ3Zwla9HYJ3cGddro+yOIzoSaRIk4X1IPhz794+XvU
4OobW5JPmYHxgw9M7Y/L9MfsrUMfwsWQOHQte0Qu1jmO365meEKbawre8AGLy2Xv0jJZPpKMnLp7
k0VvaswGuusqYlDi9CfaDjjvLE4ERy6vsL+DrAXx2ZL0DE4wll1nf5fpwHkLgJZREPbpawBLFla0
o//OxvXfPf9hJWwnipHNjl2X0q++YbJExRYbsh+WgXat5iOwp5hrdV+wty6qTrV+cIkcgmxB2FHW
lWxaLFibc63CZ36N99FVmYw/Tse1H+hGSJUrbR7I7ML3bQd86B/a/poSVjlfbnK6mo7sSouSxWVS
iyRc1CgwmmmUzv2okrjNMTg5Jl4o9m8xkTsnxhgJr7aMMNfceofpEGkZdtxYVHtUnxwvNnL19jFP
+owiN+hsPQdbt9d4D9xUIjh1cBKLCSNeBm9fYP+gLpEefeMe8phlxHhXuPN6H9wncumSP+0Q3lm5
e5/BONJd+DNk8+2hJzrs3HZXcylRXANbVJ4y9CtH0q+zlyTtb0A4bobs3aVnSEk3KS0yWlbZArJC
eSbMPVLhKJEByWGA5IwJ0PWjISjw3ZiT+8CEpcPAiUvpDe4k98CKKSCufSTTt9EJbzJISPivPzBF
8ItPiS8iLqK1BZfMjXWDf0/94W3FZAnI9WoMmOGWczeWlxx1UoxkB1Tpl87xnici32FnbrQsCw+m
kXWNhZggtD16ipbGH3mD2qXTn/ddETzKnJD5eibbYWWMyTgHW4ZNMxZlurqDXr/DZiNWwKoMpsNQ
97gzmvoUEIyQRQ4dMZ/m1oSQrIC24ufXIi0eqvq/i1PRN5I+aHG0rxtz66+YzDWNh9A5/JUSAXRW
1aieSnhZ1GO2RvuYni1hIByxlGyZeNvBsY4YkOf640wp5hIxC4c5K8A/EkcwnYe75TrnO2oQTwVN
X/Dqt1evALvCZFiwGAem04+DtTnqtqkh3YJE1DgJBt2tFUoUfwBC0+F621LtAtIc3puX8unsErXF
TJhJJph9uvRyXrXxU1LFKIFHaIV8Nju6NnxdiHEKBUPSyJfnC5nKyiVDPUMRqHC4z2q9g5zPYsLx
JACaTIR5Anszc3NkfO78tXwf2XBpJPsB2ApzFsuV5abuH1G3Vo43Z+KTOr6Gtfw2fRpEd+CFqDKr
wH7ivv+RrgPcCGldeoAZ3FKaTvN7mUHo4Lh/Zl38h2ZjtwK5eSrEWS5vZ3qg8T/YJLPe+/yJ9GI+
Lf3FT1FxLIj/DLRGWjo6otFuzMeiaioKtQktYrJAQR5YXY1RIT6KJ2cnw+6KIll0QMKy73cydsFR
7AwPNagOssLNodgWHgZx/iQK5VH83ZIzduLqVjfEDaQnpMZhDH2rx0ohwdn8JJCtjxclh52PyFJn
4Sgm4Vo8qureeCPdHGkAM1EfDLCv6NBw01v5fji/Gn2FM0F2U//Qk/8SuOhKPBmyK7Br/22+Lso7
j4YQASxpaLoJCChGyoVI19QqXfYMBtNP6A/fIDHjC7fOAhB16DX+FWjCM2EnblYqExFORRB9Ochw
4xJENJyPhckn07YYkNUcPG6XLhFJb4yvbunvTM5ARo+OHGV2xWTYzwDfw5AYLno8v7sERMOjo8wz
envjH8vaQRK3GIcoBZnfadRu1uqJpeN3+4Rihu8ekg/rAluYA5KToYg0awh9/B56Y2BHQNkJOSkN
gj5ovhScURTQILb+ECQzfB/c6MmhoHssP4miD1eKgfolNfleIYqrD4V7hemFZX+S4eDCZhCkO/53
IS9AOMaaPLIIDqUuu31SffToseL14hOTq35SaHwzIaV0QAGbhy4Bg/SF8VS6LpnRMjyd5D5J3E1o
jTQQvoYEIQtRpR3MB6Ts9b32lyLJ1J7xwAMyJzoMmLOS+fNgM6qZ5sBVSHXvurm0w1YGXMLvOOve
ju+BRxTXlDYLBVbkxoF9yI9EkknUR8v5gbXLpgBnMc/b8gxoQHcXZHgT0Q0jemsgSYSZdBROOOmd
Ek5SzXyCFcXqG5SVJ27KMPaiR9Evt1yGzxgWyfotRLDLPBGgmQ4v8pLt6UEMI8kguAN50kQmDePc
G89UxAqikx4ntZVvzHXec2iTz9Dzwbi6D1gS/IkUiniuGptNOf3xPZDxiS4b9NuRckBXJOAuPjEx
QRp0W+TzL0jXFoCOcUKyouFEvnAmsADcBeVZPFAHxHe6F2iY3/LzfwQnalfglG+hygCGc61O5h9/
716dezmlspDOAf1pIBzukbW6fn1Li6a/D9JyeLACebzXo7ya/cmQw7jW4kQCLmO+fTqbOut+Tgm2
oNX84H0ii2woXhuchZyEASh3xh0T05hE82sgCqgYXuE9Q5pS9/buO/79XxZnFRGmnxm9dCkJg+bB
dMt9RNwyL+nbRxj1nw3vtM6NX2Cv9O/UoG1FxYLcRLQsU0qkeCRlEH5arHUzkUlSQymcqxiSw5Il
oKPjUAR0Icxll0nLYDKDhMCWcqpWtBLPw7REwqmFmoX+synP54cyroAbReWoCd3iVdiAu432FyiR
Z0qmssuU/LZxOeVzdiwCYs2GQaOk3ygwnuLV+PSQUUMJ3j8ZRgjncfQ/HEJz+MVAJJDi72LEeqCJ
GAfEElmobC5KtvZthbiEf9YLg/NKmtbBClyYXMMY6CBPlpP89z6/w87Zg0TBDw3RM3Egux99cCG0
CbyW2TQoIvyC/mawJcSjA/QlxUc7vJXuFF9e9Yrsfj2VDPYbI3IIGfrdf5y6nIszFl1qvTc4rCsC
Q4AATCds0+fs2RGlWbe65DSk3RUOpnxziaCo507RbaRjoWEZ8oJU061IDWIIVDMzMEgsCpcUZGDY
8bqEONV5BXDCg1ury/1Ka+0U+9jc6Z6C+ItZP6jOEfWGeryRe4iuQYi7SA+2iuHJv8gh0/ph0nOC
tws6lj2Ps2qTmyHpVpICgvfD+ziKJOIu03BrR/2zaxtH8pX4KQJCz4L6lCZjXN6krnkaNCCHUcYF
C8ov02bqV0zp4XCxM1qpv4gCwss9X7gAGl0KjpR8jAecDA4ZIE7Rbsxt7GXYl+MnbUHHzh/yKW4k
shkgxGHrUfTulfLXRyIiWLCe0CRBndghTIvBUbv8U+sy7K64uCEynM/PYpKrEVpmB5lAJHPdyNzE
sLsRkUFzLYlsoAgBMu0v9bJFqPEqjjgE+Cl2ntaF/tygjnJC2bzvw3scqlRWPzOkFazfZp5G/yGy
wwism+M53Xc0sJPjI1mp3wt6bnv/jg1znZJAFFvWFh19Tcau0LBHRiryCTkizEXyPKZzM41jntwm
Pir0jJ3AziQLMCgFRgaoF8V04gojxnxE/g4EBDhwhH8JVqBlomUA3YRyQSbVPyucbQYLiAMc3/wN
FsFHuEosC9FQkjfIW8zSJTvhKr74omfRrnmn/KHZ7+95hEiTL1N5D3Fz3ZP1VV7I8J0NYooKahSx
/lPxfzcu71H2iYupQ5PAg5Bn9oXc4UM6YWiIwZZ7/d1fcvAcVMrZ3l39f6qdpGmgEi0Ycx4gTics
DUG2BFxVk7+RmT/l0wlckI8md3AG02VPgsDQPTNN87lwnDSCwzSBUqIZF6gnMAcIQhr8RSAlqSpl
ttLtEQnCblgQx6zcmPwhpSSdB7IrmQFl6t6ycVmh8I28AkAGrpJV/js7xVKEHdW+eVfmn/JYopUU
ZjheYlbWo0wOPs0S+Bj/8jphNmyRC99IVmEE8oUQ2OCXt9IgKW+S9avMx/flnF4ZhzWhg2iHf0Um
YVmEN8+SfF+CLznduPgB1I+c4IO6F5Rt7W0sI3pJcjIs/feQCHKlYPhC+9EHk6yQCCklni/prpdb
Z/GqkDFQkAVG0CB4MQQHw/sSW+3DmYdDRCKp90NkSTLLbIQW+BNg4sKSKfjPR5DmZpKExJouU3yn
i4IiJL3+rl48qfezYuEHToe5Kr8Qqh4pujGwc9yxPpAnc0Xq/n5ceowm5331C4Gm4/Qf2Cv/EffQ
Le2EBIr9eOO334k/t95RZKMLgwNgBHD3g0tjV2IS1yQfsCs+rn3SaoaRbfxmfPXo08jTWTsPwwTL
lagEU02rTe1evgsi626wHSTv3umaJ2Vcmdn6fA1nBP1T2TNphRy9xBk/pMJ6xtNBeX8FpJYpzSKG
wpEj7qgko6WoDmh+iRuBURyCC6isKBgEKQRpQSFjH1+lKsXdOTh/DL7HZ/qBxlP47IQheFjeezty
YpCKv+U9F0FNJ8oPGa7wtLz1YXbeMbGjc37iLRwMAop/TXxp8Nikp6Fh/+EjSRADYhsRCXAoLQWx
57Cqi8dheeK4Wb8YGuaRza8FYwkDGyOxZNjCKPwR98xvEMeKaDW0PsWW42WjbT7RzEoXrwBAxP74
b2LOR5nvTjhjxo6P8pPYvSA12bqsR2JeYg+xho0oaw1q4H8O7dQdzEeOIMrT+yFWw7SDciV4O+Nd
90HoPlR2QoML4yipJ4CBN15ja97dX53lkR+BCqURFXmqoHsoOgH7LdMhQF3Xke6OKCbhkOkFKw6l
EJFWuu7XuHo+J91+XaMbj0Z8si3E/sKPZU7Z2EiYNVvxE1cBRqtbFiLrvZBzgtfFgSOl8+EoKqgY
gQBFugxIVHWylsAvCazhENHs5SZNR4LdT8IGPGzhtQUyIjoEfZUjTRvzA+KvsBg7BLjyfwfSGaaT
9y8TQxwYPXGYUv/y78XynJYsx3/syzSB14Y4A/QmnuVvQ4RVjEmCN9444a2CelLYpB3rYofyfBeF
+UNwvhySKrlZASz6oKfN2QJ+T+NaiC9LT+yUHkd3SWncnYefK82oeC3vEJXJgwFggNfk+Mpt+2fW
hiR9DBmxPIzhczU+rXVxP5Teb8ZJfzY2GSvz+dT5zl4eAicokoyC5Rv1V/uitXaCizwyDnzyJRVM
cYH70+CXnAMJKsiDrnjIhe5R+UT6dLgYv+PcvBPP47qGK+3dsfOIDVRmejU6OrrPAD7EB8GjVwt6
J0dH22RDXKakicxqBuk4dI/U3rgem7iAQrQ9lWFMUaBl5BO8EhDXrb3fkjgeyKB0mgX8rC72sc2A
1fALvqeuhwCJgI3C+MF3xDI6pLvh97LsuFKKth4rm2Ka9kduMrPDJDOaxDYWL6MANgxIucCz5y75
gISzDhQZh4Zb0FuC2AXBXR9GBBm2luZOqJ5hKVvOCXbRR65gpnWUpcMf82BUGR6MhHrjDL/EBPog
qivFVJe5I6XDn1b5r5K8OBiZ5SJA3yKMWeVcsRwCEXz+6iDx9a9cFz2ilvljylzJNZPz+Z2R10dO
3MHXcWxGwbqcH6a1Xo4gA/fKsSakb8jbjmuw5usBS7j89XTZh5bUTF8UAcfOhiYlndh262wGbOYk
+8nPBGfazXRSJocwTCSEVDMZSBjIyAfohIVRZnyrvAg5CAr0yxWHggWact8W1vxVzpju7dBFG8Yc
bYm8zL773i8kozk/HbI0RJBGYe9QV1P8hvom9oUYv2az6SxQBvKEJGu65nYi6iZ4TyQidKEJzocO
JEtc4hNGtUhhryP8vZ/D0grUw6SemXo8/DRhN55uRFePKrFwdOnGyP1J1HM+rpffK1GIhV/lOVfN
T3kC9QNU5VxxPwS/dMpMJe9EFQQnqDDkbDAagCxdni6kTlQhXwIon6cX5jUuUBavVUW3QeMnG1Do
g2fzh1lP2+P6N2+RIaNXE5+WV6iYJGdu98E9PDLbH3YIxjJ9ymIT0C4EZemfdZ1mw0xmCY7QmvaG
h+00UnBGpVt9ko3OU8zgaLYLa3WY2YpFzrtrUpWcflRKUwqJC3eVfKS/ylb3rMMTRf61H7ma5nL6
F8AS/cvj4JOCpyhAlz96PURqpRTJVQw1bqdb8fsa0YH+6o2yWxbdX3EygWktjXJnJnajWnhUMf9Q
kgWUn4Tjm0tQTdibjhJaZp41BhZqmk+Lm1t/2MXRo6yCnlwfhS0xMaU1SwOoG+6Dkym5jvpyDx9A
32NPYgyYhrn6t5K2CF0+wePktg52/E05Wp0DHIwdXipLog3oJ41hsFoH/GSDqeDSvfH4SmCJX2Nv
6yNF0O9zFIBOQluG6wmWc+T8SQUANle0GVjlR9UALdCMFJJgP32Ac5Ezqh1JNTbmo4Qsh6ncwvZ7
UJRS+SziWt6AdObp0dnYjI57z3Ur8pbP3y7ZPkx/zUa0F2I+0HHxnLzxep5zodpPNp7UJCYlDwsA
VvniW95NPdMi0v9RnctnD0uRFvR0jL5HoSFebOhXj4Am/y1Jj/n7CMVsaVxA+6XzIcR9RXZVnLot
6E0zeWMKhI6uzcY5D9opkIRyoTmq8ciR8UygWsRLBxYQUQSDoEWM6B3i86ugYSw1ySwyeUVWOIMU
dBCmyTcyFSiEsJ5oT/uyzP2bQ5kAfVDgfDlttr9+Bpf+vm2jx9hlZlGREDskXzEczs9E/p/XgP7o
58UA06MIbuz9b0UH5zp1/mZn8UcAvCXPZHanBynOyomO7rJ+kuy0k8jLmdw3T9RhVlTredHEOLPs
WJ1zntvuzvH05hbLU9Ms000NxqXsgGY2X/DXbQxJ763HpQ0vtFniyFzm89HwmBG6rn9b8fxLNOzr
LvxxDoqPpjh/1uS7GSNd/Kz5v9iKv9gGQ/kuZ9ShY3ZPTrkezNF8HOmKfzMzToXJR8U3sgIoMGhp
/tjSj3M7VUjHIky3ZBsdsVkFVClmxhV0/eUFZrLaX7M53rtLf6bKyrvrmmyPUzAviLV+GXaMSKRr
YuNsazLUxvE9ziS58h8QM5+Oc/tJ6vDaoWp+7X2LTNQQQYLTBoAE11JCtp8vjDehU4CcHKMoTZyH
9HCW88agSG49NKlDNZPgOJnu80hDvquyxgUWmij8J49x2IB+1g+Eh4lwXy/keDG6qLL/NEZ9knsY
TlTNXcCRMyN8JQw2edNLWC//RS6mh0na2sy8z7L9zKjaaO3xjbip7q0noI2DM1F35l+y7wD74eT9
V1Q2MCYlE6A340DqwkIlJNKHc2u9KthLLyFlFNptGEaqzRooVFh2bSLahKdfkpQaSnh7XNqT9qmo
YDZZ/4lDusnAdvwjB/4CxpQU3ztq2i6dMrHR70heruuEpeB17YkJlsTp74ThkpD/xckizC6qQ/EK
E8qAK+frZR3v4D+liZEgBS2sLw3lzbLYZUsIm5LkambvUKm8E14zp1EwR1qsO8U3xzZ7vRAXrTBL
ptA832H3rFZwb9v5H7/sjoFVf1di8koLIVDCYptTTdtgeYUX8qAC/2eizEL6Tyi/Nh7OxhckU8El
j2n61ch88tqY1YmUUxioz4MTKfByzSUo/bNDJ0Wj3l3IGlSexlCTkcXiLvXywFJprH2kif2NDRLH
t0pqE2YmkF5ZF2yc4XF0IgCnrbepkacUIlLCb44MNWaoIniStCV2j+6sIG6ikjUlysgdRTWzUsXc
xYAqDxE1T0REpnm5Y3DQY88EgPbssSz3rWjmZxNsVRCezDr5sCtxUYk7g5IQBBMako7Vh56cgIZB
rMJlELZihICMFqJy5sQAAexOaE4RWQk7wvE9cGi0jic2SL9H+Zz0Brrrz2R1oJN9LOKpaz7MeLoV
whSsl1+2Rafs9Vz+CP14VPoNeR2nBK38L5RSudFW4UC0EMawBTPpvgifBEH7fp4oCR+IEOzoZXKT
j681yT2o2l3L9Gu4jFDESBJaavWv/jrdKl4b9/5t7NMaN4kx3pfSz+CH63Rx9AaBoNuGRCLBVtka
C8Z0s0081rfKrBIRLqqNpUafI2JF/Vj/FISlg9NXXSoNGp+khyc3g0xB5PrqOzmZh65N73D0oNhD
S2drrCM8O+UphD1dGoIy68VmQ5d89YPwNFDryGEwl37rdtUXDtJk/HHYD38MBlxlXNzcjDtSvoTB
DzFcPkSvnPpKP2KSM8szPkR8WBGnt3yl0e+R+LHOgHd4ZGoIzOouJ6HYegdT4T+sqrwP2/i321xu
gwsDEkitPspgEVHGrUe5QXyYILHUPyjZgCcpf5cv+k5vMdcjX/SdTrq4DK+rMysmDG3qOKSEsUD4
hG6fL2Zrmbel5e2vr7nY22X6knhQEgvF0zxHLUUn9XByc3czWPWRDZqkHXhkz/BI1YPS/uPYxQyx
oVaV1La7Lnd3lXeiVYBw67ovn7N4ODK34lVwZhwud/qEYVKrPvkjpZm/kP5u7+9FqvH6kATdtd5S
nwIL2qsWIb+QPZct2qL8oaI2yaCq3pV8pKMZaa9ycpJOl5TG/sEBCUHE0pLq9q/ppM0xc+TKDWZP
reoFIIejcE2lrqcPxUQ5KN4FiTXUKvsJslMnzRENGVZJOvyEEv6duM+cUlAHnamDgqsfsSNkeig7
Q3fqM9CiZeB1Tto184MyL6VX7dq/Idl3EvRcATmlt6qVV6JKXnevXcOYj8CbnidSdeQ8kqfDwoXF
T0RqLtX6IPoW67FqawxevK5+oPTsQdFLUdB5rrdu0e0MBsGjYGycKX/Y1p7/YYSA/PV4TBhkuKva
4i4e6TNNgCXjLLvu2CPTPbJjpI8IIiHdvICO5xhBCj5Jn4WfLEeKxyTaLtMRfXuhf6xRjh+eP+9J
Ytw6M2/rom3iDU9yVuIa+B64OZwNstpoc++nO10Cy4eCeo+JytQC83SSP0WTuJNcszxJloUoVdaL
gD6+G4dCNM3HkM6citIRMXwJCzI6BmxCmdnYQWNzuaZlucxq6sCp6A32Jit9wgW9Cgnzsez+YLoj
V8Mm+CYT7O814s04hiE8kXSuFSEHDkfaG6tXgNa+ZAwxn4TZsFyzyp9YDN/EBQ20Ge56xa4t0zVx
5I8R9x+sO7cg53iksH6YCB8k26Lz4xszf1CABRIr/G7b1QRV4DMORD/VHWLocxqdX13rXqemCeQS
sxRtvfCvvkaWr9uIYHjGfEcOzfTjn6gtVpS1y6sqJq0uOmb1ZWa4RUdWX0m9IInFQKKeJXt94pSq
ifEpkHaLplDLrjIPj/gK/2SK5yX/zeYH++I0XJrt4DlwCyqHAEZv6p8jH41rh4O1XromJgmcgXnR
z5JRE+0Afoh44sPcoThTYWzuDDfsr+UCGBzjwAH75f7luwvLKJKq85VoL1UpDFpXMG33ktO/1j6Q
KFsnGaM6P0nEh/CmugK+W7tTY2niHMhcTXkKUYqueJsxmMQEa42nZJMDmJ+DF3KViyB9H4qgO0Xl
cIfa8EE42JVKNuVOKnFW6eDZhXSMKOPUI8pm6zohuzxi7srkvNZJ/YwCNq3x0zlbFCvUuIZj+YVh
DqQWTYxPTEigyrJfNc0pyPGa8AiNbEsJJYv1GCBGCYNxDKoanTglNb6OccYaROtVrgf9LkygpNgT
vITWGLXj7uS9uwgEozGMw7k3mFZNXw/xKT3Z75ILUyO7P+RgvaTn4Mi9v/tIN7EE3drvei5ZUK01
RfeKGLgXQJd2rI6J252GICIOVzmnhHEYYWb9TC7sbY1pruI8dz0NlLLeA6hLIkIxeWidysl7CIHX
l3SpvjDmhvy3bPohZm69mdSxJB8ftGS12vFwMSmqo6IawiwXh7aSCV7lJWYKz9lustveXR9okkMZ
UhjN1MM7X5uKZtmJMwG1kOzem8MLM0O27sL03ClJf+c0HfwOHOkd3JhUYOa73BJGIjci9k8tkSKv
s775aAk5zradGXv6bPcbawa6WZv5gba/TwK1pjNzCfMMDZr40bSJWo0kWEkUxTaZ1/iNWcN/hiHY
ZTSVQhDTMnTZz7Pxa4iq4CZAVOsTAWqSyRQ7ghbExC4mjYtK792zu9fFZKhBTxHTxooYfsHkzekS
kuBsnr84RnjEFSPRB4gqTwsG+VVETM2ESqop+pPb9f0VJ4erwrnYFaVNVvpI1ntzmChfpQEgkw2M
MMJzSk/myuCijHF8TcmY6CV9SZjAsanT8S1KET2lZ+9w5vf0aSfX204K4PLlgQ6FpHFYxdcSob14
l51Lxl0+uvAihvIDtaXHvs2dTZYFFNITcwW2RyZTIS9gomtAXQJAKqQffUxvmmKMwMdJfCcKTHcK
DFcStxu69GAPmBQxgWxf0TQZ9gvKGhBaxpw/DoDWUXDf9ASkC1fFAhmPqX37A/ml/Cl9omWeQTYu
u2C0HxXdI2Q4xMluJQVFUsKk7F7p48o7CzDMBerT9ZeOmzsBYwMDOPzoGIbhrXqIDG7z0ea0AyIt
xsBe55V5ZzHt20eejxS7IXsKqn6pDJI0pYXendwd25mfCSq0cXW/KmOjuYLpyj5e/d1AFQdImMVk
hG61mMs5Xg2/0vP2Cmyac3CfX4bbFUhOef/dFF2tVuHjiqczSoK7oDiQKyD5Guu4vB/wU7GB8GI4
iCvU5xs6egH3+oJh4tb/teRrFvMCPESqPc4kkOfGrZMDoNNMdr6CVuwhjjElzDAi352zZa4Ee45X
Bn+NNrNxa++ly+8qfqVs2ah8dztrS4pcTSphhyHAEpC5pUe6C50CLRxMnu5GM6N/gJ0VBMt+ZLg1
QkaxDnPyaLM6+cYQYwUzoJAaPcaZIfLlVwuUkhe0UmDp/DXGaIi0A2fdJSC9YLe87Ypmk4kz5Nuq
cR5ytTvJyQL6m3ukTGGCjLHSfNIXrJMYV+fMVVt4S8rjFQ3hPuDz/lEKj3SqqJbS1Own2FDKEBBM
zAgMwmevglECf/yVktBhuSb7egiC8Tfm052cRil7uvdtfBSAH897KSUUhkDrEpttLS40bmHv8i7k
pMIt+LdGcnkujOqULi1ziJAixfAzZpqeT/UKa5Go5A9JWuIbTri2aAmRGvj1FGMg54n6NtX0NpL/
2/2RdSkXWC6uuEz4His459MVA8BvUzx3WdeH1SfhYVm2deo+8aMiKg/peaDbkt+A6mK5DItxFyWJ
qnE/GBxxKjz7Nmqdb+qIvQuH4W652O+tOzB9h3l1Pu0GzORLbiY/EMvvwiH6brhlYiyTZWxGZmWG
k+w8qvhvHeTbaDYfmb188+CZjsxF2vDD/eYf9BlJ8/6VdjqBt5Nlv/UIaibFfI37/jQk2UN1oYZb
6za689esmF6sgEJdqywfk6EdXvsuuCMD7B3eoR9Rd/kvODMNMnDobJn9kp03Zv1zEF+oNIrt/XTO
dkYMoE8v8MTr/qRzRfO2cWLFCIwuyEwGdzRHz2GsDy0Un5UA1l0ok/ZtqKmmDYRdeah0UBGbenEs
14c5jD9pYX65yZr5IIPEsGnTUlv2bnYYI5gGZd+Tq2I+Ic/Dr4UYEm9rqTpoIPSL/Qhg8sqooPfc
oLcZzVPNG8YVBdteIYRwfcXdpJ8PabxhYf0OOpp+VYlHVivrXYzcvWE+wn1QBpfbsoAM+rAANzBQ
Pw69SEJyklb7UXJ3ycfbOvROTBvYOG3zRueKjyskyEAvZ/UpyriQmL4sXwI/624Cw2B84moj8NXn
LUeEOfdTU+1TL9/RuMS9Sb1lpimMO5/i6WKeJgQvgCrprUTAXTs/jpSsbRxmLFV1wkorsr3NGO5m
rmVfJlRehNU2BJuoHCLb/ZDQVCna+51xsgv7Poyqh6o7f9q4x03gU/jsMTPe8o7AXBu6hD+3RQiI
fJnJeO0e0sE96mtZ9cCTeLphfB9W853Tl9HGnkoKlUCBx5lkVzs+zRG5+5lzLGDjtqS3hY+ni8U6
0mWlxsr1z8Qa0RorqMdw9u9oankIloYY+TB+XfoFuCY8eABO1G0/hGHy4Y8mjXPa5rJ18mYfB+kv
YqyPrRUfu7K/X4L1fySd11bkOBRFv8hrOYfXyhEoMrx40XTjnGTLQV8/W8zLMDMULtuSbjz3nIPl
2DS9oq0axCkdJO8pQQBH3RmUnQlQ7hGRP/SpPYIXMUCjCYxuAEOxs5wrH54iz3pKQvscQP6Whl23
7VNIa9wRHa0QyR5tlfVCphG4chOhKezOQhXB+NPQuXIFsE7pzse0V7uZGr3BsbJoViDBe43hmxtI
ISrGo+mXMaZCGbqRaLJB/h0wZt+7yU2N8UtbXsBx9hV1g4B00RGPVJSvnSvpA4zHrGzoRUH/ghCQ
PHm290i6bSXIHrrI5jjdFV3Db8tkr45Td0bMkDnBVH72aYcaEQO9hFVuC0ZDpC0EkfHRyu9HnZB0
8UEk81olwzuIw2Y1shrWAl5zLNFN7pdThGKOMZV3np//4NjpqjISqxszVmnuK8bczGa5xJZCS36o
/4kpUfuYNxVUuS4NxC/StbuN7TLV6qTo03foLtWj/FdU44Pemu1c3KLWTz41Clo3qmZ6rOsi656s
NsPogLoc7G/4s055nO+h8WOU0ydQJf3Sm6icM+tQ+cxv9Ynp4uCtf7IyXzqcvyPLZ0WDc2jC5x7D
mcUwagxMqGqhpbalLmNXxRnFvecEjRtdSNQ5mOWAxgFuqkMzmLzRgqbFu2TbpULvXg70zFFqNyyJ
BisaejriKQ2n37SJ9a4L/0gVoBqY+uPadsq/k+mUO/3d1Wgl69rx9ZMhk2vzaHEGuH4CVtAEpb3u
ZTK+tYKpWWeooJeo+sMYeBfLb8AnBq7Y+Q0k2gV14o4qVkTwRUkZfjblyH1atP1W+t5Zm9dC+Q+6
1/S7uPRnYPpal5MAeUJS5cXlaUb6ZSuyON1F1BxiV5wkzHVbh1R/Ndsw+SzDQbmBd55HaEeCJf7W
uUQ4l9Y27m25a+zxJUG1GJpvYG/CoGA4sSDN5OJ3KBmkC6q1U3IcyUxdBeXLPH1nMnxoGjC3oqip
2yKks9YupTHDq152YXoM3cdvWaH+QP7KFh6XQxYWYICkP62z0WIarLMHACax+hsLlMJ1j1La1Ys+
9VNQP5A7wfwwhvdRYEXbyJE/+dJ0EIfYU0BTH5HDDNrEfzqW8+1wPlYobUFCmZ+9rNuFw3gcR126
HFhAVKhBfs49Rw3lFsrhFD7sgEZf9tKaDdEKdcCtXQ6UpHoRzeY6MuLFO4TBaMEoKdxONyIR4UH7
sUvuAwWHSolDMoV/pItOjYO3uxNGv4v8ECBqaCH9twz2psirl0GE1YYES2+FXWZwERXK7I9nO8YH
dUhTbJF/zaFFCBnewXx1Vgi0gjqc6CDiRZyaBR2ZlOA72Xb7GuNk8sgTLeFgScOVu+B4IZaidNVl
z3MaaVTBvEoz564U480aEZAT7QMzPy9GrDZzAk91N7520gG26mxTrzZWhh+SAI35vySnRK7b4RWD
eO9N/wN2HNrl3QACiX72QpcWI7CyGFfO+uLLDyAQInotphAIKtMARpHpbhK7s9azJ32QQy0A9Mzm
0Oe982O1eGlCsqaCPkKmT0Bi9MOU2UuZUxSQdbpKZmohk86SXLmTHm2ouoGYyD5mVXc1ErROUudE
d+vej+HNgpaJ0cS0AX1kQfgdvU1Tc4fYIIB0gDGec1Bhc8oFWHnDX8cc7Sam7EBk37BB6cvevMjg
3ENdyG04hMOtME/ojaxTmE1q2aX3g+E6L3XvgMnO5l1XOgziQukZicZkDn/XC7njh5roy+h3XdB4
FHWzrsIu241NiMxnaSVb+FufBQrQT30Enr6n2tGHdEmNdoH3YXK3Vu6kW9+4xqIkfyFKEu6xh/Wz
dJ4Kp8CK0jTsSP1LKMLm6YlPwArO/L0Dyqt+mK13X8lv7qNBMpZDtHYzee/zKpniqe4ti0KUWUBz
4qAYE2/bFt58H3h4R9KeON+B89Ck1npp24eqj/Y1eGjWs7YL8k1M42iXF88g8yE3sfuHsl32VUQO
Wr+PfJOn3nr0uMAvwHwjWeXgqmAV9QVKAHBQVq51qCf0QZEqZAfsG2nvVQ+TlQHhYA5No6rWrXhU
VX4IdP6xXLuISDqAY2w3td/64fkxe3dRbt4PyAHHCEAXE5wrlKYGcs7Ke43M6ZB75Tk0amYPKrRS
PVMLvrv/lo4YEvXkBJuIrurZQYBRNsFaWC8zlqr3xGWJFoxbukv8cWswz5oYFjw3EO3a6pw5aofw
DaI0y8prB1QtNQ0s7ILOociO8yhORb9QJ2m/+yhzt6bRbGlnPkS9v8c4/74a7lAAd9I8oZ2FpS7B
8BovLU7dyx7ianrK/cPQXD3hbgdCQatAzC7R01LLSlJATyfCI+o2eEEQWf4mai12AErMIbrXcRu8
mKNBeyP/K8HsjWZ9a61uJ6HoW5XO4xLP6AvK4G/Z0P8MiOdMKN0I8QO4zD10UmOe12QGC2+76uJk
vXSw0dlbF4tu047W+2RQy55FaTXFfEprAUXzWnIAB/mGIvqutXOoZdG4lOTv/poqIDG/YrClgOwV
ODJs5XDNCuvbHnVi81mFBC1RRQkndfftKF4Iuj/JepjKU9sCQdsofq7zAF7D+isZE0qumixSrNmT
RjTuVFxy5mmq5NAsU/E2Gvgi4NabA2ztU0gRE3mOsWN2iMYGr7Ur0v0wUMfxnfuynWs2Ut8e4pwO
/mDd6Eh8zstUblG/eB90mBbU3jk1GKxTMZPQyW0uUoa8A2rj+Cy7Obqpe6vy4qMJgm0BoZ/nTCeE
PrZ97T6oqd63Ei17dCcLLzpNcfFsIxi/iGxdLC2l5W4rAgKMxnxKB3OftP2xtDQsctx7Ul4LM3lE
z7hnsN+mHTxmya4IHTa5JqXoyERBKM64mJ4qWw/bkmFa9ISWjZ3nBZg58BqBOCozPFehBdUZQ260
9di2DIiTx6/ntD6W3XJxYrci+1WMCk9vYRrukEU8egXoJM2qA027cRDUf0PSWKR6KeN0/TlhSmWI
Qm/fWv5bu0B0A+H+NhrN60DbbptM3XfV+c3OqtFbcIq7KbHJs4t9nyWgSmVDo5RypF0Bv8tHFa0C
6uCSVWLka+P44n2mYAbr9tfSCbgMzA0MnW9JV936xJrW3sgUrMv9Dd0h971viJ2/XJ6K1vw2t7pT
JLOtyb4weusLhuxPyPS3U5rsTM7OagmNa4VE+MwiRHTb3cLYu0V11+cBjIzUoaKKY18kdISytbKa
nRzsWxgOEI7WzBaz9NlcvFSG9U94/inTtOidbz1QOuZQxXsR53dGj3nzyuU96ewcAVJIXCsE5JuS
ydEq/RHBV2qZjOgEC5IQIGLderrYYXJRMU5xHlJGJnqB0DAknd0DAJKG2hbFqAAcY1wTi9nRjEEr
x+RFGlpNywuNvT3DsGCh1RySbQEYyTf2HD67PYiTwezPAiBC4OpiCSvo2hWA1tFnirMzyzerKCZy
YfiBP0KpPOSi+vw0eGYHdCG6DV1956Qi3JeOfWc76kslCzzK6YZNkhUu7f0DfkhFA4VVBqT7+8ow
3mE9Bzf5qkaDUe1v+nA7Pq0fIi3+2DQ0QuvRwsro/6NmH06j4U/Bws0l4Ufxh2NqGZqPj20tLKJe
wMwgqNrvPHgcAur1eIrceeRj+o8TEhoDXBxGp9TjbcFWmZTsdrQ5gLrSkoCdZim+9IbGnUZzoZ20
AdeQ01v7Ab4MxrKPI4SBXA+/M8lyN7jFocKb8GfV3GmoJJSiV5O+VtwyCdjgRLkFX9Jpg7zHeRw7
mzrusTJfEwGMmOAtn3eYH/y1hC8zCqlnBS8GYjSyodLvH7TJbSlxMw/CWyTGywAg0raATodesHfH
jf5/NyPe1ieH5BUz0762fgtMJ14Fv56IVSaQynFOoy88mjO3x7dUM5sf9Hl86Wjs+XQLI7EZu/gh
m2s8FK0j5WwXXhyXKPtgrbqcYleSvwSx+7cmJ4gM8zij9zqgaiuleVpicXO1hnZmPQmvvhe2c6Rw
/OpXJtePl0+LFuHsc1xomVz0t/iJeVOtujZFf4vc6iWQwANwUxYJNbKX9r0YeY89AYjR5d80bLN1
iPT62jdlfUwV7ygZFUMW5fC6ZFSQoy49pDWAMMsAXgFr5oBA4Sqw5ucayVhmyOZ20zk5k44GwVJY
z5sFZW3GJhkR4t3rE80DXOK4/+xUxdPG2V4JKAmQvYZje9KjBsWPYVXhuW0dVN2z+KeCWI2pMU5G
0ZjPngN5slVm94wRYLJE9zgrBJCNeZ2nximKsw9r1r4+yZ6DqXxAM/6L7vSOVJT1Qw0k0RRCRgOs
wLvlDbl61PTQxzt0g3qZ3mkT5yX9V9bXlxHsqE+O5ij5r0Rfd4lzGsyglin2q2Gmq6UAGbY7mcZn
p7U32u/rv88yF5Y0eLUnFW/9AADhRMsiA1yQDvELzCg3sbTbyHNPtikOVBUQjw4goWdI0q/2lQBN
E0UAW+dlk3UWKE/jR1vfmLLD4Pp3AV0caDP3nZpPvMMN/JKfaqoc5qOBvnR0IRbq6W5yiQ1/W+ea
Szd4RhxuA2XnMakoliH9BeGl/AhbeWva9DzSkSVZoWpZ2Y+diB/0loGr9ORkmupsOFLG2OhjmMXh
vg08QkI2MlrcSWKsXeK2sgLlZOev/7/Luj7YWQ/ebSGEBWmdmJdEiT2iZn+1uQoAWSkzXS8kESax
BGW751BOFiykRb7LJ0YxnP5mlV64Sg35Hqvsy0/lBwqHt27wadhPl0HGK/YHbAwdiYW9y8sJkrYE
fG1i7XpuljQKYR2nu6E2fmslVCPOvBxqldEMdiqscUtiQvSkEJ+1nAGmYB/MpRc7ez9vPwpE4m0P
ie4mn09BZ72Ejbl1TAxyBFBtsc9GS1BiGrepQpiD146kcn8LOM1+D0tq3PyAedrEbXUNsuyE3jv1
bnmJOQANgYleaAFi0VHGuu25gCOprrJQYJ162kdAvLIYWqRxG9fNE9EWKAdSjcU9e9gfuwBV7BiX
segf1WRsszE+Fi2TqqP9NzHjR5OJESZZqzsa8FegS0Cclvel6PeG8E9G4jxkVBzStNU1P10SYGDa
qy4WTrptOaB2DNsSsDl7SaBQCq8lzkC4xi0ejH+G3d2kUz6nlvOpryLxYBiFOwcagwXW1xUYfs04
oPmd+hTavvFANfiQLxEZQvgC4h44Af3uld4dS027VAXvaQmhht/d2gVjo92c0Q6ncpFHUKuA1Jnj
q+cGKTVIwyy6JNnwPErxGuUMvDoU0kzjqheoXUKPItiwF2nzhaJeu1L5eJvj6Yq6+WecDmRc6jTG
3mpCbjqLUPwI07VBJYoI7WDMzKTOinHM8C0mUO3rkB3cHSQKGXmBYGCYTem2KJdHk4S3DOSpQkbb
EyJYW3l3K0wq4RjbJYYL1aZDOQi4AsCj+8EhqYx/XjIR0ATfGY3atWWb7LZGnX5flkv+oDd14LlU
ae0XG8EOa/JeBtS04d5tL12nWYTogjL1EH6OiExEhEjNMu+lMLXihdrrd12ZxotTlhNi7t2HDzYT
rc99MWeEt6C6cMiecSU+yOlMSCB/qMYkWJaF9Eu4ZAohw1nsLdN6n8jKSDU8EPlkcRvtsTzuQKh5
g5crzdd5uY+sR7U0p4RIjqAt2XJhLgg/r85+zBLUSnbUwQpfW9DOSRkRWAUMV3sM+fBZcOVXpBZA
lMRblZBK33ck3qSsig1IRBCx85vx0Q+rXRbnp0glUAPaNJXgPzN/9ClC0phbpR0AgiUERfOMk+/J
d5H8KIkSXCP7YwJImWcOnIDuAAeE/ss4POFo9Rka0KKYBueOB63KeIWbHx0sBOGQn80bklDUp621
Pg/6z81X/pmR/xR/CKH4G54LEaL1AE9jTQ48kA92hb/Dz3P9AcPDQ/Kxtqnv+cF/UAda45kNjbqC
uYqgQfX1dYYOXMpX7r0jjulJP3SgG5ANUadwHknvD03xM7r3vfcxqweuE1Yo0M3VhhuQg4WkSXWk
T/aX1+1R49NvUf8p9HZUVT3MuQBvQfATudZmQBZhsRB9tE4u+Ye+lWz0N3kLQTcZXuGcC0LxhZiW
S3CDaTdsHSgjwuVPCkBhsF5yCYNjCB5ttLajLY9U59YEdxW03mIA0zLvYuurtO5lSfVA/SWN15ui
/a4LhDqc7qlDNo/1mytwStw/A/rZG8/OrtKP3hY/HdBkfsPE5SZr7VXPS9HVCYlMZ5I+8QFe5kgX
lR8+ISQrMpJESax9azgfpBnrNIzX6QAvYcUkxDNcAZgx6CWMz8oBoCs5EHTkxT6e+VoWvKJUMcpX
Fo1NjSw4gMl/7vhW1K90q9aShfQpBBVdsK2HG7EvH2QRZlyarwVcnqGZ24QDdFL+YYmfsPQ6hMSy
/i5/ve7FBxEpHSIEAnoQLQxVJN89xWPCTjO+AO49oq/7aUS2DkS5eNnNOvRNAvcJ3MJa78HfRzav
ikFYAwAaQacFMKSTGpY77IMCAiTrhSbCKQkaKIqv+eKf0256NGaA9dxH63rPFEZoAU4fxvhdEObr
VzjBFiQe/9+crIEnOaC+deqNnyrcEwsPNtOr4ZkVctMULpwIKaTswCdn95t/Fg6jzvrM4qt09tAD
1Wz9eCOgvc71Ict+S2JROL+KklY2mXaGt43IyNvaO/RNfIk0HoWd2s/rkDkS1CxRmXlnuxQutcpe
vbEruT8dKLkMxXkTKFtygc6WZ22LIvhcYIMH/ehubGVvZKcJRRuYUTX0j5XkJLX+X9YNdQw0y17H
wDnHMgLywZBJYVIs69dqEsduMLW901G/NqhUZvSf8xQS7xJFx6W5slb9GNyVMyl4H22qqr2x0KlZ
n/nhmiW0kFcW8HfPIpNkRN13V0S3MKbxZMZfI2muMS+X0Ji2flwc9APaqJYbsrrp29RHl1SLm6Ct
COqJQNJRFWUSMgI36s91Yr5Afuz2XyqGUvSBTTzDEhZBS+yCXI9syh/kLdpisIXCeq8rR8A1OR/6
38QCpFe+8ruZmIuNxK5osGyCyUttIPk/Orrjqr/vjN9oS/pb0AQCOe8YBN78Gq70B1wUXebffNOg
rDeQ0XLX+ixydZ0rMeToMZ2jP663e8SoYl+9KcjLOZV+2xy5rD5S/BevLkCtj2KDrrvUXnLthuIq
64LxBkFgH6hA0iZ0pWNSfJzot9LrCXzmabuWgmVxVpC3G3HEsJRNSJzUH+WULvdFUz2XBVQZQXAX
EVyDJP5pk+Ihg/ZpD438RRv1tqrZPZXAPHjT1fBzQfsI5qmii4b9bMzdMfV5ub1rM8IE+QIR5sPk
RLcxgYSQIsKqFvBr20AKwhTuBsvgc0mZXZRguqb0ubhtZt/+MqF6HDSMYI66gAihfuQgmlblH2IY
7mmlbCCC0ZN3zOvD8prP5o1A5FCM9R5W7r3hLrt8WLaJzTzJkKjrwkh2BT6ra1AmrgEedzGd+uks
HCLEOaGsmZ4QN8OHPbBT6E6d2tl4jUubLPQisXcLKLQmncErAZGJL6i27rve+BocSvuuFe29MttI
tgWrbjc0Kn38ihWfDIYKJzajY6KEpqKdTn0FZQA3DSn6XWYGRB26/VCWdHdqCCmNiEtbMMNDga+g
LoHn8yhhT+Y/E9hrw+FNnmZJfw/jPmDkQVhsWtnSqfcg2f2uLRD+Lu1A98dqoo0RJ1erH/dW8Gql
+ptS9RXSz3XH8Mh/lU6+rYELDbm/HziySPeBHWFMzRVbl/1YR/nFYPhGtM6d5QPb78iUqQMtCSoC
bEzAb9uKbxzQ2mF39pQ28IM1lVWQ/ZsyMsnPCCbjC7dfjnfp4u/1OXHVmyT0JCfC9ICF+X0NXlZc
kR7WQQPRDEdDEeGXKJDCX8EgmTxRuqcHfwmWjHh6YofZt6EBdUQJICUuQBMUgCCT+Z1O4wAFxEcv
z9ZN9DYTVPGw/G3fPOjb7aGsdgL7IlW5U6GuICMvEjER0jw4JAh18ZPiQrHNJ3aDx8xHVrakDcF+
MeQfCm5wE9hgYCIyzgyYGNiHqDqgr752q5ACLWLNHe6cVjSNhNo4eSxNU817FHfXFT6kJCTHTcLB
wMABTXjChgmzGS1/+gxm7/Tb5FU3JX3K6C1BREtLgWNVApoO86/rYfvpleJbXNY2GqAlX648nn6Z
vNtwumQNzr1M5LSXQ9QDIU5cWEZiSF2ltTygOtauU8ct9jU12kNmp3I3tsU+n+/c2twUbf0IgGor
lutMpFn27SYoPgk1rCVcjwVoW4qgy4EyUec4oD/HP1G3/KR+tGUD8sw6WkoEYFGZXolkbxxR8AMU
zQxaeMY0HVEyIwpPgVo2SwBol/0SJP1fnkfvWct9RvNi5bsdfFvW5KzSdoKzuLzq62lX0wuHbmF0
INTVHr+lVu7n89aYnZOjvI0LX5jptnt9qNh3XDUIcB5JAoeH/Rj1wRPgy5PGbYoKmqlwG9TFBUVb
wALDljikZxyfszwxZ9ax5VD7pj1aFPRQgkvjue/4fgUuz9QMh8VHQlLgyuLUcwTseDwxYEKgF65L
/BGYluBZ246BdKlyzM3SvLBMXEAq4A2h2iP2tc48ehk0ZVMhLiXRNgjWk1qYy5vB//O4tkN1l2XR
K5uZmwoD7TCxpa8pJljzHOiFUfDR+y4bCl71d+IG2moJ4DoVcy/ZEF6qyH3uExVuq6l9Z0Oxmrw6
kyNGLhDgKHMne8bba6VpIzortqqONYcmOQcBCAmST1wQ02UA7BrHAKoff82EC7RtDrJ9GVso1ngv
1ju+fCSO13GDx31SDrQXejBEHA7EPSAuj6Mz3NkLajimo40PfO4eXNk13+tAjjf9pEIHQAE6BuaP
jMV+WNpDmp1oK1/UkF1KTtDAAJ/FKyG5hSjefW2GDh7QUceG2qkEmChAojuBxhuA0w+bec28eyxJ
OSz31Fs6IhC+DpJSkoB2HN+ycjra1bfrvPOrmcllbUe1NdEWPciHo15F1kWvBeKB/CvEKwTVhAk8
NlsMMx0W8YnW15JxVKvgODIeWJrV1gRb3Yrpnk/zqsNRQgyKHksTPDcDRRMPbRkLraQezSxn2TBB
+Mtlwa9+L+z9ljS0MTBxDgQh0PnNFyznSSdQdhlCsugf3eZN31k6nzmUA8Rsv0ycxt244M36CKFP
ygWhnrturnkj7zLkheNl/Cx98qGumxhA8+J3uwr+SKL0EumiwjylmB5fTH9oUWb2cJZt3q6rCN4Z
6iNA34Ct1YOOqlLaBU0fX9xh2LPrppAElKaq6zIJyltLOYYRncuZMcnIck62IEpJ1V00LZRzQUGb
5p5q/o1Jzw1/nnb+Xj/LAPrADZ8LxklcGugmhiEY3tA+c0FLCWDpXXNcOnBGTkgRqKjCt2XsnnsZ
3vIu3zh8eRirXaiCPXYTHFRcbmi8XP3MYYzs27GZR+7hBDKfDMJxiur7qWPArgXLSEPQpcGno5gE
haQklxd0uFbarDAbsB4ozZoMW8dzgUvxH5KxoLT8ZIENzfrvUIHcpE9GJiQJzehZHL2g2OkXQZiX
2+ldMd61fjivSVeBVFkPZMgmLVU/cZMtg36bIBH7UHzq480pmoW11nbJZvPhYZMCAgHvbkiRKSiC
n6YdPwUJdFHnoKHUfK45mhGZDw1JNmW5iEeXGlIyPHXA58f5H5AP0PEjwhq05sSnTkP4nENgjUnD
shKYkHVlCnXBtt9rq2eG9inXCMc0fiKocIlQdcIC8oa8w58/Cnnyax9QbQxiskCLEdVLkCZPbgxg
gtRFOypFAVfwRwXlgrJ+zchyJixWK8BOGKbJwvg3l4kYbcHdKfjphb8TnfjLiWSSUKd7KWrhZhpd
ZQYGX5gXXEo59/uJziO/texkk9aoXqRPqIuudSliisdD3eSKaLne6uVdEDbQ2X+VjlcSm4BzWC/H
sYcxeJqrvaMBdiyaDg+i5pVMCM58+zCpbG/RgMmC/+PAlglTIEfgKWsZfBs0VHU2MHr2C+70oAgR
cYz6lBKaW0v+7Bv/JutvVLpvmfMY0GLGQun+0sI66EhbH+rEHJjjwooj8sa4FCGHzdhYWVbUqxHR
6B5NY+/RLsUeCMc4+QPx+COK9/dGGTGlIUDqNKCxi2Pd/KjWWAd2sqeKS2+f/UcWz9Mabn8OCtRY
kQgh1WABWjA9/Ijo+0AEOGHqY4g7repbuxgvnbaO806sSNBmQJk81nDH8tA6+zXG4YOn0EFVWr3T
Jt02QbLp/T/a+DMvKeET9ltdKoSvi4fGe7Ba/mwdCHCYqaLNLh57LLPhwhdWyS2HpzJICdmIaFut
THybPhBJ+G5FxboycuZbvWefWC5mEMIjzeec8TR7kHhbVpVTYptgCkHYM7J735vz/aIuTDE8RdRn
tBniOFm9d6edLhWZyEh2SW9T/Vd7CYGdn7zFhouIcbZPKOrMVFILmvz6ALIDCNT0FtZ1HWRaDHPZ
aR+Nxuy1Z5ZoQgwQ/QRiRcJcDL0x+3u9i7sqSLZu+y8zjI8RKpyytP+OlvPiqPo02Oqpc6qXjiSe
V8GVFdi3amgBE1EhBvROJ1DCBmIkT0pzZsRUZrNCD7gxnWSjjEl/uBofh8RXK3tCjYJaX+Woj0x9
AqvdSq4vrfFOZs+OPuqj+gJT2q4mjK1D9Sqs4K1JsG6ZMGGcpLPoLMecQREdbMeevYLY9HnKpzdz
9v7F4C4xYE/cZVB9DY18SpIM+oFGvOmAV3nZvQ5IlkI+690/ldYe4OcTYIR+a0Tzlk2hQ9ixhR5I
ojoAUb4OrszGftZmWCb3eHnILtdlx4wD7pOqgWe4d9NEhQl/2OPVaxQAIl6qDqtsz34ImuZGSVIi
PkpvjCqzmCStxXbASLf/xgydRPXQZPUxRs8zxPUE8l3J5hOUEEz9yO8EjFn1I1TYDXDwMHJOYVRT
XwL/k9CjU/W6CV0mRhgHmewZe1L5Z3PJ7ogLqr0aTOB587Gr5MlsNEuW9ydyGaVNx2NANYFwBLgX
6XUDwcNGgeceOJ5d3VzSBOxRl3CsM3Uzo+mNSAHVMrSOnSWQ27CuyAMqbBwisysdUGnrPKT5vAng
7D41uC969G2JUCsNt61lcchERvuN4Q3iG4D5FBoXOj68DC8jj7Yq68421bthZnzxAv58ohg9ielT
FLCxTB6N1nzo1jo9dQtwT0PPZsgiRq5IoSEpj3f0Q2CZRochEuM+zqjdxJMJD3elx+yZcQ2LjhjO
X7ZmU5JtigQU3FD9TAsi5MQs9sxIxjTvLCWtTdpWzzHRv5XPfya/fdGJVIu20BgB33diyVApFXpC
xWlPOwNmKYgZPGBwXe6e7Va9NIENBhzMdglVSNJGd0gzNhvwZOnVyNS80lG+7j+I0Tvo8HEaXKCu
4y3wwFHMLs7P7T+tev6DOOJ3YzcPiYg3WcNLLArINMYEbLtzKuKRMqgHtWMpyQxdxs11TthT4aer
BHeD04DFWpbsNHW5JmkuIbXAmA4iQuTO4xjNnfHRGdOTEIJSQFQTh3r9HWLSENkaKt67IuR8A1KB
U51hp/B3mIcRavq3kBIV2wY49OTUzWrJQISlpXgIonk3BO2jLJAJEbOSZ8fINl0/Q9lQPynXzEHq
pdFD3GlODsXgb2317nqpoEwwhu6lp11Lkc7eZk56NZP8zBa7OgLeLZVelmz8EebyGWXLWW9X8Dg7
OcWAvlIcyJSFjCDN0b01xz9pzAgh+NJgVbrOxp9HIDpI2tMLg18DpXATLPWQo7Aicxi2Ac7tvKxR
KxhYaQL5NiCKpf4Qo08Hbwm38DGAS1LmZ+cT4U+G+nLMEiCFC6SonLxw44e0sLs6vQ/C+Kst0Uk3
jUcPR2IT0zQR4ghtEF2XCncboD4fLegVB+ASmRXcTziGMeZyQ+gy9EovujadMyI6m5CjaJrTRWZM
DyXUgi1XRVvLoJ+ehE17aDyAFimRD534d21+AiWeGookiTGyrjaklwA1V6UHrKuxeKX+fQJVNVB3
ONkmTpo/DSgKArVK/AddXQiFONp9cbFy4+LjDfWZKpoA0BI5bBLmL5653HsVzCxOMmfnovH7MzDt
4AEia9jSyGxVbie3yPcYYQdBnkwLY9FdD54g19jNUgdiYAop2NEoBSQ7wi7gycWiFgkoTSTjuh2p
Jo10yKRCllOF8SOZwYXhlo1SEtF16zHR6MUh3FGXeTcDNOja7DlZsjfHLX8aLO2qbPv2rzLqCG72
4GGOXWvbBjyyfit1hqkjgHJOYEcvTHIDASo3kUvXi8ACzNGzqz1qmb9HE2cGjWq40IZnY+wLANM9
jV9ssDH40Jj0f2nGnaxc/SmM6XWGLeCwJCZUWQWUAU0DGgVMWJl0p0ALZvg0uwbyvz6XGrlSbsyJ
IF2z/ZssCP5Zue25ZBsbiAI27fAWzf5r6ZNw+xlt9rQst3Szbn0NhjMsIJgfgtfcgX9cv9Cq6DjV
xqmOY0QVSutiSvmGfpd/Zy41mHmLcX+jfZ+N8dPLvbc47B7jCe2bqPmKCGtcgigx1hw8E/65SVh3
XT/+pK4dMusz1r9WNy/GdxzOQsyG6fW9GN0KMbc7j2rlOoiWb6Poy70u/oSAji0EJ52wZSBA7Hof
JZjK6Q9p1F78UCG/3u0dUpSmnu4ZQNlDJHS/ROZFUlmYLYJE3fspvSMiUB8zpYIoT05MF1xAqWwE
zUezBJPROjYuZ6CsXJln34bYKZTXJrJPwYC23NB+eAFSQaE9nbS1qEMPMTEg3x1F+iAE6y+7FwN6
hJXkEpEa/vS5CtYVIhdwGlQruirIzU0ENJOEI5bZPl1VB7xSAXZUSbbtw/DZR/B5W0PjAK5vho+t
YYbJxQ5maFx31khGDjtRX0W6JwEKEt51E6iwN1DryVAHUpmAcXEpUJfWrZVohPXXZBAsFLijJPuP
pfNaalzZwvATqUqhlW5xtjHGYNLcqGAASa0cW9LTn69nn5tNDRvbstS9eoU/yLc8w3tgIU0yqSLv
loZTs+2gsrTOxh6MlQUmjyHRsxfA84KaSs/jOiG1lcfRPo7LxzJz/IeITvOXN8mTEtZ1VEELxbsc
DyBUk5UNygjj63dJKpw18jaPs9zDK7RPeFZ3x9yHsNRN/kXnCrMJDSkfwdPPzgxufKxvnWQqEZQA
6GqnOs2OeTL6+DgAzz8Ncjpzbm57hknxtDCHiE4wnZk35pu8KzZiKYlE43bOrR7OAR1KatFcRPdg
Pkmy85VtsiGBOtNiRkM3Vva9NbWMBmzrQ8EWRtsfAAKJZ3zvuPNzCV/xzkvQdGzCJN31nauL7TZS
l2YU4FJsmAWlgpDaJHoENWXBddCNsGWaHuyC9HVKxu6tc7p2lwzBr1vlH2Xh0CoI0E5A/jB5CawO
5IxlAoUZ2JhrF44N4GbIxb9zHWMWPozTbna86uyNonsB/kwbn4N37qeWdwjjLTATiSGmufwYYFh2
iR8XD+kcpZfWClqyTDFZ/cbP5+UhSqE0wFsjPAeQpUp7QfGsNua11ah5P0YBgvA9xgyhLW+Tn8rV
3Auw8kmMNFvkxJtBJcO+zgP/VPBEjz4NMZBMWX0NK/hSogY2Lor0O3Wk/ZdoW209CT9/ajt03xvH
eHTi0t4afRmsY6zMwavm+TEuH9JGtHcpcPF1MjKntiDzuPZAky+GmV1CdFpVUww2P0TkUABqyBPm
qlXm4LHWuHdjYz8PoaqIXfMLZo4vCiYewAfrT5GxC/2gOahOHhhveHdeVb4PVf9Gurv3Ef5g+N5t
AUe9l65EewEMEA7jwjsZIaungGh7BMTyJEVIZivXdYiNT0sqHbX1KRm9q0/3e0rqDcC+W58C3bCg
fCJztW/zBnAFPX6PbpiZPdeDv/5XFibQv3Xg0b1LY5TY8bCR87m7FuWCEmdt6HZRf5tc5w+r+ORC
pEF0K7DtW2u3w5dS06GaMP5oE2fdDLIqmcVOuwD8ktkZSDvWQNs7P7uFDgN6S/cGMvlQeaNCNBhf
lMp/QJ0PXURflv3eL8S2m/KTVRhjuDJaOC8jsqQDhw766d3R84cEWmNI+Q112WqqdRj59z4fNhMg
Bt8cgKsimE0SkMYdcERYMVtQwMajGy4EYk+AqAOOu/PDISs3qgDkZkkKJl9aoGeTLNqqOk6YtipU
gIou/mHhQXAYg+VY2JV/tgo402ZEV3BKhITtXBe9/7dIfIYFtcxNNLDqOoNy46fuWQVTAtoK0y/P
lAnQrXZmr2Ya4uEo1zhl3Zhy86cwYjX25n5KUWNdRuL0EGyF7MDCw38LqKytAOGZVm5GPwUZn38J
olSQkAJKpMIyF6J4O0E1RD28Y+xCwgCYn/fQ/xhrSMuTctdlyFR5QORKjglHS7ueGY39pXWgmMob
haLxMe36SluZG/fZlP+RYMsdNDGSKr36pnN1ESOIVHtKG6O7OEaT7hNo0dVibCYXe+AQdqUjqbLs
ongoZ8u8074PcRYfx9A8qbr/8CE293SdSWpoOxdVhKh+462FA1bb9KtrkPmkCD11u1+krxksuJBD
twnCcxPJn0W0z5EpgLeRS5iud6fyBv53I5P90idfY2zdFGEI3TUXEzCvOxR0VwXye4aP+D4UNmd0
gR8W3W4w+0fUCy6qD1/TOnqKK4xk1LIbkTWax/Zt7hefLL8JaTUXD/CP3uUEg6Qe+1Waz8B8IRpF
8rtXzoovsc7RTTGa8tVEXAYgLFDa0CkQFQTio9LoU6n40TIAbFZwb6Rq/za9exnc6SEQBQI9xdl1
xBsNFwJOYY1HaecvToDq5TB9Vmib1VJrAWfPHp06k05kYuyivkD6hQ/lbpCD7/LI2uifxYjNVTmb
L54NRCrAkWx2wjOQUnwfHUVSaWcR80Aq294c4V2jx7iIO7OBXNbH5Z1IquciFjv0YTbJUO9CZf3t
HFnuPNy5T1Bs98ZCbKpS+LdesDeyCL52dhBKOkhyziBX8pA2ScFkmcEm5qbMlHiuUwo7BhfODJlq
NN/uKopHlKckw4opWFYLJaHtDuuE1baky2ps631rd2sg5eDMEMfsTDL78S7qkMDgiLI6+ZlLDHLC
ProL4NTGHkXt4F5byuVUxRtA7DsbH4pU2AfhZ09WM28S89dCm6DMQf3ME6QsShGeNnLM+PXMHY10
KPa++dguHneWi7HUPYPMp6LM34ucMmqGF4Q+YR/DJUIHa5bNpkgxAguZUbT52bCnr9wFr5w7I4yX
fCEzmZZNXgFEVIa5mZoFrrS7pYt+s/GKrgDRMdqnDdM+BA2HC8Bn7QsJa2rcRlIwQBPDn9GwHtSU
PrXxfKAZdMrHbu8VM6lBNMLQjpjh6jctQtqDejfK6iTNzIJ2lr7PJaOoKY7ubIZOQSxhJuQ0Kxrr
2TUlmtoNFalhnhn93uq0fq+DBPBHcIxZ326H5HLi7qgetvoJiNJ6bE0XCL84C9N+cjjZsiX7SJJl
v0zBpUUF2Aim/RB6mzyXB6wfcchEHMCmR1dZfxd8HEF4zgy/MofDO20hnCOfkKc0pebpMejwUfLH
bgXWdZuPLJGxX7ZqTB5ElHwrJyIVZLCzNp3pI2/l2k8VYijmKYm9dRqrPTMStF0q9Urb/jSZS7FZ
FkSNWwQNV4QfmoFFsxlpOl497EAOiWvcOxYE78F9iJb8camGe4zO0FTqSKzSMd8J20YZRdDWaHBL
r11meeW6B3xu1movCMFzWqEzYqX4i3Tgc7sBEjQszovboedjhcQFr3RejISjwxR9vhlMSOf9kH+K
ebpajvsWB+7aNOOXxvf/zq65C5HTO9L7eIpr58kos2Abp4fZ1ao8B4dKEflAAwh4STIUvZUBUxtE
erWrgElRY7260lnbgIWBRe5EiodrOm/c1llnzvLTzcmycsUFR3lrVTX1ypbiMFXDIUvCQzEgY2a7
n3H45HYJUi5mfm17wTgMdHL5gY7Cd9UbJ65iGbE2bzy0f1i+/LsAOj5Z6MswRlqmYW1YCpFh7Dxr
c29PYJUp5jJJ/ybJcBP5d4V6kwUxhONA3erqMSA1b5p25RZiY6Bd7bgltsbfsaScRvHin3LbXHCy
2Y+9UcBtHQtEAoYNWROJaoBiS9ABN4nr38XHiNzQ+7PZ2oZxaqb+IDL7OUOJbw5e5x7DdfnWS1rj
dvldL9apApuDcEqT47dj70wDxN84l2u+V1oppgseCNn2FKCGHqP7SlPUkvBUh7Hd8F0GV+L+IDvt
hLqLcfpFgG1bzAJEPIqqWAOGllrZ/c/AKq7rctMUFPcu8+hsdlCBMxMIatBt9c1MHcBMskGqp33j
hympjaJ+l2cS3nvxYCl6firqWfJxs4olHd00nWHia+4qWw9dula/G1PcpfWA7VUwQdALdxPs4R1s
TL5L46uNGMSpCNV+0zmgOVQRTtPukHrxLpB1v3aSpjmLHnZfuvykS3+KEfjUT7lfnOeq95+SohGn
RM5nyVjNryK5KlhGQVq9uC19vb5sHrM8oGMzSQZJmaR17dYCU8XxOa2cLwEOsew8DN0LvBFrNflX
gdEyQ2NADHYjEHZb1igwrUd0B+2m2zGZXSsRf3cGSFAH5At54ljTJ24wuYsWCO3+WsjgPrYkx6Q1
Y+k8FuE6RRXAZZgvxpAmUm8C0c+PQWk9GXXCRJMRYdN313py161KXvK0fY2l+G6MkSzUsrEnAStt
TtFj55qXMQpznre4H0fd0R0+lwCgAZ0ICHJQF3yOYAqEqXAZfIwT9W5wlnTuk8g/9BF4qc419n0M
T9moaF6I59z34ck7pAUiHKe7SUFSdEXFbkLRK3VoT3gGRL9QQNZzXoKmfmiKcs1xXXCvq41X8KIC
sCGFITmZZ0CZauDDuT4JkDRSKPa9s2kT4LsjHmILyMl6oJzIGXilhri3s/Jq48LbtCbwdDyyDYH6
SZBv5g6Jv6LMti4Soj1+1nD/beuNtnJyi7O2eo3C5ncw+ltl5YAnPS5DEjI6zz0ncRdsUS08t91o
MV1SHMl9eVSoB4NgeYercwri5QOwG/rAqfqm4DhUy3zNu1itzEG+Cbn8VD73OUyCx3aotCq9JW9Z
kZpgba2m+zBEEL0iC3JzJ3x26/zZMfLHwE4BhrW7DEGae0ntZdfupjIZACfBDkjPxRsWapClQyie
YV6IUAiDHn8Zrq3fDYB8O9pPk8d2qLsFIGGwG4BVMQaHwuQu/W8KhKVBPgU1olwkkMY7PCeqcNPJ
5jdqB2fnkkPkEcKfRmusncZdZWQlPOxdbvqQO1QAJ2URpyKTR9ONrz1F+iK8v0FfrJ0IQKeJ3K6K
1rEPdi6YJmYKbb4F8QENmtG6bLjPs3Q2EFZfLCo3FJ1nzFnstbDa0xgW18wpti4IdJ31uXA2ZZDt
wsw8a1yNE06rf4enAyZpTN4sA1EfB3bssqBUpeSlXJo32wbSNjs9+VmEhDxmVnPO8mD6xjwZWOxb
OXRHN4keBQo9XVghKp31v00w7IOpe6xccNEBPYsV52vDqsz3SWB/aLMPij8OPEXO08gDgI3Gf6bd
S1ReabWkpLliet7Y1JNTttZQD8bS9jegFyKf697z14XxFVivC7pdRDrbqzaJrbW80CfJYqIsY7DR
3XBOX3iFfv9AUdFkmEx9FzPUvuJQFADQkMJIPIfqC+H/+aDmYG1yOJje/cRvgBbOxJdk8TepZSDG
gnjaQ2M+6LvXuz436at2MQzH4NT5965NdtXBEBSA6s76f/ElYveR/xbDQW+bwNLKy7/6IrKTaDRS
pasYU4zah49r4q2UdS0gt5UAPr5tLzhF1ZdVoJ2JQLXzxq8zG41HFzVT995T8XqCuaZ4gpifDC60
2vqScnezoMbnE48i5tS8LRfAuIm6F82x5lB5L070jakW1d0zWC9+xY01OKgygXHbfPAY1HDgZMkv
Uvo8Cj3EpL+gHR+mjTu8c+FRnG16492LHlKvOvYTxiXltppQ4Mm2vQ3CsaeRi3w4Vsj0MKTGv+l9
xx/992lzDpKVu13zS/1YenFG5K1Zzv8+5TwqzEVV/aoHuVw/UBlgy7uKrEM3ArgkjgcmvPqW6UfH
lfK2+kzgB0JWdzn/u+zGFzej2Vj9B9nji0050vV+84N53KM+sMNx/uqDCMvfCavdF16sX8gPbX+o
149eklm6KqJLFS4MuL4NOkI98I8RdfIJXD9PgebRqSlDqNzmUS9HMo6GxFrva8+NmVZukxRyLYie
WT8I3l3A22Jx8FVVR/JlH3ljLess6eTpHCltqO9IgGRMaxFJa16S8M/G/89TUr9P+a7vgH6RMYKG
mX5GDm13Ib9EQjzB40jyPiy6OmyOemPwWQvVGZ+vo5D+4aZXUMg1Wn0FlQcr3hJXxUCTNdLEAWsY
Inu2Ffy1rIgB5DT63hgzLQPQJvx6YK6SLBq4+T3mM2CtYWVFj/oecsmxZHNFgb4h/EarzervyIPm
XwAk9FrQ1uyGePSDP8WAuHOPvIwTadGukGww25bDQXMXcs45EjJuGc8aZjKnVPHv/RSnQTu3KzLe
B4fgw0sKtkaG+UdEbsWT4z6J4T2Xr6PhAOincWphLhK6tNjStR/SM9fjJ0K8XgoZly9bSRvEPdau
uvHiYnBP/IBxfK0SE74pZiFc+qDDCRxMvSG4lg6jwz76rAr7qTPe/3vACTZ0dULKzctjvpLGT+nl
wcsH8W7a86mdR0ZFr5OVYZNOPK/rHroTD4MF1c4wxFoMTOoWmBJQjzi5+WWAlHerkF9kG846UDCT
ctBQs85qAM7P13c4rb3ws0kfx+iaBUxvZvuvKUh3LLN67IkOsXqaACPVufMmoa6aFQB2z5gPcz3g
KcLjHUFllahfohlYINy5cqz7NERF0h4Z6I7qo48skEoEC/tbP+Vm/IaB8RUgTFjYCUmu8i+WPQR3
WQ/0O/cqsC8w95luNyboITqjiWo/RBqF67CjGh3aSVHoeeEdGotwKZnKom3z142GmwzrB6OAdFuQ
mPit/LW6jqG8FfwJ8wVxr5p+Ydgan5PIkenn5G6nCrBA8tNU1TO9MzqrxXxpama1ZfOiOgbtU2JX
u6bK3+rJ+dOTWnbJcPE9eRrx2GIsgaBP3R7c2V4VdYGDYnyYg/ag791szVB9Quu9aehue/Z4sklm
PAN4aFG2j5mHcEaKPJEes2dBd0atYR0otasK/0Vv6MGJzrbIkAOuUZyNp/0kzUOqxN8hcv/0dFI1
EmAtx+Zea473RKM0MdWqq9VrXMRP5iT/NG1+CODSkbKmOKbluY7W7sosHfomE3j2zFGnJLQeUtM+
ksY/h7Z3yxbjoheSRYtjCFqcTIzoSJ/7oGujMhovOn2uo3FNA3mtY2UszWPfBKgjdSfGHM+DIZ9E
jdwEf4eM0hMaauc4avadqg9+Im+xZlYVNhqGtptctVbMYqoXrzZvnWJilpfqjDjEUafbQUQcLYvX
2ksvVPE9Q+5uX4TxWwlzAOCN163SIXmiJWqDTKP0C5z2qxfJt0jowtEroD3M1uyxAKmCcxbOL02M
tn8x3iI6XlaO0h3D1k81WWTKXExfjfdGJzaKQU4ZN7gJORdXGG+WvXzJNAesAdXA5QhFPS3U6nYX
OD/oCLU8NftprrPHhPDbB+k5Z8aGeBJk/8b8tNzlN3SbB+UFIBpVd505WLNO7G123zxn78jQrVwE
3sI2vnf9ehP47XHxl1WA2F5VUuzOzrnsxKuO29EElKqmv9OOUC2ylOYyc6njINVzUotD245X2FOA
tVPx5Vjq6MXzPSCbH2vIX83IggyAAfTQ4Hgn7uOGQmtKaI8mi3mx6SqZZXk/ePXRw94D5rjY1zEx
xYwQjySBTPsDEK/3MjGvUWmiQdYinjEdKWDIHp1dXmdv0VL/HerhEnUGpGxFfLYbEEboDY+gkrlL
vUAz0qWpGCgNiXhSGFTgIXBqcpw1Zb3R98RsMG1f8rOrnDdlYyjXGPtqio7hSI5HljDGy9tihDsn
jK65aC6G7E/djEMZgllFT7KZt6iqWLsgGk8TJ387G7j9cRMXJ4RnEsbUSUnEACPZLXyUqIf3MG3g
FKcLxuwxvchho58DTlm0NVZE3PXkT9hkd0jC8tNsHCAO2ldu2XtehzJMFtPzYkfpW2S5xicTowFz
QyDDbp/+qRd1mOrhrTdDRFL98pPx2v1szgedzNaFdfTAZ6VsTew4dgjkbQR5Ny4dVMH+slGle+hD
Guod6Il4rN8Q+L9ZItmmbvUVzsZWZx1tkm8rjy7lyG0R1ttMtIhD5h46RJtpBZEtO2sqpBrmk4fk
J3qBxprB9THIulshpufAdZ9aYb/WU3iEKYaSGmaYdYPFnFGdOyEw1uLWpN5IV2DI9pMBE9P0xXGK
/VVdOThZLQ6IXJZ12PQHgjOiTUb54qKuMsnk4JnZo6/SF8BXe4L/L9NZ+ESo2fkLzYIy3SZjeaLT
sAuTzrhzkpn/S4PAc6edmSUXAMgIF+hsAlLQ2rAddLIK7xA7PCbiHqIvKKiAUP2NM7QHshavetrz
jhq2ekH5VnrUxt9FFzzknkBDghkQdzDi82AKsfNcpEsiGK5hROSQgFVFfa+G9hIO4hfQ9k6M+VkE
08mJ+20Y8vjrZFPTStZPr2rp1E1hfPUqxh+uq6V28NbhRvdJSJ0bT7tMC7PnhvklmG4i4mecvMnB
6762H8ww3TUiJZwnYMBtYJdtq47Uhe86IdLJbsYhvnKH7qNblgtil/AC6vYa1OE2b8tLh9K74w+7
YDD37TThap2nk140D9IXcCPZjG7Zb7wMgE6EtqAi+CCke2joUUu3OMqme66CZQuBzL8L3PwV8YU9
3IyvwIxgsbUW+mqDCT2eK5F+QgO+LN5Lw/+aEjr9tWMRVpo/SGMdbCs4WkpupA3Kn0SeTG/jOT5K
VCmSdhqCOFN1zJP8rACjcR0X30RJzKKjzMEZtaae5m37EK8QMtK0YnKYZCiI6NPDqibG6TXn+oRK
kWUdQvTNoKkDrZVotPNaAO5gTM3+q5fpH4Nt0U3RLhqLrRX038D2Dk5NY56UHGY5xILkRQQjHBjM
3ZLoXUWoQPqQ1nMAH74//JTkVY0YUURU/Rf8cCpXvIv0QeALm6Gs3Om/bKv8NeIoKGuWPnCKx2jA
atgBlda09E4o7CBOieiTBg5IKfOWoTGvV4wOLgvnqnbXSwSqIHQzaY3tAPI8dm2/webyqbaJHm2W
HYcY6REJQryIL6NK7kEcPcyK0iyr70JOjSAALyzQ2spouVkprjtx9KdsJyzN5aHPsr2O0YYYTqUx
bGNaDQk1Qz2QsBe9fA1cea3t4tE3us8mcLReKUJIzrqy1Kcf97/W6KBG736NCaZ78D+ToF/Lgpw6
7AqUaxZ/L7N8h1MWBvLjT5lFpzEgBGmxJ0IBICvsxaKN4Ztfebhs0wEuaIopaQXdUZbdZiECdo1x
NOiLJ4X/MYbJO3BFXHNLDLjnp5aHGAvxOPuWR/abPqPUdqij+p0p5wtPdTOpeTN19XEh4MMjXNYz
Fly0I6/JDJt3GsmF6/DNX4KUoSgZQUqSqyakTVPjTAawZQASwg8eNwFryLDQNyj9Q4fSZk3p5M3y
4BPNpoXVli7W39qDEkAdAMW1/Vp8JBe9dtfEyQEzzK2S/dHXsLTGrZ6EDhQGTTY2BQKez3pFsly2
bU3H0fQvvVEfvGy+rzRbLkN9C6HlljcKOfcHJQ5R1ePxYtJBwSbmrgwVzetirw+Jf09I1h/LBNbL
S5ddLBvq/ZGuXW2RsBc8ZUlGU+fpIUi9T2NAUC/vfzAmoIW2ILhlvdbDYNxFQwGmjt5gt2xo9v8t
DatCNG/E8hppR6eLqDdd/6lMdKULl1jOiHBYSfeKyvHJDAqwiBYmLaX1bDXTaZEBHmgLpktI1QeT
evUE/e7AwmS89WOa5R3YJ6Zcid/8zQ330cYVg5vzFkjEpWqVoVWCGkYeiO1sm9tBd6sKr2K7MuXQ
d9ZwKAWz0ngHwHP0ovLZ1YZBBlzISGUn7GX3IVHEMKkdvLnAG9EsaVDAG5jcN3gqT6bKf217/DYc
gyKi/xJSi3MUeoliPcDLm9E6CUf8yaZs06Fd1rpIJ0ttWcSOrKkPsI5qYnTc/R/6QK9VLU+mb+zS
ql8NHSm16oonvUsWFTwtXf6bhtNrpLob9S+QwflaNvbRnNFepHPn0RpzIveiL1LvKgv+qkNjuSvr
La1w2l4kzFQEAPvXFoEiiLk+U/41m/BzxECU5AGDb7GOhbtRlKozGYnOmDk+WLwtPC8FVZitHuJN
O+PZwEoUQVnf5UX5UEV4Ni7W09w22MV4NMjh4mflfjYzunnRpaTvpXfAbOdHzxjQ9/U4XZKnxhcb
H3CxW4KHNhyQdS30a3nquuxtNCdmVN3tX+TGZ1IHhSkfOPKLSyiyD9XMIO5RM4xo35saQ+/3LfxQ
KtMccrkVP9BWoNjMdzab0knSJ8mIeEB03Ce7qag1gqZ8roEoomG5c63pYHj1ebLGS8b6RNzB3xWN
WuvSLMvL7yL2VkQJGvbdSX//TCGlQ7VjU/U3jnvuQ4dtHO/9rsf1ZEnwn8THtQjup2X8KITzMQq0
QaBuR+l4Hv3mu5YwtnOzezdbNJGccCj3wjZeBVls1DUXhi3fAB5fqF93XcxIDs31B0YxyzoJkw2L
6IbK3zfCTDf9ZBK0iktfvjQD3RniBMEZ9uS8E3792nIkmEPz1mFTBm8bWi9pDn2562yob4SkzyTV
2zCzTg3Lo0qd89iZ+Jl4b5XD1zFIpqscDjti7YE6ll13iqbk7LGCM1vuzUHs5kQ9KNR64wweXgvK
lNuDeBqDZwDWiW18o2FfkbL3F0jZu7BtdqJSW1ctp8QpDyCUr8VgvbcTJ15Dsun3LqpExXTKGQAC
5QZqxFpF72HTx5D+IuPe8stdZmWbMJzvKSIPZdke9Qej+rIZuRtafbrGaVTSr+r1urXEvQDeDzeQ
lC42D3r9Vci96VJZV5X6G+kTc4qCh9RK3bs4r7F6c299Z2/zJdhyNJ8HYvzkWGdnQknPg6ydG4mm
/Lp/MzzaJNI9eg1IJIFBvPsXJ85bjDOjz2X2fxeVHEpGyWns/Y6aG1KHuDXhvkLac9PV0JI5j3WC
etRoI1iVRmdaogMdKX2ez2Jea/PUsUfdPFfp76jSaqMjam1Mm9Buv6Fr3nR3XZ/DCZsWTZe7xnie
gREWunXHOTl6LFSv1jUXp4CNnEDdT7su0lpxMUzvlBE/04UeJv980DYmI1m4Dai/cziP8DzpFxwe
bBrIXy6dqqRU1yo13qQ/XXQ4WboETXN/L/oIRnl33y9w/1gXuqbX2yZQmkXZbi1Oh94F2VX8OIiJ
0z9fuEgc7PZuVn3XZGmBDUi4AeZPs1w3cmcCln6gnlMdszzDd2P4yJBSrXvrPIv+CrAeF0PYrfSh
uYE7ozD/5OZygRBJqdRCXoUvP9OBLZN/dVfdwMCxDcrhbMN8dNV2Icm63DIDgnZvIfLoI6h7+1fl
+DD5uBKzlmDE8ITGf6ZYsjs7fh2AzuiwqsFWNJ9hpj2mmhKiY85Ig824b0YUyjUpwj7oj6tp/dn9
q77KxaeIYrnoUyBL0odikjtPKfR5r9iFBVmPbU6zFuh3Vdmymji7Gp71oMwX3QbW23qqQGkymyPp
OaLtRUyhT4PIFAaMSFHTd80nJgrJykzNMz3ISdV3TsY+ImY7NFiq4acIvj2YMehfgzOWd/VkreLo
x6iv2XQDx7dG0xFY8MJgd4CSB4HYjR64K/pE0DfMpTE7OjbWOX/1NxEILRANVsDHzrodYJMY05XU
7hH/wmCeIKpFrwi0oMoAf3LT5tbmq2CQxcKIE2NbtNPNISfSf9c2H0PfnDwK4rnGJSCej8w67/QJ
YscRfti0XEDl8wj4y87G6oaDnFRo1cEi6XGpzXPUUrKDbquqAoi3KNeYa666pf2XmLlxiJsZMjyY
aeXiQ+8aM5jXFT37NipPA6LgepVgOx7F3amU7UGECKOQmtD31HvLyHktY6jlGanT12z5HEfnUkhn
5Q/9AVEhkMDIGoZwosf01Kt4hVIeHfAfvVLq4qOuu7VeQK2cNxWdMY0gAA12p28du0/LYGeWxXdF
J49r06LLfTfv9V21WJIoTnsxTDhsZJh1sKj0PdPbmoh1h77Jjz56dZKjpyshgjJiRkKqQnGCmRUJ
bt9hZhJ960+ry/ov30nnbHRb7XjcN9xk/eFx/aXDBrJbG5v9HZbqUAub4ByhcIC4f+2feWExtxsL
x92K3GqS58j+LlsLD7pkzTRExdZ+HAx0bxU54tQ/6Ew1D4tDT6FqR8DHaYOE/a1n5aZ5/y+Rjfqb
3goDh+WQTwAl8J8uo8OwkAGyHPkGrHtiQYImSLuz6aEDG3csZvlDC+evxc6P6tXty1vcPw9tBaVL
4Y31rJ9axe0AQLnVExyaoEjKQgMAKqiXBfFoYIcXctzmRse/A0MPlVb6MemmoV4jnKkLxZCPy3Pa
0/5ENJfNraOhwwSPelCvAGf8TER/Dlrr0gG4djGNiYoNCyYRaBYDRWh0eu4zduwA/BXFUwI2vP9o
o4l8xNlkJiKrvbEGSPygQ07Q+yuejF5PmeUc9O7RIYRhWM2TrCH3YLK70oFp8EegGJ/6GbYUwAoY
LUTmMxEFisWtK37081YkZH7JSRV9Mszkv0HAvB91ieCddRTTa9R7VCu/83VirKUa7s1cfWobnMZj
eCHPYQsQc0FeIoXeRI6jF69JCNEHjUnXgKlQRH7KU9AblNHLnPZMx5mQs0GZVvhUICLtoEJ/Q2a7
k+4EtJK6kvCTx8adFd6kEQOz9YAfMDtl+qLvQZYeA4H8qbaSoIrVhZLe9BxIDZZSufOJ6ttJfyA1
wtphWeBzo5d8RZ2sg9aiHB0J9SGid4UXo2hnmv6RuE036obHFzwj+jt8bZcGg95mfX1RnD21uezV
HB6IEPAfOIE7dhtfMonjnY4SDkgMM1cPTSXumUL9C98VkzcKP70aczmT9nRnVm5asQLMFEQCkLuI
DjOhKluCR10qsP7045ZdD90LCjaHrz729S2wrHdCR1wC8+dLFKieqgS0JAqxzmfKzW8KPBl0/GIr
sesqKhx9SCXDzO6n2egjjDgyKNaRn5b9VpvNdU0A/3fLfp2g2+nYoceKPLn+pqON3mPJCFmcdcpv
dTxYdNmLA2D/rKONzXslcB94j4ZcluUDdO8YcnQV09eodd3xIHdhQRAbRtasXig5B3AOOiYuoaUZ
FQPJDPPGdzhPl4zkWoxXUfDXPMPeEYeAGZ9GqPx/1ej4xz7w6KXr52e5SERGDzqYRCCk2yS5uCM8
TTBNAa0G3VLwgvYOsvC9STgG4nD0OucjY6bjLp/toLeFlXevxKxi9u+5/sgBYrvAaCsvURE8BKr6
/neiWDXsunfD81ahi/qmC60OinyQ2Od/IcG9Bz26F/8FV6dPtJjDtM5wuEOseEWXh9YS2y2YHrLs
opM5zl4rfg0Bg6FgddJbPZnVWx/Jk9W/Evy5MKRUNh6a3Xky7HC//PfBenfrY5z/re+Q3o9jle1Z
VYtT73wwvEgl/IsD5J2I0FqowyMibgBk5G/0YuRHBmFOpwahmYC3B3FFO9qX8n80ncly3DoSRb+I
EQQnEFvVXKWpZJUke8OwbJnzTILD1/eBXvSm1c+2aiDBRCLz5rnPtIUJZLx0ohhSxIxh6YunDiP7
gGuJ+eDZPGYZRbXmah5RIwFwknuCDb/CA8Q8CkhgXBmJSMzyYarsUg360jgTBAirTb65XPldE1ZM
SOYpYakWaXX1KmQTrOSKwAkHYGeVgBXj5qgUJSTe3+ceRjo4mdOa+QD+Wm94HKhqMGrOraPipHV9
4I/MReEbOuIj4rs2xERj72wCmvT+KQQxpOj9GjybPWAmeBCXzQrz1YfHDB6v9b2qhzdjA7z0w8VE
9XjuHkc275rt2iekEPE4P6qdCcIdD4Glviz9Yhf9q4fbC8OdjyFLxLxDZFsbdkcTh8x+at7JfEWL
Z96m7lak8tBayz5S74sP7KcTyLNeM7RKPkdTlrlxzElDzMOIwP4yfVuwpZhLLQwTxEv8uCzgFX1w
oTNEXoMa42kkaK6a/ApPb6n2i63NEaK06MouVvyYmUeYB58Asfjd2dgWmXcH8seaC53kD+Q6OlU5
wHteK7P/8Dq5x4UyEcYkIeY3vEHc917yhCgTAxdVwafBYpbaFEdvM7e6Q8+6m1nSIaM/3TyhpSRQ
segEcx3N0G/dxbv1JAEDuy03zKxDH5nA2JePJoxaFVzM+q/Z7KXPMShZDzVnebPu01g+lRGEYNY/
+jDyznFGjVj15MUx7Xf75Ob5vcxAfPI8mFCajv6ZXcM8tV4RI9QgkwnVYAQfdyZGKh8ba8zQeFET
6tBemd2NecTvZGbqvCezwdhlvR8I5wn5sIkomUhIX8zQ2YNZKiYONqQTZm814YKYZN7QxBzuz3fy
6uU0qxHKmiyWqEjT8mi6UQlVw2KkVlNl+xZ0hxt0W/MgNdijzNQ4zWow0TjTqNm77eAxdZ37J7PS
LJpxYepc1pFx3bj8TowgLm9inl7FhpHbry2DJiF5B5oe8k2TvZrYWiJlqvkbc1t45k0AM28LoYMp
dugGfHITclkRprAyo7DnAtnd+lr49V7Z3r5tYQWz6ExtldCvG54bZZ9l1mCuplAQtWQpILMqb9OM
dM7q7qlMLZTRNdwBkpts/tVHSJMikJ48Jnm0vnPCY+9bFXr98svs2Gb/WZty35CNC4mLCrumyS0I
Gd9rMfqaqS8YzVRFPRXLVz//kPLFfFokLve1DJ8zsjM6fWeTpoQU5xJMMaQrt628msXqkWC2KyaP
pcXIxXBtLeg+rI5ElDdezwhDTeptYfFiEpuYEGcWFAq0vblMPNg9pxMTFUzK6LK5mzXImjZpqaQB
Miz11SyBlhAm3fJg8hyz69Gh3GJxZUIDh8Xrf/dM/1gbJjtI09i+2xBNMsPMcriZWMwTbL6kHb99
f5hppkfLPCrRJU4+h9E9fb+LMz6Y1GWM/RMpTlHnP0vywUDTdmel/j82mZzTT7yDGOTRBKOZE/vA
ghtxBzO3O7Lwnp+jLVO/eGy4BrYPN8+/QXXnxKaHi21xBc2laoF5Jv73Zavlsp/tBolzRAbI5mj2
AVWtW/MOHdkob9qZ8dfy6zsQUnhmLzAJ3dp6tyiuwU/i3QcvBo+EObqZHEWp9Jyv6hg7xOzOJwuJ
3zrXOpmA7gwZDtvLhaMocoYXhllOJnM2Czueqaaw30LR5SmynV2UTde8Hwxq80rzxagen2X+4bj9
zsTV0g4vJrss2vdIWv/C0AYjbOljz1sthtEaxheTfplS0NwNPC1wuRA1MwhJW9DQtH6kHXGks/EA
KlKwOGFtva6WT1exHJ9GFb/By3piwKTcrIhQNqAOGQaJGR/t/LhBKjHcR/3wB4YZMWRhfx+jyb8b
sSBiyiLnxZnyt6v7Ni1WgH4LiO8ot96V4D5NzQLuVQ3B49itiPOrhrxaooguAtjdcQUnbnVFycE6
/KT8ZHNSDYlhCyNjVVzmJJLN+yS6a5nE94XvUtSPAO8aS6ESvwYAZUmJpWj2u8G/Dybl2j2mXdnf
Jz7DVlnYXNJwljjXgvhaDj5TfrQXq5T3tC3uHh6ISjnHpl79U2EemGqGtdlLxfFB9ut1MQqztfe7
jZ050PcnorQDpZ/zlbECNn41za+ytAqk+fXeC/+xmx9piZfupST+TA5D5zo+D9EfxtCGDWmGjXKv
/Vlb1WUm4NRouCxICZsmW18aC0b3VCOJb/912FYj/SKFb6gEgl4YYNUGHICWoP50PUZ+pLUgE/WS
IDj4fXFAro2NU2vxWlm+vBQd9xbF+7OKkBSPPsrAor22MbIck7GOEuNPiIBvWIMjunSCt06go28n
9ok6cP75E8MtTYdLX1uq4BCIedqr1fqdNfCfrakfQNVCZ/UYNkHufL+GPHLJ8jkNlJXmdMaII8hQ
zaX1IQiRQdCZiqE/QBoJaYS3BUK21V7no2UD8JksQno/vJZNdxtVdVvx6diCc7yfIm6y39kcxAf1
Epuhp5yKOsQ5/4NBoVeRB7/Luv5ZTVG59btKwnOlVlovh3pI3oEd4W6bz4JqWeYeQgbbGBS7pWN5
yt3s1+KGv1ODlC0U1ZEgzfQ5BUDHWRKIOE6Hr/EIsysW1vPowFfN03LYL2xizLpSPXSYBfBA0mxF
0/xs1/wNps4vWhaPeAdSUbGb31ZYvtlz7DBJNF/ztniuc5oXZf9bLYAOhU1R01fpbSqgfyR2yina
cZJrYpW0oSvuZK694W5ASx8jg4WvOT/kpX0tNLtGKhq2xgmwO5wab1YF62yGN9bB5urtF72SJjR1
8SNq1D0WWwBr7PLFHvDIS7qmOTuOuHZeFpMjouXRY92dBx/XxLLtnwotftQp48O5k3MgAt+9ju5m
Db2cVC98iITzXFplclld1HDZAFoW7u06AEkPKNR3yYBbImr+96WtxFs0U6Gdcmp7FI4+qzC4OHGP
W9gM38BqvH+APThtOXpkQmeglxn54pxW9MPy1keJEoLwysItNm70LVfXJZhCPki4fzKxo7tqRQWl
odZTFH/pLCrZ0ppfZzecyPLWaz2u70tpUTpmsvDOrzgD9ANmm23c7LVa/pZKXtKlYthFoR1PkGCE
4XqvRl8wmmVTFtSw4VTyGefD1ZmCazuu6EyNe1rtthriDXL+VWA5PScZmsCqiCkclPa5agJ6ZeOo
yqfJw/NN1owHlR77NI5AlNEm4M5NqzA+Yib6x5zUNpE8lOdxKZ8spDtwaBeOJci1nrE87zYzJAiU
IsLfMs6CM3eT+odkZdSgKqNiXyAFQyrOus2VzQScL/82Hb4NloNHiloWdKVoNrdjG6V7u5GzoWcE
F3cETMRlBesGNo1M7itv6dl2EASH2H8Ulv2B02IORMtCaT/9dar4xiT8OXETyL803tvE5oxu4wbf
u+oEuEZBRa/Obd1jcyLdhz6eK0rpHOrBOADmGZ1fXQBhJGOM/I7JGtxuCqQNVkJZdi1Waum4yNkg
+bZd24PLVyJH3r9m56XxPVNGWBnNESO9cChOzIGoO1cs47HMrGc5Q5NDnliImsU82/iC2uyj7CZW
fQe/hbH3xL8YoWrp4Ss51xGbPXP4gSRTL+2J2qS7SrZSXbouM81q+OgkBklOqvFWHyivqQyYSjJ6
y7Wky74nmAyfFgPO237MORrWtSX2sdTTW7eqkYzLhm2XTq9O66YH6RHwOFIAAJ+ADxyWPqgqAsZI
RokJl32/MMFBp5dBHR3OZqqvTk6WNec0k6S7bJbUzZ/KvsbYwouCCMwLU95o8l22Vkzt5tcVPyFg
sRpamwDo463tyLgHggTGBEIuuJUhYOg7fJlTNz37VTYfA99XyF9ThDLw/XAd2KgwpjXtLX1Jxa7N
snsFDBzaAVMl28YTv/LOAfeM/vTQQfmlqDeuFP0s++yN6Ux7zkleB7seTqltuweR1Cs8nczfFhXO
riml0dPamFQ9s9S9MzpTtPH7imdBlWRSVLS6ezllTYMSYkouSZRju96W9ZFGJM21wqmgxgZ19JpI
kbGvFQ4jEzg9nLvcbZGDtPZnKZvgpfH7+EN7wfqpXDvYrgWgrMrxORXmOj06i0Zb1FSB/ZkGefy7
AXZzDBiqxLvAqpxPEN7Ai7IFBHVQMHg0Y4MD38m18UBCNez2zgCw0cPdKVpRW+1b5rbJlWKVP5f+
AnBj0mbszy+aCTfCxUUCWpV1HOGnGtJhj0vnX+2AMyuzsn32/Im7Nkf48LQs6QdmqNoXPXiMkXgq
m68aPSgKpTR4m0er/1ioFj/VTkrFf7Tc34Nma21dRt7DGc2IiIGZTwEqLTIhvVdOX17DZVz/1EMM
XCvqo4Cs1I9PmAKSWY7LyBbg0RLkgiHTgyqSHF0BsSiYq7/tLGhxLC4cpQJFsLe4kN07nb2IHlqA
BVtnkyYo0vW0PuJl0//DSysH4+1b8bgZJovptSFgkttPwsnZzakj8TTNFzI+X7DYcdICpjvV9rEq
xbijV4zWJdCc+wOU1ZDR2wV1dzsSt/LWwoAtihhhH/SYPy2z8+VghbnBbjB90U3A4MlcuV/Yks70
3UZK0nNZbJ3QkTtnSn950HEMgQxITG4oK+glyKptzBfCYpDUk/RIftCgbKSBG2ncp3HWKZLDKDGz
5KI1dzLPnO3s1RaMUrU8Tv3PqQvexfCPm8IU4ss4IZ3pJ0Oo9Jm9Y1u+tP3XUoBdnJIXOXbxk8O5
C6dcDpRYkVODnWds0Y2miGlDnBBx/WJM4CHL/CuYru3clcOdY9HIJsdrRP4ughGc6qyorn3wvgye
v/eCCprynis29p3w7NNAzwT6dgZQiyX4t/R/tEzuH5ck2HJSnzVBns/JcrkL2fIzZzlZhbX3kI4J
oCy8KlUCuLC3uKugAC5nj9505zcne8C4Tcv7ZvlykVH0VCsUCEbNw06J8kN261s8LrvQw0ECPG5Z
vWnyRroX2oBYML9puXq+jxlwjzsK6IEYqgLl3TudMtlWY92z5kZbfoefxDcBDIhrzeEwe3OAe4cR
8iAP0LHcWB5l2JqmkWS88GfKvCb41TnF8oZD9wjpN3dd8JjUjoN2t0CRJIeP92VmoPG1vGX5k4iX
N26ShGKEiDLc247eOZ59niU+ySw1/MAO5pMJN/2RYMbgxTeDl+EzhBaOZV4urzWkQd/CbKUGYuAO
/5yK9lQjf5vRIQ6lb5VYdtir369BymE72vASKBDoP+idjoOPIOheMD+CVOreI43bGAqmKAbE6ymU
rOkvn26mXMiPzsHBySdy4a8Ci+tuTZJdH2Q7cwXNf3/Lr5lygKva8Z8uxSI7+TSvGcGoqJjQ8oFL
d3SxLf3ej+t+jChwAmoZkZJx2GW7dXdl7H5U0DEzrpwebrPL+KULX0Ite4vRFi+FmEGKPvGREhhD
omQkabXBAamrlbdb3Iu3Xkyvo2QQz34riviiEljJvoeRMkrN5Qw+lo4smEgOKu6rxwZZTAuGN+Sj
TXtcpvTVqf1T6Yevpa1fJVrRqlAfS0w5FDg4Qw9hB3K4b0Fbxz8yB1yIpxrqkh6Pbze15ziB7NXO
f5x6vZEEFPu0y9QGls1Bimiv4FoU2RnSDQYFIN1GjdCO0YzxyYIWonV4zzzLA2AUqr9USuHpeeNb
hdF8PfBEg0lk739jCvgIsPPTS8bHYV2wftAtniPQKMYo2pbcHvOv0/xpIiYSpS9Y/u48bHtytOFz
Eu/6qf1rhxncrBkt9ApMwEHNMnDlbmQxm4RMWAfhnyF4xcT4WY7FNfPHVwdjHy61M3o74eevbV3+
5cC76cV6JdWGQi0gqEEuNrfEqQ8qNQ2Q9rNOG9QcC6JHiIaM9JXZufKaFyxFD37AKJEdomuqDnNI
uyg4zZ37x9yijIfJoSwZoUqfbHkcXbShK2eg4UpFgf2//0DsuCHnePDwhnHyj64BLJk3eH44NJHI
EKcaa1J8drkuhklrGJOs1EkOz6yMBlMZVudKpUybkmnq3vh+NTw6AXk8bj9LH44CeRinlTu/AZJi
DbT9QGLymTvtHn1WjuJymP823rENtkkTIAQseZlWgUnDY6pGyJxtzu0YUAKgch4+bbf5ydTd4C6P
gPw/rHyBAMQsYXSKRf/BFsGTlmPAMNNpHvaAeC9cLxMBghqsOCMH389TXd3nyQsF9P0g3F085Ac+
fICcmR+sTSqEZ06j/aOnxYP5IvzxMnQ7fshOYje4slLhPTZoiwfcya0fftpRVu9j6BsTKq7OvYFb
hlrbPQFEAuYCfQuE5U6OoGCUV7y70U/zpV2XY4AcU2PFgwHFPGFFyZtYJIVXfk6DZd6zj3worVR+
ZUaxmz/wkHy8V5H9UbktWACH5pMoAaNeEHA3TwEjAF9l3P3J8BuRxT9vnQ+szC7rCybZbjm4V35l
keVbYb+a0VWEHy8qW89Tbh0z2fzmb5mIOvG3ZmyrABHrDoiGHH3lWXugkAzunMzULu/5J2aI18Mj
sOrgwPnPhetve7ZG85ik/XwOGDqzWfqwvfmdysdTL1eb3F9+JQmvSdl1Felyr+d+1y/gMbA/QpLN
D81Je1NrurRZNd+Daw3zeSMBPxkfYvNaQ/bT55jKAlp3QzmcHPZeBsDpxUYPQfOZMCXsyQfWSmeX
aBn7ZwnodhvV0zNTQY+pHnFYavdTrG6+18Aaxjly6JwZgVhnbBnsyIRuzqVnZ55uyZKfO9oQ1L7f
0ceoiH+YW5h6m0Fj81Qv6By67Kcuv4zZG3jaTcifdguMp/425cTNcrrZ3UfK9eaCGLO0WdhAZaAl
gbc01FrWbtC+pi1jk2gSyNcz3951LmYR/GPuescKsUuOg+NXyNzIwB7Bg5gvzPFF9hFct9dhLavZ
iot/BERzU7TdmHudOc4mLP6xsZiPWVD6Y3R6h2UT+4DY5TGxPjub2BKNSO8pla1sG45qmK/9cotP
BSsuYnPws35jPk+/UO6E/cpnGuNsr5GPVMPPMZBmHtbp5TbhS3ptid3GfS1AFFGItcpr0H+BemOD
BBnjYTfohY9ynn4pSHXEF3qnz1zAmQ80hfkph7Ubuf3W3PFRDJjNMj7AN+aCgda5U/Ij0VxCvHqQ
ZbQTTcEeMTHhk1Xqd4Bi/K8gvk1tgIkHaikaG+If/2ujVjLGJ3FugeI8m3+pnBWaGaBc0oW5FDuA
3kyqOuu7BOdNM8Xcru87zO0yzyyXahZXs807xScfQKovL8OPqP0z5cZbPd/xL0h+eRHzqJnbi0MT
R/xvSxGfu9LbPKtX9hfNBl4GtzC2j6F4cRzazNU+5Bt34IV8d3hYA4wXuF6kewwwwPr+MN84ap4Z
7D8XFF0kxLUc5K9jllraW8Ct0CAs6xGZ+Z1jM9TmCdrSGIkxcI0F6N4E+zHTG7MOzUfjOukEb4Q8
3vMRUpyuuEp8gRJWSgH01Hxjc2k1qzoAWbomdLyBfqY+SUIkjiL9+l5TXA72eDrOVIVZunxMd13p
MiHaH3EXjIctGZ7Abp1HiyvDJVgjVJ/qwI8quA2+tWXV88bKZPqMPJlfCRQFbo2KR7X9TrCKEjJZ
pBF8RG7KfzeqoNLP7jVDkmUSbDdmtI0TI4YFrSijx9J9R9Se4GRaM8HqDuGZh97H/Tiy49PaIiQN
kV2y69uvJRF2LF5r4fNMQr5wjK87E+iekxwSEd57ud6heHsjOJmv7FpEzuFakp33efrqI75lbvWC
MB9qdPpsQ/efXBf1KV1bcgcTniKnxMCO6mwbPKQrAA8iCheQbU3QZ1Re/R0MmslmOI67TtAzYWAa
VgrTPYAnU3bF6GTNn+MWU8qlZnKeHXVk+j9bHzLCrZ1F1n4hFWD8cKSJyQQThot4uCTb1u0uvdU9
uBqeGzZtBqXRs7yHlBZWFj0b8DtXlaVm5z7juz84OT2ZO8F5yOdRQKIGUZlzRTiYFc4DnUhEobm8
j6jsm4gcDu5VNxNb1b5pS+YmIxQJNr+0nxAcr0v2nARmTXzSs7oA2thQtTvw6Csiu+bCKhHVG1UC
xXE9QMjTL8KJDtajigLXRMo+it+7ZeF6+VjsNstTM6Zqa1fWRgt5rhKm9cDWvUUaG8tmSuq3oWnT
x3GZ698rTDMMyGVPTw0WBcX06H2ieMQw9iFek4ty05fI039NQNAMh3Bmu1GKRz627Jm5+qliSbmx
cyjclwOeV9OAg3ByDvKEMOLRSkn0vTZOwOsMyq73mgcn77885Xa70K7xyKR5Rd3Nobzjh7uwHtAk
SEB1peamW9YCvqZFP+mRRgxxfhHIxYsgAwTaSzoKElcMhJt3TqhP9K3fAHP+ptzDIQkJG9XJjNKE
sWwt3yWKZmtJwRbD4dh4uKL/JYejOS45LIUUPAvgQ1Z1Tyn23SR8qCreXcs9VTSPze/PGUP4NWN9
4N8pYh07CvCn2SWTF/H46Qh1FoH7YCfOc62GBwrzBwf0qyA3yrvkCa+5aFNkCq9lm1l+2xV3c1+G
QETcE1buWAsTYJFwhjTA/Ccn+jsqBtAC+bIspipHQwvdGyjhbWVKA4yxuSH8JQHHqgxwrwU1gqFI
WL2KOt0WdXLlFWzeOlUjNynbmuskMOvVILWG6TKF9tuI+wP3BbFUsQ/JAhlnABkC1dyZmeaLt7pb
mGRNzSAGp++U0tZLWwL+KizrBrHnT1sKdAd9daGWw3hpmdLTn4/UsA7FiL9E0bSvY5C8B20G30Bd
aNv/KqoWJNF4Sho9YhpQ3lTB/6HO8LOSFJCE7h4iCZCr759xB7u17vqcMYzSaPFUjTAfgNhLjvDg
cTYdQZfF/ESx5zmgnKVqL1lZUHm5bR33Sc7Fths9DHF8F8DnGnBOw/z9tKDivzMBHoMivJ48LJVA
f8icAt6AjqhG1ZvW/rZBX1RoHJrmgDYvqx4Iw/h3lkNDxC9/6lFd7SFBGAO60ShtAR6Pk/8CSzNh
qDHLPUB6cRP9Y8gqugfEf3NBo0xDQJ9F4fIXXRn8O+f28DANzc5nfC50F5AI40kx7R5KP7rYjv9q
ujhNRHiv42MTZYjGG++l5mplo64Zu+mfVMeCQv1OyTPBKLF2KbXK35WMPsKg/L3Y5TOlvr0BqaYN
Y2iIzgh2dvQ+j8vL0BsZTD4+RjWpUN0qHKcDZ0C+jiWOw8R/K4KrtqnFxOuANMXrOfP3T9bMXG0u
rJj9MSGTA281VCdRNdeAk6LoW+g5FY9oVVzGZJovkZW+FK38F+T6UCqDMYhmKq1w/u00uq3+eEoL
eciwr6Ilps5OYd9id8ZhXP5aVPkO2P5eDiUgEST+VnKceiZktWdz7k1KPpsV4syDlqizBJxoprnG
8kyjaxd04aPC/IntqZjuxOo9hExnr7T6xxqIGZ0ETi1vESI1Gkh7v0uP5u+FDi9xjXGNJQUCejRN
ha4yMNfLSdjjpU+cT4b4v0LX766cEU+lg8JUdeO7V3oPgeAS1zYTQjPSjhZ6sg3LmJs8SnFgrOkp
DfxzyiOcNpDnFjgPZe4+pUPPgQGHnMeZisej38mGLCTUzBcje3JtcfNwFbib3clCuEaaaffBnz7H
0ESGzh8Vls9jLHHB0YKafTe+JaixIFj2B+l7j9IFiO33qX1FoTJd0AhIqkviCqrmd780zxEugFbI
EvWxbCkkPaZaPVDkenDl8hbW8TJQMaf0lbjhv9Lz8nlHkdL6NbuxxGQ8ysP3BFKS5aybKAguLWSr
lLpJRtKE1QvVIh6xXLO2qMcFqSR6osOZk8PEWsZ24El6xqmGB9mv35ZB7Ty9bqexdRB/YhxkaIOV
t2XS/aC4mqUNNrlKMOARaPCa8ZSFK3JVku3BgQfZ+g6fblA/KL/ehOdiWTKqDzcwlEdusgEyxG39
vDrOAyX0fc1ck+dhHlc4UAJD0o4LlC2sFXqjRp41LttD2zM81Me3igYQ3I/xcW6jAXNalRfAwpK/
uVtxtFiQH9BvssN0Py+DA6o9AjUJRT5FyNlhSRgnCinsQlKLyYlw0RBxoqts6pNeG6Lq54zlcj1o
Dek7pgT9ENlzzwAL+9rn4NrUWGbjDmFXAgU1crGNslzMfxu6IxgnwKuAwog0IZ6GU7VIJg+jZjmE
tY6CTbvG9kaHZZ4fio6u/mvctwty2uZnZ43Atn2Uf6O1zCQFmV6xLS+thkaRlExv9EEYXKOisB8Y
sFrnB8zqISxbKyrXVnMo8FGEJAyj2qSKVuq37U41mS0468O8KBmsbvaNN87lPsqzAUFt1x+nsXIP
Ei7OOwry5rcwLZtt6q1kTcMidhQwdopdEKmBAO4Azv8WiJARnN71UFTjnsDTxnQiGoaxWf5QvJP3
iRNN+x756wka23oXD0nw4CT9V1/4n6NHQ61fmIzRFlwaGHSmFUWSOdUIPAMxv7llFzw0CiEQ/QO9
nSD3QSMNaxZtkmOeuGPiqdvaQDNPURhPaAbW1PlUoxI94NBA7VHPhE8ydBGw2gI/plBHDPLJVG/L
DmcfnmgM33RHjoYuGtob0TEJc4YUc0bLIhVG4NyC5D7j4LbzprrcBqBEtzbq0OuiMwABeUzjBHfn
t2UZecLqzHmuaJWy4SdfQPtxR52WFrpsXKK+SapdBwwbHgL5GCVYuLgTouuZLr0VR/52bRUeyMlW
lMyEDb6TULPBEEmGuM0saTpsfctFZTrF3lMrIYinEQUEEcZU/LI0/LnMAZoB18ruUcygC1djxKam
jY8v2uwoxQKXswlJfZharL02drbgYds73SRfmF7TdfFCRi0nsDvdVIm/ji6bH7UR18zUaC9WbDFx
gm7JZXwRZ+IiGIiVEmvAIOXRGFSgNo2fuF/eWijEPeyBsNbpytuqO8VtiPwOuMWmqqDps2eNeJYU
wnvj46/sL0T8es3K5ybCGAm/j/AVd7VwO7WuAxRrYsLMGtLH2pMZZZwqadG4OFCfpaN+tXmrf7Ci
GXNds/44hoVkMdUSmzi59pQ23fKvq+BLdfgq31H5RORJl0km+xWhg2k26RZxvTeAf0x09+Gg13ou
vM4ZAbgP6w93EfOu0o+rfaV/RxlHejmIhAFno2UKf1lg1BwAleNmcvGAL/h+B9cuGScua+c5awL6
IDUQHuoAwXsYxTw7/txH9Bi6lraBTtmRBMKAuzz+i5yHs1+LBARbOkaXkNa2W8lVvVu8Ivvhr8v8
y4HN/kcVCc9rglUflJ2BOT4L21AnnxksmkV66nVdnLI0nY+t71U7kU5owq2o/523FCg7F8lRPnGs
T7s0fYp7OoIdWxz8GH+4X5ckRyNaZ4v3QwTxAFt1hlY9maKL3WbpD9sSw6VmYUOBWNeHJi0CkmU4
Tm3Y/3FA7cq5bHBr00k9MdIWmLkh6qjkhM5L59NTn32p9KNKk0Qfiixoqk3c9FCk586mGcJ3/mfV
Io22kQzxVZqBWe77ZFIvlujCr7rPypu9DMfIWSmfrwkVemfYRWUBdT6xsnprt9oGfdFmI/Abm8ID
x/qHfkayRc5kUIY4oTBNO3bqNjL74aBq7B3K0dM4YpnBJv3H0tPyaxzGCCi2cIDm5dgh0mHZ1aVu
EBMywunHwj8QtuYn/L7cR9FL2iF4PnGqGCnleCt0hqD71SXRdFzcVTCz1tCSTP34UghhU0cSM25C
DHhtin7W90lSoT1YlNkW9OJFu6pFpgwqXx5pgMMFb0LubZnTvV8yxtSDWNqcBTNkFJPk7J4EaOE7
0Df+quZLQsfpaZ5G5n66atgOwA4OvqQ5541tw4QAA7DjOPtPFeSHva5mZo98gSOsj7FWnY/dH9xC
aDfXBUrkEk+hFPcsii6Go69VdZgGh5oNJ7PtNAUe2XHwF63swKB65zHm0XoMsJTfKWB4LaycXk9O
yUHY3kSnJA5a5k+b5vL9HhjPo9Bu4AsHlqoudVamHBMKl8p3D/MCjd3eSngPLDDSq+st2d+M+wKR
u9LNR+uX+mh3qT5LZeInLr+P9pT+HjxZ0ycMmKVfk/rJIpJQO3NSzpsyWU70CNLHZljlQyr65SXr
HOo/K0fb3Ur1AqpA04s3pHM0GMsKjs7oTzfg1dkFyutyBgSZgK2eLZqnCNgDV69PjvIT6i4l+ZVy
aZ4KXFDp3HniQa5gfKzBDQ55toTPqrayB6fuxcGhzb91eL42mC4xzLuikoxTkp3AjtGUhhiYqxFh
aOw5PR7CKPVIkCL6p2VhnfLCZc67Ze5UW0iL5hWO3Tc5CGPumnqVke3aqHtY31BkPHbkvG0GHGIK
+rPf/CCTKkmX87/2imAvUq/cB2UDkjpNZAlRlia9AvBBQ4N+mgh81CQ5jMJExCmOb/jwKTsOjx02
ifT3lvXSj5jf1D0CLIoF43aYKBYg3INA1EOmzzjiHRPfh3jssbOunodRBg4NCIR8iBmzm8B+F92x
twU+PlHwG7t1qn0NRIQwg5cbOjDpyICAShe6xK8NVUOrcr1vXariHTf/MrVyfujzWFARDJcXEt9y
L0Md77FmR99u/iIykqk1sOsP1I7+0dcdk0Q8SJvJX50PHtlgazsqPVntbD/WU9rvE3yit5PjhXhj
Ijlz65pOhcSfDimGRsqzZEX3meR9/po7Ov4Z9fi/+THjzmGWuIQMoS5Jl7ZvgY+80coc2HGU7ADH
ONYxZ/J3o2j9MiC8+CB9TEmL5Tn/sLXUl0F2IWNGBKujEAs8LyqAtP/HPN2N0rPgVod19QOBFSqh
qiZjbQp9SMfgpwENIz05xDRJU7yO3SZ8DOTwsZDG3q0wYGqvY5beA78011dVyWNgtHyu9Vt3ATWz
lI2mnr30UWVjsksy76cd5b/qFsyMGKuPUIDnQ7D2aq3Ql/KBYn9WQFGx76nnvxR+/j608heE9HPv
VQ+DSJ/wV3+rOCd3/JwC9m8/H7bCmX5wV/mlGn8ZPIrGtLxIF5FgpPPnygmOfNUz53easgltq7Q/
rNrG7EA1h9mLn8uMnTv0WkbXx1uvMk5sC7ihJIlu+YIZRgd7PovnN69OPoMifBXr8GkA1eJ/LJ3H
cuQ6EkW/iBH0BLcq7428NgxZegv6r5+DfrOamNdqdZEFgonMe8+do03bW4gxPVxl3Q4JzcUdinvB
GBhAE5zI9HnWw6NqlAQhpHXUZqgZbsHsv2VyOMH7Ps51wGIeH9yuPiuzeGkXSuTerREjkbLbh69p
2OxVBkED+wKzLuEKUNjcpnkskvocBuVRSHGcggAjrMTdT0KMX8KuQnf8YHoUFw4ZxG20m0xE7fwa
NFnL1mDQQYpn0EfbOMRVhw5jkeh0hbXpsXaq39QpnygmMCj541ErrJvZVMz1g5O6S2OYXw32C7zK
HeSJ9uCSZzHJ+sQYcht0zY8UUPv6tNrHgQkNG/cNhM6cXOSOhveYOGg/q+7EY3lBuPQ5shFFlc47
JbqzaYWMe6OvpC8PXSV4pmxeIP68VVj9LDHvmdR2RmvvHHNGkUcegZ08QvnZjAORrJ07IPLpHnUw
BK2NDV0hM8mVBUoJnXsC8yBRI2qdf8krb0/Eyi2YaMbAbcLnzoMd0dgyTMzX5JyDChpvehJ+O6ay
SdZvbRXu/KTdGi3w71JgzyuA/TU8v3HF6dRxo2tLFqPTBhfpuAutTlDDiHVTR/uxNHQ4wjAsYuc5
Ki2A3f0rbB3SsvsT8ELoxu6ltMxHVNPQFemRs+OkNO6zmyDtReWfOAXVJ+pQNQS2MGGAMtUXHnFX
zJ6vVpS8tMXwkajosTK8jXn0MbTtxXK9d6xC+6bBYFgaz23arTXT2QPJpFisnpI6P1VEmfPWI46y
W6mLYVPZdAQrIAD8QiO/CptkI0L82Lp2alHlD+Fwm0trZZXNRqBGHK1uG7TGuWkczg493cUclN9i
Mt33sc7uLL3XlEIJfh+PJmkdpruZOS6FjXMa4mwjpmkX9f5FDxgdh8M1cKfrUAKZ4udtMyf3BvUF
5HgNpYg9cpXE4ME25iUu7V9hJk+TT2LyEFnXDFk0b1JkAgUfIiEXz54gNal8Nr22t3WhMZhHaa5u
AttLtqzL6NFAYwr00lqp7F1DB7YX5T86/iYPF5FbftR9RL3fvTel8YdM48+uW+7ydCHJCLFaSU8p
B90MI9N6FBXHykLFIyY6Iylt25nE0pFRWzQs27p+ZXB3aeOKd4+9MovhC2/NmleJfOB2Do8Jz/iu
zouvmRtapvombrx/n6o3ciLnyUdzWfL4uRB/pR6+f/rBXql9dBqWO3JKe2J7mNavI3fath4HYaMg
w8cwnxvPwJoB/LuYv2K0hg+4b1eT0HEDey0vCePMZBX9X/rLChyQSysQhkX2iZc96iroUtYb1x0I
TuTL4HPZxQhw393kZkM4CDaQsiO5wrI9ATcBCnGr43NBwVXt+gb6lotQhggNwTSGxbGc5fQSJLFx
M5pB4Gek/6CA2ll1EZa3maqxfw6y8jU2jRez0HFVYUdokCsaFY8SMAh3im+pEjCIGpW6yMSxLRjQ
BZLG7JB3bwLdnvTMwtpaZV7+2O7k3WaBAoEDoUnUsVHfIqnLJ1Oj4bSyg8AdEV3Ew29OvNeafzJH
P4N2I7J8rNcuZ52iCYenkukLROUE8mdTm+4xb71yNZQWvIlan1cEU1bEFE3G1hOTufPIeKINwkTR
b9B5xraot3Vs1ZvSrsyN24RQe6Tj7eilhFtSqMPthAJhEwaei27QYd6rp8mO2K18nbiuetsPKVrD
kiEQOuyXUMhh08aU+2NX5xBhRlLWpemuPEbAj1Hjy4Xvp6maSuVrM26DzZTaSG6SulGZ4d/CZUxg
pw5+KGAtG9URfLR9rV8lXZuwF8c/1KHY6aI+eTIcUhIeatwBQMAsNNcNFdqH3tDM0py6W3qeRfXt
MjGOPcLmONv2hIXYIreWDAxCNOtFaL5KN4MMxXtiY3rqxk18W3WPay41eg1uhDYtIqV2kxm5iGE1
eHuM6GQrhiYHmTHXmkObwxVYpE0AEj/wo8zZxpqwt1OGp7k1hdyPKW6GIZjNdSdMxXHW2v1kp9kT
vKQGFX6DwskbGuPFglJFlDlGO2Z1Hu3WKn1OuDwd+1EUjA9690oQssn7VNq1ys3urBTf5Laq7EUx
bRPmnjwv9XSKg442oA//nDZ19Y0SYyYhi2kpjoFiFpgetK3fBv9Eb2CsZPLeDYg3EuZM9S5w0z2y
Q4T/xPK5IFebexO9Jtp8xkbFEvmYxLhxCHal0FxU0wmh/4NqFeYerWTG9OGjW4xLDdNP05HRjVIk
AtymmQs+MP/Ps9DTjqu2vI4tnnt3K+Do5M6LQX73SFe8zV/tmMDMA4mIScCBziatkEDkZACfRuhz
/i2nx9n+Hrh2l/w4IiEWcB1WOj7NAcOkRior/0zibnMCI2o+Ap+RsKQOemlLsCF3qXO//OhWG8QI
nTiu4zbnvU/AN3nBWv3jxohk/v0HZ35tuD01t9ecgfZGr9zlTH+haU3c096v36w6orH0ra57mpF/
0fvndk0GJLl/+es1f73IH1V/2I6vTLbV7+PCGtPYjK39oC6iiLNzTedbmP66CVOQEs6am8ivRQCh
rpDJqtteDenv8EHviHFHnvOS63/cNL+qwM/fUd09lBgmS3nkbwKoW8SDu+YaBUGGXLBaCzrMf1QP
rnbiInIN9WEfLo1OXRK3nO+m4eBTl71aFHG84+dc68Jd4V7yh77SJuIigCk/IcfgsrGMhjRadaKU
pkf1TbO8uHUOODDNoDnbbcaaJojxxppTwhZWptIqROkXZ4wlP5ZT6PM/OulGahpiV82CJcSCAKXH
dwO7f8HXJsffKcLQgPZd/QpubZx+JZQgXUatTFVDw4Y9hcStBDniRZv5jB2PDj/nbtWHoWwz5veZ
iFJdkPsC8Mh4RklhE0NJ+rNONCoRhuaAXkn3t3zF6itjg96obzDHMuYiZvXZI2Y4qPyFJOSRCyDL
zwDBOfdE1BqcmZvKx1zDLyFz6r876kbTm/qa7QnOsAdSQf/jPhfRhDLQoRw5B4LtWZtHVib0RBxH
MY84S4TPzVWyWanm8/K/xWt63wGbF3/Et8kKYwmpu8t3o/5RLpbVxU/ybLE0UsPla8BK6o6gVACC
8LdwcfTdy2wig1hTZSIkRGTWvWhjfuRp+/+vw8rw0Jg+XeQb5ou9Wvc8KkbzlwTpzQKHK8tLm+b0
U6jl6C1NyUrtK11n79XtaECxOhXvmHpTif6kdiVB8UPkIv8lGdNn6NSb3uZ4N33xycOeVg9/TTZi
6/avDAA5nt2dwNr8t+rUrVXPBxfN5RfmBz+kB2KlLjw0DASH2IYIJySF1ejrlVr/s35INU8xkdd2
Yf6EzXYqmvqm0Qvd2uyLU09Uq6YFy8kI0GJzOCSXr/vq5hm3jNP+MdHcFdLfZFq5UzuHXuF8UtmM
CHYMBoJQQ5q9mg+pH9ST9pOT8hpT7Io/XHmxj35jhiDbHbMYb3RdX7ss4llmytqVzNCLY9V2r0FI
Zc2G5rca6UFISQTRkEkoN3WlfXhxe5sq/8X35KEJ2pXd+s+zXR+KQDtrhPIm8/A3sgbmIse7Vvp3
IVngutVuG2733HVLSZIKUmX6VbI/y3YkCLr77BD3MO4n8bepPoPCfHM0JrJ9+YK951v6PuGvVrtU
y9yYBxqeE9E76ZZoxlUjOetzxYbTYkHLj6FrXnurOmsYIQhJO1kc1oZqvja2f01rcyV7G5K3fhll
dQs4nz6QLHkgDHSFQhkvGMPkfyuAzAHbGvbq/plEF5cEENVN91zaDCvBCGygcHiq8YopJiiXcey6
D2E/54z6meKRn8MIHNSGRsZdTaIevYpPEVuXMPK+YiE/MK+tKvYP/HKnMER/bINWeZA5fj96dPfI
jujIVnuLyZuRJehh8qOZZYSNyLWO44Onk7nDHFg2mmm+qQFosSPdDdmtGyeJNnpkKZQLUjnpPXlt
SC4Ui8UoqyPzrUufiL1snBWJykzScEZZpTx0dUkbxGfOzLefD/4aqyTmZxC7ldhYOfZWwFkp2QU0
sl98ae1ywfin9UNSnWHHBOZT4COkqlMOI6i0eHlE1yq1mDhWzVPQAIG0M4ijnpuVxMY63Mjp0Zfa
b4JZaUl4N/t1rZqWEZnT1JBxMh6qsdlMCXrlwhafQUYe7DDk3xq+IfVjExke1GCrWKtpMudryfmv
BT0SDuYZss62FQj+pky/JdQatBa0ZTNpRyD1BElZrwUEk1qznxKJbnpgoMYYUsfnhjZpZ/QofZzp
zSO2+d+Vu/0yqfQrQu1Nq57POjyG5Jhiwe2X6p8PDMDk4K/qLHn2YiShk3wyogTSL6sjdhn2Jskl
QBzc1doPMVkkO6Bt7aw3qw/WZSd3YM8wvBGAqjcuNiFcHzUvOIC8EqKj5eRPk9BegzxfRUJ9DH8/
YdsCWhRtnKDejJKCIOBxUxeUmtrFbpOz4YUbhG9njymn48P49IrrnJRbjFInS3jn2Rl3DoRH0Ykj
56drJUoFpPmQkbbX4fl6ZI1GHL2r0FnpjHPmqNp2VbHNXOvTzrRnVAY/te4sGcyps+yeKd3WTbuT
7b7M8O5CLAKFy7QN2obTu+sxi9fVmOXY0bqFaYHuLudd5TV/lLurimKxaRGnSsDZlYqqYK0HLXWa
KE5qMrP494VHA5iHuN6WDMLBgzlfg1/szZ7cpYrWs9PG74OJ3BhmIR1HfalRZ2eCd3gv8UfTxv9y
NbYLFIRGAt/Px74IpdnWeyZng7lxdP0MKoZmXaAfxtxlggThO+qrg+lznPRUZhryQPXZBXVhMGiL
rhCcQwh3A2p4BPdJn6RHGGVcShQDD7qcl7Y93RwfNVlYDwhDvASuQl095Rqdt9wmdZkYSZqGk9Zd
CzvaVo1/NtOKzYXWWY2uHdJJj50RQ0Hk02t0Rv9CC2s70pj0SSAhHqh6K10AorjwNqndIleAiBrR
zO3zcOVp1rXUEO+wcpwY8Z2UG3qn4PvGszMl71WRPcUG7UqZXpysJF7Cysh1FdY/33mz6PRym8Uz
U3juU0d40oTeuMrQz56yokXjX3+MCfOQ2UFH6Pjv2MLoQmIm6/N72N0a36AjBZM8mYD65/ZO2HKX
4Zws+nrRVHeZQNXkn7e6t1wzl5msdkI8kS+Mk+tBsnuW03VqMIGiuXP1+lxFCZrYaqNWSaM7jDmS
Awi5iUpC+h/qywigi9W6PKrlohF60/L4aGBaBU6gpHRf55xvwsIe70YrXeAj87ojcd3Y+kgU4HHr
W2YPg48o+U8m2iUrh0c5ER/mPntBtVa3sSTcops5NdgtXugUS6fjENsZrjK85+WcMWkn4gi9ee/q
l4Q3dWWEe9s95WV3rgh2qGkJWS29EsX58RkIZA1pCHxEPWleUeetulKHYgA2x0DxHkTZsnDp/vTt
iW740auGQ1CdcY8eAoafVjMcVY4c9eyEOIa2ueA85WhypUfM19oTD9xZgNbMvHiljSAP2KziGWYX
mVMPuskQi5dF6LdnwRZX1fA0QnTXFZ0r5AtNds8jATAm/6gKxL2KqhnMjwqCGbPHmrI8Gka+Zxj+
bvbzVczDPURHM1aK1mN85RRJweTsmWodeK8t0qRDL9PBy/DJ3knRy51U6vakZyfCe4+hNM+RiW+W
EUpcabykeAupAQbxYjZZbFX9mLTjG1jO177V32gCoWJAG6K9TCGZ6xPaGohzDhuqBs5rQFdl+e21
b/NzoB4HZkCrMktvxXh3UkaBsn6wKvKVEgfug3ggZoQuNiaXPFrhZUcx8pt0nGmxTM2duE0jVppa
Lec+F8+yp/GE0TJC9YoClnaQj8WqZr6akKLmBMEqRN5qT2WMHB6aBrJFdeMb6hMa1BB/THotrLY0
SJi4f7YRQGorAvZqn/2+WLlkcPcDGBlNfySbdyMrFbs9U3njKQ2GfRPZLyV80am3oQPfPdMEOVeu
u+xuwQH0IaaYdOpzWLjkOj5B273GOMt8U1uXfrFG+UEnnAzU2IOAoU4luOX5egK8E3A8H3vLpOsW
c4z+ZNXtiraJHtRjE4E4GJPpnFYwsnhpBsXLaL7CIOPYsZtbEsqmeUNO1VPXamt9RD+YG+Qyoijk
ulWloVF3dbw9G4IAxn9jWe8TAdJDMFobyRDXZhfIfQZ1+Yl36rJtvgTpG5DiAGnhq+cjRvNXleOY
4TEqKA0y09+qK9Gd4GGYXsLU2dTIfpAFUqfA/3PLrWnRagmsLe+Rf+Q+Utjvzjjvkz5H523se0DU
1OTDSYmx1H0eqGWMNl31LDsfQdED02viq3I0OXiYYm+dcflY3Oh18htLkyYl84oaYQUO0pHqlPVY
cM2sXtDJu383t482FaiTEom9w3EDk6K+DOevvPY/wEwIVGEM4nGolvZT7BnrJC/fKpQAHVIfk90O
fQiBaCRrVPBbZ+Sy4nNKa+rESKIba19Z0ZL3MD3pvXofm+RnmJGxVJtNxp6bKmvuRFFvQpMRtFeN
Eg+Wq6cUmRCOUWYZbJbRGN4slB2UEMMzk0Pl8H1Q345FBqs5nMLEfnCBipdotOJaXN0AIwd53Jk7
qtA8Ag1STLHI/BE/50z9cb1ARdFRkGez/u0V7hrbggDqxPiv0FxiKgZlfsxUNEax4WRDnq7FVFoL
qGQJEHo2GTLQmt1GmvYCDfxHjsVfYhcx+R+u3AA/X01zxqNFsz3xeXR9yHZiN4DPyqzst2tBW4os
h909XC3b/SWpjyOlLtBQ1CutAL3KOS0W/Rff0j2MIAX1OYfb0MbZNmZ0yAxD0oWyyh2ywhN+5JXA
6gdnRUMOB5QpMhFgDaOkqYiTww9/wgLJRMxdAuuwy7T8y3ZhVQgn2HqSqTfn9WkDUgjBenDxCTda
mn75Vc941G3CKqBe6LST23vmD5cAUvyqViOn2rmTYb71suGQJuSXO1ocEEaOiigLOeBIb4ur+dUJ
k2OKPwgUIY1KZ6o2dN/fYf+9DHpjs23pNS+T6Sfth5s2eMh95BO57yByQFEz+PK2uB2XpdSf6wAR
Y9Nnh0FLCb+IT66tP6ntlMnCe9GFK6O212gtuRn9wUrDV0xd+4oMYi/MT+0AEKZl0mzEJFOXzbvV
yHcm9Zs4SbfS6NxFxmixcluCKiiQqTWCg+KkeRyD7IaStixuVR0szNqEWMkEvJQcovrWOuOIhDI0
G5CL/MMcs/njx0K+DNEv2FZpvaPTzUzDoK6I166REpMutr0Iz2bhvvfK5VMihX2o4UIvdcfosWTA
FslMAgGUSs+3Vr1IYdhxwDSDTiDlamY4Dw6A1bA4u1gv+qCH5yUGd9FwMopq4FQd34ftQESkntRy
8z2OdSTlrs+4XLqPM5Tr1GjZNgwy7H2nO9aRgKnjA0m0FtnkPZm4q41B/BVEw7Z+R+qj8111806b
zLODCikxwjfHzO5p5hdgSKzvLIKc0+j1yQqilcOZzh7EEpj7S1RLSpSxsKGzZT+wDOTRSOcvEXDM
ThsfLWBSk9jrFQdq4IXp5y+O0IhwhXSXpQRKIh3mkE3jK9b/dB1XJPoQLiL81clBGvyuXoCVuFfM
r2QMMx1MgO+yBEmdeSVD9n12rHEbFaTfxYPzZenjOgrpa9In75d1BYC+pjBmLiCXRpOKh0Had4Fg
ZDmPHnO98MAaBcFm3pjmAFmOq4Pe1uwi9MaPhQ4UqK/a79isxSbigDt7tOFbJnEe3C9a5vWorUHD
rPyx7g+zqy1VC4F5/2JQzBezdc5+IfdDPp+6Znq02dkdv76ICt1DzwEJieIiatDg+hAtBr18HEKh
XovSwcSVEs7uxB+d333An93aAE00Xq6wguDT9um5s82DA5uLDiPJfLH8cFIsjh35D4RAdYSxCtn+
mC3xbhyxMt71vuFtWj/Zhhg84zgH3AQuug0tsbQMcAQzPCWhPbd4FFBCROWmVWLykdiHB1k0wBOE
PBZUzx1mZL90zzp9VVS2+zSIDwn7XSkIU/WD4TUguzXr2kPT5H+lgwk3oc1OiWxchpLhJdV0lVTP
ecNTNeB2r5ipTWW5Deg0r0iSTEjqHIGw8HBN8USsU9xci8zBLI452I0+0yq7xXypNLw5ghk4kJyh
Za6lj6+2B8o35CHlBUvJRZi6a4dQf4hhm5voODCDOJYmIz0r+tEoYJMsPZkjbn0Oo3rG+w050Z5R
JonFVUepakvAxYYkT8FtLTQn46M7ZrcAs6KdSmQPJhxne0aLTlSjurt9kf20dvgbWe5LTMlExVDz
ltJydv1KizxOMAzlivZi9O0T9mSgch2GuOnJTLNLXLqn0MUpSeFbFw4xTvaTYqCOifeirsChlW2A
EbNqnOkQ9xQGFi0XLXJ7Q2LHwYX8xUF/iceAei84xE7zqUqY0M32FfDMHPWAlbvo4NKtKi75p3E6
b/B2rPIuWEWVuVCHY/VcBKq7gy4wKt0tcR8rG6CyEXeLEXMgnyc7kGd26CNxshFZK90v5j0NtHnf
54BIkF/IkXhknVTWlAmUaCNjkZrsoROPuVvAjWUjiDrOS5wZZhwNuKXuWmTCdmdeLKM3VSJbmo1t
2uVVN6FEz5AuYHqCfqw+hzkAgGsdtHqkc1YumCyGb6rGl8nZ0l7KkLg9/IPbHKSVclSIIj/V0JMO
Q+ne9TorOBzXwCvHC9WLGAZ6R6jYTesnobbAYvQEHOpI3eiE5SoYrDV094UJetrJ7W1BO8fkEDun
9fDjcwofoGVNA+8XUcfbLqL4r9qV3vxEXQ39q2Ou7G+D2N8Z9rAGTpEJ5HODhdHY5bhRSZ3zp72o
jWo/CZDk7auqcCneYXOpqiqCn5fejCF8dwNrbfHfC/iXVtAuZg5og86ZlTGJq8GbKpKQnQzfhzoP
hplY2Um/K0x9VQz1u29iNOOk0vrTpexge/DbG6egbEcjPfeoc6yF4Vc/dgzVTp2jGkFdpvoQMcVq
hsuA5R7+jCK+tf6HqjFNyrMagwF9d3AUrxiN+AmuhLPVyAmVSezdwz8TNuh6y/roj/off0ZUgMli
6+sKaLIFBEVn58hciE0BOBYeYJBT1F5mG6+q0lnm/EPqN7LJ7Cd29J6WQKIz6TM4teTsOn2Vn6Xu
s676CyKcfBFL1CWKnBGYAcPssfBwe9gvPklnD5piqIoZWGhJeSc0nL8V8VrI9SrLXhezsW01eZzC
YZmGmOQ5nXFWibfzWDE1VkZjEe3GNj7R53zCQwTvUP47lasjGybw88RxKax4l1cJf3u2zo7eH4kV
WcKCONPu/3ATfAGcFRvjdYZ74XmgVo10rdZ1Pt5NlnZTCvQ3+k5OI/0d52akwbWDMkJfSzeqpRsZ
m8Qc0wd4SGeJfcLr+7PTg0aIUMFG9IkGlN1qRTGTf9ABXQKxoDDW2cgpTjripgwwBLnPHIA5Qk4B
0xVfTmIdK+G8OGO8wWi2y0zvRl+Uojh270mbnkDvPQMHWjl1/tICJswjuZMAxNQ+0gfZFg7eT17K
m54WjzxLvNQDYsAGbZ3o9Td8ry/X5LngsuC7LHjRLvmzBWKLVYHAHMAtQsffIbZWUjr7BK0D516v
xUTTckEEqkiKi478HuKm9zwSNPdbBEKhTUMab7jaVXoEuuvO+ZeA2t1nwZPVsLIS3bpgHaUZxwOo
OjKzWW1adobQ1Y5lZF/oq1AJyK2dD+9t278PcXfkpfqmOjQad1DacpVR3Nquv7e84YD+4C/KWPmG
lh4KByYISNr1LBOXoM900czY5rn2TuBPzT3nNx4rdI5N/h2ZzMCdiCz1YO4Ak9pmvGI+jDuuvgVC
40APRrSO45+uo4Pm62xRBL6gcSJbgF2xpGLJ+CZnNl89IzMSCh8xrytZsHSAZn151EWYi/F/liuj
s5eNUf5iUeOZBL7by/gorPyIPCmhHGQEx2mHc1kwgv3w5G9iU87YSl8Jcg4bU9j1y85xaT6BqC1e
Q73Cm8vog7Zxz7fkSTJsPOEvCqlMNT2JrzE1ReT1a4MTr+BF5yTxJsj9XcNVGewKbtEcPAPQjy0A
MwcAslg9g4SaWFjNKYuT78jFmO/15g8mkk3I1mh29B+H8AvdwHZIrRNF+YKvgCELURJs3VpdvUnZ
IXbExkHlnY09De5g7drtmob8Tt02H5XxQxEYa92wf/vCpyBwbKKX8Eba/ZXh2kW1udRrL+XwWbDz
xjJYBRnqAJfBVIyjR+fTq/ugD5jpWoecGxsha+Uqxkq29uvp7kflIascTN30SsN246T+1VAeUhFD
j7W6Y2RJQMOTS9lYnAa9g6enbSKrR1VjL3KjDJYIUTl8JvOiKpgmDT3hDFB+ATQGuvOq2c2n6tKn
scdZ11iY+XgSEUG5g5V8N3WMJQ8CERtlGTRfbp4/ETzvPcwt6HlzWE2GeEtpCFoBkjcPnS4jBvha
fPZe6xdtnXyrt6zWOe+s+yUyi4e5wBfJc6rGB1Zvb7rOQ5DSAxpqkcH5hP9a6gUzzge9194SosG8
KD1SPwL1BPdrRC7NZ6iBQw24i4DDjcrhKCpElFSPOm27jGPNaAR7e0QRwOvVUOcAuut4bTz8A/Dd
viBo012maSlbc+tNLi2CHlhdaw4Yzim448IBhM2ooBbpyurqPw+BDG/JO66elfp4djAhl9LQdgGG
XtRlseum+Ecr0W3xmpR1+tlbdMOMkbtiNvqbJt1zKOZD1lT0/pCRpuJc8/TThWDga5n2psICoToc
Dt2NjACDBzkY7zon/oRGEEKeAxlvjHyL2xghWsF5sYxGcLpVBFBMAqc2yc5dlwI3lpHUBAaNa5kM
j5jG3lUz0apMTb0DWlvf65p+DQtvXTY1ZQa6Ham6dUO6HDJ/41vD3cBbn7TTp2iTb7/sP9W8DaLG
zZ2GvfD6R7BquwQvd+lnG5xfI4CPaov2WknTAWH4GC3EqpyhokW8Tv3uYCXpQQ7ZGqdPDPMQ363Y
NXrzinhsS8AdRk2T5B+r0W5F0V6TxrmrzcfntcITcegtf5W1AlK5TsxRxjkxtcc/TqRPXm5CjWOQ
yI6pnkmXzcUL9Ys9VNj+C9AamenGS22e9nX7OVuA9cb7QCguN5f62jWfB8HulHwmIWCHaGAeqdU+
pkvkGuyAhqtqjQFcsQ4NFVLxVN0MT0WZDBFyC2tEs4g3Bh/YodbMm7oDZtvuBjk+qlVQK/FdhbWF
ct95Tv2754W7hO0kKf9k7z6RcLkCDccQ3A9WM+WCGyQ72eRX289ea73wlq3w79Pc79u2ukwkQHKk
GuimTqcxbnZjbxqcQvylFVC7koM0PZABfW5k+WYY30LOp2jI3md6GgVYqZSJuClAnhtv1YwNwg33
RcnJKPDecRWDki4owVzLRv1hkMrawcZUE2hqlQC7sJuNWwwkzIaLE/D/5z7tt1OHbo9xQFBPt6ES
x6Dqb6gEZoIL5Dzsut53luDFHpqO8snL0RoZ5TmZ0lMUAoFtvkxeFnVzD0IXOV2vn0oiNgIRr7La
OLhd8Dg1zmZ0Aw5MctUHzmbQhysniR03E5NId7XM8bVu0k1fkQZuZtsK873jDO/CmVe4Uq+mPv5Z
k36zMVFXM/WLbYV/RMEVyCFIYrT98zgwbWsCcjb9ZZh4Bz7NQGg2aoeJxY40QsT0zhHNyNbe9Nh/
QnZCvxg/daMu0LOX7zVjxVYfXqWu/aYjm1ufRccW+U6FeeFhop+FnP5cmOw2dMWe9SQ/Jq28OGAR
MIbAiQNZISxjr3PTigrBWB+fM68+BXO5bjJxnyLrCbEdMorpZyqzWxhCSAzqXZP4VHX2Lx57OAs2
Rye7MFbEOlLeOtbJb8s9utJb6EzPiYX3jHrR76BaWdXLZMOW47CPFsmWyUi8QBytlOCqQXtEdBPN
X74EC0FOqmn7wuyPTu7TDZDhfepSldUh84tMXXOfdeQkSBRqDYWlUzZPEi11HpA67nn/oj9OdUD4
ICqQzk5fRKJBKJunpadF+aIU48GbyIGbc/S76hewsx5KN1ekgfpIS3fib9XbakIYLByEc/tYH7Z1
E5PckAWrROugfiIbkONFBC2kmBZ5HBjO2oTLiG15wGo/xsuysZRH3X92zPEzDbuneerOXhO/dJ28
5pa4Aov2Hyp7OhZDcx6VmyOCOx5lmyGqYSTSLy5SaI1D9IHX1qS/ErC7xK8iHu9VK36rqltGUrWP
U1zVZmjTFeVbXZYp8vuRtIGqLRjpJbxhskR8FOO0jjIUskCsZR4f7GymC4mfrZovSUB0l4p8F96H
DUfKsqs11dqmnEGMm7qmohKKLTEdm5GR7ULP5zOLi7gRxFuIg0aWW8JxqVANY9dGXxhutbE4GNq8
NzI6CFon132YWKts8kvCabsNh4+1NzorFs/wUOrWUQ5meGR3e/OMAmv7yFlNGy4hUGMtbA6Yn5dG
re8btGWJpg7kQUo5kodnY+aJUjcOS/xCPV24BRRQ7EUK65hH+Dn55YONurqXj43rP4lCXi1p78PY
e+YsFl7tPJkBE1ZrJ3AfDRyFuNQPfRd+T037PQ+Oi9BCPBYGFjvT+rJHcitc7YfZ6CEBMMvtiU9z
FBzywQFPCoRFbaktCodzHUCLjQ284Q6pbBjN6/d2nvfWlHbLuZWEnQl5hgyzNnVjB76h2syFuzV4
MXUzqvEeeFIGcKdim++so0A3M5dxvK6b6TUbk+fBTsncnOa9HWiLAHT4U07XbzG3dPsBfhqwmO1N
aEmfwQewI6jCPyMVMu866ipEgJE1f0yF95tkkJQjW/9pQF44lXfxNfvSsrP5KdTFIHlH2X0vczQp
FYIzUARYEXpye5mFoW0JXuQsT74Z75PMImpzqK75/0g7r93YkWxNv0qjr5sY+iAHc+ZC6Y2URl43
hMwWvQ36p58vtGuA7upGHWCmLkpbmakkGXbFWr+pMVGutfYpibt9AzZJTdTOcQ5x6ny3FRr0oRMh
ZZl0kAmcvZwA+kN4hx2MAnnOILN7dWrHjsuPCbgU6CrsFJjRRmfKa7StC6ynaJzD5PobUwJMafRu
YZTWtkDExxhYdRAw2CbtTLgNNXsB523fkX4qwuxJFPgZ2gblIUBnrdse214o767uoUrKp8wqUeud
7hOrvyR+dkTBpQVlmfqQ8Ax9NyH2DHUXNrUG1i/LXjLhrjspH4IEAIvb3YftlG8V4GM0s6NkWN50
rvtrCOfPoM3PpWdsHaN9GFgI3ACdS6mvII4+ed1wcH3tQeYCf7ThKB0Hsxnr3UtSsBKQjhsEBEKx
kW6LjYL7qMPyVMpjR8yi8SiiMtOCgA+rp1EXT5ohEEvOv8Ko2PbwOO1+XLG4LCRTZ0LhkUyw+z0y
bOo22hspXoSIvizzqp/A2LqoMNpokAPrchZlHYNHAvOUR5R2TaSUQMWECoFecC4ZWK7HSP/u3HBZ
aA5O0CZ6HqWG9EqsoZpQVx9W1zmoshpn6rvonGT2wh4Mm0jCfigExw2/wroNOl9uxwaqutZj4fqr
NCXzAkUGDJCJGk9xiUubAhArVIRvnDshdR8Z8jzpnr3wTWsDr3A3TYqcG+gcJBHLwQP0WETimdoD
/ioJjCOrfapbd1uHJGaDqASN6p1lM5jgSp31JBu0g4eKEoV7308+OXXZIxDZochdHOGPziuLVEzT
jcBxjPVo6GAnx+epzx5m0/dvetDg0sR+RA0Go9Z2mplcCBp/tX62H6vkTRgIMOs+VDbjlOXxsS/I
jHnTSQZUrub6kmti5TXDcTSdV+Sdd01VXyyX00vnIGyQvg+B1pH1t+5BMzAY3P7DLN3v0PPvAJfi
OZ8mB8/IlhZs6Q255UvlF3cdhqNsIcW5UTD6zCRpA6eCeYKGQxbfxiMkUaIn4vJpLQYwzJUMwStX
PXJknreOoA6TUPjM4UR4lnWVQy+WqIuvGRzXph43IgXzgE1dmBpvqGocEPeVSKIWO+Hnl9Qbng1w
f26f7KwUOBzELARqpr3h1+vKqVFWr6NrXI08VgxizqRQU5mE8dV+MOEfKSRH2T5oKeDYiTNK71LF
THzO2ELKOyQRjpGfXZy83CddtovjYq+eRzV9CZ4HWOcXLLE7Iw3vg6Z9xJKdhBu+iNwdaLhtNHhf
YGsM4ADlLfyAb0GoFWvFCQPgD/UFZG32RpXvx05+wQHEzoBkF6JaRNNWVlxS39xMeXFScFVK7I/g
YB9qPC0oCuM1y2PXbc2xHtM8avN55aHoUqj2N0nmSJQTJr2lubmOas+6EvjXjFTNOjfzURtiKxqn
rQ0Us06zY4/FBKIT5zTJ9xDPDrHhPswck8zc3Xl+dXay9CUcSb0ZlmcsQRIgZTB2Noq3jYJM7bWZ
4hgpeOZAMAcbDDu2OVQY8L8jSbhYwChAk68gh5bLtxl9IJKrH8yHVQftGR9cwp4x3UTJfKwc66D+
zbb5a3I7bFerVZrJBeSwLxBrJx9QaO83d2lifYcZJi6WLuLHuujlhmXtinrdtGxD47lCcfDV8CoH
0zenX4Zp/zL7sWJ0nPA2gQ0rAokDNaBGRNu8QNvnwBZSujcd5O1AOAUt3v7KsPFRyY84rrYixYIZ
zq2l5ZuxIloOmk0acQOTfpv2nJclWlp6ejBjFLrN/tYu8rNpZVDnyw1fvPbbGUp4tPH6+qzpxlZX
YmvwG5etgMmKcD8iqCPo9Dg99AVleCc0XwhqvjF8QB0CpdfaPSHvgEvBCMUAbCrZiunDkgTxrEbv
ZkGeDF8WCyhAetIM7xXE47ddsemGVHBybVyYjFRgrsdx8DZ5FL3NmrY1SCsGSbj30ux2TMpDCA2T
mtFaXTUBtm44zqqTgNy9YpeE0503ittkGD9adA3Qhk1W6gtykZ4rY6DakX2aDH+rjlESzTEZLswL
VVlFDKV6q+fwgorHsWOuBUUDmgFo0k2Pe8wNVPQbp/HXYxdfJukdMvaD2O6Usi/JNK/7TgdHvhZG
d9Y6c9eSSYUKjVScCSASjQ6KHpn3aaQFHM1pr2U1Qy9C8s12k2s6zP5adV4OHaXDB61PU7b8yLy3
SCzkEdrV9bhHBCXeDG7xq0oQVUEctjOySzvN+tYdk4+RaUbieMH8X8+pve7iLr7VXOlgUFa9E8Ji
StYiaNAIik9miYBg8jaGSPGIpN2BHdnpkJfZbcrkOoHioAfzJSz+ZSIchKjYCgDlXf3YeZ9DzvuG
ML7KZt6GYPSosZAcnCs7hwOLCFdBYcGDAYi4BFITgBSHAkWxlhzATQFITw/9rZmhiNCF2j6kzA6g
fjiWVvnACdDYZGWC/7J6fvU9Fbz0BUXDM4lArhHKBz8Sx5GCOFbOfrMaalR3ZIWneTPfuZCRMT3/
hZpXsNEiakLkiJO1jZrqIstxlzH18jMbLXScm+a2ifHiS51FO5PGTRFaIa8HfK2JRQDcp6+xj0CL
LNAgC8+qWpz78LuI5UH9otoBeRKQZpVPcl8W2I1lxE5sqE20BmCHVlVKHjpueurZep80eBuGiPA3
OeFM3Sb4Z0/mRyDwe0ARqLvvAhtH9tLlbE+AKJ/jtFby7wk1ygb099LTzREzIrZWYHWyyi/gerOV
4VsvUHk5SIrZepWOTs7E1JGi06fmLMlibTwrHeCDJ/4KSye2syAZUcSo43vcSppDMRfsYo7vr+0Q
7THRdkDR+xA3Mk4qm16HztjpenjguD8ci1kLgE+V5H4c6J/lQNYZXZVk2w+FdYiQECQ4Ks11ENmU
rQriMzLSqW1f80HkOaa2Q/3QmqJdBAba06kRvpWtZq6aksyLX6d3HmSEq5tHJLILx01h8gOzGpzx
LEat2+hDg1y8IbI1pzlEI6YQ4MWAIONMbQlbp0nikq47KzftEYOgcYE/eMmSAYHFN0XPUxOaTDoC
OqC/wORwqkAsoPDSW7d2g0WhTKVJ/VnLOESXeZ7TbhtjjbTMIh9Zdx2qgR9ZVFZJF1xkUeCTaBgc
ApIhubpZJNAeHMs9sm0xqgT5sJ3tFkKrEdj3TUvVOs3j+orTnoXSCigJfYYx2wYU9K156M9tWngL
0grVYtIReWDbodhtmtU6GdvgLKyuWSfGlN+3Ru9fHS3/RvrlV2DSDHnh076hrHCjBmgQok207koz
h4/YIh5hxgHVQQysUMWFQtDmA6WEvu23Zh7bB7Pqwu3sp+5B9mZyHHLdh+XkJouwK4xljqnkuh2H
+Bh7kArLqYieWui826YQ0AXcDqR1Bd/Mnghyxz7pPsn5TsfEdswdISxRpDUgK2fYVIfsMVkhm4CG
rRcPWwG68SabpuY2l/2LE5D3AANY7ChLcU6vCpiGBT4iOnvL0tJrAMKQZHeY5SSbeghbxH4l/NsK
f5LWqnW0OsIMxpzUD04XmPe+M6dPnNqgblDlQ6BC76mIFMD6DQl9pSwBUftQiNGFbJAV7iIHYP2M
zEBLpXnUNO1QhpI4sBiTUwvH9CYs8RzXEat+SoLaesxKvU5ASfoJCn0sp6wbxR51LI4kHeTYSz3g
xrOwADi+SD2SC05BN9KZwdwDpuZcUWN2NhZSbvtx2sMkPEVlCcYfx6fURpCxrdc2gMgsT8ArmOyk
qY1SMvmYZ9MYz1lew81OSB0b82bCFFarKM30unMXol6GOqb4dHOx0ULAXjizpgQ8vd1gjlgQSGOD
bGNPPMTJlm3i0tb+y9xmr3WPqsNckkdoBegbkBaIBjbFp99W37E7A3XEADn1RigQ4LdIX1HjYNvV
PBypav3VygIexcHcdyYBIKv+FkujjU3OmNPaNemmVwEJ1WU19cPm6hnlynSyfV9D+3doyE4E6xYM
lBdBBsVq0qu67zaOLkmTHvUhfUSg66UNxAsCfzBXRLBBrhfakn0xJJbEg53jkDitkOg6mtV0QTvq
0XbIZmXpuvHr/ai7D9PYbt08fI5A/AuzXpZG91SPyH4PZAJFoV8jil00c6StSkMVfZDl7B3zUkjB
yX1kSyzIJN5APsUnr4aDFyf1azwR6+ggG/1OW+VODcAChZNfaOsB5s9g9hqegalSCnMs7CKAGug4
mxLUkUPhIqi1a1u7935VPnmZf6gL+JK63r9NNVyaIXzrDUqTNvX2EVY3Zp1YiRbOYQ4DyooZEMMG
3aCbcXCIwdt6YZYNotwKb+8/x3V/9ULtUSbG41T2OCImt1bbnN0WQbWuItWJPhbkQzxGJwOaBPRQ
/CV8CjngQZoBtT8sYLDp1Ffe/G6l885tZnY28z6LzDVCJuB32G7yiCxXmt/iroXlJzBDx7ceedBP
ArbHWRXjIg1unFedXVqMOpLxUFA4WqHKlKGtG+xnDRpCoxI48JJxY8qwC+aGOLLG5opkNwlD9zEj
0+sKPDJ0yUHY+uD0Y27L1ngIOkey7iQPRYrC9wgZeWmP43IqimRJvgVpjco6VVRu43Iiz0dyiaoc
PN3evBZQYFDuChrsT1DNHcnSaCgeYTX23Uz52gs4Xhu5CXiOi2dlrN/IGklgdQQ3U49cAvktSVhR
j+NRqSgoRY9N54JJzoGsVhEsyuixTFl3lBsj+9WiFtifmwUsl/Ixisszsp7pjSmMV9dmL0LZAuZ8
E1pLpXZeVZT70pHRVtTVufXyxz5CWDlzoeGkJdqVgXCgS7jvhl5gwFBDGNChhSm5FQHcAMjoKjbA
PpPhILlxNwqNwyUk0MDcDcJfMABfVGI8muw7Z7CJhsboYAK3aGNwuNk495C90PTRrKjapI4GyD1k
BSt0jMkQ1x89HsWyYcbm5vss37tkGg76YMvnlBOl5QwbpXamUq9EVXeDPoJDzedrFqbxYoKnt4pY
CmMXonGL4mlsujBPNdTMWjNbctYzSIvF7iofZYc6rsnhLR1eXU/CKEvB9w1u+zZLlGRTG2Zxr6zB
UnJljezua1ZyEJcc+Wy+Lbh6XUisEDQQ9FijTABUwNPfDM23wZBRmINBd2dGE0Ulz8lXOTiTORnR
UAR7ABIbUT8maLgTvQevTA13ewheyU0Q2bdnkIf7nMTFLkzRPlYtbBvTwqJyUejNAe2lU120mByn
a9lOq9GwjiLrXkGjsXgMMF6CxkUG6StCykXGmEVZw0cadVQb8wNd8yy1EPl0wiITuHnrIZsoc1Un
6F6DePrGOC5iN/VOrJZnZ9K3mB1/1ykCNy0cXDxnvgrgxUWnIdHcjTN1K3BiCceXWvOfQy38mKJq
GenmfdpM+KJoJ+oW92Jo94k5dWT/42FZ2QiIkHNc2rm18EnBlnX2YEfDlXwl2L/yKVBkjTK7m2R4
cDz3A1m/pQnYDPhf/eJm+iFB/8XLJzJIaD3N3j0aA7eSmoFI/Q0iwddOYghOTmKp9oYe/pqZNaQ1
RN5s65ZAMWiM186B7038viMuA5wD22wlFPAomvW7sGpynJH5dJNsq6iSS9VHhOZPIKyvmjUtDWN+
0ij2jx06ZKPlnGKFo3YMeQyD4iGc66svopeutx6csTsUIj/mpNm8OWVph1bDelFgdgo9dEtsfI4c
72C22mJOZygPbIc1XCRm9SpoAx5Wbd6tf1bzj0UPQAab5BS9UNK5NqGj1Iv9C6ikZ9vCc5nELhpl
+rrtQUu1/Rny1q+626au9lGz7YROQWGVqVGgifOOtD/v4bvkoarcgnbiHn//aH1EmconOJLXcp6u
U0XVdA6ablG4CZAADn8HB6SBmm98Q5ljQc1puQB5bHmfNaJ5mY5xLQWoCYhRw1TqDEqJ7N6owUT3
6sU4qQ69dhkzrNV5Mhx4x+YDEwwBsx0zzti5a5E3TH8pxxIu4aHWyg8kMtRv1tAe1UgbgWm3oN24
a0ik6xR6VN98hHm3VDI2dhEe7MK/ySfQ1VfDf4+1dOVPF568CNjxvPc/vpx2cMjqcDAhvQhy+eOP
xqA6D3aAkDG98h04EmjFE8w8pZ2NQvRazc2ofTZV7TAlRXBpiG741pT8Pz9GVA+T4ou3bATEZJWs
MmO45/lmZAagWTTk6viYx7rODxLKDJA1MX41gfHutnyKbrHATjCbEzqM19Q3FySa8wJxww9um1iU
VC73HWT+LbdZVtMrqXoUHu9m/2yleBKZ29YrQS1uVeOOCJEH+pHfdOn/EgEQrkpDGOIsbNReeBD6
QbNO7FSUFy/D9FWX5f8dF7zgIgLEvRZWuAyat9BrOWAjqeFBdnvhQi5x2B93yVfSKdI/YXGaGk+i
wh7WI0RHYuJ3h0IbyN0vPq1+/931NHwkpo36wTjnciOUJEZMPtU3U3GlPecB+dLkQfUL128gERpP
nZO8qHbhgyOrsUXZgiel5rFy+kd6SZAXpKUsHk5t+YrAVKhWGUtoqGwl/XRSf04Hh7Uac79bSs0F
euD3L4xTrbrj351bH1SvGxBCGu++dcwNr2ok6K3u3e16BZvepu3JmR/VZR032XOlIbgMSInwSb6e
R+U21HBTk1C91j5yba5Fw/J/nr5zn/nIBNSBntdAefKpgVxSJ8Z7PkH1K6UO2ZRk1tO1O473PFAU
+hsjGdSjx+jQl6jf82oxuzv1cHyB2v1jcrr8NYVi9WBoeG3UZVk21EUaaXLUXaeZue7bS4Xiq489
AlQgNW9Vs/Fmb8VLF0NYOpWBLxIbyWY6voD+CAAs+6xZlRlBeT080/tcg7HWAnO3tVvupuq+JGog
HrIlt1Z8NH0lW4kb8YDfDz1Nj8Z8DZZpC8nK4ThHkd4VI3VibmAuT4gdL9M5QOTe2fzcSNifQ6gi
Zfwmk3hvsILGw31YIxxOeAj1M/ichrUlngQWdDQug4DGJbfNtZHUhyOFX494MslXplINinhuVr2S
OhSPMeuM6kGak6fgLxnPPD9J0L3av8DFMVjUDsqf+V66tRgQwiFYYNlRl1frC3/IA/B/WmtgmlgD
W367Lpx0l/lf/XirdY98p+oGvsXIf/dNR0kNIQ5av3kr3fd28rc9OF3xFFFaUcNG9WfEeTkxriHg
bAhMGHjHKDLyunokrel3qkD6xx1owcIqUtDYeAJiA+VMizJAa6S4Bx0+hugkGk8uiBT1jbwPyGnp
T/FBfVytSKgpjYTObHeMUTRr1egF95IWYOGv3HU7WLtOZ+bPZHshz3WDdRLggax6xr4Lwa11YVNg
L4kcPZhz6R3nqiEpfxbs7okUxg2bNWdZJD4Ygha4Ytd7wDP7BovxmHuFdA6oHhSEEpehkMEMoEu6
DMv6kpHTHGKT8r+RLzHPW8pkC/cQ1dmEfPlHq98lpY0JNNl4pj8dpH6YxTYN8o07NjeMGW5VzY0u
/+ktn8qQHOXPpP89adSuQ8+zuvGpcBpwp/PWatlTC0eOo7pHOMJcTWMKq8ij0J1qLqPeVFeoSZPn
yTrMvdBYjGoVco+bdDiqlqRz1LD3rBMzRAVCAQd3/skA5TscuWfkRpm/sPWDnlAPnu4njuHcBHNB
DSkWDYwB1KxhmvA7u1pGYNbjiFlZoMisEw/r839Ob3A31aNrM0Xo+i62UclkVNvyPCqAVn3H/fDC
MFnPGTKSOmchlLQ3nvJalOnCKd4d51daQbhAEIC1j8+q/XsEycH2jMXpcnJt9dimfRHiUQ4fDQqd
XFCvgezrn9wdA0XM8AyLNXuTpHTFawXdKTi4ssT1GZUTgKNMvR6wobqO83stilE6BAUt27vYuHqi
++Q9rJxvAgvgeSwxZl7rw0zwhH4zMJLQ2HIk3bYQaixesvUWCd979Zjcx0wOixaGAcNf5WxEWvlR
1oBfUsASJMYwrAYZfzsaO1CPZNQb+CYEsXmzysxw72ubvDW2fvfw+ztio0ZpXT+j+3f0leIp8ZYa
4z4jRu0QZvukJqNRRulKPaKtYUnW3auvrrrk3a/dh5pLsqBFw6qxqc0NhXnHWFO3o6EXxHLAw7J7
GAE4RxydZMa5HnvRuicfQ2bHQtNwqNunWJG2E4QGNROTCHdHSyVFq9qN7hk9FpLol2OWlIpsDF28
RwQQlsWALzRL3BCkdwn6iHMv76pekA/GwzdqpsNPdzJj8MZk9eEBGGDdQCgCC4hqyzSs6ELb+mBg
EtCA9VpbZoaGzXOXoeLqn6bkFtzgSoWRjoShmBfbzm+xGVp7OBJlEqcBIq20u6Abf+B71JrAd49U
7jpJIMTg41euweQyhETslvoY3ZrVECjkL96bGCJQr7k1myiHm5L6tvL3gfYqvWciC1YfvzRh3Tzi
gvKzLrckIFjiVACnBnAavGG+dcPWxMMqR5Q8/VArmvHFXfo1NbJdmDFF4cgRr7szaspsE0w34N5q
jLau2qhhIt2E1YfvsDaY7+qcKLOImvg9KzZvQzOAZAK60f1QeYg/mhWvkG3fKG1fFH4IcfyTWvIc
iCpki97mUm0L/EWTtZuMOAS9NzRvSPT9EE5mqIPJnucyzXjYC9IXMc5NA/o5wrrEIwVAhzVjIIWC
e1DPfKMPuIK6NCpb/slx8R9kFjAseiYM7aSmTzPFsOy6i9qkCgt0PMAxh+ah/Ss0+hh4altTSx5N
rbq15wYqHXXeTajh+YANDLJXfo9GWJMgojPequEyFVBGwZnclIDWRjmfad0hBzDZbeGqqrBPR6HT
pm0jPV/FZrNOXTTzq6Z96/U1Nznzti8eIYCvoLOA77RQSqfkDVBFLRe4LDzMdrcrjfI0d+Be1QFk
CPfYg6nD1O9oDsAkdglyEYVog4knhxMBF+aJiDDpTgtOVdg+jyPAChASNJVFJOG51C2yeKOGNRhk
bFKOqg0a0B0EmbSB4Xk3U0uqg+doCZ1UM1sTROqWkIxzFAOK71fiAGpHjCGQND8LIJKsBmr3Xlff
MopV/BFfBvaoGnE3YgpOGDWlntEzcBdISSa39yjaqiWL0USzcRP2iPNAD+S1SuWhxZyd0aIeWgUA
iPqitkcCClQtfzOiTKFeJoANRnnDmOSzQisOGFbDWD4w1Bjy6ohjARNmiDSRuRJQjEDwxUgtsCfr
aJHx5/wd3cEIYnZJap0eEg8/mTXWOtUThvkaxvaKSa0SBIo2g4YMpSvkxK0drUyoEomrmhsqJnMu
IdoRxighXuOq9rMqqytol6YdH3WIoYJTEY/Li2oSxsQ+6u4Ik376jIFKO/O+FT4pQVKWSVwAcMoQ
KwMihhx3FQUpvVKCHGxh6ZvEqmrunkzz1WrViUzFj6rVGSgqjuYE4/w+u/C1KlQguv3ppRaU4Lwt
wNJwJ6zOTKg9l8V1fOuM7dqIoeAQ8tXjT+eYHFQAUhEaZO4uMEqorfUBjeyPdmqXkyUP44DYmNpE
YxPpFyvyPuVcQf/2FBuPLF6dTDhkog9FZiCp633bpwg9ZS3l+8ZHRyQZtq1fHvTafhqS5KFqrW9v
Hp7DFlaq6pUKjwqVROfEd0wRLvrZOSMPIWkmo0++F3wx3vSi+w6ldaTKLOk8djLP0CmxQkJH15QI
zDzYU7Fqg4jwanggGw3pT0ADT63qwJkxuzFZgdpm2lTQXMHx18r0BDfaCMJSqvxhl5qePhi9uc0q
+56s8qnoqfwH/StlnF3Tae3i5wQF8bSMmsehKjk2jmuMsc4ILpM2R0sXvexnRFwJW5qdlTWHXOMu
QADt1PRQo0MX+rZLgoNrj+SVSROrLbMcHiYC+s6+V4Eh521AWOLcWVSLtDSHnmBhZd7mjyoVk/fA
uDjfNECKKcZuXV2jhoF7gJFw4ACsee31WVF6V2iynwqn6hf+UL+gM3up8Pvz1Ym54cidhzSPIc6q
AwB3k92U5tIto71klAy+PGqU3KDSw8rB1NWdghthJUe27Rs9S95aG3XYYtjJAuF1sCEshSZWFknO
GsSQ7uUgqFDHCxXQoDd3HYWLFot7NlSRBk5ZHoSvjbKWRc5Y0VliDgI9AHRkJacp+8LVCLea6gUN
UlifonoaNPezKWFuUFK5zNJ78Ed3o8aaun2jgL//syVP4WdM/DnpINvZf74RkYB95y4DduaiQQoH
jI4PZN/pwmfw148qfi1rcIGQ+JK6kWj2uocO2wbwv0dbg9XoeAnCOSjPjMVjPBsPpT+dW1W68H34
Ewpo1kMLCvvujPkWNQdpg6kPEPCoPAi2kvJdNPVs+yMkwWylo2ODdxCWVr11nMlJ39QZrhJ6H91i
azeeqWl0m9p17tWRdFaWylZK0Tifa+Upu0aaAQmVlGN1fnKs8NwpEh3rpsM62mbepkLVgtNU+IBJ
CWcUi0nq1vPGGaNqUZHMGCLnWfjxpyCvuyKcWXhesylIkhlp+xFoYU5y0rzpYBPFOI9blsFaOofL
cWLGkXQFFcYaI4kdtCR4hNLylktUkNLJWP+c29B1LPpxLcx+rXavoR0OOYG1byPdq1f9ucQxbxvM
OjKNRbT1xLydrfzNDiJ63xwAqQ0tVC+KMJsi77xlbVHjFJKEQtYEaBdbrz3wY4BR23FGoCBp7f3U
YPMSju+h4cMu9jUksuMa31iruiDK/+X07WvJHO779ADQdkssRQaIFanuTii0gGHBjtoNszszeUdk
Z9+yj0jXOatd0dMlOYTwQRXKDY2sa9XvCzT8bkbdP/oB4SW8TBmiyADqOVbOnehz3YQiZBPOV5JU
VMXaF7TyoNYCwTrdIFSisgc1yMfE1B69Lv02IFK5iHFgLXeKUGEbcmo6XrWLhFjh1LCOPP07Jl2Z
Gz46R9k+CNGs0MVbak3XTJNvQTKR1tc/AKWQlcPgpxqxCA0OLYgh4AHfaoSkqXyw9PaUFfbFKiBQ
VuOROv5Jl0j7m2ReAFamWn5wIQd6ZryN0pDDiLfRhflksqtkSuTVQVUXSjSCCmf2olmvNwNVMwtL
7wjo64Ji753dFL9GB8aAAbOqRlYK57qV9nMW7faj9HYV8bMarjpcFQwzD4MvtoLxOZbFz34JDPY0
zMmlk9TcXITwCT6KBg53zcgS4L5m4ou2SBBDbrfqC5Mq/JQ9llxReJsoIK1fKfAZ2iuaakO04qth
ChbToFN9M571jogmgxZjMfwlM8zL+2Mez2uOgjs1ts3EPMaZc0088VDwOiWtW5WBqlnJ3Cpi2Yg+
i7h+Gb1qEznxmgLVRgWLHKm0xWST5SP54hszks0N+7x2HSFTCIdyb4VKtJ+jxD4CJZAbNYhFhsWi
a53DoTwCNTlkgO9vyIyDO7LEBRAjSG6On7EHyTSs9ZPqFpn4S83R105obXpQAQPaebNePpuIcNkW
srst6fcmWOMCANkIlGlWr6xg/KlWRvm8iRq5U32mBvfIzp65w2M/hAvBXCxtkOB9cRCseAlIXhWF
e/QOHoKrjskvO00Rv27yZtiNOGZFhbn/aRg73agAw6i9T3RNlloSvam1xQQ7nafGCprX0nDnXRo5
Rx8/yIRR4aXWnuz8a8TSDQzFJZHjrNs2O8dphOhjd2sK51C4cMCc6HaAODZpOZrIiAEzCojGPXd4
wN6JvHOxNoF3dfBDAxR7mAI7YVF8d6qlYAtU76nIt5utO4sDme5J1mNFBGv2eKgxR9Pgl3pQfQgP
qDzcDqK9d8P4WEr8LTnjsoeKZRVPDyqT6WM62oflxo3s4yQx4VWP4lSkc5yEZEexd6v5owj8uziM
dtkUnnGwvOl9c1dF7H5z+2SlPp64wVbN+GbizKEjPQw4hIIpNWB330eEK2OKAIhKL6MwEN4QQBww
StpbkDZS3UbiiF+SMF/71sjGaS7VPehxTZ0UIygjRVmq3zSIQYAIeW0QjE+KemMACR476x1zhMdc
4jk4h7+yXjuFE5A3aUfPOA5sUZC4b1HlNF0v58jUn7I+fEkBu/RN+oD+/J71Ypt4NjQbjMbwGhjn
4gEe9q0hnF1JYUitnlWQfeRW/OLkzrGqpn0COWVgg1S5KlfJeMWcSuu5oUKITkXFCClVFbI7UGwH
g+ovAeSeuxnjr8bcZFZR4V4lVnaFnIgao2p7MsPubIygMljM/YQKL0tWDFQzyqtbV8liV5gkSd4U
DPLSij8HDC0Q3lwii4/6dH1AUwuiB5V6PLZEDVUcvUUEZYAqNb9ULSQidB/jcTPnCn4xHoduUAf6
CBi8l6GmKYd9xoYsA+2kllG0B8iBNs5T2wRn1Qsd2bam9zchtig/HWkxE20Ya4B5rsKhClIKc98P
/j5H3KFp0YpD5S9mlS6wvFcrfyUC8DQkojIrOspM/0zorDISG9OgdozaQ+5Zj2UUvSQkDkNb9ARN
0R6y39Zyhk+3EFfd6LHfHg+Z1xwsllqb/SfmucLcOkiEgEwbmA5r++iYVwjpzirKgl2KwQClsuBO
5UKj1oS3X+wjlq/Qlie1OzgFrvK2wfvvCGw+uiLa/ENOQy46dsz7uPJZnecdVGvUNabFP6IkM1MI
M/N9PVXUVb8i6v9//9v/+N//63P8n+Gv8lwyScrib0UH7SEuWvlff3f//jeiQvXq7uu//i48Wzgm
5wzLN3TL0i3h8/7n+zUuQj5s/AORjSQeYa6c6Ui8crJKc+4at5u4CZMlxzHKxV9f0PvzBV1T6Dau
25YJS0nX/3RBXK2tPs4CmNOOXKfVvEnjELg0CkgzRO6kOyVm8/bXl/y3Z/y5JFa5vunqpuU5//qM
tV3nwFUi/YQzBefU6tVFAM+YYuQb4q//v0upW/mn5rR9GBtJU+inck7lMZ7D6pDFBRJEM8oq0Rzb
57++nv3n1oSC7/Of7gvPQtDM+tfrydCJ+9mtYzhrOdoPiAVGy7++gmqcPw8QXXeFZ7Due4b7p/4i
NmJ1MdoYUVC0SIcMOLMJgtlw7Oi/GYriP13JQMXMdx3TMsWfnqVOE5TqDAF8uxm9FchbjOJdLd9G
drirXAcSqDU0179+un8bGgx/W9i6sA1hcuPGv7ZfL8rITcHvnIl1FCIXbaSuRhcYM03g5O79X1/t
P/SWaXu6b7uGqWPmpVrgn0ZHz8k/KKu4vECNBVQyb4LG+W8u8W/TiwdyDMfSHQ+QhPvnS5RxK4eu
tDNOU5Tf4pswVloPHy05F9PbQuqL/x967Z8vqG7on54pK7y+cTQnO5PtidENUFs2MEoEfRc9sfNf
N+B/6q5/vtifBmOZ26jiIox3FoF7lkO1C+z4/3D2ZruNK1nX7RMRCDYRJG/VWpJtyW2m84aws2Hf
93z6f7AODiqtFCzUh10o7512OhRkNCtWrDnmrocZh9lakFzp2aWR/1djSnzuWU3pZ2U3XnGqKrjt
eTWWa6G1OBo0BHRf90s3+F3ns0zq1DnprKtSiLNx6Aw6r7Kpk1OsImoV9ZD8ZH9rYlI+b7QKgcoc
SMwHIn2G4gLC7WPtysO9/CEkJmK2tCxbyLMJqHGo91isxEnFY/NYe8WwS2L00q567iFFZxosuLy6
b9vmTxSyX8aTUR6xBqiuLDkXFgKTJUdJQR2baaizh0HSztIzF6spv+5vrQRMWIfDXJz7P4XbfVCY
erzy9C8MK1O4rmXoli5cits/v2knSqY4KyMk5U1ZHryxwoQbLM2GnHnO3a0RvAtPI9M0Bc17kBGP
hs5E8Fh14y7nGEzwUDTvjksE5ndR86aLtv/f13mSVSajwBTK4NF8/oQIR9vCMvzohIHLRiTGM/bN
v688hQvj3WRdIggwpOla52PQtzWdWlE/fyBxqrii7TjQaeQ3Gks/cIE9V1JYRbicTZS4MxEcvJny
ffUx39Be+Sjz1DqbDiRHXNPg8kKxPp91V6ITp6DbS06+FbtrvKi+WypWexW5I3c6bcadzIAFie+y
z4ptoFfOleetXxqDpuGq+ZHbrnM+F6gKhj2hpenJHJ07ty5P+EKtEw3wbOU8K2X+UGa7H6W/sbhF
n22R/cpHcUFNkvTubKoP25RTWzjsrjyZeeyfPxkJctvSXSH552wFtNKUE0LkIa7i+gtKxNpJKK1F
hToQ8xsVSqOpm97aIXwQJrnmfLgaEFzYxEwlLJqWiojKOfsEXQaOpWxsGyd70HTkNhZuo4rl1/28
NCN59q5rm1Iq4zyuKQhpTMdIk5MXAcbUSAECb46LY94MeBXp0n74uj390ohTLDbkjyyd+XW2BOBU
NFo6vOqTZZQ3KRWQsSTJSsHTwOHL8pGZeb27cyjzvv5SL008WwhbVyz+pnTPwoKQCNG2/JAUNTgV
p5m+16r+MXIb/HUfL4QGTCedoJtKOhBQZ8109tCPURoIQoPx+4SQx6ltKswaEF+owXq1B0R05TVe
mkUEjiwnLK7cJpzN4wIkQFYGnf+Qqn6tz3kGEdznrBfGkFE1hWTx6y7OY+98djgMTcNG4CSFdTY2
Ha2NFPj45JQ31RPG8Q9hzD0dAJLnOOxfNd94cKziaU7qfN2ufmlausK0TCaEQ6B83tHM13ADQAjY
GekrfsO7Guaum0ZroEhHb74u4KrSRFuqY4I3Xt+65+F51nGLXut8Aks58jzsi0C1933oBqep4tJk
JLpGB59Wd+NkGU95gf8YmyoXRJYq780JdVwrUkVG3REfsVVnpC0d59qUujCsLQfdExIyW7lo5vjM
f0WGwOkoP+Uy9cQF9jLO5IdPCZnLpTa1uUdgLsBEyYdq3cvgEF8l6GEj0exjiBiaWz9PkEe/fkkX
xr/lOKxaps2K7p7H+voUOynb3nQSlNsF1iKRr6ilC5gaQWNTjnZlTFxYJy1X8uAI6BR8unnI/NX9
ukxjqBhlfJoVKLrRvtQOjLCvu3SpDfZrCvpJKpn/RPtFEueTZ+fylBrlU+C5715ah1fm8KXXaDAs
eYcm53bjbGgreLVOFmrBqauLLZCHu6HDbHrIn7/uyoWlgl6w0ypHsAyfRzgyTrJcz/C+gl2eLQo7
++P73MfZNkRtKhNeqiGOtl83eWlAcArTLUFQRQ/nTeivN1Rhd97CJ5hObQnqwdbuTGo1NFLGs/1W
NeUfOCB93eKF9Qnc139bPDss+Z0Ebgec9VSR5oqHDrCK2oN/vc3iOKV6MDjMnk+i7+++bvfCdmoR
zXCwEJZluebZ0o9Eq8k95I2nCnvS1jVWUxQfB6fdJVVwpalLSyF5CMMlSOAwY+pnO6nTOB4o8DI8
eT13WyNFAlnbbHO20jmBPYdMGZL4OYFucbdJevj/8Iz/bn+eM3+9VdE2YazNnjL5MN0hgIROm+8I
aFZFw8oIVDYJW6hi3AV9/YwvvVvTZHEhajF0YonP7Y52XDkYuISn0QkP1TCu2YuXWdLt67yhYj3D
ua+Uhzlz/XW7l0axKQmTdEfppjxfZus29b0E4chpvk+ysTqr21kCgvqNQF3N/sSTfft1kxe7+t8m
zTmY+usRR1ZQdS2Cx1OGwQepowT1Tb6lkux1TszCPjpkmXUIbe371+1e6ap5tqQaCgsMHU/xUxCx
q4X1A8WAB50s7HyN4vrJTUit8NdNXuqqJO9lC+WQrTx/q6rQUEDjOnuipA4iWrprYQTPo8jOnA0O
ZOuMfauO0vevm700YZXu6IbuWDzA83DUTLhRg+YWnPSCc1ZQEv9GfSm2PaZExgIvFS71vm7x0jKv
OFkQrUmH7fFsidDB9CZpyzJfKnU/jcYPF2wZW9i1hPOlSNtS6PYYP6SA/0nzIQWvCsRsjNehfZ+v
Y4MB90a2/yeTbDkpjle4hcfW1k8Qjq68zcud/G/bZ2uDW7UYceQ+a1Pn76SZ/qH68mO+Xvk/PEv2
fEOS7fs3m4Ovn6uGnmdJWcmdNeWP8/0SDnT3XzdzaTookPxKtyRL7nlqNoEfw7dC3LMwE6zM6RS6
FmyJIvs2jpJNc8DRp76SK7k4MG3OR8QCELPOV5uetIg/lLw9ynywJM5g6+HcZHcrgp1rO4nBMnIe
1BJ2/P9tnU/3uoKfH5u8LVGhSkO5HUbOxuQUMV9AzVfaLXI/J67fZzGnhxqvqsorK87F3ezvzzB/
xr+Wuj7Dwr4xecbo1++MXD+kabOabJu6TxVwV0093FwJVtT4HNeAV1rjWhryUlqONeC/j+Fs0A5m
MCm7imFKTA56gVm4RVEc/+9TNqvw+Jj/rFK3QCWwi/2/5GI4UrD6cWPD9nKecdC7NsNv1mIwT4az
mpIgWkOFQNcCiw1NRV1goSmy1Wi15a4rx+ShD3E4/XqkX5q3nJDJabMg8lnOFv7MTXWvRr4Kugfe
BgYkOJJwnduT4P66oUvD27ZowaEpSZ8/v24j9YcGRgVTSsv2daNv06Knu/HDEJlXmro4tP5u62xo
4dAwBtDfCFQqB5a6fZe53mEO0LK8vq/8+k/fdhsxJCD0hwM73JXV48IzlQSj5FgVHkvqfMFXIWlE
25/YTBFwgH1aiTjfmTg/ff1EL3WTmwjdtSzyymyj8w771wxSTgnHMXGyBx9/7/GBYs+5rBMZCjWX
HKnhHo0o4EBZDlce8DwvzpYPRVZXcJbgxpE7l88NTyYed2lh5pzJQQpMFv63leZ5V/p34dwynx2I
6U2lc5SYH/Nf3avMtO9jmcYnIBjQLLL0gN/jgY1hiw861eT1lS3swgjlKI1AyuAmk9X/bJ9ONHAE
bjJQWxmob7YDDogRo4XpHS7e5ZUneKFv7JWk+LgXNjk5n4W0RmVRLAsx9BRTCTRXWpWQP6jIVesm
Lp7JG1zZXP5zNjh7ZZyOuCBzJK/eOZ/nEK1au4e1+tCWTvAjdkeIsIObQyfIbO0JH+DeQ1qjcXax
cHqpfRNESOeW2bepHeRLFzZYb8Zh217ZiS6MJJeVh3O81Mm7nh9puCQsonhq0DewPH5oId5kWWDJ
3dcz5cKE/NTK2Uga4i6D+9FoRwzCxdZudXWPT4OzjRLdP3zd1IWo9lNT8yD7a9AC5siovBf+yUrD
G5BcW2TRr15qd3gGOO8hlBPsB4YN8ubHrxu+FP19anmOaf5qOdfTKi0dIzhBogXSDAqlEEuEgytH
Q6mQv/Rp9EA2a1MW6bevm770EpVBnCRtKhDEeR5DhwXZOYVwjhYsrptcxDYKOje68hIvLXfcX+sO
e6VOyuT8wBDWViZ8J3GOdhydeg/jG7q7SbV6Y3jOfZeVzyAx9sMA8lYvV9ge/e/rEREhSXPuEk2W
vbM564mYmmovG06jqVDBJbdJoj3ZtjoGMy63LK6tspfWCHd+qCb3RiY3z59fKAwpAdxCOsemKyBo
W9WzRZ51qVGlNVE4FlTWlbF7rcH5Pf81ggZY7IGH8vPUoBidhDxZUt1neXeIm3ojm8m4sgheGLJz
JkNwF0T6cL7z+NxglCd+LSjyOnlmgbmShbXxC+qozDF+DI66ITg8zgJhGVZXop5/e/qpYXl2zHZD
kbnmPEuRYMxFhty+bVWxh2c+a8T+19mhBAUkDB2CPTIYZ68xkGam9Unqn0RhmOgvnOYWyF62/N9b
UaDdKMPhcKvOwysP4p2VxQ4WvyG14mDUwpWYebdft3JhDiq4SY7BcZaaJuWeLTKAIdJBWb1zTAS0
70jbhFm46THeiZvyufVw+667Fc/jURr9Rsnp+ev2/13I/26etebzgPGpIKw9fO5OoczviQCRPFO0
qypZXenov8u4mktySBTQW6bfWYTT932dDDJ0jmC3FnlBuocR8v/Jaqr0mxPO+qGvuzZvDJ83aEIq
y9aZB5KSmfNoB3tDb8KHe+CCxd/nJiIHKumNKt/0St9+3dT5U+SCkVQatzks14QE5+t1UbmZ1iXa
iF560YFxBrd27fmdbwlzEwxCVmlqjoR5PugFBd2GPwUh1qzJsDWrpoUzDmT4646cH9NphTI77oQJ
oBz+OdvXwzqbQtz6+js4YT/SJrrlRKlR3w3tDMnY7zrAoiFMnB9ft3qhb59anReXv5bJ2InkkCun
uyv6/lc7Gs9gXYYr0/l8gfpPz+ZAjWsnrhbPKwZyCiXtxtH6Ozz31klLlaSdPGqQzYV9n4rs/ese
nY/2uTUOEvNhlFHPDfTnHtlaR1EqxnTYIS8Q+0CBAR9pomWuED4srga/F8YfZwfcojn3smadn1uK
AmqljqCd6yLIf/046JvCE82mh5t4JWi48K64drY5iukERxTzfe5ZKYspsdBH3FW17jxFSDBu6jgy
rryt87nL85trBijtYcTrXJF+biU3ND33Qf0BzUHYVAXUdJSslL8SnUJ0t3Cj31+/r382TiJ56u65
a6NihavJ81Ao06uEgutU3XVFcOx8insxB1lGBd4rRm67K3con7MRly0OaDOlohyuhAr/PFdeG8s/
N+uWpRO6n/W4HaIolE5u3A0VqqNJwwa6SLTo55V+Gjy4vxdF+qmoRnAIfkwuX8/rS0M3HwGghvKu
0wBjp77/p5+abSe7PQmjTU/aeqH0AQxv2u9il4KqRkM7V/Sokb/+JP/0l6pC7vZdySvmlud8P4A8
mLdD4sEJHsNXTkMPlWNcyRq4/2yu5EWYFQ67AAkZyzofrFUz+iLytOZe9/SnBCZTGGENjIdpj0a4
Jw2GEb2LW18k0N1JmBialUO/8r6HbX2QdXCsJuqojaxFNaIf9bbD9EI/SeePibip0I33qp7RZIVx
m2d1uFBGsNUzGAbNtyCIV4GMt3Vuv021DhmmurNSF71Qdx9O3uM4vtYItZJ8PBp9+xIE1U/LhuHX
8VIctqjY2GjgoVuzeBxl+pShlqyFtzYLeSO821r1p6gNyWRlsxn3rfRfKk6eqtQfMJun2Agbvco/
dN5H40UYljQ3euYvQ/oeK1hmJLJVLB8iA9M5LvZwJFh22i8XRzRgAAjF4OWn8I+xDPkJOWNlFT4u
qOaN7aQ4LjbBEhPVLaRMiGEgbgkX+MtqwgsEbUkT7CrPWqWwrpwWWHL9avThTmJ86lr6t96wvqMI
vNUQEoaOvkg8+dCBn/JC7SbNXrFHuNGq6kCN5nqCKSDHn9JGYEW4uvCkuVUK06r2za7qdR3US5yo
9R6YBiKURYlzn/LQYzoYA4bjhoeKPbpalzzkuSwRtedvBHmP7tTs21TfdHm4BtN5U2oIBUfMtcvX
ApGlhx4/8IGN8chEp90M9FC3CvKmLoYP5Wqsjr1p3jT6sB3tCXV+h1gu0r81zW/Y6juk8tsmyTbS
/FVANcN58FYboDBg0JB5P/qyxswu1RZZUD9XdomLqr1ycDWdX0rIMISEjQFsvPbrBo1+tXJdaJKu
pw6hle78YLKX/JY2UMD9MF+Yrys99OieGWBGwJ1daUCgEO5D2hZ7P/Xu/ASDCMSIWXrkwS9bONpG
/sMtbXxdxYuRJ2iNcvsPVpWgSLO3sqg3UykpnMvZq6RxP9TpSZ+iiaIU61cwqI1AjuW0UOIUtjdj
ru9JoyE/ApXpdEv4fFsNxajEBaVxuucJaRGFobvek5TnyZcgUfcUNJ5cZ3rUGnNZdEiD7HEVx+2L
rKxjX3rfIf1/t6xsJdD6BviaxpgljkNG0UOB702xlBrMFrfZO2H5pHv2cjCCNa8kmJvtq1Uni3sR
ppuoMXD8KA55O660KrvPoxq+9n/+RuTUGz8yACnlG5loOzdGMOTwJMQwG5cb9o+28sEeZDBtMFn2
bA84ooajkxncx7aiaD3JVvYUU5cvlyKIbqClTFC6E9Q41ginzS7R3BriFxVax8rAdW9kB5HiVg0N
aEfP0tBwwVgsyE1N0zrTudr2bzqzPAJpfvZ0+zbSgvtCB8CCss0WAZwS2GMaZt5V7Sx1lqMRZ+wJ
tGhfq4e4T9emVT8XzoTyOFjXYXTM+Yvc1oFIBnxTUQRJkXjrlEuFXNFrdDgG/vxQVzAhlGbvnMK+
bWOfahcY2QyruOyYhME+tOt1mWA2aiUYvIoHwAL3BqRYrBeN7/OsFyZ+2TpbRasvxvaHNMalVHc9
bngyN9XW6oSzbLCfqrzoBiPyTeqo16br7qEtvLSs3HCoUzivDhUaVSFWojLeFJiZqBjXeeAti1Au
A3de2zRn1bYSh86yyHduUcMZlxFku7htVr5SsN0xsJWu/ADhsEEIeaMrc98i2RoQ6aZGvLKxG5qU
uzA0+9ZPKnuhEtNbDUN0rzCvmZc/1YTtKk5wLW+AsSPz1U8eFHiZTeAWDGjfpIJFgqggbTB6s2oC
Aby+fimqLVe+zIu9GMvvgS0ovWOdQil7M+OhEwRI7Mc4zGHY5ogdG3q2DNMCc4NqV6O/WpspqieZ
4rkJEmkywT73JoL9xi3f8bxlfsfabxzA3kNuiyjy/gin/FS12IcX6tgY443nopnOJA43kQbFCDvf
Buj4ND77sDUWneQullcuMG2V8cEVkwaAoDH2g933E1bHaX7oSM9sDZzbmsWg0noRjmBVG8XkbbjI
exaRKVcizyJWS4Y+i05TbEobcIfmtne15Tz5eYB7ruZM3yO9glk1kp4F1FRPAnAZ4oQ/OfTEGYIU
PoNErjetBPAm6sJf9old4L4tJMYuDIwKkGwXvbCvtetmNr+JkHEcYlEreCZgOcliVbeygr4EgsSr
lvUgBvwgGlG+UngdUcmqTasJcP8etETzouK6/5Vzv6kvQhnHe6JUb0GdJiD1KRNUP+sjFoP5LHyX
U/vukuq60dBVbsyuHQ+B17RbXVJHCeVUW2ClDsajowCxwzEW45iR9F8VsHTXVojnlPZHDLZxVyW6
RlmOLxSGDjBVH/FDcQ5jaLqo5IUNg9gf11MnrWkRtmVxCAYWTdgCMI8jo3jM0aV7Yht14NEwRk9/
ctYM14Otb2dLgj6Um2iID5FuwQlP8RcoxyeiPBzE8zAFTt/jXFLcD4Z76vEBZIrti9I4dDpAB0Qz
qxFjv0bW97Fb/9Zsqm8dMUIA0Y0/hdO+1m5OYZmBwh6/2X2lrI8pnNiG9PwbEpc/GcLOec+Ns2gr
sChWevXQDjUeF6iuylLBp0B5n1nvputsQ9d90nwfu3AK1jTDwKst7XDQBThFRfvOqBowqMljUuB3
j8rjozExMw2i9s0agA+FqUKv10/Htu2g/bXuYxgG1ArH1Q+qztdC5MecU//M1vZXwGUQsbsYIOYt
eb0g3E7TpC1EG73Grton7JWY1S2HChpWgKsS1N5Dj7VAZcwmUVwXZF1xorc3PXZAmlGf/MkD5zPB
A9dcvKym8Eb3c7R0ofdctVQhhU0CRTslWaMXDnEaDCeVrceswHsco+75RuDW1YplM+i3ZWg8BCNy
ABYX9gSseqwlGHZcJ1nRSS8tsxlAVFbwXlHVz+4nZW5v9dSCi6nfREWJPZa2rXtcV80xWRVY6wVj
j9sDfcGKKfPMRZOX26jNX8wJzSx7ve8zXUeMfXr3m+sDfEf0GfZ82JqScAtb7fk3Tmn1vRLqNu68
LVV06xyPoiGSW4yqNvOfc8CcQ5d07Had3yxj/62Am1DFFugS992i4iy2AEl4UA1y+Gs1rhc5PEmv
+wErezO/3tzx0DHD93ZwCe5++4Y4jBInuvB5DsZqdiOtzbZ1M8yA/aXW+HcITxfzzoXDGL+qx6dG
YCwQwdzSUKfnxDq9U32bbAk+4HdaBDd12u45zXE95/bfk7b6Q9HzVk+i33amv6Rmd+LzzXF9b2gr
WdgLADoaP5G64Np8rl7Y5kBdw6ToV6750JUekIJxlbW/hYu7tpshjtSXbsGeGrhI8Di5C1F+cEDY
F7b70HXeBvttQoJVVs44b+vVGNnv9PyPlQ9ABfzTHBSF2nTweqppm53R/2gtUC8DpuEY2iwk6yO5
2i3Zig2F+5Qpwj42YfClerOy9RBeYox9VuodEAUC11V/sgw/2QkzFH5DAakAbw1QHPUrPlgbvfM3
rUK2nLt380uI6+a5SvqD49Qf5Vi91X52U2cGhinPSeP6sLpc1KjdIQHs6lYmJ6HbOcwvtOgjFlhU
mPZoL0DtgkblmMAObW1LNuUZljDVeNDZ5trt5c1QtE+yw7zbu/XcdCehmQxyejJkddTcbG9y4z8/
9AH7RVPvFqBn13X9UODOVmJ6OYeOUuSrilg3xQhu0YHKHbT6MI3sYK3/G1nTuIwmw1y4hg1MIz6q
stgaLN+hbS2HPiCYgKOAz2XSQmuQuPqsYlL7vYM8v59WoSYhGuB2OjXLuteXEmO0OSRybUFl87vu
qa2tMTSjO6fwVoFjbjTPfhRVifoMVDOI/lx1f/Ab2+Sah0lyu7KdgbivyR4S/83Jo63GmCE3eBD6
cD8f/XyiKMqTKMssgLMxipRpwNL70U39fc5WNJ8yG785Yk6xz+BJJzFmfGWzn0+hodZth7L08FU6
unkMizVfFkwJi3U45/CBdeMG1dN9kyU34MjxLhkegraoIfgPxxELuq9P6MZZEobycKr8ydiSGOE+
kSuiz0kYW5OGmorMfBq5+CIczsMP7EWJUTxDK8WCFwodQRBl+iWGJmPZn+JJpjeetHAsLky4iC5W
gAeimvq2kn28TScvDXjTfrOrShCXKHjju06F1THyS0rUwiZA1GwbnPraEA8SK9cf4hS4+Ncd+7df
ypKYHVN8TxzMufNzvwLLSjEKLMSzXfflbtS1d0dyTFSq7YJlZxp5fSXX8U82EJGSQbkl9ZZUW/6T
M+vD3jDrzIRAbGfs/E7zocwyemyGiVg0yKtqRYFDskG3Xa9aGxvTr/s7v6dPOZ854UltN6lIhDTm
eX+NMhy4ENe6O3sM3m2Q8b5ofjd5hX9on9w3yVhfyd6d9Ze5yA08N4oSNZRwiS0+P+BZssJFeB8/
hyOOSqxMXTOeOrFv6/bBEsM2Nf50zpXqp3/bRBLH/j//zyUNevZSNT/TRw2TtSdhe0tR/XTymDMg
R1WJCcOwKUqyKb12rQjgLPFKTz+3Oqfb/s5cFyoTDVHuU4lTT5PjpVYc0/ymyF5nKrLt3ZcccoM/
nYVKHuqFrB/10HjGHuPKKz7PX/7zQczPHwQWcB/EHsDfuCej5BPO7M0KEKH1KLt6T+2bhndR0L59
PbL+6b5DiRMCHfx0EED+IwWdQr+M0PyPLPh41eEd13h7TPb837Gl989ft/XvrEX97BiK2hWT+XSu
5cJEPgD86YonwzfFDWXNwPGxbthkCviSU0zhlUdqckn0eeKwADKSSVIaCAyppDhPlkLcaizsPs0n
ivV2k63fu81wiJOec3AMrKOKVyUB9ULoxTfVJt9MAd01LvduDcRYkxHgiZYTXLmfq90cn0uVuN33
uU0Q7f2S+UzPcuEw+Fvhc0Qv8ClGmLNtdP1WK9TBxc0Oq9AVLKgFxKA95hPg/mfDxyF4o5rkOH9D
H6wlM5A6F4k52HDDGeneleEfkpv/OecHWLsXtb4MPC37TrH3be+lu2aGWE2cGOw5NxhhUzQuM+1D
tcVzOITRbGu97jFX2OB7cWcVwJly8zltUJU2Y/RgxsUq1d9E+nOM2V0xcBdRgeeeAJaKZXyATksL
YL4Vt7mGGxlPy1YlJgeg2AeA1YP7qFq1Bd5z4xXhxsMmpHRmzLW5qm08PMwfNT60gdmso0nsk/Td
J13hmXAyhjedqxSF7a/ADdcF0RTCEyGrsBP6H+k3ZKLcG72Zdngi7HthPeUsAfCOIPBVr0YK7al4
xxH4udWtm6Ybl6Njb+ATPkMeOTSxjvtamh7zvqSGDhTV9OLH2ovh+Hc61nRxkm7qAHyi/4ptEfWq
tljONsBwb1ZN25GHFPdF8wRIYUnOGV87vGA0YmAmXhVUdziNrabaKG9Fxvvi0+stCa0K9AgBC5/e
BUmzcTPHO8gKOySNU44KhgW5g2XTPvtQhyQm7Ck5S8edpqWZWLjK8rBnTKBLLOmOHN7mP8hG6wAA
bM3KU9vFxlAZKVtXWxqEFl7YHaOwA5RZ4aBuLdkSGkhh7r7vRhB51d00NAeX81E9u9oM6oct3L2p
/0SksJyVw51ur4Mq3YRpuxE5ZxWwNZZRQ3jV7osRP5AmElvPrQ4qNvaqbl6aoQKjNsDiS0nyRJkq
ieENJEwcO0qmRC/FKnPdpZe3WxJim4YAB0ojAiu37k7G+Dg/JTv1KfRxvw1Yt/FhkrzbZJCgrBAL
wxjrpEYv1pljbSjANqC77MaKA2Ehwj8aCYtV32nhzVgW9sluy/oh9a2ZmmA71Z2dmt/6qS6hDvFo
SQuue0xdgTDtDRx3HLO3Tl1SlbdQmNwNR8CCj1t+NDIzdoOY7WPb3NvLWnbfgsYabqsQBUXXe+K1
893UA90qxvhpdm464CXuPWqaBQFVBf43qyvkmvxVtG3q0Vy3yqs2rRuRbif9u7BCoX2PEyQRfmJ0
6zw0zXXQV+MpFVVQLKxEE4/J0A6rLsjyraZ8jv+l39h3YhS6veUWFbEiDs9DsJKD3T2rGvsLmKi0
boFp/p51NsnlKhsKdqQsfVEAlxZNKHgGhTm5OyExKAityryFrsNLx99aYDIvbfvJw8jipVIGSeyw
qOPDGIcNmWAsvjijL7rRezKxJ5qKbl3Pd0sV0rU2rbhKwKKBhLrVQMvUKf52oyfD9fd+4N+XZZkA
wIl+2kaR30RK/JJj+s3CtzEr4j1G1OsSuqTWcqz3jYZUt7RwiyaPOVT2Y6vHb7mL56k5+xc2xjcH
5cotk54BiITGnPJ8ZecGBSKARL1bJEyY2mMX4t1nvklOGFZ3nyzr9lkR8KGP38iUXK+0KFhhgiZE
R2CKB/Vu6/BVvdvMp+x0vpTAM4aAQjT1Em6F5JsJSJuyq2+tau/3jxk2I23YfS+m6Ejem7T777g1
t3xTWNmxiRtyD80KEebC4qFTfpyRQSp1Xr3/WnVyobn9ijz5SoYg8Ic3s9rrmn3UompNc35h7cWg
r/jXYGx/tvnw2wB7tFIebOhSaacy6VYuRrwWdxsBZxqf+qYRIH/gvFDDmsvhV8djk6phdD8nScnk
gBZenajb/dlFhUHIbpML11dNcZy7yJXllk6lGgc4u/hZj9WSQC4fmpNW/oxL+0S/eBqt2PdwsTMF
GfXRTbPt3PakV1vDH9xVpSAJ01MqzNYywyLUuptK67HKwr3sPUJgalKX1hjAGE9LzkfZnk9FBBOO
xYvv1DeYQuNEZUSb2vIdah/2aWF0+8K3Web3uv5zrOt6lTXlypkEcZYN1TBZ6SZUw2S6kYw5/opj
Rt2CH5fYfs9f5yz4/JuI1Kr9lGZIvvQ3O012/CeksvCRn/FsES/9dNzk5CIUxZsLak1u88TmDylg
cTiXVSyfiX3DX8pwZ81MBYa02fKrDKt64uQfa8CYeDqAR7Z8MZp+0yPg08fH+WcTRgHtqLR45Zt+
Wez4L9xufhgmx8EGlvNw4AG3WfAcOQFm8wCrZLzMoh95WeZLfriYrPmTBqE48sXvZ7s4RtoQvZWY
6hB+88WsvW2SkWkaCflbUeCPyK3AoL9qkcRQ2V9rdbXXfAePFWy1MJh0OAiXJnYzspzbgAJ5yxet
qz4yrkwsyuhORaUHGAiGhXfqKmrCPRvvOkh50JEgpE14zA7GofC6Vz/V32VrOQtDprcIsd7qkPSV
F3fPOkGU3tb4hEyGtYiKadn2/ntSug2OXZO5MlrKJhIthiEqw0U0sPkXE2YKodf8JDEEBVzUVBOL
pYqnt46deOG7rKC6JK/iTE+car07VcpxzjNM9XZIy2MZ+pxbu7pdlnOBw2KIEKMRBw3GeuLghTYL
ELbtB/vWio2Fm4w8h1ISsGlJvO2MSsGpbmLtwK1Dtre0sYNK3MzMpMSxBoO31YCJlfkYrhyPm4Fw
hAXip5W37AbvHnfk6nEINetZTZQVoGA1sYhlM47a+iF0YvpoJfeWrD/SMHzPuMBaGkZULvEXewce
9kaNB8iaAtVEn3piEfnGS5KJdtUP/ZGL/uxH6MbfnFEbtk3BrUA+S5VMv4fmHhv5NshwelCdKJaT
SRaq1VS7G+1Q31K3R5q3Y1XXZeZt4nBM4f2A8meHld4a26knPZASIH0VY4uISetzWQ1vTmg9o6iO
SGTrgOOJmfyneGCRt4LyB5fxvzQr++j1EIo1QE+siRvnOJhmOq71yXH8pVtpRrYA5VRwgyezlWnA
He0S7RuoTWeVqQkAYV7Bmk276nteu291nTjfWw8neSV8IkrFHdh2HJs7R0U7QdZwl0uuRJbJVJsn
bzCagx6KaG9VwSt3/WRmtOIlDVPI2Owpt33tutzEzVltQfLCiib7rep9G0dfn4RDEQfmMXLwseZE
nywyXUSLwBfmbjS19lUXxS2p7f77/yPpTJbjRNo1fEVEMA9bqqhZkkuzvCEsu8UMmZCQwNWfh/8s
etEOWaYoyPzyHSM3j/5IbySE2i89GpgB4k811WEJNoaH3AYDHuhZ3ujUcSXsL+QHJ6/kwF1m2bDC
gFUdNdTsy+5IzleU91RKuwEwQeySP0nLoMnhZg48YLjMAiLIZUsqsCK0tZ3IW4yN0UJvprIiGkmY
DnKMpIoc8c5O5991Gs09FV2FOiLzNQ/uMM8PWVb7855Ev/5WrsZr4NX0ukP75e9RWfqwSOSDFmpt
37OgFx8i7KeHSa7evpem/G9synVOmpq6Q0atsa3YTA0C6Sj7s8n2JhvioXDK8aPr0sHfUUxb/MUx
UZ9Q+5fXfM3/aJ3/EB35r7Mh/MD55Ue6NqEiKJAnwAa++1fU1JvFji/pBPGJJykWg8T1fBW/TZ3O
x7oZgm+up0nayaM0p2LftO2anNXZYUOlyhpwvTKLY70G4MpNTgNHoMx7kQ804GSlwju9VRqmecA+
REP1ahXsTYab/Z2yAr6Ek6VrQ7ER0uilGWyCDOj9tchyiSZWqTRSTpwq+RzA013DDee3lkMYGube
lu4ST01GoWDYkytVGcd56Q+NvVVGD2zI7bEziWvsTBqWTeM/qrl3SD6OWnVJ5TEc2U28eAvjALYs
GnQTh54INFg7xxkO6Tw+oia+iry8TlQdNjQS5pVkfiePdWrGx1w5+X8RNX1iXNkB3OMYVuz6xj2n
U1taPhmqtQdBaOex2bRjLECXOYc2V/rY6OWwIn7I+u135XfqwPiPPi1oC2fCTCOXmB61jE6qqy+l
1x2DsCUPeATFCR7twoXVNgjxNbrHNcy/JYa7WMnyZY40XTMq+h5Mn1zK5jeVrEd+PyWSvktNn5wE
i40hbCpBHPeWh9an5wDJtQyuMHGQqknp0XS1rq+i8z7KKD1n/D8mRoxjAphufaeDNXGQi4jWJxHT
uGtNnHkdnvFs72gfPmTSeyOiAStNJ0wqdGjuo/sClqsnz6PWgKsBwO40fIveCWNLkTkhl6+SxOx4
+5xM88diqP4W03gbRXYeyXjcOeQjHwNnmG58HTA7Xqh3SkePvpOnsTHTIc3FEU7yZ8xnjAmyo0ch
GMXy2YXTjx9JOMbK7f407JlxgGnw6gvnIHCLxMI16CXVPAQLm+Xa70wh9n3AYJN1p6koaCYD86/M
+qnJqsviU3NgNxMEQOAslIHk0FgtcdiO9twXYyk+PH96Jj0jjDNHddO9h6785kNTp5WGx25tXifL
Oof1fAv7MInK5tyQ05/ji9qZg/GWNZwWJzmR5pxO6EiCrcbLoSd6Kv9b6Ng0zJRwT1OJyUuMqVli
RRA5VDM6UddWUNrA5f30KDWvTynFoSY27G9JFHQcjRW5TMO/jdJ02P2CajmZ1ND0xnzBsPlIrt3R
xyCJZvrNpPW+Q7nhrP3dDILXAg+EyuXrNAxJTumjHIKfdBIPHsIL+uQTEZEdv/b/U9E8Of6K3l4y
0GWnqsyeYK1vVU5TpBofRA09IsRjazZvhdP/Wz3ixmuxoodablWqz/nanN0uuPQdyoh85FBuwlnB
ACRShdBg02mY6PYKuj1dgIfULn4jCaR+k1cNP4Fl7gCCKflGmx7PizhSUPHHyUj4LwiBelrXJj3U
ss/PdlnA36/QI7Kk2GqlRcXS9DtmJtqItBX5btVw+GQafoxZ8zMqrY/pugSnxW7JVR6z6hBJwSrU
ZhTK5KFxpun4UJXVppvR1J/MT27jLg9DSlWvGM2DIz1sSZo4Yd/m7J73lE1yRdUmY/OKlWMcpelD
P35CKr22TUhGKHl8FzoX8U627kH09n4I9XPahNHO16q+aIN0hFl8FISFPhfdaL/lErdpuaZWojuo
MZuo7EpN/Q3dHahD3wpy7GtBSBerY7jFsDPsurVgra0otvQSsgcPYJmHQIevymbbWdFoNSXp52zF
Yw9jP0oOYVJJCF9KNhu0DKVjwLcIYoFF1nE8tE65b98Bf7N4mKtbtjHImSXPZh3sUSZeywASTY6U
Y0fNo0NkL7sXtVuSFoSpDbqDGbTLzjfJaJ1XJZPem34N1nQpqStju91oxRUhAdqSaZF/i978ioLu
nqtt9wzdW0EJ1NjV557uKwochltA1zQNH+UuzJ2kJcSmLvyLK/zHIl/++XX3GRjoTxx9XSvxKIb8
s+tHsB8k/3J7Z3TvoGAZvRdXeYd5qN+NVFxDZYdxOoZ/7Z5iFLfg7g1t+RhNTjKp9Al734cqszed
i5+xbNK3tJWEPGgWwGVkkWYVtGIpjaTiHRDE/XDUc2LLN5NAzQct2JGc9OQE1e8FNq+y3KTdgt5T
pS+y6hlWCKGMrJwTox8+4KK/MHTeIr+Qu864Nzplh2aurCpI2PGx6NPvfshvaKY/lx7Oa66hWjLv
GHH9QZBdI8CkUWVxR4Y6I8CDzDf8fNCxsFImm+JurN2hcMTrds/DYo7LwD+kSJS8ALh98t67KUJt
aCDdac/O2CYNL/OSG+yeiDSK8mWlNRqy6ntt6WAAFdzDEfJL1r02lxhT0H/k0cfbX8jMdUAP9EKq
1/vq4wwKJtDJ+dCMVPUsPQ0sJAFx5baHVHOrpGGUu3JanjP929Yzp1eajcz32fepKvmohAVp3e1y
DvmmUyUa9hGpKPKmvLjJ7iFD2TxnQIrGEh30aj9Yk7rmlqD1J0csszjBZYzc19GhXHAxzsDUjwJt
YhGYcUh5fUircFGv2AsZPrZHUG4TEPsrqspHfCVnw/HO9cKQlI47tQ6H7bulTOUUsmqFC/Sut5bo
86jWtvoxsVlDUzR3Dc33Rd49ZZ3zS5rTaSRsv2uoxKjNO1HMyeIA923fxPatcH2Ue4XXMiu+x2J+
odf7aYHFO04876nIP2f3m5xE3sq17BK9WqiIdHHyF0QXtvHbHY3L2vWEnxvQprbcLZl1Xw29W7ae
Bi15z5udAhix8o9gDI5NWP3JbRuWlbNLS9jZPK/mDiYgIHsNydQo6wMBPL8KvrOxtV9KW/4lk2Dr
t+j/mD3TJZXUid+KRycTFELN4S9UJ8i8ugeZ/f+ztXQtFXuWTgxK6FORJmmwnpH2VHt/0K9ei1qF
Hu9T5sBeusx6XUVReVlDOocNaakWlck7i7L1VY8oo6o9sSe7jnEfEQl8lBWLhVqYiZ8Z7UswWQ9j
Yd4NAwh38tIQUYC49k3wt1CtccQwFIfRvZ9RpEfzcvS98oZ792RPVbIQOzXQc1eW5o7h/bVDwFmm
cNJV+D1itCcbm1jnjGeJ3HoRo7zACc/r1DhbGyK9DbxWJNwfpV3dO54JKwKMnn9UhsyZYsW1t4Hj
rL+OMaGZsFqfdqC0vGOkeFdZekhDefRZtTUicSNwbyn3ingV1hQ1JwP/jCftJDOWN2V5jzQbf/XQ
Y4PRXZd8Sii8SuPVhOMlkMABBEzD+UsYd4/HsyAieheqIN/BJeixuNYNO+hUZETad31zrlDf70FW
qbmxJmMX+MaQ9DYSWrScXzyhn+hf6OYy33tXEh5EaZNl3EVBrpeKgKHSgc/hm6+R4APpULy6PPj4
hPcD26MGadnkBWnrPaaIlCXdjvQgP0o7OIpen3rm56ZdKNqa/L2hioO7pj+e4eykv+y1+i23+ToN
Efb4SdnwdRQ0UG8Li93c6Gy5FmF4waL3aNXqMhrNk1VH1DPNNGe330VkgadzsqzNPxVETGwaxm2l
Y5taNWIbw53gDdSkWoa5S3AOz1IAgUPZitoF4MwHv/qXRwiOTbKx3aK6eA3Dn2lWLQ+GyEG96/3c
tOcK4eoGQ9ky+GrK7Szh1d9rPp58CmayvmEAMZJ0bp4o06XXtu6YWSCXqv+MbHpJx+q3wzVGfndO
C5aXLDw3dXVxovEl8vU1tXhrvGWmcQDJRTdnh9TljduuuHSbvUelgVt4BIDXV3jJg9EH+wb5TuuM
jyGqO8U53UeZ1iN50l5+AkDaDW2axXkIIBEVOjxQCZ8lwSzoXJgpwjGnlgGzZDq25ox6rmhbcU/U
Y51Zlp8A+o+6J0IJnmXeLaYHX2S+W+w3FCBAekFwkPLHG+cdQH7etwfRZaFcyhSiTD9UaXkWOn0Y
+yaxyuIH5dNrnS7ncXb3I8h67PfdfhD+syflMfKtQycIZDSbm8imQzHkyLWD2K2s40g+ueWu+6gO
LqXDcjw0zkNRwTWty6aYXF+q9r2DjskVYKSJts/0xLvL0IWUxUDg2lw6lLaTbJ4zSkXm3PsSKZKr
SjbJVBfMGz7aQ1jfoXroeuo8Stf45/jlPpzsU6idB2e9L4N6KQkmjVR0QIHxM1brp0d7CMs3JYit
eWjVemXIvM3ABNtj1lbGn05bf7cPUngu8gz9t2EMW4celyCawvyjCGdIZdaBAKquHM5zSbinIS+c
cfalJe7MHmAfnUhyCUxQ0jMDUntqKPxkMECNMyKlmb5Wrz+yR3Y0qHb7nMXMk8ZhndQ7qnYk3tgE
MpZvX3S/rYF7KavxXPXtj+jnn16CCxlfQQHTX0vncZ7EIfcjttnsF0aXHUq+Q+6w0WTVqzlyYnDF
8BQOxsusyc+35clcWvQ+QRZXvakTl371mV16URZeBpNFk3PnfxN6WsrtOKZtR9qg1nHItczaeaNS
0YAdhfZP1VWxVG1rSAqrOwoNQkcFuSyzI8YBtEnV+tBEzfsgNJs97opU8wVy815GWZ4aaC09yA6k
WgO0klY1UMKURe57avRsyfZl9BRvmveq2VQts/jbh1YZZ2ukuYXpx2pCC/oio/CN+7XpjvopvKjt
8IJ/fret9v5c/cl666xXSdlkBpik3Oo0ASDsq7J7kZlTMApaHxFvMLsHuXamBJGTlIOM4oKxGEn+
ar4rn6KxoCAhowIqDZt6F419PPLZm8W9y24zT3CyoTbdvZl5dR9Skr5Yp7bVNNA5GGsV3tuc/dxV
5S9R5/R09nO/mx1qYvVKYktXdhUlO3X2lDYwafbgnuep3YqBgKeNCXi35Bv2ajTrQTFy1lTKOHDj
GW5c+hfniSIxWNFp1/nq0gTiLTe7YrdsE0XFlGTjFN2rKir2BQnKe28YPrdVL8uR+Q5TlkwTY7DI
CcNweV40rigXyyUtSC2FfjNGhCZFS40+GfjYU8yGfrgcs5YqHHfkcxrB2DE71TdicK5N5xx0NH2V
6ZAlfYdHY5TOaZOGCAkka4hr41J9ORUNqmD6buy+ZoLDY8lW9XtoW8bZWl4Hm7V+cWbn3BVs955w
7kbQvZkqMhMZ9Oe8TZ+MbIbLsotr4LNIWlsVM2fMLgz5T/nvNu0aF+npPSX1+7De9GMRx/ty54n2
Os3U2Te9Q0EVdiFOuUa9V037pSMACCHvUYPknoAXdqRQ+0zfNQXH6zMFI9BezU/TeS8V1RMcm6EB
q+FvYcPEcoQ/u3n1hDL8IRcGy337Xi3po5Glj0CxV1+jaXDXlj2WY+WKH8Fpul/bhtCKhgBW2XLT
bXdtODM11vi6iEy+ysBBYoqkdBEXmy1naLyLv0AV6HofGe7ZnuaPGR/foWDiQ2mlczwq/pC+ul37
5Yjlmb2ZNCSLKRPZO8NAvUYPRmm2MIt65hsqXqN+9nDMFL/STp7dYrhU7YhoZ6mP9Ngc3cnOH3PC
ZwQxUjOvYumGdIhMz8Qzn+jYOALQYayAnm3dL1XqBIXJqeRIrexhZYQm0iCnEA73ycNkj38rM0/w
G3xSSfaJGO+BPCwiYGU47a1gpqowL+iszspXFyHbca5Mj5MgtW1xF9Xo1ahGIzQ/G74dU3nP44Tc
3d209easvmq/RRu+klWxGH+kX/CcjyeZ5d0bkr7xklfrpW0kHAcxYxQIgpHbKcvlBsLDLt9N/39P
C0oElqU+gTZ53JrcBvQESZ1iCRhrJE11mvLmWVV5Mhyqc8hbCnaTDKjR7lF10uzy3Pld+CGKQlLl
WBdPeMNRvYqQYkDXQQwGOJ6et4PoA9xyTb+rRQcJdSJbHbpJ1s7kQC7c3FaweaQzy6o9/Jqxq6ME
gDdKkXgO1GEPjY5TpMAdCqy1ONJJOu9XSKHPKPNwSdtVc+fE5R+wVLnHeQxhuPx5Df9TxTr5sR90
5Vtb5MzNlsMbuinp9oXnlwfDtcQXd7670mq3XEA24cN6zB+0wXPcvpI55iROVNXPEgQRH0gmX9YA
ViLH3HpS4dB/jWYx7I0UWCft+/TNd4z+WGYGp4q0mU+zGXWHLtfmsa7q+R6ZrfMbYAeoMpp446Os
3Rc5jVDtmH7Ti0tRloH8qVzUeZoNOi2avsPBFwKfRLO24jWfiteSh6GF0gKbZqUKSJ1a7RqCWLoc
DO1ifWJG0tchoBcmnJxfoWjcvWkH63NnD+LWWuU/mkxRuORFfQ+i1UxIk2BXYfAF55zee20AQNf+
HgTmp+yMikV+LcFwluC8+kgXs8EsX1ORGbxA0XaMbYqa5W50FFlRhT5kllsj/raXf12pSKQgIt+N
HZdkgKTgHbwT+ECTkEnR2wtObaUeAWid9NBi0thpw2KsLsGjRjbYvY8Alv24+4GPaB66zFpfQqhb
fFrzyCFsHp6HNQ9+6rpXePyC4VuvY+5itloFraZr9FQ07MjoGqihwIVjooa0d35kqzrBWtJclxnh
8RTmxdU3e73v0nn+t6U4WId6zY18X0WZc5b+HE0HN1o+Rscp4azDVV1X226AczIOUU5fUZ/FQ5ox
jPn4QKbgc3FaP04Ne3yYHQ1KtzkN6PGW8BJB1r7NtZmePVdLWobT0bgrtc5xxHgI4KH86ey1JRYU
nuvldQvUjSEq1FsjMzdx4XmevQzusoysVO/alj5HUudeahZXf1f263wpUFHdG6Mbd54SHqJlLyh2
pZy8l7ZR9vcaihaTQzbuBz7Zi5Nmbg4sWKd9fZXaW67TOH15HdolgiizcWd4ac9EunSyeinAcGl+
dlDwBJuhClDSiJFbqSWp6H7+7lZr+K5KxLJxlcFsyMBs3ypv+s8KcvcAXeQxj1T+flQR6vC8UChj
e0dNn+vc/11dAWHSCEiwVPnYo4DpTUNDpjZrLMjX3zUdIwmts5s2DwBD66A5VXbdPRnulmgwZfOb
ZUN8xHNekVKGZ2CNa7KlTypNPRpWO48kahMGeKKNMxZKUcBqDPmpJlRtOVipN93LqnKNfZGuTg48
5WwxbzxoxmkgkX2Xub14TvPVXa4aUCLai6YpIHectPsxdDv94qwGgMGQYTEPZiMmn9YVu6GYnM8M
8QsFkB3XYW1OgKmFk646QbqRqKry7AFRJKXTzX9NaUYxFuJ3b0LzmSiC9QfII4PjRZiFyC7mqBje
vHGSCWKu6dCoAQ+R3a/nURrNgTrEDOZc4ml1I8X3osyzK6rmu8Wz4R9ts3CSwOpnwMehSrogFRTL
IWvTJI7uI5kGd9KQxq9l0M43EVjRwsBfZn5cWVRiUYLTDu5xoRKBJj4cmrHu2hQ7xzIhDu1ejXAY
3jPHHj8atdZXf2zk3ZUcYBvXb94NmF8ECXmav5h2OrxK15+SxQJC1KmNCKNku6Rlj0Ud6VIFnBJW
X7ydHOebFYeAR3S3P3Pg0CoyYmjGPy1GQBZBC0Vs5T4PWT0mc0g5mDFE9J4L53vAFnwf2lmagCHj
wJBByjLtsm7zd05tAXcSsvHPoqyPHeDuTpbLrfDxBddC+TBG2HPrckU5mJb0g7IBIzf4qqLoh8gA
CNAK+5OftR01yqt7m5z+rxmqBZ9dOce1W95B+f9r3CI7rvNIIuTM8c5gKcZQuqYnFvf0Cb3DJvco
nL0hzOpqGmtEIEyEZCafRWIibIDvBOEMbIzKRdg3e7JcEGGlQ/TbhR98zpWvoK+dcM9WkB6IOVaH
NrToKjNa8worD6zOQoWSkQm7c9cJtVAIo6sWJHUa2lMb8JVZocqk1Z6HlsDAptQZbXgutxOo44ab
qNPy97aLyNHNcG9S7zDQ2MknLYX8Gev0beYpIiH2YCn7ZS6QuvlGYthotFB6eWX14APB9K4FOTpc
M1e/U8i+xMj07xC6lLtSWMcTGlzLFjeuZeZ7yuX2IEYfIGF7SaM3s1DxPY/lk5UimPXm8zKtL+iq
Nj4jfAzMWTLVmDCzfnmryGfc2b19I57gOcCk4qnxHeb/tbS3YsWcA3jrX01VfvocoKFgzH3Ytr+0
KJPtD7A4Pnam/TfXzi0nsdmjUDDQCPmazY8EqJfX61WV9aPTO+865BWS6nNU84m3Eo7cPU8TlKfb
doy48jXo/REkzVYXp12HOGB+QZQv/ncJdNc08UqBujLEoYfolrq+ZZZ4LocCUeriY3LPJ0hHVKFW
/f/yczk4T3Nj3Bqfyjj9rQjaARb2foxxYOQtCPknvBtZBsoJ13vJWhIJFlnaTBJFm6Aegp6DLdu0
OKRwP/uL9xfFZ0yPUewsEbEDxcljmGiQOoHW/uKh+V2mgJC2rTfNza40AOXU8um05vtKMogy1jvO
0rda6jtdrZDSVkJ675/R7f+NhfGRDfN6rKM6Cddmp3t5YcBpY3s0/7HInCh7e26EcZLlisYwQL+P
83lTtefUcRoYcjRUXDHPFKCud3PE2b0tfwK2aCYfJ9kuqFpBhcfskynnvzWnLsbV7mmcg9/bT4Wr
uR+dot5PRou0y8nvmMehZcErqpaixRLdTmvcyRdIogHotYkeK689lCvAlEzpXp9eDXdGf01RXyMg
QUZ5Yfsw2NzyNyXVbY76R3+rySyG9ENM2aXF3xUanBRCVg/g/S4Ld+CRH02rHtwgoAqX/TWMfs8j
J78w+B7AHWO3ZxQJNcyE6C52uFxEO79vaF6hOZIJzldyGdpT25sHFoTdMHSJ0XHCg3FwvTSNeVLv
ZJ5crV59RB72sJyBsXIROTt5sLfq9bxW6qnvKWxlW7OPQT//Wjfsw3bMJ6tUiT3Lrz4ipEkd3C7n
KCzEO+GmAqKh+hwK+kf87pFCJl5v6ylz2ovcrmlYj+QXXBUiXxn5h6iC5N+k3EOd/A+m7/zDNJLM
0TQdtzz9ME3rBQXAZ2SNxm7OHCC2nJVepH59ADeIHpSLXoOin2dd0a48teFHhpVtD8T0HtBLmESu
gR/cNZ5wIcl4Ndbv3Cm+A3vuTxq3lVITcer9ni4OUhHCJz1MLNF1OZ2R8v7OR42pPbdvpe2j9fTr
Ih55070++MkEA7Vq0k/bWTKE2d2h6oK9TCm0tkkgi3Mn/VcjhzpZuT5B9p66In3P0NXF87RAb7KQ
P7hT3hxnV9SnylUt/jOfehj/sfOiG8K/SBf9Tvb2uCkSw9y4trJg5RFHEy7DTz/qxtlTUX7IWKAs
j8JJe0w8dIURUtG27fejjePMxcy9vRzBMO9twilir2e1DDFqonF0sfxpFt2sdL67cdvIbWiA4sx+
niASP84l2QLVC040Xhc6ck1ks7lz2R5vAzK3oOFzJg6Q0yIFuypZKsrce5jrwEtK62th1S07CxOh
AYHrXFeWZxyBWxQAXZW7stGYQFdOihjeUWeG6FN9q9otdvoCHBvVtKanzx0aFKTvKBXfQRYXvjEj
9HbbnbBl9jAMVtyazmsE6YE+tTorii4tI7q1E05G5JTae5qr7KPH8+hF9Z6B8rgW0ZH4jefZAVtE
LMKBDaB+/vDK9GA4CqfiU2c7T4H2vkc+jKs6aBWbEJz0Q4eI1c2Cwb4ntRTcPQOkx3QVe/C0Sg/n
NlKHzfQYUDnPTds+WjNIdqj3jAEjo5oWD9AmJnZyuTcn6jTV+xx+9gUuaWs8qYZ0aGuK08XbU4zx
ndap5pAlKQ9H/YQOefuFfKoK7X449jB0CKSWvP1l2s7FKnKX0vL8kofNmdNaEhHfMxI6ilFxD851
NfklVbie57x98ezy1phP7CU7FLgFKtLB/eLaVPewXbw7GWS99AmRk+Tcarzq63kSTzZu5S7vrnKy
9qWPDnwTZPXGlzHnUNflQbrRb2ew31Qj/iyD94hyk4Mt3xwPBreVf2l7wja5NFuJs0qLQUEYhxBh
+qkueDzwWnSxY6Y4PfLnFZ57s2cC/9fkiugvs0t/AtM8DLCZNejhbrslRL7X8JpDvw8bG3Py/CIN
6qMa5+4szVFzlEfJAAzcj08lcpbO9Nc9pVCUqE7Gw0IOKpsiLe/7rlyOVRjeekMk7so7u47mKWeH
qu3yGKAUwFmenmm7eCZqkW8oWFB0aJBjdMW8JgT1ngwo4nDwEhkhbnVolZIiIxCh3EfV8LXwdErM
PGNRJWqKHtKByYM7TsJUlzhLe9gwgclrdsvMbt/23R8zklUM631ueHnmOTyYIEhsyaSLzs+j51vQ
4gWYmnCu9gZdcSVTMZ3mKbqTaInDa92jEcc9SzgIf9PLwePyvQUPJdv3huOJ5awXrdtLCyFDrVpi
+NUhlc3Bcu9phMvYE/JWRxGCZJrDAqyn82QSLJSGxZlWaK6UtzjDvqLz/FCOxoHD3ZEHqJZIOO05
uG5+qKHPb4JTMcPglZPJ48T0Mg405PKoK8ch9rt+0PyeShJDwr+9Xdf2Z3Nm/ab/B7QbxshyUGyO
T05bnlPur5NXu25ZQSPLPX/spVECLQ+ebO63225zMwnYhnbBDD2L58wMfvmtXBMT/wbNw0RYudVT
zXqHAOKhtMvzyANV8AEMs37OQoipipW85DdxWxtE3quwDkoT/+Csn/R5PgQMdJqvas3/iXJNtvuw
3enIqC+W+wwqPRA+q59QlWGOgsBF3ctyt4DWF88+TUYGIKzPlVo2/fVjnqCZw0hb/TeSoNQiQqgq
7z3gBnN6g4BmhM/Jh4iK82ZB2Cav7d/efm8AW2VKnPFbVatV9jsXpRXj2q3BldA06OBscAAAD8bd
qvnnzN2fupgRd68nRnkSbFBw5T+Egmy+/pR+50ppnNDs8WH3WM0HQ+d/Kp2fsakgjPiUQZhsP7y5
kxU/Rc06w1bDBJo91SxJNIRseU1FkCWar5cDfZLyZlkcylSuEpMAeJrRob8Q8WHswgyEBsNl7S1i
Dy13VgtwcvC3R1kj6rdZ25ugqWLRN4jP+UpcTVuzkV85Kl6CSjVkPLFsu8XFSJn40yE/r4V4FQXG
eNEZ1361P4iKSQIWdlMtJ0SJQIXmrW6LidtHNg4fhte8viHScGNea1zsEmnOOmqsH2RijGv+Vjn1
r6lAp2uA1WjP+mXwEfRS/RBIcizL7FKrbOG0VC3nEpd9B3CRlKAlu6Vxbt3svUAEnQgpZ/ct28eR
+m1JPEvcz/orra1UsA6Gd4kArfGNP77o73JKEVXCImbc4oBPRwAM2QCTey5HE9JeuEenpslQjdnd
WXGX9UXi4A0r++nIxEhWC4Ta1DafaSDdODf0M7HMd09nj1RnrCBjFUlK7fARBWM8CsauyNZJim1n
Z3rE0gMk16epG97XaP1ssIKMA+FfjWM/TLr7kgRkCA6Gwl4/iqwlBDKEvPGHbvnyyuFFBCgVcYeC
OlJVMwXiKUiNo5rtNw7P1NAvV2YXuJb+H8XmBDAU2NkgSp4aT19tphTUUf+irDr5rvx0C/eROf8X
ZaV+LHMsHVX2lq3VvjScp6hV57JURwbOxCVHieqwk99WEEwz5ukwlY/b7JJl6FV7WGAU2ByjgoF4
3cjpn4iov8G9/5uW+j1t6wdlF09kCB4sP3utjfGsC6Q3TUrglWHYD1sM0pYD4gp2CM2qHY7jQYyW
PARRD1zo8gqQPm7dTF4mKJ3zBiIa/LpmGX+Vy7icldItXrpa7JWvj1s6ma5YrUsCq8ie8WC2wXni
yhhkXNZZjd4TCQ6JQJ9ey1buAkMq3I8aGdLko7xus1cCyl7sViPWrciGo924PXIekru1sYgHIrC1
oC+dDArzpcb7F2qqxwO/A26px01Xku66qDrnXvCBu/KaqYagmuUuZg6b3na2HmH/AXutEKkNWhut
+qdgnW+qEDuaIRG4RqgJbOWzzqW9jOnsfaiJKY27xY528GpJ0bcPwjRPgxdwJrMeOP8ciLJVaKPG
X45LNBuM9W1s7F/CmH4JIijMNQLNdE5N6e3tIMrjYKLR3vo/zs5rx21lW9dPRIC5yFtldZI62u4b
wnbbzDnz6fdHz302WpQgog8WsCa8JpaHqlhh1Bh/SDe6J+/xzIW4SkErstZ007cSepakEY0qUGkZ
C9FB/FgBp1bM5L4XXDs2p+e41HwR7RIkYDhNazSF+NFhts4U768Y5EVuvtpl+i0sFbKv5iauwjc9
LF5TFHVoJ226MLz3/O42Qx8plQIUWBzyRaSh5BI8V2aveOC80cS962v4EwVpoKKr+5YvlNj048b6
J+LVcAShQNvltjYzMMwx5xTLAKT9QraT5zYwPwbq5pLc+ksK9XsPzLiZhdskMHY25q0bT0ULSoeu
orpgikv1zg+AhV8nUZ+x5Mn3VSp1mpCpfSGCDeP5E19dcVszbzy7fw48aISbKv/teiBUh/J5HJXn
gAIs5vwxL8U0ZYGUxH/iB+O//xQzp8viwXNpnzuAa33MonehwAc/at+8jT3OBsg/Qz3D3p46kcDd
NmTNGqWVkRAFJTVS1z9F7dpmxF4P9TMuEbbylBvfGS8lbaBb+t8OUxb+iOpztqodaslv16f5nKs+
Bqcrp6P2MJoHnQa30I2K3FirnzvDfdZhmmBh1ibGSx306+uRdP6mT9oO/4apy5g66AhIo0E8iRTp
peUZdlU/k4JUR14Iw21ZlTMyB+dfEBlNPFRRsTFl40wVuAxbwzUoXz5Dy1MSsmoIgyOdD1l8MWRo
0eSghOc8Cc+1BQwNUXjTVBHrsBRj8gEdL6Sb3zbFcyL50kpLQcfzYgXJWGrD3GIZZ2kyiwbKiKwV
TVgWAqyn36uSvDoWwvk3QMOsISTWr72z07t71dwz0kpCqFHWOXX2WaMviqyf+QUXBnvyA8YF9Wm1
BqDCm9Lz2YawiSCeZc+hGT63FX+4vl4ufMqTQBNpDg08RAchqxi3BbDF7RAgO6lIkHqA2tb3cqCv
U/LQ60HP1SksjLpojI1uiQiAa5NVGhdqEg2VVDyHPEsXtQGYE/KE5MUICcl3fX6TQMuu+J9DiMPX
Y18csI5RLoYnow7KZMBCRkfNsBiwZ29BqVG+aI9VFt7F6R34kIeOPxoA7v8/ghoy+3E8gCx9Ml67
9uGKpP8FDRpv79TRewJWUW2AvmhgzPx3JSln3BTODx0OWEVB3xf1bvbOZKQJJVyRRfnwgteX96vX
FBiZctvumzQxpYWRi3Rmai8E1NTRohHFcGV0fjtdtKY9RIGnNsZLTnvBrbo3BK8Q7uAJ7rxdn8/z
Uw7Nj0+RJtsDI7SuzM3WePGaNN8FefwgBUo84xR44crgVtR02aSwqePBM7moqCoOMriO/gUiGznk
k5wYt7Hsb3LDCoA6yUufsYX9MjNLmjhO+A3W/vL6QM/PAYHAu6pyW2p0uqc+QK5m4VSFD/ZrJW/4
eOkiDA/5QKJ4Pcz5l7Ns1BstvplsGZyvp1/O6iA9mnmevSjIxcFLtQGtPmG62S5LvZ4Z0kRSnhsK
gz62AHYNAv2jqQaz0ytc/lQ4XiDIWrDfnTrfwW3kTf+uBRG1k3B9fXDnO34MKPCyhd5hG2KyD3Ka
82jWeMUL+BPLygAmvgNjXrRAAS33QYd0nqa76yHP1ychbW5hchxd2FO591hPawctieJF9T7cIP0G
VHzOi/A8hE3mhvgTFT6BJNdks+VdbAJfQaIlE9GHMwpMqv3TV0eBlyJnNCAhS3DvTnaZrg1JWehZ
/qJ0IJspg7jbCkzq9SDnK/w0yLhcPt10Vd/ocm7G+UvWJXeDGeibRo8gi6ni+XqgSxMGGIOOhqzJ
SBRNloEwZJ6tIYHawIu43/wI1E/7cT3I2Whs1UQCCT0rtIkQ2JhsJLPGrxqNyOhVjssP6HgwGKxO
hiocvnw1EMw7Y3TJGU2hMVE8nba8KgFDWknxauflVhrkmyIYvlFQvh7l7FzAdpcHrKFbCj72+tTH
wlSGSGnqVgHuKj1L+g2dn01qmovBmJFmP5+300CTVZChwtCpTa+89M0/tE34M6UsURXBnC3Y+Bed
ZHa2wVhUaKGawnNHTPxNEl04Wq1nqLVa33pHe26KJUp0GxXMPDhXWh5fnsCTcOrpZwo00x2aDD3O
FA6lB6d93fqBtlaHiAaPbAUz5/jZUTeODryqxY3PSlcmq8LpTBc4oZe9ZmWA2kD54EKMaSptjThH
Nrw2DhcIIoLXx3h+TxKVN77GGjFNyiiTRZ+UKJ2Kqkhe9VHER3zznb9u3jGh0SvCLgupSn5JWYfm
1N9GfHNpQ16PLy4sHot9p9vckHhECO10klMU2HulEMlrHpUweRFpgM5NiRyzS0dbKyPhS5G8pRP5
T5ns8Lr/qCQ/XeqiQcFFt2hvQQrJ3Kwln0cSGAHTjWojNeGVNPOQ3lXM7kOCBYUgfIzvlzns/bhF
GKTSIeK6VGQTmCBmFtEkb8RHKH9I7VsB/2PkV3Zyf9eq7VZFMAWwDxVTD/Xbxvyu0IUXgMWWiuvS
wUnhvCe30FLHSgNv4kp1/5Zq/8zm+w0TKdTN3cgeGiWSRvD22PkLIurAlP6kqLxxLO1H40B2jSDZ
uX65duhS0yBCF6JylB9hXsNVKbVoCzjzHS4WleDsd545jz3qGknofHE7a1QUuDAswRk1Vk8n67DT
kXyKh1A8m2UE5r2AggmAB9XcESB9/eufHesc6ByEeO2QzmvkhKcfv1CdAM8uyrVe6FZ3tkgQNo5U
YyYXvBTF5DbHIgMN+7M8zE9ByRmVFbxmTZDcO70ETz9M/l4fyngDnZ5NpoI5oiGr/wQ2rckNNTgG
OKy0yl99oX0rqPBrBRrlJTU5/cYo0h/Xo6nnR6GJHQZ5mGrJ6uj3djpzrZIXtoyCyuu4mBLD2gXI
Iga/so5y3Ih6ssUqC0FJpZyQUPRo4XnU5eVDg64Mhpf8Y2wl2I54cAHckkLSMXkDcLkAX00pn6vC
aJEA2Vz/2eebnV+t0bDRBRueU+70V+daZ8M5LtNXTMv1fdEbY2c1CLdRjy7X9VDnt58gEIebCgaA
99P0XFMHmMSFaT/LmQvbsHqXWwG8nIZFBL7i67HwqjRJ51RL4b49HRZQLSnx7d5+rh1jkcXeoQyG
O4xil52Rz9xJ598dGU6SYVQxTWUsT5+GUnWlgNCt288teh3Q7hBJQz6qGOWsEPCTEOL78tCopJCo
YDDDq3C6Q1Hjd2mdVc6zXzcPlWcsQMCtB6NemXr463qo88VBnDEfwktmFIacDC0NB8/g+W08GwUg
4zyuDmiXHDQ0xWcu2kuBhELh1Br1YrHXO51DGwUv0eeq9gw2c0B7MDzYqvwMvWOuPqOMP/n0ULCo
Gwhd13lNsAonQ1LUsJDCzNCe+Z7Y00dotW2yQlpBjr91EeCxpRLRkuoDjCAkqrlKzYVx/le15CFD
QexsC7iNliSJZj2bsKCxhKBTIxWw5kAHzhXdpqffeGewTOjVjgvlbKDIzybUihyTHdBvkRMZ12RF
24AkKdT1mZxlOq5/wXjbUN0jWeLmOP1+UdmbKLkSbBjC3426j+TyDpvC7deW479r0MDwVjGEqcF5
P41SFkLEWeIhlSc59L9xR02tZaFoc6txWk8bzdKUMQMaawTCNKZaqGywItJztT1KgZPgKQOXFZi3
3K0HN6z+dK2ubUOkgXZNIaxnVTeLbeWnc6n1v+zy01L9319hW0Ln4cO7ZDKpmINkshKU5dGJn3UA
U428wcxwSf9YLYNlah1Hilgd9neujvRTf08LjQypoRd9fdonB9x/v2Pc/ZT7weZOfd6R1VCGyg/K
o0jxkFJjXX8IesC7WhUCT+itdBUNfIMsSrOZD64okztjjI347ei6xtWBHcPkDq/DOAJ1A/jI7pTs
0R0wGwcC3S11OnytrktoBxnpi1cjyCHFDU4qUgPODkyoCj8R+iXGF662bBEK3Fsujm0wxapV6A7K
UpZrdBMd2f6A3QO3K6vCVZT3KdogDWpKmH/D/gcLC6DzCe+DfqU2ZbRPwfUuCy/mi0eFssWGE0m3
kL/Ir7Pyu9knHMOOWxyVrrd+1qkRPVq2Fz9mcY8qiwZiEt4Vbpd+iA9Bk2f3AjrpJoX+sULXi9TR
R5xLYI2Jf5aqPGVRDG8RQpG+oHOQrUy0MHc9VK+lUfrafWo3PBDkWHuA8xLfUDdr7iC0Oe9V61Ur
FZDd0jIgulX5sCqb8COM8pJVItE9hIEl33JUmSBey+DZHwT4HATK7pIA1hraFvoqhAmzr0MqnJwj
wU4d8jeldvx17OJbyCQ5u0YK0X3XTe2xE0b2isu2cwPiCwnWus/Bm6ikMZLr7e1aT39JgQDRKJXV
QwbpfIVQQLHlfQCyhP7OY6Gil9T66CAg+aOtgeFCGUSoCJOs3L/tEoXvbdKzQCvNN3FukzGPa2sM
pGKQ3b6N+1aSdc7WMur+2TUpRGNKIsUrgIjaK2od8tdqweOyNNiVVPhMAIFn6YUaRcIBVC4eeRlF
GyAb9VIzJOu35FkGIFZD31/fgtM34X/7AGc5SnyY11F2OT36euT5hIQT1dHkMZOiGOUF9IlKhNCq
DZawSf3dsH7Gir+K6JYCTZmJP7lM/oVHtN/mENcp9k8Tgbg2BsBUjnXIZMiVACo0bH2iaOnmvbyK
XWbe0aNyJtGZPBL+TbIh8JUjhWLVKOO//1TKIlwiZUEQHCsTpj1Khshd5Onz9Zmd3Fz/G8Qa65mI
o4jpYxd9BMRMYR0eIQDcgIy+y4HYJZH29uUw9Cp5HQiyRHSvJ99Pg/TUNfA0D2Ul3LtM9cEy2Ka+
zg2lnkmzL3wrcnk6MXilCoDHk1tSMVusws0iOLp1ukS/BLWA+zA1kDTY8ZKd+UYXpk/nE7EqKFWc
PxdbVAEihAP9Y2QY7FjNQ5nb9u4Tda4ReymQPQYh8ZNV2ZhcBK1AhyvsC/NQ9AUS3c1Bik0btUjj
9/UPpYy36uTW1VnneIvCIqRyPkkQE68XDh66wVEV4SZ3JCat2xUoLgzh6H/yrchB/nH+3XbNix2U
N7bhbK//hH+L4fwnCB5KLAGhTV+SsDgK+Hr8hL5EzCWBdbv2MrBfIUfyosDLYBmonr+xOhTzWiyN
UAfF1M1Ki/Kt1Z18BeMOZd8ARpTmGNlNEfNVLN/V70OU0teAA/2dk48y2klmoSdpmAsMytMtUgDt
Q9J66YNVKpgUV+goof+JBLwi8pmW94XPaWhkVmSoY84/HWLd5laemL2HzSI6nKHXb/3IuJNjt595
WVzYDZ8DTQuUUuSBsuLSODaB+hBF0b03SHeu7d57+HghxxRUMwEvnVqfRjZN8SG9K3LjSx5wq/zW
QxlOTwEoXl8h/1plkxVi6NSEKJ6wFzDfPD0aTSNMbBJS78jiPBb1DvOr5fiPtFr1P+VIvtPMey3e
Cbgrbb32R8d56T3yxY5/KNVb1r3rcyWd8QQ7+0mKTJGUJJEH1mTfQLMKG82x3CNA1WMKDhdwMNJH
XR/tIzvewOXfNgGSqVkSzeyXCzniWKukMIb1Gebzk6NBbd2m9ofMO3ayla9S5nuUJ+T5za3cNVIx
kw5f+MCE0ymQ0ZHSyUlP576yByf0ZMk/goJ29nIWJXd+AaX++ie+sEGIghm1jNEx9fXJdDpRWdla
qPpHNe2fQPjs47B/9pW5xGIujHo6GIDKfR1DwDuarV2DDqy97NnG0exY5kn2RRvqMWlSeZDaGn10
amSTiQOtD1jfyL0j7LEK0FZ4r0vGF6EB/+5zblgyBp6/Orq8pwOyC9NCb9j1jyJOg0fEatxlkSCx
Puh2u2aJdiuh9kjL5V27Lks3W13/bOaF1XGSGU4mlIeS2eocz8cREACKPkDcvwNOmbZWszO0AdWB
PkFmL1fde958HVB29Jr0OBf7poTEIVC3BWUZi0WpWhEWi7xGYEVgz6SqRawusceoV2nsmtvcsuFi
m1G9jRAcvJckC3ijj7rVIlOybNNkdn9XKjng6zwGAuYihav5YPLNWu5QKu6KrekqPeBHX8Z2MEhX
dmP1t6D20RBlJ42+FSlMWfac9r000vy3A/pSXsgR2pmGDMtV7cp4WxSDs7Lw9rRA9poqlwyGtCDi
DbnaSnUI6NOstddC7R8qpcZP04m2QxEVo8AHPMwedF/aotMC9HMtmrbkN8Xi6fo3mdZ8/q0JXeWe
0XjK84Kd7KUgTFM3tmtOSyRKXVSB6tL5Y2nlrarwmudgcluk9mO85oQnfxR68rXy/X85JieFpZqC
DHDqnRM30ExF6Zm80tWfcIbNtUwRb9noWvT13M8Y25ig4gAggHg9Xf0psrm2mzZURvT8rxDIG9Xd
bpC3vqMdZk/8C+euATliBP/xX/a06JOhuzPaTxiHoKCgi2T3qCOXfLej9BeiR3OVu0sbi06KDOKH
U57K3enQoAArgEdi8xBB2EGlQFFXopCtmQm8lP4Znx8d0zCF5VU5FO+jGbXP4FWWDkTvwctRPguR
XzHEAxIIOz834erpYI6DbZNXB6tXZ/zKL12noAUMTkwQjnBlT4drG33UlsLxj3kN6L6LjlG1itvm
ps1dOIXir9DjAxX7OdvwC2FJezmpqbKZKDBNtooPfs0BLRodKxXpCc1CLiX2soWk+xBNUDv21Htd
Cx6GMF1f36TnFxHPS9Uy2aDkM1TUT8eri9ZBLE2Pjn7brxrlpwzEnIzmepDz0RHEZgtqCohLMcWN
talbyE2cd0fNROzZVMruplfr+FcUokVgezL4I/S7nVsoUTAvvCaYOQguxFcpPlBUp6pF5jv5qCpV
IF2ugcSVTf8DVkW78FAsTvN+qQTNlteNvet9ROk4SmaSlgvTy3MQHIVJQV8lTTud3sLVG+w+YZ7q
IVDzkQvS74LZ6vr5iUCHRwYvS1sCAIgyycRMBRyi3fjtUXO1P6bibkorqpa1C8EOkbtwZkwXozEV
IzYI97zpk7C3Vehghdsescd8rNkb+N3Fy6YwaKTN5S4X5o+iC+0WWxlTvmmsOBUxVBWzOZaeDMOi
QVwCBVloLmmXzqQQ5y8WIdh/FAqAHI+gytNPlSEH7Wru4B7BWX3PhHqDcdHIYd93abeuvLne8oXS
kqD4AUpagMzDjnSyNIZqMNB2xk6bV+9Ap0estOZHbuo4XWd5uy3MIFqVEaomiwI3mLy3URiSZAp/
penMDP3fAjl9RIy/BTSbhpOeRaZ4OvYohdAATsA+aJUHqgOkbGo4+ITgZzBYu0IR93ByscVYIseP
wbWCPGlle4fchh+GhuawNRB4un5mXFhlFl1LTmBa0hxO0zXdeY5etL6DnNdu7KFAhGlXXjET5fx2
Y9xjACpsANqn564ZBg1EBVUc4kG8KvjgghS+//pAaOmrCtV0i6b7ZG4DO/TdqoEZjdTPRim0v7GO
MEAXbIw+/XrGxXA+xRqH+6l0F0sZRPHIr465HfxS5HAfIoi0UDP5zgthx1NuvofEftOGxYdSmPvG
0uYusosTOp5CoCZG0aDJUSuCWlb1RC2PuhvtOl0so2quTXThNGddkFiO5IuxPXE6SA3kc1Yhl3l0
3EZy0YjK9HUWo0RHYgavD+3xfYlt1kZ1YYvz5KlnitAXmiNju5n+EusF2Pe0H2a7ge2aTRgcESB1
l7HZ71CgepLiYpV7xU7VkP1CA7zH08dtEByjnFM5oln0uvTQKPWTFKC+it/ozCa+cH6NsCGL7iop
hDqtqJqIuNtW5MDA7/0UyRGMIhyJHiekrhx/tRp3mmQIZ+pJF3J8BNwo4fI1uOHBCk4+hlsaALWM
scCad2g6o9xSD0qzzCxJ/05zRtrhq9Bsqjiq7qwB0FRW8HOyRo1mbqXzm2IkpoAgBU8hmIHJwiNd
VFQn06QDTTNtBzrXxayJt1/Dy+3roaDQUIfg2AalNn3XKDyasITsnINfyw8YvtwADNp1mj+zzi6M
aDSqHeF9nMtnYB2h8KaMYsI44UPsBq+44kGl/3b9dLrQc+UDfoqinn5AqUfbtlFt59CV2G2o8Q9o
KYhl4kvfh+uh1vYYONwawAxNc8768vysIDSwTKCfNMxJQU9Dt6bTm2VZOofcQEYbODrHVTtXFzy/
R8YgApwkrSNoPpN7RGMf1BbOLYdIhnAuK+jE+12JlVX01tSZNrM0LkUbMbPAs0nkces8HZKeRz2M
y5ZouXen5iXK8MG+KBC6Ua3H61/u0vIAOw3kSecUpFF7GkrUlh2i7OEc4r5FXgARqFqVf4H031+P
Q1OBv+k0O6Afz00MT4osVsiTKez1iO3k1GQqdm5stLBut7TmEfGpYTkqKWgNs+OF1Mu3rtt/+F4W
3ZQIDSFXVv2Jg/JnFsC4NOvke5A5L2YLuRF/QXxI2m+ha9wXNH78tnRoKWdbSxSPUW3jiIaZZSdW
JnRMbxAPslO/KixIcpNlUWa4JAyQavl7b5VQpn5QBk/onhyCGlmzSHv2ggZ5Qc/YNxpEbEwD7UD+
3SglTWP+0GFg1lT+G+bj31xHhsJqovna1vFC7o0/wmxg0eSHRjG+F1J5W9nqt6FJd3UCsd8qn4DL
bztmW2pprKK6mCzIyOhSZHfYuUOgsGJrWfb9plHbvVGCHbWstfBt7qTwqVGGxy6S7kgpd5LiPgRD
8xQ78dJGY76IeySb+/hgOcnbgGBHr1RHrcP9tAgTfRXB1zQde9VrKkp69drq3U2ma89l5YBCkvBF
daO7nKJoA72rQbCdzihOKxHOeQj3qO1St83bVhjbyAjXgS3eU4isXqLe9Gh36Hnw0A/FezKIfYzJ
xNAXB62Ago/YUeNGt0wnSLqgQAVdwkTV99boXpro1Bl/LSNGkLf4WUvGGo+qA3pDqxTVPaFAGde8
Gl5teGNV+rboeeZhB7KUnMLdq2q2r1T0zVQ8w0SYP41jU91qb6PMY6MfWeGVIqcV8lwNxgamZi4K
XRSLpBuFI2nzr5G12Mk4HC2aOtybkvut9luEtepfjV8p6AVjA1HmWT860PTSGrRignNf5a7KIm8W
GiKxqCkn1razwOonBZc3bPZ+Vcvw5OA4+jc8E1QQctJ3NNbLdWYaSJYAgPkRt2PVDaDKAkc09ag7
jfwHKwJ8OkSsaUsF9/pV4EjYA3YDdGQrkvx90kOtASKhN4vSCutuMaAvdKcK5CyqpMXUbPw7cx//
Kc8SwwMG2u+ovFgPfu94YO8NV9+ExghgAL+MIAc6Ia7fuD2+LFF5n5J3PsnlEK+lSOqQN9LkF80I
MH1v8u8JXUHkZm9Lr30zQ7GPTHnV9Bia9s7W9YY3w8x2MMgPlZLct6q3q2Nvq2bSsi+UW/wDNigD
bvxilILItmnQ3WRhJbCLcr+rnYQnGX4TLAavNI9Frt4JrfyTu929hymar1WvXSwOPleL27f3LiDL
EEpcWga/x29b1QoujjD11fItSZqfXhoe80jd5jaqNqUYPsLR0cOCto6aZYqS43iGuDruJjmOJiV8
ZpKaZqtY4SHoTRjiHVIVuvroR/Gx1mlci448Wy94bJujEp/t/XQ7D9iG/Yd+JsItsrvPjIa6R1Ww
ae07NDJuLCiDAYZRiTy89U7NpjLtDY6VW99Xbw0lvQlcZaUm+rFFPq0S8ounKduqdZdGrx16PXzF
K/sBJyCWtR6s5RLDs6rsfyg5YnqFm93XqvdmRtZD66IHpqGoDjPmHmjXX/xvadWEO5qfzaKr1Btd
BN/RXLzTnep3X/WYfgM6ADd+RIMUxgeOE51q3mB1e4SpduugdaQI31qaDdoZiEkuxh/oYozS1ciQ
ZNqujbAAc4v3NjA26JGvtRgfCUkEwGN62XyhSgu6CVXcvPmFsgESNbG5FLZ1W+fm+6jJJDykarS8
ffX6YBX2FjL52Vari02bFb9DFkntly+eojzKYf3NS5R9UDm3RWj+xd3pAcu2N1d1H2rmInZwa0vi
pyzufPB3qPNWMpoLNe1cTK7uOwA1jme2S9MZ9sJpbmNf/ff/qTPcizTzRUPlGUrmE30TSvylOGCi
vFf5isuiAaRTQjJvMKdY6jUaUCy8taZHqK5Lt5E+HHTJ2+KOsU/j+rGm/CNjhJI0kctB5X6zSHrG
aSva0TajH/aOCwFfY4NUivcdMbWEeWebN0mNNXHpPdalni/8CuEtiec1xiFKi5gTtRD0dveGFoqZ
5OLCja+N3G+wnyS4PCVPb/yqSjHhCQrrgF32rRYm77jrrOXEnimBXgxDDx5iG2VmfZqWKR6lkKS0
xIHSQ66B+1qA8rqeU1xIk2Bz/l8Ie0JfEXJA54H60gGQK9IE2Z1nIteZWDt5linzD1k6yV4AZJJD
j9jdEdN3OmtpiLtHk9YsFJb8Rx7FNNZxCL0dMt1cNl1C+1Yv/V3jpd5GlZNRTS3s9kZohD/CNJe3
SFOYWJoUXMiY3KEmULvDh4r46XPklOFHTBXstg/MZCebFIw8BAbvKz+StnWP0FTmp/aqyxt/p/Rq
eHRR/wE5GYLhMntUtZMsn3k0XEAvnryDpo33VI8ZnRy4Rz/wq0OPxOWNQdF6I0OBe6enUNAJNkcv
N6R62tQst0KVoDXgr/kLcTByDCutN0WolLeekKuZ5+KFpfX5kTZt0gvUXsMuj1wKlfGCPYgIixrP
FJsvxqCFC6aIp7l6tnwDYO5hI6SDEBFNSDN6L3Npb+vll9/blFroelM7t0wAI5NU37K6zA+bYTgA
2guB4yXOype55gcbzYAS/9SFblX59vrGuYBAoI+mQmKk4S9U7vLT1WwIkD8eBpBH3LQQEnew7hPB
N7xYP7qqCrZ0NFDyCHIbW5xGx8sdHYOEa3Hhpii4Z6ZtINTeYnpcop9aaHECiUcVt7SOYcQV8szn
vvBw0AyVxJIXuTFWpk5/rCaVneOgOX7wcLFtOOXtcKayP27e6eY24HXqvGFR056++l1fx92d3vd4
VlUQDlCXWnDpajPn1T/M2zQOxW4ol6APeEdOjl7T9jtZqxz3KLR2eGhEZ9xiSxSny8TGPA4k2zpx
kAVGuil8AuuhG625N+zUXsSZcG7sQeMGRW719fpquDB6aN28NiFc8EKbUoJjJcILNmM7ZZZ59C15
i6cmcvy6fwzrYd356tvX4ymAbOg2wESmdn36PXvXs+Q887yjn3vfM1m+RUbzLsj0lQcyGzWfmVm/
sHyg4/1fOGNyS2iZ3RZhAVgp8g131TUGZnHY8s5tqXGjTr4tsLMRtSCDPWexnI6q6GJwSRWjCnrM
ageVbcNL1Hf9HYpDeKyTLRVKXS+cqKd6qtKaVNuf1yf20kjh2tIqAooNw2TyE4LOGrQcfc3DmFuO
TeP5atKlSh2nFZoxjJHNcoYlzd22VA1XHGTZVdZmbrUrPwzLR+wL65WTYtmKmH17H9SN2ERR+Kr1
Js+MDrzG9bFeWLQjOYLuNccmTdbJWFvRydXgmNKBeuUmVZUbs+EZGBbIBqFKq/SoUl4PeGnzUq9F
KINGEifctMeZF7yYhqJXkBCmMAnYWuctyiMmfJc17xs11Q8/NHZiEBsDlx45C/c8FO/w1VmNmfL1
H3PhSyMsAZ0Qvg395SkYRwnrpPGSyDvqdBsWqDEifhWJ7fUg51egrXBMgaslfwLENNmnfutGejYU
wBFa/TlI3W3jKY9U+mYO3wth8JSksUHXiJ9rT8K4rYOdbW/6xz5U5AcFS+29W2r6jTOY1p/rI9LH
MuTpJqWYRvXp3+pVxXTe2jp0nDDJ0eCstHiFciwe6XaFBrteD/eapHX4LteYYeZqhadHmNk/G1Su
br0I30SBn9WiGXUI4ZKFvFps5X1sh/kI3bbOTpEpOmKc01EdrP4EehLcD0UH3xN8FvwkJOUpVOJF
aA/g2hIr2qo9rqEYm8c7JD+xroeWeFdHMiUeqwru/SKQaFSVA85Sol+7rjn8DdMoAB7uBw+amvkv
Smb7m6IJ8v31WTrPDmiZgcjj/TN2R+zpAZ0FqafloTEcG8fbt7zO4C3GwXNDxaMMeYpRqVN/jG1o
pfhlaBtoqKswfxEY7YbmDvDp6PKJD/FMB+w8J4VzhcMm254lf84KRFPEaZsWX6TUTn+IOjeOJSTM
vavhAoTNBLgm12zXpMTBXWqFyp+hS2OqP44Qd7mi1Ru/hiM5OKLYlEGtznBip6vYANkCMMGmtjlq
ak03S+vEahLqbfdAz4goNM69SAq32FEqM5/n/OSzofMALaQWzcN+SixKsIwQthQrB8/J7U0dtWi9
9fXt4Fob1/K3dd6mX4X+AfcbH3EcNdDSwF6cXm2xxHWQ5619iDKt3nWJ0266Lj1eX3XjX3KyNccg
I3gFdJAFymqS5QUi9YNWzpxDAmt/IYmtYeJ7Q1nUz97BQOXJ5us5PiHZoOSUtEfOCZIYdSm6F6X+
0Qe3vjB6u+Odru1YZt+vj+3sk9FNA1trgkhndPAUTiewKuIocbGIOjpBuEKTfJVWCthpfetVwY92
wCDiejzrfC7JtTmGSNRlKCfjYv3UwHVbD24cWKwjelyvgXgKR1SiJx0SXCjZywFORNcDnt1H43Fh
jNV94CPjpXEasCh7KmSuAdkDq3FM//Js26VOOnNTXIyCgBNdClaJOu2B2600JJUUBcdR1hmPbW8l
Qhj114dyVlQYh/IpyPgjPs1dpdZGnLSScyzafGn1gEQcigu6Dcp+ZjgXIwkUa/hMKuJK01Vhpr2c
wO04xrL0Ykj3WSReKuNWz2Ye8+c7C8QQnTEeehCezhDWoCoxHxFaf8wRKMdc+zlt6mXqp48KlerK
tphO77l16pk0/9LXAtgDXmqkYfK6mEyk09RIk/YD/W13hdmviL+a7vKlPgeYfClc9VQnkgjgRi0K
dDAebjMjL2bqWOd7lyhcNwpTB+5sCkVIlLQNu5ilreKykoWIp6NRmji4LIbzELdLSwIRMPITcFiC
V+JkzgrU5wzRDcceF10zjLcyrugCyohfKKvr6/zS5wGlRNMP5BDHwWT11TryjllNKIGrQ+XUv7we
78XrMc7PIUjFZKloho1Qi+nLvYHsGESh03FRazuK6JvBrbeh8Eb15tXQH9DyuB7wPElnTYAUFojr
QgGnjX86gXB/YjWtpO5oafnfKKnCtW6n8aqIbPW2DiPpludTdQhaF0cNG61q7G+cVQPnYpc2brqt
Mt+6HfB/m8kOphPBFAAQglvB4YiGwnSyB0O0kqeq+QMumdFyUPMnfuQtbdl9HUXdwjWTDW56m+uT
Mf3C/4JiyAbkDU7Hmc6maUo+nyfJH/oOgmMn+kWdauoXP/F/QUyVrAzqP+nI6YTLiTRokaS1D4Vc
bqOSHktXJPvOh95VudlT2EF6whpijop/6UyjVAO0i5wBqOukbObpXaOVhd8f61h5l21anIa2UnQK
RLE3AMx08UdUqJNuCzn4dX1ap98SNgf3OCQF3kTAd6YjjiW97cnKWGIypLwqbDaF7qzJz4+yTDtP
9oJXlEb/XA86TuNpdvQPt8hLjP8AmJysax1F6CSx2/6oNO03zwvu6yEJcBBCCft6oHMkxzg8gAf/
L9I4/E/3nzlYRQAFtT8a1iBWtt46jx3EzV1FTRDxZlXeDrg/rVCUX+AXt1Szeo5Bd3GsbGAKr6ZB
7XXybcsG29k26/tjN+R7I9bve2xiFlqZzdQVL3xIkiASJWo2CBJMy8i2yHGd8crhGNh9gjGb8Zpl
0WqQHfy7rP+h7DyW4zbaNXxFqEIOWwCTORzOMIobFClKABqxkYGrPw98Nraskuv3wi6VTGLQ091f
eoPpL46EXg1l/88L/Ju3Q5BjFV0zVuD9rw3fAmnq0VTU5SGFVnEHmFBeY3Sej3PnmP8Run5zSLgN
13KA/QrMaP0of/sqGXsO2qqD9ODNE67XrvPQW+ajYaXfzcwILLe6Kra4JkO7+fMr/nrxcEL+8dw1
yv3tuY2aALJo+vlhKYevptX23bpZ//yM30RKqJWo35B1rtn7L5ukt1GXY0hWkF04WBrYXOP2oruh
omGYUsfYtPz5eb95J/TRPP4BNaj+iwVigjS3kmKxH2an9oKobxDATH78+Rm/O3v/eIj+z4UrSm9i
YJnV18Q1TgjgX/usfsL4EXmB4oiB8Rd2dhsYu6exif7jMPzm/UCheYwhwAusIrj/fHSN3QF+o9oC
mCMO8uG+QgTuz2/3m43/9yf89fJ/2xUjjvcCGNcCCT7xoyz1tcHY9v+Vrv32PdZeEhczu+LXFrsp
6Ifg6SQegB0jda6jA0+i9uc3+c0z0E30OMWcLXKbX86VR0scJYRxAiGQaecK2/cHrUj+RwFZ7l/y
F/QJ/hKv+zfJVnR1lKRlnT3o9MXov6RhNsKQrEV9Pzb29c+v9G8c+QrApOpGxQduAySLX75/T5kz
A7fLS5nhzGw9mV7xZrfd1jH6i2munotAwvB7Pts4lIjYeopLI/zzZ/jNBrFXLjriLevK/potmvFY
NQk2oBf8yRmQLtGbOvZ3Tf9f6ue/eQ4JA8pHqD7RO/71VdUum6nIDOcy5jWGP70+71ptcJGtd8fd
//xKYAZ1etR0EHQmHv9cVQM/Fsx0autiLr37pSvZeOuaFD9TjNn+40L8zVuRfuk0pkn36Av9ciFq
eh/nyPSPD32KWFraNrsoVt9dJPP+42v6zS3FrUuna5V6YoP+KsJEoZnKyGVjEr9xILKcO2bEZ5kc
cyccFnNnWtOjPipB1vb/pZb/75PHo8FEwhexVsjsL7t0rgEkI8nmPcy5t29EutGq5z9/Y/+OmTwB
lUqXtqer/0tY3UUVcgaa6T3UNIMxNcVBUu6NmGY+km/GQ4mcInYff37mv2MZz/yrWvn/FPqXtyrS
julmV0ZUfeQh5TsEKiUF6YVu4//8IJu6DmVAgKVgu9fl/dsVnPa2Yo92Uj/Y6mQGZFkWhiSjuo3m
Ud+Xorf+YzF/3ZNrcWCu2FIKTMg3v6bKE3wXV3j42OXOjFEiMEgL/2zfiK3/uJH/PZaCnQmmFD01
5Me4xn7JWhcrXdTGmuJr1WAB02IkGbfYt2g4nM6oBdXztUjTQ5bbJ8SId+Z/i0av39E/E/T1A5gY
KzB3o92yLsXflrZScC1hZJM/aImdXHESnU/13IttkjtARadcIocJcPTP3yfVo/rvI7G6OLiWrv91
nf0a8ECxAuFNG+fSwqbChrlQg06W825Ru3hXZ2YUNiKW4bIoxnksMPxKTFHv6hnAXMJ2CFvFyLHW
mhW/VofVAbx5qcvRADWp3MskvcgeM7bYeXXsBVihiS58M/glDuq+07o/RqcJ9a7uQ2F2Pxukc47W
0pab0ci6rZE0Ce7BQ4swYf1YwkvfKImN+eDIv1omGsBvISZSyQfFoHVhtQwSw6gZxUVcxATJ322O
a5yXXFTyEDbyG9plAVJW+aZDv3Vq4o/1w/WjdYu1CNmXzj1rWYetRJZR2KN+mvTL3qjSoxnr3yph
n7th7g9DVy6gR/vBb1rMoyyd+XqfxBZqoXnvt6LL7mzpHXCU/sybdm+Uteo3yYpRtmFxEqFM33Hj
xy4yb9LpMJPWPSQ87J099K+TnXy0EherZNjWRXNLe2cIxn64LmWPxwUI0A5Zw03cZZd07o+xwqeg
Qn62Mvs9YhrettbWarHpVM0DuBBkwAucB4d7vJMviFXtMGSW8Cu953m0nEDrLODa49j4lWp+9oV3
YXAZGEr0aC7kV30qn6ZUvPWqhidwV73WgHZ9s5pSEEr2CU6MQH2w2OjmuITGhF2oKsVHKjLnK9Fk
YNbdJaI/3RrGe6IuBzVOds5QbjNMvLfTPAFSK6dgiBhhYXNUqfeO2WY3eCw9hh7acW6aQ6niJtvV
qGfN+fRM8nlKkEcJ7AKPV7s+TP385sTUdvzqQKS4yGjaB1yqrxE9tDEydos0T0OTPNYlfE88mjMv
35VJNmDbMzqBLRMMtKe58bPRe+yGbF8mRVDoEYN2+t2Kc7e6JiKpfcCA7i7tMB/DtSYfEyzRiktT
Z0/NILeLWh0G/RVDvaAv0QaumkM8iLB3MIDD2KLQk1dcjO/HJdt4Wn1S6/SUqcUpjhKQjV5QK/lB
gqm1Y0pUIJyi+uQeCpHp0BqxWR+mpKPfYGupDsbGKMeDRBQ07Q/4aW/UPD4l5tqYdTdZbx9igWHO
qNw7WR3OWLmZpUG+VX8XVvUN7bpNUyX7JCnwCivBnhaNg+Ou/nNJrY03GbsuM1d/uU1TV3eIXPij
Y9+0pjQZ2uWlv9jNCeuejVPY75WpPCPcFSDHzfTSLhuMmsc9WMibpXM/JxVyeIPS3uSYvqWYEfr0
tbQggrG0cZk3E0cOXoLtujXjYOVB2DHxvFbyNztrIBtHL1NePTZsm34yANUbPhJ3CTDo1QkBPHsg
1Xj0R8xXPSGCZUIHGGdlzJm2MRlEl9TYyBXzV568jSB8F6nd3LZ/AWbEA5vpMxVN688RTFhA3gc7
iRUQpfJHmztBZVsH4bRYgyzHDvdYYGLhZCDfwJ70It03pXWNFXntXDtMcnwfwZHP3GBqYYdCGhH4
gfaoknCiubYFsYcFZZMCdC2DrOj2unel13aqhLjTcNZCtc0MorTZeUNLmiwPjZpdZvpNGIiBURc6
3o5ZfjEQknWhcExT8irYg5Gjv87aSrbPsADrMYVMIiQiAGjjyJOHHlp31jQHVsWYdRDnKfo+Ijor
xtMIlhZO56Zr3UNjdqchQ4CKF/S6r3r1fTPBF3vAhUUXKK7HIjfsc7nRuf/KGG/R1n2zx4n11h5T
EDFYVgmc6GfrTvTufrV0rTTrputstMqfk/Eum7h/3O+N6I9Onm7qFs4E+p5BqeOEOEOocLQO0kJx
VycRqhBiY/VvSztykEG4Ki/rr7FaIK4eN6C095nLXmCVnDF9yrUumJi2qctrRIHGa5rpdb0VDKby
dix95BEnvvsecY1OFfs6Lp+t3ti4fR6qlbox+pd1WJdr+RZPuuNQzkElrDtDqJ+0O3YD7sqBMrp+
Xamuz4T7gVwS/gJuFRoAdc+zjjafzEYn1G72JVDk3u5Ck2eXrGcn8yP+Gd+mBstqrTl1yfCJv7Ov
5+ZjVFhfpT2FlQKmt7OLcyTTuwSpEtcpT6nwdnIowixB+5rTKqSDK2Uc1NBtC1U9jy72inHte9Zw
Ug15rRF7Q6j0vrAQTc3qlzJ+rEVMxplHJ6VTpI+d3zYeb4Ves9+/S1PuIwLjIqYz3HcXerbAPWuF
vUSWAo9AVIZPM+RmeUiA5N3bnNZFqGvxXdQ6wQyey7dgSfS286IX2qkfBwwx6UabVnUPquEt6wy/
Wepd4bQHtXBfK8MliSjRx8P1GNLhIptN33X7wh1wXsdnOh12Zmtd9JwNPI3FZajSG3PknQndw0iN
q6EruV+0WUjUnQBblC5mbs12Su5V7WPmnKzbsmmBDckcV8QMa6/Bt9JrXL2KKjvakfGRpcNh6fSd
gUdsuswngerT4Glvg/C28STWRGR+aDRoMLMgjmVXgtpzPspt1qP6XaSfhaLuMqzwEm0K5QwFLc9p
CdebGSYKOkpLmvgGYOE0anaVrQDQVY9DZuxK1DCs2Q7WTZuyn9fLZOTGHyRoeWjrvtmixhov7RHv
1YfeLe8Lsw9h2kFrTnCvc3DzVpSbqBAw76/Ogj+8h50pPogndvr66Sczu/PK/mTUBHTh7mwDumWv
AGi1p+l7q9UXr1POrp6j/dSdQI6ESZKcFBqxI9/Z+pmFivJMNV+8YvjWzw60BQ+x83qruNp+ZgvB
7dgB1TooHpavk/rZDFG3GdiDRRPvSmmSxjRZ4JTD7BdpcpAsvt59lGp0csnJtjmwf4g7r5FdTSen
T/HLdofjUsuzYBavWLiKrsdb45MUJPdO0p7bXG4UPTEQUdZCL5rDSE2DpfWQn09dbYevXh+05XKc
scIRGkyLatLfa8BMh25wUeMkZlmjuHQG8Ugpt51Rt/skn45ROk53+WDUaEAj4yGokkaev9EhMHWG
Htq8R9Vf1/9A5rg6Sh40XXwfFUqgEvFU5cccF3lgGaQa3EwLJN80yYQ/AaPGe/qbtOqtR0G0xicF
K8lMMpm3+7fJKm5z6r4Yib1dzOi8GHowssoYUW5Lr73IaHhwVEbRusXlufg5P2er8Qbr4DBxhrs1
uRpVrPtKm6SnVnUMoO36Ymj9k0ZUKPTsmQLpgj1erfkNH0J4nGhrdDpfKPNX25twrjBgI1/P9Ox1
lHBZign+GssVdLYuntIkPpoGH310MV8ddLoYHnKqF/LQ/WT3ieY7kOoMv2qWJzXS7vQu+e6NxsXJ
1dmPewBzeg39iegbpR9u5H5NqvqqFCnrwm3cNgqemquRWTKluxHDPppVaRAVvXllAneftuk9PYJT
Hs1HPU/vwIkEGvu5h5uLncR9WaFw0iXcZEwQ7rXSKkKnLCq6f40Uz2gC5kGSaVvTRUUjTXZTioBS
haT6CFwh0UmqhhnV3MbBTnjudnqqdQhJ2qIOdMAM610FUQJgoZdFT0Q/X/WaYsUqf6RIr8vYPjRV
f6d646OJ8UHXY3A3tRtXODj05pa9zbHsRdzHz6oy9NC4YGcUuYJVoiA2/1RUGSRcHHgLh3Npnjqv
PKTmwIaaQ6N/8whbidT8XssfTOsa6ascHYWJhApTdMZdo73adRdEHUbtSDdxCVjYK1Zlvlfc5Ow1
yqGYjaOzyJc1ukvN5jaSh0z9jmnee2LEJ8q9V2DJT0k04BxpZpjlko4snIEIipsCFsoH6oaUIJps
i/dl2vrRVcu9EcV+m5j+oK+JXf/hxnTQHCWIu2LbRNnO4Xy0QBIBt2/TKTkuqn0k/K7LV2QWFLyJ
xKgPiy4+rN/iutH0whgQKrQ2lWi3sey+DwLFE08P1zgjEsCWqLVZg7xfBDquSrUbsfWdUHlQl2lX
2iKIrTZUE2TdsnJXeQv8vAyqlANtJ+XA5vqjQ+5M5zsE+wVngIspctvQbdE0JEisK7r+9vVploat
RYzrrSWtQM5RkPfXdS0N7ZWBQ1B7X4ZGhQNqqO68wxpiWrUMEbYNM9faKnxnPfef9L4yOYSzZwP+
I9e069MMaMqvky4LtGE+J6sVtc1qRYu6TeXEcor+cay6bee9Z9iv4nR5bFrrmqCFteO6eWLpeffS
PNh4YaumsTey6j7GNqogxFmlHYdDZJQ+renPSdq0/+Y9XJNnO4V4iGbN5IsMM7uiWPaVG90TAFeN
6HU9W5S1Mne+z5Y0DqY4OsqFQrh3h5NQTcJgf5uRkeyiJZR6EyJdtvHIdEgVN1llAugf93re+AnA
7qJst8VgBxDfjut/nZYimYuryww4Y/HewUYWHfMtrqSvabJyU1yyJTB+7GqQmdt0di9Lat7WyBmb
yf2CiMpoXfPYOqxxBNwPBTJtYqfZzUb9WWIPD1GLFSP7cpETHL1dNDq3prGQ4JhClx03E31d8dQo
7GWYi+rchQ6wWWRJH5KqeMWTYaPYYAt5/zrStpUC2TbPb3q9sFnby8T6JBlbKC4vfWLDUMh2WmX9
5DzGdvYskvmWdOQ49CMGbeZJFXXqS6TpG3L+rcuRj8pXZsZX4O4gErQ9EkfhGk+G/Ka684E26x3W
C2Eb2Qf+l9BSjFehlLdyarlrBD+C53nUfZi98+Gtrqwg8BbSmJK5RowyQVPPW0IUfsXjXQ0LOXX1
a9Od2aWam+IrrQelLY9Lom/jwfzMkIfTIppWboc6CuxVe/kWKasia6T2ARQ7dLrnY4zZg6/yleS9
vVXK6Kj108EpUzrY8cFIs5sq6QBor1E03C0QNIVsH8qliANTr1AXL7rk2BWSBJ7qs1WSewmWOUbb
Z13HdZE6Dx5pbelAcDk4s8fBTJOH0ekPtKx/5pFwAjXV94nXoeWMQiNoyCioIwNZbqgqS4bb8DTN
t/VCgxn2OllRCliUNF3MCLC49U5jbhCIqN4Snfamm4d1oT1nIrO3qPQc1xpgYslZJq8s7mNbbAZl
pO/UHuY8C6u62XNawqaO2s36S3K2VwjN8jgj99pY8mUw53fhKUgAAGhpvb0HjoZ+HZW4Fj27pSTd
60ndZZ4c3SZ9T6bpvZE2JhNJ9tAv8TXnVk7bequXFXeV+eWl6mb9njn4c519qtCUR0c8r0ruBV8z
1ynu5GRREjagboQxLGObPHUZp70G1dLifdiOSi632F5vK9XAeKenkVzsrBY6kbaEqtYczNGl3m/P
glMvs89aK6kyPST6MFhe5EPliuMQyZszV58eyNLGQHl8Ceu5Pc9FvKnr5Dj086eXVSGRkWDdxhzN
eL9+hwWGP4b9ogllM3CBjdbHeqC1Fp9d3cj2njNsFvcvVx/YyKlgSgzCqcmgofWHxawCd8kO019N
vnmTkcunI/1F0kHfaNq7LnE3ph1fcaw71JkLaX9+tkjVk8bcrOkpbJNAIe8dFZoqiBhnZnNwR04W
5ttBAp96LZcUjH1nbziqk3ZcQxULAOH6li7ApjnhI3+lVRQ6MSdwGL5xOcpi2UVpvu1BGI52tskM
nKmT5C2C+u6Y0/P6omraX9b7KCvG+xFZ9hLiJz/qUiHHzEZ6TfrMh8LUmK5MkgM168DRZyvPW7rf
zAkPU7eHAMPtpuB73KZUKL0Xjli/abngReSDFulN4PXulWbyvq1hAVSB0znb1tbCwUby05g28OEC
+NK+qWbbll5Yo1dvmc7QJH2L42JnzMkmi+1j6uySWQa9Eh27bkJZcdp3ZvcANiJH+tf9ac3pGERt
dEwH6i8zflra7IVhyCOS6/eVmb/ORvHu9fGHGVuzb8/yJ6rzhzJPbUjoxU+tK4BrC/JLjowm9a2B
xzNNVu7RvNPuktp+HPrh4vTlSZPtDYjlWeclC3PZ20qEo2trngdTvPe9TnLe39bouQYo9smbXXr3
ljt+GqX6UnhKEopU5AGt3AfOyL25jB9z6RyyaXppc2PXL9M3MRf7eTTuG37TGLsniWBfMAusUNir
d5ja32hc7ZOl3qdTf1bG+b1ainC9oCTE77JzXhYxf2kJJLk8o7Wop/XZQKSomqcHcoICyyhKymGh
C1hflqI6mJa8xEbGWhiC1oSlB/SLDq02HeF2b9cjOtjKPb4eu0ymN7uudT9DXMe3nNUygN9qDgQq
UyURMSQprotCDpFEHIpB7kQz7BvFYB+iWp+B2g+8Kr+bkQRQ2D+Sv9GchvKhbq7TkLYPBekD0kPk
OBpZZNtUaIsuEto1lwytq6OdOy+dNW+qsXvXlfohRZOxTeeQs/clFuOb3s0bd8xOvSce8kk7L7Z6
/f8USfmoa1LtISHLK9rD0qPnMcFw9HulRt+i31nFfFAaqodRlmEiy+c80i+WN9yPWvfoxf230or2
sM1usojOeZd/79mxaPFuqfF2SZJDQ5PxS2cqdzrRsVKTJEwsjANFpZPmD/G5kO29aybv9OnDylb3
RTqebXVGAwLXcZ3eU+umGuAM/av3BhxuM/2jn7tXNvIbMBXbTxJ+2yDGH/nAmUG1HrZU1H5ajRPR
znFua/JYyH4PAPBxGemYLWZyLZb8PtUkpUxr7t0o2q13tNCan5M7PJVcuJIcVipkO6Wqbu3Ye+1S
fTtFDD2M7iYXbEHyDljVfLbrYm80kkyhMujI6988q7xXas8ifVfPyzwd28U8xhhn0FBUQJm4EEJU
geiAgZMD8REFBtUuiBVQIJqk3DVZhEyXDJ02frSE+WZN1Z1GpEAUKFBZYBjRKSISbrIZNcFdkf/U
shxeGEEkGW0j7CJ7p2YIHkzGJfGo2HqF9kel7fOkCSpnuK4AGOJL9JR7zJP7Tj+ganw0ZXPM0+YR
Wk0bGLH6pMbR05zL54Eule90JrY1mX1ywAGljrtFiOpLz2IkM+W2t82EmzZ6kjSaYBKcG0yYdDkN
PDp5FCLdRVLPQnM1XcMaws2HmOp/2QqKUB+RsMcq6U81lPjcpHAbjc1U5Vsum13b8qJKCztDodlk
biib99DxPMTE2nOfZbf1i2nXLsDUPOYQAf2ZQjJ2HWJ1r+/muUVgkbTYap8R/DmZRZFscdilv9RZ
TGaQXdSFs18mb7cUpGa1LI+NVGy/d4AeWjJ/hQyPQVzZoIY56QdOGU3GMntf8x9F654qA1WGitTZ
yak/9NH9YbexSd26bPFkYG1bM94oPVhNR87zxiuTMvBMDFoRNX2VRC29gKudW8BnFtWnGt8JKtpI
c7DGHcMR8IaZzjerzJ/HvrpMmrdz7X4TD8PeUQl5nfsAMOfNzJxvaEHcV14D1Lg60fI+TzPljFHa
z7VmhqndP3t1/VCZHZUAA6JGHWvKFKcMx17brnkGNIpHVaVXu1g0YPCS6NkPKJXwBYjU5Wpwz4wq
HwcU6rq+PFN3kLK0SBA4bXqWojj3s3FoWwMtRhZaRwXY1zUS/JQLX0fqwq+JWvQoUa4wvGNUGOQV
G8cqDV/hghwqEHSO/FZ22g4fFwvnkto3+/iQ2clOKNQOSzvLEP4TLe0qCqJs3A94kfpJ7Xl+uVif
68TYX+rWZaRI8zQlg1+/JOnV2PR5NzrwdyK2g7Yhukb5XjqGCJTU4exlw7fBHMYg1kv4V9q7nfXH
xS0OCV1PV6WHknZXvaVVhUrLMCncHN7dpHcS7jPLV+Perurbonffprh8F7XYc4DuSq+6DG373neo
JRf5Yym6F65CKAHI3dNbdgOh8G0hEnZt1jphyi/JoB8bdd5rRf217kiGcfvCi79RYNM+sD8gFJyR
nHsCn3fS8vhbPKgvStNuWuRzmBk/1yMTI070XWer6ImIK0KJ92pMXSDM5Wi6xb2tdA2BHFevvm2e
Wu6ztFDOfVM+OC2pUtXHm4U6YBTVXdtPY6jZOmYLURrUenXoZuPnrCt7Bag82i0EovKHqzcbI6ZK
Ey19OHq/FhOIKdm6mfypyKhFhZtmP4axexTZQ5lnuzQrELIeTjLiMyr6Xl0xzar3UZUi2bum9dxG
mKYPirmZSv2REH+K15gq6+VTt7V99Nc3JvpPElDazT2jRlCfyFCT8Uir3BoO8+gpYi4RP+fS+THp
GRLU3iE2x8NYjkSHovzK2gJTmskuA+xV/G7qr1E6Xxyr+rEmjp1DnZaP2ql2RvqULhPmwZBtQIb7
3cuWULjDYXC0a9nTJVc4BVK0xzbtcfeznUvddjSkom1CJEm9/kFbRgwY0pM14yulFBtbUe6KLj+j
x3C/kFEznN+u+1Kj0VGUxl7riXBxEdFQUjgCRZyHoCVua3HUO4h+T/UXe/ChFtpZTvnPelBPQkp1
Q25TB+3CVWc3a7+5fBVzclqXQq+zYyELQoslt9RqiCeRzC9uMNcJM6gy1PVehEpbwBhcPrMGAZzY
bh47h1lfLY7TVG6nQglFlz9k/DlW3VOpQZqDeq46w1lFwAk+xc4VxUnP1+lF+bwMyV4ztGCtlRto
jLGsXvq2+14MyRNkzv0km+dWxCdRgxt0PD1AzvBjjGsYjoZ6UhXvZ51qd2M9NT73wBTOcXSxFE3x
Fb16rAcyqKb+WUhB6jl+dirfZufQPyPMzzqRUaF9riNDiB+jsbb67McktX42nv096YqPuqhpOdTK
VpoxQlatZ4VuV56KxXxyFdXwvS7eug7D+17ogdJhLyTar8yr3zrRnrEIuS4Zk3PZOTtnGh/VVN31
QnuOXPtzaYsRMXFgVJWuvzlFmv/VYs7U7Lae04UBQzAIC+5M/WTSNkePa2LsLr+maJ1f9en39YPI
zD3hxbk29UXQ4+KAWVy2ofL8SmMdkIL2aIO6SaoxFLOON/zY0YadrQfTfkkkGAv+768iUn2jqB87
Jlx11T5GmXyLKUk7OV57kw76QI+kUppjJavjnAxH0OlXzsh7HVX13Rp0zXQCB+HUWzKWUKu1Kmzx
xApco/oah+Zzmcx7MIgnt5uCWMx4AlW134yEGtF/91TK/jxyaYTilWsS28Oki48xV/KaNSd4sCN6
lhShFBYbpI/IsfroM1NyhIHmH6hefW9jgeh8ScIzL+nebZpjIfSDZaW3sq2uA6FGIZpUlvaUdsWT
cKNtqSf5QfeGp9T4ro0ocwoRv2Jda230RryMDP/HOrnatfbUqsvykZXDWXMbpt3t1/rZM0leuGKe
G0QFrDQ7mqI6dsK6JHm9WdvgJDN08K2B7BE9ecDhu7Ie5o0Zr8n+UDzYtnw3vAZhH32P4fyuVNFy
Ua0mKBN78OO4OQh3fMi04vv6idXKPikmjmZzdjco+nG9dpuhPqvd+DO1CjSh6jx/6Up+rxe9kpLz
6eWWz7Nxa+PLLVWmhgXTe/SaOoOcIsZVkMkO8820vddImfHnNg5FizJEKjZR7PqrbRzNUljIuXpD
tOuYasOpQv1OdOWuGHAX62bl3m6Hdx39X4Q13zM9vznuQo9Ao5nudr5B0FVIh1SuZn+9KtEoDeNy
dkN9YvAF/f1uXhCio/1QqemmVFC+ogvaMvBxv6TlPWDXQdszexzpPqTZEqTU+m1ZBYQSmrAGtzYz
6KH6iOuFZqQjHvNcfchy5juLR5ofGdv1NmkMjpzpfeWxXYRuTKKWSvObO3j8DNcb+chm0SMmnA32
h3z9ibLNVVA7VBfK3L+59KkNuipB6dpGELvJ93Jg8VrMFZRRv+sXjiF7q0yaB6VwL1lSnyCBohcj
hO/GhQgdy7hIRW7wWdl2HWgFbaR8ytoPioN92tDETdVv+Vit2SxZDVAfGimZ4+5Grk0QbwTfL71H
2E3b5KhWoHde8PFQogjXmqTPb+s6r3tybcGqjLFoFNG3pIlQ7FKbdjcQqUk+rY2z9RqnDe8ye8id
eJ8hbUiixE7onx3vmxYhiqfNu6SFYgPcQXc/GMENE9pRCIbxoGocfI+p5zIaYdV36M2JezXxvsmB
/gFZ2Yy66FJdurQ5oVMMVbjfie7V4P5IUOAGnXJeOyxr8y3X9wrQTQOlQo0gwPgljdJ9XoAKySIp
favbarYS2pp6yHNuNJAKXu3dNfUNRcHj+lax2b/EU0sDMQniaDxG9X0hldM0G+d1q2G4wi7oh2Bo
GSDaZ7Y6Bomu7vqjTqNakVvdwA1JW1sq4cRkiie6xNuoo1K26xUrwHKE5qSHhXbrG+eAxC9jiLeG
yGHl0HjxziEbyBL3YjKbK0x932jLvb4Md1pKjyG7eWX2xDzyFldD5U+OuVnKOzDicHPXh3m16fej
zSJrDGX7ANTH0jlMY5mw1w7DC0AhfJZRbcKcqSm1jqGfu7IJ8XIr+5K4qVxtkRwWPEGHiVpBRPsm
7mpGegUm7gCBCp0u/4ORmu+lIUOVBLs0kNHp92u/itDtOODGPmRxROCpo4zqCRLc2Dig1CiSlXQ4
UhpedX3gb8xpvoyJvJXp8woTUHovKJytk2ih2W1jm5qcP43FrmWjtOMTV9htXSgHjDAi8uqmTq1d
4Zb7mS3ByulWsecnVDbc+rn4pKX1Y0Wr8Kh1YzkU6HPhPI55dw/+LhB0DPp23LlqvhsbXRxKIwsd
PBfWxHLd+t2YX53a2MjF8XP1e6lzRrIz58hxptCkIdExkGnLMWzkZ6w7CBr/tQpV+xMpuyFx/fV0
eMp6rF5m5gNrH76j12/Y/f/RdB7LjavJEn4iRMCbLUnQi0ZevUHIdMN7j6e/X+nM3YymT7dI4Ddl
M7P2PBOPzIklZGep7K67MUbwB7qkz1/Rb3/hR2RedUVLQR3kpC8LRw83YLhHXk36zGn1Jqcy4eBy
C/j2nlphgEHXi6tcf/4LFKj/flP5Q/sg5TipFyZ1SkztJU+Fna1r/KxdN1tM/BaRvbUkGbIAWv77
MgWApkzWxUq29QhYkLpQuBwLRXkW/14WQH2L4JQCFymSfONRfuZrxS922eMAMoVnKb3vMDFXeWD7
mA2WUcrInCyaltx/lM1joYMtT9KxEVCD0/6tcmvVUlXhDot9lz/a7XzK84NSFwfD+MchnFHnVNxn
o022I3izwQ13pMZUzt6i5UtC26y179S+eR6XFwynd76dVZWVlHQv9sCTcjhZTTP+LpRPJTLXdqJv
Iv7CI5zoRK6JLpS0iBZsTAD0U68cf2FwHieczUuVeuPl2sWuAjRMHovqUM/jPYy/a0/1Xbv6N7Sn
uHsDEupDbX5A02PD63NHarCS8l/l1hTTY8OlpP914ArjWG6jzFXEXrBAtdNQNaFPqoSvUJ99Jo2u
TIfFYZGLN/4B/6cUewoJM5/3UuVOFgrt9batAYRyInnbWflD25c/8PliOI3ZXIuf4M3hPvtQNXzO
IA/qcFgL+muW8wIdZuON8Ykb1c4hjcZp1fDzv0PLzZbn0yZ75+LWsWB2kp7SMvrKll3cvxTSdjev
Zv+ueMuqZm6Q/Pw1yuTY5vAhkaNlTw89e+wWTzwaOz24f3EN0npWtV2ja9u5rZnWHdFk/6QPsmkU
BPgXcx9NiLCyLgBJkHKd18v8miGJitGY6RTwEfLAuVO+eVW4FzM8UMW12kZsj/kqtf20CFeKTR+H
9WBWmXeI43nHH3JCElbTsO4FhWA97kFdzmvHeVUAgzA3/PcKt9ggaaFZWNO5d7aps62L3q8Nuc4s
12DPK7ZYjke6RZ2SiucW1dyV7X1wJ7T4nvYvcgbll8RQcSvF96roQOYdpbQx4SfSaf27ILvEEI0t
8E/MZp38yC+IOZAjrvyJCJ9YO7Hp8p5YAZnEmz3SA10pWbgvvG8jeeCuhMMLbg6D8d/+8aw2kTjz
izceV3VexpXOGwVMfpciSEWwPmsbqzfXZcCGst5Z9Va6/U7+lcsdov/MVgBa5ZPC0XweAm5vz7HU
aeGDiuLx6jLwjYFCYHSJlmUtjW3WOuGzUIRPqXkoIDxx0/+ZrsCod5LFKYkHKHBZqQzEZgVcKulh
/Wxl4dGeAGdkj3yh4oH8ZhN0MIzsNgtt9d1GllMXXUqC9Vu3gIpRSbEwKSwQVo9bwR0YE4Q+8xM6
pn5OeW7GoNaaeZxD9RDFO6bErEzlVVeQgOI84ZAzOlkpR4Bby/FIsFOdStWBw9zaxgPXaQrrP5Lz
j3T6WNtuvsr5+++mWfcUcFHSf2qE4qayS6IvzGc/Kds0r/26YqxFQdcYXHgE6g6FkBIMgPLK+yTk
cOmkHhnNABz7EqetL71RWd1kpjDAv+iP6ZhuWI0An58zCqTTjYd2IoGvPsTqy4lFzwMr+oi+y6Wd
VQQ7Y7/t3EMefnrhNsTKtaRmcpN48nnxQO9wUkN3Uw8Lwoy9bymvMiGG4GDKp53VfFoGfa3q73+r
8d9bdlV38Qj9sAHydel4QgCIuw/U4axEzO+wvJ3YHAnzJPFK7VSiIz6CXNFq/zYS8iIBPe+d4ELp
MkIL2up+WO3fCxpckmR5wTjIZ+gMjVQx96n9CHiirT8s694H56owoYjzFTkpI2FTzHFekmHDCESJ
gArMTxh6G7mzqf2T6PYZ5UCJD7ifnhTs5tdqeiTWk7xigeDHrONTKAe1dI96Tf1acZ+6xfPZShfE
hlw1OVyczxTXKO1/ucAcTlVNTpBad4r9olSXipW1ly3h2kMPnCPoXBD6MVocMvDMeViKuzx1r6Ow
xuqV3H35UtyB3ul+YHoEgpgNhlB/uCFLE52MUN9hqDNMgcmYG46f1qd0htXfcEVbbKDbwbumvzPa
0rcAuMlnGkbxZLQ1yuPqzWD/qvzImNNTDiRFK71TRpGjUMKzUttfNLJAX04ThnJAWEEplFeEKZ5S
5dkZG8Ya29dmtF84qPmEa45fVRq2uhdtZyqJnEnxkxBM2KZlJe6ho4ZuSgGAzJETJpFGrV4kKBLL
Qhgito2XsFEpn9oauRwEenoFxgLU9KhfZaX2RnvqcdQfJqZvD8RtTLXYGsWVfQ8oGrW59s3RaMEL
qVkud7PbJ3h0cwnoO5Ns5/0F8/L7LCoRxykcwg8qDpTR0ze4OFupnFVO4fc1UH91O+tvxoDMHtVi
BsH83iDucD2/xYUBfNHct05+FNPX1hPmWywPd4M7zWB0zkZNfByF5i4fZ/CjwPWcV6dbnHXFWsj1
DSzv3+DEV50eK7kJ0MxKn9bMLt/WCSWRCl0uwuBIH+8SAzuUq0PD2qsyNPOxs8xLnYJ8rZOdOBOX
w0RYqfX1WT6rm/9Y/buYADW0dsmAtPmTOBQLZ9ogDM7D6h0ZPWE0vyWRh7iOrP/06ERWxR7D+aWP
D2pTXIC2vRbUUEhrfK8ODr1AGrToPqvGJ2vE+eOJ8Fm1gAaJDjsmMuOY2DseJDTbXVA9AxqSqJtv
xZWyw4n32KpbB9iMQRzxWwLv92Iyh3G6L+Vxct+rPrri5+PyzepRuObD+cSMon9c6yc+S3XKXWCF
DzwCJPtipcH3IfyZiKstRuKaWPRqis5jPtAmMh1qx/L1VHofUJdfSWI/l+45ZTwKzyNRPhZGm+aD
mGg+nj/9mhAOx69BZFs9RqZDYYnRXRfT0fU/9qRC7fzq3YZEWFMxYu0qCLHm8xmVNZyWQt1ClwjX
iLtvWZFEwvKZ+CSg+znRMuJ7aNlRKQ3p63UbOWMQBJ5opMuCKcif8wOHnZFVJXb9yaGVvRMt3c/A
5pQi1f2/ZRBzO7XlPgqL95rZwKy7oGGwqVjqvCy38iIcf+D3BNeheZXsK3W6HYMAAooMiVjaBM+v
6ESIdCqqbJt2zBX/xl1KnsLZVslGMXMkA4RFZfrFQQ9ZD6JqFGzWVSHvyrYX0x9ae7cxr/a8bwKw
eeXO5SvBUJF+sWNBRXGuyd9j3qAlbsz3iqm/MMFmXQFRhMa3DiprX8LK4GUT/pE8F2cMEOFPW80v
uVs+WEXha0CMp54D7l3kVRnivonbP43t+UAIi4nxzB7GCQOzUKbv1fQ8k5ezGoy8lFrCviJdwRJR
LPkWi8zi/gZzGQeOevbvg5oMqdG3Hh6e3ZTvbG1mvatE9uSvEizliYrbdTcSX8dUC8Ws0fOIaBOr
5EigZWN4ThJ4/K6/eilEMbl4Mvt7b1P90e1DpQ9/QYiHVHZrP13GHgRhXYI87m+unnypOeD9LD8u
FFisGdBqBxkmIsurak2GAR49FDihZawhpAOxUmdzhbQ4eE7BCwAoqGPKbCplXCFZXZLOwYXrZrhv
7YZug9o/6YpzGSZ40kahkAtat8SEILFUwM8rgE0R8KqZoQ4ltxh91Z4VJEQBhGjl6ldR1C9NQRNe
LV16MxYVIQIZ6GctdqECmBObkQ+4eA+q8D671aaby7PRce8iJ0EusJinzRLn1WGum8OSRn+RB1F8
wGPmqVVpdMuQW9gO3lc05rclnkANdvB3nMi9xxU9uQy8NxBPRYO9ReU0CtQ/TKeHjkfN2+9AnzxB
SvlbuKVg2TzHZ/rbcNMpEK5B/zCmKG7/Mnm5XZW82FOVUWK3KOMwWmJeJRONQeTWglXoBvPJpeu0
Rt6YwhHABWYv6IQ3+cC448na90twX2KXkZ3jtYb4ADom/7DaZToiUkXpiZE1RRz7zmL8KyAcb/Mi
/IjCcqbtD+fLmoiGVcT+AJwpdz2ALkKZ+wjoTqMIjNrPXBy9OIBI1Qd/rDkHMGz20zpB7HZtN6rl
m/Pypww0UuusWfd1CKhfhRajzEXFJ9m8+5jM51FncK8zvar1REKTRMfIYgQW5XUodWXzUQZU6ifD
OjLuFUZBWN+Gue5PeRBW0F/o7u1jpXNuaVQcmeGd7CYQ+yDjFqgTmh1jARPYUerkkhHA7adoH69m
varWqhK85S4cp7AK/9kZxssYURuVdlht0tFLY4u+qjfu+ia9xLHCRKQlvbij+trx3lbl3XST0RVV
XbpX1OzvBZWRi2IWz5SQD/3cHEbwm1urH49mblxM2iIb1zIPWj1dVIhqF8qput/xKuvRnrdmhy2h
rOBsqBPe6s6WaH4Mn6AFLsdl1uZzY1HS00omUcDXZ8YDVxMqJ3yBNm5W81QaJKIdmPQ5tH0vcsZz
rw/FSYcWuaHxEVJkqeuT2np0ytqRqVeOpm3zcPDWcV9/KnH1LTOpNpXuvMTmQAklxXAbXvmjLfj+
FaroIXPdh+DvDAFko8ZO2q00lAw/UzMr33nUajsYA2Hp2OTtbmiK8DTnNJHgP5rRtgCov9Mjl+6u
YxsXr0zUQ8x+HALbMbZcVFOq3Ml+YlLvk9JhRWTiwVxpmzoAodfbZ2Zk2wwdWIxD57X7ukO91PH2
KlXdMs8uc0FgBRToqOrgF2nVbI2+75jnq36htflWAxy0GRmhJjgba0paDh1FYNon6V23wNW6ZmNR
lnW3kzH3GwApMKecgXtsYTaSwjunBr3ohLZDl6qEbkA0fKbTJM86kNptreXPWToAQy6KvatCGMvC
P2XdMsEoTZ/yFP8c9Nj7VJ+NXcuta6z8Y6hamQ+RAtFsi7UZkPhXcG1zd771g0OlBwB2VAPpXSxC
ZKu/zVpysxXTWiXUNNMyoNBM6h9EwzmL7H8xjEqTpoBJVD5PztNiKz6y5g+I9oI/BSQCLNOiEFj2
F0ooCQ36ujDgGDbwBsF9geejeLShP/9Yx/ZrEnY3Kx42Vou50sczpVRCDWqV8L7dPPHTytompcs1
TdUHe9bAWM/TQz5NIAwC/CrN04M8SUNDxBmCiwm8nsOyZlDga2mqAFqT6S5M21CnbzZaexbr3WKG
UNFjPdWpVNaOV3/2UAHQ9NpqZX7V40WBx6OCSA7DW2e3tzRlVrJnpn5YUtQzYhf6WlChRyao+8I7
NEsEQV0/UXK9woTw3SW7Jbb5zxo8oYkxCHopspuOtOymTBMbsFmCMjiC9IqK8rpe6oD1GbXlaNue
PlZFikgxJYRXa30Aj7/oYwmjOY/e4sR9auoIhi91mD3x70PqOvXGcJxdMGVbpjL5GutnFs3j7Ob3
UouPbeI8MaJY4R949PD18ktR84zCBPr/6F0xLMIg0aWlo2nBFme1tZhVHOLDDSAFA3ArfbTveax9
INDibJzMwadHlrftDBAfsK8mv/HSfOUa+T/0du66Wu/iZlCh+dkU5RV7HSrVR1xoH4Nqf2UueEpU
cf62NBiqsWWmyPJRV8q1S7U3o6Gq6RbdHlAJ8NielKp0LtnYUYICpelRGsu6ENKv3kOAzLdI/IJ/
0L6GtMMlBWAJcvuc2J2Pfsebnky+bWRvi1LQxFPCp2CYT049hJLQ0xSwJ/KRmia10RmXOZjOtFZf
cRxftcPsD3VOYTdZwzcw7W0wRpwm5WXMEqBmRBFDZNTwauuIkBXIbbzYz9o0njUDDrYddI9axNDc
pX4wzPQhYNTEaqhKxBqpMQyt++gU7tugTO1qCjnVVtYO+2nxsg2jI3zNindZ7Hwkk7HQlIMGZKdq
s+on849Rtnsr7tYgGrWVmafPaUUfvWsKdd9Ogh9MvMjvSRP6uPi0Ay0nXZw2Rt7eBoswwszMHhD7
tM/m4GmaY4oHZWuvcgXlX1MfoezRp2/BiiqejLMJH3U3uDn6/Iqzfq5T51R0JLemtVwttSRvbZIX
OlhMHmcYFZwjFiDnyhPmFFNOkcVj2jjqIZqx+K1GDRoOZ6Ymj0x0PloSIKYhIq3Q2ClUtPaTXnhH
hhx9gm1P19XUtiunIg0ZIvXoRtldxcA0UbYFD/swJcu5dt3viYEqZOXTPtSUA7iY9tyM0aGrptTX
lPCl78bXudRyP0EdBwjYyMFUzVU9JEd6sGhkKHuABjGNUmPjiD6jM1XAQ2pC+NSX8VsZHKMVjNHz
ZDn3Oi/ALSzjuF6IwlaIAa/UmbRE77fE7YcG8LgyVB/9yJTvjkSlh9DdDAsNLq3dLrbzU49EoJoK
x0jr4se8rs6xalC4LJSH0oCHXqs3V6Or0iXgbJw5WdaWXm+sxHlFAW81dPWhZoAckgMx7EUiuYFv
UgrtMaVVZPYaM4ujap1TGYHYGIC0w8o1xqPOF/kQW9lrJ/BnZO5W0eC8wMfeecUkg61gJsDBggGc
P4JQOVd284rd2EMb8UF23kzKxw4jcCItOeaTXqz7tCF1K48BegzoQ9CaUKtNCbcoSttLYXlfhTN9
eXUFoJ5LCsCM8dTuSxMlFEqoBWT2rqocgH8FLBT3RSn19dLVj0y/NMFThFQndb/QAFgpxp65II/Z
AEvcSohZK+agmdpJsZB1BIYNWf8xminviD0v4OC0EpDKHXU42XNG6GfP6pubzj8MJnqMqpGBjNrN
0qtdTYIaNtarVkSH1B0ey2w8B8v03Lr8OfXOpjdwvMex3ARL8xBPDUPnGBRiFg79xXg6yfQ+DuZ3
zsy0IhkvjaMflWx4qsEXoXWzqUed8IsQeJvMiGOGQUFHJt9GqnssiviLesW6dzi7gxrS2sayELmj
DAYDVxHQECAZYH4Iye5ApG5AlR1ofn7LhujAF1091ldwnKETTxmg8fGPa7RXyxi23Pizp2cBQA5E
LxWVTkLnW1oNTCM80Y0lhqcnExsOoCL3asCaJJSmYaGdjChl+JS7i5LgMlDdVrXq2+mnh4IAfCoY
thWnykenOUeP3AeOfOIvQ3Bsx+ikjQ4lIu8gfzn0DsO4nGhXUbSAcbZdrHDrAKZvwgSoEOSGsmLr
jKMcOi1xbnU0b+cleshd/Y8GnYJxaM+yWEzkoczMDawjG8xUMR2MkaFY5uRnKWUNCg96FxzAo0fw
rLx3ZPvvC3WUBGE16GcrN0XKyKFSvGhHnTDDqa0jRYEXSvlYJA3EZrRXqwp7Zz1Plv6YAJiFpQPB
js7vIBV9SoJZ1rwYWb4VAaTOzrZCMC+wpgNAB2qxTdpvmW9GaxC6rDDbKTZYhCCoUvt69+pU5i7W
8b5MtVktGnRDEslu6sABgrUD0r3PKDWTj+zFsyA8uQkCcETqSHUG28F3ZGn6x6n1g06k7uD6dVTq
mth+guAwkGtPP7HjHZkf3G6nYdmjcbyZmogANz1mavuYgbTyhlLY+NQStPyCwAQsO6qnzXggfD7N
ru2rLueubuEsF9qODHcj36tpkkNHp4nsDEbkwJA+CBl2vDZ6Y1fbdbgySnhYXrzX++ipq8MA1hl9
VSM4VImQ6LO+Yb7aWKyKZACk422R36P8pNJAQEVhCJCTFuBrlJNvukxrNCG1TEW41diRmZ1x4Jcw
uPy56MsD9PQXsSA1F6w3aOayyvUcnp12gSycbpjSt7Mo3C1Z/DRToTRIoGzb+GMtrJo6FpcBVneg
DruGJFFzq7Xo7bUVgBtKsg5TwEyy86wAHMAxkdsyDkRber/zmoC7q9IkoYeL5vgKMSQ8bTie28qF
LVUQXjuUSHS+sAUvmxKqrurAulf2fJi77hWxC8uE3it2rjOWi40JlYdwGumFZgeEcM5LGb3GHeo4
SfbiEv66gAIRsFpPTkwJp/moa1yOy0S+pLMMKCYISFCspjhlwK2ENjyhm8Cu5UrGFOzEiFdu1dCw
GmfcAPtvoQECwXT4mRrNBbOSXsy4b8QRvtAO8mVZPObBZNFyJa84RmZhH9GTBBWDp+Aqvxrk4UOV
vVRSoJ/Bs5KdRL36VoEpQnv/RXVo/vZKfiWDfcsW1gezPJa8iGX9RdB+pfbNKbMCFRuW7Bh+RcA0
3JtQCQEgsgwAopO6oRgDalyBOh2ZL5CdB2Rbym3EPK4elYgFDgK7o/rwf9ZiEhZMlgPvPBmah7pU
9hDZUa1gmyBZFFsNRQp0HCw4QDZbZGnnkBPY6saptmwSeB7YML0Q4BOyAfN47lhJtSWqWl5CL7oP
cCTHrDxb9J8YQtWSDQborbgJo/+adQhptfvhdkNZ0N3GhwsXIYIFXhBpG8SsjrSoB0NSHcAHVMO7
iWDbtrYtQw1co/8zufEpgXMruhHucrdBoHTm38Cej86YfRkdbcx5to+T2b112XIE21eCfLNfxEyW
Uwf5RAObMp31lBktzBay8PpubZ0SQiA1rjfiRqbqo+y1dwYsrewxhsAEVLPpHd/gsEbRkzrpR4vs
yMWaADq5dWQxvRQCu60ZNseOcXs9oGmziZ9GO7+lIL/tHKANwAcMLO9dMouRnPo2VfA3y/7B5sNG
+83DOlY9LSwCWNk6GefXeShITPRc5mOTBKtWIZAYqqOUEVsyLflJ1vPk6PE+zvRbF9v0Gy5G91OW
+iauvC3jMPwIePaSpNci5sGN8qDpHxJGwGiXuBUWd/UyMTMTKac1ATVthc8YcolhPwzztQNLyp61
LIszDr5sTZmMNID7Td8372JAoeVvwvaPmE/56xQtsRatrBEHJY487e+xGr4bc/Mv7N5oDRA5r1Mq
a5rwTgnwqGjTTtKZ/WqP5qnXKkKi6anL4s8F/cildZ+MKHmK83wvK50yW6Sh3FrDVIYVApBn8HmJ
hNBKRt5OAETDknI6dkOmFk5ceBCouylJwMowZ5RuyKIsd2wLLe0U+Ehnv0XMU9Tii/i2Sc0PMKK2
tVW/VI3xYbiQK1DLUevZR4Rik7cgyMJwM4+IjriabyoAdx66KTuZvbEPpmpv0mEOgYAFfX4fmva2
cIGTedgi0XWaceYN2VUYl0+ew59zBx20fDsl5tFeXkbtk+remh+e2YFYz/2smve0Olq2RQ9BI5SH
Qg9ePXeA7+RNay+AtqjnnjDyTzZTS4Ns2dO/Pc7qQIpDhdkhNpzm6Ki5wdkt82IlKanWeEfT6wca
km9xgIQZcrQMsqYwn2IOw7e0Bh5fNruly2lYIaASpL5c+yI2Hgyoh7L7lYNc0XzNlhAfSMQNTVgB
fJgWwZZI65AScho4BBtPJJttajOFjp+WBqku6CDrlFH+yPgbgyw6QkwipPY1LXLDvpM5uWgxc2eA
eBrmvWPW/ViVmxw0X0i8ICM/rejOuuBDcLTBbkK4QrpADEEbaDCA5dmLO2x5xlmI9TQEOHuxi2DQ
0D5rmL+YQ8tZNPnygHmTQc8bA38YUKsyuFAjw2a8aSePGgWjDz9QzgmyMiSRELss0/WzDn4vVPvO
I5mqKZphPtkmg18x4nu9NNc2UXZiZj0+PCPmW6LogXnP1H7hzlDQ4/VWufcj+yZOt3DmR01zwcxZ
W3llL+e1UV9j4yVK8ihORURjSFYA0w9XPD1/I9vHj9RN94hSawLW4KVVFA968+/QC1cvex7YQ3th
akOvoKxGT0GHGGzGPiq66zyBeqzvZWPGrOFVHlpuFvEQGi8OLvswJMFGyo/ixnuMee0x69D+WzXz
GudyrOdu5dYmdc6X2XN+2zSQoDB21RKv53lau2RgSccUOYJtgJmE6BUdjmz8zoDdhf+6gWQxf+uw
bhWhv1xxoCyT9in5WDvEaEzOfo7JaAxmHPNudmVewXZFJr2IKATdW2102hUBwg9yTSIKgVOfMeg4
uiBQDGYHoJ5gijgeHECJ36LRJAP4MifAEnyg4tXbnhUqF2MtJ8W0zhG9PAlxWuB9BVXtwEpRKYnX
v9FXDbCnpAQB9Wd5s93PksompUqo7uYGx8aru4swnYV88BGUZOzsuUK9iLKeNt+GAuFB7rubmnvT
Yoy099NTbtSte+9+t2X5G0uZOM/B/cbDFXy6ZQS+STH0VyypnO9ammxydMd0orGRyHVuvqhBbY2E
aauauR0N+jtVemIqCPN+Q4bRSkHRRcKje5DlNiit83VtT2I0eLthPnKODdPdGRk9d6vbKVwUJCJ3
EuBLCKt5w6HFmCbOgPWP5X6tOvptXkQOxwkF74DLWarhb4ZKhBzQogZaXe/lhPfTDDwhAFWlrqdE
iow/2aBcF7mXik2pD2VEKkIjUaXaKYD1ux2/GeHjWUwvjXdNMCc0bZGQqeYnRUk+JeBsXBi7ZXGM
TWoOCu2Y0DimBEH0wTcNmk8qSFoV98GxDCFrIEyxxlQXSPyFxYAYg34Sy8ScTHa7IPEm0fSrhXnL
HHqJnpfFApTXvXaj6pek0rKrhbOn59llM/M7X6oJVahche8zrruYin0DlVvZ1U14d+FohnFyYIyC
6H9hp/J8eDftbme5n5Kr5OI9Ga9AOLepGtrGdG0kZ6jsvFl3OEC3aAAb2A8lSZ8DoTZClWZkBCOk
gV/rYdDtH3VIWU61h+b5lJGRyFN3xASuQyheL/uaUMJiim0censySx99vzfFuOp2c24V2vC14UdF
dZJfkx2zkcJQoy9w8VcmJsMiJkFmXWxzkTFDIfJCYmQzQqYGqKD8hpR4itDbagVT7TCl1tkd27Ue
jb5FRC3+grT3Qre1x6gWUB5mKMK/Ftudrng7uZUBSD+PsDip7b8NLVtxBFY6n/tgKwcLM1DYP3At
1wzLpnFG+mjN99hFw4DIwfDyq+x5b5britC9QFhQM+8x0mGSTpbCCIXsd4s8Zrwo9DXlRCK4s2rH
9Bu9ol2KGS2q/NCW045JFGsxn1C3Yq5KDmdVTKSKYLacMfmeZjrgnFLb8fv8iI1vWYilYtY2bIjS
fjEIZ+MqJaABRtP9SFGC+zsRy4upRsWw1JKDDahHrAgnL2RT6Wpr4SsubGWxD4P9FVGA4dF+v48Y
pSLuEsvJcEbgiNO61z4Jm0IEbmglrDhOugX1C+GhghTtLIuSRb/fzjpAfPQlxCwCENS9efNQ3BJ3
IV/PhS/7bwmwc+jRtAV+jw/K3Rt54YkGnM1kao8il9lfJGQIy1eoqgS2l4oEXnyfEkJfkNXHosuu
EtZLYtql5Q7jgk/iP3CgdGpSRJQABQd8yv+7P7HECkTqDCkAXhxV73UMU8bWxy2awmIF9fFvwwlO
tccg864S0vF5ksMOxJUlSCU8FQ9VAkuewdCKKxA/K48ttwW/ig+XI1UyKAtXU0DJSFN1V3GldO1t
wCxiu8WxyvHkYhgLpCOsDko1QJLGtQrERS6mi2ahWM2Z/z7lwP+4HUGLskmFkgrAN6q/HkFWnn6J
i8HeSJLfghmQmxWV9Ky0R0TsXxY69+LTONPibCUokkiYSoxvRh/yTXI22N2FaMIh1OTxEDFZY3kc
8iKJkYlhOHYSo3CieD3NjjZgOnhXKQfopCfyJSF7PJJROVwX1sw1562tmg8Q298GdHejoT+0jO2d
kJvQnHeyR2fFESIviYH/L5o/pculGJTnYIQyDbwGMN9KoVCJWCOIrq+wzoCWLH5J477VicZTSKqc
J5zLKN7TU9cNy9XqoFrD7oeao7f2avXFsfqTx7oxj9qPcd4W8oGwxuDMQ2RYCvbdQ6WzYGBu9JtH
kFPThR99h/X3CLvRGTCATqv+NAD1Nb4Mhy8h39Fofc5E7a49bAEqYS+Hq8B2NS/dFYPqy2XJOPKJ
nr3JbGQJ1ibBZKV3ZFJvvVoCPc2Vk0SFRvi6DPFD2Ia4/GlvNc4xMSB/s7FyAyWccQIcApAAj4HO
CjEH+TTQNvug48rN4kpETZuW8KZ7Kiv7JBeEK1rU/W/2IMmNxkxoq659jJHRp7sOS+UQInEsjDja
y5NaRLQjvdAgMNcDJXAKRtAn6ZZaP8ATJQESkxDnP4UOSl93dhO7XgokNJ+32AQUJOVWt3Gyc4xy
4y7WE4dI7ixHChrKDqWJB0k0zG6nWvemAUhD10uN4OLE4QJVDNk1S61PQ1kxE4tuDZichnuNHCgd
C2LhotCvEfjQ0Wn2ZW2c0Q8CrdCCPShmrmCzF0ebWzFafcluVpBgpjoct5S2WmNaq450cWCQ4V9c
y35scQRh4Fyp6Qg0rVr3Q3cu0+xWt/FVYjrbc0+9aiCCZF8q5GtHr/qY9OaxmRVKq/GVrOcj4j64
rXaya+XFBuImCbCsgmN0n0FQ7tqEyK+e04sCuMqovr3OeesqePL2WH9Sa3aQ+knpz9uN5UeVFm4K
lGSaBpdu2i0gx/5qpdkJwONKG0dqksa5GNszh/dYIIOqmeo9oTrOvICzk8ZHnOESIB/aU6aWMyCt
SI+KtxxYHVkeydNMim9ZEr+lfU3yp5yRykI1TtnDdD6qZfibvkvgO5OoSqTPnYnJcsNIpYSEcDcE
uI3jzJcodm+Fab33s/dcNrDZ6W4hFPfKOPCN5O3tvBz60vtuM3yaOaNrGiT6yh4spFZdqOFBocrA
6uBQuMU9UJdvg9hRL+KNSpooLhFCxEEbrKPEAwk1tZZanMKBsQhJIbFd0YrhkyZyQcpXSw3iAuYb
Jo6+jk+uc1TQlZEH7qL5n5bpz7zBRzarQEKb7KnTvCNKBuZvsClLgKgCR/auefGOmQQUTGqL+Gbe
OjNXg0tT0MSUAKanYe3myMhMLS0hvAtsMeSU+F6cC9gx8G7sgkQRYJ+RotqMmHxAzVdPL3a4lRw4
WE+9YjJcEOHoOkI2EMRt9K5LaJACvh+kWfCszHfnf36q1bynkn4CVxq8nmSHSOgIM8CNb0QAJXky
3yn+SGIonkPKfuKVEUDYAXvjAWnrSXakRQw2B6soyWulHQkH+BRQPRQtSG7BGsqH8BCOQhNPpQnZ
30dYNBQwCeYqKnfpY0uJgq8okh8FhUSlKCgItxs+VAy/BFd8YmlDJOGmp6QgGGhC4F/CiTwcNk1x
wk1fijOCs0tbsqCuLi6Td/Dq4kxBS4oUv+E0xhHGxIO+oEsOljFgPQWfN9C2juAQ0lOxOpCjyiuv
KM0GkI1/gEKtychHbHaASEcVBointeuuDr6D0kW9BFDIDqX9lH9Xxi9ld2gwhsl4lt2SEiwu3lve
JYbBvwRt88a68/nyQrLVZCRV8gPCW1YZQGAmJwM3WU7jWgAOLHgcnLolxb1Pz+I2ZCvkH/Pbsnkc
ETWkv4kAg2hRkaBWGjiHn8y7aKQnVT1vyOE3svD8g5iseaT53AtdhJBU055ZIey21CS68s7Jafh2
iWv4fHy1/C+o+oHaoKT8+f/xdGbbbWNJs34irIV5uJVISdQ8WJLtGyzLqsI8z3j6/wtWn3PTqpZF
EgT2zp0ZERk5/eFd+CWjsN1guhUsxUrgKalYUQW6cCTrtHW5Ns5N+vNRdiNe5LYi2cFXUUl2ynmG
PcqFB85kkYYrAbFR8fBPXfZ+pkIqvinLoReoXlwVDqAtYmKr6G8RKfpkGvx2xjwXpfEGhQEo5TrJ
b9t/yCi3KKBPVjzd0Vj0i7ypJG9aNo8MgBtCkeSad2QNEmvowBTY0GifUMW5uGDjKnJwEYWMtfeo
mzmFzCHi75TUYb1hefZx8aofRsDwUjYL1+FT6eZ9d62Awz2jSwRpIuYVzbuo5CymPnWB51qWe3Zc
7fAJZeWLoovyxpzVnhEWGAnzluNDwu1UAq1Tko4D1r6XnOq4OfUrTuwYfVmCTPjmbl1fGAZEZP1y
TjLxfVzufH8/DUV8qTKCAXQPiemCRrXRJ7eVNrXbcnqn3/AgVnvyo5/lHJ2q0KK3SnA2Swmez2Js
PdgEIYqD7pmLK8JSHYmsE+og/rfy5wc6J/o0UFsQL+U6uWgBNHQL8ZfSk9i1e+ty0GAxghrep7tx
oHcwBPa88inx1yV8izuQDwj4rCw/h5z61uNEZ3GLCPLX8En1D3dBSUGb1vdnFA6ZTr23LyTkx4Ch
8jz9zIFmYuoft8YHCPOW7j5zcWODSAK/WbLrLEBz4PmXZRpe6gpYD8xDouGdjJBmmhzRjzWJnn9H
kmv3yatPV6g54QscPvnuY1u88ka16wKWlVdL/HeCtMNx8+gT4BLffmwgf9PZuF9R2mJbBykcHfws
1raYfdijYPzVLEDEBLMqa2+x+vmpz/Xh06XwNB7MIjmgmqYPmv5NqEMeqCCzaABUgm1gT7BLVTz4
rv22BhjcDH2Ly8fGhIRix2/9b9ctJ5C2i9YlU9s/bbwkSt898MwNi3DC5uqoGHqL6Bq8jrix0l79
RtjtN2wi+oh51hjqIqyYzeg6a7+48sk62c27sMdg2s+xnKSdZ+/Y2K4YGVENn2IyeZ6wtX+OEFqY
AqlUxLbmUhALmQyxIqM9KCUZUoeN6v6Bclt4KeuG9u0bQeyK5QPiDr0jj1O9LmxuI+7wpB0B4Mn7
74b8taCqwSdBxwLaievZOukFg5gVMHteqGAxL4Ac7gvVDoiUq52kVb3YqutK+sBGIzinIGHsPmax
wuVDFrwnw3arYmklXfUj4985Tu6UuEfOfNMRaAP7L41PeRbdmpXzhXvQgbwDUN6gpyw7TPR38PYS
DfbAiO5KwzO+e6KJlbhsII9ZGp+kE2GI+G2b+7cO3ZgzGCFO8dh9+VdugCyo6C5U8IiwERGjwCSI
s1tpBsNTac0jkPcXZwKhtf/QmXMAiNQ2jiLnXM4lWPRreS/yTbYfc4yvd+vH7r7MWHorQPi592+F
1HgdexhG7KRpHE7AGSPvzc0zjGsY1FFk5PDvCVsD5TEGUIgToQ2sHwickY4/IYw9aCsR/7Eoo7JR
OQpuokjlGJTAWk9EzilW60kwuQed84v1bkGMpNxilalioPj7iaAgMCTM6HV9yKvhkMW04HLL+Mf/
wg2hTt9mA+0V8sGCFUjLKaXqX3Cc9vx/6Q5XxIobWen8FzGGv9XirZd7VX1z35GJovsgL2FR6HxR
kal7TOaRAkoXzRfFIwdjywBT1nnHbiXXoOnrjPgIZCAQcFlcHNXJwnRykyyVD+fzPO+euDok/4rB
bILkZFHI81fDeupm3MPzV5NWgd6MFTbT5kP7KHuhpJ5ozoF5gXTUlbPRc1YJEBdFBA2lvcps/k2q
Gz45RhDQIwdNKiZ20AyMI1TxJUAbpIJDJ52xYwwiRUzV8B6wsbMCfrf9XWj+BHUkToiF7+nNWEO8
+TnYl+rQNqQeFpUrzhTxW5Pg2MftVsqe7JwruquqxVUf53NI13h+xyu1Lcqk1d1wccvlH7XfBKPz
9//7wRFl0Te3WeW1HTNVgEXFveemgiVyx4RlaLPM5S09j44HONscqTwVHngTapbBco779v3fWjCt
zwXojeNIbKd2mrpSvJdzNGEZKWKabCXelT2v7eyzxt14vCTIcsXjbmsfHbn9zqJfdMtXy1DTKftw
Wopu/plfap1L+eUD/M30mgLOcC38A3nREvo3XTM8atPxG34fZc88yqF5jqjZbMpyzLYvm+L8WIOi
OICXc/G0f0bNl0XprdRYNDJVLyklCVoKIsk94S5iKEBZAwZhYATx1kETDDvrG4iCrPpMNsLSbC+V
8+8OLQIEgE249bnGekRcQ7XmOgsF/CrTx+rTZgkWmXWNwvBK2iopJnhnEhekXmCgCepQlgkvJzFb
MSMWAJl56VFLTOllNxWHxf7BhQow6iFttYt2S3djWgPgM86a5IONpryQrapkkXfnB2ksqXC/fMVY
KBHeLeshJN3dQVa8jLan7MVBupPwjHRl2RJfKWmE811U//AgE8++YKzPaw6kloBPKZiCS+iL0jCa
fBCjSuNrpkxLreyaC9LRqS2PGIdl3obBQ8gMDGGua8iUDl6uBDlpv/SrCmZQZV4OM2cBr4/pcDv5
Z46Kt5Imh7uSI09Wwm7ep+hs9JgRPfDFaME4MOLuYuFm6HpAwTdCCfpNBCeANFp/yQcPdcCsEPkf
4a0CXddSY2eyaFjBKwMTEFBdKgpX1j/VDHlKEkfo24cXhoez9PBHY1VwwXTTXLZTcjkB/vPG3FdW
FZcp1neyS7rWvwsS6Z3ZG/53WXgHa33aCAPsKXAuPkzBXDtSkRzEbe7pns57nR5sxQWiUfeO3usi
p8kDzqRklUWf0OUJJNQEIxqQy4gFZYtiSYxmiP+6HwmIXtGfsgT7A1qhzml0d8bEXG9GzLZdFiTE
gtaV2lXQ7QkyGxRZ+qr5WvzLfwk+5JyoSlwTpw+AW8X90YPBrwrmVXEaU5wTdm3LRalNdVB/WLZw
uulct7HmXew3bGxfSN48cChABi1drSZBMDyCfQLo6f0jg05uSvqxPNDhCno3pbWVmC8RSTHah32F
B4X57f0/Ov+6Rx49YSSu/kSBI/SSYINfMXCUf3PmJ4WaAwlp6SvxmDg8BcQrjJsjlkKcItwWm2SI
F5+PK6Qi53XB/ugAs+sge01m7DGoX1gz/FBZCjd6XHkmBH53qn8pSQA/0tejPhOJjtCg8ndc1kiR
dqxIQSXYZ8pDNG7aR3QWN+a1viX3bUs/jHbBYxFzEZgwHXseQ1QxvTmt6Yc2FQtJusqSHVGDNbGF
UnBy7QLYPKndihGWEJCvYepG3lLFDwdlOibABndJhGdHtaEjnYOUkSfMAjvjRWZePVIbtxlbYg9o
D+mfz2wWLWfCnlWINct0J2iJTSUent1hIPukgRavsYuE5jHs3IodUmenGRf8mB/EAN0obgMslzIr
VcrsQoD5vT7XDj1nhj5INbrpbwKF9X95lqx9jlp9H8K29iepo46S/5/f/sd5a+8sK1ltJeSFhLYn
dVVZHZR/A5B97X13R6yewbURnmoozBwTqaD5B/Scz9HehOEO41vitehnlWN61WqC86IyEAbG3xEF
YbdJCJi5y8CbV2DNjfyPrKxkhMI0vemc0SewjsTqa/9i6gLI2BHQ5Sk8HjA8vUm7RxVKOj3/lx2d
U08yuw6KmiyBVXPWo7Am2F6+GAJCN1H/TGwX3StXrFyJ0KrAVBJY6iE5k/zcbOLXSuUsAD4r3Wve
QXQDD6vMumuCiA8KrFUoeZVv+zfB9LNnIgPknVY+z8bZbJ2VKk043ZUVkbLoo43Au+HAYGIGEmcJ
n/a2RSpWAUiiTUnwMZj96GS4xslf86sMG744rhHCDJjq9d5VkD1IwsEncOrSHUCf3fSHbSpxHT8Y
MH7FcKbYpANput6X+hkhyJNdNM92YFG/GQ8B0tEiiKBdrPI16bG9ZL3vZXtRW+imEFW35v6eNvPf
FKvJfLbhvLzhl7tRyEd7wpQK47l0+6d+zdHix9cx/tfnFGlABJcDYrVT+1pNnA0xAQIx+wOS7DeR
8rr9aeXcZWFMU2p2VQzJX6BxfFAR6g99dwWCVB3GJXvy0+C27runbe5vGIDw0LX+Qz/0V5JIlUNM
Zb0mH1CYH0k6vIogH+v1bpnojOXzl8D5EBcxlrhSxcOPoIz+qAJhDtcdU6/uwmi7T+QIgHNK3xMF
Yk8a5cmhZXMaT81YPea9fc9if8MImDlUc8LedohjkfEnx/zrIp/MlzlOxfVdB/14s47o2TIsEguO
Ms9MyZ1T4IdwSuDA7OJWdeE4R384/aneq6NAFxeuvwY7E1cQljtsX2kdES8xAQc3KuawMG/6ThqI
uOveC9KG1M0QTVMEZ0Z3HVkJVSObJPJDunK65oUJADeOHd1xLkpF6/gGuQnIUtgjokq81ruMWKW2
u9/VqH6i6ZNJSG/YtB+NhX427rOO4TSjzXB27+mneT6LZTsYjN21/1XsS50Q5Q6eCGjYhtE7mUVz
8jBP78uI+YLtaVnyuzWY7n2EHxcdNrlAILflPrxPlnfRDd9SUM4Uj2daBfHDgApgko+UUDMrd58d
SLvZ/1SOS++6lM3XFK/0Of/GOvZrc5l1kjhMUKxfILg/cOB8ahN8S0vOr2Gwn7LFR8dZ3howiVW6
Mo0htG5TNMDKbEYCZoq2xQd3yPddVByNMPgXcI4L7hW3aslwMfC/aUzMr9O9oRO1OZ1Vvws5j+th
MsX4G8KPz12waOTcw54KBMAu38c/g2FSBJnDj3qs0gMI5YcIUbfAC548sqUlc+jWc4z20D1G3v7l
kTepsiz29ep8bJPFBXlwBMlQjSEuk+TkdaQAlcB+dv/pgLDLvR2ZQ7Rq7ttnFLtHuk9P614iCpg/
5gw3bLBYczUuhTVyGFpReKzW1wI9w2b/CIbnniDKKlFslAYl85trzhHFYIKckqKpHO/FgYb0NQhS
kfA+dTk0W3JFKE6KMOGyQuu5tAxKy4Fo4GS1KdKZ3XOhnyVAs3gvovhI1kyslZpK+CElmZPPr8rN
CGJl8aWDUWWb53/EWXs9oCRSrLSa5LnJip+kD2FVqLAeh+XShYDJuZik/jNqETrLGxkVBzjvxfVL
FwP7TP6nkpvL49UcLUHR3QteIbArOdjgFdiL25T9y/so60z74aRQjWYqHdIfhPA+aW6IrBwkCEYw
WtAhLeS4AZoy7fFLqV/EsB5aIDHfoYsocEUZUeMTj2DjHntMUwIwsS160XeFteBMAVBRAcERS41B
8cBvuVae+Fb/6c17DX0CR+BuyU3Dn2E1je2qh3cLZbLPPdV5JzEMLoPTSbUK3z5jw61kBToPY+XX
3FCyo/NDal/LjDSz+kAP2te0QNp4LcTxrTlFj0KSvAjfAaaUwlbwCd3ygz5/A8sbQezsPB6fopRU
R+cJPM0vq1hOLkR9VSCznl5muXBaDzly1Rq+madQcPYLFOOs5F1tEiNOOlI07BmVkZAWlqc5Wv/S
ZXhh8q9j1ryyHoFQN63eqWayYXnvhZi5QH558KcOvVk1oJr4auOaJxpg66q6WhcIYr/g0KTuHi5H
9SX0Os4FPdFRSqwS0ybaip7XqrqdzC+rCy8S7JEF0XdADbRPfoxQ3qwMoUhKA+M0RVVCG3P8qATR
ldNXCekCfB+8F/VPAUkipsWtWEANxBLUJUn4g6Kp5GnyrVmJlf+tBYWwj/XXtq+oj0wffTt5HqWI
VozuDjjiOXsZcDnCV9uKQVT+KKUFlekR4ZEduW1616+/xalQDNxInqrTlFeLv+KqeEudKiHre6OD
lWyjD4sTt59PFfgkCFVbcUcZ4oFB82hJysSScZlgB1NAvkSA1163+T6sPmqVNnv/b0uFZDo6ulE5
9xnubsDSE3D+QmpLZQzvhaYXXTQ49+Q8Z8GEfeu/vAVzlfLaZDTOF6KFo1+0RxE4ckniH0fa4Hb8
ak2kbUhe6icboCzCqZJCRLUEONNAFtfSP6zyHlxbUY3Cjasq7XM4UQWLJ5VOC5aOhARlHB+V1VNE
mE1zTIJ3UP2QU49ynGcUE85oFQP7FIvCc2IvDmP7ACYjHl9YOO7sd7ZNv1CGMguum1+N1jeFt0pd
BLO6Fkp0LX3gVmfDsRDIn7/GReMy9/YrQQyMSrgIsAUDqlUMGilgc9ageAUXUoCnxTPT85c0R5ev
QM+i5opoD2SD3zrmjw7Ugg2A1ENZlDY0a10P8iy8wn2oO+9SkYa8YQ1+GfSIM9tX7VJiVucur6T9
XDB3A/UrdZ3wDhxPhK9JZBO44S1zuVPcZaSP1iIyY7o7zEt/28/S6OylwbisXu/TGbtOFAgDh3qP
6JCM2V6tm4VgZ4YFfAXyhg3vsrz637cTm7F4CP39Ty57QRjcev/sg3XFE+Rr5mxkfnCZPJmBNdWX
C2gp23Y8mD7uGsbyIFrJQpYxVfOlMjUvrX6bZXsYHOsknGekr5spOuFZvhQjH6FZI/nh4SnZM50C
115EYetrFWGNUgXobug0WoLiNMHZ7n3/prfWnV2i6XHsgAWndLzrLPNXH4RPiU3vxogl1IS3kqiO
CPh1KeGcpsD87j10ogM4ijiyAZOtdfs2i44BoH2dXVW793dzi+2wNM1Dhk5v7JfXJDSpFFw8JYMO
utdO8H7vB+bBZDXvVyTMUB3gkG0sYnvmWtVPUbv9rCvIcTfQiUK67dYhpk7zSSBO08w4Dw3sHedl
GhJ8xnBUY2IqwvEHO5g+BPm2cQTMkXTxdYJa2rIBWOPF+bUXLvAj2lD8RLdfWKe8TMH+7RrNj2b3
8QY1jRtF4JkxCkJ80PNcOTGdhLWVJ8CTKdZw2NNHfnNvtxjBd/HT7JfflmvfFxiDlNt+WJzhL+4f
uKfsBQIsAhN7372eMwZ6T1inMJj6V+sWJJ65Rw+GXV1UTDhHNaYKUniJGeBsP74483aNqRDzRVXp
tugl0uDV7r4871QRjXDTbJq/RO0ZhpofwrTPCiJhgOb0FNZ3BDidhuAWVwlkTk9eId0RLVWKhMQs
kR0S8ikoKoDEqHMJz6a4RgG/w9KeaqOEPIZd3l4wBmFoQMAx/BWjKaAc31g4egOili5DNbTgRJhu
lre2tXIkIbUtzcO7Ef0/DbKwKcZJ47Up+lHAM4M0KWKIQugxdT8Ui7kQLnKhwmsy+/acIRW/ldVJ
DszO5n7xxc+xN7jSU+MyiI8S2Wy45gk+b2v/DMEVDS5RTs+s+OakHcSuXNPulyJXe4oU0hLkrjnK
5Pk1py2Eo28BjXBtnKH2G3RtyiWYG0Hm82s12IFgKKjl+uoDPckb19KhfyescTEbrxPHodLaQDKW
MeYjEg1DeqFbshvTLVkFnZgwWbjlfes8n35C9sf4pukx+u2tzt1hLW6F0+nNooF2l/XAAYOFGoAc
31RMBXeI8Lah0nQzdDrMfUNfyC+dwUV8+JNvKZhCavfUTmmaRLc0Z3eIuB+cGO2MI1Ql7lYGL7fW
u2vTfEpkolMRyKx/ZrbDIwU8SYXaArjQlXO7nMZrhWE+lilDxzEkiwTe9Vu6lTtISRsfljlgACkH
gk0r2xbUNySnrJ4FHZY+1QOr2qyWzpvhCte3255MOx6Kj5HAvWJwxoDMo91/lx5a1zEZ/00mPlZL
gZNCabFyHx9UAicivInm3JZdA2Nl3Eu9EwE2TxPGdNMKjH0PHNid+s+5BJ4OyFXW5u2R259H+NhU
qOqolhK03C7D6EgDYvVF5WiPPKCHkPrFSPAVj4MMF2G/ZE5FdFNRpaPjwSehME4jCm2aqIjR8DVi
depwvJGEg0rlMACuUtpkzKdsbed7pPxQW6a+iDpF52S8CUL/JF1B3sE/GMabagSXGlWs59q2B6Uv
pHSiXQQCUuVzPdcSZigyYXJ0qQ8zs/iXN9XfzV6iM69pYZ5+e2NAr0l6dEyazhsmA4HrkVh01Axx
GZ6kT+j8P5xknEK6EhFKAak30wcvAWu4RcaIMxBNK0zTRMw7LMunu2FRMpQ3qSpTwh3D0q6zkVvI
F40cwJzQKDAFBkdAVFxt9B737uO+fiy4yCi7cynjVyRx7HmTYYOMTb4AAz6KQsLW/EKVROlvR7Hk
KlGEwBFH4MUahERsMlqlMJ66N/pOe41EkS8m2je7KdDfcoOUUajmwYvNuBbIB5PJEhcN5ZXeX8gc
fQ6LWjw+Y78uY4qaiNTMR/oxoZgB4fZISfnB/1OMIR42QPj5PJ38lO4E6BpKFuGCsv2QEKovOBtJ
edKgfiuqFnl5l98EnFRLtN9FM9I7tHtV7T+bwfCTn3rXyBtROQETBeHBK37bsUvrwBf18UUefA+s
jygiUuRpfhtjYM9YY8qynI4aMLVnsfoYXa7UgiNVxsbI3L6CP87ueFiKFQgkKVefLXyeCrSQBJlz
CiblKrt7y1+4yMuCFm4jDVHQ0+KDNBY5BuH0DKJvT9zcpvl01/WnmMYCrJhlO5VnamemoTbAfRwk
+CGPjePg0WMIEMe3WkBwFkaResCk4U6cgEhQR5N2tuICNje0R+bCYXM8YShAkvrNXr/FYwLnBC6s
7IqwmLzPZqAPu770VGKB6nnY9hXMJaHdjJznbguahwX+3Z/xm6M8+9/mQ4gv99rMwg3dW24XetUs
fJnGbxHs5fjEv9mkb/XARMguQ0IVDDoGeaAsobZ/9kK8CXUfpEnLIEnnecbsEVE/vqvtrQ8EYqRd
xu0HEfufZk+dIV4YYkXp39Qs5pxalOhcpa0Is5YdKRiVT6GnHReqd/nN1bjqE+8zmvE7hgpJdyRw
Ndm/OOlBgHSkBlNyPTK/ERGCTdlURHxzoAQUAroXgyPD1yvGt/+RpFkcVcHOwUs2y/7JR9yzkrPI
RdRU3pTXKhbqKn2ScIpcE+YBHgFguQfyJLZ2DNtjIvnvYL9a0vKDhL/W2ALU6nSLvFqwGWomUpAq
3eTBKE8ZfIUkicwKOXbISyaP+mw9CMVhIfBteyZppbj5qMwUeKbTUN+B44vkgntaNzSasFGJbnBA
HqP4kviO30/qkfY/tIbOUa+qgfcw+/6wuNE6gWO6dPLgvR/xGsI0HQWM+OGZ7RBA4jIumudrXvEa
FWsthSAYkMO7GK1zzWP2iuLe7zmGV8RSdA7gOaqTVAcdaXw+ndba+mDW2aUJsJgKjqAfM3jVeTDD
FevksUx0jxqx2DwhKILo/qPjCezFKU8yzpFu2UO0Xk1/0dIsnICDhWX3RBLvebd0nt8jjHpeB0Zw
FDRwMAA1d/272P4qtt+yOJTQW4eEjWnaENTmcbEcot1Ln3jvg99QaADys8bsHs2vIpjglW0Efhll
ik2Lg4fGaGs3gaH4GgYEQr2EzcyTZVUian5UorHWzhPc2LhiPei/16Ar9ZZSEoAQEPS5JeO6HbVJ
pI6TdUTnpUBt8lxhw5PaxfVwy+O/wp/jNSfN4xMUACTn5PnovhpYaYaMrQjoOw6a7o7HLZ2hLnSh
w7Dax6eQjlaXU4pIdrIH46Of568sC+/0Lj6FR4esWMvI35ybivRDy0JfclzskzEypQq/Up1g9bBi
v4bDKTFbt7Cu/Zdh3B93ihg5qSSmfY/q5lHvM67DQb9XYFD8F9Clgw9QLF3mp3j1XjmywROMs3lj
SCo5QFsheVKnh7JfeIr1PEle92Gvx8cWGLLDMSBb7nHTBsshGbFxCeWkkb/zRDegTv2EWe0ycsR3
ueG0YsVnPRmIRTUxIySz8vjPlJl3OwO/SFfKyrgFRqY3yjprBdcIAg2tY8DST6zqvdtphG3VMVmQ
PCu+67kmuKK47CgDM7esSO9UYub58q8/NIcZyl+G1Tur1v/UkqDGoDhSJ6uAMNKu24C7bhvJUwY5
4uEJlE6MZqddI2GCvHKMHgfmqfV+eMwUSYFPZw8vmyEJzpyguq1YmZc6kiUCsI35yaY9YnJXZbtK
HimMIH5CGiEGNHwOJu0TE7AGTBrci9b6W9kdoBLAJk3ap52KETZvuvRRLYB3jEw7Jgf5IrcdVQob
3p2kovBpEyKE0NgeO76tmvLDGRrRu+6ikimkqM7hD1y220xvR2eFJ+mVwGDE0SKSBxFCgNWUjDxh
2a2meY9P4q/Z2J8sYodkC/OcJ6fISf4hORDoJ0ioM9ybok0ZZjgmww3U7l+1d0n2yHM1kGrTJ4z2
J3h3G+qmrCyMS69y6QFAWwL/eBDvBlokqsyLfiUGUYIIIYmV4Ee0o59Onf5Kq/p52jSRkf4YdmFd
OQdcpMEbOCL50kxAuKhm90WQAdmOu8RfG+cv05aWu4ntOE0Q1OHftCVe0UnN6a59rVTB27qHcN7P
agYtTjGHFbUWkQuvyCudXFrrCAoKuqdLO36jK+YkZNGwbJwXmdGFm5TdVKBZtC5OBkbYzZkoKYAs
1PE5Eyd18ik3Xhk/4+ASa1OopFgWrG78mPUDnVCgx8u9wlSY9VdNuZ3GYESc1jwMzL0OG/O7Wiw6
f+EopNnVe7Y4PxQ5UmqUI+QP4pVd6BP9iWB7n3r3fPXevZky4wsxDLW0SxCnQDj3KIGD8G1PZrBI
A4Sn24cfAP3x1mWDGxvCOFW9iONwNCHjInVk8eqOn0MRRXZrRp8rR2DLCR7a831CFSm6V5WsbxJ7
OQkwshTg1dFswxFF3046nfrQugs4RbRMHc97Vuhjhspj6TVqQDawu7Pxd9ZHydCT0yvEIdzPUNiW
cG7ioFtUBhydCtJC6wIgPsAV5u/SOEQxUcSMrEPhn49wXrwDxScLLsjN41zWNNTb8Ee0hQ3TraYM
uXF0AFDXAT0V0YMwaH37lL2+1h0iv/cpxjmySW+WcvthlwOASnlvLc7DudmBZvg+Nl9w4QK4aa1j
1aaPnm09D1H/5jfhy9hYj/m0EXCM3MEvIPmwQ5sWN8KVje9GsQ+nMqhI/Amda95egy7lWO4Zy7XR
Z+81o6eumO6Bt33svThx9dA29lde0udCbQ0E3SckRG4Z3RVeXf3OSXIr2zlOcYVkdFuvzbT7ufmY
1V9kYY1EPA0/2NPGBVf3d/HXr2Qj08N2AdGniX3rVLfOaSva6YjN1qGyma6Z8MWMtPjhju6voLB/
ePTtMqxxYlW7wY2fRjn+23t0WHETuXZiNwSDNhiJa+KBblXnAUl1QTrAAEJs4PuOnDgwehuqlYdY
95gldRC+BbcdX71hu3QMw6S1g8XTNqTATEUFMK5I7tHMPkDU5qjd/Hs3nClEkoXEasWzDQvhp87m
7J5WGwwY8CArmtcRd16858yb3JrujNZOv2qXIeP+OMHgAJBSYAxve40oqO1jJqgO7WcfldgFlXl8
AgfkpjvT8mCM9a+SdNaqs/pg7fNj61QP/TL+nJrylK/bXyr57y3Omf2IfuB6B/eL6D8OKx8sq+xe
Vty3LjzD71iNBQoNvMXyxbMew8Je/5hYmTHKwXuxSBJ9s/oBLScPAnJTltRtE2zV0QkqxBxmf1zq
9csnYSuc2br00xI33jb+s+5kv6NJKeAuDdZdXswcXdzYiAG/JofJyeohNUi76KZMS9IP773xRjbp
YpwwH9YMdDiPLpjeIUBScjXrHzNG4ZVgIkHL3jvjj5/GyszvPb96Yepy+eS5NCMNKY9ncFIbJ1yP
ujiYHkwlqx4OcV5qOnIL+9iX8b6LUG8PyaHqPdxAcesn3g0cZe3fwVxphUB5npUOJVnV3xgjKmy2
WBj6SGKK6tPhqcKqlf90Xft7r/d724q/0LvTCTngoTUtLxjX/sLw9ziPDaqC/TWvEoBGDAGHqro2
NufTYxpu7fq/GRP0w2lZ7+3ixPde1z6OoCOdX9w3tM54s9uj1PPKYxU6uJIH2WVlTb+SkgLREm4v
j1m36b7mboUZiNY3qy5QBTPXawnXT+ydXaYnuB9ewwxVrGMYRJTSfWbeYTONgc+wIyyY0OaX5Uta
NP4pdmb3vZij097E9wUEx8TB3iwMdXDKzD5FQpSSYHaOzTBWqLpHdA79wRyi5tT1eM5M9nLqGV+J
ORNWjdHwO0QzZuRkQlWTUCELr/Wn6rRa9NElLvNGFxV1++gcOpN+a8PPmD5i5B86nbJMnH/xZ/Gi
h8L0X/soePZYTChgf1hM1OkRbBsxYidrLm7ycf0qLCk1YR+ZEHuZM2a7jgMmYfTPPg89WVHsBA4Q
JyllijYdOytkNq75llA24GEXP5EbvK7oBoyYjkX92TaAWrm0b+YRpYHHDHSrNsKLFbOr4xoy329Z
EWlYFadCWSQIsizyKCeeUUGQWSK1YNcAA0HgInve/Q7tMzM0aAyYGduIme59zST7u31swMP1UpQD
cGuua1/W6NsHZh8KdQlGdC3MS6qm9NNirF3fweWCDF0z4+vS4+qqJkQv4vi/3LmMfgWLi+/dnmL1
snnvWZNc546Dz8CebofNSYrfDCG84+QH78rNnQFyG7C8X7Oe/YKBkm1MNx7EQIOt40b8xhrNeu49
dI9p9xxvRM3Cvg3z/dGrqCJ6hwm2mR/mj+O+PZith693ji4qtFb7sonsDTFf9eQP+9OWmd2l7Q4B
JWX6bqGSdNJpQ2ZjABujno2yFE3+zG6sUi6ptqhT2rpeUGlhETUsu4EEwE0e82V8XQKbnoPyvvPL
47QDOWDJesfA9gdjSqiBsG8+mDFyVPxzKMQPXcuY23jxp1soD9oPKgaSBZbfHIIm5zpaAPVuY6K7
Z+C66AfYFSeos8wIOSiPdwSQsY2YsSUpZLZVnsyKbKsP/rU45YGCGVoEy+EOKR0EzSPIyNwVdHak
KKZLekcDJq8bJ8uMbvRMUQy6E9wBCBS5MunCBErZwpaERA/AkIQxNDs8cekPL1FU3OUQYULiKMMu
hPeYM0JygDPOWboxp+t22R/qHAnLauKrxbSlZWXCe0pW0QEdaj1lrX2VxONnUbm/V7JLwayjCLC8
dQ8UZjeGSVacts9tOWE109MjuIG4s7Ri1A87n2fFZxcSm6Un+MXCv9VycKOqn0wruWn6+claCw1i
OJtPmnZKb2B+LhLBym6KJMNH5m+nodPGhyiPBDNAA6sebpXKu6nyfkkwNlIvryTG1NS6s0EMpdLb
N1NtYOBbXjnsVvGTim02zSsgGq6doflkxSSe+74CAg4UsJXFAF+eX4ktU2kUzItYyA5DCJcJY//0
qYCAmZnr2I7RZVL4PzzNP2+qieEF3bN0AQWJvphVCpiPxloRgzcfnQeIBJyiEn5N6BwFqA1I0XSj
Cz6oY/hOF1SnKR7Pcm2b/hDSN4a3M7l3esic7Y1EUzDn2uGM7PHSxOluLSxBKyBb3WkfcBJMsSA5
seP0pLU4SErFSRNAR/AtjKo/7DAx0x4dtdwysPpwpz9zzY5Jtt74dXtdputzSdTxkgnb1faEEbpc
SkK4JK8MDrXVfRZbh6R1RA2/j8lxcBGOh5zitLCZ3f25L2BsjhnF6tpyQtfptQ0qd6HweYZxyJ2T
Kj3Bj0wjFgBGez+VOca61JZpcMWc4m8vbzi8EJENmJwNlMULYrCBFkYSprMXBNdU0qZl8Tk9KUFK
QUuOLUS3mfc7dZPJFVrrYVxP0ezciSWo/1gLHrjSfrQAz9KqVq4PKc/SWTJQEILw0rCMC2Bo+2iv
xSV21Ezsjd7Uu+XiG1biq5d542PV5KcCSKcP01kMtjAHOwgO6JiAiB9SEt6pyl8GhgmXBcQlobxd
zZe4QnJR7H8sR91hy1Esq763NznHzMJyHCvnHCNVuyxx407u9fqsJa1160eeQUV6P8zjQ8oWgOa8
9vyfOU0kMcJLo5+uSviNiSrYh71ruuQn1vhXZbDe1dn0LcaeOxRtkcdMHgKOmaJmQW2FmPomm5j7
hia7wNXF35t/YPZgL6k2Sh+4glJ3cnFQjBBvQEosJDlqKWx4jAFzTwVra3yngGutMbzAkgO+MAgF
7PweFKJwhlOvxJomZuO3C2Lj8VWQbZVB+Dx2YKJWa24QMaRrfdB85+X4JfQb1e1bVDItm/gGhHJy
muInedmjY6dXJHunxjZoWULWbxgFppXcxhShS2iq5udaGCuo/OCF1PwnPMfopk8NBfZcuLiuBmfu
cw+YZ87oCNw5/OZuM6N/hjVl2lDR43mbPg9L81suSHG6//xP4UAj5Z5ddSyetLF+9yYSpa5+1k/W
Vw0oT7l8YXfevdgZfC1eEsqCbLUlFdfXQAkG10H1eJtt9bViTN1ErDdXDGDTyQWGzSR4XKoYXGRf
oclvZjxKJI+QJmd0TAIYf6TkIu5yLWzsBE9Gmj1JKLPwzS2XgOaC68yOdfA8wIVgu44ZKORXDDo2
Ppuuv0kIWS2IRxqs0ALMw0sAoXmSFovY9J13GDxUHcPl5hU31Y4h5+jYYEfLdO5hSd3vwsre03C+
RYR+62UvVp99R8tmXAQhJpxB8AtZvE+MElagoFUE3kcGglRz9koFK74gEPgPmoR0qmvNS4fT4Swd
mf+ew4mL1sBdr0cco+Gevrrw/yg7s6bGlXVN/5Ud+7oVnRpSSp3o0xdgY4wNBjNW3SigBs3zrF/f
T3L6osqsgNgXa1VQBciZyuEb3qGAvRvfWkb/5KPpgzz3Wc2Fw5rqu45K351uXXEIxWOCO5G7c5P4
kfxYH4FMP7tfnxIl/FvNFdE0vGxQq8UHhRvUnHRvKbXIWuO7uoOGeNNv8oFfmPmyc8FiCfGot4ok
q7L65so3xErY4tDV2U0Q59vZC97xjkFLNIqbLj1zA9spfIxKNesRegbHoPUtypzfc2sc7BaLsuyH
VpnQn36ItJZmvqGOr1vQqDBc40+FQVy6snuL4/tiGFqcciE1YeK62HQ/CuNM+/VF9QMSgq9qHNKV
brS5TX6tj5Q4DO+ntLtpKF7rozHgcGsW+60LUOEW8V5O0zfaCu8oMj4dxCRE3SmMF/f6eBByurCz
8DomQFAzxD6zegf9QFylLK4hg1y9GtHHfJPpnXemRxe8NJ7dDtuIihgBwRRKkbpeVzPlRYyfeNJt
lDDuSpd6LhWIyncBlrY5OgyYsgboMGts4Gz/GgF9asJJJIILQ2DgieqeG9UrL89n4OzZuRMjt0Qe
tZTv/VheGB9jyeM1OO6nVMcFEx7wg7FOommrlex8JVcacKePfKQSIHal7FUIljRuRIsjCkqxSW8e
oBLPvAkoV6MZ7vHS0bPNDouN4dWNvunDQBjJxmwR//V8j8Ba1fcy7jfAcCA6edd2Zx8HJ8zOygFp
YNkfh3b4qdd4X9pncxRcSLqJvosacJMd6jJCPdn85lLSJXUBTj0dJlldLSlkfJmQjQXxc9+Vx8pQ
l7qhqktK5UQlzC7AqtQSslyzFbHP2cxMTtRHrGlnN+bGnsLVMl7pK6bhsNLFNUJHSqXAGxF1UMs3
do0F/FWveT3FXp+dB0nC4f7sIc/FBL8LAAbiNvK+Ka+7kS0Ec8xLXJST7Cq8YynjHX3dQh7Vt5E+
HqcGi8siuuo9SfPVK36l+YDkMWuWpq1+9BS8b+yoGC715T2n0YGTQxc6bKPYhJiIDZAwWu1CCGqz
Gx8ANb0kfn5rjddtiGCN8QaE5DKtHS7DpyJ1fi+CCJ5ZFB2UlAyGqx6tjDLkGWxUBFFiJure6xh2
MtQr1q73reO+tOxFgAB0+3n92rtIrzvd/3TdhNa8zrlT2CYCpiujDaW9G20cR7pxIk7XynM5LIil
eoxMa+OpaN/E7TpOymPYNesQy2OAzfs0U+9SGXYekQiV5pausK3Uuhfwd+yNhbVCG8ZAc9Od8O9s
19yNArxPYp07efLmzFpjNMAIKHsRk9Q2etQ9tVE8BknGSLVTlMwDerfA9jS4FzdQwSZyVXrPWRGD
aNciyaIygVWTEjjZzpz68zSE/DOSOknx0+EACqkatS7WAnGAQepkqjvU1b/x8pccuII73tJjniTU
KDet7+YWqThOP8MkuhDqhhUQBuWFfm36tsuxRRwhusPWS37iUYEEbMnnWTatwIGaslDcJpjhGPhD
Nw+6Kc6bcsdwH82JOOa2t8ZiAyiijWja6O1Ugr5C6lbdnZcAueomC32rrGdxJcu1HfYP2QwAvsrz
t86AF1Kh1+Ekx6FJv9XFuFs8aoWpCBIPccrstzMMz+ZsHpPO3gNnekYZ67Hoad1FhouG+cDqlAFy
sTo+DSm50r6BFUdTvnngmKe+z9ptXTTmEtLiwlX3/YBkyYKnIFrfwYWb9u0Gh8y9FdfLrnODV+DT
xza1rklh9U8H0Fib7FaMrPsMEXi/CW+Hqn4xOx9nrTD5pZ86d1qQxg8wuV8e3V4dp05BTsqe/dmr
L9LKf20X9AOU/1xF/aGIfEAtkwWiwE7xlGzKN5uyVkIANKGJpH9h3pVPsqlJgRP57LbFrzxquL1F
iwpuVd8N8/jDzRN6XGZJEcOAYp+CSRjr+CX3KlTQFl3VAu+nI5WpkccxHZ5sAcmqxE0Abvf8rfW6
SxhxOBYUrg/IxGWd+qEDzim7Dx1v24h+ExhEw0H6PUM3WJ8hC17CRdxsRDNejxUxwDRAZ05/DYWF
vIF/RK19G9UTvZts2lWduh/L+DUxsBsa22ATt+rOa4bLISRJz9rwsulolepQH14Oo84QFzPUd880
bk3b5UKO74spTqjHW1ymRXlbIuYfcHCOvnz18LtZ6Z+NK/e5b5M3XH3ukDu/E9nIZcY/GArEkUb6
lPEGAxMAlVgVDDMQkGVGzqipsDYBFRaX7s4AJ/yu8DB33lY01TO6goinVeM+an/HyXe7TpCs/8ZV
5TWaU2/dmkCVs15epg6dIYDRhMd6ygXnkRYuKXWFRjMRWoqsmEDSedPf1fSAWUJCCb4l9KaLkQvW
rp2ttqH0ELDQ0Xmf6OxfrKLi9Z0eB4qjsijFi5kW4mJfR1ay0p1PfZ2x2c2WPKYZ8OMEN0BvjWy7
Fd15K7vthNSAHrzh2eeFhv9DgtZRVsxvAHaro2WLYVg+MBJ9tXI3RYiSRJwJBFROgqlEBPuMnyR7
eb+J8oVLGbNwrsQR/qWCHCrsXzRvbJyzdExLc7SkYtmCZoiX8Eo3WRbDW9lcZSKk7QrKN+ETOXwd
+7eSnOw9tdvNZAhti2AYfIGBUFvjSCUVGb+hmcI21OeTJu1aIMh0RhxV/hoGK62ZdD8i8WURZmWw
MEdSS6JGkKP02JYdFm7HbAjvdW7ly2ilL7ykJkZupn1aQ2/qCU870unZg9nBmVsW6tvg8yKTcbhF
n/0oqd+4NW4vpgeGsR7uyxQZID1dem58dEIAweutQDQW9N5t7NSIrwN9qyla5fb4qPtdpKSzym5C
WmA4oP96h/OpeS+H6IcOxghudabREtSOorjQiiagXF+5xg5OZ37PoTchoIKweUESnxoNVWYUNRNz
LSMcUZA6gKGjEexTADeEuk0SO8eekCbmTtEw2zk2VtJC9Z8KI5gcN/uFOcd5R/aacDbSXb2U0GO0
wRdaXzp6eP+AxIWBN/xGveNafyKLw0z5E6EyoqT8WNovG0UCqf9tbgJwcvCy+dqZfur710uSIxCr
tc7K9cszOBSW7htvu4a2pHdONwybVnprx71uB4pljH5A9zGEHBFCACO2cNJ+D4Bq8Ol5IfQSvwVg
tvSPaRiLbdTnowPLIrkOLEm3CX8P97VsYRHSb88AHpK87Fsqa17QY0u4kZ54bJbp2PAgKAobHmDY
cPRatJi9DpsxTGUI3hcIQ3zZ1uZlaRMJBvSDZu8WHYG0ux2CCb7AAM8C4I6NwornAsGVFBvo+fri
iBv9OR0vjVvRc7Gk6cEwKXQu4dGd6FvEbzixrDIL6EwPtic2LbrowE2b8ayikINWTc8JZZ+TW5jm
/GvyJuhesfBulkyvExZJ52frUaRiO5YeYnkiPeh0YeHDu3Z70TDcrvWvgzDBatLeT4VWpyDYMh4g
EUI+JTLJ3iW6HIyaaJ93s3hogwy+SrfjLsOqobM2kS6bkApHZH7EI13trEePE6qzC1K+BvJdkwcX
S2ftCbeJS0r7KmlRodGzItzqJuHnxiy+GNhceIABYfrRM0j8BUBirzVexxmS87mrdm5W3S2h/73o
DoPmUETySYL9OfNjvN4TThmNnUgaDHTYl23s/cYCaZ/7MxoV1v1gdt8rSz7l5aINihu7u3LsaR+6
Bpxkec2JLGJ1Z3TOXp/CjgF82R8eI78+gP+6jLHc0lhUJxmujBmn6UruOq/ZNA4uaUMhTPhB6QP5
2DqKoktVLruISzY3/UPNuY6Rk/WeUn8HUVOxa3DnA/Vjwd2bFDLprBiOQh1safpvRcw7UMbkfKaH
n1Maqsvn2B2oDVZ7K6yfFbWeZYqfC59buFq6e5XY1NBJcUZCcp3tq2p+gnpNy4U2uvHUmy4tKtwQ
2ulX604ISd1hyYm8AjS3JX/qp2lj2yX89GsKPxT6RzlepkZaXrgopo0juo4yWNUdXj4tbg+Wu07S
EOMUa21b3eVSOIBPGEqeSfr7Dq48ZXRRtfGvRg6/dM3Gli3KSeYDGfwEKIJXPShUBWW3sRpdgS0o
yVDM5/LFQFGwZw1vG0ireDAUNPQc80qqqiBYLPFQgSxDwgrhIQxcYrGthLN1e/mtyRSBIwWDYniT
6TDg8II0YK32+viXw3BvtKjnNE5+B5B/lej6UYcZTWgeWhneOZwOjZNc1Ut4nlpyp8xxG1rdLgc0
N9EvmMr+OQymS32KeTgimGjNLDn+Fk7+gBHaNXr8LHVgK1WovgdG91oS6gBHz69KClxnWHLdFwZF
6Glwth2n1tCb9wWswCgSN/o40gIUSmN9zWFfaxmfaritE/tqruNpYyVhtKrDrNn0QdBeJLABEMrc
ZUmdgEXL1lnyzle44RAjTfa7JyeEVtAhkg/rgDYhpKDkN4AVkKO9SS3Z3IvMxREMrqIHyHX2j6Er
nqMZE6i4xRSkTxfkHuiUEml0hMb6hMlT/5K889op/e4sInYospLvFMllRMWlpuCnX2vSCAkPOLzI
qXF7swtstQYQNMQCaE97XRbh7dhRSMXSYtd4aH22BDhmVV7BE19FtbGzTKDS/CCQ3ugHZh37LKNZ
M2WXnT1f5+2w6yLrlibxmzVGmzClTxhOCB8ws/rwCbhec7RkLd9a4zcK53mKL7HZXCV2QWWgAHo+
IMuadNalm5qbiVKMZQfXcJM1XVTtGyva6IPIBOBeL8YuLBHGaufLLlRoApr7DOPFvqyvB2tANznG
KLNttxahDCwYdLMCA/1slZKwZw85IqBnObKcNobdtgl/Z1g8NECiLDtfhrylPUGPKSzAloUZuRK8
J/8S0vgTFAQK7MPwG98PHKQK4+jW8b5GhaMrGkC7dQUndlQZjZvhHhlLctwYa1rhVLvahuUe9vmP
pJxf0Ccm0FvS4bIsUd+DJYx8dh40q85muXimTUXGr3Hb8L83fv4YxwH/ZWekLzMNZB8p7GQmq0DI
a4L6ZSDhdtaE0xGLV3cdqmFLTzpChMo+jE0GU69/WJYqXBcFCKdkknhTts1vTkJ13suWvLG2cN+C
I0nbXCvGFjmqyFmPNC6Z6saKx5+4vuMGHKHn1M8IVS4DFdAovqmM4VIXrsJlp3N2JKopYZTkH7Tt
qdOsfNrJ/Luu5GEW931w2rvei15j3tZkjDf6zyGQr0YLlzd6iaos11dUVOzmtn8Z5LLXKuN9HcFg
gSTFdOZkIR3LmtD6Khwq0MTtbdUD3KfYzYM05yUb25u6G9dZyMneTcaFiylViJcidDGbSxaUDpWE
waUm7uUXOEyeEzvoijWhEpRE7ShOxG1wYy74MCN2kC4bfexTTgGsQ7hMld8lHNA8Cw2gHuvwSlc3
qLDZYP90c2rI3XPtYUxhh+oJVR7WEKEJtXo8dnTvD8NBXYjRVwLQ9lUBGntCwtN4m3TFi+4ybnfo
4m91Yk57Ly/ayxgJOsx8UGTpzmuFtQJ1Z8bS9xDzjhrayxeLkW/LPL18v6WogEtmpaHHW2myBKUD
BcgJTxvkGsk7k2tucv7PnXTeEtfN/GUP0kv/YsiOzAOfEH6hGwO+Fg8DjciBq0YXdQlEycsbZrRm
dc9OuOEGteXWi75VWEuaSU3p85XfkI2YzOANRo0GzhOCfdrPzpN3JaAL/U1IjJGHGvgBTQN5OYJ4
/I2AmfFdQHXi7+mVmWRYepsDVdL6Q47RvYdOvDSaIRUHha4P6KPOQB75jJ+BebvRiw4MKCctp8Sm
HQD7TamWj8rdY09gHbbFa81rjgmiRZOsdfqluwE1LHqr1QJZjPwdbVaEe21hwi/UaVwnxhenAZDG
jvfowDcdsO+UCT2Uab2NHPqRFwCg9JuBZg1vwxQEJEu1mmLSxlcoa9Bl0IJGq0tjweAnttgcwtHQ
6ZZegAyhJw6mDqVTNCYoz34bQbRCexKrcmTygwLM8yPVnaz5ro/8sEM+PbriE+O3IMWuA3NNXK5T
V90JyglcRMQNAY10+CHj6qIbHphlnY7pNUcJAKC2JhWzbmvgSJpRqsuEhG1sAdP4joTomYctKMgD
Hb/p389jdL82vtN5CTquuptkfdPthYSsLaLybZTfBd1Q4n1YFTryJhDnUzHuaOmBlWVEBS/MqS4H
5mgFlDyZS9tQVLFnj2DIuRaFtdNdCZ8L2O7NH3MbrJmPMQXx4+SrVqsEIU/NMtKfIo2vUwRzTMz+
9E5naaj48j1nR7gE+4cqbs8zB0UwCGXjmyUeYTrkvY3mr7PGtQpeE7NH1qFdbWpEDUGnrqlx6sGB
WSJUF5YDGIWeNq03neBTetciq4yBd52w5FosQZkSDbRkMvQpobcLMVsJoB5oaIhiX4Z5XLFogSXI
6Wd5/TRU6B55MFJuM5YcVbCc5BCUlf5xPY7c7ddhvRzHyL6qSFH6XnGssK31ZpLlo14vI4pcutFb
korpGFWnYGSzPPk9rmTvjSb0feib9CJHtrGuHGaQIN1w3ObvK51D6Mb1x3NG44r3bI2KAjuMDTM4
9zLMz/Rfd2aIDK86xgiu853EGNiVYPwTQyu9sMtHlg6wIyirN6gxrPW25JXmYJwbGiN58QLV/mrE
1QJoldYKPhI8ei0sDKSm4mprdoRD+TMLmRyHhg+/k+XCQm+T6YryAot2qNSOGhQ6xIRPeYimgepR
f4B/ERTNBEC9RBSh3HZGgL+RhTEWuZ1zALZzBviOG/o5tN4Z8Tq10avVbCQyk2XL8XGhwygeEZjx
CrnrmNp8+rPkMNPLb3LjX5ZeaKQ/dmytQFoB4EOJgRemAaxCW01Sf+O95IZa6X1n9z7RH2K0cErN
wr/u8nCtP7HJ8a3XbNYXlzW1FUGjySYggoxqeBEEhmjLPvFo3FmCvgYALZ0j6GoR/d5rvRe75B32
WuDvDtCFOiSHtQUaq/b9DSe6fji7ljmce6S8VHzlRtpa4cGk5OkCx+saicwU0lrZtB0pNTu6J8Mg
YRPq9cu0G2A1QkwCHRN3eBaWvh/9u8SgEKZRF7XzkAwonMcCaHt8N8v2EPnmkxnLq0GBj/EcwimF
I6poxKF0PViUxVU2hpDPovZNjl127hlOvJpTLD7m7hbnv+UVufDnyPU2ofI4yCU5MEYlTQ6PuERj
zofKWC/PyVxR6KVKRHba0rRuwowK/ui6D3MUIlVdLc5wGNMGCWwZDc2GCCfYDw7eWtEQqG1i+YsG
6eP49u9//e//+39+TP8V/tJ1yBmU77+KPkcKpOja//63/Pe/AIbqv93+/O9/e8pRLpBHAXgZ/QrL
9T3+/cfrMS5Cvtn8X2LxvRB7dnDsZXEsw2A7DHguZvlw+R8/xxWO60kQXo6FytLfz6mSvEndtFgO
djJDPp1Gyi2ZQ0qdHD5/kPo4IEWQKVxfeKZ05cmAqJ+Fqvd85zBkoYEaiTAPRgX+wenpzyfEh+dd
r+g2Uc2XX8yl+/HRvu1ajqtMy/Us0/57jCIzwqgIQuuQyoQVicE80Xlqa+IoYXS2d1O1PH0+2o+v
zxO26bmuUsysNE9GG9I0jPp+QFEspGBq2DWaQ+nk3i0VG/fzR+k39PdK8SxpCdNSQlmeI8y/RwcA
z6BiZowHukzWrlVFaJ87A463zlxk6wH5ZRTc4+rgtIQvY2gR13/+ARzx8RNQYbcd23IcW5D9/v0J
VOlW7WxGFiY+KZBzP2w2SCAiADDMBeJKgxwbQj5kCBYnmrf0Vbtd4uW4ciydifKzcFDuXKIaagSC
lsuPBhzSVTNmDugn04Dw1km1Hq340anL/C5UHHswYiQU6ha5/s7tj/MY1aSkhKrdkpu7FMV0TB1k
22hqk6LtHcD4OC+lRWNiaMzDhHnzgwzy7ir08+ViMQ2WRUvgQC1ZJChJO2C7P5+k90V28pocALes
fo+tZp6+JgBrIm5nbzjkIgs3ljnku6bN+4tmdOhgdI0d3claIEDRhaTs3ye3rl6sOAw21dDmgIAy
x736/CPpNfjnJ+J0UdKiZGhKz1WIbP392sbW7aooadqbmdLKo2qb7MGLjfwmAB4JYjZDyq5HJuTz
h36YByl8FLtsx/Ok44kPB47qOjtu3Ki7nhQ9C6UlVh0HZOJ4q8BczL2HH1NQU2huoXYZOxUisuSL
nWHI1eef5HSLSlPwgwBeFN72nnD1v/9xwlpBY3pS9PI2V5HQ2FD1YMUmcODaXW7+s0c5ynMc11GY
zXqO7Z4eso5AwyBLMKQLvbi9nIcacAgb6TKvzWb/+aM+nnUe6GxeKIe56UKd/HtUJqSXzh3b/gAT
jUsRH6MzFJ+8h7zVdp1Ob64/f578h+PHtU1Xeb7pWY5wTh6YWl3bqNDDH2+eIStWRZS9VZ5V3Ud1
Dc8gICisVYv/R77NNeE9b2DJ2LYd/kajNlp7Hvw82WTNTU5b7VpGFKeWLnK3UUhNI1ii/medFsl6
LM1lxZjTnkSomTagqZzNYtEvDWRmX8KZssWq9uLoEEpkBsMBml+gSkl8MfVAPfv8PnDt9Ab+vbUK
w7EHVuOUr15tjtd+ngXwPxoMnoqgLlkBI4SbphvVN8BuYHKmCZDQPMAJsFT3HdXmNxE6zX5GOq7b
d/NsaV+U9Nsos+toxuU0JKrbcO1IHI5RYf7Zms78Voyq+2IJW86HLex4LBTTBIwsPG7Vv9921adI
ufsD0lf57N8WMm1vZ1nIHRAwTLKcGZ89vPFGeYvj7g9Z9LSt2qy7SqtOa8i5oXyo3bC877xJXoWT
l+3pBiHlI0J6DYYzzdcG+S7MdNA4c9gu8CZEtIar5H4xkJOjiMUubJcgx/EdnzXrndwgXWrY+exF
3n095/uyKK/UEDy0LUVM16OHMA9fXFl6Xv48+tiQRASO5A9X8ufJ9eyni1txYXkHcECrMWtNTHUX
UHmiOP98e/zD7vDpG7EnbV8SCpw8qDQbSyVCoqQV4e/u2ZlKz9IccLqVWkgTyKXeBVli3tlqQCGV
xfbFyWN+DLtYHcoXvhDIQHDY/71CsBSUddJz5yUl8DaVVO22t7iFqn5oIId6Gd5stusdF2pvl9Xg
4JiDvwHKehBJJqto1uDTUKYf5ioBSdShubckBS0ZT+0iPzLfPp+uj+tZ2lAlmS+b24ET5eTTkom3
ljO1d+nkNFd2Ta8aBHb2+vlTPs6JT6hiEWJTF3aUOJmTaKib1IAkf1Clb4JKiSuKWEbujGBTlf1C
gpOmZ5FQCzoh9EY+f/jJUld4kdk2Z7PvSZI1U54Eo6mUfptxGwAttOimVCmttDCrf6XpUq/KZsmv
ZG2UX1z1pt5Afy54eOsEvspTpnK4gP2Tp+IE2A9BsNg3bpZWl/40+LdO44sHk0+4RWoRNmDOe3ac
LIDKj9aeGwXzBoay+fs/Gj473TS5/W1uQWky1pMPEsg09FtK9/e11wLJma9JTf0wRTtvS0vgi8vJ
tP4etn4awbewOVNctrl1cq6MfZWXQZ1b97zRVdyBdre2ZKND9KDLC8PdYG1T400Or2j/fj7Ok5X8
/59sK8C4jrC4+f9eyUXgktqVkwWubCYKJcKE5yO+CP1PjjHfNi0PcgtYF1/ZkFRPJhN/HtUTTGTI
gmU2raQwwcutSy+93DLOPx/PaVyhF5DNCnKJmvjPPrlpEpnYtDUXrBiL8XmscdhZbO/C9pabBAjc
F+/tZFzq/WG2JDH1JRMoTo4B7IOXxBtTcePk6Gy5TvrYYKkZhFDVPx/V6Wb8nwf5gj1BDqW8kwmk
jdjMmK6Kd6WeuP+WBeGPIcaaKVYPsRd+Efu+n/anu5DFzxlHws0DT5ajgDNYIkYnbuxQagx/FYFC
Ez/6bnpkDx5j1V70GbTOUj44TAIQKDCowxgksJXVjZlXOCk754XwKN14WOX5Kj9b3GlfOMaZpc3N
pIdwn2mCTIrCgzLn716WXJlL+VPYDs0AdwYfEHjjeknnt2qRIJHN4qVBaQSRkEGrGhEAxZvP5/h0
E+q3qZcNG5H8kNPv5G2OdMcMuEbRoXMg4Y4lbnBD0/ibXgUKaRU70bOPlLKQidq7fA2jIWsQsfP9
G3ss+y9ijZPFpTeNUhZpiCsFSc+HGzHDI1CgHHA/DzMAS9cIqfINqyA1rC/2zMnq0k8i4CfDsE1B
aeX9UP4jw+AeW/p4DqojuMirJQfOKSjnCSmhW8HbSaovcsyTYIPn2dxqpDJsVM9jpv4+c0bwcWbq
ucVRtGdKM9qRZSetPbMwrKPDEX0xvI8TyTnuK+oqwnXlh9CC+mcTJLaZH/sClMrgKrDs2Z2ZjV8c
paZ3MjBWEIg5yVXNGjKR2zwZmFuXMZ117swqDIt1MMhjM0vxBIHBPDMSZ/gRpD0NPF1dAPfarcwm
KF9l5pov6IDNMHoc53IJ4uBmEngXQHopL8YWJQHXdRGqTptqPS+1dchDd1iBtg+n83oeMWeE36s5
Js5zEAgDin8fgwGYk8dsjoZvYV9k1N0nH8YYXloI8UzppJkXxgBzvp7uAyTAzyup8KcFG3ob4mV8
PaSQMPyxktfFYI+ryAQ3gTtMuGth41+YTYnU8wT472xRhnsRjbEL2atf1NoqA2D3XRqj8V8uI/nQ
uCDOS85C/Vg4P+0khivlGMW+bCn4EhOC2bOX8qqSZkG5pe62lBxshNfFsrKceIHARBV49MfkFlo+
jjppjT9XNjUXRJGoryVBdQdQKkEZqR2fOrSlzxGJ9+/7yVl0+wn16DCgwV4L9DLAFv4yYO5GHWIK
YjqYFp7SgbCwpNYaoclyu/jYH3SlQx+NCG/rLjPTYvvgD31sJ+uwT3c1RaG7chjr+ywf1TP9m+XF
rpS2iopxuottJCdMXkHm9t5vClnJsct6Yy27PKbdTDjRIDB4lQInjOCzTMXtODRI7rWUM11ZNRsz
oxMCWha/8axLLuY2A9bXdIjsyJamUgmADodQGAUUZy4rUKJAJrvpEC5dfl46todz7EBte0a6zm/s
8tKB4w2jxlnmO2Q9xDEyzelF1V28m7MyvFaVp7ZdDhMCfjqNQspa6wC07VlBC/xKKifaVSoZVz0M
5s1cpwYum2V3Ds2oO1vqWuvjo7dSNlwSuEIihTsP1pXrNMmzG6UQ6pEdPBRjPqwS+NQ7rLXF2vca
/NPgTa1GKGnnfuPmKyehyFRRvN7UDsiJtjTGbdorJKh7PhVUclDvpWOggpw16y5YcED08xlURIeg
saHBoe5iAgqWt59fC97J6fg/m9oXludblkNQeHIZLm0199lIE3M05+UlCxsDRThqvyT2y7UfZRaY
yyoDBdqFGzVl6ie3eL8bG7PbYVlON6RZzXkD08V0BIYemy6rzwViSlCQqnXajABm88vcttFu6ezq
Yqwn+4erKlAEdV6jWFJh2xt21b6qU29tLiS2c4rCgkvT43zwl/zaH417YL/2vkpVt0kjGK1DWIR0
gcPpKp38gDoCCJq+cYILxCPs86TKobUF0KJmos5L5Gfnx7ZJvAt/RnNwrkZ32zbI5LcNWj1V143I
RKAQH4STu1o8sLhkhjX66EZxmSDF8G3oHBoVXijODM6ElWnM1K271ATjqEEbwOMx5vOn+WUmF1i3
qqyeRMypbxiWAWKYdqPjm+hbR0a1zXrkrWO7qh5bZwm+uAlOXuX7xcPVrqNszzHt06JTDjusL5to
PDax92ba9PFH/xAY9guJzVnm2V9cCP9w8VDicngOuSIZ3Ml14CxTNshoDI5JmL9FEPYJ7n7BB/gi
ODwJefWoXMIu13dtUvgPLRinmjpmUvpHdJc04ekVIbe+0yh4oBufb4bTGIlnOcpXQlIftnwik5MY
abFYScipVPfd0pyV/VbKvWH9tNBOys17fbLGpgFVhRvdxLWHIX/+/JOMmMdLh8dSJiDEp990kq2U
iNLZNlHXvS0QK8qbcbjOR+nvfDo0Z4NnmJtuEZiSllH8xZP/YeTkwdKW5DBQqlzn5Bjw3RnxE1Re
7m136wqa4PF2QKG0EE/1jDfrxZD/ot+/mPVGUp/7fNgfkjROHWrQVJ1Mz/Y+ZMVDBb+j8QyYdL1x
64Wa46S+OOY+rlX9CI/qlmmZ5OCnMwtaqFxkEN4nyA4vUPLrbex53z8fh3nSgeH98RSXl2cT1DKZ
p8unMGKndJLgmM1lhuysFznXhVMI3cmQPUiEOlhxkQIA2y9u95CI8vj5J/i4gLgVFbUFi6IarbaT
YTa+OXbKkdH9nP9KiyfepRy4kOdtnB5mV31R5P543rjovvjKl65P8vZ+tfwRWM+IsIR0ayFtVctm
qixwNN+XVrA+wRkpa/v52GzrtIpAI0DpCh4j0M87GZyskBCtqyA/WoY/PFuhTX8rme0ftuBWnReB
i8pigWAcGsQsqri5n6YAY3ZAnPhZDWqXLMmyLSgZcAk1PlcCmv9dUkxrMpzmCK8Q5bI5mTaxW0HI
8osUbj/i+WUw2+uOyT768NixdEN0Vk0SxEar0l0gYpBXRpGDnyrD+YtU4sOytcgiKBaxJx0aNe7J
ghpdbzQXw53vVOpisF3KfU94fmZX8ufnk/uPD2JSacPQrmDG/s5ZvKhYZq9t+mMWpPiXNbiaNSUA
iKiJ/P/4qLF0jdxW7EKHRunpLqnCHKGBWA3HaDD3devvIUutNfSRTjsgXeLiEDXUxgElBhoGzauz
WsVfFGT1WvmjBMBO9ThKPXrtVG64Lk/HG5ZlpyyzPBZF9xIhcFXE5iO0zIUdOsj40uZam3L/iwv6
w1VGH9vSVTDCLdtWp4UibwjcLKhHcUdNYt8a6rmSEIlsBUQtzN23z1/ph7OAhynJWU5xEyDDaUdI
jmg+GV6BFlpWPdqqXCEreGv12UtdOI9zkT8jSfLFI/9hfFKgkEL/WZG0nY4vMaJCFI7Hm0WjcZXH
ubuZxsFfI9DvXli0nb6Yzw8HkEWWTk/PcQRlfcqjf6/amXSigm9n3o1jjNG6qq468s8mvrKBhqmH
z+fzH7aIUrw/CR6Ek/V0i5TVUiKNY/dHdxDxhaxnPKC5ifGVr7z154/6OC5K/pRFpKAzTIXk5KQr
7cQI5gBeAHSS4mZaRI4MhnZizAbnoqq69jsRdi6+2Jgf355+KmvFpS7jU1T4ezZNuxRw9Kz2znTH
ZtXGz1z7Iov8FWqwn4/vH59EuYLGD1cyJZm/n6QQj1JmMzl3JrJXS4+pjw22qlErkfVfXPwfNrrF
oP54lI49/rijElJsu3T86rYjJ9Pe4URu57ijaCAt8Y4m0EmkPz4fn/UhEHh/KpNJt4c6l3WyMANl
d3Vbqw5J7f9H2nctyY0k2f7KWr9jLrQwu7sPkCmqsjJLky+wYpGE1hpff08U2SQyEjejmzszNjNt
FF4RiHD3cD9+DghC2uqbkkMh87vyBCFPh4ySGZMQO1CCsciPRJBYky9ugQO3U/T4IiSYguaDYLIb
UX300/Cr0JQS4/LQzQg0X8jW/P4hyVdabE0G4I2cjHjs50mn3Ugp0MuynKfbokx5Ly7JHLQMMkkR
XXtn9DGhO8alaKF2ytvXt+vyZp3/IFSU4wAV5AKk3acBYmP4YTy/AUVmojBOHd2E+7FgHb0A0mxE
T4KyE/P5OIZim9+33dBbCE4lmGT8CR2BGAEHVGcAZxON4DGex+/FxIG2JEn9vLdwWJJDHpfjI5oA
uafKnHqXBj0qpIJRn/IML+W2yiGP9G/3Ba84PEZwRVBPRDg6/0B5rIU16nHiadQxIaAPyifE6c+C
2LPO69olwatHErEtEgka54aCoQG9DNB+EI0HaBovVC2/xR1RQHxB2P8I0n3aXF/bZXQSMaps4JkD
8AdK8dS3ADJQToqwKk+6/JqC3VThQFhXHcQANHYqtHX+bYtGBORD4JFs6OgvqPSFnAM+VKVhaE8i
IfnEMC5eV/fXV0RDasjxQpzFSxUfy0ATg/pcGjdVdQWmxWMCzjwOxU2/ewqz0sp7yA7yoMtRp52A
YbQgeleNbVr1tpgkjEtN3NlZXiNK2FKkVjz5H7jX8y8JdlIxQx8sw0wsWACT6TQTKuzrC738dLBh
gAWDNA+1i25NOoLZpcc46ambB/+xT2cDQrh9hlFPseJA7BqKZl3V4n3dGTPDm5Mf/2J5C9OUywow
02EAvlifpFLUbS7IQQFtQFpyzNP+RuzAp4TPHDCi8eWeAjFGag8S/q3oPBUX9a7J6jEGHXZctd+F
zH9D0/L6jl7ePwkVB14naTGaUh+Oa+GJq1gUgXBOGtAFBJuJh/ASaPWByE+hU4oyE2JUaCjedZuX
qzqzKYrnJ6ULfJGrSy446YPfm7kSfC4xBXHdxqVjP7dB7ZwKqqWRS8XkBP6fHYbQD00aP/J6x9i+
9aXIEqqXiLfGRTrBqb4vNHlyGtNxE0DVLADA+k9W8tsEtVugj9VmMKLWUFNQP7eVvmugSqhXjG+y
drPIGwxvPbSpJPqFW6DirfilXp8UcqYjqKr0nQ8eISguiM2g2kIE6bASUqB/srhfZhWSzSyOH4/R
d1XqhfrU8VNkNSoquMiSJmuKwn/Z6YWPxIlAEUYxENUkpNLnpnoZI6ZdGScnKSp2PtA/pir4DyIY
0on+Vs0ZDePDrZwNURBQnIC7QkpN4zyaIfeHBgP3mDRtS69Evo0JoWp6vr6DK7kUmn2ozqEggsh1
UXjh+UiOe2kwjnrf77sIpOvTXO4mqT80SniojOQhzIhipqg7IW9gQKlgOH7i+SjPiPCDH4HXeQ0/
ArWxRYUJyxxo9WPf5PdJDoImEZQ4XID2dS9jfvH6elcutijxwM6oeJ/wEg0fqUpp8qNYLE6GH2E2
sjUKM54AEkKL8N9bAqhZVBXgAsCnSgPwNS1UxkLhtGMndJ1phKIn+KEPLqv86/UlrRwU8IVrvIDX
HZohdORMOOgH6onQHjkMTm46Hky5PiBC++tWVjYOQVMhZV4epUi69hFrPAcxUV471mKTgv6qlA/1
EAUY99XAq/RvbckCQdsAz4egcnEmI6VQu8oQ1FOiAI1dgC9ra+iYIu3Az7y9bkpY2T2VJD6oPiKX
uyjhjkBWNn0vqMcB1XrMyGbtl9SAzlim65B/5JtwAAdHGNo6IWlKQLp7I1R1fBI1DPLWmpGDJCri
LCkBky7jJyNZF3UxgPRFWAVeBhUXGsQy8rGap36hHgWM6X5OokrezbzYgRIiAcyjAzsx+EgjoS/3
kiEHRxWshZ7hKzHjfq6EeNT1eSACAIFCHkqFQrQjuwq45AGQOmSA8ykaHiL/Rm0hFgLtGkHb9jje
15e+dtaWJsk3W7h1UCDUAF33/pEzgElRy8Gw6yYBagjt0uuWLgvfIjyfIBkq3lYE6kV5n5lLwMAG
sNnRKIo7DbIP9Qy6Z7WPt3yeb+DxvJSXbrIS1AddJT9dt76SFKIuAwwEbhYK73QVSJPKXgznYD6i
ZIIsW4ZOcpzx4ETjejCkFLcdZrAZp4qetSBxDA8mPCWBkcQe0/dYUMW6boRQORpo2r8qGT9utGoE
VYxayM4oQAZNlzC+DXFWyKJkQ2VgeHlE43mcKmjBGEXoYY4b6lciGP+KXmq9NOoT0PBJEGypUgC2
jQbEOckYbfHxVJAKSImTdD3614o0vxtyNOxFNKc9RagB+Q4Apo75ycDczogqdiW1vi21vHaToP4C
6ZchA31LqkF0SJgwAKrm+VMOx26laGpiMDzu/7WXQycHUzAI8SiZXdSv2rqCxFdiFCe05jGPGWvd
PTog5Z7Tw4zxsLuMexjmwGsHZQwZ80w0wA8d4hrKjAC8xOAlyQtgNwmMSmkNiBc0r9cP2qWTgy3g
GA1DgPNG3Du/UCVgunkGTpIT30D1VwhvsznYXDdxeWeJCYQf4PtIeZp6QzbKOGTZWKf3XBCFR8De
NdDFjuMuSLSC4bMvrw1ModQHHwAUnE6bgpozlwyVnp18sXGaBhJpMii09G8onHKs9ttlYgtbqHuj
tAheboPOTvKulJKmKZLTZNSg9Ro+i3wDCZjqTh6lBxGVn6QBTcL1rVy1SbqoeA6ji0KjlVoE1InH
Ku9TCG0VIDSFENN4m0+bsXJ7P3SuW7v071ghRmpIZR8vENq/o6Xh83yLp06BccgQ6DIwBEuziDn0
ScWwVSVmLehAJgggycorwX8zGhqX9wAOCY9xZGTkh6BHEDCBkTbjoCtHXmhQXpTCT2pjbLiSf01l
1MavL/bylCLlAyYbFXf0F3S6UlwNahxXsi+ddL1/GIsKQ4OTWli8EN9fN3T5DRF0RfIvDA6KACqf
37hBAxWDPxsyKJ1lKPYURyN8HzO9AzFsVR27NtDAhljwjFi9UsmBWewlPLwKqBt9XHE/UffuVPVY
oiI7F/1NBOiBxHc7PfncthB/AXGK8jjyGIrDdHpnvJUTw61duhoJaRt8sAQkAsaWqIWXBpAllTjr
x1pDTdRIhu8TyHKvb+5lzx+DQviMAkY+cP0Nuik+gDxTi6pKObZzvm2DCqyOxVswV6c+z6D2WYG3
m4MgKyj8K+EZWTGaySAg/fgh/s/ZhG3zMXH7XpRTHQVhS/3j/9xG7zUAt9/b/0v+2K/fdv6H/uex
yPAf+rec/Qn8xT8N22/t29k/OHkbtdOp+1ZP99+aLm3/HgImv/Of/uJ/ffv4Wx6n8tt///VedHlL
/rYgKvK/fv4SmRrGvVh8CPL3//zFw1uGP7f/lk94oP/4q379/m9vTfvff8nCfxDOkVJglhTxDHHg
r/8avpFfkaT/IOooqCsqGGATMUL713/lRd2GmFn+D4p9yGzxHgNOBiBfxKWm6MgvcfJ/EEOQcAJo
COgvcU5//b3w448s+cfHWJ+GPncySFzRN9XRMyC3A6BdeniSz5uE83l0TkYoQAv9vAUW3Q7l8Baw
SUZ0OncxP01ppO2NUVr9oiEtxjwoSfs6NtVO3YxFaKUZVF+S+Hmx9T9X+P+f7740Q1a8yJG7QZGG
bIIZFP5B18dZU9F4la67181QDaFLOyQYL+z4sjiMGrHjfx5toIGd3p7t8thYsd1uKru60V/9Te+A
tMAavmiMbPUj/f79Brq0TtzswnrQ6V2bEOutHR1GGxkiSNxNsFdb2TZ3+L24zy3Wg4fyLpdGScRc
GIUc9Cw3I4yCg9KBUIpNlirbBSzmXsHIOM/D709jOjBvaOrjn2jMddirfVGB/RNcqnrlTrkaHHoM
J284odG3YHqG6MIsPg+DP9o+9O8Y1tcOK54EQFBiAAR1ICoxNLhEr4cOApgGaF8DKNYIabktOdYU
23lQ+FgkoPu4/pg1xKtDpA4rXDiUCzCnZnJKAg65NDyq9fDp+kld+2xnRqiTmupQvqxEGGmcITUh
7bYDW5gtfAc/m/0PTsnKhzszRx1N0Y/GQDJgbnyHAOq+gkk8x/fJZ83poKBnpgfZrd8EB8fU5Gzm
zSBfhroZZ+apQ5q046TmUOwye7d4G28gJW0HTpuZYEkGCZgJCWdWr+2jsE6ZRD0CuEnQEohANlKH
pY8x24lpT9BLWf4pPjb30632kkqO9DI+FB6Y3xzZzT+Dqq63k08ZiC4hwGQ3jBNLvdjJWUJRCFEE
MxHIdFA0PL+dEiDK09TkaLyZoOzbNl7iZTeQxdiFjEyGSqaIJbTBZaQYSOAAaaAzY86XQtxMIBbR
wcbnVWpbtlIXMBuL1Ap2oll6zM96eVPObZJfX/geP/FRqqphE+RCEDNyZCc5BY5mRdv0kN6jvY6J
Z4aTPU9Vfy4TMzYItB/JFPVy43QxGacuIp1M8GO9htDbbdoEMhfQH8HKBUzYM24que7nBwmLXFhE
RrBcZD0LqKb3sDi+A/svP/dgQ7V8u3TyNwNyUZM12MURgGTeZGWOl/7u3DJ1hElhUVMLWAZ1lBlz
HBhIvwoFkp5r1CvrG0rQxQKabnjAnC8vlAbwKvr4htO8qcBMKwMlEVbfBLmH0GhqGllkXTdIFTH/
/oS/LBrUnRjCVo0bFRZlb3KUzbwpLHWr3c4OxLht1fkH5/TS/aBiRSbRJNRK4NmpQyNrCSZCZVgE
h+KpvZGdwlOc6XW2RDuxOVt3rq9w7cQszVEnBsPpOLwSzKl94gy93WIvoagXBc/X7axdv6Ud6nxM
Y44iwAA7VTTb+bwNoMp53cKKFz3fOeqGQ+et7xMMS5u1Vk+uqkKkRhaLLwCQurKfg4gWOJoufQFd
IBhIQP4bhE5l9BjJ0vCObBIXQhjQK02AdzZCzDfmz2kTvkSpcOP7kjtgYOv6z8vaEXKjFg4pEkdA
PciORPH3Rr4PdRaq8jKOnu8HlRtk4DKMAuLxZC/YdF67GdxwI25YJ4jC0Py4I8tPS6UHIhjC+4Z4
8wayHhilx2zRASrXx9wF2zl8OirrIGZ+RQE0/xzYrJL2Stg6XyaVLugj8JUCWWZ+43udl3mCV20D
q7S07fUPxrREuR8jEiuwhn9sKPcK/Pumc5NjuQOnKcvtMJwA7XYKQ5kC/2NLQXvlKa6wyax3Bfxk
GIB1oPlu/4n7XnxDg/I6HFRTRMgmEcHzV7DEQeyjBKHr9f1jnEeDcjVT5/M6QDdghd4GG7J9kie7
rRd71818YLboILhcC+VqMFQ7qz3xA7LXvYnfZfDvO6oVOf2XetNvZBOoogj8gxbbea+86c7OokG5
oCRpuqyaYbpxJBe6bcMTUkezt1Bym83oSDIc8qJLXPRdbN2rWSjR1cxquXbKqQQ62K5RYYcPtH0P
RHO7zCr3/a534k3tQbju5fpek7/uYqsBhcHkOTIcNEnPfVhQGpyRGzAHDioUvt4mMEE3OmuGghwM
ygrGCUQUpnkVWSNdtk3qvCwhWxZiVycHZQaSmcpmtoWAMsptzLuwFvSxHBC3YEYYoZ8OwQmgyWVi
gO+RJMKiFVp8YGWfQzeyOhsqCph8u2OlihRa4MOJntmkLocSgvQhjrGT/I5YzO84CxOcN+F+2kgM
P7YSeM5MUfdD6iGrXutYXoVqZZl95XsGJGvVgIbjgL4IKOVoIF+B5gJo+zCAB1j5cc7TTdKwfPGq
CTLVApQ3pk3o1nwPDitjDAyY0F/L4j0DzOv6yV41ACwigW8gE6OrrXoh5XldYw3gsQQZPGfK+sx4
cK2bUAB6xC4pyPbOL0/Nx6FWSDARg5e2GArcHNacu7CS3qG/8tsGdUF5UIZClgo28s7qUWXCBBLI
i/ecBVlStwT9xVG08fA5qqxkjAQM6s6eGaaislBkaIzxMKzfgjisR/pxA0QI1P8cCEvY6QHQhjzd
BdtIsMWvozXZ5W7Yq6wBobUtRlVEQB4NtAgGIc+3GCL3XdEjf8fQtroffYhwNQEjVpMdpBe6MEEj
pYxmNAy5wUJlofV86J0UQEQbOdie0LcdZ8bdXYswcEuAFQGYC0Q+XSpIuVAdO8xYolQgQEjN1B47
OMXGSnb9XfyQ3LaJBZUea3T02a1KM3KZnmolNyGVAtQq8AwDSR0VYuAxa9S9cPVAI90qDobbtU3h
qbbm8fIzKQmx86EPWPPFJn+wRAJIgAoF5bIwQAfu5o4PTfWz4Ap2W246xa68aNc+BDuUhWzelr6p
my6xtMKKP4/fOHaeuXaiUbeA6wRyBuxU1Fka5ADNpXoOzXQbfi3dEbsMytW31vujEhgC3m9bGvXs
BD4t7Xs8Q1Cd7W3J8CD1Lgrb3M08lEhu/MBLN5gO7zN7uKmO81NusfLB1VO9+AGofDBOJKkHJzP0
a30fvDy+qXQahD1vmgiSEGJgX3e2aykb4RgjZGMEQkHjNfy5yuMJQqGouWFqXvkuOvNGtfW7KXQC
CKC+YyDPih0tNvkX1nleSWHOTFNeWEv8SdczuIgOUh2RBP4/vGEk8E0zlrh6bRZLpDxxDq5gKLrj
4vZufCxdEARbYWyNFkb3nGkzgQufMYq5mlLg9Q7yP9I5Mj7SnMUDc1J81a8LWGwc/wQIykbc4tVr
1ruI+WBZe3tj4BOj0gR2QTBN5462SaAnAFYN4pYGpzukdpaYaWlnAYjWIbkB9U/LwGJHBywUIML5
VqOOUthlsBX33eb6TpN7eOErwFaHwVtSF6fP0hTMEJUTkN7IXnFo8B6UvPIAhTbvupnVLBGu/Zcd
6uAAgdjMwPNhVgeobNQvIXqLV4124I/8ezzaqNjiZch67a5UwABbBZKGYGgIbc/5PkNrVO2HhMO9
lMC0kFYtKIogyZ1U+RclmHgzTJS7umkYW7rSAQAMcmGW8vlcCZDSCKmRj3eNCJLxTeI19uiEkldb
oM9+YeztSsav8WhD49kA3BRQctQyO6EAhh8ZP8nAoZrtzXgAt0hZJEd+Ya1uJUmAMUJYgM46GqpU
qtLX4dw0HDwAqotQD1QspSoZd3HlTJ6ZoGJH7ZejFkQkSUAphjxfBhc9DOaZXPFlSLeBRRB4zHiC
Fux828KykiIFYiDQpczcinuYQEY/QdaE8XXWzABBLWGIDTg3nIxzM1CHS+ZBxYaR1fCJWQ4HMXwQ
9iQQC06YOnlvq8obO/dYiUoYnkNNFK8zgPvoh4WUlqGOZjQ4zwvjUQCfRgrlIlApzwMPGaHCub7O
tXNBSBfAQSTrwDZThz6HJksNvnEoFYFsMYS8c1/1DIjOmhMh7H+/bFBOZKyFuYt5cvaQzgl27I5S
Yen24PJ2ZkOIVu0gBbpnxTzWyqhYZKjJjJABq1lcumljWHw2MOLd+qf6vTD6UhX4inWKTxXA1bcQ
BeKhQRHrOug6PvQRr38qljXqfqkVBzRZhwVFwV3T6+ZQmlq6S/stWEoZC1vLVZaf7KNKuAir3dhA
elOBrd6ttwmaoRpEhHkILdqktANlX24f9Uc0CecSQqFmxXg1so7MR9hf2EdBulOF8ePIjHYq30j2
vGnNFOSlVot+qaXuA2ZJZOUZebZm4q8XNqGdWimlBpvgJn1tBvBgN23qTRKEJPS5tq5/zPUdFhHd
CDUrWB0oN5ZqkMtNSUoGDTJUknOIjdipXXjvEGZ207f8MDzOidnesooKwpqbRrL0yzC5N4tldqLU
cYgTJMwpr9Di2KDww8tm5WFEsG7sxuOc2oEY62wNUCHt9onLKqavbrQI+gGCngbOhTrIoNiq5MxH
oEiF1lb0IfX6CZLXbS53lsYkWVw/Sxi/AUaBjLPRZRQglQPA1WBu0CGcChtdX544rrULH9oLXKRg
Yh9Jv4+0eOhLKJrJ/A4A0qOgBLdGJDC4UFcXv/hpKJ8BcnlOlcBEb3Zh/Tkb+e96JTwYlXSYW8m7
fsZWPSAaAzyyC4zU0yW+rAZpcofHNHTIIQczNCZX1u51E6tJE0YsCOwZbKCggTk/TT7Hq60cfSSi
2SFD/t25nS1ZosmbqZWyLs1ayrS0Rm0eByruJDeQMvVuu4Uu+7fQRsMlNTlP3ncQsbpnrG7lOQxE
GtieQGaOK0r38EXox7eKDDVgLTeUfKfjCddDi6TRbge51SvosMfDW8mPTWoP4ZxodgKxvS8ygO68
2fnx+MT4eYhToNJ+zNcKPAZo0HAH9eH5bvdpJRn+iBdI44x2+zgcisqtPBJKZXeqd6XnM9KDtb7X
mUXq+6K3pkBmDiFu7EwpxbtHgaSRWVnxQ/6iPY0QK7Ah1XrbH3ovcllojbW7slwu9bkjQUA5pEOq
F+bdXozHu1hTH/XC0et/x8j9UZk+WyblknzARaGTg3cOZPxMTeBuGtH3NDD7Xf+AJJu6/H6orYAx
HUZpzzc1UZzMxOm3xV2mKmYhP0+QtbpuZAX2hkIryoE/rdDBexDB8ghY8Y/UFYzKfrLPPFLXhyLv
N+CxISw0dwA1seopa4/xM8PUAzmUkwYsgR/HE71R0qgkZTowT/Ve6zEDGWMzP1zTIpApKUbaOB/L
JDlK/DrnZjea+d38pTfRjnIkhxfu/0HjZM0HAUIEf/eDW5k6Ksks6BP4WX5kswQ4VfdomihedhQ3
KN4MrFxsdZm/7dHPRM6IaqEm5V1V2QsqqBlAMpgpT9fPzOpNIyynhBkI5U7qpmWaloVJg5tWal9G
QD90zpwaULfGrH79Wm1XI5ONf1uitg+i8GKvdNi+sDBHm3e6W+FFEKz0RUtM7m200EA0Kzwbcwuy
I2DIBd2LsL2+2LW4CEAWmh7A2GpwpudeFNKSfYzOFySRRcE2+iOm9JzrFtZalKB0UzErioK8dlHL
lZtS8WMNZ7Nx5J2OsvW4wfQZJM7vhy2PgnXSsELj2utgaZFK69ClErUOmDMCUADCBeJ/hQnpvwTI
KHL1MTq6r0JnVk2MZrgsGi2WcWpHubwdMwkaMlA+q58zKDlx+r2Wye8jtFXq+fH65pK/7MKJLvaW
CoKZz1eI2djbqHxOAcRIgk1vTPZ1I6sXYmGEinuQfM2VNCIXohoeRR4qffK8lcL4vR7kf0V29jP2
LExRd0+dsy6GKglp8/HmmINpU+PtFOKY11fEPJPUzZtbYNx7HY6kcQR3/Ep0de0EjktwIoyjbyKX
FQ8YH+pjmHDhoMFHDPVbUvBGHrUPQghwNlajCIwvxbJCBZ2+lQh7JTLQotLFcV/HUY88JYegExAe
RV+yLhq5SPTxQ2mSYFjBUYPm7Ln3KNRwyNGbgvdwJReqqJ50L8heZQ94liY2NMtH9FFnxsdbO45g
qkUmj2Enwm12bpSPQTc4J0AeSnK9kQjHStDZnc+5XHV//ZiQ03axvIUlEv4WH82fy1rLI1hqaqm+
m/VsP8TjpizjnSGCJEEXQI7VDIwrsPpGW66PJL4Lq1WcK1LRwiqEFEsMSltQLQit2OUcnFftlOu2
eCNuWFV0plnyrRdmjYEPtI5AWWRPTE0Ma4NW+oFgyGQXdyL6BOfCfP2unp/FBlO+ksdwC9SQYDMe
Gk8rvupa+ydHFFRmhPcepAxojZwvy+eyNpNI3tzak+Xv8KROXQJSA9szWmuAWBq2zrK5dg2BJMFr
E/ytl/DuIoq7DpNsJC3yT/4JFQ03zU2IuONiQPKoNFuPY7dkVh9oC6vUB4RASjz5pE6UbtOj/sw/
5QgLqnUEOYPXWvKeO+ZouydodjnhLrV0S/93RBs/vDcevvgX+npk2P58r2tN/tmrhsSf28+fQJLE
uPvrFZuFCepzosLYgzj6p+NWR7uxWg4C6XbyBJJ4R7T5TfA+vJSaBZDDVt6zmkBrvme5QupuSnIZ
zXVOMjZ/MtECM/PpJqxbex4/XXc96zUxMB5jlBSvfIyznO9lK8egH43w2AQZ2+xoGBV47kab1P40
xKkQ9annoLdwljAewG4srAZIIkj3t3kqEMsjiGo/SjPoJUIE2ZxkREjDmi1lB51kS4eMOSMTJSGX
drZLi1RINqDQAoUyfNkZiumzDiVjA8Wau1DVMfMFOfDYhpi6zdjlte+5fFVTJ1YB2YdWkmSNIM3k
6HY6aLopoNlFNrl+G7Y56KTkf1D3W3W3S8vUQY7TdOIrATvbu/nW/x4PXuJkCJ3osaVb+QYDTGzg
7mpquiiZUKcX3OfzGJBsESWjmwmUAoUnPkP62g5dDZXWMDB9/ync54C5M30iyzblnWKtqcWhxU7X
QDgU95xv+hBRxQxI7ciT2z9zu9Grb7sv4RML/rZal1tuNRVlKkOapXjEskmvGo1bGxT+vTniMZ46
qJSxmi2rZwpjmxjdJbyy9ISkqMRZ7pdYKUbSrQoCbak0eTqHOaaC0WVcizNgWvlliTpDfSz0EKCA
pSmNNhl0HW4wAY6hgVFrnT+5KAtT1NGZ9QZqCOTo6Lf1FmLbD4qbIiORbrknSJebULq/1SEq/sgw
S/5a2iksV0idGgjBBEE5Y4Wy199ovQlewtgl3VQ4QJTJAf75B1UNkrVeM0qdlwb8vJOfw6ioluZk
AE1r1APYeY8GRlAwJ52YdQfIV9KehpSV/K1ek8U+k8O1yMIKjhPCNsM7gWTUbWv59WiFDwnge5o3
bOXEqoZje9/Jm6Fy2GiD1QMF2l4iYoiOhER5/Uwsg3YgD+dy4Eow+Ong4uxSzfEb1ktlDaiIMA64
JYoOoLj9CECLhYLJPuU0klunN5pg54rDOzhQGEctvwMqqL8jTyGYfjbWam2HVTA+E3Z/IMzoTkAr
K2mu9Khj98UneYQyLg/uQv6EWXdoO0yse0OuIH2WltaoKwo9+EbNyWNl2gX3ohNhklJ+iA+kb2jY
nMu4Lmvfb2mNuqXFAG1zdUSXQ7xNb6Cma/Pf8rvAiW5lk39XUWTyEjdhMf+QO3htidQdzRBW+nyC
0RZEl4mRmPJwZKxrzQQG2zEXr4KlBKp957ciLme9NAZ8s3Drn+pHMjKdWO8NzokpWSSZZvnwVYNg
pAVfCZiDwed/btCAQJ8wQ6vZbCBnOnuZ3jap6bdFwJrnXU20NANkYOASIiP9lCVRUcZZIU8g0saI
MrMDWCSfTIE4VSvcQQ2ZOWyyurjfJiXq1U4mi4XuY/YDoRiD6JZUbAnYHXVia/6mC1Z4Yu3n2sFc
rJLmRVVqH5Tz5E0rJIRy6NMAEokY/fLr54S1MOqyiWmSkpkWwFTjDpqrgSmzqIZY66AOYqCpiVI2
sNDrT5UIupzC5Cbv+ipWU8PlZpFlLlxjrYRZYBDXyHu6J9iYBcIcYv0SIfuenQHO+VZnwVJY6yK/
vjAZaz1ffKyr+d7CVzlZYApmUaBg2rhpZle+CbuRjVcjq5rDskwFPLyl8hhER5hg7Sqz1j/rwDiH
rDIp65bRQCJAh0YRfpGMIsnf22Nqk2kLpJ2qGZulxQ6krJNIBdIyTcY4IefE8HUn04GEad8Zp2Qt
zVyeEspxGO0od/3HUXR9zOH1VvIMybQ34htVW63saHbz+8yunySGN15bG6KnBIAgBFsu8OCZjDsM
pq3I1P3STNPvvM+ibVq9AfCF8L8QUiFqOOfHUUobKfBjmGjd7K04yBhqhjjbp9ESrAaPoz9870KP
gWi2YGX473OL1cDlQkCO4VSbvqfLJuYWkHTFzzkijJyb4a7aMD7g6slfmKROvhz6czRmMAnqrWfR
kp3hm3HoMeYEOLSJmSM7cFlKX6sdp+UySXK0uOfQpuZ4xFFsrJ1viw0BoUGFr7BGdJZeilNot3gX
5YfpRt/oxZZdpFq/iItFUxejSFTOb0hgVcxZsqKNsCejXfNuioBUzuyIGcmZS6bOUlflEh98BAW7
c/zdCEM7/jY7Naf2GOyUQ2NDKgYqja2j7sWNsWUhfFYPMxpgvK6C0wdyB1TMAIV7rIgkBSTPT87M
bTyevhgH0FbZaE99nr5wX6+frPWD9dsgFT8g16B2HbmgMcZRovlxrJVdDwqp/50V6sZ0Q9j5NVkW
INGWP++yTjAFmYEQYm4edUlGHpMgKukwgDJi5++0TZTYGS4m6eK199VdhFYR42KuOtbF96LuSN31
bd8Q56P6R+wexsVMudmKlWpd38C1h8jyXFBXQQokUWnI6GYVoMbfGSdZVHctN9lj/D1i0UqvbyTm
NqHwpwlgJ6YqXdD2KXX1h7cpQSX9Bnyd1ZuymYhmc4Nq24mN3l0LFIC0/TJJpWMhuHT5iZicM81t
Rs7OQkYBZG1CGwyJv01Qd6tsNSVLyCEcw/4G1Hxm0QheB/p3Vb7PZuW5VKSt7sdoJ7rXP94qsGRp
mbpkPMiG+PDHrZ5f4VQwwXID9Yx5D+gVsFBo9ZrSGyQ7WckhWRH92lrapa5dCGiOxBO7CiiV6q/d
U+ji/erkh+5YWtNGZmSGa5NY2GHgMol8EPp81DoHqHIomD8AOHAzu4AoeNI+Rn/xpEEa84WzUkxX
I0DeNHfxHnkiZ6mHgnEfV93Z4iegVhxPWl1VFbmPAgIyGlMJuJnlLeN7ru4rEJFIbGQeDNqUFaPN
2wGj/qSVOdoobtnVbWiXm9qptlBKfmEVJVcXtTBH+bU6D8AqS5zMrG6F/LYfnzrhy/UlrfqxhQnK
j4FuzPcbFY/mutROgYrkqRLdlEPTYtYC+7qtVbgTZlp/bR/lzCqU6eNsxDGRvXIrW9JG35LBe/6m
9VjjG6ytowJ6NAt8LRJSmJE/6HptZtLRV0/X18OwQQONdDmeRoE0Q6XpRSp3UgGMasMAdq+6x99b
RlMwpGVQlx83qwXmJkepESq+jBgtMk61QbngQhi4qCO3d7C4u0mzOCDebmYbsuTzXt1GW/6Vfxc+
d9+0F9J7GICKa2onPjEJoMjnv/Bai7VSfloN8yQdCXg0eo4Osx3tpU3mJYnZbxIruclVJNn1TtxH
tn4/Mp4rqy3DxdG84Ggw+EIMP1J7TESHn9Ijeg+R84OaAaozwKrdaR7xYhnodnoWS8164F0snXIs
wYiRmoIQJfG7siVBAvmLbst3ULw61Pc1uCH+qNiysEj5lpRLf7oyiM/IymNdYoxSZfjL1Quikpkg
gq68GLTuMo0vMkLCEhrQrq7V+CGSOujYJSzllfX9+22JnreGcEPboRMK9/+5c/ob8JThhUveZlWI
HPCfPBlWL+YvVMvFyHUttJWi1LAI6ON9Iid3jcKaDmWZIL++eIelULkaerIo+GirEG4K4AOue7D1
BGWxCurcQTDk5zO9tfWTVJjDTPgX3cyq7PAteiwe0T/5Bw/p1YOxMEsdvkAKC1CxYGVAr6DJ+J2v
zeQe1J34ZMDeAZzaoK4vblh5EcssFezUqZQngOHBMKd0icvL/r72KxsY6chm7Cupjl64ssUCqUgX
9imoJUmkS54hAeO1L40Nrq6bzGXFOdYZoeIc10LCQyNLmnvBnJtDlj0xlrJmYVFmoef6glJJk5y8
QEjtWbAjB9K+BgCSBL4l7v17FZDTl+s2WSapZ0isQq0xJnlP1neWH+3EKXWuW1ht9y5XRcW8YYau
jEBMDM3cvg6h7hTR+KnJopOoDBYY+nYhYPslZvwgKX0fgeDf7fWY1TElB44+Jsufgop4fjkLaT5g
byGmCm2lbnjxA5Bp+j4espk0mDX/R72mpUmy9wunEqjlPEskaflR1okcNcbnRMwBeZ0R28bX6xst
kQN4bYnkTi7s9cHfVboBkgRu/jgdKkx9FN8JFLCz8m0XWSqqaaqdPc8ZSngC2Jg0y3/QO0vBkAh4
5/DTwR3JBqiENkptliEOX6U4CQZLrHCDN8WOVY1Z8xMY+9V5kKSQRw31M6OR1AOkhMMRtZEtqw8t
ei0DpOCub83aKV9aoZxg2mp5GA/ECkhgB/GBHw33ugXWOih/16pGkEwNEioBWHFF9brx1WCRPa0W
65bLoFydrGK0vqswYiR7At5+0gYKF7eYycZXQy/AY+m0kF2hz9PSHO3w8pb3gwm71tRqa0aNbALq
b2Ew7STzD/+r7aPz+0occ/COYGVquiuk+lM0v4MI9f66kdUe92JBdIbv177WQ32UXMgUgJPX4H7u
0W4j6Qt/bHA6ZGsEnwi7/bCaNIGzhTDgiCii08NaqgjNGwy+h6Z0B/iWXexiZJ2QQ7ExMAG2VUyj
sYgKVvONpUnK+zRtJxhySJB535vn5kAorcI7pLpoRr83j+Uuu2v2CSOaMI1S11mNRWVOyUWLt5Ce
updBI4JVuoKluoRCpMQ5ZbVPV0/pYmupu92pGoiiCN1EVj3XhmSm3GsNha2qGRlOZP36yQBJgFVL
AAEQFStzRY5UjZC7AjvAAYYHrkMrsfQWfcDJrr7+gwk3EhovbiCGQXSM9CCvp6dB+DT2oU8NrzJY
vCVajVmNgK22prSL93Fi/pEzxjAhSpLo8Wg0t9HURxUXkKFMtTxkyiH0H7Ls9fodXPWTCxPUqRwl
wgSq46JnwYlPnotuwBvly3Ubqy0GqK79Wgd1Cn2Qjg+Jjw9F2HuCwGzwvkSo4/F/wLLutmb2/0j7
rubKcSTrv/JFv3OWDjQROxPx0VwnVzIlUy8MSaWi9w7kr98DVW+LF+Je9Ggeq9VSEkAiM5HmnPP4
TnODs8hPUr+6ED34Vp+4oOBF8y8aW3Q0xR974qwCslg6YyMbr/PS1ul+lj/a703goa6jIxFT7ttv
sqO+QF3RwC4usqyORi4/gPMUUlcMagrub3xAeFMBw7t17E2B7j6sfT8QVHQBBRNjSB+4jB4ZhWjE
q4lgNMIpYCCzVWBlcUcgS4OeagE0F1iTZwxwA5x3ANFutqKszfqtXEji7n8VSGUYM0mdJ7vvlcnU
lQB1w4Jm+pZtbUGOezWWWMjjznYeJAoaJWytPHxvMMg0Bk8C9WV/4dOtBzcE8p4Y4QDsy7H29AGS
5qUK9dUvtNfortnTR9Y7pB7kX+aVfiBXMxCM2Pyi9Gz1TnFvaS5SsPV+BvpXJcQ0WV0vMB+B4AaO
SMyVHH+NOvVS3b0bhTS+Ksi0sSTRGa4ahYUI7giDYbb0RsaCq6FqFBfWvDWcYpxgWrPUNkSIce9m
89MGL+RxR9hGepATFnRaF+QxQcv2Tbor/eI8Oh886pmDq51Fm2qnXM+ueYgapNNny53OM/QeCzHK
1/V38THcVR1CUOFFBB/DypHDXeSG14BJdaXrbAcgl615d1q7RMfJBXVBlHdzacJdBtTOna6qSsyq
9dvTQtYPFPzYgNEG9BVfYp3j0iC1DCGxJgEpaSdlt3MrinBWrwmDsMcIPIAi+QqaacdBbWPvnIk+
9RGQ2Rq/LyVPxswKcObd0yv6P47pQxpz1YvHlaaOTV6yyCa/H31zU8L3t166V1yCqEaMdre+gx/i
uOdqU+bgQUqwgwOqnkEQbPqy6Z0xjrzT61qRY8HCMPZ1UFio/NR320gk6Bn2Evi53/qmfLPq4FeR
5II+2hWtYw2eSE1iDgfz5dxyalWyqZQATw+E3U6oUmBptPvTK3kPv7hbDQYc4EihReV9iPf4hOpK
0qpggGFOzu2dsWUortqDfTlv0RaD4hgm2gEczzLbmT/u7PMm9CSBa1gL80F7CJJvC9i1sN6ckrQt
ap/A/GbFwPK+u0v9FkQR6F1xp1egi093YEAMXAD5nV75mrM9EsvtbggEumKqcBNmc3Rr7SrLh02f
S0CrLt0wOQuH2pExuRKJ+t1XT3WxXPbz5Z1ow4gkFHLtAr1i1a9GfRCsjH35pzNdSGDqu5AQhXrZ
0w4SWAqlv1EA/295pqs+sm5M+UxJHIFAdkKnBHKuaKw0Al8HgcaFAdxvchbswX8Mc4zZBFB+fxeI
Y3/ukzjC+JfxpiAAoj1en0y7sUrZDv4ehUBOBuBFwb3td74CoBL1IbDQFOeqrRCCas2gocX1L9F8
12lgqp1hzO+iZXfYh9GegYgyJE9ZZmN44EXyBatdsdhHIvnARq5o1SQwNhrYXbfGQfe1FwnQu1tr
XxEHMAV38nn6mh1wTUTJ27U3wZFs7moOw1zZDYuIpTP1MN9pZ/HBvCQv84v+TWeIDG7YO/lTfxV7
gd+8CsWvHjTG8PB4BGybzo+PtUYKtOYZ9hwoZl5zlzbukH9XdFd9yxkLyg3FIzLbxTmSOfRNxzj+
dQK+0k1EHO0+3XRIvexOH4bog7iwI0UU1xDmYPDQxQvgPFd+zqynuro9LWfVRpiM6BtQUuCB4jQ8
qk2zCHtY/iK6HHRzl02xwOoKJPBZ81GKKmJ3sG8mLbbtrD2nRPqTEu+IEW/JSSaSwWmuEZlVjsQA
Gi1anI1EkBL7z/bJ5PQzzSkIMxh0R9zH3qjB5hgCCes3/uMo+Kisaoa+pAx3PPylXVlbMJu4aDAE
eBrqrYANPLSi1Mxa6h8MmH8dvsk5CEMeqhjO8rf5Vs7RNXqbnaFSuIcx7YTpC6E4zlukE7jjuhy6
xi7Z7AEbzu/OKp/NlUmeCICJXZBPpnuxNs5TtKFmdD1DAh3mongY28I4t5QgdKPcBLZ3XkUPel2q
vhwbtQhFZ/XuLkQzO7vwitQgPaAmofEVHZ1YTlwDxktDESMQQf+z2/lpkRasFkiDWf8v888LSROo
zSyNzTCr4ez36X2hhc5oPBSA6m1Yebl/Gagu8MGrd20hk1OaHICZpBmgNLo9OBMGEzpV0OnB9ODU
qjg9mSUgalk5JHTmizVeDPNFJYIqEIngtGMk4AxuNBzRYL5k+veR3ERCYAK2+aeWwamBTYwmHgLI
YCOcrEUKDVIPDIlQAqRRttVvTlvyteQu6jQfysC5jGIKBmJSXC/12th2++xV2XVnjT+7+bfhEqPe
XyODA9HUQibnPlJAuNWlgjVi4O8GzSJPrHCdoiwlq+jni3xRCnT9FYHHJGg7CbId/KuyyeYOjKlY
5Hwr5Vd1sjeUrbbRwJSYuuHennyTOGoPdEufTVa9pncqIlHxVNxaChEL//gOzh+MAPsyVDZvrm+D
g5qiSbn+Hng6mhmBBY4Zq+KScTZq++J7dvhSbLCQzd16I+poJDN4UtU2/Zo0Lsr5gFsE4nsiysWs
mrKFKO6y1xkOeJwhqkgLp2gwT68GmwTtT0Xtnlbf9QhwIYq79bYF39cxDM1hM95HIKP8luDGyLe9
F+2sh/in8su+YEUKxL5PzVakWOvedyGeswidLYWS1L/7wt+5/AYvMozwA8P+niFACGsx63b0Q4M4
89AXoZWMw7s3VDbDft4PhRP6TKDijj9nQPQL/f2qRbIZGTte+0Cz5ESCXtSuCAuy1YvOa/aMDEpC
QVm6mIBREG9EQ+zsz30ygAtxnEECznYjUfaeUJDHzuTSoxh9SepxE/aKNzUCr7GqqgtpnCmylHBs
w5DdiuK1lijQOX9WCbpp+rfTirpuZ0HNbrDBF/3TKC6VWr2PGLeKvtV/JZpTzltKdkb6zRodw9MO
hT+rZ1OlgArzC732LPEMFDQUnYBuzq0x1ChgzxnvVVDq+c5K7RBE01JzkXZ1fyh7WRbkhVZDtoVA
vpssNQLS/n6WKYBvZ4UC7UK5YXyb+Sa7UAUubC1mW0rjwnglqS0yFHjzyvO0zevuQVUG6uslYC00
pF21FDXgGL0Ppw907SKy4h0qeGDbhM08DqL0Po17HbSJGLZ8Qk1Ni36e/vtrdW10xXwI4O4BiEKC
UMkhoJ/cyaXe3O3KHwBVQOn10d5alkOe5wxtXuKeqPXz0202AwxH/WkSGKy0Uzyhm9MZZR1A5HIL
xGf7HGDQiTuO0YMdGVeZ1ICbqsEVJVr6o5FQeuvo/vQWrFkCZfEZnBvJ6TBKpcLuZmPcYGZ+K4fG
DpCs+4T0vtmU9RdiVExuYGId4LJgYeHuCVVnIJazKCGOG4yIKU3qYMA32Zxe1ZrFWUjhUzR6o5rj
wIKfIH5LNYJZuCe5+EYrUSZ9XY4F+g880LEqXkGpNcgVQ/vvNO2mKxHoAI48jMCNIYs4l1Z1VQUV
EJDJgccJgceXAeD4AExV4QbJOCKhnerUSYM+2gZhfRu08iVNpI2ey9tJtlx9LncRMXYa+hSj0rhp
RvI62vElKg6ipuQVz4XRRmBL49NQ3Hv33ouHTlfKipqxbFjjpZfJk7KLbm13eiwuwXtybX8Ttdas
PA+OxHH6Oo5TOaUsr6m0hWtIv7L5RzQP29PqszYEcCSF2+ugQJl/ZLUelj1lDHzpm/6TgerJu7nz
/kNhTMkWO2hIeh3VLYTFEXra7U14AKrk+MooI+D5BWMwbH84z3+0Mk5j7coYjaBCtqTsTceKQg+V
Q0G8KNw9zqp2AZuRZz07RAKIK+P+Me5mAIZtOtR7vtAviwWZiJyQB8QVZPq52L22mzOrYcLaovrW
m/3jEMuXNcnvTp/Sut59iOH0rrVzYzAYXhZJf5TRHSWWEwFm6LSQtTLI0WI4vZP6spgK5mbR/nDO
6jCJR18k99Xcqh5l1NmihMjqslQLCCJwgzgTzhyTak5A9s4ERq1XkUMF6lkbUFGCda14GfDJ/yWG
71LrStLRrsMhdd7v+6Q/3ViJk6KnU3OTM0bwqDnpSyS4x6vKvhDLRS1hr07UYoeWVU+6XDmhsD9y
7XFytDL1WP2ySSvlPMTKwC5wz6aAWUN/fCddfLmj/0gcp+26OvRhS3BeJQNBUV5C+pVmrSMRnKaP
E2hMIga92aCkH5ZnyFdsIi97IM3GnlAETA7GV2zS4pg4rQ8kQGNqEiSSANGA9JiYoqhjVc01AjQg
VIvQ8sadUhiqdoVCICTI2k2YhI+Kkl7WofQq0HORHP545JaUw/veGbtR3evbGJhkgZcnngnSidAr
zyePwU+K+qZWFX2xPu7MlNIMQDyOeEeKCwcBs6vGRHSH2R598hwLGfwpIWtbNkzTGdIsUPuuAFnl
Grfqptwkb6IH8VrOAe1PHyfGOcVwjEa5kd4toexqG1Skd/NZ86BdDsWhfWQdUYWfbkDYt83PBphH
IZUHO6pTy+UcZdXUSlJM7/kzeXIIEPlZ36n0g3VHleAxFq1YdISc06RKGBAJ9OlOWrUXnWXuO9sS
wcqsdbcd7Spn7tNE7doJI4d4IIfUS41NdldhWXtMNaOioV0Gt4p5NqOOCA6f7EKUdVh3bx+Hyofl
iWl3iZRjT4cNeZQj13ysLw34OGsPMKnMTYyNLpynEa2ZR+wZjBxcZyn0dsQDj/nUPL5NNqxQPPtT
sJHv7AM8Ebgf7fMvxSaL9XJmZw5zvZZqiJa0Yp8XdF9L6fkU6ZvTZoepxglV5UGl5G5E3ZQBgYHw
atDQCa53qTcSc8x2oQW05MMkz5oNPjtiPGlJoV6cFr/2lLVVCy2bAEUHpTJf6zDyIQRKDJbJPIYC
JNMwdE0fT1eUj0IQW3qn5a0aWfRoAtkajdhoWzl2ueD+laIBPspRp6c5vsPTJ81FaFart3EhgzM/
Y6dKesoGBkgO3BT1e2Rr7ulViCRw9sVMqqFUE9x3WuEdPF6QfvqSxV4sgjMpRd309ZQiJzUd0tg1
N0zr+0eGxU8v/kbrLNuTT2q4EMcZF6WuwYJBsaJkX15qg1sfWK+AhG4vvcXweYj2oWL02zPRWP3a
bDCIZf9SCD4V1qelHAKfnkWXJexWet70B6Q1MSEIOtnGMYGLNKB02rno/Ibp23S5ZzyGbgO4pC+g
ox99ChdxWrPeKlGDPG5EMSOrV1G4M2YTyCztKEqOrWU7j2Rx1kWZjCJW2H4zZNv5vPs2fe/f6A5n
DK5v+c6ogbwjNOGrUcBir7kIp0xnu8+ZTukXMjgQkHe8eO1+sahGDDUvuCKE/XzxtAtG8FQSxmRt
ZbfD+CuQf56+gmvtXzagrUH5AQZFTeNzF6ADqNWc0X13UwL0kFw10cAfXCpz6amSZnq9RkKH5vNF
1tnnhRZ4p+WvGbKleG59JMJc5MCS/oUsnxH1OTQwhUyJwDusXUvMzxB01SmwmfwD2WoktNszTng7
VUInnAvFsbQQQFBNedCS+e30mtZeevAENhiqgG+IVNXxmaVIz0QR21LaRv5QkZ09nUvjuO0o8VUi
SoKvrg3nZlrgAAN6P+cK1FmNK0XFA0+7Gjzr0G8jQIblgB8uE4elwhNU+toWCOGnF8kOhrd0TF3+
Vyz7rIViFuhnCfKJJQOG2svn2s0DwaGtVTGhkh8iuH1EJzeNxhkiho3sghRKRtPHeJgflU0B5OwR
QN0PIWb9028DhiS2Igx9ZqpPLZDzHGNEdHOqIR1DCDsGgcHA87ODKD4S7SPnMWxba9tuhBh9Hv3U
UtEglAqOai02WuwjH3JSOke0Z1TCgZq8TiT0oS/+HOf7orZrZ6jyTaKmgvesunYJkKhFTgW1cEyt
cYdnDsM45Iz8o/EmH7MVhzz3kjuF+Nq5srO85BcbZan3/dXsk0OrOvYFeqN8MIH6BZIHnqiCurbN
KiOmwiQCENj5+LBTaDu3LOduWluqBT6RRdQ4qxLQhMlGvMB9yHeS9bUd1rqBcCkLJ6+NMRDdt6Ib
sXbXQXvwlwzOtcYYTiJGDcsSfDdBMtSAygHIdjGAe9Jv0SVr+ky9+FYUbIpWxjnZJJpKKy1gPWdN
c6zqLpC/9tI0QWRooWqJzD5nxCStbXJ5xMIYKa0BBhDDtfYD2hrZG7e8Ukvhm2h9UR8SOfuVFfAJ
aFlCEl3Kbwba33VjvD9tItcfBYtVcXdAi41+DtjGsYHGAa1zPoaoAXObPiWHfqcJYt21FS2vOacc
qZG0yE7gZYl2/QHgUWOXAiLYGOdIYE9WE35LSZxC0DJX9QjzoXhOym6BaSLJ128t9JbI0L/sQpQW
WCv7LB0Bf3kVLZd0RWKdAej7lXbVXgKfSf4WnDMMyeFyAvSeLAbYX7tsy1Wy/V54uFbT0ejFEln6
RYXponOM+Vwnm+5s+pafl2jcAeFUfht6ok6pdbGocMka6Jm1T7wbeGJGswlrLZGbpgPJfFoDrijy
ouwLuCXY1g9J3DFmMaAFiYUrYHWBN8vPNBEmUpnOfXaiHyK4UFky7LzW2QvPvv09+NLsWPt9Arhz
IYcm+1unZHHnpSoJuGEYHWpsesG2Yglb2UkeKr96VsBcP+1S+Us37mN1nNUaRitKJIINBH0nJohR
/58rX2BDVm81+jhUMMthaphnZZJCOSxRSYI6wLOUQLHxNYQ/73lHyMVA3SsDzRY1ca1fuYVYzphU
wPYsMZjJ3pPqL+PaQhYX0MXI68uv46t1pSDxaISOKKhkG/bpCAlAYnVVBq+rxh0h5vgGzWTd2EMK
krdm9qLYAHKjaOZldU8BiS+jWqZ+ZiKvdSkOiwh0HWjecFNsopm314JzY5fn01IWMrjwsa6HhCg9
ZDAbOSMhlFN32NUe6yfuDFd0YGtjiba2kMfFkQoFriIg71mwTL1hX297l27s3QAmwtTvLfQy00O0
wxRzyqKEjekbDkvjdhdfCmg/PkRnkDsLszkE05SNZMZ7RLlhQPK6nHqCvV0/P7QAYJieSeLuXd5l
AVFm7G3nMQ6Q1I+jg4l5RMDdzn7udbUThS4RFqlXtdMAJbCOtnQWHByvTC2arKhB6YBkAxsWLryO
8UAx6GnNR5vji5h4dP1UTcbIhpINyjbcNSzVIZwyYDC9RxAZJgWjXWr5M/QJBG2D1/ee/ZD/+A33
FroDdWxoWbgfz9T4qW/doXTTSlhuXvVQi4/i/AbNJE3OBhX2SApuQxOIOMj43KQ9BtInhYgS9qvv
sIU0btd1UgxZYkKxs323b7cAmdsb6O8SMRaJFsWZHtAgD1Y3YKczGSRMSCrdByNmTxMZnVDp8Hha
g1cVeLEmToGN3rbaiPVWdFK4sdSbISzd0xLWDfhCBFvv4hr2Ra62qSKzOwIkcVhRl5wZ0g0rzc4u
oIqvp9qHvw8SV2QA1rqgbTB2yoiPFAboypmimFZj25awAKxKNp8nERI7yLy45kO5DQEQbW7rOzzZ
o8oNVA/h/W0Pny0kaVyttCw+4z3ztdiBKtUKODB8BmtgqWenjQHLTXcdwTtTcbtrjWLgXeTB1mPj
j8W/N4YspPY0SYzChrqih/XcREMQ4P4tr/Npu2HpVnHRTLhO7jq2Go1UaYBE9tIeETMCpQLjXwjI
iWsw7UVrvTAkX7WFi2VytzIoaBYrBELZ7GEJrqnG0e9ZnVf7kVyO58NN3Dvi3f0/7OFfqvW+F4vd
reKsr0iLM5UP8Y3ultfptXI3dz4oy3/jCM4uCvQZEMB7N38EZCkGC2IvjjdIHv0NfLxVJ7/YBe4e
085AfWHA50yYGVLhEZQWBWGk/ffGDmkM0c0SbTp3pxuq9s0sQxwGEnfzdB1q92Nm+Kctx7oh/Nhi
7tEq140ez6yZSLWlwxigF4uqG3mcNoYumh9X1pJEOmAndQwZI+jjM6VtQUGtXbP9O6Q37U1QO6Vb
utpF8I1RmDWXYMMzwGLyNx4LaxZ4KZkLzwo5meCroL8MeXnA9dzPrKHeZxMpGFbCdP7mK6e3FMmZ
RUWrwTzFBszsCQCRmHq+MtXAJZVcOqdPcDXvsJBkcCEYbaxezyhsP8umZJ72gDHyFKgm7R5kpyg1
f0FjluK4IEWfQ6Mte8QDZhof5Bh1JuOtSK7NVNBDv9pUtxTEWbrKqhAPWtjBBKFA4QGOxxscbatv
yitR9nftFixFcfYNw1eMLRbhq6TfTLLptjpK5/oTKUV9YeuKaLKBB4w64i157KfzTi4m24IidnLt
FjlGau2dQB1EIjizkcz6GNIE6sB4ETWPnL3zl7I4IHCGG/khEWdsRCI5I1IiurGrEatq1HN5do17
ZcdmOaLZHyxXfZ28YRtvRE5pVSirvtsG+Is/MZaOZddQOcXrkeUS9yBUQY2TNKJc5Vo8ClI1QGpZ
OorvPBqFJU+xhUl/hCzFmQx6S8usdr35C2TNIN5InZrcq0bjCY7ws+U3icYgDhFUoZlC4/Yzykhb
NzbaG/QtWsaJ7SjIojNPA5Rp+VU7MFyK4FJUyV0JZo7FclZSM9u+LC2ITUq4OAqAQnbpgIHVjOC2
ZFM59n+6Us5KxvpsBQNbabJPL/tLNpfIQPi1A1qPAVUYgWmtEsn87MaPlsk/WS01sJScyQwu4hsG
z5Iio97HGHr4O/Vx0a7yjzrgfNg0ZuLGg3RV37AlAj7TV34peEaKKRAFusPjiphV304zE5cZN1S+
kabcmQqRjREJ4eylmZttWTEhYHwyrxgRTe3Sh/TAqMhQ2nkm3/8G+tHnC398buzni2gwserOtpl6
dl5wHelgoKm3lqdtk8ugd9nhiYv/ayJtXQcDqQX2F1vmLmKOycoyZ1MVU/siRbWT2k+nr/qqAIZl
qgAsECTXnD+QY2rlM+OMNMu7GLMvvQhETySA8wZWTKopZt3vdXAelek2JuO/z/MCwIbFGrhNSuVy
7jGcgfgD81HX8SV7AxUPQOmI7tVX4Lhh5FXEY7XSCXIskzNV0liRInovg5v7bLrJSOlmkelW4ash
hVuqfKNQes0+s+ht3VduP11S8EXSWESguHYRlmvn7Vc8y2i5xtpDDBd0aeVn5S9CM+8rWoKOM1PX
8cjmGxrKKKzbtIYTanvJqePcKbofpyW89wMfJzDZhn6IYHq0uFxVndd9x7jWWYSsWp5leu0lhjLf
yEN5AczTfX7OcPbHWwuAK72jPMeP064UhHzru/nxEdxtUOuujusIH0GTHyGI6/Sp8K1me3qpn2O9
45VyN2KOprrUJMSvFJMTkexE6S7BtGSkCZoERXK4axGHjT1qIFhyMOLkabntlOARjuU3af73c2Z4
lILyFXTj6HcEZtbx2Y0TicdQQzJLH7o7K8quxwK2SitTT9GqpzALX7Ip9xvZ6gV6+Z6h57QGksH1
BuY1GfRY3BolRUq1TEWsyXo2kL935x0BPUN5XQN7aXDB9Nt63YO2M96yK+bZyVZzzXvEoT4O90wD
WbXp1ZULg+4XogTuiuU7+jbORMgTiA7iEPtfgIizQiSV94Ks26oEEKKBlQlkozo/nwZocqIh+MQJ
g0sy1eCCAmEPOvtKfofRYCprcEJEAbvv8dnKQU3GOcUqWl+6snAFwbB+n1/m/vxiPNVeemeVTv6T
UGQ+pi9UzTGHsBDObaEKMzurTHgxkV2UFHsk+wXeY+XKH4ngDCjw35okbiEiV+odUv17a2i9ptN2
//alByIlppVlIK4hSuAsi5Xmtt5OuCJ9Zm2orLu9rLi2/kTT+/9MEGddTLVuW6NiiWUDyKLdXTS/
VpiqVVoR+eaKecGKUCUwVBDrAjrxWDGGmAI4psDGNYCrC+zGGct6E6bqjsaq4Jqv6uBCFLsHC98Q
tLTrAxVrGjsqOaE0nQEGn8EAWhnmTFW/TdCGlpg3p3eSafYnzV9I5Y4skmq5iVjZTkqCu8qoLoJg
SJHBtv1Itg8ym8s4LXAltQp1Z4zsKLwiJONr8ZmiDIPOEm6ln+xHP97p1Wbe2W7jt+fjXSqD4lD0
iF3d2oVILsdhV8Ng6AD+d4b4nPZnvfUECCAvlwAfaj40QS6wWGtx09ESOa2pLCUj5gx50q4HcUR4
Nl7W18kte63TX+XP9rZ4+/f7idiuAsgc8E6Aita4JZYyGmiLnons7E2eGedBZH3ldi9EcKuiU0KT
ih0cfK4rzfUhlG3HmgxgoomGf9cP7GM13F0grVrKARNFrhhZVn6ov4M/wWNgGfOWYcPp5/Fr5dqe
iM1t1VAu1shdhw6pCcw7Q7CWPOuAl5XKLR0GwRUQCeGsl2436Vy+p5zHwpUTEPeQdmNQAQqbSArn
09AxmwWU5dGr/jCRbyNYwdN/M/gyASSNyWwN8/ZwL0gPHZssZc77OtObxKFS9qJGDbBXB+tXAaBU
16pLEV4MHwi8S9OR0gOcCcA4+FccrQGeaFB04MpqL51D47sDYtBGEB2vSkHjNpLnmDv/ZJ7ksWzy
SEXvCdVq2S1p3l+FsdULWjn5w2FrUWWQNoG+nKAtgwsmy7gMunaMwbuYDBf9nHthczkqs3/a1vLe
i5fCGQW9zgNLLiAlKOOdjQBN6lRPVyKvCG9PS2IBxNKN8JI42wAgHTy9O0hqVclR4gzIGuehKe0C
JJYzauysaqv8PC1StIWcjUAnc93RFiLlqnUMs3HU6jEd708LWdOG5TlxGm5rU27UFYQkce5qBP0f
sWg4e/WQFEDTIm5CjpUPmlBO1Totgogwuug6+2CmgWNbhTcq2b9pwN8PaSGJszuJNOSxlkNSUBlb
mpqHTplDZ2jJc6pQwVN39XQWsjjrk1dmbxVMVpaTvZ5kP2yJPKLxT6Dhq+ejY+dUFW13cIHHFijP
e61q+zQB4JCZ+s2sxN8TMsvXp7UAMwZr+m0qGmBhCctQcfodW2VMdDWCHqiJNLnqpOSHyiDZTVXJ
yYNeNvVdk4TJL2mWpB9yGwdXaDBDoyHRAxr60WgUPxV9jB4be3KzXPLpnJZvdtoWitfkIwpkMeBf
HcAlppVbNNEEUD/SRt1bRxJQZxTYzR4EGhqJMXaU94EE0DGwGIcaYAPaRM4ccI4HQ++EZSH14Emc
mgRhaj2r2ZNSzgPZJEEwPreFNasOLWJVck3Fns0b0nTzfDWXZZU/humYkOcwsWPQ7hWm1IxuXsbt
S2bLVuhO6hi3nhUQ4heZjpmyuaKh7s5NP9HNhPLm5LQVipJuPFGK4QUjmq5SsATf222I1FABdinj
bO6lMHHsKtEBQVHN5LJuGZj8KFmhMw0U01SVoaYXQYKnA23t2d6rgTHGGKdUzB6y5r7y4gaopu6o
pl28n7M0S31aAY58IxvzCOo2E1Gdr+ZhB5IJPEubszZPyzszjMy3hjZ94uZhbkjOZEg1uiUCDZ5g
SzMz6t24qHMahE4cVqGEpHUZKlZ3o9O+TuzQrZMGGIh7Wo4tQGKRPYob22lSiUa5O4UmjhMsdYGR
7dI0aKUrgDCmMLVSTpXLcWp7oMtqmMa5AvRQbTh0prTZ2b0E6LqqxXvsW6CMLa28Kddb/Qdr0sru
kbPvg/CM9lVIDBfTng3BHtOkoX6g2FnTOoEWVvNesufgqunHOd5aWhvre1lKDSSvpFD5OQydogHx
MB7LHfCp0uJaJ7nVb/oCzSQeK5zaXmdmU1A6odyAtiArK/WX2UaZb2REL7dyZeeDJxllVFyYSK2g
NNJYqoWBIjqPE31M6yHPVV+R7MauAYFF6/mbJFsD0oKyac7XQ6rnUnhhJNRSf1pl2xbwDFTvlc5J
xz7TPUNVgJV06FtjuJtU0EacR9UY/8QjpEZCo5eI5OZt1V5rZjDmm7kpM/0iAhW9cYHIpM4AEmxK
00ZWKOxnrL9KYNwGFCDgeYt4Sp6zYEbCPGqp7ZcAVTfOLMnuLN8sJ2k4DyxpIm5Ce1PfmEaiV74s
WSlQWQBpMTpWrGUm0ppjnO4qO4mIp+llazrtrJTJLV6gJUZ90Z9V77Q4NYeNLvd66nfgg5p2nVQH
OOs0GFrXqEatccCaYI53ejVPw26WMMP0cw61sXubdSmdPXTU6EXqKiTP+m3ZlEQ7hIWJdim508EC
NgRdpmxMc7QstzH6mDqILYb+0qDzPJ3XZmoQJ6+kGdAhVTVJZ202jurdMOltsYuqYHYTRgK9G9t+
xgSFRQsNRmAqYgeGs44vpbwxK6euFLnep0FAU7eqpSx31SDQ4fS6QJYwAlxGU38/2iMGuYusq6fb
tMnJrPh90dlm77VpIze+mRsW/L+NJlFXNWOkc0o/HEqpoxsp0axaJ65dRs1wpwyNEmH8fWrCFsjo
1tB/SzCZZHpdkNmmoyhNVW5qzZLkvQH9pmfZNISy4UTxCAOwzSelSgAOWE9VF+xPG/tVf2wpSAaB
cAdNFJzniizQfYAQFvoENMfpXEUpkiTZhrSaIID51E727o8XkpjTWbz4zRxuA2k9RDAHMME10y0j
S5l3aME/yI/Wq1L4uOTjlbjIs+o1F4K5dFCpSKisMm8mtykStJtu+n56D9cFYEaJgF0LXBDs54uV
0VKlPbVh6+X4cUD3IriN3NMSVuML60MC+/lCgqUObarpkDAYL7p1Rtq3In89LWJdET5EcOGSpjTN
XFgQ0bZgA2sBF9Hcm/l5bgpeUXwK5l0NbFUGwimeNsArOV4KPCjI6nrImXM0aNsYq04wtjWkXmIr
SDYbm9PLWt05YJ8BKA2D9QbhxWkqBikprnSRypuiLrdRMXijrAreUcdiTHSBA+PRIMChw2gVUmjc
NVJDs6yCtP9JI0MpfU1itqRLlCxwkznKRYNiXP2XiWPMJsRGyKmD4IjHSQwiKZ7yQnkhtAgU9ZEq
CYWTygarfKjm3kyuU7Qakxs76EZpH7WlARIZ/KfietCMafJIOA0k2Da0bKXRqeAf7D+ZDP7rCLK8
/dd/49+vZQVI2jDquH/+6yJ+bcq2/NX9N/u1v/6341/611X1Vtx2zdtbd/Fc8f/n0S/i7/8p33vu
no/+gVR+3E3X/Vsz3by1fda9CwnfSvZ//t0f/r+3979yN1Vv//zjtYQtZ38tjMvijz9/tP/5zz+g
Qf+1/Ot//ujyOcdv/X/8hbB/lt46yXluXvqfz9yvvj233T//kAzlHwZBih+mQNFxkjoUZnz7/SP1
HyA7As4TG6i2bEuHOSnKpov++Ydi/gMPdQVzDUCRxGgka1tHX9T7j4x/IA2m2hYmFFVM1Kp//O83
fvv9cv19ONiRP/+9hJs/1maM0KGRTgHlGwYRVYP1whzfUQqW53RONICNjT8Q8TuadWs33xf7siJD
PX5k/BaiITEAp0PQhs/r8BiUlT6bECKZL3Y9YDRwuIozNIEq6Za2nW8qmTMbFXXkWsF453k436cM
1hHvCTkuvVJBlb4vnLi8UpTeSwfDMyfUh+1w1+UvRUqdLNYcs/keaaC8pv/D3pcsyY1j2f5KW++Z
BoDzloPTpwj3mBRSbGihCIkjQJAEweGP+jv6x96hlF0pudTpVfW2XatKS8uAk8R0zz3DlQ35513s
lx9/aZZgMDNVrMGP90QWlOi+4ZIQ+KkRigyB6V73L+1ivw53UfiVo0THebTGCLyCZBBDkLdm3Csn
+PtvcuHy8j/jOGi+gU4GpfvFNtbyIV+4b48R9mL/LV/dJ+gzgPgNeQdHwg+nPUfkkIghAdFIl7lS
sf9+eBNHA7Sv6BFdggN00I3IZgdTAkgyC+mx3hj36rRGpFeQPRaPzkZAnfDPJGT+7oNasJzFZLeR
FHR5D5IFDKdhHjxGfayOOQQh/N73ghb+wR1oNeYHfdOedTJu6ZX7F94xFtNfYNL3d25hJyc4o+Bb
fAmOzY3haPAfsdhIt3HLJajde7+EKnB8knkdSvmSAZ/zEFrk85PEiVIgwL1VPCjaKXLKLpnQB6bs
VFkf3AazXvgBjE5Dn36m5m1ZZoFl1uFIUMkKEZk1gSdpE3M27RoBWlSdHblunolkWD505wx8ly5t
3NZVmCsRTdUU605ETvpQqgc3q6Oanc3qzi3HqPa9WBp65xfDsZE49TQLF3UL871ElW0I8/DtaM8x
uC5hL+k958t+0M5tIbK4zHViZ15gjWIvfWPj9cMHpMF0B23lgLbM4bO9pOfCRDhgUFbTfrKnQ9/V
YdMJpAJrPNx7D5a6LuSWLEfSdIHXF1El4J/RI5xS5NG8FFEvs40DKz6eNYGr1M4bITmz041r+GHh
WVsX2QHdkAH+hnOrjS/QeXKH8Cmw4xTABYXrSXsLX87AASO1qItQahXaAl7k3quHjA+/f9Tsq22/
OvWDgcXYeWg6p/eTj8AnvXGJHVUV35U14G72hdLPoAvH0irjyYRjPjU3vmTBMFE40NGE5jeN/8hz
skmFkRjGvC+HBYEK+aZ1vED4XQhwJMwrPykkBxyhA9c4NIYbjSgM4BRUliIg9l1d1PHQjsG8iLiu
8O2dNtTwxEhT0I3saC6GG+TphaAOJYp8mnifDLzF6/xStmzj9EYfUCfx5yZkDOKOzghV9lkWT7pw
Ax+yB5u4CbDkuCDdg1WJ0Jpfag+CKXKw2izE8g1qf4o8XH46qmMhP8E3+LbkUyy5h7lhBaaAQZWd
ATG5cwXiFaZTgzg/lzLQT7ZN7mAff+EqvYHFVjjjcxH20LAWEiQjMMQHJ3+YpyHssneBf09LIxjo
C/dI2BK41DBgBA6Urs2bFnc1yaMmfdeQLxgpDbQJmbFI414/LA5SLy0SQd8StKMb6emLC6lBOTYf
51lGuju5nRNRR6ML2oTAjR7htRV59W2GOtmXapumfZJbTUQ9L8rxYTwKzlo3AxHRYTWC3Yj1MvM+
yvwlku4UU/3JyZ9S+8vcCDijfEoJDHVgiDzJ/kx6GuR9jrYxCsnhKxMOYJSdPy3P44hDZYEodIbt
/uhtaClvJ/lscmgW7DbgwJgNVJ+mcBOP3mCe2ToNKYPAa2Qo87ugKarQTPtwcr2Icw80MDTBHfwC
Hylyus/We18NiGXY6i7dK5in1ACi7GqMSlfHktR7pGDc+8uKn7Ntnp0JPUgqIj2yeB5ZVLRHCCnC
VLJY+vbeRLQ1d6oD42YIz4uDVcJOoHsAtAaTVMBz/Gy7BV62gdKeBQpMUEs/A9BO5uJB8ZelOOYO
mPpL+qnx5kjkZ1F6yPoYAt/XO6CDcJBp4U4KyK0xgxzcLE14XNb1hskq0Uio65QbmG614aqMXXIa
iwNuCMxVh9aF6QdrIie/XbL2WNRIW5dmaK/cB7rjAAkH+81JP9b1c43Om0n3yBCGsEgFzMOxYx4N
X26QjwMpjH7ijEY+JnBTYcaJbGsoFQp7M0MCqtVdxjm2YnLIU/pWG1Vspc4t97BTdB42rqU99dm7
Sje2QW8ddMKyKfH0uENv5kT6OVBYtMQY4054Ifc+9rSPfezDZn60+IPFdxPMiuvmVC1wujZOXZ/G
CxFhn1bhkiYeEMx2QPk2D4HKlltruE3RUPekiUkrkkEjycuaEg7AY6zVCcDnhlXzvqj6PWwPow6T
sM5urfZlSZGvfddOO7XYUfdpXBBToJdEjfU+JyM2mmWjCgB/aFDm3Ri0It3UFdnPgLes1g58UoeG
I0NrEGEBYMRvmq21PJd1GvTNGKt8Cvq2jYjBksZbzqTr4xLvV04iYIXYLs6naXTBCijjUmbAaR57
CrfM7NnFf8hFHxV2HtmLjERFwzYrdm4z3vkAlAOwjD+XcK4ygJyNLT6ePJDSC2nLo6ZtAwp8b1z0
EjaujI3yvRNAmidQoL0O3uSwQbYyB9ulhT0Elt0Zo0FXlKE1LRt7IpHvHvJ+3s3LHDo+cqp4ftPV
Byd34tQGd9uL5tVzRFS71qM4oNECmsyDUsW9MmXI/YNpbRhzN179YjdVQHxE73qBPd37aoqa0goy
YMmcQprpzHHmfykAMBPh3xB+X5N5I0y5MbVxHBHG1c6hMY1byOK3GXMTYqGnYWfbCVhjag370qkj
ZdY4WWnkjvf1Ut+38BCyGzTmnXLjNkOQihuLlRtmddiKPzHspH2f9CYAMnEjfChADT+Pc76eqfYO
coWd9Izz3GKzM1mSy/noaQDiE5Riqj2l2GKCanJukDweZn2ZjKnaTl6ZsAwTGfaqlrXLvnrDc0de
shpGvF66kY6zAyQcwgp4aw9WNLr5w2jrU9r3r0T1oVBDWE0ktIs2aM0bq0LoCg4/fwR7nO2F+Ew6
xKFQMzJAHWk8wKLVYyYOOaxvcvGJIhulHstN4xr3lV0fWuvMwKFa5LznHt2YxQR/GCQZsCaeMxrX
7hEJlHFhN7CuquLSuC+JRtP1bpgfm+mN6RpYFdmSst7pQuOTm1tSPfbzyRafISrF79Dh3HFY+p8m
dkICRUCFH5biFhY5yVJ8MmwcNRl2NntvNw8jN4M0f2vlfCYqkRO5sSl/5KullNUGqVHDHfYJP3Fb
DeXBaerPrdmfpHyz9fA+dAjaXYwYUt990+NGgj1SeYHK63sLW2vXkp3ixa2s58+Zr3Bdn1noGmCF
501idnVsohtDxyEalxR0JXhQmJ+Yd1fZd3o8VC0JCBdHayK3VPtxCSSaSjeacrHFcZCUpRvYbXlv
cVD2M7HrJsTnVTRycPdk7NxRKCGHF8OGGEQX+GhVNKsajSM7nl2c9jxDuMrKRKZROVpBDuqgxI1z
aX1EB8NKDr90mHSkrLcB/JROtqBrqd1oLkc4D0WOOd+XDgvSasSFQAUFR2q9257qnN44GK7kt3V2
SHt+YrgxVqzdK0NF0PnsOlhzd2vct+vnG3wzzaxkkQvuQV/AkA5oRradRG4VjkmQSLJBRUapN2U7
RC1p4wELv4Agox8euLl3Oieo01NJxvtFPM/mElPw4Du3DBtreRK2vUkJvzPJEvi8PDaZAT9CHfVI
3R6mdEdqO0yrLxVOyoG9pG362lF471g0TpnG7ocqUn4cvD52ShI4WFwiN0PDv6FDmzSaRCn2Tz99
N/nZbc7YvohOd1JtdAkP2fSIztamy5+WqU2EeFvQgOnBlYZEOPLGI3U/z9VHF3wIT7NrFePaCrys
XmzQNOHeD5ku8M+foQJuD8WwVOmIi/qqX8zD9guH9GGCMEjui01+BT28QL6+V0s/jneBIg/E70RT
fhuvuF0V9Fmcvq8Za2YM99ENf/77ivjnTv/34RwKFiqqQhNkjIvC26zrYpn8aopWvZh5+G7hZR2u
SccvdGl/jgMfCQhzLAct1wvEhZr90pW1MUbjrG8K62B3y0G2tzgNU1mdi2lCE8uGG5y/HiNXqDMX
GspfB7+AfkcjLVVj4J2Oe5j05u8G9rCoD5onDUMEP5lyZPaMVugcsuha9MPvil/nh+e+mD5Iqp9r
WeC5Z+VFDHv+nLpRVR9TuEu2Dvq+9hVu6EUb4teHvZhAC2g1s0R7LTKDIV69H1brXP92dYqi38S+
eSyuWt39DlD78TEvWhBuxRo0pfCYqr1blqOFmk3e//1MvZBs/vlgsJ/HZAWHAznHP6/EEXaEQDDK
KVLwjy22OEa9oDtMUMGKWMMo7crK+O0jWQ7cT3A9xb3ocmUY3eBQBf/jAREnHYwb+Kh2JH288lS/
XYA/DAP09afOh5kvrSnyCRes+swcefZnsq8mqAWqVwXfwJ7fO6M4KPQV54UGi4KuBqfxZLWx7Iqw
RJmfKRFmxIxM5//zFVy8cV+BP6HyYoqs7Ia0rxwRYu61xXntNV/0lpA/Po5Wgeenzr2vPwxokRv/
3swB8uUzJC2iK/PzOzay3p/9Bpsc2fPbJaLb9IwiYZNvu5frhiS/f6B/DHbpqdD6vC8W+IpFE5qu
9gSBZeNulLyyp307dy7PpW/Q9fdn+rbh/tAxq6eiUY6F1QCgY6MjcS7fnRDoUR6tQU818vScHTxu
7oz71VqBoMSGWJzLAFfwqDixK6/4G1vv737OxTSWNnx10H4EYHeT3fJbK6EbhQP9QMEwkIF4n2/5
Xh/4x/kjuPd5F8489D+Ue3kPkIJsr52ibJ01f/dzLmauPbnEA8Q3Rav3QrcDSFSe8ZIel+Mcg6Oz
43GT+IiVACYE0mvgw5uziNrT9dnw2/P8x+90Mb/LofHTEu0r7FpjLD7xKuChE01hfm+/wnE4st+v
bCi/u7A4aGyYPlBmy7tsO3S54m3a1X8+OpzningVT9K9vwfIcP2E+yaO/OVd/zXgZatgQGLQ0Lh4
wiKnmxS4C5tZ1M7sqWrKg9J5XONmnLrIocbltZgBSZpf7B6XUxOO8hCCeI06qm64RTJ43LRDzMs+
atDa4FaWyCWNxNTGqrfPJkJRU3cKKrsNO9TBFNppMh5r/JXhy+CBPeXyDjW7G2b5cidGK7El/rpj
JQ0p41pnyZU3vZ7dvzw49DsUDSub/pKK4rqybHLJJ0DqtZ8MS9wH8xN9Bh/JvJk3cxoouKeYH1y4
UF6NO7wytn/hX+BIQAQ0xVdWjjq4dQfyChCkCgYexb7sr2b1/HZTc9HKA6gLKcilcKKduJ03Fmps
+uCCl5aHYsfi1VxgtENPhxqY9qaOi5P56co7XveNX9/xXwNfLJ+pA+RWKbG+Ywh4UHocpi1MypNa
RCyQVz3CLuQMf14y0EmHAyq6j2AH/nxUaM0aw3OwcQz7nEVqhz5J0m/GTbpNT+6eBdfdbX97Afhh
xIv72uT/z+EEtRXMm77fwNlVWdLvr08/jHNxCGbVXBuTxozRG2+vT9iIkBi0ZlXqu7q66sPy+2vo
X8NdGmyYIm2mqcSH0xv0m2QAu3+4rOntsEEpE9Insn6/695C663sl/nyw7AXtzbGpKBsxvcjMKSk
o50gfglAe7OpUuT24pKv5BxwJ9vAkyaACXXw78zXH8a/OAeNzu+nVmP81QBtjcjO8+CNJkbCN8WD
ufv70X5/CfhhtItjzl9Epcpqfdo7JxZHuTOjPqEHGqyFanfMtmKTxRpIOBjcIVbqcxqs5qoEwMQ/
cxJcefcXa7UHeYQQhl/D+WFBDy/TH/7+eenvtiGc3PCWQ/Pehrniz6uTTNxrqhXqW22zqq15qG7q
A+SSNMQGdBgPX+k16cq6j17Opx9HvCgdBzD5SFVhxM56aztyJEBTvMpImrSLBgOvk3yGS25gl1ce
la1/+O8GvtiI3Bl8FHQzgGouctOlcDKagQRMAs3/Y2W7+9Tq9m2tt3qowBqWGyiUEFG+FtVAWigi
y1PnADg4BtMhlOggCQfRJZkV9ZYf9uaOjO5tVsD4LK2v3Ewv7PK/b6HYsGFQiQODkUtIYdB17kkP
rwwGVNtqXyTrTVuurg3x30+HbymQv7wjH8Q+Qp21RruYDm42NFbRDutVxz2BNo1j6X1MODrq6U4H
YDEel9hMqrN3BCsx+nYeh2ncbpuNSBr40l4Tpl0Iwr8/OvIq4Z4P+jp67BcfrROpLYp++X7Zg+P6
eQVw2i9pNJ/bG7UlJwfrEAxpJEBG9Fw8FCdy//fvhDq/mTigyCBEzQYA6DqX7XZnVqxrpJqRcJHd
5suwhff9WU1w7FsW+2sDhhhB54BZPKjarWH6gdmWT1XmnJcqv4ELRgiaXAyExjWsqOhx5WJ2IIZn
twZWPY93Vu8BaHQeXSuNKxeMX0s+G1IDD5z6oB6zkz+Mb7Vw94R1D2hHbNCZhPOkjdYVnLF956Z1
5xgN4U3HrU2fekUAOfReZeZh6Pjed5BobKvQctMnIKRospk7MPGBwOObMgM049r10ejkt0VpPNbD
GObmsCFkiKCNAl4JCVvLrIPQwxgMjmjiZVg+Gal7ZAXZ6Qr5cW72tfHZg+zMuElRdavHrHgZlF4T
ebGcSxat/TXDHoLeMI7giQd+/tgylui6AYPgROVJZWgwpoO1rzrzrWvT/jbzp4M3IxE2M82DXYx7
b8HQk0LAlrlVFtLEtQsythO4eRqw6q0yrLhWEt1ThkXZJfChvpG9Ey3wXEfyOvrIo2W+1MKq0TOy
yh3v0zu/ap4a7sRmP0zBnMKtz6zkvizQHkBEzCfFKtCJ6ubO42VsKftpXtA9degAx0m/gtMcb++J
KmD34RQiQhL4B2iW9mbKNuhmgzXawxWuClOHu6HtIOo5Z2iQ1N54GMr+ZWXmVE2/kcMTdZ51ZocU
120mZLKIbmdY1mko0VORJjt2vD5keXsuSyty+/kLsOyz21lfGtN+E0jiTGWPRnrhP9a1Gft59npl
/q+HzI97AsiCEKTBDJTCgARMsYsj0ZuI0xS5nCL/wUnmuNm3N3nURm7C39cL4z+RJH955cCIcHFk
8DqiNthszsXFKs88n6WsR58L9sYzCtvZ8U/t+Ijp44DNAggJXpkgbKQ07utrKrpfLqzfRl9DbBmY
NWus9M9HYsUHe9RMT5H90L9CZmQFk0KJ+VbWiA6YH9ECQ87LtVPxsvq4GNS9qD4ASXCjF+MU1bhz
9B2MjwyYCcJtEF778Tr13Sh7XD6w7fCcXtNw/1JRXw5+ccVTw9Dl3jq4ioav7e0adKGedahwv0u6
kB2u1iC/mVLgHP7jFbsXd7oBajS4CeIVK2TXujXywdwNDZovPeRQdeCOUbspTmg2/v1M/v2ogKxQ
h8Dv+ZJxC3kH6FQVRi1pFfbuK1PP/84AcERGAIuPq9nFzCG5svnSz/iIy8EFWDMN1yxYfgHev30q
E0+A/0FGcrkYh8GZ4fOJIdbIL3CUizg9p8c1eMhMpriJoPndsRtQOq5dwy9BkG8D2w7Kco/6iBu7
eDZ/7Ba+aIabwb66XX25q/DNOU2QGq/2UdccTX/7qf4a7RIBmXVN/KXFaKX5ZeXHy2s65l+qKTwP
jnLA3jCzATP625r4Ae0zcOUgHWQa0az1AUB4hP4mbLlhVlJ+7FFi6Jlt8jI7uWBcVe0xA1GzJ8s9
OvsPfmUGCO/+/ob/j/78nysd+X/nP9//93/J4XONW+WX/3j/7//izVv3qr7/0/AfIdibzY986PVv
fSdEm/SPNasAjHbEBTCsZ9xVv/OhKfuDIegYGmhz3WUQVfcPOrT9B0A8hHfBrQINCHQggQ38SYc2
qPmHZWPZ4pLn4aBDNfSvEKJhkffTuWk7IKO6DujaiJgn8NG+PEe0J7RhTND3IrfCkEk/FLNsvuaT
bhH1WLaGsXcNXbzlamqbN4u2ttg3BfdfEZajwbByR7sAAIV2rQvSpUM56QPiji21w6JNCwsKwLqX
8ugpyxInm2R9dQSpxR9fOrPpytdJFRRixtLuja+5YVSgm9F6JPoIr4yl2kIot+YoA1Zf0Gq3mapA
lkIx2MAkucwMl5zT3mwQENlozwCJaIYYALk9EPdNod1m0mwSPnq2RIAko8rUQZP1BfK6mRrb8+S2
g3gecjbaBnYpjdBmpcGiGb9ghekOLC04sJZOIHXvcWQWUuHgdCXEEBD0GHYLF6FwbDOnFZFhkCGT
cTsNpKIgSiwDiGr4FRY01GWfKdxPRc387HWYbA4ao9E6BYiNTs1HBn6U71bWl3xkwjvjgKvA3PJp
btA2EKC9ODOkf6IX4EFO0zje6kHm0zuSZAsDP9jLRHafF8QXx1GCRmqFzMgg5mwMYSGU3NFmA9Un
kcubbh3TKWI1VNx7cTVR8m0yvGVATd1y3OpVrtzmA8A+tZwqu9D+EdVBMz7rsczhoSC7aTHfeDoU
xlsKnav9BvFhiuiWwlmpjotC1+wuHcYBuENKEVUNL1LIApfYhysc/eQuYIHhxsDnzv2A5Cq/P2bC
qtTHout7JFe3DU98c/ToGcQqF/mukD4iWP4IM/V5OMpq5m4yeguueFAIMgffYaiKebt4WWMerBr3
/a09Sup/HFMjz1lgSZOvWFcBXW0C58SqqVG3eH22LdGxwMwayk5u3JFWyKKkqKi2uDJ7RtKqzE/v
Zsi21SGjtWQHCv5ug3QCmLjz2Kt8Jc7KBE1om4purBOUWnj+SPuyz58qiUvyySisgjr4yG3T7LJc
mGhxLy3IIy/wGu36/cLrVn/tfFK6HzlWZX+Q5lhT1MrAUnzQ9mi3tMccKlB89CwrbPHYQDzdxpS5
y3CHVtNQbsfFQSkFUnXqBKxPCd4wAQ/O0LbuoD4HIeNFqdqbNhymnH4dQS/osBgOTZ7xrPKxds+G
b7vZQ+MNBhiv+dBXKSiYGjwPm08IQRBAuFuLQ7iorZSe7Hms7UPGs3dGDCA9rYBmeTeB+G1HAoHC
1s7HtSKPUw9zQIUeWwQgCqIM3z/RblLNnWbFVD4RMx3HEKqirjm2BRhEZ4oYD4iGy4ypdJ/XYzHt
HSt1xRBaKffMGN4UrQ/Sq1biWNjKR5kKgpM/hmbWG2lIxrkSD3ORrimuPkMAjx+UbWtw8AE7kzRg
bE2Zm+SapLkKG05slN89S8etFPagY1Yb/RRaENBWXwe1OCS2OSsztNO017mf+1GjzopLLE74Xo7w
JHZ1iMgd09t5C3KFwJGlEmg1At8NTHvQhaA1fONM8iZ2a/RrhsC19OAe1ALKA0jUNRnhfJKhg/C4
5EItuOXRue0tbEFk9mJMvNxBEw1F92s5zJ05hkaDzRsYeCowcQIPERLdrb/0da/xD0qa4AerGQo6
1KTd8LWSTVu9IFPWKPNwonVRNUkxVn7x1MP2rzg2vfDBpa+pndl95PTmQp7bfnEs6LZVY9EGH9zB
uAEDgbdZzaY4cz7n5ipBx6NIWBqHs17bAgFnhQPDR0E7Bz2mcQYlHrYEC+cjfHkGh4DBaa5bRbel
WdnVOvTE4i9TIDPJS5AwJGabH1KN2Kwsymgxzx/KynRgqQqioJxWByopKi/pUKTb9ZaOy9jDZyXj
CqzKifld96FcKk9/EgQA7N5n86BBgq2RUZ4MnTuXJKREtujMCDpArou8T0CVYF+Wcvb3jkTy7RZ/
SuXPFv6/nRhE9v4XvvjcjnqIl72zwXpVd+EyyvSuQJRt5QdqJJOLhh5cibeuNGV1h97T4N4NCixe
5ImkM4vtKS22UEbkbNuzWVbR1GSsfPJUmXl3imocKRF2+EVB8FJ0w6YvJtVTgHeaGnU0eJ1pYH8Y
/fy+9xvHAWJS40fVAc7vFBoSqtFng2OWYQwR3AC6DjZPsICyw7ztjA5m95bBSpRGBQhO7h4CceUN
u9SzIOxGIZwro997w+TQQ9EynOaBQRU8snBuDmMDt6/Mrb76o5EjBrIyzal6m1o3NzdsNEu5FzDS
IIld9924b71CgNfYSHfUiWtr6YCVnWGnBA/PLLCEZpVZ2XZmizedFgjXnWpDe2juYUA52yrJkfCN
86mbbYgLBRKDQNYEi5tmO0vgQgUJiF5I9zobyDA+Zg4BUuWA3j6elFtp40zQY7WWwDHhcFAGsA4v
5+UwMdKjwVBzAgiEwgOAxSCLVqkMBu16Qwz0ZPSGN3w3Wp7rZrDVm+myDNqjNivN9rXoJCM2eKYc
MvLAxSk6vBSFjzMS6qBKkLfZ12P+rlhRMqBkcPuCaYBtMx//5BtTZfLQM0yOAwz/VQs6rc0AZODX
eSXbNVOeOcjMKib+gMwUOnGEGraLCgPtwzYYLt7zE+498h1uXiUcW1scx5jwLfHDtLVgo2wgACuQ
tl35aCePfVPcktEoawDhdWuBtse7oiUvHTGw1kEOpOldV5Zjl8za790tqTNdQZE2O+7ylDZZ1eFP
Op4FfmTnEQqhRcdd0IfrvCo/Y3Z14BcLOSzjy9x0soFOwuxKUBMRRw4rFfgcon2Onf91wZaUhvNg
Io/Icgpz/DhNzoLCb6iMCuKAVte82bUzXMpesJSmfAeQv6fPTQM9aQamQIWrdsjn0fJutexHDnb/
SPUu74gUz01mj+j/kkkjrhhNyIF6O552ALv5xNVYQgPjNbuJQbcDzTkr+zIqJ7dExBX+fKofbLJA
PxC0HtEgoEmR2QeSG5V76EY2Negal+stTdhtfpZyFNgUy7xo/buJd7a4dQ3mGbd2N8vljIO7c9tw
tMQwnlOPgxGPHqUpca8Z13i5mU+FeMh8CZ4okhb5sMUeNGB9tybv2htb83p66xujLB++FSP/V5b9
J/WB8/zvddm5qZtMfPmx+Pr2X3yvvpj1B+ysXGS/ArtcbepQY/1ZfeHfrKpS8HXQ80XyLeD0P8Wo
tvWHB00cMD3TA3YBtcs/qi/L/wOAxuoqC4YFhMr4r/4FNSr8GX+uvlyC4o5BwY+GswVCAvSpP6N4
LjXAzkfjPSxSdTImdahwKS09cujog4bPbGgZZshM6EZGdwOwcV8DOKcVvATMPMGZGg7duwLSZ5rV
rmJlaNhwsMaCS50JthvWRtefSjBzJuindgXcaEscMiZrQtKRsOJbUZlgl7249NUyblNHbyh2klmr
DZBPnL2gmQ2wlFCvMoeOaAB7cmav/CNVC0RXRlD1a4n01jqoxXgaa5RXev6QL32QVf2x0rseI4D7
YSjkLw1tVPKXSZnhYCKaTd7L9lkM5f0Lzx4hww686Yb5DwXMGtTBnLHx+jUsPOBS7N2J/paD126X
uOcmRo/MGtaB5g52Y3djyDu72bp+BrVt5No2qOYvor7BTQA/Qka5KiPhzkHjfpT4o2w4adDNrCow
o0K+rulRVrlJh61Ki6ix+30LIBEnQeqT0EP4xIDtGyWBtzc7L2zrXU8+YdsoK5CtunuJq8tYwrrA
5Cie95rCcWWrIJeQcvqiO39jGub9UNl7K7/JcUTPQxOI/ogKEPLfqLLHQKPjAmsCqLaGJEsJyH2r
gG2jbRA2we8IoGaIyrZKuPksOjfo2CeW9aFr7tJsM48IlPGgWOkPzL0BEhxU1nPB35BoHfR6b7t1
VPhVsDTLFvzMU2vsCiQRQ+Af5AyGDv4EqZK/W7Bh93kBQjt6GEDyBfQmtVOEC2ExyEQ3jN1xlNLS
A/YJlRX5pjDbFegeZWg71HkbNV4Z6e1sPuCygnoW1PQU3q59fWPNTggrw70JHR5JbzznYXZTuCYt
ESqUG7jmBM6KUEF7Bmmhj1TTgaL30sLMsToKK4IOvS13FD4Kpffo43A0n0zLPut8uFvMkw/1SS5h
u5fjVQ2nqTt6pT4vWQfvFBWOBSxf25M0ARlY1ZEvS4B7ERQVy052zbvOIdXazN7RtT6UcEcHOynb
dOhnqMT0XixI07xir8UUdAKBOVgiIyRNnvbvaYk0FCI2M/OSvlxiWT95kBm1FdRD0xSTBR2OKQ3T
sQv/H0fnsdw4EgTRL0IEvLkSll4SZeeCkIX3QMN8/T7ufXZ2SALdVVmZrxpHOspEqMmmkuRmRJn3
fq0xZOuSvZRhzk8ftH5yFdY+TCYj04qYAnOYIvm0tJAtr0O4xuI8yl5nv+adRjvLIG9a0sigGG1e
N9Pyu1Pd0vp92El8SZeFmRMBzpr3lSjM4lRHthCFpfrZbyxgeOlK/sb1Ye5nPx6KoOuUsBLG0e6r
0MAqrEgETFN6GG0Ith4g8ebXTpRp9nFou2ic5+d5/NEGE5rKEonszbY7T1/K0EqLsLH6N4lZUsUc
TMiHtFV8ablm9aeOJiF3zxPmlpxqyOBpJOoqhvlfXhxQH9Lty5JJZOLQMGAaZ85XqT1ua/kkaD5W
torcsXMt37fZvMQUeH25ut2iH+dsDQrZOhTJzbA30j190CqlnxpqVNaI87kOsEe6rsrZzgsypnV/
KJsszKo/wUlkyTxL/UFeCp9FYIHWGvui/RoszU1FyVCMbLAufJS8QyJeZl0c1HRkNveYywThtStI
rGABmIPg4NOTHCgFIGl2odjYzTNYgQx7Si/6PbrDbpOOvUr6qsgoUpZsiOJ++8ordvha71tqNqd+
mG3mNumn0MhHVCRTBeHRsUxUf7Sc2gWQxOsCnyhQN6aUgNP03aDhbptjXdkNPQlfpyCG0qIpKNbZ
cGYsmIb5PC8tpL5YMwH+rA99X+zrVmHHl8CztW0/+laquPXMJXQMqT83B0ly1YUo9rvcZd8io3Q0
JDtguon1yche73uXQ+S2byc1j5aRlIdFUo+DGb9UBtaz2roHqfvSiGq2mcmi2q/SbS1yli8Pzt2J
kCAQkMsSpHBLMleePmirb2Yc5AuAM9mefkH+GrumMma3NYplXzh25pPnvBVcXV3GpsZKG914EOb7
PdtJk4+3dEw/rI6IKrBtrBBN9pfkshNxtBPJnYo2Ib7YPehbJJHycxNH1KRclmnfUZeT15po1UXH
Uhm4Y3S82yQCqTWXnf6IHkA/1XtO1RzSeik8a1xdCmPFo1f7Gzp3coBMEXVAUykbed+Z+S/rY0a+
QVqjqFmBvElAsNxuJec1soHUeBvjj0XRVNbJFrtpLh/0WCp2DWipyFn6n9W3ein1tzR/2MgBI2M6
1X4kQJnSwKZ2132r2fg4r/pXqif6o2NwgwMtm+hxs8ylNp4OUyv/Ljigdh3uvDZeL7GcBeM4WL6V
sliuD4zSai9TZ/1xuHXMh3vki2zjfEsJ02Wd9TT15QUE0OJmxLzVcpyuSkxAShvOpVyuYaZuCqe3
LfxmjQP2YGGOX5yXYqm7Q2mt/3Ixf6nUv3672fywwiRUrvB5q+dhJoh4fzJ6NrgTWWrH6nWI1ZcN
qdQzOvsp7d/HJecNcIb74LyO2M+Ueew6XaOVk8SYdV4OPX3rqtGr1AZX67aNociF/SIJwgBJwvvB
Aqk95L9DmsrTkYIe856tviaWlZ7zzMLGJ0jkruN3VyXTQYUMPvDloG3U7Jtm9p70uasU/avRNOU5
7ZS32bBtT3IY209Ktafb7aLZ71ZsrjE2UzdVBcZeKDahvZCgLspLjKRzjbfcuOTKpR9tZddVFEjO
Un0anYn0YTc/RjfJ/qyrHFo8o4sGhMFwEjrf5qRpIvHMEoj/WGjzVa7025oURmTWLTeIxvWS5Zs7
8EztndK86WlchDmY+lDu9Mvcur0qz+hAoH29caB/ne2UYN6qQe8eR+Tvdo4WTLr7ibixyx9bPbnP
oKflyatpFWwIPSF2EayozTHYEFFaOx8v/T2bnLY20bFR63w+HTVg1xz4dHmQWz/Opt70WTZdPSc/
Z4rxZEjaGAzOfHLyRpxF0+2xNSBBrs9F7nz2k31RdRFKvfZQjoOnjXkToP/naqQjScQQjCgFW2gP
M5eRqjbUQkeEn7w/1dreVtlWQfJV7Re3ZPBMaZnYHj4Md0qC8r5EvNr2yvjJpuFZOZrTdehgwNcy
VDUONBLxSdNd9fJQpv9S5dtsjpryqzlXJw17ioaST5AON7u6SRmBVtMgiKzyIa9Vsk/qkyNDLyj+
zPxSjO2lEhXvSYoiAIVTZSf7g1AO45p4bZvuy+bQJnUg7Fs8N7u5riP5vohF0Rma9LslWQ5CMyIV
yEpRx9Eq1zuCtOWY/avH6lPSevRXHt4i4JwBID4GirCpKSa3Vd767GMtiYLz64mJHP9xAHpg8fuK
JiHr+EQJbc39W0PtOjpbIJn/2g7QoHnplOEw7NT+YWiLZ3Pc3I6nX64OWmf6k/gYRP+U5ldCibsh
jhhLIODUOxtoh5ZK3sjPLiiphE7UMX2YJpmNd5jx5vRkzfhphoOyPTV1sZtBKOgS0AT5CC7qWVfG
HOaE87AmjZ/qrEBXLsbq+EP34bSVh5WDoG5M7DzcJCjlPYMOsV5yacI4cRoqKdp4sal9mpDxJvrc
O6Y3iJKhXdVBr1BOOMpR1Ic9tfZiR3o7EihrXIV3qAZR0MfndCSkvOEgaiNhbH5i7dX0K10QKfhk
pGkk+go4lzuZh0rke1t+lFlLMrF0Mxaq15vfaRFo0wLYAirIMtLBnG1n9bblpxiM3QC1R9pIfWJD
l1vQFDRJxFEXbjETdwCR64LAaX9Mkk/RB0v8ILfGLqPsLM/oIa6tN2fLZg392xD2Sk9p87ilT9MM
/GF6ke7uK8XglHuNTYldVkngsMyx5KqLq/sLo+zLjH11rMnbsmsXI2wLcRn64rJi36qs+6wjGkBN
cjy1TOSSa1rx9bLaIdaB7Cr59joJhlL3DgNdafhfLEG9a+9YRZSa9CHDUpIn/CtUXD/kwe9kA0qX
TNkLM3Vt7ZIYD0rz0OrcdkhxyZOtP4jZpNWS96lz6Gbl5GQf6lK5ctYHshY6ABRkMz/Mi+4JNh8P
he3184+ZnWLLdKseBxMNAImuPP5XpIWn8n0iLAZZN1D1An7Z6kDT2SmM5p/I7ZMo1pvZXoS+HDSF
3jC1onpo/Vyr9yyn9xH1vVZX3dE+T830ZsMA15ajJh2tNA86horL+M7ttZtWyIrmQ1HToY2X1N7r
sIGl3DyUsoaZ7czLmJuby0DQ66rNrao8ysiz1BdF2fb0O431mGFF7CBaO8k/M6EgmI1jG39ijSIJ
/iTMq9bH/PvkJFCslw4TPfmuIKP76tSUcD1Prd3wC7wbvXjR0TMnSwua9aoqpAdXQgVqekWE27e0
F1jmGPEFk3xOOhrCmTp3Cyez8mI7yoR4Vq3nhcpHS2ffMUr4L5HGqAghj6bBgUKo76fxsLb181Dl
XglDp9TpRmEPDVbmL317GyX9OY6VMNu+ls64qHTwS+Aw/iOEBqPoaPFP1ZTXmFNCT5l9jAMPkTX6
ihkVSBJLK3nLckR79RLxtBJaE9L3Nsy43qhrsiH2UjrYGdwmFFdQB1WETt4q7T2HHfQm0w2jTK8J
GmptVw8LDICYvShpc62rD7iZoZm0+7ss2yXqtZrzrybjaFcSi8S7derq6rjsNQ4vJb8m6q2ztwgk
bGjhByVPYqSMcuWXdln3Up/sV8M4qfve7ENH3w4W1JnNjEERSS7+O5qZiRayuXEsBDBmbzVcEzlW
vGoAX7qWr3KKRm32jy0XM0TMU8UQOCle71szlubIJiyP6bNrPBnWszGQB1GL3Zqp8HFJLANBOpZp
f53YNQ6+ZTDbEMQepjhu3UZ9tOST4rShvDLaUgrMM5b+r7L56vVrn0pni7NRSfSglpi4y+t6FkDD
kgU6l+6EnXNnhLiZYbwsRsbDOlJNogklibUzK+0HkXRnTfzEw6sKksxIOpAe0s9qwzJ26l1T248Z
vFebFrJifiXZH7n8mDg9nIWfxXwetvc+h0NkF9S/L2b8V2YtuoPOae9wbgxuS8pc67LabSbmfbhJ
lfWvA1ysJogWdAmJsXzDDfbttSHl3StcJ31gWhSyJYuU7g62HkDW2p/TkitH6b20GILBWN5W+y4A
B3MyXMsM5mnfo0iId3utrpsROjOPnrPxJOfAS66qkfiysGCOmuBen7IqkmfZNe+P+3aRaJhGag6h
sRdQP5S17L0q+nonCwZK/ZE7kptSKhsZGZ7hd3He1lI+ErN0hf43ohzV7RU+WlCxHnpY9uZySGC7
jrp6KAvM2sTxe+2EnELQ/hyvITNJT5S2n1VfMpiesk9Pkm58KKlziZPZLazkMb3fZMvgZ9qTzAhi
N+iXzYgMJmkGEzBDrVwLGoydWHdpam/UZ/mvp8TOVGK+lBlJVUZoZl3zYpdgMuCq9HLAphioQ3wL
Rc/yA3aKmbzF8APIB7vCWk6N5XAT6a4zXCT7kaSwqbvQA8tae4cxr+TOoWickJQTDCrdy+nG2vg4
gF2p2/QxXh+0tOeA5XDVrq1RHZsanNFMr0hYq7m10nHMDw1YHt4KXrmnLMadSAJb9F9OOj3rgI+0
efWYXFIq/rG4PWnBnKTrl2DEMKWxFzO5z4AUZ3IVSKp6y7oX7tE+f4udr8n6SseLBVNKnf1tXV14
kYdqYvpchchrZucp0vvWpW8Zqg2kI+6azdO6JUq0Jli30hPVAHjEA743w7m5E+Gdm20Gic4gNzD5
/lOQHPFJfzCHawMBr76TcBLk0cpl6fwBwGsJDnk3zDUQArymfEbFgi6czXyGOaqMC5ueeMvmSCeX
KWI6UpGfs8rwzUY9aIGOU0xVXJQJbC2+pnaQv7JXgViVxQ/VpO4et6YPS9avte0zE/xzfsdGMCae
k5usHu10CpL83cl08OPqnpFdwAR4D+rpzNuw09afxKFk05Ww5eXcSGFunIN49bCl7BsydpiKXTmJ
A4gZVF7BNjwuqo6gTE0IZUoUj0W8AB/i5ped72JiKyqD04YoyWoUAbNiJc7gkKzfXfpXFpKvagfa
Sn/sjznQ5mkQQdkc61kcmQDt1OV5yH7xabu8brsYU4wmm57hsF5OxH6lqrtEfbgjXiBTA4bZuCJ0
KDsflrGCoEID4FhdURjHsqWdvhZJH63YdJS65kh1aOjyx6etTPdZPfjJCpSlpQdac1p/6CZiOjBv
4Vu+5gwZl8yARJW62Cr5vzWP69g/sZx3p9OSVlV8SUTufo8M6XeVbB2legicGaAR9VAvw6J2doXd
uc1vw9HHtTRAAJEZiaZ3xuuwF/zxSWHrKD4ZAEQJvbKDAjBBpcuM/jCU9wm8b4jQbKlxEoo4zFD4
wjfrqGX7BOpOrZLOn67zGh+G4qI7/GH2oiSBcFDzOmQVffR75B+8Koia57UYd10hopwPPMxHh4G7
0/QRdi7G8JcWR3JK2raxf2wVc/KEMlfPKNBdqFdr2N+rqPavXN6GdIvydPIkoQYTCm9eUs05WcT2
s1budzFv6SSpfj9OlIsfG89yv34XveOb7RDd+Wts9a6TDWWqiqwuUmFVcleDFqlCrQSy1r1JrDGb
SkqoAUZ6SYFwnjcZEY6NvnMwC8bR2Xhe8mu2floZXEYWpt9FX0fhuMDPQSHPK1RRfRd07Yda3wIb
I4Bxnntg5+thHk+bVLq29W4spNlg3TVJ5JTX0dxLzDLmrHHvOdIZOO70ms+rm0ETk8dTRYnRNccW
AHm58tVxBdtXee04OQ82lTRA6qjVX+vhGhtjpMLjGevn1vjXCmbX/Nvk7FJKSExJz3yElG11Nrer
LAw/AbpE6zSV33r2us3rHhJotI4xBhtegmH60JzHZJN3WgIvj3GGXYSlae3ye5TSOuXZvpAvXdMy
pt5v8hotZbKDHw9qrPZXR9pX53WlvrOgApg3YRxa5NmEHYqdfOykf0rfuDqnf3sYTSrx/LuvCq/I
kx9t/C2d54E2aqqe2nkNS+Uz7W5b/zU7UzgXFEKK5uvIaraAA7S8m87mgnmKuuzYpSyQMoNsaPb3
vW1KVu9yPO4rg/UB14eq2q7RegNnz2ih1Ng3vHU7LjqVcy/juWMryma46OKpcdZgn+aNeSy3Xzwv
rqav7qp8Wv0eekiQ4OAjvzEbndepbEFe4pexEUEN10oo47+GWvQu90p6wJ4EUi03g3NrsksmPN81
x7g22u59V2Eir+FW1GezKO8//k4xiltmGYdc6faCsZnJjIG6KzGzEByHK+bAST+ruTmbKwKOb1ZF
oCoA84zNtWfSzefeXvwJO387c1SADavyHxY6+Kz3OI7Sue2eFyoZbSWMkmR8P+CCYI5NR81uA4Sh
lRJVrA+DNof4XMJtdO6SCndG9yaMe+eOeUxZjoNoz2vbA9VielNdV3t9scYuiLtpp7Hfw0ryCIFx
clzdaQ8kv6DgSLtU+UjThTrtlkLBURJ3q7LXkWfJimOvrB9b5aFun/XlS3TNfrBbNJPV62AjK0xn
+uRY640rjX9t66/djM9S607MPvH1PMZzxY+Y+2aCW3FwyNi8b+JttTwDp9x7PH1b1Q6mlm8adSiS
l6bRb+X71l8HzqxFVnebLl4KeupClpmq45jqABsu22HW38zR8vsCN/hkPyXbJ0aL3djYx6YfcPut
uwIHTK+MPjIu0Rq+caGRYsErBfFpy9gqvfYfi7y9linqmMmdbqzuXA9RhxiUOGCb1o+tIfbVc8jd
TdmqFGGZ8pvlC+ruRc9f1/nqqN6qmN6qspMK60lcwoPp3rScKZRZfswIc1bquLImTnaCP1MMt9JQ
jlTpB7tTUKhMOcBC6qnlxbZyNmhZQV1k+9E4SeORtbuvgprf4FzU4zcI+Qxu+rAA3YbayLdP3HdK
/MWq0bmlZ4PWO5cOaw5XcnE8ukqvrvIX/U5+I0w5WSxBWGZ3VGcQSA85SwxBkg4wXOn+giTGDk4q
aYljih37OcVp6Mh6mMrVUUH2VpwiGs13fUkpIMGWWvYZx+PJMB83VmssDfIlzZ/cx0GaSFiJnvEX
gfn9KLu3KTdf1n75nu7p60vNugxtAlRoHrW7Gy6jjhKHdjxulYVMXbul+mJlrV+ML85xbNPrlLaB
2j2o8kIu5ijwvKYy4+341qjXTEnFrtRe4q1WdoZIeSsp6BCDxV9hDdehqHFVpmEuxFvM/90YzMe5
rwKLOZg8jfsVQppIYVB2P8OQ+709HHt6H0BDx9H0Ujs7WXV+THXGyffj/44EZPf44qLxE3Y6jRCm
DGPcYWt1VR0tm+QkQjfi5p7fYYN3qPU0I+Kgo+YnygcXYSS+OQnM4SmZ2NkeZuK6OM+ZfksDhQtX
ET/cxFJ6LbJXIk+AuYKtAwz4aOcP91zQ+FA16rEzd/MTlM0k3bPbbXhR9H0hzmockSrNWQniFG6H
w8tG/zA/u3L7LiolWCQquxT7F1YbZRwGkHj0RGbmrSC9qprQXGtwv/9Win4wsy5SCGutU/6Wd8uu
oXZicoekaz3O9sOIwFGZN5Z9HSEJhkkXzJzv45af67uPoF2fMgwE3ZB/wleDidYEcBJ3egU/V1F8
Ianoj5dNNf374KPZimCZa1yR3H+i3RcUG8wNDzIDh44bVjUoo5aS3+ZW82DAqVX15JABA71f8HW/
hGWH93AZcHiXey3+kLY/E8dwiTmQdSguSy7fMdv522ARr2IoCuyW2qqIzVPWJyhuiz83jByXCVHv
YbGlz8S6SU79pKuP+njSZ9tjkzhgRpRPk6ib+WYPKAflsOy2wNTUJ2uSvGJdgb5+qUo0odaPLPEZ
4l95faeaB0ZhvWnsPkuUf3KTQUr7VGdx5izQGSa3G51bcRnza00joHJGWTx4G+tXrFpxraGlZ6eN
bed/bfFpZrqXshBEwYQunNFLyjG0vkY1pQkWfNgPoVuoHXc/hsqv8pjZL41iuwP2AF9sEpOt0pVX
3l31mP2z4uaaNRQsspuXIImrr8b4qGdMiVX6K3VcllX84CTCzeYvQzo4k0Gg7zW15PPYxOHIsy2p
v7NDPlR5o/rGXjK4g5T9WFPp26KLcoa0Uo6kuTD9TrnV9RGfIuWEFMpc6MxTsQ+ar7X1klR/tU7Y
PL5WyGGFtl5zuG8rt6ReCH8uWfJRDfTmT425erE87bYBuF7qKhUcvBLUebm5m/5tt8MFe3Joxulz
Y6wHW3f2ZKIieYLG+LLmCdIBWgq13ey8mdWfUfMdHOzMDnI04KGEKry5Brdrh6ymlww0Ac9ouDuo
tXGr+HoqPePE4ATgiORnoZ2bW5jI07mZaGotxZtKM5rLiwU1lnM9j9Iy9dRp2Vv6fEgIWk9Sehsa
1y7nBzFK3+ro+J01HTZ5Q80cw7EtD1vb7BQseoJB61j1fmKTxLQCqS6fRZ//WumGcHEn3laBsf2W
Iky7jxw8SG4LnMjabmh/VSIFNr2Bzcho1Bcs5D2l1KthM+UmNQwkr8V0UXfdWXPit1V9lFh3kynN
kf/w2BYlIxk+xdu0Pd8bBkbyHyOwA0CokaU6E8+XQPRqaXzo6v8ooyIMyi+VowU5dManaULKi/V2
bzg/Cm5EZ8rCfhxwIh2GRYvmdngpatQqzAf59AYVNSwa6deStMG1nRu8e0yjObxg/ZqxMaeZI+LG
ex36GqWDuquGLhwX4ctrdUJ4PyoGLEp1JUB4d8dDuVQpHdEEmlYJ+ymUh/nSWNN+Tq/aT4PoO8vl
p8XIg6/FbC7y3T2qKjctmY44Ak7d1P8tdVAmGC82M2xtfZ8OW9Aac5jY6bExUXsg0qbtORVAfFUv
kQAjKBbCP3NJYzb32hRjZzk2IGqUXg3ixj44i+LJFieN4QgvY125MjCNrTaJKBCCYz/e7AUPaTx6
x8Ls9zPL3tr8aeu5YMoaJa97tLjWVg1Jfv6K9YHZpnKcEQiZLTwRy83ctY6BK4NUxGhVTU/4Rfxe
rUKZUkLTwDUapqsiUpOBeB+3+ZBzaSnS9szKgV1T4NaR5E8GAl4FVo7qc9/iHWI66Zbx4zyXuylr
H0alP1kWvixZ2U9ioKP4sO/2aSgYnt03gr978cu1idqVatqMfeLN7ItqfKMwH8U0BZa6QGTEn/PQ
SSCtKZixKIlbkTofvZ1Q9wLJnV+UUkd3w581sQU2+UknqhMe/kaR/YzWsdOPFXPFWtJPijr+W9hy
EA8vPcVmRsYbKzZHwBRJBlPm2DeZzm3r77L9TJK0p2Ly1jIONsjkKVTXXSHqXz29697joVaH/UBJ
JqVHypK5H17r+5sHaXsdpv1m/YG/PdfNEvbr5jU4j2ooZmYP/ANzUGlZLjHBV0x+nhbbZCNKXk/H
elAEtKiVGjScaU3iZvw3Fg3bnAGCjoxa87Ad5igncjrXH/bI3dQjRieJFIlacqcmWNAsKioBBiXw
YnHt4WPqwnV4HMf0XBCIjPnedZ25L831gNqC1SI2LQxIgEPtzI1Z7HzfWzok0iuHJjTmB1O5z53n
oOgvhr4dDVxnOC+OfCEXNpV5BP6LQmInBAsu42hQRBDP1lHNEt9Qk4iQJBBcsUuQ6NFDiM7geBvb
QFe4PFWI4415aNX6GlfwRL9sHsgJZ+B9VITSji2oea+bV2lWr6yB4HJHVsjmxxYW+4x/i+2eT+wL
9+ICpZnOsDb7+zZzrPwTkHGrZ6kZtNW6aG/kGNyhqREQPnT9I9soRC1aEdmzZh6pLXNr9ciQ4dWi
+O0Fa84Bf7NUrZzEczvWh96Iv1Wdt7hZ2ijTxRPogA91oFTSajNkwR6Sjez3K7n2sQi7SbosK1UR
iDFRbJGcyTuVWmk3J7I/EPQnxbYTKl04+gV0eKuFO9138yWz1522aHu4ccEEoL6gi8wDULRU4gUa
QvyTxRMY7g4udPIilQ576jbcL6330Dl12AI2tcftkG8/BQa2ZcCA32jvcb4XzLdW/U2XfluElAUH
o1O/28oaJjmT7u5n1UIN/KuSghhY0K8Gr2VXXa8+S3CcV5DemZE9tglgfzjYFrZ+E/p0vO+Syc0Z
e6v46MbqrAjNNdN8rxeV1+ON05ObZvzb6n0li4Ck276qBM68r9a5sf0wwkTuxnXKZP+yyU9J+6Qu
n3ONKKTDrabv0HNv5ZudFQxf2vA4bfavVSGkcDNQyo4LL0n92aQaXb5xYxXQMZWMHeXjuckkf9ba
cGUDu2Corhn5aRXDVybPH0pFOm5mH5LUMIAxI4lBiUIlaDmhJJ1Zy0c7gFGEw6zdxsdlonYxOfXh
NqH0KKeZfQXOnIxY+Zxf6MofPdJ6Y7APINMmwNUxcGMWFHQLsG+OheGrqRJKqbo4M6AutP7CgWoY
N1livf2gqC6oBjwqAkS6rrgpr2Z1wRzK00AcCdzww7R1t65Jz8aiuQOJi3SQj3c7o90C8gaiIn8L
9Nq+PWxb+TksUO3bWB/dor3r3TDJpECnUmuU6iQKtfKlzdDfEHcfTOiyxyKVk3ATNK/mIrOTTf9J
Cvk0pukHEPvmzU5ISm/Wa+1Axm6JG0ZymqLejqw8ys01jPsVbbRmaSpGquTJkBwLBBuFLy8xNcKu
6aX2Js9MRtvU16zZrbGDCm00/k2zDoOaZNdZ4ccmtNV7pTmVCJwL3iq7/KjtEqB2/uCIKWMrZMaY
nmNua9koUW+odwtjqRCjBhDZ+TEu4HLGmkWLNf6QJYspGm3nKc6wJjnsm9Dzmsev0r+aQk5Z/jDF
nj0pAHwz649r2IyMOyQaIxYLg5SjRTpnWGuYItvWJ2FRtm+EG3fFgA5orLKvYkVwcm1nUk5uaeHL
ynYY41fppKTIf/qPo17GOw46fU/Kx6VZjlQ+/t1+oRbt3oxXnzSq2zE7re4VOh4e/kKckDoLnK82
9yVbdlTrnkWTXYmNFo2q4j3L90P8NsKqNdN2L1PPtua+lnliUP6Y5DON145Kst5iMcfHKpnLZ93G
lKLO8iv5CHGtXledy4YkxqVbwH/oOfOq0foWI0eYuejzW2kO7LVAWUOCcLxZgh4Tpw+z2tIbTnux
3E+EZjxkE5spnVELhchrBposfZPSnOVvOBF3zcyQqylYwZEPLAgsGO8sWmW6yUoXvAzIj3hQNcpL
Zupm2QeJduuwJHcsGZJxGygLzsc7rlp5SOW8Pyjd8pUjSEVz06OnLWKBB11Iz4qMw1ypd1vWWswx
Cplmr9Z8w7wOCt6FNq2fF5wva3LJGN1qSeqN4ntDc6tymXk/bucaJYj7z0Ffi7fVtzv8yMv5Xlgh
Fro6xMJVuCYcr14wFZwzL6YQsjgXtDu7S5d9C0pLAogEMZbpuKeIv5I+FH6yK/QXLRmjeeRm1nH1
Pd33gDnJV4fPwebXYjWqVLEGjjFP2eCPkD1b94rUpir4sTRGvSa1YWIQZeG/TtjEiJm9KUos1Es0
ZKxr+VfVY9A0pKmMb4EnG2CM2zovSo7Dno2gBpsliR82CRd/i84eqZzwuRnmc4D06YKxLustUDSa
76z1yhmdjDmfhGBu6++18ZnrzJ7GCxds3z5X7RvLkfHUDvu7j3VrDuRZGN89NulC1IhZDwyYxqGI
xe2SCRrJ2K1YZKnyceThlFknzu2WoV2lgZWX/83yitL41iDaaoWMCIl9JX422c5TNu/sfGDxiOoN
JqrBRru0cKHDoan41gam51l9VNs/WgiJ4iBbOd1nTAcsEzCvFtcFCyqAkjPR33Z36bkeDi02nJVV
HQZpz/KG4rTSA48nOYMB7Rnx1USrl9kukY5xuOjhTKdvGf+E8tRawz0QvkvXwLzvw9r8VNN2XUzY
Md87UuxTxLuO3YbVwAJ7bsd77in9QRZ1q/GE34ED/z+yzmypcSXKol+kiNQsvVqeB2xmihcFUKB5
ztT09b3E7e7bw4sDKCiwbGWePGfvtQkvKU9Z8jdOK5p0CuELk+T3okYFUF1Dwm8YIGkMOJAfN81H
VWA8YHpRMHIT8OSB4uhaz9wLOULSbEcujaHOIZ1TRwWa+wYglwr7rebSjDbfw6uCb5aGy1b1gHYQ
2S5KTHeiinidaUrb+l3dpafKJEKxT5Bt00Gs39Lu0BRZgOc1xehBE6rWT1H/bYS3+hYyt4XKjzz+
MgrqSEZI0xiQSdTZpwGngOSMXs8PmkS7HZMi0J7c8MlALOKy3pcZOrn8CYflMeOIHtePEzzo9mvG
RTsatyb+2yTHDpETOqNsuEz+d9jTW41q0Jsl06SNxw5rDvaKOcXWRmU77R3EkyVC42+/a5cZ8CHn
Jm45mQNtAqX64+SsLjNNztEGI/QtYg6GZGLMPAuO8E15TC0SeKxnMe4wtgYq7o5huonDU5I+l3KE
o9asMmOb1D8oQVelx7FpX1kIa6DZoBB0aoKSx6Bg6daPFS23ONzNNgplMmVGlhIl7rVmA7kK4djV
5MjSebsJYVr7pkfg0PKviGpWkSkQVi/jcBLO1pt2Iuk2y1tnZsqecgQSjVg79ceIE6Td4nqkHXf0
6WxGkb5C3zeV28J4a7MfNtqVYffbiNXSTCqOJ7wb0m5VNJR2elAXBzN7mp3vrt9H+buN4LP5S2bN
uvID9KdOgdE3fCbvmmYAZLm923dz4M4laRg5w9KxvnnVgzuJbq93nErapv+ahppgFkN3Dvpk5wfX
S/R1xay2cSFddZyEtjY50lhjUm3dLuo5Dbd1xqCPJss32Ic/ePGQMBOSxFjCDh99+zpwSHL1xHrR
En9dD/TajSYawRlMf2O78F66npNUGDVvrWJMmVQVAwElaNUwNa88OshusRtH747Rtv2s5LtRpi6R
0kaxHkZaU5523ziACaz8yw/7nAEaS5VmSZxKjuFSOfY/RT29Ojm7J/IwXsF7jF5cTuexC1tvFytn
60TdH53B6mfRxFiNOSlYjLM4WJITZSgWfC0W+gZ6A3R8ESjyAPxrpDfXST0LbnuLP8R0EyYh93rC
zYB8wuf3MK6gcWswkfawRInPMRP7snwos7PyJ+SeDJi8H2I+QEtMVfY0YSJyyvnYGj8hrBymRLt5
+JHuvh2eGu3s5X8tLb1PuLxoool3aV6yAamrg/FJbZRJIw4pzeD0a1fBx7AeOoQkETalGCKUnl3K
8cXvrTvfx6/Nmb7/HSwum6OZD/SRrU0WD+eWTCYrLqCDIz9Bxz3cKtHDQeUgi8P3T94ad3PB/Fy2
nJnn0MeN2tRIYyuW+Q79W0fCj6Ovcs3T/9Ju3Vm2ys59H6RhPN+apDvEGiVP4eLITp0i3kaVbZ/y
Ma137PyvUluDrxqutjJJa5t5caLO2aeZ5u+olCN8S2fyYe6SnvUOHRGbnz4wscqcx1xSermNva40
QdhxXY8Hv+EGkWSF0O+x0S8MKeYa4d5yLT2HjDlrAGd33AuQLOk1Ypucgnzoxm0+RS9e3VcXAwjU
BmM2mLc5P3umonXBaPwhtO4YYD0kuXTxxXVQ8BfF1lygKa0Gw1oRY3Yl6ZjuR4PFOUkcdIVHvVxI
QUNsBIvsuBun+pLPyM+RR+/jJvv0DQQKFMT6jpru4LvdzCu1BvfwBEgg9rJrGxV4fzmVEa8imTAV
7zoBxxwyPydbjLRfs7XW2fOuyxrG2Vn+TQtn0eMgy+S2ZaDCH8TVwOSjvxBNP/AeuvHkEqo9b6Th
n0CAZH9vW8QzjkLAl2jVsWDsuWq4nBy6J/h6qb4LY3fJkKIhkcTEXJN/lzSxF/itWwZzRypcRO7e
WPZAQIneDhbnlybr5XRCpRiJsdtyou42bhajwIjzR4wYe/QS1BEIPyEcoecq2PpbvfpTyvSAM/AY
Wex8UdzfppEkKZd0HoK9NgTD+3sc2ujosxXnVJfZLBrpOWIyzd6nJ8gdAMlQuYXJ6fdzqxEW7YiM
ALSM6eDykAFk4LS+fPj7xd+H3HaJjjMGyVhy+fD3i7LRGKWQr+k3vo+lXRtIpl4+nJDbgM7QsTA6
VdoGS2RcIStmmp0oyWleHkY3nP95+P3av5/+/uv/+drvv0qs///jx+pyjo9ee6wgKLAPc/mPUx8u
2ehdmoKEoa/hmvLm6xFuhYSCb1WPZnXCqJ/+54eicNF2+yCeDl4TBmqO6hPKw+r0zz/oLK8Ct4KX
T0etHvDG2UJNx38e+jQk261HG2xg02mxdB9/P6r/+6N/Pk1s8LAo8giAKU5x9l8PpglezPAijbOl
lZ1sJFc0Zu0TE7V5hzQ6LCd5MjTILr8PdsqsD/v///taSMj4QSsIVnNTl61WuqffjzjH04bKJnoS
9DMszjXAAErT2FIiVLs2VX+G0NTlqoylPKvcy9E+huW2Mup0TwP0FivbOnljlrSUr4nN7HWwTqSP
/6/P4zGaT/Hrv9/w+1O/36pK7pJQd0qyxEbtTA/3Px/UXLenb+UyaApFevp9GHyTk9C/n5tcA+aj
isaBhX9hN4biQxqtcbLhfG6lB4oll7kN59J7raVEz8C5xLDutbLQ7wgx3uDJb+96093MetrdW6ZM
joxt3w18QajEUKgjbPF2g+QAYrdjfokGTKvK8I+z1FEo49HZDCOKLEtP4zNwyg8EOva2swTgIVPS
aKWDefp9wODZ0QXSkD6oujmNSUG8vEY4pKFKX260IHRb8xTN3WeWRRJ1NGIZtBId6eibOoqeo9Bq
GMJl/QmGA1MidCdt6Q2XsG21TUyHEaM/Hj9R96dWIYxpNPEw947YF+58KMoBWUE3VgfHpUbzEZrW
zoQTOaMdp8fdtirNne3MCMZE027GKHcZHatrGlrVIRmenNjTXiL03mXPqcIAC7QzDE5saM3Dg+sn
CH1TbdczX96Ys7/VNWCLJgprq0w4m5mcraRmXKMMd58QYljNsRYfDU69qzljuOBNcisbscwykofS
p23WzTIHWdpQjRXdrbrMrtQo2oeYnCy69ImOptGDU9I2bXeN89Xvr7a7EPNDKOxTWS9ha8n8VE7Y
BqeQyZQt+ydHw86CNOX3G6eGNrrOYfNQGqhdTOIaoGXQa+19OjoTpiSP88ymb5KGIV8ltyOMgh1M
jDSo6TXdDwi3qOaLP61I1UYnxnIbF5Sgqak5+8Ipxa2EMhG4zVzs8P/MN9+VES7bnha9nP9ApBvu
HZyQLpq2zOimvYE2LZ7TnyqPkFXrenaranHp59p85bUwNlVRu0E8M5q09DraUdKqteFIJGN59pRV
Y4eUc9GahtFPKSb7ZCAVDosDzSH6/9BBL6k5aQiwxxe7aDNIJf30nuCPceuyvUUye5i8wnsgtGBF
II7LLEG5D9Iw+51B46jmYsej4dxbfuPcuyhvORuaxfbfrzXp0pU2bJRUalRX1QmEkELe+pn5Pb73
apfSGrn9PnRF3CBByB6MhZdT2m58dWbjHBqLa7TixNqVXKaOeKxdUfvteUxMgCSypa1tyehU6Fp0
okVe7CqzGxnG07Fx2QhlfM5rJzpTYQvz0meOxWA68ZdTKi01Y4p2tu/WF5Qz9aWJqCKquvY3Km/p
qlBobzs5GivXKKq7RnolDii73TlLS61rm+oShg1qXlchiLEXHAXN8nWt1Him4E8OZppf5PJuzGa0
z3OP+ENXHlpFacomcFT0aWb0zYCu6CdskxhRR4P5bKldeql3Zw1j+GgpcVbS4sFQgjGhojXjXRy2
lFOuJ+4t1pmahoj99h0SdR9D4X2WxyKoWx1f7vJ/NYXhrQmjv8mGLNSmtNp7Q5PujYRIvdfEelAW
IW2TO765nJ2YpLrcLs925yFK7UIsPBSATqrcm+vY3UPmhq8LQZPJFOMefofwZEJuZawBpEmxCinP
oJM6R5dUJTqyYsa8TXo3qlic+u6ha3P6RIXv3UU4X09Cut0pG6d5haU23ExC9Hd51fR3UErunQg/
Ny+1tS6mOLwzs8bbGFSEa0/v9bWGcmfvGWDc2ty5j0z/BYCyz97Hsc7oHeO5G4Z+Y3kH0bM2o0Uf
DsxIHkyF0dQXDsm20tjDZIP/0aQ5+qLpqUeKf85tmh+pMjekTs8ftVc/kdOJ/jUVzUlLivTJbzHY
0DLhZc+eqZWKTUgVcTBE1q91EyVKoxWXmgHqrWSE6kZPnp8YWLPGFktqYe8ULJV/FqnQpmleEDe1
s2PjwWk6ay+9gSMwsj+FlxCvodtOw6kpeLXV6A4n20qyQy7cTaijHLJbjITWVMU6+B/eXF5M4hDM
OerVSII6RpCgp8k/7y8XF49mDOpI5xEF5jDGF6mdOzuq+JEEHeAYNvUSrCmuJrFpYdk/ipAZsJAM
/Z3GvTbxpF1+31B+RjtMVKSH2EmUkDbqHIbez05sX92mqV3nLUFLvwin6n3HwnVtdV3blZD/VpBh
8msGFvDqPEaVrl0jFqutngwlyX4Nny5f86gt9oaB9YEYFjhADttnb5runVweYjtHIJvM4p87euqt
i1cZ80EqRPRjdfd7w80DY8y04L/1eokRROvONeQWjC0+EDoGwwmnMqO76kOh71venOT4JfiBRP8S
pplx5QBjXAEUUA2UBS2Lxtk5uZXcyVASZiiT9J+POmnTyVWIIWn7b6IxZFpq87D2tezVnDodpZhh
rj3bMQ4ZqADCSRf0k8AF2GNSH8f+bVRRdRkSxGweXbTMBAmCeyZZJizZ3ShJk4pqb2emBqBn1pib
nLyfLnbTnePl4QmURS/ScDvV07cf6xDKO3MbhsINHDMp1smc0/gBULgRWrJt0CLvGYHdTMacqAgF
7vawQEW9oEfVgMV+rDBLeb53amyaK6aj3tJ6C8Aw/hFGg8KnTsznvgDEBL4YKhJZSTJM9/i102Nu
I1buMhuzFlu/3yFICJHn7uCnbSeoT6Nhrf2yOyDepdCZ7BuWqIcG8l8Xh8EAqnlrCE59tfQf5iR6
ymE6jDvocDTOw3fLLvxHWye502hzsg2bjU/kKjSSFk1jEYdHJ1RBPOFBK61EsKrMV8Ba2z4zM5pl
dbbKe/u+qOr97JWc/NBuDda+tMFNlvFUbQtGWIW5+AJG7bUY5YXzp7qIRUzSeBh1NGp+ZwivJVfa
Bcob9DAuR4+44RSQWup5V6vmTC68RB6HHjoZjQwzY4drxIFsW9bh9kYzGLCJxIcOXACkJ1MyN7+q
nsRXM/sCPxOd6rlKgkwBg0yKF6AXNOHyTc3J2PFKgTa4SwOgTx9GmptB2aAjcMrw5PeGsddIJwb1
9NlH6UEIOpJCA0KozOFVj1Cf1fp80Zvh3XM5bclOshhZ6Nc9he5W1PUqlVZzaASjQQvJbTZifktt
+6FMHJ8R06AFheteBHfNRk8c4zhVlrtMlGg2ZGff9x41g5yCcf42Elrv9BoQe8WK+G+tSrZa/jo5
kEoQK7SBEJ11iibzJDAfdKyR92Y13HVW150jS7+LiBR/GUj9wUXLU5/qe98DmcV6Z18jSTtvLiu6
8CjHjjlCU3ZrEnUXymGYAAdwEmPbQQWgzxgfYgtyE2OORU3rxOTB+X9iA2zLlLVn346bu5AOOsIM
YwNdjoZLSN571ALcyrU/okt2hicf89i41m3brPOiO2qY/nBiG/Na+DZ/7pBeKdfaPe5y7aDEcCx1
AfmkACsBUOtpzIfy0cXLeKZqe1FmfP9b/v0WfaEus6PmGZ+eWSM/GZwl6LXcMYAYUQmZO7UYDYQb
5rtJnxLUAmjSbRItMdOy7XkpA6yiuozIBhlTySAV08ZwerVl3NoFc/4pZPPixIAHQjfECNLKzdjf
h2nX3whB2CRGXe1VPk68Pj6mGk6hvSDlGunEh4hD+Cpi/EQigO/f8YmzB/a4HuJmaVbjTqsBDA38
3ehqFRU8FhvPss19N33pUytBGhUPXHDojxPTKssfvE3HC9taKbpwbIQ7q3M/XYCAJzH+nT0bCdZ0
lKZBbnji/tFFZMCsr+2LUDZ29AmQ/fBHllq0Fk2KwGwydtNYcb0NC2Ps0H5rsBjWU6olgdcheozv
Zxs9V4ISFb9I069zmlZgePrH0c3mnaZoLafqhlGYVCC9eIsn40e3CDnI09pcF8SEo0ZAeJ8iCQ9L
lPkzszmFuthjxV37UkdHztvvBAXEZMQszfS14xCxkSnp0SWd97/+dCu7/Ksy8r0CSknNzouqFSQF
F7bebtqUQVdekGGPhHwrjJZYlyUNW6OZGMMjchbIn+tk74Y75Vsr/UOORrQb1BIFrZqLX+gIcyQJ
8KXi8N9pT3U2MKRL8zdlq5e4itbxRLfWso3HbtaZLxNpo9irc/kmWuNbL4b8LDF7+wbboKDwhCuS
s2fV+c5uTHWaACcoHTQITNk4WyKqGntr92myMVGnSLe8n1X5J7YZovc2gsIhYnDt0ZPHR8kCCH0j
SLLkOMn0waAsbaufyNXCXZk21kroYAb86NvMijdokeHWizFH0cXfx8qKNrUPlWfyoh9rMMagz7DB
W5r+XTkxbeZh/NBd7bmE8LapSuY1E5WMY8RnswXi5A/WHZQFyoKq+mt1b5YzjEjLm8/Gp3gPJ3Zw
TW/fp5BSR++cjUP22UpHV1SbVMR9L1Bn0AQL8y5wDO8sGRETM1RukHjjRV6SifX+rixALjWr6klz
OKErwfyl7N448GDVmdg/XfMBxEa4vrfL9GMh+m1VlNPhZ4EPneEtihfToXK/o2o0d1FOpynFfSY4
RcID0R/05Atk75N0nZ3Vzy9TxlCp6QqTzgJDQr1hmGIdLNiwa+n02jFL42cweIwtZUoFU33YKkaZ
XyF7Gz37uliLdHIibLKTV2XY3qeGTasubXZJ0rG4eHRZARez45UTExRdbNsaI/2glr8rsQ5ujd3G
y1EfjLH5Ys00xhx7XGfOV5sV7tFfxr7EBa2ZSI8eMINctBura15SqtENNIwd1O1TOAKRz8L1kLAy
JCZKQoAziVlzumMAbNdmvqWmYs7s0M51J2x4Bh59HUxn0g3NGvHoIyzAEyDju55wjhXFF7233j/T
dcbYO4ltpk3PdYNJvo1z9puBX+g5M7yHKUWWwrklD9sva1FzGh+QOwtMje57ZiLqcUs4n41Ln5Zm
Rs2fVoTJ29jLp4mtE/ALYekxacuRcncVy5ZTcC7CkQ+8JllZZXHLHPcCEDIoOfSL9KY8iD9exWud
lpzaijr6m7fcJMola8ET5wYXAHiO/AhzE0F76O5D/QEujQj6kB2tQ0Vl0TCoy8eBQO1UKwOlu2Kv
x3+jePwq6DqtrARpO6dPklSQnLPMoWHVmw+/Q3Km1/n9XEzHUohdWpbJU4JmdOAQxpVsgqQc8sAM
C3YXdiVQPf2LBJN3iOkucRsznBUFGg7YYvFmmsCdgE850fsi2bshHD3Ln62y3SNUfRfiYZD1Y12W
YBLM1go8ZQboypcLgzKxnaZjv2Sfh6G1F03cb1VYVUwJ2nsrjf94mU/qEpvUquvKU94OxaZIPqYy
c0AbA2exp/FeJDgWjLBH3QxojXq03UGD3FNV0Qdm/2470WzlyEVqXGsnRmIyBZwlzcfd52aPJfRm
cBdyJ1SfcXL180PhW1gBnYe6Rj3ipd13Ek4rtbgJsYyhUazpFabYTW1Td5DJ3Q/cAtChF1R/85Wn
k7NtLQUdInxkyoI3bLxk9MXXSjFJaYbmQsvpPsXysG+X69e7MG70kYNo7KdH4WNn1Z2n2LPPmdTQ
OYzEXxTEbzt6DzOl/MoW158JHzoYMRCvhGm9GoY0V+VUQrytjb9K5jekc5LGImy7KY7uMpPGXjWn
V7MWRRBH9laLnFf+yJkJYfqWT3EBMgnNzWTNF8B+9Ms8na4hNwA54/rabTGw4vo9uT5zUNhcQ5ug
/kxjFKG2s+YUHdRLhQfEp0HBAnsq0Sc9UGAjJgeyl2lRO1QuOpyqEvRGkCTUWo4yZkDrmeE9hSLy
ClJ73DA64I3cNi6M9/qQ12Z70jJmV3AP5pIYEt5OnukMe6Jzzz6LlIEgzirdNz1UULX7k4r8n8lh
IAcSEZUb9KjJsB7ptAE6jE127ux9nlW7iwp5B9zzNXMr0C3lLq0+I62+cK++N7+IHnqTJS4bDE0L
ib4WJy8yLnmqzlM03MrQaDYx9R6TTZtyETMPzxzvscsQxUZBhVtGgfyBFs8BxwlmdwANVLO7AlB4
xwZHe6TXy6tmOl9DV3/0k7fymJBuzRIBdWVd3TQajkVxqGwPE0z7OjFe5QV0PlKXl9yYrW49KlKm
NeprMOIl6Shebt4N0GTmQd9ltCY4BBLBwzOnIeKMOJ2s/mnu6mc0PsW67Cj/Y70RK3/25LFjV6cw
e0d7BrQjsoAe0DY6eXKcV1yAJ1TqfpH6t8KM19WAi23wapiGhvuAYBghCUoL0OvTq4/V2Wahz+V1
MMwXJ+L565TGocZgblYABzPucM4pEypmDbkVEgzGaQ9TZ+Ka0DTQLLX4654hXrMC56pcp5nLDQRH
Zz3nVnOiSHptR4bx8GA2sPufS86KdRrX+yxv/NUAeMXNExq5JqazDEy9ZnzOGMakFRFUkGQ4amKK
/9mKWKiXqveh0FrWAjdnYmI0iLFLRw/SsckDx0vzDSAWIn3KjNMRMMTJgh0GNmw/D/6DHuMocDR3
DobOjvlldHQr2cEwa1CKQipft3StM3qngeHww13v7xszBNiicaRTqQEKxHst9PvBDakRQZCshA+t
N2pfvYXiY/ThS9epd9UgMXAk3deceENT7vXcfOzMcb5XOSjiUuenJ1kgjgcHP3ZSBfYqzR3jrk2y
UxiOqIzlFK+Zw1zrSA8h7QrEJG3+pQ8A7gsv2gxe/sqewRs58skw1EbejK1zokXZbCzfuRqNupjd
i52ZOmS9fu2nAN0BdmyjPnnH6kXZr1cPIQ2HTZi6F7WofatkbLfQTh9lBSbJz02kniFd8akT5w6A
YogIZudHBtq0Qn9PZ0byYJkPRc9irmr9wE3IspIaQRg7f+u4CtkFIqCJHou17KJdlICsrOlY5R7m
5dBpcZiFGlfY7nE42G1NocZe7c35A3M7bEA+1igtr55UFXIiMOlHzmRlIVj7KmgLUlNCOmH+8dSM
xhX+eo9eRF6sOdO3M310unxApg16xCKVE46mHlh1Lbc+uPuthgJRKEz8msV8OhyH7NKVxaXzmXw6
XVFf05Hayu4QYXtJbe9TOlR5xM4et+R/t0Cj9ATnz2TGWxPi9D5saMsrJqqzpT7SKgNWdd/gjguo
XTBZQ2bfQBc/Fcm45eyXrYfoo4S9ftGht1cG7ddqBmNXDaAd/NBY5y4DyZJEBWzLjD/GAkZFOBPM
Fr3Aw15ly3Q9LNV9wSYd5eu6QAMHb4wB+6kI/WzT9WhQ9Th/Kj1ObQhSkSlh6wbU6M79KdYxoIQu
HEbhlDeZaX9FUWv4RtwxiLz6ftaqsxz0d0UbLajCZFqlvn77/QxSYLUGPp3QBId56zJKWXXJkO8j
lszQFHLluQi3ugmzY5RHLOkOFzoctoYDmafOGYmbIv2R3QCCFq5dh6K+SeIf0JNI3QxvXsiPe/Q2
/bMy6iPFXbl3fAQ/qY29zajRNMWJRa6cg3JWlDeVIGeKBHq1KU23M3bMwHChAvYAqKNlu0oEr5yK
8EiV5GxXvbzTk/6IJvLQa9l4S6bxp+FkSl1gBq7hsmdCk6fTjjq7dsfTlGEZs+VAPB10WkSRSIIS
Nqbl7QG7pQZrs3B2Kso9M5fviZLjVoMO0FqjHsis/0nm8rUHob0xtY3khMBtOsxrhR2uNqjrBwtQ
pZUj9kgR8/jhhVER4wcvWTTaOCBYFnv5LUT0UkB8Ondz+Z6TtEHdJO+90clOTlueQ69BagdxMMna
4sKU7LUR1RDYAMrXubYKTVqp1C8odFpz3lkOVyMttFdKzelcehlDjZlTqBdrTFO45SpzOuWDk94o
Ksec7vA0hjrVWDnu6r7YU0afNAnxQZsFQaqOjNf8ZybiPtyh9l7q8b6iHQRUH/GeB5JpTsZdmvAf
2+ZMDpOL77ZU6z5BZlkXFvkDPm+zWBbRhh4LbxHiyIVLaya21w7BFxSMPBcHQEKrgA6SJoMQZrDQ
8k1I4xuiFdQsvmruSwj7Mcsuz0OU7WMoG3a4suKIhMAvruf4JnKcKTMW8QihE7t8wqqKdaAYWo9t
btzOWjQcpgTO0Dz+TEw8V6MiVNFh/nASunbLUzu6oLMFkpO+Dn5ibrMEHr6w8I83EbQg/B1NN62H
1qLGbqAFMlxDOdYnO4Xdo8MZs04sNOh+HI/nWufNz789xAPKI1gcGaxb/nRyMruSsspE9NHWy4KB
WiergdtbKWbDJrpxJEz2ltM8OZVuMhOLd9bI0qwm9y4voluRI2ixGPeB8eCo2oDZUlFK8DyWr7Z5
r9N30UgbjidRfLPvIS8wPqfK/rRCnkdXQnQZ4oWYaGcb09LfRzt76Eobf2epnlsHRzkxMXlQA7FA
P8TKTUckI8Ni7fsfnheiMjTuiIb+Qn//ooXOtq/S94mzRTAa3nUIK4giI87QqSy55QTqha4ZjpMB
O1HvEWSVivTIOkgryaAQsfp26mb1PFodOOdqAksfXZDsI+hXldxk5ewEskTeS+d5lekhOwm4wa0R
wi7hfR+kkRPYiOYHlx57EmGr76oU5CCHqx7TAsEDEYp11e9yRoOB2aUFR+B2ESct3+HhscyiB70X
bK0oQd2lZeu1J8ZV4wrjIKt6hmzSIENhK/Wfuk3Quebhe5HE57nBYwCA8wu7AsJS+K1C/WEGsUam
AO1YKH0zZM7nlI+PCHrwRjbbpkPSakyPOXP8tavd+9qxM2mR5iHN3jIv0VxXdRU4BDKt2xxWXtf3
cPZDQl+o00vCnI4xCwrKLIlrACk2kUzQVNoymCK4D3YHG5LJjJ+Qdi9omvaT1FiC+uM8eBT7mj1s
jF0y1DFRBpm3bxDki7RMd8TgvNMvriFBwLGVdv/XrcFqOJj6xNAVOyjg4aqHoDEWcNiKErF9g6UI
OTlPiU4++vcmqX7cPCQkxg7nnTtkLw0i5KFo2ahLwEnocTZJHyOtBio0eD6NXnnLKiyDs81k0CEb
CJCis3JqnI0GL7zm6/tB92C4IYnjBTMEL0nmkKc5ZxwwUB9+JNhFOIPeyFSh59RaV1Ear32LmLNp
DC6F67crpNYRHeR503a6g1+qrJC4YjqYUFYuCQcVFWQWJPSlV05oU+rVGAl7m/4QUTFBHKMaMyJE
Mpq32OJj/W+eV88NLLHS0NKTMkAL4PThVSg6FCLjyUHNuLKs8U9eZvhgrOzNsZr2YHXRh0hwVmqc
hMl7qgQsnFbW/d6wxV04ufuqbZ90g5Y0o0MACtFFcdzFZFT+rdtoBIjl/TEJ/SKEGbRtfRVe+qRi
VNCZ1pQglPKAGnLXmaC3BmgdjJWYyttsq9z/3BoCFxHmSgaew7Z3WtxDXoYrpk4RMNANEshh6oxQ
5RZgr+eCRASFfLAk/uV+0Kj6OGKTZLHBqNaz3rUm3ATiRJzKXvjf91qGEytDKaxb1gtheR4vKmmN
cf6phd955qA2cnUMBHQpgQTi/m2FC8Kxx7ESo8mK+uokJ/Mncfov2SM4JERUBW5Vb5kooor2dx3E
TUez3pkAfkSiD3nbQToHZly4yGIj7DFlSCnaNZ9aoo6aWfkH9DxXJ2rr0yQp20qzv9d6bHxSo00b
fSMCOaUjlDk/Sj6xML3MRqLhQ9KQs7t/UJNx0pyaQ8HKQW+VRK+GKUuLKyToRzLbk/7F/9MP1rfj
GOxLJJ9RMYBWHp2PkBI+6NH3ZDMoXtwVJvrFcJeJOQ7qktHQgGwa29e4tTpu3Lrt6VG51krG4++6
9VwUC4H9kHMThD1G89mMLmh6trwQ9g7xAZY7MbGA4Xj4gZoBt1CNzBgL8zENGSQVtPZdj8Y66S14
Sdv3MccvP9hCX+uQWRyeQqdXeB9TYG6+BebM/in9yVzLkKDyTp1yjo+7eQqfFPF3J6n2I7zDY2fU
W1BQ8cGW41fUOilDNd+l8VIGvhv3j6jqUYkN2TlnZZ78tN01g37NlI8Fr0ad2aLNDZxsOGqgy6R8
VC2pNSOeR8uyfcYkARTwVYqACCXLjV7SgVAIQHoN5G8lusUfCrMuyYdnv8U7KLXhJaf7A4/Nv1qO
uM8suDtt6H2yKtMLNmeEMRObV6cpBEvRSAR2vZYdb5s5hDJQ00aidMRAdwWQOn2YcPXXqfoPys6r
N3Jky9Z/ZXCehwc0QQfccx8yyXRymZJS7oWQpfcuyF9/P/a5g6lSF6pmgH7oblWJaciIHXuv9a2a
laCFa18ofbBmbt/tKDvoCxDM5xlu8VZU/IIoe6iZlzLQRKIVx826JxsHHHi9g55IzJAgeHvA5JnS
CzPiGuHEUH92NInHUfscFbhqBasob4G5dct+0k4obvSGe1zO0CawmFgzhzIztvy6oSXfYJUcmaIv
zT2tBsYn6ViVcto4GZjMdqCkgK3uM6W7rBxW2N66UniPK6NxscyFcmvmZemPuTQ9nUorHhDOF3EH
fm9UX3JLAusHgSEQjRV0dkb6KQDgaocAF2fbzOB0Sg4YfpEoD+PEojVbcDCw30B+oOfmILUoOxBf
45w/zvM2ScvPbrQPesjVMtPYTqCsuBDt11Aw+NMYZSkzk7Iu2BeKe6HFmL8yxNluqFp7NZxOhYQ3
oiHaWdmAS0u1eKT2UH3p4EBC0ZEjte+GOWI27zBSNJm+t2diIu8a5ETAKwA5EcS1nXvjjvPVtjc0
IPB1vvAjiguOGzRVDNNXOP3Q1sAJJRFdwVi5DOb5npWGuGtyZNYJK3obWypDnuVgnOJE0K1sMyms
AmZj7geKcKLRHPi1cHBWQi9P2XhhT2C1LaLNEswcw/xURs9S0fdiQCWnq5ySi6Ln6RPGVUzXlAIL
hD8RaxiYrLViMIKRMdN35vQbl1kPz03q+MvNUeGVYZKVo6SQ8ioqn1V2yLVg4sS+Xz/pdHcqC59g
mUwPcUbym+xZWUZRwulfxxEo/UR+8Cous9i+WUzAo2wvgXCfSdqD7dT4aewOu7lQcILS084EwOY5
HJ/txp1WSN6mwsaXRbO2CuwSrK16bNybIXKBBsXtQ+TAFXXvimh8S6Hrb6onQitRmnUAee3Kutaz
6Imis1qXeqP5vXhiBdXQRI7HuVOOCuhQxC60netrHsILW5o7JOw9QkALk43LZH4sko9Kw+2MziJc
2ghKLTeRxlF7NpAcaS59JF2HnmoD8tNU45WRmadEMRPRuNgZC5s1fZP0XLdtUVJnjTjghoiOaeEu
LaZxF/e1AVxry6EJSpZuOdvaNMH5diCKZ72YPWuZNHbKA2GELu4ZOkFhW0Z7pTpnmQRNDrVXp2Si
iIIyYjCUYYqzVRsYz8nMSqLagh6g1l1ozBenAe+UMYbZeqrlpRtmt2FufuXzRYUnxeUmj+lMrpvI
dYABQVa3Rjq0Ee0dKmy8fbXV7rLcvWy1rr/AWroc1AEu0sW/cBzxqM484mlRD35ivSsClJ9r1tej
puHQCPv7yKBfUA3FAwJ4rE0Ba8xMt3XV5IGnWvRMbNqRDABGZlA2U5oRNjV8tFeRMl9Cf/DmhJRN
piPvM1pHXjQOCewCOvKmRlefMiv1ehuuLV92Ux8ZSiAkcMRHbmmXjnSdDT0ePBYNjucW6EI0C2+u
zVcrxJuIBVfHwMphiSHURLAk/XSw6wVwJFmnIP+djLV35v8TlUa3e6co02dkNI9JZG452NxKkkMq
PcAbK4482QPaKjqkkQO8LTJpg2MfdILeY6AzIFzlydP0XUie6dqmWVIANQ/j3FplRaBsiStxYJ8a
nsyHo5Hq9VHp8TmKqNnnzDitvO235Hhda3UX+3XJQXgcg71jEufJiECZGFklkY0ouMf0mA03JcYs
Du8SfECheNQvvFMt1faqoN8DmWZP9ejpLh1nu9XfUdORXNmwHhBh4Lcz03RgiopXFsl7JJVTUWZ3
iRge5wDZAD3h99LVS7+jMKs6c4fu4j1p3HSPlN3P8NrpRtN5mInanWtZvi6BeFXRK6lANryZ4tIE
o4qHLnCQQuJc17A5Qs2fVjmJXhRUgKZdpPwMsq5CdVYOvVDOiHLeImiVfjgOT1MsmQFEZxXw7brP
cWdod/NEo8BE5DGnJFhWHS2BkXbbLEk2m7MM2B/y2bRKH4OUEr1BXEv6kvasNxMdoeKF/d22PwrZ
nI2GUl0JiCxJ2mOl9Icu5QBSyuIlcZaAQ+3ZkUnKI8mAP20iw6/N+HYwHks12811nF4iyl/3ga9h
gV6nGLq6FnS+Mr4OhvZcNN2NSMVDq1FIDrFxQGoNKbT0JBZUzu2vWKbvtAa1TzvoYETNxDdKNLMa
swTb6jlIauo1Y4LB0+m5+DEfrNqLEmFFcdOw5SqyeJg6szrYI/9Cb+igWeNNXKP/7kO4+LMZHBMT
+3gIUAkrH4RMTaZ3veowS6W1Kbtz4NI6tWy0x26WPtUl2RVJVVOIbVx8fxH+72rTN7BxsLfgLJsW
pgRk4CGLL60YBTseIBbIRkKFgEOyMW/IGmbSvpgy9FoHNinKJ1fQ+JimR6IoEWaV0QVAmILridrX
+6Nlk3DUM0QwsVl7SQAohlBkTvJTiC23X3ZQml9jhLO91X13sh5ITYGbG9M0yp+QPNabQeVKdEVQ
r6Mc5fkRFj+2WvlVTOm1m7v1Ss+n6wEJmBc3CU1c7Q1BY36huxhdGtru3J6wOgxzE6XY3oPCulHj
7MG+oyfo7sCaQkBOEC8SHeWU400lu+OcWdXGoSQ32O8oL2es/4q5N3LGunVyMzZLcTOF94ORbrth
MK5NOE2Wjgnb6dnj1QidnBk3e61OvrSSrNr2IUurFzvqIihb/bEMeEn56AnXfq4MlpsaqaaXRd3S
OK74gg13F+jaVzAyAtLrxtPGhN5WDgUpRCuOsG5j9eYdAPqHqofDBCbaKywOV0Wt+EPcv1hpTkNl
lJddlxWbou90b+4QJNu+loDAcBzT8VzNeKo0Mtwp1TxEhudEpUurE//kKUvgYT9MEOBG1FvIP7Hd
2AXu6vwjYUrvxY6tbwQKpnSR4mn59EEUCoVHJ+/7eOazo4mwQsJ5kenmvABdcSwvaDAbpNikVkSz
3jqWdo4ddHC0tlXPsOk+6xMDS7AJS3aQsu/goCND8DHWvYVESZFD+mwKaIqDQy9hcB5UWvXbagku
LaFnHfA9F6VVrVE0NHBR2oeqdHMUrSAjwj727IXukKFwxhWLOnlyIbQq9dmsoZZg5ewFDJQ+CQ55
xL6tJgq7kmXaK4diJDBQrQYxk9+u7XeJob+F40Rny4A7WGO6BcRhgz2nbyBPcTzuxqSjAbZQvKZY
1DjEq5e6svlCippQjNT8DEfrZXbIyimtmPEex+dIy9kizPTyqmQgv846NoHSMMmqfE7AXuiYaTyw
WouBTL8H15uQ02mlnoGG35OKijrGXgxbOuS4nMSjjomgBI/mEeiA6S/CjuVE0WMvbMtju9yz602e
ESr7uXFvFYMeLwYMtxFbOBPKKkzSy2rJNWO2gZU+c8709NE4djO3pqbQBR9rAkqoFdo+A4QI0JSB
HeVkbX9KkPDk9ZDVo2GtYyTOnOosM5Kj5wTufwu0k05gZ54648Ms+y+TL2Iz5Jbjael75dDQJ7Vo
naGkiAO0jhwM+7U7wOwicEsMVsaiVGA/K9UNe0hAXYum0tEkhyVhObjcGCi0BdFPIWoJdNjGpkMH
tlbCQtlMBsNLQ1e3atlqUCbs4zzU+pb04jUaA2Pd9aQIG/nRDJ/ssb0CjXJhAdRL6rMSfNFYPBp6
fscBNoY5QW/Zykw/MZNzbzLja6r4E0/Jk05sErzEnrgFTTNBqgBAcId5M0XMg+K40neqYpyJJiut
/MIm59eroor1Va/IbOB2TruFd1q/FD2r9oQ+a7BQz9kacCsU6XP4WodIKNvJKhi4Reeib3fEUx5L
J79Qmv4j1Cf413zoZQKPBu3OyvxwKuVVqwx7M8TJl5no1XbQVYRjIgWPMXPmZuu4ypveuqbJuTfx
BR4QjmJCDlTqf0HzubYwtNIiuWJwxiLtIhnPAuDZ0bMwlSfJCWJjDeUDcs+71lU7HGK3rtY2m1nv
v3SJF7ROSeUQBVKUipstW8Ac6EGQ/1h7x7a7PQOUme+Ji8tbifIn18gTgNfI4Co05J4ezAfSJr8I
31i+wIgvGJzFPfk6L1l/o71szLeL2yVKpsdZyxDyPHdiZCgKKUut9jHkJJFbW7Jb92XlXiCMQLwY
VgfqfF5OeegxW+JrAUMKlFisyRCY+/TospD06BhzmNLGssBj+5yDXdOnu8HNn2uqgliGF9OcPmvE
pw4Kqe3Oc6NzLB8DKBhG9JYq7EPvdWFdVPGpfjar8Khpj6HxwhN3GNkFMxhA8BmZDLoHJDXXFEZe
UjVvFjCJlmTH8RHDLAF+/XB2B3nFmN6rnEVQwUuEm9yPxVNd8yn0HAfMtrkA5ZCKbJ2jOmCToTpV
t7JDPaz5RuFu3BtmI75pgpTItBOFx0szCN8JjgGtTDcUJxNSSWFQMCyqBEsyguiDiyADZxzndzi4
pd1/hQZj0ME1ptVIgs/oansrSXa9Hj2aFRgHCtWeT4YT6XOJ6poyfmX0+jay5X3YpociRcdZH3t9
+NC1s0bcEavJqohTP0l5PKGOCut2UkPOKNMqUpzrvrieJo5A//vA1fsy55//s4S0vpdkVMZh1P0V
B/rf/3UVv7NVlF/db//U9rO8fs0/2+9/6Kff3P7fv34cfpbea/f603/4CL666dR/NtPtJ2vmv1/F
//+T/9Mf/sfnX7/lHsz/v/7xDk+6W35bGJfFj+Gqpvq7NFYWyLL5bL//hc/XtvvXP4T4pylU01R1
Q3MNw3TFf4WxCuOfus6T6jiGq2nkoJG4WpRNF/3rH4qm/dOwTP6WKjSNAF8SVNuy//eP9H8KXSda
wtFci59qxv8mjVXj8tQhRA8V+49//YPd2BX8JkFml22bhq7Z/Pz99TYuwvZf/9D+k3SpDAWEg4B9
6xw47G7KNacgJnkeR+p95scbmOs/fDrHf//y/yj6/FiiyVt+i/7LazqqwyncpSdq/nxNRbiMnmuu
2frdpbXOPNQcJ/rtu2YLy+Xi91cTFqG2f3+Lhom8xNIcQxhE6/74FkmxRlEyc7mmOZjYnmYXWKHb
XxJCBla58twlkCWrDqlB+aW0p4FAPJyFJzW/dau9TtZTPAjCnjhmmeISTaV0TjFxSnon1wyAUMFF
08plDdGnXeK+RN1TrdQIxQ9FE+2FTmwjg3BMNsSYUSgRA9Qqb6aeHNO2Bhsb+qW4cPuPzn0xcd30
PcAc/SZwYSZ32tMAzg5v235K9as+6l+juT+ZdEERQm5IR1CoL4bLhGGoOmpsecq5yYzXpNHpzY1+
5F4pMuDkTUCo8UW1waQop/eV+DWuwGm8b6b+tulzIK71NqJyHyyNeFk4fs3aLBtfhblC56kFyiwt
e62a6dGhNzdTDo5YnVKmOybh561rXUdxiM5Qcz1S1Dd4WNfIU080sxZhChoMF8rZc6lSHWXxMmuo
WUqLm0hjhQMKLofG1xqwCW5wmJlOdzljBNRVckB0PhAfQnMstNpLIz111RccZVC5Y4OL2pS85/7C
MCKSI+n4QZ87pUrk1bbzxlxkAzDcL6fXTNzWNGbj7jYMqKIhBBNmu9Flj68OEZismTkjh2Cci7pz
V1CUWeF9Dru9p6lIa9Nr6U2Y5aEhxQjOAIe54Y3+MMVdzoilcS3fzbQHGSi3Iiwr8NfJSU87pnA5
9BqRgcMiGiBl/zDz/Msdm63TZ5ApxIRA0jkGwkar6MaXcdL6GuKPKW7vMU+xi5hk3DRkEYldysA/
DXETUXHjnqzEEYDiJXfQWgvHE9TFXTHp9zMxY1qSbyv5FoIWjQkTExwWKPr29iwhI9Q3KA9Xtcyv
2JMeuelJZQIMSZ8m/8gRR3QxA4mKSK7mVWU0ZSLL7ebolpOwsSIC08+pBRTjCVEYr/JyECh4+jcq
vLVSBFdT8jwlHCzkEsY1adclEwDH9dHAY9uhWYAmP0RHbuEhTVGlJF3wWsXRC/idfWdOj8P4Oulk
8JVBt2/6+msg+SjtjZ2pwk/WPmf1Tc2dHc/HHsMj6gdmmkJbKbPykmc0H/NmS/0P+h5l1OzuLbL+
jIimDmk4cTTdC7pS0lV8mk28X/Q+tXHnGriX3Wkno3ZPL5yGcX9h0vQcAVu7Sog0gxMiSPnccP1J
2UKP9+wcoQpJyDRG1rPGYWSekYN3O5UYjhmV/GwPh1yC2ceAWSNWEwpQfCK9QuUD0ylzzY9EjX2G
V34Dwl/UKQyPZFVmPFlVBqtjfqD9fhrg66njoyzi2yCANK6VSLTnhyRH6TaR3CEQ2ZoDk334jooI
vLlNfTH1d4Y+AO1iet+/C+ssm5IoSaZ2M+SlxXOyaKk0NOyELBucDUOoLLYKwxUTX1N8BeGLgoox
tJA2F+5Wcpp1aDbYzcdcd5uYFjpPyFrX84hG57CJSgNEaPGsOfNpQm+/YuFF/ofqhcGZ1iDJpNfc
rSJBiAwCuUbom6pcVA/txlGyKwPQSaxo+Bl0+uMMOfIJ9kBFM485vrgmiRz9MZoqncSISEQXOpMj
Dg457ffoHiKFz6AdBp2rw1Oi+07qj4B9kSCV68MY/iPuXPS3pkI8k1RmWrJE5ozXjCXWaE+fskE+
KorzylRjbcP/6psZM+N4isr2faASrwiTRlJwRvf4qvQ0QaRFJ7q86mTiMQvnwg38JKsGdSNH1x8Z
gBXYECSyWWaiwYK30JqrymoY+nJhhg119FojMrLs2yJ6j2CVCIVoFLmP9EfgXSvUbChEOLcrsC5h
d48SEV+YYU2Gep4GjwZekA790zjzzRP1yLbO9VMj85xQXMm8pKEzyReaztu45zSk68OemMl1IN1n
o5yv2xx6CqhOfR5OtDh5yjQ2IfwWaPAjSMuSjD5EbrQ4GEMwP4ZUaL78fiOmnPm2DZuoPzTTclRD
ZQb0bdfv+MxHPKsm0kDcA1B0ivhV46mcGLL0AYkds/unQuPvxQ2XtHR2fUoo2B5LEP0Pxc2QsULh
lOTYvR59sQYUvJEX6fq9vnQ28Sa4Tda/f4t/ut7y8x+u19qpFkcMm5lqLyPoa9W++f0FdPdXH+IP
7+jbh9jkRdJbLVeI9sEW69mduzLfxVXnGRu5Dw/C6zf95T7fZo/Dm/CAQeyKrb0v1vLaekzvHP/3
L0eYy/V+Lh+XT9ilwHV0jWp1eb0/vGN2a9yow2QiDXgv6fi5yZPjQAZLP7Oq8+tqRlaLU9s10SrQ
YAOmzuRomnEkM+cqOvGA2mpTVu+WgvuAtIVSgmEXX4XuoqV64gjMAYuBSUFhkTx0fb/FAONR3a7L
KNghw4CX3l5YC2V2gGl81APFmwUnzh7CBPMF+rD05QyOp0wn7NDXdPVDjRwvAHbXpeENzcHtsJDY
qF6QKIMwXLSjy9TwvlJfDWUJGAnl8yRuZ+OtRMsetM9WdTZQ3s3WC+GCj3IZ/hjwXhNgFUypbFtf
J3Z4mVSPNvC6IXqcRpMkJwgdY32n0+FboHlBoSPiY7hYHCsMvIp4yknNUo2e3BoY3faXG990051K
22iiuBxijYor89QyZBIHZ12jQDwIXsWCPQwNltgpvUKj47MQs7ziqME74QTThuml35kPMt4LRcc0
ZDPgwAgOsx8Ohari6+5JWzE1ZLoEfrrPPdF7BkfgJAPGaMZPdG56BtWkfNBGBW7KkpU9tJHcLSWA
EbcX2lhfZi0CD9LhzP7Las8cuBihchJ2mc9PlVwTlP1i8VfDOduDssFlipVOk7dlTlLiTDhYPV90
pCK7+YeWc7fQTSNSK5wvJzauZLqKozOb3k3RFJgygJz0UKuyadNat0NJlbhMDozkYKCGQzZygDiB
RVDZYu/1hP428onrZIamKFgteZ0RaaWn7Vayj2vAQadgyRuH6wkNOTQ/1GpXxjQAGGRimrgdLRcv
VuJ344g8Y/FSPg8wPpBZMNNnhooIq1SfSwH4idfljp4WIkTEmtjRBS4T4Doy9sUyoCXU1FTT+xb5
lB3RuhIvJUzBlKaMmjwh1vu0tJksS7DSMxYpIMrODDhvaL1sogsZukz90Ui17q4hbal0ibvWgOiI
btvQ1tazjoCITwsEI+U1Isz6wQlG7NXEYoy3STTsVAZOERwZxXroXJhizx2PUJB9jQxAQrx5Ac0M
ZiTL354RxuS0s02bI0mKO095CubmprT8Sj13oPdkwZ1TH2YTrhZ1h75kagT2bR4T2dV/uuFVrTA6
L/hpWeNmHVcLySKJh71mhx6ifSN/0CjeZ/FCp9TXAELbY+9Drll33O6S1KRJXpQaXxnztZokylo8
MkQ3SW4rpL0Vs/k5KuFp5AMKgxIvJ6cBxFLCDPy6qNeuLGFl6eQqQSIEfYvDZmWnFIbW3YCmLYow
UWFJw3B4MCjJm7BCUb2kODm7ZroTEzE8JDIb1nlA+zMrW4FQJnStc9HOK8upMNWNlya6nZBko5h4
VHynq2ihnXW4sFFgJOOD1aFVly8y/YBNgogR851rGweLVNui27qRuoWjgxwDxp6ylSHFKJbfvEXa
7YYgWorLAut0nbgeUhivnl4aN/LGKr9y0+IjatzXSTvZDkykXl1AgGREjFulHNYtar3auUi5FxW4
Q06BWICBPrk6IBnfBIG3KkwinTQXWaprhtnX5lh6Oborxl9FlHuMtjc9NbSKqSHWaUFmAT2sCND8
fJvE8Rk1tpbZzwELbMzCWsaJX82vU6/d9UzsU26cgbyt0dUfJU+w01tbOgTrv+bP47BR82I/GNQ3
rp5/9BXnk7nVHzPzXeEYG4TPBCYscq9rBAQAksjDk16hPpK56o2qtgnrD+zEu6q47VpSWErrXk8K
8ranrSBFpMOcIJCVi5F0G6074rtEh5SDLW7XQf8GIo3Mg2QdK4+9Yl/X9fCRqSpFO0LmdkmXU/cV
3Pnfb47ar/ZGx3IsFygKYgj9W98h4AgCmo2mf+cFp/p19nI/PhDlvB449q9wx60Vz/7TRf/eWzFt
TRgmm7Ll6pr17aJxFPW8FoRdRB9s2heM1Ggy1ubB8BsAFav68fdv8hcVz0+XW17OD/s/YQpFE6a8
xzlo2APBVJdy/4dLLC/5W41hozyxqRwNR6jqt7eEv3MuQ8FbMsiWGrFWT7aJrr1ZR2pxsK0HObTb
PKluXffZbMhfSDF5ztKn28y8UcJIQRTa7+PpqwX6m9r3I+cxJ75nhJJmMLxE8RCZ7mM0T7vJkCuM
or6SVwe90tZGwzbd2fsqDzZ95XB2IBBSL1WaChMDh36/LOC87D+UkX/dGb97x98+VWnhT1WXO4eg
P6ZBe83C4AbYZohDHOoma3m5tAWUTTEEJ8hMfoHvjzKYyC+xBmLkI/8DPdExQ62voXdssxS+a/WH
7177RUX/0xfzrbxmFmrHjcXLzPbtdX4RXy8ldnLHgXtvHpD1rEfPXKNB/vNd/svbztZUS9gkqf/t
LOE22cxSQuwX66+n+hBDT8kdpqAVvD1Pgq9bJds/3IW/ugl/uOLSZPzhRmey0AtudtxhDBk7qCJq
mP3hRv/FemFrtqDpy2HFBp7w8yWqykwcRePjTNRPh4OsUtpMUd5+/z7+OvP87d5y+GoQVWlCV79V
7FOtM9pQeJpsm/sKlCzaMzpwwc5qDw1tsJb9UkbUVciPdCM7y0j1TVqHv38Zv/oCddUUuqD9rNt/
awEnSP4UmATklBKTUK56/FS/v4K2vJFvb1QVHPp0fMwch81vne3KGsk6a+hRanfBicX3EHwVN8Te
4jxfV1880J7q0Vt4CXEtr7vnP1z9F1/mT1dfnp0f7hdSneIkJZqHcg+56araC1/ussf+nSf5IH2x
Iy/kT+/4Fx+qyroPNwRpsWt+33CsWU17qY8oqi6Vd1SpW3mBCWZtHIjo2OQe7bg/LFTa31vrpomZ
17FdU9Nd5/tnHAD5StIesi9fwCXpbCgDD/SY/ZjzjSBSqbc+Fghpoh7iCMLHgzLjdR9e6Gasq0j9
w/Pzyw2X9/9fh9FlavPjZ94Ok2ENPYdRZnHF3oZi262SDa5VUNYroCpYUFeR7z7/adP9xafw4yHY
/LZBNT34FcelhVLLAiMvUNceFwD6cnv6wweu/+Ir/ulS33aGYGhQio28RZJ/b6kBgco/6WuQyJfG
Pd3IfbXJzzjWNxKWzhrmf/eQADj9H3z1v7i/f3oh3xYrY7DQ4ER/HfwfZzyK8AKi6OP3D5H+i4vY
ujB0XaW5IBzj20XSkn5ytiy6NbgYsFDCPE3mM7YSj9zsHe7lgwnAxo3nG4BCD9KcLllbv8bU8Syi
NBNNOTtke0PfQ6cebA2sHmXHLt5w1nWz+Y7g0p2bWJvfv+pfjNRMWzcZOLHKai4Ck59vQ/Jgkap2
mEYMQ17RgvInzM8kEfQGQSYKOFSGycBsSG7Cv1TeWDHARGVJjBn/tCD8Ygn86ZV8W4S6obUITc9Y
ZeMYU/G4IfJ5cWsxWxanJC83KjCnlYvhYnbzs5AUErhBlaLYiDo7VAlmPnt8XTQr1qR4o3n+wye1
fH/flmjbtl2duaPuqthufv6k+nyCewr6jATr9bwhaWbdfi67OObC2Sd/fPunJ/VXSwT4EtemaDCE
QyX88xXjDpeMaViC50d63TH2IbF471Cn18R0rNMNCIQ/FA6/vB1czbIoHhwdo/i31SHTAqNCfCQY
fa2i+3jXbuPzfIu1nkVil5ySKxj+f3hw3F+MWG1XMNVFLiYMVMjLnfHD9pNFFhmiGXymKQA01Qmx
6pXks13oyXg8tKHeO665kfa4ZXi4kuq4N5XmiPh449AcxvUJVQO9XAWvuw0CquZqB/aO6R6kLqPY
GzCY7HQ4SdDZA3OziCGGSwMgBr1WNkDp5ztd+cyZH+qy3g32g8soYKjU3ZQKztb0WwjHbHULzTKx
mdUisnZWKlEFIrprrK9meEwLOMMNYfKq1/PZWUF5MDDFJ6Z+4JV7CqJAmbWblmh3lKc8V/maOJ+V
Og67CA7N1JIMPL4NRULmz3lWiQwxh/VQWH6rRhda1rwujTuFPUIEn0WQXA0ZRhIdSnrAkCMdsi1c
Trz643YkDsrRmeoRwTbQ57eKc6G9q/G5jCGoJ+166OatQdTXGDyoBMNZHtpJZnTAAcR13r/F2qWM
Lt2R7RG/W3xtYV4Yk7eOeHAHvCgeQLJs8cpW0xEdCc2OAWUict7Aj3nvNNJWAOViKpfCumyQluKl
xY+t7kp89054Z7AJZHOJvab3bF6NZUTHyHknpeJG5NHVnCQvpcT0FbiIyUukLxPR8mZBMHdzM2K7
HP/y2LBR6Yw94p4hmSjWTaViH57nTYZ8T1ov7UBKAfgnESGSmZD71Fpw7QgWsGhyr5O2xSmFXRc8
1khgAw7hdK914bUq5LrOil0QXQgMeJ1zj4n3NDuo62lbBNSdekMaRUm/DLF22oH0WhpLEthrQfMY
HbOIcS73jES1vTm9T8vvWyjd0n5kMSX2r0c8jsqthETY9CsD5ntf34JHVPCrhsQTiDRbKSODYQxI
Wcqct2r9GSBk5H4k0jrlEVpffXoCWgLo0PETmV5UzrytFPcBhTBREOTcTDj3+BXVjAwe02MG1dNo
xmc02FdJnm3Vlrgw7o8EmE5DBxvq22U7cVariPuc5T63lC0Qb6m+OUnuqQWZLEZynbrHcHzr6tnr
rPch1H0HBGWWPIeYywBWKGjADbfFmSs3udbukBswFy2uYlSnCHJWfbFz+tupeIsMJAPgz7p6H5Zv
A69hFkhbAZHkcqCNfQsW2J1mghe5k+Wbq8RXuThVBD1VgB81U8M8TZdNxBfo1ndzUIHdvUsD5csm
0TA0EbznOAfJa+lOsKjXStQzA17652e1eiXnVI+vY5TKYXXWVVLK4LM682EJdxbMr2u002pF9qRA
oHY/Zu7dYNPZtcutjNVdn1yN+A3H5jqZj+p4guW0FSN9+1EeOu1W15+D6jV0iGtCnmrcjgu0gxFR
J84lwQ1j2hAiczXkV8sXMjE2wDN3bXUtzl7LzzFTN86DCIhJD878RnR3T6kCQWcMd3PHwZrJ9lge
awLWly1w4MuNmBaPfyWcIGBjLxb9u9kPp3qQe6MKb6b8sSrbLzCYvkZidWirvrYkMg3lXjN380Da
CjIJGCnCHlfDdDekoL/lUeb30sAQ8NXCvglhGgDkX4N82I6pXGlYITjpr4Mcf0Y83RTYylscZlZo
75PiaGpvcc/3xt0kANRNLBMGLuZmvgurAojj3qS9BuaYuki5K6aHsdcvteI6ZNBcNe9u2JH6zHDZ
wuyH9URlMKxo6UaNuJgOCSmOoLqLhDwH/Hay+cwT89YaEUFU7hoG8iYDqjZQIfU4BXPCXE3IveRD
KrcNl9UbXHMh1GJN7mezpQ9jeTAIbsIQcX/gl/HkKwXK6AS2cg0EjZS7TVLyGOWEcc7m6CmsY4ZQ
vbYK380CUV/Uxp6kyy1IFi6CdJPNzqMbmJvl7ZSgbyqswkGrbxh/Mb5owTho2b0yTjcD4co4Km5V
WH+BHuyz2UDG9zkOdE3H8pAYBFRIeWMGAYyHd4MSyK7drbCbraHRvmkVxChPjLovYlNAQGKGo1RP
ECOxc9rXPRJEV019xXzElOEPdg/QjVZ5RCPUqXt0xPtYAQGoHacedI1a3uEQYvZHlpl5Q4YQ5tiH
TuAVIU9Zdg/BjSIJqXQvgbqQyHOIVXjyuIlW9HWPQO5OGDeglFT3MgAc0/VvzkgAiU24bJqKK8Mt
D62JqV25rPqX0Jy9KEHSaIbrWjp/jecJrto46amttCura45OcIITtY7VB5M0uEpm6yLWaGUVvlK9
R9BKKvPaLcQOLLRvLJuf4a61Gf2vedTacw0pVk7OBg35oGSXEac2HZGI27/J5MGeYrSq3Br6PUZY
OlJM2NBtl/2TSkEXqFtnIl4nv6iYjyftJVhPTEXQH7R4N2eAJK8Swsn1lCa3OS1BwZ5tQmJ7T5n5
SJ3EnPwuicJV2d5PzV0qDcSr1q41yF7m3aryLiJRqMToqCjHMMBwUR3tarqgq49kuluHCH/GuANb
5Xrt4k+0dOznrwXSk2qIfVRfq+L/UXceu5Fj65Z+Ih6Qm37SgzAMhlVICtkJIUuz6T359Pdj3ovu
OqeArp72REBWVqZSDJL7N2t9y+abpKwpky85PKbNd8ktpRF2mkMRIJ5kVZvTLmeNVRKbKFztRDou
IbG1V4AoM9v3oKuoPHqwMzXa21uPjIGs5YxJXc1ZaCFSHmHhOET94DyDR3tcMIaqFrEwmPBL7jFF
kC8zCdY+psY1xdd2if4EaSleFV3gWh8nc1w5DnlcCo+DK+NtV/ZebOaei7ilK1Cw9Z9xstimkv2M
7Ckjo4lFFiz47MzG7CSHcoPVHim+F1fW2hnv9MyEyzzDdv6JqQljFh/KVHx1Eo8N7zg5uChvMe6R
PKUSNbQo4KE3RRxvo32xHKAXyk1PiChr72eOCpxEJiIt9BkUAMF6wrRZ9u9Ng6IgOrcpKlTG8BNy
1mJ8kCVpuX110IYj6j8mlLofyOCK7nzVadVTE4hDncYbsyc/pPNl020ymQJYwE5n6OuMdaMBG89V
LqRyOwT8lkiSNP2rsoARxXcdl6qI78bi11gyOPchMufs0OnxuYbelzKOaDDEEg1Gyojrt+JRUS5G
xFYLkQvrEcqDinc1ZIHJ2vdYog2QDiNeH3CXiBwxsN7r0PTH+UPDdTNaIKjkPrTJWdHxAKGQxIl1
sqJdqhD/xig2uM6LRrfq3qzkTR+PQ97tetxg6Qw+v/aq4iuz7ljTqeSbK8xqa6qXeJiONUzvks14
QR7YmHYYnnEpqQSxwRAwgEtW9w4S9bZWnyHkEyg1eLMEa7ebjFfHeg/EmSLzZ6amLqdb3h9KN7v0
WXPK2aM7xbHGl2PK9m6Ou4s0iZBgCdqQGWsRHNXY4G7eOKNxPvLxVSM6l3Y3OyTrDCZzZiCS+sDx
8znrEEfavRY+pMNDi3un40bj+mG2X9WauuvavaOcMlBqVY4grd8FzbmmVI6QgamzH4KzwutzAgVf
ir0gEIowk9E92NUDBm9lqW3CC/FlXVLfWnGxNQqdcZv3JplSR6u6U7SXkhjH184uLzWPBuLGbcMe
WVXnYwFThxLed+qzm8ZEqIzOFr7NfcIll/rwGFmoi4DZqbypB2IJrH0dnBUnP1tEDwKAblPf0hC6
pZekJ8A5RAFJntsEnKZwXjHsX5Qq8x18byHes39ohf8+2KFhs20Dyyf0rr/tbYALzUqm6WREed22
eRZbzVfWxip/tne8VRjg/GMr/Pep1TK1M5mtWIIF1X8OgmfV6spAG/XV6JX76RJvA3S47eptXiN4
ZTkFUcv/xxHl3zt+Wm/HdNH/kHkGf/7f+9LR7WtztGIUGR/0ouW1v9I8MqJr6S22MfbXf2z5/z5D
QmhsOa5tMQrGqPIfEzO3zCPD6TTsn+NdJc6u/h6Pl3/48JY5xb/PMRj1qEA6VNdCYPyf0qa4DOch
TkGzqofgAEjRHw/KDvup1/n/8J3+vnL59++0fKh/6eunMUVDmfGdil+Msdv4PTxKPji2fO/hCabt
FtP0Dxvbyf+fpdSitkczf/3vHwe5/V91/f/xy//1/ybsvyt/8se2/vlpzx/l/wfqfs34v8r7Tz9t
W+Txz1/1/X/+yH8L/IXzL2EIm4k7vkzE53xiw8+i/Bfqv1zLVoXLQhbUmVB5Fv5H3286/2IWBO/e
Fsy9VPT//1vfb5r/4u9gkm7azG+Ew2/9+Uz+8zP6P7/+q9Rep2L+t3vTVg1DkMNi6otdgLXwnxH+
X+4YVULq01gWb3pj3kV5Vx5rhYTFRqQjLkHyX5B1h0eFonti6zm791ABNxEp1qmzw4kLNhE17j6Y
yoeW+iaoTYaXdNKgMxWMZj3nCq6ZpMkxM+cxoEdAQeGMlQt6AFrMFI+s5irwYaNbVmbXNEUpnVni
zkBxNWvyFUAyq4JeDz3ZQeGJIYuSwGTi7w86QFZTp7+kRFas0zDyaRWwJndgRkwIFnl+jRb5YKq3
xyrRz7ZUHrXRekkFgpa+dqAISYRNkzqQQ93k+EaDo6VUsE2ic874ycHDr42F4bn1MiNWyJMEkrq2
VAJEavKz9XyTFe4nqSiUEh+44r5Do4UgwyikZhyk0zwp/ZNVs9qB0rEWkW6uUS55LAbvUcteLLyV
ZZD+4JgeU52cI3eGzhghbynoyjCDfYRRebTKzyjvmc4Fl0Gk94WiYOchk6NJ6YxebBuduorUY8G7
YwuuDH2XI71YYtStltXOrJwLuoswBoY7ZDr+n5GGPTS3OeprmkZfy4Id6hWlssdtNTmYIGSyyRrC
eSFJolT9bEIvlRkyqtpTY+YgVY9ERYXJlbM7OOE1/Ynt4rpc5BrvAsCCz5b5WxtNhy4ovVwbj30u
tnKhQtgRMjDrs1cjv7JTPwHPQcaIETM6Br64ihjbpIq7N3V118ZLwDq2CEPsa1u/75G9KdGsk0wc
4Lexdwp3nYGqwPGDOFwSNRCKpfxPKPuQqS4lmdafKrC6K5sxhHxx8yf8/ZuZHVSUXIE9gl3MiDUy
N73gL0ot+jSZ713EplE+7grjNUwMOnAEtUiJLTR7EnZr/pHas2dHYNySyb3B8hHwdBUyUG0GL21f
EjCuHXvDeOr7+IDDTZaXDFVj17RfKvgI255WU/0hVXUvx/67fgqL8Ng2I2rCZFNUTnKYIuJjS6Q5
va42ngWM2FS730AptoZk4lggYhEWPWjbUOhREO/0yLkPWooOI8RaGIXwHvKIeIFUla/RiKmfodN7
w0G/VYiSWdJrT/1YRTsgP+o6NmMsf45derzijg1IDeZAPSDGEVZukR1UZitD3W96E+Rf/6Gb73mw
6YNPMOK7IkuTfR/Z8UU1s1OmajqWQ/RrWdeDjKnceq/mbbltumoBwAfuXsszTx3FWW2kygWPaL20
rr5Aon1Sjcy4Zfi1HztyZuyuPbpRf99iMVDrGmYIwxgmUtqDizZfkvTBn4dQrJ0aq8AOKo8j8nUz
kreuo9Pso6++eIjUM+EBhC+AhyFCRxqWb+BRAZY35+B6tfEpZDLHH1pN5KFO7W9lA05VU6rdcRV1
09bqn0zMHCbOZbJ1Tg3m5XogSJ3PfqkCZzJwxeugIf0XB83etuG0y2z1se/HDfA4prIf9Ehel8LQ
lF95jta2mtHSo9wHDRGgyncWVo3KyxFe6mwF1745W+WC+Yh3TA4AqxFShSOxyx61at6NebPrbULp
7WTbiPsxf7UWalf6rhe+IJfMnqtN0N9aqCUyWOO/3CZQzEL1Ouf3zX2Dg4fYlYO5zNC1J8WEkGAB
0b3opoaHNVsHBAnZKM9I+zrG4HYK/Q6rJQwcUlebt2jETBlM93xM2GTkplqsrKHOKEL3Z1yOcXkf
qQ4JrCUOAnChZDJCTV9FIRCNNspf8mq8FbB7THv0Rim9utWJmarRPSrrJd5GV+DKQ5Z5npLUU3Pn
MNK+5MkmToNtEE7Pmeb3S8th/Tag8yDJruamwUVc7scWu8E4cri8FrUEOfcSW2cHLlPCbwByVBKv
Jhp3itOLA30B8yXzsvA5HOKrJPAzbbadfojlF6rZFgHwnJi7xXqekRqdzyjcEIwRarYGYbfmXFzH
TsVsCezVCFIxZ39a7NP2IAPJkJkpS/YyOPFji1/YEulmFqjWuo+MiIEoE3vLgpHtaBjhCd7WjVPo
vmI8JgSzZ+9mb1XtHQNPNYEgRYrUJl+VxEUzWkTrkTZl32rYjS2ugt4V93WvrRD1r3qhwYfhZpMk
QPXfzUBADNuQjreJkf3OZCXqs7lTcuauWt1dRNOco6TDvkuWVlPcJ4DkxohJocVttTPbxaQi3N/E
TN/+/DcXEn6FSrhLqqvVa55xqWfSsRKVbY3K5mhdBaIgH9vB0a1XpFiCSBLDyJWKnvtZP9Ru7U81
GrMatGE7tYhi5KOZBjuQW5cBIjK7AyAjgXY3ZuhA888WoWbMGTwz5WnRnjrdZxM/58u+D0KQKXiT
Mnnl3bESDKlWqULZ3jJfh6ScPPYgTl1pnmrxkFnDJkufreR1AWhbDQypdj6r0OvGvRZEkOgWUn3x
KaNyZ5JdTzu6oXxDSP0ctNkJLDPjIbEah5xhQXDqzTcbr1amcmnpG1WGrGxkepcHKL9bcNkzkwEY
0uSRLHCPVPqTnR3qUT+UjDfDkINU+rPe0PyygLfaOxULFPLvrWMdG+Wb2BuCsDiyzJ+cVx5uF88h
bWok3EGvp9eshQYkagDuxJPwTGuDh6xihXtsa4RohdXK53jfdUlBhkvpp43lFQU7AtWEvVHu4Wuc
NahovErlZ6Dv+qp/M1t3k892hZ6+8YnueihG7VRBkCvgvoQzE39Oz6RgMZy5v6Ex+UHwmOQ44E3S
wDPxcFYG5velsQRTux8RVkErTz6HjhscXLpnj5j4dOGeM+nuBltB55s/kgWJrQ/wG69OuJ5Zpr5T
x1BIBgm+OZDcvAb67qpHcb8tCl7Rg4GLW8GRWIQh/T+xA/n3DDYrdY3QM3vzqQqxubkVnA3wlerk
ZzONoxKYB6wkpy63wElp/UMYQzltdmyiOCLDU2oD5U9L51Vhf834zPJrzGbhGG5iKA1A+R87h/iq
MJq+U7LHmLwt1RyDAdd9Ekl1R/XIPGh6sBlSGKwsRtArOFcQDQzYBOFP8nac+0ulHmEcY+t2vtsc
7n0zYC+fDghYv5EUQ9VmFFZhMsCYo/bdscDZtIqdVzT7lDgkSB3a+YJ5cmtFDGX6oNg1yZeZ6CR9
pZ49iZXmVC+W/O563deZ3bUBw1Im1ezuqJb5CxiKdExCi/RIDgx3LHtIaBOdxvI2uxsnoIwlKIT7
dCqBt5THzoAY1I9ep5R3zCHQJGUc5QEjNJClGDs2Tma+Be5v4RYn5iv+wLSxVS+m2u4zkmyTiHvD
xjuZ10dlfo4ZTg78pxkwXVuWPi9pngLQkAR3YLUlCkA/D/qwzvgBgF6O4BMItNxUxaNwdb9Qxmeb
+pCQJS/ONxPqY7tA+T0k54hhdfdcARbo3e944WnicWimAbKQegjV9yphCemyD1JuwpE+gPp9oE1e
0U5+yseYIe6Y4Lc6VXpDhM2pj2nB/Chy4zEq9rPB2xXg0Ibam0CPFMfReMzsx7TwbecGIoOrW6NO
ZjkKftKcjC38x3UdF7fYSBZSkZcW1r3F48/usvYGlqZlx8JPbTeVUb4OJgKr8IvH9KDkCqGrsJkG
1Vco4yO9vXc76ofA2Oca4m8gPXdCZfBHOt2PHAAhOuNDhqc2HDhM4gxyk0oVQ67HRk8UTB9Kb1Fk
2vK+iydmwBY2jWLmdYnMyDiA5XztS+PNsSNQ9ppyJb/gMbHKDRjbDnYXJIQqfXIY9wfMuOev1khX
2UyCLKlx4EEH/GYGUZQudLmoBaccPOu4IAtq6yL6tgg/KOjiKHLckfUe66bl2vHqXE/6vWlgIBiY
7infuXxiecEkHoc1cItZRnvV2RvcvJLTixQdhnThR9syow4MziR4CZkvqgfJuq/XGbUZ6wD4tzSm
MzZr4jM4MI5u4Vys6lqpcq+guTXNch3PxcMQsNclhki2lC5yjwePgIbuzN1OyBFPim2uG8tcAfTY
uOz5g/koWoJgdCyTY/BUEZ2wuDXw2qwdWlyhhWy78zubXPC4V2HXtmfydBiUgrSVvJ3TIPZVK2SJ
+9JaS/HrD3P7IYnVaIJFWUzGhqmdzPI3JO8uCA491QZKI3yYctPnv+nHzLMZ8wPOCYud0Md4sIvA
IpdFtiF3+EKg2zl0N1Kh5cTCmWqtr7HXZyF3bDBqaJbC3sZFDArXSgcP9BxbsS/tF41mKQ0+MxcB
I55VrTCf8PQwYp83ovhNILjGBVuFPNza+QNg36aOYPPgmdC/6txeCfcj145T4OyyVZxS93szc9Kb
o5pXnM2Eu+zJiqDfvHb9c0kNZponCYwnJhctMF/7MNrOFic2Lpi55aqicuoMIjIY1WdsGxTW7i3J
oNNOTUCS8KpolEdzgpo70AeXwtOgv/d4RdKGBWX6MleSQxmkTcqROr4p6FCD/m7i88FP5c3wy43A
9VoM50WDm0+GXh31u1JF5e2cM9X97GdKlxRAaj4DsfYTyisxnUsZri3tZk7QI/Vzl39aciEDfuum
RboRqHS260tWDgopluTebKes58JzLYa10+orWTzEA4RWawt4B9MLThycU9Pc7ngw1tb8YVPCC+iK
DbhwiwLLzmH5xCOVJObqlq6HiD5rIQ3w2plOTv5gxoq/oAYsWJ6Ge61JYqyEftHgjZpKenEjXFiw
icZAciQD3KTsmBRiFEdxgf/uwVxbsfvZz13n6emzMH4RQ58n/J26rHdlpLPRJxxVYM/u2MkMC9K7
LZK9wNifFFHu1VUAAgn3ZxLfp0pJzDdvyUExNwF+IgYRCsqTzHmEHr4REf6Uqn9Bmo99lCuYQpMr
k7mCLTfcg8sb8Lu4YjO0yt3UYfFQq6/MfopzWyGP1d0WWnYPwP3oYFrzW/UpSKcN2IudRvcydihy
9d+a3AcKUw8f/33itteagtNNHG+GMUdcij/A0l03xd1oEb+2RC+2XsnLz3Aawi/o7waXo0XxK4gz
jA3uJ06fejB2raT+nvJ75mWr6atp2VHzuqK7atpNhjELms66K7Qvx4RUI9ODDgiwz0tEFBEgtvFt
4N0qEDoU9AiuedTAYM3zl54629nMDgaqiED/GLk3VK5bmR9b2vowALwHpajW9YuqZNDdtFU97UXk
/BRFsxuMamO6TK+S3tNKoAs94pKGdHoWiCN5JUopty3cdHJtDlMaYel7BRC0aBPMTZ6/qmQoJDiJ
ygZ5gZF4ISaIUJ9uc+bslyXIonVwzFvqdDsUd9AR31zjZ0q/J1aauAP9xjTvm47llZpg1ANYI9Y9
sK2EjAN7qK4206AQzIxWOOdY6T5sqAZIM3FlTu12eCBJ8g7YtEDeBd06RhRI91prD45mVwcFBqIs
FxXKwrkfXDheRT8DId8GyvCbF4vvq60s7DxLRJbWHSYcN8czWojkt2+3oaLub1b1lNjfBEtti4Gy
sxZcFcXCq1/QuEZizvYRdHILUQ+IL3mKnOpHN34W16VuyJNNqz2SE0HOAoFMAd0Dfb8FhNmV9tWa
6nVFjZ4lw3tcKM/I7DkZQt7s7D44HRYQsaXtumFfpM2BqNetrCAvD/uSNOUq3apjSVE8EYKogqdg
Rmn1v1HI2rE29p04FMi0QnyJKsPQgQDaynisdHxxxiOhm75mfSfS3NXAGV1rp5AdwGAGCuSbxbJc
gXvluovyBeEFHZ7BIV8SdhsaxJoDGulQYqLIAPmk3gJo0GlISZu6zvsShAAsQ+0FchPwisn8Tbu+
Gud8ow7ujQVgRWK4LTZWd1Kql2W1jabHymHQBq9CiZawlj8npYqyVmmSXQxKYYTgaOY6JzAVhPkp
YgRr+Czt4SceYdE1NlWiijypmQG//Y79mdgfmNcDGiJd21HbX8Z6GcjSotnzKymQ654yXxNLzlKx
px1im/8g0slYiW3PX8TdcAW4y0wtGj9cWT1h2YPaG/O9HMV+qmXNlrP5qOXwU2EY1Gs6swWmVh71
3Fmb2bvAXazsGA9uBHvSzCg9VUMqGPvVkjcCiDVWsi1McLTQ0zHv+pWg8GAMi7W4fslL92xM5ZE/
flQT+TzQMqrCFxjvLfc0Je3JnhhRt5jrTeJEBQVtvKlwKY5zfG+QaWbGR+JANlH7IrfuKqecrmzW
i1l6rodn0r6M5ruqm0tf3zKyiUx62oxFdktSkhyNx2w4o4cFUREcRYwdDIBsSYYi9Dtie9ZuGfki
7COfUL+nRkVmlJnXqM6OQvKJp7CVc/MTqNhRSd0NATs3AL/fJRMfRRSPObJ3Y8nGOFfJVwdZXGN6
5ka2p8H+oPoS+T5qACj09s7NmjUXYtOJ6WjASBecjYjX+NAoYC2dXpbUiOTekM8NqZIpihpRPRcR
IXx5dUPSw7PxlZnvjSgIrnjjchxbazflz2guJaF/RQKg0f6ATgBelmMrgbERVWAR1a2I+nMIsWFw
xz1dcjB0j4PkPVEYzmZw2KlX2BiE6yWze3ECword9wTB3qyS9vKVMPRIZiCKXbuzterHzLSNkR6m
YPQHNtJW43pN7ZxMCBAaH5FwSU8Hb6wMTyQaKS4wLdKdW4oTlCol/vLUprOKEUsk76F8nuk5IvPd
NXn5Odp9gGysSX5yFgpJiiQS/UUXshFxokeXmK54iMlV6Op958LNzDVycySOsAnoeM1SvcFc7HTy
OUrHw1SKMzX6tRE1wcohzGE74LHXS+vQ5Jy9g5gVLyUKlMOFS6U1qebl0iE3GMoybNwz/qBLFTq3
aGYLQSPO05cZdzUwmU7Jz0XfoIFsHPvUKWG5Tyz3RUva4hInvBni/DWzYyz088D7Jb8amCinOGKQ
MX0MEZKsOof0akz3DdBg0v7iF7vVDFDFCeWoq++zRUyMnQ4VPVVzFrWIZPgGTvWnnKwYCwG/LLSr
gm5K7yIvnvZD1BzSGjJGHe/ymKxLBiJqXWxz0NOrMex37K12oTMdDFQWmRoeMiZOClKCxtZpQO0X
pq1NPVtI5gZv7AKgrVdpJ6+IxvdGK0p0pinjinp+KWHPjZESHf98YZoakEurnpLAvY91lWpBnMy6
ln6oQz234p1CMRraqacF81kEqE36yKv0r4ETnzUNsqO63HVRYnq6Ku5cq7wRkhHXh9KGRU/k16dV
s5kvxwZiHfmQU/ibkH8XoB3N8tc6Vr5ki+84pPZhgisYiYYKK4wsyji9E8COo0MsblesRU8JOMG5
Dctyk7sMndrG7xzTU7cNMNQx35sVWcwLQpPEuWY81B3HXJ0cI4tXEM76JhhOXPgTmafbOH7N2biB
1lpHGK/1SGzjLkdFy6nN3VKp3U7yHupJNSTgeUwj/OMKVBSRFhSrEw8EI55zbcfJXnE6cyWwVJc0
y7qUoT+N0dG08nAnzP5eq5TvQElaht1LwlQUBCc7KLaV2rqnwFDTY2cPd2Q2zkR1LnBWec4mTbtN
y1M8WrnPuN9E9XVODae+yaFhlCSZCms9izeJtkoJZ8iy+DuLEW6EYxGXNBCe5CuZ/pBgrfBEZvnF
xMBwtvkHxJEaeeEJYO2IPqsDvo/yg/RJdMCdV0n7S9dYjo1smC5yT4CRscRHkkLumVo0oUsj2rQK
7oo5eBubGgF2zWlOZlo3wPf+8wXqQrdXKpo+NW0f1Fh1j9aMXUI+haWdPqr2vipmkppC815HCL+D
ggWn9awPPVp0p/9tceKtWrPbZ2TWbRD5mWenIiZp6Aa/Vfh8KpeJkWUC++UmqA9z4wqvjVlVTCw2
+koehh45eOMQzKHOARqmEvC0nSFza/XpIFuSnxzYm5WAt04mI54zrsXaMLiEkrt9tMsnM7KrPWTj
k9TD4IROgqeXGFBlrEiSNrvnru3EVk3MbQmufJXYyN0UmAHc0DzWZDyvkMyYDgX4YM0OCT0Y1OuJ
KK0hRt41VRBx5l4mxyKDGQev1nP1X6cYxbYrkHsGpcXUcSw+bLabSYYEup8H23P04Y64cucQpAqA
iSD5cl1uyK7hQhT9yN/LbX90SuAYrrF4vXmVpxR87WBQXsEhY4h5Di1qJUm1WfTdfJ0LpdhHDM8D
Z7S39qCS7aa76LKFuhltVtO5wX3dR8Iv7IhPTrg7t2SrZw9pubeWp7TeDpbR4X3BdZTqdsHEGcJo
28VnJXLJqJ3n41Wfg+iSZEQvLOuuOIw/rdHVvaDSv3vxwUfhPktnXJbSYu2EeX4yCLUNFffRDHH0
EnfWoffNg/S118XZBsahy/KZIBQDNkDyFvdaByPWAk9u8A/CYtxyOfmHVrF+JcWATWBiSB+E1sQ0
I4938hzReoIi4+G3n+OsV1ZKe+wXIBqamH7nNulzV/DnAlWBPutEEM5lfRyTYvaNQNvIPPomcOKR
St9d814eV6EdXEMX9JHGStIdyR12EA93FXdhZQTI6vXoLs1ZnLmRAPg5EyY2Ig4Yi+ipR6G8tjoT
5wGs7dYVvPeTLiUTgAIgAr3HoJC0icbOr0HYlJ7rVh+x7XTvJLOgRiX7tLJBMrRCeSXWDAK7SUlp
CXkak+4lBy4nup7SvYl46mbrUTomWURE1KFq9MZQwHXPB3IsQpbvdRYhMYqsbGt2AOcVxDvsfabf
QJs9gzufXFUy6SfeLFGn/xqsyKlEh2uoK4VXNmhkgX/TzjCO+PNFJ8WdC14xwzWug4YcED4GMY1x
/qWEzS9MvEh/nBpWU3EUHGqMehuxp3eIfD0aad0DgKlzw3SiFQgnWnIOSNvYNIV+PyjMqoKU8e1Y
tefe2nRd4mxx9UC2yPJrggZ0HSd2cSKzMyMuAgL9QBuL5yRTWjDCBUxiRWKlaA17GwCV2KpDvU35
eXCXxEc9Uw7FWMHLsYqfBiI8Q7m8enBwBK2TSjnMasi9FgWKp1qwRyPZPut1gCspl4ca58xcdcTT
sWuVjk1TZhZAZkFuDThO5glsQg56A3NTFu6cJKRQgWDo5jBOFSvZFcr8hPPmTi/IqTLKSqwyRT32
9TFVJEKpSpK7OU5bJl6L0aPyk7p4C1Tk4YETEhKExpNjpBVZtg0n4qjRiXzANw888vmuQaRl4N8j
FmozERWhWVAu0UgLnRl6Kp2ODhDvKyKdzThL1+MMaVEjNjX+CIf0qI4LXToFMVUDMMPUzIA7x69K
W6I8Vep9XTsvI6OmlRRO4XecZFnQBXdQxenQnRY8if0YDs1DaGSM5sphH2JEmG19SVeUSDIGy/Lc
QlfZhIjaS+uEbnHExEh2teZDAuc6xxdHtntslNWRdHFzi1tveXZ17WbpwbYOBrE3wr6CD2QjWM1/
lF52D4UNhprQby5JgXEknEgjzmD+ABdaorFpYDBesB4YRLek1oidm5vmsazcPVdQ2WFGRDvj9pfI
aZ6UxIEcWGdQWnJT91PQHP7I2xa5TmYe7NlSyGFfTD+57d4nsCorkxk6IwftVqOKog+UiOpUuGUw
qV5zE4l/ML4JtzH9TEepg2HqK+iBe8xJ9q4U33ZfROdprqZbWqUtTCg+QRmbz21f2zd94p0dEBPi
/fllObkodzEVbxUjfowzfZFXJ5RGcVP6vWYqjMRYz5VN9MrTVMN6KB0vIX7zFlfBjqKYFZrWlAdy
8/jR5SBXmgpDtxyJe5Mm7rdQ16orFfImtjlnC2HE54hU5zPxDNMmUKLF9ZgTWkFmyZo8e9jEyxd7
+YJwWtk7qLTNwj6odc6MWPuTcBbpnpapnyRHRjomE3YuDSuAyekuxrw4vQyoM3YRX4HO+SNz5wMJ
zEys2Gxt40ozj2je+yMKHcA7g52fZyesztryhXyIHsCGGvvELANMSyblYjVxexuiwIsMd7oNBvIa
04JalUS3wDBYbAeKjahSL7ZZXpubQkOorFmFdkCRgJwaefluMOv5mBfVtdcAo5isTcbWC1IhDmXN
WGCqaR3jOZX3WiR2VZt/K25Vn6VMDmVIq2kLiYFJSU5xm0RIZlI4z31/Mejudnol32bGa8Eksism
JuRaapQjjB5/M/jdmzDFKhaQNvKMGbDYyBAkNW5WYx9GDi4j4en9zKTPJmZPlGN9yyvjDV4RjVtu
QozkGHk2LeB1VtICU8alp6pZ8VArSXJ0W6ZDjpU/OLLPH1jKrtOBqIzaUGsf24F9cziXPL0z+21u
5wwfyQzYFzER3rWAUZpEFaCipPMQEeu+xRQWRBnOMd2ytANZEr8zoezHpPNj1cjvGoGLi2RAzFkT
ynjXqA6Ua/fZMAhvbDh9SrVk1Vb00cVZvlg9IOtRTNuItVRTK8HdXFbKnbZ8kSPxblIznogzCtcj
JdS1idTxKhKL2RObJEN3h+uf/+7YmK/L3py9fOrQ0zeSIE7TZualSgM+FeghWnwzO6NaO/JZjPeW
1Y/3phMORyzIz3OTuFtd5RCRpduejXzszqUm0ERlWbxLAOeErjL5wrKZhpAKcAIuQHwvtctWOGaj
k7Si48H5E/M+m/rFtYhdo0LAoJOr7O3bSTzXOpiyos5gqib2lZixH5uFKadWKu7M0bWQ6eFP0vvi
HRX6UHU1vWEynSISok4agG5WkEsoQJcVvipn3ABq0xE2y2/0afjChqHxBjEpYMslg4LmUhqUssOA
wZnJC5t79AEVHr5taSvZYWyS8NbVJiKiyWS9N6dnVeI+QHnAUG0ySV/VUeU4jdhrJWX2Io9GfKe/
gkBr7gqHOVeYEfYwhvlwyk12GqUekp+BANIG5V/Nl0rv/M6AsRY3yXDXlKje0b3Fd3qHQre0m000
ZzMI32LLizt4mUMVPY5Ec8jz+wlmmzJtKO4ksSXP9swxwgnkJzomC17G9nVyW/vqBgyqwyUUoEpM
9tYo9W7Q3s1HgcNVas0q0Iz5CDPFuZHe5kuxQfWmns0GlpaFQGxtNT29b5dSTBTGxEBvDGm6nYpI
Vip4L0os+HWira5TP1R7JejRNEUayyEGQAd9qMvXemnKXNbdI0LKOYunKwmH1C5pMexG57/IO5Pd
yJU0S79L71nNwYw0Lnrjo+Sj3CWFQtoQoQgF59E4P319jMzsrnsb6EStG0gIN5AxSE53s3845zuT
cyaRea+1DjE3Nda+cZqPKHCcs8GGjiQrnA6EjOSvREM0N0rylzA2qmOLbm1XEZG5tghC3Y9oyFZB
x9h6CoJrjP0yzJiZwNqKt66T5A9DMT6ndnALFeklslPseUUqvsexvU/IL1pNsrFwlePpNe2gYSFK
vmaded9DfzjrwL0qF1xD1LPjCMc4fWgB7mMakvEuqxMax61rz9NZ9QJ/rgnrtFVfBIvfc9mCIyPo
BD1iv8m50nFqyKfBn9/yitYV3x6+oz5QGwce7aYZ2du0KChWoDg5pYfpuzkO8St/cNWU5rWKY3EV
lvdmB+WPIjDf4276xgu0RKwGII8L50RoYrMKiTzYltlwIdLLf3XJLYn8QXxMvcUmCjMsSDam5WHe
+TcwSqTcGh72IFzVgmQp07aAWKv5RD2CTUfFrLb7/t0uu/nQBMJGYiZfIq8n7yGHa+da7jnhezQS
aP9pVEg8LSGLV9Kk0pRCqjbRkunBpS9ieJFzGphd0NOT0X5UBd7TtjHRtdlmfpQyy/bFovxKI3zi
fkdatHbK/CR6v91X1LOCFVoQGuxXZLShd2/WuHqWEI5q2ONZeJxAtmrVA7ZIVfoIBvVPCEYU/kBK
+017U/BQdeo0mWX/7HeI3iNuziY0UbeAth0HQg8SfUhSNDrdOEZPo/2MZTF/EAPCA6/1zkiQBmiU
ZftYqRyFbhc7W6xmqc8Q0aEeX+zPTcOoPFwolGl7UjlnhQrePNrTtemlzm6y7fCo2cdvM5MJd973
zimtaB57VQxUaOSS2AEzX1nXR4dQKsjBKHUKoquQmJ0RDd+jWpPcMNOsd0U2bEmxKrahEosUxCEW
L2JloKKXpgnK84hcgP0RJi7bHFCURR1G2xANZ+U5hDpnvJ0nK77mU5hcO3Vpax6AYDQMmE+CUTOI
6yv9uXiM2VfKjHGNFNOlmpXajrN3ZE+xA/vtnGLrx1Q6xSUlBKMzXdL/Jo9AmIHYOmfGD0hW+edI
2sohx8eW+WRYZwyA2+LkDT5xrmS6r8giqPagjPNHEl0OTn/rx3xiwS3cjVU/liPmYRcVqBo/ykU2
kwJ4xioq0R0xw0wSNJBt3Nr8xquZZtXRIARpo5wMggs7sRP+zWXC1yZbIxubA06tk9n717w0v1rT
qLbBxCK/ZWA5Yk/PBFo+iZudOZiWmyZmxUT6595lkIObuGNaFKnXRHEOBi5yq56RSNq2MDTb0dmq
2OJFsybjmdETvOHJg4otMjQC5aI5SPWR+RlhzRXT3MGwyMG1KL+ZjAgvZrM2W7hLiy550AX1KD37
Reu5ZttDNLnpW7uZNvrBGB13V4PObMbpd911ZNRFYjwZyxffNnZV5RKCjcdkhWsLt04yhTCRnXSh
fD7EWVxvctchV6k8US43e5iLGJzziuuzq+3LbNnzWaffhY9fBDb5bjTxhBNniVRmmq7NAP/UTbTY
l9oHmuJ4zrpkSJcU9jm0qmMQBvphFJCg60Q3m0pMv0VmeLdZ1upmlJjDrGFEr2OMlw7v8uPgEcTJ
jktsrcxUewYZjwQ6Wo9eRUwcw82D80KqmXmSWbctRfdu9wyeCgU9tfriIC92tdJLPND4I1Gs1pOK
yBv3NfJxxLHbnK+zekza7+R7Yy5OVb6JNQVJE1vbbCKjzu1jHOamn1DdwTFIaY9HE1mFV4DyT7jC
60pfOM4BFhXj48QOPXWpT+bgJ+m95WNlgQqyrHQ95xaIL7vWjPXpt6sg+uaIN1MimrB7Nmmdu7Nb
7AaCEV7sIh/vAK3B3FjPeFU5MxBEGYw5GkmgSjEYCeBTayJSbVHhNwE59zP0jRK9YUxGd4Cv7DgI
DfRRWJC8iyRgvkmDY2U1g12dkXhnlwKpQHLh7Bo2cc66OzBOvqqtg5W7z3ZBuFYLEYIdntr5Q4Q3
w6nyE7CgZ9afxMOKBJxFSPvnxOWpVcFL5Zq45wp+ELzKk0sdaUQRWMhYJk/tz07smKfb5wy5C0Pb
NTkW494w4BnUbvlNMVLaDzYKTad22Eehy7AXRkJI4V7MKCnLAKdtm8nxVNj5a9+Ku53E7VUM/dEZ
wzNn/4et50/cz/FjQF03ZgnQBNwJFniOhdLAW700LD4wa17VXRKqeCeKXxyzxrYOcVtk8IceaOpP
JUOFQ0/BguyZpZvtzIyTNngGGuTb0B24shctTnJErJ0vONqtbizUB2baY6jHsa2KXw3yvtlv8Bwj
ZREx17vVD5iGu31Xuf2jzBavY8PlZZGtU2odb30qxYBWZ2VNhKZFcbkHVzvO0fjb698xENMZJ3l7
9sOvEL7AymsmKr3IXPnAJ3YDxAL0Nka6BuhJRTbRgfgDun6PFcJEeORGq1uUZzGVdPTadAG9bcXH
dfljHJGmLvXJh/rHfDL4iu2ckJ1hx+1uocxJdtXg+oAnHPA2gf41kCy3qmxC6jxhmGvkvcZe549x
0u1VG6NUsmaC0mIj2RRtSXq6x64xYu+0nsQ8UfTVeDdjcpthDs4EoAd4GdYieanjegkhhkvr0Dtj
sebhj5MHncRIvN2g+xdic9Gfe1O0l3P10bQ4HlCiyI3pj3cQM4yHqgbmN5iJTQJxnPg8IIVtfBCm
tbVdcM2hXzVn3TwPoGw3DLWjXd7Jq+mSZjWYaINc+sF15KK/UIT2BahSKb6gHPTlPq0L5kwD14b6
1S/5XzTDMafdzyo19DapEV6w6aD3JhrkZBK7urjSF1HpW5136s8hoAqYZS5zy6ZjWBwBOlURuKRD
SeokCrTpJS7BYVCbMNSEBrLKSQzLU3TxumrXNUfxanQY9uX1tHWs+S3oXZ4xUwL6t3cjcqp9G35p
srJPhkGEhMzI4xBm/2jH/WdruditmwRYzt0u7XnTucBkopZxr8rYLkoa8JDdkzf05aEbepal4KYA
25ofpk1ssCpBowQQR9taUoiFHYMIHrffBwZ7vS6/BKo9DVGqsbLWP0xbYysCeLK2u5lP/lS+CIOz
grEBL1BP5hfIH+KtfqJD+Bb7WfNeYqoWuSe/vMB49J1nPyn106gD74XB3efAQUU41sM8DtnNM0Lx
kIX5wU5BtYzxkD5H9fDU4QLYeF3k7kc9eg9MxUJcOsVnltov3RhPt1ZSAxWvqkmnF5fsQdhCTK6b
RN4BTpanouugy43lpygK8P1PYwI8WYY8fb1s0FWL7z2gFVzPAsAJRWbEI2Fs5+eYIRzXMJkcudaD
3WTfUhB2R8sF9UusYATVYkZ5afGS/PFt/rfMky//HwYnKWzO//Nf/sUlwemfeUtL8NP/+h+75kfx
8y++yuX3/8NW6ROb5JNN5AqaVdf0nf/tqzTkf0CvVLbvIUT02KQtWLh/GSstjJWmKWEAwq5xXA+3
7z+Dk4T1H45UnotHkyAA4bnuf8dY+XeQmPCEUJ65eJhJdxKEOP3ViAvyNmgQfmFUyocJKxvstKDF
KdP0dnQCPRGd+KyCtu+8/rmkvh6KDwc7Bt1Di+qBMc10AbMwnNgchv8O+/Y3y7PwJMw8CwCd7bkm
r+LfIGdmblQtlwT8n3xh33ddsZFB+1RHk3krAVIAZ0FQkEAW2Rf27J38ujeYAlNtkYfLMtFs1aYl
oe8UUrVs/ssT/qeL+C+O1L85mJdvTgIelTze5X9/p5yWxMWWAbOklV/NIx0qrkkT0tclKJTcTu9D
a7Jbc6hV02qcNmFliOcUcWIhX/uqRxLV/KiyUewMlVunRh4C6TqvlBvlBiFI/eiwdNsw4w8fx6pB
lDkALJqzAfPeZOp9BgPbMwb34IxRgxjLeCR0UeEEo3NAuOyfHGuIrn+++H7o7xAPYDjgWf+bF8Fa
nsB/MYzzIvjkepkm40xBQa3+xoRzyo6tdoj36h//tBmaj0sI7jCXb5FXepdmYCSViRfbD51XlVhH
K6/Vozlk8+OfnybXZnxuA7+5pQkRojKy7v/vxyQXW/xfvkPXFnxMIMTyYcI8zwfzvxrN4871oKca
5YpcYaNcD3Hn78OwPIeVmM/EiotdhSWyNlmExHgaL0TjZdteojXPJLCKkWDcVb20hahF0TpqpwXu
0yHDSif5jIHs02/cK63Zk2jIfKXH9s6oX0l+zqw7xrR9OOTTMUqSYpXOob4OAVA1X2YbgJDmOrIL
ou4S2BcV4pZX0yoOc4UWDfen/RiKuTlZIxtnJ7M+62h+1Thsry19H8kkxH443KmVL5M7q90IimQG
WwihuHa6/MXp5vnfZHbI/+sdD+bA55WExgcnBif4X19KMYoyH1zSUKOo+dUvGgIt45Y9BnibebKQ
BcmngBAC6nuWBiItw2uV6t84s4Zr55I9ni4uktxPin1A8mhlls05d/0P/qy776aJebwXfZZzoc/W
qJ3t3JPKGw7UX6US+IMZmf+fxzE4vER+khXsB8foebRxLLlNdxLCuGbISbDnyCfIF9ksy4sEq+XR
KxS9U7/P3uSwnJ9QT6NN3g2VDYBO1QTEFY+mY+i75za3vh9JYgZgF8901+4YV5dIF7/8bHzN1Ggd
QtmFp3/zVgUY/Jc3q8coaAE7mJ7rWQr3sPs3jmSuYhf8KknSLOfmDZ46WrDWv4yjfatTR2CB4FrP
J2nvS6UpJiN/a8yXgFkTSK5TXAoTMpbLtK2yPhTbPBnAFavkz8ZjJxTg7VsjUSI6Y5i3Sex750zb
OMUsw970lfXZhITKySX1yo3s39HyQZ5t1CRDtvW8uTvOFkOASKZ7eC0N/Gj8NGjumpPLNhSvNxb7
pCLw1rJOJcDxY5d1LxEDdK+BwjiX8q4S9doT42Wnxkdtzu5DVQIOpEJ8bVpzH9L/OAxWczfaSmk7
LPJyqFVbOUzbJkL6FUcNZqaUGA1VbSzhHYWGgGfgcBX6HuXDDUVktmYpd7JdXOcicLZOqj6zJOGR
Zc9pFL4ZKJuhcEUG2agQC7ClhtYrGoJnj+DxKivWro8ZI6N5Jp+uw/GZ3AAh/Sinu87bfTdz7Goc
udc8+t0PsfhmYUDxcBgg15TH2beeFLlHj76Jx6HqC3zGMTCZvpTtmdXauIsyZh1UmcWtKM62qZK7
TK+jMtr5iaglj0xy6TMyoCUEHMg3wSlgbQwj9taNq4BD4esHnw7uzTYJ9VLGjwG7AArB6ZqmxE8l
UC7/8UXaUI8K6V3LysYU1Ofzd9snTLzuwDbBsj6IOSRKnTSZu46SYdv5UQXkK0xYdlnyZDFBeShq
wG3SUvuhIx9YskR4IgHSIJMk029WNP+OiMT7tayjrGwnQSFcNDKL658vfhuI/TjxKocIWtFuYE0k
i8Oh2RHulr8gX9B+hNxGy5GLWGFVjan4EiloujDCNJlX+M6n8BfcgffE78qPWNJKG6gqvwWM5ddK
yOFZ9cHGLmL31IlCX7BE4wa38hdWURi8Kt9GzXWwiIp5icz+XSBIvli9a7/mEjPC7Bw9f0S3C5vs
Je7R4bi1eEvRS8dhO++QqNT7GjnEq+H53zBuYdpo5mZb1VH0NHPf/xngNrKdr33LhABR0KXuCrFu
JTIdF4Mvx6dCqDTT+CvEQFlM4zsrJ9p1qCefm3YCTMl76FUE4Y/Rs8uPoLZv5WQlT44j2Vmx4ziU
C8JLtM3vP7/SiarkP/4P+GNBMQgUDxG+k1I7CCP+fLHRVf5Z5kwjmdHR8hmv44qe0CtuHetaO82L
a2h39ammTYN0Gfmw6S6Y1em1qzZgQDwDvvbba6uZBuHiR/870tc72u55Yy9LlrjHdu0JU53+8WXJ
DYgc9jjrrof03tZdC3zxX1+0jaWUbble+TUPp9fBPoQC9T3QpvuQ8K2s4yKyD0ZfB6dUsHb2M9Ef
CaE4MWw3b1h4oWuGVQdiqQseYQ99i62bEbdfHlyjHTuPWzFMzdXLa/coUXwjzLXYuVn2D7LdyjGC
LFYDU7MB5uqd4APAIsck4ZoV20EkGpMDvyoiNltMBMenjqR4I+k1uLnYIpBSnkv++ltbiyNL6hb2
AkTRJJ3AfEiM7E1X2g+Wn/zWuW0vBQ5W4Fq+lXH0XE0kkBRCTN+r2bQYnrOsA+lIgWbictznTdsy
tUjbg6X66cHMEc0hYF8M6cNdJ/AxoQwQ39ttkEZX72Y7fFmN/oztQV8jh2rFYny7M2wzO9SKN15Q
5fYt1MWBFXN7T2O33rvN3h9tfU+NDXBP/56F1b1wBJM4v2yf+tDEpTJhE7GBDRL4SXA22+9wV4Vq
64mEgRzpsni8858llzC6pQDO1RBs2Z+Z05Lv7TM3ynr0miQ5FOScAMYT3kIlZFhDMp0/fewapy1e
ZN+aLHNKY9suv0zzlNIdeuodEOEXnPPmms/z3srHECmCeMZ1Ph3/fOk8j4Tuss6+Oa0/b4q8K09j
g96i6RoNudKv6XanYtOPDoXFIPp2ncQRSEQV/DAVwdaz0VLpubHgFC3E1h0K84GnHK6nRvR325vI
whR4UcSc93cjCXO87iSOSRd1itF1d8zUxN0LE6RGj2GiF1H9ODMdOE5pscyR0TyCkxBH0BPjfoq4
rv2uSI6xIVjdGst//vn1n/9SBUHNyOC3Y9mFT9lARMGfHy3QaXZqxFvj1P0PK9EMPhQjOh4pRD70
vpXIN1Wcwk+leEFOZNkYaak3+XT4+yi1mA5bJGhUzky1ymW0y5OA9Wk2DadmwkkVuuzX/9SeMwow
lZFjzed429szmj1Ws/u5A5ISFN7NYHly8zMll5vu15+fk+3HIxqu/MnjIll7ujGhlLPvZMWabwR0
Dsif6MuGynmNyoomkpW2E2T66g8H24LwGGfZgJ9AFSdUeRz6M1SEOi9PtllwwE4DYdl1VLwEdY35
Oe4TpKDoQEImcghyQ6RKrlM/h+Nmsh3rbshCbaZtztm+YoYf89GOXmYGKVxp/T2ZMbPlijVzkqhb
NZIvmZgDHoG6oISfnW7PfvMCEri6tWrZdXXdiQE0KIWwes/79ICKwrH716mo1EGMqtm1SuZY1Gtu
YnY2F2/GF1EBPWGPOj37tAtnPo3lPSy+2spy31KBbcUex+ypsRFCz7mpnw1JyHgxhr/QgjVA3fjt
eWPHh9Bdqg89fHbWHJ/q2q6f49T6KKe4P/lt3DxjUd85CyGa9qbcdaq8mZSkG9hCX2rGdNKJa5LM
oMBaAKguLTK3SjXl+uec2L9AYEYvcNh71isCCF4nD8huLk3fQIWwKnX2srQ8sVXA74HTPIwYOg7e
e5y0iKFtFEZYwZ8KphlH8H8QNcpinznNXXCRHihRBgANZbRq+/Rk+pWFoJYkF1QCqzFlSxg/J4J1
n/gQY8IaxVb8mzElYjW3MXvbqzN0/rr0aLVG4vASVBpn06c0zZrzECXp69T2Z92XN22RLDkOxFWV
kDzHwCwhz6TfEiuUJ013DQyeSAap7Wc3cXDYBPrIa9fP2c4dA/JaMnBKYooPFQLrZOdB7cY/NhHY
2ZZbJZkkj3P/6fP3hGG/9XMFsC+ChQGBG0+fsWtrONv4z6rAOE/ox3yTntDr8v7kNqz1Ylbt27ma
rq6iYBazgSssAd3CwqHz2gKbWgoZAIXfqFkVobjiaPBZLYX3uINJa/sGRWyBRaKwjSNiZVA+5dUE
OKwqHd4yL0eLWkuCdOlhnO4ZOWvJe+u3kZjOrs8OAa5+qP0auXBOp5CaG39mjhykiGbNafowUzO5
O/newDElyjtDAO+ABgTGS8m30kXDrZ5JV6gcJAspVB07UIdFYj1lJuLdzltFQ3GlFeE2bOxx0xzr
2Oy3UIga2nk8d32xjsfgGY2m/2DM1i6sGN26fvchC/ZMMs++uim8CLeML6xy1s3YFTtkwDVJgZu4
aqAgtkAUMfvMfgVhJTJPhTO/RGgfkfqpfkMW0ipox/EBRf8J/QQCUt6W3sS7XRFiugqS4cXqdInH
9d3jblk1cYV72xNwlqzyLclQvfVQotdpRBmTNt5qaD4aREf8DEHCffhOZ80pCUqhZ/PG/nL68ifi
1QYAPggbv8mcRWiSxA3cnurcmepmM67f2E4AuSJBjZT656CxXr3WCTdDKYN9rZNrYuFmjG33d8ch
QqhZP/HvUq1N1nvh2C0k0uR7PBlEdZWy203VfHCUEexEgHwf0cGhdlsEKXxWT1M2POn05+A2gKmz
/Dqln4aZqD113ficF8zIXzve9w8+xtLF9L0ufFAcJp6Poarn0zkgNnAMagV1HuW6KNwFLVqe1MSy
SyTzp1LTg3brYGvVWm3cOJSH0QL6WWUTExtaqBQ0UyXTXR+RBhm1zt2aaNBS9GmQypb6vZAcly3u
GNaMRdV4ay8rzEuSqrO2qheJSH/n1g5wiK4+IIxfdcCZtk4zanojlLKFxaSxmI5h2I4nj6PehB5s
C+TdwzR9JRi27ZBcWdHiDTch49Se3xw1e7pVTTGZIG5+ZMr3GufiaULZves7x9wUpf+VIALtphr3
iUbKW7x4duawdrA/wgX7U9cRK+uE4xQ1yNxBXNGTpQ7VhJ0NJ9mDOePBt93QZVngHbO5egmhiuVB
hiwET9LJz9OeHjdpNj3SKUr9Q5733T6vkleYKP6zTwyBm5j6biAEXE9u629V/jnMBVENoSKRO2Js
N2I2IMsd8xU9UWJAKxtMj4ef8CFJjTVDYWM3KKyf87zkgnAcEQXD/s3i8nZD8l77eAYiWpNsXY1E
KXL+I6Eo955v/CgW3E/BCosFXH4k0hJ1C1u5NdPT3zGzhU1lyvLYjsbaS9WpNDBde5nDelwEt6Jy
bxRVpm2UP5RQt5EOzi6xtJfeLWHNs0KhFW4kQZjgZqhGFGy5ORHFWWcMYnMNBbUYaKZmcgTnWjEM
bK1T1Nc/S3/gaqSh4j1J4liHaagIAF14Y4nxxevSM3FAIKXEm1P6LRAPtCBZQJ531I4/axO1xUjU
Q+oh8J4riMlaXchQFlDLi1+mJe/hBAOmmCmxXScUSNly5kJ857h0Ke5MazM6NY4MUGVrxO6rOQrs
tVWWp1LPHBEFchuV5I/9Mo8IXHItU4yXcQknTrkeW7UC8WoSmCxqAXT1qXicBp6ZbCbrwTHlwtAi
f6EJi4PTyneGAmAi5g8Qdimio6zbkVP1mNkegZvSfww12/VBzH82zA+VDNJ7sYRSdm+pG+L+HEqC
pWd5UwFlckgdB3aEPEZlY9EaZUyrXP+Rx6GvHIhcnCJSmRja4Y4arWpdmLwGuc4ZfFvEGto5agP8
dMQigsfPvHhbGAMRD2p8sLAv7RcrV0j7vAEziG7HbHgGU/y9IWu976vPNgCFCP9wB1RpsWKV/q6i
Qh9HbMyGo8neGCBqI3mVX1Oc12tWVSWuV1ehQm0gagTuszdHtDBDQjRJbz0KB/VM5bKpi9CEd/It
s1PSrcucnwYnfGJSv+IuWA91DJFx8oOdm4i9zWDhDhb7FiYtJWwKHw9DJ0vkIpGbOeAsG+Jt1CVI
ROtxHaUYrRRc3E5if5JYfWHiItBqSzh9oebudg2I2pqepSoJiaC+17yxQVxYcGzMAmaiC3X6wQ7k
o8UUELkZE0jWDbGqgwPicewdUfY6WN6u0eQ9qIw1qBkByh6iEisB2mRzqM6N3tuWhbATu+IWLfqG
pkAfGQ25Z8bCTc9BGtt2uZMp02BhVod2MbR41vg2+VzwFTmfXgcjwVG0aHEZb6bKi9E5QvgfbPeE
dHfYELTbbhuLyijtEOKiiT0OOIdDhYKcbBDMb6KsuOD6fpMt70q3gMWkRP9h5/1R2NlHEet2VxYG
34HEop/V4hwJsjR7dg7KBRBmiZ1QeCO0YucesFjUM1TL5UBjaC5svRkc0lqbvCUw782V0adpwCOP
0XPnk/eMbucb0gwoNTAJtjRJGznxhOUMDhkeiGHYIVdDcEaIE+8UrldWnt6DKBCGT0QLbRNpfmI6
CzZ1Y+EDdpeyzmTMHYr0uQXzQXHqrvCHGueUhAB6VYB9RaacVaVS8OUtcrVYoeKLp43gdODwD+m1
xpHRqVq8O2RVtGOBcKogSTuxX/EAeiA9ZoPSDdV6jvpu6uB6WkaHFNfzjEMfccYpgQaGNIOjXgLm
XATg/ICeAXWeOzXHsawSjagptcxdavJnwGs6ftIeopDPlZyRJ1gasUFOq4tjmnrWXXv8+QeNjiNO
B8zEdtIfykDjDKSsPsE4umgTKY4vHaA5iwIHg9i8leO8xW8KG29gHCg42gcvYGpYxms2xKSdchOC
NKgcBjgVfgHmupp/oQU4hQNaVNN7rYYns2K6EjLTZRIDWmEar5FKD7FEQVEZdk38JjJwY5/Zkbeq
gPe7ZDSyJJAcaQQQqxjGjxQx2is2UzvLncWFMf6WdvbFt9TMPI27hLdSXRMvIEWzqT2mJPR7+mA4
mGznJqk4fkL3UGQu2blpSPpio4oj4uXiKD28nt0SSNsM/kM4C5BOHRl7AjocDiJaMRu7ZFIqEmjM
Bm9MOK7MJskOoq3fa57PeXSIt5TEjBtFuY8XLdCYzut+ypNDg6w0tOr3dkS6Z7VkvVZuzofeBA9m
4C5I1ISDSMiNV1kOcfW4bjoOYN2HxhPtJegaWUaQVDOYG7j0jNC62ETGlP4EU8KdCXWxsqfRfYLP
BF5ct79Dd+xWrYvfwiY2Tw6fhmwuNAcbs8KkpS6+4vKL+vKHNq1u2yhoKglQjalEc3GOOvFd19UP
L40mWNfuEJBWigwk8n6OS7g2qsIH5U6PCgBEN3FSu+VLV8ufVGN3cP82F3ufuV+o4CI2A+8Vb3Dt
iK0K+29aItOVoYfOCrxbt/yQRMC9sOKxoAh6K3cAzDeaIBMzMhSSKUWib9Efy+Sry5M7WYwnK1mj
cLhUgdz2JE7ryCcJwepxzjCbdH9Wg/jUPdpaL4RaYgUl89riPv3EY1mT7za+WTnwUkqGl1bTtkhw
IxPqHbr4aWO7+SahLlu5OT9m6lu/EBQyTwSGUyDzdznH+7zGqEQG9mCAjopcvslkIjZDcwktxI5p
6qCfeVWAbmdfp+ZrW47M983lgxFfxVNfFtUhCEpN8i8qYKD0LzCgrkZ+S2A5ARaB2dBiSd4lqpeP
QW0+Z2nxDbv9wrUB4J4ihWsUuU5AORHpGg0IbaERnATtz7Ruv3kxYjKGTMvlJzhX+uegSJuztI2H
yEK65gA+5iLp2aFYjoZuBo2zl+Vh0BFstN4iR91FAcIScGV6G2/QyP30g25Gk/VXyn5YeB3TbyIg
B8xNrY8PLx7FJ7XOuGuiT9ZJxGIocfV+arlMWtxWPEaM5ZGOochm/bIOG+pSw1vu1+TSUcWiMmQH
V3C7rEYfJXidUZojkg0ucV5+tXPw6I76bJjjLhkwPjE/5/upiBpwBneVpgHONDMgWElisYOmdwki
cKImB9gN35vcRE/InSFdhZ3c1/xZbBboraL8VJQw+OP6YwiMzTQofTU1uudRZF+DyTjBTH8EtKcU
5+P3iv50pTS5MFj35BZSBoJ6ZuUbH1BoApoXcVROCIBLU14CmISASrQGbqK3wEl3nqOpwQIjPkh3
eBNI+nxvwoxfYtyKUkbAtdPeJzuudgYhUOtEkt/UsoI96f6Vuzx80CWh2DEgy/az1fGrO4r0Ti7S
4gxNv9V6yVq3vxWQh68444Dt97A5E81rkkWYz4ZpjHceKhBOie5bVNO+Bj3ROTCY93P0QzTMU7uG
JIopAm3KFsIranqiAMkZC2PeZLauT47rbHJyKlW/deN2+DSJW8VuxIMi6ntTNNFzYPPB0VUCiMUs
1TO8ul8adeNcZ/P3JIMknc5g64ajKg82Y8WV2Xqn0YZHOYEbbZtnxI/mxiZup4xrgzzqmLyzjjJc
TMFd212/hDHcS/Tfax9j9xruBnbVCZFaPhzA+u6FhfOl0Q4jgrLMd0ZFZnkxD3SCaXdAPZJsaskb
y/FIteSlP/guuNDcGi69twjXXr2SwB0rncnWc3FCtqHPZEFRLGFTa5sQ4EK9eBkYqagO1QUrY5LG
ezI2qh/LnjEQ352wih/sxds5hXo3C+MNhjTEY9LmKRPtDbqd323klw+wVF/twrtkOHOPLN1RvBa0
CEXmXBvj7HTdoe7MXdiTPl2NBP403rYK1K7IMfyy81u5WLw2uRe+YK/8nnnRUjEHv0PGMoPNPd+3
wwpXV/YiqVRN65b38nspZu6iVIBAaBuQ4Fhh4iWLOWN8FmDtm6wGpc0tKH2bGEgOIR7ufSoZPlPH
vrsetT/fMdjXoOCFuJcpViYUPd+FZm7pnq0YGodb41huHaZYeHFUXQ0bghAlI4kBsat6S832Z1Y3
OL1xEVda76EeJ1i2bEhPcfVUZMlmjFv0yQFEBrIXQRAMuPn7BEWbvlOTroMRzGptygCoWZDt+mpb
LP2Tk6J1RGVMFUeOaYSNbFvgaaEcAXJE8rGJyNUD75sU7DwFMV2ln4ExbgX0wAoxUUfUxTWESVU5
OLT/k6nzWo4bSbvtEyECCZNA3pb3LHpSNwhREpHw3j79WWDHH3NuaqgedYtiFTI/s/faiTUVLNCY
yeQcuiNYrYvdxLcir6K1CYt29Hpk8mOJ480nUYTRKqBTHJJLlnrQQ8no8dKa1WYiIVt7j14Ahalg
JMFYoouXtA2KzFgOKzUEZ2z2zwggAHkYbCqdNHxRNGMb15VoBqZ6q1A/bkSrLbI8YkwINmYBhDg8
v866Nxtvw18z3Zgc83gekRtrxrgJguDVsBjhSgDJ4Rg8zR4h3HaV7eIFBJYyrlYimt+BdDcoTZj5
iQZLMO3IU2N4v6TVfnM0oOFu8LH2jLSQAYqPlLny2m0J88IuKDz2yiPckgj0VmW+TJ7Ya7LeKM0w
lvlp90ncNIJ1MBFAgmBLqAuD0Jyrag42BdcVGTtREMyn6MsqU7Ev3eJb4i3iQjNxzI/hY8eR2KTs
V5WXkgsLznvjSPOofapXRRwZYjZ/j7qZczM7CWM+pG4EW5Rb2IwYwYGEJWqQ0ymiFRt1Kw9z2YBK
Gnn4q6yHQTKXHV0Hu5TgPljBV1+zL/MKxmi5RBKQhvO0D5vhV2zm225g24f0sz2lc3JupjTbSj4O
Jxjbp2J2rFPsRME+DpJVMcm954UUKThbZm397oyOB81M3wIZiDUTvyEsNrJvjlXOdzK1f1DA9cwl
lMvYt3vVPBmuoMrzrAmvi02E1KZI3F8pm+k3nYF1bLIO+LZJ7BaDy20Vj6CI7B71iin3yRixIoRh
5SaedQtRJ1Mbf7rEfh/7e9AmuFOZcYH9ql+o+B0uajxZBYmna+TD5rEkYJsF08h/LDduoakeEnds
9vZ88eglt2GmkFzpb0yx28ZSjAxsY9XUEMpzpzp7GH9+/neEdUfZoDd1Xb8bVUon5pQk8LA+Mvqs
PblTLTFYp8+ujh+TJIM+SGbtsmXZDn4ptkK1xm4+z4zk/cxnKVYQLznFrNI7ZDm1SkhsDIuF7xol
pyZ7p4LKoY70p8wx4ZCzROXhBaY5GMeimn+7RT+sQpOifV6xxMHz5WQfScMeOMHoEXxVvbqmNI9C
hn902XAHGiNEAOQHEffepqtFBECB+ZfSKOqD0lkgnBQqzj9a7k0jmOAzCimMx0p+xCFZloxZuMu6
2X0Yw3QvoZtMZhQQmeAyNJPPOmMgJL2y2C46PgTOzcFcwM0TcpDGN16IjEi3PtT47eRD2qZDJRMh
rf+VacUo7QcyzlZRMZHmt3+IFje+SIx530HDgLiNCCKOAOay7z3WLyU056tVqmOS1pD8OpGu+DRx
mPzu0/zu48VY54tuH+GfA12dp40R5la5PCnwIlBr5MC2XV1d0YUZl8H/qJoqvFhJzewjCEn9rLqH
dEDHoeTfrMm9k1c3v0MFOhZyKrJSH5qRxEtJOMJc87mMXJ9oCTIkb44KH3XNhANUl/kRW9mb4VqH
tCyLvWrZ+JZ3XKHMyAn5AQ9a/E1yGPfyvTGQpECDsB1sMVY5n0lOiy8YkkLdfYW4NXD3IYCLNF81
QfQ3A4Wp8A6GErYrP8sz988lzWW7MRPO6giyAdTabyBs+qhTXIxsPdYVuFzDjfobFACAuQVJR91w
r03oLp4k1s8bDXFQdXAugd0csQGzykQBYLsPeTsZvwlsJSIrpJ5KMjd8HNU+8jnuWRCbp6SO+pOu
w2Brj+O2a72z5alT1olV0VsII5zmHS8wsryCUOG5vSGC25VZYe9yjHYbXO0mM2lCAklpbTbCp+k1
nV4z0TLzR1z0CrM62m9bDi0TJ2NXwznfJamtyQpS19bjKLdhBeGGQXbfeBWpmHBkcv+zYsV4xrN2
BH6Pq8/S46aIi62cje80ju4CU8LAB3tnVs0hntmzFQOxIDUGY8ZnJDAtOWCz5VZH9vWAyWdSRzFT
k7Ia7toa/P74i+MKy1NqPeaq4h5IQN6nhWuT+OVb16Yhkytt+VbJcnLjw+CSb1BLygAbRxFRtlzt
MTVt06aa5MrkEme4upgkBJvmdYrly6TSr0lgN5NwVGwmeYD/MUiZzIjX/TKVNZIGcvsSyua3R+1O
r2axm2pWcwn2xNjwFfwbwA1IDtPY+MJ5RuK9lmxiael0pagKJr9hHnUakwhFROpBLwrGR220d/bG
1t6q4t/R7D8oxk6MaADWkmlwsbriCcfWFYpktLFJajX6lMmpNL/GMb5PhWGS84HCjQZo1Zt2SRDH
FGFz666zQx0aqhospglsrzt52mF9pazsYrgEn3Tukw27qEgkZZecPzre6EKb+GU+vKWXrbddBU3C
MWzvmmPx2iDawLaytKptk7y1sLSrlDi+gpmUNdSvxnxqOv3GMdGs/BrWESvEU95gDXPbzsH8w2FF
1i3RF1fHUScixvt7E9dcY9O1FeVnZGCCTLOS9LDhZcYKd3Kq+oxtQR1l4v2tnBg9nKDQhfOAB55Y
iDUCkQZlWPcurYlOteL+jSNfr4t6RJIXoK8BPnbMTcbiUWIAmJNqj7QSebHhPAHWTb0AFtgcMPwt
uwM4HhzvJWcSsq0D/S9pOAqryWg38ImQ9phTVoOIXGxPUXF3ITf6tfpNcUaYhSzh6aoMsRFF1yrE
8bYWM2z8jHwMMkagiZgS7DCJLZ1j/UslPFqMQ+aqVp9DtWjPlskpyu9869A9dYjycnQwXEZg072s
457yjHsNMRMkrbMwfagbuceQEJxsxkiMG41z49TvYaj40C5sq8zzj9MsGZ+gg4lcGMBxEhwj8LF5
yJZtCqnPMtVqtJYutJyDnyJVzCrjD0ZNqJHgw8cFhWyKgE6AG61CVb8i2xMYCyjCCBNVV7jlLmY4
cI786I03P2f6Zeqt1TtPg4uhKx/x82UC8zPSB9oP2NicvHEBCEMAQ9uzHAWLGwfreKwU63Mg9bGT
ncE0EgLLZGT+l0WECQXxtKkQZ/IM/Eoa7711se/5oX3UHb1lK+Jt2FT46oaMClA/+05Ybvwy/+PD
b4xKx8FSxdKJIB74MfatMuJH2CVQkIaItaPDFDI15mTPiCczje+gyeWdiayoCOdjXZoaFNItE2Hx
E3m6npvAvflm5mI9YteccXO0uiV0JMYyNpG9aIGag42Jh58S6hK7AyEcMtzRwb2IzP89d+k/VjDg
5Yy8Q0ECCi0VJ/ooZ10MNmEqYf63quWLN4IF8mw+gCw991r/Vg5ShKgz2eSnfssxFHaHWGKWFYzl
5qx8YAzeT24FhYUgTWUHCF2Tsd3+62xr5+V4TVuJVXbwwad3PqY7iykiux+GEYoUAwzYOZmhPK5O
RTquyUhNBuUW+Tl3aA/r2uN7dqLmVYZwjjzN6V2xXTeG4DG2BGqrpTh1/K/aHi96aVcVCuqt182H
wqzPgCS+o8r2dg1hw3N7bnRw0yWSaSQuf/MO+1jff1KYIVEC1t8vHqMwB5Akq8cxjr/CZVbAdYTH
GUXTJqgrNi/qZkX0rch+2PtAHN0qQDJM/sv3hDGjSdT1DtCKwYSjI49ETeu8ddAoWIsZvX8P6ijY
otcuMD0O3EEqP6R2cR4jytKMBVLrkTMahFWL3966JHJ4KkwPqkVbg9jsqs9JsY4qJ4DbNuAMA+9E
YzD3NGwKn16+VSzJWZF9JPrbasfwMAxc6b3+mgjSXSce5grbC/7wILp7bJsMCNOaQHaULitjSr4r
4BkbXch95vRQMIwNsluwo5B+R7d74srgoEuWt8sRGwlYfPI0qhafB3qxKI7OiNrjaPTL7rmbX7NW
YzCsBo0jW39MDoirsm6pygT0Of+xtfS/ThvnGQ8LShTvG0q5W/NB6NoOgbFToFWwaOdHLocNa19F
UCdDZDP/4+SP9Vvm/EPM9FoP5kUOzDjGnNwkzw9/s9IblEZHG3e/oJxRqo4pUvsqwWNZq2bTD3Bs
UOqttLKTTWxLNLXJmRHUNgx8Hpra/a00pSZ2pAPEEw3dnCDtZSDe5rHYDS3ogtYbvwFJoooLkg8/
DeVh5818w+5YKxolmMOq+vId87Op8eHm9kh5UZKNOyJZK6T8Slge7Xo5A0JHJzAy5TIyFLA1nDYq
JPG7G9uHACmiqL366JaorhgDlUzB9FvQ1TuB8mlj8Hw2AeuXbhrfup41GtaSZvuExPkjF4AoUheE
WjWi3fNGxq6T6ZyYxRPiHRtP1kj8Kg/0alZd8P6zD2+M6Vm046+0y7yViGGjm139j+3/Gz81kqLR
36zhqZOjFYN/ds0CTGFEquh6fCtt9aBicdNe4u1yxfguJ/igsIXFUpAPoF2Y6X6WNLSseMsNxy7p
nyy5qFstipmCdYDJwTb3+mgl8Vue8InQwPo2cPS7lUllsm/4figO9Tqd5IdaDLUjp1/Rmy95Xfzt
ucBBnfqPtUWb3qnhbTlqV2A97GRZRrjciux2oMy9W06pt8Jv7ybBbH7xZJHws+my/NMoIG4Gffd3
rmm6ZliZ+4qj5lpUxXmeocYOhgP0mxDYRM8WkB9wSXCQgQl8Y+78Ylr4NHTmzHMPKKaGG7gCYgmt
/GraSx5GGiSbyZUjC994643IkpLW5BopnC9XvAwFEB7hNY9stKCUd8NT5O9dR4YXUk12AT05Umza
O/h9q2DIX7Fo362GaAG/DdZ1HZ2HDsV1nkD6lGYKiBcsvvGe5fmzXwiPqfNM3zPx9AfVOYbrsAd3
4Hj8DaqMY7WqLnkYLmLLVNM/tYc6TM6qpigubetgldWArIyeslGV+gnNQEpwNyekNayfTyY/+zmT
J1OO4Q4aHFN2sQTAVNVrU9tfqMA4WrXi7q9z9q8ZWyPJLiJQnGtRnJHaAIymMCxsxU1hrLOouvSo
5cgjB8WphmVFxAqmFo+kTem1ynS8N+lDRBx1cOERiXehfNI5oQXz4h8tpHfP0d47DogMoDl0FQrg
+AB7MZt5rHv5hV2WfmIEG+NW4gWnAFVGDE4kiZ+wZD1FfIqo32umiDMsbnvbl9AcrZHpCS6l68AO
mRgX6ou5YNQA1+6jmrXcDeN8i8r4rUjIpJnTI36e/czW7VyD9TUFIzeJT4FahctV+tU5a0F4GHO2
ikd4ERioonXTARe1vLQ+F3C0mSn1gGMQZSMa5/gzTk1F9eSa04vF+2J6I2LeEQhFEebhbdFDFx7K
17pSkBMMihjuwZ4OatII+rm2GwcruyCLXlo0lCrvvoQ9y/3gJ4TEwRireqpQrvbURHc9hWTNO/6v
KlwYNUbO2DsBWGV4yAFi0R195kwn6ZpXJ9wwsGZ3X6lsM8T6S9rIW8qlsaqt9t6SbgMVmbVLAI16
kzVsrdry4tmw47yR2Fl8bn0IXCR3KwhO2U0Se7qdu5y6eUex503iWjp9t/ONGCNhLLagxxJiP8h6
1kb9q1xE/Wh8150OAYK7cCaLuFvDFduk0FwssstOc/7m2AQ+9DE/aKwGd1nLfp94fbOx878N7h7s
S9mr68/PzVAhAPT5g2cTRA1NHIJG79iTS0MH/dI61jMEwhD2A4VO0bbv7aT2Y1Q/AKJz9lwJ22AQ
b9rt3/uqYm1nGuCPjRKUAvulvg83nvbePCv71s78yYxcQ+9qb/CUHnwywzkpsh0WooDsFQ5ZY+RN
qFC+uwQTBRRta5P8lbiqTwAJ3l3P7a+oIhTkcuYevtevhVMcimy2t5ZyBpRRDSmCAOd7tMP8/4up
3KROxSPqU0KsJoekLE56cgbmRY4zvlNJYRjjIitDbtPeRLwdY5zb5+OETFJ8s3jjmIoShFrO+0ie
kAGhCZHU8CQihp2Mi/JLZqvDoG5GzY5LdrjvzC+d5o8ywejvDEwZIUHChybrw2BluA2KwoBLZLxL
3E07CPdfSlNe23581X4Fbpd0NcUw5eCOrP5nkmVGLmNGSCpbw4ahyHeuQ4DMvgV1TFiDXBOASqUh
+QCVVLEeFNm+oVXtCKdjKOxEzEkl8CMPa2CLlIhydS4POUKCECINO7Glk7PtP3br3+KOj7QkKNRh
25GjCkViiRAN6enGqyiUiyaU+3S5tXEVJmtEocwg8PenxoAEwk6YuUP4XcTHd7Y30HGZ3QHUUjtl
EDrRi4zZa/dnxMO6y43yy87g06bf0HohDjUCfmSgHcyzkDBiT0MyyCmdlvI5M+iVQMkA7I2jk18u
iK50Yu7r/MHGYkAQHK8T/fsBvf4rixsWS962bRPEieldDwsWxaUKNNdlNt4wp6SPCaT7CYzYyS7j
5964jbAbvG4q6ICis06mDJhpsKdn8I5lEX0MiFuOY1Jvszq5EsTBx7TWpOlsXe9sFnGwn5yGWKFF
0mPY74ml8z3l5r7MW7LWMN+xU04bWt7SvZHfiUQ1AScrwWr1ATMZ983FFbZPU85rFYVrOHYhzrnx
IULayWFUfvUoNNuQx1HOmzpAWAke8BCFot842BRXTlbxoEfZU6ZddsExVjbt/YpT++Ak2cQgCLnX
5M/XcbD7NbyoL4/oLOn35zANTwPD9OWz/wRYP3pkEsTz5x/z8RLJbg8mqt4FioFNF78RD9Bs/WEV
W44PaM2/2CPiqtQvjn2PzIal5VbrvgMl1eyNOIv3Hk42hKZEETURXxB/8xyiJ5/ktDED8HKM+hm+
6+w0Fa/R3Bms+uTGz3V1mRABik4TtVj/GLYfyPPO9w7ceqc1z+h78q2EjsicL4EiE1CBzoxjx5Is
DSc/8HuQOMZ9vSo8og2CRV1cjZWzW+KHaqCz14pqfZHFOKdyWQuUffcIEWyds0xdtqXVKuIMWPUG
RgmQE9GEFwdxhUXtSn5m1wW/cvQ/a8eQn5heFKLxUX17bma/tazX7Jjcm2GCLwYjGsbkdDW66E4E
H9OdOjJXPIYPYKtWI1SWde+35g7eyHOWJvJol9Q3hf07iXzGDcI0dsJxKiRHEWF4poTwsbXGttjs
a3wD24GsUp47+GBwcePE3GUhQfNtdE9nFXE7xsu+kjfMl/ygsYOJW1H+Ngf3b2pjWgbzvDMCJz3z
PaGtdC24fEzwafIxpPgMAkbz0Fhlf0Z5ss9V/qfCrX4ca3sbOpCjmGD+wTlBdrKMdw1X6xpAz8ol
YKX0SIBZduu1B6CEfL5trwy0wyMFMhCeaTVlL+zR8Okvu8xqqr/qrEAMqtCW2BXViZ2lQLLici2m
L9+i6YrwRq0qVAlsE6ZPtwSonKd1xQAvOQUdjGRuZgI+GKi0ODsKhuDbxlUgxmb2jHFBeeamUXDO
qDSx5CMB1uCXRUsHppjAIia09/lASCTW+JWCbrjVxGTvjGLezQ03Q9lW2JWatGdtJpN14fGH2ZRU
FnpTyyx+86c5YUxdAukmCMeDqRocOhNcDs2fthJ2dMXbkpZoGq3E+muEJAs0xKlz6PBZm/emfS+Y
9jFf6qINGophV3b6tavlt06qOwIMc4wRyRt9fZs19ABOBWNAYKogcQ/0EBFJd46z1Q1rDakT4lGG
FpiO9Vn2fHjg0pznuLuIYEmgtuqH1IDOJAC9kxNTfxCLY29rFV0ZKXvopsiPDZjk+eMLoJtwjZwf
4JNfPVmsG/aBAy4NY+YL7rx/se3oo4Nvil7Y2k8Ww3WGqbgPh8F/iBP7rBj/H3A8fBpIx5AT+VZ8
SxiDrP1JVFsz0ckNjm18gx18F0boOgcyEgqm4bhGZwdmErnfRHOS7fUAPRNUXqj2bl/wvoIXehx6
vCJtb371NJoMj/QJtUm5droAAa9TPQ4B9DeUSY+F016DERJxGbQAuFQ5vXROZbDdZz7CqvbEFVsd
jMDAU4JOaBLtOU11cVK5wQYptOYch16rQhpW+HR5G//LEi86umoel44yOdgu8oK87Z/oempkAQTI
4ZqPflXJ0ALhdMYHiTn9lrT2L8KmzDy98FlOj35S/0EXGB7B1V7cQJFNU6RfpRyx1Cy/6l0yU1xL
nYukNK9kuYa7nsl2wGLl0GJor8YB0aRbIs2qGeNoBLdbJiAoFJOY6OfZIPeCeCZCyN0wJeighGXl
MaERSVXc7OXl56teEFBR98H1f/+8NpxsjxGfpOsrXVbzXEksPjMKfnJJwrVAhPPkjCiJEnPcN72D
lr+1wj3zZOJAtQpIlq31vlJUD6jQsaiChNhkwuruCAqh+kT8PpxHbFyS+HejXFJzyGDcGgxJV9ht
fFyKUXAwAQOdRn88QkjY8DxnX6j+OesQwJEnJ1+mbEYvby/9d+O5L1aufoF0Wuofa36zUxYGpkii
m5OX81vO6TZEWfsUDZ58tfz9j5SP9Wb0aIPl+PlXCl/4lwEYKXPZenqCabC3Sjc/eS4qREGI7ev/
90uuvRtc9be6s/rHrD7aoSAAbXlB0FGQUYv0BqGEPXXOLTD94mxP5FOHIzI1oc6dIcNbl7Xerbdt
oBhjsMtRYZ6DXDnHxDJfsmS25Upn/mnQOVp8wtuuqiX3pwKlLObAPfPE84OFxbSOUs87/+9l7BP/
3Mc+oi4vmrd4JphR+k57xJTnPOVJJ2/CkwdVZdY6z+rhEMk8fS1xt5OiYT+NZEG8AlS5OclgPyif
vC7QQ2/VxBtPgrw41K0xPrmQWB7z4J109PGpmdx07WQwa4lW864k9WDpxczR9P5TCXO6pNIP/gqe
Xp+En5MDXuaYzCTUeJUPb1B67Va6fnBwFymTh25k21KdHEj5qz6JFWFwUWfvGMxORa8gGGL02GQ6
Ep8RZnFSSwh+zbGZkilBPgVMP3ZXUfOY2v6fH4YGAr3F5vsaJQVGVSAFHkZiRv+TQnKZWG5+qLSI
waA75uXnpeVD9N9XP78UrABWUVQeBMOwgzEohRQKJbLK+lc16fDqK7ZdLtKHTeeAB9fCTHZYI0zE
NHJ4s6oaJBiX9FE67VZ3ZXcmDrO6/u/FC/hQk7zI3zc/Ct8WaET+7yVc5KmDMq81uuFj/mORRxnb
0BpBM5DEFYAeZKdERlrDirdtL2iWth3SklsSdctftzzLkJXjyiwwEpFLQ9STCFJ9kVlzwJIeHhy7
ck9Go4W//fmyj/J1hp923SiAEWIokolDkAvCBcfSlM3jlCK/y8uJ9KmF02LI4AuKULkXji/O/jCL
c2x8WCXkhK3qh+CVi91Y8Sy3jzRs6FjiBRaEpKq8uBMZjeS1mwbDWRInzHXh5smDZzM7m9k5CG6b
n01CFbWnDLfyzkzLC8L67p9lu1cvc+RjYc4fhTVByQ8j88nnfEOe7m+zcTb2lnvz8A+98ZfrsGSM
A1hQscli510knYlnNcUuYXTojismp36ufo8kBoF3TRyWCxOrQqDPfR5Nxx4LAWWDpo3JymJxsRxB
/SC3G4XzUJa5f7AyKvEMW9+anET0d8vP4eclNJHgdNW4axyT8mMxC/eWvKKoh4G/eMDDgBltFGHP
E2ImiRC/yi5pP/87LFLcAzOJIQTjpW9sYJgTLBSYCkXBxpyJS/l5580ZuGgfR2TI2jYCf6xE1Znd
Vd3AAhNvCc4kll92dmfR6GxzHkkqIlnBALbxiCf5NQatvvVHPZ5NfDfrYZm4NqxnkZqoM1rf4Cws
XK9znI+b2DKxCMPrR0BO9Fflhk8o5o7jGHKBqzm7FtoQcOW9iGyF/TR0XkTc9L6UN1mL+vG/l6Eo
HyKvQD6cD0gAqvvADOQe17PJPDtS+2aeP2Up7UPrBvneovRjUubdM+I1kOd0A4rhubzMQ1xwko3H
uLTTN94ofQqXEDg8AdkhBSE52Lb5RqJ4657DiBR7vwjiy1jURABNzic0XgaE0h7YO8mXWob9a+nV
8UbO1JWtY7+LiKyehCvVyd1+D1KgeBYuayM2C1FrdG8eQbP20EOtxw7yYY82EbxNmR6hKb9F9gwC
YrKeazFEt5QPUQjv5WtOnXvMuPYYCrY7PvT+d4caa2tMTU4mFtE385ye7dlPaUR9bL0QdlCa80u/
8qvDPLQHZwRkCmzlOMz0QMjdObULPDJd3mOimizgg557LyqHmfDQkLlVVPW+Qwl+I5tgvmEi4Xvp
zL8grOYtNgSELrQIwImj7FLrEl2S11irHxxTkvoh2TPkTE8MuvazO7kvdTSCzfSxbWVkgV0qI1P7
OvIolbKRzGYMAjyOLLXidrol/hvmxeGam66xTgdkoiRQiAtPYaP0W2sWxpVCtH8hUoGmunzswUJv
GRhRm0jtYuqZhuQApVxAEudjL9K5Y7nW/naN1n124r/DkmruMpguEV1A98ErZyGE5JyAi6iymEa3
iK/VgnTAh2qd/zt8EvAL3YIrYnD4wtCVUWIwNKhxdPHgCFTnhFusUIBNvySSD8tW6bZeWomxgxM1
U9qd+GgStYzdSrCPGY46S8x7brR/BdRexkm2uJCuDJVyrN1nqyLHBuc1wiywDQ7WVa9ycXuoMTmB
DSA4INYpOROYanSP0cAV7bdX2mix+FteJ1DD1w5ixKHO7KfewnZEoAx+oaIPznqwj5FMf2zIDPJ6
YCbSN6HDFC5lfK4w0cqI7Fms/wUakxUWMmvz88YGfv9kmwM++CqbzwGI+z3myYwqzbO3HNhw3TtF
C6w746LtKV8OB8agZkOwlEMFFssAyURT/mksLvmQJuDnhOo4C3dUwN+WiNRGxz64ktnDa9D6wVFo
0qNxHBEQMwwYIKYGI7aOPkMIF/CrGWBT/HlHj/5kbfa2gPnAi5GRaIkacOFa9YiSHvxG0XBx9BnK
TnGKC3cj0tQ8jSkT8hKq2qgBV8BMXf0c/pOek7Xb8Bz4KVKLUHXi/PNCUgH9t8pyhjCKMjkREXv6
GmKidoYPNByYw2oiMQblQkfScJNJrBMnzSpxO5GRexmWl7H1m1PLqNMNoDPQR3sTYG5Geokd3ySz
Owk49BqyGXrgom9WoynrUxlnHymMsivukvyUo/VZNbY0eUh1xqyu6rlkUVC4uP32KVzl21QsZfQQ
3oH9qH0RCue/3qeBAPeaA79YTI1vwA3cay9k85jPh1pS/f0cOaNuTm7XVttcpA/BFLRH1x4YDOp6
vJnDkiXPUbRvW9/fG+hezdUyPWYcxiomyJJNl4jp0IXlpUIP8IQE3FiX/K59aKNDr/Nc7vMKZKum
+Gh60iXVKAd6sfQ54+DZYGga3ihoql1az5rpFEDoqJ8umF2MfRk07g4DiPfU+xwQc7L09G5Esyn1
Rkor2lup3LRBf3DqXj/lAfVDg7u4iInGqaL60tSO3tkL/eK/7xwS569xOQGR795nF9q5B0weCJbW
gHaWEs9AHgzvud3ldTluzOWRERg5lpR1IskJgtxPRlStkZoEZ76o0KyTK1flMdgLVM3CbToqvgJ2
WROg3WwZCkamhUwjnPeyRPSN8zm5sPaMj2GVvxNFMO1H7dtEk8j4wn+R9rcqnZvppcHGS9sRM1D2
5uOUO+AWTGn9weD4E8r5MpjDawzBS8n00g+fw9x5D27B/MJkUhli1Hv4eeY8qxSb2Gu9azA4+Umb
1msdW6fBGM33AUHVru2cZ0y0NZRi1vlSgvmiKl3xrY13mWbphqjDRcWLVyRDgSyy8Fc2TzCcVDof
fBPY6sQDy0AwHi8/XzX6MsqvxQs0yzB6wPUl74Ky9C4TVH1Vfh7TQCDz+b9/jDwOMBPYtXTMaONH
dxsndXbq0j5ZDbZbbCbT2JuRtG+yZTFGp2Af4l7Zd9FUu4nm7MoUbd9UcXkBqds8YEEIzl7dHRyv
puSBbbHJ+zoBrxcmVwONIMfZZrYn+QJA3z9j+pEk+6b09r234a7bZiqXjz5T6X3XYhaoZVmyr4yC
y+SSCGXNdX/34yI7+tTyIJPD/v7zUpFUGZrZPzOdHwHFsvOmuFRivKfBHJz7CYSw76K0UUv6qmzP
RezmoPpJL3ABGf9cBsNcVZv/PqtdQf6b1A+WwcdBtEnyUrkeb0ZoLSkLubOH/5kcbeW6mxEAFLrm
CTpR3a39cnDPVpdC1hl5qme8T+eiFKzMVUPxBz0PuaSVPxGDZnwy/WRn4cpwL/M5XgcZZqqqjhcn
VR3efl6kLcJbGzrTqU7qI0tXc1OU5MEyQIT7GdkjYg0rNh558qglkuBJCSR6okPrW3hzxcIQz3Rc
iXljkKyyNSCVP9nOSwowDoW35D6EFtSyJd1bhc8wpawSSujEEedOsPKJBXc1kVCrKdZLmMRkyJ3H
ob3Sy2caDyzgBhAYsLTlug7r5jRHY3oZlxc4xp8cCiNXTkRIpVdUO1XOmLvRYbxMVA2d27EiHf1m
Vw6dOmC7eZSNCM6dRQfoIL0+NXhPVz+ZCfYiwqu86lcOaO7s2p1+jnCbrysr04e+J8SRU7PfIxlC
mWsSJAgjCsMOCCCkr3Z6H6Rz68PU3bpaTTtY6OldCXn7AUEl/djtot6czlGHaKuIHG/fJuwEZEoY
kV3nb1VXDeHRdQnwcse+WGdtWpwRiQEQVvOwNuidVmXX9ruSyWleWNkty4isxPZEoidoGKRD1jWI
3EdGPM2zPTPLiOL0H6Xv8JngTRqMNAWIp7hZoSkZYqL3stLqJAb1HRMgfml15eG4YG/Ffnc+5gFK
s6wWeiMmv7o7DTH1Jv7MUy01sIsptJm8G2sjzrOHPHD9jRFbALtq31/9fOsdA23GlKne/PwSgw0n
Wq6Z87ZIKxAgJRs3pzHsJLYmvqcrnmPG7ZbaQN53zonwCvzTNlJYSaa6CGy4qV7w/8g7s+22tSzL
/kqOeE7cwgEOuhwV9UCCYCOKlCjJsvyC4UZG3/f4qfqI+rGakDPjWrLjKqNe64XD6gwSJA722Xut
ufQTyy7ohwrYYp9hs41HpbnpW4hieoDTo2wdcPaUFS27PVfMNuqERVG/1rXaPFKumUdD96P9GGZ3
ZlXsEt+JbuZcBPf6gpYnOkjZChJWVwX48Cs1bCsvDEm1rm0i1VQt+oiKFDAFAs3TNCqfY7NRNplh
5DeDFW5fFlRS1rxEmAMNiNsyCNQr05oTEg/Ma6TuSz91eZURphODe4qrCIQhc6c39y90pSrdD84o
T5CS5BEtGJwJSwbXUouY7TtMi1GlttV0I81EPyf2k28oVC/1QCC2Yu7SiAwhkdGxajkGBkKGLuxe
aKno+mFqrsosNkFHqh0mi1u165mCLl0tdi0rOibKSXQtwb+g2ofG+NiY07w3QlzH/I9E7Oh79rW+
+2OjpeX1eqZRgPvFCba1nS6aTScbdoK55dWo2dzUWKdpJoNr1OdP0wxW4wUD1WnOTamrwVXmG+HB
TCnVg8bca0H6XHW9GxgxOmkQss3GSAHZm6JwzppPdpkTEUa+7AFqrQfMIOdd46DKQRhfuANbl8ML
t83UradqrpkU4sbeNBVAcIijH0IMkKd4eTAb8zxKIoEreCJ6MGx1KzXOXAADiKGlkYmPLztUjUnL
sTK/kf8MbiEZwrvpS4edw0tzflNRuxm2drexeu4xJRzOqRXKh0qnRwbziWSGWXzw2yy4AZIUPa51
+s1XVa2lnobowMuWaPoXK3I+5eF1x7qW5p8t6B4Q0nn5jYjs859fZpXsDxI00w/yWUIgyLZkjIuT
J/W3obnOyQF7EBraW0NRpk0HpIU3VDZrqbb2VnO4+TYJsuRiKSj6pApAEcS4XqPyQQ3mgxLGqMLS
u0WxesLgH8FK5yGZKAjMpNSv8CQrD4iDiDK+UVor/AKwlRFs0DxrCd7EXkmMnShG2mxyG5I5lSNF
jaAIYPtz/Rxvpkm22qZQep/3paThPk9df/Cfq6HoD3XVth+ZUHOt2h+tBuNpmfrZnWOXR1MN2YfX
5F/6iSNRflf1zlD7+jbNyTwVyz5lUp8KVef9cqKLnTHkt5r+Pkn6XT4rwOwqJAF2aDSHzq4C7jvG
dM22K/ACCR7ONzsy6yoNM44F1VBX6o910PV7H33VOWJzvE5TgkyykdypJPK/06lCM+44kNZYNFmM
0Z+JPrTRDnX5SRkPxqBWYFkALStKymyIapjQQyKapQLTIxPm59yq5osR6Scwq/IsUPYLqLg/vkox
yOoihcUPneDjnF9ooVpPuaHSTB3TwdPHxnrq6A3BnjQe6KdhU5WPYPD6TTFZ+l0WQzVUGJ9fQTEA
A8vMs4vSJ12Zqn2NicfNWd9zKD93Cj4o9+VfUcyg8OVfAy0//LnDRrbIlGMj0m5fHmRUoxi0UDEt
3+pGOz0tc9natBlSVu0VxWJ2aUkvv4m4Y3dxA9CUOzjVcj0BHOhVdGLLw+wsEesB3l9qitvBzFRP
Jsz/4dgVSHSw5NtoBo5IjKxVLEE0mEPo7LNwJvshYEfQDjrzX2W4LuzxKEhJ96VGOTR2ezan8RUR
WYJhGNsep07uTYhHTzBIHvEZKxQDICoikbbXyUT1PTCfJ/k7qzyjQsGuQ0nBCmE9V1hsbnpK6TL4
Rusxun15YGwrd+HyhKxcd27U76OF5TNSgv7W0PEkhnTsb1Ets7tcqrJkhK9SiHEVB3H2NUELS4+9
IUoSM4HLvvbrUJjlfa8QA0gbm7hT34EeRp4m3sYbA+WZlZL2i1rWnVXneSQk9aiTGvvoyo5iCsGq
fTFbTmI5gnQoloukSKpbtlfBl76nHqvhQKFPaLaWUWYPVczkHsWBWBIcEBWCq1DndjOOCqaFxrIF
fUYJAWYmkQXkVoTnGvlHSuay16Mc3EBeNY5jif48saqPCe62tR4+16iZr2oqBKOpb3MV/+9LHdwX
zQkaMhsApXMk4q2SDBLBhku1P2NbRrZroTql9+Zv+lGNr6rRiVHTE2kCl4M4yTK7oua4YiTkwYh1
9uHSLRNzWOxebhxNhMTFp/LepEpx6NNh+ijVvF03mcO4g+IiUSA1N7M6ce9HpzdLB+E5xvIDFiyN
4z+rFaCQYXTqewO1JGST7EoTmQKLe2NWwbBKVfQA01SIewtz0iZuG+G9fNlrZHyotbgDwwUP0Waa
boSj/aUq+3Ok98WHoSnrbaPYyLDrNr4P7emz3gjj1CRGtsJ/Jk/ZhLspR1OzK2Yke4SYjekmmdRr
ZsE4Q5a+aEX+yu0CkmHfyPcUI2huR81MD7CJAJNFFr8StMquz3g7M6U7as44ARakF5qlrfFZjacv
1KfVhWzh0JmbM8tduQPgmSElLptzY7HAKHNUbjON3jiNKBzLC2RcNmzIgCHjQpzoPA+z/SFW9Otu
NrOvDdSsgDhUkEDqhbpdXBBTIPNXUV5Lh4mCBWPgti4WGWTlJJ9F0W37iqJR1Zk+EHMxH3tpYTpa
TmtmjVfEtKVbHQkdcthO80q9+oItBGdgEexZeuxDyJjXDWarv1Pp29SYeB8Z4iJgEVjkgybWrmix
ZJsZN+7NWD7bjMDWcEKGR4oA2NSWVcmtPfIGR0XReZ1WRERvTdG17RdMSv/8Wu/iu5qmxe7lW39+
/+VfRdgyU1HAKjmZP3jAbAzcTep8+vPBagBtW6b/LVaCdvfy/dDsR4YE4lnV2kTZTTShr0bUy1eT
SfSi30lxgUHaP3Sfaw2FIA4CnJp1O91wppnW2eSis6rVZz8HmeS0TvSxB4/kBqFM9mLh5ddts8P0
tVNHSguIKMbF9/1rbg7Tx55BKHWGAD5WOHdFjJRH078VOr6KQO3kgxZzg4+GZmcK0F8v+1Uk+Utw
r+UVzG253FDNNQ4tw5emRKXC/ZjwxFwqXWlvE38rPsCn7r6Wk+jXWkw3QZhFeoWUgo+DCReyp1f3
8jCoI5wNBLac8AfaAnun6Jxra3lQerUkr7zRvvO5lGD3tUJ1f/wEh/S2GVSM4P/4bXBfM7iAmTKk
b8qb0Zq/0fDQ9i9fvTyQgSl23A5L7jSFKLFDoeWqzfHKFHXhSh3XZY/zF/lArR9om982iS/PL996
eUiLUHDxg9t58wPLbx+EWZ3rEvS23YbhtTLrAcSV9NGeq+7Qq73ccHZnCi3t+xBP1RPuJbr/c2Du
KyPLniY3XeaXhTRJCKvLG4pVOsOWJi+N3rP7noX8gGKGT5iilg+RlV/mmjTWrpw+kXPUbLBqM9iG
17eHTedNOHrv5qHgHu1PuvdSXcf5FSrpdREF+qFNyeOx21RZpYRiCZyiLOn0qr5Jm2z5TMvbXTAh
k4Aj9x2O1WK8qwvoNnr9qKrqXgmAZzWiuIPI0qz1kq9AjjL0BtTECH3GMraKa3mTxMG6UvXvo/lI
63/JtrHibdriAqS+RJosYx3BfB8fdA3ptKLWB2JReU564KAjTJc1FY2qRRuhDp/YVqhY8g3awbKz
UAXoKEF8N4OHhhF0rj0l/qIzCd7pkQ3ojsk4ohU3tCCpmjHuc4dy00Yzx3AbQ0cJTBE0S3Gl6s2N
PyzJuE1YrosJbXXLBVIM/kIMRBJsKPpqqhwiDcNIX6OWTOAsLPY0unTI3ttb068Yhi9/mIP8pEWR
bBzF/pov3U/ZIcpnxL/uRA23g43hpmqo2cKQPfIQfBvpfxvUmeQUARkkk9Ct+7w64biCaUx7z3fO
EznGADFte6+ayT6SIEsYgJaH1NC3NkyVtV1XIErGIz3M/pxhXitiWa2qcm4xploaOsIs3MwGW+sO
OZojGoCYGF7MmAKKO9nnwKdtQ+pqixRisX7K6clH/rbKVVFeTyVS5UC2/a7FjpwO2EJpQJIhK7Pb
uWW5iJjnlpJW2GKBd2S87/3s2HT5sQqaYd1Sp69mXYeCEXGPpP/mTt1z7ZM4Qk0NYLcIbjpFd44q
ASOl3QFU6dnlRyVObaoZOpYqucsdNt6Q7EhuEvtYqNtiJPhE2o3iFYYK1icaybyEUeMa0OjXbVZ9
UsnLXaV9BehFK/2NL0t+g9amIk6RlZTrMEDDaqKSHk1dflLUfu07Tbxu5hh4sGj2GUqOXUE62KHX
b0Jmtw92aOK7mDp6bUjXCdPaKkbr36AVpvm9EEVnX1mkV9zR2AR5ajI4+6rXzvRg0i3DyJUCkn/v
F1G07yvFrdnTuDY5Axi9wK/NKRCQybefwjpbt1JvN8MsrV1UEmf17OMbv/gQLoeujPZzBytA2rzk
FnvgIW/xKASxWKWL7BuvjEFAOx6RzO1zKzkOEBnroKVdiumomjpwL4E1Am5l/Dyt6mKsUU8kF+gG
TK6y/hsYu09AOAjEzfTWK6vxPJaY5DCIpgvHUqDMcidrfLJlCBkxsexF5XywjeQBwZ7cQDxjLeop
XAfjmU3URtOMbyaaCNcxZ0qa0ZNzQvZU37TLkDRxTTbBK60rJVayzFP13j/4FaLJFGAckz5wiyAI
GfXNFHF69pAojI5zPXjCoUqrsXgmj0V61qB1Zx0dqSWhJc5l+4zj3PhQslAWjr6dZ/8xzjCL1hOD
SgMj5mGMtCfFwkZXmMZNEIkM0xwGbJImnyPL4kyHyieHRqlHGvTOCvvbEqowZXHqJTU+i4Mg7e3s
sEMqZ+co2PZ/0sN2G7extRGsvaCi+LzJ6plgtGc/YQpJZki37gMyMcqp2oIW+Ey86ZfRSBcQyAJG
grq+DlFzXRfLpWCrutgY8GQRvfT1Hhjw48xtuSdkYtNZ9yX9g7MeQ+APNFALUOw9LSRvLIp8hNP1
CECFxBpuACxVWgnZRof3VaHTNiccEWqfpqumIDNikCQZ9OvGLL8QDXOKdLO8gaxOzzgGcERXA4hu
nXxrFrCPyRyRLq6oXFFbSLCNfasqHcFr5nnK5bEUyOCZEd3YGpxy6RBo2GomccTYPJERUHIABUVp
0F93ZFOtkhjpt9pnFxJ08Lz75ae+QocxVZhA/bmv3FDTNnOdywP0Q0TP8VUOenxR85xGK79xujba
lGZwlVTiu0LrZ5MP5S4ZUuVQTzaZ1Vx6NHXm2cXAP9DZqSk7igHhd4caGfD6dwX4I+gv56pq7QhN
uvrIJ+mxiuAWop3zbBMOimyExaU25OBZOWONIBVVQ8UnCxRpigFPpMu+wVyDVRit8yrATC00cLsf
mhKgbJp1d0mlOIfWP1c1Tmt8IuUaVSkqJIMJhpOAHBwH65xWEGmmYEADx7rj6TdKw72DHlNwqR20
khoDeeo9ba83SrrHZIiLP6yPapo7JwKfoo1vE9YgL11AAgRk9etZ41oT9RRfK6PyfUzbc4n7bFuq
xEdMg/he5vkjnRd0UX7yvez6h7yeP9azdtJDvOxYdEqJ/JmKcCGd6nBvHDbZCSTjunoaW9A0nTp8
rCbTOogGb9rA9zHWwrVNqRhnwbUTFtPh1pkLBvGtmu8yi+vDandM2DfWEIkrLq07gD7sMtKGTdaE
oQBCHOL5bTwpw4GU6K0d5+Ye/PTRtIaTifr/gE4BLrgfHTJnDN0pwGnSKlV+6KKo87Kcz1KCG3Wc
2Gf4VXZKBtPDyPCNePGbti/PIii0a7tJDlUd7MwoF4/2Ig9BppMil44+OU7Ek4oUN+Znd4Mf5DSt
WNbRzGm0cFeFEpEZq/vqSZseJjEhLg2PhqUiTixYgzUdi5Im0YvAT1fUCz48vOu4oXdjlH9x4PjE
SmdtjDZbq6pGt1kr2q2tUXlUyqCu/SlAX9Yamw5387Us2b/n4KDMWkMugmSkL7JnWoT9qW/Rtkoy
FGhgrZ3Fjo/I0oXPejubxF/MVnzbYwLzx+PcfslLQiQyU3pNpm7LNPjkq+W33BhRM4FFoPUOF0LE
5GnLZMdAYZUohJt2NHiVIN1o+C+2TFpue0X7AKUutosvWlx+ikYSJEcDZQ2WHI9m7YCYeboeahCx
Vlp+x5H3PdbzW9xQOBGYCezskYqwbx3G+05UHsRYlwdqJkbI1xX+l1XpQPjRa/IFECIans2s4r4c
tUcBXRgrd167dJdTH/B2nhQ+luf5grgWB3WS75IIMGnY27dxiijaKRyQTMAoNpo9IAIzUJAZslu3
5bjPerqzliAfxqcQvNSS2YFQ4VmObhJjK2d0dRsJcAgd7dO1YQRXbd3I/aD0W5Noe7MmPLzOEtRV
tWOejZLu7XwOEcl+6wflFgP4ZiCO5qFl5aoXAKVm3vOxbk4VMvs5hfJr9rY3fG8D0W40CdShRUVS
oBRue0J5Sw2zihzDY9wUPFTB1sIeO+PXunYorlZt0pNvUZpebWQAGhX1sx2U4lxmvnoG393aSrBz
YEgeRJ54qKkofab5QzhDGK1l8gnLj3InRdPuA8Quq9E3H1vGdm7iiwsNBBMxmpHuUJoYu6mxwSkQ
iWNxlewY1EI3LiGT+Po4nDNcrVnW6ge2y/8eDgyGZLIgVNrcA2s57Cu8qHFAqs+k0gWDMRdhaldo
iBgDQnViYrKgPGH10+/NorzqLWhYIxHf4QdNR847ivOYh/Euj6w9e2mvSB2GK4wyd0FCikIxX8zE
ZyMv6TlOP7Ipv47/ETwXv0nkE+bb9Cxb10xISo6wNAPy3fLzr58vEZ3sv/9N/DvCKwv8HgbteiZp
xu4A54SJtDY2iTpMv9CVWNwREQ0G+abhVKNuRiGQd/adNhlfgmZta5HO0AzlSRKNp79O99J+yfay
dUPlAELHDmkygn397EDFsPeZWp5dwH0jiUdo/UHq33aGh7mQU9lYkWdk6iZL5HQReouyIXo0RHjN
bUfxmhKqHt23I9YBAZqFlSTX6Cxnyo74D/VxxseDF7l8J5RMiiUgr0inoMj33/7+N7pujq2atmZZ
pq6qFm2018+7bkzQP2kHeu9lYAKHNjnh90Z/5kzmEZ1WdmFx+oyVNN/NVFg/NDHwcuCDKZLkINxz
DK6NgT5cPXnKVJuHgeDlQz32G9RIyb3UkvvAmTIvQDfM0KrzWMU79I6ZesHiqF46jF1KA4NuxqxN
igVkBLWygTSmH3rV6I9dHg94iRsN9oMRukYLEhSzEjBISZxBUYAX8O3oiOA7uwqKeXQrXBQUSvqm
86vipu1Ec8cJkIC7SIBQSkBfTVwyCxd0KFM1j64iuIdr9HMG1skhYskeYdK0ccSqCK1t14DlgiGH
96kqbZt314DKVmFDZ6/VXvU5ZKIkEsuAF+5m4XQbEGysDVriHAIMgRBnQdryf2j4nDRlGxd6cz2b
RbiV4RSsw1S2Hnr66mCUCgz+5eHlSzDqH2J0jN6f30rDPPTonX2A1cBcrE1oo3GTII9q+auXv3/5
UyskdzolN0b6c3g2l4cqxwKsad1xrkssGAVbUwGm27WnnPEmYybWAO1rNTT2DYL/VbU0E+tgsO/o
DhHuIYCda+x+kr6dgKTzkDZwJzoDZT4GttNL66sU+rQXPVKSgEbGZlTylBK8I4ok0ugqFHhzXx5M
YT6gR5ZbvFLxBjdPAWmlsnZOo3xt4j7Dhwzpg9DL4vDypUyi88Q4xm7U8TBn2aVrjWpHr5Y+qnKa
W3KxZl277h2koBDEPgpqwf0U6hDbRRmTaABmf2wm81arS6QbNkkPYCf848tDXhHxXloNWFMZKsdM
LaiJ1ZbkGOqs23oo9YcIoKKjxPPdnOcagsJZcwNqKREG1qfA0QZ8WyBQ9ICMHm1k1NRWw9pcIoBT
Ot7MOFH4T7wXzixvtPI6sR373GqFvGmmk5VIxTO61jnYI4KCoW4B1+rmyJba0A+k0UB5L+vpeDPy
qTziUa5RORsB/ICmbj1GICQWz1Ykjy37MmUZlmL1Sg8vOkxutnRg5qtRCfITgWIV48P6GegoWaZW
1uLJKNdaNYjDqDt4SbVJudAtYSxKN3RNizKmUU2cQl6JcZ0s10m7XB35xgnMdEeSX/HYl3myChhv
6XVWXiRYQTgZM1EKC0iAiZJzNDBAbAaWcxK1Ksj4ZIwB1lU/2gLwhew17FlwrG/SALdAkReWG5rL
HiZKofU1FkK2OWvWljXWBw277YrkhSZroMvWNkbqGH0F49joMNnBNwLTB9Qp03GeJUpeWPWaVhGU
YRb71o7rveaUlOZ0v3bKFDWnyG/wkhYoyfzKYWKyfC9mvSG/DOtJ3dhsVSihUYDaVcX7quhXluKc
CJpLeLZleERD8dU3kpFh9jVFgzz60kC+muZPzOGNK8sfAmhHNYbApMk2tcQSObH39JdEWL2UbE/U
vNlEpHBtxyxHgKGIZ9QU08dwwaU7RSZhCw4McGAEN8aI1Rg1eIaUCp2n7YTfce1qO+aW5T6DIukO
LDfrZlJgeg5qeRPrc7DDMntlpU5z1qOa+PW6TB66kEtEaQ+FzNIj4sLY6xtbPSkWbQ67dtKDbqHi
lcVwreMCx5KqE+pSxJBtpkNix/FTtwCcp6SziDEQdDXQO2BHR8uh+d2XFx8Qga/zKlYeiRsYYVQd
7AlREPxYo/uA2veKhpuzc7LR2kZq+70P++w2SsfqlAvVWrW63p1QMMrN1OrR0RiSaddr/VPR0/no
B8zCozW6GcbMyTebxyb/GEkku4HOHqMe0oL6BAJm2p9ao1umK0qxxa7Rn23TOfihuI6IUDn7vlT2
U27XBIqEK9XXqR2gZp2opZjIzew6xJAr+N/q3suKbjmhy6hSx5imEKZA/9/8VsIWOsYD1Kg2CIZD
vTxIOmjrrteMDTQT7qBWJXYM27L7GTr3zmLDQTYQpaLug2ZKNRhDoDH3EfkYrkK74IvS70Ds5Ff0
aqptZvjzOphQK9HjR2mdZdeSs/CYDT5AU98fDwxqtR+Jv//jVZXVvCRdfy3KqY5oHL758n/d/38Y
AC6YXZqWQyTuP48BP34u2/BzSvJ33kZAHSif/vyzH2ngtvqHZmiaaThUgZbBzPVv/zY8Ny2FlvPH
YpA0LduwwZ5YwvlHGLiu/mHblqT0IkRco64lhRkxYBv+/W/8yKAyE6gCKX01XTX+tTDw1yW0ognJ
cXQSnV8XeQyC9ISrGQ+NgNOkN9j/Rzs5MA3AhTQAGxjDpwHTiRLDYZ7EkyDqaWUrly5bjInlvsVp
qUbxVzC5FTErxZMQwVWTjU+1YqPJ0D5F8k7vO9oDHbdYmmvgAb77MCcUjeVsHu6pUfI10jcG4c1i
fy9Nojoi2IJ6eAKfuR/pDBR1DDWDPNyOeRMEWgqOMif5hm0kXTnSrMK+pmVONgYY8lx05RpCFtD2
pdY4wtb+hIR1V0oY6jNgFOpaBBg+im1b3TFlX7dxf8nrHiFG/TFszK9jK5+AhD4DrGP30OES17TH
uJ93Xa26XWt/oe8DqWqCtuSzVqnIdWM7RUfUr4uSROKKZ9Fga216Jm2ZlWyQr15wK9+zEghwOfVz
ow8X2okHuijJASWNDYcl74AvzoFHCAiJI2GLhB121KDBYJmq/qQKwEzcIMCmRsG3KAoxn5fRQt9D
RkBakOtXAMhAhaG7zw5GCqCqN9tbey4cUKInR0kE6D99q6hW+JBQxeO+eap9emy+Rg/aqk95RB+v
ymn5anZCv2ma2l1hLgMl0rFGtb235hZ5iqORtlgGhb6trLnZRmxvjrDeo13VwH3rsw7SMsvqHNTG
t3GR48T613CscE5BT3a5ty9uRqDBaCldEkXXaaneOES3rpnsUFanweIbpg0AqykhCkOroBvgTqSi
XXzSDPqgF//Yov1La9t19LUumuJ7+z+XP/vHEvh6QfwnK+Crv2DR/M8Du5/bz6++wDTM8nDLnGS6
PDdd2r7872xyl9/87/7wPxeZ+6l8/vvfvhZdDiTt8hxQDLxaf5ZN8D9fsa6K4fn//O/2l7/4sVhJ
+w+LXY+hGqYwNJ356X8tVtL8Y1lwLEsY0pAschwlR+zwY0USqm5pjobxTpq2ZfxjsdLsPwxN6gZr
maPbjintf2Wxer1UWaqBNc0SwpE8E4oMm+P8vNsXPc4OHP7EtleR24SkyTQ3bQNijPXjp3Pyu8bC
kmL/0xb45VC0FRwDTyOv1mZpfnUoR9V9Uv4aF5mbZLaJ0hmNdn4Ejb+udAF4gMAV9Cp6W9BB/vzO
0fVfjm5Jy9TYgqsmJ06+eaFAgrsKr3/tqoegO1petVXWS+SOSx7BcA/qx7M3/w+HdNjxGrqtou5W
37xg2w/V0lBCeHKe7mXZrgH5uyZXYgWKf1P7x3Jr/agrXpUV/5Z32U0R5e3SjnnTZuAcL72FfxxS
vLkDTb2dDVSBBAuAHd9oG0xXbiE3nat5ZEpseJEX4/6dl/neMZf3/eeGEV2UWRgck7gqca19rtah
66zbTbdv6msAAOvA9dd/fcz3Dvmmm2JjCg2jOGq4YfUuTZ5dCRPurw8hfveB4QJTTcxbPLz8/KeX
JWHSWh0uDRc1fHRB4eX2X4gZ2lJPP9Urdffee6ct783r64P3jmsQ+JABl1J78wltAx1BzPLeFfkp
MDw4nuymXMaELqkxq72EM0Z3eG0VJwff1gbitPfec1g+kW+eAlcJC4+UPBH0Bq/fSjKeo1qVbev6
jrlDmwSW4nqa1A2c0w0bcAgvH/HzvPNmijc9veVDCynRdqiaiPmlont91DQtlRhYa+PGRwDU3rxL
1iRA7FWXrrQXv3e0X1e810djOf754zrPdA70tKCRez26zSo5WFehy9BmtaqOzZ6NSvDuMX/zcbVs
y9EMQ9elI7Q3Vwi3Yl1VYg5ZzAwFUTHVwf6dT+tvDsE0VOemIAy6oktF/POrqkuHiCerJdjPPyhn
ueYiBI0WhW65mQ/OLeEju3j7zjGXD+SbT8urY765CnVcbFFRdlwhq+jz6JLawKCeU0ku51f0VsxK
14Dg3nv/fnNdvjrq8vOfrsueMp7sLF5puB8/zh4BMlu4z1jW1pObuRiy3zng8un7q1e5nPmfjodq
uTaMilcpdLBAs+i3UFP33ewzbNsHY31+56y+9/reLAMgkxLGary+1vuv1+fz+iSxDut2/d+4IH5z
+b06ocsF89MLLHsBIEjngBDQ0FHu9J2yfjnecj4phd85n7+73F8d783ljhima+KAExruC/Lw9rnn
uwyOyUpwmdS/e7zffUqxgWrYhmjDm/LNlWGRy2cKGiluXXYnKaEq+PYtaazvXIH67z4nEmEad3p0
D1Q4r0+jRvIYFH9iGpslrJtQgWvaeLWLOj/5qGa2Zq9i0rzWM6Xg3tIIFI6UOHJD7DWu3syETEnC
qjpxTkkamqfg2LFvQ/y6xS5/nWXmvqgmcVJpS92JdDo04PFxymE81CCyjWbdbhjeZbtp0MtV3uQQ
TkpcYzndKqgMEUlsKbKTQmCOjzIcwEWnvfPB/d15ZtfNYm5b3IDVN68/SfBOwhppGYsTgCLpI+kv
7EMGrO9cIb85045mS1Y5ZEnC1N9cIbKH7pcwcabI6UA1bTBFDvvyUTurHqK/Vah56SG86JtyW+3e
OfRvrpVXh35zrQB51y1SFLl5fMJ3sxM781u96TdiA+ts914B+Zs1HdkE9QfTOGp0680ZHVsVuP0s
uS/iacrJWErBC/71C/rNzfDVIZbX+9O1n1uZLYqlJk/sbAHkEb5zGxCHgkbzrw8kltvqm2UUHawp
uTQc29TeXh4YVqNhZHDotu6wCaEtj2uyUmogr8vivSUd0t6UtyF6I6IjWeb8zTtP4Hdv3c9P4M1L
JbgCqaHNE6Bp3buGh3RtjauZXrdbr0HouO8c73en9ufjvblPVaIgD1ByPGyXLv1okztyss72/iq6
UV08adv4NnDfu1u9jGd/Oc/sJ5mT6uw2aWW9ekdtA09cN1us5mvjK9Og6gIllLAtOHOARk2XaSH1
OW1x65OzNT25o4rc197oCY/InQ04wg3cE+Wpf8aoMX6IbvR1vX23dPjtm0FoLC23pcC23twDIDhU
U6SC2p4OBPUanuCe07Ab9P5795yXCuvXs/Ln8d4UfdUQw7aafGCudygBIQ971WcIK9kGNNNOuZ43
/a30+u/N136zfBwU13jn4/Cbypqd759P4E1lLfK0JNKFJyC34xGRwK7zypO2a95boJY14ZcXSk/A
EZJtp3TenNhMZKiZurh92XMC5dg6WGjXywql7sZx+85n/HcrlGMiGLCkhl5t6VL8vHzos1PJyA5a
lxwKAlXW4FPx9qee7aIE8mCdkXnSbrt3XuSvR7VV1ZA0gC2LO/vbdbHVUtRfxKa59XyDlnoTzM47
Ncqvi5WtauzA2JNQNqjOm3crItRxznuOgNqOHGL0e4axMvArCbHLpVipmXxvefr1pvbzIekWvD6V
aip9NrQcsvXSvXlACcpFwaBix+WxXa7UzAsPoLS8v34Lf/tKHdQU3GhsuiJvPi8iBfRmm2Xr1kLH
fjSl7D5pM7aG8RBp4NDzamE9v/e5+d2LNTRbdwS3b5V0tNcvtpAlJiNmwS4AHQ//0KZhwwJvemOt
Jw9loUeh6wbue1fHrxehrRoGnTPbMXTLct4syfj2RtiR3O3IShSruhX06J0VVriNgEzrtJikndBH
USnv/vWzjOZAh2DIhaKpb+49XWIyr2aU7YZ6A+/JJjINMb6RmBetDZ94D/QN2Nd3lhzN/HWVtbkN
aHQSl08yM5HXpxmxIbj5lIzfgTHdHpd69dBh8UKuGvU2bGrsPI+iruwvQzcZB0ak/ieoYIjyppkc
Rq3T9qBH832V2Hq5puSqD6lvPHRjeh/YdPmd4a5OSmZp6i11cXpV5QzEi9yjNV0ebUt17oQQ+VWf
JfiUKsMg66FLLOU8jbO9mU0z3Qz0/tyJyetT5NCDdOriYbScGpaU2awqzYShYGcA2SqymoGiow/V
la8y1WNiXlAeRWNsrwJjuqRMomEYRYe2RZowtUtcIonJbmm0B3+QGUkPBuzpvv+KSQndlTj6EeQo
pXE8DD03ShB/SGWG9Z70HFogKRe4KjzObepJa7jTRIt7EdIdERZ2pbtxPcLLT+5MXz/bVn5OBu2C
0fkSL6GCZmoc6oxepiOHU5zPn8ImvvGr+in1SSL4v8ydWZacypZtW8QdlAb84uC1R10pfhhRibqu
6UG263XsTXRvjpQ8lBHj/OXv0ZHMAcMw23utuULNw9p/F7SQqlWzAvaF5L3viPOEvLlsm/2dVafv
XaNegXW75otyFVTZu2oCxIO26cJZXvQemzCBShBTVEGtH7xggL40kA4gLW+2fZhdTPp4SovspEXp
iQbaUafrRPvB86fqtZJajhDdU25lbwT0uYpcAGGc90FMEEI0dtdyb5D+YK9pEkgrHSA4Ujbrw7Cm
fQUR340ThHEpqva0JZWknNEOSG/mVGcbWMdPQ2udTAAQQu1h2MeBumphPOOtQQ8UhPFrOMg61KBx
hp9s0nHX4aIiN3NRht+3MNxhleDJEaC/IxEQT4VTKiwqrwRLHkFmdYrQIDyoOzYz6l6DgEPcmI+S
QRpAr/mZh8vrqZLKJwMmeJqUgPsyLUQCQBwm5jfoRvYACUE1NTeNQx0gf71kZw6P8FW0DfBWLDVE
cDV1t8yB4ZJSHWie6DhkdJWq4MaoiUvgg4fpawScPtinCqu/06poyAEz3fi5CY9XGlDFkdoT5bT9
RXmPbNimeVV8+AFidbNqj5KpxfusUhf7T/jYtOqLLloaRqJ7HxP7Iqxk/eRr1V0QR4+tRhIfD4e0
jbqt4VAS7ENJ4klNURwOk07iSUNlog9o56kZXuhUI0UPthlkQNJW47Z8VZQC/ftI4EQUqw23too3
NMQ0d0wHuu2BTWS8ICSIk62bz/19T6BFGDdEtMZ970kBOY/EZc87tVVGz/RTWK1tjreiU6JNBe/J
EVrRbqt8CDz8xhh8rQnisR/5O3NgVmYTcF8n19Bsmwo8oMYop3U/68VFMEz+ujMLy01RfFx9veqK
Xw3XP3ZDdFz4xLANR1RlYXf6cwEkYbvTs5rvGP4q4HYGxmmdzX6n2HzLu87S7k29yW6TNLoFYfpj
nPPncGBhgUn7WhC/52VlueuN/DXWxgpKQbqHkXSlFWLYmK16rIxec8WYrwNID4Kbd2H0I7ETnXnN
Bh2LvJWUnswWxklK/yIT2Xsxt3eT5ncnpe3vR1u5oklw1U/JyRqyFGhKvlU64ZFANQAnyt+I7osf
Y5Msa7/xC4BgpKKqJaKYVofSuiobm7wsFI+ma+Mu3YKC6h/KsAsvp0mIFaqlYtMA4F3bM/7WqFTU
dTwCA+0E/VC5j45Na/SPaVb1j7UawzkH2l3+rOp2axfpO4d5/P75/LMf08Oslp6ezy5TzTMy5Tmp
Mi8vMygA6QWW3tzRzOGlMc3nFlktQQdrv7OuUcOY5I4ioLdy/bXI29twwbvPfTCs4Pxv4aS5ZdRd
kbxDnClloXAl+Zm5SeTsKTaIzvPHy6KtDqGR/azjaFfImGr1GvJa4OpFwI2ODzYBWYaJ8pAw9DZe
VjsSqIbiqbCyCzOzca3Z4506hzTLW6KlxKBvRyPbDKBDI/FWqaxuNTm0cgPBNiIQAvfkAM1WDYNd
67Pri3LdLenLBxiKiAPcGPIjHzJ2EHgfpusYnqwi1XhPXtSSz5ucbCcjdw2jO4bBa2gtaVP6jEht
RuctbjJ9vI1YvaECHxAVbnGKW3V84UvW6NpxeIyaYdNkUJrmbUTLH5ZZt21zm99vHAwqgCB9bvCX
O37zk/w8xzRzgBHTLsazh08dG2MCfx8RnQXhCIbkSsn3Yiock2R4n51ssQRcmG/1WGwkFhHkpPiR
eVsVKCENGz38qrmx5BFcxoS7NYR+y2G0pHrEiBYj8DK4rg0TTGjplTYg3MbYYEp2O/82HdDUd3eG
7mOMR5MJcpiASAenqdMrhLNBbZErcexRUgV3Zp3hwz4q+iEPfLwA48D/UcBg60/Ct4ngUVYtM6Qp
njIEoETGrJow8fwy2uuzejDnDWSMjYGBBNvBSpLqw4jtkIkL9X89z+UKbP8azDAeos7zpZGyieYp
zckYQz5VvC9ZfQLmulIyQBlysDL8V2mcCarUQYFc1tkHmx4XbLYTyUCT88Bt7e4hKiELG9EKntem
Ky1vWQ+6ckndKkEwY/AEvl/IuLXycqNP95qWfHSR7g55SyRe51T+u12bJ1XpXHt87ZJiBcIDk6Hu
FFBY8/KhKIG3SKy1hcDoYxHwd7KxBAP6d8zhow1lqMIBTtc77LmOQThCzkUZebS1k+yu5PrjJHui
/eeEJbhmclz7574FK26Pt7g5AWK22ygMNxH1T3yCF31VU54jOAq58ehHHmDbOzl+MMZqrbW9Z6uo
Iyv5o5nU1zZC39DMyIaV8jFPGsIXFC8x2oNsaJeCDCSnCEwk10h1u/5HbJUrAw/AbGgSibIVhrTX
ph8/dLV0alUm0xnax5h7Q7iHD+HJCRqLLmTSHIssOcmoOaDVETQzxMBUMYPF/suA+oIc8p6Qm8q6
luurHmZ3ku7NJHRn7UMhdy60XjUWwTh5VmPDTdV4CxkMPd1lV74A+DlEUgRl4MpvdARtXbtGiUbS
xqQ24E14K2WL6sPEpiZOjMOg2g/C4vNQPKlqfQMbFti/7yJt3Nspv02YT92yNYkw7BepsSvHy5y9
YZ4pW5rPNUJf417tq3UP3kDVbzAne5EM4EvJ9vEgnpK5hoCjsdiDfAsD+dXmJR4H1KYpaC/yQUN8
Oa3cYsmu+G7TbZz3ik7aWWz8BO11NckznLKPQfCGBYkjyxbpjKQJzNN0nWA9wa65AWZxB5AJq5Xt
qCTyxeLHHFk3A8E9UNrWpS+QGo8/tTb38oaYrKFyxlJ+YIMKx6q2DipdZHIdRrcFtKhV0OVlQt6j
p7Z6KCYJi8t4Y8v3pfJMDNsFCYZeL6ZdU7B9rNmy58plRb5ZMNjIUagpYfUJfUgraIOtp6APjkUE
wyACDazlm0C0F2hj34aWez1IdQ5jNj1maU1CCjkUQCb1bZl2p2msTp3fPdmYNYJxEE4dI4nt8IOr
UIc0O3oeq+mmsnILHSm5AnkKuHaGVk3tC82ioU5e2vWHAS+1PQEqtvtdWyEcDfKdZJmYfNJku2Cl
ojg5gcaH6bhQ63DuiXKevKpUzP1YTC91opM1qBbA+HC+4H4jNnMYgRCFi1YYysN1rbYvXV4hN0yv
DDYCnYprOJaiu6jFBMxq/ya0SHurq5HdvU6ado5YcdVXPs5IFmM+FgRKStZqRLCAUgDjN7XDuGGb
WvdZTE80yiRv9MeemdgSFw3awKn92ALy18vYqUrBSzHpHnUNTgpmvFOq/ApMMFBUvS2Ypv4dv3dX
q0a/NtA0wYRFVSSb6D0I3sQlniEJ7irLhmVK3sdoo87SwVFu9FGv8PgiwCmK1OULs9wbfLAwuSmd
NZKrJrLA90xaoBmr6DgsK+yem8FMTooxFO9+EnNiU/AMpgG07iCFtxTOl6ONequTqk3ly8Ntb8ul
i3jZ3IZB3qJbFzLF4gkyhZIM3Kak+BDpdLQJKyGMPiAyPY/Wbc93f1bUzNpYkAkBD9dVIG4DbvHw
zjcxFd6AcmwdtV171aHoyr1+MLJTb5RkzhcTuH3c1cS5A7QNHie7tq59eKUnztUJrAbomKVVxNBw
CKXLZz2+DE1BIngdzzTr/S7Oj/iclZPZkR+dD2lyZYfqcJHrBWH0UahBVxQSL5CtwOEekmK65qNB
eiP0ifBSh9ZzFOQZrecxsFdLd3OL8g/I4BBomjsNCouU1mIvWgUY7K5qRbcvmKzQcuY8UDeZHKj+
1uoms3WMpquvOb+PpqP2iNzh/bdX2AT8Cw3osOHUTZ1dkOb4oSKQmz7I4JqLtVECkNnYjaixGYU9
Dzumig9kDIE5nqXcwtlY1ZkJGDgX42tcGSdDm14QvBBPEyu6yB06VORNazWBVA7Ie1AZXawOmMoD
lN9GGc9OKU/wFUD5BtcYsOCeyQqUcIJwwQ31TVBtxwS7KY6NsT58fQZQPhdECUtSkXfaAunpJ0lD
VWkEglnoAeec01ZPre9Y2xmAownrTkuWuSelAOviNri2gRyQ8ph1+6pALfj1D9E+yzv4Iez1qZKi
QuKz8edZpMaw1vdaBa+YfLWjEOLBBKnjis6YnGo0yKlHR7Oyks4bhnHPI76MyFW4SAlZhcLREtaX
uFqmtmsRqYqnSbPtKWZwTcox4bZifsgAFq7CeQQvF8WT04XDjiDqZhstRDx2sDhtwuIVLpK+D2fx
4+urUz/XZG0ZzYi8aKy43+Ksjth2GJ6LQiUtzJ4BXZea5Y3Y1J8zifkrjZjaQpFLF1mvv5CFek2w
/eBZcDXaMJiILOnFSzLGzRVqgm6Nhu6ol9NVk+kDSdBEyhW9nrg6nrhdF1rPpTbH6xxLyjc12L90
CWwZ9YSCGkUQMH4uoshLEmLwLKOWipSIyo8xbPEgNyXBcQUpWyr8i7tOL95ihW0didQK2WGVej0U
jbmpJK28Nusm3QCbrfdZLN22AcEVVCKhumpp8qoF9eSqdXg/K/n917f/c09dMWCr6XTWDDrdxGT+
ObnmImrkQavpp6x6V/awX13obupIG/Ld19I3brbP0qhlNAO9noXIGXzz2WjyaEVWY2SkPXr+pt8B
JWDf6SbUbieOrat4/13h9tPsOhtw+fPf2pR2T86MSlqDq1JHEPp7WHXfvJ6f14mzIc5qpYGFaa0H
O0aDpnpRXBAHaJGdcaWv1S0e92+e13KHzgoTf9zBsz5ypWA6M1tG69fAnBfNhXUFW3XReEAp/pGt
v+u4fSp9n13e+ftp6PVo4bJz6Uh6AXRmexxIWso2WoU9I7oFioMIO/nmjfrrqMj0FZkVAXHb2U0V
fYY+qOC5gS1CpwM8cqOvoX590xD6+4T8bZyz26lMYc+Hn3FwiOy6ZxChK20z0vRqV7iA3W8ny6fC
+nI3fxvv7G4SJugby0aJ9qXYl+txG62WJo3qkKjhfqd4Wm7Sp7ny22BLC+e3yW/QONSUmcFEfojq
l175IfxvxbmfOjK/rghd7NKa17TzV1oHTGqyLi2v9OQpd6Hmaof+dd5CZ3JnD2ue5rTX6qF5/M/V
/SO5+GX5kd+29cdHe3opzyXj/wf14MvX7X+Xg/+//wom4Cq/y8GXv/BvNbgm/mWhIMENoSt8J/nK
/LcaXNX/JWyDLo2u2TwAGlX/owZX/oWVBRkqf8mQNcqZ/6MGV/5l01VC+Kf8ckUz0n/r4K/+PYn+
7Tv6u/n7bBaofL0Nmse6bkI/XDZNf0613pcNdp0CFqtoV9aobbMi3ZcQilSjJLOv2fx2X/4z/O9y
5bNl/d/D2ZqyCMKZcuKsDQiRyQrrmS5AV6qHUI03GTFkXw+xGH5+f3v+M4YwDNmiEIyi/s9LEurc
9j61kxWh0lCDiJd2xU9/H20j53J0PnTHYvf0Vjt7LnD3zdhne89lbASZJo/VQBGFZ/3PscOg7OCH
UR0yyx8hUUOkE4SiPPjBfRVcUMhcJUQuSRXo8/67D8zZbnPR8tuA1lFXML6JHuDPoYlBzvNpKUxJ
4KPaa/KwYBInF0pP+bP3j2pqbCzxnKrz9dfXfLZYMa7O3kljL8JmGy/V2bii8sVg4ZGkvkXLJA7o
d/lSQ41Q7bRvHu1Z6/rXULZloaplC8KO+mz2RKA7swCF9qopp1cjBq+lJOF9JI8gpNN7mDH2TZNR
8v36Av8y6iLktW3LwLPxScsrj+C0qLEQADsvvCnOZ6+J37ERGpPdkAyUIvY6LYS3r0f99KYg5VAN
GqdY10xE4me3tVIsqUom6hqyPhc5jlyleCN6DrDt1+MsH8rfvjXLPWXa0EkWmmLwBM8WgLkeGmKX
cvBhcHEzNfFGlQhbGSB/9t2N/HxJhqxoBvoNy2DD+mmm0H4zy0qNVypUBDl6CcOfX1/L3wfgWMI2
FW/NuRQmoRiHAxRsXKyWmzwtNBK6ssb7epDP852rMISqItu3kVyd3bBOBs0pdyQcz6mw10oEhDQV
Y+SY6qR/M9+Xf+rPZ2MsRyz6WJw8iAU7GwqTnaXP+GcpBHSrOl/PBLOo9g1VBJh7xjfX9bebhydI
oU+qMhWMs6XLJFRSMUqK2kNg3PKy32Dw/sdzjevhPUKfwAPSzm+dNOAtlEeeD31Z6dRqUpOQ5tE1
L7NGTMGajOnm5uuH9ZeL4gXi7qFTVdHIn93BMSLFWparBGJNbiJy+YUpLSz/m2H+MidUoTPvVBMT
BX2/P9fejGhUerEALGayd9knAhQBkV7X/3gl4uioWYvYC/EOOtE/h2nlUmmbqE1AAaQ2EfYAOBBw
C0l/ob0ZkKRNr29HnhVB53oRuV/fyr9MRuSFFgY17LKfD5zCDPQUyQnXCBo7uZPEEwKM60m7/3qY
z+uRoam6oSDb5lDOO/bnNSqAum3y1pYw9xJIE4CisthLRdO/NaZSqw5t8TD6Zl4u/+bZe8ZkXOTi
CtPE/FUl+G2/nZWNKk8ddXFJUO6HUadYdrvLhulFoSd1nQUpQFgTEtDXl/qXWaNpts2UQTvNfT27
VDOVG5/0+QQSAfhJYp9oo8ob1fK/Ob2fvwS0wvlasmLxEVMo05292bGCf7nLeHLlFEiXAQHetHvK
Zvf11Zw/uPNRll/x202cAVRpWQ51KSkqFdkTTtW0mMVBpQTmkXzQffPQzu/e+XjLn/82XgBESut7
rsoPT1DN5+pBrW6/vqS/DkH0nb0Y+kxMhH8OUYJnjDqbIab6giIx0qSINOHym7f6fPZxIbouCyY8
gv9FtPDnKGqSdOQByaRvGcFwZBc3IEII/J9DlijHORtUDymDvutnLV6CYokf//oq//LgdNyZWLJ4
A7RPVzmmE6dAi7y1oAk3SheQpp2OKQ38DJqtXey/Hu18N/XratkFsI7ZsopC4s+rtYwB3BOJ1Kth
rimWoYprVqOah4951w1e6Y+/KqXpqYyn6fnrof/yOLFrWKyenHYoZp3NGGPWOW3oAzc6IJUoVLV+
U455Bn2p616+Huovr9wfQy33/LfJGaONUrGLJ6u5UJ/EZK8r0ma+HuKvN/K3qzm7kbLIhnAAhcT3
2ibEpqwmB4rFNSkhbUIdq8z1dymLpNXXo/71wn6dP9n/sBc+G3WOQPVJWs3y7NNzJrHL3IOJsr+Z
JJ9eCRZ/1ZbpJXCe0nn1/rx9ALLanqCcJZ+JbjOsx0d4KgjmCMoO8vCyjJO7vgs3s2l8s4j9ssv+
/ilYGga0DSipmlgwLOtsFYurJq2DkNo8+5T7oTcP01jcF6P6kabVHTf5vuHD2rbhKrPTx69v7afp
eTb02fS0iGiWu6YnStN+tE1q6PlbFKTfLDbnfmGqcn9e4NmtjYYOLpIechJdwmlIZoLPuwlV6wWP
XUWJm5pupmz0UodcGxF46+/CROGzS9irk/rBN3S3Zbp8ut3QPKxfXnRydf980GIYe7WlEbzSeutY
EaPT9MRrRcQ5RMkebc3rP7/Fy6uPO5t1SJxXJ6smMDtt4ukigD5GoAap79NBNb67yedn8eUmEyTF
VdmyhQh4+fPfXn9bk3S/j3iUgRp/DMZ4FUMsWyif8Bc7l4RkzS0n9LiGPe4KzpRfX+XfbqqJH4vf
AIZAPd/OJBEi4KGFRzKHud7dBXajF2sti6v5CgyS5iOe1YgAG9O+NG6+HvrT8sABEuYKCwP1D5bZ
s62GmBX4b21frYzROtKf/anr2TfP8NO6twzB4k01fdF1nxcBYPZnwGhl4u17+y6WSeqiiN0sjoRa
eQgkAkn86Z8uemdDqn8+zszQiRKXIL23GdoKNHeg0r7ba3z6Cp+NcXbnRsDSnNPnZYz2eSiM606E
h0pAQlZhrH3zlLAnnr94nCoRirO0UrhhA3K22HA5VphmoYR+o5JXolKJg6simrYrohR783KUKaM5
kswNXrfjTN5wWgpynxR1AEuI62XIV3XTapCSZ6WybbcPBASmUYhkvjEq6bWr9D38N1JuzTZ4RxEo
SKgxO+JZFRPRl2a6qIFRo+VxBRwVeUdLWtdBs+jMB7X2nkkT+W9iesn1Ev35eEssucuwP0RvbUr9
3Z/vMkP1pmnwJj0/pRNKAwKIszJawbi/ToajJG1q+1WgchuDztGaAFobLBkVE1CckK5XbwyjdCv0
ZmpBRFVtb+Z4G2j3lTqBnU82vVF5oVkcmr7Z5iQ7Zfqt0ufbwa/3eogQWQGCgoyEFGMIPIpMPqmm
XId17XZw56zWcoSQT4lkuo2auUKEXhcV62LUdDS68C7CcDjolbjAQ7r1zYcOPdRkFMdhaogNjS4E
WUUQIUkkN7uRQAJ4c0WvNYvY547IrG0KM8tAfyiTS9oIc6WrNFxm4sUa+JYNsJhob/h3rXiLyHlG
jHcvSSaO0mZ8s0fjjfgx7HjRdQadVyIWItJpec18bIK6PpohXZvI3KAxuk2i9lERxk4lnV7H3Q0w
TFPhmUeRZyKP1Fk+zaFaSyO6UaKHhNxvbANrXQweSAZpLuAh6QNUNqR6khfZJcebHIm9nV0PwN6X
HB3S4zgqk4c53/thu68QolVW7PrKdCJpjUBKhDE7VJVNDyh/CVwgewmdzz0N5jm6QZSJcsmoTrbY
d9pW4xpitHFK7qhgjHxH65INALLMX6nVSwjTyMKLOB1DdO/TBrZPgzgFEmi87iTda/TKrYkWRkTr
LyJ9YXht8JhH7yMczXgz8wt0VzHJR1HiuymT93pWrmRMtxZMpdDo+UGPUtI/mrBiS6JDSWuBJx+u
LBQI/oqMzDTe2KQ2hI6p78ZgPzd3dV0i1vIB6JN7c5z1u0BKD6WAPtQ8FfL1aCgu91XRfw5+7/h2
Ca1lrzMXkE/LxxTvgBaH91nrr0bjNEtXur1tyxufMAtVXBtE1xn1ldndpPNlV0GZjaV1SqJjGBA5
FvXlCjC4Joy9KqSdpt7H488ZnXAMsldRXsneJv/EnZSNGrZuRXJCNjyUxm3SP/UTQiLPtHNvjO7j
3iSjivC9+1m/L4ZdM453Rng5zjs2F2T4aKY3T3cQ8mg+wr1XT1mwGzha2PVj07G5o5MM4G6vBD1J
X+CSW9HsrAB5Y5zv+mw9YGZE8JpGP/zBdGTylPqdHO+t9ipCsV/796N8QAxoqreD9gK5tuD/tzB8
oj8+0M7gQN/YjzB7GV9FY2VdKoRvdDWZmL0bUoWn09vJxxD+eMeTsfiqmE5i7Awast0mi9exfqeA
ML5LCS0OkSS6hn3K0Oqpew4uWpWg5KAol+FkxHJBqFP/IQ8dMRS+CQbU9t8Uu7sk6OIjh8xlymQG
KSRWQ8JcY06Fld4ho0Fwb1hNfzWxtfbqpsw3vjySz4QICCEWvThe6LHuLqa43TSkEFYqFtM5ee+t
dGWYvLkREeZjP42bKhMbIha3XWI84PshutPfGyFOCWv0r22puMzS6lIlzocKryD6pl5XoX1Brx1i
cQRFevnBIhSbqjX3Qz7ttVk/JqG4F0hvQ9nfog5VViSBcQoONjLJAH4hreu+fsHehWDR2LOg7CKp
Qib03C20vmzcNbm9jRtgZPJl2u1Sa95rYPZ48sW8j7pLsPTozSgoUXEh0Jb5fVcrN6YFvP84hFsT
phU+ObRGntwDZL8vo408HPxwnZG8+5IY6/p6HCMCs7w83Ob+tZqxTIPObN8UlAMtcaf5KU/QRnuE
flr1Q92tpHabvBTxesruieZEUuNQ+pkEgePqnv0Z8GNymrNVPG6xLFd48oOLeTgw1axiKzWuZB7q
Yt2h0x1zzWlkvLPBJs4mkp7btWX9EFH6GgTtrTH0F0H/0fIzSnbQPbIXsNDXyjScVB89uj1dAj4q
V/VMmDkaVJeAqbVUgLUIUV6WWbPuscC0+oTub1HYl45RMTdlJ+zvu+SotpOnx/3WykDIVadieNKS
hyT54SvXjX4S43tZbBKxsUkwIXxwWeyuegLeWByl/rIf7seJSV6tch2hNd/EwXpsDIC8jp2+Z1Qg
bJT5yXtnX+v9mx8iCY/v6nA/2l5E+ED0DMs+JYoCqZwjRT8C60lTVzPRAwAfExgI6fwznJFl/xTJ
ZtY9vmhO1bfriqCc4JF2A+aSG3le69qF1NyWqu8Y/goCDrG8pG+lw0+akb4o3KKuruzgsRzlNeYW
p5kfBuVCxy4WqAGJ53CCkUHmheKRWcG71/R3eT6CV/tlDjKT11Tp1s2Qu3VEZGqMEYvOutvR2EAk
diLS21P6hyCKIEI1PwReH3590Jkn00oB57Fbr37oceopA4715FqNp60pEwg97wuCwEFiasUuifeB
TYQI9qUGOm9b3BpE28mUMuj53vul9KAawcUwKjeCoHb7RVYuNf00tabbjsZWsclEKO8r0mC7vHQl
MV3a6KSJcL6HhXYVq/YhtrMdQt+2ZR2/VSJcUsm9bbYXdWFuykm51WWogJ3yTCY1mK3Zm8DY2rXY
jbPJSoswq3rJ1K1mcVj3L/LpdtTtlaldVgQY6aiq+2Jvm3wIqPunAc9vstwsfe+N0Z1BD8iV5sj5
qQl+pOCPJBisSInXlVS5WceuKLvV4W3KA4by6pn4daW8H7STyF/8DGcJKUSRKtblYLmyxDoSFxe1
Em1Fr8DZfTXl2RskmwcPqHY4tNkTlFPktEcaxJu0Os7WGkHV4P+wKWxME4o3jGhFMaOahjss6+QE
4XXvx2A7W8puSoprMREpr4ww4NldZYNbNCxCs7YZwlPil67cgxTUSFtNx20S8MEpy22M64bG32pK
EoTyhRdbxm3X+GtpRiJLQ8SV22lgU+Q/12IgkDqrIMKTt5spu04WkGHZq3DHCPl5b/R9q+4mZa+3
MrnqL9owIqCODpNvbEL4vEbJAjEpnqKTlT4lRA+z2+16r85IYRjzH9BRS8fM+iNV3JtQf7CqW2lG
btYl6yXhR+6iY2QGN7U1bEhQ/ujCp5R5WB7m1EA9bx/bjMjLSD1J/rDpQnkXdG9FJHaGTxbG4LZk
f49N8xwX18FgPqbhoZurWzi5h25aPgKt19ReR0YK2wlnMJ60MF2FXbLSsBCTXl5ej7iAFDNiXbkP
e0AkUnM/BdpaleWXfPiYU3SMJFq0nSerL6q2JibtJrQCso/7CyMB5a1V+1S+0Mu71EzZlIW7ZFy0
7DZOCRC9CO1yCFRgCPS0f7asdnaCXrmZhpe+7nadfpR9T+NrJ0264uYGJzE5mUf2NBwoZolfppb2
uuz9yaM0I+66ga+6IQD21M2crxO9sHnMJCMB77Fu6T316yKq85ORBDCL5Lgifzu1L3sT56mS+NMm
a81DHmsHGeG6N9v24M0JGYUmqQoGmSS+YFth1yrZe/LJilvh6mHkRmiwI5FlG04Na7UOHsopXUG2
9NQsf0i4GSaejsLsdzmqvSyRrpo2vdAUtSVOWlgPFobYbUKbWe0aRyZpNVePo8IEwT/LNORFbNW9
OVqnvlQ38YiJRxqvyLZZ1VZ8rK1mFeR3QfduEymUxDqJoes2InJxn4/I21UOOesIpXU7EwdBopl+
gq59lBT6vTl9nLg46AS8JKX+6CvhnYWFiIq0W2vQsX2sYGLVomJElymRBEVMiDOXxIEHxQ128tu6
eTGMj6Lc+ml/DMbAI/mkaXAMTkCn8Up2iDB6837sUrckg8qHOy3aAQMW3w7rypIs12eWlbFMX7Bc
tViaNHsirZE0Q3urYTbg4Ohy1U9BEW/GgGCPSb3jlX3ENLAOY/IAB9u+tu38Etcne5fesYPitQ57
D28y6xfcEX/T4TcrfFSLEgmOFj4R2BglX15JPOfGsG7i00RiX5/4q4mCv5QANOiO1vCcNdRVR3Yr
0pWG18O0y1NsPMSson1PRayA/uzzAeZkQnyPExEqKO/9sj1mQmxLuXOzSuyV/DglfPYuET07Y32l
EcGrxwlRGqEjUYqT6rd6qA920+2iiIJuG3hEvDsajjSdoPGMDOY48DnOULoW4pbkeELCY7T5fYqx
O6lfxll6BVN0JVUCPnelrzKQ5MBUHWiLaxZzshGYAfgJMbtd+YJnQpTiXZ1PPwM5Xun3dukUCSaQ
K3uKHJlvpGEc8yXErnkv2cfCth+YEZYICZMhMju093bpEcbjJEm9Ls3TFHCGiDbLZ34KbvP0ptDl
Lc9hSDQnxnem56HDOjlwfhVOmV6K4ElXn+ZhK4KrPrhW6WvHZMbPXfDmE4YSsf3LgtADZuoilgnr
ExEQ65TDcJVuTCy+ORyueROjlo/TLRW4k84RJbeg5nUIGbCjGsNpiX7Ngouk3o1iLVfXnMX0jKDP
lcgKhxgua3xMjXZThUcs1Um9ahRMe4CUjoayU9O7wVz19k5hg6pVZHpw4O+wOvQeKNzYJxHOHF+y
mVjEOZNKTosNam11I+Fi7DaE6eJC7/VNYy3C9xLUQX6azPeRmeXYCZmC1z3QAdXiNv1cqO4Knk6N
0PKq0b2gNFZ1MK1s/B4i3IfdVSx5sbTrsf8oHFtz/nsqi7UNENs8LJwn1jprcInT9qf72Ve8MHyP
yHpS6PRd+P7TLL0r/aU6OVa4Maf1QBAE7uyseDFZgJtxFUfvROya0YXG0VSaH+uUXCxOqGxtx0OS
Rzs73Fv1lexjtuycZmI/3t+03aPEJhhH/2GJ70SIdROXPfCpVc6JNafCAwE/rx4GIe+lsVv5OqCv
6EPKbgeKMakN8rzd1t3LRCFm6hwf9aZ6V8usn6Dx/clp/OdJSNsKU5CmLqccdFTN8n00qAMk2OHW
Mn4jLH1l0XNihH01k1S3neGClIunXSLzwxSnXKn3rbSPZrym1V0TsG4Nq6VRHt4SdzMnLwaH9yBr
qAg5pLn8f8rOY7lxZNuiX4QIeDMlAHpSpCiJkiYIqSTB24T/+rfQo3t1O7rjRdWgrCCAicxj9lnb
KwKxlpj3SciQHDJzXeGw9cJwbQzXZLoMvCeDfYC95ZajD2IYGpc8eFNE7G7sx1xFnUE8n2A1m2tn
uSkPuPrxLT6WdiKvRiETFFIVSMlKnwcMXpK0eZrl2guMyTdiNldm9WrtqZL3Rikzn2avDIZnLb31
tLDwYtug0IGJAMNbWXwcIf2OClD9EfIBY3Mdp7Eg0cFADW2dXj40mGRoFROIf9LgpNXCNysCI8yk
+xQesNl3DLLpfloEfyqp/WE0eVfO+U6SC7aQxmBzfBuxucNh4qB3ha+YKju36VFwOktIhWQZI6MR
i0plooCBDSA4N80pVo696+WPdIjdQJy7Jt/39b1Vr47GzEMY7jIKz0n8rYcn0YgL4Rq3yNTSzERX
Gt4ahm5msz7kGchEI6vW2vK2GK6wM8sfE0DKRiORyQVYtXUK8b/jNPEaK4V63dlmcmzhYnDT8ezn
segsnNjnaKXnLbWxIaC/TvHb+OwcYi9fnUyMsQWJ2jUzJ+3NqHTqAyKOmdkqlT54Uuze2kIzqN0h
sOv3QaWQJvGH66H/ACutfLZ/MR+KmSkpBq9D+bEqJGMhuWE/OgOvztiwZ+m9Kdp8sdNeziXuubgw
dDVweo+x5E/8KsT3s5d3ALvTQ2wnzFKEhVSTBdV6wxC4xeSuQb/AGkvKHSYNy5XV4H++FbFKJdJs
knfDSeaDjUvYAZHp2DLFynyNppjZsxSPZrETgE1v+WiWF6qzWD0MRdw8CHzdt71jqI8y4lZ4amIu
mZwzNL+smUmWQkBddadOL7jMTFSzVO1Z5J36NNhK9yfPreK7cwKlu8UD2wmOPMpkb6S5SD9tZsr2
TVRFj2h6gsALpSb7ULDxybZz1BHX1EYzrOVOEiulpNXUMoA3rqacaNXrx5RBl5pP0aM5B400w3jk
zbRisZkFdcdhknIUGW3xava9fBYG9xQWZb8NNNu+NT3TtbFBqRXTVtAaILSxJs6MYHTxjWivJd7s
OHxJomZ3i823hCLqMTJVio+gs4uzAUfboeIHDUeeIo4uU5ZNMAu45DB5DCuNWELqPU3Xhz9FM5EU
D50WpKu8Zdp0hdc2tim93mu+PA116TpJ0+FWFsREbJl2zaa6PtdTPl5yDd9EO1BHaENxzf6VOdp3
bmjL8H07ON0JP1IjWVfzkLD0GcCFk6VyjKJ0GHFEl5DXr9RQGXOmrnAvnEqbjc1qW+UR52kcqRWr
UleSbleeCv3Gx+QkvZrETvvOxJBKkbT0QZZSi1d/gqiBFxgjk2LQXNPiFJ0Z33kPW0W+YdZWf9gi
iI5Rk1jU+cvSoV6QycOLqOdmE8VGGbr9aMubmRoWZVadrTkfmAoPLHy7B7lp3q2BXnEyZOwYQ2qP
j5Uo/joEo+YsVan+NRrxYoNR44pRFM6iwCl1tsxuC38BD1rMHFNUCFaR4bEDrELzuqYmkagLtQaK
X+sEj3VMK26jqxGJftcqeP7IbTUz6pVlDOwGmJniNmSEfeDjl9gtLmaY4+LXpQKTz63Gxg6nWa5p
JU6yJ5jLq7ccq3pxM3opL/bhOMf7VK3gxFKx005lKlP5k2MtSddmZYB1NAISMmbfwMiqTn60Oqv/
M3cjo7V9VmAwPGPJ1q97TY/2ZpSYJzst41c5BTqTFFPh5ooDkzrXdF+WcSwHodJjkYyvgu0ajHl5
RhqYBk7IUvRiD3W9sadKhfvCyXdgeJCdU2kKoEZFUde72SlKwo0KPI5LLxmH+w5Do5FQvLSvXZzX
XwEpyq1huuYUhwkVGIMqCCugCFEh6TNZcpHc636i7AaDcOFggZu/pUKxtgy4ATWIHIrlzPLNmC2n
NCDGMMZS2x7C+adBTFG76mQp62bW7Yd8DIHhCRNTNs9qsuqPmpo4tQqF1LiFRZGJ5tG0iv5Zac1X
tcNtCiUBDgRy0RyDrMpwI+nfJxFRCRjHbh1iXY2GOsLsye7ShwGQhnnqnBxoicyoIl7DM006aDw0
N5wwrEh+AO4Lufqs7bH+Q4KdrZsu5Xgz5PFTbqnSjq02LuiBjgLLrMonI5m1N1VQRTejuNuMxYgb
cl6o09GQsGohPqM7UM8FR3+i1DBsRIfLH3Te4dUeZDyCnUmIF5nPXlvlPQXEup1b4CvM/azwibDY
aOaMcApR7pnhXQhBTYZIZJLbaE35hSZCNBnb2mwlt3EIimLVmljf5FqVU4zAGYzEsAgT62rPXHP8
Oc1OcrbquLiGY8GZ2LS9Aokgy3ZsAeKRwdnIZhQ70fZRlDWya0t5+E6fbrwz3pYQPUdLka0bpYcU
TcdGtaTosbYhYOdNgt2NPTG+XxXTJ2KMmv71LF/6GtIohaoE4ncl7HepceIPhVHmdTmZRFGhIuHM
rfUlRVUICaTsQyo7+24Mes0NVObPZxHmXquZBVVBJD5qG07QbcxAKnhQoX2Sq4VyYzjVzERWXjbf
RQwWYKdCgMu8prCIOZIWVhutt057VEGeUAY1x1uu68HNmAFENPqI/RIevQRGueBsqerwpbCoO1U1
vtRKErLL5476aqRxuU2NSHYOTqY/JsMSoDOh3VirIC+HofZBIZnqoZb0sdn2dej0XHs0XkMjZpjZ
iWNLWcU2uEOv60atXdVMLzcEaxGVjLg0c/OsGmlWHzQQLcwdNP2kgMLpjHoPmmGmFNs2WnwWCNfL
Sz5ZQZ2wTPSg/uCpW4Xf9ihVqEr3QNoSdUqMs9Ngyryb8sDAWF4XFewo1GOguuKmrU9WwhG4MsO4
095SLUxaUgY5EYwu5nU+m4xf1xp6p1YqeqbQBjscvY6IJnNjWorpFnalnuIqwSBwlPtdWJkm9HoU
0AgkGHu33nF51D56Ie/TiTxLmT9ahZHwgRH+uiuxMLPDcPzs9aiPXJ5J+kfUmfKiMSN6yeDWvKJL
sk6JrKq7JM8vI1YouyZS2IBTtpKXQHHEZWyj79bqjRUMuY3WcFzlcQTyFmvNFdgnffuXIZKd6817
qNWJT6aElTqdyc0UkZlwit0XvJlrFRUbhmwCsnSKs9Coc1CneU7a4WfGZ5Jm5eKuZboaRLoMvoMs
F+tYGMdGz0947K7VmuqnOVQfpVSNviYDexowdlxV+HJxYtqblMQ/p08eT/LZlAjicrUhIjTVjTF1
BUiNCqcmvIQ2jkzlbCoie2/o4nnAeojJa38S+ndporJT83ZvCQl4IhBgFZJNbKjwoth2hOLR3Fln
81uBS5ZwDOgYOQK5zRhP0ICeR0OiHZvg2xB7TI4vuJqHIq/8gCnuBsvhuokoLPWPYyvehfaE5nuT
d8eWEF0dqu2CB7HS+BqSRbRZuDY5DSWcwoK4uYTRVig4wA8/XQx+o1b8bnoKAvUVtSoFLXOjOLFr
9fnGoGujvsxdd2BidJPq8oeTPEydvLHooJa056sSDkvYf4lxuwDlBjnHEFp6HIJ0H+b9Fg3nSm+J
irRDFGOy3R1sMXgixMa1GvdO29ziqNkPxGMW1uFQzNZ6/GeSwwfGLdblDLWpg/nbTZuh17YxjF4j
GSiZkrIhcid7tjxjNvemunTbiT8k4800bT9tu1c7wPqmg+ITAvSt7vSexiqnvRv/CQX1Zczz3D6u
VkxP4FET4zaMvERtPUC5BIZkyeBzgPEgOjHHyB+svcMIuVnW5LrBXrYcP7VPRXC2g26tTIQcFtSB
2bFvbFRbyTauTZVQuvNydkko8n6j8O4O/clS0zscBT+NvzSmjzMqagLLzVj71IrGV2jr2FzWSdY0
hZ57cR/NGnTbkS0W4RYd/SH1k5Tg1ZaeMvwL5/bZAseEsw9w6lPkGGBN2jcAc4AI5DUT29eQXqOp
pjvLqo5dV7iaQ6Wu7dYRrs1OpfhZE6Ocr/zOoaGtG34T3UEFaTk2hPi4Frm1krp7CIpMLuYT1Y5N
l+LoK5v8/jbTM6yWshduAgXqJzqHbeSsZkxEi7DbGI12jOe1kz820UNfeK38klY9bnhPRKpe0V1K
EmRdXrczL3jG7ENv+Fas8FKe8CRfhSYgnTalLvvRZCRW0wnk4Do0cDZnViLH5LWgwaFl3tD8mUoq
zTVZbLhSbIrUnG+2U0JaeDLENg/mky5RIoxvScxblILj6AY3MprNkAFtjYlKFBxcM2UzSTR4Z1uf
KM3a91jE99KwPDnAaBFTMlm5x9a9m+9lcc+y6wx5aZi7d4wycGUO3rRhaHi5ox81xuAzoNdFBQen
UvJeP2rfHOtpIA1qp3Ob7fr+o7eZ/Z8BwHWnKmhXqao+dCwiRdVPYCOwhPBa3ZcmXDoNcekL2YOt
5sb8i3S4RN1bn75I6ozS7NRBMKOFoP2MYUuTM/Cd9hhW9TUiT8H1doV9MxuC4lFdSYdDshj9rYi2
8HzfONN9pj85K+WqCm4DKzJA/Ew06pZ5QD0PMxUno277DAh8FWrHkhY5PTC21NJ67TX5onTmutZq
z5rKl7IQG4hvOyukRR+5sXG3o7sV3kR+XlJBwQsvJDqldLg6/dS0d2s8jvJeadsXfBSg2HUn4QS3
sU0+YWt+g0RIwQq5qXnAQHi1ZHZae4pgFslITS7L91zGa4W/gheCk25McMNTBAli0mN0MO97j6Rt
VoLE+S5FDaVIZ2roTck2/XySmptjvSLXC5ydPOxV+9jnh8k5AlfYhAhSu05fF6HihfJlmG9tcmcS
+iuOcleC3EIBWfiRAdnHL/tbXN2p2ur1qe/qRQQCDCcmZZzKk2a/CePcpI2vxV5lUSUe1q0WXVuq
jux2ShieOmTnafajwiNQR3XbMyZQAQNCyrOT0gdGNzfE01u1/5yGnTOMsESGtUXUaWJczsamDXuT
/KgMKUPdh5ykgfGoz44AOMAGc1zkToZOQ1byHe0nQoYYlYpH7/Ok1PuhpK5VlK4BvC+n/N1ju9ur
7DzxQ9vv5Sbb2CPW8uQ4c7Br2ZXk+rkY0wdKxIH+HE/WU1/V6yr6lFkqarjt8ZBmpgVt0wbTEzdH
5oUTKIG603n1+JboJ3VwdgO+h6YAUGZCfkJkxYS3Z5faV5uYrmL6vcyG66R7zQCVaz7g0e454QET
+h1qmwdrrj9IfIjQCiI2NuxQda2QbBqjbV3hdKXQaA1rDfJXbcX7gvhQH3QaonR9LcgOlMXWlj79
UQ2opzgVzR0OoahX4tihhvRTZ5dUMQGxPTO053OqH2NT/5GcMnAL0ze1zSzf1Xh6Ua1yJ2nA5yST
Wj+CEjvyHUCcEj7VICOwJO32jp2djQkE7+IBTtM7qwU8NvawmW9ZjTbRsOiSKuoUun7PlOYxI2YR
WMEEItpNFl02WjBZZO2zOt2FEfIvAlFNq3wNZfJi7spiPNXS/J1SPk8a9tP8VWiPyD59NfieMNh1
WMaMGHpmq3yo+dIekw4LiK8Yz3NzCyxjDZjUncmO8ojylvk0t/oVDddLqn8kHF4i9rVMRsOHl4EN
CUIiRNSJVgbxMucffUJ4SBTdd1RGW3wxE/koObobdjodJHnTDyopi4GRuxrR8I/j0eDD7Z+0Cclc
ZV9NRY/Y9UHCFnF6wzLrrBuOj2Gnqwd4RghtiwO0N9XpNi9ucvfRxSgKYvrk80or4quQSIrreU1N
/dDP0T0B7VorIa7z0bayH5Mm3wZQ4+Zx2DpKu58NRqooMbhG20NJiPa5nNO0iyB5fPYdqpVtb9GD
nicKGc8mZ7NBpqUiT25XXIVupoO+T9r0cL86Yi35MoOOG6RvS6HCoH6EOmnJRRb0DsTsJTLu9XF5
1kLDZZ7kKLLbZAyHWLTrZkBkxxMP2mwjVN5M6WDLz/3wMhXGIZmycCM1EnErb1670lJyFVmbrk0/
c7iKfdZPSLTIcbupdS3YY5ElPWexupejVFyYfDBXZJhkLU3ceHOdtBSjSW+pJkAOlJvatfVPQHEu
7liz4Hx3e3upduNGsQp2xaXc1ON6iLzu1h0K+kcM0zkr5WJxTEX79irSk5OQTfihvg2JD8QNGyNw
QUe6mq6c+HgeygPrHNQ8+xfv7F4u1woi5CWkPZfdhih2OiTWMXumLZFKW+lu2c/qT/BmTp58l9GE
3fVmZb8I3IQtL6w4sLx63dquugL0RXh+HT0UZc/cb7WXMA9t8RZJqOhmrtyeOuzOEPuBwkNr1wuU
Df010rdAjOhcEer2Z3yIjuWpWef+cEm9mE0+Wc1bdU/7+Bj8yetd9rSw1ZrPDtnXWmPLv8yvxq51
+z05U82/RJtQv8gx/tseQ8nbsnQ7KoRbcaZjQHB21DfETFCCi6v0Km5ENWiq0tW8tl9y9ZCPq/rA
2D3myw+FvguTM3WxBOod8oN2ryZ47CSJVyafCU64z5a8jtfRIeJc1H6s/MZaYsaRUm+I6lA+hk/V
Jd6Hy6DCo7Uv9t3nIIEwhlbJXH9ypFI70WFkL1sXODzxuCG4bMRH4ZGZ7QovuhPF8UpEG8FQt9/e
q8oLn1kmtLuWQ3FcV/JOpSIolITmLnrJ5scZP0rjuwlu1vSuODchXp35VHAJlEXZWnV2XewpuVfT
eG22OCaSI1njI20ax/RGYy+C7+KH7EJr1gQHCHln2ozdy2h6FJeMxZmeeNStOB01imxIJukDRjtZ
h1HljWhp5i1dBHlct8Mx6ZCEluva4+o2taK1IBB0nsCT9ZaPF2+52EHkieuAjZZdJb3Q/reiFZJN
dK+GeiBmtxK6jLwCm/DQ+MGThFjSD0g+HnPuBJNfl5nf/sl41A5zuq4/tYgTgL1+FT5D7POJW01C
gQDxw8rcxABfxiM9HvDQ1l9CsxswNp1PoXoqULHPINeobKehC0c/ZRqBdwddC/qZ/Vhs+1vNeZ9/
WeJYL2cz1MlVNrKJbPOYbv1DQeOAx5OGk1+dzfIhRveH+rcHyxOPrpaj//wMrA3N+GHcCCJROHkw
GCvaNVui9EOOrpYsmugVknGMxM4fH42tNl8axevjDRLf8K7HuzB2uxvoz/24X2x2nZ1grS8IvI3K
Yc1PLV7LL+ZzuA5eWTDjQQlWleoq99Em8D3SkwBOi/BxIHuubi3y8naX/Ink1UAStwyWwGZ/kkIP
bED2JSe7GhmNcm3sj0Zzk9APU7f8pAg3Aepca295/lq+2Tdk//J1SHjYOCqfsgHUHK2TTasc4Syo
uW8DTMOPWxyyxE+4T0yqvqML23xDCwSDTgTpZzG9289AuHA/CU4VEMvQ43/yH2ZQj6Un7saDo620
B9U3NoxqHNlHCLkpNEi+PoGkXKUTLcVVfA1qQtq1wD6Jr2AezPQWiE8T3Y62GrheLK2pTK/MlpNy
VfE4aKZ9JTCjx1X3iNfcxMkOLe0McM8cvCA4wgaslae22cnyWxRuMuHX7IN0P/Gmrz3H3jgtRuJ+
PBJ5q1iMX6Z+HSkr/YWbQflco4lgDJh1VV+oQAqxVk/WG4kD8nIYsPZncyYIe5xggFNbJEAtgMB6
sQZA95KhAWZFBqZvtNQ1oj8kvswf4rgD3zvDBt34MeZ3Z3pvy7Nhn50aSvFbZKKtzz/KcON4yWFG
Pjat+m1By+abtr3Gz4fxNHwg8+OuKz/bz59zy1ioS1tD2srwkt+kq3xIL/mLuMaovL6DC/tQi/8z
lKL9UrGQV+o9hojLgcr/8hzawLzFeMUSuTNwwqHwaZFT88XrVSO2g3Orqqs8+nG/JrYpXOOmMPoC
pRDR2Uk9ZKS6/GHpBtjENi5NEHalF+mAu7d60N6ADdPT3prWLqINR9ul83okruNDm//Ia52C3GO7
h0fK4u/n3Zw8tRUFq8ch8blH6aM88W68qeazc9Atb2CHYIsWLjrQYfKdkcMmvFGLlL6so0l8tZ+1
I0KLJl/Le7ar/tom115eSUzAZWhLoQssnyatazpxeyvg+D3N1FNh9SQ7Pb4PD7OxZh9DhaRP5OQr
7SzwHOHvq13qm/TT9+FDHBLtrcTnfJ8+UnnXQaB2za9c8cZkN+bfFQ9QXSjm5sphhQbdvWL/6NPC
lctnmSO/7P0JWxFwveW+tVV3QGeRdD8RJadtJp8Y+k2QeDxJeMtoeG5a285lIj5JNsHwtRhLSD5m
5WG7MTZgUv3k6Lyh6iPT7L8q9Ajqk34SO/EafgUfKWq/o/ROS5+B15X+nvjkLJXiSi+yoKa1YhOc
pNWYHhA0MRXyB5ioszfUXfqU7FX+rVv44V174WDvxnNLcCu7iD2mVfzuSPua2OkPXV3xVuDL/ph5
VFUPPM7XnhqzSxuL+RC/PpTpNrzHj9ZG8quLSe3sgb/IGIAhsTwsiOQEzO9u6nxChXGLBql/nTdw
Q/Pd/Mc8N1/xuzhKF7Sb1LI5LY4OR2syrOttdOFcvaLHPZORanfnMX+Rn81XGI+5y9fnR7ziLH5V
3yiJ9fID8dgULDkUuhBj7QQXW3s05XXd+5ZGWvVEIgK/NpcPffsMH/IvDrCxN9JrVW+S4pykqDqs
W0fWnrWUFskrGmRX52KARPiqVKva2KDtXyDYuitUL6UoVgA89+uw8wod5LiKQD/d0GO8gsWnBQx7
AtY8gxoPCgHuYq1qHmZnW2rvS9m4jw5GxFNjKIaE5bsbYJQOLS9L2D2UOXV80/kRi47OYqAhCjmA
bEnDPLQIvmy1araxhhNaY+sXTe5fZdD/uQTy26H5ahIT6ImCoKDchvWzxp4tCvMcS9+4V7izzUoy
tDU+luvBCe402lbiXixKEYS6JjzYvdWndE9tn8HWn5AvqFNCKQPHNacIqfLoN5zGkS+cy9QcrOEW
k2WoruxsoPqtOIWaz0UYOZOCsBj1zQDqoXmWxjOzMHR+GiQRPe/oQWWouWeuaFcY+6i8FPcYZDUn
hvwTUiGQ1VU93Mkt0n6FJJAQOwo2KP00kMAsANUKwASvpCHZFx0C03Yn6n1Q0JbjmA0emvIhtM8J
6slunwp/bv/6MANPvVVfKctn9KNig9SHtLLrYHKTEECsjiqPvQWXhZ70OfE0wGLyIi9LHzVE5WSO
ynPLffeuZO/ajqrDqr5W+iMw0oFW+mtzbbs9B1AH4ZHRWReqpZczLYURQ2Y/qDwo0hzdkz/FKync
1Lz26gPxzTBdqvrSIZ2maiHeDWVlKAfzuUcwrJ7gac/m0fmeNFfc0XjSQ6+Q1r419Il1bZ1KbM/m
sab0WFnRwS7ehi7bKQI6d6Z91oi+NBoRygdbaxe7cvCjscdTwV5GF4pHHepk7E6I0UR1Lz/0ha+5
m4t9iVjNRhFY5Yih4uak43Te4wlsP8/kUm3+HPNxpOCGGctEb7FeBDbYm1dvNbIH85qSF9er6c10
/Ombt16amGPyZsZDvPmdI8tmO7R3CSeSCiJ1iPNdxKyDWHXO88S91hsOLY0crUepFXGKOksUIDmZ
zy3o2bfQdmGDedNTUJJsmsQM1CWaGkenpHNHzDbFQW//ml2KXAAwmr0OpEsWb2pl49SPiDcG57Wc
N0vXuDgN0zMZPsUuGbXmfS5ob3pSJbm5XmxqVnXLhBBg0tBiZVN0ljp6BjZF0PpmlZk7UjA1cpUO
Rhlgk149jBos+HJgJogqbqVlrWcUFs0X7RUR5KHpFYlxsK46TFGsrCMilTlKo6Nkd86rISVI+Jm7
ymTad22wTx2NghEXQTgU6w6BJM15hsvQSnaWPR1U9Oz9KKSDJbo24fyrrc8mIQxIrPgjbZN27cgx
jVKG3sZEA9zb1rGxbTMUvR4DDZQFa1uhiKnJEovcNOBf1WM7v4k+DN7GREVzHqKVZN0H176PoXc2
xrBDGNS+BnlUYXijZhcAn8pXVNnquoO0+ZzPPUlHP/RXpRqyDRARFJ2yMe+NCXFJFpvFaTaDcado
8jUJKZelRlK96nEaAAqmA4SMG7sUBhSmcTqYuQISPQS2v8oNkAugR5TpwahzShtDJ2lHycA1gHQg
NDYBxKenaKDC4ETMPgkIHyQU4TARgqVC8+MCeYg/0rNAc4HF2yAxeCjMoqenrKAYVO2MNR338XRV
Q86Tua9CL5Uz66m2pOw1S9XQC+MEpWhiFl35DM6U7lREKd9kyKcdovlrMfA5ymiSdiYTLZ6klBIC
3cQgxCwEcjIUnpDl6p98tJWAOmqBBDWtCiYaarnet5i/bBMjz0+jxVgGrY6kLbdKV2cWd6Pz2pjW
/JbGFJKTedAOpS4Bxy7HsNqi0OaVitSw4ve0qMqI5llpwlud7UAhpxn6e2cuzDGbZUA1jEAkoSBp
Gg3Fi4Aqa2zRJ5slc15WeVQMXixGXEHtmSSuiixcZ7BI6LqMpFCARw4HRiJ7OTSPIiZ7CStF7NUx
YtIywTB1U2kUV3CMWrRYCLLirLVRqE/yoxgMgqJYt2s2nKbBS0LoEhVMTakmIrTY7MZXgYyhfQhV
rVbXs5qnHRlKJSwU81q1MlHiuENP9heZmriXvaI/K5KB0q0vrZHuVBzWXtYEiGXrytyYaQ6Ku0Qf
9oVzULKRAn34LJVCYhcYM6b5e1Geu95ojylTXS9am9gk7QBpV3NfIO1U27k6SnFFftqVPa9iZdkh
pqFhlpMZ6yqDFpNukm9HgSN9ZOPkiPdKHfP00tUsE7puUyMfwjLvnF1QGJ1zGBsL6WuEs7z5YlLC
lx5r2SiMVe9QQXzReOyEjHUk+pNaT5Wzr2uni3EQGqn65I7VqwTEGU5FkBYKeraBnUkyoXBRATBl
k1CYr8sjDKfWQO0xzUgcmyMjyu1loZeJJkdfQVczFTAHXdq90XKjlY6RieEsYWukJ4wPIbKS7gVk
E5vtqJGN8xT0NBqHjAroPnOKvtzqejGWL460DOviqTcb7zNnHWdoWvbzRstqDvsoVBAIMYkF5LQ+
2cU8EMEqPQoQ1lua6UYwUTmYR5WoHiMAVW7fhljTteJPxvpWMOXraF3ZyrporWGxXOqZNQHOXyqD
MDd6lmJWNFrj9GRKYyNNKwWEVZgVHsNWMbPR67nOpu0/T4P/xgVYGvBJqFKAhNllFesXrKDPawn5
zJICDfexRA+LmC1AwFDMT45++edr/R47X65F09RUTFWms6n/ok+oYw3eH70VY2eig0ck2ODr4j1N
jSd8ljFzZsYTPW7O7kdO98/X/s0m+Ova2KKpOtuwJhsLWOA/oAyRYWsM1064AVUZGUgbpmdJ0sW/
oEt+z/EvV8GnVkHggO7nf55m2EqcrRlPs1MTdrgw9GfU7GXolLs4Gv+NHfR392QsRAtAD8B2f8MQ
Kk2Ti2AANNEhT3PIhLvc/JfH9nc3ZMqGY8CUtBbu4n8/tl7PC6hmPDY13un2oSdjztgbrPHfqLfK
Ajr6TxjI8ugQnGIai9Uvv/zFXqkyVc9VNJhE0bKvWyPhN/UbudyEuqWvjX7YEfmtLMsUV9xEV4mY
/H9eIX9zqwbBP+wMRbF1MpH/vtVklNAAZ21DAo45YD4zAeCHghyA0tU/X+lv3gMD/gjsXR4rpJlf
D1W2kikE5tm4/esyIzCXb3V2MOQN2rW1bexMpfz/f4rgzbk5VgT01d+3Fjco4uRAadxMRAXev711
R3fLiKaKf0bRS/+GefqbhQmkDqKsSduHF+7XDaJdjft5ZtVwVjFVLuN2EsTbf36If38N04STyX5i
yL8+LiNgKGZEf+xaJjlzidgAkQ/z0f98FeUXzGXx1F2gJhDA2Li41q9bKefZnFS9BBpDyFOVTA6a
wVnB56tB5EGfqqRgNDtrOVL/5f5+A4F4HxymFOQFKojU+Debt2MEDqYFn5kE2IEJ6Vj9ibjRf7m9
5dv/9dZxFbZiDSoOIOBfJJBWbmS7SpbGj8PAcBa9BpFxrxFSKEO/s50McxHblzCkA4GfI99AghEJ
OpzDJmg5zoTxmOTJYgkxBYR86b94jP/NK8l2YLKnIlUBY/cLjhahnESFjul30Cj5FlXc6PVTVeyK
ClGpVPb/6vf969NWFxyKqpgWzTnAqKyq/94DgLLSiKx5MzkvkDBT+8hRCyi0gCc68AxXmo30kFgK
4+R0Pv75s/jfBa3LrDNzQduy0xi/FvQ8RzpmQ5QhcPd81K3ummf//zXFJXQsUXX2Age+7H/fXjOU
c2dOrCmNCL3qLoKPrhjsf7mR/11TnEiqqXLKOpgrGL+wToQ4czVV7OQ1Mh3VvhES7tu89LoEm8jF
r1P/tw1V0X4vY2IXvOEXkJQBT8r59Zbag4lc0CKy6BTyICfStpZWf1tzvO0QwdWG8UeUYltTxykH
y/s/6s5ruXEsW9Ov0tH3qIA3E9FzQRD0pAxl8wYhpYH3Hm8wzzUvNh+gbDGlrlN56m5ORAUK2wBM
isA2a/0G8NhT1FhQZGGF/vWP+B/LKRVHNJRARVY6yGR+/gtH0F3LHuw7OfkB9OQzirQLNcLOBtho
Nv5miPiPeWT6MI2xAZFgg1Xcp6dVi90cmhEMKSQWr+s9m+klcOLH39n3/tl3mgbzSXvUUizj01uY
6lYb6WAsbLHDgwn8ur803OE214S7OhZZspE8+Ou/4udRVzb4Zr9+pPzxQU1TxUxQnYGXF4Boy34Q
kGtjGOhRt6jzMwtMYib3SJK+/Xp/S5z+Lkv477Mq/df+f6HoM5SB59f/e/09O70k36vPnf4/lK5n
sv/lT798qV/+8R3xAJBkfIF//fOAvxo2ML9q189XvInXy9YfDBY6o5KOOiTy9fwM3feq/tc/ZeMP
6BYagyUtKth/PiXNytr/1z8F2fwDIz72E5OqpGjiSPauXi8oIsr2BlMag7mO+hTT6d+Qr+e9+vDe
s7yQkSEUuZ0i87rxqR+fk2J0iwj/IwLkcm7cy0loToh3y1w1plvCzgzKAM5vTlK0L/t1YqXNF7fM
h12AOeXeTzMT+lqWmTxnBTpHlpoKN2YdpFchZqx7LyL9kiuYnKfV4OrYV0nJvdBkqNAMPqn8PrXy
gxZM0C8pK9wnQPgjpMrRA6hYhxZ5O6uQH1vVKsjR5mW9FsMS5raQTqGM0uj9vQAFCoZOG2+zUu+s
ZW6FXXJIOCdnIg9LmATiD6m2ZMD6mD81aUAGsCuQPQtqEdOwdMz9Fdtyw0JoXpGBmQIRXOmVVGyq
Oste+6iObwQ1RsCoTxoATviLbUEGiVtIBspTp9cwTlxR7fdW1hhbJU4h5liuf9LDMl5CB5bAtoxQ
O81AAn8BkAkVD0H09l7XhA98BBnNKO8OIMfdvewZMjIYRbtEFSXfd2qnHOB7CuewEgs7Jw6xxRyq
INgfxCVxmCIH3aCYgOLNxlP3mhcgWZW4/s6LQ+lJygzxoI5YyGZjUZ48rBRgwYAFNFVXx7qO4HiX
KCSLtTBj4ygXTtlJ2IvXMXY+AzJdFnvqm9gYWwx8w+xeRpNzFyRICQiQd03JA6NcteOrGonRbaGQ
Js9SJTx4ZeQfY9dECqXNmuwBTy3NwSFM/Z7oprmU/TaAYGmGrzXyDttAatKlInbGPUT+Dgu/gGRz
4xU70cLJcVUTgHlR+k549eKxEBeZHBpOp6lA/fqw2YtM9geji7u1lkoRci0WETDUIADllv0j0Yd6
LZU+CBqpH5C+HMJuz+cl31PF8L41IVnoKNdiEAlAWsU2Mo5CSgLBNVlC+ICaiNAm8qouUutc6FW0
bJVouFbJxOxiKBvrTHb9dephlwfWwlO/VUIcHTH58daeGLxaVaoRoQyQibQmOJou1N19GBjVKo0t
NKfUVngs5Ew/aGItACiqimexELzHTrWQzTKVTl72XS+ek6ANX5VYSLZSLRebcuzjpxKd4ieYPxUE
CyzISG553V2LFKgt8/xfhWLb2QYkil3mQnj1VV4nOJ/+tZAwd1sxJMWRyX5dZKIA/CgnVZnFueML
eu6QssLzWM6srSIlxU5tc3EhdSho6IE3vEbDWKG4mIjb0YBbCocGX05FSXApTKxDGFgSyg0BHq04
W62gMqt7tyKZAk2rfInIH63kmASrZAIpyqRY2Xmum6F0NoC99CsAZ6I0rBDzbRDGGEcI4q1wk/Z9
71SJp23GqmlWg0E4OBnADJWR3ICVCIKDF5BNbMrYPxD7QIUpFf2NMbjhnWVlyTXRRsE20C+woTEY
J78prCO8IQNVCMWqFq3eR6u8t0zo7brBexrJIMlCfdJEJH2MBy5waIzoo65yF66MvB0S/yQkOgyd
iEunybruZPEGKSvfYYgE+jJW2bPRu8muKOFvxC16S6LsRUB+SJXLEqH5UPaqyhFqlZy3XpH0U6Xh
GGCLC9Bc6NYl2r8LYZJOERGgtOuqCq5yuaiOI/FljL3BjTNBqVdSLhjkhlLrSckkFvbdxJyXw3wX
NoM3PSn1PaJV9cmKeaXJRJsEAELkILjV3u/rYWOWDM1ym5mbtLHSu6oKNYe/irpqAaSDwi7iW154
qIhEBA/4BPrbMFerA7h8gMEec+St5ufWlRCBdQ8yDWt1MYfM2oBQcUMYMfIQJ7teluOTq5bRHk5N
vE/jERBpkho3gP7l73VWTdlg1DPOgypUoJqq8b6rErS7sg6UpJZW+p4ntgZMB9P2Ma506SXzU/OZ
Lbn0EiQMcq4qB0cjkH1y+fgCqwqof1eAqu6qyAmw8DVWnaCEd7laIPenGNAgFWw54ZzCC7hvcwEQ
tCoP18zfw0TFs77o41AdYkVNoJBJPYwpaZQds8mCuyyIKqTNVPlswkECVkjOV25gz+yHGLplj1/2
Bh0iM0KXK0+VFVIg5spIJVheMTawfdTGaxV2M3CJHLretlN8BRP2ERaRaMXQtd3MvIIBJy+7HFG7
sJhyvmPWbBIpqZ0UqeUrIP0erMghqxx4VThctNawGUShPla1Ym4KQLtOoiWj0ybklZEBZUKrUTNz
rTrMGf2hQOFs17frMK/cx4Tgw6ZUGtnOrcLEjDUWtpkiezeKD5WRsDC0WiMFwxUNQb8U/Kj7Wg9C
T67AZwyXpG7flMCMCDZLu4bgdL3SqqLfWnVd3HZpEfPSiGgPYIYb1K7jwRtcqUnk3pQa2W5ydIUT
KhmoBr0LDr4RlHBzh6hcN22ubhCV90RwZfhWqm6DWP+8Uvtbi9Vj8LXMquxH/Xkp+mG9+j/Nb0kS
dZxuLfYZ/7Xr0vV3Bonv//he/2NdvqTfvv/jrklfP6xj32/ytpjVtD/QPjaQc0eYViLSwR7ybTFL
C08JH4gGushWSmFb/HMxK+t/YN6oEPpRJj95oiMV+pyscqcGhQAeq1h8bwj4qn9nIaurnzawGH2w
W+ZzJB2bPYtg08eFbK1qpTbWHkII57zcZoMtXdfIRxKx61BJ343WAr1Didw9FClNsdtml2TAzlcB
Ui/Il2DhpN50DjukQ7z0lzFJNBsWqUMGc6U/d5ldtUve0c5BymeFntGSnMLKJDm/BHrapI2N+gds
vmATPhNtAZsFR8MB3DQwwyxHBCftyc+NyS/YqDcNFporY1Uv2yXiB7wGN8DwYwcDxGQF7czXneTE
SrC0E9Li0dJAKfQhuUEWyg6X8gOuldYeJY/BHvjX5Gd3CU7pavIwhDR/O/3L0sJRNtG++VEfAoTJ
tqITPo0rUtjmAiQmUNbpW64Ee7gOyIwu3HvY3roDVHeT6AKY2/pI7OaGPKx8U6LIIJBesWNoK8Cb
0NSA97tWkbNpdzB31q7t79rbbom8f7AewGdtSXzdBK+djac4TEEfhvaJwPpN1W8H0/EttIJOhgtH
7XuToZ6E0vqiOPUrYF3uojrFK3crY5KYo8ZlS3v5mb8LkzEgj2W2NlaM7ra2j5CDXAxglYN9vgV2
s0YbtLodHyc/T8RkkTZx6s2AbqENAPToHbMd6MXKcuBf7E003dbQBB4zNiU2YpIOykEtyWlMBbu1
h5DmBDgqDyLcKHu6D1pgXxIYdt7BWMEGWAFfuJ9y1DEx9ERbuhF6V6AzRtYJHYDEVQLmAYhBdj1I
yzxZIIXSb4v1JNewKTfCbfwjfan38Y+Qpyc4GGvUktKNtzMPnpMg1bpsntGblG7RLHDgunzRTv4q
sd1VvOgdzW5f5W3zFbmbKlo1S2FtvcCSWuLIrqFqucz38QPZMzs7C8f+JX9APO4Ff9HVoH0z3aMX
HaJrYS0+pRsBHPCNzhMw2PrW2w6+UzxJITDVF9laIJOVY9ZULsMfpCDdb/q5eQ7uUZkD2AwaHKaQ
fkCL1i4Oik2UBqQ3wnKoQmbAn5EEN8E0uTvhAaISCd30SnDA3iTb1h5tI1lKJ2y0FoptrNmRfdVO
LGKSRQJyPFiz23RYw9viE3Soce2ZG2TMwDxX38Lb4avw0lgL8RntDLr09rD0T9UdC7lbz5YhocEw
QR1LveMVt6WHQtgptwOouDuQSDfAMxfFVt0Ya3Wb+Bv1GrT7EqVU0Hw+K4MC1NpwX8SHqlmk7QHy
eu6t2BDEIOWHVdAu4P/p9TYJHFlGZI1/WnilXpfJerRJZNrkOl97ddGc01sN6OnCXOU2luoqS2J+
ivYG48hnWHNg8soiX8aBXa20HSpKj9WmXHZOf6VvEJHPF8KhX0FrUGzpWTSQG8ODkT2ej3jlUvma
fzWNhapu8YCV06fYSQGcxz0p9i3anGXK33LsHV0/+sEOnVQcoo6wCkJ4lNIi3IQ7a5esqkfUL8uv
xZ7feSN/QbcqwghsLy/48R9ZswBrYJ6f0LgIl4gL6wDKP1039mD3aHnayAgvZaBesP0ds9rzrZY4
pWLdCFu02Yc8ubZ/jdqz0zn1XXlQlpCeURArn5AOBuQLzrZA6pGfG3yyDWxOqZfCM9wfNdulqZ1u
w+fxLJkP/jF4ACJY/UifJg+0/DGwrjG2lcNN4wwPNbEI9VbG4dpEGNm4V4ejKW8FGQG6fez4zlCs
6+eqXsBUhDwRoHN8Hn5nSyx9Cub9nGgIbcumQUJP/TTRmGOooOgd8BPfINmykJbN2nMEXlYFaCb4
foghdszAWPi/ieVL051/STVMn0xeTSGKhHGWSVDp4xRnZgLoj6JV8eWTbd+OnGLtL1EZPxJlX5Rr
4/p3KUXMEn/zkZ++bBU3ULusRgWFr6zK6/QK2e7gDgZDYsOFlI/6LQ7DSNQ58o+lJKxk5QinQVmo
a/8at5X64K/5nXmIbqjp1wpzYQj18SUn33Safnc4s9coXdm6Yy2xc9+N22wN0aW4dRFdBKWN7lnJ
KBNACQGds+scZsRuJPrOw2VHe6SuGpTkDvnK26nO9D5hRLtUVqgMOUm25p9lqzYkVnAZ2spd82rA
cbaDG2ae5qX73qB+oi9CiE+zDbD6gKgDathfmVLsfgNYXb4angOQn0t3GditgyaRMU037tJAJ8PW
duLVCMaXn+GKh25lHqALW7xYNzko4QKIrfgKUN5RbaaPpWXHP2A8o7bjySsUAcMlE/C3UN2G18mm
n2c2KITn4h5/KqdOF9737rZYd90CCgcT0814F7Iwqa+lDdFjB/bByv8BE6HtD8RvgFezdj+XewbA
3Xir0ipjYr2JT8FhPJGYYszMH1IQaPaQvKjpwUoW8dJzEDM9GipAVyBXi8I2oFjAgwU4t00c9OnS
13qXrMUtCihr9AueseRCMwt/gtxRnXFj3qkLOG9OsQ33IFo38Q7r2EP7Q11CzW9tVK0ccSUuywfy
zvnosKcblqU9bAQ8fBfy7bR8MM7J4zDYgbm0wKK8wp6Ul+KmXQdn4YZdxUJY8rzXa+KTMCZs7mWX
sLgXsnjomEB7W1irXyUHDoYj2WBeECxYD0/dAR+qPQQfJ7yfrsxtGGFnYWnarG0wuIV/Ei2YrDfi
Oj1CHt4218iq0Xvdik6zVRsmCKbNTQ9gagmp3xkY6CPGufzetZUFkz/I7PKeMJF7nTvdEl0Vm5SM
Z4eOjqHSgrw0myYeaOEuuALXfcOfxc7XSKzskFnf1CvvSndixmFlS3aSkb5wgAIh6xg+a+Nd39vd
1j0jwrUUtuqTyNcPQHhe69tkKy7VvbCEse/a9bOxLZcEXE6Qjr5qPx2X/9bm6H/atmcejP/rHc//
/T/1S10J9wR5f93nzFe9bXHAJv1hGewfiMlbYDUMxsO3LY5kyH9MjhzEyIFYEConlfRzi2NIfxDI
ZxPzaYcjmX9YJH0I+0syGU6C9n9nh8MO68NYjPMS+yfRAoIgGwQyMaD4OPzHUlimUhdp3wsFekQq
Kvd9gTlr7o/WWmp1+b5TWQQmY2kRDqUVHQNWoFMrEl3KW2scRz9b/+zaS+c/u1ayXpAs9Zce1OT9
fCD6CAL6Urb6odiDvvrZPDfMdaE35v/uKFQHPa1Bp6hjebgc4tz6tRioiTCRCKzCUh49Yl4HvO4w
Z52KxZCKYJKByct6oT7KRv0tSuvuijQarEBkO4wyXEVjN3zRchS3asl6bL1+hc5bXQMzN0ac3t3R
3Q9D4e7nMz233D2+syDJLuXIlZRd20ICQjMDQA2TTV0qIZvKbpT2fSwZxQqjXmk/l329uQIxK77m
URBuEPNKD+HoZ4d4Ovhuj52biLbsp4a5OB/0oMwOUR6xUZhP843lddFhbov7ngWG34eO50FU6pUR
FHtVtisvd82TP52NhEkXpaVly1wiLq9UDxbh5GtwvaypBZ/IVN5mp3Y6uELEwUAXWsuh9dU1OQa0
GhNEeVH6sdZKXZ8krx5PXi5g2pEFlSO3rrcq+1I7+17eHb28ui+SxF2Kvqi1t1EUVjvklfBKrm4b
Ma5v+R6wl4IAnZOpbj5M7wqaP6G3nYv6KHu3f3XRfKNYazdKmWXbrlcyfASCZth3ZvTrYa7LZaP/
pWGua9X8/udvbiqo/7cbaOzxVakE/tl1BW1dqbpkl6run/uKJErbVVAD5Q5R06hW9pIkN7scXZGN
KRXBSevZhpKfym7l3lQg9kfwq2JWzF1vtajkF+ISXx0Ui7sqfJjPIHP/PKs6IXiru5wZJOQ2Ycxe
X5pkQiQjxRDddyeBpancpa229hIL6j94zCU0bGgNVeefEXBKN2MJcsPrRfM2x/EKrnwSfvN7lt6F
n3zBwAcovyoER62W3YOnROrSrQd3lTWqtkhyxAZBd4tIVFpI2gIby04+0kQnsinZaZgOhdHhdmGV
+WpuKM0BbtzcLPg1WPQi/4qtyrFw4y9yiI/aFDqEGUQxRRqJzaMxsgNrsi+8nnyh92KZquVNNYLz
HpM9tHFo/mqE+WCYxpGHRnzG2rkDrDNXvrWHlfSq43u9Qbs0cDJyFHaDnJa51oSvQp30x1nRKOkt
yFJGPD4gI4ioaIESVgqjAHQCpqzDAvstwrsjTlLzIYXn1lvBrzUe8s1ZUY5rV6Vrz+aqJySMTi1+
gZmbIU2KJ91X9CY3JJ76R60qT0ZK5GgaR+YDo56716ZxZC4m82ByKfMDXrkjWhqoTyK02UrJ0S/h
XzDdjE+eKx70Sta/+cF4VoELPiYmotkiEK1DNpbJMcAG861ri9FNqCbZ4y+hv+u3TcSvxuLSJwAI
iDYRZKcFqM4CEcZE82mlD+M9aHzdN79HGDBsAytizYYNzkQG10EfRzLl+fRz+XPXX8r/cfr52mog
yCLU6KiqyijeN4UH1GTor5IgCDFDmbSuCX5kA9qDhquc5oOkjypjWBId0hgK5FSfyJmvLOZTc7qi
F0oXxVX6XS57v+JSr8mjh/jvf+8zirQ8FmmXngezJNrUZt0NCqIo7aFJuNT0On/xoha1Q8V7SCxh
wnq6CRQYM39p9wDQo5cqySr0P0i26HFUPQhk9Caz7W6sz703pteCXmu3id8cPRQqngZNQ49X11VH
ghrylLYFcZKy8q/gPJDb8QziHEC6kCMY/C+tWw12Ior9oUV07pzAWjWm+spEXklMkBiB4wGPpUEN
bapvrNBYDXUoo7wc+V+k+qobeuPJHVJh0zal6szVXqtuyRgE9xgk1vuaVPLS7bzgCw5Gy988feZH
GAJPH0FgRjwV52lWODyKH9c27KnNCnJU8A0/VyUiuCRch2jUf1FFVMa6QWbNkLvKbTOaTOXZ8EXE
wNcWvLo6jNWg3Pqe8DjwwqL1j/rRELvRoVTE6JDk5c+zuU4wk+sohaH6qX7u2zd6j2T6dO2lOdSL
61Ip+Yv/ye3mOrEK18jT3RgaBgh903QHsU60Q1SaIVvQ0Xuq9fDKmF5uzdWuAXSJj3NX2Vd/dm1H
+ZeumREb3zJBuQ7zRHrUXdxmpRwhztKvEW9El1QY8/TahE7MK4m9zyS/Mp2JaFZ62G/4P88+tn7u
JwCU7aOMKz72y8xK2sklOiNmaiE6Moy/HtC02oIQLbef6i99cYoQD3NR17JD3SfuJogGlGMuXS7X
znValkKCm0wlpkvnxrn+82WJJd4KkdwtYVet3DEe7pg8CSWZUvmkD0SGgtrsXr28Po6R50N3ihCD
CwTonwlKZLVmlbdSgJKwoKX3UtiHV7IvyvfvpdHCuywIinu5TcIraSpNbXNJZqa69PxvXTdOn/B+
l8vneXzCXHpvu3ze1HYpvf/LtBSuT5SzBQylwD+aOfztXiNAmBjIQM9189nlEM0NXqzautT/7Pdn
nf3edX8DqNM+Ak5V9k7KtE2SQX7KAJiNTy8yanKZwdNrfhO8WEK8VZMK2Zn3H5m0jhtZuJsLEc7l
Wi7c5YGenYPhpU0QY69C76jrJeuJ92Luiqwnws59a7UCo7yxPKj8jFTaWMgHRY1JrOSiDISGM2Wq
m8/muktrlrvC+tJvPuuC7lZKx+DQGdj1GCo0mrooq6to9H4e5oasgXB+qZu7jAzPEFRoAEDSa8R2
uQ5X+J+3mXvPHa2IOPRfj5YzcPkSB5z/xlNCzQKCqoIq+/w37v1AkP1SEb6hC3Sux9K8MY0wPFYR
eizzqMmy62sDAhBWlx4ci/d6k/rqvb4dMYfDbHqYlmlfeyOwfuk/12NC/TV2X0C/32L/gdcIA6h0
cN9HhrezqU4cMQoMUXQCOlqBVp/f47l5Psxv9Hw2d2QFgpiDonLHufLt5vDfUrsYfRFgMhuPIgb1
mbYWalTTxiPJFHHti4h9zUUxNeObWgrfStnUQ3E9uHp9Ar8c6lEd26Y7aPu4qKurTu5wxgii5GvB
TxSi3/UlYSviXHro2jcXHZXW1LfgyqNFLek8eJdyrvxmxaV/jCNPvyKAePaHMsQTU2ZP/3HK87Q2
EETocd8QqfeAaQbSoXk/6FXAX3Eu17XK6jD3EKcKKvwq6DdXFZM2chygQ0cwWj0JQaSeItBtwDSq
ozo06gnFrp/1QajGjjVIWJp9bJiv6mEP1kBBnLqxhBoZ+8CIT2LWhstATp6KPpC2Gjp5V7D/UC+c
zqb6TNWHzVtfDFOiK7WJ9sh342MHeujaMIJ92eXKPZgp83pqKzCauLRVU0lVu7ssiwcnk4ViW3V5
uJ/Pwm74eRa/n11aL2d48YT7SK7K9V+/YeZ/jGLAIlUTg1Rd0xnKZtTkL1wnlNXEcJik/aMhRVLG
gE7cjAV7FpGNiy6ZyeT/k+wLzYWWXYbkd9GsQmx7av7UEf0yw0Bbeeo+d+qnTnPPS/f5lnNxvqWZ
a1exrCSrIASHCokBQfLajZtTvp9rYHoOp2iuNvLQXXkdUJGYVxA5oumKuZ04FoJtRoyDGL5Xp7fm
n3eR2FcvyjJBY88DPmk2SCwIuPpJYVYky/l0PgBpc/cJzPepUezU8vBL50u3YWrxRdPaC7ET5Dm3
m6veTt0mYGA1FBc5/jg7Vmk6rHJWMYhytNlxrpsPGnutHoE4+pidccjFodzqPkiVt7pLR9+qf95h
rrNyzfoNC02a4Le/5FqmtxO2lj6BqMUJT6B+Qob7hu/G4SCW36I6HfEVMXBIKv1BOMZmcZ0LfYv2
LqW3KrjQEMDTZlgCxyTO/1Z+bw8j8PudUW6H1BSOSoLV5XpAsvhym7lhvlegy8S7sw4FkRxsTwjS
/lmT09ssL8lMEyHD+4z/e8p1L6fFl87NUR6vU/Es+qQA00xwj0WOBJAcpMUWxxkFD9VIxoMtLM+g
rkIUbHzvy3RHYDWwfcuD6nrRralgG6YKsJHrrki+qqKIXlk3PAVt4jqjYHQ75OTc67lHDLr2FIcY
RdbzeDWNT72KC6QxD1odFNWFBtRr1by3XDqiZkyCxkM6Ju2U6saaEulF75/VwvLPctfICI2Z1Wqu
e+9R90W0lHr3tpgCCBq+zCvZdYNlNRXnuiA2klVhsfg35pCD915O2arfzB3nOsFCBwyb5epmbrjc
K5kjF6msLkDo1Tu1IC9am+mpIdd/ms8MOclOObzcvVR46Dt/qJ97zI3TlXPXy0XadGU5Xfl+27nH
XD93k5Hwm287V326/ONtKyv7zaINBsfnp12zRLDh0/6fBxQm06e5yBpDFMNr4TXCAgUIMdtiAXzx
UkLcfDnPEZe5xGyt/mR+mSuCNKfrPKcMiQJ5YkS6aO4/181nYzD2p/YrD9J012mWervXx/u/fWgQ
Gj8MBrCoT6qbZDq0xq0vqsX128pvWv6xBb/UeCa06jw8qODXekahG/Da2tkSWsSw1AwFMlzRzumo
h3s8mgs0sGntpV47TxdgjAkVcqoi4soF3biIqwoFkClcLlhRs2SGyDZz0UvQe5BjKduIU6vv/rt1
jrxfWufI+9wqTp0/XStFYnqfJR0qN3n/wx3k5NoX/fTtIKD0POaRtJ2r5sbGjNttKJc/EgnnkxhT
6WVvyQrfJMlAyYaKh8wYq5qwnSw45UG7KgaxQfpByx2tcr0vlQGIyfWVp3HESsQrcObtG1wdkCg/
t4Xin6WoB6ZUC1dzVR/0GYsslPk7LWSIazoZwVvE5nwhaG1NyqyrAtrXlTGd5bBzF0RTsHB+b+gj
Sz2Cj7fnbpf6+SZNDd/80kCsEPVHUWCxEbjquG/LguhGxJocE/RrUdABGhr909BmiN1J2rDW83zA
5jC70huzu418/zfvwSdXb0Q+YQCpqqhOnCuJ5fWnGFiDU00pFmP/2pdE+lFo7oV0oau9dmSdhv9J
go0zmgg/lNa39iMw6zNh22oTGSB/5uJ8aPM7PR3RFJk6yAHPjWoY7mou+lKqHb1Qu5lLjZu25zZw
fyByjwh4K+QnYqs/o1bDIMC16pBymUJcb7Gq2LT8ld/GEWTKf/dT5iiW1bhOMYmcxzhnsQhL8D9Y
Rzkao/O6K/tYtAaE/2oDGVjE6Y9KnJ3n4P58yKPk2mvL/DSXXH4CJ1YMHWetKRsQlvqlfyYhQNOy
Gt2pYa8s57NE7827YihhLhCnmevVIVKRI3fNu9rMP9crGD+shzDA40cSPfc3KzlpppeyZPSydPvt
X/+cflMdLpQi6pAzFZX45sehzSzkqh4qPXutBpw0U9ctt3XSnMJ+mGApqd8fvazsj/NZFqXVVi9x
21UgZu7mzlMx6dxwWFjKLSIsxtHKAqiUluXjjdUluAaMumOkSX9mHWUtyiBIXowE768mhwNRxuYC
4Lv8zRiQskoRTpCJCR4J4qdEuEzAAWzdsIcW8TDFbyK9ThEMtYxx3SQu2JxWjoLvcop+OowZ9Eem
hdblgMsGaOzpcKlrgcaJEiwZQ7YkjF1dr77NWn2buuUmkXvlEYtKxLtzFZPmWFAea908uPhu3Tbx
0N2GtbtnCIwecuPKMMbowD8lOsxn88EcSxCNYVvvsyqWNnNdaUFEkGVPXL9t6Ug83cVAi9eXTeC8
b7wU503fvCd87ztXzT10ASEScPfbKveG/eWA9soASjLZJEmNIyteh5NeyL+7vJUNn0dUd0dM5Tv1
atS7JQD94qhMpbmqZtbZi3WPVQlVjDE/69tMDFZDKCK2+l43dyGH80VqhmrdEeMtX0MEA5yu7vWt
kgKVjPPBe06UFKSCHgz7bEhSDBTCt/oMLDfYujB0iMz5zwpI9wW6MNYVkgD6jaTW9/pUr7F5X0Vo
ya5TwQDlKEONArJaIPCzb/tOP6cKEjo1nphTwEqtpLkwx49U3/SnlrmA5jKh2vaXbl6wKkLLd/56
cwSs9tNqQZrGRvipoJ8MEcfET4noXulS/FRG5TXxeV8MGLOH+SCAjVoVA2bzlzqcBYeJoFL+7JPG
GK/z5mnvV819PxXn/pqIwF2c8JWMoj77wog/bWsRGJ0OA6J0qspK5FKlB5W4GAo53cCrUd+6+YqO
zZBYofw51SldhC1EgeYiXG4QMX0FraYvrLtCF0TQwGhuz8V8VMtNVKPMPBfDISUfmCHrNxcbyHlX
rage51Lkj9kd5stzYT4kOo5aYWhce1bwNRSTdJ/oBJ0bFb3gOQU2TOvPT3XiVBd97HepEzQy12+5
tk/XISs27LUO3aZR8J6bKIkeqrZFLFD2mVIGzz3qo4jnoRaJz+LobUVU5b997BoZzD7q1FUr2hbl
075bmyWy2G7W+idzOqBHkx1E0bf9IIbchtqSiHk5DXO5M9EJZF7dCqUcY7A99bFazT+ht1yjtjWk
zi/XFYJsrGMTHECB1MeVMtZfRnDlD9jghXvc5tBam4pl3qmoJ/tY3kzFSo7RzDY7d/3WOXaxeo3b
cj8XPaF4MjS/udK9UnpAsdk2Fe17407mmZqioRFdBMdcl57mWWyuIje3Z3sTXBmZhZxkpN6qQ0ae
c16PS8mItaI0CetMa/dPq/K5VS6I/n1qEFwx2/ZSYO6s0WX0qZsh3BWBuvV7EUcopADJRlZ7ZTp4
CBiRMORszKKM0c5aXqrms7nb3GMuzgexNqq960rVmqw7UoteA5rZNbCdy4LgSc8QPwvGYTxGnec+
YJHuGy1mWa6GC60L2m4u4rKlLhFOQGFtasUPbt+miHuidP7sVvpLJOE86yHItbP8LEHcLt5jEjF8
metRgO53sir+aT0WvYCyBWVczOnQHrV5Zy7OOdE5Gzo3XNKml7pmrDf5KG6FSlSOcEayFZMfALCp
eDlY70X0+9HnLdQAbDVdPLa+aHdOp2Uhh8cx2Lp5oRxxJSscr1dTR0GJASdUQM0e3kTP7BvxvfR1
d98SX77PkdpDLQjL8kgAECfH9aoaxUm8Tj0GzOxniDPW2+Xj1O3T5UkDiW+qZ6mk4kaJcndhwjt7
hz8oWY4xZmIou7mOlYB0VY2IEk89htSobW1klQiTM7oymvugdw1zQQyKzQHJxiV2h6XThiSw5jqk
c8hgGPdWk33olmpPENUAZfu5YN2ow+1IcC+zJSsF4CsjM6xhHn0WrcKdGv8fZV+2HCnOdftERDAL
bjOd8+j07BuiXOViEAIBEkI8/b9QVldWu7/THeeGYEsC2+lESHuvoZmwD0kf/hdQNfhSzsO7ARIC
YQw5JIj5QMPgS26TMKtq+qrn7zzxe/gNg8Nlw3UX/LbcwfF6HiZBsOsJt6FiHwLWb7quA0zX9dAG
fFWoHOaNXdasehiVXcsJfAojfDdBEbNhFV+HfAVbbdjNT1CosK9/9RY9q2FuPCwNfsHgGcyZ7ORT
S2S+ubXfoBDqr04z3mAibsNiG0TOsbvUcISAY2P+RIthQUC2enWdEs9UzsCqTFv9Gisop8XI8R5p
rK7DrJH0BzZY0C+esuhYXdjLJABx5JYhv62EvmTbb4O/LKe+hLc74z0FLarpB91uCk/DvfCK6BQP
4mjqkixX945F1YvfBg3MwEqxjy0a760UxADLKibvg/YIvxb9TZoEcZUKyF3jXTpzuGhOfoC1LziQ
W7y19asHddJ1p1tUfabQDHMBZdpzp4f3E1TKkNYe2Pn2XU41e+o5zEquX2a4Dgxrj2GPa4aYA6jP
2CmH9ZNU8Ie+td/GmnteHxorqK/3K2pwSLoRDtHYpEKtkwIXM0A4csFhlX4xB5fl7yPz9c5EiXKi
c0JfTWCuyUjibjwBnuit7ct9hora/7HECiZe1N/Sjy7AhKBSxQAZQTTiH7sWOMN2IHLX/F1kLoNf
WAVOtR+nBwCV2Jxi83EXdKBGQlgajf+r23QIHrx1nc93ZqMp4pMM0/5iAtrCRd0FKXhlQpgMOwc7
GS7XTS6l9mdTk3Tft1Gw1k4AO9phAL+hiGV65zW8vlOtDqEHIl9ybH2ga58BwAP/4BPI2Q5Bttx7
iSq/2Jo26DHFp0JbqBMlzcpEowbKFlg7YJtUzzED1jU4OlUSA1WfjQvzSzEXmQebQk7O7JaTWmYQ
LEdVs04VFHmxd259eBjXVVlvTNiQMILfFb46JnQ8GBs0NFdwzhmrPfcHGOdF+hhyjRx5I5BVdzJb
LUCxF/MsklV4Z7o6y36PeQT+YQw58DSFoVetq/4uHQbnkhEwwUYkdy4p1T0EBnAGe8/+Du7o7sEy
y3ZCnRjvyByl9DI7B5mLssl06BpUCU07Nn1nE405iFtZEYOXRMl5tPo3M3V0dTouwUxlILCrdAcl
z3CTVcm9KIfuYCBrwq3oJouhmxtOU7o5WCy5p5R0BxPdRhjIm7nq9z3MCJhT6pmHJ352mxfNZAeW
cnYQyY8vzSaE3GB2QKrKBLcp08yPpi+RP26TpTlrfHiyRm14nF5WPCro3kPFdYt9I8AwRaAONqxs
l2lUDsj3QYR7gFHjs8z8Hrq2Tf2tYeIMg8HkZyg++kpDgtFy4J8OBOGPTjjvkFep3lIKBh/UGb0t
d7Ghdi0PtupQCzgURJBDHnT1BhIB9xGtPPhLTG2mo4oewgxrwB5iENiADzAuq3o3Xd1Sc0NVwmuq
P+BbcB+lmf/990mZFteW4q+TqUs45GRlPd2FdhkdrKyDNqxqkVqUgdViK4LG2AGC864RCV9WiuT3
eREEW7B9wW6RwoZ/uB+kdxaUT5dmcYDZp4V99qm0olUD/Nr+Nv8RfBpLrPfAUzbrhb67iCyCmixM
Gjcqp+Ujxr86iS8/JIxLZ72DXH/gx92W2BwGVi1KCATmmmZELR1YXrQtPYBlTI5h4sMYsSEg2EQ1
XroRDNA4dq67djqY8HZoG3ulvDLb3JpkSGFWBEGY8dlpOziWEYBofTs7uqhGngdUWc+RBZVpZxjJ
qie+lczg8w0Z/gamjabbnwbmQ1Zg55GiwNkUqyiHN5PXe/GqKNtx67Cq2pdUOEvptPjy+D7oGUFC
wHUKvg9jUH1y6s1IDBgfpLdAPGja4YNawFK4soMDDpLi4DHW7UMNv0LwbsL7souah7qQMHOQMP4y
nV4+EdqteGk6TVMKuVAYp3O+MaFllwr6G5C0ZorCun1U5VNZwDVubHh1B5dbD4ZMHWxxcobiX1ai
GAgxSVQMzalpNAc6dV/PbBd0cujA/hpuGk2I6TZcRf5gbWmSQQN98Nt8m+XF61AP8SlpWHzqp7PG
hdOGTTn0CqZQ0XpYJ20KxhIbyZwmOaaVaNCvrovCyUBeeO8mu3Tg3bxCiqdhfjE+jxWsBSQ0BS7m
kFpPEmZsZwtJ54sIKhhV6Pb91u+1PoijHOR10+ba3beoHgosFIjSw6qEBLxWKf8mAjihxzAW3OfK
JkfH0WqObwr7/j9G8BTuQ4r7rx62Z5cU+U9vyoOYqAjSP6KpDysNlJynkbVjLW7R1Kdh3/0JYjww
37UszhKYuevz1pRI+g/IhF6X6wZ4XHX9LvEB2IOh8VELx3oOIti5tGP/mFhdf7GdalOWtfXsVwH8
STxYcKhpVMEVgbEyVP1Nb1lk3R3o70AXcwBBzK3dGnIyjpB/bA4gjVyv2gR+1eaJL1IPshIpLcDz
jLz9MLoXycgIYX6dl4segrwo6EXdxRxQLjsOvIZoSNKdAgOqaDvUg7NcIHk/Lf6ujaUO6lXvopKW
pAVeYaGFvZlLqzP3+gpQWAvCIdnGtNyab0MzJ2Bn01EyZ5iG2sSKVxAwDvx1XtvuAjnyDgo3IbS4
AS5z6uSTwKEJFQIhnoIyBmTfkeN+4I6zI+BGgRXWutbdFWhS5ts4HPsnOyXttk/hrPW73R+84lCP
9QdLmXfBy2dul178aDItdZTADUrxi4mKhLzCej655mVcJEFB827qrensUzgZoOxcrkyYe6FYQY4F
bKPpbqFu9Za4FpkFUdIte6eGeRnEVO7GpA32to/KSktgX6YSkX3g2bvvHZo+QWkiWnOXeUs7r5uD
nipc2E2vutbKf5AS/g+YguVDMqbWSmZar4GQ6S/lpLVvhhQU2RagQN5LBWP0sc8AXnNZ/x85cCNB
WP+RAsdikkD+0Ik8H18fONf/PQXuAdeZOjEv33OYFYV9I8+OZ3UXKly65R1tZkDUiItp46RzMOmX
cmVC0zF65OtVg+WsdR0L6yEIeyjdzqMhZnTmw7LirxOU1kFZt1N3gWwUKsLEE93OHBIWNMs6sL+N
8JLfVRBRh1MocTvI+eBghpjQrwSuM6e3i/+4xtxn0O3bv+c3HVPb/9vnRfAeAvsHOGggU//xeXWt
3WWKeerN7Su2ZOlEaZzWE850MGc8K/Faz21xaXNSbEwb1LLJQTUBOlAH6FYEkiOThDY5SJpHB+Z6
ZE97gi0QnDahW+mcvpz1bule24bfZ///45TbLkWQQsl+qlMGAASDM4vEmtkWmzD1C7ozhUkTUn+A
68Lvwab3Nvh2raj7aPZl8C1MuxY/qLSSuT04ZBIAqk+RhqDAVNw3B+TrvTmLPdBkp1p/OcbVKSTe
3Hft5qOlcCQBRlncg6fhrjnFJjKLfIp9gQeF9KEPf8CIo8N/+0dIJWyNy6HYctiRzkPeQdQEut2v
qcaUb2UgKJqwGsijVZPqvnJRjANy7OjFUCrKS+gYZpac/NumsBihoa4SfVBFr5+96rNgY/Wqyqra
eX40fbNxazANcmg42N3W9EKpZh5n0I7Jc3vAdgK/gbmZzfJ0aX6DawjfrDrqq3uI6zSXrg+ODNbW
iwCe8RsJeORdO5AAJQ2enPNiwsjSJv/Aw/GWR7X34NmFtwlzJwNZsmjfI/JhCZJ9fLkQsigv//79
d8Op2v/n998jYehCfRkUZxtq0wYb8wf6afQwa1pxyJ7DAcuOZ6hG+ssOhiB6mUKfoJfJzgq9ZJf1
sEFNYfNlItOOyhqB1urUa2KwaZB5BwxsrZQPM5ewwB4v82v4GLvSmZEEclJeHwyXpgn5uQ7lPG1L
fTFNVT30y96qxJ0JTYfvxg9hKwH7nC4iIOeApj4+mcgchgQSZjBAt5c9IL+LwgVvCYJM0CaTybgY
CsD4sMjM5q0tSijPUf9lgGstEij6CUi6FAJJ0GPIeoi/T2gYeEH5BDIN00N8feTNo5yLeuX77S6V
sCMJ8FqCSzZ8fX0Uva4HTn135pcBvId+d2TTmbmCTFeYwRUPPxwP1jI85uDH9alEcSqmzQ4aY7/O
WtNjYhR6Ic4XReT7AJk7VDAw0Brso7DD85c8gAlvbTDhHQFi2puWGq+jP1IGwk0bVNkSf5ZFVbYF
A8R6Tovk3cfcDztSRFKcSr+OnqAnye5tkp1QdrLgDpQNO9uGw00bSOsZJKV8FSLV2ikgJy8g4FQX
zNXFfYd/SEbt4MEqcGgyVcMfqWh2po3xeFULpldJwfudlVgSin66h528C9+FW2zObmOiabQJse07
Zkgyu70zrK+buAzJi22W8CcDozDACXPmQ/kL1N0YSHPNsdlLkUq+jQtqMMA6qxixPHAgU5AHwTxs
sYLyptAcbKjLwFyQ309o061ugxw6XD1NDm0PN5i/DysakJ2v7Dh7TPwd7WDTbA7V0NJjpM8mQDYQ
aWdklp9rCWFByOEzf2Z6SD4Vn3wHadvpUoi2lbtIFAfMOMVlgPNBWavybCIOQwPUL6DRMfWZA4Nw
4nIEvwrLi7/afA7DOMkj6PH32aFq9Y8u6b0nCJNChxkRzwvvqbDGPyLU3K5Rx1z3idLkj74epCjY
mNgMZpIhnDwgOr41Z0LBIfbWBh6mN7PVZM0kS5hvBRHfQq4sQbmNSPhSXc8dHzxFVkArjqDmvYka
rWGqJcu9GyXg41k6OUoFSSsLpc5LzTiMuqoMhk0BRC0ShbrF0OefBfaT36EEiK/zAOu1IodHEaw7
oJYC3jqhKYMcTyn3rLGijzDrfiahiF6rGI5YPnfYUw2W2F0SgYz07xPqP5i7kQdEFTaPmFQxmaL7
C7yKhlDBUU1HnjIB7S3zrlUcMkGlKsqtSV8PFpiq3LbLrXn1ml4Grcprr+2Uv3pv15peNxg20q35
/f+63tzOXJBBrX8etK2rd1UzANcismr2hREQSsDBsRmGwdA1iRUVsdpDWa2bY7+snnibtPM0DtWT
j027BNbRsmBU5MOheYzycTuQeqrITobNw2AvotTTmCQRhikBzLsRzWEUTv0SQAC/0U25koGAPLzI
wjW4P80q6OH2JsfgYjaCWozZDEKi3UOhgmANGbBmlYqCPFm9d8lBlYL3MgxIvQFKkV1dvQUWYOM5
lrkHeEW4uww65Iu4Dvtn1oXPJsv9eyjrYPdthpI+ca5Do3h4qRWHfJ5wycGPQEu+c0pwp4pa7kSc
YU0HSb3o4KIEe/CEij5cNl5CPJQf9iSTnA3hm8eZnMXwQ38Baw2UyDDsnwYCEgaLXflQFpWGZRCS
FLYl+kXUZP6pqiwIVZA2OyYtt1eD9MU+VD5Zu9YQw+SYsK1n1cOGKGXvoga+XToEGRD2t/lKDpwc
eRFYizDS49kFKhQlQCUvVVHDXC+PxGPXutjLu5V6xsTlzSQbnNcctjVATSjrnYzjK/6S9jsWAAd4
P5PPQDG4FsOaLEXRZt0o/Dm9X5UnXevmvuLNB/yCnDcn9W14QzsNHLRAhHQgr2Xa2SDIqgW2bTmk
xH7LINiYlVH2qORpwMO9GWNdrDmo0mBKdfkcRS363W+gutBQ+akbaDrIUPKnPIFVjRtY3g66mymk
HgL4SdpN+kJV+KziUX5atFhKOYna1YW71tjTzGuPygurExjLSrvfwR2AYkJM+VK2GYdFeoHpEjJ7
HwFMjSG7J2DGBCdEAqvkHQr/5HowIVw+OqxBAtg7TR0OcWA7b05tVuDUDLqextPlnhirHc3/uI0Z
HOUCCpx2XW7glwQpJ2XDMNKGmbAMK3eZArU4CbVWeOH41aeXvakxG79XeDHPh7ay790G/qJW4Udr
30rds5VBxixtSPPRpRDana6pouindOEsyJkPKSh89XaBB2a25VQEgPVsQDq6tfFaLNgWs+FDblYf
08GbVimmvZXjQ/q76daOquSDiVTigtpS5t31Hv/PNnMT8xOGvnxl8JOZh3kU3AFknT7KvumOgkVn
1yqyR9MUBmLboZgM/A2aoriFnR0Q9yvTWQQRA5wMxQATxq5GPg7WLsQuunk3wH1VsKNXjuIUwivk
QWT5Li0p0lhOX64bB9qm/ZTVAnW6mPVu3J0az5MProTk7u9hUgNpyeIXmEDrNUeajsUKmHW3idr9
EAC7Zg4mZFTj/xcEFYSYQu+cOHV6LvItqLnIV5omSwXvnh2LX21jiAcdMAC4Qk8XYJXBd//+PkGe
4e8LdAjQR9DUM+YQkec4kz70n1YsjVexsS4q9wn1TxRjlphr+VaN0SpE3u2+mV7kYxyvQNv8FU19
t2jqMyPF9Fof/jbyn9eZkd10z98/4fd1ObXalWor2L/2CcopiVQor8R7u+uBmYxCfTQt5qABloKv
IYzTv3R0YYldgEkURxGz7+K22mY0AJB9KtPhAQf+ok3WJjIHv8uDFSYKWO4EmYLIm4hgRhpHepVV
znwEbgkcQBmfiM6Tbe4V93lVxCfTZM6sHOUamY4WXgN/dSC71S4rlupjEUNXk43uOZ1WrZpBtSuE
DzxgJ1XwkDmFvcP6gc40cz9a5Hkfcyf6HIWbPbUOROR0lThbJ6GQNvO9DIjhtNvwWsULZKPALBLB
hcAA6QEOXyvKwvolrFSxDyRygyYcgFfErBXAzXyo+IseIdBqOduw5vJolRW7Q07KBdukDvGYq6A+
ppBNczpARjvL2mApIRY9Awl2paGfC5KgmmnaiwUy09GT5O7FQ7H1O+tRQhlqMAIADQrXpYdK+v8Y
gexmfScSx12ByOMsRy5Q1HBhRYY9MF8wbsN50xI/wBNIPl33TQrZnUswi+ELTlrIsvkcIj+kDM6q
rJ1tgUzJApj74NXm1jIbAvbdscpfI/Db21APrckCkufdoeN+N88YxRJ8gvwipS7nZYu9sssBcgHm
NLcitbtC5JJMQidPD/vBTqGq2qGKIqwOfFCI2UK5Q7k/U8c/Is1MP1pwe2c9oLAvEW/gy6pK+qh7
SHQn+GPgBQjt0grQ8QOUSaH9IwBl0Xmf7ZIhqNd1VEcHpBvLJbz08nv8xyDK4KGgrFMGrzKswceD
12gwgdwaToS2pV/pgHcAH2LkzJP2MIBtMzPtfgIfey8bMGyakYZm+GOYTZtgJqYZzNIV7iaCX8Mo
BcWbxj/xaqcvPj5CiCi0bynkDhZlGGWQ54XId+nQZJ6CZvnhQHkktcPvOQyA5qOgMZBRsbvtRJvj
l3WbF1qzIwtp+J2V5WdlqfaRNA3/r6XvpAn6Zy4BU1XseL7rIJ1mw1/J/zJViYE6pJS1fgJaJ760
/nPkSUy8kMvYBj08xGlJmzcGC70ZBLLlqVeNdz+4DqQ10E5Huui1usvAOpp7fKAbsxExYd4Ff4am
N6zFrsn5fTxG5T5xcrXM2oFfyhYCnwOyHW8eG+9zg8uNow0PSPOzC/k3T5fRiwX6IRQcHbZB8een
EJ29s+wOxRvJ9XtGqksHxaCHdmrPAMa/S31Pv/f7pkjqk7KRejc7+pqO9lKNNYQopzer2f6jwDUc
cpfDl6gkPqRuaxuSl4EHqeiyx8oSxHHUKqOq/ZVMJ8q5A1q635OimmSp7EHtTZyktdqnQyBRlRjg
n/v3DjMk5CEuMQNF3A4LFg1Pwg/PBklosIdguZf7qckCaeA+46SExEQEDSvbtQ8REc0Cim/YDNk2
hwRIPvwQOViVbgpr9qi5FElkvUJQAHJYReucR5DVMf87yMX9vjxPgBkzl+OTu14eBqn/s837y+jp
9CT9RK1JPlSnDrQC+P+E1Wvb5mIZkZCtrLarXjMSvknY8p3zZswfYlA6TbOOq2gN8QRI/EwXVRq7
P99tk72f2eIlhwWdl7DXuObhDlViiFNO4WDpB7DNTvCP0+9VmxxJETSPqRLlTjkeBOmm9rRKTwDV
NY+e0HdVPDozu+RLXwgswbGS3wM8/ufh1mYToRZwN/JmZsitw4RAiqoFGHrkrlLQMxxcVt7H0JNf
YLlh40WZQ+isYM0+bXS9oVgWbhmQCzsPD+jaK6SERghzlnbaR4Avj2yhWTFcyjJO5jyquicqYNE5
OI58hcQynbFCe9/cZKoB8/qz5d1S0wReqSM0NwNgUeEEDo8hmhpHEBRhEiK+yzR/8PqxKn72AFNs
TMVs6FAXgBXgvT1V0+oo3yaY3+5NHyo61z5vIsX/7jM1uX9eF1MoWPaqcq/sgdiHmF5Sx9naIDDB
jfW2NYeAvaEaiJRYS1+VHFBXfCPlQ2ynGyzj058gqm2ypM7fkAuBf5I10GMZQz7ehrTNkhUueYha
VLFzSLN8FiG8jCGh0DpQsRxduDpGzlivBBYD2yGFXFLaYL3ZuKV+q5t0B+dM6Gbb1FsRZPLgwGSl
PwE5ZZXv/bS4eKtRXH4hkvK7JpLjySNcr0fP5XA8lT6MdstsB6WUfFlmnbPzWic/2KIpFwB90RdP
lc/QAZCfQLksJfWzb5pCt4PDMPkMYgRmmqbK1mnbe/cEhq/YFrvBB1HvWDKDblBWnjrkhqYQDlzt
pvqkmvgKpgOIoF9n0I4foG9QjzNbB+G5V+Kt5fHw2kdaQ3ncR65xAmIJBx7D0oofdamaPXhNMP4V
fv4q6wJwNXw91iaMx/YA1W11aRMh7lVNH9xpVFx75Rqi7BClmUIk75D5tLLvVaDkEfUEfBQcZKQb
SGrMobwJTRnk8n+DrbSE/ykkp06miVQkX0O0f4Vagbcr6QDCRUrilQ9F+1Nnl9Zd50j5SMMBWodt
r95Fyu8LfDvSGYdxA4WLzqyCTYb2+vRDjA5I52nuP9nj8bowsOh3TNTPifC9Fy6ccS1ZlS1MGMc9
tPksPGnXXvxZqkrD47+v08N/vPvgu4UEMSzPiBPb/2B4O2oERTpsrEcVVw6wTRB31c3Yn2zF6LZT
bbIEObiGYTGWJb7LyA8OXGAq8BDfxmqweDeaHrEswPCcV4+8ySYfNS+8DWfQCr3eugS/cXsdO90a
NsPQqkmEO78StatRAlJfljuBjO9nC+vOQdb0XXS9P89FUZ192rrrGqZ067R2inMKjvQ8tGooIIOR
DTuX60W9IhRZUOA0RuAm3Gkm4AHLH0lazNypOp9B8OqRwkHaMBNM3+9I0/Fr33QdUC7kP2RlAJn7
uvoA48SDEoUNOJ0NaZUv5B+kbxIfcELy6KG0e0elpvylDCDSm410BaBYt4tsBSayOW0lypFiOlx7
Kl/Hc9Ooyg6VyFFDxJsFQJKG48HgXAwcxpx9wcR8CZUKNJQNROivQZaCNpDseyzA++iBwPZkWUW9
3DlWA48FGvaLDrIPT5AqgXnv9IEzvoekRvDDXMSsHBeRQi5tD3t+c1FHUzyWWeQ9Ebh4pEF5gpdP
9kMqtYjcDk9Jk8JkQwMMA3bfNyLC8TV2RDcHlyW42JqCBE7z8CAK31qDf2hvYOiSHQLABZb+qKxt
nEEYNUFCrQTIZo8UXbwDPrRYWmxUjxU4cXhXKv2ZAN4sfHxBgMcD3qMvnhSFlUket78uQiIcSsfT
Rdi2Nr8v0gYp0EKqqy3d/HpRMf2kadt0/UmJa6lHOwlRIgEAaAVDILaoAOzMn6H4/g2cMGevPAqR
d17EWOwiy9glWMt2w5Cu/SkH2Xh2PQsaHV9zkJCXgq5sPj7xMrhTNvCbluWEr7z/2U04dyHFsGyR
T1lHQUGm5sYr6nPq01dGWAJ5NDDTu859gYxhcjRN5mDCmMHl2GuK/Zd2v3PduWSqXVT6QqUHfdJJ
ABEVEFDnp7PbwbTRtOdrWu0xQ0U99m32Q0UnwHGZBHtnqtaSEHhaN6rCvTshnk2vlnawb+OHtB26
DWySvRcKa0UU6cIHeyDZfZuph3IigdV+F68dRsM7a3S9hSWhB1Tztlor5N/vzFPrRLpaxzqS19D0
spBvEkevAi5+BtPWbABQf4k0TogmhFbhHBrgPy9J/cPTML7uYk0OZoGbOcuc2M3huuaFLQDUvf3e
7e+QnMZyhkLdTdkF1NO6DOhqLMmwy0zvwFbP9rzI2EMwFn+2j9j1DVXAHqbxgWTxm+/uSw2EPxPg
2FKZLXzzG+WMb7D0j+6U19vrcAzwD2DZOGNCRAdBs/rJgqS12WfqSvINQ354rqgrH/SQ8RWPvGJp
CoUJZd6MUT/eU3xkL1Vx5rajn4E+e7yCYID18uD2aNmwsGnJliUSysy9wPYSqs2v8BM6p1Ous4dB
S8iq4E3RoQBQPM5PTZInm9jqulWexv6lrOCrHQGr8kO4S59CDBtch7eqviAZXINE+NeJZX1t+bOr
AnqhmP05pmoEebNB7jMlB2BfphoRQbp1+jpVHUpGbu6kS9PbgybZ1PoDuuOVxl49wb9zDiqBOJY5
oXsZ1Dm01zryJlm76ErhfGe1hGy4Q8f7EoskAAHDaFnmKn5ion80I1qWY8Oal0+Cl81KRlW+cUrZ
XOSUfDMjCHQHeNDrA8ecdicmvZF2OigbZBo7Y85d5GQa+/qwQCMJobQtSfHEhvzouWVzNi+fGhEu
4GfzNZ76bpHw0j+i39clCb6I//72j23yz/f/BLdB5cdBoe6fOj1eYHVWag/6cYy3reUouckZMElx
7MNLoi7CnSFGmLNUJtgA+eA43RUdHA+V6JOlrCBJA3IKePjITewamOSgem4/UkLjBYzcwZv1RbEM
E3hMGTCxARkXk3qRqKGd04CwlkNwZxdiZn0mfvxcRdQ9mchOh5lXFY80R9bGCatki3m7vUsrEryB
cf2DACh3z+POOtKxHyCfrdyjji24VdDhPhN9B/Kf/BFAqfatRWYN2IVevxSezOd5W56pTtWxLsBC
z6OoPrYxSdYF7MQ2LXanDHvIhZZN/zDA5mlf5vLdGd3+QTeVOy9Eny7DGFUFjnfdjzjsZh4+uzV1
CmvdJOJDt9CBYz7j+DxS7045cfvNwdNewb/uxdd+sgIduFqFDZf3WchhRabdtxKu86auZAuoS2lV
Z2dSNPfKyorNMOThDmbnwfWA1ycQinUDubWJJzTxqvqfysX7FhWavIlfszqB0KZnt7uIaHjS41ec
I2WgF14wNMuWJv6pxew0V0kTLSPYC8BUKs6gKCQpuUSJffIAg/vmADADz926miWEc2x49LK2o5cs
qPqPKMrrWaPg9VSMsliFre3MMQOolzgM81nrZ/33FHT4Nm1UNpPeY1/58c8AXlnYFK8FqvN3moCx
oKk7F8IRM8WyaEV9Ee/qoRvWYWRtk7GuFo4Gi73s+pkNdPXLWMG8ogcublknEjvwSpxcDvxeB9Dh
h6TqHKHY+omSE3I2JJ6nSRYtIRcktiVgMYbthwF/0QIrPfagLZT7Ic2Ke3NoGtvZWRQQvqmJWhZk
3VkULHhQOwdFNPgHir8OET83YcUfgcp9dNq4PEFEyX6C9P1znTrk6Ba8O+igPYMIAEg/Kwps4T4L
W1Z7O08vMXjdm5Sw3AcRu/b3FhLQ8WLMQvamQmSNubTbpQktHZ4iju1h6PbqKEMxwLm9qt58q8jv
WltmOzeWB8A0I+CfoXBlGDRZjLMGmk2UZ+mKafWr3XRSJDGRrpmGmBhKWO8Wqau7PtFPqIxUp6Ys
nrA66Y56gI0fVkLOVqmuf7YjzNSAhrMVkiQ/8N5V9yzqvcMwkHVQ+lk+hywaEno+IOhTp60Tdd8P
hGz5SD9QY8QIBYWETZxDM+sa51DEhfuMW86SoeoXHJnlZyxj5ALQe7zWpjD0whiuU47cVNBnXuYx
13MFAW2IHYVetbueEl9im4QVF8TTp1aa4gUVudY8U0eusngLa8dzo4vgFMFuD7vPBSxQf9TKwQqv
EB/KD/rzKBiHpUXULtv8bWwB9C2w09Fw4Pup/AcVEfXU0SzeN8kI7nBTglZBJUgkBaZ0SPgla1vl
bMbxOJ+ZJfm5ms6I75wZJv2daTKdfd0xKOZ76dyEADexo+W0HxQl4bojwWNL7X6jurCdm5Dk6YjM
G/1WWFX4CG1hdWES/uxTxGswNvO0l4vBHqz9OB2AJvt1VlKvX/VZ+O3WdBt2GxuDUYzSBn767ytJ
2O2A4v3ZJDzaDk1XbCKZxKCEDmyd+056UHnerbLWo0eUEvXS415zGqOWLGIGaQ+l0nOMN/O6ZjXb
QY9YbDM8/muZ19Heg1Lq0tX2eBoaUS8SgD8ucqSQnvaV/cjL+7YNgDqIRnYPXeti3fttuynSWJx0
LnPkvcr2zU2qg93gSaclsAVO1b0XrfTmQOqxs4ey6xpAKgj0c0nnDZxzFw6yqBsnxN1UYE2vDNXM
I+I530JsLFy7DT8jzh4crCH+j7Yza24bWbLwL0IE9uWVq0SJ2rzI9gvCbXdj33f8+vmQVAtq3XZP
35iYFwQqM6tAUSSIysxzzrYhK/gwGAoKjnH5hwmoLORe+DVAeXE7hEnxYOVRd1VP7Z3LV+mY6O5w
HC16ZVTHJbdgh/qzajW/6XaGNI19pksTggW+zA82teevTmiU26rXEAKy2R9VaVvcumN948XUBP1A
aR5AGHXbvKESUBXjNizq9Hc1ZJvloaf5CfXE/AC8sLiZZ8M66/SR7JCO1L6Yw3QmB+JSqPQ0btmH
RrWr71FozfvBVasTaUrnKW+G38FWcKOkas+OuLEfs6aLb4wogGUu66e7zFu2L5b1W6yVAbAM5Pe0
sO2OdsAjEgRdj92UBz882uQQMMympykzBzrMa/VQ5333THqCAgkR0fLg7FZF9qgPDRIXY3OlOkF6
7cyefa3NcXHL/zI5Tmpr33tm5e2iYWErGmPvatKj6TYvaccfI8//aJlm8+DU4ykBmToYCE1UlHsD
BEDPETSKRyrIiCNZNHcFvJc7BNpQ0ZGGMIjN6RRxWziN8DaIQnVwmn5U1T5/Uv2ClGlr3Viosm4N
sx+uu04L9rOr5V8BYvxO1WV8qDygHYUR/oyWe66VeJuyV0rEhcjDTp5qX/dRPx1HRAufAn1A+afo
mh+2t4hMddrvCiWLSo2cT5VqzntNS766U13u0B/1HrLlAMB+2OgxH1TfVnRlQyJI2821g8ilX3sP
Euh5tnl0YxPl11cbjFzgWyxuLMsqEpZao/3gXta+LJba2jGgq6Ef5udJCcK9W5T5WQlIAIIZ5Pm5
N9JbL/a+OYnhnSOD/XXYfJgNA63FWYew1gPlXvsnx3O1cwlAZTvDr03rCaT4Xtro13mfTvflcoiu
8inLD2yOo6uSncLOtDv9GbrT70Y9jn9Qn5vpVOZBhd12raBp1LResR/IfXO7TIP5pKTcqE3Fehy5
j1ypkxLv0srWPtlx4Fz5iZJDtZnzfdXSL/TMIFbvIlVqqOV0O/t0j2Toyh9i2xjhA0qKg6tOzm1R
dV0Pk1L3wSqc7Eps60Fr3D9DGlcnr+bQ/sXTCIyETfPsNkOzyR0z+txD6r7rM8t4SDw0wehHaujn
PsbGDEQAQAL9PdB5DnqF/ljUnofaYAtIhupDRp1pU+nmeC02LTPsTT+3gIoV9yE2Iud3alGoIGxb
P3CfAoOn5EhXv6uKMp3oPJ1PpgLSZOPDnRxNS2qiUgYeBJMvShOlXwc1pGGddqClcdklAR6e6Erv
IfUz7G0yuvXepofeCiMKkkEW3arlmF9Hc873oURMtXJmndKe5z9NzvAU2MEZbHQQQg6kkGBJuqOv
1cUj+TQgyUqVg2NbtF9tnpqA1Naf7GKKzyN5DVIhbf0pKQv3zkvMj3x+7I/zBJoHOPifCHFnYYtZ
oWAVu7hd1VMAFoC4OOKq8e/a8ocM7DBU94UzoCfn1PNDAjXWxtDaEWSCMT9cbLB9HPXUpfdiCREH
uwU4UhQ4YLCUQ4wIi5XzALwwAo6eU912Xfpylhplsoc20oLma0CGSWIup9yJ+Fylan+AMh/aPAvK
SUUF2p1pnn+WAx8D77oDaWXALXK2apsfgCx+bCsl4evPbZEnWOdRm0fIUXhnrq3aQttrsbVucdKT
Zr4qYleHYApkV5faVOFHuA/VHE6Varqj6mQ8qNNkbQ0/DB5DXvVxcqYUtc6BckAwg0ablhTCPR2s
u95STX6m6dz0Sh0sTmx+7QH1ncP+52QUFFqRujx4LonbMkqcU+M3PIstZ1oCfc7FKGM5tM4dVd7p
0HdRuydtSomiBAk5KOlXPwmTb4gJLIwoSvuZ+722bWM/+EAvSrQ349q/t1U+FFHync0VBfgOIVW9
s/hpWYZyGDydrlrLIzsArg2XPjr2KR92ypDqD0bzFJkNwEbVhnrF5w2GEgHmZNWr02vf1gfwG5oS
oQ1NPsBEsXsXzYrxKIcqBBLI01Z30AL1xVa3HdJko15dj2ltXuIGTbujoGffJqjAHsp46RN3NPPU
RmRaPDisP2qh3TwNDZK2ELR+NJ1+7yWq8rg8qPtdoz0bdKzekiBALnQZWmWG6tg0xIdML9ErzHsU
MEro/49QMKXUYosfrh8XKAcMw4nvWsSO2RwfLZg0tpOXzkfL892bpFaQdCqSpwGEpNnVzcdgmuqP
Bd1IpdFqd2Wg1B89Y0BYD45q7rAMUWHxj1pPasZv/TuroKkK6JZ/l8f2T22e4+cgi+vrSA2pCHlB
8myDltmbSNVeiRdEBNSNoVnSvYIXmQm4ihPlg+qa6hO/H7SxYB6dHtxiWKAsx0bzxlFmGgZ7y7iy
jCbdwSJig5hKGgib6B4DB25/ykgloF/hqjvy+ngnVTuWBT/vSuJYpFhC6BtpE93LXN3rg2Opld3+
Mrej6Yxfe/J8SzBPeM2hmOmMF2/Sk/szp7m6DGnT4gdrGtWDBOcDmnPmaELeuVxXDZJ8X3ckxi5z
xxEtLAraRwk2+lbf1aHrX7yp3XTwW2TV1WVuNFB46ykJyZ+QzKGCalKbHBHjubIcr7/vob4/ZNFc
3rrJDd0n0Uel2faaOnxUNKf/mNXjZ1BU3rkw8/Gq6gFvKoiD33ctFHRR74EdUiL7Ymu179UMn9rF
1ENWcGdSbPbVEp7bmB0zjebhyR3c4V7WyOsIPSw7j45uPm4zJx94xIucHe3T6U0QAPwG9fYjJzn1
vSxD5CAKw7rPfCu+ikb31LZz9tBZyadOTYJn8Mj6CV0L2Ji9MXiuE0TfybVPB/HSPIDuZJV6CPTh
Lcz6Q9YU/UMQucbn7ntTZejzhYW6KwerhjHErncNuNVjE1PkRNMCGiSvRB1kH1vOn6fpcmoi2K1v
3wS8OTUzrTwkE+mDwHryAWF+tvnzPngmbbyjF3w2+LQ9+mlxkpFiDeZ9HExPMornHAbMfPgho5o/
Gvh2VFFurcLPcw13kDtSo5NVY8SJDz6dKbvYVoz7yVdfDqZy7ShDcL+aeeAvT6kffJKg1Z6anbYP
JyrF7xxFEKubygctsAZLCPkI9jrwmA2vl/N7NoxWrWmfwMMfoqGdvrqz7e/mlqbmCYXws6qT7qJ3
eufC9QL+vUawdVFBkQO6Si9nKUp8fL1zfsMdlFHEq72epUXm7cceQMk7hwSLd+iU4I0XsA/yK/aA
GumSe72s2jTuJm1mGvc6QMUkWKY5P0EX9nKIeVQ4pctBzlbHGrc63sX9i5B1+dlu6WyT9dd5Mlxj
1iv9i5B3S61zf/kqf3m19RWsIe+Wb4KlMe+d+92V1mXWF/NumTXkv3s/frnMP19Jpsmr1PqpOnRh
9LT+CWJfh7+8xC9DVse7N+K/X2r9M94ttb5h/9XV3r2C/2ruP78vv1zqn18p9A41T4dGsYUghEe7
aPkayuEfxm9clKKYlafuy6zLuDOT4rLKZXyZ8Gba315BjLLU21m/fkXrVdcYlbrzvF89b1f6v16f
zQxb78GMeTpfr3hZ9XKd9bpvrf/X616u+PYvkau3YCCsaugP61XXV/XOtg7fv9BfThHHm5e+LiGe
dPmXv7OJ41/Y/kXIf78UPfXdbkLhZ2PGU3PXjaGzr+mI38ow7BfKADNv6NzBS4+WtVUr198pblPo
x7RB1K+pPZ4oF7cEjlNATxzNK7eA1OuTXqDZtBN30O9NM/XO9PyCoBNTP3vpTeXxFFjqpX7UJ8PZ
mRSVtuD+tpQZaL1c5NouYm6i6yaSbmD2oPSUU2ucE2W7Cr3pzsvE1bRKwfm+EcNy3KTf/ahBMRPK
522eZcmRmhT5KDUrnujKvDKrvL2DbCl/Usi+3Fpe+yA+iar45h48ux53wMLzJwnTE6TEQpItJwnR
fZVHpJxHU1aVgLQs6OEyY5oFl4uI419eXXf7B8fSfZKof3Nlb4J5Sfd/C3KDDFzuDueZTqxpY8P9
cZYxYpMhmsvei3t1mK8htqkQUoyEFMPLNJkrB4nzXlexqiQ8FCbgXa0E0WLUMVUAOZUDWUJIStfx
m6DEdc90X07HN3PoPP0z/I0VcsXU3Y4G+r5KA4U7Km/2Xa9Fzp2cpWhX9H3end/ZeSCKdjyf8hl6
N2Fsw9s+CWBr+HMNiZBDyfYWFii7P642OQtTp78CBvn7O7ssUjbuTV3O9kmcYnLS4ZCp03Bd0W9P
zyR1QoScLN4iZ5vbtXexi1PscrYeaK+zb2Q4CwGenLoUU/w6fpkr0xozQmPYqFs0z7LxQAtAvwWb
jh47/HrNw6bSSJIgaqTwqaWFmrSdPR5ir2gfhkBtH2qtdE5O734U02qHfuujlbUuew1C5ZDRjnyw
zaDfTstMsV2uISutRrmO6wTT5TriUMv5S1bUzVFgunIGD9TjC173HXQXEj6v3Fx8l3PB7Ap6F1pY
uh3anQcvZ0gN96S2hpHCa15lzUmpFJtzX1Hrv5y3mlGrWwn327ofb1pNtzdB06MSHxsviOlE6TyX
7Abo6PVglA1knWTzxfQm5D3yWvxB7ALHfhNqKP4g0wWIDX3BJkLVAuE0ctamAVC6SV37JlyaIlCI
VL9lBexAi5DCGhHamgZp8JBt9et3TT9JRvP5QYzOohYK/tUiAbIrXnuD4DS6ye2AytGSAeSb8hRR
RYW4Elo8OUDInqEr1/YX0rxS+KSXuJZq2CWOVothD+tJA3Vc2TwuDAWHqK0RlYbqPdzSKZjTDpKh
gO179WM5TPWj2LTF1gHqRg6HHO1BxuJ+t86oxvdN5wfXvd0Mt71q9bfeQIV4I+MYFvobV78rumLM
dxcHySf6AUan+y1E3IbCvd7DvxyUu3WFLo9f1npnC5f1fP3undlWI+Wo6ONj96oS+uZ35UVFtPYR
djbBCq0/J3L2D79Ilx+ZwY/UbUDT0xaEH/y4ChXTLI2eB3Bhx3wRm5ND+no2iajcOhZ3PySXGe/s
MmQH3R/p/P/SDJ07b0h8gpryADFnZqSc10PuNy9DM0B8nDaRW3GK/TK3B42zDeYaJenXuWTV/V1f
Vtr2wnZrAjgEBjVABmgaUUQTsFbtFaf5akxdFpza3Blu8zhnYxo1yHzPaXWdGKmrPg0WuQN1dPOt
xNRLYCKIhMmjM7qj6kYe8k5MbqgXWx5GB+hBGk3Ntp5uw1c8OvMVP3PaPWBW/V7OMnRA9Tnqzqtd
R7rtNtMtuIsI9VSaajfaWFpHh5cNxA/jeiCtx19C1/cuUrylMrC4I9ODqvL1amJrlkuOhUJJhqut
LyCs8+a2b8zL1d7Y87SiOwZdvGHWr+c0qo7kqdUPXpdBVKn49k8d8Zqwy4bf3DYftjWg/gf/NTYy
nPld7OB8qblMWsGnHGiUALoGcrTUa0gn5cGVAV/TcHFXdkRGkk6HF1sBsKoYKwRWlhmXybLOEC5J
vSp0N83iqeEx03ayoj2GVxLyfsqyNtDaCNZ3Zoi3sKpdqjvOaN/Ts57v3QaiYf519k87BCeiJdX3
0I7h9bCa9L6qE7R/ETM8WOBcPkqs0LX8NVbtZ4syDa0Pil4rG0fjJ0kwAw2qB4BhEoZLG7FqwKsm
XkEbiNdxaXQQr8wtOuqQqmeYHvLrrLM1qZNv6kVPinw9GfiK/ql1KN5qUaISb1agoVSbNDQ1Giy/
Xrcx/RSgDsXUezlbHastXLx0cGhHOwatIHFyGGBjvjjAbvycqfDNw0ARdZ0gl3i3klxigu0ERmgW
luD12unyoui+as4VbU2GY5Z7e6IdL7LH+Cs4KMSP1K8BbwDFwgiq4aHTvlaWRpNVOX2YigF8npKk
VMID7auTqw7FT9U/B+msIoDIB3aZLqvmbV5fj+R7/92q/qjDjaEoqFnx8HhtDa511PweZDb9WRv4
w/rbSI+C57Ccr4OKbH/rxvPHoiq240KMBn6uuNM7VIOCJQrQIs/ONhoz4vUSveJPYUnxypKg8oZb
8Uam+mbJfMopFLOG2xY/KSmkVBi8gg56p3tSIRy/7tzQPqB1ZH9W5uhOfofXiJTGz+sycqxD2FiQ
LpuwUw2beraqozwnz3Fk3JhOvn33rAyokifwWVWNGyt+8b7YxBM19RvPNPLzs7k8qlPwuTKK5kOy
yDcaaQqLjtmcWnVQhrvXIUXR4CyHOXeuAUeXZ1tBlZCFiqtGc6MnOXg0eJQJvXgygttCP1dme2P0
JgIw2ZSNx6wbem6yTJj5/j85WdpuF/mlYwEVHSIxrXoq2845S8ik+8Od7c7HdYJuz8kVd1BQ9TLB
Vwtr20Kffom5XHdO7suiCC+LGNA73ocThU95FQ5t+Mi2+9ZGYuVA13S6o7dpOJjL8rPiltsRVYQP
SrpTY2RSiq4ZPkxBrW+jAeFbsY103N7SFfXTW/hexVQVJlRBmXp2FtNAd/ohqW2eIpdhyabvybC+
iE/CzRgcqZcB2WlV3zxNmf8V7pDhxguC4WbyR7rQ5VQO3N4VBV2L14D3UdWrR2Jk6BdtUG1kDNVZ
tNetub+sucZkRTz523W2rGvV08vruCwh4zJzPqpDHRzfhdiNyi9q4H0KrRollc4zT26vRPQOziqn
cljH4pdIcTtQZb1EytheIy8uCaUgMW21AJ4RCZI15Gy9JNoEirH926tJJHvUENZBOhNVvRnvHQgG
d/GoJXsZ9l6IrTfG+96dnc0AB8XhncMf0p8h9Zbr9/ZiPIVlpt3UeZ3ayKmwyOh+0KdyuAv0oKU5
KXMOHjvLR0jt641fz8O1DOWQdO6TavbxrYyqONYeO2vc5QgI3RfLyDOD4BFg5jqlgoXj3HXWlT81
c7T1uhaWAS/7rgH/jrZwvMx8RXTI/mT6cuHRDIdDE2X0KVX1lvae4bF21PADQAD6Kv0PcjBiu6WD
yPJP6WJzGxpV51lB3GUZUq3v7vNAP1Wm9zJB72lhsNCZExNQtGzvzD20sUs8vbf5bV84f6zxQANp
77IRN1sCqr6atkEfTlcynNuyoxnNjrYyVNzUeMrLz1mSvlwNVqSK9KXtXBtpm9B1UxgkbdxFpQ8u
0Zi/LA52UKyjz7fYosKiiXgdm9cGQDm4+gnwlwCJkqEcjMiO6aMpgt07xzpEu8U8hJZNj+BnQ3PR
yZmMAKkUl2LTCI+9RePjrh2a+UAVHup6Nwof1cjdxFOZ/YdX5ppI8khsarjBB5kPuP/9fIkIIae9
RKxXeL2+ONc1aAqGy5cmdA+q/4MVwuGV1AhGbmzAO2dXafcgMwKIBKzhR93GwSleeqw3Et3ZkbOd
QmN8kEMLa+q59Bto7dvpIbcBeWSxnx3lNUExjSSDVd9eRi5ltEaxxk0ib8erV15d9jfelJTYm7nd
MndY3rpcTawratUBCKcU6E1S1ifaBeGWogH2aQy3abQU/BdLocbeyR7zP8R1Car9bp9WbrRf5wRD
kW6mPnhZRxyQGf8/rrNee/zfX0/Xz+rWsGAoq1LLuC0a/djHunXd+gbPW2nfG7dTxTI8eqXGbWob
8WkEAowqoHErpkG8lxgJrwDl7LXWA0uyTJFIWVuGyoh6xK4KIHxqk2rai1HclytK+AgIaQ/4qt5E
bpS83KXLiT6fTWka0xWaGHvU7yJzS1LDPEVVZtG6zT2/DfjJQ2KCsSf3d/GTy5ncfVm17dXLc40/
Rtdk+ZQ7viDBvdul7mEsWgOu4z9t6uJA/w5kTq1f7DnMOwj5LiEomH/pdau8lvlikgkaH58dnxRo
UZb54hj6zL219Uk5xNkInmMob+mVqG5nzSpv/24oDgmZYLW26xlo7f8eKyulUfDdsWFEq+0PpWIo
WzkzaVq5nOWLrUwVxP9evf8chxyoQlcwyUw33b/jxpKhThuvkkc0zC7PcWKSQx32wRsZ7pTWgtQ3
oG3LgrPmBIDPqC+bZkaP82gaNDDHH4zF7GddcprYS29laFVA7+FIUmhgnotnXSMJTxYIwtElmCf6
yxozzzQPsRN+CAArPXNI+NqaPMegcGFn6L0di9J5anwb7dR1CO/8dR9AaHJUGu/iDSAre4xt07qF
Inx8mKFJsSaju4EEbXrwTQ5NpMCCXUX6zulLbl5jbCe3s/syQWbJwTXSy1QZyfzRSuK9QyvNrnSr
lFxnNx0LLTIeS4BW+64kT2ZaFpJ6i81XzHZbFnZzCRHHxAIbmNnyU6lPv3eBpZ1IDRuPkJqe1DhU
z1rXutG2eJ7Aij22i2vqWuWs2eNVazhehMhzNp0SRf/jEmkC1qI73Sy2cs31xaQBXN8xbTElPew3
Yk9br91WSHwcL0utL0bc8gJjJ728kHW54lnzEuc6j/UAwgQ2dsays3Qjpb+i1R/clsKWfrMatWmm
71b2ixJOzzeRkNZfYtYlVsdqW5dB7SfezHxP0bofP5NCewZQqXxsi8k6Fp1ZXrVZnX6Eye83ncbH
H38NGCMEL+qAtIxQAU0qOBkDIi8hA1RD29jZVfZ2aC5DCRavBK9D8b6bW9i0p7f0WG+HzjLOWUI/
0Oi7X+hv1fxToEGXDogHlq+6VCbSNLF5JrdrnCW6GdtdUhvDTdH+kRaWeQqheLoBScq/qlLQqQQZ
WtSQiGFFjX68ISUk3mkJkTM51A0gqYvn/diOWuNk9z+QNLPBRS9xspyMSSJ1QKGrUzwF0LUHSZ8B
g+ZgzFqoXI0VCfuZ35Ftb1W5+0eamtkN3cAlqc8oy24aOqK2ieNrW5nUuKm3j7oOVBxdsIp5RqoX
1PowgQBcdO6XIaxR070X+h1S8t6L11L7+nFGGuAMAO+ZXWfxpcvieaMVkf/cdbQjaX0xPftVZG28
tsmffQfZwaIIPFQUGmWjWGB2OwNEE2UD76ShxXzBaZtx7F+GmlA9wFbzZrh6BVf3b+emaRBtnYEt
ebugP42O9hijjjSeFTznbC9sJ5TP6GKfqBneDEG1F9tIy+W8u7iXKVlfaPt6WcEE0LX3NL3eu7VS
XkGf4u4TYLtf9ST+3AAxeFT7Sr8fsirdiD3PenOXqbSRe0tTL/BnHs20L/5ctSfegAalkiz5Crqt
2TSB59/RCzg/lUr7KPZAz6pD6psWiTEuEjXtoTNpJ2rh2XyOvhlhPP4c5gC5Am5rj33Zzleon1RX
qpkFT2wH6aG3c/tn9E1v4T+RSOjNpkc7hhbm5ckavkmQT2g67qCwSMFApWSNam7T92IEapDup8lJ
z3TjOfd5pShbJbD4NXs9C3JSpWKLXs9W7+UsHotzl0OOFQX2Y8jT6zWfReNODoDYzTsr9lFtRDlw
884hwyn2H8syc68ldo2A551MmEXPaZ8GT5D75R+0Oo33vkrbf9EAHIuVstxavZP+aMd4O5vT+C1A
XWw/18nbiGYpkfxjhPBEpXG0zaIQNdFAAfCRQ7V5hN0m41ukqOG9v2w4mtBzdpYKJ9hFMjyUzYmz
bEPE7wfgG5TIuvHgDO123uIQr5e6fGnS+jwpZQ0oZNnTvJm2rE0NeLxp6nO7SO3qPQlfo/LKp4nG
xOvBVfTDOJfKZzJYlwgD0M8mmyAesmMgUTn1YW3hW0dI7julZ+0GZt32CR7F6Q7u8ysj52Vv1WIq
DtakDzuJlYOhpt+hsNNuZFR10Qymsr+Cz715YHO57eeasqSPmJsI5bYNebjCIDsyN+30ydHznUCg
oUdlO4ycyk5Qzq7uaBvXttUzAMVtGmq98iHyp2kP635hg5SBFlcOoa2qJ8VaDvSaZ9xFOKW31tSB
FHS/ZdwbqRQsHglfMO2/Os0DRCBr4LDgXqtpfIyW+zVkXxY1nNRiWw9wIf999tv8sEp6zvTdou5X
oRU4OVdif6/6KSF5bIw36RSamxkWjp0EimNdSs6CpDnGr0u9C0vce8XTsiY6Qrmix7s2s3Zta+cP
Vpmy0TST+Fjrbbpr9IidppoCnO9UdEbN+rehzLyD3qszUgToU4t2tdhar5+3ozI2j+L4pU1d5oLw
A5q6xsiUtG6GbTeN2k4KjytB9KVs+aaOGaJedPCH4ZNULS/uC3f0f55fypumgSTdhXO6Kzr70Bfd
JzfaQX65sfQxPQ9T34f7RAHq6eT/MUwWlHE+kKFL+/Yoo9fQdrmPyc3s1S4rykjsEvEaL3ZzEUh6
jZdLSqj3za4gYCoX1mo5FKVv75u+njerTc4W/syzXnjQ2EqM5cJLCF7/ZV7rDoCCJHJIKqS0hsTZ
F1XyNmZdsYV47Ug16qfdV/apqqy7y/shQ1ivgEXzBqx/EVW2S5iY3Nzhfv469TIUzzsbGd/vflBX
G00f1H3TcmcTdoGyMX7SUN/fB7QW08OqbYSDoAmq7NY04QmVKJnkBD3sCwuV+X9Oapvk/FIq0SIN
pW8zB+5WJhMaUsgzb5LSHs8yDpDHOfQTpUSxKUvM20BQ13vuVs5ltrjJCWtUFsm/0XttQDwU/25S
ebtW8sl4kMPc9s7OGZpgv9pq4HWUENVgk+WqybYYqfZhEQ6TA9lq+FZrct756MPguAiHhXZiIEb9
TQLemLteO0Bnm23Ftq5BTo6+p8ZxLmuIw84176wHPGoul+per0cXUHqYZ3N47+CZ4wel1/56Xbzy
+BqUZseHz9OvYFCCEmYRbYXUsH409AKctWPeNzkq9IhD1o9LgJgkQA6x89YkoctEmpWty8S/rrUu
/9e1pqL94kWxdnL1cOPYVvMkh1grULzX/O5F16YtIEXSZ8+87tS0fer7zHvos3DJUaElMwToq/oq
0ZcxiStq8bn2Eu0Ax3ko2Mq8j16vJzPUZX2xTeboPYysL6Ou1J6jLHwek8h5HAce96rECK9lKNAd
b3ZuQKE1Z8HwZLEXPMbajQwkKISZHiyj+TFaMD5iJ9o/Jj1dU7UFGGzbIZ230xq+OTJDYkAgv1xq
XWq5lEMSF9ltXozWFuGjX4PzW9ZQQV7dDlwm85bKlurnh0ANabKgT/8hzPq7ek6nGzHJoYTV6Ygo
tg6ZI2FkHuGSj4lTrW66SRSnOlWjGTsoCSO7fSVbiUR+4uRUDnA4+rtW07SNbFPEJtsSOVtt64x3
NlnApOq3Ud2i24cAQGkZgi/sDWkYYFHnulZTlBgWOjHgri+EYcVU7y1LhyKzR1zwoICfPNRLgXRO
yuwAzCA5VEs1dfVOgf5j1OigoaQXbcEpOft3bfIyFG9JyfHiXdvkpZ2eKm14mfvOcVlq8SYzn2S0
DclugSJC0+jzXMLU5Wsw+ru9Zn32O/0bgkz5vTi7Vt9Akqd/rLLae5r08CjmMEOIzxjA4Y56ZH8e
C7W5ztUy2YnXChplH3gxdbTlAj7ax5cLXJYcnXcXoJj45gKR27gHqEzpegXm0t5aYbJlSNpFhplF
Q9+k6ds06U8QeLq3nT9Fu8aKot8qgByzDv8pQnDmYdALG1KLIvk0KvWjBNBA6UB2ERj360zkAcPf
Ko1NsOebX9I5sw6Iu/CxsmCtT8cMfpiIj12/NLusB7HlCK9Ab5sfV7sX1cOholGSPBfiYO+mylCR
ZsplLjhd9KJeF56e4ogPk9UFdbnpFn0KOdhFR6JKTuuYFqx2OaxusU1zEO7mgUSQON4vcVmnrCkU
k4XeGXpt366HoeubU1/SuvRqD+hGujVGiPZ2f54COezn5k1M0UbjMWm93/pgLO7gStbPtXKQAdTQ
yDzbi66z2KvsKHaxyFm7zBmSRj/zbLOaAwQl4bSjyPqXRd+st9r/smiAIFafN5HrbHWQU8ueQjYg
lu/ax3FMvl22KFI4WQ7v9h8Ahb8g+kU/7eKkv0w/RPFItvivsc6yWhVG3y47IPFe9jN9NexocHJv
YiOrSOnk9YcmBcCnKjNglKxy4BGunI+TDTIdwpo/kLBzP2ncP8nhaf7tHNf1jW7QCIl+kfGB93zY
hEqr/lTae9H5WuZYlf4yx9cU/7YJIqS5k2Laa8O0nbKCXTEZ7W8t9+dND4nLfd300HmoAbuvMJu/
NQ7cD/BFTtu0gcvRGaZiR0Ulvqf1eLy23Uk56k5TPLqaV7HzAYdleNAtL+RhUzQ8jH2jf3k3SWtr
BbZVs3hsa3gP3El3rs3BmzJUJ3iABB9UO4fEyo3PST3epZOb/kiMBCQlT29P8GvWYEyJCBXV+FwP
/Z3kz/4u4nWNX0YAYnO3OSjgndsln+ClyB6k0aHbq1S3PltTUwMACz9KQ0URqvZphGPr0uaQlQat
nqhhHIwR9qoOvt1jaeT9tihM1LaXTog4jy6Lyvx2J4tOdEvKotJDAbDTuSzaaVO3jxEtobWYxxTV
GR4Ctcpv0TZgB4I42WUoIvXCG6thIncCw8ryuCP2xVTHan4rS7yuIyYEPbdOrGi8zdD32zQ9AryC
5CO4nW09uW8WIb0uDPMfXUjHVOt536ZZ9XcpG61LhNWq/SakScej0+5gNzEAqtd8KnQAzX1RphoO
ZOQmyZ+uRgsebGQuFbYuMpuiTbXR4XxYfpADe1eMM+m1KcvusxIuUdE176p4pKHqPx21rbCXWBwB
GbXLjKT3+BQvjiAuzVvdgIf4PJKqyopGbT685HcGw8kOIwVq0bvb+f2kfm+TZ5RCsx9k+tRt5E3z
nUZ/0y0AdijCXgLyPtrXqUI/nxK7x6ntDpbaOjf25FvOjnRJcsghUqTLCI15cUeK7txE/D3QD6FX
mQK9u051QOzyl9FmvTfo/n/uRpg+VjvcOHszTcLnv4m3F7seeQWdjQ1cZAX0HmlS8y1dcpIyVt2g
3lA2thC0I3fhldq4Me2sRTK2Mp4bKi91SxKS5MBdWHflRlg24VmB0kqB71CGpm3+86RKM2nOy6cz
SaoC+tvloMBTSXsh+hnt/KdtccTIlKEIM9D2pNr7CXbjUnOr27iZpsdwOeSjtW/KAnb3ZSQHGv7N
qOGhc7F4Wafed9SKZQSlI3wcdPYhiRzcrKZ4rLOboVe/ikkOducV166qt5eZTVSH13lt/Y5ET3cD
9ycyRt2Y9IiDFt0WInSLGtNQkm9fjOKRSDm7hMvYDLLf81RV6ZdJxlu2TNq+mvthI72W2gD6hudy
PDKWGDmTAyxp/8PalTbHyTPbX0QVSKxfZ9+9jB0n/kIleRLEvggQ8OvvUeN4nDx571u36n6hUKsl
xmMGpO7T54C3ID3dzKDvTbpF1XVvAxoJie16Mu9S5kHKyGgDD89kg+Gb65pwPdaRv0pSPj7JXiCO
6gQPzASWSwwV2ENdyzhS56RMEwWVEFqnXh/0TzuIVodL6vXxqjm7o/cVlcXjkwMu6CvkAMqmabpl
2Rh3tQK3GHmWDqqz67Ew9zQPa/DTkY4a19TLZKcOFupdwYaJTwQcR3KfsOpA05IHkJAg7DPqR2rF
BYgoseWsTzQbYlYdSOzrETRaLvRGbejhOVaPbdgk2HOIYlYkPGLQREGJdKdwI+85aHTPqMrGo7mJ
qqca5BgLU0GZrcSXFiLgE0EuSK7MKBl2XVQAcKFjqthOW8s4FjVY8dDMWSn4AmiG9IyXEvhaKhvF
NobtrZI2sZZZmP/mKDyIAIR1vjGLGirAOgVn6BRcqFNzGWJAQT+0FzJRpytBYGMGttqQB3W4HYic
aDzZbpNYTgeMbt5dyG5KQ0GSBppZqNe3Tk1XF7tKhA/hZNig/iJKqyhnILKywJE6hcn3HO9ykKvo
HiEDnEILJt240A5ekBFqWHCn09kV1JXFuuuQloI89SoIXkTZjne3EMBo2CgLCGNjR4ED6oilPUAI
WzYrPGD5PXVkTCLnXVovIMjIDl5ZFnjwBWxr511wqVroGuRODEGFcJqWZuMlL63yy4U35eHX2q8v
SiEgvxim1wobPnyrZYsKkr7+kdr5J0elxWtn4F+L+uXxGfuBfCWKTD50fYmAgO1YZ18M026MvO5Q
m4GCKi/715XLwf54ZUdf2RDVpRpLxFnK7BVJ+49X7rv0U1Ll5jIp7P5uiosNSMzAxj3ZxtYuR+Mr
V7jPgy5lV9CB+GtQ/Acn1Pz3B+TRrS1XiXmfgtBs6cm6+uzI7kWDtjH+J6iNkOmc0q+GZZgvUe+l
K4Yf/X2UhcYW9dvJIU4TeR7aZFo7wVQ+eSIEYbSwrW8Q0nj7GBY+hhFG0beOIwj4x8cYp+BfHyO2
/fK3j9FgYXPmWCcvuwG/51pBvgJJiPwJVLDlA2/xWNEtOzBxAJav8MbiQiastuQqkLzbUpOGiwlY
JWq2fJiHo67bk0s9FIUBqDEHKbI32fGq58K5hqWVP2CrBWBC61yhJ+Bc+0gHYSCCdCRbE0Ua9au5
rkByfAXCKH9ww7fhkARDPjF2EE2wO/PUtfbbQeqzFPB31+iBLtUtN+4nxFYyjsCp7gE5D1R7LHNv
gqVyRboOtoXoAlIg0wlssOBQMr+TGeqikIrRXqRTQ17FNI6nqjYfsG4Jl3FVgQ9zVHZz6jXLCh1Y
2/dYH4MMOgb94/7WAWkEeJvv3uPQrMs23EGus1tyxM/2lLzLUnBfgWHCBxkqcNbUC87rYE+Jv5xN
kOP1QS/rhuF6Bg5MSohFGCp/W8ZWw1ek925pIzQV/C0Ju5NYPJ1RLwOL26LVvXUL7EynWqiugyTs
bhL8iRFLrW6NrvlEFLbUp1u3Pu1pvnv+Pg4Cw7NnxRuOQjLAwkLljOu0BYcSLQHn1SAZh7iCTohe
LFKqnA6zt91yVPkiNX87BKMxrscKq18l3F1iGxwghXh8BbBrVWVB+jLGTYVSP9iJmzaNAzBZ1Nls
90fNMOaH46u23/wtZv/A8k3hGYbYy6AZ2+nQpgzVIqqLEW6D7dYbab/cayeAHWi3WGS5uEQWXlxt
q1BpMXrD5yAIo9XAc3ag7I5X3k/TKF/+8FJeonOLhww7+AcD/7SOu0hc+LFnr/xCIMGphVkVl8ND
PeJfSmmNnmHPRum1gRveQ2ab/AqWnbWB9w00U5zuZGTYr5FSDcssLOeYQBGR1rGB7EsBaLqQR+pt
M+cwgrbiMYqETXOQuYe06EnkmIOm5IiDAY+U5otclCkUrDpxrca6Bv0OgEo1j8W1BHE/yFr85TSA
fXZZ8x6ahmHobWrbfetNsa2moWT623jtQZ0eCuzWDjRpUDvQeG2l/xQ5E5h7pV2f8KfImbPcdERz
ot5JZ8apF9lxOAvwm9966ddETeGxj2P/5ky/NTzV0pM6FrE3LAs3MJ6MaPzX2TiwN5t6P/vDz0ig
5T7IZtjKIuVHMfgg3dE3LXAQj2M1jFenb/mx6sYMqoa4ORvQfXPsXj7Y6WYOf/mrBFygU18q11xX
rocAEUhMjpMU7Diy1l1BEp4vyHbr+FsTsQRWL2jcrZsXk7tqBRSy/+iw9PwZ3rir1ueQ+DIscUeH
vMyeUL/qAfH4y0Rn4HULluCUz9Yl6WWSsUokaFNcHxRov3vHAmD3zP12M/Mxim9XyL3y7QqeA+yW
Zo0LliwS2ZpG3JxdI79GKt8bBlg2Ub2ULOp8SDYtVD6hJeezfTuZ9cXUmV5D5MHR7AAx0JlevGnl
o0TMCTILNXRbtQd15NLeW6ghmwehvLhbSYibjdYUXiBH2i6MLKi+tBXSkQ7LxTEP++oFemSzvRmh
UgRBIntdp039pcJa1bLK8pEXIdiK8hFIY23v9XBUQEW34TUkV6+R232CyEW5gvZeelUmwi10Rjal
baO20dn/j59RIrxQmOCaHgZhLQM+gW5fP9Gc7dSP7WebifE4msAskzXNcms5KDxRKsGhX7HuJpBg
BxDhMUCQt2lkYm1J6GLy+MWxSvMxzYf0PpbsHzKTlx/75raw7fGz9jIDb8tz4GFKw75irVkcLQcP
AeTjnSvZSiFWA4ocH7jDnWsCoeaVB9T1ljxogD0i3KkFYK9k0wN6F+ytcxzAZ1EMEF+6Bmu3eAFc
utmHfcPWQoe+PNid1vloL7EtetX+f7OrKYP6bB0uxCC6S1oof5OyvlyXhcifQVnId9ClDJYibPNn
JRoULXuRtzACNJMpRFCiAj0mOVscfD59ri7UmVbJ9JiChCzC0klBZ2uVRyV7Yp2KH5TXql2fur6J
MJzbHiq8LLOFsqJwb/Ot5UjZ/0MdRgm6q2POhvYwu0O2D3ozEKECeqoGC8tUDRc7LruXduUOtnox
DdlCcGrIFtSMqk4zTBqQgdW9UCWtIK6AUhZq5gMUzCJHXZGZDh78zj2TGd8uGIoigNyrtMGUPlTQ
cgjB7KjXs8bX0B7bTZphf3d73SI6ko2LGBESaAF8eA3T2/b28g2HtS7q/eBAfYIUWNA5QeZlflfT
QIYYdAwypJMNdnfsIS216XWWLe+G9jGewk3bieiOTJ3pQ+9YNP9QH5lug2623we1w1QfrU79Q/7/
10FxB7QY2B7w0TrpI07qDXdBEgHqUUnF629jEx2NBKvNaxG25VORhj8tveqqvSZe+FhMnkEnyOem
+3uTem/OiFjJ862pUlScWVlUrwJjH9q6snjg/nSPVkR1xv1fW9wrioXK3PoRkBC2dHLBHnxmjRvI
SjcnEMH1ByUhlhN4vrxDfJmvDAAmnqcaQhpjWTff/FrspQW87aIEnBv8BBAKzfk3KO+Izy7z2DJF
um2esjc07aNXvE2pJgCWOuW8TYmS8lOEezdupfpslKwHNSPORtTgLaBzoD4XEtekM6Vtf/Ur+QSa
2ACEpcuhzcWGtMFChFXOrgeKixrEyWtqNl0DoXAocpJSGGmGVTnzzu92khZzEcDAyzhNsBY8+wVk
gxc4sUO8fxaQ6phPPnb9Lz4mAD+Hfor5Jup4txKTF+7jIBg/e5Cz7lRZfZJWmZwzMEQvBuh6fCa3
OE6NPTiCobNpe4uK9cEuSVm4FShWXKG42F7HqsL/usqmbsXLDLof1B5buwOtiG2vB4gKQRfUndbc
9LbAMv0TOmO0J956gK7aOzp7t99MZJ8ca/YninsyORowMsCOt2q0JzuZqPO/2v+YH/f4h8/z+/z0
OQNCdLzPrZizCVDVtrEM18YN+evQg8h2ZN1dV6Tgfa+Vj9RFkXxruBema2DbEf9pOpCM6AGzD58S
CL0kHlRhEjyl/z3VzfI+3Tw8AaWvO+RQCNdqCHbp6LtIVsvA8rMN2Ug7oQPz6UVl5oL3DLzYeJVy
O7L2SI2aM25M+Zm9cKTfnT2wzD/HNX97ASfVm9sMI9NuQVt2Z7CGuM/pL7epHf412+9uNLwMI/yL
Xdz9fMLGGApMd23lQJOe195DLGP7AWhPhfph3OilecpaMFuQp7R5u3Nd7oMrkWFTov2bKQbVoWjA
dUs+o+G4i0YCTceQY5l99BXAvux8uIK5mt0zFU4n0EbckzdNOwR4bvE5OWTK4TB4QK3YoZHvMuhg
fjIrpCRCL4zO1ATV37bJ2/hqQJHumo98Neoa1zTjDFVPslxQc5osvgMZszn3ZoMAEGYoih310pQC
ghtnauopxwycfDRlAXqdrIvasxOFoEUxAgQrxJJR3EQfZJMDJg45uBPFUrqomqCJF0cbalqpUEdm
QrOor0XxFCFvdLWzOZRCDk0NyufbcClrcxl43dpqOVQKoyR4GGqUqjGtFlqpHrQTXgugcdeD/eHf
Hspvj82AV/0fHkBOISyuUx5/mcPD/n01xBz68Fiz5GwNJA5CKi63cZw07X6fGBsi0p9tcz9I9UGy
XzdggXUKw9o6tY2sBAOrKfJg9cmjJlImc5MQNoSpEcqZTTdMzfsgQuuQ17uJWuT6PpChHOEkIpRS
J6y867L0CPlB7wposHf1GPuEMq7mDJJYD5Lltb9GfHtYU2frGcF5RMiq1Z1kKorsUnoZAystRqex
k6xRUt9saLhvSgs70ebbPFoPgpTGFvD++J5Mpt9jUQXi5y19gqH3u6OAHvCCemkOhhxcYbL+gUyq
MlBBpLx0Rx8B6tr1wWGuCQDIr08E0h+ofhmPZGnNHKpP07cwifs9BeAkCHK3U91VcwBPxby94EX7
QJ10kyEbC9H3RDzQDSbSFmUfvw+XeVWthMtA31yk/j7GewDYXX/fBnX+5LCkeMqxTuJDOtxFNcc9
7jB76TAhd9QJhPS04yBKWNKA9+F4XuUgcR29te+WyYXzK4EmGF5CK0B6J7DvgO8+rZFUbtQQfwMN
7le3g74PiEaCfS6gxuhlmfWKgdRPA8fK8FdOAtBMsTLMhO0dDcG3jHrcIS1uaeiFfEBe2FmEVZNt
fLAWKMggfe7SmIPtNEMGI9NKUlrKRduBrGUf7L/7I2d4ZkEjuj1KlwdAWFMgFXTk748YYOXF1ZLH
SGjcOj4ECxuKBHoKrJpFjGd435fg0lDhA1S8wgfXQpYFy+Ng20PG9gEcAYj5uyj9Un5wIg8WJtb9
0H2dRsdJllkgXE0f/iP0lJssHc0O3OgpyZfmoCmduoFmn75C3TMEbzuod4c9it70zg7PJRcyflG7
p2bDzJUAK+xzjJ0Hli3/dqNXRe9AQTvI27+61Xo2AjK/u+l9zDwb2emiRmfL20Vptq4Ho3KfKgAn
IEy2bac0PUIXLDvmlmFvR6AQ7oQqAWMvLf/ahQhd18wpv7BYfImFqn7UCfTuUm8QCz4AAt2I8kcX
1F9GQxRf8rpIII2TeteR4cdcGSK7g0DF21Vqa/h4FdeOkzXyYA3oj19rbr6xxkBpWh2B2SKOmA9m
aEPOtDJ/s9EgTcHhRxYkNgJ/nSH2doVITHlwkLKBMI9jX8kWyc+tsvtHZeF1EDiQHW4mcGHd/CF9
BUijNLFKbazmYT689O0E0dLSvnfGwT1wvVh1gd3YWOmYII09yTsk2wegXX83zuLxZOTaM1nbh0H6
/j9lap5MsJzcTjzXmi3Br5PffMokGD/Fbf1Ka2RaLdNCeewhNi9Dc092Ffh3gvvAPmTTly6C7MAt
vEthYG23GcTObTfaUOXBqD5VEZQqIBVhrWLkGSE5l0wXHkpzSQ5O8Clta3spChSrNzLKlnIyo80U
O/bFAOJ2PlgBE6dA2us+DxHeog5yUZBbWhb4kW3I1qP+b2U6cQRhuk7e9Qp0Ia2TDpuykPj+6tJA
AFKOBywax89gz/UgUekYh043GdvUweC9VCCvOTo+1PuE1o628slbdhIU/pNnFGDCqn5UIzde9Ymf
Vm8nFvhxUwlBEMdCdrGwMutT7bftSnTSvlMWtAXSJs4PSBiA0SGcgnXFoIqQWGGxzCqQ70Ranq7Q
Z50PtDeAPGibFpJ+yWBa6//sQ450SBKwnQjtfZuMzkT+tSjaANstfqItZ1+K6Z4Z04lkyNKEjfe6
j3aY1Ncw3C16c/re97+NAx8KWO4H+7WBLMMCxEfiKnjob0YfGBsFGsMzS4J43dXS+lQa3de8HKBm
HoMHD6u676B75otBDzLYr0EA3w5nFPQkYNY0zE/TMMyDIKs6D2pKBLQANzHCPj3GtWMss0klS8Sc
0mMUDiBpp542TMa3U+qaUhMBFCefDnxAAq3QZZWlgULw2ILwOrTA4lMQgkHDyGXzaNhJtSwrKV7H
XN15Dmq9Fr362ku//YGSqZ/Cd/xPXsbBw+wP9l3qmSl0n6Q44JutzunI2VravndliXyJw2g76fwR
HVQ5BsDWCNSNUzvjSBenznCwKAP1wee9W/hiPFCrNaE4347BtCVIUDlAp7xvENGbEUIaPgRKlr/b
pAsGChKlJmfyG97HEuqI5iO//zif02CN7qftCfwbKE8xPWN1i7D0tvkElnRgbnSQprABCiwdF1Rl
Gh2tDzQohLbT+mabkuBiGa81tt2H2A8q7JJNY8B3GK3m5qBy925UeYLK3ThAuADESbE+UAeY7MIF
dwqx/eCN1fKqGbP+fHN2PE3snVbXD24Qco/Xg5M34AJ/AUFMcJZl5fBFi3jAPuDhS8VYeBkl9i0r
wO83LgcD2eyCmqtpkcShgafLmK+AJ4Kowe35NLCsApn1mh5MLdntsbMvRdbmK6WdqSfMkIFbmBIA
wUTOzn88/Gj2nHELZIsoS9dsh66mR4xYgbpMOjWJ+PDWRUZlJTZQfcBm6CGkgffBT/RWKVbk6MQW
yoN45fE9s9Vsm2fgY7VrINNmi0Ve5ZCbsCz7Pk6neufEbbYvuDPeTRCChEZcUn8ZIPfoGZHxw1f1
zi2Z99p6+bCkQbmb1DuVWWAeCbrxjmPKeVBuumd6IthFu0OMyJ0HhcC13QfJuGZQ6FvkulLB1ZUK
dKiGeomgVXDmtrKAq9Fbe3BtCNBfofQAhIxvftg1gblEVjXw5gj5LN4Hm2WsttBHg7wx0jl3wAwP
d3mq6jNzoVAvWe5CfAcUKGbcjIcyMB+o5WoTnYG3JNt1ri5P0ENpEuoojCjdmBXgd17YFG+zBFnW
rliHSGps+WG8LmxsNIeUgZDwdinklvBpgKDZ0WzDmOzCJJEXCVKFte+reE2/qFL/rMy4uELJjZ2o
1YRBey7qDrx/6KNDUJtq7QJxsU7K4M2GytWHsDT8+beIqtriXE38jvzppwjyeLmOhKrXt4lUKO85
ZIvPNA+Cw6DfGL0EQSZQqlSa/8pK459SJd6900O8W4ZgrSe7dB1vaTUWOzZRMTyzRGzb0be+ZMqC
knXRjFtyS5FCzyxs7JupZ4f/NO3EjGrhKtBw0bR5qIoDJ1hgY3R8h6rBcJ07U7shFjJqJoitf2gK
3STKMrOpw/WtN1QISpjFzwivhecemkIHmeKvpKYtEC0vXR+FCLo3cTRHpKiAS9RNMwH2UGqafmoi
ZRCf06pN52Y0KvMcVcaPeSZkPC5JVHylViQd59K35idvmqbntpDtnQEdMeoTFhf3TRZcqG8AcvG+
GTk4A3BFMGrUD1hg7UIQrDzHxmQAUzRuqC/vmfXogjCQxnVO11zHNl5SXzVF8ZOb/6xw521VAqx7
Fxb9VeVFClqurD+6mtwJsGG+S5hdQUsHfFGzC6ppau44D9RKiowBAxhbG2r2FjDcRRpcqEWDCizQ
FwgQ9Edq0pSe3z14afI0atqTrG/SR0NHbYtK2FssMHrI3YhqP6B2/0IuSMqICzQo9rcBbS7NLQoB
gKDQk9Chy2M5TxLldb/ngC4vwDARIJVduYukDoBmrmzbWDDDERDZksHK7qbwvsrK8B7VktkuhrzR
wiSfmqHMrqi6C/XSgZzHQxFE7v3slDZ4uDS4B+Z50wBMSaaTRrvboNu1Cn0ZKwGFbZAWzgoFV8CQ
BJHJjg6+nPe1QK5ioLWp/eHtP8Rjtu48BMGr1twmXdbvXFQLXSPh/COSKf9emAEyB175nIMu7W8O
aeM9B2NZzQ548fa7asSmS8+QYbP06IFHZhG70LQvrKg6e5nBX5jcTGEev1T1UF+GOAJOW5u7Qolt
CuD4Bsko/nIb9NbEaj1BJGuayuP8ZhxYgN9ILEqU90Ee6cOhCwF4E/0IlV90NPrdSmeQefcu2PDE
fAhWZAkYwzonLcttmBVQw3PsALKumVw7kiXPMsdSMG6j9p8SsSqD2fZPiTRW5Y3JF6dFUCMDPhs7
7Q7bQyy/D1bVoNhODw8hdjMPn3yzeUbKo18nGVb7jcZCuBofIRsbr0uvu1DLM8GmMLWpXFqjBXyH
7u189dYbRSiXr50SiCk99H184A/FxgzAYBqDwhqxABTC97pGJeOgVcEP5Iq8vQ+uKOwFeo+Zr516
ov4Q3G4rxoPpSAMzPbCl4pZpeKqzeDx4uqyibv3i4ugzakZuiN9p2J+sCVrbYOEAP2NdqhO5kcdk
ROW27UAWuwf4qFv6Tl4j4zkac21AmCXlIrZMdW/1fnUB9sUAmhWpU1dVJe7PSouT/hrBozR4ACEg
OMwz+7snfXmkl1PXxMEFMmjbVuBNv2xY1G/ApNesbks9PcBVWXskkwJN38b0OUDSCI/KxB1ew6za
g3jH+GE51gnCpdMXCWaBpYd6/zvwZhk7pzP7HcpLgdrUgzwHdYuJWe+nQZR3U2gXi3QsxDnTValp
DHi0giTQ3Hq3O9Ip5CpX+aHg4FK8kcwAFgpdH6PzwK5qFgfqyHB7rcvMRo6fhVBy7czxXIMh7aX7
WSmre4nYEIEjF6xoQR3wFwn+r01iqWFDTmBtfRvD3Np+sb7bUbZTdRE/dDUXV5ZzAOMzE/RVTRJf
M1k2JzxxvlDnJER1BkX1uRjc7MTHNFtBGRcCi7oZdHgDLuiUDqGR4BGme8YhRY8H4U4t1OOuydg7
3wCJyx7s0asvGfCji7YPzM+iGYxVWbNiT80UGQuoY6rn1NJbMOBsFwLMMJ/DpB6ArTD9vSf85Iiq
U3eJ5dCiS6X8NOWROJvGGIBAFzAACMm2K6P0o0Opm9pNajczqsUZ8UpookUNkmFAYa1AZSMO1Hx3
s/RsAIuBG41ABVPzDZUdYNiqyq+Bi5i6jpgnZqOAtOr8yxAU5QkVce7q3QMpCZQAJEotXe0RtqCU
Jw9oEpVfo/ptDvIwoDgHLiJwJOOBZD62SKatpxo1IENZW48opbceMxlsGkQp78gjjxMOxEEwLBCd
As+ul7jTAk+bcU/ONkdhthwbYK4wlEY0ek6EI5u1XaopX1ausRl65wuDptY+BR3TotXMMM4UVkdq
QqSGPzudfGtGwxhvYpQqr4ZauruqgGAY7dVd/NU7Wap4RRt56qUm7dZvznarwiOCOsmCslqt3YIq
OCn6Tdz4BkDKeXeQNvePJlBbc3YsDUHJNSDDSgPITqmzZhzi7QgM0DzTbcCfcyJSBFXCVSqw7GEZ
gG4i79P7IMUbbZi8hzosYAKG4Dgw//Vm6hMXkgh2rpZRm3XJ0hO5XCVGm27mdhVNmrM85vu5bYV4
+dZlcaEpytxN78ehw/5QDwbebp4/Q4ktSOqGQxYf80ilJ6x23g6TnwDs82dblFV/zJsj2WlEGwYc
NKomUc3wi6fB5lMfQjDYQy0lDw22IJujO/DvL5cFQFHrGw0InSGMjjQqkHYizq+TMzpPgwRMZozv
Omk4T2ThxrQHfUR3L7Wp52a9SKrOO5JHgYzEqpFQQmuMxsWKCqWSsgaHFA0VkJI9oBgrWFATJbHW
5b9cyeN1dx8D4tIgCx90mYNK6anOj60+xANHuxtFDszQlB/pjLpLuxtATswH8Da+j4nInfrJs5oq
8Pn8eUr9RtPXa0hpxVs7i9IV6Ybvc10dVuE+WbHGVOcOAPyzk2XpKjMZPw5u+UOGaXeyVPd2iBK7
O5HN9cGv59jZkTon7dGBrQFxtHcX6hlQQQdKZ/Cq5cbDLU019Z44mmP9Rb5XlttIM5CJ0lR0MFpQ
VGovapErDZxEOw+cM1q/5rpN//tcZH+/4m0u9uuKNDMrCn5ELTYen3gY1SkqbwnB6783sd1hz0mL
x8qtF8uJj03qRUJcZKw5246hzgOT4R6vtkPLEiB2yDaf+gCo7BPLOpCNDoVboZ5ZH1BmAJLSF9Fi
BwHeLumNzwbg935ivFRtXX4ruP/i40b4Biro+QR40vnkty4zHLxPkMo46O5Cj/wvU/y/+0ACDFVe
4O9eO53jnOrBtRdE9JCLTGwa6NTO7BDcg7JLVZnOpcWf/In5T/HE+MvfBoU+a2Z2iH8PGpKKv0Tc
jk+qQPFllxvDPR3a2Muglbm8WSYE4u7dWC/IU6FFX03NZllU1taKsUd1lTV+GJp1SyOsy3CesrfA
1WEOOiihr6Bjevd1KKxtGoIIlmw2MpSLpvUKUIMW1bpHTf0+9GT2aTSmbVEzgFq13eRpcLOrqHyz
e2Bs29fA131ySuwh3+03/9/tZY36NcpezYkvnb0C5SU0mcc5WVaDtvbUBc3TLX+W9aze9o4/LG/5
M4UUJqKwsb+5JcU6O/qSRfZwJNNsF8syREUZ5dwmI0xPgldPt0t3eOBs61qMy9s0Tdh/nJo6Riub
p6aJTFA533cuW04WKgSlOyEwmAGScskq110ajcxRBzCEl7kHT6hxj7qW51zbyK9hIRQUgSDZ0gzz
WJrgfRYFdh8UNOlJ3w9Yns4z3Uy3Oes43eJ94x2pEziwx8TJulOPMv7VkHtYceuFzLzywIuvGm2k
ZrXJB8/0rsxGUHXpJi1XnCJCrk2F6ZFsrg+CA4DC76hzdtPzukiFb262gv28TWuM/sdpaVBgIJiV
KJliH4VlEE3bg9GaOunQvk8bSmwVxgqrqqE1nH3VYmVH6xk/Ag6CmrSeoabr9wqFSEhN3JrUi1o2
/F7Skx9h19OjgngbDtPXoMWWKPLM/gRCcazxqO1pI53RIQ4LSMSmzZaGhmBZx2tDD6H2bYawBME/
75vHP+zzzB8uMmZBvPD8Qm0Q4uj3gxddmd2brx6EWIPQib/nXdIvmyHxLxD8bU+g8UA54VgGX636
TA4OVImXpQdO+XqoqnMBHZEVdbhbDo2pb1B2rldureJzIKL8IiZgD5Dair+77KmvrOkrR1H6Cjq2
hV42h1ukiBF7kBDuxDt3fM1NWy7ilEf3ReHaF+rAFgC1FbrDQInd3FEZ4F8OGeoohvrgWQLUio6G
QA1SPZJNtQ5QdmM/PtaIDG54ZKi7MBPszmrMB6kXtQlSSdRSrSE2BhjzoQgMkcfI89gBUZU9FbXc
Cl2oCXVn5wDy87mT/MlOhxGppYMTu7s/7XpasEMbh9Jqdx/8tZ0ukE6GOKIgZ+78Yziqd5E/NtX8
8W71NuQGSGRxnKpse5uWAVN/Tny1rA05nF0XCZ0BmPy7PsTrGoVm8aNMA8B+Syg2DE1QLC3bql48
2aCMTzXZq+8DBaBU8T1IQZ5UuN3Pzi5WaZp70A99RDIowS4lk8sq4OFPpM4A487Sb0P8D2r06me7
68a1wKPxVJtFebSQXd1Mvo1FJcgHFlHut985i5bGlOU/wcH9qXNG+yUwBgT3EXm/uIZp7ksbpfse
9mQPSeH3S9Wa1uto93vlWtlP05sO3RjUrwBtQqAL7IdeJxdC9dPVZEWyDe06PdSeTO9sX0QrK+jV
K5D027FKsx/mKD53WTJ+6tUwYvdpFafA6uwTftnl2uu98sXrEA7Urryd9rHni2PdxM6yipIOFNiO
PMa+NV1baV3B0+G8QqMZak6h3Z6gH1Y9gqbtG9nxxyAq09fqXIC27qGRAkDq2F8ZAYrrQIAZXYy8
iM+1JbDZ57z/1jhrN4mL7wDXQCZLOzDpjlvUUIp1wtLiHsUvxX0ZosALAYcK8Xonv7egveYvqhyf
eMruyIQaLgOZaRVwsRiMchcZbbJRGvSBf7XxwPwsXiBsrA5cv/fmjhDVAlNY3lNLuGF5zpk43wZl
Jd76o4hB4vk+UYGE8Qo/pmRjEEQEC+q3icnHE5Zc5H7zncjeJs3HWaXdeGzzReFoyreZ+G0+kg8d
PrSrIZqOEljXzvIPkLBZOC5YPMqMX2bMwgRpDAQHkg1hHKKCyTMKND5RJ5lcYZ0Z79/8JRDuSJNF
ztFofGdJdBR22XwuY9t6ZAianf5i7+vioz1h7Wcnk2/+NQBAS2KvwH3zOQgT9jhEqKaaI1lF2Ms3
flckQU6eC25QwiRQqVoO/oW2acE9Edr3+GLK5x6STLsWJdybduTW5wkP3qjzxDe8wkCfIlPjNHbO
dAeVah9EGShI1iOR0y2fBz1SlggMRW41jyQHJ0QRGI3kQFTcdQlEx71fI+mapgeIIo10hG9+lgAf
kQNWeqi9iNZ51NiPQIgnG/wzgpNKY/ANQ7x6xyWvkBcQHGrhnQk9ag56Vc7S75Au2ozV/1D2pU2S
4sqWf+XZ/TzYCJAQPJs3H2LfMyOXqsr6gmV1drGLVWy/fg5OdkfWcvvatLVhyOVSkFEBSO5+zpFj
AExiuAZHl/lHzIEsRMVs/EmMrFt5Vmfd5V1gbNuxbQ5O2Qwn5NkhPi7z8qHEYx7wvFa9YBnx5Cco
7l2ED6OuwBhWyGJSFeEvtcHU8nfXNmr7l2sLCvbh2iLDgMjuhP0i6FbY19mytsPmMIOzpiaq5psD
wb5qy3gAjqTeF12SdAtEVkEhR+E6t5Ll2o7AGDAbHaRt124fGguksRV2rY3c9BAzW4a9j2+djHUe
4R0diNM4qXj100FpJjd1ALFzWfRbu5fqYKAk5Nw5uj/TGR10nIOhzHec1a2jLP1vUc38RVbJfmPH
gb13ZRE+uMMEaRtA9YvKkxMgnsVn8hi4bSG/aT8D/dMtocceHHo8SuxbWv9DjH8+JacRTpQCkHEk
Nl0fYtsPNroBwV0hXWBQ/HRdTmXFtV03C7NBZWCLsqAnR6BEmifjF3LzGWhORVEgAtdirxFFTXNp
Jrc2AJZvGv47tx53/lahFBEyVlI/V1m2BZQbeT3ceRtLhOM2m5pdWixj6IZ8TlTJDonlQHbcGNkL
E/2fQ+y590g093dg0wZiffK3Tc9Z1loiczVNm2m1Jf8hlu/T5ogb78YMyHZQa4Nhd+OiZmyJ7GK0
p60tNQsWx/t54zv1ArERfWgilhnt45IhE10CXepS4WoQiXZhmq1Ye8pjJ0HVrnhJtM4G8Iz790+E
Os0xaBCnSUerOQFkAnqJDETVJwh0+tYmKAAqz2XfbaifDoaMXmOnsLa9sjQwLDhEKmjPeV3mgPKn
AgwyrtMvyBjl9buP7Wi9LOoa2d/Jmzq0DHrwX0JpISmQvIXWuj7rzkcxIfSllk0OicYuQTU/Uvc4
xcqr2YDxrVm4CE32CzJWUw+duaiU2eelvLvZC9MC9cfcq+2VWaDQsMfKQOA1fqzpRsMtFJ6bhOOe
o9PQfSzsNIbCGeLmdECOKu0Q0v2r3YBfSIHXnywfRlJ7TCITmuVLmus2BkJCCMVPByuT9pr3qZNe
QA/WbBi4wC+F6dtnpp/NqdyLDmSmszHs7KUTD2odYaUisQfx3dMYZEtyScg2eKqCfk/I17cZqog9
Y3cSgqbP1WphQJXs4E0HOgsS0SgwKTgwYj/nrcnajBVH+e7kJSSH0nk97MiHTFzkf42mKW9t8qFm
nmeCL289jinzlelAULLqkDDqVPR+iBGNrICXRzvt3RKEQ8Gfsy2lHnIXlcw3bWZ8pwjkhyBlEkVQ
+QlBnt6gmv2EvePHaOZPwU0a7Irg2YiMT6iCts+WAX7Azg4HKMUP8bkcUgXuJW1cAUKzlmUTWojx
pMECjJHqrQ+SNYoUFWo/IgjXCD/8U8fltzxwmi/VgLy94YTsAQseF9yTNcO/Y57s8dJqwYJTAc0v
k7WDlyvuB6HwXcTdcJpPDVsbB7PCmkolJZBEUw8dnA6VWQNo8XrsBpvIAmgPdBgvKLy8QqyzenTH
wjsBLFgtyW5okC/mVVjeJb493nuix/plGhCCKwAZo1wcOfDFT24OOd2OqecgH6tFD0a+Ex2GzshO
bDrcbNTUna6XIrU2+YiC8E7V59oJ8mcPVbAPtesvmVWFqGtZVY5Kn0Xf5M+IvKK8sdAP5Bjk6QVV
Uu4dtaq4eutVOcyTQK8OtKppiPtwmjOfNrR4EHV7aqajGFeoBeJbajZugfQgAtwbag6RX2M3Vrkr
e/pQcIVGe2Q37CX1IhNvHMoc9BbU6zptdG4arFCpl/VWdYeQwZU6sXSNFoUY2C4zDHsE23JSAZBR
HRosDhBKyhL/jN+Wf6Yzoyu+gC+721lmLsaFVfotAvADmODNDBvDDMrM0xkdAqgCHPwIh1vzd363
YTSCXGjYrfn/P9XtI3+a6qcruH3GT37UIetO71vz0Q8hsmxAJSRf0OntAOIPscrtol9AKCE93jpk
BEr6Ms/+GkLtW7c7zXhr0tnPH5A2yEiaEiyH/zxNWP59YfQpdCWz8fapZHSqkucLh5vXUUfYu00X
cRtCzdmFTmlIUcSfobxZ7g07yu8bSEMKpIJOamLspEMxCFSBGH6xHCz73dbRWZxsDIganYfpDkBt
tK43lU6Alfh7LI3IY1TL9dI63+wjA3Z7TPEkok+9dQyg1+mcLrkoN8TKXIets06KyFvOn/j3xIhS
AbgNDu+OPjvVCrvk0oxX81Q0ONQvqezCu3mqVJvFOoyMcnbxDO9ig4RoC4YJfXA004f5TKbt+9lv
bOTSu1ymuLExjg7q77ObzZmmuc1KHTdbCZbQZcxxx4PezXsoWgluqhBM6tT0ReI9aAsS2l1i3YWT
Rwl5tV3YiHZJnSV3vYcc8Zas7Nh5HtRpKAUCxIPIF0pEla7VnWvbF9CklG/FKC6Gw4o3ruUllDhR
sLh+XJ9klIKbyWP+Xlb9MxWkUxl6MNWiIxIw228m8iB7Vo53QJkv2IANQSriexDo8WscxfKCB9Ka
WnQwRrA5p3bz1g5Bgkxfg4q8wivrpev4YDGQWXCsUj7t50vnpfn7LInNdxudtSl3XsJwSBcsz+TL
3Btsmek9JlonVyFEcgXvtXOqm/FIJohDJNcGhfh3Pp5lUM3rgyW5te01BBnTPXnRoanqXWLn3Zla
fRQn10rln3OpwKQxzUymvgZnhWNYwf5ma3O7WroxS7bkQh2pzgC6yAHiIRvNGZaQEw0anqxunxpI
bW+THgzUt/kCO7X20uxRr2W6uOA4H90jd5orDaM/CXURJZRKiw+zmyVoeOP5Em5/QoIdZQf2r8vN
pPzqvvdkeLpdmZZ+tDBBkwhMKr4w8q2dyl8YhiM//FWl5aOM1AJdFbnQwRvBAVKbtTn/VTSpbD2I
7mWZXt4+ljXK3Rkl6tZvf2lbtcaBud2X2xeHACl4/3W6v11dr4R3lwcvNNf8b+j1xRR1He7m5ljw
Axg2uglM0+2lBZEEI8/617hunqw0S55iSDYeJGOo0J3s0LOzjby5jFiHo/jTrTcNqIz2blbwZw2i
O3JijmUuG4dV58gWxsoQebbQEOB7bHvzU9cM6txNLafwxg1qRcCcXHrmY+X01b0L0qvGTcxHMrUm
qL2CLIiOZOvboNhlUc6W8wBhBY+9ufG1NsHEiRI9rKvbeE+TgxM3OSAqYi6oSQM8/FgMx+yvZGpH
hBLTvq22NDnQJtkpttWf1EmXa0TmESnc4G7+9MbuUG0WOWuazJVJd2G8uJA/Hbw4fs0TaZ6o1WN5
uPWl1YJOBH/QaPTBFZUqK+okUw6JzAWv/P5AzWQs7J2MEKwjF7qEDsg4Nj6SwZDQePHKke3oAkDr
wQ6B7rGVxJ6qiz6zyG6vI5f6vhi7N7/zvC+Qdh/WUAQcdkGPZqiNFUi3UKMZe96pqDIo8AFB/QU8
hRyUuFlzLNoIpWvWdTa3UODTZQm+EMRolu87blCo7eY6vVttfoLUx7FVxeJDoZ4d1xATN+0HA5dd
BP5nyl8HTH3Ttc6fCiTZdrqGxA+itN7T5ECpbawBv/H6q4Eg57dYoAAy6fj3xE7vmnSwXnTcDNAD
tdTVsaN265ZWf/BLJ0GcImFgDeT9UzJAGVdBoPOPaTg0Svn3CMNlhmAwfqL+xrdT/DRSBkjChCOP
XAPMFmYC8Fka9p+gUQEuZ9hvbt2EPk89iTQiAmqzmwPsPbkBHfE+2zC53WaL4j98IjqA5PEAmm/A
O4xFNrxlMkR1qWd9huxwiaJEM9vVfZN8Klt+koUZfgOeJ10WKI++aGmxc24OSK3ZQ/Tt75FdCjEK
Gpk7Acq2bZutjDhGgihQ6Sc6U4GTzGfdb2y/8wuYyfDcLNIPeTbDsYcjmMF2H7J6c45NDI+GGJ09
pdfmXoks2VoYJWAmf+foyJlmSct6R/Y+ThdqRGL3UrRFsXVAP/DZyoqZz8pJXXOd2G61RxUSxHnT
fOazwloa9rgBgbblGZ8mfxdxMqDUUKYghhw8ylbRWeupdn4ZOh54sMsw+TftbhnrhR9p/+glkB1B
qUySX7JRIOFidivqQJ4wv0TQELRX8divUEPlH29u/iDCzRCkctlzoDk7FGocdda2T2FnqTVYyvrN
3BxBxMadCpdkyfZJd+YIAtf0RJ106CQIwwDqulKLZusT8302bnbvswW2EWxarRpEvFwrWRBnFuSH
Tp1rVhdq1Sytd7GXVUtq0gFBXhBzBvWFlx4KNiePGgRiSz5JiZDtN3PMHtOAH+f43afYJbRfixbc
k+HAi0cjMY/EzeBDnXSXAGu17qebAhp90RSL7u5KiHY/8m48Moi/rvFwlMewDsJl4478VCe5/YmB
Ln2mrdMqP4CFslgFqJr7Qm5+WvKTyYKta+UtQPXON7pj6hrCFSViFteGsebYBK27YkESfdPZOS9t
72ubgHZ1bMbowLJUPU4Dqb9KcmjoWCgXsqPE2Scp5nFqy3kLEPAJw6b7hmxpt2y5F94nrmlCzHUE
y6idjxBRTt59BRRZNOQY1cpE8rQFQy+4Pzhb9XRmY6vaKe0iXICzuXc6s8NX0fRQcXcBE5oOIMXU
wbZGQe9WNBxJWY0nUYNlBPj95bj18Jy5lhKp9Ykvbf7HCJthVTsIutK/ZRq28RXKcpMG173wmPia
gmsXYordV2vs2VIncQctvaDbNU5r7BgynXcdIOFL5OXGl7LvT8Sh7Smwd0Z595WVKeQggb8wujh7
UoDeA7qNs6AqIBuKR/KTEet3262XzhRj9bpTFZiBOB6UgGhkB7pk30nTk1NWr/MVT3+KU4Dsizyy
UO+gWBA/e1lxynPDe4pB+HTAE2W6C7vh62RPGd4WVhjygyNBlfKjfUQiY5GbdbnD468/Y8Hfn0fh
dNCH5vk2sYpoUbIeIgTUI8NoXDSlCLd5N0DXzIAOgutNQa2pebPJJB12qG2rru10qEGsj+wFbNSk
jpstr2W9KX2rXVKVG9W7YQ98ldzx91TfdrMbMh63DLXDi5RoWm/KVp5dXZFbq9dK4+kRGKZ1pxJh
rKPpLHCG9zOy/a4XhaWgz0Gt5DbGr+fgInWwqUdZPFeVerMRZXyLynqDQFz31cz8ZIX6qeGiXReR
PTOvNyqVztJSo7Hw3cw8ucSIQIFiagtE5LDOCQ5kooOcosh0hjQFtFyLEUK0KF7dxFIDrTwB7qiI
i2wgAID+je2cEcjJL970+FXaerHGhu1iLvBILow+2XNm4C1RJtBAb+uAQ0zHjN983BWu5YjXwgvj
lSlEdvES5h7DMa/XvVYaWG/gxaHm+cbr7PuQt82TG0bN1vfzbB9kAkpp02TkMdpQXI9q8YrQfrzy
5ahWkrnDDhSCVKNOB0+pcu1LYa2p2QG89+C8O3BbbJ0sQ7n40DyOyge0P4myPXIaABhC4eEKZZB3
WynPhh/vVeisf6dZ4dt41U6d45SKlypkK5QsdsYjomv4FrooKFaE/U+Qutoh12vhFQaVJxApVtcQ
wZjZRk3qQHV7s7OXhgQBQstb6xkw8PbArWLipnYRPqwgDXFrOiBQxPdqn2M7QIW063jLZGIYh1Tr
J6eugkcpmvTUDom/JEZv5y+7zu30lNuTPBMi8Gtw+aYQJSwWuG3Nb+Db0Kj5t9J7qZ0BXC/4h0hF
1D4ytwLh0PSoHcJ33zYEo7Ft6fAhNEFerX0ksrA3HL9yBmWeXg+fIRfzbqdCDHBkznbyH1XsrwNj
BMagaZId76JwgyQH8nruiOcicuVgtwEoJEnTnZlkzRfyCJuIb2OI8y2w2MqWM/V8Y7B++9s2Ec8j
XwaUjHC9neWAGi50aqif0Veqq49N6kXEv9vT919G3S+9P429ObfTVKVr6O0YjIduQNIVUujlsUcE
YKMq035UKAmDzLEa33L/rug7/097LL/bwnWfdWpiZxn0/glV4NU8RmeFsVYDkEp0v7GBV9vYCHPE
nqY1kJ4WPN10SL3RXjL2esNM33DVBcgk9lkJcR8O5HXnZDUEigf9jsS++UGTAWvzNnvmrGb4nXYV
uGkye5MKFBdHSVmcAYJXa5Q9lZ8qaf5B0EbD+QOPreTtNoZFY7gyfPGiHfxjEmoNFcbl5tb06r7c
QB453KQyCE5iAPRK9J+p+j3PW0jThf5wcbnbnSyNjUxU+uZrncwOdv/IenOBbEGJChHcEjlWmAgL
8+JEMjTZ1BRTk3rtFthO6sVe0Xqm3t+NTZwQmYtMgUDVUBcsE7CuhACtVfbusdQMS83J3lUOCAOG
5qXUbm5/14l0H6BHuwLDbZBdw2ACMOjoBKZuwf9QwBCvQKvB74wCqn+DIZPnIM2rNZSkxjMgX+nB
KRJnOxa5fW/HhVi2wglfWks9ZGnOvwPYj/pGT7+F5V/DZahRvtEmFoj88a4AP4KHUIyXnUTT+qge
6D/R7U92iytnK4tqVh/yBiu7B7b7qBSEkW6CRFkRNluhQ5DhjhAkunWYBYfgh3EPBhswURWo2kdw
ZVGKqDtSsxny9yZBD/F2+Ng7/Nik3pgBHvZvx+YjanRKla1AbXsStVR7b1pgoRoRimxumYVnatNh
cvHzUe3jREYnE4tP4jOIdfenL/Lw3ul6/sDG5EJkCLbq7C3KRuMNeQ3Z+CdQesE91razF5mtwYZX
n8JrWrn+PRf4K2YvVRfORru1vUaEEgXCfcU+Rza44XBf+1cV1uDjxsP/DIwMclB+GyLo0tnnEaXi
EEes7Ycmr5tlbqr+S+zZr60nkz+tssHwKQ8l0hJbJZa8OR6EVvtAMAiyBbingxrcKN2ANElrRmff
NF5Tw+fzgrJNzOyUx+ErLdNog+AC5bpw7TY50GLN4/gNAgxfrInNi3i9dO+nZ6PCq2Ji/iJ702tA
OyY779zlzZXskOlM8WLwygUIe8ctQDPZZwl5cWW64bfMBwxagovtEqdhd3EBoEapQRN+iyENIBi4
NywZ+dsfRyZmNN6rzP6ssLI5g4JJnbHqVWfsQOKd6I1Prh1FRzuONoGVlY9pGrf3TiJR0NJBGbRH
zGVZ+YztqNdoRXMKAvfr3MsG560G+OOIxRF2LQ43IHmJCBn50gHEdRvRKeOOWlHpOat//df//r//
54/+v4M/83uUkQa5+i+ls/s8Uk39P/9y2L/+q5jN+7f/+Rf3XNsVgoPDQnhgH3EcF/1/vD4gCQ5v
83+FDfjGoEZkPfI6rx8bawUBguwtVn4AbFpQInTr8Z3tTawKQNI/NMkAGK7W8g2pc6TP1R+tsZr3
sUEXJkcgVrYJrbA6IdodSs1EenHGMNu6xCsHuVS+CIcy2s4qg0nU/NAGjvgSohDmtsyIExGvkI3J
IBACZiI6BIn/0UbOZZauGH7jB8gTo3p2OgiV9Wd7OvRxU21yPPTAyPRXb1rpLyDTz3aiZVixi8yp
UI/ktrMLjSVnmgBqCmzxz189t3796h2HO/hlCYEctMN//OpBj5cbXS2dx6aLhh2SwAGqpsxxnXGj
fKkSJE2m5UQ3Agddury6Jw8HmCdAtRnKxH7vVSnfOGSh+2Gejk00G3avIVZsHISow5c0qqxVbCfd
WUIS81gW4MkYkJv6NIL0GV+v8za5gn8aNd6TK/OhNBKkw4luM7Ma7nQY2wfOLTxzAWmQ/+F36dk/
fzmcIeqLb4ejNMQRjvjxy+ncpHRROq8e50W6Uwjg8nP+CRmK/ApF2fYKqP4zPQ6jWhkbeuRRc/JC
uZa6DgW0iq3Qe0UMWK8dkSmwpuHBFKoaYg1CNF8sXZ3ltEbES/FBxSz/LIwCkkFFB9ch58da3odG
Xt2j0H6DhL14zCc2/RLctqA7SPwj2UAZlmybAvyP1EsDqqjfiImXH1EzqNZWEQduz86WCE7F+1Eq
sPb7CpDH3gdnht0l1bL2gSIMm0do14vHn3y5eV871t6FcsdPS3tSmLO08A5TJ8nPjW0AdFKHoAeW
v+xk8ujPqvOyp2Y6IFJYVCIGARgaWeS0ixbQw0PmFerJ0ma1McwxX1Mvje66dB6dg7z3bo438sJi
a4s3yQdy+baR01PZbDbUUVos/A+/CO798IsQjLkm/hdQzJaAIUt7up0+PKnwZLEGUMkEjwKvKMjH
sf7SmaBXJpxhVH4yvdp6pUUYN9r+FAi/vxihhyWaUUEKMk7OpCo7q8SSeOwsD0unlVcUxaKZ1N4i
FAFCe6eMIS6TlEcaRB3U/Le2ebKAJf62rl1U2Qy2m+5kN5pHxl3zSGe8T+xyoaIB1VZIFLEdd+P9
rfsXn9nAK739D8+eHx/705cJAiiHM8f1LBDRec6PX2YSVsxMM+Y/yL4ekIrNvIUJ/MK9FRkeir4z
c92mnnrJmVjTWpc8qioESq/jHRhuQTyLNGLhAnvcFrsaeYbpOVtNT9cPB4CMzq2GlhscyAyNDwSd
zBDhtGBUyyoxQe9qsexqekm0oGALdbDMeO9AdiZClAC07gbXahkXBbhsfC+9Oqhz+edvxZO//MRs
LpmQpgXKXcbtn74VrKh4oJrUeWCQyz3bk2AGqE0SlLBNKrfEiRo4cbzqi2vkjOnqA/VyDkEDoksm
G/jzAIx1QSVP1Mq+HFAH1zvNqq5iA1zcWb2kUsBcgJ4DUsjBUUwVg3GwlbqQn29etYPqNMkg3dhN
oaHCj0GKERnBjpp6snUuEErhYP9iI79iCjXNzpMf2YbaxVKbGy/VRO+9kMHIH/EYhq6IFcRg6nLK
PfVEJTS2/AoyXNT7wdvjdQ2BXO6dQm1NP4HhK35OxSa26nGnBApVJjvLewfPCAQVwZqCHT8I+10U
4wt30dZe/2hNAJICQGSkbrFTmlpTXzdAQSltEJaDRFgYKNA7d6a/h7h3cdFNBJr5sfGPbia/pEo3
D2TK8epapchhbKhJHWYKCBUzX//5N2KJX24dD3obnglxAU9w7MKn/g/PocFjeN0NdvkQhuYUdVaf
47qKvqkORYd+77B7ZH4ilOehABj8euG3AowYyO/7LwXSShvopoIlQzrR048jvapl2MAMJy8zImBc
wcXidHGFmBToaqnpRuM6LPT42IYSrCKB2kSTIl6RG/kZNLEoNZ2a2GE0O1dOLDdTM6tAPlq6ot9R
E0Cj9ympCSnkdYRSs7Vr41dOiKDIt+p1NDrNB+g10OJYGVXVDBxCoGrcpxxQtxl6LTIQSUAJzJyh
11Cby+98W3yAXhdBX691l+n5I+hzBgBzUPdtJfLFsqS+OpYX3CUt8K89QDwvtragFM5YdkKFgnwy
g3Lvh4X5AlaRZoNnqr8ltzgG/3mBXFfXuKh3arGDILvDm9fbtHYwIgI8DadpC50HCMUXp1rzEXWj
kG4cyjZ8Auc6R30OonWVrPdDjYwAYAVyCfaL6A3LJ7XIxtJ/TtrRWvlGn94p1IbudN5ae5pJNMgA
3mbqWBY8eEUPcDJ0slq/X1oQjUNwGthkdzqQXVTNsK6FrZemM77bqIP8eoyyGbPnOdxoCxGr+s4N
EEFRXGdfQQB/IGXIJm6Ooh+9FxQxOstYDiHwE5BPlU1l7voIAXvTsm1cgZt9daP6UPvqGWCG5I7h
cXgdsDGC5gUErkXePiHPFUDOLsif8mysIRNQtFtqOmWq93WLwnFqQoTZvq9rtom1nV8RYTdXOUvl
g1Xm6R0r5dYcevlApj7ym5Vv+ePGnmwWL2sod8zufpeqi1WoPQVrIRoEdsPU2VPAKKQM2WRreona
6JYBEI7FkgvqthdDmdeoEgjq5fXe9qvye2slr3Y8usC81v4S23R+X5p2veVpbaAeaARdA1CcmyLS
+cPv5kmTfZ8V5RYBi3ZdtpDEU1HxUExoFJRBQiV5AqIoI4doY50q3FKw0UFAOIB8nRFPKTcqkZPv
hy9unq/GIR+e4wQADbd0TORasGPH6pYDoJHjRTqRG4q0WAFY1B+6qqmQgevaLjnXcV4ua5N5V/CT
hlvbLSIozuTDKbEQnUdJonx0LCQKnDx0vwFTtU6zgH8PtHdsG2RkaDjKAbwrD8Joi4KmcfPPT0L7
57clVg2c2QwvBsc0TTxTfnwQIgxVNlZvtBCMNxFi7XyklwgyALqpey/U5g5UYYiIkK2FdlTYtE9j
45QQvAFLviML8xq3CuuBrsz+yPGrRHEZ/3zzQA1/gES1H+3kRLFCPCsaJKvY/7TemkhV9CRgS2eQ
cIQw7jKo62xeR9ioPl5qPiQXHTbWPXUwZEDu//lrMH9el05fg2BYN0z/OQ7tsD+8D2Tfo87bZfry
XtMuvQlJilueQfkYJF4IA9jWCL7M202fBvaK93b588OARhQpivzp7g8L8NkhUxYv//mSufnTOkea
rum6+Jdz8fDgv+w8gTQ1ITQYxZd5QT/6sgITehB9RUw4nYLyYNtJtqXns+1fZnrHVyZKqX41B+Bt
nM3M1tFXSG3cvOu4kSsRlQocTWsKc2bSi54tAS6XPF0PYQ3iYKQ8VioxwwcjKN/PIITAV50GzEMF
Jl8N09nNT0Ei7z9sx2n/cIuECLzTsQ3m2FjYjscZ2j/+nLth7KNqFMlu8AH1EksboiztCKltiYUm
AkjyoRs7COpOgJNOJ/coeqs+3Tx8g4/ID1n9ogt8qDZagDJEfQ8ppxAE0yneOUCB5uGjYFl56KZe
atIhQCJ4cPrgFHIGraq/x6tOJMAJm+Y31h3/+TdgTdGFH/9c3LyuBEsIt6QEJuvHPxdQi2xAJivY
zRguu1jOERnE9r2zFSgkLsGhUk2HZAxq8IDD3g4KmDYQVC8SByyOgW5BzMckwtaBZW8HcDmH2C8A
uvuhfesnTJhb/YdfM/6R7Cka8OGPEczCX+J5toUID3fdn6NYDKq+uYzCepvqhB805MKXqBRCBVsn
gi9R5oECD4XnrqyAlOR9tCA7KoDkBlyMSEBHKvzisTyF2JFwLiZyDs8Z8qLkpnKhjkGIsAs1cwFa
6jruGEgdI6yW+6Y4IGP2DcVW8fesuGDRiDeSCmxkpHz3ZaIaXiIyqB+4nzabjJXlqUlbeUASuds2
FR/vgc0OVniUW5+nedrGj76P4/s8lgGmRwfJxKK4mEGIFwgYJNsLCu3PbpDkBwt3tzmFhzQYqAJ9
Ho3nCrwbF/IiMzUHXY47oJ9fyU4m6qTD0Jb+ysSyfzl/Ahnracra7NuFVirYku3Dh7my2eohro8f
bFmrslPDypXoSuhN0hD6KAHw19ZKq+yjjXwMUeWTBlqLgMWvVw0pauwJXeZtsdIq9wEDC2IK5BhU
HE3gM91UrYD2s8QpLiyE6xPTB02eNtojtXM3D5ZNYEZY3Q7r1K8dqKqNybAEgTLeKE6TPUodyvPI
/TuHh2hNJp365qJumIBWiMiQvwn40eDZ95tHJ9h3kGBLPNp5gvUiRiIRJ/eNhMwyzeFNE4E4HaQF
WpzJg6dlskNsHAHoqZNsdsLXCF2F9/MnZd6wyYZhXM1zRFjxxmN8J6ttVCdgipvGWbWr1qZnyvU8
Q+6XVxv6lrdJpTlGKwA9iy3NysfCv0RpcHAFE/kScEAoUhT+sEvZ/DlN4PMTpFs+kzvN0yOtv2hA
pHmgph+6fELtoK5zugQ6lAH4NFLHOtGowA2MXVXg34Suimy2BTgCct0X8o94BHIO3wxX9N0Mvf/V
zuvo5IIbDs+YdmOFnD+A6JE/2COosKAn4a0bR4Rq2RvJAoot2ZVcUGNgA8IGNdLIsvK1FfNm67Vg
E67T17RL000/8mjPDav4lI4+FiAyfUUFZL1ymtw6QnW0fzDa9ptZ+skr6qKwlFCNeXEDL7nD6tRZ
UIdy+u9tKY1r5OfJaaybdEUfgMj40Z3KGfN2uICqDzT2Pf4p6ENS/ykvPBvsq326TYvO29bcKL5A
ens5sMrfWGkNaKmHNI7RHLu4RO5BIxi4xNMl3puJZMBY4ytD5JEtij5i5dLHQ8w3A3WlXtOJ2pWD
nf+WmqHhoZ4JwqvzVBV+wyViNBfX0+wRghjRxrcQyKNmqSp2B0jjbvZteuCzIRWQb/za/oNmk4U0
thDZFUvsws1Hy+j5Q2YfqW+2KCAhMlS8zZfqGo06YM8CqZXpyu0U+yuQiAA2VOOliXjs+zVPMdEY
ybotXYfOGT/ZXL1fc+e4dygnVvM1Tz+HDbgN8jV9aipQwT5KiUz69AHTga4b8eZuvq5/umYa1NfG
L9ccJBUI+5F3u2tUv+mMRGx15e0L5OaAQdMFCjuMFksLOh1SXaFsFTmRIpJi51GPa+RAK6oUsm6z
ZwNQRyzcAKptU13INEeHiuqNH7mfEzuEkDTZGOhFwxOdztaitdgCpXa+MpJVGOEFYCePcV0Cz1GB
5Q1LkPQRuMv0scygSNl5V3JA0YC9ZoBSralZsMR6wGBypCFQAHNXXdipDdlqF8liHS0hhTrs8zZd
vg/DvHXYoC5Hl+Ddttr0kQWiuRtMZ3vzyMpB48/U+Y7m0mPjnfGNqHZZFsWR/GhoFfSQY2N9vSeb
6ll3Gnj8Mpaj3rt2ma4Q2Y23vOnFgSUqOwf9/6PsPHYcR6I1/UQE6M2W8kpJ6V1tiLIMem+f/n4M
VbdqahoXMxuCYamUUoqIc35Ts1Mf10FeHtykwN5KzTM/FeX0U8zbNHeaX1M6f+cErb+5BcmFuA5y
MOEI382NycFSb8PHMUBHJu/17IuuueSKGQRglpNOq3+NLQMh/nbOnuSTx6mwjnE82gekAXelayMv
pM/OXRuLn8agV6RJFcQtbdc6R6waW7MMNdh0WGZPSeWt1ADMg9JsKhNhjhSUxVc3VC9IaC/pT6I2
7sibHAMUEJFe/FC68HuFs+uHParJyhym4LlBn3KNDYMK7WP+/WxY/OXxr+dGXeg+woeANifE8AZK
GIKzBqLg/3geFt3w+Yqm3HpTiYI56ufbGg2QdZBioZP3Ghvuqde+Qszzg15vPr0Gqr1ANW6vEst4
80z7WGXLrLWnrdwZoyNj7LX7PErI5ciRxCIDUU3PgaeVRwcz6Y0ckOW7WY/dL1BLUgxyhuYATN99
mT37QbbPdkxMV6uGiygJz8NuxO98eVLmhQh9mc4LX7v2MKoi2VZ6HXwJ6u11oOH2G72bi6OmEuHC
5O/j+kJAzfpKzhuXcCA46+RvVsUyIcClYxF1+dvsimmvQwXfZm3XfSbl5MsOigE/D+++7A7xperJ
czGfko9qLMjbDbuGhxAMxMlGAXMtGxSr2Xr8ar53rmHuXKRKdyIZlffC5JNfnonEXbWehZuSwgXx
g0dydX27CozVffAu4ZOt4FATLCbCckQdg/ghkPTZzna4G+ey3uNCMr3NBT4ryxudZOgqIICZne1Z
8YDgxbo/syS9kqx6rSYcPCLwBPsiTLANuya+yX5baCcQz7JJXS5CMLJBC51nZcScc1lNayW2nsrl
4qbs7SojVjZy+Yy8ngb3u7DH5rqgllk07wp0f1ZykOzVg96d2E6eZckeOw/XjYFluCj0Hdtc7QiD
yndAxbympqI8JmF5pwV9+D46BW8OZM9rLLKuNWBOajZuZKudhelaIXV3kMFHkKS/0tJVL7K0zKiD
onjNlxmRp0NYnfilVfHcf8jiqcBvElLICeype+qsnt1pX436fnC6e31pgOsGieyPZmUs9/zo24e5
jPGwA5flngJL/+d2EjYuO/P4I9S+DGaI2HfXZwTBPCNZCUe0K5c1clcZqpmssGPc6b1rXBr4Jk9z
rYqzkan3vzvnCgm/scvW17JOvBCGZtXidLNM1uT4kKrxYxp56ROpcQL+wvvZ2SlteudmG71t+DeT
D2rM4ntXttoGJLq6Ae9soMRlx+9pqNibTPEKjG0oVgOS7IFIypMsjoa+B4PGLqoIrOd8LjfFlCfv
oajJZCymXmykk3fcEtxdrQa/W+N0TNYoNk0H2dqrzlezEPW9HKqEm9lQYSykVflA8OVVPifLzeoo
X1S2zA9l/L9flGzNiD7KF6Wg8MlmIal2wTSrJ4nyvOI9l2JOAtwPOMlcxQJkl6uMwB/I0FAJCLAv
nRwpJnCb6NpJzhktnawsm9dVG2440q+AJcXP4EDmVwO0e9LCDpYldSjYoqHGLkuuZhyMWU2upbSc
TkZYDA+yLWi9e/S63HtZ0kP1uUJa8loCVfnejY52kW15mH3ThBVdVcNVHObJjZjD+foItU59vhvB
SWqDI7Ba+7k3AQhZXlzQFWgWaKl7J1tz1nlfy0zyNLIV/3e+UylI2y5UX23HS1eZem7tOjmQGite
ZtuJd4miamtZDFO1Pbt18OGodsR/MT6l4YTamGxUWx5VGI13zBuleBmTvtjmMSF62ToERnZqJn7R
rmNbdFLc9EV2zXKkygnUs3FfHiq6od/g+JCSfWciDwWGI+j/tB6aS2pgLZAmmbYmv95crAqfX0A5
3MYCjMWEY8P2WlkJj6aq0R7irDcPhB4mLOGWOVSAIJmRfdSDOIwzGHXEEfNnzRuySxWJi6poSgFY
dObAphnYCS2tVtS0d8EE4izIquJZ1mF09cXKdIBYS1XkDZjGLwehSU4wabAW9KLh15fxowZ0KhCY
O8qiHKGXW5H06pOs0QR7vclKk61sE1MyPBAGuXaXPYYRw+uuJJIkiy5hT4T7+6fZGb8gldOeZHWr
AGvkH7Q/ymLYVCZMI+gCsigvQ62/GG2anuWTvBl6RcTqBWWJFyovqrXGe2PNP0r6MJijujHUrt/w
S1Nt87Zw1nJgX2jK0/Dz+tc2lTevJ8jmwPKYZY4N/T5J450upvxZdrdyErO6Ouu/X74bmpyBrHcv
wW9qBV8UPn64wtkJZW/HMB4SZ0FmK+7xViXvktHZguQbz7J0rcJwg7ThOO4g1P4ejs6/AXR86lco
HRxEOTqb1ITnMIGCfehjN7tegsZdDBeCo9cVyMxkDXJ345j/7md43bDtHIz9PFFG6yEJtTP57PYM
EjBbJ2MqvgcHGWa+tatm/7+2y/EszRmHv7TYkuVy1hUporuuhZsv3dFvRSmicytCHUJ+ZukMTZHO
bL9fb61ybAMsc1176nhwyWDdN4b2S6aEbVcg0VbX9k6mhNm1nSeMCJ5adqGyVxA7r9OAXnGYDd72
6qGka699F7WPnulVj6mRvkkkTBmH7tYpS2/bsXSSkvUnG1olJONid9PZSpU6OwmOLUkSiRIU0D9d
pMZWMopqjRTOuJmGIpl8x8sf0D2MDxIgda2TMCl7bJv11dwNz28AIuWIArqturxpCCmL2QSym0Oc
QffPeJWtWIxhcIyvQ5oM4XYMidOVyoCapqYX6lkk3kYjO/ZgLJcJ9YuHMCu/TXqdHGVJ1rud/nuo
rJMX1VbG9cSh7d4y0DqOEKe+m5ymf7GSrtm0lWi2w1I0Fc052HEYrWRrYcbefVWbR9koq8q+X3uG
qj3KEn45yPNOWXGHB/ufs6naNgpr+xGn7PZJSc6dng+P2mJ/PmSk0L2gVX3ZJuvsUMHGKhoICC39
ZZ2XnNu60099nF1uA+1pVH1Z/GugkVukxRkEH2wgTDH/fpIcEGd5sC90100vOfsERBc0Qlihs1eU
XL/Lg8H+v+7Y4W81JwD91RI9IpJGlGJhIQAPGKreOslSNyrWHcYYX2VJXoD8T6sYp/OdkQ0Idfdu
+NQTT10Gy2mCqFWWb3e07psE1e1lxlZY1mkYFPFkC0BSaY4H5Pymyz8pRtZ6bQrbRQKVt09e4rq+
Sw1DOcvSNMCjHQftTZZqZ+hPdeHOu5TM2SkKBY6SyyX5986KvG7XJtWn7JFq1e8esjil6coyyxhb
QrNFghYS0Ixlre+hln0ZqtS7V5eGbGkoTMCsCMJC0y8G7x6y8e8RsF1/zaUOXcdKD/0CUTC02Xw0
Ub+c9eYpW2AKDj/t+6YkjCI7yLphEQNSwMJeBzWFYj463jZ3zrY1ruxEjwBL5+ZFXgZvxIYND91t
j6ESB3oahLsAnaelxYS/OBqE1GQ/2Qq48KXHlW0vlbVyz8YSxXbvpLCWp6Gx78sGWV5alSD8DuYT
/r3ASyj3Bv35dhcqk1iXS50S0mom3p+tt35jYZ0wu/kmhqH6JDhLOoSP/0LeVX+qyEbK+hoPesJm
TblXx6j6FByTsrG03/qODQ8SnBy5l/rb8ByXmrsaaPZDq6NYM+Pj9M5BAgH05a5e6uSdrJOtst/Q
1+LvVtcbfo8t6qBeeYPQd8psQJJrBSJJKPEfAaBsZNWtXt4VdhueO9dsdp6VzC9mGpwVTDp+LDdA
Jgd5gyn8tcapcfK9WpEHfBJd3ImjUmsPacAZIpKfnLxtvBmzHncaCJDwmdrLRTYYsy6O3j8jXP7S
y5UK5GDcAsbDmNd6Mba7wa20Fz5KZTekYb6WxbQBaWwRtvFlsRkTjmnsFMI60ruVoejbYYhjsEMM
9UA4+hXfvDulNbQXOXEdVwRWl6KwmdjLibUHRHjRCZ7cBwTGNqXQx4u3kIOSEYtQ1QrXPawnUtlB
axrvKIYhaZhk5UrzUvNdsXOitUpewXOrjPe6bD4ny0gfQuKfL/8xSNEmdZ0Xun3OsdVWlDhhr7QO
Q1CXfGPWkbwZ5jUrlr23DdvaZoqe7yYw3sTHWXxl0WhMTlbL4iuLLX6qqzkT1eM0peZRTz1lhQzU
9KEimrTqOys7EXLp38Gk5SaeCbKXKE0Fupk3fnguor0IPmUno1dkLzn4v3oZClyQXLMF0ZCkfzeV
s5yhbLvfj5XFvx5LryYdim2lDNqa/GF2uV1iAz24Uj3fajKNddwHk7Wqa6s8yQbcRfIL5PfupCLs
+5FnfJdZZ15xCbP32VRZ24TM50dfN+t0wSzFDiYGYdm6pxgl2Puxx/L8CmZiZFDHyWtatb9HakF2
HSk7pP+OrPTMuI6UaCcsJh+not1HeFV8bfLdiGDVrxonSr8qe/vVQqVjU/RDdK4rJbmrlVHfepZd
PBNpIbfl9Ob3bu58OSopps9OzNF7SzB+DapMXIRJalWziN9Bgk2e4iYQqzBLq2/R4KLyQOYsCVhR
lbL5mCOvQrOlEffIRfYHty4+2fRn62o0iUVhvITe0+R+YcMJpraLfi1GJwmst88805xVUFjRg9YG
+t51E3tfGBpJIvD32PQO46dpF9jYsLZqSvDZsSB0muVdgkorXnooBKsSj5C95hXFi0qqCrqnN69K
U5QvwzSo9y1uiXzvihfZwxrdfThP6YOssmuvWcWuKw6y/xz21q7KtHQtWwnitxfk0R7lo2SVK8Y1
Vjvdoyy1wvDgG+FjIueOolrZ2ngqIw3Li7FDowAEW36Rfcciqy9ZZMH4jhQDM50oeyF0denTvPhi
RGCkTSR9jrXrgq2dIXU0WvFlCibUPDuTfwq8PD5K9Zvsrmhgk0aXjb0sosvgFO3wWRhdtcdZr9nK
anxM160ZZ3ApMv1Q6KLayEl7xToWfBlf7LyFkmeYBzBkyVNSmPj2mIC7G6fHn6roA5bCirWaaPJT
2YIyElMPySsfkpUd1t0eFS+FBOlS/n8cfJ1qedp/TqCFuIDGbYH6yqLY0MLsR8/iNdYQI+u00vJl
fa6N87oMB+Parc7HP7q1bvpnN5vN0kFln3yeImkJThLxR5S0nt84Gn4J7Wy+qzjv5uhBv6mqJ+5t
uxL+vPyIsj/odx7cjI0s2pVFHp5AwUkWA+O1D+32TRi1eRmzMCGNyWS9bUEm7pA4jHvfJuf/HTb7
WtVzghMAm+5izfO+mAZuclgnqk+ItfTbMWmVu8CrujvI3e7WiErlMZ4QfBNwvL9YfXfR5fg5QQZq
iOofZY5Fxei0AwqteA+XgZdfnHLqDshYT/s4aNr7bFJQFcaK5I0E0c8s7sWvUN1busHrqDT91U3d
ETcavnvKQjKL40rbwQzojq2YcWvtc2sTof35oi4/FJzex2+K3aBlTUwMv8h+nxhqsJ+UOly3jW68
5lHr7suKIIQsTkDK9omSxNciJqfGXvea5FocQr6lGdZna7WIzddUHcmWG3nO+kqxteKRol1cOzuk
q/cVRorXVrsO271DROg6VhQO+7xUYDW4jC1tsifNpGH/uLwq6D0ZtnFKf23NLIiknauiQrm0el4Z
7UNNma6tqRcou7DX1GvrnMbBjhQ7ZIxl5tohEYIluHFttTScni0dwXE5lYhUY6e26KjKImubtpu7
BtmCZWw+DvNOtwJMU5bnar0+7rBvg6o1NYfGLdt9MOWveA+Now/LsjnLCx/v77vYuHeaeTz93UN2
E1BefRJ56U4WmxKT4VxYmCYt9pGZqbtnb27BGZXBPYuv4SCOYkfbKkT8VFbKfvISFvE3JwJZKkuy
0VbQn+yyYRsv429d45RYVBqTC7vVybtWV1/0HEvT29wNzqx3rrCOTRSw4sluQQzntkIrZy0n1jJ+
fPwI9ngGy/ru9rCgwH6kUoqHhAP5H8+HwtEgcpTHG9n39jBHTw6W25SnW30XKtkR7eo3+eTb3FGu
uysCY9p1Duc5cDSooovdirwoEU4rwsMle1pYZf9Up6mwWl+Wdawy/r21SKWh34LkgKFkaxWAxel6
K7u2Zar4osWPT7b8L9O1abTTg5DUwvLIaZnHDjtORbJsToqLxIinb7TYZW+GDq43aN6hCvkvl0Xb
ShzOTaI4q5YXvtV4uMl6bXSNQ1WrbGMBX31oDVQwuwHuDMrZfM2IBsj6JPPGwyxGyIFycmx5yJGA
KyQGwoZWIxUgL2Ube6d6uchi21rVVg0gisu6oapIUpPjL31VV00iU7Fzjp3WOSdps+48Y75jETaJ
jS0NduD0GwJfrCtJzj5bdpQtWoRt49JbLGNv9fLOC7Tfw2TxOrYOraNZoLn6rUqb3TTpyglIQ+qa
2VleJjNCsGq5yDtZF5EwWoODrld/NSA1DgFxGSs7x0q/m9SyOP5VL3vIoaTJg23Ndvn6xP96mByr
1d43AohLZI7QbzoE01Zd7BGn5QKu6/ellAaKKbSSgx2qm1oWb30GI1RXqqcMO71xYt/SrAhD6To8
OGWW7gYRpm9RkDxKSsncBDH/Fu2fPTzA6P97j0Cp2vU0t8jDeiiIel1L8KoN85OuOhvTwGv3VuWk
MeIIt/JtRK0n3d4oqjP0mOwk66+dnUl11n2Go53Vde0DWvMwW0wcO0ZiJx7pvtrZY0tV+NVktQ/X
yjJvdgD6FiFX6orl0tRptOGMra7lNNcGzcE/JkFNe1YXG6fF22lUJnWVpkG3utXFrnCca7mQ3k23
Jk1DTtWXI2XlH+2y3DRoYfw13X92HJdXIFvkRc5oa+7vuluRbx0Lu+zj5hWOMNsEAtraI+My+mU4
lecRN0YyO0Wl3lVwU1RDUJQtXdDo3Tpsa7iVfMpbWWnX9mIKMhnxOqnRPjWG5qmKVH5L9Mg5uF5C
uGSok0fd/ZBtsgbEabx3iDyubnW2hY9HlMOm0xKrfhJgBZ6KJ9ldXlLDY9uuus71GbLOFGqMaIho
9nrhDnstU8HAZFl6JhiXnhtiH3uBCkQVFNrA/67LVbbIPmA5W/DYPTrOS2/ZAHdS2xa9gWRYlurH
wkr65iXIMPy1KqzwPDd8zqxo/NQyMOu1lbXkoStM6dIQgETeTMepglTPxjF8QEgTg0YFBmbC0dkf
MnP6AdF+BQllCP20G8AaGR6YJRNBgTTqXpSAJF5v1Eh3OEhvq2kSH5Rl3wV3qdgY4zS+lA1g8shG
WV9zk8N1JoxOCa4ECD52fP3SLL8Ec4aIalveGZZOHteZ0pLs0D9leScvTdQUe7MxEHsKw7P974XQ
Gtz3kZ+1LHL1neo2n7LxVv9X33msxIJt+885bkNF4vZHPPk2cu5bvby71c2lG50iZLOXV/DXk251
8sUkM9LLLi6E/3Z1czPaVXaO0FZoNWeEYTGqd0JjO7pZs6njGfx+9ug5EDmVonVfylx/KLFfuldJ
pL40nTb7s9Omd/2QeS9z0DVr4i4O7wGtZjPYW4Pt/0Zfit7ipTsrQHDkTHFfa/jGiK+y0UIq6Cng
68Ke+1QnVokNW8hXHe91rsEiZ0sGCiyDLMtbZNKHI4jWhfcxeq9ZgM93Og4XWYLK+Zzl6nB/LQmT
wJY7PlxLtrPP5kJ9lCUvIUJioxuQG847+HNow0M738uLDhB2kweGCkSBurwyfzfUICqxXHHdTata
nQ3Df2lBVMUP+YXa32ao0Am4j0Oxy9MIM/p/Z4Yc721yA/SlhwkndKfM3KA9Zj+0gG4ezMKJ95Pp
wCzrS6Aly8UgKnLOsJ7XA04j7Eqp64xwZ9TzyPaUkuwbR6bu13YEXR17n4cO06RYGU9qNA3rjMjW
N1R4Ks3+VqO0t1aTTD8ZSulcpp60mmyoYJvj26l+9oMFh3Nuf0LIcndT0xbHDLMGRABvtzHw7CNp
3WZexaFeHFvNxrtrVIIDlg7EnCFU2lZdvogeGDgrfH0guFe+ZGxwdjVW2GvZmkEuPNdD9kYwOm1X
3TD7bhc1T+WSVEVlZvYtBxfHPvQwBYAhha1Il6vHRgvm6yXJhz+L35TZzhD6VcI7okLwUpa7YC7E
H0XZ8FdduvQr3RwLWjlEm9sNvy3WvgYONApBxmPKxMYRag0rNoofNauGCVM11bemt1+8UTVekm40
94ljBtu07IN3BRrBCJTmWzUjOZr3U3uJ1cw4j2Q7V1U95vdjJNRmF4Yw0XJQXuhhDMFBaxK8Ihs9
eNCXC6em6jIsRLaYcP8GDCyb9GbANYZG2Y0l+ifh6/go55AXYUeAwMMttFRwacKc8TZHytA0pi9G
WaK0SSIdV6gu3kU9iPCgt8QlRsfhUlQCzdcmsIlEULw1iKWYmS3QJwMTpluDYlvVWQG46VQ5yrl5
43wYYYDWsqidOxti8fvQfbOX6gAPqEO3BAfJElQ+COZwr8F1RQFrUHBHtZUT5GFzM4QZiZ+lQdbJ
VkvjmItYO32Aw1YrNAh9JZude68FIe46ZvRNndKnpqqUlxJo176ZTX2bVrnykVvKSnaYcNhed1Vi
nuTIIAeqI61XsBl5yjSV/O5vK4jWSlntEuM+ti39nojksA0zBQeRf+vkXR2LarWEM7aTN/VwCDkZ
9dPo8o/JWHmx6lS/eMWLLBgFPxB+BujvMBbOD6eeumTDvjvdmDD41rdR1TI+NMreb6bA2ckG+VIC
sA9Y+ISIzC+u2A5UfKVrxNuE5/t9X2qhT0KfgHM9TzunapyN7OYGpAhs02PdXVr/v0dZfVS9dpgv
KYbePyBO1D/ARkDqw8AnmUzS6VbfRTmJ4nl2OQ7STTYkqaqeCLEe5CBZz9+L6EM7LCEux7gn202E
fXDtd9VSP6SoTuzt0B1wfiphg3y/5pZvTqPY694DX2eEoj00OEbtQWYZ91bZ/B7NO/oBeviXEXY/
mS48X3X+pAKgs0jTCAsXpyjA0PMmDSgb2n68z9NEXeupBhi4cc+ThqqaVKSKe30XqpF7liVZv1TJ
Xt4sgt018avnBYA/0xbP5aQHj0r2BEgYystymbFkWsfVGG1lEbjoYqNcTbsqnhG2dLtTo7XTvTVn
CFmSdV9BqZoPsjFyxmmLC3O+ka343Y53WY4Pj2ytMxS9JnBcslFWwbQAamtO97JkBcQYguYUcLzJ
9fXiN50udho9gNJ1CiB9JYs3v+qr0Y0sj0ufplLalfS0Vh13hButTc+ui2ynrmBkypZ3flZg9XCY
GF+npSSrVF1/QyY2Pcv+Df+yO2ziWXWWHi4wosdemATwmcyDTIHIBkgxHRsdPbpgj8UWcOTXp0wf
J9Vm92hGZ/JS6poXNDwia6ezsfX53Xwc674EXKknqymb8NtTelwCuo+wtbyH5GjzY/PowO1Op4ls
a5o5O5Po+tZ1PHtrFulHGZcKIH1bWQnSk3vSsQeEgKNHL+DHXYOj+MUl0G22KDRrummgcWGOF3mn
WMCNqhIBR93mY42VIcO+vVxEj70V8SdWaUKxRM5Ykgc1wO24Ccy1W+hEcZMFSb53xsfJW3ZEHtK+
Ic9HAmMqjoZez6tXPYLljXzGke//6ANj+14gsfdUqkZ4CN3s0+vDryIOvV0Qad4+CRRiWxyHWSUj
/ovmVyua0p29oBncZjzEdcnfin6OG2FTbFr+hJzUQwkTcSuQPUgC0OeV9tIZ2hdP011fBRG2NruA
aKfi+LVBgkidAP4MYbfqB749RAlyPKdabLvQDFEfPE9F/pw8oa/PAgIQiYgNoGcH4mk5NmsyHZth
6FiX1TS+G4Et+qJozx3h+JCI/Y/EypGYrYx2ExZatS1bJfMHE4CpnvYrdCUBOkWfmt3NX9uq2+Ff
eGhm694oa/XOa8C2sjj1Gy+qc1+Lpl9B97XOUV/m7PsTKWzei+YTlcFd7OXvfQaYRC87qLjFkw5a
zR9qzOV15T3Mk5VVVywrVYv9mDC/pvkHul9bg3cm9zDNG53mp8o2YW2Zb7ABqiOQY04nmL34ZtwT
MlCUYaXPeQrAyvqiR/oM4Js9pRcVYkWHT8ikmzJngZ0yzKaqMrlENsjqOSRvZyV4FIxFtwMt+lUZ
8vylC35VSOjuIKG9KkRH2SfMl3IkgJRFi+DUmLJ4zM5a1fQLeEz+krlClYnwAhDJ4Wcah/VFmwzM
0NKXru+1V8M59iAoV0ogXjR4IesCZYP1yG8AEU/zgL34xZzHYyFUnLiS7DK0eD5pUGQ2c8KHQaK3
30XgSY9RePCqduPomCcGRY1Fjjk8dlpUs/lsq11kIzrY990D0I+1WU8DKGTzqBWu4qtRlIG0656d
uSBhORXzugvy+iji4VB3YHORWiI1C3xd6dT9MMAxK8wc4Cu4LmTryfZHDhYqJWmitsMtrseVIQrs
i+sAc8Y1R3SVvWu7CO3MSF3ZICAF0gv7eYbHYGIB5GtBrh05lruroVPYugf1gRi2b1btBIpDPcae
gB9eVZG+qaaqOXYJwun38raC95b6f7TNukpFXtj9rlG7Q1ES6AIdySg5iyabrxOEeATFge5n4zzs
IHvksJ3N2sfqfURHY26Owov0rdWp96peVkeA5DPfsMjFLoXz8bqZAJl0+vSTtcqGJjN7j41Y1OTZ
GfisfuHR1hFXyMNVUDp4UKXujyf8nD5jlwPc5FSRn+vfdNt5FkHn6+T0DiFc1Y0T99/Lho9HePND
adoI+JZoN5OBL/JFJLv37us0idAPxnjVFi95NFebtAOIXHc/MwfNEoC6DrKpZbmZlci97+vgkM2u
8hwg8BtM0Z1mdK+51RZblEs+2zxVNk7Q8OEh7Ij6T39WbdGTwidRrTXFcxP1X8LabFEyjOxdYpNQ
KYduG/R1vuL1JndZNu68iDckK9Fs0TOrP1cFb5aWipdsIK+vVxxdArFL4mw7E1De26I5ZVmBtE9S
vA6luhKLNww+ldhE4ZlGRjPZtkVwqktUJRK+jKrWP5SB9hHpDqGapr5TOW+surnvNzAXraOiK4KY
fWIeUoHIRd1Wv4RWFD6e1IZa/0KlJ/ZHM8aavEkxTA0f29zQ9ij01mFnrVFALpzmWU3FW2Wqke8Z
I0dfN7tEjh1ua2NAXzgEm1p72UHX2CQkbvLR1t7sd4k7rZzmVLap79qT7Qsvx/A9K91tQbrn0gFZ
rMOmveRWRzQXORLE1OBhtUJFk7LpXonpx77orQ+jCGFkEXK6F6q3H1I0T9zmWCjTT89B/8ryPq0h
w/7TGA45mSc/EqSLWZzH1WQB5yt0z10Rhh73nLxSsmuo2aRZdRcPLb/B7mhuMc/Q/W5x+jRS7Q1C
9wh2tT6Zk+ut47LHOyOBnCqG+E5eemHFd2RH79KstqEO2xkw3v7ZTSBYEFnyM1vxu7b+FRvWmzVM
32u9JQcWmSfA2HclLERnIo5o2m61RgfhvcFsdOPk6Quy4tZlZLn32zqt92XYZA/ZBA5PibpH0c2+
2WXpJmNTt9YhZiGKFePwpQ1gaTN71Wk4K1e6MBAEcpN9nbnhCVuaALUfI7qbvcw6BOzUjiJKtGM8
GDA0o3y+K+Jk2OeIIJ+Ahhs7TYjp3EdZyGYWWivwmGrbDxgjkmvSNmWcOA9ZG0absD5XHbQeU9gk
UzGARDuDLXFe4XMYIf67WlCQqzZRyZubQOItIawX2/CwC5xF9do0+16x8RvIY/e1JWm/qh2rQ20/
QmO4AwZkTFgyIZGvvs8VJyet6osPpSIn6iXteCgt01pDeW38lp/Lj9GC6RPBa/mAVtwCTgb7AE4V
179OGB8sYDgrQtX6GO2uw8NXqHhrWvhnEBf5CBFE8flZHz6Ip3NgS6r+Q/OC3s9ASX14FlJI1uzW
H2HBTwQ6htUHFLIRUW0k3kLFOGI4qF/Qn/QISDjBWhZjMeuXXIFFNEYfc5uUK3hJJpjusN1W5sgi
a5rHyOZMHIRmf2kRcb00/K13o1tvAZxxVmYBWpdeBtUydawze20iSt6DMtfKS5vwlg3mqrd5lUgM
JUh5jwMayYjCdKGxREFR8wEaBew3xEHPHk1tZQMZ36qq0mCc0nx1+5QUM9ogcPyLZ3I607ZHT2QN
Ushe4YZl+L1mpPeVNTj+JBJjkxAC9g2r3+lF4uFJHg/bubz0STXtuyYOLjN/ixLbJzCLr2kUiAcC
qZ2PJhVLVq2o90iho+iXzw+2ObFgF/W0IpAAug7lbhJTnGTVPu5WkBnarbGYoHZ5vIIRn9zbQ1cc
vBmnVaQd8WAp5y9FV+AzUsy7Cle+zVR6b4CD1109xBBf+P4HM4jfqXIFf4oNNgTD4XYGre3YmyCJ
Qj9ICbQ2NTo4gtttHEMZEgEaX9qQPthKctGXn+4wJXBlZ1297tAOVdBhY+EWEB8ICKDFGlirzssc
X80KEpH/w9Z5LTeuY2v4iVjFHG5FZcmyZdnu3fuG1WkDzDk+/fkIz4ynps4NSgApWpZIYGGtP7A8
dEnkvo5VQFLdyfdtb1WbsSSpUQbC36YYwG1aKsu7Nq7c7ew3wxmhDvcpkUbCTbeAW2hJlxk2E2pB
CP3slcm1sGpAutZ1RppuNzhzcoHbUR8I/B0+2TO6afXRQDFDam106XhUEYeqftne0mPEJp3jgBRN
HCekkGfP2HVdVB5KIbPQTt5b16hfxDyZGzJqfzN7U2Ee5XwunM0wD9UmboX27FZtf5vcSdsUlOuf
WjnKEM1m/nE9OMdYbxQlaZ60a17IdgNu6AH+lA0KlIWDgbZnGCjTo3m5QZTW1430Br1xzy0x3bqW
aiM2isFZRD6Oqbn/hJD7YRBathl8/dkmobOz3HneGJ127oLyXUrXuxad9qeZ+KEmx7Ce7Koudu2c
/m4t8DsNouI457yUfZNcs2GcNloye5sJl4GOdR9VCJYV3c3PGHlHuznCPUgOMKX7KMJ0DekO6Wl/
7MkeL3YEfGuq4jDuJydsJfdJX5n5WZMDFFCLxOg8lSd/HnAG8cv6iubYTW/YUllARSwsEU0sNwDL
EpHJ3L00U4Cjy0TwZDRDe4Bku4snDcpaLZdj7mQt0MrqrWvLu6YDeENguz14bfvdkJkZWo1h84Rl
PHyB/bz0Eyy5RZx8gWvRmhPthzjdIQdNBC+Meauz+6iCWJ7hKOlUr5a/29YCK0dYsOWhgEOBz3q4
TBPuQ33wPYsKe9N5A7kOZJqmDG3o1n2mVDrdJkCGaBa1+8wXHx5iNbspMHEzldlumYTLZnjgCxoG
uXdFpO+kl31gCDRta1JmOyRX9V0WgyYsNYHQilldiwk9rDZiicpd29p4SMLttWTwwi5PulBG8YEc
XHZOkd51ddO9EONfMbvskDFPXizD0A4VD9Imml8yABxjnsh7y35WOBSaLZ+6iYRX0tUtO1a9MYn0
2dlVlpgOeeUa2wSAzUb6yMkmz0JODuFNO4Q5CMmt46X3OJAX1/GbXYdELnXrXN8P0PGOi6cHMH4R
OWEOh0ozpPm+R/h96d0SOa8ELwb01PfRrO9az2820JWzfRQ4zCSRFDtUnr4b6O7s6r4dH0ZOWiiH
fVObJlZfQYBnqYXwVx0l0xbzxwc/lU+Oxf9B+jPbSw2ni9naehkYGUFSDrS+1+Bo0iBoZ0Y5MJ9J
fsTkZ+C5hhrYQEDtXRMOhBT72kHBvEYJAnR42b3WGRQui0JgQM2/mUDQZ5M9b3QiabvHGoz55ycy
C+NFJtldi+olHHQjepKt9d21qcMvQ3VO+lSeipnp2taAc5VUMyrv4rHLhHp6wXt3a+BCF9a1gSJS
GUGdi8Appe25MwtAXlOGpqOoNxECqwddY88y1E7z2TgLKAi7zLFGcp17FKTLHo4mZhgphNR+0dip
T3kCECCoT1he9udplMNZvfpqhGv35zwBOgWnhpXaI90Ovv0wF5l/4MetzlamV2eXfNe+W8rbjNjv
GUmk5ZzkbNoCeEmhuprfUQzos+lQU2BEhuZC9sLfkOq/SSNozmldfDR+TgKlsMfmuMQ5W+QAVrOf
zcgS9/N5tHq0zL0WL1zXyPON46DOYhb2adBWQ7zqMM1LcWYVKdgETdHO6csPNwYV0A2i5PqkWlp8
dnO7DLW4jNlL+dFZNYSvxKFxenNIu+8jTW/OS9+glzU6h4bp8NzoKdjFmLB0UzflW5J2v9qu6D+/
K/VKfU3x4qB9PkeLj/JLLw/R6kap9hnqlb92V2s+fu9tUxUTH5rGnaLx7Ip3SE0VE93OQOqf3QVV
2cBLPqxCFEbY6nV66rqFgvuyNcb0bmhBgps9/xjFNwcZSpQgiODbNopCJqn1A9TPQ9neUo3pAgnd
ME7nKN/EehQdlqw+jm2NsEKBK2ISn8YOXqJGsAYMdrLO6hMg5kFd2FveKdtV+FVY/hKql60RV2x/
I2sTd4AokQqB/v1WFgFbq9EmX4Mh1Rmgg3mWcMzDyoPHVv/0l+wneRefbzZCQ24wHZ/dMX08sLBB
jeVJ/VaVOZXnZm1UVzU2Yh7c5utP+f8djjCi/6+zRy9o9/MoSS4WB6MaQ8yWv7M56cPWRhVu52o2
AiNFehzqPKCowwmiwv+79BPE0udNEzTgM6VXA7mjGUD87effEk8JKoCToXXXKOvjU6blyLk/99gE
7vt4uBdRdU2ZB86oZOOQVuU/kJMTJMpbaFo9HrOL+dyiDU86XPN3XtpoG4DRlBNEsrxGdV4wdy/5
3hjF3aMqFuUPfNffG923DsOaJtAdJz9PApnIpjEvs4G1zQEigvfoG57hYPDBS+blW6BokNgPFAIi
5TCetNJNeXT8+SZnBNkcT2uJmsgzBog31EN2jnSJLnenEVZBxrrw1ZzQgtGczULVeaNNgLR8y9yk
gbAfKB4VVZWeg3L5zY+NPw2g1ZM9Fnhrmkm3jSmRmWMX3Ea5WAeSyhWssTBhC7F1mrZ81nNIjQPb
qFBmVbLpM1E+OwkVZ4SsEO0vDhDtly1VmICzEHy2JpRt8bgx/SX9C9R/c4mKxA6xRC62rbbU1xTh
DMsotY+KaXbvTY1/yvAluuOdSU3aWbpfUyoP3tLhPd/ZD8+T5YFHoDhG5NE/yiJCMSHRfvSRXYXI
0w4gRmV203T2PW0w7Koslj9EFb+TSQpx4La/D0LeEUT1/uSSfBrrgllo7nMWEb4UIqk3jY5tm926
P8nM++QCmKM8veuPJEteKQ3CcelriFZkS7alaNOTieL81svt5YiK6XJYKB1sQWla20Xr2h3h47as
xuSg12u+IyAjVZBp7WTv3gD6Y1coh9cCPomVlPH3SKtcmOAUE8xHWunlSl6Jd7rlLq/tqH/vWuOv
Yuxq1MkhTFLtpw6DV0viJwE6QGOxRXM5vcskzSG3pjOT1K6b8+xS59V4cdbs3QzUd7Sa+hgMjfaO
9fVOBhYpVRh726jPdpNIxDtIwZ8So6knuzG1N0t3NOwz9HHn9znIRqeM91kz+d8b8tdN4IOtb6P5
QuJTbDMbOaWBCvIRRf6tj5L7jzYYrdBLPeOZHYB1aqq4PbRwzx6x3cF6pxL+p0E+2AmS3w2GxMTT
hnUPyqxavUfsY2AN8m7VEakNTRa/suoPsgIxNdK42iyNGzxAG0d7EXsQhusFj60lXZ5JMfyeze60
zLJ7jG3n33uELeICPDNG080BJXCmI1X/zviwZ1XzTqmlZZuv/udhdaYaVH3VqNO/3v019v9eQh12
l0jN84iVaSdB5hP2x2pq/PmyHLE7Vn31Sq03Q6xzkur/18uv41+nqzHV/M+Yuo4am42u2Fp6NW3Y
22VovxVFxaK6vtQ9QhjSqf8etQabgGA9nmlAdnf4sf2r//nWz1bOlAE1R9uLVNZn1VTrMjvaJeJj
qm+387/7qFcTRQ7JtZxN8eoYOo+Dn1shICLxqsaq3GV2T+zxoMZUo8NN1+Mxun4O5W76IpjGvt7U
4dx4slHz/xxTB4p2aajvrFrH68U/xxKt3RjGoJ++xthxhojZW8+lnRm72K/EwamQGi+12rnpla3f
ojyIWfqm7kfjGx85QOSHqWvTeYlkvnMxILqX88L2ScwbJN7K7zGIi0OCAeSRwgisZdiJmOxtDTMY
tkOTkUuJiie3HNqrnWQHnzX2gpMnIdKSZieYY4eULf+lQLL1gLjLe9Fk3g36ob7T2HYxrQj3aeym
hAhff0qn7owYSn7BvVdiqQOQGxTVsrMCw8X0JEc/rlx+SA/ZSb7o4EFC/6noGv07emvFVo5usdMX
44Vyc88Ws0emsUynsEXd8GA3JZUeHUEmw4QoR+i9TYdBf6+9EcBol65sCjJJGf5QWFAJ66+k+m21
fctOGUBjL5yPZbSrbQ537jWLESmopvInufz5ooYaYfa3IMtPqqcaiMJi30L93qrz1VjXm++BMzRX
1RvicqHCND113RyAU+vktszT8bWQUQENNh53mhjHVzUWlwS7gKNuqhfgynmJ6/wPMjT/OmGZkKom
KwkGZb2GanLzn3h05F1dJqiW+KRjXbj5OmHosXuwtSY7qbGa5/baadEtaKnhz+UWvUTxYiy5joln
Ou89X6zpCaZtNSac+J4XVFDVkFMOoG6z8pea19VQPC5zqFeGeVDdZG7L15ms+OcVCiywTYBKCvOq
QK7AQV+SKvGOScv8imTLv0G3n6e0C/G5EX37Gv/f80jxF8AhLXOvrvd14mDEj4lqHDubfAxRcCqf
kAy0T9a06ufU8bRRY6oZSr186tZGJBpwTnNeVs0nqDn/OfB1spEu3rEy9ZevIfVqzqLy6WvMT/I/
etAQ/TRxsPGbNnkqTUrGErPez1dfY67WASJogrM6Q6PC9HlaIersqJmAYToT1fGksjFD0fPuXZAI
2kXEDHvVNWSZ44bQw7v2nPZdRtEK8llzhevJ8SjzYyIloOq1O8q+wjEYnAlSTey9pPtuBRn4ttIm
w7x2bYrqR7MFud+Nvfs+Fc14lBoRmzqaTW167Jpq3gobrvzQud45aghK3JTsnK4ZEpG0zH3zhoIt
WCA/VM/JjfSx1glUL/Yj982yHVSSuvyuhspeEE3k1XJVXRBTdoiH4/canYetOdXBmxMPGpJgsbZz
gsB/MwiNjnpBUKe6JVIv6K8R5KiTLaaLFxgMF3UwAtHx9s3kth7CcbZ4rqrqRV8vmnaEu10QFFd1
IrbExHRzjzMSxoUbNTay8uxkiwpVwP4+iKsBEg1L3qQWNrU2+aYXke5cyzjdAF0ktFxzOXpZu5fe
kIH9FPGhQC3kTYz3qmryfaBhDJ2Nq+7l6D5IEjgUf41+V4LKetfSgexUpn/rRcrqPhf5u2NMM3E+
sxymMRmxuOVdlhi6Mzqi2fugTRRbgugDOWgsOCbEn4PePqheXY3Nm2edmB3jnYuXpQcq6OyZZgB9
K0WKuojkezuRycpqSlLQaMyjUQgvlNQE1iyfFw4gXXZxZvd70lhrbswnnM8fc28VoW3m4hiYW8RH
/Rd39YNRjZkdLVt7tormW29qWPH49fzMh0aGo5zIV2fsXTQLWmRC8TgUbgXV0ERDENWs8kdXDC9R
VOtvOBkqxM2msYPokZPXSmtidV2r+X5mA3TR2qhXco0x3NJ+EoXIPoeMKYrPmjW8Jm32q3J969hi
Y3GTDvpwMyHuJa/zv4i921++LW/DlBt/sNnYp0HrsFl6budlQ0BeUMPuOuASTroJEFf+Jlb8tSya
jcAb491O2lMMkPeXkSMMp71k2Ji8mm55QZm32JcGedpCS4qdPyYVRe/4G0FffRh8iAyyCyT69Gn3
Yg9lQyLAjX818ocuFvcQtMaKzi/87ayTIywSWWKc7ZO01UHGuot5X5KxeBv7ZGUXZvKsulmN3iig
iSvMe/cl6mfqUP1Yw9Wwppe4sVd+WdLuQQUnx7ZGI8TRiiN2T5g4ZG5zJOnX7OyVVs7O3Hol9OfP
L9QgKVBsAUHtEo1CP0WtbJOYXUzyxt3Y5h3XwVexMANZTLV7EZklbt8FqC/NqN5Nr0OzNi/uDru1
92HxjXvXmnt1DOnT4NLjob2Z3N89k/O7Lb3gkVfI82OR8T441oyLNibM67EJIThyzbiarj0dvcXX
eiBzv/YGisWvBU68qocecPXaBuleRpXz3pU1ZrtFflDH+sDR717UHD97lV3fu3E52XqqI2thHtM6
W2752nT6eFmSziRdQ6/q22E/+JqLlpHp3ibT8NjzzvmGjA6aAWrQWo8kDmvMPOeX3Gzcmz4aHI3m
btnZcTwgWLv21SHVUMDE5mm4qc7npfK6dSiqlqRR81EexyEnLdlKDNN8p5EQhlAOU91y/QMUAVze
vcKeqVoAJ6I7dSZnL76+nHo5v3121RGjqYZz7KS3PBv+ssukPOVkvG7DUP+rQQHT2+ErV4f/c2DU
g+nJ5KN8ndtZnmFt2smoNwDIkRZZrxJ3JIMmM0EwwI7Es5X6014OkCmNTBfPPEmQBNxhma+rh5Ea
U+f5WAM9q65f2y8w7sgyrO//Gl/qFvmixtXQZRQNoVxkbOUcSRinNEXSFQCMoViOWUUReR2LbWZP
hIAEcA63e8ud4r2KanlTvSCYoxVaiSP5enDsEu2gjW7CRrro33S3MJ9cfD9AjHSAXjijBpbK5vih
OrKhxoRe/XJVXaMDygEZLzuobjUXySkaA5DD6zuR8cyflzH+/MNqyHXmMG4y8ap6Tj6SYh3RRFHd
GO/3nWuviej17dJ1qjNcDHejupnpOS8NFFzVU5+vE+Yxc/PmRX32fMV5TU6i4ae5fu4VWDSbRrVT
3QpzeW7NArcb9dncHBmkBCGotaeuFkfDS1aR4qWwTGnNMQo91Oq2ObsUC0gkzzVztV22R92lMiQw
/3z3pnLeJEJ4PwAQXxpe4UnH89Q6yz/kLT5mMqHfqx66CEV5+cDnm6We0HCDR2d1A8GRHavSjc6d
tchLFGnxkTpkcSwR8Xw28+QjQ57tdzd7r/aMX7vnV7+LvHSxXE6ns1FhauwnoG/I/cS/TxTiWzL4
bAwM4Se3bCoSkDhCXCiRHpJpeXOXwtogxwl8o8rcp27py2WT1wa3N0/qkOXPqtFcN3smG4pEdvTD
Q+ExHFIY6P5YU08T9QDgCug5HDodjc0eFkvQTRfA8supaeuf2GZqJ8fI5zenr7ntphcDP/gPfNd+
FYsfUqBHubuK9tKVf+o+T5/jJEa3NvO0PTR9/aNyEoOgtdsbvum+S/dASSz7Zi3LuLe0ONn5WnYR
WvCLcF0/2038x47Ln/0kbco7tXc0QIxSZfMxzkJobGqSDAUmyA+BtNK/R4pE2ez4QJFqipUeD3Za
T8HWlJSXaoAAr2V5ICOfUPLD9LwrEsxfUCemSmB8qxcRHJ2AyifA92xXS+QxbQ+w0ggWvm2H6Or8
7cP6vo2F8Wrp7Rkier2hCiX2eklGzEHuksTLRL5XJzZvPOt5mv42cTyx7mXn+sc575E/nAAoNyF5
Ru1oaNTV4DTVe7jzJvIgkXX+BdRDv2VkwLboK7nbwi1WH9nlxPKIxKYrvte53zwWk0WbIfPZo3AP
uNuTZExpNHuS1ylIfs0FpovTiHYuVov/LNBgqs4McAMUbegMsrtTvDUOTu3Is3AKsvJx5W9FoVsf
ID9/jk5S/WOjgkkt6E/c9zXkb0myvqwQhxi7fqMjUnfCuW981UsjfqlBqaieamqnM/YQ50mOrWeo
JqpMkC5TcIkgq7wio2IA+0uOYCN2CV4Mz4Nh64+Z0uouMKl1q66DkOItT9CCXw8OoAsfowUZe3KH
qxqyYB8cvNitt62fGo9gsDpQngCI1p4aMiwHwbcuS8/qDevqc7JYmYld4mNpRKvaZ9U/5ghIqx1X
d9XDk0rsMj/CQmc9OLGzoV7dnVUvMI3+EWsZCAEPSXo1ZuIRchqCwoVFwxtUQ1Cy59HAXnR9g/C1
eZfWqQ4agTOIqpOX3qT6sB7U1mYaSfxpkAZO6gxS3eM5KlGB+rqk8LMz4qvp52fO47EM42B+zAnp
jtkxzEcbYY1WNPKc5ZKVruySf9zORVea2OnVk+5rNv6u8MR9I6cZzpYzYU1SWG/VVP2SKUIT6hgp
Wj1EnDI4ghi131wDP0NtCMadOrewTHGusakJ1dFRp9KD/bpziOwX1vsKMEwz5+dAEkFARYtfVYM4
Srmr06jcpf8ZM+c434g6QLzbNePXWUygvKIA7W/7kMnYevhlbz3SRWPSB9NyUt1EC/qTsQAPUacY
o2s9WMBmL48/zy9aysgTKq1Hd317LZo9cPcIQXS4bbXWe6+qSZOW2a4dp5MnEu+1Qxv9NiUaNHMT
AFppC9jRONIc1MlkBOUdLTn2NFFXhKB+2x1f0LQD2Pyv6zX9P2WuRTuY/QCjsE15hUtnYnHX9p9d
NdbZzbYxWM9UDxPT8rDUAOw+u2bEu5b8EAHceFZDk7VQzusTHVuPWjzU2LxEZ6PgwVC9ptOGY+c0
JWfwR1UzuPNzBTjk6XMIFiSOVmOwsbwifvF8HvMO7Sx3Nu0NtV0qxdYoXlUT6PKgl9ZyU70p8ttb
3PiH0sziNFzaNQvc1N5GHS1jVvnMMUmdtWmy/xqzgvRPoOssekPV3o0YVtkfD2/RqdVfVcN9hILH
QLX6ayyyx/cm1qcrij766yCi5NoY7l9fJ6TsU1DeaNvD15iPXVk3fV60HUYEK5ARCp3Jna9mnLx0
U5DfWAPzGyX08wAJ4qx6GGW6+ka9DDL5anR2d/qvMfU2py1/Nl0ktkZV54B8Cu+uGr8hS+hBCICh
zlila4B0qcU04zaFo/pokqh6RGlFei1I4oMay+OCXGUCxFwWZRXOdaRvuPejkzrZtvBoLVEptmzg
P5WOHVbGNLsTfdw8mqV67UgUPqH32jzKFJFbW2pRqEMHxethvHi9PfAFcFACn9pSSAUpZbjNQ5+b
5LlN/JM6qIbwGTNI3rfByZjH6jbb08Vt5MDvOVrvrT1W52BqelBBs8ifGlHtimqn6WO1bVuv2RqO
WAAeRe3e1izvaUihaCRDlK72Yzt83L61VlTChx+uUTU8OYNAsV1Sk4KX8DPqk70jETxIHXY6JRFA
UBn1cYrd34tfgGBrTvogYE5oEky3PpjbjhgkbIk+igB/ITPfLKCEwynWIJJGrOaq2gc+Bna9DQZd
18YziIl3o/Hig2BBIMGtA0kHpDwM5kVf0JrrDM2iuAA7ydcO2WR+sO9isgG9sK0s/Zb32Qkzau1a
9xX02GH0T/kAAc6y3pN2TNj++eyTQXvmg/QfS+4Y55mKNvmOjmSiVW7yYu7gTG30CSdd1Ikp3864
AQTVkG66hTWSzfCTPtwN2QYvqwjfDInBnWsb3qOwrnab6HsNY5RNGX8sy/JGRWgbd0a1L93Ovww5
bjAkAnj51cwjCvCuVV8QLfsGwmLCha4b9pUn8XE1zeg2FL+5jDwjt2Jt0H0eQ8+2qNyWmnHNiVVz
Z9LvVsaVxzpfLg6Cs0ICEsk1LBdTE07enB5bY2zOTR81O+wjx23reeKa+c2y1Tvzm5jwDwAx1e/E
AkVDX6q7A/zjXpv2u5bE9TFHrfGKTCK4EtaUXdZ63bUqS7Ik5gh/a4lCUc/DFSDBsW8QZOyaNCya
6hDkU3AqrLneZsQNbK1subFw0wqboT869YoIFL2xs0c33QMQ/olU04/VTPRoUyUP+baGEDhcH6LO
RgaP+8ZtNeB6adddDFp0EoBroSXBjr23WO0tF7aN/rNOzRlend1cRoAGJ21NeFjtXUXUxhpWE6Jw
G/XUQTKJMEuRIhkRj53+buY/Ble7ZRk8X8RRwiy5g17+Z/Gt+kz9TWclTBs01/TzXNbGqw3Dw+a2
p9zrNmMK/sarQ6uQ8bUvanEWExFGbvD8zhJfnqyvkNsb17u3yklZeQOaFF78jlEvAWZKDtWtm+Yg
3fmnb+v+dfLTLiQV2ElSoZ9gB7zVqC253kkMEkcIAZnGKDAtK5s1U/INIkARjkn8u80rXLJj+8ha
PqQgVpC3avZ8of80GRYxE2l4qg+YcnS180JixNwkoMu2UdI+Ar+FY+a3uL/pVnmSDfNgotnhMg5t
WPXkBJriBU1T/TrEsXHt1sazMaz0IGFmxUaaItrZPUg9aZjsUDSvZ+512p1IUz8ElLWPS/Fbo/KA
EkOMohCpjF+DM1YfHbLmLNrHvsDGzvPhNJmCGog+QU8NCI+fRAuQZ7mzI+lC6p51Zd+wNc83uAG8
Z4ku+fOes0KotzPk4ucpIMHemP1MVVi8IqzC8tnVIJQivQeHbyfXCeTlBtssogo2hX2qw+GxO5LX
Syb2brCqz9bDb+FHOQJlFvBG38wAMdgFwMPoIBesGk0I85vegMrU/RkhDcbAfndtAJyvcT2yzt7G
Ljo9RGi63OllD0K51zBgMXQN+Uj0YoSIKCxU/mOu59dJuu2VVGMeLv2MKFrePcNefiXT3G4c9ORP
wWyCAjUj5+S5/lmLhuCspZF/dlacTp30P1o/uFYx06zdakxjWV0fFxSWsFD9ewSIeqj7/m+8Dyw4
wa7YaVU6P414FV09ksflSiAWmfnIPP8C/mEmyp4ivsHx74ldO9kNAXwpSXam1UebtoREkSc1iYpO
2FTdKudY+3W5cVK3OwBdLwHFBQ6gGxaDPWTms1dQlDJLNLeQjn1UTu+T5SmNbZokh2ru7MPQ1MFf
WfAGl6nXu+jX4jZbOO+spcEKkdF+xdYQFk4uzuYk8Ees9XbLTj04DgDPDg44UHAnlKS0iM1bD+He
c0qSHrq9JWZ8CiZnfMlGNIo8eojJpLvOFm9FrrmXr6YeS++z6xL5n9wGihg2XzcnInYMRgcco58D
9KyDYB+JKAhlgPqawdQXsmXemLrgUYxs67I0CWVToo/fWWHuCpHOZ31BvgmhqLuRiD/O6hAFVeeK
brG6GdmdsRCvzSqeYxeTcdXtpruPQzffumSduekFlejuTUyoWzfZoRKeLsPM42cEE3bSOvYf/ZAR
eTjxR5qZ6Bza5YtjTe5+KmL232sT+U9L0MND64xk1/b3zGvTs2R7cM4iL95aJQQA2NjxxXHtuyks
2BvBxB2F3eMI4or8XrIbtea+YFBJYo/NWb8KnBn5UWHA3LUiDVUYWKLtrF5XIDD/02g99aIBbdMy
wC7DkkhqRRVIjSkPOtIs+DV4yJ6vhQBtMXdmhK0rhltwJDADDeBYiwE01izGmR1nxHtJjVwRlD5x
o5aX1p5fdLlMUDsidzuhShPOaxeZgjkcbH4sO/MBmnkyg1fSIz25GKCLAru8gMg4jjOMFOBKt97u
71qH/1NhJ+nWxERzCRVmTq4Efgf82c4b5wJOweLfpswwCAX7/DmgNHdO2vpjAW70jtcGaMPyhxzj
7F0vcIkJut9+GXFzqyyBt6YKmsVkp5NxQ3mBbzypZmYJA2AVaNtInY0GOPZqlWo1wJ4RSIG5Keyz
ugyulW9xI4pTnlRM2VPvbTHsBh5CSQEQXLmEJYppsVe6PBduaDPlPY0GlN4GoAD+a+M+bfl7SI5E
TwkJ1mO6yA+JFBzio/sZa7mt500Q3Fe8EQDtbWrw66L/m2lhNjT/sK/pLt2YH5qpYZkEFZh6WFrr
KSShDh5n05w8+b0sKusbEvIock6vZiqcYzZqrwtJgJXeqh9qezUeSP7We+uYBJOkWr8NkiU4ydi5
JZTSwsxEVqnTC4T/LBDj7sW3zflqZMnbpLNLlbVARlFCGV5NmuoIXZu05e8BBfr4VIAQedPvXQre
YLkq91M4Ipv/6UfPeADb9ZHG1mY2AjbztLHi6otsaLdl5gYvsAC8Z31+W0DwvViAEdxCtPs6Sb9V
BAbIV8ZAKyuKqaq7ZGZOzFflADQ17ZD2viR+sjLgL862EL0V1lU5HGFHlG+93bTHCbZIqLpm6rXg
jRsHv1CtfSJc5v/pendrVuL37GrzoUyy5YLwx8uwAPa2fTd9Fki5PIvWaKgMI4XpDV62cxq3PlTQ
wC0BO0NLkZjL+XgrU8MfkQr2JEXGUmy8Zcp37KKfLfIczOLbPH/uJWCxH4X7hmlZd8pXzEy14uok
CIuT7T3HK260sWb9BDBCrkhS1cxm/KFpVrRL/jOkxtXp+frYNedK8L0GHXS6TV5mtAro2Zogp42m
FttoP+MIeXTkW9KCFIgeUyuyvYDO63YW3KJxeiBUjrohnnefuhoKI6RwQ7nNhsFPPJS8V8ENdaCP
MkiS08/Zb8UZXJaz7AhW+STqpXqinRou2VG9TBcySLCw+PfGpgTt63cmCkKVdphXSCGxbH4uB+DW
osXrIdqkmrHmERgVYLF2VFW+e1qxTXWBQ+5vexhBMa9fXLteUb36wie6RqovOwVVVIPTks/5UZ0Z
ex3fDLKI4l/v79aLqLMMqc8b18uzrfqUKVrTFGARPltd/Q6i1Q9KYcQLQkju4wkM569+/f0mO/aO
BWrUqgasmlR9/+plwhaZkhbGd6qb5/VBVpqJ/8z6mQpwnwLvjKP6k+pj4Lws43pEnGSod0FV/Vbv
yyYBx3z9GT9/YTWo8FJFRNXFWUmjX2NTZfYHpFbwZAL08Yn9VXcDtFsq1NP/MXZey3Ejy9Z+IkTA
m9u2bDatSFHmBqHRSPDe4+nPh4T2Bg//mT/OTUU5AN1AoVCVmWutKR2Pql7/kHhgSQbCqLsafB32
VChHsmqwESOqnJQ53m2O4vRe47xCNfjeg1w8ek3IE7WhED21SfMiz95O3McBu89prg2mdWuI4Ntj
6Y57q7hNHbZ/bQhn2/bQiB3WCaFugoM8LnkakivR+Ex2kpVRYIW6j1+523lFn9+i6+gRfSbZJQGI
wNhQzhVa78wtQzITiECYM1LDCIG+y8rRDooURCK7Rn67Zue0JxrKjm7kemPTYKNuDnGbfJlH/Vbu
3HqXgJbuCiudDnKv5a4kbcH+v9UgX1liAOSZyBGSk7p1OEhZEiNFMaTpQkI0IX0cuk/y4NehKbdm
Gw3SUmP53FXEsB/kVsiP1Pua+9MGhb7Hgs4q16r+ahfZEOgu1/tr5k4/E3hlnDJWA4y6F63KW5C2
4SmfATq3+vRJX6YO+Wxnse2c52AmEhg5vp0KnBMm3AY+ISvJi//nwu9+g2SRvQLsrof62nN9erDJ
oFDaG/pBpgD5vnfQjd/YBGSNn1KwvOvNXcMp3r0174IqPt5BAzdeEYGanJuTEebafIzd8LvSZepx
u8NMgre64wLp3iYXtX/KELE8yW/p/eoxtWf1BEdjP++bLLxrB10hzGOZh5bXWo6U3L/WeV05QxwQ
JgcZCX2cnljCsHVZBoI+Qu1kgrHehs/Swa5mOpj6foCC7UZG8NhZw82UW2xLqmPuDAgfuUtw5b9e
1y7Six8SK+zlBuEKS0DKNvbm+N7VlwBGo7Drhd6G6W2ZlmUkSXGrK7D+LDOSpc/O0XeqgZiV9MkJ
FOZI6S/J9ra+G6JrVtrnyhtuvMbcy0hYD0FW4Ky8tQ0OApkL2bA3Zxi6L9sbvo1lqZNisIxCte9P
DUF659CJTtJmymCXHtvxH4eglOWpSW49Rspr9kO7FD/UrcO2rGz7z9SDrBwO/tS8BGDldinhMUVK
kFtvE+G8fDh0D6BpoLNRnfQTOhT46VkXyBMfbB1hUOcxn9tnh7UB+8M7HYvFrBZobCfPOUEpQ91d
rSVWdR7L53xwu5NpziwlGl09qEGB7aaHYGaHg/ckuIMpX+QizXmoD0FUPjqIF28PXq4qxfV12spS
uQ2TD4cUQ9re9MgPymCUpF6ma8npCfAlMwbzJHdfTlIQzzgRs8Kw631g9Xt5S0C1UyvZd7WDa3zN
LUiUZN8yoRp8BFT3zRYsRcgN62IlvWAHBxoSL/ENY6J/jnrC3aExOco9lkQee7wsTyDKZY88pX/l
k37rxUZ2UufxmpglBGVedyOTjMas3YLZLWHPPYRFsH4BjPZvQPnZRU4oT15yzPTtgoaxo+HvefCe
EItz15hlP7FffDTPTrmMiG0yUDXVuXDc9vv0dtQO/QTwfruLZeYwkybLZyZzM+vgW8CFBFQCLuAr
cckGK3EP+lHpgm8NyIkBL8qoWceVx0wWW8TrVufJdS4TgTn4c8/AI+Eojux9hmLYurpad1GRFhT4
3HRtnYTBUj/URmKc5Pzyu3w7Gi+t/jgbeXtSTeNZnur2aCWXd93P2Jii3VgUMP0DIf+zQdsmDkW+
/VJeF3ZsT0sUadg+EON/1DI7B53f5sM9hOzmDaFp1a2gdoaoq24ZC7/LMMvW5ytPYptjtgfDB/pX
CjzTnLz6YAGQhhbDMVA4KXgJXGbwAwyBx5JbJk9GhnWgYnu0CA/2C3RD/juZS4dtRt+e5Dqgl/l+
uwlbq+Sky///VKzVRtBL99tULz9GiutafCtLbq2cI2Q/WNBCzCALXaWzb1Q0FqWLXHZdckkWhU1e
tTWLX/tPWP36oZTf+W6VsR5b5u6esIA7HILIY/Chl/UrzhFM1/KazAV0MPtgMr/DtYI9OeyTm6IJ
Q/Uo3desv3xBI4JBuiBd13EyUmVFtyVb3TRnuBw0mCI1wsSWRZj8nS1ZoySl/G4tu/76ch5B4tyP
BbxuPfmG8PSTjZdq3sPXW+CE+suVH2LWt7qrqxdZlsmiTnKSrKdeloVSxBEE53UAAGTrLF22ouS2
ZHuMW912jQ/HRvnnDqIO5jDmTJk4OwIB8hspy5vHHU/Yxi/t64+fS63YRcqgvltGyiNcR978IwBo
f5HhGsGkS9D08gzCroNyQ0bKP2fl6HWqIiinuXHL9PARChKAFNm2cB8wIQLwkNatYdsDSoMkWz8p
Dv7PQavzy/rrl5G8gj22d2Zdz6yDWWo9Pe/wn/z3vZPc2kuyH8ty0HrWd70+XuDjUYqGY6O1X7UZ
qlmZV7bVgxz7T3VbF2ld19mS3RJ5HltRcnLcv5713XZGekvHD5f6p7oPZ/1wpWCZ8BGaq7sQRN/y
iqPhjK+imte9qrzwkmBKAZwJjIjN+2Jm25Ktbs7QBAV+R5+qNciunWS6lZNvXd+1SNY3AyKEcMGv
I1peFnlPtpdle6n+tW47TN476fdPdf/XU/lzvoD7i5hov/HgotDGsnZZC8uHa0vWnexWfmer+Kfu
H+rW/cRy2vUKcp4PfdYrDIl3pynDb7Xzwr1MDbIHldz2jZY5ZCtKbluQbZ0/1H0oSj+/hzCg/6nV
UCIkhQ2Qj5cT3zvLWxnCa1ZqpTxjymZbnVXZSfeKl216J5gK2PhWVuYFRi5lmflZCwVYlKzMclfT
kR9Y7byX6QHrP5SsDczAf+Bq66Rhq9gQZHYpyhkQJuRvh3+abreh4Mimf+uzDYOt7sNwkaK0jkGT
YrJwQXoN6mweOkdP573sfxMCDDAXJeNr0A7RaX3j5aZsyTqtbmW5Xf9alIbt1ZVigCHlz/Qt5Q9n
kLo5S4id0BJeo22yXxfWa7s8n+3IBq0SNm/ZxcIwYiwWknc7x62bHCuJLAy2ouQ+9JNJdKt798el
5cMhg1cpx9m4JyrwqQZKgWqA9MBSbmhEciwfrhJFvPZFpi4/S7LsRu5MmfR5djOrzq7JHOtGXvbt
ia7v/jtj5rulwtZVcvJ4o6LHord2Wo1cuQPpiRFH0KTocGUPs1fijoHNRZse5BVd7ZQyAsZZj5uv
8iL/sWrVanBEOhvXSYNzMM+zSwJFMChxQGuS1A3eyt1W9q1Agf8stHblwjvszBYCZEzIm+XD0rXg
bOr+VTDbFg6ASIW7Ru6qPJc6A8qkV8VrGYMzETy5vjzguYV0p13tmR9uv9zUd49o3bqud132LJJd
X/MI5+TsmdNR7rJcdkvkB2xFubEf6tZdnbR8BHNuPaV5+0t6GOp7G2m9HTKGSMUFuf/WFfF4NiAC
POogZikCPYOAtLigM0mrpeM7MxxoepZWzyPMU08StJvq4CXSsrO2nENN6uy+DOp2J73mLhtvlLk0
D2qfEaQ3DMWuiXjVJfEy19zbHgGeGjFFd2nintQotPIjlEEILrOzP2KVJGp4ci6NHjSPYLLwNUMa
C/A8c1AvitW71B9fl4j2TwE0sJ/A39QHWONGWDkoSl0G4VGW4J6oR1ggYrtKP8WeA7Og2d1PMVwI
DmELJx3f/tmz/PkprZqf4B1velMr38bcRFUr9b/nJUvyGh34Wz9QiRTPmtfem60fHtZ6PLt+gMNB
a2HHGYZd0NT1l3omppcteflZV1N7D6MO4VURtF1qscgCmJiS59yq4G9S1UMFRTDMUCVx3AgxVg/j
0oIpCTGBAUWBMNHOTWGXD/OUVA+SkyQrCgfeszyHWBgjvFXEwaGsoB/yp+GbifPs3KoLlV+mVgZy
JDBxHBYD8M712bnFRQzrtQrg0/ARElVhMDy0WUFMkNcO7Iebwr0lUgP3moexvYX1a+qn6GlYEoAu
0ZOvJt+h1VQuUlVmiHTDuwgrVwHxmWHhrXGCpwY27CcVT+hTqmjafhrHgB0EDbHtEVqV2tzLHElR
NGR30zB0D1rSeY/zktQZYXs2Ywt0NT22hlDP0r1WOqiiDXhnzAmxuXHU4YXxf01JND+sJaI5YP51
GHPb8VVkeY+wzET7Kmx38J4aR0ezzMM0NTkcbwTTF4Zm3toOoc6EtWoH3daTdocUPDQYKICXXlje
VUDt7pol2YqMz3NSYEMdoDaywaaV+m0+m6mx10xDu5WkmIL/VBZ9pewnD5S7F6YYmyE1eO19AkZd
e+y/JUP+1cCVTlw4cH/eLRM8M5GJRCsUFSwx/fwLd+eXME/0b1OTEK0AIc5rMGaEXcOD9Thr+JKt
KbGulZv3t3oftzdpGhcPPAINyH+rfmpGhcGVpea9avSvNaxB926UPA521QB9VepPcY/jyIHs8ShF
acAV+hn69fxYj7se4Y7dtHSPtRRRvphYruU4PNhUOQqwW+aMw7uDrfy7k87mVU5VN6b24HjhDeAw
lDozaNFOfHCqw/YL2iD5HYZzsp63Nub2senaY65Ca7P3kVjug+wFocIZo33RsFe2zStAi+YT2PP+
AdPxRUoI7bafEK0DDJWNkDUtPaTOMcqPByXuq+rCx4VqIIHawH6wWCxZBQTdHfxp/V09YFYuU9hO
pMGByeICDWZCNBu3QjeV9gzZpraXotyeLFWXT5VDTNhyf+xxJNClWhZ68dkef69/J01y/2wXNZiz
5f7BOk1EXjZ56NMzZsbBhDlFspJUwQzCfSvLaBtbKCTfVUqztHSAOw7DI4EzROAFw464LiQVyopJ
Sa+/1nUQ3vT2EMDxHlbfy/Ik7fEQ1qdUh7WpmhUHg7XiohaOPfDSBFFw1y3JkMB74hr++V1D36fI
ybwFvh0fgTDE13LM0DBcEslJnckuG8kGG0a1WIsa9Ab/paMcsvbeju5GxAH/L4ek7kB8haqdP56m
7QpIbp/Hh1LFGrj/8Oukt1xkKkq9uUvbBUeB29G0WhCwMFLeR0uSQzBxL8XJ92EsjPwB8LoaY1xf
mksV5vLd1klyKOhd+fB1+JE5OHaxqoRl5aGJMSnKrfNmEYoPs5S0fjhUinLhFtbRGwci8PVQudq7
IzLdPHYlARofG5ZfNZUxYMfnubC/psiTErk0u+m1nar06o4RAScazJtdhp9RxVtxTIpQe1HLcLhz
9fqvPNTUl8Eu1Bc9rB86JtgHfNMgXSAd5OvXG/B/OXWrX21CS97cjFPhzCnvU9gM3qJK+QIeOXiU
RrMM7v0itp+kjUjhYwqg7lO+9Bzrt2TQzFfNj4rPWnKRLnxzshe1aYBfPoR1Ot31gZbej0sCuZ8+
7MykJms38445m2i8pSh9AJriyPHdX2oyoF7qYrsEuZS+ZV4Nj7ZmtHspGn0z3Bioph5K04IRf2db
Xf8JGSuoi6xRP0YAKt+aHlkEFbzeecFXvhEKVh7szDdvRiQzn0p7fCWEpvtmlT9mt3G/WIrb3mZl
BHWSrXffmplACtWx8idIdODSDfvfgWO33wjZ0g9zjIq43fivGsFncNi2A/Ge5OKwPc5Iw4IX/k8V
sMg/jR/qdMshKjab78rBq4/otZUwzDnFa6ZY9m2TdhOc233xqoOY/oT0+04aFcLYXonA+AKSV72X
Kttv8C+4Q3mW4gibxEXzpmQvxTp2zacZL52U5IzdoN6rcL3pIKKvwTQTl1BYoXGt4YoBFl37sLDZ
+T1G97g7EIsHrSfUssfKH5xbaelb3zua2mAx7lA7mX1mHghjorderfo9GJ/oVopOpNqEKUT9VYo2
QkToQOr+nRRnZfrh8s1/kNLUZ0/M1/mTERPf44/BTRgNynOatep95AMjDn3kqoa8eiLQ5wjtRP9c
eu3nJG7VK8EKw7Out7wqMazyVeLeSQephxfxVCp19iBVkpiwHEU2AIa60xFcLVCPzezgWbrHwNGe
cvO5aYqT27kVgoX1ERrz8mpPTnGNOsByC1lweVVUkqarXGhm1ekQez2k43bUPIaagxT4ZL3CEJZ+
U63KO8KbWd5IEYwOIfV68VaaI5SURk8swdJN6yd/B6cfUTX5iLqy2hIoXqXfiKLOzsDxnZOO7+Ob
bRnX3FWsFzPMnPsysQiwWLq1k/prIlrywqdNu2dZp6FGRM5dkllL/T0WvIb43f/UbV0kZyntr6rX
tfM/Ha+3BMB0dvxYj3PzMCoV4dKFC/UdUV0mX6Jfuep/NsfBfmucEX6gXC/ustCwYTauUiLihvlL
X7nP0nU00rs6MryvdZOrB7eOrfu09BBgqWvYUuCF/Qwc6acC+dUxLvYuYUN3aslL5Y7xj04jQMwy
3ObRM7vgVrGd5BylofoCq0q9k9M781e19JqfHX4jwojMGB7GybjBZlvCultaz54N5zivuwOxpZbv
kqwuYMaFo+quZE69s8vw0Pt6fFtDTv6nYe0jzeVWC46E4Gdo/A/qHKjxQdpD4h7v5Gyx41JpV8AJ
K8e8rEVp1j0tGU+82tHaM9D0Z8tMrLNqD2C3t1NYjnm1CS+/dUJLOaZaoSNLNTg3FvG+F7RumjvN
MJ2TnWTT04SOy6Fv1eYzb6NK6I/rfGft/Aw3j/K78V7dIWFJOhbW6fnFbgvzJ5hEyCJN5nlGHy9t
ljiAVIL5WFdV/RDrbX1jGtVwG7mthbqvXyJL0DnwYxGsysQHMlMvocXye/9bHIyfk8hUfilEWq4X
ynINqrjC+ntKhx+hojhfNbvJYDvW5pfQhhucJUrwCITaPWcLqbiq+Om1T2PrjDkgfXSBAhHj3FjY
z5jIbH8OvzEBfwd8qPytB+ggE53ECptFeBK45q8MZmS9618DpDma9lPfEbMMT3Hz6rXsCbu+0h6J
2+gIz0FhCdyVc8C45vs3um6gQTU6C6WBmqIWp3XZVXKOU+MChALhvkugdUG/5pPmDN5rnnpftSlW
7s3e87gH0PfWYVrfSrEzYJ7Lnbi76HEPMZXGuuzSlYS6FY3rfQ4ApO+qIVTv+6r0P0f1/E23Av1B
SvMSAe7o1qN09TTnGmmW/ySlsA/ObVqmn8xC9z/7M77EwmpeSsNxPvvn0c+cbzGfynM7qu3ZaYfg
e6Gf66G2v5dEZCGZU9U3QzAUX5G52/dW5H5iH3mHyEPxUPsK5PkB4I2uD7XdWrc0RAUeZ5R1FyTL
eIbsaOIlgnjNiIxfIndoQaYWOkH3eevQGLVxqOzOOg1ICj50S8LAmA4N2sgHKUoDDtvioZlR20Ky
+kqwE1cOuoroBgRHd9juigdjSWyoeK+uYtznTjV/wgrwtSuj6fsULYEeLXgOeKCg3Ev1r/E8TN/H
OrL241IfLfX/u78L5dLW33d9zkN42r4JXAjf/nP+rf7fzv+/+8t19WoAue2ZRzO34v3Ahv25HKb6
WXdM/WwvddBl1M/SkLP5XeukC0SRzXO51H04li8ndFaKd451vomSWAva0qsa9cTIyP7UqchHe7l5
2rpJ4xh73q6uwRsE5aOStRaASTBfo1YPwdHhXT/08NgcslErHiUZTZ5X0b/pO62pjnqYqHdBBRCP
SUoKMLSrd+2SSNE2FED3azmrDj3bNbge/9Mq9VtRjpA6uO2ueURA21a1nmkrp0x68+g+ltyuHz3y
HzCSed8S8EwMqjK/eD5YUn10Pk127/0wIKDDWugNj5brIjiawLdSpGqE9xU0McDjS1MqJ0P35i8w
MgznjrMK4ekbsKyLXCPMCOfrq9a6Rwnbe/A7DUfXcm7EKx517tpn4kYsVAcM46Q37Xir1yGc3Yvg
jijqrOI6VlgAzmXzJQ2S9HB1H12CrECi987FTM0Scp3Wf86cRHmGILo76DceMmLJPMPpYsAdAwm5
Y+5YgoCLicf6rFRZf2bzBy2+8bsy2+9QjAxfohgl+KRr+8eo6bUbNW6ziz+m5kMY6GhiKOX8lobp
b4IOs98cHCIHf6uYJuxYSP8+oydzNsYueKiKpnkulsRQWR6GBXSJSwdDX6BIDSEbVls+aCm4eCiT
1ePgFd2D9JduCDwdEY2cEECDnCZZNNkJmUdLtk+eA8g60FVr0idIhxCIsBBGMzp1PKGDVj9YQZec
K6A190kGqMIYzfnOcYksBh1vX51siC4FVMZXz4ysC2aP4tab5uE2q8bxoqhRec2MAmEfv4/uksaH
4mlw3LuknNB6rTGSRF3in+K2VVFgUOuT6xUjQFdIlyGA6p/wT5THNHa6Zx+2J3iDiR1kxiEaqOr7
l7lD6gdx5/E1sqBH7sxd34UYpYJC/dzgg96Ho2q8ja4Llze8p1/Qnul3VTSN9z46VFBQ5+mhmsII
Jiz44/g2Afjw0/mvpHGPPnpkX/FeN/DaRAvWfo5eiCX9Hdnq/JeSGH9h+AVebgUYygNXP2UtH2d/
MM/9cgY3Rr+DOLASiYeRDZU9QdJJiMlfBXGJemf+8Ig1YAuYDVe4UcenGiH1hY1/hnStvvesqYMK
mTeAnVF5kzUaRDKQ940PMWwtLMrHm9xUoldf8ZwHRwNNK0LwodkDubP84aZPh+mrabN30rTg1S14
U7QpL6ANUMevEQGAx6Ac+hs5So+TS20M2m3uaMMBW2JxCyIoZqu6RAZbHoIcfrtbq8wJQkTpIrl3
lfbSIpUfW7buYyb8hFxgO4/UVZULDg0H3j5DMfDBKlukHFule+sQsLwdfTWDvoJbksG3jd1yAOmx
FGG0845TW6BzuRR1cwK0ZFrFRYp+Wms70InxDpEHQHK2w6ZgSfQ8RO+pNKfyOnpJhYIFOUm2PpKT
OpTG6d3ohCgNOdFY/4fjZgijSgDq/+vcUnx3aQcdgQsrod27uu0Quf4YlfNtln5tpjB8Zc71d0Xs
WBfdB1vR58aL6jn+2RhCZT/nPGbHK+InuypupCQHmYb30naZd29Zyg3URfOD1zVACtu8/dKPTrUz
Bif40QbKK4Ai729T0065y3QAD/g+0HI9ogOkvF0W/8aY8Qg7SPxXFdUxn52m/brI3e8TqyvvsXNf
VUjc7wEKVPe5VoUn6EznXWKq1f3WIK0ssP70M5HkKVpnr3ZvhMig3LycQQ6Rjluxt0dn5ww1Psv/
XuTDqZUxAS+k+28pMaoQZi4X2U4gxXRQb3B+xbcHd1Ccu24MECBCOhTFF6UPgZDozpMJk+NTai+z
r1YQYWCG7loH0hdJpdS9cTAV3DsqwiWxCtX/WlzqUOoe7qMlkTpCMLUjumh4QZbWrUH6SV1Vq9nJ
HFAFkGJrG/kxghbm0MUT5v2q/isCuOAVav1NCybgb305vTklm/Z6avyXfM77A6Fi/bPexbBhOmP2
6BqQqsSQuN1PVj/cFETVwuAYEbOPbNXFSj04QZZZfHDU6CFP1eqUsdd9UuHaxWKA9Tq1agXDepF9
5teFe2ze7pfEhgHFmk3zO5qiX/0mtX+Wln+rYsgMYMIB15TUCUvpz0XZ2tD3YWTAodH9Hifvzs/z
4qfRxD8UEys1syUB9EQNWVaPGpYJ1YIFpWc2Z8Nnvx4aOM3ZQEjr6ITlNcyAAkprjoTnnd/PzU5a
4zTM0LyEU05ap9ZOH2rF/J4sZ8LjkT+mdfUibbHpYnOCaIk1efRYtqryEKMkRD6w5uhRcpKoWfBt
1tXqslVJDjXU8BCj47MetbWqTuacYxxRO6lzmhC6SbcBdwo56H7rt11HHbL7xizsW3/W6TvHqFKB
RHoZE6/EReTjPNFS7eq5nXZVwVGBWY+0czpDFSMNkowurEF7ZelTK8pUnbZjNF/5Wc4lzHb/Pc27
LpYTgyGTk29n65Hp2PfOVB7W80qzn8Zc4l3P2VaUPXJY5sGwPYBgy+mVoQYiCIL13YHSsF5SfmCY
qf7JM823tc6QX7BdfPIShqDvdOqlCdvDP/6nrfef82p/ZwG8DetvWO6C5N792OXHrb9JWtaLdmX2
GEPsClT8bLWuei2WbtLBN2vMPJKVFkkmuf2SNd0O6obhLw+P0L3SDSdWG8ipjc19k0TVvkbAIoiA
mgVN/sMqmgkOPWIae/Vih/58drzuF2G50yGFWFGNfvZ6gnSkaaNH4cEP5g3dJUzbv+vM906sma4u
FKZRpUcHzZ4WKlvvp60gkR13O6VmIodo1oQO3/WwMTaoW7l18sY+8wYQ3mez6b1dz2sHr8f0WvsV
wcXdZy0YORkwPxixk4debe6cGPxlRdQTBp1jinWrMPUfYTHcKXg9pwJJxAkKhnJx+BUKTocEvO8N
OGK2qV5yjRTtuW4T5UmN2fKW6Bk9Vf7VZC2CvNxSNYw9MKk0uV/rNERcdnMxZJftqABL3iGroVxC
N1V5kgYwaD/aGcRV1fZAOeeXpnppUnN4GlgItU4NF3rOlnyYCRmBvCzmhwSflRKRFRRykD2oOgdm
h3bcjUBNTY94Qyt96LURBbAlmVL/uR7A8WfF1QkGi6h/kgJr8R6M2XjSC7jGpC6HgeE8o7KGwfQ/
dd3MQgJKU/1coaJXuJb/mC0JdBRe6VRPrQ1dU9rCizOyhnmalyRKjfLGnZxpJ0VmEOMpho0CwFCz
Vm31jW1+iazWuJUqV6l0eMnGGbnQpjhKnSSG7uu4ieBslC7vGmDMM6ZmvbBUW3qBf3cq8otcWOr8
cNjZXmsc2qnGY738SGmMEjW/WjYEhEuVhVn9wXGUwxCE8XNRHgsAwU+tpkXP+Mx/j1HlXwbNuIeI
PL0bEat6ksSd4fqH1so6bXXp1OeIuMHMn6hKrABp9A00r7vbxEqsJ4z91npsF9nHufBRPwrbBhUt
l02bn6IxNFule17LKCRVp7pIzT1xvrSHpaVfl8Vz3LiPs8fqoJ8rfEVVZz55XqI8WtE1WApGFP9J
Rqv+1mG1vJ3MdNkWgvdB/Y/AjK3fmMBylM5MvXIiRy1stCuiJwTvuoeymA7riJrLKCDWuN3Bitw8
FnUWPJsYyZ71uHgp/WC8SjdJWJLpO2SByhspSl8NlvWDVRE5LkdJHYiKFEhCcs8ebtx7auA9pbnh
PcHLPd8aRvc98GtYQpZ63cl6lKTinR+7IP+lGwyYFzz34b30YOX3pEaacY1mxl8xRe2NEnj2E2BR
5wkFseqohS5aBuPsPEmD1kLuqZY4Z6QoDRCmmA9VyoIR5Q0F5tiwxZVsGPs+Yv5Neutu6xtiO0XM
rHHOqV7FJ3ciYgI6y/C5BA1xQJ4lORoOzGh7p638k+EZMIfD3/IM1XP0bLYN2FAjwX4wYg91jRRR
oUXLRBLWLjNqWah56vPIaqMMkMNTEAvxF6Y+H+LhP7mlCL/el7xFyw9tDY/4u0VaxUcc+lZyyDVn
+K9v2wUl1C0hjJKTZJBAySVhU0vgpFRCXdudPR2P9xhD+FJMr+EaeLXEeassu+uvqj5jZmnZxS7A
hy1hjQzUQcqZoB56M/tiLsCjbkHS1MtPQJsI5JEt+COrgtgNNkiMAvDu3kqiV+04I3BUL/wb/83q
qfczSnQ4MJoc2kdp7vsZhKhkY2hnoPxPYtwcEOfjtINlb71j7oQESQLPSOzauBDlLq7NkL1cF6vM
Ge4T5A5AmAFfMI/KZChA7LpfU2f+7cMWkRbVeUT+62BpLwG6jrdF1391uK3XCDmwU6uZ38PJ9I7j
ElWbcJrCuzLjZEf5v9vdlpw8AXxY4dEMuFcKKmlXtdMPdRKYNy1Cbbe2UZQXm01CUsX1TlG782Da
n1P+tWWNIPQBdag8YYaAVrMmdyGknxXrENeAmBdQWr5EXDvLw5JcBmnDsYIWhO9ur902MFsElY2j
yyhh4kvS8e7djQGizH2zvQYKRUfbK0rmY+/H4FaF1k8zC5WjYd0VQz3eNqE9rIlhRuOtry93Lpu+
Z5pe3QL5rW69vIJ0XLK56/XaUbIivSo5SRLHr4h28mDDWGLni0WOpTQqADosOv5xYJWek1+iDCKA
BSO6/E1J5A9vxS4zYJbR0M30FwzTvMQoyu0oBHMq2XbG4JVnznTYnoyM060oOU8bkLcCwMvkXcAT
SGIsYX9bYnVmeO5M65ossfcyDiSJluKAi+M0R82dVJW+hbhD4LIaEVmDXhQNbKXn+fZF8SnVmhr1
USMHA7agxtas0+nDJYHkC5A893Thh6hMZAwkkWIcwUKsRcrvmiXlcEUYst3NjdOjiqLE49Vxi4OB
TFdbjNMuyJDWDdGnPqhuxS5GV/0ztp+/vXR81cqFWJf1CLqxBYJzQOknXOdHPevBjSb3WVGFOzjK
cJTOZXhnEwtzH/jdHn97sxum7CHT+ETkXmUdPFhWr2rV7pkySlzoWBbLqrtAN7BsbWf1GfS9fjMP
KAjZLpq0zpe2bvOTiROGKPauR4ulCU5RixClme+UPsM/QpjggQ8uk0b8aOqavZ+0STn6SossTK+f
4P6Hnm7+bJjpJS9L7HdIEkWN+a0aKjQLp/QE/VJ0tAD6FW13Fwa1uuPjCDI5LIpDAyAj7O4gfiWe
JMalq6i4XoMYowpYqj2kbNFpqBaN6NYgChcTBc7p/VzqA/rGbnMooahoXGyN/fi7cbgxbu8hlcLx
c+/dBVMS7yMEtvw8VuE1RaI00jBX9yrEt0YMOz6imVX/O/ZBZKtEUu3H2XLPPlw3StnetHrITYCH
LjJt7rQZghVvBpO4mOHNcxfTJUKQrMeavx0+3cvcomlwxzj2JU/OhjIBBFaI9+8G5cyKYt7jf/zO
4jk8uhP4/VKxE7iJCNNxZ9aeJtgcF3o0wjf540HuTTeJ+zxCgXSDx1O9I5gW9QwXBQY150GXoHTB
zHcBhMFu4KpobXUmnFOgnkLld+ujLVOP98sI0mO7vU/D+ZdF4z5v+FBWbLIVx38o9O5nlcGOpPOK
7rWhR6xpGvA3hg6KOWpsHjCI3hVJgwKuDU4MBPchxZxgmIDC50RN93a7UIrAtbwb9faLz/fiAMvr
Dl1m9EEzXDgu17IrL4ITYu73ROVMMHpZ912lnLKg8Z8nGNfnyv2rTFHVC9Tgx9Qrp9ZlIzho/WFZ
APa2EV6JlTtZXvi3Ag/rrhjRJtbG+atXYbDAAKkpvxwkEuE1MqKLoWHJ82L1GcYFd29M6cEP+9dJ
c08I4RI+EhKKpZgq3lZ2SEryM6m07jRXY3eYwrQ8Ke5bqOT5zooz/1inOfaZPj9ZtlLczSEnHFos
g5GmPQZj3EJNOV069Qc7/3DvTU5/7OqXJkGqtUavC3v+0fbKb1rbQ88CQZJrIHrc9m9E5BqQHcXh
HhXPbMdqUNvP8K/uPARTd+00ZrvYCW8sU1F3PZRddmy+QSRW/Q9X57XcKrNt4SeiitCkW4GEZEty
jjeUIzmHbnj688n/3uev2jerlmUs2RI0s8cc8xsCkySYr5L6qNPDOid9xYMYqhvT3rASm+8tL4k/
f8RJ1wN1ar7z9XU1C+BrZfqFObcKB/OJCMWnGb8kXRdoqfLaB5l66W2MavJCtDa1TC6SGSZgJzZ/
kW9AmDhvubTPjaJpX/pHYXJYZciTpVP9s6bn25nU4bEdjvE6ESBbLxHxvA7psnW6Xz5Jzkavfizq
6d2YCJTXx+VW5FT+03rB9TYIgUSj0+gTrNA1kMkJzzBgw4RzIuibCSBY/jHzJm36llBgzdIOraLI
SoXRBWPEe6+HpYvgT6TAtdXu+sqO78g2HLe0dvJAde6To6rQqicWAg0MbVm+knFfhoZPw3vox2wz
DNULflGGHEf20KrIyEvCven0BAlfcmJxRqvtoJXPwPzvQKd5m+FldiDQdVnB3L08eJn53WjFd5WZ
X0NnERbYQ+bX2UOhcEe1nJadV9EsyAy87F6JjyhdklcDFVRVwP7k0jzoeXfuLkJVvVwasT/W4BK9
IPmFU6yywyw2cO/6rdKcy7hzezOn+SZrHNSSi1G3S9ShMbgpVHiEHOB9sF5YNZ0kyI1DX2U3LkaM
TVs256pofivLPXSd8zFkbLyUuE29sgqFXu4xqqAHxSN5LTJmrt6TVyNpZgmo6rDDgb6drBwij5yL
0NFIoze1cdlodq3C2NK+PMhGaTxjRM+srSBUyhxdJ1pU/0jMG23oSkSoAJG9omSm9VOt9J0g1Xvn
pQ7+YTwrmc1ppjWvvt7kV3OQpN6FIXY/Wym08fJ5WccyhD/zmPbrV6OcF7NZ7mYnMCun2zmJOq2g
OQsH8txA/qThOKcGjLXXDHAGG5OOmhgORRxj03YimWmhl5F1/7Zk7buflI9OOx2Vg6dRl8/pWO4H
PDiF4pzIx2EHkg00zXxMAQdiaAOM1pd2WLTswLU+tHquT6jydrnvhkYi4i4w4+BDAw0guyKx35dR
vZNNXW3cUnsaPEA2Y2a+DVXxJcHpWZ16Y77sB9suvlgrWufsMInqcWGMPCj15r6dgJdncJjmAkc1
78eDIEQsamgD4Pmz0I6GNaIBCUxtOCTTdEemERmCHvq4HN2fQQygKbjDkrFN1HstQP4CUN5oQhJ5
qddgm8qjOdZ3BWiejbFKeyt8P1KOf3irBgB90IYOjbJHePsFZvkFe0RKjiZp7NeEYjRn5oax8Llg
002uyDZG2UEVHu0vvRqPhS5fJ34ptn4vGSYMSJ/ls99r16x8D5jL2s00ubz1ydkgmb6xzWjM5V41
8W7YD7LeDbwtLBLs/Okdqg29vYz6X4ICdttzhkq1H8lT0weCxZR/LBpYn5NV0E+pdzLj6pVe/FOW
RCgX+NNq1b8403g0/fF28sqAPIe7dkze7Yp9IyNkRDfI8s1lph4+aTMHtGZIeRBEf66cG3QEwMbX
lA29Ialo1NazdAzGUyTYZxx8dstNdSZ6tKcOyHS0Ki6X6cUZEZXX0lMbODw3Za6GTedCBNQFhiOr
Sh4bp/xpR9VvqrGUYedPJEYydNin+mHW/XvXoohcUsjZdTJfWwNVdjvF79PIdbdO5s4B5u0O88lC
vYOcUoQg7hytpBvaxaBE8U6B3H2BQYjRKUFCs9AO+9niTXZ5G4k8WVnQjSqcTNdn4N/zNnMuq7B6
GCoYUXOh6TvTgtkw9Nk9AfBjDNueGxyV5J3/ratpOhqAyNiN2XsvHh81sYDd9Kd3MUIaX7QM38v0
3g/+LplBig4ZGcV+4YclEkFPg6PEGB/WusbFQxHWiTzoEhSBSdcrFOtiX62zdyBk8sXNgPdwB5/m
9tsYqY0XyeXZwNfJs6PQGhLmJAzFnNOly+4Nlp+Q6SRcTeT3rFl3TLLml5DRdCOMibaS9RQPHkEl
9acBuc5be6YkDBLB4swjn7M+TUl37VAsJmN9nn2ahuSLgLo6MUD0TK397NG0COzkkhVhqq/FZgdQ
eLM6ez63GmcJC2+6JAxyN3cIkMoHOKrdS2F2XB0ycPpVv7HnSlGMl8VGeNRgTolvI8l+Z/Ts8dpu
LoQsW8F7U/LJbuTWMG1FYUVoRubCdnCmW02q9pBpxa2VUJCTSVubdh1ZKFNdt0oK2nSOGNK2BqcK
EYSenDT5hG8FO7XAs5caHVcAJ432i+j3kTXFIXYsRTLwSLfyXLVgzEDci02J23a/2kkfDhAxfZkH
+Wqf+snHmzr92NoVUcvHjGDWGhEa4CPeu6LdMsp4m89C7PS6ewOycDXVK8Tn5oJofu8EwdXKNxjW
b9KnVrhUQnigPESCTacn1J1NBmYSC3rtRZiWbKIhXRnkDsM9zsJUiP2RTyAgZ7mQ2e6YO2Etj6bu
HLucKzDlHS4EoRJ0JX9sN57DcoQ4XG1Tw4kyR72v6grnzFOJI3VDLki3rQzeJ6LEz0xiYBtZ2a87
zCqNy0WCt180yHwXb1sAPeTVHK41Y+cQeLTxbe1BNGI3A7i9LFLNBg4qo1ALBuroQpcj/aNgYdOs
a9CBb3NqfZqOtuxicwaWzAgpREO2p2UJ3o6K0PY5+xuN2QEKE2ITU+ZXqPHHLIWRVFi/ljPWG0ch
99tQk1g3kRBt8IKmfpd5uglVzg0LUk43ms9Z4trmB4LLDxnK7fVc0LU2adwvRBUVpnEPsK8Kscow
QGkZoV409uUHthkacWiaNPa9IhI2XFpDqb1rzB51QN4GoOYG6Cnja2504KjHay3jbGt6sRnK9ikv
a8aRnCvAmOHaUD/L0SfVF5Fi45RpJEkch9q5nh0s7K34Xgz/q63WPMTI1nKaTnduLd/cQX5BEt2v
yxI4pvHeqMyGlixB9DJ8Eavehk8i64A+iN6Kh7lw76bBYywjr06zN9FA6XQa2f5bbo8k2lfWYzze
T0IH1Q1DlAQxEnd0Nw5VWp9KWxyF4XDpJiN5TvQxet29adl1zE0twzTTbwkceTJnUjH9qd4l6XKf
xvaMF9C9o6FCgEsew2xeXz3/3nM0TCLmhcVXjSoYx5wCmwITfF0S5mYTLlBsiTnfzP1EvyGNtLY+
1eUT2DyfZme855wM+ja1tio32InNBoeaWb3VTMcKvKshAdiJ6Id3gWxwf8JzUrtb2emvWlnSapnM
KFYw91RMGF4JBq1zpyCZx6+0w3pvWwfqi6EuKTCku7GpKtl9yRu9OFBJ21CHS1KqMj8wmtnhZchD
KH0tiPHm1p1lBJ6Xfy9u+prSp1yWqQq0GTZg7pvLwV1eGpGV29iMSkFDumYOlRnUZOuQA9OI6bWo
k4tCzc4/zvnUfKcPuCHQK+kNlFby6rQoZ4h0cYonpbh726R671pJyTE7I23CgfZwSki07/owlL/b
mIyMIm3PY5LuLIJEdv6irtvC/Cw1BnbTHPL7hTfUjV84kp5oiDc7DY/KpuOK3/qay97Q51KScjjX
y86HArwsyO34ubowLhLobA1jgR2TCCVdrXxg9q+M0UKy7LuJy6PuakDN85Zkodim9ZQN+xTAxgbT
krvpG/NbWmCnyifDcesoaYx319D27qrQT3zcPFb73TSgTuF1f8Ob+aCilrvOTM8ryGHIvkURkAYL
hWC96VMiXG8Vd1MuRQYO6w8sMVi/51/yLc+xT8RyxhplEHReze6zb6jrpQdGAmeOLHmrv5l78VHz
YYFEucsK34y0S+Ry2i7H0tahvmf1tMsy9mk6tX/bymeuUWwgmOovy6Gz7ZMl4ufogk8J4Nv0QKzQ
U2GYWkgCVvTMIGm8kV2Me+jbVy+dZ72gbT+61US1iTHVXnGcEV3N6MR1WfhsU1miYouCl2sTky1a
b9djr3nTHfO9M/BSVXgmEGzvG968TS2tO60skAyF9TrTtzQSOYek/1x4Kn5yTG3xmKzO3igp0EVC
KB+rExUApD32sJ4Ju7WbLIzGkIQRrG79NLlrf1h4Yzo/kslKlc53pWCn5vTM0+SSWBShv6Y9QQ2L
2ZAHJR8BkJY7PFy3uTsfaSsw6KeVZ1EmY8gm8Cgv5NbFejA+ktr7cKfhedA5MQv7meyLB9OpQ5GQ
U0gEMBRwgmSXq6HnamGsC4f4frD012m0PzV3RlfG6TZYZNflOmJMzv3fXTOLiYn50E3nooMDzgKA
De4Cbzbe4svm1dOS4wqpEKT2sTCdFeFu+Go7tetc7bkkknjjppYMZEPhrdu4GWLOFqqYqW58RsWF
vrFFedXE42ctGKFIpxUoJfanfnpwS3FtVc4QmNpETVVjv9cBVKtc00JxyeedfGPLKDhR9HnzlVbp
HnDFVZ+lO72wv1OvR6fq6QKSpEqUYhaZS3suHAJF+648tDORqZPebnGFfxTGgF3UJKHbzrZ5QeM5
H/G/xTXgYHvLr3A9pTduVmMSlsdaM+A7OUa6YegxltZ9PDJCEce/a609mkQJKadJH7XiHWZiba9m
oCU6bixpnhfYY6E1Gl/uNB5MP3toJJ11JgC/x/jyZqfl+2LML0XNXDVpC9CvGv7mTJ6XQp6aHHte
nHxQQnwQrJpu3Gbe2e3yPrWXuTydG7lW+TgC1wb2uInbjtr8olSqiC5eGloL0qyemQTAm6gJ6btv
k0hRDPWxKolTauz7ypOCDrr2tibyqHcgpP36ZLKEC9eLxqbxgkoCuavHbSaz16zsRfDb2e2XbZWf
cdvitTSbuwpa4+hWLC5OT9qSPYLHu15ruY3Jj8flxKy20V4zZ/RgajPmdCZ/mbLYLxIsYUo2aJ7r
iHpTPXM24jlfhRXq9FRhcCXMgtQy0INxVTlJiVmxWxP3mgnKD0d07+W63sxwvmirOSeukBengNam
TaFfN3gwvSQy+zxw5YThWCMtKl/PDC9dQa1do862tjZ4A+4/BnmUZeCZXF3zqs97Mh2g6GMDV94E
ZJ0/qrX8e+Ui3rjoKRuLio6zuD5Z5fMkipAA1ds+HV/TmRb45RRcFyKmMJbou8ThRGF+4ryWcYQi
/hq74xnl9iYGlM8ugTm0sjO2pBBdl6J6GFPzrVKOYKOXUtYyT+X5UJ7EyI2xzh7+rAKJjiiDeNzu
2Y09EKr92o75F7vfR6ZAxwPYfDKV1zhk7uXVbo99G79RHuDHSClRYoT6o0YjpzcIW5kWu9h6lbnH
ZYSsly8WJUOXkA+pHRu31c7sNV9Uhba7Tu6OvOw6bGxHsqdX/q5aQdGsoiz2dX+qG40GAU+w9Qrt
i33vZmEWQmSxt1erxtxkBbKSkKxEecnVnEk2jZAT6O1rQZvbxBYvdrQMlXGllXSwOiYR6ES4bNS8
VGc8w4iWxe8OjMdlm34hg0kZVnWvLQPQeLcYor8v/3kMDH3OdTmUcegywgGIvzW5V42EjbtVQ5bB
Jf1JvXoiA8ZNgIXjqiXo/OXQuIykM+T07qAjGwL/qWtN2p6/Z7caFKqTiFH6gNiztXley36IZir0
XnIPm3sEyGx8IF/4YxrLy2QXd59VkwdhzH7kxr8umZ3BUhof+Mi41wzY3XJdJOQcl2/aBFC1sSjt
HWn8xLXHRUOFXcXxp5WLKUAi8kKwAcK3gDjrNX+Tw7LkdVeZvJRsqXadunj4Yvcr9c2vecC+vbAI
x1N8gMQMIB3FavTNF78A+m3v2kU7dZeXyy4dGMvBPiUh3/veM/w8sIc1yRJrHcxLflx1575qb9pc
zJu8lA91Qve59LxD3wokTfemMJkmd73vXtlA/JPudrHLu/zSOvC1CtlQ9ddCT2Qw9BZXhE8KPFNl
V+Rj1GGXdIoe/hhSXEsua+tQz4JAHZvd295KUgFsAmeH7kAkMNwWJmphuRAak36b2+1Nn8+vqroE
Lap8jmKr+pXZOpxGSBsJ8rZus1O2Ep8b7GLRH7CsrZ/qr9ninvzk1xwserI9eWgeG84282qWx/yh
ks+xlUEX8tijpYmVbBix3qgRloNqVOD5OXtn15YbeqpRnunGS+GzWsOOZXeLxKIq8qGM7FpMqC/O
LM7ssR8dvXoZKq/car3IMFokrzBGGGH3zIhpJj3A6MEyeDEdusQOoRwiUk3BRfbczibD6iafsXnp
tq4awZB2UUQEmfJT5rVFL2yne87HyiR/JZEq45nmCggVRtzpuMtRsYfTyF3y6tILCscxmGiaH40S
IKBugXyZmxZbFYKV3X4XeQf7pZb7ckFnNkrbP5jiMFbjtFkSGlPDivjkusXHhMjH3abRNjWmh6Fs
0kOSz5cC2nyzGXHZoFYm4E5Uf6tXFY0V0/5sLq2n+L1DYQmMQqN2HY8DmiU22f4qYTRwohi5ix3O
yrpB7Jx05k7m88x8XYBHpd36tQ0lfaHt4VwSa6YOxS9bJ0m/jBMGMkIR9SmUCsq7jeqL6a4jMz0c
iDe6APmv0eVPid0F5YRuoyBqGBJZk1qqPeRzB/GDO0LaiTjopkw/jVLfVdSUm8VlcjpbSSwX+o3f
CisS+tTtIEQe1i53N05Rb1OTwJY14eaQJGK4lujthYfBPS/Us1NjMtXHJ7pmfP71ivUHRTbOhvyq
bJDV2bfCqc0dolfmHSwGKBJdnR1Hl/5p1yPat5bSGIqFB1n61XYdLW7GcngF0bOt7Uv92TAat84H
u2AlLbPmuXZWa++aDW5m0SxXYrj0hHrsNMRv4OFzi566tiRPnNmNrUg5LTQpGMAeEAK50NhmOfZz
VfZV4Bp1HIBcqfFyMvXa5gGRbTUAqMsleVMqXqJYuIStsrcDIcQlT6E72iJ/GR3e29gYnX2eFRiY
uOwZ83nuHf7izuYlmSdCiUkcljVaMo43v9i+jbG4qI6gPtV10tzpSCicUfUm5lPZpsUA7nvo2e7x
2ka77Agamek6U2W59Hq2jtc2QZ7Me8HGnXjhiojVSdQRzWILRszOn09NSngLs7IfuiPG+8qMt3O+
vFiSqcvZnZ+GmFlPbEB9VBNEwxI93qhs5SDtV5AShKyTfLaWM4WuN10l9FARDn0TMEqyIJs77Tf8
Zt6iJb+d9UkjfNpjAmb2iN2oGUzoWvy0JgqdSdjIRMJmzZlsx+DWuJCY+m9PYhlZblRtHgCVNCtl
hc05J1rjWyX2h27+zmr9Bj1DuAWgcLu7XQdHh4wTo0PHH8C3+GlhOju9ZIKCliH0moEhE3QPTc5n
SY/ZIcUnT+ftkGpvfi+87WT0BK5lRXOi8+duy9UjHU/Q06HtFegGlQ77HIZ7qVjZ10aAfUQAE6MI
uW0fciterpxYp7fB1kfUWHLcpFE7DRY8PuSHUSv1Xe/dwrigMNSX51kZ+3XQUYVV/zTOdEQcOQZm
Ug+Bkr5BoViu/PbJKR3Gt9KhRWb9mnN267HbZxPMXXGeFVYjtgOTogGd+ho1+75nbvwmIY9Eawiz
JtwplIP23Tfzm5WQ61XGp2LCWymmb+kh6Lc5EjzuyscRUYC8Nx/ub+0gflhPc8z2MIfesGVA50O7
TK+l7nKtXKILqjy/00QLPd9eOOXWttk0WFFCY2bP516Y+ENb/+iW/BxnnYrFkXuDtSe6QLdlU37i
3SC9Evop/V52xqbb3/MX5ZxVaY78YpdRCgIXs2FYaPm+0gl07mPrthv8/KoZOLetLkx4kzdL62MP
pAludL69TUcpz623tXDPhp4SpG1MH8vS3HCHzamCrY1oGZ/rmxofSLtb8svA7si+g9A2DPJr+50z
ZMVWIX8wdT8O0g7pNW3sjP8hnJRJM93UDpO52hdau3zXkj3dVx20kzjPA222VdVfrnthswi2Rv2A
sW7mUzH0NUr8dbjJLv/YqG8VTtqrv4ecsiPKCOWhLRz+2uESQROrfYX9EU+uyVpKsLqn+VD8+3kJ
2451OG6Nx3zKcs4D/WUALxEapukGibX3HMcOxeq/JFkqmHJD026GSm77mI1MJZmDyDe9arpDp4bH
2W3XyMytbDv35VlhGaN3THfO6ssu4uIh2NibCjjCil4tnThKONZYpvTBVKAOb61+mM5z692XNW9o
vZabqjX68+iPLRneO4+bvtfCZBlpb0Adu+njBZEfmXFM1aecDCjiLm35fDKeLQdnYTu8tx0kFya6
KIWqrd+7NxUdsbBdxRBQtG5jRgdnWqwwcy5BG/In75cwduaR+MKrop/UDvA3zsX47K/JKXHYq7At
2xVmmwZSK9BjDHllkD9AkaN+WHKBR7nerWH1d91UIMM4yXO50P8U3JcSCNK9tvwq8oPz2DLOmW3N
4VhXyU4rSUboDO/XtfFoVuOzGud4I8AgB+6iB+6wsD5b67dQ3r63iMnOf12HE3Styq9OMVuruyO1
n0aIUb0k19Jqn/oCM8XIyWUOj8xxXPs9Dp8kTrdx1kPxmMyN64uvy8QJhTh0ksE3rSA23aOJ87qk
/7KdE+fgY/m5YlDxybjEjCetRre94Q1wxfdQMmzJHFGD+LpTsQfUJi8ffYc+temSUQQL5MpplpvZ
ontgi/gtvcWBwqoSxHLdTibW/bk/LVNRRtgyDssc3xAXwugLWkRhKKw6Ls+ZLMtLVds//apOQkw3
VKlgi9PrIuYIzk4NQ9CwK8TE2X2pzuij3Dh5KihnhwrlxNp39ngwFDnolXrQltU4TXiBTHzAuybb
Vz0l7uhbP2ZhTZvaGV60ZlzRuQpuBrxvJpOZHaan3kuvR3ppaG4fphjHo0FYbJ56y04bRz8c1ibw
RcrZkt2VkBmChLW+6SOwSgc8k9zKC91kvr99Lx3ixGJlkTit/ST29FGI4nPs05Wz34xkx+ciMsIL
yVvfOevwnliIkHl+GafP6aBZZDyZjZcEAkQZCgMdW5u3ee7nHcYnVtirfMyf+Pzv3c++7f0wQS9A
pkX0H3x9o0m2VXbyowZ1P5juT1uOL94yPNCFiAMz1+DkuwRn+RClupjtgDAu7h36qBqpwY7Akk3k
gbeZqrVjy6/TdXZj6xpQ2qcRSy/oanxil25WPTKez06tDIndOczKAf5wtVhL5HIF1UkTVSzcsaO9
WlP2C9ysRnnuVNTo2NoYf0/7n9odXsiZQo2um5tO7IyYOydrOnRlf1+JGfpx/WkWHt50tZ28DEud
LlpyGZg7bS/xM9qCwS42vl3zh4amt01X/6SwpIW1ARoB63XW6Xh6/fRK2auxybP01DYaqZVWdXSY
VivqrorGxda32OZsqgsZTLUTGVIl0MbajgiW7t7kiSGscfkX4qpnU5ow0Um6Y8rgtd+NrPDR0uY/
adNdoFPjwao1/m5SOYWDikN5yybskoG2yGdjTf1rlI1ADWSPe3ZmbJVbP6Ztf2tNBEGAqebXyEJZ
4XX1UMuZ97ZPTsFWqKNdHmSLTnCVVRxh6t1h/wb6p1o6VoomhiLcCedU1I1au5XtzbjqxnVdzTtZ
a0nYFRRl7bBvaoO6FU04qzM+PVVvvXQ9ZRULUJx29VZvx6vEI7g90YldwHFk+Nqw9UuNceX5tVT9
tp8HSoAxudUMin5ZN98JDb0uJ4zST7Qs1Bbzwxm7G6GP+8ovl+1oUO+WY+GgB1kMC5UQWWJ5OybW
ZyuuE4tVk5xAl3bYr4/HoRE2Y+6z/0NGygfil+i8ZzookSIGjpmWa4tNaZpQRqjEvGFg5SaV+k0m
J9wexqFNympnIA84lXOrTP9i5aEcbTuCFBe8rm1vvgwqe8RhSTkKh8oeZwY1audcr9ZDbOX3gjVl
57lTVPRr5LfGVcydnGHRYGpokBFNuc1z1EgSO/Os35idskJslHzlJRQ7Lb6YoUI1Z5Y7a9JomY2d
O45UJYiNPpkFm1Yrj0L133E+fxcDvYp83RjdfdlNExcNI39x82qmznem7J9pbuD1m6Gll20E/J5+
2QJYoWPX7qSfSLI07Nu6RzzTbqxmfUxt9zl31V43rUOXUqpqo3kEv8O4h8CjM3FDtAdv2hx/DaFt
O73lhgEaYvbFzu64w+rys6/BBhafwhLksBUHRN07x0WJK8fmZY39sF9WEaWj8eSTw9p1/ls6XRzx
WXrUJEYKjHakQFTqaFfknjYmAnflPelQ3Ka4uQF4NOO8mh+6GS1mTBiGbVznxOAYgXZxe18xyLDx
1+VYT36YrTYpShxCx+RowUmhzertbK+/t+zqox/IKtN0F9Y+hjR9fvQF8rLlM1Zgew9yNCjY7JAl
lw40jARsuOKpIKCTcRPwYrbVf9T6FGq4VDtSQ1Vm3jiGS2Yo3MAczX1q4/3llkdf4GWtC3sj0prZ
dEZ94s6+66zhbPfKC+g1su0mtG6jddZtOTnDtsbTIz2cj2q8Nie6wQntlF77guRA1CPa6kb2ECTx
pZouH62kX16WBvtS94AEz9qYGS33tTWajOm50pHAoCJdJtIjjcHuwXcoSigUJdMqlzYgPKkM7ISe
LIgDVL/x8N55xm7qxXFyXXgoLcmQBWs2QAu3QdCcxpNsxXgymmw6IUCstPWktsc+IjeD1qpDNYj2
Phdacc+2+vL/vweagflHOEXcNp0YFmScJkbQ2/oQ/efbHKipeUusYXfz9xB2APoQtnj790lymeSs
457a2uvQ3qPDdPfYxR5aHXjH30MW8a7nztf3/xxwOaokwHTHb5uG/z4RQjpT+tLUDn/HYbZWd6oj
vv7yrH//MFuyTxmopG3Nb/b32OAMY4DDzgbj8t/HyswLDKA+N39HwO5acLvkCNp2IW+Emv/zD3u7
O0/U8up/HhfUBqB0JA2t/x5vdA4UC3GkT2qe/324JFrtnOAw+nvSv8fLZiF6KrVv2YvsWrOLb3My
PR+7GONU08rx6u9Lx2+KSwbcus1UPj36fVJemx1aYp3IiTvH6N2RgRCUjN+MQe2qk9RZfP9+dOn9
IUgw6x3+vsxLP48YbBDhP0+cxPJIViGi2eVl+xLqXGH8c+jfS3l++0LXRZz+XklmRDausZcgSHC4
nLpqz3ZaC/6+zJg8PUnffKo6jd9D12+szhge/p7H4CeRMvru+PdEdo2pr6v9ePf33TG3gwVPL1M1
ZXP3949ddv2u6Lm0QGWlaTA5DawLWQ3B37dxNDd3vGC278lgZhW/HFNla4rriqbWv89TDItiP1BH
iBTmbhyt7AaJPd01UpW3tOAvzoG2vQNR54ZNks33BUjNcICq8LD0nRPETN88Unv1QSKd8nlEfeO6
s+VLusKzc0vbfa2VXW9KbWreRd/+ECrLuGRfv3hzXn2ptmZsMLe+6xUje+k1v6OioqjoqdDhaIJZ
b1k4Vv02VlQ0m/6IWoUlt4JCI5wc+wHRxJQ7M0evTZTSC/mhEXFtjWv3XfbunYvD/zOT+ZtXp/2H
zp6A6m3w30x6t5siL5dd1iZEo/hGd0eYPFzN0mUJugQu/z2WFC0jlatG8TN33d3fN4zEcFkk4nb7
9+XfN/oMcShPSo1yh6f657g2UVsHi1n49+V4eYLGNb3trDyIev//GmQ9N9in6aPZsmvSYO1dfadZ
BhTiyzF/z+/TE4xUZ8///Kp/36iHeIrqgZ7W3yF/z680HZ//nNLvbzr8bEyk79e5IC6SFugNaUHV
fursnEjQNj1xmWnbUVP5AxCDLOgNe3yvSu1s2q1M6BHfrV6c/naV/YHB23+RjukRgTwyNivdElXF
7661urGuXVN6OzavM9d/ZdIXt+ZXGc+vdgPKJbW3TA/wAa3Fele7rfOmHLMJkkSu976RNTvfqcDt
VMN8hbvfi0htjm+INR1Cqyv0ZxyFOcCk9LbTi/t6Nc2z1VaAFixH0pqgFzgVaXfmxKFRlDTFuWDr
FFmwFk5FIcpo6qCklDUNrqqQy6mwrTGyalwFtaD5PwmjOhnTYkaQbZKT4ZtOxIXiHouCQYCGBZer
7KrGdBK1jPbvLTtP76hGKOkM1/lKyiu4Es73yD58M4zJcv93aGavGqrMfw9V8/A/h1qMOd/rZHxH
82iz+k7FA+6p/Ej2WSRj2KbQlpEz/h5D8IzmrpXpVhIXGra9TtcvlneVOZCsnMfr1sxWeff3D/Gy
bmCBk9j9fWlcjjNmJnETq7WjlqWN4O4cLRuqT3Iws07983NpjqjsmXF/RRP8eyXND1AVSj9e/9v/
4+y8ltvWtjX9KrvWdeM0IgF0nX0uEBhFioqUdYOSZQk5Z7xRP0e/WH+AvJdsr3W2u7rKRRNRIMLE
nGP8/zeawgR7g0+J0aCxzamigsayxwyML+FGgSrsINoZ3GVenxveDb17NPoQN8kJsd4yT+8Vpx/B
My1TfeClJxBl22Vq2RH+NHMbUT0POTP7WD40VfMo3Mwz9DkPPWdFKncl79o/1yP/4cig7a6XWYVp
ZCDdqm1eUUJ9SJLGEeUedQUBlGYtRCrXjnKQgYsbET+mMMXEsuT6Wue1gBBgnklsMrY/puuyAsBH
HPdjzWUScD6hpvnjcxfLglzzm+sVKXWY0wYYmL6+lrxR3C6B+0xIOAhuzP9mpq+txK0gEeJfNlxW
XD6WBfhQSQfPG09TgXw8Nlc7fx6AlkGlnDriP9d+WiJrgRr4TNSwJsmj5We5AFShTfhx8paEo6Jn
b5mcmzehj/HGLImnL/NT3bwD9yHemXN3tyyxxQhBy/pZfsgLqFDaSLVpb8xKd5nfBoyI+ra4kMXR
gRMNlFeNSF2mGiVnpaAXDrXO3WQtX5uRyqXZ0IEy14TDMquKYpYu0x9fl7mfyzsT41qSCu+/zF8m
f5mnyYa0S8vY7Q1iqNS9Gg+BPH7/EMX6Jmz5rZOKXjwNdO1JijAfiEVcPJO0+6apxepF0LPHRpKa
nbpS1I0hRYFrpgrUDxjwj2oukT7D4ZHJBu2pL8FlqpLwQsVLihrTYKLKENxaGQ8GlC1vjBQHVTjt
XzacxrJM38YCqGdby0++VosoSHODEXsv7PvLVpY6sKIiqXtL7BV/66UZQ+sGa5chpy+FKX2hPrlw
CzA7P2QymMFQnxAkDO26TIvk0okk0UYhkdYCFq7nlWezg9RtL13lF3uprJK1iEFsl7d++miM445g
ZPYi9UqO68nzDmnQRbee6r8vf26SDa5gOeTXep52J88nyzDMG8zHgYKSnFaENjBb+eoGnOTXCCTp
cflQsqE9lmqLvFYzQBwIjNJLBJJHRQ7VwVrWwcs5f0WmjQdOPXyf/HMXy+ppUVzSNMm3n7tOFGTB
qtA1bltiDRiGaQe3xTwtU1mMAU3vwN4vk1GFigV56q436pNOQrDZ1URAUIeJoZ2XQnUZO/KqUaaW
X/SJvHU4JPVLnqQXZB79KyWajy390be6W2HJynwq2OeTlRvYBCyBgfwcjjZ9/C3pgELG8NXZbp/i
E2/wKc9wuVwvIczJUmGFlJbeLJOfC+JESKmDjM6yI9x9HT4KHWXEFYDUV8YqKM11XSDx7YdVvQuU
dr9MLR/LKtq83jJZzu4itfeJlzX6TTiIwi4z8HWluNQZpXdAFGTMV044L17WqQRPtJOEmGilaazD
a/WVIb2w/9hElhK7kn3t+mNlrtNJorKEVmn6DYYhdvLn3/jYvvfSijuLv1EjKTgMRdOv7QYd9q0f
p9mtNw85QrFCq/PnPKNuGycmBIZ0ByQczhX5XImGcVXKUXWFl+XCmFi7F7FVwRtbnYtaBykboSfX
uRGvloUaVHsHHUixFQt0gk2nFJtMR++aNIr/EHq57hYdcAQ5GvBRYe+keE6H1W1IV/dTgsrGzH3h
bU1+zXvLOrqkStVo9yn7chHIxleDpgROESUYiFAK3BHNdAf2dVY0RbubKo/AqS4zwsRkx9gcqLui
NpG1LNUVMp1jo3tXpOcBjIZhcirqVXXSUayRQq/Cr6We7qss0h4rpdDxVPjgQKY0vBQCAYR5Bf3n
Lcml1gTVjeArepGPLVe0WHYx1vKZ3BIRd71M7vsEhxIAz/Am8jy4UVKTkyJJ9E0/ruRDxDsCOUza
ktGO8ivat2YzpqJ+Ujk/rh7Hyk2eUP4uFAX9fpiRRfB4rbJUjU3detNopXMNhlYfpSOpzoTAJdSt
eVaGgv9YzB8f6zWVmlPbQvi+xbKkGUcqJPeqRwlCzO3kuF0Uie3tSmmDu2IFsyIE9OYuk8sHK6j6
qr2lZz+7gAAPfa6wzGMFSSUcSASk33lmq1KZtvMPqyypjn3Qp26cJs2jHEavy6WWlPdQ64NvEfcq
wfSRQhfzNgaoooM6b5PoxBSqSK0fJ2VOH/Tem5p9bJOZiWTJRvp9m3KFLiVOsgOWKvMgNaN5IOVJ
fquXSUiUUeavY94NFdWwWZQti379SidYcYQ2XCdDmbYUKVDx8VFV16r59VCeqaM++kAYLE00+Mzm
GZ8fTRJSABjV6/2EkdZtByqu1+GgXOWZHLuhFgkXTPLXPXfhNy3szmrdKxd8Cxlp8fovq3ppe710
XdVgOBdm+H3VX/aqTiI11vMyJoz4IleZ8iB6VXHvdz9MhN2L1K3kjyWS+cOSX7cpzKLf1JWHCGUq
OyqL1+LAOxbHPwlRUXWXr7EEECCcPwozgjBpXItwuw5VPI/Xlq8ZDFqBmqo/z12mIcNX+0khZG2O
wj7T/AOWEXWTkCrek5UX9st8jO8ET5eZUjoYcJHntUn6mZm1rNWupFbbLivUy9zl6/JRGhq5Mr2N
rAJyxvf1lyWj5D+3ZhUcRtr5s8+jsU0GAnNSWmZnL5Oy8/KNXuhjQzJ1/zl/8Hxpaygk7pdNf14X
ten3dRvYvRaMgxbssOEflw8N0Cf3Uaq6epnCLmlavN/L18916pF0x6/rLItXogaspaOwTIjM0L8X
gL8fsqwRiU/PX2UBxdfybfmofd5dyJMC63NeJxtjefycjldTvI5SOGbLxlgcITX9sh/ClSRp6npF
c2WQI/thH3ScdDsbBxF9TYFXC1xfZ4ZnQAbZ2ReD7Fwmo45H3FMcc5TTHxdsmw6A3+fcQlF0h0yr
4iwbLh+glbNzva3mNZcZdY8+bEWXY4NPI6XSzGUi3XikGEJpLZNYmfJNrUBaWiZlFcuogFfzapkM
V6HDC1K+L0xZPseper/M7kPYrY1KDblozMZLLZHqZQih75algiZeU0lzuqFQtnpXZ9PHrs1EbQ99
1BbwlNiIjMfowhViPDoflpRAE8w1QTn11FW6yB6VSf56tOp8tHTDgjWZpOHyebTLLmOONq0BNJe4
9DcLCT3ldbFuch9d9AxL/6Cjzzz1z8myDnCimUholqXLgmlIaNmX6UTMviRSkm2XqTEtDzSVWHwS
yTUj+rrYAsPwDNttcGri2e5Q6yNSpiC1PUAFp5yuEKWTPI30QwU+a1n7Y0NdCdBOl8Zc1yM8a0Id
ntGb+Qwt+puY+hdXAOQPrTAYF1Hmz4/mgOvINM9lFz/U8+zMxGdTxaTTmzY2LkOjRDaB+PBqWdqs
ImpijPGjL6GeblRK7Ay9YFwqTGPrrIqG9bKVLPeEI9soOplCYj5O0dXyJw2hE68gvZIBnP+UF0Uk
cqtM2CyTYzx+mag7C8OqLu5r33OXP2k25MakicrXbZfIjyqusTg0jk2ikPEQRczFFLI6UilbP/al
Ru4lklYeulD1bhwTFdzQn4sHAQ3D5ybTNI00oiD2NV6tiobrJOju/KDt7ii0ROgwQRzq+UyCvKGA
TD++fK4htd5DHynJcVmfqif1RukwWi6T1bzDOYs772vZpq9SzYYpYm5MRds07VhdDxl+ezoASO0r
gadVBJLZKiv/W3DTBl3+jRpOKTpBf641oOK2nRoDo38fPWir+qupCNm32JORv6zKJ0XWSreBTHhF
NHJ1LCappAaSqT9HQuksq5YGeT65F43bKaE23CiGvEm0qr+dCrOzlr+3wqSYdKvyxSuQKgrlQGdM
iLVDjanSzcOVcUE4cFxWbSL5S2eIeBDllcRBEdFZfkPu9aWtM47612+IGUN9/IY8pU+1/IYK19BD
mJVfke92a6+M1XUixtMWcUDqyIA9HpbJroozRw5E+UFt6u9LJ9NXfpgUY7nckjRK17idyZMoQvQo
UifdEUexOiGG73elFNdbsMlwRIUwcXS4eU/j2F2QQKvvRn2oE2F6a0qaCSDkEYZytp5MrzrVxDPz
FuBCr2QvfVoGG3hZKfi7pC+uiMxRMmr+9stkC+SZMsNqYzMOYO2y7EfcEZSB9pp0dUokxfUGIbwi
bWTYCXFXd5lfGjJaIIzO2ZWi5W7e9JSM8Fu2UMyQwi/mYHzsoN8pukpVLWkur6fr4pWqogWdp8rI
R8WTV+PHwq4KJLeqOogE84JllWWp2cn5gQQCFP2IBBUksHVS+dpRJb55XM0fy2SQ9KvDRHHJZWqZ
v6whpeSPSProkKmzCOv7vG2fU+Mo0NJ1QNUbewGw43R9KAD934U+gslaQmexgND1qX5YmUZ8Rzo9
+JhfJLrdSnL9DG0Dt3n3Ddo47zDkLzd+oXpbH3TQxgiS7C7uSXI0gth9U3rRBgDdvohQmxwwjtIJ
dCoV0NokXA+lUD9WovTgV3EPUodCWWNmXrSIGiqRpMdXbVH21ABRRqj9o39mjIEZO/NvsJX3V4rc
rG60+UOV0S1q+c0YhauZKNYekWAe8P+htazUuNrJE92Kz/Xbug7XYsOQbZm3bNYFqPDHsE03y+Sy
QAyrN7D12v5zNR0llV7n6TXmzdVNUnr1tdEJ9ucKkGXomkXj6+duakUvN82EqW/ZaFnQtuHgxEng
YblgR8s8qckGil2H6W6Z7HJvtc7CAjWESG0c09cuBkO6Q28iAlgm63EMXEg14naZ1OP8oSHddcZM
5d3hUF/XTatditHHwGbeSkOkHkldgOD3xXdkWOImqgqGNMu85SMMs/oKzxW2ZdYVp1xZe1NV7Jou
+4IWGOu56cmOJBrRbT9m2lmVv7bEFjDOUK5iB8YMy+u8MK/y+FZUQ9ERyQ65y7yPBV7xRRll6bBM
gVLUzmb2dVl9mRNqkrij0/rjfqIkF1FFNIJb6V2HkbSpv/h4qD72weACuXY5fcH8YtiVSWY6IvUv
zQ1QCO/17nPK8z6mlrZqgHLxuaz7aerP7ZZG7s81l+3IOfV3ck+uem4A/1zz4+/Ny2bgzt9sZw4+
6ke/3/n9GB9xNsZHLfZu23TstuBY4uPn/OXbx7xyIGHWo2xg9c/ZWUVLby3T9dS9Jj7CfOozHL1U
y4/Lt+WjLkeYKnLSUkDsXws8SQyHH6ZVPdzmop/uo546lB+7+dxDVwujK0Uzu2/e//Kx7ItOQWf9
8Y//+V//+Tr8L/8tP+fJ6OfZP3ArnnN4WvU//1hJf/yj+Ji9+/bPP3TUjebKVA1ZEUVMpJq0Yvnr
y22Y+awt/Y9MbAIvGgrzVYxkbfU8eAN+hXno1TlV2YgPGrruhxEDGt+XwRpxMXO4llcxTnGkF1+8
ucsczN3odO5QYzO7Nwn97eOlr53JXccLBnntssryYaSlYWcVet/SEsLepKNCkYBk7UexeqomTfn4
SCfppNK07skNc66hJaknVPnFRpD81vpcb1lAzo0CmnkIMrkICYpq2bbMjP6oZelwXL4pf36b14Cc
ktGNQ3caMDQ5erK0a8I2vylCpLSeOv4wZWbiTgvMcf3vz7xm/nrmdVVZrVTD1BRDlxXD+PnMh9qI
js8P9W8VZVyPKznNT30rJieqW8zfcW/X5DfmOaWrjVQmQ7YxgA6ZP77PjioTbGBZe0eB5KaTqqIG
8Gaob8xQr0AoMG/wVhpyUrELcPX9a7poq9cyqVqqzwSPJXL965Bs+KMoPyZx0z4omKZuY7Tcy1yj
baKj5GExXCYTiaTKoAjA8+dtNLwHrp/UFeb9VntEa5HYk54lh2Vplsc/7H8ofti/oIi7vq0wWnoS
VU89rwHWUXdHos///kSbyl9O9EoSuc911ZCwfKnqzye6NTKDDqufvRER6eHFcP6WM+ynJidVA2WB
sQ9a3nKOPxf3OVjUOsv2H+sFdYtTGI7oPlCn6oqwDn7YmBsuXY0tRTPnmZ0x64eXr56nzl91+fta
hbZ660r6XaVfmDuYVYrbGc300jTWWBMPnygQsxZTud21qWrca550XpanjHKImMsFTk5vdarAG9t1
Z0wvXh3fD8SY72kDftlhgvzgVjQVhIb2kMAtnbTh3Ol6cNX2xXGZAhI4nr/P787UeYbA1xWZZ3UK
5EdkLorjqZ+rsGmjZh+byoJaORP9k20eofIIQIeAsA+HW9Er78dBkijw1hFLMpr5t/jCk667Y6uJ
X0To/1vEQquPydUYnjI8rHeKQZGgMNdSCqay9d/tdd68UmAhLLfG//yp+auX5vA1L8Yq9IPml8n/
us9T/v3nvM2f6/y8xX8dw9cqrxEJ/Nu1Nm/56SV9q39d6ac989e/H53z0rz8NOFmTdiMN+1bNd6+
1W3S/KsZn9f8f134j7dlL/dj8fbPP17zlrQoe4PTkv3xfdHc7PM+/+EZmvf/feH8A/75x90LLwvB
eqma4P/87+QtHf+y7dtL3fzzD2El/4dumCLJsBWVldSVSBvXv/1rEaYXEe6PqemaRCP3xz8yMGgB
bxX9P3gWRdnUVEmUtJWs/fGPGsfOxyJDFw0J1pukM/zXtT/+dRa+v8w+Lt/fv9zmHf3wcjMUU9bY
my7hJZYMlYlfnnzM4EHb97JTu2CVXrRrxOo2BSGvMkc54F94HezBpfDzs/oq2fm636Z3w0ZwIvuH
s/c3L1np5xbo+3GYtL6yuOIkLS3UDy9ZUa2BUbWN7Jh3YFDs8nk4RF8BlK2pT2sVKzva/Ps/KMt/
98N/+IO/NHncXXLSB/zBZg2q1Y5vULfIZ2SzxV1zkanBZUGwcxEjOPJlUp0GIXgDL8KKv/77A5Gk
n99yf/3p8yX64adnksZFSjiS2pXW1C5a+/t0Mxwo7bKvQafh5HMTZ1hTYOEmcjwn35THlV1c+wfl
gC0hdJstRI9d7FKszlbdidnp0VzHrrbOHGgZTnwkLvXVfEE5/7XYaU62mxx9S/u8Uw7GTnNbx9/1
jmcNbzi0bJxcTuycVpjsKKNr1WttX53y6/4A0PsldbKjd9vYFWbAMzahbX3oNoFLGRuB0iGaDczC
WZ3yu/5SbMyduUcwuRGf5LX/2j1IX6g9VDjkeHdYvXH+2nhvbdgpvzufv7mwv3TXRMrkIqXndKob
/xZLwiZ+gAhpp9+S/e9uIp6S+Tb57Bx+XDyJfqGsihKl0OT54v5w8Xqv0RKBIhzcRuZ14RgbFLdP
no0vZzO6GYEoB1JWbdrVdTu4RN9arNA71c6fJyREb6jZN8YGtzFl875hjx/u6oc8tOPKxusSBBuq
ox317WpvHAEbu9RxgT7l8ptcSIJ25MxXcPjm+zA2LOVpqHZZtTMQ4abTTqcKuuOR89j4F3EN+5rL
xMtBCE7oBXoHETMB4Df8VJfVV8zwuvQkODr6R9hy495/DZ7Vr8Za3yA2XOGY2M7Kbke5VqCdvJiy
A5FVRCPrqHvvXZstbpbi6DjxzNcKzCz86tM4UqqYCo62V+xXF33DCVrhz8dYi6eStO2mdIFPOTKP
uHTdJ99ANSLlRkQGJGkNFHcf3s63vX8TS8cp6YhgQA5zCzS7Tb1P37UKSJ2bYWzNsdFBZ7BnPAf+
EMHWX7KX0YEVE+Mwt6nzak/XQEtdWJBAru4Yb1vak6cBirL4NBs7ktfKm/4OBOOxshMfGZWdUjf9
ud5VVBOwYFXgEYqeCQpthGv5iJ68ek4e6n2e3gCdvYUoYsIgflNMO72jitg64eojlTZwXh6EHSZf
p35JWlt7il9SZPyOt2lvE/ya8ba/QR6za87Sq3gbOpgxj9O6PyXrnPbInjbZXfnYrTtHdM2D+g64
iMJvNogX0VW25u3qjXvLCW3hRCTnRbUTb72D1AEAwaq4DzP0zvfcV/VgY1ZSgivN474gZcY+CCKL
m9GG3IGV5S5bFzSxAfAeC15r8034iumzuaMoTbBJkZePkOUcTEi6vg38jQTCM35e9eB2barshNGO
YrZ8Uakl1zSbcCLHfC7Ko4mj4Sp15lcFFsrM5TbRtllq90Aiesfcwfy6a5AAu4NnTefeVjnZ94B3
SYojVhhvsicoXALIEVi86Qb7qvkNsKiSfiWHpHqwth3UBO+k6577r9o+Pa8Kx3fkU4hL1sZ3M62T
s/KlvGuwN4LsOgc7SD/4s1B7kvnr4Q0Htkro+d7fCgjsgOJf+R2YHqfGj8zNlZ6qytUhKHOSMcu9
sgqKJQCZnCK/xPJjdY62Fta1O/AoJikaT9uDvfUe7D03uprjnfYknoZvMCxfSJnV03wi41nuxQtW
vxSxbZ5KnmH4+jua94sPZeDbIDgDwVQXvogl+zZQMmk2YVkoQtbZ+ZmcDncGQ521sqZuqFtRSdei
vGBHrmUjbQOkStTwsuTJ9g/Juru0J3gOR7BGEepU2kAIqLb0pt2k991kYYnAoMKz38NIyQ+15nrK
eyS4k2E36Ub2HZOqtdTF4TzthFNswyFrXnybkitEyZ79J32F08Gq76vb+J71QAMpuk3Gm2xZUtsJ
SInkpo3dHCs2VSOjWzzODUIMGFNIOWCTk0pCseojbCQJgv94ZeF61y/lG6JfIKv123RpLvot/r7T
y/CSj+su3WAP0Bldk5K5J7puWLlAqmkDvq+SdhOeQbs9J5Nbyxb1bDvonNfBKXrsz6t71Bdd7ojR
aeCg8lsRRyWxVcSaD5HJA5jITv4i25kTtQe/sijQjrQqvMVS0IIEwTV9RX7FHdaDQ2NLIi71CaNa
MhQ1ZK3Dej6vZu8C+yHGEpRoc2+RrpcbfoZ67yGFt5X3HlH0YxxauGiIqSqpQ4USjP+5eqWRsbwN
Aa296/Ku7m0qg4xfBvU67t2eICnuxzdeHOp7Z0AcpI2lgfQp6EDVeNkpjF0kO7hXTLhy3ty68kyh
Fp0c7IWHJAAXiViE7Lilnku6D7qx5kXzpY+tkW1Q94PysNS39Dba9bSQRO09uzmUjvgk2SiPmprC
LLYI9QjFb+XI1urSfQVsJDf26n6MLLIhmIckamcIqMXhUVrNO2pp8ezDqBSAyVqi7yKyf+tvuSlx
rx4S3pHoZu3uXcUBi0YD0gHYK0r/vgQ2Rq7OlifaGEt2yw2pr3W2Dmjjki/txndDe7CTU3hgQLkJ
d0C+oIzuvDWO7dFC86wZcHWskL4Mb7cN4yXAAE4wWThO6SJx82cncScFuJYgLzn+EbfQZBertY90
c93366DEVXhtgoFAAhvaeByrzE1xQdDBgTFFj0jcUipx5MXBBHFFSCMSe8jdwl/zQBWGY0wncClA
N3OsLdMJ5lcjbSQAdxP3+/Ug2kJwIfY7rfZVvgVAF12LvLYQ7Hwz76Jz/y7cyZvsHnjE4EhwES36
fynVRTJkrxa2aDql3nZ1n3IACQwqtCIQoO3xSWMseZZfVVAbN1TTPsHfUzglBPYfFXRup5pzWN4H
UFXyk8RjIVsYamLR6bAdC2+gG4hK1JY6HJSegLYDiQZqlYN1RnijVV/1nP+imy9JbKVvxo5sQGBL
drKFtPMSPWrPEpZYIad4+F7tditVsjw2CcAG21SfmCGT5hqGj2y6fvWYHiDxAxirreb1KaPjsDbX
OE2n1lbWqj0eYeh1h1duTltx6mMLZmJX29O2ui+uy1Pqpm/g+7GrOclX7dbbqbvStMRXibfJDSm7
O3Dh0WPLOx5GTuGGoDToGQCbwrMIBW0c7rN+XQ9b2vmCJqiDxjC/eJonYR3cJMfiKeos/VWhgbKp
aelQJ4VHxAHeeOy2zb7eGDflbfs8iZbCT3stzsYe/KOzckDmEPvZmYdwH2F0vw8ei0cz2Xjqre+B
YrGwwGfmPUM2qHmMY+dXSQEmILaSL+W+CizzJL4o/Rp/MpgBquf51FW3tK8xmExwlPQ+HPPE7QDH
arXvFYtA/C6VrWHP86dUltyC18Se/eBdtaob32eHuUO/wpOiONq04akMVk8me6qbDfmuvN314iHL
98T3zOkWFq/+Fa2QhN8LFG5ul2+wWxCl2/4wX/uYNqx1Vk8NvSdcgM/DW+hokSXSzYSu0lqAqLvs
UAZk5MGYWM2l5U1mrnN5LZaWqF4Sc40Qgp4IacIaltIM0LrigmD1HJfGiYSwgM9LPRI4wgAPgpAq
lB2dTNFtCNYFG4i2lb4vV7T1NnSwNqKQvTUka/qe27l1UF9BOm2jNXuJLrhie9/J3mmWuQ+Qv8ME
4BBphUffNSzP8i48vbpmtcncLT5psdWDpV6vqg2qdbLjDoaLoXVBZNeJ02a7Aj8RDwdvJMke4g0m
dwDgVrRJ32EM9FsB6xcZk6eosnFEYolqQ1dpr0rwW0BlsEzq2+lUEhXvXEjDou6aNhd6PaXzAx3S
5XJprex+y3WyPdTDDjw3GTT7k7gODvITxqfoju4ONkTs5O9zj9yXrGRT8MZxcjfbRHv/Gu2VVdhw
Iodr9Yb+Ih1wam/Bn7xgQICLNT2E1/SGHc7Hun6XKbUaWRNQitaRekvztxVBUN9GOsmgAJNK5vbb
DIMlRWtOvKVWhjXAiIXaeMmolDS/wTgIO16LX2eS0W3+3p0oI8sl4UJiEfk6XTcIxnhV0y2G9H03
UWU4A4dgwYqhNx1Z9U62/HtIQ+oWVlx/gUhK0WiOa+6cJgC01YP5Zfqi7dG2OeVlPniqq7jmRnHl
Q70VqZ5jeaf0GlfaUXNAizKuVLepw4CmtPJtbOWPjCw3JD8tHhDCFsWzcdLv+jtx227Bmzi5E+3F
r2bDcDY/zGeGQw92KbepXe9AYzrQWLdAm7gn3JAXjMZBg5d3Gju97rfhhZKfTmaDU2AwC0bUzmw6
TQ6UbgxrB+2LeoxfJieww9PgKHTnxr18ErbxGsHje7kVnGCj0H0sHOEcbORnhoTVDrALd+PadJT7
lNf3Xfi4cvHDuFBjdihHXQ0JCTXKqYezFTn6DRB9LL9W9lCekXjQXqwJNt5NLjrDCzjmcY2Q1A6d
dptchQ7DLgf/o3FqGE2Qg4qs8Vbb9YeU5+GUHMF0ZgzdhXPEiNy3ghgz7joY4AvYLTWRDGt11zvK
BuaS0w38RmBqTrjXXXE9XhGS3kS2fANugR64d5u8CTg9GUqeQ/O+xqc0V2+6Aj5aXOk7+aaHlpbu
RKeySeCWj7QtsE330y2Rhl22E13JSp9Hl85DsFconHIT2DT+B4Heq7Ypx02h78Xmyt/G7tSddYbZ
gH1tjO/KdaDshHErTVt1jRzauxs5J9SV2JOhiy2d05XdCD2BpIskI17hAXcoJ2vm6zTCouvOY8Tw
gvIYVKNjarZQPMiZ1cQHoiW0arRUtrwPeJU4xVV8Km9TRg7hWVa2pQKk055KxhU0TZv+Xn2S3GJf
0BFt4G/R/3IiF44ySt91sRmve66LvOXJ3RY8v1Q83Jbwk+65kobkCvtqYzo9Y/KEN9Bbn+9aw4qf
wHfV+j6mIhpFHc50xsx7c0O/mS6nnTvBnopkBAbuJ8mpVItzcscgmHIe5b33Ov8cHSGPxSAVkC4d
AlfcevZwzi+9XV2N25FfR7in5432EEN6WUdHYQMYfnsQ6b1a3OWb3DW4p4xDsdEZAYNfCYwrSkC5
ULLgscQyhnwqVVuEx1Hq4k8gB3ziTDjInNcFEQ6BFwVhIeUs7Pz36pm6AY5BEGluUuiz2tlGpsAA
5EEiaxRJcKIrFUfwmfO2N3eFQzyg3WJRPgU7uOMBzSswgd8FH/+bKI6umwiqJFVd/RIF7QtBoHI8
URx1oz9191xz/73Q3RCH4nV8GdbexnPxYKw1K9ult/5kU59k5SIv2nvP5lZ7wiYQ0o6FX+fojOwy
OruZDpTeZSAHx52urOmWjO4Zp23hYezxDm9fjbtuF7yG7nAIb+EhwjrmXg7fomuoZJSEdhkR5BvB
pi+6KfmfWi0u8T1rfEruTJeR1hUVEekQg9SwxS2NgX/MgRHZvKrXdOZWT/V5NTGyt5ubnsoWrv6R
GPgpL/BjWlT5u8ixZACsVhTOGqKjnyNfSm4kWtmJc9hyWnfr1Z4az8pauNY5Wytb2qZ73AjPhCDn
/joP8GD7G8CYO4W2Sgd7YEeH6YH2WtvTxtKi/SYM+LvD++WSZqOYNELNEMm8S75R8cIxb4lAbMiP
c25Rtti+I51/8zfn0OJfgoE/nJJf8pUrtVM1o+aUtDTl2U7i9yd3zYH+9RFElD0dyd1t4stv/ur8
S/7dX/0lBKmspjQORn5pbxe72q128I32MGO23R4WlANlhMePh+d3MXv5b3+uqYB5UUSdRO0vd4Be
K/2qF/GJw4l6iK7w3rjUUgr1NUNohCVccvgnz+oT3g15rb/IpoVfzaVmMWVUHJB6/bb9TfD3vzkk
XVIoUSzJojKnGX4Ixw5lKLemp8iOsE1PGG9v/FuoJ+eOc5JuyLjuVtftVWMn++SBDiF9CoP+AeGC
3fSbe2FJnPzlqpifR/JLfsELTDH2FY4kfZTW0z0cEsQ4BGsSx1wztlirjviYuvnGc+J9fqREXUcF
QSfkme5ftXdiGTflbnzNd+i2EJhbyjdtT8dkJ9BFKNfBPnhIriCZuzUPNuZ/S9mFDojTY3nHs/S7
9vHvciXSD7/llwttTEEfSYE632HBPSwbxiPFV/No8p6L7/7/ntwf/tovAfw0b6pcmc9c43Dm6EZl
KJ9pQPTNeIX+e0PNKbocv3mI/i4JM9/IKilwXYO4/PONQ/1w348yHt3kKX4UXim4SQ+XR7Yhokpg
ewOqPXB0e7ID+nGJeqf85n5RSS/+5Sn+8QB+uV/iVgAqJHIA8vPcoY2+yKqVfQsaavVYA4EQ8sJP
7am248Hyb4qv0XvwCAn7HZ3+6+jk6+HBeIWwzviDoNaW8Vl5J8xDADJWgEceftf6L2/EX2/vHw/3
l1siKzSpMMr5cDdU1SLUstWfREpzPBbn2m4fmuv0djzWb+Z6CSkR69Pd/EBPj8u5ktfF9TxqTkQr
vjKeohPDRvVcbWmrnlZXEsVRbv4veeexJDe2ZNsvQhk0DqYhEFqnnsCYSRJaa3z9WwjWu01mlZF2
h209SSvFisgI4MB9+/a1+ZUWxkG7yC+6o68LfW1lc/xBJtHnGO0vRKo/1I/w/ICKMlQQiP3QIqud
uOo7NkxpdH5/eajq9P1//n0tWVUVW9cMVfk85zHLPGV3jrNOH8BLcLyXkyDSU8TXe/PS7+VHxFrE
wXITmDNEzhI0PecPSp+7LZKpfeyoVb+78I2c7As6XnAc9/55qgnsmrkfQxF/A6Xj4K9AFQPybebK
RybPiqW61Q/+oT5Qyd3viJ5HrWBZxQm2oxOsp5YpPKtLYx1QW0DY0vY8fRbtpt6jDM9hnq6rebLS
N3BDJ91sDqOFjp4n4d49BXv/aPHP6y291crYZY/lDo1sP07aBBCAnbmQllMxwgIljbbJkTkVhcOO
yPc5dNE5G8+L7DFfJwfjWJ6miWOGbEet8tDtuxNblWv/2OztLfXJBZPmYjpsETtX2rado92ttZV9
mRq0ktcQL1O5KRloXJBQqBKIEKSGBVber70DPLZs3hMN6K0FxMRZtcAJzTsIp96hg1nuJDf6mkW8
TM7seS2SjbdJv6jtCqEie0VTJXfNYb5zIfs4fJPobtb+Xl4Q0kbRGt04YtsVZTuoqz8dLdavBrIf
M0JsZAKnIJWSep/B//RQKq2gDqpBVRc+Iyf4QMAKj9WSMYSHo3qc06yi9H330BQpiAG+KQ+Ul4xK
etw0y5RZjnckbOTVf0DAc1BIhyf/XG8Y46xhxy3sD8qvFsUqWrqraFe2DHuWDdmUJmJShr2FoeMa
8XqBAA9zG9acBAyJKujGvADtKSpmULOPkIbip26fc67U0+NnGWzcRbGYKjcLNaxjx88hQsDDCmDQ
VbGjlu1Z+D4KRO+1sfIXzOgQY42VScGKPMmjfl7PtRho5AwUwrFx4FfvwzV/YqOtYfCs213lAFuZ
gx7nynBnwyY8jivOMG9FJuEOcjEnGaINaibLQioyDp62ePquEXWZW0TByr8qX0h2IAe9Cpb6QmdC
kXyQx33xl+aRQZ20qpkKEgpJ904O1LJ60qmy0XH0RcUybv2Hmtj6t0PcEgIrBd82y5qfSjHFyDyj
s0xOxQtBzYo9C675Qr1m6NAH+yZoBZK36DA8gbodz6Dex6/ti0zgzzSTSq74+BbuuXw2aS1emaGE
7+bNnIVXwWD9W/gs6atSninvFFYoXcMrYbJkyyKiPBfv8nt6LK/kZN7Ee/qkIPwGLyDUdP5ThmL2
VrlM6hLZLPPkD+WnNj2Y/nEy/s/vrE2fyU9XNzjbseoKfmdiLuiLWWbW59EuPnHmsKQ5Y4TN8TM1
+v2y+qqeh7f8DMLyGC+iR/NGENWjAdfw1X3nBCezzQpWKFO/P731yWTzj/co8JbYwjRk6O2fvhcS
jzB2pgyuJ4uFeiVkYRWfuyVul8uw7K7mSp2fMLzscc878EjO+SmhYWvX3rXlFC3m5EJ9CXZRsEWV
p3bL1/ZRecZz8RS8M5V9CFf6yty2p8lZUc20nfJiOdZriCSkOXE+676DjgQg7cRv/qP7BbSo8rV6
ZiKVnqapb7WtneiIsdCRjvGmWSe7dG+f1CW6b3BVFuyobbKjzEgAhO82PysZSV2rKl168jJ1NMLW
D/UuBYTXzKYRDgll/DR2uHdXyXpSR8BQXKbP37jCdqpeXHpSbR7fGD8/TiN4MjWX9vKjc/KncdXj
I2H+lqO1FQpGFO54ztn4ZB2LhbHl3zCRQMw2oLMyuZSO9nxwoFk+Mf75wgDS4emMPsFO7kJbpk+8
h2eSNfjMGN6szFP6TPUSQKkEVctq3Ky5+DdsA9GBEN/y2VqaM+CL2+AQOsGq3UqH5mM4MVckUXAz
6R0aVqSSZxUDKDj2ztQbc8rPqSJ45l+McD5z2YuYj9+tt7akVNMdtgBopm9kBEhvqsN8ZyFtIpUH
IM8jGsAWGXtnnnpOqy2+F6dlcOPOZB6V3b7Yg7lFgnO/lW8Vk0WPYEjzVDyoiCTsZYxP05vVltal
PLKRu/LglS+TJ+ODRV10PiKz4yX4vnhTPgCG5vCx1+q+XIllt520QVStD3wYIDm/UB2QqgXvdKZC
lFua3DKo4R91N9OtWe2g8W7Cvf9g7xGUkEbEPATiNw+XqNXk1fBawxqbxXjzjtDfZ8N7/KZCndk1
ZPaybYTtYta9TAKY2I0MhzAHzOIvoJxfp1LxpQXS9h0FyAERyBN/z0f2jiKD7WeSzuqVconsVRYs
AkweT+kXl9/+Q9+FW5ZCxTFb47+Y+VtxRYT6mvHwNjbyCkzfDuX11r4IFHUE4T/Vntq/NbwC05qm
m6quGPd//9OJw0qqWbcJd7N6gKnKMs0e1MyGTBsExpZbLtwMS2lHKNfaeg4dy5oxQPO25iJdMzS6
eAd4I1XscPkRxTS3i7m64+lPvl2y+/25cz/uPx+NAvuebBo47FTrU1Oh+a5JIi6bCdItX3R0atiC
tu0mV+dVP7Ou2tF7cx9Y45wDRLcuPJvPPWWeKG/1POCLlS/eKfuD1fdf+4yf39OnPsMUQV9VEG6o
JTF8oD23MbKBRnva7tQbo2icYz5Pev2U7vqHaQpmUga4D9UL7cbcfGFOcAoems1Uq+FFX3k3+c14
jf9UNP3LiS1sTN/oCoasWOZUU/30HY+xYo8ZqVW0nJwgKDfULE64mMY9rBhMzWC3YVTRPoZoX/72
T9eY+i812y+vP7XEP70+QR+2D9FIW8At9c/KIlrCJLyApN1Bo1BPBedOvG0vxNMwIJjE/z+2wf+i
rvzyDj5dPKFM3NpY3r8o/2EymZDbyvNfXwjOr+6kLHEMLIX1x9tL+Zfb65cX/nSFpGwaRun0q0/H
Ehv739Vlesu2oWNutLeOejneRi+Mcv70G//bff3LC3/qKZOWoHSr4IXzl3JvsZ7Lkyk7FAttG636
tdjejUryEk/JXD9rCv35ZFuaKtTyO9NOm2cENRGjGUxA5jWqdlSGB+/KKItz835r/1e26FP+Lb3V
5bdv9eFL/r/A0qzofNP/2Xz5h6V53/TfkvesKb2fvcz3P/TDy2z+BdMHB7OMS5jDF/rG/7cyG39x
Fhvkt9ogmi2Z/fX/OJkN+S98xbaOVZmkP1u1eQ9/O5l1+y+kdv5fBKzpNong4r9xMhufFDdLRrgH
TaWZmno3SMufCtEhN3xPazx9plaUyH1ktgu1LjEzAePsi4J1iwjEDXaENiL7JVEyd5nZz33eEShT
utUyyTGv6fDzWefGMuPqqRPhaJTc8tlXEsq1iLDHyi2ZQVRkiSa2e3S7EvC0bCyyjEJcGkN1bqvx
e2NVly6qF6NUMnxVOhwpRDlWbv/KlgJ0YPkriFjS6nz3ONS7kpAPv9AsB+Tu91Qud2Yzsn1cZ0sF
guKs0Pp9qwv4xizcoUBsXOheeawz4O8oyrwOmE1QPUJ+msxpLk6MtCd5IF+SH7soY/dsNcnRBQG9
aDJAovrwalvBMYjtjdUgpGkGZPb20KfmVhrt9EQS65TzgLqRtkR5uN5rU0XhYkg6sq6XfYqxZAoK
niVBmi1Zy6PClK52A07Nps0B684inEcGecuixjJP03LmDswp8oq4rMz6qvS4vgQYrIU1+kgptf7u
AYeegQqx15GUvTddUc6EFrE6VnYUjkYG3QYVS/seB42TyeWDPcjvJIh2q7LuqOaiCxEa7lxpMHMo
jK6ghs1bkP54bTIA7xVep7ryvsZNXy0bv8OSBOsHExAE62R4BNexj8NjEZFhY6f6S2za0PB90F5Q
vYRXESOJL8uS3z0Iur4kkX1HJhpuGssgzSBVuoeqN58gm+AoGSmtyVzzlp4X4yqd7G2E/Dldg7Ne
Gb+WLvW+DgaBmXowIddU3NkcePMsoZ42TfGlJL7lq91kxOnkONEt68Hsta9ShnGokYmRQ2B4DvTy
y2Az67ctGikv53nArtLcgAI+S1RysFnCYxm1EPoVNzNHY1PrTmIA27eNZu/WKkmb2Lq8gBgpr7Me
UxZmwZgbs6LHPZUJPXRYeiWuq5xiJ2XMSjlQBsI48FRaytKsoLXzmcvSmxK9gH9LHZZ8n9gqkta+
SujnRMMpdbYJ7SVLK9tgGDpSWvJr02M8xgwI8idb5CmtXjO2K9VuaZjkbjVmJY1IW9Pi64+g/JM5
uJAnVjItLmqfLvgD/OkF4OE6sItHLRzwOGDEiyvPn8tsVZlN9iC3rpiDydkWnb0XfXQln+NJ1Rhg
djq44fKBdWvhIxREH0bHMLVtdc8Z+32g6BqI34D6mt33Nq1AZBIIkBRPtgpB2x8YjDJcDlz0Pd1N
mJArBJpIfE2ypC/Z0btVSoF+wWoWPANWmqJmn0J8JYHuPc1zvJGQo/JUc4zpbcMQ+qKU7dmVG6Km
7OK1crUVPJmi8I+xXLLP3gpSKqIPLRlN8FsM8xRRv3kK+eV1sxiN4EukSrOIYCjSbecBCpa89kSy
bWoNb6qHbSG1lfeyDTCbQoXsI51d3JQ2G6GMRdCF1xaroQm/ZFGDC783PtLYJ+jA7uUZtItyOViY
NLzRPrGh/FKqKclyEUuhWavulK7a1CNcAr0FpFkPL16HWun10T7TXZzSuo5oFX8JlYAA49B/9ivG
vLEIgXSXDTAzGTofjiqsvmHSnj19dAypYFBF8qXZAt+EusY5Moz7QWfeDiuMDyigd5QIxNQ7/UCK
mX9SpDJahxaOtILrb9Znu5oM1oUd4+Tye4P7OI653P1F2W+60VT4h8mLdCCtbZpSEzRQ1NKi9bvv
dYfZ2O7wq9kmTuGxHxa66y5iLSD+ytt6UGOT2gqcugc83IbnviT3pRST+NiZ6rEEc6EA/iA0Ysuu
5gV8zUaX+D6yLhOLOv9OQvvaLlJrLsYhX7oSs7FWvFWy8Rp5ZM10yd61gkvWQ7Oqu/GhMuYVH+bA
o6Zy88ltpTvRqFtLTSZpq3bpt+VIYjkASiIReiDSKkJRQEzPjAJnSBil4X5O6BqvZZbEW/sN6yGF
Kd9SxreLNsiruZvJz0rJNEPyjjX2HC3BCyJFxLNWVrURbCC0tnw2Q+gwomA13ZfZ9vA5kJXxyxD2
D4rSIFEGCp140/lkZMesiWL+dn0cDNEAUoWNdjjP7cqMCpowTq6ZruVOZgj0p8Ad2EyFSSGCrDly
KEtroyBlO2qqhaSUGzJWF/lQkCs/YkORtEhfRQ2+9AB2U5HHOKaQt1XLwyDV40AoiUbREktsNQ0z
XCKLtUgEqqlA9BQmnWpFenaYdPEJVJ+xGKlOFoAOdgabmjMG13NZCw+l3HQ4iYst+e5YRXOfgTXE
ifbiigALSxdufT9/ZS/4OfThuBRp5a2IEt+ouf2dR8FRzio68uzBTcjQCVIf62as0HrrrTpXbeI7
K8iUfnTSmjJ8ymIX80lzNlz36xiKSx2pS5tFkCCw8Yg24YtXMKtXPRczYTM+WjG0xiHfACBdxhQt
M4/wk97ChG7k2kdAtMMiIJ/Kk2pMVEZzJcwN7aEed6kAh6v0eFmtVcGptSyr9HsWR9lMxIB07MCu
kBCJMlMt9yO0JAMCP15Qa/iSNUo8U+oekLL/3fC8l5yklLA1nzwJW43Q2oNLTBVJ9/tswM7W25CW
Mrt6tV06yVS2GhyK3TVu1P1/X2//X1xDREn+Xc2+qb/Ewbdf6vXpD/yo1xXxlyGbdFRCsLlOEh0d
5I/VQ/MvXC7Ctk2KeIXiXKHF+3vzULf+km2W8CyVh55h6JNU+ne9rhl/6QwzuNZl7B6YPvT/pl6f
3tdPmizlOq9u6gbLxjLKrKV/6vBZZi3G2qb0g+ZgzyLjFUQnDnavwyVJLNWMuOd9aWkPuuzAhM1I
iatADprmymr0Z9Axc7UBaqDjm+y8b1VB0vlPn+T5h0zzs8Hl8xtUZYKndMHiP9tdpm5+XoqGB6/a
ckC9K8yWvGZdDddWKsh9k5V4y1+o80wlaXMmDZCl3WrrZ+EHSdjNLSgS0iaDqHAsSPSLxB30baKP
7tzjf7IBuvj99+/UmKSA/9GZLN6gbEG6gk1AOCELlNNH/ZNYAfiH3VGDgnW0+/w186xXauv+kJkw
hfyyaTahV16GXBqZCAuTqAQZKA/MqLneESMgvExdK74cLMdG3/C1pBcjjtd6N8bLrCGMtvS6tZq/
ulWvXizTqK61Bowu14yd0gATn4cJILPaHt6LyTkdk0pZFT57Ga5PnqgmVWTmVC+ybpoPfRHWZIVF
B0sfxM5tTMkpNBI6QB6Xc5WDiI5C7RdyG2fbqre+S7XgtIxbHvOpoGmT9LG7ScC6CN0endq1ywvo
tWb5+89zuvw/f5620AAPcOeAffj8zY+Smit1V7Kql0unrglx4UX5wACNfaRIWOEscO1NWLibekiV
fVAaD4OfMtpSqCfc0KROFc3LH97TP79jRdMwtAhTl+lxjU+uCCJSlDZIh3GmFXp/7kqp36fj+JT3
Y33salk6wKP04tG8tlH+nYQta17G7fCW8MTnUJf/MFJRP929XHI6Z5NtGbJsaoqs0/H/fMmVaVA1
bUJt2tfkLVu17x8SM+ycTkHPluvste718azViYzXv2Nun+sJ22F9yiDaLfJXoL7KTotCZZtExiYz
5FfRdfYLoc+snDTZh5vr5q7u2TsUHjtYCa31TFEj1rhancY4IT+xy6t4l2rkcv3XH7VQJuAEN5XF
AWR9+qjTolSjopcbhh35ky5K1myUAe+0771nI4MYrW/ZZGuGR+F+0Qnh2nUqkX6pVuPKy4xy8fu3
86scN93cQtFlC5+dUNFfxCc5zh4QkbMKO3VrJ9AHSDNeqhPbcIjk5KwrsPcmgsvvX/MfZ5+iWjwC
LFxU3AE2X/SvX+/QjoClNSI6rCx9lICrHjKNdSkCXLkV66EZ+Rb1euMH5PS0btremhF8W6JqgROQ
Shx7yR4F17oUuvKiKr678ZUR54Ap9D+c0p80dh5TfLbcEKrGs0m3tElf+vlCTAclIE/JYJPQ0J69
KKC8Jyf4oCjta5UqkwM3l6pV0eVwv7IIn7vtXs2udrdh07xKcjjO00rvds2oPgs34r83YuwbkeCO
IrViiy2UIi8pr6Jteo54MsVrOzr1ef9Ew1QdDTp/CLRK9jzorE/8/mswJ4Xul5MII5tsmIADDB6T
00P7198u6NSgZ5mZPLQysjeSiuxda+WZDl7a1YHbzYrBovZU01tFmPZeSC4rqWn+TR4S9TL9uz4P
spuXqtIuszK2nrRAWnY+CZNVWRdn2R0WzQR4jjLzGzj+cG+1o7Ugs5tSvmQER8NyaYxSLG0pe3Ht
LF1LZvjWuR1Ze8JajRGu31juH21ZSZ1wT+wMOpo12Gu9wRFrqqM3d0n83RaWld4SVzu6Q2ytK1fN
HE3teG4Ss7L25eL1/uQiiaoHB3mQEjfbZyQVzAqd1I+2SXHFG8QEwE6KEYVaWfMZ/TQyfgDOuNK1
ejJ02G6tlC5a51XXboXZ8WTKMwZvqp//IAtXg3gQUoonSTbZMSxs7VmWC+RAlkLzIquvnJrjKXTz
TQ/pnvCe0F5wEmTHvJGh+wJ+1SO0m75tpyyAylp6YV+ST4+UU3U+U+yUodtQdmwk8eIbVSc5qA5O
DU/ujTSxQ3OV5IUa3LXMgRjAQneyEl0u11x9I0wT24aph8e2pQknoDhz2uni66cfxkhbS/jTQ62y
lArmRN4PHhn2DllJ+bYuJXWtS1iTxtrtdvmgvkimBkg0ASRKfpTskLFK12SUzJWnHwWhXEvJpaDp
i9RfhHa/IBBE/kZRBr71qxd5b5laE/xuy2KXmLQhRVR0OK/JZGwLkT6pZXOqGk/eCJUTQDVU7eC7
bGWQ0LWIav1b1mrFayO8cJ6OtbfPZAooAGQ7L49Hvm/+KhvwsqXwhOrwFRxo8lCpXbP8ccAYSuLP
74CedLAKEJcVs1JDXQSiUF484WMES8uR3BC2e5FeWJjPU3VbB7a2sVoVe3FNipk0xF/LVC8vAqd8
nsarbrrQ40xPTrZUrl1XA79WtK8E205blTWbKgAUd2HT5vsiGN7zTDO/JqD340g63G8EYQjvWnlr
P8uiXSXHjMu5hGuMcAv5XggBrbJOkmcZjkpC6zprlcfQM2AS9h6bM6ZIlkbIWo/nnmHZ4PjiuGIc
nLnGjpQXbGx1xn3JMnldyIzLU6HuLSQ8J9XTaKOWolzbwsV7bhJWgF7Kn5r+aGFp1kUSrrZWPN/c
FKFl7iQzfwrsFmgmUB0nK1xzlcnji+eX47aU6nbVx1y+gRx42xHi5VID4sZ/Zr3m8mDsSHnIvC7a
QwWL9oOvRU5fhubec9NVVevG7f7acm2a+0RtC67hOlhJcdWx72mS3aqhA7gRNAmh56+RYBV01Kx6
Xom0fOSZQgCPUZnL+59KldLYhVrGVptdfwtUAYfCk9CVuzCbNHUssVntru8Vg6ayklGNln5rWZ5K
lG5c6YYZHcYp370kV8Yh0j2YK0nAiaJU6hyC4bbWmuQhajWoJcHJ09Fwtag1dvffwGuam101TjlR
sBKpxZNnytYZNijbUQbYpxRu1izMFKxMavMRTlEQVUssfMRj5ZAX464hs3o/qik+Nx0RBdlXbCBj
VctcicRM8i+alQerLE3evczQSRMcXgsv2OhVOZybKoz2o5Rj1fPRrRg3Lots7FjpG4+2C9JqzFLZ
CV3AI2SihlcPZ1jU2Nm6krpxrSW9u7PRvdYuaSi9ucmD3DqNZkI6aCHDyJbewrZlgKdY6aLtCKKL
BpSsTgZa1MOCtLwOeKLsaixtQmSPgLG+3v+qSvzuyRjaFyXYxLI1HoqaXA998KET3B+PIq3Mde1V
ytK30oCEyKR9sDz0C02LHom9aK/cffCNhsEpSJZYkVrmOaGlFg7e+GwtG4i5eda6u3L6YSlQIkqA
iHPXQLxoYfWg8PBg0vr3wND7lZdDffd7d4m33t5w2xi7oFCMnZZrLOjcH/CRt63HRNrSGqUr6H8s
asQNC5Zhbx+0AGmz6tNgpdT5So3ybiMHLGElY771QqRSJVACRBy3WiBMXyOpfZIpjMg779QtVH3O
F/S+q17gI+karXxyrejdrTjKa5aHMyMnVUAjYBKGDknWeenfFIKW5b7fVlHWIt9XZBpsIbEZOztx
FcfXteEtkE7IZ0c3a85llXCTk7qzAgfEbpU29rtMBfxx73l8SWHJY+q4bBOgW+DJc7DH3bmKdWAe
SnVUZeALXhux+FGLNRpr9Bol0rEzeQCHWnqS6RlWOfRiQ27Li88TlV1pK3OaeLD3urEjsdFd5qOd
s4vfCgdQuLFzOxyDpqJhGExAut1huc05MNLhPFI4gXFniibg0JqKQBAzUn+bB/gpauFuPavWrjl9
ErmTSruEfU9CK3nMKJFr32IsFbURqH5+dARMQEx0ddDfcCZGNenXmp37e0UDjWCF2W4UfXiI5RjU
TBTYywTW7AGApV/t8+mHIU9xBlbfOwq5E1fDsy0nY887dBKp9BcVs+THJMzFmoHAKQwJAeSJr6wi
8NDztrG9R3TI0e68Y5gSl6Vk9qkLq/bEe7PAU+bjTfGDUykhTmeECGeq/d5RPM3F9BEx8tGWpjVG
e/Ijon3J5qun+eOu8JLoarCDG+iyfzM6Vp/AwWYbAuCbedJJoIZEcuiMvEHvGLsHNNZ8lpRx7IRK
Li2CQSv3sm+GG3IAN70x8HeFKPcQUj98xjrHWmEuqTX6reoyCCXdUF5GyXtEYp7Am4lyzWurg12h
ROvETOG/pI1eOYPFaCUmpPcWGQiiWoQRe/rfMrBViCoG2tH1lbStDP5EnrgFv16AQ4VTFioGvNIo
FNkzN7RjZk1ydQP5wS7qhOzjXJllWjWdNqF3SQKN6wA0oIg6ZRnnLHiZ0WWUrVvj+dAOpm6gjRuD
QHCPYr3Lu3NX8RJUMZCNcpZ6m74YnzBZr8KATpEInxZ7pKCayqwttQ0Fr8d6SZLmmIynX11L4ftM
gkerxzwGhEv5U5hHAU/+5I7tg+K3wdIPfW9t2HbFth65QXjskJmOplnxvDMG3ENuTXIcY1MFxWTP
GAfbscwso4FEdh0rV+L+64JVqI8vIiy+CktKHbW0uZrarA5XrVnq9KDjoi1iVm8ibl1lQkOOMdPG
Ogke+7550aYE1C5NH6rpaVT5LGZDVKjs4UryA+tRAUu+qoy+TUYxAUseX9fv+wj1V18qTZJJhyQz
hKetNUxTUX9tI2wT/UJT2LZXgmArjzBIkqavr3R5/iKW+jet6oudL4ktQ6hw0YoqWlIwVqf7Dy+2
lrWhe5eqKd/vH7gfqNq2yE1jA6V7FcbjH8SOX80/09u1dHQXi7etcmp/1rPUrpBjV8AlASE9zGPd
9g7qGLjrKrGqQ0YWtt6a7TESOf4QfejPv/+0PgG5ePlpDRD1z7CximJ1+NRSitzybZRxjIkMHOZd
HvhOYHvEiygMWqF/l2vdZ9nNIgV5F6KlHy2CgcTKJ5ZatTN731rsoTbCZNLaDri+B58W0mJY4IaB
WP3+zd7ttT9rfwrGikmLsQ0obrL6+c16LlHEdZixS66QGMuUgKQd6pc+a3eaZba70Y+uhQq4P6i9
9rGPYEeMqvY8VTn7KPWCudUmE+GHIpIjk6CXTseVnkT9xq51eyUksBoMyYdtl7dfu6BKbgkRAhsS
XgLHn2ZZpWXzkGSs4Fej5Ajf1v8kx/3j6rXhtJm6Leso0/hEPinFHUF5PcleRNFOFeXY86ScD0Cc
Z8LusiWgX3zm09UqWVWx1FPJxp/qhn8w8/1DFFR4FwYXhjB4GUv5bObzG49mQrcgeZTMEEk6b1lG
wD8ftExyiGNFGLk/HMIRc72Esr1wtZLYzx7HsDCLr+MAGKsFQvuHK+ATOm+6XG20U2QqXbORq+7/
/if1dyR7QUo5RWclShmBfsoe02F69Dq8GZ4X3DIl/gCPTcOXBtEiJndl09QRaCNL9w4s9mV/+KQQ
8T+pFqoM6VCxDKFrSNP6Z4Om52fkmLuwBdSwAtJDNsJdY7Dn6lDnC6N3u22hNNXK0yv5tRb5h2xb
7a1qoAeR/5I6RLskmYcAByh7W6txvJVgi44Yi5v1CCOJoXN6ScNOOdhFS8KS0ZQ4OtmXHWX7yU/x
pzVMRT3WP8+mm30LKjPaYm+4VVOqHH6g5HSXwM23O8o0zGzITPcKwZBYNhI1lK5AMY+hH4Xr+51x
b7TgaVe0odweo+e//xCXftTEgVAChnhSebFq+5XP9hrXyLIZkeT0mjtB5h6bWYH+EJlA4ialoSTL
4qKKF5ld+kndHlPisnMpVx68Th6WMUklm3uTgmviveyHFiv9hHVOo3OWj9XGTW1574o2ngWFIyuV
flSnH5lKV/13L4rHc0PRZswsOo1l3tcI2GXfgeNi1rtoAtNlHd7qP0jeAQRef+vayQ5NeAPNcBLs
Mi+qT63gODFteROPTQb920ie+dB1+q8gkuvr/VeRJXvdClfdYta1V4pBTxH4hrEINCPfidrOr1rr
fo/dCpeT4WYbAshZ4rDl4irHMjJ/a5g8bCyfrTrFdZI+fCX2M/9WY/CTIwuPx5AQ90ymxbIXXXIo
7fJqxsXwBdo+jUvQ2M9uDz3CK5P+oSMyeqH0aX0BgKH19MQkJYaEfZVYFQbgLmqvwK0YySlupmto
6D1Kt6kmV0T6MCRIH9pYrP1INm4V97dK4U/F0JTLeCqCGosk8MwC8T6QwaZXYqfFfrGzPHDZUn+2
6rjfq75cM+Oxy31dNzr4gKifawqMgqkAiCIreWAQ9OOyIb/eUUrSfSYdfF+YrArIZr8QoW+/RVlA
RaZ82LmSc7vq8p7wOiw4idZty6AHm8CXt9FxU6TuyG1sDt1GL8NjalQl+bPxrLRbMikH4HiFlXGp
+IB21BqXeYagTW45eGNZqI9tOnrH//xdnejkhYYVMBG8fudqwAfTtb31JCp2iIQqZsGghOv7i8iS
KoMJymou1OESVTK4qjj7ZhKWMY/cwNsZvXa9d+4dTe8PJDDOthKfVCM5pRyz2adn0ARHcrCUUFq5
WtvDOJS7jV+MhJM0xngqE8Vb/Dhcx0wES0vWniNNJw9KkKjbSd4+ofJhjakDG8ITcLo/IRMZUzx3
6uLSybsjBpjy7IYpm3Kh+jVh7nfzYzrnvNa9JX3DKiat9Yb7lKeXrXwtQuPhDsy+w7blLHg2PYN9
JdaJBmWQry7RYptWaZhaKeXkTcmD/RjFh3a6BMoush3LLikAFJOFLa2udlZaD+QR0eXtAtcEsxKN
215vpnBE6/XvK4E4hOMII3ae+VQSQYCHR41gLkzfLeiakhzRfWZ3zUaW5EMdiuTMUydhBtBpREQT
Gxx7o7cK1ZHlSxbfrz6c6Llkyh7Bbd2lb7zscP9RlUV28GiXGRXG6gbDQHAz03mSmO2tH0KLBjXs
58pUrEgJCq5W5cYqbbzvSUN6MyNEdaOQc07zOb935mJk/HJ/LJs1x0TXQ7NsCeWQpbBy7u8+GeWH
sMiS9f3vUnGMXFb/p2em227CUrgrXbX6p/9H15kst410afuKEIF52JIEZ1KkJGvwBiHLNuY5MWRe
fT+gv/7770VvFJarosoWgcxz3pEW1GOjsBg/jloKTPsQxis+KHC64+gR0aNcsFefCgxrpmVS06k+
cVDePNbj0gNpHYie+HdaJyRL2JXV3hI6M1BrmrvH/7z3fW0X8GmjqbTUGVkNsrPslC7zWZv4d93J
7KNrm/S0BiLbI0UJXQ0CUs9txbFFWmRldRef9oW1EGW7myHX6ENy5Y6BLaRRPL/aPXlpVux8OUqQ
LScoXJXK+1IkS586HTccGLt3MZdCGYvK0C0CO35PttGpiFR0crrBCLOZHsciaupDQjHyXjh5v7bA
SDZmHzfnJHf6jagGXB9otzadriVbOnrkhuc6owfXYw15DCOPSX1Bc9LCItpFWGoHvdR8Nh5nmuoG
hFbzXJ18Mh1zZ+ZNaIUklIuZGn7AeiHu9Bgx5+5az6mOtmGd5FDLn5UNViPnYa9ls47AJ2mwE+Zf
Ovg2HUMU8RRN/kYdqRn6eWBtKi/L0cu4xaaCVT0BuT89hqTFUL5Pzdbc9xPhSqZSZ/Rd+c7mjt3G
TePfrYGQIvQw3xbb+r2ODRF2Lou2XRTWOvIj/W4CAdLpWLbnoMiK9WPDtEqdqBvIz0L6xbcmu2Lt
1KhZHshGbyXDJlhuzqAZPkx3UisPleFGZNb4Puqob+brTAFyjHj1l0+mwp9ifpUjeSDlLL60DBNj
9btqoAD1tupCbYnbjy0SNTMbIewnvXsMI0vCf+f1O6dyyX1odIgwhd7UMq3gwx2sZ7nP2jl6Nhsy
VJs4NdVetu7T40818Pc+GWivkrjIt12sdWeG2/qUmQ1/5Un/pmDQP5K6EJx6Fre6N0FjhnE4jake
L+Hka9Z1L6T/MH6RwinX3AHqs8ri1xgXeFuVd5uuaGpoinHtB5FPGmBCHtW4H5w0/UV1w17nXblL
LmKuiaZvMa9xj5kktu/oJh5W2fgZ5U76rlv9QeoQkdVkGCdEed5+YqNa546BHj+zx6NR2xiz2ulL
cRQCrFKibVaOTvA9rAz1IEDcRn9/EDp2lVA3lx7bnh4EfapzubKQeaxJAWCcCDAV5jTtoH+6CFNx
z0M3bktC5qkJJGFrKqb6/Miq792sJI5fj4cDrwPpI8tK0CU2+AGTMOmRNBnQlOiuH6tYjJtYJgPk
JsMqgs45eZKF3z1Vwj7xCe+mSdXvaR0n54kXc9XHJhJkV+bPQ4RmvMjHT0nqxtoGFH41PWLkrHr+
4ejgY3YbJC91E7X31kVo9xetM3E+FQMpZKm3sRtKRpVeT3tDpKRNL5BJVrx5LlFZo/Saz6LpUbNR
XHcUPTL8sCxrUDaZ3KoohwTqarXWOO8OYzkk+8o4TYVJAtFCjZU1aktvKJxtvhwmw/JHGwJsa0bx
rs12cRycab4kaXzpPK1+NZ3+qI1T+1kCQD/4N8OS8cZVLpmhFICt42CcDhXFL3KTe7G1y1vAD1vP
PxVDw5YpjXTQzst32TLVNANPlj60/4Rf/2fMDPkLC93+/2+4bBNsEjYs2RJ3TqzH/wYvTLtE8mig
cRvTmvHVMe152VIZsPLeJrpqwbjGblBoC+kfdg1cSr60Dpxk8nTpZ2f4pQGKv6lBEW/nIW2mhsm+
TsmsnydCCzJbW0saqL6ETkGavTZmQ53nsUPhWjX4EWOXiEhZipNf6ukBaNxfdb4rNo9vC3P8zz9g
RzaYxMXb0Cp8k4NRHtwkMs+UHmlbQaPTk1cyiqbCzGEdyhb1ZvHazJ6/n9qkep3aINsTqavplrd6
FI4ZyyUBrCvD2fNwZbowVOw87VXWwXgzS2ykdHw2L26Z/Ey94U/k5IvUgwnVLqz2bslEX/Q9W8T6
9eV/vqRlhspK6mS8LxCXFahpKwYacg4BOo7qYA/S+w4mg8hZOWytXODqZj1f956PMJtYAC8v5C4e
kbU+tjpH84O9LhX6T4TBhL2SIpl2+eGB2lT8jdKY81sFatxHLlrJxhuMV/pV/Z0WyZuxaPQfD2Ew
ocjsRlA0tOFfZd4T8LZ80aykv6Rkd006zgu9ALv6nx8PLNaX307d/nECOC05rYznh5Jo0nwM5E/H
z9xDuUCPbkwmZlKHjmj61yDJ5xuRDNq30xFaQWd2fa9HZz7RSBVgpG1ijj+73D+gPFgpkP75UpZd
emqERbH0oG4yyb7ziStqsE3ssQExhQ9aCDz8CtO3LN7zW13WCQ4GgsCWeUfNuntNsuFelz7d6kFT
bnjLOkTAXXf0unnvWOexsLWf/ehRLFnkEWETE5GfrXj1Mi94q5z0w5lpu9ZryGEoTXDUAF2+mUWE
PGft+9DN3iWZPJ6bkvROLJTeQStTtc+CHo7qwX/+jgO3+ofulTnBiHoi9U1Pl846AZO99AuXXg8y
3ia1br8EWYM3owvyqz/ouwdTxkZNq6KWrJF8wuIn9KvRSmuuVRYNVC01v+ZZ5MfEnPonpXN0BpXa
1Tbh3tk45HfQdyXBd7XRlO9NN5AyVreh0Y7zlV+sK6N0vkeOSNKo/zMbU6M5/FuokonODTSLOrdT
4aVP2fL/SAsKlTkQL1bg/gncYnrX3fRAq8rhH5ecT2p6aXz3Q6UzYq7E+Ft0ln524w49hV6iqQ4C
b5Gu6jsxB9Mpj3Vt3y2/guTS9qpPI7LSCWPG1OKfRpmMW87s/Bp0/n4w6D83NdWfdGeUaNmF88I0
SxtJLjk06865S6pi3x3R/ShEKrneDGfnaNFLrkXauz5HH16uvQRJqX52DlnuaU6I55Qbx5T2HTKu
9X0L1fJa26y6iinjKer16qZJZ0NT+w9yn5w/OvT2WEmXGx5GQxOp/2fpSjOb6GLWbnqb5z541ToC
WMqNrrpehZOIh+2kZfA2QHaQtlnyPFBSRWpMZW+kCg6IQMGpUeyFmhM7odnJYEWLhXF06ULb575N
JY0fGTx0Eos7AOLGioJ0m+ejC/Jf0jJIg3SIXhDIrmjJgx5GCwHR/tHvXI4WM2OlxXvb7t1jLTx3
59gYjD2TTp+CAvrqV1E62Ns1+ZGXPdI/d3rL8kUd2k0Iyhkpb4NPjfEDTh+81tirEiIpapaX7b8b
WYAlxC4IopOWZl/N3IlnV6dETFXY4PMCA30+eKtB14g3VMoctv8u277tyaJclqSed+zy+FVqmrSs
28a/icKaW/NaW4eY+4Mc1zgIhSyT26C8+FbMClrBLCG8lm9TC0dCU1fjwcjrAV2EBCSexKu9PCe6
NleruCTKHP0oTVI+bTEMre1N4iNa57o8JJ0nXmvL+SXbYSKFs4/uei/CFstEqAurYgtoukNXIZWt
e6QXOlBEBN/sBPMeHCe7psOAarPLP2pXkA4XTymcB97/pi+NNzGFlp027yaxx2Y++GGXRaTslSnp
pxCvrxF8eNNkPx6X++OLL6G4W+/CHyK5jF4/viYxxgQtpXy0N4N3FpriIB8DnGvZYh11KB/sOMVs
grwvn2bMLLDqs0EGLraKCAwqNc4OsNrGsycd34VhtatI4zQ0MSV3QVCt6V1DrLD0NQ2FIjM2gnB9
qHHi+sXstebCqLqerEQ+VzJGq0/4tKDr8FgwuZEwQDajFsTxsyHfu8i00T6QDWv6iHLcLD4joCJf
RfeLELPQBJY0L62fqngyEm1j9KN1ZOOwN45LsN7gNz2jkQM52BcREfEUyXmaQapR3OabGuJvFTuS
GJW4oDvdRlaWNYl5BTcjhycK/HWOXP5RV8T8vurohv7ssHyx1fp/59qhvcPRm1OG1IUQ2Nr9bZiW
w7WHoF63RP2KyI2Yg4ueUMzFJVxtDHazY1/l2YftmFs7A5bXu+j0AJjm+CEFpvlA133CkOykvLXT
OKwzFlBtHkD63bL9NIE9wrh9buu53CR65vNOCOc45hUB+8zOVMBZYZrRHpBFZSg1w/+RN0UWVjlO
Frfsf/WGQu9hulq7tYCKVtOix7Vz/a9ZpO1RzNMxcPLpyq0knnxEJ20QuxfNHN6yih8NmTjEFkyG
+VQ6brXSZ86WtT6XkjYBJw1nnYCIHuHy9t9+XkDbsVT3G3vCxzE6U3CUZvIyPt7giXmGZJuBAMk4
7XZ1mavL41cobHgF6Zs/JYk4uWxs73PZb9shkVuvj7It/ElwSZQbiYNwnHY7e5Z1Q8ezo2pivIC9
u9dAUWLpxOZVBjjelkGboYyGjSp5tyqsmJmJX6rLu9BI7eyeLsOwpwlSNwLnx0jg6aYNnOz58aUn
/8miSeT2+E60lNnPaf/R6om3qY2lVkpmBDYEEEXY3B1j++/7KqvVU28OP+upo7s86N+5DCIC6HUR
QBEjkGdvfkKvRPri8qu2jYg4rZIJYrVLdpFiccA567xMPmPBVAbq1M2d8yIL1W+qSfuox4q4VJHS
HaHotLq4M/ngabrWl7+tGVd4MIPk313PewTJMBN87/nupmkmn+f7v6nCx43sSloGKDFdCM7HeNBG
yJrmWT4bRV/eTElyXVLfJiuyzvlgRncviryb0b4MFaV/8Uwlh1xOl86ArPL6pDwWXFt7Pc4E1RAo
w81oIEtr+aFWk1uSr+5S2eyHEkfvH1GwlWS8zbPU5LNXq/xqaPH2n1hO4FJVhcxeendA8qBGfWP3
yt8blUFuao8BLcYVc/cC4dxnEzjWmwObDcgIDvlIyDtiDYiJKNnNadvuFQKVq1025ERnQTjpLSUY
g5ZfLOGYq0BlH1BE/V3MnrN2XCZS3aucF2uoj3rkc4qpsWE3lz+zhfV/fEkq65SJAeRLEeGkx7G7
601SgQOvvU+2rlYAkfZlfDeMusFxSTwTjb1PcV/sXIu64GlZCB2ZZtw+uPdaO/Cf2kDDROHDvPTU
WDy0PM5yzeZAr4x5It3GwWCcHl/Mpu72lkmYY0Gt8TBf6z5umYdUg9w+EgFrz0JyDSaQSfoDLStJ
LD5pCG7TcgzkorLDjn+Gcdi52h6GyX+w9YJ0jsIT5+QvJdTDaZhzcsVazUf64PwaUJ6eOsOxT+Xg
Yzgt9ftoFPtYezZTGexSI4AqmlC5LV/6zPxyJr/htDRLeazbAsiTGfDxAFolsgpTatkhcX1OkpqH
CXk3tTe9Y++zgTu00Zz2ufRTc++NrRNaOWGsmZBXZaTy+viV3+jblLkJNIyQ78dh8PhiuABz8Cb1
xvDGr8xPWhpLx+k69sNnQIXqS8tlxXgjnr2c46X18qeic7dek0dHGae//+ks85klP1LOfEPvUob5
TJpuL2r4096T29xsADU6Fwss1brhPFIpkfXx+Ap3n5wGU2CMqb4wGtgfy2i1HjABrC2Yqs2Ugf+Y
fpbtZBdxglfzhyV0ctjcRj15WjntEquckCzyD1MZkTWZsJhFncfCq5rxPdIM2nB9tXgu+RbJ0ynu
O0DlBiQSR8v8zEd5yhbeWMW5Bsqi8o3VInWPR9rT20K843yTr2MSzfspsYgKdkrrDaPGWejFtM2K
ivlj3RpIW1ddzqmbx8kflybqpqZjOhihykVqZSfMnliTuUdp1M7mVbuAI//5Fo3E41scgd7eakEV
LeZdOx28z6Ajurj0UoN2j2q8q2n8FQk3DUt2vW1m5tWt6cpkGwy2hS2bb33Lekltp7m0OsIvObAM
G8zDr2MW81SNtDWInAhs20qSsFyEM2aWnoB31dVZwJ2mtYlxhcUaswFPZSrt57ko7WcI+A9NztX5
8Vu9ih2qFGyCCQd6fx5/+M6Z2lNRtf/5tvadFl22FsqAjEs7ddrPwBbok5SGEluhYEr0OaRcEdS2
K9nN0InVgCUrC0L8NRJUDHO5UqvEd2mp8lcA8GCWq8GzxS4JFG8GaNITBcrfJDPUyCl4QPsmGo6T
Mq9KqpPXm+7vrHRDV6R/NKMan10fwrqkMPNUl91RWnXy0urZvg/UvpzlH5l3GejLgtKlxkS8N2MH
5yI1F6bOufA4uGPF9VNx2KywEpPctlwitAk7Z4aa6h+RWajROc8ZGp3luB5S+dEWLTlPU2LvgfTk
x4y/XzpNd53i+NWZy/jisoATgNJpn6VLDqAc5PhEW3XHIk/tSZ+xstYQQvu0TcqwkNwYQjfTjzie
nwqp5XtiGCguc/PgbCRLkUCQ91+uM57bspI/hn6oyMr0YXZM0viXQQagr7szeVdP5cjPta/I3fKl
OD7OWowMbK1OIULKmkuvBKz4f18sSI11Y3w5g9C4wIH0eH93ytDLH10xTOc58Ejlc1Lt7nr8R43M
3j60xjHjGDfbNp0q41OBT20S15sIPO/dV3saVwX2+45HK1l5AYkWtmr+Wkn3qmdu/2Lm/c0dEmSU
Y5Pc09Ye901JOHmGge3W0jzZwTCHfUbxxOMNKJbXoI+H9mJD4AxWvBMt5k7lutbNTUr7hmqTRMHK
I70hKQ82d+xHPfN0KVJpH8LzFP9bHsn6MkysQqteRgQpWf23mP0YVVmil+vaAJzQjGQ+RPF7uijl
XNHm5znx/bCu23Yl3cI4lxKap7Wij5k1edWlVXFz0omqwUg8Pepc3bS4FKJHjd4s5Q5+cU/KRuw8
re1OTquxXi4CoUKO8UZyKJOWD54pMjc6VQaCFkYo6/AgBzxEGxvLxIiiCBM4eIGicYNowZZ4uD8X
0UuyFMau3bqZ5511/cmbzOxZI1CxHIzxldlbf07obYlj37w8DmbpRaS3V0W5txD44V/Sz49htekr
bx9N/h3wcYLyScuLvexa/LxgXmtCbA0R3HgUCesuZX76h1TovZ/fp+X0mbmPDrVcxkjnBYdnt+8m
8GeZlae49Khsl+2F1T26m7FR3ayJKgd0aaAWWrp+cPKWh08xasS9JEMJA/XUfRVZeqgHOO90yCgs
sMcfMm+Gu6W40bUBtbRbWrjtlX0r8nlfDm1+ycbAulkmFYCjmq+IeT+qwZ9O2qww9kSVd69Ixo+c
qN+7Ff6kYPn90QV4gEA6PP6tx29lcil8j+HcubYGJMkz2+9s2M8ieIqjAKbdBrGOi/bawavvUCbH
NO8g3H/MT6mL/8KgpCRv3AHpHXT5pDNv1dIiFPiBkC/w+4OMseVgX5djccXwyTHlqWajSqm/e6bz
qbKl6MbIu6sTD4QKq66+lOgXQ4XYPHygrUOG1yAC/eY1WxuECmwjrET9YvIjQAYOuOKJG/UMqzO3
H4UbHtm3Y07sIVPpQzJP3ziRUFP2M+qt7iClm65FYkWHFryLbhGAF0cUS1la+i1tLXuOKs0/4+u7
CUSax7lrp0s3IZcEBd7yk/2qCrRGWb+0aS1KR9E0Tw/to6Z35LoZdo22kWEYB5m86kifuY3K+MjY
gxHCHe5sR3+THB4lQsS5M83mW+WG8UR3/K9OA5jxGiP5ZVcSfo27Ee79rWL2XFeRhw8kx1FYFbwf
htNxnaRAvCB3AcVWidQuoNqRC/CCZXwcr2QrYn4b4yNJI2Dmzq+RCvVtlhvP9pSC7CXwO8KF+5PJ
GYRoG8lo3AdBAvxDnmHl6/NuGNGIV7HKNn6dfCCGzAP7SfepiQrQVypLp0qILWsLgn8LLD5KMHiX
U7vpu9CsJ29fst2vR6dxQqWpNAwCPDY2N0U0BfJllDjrGw2rgGM21U4R9hOmkeC/TdemkxeYHVIQ
qaQgDUA3SXbRCpa09CtpIMBRnd87tyNWL/fIwB3hPEwd/r9OzE9GUoQzVL04SXeKRokQ3n/2D6IU
eSiE9gGfgc7BN/cpXshDHOWwN0OKFJ32EZ3V3Q20DQQzJVTa0hnGTDlPIxyuJY6RScTOlGbHvujA
FKvit9EwX6n8R6cDDlsAwGSsmDP01TdZQMhfTaKfZ2d5KFu6Rpo+hwoZwmHyN63ezDfgJuq1xA+o
1o9urn6m87rUqHwrLDIdCeUBPhy/++hPFcz3KB2+Y2sqlyWjZZlMNzw55TEmz0CP6m1UUHwTDUFF
HsjiM4i0YMsC/SfRptDlM2xlsu+Qv4GTVNeS7pei+BDTHG1FCkASpxlRlHPuALLiMlaa/JtrdnMK
Is/cANoDaeesMZ0+n1ztWWUeplADT0/V0ik1TTRmddoSkxEUZMGl5IDZ8fDsm95w8RI2QXRDZAV3
kCyzpJcvQHp/6p2AOgUUgyuvTX8sOPvZLfNmM8ASxMBAvuWeKi2BfPFRejQBOC9ZGHKl0g6Qf1JU
4vGcFSkJjW0ARjhyyuiTGewwIxtWbh7QJc1+SYGLldxHUnp2s/5d2/53pXVkS1rMSmNSp2G+xPAq
yulS6H9Pp9gn8nASW3NYlZoL/Usejv/c9RmZGJ32lelliC6O7Tzyvmq3tDfgbSadYSyIAwPX1Mvf
QU+BOa4rAnTQM+BPA69K+oxMOhsNuBfnuzglqTuRvnd0571yglMnAlQlyssPsTf/KIpK7GeXKbbm
akBL0QSYSCozCpC6pbu4nM6aMgxifeWfKCfppgBvxEOxjk0HcFNTeAgiGzc4l7Hr2GQQHWKNVM1A
q5Itj029sp1xuEXOcPCTRTVe4ucbsat5Sdys4BHp1iRgHsUe6hnQrxccLcU5yKqd0IaW0QlmxsRk
NCja6lLa5skryYgJQQPvkj/j5s0lp1RSigqhuezzQ1s5HJ1IK4xWe5FNc56C9JC2/bGPOZ6aljgZ
3O3Pgr8wgl5OBrPtYpqb0r1mD096HQxHqzygRwFEx7aa4aPvhYt/wWm2/u/aiEuwuZkzSC/bULX8
xCaCtbYGyJTSnd+On/Rb3FP9SgJnclJZQIzuSBebm2ehprX7PPJemABbElaa79p10WVOiFlMt7sZ
w1ukU7CW5AhOhFZcEQ3+9PVpsdKkt4HEFnT9ZEomxEZKo7gpdIaBTRxUXMAnEXyjyt9B66ut7T9X
DametkrK/TA5lN5ws0KU9EN7GhpnXbjeWlZJeyhnC2tayUY+0sdUW5mzAjF+0XB8IYzM3mSPJHKM
bdJM3TbddlAc4dB57yjjvSeHz1whYJkGJz/ziVc7t8n+NvNYhJ6bIh5uaeIaqVkMfKyyWTu2IaoS
LKSk5maEczczClRr8M5ubr0kEalKtlFdF+XEBkZ/WAdOT5LuQPcY8g0LC/kvQB86Yet66yUUr5nx
EJ90RgwuBiJyfNTzTsQMWiX9rpK8rip4TujHOOjTUaY6jVEFkdeAn0+cWfrO5gMyTWWsdDX9NjFd
sLNRU2bP5p8CUnqT5Sgza62iogFhH6A0RceJIbZxnZYrN5rdULS/Iq+pl90HFG/AhlrDu65sXxKu
KoNiPSUQNqymJbwIvbTEKez0ApSrhg3alBg1V41HfJw5QvxH8TiuaP6O163dDSF5Teku8tsYrA80
Nq4URbuNuBaCl4CEOo7SeutvhqVr3tXKkauEpV5OvbEtiO1p4mzf+ZW3GSMHPpoqwbSm5bREvISC
hrCsNHUvmNza+K/Wow2IJGN7zIG0aSez21oNfHgS+duSVk27DUigyT70lNu4M40dNyB5s+jUXtJO
fGLPe/Is98Nx4jdk1M1T4JeETPDgMC9vlvaIgzvfUSt96hC/K7jAX5bmpCSKM77aTn5IYte5Z+PX
yGFF7U/3VRpFvCoT4rbwKIZNOn5Xk4n4yJq5Y4eF9jDUaxoDZ2RBGjp+9VzKJaAJ5y+INX08PWqh
CJnrnHbm3u36N6JglWWR4DFHT6qw5cYt4JRtl+4Ut0JfDARPe4YQVZjZv62RAYMZOaJDUpwMK4Xl
ItRozUVC0c2AomWItT9O5+PojIwr6kSau7Vrxxq8x6xUrKr4jb/2yTZ1UtszVhcFKApqNyhWuKki
Oa2grmQDbEf+Eu3YvKLowQxuaCQAZgtlwsyB0ZNe7RjulI8WGgHTMAH5VlKu25b7TfYgIfEsDiWB
GGuRZb+QZKH21dLzHAVfyHlQ7bk0BARBd2zz/lyOHKg9Lce2+nJShjjf9ahtar99r3vnyX+B3S9C
A00JwtIEN8qk27euoJKCMs+qxJ6HQhA3qRQ/Jyasnc8mCS7JNYosyhqnCH1jenP9kXz/pqFBNC6r
ECqeDkRJsVESlcYVhTySoPa1UTGgkEaqoOXcjHw6EfdWvFZVX28ZUxGL+19InMKk9zeWLujCSHiq
2WK0jnQ4J3jBFuutkdhpx7lx7VVepWfDLUwmcboee/Rb6JkGWmr7ghT4vlza6Rj3Hb8Bz6/VJivJ
LSMsEbQng8QmHNsomoYCbe83yU6f+jSPYdTAEHfDFJo6msnJH8z9BLKI81CcsXhHEpAvCtx3MXCR
24QkbvxguIzZhIap1d4d8ufsmghtS78jWjdWNq89mupt4zEUJDUzBG7HNwIVXFyQTbUaW/yeZJOw
pybjtJ3z5MPgwk2z+igls5aNRZrpPTTz7LkZC7EqHB2qHmNaE2k8kVoHqqoXzVWTh7SnX9auC6zl
Eecis1+StvglzJorU/jIT6VPLyqYMi+CzW1epjbPeB/c7Xhx+hbmDpb454IJFdH03Xi0xeEfnUcz
BjVWEK5OhuV+YhbXCZ0EI6ZS3J/aS1fGActOkYdzkX0XOhrM2tAoMOl8elZ1dwPfZa4yN7nb1hyf
B/MKJZFuVQXkJyILIL/sj2xMxBNPI67vxvuKqp6GR53D1JEtk5HOH7bq7p0ZvxWV2x5M7TtpQm3c
tGNBx1lPoHMyiw2eib0Yx3fSNrMdMDijF9FwssdUjeSA/LO2e5Ekdm5TjDBpx/VtBwllAdbysPju
0Z2WiboIehKiN5ptQJ5U3OpZzFrPJyXXpd5ioo+oH8zEqyQxc2d4xh5bhLZFYuytZh4HFBD7Ts3z
DukCb0BnbSHb8oMrdo5KfwtHevvWoLKiHY1NYo6YiBTvkpHr7r4V4oDjlIi/jKOgVi5RLwbV0gET
UnYaq2MW0YIn8LjBTbbXHjk76IWzDYRpbedK1hthmyeYBIDPPN2UDkAUiWfrocqL/YybSUXit54E
z3rtym1Rm9hgu+lgRe0HQQIAYRZWAc/0jHUgd5bCAO5l/dHXPGdjBKQUAkbk6KyQ6HfiRTgcplZl
kcBriZ9FUGnPMxxaSm6G6/2qyj741D1ETCItiVB1BLuLoHCz7JydXcTe2nSo3PZdInQ8MLUU+iWO
IheSIOrYgqheibA1r+ZqnlZ9pee7nIxvkUXH3EqDdaUh13JAxYUgd8JVoRW5pKjNtMn4epSEBRo8
U1YgzEiUbGp8Jz5ii4yssOr8ZOsOS6mL3x+HOqXDoKv7NaE1t9pDZtJO7jENbMWIVlOriQ1tnOkK
tGnILEmLLTlZE+JGyI+dv4LeJCwzC+gfDv4waCW7cvZuQP4UXI7QJjXh1VlakpXhG7eeQ3nnw6QD
Dmth44xHftyXJPemtTNEd39GgVh0+oakFWeTCDoPuTj8aEpIn1IIhNoNvhNiAwbrd+ODXUgf7TuU
13pGwgS4loEnJgzqpDSRg9+hkjOx+6rOcZk6/JFP5ZDn+ltXpHssBdUqq3I6O1zyB8YGneOq6BGh
IALMN6mRr1MbrfmE+3cj8u6nlWBwghB9sjFs7RCXtmiEUW8A35s+7yMK2rjt3yuMnlsWFRQ2GYAf
RvywR2WsSZHu7YiiGsGiOvgU3mK9DPH9zV+0RwoDBKdDyEqvOuz3wY5I95on48onqPajbNEpBD8c
Jr9DR5P25EW/vH44NGTxhDDGznpCC71oNqF8ihrhZkGrDG6HaeWDJ5wErCC6jN+jZdkbEPB4aw47
c6rMXbdUdxiIfWo1s+xjnsHHL4F+L30fn9pSipDIz+rWynOr4TPr7YRtU+QxRxoBBLFeWWfRV1Vo
dc2fWlT3GjMQ5wPkiVd9ou3LdoQMf9acLfzMXGoQ3EXMzMdm9twZccwj2z1rDgn+KescVyFnoK1L
oM9kRxgT+z5JzCH2vK3l2fsBefBFjHOyXSK41mlpnKSijCk+oT/09+6gSewqvtp0BsGE/Uzfdkt4
KIXUS4A+r5IUoCbuNVViWoummk6xGreZPr1Eph+ck1S+WcqRYafdDS35KT3r7lWjAoRMKB7oqbx1
FT+jlBhJfAYmUmsONdNH89Xa37npTPdGc38g77NOmhpf9O4jtTFcewiuIDyReHQjFLpGYiRz2KZN
E67YIVgh0qIiRy+J6s1shyPBhrCX13nQyqtT6SCikrxGI/PWiHT+i7Qz261bSa/wqzT6OkxIFosD
kO6LPY+aJcu6ITSZ80wWhzfKc+TF8nHrJH3sBmIEuRGO7CNL2pssVq1/rW9RwWoJNLL4W43Zd83O
N9ymA6e2ClsIJFo2goSxd0DYrtKBqs824/TrBCbggwteIJJbw+St7FLGoNCBtUxvbvDEYfjKimIh
zeTgh8pZe1kzMdMeXuq8uPf4ySmiwemksELXkn7w8DmNsnEd0F3UNJHJXKB90KELXJEr3jGtjLD3
hY9RiQVDWq3Y5AaFYkTYQLOIdVeKTQWjZywr6tYt+65AjV5X/duEJXYdZiQ0szw/NlW367tuujZj
7mh6SkccRneMf0i/uQ1USJ9brHYjLqn+MapLe+1oQ7seDDJ14GZWupHxYHHEvK/F9UAsdIVqjlc8
E8e0fY3LxDkZwD5zv95M/rBvcPRDRfborDb9qynUjVUpaVLoqOqFbLnSbTCpkQXRlT3too+r72XX
PFl1uhlTk7sji7uN29TXTlBQ3OWPe9bUcttE3bOvQmNXaMkbg9zggMYsFoJazUL1FrY5U1tPsovu
O8c+YLOFMeZRMjo5oB++d13eHjpLvcs0/uxSwR3jdRwYhm7hp+TWo+bBywu5TjE8r71U/0x7CnhE
k684zQ2cpRw83jTrYJ/eZFXQLrephZ40Yf6nk7DhdBZOy6pHyZisWB1klzwWMYpQkRbVykjQ+eNa
81fR1HELYKvSI8qY7ag9OhV1qgadHGyc5K7NvZs47JfdLFvZjho2ZiAl2Y5WLgmDICXEOBes3tmG
UiQrkz2hZXXTGdTrTriS1mAPLdxXSE0cQBn36F28qkuHwsBhpC0rRuipym5bq6nYm635jK2uQ/+p
6NCFDaoibSei+9FJmBbFwxP2vo/SghxaSTxLFjpJ1BI4t807QEnn0sHwX02ZsRyh4C6K0RuvxprY
zpVoeGM7nCzLMOU9kpGJSi3m2vb+bZiaq5bJ2iLpSSO0Gtu/HFMtcTMITcTqF3Y67lqGu4vaaG99
7BFsn126w9NyiShckgc46g4dXXV6cgCaY+I1zp2SP5owTXA9JNd2V3mImos8RI3L/ZRullEi1zGJ
g87wMmSnqsGFyJlS1Zxvwwbhy+HQESZVjhrk0wg+tttgYqIpo/wknfTcq4cyj4iQ9lq5Uz7zNZlJ
fOzF9N2u4/AsMwwfRkfHoMb9CUuArOK6dGPBwoGBrKu1z1GYTyrUzA3nb1JeJBTdkgGvQRxhIfju
2GvOnCF9jMRcI1zWL6Ff74KUOz/DaV7sYxNxr6q07hCXszC7YC6ENuS26Uk3xtdOL/VD5+aviDEg
mSvU4twYwXfkV1jqHqWni11Rxy+QrWHDdMObkpSFof9yFzTdU5dr9smNt4LbMIYfs86HjuKwfDp6
TUv13hR+Q2mkPGKmPvsRrIMaeX4L8O5HOFY3E2PYyhiSo6/jRugSKMF2qh0dvVLftLTe6aXl0wyt
8rVtRdwu5O9YJO/wWWlLrQtee723dmYekFDk+brMQWgw3dMRtKHxVql+m0jlb5oEwLY3pi8RlA0T
KoQaObkouvwCH4Bg7HAtVrlxE3d5um6qvFuPojlrbXjdacW7hSmfcxy7SFfiEczGj97XCRZmPEJH
RlrfQqeNr2kqYhgTmLW59SWx1nKIabMnErvqpNrUVLCIWql9JvCOEbC8T51s3Gi9+Aa5cwRZ0g88
dpZdwimXgw4iSdd/q7Xmu5bSKCEmYNvjiATYpxmNy9ymyhjOuXEoGzg7kyQIoky8fLb4aCYwaORN
b10f11AtotVQeyAjhJmsJPl8yH7sTjFb2CQKs25d5znUFT36pkR0HJOUdnszYsMXg8n201ntTlR0
40bWInRwJLVMx+lelhCdO51XrVOc5+sEzaea4/yA7l3wgXTM+K9h7KslMCricb4WHYbJvuuLWNtk
lgN8pyyumtiY7swiuqkzfcUFH98mbn/fOuhw3fg0qq68J3e6KcbuO0mG4oSn9MkmQTUYPhUC/jmr
h/ugwFtkV/494w0OfuZrNKC/J3RSCvVaNSH6lG/kp+5ZGTqHeVKkaRhxGmgptGrccaADrAEoriq8
nIrqARAwPF457bJej5+Vb6x0MxanDne2HOoXwxvRzueOgiwG5KYM/yOvo+bYx7xS0JUtgoRMDSI9
T09G6idfH3iJFy0jn3Uw+tO2y4L3wo3nPV/4Icigb60obLA6eRvNch2sDuyRc3rAcKxznGOU2UtK
7cqGdz6h3Uxw5scKCBT2rRZ492rJQ97ACOrrN7ap58u8MF/i7nNABFj0gW6cm27kYeqEcoHZ+G0Q
6kcESjkQI6bT/GOcWe1Gj/CZWvZz7HHgToxq0QuODyoVL3koXPh0/t6oGDPJPEBVRIctR3aBSbwt
tMbYklM0uZvg5mHZWEe9Fe5MzBYkluI1ttYOKrn9UCsA+53LcTzIaXcPkIADFW8EZQnowL2+K1O2
UhMhXB1XwGLqkRC5SXuL5xx+Gm1FJJ4mXlIhceLuEuxC5dRS+VaLz5Zpg2eIt4Gj5WLSmzUb+PS6
QyNlXKHY40/BXpU6UhdmII5cIlyiVKHSDzwwaiEX7iAxoedPQgRPFmD4U1x9gw9K/MlU5OlV9ghS
nQe+JjjtdSZ+e9fgcF92B0ePP9vQTw9Zkb9ysntyJyfaY5kFeqCau8Zzq22NkB3phrUUg4s+aSEM
qdfRUsQmWNFlOjz2Ix4l8zOU7QevubFyYuTwOAqqlxIvszn4Poetpl6RlNt6QyxvUytfaSGlnB2w
kKncMlKC2tm4wcx+f5EOwwshvW8ey1UdzcdtLFqm9iMe8OC05YHkTsc6MI8U7GamoZvf3RKRWZqc
iztw6mrgwtM5hOmogaHsrI1js0diqUyhfCWVdRaSbYGVErecEIc2nHFffBpGkqJ9ifJgWOMORAKR
QMf8gfM12zvAekHsbpj/8qQBAgTpYw3ftFg1suDRQSXPqtesUxL3vLSVSRNYE64sF5FEjZysvNC6
nzyVHlxj+NbN5QpBUhzQ09JVlWHiqBTquWNvGn+0zzXDrSNSz0ph1lobhoFTrtnqel+eIXExHaPd
IMRN7aQ4yKpmogbNYK2RYfoYKZQTcEkHzBYLW0+ZvQ05iCBJIMsPdxOH+KXOftccOk6rMYwGT7l4
BibYbMQy9lrNVd9QK4xRAJGAUmuEMAa5S6cvrgyBVMCeaFi2ZnhOyPmshXozhWfNDjo6CRMjWQUF
IrxNBwVKVnhX2eaWya6/URXJhZYtY6RnBqf6ZmsVGX2NZsLkX34rwx6YHj5vITA2E5mkvYWAtT3N
SVT7Pq+tYinddA/XikjkErJftQQZ+Nnhiff67z6nC093sr2R2fdmWHhYMQxEVTYfjT+31CtVvlUc
8cfoudXrfl25Y80UlwsxYDnRFZtT5WLn0PpxCeZynYUWDwAoCQvfwN/vE6n3Jfq847Iv7QqU9X6C
AI//ZuTwxeYTSAjfjtWASRoNn8zllmCNkAVa2lsSlxNbM4pblBGcdnbAwbn7lmGfLKSf3NVFuutl
26212mfnU7r7AQGAg7zHVg0YFktasu3Sl3Liqox983sgRXbwZm1wllHseiTZ0VcF5i5XMCElflWa
dN2r4gwUh0gEPNiV6yQLDrvVyoEDtuJ1p8ZAi4hZqmgZTtlJNdJcMglfdDXk0JajFH0rKG3ogOGQ
UJkN12U9FvxLjsNrQIBEst7JO42sr1fzjHWHq9wOsAbpCOUtzpYonkiStsN75qcUPGRdubQKpvmN
9Q3jBZ5Np0vOiDeQNkTBTZZVxbJlMJe16OS9XecrT+bvMQl0vXJ1KAYjeCk8rV3Em+/OUyMcAvkZ
H/mqEmPF/53kqHZk+TlI04uQydvOi771sz/ZIlZmagUhuC3uqFsvsPxbOxVMstPpbCfuqRm0ZaHL
4mhLbQaCVT9Sr6fJjV+J3cOUHTOINjQkIQl72msA6HRbAVdaeMSCSUUiPatoOsrAv9PpKEU/4hca
K439vxOhBvkzKtFgA0ETyVh7bCJ0Chw13jNMf4vJS7p9D81FhmhodeBiZp5yi2qVtwFewNqH9s5B
SG+g60aLTPPRNYmcZFjdtyN7YMk+Gd5ETdYSXk2rTPfU+SWzC4erSNYPGHCOhh3Yq2kCEwbw0NkV
IMK4btzD2DUzqGVceHFxW1YhTcY5W+2gNV9skwh5fOd2mrZhiyM3rHKLWkHA7YS+GoZy2swWOHd0
H3keF3tiUhAYKvpwIDscJ1YE0bIJNgI57KMo2apx/OQoly4mm6uW04mmNcPJy8cjMV57XalxbdWc
QZSSzTrjGdySijqMyrjympJSSpU/iMo+C+FOV3UPxSnw+mSJBrnP4hAkujZmSzYm4IbQPYJW3HVh
BSmjpFEUZ0C7lM6xssJxgcNwbefCOpBd5FYYEn/t9sPOUv2b3mUYMcuiwMNkXyM5st9EM1hlg7Fa
M8+eThODtinJKCydX9waokprx2I3Paa5/tKTCLr354jIkLyFXppdAz67qpP3Ie1vkCrUqbSRkIDc
E5KiMcIERLzBfHMoAGdvKulYaObhcwz2honh9x4kJhbbhhg4Eds1dswfDNQkgkd4bcnB39qtCKDV
GI9a7J2TODsbgvoTo9e1Fb7m24DgTxRH9dHK0EpT3XhSvb50R1Areas+u6jJNlhDNB4S/FLNd7gz
OFIEfmpVv+TJXIPKGj3ZXMJRyiHdA98ccC/tqtnVaE8CwwJiddcUa7MaHxpXtzlLsC9Jcs4Bfpku
Q0IMZiZx49BfVBYEuAKaqmANTg9+EALnBakIfzZsdXC3JYqkS2THCpBncOxteoLwPIEijs8BCYL0
08o9Z4mT60UrinblT8ZGgrHiQBw8kJzFWZ7S94UwWka6WpPyqoHk99KWmwB7qhsyaDCcRt/KiMCA
7x4YvG1oRqqOI4OONuxvjUIjH6gLjCOB5xxEcVeDiHHabeJgQsN78eIlSlu4U0WBT6KvcoUzXRfG
7ASOTzE7KtcWGzH8SBP0X7O714OagTCX81DVHKp0QcWsraM/XKdaPG6R4k46xpeF4WnlKsIQu8ma
u9LNR9S/KFoYvn0gyuxvCE0s/M7Id4UhN2RS7J01BWsGNNZKZDoCgBjXcn52212mTq7OaX+wtXUR
g+d24PPjJ+yhyYyZRiuJ5iSrcHDocEXzQvjoJ/UG43AOyFKm5o3kWthwbknB9TQHWiPtVGkLpoYJ
squmdOMcIPI0x0rqTwYyI2TLAIsPu0FFduxEku3Js9kZsYRsPI88f22gN9equB1ade5rEzs724cS
EQoLcHjO/NBbBZza4TcgYwzXbQ4wVZtDJAj6lE0NjrbTlPGipqUR3feI7wFfjPKNpl9kBrBZDisN
u6x00NRVgOZ4GPTyTgTZVpEkZcGrveNQtDeG0XI8FZTFacqhXIhIXxacqoTMhk3ry8kGUXyusLYu
6lFdaWUnDwFVTVFgt+eS7NvGoUFeuzFkCO1RR2cTjbsT7J0WU6kFHBhdnYgbMGA5lCP/huttLpyL
Qu+xatVhcEPIVy6wZODy8yBQzME+SEG8HbjisCbB1xm44MQwgeoNQZEVMmivLziuPKGOKkuZfaLg
eRWZfSjI9tHRhIYQo3EAwtwrKsfeuYLqrVw6asvhCZelg5UzY9iP6PJw8YUaOUsXJCFrC/4cX0ro
HUOc9MsAhzgDfCS9y//G7jA54gJ2F5d896xdzbzlNu65DKeGRF2E9Rmv2iP2JAC04F0bwlOIgjDk
eRXZmUXxmlBVzPrsBQ9F7c47F/U2gBiyNHers8+95bnV3OLBNhHZQp6XmVEvLy+EkD2S64QVEOsr
nEgM6wm2ZrsbzknkricMUvsax+tjkxOzm0qKsyXUisInZhmE0A1CrLyPAFQ4D0z6nVL5ndeBNDM1
tbx8Z1rISVnUjTr5Rezy5EiIZaowf1DeK25mNp5D0Wwv1AH2zdEK4Ilch3yJQf6HXTPjmcoT3+oi
oH1ImUSuY1pOLu+YHRXDASL/jRz68XSxpMIqsZYXlBytVxElHiLYkHXMgCVRfwVvC/CBUVnXxNnr
lQ+VhajQSD1YZeCnVCaNiWYl37/wa5nVWg82W+ZZymWnw26eZDHhMsTSDrSK55AVq7CUgaqdUzSX
D/mEyBO2Ymt09c3ELOV+8LbNwNC5j3NtB3V7r1NCclfMlYsUVTDD1IgF27lzvnx9l2IR8ITzJAcy
iwE+JKGlW4c9jkJiX1/IMc4I06gvBljtAIsuv62Skw/TpODbmAPhw1HFj4Q5IYWFCSbTC9VNVwQx
QXGQx+VBzZ40lasY+WvHfuozpzINpy3eNTw54zbQ6LUIXBmfepU+9E3ZE2L1GhJ2BHESh5AfN4/g
AdYQmqurB9bI71aj63s5YKLCBuI9NPm+nmN2HfDsSzdKRrXLOukCnw0SKHZEGkoYM2fEPJ2cDb0Z
Vhbhh6NVOOBpx4EyuZb1sccPp6lCfgwpxXS4g5IOlNWY8VRKCQqvDCP/nAkgx3KO4BHAgRsxjTEe
0XA4Axbfhk1JwWRm4j4N4fHbU5rc9Za7GWMDztHk3BtzIqRtsuo657OmxpVb+DlEH3NaOrqs3zof
jRi3QnibG4PAZsVbF9uMW4aonZ6HmB1f1t/koSofR+hUvEhDcE7yZ2Th/tzPwPzUzH1ssN3N0Dvf
dWFxgumGMlt2XwyRxshOpT+ON3HFNrueAkI32Xgk7t7c1habxQs9yQjtDqtegbM2zYKNlWO2Yumx
j9n0ofHn65G0JAFdri4sHPcOJIBVGHrFk1kUFCGq4sakcxSufMYDqVUOZJl4jriTU8VjxxjbKt0d
XWxYZudJtylbQWK0H29g8TPOIFd/wcNECjuVHcZnI42VscwuRBaevtERu1p9Mpks0CyXaau61V9R
m7LDGIqB8pXy8QJYd8YI5GMqqGv2q4lnl3OjyZx1QBjpcWxqij0Rb8YxxP7YxBbBsN5AMlU6avj3
uhs4P8YdXBpYQD3OxEUEdmyTpoCYycEdEodah8LzaNQ2AEIHVlgvrcCLDzJnS9yyAN8I5sVzBvry
omJNWJdlPPELOlg+yTVcYol1CONAoDcvC27AnTv2aocTN+OYPDsFrWw8NWhV4QzrCiBlGcK57uew
LmjycOML0s69o5lrnb5Gti68JX7YEFhPUOX5/8iGMLi90rTQ2+QzHpMoiDHY5TknKb7pap9J8tgf
Cksaiwurl42dt8j7Pr/T4trZ5A2+vH98daDrb+AOnOu6Y+zB4TndpSJ8xWq+T4i9R0NRby1UyPVQ
GODggYFTlU2dn1cdL7jqaoZA5hGCTZbvI10+FWG7ueC5aguH/YVIN2QZzoh2mteN8H7IzXrhQcG5
LIgEKkFf5OnGblKsAyXHH2opOCQXLpoVAc9+CL5QajSkV5nST5eHbRFZ77ILFSSPuD+184dOJwMF
jdvYxc01o5ETD+l5ff/vD5n73TEL/brsi7seLYH9En9l2f572YMUunw2iThn8953m27HiWB8Fr5b
k7ZusSOUXARytMSdljfrqq3VS96yx8VMKM5BkUUnPAz8hULQkJjW2Pc8tQYWBHcYn6V5tFXo7XOn
85dTkMXPaecwqrU1ThY1zY5GNVe0pOqd5k/xPXKqk9Kfh8qPPiHa4OMwkKi/qEFNIeGp+Z+BHhK2
sEkA0G7zpGkwxLGifEfjVU5FqqYago2R4AKwsBpeGDItBoGFgbIu7Kqb8Y7moxyNpyTLxLmOni4L
re97KSS15tmpY33JmuJd083JD5EHN9AU5Z0JxqKniBPCLg/9vsrPmMpuYdJrK0sE/HIzvVMz/Jee
CMiBAKS/y0H6rS/oBBX0N8Mccotj2gBHzQkf89G7G4GwX42VET12kYHK5sQA3ee/FHMeTvJEb4eK
rfrEwt1KLT66uM3PxZCUaG+k+qcGeLOmwI2WvoGj1qE2pU3rYdvHfXLblCzGjYWiO/Kk28ejvPti
o8U9BIAgmPEq6RaLCDRuH4kgqtR1VBOV1wz8BnN8Z8r149cDv3KVh7OdYRVBP63lRxmETira2Hy9
OeSlCg7FvNfLBMhEmjuktkFDNnn3GCM64nIbtOMQkljB+9ucKA6tT1FyvqwndJsO0Ogci8QKCEKN
Xcgi40bZXQDt0+hNe3QKDg4dI0YnqaI3cAa3DivWqSI0uNDb2t3relKt+96BjkLsfB0U9XCu0h+X
HU7Gc43jK9wns2+dTZIayfHr+V4kznhTuOWTsqSHfstqFFoEAzF8VGsRG3eUvxZXrhlbdzGz18ku
qSLRrZFtaWAi1nR726uZ1rTCJ8swOmiPo7/noqyXneeny4iAyYrh8UHHUUUzc8FcfI4BMUtyb79+
BEyFGn4fVe6EE5TfRsyBs9kOrEtTlgctnjtVcLke7NB68jU/3RoRc0e8ATDx4AqVOO13XlPHOx6x
CE/AjHgt5y+iauWG5pi5ZKG4tTWCaFniYyxh+SdHjJeqzt4taARt0xUPQa2fsQDaaEA2n7GBX2ok
4x/ynrOVFtNVnZXNKbbz6prUG2cGbgfWkvGZjDcctvl3ckhVdUrjsEbcfYNaYJzKwl71pl6fLtyY
TpZ/IH2+kGTCjCkX7YNsmfa4mJnwM76RFcpeSTVNaL03jAS4rdYXyG/CREi0wrpVQQm2IJN7bD5X
cRqWywtGxlCxdROoENcrTj+87j8AinB38B+9DLekpsFU1PL68qNQmmqVW0VujWXV19ZhRzAXOQn3
WaOP37uQ2W3WNNekcOS91z9COthOaRy+BmmhlolloE9GtrdJdOYp8Gu2F0xqpyLqqxNxU3SU7jlz
7YBBPrIigA0MNZ7j8n8cWYjPKAKgBXNzZ3D2F4DxZdWXIXvlKnD2Bk4kspQRKJ4K5jG4QACPDdvJ
y7mtVKa5xCyBcXw+qWGmCtZNGhXbuTiC8EP0QwfpV+D/3wwZW1o8fmJHChln+wzeV35v7eNekYdy
KJ5tq3ZYK5thtLpwB4w43fcJFEU8Z9G6sbyYcwlbZHvOGkMaYKBRDW+NjqklT8wlpUlU4eQ+lJOv
/9RIhqC/1CujqOSTcCmF8eKImnIl5JNyQ+auZv6SN05yykFYsRp1xaLLbbEyZgSmJLB0pMz5fbDI
Pl1okyP9p0t9bOH/Fq5zPzatt6rrH/QyEkk1Uz6UJmPC0GLFM7ueIY7CS0vQb+NmVrzXfP9BQhy6
rll7qrktBjsq/6tCdyl63ftqoeL1YYuOGSQitB470tqM7BCxa7HT6X2cRJcjQUl3/Z7KEW2i9Vfr
B+Mu9y2U1KR6K6tRYwwPl0OC01zUPHIua+Vl1WT1LPPOZCR8BKNWLDkI0v7WQ5lyC4SDy0+VGuER
U29A9zCgbOnASuo14cG6Mne6EfxQyMabdMwYrl6affoTRpRs52Hn2Y6efYrKNnrI2hM7+vK5tTL2
P7UdPQAEcb7WHYsLYP7Kdo56RFPQbNzCs5bcts6mdpv8UGo5t5Mt7qmO5mFPL5YT1u+kMk+Gzqw8
Ish93fvuD0JnJkKc/SOHVHjT2OrbFFndBgoj0oBv+Q8FNZ/Ufm8njCxLnNHdddFqO+pmLQDgTEKZ
HZH0TCO41wEHsiz0sWp3oOTmDbzWUkdyWVQC3eVpIdsVt+50FZgTg0RWst7h6lbhuM0rNlWjTehZ
hii+eW7vFQaZk+UNLwGFd0dHTu6RNTKBAMPMK2WNvS9Zz6j77R8ac67YTq0nlq34I0q7WyvLXLwh
wYHJ2rgqUfV3Y2nUVy6X7SKpGZ0NReesLk/7eciNzDaeLj/z2N7n7lDeGHWFNm2wL7i0nAjY9/up
1feXh5mc49O1pXMb01pmUtMyd5Bc/nSsgu+0xSjwjl7PC+K46yio7wqjN3mXXe8g0/7WSs1dNdda
VaV52/QaIQBbUck9IxGmE8iSbo37NHsY/XECFMEOKuX4J2e4CIQjwWRRAQCBuHhnQGc9cMPgi5o6
9uiC3hWpq/r2H3+RpL7c0aiGLFmFN/4sKYyp/wO7mNwQuH5HXhWbui9kSq8JTEpJUnfpZK574Ej5
qrDbMBpn7aIHmqqq0sftN+8qwtw92BHYhd5wbkUe35OHo2+5CNw5LMZy0tD8nXewAtjvjwjIql7S
cb8Ph4ZOuS71z52Hvahyk/KmDRjJmjw02uVQNmJF+vMZbyWIaSLbSymqHxMGhH2KN5DnVuBykgtX
lzqUzNOY/tJVtZ9iopE8H4OtpB7gXOaKbQ7TDCIJkNJLP8QuN2z0Yhh3WkXF28xquw7r7PoLSSwt
b9OFCSVrgGDnA3RSIw3C+cHJNBf/QNsJ57QCB2tQV0xVYjqUqurRTsYYEQ5FRKMYnhcGGkVHlvXy
R6PfPUroNEuZGfRzOZyQGy96qVS+TbP0W8eI80pr5EtiowuWMet+btzjDewfpQIQV3QzUfSykCBZ
X2UtqrBeSPshifVzFML1b3MJBTzrs/2/sIU1g37Agmkb965/Fw7MnK5s+Ta5iDXLBMtdRYpsa1Y1
D5+bxL/y3EdDe3TMp1o8NdYDDpVFbdoLh+S9JTBVs+cxhbZivaVFZnnIjR0lwQLESrtt853brrqm
IrP+Mja3TXc7C73/opth7iA1SXYW1nUhSblr6cGgVAKdN3gaAonuMa0qdlwDOcYI/ijm7eoHlKFo
ivYYa3aI3S+6NxtmazoAmhHYZuUuQoHM0VOyVInmia5J5qAh4UHM6TdNa93j21yTzuLJE5v3/eC9
laa9zgu4QlNRUtUeyJumbE8mIBE0fH4KK96lZEWDQoHGc2S2YHL5jkPpkW5C3t25D8nN5V448Qza
sfDrJv1d2LULT+eRH/v1PYdK2EdMjUlHt17x0JC4AEeWkB9pEV3GtUZUG7tz7yek2kN6iiClGi6T
zUowwZroRbAyYx0YmNpxbmpCp2XM5e2jRXSX17/pUjV/ra01dSkM3WA4ahm2YfxaW5vXVem1Q1yh
aherHrnrapw/JO5N0rDdr6yxZHjFB8co+WA7f3x6+bOgpflS97DB1Pjgz6i3BxFUQA60PKXRQehE
j6QUt18fSna3Rc+x569/+be///u//YSgbf7+73z+XpRjHSEW/vLp3/8/1ePzN/rzP/zHN169tq//
81PMn6xzeKvjbfdZj3efTZe2lx8p+Cz+L3/5l8/Lv/Iwlp9/++t70eUUpt19BlGR/7kkfC715iX4
egXmf/6PL7t6zfiybRfl//kfn3/5z/+oute2qKPX9PPXr/6jYdz4V8swhPQY/3g4z3WKQPrPpv3b
XyUN4zaBGtcA2Kvr0gXq+0fDuPhXx6XJltISU5iG4zhcMk3RteHf/qrx77nOXGPi6dSG2JZu/J8q
xn/ucZYOvU4238ilPmT+5J97SGrHTtUHmfw+3wbFdkJr2oo7tTRBV+l7jKUv5P1+10j7c13N13cV
ujAt6QhK1OcX5c+NtK5LZjopP8Q16fHojiatpXMM1t7aumY/uRqWxKgW8hEH0aK4d35T3Ptzc9I/
f+9fqotHlO0yqD6sbbunp3Dbb7StuWt2f7ocbr7Qy39uRjdn4vI/iMz//F1+LUiy06Gbyg/9EO3S
B/iL5zm7vfZXDCA2+dpYwgDb0V66HtmnlNt8+f9+iX+pxW0V4aq0+XBrr6HAslO3cqgkBCXDeOzj
4b4MGQlS9itib0ugivJSS2OzTUoqpuwyYtbCvCXSnqOu/mS8tDAKXFVl8VDWYCT+99fqd2/I/Pd/
LucRLjWy9cd4mN+Qdvf1hsS/qQD6mZD9x/vBKmuwPnrUk82L8J++iRocOkPCD0yRft6y+fmgqgN3
zG8u7Ato+5/e9j99m1+aqGEE2piiP+J9u7fI122SZbueL2V9EW1+9ysZP3cIScdm1XB03RYWz0Hd
cX+5i3IVERV33/slU4eTv+1ug7W7IiW59tBR+3tt5f/u1/t1tfj1O/5y7xCe0J3CebdeslcKUpbV
S/LZLvAiPqV3GBF+//3md+XPLydLEzAEU3ekBDOEYP3zu2Z4XuBa8n1cliexoStsFa7GG+1Mj/wa
lNVvSpmM+Z78p+8mPZOQIYRJIX/5bqFNTCa13pHcoe8TFVyKY/For8SWotKttaDR+ClYllt//b9f
/5ff4qfvywLIUk+Sjm4qIexfyrvALPtSa7ho/H4V7abdvAIOP4IPzOpL7beLr2H//C465tzdZjCO
5dLhIcLm/edXdcQHT7cFlBB23HLRRKGLJ0TvT0VbWvcwbCQZdGNMxB5zUa6OeL6q5BYVVLGLMDPq
w6d61HG5ApRgNho3qiqYZdbI37Aagvg0B6IwyDkUoCbxmAEmSWa4I0dXH7JDYn5YGM1uG4yUOwJB
5arNarZZkZPn54HR9zenB5u2EGHrPQwwI5kNNNprW/XBiaw/Pvl0GN5DerXPbelleySbT6HXHi3d
eX/Ak97KjVsqm9IUDWNvWVg83dKqwJ7L86+/Gx0XxdcS/bMq2+A6nnTjxbWCIYXvVBo/4hYs4xCJ
9FRa1nTPxfmSDQwrmMaGxlFGqoXpJYsbQJ3aBlJr8tykUi1zGK8rG9RnAhJxagmWKTZmtCDncGfC
6iVFJTpCxQJL1jqkR5Ze6odoXJxWqIdPIt1C74qwkcSWarHeZ2X2EFMSD9nQDOA6NFp3rmNgY2WP
n1Zrwn6hNwWkltEhdWkUJRWTSV+t4tw07jQhhMdqDWN3LW3lMRUhEh0tqmrqJRJ5WyQHm3a6FfW9
4hnMUw3BxAK+LUCvXBFMCT5o5OjfJ1DQ60bVgCNw9YCKaYuPTg9MdIs2x7OZYxnqKCntETixeyfZ
7TiBrkHylf/F3pksx410Wfpdao80DA4HsGmzDgRiIoODRImkNjBqIOZ5xivVY/SL9Qdl/n8qgipG
Za96UWZpmRulPAA4HO73nvOdq4rQ3+smsnAV+jm6ZSKy19Qtv/VEQa4iXcaIgqPuOtGyr3AUgcwA
BcyNTqwqvC5JDeZzhAxf5CY4E+oQa3bsHUpdHNxpA8dOrwpl25s9TP6wn7dqgmAfCE60rxPUZcVy
kJgVuhURB0qX2qN6pGITAOC3TFL7poDEmir/1vnMrDooDAxk1XSLs8HC9RZgSnM7O4BX70sAQGhx
c28IgPdjwLV6CwQRWahWHDiQs9NV2FochUViUr/WnbBpLqwPp8sSryv7RDZmFkcxnW2hebaV6Hsn
Two6bdJXb+POPM4FegdLuWmzYRfga3h/NTr9UP4czVq+JTabVqkZ4mxxqO3CdCIi6bTiWVFuU3mf
Gsc8uvDJ15Yl7e8lbxlFlwbrqSkkFUe+X6dLEObuWcsx+i/7Iwypm8z9Zm7jXXh/aXFdfu7pQJbk
QlQVs7UtVftsbdXMLmuIHeJwPntaeyVKrEToPd+/Z7+5HI5ty8dK5a4xR862MGUu9XZxkSh1u49p
LzAHQZ91oKvTF2KnqZEm2xmQPB1St5Ff3h/9zXLOYi4pwDFPVEeHxX96L6cwxIVnQfJSY6JjYzKP
aS7kx/cHeXsfl0HAKuiqbWCvPJsWMShIyF8BNQ/ia1CkCRwbU/H0/iDLnvT0YS0znQGEsDkI62cP
q+YMHrVU8FWploeUtvFD4BvloSPJ7BoCULAZkBmmyP8H68LI5tubyCnLUYlU5bQmbHF2E4GqVlOX
T2RsRzpMIoskAdI6/crYDqqcvsfzUFaoqGCrawlRI20T4JSo/aJ5rBtuGqnrEo6uJP9E36DRRAsV
oMp9yaWtqKuS09fa4EtMJTXJwlcny5FLAuSx7iYwdqDnfO0pqwyIXAmAukSQB2SCcP7qq7RhwXgq
NGZMvAlW110Re4DwUnbt17yM4/o45FSBd4VwJPYOEcgHmhPk8o186wi6CPsrrU7FA/1WpGHCbuun
sbV78ny6wEaZ7tgOmuXU7qRnZHemqOAKe2QVKvuS+PDhBvps8FrpDTGE7z9r7Xd33CITwMDmA0Hl
fLcF+wIEGYaCcj1uxjXxT1+dGyAFK80dt8XH3LUvvaS/GZBZZUtEn2Dj+e/pexImYsADjrpu3a91
N3S13XiVucv+lQ7Bpj4qF3J53s5mTvFC1TVNtXRJZe10vB6rwKjUDqLbfS/jDV+otZ18yMNbk2JV
F4yb92/o28uzVWauZONKqUE6Z0tqT+2zRCLsFokEafKQTxdWgLeXw98vHR1SFgUD5/zMnocmbP6a
kyuFSNE2Xo/tVVo/tPDREg/1PHnvX87Zrnj5RNjqsgvnuCZtruns9kGPcCBQ627l1deECK/hVe97
Ts6wjDxOqZdmx+mBneGYgZpOTI9mUA2RS8nl1wNiRbPMctA4DQd7K7xiK9diZRzY77v/rn/8o3rZ
MfqGPL14bX+W2f5d/Totsv2v2/JH/rGtf/xojy/l+Z/8/7Bsxvn6l8f8pm62b+qX//Of6a+lsp//
x5+1MoOSmL1MLgGw1RGaYP3/s1ZmiD90aUFjVzW+5hZBV3/Xyow/dIdF0uYozClRLv/TX7Uy3fmD
RGQ+y0QQaHy8HP2flMrIUz77PHFgUnW5/CPZTbw5b5cBcKtqams3MOpCrMvaT14J3kg+xBz6nwZy
Quc9qcZj7mp2DAohS0h2JYSAcJXAx26oVdi/4NU5HbgoFHNqbWs3kSL6r0449Xu9NLGxNiD7+EiM
Bvo9iRaaAh5kEC2ABWDK5qDRFEdGXLYF/HFzLgFTCv95DmVSAOHyRbkm7a8iR8NAlOMhh6ioMtGc
3sVAgZ4721EX7GeLosJAb7ZSc5/M20oDFWOl5g5ZS3hHnyhb9wk9q6gqy2dNl9mGlKpmX9Effono
/sslrY6M9si2U6DqgXroB3wTgqYnyRJY3S23zEbzG7RdpNmRpqBkmW1H8L3JVAtWpGmVzdGHh6FR
bi+6bqtMhXab6JPONkb6Q/+jbDq/cDvDKAmgV+r5Tu0A3+39xlmaHUwIfFSArFA7k0Nd3PVGTicg
LiGBrKJSGGQNGzJIMX/CaF2Nxhx6U9xOh4ZIDehtKjv5vuzu66RHFtQWIMdmcjxvrNghh7SNnfxJ
n23/eYDWAgQyrYeRIBwMcc6kWtzcnAidptVGBzVDTr3AJw7+u1P6EVdbo/prpIE7lUfHGRAtugKq
aqbFE2Ym5oiMdTZbpROtD1dL8RdnEHUwbafot6lR3cQkuq6kMliPqW60Gyvo1U2j6s5D3HKxKxPE
eA++i5nkWNM1fF4UhUoKFNCMy3KDgJW+XCH15zYwnWtLocWZxUHeehZxwA8IWcoNemASqoY4Fs8j
yklaZuKHHxTqB8i+2dZWJtyIZDbdEsHS3odQYRoYhwqqJ6TfJVwSvb2m7R59VJ3ouVXUaSdyjezs
Tu1+4Lj9rrVGcVQpN95DYQsfKgH5uDRa6mBTWnzo/SVvI49tjcCksV+LbNC91kdUWExV6dZZjOtO
M77zEnKUxFa2CkZil8seoJQQ7WdHo84QZMSEDLVPqogRdWuKksAB6/CRjfB3sl/ALcnkqoGpuJZN
eBOl/riykZh4iKQ/Tqby0HNaJo8BLy/vAX4tShiH3kZ7zB4afSJNVZcEFrmqOg6wpQ0NwcR7tPJ1
g4SBan4UzWKmn2ecY6b9FUQnr+tE1wXDJDzvufmaxPO3vIsSXqnZWLFdtO4FnvxVZToPRaNdxaXz
wGtorFhynmOzoRXezWw8ea5eqRFnKnU2aY6pHrQcn2SnDJ3bQukjNh03SavBIDEDe2FxBF/1RvlR
d9bI+xgpTKzA8KD2jw/zaMEJiKJPmAtGDMdxu+ubBEZoBzi9cax80wra83j8rOvWwTdXtJW+pY2W
LY1LazWBaXDr3hBu6SDEJH+WFHmg5B8M1S/Rdw3kRNNSXOdFBWdaxVEUGi2BRpG8RbBe3EiUMI+d
6gy3RRw1bH6ipzACMJASkYOWMMMaMuGcMpKm3rQz4ZlWpBkg081w9mjxAXQKhvJbXHcd/bwYGefK
H5kYpAWyRBrEiyYdLucgsJ6xoAEuSnxxE/rSggYVDTt9DuZvqahZpqJCgXURp5s+KNCGt+3rPFkh
biMRY8lX+zXS82wj2Tdu/Fy2B80osPg23bcR6vLgBiFIFjmV0w0p6d0Ok2J67AxSYcFBhfLgAzf9
bpeKr60mpYvI0KvNRx0Vg4lrEFNpH8aN16XquCdS4pPTIOph82vtRtKrOsipOVlfDdv+0lI7DzUh
55/afJ2JavFI3myu01Qp77Pc/phliFA5Q6Irc2ljSOMmqJaqfDKk1xViTHI89FA+Zj1oCn1wiJee
CTvONPg2iTFCULHK6BMYNyj0CdioOUhxeSlTtRfazNO2az4eDZKWgYjmK51UvC8l0WrXHeiCabsA
pu5n3R/DXVj4Kb6ZRvDqbHSF48o3o1dFAs3eLD50pAoliIQoO/2IeBye7K07bCTRBosZrf7MJsJR
w8mb4xx0kZihxJxIFBjlmDwiyVOPfVJoa12PTC4dZc3D4CCW9fTQoH2RIU4B/i7Q0lsk+B3SVtdX
Zm7Lbzg8ArT7iAFImyX31rg1Bh1gc260/DsDcXLoTc7IH6qSvTFCImBqSxDLpKBAJqj0kKALpwsb
B3AcCbtIDHqqgx2Ma94P6C6xGTkfOKTl2a7QMe187nuY1AImaafS76fFZxGc2tKkpg5YabOLVspA
w5f1iFBgicVejCQgubRvPd/2sylhd6PTRmSzTJH87Mxctkni64lRu0y0tfpS3/ZXwVH5kVxne5gP
Xr719d0vW7a7P8/jv/a2lo33r6d0k3GWDgoFByg7SCxOd8pZgShe6Y3RxXuBentpJ6PMnFdAS7UL
xSjttFFoAYw1hW1rmM2t5XBzfnV1q7emhUnNFVvrCbDiLr0q9t3tf6PVcL7/ZyRL45BsUeQ3LYpG
p1fVZsEYQ1uFyXnUNsjUdsG+W/urgO0/6M7V+7fwrHXz87rotuqUa6hlWPRBT0fzR/jik5WOXJex
Kdf2NrjSdkjIDv2h9wJX7oari+ff5QpOn9vSBvt7zLPmjTo4WOhtxrS/tMWKL8AquSc/k4Lrelqz
2Vtb6wtXuRRN3hvx7EjaaampxwFn/H6jbaIrHFWetq7cws2/tp7YgKXbwZxwW5oq6EXfH/zte3F6
tctx9peGXwHyoglqrhZh8DFpzH2dfX5/hN9NzpMbelYzgnkGZQaDOw8Rm5DbbO39sGn26eFSN/nN
WXiZnBRj6dksRx1hnl1MH+OcJF5rdBtv8jRibctNti296A5O14rb515uIP/u2f065NnFBSZdjGRm
yIkSLbxOLk1uIJNdWEz03z2nX8aRywrwy3PS+SbUNJ44eLuDp6wW1ZrLnpxmgTdAgXCBRW2hirmG
G3WrCqPntlinfA5Xhbr6f3otl2q7pZH7SjLX2UXPBljISSUvqPG0DclX3vCSb5Kt88VyZ35BRgqN
2124A2+X0+XZ/nvMn7PslxuQZOrYoeBmTF/f6DzP3FBW2SAvlId+M4ckw5gcoy3KKYZztsBplRFM
nQ9RvvGMDVvryh2/Ju632VVBkiJqZDt84RXU3h6YT4dcnv0vlzZk85wGLHQMaXYu1c8g4AFDIaLq
ptybX6ZiRaRGvJp21YWb+psF9nToswUWX1M78rlchkZgQj2nL73mqffUa7ij6+RRbNOjtn9/QXj7
JE/HPFtgbTNz9EQwZmQ9OfYjuuuou/AUf3tH+XwIClQamM2zCSpAYOK/dCY8EuvuRsFZD9M2SS6U
+t6+k1wIH8KlLmu/rZSm2H0wFTBKpjyOFqrCC5/1390odE060h+0GBCOTudFA07MUgN/ctMWETch
T8GwTsMLU+DSIGeTj3NvZebLrQp9OHOFpLSP5aK60Hw5U3wsX3IaP7pl6joPhP7P2RNBGmo3MWGa
7rRtn+p9t12+bvrtsB728cH23p9hv3v8iBOkoVF/NdGBnd44bVYAqgcGJooCZJmFG3NQHuc55INu
PLw/1Jue1nJhv4613N9fXl7Vb2nLtjicxDbYmVfJFqcrWxPqK+uLb+vbrcnpWGdvzhyQBqJVjDW4
qguCOmf/1a6g9H6Wm/+WBuLtbu90wLOdiWZVABfFcnH3k6d7wcH0gJy6y+VdVlxcemr26Z20g6nB
rMxg+dxsWk18aq30S+CMB7yQ7vtPbZltpzsuOoGaaaE0pHsr1bMJMmUTfHg9Iovey266bb8Di3VN
ENiFle5nf/bNOPSJKa4a+DTss1mf9dPIFrZW/91MIS1hPYR7cgu3hAF5xswq2z2G3kXR0+9uJt8w
CrAOnTqqvqc3E6/qtORqqkxLp3MbSJbUcGgO2Oug8ThV+t/0NdhRz47dS/Kn5ea9vei/hz57jnqN
jc5vGDpT7irlmzVceuUuDXB2V9upwMFZMcAi6erZUbrpx36n3ZNm6GpiJa5D7+Ie/e0Jixnz9/08
33/5WonjNv15P3WX/dfRWt4ET726tHb9dqW0NYRqhm3QoTp/cqOoLKQvQPTzaxSfq+6oeInL/nKt
ecRSX/iE/Xa78+toZw8rxsUYQPRZlq/+OnStr6L35Bqo6J7YxnyFm9W60O/7zdNzVJR4hqHSumKP
dToz86Gm32dD2Slx0pfdi0n+2ftv96URzpZJ8o2cdpgZIVgwnc6HYXh6f4Df3bWTazh7u3rql4ms
iW3vN6qreoknQP94pAls623+yXz+a8f9P52w/+Dd/a/14/8bDEL68msbjD/+ZxNMF3+oNuUH28bX
Qgd0EaL/2QTTNNpjaCEpr5goIUzBw/lLMK6IP1CEo3JRFxUhhwlaXf/qghE6/ofKdp8+6tK1Qrxh
/ZM2GIKIk2XQpFVKpcRiyaBgrdJvPlullICSv5r2X1FwhMWW7k2j2C5qN795nXwHLF+I6a5qfqRd
NWbFU5Rm8EujNIiU17YEvQBUds4g06+nCAwLaIlRqkRUTaPOxmYItCnN9w3tmHZjUlk1A0AzKagX
2XSWOawNc64UXNhJCdmBAqlInZjjYgThk4MwobTIvzLIEZpc2SizyIQQPibvj6GIUHeu2h5kEF0j
0j3ExoemUT4oZT90W3UuzemlTmcThKWu1Up/VegUqV+kmmX4spfG326abZ0AP5vcP8iCqu/Pz62W
KCS4auSApKTDjepsPIugd8r7NDeaGOtYVXKpuKthhpSiqQUJxFWN160nTmg7ItEk/CkBGYwUPiPC
ulqB4+O7RLpGWGQQwrXBvJGzkpQ9f0DpaS86xZQTAC0sZInzWBvOVTNaE3unTpQPkkAsY2cUlhZs
az0bHdJ99L6i9xA7BliyIlJBtRyEqQ+go8MYtKNKoVrX0pccb3VFtrJUFKhgUaUG07HVASZ036Kh
b9ojlv+pMVfQzVSchEEwi2JrFFhU5yuf1DzbBTg0CUDW2hILSmV9fvItqyU1UASKArOwTZzdkur4
CnRCpEeFQEKOhbkwmwbHZazb9dbHbxvsYyOxDRSLk6kVXh2kUXiImwgQR50NpDvHmTrr10GGq2lF
5DQj53HSUkQCT2p3O2XCi3ilTU04bmY6eeNtNgqaKiD1gEiMZtlOePbGzvC4yQ2xNBz7n/S25qBf
ltYTfRYgVqVj9/C6mgJWEI65CZFPh++OpmRUEjxrjglg00Hp2l3QNJAv8XkoGGO1qqJqQXau7+oo
nWAoBroRUSfF8k5yDx2xDWGKol5ZRWRbV0hoG7o6VqyJNRSkbtxPxRSpG0TmMEgjMKCvWt52Ck9F
A36IjaUiDbEjmX3dkM0W/ExvJsoCG7lYx6CYQKMWhcBvLnVaRtoQdjSkBM1Uc66TcTVYRv846Sas
vHke5+i6IzcMBzpWoWE7dpIWnOJn4seQ1TDfRa1QammKOHmtnQEwCAKl+YvRjrSb9bqfNBJbFGId
CtzBBThNQA1Ip3hjh0UNDAzA8Dd5SFqDGypqb2+gDGBaSxLJuUzL2sXqbS8RZes4hdt2q9RL/iu2
VmjEBdMEclQAtudoNqmK75TWpnLguc3WltpU2j7oUAKqgR6gqSjbIC8U5WZIQhIv595wcPh3nZVM
M3k+jsQu64RB6IzcSNIYrkikt325NwcyQXV6rvgrvbCfnK/FgibISNViFdw5aZ0CNZjsCJUiLXR1
H/NWTvAIioIPfUbjCWbzkFYV+mVnZFVw8pLTbAfRKODFG9LpCONsMJ8SQVoN2ArEV3QV45Fg2yby
s+jQK2oqtvEYtrQwYd70+8os83zDC0DazqrK5ygk8DnSjZUjqkpF2kVacY/Bt4lTELmVWQ+C/HAr
kocAXTaEqQp3arEm98+iTRgt3ZoPpRnN1tehScaS3ltrlhEhvmi8aSEapCGZ1LirCIsciBRbIY6j
hw29pr+TKK+1EvWGxU2euFPuqDak9M122cSfZM7S/tKN0P7BS9O73CTore1rw8wlod4VLO3sNZol
nubVUARFh6O1CoVkaRsK53M0hvA7hopazVqZa9KtAYAMZvRaxYWKI8lJ6uGbX5OV53ayAFllTYat
4HaEYnFn0AJ1nkXNi/kdNKDqP7d16cgXlVWtWvFqDVD1LNR2+WowS6skyVMWOth1bag/m0nd51AL
dGpu5J+kdfGR9S/p17WqFmQijvGc4lXvqRsHIzhGtcoOWqbJ9ibWYn/+CN7K6Qnflc0gPFSnpgD5
iGv4BiS3DInAdfK8d0KKGhBgpjWLPKy2G0oiRXRUfeinGyVQ5AiXoRYdQTRDqYLnAfHS5MqFQ8Xp
nhF/lbSXzYKuq7gLTWpGp7tSGTcD3Cz91lSGXL6GmmisnRMUs3P7ywbm7s9j0K9dobfjOGhDVaRT
qm7KNyrlVkzjYMbBTUIOjc6qbLYXKi0/f+nfx6/lSk5HONvRO2koRyuCSAGJm7TWG8Bh8kfzyX5e
LC/UX9b9Nv4ivy7g3nTDY3X/G32bZW9z/huwoQjLkex+qMSf3s0R0WSc0doOXv2tQUABOgN3fuy/
LtI0WoSH/D68sr8ZHoff1eCs37/FZ5JJ7oCFKJaSGfonbVH6ne28ZvI6nSjMjygk5MFYx+vAa6/k
ulsn39uffap/qIp7M+J5cTrtANlaCtnci1vuE1Bhr/SCh6UREH5KHi9c3unRfhkMMyD6RYtNr73s
WE9vbqEXHRls3bHx4OhOB9VdVJq4191q3QCx5JxYbADDbN8f9nej4qKyHd1GI/ZGNxk5Za+WenHE
cwu266Eg6qJrb4rwH9U8/7w4Kp4mm3sk2m/kk7Hv9KIui6PhvDSss0ZTr+s4uFRxP61r/RyFtqyJ
MYpXEG/K2QxpWyNWkxhk13W9j58iD4P19VI9iJ5g+l2YjudvPCYpubwCvJZ4pjAonD4uI80roFPW
vox8txp74EHmhcs5fzQ/R3BsQk24EsM5lwibjh1Oky3RTdR3SaIduywiVzM+DH62f38S/O5aaGZj
jLIc3A9iua+/FDvxIin2nFh7vSDVcXAAPqOCu7BCnlVUkS1yw4DAgi+yNNy9bxaPPFvkjZBnUOx1
AjZ110PTQTiyHiKVk0B+a1nZdZZG91M1LlFMu/cvclmcfl28fo5P0c6i9skEOW+mz3pvo/eT+1im
6Z3RNMnHrCeOiqBIPnnvD3VW7PnrWhFqUhNHGKWe6+nHQZBu68g9udeIrbHS0dij11zs5Y68sEtV
QX2ZayeXJnQc7GgsHIfeFmX40+dH8lNaCVA+Ofw10mrtgbyM2BNJJvHoBEaakM7ilJyBgnaeEI9k
jl3noNeCpHbuc4JNjXFtanlfuabfK8ZNB8i53TRmZkzXvVM13auqc37TCT3YTUUaoY5S9UX51leV
sasEsYId4sbajG8Swj+VjqVkho6xUiJt6D6IoFSxRMHc0L9euNFvZi7dQ6hZrCh86dU3FkknpxZM
luGmfir3aNpX/dd2ZW5719liVNs4a/PPt/5/Kjb/YTOp/uuSzfbl6ykhYPnjf3n8xR8sf2Kx66MR
x87wr4qN/Qe51UtZhqIgi4rGjuWvgo3+By2cpVZD64jPuWHwWP/l8Df+oPOGZnmR26N8sYX9T+o1
LJWnJV5kEBZvOzsWPq8ai+h55xcmB3avBNNKlavffXWcqy3qeuB9KHBHuPmaUzzqgUX40FxH8gfy
WN1cFSAmba+tKSSsbTvpsVYOpnYF7SS57aqpeLTi3spdWoXg3RML2fONCgrmtm+asFmNIwbIYxA2
CagRVcl3fgNnaF13GZETJsWgG6WwikfH9AG3O5JIgcPMsQ92SDKhR7Frs72Fml88pkpl7ivEbkQt
FwRfwSJRLJc6Bn+PhQC734hWtWro0Ir2fZJ+jOiuZVQCmezPgVWMa2UYTNPlw8jOES0R/t3YkmwO
m6LhxSzpT246SSBSnaCKLArgTmkv4h/g+kl6Baoz3pRNyO8LySeFPS+Jlh/aXo88u+N1RvNW+z+q
ILM+BXUIetRHCMfpkVSxBgYM+SxosiGZ1IY1P5LZUD8Fo9rurLk29qwJ5quTlM1TG+rj56iJi+/o
Sm28r20mXxzBaRy6iaV9V3tTBUSYTpC2OefLZBNpvV2CYbNyY5/iBt0rWkiitaO04/2U6UFDPHmR
5tucQ+u0UritNxTDh8JFkajfzkSwtmvVrrtvaW8Xj2TX+Rw/cifezEox1SsyMtIPaq4q5Dngb0Ia
ij6LCBvFGl5g2kTBdsoQPpMKMQQ3su1Q3HaQgh4CyTMygRKr/BVOi4rQylLKXiUzCrVj8TjUk/8l
NtTsuVd0gF3+cklwodQd6tLx89C0zKxaHW8x1dZEKhepehOHwvhmYg8OwB1N8rssfUSAYUEa3gJm
2tYxUFTP1yGlI+ULgp2P0I4wvLmaCCONcuOpHrrsqGN7Ampum4NYoWyu9Y1ildY3ZH3zo65F1s2c
2uNn1Ymtm6n0eVD4AEKvDdJh3zUZdDarBQCHDnz2fxhKIiXLuuF8IgzR+uTrY6luCDpTlhTnmeKK
CKBF8oEJAVPPbJHAW6RW+EKerTOsZxIm1ySMma+lNMo7P4hGlIKTQXY01RC0sorWMWlTBaXpAFW9
IPS8CmtCXYvic8sRbh2XTQv/Ms0OxoS6VVpxREJKkz7nY14ZeFK77MmeWlgOHWWemiLU0Fyr3dze
przXn0ksLO8GEZWSw1LavA6EL1xPdsfcUys//2LGvJ1KbZL5VPf+Dwf+4j5Skj7ZqZ1WP9VtR7mR
MkP/iexgZjqaQcGHfppr4dpJ5dxZ5KN8TrqYBp20mmlrZWVEVEoXk6zYqGXz6qf8lhr7xovDggQk
LBho/GZqol0XxAW94lJjaSCPZvhBtXUiByCV4H+iJrgziyS4sQMeUSRj9ZHKynhr6OOTQ0H1cwS5
SRDmLcL9gPPzpnSSyCQOI5mmtY4PmHibfFp+cRLo8ZVeGM2107Xzlho0boSRBEqbIFahxvtGH4rH
MrKK/dC1zmejVCh6qW3AhWZmv9y5seHXR8mw13JBhutoKI8CHFq6i3upfdcoM97aFXMqjzEJeqNR
q48Gh0tib5RBvxWZDPdglPBEtwSSG3GYwVMdk+aV8FWsnKOWpf1GT03lMafKfdd1Zi/hBkflkwba
S7plIJnmhp61t3mqlXeIFYIrMjvJFpuArEKV5hbja+5pr+GbyLwozjRI94X61Yk0/d4uyNgoIv5+
v5x5Tf0RdhtJPRl3m3narvIoUVkpu5FsckoX6m7UTNFADteGylWChsluQfOKAKs2xO2Gfc0uqBQd
RZVeTPMddY95R1nC/mxUFA5XSbZM4pAuNV8IXVMInCxSGpua0jB7y0l5tCI/nA7EzSN3T1ul2I9A
tkxvVKwJp37XfRd2Kl+nrLJK7A51sFOH2f7czrJ+JVgRGbye1GynEZ7nBxb0GXOLWOJxKm5osyZ8
lk/FBJDpQUvYxbnAbzKSxv3OfGW7zVTS/BDKsQlvq+ij1lj5U8WFITVuDokcUeR3hW/Dww3NmwVi
eKUUqr9ujWoiKj2r9rUCk1yvKzJf6KqiiQV/4LzORlcemyyLjpFRGdcyba1tE7fyAPyOtO6+Hjet
0m7TuFvFKj2Ksi0/aaSmuA1o4CtRBfmxhcC3dgZlPBKqR8GZDhCh6mRNdW2ikBgTwhkse+wEpkgG
UJGQxa9Gv0+3k6WKVYQOa2Gjy5uuGtS1QRdmnxup79oo/On5NkF/x2sdfqX0Do2gCaIbnTKzB0gi
BeSdqK4PD59qMKmXHjXUzOuMzqTUahYu6bbyS+yL+Sltp9jLsHu7qG2IRDBGdYPPhPrZ0A5Xg0kR
vAmL4mONc+auMa1grSWZuDYQpH+Io27aa0GHQMsX9Y46peoWAXDgdaL0ekF6ENFdZRBRRxd+viZB
kTB5pNbYHaGoH6QR+5tU8fsDa5K6rtqheah9pbiCah1uYxvOOkYo81BbItlr9qy+ZA7548VSsI9x
S839S2mRpyH75NhacX5NGbu4JUeq3mmUV8lZydPtPMMxTUDVrdg1hJSbhbnp4uixtK16qypptZXk
Ut3UpjJ6yH6TNfG65Ye0IuSd7/ngNni+4Kvhe5EqyXZK1uQr6XTWdpLE8EYUYfe4yIdNxxltqy4B
VHXrZBhMmv4KQ8IXsATNpo5CYPwk7gWAJMiA3Oe1ikRRLs4QZOn8XZrtyZEF1WctPsrSAGIO8WM7
Fun8uckD/7ZoemwrbRQ9A7bu1tXIL49rtXGbpMru50wEt2VM+KJAvLfDRVZ/6sK4eongUcOLrnzq
JHUDDxCIqr6KOo3wgATEbJX60iVbRx5CnDussrW/06g5HmZ9SRmGeH9X5MWXssWLFZHP9mL4oIXz
hFgSNQ4lWXs22DlDDQ/s+6brPFr2JXFfXU/hnL5QLzH34dCF64z2nzfQNWNBqMIrJZtbt02w+8wk
G5DXFfsfoG6oe0Uv5B773EB+IXAP1kHYu3Jut6RVRB7hWGLl06xxG7K192moi1s9qA2ivzKR7vxS
bfdRoCO66H3UEJSWERDTj7Dqbr7CpAHQf+oIllTAvspJpZKj8hg3IGxNLBdJG7qGn8QfM/KsP87a
pALyTomJCC3jXqp+Rs5gnR3kVBhXM5T/XSxInFYCLHhhU2FCaNlWfrQ6srWo1Ge41Sor3au+kr8I
0PvHUm+6ne805tOIvO6lcCroTTMfjGYVd1OC4CcjAtZLs9A4mnXoXBe8Nldq7/AmY3V4bqdB+RLH
zbhQeuf+UxzMSbQqxia+lTWkhIn0bcpGFe49UBrtq1NO+VNYt74nzYafQ2ZTuQ80Sskl3QGSybrp
Zxxy7mZ6ZIPEtKAo23YLa9VqSVyb5WM4KQ2Q/Ky4zn29d6FRAXqsBtpsQYs4O9Tn7YSBY0O7Aiej
KKM7/HTao+UTZ26X6bw2O1O5ChsR33RYX74g4k8PJWaxOzY55SadC7kjU4DdpGZl8sA+Uz+YfDDX
Iog5D/eddj/QXn1hZ9P+GBD/8pZgtWnnynbFmKYEgkKIj+y8vnZK87mRRUMIV0NwnF4FuCz5iOlQ
+ja0ueqbYh4+jiNiI57nxvfb9IoHXxyR8ULNhUcTZrwVGlmNxwxWTdYj8PWaBWAjBtP/GCTRuKcr
6jzIYSHdDAv0JlzwN1QQ4A4kCxSnUZNhZ3SAcqxJ074nnaZ7YEbTn4hznvNkgCjU/yTtLNCdibmL
cA4/IjAeyLcdaJ4c9Dz05D+hPQHv3H2esnm6J2wk7a8aOpVAfqrAFPd5C/onltVwzQLDDYGMa66M
nzAT8yfYZBhT+1DPmbKrcYRtxcgPIsuoBNgC0ZduKa36Mua9JFOTb0LE0lCUhiR5CnR4kmcNMTVd
YW7zzqgeRcjheDPWnJVWlaFAd7FU7vBVI0nbmcm0L2kOwr5RI0H8qWABdbpxeKhjrb3Jpy4g652o
YFexAF9nBBsdKzZCctUR27ov8yWxr5UJInLL92mcJoSElLjcRHCnOZEAPgnGnig7ejpBl8y3MQUh
T7dLJNBNz0d0XRm8aJtBi8VwNVsaijJdWw62GoS8Pi9dJBYNMqLBqPq7oqLZRY5VD7KhH4KFFin/
L3tnshw3lm3ZXynLOcLQN2X2JoA7vGXr7CcwUqLQ9xftH9V31I/VghTxHuWhEjNznIMwUxglwgEH
Ls49Z++1xRrvKS16hlyYBKOK9rkedhdTWmJvtAfnxmbMuypiqCGeJAW3IpfoFDFplR5NTZceRKNj
IbVYhy2yZbaaxdLrpZrq7Nsa4JEIh5dAz6KjJlfFfZBNhIFow7yk/bzHIPdXbWgfK+aZy2vyKyXZ
uMO3eHBS+2GZoxKBuiNMF+i3hFQ5M2P4ppwE+xoWcS1pXsi3wOPFsuAlcjNwF5j5wSgIAxSD8SVO
plOnO/e8sE13DspLq4ndoa4JXW1wAuq8F9v8FDAEQ+Uh3doBLuQcmsRomfUKcTr+xFImTqPVnwos
pkSni/sEOwwZoxSZjTqudS1KV040216SZWtLjPo+z0iBihCPQ8ncJ1p/USbldRtpJJI1iCKGcM+L
19laULe9OO4w+NaN7zQzO6+07NgM8RvhGtQbWoczkZ/5M2DqG0uJv1gL+05VK/j5cw0UP2meR336
2nUCZHN/rdjF1yAUp7kpvtRR6mwSoN1472J3nl4KsLydTP6f3N3ECov22KYSzFScmSl5SOMz6XI3
yKsvyCW/zewQvlRBBIbhQVCzsesWQ7pncnfsinnn6PpJVMaNMoVrvZdOldZuJ40BYlYBgCYcjbEj
t2dGKh/vOmSqlrOaVR0EUmAcIkcdVmEPUjyKtm3hvChNOBFCWxxksycBLJsPWTveEsO8sugeuVFQ
3ZVSf19Pg0xyZ32LWZx8q/5C6iJ+IXGK9uCPrbiubeuCvdG9Hhpkgzg3bQOGW7li30MOGuPowCCH
IyOfc2qQ2RCl3OMFg8eke9IU+wXp2gZOPLhMEj8CNY9Sx/aUqLru8+oxCKnWovm9mOTImwM8owH4
asL8plm+SWKEG4HxVmvJaxiGd3lEfHCUbEySsGr9Lg+puIBh2a2BzITI0s4ee99KlVM6naKWTUh7
i5hlQ8DhSq2Lr1km3xYNj6guWEXTmgyqZU8YoehgJxIZXqB2T1LXv0mm4gfpm5YkL7C75nWSEh2f
Vt9sgp9cPOZ+JNm3Y93DUPzSDM0XGkRuUL6o1WEQ13KfYStPvFnEj/mi1UjUVY7VNSUptEemavZw
lhGtqlh12SRMbgIH0zWM6Ej+waMyp+HKTL4Sw07jqF7uMKIPKOOGdUm+Uzu+hoqzddLRd6zQJz9x
qxUgaKZqXcg4giXzNGrDaYgC9ijFE/ttjLSPmnrpMF9urdQ329mre6sHUhTAyy7QYhCiNmAyx4GR
FeS0q5ovRHDUx/xeE7DJRLsCEMftSvqTRISz6HBl8lqoCbM0Ij+yAfdbLpnwW9gzBD/fzIJYKiIy
OqRYFMDbeHH8ExWJugccDuqcPpbvHRPTQmmwQ7S2QaRt8CuvrPoSqxzRYnwodTe1EpKL6IUcBE+W
kF/wEpO7mAzRgIYjdH2NFEvAql8TdpChoq3Mwr5wZLBfiuLJ4dVUaH6ddVeC6i6gEwak/1rgcplx
TpOLecG6vrIMcR2IyZNM5zES/SPg2QPsxvVsFE9TGq+cWV3btuwWkNilchtbaD6SDb+80iPPgSlf
zsVXkwTw2Y420hC45vAYJsWN1OqPvUEi2dwGyKUIhKbFwFfehTGPUMxphwXJnVnT0JLMiS/NOsZn
o+PU9moGqhStmjBxXksrFnterjk6hyx4kWfaGbGekXnxOETZmvzd+GBKi+Qr6CB1m/JBEvOpBd+2
SiziSuIhfxQpJgG2/fpWVPMpoL3UuvhZ0+wytAM2cnPkpE/5ZLQvPSRk9kDtFklOTxZxrO7byH5q
ELl6gRKQJJ3nodeUWraWHOIg0jzFiJaYPP1KWXparIpdGOaxRiri8vBn3UDOfG0PVAGBkiyAaz0w
XuMqUWVfj8vqkgbdnK8IGp4UNy7qsbwjsCYceA1MvGfXrVQH87ol/XbgidPsIkRxo8SvZAtmg5c0
TUgIBjFHd3FZqs170PGqyQq6yIiJiRU2TjKSD0hVozkUZGYURfCUUs0Gd9Us896a+v5BYsm4rLW0
AOGvTTKvIkqKvr83UnBz10M2WscMWca2DOTFkU3Gd/3wYX7wC8XE+TjOAFPBVBMRu6rqjn5OnOkS
QybWF28KalDJHTJDuYwwHG96aGHTJ8rh80nq+bGWKdKH+WZPS6LlVncRWpp+r/XhWjFGjMr1VG2E
E4Cw/zfODeixAUWFycP5qDF32jlRbAdSRu41NcEoMOsaXbv+/VEWxcfHqd/3s7I03eEQGqrYxVby
4aygy+mWVDlu6ZS3PBJ0XiMiNGjU9kA96MkoZfvJEc+nbRxR5ZRg1ADtVv+mwEicrEzjSEUv2b0Z
iWjdXM3zT67dr47BBJ9RMVfIts7PiguaV4AH3C6AuxsQyah30ulfvnDqx0Oc3Q52ZMfT6MjIZiPa
e8MGYIcbSm/CPmmkuxbV/e8Pd+bGYwJl4+AGbqrSQ+XP51IBlYreHBBTynvDn4a1gSu/AfULXA2L
tXlgfDnNkDq8T30q6t/vkEX2RCCFiambudXPd4ih1FOSkvvbroONBVp1rh6b9bBq9vCuEZs9fXKe
59Jozu2nwy2P4YcbsnHGtCefk8MpPpWqr3cXsdevk0O0d+LLTw72q3NbjKoyxSFaj/P1g4AnvSrC
2Z021U47JrBxi223qlzl4nML05kx4Ps3CEvJgptG64qEt7NHjeQiplXMsZIjzhsvkTaZT+Nzz7wL
asc2/RxuvPzCs2dbp7/IfBR0mixrZwe0TYGmBBR/knmjr/kqo8HtoiDQGn9adVf/hBPmF2vkT0c8
eyiiKbBCZjeudGC4JNZ4RiokVqPr8A2WbKYfhtV0AuPs/f57POP//3lpP5zp2T2qh6E26kTwSQdB
JP1J90wHwUS4vt5Bsjg+opY4LIam4abS7ohIO/3LRv2/f4Sz+zboA7rXfAR5M/tEjl7784lgmZW+
VraSF7KF3smce3/zT3zPv1jDf7rqZyoiRoxSH/x5aN0bbkXnMpn0qL5KL8aWx/fN8+oKCzXDp5ak
c9nI8rx+vMmWD/fheVXMPw/OTgFjPYOdKD0SCXJElevKOwYG5q1GH3r1b0Cfzw99ptQyhQWniLst
jDwDNZ98ATF0udQUjP60qz5Vaym/Wi4+nKu+qAQ+nGucK02/ZFssy0V6wDe3IjIHzv6/v1z8zz29
SCI+HswaaJiSvfvX2Tnw+3K8Bh7jRd9mufhMi3ZmNf/zDgYqCx4OMpt+LgByyNHqiNtalguxGleO
s81QRy5nqHh6vFbvtP1yop9ZAn+9Ln447nLVP1zVNsLdQentdt/liuyuMt9eBduZdVFGvvi5X+8X
XyM0CAMtFzQUICxnz8scGqOZk6wtb/R9ymWFR/X9JOeLz5emX53dTwc7ez46NXGkjkyzP2/S5WtM
f9ykzmbc/Hs3KcWVweAGl7OBLuXny5kojT7LIxI8DJDD5XLT/LhJm720k/zfL7xnZ7cQJhUVuZ+h
mOr3KvXsEUzVQm7thBBj3i+FH/mJcO2j8QL72MvWw3YuPjng8uH/55X243joMhG5Utct+OOfT66z
h3lEqu7KtJuk5CpBFd/kb78/qZ+Lx78dwzp7ynNVbwsbrpOsTM0pAxCwhZlu3f/+IL84EZR9AJXB
cQFfPMeRmBGNWqo80tWJ/SVszoKjJjGv/P1RtOWznl0vAxA/2lw8bxRvZ9crNeIkw7niRkexgse1
CtNDQe4ybUCyIEuPySKmllvthgnaSnjTI3GvqxwvE29ImsNE47oihIySo/PT3N9/tp9fHN8vMyJK
BKgoYFFynX+VRmcXjLEZkSCtMOf0GhQbwUp1m7hykeG+jvWH3x/wF9+riXFWN2RAsqotn60zpaxm
eqfbtFoPkhwec2n6RJ362QHO6i0TfS2TZZotKX2azirJUxKfwV7OVukfl+3jWZyVWOQtBc5Iqvzk
DRiwnqrjjxqj35pH/dQygbruTsX9py+HX9yvP1285ecfFmlTQuIztrabPtQPzY4cCb/f1hvm5lR2
1jdxAyTrx737H5XkP76zqv7/Mkm3a9K4eP1f/mtbfvS3fv9nfzpc/9BR27MdxJGKLgiJz196Scn4
g50Fu17LWWTDMjjX/1ZMKga+2CX2iB+QmsQe/L8Vk2Be4ZGh4ZcxzSIBZnv5V3LT9Y/15EdYFUFR
f/7/RyMLPoqf153FIQuRiP+cRboMn/rn2yVLGd91tepZQ0nALBor+TKIhAH1FITpZQyUVHMXY6VK
6G4nOZ4GAg7hVjKKbwBRo9eudcyDjcJkXudQa5nV9To8BmcgUUMdWxDKSh6dEmPqaa7muXM1zKb6
pKCRC12JgTK/a6xF4klGo+4ao6vRQqjLmHueRuNGw3K20/QBrJY8aLxDbKEbV4g8+4EZJkRCpGc5
93ajq8+taOONnTWhcOOoS7qVmZVMENO0lvGXzn39Rr/OUlZp15o3Sq9lDCTGHrX2mKqHtM1Bf0hR
9eSM9ULwlPtgRZtPC1ynysNnwCfwV7WqsG5zXQmv0XqkAxKvQt7kQzVhtJO14JUkCx710NJ2rUEO
2/VkOqV4aDQ8Xmjp6l4Svq5VjBIAbtomUQ2k2niQx/mj1CE/JKRZebEiO5geUB0R0t2GAfkXtXzF
VZRGREqmpK+DhshPJmOj5Bq0xJ9HsIIy4NYx3xMgi2RMqcd9KOL5ShUlrXgwfijsbb5Iqc6n/Rxa
D9ZQqMRiAJhfNSmJwVU9KKtAU+Od3rZKSSDCXB9GBruboLSd+yadzWcBUf7NMCXSpCNFYixSJNbk
qwUZ4Vkg4yTRDCZVoF0besQCV+sySMwqyfbnolAPSaMH+z6lHWLFbf0Yzkade+owBW9IkLoH2JrR
DgYLPdlM2OpuHI16W02qw6/ISDEiblNd6XWVILQKo28D42oSRBFJ4P1g1vqgR1Zl6n5l1yVziTj1
oWeaXhpl9pWhMAVAsumM7VcEojJSFKmYCcweR8fEq6qqTwAcFT+PpYJOvRRdpdKUkOQiybZgmNEZ
6gpdvHlUZkbkI7a3I8KQ4ajEzXhgKm/7yRzJq0xt8rWuxv1T3SslvWSl82IlN3xY+MHtIME1dsNq
tt6J044vTFiJN3oyVH5nZfmmiR0YrvUwggAdcpr9uuqi9aPnbQjJC7SUKTHIvtNAgvRRyIG81hvy
SgpCQfwS5e1ra2gLk9MR1mvTdNKzga70mADG3GWTpZIHE8abNDPs57JOC7+RGDaPeRN5xVSKTa+m
qi+3IQTwZkrXRhv3b81iZCzxS76Jwp4u1drMHxNDBNdT2sBjKvV6j+1Xe5/zVrmd9Rx/sGlnzFJV
aUTkGuTHrqnqoz1LykXjcC2CUjW3jZOU6wkvzdGW1G+abOIl7RvtrYmi9EqvjGEfTIZ84mnT0RUh
yDMTAzeq1seHilNY26nRb9C9KJtaJsc8Zud5J6UMK+ELtqvEHJI1MoUCfZTo7nIFfYYaEtmbhpXx
TeJGWgmZ0Mc4qxzfJPt4JVtt5Yk5qS6SYqbjP8Q2I+Wwupa7crgoM72/YiOJFESO6kfUUdI2R9m7
0q2q3GlZ3FwIpxv2kEt1DfaSEjyHpSnPidcPynjhVGY5+KGWlNla1QMkMaMRf1Wxfa3t1nZWSbMk
HsTSuBuE1nwJC4RIIgmt91SUycMg5OlCn4MYe3RSXkGhRHiDayNB5tk4W9sgA9rv6pTwbw/Eb+co
bp4W2iXjvsAv27S9dJwpvwQa2vptJ7I9EJt0ZRSGlrM0Tkuy5ZC8xMBr13MplKOkOvMXEmghBhAV
3F3U+dw6a021M0AE8I4VmvdxXiIs1IkYD9XysWfeT0GcEJ2QIku+0lNFj7ddU6KuD9surN0QoV28
UrpgKNdtrFaL3pWU63qDFKornW1Sjp3NfBC+7OM85gzcKquoaO051fhqimyZV6ThrTPY+Vs19IjN
p2KwvKgL4ks61krqJsNU+2Hl1O9F7Rg7W23m0BNZGCEyQOeDP6QCxeJJvYVGqOdl16MdWqSkYzRl
uQsdD3Wljvh4q2pBpO5DZeQogVMs4ppQR0gbZbrpD2le7QaFqN0xAy1sJoC3kelWY+nhQErMlUSe
8y0pdBCPc7W9JfVYKtaEPszs6uoQtaPcZUR1RoDatoFAIRLjk4Xwxw+3AHl1VoDI2EiRabwaeVC/
SN2iaduyflU7UYvmEc2JgONcAgZA1JhnrUdwXcCA3lHi3RgmiYbpnZk+Juoy0nxTDx7qvqkyz0nI
1/ajyEmew1nmAbGswKqZljmWpHxhGpvKO1g1CVvf0jKaVNtKvRQd5YRNCuHcSq1UF9x8RajAXA4G
BBaFU2SsLaM8rp1GQTshJ7OCu6u2Rqu5zCZRD7tstszxlBBNr7xHjPqsdyPotPkoD3kh3Quw0V4e
z8NRCH0mjdrMWSBG+MNjY8dbaAqIucp5TmS/z8LyAKcQSUVgt4G+AQOZBRtD2AxBauwmX6y4757j
wu54DpPkwk5L9d52yvoaTWX/JJJBelBlLvyaCVC5DqKKgRrwjDlwk3SqLuewUb86KaZsr09T461k
nxZ6etJW0q0w65kMFjE3hwa1dOBlUDSmTQgmQnJRnCcKipuoua2KUWQr1BzxwzQ2RHkZc0iCMX59
17DEohvqtGjTKoq6r+S+fK4UpSATODXUeYesSVCkj4RkWGjryM4om2xTqHN9O8WBvJ0CZChJEATR
yq5nE63NGDY+WU3qrpi4DYhTjgGPJO2hH7PppsNVsdblwVpgDKLuXUBq2uUg1+ptltXBpsVxv5Xn
aNxnzhCeaqSHF1KU1U/MH7snWM3ZzSyzCqxIj87exJAYN2SNqfEi0W4hGGYjYiMgwTrzoCmZYBzn
Ve/ZbY8DICxzfT0GRNzKpUQordbFyBwZyBmQ+ofhpqxqJ/VQelqFG2tRcYoLkdOdK8d8xdgeSWOu
VPnOnInW4k5AT+gSC6ae0qxxoAyq1T4h2fkErQ2tqD4Q6IKt0FF2htWKy7nVC4w6ocMa0XfYUuIg
cYCRjOGr006636gKTHTKmy+co565hh0hjRYm4gAlRN1tO1FwW+D5/lIWEdOuEPdE4mK1QdADlbfc
ONpcZRsLUIF2AD7R3SY1vBJXIx7nGfiKOIH5MI/GQLzWo+DCsTrnikXXQFcF8Wgdpm+3RqVG6Sqi
4Z6Bcfqed3lwUpyGuJpaj9b4GSMisQP7Vuu6zKcSnqBbN6qn8hIm49vq7mSjDElaTNHYqBMvGUsp
zIdgyLttzVO0R/Sj+ak2QedrzPzeMIi0mpXRfh8VvVlZziJWswGBoNlJYB7yZe3D0NZPtkZ2T8Ff
dM2M26Id+u4uU1v7Vp7T9irFFeQJQSjYnOrTpWLUgUdAECp3xJW+0VuoSBHxPo5yUD/OSSztyy6M
toVpLPZDSXEjywhgixtoNnvZeaMGyS6jPKLHPplw/BN0lobk5C74DH1fkda8nrD6Q8Mf9nmgbac2
vix6HcRzHj5U9O87Qplkmo9FjBI5Tcxjg7HioDeTcWn0WfaOwUZ+nMnDzXxs5MoTMpQ8RkRdN282
xusLZNLNu12riwEa1d6hrtT0Cc3y9A6dFoi1DbB83WCT5gEOJqvZpk0nrwdFCOZNubCPHUS6Dj/C
bL5nxZj0K01p8minYcB801tHT8jDG4a9LIXmV2AdAQevat4IkqrfJWaQv5gI9S61dgl3GBKS2UA4
Wh0eAat8VsgLQ64iOf0VpHri5qLeZr2xZWHyFjSGXW428pYSztmKaZzfJ8xOR3OOpm6VDPGAnKar
zXU9JN3VJIpqpffkTccZso4Eohape2V5NSVVQ06rIl2iGc2fMBRVPBy68GV5wiGbV5F5lcs1akSj
ko4WSdhv7Ajtd2QnyQaxAmEMeUB51kLdkBLhUCLAal9eF/GRSrT4YjhGe53zvK9xVtMAVM0IHovu
oNdU2HVIibaB7qdfmWUFJcQy9chXWsXeGEVuPRTYJu7ZPSXfBIsDtDs73uikZWE1clLjZCF3v9BS
Rb5hmlJe5sA69lMTdbyuor5dUgum7j436n5jhZp4JoWh9q0y6B8cp3JQbdWdszXA118rXdY/qGQu
9AiXGuQcmt6Ezw116FqPWzJ50Yv6IoOmP6Mi8QMEn/eEajmuJRL5DvwbC/cEFiOcGvu+lFT8IrxO
j3bbsIDFVEZ+28/tISxDZ5Pp2uB1iRL6Mi6mQ07d/Ow4rbKbQjlch3rGClOjTI4GcaKuQrqmqONN
NxnFVwxG9lWL2/cFVomy7jO12hicykZrDDReWQYp3Mqw0hViWplpI5EwaFjPCDlk0DWZYoYgXkzx
rjbS8CKNuUysvTWcbDVun2w1yh+kyal2Mpvt0AVeHz0VatTcSIEJoztWnNNcKKibdNloL6jh4lPG
7NdPuR8sAk9M4xlwj3Yin8u4tYq2edGCsbmORKGvSgqQLVsW87luOr69SRWcl4ZoHgKwPTwxmJ/2
gS43u6LssDKPUvosspl+tIQ+yYhwUjeziK5KtWvXYd51iObU9mFke/Y4BCEa/TRTSVzEzi4faZYw
isAzc4qKqJtWYVVhnSuM2VxpalJAPIi0+lTVUoMhp5mfU0mK3uxBS2/TuCnfqI0KeV2wCKztqQ5Y
6nonC1cSk1LdHRDqsd1OC2mXF4FAt2yPzoPZqpXt9jUKcmRnQ/IgAEhcaZNdPEtW1D+rNo+mSxfw
O6XHUSvXruRG8pbFtufJCqH9VPKSqWIRUKFwJMXViwxNH5wic6MFbX+lMqZeIdiVL4j9SdkgNEmM
OyVHKLbiiWgwE2RKGB7UqC/5LErQbNWoMu6iNqa54wo2UOtYbnlCvzdp/9P1+8eCtf1N068ULSTs
148Nv+Vf/Nnvc/5gKMdXQidNJz/MZoo0vC8R6Irzx3cUBtZkiAhEpdF0ppL7kXNu/WERjI4+ilGQ
xayBn/3lkFbNP9Ai0OnjH1lwcA3nX2n4aWdtaVTHS4gSNmzkvwpDS+2s4TfYIpQbAb5qsgIb6mwD
piR0RWzk90HNG4Bt3iSXyKdYv+3ueqgIVVkZtYSLp1TChEmjJjvyRT6ppb3jRTwshK48DQ5dVFnW
nRqSg/GkmEM97/HLjO22YlJQHEtjsL9ORH5aj8EgYb+z9VcOPHWIapOI8bdhzoYXi0x7MBtFbi4i
Gg6tV2k9LfSGcp7eFhzYjT3EiPJU5OTqIRAWsUJqkwWNb+S89HzCM/Dv6lE6Us/hFOeFWJuAtwrH
wFkXKrm21MOdGbCYpdJ9F1amteuVMTR9DALNszO007tiZdHzaJQ51pQOYZ/nWEIunhB3DsCz5G6U
1tbItJJmjyFPbGXhNdFBIyfJz+cJ3WtXIfhzaQgPNBM0Ao8QaxayhV+XEYpn6zP0KzmplVOLXh3H
pZWU5roE09S46A5xfpqFo91ZdCP7R7Wt7e1AM6JYZ1bNIfAmy9/aIBGPljIwiMG9HKjY8oTtbFGt
yvZ7I6rMegVFaBRHyxiG/nXGTS7v7d5Ro/cmoms5eUkvOXxIHHVD99YqadRvcuhJNZFNkp2wy6iR
yPZ05EbioIJSCfp6B0ctafwwZ298k7VW0T0jV2ODPdF9dYp+NtyJbo+x7ip4bluV4KZ5GxeqraKi
DmCQ8X4y5vaBjeUM6srguwikjngoU1QpPQw9jR/qqJ0Q9wuSiEJ7ouMZ0IlsYVyECoLcXBQZ8byT
UC9yJ56lZcPU+tEYiDtcCYtdRMumF35cfBtVa/qSYsqPt4Icnnyd4LVor8KOV5sXMposCIjU0+ve
os9MRkuUqO4oVBCgo4WQCuW+GbA9b43gmQAbOXisC5HW69ierfRSo/s4r1KtVG2aM9F0r8jCIZNq
6CpMfXptNu8MkyPdzUa7qh7YzQLd8ZgmAHzLO5VhXkAclFg5xVDS3pGUkBSiOcvLPf1M0T/kPWZh
b0aHae9jYdDgkGVaoOP4liTdbH+tiNIqsO63WXqF99godoRp5QaZwj19yyCfLIJ7Cz3G7wOlLuEe
D+ZcC7/lYM+MC0UoMlahegpT3Cps+bEgsSendocGafB2e9VEET1hNdAkMlYlnTrPCCOz+8rGPkg3
phI7yRola6xfK+Am+63easZ4qAejhbyTDXT9JXZMcePJE2jtTWPqbOThEKLHlLSmj64qi5TfO3bO
8+BFI9Fpt9ixmgr/rAO60EWoKolVMJqTtVb7Ual28MxE/KJXtgYzMDXFjJSv6PRVFxXtyzhW9mJg
yuNmlfZJGO0sfZ7Va6EgA7VdO4HycF0iMywOccDH2puV1FfPdZ8H6mVs8VC65dwZ43EO1bahxxin
5k7gRZue2jG3WsUtVQnRtNcRPysdbFTL/UGNo1LdjzilXyiPiNThy6AfBeXdllelrc64vewQ1Vin
FOR9gUhg080OBDfjLqJvT0aUogXVRpVno+d9Tk2/LqlShr2C89RxE3gSE+VuHpVrmXFCfZJktQ7o
OszqaaAf4FzPrCG5ix16il2ivNP5SxLC1/Od1DFwS6gW3RAs4sRjTzFwvnXeLYlUsczB3I5I0nCb
F3VdXpR9FWTrjvUm2qpDVo7s6CJpfiVcVTfx+BpKXMTrouehqY9VjmvNXI0tPSTFZvBMHpt8ytso
zxQIk9U4ddw16JMRdEoTReuDWkeTdRjNjNVr6ow4vwlmU3nX8544kczMLPV+1Oq8d50pBEYoo/iw
0abb0jfaA9btkCf1HS80KlArgbPqQdVD8K/1dTRS73ehfLEY/iU6CLH24kQTHg3SxQ3tJOgd3ulN
Xd0LjdQeb8ykpj9kcmXGK2FFFX1NXGABjlKi2V0dMp7t0WTT7S0h3GrlN45FiwN/4hgvqX00nNez
aKZ5YxEohpBUqvvolCVqYiLFKer+P3PVWEy7r//1D5Wq6DcV1v/9P/jBPtZXy9//UV9pf9jUVTi+
ET6Rz2oucKQf9ZVMCQXdm+IGpblBbIzDP/qzwFJUxrBQZpbCx2SqtdCo/qyvzD9UjTmsY4OrkgFa
W/8agIZC7aOMQwPottDBkIoYMgH3ywf/OH3Xcr0uGWK5zUomAYQsGcK+2U4vxL5sHfqf5hz9bXzL
6NagKqSW03SQN2dSCZYKwTJJV2VHbsG2P6Q71Kr7fwIG+IsT++lAy88/yApKetiR4EDyTbGbVyQA
Ipbs/P6bTJpS+Bd46cv4v389lz6rUgE3n53XWZVqkbJHhxc7i+I2xwrI6lZ9Lx0vW0W+5WG1F19A
Jf8zYVVnYpe/HfhMPkEwHF8qbSr9IqLecVXQg8qhIIEIL9EN3LfEzXfJVj18qt7+7AKjBvh4geto
0GYgynyTzc6Mn9qNtG7Wqq/ET6obEQL8Wf4PMrq/3au8YdhYALemlY+l4OcjRh3liC3him4Kjf0A
5RD0IldLaon0bAV/ieST+Vz4TiITfzzIcbqapkEl0zCUnOEhquLMoawyu2/poE0bxSpoJvWj1m4W
k2Hi0oTRCtwkdkV+6QgNzjUY2j7EkaPfK1Wl7AnsLi9GmhaZq/C3mkt75J1OsOBgxUCOEm1vT6V9
wmY0XFUGfiQ2DLLppkNId6XKaN8dmhEoKrtltjtbeqntbTroM+12+NmT65BtKbtTa4BboGRDqt5p
SeFFjp1c9Ho/idsWdswXwYceD8z/iCNddvwNO5tNnA7lRkS8xRPRGdUqL+MBUJTRTZlbFqrqBybY
FEHI0NqyJ+UuIQBznxQaMx4RJtO6M6JxU+eOMni9obUG7kAZo/OQqNdSXsJVmNTA3phdNT2OpYnN
frGuBXErr0yKBk0blMPMxGsXG0n+btjT4g3KScBtRHqXM7o8zRC1YhBSihy6vJViAB9Q6PZdDMmY
EMD+VKIR3ci9cC5kyeh2FQK5rWnVxjclkpWXenLga+CHu6igKa8UmBR+NfXyaoT05iXj3Hk1whA6
smxGtnQlrd0w69X1aLX5rSzS5mJO+vEqYGBwP9m5gv0yt3ZjPPLq7m3dKyMZVxQc2n3Yz+U+yPto
NwVS9KroUedVONioFDP9AaQFhqcOb+saak1yo1etRHhqVQ6vxDVSwCSlPtG6yUbevl1hmI+6wSxX
S/SZYb3dhUxV5wSqA5dHL9fVMp9xE1h/9XGWWgq4vMT437GC3sqJpd9ysknnt5VVv4ExrxWvZzv8
Bm2GXRrjk1Tn784pgWM95jUANLOdrWvYC9eFTjXu5ZWiC7fV2kFby1DQ380G3Bj+rHzWVmrqYDt1
IkQYntLGqGo0SVcs3xkDi6ZYkt2Fsog2seiUXS8XKk76SK+1q2nUiUOF40Gv1qypqPZVSjtnC0mj
vpFLKmUYMCmBlPAIVkUgywmbyw5MaS5Jfg+eeJ90Ed1d2pGyBjSkSDdMwwII9dKowixPlV0JDueQ
qv+PvTNbjhvJsu2vtN13pAFwjK8RiJlBUhQ1vsAkisLgmNwx44/6O+6P3QVVdbZEqaWuvq/9klZm
lRkgJoefc/ZeWyn/g2xsIZ/T3uqWfWMys3tT+8x095I+F0QcUrkSlCk1XU3yk8OTldkho9DZbz8o
CsNTQx7KLpP2cHCaddJuGpPzOAwjI4wMc2G2beB5LZu4G6AKmX0fbpLBtO5MRso7jzRRohv5uF+6
plPvKxDJl5CMk6NsGoP82tTC+eiJjhXDW1R4HtFsBPjq0+Bz7xngjNgDYDf0zKmgiytrRsFVt/jv
8sys3jrOmL5lG92TQg94qSG+t/G6d6KDy0TJU9znQV9+or9sSoQnKkOHMGY309B1t2NoNdaeNi3e
/lT6u2bM1NvOWgJwD3WtP1dlNkGaAbVzW9Df2Wsv9jfuOONLV5guaRg3xQZ5//BsWr1xC23BXyMz
0zOhrsUnEF7pDTAfZAFqmbZl28iNGtPlbDjkuHiDrxltQnqxgxp2Y5diPKaYOHrAu5lTDyVdBFWC
Y3FK/0rLfLz40+wfExhkF6eoHAzhKb5Ho5b7goH7qekK4OP50F8bX+tbY3HlZZa+uIH1SbfB1t12
1JVNLnFK3IXD5HLDT/U8xcChb8tVYUDPlajSqV/qG7EqEMZWzdcg8Z1j1jd15Laj92zA04lGXesn
RyP3majzD7yf6x/bLDuGfNNbZiYLYS4oH3j+qmLXYPoc2VZX09n0eL2Treu5tFl6G0XTNojr+dZZ
RRXuKq+wBUfyVsmFaszmXd4bxi7oxng3mb58lLOQt0XjGNGQLBXgr7y50lcnwR4dcNS2ZX+IY10y
s3cItTQxnlAJowQpVk3IrLv82ttDeegrMR7dqc8jFQfO0TLd9NENMogeDM4OjE47mvKQ0QbbyS5k
ACTRUPtVZFLH7YxVqTLOTHmqzs6BT+n4MyRt0g6W6nnOuXa504ONGxHoxy1+3BD9241uS/cwV20e
rRAJLD7Su0FhyxehWfUzxpxqpG2J9UDEr3jOHL8+93WJbG3V3pRJhwond72r7Rvh50UGBYolq3my
pdQksDEUrIvJ3Rdm0exZzKCRzvZ8oibzdpVtTZ+GMCz25Ugf2fbAnDmrSqjLlfwIeN361H0TETlk
VXyqV2UR4AW6OavaiDgWnNtNj6hmSL5R86toyEHstd2EVnDVLIVL6n2e0kYR1s4sY7KbeNexZX1F
jzK91nPuP8NZ5GvVMkx6NTNm3E+BLCIrGajmVt2UGxRwu1YtFQ5hn4DlMbn6vUVuwDfNlYiHTWJb
3Y1C2NFE9A75uid+qtg0FVZ6V636rXrogeXUqXeToonvAHP0NAH5qqhNikA+SmGp+VsiLxjH90ua
7CQ7HV44n1MDw8f/pKVpMhdnPKRPS4Y3eGOkjANhEeZxcvGg390G5O2VuIdYydDuyWqJT1Wg7fiu
hahMRO8QwE/1ixZpypi2GvckEfEbK5C2S/p3asw7jxX2nakTR+yDCpf4NnUHAryb2l3MtyF06CGq
XWuQxxKlkHNsGV8i9q4bRthlwMQ/ChlCsFz3eDQnulL0JPZVIuRnYxoIyogTy3szlsqGWmkko+c8
ldA2wq01ThOQ11z2dpSoxEMKZQXl8ESu/Sxew+csLr3g/RFsnJrd0rbmHRnELuLzLpvOdmKqHQa9
+t7w7DHZiW4sT4GXDk8G+LU7yrPxisx0uckZEB3mbkT+1SnvTLelO2eODhFcT89uY2f3YmqbR3/K
bfgVxrJDE9ptmJ2qW9ug3YzyS5BuMcYHOVbDFzccuk92m3VyQ16Ed/C7CWMcNItXdAqc/ZK5A0Eb
FsI15q4wcOJlnzUDX9fWCiMmbIqEd6ZjJAFAo6OrEtkmo8HRmTyG67O9V+08XDQ0gX1rdC1t2io5
SOKR2RoHiboPCnzVaZ/i7hWphXSzmgE4pjxWWeq/bRjcRV5Td1/4eLWX3lgQipKMrq6y4NY40Hd3
AGfI1tUOUCZVqOW2nkyX+OTEOv7vTOYfHQOHcum/7hg8/N9/b/rPRab653/70v/blhv0gyB7/a//
0T8gHwhKrUMml/0PQfbf/FoShyzbXd1UuEx9Gzf33+0D8ZdPocTcxMQIYuGg4T9q6/7b6AalNq0F
2ogw6tHC8RP/yniGwuuHosz1oQ0FFGWBi3EG2dPLwGmd66ouNIs3Y5OtWBbC6ekd5oF/UwMIuqSm
j4xfFBM8t6Q+pGXlylWhkCevnUlrRn2WAkCha0hPyzzOedSB9atRjFnlslmMyQ0j0r6FuMF02rb7
skSJYuYYbm/TJnyTGMv4iSST8qxWCvB+yKaWJQWgrtoCKJfydT7XxIMYgR+zkNcZv76JY1LHr2Mp
64z9ces6R1w5hUvdM3nZdk5mgzjwVLagrtiwEnbYFsxOprF1eDGy5YMd9xA6FjPBKgQ+bIEPkGjm
qokykmZnARxGXdDnuXywe8dSR2jlZnVARJGXhyyZMtgHzM4WM8oSYLiFsOKbvBdTobduLWyDPcqi
62jJPXeksdnE40nrcswOzKUp1Lw24JKC1C6dV3pOXPJZR38Jz/liG2PCEB6CGrqdwMvzh0kPnfdg
F0OGfi42tSjv4WAI402ygKTaY12WxWXuF/hSGehe+znPfVWrjSdaOX4J2tQAu9kaVQoLyp78Mb4l
HXRBljMYioq3t8WM2Jfnj1GGuwwp0BK306XxfrCWprl0IQU6GkIchxayoqocGFqkuASxJSGcEkxq
+AgFcqdih1YvkS0sj3D3GGrB/RNZH8sUgIoa+JoFC/btekM2z9QOJEUNBD24uvSDO2pNX743PS3z
Y2VW1bgTvUqWxxzxZ/ckhcVMkyatLBCccoSkeZXIgBnGJvAYMG0Vypv6yfGULp8CduMdzFPTdPc+
db96cgbRllc5skV87S1FJmvKoTkWB5BPXnB2GTD2e/Z7hv4weF4B1jzHOkoIU2CUr2UDvP2g9ezg
y549+9TbAHCpmZG8+L4c/DNOgjw7xhhg4g3C1UUf07qqqlWIFrc3i049tjKCYuY0T7Xqd6h3c++s
PFTQ2IyWVnxp3NJOn0a2CfLgDgQCbbuUnvIDWPW+vBho3OUV8q0hkb7YRXoqWkSlZ1P0QXBiNtkg
6G3iFAm9Wetg3MV5YMUH3Zqi3S9NO+q9LQyfzMgxlRZ3HDKaea9IDaKtLVT2PgUNVWyYYgbDIaQ/
zk00MhBMfgesLRJOb/p4+X13XvduiZVvZ4b/LtFJLmWPjyyi3Muiie1H4G5MiZgrUFQbG6LQvfzz
0jBavS8DUSw8hUY5sD9b4BIK3YEKYkRX3WArNQZUWCMdftTL+UazV3yr2UVWu8H3R3TnAnoLt0yh
+4mXTqLrzhF1jAh7v5S2zysTzEHjHMp+DcSqLOtz1pvDY0LoEqwftcRnL1WddWCfYHeH1q2MyLVH
u/1EQ1flB/pJHWk4fuoGkV90SVM9Jn3hiUPSB0MJkttW3dtQx92yq4ALYv5TyP3uvd4pg2MyS0Cn
s9V0zt7XstKPee4oyPB0ZZ0tkLlV1Ot6ubPLv5E22YB48ARCTDDbAgQansgqFnemg/J+0669ZpAo
cQHrK+4r/2qNqPBObT8hwKi93Bc7GmeUiCUCV+99pdmi8zomOaDQkouCaI8+yb735phJ+YpcrVf4
qvrGYU3ZWk43gakHB9Qd+pPNghLTemeVobsca8oKhzoiCBALMrZJdlBYVXlF3QcsdvCUIh28BNoa
XzmqsHbaMFM4ILj4wNGWjUzvKRZ9OEBlbjFjy4pxWsHKtFHG19ykuTwZ4Qqy8lmu20OaUy/AmLVZ
auBxZMUldRKg40HipJqxzEo9RvnanZnF2jGqbTNR5znU7lghwB6H8m2M0gX3Q1/XaKOY/eenDFwD
zgjwOO1boys7wTDdr42dpZVUkLerAdtyUjbeNRko/6I+Nm3nktKQfHQmPhO7Me35y+clhpfrmswH
t4oMvfmQjQD9nl05MWBqtSeTS5bXLoBoB6rmXhijbD7xyfPHuzK3vfkG2dWwbL0ycwLE2xaSXTuZ
bWvnZTMnjR6v6LZBQ16QY3Wjt/O+QasbOwl0w0MxOc5l6jy/oDymU1C/9URvByjQnbl/OyBjM+8N
YN7oV/UUdlfcvqk8mFD1OrT7diMuFqye98yg1l15gU7zkrMwWeAO3HY5C2DlAOJ62wkf+7CVDiDg
mosnmJIR/8bwtT+wICTW2cUFlO6mIC/MaGRZ6i41mC6eoCWG1bYNuQ7zeZpVV9/mEwYJrFJG09Mx
dyx8JyZzOd7Xb3R21KZ5diaVbeUnCUl5qIZQN9e4ZhJ7O8w0EK89mH3K/Mzv26tVOI32N0Dl/Td9
2SE/X/PXvsLnpXqi6KUkIXTCsXZWazTZY4zbJjuN3mL2eFcBPZ9aK3PbZ6sXCDYHytZkNzoWC+44
9zxvdmp1zRVQeLwCWKWugeplntyA7u/Gs06k30aWacfW27DNjWxnTYTRgQq1xkZdhVEG81aZsVWk
fCQGu4h6Fo1ERbPZKAklpM/MEi8bX8VonBvHu87Qn1PyDMPhylw/bXColWMttv+7E//nTvy36qjt
p/JZ1/0P0zvnb3WU5f1F1LovyIIIHLbUwd9uyOAvAkCZ3nm2wy7as1YEyn8M78RqhoT4CK7Pdxw2
7n/vvgkJda01jMIL8An7WBn/lc23J1ZSw/cm7IAxgYtvhF04h/kpHoltMHq+kYKwMVM3Et8+sI0E
sXYMF79k3DxNBJ7QTvDo4Lki4POMyD8eDnosvDsZF6XFjLoxMbZ5vmeqTZUoJiNyyl0m8X2wpF+B
fQUukXK1puFMTtLA9t5BffNgehYD9BFtbnzb8mUvbLrwbUtHyx+zDGltq1Nhm9FgLt1XPzUQ2bP6
pBM0Vtsi7jcXk3802moQlNq5ZGLBFnt+xAIjieyMF6v2P9ouMwJIoUuZphv6AUm+90af3ybCMmtP
vuH13mdKgmF55UHILB6WeFiKc0z8wCcVGi466tlDejt7Mq1OdrZM6ZvMLvSw10i72Gqyghm8XV3d
+uUt1Pl2huucO5XY1PNS5a/jSTZAwILaxG7YAKbcmrSsEUcPpmzo8xAgkuzpZjRix/QifhrBL3oR
bGo8RpTgZRVg5SHcr383q0Cq4+DnaiH+rKsbHJaFLjv7eVwLDu4AbUYwd/0wVncsjih8swb516Go
l+Z1v/Ah2MR94jFviRmhDBH7E/w9KMptozqV5jg7V8OpUAKtn4B4S/niCQ2GHi8a9j8KlE+088rp
nJZDNyMmKp346lMnJekmLb0AiA5jIXf+gCCumG8CX9vFzagYHBy6fBjUFwehdgXAw2+8nGkQqGz1
KhOiWInmmjzIQ1fHrQCWPLbeq4nsR3ZauS6/QJdaYLOjfJrU3sUh4n2Y8biBvownn4BZpw3GWxa5
RGwGbQIFE0FDtEE6JM47Prp6YaAVV94tzYsYUjTxrAWVYhqkkRzzWj+0SzZZW3ZY6LWQfbdJpChS
cA2By6PfNEnlReUU1OOuJGcyvbGoTZgSjYn3ik2iEX+c4sLv9gGT8DdmYzrZDc1yGB55bZXE1Da+
He+MokZTtPi1FQKQnCW0a5ou72ZvHjOghqAP99oaY+u4KmABIWhEdw8qE2x7txgJPJDuCLNgz+JQ
C2h/ZbSXoxwryEjDT2irf0V1nL8VEPC7vRW2AMacivSNTYmEPTkFdMNh6i38O7iax5n2n12H/LN3
RH0FNV/IiMTC+E7287KcE8k53gdxYbgb18wW98QyQUd1Y7RI3KB3tGGP/3bB/f3Vmt0MCLRvI1dT
NT2FZNuSD8U+BgS64L4IYV3mTpswRVCCUZI71IFnhw6vd3CzoMhORJt0SHs72YLkp1NETFsbgAQC
l4zpmF4rQaCbNAvMYZMnuXwKBwGKtdcGCX2pcOEsaj7hy7a3LDJCnMSqSnrEPOTVhibjXG8taymW
LyFGV3rVfTu37c5IqyA+jmlTjfe0CDzml1hXkaaH8NlfGRgx8/MwqlDsVOfz7jZMhO172dDYuoyN
5Wen2O+0HbVxO74nv9I3IyZYRrNtCHtxLvT/jEeK62nY4TIMKSuCok9eh/xwRWSVlXQn8nUsaGwj
pPlq0yyEIHzwsOdWO/ZVNgMZZhPuLS9LSS+eXXH2VOGNljj3ZIKeOiPT9oKbQfpbY/Eqf5uLhmq4
xISWH7vCUWTVDr4ig6Gq0Lt1eA0/A6/weBQlLDUeX15Syp7J7jc88z595brIpzNuA6KEA4ttrop5
TkRP2m6k80r3EbTk+rEN2yI4WKKav+YYsEFZ2XF11zL3pe4uAaJu6a+y5hKmMhnUbyZReMr1ED4x
p+zEuu8R8xtl1DreWwker1OBHz18W/GvNG9bZJfTNnFQntKIyE3zbuYJtffYOGJ/F5DblY6Et8VB
T9VXpMV2ZHcqN3i24kthLH2mdjJcFg9zEbvIw1JIAP0bUlGNDDivLSY29CS9bvGPDPbOoUXSRYJh
KqyItfY9+r32jVM+M7u8KAlr/Dz4zkC6zFiJRfK0xSOzQXMuM57FHiLvobMY+zAL1Detrsc+KjzS
hfl9BRIOGifFHszUHjqoJOK1gfyJPzHrvtXGtkSptyRvJ2/qELgXdQtQM5tlgIvALpYtKbQGxpQC
A8oxtkbMQiBAafP7bXs1Smu+HQtA23hdMlxffDF2krzRKClUfVa0YjeebRiXvinaiALFivpBexvX
gxzTZ67+KluHAUTadWdY2Pknp3PUVdWGh3Fmtl5jY5yuTTY4r82F1nnDToXvgpvtfF0112FOjbdu
l2BcJBTtse5QPrBVSOxX7Tw1F3S7pg2otlzsSOJOvlaK9n7pIkGtZP8skgSzDs09/MD4OrCxzns3
zYtbXRjJ2zYu6/KcenUGMVrGFQqLzPMxLTXADypeBWjfhNoMWzro6houufi0VNR+m5l6+a7tKWcD
3SpYEQNI0S4hotgUX7ImeV+Ksjh4paFQZqLyI5M7/hDYsXwwMBLc1sqW7hHD9yslaoJU9LA8uSLh
M5x3NdMNTH8WYVLKFw86JbaQbTedSLbu7uesAJUzC6DttAY9hRTCmY/0OXDUAymHZxB7Ozm4MiIO
hRRRwyMrwxqaG8PSiEt0N5nPhT3EmGEJ05ZVZX0Gga3Og9VXx1wPDc7LyfGOhh07p14RDCVgLQQb
1897WqP4lEe+28c0gSW/pWXcXAu2Cvhi+zJ/RMI9H8w6MN/TPchfVYHBrWL4Nl/pG2L3U0MOwtek
Mk5rCzS3aBQg0TEZOBerdB5golObjL03PFKc+RH7wY53s8UOtkWpnN17M9apTaGE/lCxP3qNuR0J
6jzlIStTDqbTQK+16yofhT0jbnDvKX79+8CEfdn7YX6n8pDBeeXbvKEVqgC1pHveunCzCGI2OmTx
b8iggkiITgRsU75ElQm9iVMqHg1P+5ijQvZbCufVvLUFKTgbz0iV3uWOrY6iyfvzoClBt0vmDF+X
JVzusboup6wJnT2jKBNrDnjWs7dQN0J9X6PMK0rejVFObtQaGdnSzeTjZzT1pZsWIkhk7/c7Y6iw
fWoFXtVLPDzUlSrNx4pq8I3WacNVTmr8ez5ZI/GQiL2uUjIIRE0YR+RKq95LVjs/IlF7ulRQ1Mko
nLLBJuHAktVzn3U+nQgKcYloHKhCs1gMjhM706vl1qjoBOk8r2EgAGeK6SzM8kTKNjYqZxlXvf00
WESbl8THbKZQU5Hb0O2Nhbmw1dSkCI2jI8WGFGiw3gkNry/QOtr7zpnFlcQRsTx4dJfZRDIqO+Zz
N8hdRtbwyVCAMKNkTNXHsbLKJ9T1+UAvD90JvFQPVSqV5rYc/JBAEnc55LELJIOrvq1V0V4WMPrI
FCb1Powl0+RMFDdZZ8xHvA7WV7D4pHlkC3odTTDZ3UIv4/2cNMPrJXVDMT4Ql0FrO+cEvtDpdq9N
U3XVKXaG5Z62zxmRBRM79pvZcyEYngQ1xrmvS+u7buQwL8ivZjJBmNuO9AflQ59jWtphaoY+oIal
K2/QZxNkPTspwGrptqAoxFB2escTYgSP+EXi9lRlTa0izx4Wn8wuQ05bwbgkpXGZzo/k/6wtvHRI
EQaQjk1vD/8Lfb5qKr32o4VaDHhBZ4QH91tX0Mus5qZMifXYzHE1PJZS2p+LtZUoSzZAh97TEx61
tdm4EHCVswRasCUsIsgb9nKGG8V4H9dZaAUtQqLj/cgQ33gOhhZRGx/uNN8rnQdPdka+28ZTJQaC
jLQN94GaROhP4h8N08kJBDvxpfbRxww54JQ9Ant6rN+NqX7B37F/HPeskChijj3MKnhm8Oa8ZGul
cdyYWYx1/KBui/TCEMPmW7D13jIwNLqNOoQ7FZl7uoZfumKXjze0NvKLefwTHXLV+n1f+a5/B3Mn
tLMBEy5kDj9qAdVkpERbcBvnuylZO1UE2oN4+f3ZvhAcfjvZ7w/yQuKYVZr8Ng6S6fsqvsTT8+9/
/k/n8IIWaKVicbRU0Zhy/918b5Tqvk381/9/R3mh8E0nt6W6UhGaRKN7m453Zv/290d4kZ377aGw
eb5INabnQW/rxc3gy5UgDEBCDEGYjjUahW1wlx5VtfmzDJTmycsbT8ODjjaZqqbLUO/Fje+FbkZS
KId9cBZHeRCH9KgPf8qs/cWdd5BEe56DiPjnyNpWl7SGzSJquHjRpJOPdtj9KQ96fXpePMIO3RtC
Sb0AAbb18kzStppqn13FCOkI58K9NSPtd/1XTB0f/3CH1pv807EYzpLTHMDhDNfz/U4NjdsGoWFT
RO0uf+RT9rp/kGdj18DH2zC3/JBCUi33xbV6r979/si/PEko4BZ6b2IGXz4aNS0MaE4yaojmMIrw
ofSnT1P6bsn+kOD9qxsmAtYml2N44UvEKHlpacCuOYrRsodOsSmIePj9mVgvpOvrasAc/j8P8UK6
LnEOD6A8WPqg0YK/dU7uAVDR5U/P3gsY7LfX6YcD0Vr8/mbFDGFzybkAU9omYIQ2aUQ640ntq4//
o/fph4O9eDKWFncJzTvOir3rmRniwdnn5z8t1388pxdLBP7NKS85zLgdd1bkbVd6aHX0D9Uu3bn3
f7hTv1hY+S746/dJOPRn17bpd0+7U9jE+Qw00LmAZXFcxf9eBLy/ufgHhvo7yl7j/o8gw188gj8c
9cXzMYUNdi+IRcVJTtESWZt8b6NgjtaTxPVMzF3yZ8TtL77HIeQI20HIgZH3ZaZ8ja4pbCQb/9d0
1Nz9NyT0ySDgbKv/O4Dbn9cRoMxYgT2Sd3GMeOs78t2VnRZGS6RwRERlRJCTnumdGs5B3KoIx8hN
tx3eFGqj2As9iHvr9Pvb+vNSwrHtVbiC39g2X77iXk85mw9NFC8xZ6fEmc3OV5q+C3qSf5rF/2s/
x7r4/rhgBogTgsD30MjQxH/xvPaOstIF8NR6okuUQg42bps7jGL3eufyyWkOFrKPz3/kjf98P388
7noRvrvANDMLP+e4K6Q+3fZXczzC/ZQfLftN9hGpajQBrC929V1m74AyVc9Gfksp8ae/41f32cUw
a/ERZFLxEvBuVxAhAl1GCHzjZYMJPCFsS5Qf8St3X2yyWCK+j7QEqR6uv7/LP3/fuQA2RinMTaRT
vPy+Jzn6DgchLVv/rnifUUfRy57V8DgvSY8g0/Fux7xqySWFdXUtE78Q59//BT+/x/wFAgSwg6wK
q8n6F35/C4oKJEZQRwYLzIbZiMW0JOz+cJBffE34SPExxn4lsHi9/Pq3njJHnIOkcullU/mVfwR/
gwoc+f8VMsjXKu/tPY3aAmKFz8y1woX7hy/az8skHn2T53tNOUEs9mKZjEcrQ3cK7mxpaBIu3tSq
gx+MxJ/Nix/K/e8v66+Otr5KlkPULdEqL75qdJVlalR8AUL8ldsFz8ltFk4DYmooK+Pm9wf7ea0I
4VOzHNuC+HQL6OgP9zDJ29RDiBSpBuu1Y8TZdUTQTwhRluYf+2F2Xv3+eL88Ofa/1CR0m13nxfHg
2Av6f5xc3sS0xab5omBvoEC39B8u489PJ2fmcf3Y/rJrfBnekiJciCe7RA6NpkyFYcaOuxxv/gen
4yOAX1c/gCgvPmX4hfOwM4hY72nndrKsiO8SAE2k+6fNzi8vHAkxa/4Iy/o6YP3+ZaNx0fiociMM
9eIypob5aMR6/ko+mHv4/Tn9vKJz4QJBhDPPPFSJFxsd5BHDHIR5VNurH2IxCUmtOxniBQz95gKX
jVQtkbrNH9azX5wgxzNdSNQuXgf/xWHTRIVp2JCKm6qzyp/yJYjMutn9/tx+8VD8cJD1j/huycLY
Y/VhTR6vjKMgeEIM8q8vFT8c4MVtmjqRTKTaRoWZ6xVX6h3RugvCa5kW//5UfvHmciS2NKxN36bu
P55KEZikC+oqIiQLDZHcohQj6/VzFz/8/ji/vi//eZwXj3jdGy6odEwBJLqFAyPoL6X+l6ndlMOI
BgIkn7hegxebJYmszmZMGHWqRt6SoFk5U7r86XP1ywv23VFerOIjFK+JULkotPFWoRItbBfpK4Ax
/fHbFftfgM7/cXk4/nti7afnqtOfvurs6VNWPX9v+V5/459IHf8vTNsuOQKw53281byt/0TqOH+x
jtj4wGlekd2wrnb/IRqx/sIkQDPAsT1E1Si6/xaN2H+tnQiLDS8/5vGz4l8RjTj+yx1W4ITCRjHC
/paHkl/+8Q0LOibxS1sc6jDMCRIcg3qorv5CQONWfNN6lo0eiFUWZS8P6LPQh7V09RF2IPHV5qEd
4jA4NYGRlai8Vk1ptxKdgf6uWtMcAk55afJEzg8T2ts48hmzJ3ttlzL4sjASCz9nU4jZqIBRnZ6R
FbjGrteFicb1m961EOWYANszuvkOax5rABJdmeEFlShm5aTbr2ZneFAQnfqEG4ysOsCHQbYPAahl
X60JQO1VqmBovnT5HMcHr0GdfR/LLPfrzVSB6XkdYJyxdh0wu/ygFk5vXxRTEh5nq3ea27xvVXjH
9BhVGxGBRW98apwlg6qaINPbDQOfLOJSWHQrhulB3EemyvL40JGKAE/FH+LhNRRbkT94o2eDismG
uhL3chmz9FoUCVGbTG01GZn5hFl4W/e23zwhK5vrLyQYp+ZZpp2LnqHzx6nalXObJg9CWV16ArVX
J9dZ5G62N3Q6tZfYKbP5IWnmMo1sxegedxp1DY7lYWivpRlX5j1IRKd4XnKNO5sM9lIeBqxLLe1k
o283eAtdyuIEfinNwSArGYYZg9oPYZa3R7RmdnpLWHUbPnao+wHjxsAMoiSrIDAuQwPROhF8tbce
l2XcLn3XVwf4wCLnr9WN+CiZOARnJM4Jnt85zJvthNszu8ZVHveIG1LzWxk5SQp1x6mGq5oUHLgu
5p+AhxN2U9agdUcJjxryjBrYK7d87mL0kXIw3JsSZkYY9Q7j5X0PBGM48Toxys4GhetJkskbPJDl
GDxO1ijxrRkFf0mYzcI+M63LMzBOghyykVG25mosCMxhI2fjrslQ3NynqnLnS8lsUm5Dq4XrARLV
uvrh4jbolmMnvTgNWBIvUxw0mdspQICrTW+LyKB7AiZLKF3QujVKzjoLhiPUe2jywWK1/gbNvibq
1BRquviL0XcMdkbyxoPchm20aAnGcUYrNSLHnhsvsisVP7lE28gN6o+4RNRBkPsm6zXb9rK0B9TR
JaGt2miLzwOgkPeBt4h0C2XXnrYjnM/kLJkn2QuJ4zeSMHSbWVNlfISUo66JvcSfc+WmFkPG5IAm
e4gCoxORaHW8pdoazAPIJipPkMBJtQNGFL9KGRO09+7iV1+yoGUK58ZjdZsKJoHRMjquglvrqOex
MIOPvSHT+nZMa/BSg9+mPqgupuqvcognPU7BCUwVmL6xKdkmWSBsHOarRFc7rpE8DVnvb8ZK+VFt
VFPypW9Ug1lJDR4igoxI8mET4B6+8iks+zs0oW4PVz6dGFH4VcHN8/k/jiy/sdrqUjj5vuThLnah
NzELZtTYfgjaYfK3SJyKd4kx3OE0LPSGpiySCEZ/YksGcCFv/Jau5kmh8tMn7c7EuppNWGDI9Qnh
3nR5jDKb5yA3ttqSYbdjFlbFh3jqs/ARqXBBzlI+BhODSlukdxnrbbcby1EP1xK5VhghDyV1MrUb
wlBHr8qmTeJYpIvoWhqaVJcV/FIqggs2JLqzFKEr7629hO4P6pZJ0nRo6qYinEvGSK+ssWzid3HK
9WbNKHL/pGMHn0m1+Ko/9FJWZCY6DTb6ApJpfBldP3aJf23y4lQ2Tf7g5q6u70O366YrFb+dJZtR
EiN+6Jn2My12M5nqN0klAudAgJAp7sfaLxWIqDAcbgARBRYhx84U3y896KVjQQM/jkZLNzATVev7
H2ejmO5rUIYEK8zMWSOg/o5z9ry4wGwZVuARKHZqv7+g9EeilfMytUcvEY3/GI9da+8HwyrISDbD
McKnFIpDpRGuf+64ATA6C7yvd4G1tPqsTPI+X5VWpeTn2W1E96WFu46numzDHAEyYjxWc1jEdbw8
aB/+81uiisoWA6JhWo+OiYUDnnQ17wOIEvHHxmadfeVBu+4uHTIA1MIQ16qdodzFnrH0uCYdk8Rt
D73IxvlOcSP/H3PntSM5lmXZX2n0OxPUApgeYEiaNnNzM3dz9UK4pL7U8utnMSqrp6K6q2bqbYB8
iQwPN0Hy3nvO2Xvted9FYVpuy7EJo5vZyGxTLnHcVrhBN60vhNpynG1X6fPkta/UPNh32jBIOwjo
qFGQ2VsRwNZKNgs/H6Ss91qRLtkWrDR7ZNHm6IqZxu4JpxWK/kTJcslHk1H/zJM1RZs5gAi9ycN5
sJ4FsKt8HYgR9Qse0r4+MuswE3eoJj18MBiT6tuxKLP8MefUoh2LvkXQsjTTsm03ohlc623dQipG
KGq/SomBItJQK5kHqp6SGG2lHt0hQ4ras+qAC3NTyNGvRlAClLaqWpuBM8sjC06bZnN27IpMUtZt
qmGptwspLB51Z1STg1kYdnHAnSlpT6zQiiBxeZDbAcPMIDunULICuXfVlpXYw36tTQfErTr8lT4h
+hZJiYTyKI+A6sJdCE9mSqrD4rAWwXEa5TTwEpsca1fq6yQHhwXYGp0K4yeXFglRBB373FcT1eHo
2zFKsZUyoXb12qozf4opD86OTM/eDaJYegQQEFUIHPIxA6YPN+OQ5NqUHsYK1/q660LjYjVpqK0s
RIflvsyKuPcKHYyX16tOnt2ZFTeH4eoLBxYoPsBZRG5ForyhQ527DUCrEH37LOollacqy+lDD1Jp
JOZdsdRkndRxCOgkGtP8PGBdStaMLsbsq5BQqHu1qGaFbaQruOVAvuYXRGNSUxMOEliaXyaTkd9B
ZojBfCLGS/tnra4tVHjNjPQGS51U3lQEHWKHgqsMT6oyVclr0cr5Q9NXwbhHqBBP+zoQ84+kG3HM
Q2Rp2ocIg7HdVVaBfFfYle3w6MtFB2RX1/OBBW6MzTc50NhGcHktUmCkUEP1yueqzK0tNWRtV78E
xGQ+F+0xtROrBwSZ4B4BWDQXWPE2mrNwGb1RArF2m38plJNfamUsM+he6qk25JNa9cO8NYRpIjQc
DLVYYbtgNB8hOsbM1KaJFa9tkj/k8i9tqX+phDqX3+Khrb+/29N7+T+Wf/pZlBOXJGr/5+9/JBjn
z9/sv7fvv/1hJVg1p0v3XU/X7wat0l8zdZaf/H/9y3+jmOG3PE7l93/8+ycieFhg1+8wLn5Tw1Oj
/OPa6H9lH+8i/q0Q4uf/rIMoaUwYPLZhABBdUoH+sw5y/iBCyIHhY1rUIIvb9c8ySFf/oHQiW5cM
Ivg9wKn+swzSnD/4XxqNFFKZ2aORJvz1Q7MzTIhx/lmQ0K/B4982+GmiUVKZGPiZvC6xRr9XQVPW
jYNpkEegIWMAlvAtIwfKJvs0T/lWTa2jhllSIrzdMHI3bQM4K2n8HVTNke7HR6s3DnfTMTHDC2RO
4YFMsT2rMI9O/DRomKsy9PA4HSF5jPNfCvF/PJzgXMK7++3d09q05cVcoPIxiOP7/d3PKVEwKJ6J
Q4nyVz3UjqVDWr0FbjqZtogdT+GgsMOGPTKmPo/cGlGgz7EXOvA3itB0XwH7cE0mOeMsnasuvFgi
WbLqv4MS+MOEIDWdS1fm2IKO0ShdLpeCpjx9svFq7lsL5I1FkDxieb/CJiMKcXOSPiVtTli+1suf
kWRWsPupuCbFuptk84Qt4kNXWEk0PQ3ckiOhO/TstG3WvkXYnTwcXqVbS7gH5we0hOxAmuLPEhJ6
J0uvtKeLFTBtG+G42BRhb7P6mqMXTfedbZEaFHHsbpLkq6LrQlOZU19p1Ks5tysvZ6bqyUqxS+QC
szu0lKPplG8yJkpqznUbCvxcFo87SwmrXm/eYawVfoUY1Q+S4tRjQFilZdiuONGrnvSh4tXz+k40
fKkSDEc+ZtR39oo0+weUoGRK1OW1EMUJhcd1nFhWZTZspScpF9OjH6qp7KIN1v0kqii3jErzOWg+
DHocbbEtHAlyIuZUhXKY2kA35E7ZUO+cskbBTitsNy7QPFC2cl0aggpT4gNAUocCJqEJwWaR2pvq
axmQkSUxLvEalkwXz68rYS405mtbETswUxO4GqjDoBqpINKaThh/V6r1VpeqTW0SPNRLMyh5qsxQ
o16TvxFVXZLO4IwFwaVpPuQ0N/n8+qZpzHUbqzJnZzKoOmE/yToAzmZUXSfU0CcrmzAFhjg50qNN
7AUr7zM6ojmWdrDvacsGmbZl9wu8mPp1BV8lPpggk1rrQ2DX9kIEmK6Bjsoz7fwF1dZm1NRLuWRl
YWbemzoKvuFdkq0vhWP6EAefkFLeY8e5olhjwOI85ycjX+6tWvrQQ2KamuY57KZb0u/bdOCsNcfP
MFrWYxA9WYiv3XaEqS218qFA9VkViCQTzONG0R/NpixwDdadW0EpQqO2odF/VnPlqo0gNcm9TwHB
3cM0PyRD9YRHZ+RlNU4X83Q3tsuRuHwLNESwDKF+yqk6xSpibSzZj9H8bDpw4Zty4ngSWQgBxWGU
wADV0XHSe5e25aFXssLT22yrlsMxMCnjINQ701PfBD/RgGO7LCP/168R9WWyhtyFqT0A/gQV8iZB
90GQVsOmwDkbhzblrwmi3M4PfZlcSuVOQAUnq0F+MACeumZ9P4RnaRAseCBb87r4lMKxWU2YekGJ
E1+iE0lGnmpvDlT2StutMil1e22Q+bKCg1GmB2cQ1yIIn7FRFKsuN71I7S/IeTE6x+3LVDQtMBkT
U/hIxI1iHuFLp6BEQfqYPbDRfiB9XO1OmP1v7MsINlsbFOb0QweXPATN2UW2+t7W5cADzB0ylE9y
5GwqkfSuiFaRMa44px6GqrnIJIOgkhPA2YlkpfFlq9kAj2xwVQHEtMK2D/SD3JBydFy9CE66UPc9
BzykwuiDC0SqbjedEQY/S1N76Kxqk+EbAqO6mEo6/Ye6YCjCG1BP4SVDgpgHTVy5eIym6b7u6n0f
5x+NlO+DHnJPVsGQDmoe6Pgkaum5EurrnGq8PVgpY4pYNrEQZpaRvsfJmK+iwa5ZzaxDZJIvA3qH
bz1JtobSP5eaVe0madfMNtiZSa9WhhpRBZnvdhq+pDp67DhSb1WJjDsBWROpXFjqZK8zCW+obcvr
5um91MjTQ65qFOV2wCaEE2ltts4n3w53vHaoe3VyqyaHfpK3HJmUZhNE0X5W5Wwrj3p64ByOPQNZ
6qrXzC8bwu1s1MYGwMrs9qhc9zAFZj9LUpzoVXmNpWsCG20naZ2nytT7o8SeZXXWG96fxx4Pymo0
QPLAXiYa4tomSwBmBcLHxIXhFtJ+rPXPVroPjHYV56BSjNJL42zf6wWwFcqgju5cNIVgu5cmFyl5
hWejj3XVYNb9AS6erFr3kVn/CLN6F0kGW0CYms8e6Saz/Eyz7tFBer9XcrEaCN05VO30ZQ2Ai7Ql
PEbI+hGsmrHnuXwHOqfvyjicXNGYHklS6trWI2jeDcFQc4GkOi6V2c0lGHB3dAq5VF8aSRgNtGGw
/bcyoWg2xrbBsBQThNAlHsYYbp0knv0GCFndDZmn0bhwlUp90I3+ITGb9WRHhSvaINm3NctjFFlb
FCGRDH8KmP+QWuuyCDmNiP4tpKWhrxn5166ulZprxtAeCuSpnqBl0VjSBDrY/nBCMa+GhKJMdRo/
mvtVkmSvSIu5xysVynkKfnEWX0GF+LWqHqcgZiBvW27Zq5dUxGcNe76SNcR9DN8SrphdlXYeAtUS
6Fg1eMKwcm92Nq0ZbivtPdFQVjdBeZOCnSa6nwhHN36A9hXDxWenDneGXLxZTfhV2jijSaDQe+AA
mg7bu+bJnYv6deCW9AZjXRUGfv0Rf5511skjGwh4ghC0josUFU6YZUTQcXjBodPqFDjFoqEPzaLx
mbf+aNOYe8XFAQ+5H+bknRaW8DJaGZ4yqi+0F2M3pofDUmCc0gAPrlJnRJXVJEXahSDawdwCdCAQ
Emw1RinrWnOmW8lCb1a02V+Vtr7X5TYDy0PKCIJw37Zyg/ZuLvzCkS9dpa2KlsxFdPmsKo60oR/C
RH7CDm2SpptKsOn1tRmqN4AND5o2dmuhAzXFlnkBpXDpNOOEVPuYt8Y1CtKvXqu/hiq8BGDZREQG
Ta3nV2nSXqB03RQYYqIdyADLQy+RY9mtwuee2GWe7JAW2PLzRuqNMorsEKW/C6nQLXWCLMlAQ+kz
z3BChu7R0uMfW9HWWMg1z3RIC0rz7LF+sVIIyW0UybTP8J4lBi1Ps09P7SCfJrkhg4sVFkJU6wPY
PmT9oLnADVD0vnOXo9535JspKT+5wO4+lTVSTGkN6cV01a74wi0INdKIO9Kkyg1yfuGpSODLqrqr
aei6YnqoSs6uUABt9lVm8nkMz2yoLa8d4ltToWrBSOfRbaALbpCpp96sBu2SEXCwz+xhE0bjLSvq
dw44Kwyv3Qrr9Yzfi+AMcjH8cQi3whx/6q6RKGf7HYxPxRPSBBq7HnDKAsgYk5pom7HO10mI/HEO
ah2DQsqYgLGCIRYCX6N+OlpCnl03uXx3YNz18iFV8hdMiYicRpN8DVLTmbv7ix39ECtYeAG92H5E
/CZ4RI0gAv1Az1t4xmjTOKpWUasZS1stcGk3WN64hKIJpz3L9eRLsUZkiG2vI0tKt01igc3PpTVF
veyNrfEwOsHJQWR+MtvXRDaaVdmnz6zCL1IuPxsTSYltWq7sOYWhlkjCM+8JcyEvJhp3UfaSNwlh
UNrX2IGsLwKkcDNwnEKyt+BMcRiVUu6lnXFX2/MdTUfdK23WEmPchbFzKpVV1CTbOHEetCJ+S3qO
vQR4CrVDBWnjPwX6SPu1sP1Kl7fEc2FRWgzN+qqPg9hPg+EnKKfzFFiPNTuyl4Lu8zn2wifl6pkS
gNrG0HzJSWnbBOu+DHkd6cEsk2o72M5FJhpP5xTrq3NUrczA+U714pGVbkX7n+OhQd9fS2Ejk+om
89UeaI2wRziwRHqVOMZxZF6tPZsCqEYOFTbVuwNJioj/8wpHAG6iX1VkmjJsto45aXMn0ORv4TAq
R6Xpn0MCreE35LR3wHBFRfYtCRJZDelnGMmgaM7Ew+IPyhVy0PBbRjKtEydzCG8wHsOZUDIVOKgc
IiiujfmdKQa0TCV9H+V4hVPmg0yvnZ7Gsje1ZG6/Js9Gxjij7Nq90RJ/OLf9g9orn8rYvcv6wGVq
Hygn7pK2eWixJ3nZ9Ikx+4s2GBfSxjM6m/o9wy3Fb+2K0YwMp6kpd5Dabg4qEfxErKuslY0q/WTB
q07Ugzvl6nNgMGKpovVYjRfiw1u5OZB6c8i1DLTpbB6F8mgHs2f13XcqShidyy9ROpveuvW1EPrK
/gCDcJUiizNM/TnQtJYAB/sDZp62bdKOMNhIvZ/Nt0JYozeXgEcMYXO0i5L9kM0PTSO2ioQjtbF0
HkCd9QdwjWeYJ1Hk744aG3iRshcpwt6dxKdqGNaDkLoVr19Ry4rXYcZrMOifiTZjWOrjs5K3uzg2
DnKk73oMJd5y6VNuUj3BOUr2Z7W39PI0V/NNz+BWZdFHOM2nqC63y5vJxuoZxc8dMk4vHh/lhhNq
rYmXIStDf4oLTj4S3kG7uonU5nBr5mBQOuMrJMDO6KgOHU0520n95UQhDA7Feop59KQ4O3WF9Y6m
plm3lbKi1+LJYyi2jFfsfVb8gKWStnWjFjs8526lP+kT6Yu2Kfagbl6UKF3VOd8m8gJwmu2JM/Cz
lKHKGIvvhenqJ8EddhpnF1QB4SX5zEZkaRu5wYZiWTYQku6rD1hZ8fbnflTdtw7xLUr2PJbJ5zj0
YAkWISn3wbp2DAJO5mTdStzUdFlP5KL6Tmi8d519jRRiHaRgiY2a3EkbLBceLHlqwcQHMzg7W9VT
pF3oc9h+ubBSBzYVlyffA0vJ5GoIBt+qP3p+yuiZuajmdWydch1IxmunzLPb2jVju3zkBlUC1ME5
Ia9Np3KSQ/upR8lZaa3ENaGggPiSb2k8X4DQ8GAjBcOVTes+nB6mLtjwP4WLZ58TpxOanp7nr2bB
vmrHtzhO3xzpgWiZYIU1+MGgR73l4N2cDFEZ67ZLxjPgMKDdjQie2CCea6qvQ2wupWTZx8exIiAq
5OGx8qR/TYMk9AHZVAda7J1XYO/r5+TVdjZTnT0wmHgh7/agNs17ndKUhzHqWr29V+WcLSgbmCyH
9GWDl6rNXx3IN5RYiPKaJttHk8bsA1Mc44J3XMAAjmgU97JzDAmqA/Fg4wGXk2+TOGBK8vtwnP1q
pmAM8+SF2Exyt/n6ykzbFQFxfuQX0Irp3IjWP1BbplFSIT/0mTA5IGV3fUvec9PRb5JEcqMQYjCO
pSuSw+e45sskP9NYNdEtdBwwDHHBkwscgod6k8jiRrcZw6TMhR5iwzNU+VwuPOvOhM8yGvxcuC5r
3WsiccHPsZ1K5wnb4hb/7Ckhu9HJn+2yY84cHyCjHeHIfs1Q3dw5G7/tqB52iVRsu8F800LmL5Ko
94itk/UUnbNCF0fGC1uM68kxHkR8n1LFuKNBwrSuDhsm0caOeWLLW5P6U0SvC7VC7o75VHp0JN9a
HSB5EDpunKvfGqsgnaBdVte671iEZjj1V50+89NPcTq9YC8nPnd+s1jj3VlNIUjqW5yzFVuqzJhb
13d1128ztZrJb6OEKYLRcBUBjU4eKbRCvfKs1mlICGtxPx90o6tXolga4pF+pwTSt57Z80Yj1ixX
eauBVNe0PwgBgxPM1io1nAOlW2X0XPt8kl27MJ4Vp9Lp/TVnp8hfIpN0bRH7aBGtFRgvQuI/7ZYx
VKfE4RpQ2QBJgTBOI3wgtKZavoI7sLCXupsBuBedN5MHQnVEZmpY6n5dWydHsZggDVyAllLY4MPW
+OJdonl3U0c2iCVCGq6x6UGSKugBJaaHGbnEKFrL7TkYmjNjyQtilcplkWaYo30sJFUaTuFONi9K
BMQ0lcFe1LgR3UCOnlv6cc7AfYohAh0D1YqHH/+aTvR3Kz0l0T0oDg2GWOatEjZmLMmTzYlbWbJy
MoLWkEe4PMMvc8F14jACJpmPkBTY2YGEVmV8EWZ8aWinVnwrei+d67S9BzmlulbKgmLlIMfmUXvK
Qqr7uueIEwbFsbOMXTh3q9QcniBbkfyk7fqkhfYwvjRz+N6qLCUE+Zpksmnq8ATF/CXthm3MK5Jj
mnyjt1uXunob1BBgVfztkLrjFRoD4Ak1e4WlFEzGw1jVJ40SpmuG7djwncazupOG9jwWxrV2cNlZ
+nOXnKdGQWkCHbu18S4r8vBpNlCHGeI7mi+rCd0/elwrpnZHR/djBlvbsgFvHC/QsHLhTJiqsvv1
2pJFvhRkNmhmZL9QeLCxF8q9VLLNSKZWoc3UNgCMb6k+vXUYnaNhC1LukVZs4QJ4wWDWiTtLsCcZ
lV/2WuWFdb2P5C30J+y3fBTOYdbS/5sfUmT1ZT09GrF852Tjk6501I5l+5gMr3L9PEkzGvPo20kU
gwZqAQA19IU9xkeEXuuUaOot5ERuY/obEGp0X6UxAwb4UCojbfj5EcsaxmmjxfghVJ4HCMQrqaQr
aaW6nzG6npgceGO8OCIZh7hyMxJf226YLVQ+dDDdN34SgiFRJ6grGX3QTkj3lWTw2NTyjTOK2HSI
ISM5j/2pZ3bVZJkf6zzKuKWxqqXdJ8ZlVya93SPH9DHGd+WZAX+PKJmqhQ77YC5P42jQzitBD3f1
Ueo+Btt8KGeuN9rthBq6BiObaoD6+poeDqhCrG+yHzqBCg2WBnMzZGtZ5/EiL3QFZ6ig4TI+yyYu
r2Gk1TapyV1WlSEMmXldd3q4QqlzX0sm2eaJeTfKPP375TFT5afFEt/o9XHOsddh7I28SKL+ksJT
RctE1tsNI8pT7zRHNRtRssTaMTzHlL6NeTHh9KCqHDbEvjW+iud3PYe7nOimOzvSyUqLiDLoim8a
4ns0T1uxdFyCTa9M/rJCEGpwz0zDkOlC1o22W1YM2alKt0+lDRi+doO5+KRqGgfKOLnktW27VUkk
LknRD2p7F5g8XXboXCSaCDy/YeQNYr42yrRjcz5oFSjGUV8WMyF8wqx0T1IY0dL7MRPOpFL2MQqS
MoepRaDBUgyH6VAC+QqyW9+xvJs1vd+pOcNdd6vcPtVddGF0AziFwUXFPZ1Cq/cAk+0S424W0QWZ
T+JFaDo4H3F1UM+VdEdVqdf9wBhfUHOhf7ckQuKLda/2L5OFQGkozi39DajPIBZJJSeKl8OzzUB6
zk3Lx9nL+A/RxjGSmzXjfsJIiWaHssitMo4YgHlqCkfbKer0UgvQdqVFKyk8ZOFybMd6r2vyHm3M
Nprn1wwM4ipFlOLFwnhLBAqm5tiRS+W6pty9yGKkhT1sK4mfmJI7sqXaTTjm6zCSHhMlugg4s4oS
HwZneDJLAXJaxi/f4ScL44DBQ0hTONk4wjyVLfV9xWLBC4aiesj7RzHrH8M4bLVM+ARHcBMaH4Fs
fCiZ/NbH4Ftr0tbEOR+SF6t/NSXjfuybLR6RN2ZaoQeHgGba0gIyregSAVXRnZVCwDlAH4ZEXbO2
SPnil2i7kOUNC/93ULOAC0p4YYunjieCPYUFSYmWS54RoZo660EdXgIr/JatYdtw4PfQcVyastmQ
8XfJpOFJU5sjQ5SdgpMACQOgAbqIyCKoK+a3tpH/fHdTsZOjhbe3CjmMrUurmVDSMNFyIkNz03Wf
GugMG/5KEvErXdQfyTQL18CjAvfFNoHUjNTeRuwapACFJqkPCdc5Fua+MBixCLbeZFlJqTIBeyva
TQ9oRybJJirlN3Ogzh+N/BNQ0akXXFCL48qYMi7LbkWwqtXqMi2IqRp5qGeiHCHsL9oUifwZOPFW
TvjtZDXu+6SQ4JDPL2ZsIqPRMk+wFbDIiZY57L1QmEeQjqE40fdCRgJCrq4lEyqXvdyUvSUb7jiF
D3gNThn+dR5lLfal9uQUaKJJSnSC+S3v+PIQtdBCVqa9iDX2OF6nMq6zSVppOzJEbSTo29F3G05r
YmAY5Gg7LaieWm7Hxgvm9IN9C7ZlfbdcmX6w+OXVWSQjRIKzob0S8L6r5vqoFNExL2ovdbpV2fEM
ScOWmewK7tNTAeu9F0T+TbNfKvG3Us6P6JyeCjs4lVDNgoBbLWzMazsO9WoQ5kfd6i89DQ9u2gdg
WKcmqM/S/ArjcUVq5rUmYdGsw+3AYikZw9YKuFpQ0LddNz1h9flse/1kdPTzLTM8xaaW7qSEdgeF
Eu726CAH3XAUaTjyZIh1J1d7k2AG1xozzjtsr15frqGnqG6q2Y8Z2AdZWb5zlRBIkLWrZfskcaTd
0nG7REbzkZqTQn81+k4UghVk4xrq7SrnjtYD+ZQyjpb7YUebot8tXw2wiqNdceNUc/8kc41cvczv
kz68ZhGzJc0oHiGpeAoGEREj38sm+dEqOhJWlDcTuUYvqZsu7FbFxJsaLb67ZRVK0viVLnzvAp30
FKCybjSZp8zgQY2nGTmofaJ0+I47bQcc9Mow0Yvy5GKyVjLf5q0SoY6d5wYg8Ao+iQEKnAE7G54c
plwhJWKvYt2X6AfIjBSWRWDK1J1jPBYAK5wA02ev7pqknDzkMZUnGapv5+25FsPLslAkBoe+RJse
hRk+BtVWaaJLxUZYtt1PzG9uAN+tukS/Lp8sm+W3eTQ+mkzdEKqzRsZ85pNQrvDMOUa/HTVWqOXX
GwzT/Smc3whbPo4GI3ZIPkuwcLVONJjaWw4GV4PBQWS8S7T94ZZcjCa5UAw/Woa0n4gQTcPhiWaX
P1UfJCY0zAj0qxYaH5iqgHMrFHTyfAr6/okkGU5KFcjroej85WhaVdy0Zbuh/f6mjePT8g13Dd8o
4wU2Ki+lAE9HnnjO20zlo/AQBEXgI5NO56LYVWF+6kN79gmOb9d1bCBl0v0m5tDZ585LVIWQJ8b9
0HapL2I79OWk27STSkgO83p3Sc08KQm7hhECTRtEI605UZ1RFf0SuvxLWp7HIue/31U7v0Qp/0fS
c4o/66Ipftp/+lOb7+IOEmXz9z/0mzzo/w89kIEz4R8Lgrz3Unr6rtvfrBH8i79IgiQVfc9CIHAI
zsXmo+gYT//ijZBU4w9AC4uxTTVs6sNFLvRXc4T1Bw4qJES2Li9OMR05zJ88e0X/w5ZJr3Pg0DkW
v/Ffwtn/bo2wFUMlWc8wrEVRs4Tv/Z1HMVDzWe/H9jPZGesFLjGs9bW6/b953lQ+/9+od369DG5L
uteLIc2R9b9zYKAGTCvIWx+M4WCVE65K3D0nZ+GOLlL7IL6FMAQnf6icU2OznlAfJtm8GcviVEmm
T5oWkg8BlCyhoQAAkM503QESSj8tjXk4YJz6OuvF+m8u5J8Sqn8TXX5fEFPZ/Me/a+bvruD/+r4X
VdLf2swsoDjIcD6nyF4z18T1UL8Yg37Ni/BZycatCBXyvF6dQj+YAxyfvD6hinxgjLJTwB6Otb0r
0nQ1KT9y/JXSgZGXkXbKUCD/CMsHTroPZc6kMoK06eIXeS4kiBjgfQhiG14trdcYyUcMdVjnVbQZ
9o0WB/36jvpLd9vSPCDM/dJU45UU3VopfBx/pyG7KxBvGPFdrMZrSzX3s4V5PQ9OY/lS5QrQU8d4
MOsz0G63GD5kBuV58WAWj5bDjlZtZ9Xx2nIjFS/2dLN/QQ51ZuUk99RfQuMsPNoQqOY7SSgPlaVn
6yoo3u2quDOt0ov0epOmuc9RYEezYV2Ust8B3C6xHzI/clvnKlND1kuLs0586OZnYnZ2WWn5BI1Q
KE6rccqBib8ZdrexzB/Y71tNqk4aRW6vIHiwP1QKGRs/StafGdyCWlQ9uWJeyJSpr+EaTZY/tcir
QVgWTXBURnFsp/g62N+heIgCFACYTMZC+Wpjm9gYTAb5KINde06TQzgqV+hbK3j2bm2uZmYManzN
yExAMIZmRmFiZh1Ngf2/dbzKkjZlroCObS034wCGlbOst9gwoIW/lf1PzsBCae4QLaw155KHw7aO
Xy2ahjTDN5yZvQ5ZmqEYWBkQYnLqi/SIxNlvOaAhmWzBO240q/9u0eCPwexLSNs4p7qVdYvy1K1R
jYT6Tzu8luFr7NwUIz5ZClozxbkLIGwCw6o4+i1ap+kgGCVCaGVqa7si105tzObrzASzHE3NGej3
KneqM65wPzD1fVGImCCRgmn3Wq6hO4Hqq9n4x6RHRxfmH45YYIL6V0pLpSDhiV6yQ8eXznxc7ONx
3Pf5sJdoG2hOduiHi2O8yM5bncaUvKQD24N0hDl4CyvKheExE19ZTbdbrvd2Vj8DkPVVqdnVSnPA
ppS5qtl6eTu6qUSEYe1ApjvpBolOzSajPw6nclWK8DJ00qqgBiktGgzWNuErKqBZy+m7Gdqoqw8l
Y+WRknYoIIHHxrYuxm2vMrwgOa4y5Gs0wkgntIj3wYySCh14a259wTkDu2h6A5e6UdoXQRenwgDU
mujhKp3I8Fx/dMJPqp13YsQ8zc69sY5PoDpcbCY7jtdktU1bpbfXs2Kc5YxQIjPb8mWsKUjWtjVe
yLN6HazhXrYn3y5/ZO42FExfvGoLaIicoi5ndB1tEXOs2lY/h053RayxG52ffMx/4s/J5Km2N7IT
nFtalpoOOA0N3hw+pspTHoxHMKYgIDmAEC483U/6uFGL+V61ay+LuvVAwlwJNdEJRi6hwV2LY8fp
/ZDY42UsC23Ts2XCRJBMNO1DXVPcNN2u1EpfLuFF2AvWj5rfehkCfVtnZBBJPrBJpqjhtZ3g9BIx
aLkBcQZ02t2xunII1VGeFOq8MzFGiPy+StWtKUvrTIAhy5Xex921F0wA//nCjqb277ajZXdlf4WW
QkNt4VX/7bI+ajGbbjJ/FKAF2370mxl9H9j5f/4qJGX9N6+DGx/bjS3jif17FhBInqy2VPk9n8Q2
JWCFwY0U00UYvvDFuCZaB80Jtx1xkrWMyqhb5EfZhRJXFQXQNXSS0bxCvEkB+YQ/jfPjR6nBwq8+
guwl6g+28uogzGuIakzsAInMmyguevORBSzgxtmsPjO58tthJDjvKZ12PdhHkiY3zXit6YHm1d0U
HExsJ6VWUWGI5hG+8I0R4SpPpgONeneGY9gr5lqBzWAIg65lA/t1csGsrvU49aB3obK0V6mF52+6
AZj3zK7wGIguOv1FhLDHt+936acY0g1PaVUaaxy8+ziItsZEzz565QzsmsUtkaOdEd5TElDMD9Dm
4k2wTDHLfGNZO9o8OxkL4Iy8gTf7VaIZou0be1Fl78J+OytQhvMAlVvmhTPNHO0jCSRokf+bsvPa
bd2MovQTEWAvtyIpkpIsye243BAux+y98+nnY6YlzkE8g9wEcWCZ4l/2XnuV8mPurvJ8qzAcHzv0
hMZn1M2BlQjwFiCZ9pDv1yctA28SP5AV70Nyc0LccrgcZTxiG4msGpNsbeA5M2n8mpDRtPeee/Oz
X60jY01lvmKQ7C5VCAV1Iu4i3iHz2/XhR1XI1C542pIqj6rJGVoA3lj2jEzbdczhAOJiQXPz4alK
AJ6UJkg63rIYew3BBzOTsIx8LHVCULZGlya6q8U3af0wah472sbPYzBiaVVZ496YxTMSm+ehwhu2
ZILZK2D48ReOfo5ct/t5NgORl7SSqFdAwZM4gEi7qoXoLkxhFyzLsVqEl1wgJEdPgiHBfzbHq8j8
PZqGt9YBAztUHeA35bBLjaNQN66CjErsLYdRsNPOpD4CVkTDJVGuW+yNkRMEyDWJUAzuAf5Rhrnv
6sLWhN+p+dSWAiOMr9TSPFyYabXXd70s/MTCSS2ODoUI05BIi+HTSoCi1t4pcs3LwveIZcBJoxT+
zBA/jgRv4c3LQu3EeeJ0jPp3BDbA3Yknh7VwX9Bw+/1KlVhMJMVYNQNmC450t5tAXCJibDmHiUHo
8FM2rrk5X/DNeI7GBO+Chmy+yhXE4TiUh26zHIbVaEr0j/UQVK11QHYETferGaX7chZP/TphM15i
WyV2zJlFrtXfhSC5jN3gc5w7jWZtjNl62o6kckdvUgjr6auA8yUhvMVe6dUncixGYuDhIgoyx+28
ZSPJe71GlLlxP6pOfSSz3WZNvA9jdy8vw14Rr5hsgnpYR4owBiiyrS4w4AUsJLXkucH7Eb1VIGAI
nqbh6xrCw2ki8A0wp2k3i+FDmXUfad3qPxyA+Bf800JsK6BlEWkDTHeNQlP5bm4jm2VZQOp/G5RD
ma1Qe/THVHjX899zB3cDvLrAkaDSiNzEe06XN29neEHKTRfdl2VnW2B//dSgdF13QpMf6ibni1Fu
FEg9mfYpytEpbcX7YjhGk+GEhgqEaTCrzjwdlB4dKPytMkgGzsfQ9NnnaXIS+vDcsx4RsDmT/DLK
zY0eZo9FfpTKA5Y7O4tRhVSJ/qB1J83ouRyhu4r5by2JzgOMD6uU/aGCvFVrnsnFOKJK7OrMMYiV
UyyYeOZpjD2JPyin5J6+tPhiKL/Ngqtf/SLkNGLxtSJai6VzxbDzIlPjZFndAj5P1QDMgRJhOG8O
v1oYZFl/7FZPlmRHakEkZc5mxo2pojjUb+5GXZ+71TG7mS3+KxdbO5FltKo5qYWRWy+mrw8yo68c
Z1VCSDi8uN4nnZAW+AjNcpfpczBH40lThdt5hWuHg2aMFyxEPbtrYe285Rnkfza5ULiL0hx68vw2
s2eBmMoq/er6aW9BKI6V2DOURwNjvfI2ku8jq/RX4xbJPAMzDVchoLk6dcz+NRtZn7C3SgEPNgY2
KF1263RqoOwhmN6RK5jX10i7ZpDxe+BZtWX4hn5CqQLwlF9LWDsWptRyUwQKxXb2jBej3bM2StKu
zLOKWCAEoREtwoHn7Fx19V7l4uk7xqjVTEp2ue8nyRYETLuk3+QE8FeYjtpesvLQSg/tCvFirL2w
5y0i+tZaXwjHG4kSR6MNhduxw6vYLuaWkv0XukJX6hmqzAlVe2D1UMrvOzlzpUR1pza8MfPFSfQn
EQtUgYl+NL628SXjb4lE7jYhEMXXpTS9SLzvehLD5shtU8zNCJJLSpnQ1AGFB0uD3bFA/O+ldqfB
ScNngwYZD+Gs9RRd8GWGN5rcO2LxsRrTPp1pCV7Lmg7MClIVH+/mozJNO432aE9cUnLcCjdWMRPd
YW48jdAf4ohBo2S7yK5mKnLDCdzt8KYjhDUvRKvtcgPqHFHcY7eT4Gq072qj8h8oCSyIHw2jm/xJ
4N0ofTBqjAXizJdmgVjo944QYGmUoEaesPnjQGNyQZikiud/KKgujpD7BBKlvqAzKR4E+kSpFLgm
ELfUfGsqK4flS8AZcuxDgpieAU8wmG/oAKjj7xddhETIpQvjggPjBQYmjgTtDgSO9kzahfqvBtKR
zHHCuHlf135sLZAKOsI9aMSVo6G8rsbnIIQHiUtVVjkB4O6VUukZAszKeZjJM615B9Zv5Hi3uapd
81SHH1fv13kJmN9dMbvmO2SmeEjJ8iK8CcuEW/KH7AJgcpK4wRosEyD11yhAjOpZ6t5bYSIcMIhQ
+RN4CxfxTbZwn6hBhesbmV53wNokZaFWrD6wURfBpyMsy75fm33BIDLMZLeMKOjI8hEeJvlsNgwZ
SSExaW/m5hzT0m/tRzL6LeHVapX7GnRmsCC7G18WZrnlYPgNACk5H6wg+VSQG6vH0YOqwY6qLRsA
ald1dMt0s71yMmLsg4nbbeFXjuJDpz+limZjn4DXOcxaOpfyK7GOgyq4LPddS8fFgM3WQrzIGdYt
HckoppOVF/I7yLvC0Hkc/Xh4G4XZHpL1XIjjLqssjABUx4jfOkLs5oRxNozh2byvo86BjEv+oEpG
ETHYusySz+iZfYlk7ZrxcJlqxD5hHE+wkZzjGKWZgcxEaEWxKm7UyGu3fZU3c3kmcg52Re8PuCD0
jNISHARNuSYy5q2uXrJF3APdmMzalnA8tEABKu1vjCO+pTzOHI2z2u6mRrThosJ1gLqQlm7Y4Ire
O8OIaxDgK2FTbjPlwSy8058RBhjaprbsMrBmC3ohczBbTXww7VJ6agCHG+5HnTFbFt+rDHji2o3D
d+gocE+A4FlDVo0/u85xK2mQlMGJ4qcGPivSfUS8KSl4tPYb2CLc9OyhrHurcOuOo1fASb8geyxq
HuLsrdNkhlTWnZK+Qgqmw4MKBQ3bigevFu9LBSOGOHFT6VKFULqRU3FWe2k77RX1qBIo2HNJC1Qw
w/I0Gw8I+3XhE/DFVePclix4x5CnOqVmUdEbwsBLREa/tCRRt9PSJ0npnXrgp5S0WXhXdte41m09
WgNlwgGFyfOogw5+4hIAUnQLe8w1Is3PtlJJP5kqqQwomiRwwMqg6LWOWpt52fDSwn/VpNJRkosI
4QxStl/l9+2WT4PomsNHIwO2BRkJw6sio/6YL0L4Lg1f5Fl5dLiUbTo7HdSG2Odu4al5+gy+pNLC
44i0juxEaJL9nbo8jPHoGcOZYRHAlrDTmXbrkMQzAaGe0bsSQVYY4AZpU56t9bdacZaQMJuYV8nw
BK12iXXZN1wfMcGGi1rvdNR9aLxnldkTnsJx1ZIgfDHX53VLV8NnZpJPGq2ClMbOkiUc5mAV+n0q
rocwo0+H7ZeUSKLM90x+yjbOpvm2EE4QnY35WSFoZ0uf1DuwKer0UOrZ12eZuiVKOYir56FTjw3J
K5P5gTezPUwWoQ4rdSHnJZOUkFFwSyzvxIAC+5jdWvauZdEbaeA22ue8iRpIM5fa0sZmTMUicfpC
B7graUxaw7LhFbB5dNeklJNgI87tvNN6H3ogC/JYKxfaJ4SOxPi91urgTqHl1VQIAqFg6Uy+28BH
DWzQxtdZE0rHapJeLZ3UPTVQGPjV8YuatoeI4nitsYpAqCMzh5ONQGuEnVV/WUUQ1j6T28eiewCJ
7QTOlQjejHJfcoyDgKGU+Ryl0Q6FiwpSqqgHdPZ2M2V+1R8UWlqihuiKUJ+Vha0jwYnQkFgiACa2
Y1U6e12dHAilDBDgnVZ0LCBLzthGgSEcrVpD7/7eQnePx96L+1/Yf4APQftnayfCpSKPsTafSBD0
Jg1aVbn6CTE243RT0lqRxwF/8DIZLxp2rhZO7xoxfRZNYXiLEShWdUyKqO2TFGTs0ip3ckzu6YLU
TTtFYDzSuzUzLC65SuCk5uRbdMbvFHBl7FZ7As4bgXFC4mfTRPUms3vtEEvNQwMGmzsNLJgJVgtE
5WGQ/Hay7pIGzSSmpHfZ2l5gIlNzW56gEyVLm04wtF8Kn5qsssf7l3XCrma5QdfAcLw7RMVdaT6L
ybHQ9UMaFuj5nsT1vNSlLcJhbbhV1rl2JJ0MjvVDaj+VMbQrmYsXbEKP77aAP43MpAVTTk6/vKqd
idxrAT7whAoIZyOWMLUC+3QWbwbu+Uh+KhU84nI4qmt6M/c0oDMj2cHk90K2J3K1tvSbhRiJvLqf
YMKUG9eSgWmlvyNPsnsZxH7lfmPeQLt4mMrFVpRzoSA2RCqU99yLZs4XDTpXVFSPmHlk8I2X2uny
9g4vexIGGscoCvSl1AXmzF78gqvICvnINmnhbZJ8mAQbIQhCVwSLQIT8AL4iyL9K4a7AYkmQ230j
DYcCTmciNuCmcF6SzOnoVAyEVxUiAconCplqJ6S6b4ERaYC3yk6SO7eFM2KA3C8qjXj+Gq93RHvR
CkOG/+is9tQqCAQPVX8WudAAfj1lqvFXJPMc/bCq5nZnflQwVuNqAnbBrkDjqGxRSMHV6aFBpGWg
xlQNePbgYODjic6gprptxOtcsEY+I55JqrTN539vGczVR/ksLK8a2pfBwogzCtFXrSdpGHaT9hFW
gUCqRp8Qzz0G6nCXLl+TFRKRyEWVP5dwEBkl4SMUnYb8tyzedVPk9GRpZPIbIyUQxJkJC94Ive6L
oN35CAHmI1U/BWpEgTyeLnHj5SZOw70M92IZ/SH7IoiGnI90G0vTO7HBaBpjwkyKu1Xi/eoLlLIu
iC0CRwyIMmDp+q2pnDT53ooYqHMjUndGDWFe4BjJlLhWxaWfnpupuYpVcbV4vpL4qWSBelC+0zGQ
NDOD6kx2BUFJb3u3K35LKJDUYfWn4VdYUgfOs5ORgxQq8G3yO9JL3XYtbKNrPasKT6H0MdTCvkkw
OUlNBKa3g/45cXJn3I4ld4pmPaWWTD/xataXzmzZ36tDELPfzLWPuHs3qwaGLdleJPQZUZenYKmi
UocqFAqheK+1l5WEB526mGxlKEHjvDdqPxzKfTSgQYKciq2PTz4wl8JNSB2GlpIhXRyf12YzEjEI
cIR9Ns6uVa8n4S/G4tssnIeytNeuIKYNdKUVoHN9GW3BCfw4lb+zenVGlDZj8zxwk7RD7dZcdMWb
MkCcB7oArEtqAFA5A96HhLI89NmrsVKtLTL2amTq4F2A+z/IFz7vfMNScV+3ZBHPBGaKu5kKVlRG
J6VTL3EMGcqMfpbiO+KRWladlbgDgbmCcp3IVqKJSBrYxhFNV/KVZfFjj3iZFZAx7BFWzVaEV4Vv
qelxq4VORupHZN701Lutfk5WrLMg6LVvMrkWBGHY63olrGfgPmzJSCGPGG4/ld0YumN+7ukw8u41
HJ4t5WnmrpyKW8JV0MoN+wRagjz42fgsVtNbYelexgtLHjNzU1pKgJx3eUmSMLAJImcrf5xhuwrU
5JBPeE3cIsMMlUrb5QwNiwnUSLxfaHWMXiDUtXaIGbM1QKWiCIO2yKDUxrY+fkF+Plmj7JEniKSv
JGrcJJ8sOfTIhi3V2Jnyy5Zu1YMq0ggg99UZHeWOMEF6VfFt1y4hpYkiUDTrULjaD1U7rC21vn6b
yicJZGAgtq9sX9lHffS71D5QpJI9EHqEtdDDl64UD7zJ2c653izdlya/mBDj0mgXAyo2q0fnydqJ
w4NVPSrN1aCpq0PeXAvDnFQOztxZH6949V9qPXbm7pX0u4SZ2dDjPFNTswHKWtQDeheQE7dr9LeO
MWtLkaZEA4MrzRkiKs9S+MFu9t/zcJlxANaXpkalJW4Mg78PIIpWaAnNlT7U8orhGHz91jYwPh4H
BMY/ZXr8e4YNR0CFtqnqIpfnd/fDeEiHUjT0t9x8z/NLuBKVSZku9Np+yW60qf9haC5tM/H/69Tx
F+SnyKJkiYR+0sN/N1nuBQAdK+zeEcy7ikN+5afhIkuyFbf2SIb67xnLn0YsfJr21xyHcY7+bZQj
auRBY5XzjgAP+vB+9K03Vtipcmov9v77s/7pOfu/HozngpWhEAn1ncSQSXozSHr3XqCgJOPQmSDf
/PcnSH94VyTMmaIOS0ITAbL/uS5w42vKLu3eNx9/BNB2eokZTFGPH1UyZpCwuwkSEeBfMjp+yBBQ
NqrHt/emagTLSBovDjfyb99kRnppixTrfTOAB3brbEQLLhovt3DTe0Bau/e5IoLO5oZz1d3ohliA
+K2dvsp30f0QyD6uG3586PwfvpQ/LCjV5BsBQcaAXP3+pcBqhoLeN++qVz/U+8KrnlcbSd2utsO7
n2zg//CO4eJIug7Lke/hO149TKK00By8U03apaRShww/7Y8/DB/5zZIli4z+cJv+tvdT5AFocob3
5IshSR0UrglDlgand1TFTn2Sg+zp0JOz/oOjsfwHLJ4hpMmv10W0b98ThBbEAmTSNiyu0Smv2mVx
MUn0Bi/dhw6NHTIF8JeXzImc5Km9+ZED9G+qEQ8ra1i/qyR+sGH/ubYtYt5lY575eEaGDqIljP59
yIY8vQ9sghRQptvera5JepJBlIXxbGJlsotvTVextceNeQzk+sOWg3H173W/8bM28pOx7b3ve44I
0lCH9WeNJMpjTa8glprW6avAYcgux/ktYv0x8gqvlhq/pXXyqKf9SdcNN547L0u7YLJUCYJn/6vE
Dc/NJBWIX/0YiNQzrrO5tYUWLoUY2JjZ8qhwoyowecEU7MKyLnLeBTpucsUKbISUUrc++uZ10J6n
eAyyVne2iW+it/sOUwdAnvZodlQPwkOvc1Opm2nD7E3lJ36s2CYsDrJyLISUw1BJnt5JXtjcRR1o
cUQLwXNgn8hfqAc9WnAraY/407ptZjhW+pZIt2RqHvGeueQ0+IL6exheCNLzVSA3FJJwV6O7tWQG
tkoDdmH9+xw2QaRHgaY3x4Kpxphq9Mk4yEoHa4mfLG05MXkIGnX9qKvpKPR4bhQFAzIj6Y+Y7dlC
rB8rZBo4n0BRyVyjfhKwa5gq3UBO0uCkEF50ZnBy2wVmXwTCWKAeMR3dFNyRW3qtrbMKNiqT5Czi
mTNoH2uMlnvq/AhlkaBxgDbKSQROTaThdSRbcToldEAdsMoIMoV+xCaA4JBNKaPjl5aOBzfbnUTz
IM9NEMvARyRA3Iaxtk/TjdgDg0ErbyQZlRVGSGSYPYyWdW0Z2IzSQ74CeHTTySJ7E1BhnjYDDFSW
iF7GSjvhIEm4gW4bzAnF8LTi8oavjQlqUyz3syHsZPW+jxR/XDamTu/JyJiE8gmrB0cCQAiLzF+j
Gb3oe58Inrp0D1H2GLUAMeUH0igxGo7oxT2sbkZXVcdL0YvGfloMZqTTXdPRWVsz5q+NlCILMxMc
heqg7L/Kpr1MZEtw+dAotvsQDY8pfEZZxYyLalgSAyFScBGBtlRNwpegPMZheZeDecZifSIGWsSH
8H6YFPKRiaoDRtsE1LVUXVMG6gwHDmEkUpnFR/DLO3yAgrJePG2M9nGY4oiD8cxgQQI+NdkllD/p
ksIGb1iYrhktVfE5ZacpPRgS8/zlMpmHbv4gl82OcAyolsa26MVJId5psfJLU1iG4uh1HUiRTJ1v
hsxCIVWd+8UrmcCk8NUshteq8d6na9Aw48l7SsyKJhcMKZne+vB3LIP2YvarWe2ZvEjoN5Bk0rQD
7k7pMRMEt4BChbOm1W1Moz7z4nQSSXfpaMlujhsySleZF5X8GrTspPcGUpKXPrvRhUOifUiiBaJx
lntKv3xwCMj1dbhwUzOxhearIBl2aN3Ey626wpOMnqr00cqAVzEg1S0iodVfOhrcAQscwzgM8IGw
ebpZQ+sS55tPzHgbha1vCb+aAmuOxDzh/nRKY9hw4pxe1Vxw4/WNTumBfCdanM2OtySBSyiSF4I4
ufob8WnSQWrxo1Vum1EVgNcbRP5xFhhS+jS1+m2Lk7YChUFf6xeYUQGJqTdNo54KCrHJHH+bWfqS
4EjA5hdkp5Gl1lVr1GCJQPVk5SK6A8y3EH4v+eo3YC2yBk5o9Lc/FA9waL9VNQQFcd1SrjHtkL9X
2vW61vTFMrdOcoZnyTB3ZwY0tjv1OfZh4bksMk/44Y7/9xWvSiTJWLJJ/UnZ8q2UQm8nWUVXvRfV
0yKeo+lBQuXx3w/279uUj8BSnbJItCT1+3MVGULSQTPfx/1W9kLq2AtesR/+/2svDncRk36sv2XK
om+XtsxkPG5Sk6Jwco09ryxEIbXa9a54WXzh4b+fSfmr9vlnDfrPj9ve5t/4tkk+imoqW1BS8byi
9ySRUplvad2fpQzmXd3eayGV9wI9ypQfw/DcLOnmJDWVfhLdF8njSA2D4S5RW9P0HveojTUcArRT
Ml5L9avNzqJwr1WPPf+b1Wu+OqeB2Ep+jedAVwatDJMHi4Yp+hwhEaCBNY/K8m6iggyTJ3N+E4ka
TetbbMsdq1fsGTs8BRStHwKJrtpIjviBqDoeXGTSrvBXZsEz8oeovhrhcch+R3hYd9pZ0SRUkQxV
sIMh17QEPdHKi6A9ytgBZihxO10j9zM+zGl2GcnMles3vf61RLi1mNGpxh8w6S9We1uC6smCyJVz
P8d3Av42zbSe6w7yQJc52O/vkd46bc4pACzOXdv2QUW7i5btDZamjxW9bSpXXHqfcG3eMxA7ymGk
OWmRO5h0IJFHd8l0tqAjwIGqg9GjLpo9iRsonfp5YXga8GjLcSYnUZAgx5MrACDkIdVbuRY37Md9
VXGXMmazopV5rxYg88iyV42QUJQr0CRMt43ziwALtUhjXFQHG+QKDKrxQumEqSpMWaCi+qyF4EQZ
6qU0MhGIlQ6Z3nutA/jIsFsRMjefL1EcEAGL/03hYz+I/x5YIBJuVZguBNhe4Zoe8YA+VZjgzw2z
qhRX1Ng69POlLgaS6U3tKcvDRyhCN0kGeG9dzbo9FHP1ig2iC8p+MgoRB8Yai54pNlCdbhzLAYCS
ib+pIvVQ9MPYjeDp8L3srJb3Vv/Yd5JrdMPvcXk3UAOvyi3i48a8jt0pxMM+MwTMHURMLjBwBik6
lSKTpCraR7JgR1GCnra3GbyCfV7F5rkQsgt83YfRjG/MUFSZhMHHSx+Y32jRQRwZzW3+RikyJAyu
OjolE+HLoN6X4mErNXSWZaJfxhnPuiQWAlXEKAZ8lLpvF3ZcuxecVqBE/lLiMKgWET87UAnwlrUS
4Zmg8u/lo2kVj7U4PESN8a4WlitGeSDxBEmonedGc5MpO+bDJTP6YA0XbzKIgO+vC3Di+izzJzKv
93VGDWJJPYXLhYwT0aComBxI/qymHZ7F8gXG2OPm1yAs24y5aI4RZJhJYtiSZtMV35wDP73G+YCE
BpnNrCw3xNo6pTXcU9rinQQnORdvRCLLhWGk6sa3apmaQ7LR4wYK6ZZRbDxdW0CkpGVKMMzGHbfh
wTCjc5+IjlJnZxxkHhqImWmJTgw8a0Z1G1t4GyctRDChoAttzWNoIWvHph164/0sJT/wVX88F7/1
jOay6jpG/r8VwnvI0nVyp/Boxm3mUcYx3bc+1lz6B6JT0dfv/vtQ1v8ASvzzUN5Ai78dyhM5w1kq
44GynhOYaqYyehsNVBj1g8X6L9KnOllPSZcGmYyJg4aNe+ihA/FanQjmASMpCPZVH+K1L0Kgnz3B
FG6YjbhWihHUBHFU0hGbsfwt1Y5K8a0sRM8c8+PA3tFk63GYsU5ZKn+WYJlLvexmjKVnM9/r42sD
I7nRXuZBsBuRXZvj0wpNR2uFq8otkc0vmXpTtb+EOIRc8ZmJz22My8fn0vV4xqUnbAUp54D/pMYX
pvkGT/cZrgunXU6mQGngZ06jJ1U4R6gtgxKQXl3dJ3L6PnRnHAr9uZkPaK0ZYR9IDtmTgQyc3zvI
OD/TgWae47QSij35x8jAoSqKg453TQaETtUVoTwXUrtplLNiYsmGRHFFxLckt+b4S9X3Q1x7CSei
EDOpwfGow4Fwqj8EhhKNhTUmYxOjzfy4rE9LLX5IUge6Cjtj9Uy02l083uHmdeaYBZSGUOz1gmSH
uqeMkCJC5o0GX6dfdanXG/hVKFZFkjqNTPJqpZOrlZFTr4kDmU1kVglX3FUFYtuZQ8TzYVnyPWz5
fd8/Vl1sV9rKGJ9fWxp2rMvBhEkjQgP4fdy048maSM2Wz9qqux0TTA7jXRwvvpa+ijheTPAocaJz
BxVXldi0h9rrC0TUzX4scAaIHkX9YXPrzyj6ewZVCAQjLoYMI61h5vaX0IaHL0a2uFHNCYg/y+ZM
m/JNrCggzYEoddCz4UksBChwqpsn/tLj+Dt5yoo9BQafBeyYFY/IOU/oW6BFdfTU1N6rNwDMhEgM
qik56qbpyNFIMdDQFUJL6zDkyVpHWSAQZ8dE2zyKxBO/Pg+n42h+pBWLFWd2EHw0eRQD6pukwl5V
YE6TK0OHEXZ38vqoDJT6pAjndSAvGGXQFaXYzmCAiCSbUfNpRnfIrKWx5GCNo/t1omPBqrnvIGUR
bNNoVBDiKYEcq19lCwGB1B5rRo8dHi5jNu17SHY4QW7JCBs55xTnqhurrAfAJ6xZ+/hdEV+Eyuvj
Eh/1EtIZTosNnZJ4siDNEZ4TCeScq+Kl7oOeQcXAXZ/p1Unsq2CcZ/hLSwDz8Ky/CCNsGMsesaop
JxwHJy6cMDzU8cOq3EzVu8RIy0D/EPdPlXRvVZ4oCb4ApU6Y9hKjv7HzSmHGy0LSXMJKHLE07zIE
MipkaiJybMMkczlsnQxFbhzrbmYJAbaWu4xbS/qfTOqOwiVbJhc3drvJDTc1uYJE2iSC4CvRwqNS
vWm0fN/rCt5bN0MBESzU572WVs6UUMQYzIEnvO9ZzpknCtKvsZ3rXdWr7ooMH0Fndmd1AhPT5VNr
MT2EgMltKnJqzGuAcQVMgfRRESJ3rKzjxmuaK1RS8Ium+U3L0v2aQcyq431UQ80vorus7kG+mulL
EVMG5eIRpu0RgNhBLuN3hunWvXXMMG2s+9kNp+chW/ZJj+upFf9SO5MNT1efmUEpG+cBF8JKIlAT
/qRMd1nHgGbaxgzOpdUfGTdaApk9m6dXXJ8i9UPAHi3UwQFh4kS15XaISmppvdNjqPFobEIE80mL
4+NFxlCvkiHXashsiOnt84dkhqfBzESmfCqhg+X905w9i/lZxGXe7G+kBW8n7mLpVxrDsy7HS1x/
NrkM2x5ePBBQDS8h7an2k+wDMqpjNE9i/b6s92mEdb/2WnIemEKKRhcEglNszmtPkDre5UkuH4TR
m1DEDan0gO3ne07BbjXN1wodcAyPOTkiFYurGB7IpHbKrAjW7r4eHztoFdPINwJVPZH9UXiKrYeU
aljlS93YZXr0pdYiZHfRx4/Ux9sisLAATtqLokKOFRNPZMa2aiaxnaljMDtazDsDgl+7YH2yTUCV
iwGNxZrpcENvxZKiRdxvyl/F8CoISC0nz5pfJfzmEjJXjYe6+dok151wiGHd6RYqsmU396G7hLc1
6sNs3odS6+SQPpMocor6Ikuf/3vHLJ+F9JSguQghlUK5SIDCpAlDCLP0q3bzQfdWAy4Hrl9F6Tcq
ieUEjmar9rS0TySXXMN4Ywkpp26h2qQJA4iabtS2gMD2CVv00vSQaQ0vBYTCvcKtIxRztPV9um2R
znBlDJVdTd9CrM7yihfZBEdpQYhMOE6/m5X8Hkce3wIenJNlX4nEdLS3Y0kVjms8H8YfA4m6qd9g
15/DBdqTybeyogglR5gYHY8wKixtYGgi9TOH2Z30ZxXMGowSXYmPF6kLY8DFU9PDWe0wKpIvcRwo
Ug24YxDas9emh6h4TQuOeAvlSawEWj6qOP6sKrT+2dO3C9OMmk8JSzI1Kj21xWmh+EzH97qtbqEV
+d1Iu5O/JxhmFRtzphKeEr7ksJ6hdl4JVnSVWn+cx+IH4P4Prb6uq5qmWapG/uX3HrwhQUg16+WD
4zrovMTjmHRl//8zsHobb6m6ITJKI66Gf9O+SYHXER+trl2QAudXPO/8nonAdELh8f+Qaf+Xrvhb
o8+Hgbdv6mbg7m8ISdum4aSpy8c26Jodwg9fM/vDIF0cH7/gp9HDv4c625P9nw/7S6TwtwLWzNeh
1DQkDhbM69/oKX54QT89jfVthJDo2sA/y8e8xwuKO8JH5HWIHlCO7sgYuPkxePsP+NI/HmibmP3t
gVpZW9c54YFO6iEhxDy9N87LdbbNnWYXl/pxOP60OoztV/7rhclkWxDxJLEMv72wPhfabCrWj5Lr
vdSXXdF9tOkvoHFIFRBCk/aaSRdM7mxNg2iS3za44ZjFfa+9SuHjiBijVO/WcKaKHp2sz/e1VLp5
0exMPMVwhDI+C4i6PQyWEX4+ZpAOzsV2k5w3660Gx/a/kl84mBLchtviIcH+rxEwKs1gjKYISDEN
jLqgplBbmkO88SvkozhLTtY+JKRAWNjFlAOQJbuccCAHAxgOrouABmGCMlNYEIkPKXTcFJOwHrXk
Waoeq+E+5oyeb3PzcW1hNBdv/91b/Xnh/N9vVdlmU397kbVYEijVrx8wSZn+BzlTVs2FWiXZ2Lk6
k//TDFD641bgKJFEJpyi/n2GXabGFJtWzQeaniI7eEIGlg2qa7JUs33uCo750+b442L920d+W6yL
IcllWDRsdZLVcACGaeWAzz2F/lLtWua4sA0tx/oJufzpSb8dZ2Ze0g+E9UdHDbabHWFHMtIl8lTU
fraGcR4w+vG/3+ZPn7j9/G8vM1+ShgAJHrTDc7C4k7uH//79f2BWcI7pBDwzRVUMxfiGApRFZmRy
33ARYMXsZO7/YO9MkitHsiy7lZAcZQ7gAiigaAZVIvX7hp99Y+QEQtJoir7vd1CbqU3kxurAwyPC
7JulMzNEapAiNQqxcDN+Ah9QffrevefiXlgO9GKjXXT4bM0EI/GLF/67Dzs79TsqBsA5le/dpl/T
11xGd92Tf4GQAy/2otr2R87sn0gQfiHm+PECzxaZsKyDtmjL32kUV8Zu3ursjf4pjuLXr90/ru08
p9bsekNW3Mh+KQ4TN3LYGbfdkip4IY5qk3/yXHx2K88FDFndkdhUzx83Lsc1EiW6GLRwghVeh6to
NzyMb/76n3lW3N8DhXU2c3f+er97GAmULzQvQvy4166czbTzN/UKMdaadvnms1Xllw/+d5911rUv
ItfoCGt/rym33fS5KT9RS1k/j+h5Lr77gLMHPxJmXfeG8+EqWhBtt/db/xTYWMoiBOZAmEHQQiYk
KAF8/D5KDUTY7UVvAnEYYCE0oLSi7krkN+gcW+aFZQg+F7sqfooiHh+F0wDf01eTk2yrYl/R13Mc
zlT2dcr+wZA40LSHNqqqJRe48cZmaZflQQeEx1lxVwnts6VrLhfO9lrkIWSE845LBAtn5UQV6oTh
xdqbd2ds+m13fLcX8T3r8+ozac0vKssfPuhsaXZg4lbs7G/6Qe3qLb3VTfCfWUp+UTuQP8gcCQ3a
HBF89lpr4MT7yiVmc1/t2xsOxYt2k+8R2NxkS/+z7WZe13+6ef/4MOdsS2X9FMTH6R/Vyth0XwVB
kmt3RVTG9XiPqjC8+rQY++TqnLNvq4j/+LbGA4PpF2TOy2TRr4LjfHX/zJsmnVkd5jm2/EnCM/h9
6dTm8O6Vpw7p5YS24M/XDfGLeSm8Ih2l1Rxb6Tpn26ZZG8LoPPUNDDSu0aPCl550AqEE5pNI9446
B7BqMG8bt0BqwjE7D0GqTZqFe/ejS5KnmAai0+UNVhX7WitN2MzYTTLrXgMir3UUeAaoTejYI4Xa
n//yv94gv1snzvasOqXtW7PozaUGzfF5hb0s1t4233j78pNVff5ZZ8/ZD2vS2UOdojV15DC8a+62
jsO1Rj5K79x2xWsgPgQTuE8u7ZM19vwMU/YFrSGPNXZtbIZ9vFb4ohaohXjU1BIoPLObz96keVX9
kys8P9Ukbjd0HNPeMbquYUpvh6N7jc0K/P/8Qs0lKmLeyELAv7Au//xyf6FV+2HF9+aX7rvtq1cE
MhPryWerW+OuuRAP8Q2htpfxjsnkcZ7fF4/Vawhl8D/xltm/WEO+/269s5cgDtqyJrPzPdUkfdiR
ARyzXkxkvn1d1hXmRMYP1c4trWUANZd0zSXTg7DnrIy/NSsPic22ozerxgvgcLzTCyeY9puFH0nU
t2WM/YN+eomr0pO3NnJxg9GoCWbOLcn5Kjcu6VmyuI7qcZXKh4GBY9KNq5FeuXPf0z0tqmTpjECb
qqcK37lRhwjE2CNKpgJggwaKGCAQTWAtBySqIeMx4yNjzJDp2toZ9rpA+2QetFgsjfb5z7+4X1aN
rm2Zlon2wTtvIpRjjSKYxzQYy0UeKXyE0TZpk+2ff8qvK6rvPuas1BYpM8Iqnlsiv29cOxruK38/
3ZR74m4eXNoj/8RWySPhuY5uSgtsz9kqH5kGiJpofHc0f9Hj++kZ0/d+hIGfKGQdDSPpI2goPnvt
fy4FJLU+bRJHN/jk8/up25XMESO9kTexlhdMgFb+Jt1n6/ju04L/5wWNj+LSHBiPZEWeK0oY4DfU
+wW6bdJoeXwKiL2bYjNvaOMGnyFRBrzyfnkQmDA2n22jP69vXKeO/nIWWEvz95L9uxe+DiZLN4rq
bWLOHRpHQ/8sQvIXd5KpuGkZjhAuefBnX+DQEaacdvlHvbaJFKAitvYkNA1rDsFb/zPN/S9OGFg8
dSh9rgHyj0Lux/ULhFWdB27BTtSQAkDbTlviQaTHv+Sd3oR3n92+X2x9tiEdw+ITdfp3599eK5rc
LLSeD9SXYkmS3lu6pI7dAks+fLb1iZ/fcqbEHEKRVdmWsM+7dzWBj0M8jWxGPJWbFBXvfLzGVPAY
PafriX5evk3oG26ZC63La8SQo87aCOp38ZlCSfz82PK7oCo2pM23+pPdoE1SlIxiep9l6+NrvA7u
5rNVviUHiNLP5readwt3gcpjC/5gI+93PW0y/ylYf/YlCOfnp5iXlSxqfXZAoP46e8ggA0eRV9Xv
ObwGM72q0hecJmAKj9F0B0NGpbSnQriAjJVpOJOXxMiGMZKbbLtA34SQOtIC+UezHw19hYoFCPk1
Qyl68pxFXtviNdPUotS1LcM+BeDMwR+tR/ey/NrG90lxZRpPM/Qu80M65O26qokTbQ6uV15JIqxT
OvNwzLFqf8kUU21ZXoQ6KKHweooYGtNlI3IW3PlM3NVXM+q5ZWpgVPG7xIyD8RU3Y/xoR8O6s0uo
6vqJ48upmoZ11KEtAhFeBBemuOgnfYEMZ5E21cmYfYUY7P1s45g9qWhMeri+TIqD5eSM5BEsAksy
Cn09hk82StKgK5cmQYj6xFk5vydZe+3mb0HJnN5K9ijD9nQi4Tj3yyKBgGADuMYnL9KDtNJ1j5xj
TDD0xa8aNrAweCNwg6wFUs3IMjWjAmeqvc0wnyXcCMPT0GhyCuxeGXK2KEMD21nGibYze3sv0oic
PBcmFytGARPa78DK4MO2zAW8xmUtHnVE1zpzl8A+BckEOHrE9kbaEomZw6XS8w3Dy70R4FjL9aOV
o0uAfBZxakwlkqmRNmpwWQmsW8Jcde61iJ0t0A5DPzF/cuubhrs1NLPqq+LDeYpH/VaTBOiU5U5H
mTwzUwx1FZn7MP6weyap/B3vLR44V6HhLcUd/tlFg16czBsLil6N2KW+yKxLX3wjyDPlZ6T2yWGU
p8cn3foWFCTk9TOGmVo9QpBp3DFvW/X1hZMVK7d9sMzXcfoYfGJrQx64bauB3co2HAyygXFMve2a
l8YfNiAt+OsdlBZ9HSgT5/63CGVdZj7E/XFiB9GaYGsrRvriYyAqU2M+rEDFQyuEWeGLiujE20Y+
F+SA1cO0JrCHYSC4rAbaV8ocjJmqnpTXbMmAJrpTGVUfwrkTCNNt4vbKqKAfgCgOzgJgHGGvyKdd
O3qwS7Ovbv2UgItPEKdk1Sr0yCP6UrrTOk+3PPcAdMOVyuoTGTT7EcqYkin+MKa70tuKBNOf+xRO
H4zCyVw7xbr3SW3z2RJytnMQq2kNxTS8S+dbk30Eg/5JSfErw8OPi9RZ8WQHTiVFZH7LimFbVWBg
Smx/OrEiUBUyA9VjZe/xem8y13/C4DnziW6q2bVQJtjC7wy0kxJee9sTXRsUwEigfqbGbC10wrUc
5G7UgTVLoC9Y21JvuuhI9a20Ymu0Gm7R7FtnJe+UWMwnYUcrt125vIu9Q7hK3sAY6jGdB9ugrsel
Txaqpl/mGsGxfblIw+Sy78w1YexriUhwKu4NCpIgao9g9z88GASDrT+2ZHx6IaKHwdqScz2rADOl
ryTkjWTK4Gb4t46V4QMnbyV7mQOHaguWjZGulWls2yIDoKOtzMrZtvZF3bw7Mn4DfYZ4PcUaOh7w
gDAYz3ZadW1XwTrymMdiVodvUQBVQG7gTy6aEJhVY1of8tHyUH3iE211cyPyinX+feDcZJbqRFbx
Rs+7XW9806J73WakoW+LzlwmvMNA9YiiBD4f21jkX1hWlx7I6bFVe8OsUC22z2HVvchZTAFx3Lpo
On/XjvdM6pXU10LdBg61jXPouLew6PZFicInad+zXKxC/3YajK2Zop1hXFzDeZ/IHtXsdpUCHi06
kkrLG5jkOwsOFLFBEEA9AdmEr60Q2zF+m5SPkNzZC1Rppk1GLel5uRGvezRYzibclYgQNw60UDFE
G+Wjba1m2iohbIroqNGLV7lpbaKwvHXGcOMpvAhzbw/XQUmTISMpr41pW7oIC+wtRnUjoZTK+kNt
wyZyXosRVl9UXxjI/Kj4rjIzPGbMcaB5ANp7t8Wrnlxk3nAEq70UUfaQdF/1YMRu9UVBFaj796Jn
ITE27Mgrlav1UFIzaNgHupcRUE3JLC9hog/Rf+kjX6gJP55jm8EERM5ljUc25E3Q2eX1Q9p7RCwQ
YjwefNgXtWG+jI52QW7raezVJUlqgDSa4spKiHuanp2q3sRA3svWuiGweRVZLkrNm6r2r4ohuG48
tRTcqpG0jqxEWJEWxBoUbNzQMt04O/pZvS694G6crktiGVOfFJ58Xcb2YdAjJLnZRqsuu4rL7pgj
YWEWuPnNAeg/Z75pbDa85msJpcic1KFiUhe0qKSZY9eKY3aP9onJXAFNcWZH5bgSHJRijq89pPPo
fp6mpxZspVMffDWM6BC7Hx67nyYKGJB8zY6WkzBuAV7AiK4LIPpb2wyXWaQWCuXT0KH5GT8sz0YE
q+78hhwG61Xv8Ab1j2mQbl3Z4nW5cyptVbKYF857Ul0HBmZfsQ4Tp1gNUX/T9uN1Isje8Mo7DHVf
Uizyof41UbwzxouhbtnckEnP2c43Wupyk/iFhLhqneIkSeJILSQPQqLrYqHymEphwt25frSdVytl
piAt2Ovhza/9ztmJwdnnudqBRdsaVBFEZS99AIJJhZOrxVc8XduNvamQKOsmw05FSFt2G7Yaukjr
kx3C+KlHh/QfRQBHC+jT8xHjx8PFBF9rGNLh3bzKLvytsco2gbtACUrU+AIK6Ots4TPv608aXp9+
7Nm+Ydaja/hieC/XzlV+KegZm6v0kG+1tb+JLi0EGpi4Pj0Y/jwUOrvas0nGALsxC4T7jRyN2erg
7vuWgn5Yo7H+1Gsq5r7SDz2v+cNcFyex1E3jp/O2E6M917i19dp7R6Cpdiz1rBCv87SGAbW4whPG
gZjs36V8rFhsviSo43aftDc++y3OLlmVYyl7TE7zUdwuFzCCn8kgXahleYUy8LMJ7U+nubNrPhvf
mEadyNL1v/WNWimXmHi1GtrTn1+S99MxbdYQc7R3hGWRDXHuLk4hf1ayz7+5lkZqHG47kfabuLgz
wmIFFe62UXKttRLiDusfKlEwT7xcCrqz3Hc1zUc0Qqh3bkuT5K2xQwIMwRHHIDBNzElX+PKQS/nT
hWAx6tGw62Owyi3+t2P5Qrd24rSDaLQPWWSQR5bGRoXdyYSMJKoOeFuwcQHKRFNx9PTbsDK/ligj
28p+mHOce04UbqLvh85eG3pAxJdYETr1mMQFfb4bHzYIemM0tBudolHZcmvVz6Qcb/AkkvlCDVOb
HF/EI3wvSCLawyiuQ616co03nbKGA/1NH/ioKRhM69Umik/9eKzBOhij/aii4STc9LbLl4kIMF86
3mUjJb1tPUftFVF9mV1xxY1xobV5B0Icj62sFqP9XkH6rEkmC2yPxbWrviHK/KSc/MVa9P33apyN
W7K0y0pY6+8DVRkHmdTEj7iPh/c/f3x+7qf8+Pj8vkh81x4aI0nyZoiIdX4lpLWMVgRw3YEKW4z3
NpX4w6fd719dGMoMBlbCtnCEn/X3fag3NDKH95x5N7jAlf/IGbn8cFcEKW3UlxK12Bc8jct/Zpm1
vvvg83nSHB4a9Fr5beYnxBRRs/H+92HxuqObopbJi5t+2uxn+P3zyvfDx85r0nd3uAox8toWzG8L
wT8eKu1Q5yFI74mSpa5Jaa+RUfTNMieSqtBnxryoV5X8mOehOs9YBDJcV8h14bMoVW1li3w08o1T
C+YrVhTs9BXSGMAHqNKyFYh93qjONu5gLbuhXFYYefBTLVMApE61GhBmg8q7HHqcmPJ5Vsr3+Rcz
P9V0xB1vg6N7i42JMa2QO82brsx0IL5ILjXMlB16arNl3B3TdirRIk82xs1u5QmqiRQVNLiiqSO7
cHS1B19/bnwgclq2G9JoxcMAHi4Pt/ZkPpdldpfF8ZehQ1Dsh+8yay9LR97Yfn+TYrxyRLARRbCF
xHIX6g7+4/TgW8baBn2fV6Ch8zhYNYlDiBkKXfhvLn9Jdc2zD6Jo4fcgSEE5WeDwCx/MIMJ19EnS
mhioTaug2Wrpi96pwzReVOGrH7JWhKXJCNrZENV2IYZ8bZMo47UzOVRjiSP3DaOO19vLXMcahsq+
z1koUBub7VXXKwDX9qmiqJ1Q2ibdDVFQZKPRPCQ78wSyX9nxk1sTCw1+ufw6JtehuIeuNwg8buJx
NtsF0UOen6rG3VlU9nkqj8SiQ4g8at7jkKe7vvs6uWQh2oLOBUJWGkpleu2ObzJLDgl9jJknZNMA
gIizy4vqBXz/lScZslftrh0YnYp0oVLtspxZYkAw53DKo2x7ImfJYUajUVzrPCI9Yt024eyi4N3R
j8e1U0jjwoIuFyZ7Rz249ChMSTMCk2f0UMh0O2p3mYFbWAiQvZyuhphIsY+e+q9PxLG2UxTaexne
DMFlSp84v40A3mAw24YevKiCHBic5VZ/UUHgqod7Y4IIlZ16UqLMkQYRMoMKXL7uBpfKeJ6DBlRx
as3nGEdtrD787KnsiTIhUtZHSi8sRMYQmlm1v0wCMy/Rx5n5FULt2lWIgMkWh/ve6NZWtDr9eA8H
WMy+hfHG8qfraUDKnWOBFtFLiOPNNuvVNLwFo7VNGqJOQQ6pqMMf9jKYD3b8ogr6fXG7m9yHmAAQ
glVWZo2KKAdUR7NFK48GkKjMT26GobsvArh0FjMAq3hP5MQpT1s6GaNbJ9pYGNDHGNwAsb66u51G
ZlBPofs0imYbY+U3A3PlDC8Wdim/o6dJKq3sBL2ofhH1APnwskt/G8sPau01IrXlyCsTvgfadW/s
WvehwcjB1N4Zvgq6adJg86RSsPk6pkYsixZbf52wbWsTzp/RC57TpLmSNiGomCsDA5NCoa7b0ln3
hG8KrP49C4ujmSDI8FOa5DL7K56UtYyrC6tt7pv0xQ7GAwIFlrGjpobVKD4sifrOeIpG684DHk1D
YV0m/cro0I6h6i66Zu3yf5n9U99Fu7q1mAndOwzb8vqpNwYiAzUOradOVysNmJ0zvjVQxgYSsQZ8
x/J+JGItIygavEPqP+rqcdCu46pE4h3tSi+i8KhX8BBAPSDMKyuIdpnzIioYBczV4FhgdoiWlc1z
qAgkvMU0uxjzl7jvFqZerMIW/yCWhqDAWCqfx+BWAMgLS3cGInCf5LF0y2Pu+2LjiPxByO6C/XX2
sXHqxl0rXYAM3A7woU4WXJoY+aQGbp8mpTF4+17RwqDdkyeQWCU8bASLetBstLFbVADK7BKipwTm
darqiA7nuC4ieZMN4Zeuo7hJ0qs01A/EwWEapQfeAUhnoxFQ6PV8Is4i2ZYtQCpMp0T4nTQOhKN2
U0gGzdrw7InmupOnVpzy8c4Tb5nfkaoBtJEXo3TSVc7hrLeStc+L7FeUmvFTQkPPz8UG0X6PEHUG
IkYc/sLYvCHZ7dbqjHZZ1LwmBefNVm0jqFkw7Jw0prAKrqeKcCStXCjuc3QbSk7JA+4l1p4qK3eZ
hRIvA+dsGyc7ht5a+FvCPMrG5fxY7SeikVPTPBZxsFSRtreHaGW2b9WQHxMyoH3rddKCk+XnOy23
N0N1OfdEPbDHDtwNB4JxxnNDEidQe3YlXARNaJ4cLF0QXlXR4eS9KIbXuD1pmcSwBabZjTdYXlaJ
uU3CfRXCz8bzNVK7BOwWAp9zYR0nZcLnBIXvvZH0WtNhbsqjrpi8EQjYt5iQG1xolSKN504ylNAh
bGvle1Hc2qaxRAXs837UEZCRSX9TwWVOQHR1CVFWDbhPSQ/qnfdelRsR7lNu4Kiup57QdS+fz9J4
UwcJf8pa1A4eIoYchLDs86Z+KSTw9yB70ksW2ppfebLclU+cDnHbQBYrJFAdx7+augNzmQweAvoA
sTOtNZKx7WmpBn+vF8Yijm+cCwxC4yLZxjyMyiBbyIoPvUdfMDf3Dn7uIB+pI+hBhsTcNrmzU7W1
8XqCQce7xI9AtwdXBmxwVpNTiNSm0YK7MD6Fo7+rRUoO/LBTyrzKtWjfNd7JKdVfxZBzvpn6yK//
eugk4Iw//z077eyP//M/F6V2VXxkd0318dGcXov/BnlqcwTan+Sp5e/5X/71+PGRhJn6t7/867//
n+Sj/rfv09Xmf//XdDXP+c1AUsbkWHoc2eEL/S1czbN/sw0Gop6LjMlAh8B/+SNbTTOM32yQaLZH
HoHlmozr/h6uphniN2hwrsO/IE7Tcyz7X37/is6/sn/8+fsAMZuf9F07wfZ0EzbDnH1gMrz/mefF
TCTA4VzKLTXfdCgDhVqga73aXIIyjG5G227v86w0vhTUMtXS6Cy6HMrToVQoPfRPvZZox7aoiKO2
OtWtfPpNz3TIwwvluoVxwZ+nAxmJAAEGXbxqKBGshT3o6uDkku593NKWSaUxEddLPAAbMMMq+vYU
pMSXTU+hPwHAaUWlvfdStyH2dLQ3Q9V6D4MvII+BjKoeWCEpmvXW4j0oMgEuBPVF9xGJCY9S6PYN
+zRxqZB5LYULWYvldtSH/LFKCnRJLoS7i1HTjZdY+cOxdTVUa16DHRzLezhtK7rBX8HHepKRE9O+
mQiSv+pi1L6GYqxP+ZAS+GEMOqUk2gX/WdVTeM8PzKgS3Eq/NPRB3teBDy729wfv/8Er+L/auqmw
Db9mf2Fv/nht/5J/+8td89qEdRO+/3cIOZwVCv/xS/nv/7sJwrwIP75/D+d/8tf30HJ+m208DpwV
k+gN3eEN7T/qhkg98RtSRcd1LEciQgZ4+Pf3cA4y5M+2ZwGioCs0exX+yDg0fzN59XhxyDfE82TT
DvgvvIXmnJb43WuI4AOCiTnzS1DpzLqFs4ZplIwDONgBzmMgau/eo4rimW16Udt3HPN7/8IcYmes
qLU4d2orLewjxs5elhvNs0nPGpgGb168jhLlU57RjmTLGTSULByQB7RgKqTqgWCQ6fqVFRMkDhs0
HYzLqjATsWL0WWtXPVEj0SmcYChcdlop1NPYtpZmgsRSNmc/1RUJxuKqFbXg4C0QGIZbmpT+UB1l
KbTAItPTsIZVOUSSsR3cB0u/i7zODO49/A7RRMZKOtj0iCQmU8vaZoPW6O1N59QBmbZlpwWRd0nv
XquKOxMam1V/zXThJbOmrGndmiZj7rf2eNkCFA+ag+8n+fhFTbpTb1K7NItjX5Wwup2gr+Ctm0kH
tLmx+6i59ipRTIvWrvJqp1mVBZdBEzk/OG2SzlaLYYgIn5mVbhw5Jm8qmhdv8Ex/XOakPoY7L9Di
dFeOwnF3FctAv7ZUNYBNUtJHIdFkOb7rBOUFoSaiTjhDRCCw9NDyu6NpdEG6GS1RfHW6xqGOVGAE
nlQ+OdaiMLqUorwoIg7ENrjyKxsK0rAP8lq6ULtlldx17UR0vRWFtHw73yV4o6/hoGPX7Wt9PloY
GkK/hZgMchdCL/S060CaHQUVEYZ6uhVB2EtCLJyk2KAeyFsC0XPd+GAiYvYvpI3gGoZ/kU9EI5eT
Hdi3ph1EM8egsQFhaUwTRoJiyxKQFQpfMDwc5gC5nSQPXXcZlKkClCrHwMBOLUfI43plJ95l0hCc
vYvx2MUftK3BS5uT1/lXmh3512nU5LBxbevDHhA+XQj2IS6SjcR7tjpuxLL2Jn4gyzpIW6tMsa2Y
RZAXQJEVg/M4dqGjDgw6n8sB2cWy0RQtzQRuKXNgL0jtY4Luw1lYsjSAxMgkLfaBFVo24NZIVe26
DXqRg5KNjLHYy8qp1drPNL7yqrClfwEF2cuPoVdb3Z0+pX6QP+V5gr+EyE7UI3lcRB8ACw1tP/CN
Y/dPrSnZFf6QkEVGfFv01W06VBOtUfmw76oGaV7R+vAh8jBS4aWLTEJ9Gws0idtJFL29GUfl0y9R
hWjdK6sxehi0IbD7YqkqAwvBZNdeQ7+tG8vhxVR9z2iYU48jt8QzWYTDm2ahP8ZdNn7w2kPfzV0j
rGFTVGrgDB5oXrCSkUphKcBwqGl0dGEggF44g9eDbI9ntHXvuSnd2BC0za4aZZjf62I2qqZ9I+pt
wTM6XqogdSADESNI0Dt7N1zkPh4ZbKZm0gNmF1lAdVsXVt6ttdL2TVYDzoynWg+JrmEWHkmoFvCT
lt6USP6Br1S3A8RWqdcwCaX4khGm3SCNt73uxrXBoTOfU50BSM0zHLVtpKfyFy6rsV/tFgDdIar1
KJirgIyRN5lOw0jdbdsTF+ZL+z0hk9nRc9N/98yCNo0KC63b5HFO8GXdJeS9ug025ihpFRPzoOXO
Sn0csGPlIgs5VXsBI8mooOvuTOPUYe0PhHEJPc2yr6dGc8qTMya5jlSmrh661DYasuCsydhkeKWI
1tDLod6EilPd2nUVhX0wwbom9Wj01RIkC1GbwCDGxxCAS7XsM3fC+teNPF2kwyDFDVSiw9SBOrBq
2yqfB9RWxagwsZr4qqhEiNNxjOl1Na7Bmp2NpTduhV2nzqZ2Wq7YKDuU0VnrT4u4ElNKiVJVakMc
eqJfeQ2D/KuiizGjNVNVEyoyMj+/neoAABLtHcPfWwNSgQv0hB4AQdvK1WNfoLNdagAZ/K1ICYNk
SZM0vLyO3lUcOXW5d3vZFxxO7drh8Blp37JJNcMXqYpi3LmGyVilGUeBmqwGvrnDwY3qqh78+fya
mGVDGIwvJRSelLFmubfycurXoom76iD1wATTmExjeGya6Msw6si+U1Gd7Jadb5vauRu9x07VoFry
phKWp2qZiJiIvKLtKDsTTpTnTV4CXKtxvHib13od3Wl1zqj9wrFALlwDrnb9HVMaVzLz7woOifep
1fb+S4mKk4xxZGe8tVR+KspO8B5pC/g2JfMqKAz1AGUpI4klj6NXgWSCTpbIeUcWlu2GHmj4Gry5
ldZeuxkKI8aSEWsGzLemyttNlBfqVZ8EwErHrENrj4IStZA7mP3/P8uF8Dy+/o9/cRmb/Mdl4/Y1
ffuxZpz//h/J2Ib5G8czl3LRnB3gHMb+VjRqhv3bXE7OhSEDGIo2SsO/JWOb/Ces6pij8BQBsmWa
+UfVyA/UkfhyHnT5zwRru/+lqlH/sWp04VfjdeEhQzUMac87t9AFcI9sJmg3tW7e90Q1L6oeKZhX
ovwoRViuhUG72lTas14x8gKtVnWQC8C9aPQp8reojp84lF2S58roVjYPwqrpIGqH2CfJonNgLGsG
fcRS7AJJzBYaloUZU+VIjY6lF6Lkl6HPVpKGb6WNRM8as5lBQvZIq4V3aVR+bQSVlTdjlaqKJal3
3wYjeYspV6XVv9pWQ+Y08cJa3+5KBmgZAhQWQu8+HYDXkQBISm2eGuT6BCAWwgiTTmxDARukZ7y1
5ug9BRa9P2ohfQnfJnuyA8ArNJS04obYDSghvfKf/ca0r3qfyNEyCZlk5Al5TtZUIQZpfIqXKAMT
aXgcbbmocZqgXRAE11WSPhwpjW2/nEIn3IRuxfSI2VcI0YX+fdB55lxVUpq6YwOEV/p3RsQgkB07
IY6XKK5G7cJSyi+5Hcs3wyv4LUMdBZA5RNq2NMtwY3RMogYChI9pEj+0lZlfVKBcto4zJFduNrHu
l8JjW+vB+T86YwlGwwG4CzMox+/BjIL+Fq0fkrS17MamGXSnpl7n/ErTE3bT5MavTcYvDa9tQiUa
Us4dGfBSgisQ25cdG+iVqlV3tAcyH0a89dlSk1r4lPPhAO1ddbDK0SGVqsGJPRBXZutJvqPlYay6
0XqIDD/YuzR0n3vEoR6EMtLEFraZTier1tNNUPXayumifp87GS01SepZtCh6zd30tUYstBzLaySu
DB4cXd5noF/2gCs6iGlSbNtqbFe+6lEAxVA+n3rVm/vRcvpVJG0Ig6Qw7aMA+larT8khk7PSr9aD
Yu9WZCB1KmICEk8ZQs7c5XtCDLhNihZQcD3FpyiJyUhMJXOaoI6Pkx1Fz2U4ak9FbZDRJaOYA1bE
XR3zJFjVUj71vtCepBF2kPnayVtrDFH2FkCk6wEdzJOYEoT6bpyXpDNY5dMIcO3Oh/7/nJqjfDa9
jFORjOxu7006oVgO6W9knUycnAiIM2E2wgcZvtEzcC5NHidFqJmXYUaMrOHZ7SLCibkaUpNz2iCX
ZuAQjW3rE1QmUV77IxPu2itcWhtNTVqySTPEMmOeRycNAAx4MdruPvIvU2EHAO6yznqPh9bLUM/G
2mNfZcOmyw2XrrFDpCxGjBVUmeF2qM3mjpWofg7MTlvLWYZlRc74QGsjONo6zJSwKrJr3YSI1xa1
f4rzgaTSMCI6L7FeqhG1Q+cydtrVYRMyyBgB5Th+5FsXHFetjdH7Oz9rHOMwCVKklA4cIUM2uSsI
9dmbdQZSuXLGna+ZxsYf0+nLEPaXY1nQPafYyNacZ9SH5oQQV5JH8AFH2aTf8pIUStPnLa+a6Ki3
+P0kuIUxIxVchN1B5HZySD2qpqDUzTtIetx0FylaXBf5dvA9KCa5Aj42mvp7TYDIlZVmRNgOEoEj
vPdDrJGpZSXpmzLUB0wcmMJ6Qky6bMlH7Yx8azO1u6WGiGDH6DetPkArysARl1Qz9QJ3obep7Wa8
pl2QLAiv5vbACC4aAr4qp0NdEo5gOGeHsK4c51tQVz4LYVSvv9vx/mjjft8DPHdmzNuI5emATixs
UVKfuybfD9b9Zuwq3x9vagQSvxtPiLxkWrOwNs2Sd3f1ycfNuoTvFEw/fdyZSosXxepjNd3Q/waT
/2W8Nd+nC3s5lOto5a2btTxQVLn1Gtk7gqrtZzaizz5+Fht9JyMYNTO3bK4Wv82qgJcFANKao0Gd
fdf+X/bOJLlupMvSWymruYehb6avb/jYkyI1gZGUhL5xAO5oRrWNWkLNawe5k1xJfoiIP1NSVIbs
H+QgzWocIT29BsD1c8/5jn9sPHvf0Fb99+95eUt/95YXK8d3rwm+USWjOd3Z/k2kyUQG8a++w5/M
IH/5UBed97tXiMJoqjTvagmWco8iW/qKu5X8frfJvwTZ04ISTne/gq786n2hnX3/qkk64aJM5rss
3RLhWHPWWv/+wf0XCJz/3XYMpskP8z8fTNf/8n/7r//jy7/+r//N0y5tv34va/7+R/+cUdkGsAZA
16SkhbVqaPO3/iFsiuA3gvkOYGRSfciexjLZ/mNGNX5jdrWYXh0Lv9vvZrc/Z1TnN9RMy2TutUIP
erMf/jMz6s84FwPfrcswDATaBHDEv/DHX0gckv/s6PwtjsNM6KvYYP3aFdf2ftpgsHmKN7+yRfHe
+Cu/v9iWYHjA9G05Bt4o42cjX6vdsUzriR140g+PcnAYglaWJ7LgUUEvITZAibZ39uowD7F+o761
FxE4WQiZHwXQOhZWnOKeasrOVTyDwyJIWgvIo4V2CJKu8KzmylJafBiFbWMEnmqQmFFKTQM9p5XZ
XuIegs2Gk+1kfe5b2U4ITSnOA8YPDMe2UboMI8UQNfjCgA4fTRRob+Obua13ekDB63JJV+YcG5oK
jJY4D32N/OebME+t9kUMjpSPRmSP0T1dLG2+9XTWZuxI+7CEAm95EqM3H1F0g7RS077ldjEuhzzx
WKQPc+bKDTJ0bkAFE57chzDxe1wOdbqUvudNcnZk0ATfVJvwMKPmoIVUZxJODKiPH221tr1u8E+F
ifRx7LTRRoe4jYv6uirnmm4bs5rtl2pIuuKTQ0aCIMwc9qAuAUZT0gaQPJRfx1DjOLdDrw8ucRL1
3TamYBA4LFq3d2BvXdQ8nNtMnIKU48m+6Vm9Xwsnmx4dCmgaOie1mOvPSZgAYKPedezwinhA3sZ2
hvIBLTWIdzz0KJRj7qbHq3K0TVWpqfkYqCOIELoKp+icDXo6jUwd81xKs6jlQzCbrdGsVnGtbHVU
qqDLIaFFNrsSIsXqxRb3U5naVJMrgdWFbpShwESGBrSL8XFwm20Ij+zCagRHXlVxEq6qLqlJ80SN
HR55ClvRAbOj5SHJFOj8/HIEPZhJe63UmHwb6rQyNkUoAvPOapsGUZqOuYdqmi0XghyTGGrzbBJw
MXTHhh3h0KeVjN8sGESUoVVmRO5LPFl4KWeTcQ2MvZr6Vd/Uis15ZavH0EkLsVJTNzsHN6w9a9cw
wrN+yD3Kjs1mSJuDK7vJPTQS4tapUS2bMUcFxbjR7Lv8G0yVroNlRed0IEqvbM+Vr5VDc5nVh/uw
C6mkLROndndVV4XNpWCQtVedl4GhjGNLfw1Rf3EVxZwpVj7WdKKnrNEwDw8tTW9Mznl4CmLa2A5z
WS3VqCOvNChaBjccjlq97RKMwZwkZoOcWKza4tA2HBQO1SRgLEemUajrxB8ZveYAJ8LBymtRXMHV
KheffUTFm4EThrOKm0PM9OsxhihpZqW1q/nHhtso4G5wOzV+UG2Dps2qw1QEQ7RufXRiBtRhDE9m
rhSKVmFkHhOETeoh5sugNjxKEai1juB7ei7ZLy5gLd3TVEx9dQlbF5xhJgqiLVWrXLltuT7u05iG
hJeS2W9XRVnxLJ3Rk1sA2ikIhdLzMbC4g06vzaCeqRwMa+ODpSQSYhM1IRVyiS3ZGbE1eW7dkpwi
MhEVjMQxSsnAHtQkM7WnO5DClekZd02ZWlhF+zG0LkXk9ecUKxQEVuWKLNsYkQgxPjRzoQ9lbg72
luLO2DjK2c2ng1+nebbWfaBx0lSBmRyCORhdag6rHL+Gm7S4CAd6tXE42tJaOQHVbbfCQuDcd5ym
FvuHcPM9qzVtbjotuQGZ49x+asIIYmbP1fLq+GOZ0GPvJBEdkiaBv8wcq2brc7w/GbDkKaXvEsxe
nWMtfN3ZCmhZhtrp7oJy5BjPpSxMIPZ5ScRv8nv7aXIL0W8zuLHmzvf9pH1IOyXCVdEVBBPBkNMT
0TkGnc6m11NP0xcwba9s+jmrTR+BZnuwxlkUJydo+54ynpJ4zy6PgjS54jNo3uqs754UJ/wUbLdF
qquU88zlK6MKj5HqY3DpQRJENxjq8g4yJxiSXRHH6gt79GgmaJVQ3FdRgGXuOeUGzTGuygIyeWW0
vJ+09REXZLYAPk3cd1unsIwWTSar1SHr5PTkRirIntl+xdelS179th1wyxO7UKE+D6xX5q0li+Ia
mPtUXnFLw0o3Wqpa1UbAzSoO/ZkSbJ97AQfV3I3dt7TurQ/kTqPaB0oY/sUD8duew4DH58aEh4UX
Pysh6Nu5Gdivw2zSTBJXKDeYcqNJ76Ku5djm0pYHk5/NTLGt8xhjGI1ZFph0/vByJJ5hdYRUpBwB
xxL5AdbaX3KeDvabX8TukxiblBRyE44FLNZOAcObecys/UEn7XFqmaCS3gE/GyC9Vdtuoq50J5s8
sg9YdhOeBKVYDLqGzEoYqc1MjqyJUQNqaSDZl41BVhhgocg2qRdn2coaeBxchTIde5STiWRSaMbT
n2P7/x9v/+eSuP/Pp9t98la9fT/SLv/7HxOt+ZvJMIvmyk4cfwvpq38faO3fLI/NPYgLBlQ3sAwO
qv8YaPljPhItE63BJMwq/d9FV+c3H32UKZgzkg92yXH/qYF2OdL8x3SJTQYChA//gXo9kKf8Q34c
aNl5qyrLHg2wbBTNeSuu6528JBuscg/JJ8SqVY93eR3e/mqw/Slh8OcrL2d1azETMeT++MqC+Htp
jQ8UYuxJoW3r/cLWYxm5gBgxwv1x8vrB3PWDKrD8dX95o9+93E9n1lBk9OqMD3ACortojxZ0WIJU
eh18UK8KI2Lza0zbL9/iT6eFSCYGWeqHbhvtHRDF+mEBMcoNT2TuEu0az+Xxu5/d7R9v54d3uXxd
f/cufzrBytgZnNh4cPb6WD2MK4AUd+TR19PBuf/FK/14Vv7r17ccW747oWdVjJdg/P29TU/mzlkv
kQmeksXO31fbah+bv9IEFt3mP94bRn1zwfH6hPAgctl/Iez1rKIK8KbLp0lF/JYq2w01VRuTmsto
O978/fv78efy+4uB5SLxt3jSuDR+ui7mZrS9qX2b1P2Qf8FKS9LgFwmt/9crBKQKcdEtR0rnpw/Q
7FvDmaO3KHow5FNjHIPpy9+/hb8eVjkus+/h/Pt7COxnaog/ja5l92/D2nwZ3rp1fgpuHX4Q/mk6
1rt09ytKyc95xeULAk3i2wscBA/Sz64fv+dx3fVv3bY5UmJ5qO9kDg1kqS+atxzhIIDcZftfhen8
3w/AP/4uXB7FDlI+e3sKbn66yjQVJE0JJppS4ZNWefbsjk5/6jo7Pnu9NqmrCBPH2tjwYTbcn71z
qBzCEk2Xwn/wxs9u5lZvRSaco46H5C3A8//GnGLcu9qjbLrlMSxMgipmXTmbKKn0OoyN7HWeuxbT
eRP6m96b5wtzExvV0SoFG3mkY5121ltv9qVFyYoxtCdYTQTXaywo26n2qrsi9pb641hbpPSxZd3P
gj3MysRZCNNMdmpVsjigiDuo2SqtPIJ88rotSrxRNaCrS0Wk4aWmXm2Jnw3lG3am7KPgIIxWbgHz
tbAafalCwIer0ddm+hKUmmN8NvAv8sYe+IYzN8bjEBX6BrxTce/nbbjzBmvtTAuUN36m1+nk+vKl
53CJ81Kd+8Io1gR6u60oArlpq274FNlKErnB6sSI5fOn+3IObytjlmjfkV9WK7uLhmSdzdheNjIN
l0b6oAUxv6KXJNq3gz0QqGU1Mtw2MCRZcVhD3e382gu+IWrrb2ngJeWJ52SXED9EDdnAGu/EIU4S
NjSZ0oE4VF7nvGbwwKNVi13x0Ha99QyHGlRYMSQ4KGVRtbSlGl3JCXeu6TAX5kTEgHoJ7woBnho7
V0fuV09OyecUPCV0jMKeKFArInnTowic48gsv8DowU9Ti2DVOyQBtGOyFCo7j5yMXRHiFkwCq7Dt
u2M/USRO4C3Z6aQ2ruZOLOnARmV7+sFZL5raCFllusbBNvMrWHMY1yON7zvBPGAa8x6VAWlJxWrn
arAxlluqu8nKkmOTC8JYSd9/mvrGehep17/6JOmf/CQe7jLMEUTY8VpwRgZf9lEH7PPjIpQvkR+D
f8+MVL3rTGQGxoau2s7ssK7cIqRYm1viSRZAbzHgeOFK4qd5VDKSS284yxLWWchBc5pu8dHgXnc8
i40JpQ74L8L3oe/mrVlN6YzndqkUd7N5o8qUineDhvPch57ScdAcNkYYtXsxVe4pdhtbbmZX87Uo
BgV6K2H0G72nr5zMocJFqrl+xERlX88Zl1pcshB1TdU/N/4CV2gmn+qRSFiEB5zBtLdTjMDA4ZBt
Ytyo8dj4uL1WTijr9RiKj9kem1c1u+VFlpa+j3BeHGpWn5vebZqr5Td2Voaazzh3xKVoyv6UdsB9
Irt0PqOjtS9kvdoHEZl48WUg3BWuQHXPAS/B/Mt8UWT0PARmZ+7aEWkK1L7FnZbD57EwW+sBB5/e
11ZcH3NtMeXY1gB5RU8R20PO8RnWD0k/k8/9K2Con8wuIHoBCIgGKWrHKES8xiE4nJNaP9lZTEcI
P0PTucMn1b7rMUvOIX6bd1m63RmmireNYqtfh0bDCt1NIRkG1IoiKGTrwVXgfvylJ8FDfkpkEeyL
wGuvcJk4ALin8lbrtN50UUVyjYaoSwXNjLPlFI9A+az2zbGRTjax2Y476i7Dj7yF/uxjEsG/l9Ws
fvCsxa9TbzcB7fOUb1iBJgMBbwXv3yBysTXKoN9qVcUv9dDZexX0k7NuRNFvu0KSfSmT4nWMFKkZ
Q4tjHVslDEDulizqxC7rB6QyBE4amqVJmwue6Li/6zQu0Egr9muctwhIhA1EAeSCL0CtYsgjxUAt
F1ky2scSglxJkkn6ywrkuxxv2YNHFANLdGotJVcdyIWmaR7IjDQvnTk3T9hZrGal7Tg4p3ltfY6y
qqJYIqd2zbH56kfZOIfBEcH1HGTFUteJqDPSWfiaDoLcThZGFMFM43RorOUe0ZhGupktOZnYZnQD
Ka1Lo001jO097tX5xucEvKPf133Dt8Q2L01VTIsXtp4K7xOGDmRQVx8N7GHvM6VzX+vYzd/mIUGp
cVFzHlnC+ecqUZTkmTqdtkZaq6+GSCYeVdr55Ja29dngEL13chXuSvxzC/BKDeeSn+UTx9z5vUB8
+iqV8imUFeVaTW7+PLFs3rLO5VxdmyMA+cwlsZpVmxYF7UWoMThn4+Q/FibYn9ICvbQulFkDhR+F
vgk6M2NvyHcwoahiNqcL+7rsMuKjZCdDdw/b0b3NrY4aKCJamPjnsaHZIytzPPKAWuWDJ1pSazmi
9POUZc5T3nA34G1W73T0DoCgorgRKycxp62nUnmCHxp8ozlVnExnqL6hSZYT0dsCW5IRdt8i387y
hzTxh28498KbcE6o2+hdI6W2R+Ucnat0l6SGdUwJHhL7Igl3dNxBPZdTFr27aiAuTqI3+9yy6r7w
lDePrOOCnZ20+Y3NgHnwhp5eDehit02dY0axqyq9qtk870KnG1kmzAqJJUlK673LZ3p96iB8ovHE
2U8lsLKhH7sF5MKKXdgEfYxIlbvMchAyBhoNT7ON4uEXaLFuTlOHlOFwHTVWjIVltqcbaQXtyfGm
/lbYhGaHNK966mq6/ouKR0EwVwbOMY2yct+WbcOjw5wqekusQRoUIFJx9Nzbs/GZmZ8qoFlz6ZX8
dwJxc0QHgY3QBcBDatHvrIa6H7XK3D4tL5HI7fGpMCeQWUxBrAucHPtMko8C6EdfcNd3ifJYTeXf
O1aA10IbtXyZpOEKokIDXCBDhMEqKafpFYNGv69VMcgta/OCN6ExDIZEtbZMCPLDruyllbaoi+Vz
VJna+BgwiVMT9qCgFlfB5JeUAcUzBhLW9iSW/d5xb+bBplWHPW45rstgyO8qo3DORVlhuu7p/trH
qWBtnenMIlAGlGbdeK0AeOy3GMersgxvROwouo+4ZT041tiZ6JlYO0ZvTA8GTC1qEYkBztu+C71z
zu3jDapb/82yuFFR/+Va1jr1paDRyvMeE4Xpf5WETnmNKdylB7JPwUR5jUEeXyGXvs86mPE+hiH0
bB4mV3kkppeJ7pdrS3SqW5utb+87VyIspWaEiSOudAfDNO4NrFFNKpK1W2c4Wj0RUPyZaOxM+9no
jNempM+Zt6dBm/QNfwA/x0SLV80zZOOHHTi1vLIi5CO7vDW7WT80Y+Gkr3VXWPk7m3epLlOZD8mx
pmzWOdEJBpQMW85Wx33ytRrpfuI3QJfjFheo8xzJODg1DZeZGFpuLrSKNC96MCN/W9m2gePKBPaA
lTrZJdoogh32CzpzcAtJ+GO9OGBPaZ4oAouOQFoq5meBFDmf3NkiuDrbkn5tOQKTGfMyYzz/YyuU
OBUogaGjELrBy2xsap6+HMx54L0glZGBNac8AXWmfas5t6lWN75gwUVo0hs2uoja89RiKF9NIgs/
s9Fs1nM8TJ9C/gXUri0LqzHIWV41lVm7N1g7rPmGZBUPiDgrrIPNeWC+ZrxwQyxrTWZznxRzfmM2
hsvojVMLHaYz/WNSWcWZDARRZ4FvNfLxmax6ZRvmqhk7BFnqFfHZxg7gx3q8kXogUpD6XCXe2tHG
MU3vzX7iKT0Kgq3e8sXpwNuVpWaNZefBmF75YTmWG4tnLYhcLzCfzbrJLkEmTHZPlAdxBYVrF6b+
xcSlCy+xbjfhctEbHagA+qbrTz2bi00MG/+DXuYYXxIN4d0skHaMLlrrgBKg2GUGr8lH7epmalZO
J5uraMR+n7Z58bQs9zZNMILCyvgTxNLFNihb+9AINZ+8Icz2VWmqbaiK8ICpBmRvlYwH1xD4A5du
cjrTypMI7pU37Qb6hrQEV2KQWbpy+yq8ZXx3YSwkVAaB4kJuLtMl7O2Yw3ugSLAg1kvaRXO4/l/8
lo9vIJTwwigbj0s236OPJCyblIbrKBtm9UAflmttglZBH3Kz9jFn1AR8RN2TpTn5rNpZiqvOa7LX
nnpdPDcpXISiTi7CZfpBnZbZnZ5FfTKTsNj808d+F6ar7frsi5dt+U/nYbKbeeL3X9jd3HvP3SW8
XoQ18EjfgKY8hUf3V6/3V13mx9f7SXPqyynGvPYlfR6tFcjoi3mfX83r6prnJwvxX533/yqb/Phq
P8kmSKJxr/ovEf0tKsCZSU1s48jVLz7DX7yK8xNlJQ5EWSj3QzBk0TcKmf3eO6k99ZY0iq0hPPAM
hG76a5XyZ9+Lb/7w7khD/qCqVW3qaG/+YuxB8QHXJDW4mZ4IA8O4h4rN+QB5NMhpU/mvi979t3Om
GHx5f6PdE636l//z9Xv1HpPFP+R74f9GmoEOhdBY6LLu746PPw0ppou3xMOQgmnZ5wf0D+3e+o3+
D8ymhh+irrsW19+fZhTSsyHUSlRoVDmXhdc/pd3/5Te6uK49f4nP2h7V5z9JlKWP98oG0NKOD1PM
nal/iZxfqKCkZtk0/Ki6/vQqy9X/nc7LoTZJc6ocsY2D8tAzwnIMD8gj8HNJsiCN8fyCnGtbiv6C
QNAel2ak0PvGfqKhloNrBaSxI6pDgzVdzFUAM3LyhukmL+xo47i1e6YhuR1o5TZyGut0+JQ0mAed
mSZSogrzoxe11k3ZMq6mHrLWEjvbm2mpD3HdWBdws83Iqb/r1nbu0jZHJHAle7e4NqOyJr5VOtF6
cUwceEqzYo3LwjnA2EiuVJb2DzE5djCvjbeVGRBClnx584y7pr22nLydkX2L4FL4IUn3spvqLzpv
3G9GVkFAkDG5wR0xJhvfn1T2AXIP6auIX8ZVURb61CfutDL8IXt2VGmj0CxJEoXvxV+Wq1ESwMCN
bQOnoBMk7sAi19MnTC3RtoBy/lh6ZbZtXQ/Tu5Hp+L7JmplVxVyA9vN4a2dpUeXaFkXyLEBBXLdj
6W5DRKl4zTRWfNidKC54pXmuZyyzr/tmkq9VFoj1rCI4m7by3xTbcmzXqfCBLtWsDeZsvrb8NNsW
eSWoEu+WdJPRvpgEIle2Dv0T54L5BDAUj1DjmwO77Im1fMoscZLRYJ+Dus6eE2yl1sq0ZuOYIKJ9
HdF99nNa9XwVmAB6C0+LUKb7Zraiux98xZO0omx0p+OqfWP0bWkYdqtro62De0uCbnTLbNpaccER
ea6q7HMSh+HV1JsoV72S70hcQIrrpCy8Fb5khCGHutLGFOO5c6fuMRgcd1N4ZbX2ZC/WrY1ZMzNE
8ClLpHvxONpcgXombkML7a4QMIw806EynnKL0SnEzVQD45hTN4L2HxjX/J7xgMRecydJTR46MJmf
c9k5J8POKE0cLL6oKU7P0BlZH3cO2BHteNum56A9eO7whawqUA+o1tf0v9kcScqvxMbTx4g0IzYU
RW2nDY3NDyJv1xsxpFSVvw5iOnFkPcdjNew4glGS0Cf5F10R0+trXe7sNkkx/YdiU0dddKaEGIyP
mXun/nfbgRVP/DhG7aNJLELk16BL5xs1ZFYCgULP5xSdeGtwPjiDfB6fm2gYj3ps8LjQZohqjLx/
sJK83UkaGx/K3z0PmVcrb4WdILhyQFdz3LSGiUVin/lsTWw9Ha1kHK5LFbnfBA6ku4qTwKmykuY5
8QYOXMXY3kwMnbskgneUw8qgy9RLj6IS/lYVVOB2ZVu8pbrnBjRIHSADFITfWwPCpNnH/CJsTG83
ysFWtFYtvq4Yiw0HFWnSOoneTXtAMIgtYxF+EMut+FQMqyqPUTdP132XJHeNNxMmUwNi7tDC2hRl
0lONWlLptA2l6d260o24CRH9xeNWQmTsapBFuNLmVeWYxB+qKK9WuizM26YMFuqoh1VnKwRCCMi9
CapSOUTbDoPbJ2XkzskR8/SQMWKuWyUQmGfTiZdPwJk2eEa6lymdYGQRAaQt1+6exqnoN7Hf0+ae
mxMtexH5AJ3O566GfUskkShWZ3XRyW7dbGu3YXPTubHYZDj19iPYn1uyY2xfagTONrLsXVrJ8Ozl
rf2JZIzHqoGqWYLPxc4YvADDDx4qks76xnPID5rEPLHdm/pYI3dQ4hy4CMhJufEJmOwEFHGgrnV0
54iwBfbtNavE6acbM+vlY944/Vn6tbiiT5f1bpcRMl7unStvTpKjznrrkthYY0KOgeu5c9s7x2rt
lCsmmC+qNvSlqlSISyrLd6GVD+/Qx6hfZpq/86oCorabSOce+4331Mf4PYJmKE8zKYpLotE61jVP
R/iu0NaKjWEk0ZWUhJLVOLkPPMLtc6zdqec9aX0/mTPltNSIb6todE5u4qtdhz0DXc9c2vtUM72N
ogZklgaZtaOoJ7D3plvAXp65AM+GZfRA1oZw6+oMVTPNerTjXOR3qUoUSkZan/VMemk2Kpq1ZJ4C
D5PlIgOJ4h5Bt9qmA4HmVePPEKWSNpyA0Pa+mIFFD1W25pPW96ErBiiZUV/gP7Wt+Dii8H9uJPlb
ENllsehg4fQqfLu/aQlY7rUWNKnaHtepbVZU1ra+MV4VPXZEIGrlKQl6J1qVxjxcettQeMiSMGu3
gSu9b7SQc01Xca7fs6GZt35hAotAwv1sR1n7oQdEVoRK48pJ8wElr7JZdXAUYkkR+aSAbH2DDac/
eyr0qWMx2uptzk0WFADme3Mls3i6KpImeLexsaQroBsWAVczmp4Yn+pDRP6V41ZcEfgI7FOnG/O2
U7HtrP1ooqhGzNaxJIl71cskOzv5GHXrITfLK0v7RQl0XpvrhDwjN/akvkmHsL2fyiC/cLMfn2BH
o/skwdCdYmL2hB1Cr/zISts9uoSKy81Uy/4+CoKMUFEdV3ctR43bTAfRUx1mJCTIibSPkZ0LEPQ0
ahwIX5o7oafp0Bsu247MMXI6yPnirAIT00onlb/XzWBcWRYG1zSc283A3POVWASgb1H617IsQht6
3RBBDVLqnTVNfhV4gbwxrRAcUSTNg8EznS5g1W46b+CvYc0FHMrzdmLwy4MIpL7G+ak3Pi7IDTfZ
fuMQnl6x6+jXHZr/fuhNvpssN8H2lISI6QD3/HIr7K5d5aln3zcTXuztPKkwOmoxTjxauVXlayt3
5vM0miyiZD1Mq6wwq+tMAsSfxqDbN64fXBIx8cxSHcxQGfiICoV0ztxq+X/a3LgYk0VQpLAmiMqe
u64SHlQJrQLHaM7htOWtH5+k5sDcj4W7KkXhXUd1YKyxq7WvrGBoxGZpRcC3wo03GZyhO0HqN5bl
q4brcFfwLN+XA1J/HJU2uoFMzsEUNjHxWwqOa2UWp8ntNSXNxHlYhlXuXlId8Ezw2D7NjdnrvVW5
ItkWUlU8Zvq547oaBueZvY5kmxzRyDSPyUxHgNPg6nSr8s3vgoBsz2jte10GD3jy/FMP9IYlp09H
KhFj/1B1przrWXpeFzj0YP8Zst6kRevtUzyKH8TBqcioHHFAiU/4OOJ8b2sl13HXT2tczt0mpFHi
CMqD+zp1eCc74H6SZdp8KRx2z+0ccw+f3XBai9jm59erZrxmFJwvoZfElyryrbVnkdMx0pzmX4pY
T4PB6D14Yf4pMTXMyHIw1gWGzBuLJdmaD8u4wdWcbjxHy7shpMxPS1Gd/JLi74Hd6ZMtpbUjGWdv
WPYaD0YwOezNpH7RImqJKNYmPmci4NtRW9m+DVy1Zu9pvRjDDIdrion/26Gke69EcHcjhk3y6Mzv
qzkEX5C3gbpqA9vdWyGLU68MgmpdigmUdjirYTebU/yJKJ/mcNAG/gapG0mZsW9+tEUFQxIUj7HS
bux95lplOZwKWsdXU9IFX60srtdDV1U7L25JcFateKXo0N21QonHUST6fsb2XQJp6Ig35oCue1Hr
W5rcK2bvYAJ+2Mm145EIDMH/XPndkrLHNwubvYUlf0fWuTgxjc6XJG/qa+L6sdqEQzLc2rW0ofD1
ACgLeGt22Ktj7yFWxtg139w6lUiSGcCdzJdg7dJYp5skCacvczGm6YbcZ5PvuqGm348H/HH04wa0
fTe9Vi0E8gwz9qooQ5PbfaivDDL2twPuSDRPs27fEEQFdb9iXhVi6u7CmM1jAX91Pzdi4hI3XEyJ
Sb9g1xdjOhTgVVWobqs6WW5dlXUH1O/0q2psvtrOUztsuBKWRaviD4m0RXFFlyx1dnEEZtQYR/aM
c2Cj4mb6aA7Kukms8S4ssqzYtEmXYsOvUe+8kpqPwpwB58oPg5PFNIgb13XaDVQGb584Hfj7IOmf
8rDDr2YY8hu/XkMdJhv4BQ5Kp7U3bWfX5tqWZfwAmKQ7RyoLtqbGE7AKEFrBncmQmVZiPY8w0muO
ncn8ak4B9QUN8uLZVS4tZ0Ye+0+VlQ5fqszBP4mMq1+MtIKlbDCS3uC70R3Hqh6/awgpHfwE6BM5
BdUXX3V5eEh0l5Bqzbv+yYsiA2/qOD4qnk+3DR7+HSZg75MAgcA/i49/P0Vlup3tyN/Z5tJbH4vB
PJfJHN9HnRe+tT7G9hbczl76ow/xKbCate9Xy6M/bu78WGTIj0l+Kcs8woodqPiq9ZY8n/D0NY5T
MgVwP6BNK/kVv2JxPRcBh9sm/1ZOEgBebI1bb27kZhp0dS+qFMRqFUYbz+irZVHfF6t8kqARJkwH
LfbioxvO47oz3YR+mfmtDBu5dlUMWzVP2SKQ69iCVZmon3Cux9R+JekPV8/wU5uHcJsOXzGQq4Pp
kYlcwfCp1AmwfbT2m6hkId4ghCPfahsWoum+SEtllBK0s/roOSDeWYVvnw3dlscuZSfC06Smd4gb
9QtVCGywHV1/6FallxxvFIvZBr7DpI17abNzW+dN4T1bgxFeco7VjJQGDOoqKC/NcntZ94VL6pyZ
q7zpZJQd6Q0FHZtV0ufDsTLasFuF7y0UMKm70qBSXYp0wyI9vIUrBKO1mNwMv0RehwfHb3V3mbt8
aDkKRGgAfTTDEuxoPcDUGx5tTBhcj0F4j3NX0I0CpJI9cXQiwkoApZfph6ht97kdU4gU7BgBDg78
FWPZWnvL7ZstXxAmaHOioqFKy01Sl/iYQinB6w8uZM/avWYmrDsS6w16olJ6ybQUS7+LIVlmOInv
H1qete9xZUvWcV0zvVfxch92ZiYn1iQ9dil+cMX9KOdAnEJG1P5TWbtjvjeiJAS+M/wbZWfS47aS
ZtG/0ug9AQYZnBa9kUjNqZwH54ZwOp2cZwanX99H7kXbacNGbQoo1KunlERFfMO959ZIX9JpGSJY
kLVwd5OW1Fh3WqT5Nzk7l+9lScPcLnnsfnUai4UUATUkjtPkTYRyEFCyUThGVmChL/RjmR7YyH8r
2cFsQ2Qj1NhR6ltN8nW09ZfRKr/Pg9zB7H2dKoNfFKvovrnGKf6h6eGXlsZds/ptI8oTtclD6lRX
PYDQFp8UPtXwEv8T3Y2h2LZK9wEcbK2S8kpZxXM70pCRcDXu5oI9PyYwv8pYP0OPIXR9WN6lDZI0
dpfYV11OFyecr9YUE1FoD1f2pA51aD/kRZRehaolfyNFoKQbUx3M9DqEP7ksvwZ9u7CrY/k8Xmg4
hBKZ9J3H0sJkNY/699xM2VbW+bNQLG8lKJcgm+MW0JHtrpbFvgB329dS410vykCa7y4fiaTFkeir
2mwi2nBZ9qFncLiFkx9H1obM1Gsnrh6dySTrhSQkGW4GUR7U1OwKnOVWPe1zs904fRPEigPZ9u4i
KtAwY6ijSEdJMPJsYjmdVT+datAiKNby/qTZk3eeah0Kcs9ggx7noVd2sinG5nWQ1vQ21PG4rmpY
u/Dpzpz93MDd0N6DSMnWitXL11mTMXHo8Fz4DZZXHeYlnAttuZpbi3pTNIj5o0Wu+ngqmZ8QDBmh
PVgDpnwUk0Nb3cASdqLR3npM1NYiJAetbtLGR7yHVMAhAs0A0xJYrHT9yraaY0JDs2lGTwts17nH
8sOSN6kpBfrJ3sHGWR4mK2aJOQxBP6cdpfvUMVZcYvLqZ9TJblsdQMEvZ77dDyPP2gPV1LjpEzwF
KjShXyO23jA0IBDOqx/I3YTt0Frbkit1DbkYs43T3mPUeKvi5iLdaJQ/NBdyKzjfVVEUD4yyJqKb
KFdU04AAco13kerPgtINVqA09o0Hfb9x2TTxcBV7TlXT14XCvCLJpiGT5Fvv9IitdPPFTLovbuG9
VnNx1FgLMzaBS1vANgr6BBPCHKc1KZb6C+wa2rc2Ri9szPeU/M3Gwx2Dq0O3rubULf0lRmhHgw7s
Oi48lA3N2cuTFyoJfd0bjRWMSZIFxCxnW7ayZCaWk8ekQqkd2gxABvkk6O/IlWlrOhe0QaJpbkzR
m35VjghZMMjRsGnZ1tZIQmytAUUSItwnQ+jqSNUEYLdw7OMUVQSwA/ClrSNYUxWEDbv2a2ZLHjVp
g2aN436fj0XFYnSq/LlZvqBoC4bGuUKBsk6oNzdxYzyGJVEFsD90oBz1/diUNw6hkqX07maL5TE/
6dtwcaCrhY+x6ndxSa9F6M0mL2B2mP38OPTG3VDEL9AZ94k3vU+qBoxUVM+zDnyjmyfW72mKAY6L
8+Lk4v+7jMNXd8S5hyTkeqrSw9ArdAtVMGTatjN2F9OPzup45fQth4k6FUPPZr56sKv+CtPasNXy
6K4kqcuJ9K3pXAjAYgfb4QkF66aM082s1dmOXnrTJuCRawZWklqsToq7dk52MFSu0v57lMBNqKe1
I2EcUxNeo1tbR1m9m6FZDFKCBcc9xNw5clauUz7PM3VwUkGJcj0/r9+cGOXRIKKtiuWxbXrS0WJQ
WjPDTad/DutFA1LlbEWRZEwT6kLc2ao/TKG1N/OZBrKIYVkhIyTu9tgn6rA01l7SmAK8noDBD0/S
6qgGC2/YAruik7F77jbgFUmIOLIWu9J9X2LnKFiirhQd9FpX2it15JXlenmwpI7OcdQ/RYuHLowR
1moJiYYI2/kpLKPnMNQeopTSJaI7hCioMl+7KGVUKz4yQpn62TpjLtxomcdUHiQF/Jm3bPYCl2Ou
0UyUkG79fiF4C9N91DP1XTTLa10PHr9f7exmCx+yur8A2Y2qJx09/lLhMwP6Zm5wVG4nTwH+anXG
EC4KPoOUIzn6OR30wgJ8ZWmV5itjePZGcm2qKrzyvCFQ2sSgX/iGmX/NmWl2Trd2tYxKQjXXl76l
z9yvAAc3TgJxwkY5zKzgK1wJ+Fz9S2caW2FrjwLhL79CovESlxobHyyiVNU/8mx1JMjW+qqa5mIt
Cm8tyLqVLSP7oR/X5dS9id5+CjWApXYobzrJ/8GxpL2pTPPMmv1GSe56PegG84tE0GLa+b3RXXZB
8cp0I591+wr5HAwazpMhGCPnoDKmz4fWIN0jjK5llV0OgPT7MIXyIFR8Y1XzdWiEBj/8tNtKJ+ET
sc99qx2t0dyNrdwCqjj0l72GXgeT15wtozwuU3Ko0SGIdLjcIvflaGGem3zXGW4hYbPu0GnQMA6K
xXmYjPhqJPsgoZUeE31v18YXtAqsscgeq+s0ADI4o/yC4UDh0IbJsTK9RzLIgwz69RQRSzEku6KZ
VgbzIfVuL+cxuk3yDwn1fw7rbZGy8IddU/KPt2DBTdPRH+sRCr6Wk3qPVMZ3yAqGVcesQQxoTHp9
o2fTOiqq66x3Twpmu8NaI6WpP9bFTWfnO28GG+4gphOBEGyV5H2D364qHiZMsqp7SWYjEDoezvaK
JLELb4sfEQuts7Cn/SgTsNYubki1mRe1651zOVYPVQX2vSKDEHexmJgxG4+TVfijmz8wM6I/67Ym
Fybm5lXG3UYxv0a/eovF4dtMAhlmv3U7b+cUGBGZsr0w7lJjepo8b6cE8lNSyFuzP/elvTZ1xAlc
LUtjHCfGFxyV8yokcw7O0rfOSHyGIEGbIVVCRRgqctHJeZPYSnVjVanJnypQ1fENKu21dJzAy3i8
3flacxAOZsatfnkwXfHSRN6+6tpjU+pPSshNQSiXjsN4dqddoajQ6CnnwBzvTLNF9xkHMTnTDJdv
XbyYXlrh2tVPWjajJ9Zl4ArM45nAVMC+b8q6Qxcp/jXdZqY4X9FP7Qsd2BwlvO+M92S5XdR4E27o
hFddapYDWfu8FJ7feSF9SvOczfnrFFnPfTT60J6OmjFcO8w44wIGXe3Ux8nhy5h0Fv5k2ST38Yw0
b9fjRbngwbP4Rjd2+vhVQfmM5BcysZBz5gxChFpWk7pLQVwVwqeQD5oI+knLoVBXX4lBW0FY2ht9
c1ZRezOGG2B9+8aBlFl5D1pivVmx94w7hfSVsNpaadyxceseo1HcK9M9z1NMnA4LDpoP0ahkPWT6
MdSkb1TZKezFQ0XlbnrFiQI7qKf02eGKKXizSNG6gIXYrRGNa65dvzft22jhoADxbkz5rpnDq97Q
rtvlY0CAGrfNbRo12wlpLxsUDjv7GJozcy63OOVhhL29KG8HK7+psU7qqWCgwgldCKS33v5SKTQz
u4RsAAG5UEpayRP4Qd4tm79evOsNzY1XtkFHNlHJ6Jw3yRY0d3eRcAlO6Q6zM5JIlwDpa8fL5UMx
o8qj09Kpz9lmxhM/6s6z3nVvo2iu6q6wV07b3i86R3ENbMtyVRxM88AMkAVJNwEDjTtWWObmYjaN
Cn3TdMu+reaHQvTrHhr0sl9KxlfoYrNarDP73SIF1HSVL5yKazRaL/z3yaK7KxjbJerZwAT9w7pc
nwdyUM3ufSxVsGTRcxNn2MXx7fEPui3/kbOqmpNHdA6+Cl/7Mn7IeqI63XIXmelNhvPZqPI3rQ/p
18NNRGoDvtmFDAm2Bgizg0ILvyTkzS7efETIdmblvFWT7ickKgJX3Xa696RjlkVhvxHdDT+6XSY1
GvaQTa9917h8Fkt6KiM8L3gGbvRJMPoz45vcTq6r5eLz77tv5gjF0+pYUuNeZYCuda5P0f5ABxPo
BOemut5w1FRv6PyZJEaUWKwpkOlY2nXch++9Ix5GDR0Zxzu9Lzhc135KLcadIy8XJ+mtKIg36Yz9
4jBoKCSXpLFSgJaK2PxmDthbIGLLmrmdZh2qorwSaryPOoAZ9vAtrJpbeE4M1ikrxsl6gMv1zobR
gTkF5UdrEmR3FwCnbX9VM4AkO3XPsHfFVmq1dwFtC6IuxSPoXQ1QZWJ/AZyOuMG2in1agp3hi0r2
xFLRr/fa4H1rGnD9EDDOWNW2i0zw2OSLfY+eHXNNJmlal7cuRIqdMUzD0ySCZWoR6dMl15flID7s
7dAl9+gX3gkc4iCLD944fogFukIGGRWBL4C4+lslumurFse0nJ+kWz0tF1on7DRhtnfArfzERcVL
D+xywGRIkIeGir0gpMLyJljD/Ysm39yM/dGcnjW4lmhcT2GS01oMAxLHJ8/muDG1w5QsH53LmRMu
O4sUGxXKIyQwHASQcTuit5CXcuRVfV0ySlLmmtFiwEJ0T7VBK+0t6XMRE+AIe1w5rwaHdm5Yzcpg
iJ51rW+nMRJS5bfjSOgMmvQ2nQ6cPVeCglSeiR/yLc4uc5z8hNwbbATMWuluNSTM915X09kAIU77
3Y9J/+QxI5lWDKV3Oje3TiSxV0WHHpws1qhtK3QG5vJo8IwS1ngVzZBZquHasktiV7pz4mZ+i0Wi
0NLAAnqpZjyS7aEETFGzeZBjzbjmoewrEnXtkz69VRO60RwQgUF6SJ+uQuqhcv5WTC8ZQ3vP3DIP
YWHxDVLfyqh7X9kWEZ4GZcNdBUy7MKloGYD5k/O9C/tvefpYylOdcvw6UEm1jFXkjWO/j/pXo74x
5A/3Gr+Bx6b3sYP7HSkgU3Ooo2PhMEQcycz2oBAPm56xU6PzNMEscON1HA1PNn7WcGDyPE1bFDBM
xt/y+LniU5L6qR9RPUtji6t+hciVIvMNALJP4T0ggdEptEck55p5X+eBBjUj9cQ15hUCmtEYh5u2
Pg0VGkxrgklMBCZzlG6z5HjnLKrBoOrZq7dY0ArcRvG871wwX43hg4IgzXjsV0xX1hWplRYYRRuj
noWiQj7KutnZHBdt4hBJwqYZtU+pF6tLcEtotbvL5AkaGTGSnMX8Tj3z1SbQVVwV1smKSSRzCU9m
QTu3xjrPtVvsHjQV5Ojl61QRYktquNEaXBpdUPa3IzU0NQByWeda56rSB/Iibfh8LVRttAk2WBgd
HCRsv1m3VrHJhWBvSgN1b/l62feODVVG+dCHic/sf6RSLMKTTiBmenCWhy5/1IlIk0STdDtHPxv5
UwLln3Zl5hdArCtnKGQJrrJj2V4N3qbSzlV+LMgP0GbSzLLrvrnpQel0vpTXRhJwROn0FHCUkCjx
5RffWu1sZQevTs4J0UoT0uVL1I1Qrp9OpV+2j+HyaJnP7nLSw7e4i0HoTuhY5IUI65c6TJ700sq+
ePFXSkgfOsqRdL8ljP0ag3kT+3kXU79Yx1q70iaTKuC746BzjnScBeWmd5ZNXF8N4Qcx41RUWcA5
RygSTkTCq5rmKmSCMVn1ekhulbfgzqRTlenVHEm8U9wsl6OEkFCSbcfuupHvTPVQU5GcHF576s2E
R2uaRRASJKuwnWhdevD4hIGe7EAmoHoPV1J85aLeVYPYNK5aSUB4VYS+oJnPBrxhorSbw9RPe1jy
VHkm4+0HjwHbJM0DyGEOl1dREAOTZzdW1K7d8GFWQNwhMxvmexLrgd29dN3VMH6ZASR7Y74vwwNK
LWjyefccSVAzC40hHtGG5pe8AL8edH6kgHfM5YAsZy0S7VLzrJA0sTwgYi3JNlnS78KC/CfbvbVI
NZIWSntjx1T3Fi3IumMhK9uPZulOIz+AfiBWxbL9pZzINVIrhHCA9OtVDq8vJsRYttCTZvOuxX+o
UAFC//WVpu1GAuRG8N+Dqs70M76rxft+7Pa2U7+O8u7i0rGKb15Us5fPt07OU9OG7a0iAKfSpuvM
zPfYMVj368CYE3wszvBEMBlrY/sJwCSwF7dj4C/OZcmDV0cIcaG57Oy4Y5WGBamf8LN57JETVgRs
uBkcZP4srTtBHVNa7SlrEWNnFnKZVG51ijGTwW5pkFFsWzSLOi0HLTarrKLhrF2WAMFcDQbRr8P8
uhf99Sz5N7VWR9RGq6P8kAen967IcWKhXQ7fnLR+AHj6DYvEniEVgkS93i2UDxwzkH9kxvR8Wdt5
enIMcTXqyVUfRbdejf1SgL8Mkq54Qf31OMwFUETrbcKcUA7Wzliq9TyMO3CvgUIC3KVyIy9Ng2Ac
Z1DPYBoiIZk1A7n0H15Wnbip9pHS7nKGK4OIixtbgEiKSzpEp+Vq1CLvReemWM9529/gy+SOUPFH
qZXVVT2xsBRRCM2seNJoKtej657TsaUEmkOS3vFCrLWJTJO2iR6cotnWedxzOjAeMYQThG1SbdO8
fSpUcm4LhgqdR988FOKAyZDaykRXwiTUWaNovE3JGGZ03QRTUrwUhckUieCsymX9uEhxOwrJeg4p
5ColvdCA/7lOO1bi2A6bTSuJs+vo9lazag5IN1VgetWNHqH60+S89ZzwXdMxkZZCGWsDaD3uACfa
gGJBDkNkwz5iaMnio3AehJfm+2zscG0BHgJI95G08CEbkKR4SK3nKRN36Rye8za+iWf1JdUBJNm1
h+DfafyQnNANvtG72uMn2SC7eIMUPtyVxdGLmgPtwbuYuTALVjS7FBMGB+ecC8w31ROU3uaQ2FaP
4qI1Sg6tiuxC9s4Qz3YW47neRtmToW8stx0T5y+prJPHBroOo1lDeSccTqyZdLe+KhpSqwFk1erO
Q9tyHkLuKMzf8b4xkQdIpnd1B3+tYfo8p9XWzNovaaOpdTyWN4WBnmIcTe5Y63WKuzsWO0csfG0Q
hmrfCQYahFRhKVlAjNmgZwzrIa/wQiT0d6FKcIrWD6qwBmyz2WYojaOWkViZR4eyjsZgGOSxMvjc
04I7Pb+KrPGEJX7jhViZcx23OHP7LmM+C0+rZSSkKlIbIhzv4Il3umf7YojrdVm4b7R5N5Ea3kzT
vulZNQ14kVRSHwTqNYVrB1dh0a0SZ9oJZQZjPD04kp2RZSKyNbeTlfiqVfsl91i8tOUBQ++pHhgA
oopc6dmMf5d8vHJmmpjmr+ASgo4M8K7IyCGgBxlT5yL6emVFfshpnJy5hFSFu6XvSt/lS21k8+Hg
/UBUcGM74ZlhFRsUU9trg3lNOGDA4vJbI3Viy8K3zo3vy8Y+Opm5K63yLpq9PaDDa3XBVJU0MWJJ
GRKbB+i7UO/JzrsETlbKPctYbRmMbVImWfr0ZWTCCwJ4PRN9qCeX9Z/xtQNTPWNcjrsCYxgFGpkW
epzdet13zQNPz26o7CoaDOOuALbvtG7gZM173ZfXFBdBHzs7O2+uzEnf8NMPzDL9aOPpeoxIVi+d
I6mf17HWfRGFDkdq1v0wkdqNmWDBcFKDG8w5NWOs2D2oFzBQ90bZ4J81v0YeZklN1Ag77bE+Mghz
HQzO2PgRyBJwzb5QVoQSjNhZ1smsM/KAaBuTJSxsb6cvwtkgulTYvrK8OuE/Q87l6OVjT/kVTLg2
+22YK+8DOY6IfclmCmQD5rgbGU8dtQL2722UxdRuXAiUzfEoy11fjzP7/7BHlDAbdsUnZsGhbaU3
79FtiMc2g/BAmxlBH65GPrl8yB9JKKuf9LLVC0wgeAv7VkEayzX35OUNpIiGnXAwzLWXcOmWCaI5
MYuzptgBhag0WCTVmXcKO8KdVqkZgbqpShHdNNC3N4R1doHhQpkw3a4nTBnLbIDyIv5OW51hfTfK
j8ZoJsD+iymIjI4dLlCg4pnuIcMaQXHto7py1rKsDX/uyaIhBY9wcHDDQV2q9OjGmfm2uMV88Hrp
vFyEw4LGLZnOvW1hI69Td7iQHkm/bmzMNe3ICr5ku3XPqHveAzhqDrYyKQlUUYDno37tAP1rBAVI
eVvmvf7sJWV70tA/+bIvzUOULKy53Xaw/Qw94cGa2P3OF9P+ZTd2b4Lj2Y5jpNMJGSY5eVHDnhT5
YEMKnju92Qi8b5zFSQ5zk9X1WkcJ+LVqqGWTKiKH2ooRZwHRwxgTDl3IMqQ1mMs7cWNe5crs7srR
mBgI2uF7oU8LRIrURlBTQPHAMWsRqGtBCTDMXToU1FyaNVR39dIOD0lqmMe2Ktt2F3kzUlBvrHfC
GYZThhwpyDojv9PNfTnTnoRs0Cwwm48iW1gMyWU+5JNijK915WZsB0aklYWNNpFedKu3kMbKvpy3
BcndG9ZaY+OP9uC9g9upDnaDWo9YwShY+DueBZkTm7nQoSXEnJsoD4juUWXzXYbGfKyxEOzCuW6Z
4zu5e2NiPl+3OXYzrtBuurITh6zTOSImw126u9Csyoec79AfC7JGMyT9x57B2qkqLxoXx4l2ePHJ
4BUhoJYIwVc8iOU+FqnlS5R3h6ru543edCaRL4OubefRVFR9o/zmjgplGDE415j4i2fJT0EiF0+I
X+tGv1WVcds3jUtlUTjHthTDJhujLsH9O8ZybeUOEeETgZXIXV1YGVZBIT+biTmtM/KEPkDnIH7L
9eF7kYzm2+ySuLKu7AIHryXB0DVi8G1N1/0iAfWCVRxGqZwtEiVrC2VSflnFEi1+UOO0bF1YEE96
NbtBrU0wYPKxOjSog+9qBDzo53igVzGKpoe+1GLoDBqwmC5znliEXoGUBmxgSmIxY30+jY1lb1og
OFeSFewdH6tkMqIxyJGVTURNnrjrzCPAo1aG/R2BX72XimXuUob2sYvBJrtV2+yGsLeetCQRdzVt
tEF2nC6/SLNDGqIyeV8XxnNvIBkm2Nfqb0xvaoM67QtoEgPZueaMHbTrovyO7Q0LkHIkN9JzWN0m
MFffucfGACIDx1xSZ0wtEOxBgMXISH2uR0BEZA8afjDnLFBqWmD1efWAJN/Tsw2aquWj4ogNSiUY
lyDsOaUKlvqqSCvn1ixQ/ExWN7zF7WDs8Ejo31VT9g8qZqTrmrAK0lQ1d7HOdmsYR+91nHXvDu6p
8IGVIvtZbD35Eol5MAKogu3lEC67O0rC5N3wluVQ05JFQ+eT97R42XLHJoA7rgrteRUBjdknzMnI
eA6HGGSnbiD+YwGwE1r1JckXtuy4TUDcG06868MIl66nW1T2JoRTG/X29QxA5WRpdnmlmaxVE1Zf
aPR7dRa9YCkIP5CFysQyMGbMow+DQoxa2s4prWDBrNRUMLBibsvUdSCHGStuahFWC5x9LQUWgTVi
uezLhGn4Lukn7VrEES3NzBxwM0YsB/mIdHUokw6RonKnhyhyrY+uratdkxnVDalYEcFMPPwZoisR
Y5rqiMkyQpuU70nhU/PbNMme6rZqDmxunFsvaacn8tPC2qe1IqiGQL97ofJ5Pw5mG9geBn/fIGlJ
IVtaWHJk5Kt1btK8VhhXthO/qRdmohn1XDENOasgB36Jieabh9JRj1GjO08h2a7PPbJeLsuGJkRG
uROIyQ4imO+hNSARm8G1vnNzKd9ErPWQETuCGKqdD0Zs1Du+0IjVrwZJnhiGQOPBgHrIOH0i9jsw
KbvvSInpwSxW86lMIDcRGIEGelVWQ2Iy23PLbpPSuD23sZHuHZTC1FrxGHCUM6WwGKjDOEivSe5q
/mF0/ey38wRuO+iwQK4sKa0ftLefnHCit1w4o+1hUot5sKLO2mA/aNdOVrX/sJ+an013vBRyC55I
l7oWMt/lT/nppZIek4eb2geiOjbRLsOMteYe8gd/8SVYeSLO2Qqv2zfygNfcD/5JC8YNMJ01apdo
cwldPTW7+fmfrPs//l3S5JAzhW67P+I3f/q7hir2oPhc/i4+8BVMJ386YlLagp/88q8Xsz97YS8f
gumYKDwtyyHP8JPzMMTdkjuOxr04hveNNNtvmckvNpRPcZEU11Qll3bFBmyG4G83zMO8Zax0yBOi
3EPHtYOsp700c6KHQw/3ORZ2IuV0g2FnOM5MbdGstWnGuZGwP5p6+W5b5sFYJhQQNWglspNVSYKT
Rp2hOv2aK87emmb40shh36kWSYr5dHGWbydN3lUS7i1ab53DLv9eLNM3mmfjObN7uc9zFs6pjpVs
USyDIhglJKWt3Ek7mF2+VW0ZWCM2SU1bsIN1z7YNLysX4RXC/uTV0OV+6uBodaxhVt7Mr9KNm/4m
xiYZdBaEVerpV529108+2Jv/I6j9F9FuN7y/vvuf//7T5y91waAWuJpEyfbrQ1jobRHFE+J5wyXO
ZmjqW/5G6auhlS8Aeqt/PPTGnx4uaUD3cwVUSNv49NCHJMJxzcfHBA3MEceUxi/firehPSA9I5mY
ZVCB9k4N/clTZv8ADqz058ZOmO+Uyud4QZDZNuI2IjjlIWqT5npquXyKNpXvhLGUWx2bGSsCmW1k
aU7/Yi9+9sFfnldpWLoneQ/ADj49rwx+EDMTIYJWrgmqRWM5wDQBY0Qrg0HQMMaEpW3HtGRTBDUF
mHDnYATD/kcxpHr9QwPMG/zn36EjHIGrHAyU8fk3ZBszkaCZdUBHlj7Cx58nwqAbbZMgdqO1J8/u
6e8vKHkofobxXT4Ex3Qc23F4ZqT7yZQcwumxOsjQk5ncdmH1ZolYrP/+En84h395ictz9NMhZFkj
i+PKOmC72svhiiqTiBf5jxf5DWb4441YDH8cfvVEHX/6Ni3DztBf24fig4nBTXYcH4ltWSlfbspz
9NDskSMdmue/vzNxwQr89un99KKXT/entzaDMRla0z60PQ5WobJXFpSvRQM1qU2HtYySe3dMd+zg
Gjwb0ePfX/2Pn+tPL3753396ccp6kaSafSB5ZqXKuzl/NNp/vMHLkfH5/bkcsaYgDpqM6E8fqjR0
bWL3e7DEU9bcZZ1ie3fbCwIb2SL+5+/GhRaqc1Px7/2M1zSacKBUgHUZPbjhu1VtC/Z+f3+JH3/u
b2+H+kUIHe6ksD69nVmJdJK1czBu4xv59H8BJebWQ9ALwzb5z+kQPJMekb6mwdPnwSb99HrlaEZC
hfFR3Nuv7vZSCZADcATCxK3S+aN/4a6y3WFz+I83+isl2MUg8usLf3ousSiJLvRirNSrzF1fALoX
3mu1TbblLiefcwVwyV3pfkvAzr/IvX94ZjzbcCi6dN0VGDJ/fSwl3YwmzPTIiKDU13WRaafJipYT
3jSJ+waM05sOkefm72/593OMA8yAHQVh2+Ao+3SO5bicIprCI2kC443mYcqKJld/+/uL/P6xOh4n
Myc8N4dpfC7zzLgj6LZ3DlxOw8bucBkS0Qqbu6+0bJfbZCki6hcIi2aYVH9/6d9TkgwLHjV9gsVH
azIM/fVjHae+B8oljgar8sDq7GWvFImSM07PZ6PsjS/YGBTR5KWHkq61G2uturLekE9gHsay9O7/
8ff8dvr8+HtcgxE+VbT8/HuNheNQlvXHC7YG1bqJMsHyk+CS+CPWYwE2CP6Wr96Wf3zRv30HvC6d
HyE0NqQPvu5fPwf3ElYZpuZxmHq4/AyJLqEM0ZWlk97RurNd+007FLuRvce/voLLM/TL8WEQp2hL
omkY95i/gXqK1tPEWBsncjsiWGyZ5dyOmE8ODUuFo+b04w2R60SEea2+MhrGIl4CWMxD87P7+4dv
/HbvXD4E6REbzkVnefYnqE6Fm+nHYdn7cCsTfxMSbkNxD/BqfInYoa5AZlxlm/qwfGem6P/91f/0
zZOvZ1uQaEEV65++gdQpVOHyJFYFcIOKNWOO8/Lx769h/P5ZWz/ODxbYDh/45+IytqreMSb96NF4
YRWcHG4eW2Ko9MKA7Vi/U7nT7EclaKhYDqzcse4RVISRP9RavR2rqfVncsvWteiM2zSzpiPOvGrT
xJSeTWWYj108IUOucZz/66fxx7+dQHUuGWFYFFe/PqIit9kuOxbIsQbDt2eltxUCofvMMfKA24mw
D3KU2doUjLr6pF0POeuQUeuWf3yIf/ipWLptQqYnYsn47foxRD3PvTKPjBVdnYRNmgFDaRI+Uqcf
oWYye5xZ5u5kUdiHv39/5m/NiGFxSjISlcKlKTE+PaFa7czKZICIcrrc4Vd/WUAmXnlNNq2sRp6l
RxPOwo39PdBTs6S4zUBvrqbZ/YjxBa7G3KSZjieSc+0Ce5KZMOfu93GYPnomUIxOc8q1OZRYJsuY
fYt8JiboAYwpq8/OfI36yxhEsiUk+YYlfgh4jP4IycdSIoqSrHedBoc1Y8/N39/5jzbr11Pi8s7p
gsEPcRF5n779Ii87LRmsI+ZiNOBuTJKc1NUtH5GziZ0h3DKzKrARJPz9ba75Q9/VI+pxx9jN7WIH
6rLgRJ+M4CwkiFHEFwJsrP7jqvzHF/T/f+bl4fmperRKoSc2qNGsCU9SstrX+vqx8dx/fBzWH06L
Xz6OTw/CWJh5qCzz6GgKlXVyHrF6brlfMRQsdNpe8mHi3MdXZTzPsc53XhcvIUyZplH9qrXKagWl
3EcA9IyW4Y3B4psBJVhz27shEbiKje6JMvghQVTD/gbVN3APRJDyMZzd4d0ZEtvXPfOrGZndGuc8
hkyDI9oN98ZlFe1N8XnK460yPEi8DsZZEX1oNWSBcnm2AXaCUUTiU5UveOFuUJWcEo/JAgOxdYUX
Yk08jz+7C4nWMEJe4goDCKif7h+d/e+FK18WuRMMsRDiUyB/OnKNKmbIxXA7Jjjqvknz/6XuvHoj
x9Js+1/mnX3pDTDTD8Egw0shhfwLISmV9N7z189iVuNOKqTJQPV9usCgBtVVWSfojvm+vdcmlDMm
QWXZFz4aOsLA60pbNJbp21IeAFAdydKUpxi5npjKy1CII/3vLwKfftH8/f/2+hDLXcWRYux0yoMV
zv64EDa68Pznb+mbd8fgYM7RnKPwPNN/HkQma3vIJGtXxxBeUOloaKtH68IsqXwzXRtMkhJrqcWh
4NdS9NultFSSTSJz9so1VV7lCXmfhsZfq6liDCrhBZmbrgonGlKn01mGSjvZIZrSiBWjyv+E1gIJ
wD5wZ2pf5wDROxQXofnfzOSffqL8+UakHvDBQLEoVajLtB8eExGVoi4vLbouOCZX+ML3f//Wo2fR
sfZD8DfPswjaSvfoXsLRbeqVPABfV/VNE4eXDirfLBNkXLMYyrJMCuj5rjYDoZR1M9ukM+sdGkBl
WShNcx1YWu4iaUffmFr6SQ/MdtuQ5wSaSSRfOaXxMvQd8m21JsDWU5NlK04WRb7i0qf35TTDno/z
hMWhgvIIlZLPdz5sxCH043gvycE+SFBOt+kaA7gjCsJOEsTN373rn0c7m5TlqSkjeZL2Q6EyHDv9
rTgE3gMfmWD/eaSvpYv5wkxLtsR5J/flwFTSheTJsADXjbI24K4+k0gUvqCUlxCk0jt/FZogOWhq
NFxNYErvkzri1PjnX/H1A+dH8IbJ7OUZ7Dwrscm6RO0VZU95ylwjTI+Y1MdqncmdsP77IxFGQgql
giDgy/ucoU8JDTXeIx9bmMkuNhwYwheu5rt3hf86lVCOiIZ6fjUFJGJF1Hl6Mr4//NsTqDoQT9be
UtsEC1JtrqPWNy58qd8sDpy/OPzCFOQCOXN/fkWVOkDIMAx7XL0riSMYbqYVULXVcFVwvM8v3Mhv
9jc6UFtdN+ndsBidfxHI7FWv91lynPLhBdoJ+gCSiDj4VY5/tD1SKty5rHApf+i7V4WajTgTGpmW
zqvbflSGGb3IPTaOjv5jYyD7TFsclIG8+vOr8u0VGhS0DXJK+OuXI2aEakXrJD5ADxGZIInpSy0r
/sGik1+xMy2EPdDvYTOYxMY1LCh7XY/NDZ7T6WhUqv9G7UC1x5xmcl8gAiN5zyQxrKazf+GN+1L1
kHXaTjwFnj65o+fnwKwM8nYqgkOowbzw8+y2GPynP98N45sbL6kcZVRdov4gnpekM7U2M7RNe9MP
SOKQ53gz1C2Lgi0c6nKS7wj99Fwv7K67NliOKWaXoW+PpJQcFIA2dmfVp0wFnDFEQ2fTHehd2WiJ
hixmbjoG7VYN8lUCxW6ZWc0xK9uVAoeLNI/STUJrmw3KI65J7PQF0z+BiYUEDs9X+YteJ2+eCjw6
69+CoD4ifVsDaIcvZ0p33DCgYROWySBPFobUrrOgO9LGuysD4arI0mEBUYtzvOVRD8PAtJgaeSGj
9nOAq+yaDmoQZghjLefD1hj04aNl7+qMqvRGJ6tYxbN/OyA7byA4wmkNLIO51G/UIJmWhiz7rlf4
h9SoblUzAgGWumIlQOBgL+zQv7q0zeYb/3zoQKUBqtSkHwNW6rz8pUyab9LfPehJw/KEaVzWN36p
X1g0vn8V/mcU+fNMY3REqBSmsVdBsTwgQeWZwqu80wEVXZjULo2kfB5JNwe5jjX/AJfmHQ1ABXHT
KxyET/9KeP5fc8a+GYiTGusBfRCQrOcZSA0RfbAtA/jZ5AHjMBH8myb8+9t3XVMlwo7oTbDanh+G
mWIMQub1vTlRugvlI4x6J2qmlZ8itTLVrW8FEOXa+1BmY9HLR91XrtsJ58afP+XvrpWyhMb5QYRm
e77RjTWT9x2o9VDpwosijpg7yY68UQcPj+G/MZRpaDoXzf+dH4IpSOYZjsxDHxKSOPbrNCJgMbm0
Xfq6e+ScbRGsN4dF0+2fL/i3nXsR8j+C6MN0EO9FeU68Dxwv0VYIEP+N62EtUJkI5/3K+aLXGwS2
1hrsXvzrCO4bR/dnXWz0/ufbJrFif/2SqTKKJvsiHpFxPqVriS6lch0cSg8cXoeVOCaoIUGv7Pnl
XpDeLTWxs/rOmsx9T2lM1hH4F++1Xl9Nqr6Y8uTUtlhbgkg/+ZVBE3oqrFUD72NjQqlaJAGKsGgE
Fqf+ciqMiQ6BAIOYZXyMwoD1R+lsSWy2IsAqLQlKNy+rTaNJjpdDJgJf0k9Iilpf20Q18qcgdaas
Wgf52igwdFiH3PpZxWtfuA5xIugrMD0VIK6y3AbYmzXXE/xrSvW7XuiW3XRIJdc3HThZXoe8MnwS
MdXABgJ5QztooQAOJrY1QGGvLRC6YRGYvCUSOkg5Yoz3coE0U9MwSpuLpNxWZEkX2HyX7Ufw0aNH
DraBsC71VZp5C31wQA2Czyqme31a5pULoXVhmJtiQoxH3qwtzOwX42CKUHytJ8UCPb9S4T+hm6vA
US5x9JnROhecoS0PM2ku0n4I41XbtxxObZ1KpOFhbAw/0vwkYikRMIfc+5iQVW6v0q/qh2F6GJsf
Vhev1FJYqd5Dw4rjp7cJ6Bc/fhOG9xQZG1tg2wifZWGjZT/q4DXC3uaBhGj0J9Y8LjUIbnVcL9p1
ny00A1kDFptrYc/BVW3ttL0OXhsQvdtMobgDe2Y1NTslcCyBzdnWeozEW1NDMsazcwjRYpEwQLuw
eOFBKRZWby6wxmBgGYtDgP0KDn8ZHfPMHgwMWuEaLJydKCmVugUo0VB0kOqmwhMU3dHC0GoNS0nx
FwZ8a/M5mAIO7DYWqoj47Z7fZzlVgVtF2QvKPn+J4hsv8uFTNIvIMOypwy2z8qNXDWduIG0yzBfE
1OrVesTiv8bUvVR7AIzFz6l2xNLFi7jsw0fcMhVh4oG+VsvgmMkPbXA9dBuKk5AOXqtoVzSi3WYJ
jAQkOcpJI2+gl3OqbXNkERuNvjqkuWAHneoqSFplc9go1nU9A6ytZlXImSMbT8wpV0rzlE1X2Dtx
ZIe2ISgLaJ4LCE62bGqOVJkbDPiop09WfzDRR6fScylv28pVkbb32PzwITxE00aAyRoV8NuEbBkC
6giymuQK318MNY80NrV1DeytbTVHzGYa2vTkx+N1r3v2gCciTdeVkWC5xGh4o/n7IcOZueml27oA
XrdHhRqOqPVGYRGrR1F9iGZIHJYfuGy4vrC85f4uQkE4+G5DoyYL9E2lFOAqeQvDssTWgssmRo6K
zlA+xikRcfAcF4UMEyY0fLtMWzuDDBC0AGWzqD22IjrYCA9KG8+mKoTTfHx4pK6i5HGA4zjIyVU/
hpgX9oO/EdpDFa5C0d9K3WOiHiGYLa3yPh5/GjGkPNppRfnTLJ594RBAYxVkPHWnrk3skHSXMXJN
baWFELXzTYBvsHqxiqvO2tepZgfeyQTKMsDHiBcCV5YfMgjhGEq7RwHPVIxL/kj6L6q/H0CEAg0T
W7wMhm3XPbfmc1ee8uhdhGYcbHuuQC8Xmoi6cBPhcxGl9VQd+uYW6AXK5xUk72nAe/g4VT8CbclE
22craXIL46di8nDCH31wKoUPz39o+zuR8F8FSTT8kew0tptCfLPUjeXtEmGt9Zj/2kONc0G4T+/N
ykm1pV7uE/rfWu8SzlZVqwIhfwcfEtki7krTydkXJ2+hDxUcBz35FcfJuJ1Gt7J+FtZBz3a4apx2
um7UximFx0H/USSaDZd17fmnOCQXUduPxY2EuwyNtB33W6s8Ic5IjSMIGC5G05ww3liPaWL6QM+D
H1GoLQUMOqk28hpAVG6iHsHPQ9igosphNDQ2sDDH4A/Gob/KeVkKDGv03JeCFdN3SRddgz1WaB1Z
ZVXLUrtXCqcO0S/rH+TtyT4vq7RscAVbxZFob04IV5W0IoG9mzGnwloAjNFzG/qrsriyor1ungLf
USB8oAwDm5Ka6Onu0/lPJi+I0JZ9RLGovOpCJLLN+2BE60kL9ri1FxhPnG6yXKm8LsJhW0M7UOo7
jUklb4UrgyhxFE+0eB+igPnLUxykCZsmEPaYS5rhulII+Y5y14JdrRk1Kw+sGEzAIqcIvLFp7xqY
7spCWiqkDA04PdGtLTqWIPFWLTguYyOs3o3hJUEyXx9JHdowLVjWKY7v4+gWwnKPM9frfjKR5Mah
bWPk2LeT39jgSnASblk4ML7vVXPjS8dQJ0+Fyf0+0YFVuBL+YYHoQB7iPaaycNhn+bMa2b6y1Is7
LAtRukx/mNUq3QjqekihKS0nfMlHOCJVBo1jFapHr1uPdLODx+iUljfj4OLYXWg4W5qn5lZhgTKW
YX2navuQ5JpIJFbM+hnBBXonl7xSIYPcNVRHu0X3obdHTnBBwKGdp/5aVI906kZ5ZZaQOsldClCb
7sNuLZTY5IH55nyottHQT/8A8caytE3Fmyi/14drtbgyKjBy11gDkKCgU8WMAHRvEYo30ugORr1A
jd0zR9Ww0sMUw8mdLPHK31iQrfzuFcRRB33fNxYJ8UFitku9K626Ecujymyf6KtOXbF/KMhgCXel
ftKM2zi/9RLcgWny1OXbNJ82iUjAVBDdIYwBxQTTNGZjALZJj+6DhsA61c5hZHiQCLD/6z5k0Oak
hesSH5enEw4VvYJbW/jC1oTwkcQb5uAmSmylR+LLIVT4gA7IAnMnEx+mXteo6Zl4LNBJ4GF2Xnqj
6AfJIKhyST5gWN0w1w/+MzAa7J1+uSMKAdQ0zN0DpjRnaoiDxsa5i/07jZfTK/ZmQWDAsRjvCOTq
PnpIrdlRKDo7KQgqa54qlmp26jYuxHBE2+z4yRHzCb527UT12SSNLyfcSh2wK4Wd2yYIvjENdpF1
w7e96UPlOFZ3XYA5elpF7fV0r+SeUwZQZgIQQDHdN+koJ64P/qk4WFXhRubTqDsmmKOqdKGlJMJx
yHcFsZBNDhSoQ/+N4ZfjhJ3gzwgnbZ1CG/NKllAS5qTNzCGM6+dhTmyW2G3N9Pvxta4cTluy5GTC
3BLkA14P1C6ixGRipxN0TMfbHvt4EdwX1UZiyzzRUYwAb8TyTVrA/mlRcb2U1dYCBl8mL4lCIhTa
zXQfFzcebCGrek9UAIolIPrspgBcmW7MaheiHc2QExGNJz3UxWMDdaa8aghDKoieZwO8om5QPUOT
WPTe0QdOEa4wYolkDWp7vdz29TpXnXRYMSOwPrPvtU24Ms1Hh4a35Hs4Kp6TYlQuTUBjTo9RXeEP
s6fzhptKOSqUaZQpcdoSkRFQcj86JfKptJ7H1tVp1VubpugWOo5KPhMTOOH0VFnLYnyppYc0dnNo
5pY8Ao+T0CbZE2EJIZ8xelxpeFWJwev1A3cVgUvf78WGD3zoCJyTFgZFFTbxTLkyrADrzkh6EEsU
PKCOflgEcAmur2KTh0OWnYwYQoGxrcAVRA9sac3ItQBckmIub9nbDM1KvfWm5UTKXk+ooZ2pi7mU
NDpR6cD8r8o7S3b8+yZd1eMpJimt5HCxGaZb7JDIH8bHko8hWur5Hie3iKlWdCLS3PgKGycybE06
5KcYO+B8gIKbxYZ/U4kI6dld4Npe9ePGk9i3Lht/TZauSrqEoS1MthXEOFascMFdIWx9cjLDo9ad
dGnLEQEQqZO96/PqAlPQu0v6K4JXoJRH2jaMjnp0ZY5bds5l39nwiZS1VR4a6dHvryf2pnx9YbpF
4g9eiZIqMiSMFO9+9IMYUBwgd2XU3+HGov+k7aIOiASFsjs/H14NE2+G2kxAfklu4+Zp2s66tdgv
B+aphMS+SGpMLv2ut7at93Ma3+uer+tnIRCmy1IvIpeYoAWOWLpEvNqTeVR9WtW9sZDw3UTLEp3Y
9CJ5j610BbbUr+1J2MaF01RXiunUyrFS7/rpltAwC/d1gBYouI68KzXZmt3SbN0yW1VWvVChFwyr
xuSFfivFrQ5cvt/5lSMHS6G5T4SHugZURiO6qh8j8C/WUcSJjmvbP+KN5asgaCPo3axZ93yj0qav
b3Xh6IfsXFZgRYQJxDqZeVOy8aPbKnuBfbWiczxVJwjXBDkP1Y0Z7OYvJT/2phtxtK7jTR6uzRra
xe0Y79L6eqif2BJp2hJAyvwb3K51sA4Gna3cxWzdslvUewpb6yHEL0tbY6ExT8HwqUBfzPztzp43
5E9+uNClqwQrogZODSbqtANZ9GSlneF0sNWdFF7ZVi4CsGCynHN2K7p1LKscZ3VtBTP0zaisxu77
KtlRO2JMbGAXykFzM+msZsgZSFeQ62MQ0M9rhllOV2LqkwPwveTWMqgJGcFAwVtPfOvZsvz+HsaB
9WTioLyk1v2mbs3Q6JckDcuEeN4pkTM1HscpPkDzBqvtD8ku6DvvQhjSN5I5XadJQYdLQxJJMM7n
8hDo8LyaRmMv31B2c6U14ADbOyl2urysevzuZlLho+0jU078IorKTFG3kN8fWskSOHiN4FmmXgjc
XArjG0R4QMWGTmte20KAWvXnqtE3dT3aAGjwqNDPVpez60w9cNKJGR6kgrpi1Wb9Dr6kslEVNfr7
/clPI50VgMPMkPs+iQ6SXgpEephm+yqivETqRwDJpebwrx7z+QtKkhfq/Lloaopn1+WXvhH3CdcF
/UkzGgzc0bYvDLvFeaTH7z1fClho18IFbAm161UtZ5aKZTSZffZsxAZO1aOt9Qfabm5v9GuF4yLV
K3noqSbckve9bhJY+Q04DpUUAYXjzQi8uIaxySoKYwmWonCCfxSDapmElSi0bKyDd1/VObaM2iH1
8n3XYRkr0gc/GGX4b/2tUOQHJancKdL3iUBc8QTIA4meMRqHYOZm1Z2NjfOW9hLBuUBcBtP2CRiE
wBruUwNPN8THfJ+l5KFOTAIp/zobG3NkGiSCShDJURFAcdz02as6HXtVda3so2/brQ+TOu6GhY5p
piRUmJmM/kqpfBC5em1R4VGyaS/4HOlibMgX5hNdmh/I+QOj0sH3JkqSLJ4/MHjVZI/rcOzgBUZV
ylYuFNcBgdZ+fkWEC46vZUOBRzxUwpZnbocWR2yswrICgj489fRpkNusxPhH0h/7h+zJs3DA3Vto
LJrqMAn3Q4F9XVuXPGwTuc/PjPgb3MvDa8UTUuPH2iAyJoqXrXD0hvsgfiVTN9evyFhZCEAtxn7E
nq/ZIegFS6XcHgHZWMX1g4CqwKtdP7K1Efhl5R27jmjnUFi0SbehjOV07Jni9l0MCSwtoLzGueOb
2b1BRwS2loBHtnGl+GZQrpWAhXLZN+SPOe2KcgYtMrN3lJy18G7KnSJEFL2MV1q1LG/0dp3E61H9
GIalxZnSCGwylpyYg98sK+FIWcUPVfaG3ihQDnp5EAPR7t+D9ti38CLczKJqdq1FVCZvPGixGoH2
B/5qSC5IeX7ByLIiOeaNp4NnWWkHNbqXu50gPJmwH/qrIHQgNKcUQ7UVNbscQrA8RxHYmejmRHwT
ecAxnNot9FGnkm5yGJ/hxki2UwxjnP1ysy/VozAdqJXW+kaLdxxjeu8uyrbZSPGZzV+3GLqlB04r
Eh30eMmrRc0wfAfQOTagvnZqSIaOq7Ed8PZmtmmhqpfXmvHYTGj3Frq+ZVEs62Nt4ignGHxrUawF
xEqt405mV7iTBjtITgapOflyrLd5QxLDWipOFZod7XrEmghwUHdyOEg+SPIVEAzNcImXB0EmJAS7
bNUYjyAF4mihvvgk5sR21v+k+pM1m1Y8aPVWD9Ch2DiJSXTGrDZYd578BO5hjDcm4TdEk+mVC0dK
NJ68yrUeqZmO03WVu7G/zAZ2V9dhSSAQZOteWVBAzi0btzF/VGLb3J8ispk5gxMgD+jVAcAbhoob
+O/4+jCQYrpENFiI6Hwhvj9LUcKBr+g6+Mz5sW14JYb8lFRJtRCCaVwgqDQ3uaatSTN5aqeSKph3
qJNiDb+E6v7P0UD1CeewK+BkkkPsYlLb11KFv/gqULZJ1uwby84MYu0ldVNpPaWL+QSizxEZ7Ex5
3ZMH0cxcr72CixMnp1+xAaTD14BcpvFIOMCSqbI2JEdon/M8cS2i1xJ2jeUab3nZvnnsq0nOFiaK
+vWxo71QHapk74vXhXgctd0wXKnjrVTsq8Hho/AV2wLOBlIuu079naVxON70wptS4AlE8W6tw+wO
XJnnP6blrpc2wKgR6qXVz767xYHO7JF1oMeijZ+6nnilqhyChAUTtFzeCRVHGLSonhgRF8eB2dvF
1kHIIBZX8aKlpdJMxDtNL+nwGEh3QcAn547dnn2NY3ao/mWA0yw2qDtsj/OSPpI1o70Q62NlR928
7wlJyNunQLtrmfnbvrG1EPo8WEgRFZE0eVdIXXJaGMPeKu4r9ZRG11G5n+QONvi1KjylTDBN+lpR
3cdhia28ckKQcW3zOEDvazdmxqb8UU5PUXzfji9GNWxHkzrpuGiKdZo9gnYV/Wt8ZLAhvWSpcvjV
J1fJ0cnLDvk9lnTVYme0wCIcGnHbysuJOUUhE8+Osj3IaQGnd5Su82kfhS68SIJ2Snrdfb8GCwrQ
G0RmJnCmvppYLTkzyjb0dukKrEXIQZgKLnkYUNk6Dob1sMMuRQ+K4/szdFEKR+9RnDkJONmRk5cX
XAXw0JPEWmAiIaciXsL6ZDZVyNkCWteKuguJM+62OoizehCAg1UrCcd4b9JvVzdFeOowe+cgFXOi
pavsNBz8Sl6I+TJqOdNKbieAeYBUIIBDR1JMzT3EYA5ZrY5vg24JDIlsPTz3fMfN81yWjmxa0NXo
EvhBOZi1HCmH72HTbx1D+KDDVYquBqaN6x5BOY9PhrExJppxD4Q1AFRA5N21m9RzisStJTQkTv1W
FR9VhB8ert1blTqRRGNDvcUBa2TreLyRw3UQ3wo+lZllOG7LYduX4P5VCnr1gmZFhb5GWsU6TKQV
EtVR2NbgStU91YEuOAnNclyJzX4k0MUgeHsNTgfqME9fWowsYu9avynN29C/Eo1rWW+oI2xLAaS8
APC1Wvk5FY03VYqkC7vU7xqbaKJNyJezaVRSPu/Gy35E+yDykkUKc0oZvIHQgh3eVRhFR94blOIX
RvymPaz/PuJ8CvmtPazMeE+KvsQbzah1Xw5PPmkkTjRqhePDunz5+9twFEMGWx9Fnh1mn4cbalGP
oELTQATaxJF+6t4yyhV/HkT65qBhzN4jGsTI5r4oJhMrk8eSrmq9pWJAGze+8teWmyzJO7XRZ86H
eIpJ7/MpB9T1hS3eN+c2Bre0Wa45W2HOxNxKnCle0GYHjdCHytoBxL4wwDeP7PcBtNn48tsj8/EG
oOzPD7U2uhKhCqW0Y6+7LqX2L8HM//kk/Kj/+Z/8/XuOHif0g+bsb/95CN+rvM5/Nv85/7H/+699
/kP//P8uP1nllfnf85P34dv48Sk9ef73P17r5r/+Q9b+QVvDRCQpq7OgzOCf/BWebP1DmbVfEA5w
2aAa1fgn/8pPVpR/IL3ggE2sBebN+bWv87YJ/us/JOsfc6I5Z9JZpTH/0//4dW/9j/z417Hhryfy
P3//u71d0j6/fQYHa+DX6PJ47yx87to8w/z2cogqB0CzoR43FaPsS05S6F4gngoMIQpLrxh7naW7
spU2uQJyQbUIlOlXgoRNW3mSUp1z3LIKQ7miM4EyjR+pJor+Zg1hUm6sDD2/O8SmCYNHTzHX0qfu
xV7oZywa5Fwq9nVBpysR+BWQAbqamVaNh046RApRikQ+Tl7tQ3cd24wWXjlBWcijKb6OhUiSu1WW
6Dl/hJJOBksergxca72CTq1EuXRNCKZE+V9C0Z85KHPNl3gi3RKIAP4XLQl18dVsiqJWdz5BeDQv
VDjBkl0UWiutqCsl9BTqXo+thNZ5h4uCAnYcFcWyVXPDABJiNv7QunhrWokm1TSpbNcSsVHUhyZs
zOZGbPnyr3xJ6hBbSAFhGyZVfUP3HrUeCjCJVGYZw1LNDTXXZEeXO6NHRSv6mfAiRHI5TraSx7pP
dVSnGQzta0hbjHoAcwJJupn6QgV/iRC/1TOXEBjIyaQjWu108vWySQKS9YI0/5C7WOvetbqPxyvy
RhKVxk3dZmgN5DawxIcq7idTgYOtadVHBq2ErkZT5X73PnmosGj9lZRKHLkSARPz6IwY5pWMG4lU
NCkHc4YdsgTw8piJxghojTBSyrrj0NfTEUPSaD5NvZpS/R1qaSAjLIQt7ZNt1jWtf13VWVvf1g3t
8zfPGEprL0AWNPYgAlrlB2CimhVamRpqzSC/hGFiW6GOOEg6CRoKvpS4ndMBdKQGur6HA201P0tS
bmndoXr1QTCBxaAvj+skpZJBd8TM4eumBNzchlhPQStVIjLKFtEBKmTAfBb4+qo2tAyAZ1yQ0SKE
AtBEdmx6m70nxCgrH0GnRfpzn+tyTaG/g3yFcK/BMhvYipppZfQsyGFo1BQopIzDoyINA3IJmXck
2BtB2owqKTqjEpBypSbDvmiGLvDZglNHGTBTwcKgvY0XIdGeOk1pR0mnAGMFcrxMQs2qhZsg1KTM
f56skkg19MK5oShj66RoZNnrFUFsjWhM9JhKEIeSoK9qqOJSYGRih9ag4GugjJ2OSo3L57fJ71+z
zKdZZd52/E/NgiUU2R+OcHlGIKDOPl+1G4u4rtqnkFstvQOnP39dr6odBYKK7Nsf4IN3+eOfhzxz
b/4a0hLZJuCqn+W7vyxTv81jpk6AiJn4xoIToy0tk2VySmhW93YL7y5ZJFfRTlz7LN7WWn/pnqdm
iUrlz7/hrDY6/wamalPB2MD/R2p2tlnRUzqiOZWcxYyGGUMbc8u6WQx2v49ALK8ueUZ/7e4+3+Z5
PB6rKptc9PnuTyw4aA3c/wWp1KvRCVCMoymjouVv2PTv0Br5FyyI8xWcjahpuNBnvzT2gfOqaNRY
Wa2rob7ALUUNbN/LP4b6x59v4zdjoHBE7M+CqFqo0j+vSK3qV7kMDHzhI1VIbtRqoyc3fx5C+mYM
9npsK1VL4yNSzrZE0dToJac/zsr3oOZ6h5bfCsLWraQt2nBhbCE1LtlQX9iIzTu5s7tnolKX51o2
b8m5h5WkCQ/YZ6Ytok21ibdEXq6srbw2nQtXN1eMP4+j8R9nQQecZCDuP7uDUDORUAOWW1TDBNRc
u2tC6Q3+zTWYMNq6gPSot9JH9E5eO62kXIOrTXTGn38Fm5ezH4F3AtbkLze1+OVizbaJxN6jx8i8
RvgO6dGIHUT/NBLNLJsBSZ7G898d0SCGlfdzhmqI8vnLmaWh2UxYBhctXDwkKoavbzsi/HRz3Ruh
XcJ+//OAX98iBjRRyWLZZro8t09UImnm2E2JwyRXRXnqKM7Jf9OOME8quF742lSVcj2f+9nDFOKY
xkfAw8yF3im7yJVIx/jzdUhfX0xaLKip53MWN++c4aHhOjTp0nMhW41SW7C07MB9ax8K19+GFDib
B8lpVmLoEqVx4Zv4ZtI05nfUmJ0Q+tfPfdKUoYS9SNzz1rsJ1yHCsgPayWWwjl2zXAFeuHCxX78O
6Arsn/kKDfQs8vzi/rZSeFCUVDFTFVYKfMMOPkT0KcvByV3/mnIltZT/xwHPDng1T48UCAZUV0Sy
ud1uUDbGId8Mq+xe2KvF6sJ43zxNdOiQv1nZZV05Vzt3Uy10SSUri4ECFCTYJ3WLIOQ0oS+l0P4Q
bkaXVne/Jz9naS37G/XC8n9+pOCNNWTMTPhWRD7G82mOJohlWAPjK0QeiSRmeqcLV3g2gjLL0pm2
57YITnjpHIfSRz6ZvanYstAOHB6O5H13bvVIAsResrXX4ZD0Tv52YdDPtRasonhl6Xwi89dMBdzN
vOn57b1pCqPKPDxLixTc6Ym0Htb3zKXRbrfPww2r/FJyhhXynt2fB/56sVgoiEWgAYRLWTrfVYxk
VJJmzmsp+zeD8awrlwyD5/uI+coUyh8SmCfE/V9uZzxVUHUFVWZdajbZcmbrWRhvjVWwRvBtX3o/
zlffL+PNV/zbnRSgO5GnyHjZe7UnnelRWfLZM6L+7i2kh+rf2Ct9GXOey38bsxMJI4pLxkQu6tIl
wxNi/4Wyqlbo1Y7a8s9P7Yyd9et1+XRT56rMbwOGmTbkXs+AvW2utBNxx3Z3nPvlKsEnC21bXcmL
0PX+3pL0r8vkJM9Mig/13BWTYpDMPNQPi8ZH75KsQoX4xWx94drmV/23DcY8ijm/KtQh2OXjeP18
bW0RJYOV0WhBOI4KIHXiG8EhN9lF3vk2b7L/PN43XwC7TXqfnCfwiZx/7j4QsjzxZGkR6Q+qd8jT
C9vBb//7JgwAtrZIDc6NNXpXNUbGRnSRIu9qrGNdbP58AWdN3F8vg2XqIkIC3JbUGM8Wca0gZr5V
UCHNflIOfk5uFztpm6zFtXFprM/lvq9jzevfby/eQGBZ2Bc9HfkV53tbdlTCGBbClb8iQMYurjAF
k2+yubiQf3MXuUamfiZng8PPWSWpbzS9SOsWI4ktuc1du9KP47O6RKPoEp9o129WcWll/XZIk8kL
4iBE/HOvkhB7RVQWNYmq1GCAqy/8tbQm5taRtoR1Kz8JT9hql+7v2a5vfvnnnTXFMhhN8P3OXv7R
gBILwJscx0W39Hc05h5pxPkH6abey9C//JkIS6vk37nY38Y9L+OqPNZUHhmXtvzwlBylJRq86bHa
STe4eeq76kZY/u3d0vnVamdvrqD2iVwKjCqu6mxH2LMTXEMCr/f0spfs0C7MX+fbwb/Gw3vNFkFj
I3r+rZdZbgwkg81vkbmSITCVtrfM1ukmc2ANXprI5l//eSKj+Ap3CgYIO/kv36WYRpMchaCO6NbP
MDnfmTNanBk5cfnavrytQB9+GdCYw2jXnM/NhS5XcdXUxK6IL3TXR/XS1Xz58tnFoz2T2cDiv/wC
KyUguzbTnGjKxs0207K7JnRUk2zvh/JCwCr6l9fyOlzWMFuCvyr/nwr/nyo+59cGCYlaMnObSpHb
FJWzzVHagn4d0hGBkCO55uzxWtYr4cpbl3taxboAjtkOnEsVkF+37Pfnx7CmhqdvBgGyMzsvNE1T
Z+TilMzDeivvRn4wH4zHeD2tEaHY8/llWBvsY8Z9vMzsd+IWEDff5j/0dXWfbFFaXFiozqeGedct
Ib6bN964hs+3iKInSpDbcZMQeCaQBql6NI/G/kIR5st+7dcwQFVmbh16sPMZSPX/m73zWI4cO9ft
q9zQHB3Ahh+cCTITSEMmvasJgiwW4b3H05+FrpZEJkvF0+eObsSNkELdKrMJt/fvvvXFySBKllnq
TPkl87xr7BjOsBre9Hc4cX1xVX+eTh/vMpf17/VOdx6smvNaqv5ab/kmY/xeN90x2ddbm8a2h3TT
lbcVtiCev6oid9p+9aQ/31n2WggQS7uE7E072YbgF3QDdveUOZlPSVuTqetkixrhi0s9wRRQqyC1
AFDAMc0/E0WdvMf9DEsxsOgCLi8UU8yH5LzymL1OVu0G6ume98hDkENP4atj5fMXREEN1AQFBca8
PrVya1ORwCCGy8pLgBq7bVU77RZRlsNM8br0ZFz4vurm/mJRUHAmmYVNB+iTMFYU0lT2FgrLWkEf
8CDhpPlF5POrFSwCReI3Ht+nal6V97w8+ME60Vv3ZuwVh/Z7hd2SI90Zj8UaMeLF14fW8pQ+vrAE
qKaqyajDBTWhkyO6UlobG2MLydW+e9PdxrMYWV7Vm9xZqgrm5fz0xVWe7ry8Nu8XNE/qiXQ4cGvI
uEqKW83zeJt881/FawmC6wzf0k3mhqhSfqixE31R9/7FXvBx5ZMPIw+x5OO/OcWFnlwqdqNzJrsZ
a2BZeWtdq69fXOqne8sWz/HCrLzJMW2dxlwlio6o0JAJ1259Zu2TPVV2k5Cr30xn2cWw7dv1/2JF
NiBbpzxFZf8UHbIcOWLES8TRnWEzr3GnoG9BGmWRRVWutJOvv1hQnL4+gsltGzQoezj/cxrJ6gwW
0xGCbtdsjIz8pvH6LTGluVZX7f+AwnJaWBAny50UpPJYYK1Ushzmu77TMelTCxj3dN8Kpm4XYdX/
5fWdfB5JG+Z6sSzIrMpKcnBq2bZbndNjvPv6TPyU7QuIjUsh2tTB2P+Cp1JEpTVOaDRw/sSKqg42
3WaiJUTD0jN2iCmcZenai73fX+annYd1aT2pnBc03Sn48ZTf5UF9K/tDrFZ8g0iarOKqn//2Obys
QL+HSuLSdzo9lMqSWn9QM2xcbYyrn9uMvKvWHWYEmRusv4xWlxfhw7Z2st7y3r67IjlpZSAurDfs
rVXvzq68SfniTZPjaXCndXj9k7ncHL7KwD9vMydLn5yLZjlqUNT75ZPANXSN8Rf9bio2lkPf/yBd
fnUcfnWpy8N9d6lM3TNFgAwLJW3izNROezVblfhrpNmbPXkxnp6/f1uUX74uyBoQFSwCh1MkD+bc
04wJL6/parGYQE/awX2SVt+17/Ja3uJCqV5+seSnoAaGNaEM2cDSRPhUdreLuNVlid6gVq58yDse
I7QrOiOt8z3qVrT+/9xuvgqlPqVYfJCqCumWGi0v76f2kFDDoph6rLcYbD5rd+Sue2OHXdFKO/v6
K/zFm0NaRSmadh5VdxpBH5+kMQZA4KQl+3ANdHnuvEURu7EuCMWDlbH9WjXy6Sxe6ivvFjzZTrUI
Px7EQ6i6lQvNqJ2RqDGYLywgg188v88b98eVTvZRpZDUSi1ZqXexAje3PD4ijXrTJtv6Dd9rtyQc
rt2BbOSLlT+fUCaUkyXZs5fC7WmYmuhEbhiBpM6072heYo7ir5cCquQRaoyOffvFeqd58rLY+/VO
PsfJoE3j66y3ZBzNUdnWB8OZXGkvb6UvKEW/OC8+rnWyb/sDRoW1trww34NrbVVyU3E2wWfb7TdL
Z1Z20vNmWn9xhZ+/xWXVpRSAtgk/iJM4qjIzLF/HhvmE1EmeUbRhPuJiwL5iUDtiyHhNhnOIz82v
7uyv3tb3657s6Z1EP6qcWTebHAtN1U+mPHF4uU3OVG9i3fku98IvDsdffpYGRXZkapDnPrH7winu
YE5TicY/KF0tAxp4Em/HvX1le4Yb7v92YWd5f94taJ+EyJlUtHWrsKCyNNyX59offDep1zOdt8j9
sv7+OU79uN7pA21Co6xM1quxDIoaR9/a1xE7Dyp3RNCrCAeqr+KqX+wH3E/m6BaPJPqLJ0t2c2Da
sc8sM96oXt3uyB+3dbOyyR0RJ9I8DfG49pK1tPsq1vnF6QXI9t3Sp6+RIUq8+2yIeGsso59oa54P
TEitFA6ReG8cck9c/+0vBlQhrDw0ZBSchH1ytapZlfoytLVkHutoi/fjamG6Mhrvpttobe/WX2Wr
n8rotBo+LHlylXOmq8xZzQB0KL0uhYhoX25Nb8mOvyzzfn5/Pq61/Pq7CIQqLyOKPZcXPJc7lA1r
6bjM8tTPwlmaYv+LLZ31KCszk0Yw8KmUlYSFJoUlcCDNC7ba3VKJFN+HdbCSt93Dl6v98urerbZs
S++ujrG1WqkrVkMgvqpv9S2IJGfph1W3NT3Mr9b7HM4tF7dg/pFs2p+qukkvRphZPDgNDIKjYCUf
b5UwrZD9U8SGFmw+BGlsX/eSEF9FWctL8TFqZm0qoxBxyec+KTkLPS7mWRqASGzGNQZTbDxbzek3
NWALHmW3/f138fkg+bjcyTvqS2ZvAfMk36+38rhVdXxnv0g8lrji9IowBVsowthSfSozBmmRkQaA
xVheFZXcbXD/rGvsfn8lJzhbCmB8bgSIrAH9EKnvSeiWCb9ehi9RnJzZjrZsZoelCib+2bP6/4Pj
//gzqP/Pg+Pnz1PRtj8+jI4v0zc/R8c1/Q903DTTGGxc3EAE79LP0XF+hckHLMkMmwe0EBD/NTou
KeIPRi/QZlPQ04kNl0zmr+FxPGL+kGWqYksRlSEpjdmMvzE9rn5813k5GGhfpi3piIE/ZPLy4y6i
mFJRFaFBO7EQrl496HkyrsbKBIuXbNseT5zSnq7xgrvH7h3xG2SKpJrJ4ZBsiacBBzvHoVc9YLjU
oT+lPqYGkzeprSswsqNeug8zmjNKNeNcd4dhWgu2JHtj9wD9r5/h732IrPIKJ87I6L7//u1XP+5Z
y8UxVMk9RCutUZRdJvrfb5Gtn2I/6INu65Rp28uAlPy1JmdnYYQsNFfdAIvPGY/TZp2jcR3qb1OA
WaxU3WZJudfq+E4azO3Y+essTD22pTOsmFv/UhnF2rLokSaxV+s3toDir8C5cKMwRz8l1oBHLtQS
cWZX7KfWXldm45jF28IE+v0VftxG/rpAar+2DQN4QQB/vMCqloJghnnoKBiqxiLC593cGWZ3PqmQ
sCINn/vikqnl0Pn9umIJ9f69f/1cmGCFJtjSuIHe/HFhv9eUsoGK4CjqPUaintLmh7rxDwM8N7W/
n9N8FWnNiizVtRDAwSg+yNjRwPHzQktH8FnvBb7jVncctH6dVDe///mMX/58Fg1BmdofIw4n2c5o
m2EwJ+2id+uwBRofqz/tivdDG57r03Q2muoBdu1RHrMM3TMKY/3cbBJPrl9Fj+oKwWkxtvu4e0zV
YBshh+4KYzeo3WPSVhwH0RVXNftAhULZ35ZtgBX2To41B1b7bTXZR5Gt7Bl1ulK2T6IDfDN14x7C
Ln7I8aGJY0800jrMsOJttH0vcAQRiOfOZnN05WNRqtdUHEA/BqELT+lZRNlDnWUXsW6BfjTdFuW2
Jg1H20gvcJ/9/c3TzOXunD5di2IYu9bCRD2dPpWtDB1GMtjoIaojzoxXZsh3H5p7Kemg3EAB1l46
WbuS+uhO2Pn3OPS/2ZP2GAz9hRKgd4CnJYd3OhJAfd7Nsrlgc87aRLy0QbgVQAJrH04SXIHa0L4l
jeJFjWul2tYvZ8hXYMFkpGiW7rbT4AQGYugx2qRtv2mN8FZW1iR6q66JEWgvUKr5NjT65zgJ77Ak
PwCAaka4cxloFCGhkohRxg7pfGsUMehEti5ZerI6yw2KF3tADqIwyBf250NVQK+nBBiXxzFL940R
3YAcdPxW8vQzLHO2hlyCLIcEloa7DEVBEK30RhyZYLj0WeNaKYxXvTZWuo0WugSjEkPX0EzUHMpR
HrpdVfQ7G8iRna46yJSWXHhWkuyNGChja+1jQ3lph5R/L1bpRNcTmzCM5ryyOR+G7iJqjG1YR271
aNY9zsuFW8ThOYaM3tA2580sr1QE02DY160erywADEU0HXLMkdsAqulcuG6MpXuAfscAChrCzBzx
KB/NYpWhFa6K7GBF08UiPrTSeR90xcpuld2PeSjP1bg+RlrsDSEkhzZBQ1t151JkPWNP92xDT8jx
jYmYYRBA3rOHTrUOoGrkxuocClX7EW2HNChnRWUd0lHaqH7i9fmwyYJ672PbhQp6K/nFRTQEd1XN
RGN6hpZjn4XJOour7RAEm0BT3R+0qC9jWXehnO/0Yb6PjeAt78ytn0KP011HGaxb0ReXvl7fxKPm
+XN5YxrJJlQ1z1yqZb0uX/no2BPsESQpxgbF2IXsP6YNOUOxb1tDe6iVu6DUrjCw9oLZ8pIxfDU6
3ZsmxVVVSHpmdjZXNGtMzbytKv0Y1/AOe9Qfc/IqmdXjPPqbWVi307LrLuKR2dz1zQOS6aPmd+cI
Pr41orwspuzMHoOjkFHdBrv4sdwoCu8IJX3mEyUbmpFN+he30Do6vniz4oEq9BWq4sZAe1XPYKiM
Y0zjT5uzM0W6KwEjK611q9XRS+vnN9VsuWate0k+3aeNaBxur6t16tYvso0k0d1nnDSc5Xt0LNui
yl4kfF4ACvMhVjeJmmLmGb4IrboCsbMViX872tFL7IMcU/GXaeMXaHPHCuUQ4+jPgW/dlkZ3rurM
7kzKVV2VlWPrzTEIM7cDVdpb7MMJqNkSW5nMKm5qSz0Ogb+fjeSufx463sccumRemZsRMXO3kNum
6iingTPbYAeqH5kobqoc/oU0y84QQBzOOFetMea7hTuVXA8HI5FeRmo9Uq1d4UB31qUDrGwTmF11
02Taff2DvB/dei2YTjkEcPvs9sGK7KskbkGOUrGS4THOS5E6rx6LKHwNC6Kb3E/uYr3uXDPrt75Z
Hgbdug3U6G2sIGUWdob02dzKWnGZNsOmjpRDH6XfijA9w+DziEIaaPeuzosbtQPKFgj5Ppn828wW
npyWHv4eEAc7a21qUDbKJZTQiLOYa4mcXshvFgV0N2zyF7/WaV6rsC+rHHQE0uowtQ6QfnrHrCzG
9/I8WPnQW03amL2peXLcVY5Mtr0OaSVa6U3d1NvYxluRHvyVkM1jIeI35C6uXBq3I+DittRfpKbf
DYnY0ctG7JSryLOoEqbSXozsMNShilW0BgZzzxCF11mw5XNstIrBkdTrGVfz2KR+gYdY4YOHqsub
VANAEp+NgELHUjqAM1kzS76H3ev0UXuvKQj5gn4nlOihkGZw+XbgaMjNE40+4Wg9TLn/pkXVujWr
q9pWzhs/2MTno1Jcl0G1ETIq8+zZiIDW9PiTT8UteRfe3PVBUnugDoq+HqzoWKsJqEV7k/XClfUY
W42KbWzyojC6gti3GtOnsgm3Y7v07uT9woFR5fg60vvtrFZrQ0+vRA9uUOPWKpDvGuVMz8LzMrK2
cLZ3kfD8lLqbHe+6cvYkf7wVqXHp42nVcg78/oQ+mXH4GX6RODDpQISrUfv7GH5lZYz/btrbThrL
9B3urcFa+/1Frk6478xrgW8Y/uVOZwSO3KtgKjZDe6XJL4N0qzXhqgzIZ0h5/lb2d1tk/Oe3mmHv
R3F8zn40v/1N/1F+/EGNjET2r59u/dw+f/iXDfSEdrrqftTT9Y+mS9t/5kfL7/yf/uL/+fHn33I7
lT/+6x/fiy5vl78tiIr8faZHhvHuyS1//19/brnM//rHbREUn377z8RQ+YOeI0kcg4hMIWK7Sor3
MzGUZNTGdFqQCCPSIkdc5A1/iYoV5Y+lf86fWED1DO4Sd/+VGBp/LAJ7pk/+jNsQ7Vl/Jy/8VKdD
z8FoANO6TNRSQzgtDdIrSHUrDigumc58ph+s3YCDyXwefGmM+uVSJ0kMNOUeM3C+ebQV9iGgYTdS
9GyP8f7LGuuSlvw7sEXIeHJV3PT3CWEoSYNI/lxqaV5n3hRRXN4It/VSUqXsiyzpY3b2ebWTJKQb
g6YN4NaMLi06D7SRhweM12zfvVKXP3/694N7P8tfp1e1hOtLlYGSz+mAZ2WZtWXGb7LA7mKrhjVA
IbOC9xPB0sxkCcBHFo3z+RTGEgdmUhRQXEYZ3hO1IZAcJFGAegK0h36mb9ShkQgPCvxZuJ2ARrW6
OZhl0b4qxCDrJArN+4V2sMbML9naZk/B0YJsa6RYmyapbF2QNDArU/U1ZMtp8jdSg1jXqMJq39qK
6Y7aaBziIdVciTEqiFB6BHAzpKbfKJU7NRAeY4iZBz3wZ5evBNJiMCQbedmJmWnhJRR9edVLau1G
FhT7fLbVHxGw/je4gv1rlWv4/VBBwQArj9aaFEA67ubWCX1p3hAtiFUtaeWtUZIuZ/ZMRJCzj1KY
gO2PUfbcDhgK4MDi+ao6n+VmMp4LX4Sktq2gXkfzfsc/iIibnEYXaiBXGy0BLxN0uj46ctPIF6Kq
SWBgGU5PaZ2V85UYNEu907Ix6i4rzFmBXilt2p7PSpqDoAkaO3uOm7JQN3pvkzgzMqIYd2Vs12+2
mmJIWYmgDdw+LZJxU6voulMgUhRhgPGXirqhhUlIa+WaWexKXQHAY+iBBBJuHqX8kTvXx2u7LQry
9VKKqMvEUv6ABbM0bShnA4hT/Q5s+xg29YsUj+CRNL8Sb1qc2KrD7SfflTppCvyNjRGVPa0RkYce
k+IVQCF0tAMjtzhVn41pIgO6jcrcX2mV2d2mip5E8J/nKNiMVRZ5czXJzAGJIuubVyXABwruTWpd
pPZkoATqE3eygVDpoVka+IAGJmhVX9E78P8QGXM/vZK0tnkLMN12g6hDkK41eXGptXlw6JDvvgHj
r/ZqqEwwi4JScqiTZ+RkaPDPxcBsp1PlQr2LA326N0JNQQtvJPktU3RAdbU+je4NUUEwjUVDRFMV
tX5pJcLWPXy+EpnHW4dHOx9qJCC5rt9ko9RfJJ1SFLtUiGlalbYEJQ/d5F3X68ah6hP/sa182Ipz
rW+NQhndRmWMvqoqddNOenJvynG+KrvOPJRzqvyAHD+8FFnq35Vgsw9pH4WBoyadzXtfUYbIoTwF
pVptQnkuow0FHwoRCkUrZ7RycZhjEd5FVSObjmkOCWAcWxcQb3luL3Go9zszZ490ZrkB2Qr6gXwj
GqwqXsVRNj61Gp4Pdj+lT9kw1tdGE4FMni1AUBMkA2UdRODLqObo4yY1JNmztXLaRravMWXVoQwf
0AQ/1RLdXwjEuBH0mmRhbVlq20FN58IxqnHhSZmDy++UOV3UwDrIIhalI9tZeSfTP3msrVi+qg1r
vpsUaYQOoEQNxFbZiJwoBBsYzFK3GoJJptnh6+lZno9d6NixVbxS48Q0NJUH1PRS303bIS3MiwCz
vKcJAuVDJgLtMTVSMh2A99GRQWidaFDrNpZaaVtjTordNEHhNqMqui+nVLoRCE9pdvrh/KOBkbFi
tF3ayGJMg43st1O1xp1TVldm44+UQYNCJn+OWrAWkghv5LIvv4/KYH+P43B2Cw7vfl02on4eW2W4
zHTqlsAIdeBFfj6uhz4q1qWZZ5cwMTQoeE1xKGBrbnMlBfQfyPLVLFnxqikbfzt0IvSGShk3o6qN
hzrTm4OPZ8+LORnBQahl/aKnlQY/UUq7NzPT+0tKOcMhihv9OJRpsuLVgeAmsuBYA1kDCze1P5LW
r64Cq9bWXT/5bhOGw+tMiOB1VdJ4nR9rODzV4sboVXsnmoGCBD5PsWMqjeKKijktfYqsG+oT4cNM
8e06CyaE4KHvq/uw7eqbrparR0nNtG+RAuNunO1m3/SFOMq9hllGJMShGG3rHFcqe52lWbItM9Ff
Z2qfUdUcy6c2t7+TMxQQN6R25JZn4y62/JpOUAzoVqt7FVMPkZGATGZnbVpNQ7o8671xW8v80xTb
jAHWmnqkXFvcqjA65ZXdh9V5HBWUt4bK/j7pPS5OWSRByFK0tD3MNkQtqKz9ANvEjMhc6jjxMhZY
w8zn/ZCt6CHILRxITb8yXfgRI54gFkwnMBbZNg0y7KF8feOPuX+u1aW0YVeALzUSj8AHpMRhQ2hc
6XNbl55kyeah1fXWyUVkn+k4dGwGOx7oW8LbeMaoGMyglNjVY24FPnxwQ33W61bA1xP4EDjhFI1X
UqbXd0BBmA5swxnuYAWkMVCk5qEeMAXRhwAeoJ51V1ov49qBATTMOyM9joo8e34VymvYYtFqCsxX
vVGkrdzL9lNt1SWZWanE3tRItOZ57+czVddCLB7G9NpCHbGzw4Ck2S5VagNB1jAJnVsZvy6H143s
A7bnU96rY2DcNUEdHMLUry7mwhqNlabnBu45yCUPWu/rP4ZowItFCXqD4gcbu1N1UGk2gDR5PGWa
1802GUIg3MkMdICkrBX3VTNHW5tiNBNnitG8hkz1YpIQhPjY/P2s5z9mKx/QSf/PwZKWbtTvel7p
8xC9z2zIEv7Z8lL1P2yUHLSV2JlMKsj/ymxU2lpMdFBLJ6hQfnKU/kpsJEhKjLLRyMBhEDE53fN/
ZTaSYv6B1AZ/NWT6QJlRuP+t1OZjb0BHY0aozGA5oF8ZPd9Cc3qfBJR2P/tJTonEBEcM7G4KCrFJ
JrX6Jg1F/cR+ZqIuzSEkF3JhvViVjL8HxttZunl3034RuZ9M8Pz5kwiFjwO1jQ1Swj75SaJoaoys
VRiLHnQVyH2Hk2g7+8P1VGfpa5rlyTWOUpgQweEvr9IOt3S4Oip9iHyGTVL0/U0WVtXu9z8W5ZAP
aRKPbrnNdE3gQ8tMbctL0/DdaEHmxzHVJ4xcQPCa8QqlVzafaXqKORD2dg96NDQ13oDtiIW5VrvJ
7Of7yhrqqyG28b6xRHYgk84u4N11bkfMivtUa2ymzmr3pZbCoJebcp3qGunXVJREF7pdbAoxR7su
UNQ1xCoqTEqKhVQYSHgVcra3F5Mc6pcRsyzngwGHNRea7hEEBTdqKvluWEVj5LAL5Hetr483QyLB
QFen5GwaIrNzsiJO3VKTmnWq4CYVYkWZ8WiQ1nKZUyEdYxWLCr0IhWuUSr4jkA+f8N3K10GbjYfZ
qMxtV6XqTo3o24NozICXGmponmXR8v/WrZq6UAKqgVAmMamsF1P3jRQA1G0nMDhRZN8ysZRRlJUo
pWUEOJ7mxy7okTHBHD9odgIHUii5x1hgt6uLxMICJIKVjMqOdoc+fpMrf/BmPpCrSq/Ms3LqAscK
ZSh36Rye9XMh0l29eEwMTcxBLHLzIWeScqkJUQlLZ9ne6wP0x6I0iLHTwU5f5blVPM2IxWWh10p5
qY5NheZMDoomP6dkKTEUZA49Hi7GmODukBZ6R3bnl2GjXvS4f5cOzKJI/07N2yYV6mTCwcHBXcJa
nHxGOfxGfGsMqJsmM6F5YjTwSk2lzKonvrx6idzqaonL7XL2kVkn+YBtcUuP4EBnt2J83hRVq55r
BojWozpn/WKOMBIUF0WbZZtW8YfJGQ0UVw+BHHCU1XlMNNPEfb8Qv2f+sEN6W9mrwRia4KIFWoYr
Aa80GtcOapkbFg3eKJ0UGddlVQa+7SS6Lh21cFDVlR4oAxWzcWzWVtWor5qSR1etNbTlUygzDD9Z
pfxoIKi4kwsTAj7659DNxqR+00OfgjamqTPPokyZlxm6IKZ02EsldfHc2nfRkGMUSjCJIEtVqMfr
mam+idrU9ulgQOGk8Wyv80ok51pjtK++HSQ4mvc4S66YmS8fVTUhpU9VKd2grUPOPQe5dqzkEYyU
3MA0gxHD+K5jmYG1ZU5ErDMrsddKYaaeomb9a8BH95iIioByGrGFXxeGOe5jeQJ9m/RxOe1HXU5+
hHJj3xGXtcPGGJXMa+dRXrw22rZW+Jagn69qc2pgwlpZn0e4hPm925hts1jKaGOw7QeMWpGzT/Nr
5KuGpxtJjMvRGNzNqUF5IJOSN0n1Gd4eSwoYZtHYe8CR0n1ghtWq6UR1zCarWs9lA8ZZq1AhFaCF
U+Zot6mtp7vRCDvcFMjoN2pi03mSAg0+ehhjglVo5ZXW9PQBZLW+EGag7fqShlUfK9Ku1XgSc0Mf
EW2hWZ1XczJt7aJvH1I9SnsnhMbmhcOsbwwtMdCZKvF8VIiEXTuMu11cCJt0HrbZ2hblwoRupZXo
x0leq8a4AFK12B3Tlq3dlGZYF7FRWPucDfZmiNT8e5SL+hV+SvASB7JxKMc86DdxMI+wv1G3oJBJ
Z9TeahWVk1M201SvtUJlqyNm9yFGG+XlFOjhLs6rLIRjq80vSSyl5/GUNd/KOAOvm1n0QaPJzwW9
DS1+SupArNMktYNVHgQlhr2zfAcXY153Ipe3jSZqTx4q9VvAX0lbxlYBwUaRnVYXAJnRJoUKPc/I
ysrv2dhZjyYTFMBihToHKymYxLUU9RGBbxG185o+mLpT0Hg+Wi0Sk1Uf6+3E3pMmoDCy7KUWDX4/
sanT9pXZES8bCgfHukqrcWdTYmFTndSg2ncY3ZrEwzYNiT5NhKvOKsZuOl2ubJb7S2F2/g8z0CFb
lQHF+8gYZtqPCbTTdV6XdPP8pFuPwk7bo59k7bYMmv6pbiblNVNzf1drdXLBsG15addSv5unVN3O
0VQOaBagsJnDBBjQ7xv1fmxbzcPCofYKbh8s7hybpr4tk9soqtuDXlb+j7Qvc750Tn9rwxlA/p8X
kQ42ysqGe7nWSbwGpZQxN6Eq8jjZxtxuR4uaRqSFyn1is0wUJtk+oYzzfQpAF+u5H7FH59FbONYD
39zo77WqHi9s04+OUSApGJv58wXA4AEfsUidH1qAgxdGg42N3uomQ9F53R2GNGtf6HBOiAcipSU7
kIycutaUJqOH0Z5xKQ9GZzpaaUnGinwBUi9o2Gn0qH0AyZ6rmJnDtqxTFYxxjpVibme+N+VzARyO
rkNwVUSKik2AWVjWSsnreceHnHdOizkocxJGiqVxAgQxWjo88n70re48aJP2yqpGa9xOoslYMWJL
SRRGhWD5dfd+QyTnmDLowLYqGm0tBwk1va6kFAmLkPNJavXmPGkS5X7WJ3sTEjG8qZx215MlBy8J
4erWGm2+LTPLy+qxTpvupp8m62VOAu26nUJtF0zFwHEmJl40SH76lU6JbWdnRputUmuuPbFUnADw
WeP52GaTG0tF8jClmXHWRdx/TV0yw1HSjU2mCm5q1LfVPjHG6sKo7TFZqWVevuL35B+LYcAsr1aV
8twvMM4SokanlgdJ8qQOvsVtxoTEm2e/49P3O4Up68x+CaJJ3chFXm4ips0gh+f1ndRUbAwmC+AY
UsebSDJTxki0ftspVvI6iBKDGbsfj8ZAqZXZeDpplHR6ZiFk7U7BDOSpaaTorCVqxlMrYdxg9LXG
7cDYnOm9NOQAtpnQUIecW60rs3Ih2227K+rGhn6vqDtpFBEWokHix47gSEYdT2FNXw0o/p7KKQH7
HttN8c2IavE4+qrcUJX244ssrk0MPq0x2QoR9hVFsCLYEyQpFhFL3V/pUZwd4yTKnntqQulqamur
cbp5GT1L5eapYjQNFm6V1TtQ2YFLGTpfmbGVf9OHInuppnT+phLsbRUhZTdY6gltrZZt6PZRNpyl
UznvzQZcJCluelfEiu2Zcom3Amj4numIoe329LLLb4FI2h8S1aBdNyVsLcIox21aJdJt3xn4furC
iHdCdNK9ooSLGWtkGk+zGG1M92zzqLZxvO9GP14nzO2sgqSc1urEfEKq44yhpqkBNrzKiFElfCQ9
dnuZ4nccXulm6d91rWy92pO0GDNRM7fCJLixzUJRVwap9wUfaLuWgJR6ilIBZQWKl7lpoTI0khqw
XdpCli+iOJfuJEkCJthmpXYMptYKHDuZ0nutNkjQC4kXV1IwJuoi2dgGgdB3ttlShSFbqznTw3l8
yZe5Jj3txWbEe4c+cjj6q2xQzMeh6fGrKQd69LPV3ZTkXmx7OSykVWjJ/fUIN/8oNa05O/NUzM+B
aUiHaCyVFldNpg8kvG4OUV/iC6Ong0sBUk5XWcVxi/0AcTfkNhrf/ZCj4KxGGafXTj+f5cncNKPA
x2xiZ8LUNarxeS0kbOlEmFkPA3WOYz2G1FdMbfKKkbE9dpDqguwmOLdljLR8Hb00vpfmuPUzE1a0
VoIaiFt5I+fscv6kie96L2vs0LF1DEzMBlTaIneTRqnZqQlmmfFofeOyxSpjzTxLfuH7VeJRqYVu
WkRadkV8Kp2rstQz+WDpi8F65ONZks9Y1WWUkdW4DH+oXddcFhJu6L5clxdlW0h8GGZ8SLXOfGL6
2XD1OSz+m73zaI4cSdr0L8IYtLgmkIopqMksXmBkCWit8ev3QbUiwRzm9n6XtbW1MetDVfd4BhDw
8HB/xTZB12qrUZA+xB6IH9Vq8oOQV9VRR071IVNykCSmr940uk87v8tMUBRUchnnadHcm1mHQpo8
1JtQVHttqTZCQUtJwHc0MzN/K0VmKSC7l0UO7t9WZUuuWeOXlwUPSUyRxyy51/HZxIfpidMs34jo
FO6EViZHCFGMjUc+qru60aNnFYz/jYQVDIlMrI6lManJJmOujzadVgzFZYYP+OMILDRwI5qmgyeY
DFpCeZcDEJtuUnjIkv/6n0JbNd8x1AOdkbVIFhvFWOLToajoioQpXhNGpS8DTU0OY4MFW0kSXbIV
5Kemrq0N4n7jvvS65NkdUJwPMLj6YfRpcADOmtoezdK11OnoIouNdvRTI7tGzBWTOl+WMP5QTHmF
12W01usxuhq1wr+FxuwKwP6GfmmIYDDECh0D9FLH1wgHUTzeshF0xhA039uxjPFLMPWdnuv5CVer
8dkbrNZue61etlieL2rAw8co18OdbAzJjVFM88L/36Wqh+0PhLQnWveXXapZj4p//U9Y9n+QOELL
ZYKHAo3/PUf/c/oO9hrRu8lWCc6zzlnzz/QdHXCg15OSo445GAzTf6bv0jS0NyY7LagD/IOWyV+o
gz8bQV9pev8hv/XPSBdoAMR85P9EnRkr2AB1Bss2yer4cFcrtepFbdMwNhLwvw1j96YwAsu7c608
Ee8M3WfI0gmJnv0AC+ml26AVev+WNrlsHFq6SuV21Bq5fwlwvbRumQWlnmN0Lkx/2BbNJiiMyLoq
2yjsVrrH/dvu2syVdsqYMYiJFMGvrqVWHYrGrkH70l43CyZ6P8yu1/GVrGs9ADA1Mi/AIdHTcZ3W
oqKlwIgrz915Y1CIWA8y+fkm4TkmOrhVRvpDHfqVtzYK96mLJLzvKjfFClp6q/qwcp3ezIboGHKl
HH4ZsCSRnRm8Lu02vSKHCqdrjgrXshuNkHu1qwi9uopzELg7FCOk6kUVQoHKieGYcOpNv52sLKRs
HA5Z0dCpWaC6okjfsgrc+4kpBJ4zocHE4nHQRa89JmrSRPvGTeNy3Q8qJntcl3tp7eZqqDw34MFH
LAQ82Q/BOIe1u2HQbihvSS5H6ibRvCZ99aPGGvZNpunlU9YxbdxFPj40LwZy5sN9a/KsUc9wdewZ
ywLZgAFMoWfh+xM0GvO/uhgnTe6B8qo8xn0iTre2PMZR2xYlCoh6rYwGpNVFVkljpGwqIwvzkSYJ
40kMlDHg+64bLokEIx1PKLYjUhri9aioNMpXAahHLGuwZS0xrCnbLG3XlWm5WcYf1ujDL9LUyFNq
LAx2ypXSNhGwtKZNJ5/IpPFQAYuqrsZWponEI/q8CJwDtqsoNJWGk4VBo2gF8VFUhsxKV6YS4PJt
dTkcXi1oJKtFmV0JvWHco6LLRl4gZO678mKIIsxhtUQbsxuxkENtq9aa7F91mh6MD0luRMpbXxdW
VzmqFvUijtyWn5Y3THWL9FrIvDF8dktDSW8LxQqlq6ZrYnMr9ejMJ4t6MProXpO7Nr9raqs0VlR2
LjP40bI65SAG9BX3OsP2GhEiGY2a6zIQuv5omH2TL10p1dtfkScruByLPn7POBALShNIjHqyhhZu
uUoFPYONuU59QZUadaGbXaB7p8b0Ssm78Rtfj6s9AuBVPICODgLfpcStBEGqO9y/0iQ1YIoj+auI
TqHhKSre08uRK7HfDrEfTdNHPRy2yAUN3hu9bR28pZR5Q+tkkPdKpsr6uO3CUfcoJCMQ+GVt5qvO
sMpGtU3eSv9KaYwwnqxGYoYvatMwdDPLUu1uAylhgzid6iaFPVSe2SmLvM/KjMUMuYIHjWAaP2PB
jOtVWeDKfi8lEPuRDBgVX0RJfcysdRzTTfjlGWZhnXJJL+JfLUWscG1wKWhW3Mfi5MDlT45uBAou
BQRGHkgynfWi1g4DFKXmOu7hijw2YRsrD2rbI6G+wIWgTB0Kr1w49OAww3tgKWwWs2/1eC+5bSf+
CAo5Y4QKLiJsr2IZnQhHd0lBB45ipV1KYiyFhyjvJWGtuIJI3huSPNilnZ5Tzbcg+ZxRTAotpGMp
J0PnaBku3SmmCJtxTEP8fwVhUKu7dBTABst1KQzPZiUF5rVUN/i4w53pzPuwUnNwgQVdrGFPvhPb
ACg7vtw2c0SpvZO6ZsCjORHNZhvR/6gOg0Xiva6hapSvipdSDiPjk0qJY9SJilWZUI3GXulMgcJU
41u8SRB0iW9Kv0ro7IZdlXu3ftW0xg+6yK37aPoZfp+y1WvmChyQrG8ivA9VRnhML/EqFnB8SBOp
i458IEOybZS87TwsidIeEU1FybyTJtIaXmthF/YQ+4xmuDHowVDfBYhYHROuj9ELM33DbRZeoGXV
dculPgDh2YTVNjXKUMA6KZK1616Pmc4C8AY2jYN4cmi62LsaFSX1+OMqNKdmbltoVzFc0HoXj9UQ
2oKm5Mb14Bqet8npIJK2a+42/RUekcGfqs//Cq74/+jgTmdu9lVJ1JRB/ZoG4Dv/ADj+rqOm/+iP
wkhQ/2MqigLMmxkQcthctv/GJTKGE2FFG+hMYTjCjO9vWKJs/EdBh31SpKDJP5VNfw/vJPU/yH7y
xxN5fFKskP9NYYSq34fRFAXWJBNHqaVAejKnX/NxNMWXInRi4R/1EAzlhPO2EGtQSJO2UlVm+wvU
RQpaX43wGxbrceLQjNRzC660ClSM0h18pym0iclgen4RPrRRY1Qruuip+VQBhflW15gbLlI15FLQ
W32ZrEVGF9bKxW2n/pGVHbopeZ5lBRZ3ddYYd1aHZtyVIiUDXnMaMBMH2Xo5wKZDySpbGSSaSkxS
ArxEIkkoUACvuuL7UOaJfsMWx2KchOzQNsJLDHC0Drit9fuloqdmf0UHAUSawziVrC+VUy+r0XWX
hNSI4UbOGrGlYzC4Es4TgmW6xVVBI5YTRP3jPEmrsvHuhNQqyXGmksAUFfmVFIvyNX8qa+R7Lppp
LL/kjRyWWLgJo5BqKzUwMw1GT2Ip483IwFfN8SOn56vcSr2vlvI+9Xs5x4RBLLSoPYpeLQw1l+lI
KC0zWpS+Fhpmu1AEL1PRfhjw7DQfgAR4hY95Z6CIo7gqG0yKuh1eNBlGXo4WlapBZ5t8CYCHkxCG
xELDxMT/BV7J8iqEUMW0/t7IYCMe1GYwuYl1Y2/G+ncx8yUpe7Lw0mqxVPTJo3i5GUaTo1mPUjG+
aUVFD47kkhaHLB3zfI+cf7WQWxHVBuAPoVN3GrpxDeXzRh7S7EcRqd+KDAduKa2+6WURnoTCQGDc
iIcY4/m6QZo/Qba0aSuqv65qHGYB5U4zW2/P4AGX6yJk6MH9biNaBV0fcBRLOY+K70UYRbvW8/Ut
35O7wEBXrheVWajPAshGWDaNqT/rXqNv81BVFOZt6TT3SkdA7F7sPiONkHyredZUinXh3YLqa5mI
uXFzDGh/LwUg0iutSbNvmZtnP80qah5dKQwYepb83zrW6OaITGrpZBBEJwbX2oYIay+VU3/jMf7p
1y6nz57n5GJdx/0dffxRPwWUYvGiqQqpW4LCLli25nb2kA6KyaW4w94vlEQL9lILWKowJ6pN5RpB
ucB2V8QLVIg1m2pXvhPdHjvtpnajTYZlID+UkV9TytEmiNy6tTsVI5+FgIUw7Ew5PVYlU1GXo/VG
qRMD5cSop52CfkFxCPJYPlAeqVeC5MroxeQ+TaAqMi1srZkQOUoYZ7YBSQNYYs05hDWfWO8iESyS
HdRZpy9UtajBkqjqvZH2mbcEUtsIO/JRYFtWrj41SY9zbYN/oJRC9Lc1Ouh7pU/TwDYjQ33uqRZi
R9YT9QqD2rG9GnTIpm2fGz+jcnB3biQ0txXeaw9lBH0lqMQKKyZJefMz6gvHG1sRr6Ugsra4roj6
sjYMH4QWrYhoYXVa6ggyB/Y6Eug9OrIM7MsWXNGPV65cyD/FXJahRaXRvsSwadurQNzgEWXUdEKI
6fE+9jSzeMViRVW2kcsoGk2dShu/9zHTScwcLU9UruRR7KQDveM+fS0Uv7OQ/YSpPqD55cbLvsQY
R84zi3lpMWLPJxY40yzUEMUw6vGozbxqVzY9dFW7over/3IDRJOvwVSk0Upithfu5UBUHobOD6xl
2HcZl864lbBzSURF+JY3XeY9C0hjItoUVW6y7Xv0yPaBi03FM43srAwWvYFX0Ipt1f+qTTHJNnhC
9L+MMop6RxKoP7Zj2eTqrrBC2V0NugI7Qg+G4AQmiapkLNE549gY8xr0sNZjF8qVAB2KkAn5JqMX
SsIhkT8bXKfQ5g2S0ty2gDhbUEi+X1IiN+YPINKiOXWMJIYqQiZ7TMfE/o0lQf1Lej1BSEjKrBey
eQfCuaJHj01W0/0wAr52YK7SoC6x4epOIx2mOzMSTAxEIca2wWqk/2Y5hiJI9/royz/acEzvW1HM
f4KL9RmolIgGgShQ3Ce0EjDFUJtUp+OpxTlDvQDz8m8GwHMRIzolYo+ZCMry1/SKMTmKkd/uIT4w
bjY0N9gXST8OdpJItd/RkkvGlrGp3qtHtxwMdPi7Gp8pURc4QGlWhBLnkNAo9tgUNSMJ1cobAOFZ
r6w5BNKagYQovZpRlqR2xleCHWde1foBxxmj5xbeDpN7ka/5GwUttoXXKoLKwaxwk+IWqzW3GdMF
HbqXyY2AvxbkfF+RumBFyZkuhFe5DG58E1SRr13QY5hBcfiOkZg0RPpBsDLQgZvXFU2cUQnr8kOL
iHBX3eVbxcnWFhv52VhTUm8uqffMKLYwOHCO03RGA7id4PQyg9jII1+9O1QnL8GXsi/s9l+Ci8zf
ESYTe6BWkgEHehYBQD8GzOlwEq+CTXWAFguV2GHG7XBTqSLb2l5SCJk/w08RZ02rzE9ISflw4jq5
pNE7MIl3RtR7R272Tu6hOnGJ0PERqPTnGjUqNwNzbRgxU7X4DqgUl+DEI2U8KSqW4UZpgFvO5Ep2
NIC8iq0Utfs6tHFd7ULcJqxrq+q9iyozE0jrXavu96oxOQLWxj9AqM0qUnXINLeulBMF0NIvHiwL
p3RpXEJ4rRfh+GbK9AWgnNSIfYRStBEaa+9RQ3jMnQTTifK13P7s5Obbu7r+DLZMPrfB3v+sGbYM
Hi1535RPAERWUey+ofd+lAsckrryGgDTUc+e1aLBZzk4xkGbkFfGJRzWTZv0tjIejY4eeC06wPEm
rVeF/o18zICzguldCGq2rXrtj0b1f1WgPveL4RpCe/pthjp1V9+/TExdMr+U1FMPvBukNdfpSy45
lyJw7XkfgRaQUXejeuqUYSnVPxpqrq+f+rTD53vh/RJm/KJsLDtVVyDCQ9SucQc3o3sAGRsdfuHX
gc6uhBkvKgAQk0GJf1yJO9ZiXKXaacQPMgZUHJd3I94mo/N1mM/rMXRdRkFGQ/Acvtlsb3tuFRmG
K53qKGnBgSHkUeahiQoIa+NuVl54fJ8/JUzJJgtLtGLlCYP4cVWaFTBRirQTsOqdGnm4fIPo00p7
9NpdHzyO1qWAnx/j5IKGsxX6aVxOf2e0d/mDE69X5Vo4DWBXKFAp/k3GPF8/Q264803xMcj0I94F
MYckljzdPU3at8GGKgzFtu/4Djvf9UVwk8K2OgxOvIzuTTve0wm5mJgvrXJ2Eoh6q3eN4Z5CPllT
ehqy4sJ7k2a3cnKgoVugdrmvy/jrzMUMB7ErWncUT3UiIzMEQQjmckIGNo3ooRgLY6FIabrUPfcb
tnDFVlGq9hiJ5tPXT3omoTYdB/wMMDX0IjjMuRd9fNKJFQiwD5RTp4frYMz6RRUXxYRPXLY5UDwE
OUKIaCE9WKv70atauTBGL1zl+GXSuPbNK66YwurrH3Xu4U9ugujYorT22Z21g2yCHedpkOKaa5L2
4PXy/dchznylyEhhf4B3gDz1Rj4uO2B+hCKBfvJbid6z1d1ybd50tQDXIeEe9HWwabN8THEctu+C
zXZzYOUQT2L9ZAn0MMx4P7TaA13G5ddRzjy1D1FmW5bjXil0ovhhnTJfKk+82AshLi1keqrvPksh
ic0YJ+yT4aOEHXWpw3TlWyeZm69XMhPD/L0pMZcDb06Rp6iUlh/j0NeHqBCap0l3U5Ju8pV7A9pu
Wy4h7rwYzF205eXCSDqTdD5Ena3OLAN/0KMpauvUDymCaTVq2/kxv/L+rajf5yXOjgmp8NKUx0kw
acWlsVu7W4bcy5oOw0W66/T/Nd9/7x/nrK5JZRz7UmLRyVsI4fd+8PiIv1kT8Ui4+/rVnduE70PN
DlkfX7Y2IhRcTCcyx1Xu/vo6wLktKONTYKIAi1jRXOQ+9elT+FX4LfFqqKjiEljIdpTr1ddRzi2D
rUdn1uIE/5QelLAF1iQLJ1nMV77fLjOy89cRzu7x37wOgzxHNTLbACLodENO829tzCb3NuKj4NoM
rK2F/EBXZYuYtpOCqx+cr+N+fn4QoTQkujUT+yAO8Y+fltYBGQ9a69sQSOVzEY/xdR0ydKOza6Wl
/XUs6fNdg2A0x5GVR+uZ+8bHYIzkI0PuvBdXgwZaD3cg2I9xlYEh121kpGiO+jcezu+19MxUf+lV
Phgm5SbJkTaKUPUWKKGA7X0vjHQ1Chd20pmjj19nobhhcN1Dxm22V0c90CegzkuBOGoG1ZpiDpCA
cePKIoK40+hXR6ijJOfovIimXkCtWvAf2JkeX8p4Hwk2Uzow0azTsLHRaPUZc3EwTuEhZ1z3Em6D
TXqd2PSxsBUrD5duf2e23RQIlISp8r9PdjyDP2QlPIkXdd3FCNgh+NsdsLsk9WCwWb5quCOm9iWX
rDObjr4KxeLkIcUCZ/sgGz3YEm79krbFAjxtgOiXJv87KXMeIXxwUCYqNQx6xmj0fdxsXZpUadEm
r8a9tGrirbLpd4LdXokrsd5O6qX/G+Zfn9ZFyCkJ0SugiPrk/8PsQCsLMX9V19apvUdcB+VkA3/b
dgniwQGnuvyzNPpXY7gvmXEfOHT/dWD3f6EuCJ4C77LLJ12QA2Cw5C0omp8fx3D8R3/ik0TGcDhN
iTr4I653Jjn9D3ySIv6HIs9C5oNWA9c/nb/5i0MHCAnC3dTLIg8wyJn0EP+SjZT1/5i4X/42xOFT
wf/j38zhpurhn0OYL5vRIJogOO1R2X62QZZSDYZMJwgLzR03cU6vHYRwnWFcVF+yxPp4en0OxZre
l2mICVP6gV1dhFTQC12H5GH246Xv7WNV8UcU/OC45HKK0AOc9R7Qs0izOp+kocLhXo/pDehMFHXL
NmSYtEO3VUPhnrT5DRLsDvFWR5hOUUGNjpFQb+RAWuWNApShfX23L27+eKQfxD3OPOiJLMnhyvwU
AdGPq3crncmOy5QL/MU+ruXrSO/WX4eYlYp/rf3vGNqUzt8VwlUT+QwBiFE7kzHE5EdRb6qVtQYs
ulJuvo527nW+W9Bcq0Q101oD0S9Arm6ZDBXlIXON09cxpI8H0F8rmjB0Bt0EzoiPK8oGv4SqxIp6
WbdLq8HQz1gIaPp1GPuFqZOp5qqW17Hw4+vA5xf3d1x59iQtDxh6A96X0YvwaHXWTaInF3bqxyz9
aWnzjqemS4KEqAo8s6iy07RcRlWyyZmkfb2S2dH6Oc50v3i3KUq5qfo6I070NCxThwEGKAyIB8Cm
GM2haY3mZ+iowTWuFxdCT1/0PLkok8ARByBc4XlVF5lFExYxvPV+NXk/ONWiAnK3kDauIx1b6G9Y
imwlu7Rb5DZDOCDLCz/g7DN+9wOm1/xu7VpHTUE3gNHybbrX12j7XTPKW5jX4k23Mq5Qnr++WMpc
WvT0m97FrDEwFbKUmJPE9XB0r/CDXPv3U/k0aZZT1ZV3/tKjdS9eNLWfFY9/vux3C57S/bvgwCbz
yI8ILq5rp3lSbf0nktEh5gnSutoidRNddLm9GHNW4cQpYkWRRcadLo3eLlkyqrSDdbm01gWuG971
pfHE70/jq301O0mKMUyqKGCVyHc+AfHI82t437eJDSltEy1dZyocpcIWAUyhXLcsMYq66NxyNjUh
4YVrjM7HOneQrAV5cCHtsbkH6VmShBVj9+2oGp2dKeOKEQaFl2o996bl9Jp++Hpnn81P2m9HNR2J
+rmua5TykqNc4Ql4ySb1CtuAwfE/CzHPG77mFgAZhQWU3pUsbZRG2nwd4dxRzX15EsDWqFPn9zDY
NH0StzBNR/fVqOWFVO918xYwM3o/F1LRuUQwceBVnab9VIl9/C5aSa7bBujfQjPRna/v6xYvv/7C
iTgbm/3x9b2L8tlWYzKdiIkCI8hdyMtxY9nxr8kTwb9KVpfddWbd2s8BZ8WOBcExdCMC1k7v6E8h
1pMe1pPKEomgS8XF9IjmH937xc32wwD/HHYZsfLG1odltTQW4lPxIi/Dlel0k4t9HtjpU9YuBox3
g9Wlr/7CK5x3psnj/WCVxJeUn0DCbSO9n6b2X2/Jc0F0iAG6rBoT2m2Wy/LMlHzR/M2lvAm8X0V9
VYNf/DrGuW/3fYxZ9jKDdGQC2QiLIo8Q/3zUUP3+OsK5D+t9hNluh8eEsK5OhLKcYFw7V1q3SeFw
X9yK2oV9cXY1U+OLa4qOjvjsiem5UdLardjzybHTH9u/tFn+6zDx3A2FG9LfAWaPyw8VcFQxr0TI
xcfMRNJAqvPdGLdLsfMfv35wE/Lx0yZ/H2z25FrZdCMvJ5j+mO/B5+In5WFNgamT63hrJHr9JyAh
2dZcpQflxnv+OvyFZ6nOqs4RnV4Twh+fWHGbSlg9+P/DALN8oY+BrNVTgBCRXtl61INLNuCXljDL
Eu5QSObQECGCGkZC97zswuY+m2XfvSN11ivM0Psre40QMV0pCsoX/9rdGy/ZXlnma0WzpW9fv5UL
e2KuQF/gA5skFvEs34RAOaxby3XGvl60FZKtQr2QyX1fhzxbtCN0wQgO51uZa9bH80pCWw89WmKC
YrnS7fx+fMtp+z+Uk3mRg+J2bAt7/fh11Nl884/j5H3UWfUYof2vDwVRw+2wpGy10a2yVsrO6xdZ
Djdih/5cs+qXxUreiUg1OeAtoc1b4TK5NH8/W+O9/y2zvKLpFdyGaSNNVaX51PzEaNS8orgseN4O
bfwtbTRbXnG19fbtQQ8webx05Mw6xX89EAyIVRDPQKZnWy1VPbm0RqiUeo4tV7N2Hau0pWShPygj
GgeLxluOKJzGS2sLcmvEazrd1N2FQuzsmcR59NePmD65dzV9xHTTi3p+RCigENb/6BTU4SGIfP3y
L0WZ7Ti6Fr6ZSFMUzEEEN3daBB1d/cK3dDY9yEgqiHRCpznzbC2BWKlDSxSBOsHU38TqQoY7v4x/
AszzDzYaoSixbSQEs3txNXLfHNULQIBp781LIbR0/17FbFsAnBszRPTo5ZTfQ+VR7a+pRPbhcChS
60KoSw9s9vI1kU5HMoVqsn7bN8B8mkuF/qVHNnvzgloxQdB4J133GGanxnj04kuIoJnO9V9f0j+P
bJZakMjoREiBvHgMHY7w1KMF5N5plvm7PF52z8W9vIqXl4vkS09wlkgAXSMzOm05o5bsgJlS1lzI
m+ceICO5qZWLnScjhY+bGlWnGEkj1pZn2qIQQNKaA6S+9MJWOHvRfh9nVgkVbR8M3nQQTT5hsk0W
eJucJvVF9MBQBuFj9X+4sFk15DUNirUuAXWU2cdEgQaIF6NQX0hwZ0+7dwubd9tadLzEGtYB9m4N
U27xSYtX8hLs8FJdDOj4PHh2dLFRc+4jfh90looaiLmVN2WKSs6OppEtDT1eFxWEA79wQBouv86v
57bh+3CzxBTmQel2MuGCiJHdcKyt9NJjPNeRAPkE7pmWAN6Zsw/Z9HutM9MphW/ddbqC/LUutvX6
Mkzg7FreBZp9zHHmZzHzOqoTT1zhCA67/tJxdObtgLVR4Uxz8NFcmX9Tvh+42pC5GOecWj1ZiPJ9
iWxAwSQ6qH99/WrOfL8fYs2+K01vVMgSU6zkWU5fkZQ23IsvZ3omszPjQ5DZt0SDG9/0giCTKWS2
HFcq9VV83WMXjQK0jP9uuPSc/4Pc/i6qIs5uFHqMkU/rE9VAmqk2UULlWGy79kLxcGZDfAgz+5ak
scCTNidML98Y0Smnn/v1K/r66SmTpuT7GsiTPTdRDAIEvYHtTrw0BFS8zNKGzrv+OtTXu4Gh7cdQ
5tCPwOoJVZbYSSiLwdx0F+Gl5y6ayDLCvTOmdtSnGS1zi6TI0xQBkUO3RHBsFTuTBni78tbSVfmK
eLANbpfJwLCJXy7Z+p650XwIPr3OdxWl5EFug17C61KeEu9e0igrpGtXWafVAaOVC+/u7APFfQAy
IkNQ4Aofo7Wemusgyl3k8SQbIRMUmU5Cs/36rf22t/v0fb2LMtshSNhnOSLDLv6Ifr1UkAG5ocZw
nanTr2cLabTHp/KquL98S/h9PH0KDXrFQKgPDNAce+qZrhpaUoielIQEuuOuiyUgprw8SE60TBi8
I0eIfTgCx8v4tef+FlzsRstMjHmM73/FxNi0sKFUJK6L6ODMsj8SSzBfDKjAVux76WuvoxW38BTU
PO/jrHLJoYohWNYS7T1JyRfwRPC4C4vIc9cWFjOGXcZw4tElTnG80txqkJeymnhIPkVRDgBGqt1q
XWJnjo1tg8vGVSwY+vgAv909CUlWcQ8ecj95EPh4JkH0QBWXmVR1qHIWRohS9lLyG1cvNj5j8gDV
dTNvS8VpdS2UXxmMN9KVCItYu7PGAfEhp+jKpEXaTMqH7DsWMzKm7KVQrSv4y90ShTpkuco4FKwb
qFlBly+sABTWqh11BW6gDO1qaVTYZtKFSLmkUzsNV4KLBN4azx9jiz0j7LGu7xHilk6FQFfTyrRr
SVHb9SC51koAm7ZHIF632yT6gRZnvWySSFyhPoHZdk2Luht1lHX69lTHQOu9Uni2UGiTClC5qSz/
jLR2m4/pYyzJa+52W64TN2VQXftaiWlu2L3A2XWCUl9H5vCIE8BuaHwHcdO16xq3omDZkRLtcg16
Jht5UJ9L6zFoQ66f0j6JatsTsLsaJhNG67UB75wK+Aon0apDSatC0l+7j8I3vRBuIbsyDH/yjdgZ
NMnpYGzDAWidtG/h8vDmUPYRdqX8kObyAYm0bYecQ1Mly6Aptqh6DikEWMokH038yNoMiuPlPYrM
6sLvX13rtrDuTD/gVm5b6Ga5/aLEPVI7SiKAKvwipa0k7ywDDgfMiZusuBWMfdEhqRMvBCBm1XY0
Hur6RZWh6qJbFzlqeUiTdd+8BXGDpL0dDb/qooI4KTnDiKFC7IyDa8fQnYbWpBsYbdX0EJePZeTb
Camsi+gLiCXyjk9uxL3deETRQ5f3QVvZlbrvzFc1uBkrSE7alYseLB4/4VYy9tAtmUKihyDtLHWj
gSVFeHEzdgC83bsiRPHK+yZqLhZ04sItrwZjEzX+KjR3rnXI9XSjSNd1k68E1PFDDS+twRb9ndVP
ApmL2IIaOsl7XWedv42qb617hzWe3aPuX7rNrnf3ZtmsxaK29fbk9r/0nDulXWQYwBWb2t8k5rbJ
6IDIGf+CXZv7xnhLmoMAD1LBZL5XVn31JtTZEuXz5YBGnJsuS91YDMEOQmEq3JhCgSbu99zfMc5x
pUMqvRnVlcg0BEn/eO1x2MRXKIGTGFZutRXC66pfCfIubfgb+aZM9pl7FyR2Et4M7Uub/EI/voKq
CJVM9tEuePHGk97e98MPqbTxIVh00NpKmMpo2jXVK5oHjHloC44jLo4PWCXw8R4MpWYg+ihlWxz1
Kj6iAWcGD4qe66J9PqKXAjYj8TZhiXE4ORVw9KaWlpFo2Llwi2Sqw2eNNAOtsTZ1UFOBKl5V+yFY
B6lt5Y9yADwhtnHcwstNDx0FjQRyuO1X9x4QYcXpSESaj5QW6eZoVC9p+VPUrtAnhamwSLD4KqIb
UT6q8k4ysdtrbTfgbGmRrlkb8iM+auzOq7rYpQO0Qlda6FpmN+mVSRrUbnpXsPUIynh710EQynXF
rhRYW8GrnN427bFUn9HiqKpqFVAAau2haBdIy68TGdUpGW32TRdcZ/F1LP8Ix+s6XqrGIuCh1LBW
5fooCCs+GNl9GMVfvejZXvNmUI5Xb111EPxHoXyQ+30Srjpxo2j73AfpssYgRiqChVFsZP8QBGuh
3vso5+NEQMMGJwV4hHhFdohoKC99utM7HKfWsOqNbBWm69ojePBAbZSFRx0fAyxYFP3Wr5W7Uort
scYPzimaTe0dw5wXIAVHV1w1rqosrAqPuG2gPuvFHWklHmkwleuifuvhB7nJG3CSn7m+NBjsjOax
BlFiIXMikUqS3MLm6gUCoiO42Bn2AECSGxRS1jljqLJ6izFrzCI7GeWlESZr1MxaC16u/KLgcIHE
WwQXUkKwwktUO/WLlVQdjBLRgPBJ9G99975D0DWqjKUnHXL84jr3MGCHliqlo7geLOucX5TZhWE4
A8TgyiJpRoldTiqP+r7rDzkpL4g6xAbhKFO0VcV2MBNH7ZFCi4+CtYypWWOf5kM8XuPAcPTEY1gl
94mCklqtRDep+yR5yHN4ppPwvDr0dEddtmlkLVUps30dl4X4Fo2XKwFfEp83ZIRGaaOscId3osIh
qWJZG3buse8be5J/ifpTIw74a1SLlowGVdjsn8uRdCDHT6NwF/bPqWUuDD9Y6sZRdl9VJbb1TD5Z
3o/K3YZF/WxkO5wxbjXBRwDgIA7uQpRumtZfJDqNh/gbcoALFAWaZzMs3Q3ZpV+qvYWvDoI78bbS
kOlfCEU1LExXUZ+UTuNW34z+zhRkiADqEN01wn2XJFcoS93qmbHQyvZ7U7cHbPrsqsblR9P7hSum
xZUeFVftKN1HYnc0XfO6bItHoZZXZltsitp7ERTvR22Rp3rkIJ3/xdl57caNbQn0hy4B5vDKWEkq
Zct6IWxJZs6ZXz+LHmCmXTKk6Xm5F+h2+xTJE/fZe621yQcnFzAOdZLhmICe3CSvryl1OfIfCggi
ALVMKyDg6KzH5QERou42KjP9XB0IAYzwxIFC261S3hTVttIta4SdZ2VqntNTgzO5HSwg390bFOiA
wnt7wJE5dpXXhO0Pal7ZGJSOMCvfVrk+SEp6GoXDqJRBs55l6ZgV4aPU816MfBdSR1uCYLABK79l
onJM9ZrNwxod2g5F8XXf8ArSa2qG7az50ZXwdpLvpfzY114m+HlTuPJgD+aO9B5IxYfK6G2x7ZzW
8CjUDof3WoFwUfxk1rO0m1X5Vr4L8d5UYy5P32XpFOpPOCCM5Kdl8NhP86DBDHTgu3eVI5Y/1tG3
Bj/WOAMBL8UVJGi36rMBNjjNAQVod4J5z4IHWidTDtX02N0Kya1Q30vJGemS/Fq+TKipBD/ZSqK1
RxaWtQgs/RgbvrUEBXTLp6VwTeYdQpuJKxs3+eqD+gOIbPNfhuWdpN3Eqks9FaHo7KU0jipoAhLB
5mNtntPhgIY526mBYHiqZreyS/cbB18m5aWuSGwKGZsINg86IGnsmc7yLOMKaMEz2HrvaOZ91FyF
RLufADnmIjwGJ8KIygk5SXdFdTB0b1USWwJgoeMgyVq7VmuPXbWkeaV8p+WPq86RDd1WYxdExWLp
NlTfoB/r0JZcxh9K0Ha+l6UDhMGxLZxUg6e2OJTt6vo7FdNT5zTS97i+LY0f0CaaCI7i9L1uH6e5
cPvyZ00/D+/UYp92XiqY3jgxY7PGrRB3yZeHRd658tR/7xrNF5KdyV0bSAq75JfyT3vepCQ/pqpv
pOSI1GxaPPFqMxttKpP3aPgxhc6wnLKGaCVXq8uPtOTObsCAc0/pwjjczIVEmb6fLPfy+mINu0k4
5t1z04uAzt6rOHFyvXQG7hD1AnBtGkGxypwmZSwjfjSi2NMRmaDtcg3MCMt47AyH2nBZPUzA68Bj
2MKQuGyG2fp1aTBTpi75Dfnfx1Dzpyv9ZexqexCCpvKHDJ6TNz3plUdpJPQTzgWUoIMY6SkbYfTY
lcmyxnG9HzQssIUtmLItF4ZNUTFIiAezZQGAOg5MiZ3s4FXanVmIzO4qEyp7s8Evh58iO2WW1Jj8
/oLdDXW0hNn2ohFEwlU8SbvmHI2+2gaq5KXWcV6D+duSUQh/XZNVtp4y1e1QYcJFIvrrRWllj7PL
R1BNKoMVAKo3vfBmpthzPIwA4WLHgX5UoX61bjq5BWeymVORWzA9krN1p7zE95CiIG8b0FcN16qf
TGPXAPp/pTpDGm3+Tk6ccWOrk58/suUsGedEh1uvG33R8BpCJagjZ2a1m7VgTwVIkM9CCb5TzbdG
8asuvTq+nepzYe2yM98D5CmsUbcUnnLCRGSQjX4MT5YLNux6zIShCzNKMJ14hEeFj/Q6Ysw7KoWP
MvPlkyhcFxOXgg6qsp6lopYdoWAoBtKLRKahYmf31a8QNiwqCV9dr4fvMdBtXPQg61d/hK55GrU7
OjVKD7HcoUaTf0WaPY62vO6t5+k6A33ybq22bnhm5qmmK9VnGFyRtCd7WTuVkoedTJMf8o5Fy46/
JRy0OIUWrG2+0B2UJEgzG2FDRj1a8UNjI69DcLY8lLbp7KpucUs/TOpTOwVNvotqpzeuVAkF0360
TtNyyks3L+FlOAmWMKouxBsGytTczaozx3ZeuzC9+2dqhU2DgRPw2llvSJe50mPQb24oPlQp0g1+
wnUZ3SSJM92VyLmHa8opqUNgynmJgbLf5911mBzT+tBSnq3Zi/VdVYNBPqv5Yc09hVNerNDeei0e
jRN37hyj8INBI6ljGIr5gyS4yeyg3OZPNvVD0wedOFBLf8Xs2L4p07G6M7CoVX7yDRFsVB2opATY
N97CulXLY8ICkR3F1snhyyyH5lik32RWtodpprcHuP5a0e8iRLg7Smaiq+59+TVUexD8I/N66y3d
Q4ZSoLiKVQQMh24+qdl9LN8r0FgKR07e+cvlQ6MyZTux4qaBxdUCyEFGPJFKFYfdLhN3LLRcMmvr
WQ13ongjXWPCFvcjmNjy2dD9sfBM+dqYve60LWrR4nTZQzqqdoW5u69/6E2Qsw4Sb1p1BrhoS92v
ogZePp9X65wbp+7XluhTYPrDl9exU/BkEmJrbpi9bhGcVDq27V4nUEEQbtpl9DHUR2iqBh98yoin
oSl3kuouEvxuw1sZEIjdbVKWA8xxiGxNqlOHIJrcKr6KdUZDCsVe36/VizwfkItEq6NWDv6TnsPN
W1rvRVJD+yNo6/BJkFxUbfnNKJ56FQ0KsVvAkJhUnF54kNmV566QPZrC+xDv1+lX1T8Ow6s6nJln
JazUM+6uM/qpzY1j9o5o3CUIGeubfA5M7UUQ3W78MYrXufqO9KWN6JvO+hgxm1aJ22vcw/RO87Ps
A3DpkkSlCpqXt4a/SyfgqnPA9ua77j1PT93qdofpCc4k5rHK6fuzgjkqPwjDWSmUoFpZiDswhc3O
CHdKkjpR+G3o/KW569urmPlgeZCixsdrrdeP2vSedI/Z8H2MH4RpdSqgycUVOJlGd9PuIYm+pUJg
5S+pCS2LksHqQRq9rLk3mEGr2C7Nt+6qphpYOFbFndq7IYxsibHGHmCwCmdhCWmCgQiK0M12MbqW
eGMxMOCDm++U2nbhdVOys9kBDlpcCEpC5al0YDP2tMjJs9cOEZnefCuBg8nAiOGXm6+68rRSsVSs
RyFzF8tP8CjrLl1Ysn7WiObjcyue0NFrHKi9GfBy9SSucKSu5eJRYTGW7jF76u13nVPQUu2y7iiS
4FSsrmCQbXTUV7dfzqPhKzNM+9t0hBTDHo3gxiKfuum+tMC2yBg6Ucql7rJ09qIftKi32QLzNRsg
0tUunUB3vWvcSWJSzuojXg3EKKp+0uqn8To1OUOdCwgNunFrckxdiBok9b7FrFKS/ZSBb7yynhuD
Hl1k12FApKOv7gqmd15EEfn6nRpypbAbh1uIql12Fao+bihyRwKcCg5rbbLiJHQHjhweh27UaNIb
h4Mh8YpyL7Xuep+ynPzs2WadwsKDX5OqmFIc3dxxYlbSHeaYYXVbi5mfNU505dJbp2MdvTZdbtfi
Me23FUCrmf66PcI+5a3lL2yctDhzv+QVK3KMnTSeSVKJAS+NJx16vkyCsN2m7ig6HES1axXH+BCk
MZ3YzoWHbcddvAz6ezg4A9qP5rr8MXWHqnvI2b5N881IbAoXR8Zm+5rCX5hSW0oIYbKZ1Qr6KjS4
UQqqfmcMjBvQtT+a6KHLr4r5hnBUpezkceHPPy+mGcTyN2u56YbEryqEARGgKH1ftR7rOanNwxqo
+lHon+PsTkv9LXKVZCxsloKVca+RlGaWP/P5RmUF2wKm6lsahQ6+ObtoSM5RkVcEjBd58NPkbVq8
JQRkv2tlb+OkaSx0r+XITORmhcvMXr7MTyugC9nuLD/TfIJX6i7+1pCyTktskWPYXMK3fEIbu+PN
iXNgDYtdNlBFeaM6VkfdhTu+RiDUbtX6LNywEWpJDc08hWNRe0hKUGgv0X2BGbwbdw1hPWGfyUdz
RBbq8AoN5WFA1vSymPJe768GQqFKjUUjMDnAWyeVYGUuHYuZ2uT2sTvAAnHA45pHjYIXROMyr/kl
ku5NHNptdG6QGcREiDrg7XHLvvlaa4inIrFPd0LrKN3dYgVpfqNjqxVTPjYwwpIVLjpkSLqIA2+J
X3aruTqakDCoRyTkA1Sk7ZmgAhLwYUOkyf78FEbuHO/q1UtexwEeUm6H8m0XXeW6X4R7ha412ykU
8hVe5m2ZQT9zSC5kz0uoTjvCDZIGr1D3XeKG/A709ca+Amv4Q71ROZ0XfgeLQQzWeN/lx4rIq8Np
X2c7m+yW1K0MQpa2PoF3IiPKUWBUEDqNg4GYfpNdSxGL7fVaPhMEtca3FeNn8zSpjgzjsHL1ZBuX
PFDSUFZ6nXTu0jpy4YTS08SpimDdUmh28Ybnl3KVp6ULpvVYtFeCrKBiJxGXOJsRInsgVsok1C7f
NYJ4ROeZZn7140u67uIGlr3XMezCXyQfJprXv2slAsA3gQ216pllsB1v4+uJDd8DyBs77J054T2o
XmykiLEmRLm2yEI6FA8SITBzOHKgkvAHJhTPyLvpG91nrv2hKU+mxonpeax2Q8TJnJmMY99VVRBU
CqaXdsR94gKF1+8kKHzn1HwVwodE/K0Ws7NflWgrr1Z9Zm4asiBv8IYRnbga66MwuXP2VHQerMaR
7IR7FfVR7La5y+1A1N7iNDamPdBng9PgLZkg2A+YvRrLXyq3afcAYRXDm+TzogUGG7SIr+BzCC3J
G9He9PlukV4zgM9wkjkiaG7K7BvHKmS7zEHNxnEUZ31WuinhzTo9y5zeO86GUfQ0VzLdF+fSEBPt
ksqHAXKtsimW5KUg1gDyTug9WJjXUjr/VNvejYb5ZuKfm+JauE3S/Ii2K58WoOhO7bQD5rOf3OFM
ztDzbrVpCDF6jY+JmRqeDNXB16ohdTb0vQhXrFhjJ8tWaZ+gN8G70KZ3mI05FYx4OGo24YAU7bQU
izN+5+VQ9in/lcX1STlwRMkFVTy0SB6uVi2Nzl2ocjRTM3VZ+fVJ2e0xjWDn6NJw8jUtzQ7qVO01
2NG6FN1T52deZ/m4k6Pipu/rMagobT+qIhH7EOocE7rwoJWgzOH1p2olAIcUPa1aPDFv/EyHA2hZ
1622YMqpzEeD8WKM8WEuknvBkPd50bqZwnIgE82H2culUyZeCUJJsh+heRh/uzwbZb/I0ocC8MSp
WPUzxZvfB0V9TLvuUCogIirrdlgJUmYr+9502se6eUxE4x3gKbuJrNX8Ip4BVxgk3/WK8IpM7lci
NExXUUKI3hIP1iLy78O+2M1z+zpYbe4X1sQltRWdjW7ovhlWkz+rjV6epHjzhYyl6VNSlt51BQtR
m4acuqZF36X8wUd80WQxJtN0VvoaiV49NMODmSCOYZ3g+tAtFhFrstlVefpaTUISnaZonYxDocBr
faKaokIGgj+MeDJxeyYmOeTXLlDypPsyw5ESzFYeDcdKEGvpkRSzHNpcjuaousnahfNJOGUgtI3Z
HH9yRTCw6AtSRIvxnB1aAwmsA4p6wwS2QmE5GFXVn2Oewk5fpY7FyhIk7WcFXG84RmKVJH7RxURW
R0OruSRZk+7UJ2P+nBSDNe9gLJXLfgTTnwPoLMmfVCstE3+14Dy4T2nXiPOSmFXTodNlYfAs7iQr
Z2mqYTpP0dyVdMZtHi0BwAJ5lbIafFI0DjVXIeFkBhg2iP3mQ2gQ7E9AHR624tT8OEXtqhbesLQt
gcmh6iHyOasiVttZHcuKfKMAuZ2eYqAbnLYMay6sc5vPY7g3VrrKLjOW8M5sYjn5STHdnHNnh9LS
7rmujVHxcJ1JQvI8qDXJ8Wh2JQdfLGSA3FKqbRsCh3OYWaTqjCBLXItk4RGTnZWiIbiRr4W0N0Kr
FCKvEMyM8xQyXy3+LtWYFO+mRA7bb5GhhnnL2Qg1iemVYde+VW0mhUGcVARWywTH+q5Ix+51HfNu
DtpSTd5HKR1/dSNWYNIKpKVkkM1iyVELKXK6VyzQ9andC6ZVEWxU+hF9+Bor4z7EsKK8GXKmCa41
14Lu12Jcp0E0WILfzziZHGGEi+hMsjqBWEJZOrHjbo3EV2chrY9KpWFcz0eh0vatLtU7qc2j85hQ
guQbZk9Woz6xCxMn0qt9E6BhjL4ksQgoLPTo0peoYoR2V9Vj6DQRL4g4NWgCN1fpCV5ZjKjSYfgu
5dHqVzl90GZYbH5bpDLLWpfKia8nafhSYM0y3GbRwhdTHKS3ZtJY+Qv8cLOfFx138LVEBX8wx2Fa
75RebORzWXbmQelZv+cFgH6FYP6A5cBKMUEDnPDw0ExcBRR9nzirMBrs8/CqDF6th/j5omliA5/O
uGM8DMyhSzA9eW5KJfpZg1SebRw5CcjuKNflt6k0++ZHXctcFJiiXoVOGvWkyYoj/+/hVC3zWws+
av4KMJjtNaI55vTYkIQfVclUTYBBEO+QqMOgzVtFS3bYGGLNLZqpgKAbTQkXN0XTfOsW+MvHUp+J
qOpzN2Pu4YE6r6IDVjcD6tOUVztkkQsDuSBjIaeeB4Y94duIn0F5eC5xBEENn/e20Nc9+rMoJ9AC
obyfN0+o/hoOSqfaRTdp0m6qcBITYYXzy2WrMT6LcVvUGyszPOhzBXw3a/FcBlGsFTxQW1FDwsVd
v8/0sQVMv0jX3HBNqtvi3xm8ucF6AUMU2HBQpWQdBF2xSfuKVlprB537ogQtOmkWECYQ5SZXuzTa
GXI3r662qMmDhs6DnVczElUWhrZsWHVQBW3IWC11QrFoBYdpC4mU3BXblXdtJc85tueB4Dqp5w+y
MNZD0EvZQa7ica8M9bDusplMjKd2bWRCQlDZudE3+uWhHCVXzzLh1krD5QXp1HpNGlUfQgy2qHIv
ZkidgRFlsehoMwhod1FHqfetkqV9p5bqIN/qHRTcWw1/c9O4eq6tTXFQ10UTvkftIs6/uojV4Nxn
SlgDAV5KxlNW6NrE3aKl/5wVs5pPVPoBN7XLCBspQq+BbWyltvg2mfwBLk8U4FWzfmNhuy12lCgl
w4tGvb52pzdKAqSwEC3BSxg747MRDV0CWrnLWr+zlLCi566T5GkDSFYX11b6II8QewmraVTVymrP
HmGtrYLFOg8rTtTFLESzJwLTJyNSnodxm9PD975frGpX6rCRnTGrxsppy5kwxRCKueXI6cxlxCDW
E2mgYwJ+t1E0a7Hzvi9mT5DkfPGQFVnEm5TQUHaKORF0lYQ1LQm/WYoEfBZt5y7qQ8UkGl5Mt3jp
uuywKEmEJr0y1son/UOqyUYumBYXxUpIa0gXkmzLYUKzfsSSpaGO04stT2OJSJB86yOzwH/aLPw5
QhYDJE0Cs3KzCCeq1bdOTKF18sZrjXrwwGk0vrUG+8hdmVrwckn8K8PlfQq51poc47fBFdzlLK5+
8dvwCgmY9ekk/1bAtrgFa7ssZEiBG8s7jRouaWKz+15qzQjFVSIDaHpB/FS9RZkurrfp2o/c/GRz
WntR37eGOytl3zvWVCXiE8qVdL6Nfjt1s8ZUUr8qW67CG0MeUJGvWMhsRGkp+vmqEgqC8bkGoLlo
Q0hDXdQNKWejQln8XsJwS+7D2E3PelJa38RhJkRniZmleVC3qakWprwu7ycT1rObiRkZTQoJKFWZ
zIujG+gWfJAsGWUj/ILYxRskIo2PNgeVNCk5TN/G1EtvQNn2s15Bm9nFNK85NxB5qLmitIyLI6ga
DFAkdla2n+Jp7AI1BHpJrKZJU7csla4/wolayru+QWG6z7EymHaaMu5PpZkuvRdCXF8dfeDjILfP
RtNd9TwFHViNXNaRtCXEHklF5nqIO1DcHi6ggZRRa+XSZYyLeTyRHQse31xio/BI3p83lFE/o3pd
GsI+a0IW17kRqrTZTWbVCPcQQVXTMcvJNElsAN7L9X1vbdaMSG8PcjjR80myNJzFHGMupTbR3IB1
h2cQR2v4WeLZifwVTeuhjuKWW3dxhXadyuR3hH26bQCY885J2yrRrw6r6sReyCAx2A0zTMC+IA1C
6clZbKBrMbUp8Vur6qLhZCjTIBAKKTMR3Dki2V6SvS5KOyDL4ipo3a21rOEsnajhnQm8rvWUuJgK
9eiMWGziDmRszelWT2sxfKz62TS5GJ50iR4Tif390Jezctf1iVF7IiwQruKyKOUsh0ugLh5MCE9w
cSw2mXfowibzm4wZ4zat0QYbRai27BkWzCNrnNb1a201VsvFKvWVLtVS6HoZwXc1JilitwvGwTLy
o6rVDG/oazXzhllQOCzCKh5dPNylujcZYN0hioBL7OnG8MQXQVOxXMaRmeSEFZYwR9+2zKmfsQh0
wVqnoXSuxawXzoMxj9K+VhWEa/UkqXd1ZNZvOI9SLKm5+iuVp/t1STUnTnqyvmWiHmy8/HwALbyj
lkrKnKGJImM3pNXwYOXVJJH9kjT9L+yqqJsqvGrcgWdho3sDkGwOmvEsQFllhsl2VACvFTZaDpMB
zoKkd6uopdtoStwDzBX6eN1Xptbqu2KRNvWQnvQlpzxDuVkEpWyPBlSUJZjXmu2SwGdWjwm8f+Mk
mX1GOtBkqAA9sGg3rsVeV9kPYsZNKo6uGcirbLQEsCR+LSzvUgWclLKdJgyntq+TUadcN3cpaWhJ
p8ntXhwGg0MMA7R1kRxkAx+90753Y6PKgTwJmvkiF3mtkPu2ZCVh4b7L+4BEadFyUVPONdsBKceF
XjI576wi1VnOSiXNGm8pkgw3aJYv2k92/zy6oA3kyqwMP47mWZaXy0wgNsdzvRvUYmYDG/ZC0ge1
tgwWLtRmlQnvr2vcvtZ5lxYvM1k37V0X1Ssa8AaWV/+An7ghHM0ZQReeh1Hox3uYT/w1TtZOwvhY
WnpNVBGG+EC4U9RLfW/GUhliawlN65BZGaHhekR+9y1NUdqdF0EWB7/KB2AfVbKk493S1Wl1T8er
m0CsRKy3eK/TmeNFGMu122nDwlZbNzvSP2Rx5uTzn5ptWZhttwrbhL54PPMS7s2lMU+tyB8NTEFd
5Nv/sMaHbUsYwqZTNxZ38BjFSHAuIGeOaqFYTpLUOhQ15lbB/SIT+GMi7CYpgV7HFCvJ2mUibDIp
w4TDkOqEZzMgCt45kbfVCiaynTzIbuYTJvn/NAmqCVCjKBv6JdwnnxcKd7cqrZxMY193yjYQnNBf
HRgjt9xYvH9VmXiZcA8W1fzNiPvvBi9JP0yonFRqGiSnNMqMzUT+b6tJfjcBFBowmiFZ6iUyATRd
p+hbQmAKdLcPVKr5iE2X+bCwqUmEe2qeBoHQlypdy20ZEWXEf/190Ips9T9/vZfJ/+At4KeB9dU1
C4KSdpGu3pMTkxeIOeyVvCshXL43/QYlX0zFFgn0ffUxL9/t7+bgf8s64j4g1hcFAEstMti35sjP
3AIQ0BscsvMDDFItDQaLSwDe/6pS46+tAnc3oMRpcCou0renYszGfq5olSD1JB1D/e3zt/ihfOz3
c/2jhe01/yPrHyNYoU1irdoIQ5Oi/imJMdV3MZldUWq4a1Ews6bDjzaMryO5O62dsleQqpNRPH2J
mdxy/v9MVqf//m/nuiRlIBLsrCmmc21M++qFbH1bC6wDDIlAv/v8uS+LHejHlmio4KOg9MuQvv58
7LQSUdUwZwJBDyq07pRqXqOcC9CX7acmPMjmVwyyy9ql/26R1UwnFV80lIvapameU4FtMvCovHct
8lIW8WolO0x50tfmi7Hxu7jg4k3yeP/b2EXxErnwijhLNMZd0SkM5Jmag5BUhsFtSNPkFss33M9f
6GVPvXy8ixe6qiToEqMie6ceTyUKi3X6t8VyGqWUGA+ojDG3TyZdvMEkBcVvJSnpwp1h7JUsK04s
2u0XBZWX32lrBXiPqQJppG7hcqGYZmUe8hIPuLxKL+HyIxGfYznjvEhFJffVn7+1yyqYy8YuRp9c
SQQgLBoDI31KiF1HxDwnLoY/b+YDMe2ynYtX16MJWVi4uZKVBaeTSQ8XCdZM2h5sd8pdhKjfQd0L
4n76qid+9YSXPbFGhmJwT2DHnSecCdc7qbtxp0iuMe8lJ3K4ED6LX9FUPkALeGAZTetvRrKpwyz/
c3yHZd02A9ByCuu2qlg8XaK97sgvjluvClQXZsM2DsKH0RF92dWxw5N7tv9qVGzf75/j8PJnXHxf
xcjiVMymkGv8jpLz0gzfRKMXA7XMJDcKJSP44kP/5XXDOTS5OmEPYIKz/fO5RQ6HmpDz3J2nPOsx
hVu24TfsO3KbQslO81LdZ8dDds3nDV+Omm0ZkVEImCI2gY0w+me7RKOSlj9BZo9Z3M95+CCO7bsB
sLUv953y+HljH0qDf7dGYRVK3t+WuIunhKWshW0nqnZ6Mj09SIAwJF74hpXJj3etIx6/rue6nN8u
m9z+/T/WSUE1pzhKaDLsZqclGCnX0hebq782YVKjBe54+4YXg3Sx1FrL01WFL0Pa0KqrpB5W95+/
ust17/dy/49d08WbU7VVzYS6V9nOlzW77tw6THLhZyOX+mz4ZiecyrtCs754tMtx8LvZf+wyLh5t
7LVUMbd9DGXV5H7eNP13C4NfaZ4+fzzlcgvxuyEGPJ2RPTev8c/P1NVJaCFb5569wFJTXMvEIa6K
o3EfBhTSHNoH8pK4CnUJcu+Fq75x6s4uiDs58Y/FJdAcSu7sUVj+fwALy39591gULEnEt7HBDy9+
W5Zz/m2FULGLX8qreVhe9F/Gc+ctnuwt7/GrtOPGzZt/kRGZ35FuXl8ThvFIE2ZnGXuht3wxZC+n
Cl6VIbLAMYowsnygWvXrMsf9SB43DsGfoZm6w8TZsVDVL3gBHxafy4YulgDEb6ZkZDTUN9TvZ+mh
UqxzWir3ZtweC93acfFL+lNjAcuXzK9a/8uo+uMxL2amaLtGrChEtpfD5ufoAjKCondAb/YGzSF7
CxvXw+e98PMmCRX+2QlDTkncHNFkK98k2rdO+Ep083G2lTn0GJZkKQpQsstZfkmQzwmcGGBlElkk
M2GkOjMm4aGSIL5RWPP583zsKTKsVaZ1leOzBsviz+dZo1hKTUoy7TkSd1GW7bDy2Rqx8X/fDIMD
x4dJzIcy6D+bKdqWEyO3rGTWBEbRob77Kcax+3kjfznwbDEAHKYgOUQMShcPw4EyHix51Oy1paSK
bIPvg94dG24vhWIt8dLIuStR+mSN8rdksoj2569rldzUSfqrsuYfn/+cjxPjn79G/vOZ+17N0DhR
YjGTB5mhUSM7w5dHCjwo/vq8qQ/F0Dp71H8++cXcPycoy4nl8X7JPQtIsnU2JqeyI1fbrfbpj40D
HvnmF1/142CQdZ1LV8qPZeQ/l0TMJhPKodEwUM4jyp+uah8M2fwKNfCX10h2CRYONGHaR74zBcnc
tvYMiCzTjvJoUCBA8v8cn7E7f3E++FtTsgkeni0WceDLnY4665bSaiRcVioixBKbVvXajycpufn8
c30c42yndFGRCXOwln0YDX0ZamgdYZ1QLzT2hKxCSeZqdCCdPmHDvCJV/KqHbH3/n9vVrTkqxhHK
SXwt+XIH0mtcsEejQpvq8yI81eZTWpJgJZxmxTO5RF/iiMNX5SvT988f9mMnUdiuE8uRkAxterA/
h0GqLyp2S1W1lZALWUriSlvWhPmL55P/8k5/bwu2kBw4lMu+aAi9WnXWotouXtvrcg/sgBLcaKf5
LSkvtrlXAu1gPnNVPZw0Z9njmbyBjR9gu3DfviA9b7PZxbsGI4EPTQESxP9cjMY2Fadplfktc01B
i1xSuTiQFstdeuVMC0nl05DuJqOh5DPS/y2Qjw9Nx0IGIOm8B0Iuf77vLoqUuEZHa2eUbQr9j7C/
//yDfkBZ/G5BFWUIz6JCZu+2pvxjvzz3Wl1QKKduSceAAqjAlmOHPGFnA4NSIda4zXPTuqKvQHr+
Gn3wOxhw+XqZD/6n/W0Y/6P9KVHKTM54QmXg9svhaqDcG/6GPi9jhHmO/GoF5NJ7iWvtm90XD/+X
fsZEBHWHD0xnvuxnvbQwdcQ5ew5uF1s72eXYGfujOQXzMbuiPsKVHIoBEN7vKFT6vPGPizVrm4TA
gp6OEeByfeMmdFKjVJNtZYG6cjaGR/MrzvDHKZBpj3Q+zio8Hx3o4t3mXW1k5AbYpUqarkUX1g9y
1x56Nf1itf5rS5Ar5A36s4nc/mypH9K4kURaylbNSa16TxoSxIyXRle+YCf/ZV+gbK8NwutvuJB4
0WFlI6zHNlp5b/eiM7skc6VuDDOaGizIATg5viYm/eVTGRyaAQ9LHJuJaP35dA3jch5HFnoxothT
EnYJ5+b8q2PlX97hH63If7ZiTmyz9ZpWSKD4boiL31DVNOq5a3El9q/73h9NXcxpgEbmwoxoSlss
ai5bW5N/yEIRfN7Kx5mTTDZGFdtoi+F1GRSHR6IWglXIVPIdlvIQiydc0Xtt5vSWnpX6amn//Svc
WmTFB6Niapxn/nyFBL/lrFhzmbUYLrVuXLVGGqjrHQkTX3T4D9gYnag0G3s88hwS/uKMkrM8HdiE
ErmNH3LKBZ7DR+vc7zuncqThxnQp7vQXgfxlm2uk6z74KpLzcSn+4wcYF4eXvNT07UqODIdVCXLg
8CLkks8/4AdC9cVDGhfvUy6NRcy3h+y8kcRaf0Nic1dkBFxSe19Swz6eu40tIoA0iZFNUPBiumoJ
9Ca6RFlfVvzS2xvmDicrH0kCdSWSgrhE/erxPo647QuanPDNzSVlXcxayMc7k0wn8pShmJCUtuuA
QIgTG5vkWML0SLZN3bWul++GdmvklAoPyYMBiGAkZ3OwpC/Gy4fbAF430zWXkLCACC5dBh5IIvov
0s5ryY0kWdOvMtb3OZtarJ2ZC+hCaZLFZvMmjU2RWut8pH2NfbH9oqa3CSSSyEMes2mzIYsFh0d4
eHi4+P+2qkd6AfW9tnOitQ1Iy85Zi/SCSXs+QAWL+P9zS6DB70AaFu9mTR03ttMCBSembK3sz5FU
k9eUX8aWdkSq8QvWdOlG2VUaBiyqAgSPr6HA6VXvtNUQGfRrui/6EdQsaU3Cc6s+Svf2yvuj35PM
KVaLd/yS1ElWw0olqVEspKr7fkPJ9WAANcBbangy9iKvrf8eMoO7WFS+XFhIrG2d/aRp7jKuqoy4
yysPsfrePDrtSmbehGnax/YgGAdphoWVjwFJ+W55Ty/97rlo8dVO1jlObTv1OuDi9H19oxzMG5Ft
zRcZAGfM1ZaBgqXCbEJCdIFYCCCiEiiKsJ29dyAyDzfO2nxE1HqdLpKMzSl1KmyiFBAXekqW7C+l
boN9vTXhA1/yqjPxsFAKM3XI/YHfPHF5UI54ld8iZ1iPu/RO/Zb/kT0Lym4Qyzf1vqHL56Ze08AC
fuz2+gGZV/G76EkAUFHISjpQtF7XMzoG+24HWs7Ourku5vLiONdwcvk3JuAWqY4YG8ieNruNqiU6
35kY7VyE+AonFpiXUcdwASLanbbz18ML8b35ykUJF+2uve/+VJfC6ZkL+Vym8AMnMhlviLVmQGax
VXbtU8TQ3nAjHAxN+2t1Ez/EVByit/0LNa7qKXm7hL89u6wa1WqoCRXNnOb6+rxLgnAUOjN6MShP
Uf/t+r5dOjIUPBEwWdTYqpQ+Egr2lfRc9umhrMGLobH/upj5zTuRM1lIM9X8LjSRE73vN8wZ7r0j
AAksIjXAtb5j6HbhGba0cpOjHUYlQ4KvimnE8JS+mY1c0Enc5OevzPO1m9z0RZp01aihk3BV8n3w
DJs1wBSkmIncINYLt9IfLkOy1bqzViRNr4ufPdgnKzq5gszMo13NRXozpEwI+HdJ+l7lSZYxG6lo
z1qNtX68LnJmTW3ou3XTFB1Nl21UtE5rit+PK8e6D8D0UBmSuS5hxhzPJEx2Leqhk6A7k/m9yGs3
MX36uzLU7dtU7cyFJIX4qMnu8XolBUPBkrzX9P2lAKUnW1I1rjydgUA7WCfFfc1UQassXdtzy3Yq
aeKC43LsQiOsmQXOv0TaW8deSBbOVER5CJ2oMnW+HSGS7SOg3EhvvUO6gZVAvgl3ybrYdBvG3XpY
U1fmgv3PLyBuiT3BM03zHMYAqaSmsYBu8UWNyesAsthoX5UgXzCKGUu3TYVKCpUqHTUnvkO0NzAR
JECWepM5Z+2ll91niyFTpqqNF7VpSd/59cbsknfXrVETO3NhI4plW5AuQNM3ffrJrt7QxZ5j8GAI
Ml/jwPsxvLQ36Y1g16GQyE1A59Q9iYJdt9He27fqQdrrj+mt/54HhqDWemNt5NsldzrjeWwLiilV
J/HNaZysSDwGgwma+Ljqwkg6yKmdv03ACfs8GHX66Pu0mALJko7r68sxt+GAtcpUnQR15TRP65FQ
o63T565wzPrZUaTiYay69j63ZYaeO5sx3esCL99uSIHqUucthZVN+zjaGj5yTwZvNDAc0DQYfHUA
ErIYrTB3dBs/MJexuy5xbmF5tvH0lnm8wOF1ft97ptz7noxNJ+FAa/roW7d1L9cPVarL33xN7+5K
lXrxLwilIoWGDvmF6SXfJhq1UbMZV0oLLBVoiKV+24DuozP5GZH+ui5t1lvYJ+KEuzqJaQAZk+Q2
Q5zAjB835rpXX/nRQIAQ6djwY/zi3y85iznHbrOytgbHg0Nz+blQxhWNQmF8CtyDDjC/wlp5XdPu
9RaggOv6zVrpiSTx8xP16tFQu1xFkoCCytV+O1LTa+KPcfd8XdBr1D71DrC40vyG+3MuQH6DwDDy
JsY72PfF++BQbKMHOJd9ktzOVtQSpKNDTiNYa4xGvea5f75BlOzhyReY7GRJ33xgCvcUAhrn2Yeg
MxcWcyaTfi5ism+61nH+EkRYb0Hj0D5EbwAog/4bJEZ9A4Dytn7mxbstFzNRs2Z6qtxkH+Ex893X
1RVNErTb7tpb9Y96tQIihyeatGEscimkmjPSU5GTgM6PxiaTcpSNgRSQQJKrjRR48S/X7WZRs0nk
5uSaN8YFYjqYDYDLWUdHelakbbu2V+4qPOTH/H6xIX3uEhVMABT3qAtQYj8/FlHK9FMsdCvV4o+G
rLZnVe8LK/nMXN7OBe84thNgS5dQ2udcuCMK7px5jbriJDTxGprDO2GiuS9tveylDcJnI30fJuqt
R2d8sER4e9H7Z5IUPhU4ORN5Oo5JMyCw3RV0Efhr82jaa+ezQSOcvyk2zQf30flWmyRQuw/Sc/KF
8sJiP+ycDzr9EpNTowXjUEc9X8IfjINZ+xt/uAG9q7AW6hazm3qyupMz0np0VHRCWVKpd+ku2TeC
wnTxLTX3emNRmcwmh0r7+zR/0Y5hUMXpqxwoy+lbpj07WjPmstc+GS8uEHnrnx1n+M8+fhepnttr
0JS5O0jARDo66I/DIYzUhWt3/hyeaDWxTaVPalur0EpchJq/Ld+1T9ottbpVDEgyyEGg0K5B9d0s
nH9hghf3xonciYkydAooqbg3RKe7nK3jt84bb8+Y3S5/CG/9LVBhRbYgVJ03le/rOTFJrzGCMiwR
qu8H0KmcdfVG37bgCn41wC+gLAtGW7aqH8B7FG9XUZaN18M+vzdv1TvpuXjXfwShYWkLlpZiYsBq
NbgOCWLxrYoHUQB/teH6ff6gvQc6AI6XpW7o+aP5fR0mPp5aXNhHFnbVSL+n1r1qtXdR027DoFxY
8blM5tmhmbj5ZmCKuRMW7N6bx+g2ODpb9UZ7Vj+Uq3od35NKXbCrpS2euHjb7DItZrALpkL3IzjL
++gw3tCVC8TeFjTWO+0+u1O+SUcgoLyN8+W69FnhFGsNRSfTSer2/LzS4AGKS4Lwts38XaoZ6oGR
w3deN74J2vLPzmESrKoeC79e8IGqOKYXx0k8D+j7JDUx7VvxtZ7EI+1bOEFAKNb5o/8ICuQB3ARA
ipIP/oO8iTbShskgEJ8ONEA9Gu8A7VtKOM10OnLznHyPyX6P0CuoqsX30PcAf0JkRaFnBxbE3l/Q
eO6Rciposs/APqhNJCNo9DuwZ7zxTd/QExQpMBWNsnRQiyV2kHlX+V03c1IXhJa88ROxxu2H7FP9
Jd6AH7Eut8ZH5Wgcw9toF9/LS72bwsNf2deLt5itpk2gIrPkrS2o672teVPtpH287Q7azXXznT+t
JxpO7ptRzVSbEEhUdDxyQYS52Vq/ARq227gr4yVYjBHmJcIRIoq9dMhZk+vHHBO3C2Ikgm61EVMK
xTq7T+jVF2y9+ctSzmCm7spjgbcXtWwm80CbOT+hbaQFppXHI1MRyi5/0g4AgMmP49HckaYYlrzf
jGd3ZAJNg/Ij9dfprOAQVvT+gVjDqew37hFkB+GIpHUPOWL3LgH38uhuF/ZwViYTEGQoHXrmphaT
N0oV1SJf0O6iN8rqzx4uuR5CyK1BbYWxh4Xba+a5QGL+u7iJyRgMRadJSj4kT8pnx+sOjft1lJwl
tz5zDs7ETPZNp5vYh3eAB22jrBIXXFETIpDsvrd3svzg939Y1ocYLgUF0ZGzRDU5c1+K6gMz77hW
5yLL5/pVzMQ0VqNAZJJCs2QU5dpUaFkBMnNh/2Y1FdMrlCQMhZL9uYXmWaRYqeCXUfckd7bKwdom
d6AEE438PA8WASaTIn8Lm7Y6VErI9YzzXHFUXBaObEFY0XBvGH9cV2vWKk8ETW9GtQsseptx11W4
hRsCUKiFwzZriCcSxLqepDzGtrS6KkICCE0AgHQAPN+O3tv/mRoTM+w8fUjBaRpWHXDjpgIe+IIL
nsunsCPiEkeXy75EJ4gzzYtRI/imQuHhbYHDjaO7QXoyvxmHZA8IAKGTtYl5zwH+PKxD9ShncIvH
x+ZwXdnXnNvk8jn7LpPLfOh13zDEklq0gqmbHDzejd5t2h1AbUeLDtIwf9SNnaCBFl9s/JZBxgKN
1br9Vr/3GGOHKgKk04f4U9MS7kW7dL0UPM/v+vflmpwWsx28oRQb4hcwo5Bkqqh/Mqq8cCrnzfdv
Mfrk6gfbK4Ldj5UogPv3s6/O8On6Ws8KsAgZKYyTm3iNPU6s11ct+pKTYATnhcHjIAl+9/tsIZiY
9WInMibvDIHxF+YRMgaluwNrbFsrySuUb20vJa2XRE0eGFYGBJldIUoykt9Nk1G8JNp79je37D7/
zxZuYqNhUwyxrSIJTLn7LIge6n4pqBUfcXEMTtZtYmNg1A9mUyCioyysy9W2BjfIiKpdC4pioQLW
piycvLlcAx2RjgpAChcPU7jnzsyOrRrUMMzagDVi1dNrkqzTW/XRXBlHMJ6eradmwcLnotszkRPr
oFm513mqDcQNKvMtu3jHuPTKfIwfVNpc5I324m8XswBzdnKq58RO0tppA1kIZZjgPY1wbnSgVZia
HQnj5yZZM7EJuABjGYu9GnNJ3TN9J4bT1nFTOq3QV9+WN+muPQR3YNs8CGK8/CF/T1c8AVP4Ui7O
GAhnMbWnU6Un9sQjLkiUGMlRkHxkVA4A7BDIOMqv26yKwf8pvwLk/UEyqaqNv1C/En2VpgGEnU53
1uQG06rAAZsQ4V5VrhvKvMEI3ZP0KC1VBmZD7VNJwuWduDRLAbLHDoCBMyDl8Zv0rhxpgffuZNB8
O0jBAfgGB71Vxk2iWEsHaO5eOBU+OUBjAeVYYiPcjVaysdO/FW8gwjqkv6ufVW+fflK2oOz8wqQP
rX4nizs5Q/6YdoMjjm0fCJji5xZc4Ovubu7B5CAB3AbHcAz28XxV7R76jcBDhKl2H6Ws3mlVcmPK
4OfHlFtrfQOAzDGP7H0YRG/jEB0ByloD6PDzAxToatBt6DDfIPzU+RdJ7bID4g309NEz/kiD9maU
w5dfUZbJCTIqRN2Y67kMzoksNzrKgtq87e/aG9GSzvuXgr71Xj0sOfp5kz2RN/EJ5qhWzP4gL7xp
PuU7gLRpzhnfh6tocVx8ZhbttS3U0YHf4OE7resmGghFjoUs8TZs3mTP7WO0DWmHg0hgo7xX7uOP
+cuSw531txZjjH8JnRhoL/sjnRgI7aMMSoZ4U6SPrven3S21pIqVuvBxJ4ImOweClhuWHgETMJxH
lS5NN+g2Y34M1XeJmq6NYWEmTRHh/TWBk61zIrtktAuBkpW+KwHSHcCXd5TjCI+KEe9LkLSc5lOh
DGAzOwenelww1bkAji7fv1d2chySUg5iVWxn/0hATq0ueIZT9ImoeB0ewm26X+qKm7+wv0ucYsX4
Yc3kUfhqQO4empMX73klrevVHynT0/YuvV8crJk/HzYorUyIMMZtTJxPrkt2DJzT8NrslR1F/UMU
PvXD8mTIXCaREUMdaWRTRYbo/OxbYOy18GsCvLwHXZ7rudoVN0JS9Esu9USSMK2Ti6ooFccDcwfq
sXvYEbRds49eYBFaW8/eU/b0a1XdM9Umd7BUMGQ4iJ3T991WX4cfRE4IRo1V/iAirQgiXPXNgn3O
HsgTJSe3cWfrgRzmyAyGldWs8pt8523tL/WxP7p3/Rr0wq2AARlwquaSG5/1OieyJ2ajyLVRJGIr
ZV6DX3xG+ffawd10f/gP5gcQ0nm8buuHaLeY7RMLeeEUTgRP3B3qunUVILgWL9d1ClMi8749E03G
uv1a/e7vr6+y8GrX5E283lDrteMLRRtaAxrr9zQBxclKViW0Nkm71PEmTsA1aROXl/qaQtMT0sKb
5E2ydW8+N5v4DWgym6XHwZLxTJwb3TK+EadIqso3elyDlQ5dlFVsQ33YdyC1d250c30l572bTacV
EGtihmRy/FMlc8LYIICT4Z3QtxBq3uHhtirjKnB8YDPByngPnNwf3VK/86xoIAWY/qUxkom7yS7G
0Zi2AJTAkrGBQZRpI56uW24whhYLncEZMnF1BmiCc7iu89wq67z1eP0zPc1017kfor1PgSYA4H27
5N6EL0NLjU3v+A89XScBnBymuzCBKw7e1IIsAJ4YwVUZ1pm29tlSFPdhaxBf1WkKPVlCHX0VFg0T
k41q2Zvr+s1dkeC6gCxFLvxyhizxWsXJgZtdjaoEw4bn3voRTDXXhcwGyLYG9BeZWsZ+pk1WrlrF
gRmwe/IR1lKoNsDFeW2yNr41N+7vy/XbuUWko4tRH0PXGJ+cbBvM1I2VqzAE2IW71UfCnBjqxmAJ
2GXOiXISxE0IrBnx8Ll1tH6lStBuctodKNP1d639bogqIIsXIqk5degy1BgVU+iQmz4wKinWPdMB
vTZP4UY37OQmyfO32rAU3F/qQyFGZpKQ1wxTp9PKD+13OWCwyAldEyK1Jn/npl771Gud/snK0t2C
WVw6S8SBw0DLgUz/xrRvc3BdJhZdSEmBP1/Tp7bXHpxngffgb38e7wFRwIdRLmDsDoSN851SPC1S
wAJFlC8fhliD21D687o6l0fJUclG0nNs6yp2N7lRq8xo3X6Ectcvxxt/GI912S54o5n9QQSGDVqo
adI1da6FysCF2bYgELgqGWfP6laRDAdQZQJzDTJ1vP55jUxROGeomuaaqSsKYe5I7ASO9qBobuzO
fAJLs17wDZfX8+sQICPbhoNW0yNURkmdNoD+gL/0p9w+RzF8Paa9kduXMf2FDRLzeBibqWINk9Vr
gKZ1zAIUE03/5gzfin7JyGZShChzImES0OVqOShJigTxfkzBD9iNcCPj6yqg3WTI5Zzt8gDcTFR+
LnVieJmhNHkq0FmofD1n6iFp8ltBShTXYAlF7lFOaSEq38IzeN08FtUV5noSpEdWUrs8CSDbZPDJ
1nYuc8D7aC9iOcj5YGwyvoJEspgRuPSG5/pOYgFVq5tKC/9a5YGhEpU+of+IpTVKew9xLnDEyxHX
rKme7K6IFU7UTfPBgHkFXsnMS+7atoU2N4HccthmEBtoubmAGjbzfEZPAfho6hrzsdPjV0qW74Ef
A43jaz80GIX2KgIc2KHRYJAXB/Jmsh/n8tRz/cxx7K3Ca3ow+db6URW0paN5LG36zuCvZSCKtm8/
u8stIGWXkiCv2fPzsOdc+ORwVlFgR46JcECwd519CwtfS379iwyVHdRUW2hYREVLjJM68aGnt5lZ
cPg4K+7edUWdyWJIe+lbzVv4yRZMDrQe25XUW2yBsPAS6i77qTRvlNeBTGU72k+B+em/IVYoe20x
Jic6BdQc+G0WQ7QYK5DJR+tgK4bs+y1w5xY9ucsdbzOX8Zm1TQ5zWua5W9uoGt8EB0jIvC3dJjfF
rv+6DFs4d4/RfSFSlIqlMot9bmmhrtSqWmZsdqQGmwhmqWbl2JW6r4smvvNamIAWXJWw3cmKaiBr
EQ0qYKBcnKUiAKpISSBQLXcCdS8lj+j/DhnDvt0vG/PcyUUaZ5d3g8b/ph6qU0fg0eCyCW3va+vZ
z0FYrpVUg7PRhrkXws02j754hN4bVcqNTSTJ7wY4Aq8rPeMnmc40eCwxJHTZtZBlIMEYfUhHlASH
e1768iZPQJ2BxadeWN85UUxA0bujA2MuT1vdtMYYKg22NgbpMxtGleTFVPwXOn6WMtwzPhjQle+C
Jj64Iv61XRdBBuguVuWtK7u5a+HjrYxurVrpQnQy8+50xJQPwbfMf5cRsdJ21dB6zKl9dJwVjJHl
U3Q7HuQn9y0VfqhWoi88mY76m+tbN+d4NEJJ43WQCiimiTvM4ybNszAgViHLLq0AKYqe/J3IXNL0
9XWwjsvX28yh1GiKAp6HB4B+gerdjhETcqrUrVqpfVQjEJojGyZwY3jJq15fiGRngmWhHFDpYlIM
Ozz3AGkWSIK/jAA2lUFchLgyrLrgF6ySByeTS3SGqxcBX6kpRZkqMCwZqfFOa5Kj1mqrKlnoepyz
fUQIvErTZvpt4szSQLFj8Ca6VV6XK7VlpqeDENaMn6+bxIKYaVvQSJEpDkqUaSIo7uVVKffrAqLz
61LE+Zn6yRNlphgofZCDiRogpS8/RNV7qdIfnKCmd+eNF/zeLeZ15mzO1PBPpB4szGGydpA3ul7W
GN1K8gEaLKVVDyNhG2d7LocFY5izOKp0TEPxoGFKcCLKSKpYK0uiRte2weiBQVFzNtcXb26LTkRM
s//wSJmdKSPCkeChje55baxA6dldl7KgyDQL10F91lg1wYFv0yau5PvGkJYi+8tyuKOdaiKu05NQ
1+MJGpctmsDftdeb9uMop49MGO7zytzZEX7XrKvPVpff1Hm2IHzOJk5lT1zf2Jhl40BTArLgMcLQ
Ja1cl8T0qdYurOSsd3cAI3tNaDJWObmnyyItixroZDBajHit7PR1clBupXVHpviz+bl6Vzx6O+fd
r+zfd6GTK8wsjVQKEwItt3cgKj4AFLPgXOcieZJ5QFExKfp6f51vX9MZfWJBzriSn+uN9iF+qmDr
WpU+6JAr+0t0128Z0TVhPFHWi1gwM+Z5JntiOg04QmOfCtnw2aT9p2xY6vyc27YzERMLUUHZKtsM
EaIds99A5yx4BJy1+7b/ZtPs9kxb5tufn89wzoQKvU+OhNL4kmImIqaDmsjXqdhUb8wKmjZ54e6f
XUCcIVlZgMQu8khq4EINaBPiwDq46cw7+l8XnPz8Ap6IEEfwRBeIaulXMBBRb4B9eQpu/c+itSg9
dLthk3xWvna3v/KUIhb9rtbkrEUGINiVH5GlMD5Ai/ep9sqvvaTeD2N2O5g0olAA8qEC0KqHPkv3
mfnSqSXU39L2p48f3wP8HpN39WUOLZSsMhkydFeczw7xadz+cV2AuEgmV+iZgImhSPWYt+YgBECD
BSDyKmrp9U6Cm0yuNloN3W39zdaXykFzVgMhl+hRBUvsAqbYjeo4qhu46TofWEDooN2fn0LlSWNR
udMAXRb52skNmvtVZLc5GMWZC0lBR+mAepr352ik/oKBXiiDJNLdBs81nYHw15mxE/tsYASktFXD
NN0k8CSqOWzfrv3u+j5d5s0AUCC7yWsF5ABQ9CZuxHJIPZt2Rh9LpL8NDWmtFt9aWc3XJmzYfadt
u6GjWMEj39c2C7LFZ58ZCbIpuZDFBU1KNqfRiJJbKaylEJV3+k4/6lvqvpty2HSf7VW5So/eLvv9
usSLwI6+MvrWAKrWRP/iVKDswQ7mhYWx8sNPgfHRku4L/+vgWYIecVXYC8HqxRlAhm2ABkZIzETQ
NFGt6yUIQVkEthxcdLvA63RAx6pNarovjWcd0xYCyiHImQ0y6BG+rqlyKRySXKoX1BWAl7uoNo0j
XH5JPthABHdPCqRd/ejDqdscktg7Sq2KuswymtbWiup9CkgNwH8bzX1TW9neymEfr8pNULfbxLtV
3CXTvnjA0j/qgBMppsIEWvrE6KTBNrwq6e1V4Wv+Uc5zGD4k6JMLvXR3du+1e8W0mgWfdxFSqXBg
AEMnigZgZEw3P9LC0dONiPRhnX1RZfcIKd2x96Ct7WOnWF9f/4soWAjjpWzaBsmPi2JVXmp5S5nE
WpWNku70SnYhB420QwIh6sIRnllMAbLCWmoayYSLllw78SKgMKA9LfzeP1IlHbaBHsf+ysnbpl43
JsNTzJTq9lJrkTo9v0zM6RC5QJ2gMnw8ldyGUDTnACkCVRyOzosT5U52Q+G2eOOAywVysiONMDok
SZtDZJnQ4lT1kJGsA1OK8rUxGhlY9bCiyAshrXoRuQu6bgDNhT9TL7Fp6Z8VVHOJtmodAFV1qT0Y
ifLO9cN+HeSBvNKMCggByhKFTm8vcy2PdEccu5A5rzw7pr6zUQrL3PuR9bENpLUfex+sKNp47dgv
RKmXRnn+TSdxcG06YWCMfNNKfRfGOjyFBu8LyHBqM1hYlXlR3PeUmXCA09IcDJ4QLoSI8lSp3/bh
uDdcOAMEcexgFAvF2hn3Awgi8T1BBvH3tFirx0MigRAM2rsaEF/7MUWCYThqhauvUqndhb5M50kv
7bMuW1jSS9EAwlKNNg2cBHeach7XUWKtfLWnO0NJ/MfO9KGBM4q7VDV2rRz+XmTF7VCUj7RxvL1+
5C8fHOSpmIwBegfuMu0CzLQxDRULG4xVWoTk5JuPiqm9Mbr+IXbLjd3I6zJ0bpuKUqX1JbWrdy0V
ekZRCphY+6cGx6RYC9WTyy0XgLVgoOCGyBhO21ThJIxlm1FnoHk+tgwGaToglF68pp1i4b65CFYE
v5B4RDLDyJjv1LmOPam6tCshX41+z6UPQfrh+uJefr4AbSXi0phgFpXf803VND9qNTeh79/VFLxZ
oTXNjaKEv3BLnAsSPu8k6hppO3GVgSciYbm/cZrhoem7FzUzwq3WywtX0uUtgTDIA9kkuqbZp3Nh
XTTEbQo56ipRjPh2VEz3qQaiZ2+l+hLEwGUyFYZNSAuICSimkQ+frGDjl84QdAAWhTfde4WBXfA2
XtzNZ4N5VkMUU5YGMC/vJRhJyPADDGYKfK7JJV8abQ7Fb66uJFNfF3Xur/Tez1ZkOG90CQgF3e2X
QCOEtzwLKF/9PmDQpBphK5lGXImZpEHWEHHlgfNg5O1TTjsEnfz5nZGaX304/ZKqXOp2uzxkuHBa
oxSQvnivTvVsA9ukfRm/ag15t9LrYqun5cb3gIHOR/XGLyLwqP03YaRvcx3+5jhJtzqhQJum61bm
KdQ65qOk1wux7qVtWQaIwsTVGseGDT+3rSFwy15wcEMbFNImIUu7LHHznaK61YKvv3xJs+yCqhFm
J9rEyBCci7IbzRvgZtZWG5wuYo7apj9EIGZ4X2R/W6/lVf51EbV1Vr8ToWJbTg5qEQxcXTFC3Y/K
B/XoHUT6I1jLzip8UNbgVkqbxef7ZcBzruhkTY0xzoJeRWa9sVbye3Ig3jYCXU7fVYIIaknenGWJ
+QK4TcHNucjMWUYP64ewLLlS3+heWqyLFKp7O+m19ZCbw+66j70c8RT7eCJvEox0g1fAwoG8aus/
0bHej7ssX7v9QQu28U7aAr+4Db1Vn22daGMA0jOulXGbPi+XYWa8lfgqzB9woERz1MSklMBW8jqA
pkHARtQCekQgNtir9lPzVDzFz9IiH+DlDXMucWJPZpuodRcjUc6Z1sZbFeXPBwjnIibmE4eVJ9UJ
IhRpZz9Q6L3JSYxsBbYUXXrGsK6/jdti5x8X+43nLen7ck52NlDzpiwLJAtQK9/dl/WzkBuslaP2
TdN2uXas18MqfVm6BJZWdXLDqboxtKqLR9YTGNUpnZAw2Vw32zkRAAIC/y+LK3RaJXSrvAsl4Qia
oPVXqd9HK1+Ry+11KZflbA7HqRjxNU78TVxEspaJw0jb/zNkaUdz0x+7jbz573CkCEuYXmQCbpBY
hmk4Wl/OhfkkWqtxZNm8hnmtzoAb8z4f/ZXh3pmjsTB+O+dJT4VNNJOL1tCjAWFZ+ykanqLgq2D6
ur58FwZICp4MEwkfgZR8kY6wmtiAiJL6YMer+KEOI/eza/TajQEC9tEbLddeEHih1KtAPKcO6SUV
3ckKejwrtSFFoG21B5s297CK1/JPvzUmUiZLp/iJk1Q5UvR9eSPavrS9wJRZvOzEtz2zh4mciTtM
ZGMICjA8RU9dsNIYGIzW5FGP6u4/hIhLTXwXZ2oib+IMG72LoGBGnmLXtxK8l4W3iEFyEawJGSrh
LIkD0cc50YmA0WtbHxne+2abvfGTtbIRLdHSeyNfD1+yO3mjHty18qVcDB5mjUNgZtACqcOFMPFK
VHcHJwORaWVr0vgSOH5y6+lNHq61PPb89XXTn11LS2EckWBM0KCdn2WvcYd2CHRMPw1W0K/69Odd
l3A5MsxSQswHMAevPCCTJ8ZugjOQhrBWcWetwnZVfBohJWlv4z/1dGdC5Ut/+W0e0Q2o/eF+ui57
7mCT3GTckhYDntuTZ0WaRn0nm+SIh0ZXgxujLr21ZFtltYsSsqMr8EaD7OdXlHcmiXGdjh5ojibb
17iA80QqZ7rTS2+jGrG+d+Dlurmu2YyRkNwi/KBZVsT1E80qOZXGKACvQ86lI21Kb8xgvBmd9OW6
mBnz0MmRCBhjwB8v2pnHUQ2kPoDLjT6NT22XPPLWWELnnzlqyMBr0wdCl8HU3iHhYP8yXidpZebN
2lPCZKV1LTCWOT2XASDltDeUdtY+KmlO0+x1DecWkrengOLhvwuQGgZ0gl7y4m6VFYxYjHX5rhpr
qF+NKFxKQ1zmYGCS4cUjgJDJAF7QbwZe7Hs0abcM5jLHPW70rZiuLn/nWgOrxvkGnuTGfeiX0u0z
KjL+oFBEoX/7sobeOmAwliAHroI228pFse0tY621S73oF2EB2qnMHtL+TjByEepkqTJoaoEYW2FK
FtgfX/ozVLUV0jfjEsvh7FqeSptcbuRIW9KhSGt35Z26jg7Nc3JUDtK2+aBAr6Dcp8/J419X3f/6
3P9v72v29J9Lrfr3f/Hnz1k+lIHn15M//vs++FxmVfat/i/xa3//s/Nf+vdj/jV9W5dfv9b3n/Lp
vzz7RT7/L/mbT/Wnsz9s0zqoh+fmazm8+Vo1cf0qhG8q/uV/94f/+Pr6Ke+G/Ou/fvucNWktPs0L
svS3v3508+VfvzE5dXJuxOf/9cOHTwm/9z74v/+n/gf//+J3vn6q6n/9BjDDP0WplpSKQb6IZNtv
/+i+/ucn6j9FrxqVebwpJS7MJs3K2kem9k/avkjSE1UBg8wN9Ns/qqwRP7L/SZci4bJOgUiM1Mjq
b/9f97Nd+r5r/0ib5CkL0rr612/nXkyCCRMUMdH1eH65IXPIeBX3x9Jy1jmhtzRoh5Nl+EvU6Uef
n62/P3rqtHqIoUo4BrqjYhb3QJBvtCj6LBVLtAk/+vjJkygPe8nNpLQ/1qEFqFGhvCns6DGo9KVD
+yMBk9ceuNRO3Mdhd5QHbRsrjbbus+Qxjlxtd32Bzq/g7wsk/v7kReLkEgG16ndHw2ruHCUG81Wr
Dq1XvA36Jej1Hykh/v5Ehm1WcVY2KNEYHq1BNZ0IWqnZK7NNpZ+61b+rMXEzfVprcgG+wZGxf2sV
RqazKoJI+qlL6PunT0KjrM3loTCS9hhker61K8ZqmsySd1IPgfD1ffjBGdDV8zUaXEif3dFsjoMs
HUEp3OqSs7/+0eeO//u3n8QgXRS0vRsN7TFWM1klZRhU1b4BsFB7spIuINpLTPrEE19Nl+jufqDN
K+vC6Y43bRkmjt9Qq5HrvVNnxZ7XaPZr26FNFFKHulTr0q2PhaHep5L22KpaCxHp4utC7Ov3F9Pf
K6ZNHVLsKvHg6vUR/CXow/1U37RNdJQUY1sO5T4v6yetzD9VcJ+mlvQydvINkdFBCqOFU/mD9Zsi
cvX2GPbp0DdHSr1bbdCfCkf9dt0azsO577pN4l5VTfK4SrTmqDi+90XiOlvbYens6Qev/KPa2d4m
CElwS40TjD9VSvpb5ivywok56J7n+aM1lMck/5Kq6W6MK2K4l6HoF07PD7zYa4PKiYA6rFQ9kvry
2ABgJbneNpUw9Da589J0IaL/wZZMEWGyPM86LUAHOOEeqYPeGhAQXN+SH/hHeXKLGH4eDa6h1MfM
A6mgg5PYdI5yoi2k2H/wzbXJxzscFSus8+aY1tJ9JaurJrQ+/NI3n45nAFfZpLCuNsfCsiAoqDu5
eFb92tjC+Oz9mmvXJjfUwFB1O1RFcyxz2XoOAV462LEuL6z9DyxHm9xNXqzXvixlDSMQ5ls3L+4K
3Hzm5PU6Ga2P11fpR0dObMyJdQLJ75mjhwaWp0fZxs57ZSX1tfu+tV3eTZ4fr3Nm09eOpkSfrov8
0Z5Pbizf6hwzl3GRSktXGSn/rkx55Crhwoz9D1Sa9pXlUWMbAei9x8Ry7jsukYMZajvJsJ/CsftW
Gnm3afKl8uOPhIm/P1m/oDaz1I3k+gg8Xb7N1a7aQGFzV6bJnSvKxczU0quTLlyXwhHOOP9XkvET
ab08alZlVPVRHXK6zr3m2MvK58F3bmly/NRJys1QqW/1HG6DX9ordWLggQ13p9dp9TFiyifZa4aT
PPWBNaabX/v8iYl3sDh1lczyBWZqbLPOLFdm6C+1Y/3AeakT444lx4oaOalxWE5xS4LW3ET5IP3R
dLX9/zi7tu04cWD7RazFHfRK0xfajhPbiXN5YSWTCSCukhACvv7szjpnjqOxmjX9aD8IdamqJJV2
7X24/gNMn9CcGTR6tFpqOPM6RI/9MP5k/QrhKyd4vj6+IVh+C068WnG3YXh0LSJxLkDoNh27zlfl
IZ+c+udN49vaIX6NxtqSaDk5OzXEYgpws/dbr3wG09i67xA7x4t/x89BX79v+/ZlmeojSvEbmctg
Gb25aODLbPXFwM9z6Ud74BDZESL29f66XQy5V6cEUeHAROxjY4qG7vNQqM9dTXZzXKOu1LCNbxh+
wW+U16u15XNdT9aAo9zQqo9xB46uBcov1+dvMP5v+OSrsZVUkFsY4hE6reV9KdeUudCHbYuNRGQa
Xkt7YL/uMD7yj7/AJDief1WSPvCw3xI0Nn1A88syIpebDRIPqSvxTjl4UWR2590V7rim101kMP/v
8tArE0knb+aRFuJM+HHJi8Tt641jgWnyl/+/Gjm4iDzYo8vPTNw39VMtwOJebYWVwTN/vyy/Grxz
QFhbdhbCioljsyzQWBjSlZcfC+u/VYj//0ysJbUZNRoQ1q783LcRTRrb/zoO43HIvc/XLW/6Ce6f
9rFLUCi0fEToSut9Rft7GrdHGrovkjefrn/CsLj25f+vrDS4bliyGXnNQ/tLb6+ppO7p+tCG2dua
dabYjXnb1fy8lt77kjrQiARiS7QERHfR+uv6R0zz10wE5sJmhBIe8rLnfSuX/pH2/HB9aIN36vjB
XuV9WMcFbgsdHtcmCgDtU2VtHL5Mg2vX0wEa9iK+2N1aH6oCz+FFnaD2sb8+9bet4hDtghiLqOgK
dGBepv6TdVWUxEvw121jayltUTOn0uv5mY44hcRz+EMMZXp97Let4uiq7LFfRBUDPOIcLUBFRM5+
mbu7dZ028s0lKf77WOiQi6e+cvZQDA6qpw3MEnlPeRHcq8g6gbLoueTzMXSG/9QL+39pAYC+Pz8z
xJYzDxHugrPsGSTtld04OxTQCT34NOYbr/amNb78/9WPsdAHIhoe8HMuHXRqLJ9V8/X6KrwduP9i
oSFFvQyzwCoIYIsAHu+LRIb0qeqm9xWvNwLANH0tcAvR2+M8OgiArryzg+Z5mcRNJx4Id/xpGbUS
n4Lklp/D0vnFZ94g6chhw4cubv6WD2mBi16ptZ1zi50r6wPI89ioUjp9mpsXNn+rvS1CIIN19JfN
lgROsVY4E6IvASyhU80Sa3Bfrq+vaXAtgnFkkCKUSGxL0+/d+BSg1+a2kbXTiCCrVROOkUM1pAED
u1nweH1kDRD2T1DFWuwOrFskmOfZOe7Ubg4q9CPFwKbVVdKX4KW02l0eHSpAmr3nQXoHpta9j14I
t92Cehhyk06Ha0+eXYSzEucm8uc9ei4L+W2QMOZLLoPo0/WfaQi9+LJkr4KaoAM3CikMuPIBLY/o
KQudxC4sdOn8NzmK/zekti23wo7ngRB25hVLAy53E45dE2QRrv8Ck5m0uK4FUt7oxuxss7/H/hyo
T1Px9/WhTcbR4tpeQ2H3K2bui/ae+fXJiyHjWy9p3NxWwgfo6k/7+xJkg10f8YvGInoWFjDZMTDd
XJ+/Ie4ibVfGlVT1osJNzCZzmxWQTdpNrJqO10c3GD7SohqlXpL75GJ4ewI6/m/qfKvX2x4D0JD4
p10sEGqpsofpQVy295v+MFpbHTAmq2iBXdNoBFciAnvsgmPp9A8B1FduM8nFVK+iqRZeqOYhZGcU
OZN+/RqAUb5rP1wf3DRvLVQdBeKBksHeQrnp5PFj527B2A2OrmPWwKpWeHYFk1TTJ8buBp/v+hmq
1pHc2MRMvqIFqS2RsQYPzT55XuwIg9YTe7dEW0yXJstoccr8Dt23C5yFsHjHC3TYC5ndZnQtPiuq
WEdDDxNnnfcUtaGddIOcN0Y3mEXv6XXqRaHlxEdq9J2Hhcb7xbM/CqI23NFw/Ay1CI1mUa7AcY5n
b56ieCdty/2xzI43oCEiIj/tlXf1rmYD35J3Nfwevae3mwCctvjKzqHdJWX4jXa/AJXfSPSGVdbf
B8VQNLSO4EOia78gse19mr/ctMqhlm34mpe17FqkhNBJY1/8YC50Nq6PfUm2b5zfQj3d5GxhYGHA
sbnwXrqx5Qkqh58aNn30FDoIKvHNW2u0+lW3Va9AuPVnEmLSsUIeV+zc8+FcTNW52VxfQ54ItRS0
0MsDsI+hncI+llZzslf7zuf2gVRb/HsGFwr10wKviCNrB6nIfTdG/ilsOuitWofri2EaXctDKBPK
iBa4wwBxT+YkjMb2vYtXlcShFwbe2z6ipSPVc5XPo2BntHDaSUWmx2jxn4O6ZxsuZYgEXXax4sCg
WaTGMqyQSSFVLdKo9YL0pukH2qmBOxHLvXZAEDt1lCx2nGIvdpKylRuLYPCiQEtLvlznOSoRbYxA
CYH1WdQ7D5SORWKxZuNHGEykc8ugzFS704qjD5tb201VXrDq2K2DcjfWwOBJweXHvdrqZbu4Pm2x
yLhY7kawJLLGTyrxfH0NTNPXYtjKRRQCW8fOKxpewsp5P7JpY88xWf/yyVcTz4E2LhZCsaPN3jEv
zlH/EKNo4Dpbuosmy2gRjMdiougI7xSWnaLotFfCSznt99dNYxpeC+HZcrhb2C0/qwDA+i7y6zJx
B17t2SKqv69/w2R+LYIpeBOCvFmG87I0xcehW6Y7scbBjaNrZ4rYzUlbUsYgShP+ZQXi0QKIdcMt
DTPXsWsLSLBc6TRInyH5MYBye+LNFtbVNLYWt1XZWL0K4JRqDv+ux3w3uHILz2oaW9uB7QlkAX6I
VR0Ymin3s6ryau96jlgfry+pwe11/A+RXbNajsKu6M2ZF4/ommwDkESz53XZInwwuKav5QQ2xqpz
CTKnO3cnGQ+fIcR27IX1+fpPMNno8tlXkVtZXrM4PSIX7xYPawDds3DdKI4ZrONfPvlq6N5jaD9w
ChQ72vYuWNy0d2XKi/gsp60bneEw+q/OIq8OrXzg/Ax92Jo9rABSs5MC7DtPVrer7GNTFLGbFjO1
5o1fZVgPHcQyrYCfAwSCS2QNTRHczJIoBMnI5N2WpXUkCxrAclZ3IzsvovxgAUUPcqOtY6NhsXUE
i02bsgQJJVYkDk9uXXyMSm8DWWUaWvOjEMBHNuIV5hxDsGLs/cwV3tNNLuppfjRaazVALIKdg4IV
Cf58QH/Exm3GMG0d7SiLwWviBhapFPulSC9Syr0tdjODq+iSBdB+5OMkLi+DwM8jB9W7BobxPLol
+WCKMD3pE0sRl8NXWra8ACZ0N3CSoBPoRz+NtxXoPe3gRj13BuEJKsX5wkHY3K7VmJVhzG6rP+gA
x8ZvZ0DCImRQt/iAvpH3aMHZeMDQ5JT+qRHq0KDGF6KfKkSqFOjDcpdMCvRv91DjqspPVjU/K2c4
T4PzrIIcdQlvC2XlXvauN25nv///KvHhIOF366V0UIVzNg3o2kBnGNCTudqXtIO0Gorvp85t5S6c
4weA5A+E5gI6fWTnCcjpgp2hrcg33lzIxdYHq8JTUifSZu1+Or24t731a7xEJ7dRu56Uu24Qx2VZ
70KHHK5HnOkHaBunD9qPSHWoCtFKJoUT4YfcO+qrG4mk8a29ohv7p+k72t5WMdfhzuVESiB0EORe
KjpIrnfxO/CGjklNwwKCLGF624/SMpTv5KE/edhIUemOAZGPD9VgpeuEbW8cM+HbnyWhG+dhQ1rR
sUjMKkbpcZudLVbe8ZK9n4j19frPMCQVVzsJy3V0uiLC0Ittp10bpbNjfxhFcVuy1SFITcynEGX6
4RzX8oU0zqM7beVxQ7bSUTaWWjw15qi1gET1Ha/4x5b6nywZpxbZqnybPqElxFk0IFYBWe+5z+0S
vHkko8pOJXE/jM1WMcGwtjrYRrh17RCOlDXO1RFg06yR7Hh9bU1Da4fhvhJxNI8o9UKyc2/X/cMU
sI1jhcFtdPKceRUjBc0lbh9TUCYeqd6rbk5LWmyEsmnqWiiPMV6zCFQAzz7u354j93Gx9eBtmroW
uNY4lkMcI3A54x+4sHZkUA/9XN92BNAhNvGALrTVwzbhSftT6dv3a1hvbJ4Gd3S0WO3JhFw9tcO5
yeNv4EA+lWXwEM/0Y9/7L9ddxmQc7eY6zq6i9eUKMgnIvYF/KfGHEmIK0YbfmH6CdmsNgp61tOYo
C2E7OgT9PH7LhRoTMKDZj3FtbylamvxHi1wnB1O7z7HllKLL1CQfQn+47cSuA+Zbj60j+oiGc8+8
+7hgu8INPnm5v0EgZ5i5DpqfgnnyyIpNLAzA/MfdIE/qIgoO19fXcMPRIZv+MIfjVLrIaIP8OPVs
P43lfqrYcbZkkNT+srFjGfxIx2/inOR4FQ2Gcyi75yUu3teDd2xa+9v1n2EaXovhUqq+BNKDARNT
/2xbcV+A9UUE9pbqs8FNdQRYJF3oMii4aVTJOwiePKlJveAGtQ/bcX/9J5jWWQvmyGqmvruUwK25
3IvaTdvY2Vjky2H6jQMjmhf/uClT9NYtFkfdj1tcJsE039PAfbFK65EDh+30zqkYqnQsboPkofvy
z++pfFRjHSy49KOG3HH52LfWScTunjGxhek0nO1sLaA7IQORF0irNAhOTWid6FR9i3KZFmr9AirF
ECfuKr2+NG97F7QV/vw90KEbVlti9a1OHIeweiJ285GF/0138v8uEqBB/XP4qa67iVQ4uAinSO26
+DLiwAjt63eFZz06xXRTjID54M/PFCDeDAOJhy6qCBroi1km9dL+pSJwGl6309suDNzun1+oGqvM
p14M55znYPsNvgUK0uS3ja1FuLJz2qwlsIAr70EobNlhPabELeatWo9h8jqqBIIylsdCOFTRI21Y
RMQ7gZfO3fXpG1xI5z1rSLdONd7LzqAd3c92vqdz/jRFwafrw5smr0W48NSF29PC8Ustn5y8OAIy
8XLb0Fowc7DTdkBI8jMqO0ntekB5bjEumWatxTCN8Wyz+qi616ifPkSjxxL8ji2sx9s5G0yLf3oj
mV0/LwfQ1grfAmtwteej9xT70HFe+cbW/3YSsnUqEdWWY4jdBlVxVR3FumROG92NpSzSWJE48d36
npXOTSUwcCf8+XvKJojWHKeNs91473w5n6PQ2/BOk6n0NWajZzVNDFOVDRhzyhWim/We8OEdHKvc
X3ckQwjoWhf57ItwjObhDJ2BfRSADq0Qh6XYKioYhtfRgJ1PmT+CTPCMbrBDJNufuLyCJZSuGydV
k7NqWXqNptGKe9hIdsGd1bYPFW1PN1km1jIz3lWsoGMENfjK+eIVIN4op/sl9Lbe/UxT1/JyAWkw
9G9gPwZjRrlbuxiiuEMZbjiPafTLgrwqR3F7DZrFpvw8OfMZr3QfXHtLXcQwtA4GI9ZAgAtWsLlr
HdEF8fdoRZ9vsrmOBJt5G+JUAm+ko5OIrtq5jbWvve/XRzcElA4Fa0a2ds1YYEWd5UV0zYe4su/w
BAi+GvFy/RMGf4+0RXXsvp5HF/sVXhd/1l55UmN5X7vh4frwJtPrq4o39HyxULkmXovX3OKpiION
G7HGEvfPgSe6fPOVx7iMMheAystlrK5/xP1I92RSYPpbOZAmtgs6pnqCvtvAH3IKCrxmoehLZPMh
kL48Xv99hvItMCB/TsLBNZOgs5OBWr47cmV9D6XzhMfCO8rokaP+2fT2N+b37y7QqbX3v1z/rskz
tCwO+gYX7H64qRTuY5l/7ItoF7ePk71VzbjkjH+f9cE3/ufPinxJHDohlxTd9H3tvPFA8vop9MVh
9ehfEYu2korJ/7TNmxTOUvMB/gcNxuNUkVTM4W52tmpVhuF1mFlUoK+HhPC/ID+EeF3Nh/hJOWwj
+g2roKPMyk5woDWB2LEtCBP19gfq1cdcsjtwqD7dtNA6PiuOy5w5yGAobtsydaUHtrt2HnaNKppk
Wfx2I1BNhrr8xFfBVATu0JMOL2Oo1NwLofayrrLBkhvPHIY8oCOzQPfWSI8B+FJV426O2sMS/jdl
t3/SgI7Myu2JRoVABEpwGy+C7iI0iF83vskoWnDjHN+56wzvaaL1FHVt2vnBrg42blImm2gx3LpB
0Q3WZWlB1waVXkvtmsq/jQfA1kniiIOEOHTIEGh43fHQvQOwaSPzmtxei1nUUCGSwvGevTIS+t/a
aFq/uWA7ml78BneRBRxhfGMFDDbScQWzNczNOuEdYXLX8q5zmZXWbbVF5mdYXx3vlXtzDkoBrAAZ
6IdRRRlZ+aH28o0DmUbW/I9r6nCvEpoYsZ8TlKtcb1/FNANl9H3r5/dL7+6ncnl0bS+tc/WO5e1u
LNfnMqju/LV4yAW2K7oljmIwoo4Iy/1mBOUnXksie9rXgbwHP8Dj9QgxuIKOBcP2J/Ne4Be2odgT
b70rHfc8O85LBBGu658wzf6yeK8yUzRWIDLlWKQ4IgVudsvziKfR5PrgJg+4fPTV4EVZEqVKvz8P
drlrupA/TR4NP+eL2jggGDbSQEshaLtqXTJHw9nyOvDYLiIlcXGf290xwCs7HoL213/I5f7wxoYd
aMkERZlqWcDaBYYJSNYp2xkfnbJfigQsWCC/jL2Q053wy/YL536+EZ2m1ddOCaA7B7htuoDFFNtH
JT3hnA2ce/QukuNNdWtbJzsboXFQEImKr5rwY0YPKx+yaosq1+BbOmasrzi0wQReyToVer9K25aA
DCt523OB7V8W65V3OR464iK8S5zpFLefhI/Wux741Y3A0DjE/0kv/sXnXg2Prv+QR4ARncFZvhvs
pk24VT2OkPUBGzPwq16+r0eWKoljN7FTn9mHQlXnyqnesYXupzw8oMnqXvbzIwSrjsuQH23fyaS9
bjU/GLzf12LX8Url8gA3rxmlW2sos7qBslyecOgCu21906uArUO4UEalKnRQ+YQ8JfskBq9OGWQZ
iiQg9VaXoPP7bfmNCNNRXF3gFbSrSH/m67QeGzk0LytwAWlXM7or8srfR80MH53Rz3kPhOmwt0o/
+GFZUY6KNQHjloAoQ5QTsR/Kft2BcrDd1S5WbexmXFha4u7V3IPH3/ZY6k/T361f1keoVRQZB+wg
qcJVvqDyUeyhBphDn7Ic5xTv1XMyl3mZRnFXnTixIGoh3TUNQSOWLoUN9fS2ancQougzSwDiYzmQ
uIQKtjxQ3rDd3EwkWRu+JGNQFxCNIFYGArrxtICWHnTzHYF+owD18ZSjBbkq/gLNcwdG5Gg8Rtwq
d5HF3TSeWjvpZQlKzFV2u2IZvnAwG54Cv+UPbtnQfSnncYeu63I3D32Z4CVnSbAzuvvWy5vHjqvl
DmT8IhWQqdjPIZGHmpQvVJTDjru+hwV1852gw3PXouXQFj4/2D4+5buygawFpDSRyfufcex7u6AE
RW3fL91OdEF0XOj0w57i9Sl38wni7gN4VyAvsfeY/7OIY7zycwI5x8ERT63wqy9DR4bjXPTuOxbY
4tQ1+HJkz9aZVVV9h9ZccqSx/9Fdpl85oxGY4AZ5R/yiSmZmDYfeQnfPYIGI1OktJwEaPv8INZx5
74femlDLz5OK2mMi3Eqmi5zWdLXRWnl9GzAkNB2F5hQ1b6ZiINlYfReiS/pii/nJsFPqDS45VQMJ
855kndgr9w5UmAn4CG+ctr57laHtzuIyuMtSPJ7jZOlvHFZN89b2KOV1AZM9hnbQE+6JNSWelSyb
PGeGDKdDw8qh8tHhNZGMz+4Xf3AeF/BUJEUUHUVhvwQWVRsmMnxIx4lB57wqXJeRrCpnAK6av+uG
fs/D/r0VyC+SRU/XHchgLh1q2DEx+K2zdmeFVrvOivBEYt9D4WXjHvgbVPBWFtWWQ6i1i/DCWp/7
2hLPcHz7DEJwN/OnrkHQcXLX9oAIOjJyv/LG9e5oES1fHSan70sZDSlH1G5Y1BArOmugy1qU1Sp0
CjGUjr744QpFvhXJfOP0//ZzKaTA/9ydq1lNvkJyzZap34myPa+9k7rgMitnuluqNmEe2eHRfOMs
ZiqH6ZDfhvQdJzW+J5vE+iwf4ibpnt2LWjz7ap09P7E38CIGF9GxvyDEHKeK40ODhZ08eC+8cofn
09tWRUf/QgmqClF/IJlNy/ixDTr3CXW+4Ot19zacWHX+uq5Hn3ERYnQlv/Ppi91+H8kA2uqf14c3
uJSOqaS5XLswQpD6Fk+ArghJt2EWg9Fd7awHfakKKHWkMUseGzhOELMkoLetqE6pFqzAgzROR7I+
HBKnSkHokxC1YXKTTS6/6NUpldJZxZPowwy6lM1uHVGhccBPt2EX0+iX/78a3R9zq4laGmU43Qoo
voGobS3nJru+niara7e3Sk55YREeZlYVyH1R5sUTlACcUzn09cZ7nMEjdSjjHERW2ERDmLUWLbMA
YjWnzgJrKmXVugtz/zYCJYhH/mkowizXR201yGieJ3EARvHc2rHpxjquThxGoL83lOsUZLwL927/
LcyP8bDFB2FYZB3MWJE4VsIZw2wVQ1KEP0L166b1dbQLmp9L6KfkTZiNSANpHdYf/CFo0igQG5Fl
WF0d0BhZqB52lh/AgfJjO+U7Soc7ocSz/G+qP/9cAnXKsMVbKXOKIMikK3Dj8dGGoXowWdxmIC14
iy6s/GBVQZYrdRjy4S5AAw4XwdP14U3m0aLXidFaZtcYXg7qQKc7/wISl+jyue1lXYc2qokOMfBQ
QVYuICWuF9x8Yj/6OYBRgaj8QCaWJ3lTbnWuGNLF7635VTLibkSdThKs9qxkiga9/mArAQ6V0dpq
MTRZTAtjsVBPTC3izHYfR/9TU9SZw57Wjt+W8XRqYKWAfw46GWSd9xPitklukV3lf7q+3IY41jGO
hc+os1ZLkC0OKLtjKu09cfytK7ppdC2Yh8jCGxWUN7N6jdR+XN14Z+M2tBEJptG1DdjCM4NwFVx1
LoP7XtLP/epv2Nw09GWtX7nN6Jd+KVokib7v2HdrgUbPTglqicNtZteCuB4VE/PkBFkFpO8haKru
oLpoawc2Hel1VONaxmFllxZ2lvpbX66IKiepcNWtkIq8+jNlPGnr7q+YuEnI3UyG9Y7V1sb2abKd
tkPHzQTUiYuPu04FAdEp7HdhXJMbF939c2UIC3vqOHGQqYLGJWQdJx9cxAC9/bptZbRoRjt4hH5w
7mddjOdxoKKKTX43Q6LQkY1N76C3uW/srFfFHoeWZG5B8r9GKW+qW/wKeEbyp3UW9HcodL3Z8CtY
Hbea2SX7GwyDofVYduq56XCDzlhOP63Mfmbtlse8maQxtBbIbVc29VBOa1bJAblToYd6JWlLuq08
ZPrAZUVehXPoTcMYrfGSlVO8UwR8IEsrv4kq3jhTmMa//P/V+HXLp5W15ZqNF7RD1VUFvsDi+ADc
Pv16m/0v4fbqG11NZ9ej0ZyFMnwXdu1eEHtj6DcdE/bXInYphwCP5uucoWq3G33o1JbVDn1cScyG
422z18J2za0aqvYzZg/q40Qt5GM434SywvS1kO1Q840LlFCzORjKfck6fih9vK3UyorT26avva+i
l5qUFiQNUIkHMdbY7Lsy3whZg/F1eFtIlCOw+aoMZeW9q/zvlBTH1Y4e8uW/yUf/74EUMGQtdHug
fAq7IviEw+/jZj728iYOEwythW7uDngkFRak1ThPI1FmcbCmhVw33MYQWDrvHSr6UkDPcsqc+XPX
vIckVGIFH66vqWlsLWh7kJDOkZPLbAWptQ38vCPVYb2tgArLaPFK/QVvCoA1wWWUemJoFz4KHo8b
taU3N1mMroVs03uQvy1tmSkeRakb1/XeU1u8zabBtWBtJPbvik4yE0F9sBhkAZWzcbAyGV2L1ZD6
cxX3xZQBQ3NEc01WRiGy8rgRTKbhtTidPFb4AeunjLWigdrqX3iiPLcOe7nuMgbD6LBFpmbWLDKU
GS4Sx3H000gVT9eHNqQBHbYYkyke8greOPs9UOpluKAc8FLzj0CixBvGN01fC9Zgps7IbUdmbRAM
IENvih0l8Zxe/wWm0S+/7NUG1TIKeRF7llnVWU8rVYeqDn/cNrQWqhHIW+bApjKbVih1DNE5XpuN
JTV4jA5ZXHz0ZVbBiCUtow8gv0qrmT5N+ZYWg2l4LU6DoZskLioyG3F3mIPiICSaP5stRjjT8Fqk
Clous7Iwe58zPA1a7ASymO8znhivG940vhauTkNzdK0OMiNBBVrFGGp+Ke+K/fXRTT6vRWs3NmMQ
42Exs8ITUEodcY5VjdcmutXdZZi+jjV0u8aHIpVCiq/ciUOjZJjh8hUkcXd4vZzC5+u/w+D5Ouhw
hmqM3RMpM7qCsJl7h6bbeq43Da2FLJU+KaHzOWakhga5mA8236oPmobW4jVfvWFxe3/MeBR2L5AM
Ce/8GcfX22xyWZJX2SAMWYQtyhqzBWpGqR37ILqZ+2XjXGCa++X/r0aPyolKGlTYXKmza2LvUBfV
420T1yIWcpqx8hTMosbw6BGAMcQW9Nrkjlq09n57kXiyRGbX645B7cv3xv0gg41gNRlFC9a1xkuN
p8oxC7/F0977b3qz/5wedYK3CNdIMjSg73AmaxdENJtl/um6rS8H0H89PdpER/uRiEZViKpKVkdf
1hZIYzG+p1ClGqo1zUWYQMZkwzYG0+u4P8+fJ7tsYJtiDIY0n6shsyfLOQ3TrblYx/S1cwgNpCYS
GafBJ5/xd2OpvoECZesSSwzG0uIVIpAMTOHLmKEf9gT50ymp4yAlDqAUVv1s47l+t6j6yGzvphcu
LI8Ww65QHgHNosjm1s1qWT9EHj9E/ZZG3NtIfYyvRXFZRrSainbMWBzsOsbRpvEx7N2djbKLQ54H
206amadBUye23R2u+9zvuulbTqcFuDV7UMop6Zj5Mk9FAcQVYyjF8BP0ePdl4GWyWpM8Zvddzja+
afI+LfDDMeYxbUaRFfGUDF61s8G6siy3pdqLwOrrZBiAR8LNRyxTDgwTr8M9qLj2141lmri2Q6tl
AZtdSAUgDq5/sq0mTxlvxzSquy2BlctO9sZy6IA/YnVAFoByB8SL1DsrNDl870TclLhmT8zdezSf
wsRjeC3YMJch6egQQHvpFZpUBphrjT+Dzb5OWjLuWEgfWcmOscXvZ9++BSuJTkVt+25BpG3FUyMy
qGgPB8lkuLMpvYlRBKNrGaG2xrkNOdwKUgh2EoSx2seV3NI8NNlJi/4S1BmlKzjP4tlKAmBY954v
ds3SfFwDv0pbJ07jeovP6TLlt7xASwXAFEAQxGU8I/k5QF1X9QWYCz6C3+jpuiebPqBFfTGz0UcT
MM+8ekr6cfnc+x9yt0xtP9oA0pi+oAX5WFYz71Baz9rFT5kTdUkNWrBhGH5WaivUDXuAzgwGkNsy
0ijmWQNZH6uPMhDBH8qQdwn11E9KsAWsTrRTQy43osVwqNAhOapx+moFB3cWh/zOGuj9Mm3VAgxD
63AcL/ZiEHb0GHqJ0waKmu6wRUpryFs68gYlXmy8QDpmnvrirP4uh2TWWm4xQpkmrkW1PcfQj7Bj
lk0OSfNwTkXJ0utuapq4FtIhLiqlBZbAjNddIsEKnIuP/vzX9cFN89Yiemn7ixrLyrK2L4ovrt2U
oDdq7B/XRzdN/fLVV2dyAiWKHJqNLAu8X0VbQ+d+wEvuFtjONHctfkMRiryiGH2KeJ+OOTqLxtje
emM1ja7Fbi97C9zqGJ05FPje5lTMWy0npqG13ZnysihI0UDyoHXH1O+Lee+AsC69bnTTGUpHOw6X
VlpvBSC5B4Z39tB8HaFhwk+AHM/JuYEUM/sxO9XBX8RtVSQd9lipNqhye6ZADzl4V8y7Rr20Ym23
lLDffr1EO7xWrkbCyXMBSF4WsS90tDK3cO+aYTgJFyi9tn1WLD5BduALGMfeBVImEs9oXjxvJDyD
G+uwLr+MPUjPWMHJb55RoLwbF7Cz5u7++noZvEHHdZVVu/LJr6LT1EvoavW5PHm51T7dNroe4OCM
ktAKDE+BFyZzRRJa/bpt5MvveRXc9lj5DGDr6SSWhhxAeOek6OztNqxi2NZ0bjrAF3lUBMV0mv0R
dWywgDh54of3edgkTijOVfN+3Op7NK2vHuqxcKDxCbs3HeioAkYP6DZ5dAP68bqlTONr8d4oJVwA
MqdTxZePresdBhU9DRYpbvRP7UhOLGjYDAK2CnJJoJ1QP8gB7ZUgFjrd9AN0aJcHyUZfzQSOucop
7S3x5DZQguGsebz+AcNBSYd4tXk5Wc0cydM4Bg+V+x5tlne+w3a52kAgGJZAh3jxdujE0nnTyWqG
nUPL9PKWib7g3W3z1/Zop2SLhS4aeSJo9LCbDI2diWzuh2hj+oYc8bt38VWsSe60kx8u08nG43Ej
aNbbagN9ZRpaC+OgARtr2SsEWszunM7ZgxwkvW4V071aR3YNeCR1y5JNJ6/9H9K+a8luHcvyVzrq
nTUASIJgR1c9kDwmfSrlUnphyNKAhKEn/mi+Y35s1rl1u1vi1dGZzlFIobQ0sBt7L6Mebdi/tbLf
9e1pNhfapjpgnxbalpk54Xtt88LK8hbhFQdg/PSjno6lW/aCmgdL3YXl9Nw42kzlqZXITQHnjoFK
71hRNGkZANkfds+/b7Izy94W2YWzwoRM8TQdOV/3y2TScf04hUh4eN71zIcdwMUYWOUF2sWZvt9C
vSJFKm1LOR3n3qUFwu7B5i/DP2yl7PqOQIZHoutVMe5K7UOLzLqd7fiLaMEk3qrZeVOdG0ua6RhU
s7db6/Z6lY7vYB/z9fddcaartzJ2sHiaoEHRTkdXetniPU/qi1+yC1PjXMufbvrDhCZi0KhE4OKj
V8OeQQLaQne/f+4z2ZMt0ivv6GojiUsT8xXq34kD7epEZbLxl7i/FB2fWbDJJvbuRgtrFahzHWuk
zZLWU3c5IBAdCT91lFzYdc610WZbtuCUht2iMIRqko7GZqxcL6zXp7jxF7mFrWpdHZJiovh3jP0S
tNvutQ6mdPJumWDHIlA7N11KLZ0bRZu9uQpiVIAGTDHfBXtN4HPchMV7M1wqzP+6I8QW3qXatYeY
dolRWrD7ns9Jb1+NkY/46BLX49wdTm34w1C1Sses16duWKOsxnFChn0SxSQp7CXowq8bSWzRXmT0
a13P6I4W2eR18Y906G/G5RIc99zlN7uzDpAep4AAHBdPgvDhkqn/wumlYsi5q5++/kP7dDSePNnW
2BLcvQJRMCBdsoAk+fvZfO7qp8nxw9UbNmk2ed549DhPne8nPFySaW4vTIRfLxZii/Mitlthj41V
1NhwSa0XvQYRc79S96pszZWi4svvX+PcfTZzOS5qLmmB14jj7nMkvKd4dncstrcwPErD0VyIk86N
1c32HDWwENMNbgMzAipeRWxKbHS3iG+/f4tzl99M5oaWjhPI7R0DXydT+NCEz9V0reoLodiZvt7i
voai5OGwYCSJNk/6qjtpsKRFf2mW/Xo9FVvMFzG87HolxmN+cr4RzdqnrQwuHWPPPfwmA1YKySGW
ijNCwbkGS0O/iVz80AdxdWGonnv8zSw+pRaiucPjg5x/WJx3mBFC/r5fzz376es/TDIaMbZEnOP4
weyHLiizYSwXAIkvqX6eu/5mEvujP0DBxB+PxotA7xeG3cH20oK9TS85pPxaxoSILfwrHpwAEBpU
aNuPp17InTUPpYnHPA3p1OSvm5rW4mhkN5cHLpgFW1x7UBsoI1KU+xwSKEvWciOHa+nJqAQaM17y
ZJBlcClkO9OD23JobiF/EUEV7SiKqkI3lrDoGe1Lr74ZH2Xna5A3fXDBRw/GLS5rTfeiSESIzeqV
TyGflFr6I1d2V0i5okkvOm+caRWxWbPERERXx31/pDHcv+bQu5KQOMl+P7LPXXyzYlVtEcLlbe6P
koy7WaBi5opOXJg2vz6sQNnl52nDC38s27zDkFPlwakcayJXtx0IHmld5LfChRpaXsF9Q8iLZGeJ
2GLiIFtCWmDW/ginYChRaT18srV8EWsWl98sYnXdlpIS1R8L9PdVVdvytlgxI3Q+zVe/75Eza8FW
y2+MZ6jxQp4f9fq3VVkkcWEOcnzhFhJtVrKwQag5zU2PcLP5Mi70qeyRZoL/8OeXPf1pnP2wUk7S
C/MWVuJHZ9oPLvBvQwUxBfey4rLYCvVN2g/KiMn+WNsGmWrzGcKHd7Oodi97+s08dq61UoDGc6y5
GODpUHyRQb0LZnIpFjwz3baKfJoU1eLgmXlcJtiUB4EzqGAVl4K1c1ffTOZxsrofLBp/5mwBa0eF
yUjDF3GnCEB2P3ftiKo6HD/x7HlYPpNhvvI77/D7dj/z4Fs03MQqV05B3h1HVmQB4nuYtFyYTucu
vZmxMc6glA4YMZP3qqrHJgWkaLmwvv36lCi21qhkNk1YYS0+hpR9asbXKuyvkFjdF3Lai8oHZOMS
PevMorBV3pvQoRA5acZjHQfqJoZx4zfY8og5UbS/5CV0rqVOX/9h6lLkdshAQuy+CmK5s+q/5JO5
RKo8NfdfD9Ria4vqV3wsGsOw+dZtGvJ39Qxh2yaDxEypP/1+EJ1ro+3kFdZTzuIWeRy9Kxn/Cpe8
d1FgL73Cuetv9uFiMNQoh+vTZbkO9XiAnvA1G1+G9BNbzBxfpNYhBEKOBcWqb0YPFl6F/Kzg6vGy
4bqFzrU8YB2ZEQBVs2yTIKy/MPCPAmYPsu7TSMUalHL+st7YoucGf3ZdZYIe1lEAm5zCosnLKGDH
v+/sM4N1izPj2qtBtUeoGFfNIecKwqn8QtLzTD9vIWZELxVfB9cfg/mjBNNxmJKyelkpRmyV5MIF
OCUos/THBhoirbqFqlG0XHjwc22ymQA1KaXhEa5tCQ/vFdhSiM7ZpYX0zAzeQsbqeBTEZ2N/7Lgn
TdI0eoIOhOlvo3qtr2hV5ncgQpYvA5GAQP7zasSgBy9MP/TH3q8PomB3vn+Jr36mg/8CHwuNXSuL
aN01rU6DQd/nYn1soVOTvGhwbuFitovgjDogYpfBcBimKSsUe9lOuUWHebQBK7HBpeGBcN1UftYu
7QUw0pnhs4WG5ZBVcZM/ocW9uLzLCa/2fuPxCw9+ihJ+sQFsReROpACISBOFg4Z3XxT2GX7D74sR
edRJ0Gum+fteyedWDOJls2GrJ+faIO6oteoIrTXCklGMMkzakMtLI/TcMPJ/HqGht6o6bIw6MlZf
q549R928L+v1ze8H0Zn5ttVwagfW2Vza/ri2u8B6CdCAN3RtU9w1EdOl1OcfJdpf9ctmVyvrPu4t
be2x8KDq13xdyu6pMLBVNkOq1/iuoDdNQIB5e1uIN5KqHYSXs7wZs8h8Xlt5K7wgq4FLXy+a35xr
183MX5EtHTq4mx97Qw+gle5NQV/xenjZMN9CyJzvhZ00bjlWuRAZo9TsF00unafPZAC3KDJA03tg
69blyEBSq+h0Py51BjrPOxVecoU9M0+3yk25hBkQZXY9lr2v9sSiVGA9ccnf5tzVN1kSyPR1qIPn
y7GN1qFNqKdYk4oy4F9/P6zPXf/U6z9EmaXS1dQgc3T0pJ+Oc73j9hIK6Ew4vpXN05KOFc5VyxHn
WyMTzx9qL6ulC2ElEnStS3Vf0uFNt+bAIA2wMvn2+1c6M2C3onpuIWZFvWMBAuxTuOaJ171blkun
rnMX32zqTrVFAPTxctQ5Nt3qQ2draDy+DPQotq7S3hrAsUGgyYaJ3NBZH+H09SqAOejvW+ZcZ2+m
crQ6rx0quhzhwVEh7Ocymbv4QrOfufgWVFYEuWYAGy9H0pv6rUAiEkB5BSOEC7u4+LW5KvnX138Y
q3VrwT+XsTkqaAEEbzoalddiacLhFvmB3LyeI8rqN30hq8pPCOvWpk4UsDwNTcKQY8glCFr6bkhy
2D2oq6BsCNZuX+joqS3zOT4Z3Y3Vdb8uJ+xj30z1R+hqjOLQCOqLHTQrQ9D0aDuIW91bNewlgafG
js6W2O8ooENGlwRDrWHXijUhcxbOIenUQOERRPY+ng7lYhr/oeiN1x9itjh1NRgn+d1sRJC6cF2W
HarB11PLgndGu/FzVIrgrnzCpjOQNVkIkO/7VSvypSo9vaAQM/r86MNWC1JdXTsWGOsjWIR66fwi
cwa1IXjP6kC/pjWbvrsFcnZJNdcOREPSj+v1HPRWf/UJLQZcpjwlAEe/MtUNeHeNuGnh27K+Hqe5
0K9h9bGOR6iACHU7rraZUj41OAGXFp5Mj0aavHjMXd3LndQgqKayiBVPWz/OyR4ssjW8dnkpy2zp
pXAJDqDGHWCLax6DCIyYb5ArjPw0xkpXpIGU9n3f0jx/hgP69KGCIRO5YoOweVaVSCEcKlM3PBk0
n8bvdgIb8LEG6Us/zrArFldtPkESWg5KNWk0akHSZQ6dSPjAldqrmnM4SXT54LImt0EILQMPuVAD
8qvdu7UKVFqxxQM+fhlqdJ3zYQ1A5oFSHO/nSBxFw0l3aFtVhIeSxj3PYjRtnpTIla+7usnrPAtH
7nRKAOm819Mk1G4E9hFLxlQ0dXHdg2gk9uM65MAdGV+oDAyQbkqtXYfbMJxDltihMlFSdLT6TKCX
D5xYHbnbWgP+keWsZfQ1GxuvOeZzpcckiFVjwLfwgJSuxjCi76NFRwTNaqYq9WoV42X7qA72q+pK
kSCahCBzuDiXp1ppcKFDGfVsF4YVZ6lqhY8ZwOclT6epc2u6uLIokyEKwV3sVIwx1vtS8kwQGU9v
VheVUVItABiCoRnGHbQ6wzLYGT4O7mjIalnatqysH9UIJloCOw87HSI1Y7+JZTeqNx63zdAkwImS
5ugoafQDXeNygYAuSCX6W1TFXZwNwPiuuwodCHbRAmY+NObLkgKlX4yvqVCSp8LqJcralfN6D+Uo
R5KhK9bwISxnuHCmEs49bgep9nnUSdOpublShS+ivQfpKnGtWg/aGXlMOJR2VIWP1waMyqt+5ZLs
iVTmfeN7r7mlO5f7MdICJLA3UTO15dtBNMUbOgflZ0cGI58HI9rG7OphabTczf0UNK8qnjfqO8qS
lO8gq8TEmIAz7vPrZfAh05moqQhLlUoY3xgImw9kjqFeU4/01nASTAc58zC8Fe0gG5gzS5CEIFE+
urd947XTQwHl8OJQtbLNv7NihE8BmsNvi689LM5s5pAWW1JZ9hPAuC0FBqEBlny6zocQ9tHQnJnC
fYvBXn5wspP2Fju1qNMgxFB9rTuJXQmV+WJ99mJeVE9cqlzt1hJ807s2qmN5aMeOyX04THKW6TD4
DRhAa9gHqOyEElLG0Cuc/axCIGMP4KC0LaxdKCRLWlNGc+JHnWpukUcuoKAnosLfMXhq8cy6MOZ3
tefNn7gSyl5p6TIfXuRVMkOibU2r5YlBCHrFBFcoUQVJma+J87sHV0AUuupfSa+L3a6G9fOHCqor
YcoV58Pj4uvw68xJDzmQ1ZUS4mVqqI8FW2EkkIVBnfogNb2TwUS6lFPOEmXhLBzFFVwEckTaOhIS
9tVV6x/AHo6bq3CMKpgzN/Xncanu4plX/VXpgviKBTbE5F5av09i0aoP0BZvmn0VSIpJUnvNM7zc
pUvWiVQPYd1/xTPIz3T1yy/MEKNeaSk4JEcdh+kdpN1ItPMcJNavh0qMLsXhma7ZYOpFvmp8Scz9
WlSQGx8op12S542FtYkWvLhrl9Dfw6r3REwgd/D1QBQWLdxNtwF8djusq2uvykQO3jDv4epX2Dul
O4rWm7FZpq6GIWJiNbV+EkN+akxK2edxqpypCAziQTRNFNd9ntpiBYSsG8eivTbB2q03vhwmkxAX
jbA6B/M33s++luoQt423piysILdeegJ8ngjJhuWaaJ/erb5cgNCAsBBPZ5xOQzhhUjbsLJS8kGyt
CB9v+qWAyjwLZo2rlDBacl08lknhu7VN6ij32VVbSKyOcY76UGb7vhApB4pf3FWtZzFW3IoGCXjt
goQXmncfjBtt9RytpQ4TLHZhvTe0a4MsHmems941VKbKj5vuqSkcsbeu4EAAeLASZmDwgyN9WxOX
n3ycc1HvrKdNnfhNVFTZ6OToX1Wg+MH0HXSFB4+UOU3DgLH14LFK5GlplFcfLDw6aKJBgSHvA8Gn
DyFWcgPtbWOXVM+KBtkaYgF5nMpW613llKbXOmzz8OBYYwBxnIM5Rf6J0qxkIqKJGNjapEtpvPYI
EOla2wTKx2N7R9Z5nNJ2nADCnzr4vUM0fR6eKwNG9q03FFV4R42IR1hRoIMBcIAg6Kcp6kOvzACJ
m/xXBUcaJIF1UuwflsWFx35EkPRhaPw+TyCw3BIY+LS8gtiGUoely4PlHs6FECUUyox+pgTtEClB
hW9+XHMYPSXFEKNFwxzKjq88taj6wXes5BhqbTOuaUnnuUkn0y3DQUP8tLzuIki8ZRx7Pvbe2qxL
hvWsWp8bwLa9lFAgTFOMphZWJMUEbrKyvMmP8JHAEozKeeNnAGUV4VXbtd2cWBFgvkXVMOd34YR4
4cRjBmerw1zC8QvGi8MnaRbhHltowPEMs7TsIIDQDivE6EdjbnBm99iuYx0gTJjlzTswZSHoFSIQ
lFdBPOTjbRP4a/vosCt738nQA6kVtmF9MrxqwMSwtg1UQocA1TTneRO9Dnrax4Bb9eCF42nc91H5
qA3TKmcV+jgSbs9N31Q76mDm9xC1EC7fS40Rgxw2NUVaeXD8gGqjN9dZBdJHmEx5OH0E1LomWU1J
Fe2bauLrEzRe/CCDdLOcUjot0BdREJCu0iqGZeJ+jLqqSUo3996uieQY3iwgzrE0zIM4zKSObZys
JdM0nceRLdlsY/QoAq2Wn9BcutuPXhi8GtvVX+6sLvri0AS1Gg/GDA5jXq35sKPYxtvEsYqEiSlQ
STvIdmmCLJfDWjwjJcHgxaAHWGZFriXvQ8Bwh30VhbPewWGoBFwhklbBQHce9E1UwCQgaOvwBhWU
3j/EQFEVV2ut2uAtW4slm3z3sAxoEM3gGT/mwXA/VwBBYXt17VcfPptwBVWVgXHktDDd3wwwlAn2
OZaIe5832iaONowcvQDOlnvUgOR4XU3QW8vqhgxhhp1MvnY9neIbxtncJjEbYpoNa+3q3cImS1OE
BCXcDRBPtTu/wkHhHpY8TXQQQ4iKcG0CXR2qNW/Wjw0cgyGv7AYvfIB38zrBByBeCjgIDzO7snOk
Oji8tnrYC9+vgweP8VlkXj+v36yafAgHVo4fcVDpseIuNMKeV8ee7hKm/OrWDwuCByA02LeTg3Ie
rONFDqqIaflOQvskT7HTDPluMNiFExg4Cbaf+1JggXVB9I2VES3h8zzkZFcarBJJDzBZm5KoHMgu
XGuo5rV9HHxo2s77nFvEjslaR9pLlxjKuTe5DPM4m8Oxu0UoSg6w+8AYd6Mc4LsRQaY9yiWwSmKo
YDxGLKFJTMtoSYKuhIeAGZeFXat8jN6UPTzy7sRStjKlorHxfYGQq6GHEtuJ95QbnPPgSGynRx5E
5QndTv331SgbICVlqx7CxguGL6OLliIRMuA8a7FKkyOqcgFE/0DZQJDQ0Gpn8qmu4Y3nsDR0yP9g
V8aUKROAw5lNPZR8cS5sVYOlcEI1/sqNtd+kMkaklAiER0+1aDSD34SUn0IE0s+ilHN8VGHbNWnT
mDk45Cub7/px6h71LLV3wOrew8w8Oo2zqZnm6FBEnOBwJeqyOAitzYw1qbDhvSzI1N+DuB9HezqP
6/oq7joZfFJF2X9dMEe+I8EHU4sZoxAuMOtSzKldfWGyPoe21sF0QHre2jHi8uDj8eOHkKzhfbAY
H4tiNfpPROfzp8FVizpMfRQsSVgiiwlisSlpppB3V3tpRlXsG77gLBI6B01JUnkRTVcRu/nKuk6o
NKoqQ9+qrnL0zh8XeArg3AS0bxmb0KRFPWOEY99UJyUBDh2STDcQmU0IjFjUPpBt0Gdd18bNPvJV
X93rQucygygeNztOa5ofCUwq27t+oKdtC/KQ/k3bMX9944PZs14B87XSN6ywtv9arv1q31aN7KMd
zKT4fMA5gvEHhDEq/t5VIZ4StB3qr0m9Lo4/cDYi4zA3pTOvayLNZwrTXPZxsXzwb7zSRvEHvQ56
RpyIA20aNjWJd3Ghy+A6mgl21kbDBzTVHpkhQK4chX6ipwoaPHqxRz7hQImjvbJWxru6V8TeQJV+
JIcagEy5X2qo7J/UlUd7JCOtOvgXw24JB39Fu9QDG7+GLprjwR21IOUdHVt0f28WnPBxpgxbs1+d
nEekN3g0wBeXjzKDLan0rtqhcFBcH8ryvXPWLpnxYxBOxgHg7pTxnpp7gVWSZbkfROHToohnUuwd
wwx/91aNj9FY2x0+gDLb5PNW7nNR0fg7TmrhvFNRE9qjRwSge3aeaPO04IQ648iw5OXV1NAolEjY
rN6w96FAGz/7WFArmSC7hEBNRF3LkrJZ/W8GfubdldUec1ctFiKop3gqrtYkCtp+unVcmRNhXNp1
/lbPFLKC/lKbpwFOKZ8UdT6SIeVSuqQPg/LrVNaiPQa8IG9lHcQs9SaSQ2uIrjgX6xHrCMqEkQOm
A7dqMr2QKdr1sHUR70wHoeKrxoRQciaDX4pDJD2GmC0vVPBOwOCdJQan/zqrV1JG1cmsJIh7LCtq
CT56QynDz8JZJA/WyY44GQ8ORedRsqXaIRFDdbI0bbhe0DU4k53dkiTxfLKucg1OJsxWj1HU2swi
QZ72EQshEMXMo9KOHwBBvuRkfC5BuE1lU0M1aTtzXHDqyqCuDY2OZfgTTvi/viz/XnzTj/+qkfT/
/A98/kWbtauKcth8+s83usXf/zj9zn/9zM+/8c/DN33/qf3Wb3/op9/Bdf+8b/Zp+PTTJzs1VMP6
avzWrU/f+rEZ/rg+nvD0k/+v3/y3b39c5c1qvv3jb1/0qIbT1YpKq7/9+a2rr//4Gwb6D+nd0/X/
/ObpBf7xt/uq+D//u6uAA/jX1f7rV7596gf8dvB3HkURiznhJ2e8E1dv/nb6DsM3eMziOCQRDSg9
0b1wmhtK/JL/dwFsgR9TpDoi/49Ua6/H07eCv7OIsDAWSCLhuj4Kef/56j91zn931r/BlOhRV2ro
//G3n9Pop6fCLaDBi49iHzZCm6KdLrAN567JaqzQ8L6ZGiDmwepUHTY3gOMupI5/cTdGKN6K8dN/
22p/SWvbtuCeR4J/ZuBJvIL9S7ejXj5fSLD/XG7647WwMQQh2ht/cMz+uapSoKjCG2T1fKqCvQGm
+jAFHs2A9DMZ6GGXYEgb6jjuF/GIxFxQBiAxDbb6qYhmi3iFSFe/VuKtiII15f5s0ioy8d3UWQ15
ntK/7ut6zgjKbLu1YvyeROxS7fWPVeO/y5b/ehD/NEB8Crdcui1anxYPAKEkDnrcu1pdXu/02Lxv
KRkPNfHhodIqlrR2+j6MQX1QJnrbtvyrATEvyaV6LJvOJp51LTycrDtEM7B/oK/iHE/94jUOaMNV
Wy73Rq9lUmEjhkXKgvxHiRYl5XTfuUBnP8ylPwfsjwP053Lvny8UUhIFkH5Bi2x7EtlDVfI666M1
huL2HO0gpicRKZkuymgcs7vwZGr1+5tuCJh/3jVCPg4z1McUPT3VD5UOvnqrXRG/9P3i72GCHF9H
PuluhkLqB8goQk1nkah99G15qAcprzzDzNPvn+EvcwVDCrf2sWr4PtaG077xwyMMc3USmpBg0g3T
YWoD/7Gw63g6furd//xOHNI2EedQ/Q62SHiyFlE1rXUGrRrYIaxkgfeaNuPbMm4vaSz8jHb4V7tG
hIZQmY1EAO+zn18qBvNqZkOddXEwJmRsi71G5ILhSmS7RzCMjFHMLLszzgVN0q1uuiTE9fPm959P
gGWYMyxCfxFqHoIyb/WCCMtvgNIpbHVdjFH98X/eohEE+f7zJqeH+KHvxjjXopxkVgr2NRzpkAD0
8t2cjqkvuI8fxiQglEPufNOcSz07Evh1JhjM0RzvvruVhsjE5vHh/+9G28EIhE2DBF1GmGmuR1lo
HMmQFUiBlSDmwoz/ZQ/98FKnMfRD46lKttTDvYqemZtgXOSN7w1Cv6jpEDxB4R3nFXKafj/chcW9
h0qQzEgnZxgHYqQjQeIj8oPN+u/b7pdjHuM9Qp48CDCpf75TgIOeZphe68BuDJIyE8D9S/TskzyF
LgN4OapzF275l+0Pa0cUcIA1sKlDbnGzaHqYZyNSOhl3Uj+WtJEpm+HagbzBnTcydWGz/VWHCUYB
d/M5i+h2FI5yDosZL1gRQDNZz1Cm6+HL+PtW/OtNsG5wBD1+EPss2LI+TDf6yF3XWemQp0dmxj2v
gz++/v1NNqif0+qAu0RYnvAXsilb2QMtGfO6sM6GbMqCtE/pUYsdEr55NpA0PPhpd02O0FDxpt0r
e2mr++uKf7o5eGYIBrHqic2Q7GqIzgZ4Rb3udOTtiPcNtOQL6K/TivBzfIBBGNOQxwT/8MI/D0aU
mlBNMjUGYZiFFUi8YUVTQgASmCsLR0jGP/y+Sf86FE83RBhGCQl4sEVqWzaNuZXwL3cEHq0UJIII
pvIiAZPrwjaG4Hf7cgLtx8NTE+KmWN1/frlQlj6MNHMk0aniN3g9FEsmXxTDaxZoQ/ZxpAeUmZRo
3nAVg5XrfEXu2lyNM1RxVPsEwo+NkMlyNDjKufCvPKKHt0NV8ma/oIz4CoDd+LYBqff9OEQDtIjY
Mr0rR7/MeGfeErW4j9YGFQpJ8YOcvLfKU6iMzeN7mw+o1M9vqAez0NL6qFbU8hX4QNNjCwLvQ6iW
J2vZ+36prk85BwDMSLCjEgm4sCxI1npek9R58zoS6zOfgwCHa0tpaoyq91BeLH0cczlrszyW9xoO
fR8tUsgnm8/xjrra3QrTzLsKFPHUq1SYrZI2DZyyGnbEMWP5w7AbnjWTt9Qokbevhe322HE+j8Pa
9zDdRdYkYPqd7zf5jlDbPcFlyMhMLPW15+uHaaiixEdi9QmUOrPcr0hO43w91iKJwNLcazGTe6Jg
qJoKH+CsQ9/GC81oX+W7DnKYmVeRel/F0aMo2Q50zr0b5nsWyF2l1ox1/itQ5h9juMwugF/FHrJ4
LNT7po93fLLxg1cbGEWoN8ieDCjbtuKmiGi4B3uwQnqST8mCghKSBUzf5dbcFg5QYwN75MR2ag9p
/zkNVH8XlGOzc0YvH8vI+PthbN5EpXz2O/61Nc0TG43YBYY2WYmEbcqicKenaHpdNfUKU5jGqi9q
WeSDksJen/acNs3DFnk07bs97cx+ivE/vF2fhTeqdSdg5JSOiD+PMZxnk0kCysLWdm8no1Tq5zNm
TQlRlxiSR7s2Gvxdh1NGsqACB08YlWGRbDMj2GODMB5IeXY/eWzcL7EY7tnCAdaOYHMEbaQ3Qur1
emwYfXB+hWqpH3yLzSyh56bHzCfx/GCryD+YJr6xsPZK4ih83aucpdVKb0OvecWBro34+FjNC9nB
KQIWveH0tmslT7xmvHNeeT9ESPIUwh3bvtb7ykOdN5rZNZH8fZD7bwBnoYk7JUqZe6vq/HO9ugdE
td79PKsZWwbMFZ460gJdWfHM9D1qYVM17QCUeldy9mmyAWqKIH8lqH+hmudp1J8rg8obJNMPJ6wA
Mj8Uo2F5kxvzBPHk+AoABgFbWnOEYtRVE+kFZZEcPFXVE9SgG5ZMJsZc1fr9Svh124YZzMyuUSAq
MqTIMkaU3tEm/B7K7jP8c09pcOB/+rx9rsb2qsm7fW97vddRk6nZ7JupD/ajDzterBKvRNAtiVmL
+n6B3t8BWXCTsbZq0qBvj8wX3l4UIt7hRFMmcU2Qoav61xX1xENE4zZDUZV1O826z+XEv5/qYQ9I
Byw7JwwkVoX6RCM4UERWjsgYUZw8Cbg8BtnzxHCPpaIuvv1f5s5ju3Fl3e+v4uU5rpHDFIFJIim1
uhV6gqVOyLkQ3+g+h1/MP+5zrrdE0aLP8cTDvbp3FwsoVH31T194Ii5GJwsW2hrrWvF1qEBVZ2M1
hWPrSnNYupqwJL5Q52lx4sjr21H3e5gVL1IA7e1MPVgINdhZ7N7P4G9cOVPvKGhUNyPzUZTFY90I
Z91Tb44YdYfBwmEVplvwBsBEdTXlS+UuUv+ziMzf1iQsb9KgtyM7uet6tUYvYBTu2Mzzdkntp0UM
JNJ18Xe7XqQAHecjDQq/Lal6hAFEKBYVcDVjM/pLjl+jiRRaYRWdX41T509hEvlzHIUPkZrbZPKL
fUuwu19byuBqoLWHUVL+EFFi3nXYooMxk57rcVQCaN3kzmrq0luqeVr3M3xkQ895trvTEjTk/NGw
5HFnx1LvTiOXBnAN/XlR8dEYafIjiZTck6PWcrMoveGx3UhSC0FOegXCs9S3Zv2HZsQ/ya+9yYVD
5ORoKHtjwRO7iF4NJpttQlX5AmKEZa5sNPJmcaDR4J4bGlfmY958H9mvViX2S6jMTn7ixQw0xJO6
ZIciI3p1mqR+XkZRP5apTeGcq+I4KdCUbk9SL/2X4Arpyi2i6vThyF3sGUJv9hPI9Ktpx/amGUX5
p3eq7g+ar/YBERcAMEydn0VN8XXU52pngW8cJhEqoBqJFLk0zuBlK4ba7c3eTld6KceaW9GSTmwy
kY1/9GxE3NAvE/FIY5NWkjvikn6l2XZMB2ETGqG0ymVF+ECk7eIsLyXOPCkM92U8OrVXNzHnK01s
442WpS8xN9dnTdOSeC1LRgKcDKCPIoo0iYnNNyVuq9jjEoXfd0GX2mg3j1WaP9BI0BQo8ZaRHFzE
ADMBQVUzw1BJ+YmGLzWkhlrDv7F2qsJy1FWM9oZ2WFNpCK+MWPmrbj6FVbn5SWh3C386hy9pJKTE
UyfuRJ5T4cB8NHo5Tp540A794IVeGitIV5UlbEijsk9bOEBPYm+zDxJB4F9RR4ifRlHkKYtnUEs3
VsPymORT0Xm2oaKfyNIRvTfbXP21NOH9fKvA4+DXCruCDjvg1R0dOnbtONXmFz23SWGbwEp+hKFd
zb4zVWXsR5Yddr6mZka1SbR6nNxFVirLk2MlszwsJUQxaCPtQP2qg5zz6Drj6KuMrsyMPxuCvlod
/G0g0rg0DhrVT+4vQ2h26xHlmvTUjDYpVG7WKL3qtZFV9lskCLG0D9MqMr83hlYb3kAs7RQg+Czv
J1t14ueQhHXZn5XIJkCz61R/qBUroYVJpTY3oyAA/C5S68ryUSq2ZZDPmTy95mPcyk91MStjUHfo
s+6ipLTDTZNlIg2kTgPzQ9c2Zv3PyokKxDdsKQTIpoVd8h047CBBl9jN4uWNWhZscxNQl9xFiC4I
T+5/OezSA1IEOpS6TqNO9cMATa1sNbSh1a2JjOiB32RoLicCX2vYOnLq51NdJtsc/SZUYilsyros
dcadmE694qIcenFlltp4qxbGUBx7IcfqAQ92NyEE6Qa0llrULBP53FZ62jQ0R/7TDzGa5r5toy98
WA4bvE5Vm9u0WFaJEs7VEq0HtutBucPhpCw7TQrRnklWCx1CL79qrw+WHXtaBbnt2U5bJKe/Tj+t
sCzCaGuUIaFrVAmRQtqlmgoCFkT6WGut0t+bEVxg53K+ha03tGMSrbuBPw9SXe/bvdpZfQ2YSqZ4
BnPXLHavu4VG78bXRYVYtiyixNwokvTXyBlTdDs10txxhndgQy2aX31dQV2j4Voyb2yLonMR/ERK
kPC133BeyZrbhdnM78ak/lCWmfGyFJUzcozr+ouQ27BzDaDV3O1LJBUuxaV5bERa/rFEPsm7FBUv
0U3IIsl2j9oq9wpzwoQFty/NbtYm4l7Rap11akNyocmSXSVujcaPUlV5pQWZCN1JDMJG6GoZ0d5u
YFTXndEjZbbqGQEUwIGc+bmJFOu3bmlN9SpF9jhnrlPDqd5wC5raeyq4RnvtQsnOEsy7aZJWNGTr
Zn4JZ5fRf49yU9F6P7U0yZq8uMt6pd7ZJopU2W/7caZAyeFpv4skzZr1YjpSvqCflfkFbgEs1g5u
bwgjjDy7bMMiPwGxY/tMI6kh/N7reqcF8lg6+oZcVtsiaMDJB90mUDZ3mnLVGsYg/54qocTHQS8z
HXEwamXr1klEOP/R1BpXKqLBegk6ozPb1SIpFQbtUGZ1b2OHVWcEBXvjxGEsl3K+mlMudZ2L0i9v
IyhEKZJOh3Kva9Rb1DL6r35i99hhBZ6zO0vqbdtre1NM67JrhLwLebaNJ8PmWpu8kRpzBZ+fQb+n
S6V52mImymMnI0dZC0nvhz/UzgQSUj9wbXVTtWmsF5pRyc9YQCJlbZlLqrvpMpi0QNfisV/rUVpD
Jo+5k2xqMqDlE2CtN9pRGImKpUcyavMuDtN63LYLxi8/lMtZ89Vk0PKgQRrd3pa5JbdoS4S6+E7a
posnyWbsPJFXRRk8L/kQB5UsJ/3KYMujTpXtqvWzYkEN5FpT22lf0fxU8dZE44kOJWTtcEPQFBOP
dymikt4DKe0kewBZHed3r//ULDGNryRJTgKtizWXK6U8tdrqRyV9ojFLpq1R301cZ/MqjRO3Cq2l
PI6pGCP68aK9e6E5D6rbUsKTscuRXfINlCf6tkftcjuXKKnA6O1GvcmcCnVahIc9Dnr6Zqt+n8A/
P2vRLLFvO1K8onFFBJsaDQ7BU043QQXTMgfnbISRec3tiKhRS1JbCrw6yR2uLHKNdUJ2msIKXdPK
71N2jMwLeQ0Hmeojhz9o9ZwsPdnkw/upqCPBza45zLOYNkNTODodZ9q45rwXnS5ProLji13bEknn
mUWtjWsue3P5xPtMdNbdZOXUb6O5SPXvpm1mCokir6JmVaO6QlCOqMvT42nYVHSbNX9Ywkl/EzQT
V88jzbrWOaxbEIXCCVdAjuWeFlL5FXTznCqClQGutSmMLLAsSKMzODCbdASfJT10ttGGqoK4fJ/D
IBgWV92kV2DbD6AZmBxYCKoYC38V+Nx7QASNbloB+LvtBBKijuELuvp/oC7/Et27T362VVf9Eedk
7jv+91j/Lh9E+/u32L/W53/z/0fa1wHL+h//xa1+oH3XfVL+z//8LblJ173278jf0//4D/JXgsg1
Nd22ZSzGjmJBt/4X+ysp5n8ArUBCaCb874nK/Zv+hRq2YWUdFY7E0NCI/vf/9k/6V5H/wz7ByA7c
puLY/IV/hf59j87ZQJymaWgq6mnFti31fIHYg64qaVLtx6FaowFxS/neruATxuQKIv1+Jf5zIEbS
oGUVCzTw/UpUsjbK+6hCzdywwzntT8OU/iVo87+GME2Th20Y/Pf7IdDTCsSjFQoj/QetpNgT9S9J
JT1FaekLu7v2af0Fa/8Npf5jPAh9W4VnNhXe0vvxskZYdo/CbQavqdy5HqKIfnOd/KzombTqDENa
GZoYv81177yk9dTjgdRpXGIqgF9ui2PkJFvNnrqu7iHCB1YapKtXYNPlXq867oitlXtWMq1Gu293
ZhTPPcJcIw/yZZgf9L4svzbqXH5h608fJNwf6j2hX2W5kedFWD9wMcjZrmywDxGXaZWIJMOYVmGF
Ey3ZOkSGrX3rdJri3FrQOl+wXmF7ifUaVZeiNxgGRFfPP0aw9hmjsNPhg8mbbQ4bG8h6rguvR74y
eRxgY05RUlRIqtUKyVsWGi+9Q0sYZ+n1rSiTAkOIJnmKKBfKhrIOZqRf6zqs5IPC0ktdKbGcdVhp
xiOCxeQn4frVwZArfZcU3YlGzyRXhHWV0P+jkygzLP5P2q0qz5MuJX1ATRDr/lB05YjCt3I2xWyk
ElrlCE3dnMTqXVP3oPqFPP8U3HVLzElS8Z1LIUmZqJosX7McYVJkFs5mQSB6rI3GxO2ZJKA+NWrE
vZkYzW2i9WNQqKGzT+vcfGwW2rB7Nq6BLzQCHHHBKeoqLfRkD4Am/yEEad45rVieO1XgUTK6slgp
6LUC1pP42g9ReZ/2yfATyoHMsDwqi5csMbVDIVn6S1xIxNEbRPZ/5xsNMRlYreYVyQA8Qzupvned
iYS0weob0Xp5iykqO+jDkoDtwGyTW9LrFgWpOqJy2pnhKdvX0m0ZvFKPINAtFQsKjS/sdPA7vaz1
ozZEse1Z5K7Zm3HR8oeisqNpEw+GqrszGOW0Mqu5qDdZmi+T65SDvdbCLkcdO07x6ImhR8tVKBPo
TCko2fxI6NQEw0KrG94fWk8MiXrsLRjfvxSZnJCnR2YO17T2LjfsZmN1WNZqO1MeGydvHtRFWqjZ
QaY69M3rcJiqEUAQRn7JnF/G1JygCorHpsZ7kmWJ8y2KQmX4JqXttu+wKmFzE8laaqsbDHOjX+pg
NXpWH+VGOYDUInDguXnEpfL9JlobND1Kc2wXrdsmPSCNhYpz6mQf6LNxMSe2X8Jl7o7V3I77PreW
tUPvgNIdR1RmlaYNX6faau6acB7hrqdi1aqlvZVRw3uxqkVe2C8ajvhBv2XlhU+lFHYrUt3GIDS1
YmXL0/wtRxdK3zG5pAEJ/QeQk5g/MX+nvjpr1MeGeEqsarARX6bl/WjV9b7Gs/EHwEFf0fAlDUZQ
nqd8VgCLqagDlWtZINk9t7IyLtV7Ra6dPyYyEZDBahj3jT22e4TBuU8fV/NHC1uCjS5THyTVEDeK
3v2awbDd0JB32eKoT/OgG0E7dj/MRVWR+zfSA01CENtiExo9ZQz5fU2SuvqSKK7JrdZNjAlto25v
+jZUfXbuI64wbie58mOp0sFNWSmbJlJvqcWSIHfkwlVD1KdD290qqnaUlKz0Jh1cyy5G3UV/W/tl
S3hKowPfRW3J9cCqIm/p6TaOKl12pVB7ygwal8aj7UEURcgb++kryFS/bduJz9zJzA1xQdrjjG1h
9MasxQBgZ3uFjug7JeyqbRu1y/dQFLGXDon+bDo01ElLVQviqZ23eRct/qSE+Y64QOOHNC4gOEsW
/XFaUOU0gQelG48TxKL9MTbmK8hNH5hAXUEcYTkgMxAHxBRGjTf3ufm0kCNyLAqr+8a9WNupkTU/
zhEZB/zOKSjr2qKLnoM8Sy+cR7H0xS3JPvmagPbiO89D+ZpYqUOQhNoFEUEzd7oaQrww+DC5J1C6
JMuYS4+nmWwvXgpR0QHEIo6mS1ysWW6TmAt/GklR6JXZLK0zuvtQ3Qt7+aIMRvUtNyt4gHnQeCMq
sLRaDOqDqTq0RyAgsxjBufXhizHl+VHLZzDfdNJn009KRf0eFaYCbB1p3ZOz5OOzpHejGbR4R/c6
Zw1ppgOuLG6BKn0KgAkU3YAeGsA1YmXgds4v95Quk4MiVuBfU/rF1Gq5i5c0XEf6ItxIt4/JWGFw
H7WtULWCi6XQ1qa+TJ5spw9TTMvjkvp1t4gQWCQR63BCkM8zitE1K71bkYexdGp8VFBbJm7WGSEL
axi9tunMr9kw0uAqTaKk9ZcxldZtRU67VyjWc4ezMeis5CRKtWvD1+rp3lKq4k7vjHxb9CZqeraP
3JxNELPI3hWamO8kq+t2ttQY67aJwmOWRtkvAYO+N2ysbJHAoFGa1nOtqMX3OuHTc3VKiK8mkdc3
NujkDalgKXJZS1G/5FZoRrteZM1XHc/aEVPN+FCHSnEstLTcpWAud3xggHSqUXc4FSIEoIGRCD6D
qI1ZtmxU1Y3NhSnQ5WQJ7FFkj2atXw3UeK9z/atcspBjwTvLpqOZ56Wmjp6q0rVhT5fe6Gch2rXU
gcZ2sizt4sQxfWmZw6DDneej54o2eVITfQ+++joL+mJrehn9qEdCzG/A4HT0V6HC6cgV/gW3SWhe
KVf/kpW9L+5sSzYpvh2yuT7enEQZJm0+W/upl3wn+m1KskeF443sTuz2WG1+8gU+UMRt5mXxMztf
hQOfXHIfNR1b6TcreposgpIkrBRo3+c4Xb25bFzQxX2s3En7Q3UhGzoCjw9KKpjhWE0t8kggg49T
p7dfZswBL1otR8jw7OHatfVUPZ8/EJgN+6S+ME5y1vfVrjOXkS6l0r68FXyohDWV8kMRxCt1i9XA
nV51sckVosbWarfVV2JdeqH3+Yz/ampx/hNM7kuGY2BBBM55/xMSBUVZklv7YaU9q143Bd13g88/
cLzJG33rcRSB4WX++AMGU3v5fPBLj/vt2Kc/fyMXqikEcxxR+07vnxSgenBloXt9M1MwtdFyZaof
b0uI8d7M9OxqMVVgKUth7Yv+Z8QRqtXfPp+Ncm2AMz0X7QWo1gXTCbBzE9jv0n8j2jlIXGKiDrzh
W7k2tp+PeWkBmRogMNCHjLLy7Aaocz9zpMXeswf8QctPvWN1lm+SmbtJOt4juHLp09Yk+lohpboy
+GlpfFg6bwZX378+qdU7eHcMp/AUZYi3vLA3xApf+SbPZKOnPY73pjmgLjpaYMRK74cZOcoaOr3s
9WyrVMOxgaWJ0jv8MC73FuifV5luSJH99fMne+llnsRRBnJG66M0qhr1gYuvtF9ilf4CPGbfqUEz
Px/k9NPPn6CjGSikUHopxrleDkOpKtHu/DCE+Up18GkSGj6BnpOquYZVvzLahc8NLQ+pzGAdqoFY
/P2DdIxIJ0CpOIQA3EL6UYmKU/nkjbiCGVy4xIPNvBnobGHodp5EY1IcjGaQ1lI8mz9KXDQPM+qa
LRdMMisItFiHUmh6ht7EdOaIjQcrRcQUxqMkw4PD4+rYu2s0wfWgoC6KDdcsY3traMVLC2Lt9Yo6
rO2Z1tw0e0xeFltzVth/usqr896K3MWs+dt2b+xk0cgedm1/mluZa1WjamsbFbCrVJ1+X5Zz8bRA
eBF6sVwLaPqwiGxHZsXiBsAGYH1AT2gYAjmidIden3G+ZR6Nrb98voLOkE/+yb+GYBEZGj3JQbze
v9QxxwUqyeiAdsbKbtx4lXnLzlxRpF4/LD4soNNYGBtA5jnGnfNOOlDWNEgK46OeKoHQqG0kZZVp
P3pSBD6flfrhwakMhdLXlhHgmvL5Up2j1jCNpjiIzBhulkFvNoK6fEUT1OWL1gKZu6D4uUf4s7qy
ko5Oh+bU3sT6Et/nqTATd7GQSkllvhy7omZdJU5ySxGIUquN6IqIxlYWd6MzqDtH06W1I3dQ96g+
8SAbdb7+fDqXZqMYlGhM5uQfODtj8SDj1x67Q2KfEi4S+Zt1Su/+fxvj7CztHHpL5lp9qOzqxxTP
j6bSX9mIL2z3KOcpBE8miJOo8/1KUyU9N4eoPdR2f4pj9IuoJj/Hvv98HspfrWHONkUgWqSiKFLZ
e89XWaeNsjT0zUFSxy4ochE4anasYpjZuZy/JLkJHFTOd2ZebuNJ3DeEM+Ewh46uhv1cpF5fNfdy
r+Yre8wS1HC123WmGzbSjUSVpYX4i2mOlSv54OpGSZpGjXW5VHsAzVMfCOSKz9mc3DQkM7kJG7KG
icxqyiNs4VcIjkOtRCskrU+EK/O9WWHqLk6xB+3T2E5RNxpqGmCuBkrSGrp7huOvMVq+ZJaxwo/g
cZXcLrn0ZEFHgRLu5JHkG8kuXNNeUmzi430yxretrtxSKT/1hnTopvo+XzCNatG3pIRYD0NvzMfv
6oKCLYXWBOmQ7eM8mGKjE9HgNeGkndoroJppTxIVbbR2XNi5Put040bJEX8hzeS+lmSMAv0ht+cD
4XqbeMZTqTZi1UwRARumsjWsBetku8mUafAqlUBOipCfvTJtQ+MvYu2mlQrPjM2dI7LvuE+fx3IB
SJTTb3qTXKk2Lm8+SAo0lcMFnP798rOXIiFieTkUprxNlpeKyaOI8SLVDq6swA+n8l/b3N8jnR1f
ikkkcTnLh+Uot5hMvUl1dS/37a35oBxIPjCP2J0D57E4Nk9Xhj790+/W/tnQsBdvK2JyVXT0jPJh
9CZfuVVukvW4Mld5kPill17ZMc6aNPzz6HD+nudp23pTfkdiEeho5EO87R+TG+0JYVv4lVZNO5UR
Q6IvjuX62sP9sBWeTfBsK8wdyEbJaA5D9lJLB+lfa033cUpnu6CdVq3B5gFkeyvqnxlA9ZUX9OHC
ze+HbaEoVA3tJMJ+/8yAISptKpeDvpbmlYh92ijelT6mAHrivCTeEFCWcjrZGyL69Jt+8/nwH74B
jkWVMh+oGXOcfj66QA41N2N7CLkx25nl5tJdHXeu3FyzV1zc6/8e6DwYt2oaBD5ye2gIJ1NsbUWr
yKS70mDm0n3J0XUAFbR+8Hnq2VrIpCRD49MeKiPSDJ9LaLwW+Ty45ICVW81OtXtywppNaozaPqtM
x0fK3O/yzJlvyohAuhYp6k02JNcuch9xivcv+Xz2OZIrwirkQ/SYvBK7JL4mN9amPtp3um+QQ+CO
KwWC3kVD7duL3x3HjeV//qI/Ppuzn3C226noKLq+Uw6tP+GZ0APjSfJ+GmslGPbZKvGv7gWXvksY
bcTLwL+Kft71x+jqPCrYC3qvD7Iv0zb3OTiAAKTWRZf6f7P7nGIZz7e6NyM6Z7GN9ijlJTkBB2lB
YyeOJYKyXH1OMt2zJ9nDkr+uyxvabFzb3a/M9NxValjIihKhH1qh1JxVeTOupFDMqyjOXycyQDYS
sQzrpLL1QJsoo0cEZK5ETGCE3inqZU+QgnMjo1y+Uvl8+GF83Dp3QHjjk+XiXMNA12g4ziU76kKS
v8TFNB7nrtGv9KS69GFjuaKuMo2Tv+1sXUlllk6F3R+M6tgiu5OVuxZi4fPFe22Ms/OTviKYZIQ4
lKq9H7rc08gnpOvOtePrAvaBe1XhymOcGPDzO8Kkq2VL/z+24rjd5/bGym7V/lY23dKPAtOfV3W+
IRI7GdboHYEmpsRr19fEIJd2ZB38jqqeix7StPfnQU7qDH1jFfJyEhdHK23RCxjS1s3y9trCvfhY
3wx1Wj9vjutMomuSwgfTBYPfHIqg2osb85YabpWs1E3tAeH7n7/IS9ALumvsuqxMpC7njt2h1oZB
5k2mUuY3ubnV5Pp7TBtqT83b3ZTLz800fjPK6tEwru2Alx4sGAVnEACkg63q/WxrKe5sp0S928fr
JHlw6t95FQxFsvp8ipce6pthrLNdqNDtslBlcWiVOpiSl3JeSE57/XyMi1M5xSXbWO24N51fnEp4
GEWXD5rzqmmCSNQosNPCTeKXf2ccdBMYwhz8bqe5vlkgUOQDhFR1NBLInTZfLU66NaLQ72ztylr8
C5h+t3mzVxknAQ4Ht2Ya53e0zFJLqeCEtB7MnVl58/fuMKG491DiB/lNv3LuNe9gSz5FkGvfDiDJ
mkfI6yb1yNjfxt+vrZZLMLaD3IaLI0ihYp/XEkBLShvFzSEs1aTx0ELDY3XKna5Zrd9Wy31uJ5Mb
RzjVWimUgjS0f2iwa/aJssH2OXg1iBlUU6LsJD2RfJvYxn4Q0ZUv6tIe//ZnnpbKm1cUZYo9GWNz
kBcuD/p90SbfPl8D1wY4X2ut5BR4HA6NIuoAfWHsTV19pZvutTHOcG7iswh8acSBtF23S1/V7Ovn
c7j0TcISoetCBERgx9kZNaRZt4icsDL9pahW0fJUV1dOwQ83PJbv2xHOTih7lgVkoDhUSfw9aqPM
TfS093JFXi/puKmc+pp3+ONd62zEs3OiJY+GML38iIr9VnJNb/6d+pnXBt0tv8KXN9HqWkl38S29
eYqnP3+z1BIrKvGrdgeFDF+E6m4SXqlXLp2/bx/i2XaD4hpvB2jgbNwkhuaRlYYK9DFsv4UtDLMo
CZsurlwZLu2kb4c8+3w6zqOO+KMD4epuZFirqH9Sw1esU+vPV+DlqYF2UQujLjzn5bpJHutkIU8q
Quc7OUVQ8yi9cq5rd0naTTorBJwum9K2nz4f+PJL+98Da2fHUQtQ2EijOBTzi6o1RDhlV3buy9/W
3wOcfVtF3iaOxDqMjJUOw9Ybv+pWulL/fcSkT4tdM4H2iPrQEEO+X3pzrzcljdYPmYk10TD7XyGk
qzsrWLGof4OmMQO1tX9X07LFp/OYyJJ95SdcfI7UDRB+0CoUuu9/AW4mjD6JdXDsXUrElxWHq89f
1FlcO0jDaY4miQpAXrb8wRaN0Is4ulIchGkP6zTPcGz0irWJY1X2JLwU2zjtW+wCkrwjsW4vV3Wy
nVWZVrBOm/pj2AE3xplYy9lSrPGKo/tRVWRxTtT6Ann4FheJswpzg1TcRCu9vpCUNaw9/r5mTIKx
6nrkkWgkMUD0j59P7uPt8zQ5WDedkGiM7eekMJbVOJG4fXZBu82C9Aifkv6ogyEwOcMj2Y1//zu7
FeEeKvXR6epzfvlJBFWRNfaHmYSzrHiJI9u/MqdLK//tCGf7IcINEqHzDh1g0x1Txca60+lWc9R6
whLrghjbwSZJNxSVdupopG4nnYTrogbSXaJpPNhj89MMw2VXxfY1xuzScn37284+mMmaJJIk+wMZ
E8+Lou4d5xp6em32ZztnCPW/VMl4ENGwxi0ULEa9U9tw+/lDPv0r52UhNzJ01CRgWdb5yc1ylNNy
Eoewb1dC4MK3wm+DmCUX0eiV93lxQgqVp8L+ggT0tIW/Od4USxJpLU0HUSSvaZFuxjh+yAkT/3xC
F0eBBkbqT1ASt/L3o9hqqk2xOh+64kES8M7RD5KUr1xkL758S0NyAhzyUYExTb0w+2I4dPP3Vtwp
2r81hb//+bM3P9NGdxgn5SAGBwDjT9OqQT/9/Dce0+mnKzjtUeafvQxLqJFhdvNBSHj1FOF25i8L
D9vng5zliPxjyz0Rgpg9Ttvu+bFCLydpUXr9pFG2d7ipwjttVi2/R66Ky2tIAtEMyEH/SIl0zFM7
OyopGRJdE9P+Cb3yM52nyqMdx3Tk0bSSlgJSpHpjr2q+hGfn2+e/9tKn8PbHnj12K524R4CyhPmf
2DoidV/3OI3j/tpJ51yqVbjsEU1D5A5XsrN9rYUeqtGNk+tgx2slT54L4rt9WDR7I5W16QsI0Q3t
gk3wNDxKStHHWO4hU50soWdKQ8420aDCRQg3eSdjPtmw+W6IFdJL0bgFoTB/N8JWd+1S6CRv9s4B
Xo2euqesi1CuBxpe1IM/69pv1VjKnTVEkkumQn5XjlZ4H06KjLYV0cYiNYVfqUryXelpI+cuJFMH
WTskvmgdxSV4PgqysEDMMqJFW5ax9I2Cw9WaLWVjTpbhTaeIflCyGU+R6vgm8erfHFXKVynRsn4I
LbytZJO4K3Owf9lTZ6xVwoxXRV38InU2+6qJ/nS4ovU/WVTXJRnpQY382WtyRdxqhKpslzlV9yct
ot+Ikt4ASi88jF92ELb5tFXzIjrYRlttTDLVg9oanECLMudA226aZkmD6Tp9abqyPKqSN5Ytjjup
PUUD06h5yel9qDT9TDJShiWBpsR3qHVsLAFCpifymI4Y6DAlhFs71PufioTpkqSJeo15k7TaUW32
mB5R3n6+Uj/uP44OyEKtdMInPiAtFlm8smWTPzdNOyup7xzUF5+PcAFHYgjqCDw7pHd9yIWid8Ng
p/oAb7Hv5THAIEP8weyV3LeEFczkXeuN7be4cj8f+NLUAATQtnEeqR8OCXIQrXbuFabW+ATfuhOd
Mz4f4eNnDoXx9wjnBfukkQ4yhNOBzNlfikkKz2y6pHavkNpcGenKXM67KJ0aRmImnQ6Danqmua1J
y/58Kh+oLZWpoHv860SVWQ/vz7oqaepWjdjEEX+PaDD5WHZ1mxOfHAdqN+2m4VrrwtO/+L5cOI0I
XIW+66RKOp2+b85wKYqQbDvToZ30AK5tJdt/9GH2CrJaHWIIPp/ehYr9/WhnOzIBz6QMG/Nh4BVJ
Kl6d7Flq7+xEvWHtuGbmuLR0ITaXAHUMO5lnIAe2kwX9kEkeYfo1G/Mvs5Zs2lzaWumP1nQ8fTED
WiUi/1aVP5bJw5pDvBl2bv0gDiQJ5Ka8oq26ACS8n8XZW0okbMujrh2Gldgam+wmAerGIbpWV0pA
wOTG2V4rzf8PQ5LoxpVOveBna6ehKk6ne+8Zz+1XefLV18Yjnckfgqz4bni1x1nhf/66Lpz2p4n+
Perpe3izOOZYMdB5z4fkcegCu3VJaFH83KdZkqegr2x9eh8v3hKIdX8jP4WBtLryA7SLq/PvH3C2
OrXcxgzGvjh6g29Fa2u1bByvJzoywPHgxcHVGV/cS97M+GyBEuhVs1HzOTxXr+biRQUYh0u8ROrT
aX7f3erLw3jM78nRebky1Y9l7vtnfbao2t5JT7kMB0tx5z/5L6VY/YNDEfgkbpLCizwyt6+Sjhd3
tDfzPcMRaYekZi07Wj+1Xlvd2YVx5ZO/NsBZWTpkTZ1qqXFIJLqvhqROWMOVRXJlBP0Mr9FH43+R
dl7LkSPXun4VxdxDG96c2NIFgLIsQ2/6BsFmd8N7j6c/H3rPOSKLFaw90sSMFB1sVhaAzMTKtf71
/dhxs/1nAk1H8Ot08fY/ezSnPZ4aHi9WSGeVt28fix+IeZcAxWjdsoX9sJDdYmXeXpr5Z2cD+Rtw
eSIh7KkqlT7vUShL/2j1T1Ga0V2G84JxyZz+/CAcejkuwGM+LZzJAuGVPo2HcSjXkiSstG6nyU8X
bt65FUX6x6SqbcGCPpVHizQ1EBYPh2jTpi4g9WajXFm3RBqLxjpkj9MCIeyDd6svvh73/LAwizVe
+dan41CiYKfXF9pBF64z+nhEGrPMyrkU3MjnNihKuWCtfsMbT5NcGjZkUDjCY+PSb7mBATAb/K1M
xTav4xsBTdv30s1QKSgLaSstYjca4OOR4XZxHPn6gs9u1tQ1aHxWFM7Kp2/yXE4FkAEqKtQ6mzfr
cVE7YHUgPiz9nXdnjYvpUbbDpf+9/J79vLRznluF70c/2TgFqWr6OBMOegSVBVxXZ4sDLh5fX+On
QehdoZdYBZtMKzTSxI/voxQVeoAU5WAlKIswTKe/LvCr1deDfM68fRzlVHoylIjnJrU/KHfxI6Z5
625d4sNnVwtjm7voMPb5BUnRp3U4DwitTxFNqvLi6dG9k3qyW1yWnrfpjdFp6bYpsK+BetZVl/Cw
527h7+hFMy2GPW0m94Ywrfq8PNTWqP/EEy58tvpRuhDzy/PL6kNUSSiJPpl2eB08/Kfa5CBUFViW
8lCZ+lNHVeLZaETzWcUy5VvJbjorhrojkk0od0pePGNYdF2VZroEhJrvZtegu1LHnECJlPyR9im6
cZokHN1eV71fuqcID1UdSlegNlUAKH36M4sL4Vfce8GvlhXpTGnXvGIHN759PTU+37yZgq5zzEfl
Tcbr5B2taqkABbY8aHpHK1m+H7gnF6b457nAEPKsWEeyTh11/vm7kCvrIxhDFspbzcf6xcge6ya5
o9H5Agj83DCAYOlYQe2HLnre194NAyEnb3Q9O0hddMhr6Zh7IuShQbn06vx0oGEivB9nvqPvxulH
OANSnyEkdrLN+IqB1z5w0UzcQ5GSj5KTXg+r9K6/0q7DCy+eTy+Ak5FPbmSZlkFbN9lh7PWd73XZ
MipE6KN9BpAyCi/Rt39X209nPJVsUWRRccg+PbmlhanXWl7MobKrLWvgJ96yXbYuDncL373U9vP5
PDBf3bvhTuK2uK7NsGM4sYh+5GMLwShSNUc2YdSoaXmVGup+7Ktdmky7aWoeq8I7dFVzZ1EPiarq
O4e+wP16bZz9SpSOZhM9w6RmfLI44qiSwOsVB0yfH9Iyc8vUe4Vt4Ir1+KC38rdet9adMvyKZPkx
b+NnKR8fhbbYShVsRmW6cEg7twPRNyTpKm1ZqnwqRohkWhvSrjhIwJuitIPoA2mhoLCBO1CtPHx9
7edWE3JQ1YBHQ93kNBGu6r0vBSgfhvJmaO8s4F9ifff1EGevR6Yar9K9gOPGyXTWqOZVqlEdhuSl
scZkUZvNwwiaIRQCvCKtfPn1cGevaIax0CYKb/s0NJSsLI3o0jiUOuQOjNF+oVC/Cjq8Tf+zcU72
B4BUSR3q1aEu35KBMK0hA5BLFwb5rExhtdD7Mbd50gTElPi4C8UweUvYLAfQoMISLyV1rSVZ6wZD
5i/g6Fnf49ndDmq/ijWvpK+mIinhUnWlG2nitOtNMwO3C/9sTaU6DhxwhqD+1VzDXqQULggjzm1c
yKEMkT4PNIKnEiJwdEE1NogGMBZM++9BM8NB1m3y/PWdPzehyCUg1lF01HunEyr0Uh3P2OrQ4o+U
xvSIFd49/n63tWq94D96YT6d3R/pIDRwfNBMiiwnoVsvDp4Fs+swh3W7GFWnXaZNuTK6ZPpW6b18
LQNJMe0mminyfQND2awFDlwJfemhqSV3QjjK/8bLlkoGai2aaTgknG4SuRAp/agNB6R30qJXJGL1
cqAoUdDI9vXdPhM5UI0j7WpIhHqfItc4DUYsh6SDOJCfHF7UdFx8PcCZx8kA87/0oc8mOh+neKf2
QqszgNCVV5E5o3N8gIIhZBK9iI9x2q6+Hu/MBjEb7PBM+D/jk9gr1Lwcex35oCXVD1+C0xsagwwk
OP7r+zhZcbZUsOcy6s6T6yp8mAIYax4Q7E694/VG/7MQWoMSQlrTpTj4/i+vq+vN11d37m6+H3Ve
o+/ClrSSIOy13UGrg2VOC5xH+lG81yAOR5cEnmeWO/dPVDnW8Pr41PxdGd40QJw5tMW1mr+iMHBk
KEolJqpfX9K5B2ZSgtQ4OXHkPt3RqYMRrJeMk4KVTUVcbkN1fM4S8dfX4yjnpjpa3NnOABeST3Jc
DoltOKJLVJJOKZYmgNurUkvq26LR9Bs85kRaSSMQ8Lgyb/DSlBZ1UeoP3WhNB5ylzXXqt9UzAITu
FUtOa3DawDBBHVeF4A55lxyqCNURB8HGIR43HbOOk2WJx/ArWkFr0SpkgWN/+iWpHY5yk1ptsPqE
fu6Z2VYRM/kwiJzAsVGqfqXR0Fw4+Zy7y7wDkHcDpZs5Cx8njgDNocWG/jBZwnIQCQAxVkW4fmFR
nL3FnEQYiarRJ01wKiUivEnpENbluA7LIFuADX/9+jl+HsOai+0Uo/gHwey8RN4tAUDu2BNN0iHI
zY2UeDddnN/8ZyOcxLDa1JgY+1IVV34qTQAm+v7rz/9cbaCBg04h+oR0VdQ/iXHb3GLX54mLN+CR
quewsnVSyOHCc7178Vq9Fm5BQe3N+zlOt1aaA5J3C0CKPOuqcsK/rgb8/XVwCKJHeM5hnJy5wDbi
WqIBs5f0LbTlbcxx+C8v8vmK4UAj2sRb7bRBbxTzafRF+aACftKhbKkVM1++oAD8PMcZZO5ApU+C
gt5pFiYoTR8WvHJIMcaWhjdpUOyhuGT49XkHZhBUJSBKIMt+kv9likgzkiQfzDJsjmIW0PqRl4Dh
Y9aEg9HqsBJYhReCbN7IzOqPxziGtXRwIAxOaHASKfqqF+YY7h4KkVp3LZWhI1bSbepNld2U4bc4
sQ5CatzUhX8jGNatQKuZZ4qHEsB7j7Suzhu3AcJvxR1BTuoIqmFnir6pQw3AUuG2bY9g8gVbxoUH
17oMhxvcepxgxEUbjlFU1Wu5Lo9tme7baCTBXGMekcnOmOSeXfTIvNW+ozvHG+86GSJ4qJdvYkNP
bGnd4Uu6ZEYssmm4UbPxOGJ8MEb+FYQ8wU4E3U6rej9bWfpB4SjkRCM4Lh0eVZMUXE3mS4FpQyr4
t2CpIPwwfxr9Kenlb16VHQUlu8IM02kMTh7o9W1tsLaNTJcdhGzXt7BXGAVq+8mtmNKBN0En9vJb
AVM24FIgZMADF22/tlr9AYdSHb5IuS/V9qpDKD4G/WPfUVUqo+t+SPZaJd21peAqOeZrlhzuufnr
YEqipTlipmkG5V3Tq/JSD7N21ybtwTOt7SBi/ZLFayLqEhS8cEeLzZ0Ffwk5DMb28irys7UWdze4
JmVOjQzDnogs+2BYJEa/6wXyYKW2pftnXfSKayWGLfr9IikUVzRxe5SGfecVzyZmvTleH7KWwZvV
bDniFhbDWzi1PSXH7h5Qe2+nnvdUh/IO/3nf/U2HyzzzaRhLTD8s3DoyDsny3CCvK1f5pB6avsZj
QXGxaXVCXm7lUGGMix2yh8tvk665U04Uh0tAVo5R+gup8Ja8Q+0+7bb8vStfg1MmiNA/BBnfV2VB
mZUjqBleKhici1UIXjneKwTy2IB9fCdQR/aNwigOvc9d9nNx06j5Q6bht5cmFzYZAOBnluK7Nk9t
XqrvXkClqmaBHEZHbcgWGUxkQzJ3cm5uK5SY9Zis4X5iYgr7ySVzCIYdQ8DcDmB/WcF3kFpIGO/H
8D72aifWKkeit01O3hKpt5URDJ4EqznD93RYa7q5a/phWwjxqulqN2l4lMV4m+btD6yfbSEvbF0l
Y5T5Dd3hir/qDGPV9hG1T4Op0mgbPSyfdNBKSA8KyZ6dw7y8Xea4YwhFF2EPb/wq+vAVMEu+RGG5
pRHCHWGF2zRLedo1XASNvaF7CETtHnhLHq8hh6yGhgK5kDlgJvddGy+6eLAbTkdZ9ihGgqu2W02K
nAQrdX9CVIizO1a/vVTaAxbOSr1pTXFhpA8KPmBTcDDlECWLWxXhAiuodcwm4GFO34ebatw2eMwn
91L2ICa3gn+ngJGvTRqpRlfqkgXIXzf3W3csqHUHtAO0xYredIdyz87raxxi6oeoe667Glrma9te
i7MldW/ZWnwzet9DGfZgB7MgWOpWCWrKcMte2pTdtK6Kzk6b+7Sgt10bOWJj0RLspBpaZgkVTuQr
PMje3uuvFWiMCYhr6dHsr9MMJtNeM7YFVPPcfx20u0iE5Sm0ru4Do/5RWI0bqLhk+FcctVazWqii
v3Vsjbuu8dw0wv8k166SaudX6grq20o3i13oYVbC3aol5UoMfspKiL8PAuC0sQuZUkM2Yi4CU9vL
Xzxcnq1Ihwg9gjTEugSyqeRgQv9QhBFhp7zLqgEaYrEt/H4fp/Ky6kaYp8Itbu+UzZk3RbGrlZ3X
Kj9ioNqiFG3SYsTqI16YQg6QTVgq2lsiDve9bK1SK3VyC0Q6zt3CMNnkHeiiAQQ56QgA/Ke2fVS0
HfTu66QhuZ8FT7ElX8G4WAz4JiXVyIyEsE4sjddJChgBQc0zBme8GVAN2n1V0z9tCGvSewwU4ddh
Ku4U+brTV3G4yjMQC0gq3nptuEuC8aiY066uUr53HTuJuJGM+zbOWWnpTpeZo1NWrFqsYGKLtn1r
wEXIE5cAY9eeHj6m8k4apreu0ndqnW3y3ILknSsbQ7kuQUAWTc7BYHxS5BoFWOriGY8keJ664p41
+OL51tqMH7RBc4J8l0pAsSLEADw8tbzvMXIuI8hygW73yj4ydTeomisosY0jlbqbSfreT5WtCgtU
NBNbVnqIoRCr48lNtR9WMWwGTXaNortCbHelK50bTuZ6ahVb9hsbOjik2gh/4XRR6z4v/ckONM/F
FRGu8iM5LLAm+cLPMOCLb0PTdzpwb3mpOhogg8iylg26YsnvoUFUjlc212EG9lF7tLonv/E2M18n
LX/hhbCtga8LRYnxlWAHub+NwmtNahxctO0ggshuIVeLi0MlSzuhT6+tNoptb5rNu4sNPRML/FjX
Yk1QMkCDJbefvPCO2cRGcqdW2b2ctaC51UMsdsvOTO/kTnriVYUfdBEu0WdvtcAaFpVkVkvQ43NJ
s9yOzJQoPZi5voingaWKNH4XezACg5Y0cymScGg3DbpOu/f119IDol8+a4VvrvMwxk5VMO8tgefM
V8SdSLV9w+C0W9tWkrl6/qNDC8T3XH99DDgXrr5/j5yE3dYA4lsb0mOe979ELX31sbO3YB/9O6PM
rBSKN0ipTg5+U6GZkRGHR1OpObqXWpBuRLVUb80a74+vhzpToJwBCP8a6yQ7YdJlZwiVeJA16Cl2
E9qzKCdAlFOqi/653DSreHkJGiGfex1LqFtJ96ASoyvs4+t46tW+BfpOedl4RhmjqY6yGx/IPR+0
/bQtN/rSeFQeupiVZzd7wf3LBWZOTzN1AR0k2uNPFSvyuyHGpyp9sPvKwxTNvJTyPpOi/DjCfCJ+
F3AIkiea3qAeNJuQ4jZbdmvzzrSxrXAA/i419+unOCc8T08aWEqCHIMkwWHj5HxtlGMYaQLXswnX
tNiugoO0ENeX5sqZSiwX9W6Yk0M2jOoC+3iNM/DkL5rd7P3obcajcAjuKMTZ6jF01Ot039j0YBIh
wRnw3WDfrq1d9K2+sBLPnel+102xb569nE+mUBDLhRYWNC0a0ve6w+gjuTOHl3RSI7vWLrjPS+dO
cph20ogKKetzoTutOwUrOOkwbr1VsRzW4mZyPC4Qodzqkjzv7OJ4N9hv8e27qWOFlSDhfEWzDsyY
+t4YUQxgEJJ5tuL622IR35vVTZBuKzZvq/gVFnZ3wK4E555/4xa//yInEXrfBYUsCvT9v/n1cJMU
9DWCCUJ6f6WPw4VCxecesxmQAapzZu3L8m+b9/cLhoS6X8mCeCissdqOCck4PVfLpVg2/aOhhNgQ
a8nAxq5JtArWo/BAEOytCzDtw4W8x5lkFWXsGYw2AwqhNHxcuu2AsD3yxcOgC+SIK1vFxvvr5Tqv
k5PlingJYwtSHpTfPh198iozddoRvSIR7W4Irow6+qGU3saX2PdyeLOFSIT99aDndnpuq4j9On3V
c2bi43Vp7RhJnTod/KoJryQhmNb6mBX3tdxxRglx2RDyLr3qx8Ra+WKdPSYK7G+v7AcqR4oBP5rg
IIG7d+F7nVvIZJcsygz8R7X749ea+MKezk5Zx+mVauxCDlTN8OrRiyzQw/v1PTj3+p6TTWjIZuXF
aUbVK6I4CizxQAkPQxZ4xdVt7798PcaZ6QPZkv50HLzpnzndmIqBtIjXqYciyG+brjw2+iWR4u+v
eTJ/Pgxx8s6O8SeKfVqA0Kd3rrhAIBC5HGqtRfYLx6G9tyuhZajL+lg84Nq4MhAapa7gateX+ncv
XevJe0cuzTgLe65VC+iReI7IZHx9M6XPWQJkyu/u5skrB/MjoecAdmjcfgHsT31sjv42dQwn3lSP
0AjgfZO5Wl4KEM4IEBhXI70qU2PDhf1kExD0rJTTSkOWrW4xiqS7Gy+5RbzJN+C1nWxfrf4yC4oN
8P2I8sd1YJZKmSSecqCWUbll2PYrX+8sF3+CdKnHkv7w79zZGR06517QNZxcoS74daE1IhEK/oKq
U/yYtdhk4/Ld6GKesK83WPut8u9fD3tuxqh4+ug0+s0WxCej1mVohlXdHuLxWziuvfYvS4S5i+8/
/+QujhLJO0kMjjjJ0ZYj2UX5+vUFnNtCKDthLwh4Fe/rkymvDrEeV5Ny6PX6YCbekqb4tVL0N//G
KCbmRxL0D+uTbYoASTkuYvNQQVXARorMkpFmMuG5Jbpfj3QudERmA41XRuLCUB+nHRhFMfRr/Xfo
2O6b9cynky+Czs7dNR4MMgRUNDpvio+jVH5aJhMnminV7o1K25X4IPhWfWm7OPcusWaxIFDLc33O
pRrlJDePUVSHm7gVsYkEnLEAhWW6PubuEazJr2/fmfnMRo+2DskzUshTqRYyrUQnM3JsiNhWYm5J
FRai5lhfeHGd24/ev7xPg0JfAJOIUwT7kbfC/eMI0h/cHsCJbqEuy2OBv9vDJd34mbvJmLSRqfyv
9kk8YkKSIpEmHsIycTpdtj3hhnYZD5dr76+rVunJmevJM5pZhHLxcX4oJsbGhRcdWxGH4a1mXdG1
9/WDOncxso62gJZWhVjlJMzA2TuslBrako5axNPsKt5K5avSPVTNpZ317FDg12cdN6WfT9VxbFql
Xg+OM/SRok+8TteRO3033drtXXw62h05Y/ovrAsx9JmlTEvcv8ad5+q7gwM15Cb16Ij38gPAQ2yx
2carN0VtbanGD7S8wvv8wrw8s64Jp3RM6zkzQ7w/eW4Dql1aOskeqC3tfwNBW5PF0lHzkkuh27mF
xt2cS2loAdjiP14c5isJWMH6oFAG4hWy1AvrLxfCEcmSEBBR1tC/exq44To4WRYloJyUXJ3tBsgF
X0/Bs5fwboCTsG3UU3NIvPRY6W9wxvAfuv768889DBr+VASTkKg/7UVKpKbqAFCsaqxlLo/ribyq
iaPT16OcicioOP9rlJOIrGj6CQuu9oD5kEtqcoG/OJ6MGAQFP78e6MwpCV6LgnsYkQKiqvly303n
NAWvAfTjWJG8zoZXBF9wOA0Sk8NUOXWOkZZZxReC97NjUvCeBZi/TeU+jin0kVo0enQc1agxZixx
u9FE3JEKQ8Z3Q2qtZ3G2ErX7SX/++mrPTA5ap0j5zSkG5uHJ/PbgluNlQh+gFtp1+U0X7r/+/DOT
48Pnnzw234fgjsnnQfKOjf9SJZvL/M85VDg5lnCwgjGCNg+5xyktQsLZt1donhrefIxXnOxYfJeP
5c57Ntfx0ltMF6b7ubOBxtSYt1k6Az5pIKxaDmlwFXgnjovuOlvGg+O5KsknxdFes22xEpbj1aX0
zLlcELODCyRkBodzGsrEYeUZePcexhVJb/zYttLadI29/oYPrLq+lIM5s9qwE5jZG+DGEVaeTAvK
FIbf93TyDYbr46zk+eOmEdpN7kW3X0+QM1OfqGm2U0RthazkZLkplVYUMmknYcJ7LDUpgP2UUfyF
Re8WyWMXJRd2w7OPD0QG6TT++x/Tx/fru5SFrp/KilC9LnS7bq3wJot676bU2tyVxiJlX+mo9+27
XIu2WZPkr7NIKkR6LXQqkb0oXhmDGb/JvpTiF1tZ11kdDxdmGdP3zLR+P83mlftuH2oGL+t1STgo
Q+YkU7nsRnhvWrev6QaGFx6vjL57wdQC+77JQU5zran4vg0N5uolDj3fqd47TRVtykJZBbmIX5W3
qovY1XC5lfOCVsloE02eHcW3eYNoGIfELikXRvzkeYkzlYPDJr4qLJz2pMGG/r1KCwvFAMnXECZE
8iRm9VIXx9WI3BTFDjWleiVJ1UHsg0OLb2Uqtg7OLPs+psCZ+VtDKfeRUdwInXSXhm9KrtyUsY7k
IVvpnonLSbGSsu8+RTaLinHYbo2pccPB3JXgUyUh35VCa8tGd9vKuYvttd1JRBtmsWgxty9IDQsN
hU1jdLBJcvHEcFX1O44Kq0DON5OkukkQu00ebD2h2KTKsBhkARNBeYuTrRtq3bbxySAHzfUg/Eq1
4J7N2k4y8Vbs/E2om1e+6BHWD0tBwYrXex6ibsdpYEdSq2reMtlfxWP1YLa/2gkhqfSKbGbZmjGq
tsQOTXFVBs/weZZm7O1x8bNxrHq14H9lSreyhMhRqPW1GFmUYrqW4/DX6JNbxmk5kqmY1723SHUh
IO+KSIKikxoVPz3NsAfph9npt1ntO0L+zMnDmeTSCZvE7nFELMRfshytBDlY+nm1MqDgdSV0IKF6
6oTvSRlvVcMHSlsJW+ypiDwQr0+F46OpEWvZEeLX3BuwpiVkpEcIB8jVRD97nv0QYx5X2W6iMFh7
g+WUhu4MXsqn344GwPoIAJOobJSxLmAgWVsrj4/C8EPqg2spMrdDFe0mepKFaLweLAy8hecO/5eh
Ubad0CwqD0i+rDmN2K9jvbLzQeTFZ9h4o68ibBHlsLGhXa11/zWvezcJk8VQ3wyhYbfCdeV914bv
FpKjYbSz8FlVf/bUmCJxQYjiWIblyl19VZp38RDaSp2uBj9w1Gighpfh8fkoG/GiqDI3jXFSEoaV
LlRur4XOGKEfmOQbXLW3Um4tahoDhVJcEtOhTCjWgfC9BjcSttil99STcxMebpZpm9KAhy6Z4wMv
9RdShJWNZ8h9UYdOHhNLCLN/XQBIkshc849BbDphns7ebyuzREvuKftEMhaIfdwRl8LU6Jdg+u0g
uBYzyZ4S0ZXCYC/zfAYAyEpToKAwMQYnMTahgTJ+tcGLX8R200SyTeeLgyJjmZj6Pqq6dZxPTtSb
i6S5acp63SWti4/1Jg0BMqqvtflWqMoKNegyiNvVYAVrvMrWVpw/aDp2ChIVNOHByNK1lreLpBIX
rVW7Y9weNTQiaX+o6WSOyDfTo+tibrwMKLP6MV+hVJat1Lga/Syl2rsBVtm+X24oAW9qr3s0mrfY
fPEGbDRrzFMtb1Pq5WKE3l1APTT8H5i2xK4Mf7PwKBDE40vT/aDdcaNhtBgaI5LBBlrwXa88SdJj
Oz93Ej5adZx9UkEj28gYuZWzQx6MZsiiyNxsE2+uApaMbaTYyddSdjViI0r/ouoOkXAwmuKpp+Zj
GeDuwgHbWqXKtl467gaJU3BMfG9bM3hFDdq7LjDWhte6JWItKZ2c0fJepCTaBR3um2pn/BhS6Ub2
63UTKruqKR5oXgA11KybpLjJJervVbMzR/oHrNTtZfObSOAkB6kD8R6nr6WAsG+kxYTTCeH8sMmx
qwB6nc/Ggrq+zoeNT9lG4rDeNMK3sNHcuUV+1mW5cvrcFQRFTbKS+29pssloA9GLys38clXoiIPK
YB15wgu2QdOwUSzPnYTHtLoh5nGLbnCHSlpnCLiQaLQeBq5ANiiMH/MuX0uBceFl/dt47iS2I2VH
a+ncTCJ9Isjhn2aMpiEfQnUSngMYlFfipHu7XlZxAY8hwzYxXchx1+29ht0fyTI6AT+r8H9PwODh
BlvuUDZVO7kp0pUSpjrbQ4imSY2CpVcasaukpnDT1BW7wRCPriCnrYPAQ1/i5a5usiQob1Kljq+0
IMZCOOu7W553eqB3TV1hDzIu+q4cLxnXnI/23sWYJ1GRodVS1AcCUOpmIz4ANHJqN74P1jNCPX36
OgI7VzT+7TPNmQf5G1mKj5HG6E+mVNF1Xf9ZXM0dYYF1ojszoQU3eLgw3Jx0O3mmH4Y7ORIUaI5y
QRF+59YRY21NarjGKloXD5eo2udjPdIEcw8YGtzTZlfUoeOoeN5BS7ODUjNvhP4FZjJIqZLdSHbx
ZXmVtR6rSZgraQAOFM/QYyxHIzKjBKcO4piFbngXkkLnouuZ9sMxk7IY4IKPN1yrdMkPpumYRS3G
qY+S1KwLhgyAB359r8+cvrT3A8kfBxLVPFCLzDpENSyeWESZ9b1VLuF3zl2NptI5qGpzZ9/pWSEQ
8KekMHSMhG2lPhSiYufRS4eI8a9fy/thTqaNL/epQvXgqEfrNqpczTp4mnUhr3Qu5n43hj4LSN7F
3AFSrULJ/GNqmojFen1ontpoKL5RLZSfelWcbiRC5oe49fsLI59d8TQqUPslg6zTdfJxaA8xheRb
/hGB20J4blfpalqF93QXw+bQL5CXz02L92OdHC0mpavKAnRFNJTp04ApHZFl5BuradCk5ddP7TPS
AQSoDDmVcyvFi0/pFJoE2kgYg6Me9MNO1YX6JtGHctXUBscDDZbST8sTYtyRPO3eE7tMdDBnlp24
8Hm56WimdcdiYy4Q8YnRs4XR7VHLdG2rpWr3DRfWaZNNRn6pnjNveSd7FN8akgH9bjPE9GSFinXY
jJUyHHXflxbm5Ml2543+ws+jVylK5evC0jdf36gzz2RueeAEDD7B+tSMpiC5U422OUZN9b1WpUei
wB8IrC9sCGeuC+L67KmHdx/ZzJOtPsR1HvBdc0yU6WhlaC8lhSgr65J1MklXRvcnkfS/3ob/4//M
r//nltX//G/+/JbT/Rf6QXPyx3/uwzfkafmv5r/nX/v/f+3jL/3zWPzM7prq589m/1qc/s0Pv8jn
/zm++9q8fvjDImt4MDftz2q8/Vm3SfN7EL7p/Df/tz/828/fn3I/Fj//8cdb3mbN/Gl+mGd//Pmj
zY9//EHz9bsHPH/+nz88vKb83m3/mv14/fQLP1/r5h9/KOLfTY4ayA540mQ15+pX/3P+iWz+fXbf
E0nzGLyyKPD88bcsr5rgH38I0t/nDjuwIYg4LBLFCon4Om9//0z+O8aE9NrO6BR01TS1/PH/Lv3D
Q/rXQ/tb1qbXeZg1NaPq827zr/mPXBxorza7ZKJXQ5Ly21jv3UaYd4E3NpZxF2X59KNBcutyeIu3
UX4/VVL0IMuNuqgtPTkEupnfZNNo7nuJg5cIHdfBCFiBlZyiw2pJncdwGTCAScUdJb/8nvSqfK8a
U39tsKNj2au2m9K6r7MfguRPD9h8A5sPav+GZP50pTaQnoNRoNlW6fxxOYZatcfGeRxsJQzMLWml
sLS91MDlPFHrDSRErd2kQYGV+VSJy3jy06fYLEfVjoKgMPC9NrRv2lRTCCzHXlyoiUHiHdfI/Emu
cvMqKnk922ptBo9mpjY3atxkEY7hQ6vbkRRhrisYmUmQKZTIVARRI+Tva8EdfQFpd5ZYtP7qOU7j
qSR3P8PUiJRlI6JtHn1Tu4KQhemXJcS+XUWKgKVb4+2riKM1vMbSFadg2kANETQ46wou3VqXGKot
RsGzp8m+K3bV0iq7MLe1zhhqxxdHce8ZU7zRkzK8qSIfRW7eYhXtmXL9Vla5sWll6NlmMnHipyXg
GcAidEhfNn5WnD8TnKrbseQ0X3HU4ENBKXp4XKtxjnFmOFQ61soWh221FtNp3ZekpQ8xSRhv26cR
PTJdkgDmTjToJYs6RbKUj8hFFzroil2RB1aEF2eF/5vS1rluVyb5GoS1oXE1TLp5lAUcZimrFOWu
6zv6o9Q6kHZ15+sLkVaI7RQk+osS5ADFDHEMXvSgAmU2Vd6+VJL8FpF5uMZZPN+2eS85WdK2N7KZ
4ZcbxEbziJn62ONe3sahE8EF3fqZ4PPBoXzb5VMQrmoh7Rb0UOAD3cs+JuahucnGQb6XxKG9HpI8
eGl1jd5yX8b6gW7J/VhkOV2gNUomT46gyVVGv4jNodqHjd7gVh5HZuQUeT8Ja2rStWRrkpno9iBW
r37CeHaaCN5RDeMAulFJdhWRunzjp5p+BfhLcUypVR6VmKpZlnnaIZB6AWsBJfs2pnqE86AXhW6c
iLkH47Rm3nbtcC2mgXpXp6RG0lC27MrQ0/C+kGF+LvrYUJ8CMvTXYlMDB091nw9QJ8kMbBnbtg0G
7NMdib0iuoWTkJhOGqEvckpdRBxtxFOjLCCQFO2i7H2fRKQ8SNOqGYZ42nQ4FGJCONcsyP6I8pOU
Zc0mEQV6DKySoqDTJEnf2XliGZUDHyhdSVoYktPJkgcvoFqkKolYOUxq3PAkgTjC5oRZratWyx2z
Kav/y955ZMmRJGn6Lr23GuNka8xpcIrY2EMEAOOc26X6EHOx+QyV/SrCIwbe2bXtXb6HBNRVTVVF
VOQnXhO3zUGrhGyH+ytE3G5M/FJMA3/MmvSi6gtg/VDgZOrTQeBnfTQ/SKZg+NZsDn7Fz4bhE4/+
PLXDRSKqy3U31tJ3TQiN+2wICwrpRrlvtER6EbBL3Ol1YO1GKYm2Y0KhMJUt4TKbYTFUlaQ5RmWq
bl1MwoMWyGPmiNOU1ZBMjHpT0D6kyENxs2uE4miif/lixIP51NfGcqstPW8cNVLcNkYHqBKKtQDa
zDzIKyoe0ry8/Q41/xt1/2N9wf2f/4psn4Ku/T1qfv7f//wQp9e/8c+oq4n/WMHRMog/giXSM8TW
f0Zd/mRtQRBBTYCn+DAR2v+KurL+D3TfVu9YqJwSSCmeUH8FXVn7B01vctvVSJI2kG78nZirfXx7
GMCHYEKvUA6AKkjonkK/Ui0Ok6ErQd12xcHqqg7WeLcPrWOm3i7VPrBStzExLC6iF6tfdtgN+VGs
PU0dzW+l96UgdFMVLhax1wwoqacwbOAlDBbkRspH2TBTxlacVLdeVRJwJeLu1zSux1e0tDYqzuKi
DCtNiZyG4u9Uml6Tpm6ptHc5Hp41asxZCK9rLJ6hpNIqwJxKK3YJWfwEgWSWg10vSf5UzDsj73dR
OntdFF4MabNXstntu8lL0CjO1e5M//ykUfJfCwdahD7VFyhpIVQSsVKb2tWSh0F+E7TKE5cQDkd4
hbCdOwz1bpR562vGJe2nK1UMNxI9kEV8S9XWrkL9EEyZU/SLmwal06HdmixMKDPcRA/dxBpdq829
GNpXot1HzQBPNHIM69CExi7rM5gsF3phC8Ps4h59rfXFm5hk3rt9/FeG9j4jW19k/8rHPs3xFIcj
jmmGchxzrJbruhZY+vRvPa8/j3Dy4oH8qdHjYYRMuhb1a918CCiG/nkWJ3Ciz4NwmN6/r2tZanq5
aRlkZ5S26oEvwxwQe3sHVVZHtiPvvO4siu5fLB4lIJr5nC0LMcqPo8o50ru1ENZuOxn7uG6VgxGr
HsgOpyDiJrq+ttOOuZJEdtHEePbVXomc+RyFxz43Huq+uQtn+VGZsP8twbRO+lbQvkU9B8ywnEVf
9taA5rlZbFV4Zoo57RjRC4TMy/Tv1rDUdjWrv5ZUeCuMbtfK+VEMC7+YnpMw2CBrQ2nGpOmfbkNY
xAbmctDxAivcR7Xk5q16GM3Zy2rR0wf9Xm+zg94NNoxqfiAS+Z1gi5HuqnK8naI1BxsuJgN1uuY4
6s9qKcMWq/1FIlWgByjl5TGhj5gIBnroo9dALlADq6HoPTji/NqRugG6d8xicbBZcfV+9pseP9+h
6/jLIJetq6p8KeleFIZyA6KANlLvDrPxfc72I7zSKEx8PbDw+832zRR4sjRshk7YFpDpisHcD/zL
pnELn8supt42IJc3c3M9LXwQ5WVWS/jgFLbhx846pNWoA6We9Bcx4pdpV1+VM+7IQnZMGnNnKYXf
laOdWQU1gO5Obu201be0Qr2oGv0iCrcNFvXB9C2SHgzK8H0Y+YVJG22cLXpzOJsl8ybBljHHzECK
VafsEFGv9QOyeYepN+/H7KFszK0V0PkSxF0qThfqdK03zX6Qc1zkRtlRJtiyObzMCdAaF67pL9ET
nnOIdbzCv8QeCkLhOuVvVRf/jAJI8nF5H3RjZ88WtKc5V1JmZGxKI3mJpNCrl8IR9Mktg0NV5Xet
9MTfbaUfPc0TYfrWT6+DOn+vK/3A3XNItOhFq1FDUaHix5TnA1XaCZl56LTuW5VhXEsx00tHRbTL
KPdLQ76bJ+EohTElHxHvKGu8SwtskFXzl6J3F5mAyl0LtPrPB//zCaR6TzeURy3YBYTVPp7AJMiH
2pJrrq+ydXvsrLtp2A3ihaqciwYfCxzrDbOOhFbqigVBsP2kjCZozRKbZV/D2jMdlrKf72FSto1K
nh/97Uv541jrpf3+kdyNglVaXe1GQmc37a+oPoOs+3rZ/jWZk2WLlkhrs4kBOKNcSR6yC7jNAcd9
/vPn+Zx6MBFqT6j+AU6m9PBxIqGkdb2KzpJbIKGfxY9LMdgpbTOpvFvoZhfmOTUz+WN94a/PpILY
MQxq80j5fByxS8UR9Rvk9HEeEi+TY3hr2ZZd+NNTexHzVL8SHOtC2ITP3UXhhdeak/rnmgNf/wbg
g2jPqADDjZOIp9RqExL2alcKJBqUGiT7xbqSogReqmlPGn37ynia4OTGsGKi8ecQPMlcTPmK/pet
rQQVncaVrSKskARYYizDRh1+UB/cl8o5J+XPCQCf6N2PPYmceYzHbTPwYyvglYJCTnUWGPPl0Xk3
xMnRKZAalLIJwbg4v1zC3hbLet+Hizf2DaBpcaON6n0FJGMYKG4U2iYQxZhSfwbBeSULHyehhmc7
nEnvvjwDZMaaAiMVbtTJr8IgcEm4W2uUJeZ9yvtuSUCSfLP+HvT9rx35bpyTw5z31jxg7sRZM+9i
Ip0+3VX17Z/P2e9+08c0jq9ogYgFc4yE3CkXSqextKQqX1HdNMTwkB1fOtWTfl8/d156jQb91ijs
/FsFeebM0F+dOLgPa2UR3PgnIOuYcwWHCnfJ6Ize6kMfXTXbNfdaDcZDXzpTzv5qv74f7iTnEiKt
FPSa4QazO9T5tJ3y7ZkZrVv+ZDFR/qNVwi0Civt3W/Pd9ZtgQVRPUdy6bEmXtVS2gtfZoys96gfB
PSfmc8KP/L1BPgx3skHiSRAKQ49aV95kTuVqV9Jz9k8vAcHDEvixw8vge7xpPLwEQFmf/YCfLmlU
WTWT6AltBibdaemebEFsFJMNGrEzrbea5KDH8E7F4VqigaMKJIJN4sRAujTlh5nrAGcaylnj3pCh
JqglQFLdR3Hu6c/f4fOXRivsXXZNVfp9FBz0WMMCKKpdWb9chNBVBcX/8whrmPv4ocnaySVB2aH7
9gkEoCBeP6PHw8UUWnaff6fw5SLv6Px5lK/m8X6U9SJ6t53SLkiTVmOUklFk4SUJG/fPI/x+pf1p
IidRz2zjuO1khhgdgusx3sebf/JejDOn74vYxpIBW2fbruyDUznuICtCmmY5b2J7dsAHhofhrnUQ
K/lWQWRTbpFw+lHejzv1UF0MP4eXcfvfuHI+X90ffsRvdZx3K6pA/WlMlR07Ouam83uPxw9y7oIj
3VJJ9cWVHYgkx5ms7MtH5ru5nzqzl0tqzfnI3BE7ucwklJ8GROwRkrJum/p70pDvB5Pb5crGCO5r
/UY1kk1m7CRkUc587y+3FP13uLZUjz6haIc0Ix3nOckCSPis4LXtoDRyIFVwGnu4OH/rnpBt10uK
JacKAnREXdtHp9FSTJpFaNciEhjaoR15W0SAabvR67R6XyI5NQ3g5GRgHS2vudjaJPNuzoFbTubD
mdl/eWzf/ZZ1dd59/kQa555aLyXSvb7x0eF17kN7nT+yEi55nROcOcFnZ7/+oncjCsuACsfMiIir
bKrrFnOZwdaPOuutOdn+vPXICcDkr/XGnIFgjioAEOaPI5rNrIk0xCgtwJqXvcQfPcmVtupOtWW/
8ERb8ThYZ0731/eIsYZxCe4I/b6Po3Z5s1R5nCLtu1PWMgqU6mO+076fN5ORPwdZNtS7oU7yzqof
iOIzQwUXsoNexhsgYifxRS/zV7WOxE8dzPIy55uwyd1oD4D7HBT966/67iec7Gk8JxNpDljj4Vn3
Gje/7DfCZfG0yj302B43m7M3yLlJn3xVQy+mepGY9OrZM7mRk10NmPbgjuSWV9EZMNDXe+jd/E52
bWigdBiv82u97H7iiiwvuqdrPIJ82S9dYKnh1a+z2cS6aJ9C0btBT6IdXnhRbK1bSN6ktzoTnLb6
TtxN6EaqB+whOvvMbXBuwJPYVy59gHwVA67SJDDF3GVbPcWOtUGED8Jv/vpvjneSgIZSW2hxyXjJ
rtit3zBBXqY5qG65U4/Vpjx3138Z7Ogf6OAVYVSfgugmtV0gFfEV19hOt7o7Si7i15syAd6WH38r
2lzFlXvuGfvVuGjZgSLg8icrPFnXQksR5LMW1jU07aUPnbpLnEh/kin3/XlJ+Uc/bRoouzQnQPPI
8vpk/njvSDkV1gSbJXfWI8kZsx6czoA6k26Oy8807Vw0DpqwPsgWMnZxvxx7GUGvAoMhy9ilFkUt
JTpUIjZKZe2nY2UHIO6KBDtDa9yOZZ45YxW9GHSR80ihDtULs21M9XNO2XRMBFtLBlvLLW/KnzMz
plgrODg0EmScPpYpgUYvSOTBT6i9PB5Cb87ogIo0BksVOCz1NwtAf3QdxYUfqPWFbrbfMzPZmfEB
mFHpmcUjd6Gt0+/Nr6mFXxexiUHYK6KOiNz9FPRhP5cEUyP+kWb0fg2qhoR3PKjjb5gs0sxWbvTo
NqpSDxzTpqN03C7ivai0j4nwMFQ3KXwSsf8xyaNLR/s26NpdIjQvYTlfaeF3xWw3nbT4YRrdTGll
a9Z0Y/XPIA6cuYodfEOcvL9apOtq5rymlrvqDleDioxf4XQtlspz61ZF4dWltTH1Sxnzjd6cbbq0
G/ynvcIE0an8sprI6aYLdK9ctcEwsZQ2S4+gTPVqtLGbDd/01LgOi4X2qeS3c+mzon5S6zZIEEdq
0GTEHZUUK/IEGSsMMqlpGNy8HKlkP6hSuVmoH5XtfSpMmJwXj/2goCXHK1f3pvquMDK7aUzHCH50
0nVOd1jEIEqR3FC6KVd+SSVhZ19Le0GKnEhDGVj8EdT02UE4L8rb6nrZKlhe65I7l3yWGYHwvPAs
NnudEKCSAZsVPJkqT66EyzLXvDFMnQoCywTGHykXb+wUG0SAHeqI5JXp5YImhzZlx25KHMMAyY3u
zZS+WdHDkohXjfVSwKQIrehNKpdt3qlXaZb6syADmOoPk6h7SXboseaI2sXOmsZB1W51HdyUsbib
hRuDzTPFdwMdOVFvD+rIyxH9bRNmBOigg9EHR4T9MiXxk+y24lLGPTD4IVrQNsrlwRSjLZbLLqL/
vh6Km3KQ78wlQk1ePlRFuymaezm6Qkp5B0fBzbvKlsFEa3N1gFaKfA+6KpEMuEFzh4VPp7Qqyp5m
tTO68pA0kStorT1rL/nQbhq+l9hbO5i+3irbP9DmXwobv1M7zQAEiHTv4Zc3Jki8ZDmKtBpxHDim
FXrfsz/Oyl3dqAdJzp6qhm6+VWYHnElzfwyC/KJaNiKbPR6x61EOwfycichdKtprKdaXQVhUlE/v
1fBhXJ6SkM1g+GWA1GMtOw1ixlP00skPin4vB2hGcM2IhfG0KGsFBbB2I2agggBtK+qDwV8u6Ewa
3ejOS3FsixKVOPVlrMunif0Sq09JmR4TCBzQ2j0Tbk2AUJzbBsG3On6dCtlN8s4fhm9KEm6nSdiY
Gk0fJFurtcYr9umPuivvwqaC7QNdph3uoq7Y68FVKIXHUnwTp/YqrRq7FsqLsWI3xIOjtflrrOk/
lKj18cEr454zctEWwm7s60PYt34qUxLv9WqHRCawjGtT0S8suK7hIuHtILrp0l+r2s8gstxyxa3n
a26foKdaPsxAPWKUreVfeoFdyqGfb/U8AlqVeN0o2mYne7Uy+4NKzSIMN1VwEPSfI8QiwVBsq9Ad
AXtZW0Aw08I3V6FVMYqqu5B1wDyye/paWqw+qyMIHlNAIhGKERSIXYO4bJEfSoBQQwhnonoxeqQM
xas+0w+Lmu+XRLH70rRTEYUPHDGMFKiYyG3Oqyu2dkry0qj0aQuYk/J8MLvGNebjoieOGgR3y5D5
FU9Hu6/qyzTREBZOHZV+TtIi+JVcWNET/Rg3VNY9spOrOyXboGwsUA7RhAZO2HEtxRaTPZYvixkf
9fRWlPA0YYcrVIjQcwyLG4VNEBi/urZEYnjaCwrIjOTnYhRO1eX7vnkxMQAbC/Zy0ZTO2IWXTbTs
xRTWjRXepZFyj9SO5Bv9iwT1KNZ+NiMofeUB9sxxzENHTmHRzYmd5Y2bxq85uraz+X1Uxn1o5gfs
N+0CaUtzgjUTv5R8H20GP4QUqUV/FMWr50HOLo0wPhhBdpQq2DoWzrNQLLJR+yYbrWutJcruDr8c
nAQeMum2bJGISUbJa/TMbyU0lsMButPbqBv5Jiyj0kkQWrZLKQ/tTp9HRzNHqkR6AF2um+ysMx5R
AMk9dUl+BiPEunSmgZIVHlPZKymNs1rKVxfi/CkBlQTtJRSTM52iL17viCSsbw4Z3zvesifZvgKs
Ls3arCEbDjZNfkx5NIvXLSZESBjg7bplO4Bu8P6c25zYq6wPuY/DnqT84SwNCGen67BQOvj+vyY3
3U6HeGOiV/n7CVm6wk5b9sX/qDb7Yc4nLwCFjEQTSwavqGTqe5AWbvrSbX/XCW7Lu3Mp4/rPfcz9
P871JPfnf8U0sWO4pBe9SEu3fQMTSkjOPFPhJZ8Z6CRfjFqaqUXIQFnwZgRrB1mG7kmbVAZFuTxO
xVWBnrS0LbufdfMk1JnLmdd65Lx1T1CdoP0ecQmRe+SNYSMXHGW/tPkxFC9A5rll1+wC6UnTH4v+
cRh+NRrp44z+X+cnaAN3j5bxEnTCIYpEz8Siybga1cGrOhTlbvr5YobC1cNjwlqqsrEQJTgs9HWa
3u4GEXHm8KgakPFyfDsSbAdNVx/1yk6HygvTwG3Tp4J4bb6SOYDxfEiK5lUR28dmrfYEtQooVH+N
y3mjF3cigsegA1IXf6sj+DZbgZlHqH9M1W3R1baMSSonUsC/xnhNigtTPzRNx8VfotGdP0whOqzT
tZVf4gbnSHmylZW9OVJPSb1aDhFQ9QaiXeVKkWJ6neCkqE47UejCIP6Wpklu11XoRELxWrWvYAJf
qtaJpfqbiddJUD+hdppPT+m40YGlIn46oez7qBuPiXmYpduGkuHyo1DxGZ9fzHLZCzU+92R92zZz
JLU+FmUvunG8i60F9nRqInG/yI2rZ2O3zYsQ9mbF/zDXR3O4N9Cw5lr3VntyeIwNMsG9JgyEYI9i
pWsO3ryYzmSsSVCRXEiF4IoW+gfDYVGCW6XE8Sh/bfLMncie6vohyHBYbsiO+kdDo8iZD4sCJwvL
517s9h1STIp8mMaA50p9FMzvMKBd3gXkGr0NzFRsduBdnCZeXNzRnSmnw99tW/gx8Thy06YoQZf0
5XvHCnpvJv3rw+ewnC5la7qGeejKCcgKObstEn0n8yGr5ggg0hS3ijWnziK1sr2gkGwK0+wY3WtQ
7VGSllqaS3++vH5z/z8daPQbYKGsuPLff/6u7jXFUy3VNfpdJnqNpa347S3KGOk29VabVzyOtcEX
IHTJfu7qiysJKAYUzlmJgq+eh9a7n7FeB+9+hhA1lZGEhLsEh9T2BkK2M6IH19/F7tlS39pV+Dxl
dF6ob69aHeufvxsrCqKinYIG3uJxpp1V3kShskcU1wEAq/qZN1QCfbQEPJGwbQ9tGDrn6lKf+jFr
xACkD6xIMRCiOSnCKTzdFKlu2evmfD+Id6JZk5xKXiHvqqo8zP3f82X5K0RR1KUPsmoyySdRItSk
NqZHCx/ZIuWKyxHbFOuh7MczsqNfhAfECg1LgWKgYH15EoETtbWmqekbFIbvF7mze0yrw3OiNF/F
BooWJr52BHksgk9iAyjtnmfTyJ69ECksUlS8Ejxlo/rTf6My/MW3YtlW1V8YDSb/9XG3DEbdFBYv
BndIoqsyii4jCFzoHXsSZhZ6gBeEfC6P+VzvMj4MeXIYjLlFTHNW14RCwgY78UEa6wh7666BTUuz
qZfbXP7+54vghMn5e4t8GPTk0zX4O+hCzKBy3bjNEm4Bm1+ETb0R8p9SMGyFeI8Qh6fNAAiCxEN5
w1WHx3/zR5ykUsFIWtnHLPba9VAb018tz3WkIRctoOmTurF7Toj4ixoqq03xDbyFpZifZGxgmvfw
wRiziURHMF6Qf3BM8xCZD7Olu2P+q+mf2qg6wvby1IhmAL4SYMmc9fGCMYJ7Zgm+uAn5ORwdzDQM
WrYn+00Txy6Pcn5O/sjt5E2HYlvuTF+0hfM34RdJFmOt9EswwzhFn9yE6TT10pSsMfcivcy34d5y
oNNfh8660Gfv+PXjndy770czThiSqiyZ5MkiUpFec2x+t7SQJqCrY0+4YGPiKbhgDf+8nJ/G/N35
5uIzJcUU9VPURJks6TCn1FVkDBSk4HWQ5HMfbL1tTqYFp4oCKrJp9ND0k7sVpkakRaZJ9XZfHbsj
b/9d4Wd3AbVbyBuaP7uZF161h8b/89S+RBVY0iqDiGkyQoUnJ7Zqw0VBvWgtG8v7ZocszabaqWgJ
HcpNyodcHpcJvefACd5kl3rRmYl/GUbfDb8u/bswWgaCng549bqTPxxbSKfSpt3J27Mdqy9iynrP
k5+o4HO5gj+OYzTC0hQ4KnMbFjvZy1xDXrzIfTOvAhtVuotkY4aJd+6h81WQ4WFFRR5eLUHzFHe4
yLFZtwKJ0Vj+bJW7Rv+FIwGU/2t+qzM0z43wq9Pv6vh2ru/+/GE/7dnf78l/jXzyxtLVaLDavuSc
tBR8v+nmzZ///U8fbj0T0BlAOWJT+0nK3kCbQtMFHhsFbhh5reCAolJhUXiSS65apU4YRsd50s/k
Bid0XiLMybgn88qloF7yCksHUboRg2O0vOGdbbcpAkINVQUQlyuUOJe+U299yHsAYu1bpAvfjS6+
HLPisppAyArCFuPs7Z9X5HNX9OSnnWQUVRUUalgAMlWn9jJXnvPGOsaJsBWzwWmk3DMmkNalugvU
3ZmRP133JyOf9JpyDCEETWVRlIkS0/QQF+21tlCpmK7LCbcpuXH6vL5GKz7FLeLfHPzk/p8hsghD
xk5IIPaN2bDrCuFiWSiaqZ0X1TXuIqjafAuzzBM088zon58eH6euncSDuiqUoFwX3UiKQ97T34ou
VXhXDZiLWJncJVRcTcZPGnGq3wI5MpYuIty3FCB3+HPoBhf5RSdX6gNb2q9RQDyzPl+fFN4IbMTf
reyPV086RnMbZYACsLe4RdXBzyC5N5XpGZVsG73uBnHmZgu6Oo3kBNWdNGh2SXoQa6FbCQulgMKX
eScaVXddgo7+88/7lJn+Xj8DBTHufvXTxShKfafFGmAVXdP8CRf7yrzPljshmG7lbpuVZ1bj//O9
/jXeSVqa98ZS8sVqNxdGT27RboobJ6snt+l6h56fg3eGp8L0xRxjAOgaKsBgMwiV4d0YPFnGj7pK
QLo+Ry1GSWPmxfUZvOdvE44PoRi6lYwnK9LsoGZQS//4vQxDKYVl4RU5aD9GBXEaauOUZ9xEmjxV
wFCmKFUyWBlAt4aomYDFGGlBbj5gogm4PqS6tG1x1gj5fgC00cqidt3+aKeaPtC2mgdc1wQKOLSe
lsAZx+RSLHdRZ/pKP2EDlNlWN7t1UCPrlW2SILOrLHeile8c3c0dZL6FtVqNYzQ3GjRXEIwz0m+f
o9a6ApYK4g1cHfHrJFjmIfKCagyGfW2Vz98xrHH1XWajO/RN3mrnLq/1hH5a73ejnay3Fpt6hL4T
KcDz7EEp3idPsBHINdq/3SL/PS8+IKkquJVTLdysHvvemAF96xeTK9jG0/hSb9LNsm/99kg83iBs
R1Xp259P2OeK8sdhlZMrSs3HSc1KQLfdc3grenAi8huYD+BW1Lfmu3gs9sIuffrzoF9cOqB8JYnI
zANXX2n87/OqqTOqHpuQFegbbpVtCs5P9eXtuQTnU1rF1LBWoHr9G2R2mj0qAWwqqaD5nxhvcYis
1FOh/O2H7DoG6sUk35RbPvlSNI3eqZ3JGMUxhC53nbkriq19U/awtl6i/bmU9Ks4/mHAkw05x7Fq
hSuiIdmBX/VpXezqHeVZ92xW+ilJW6cGmUddHbS5ck6yfiHQ+64xJGwL9quhAVlp4kCpok5G29sx
dtXmXLz8Kn9iSPBicK5N6RM/JY+6YewqmZbjXtxLvuImrnUbe5hPbrqD5in7dpdt1W16F16dM2X/
crO8G/ok1++NQeYBxdBi3B0NffGUSjlGWer9eeufG+ZkUeFtB0EpsajN9JToGwze/ICS/p8HWdPM
00sLiXBUKkBEI6K0nr9375YlD/CpW2thCh3Y5a7VoYBDJZEo2v55oK93Iw1XhQof8OPf4erdSC2I
lEwveUKsJjzKdtr2/ugGdrY/d5a/vKc4xhSoMGhZN+bHOVHVsIrIoO6Gm5lr/tK5ioMfhtO7xWXh
IQPEI+ls22s9S5/W8d2YJ+m8EmJ5Fq5jjo6KTKONzN+Bg5fjJZx5GCW0Z5bzi3RnpVnzjMdEHub0
yXcTKyvsJJF3YFy9WVnlLEHvVAIIjLiBP69h+/g/eLC8H/H09h9RuMyipKVQPDWvS9Zsi75+mCt1
K2V0pTXzqUB/JO5RCkki+tm3RWfiJ0gKuJBZdF1kt0K9Gdu7Wrwf4jO5zlfZGEkfiCqYUEA5f1cH
3m2uLEvxcojYxpk1eFMs+xYPqKqfC3se1P0cgX+oMsRV4T+1hj+io6FHoW/g8plbLyGdmFKr/bhF
9Bj7QQHceqJJW9TVzkAUP1VHuCdVCcEaktD1Ia183JmhTJYqh5QUMVNwlPpKqRovIQ+caSUNY34m
Jcas5ovwCdsehSLet7L2qaERipXBRRUD+dQe2lr+lutgp7P+1mq0R3F1NC4S2jSZDhykqqjiKcKV
AMnBjESQVcDqOx3xloCnWEml71pUA9QThYtMifcT5o+L9Kbp5U2L8qG2GFuN2URAWMPgkI+dw5PG
mcHkJK21YnFux+RnPxrf41yAL9+6RY4zZLAt9HucEO1GbHnxaHCDf4HXeohg7evzqjYi3MhRZGe1
ejfmrTPHlzyLfVntbsXol9mM95BacJ69oNW9yxL6nNZLL2U/dBAUdY7hXv4iifWqxXjbluGuVEQn
mZvdrOWHSO2ZwKM0SrYKBwJ5oWczSO9j/GjgXmKmJ4HIoMmvgHw2AXR1zfW8qD+0pHVBFNmgmZxJ
T47TJO50Y77W0ZzjA7lDIFzIYutFJa0+FK2b/lCqox8RhvlQdgNEzKI7Ob3mZuy1yVMTvyJE4wz0
kiC92mp2QEHctcDHlWFs58MxBzBMV20xXgr5kUarXY/ZBgEaXxIweyQzmsJdoVi7NKBLNHReSasx
lu519X4eLU9LNSepTUCDJTq9qWehTGxBu5d4TqfZW52W9jhgtYKmzDJimkm3p+t/Bn3lTarKv2Vd
YPXnBVnpKD3aPNNyZ0Q0/UaBZ50KNIiOo9xuQFPsc61Wkf9ZeOnUWxPcYgoyTjE6Jy3G+0pav4xW
fBPxyQxpKKLYYgf6dc0NVvCIknThara0ZwRPbbMlmHa7QZkuTKjVOLft6lxGEWY6oh1Ge1fyhIHj
k91U6uM0Q5zeVtPljN9tvAj3mOQ+YUjqLWgDSyLItuCu5CYKUwiZyeBUSBoXqKhnxzBB2xJKuRhd
m3WPelK9hTgYoeBTbyLM2Lv0lyxcBkbMY8kDX6RIo69It4kxIST7s6bbXtTLdVIBviktB+nhraxi
EdpeSMY3rdppU/NYt9YW6zdfk66XemUOCFc57rAxOklC1W7bbt5lVXCfs8HF2tiryw16RPdTJ19i
ejIiCDEa4u3YCBv8xW7MIr+i12DnS3pdLXdW+MCUge5wUpcHoYm3uvCrjW9EjRZ4G8/Q4+myW/RK
Qn/InlL5x2S8hJplI7Wc9yqk6eAA48WpBuF60cZDmmzH7EdTXReD7E6cIhQM6jiKnclM7pN2vJoW
tKhmTDcMN4fIOJfcXK6x8MyL8wfUl7x1a6M07bUNWCZRe1qaHUiE3s+X6aCNUmTDNXY6vFGtQUS/
qbsNiutMRaZPAZpmLZci5tWy8GtW5EdJ24lIOvZ65ItTsi+XcKOID5rCkcM/oFDe5lrYlMGjhKTu
Ii8HlHXsUruQlDs0iAA+BLtKM277NDvgH3M1lf11YSDLbz42iXSZttdh/dYmv/L0SVLAtmEhW8/t
VhEvDZSThuAyTuLj1D80yw21x21uqvtFrzdiBKm9+gEE1pfzZi8L36ahchulpwZzFcW3Jrutsp6s
8GbOxps4Uvy6x39cZTav4/LcVVeNeZM0N5JyNeipXQaXffQzGRHPUR6QMoiB1WFTLVaRExgXi/JY
RJGfRHlObeU70AfWNLYnmO7W8iNP0SgZbsHTRXaAqsAUTXaDkaAyTn5jij8qxbRnE3CbLu8rFL0i
QINyDpqX0xcRFK1g5bYp9mIshxn17iC5pvTpp8NyF0vhs9rghbzc68q3uCs9LOH9Mg59K+n8Nrqa
RLTlB0RL5uwgaQ+hiHBAdFRzxa8QOigm+a3QBk9LyP/1xrHmxEVEZqPkqwf2o5Codh62z4Fg1F4q
vWrtU93H/mJpR1ObN+bCSWqAaeA1HWcbinwNHrc6j+nCqgDPtgAtAGwa9WVtzG6M/1AwHvJodAcO
bAnutzCzbZR0F434JAdUoWYgcPHdKHzX1eWtMbitYA81urvedw03iFAfxfomMV509VUcJr9o8fVI
ezsJDsn/Y+88liNHknX9RDgGLbYAMpGZ1JpVG1hJaK3x9OdDdc8MCeYhZuZub5vVpopNBwIhPNx/
EeMHMJ7U9OdIiaMQd0ADUG03nGbcV0Bd5ia0WXKJeteLngrUQiOFMMCBSanKj4PtBQNodfkuKsFG
YP5U6jqqqDAdlcsCZ/v5YrAaZxwbu5rMe0ldynzWYbC6i9Z86DXOKJTUYwQppEMS3/mm6QgmR5N0
nwy/EvnRKBInDr8Z6lGfsucua04a0vFSFB/i4jlidx8s3U4MegLWiCL49TwrewNFuElgyRjmvh9B
4kjihdqHuwnLeDx5NTs1QOQI+r6VbtCvPoxg9NjHAMDsE8m3fUtbbCwfJWt0Kus1RkvHbJ7TNLfb
oD50inHy1Vul/5Y2CVM/Qmw/2kuTYGMcyG9e6kHhvhOeA+GnHGNnnH7X2+81pzqmyYsO+jx4o0kt
TQ4PknlSdP9KrfqDWAX7YjzIVeZ04m2f/OgbxfbLx7L/pWPnzgSO1a916oX+S+o/hqPA+vg+abMr
Bz+17EUoXgIfIApKIGFCZzzPH7RkPtXwMhrxWdZfTITblQ6gaYPBNCj7duFicyQY9w1wcEktn2q1
+zKa/I50ntjwmoIDvLlVDcvWQSdaIxJ2cnJEe+2URv5D3YOo6n/A374RTCRwpaJFJFoybNXQU4/j
96si5vhE54huBvRshOqAwp/Bx1VPQfCQTf1ToQXUcH2UtrvbsRFFyPH+QRtSWhJAsOvwODTfqkK6
m33/hVEEuhhMsNgbCdVlH6ypIO9lgN91s4OqfEhl8SSm12aXPzboK1fxJX7VTqPWI0re1WGmgw7O
uKnS10r5ydjHLYJHczE6Q/fUBuGhm6WvmvENqTNbG05IFbJdtBIwnl9IiiG2tM9xD+gK+ZjkmROr
izgSkNIqBiSpI9Lty78C80dkwd3gGwxgHw0B++V736BwVJoojN0rGDJPQ3PTGb/9kPmrFwcLADFi
I4OY7pT6sm8e8M491ejTI72m5/suO1hF5opMPVNCY726bMrGGwrfC/vUlVHx17GtV4XovutCjBm0
ozF5jRI8+GPzmuJ8kJUHIZHvRWOqmX3sSR2InzCSbRMwiGaSNcgvqizbmnroNLrNbfhbSq9Cv92b
o/bF6DPyyARAd+4D3D50unVSaozJp2v86iaB3MJya/5yDknFpMthuA2t/hD2t1JUOWKUfB0TzoT8
qg0TJOHFfSoABG5tWbuQJBB7sv9lFlsnMqaLIoFsk2nHFqBtAJQ7GMLTjMLKFPV3gjDsx+JWA4M+
6hn6OUhAZF+0qNr7dGpoH+6kMAM/c6y10VFatpJAtvUEqzHJk7mRtp14F4qZnehfY04xo/kKUn/X
JY9SA+RoStCxDnHnMIfbQp6OQ4ahdNDtMF1kC2wveqG2EeJj8B+FIrzykXZQpeqpZ30YaeJZc7Tr
mn4nxKGnIdyHBGDlIwB44YuWrYijw4bk5dUpTV7mUbjoCnQSqsdibvYGijd6DPSuRc+yOhZtjoS/
foMPIsKRZl3YLZYVpiS4AF/dQdQd1jVSsLaSQRcXHvIO/QnxEvSNU/QvqGOAyVWdqFxkXbAkkdD9
EJKfchrZPZt2jyRHEJl2L0Bs0pKrWGPCGI3CARbaSoHMoAb0Vy52ZSY+ifVwYUinEopX91joV9M0
HUy2GjPoXCk9zhBwEEKnGWCLgmsa470V/JZaXG3qAcEjzAOERLydkicZMGabP4lyfBGpghNaxX4w
sXsIr5Qk9owZyAENID29K4C/Vf6+ZzON2ousuG2DV7F7ioolyYkhzIzcbwUkbm6T6bnSZ4YFrLbM
TqFT5g5OhXjVK5RpR7Bs8aVVIUw+jaDLvxbCRd/dVeHdxFMN6Q38FHcwv1qARUuzpw/K34YdwMOf
sRYAAHlS5mwPSYAkChizacZkdcKlgcXWUN/joWerqnCTZPmvAQHSSL3w64s+Z8v0h71o1V6dDweU
MZ2ZFDEKv4vF43KlQtLT9iHN5ZLTJ+KxnJ7i+BBkqBapyW4e6TEMB3SNoZqAcKcv6E5t/SwonqVf
q4mxlynt9M/M8rb7CbdyZ2ixVxl3LTbD9ZQcKsU8qHH+FJpAHvv5Z6QedPjuZdHeRsJUOV1inET0
i0J0Jjvt2souygXXDnazrqtdgKCVFOlg/oKLhJHwjXTmwjKcmlrd55Pv6MgUlPqlDHh7HIuj1OmX
M8YCcnc9lndoU1Z2lon+ssbshitzkd+K0HtCc3yZUdjMwnSXA5EdJwODlvykoK0akUKPvZuQ8QXp
S5DfN2TyaWHsuki67tqnXIhZldGvaIFrClKOMblQumUDh0QsnAqujVBMrgX6MsM+oivm5eF2Gn0Z
P2LVIEGKHUOpBlxf6QIFQ2k4eZKpXlSLrI9We6klbp2VVJyUCH4PTiYS9IsI9zmfjIUBbsPiOR3r
C8onF2OYblUrluLHqoQm0tL4YwZFVWuNv2kMZMEbn+Zv30DNEPsrU4FjAYbCvA9wL5rhAhlDxC0O
ldTpsRqfpa7YeoZz9ZI3z7BG5bQGniJCwtUHmgojoLq5Pl5J0WwX+mSXXXmLABPLATA7Z2iMzB/p
lBtAvlPxGInpBCaS5ma0/JIEqtCQHv/zIurbMVpL7agGFnSKwPMhv+UMWekK5egGIIYFC13N8Hen
XjVdsBvBpn0e+VyF7V3kVTMhS61O6kDAueqkHMXRcOr0W4d4XgQIDBlTJ20hsCWKI2KpUQnJldYc
B+VLMqIOrdqt1J8qaRGWzTwa+JDU4OA1yUYV8Fzhl1+vcUaa8hmH7CGAN6oG9MW0B83tdhT9IOsc
B48rCPCRk7iX3eRhk+R8DrSA/RU6ARpEiw+m1HUYq4bcinQiIFpQXkMDwUbFzsmp+6KR8Pl3OP+O
b6KtCs1RYk4qV3SacFAcet8OncopHLUEXiWRcduY09joG2dbcc+uzjdxV6AQ+lrQx0XiLjBM4Ogx
3auF5iw55kG8nA5b3cYzLaXFVOyfo7pq/NFMRX3BYFR7NG3NXHGgdm2t9q0YqyK6PGEzTi8HFcXL
8JZriDNfFD+WcZTtU+1xp/A2Pt65QQR4B6JIpXdLS/p9/TeuKZjlJgHpguzan2QoDteaL+D1L7sH
4ag8fh7vTLlZRAVdVxZBMnQ9V99slql6qSPrrShulwQrzXOuIXw7ddoF4ZfPg50bzLfBVh8s7qA8
YOS2wEO6/YjdolTrT5+HONfQFwEzYCHKy6C9v2rod4Gf+F0GBGVBxHJOLm3N/jCexmfe7t9wET+3
tN/GW2163SQN1Vj+HQ+ysGvca3eCV3uWK2w09ZdPvz79UJpRQa9ISw91mTpvOhg8haLUUb00uttj
dKJy68E/256CyyN/Fmf5jG/iFNU4p1lMHFKCGo0EMoFfODfZ/bfay70tmOuZSaHImJNzdpOCf7A0
7dVa9OMQElqeTZhcPYyb+PetCKtph+R7K8sN1CjK2IdeQ7up29ontkKsVq1eqdU0BbwE3rU7VXxI
UIb6fGKfjSDLkqqLKofFumMpiKEq5zpmLHL3VTCuK2CHnweQzsxkvBr/aKXR/vvARZArKc59nXcQ
T5T7Oy+5asHBQBuXwQNsAlTOvg+KzqApdH0x53k/yZSpizJz+SitK+11J9qF6qH/7l+2u8ltHdoc
SrG3fn7+iuc62W97a8szvZnYoiqYgtzQWyuwfKvK+1GLDmKgOIry8nmgjzoqqy7eqr/sh6lF74VI
plEfQwA/6sClXY/suYqvxHFwUc/lBic9+XP8iGYz923Ji3H7i8uNA2WJtFrM7/qJq2RAwix9CpXl
necZEvKPif5ctNX4PRtEBh8A5YMO4xqZWE7R5A8BCNwF3BEcMlRyhJ2x6530m+KgR3/QrzfRHecm
EF3Lf8ZcbfSp3Gm4khBzOCG7tcvd5MSl2232nas45V3uVYfPP+rWS652+l7JImsMCZgLuM+Dh8tf
/C0o81aM1RYvoq87oKlK9xe4iH5l4uJpbsASz67ztwO3WgWz0EWGmBFDgh8ZUONNBMR/4y9wkdyo
whNIrSgQPI+FtjPEfv//NojLALxZghjrVaYIjNbVpN+92FFKjHaSuAXU3RrG1aRXLKGxMpUoWa66
8LD5Ex5VYyOdObudILyIGgxQbfQs37+LqeV1VSP24MYjBHP64QM811yNdpW19UIfSTdsKJq4yM4g
z7kIfb2P5Su5kEcZm7P1gGPIaUnpqyv/yM1/TxbgxIfWGw5byei5YXwbdLVHp6UKhmQGj9OmvT1T
qtAhSMTTJgjhTM7Lyy3QN95yoRa9fzmodoXaW8sB7WTCzjzRLV5IlBiFNrvmmO2F2NtCAJ19NU4f
YIMqUNu1mFgrjY2ETQYkianGyuNXIEpuEm6gSz8yTngfcByiYRpg+j6Ih6FOUaejTzIvfm12poeM
+C6DJ6qO5FRYdtgdDQJ7crXE1S+oE+4+X2vn5ufb6Kv5KeKpoZa02t3XZr6Ki7vIOJrm/ecxQBLx
cdYHjA6eTyIrwTR7XZORtAyEQYmSS9J9s1AvMfNkP/s6IJHgZ9hKThJIjtJMWJjQbZcjh6KwJwrA
fKv4AChhP6d0B6Nw6TjStQcDLMqNg6/xbdCG3mBqDl4+V50uYQB6qpLuVNHepZR2gVTNEReUyyTK
YjtEKze3HkJYqthsqa3tY5MrQoincgpJLb7Nk2Of3MHhtMZHjMY8+inaMapg8Mrz/FUb6dSHPw0T
OaRKiNPLTrrMjYcuhMdcOfAw4LLfy1wgqrY+BSiszmhI9PSkwxRLIYTPzemit54t9RmuONRRG037
y64D8+LDbq7hPY6DLffmzqyFgzyDUFBo2WHDKlYZRAafCu73IZ1Q44EUreVO3eqPw5Du5bzax5J5
oc8/reKbNCMQk1nz1dQNh5qindoFRykaHnMpdsesAKRjuLVF33kRVBaLrST3D8T1k0+9Ln0htBLM
PuBucrZhpzuoc6D1ZTrVrnrGvvQAAfoAOeGu8kz3B+2uu8gznPlUHRdIneDq9+11tg/cTNqY5+fu
fArMI/IOxCxg7a72qa4VGihCwGf8q/C2OgWnyNFt7XdsI6a8KU77f0TTFr4hnvRQg97vVqxy1cpm
FUSKZPueuvOPGaL5zrgT3XBXLVrz7udrbDEb+7jEDOQm2f5hVq1JeXDosZNaYJ5STMe7+NnOENzb
1ql9asHNbSWNTo5k1VScKEOW1PUl6rJ45wh4B4wUgAvzSQ9/maCctHByZJXmg/mErtEOEA0IpNIx
i9eivqiZuFU1fpXLg6l6uXGYpWurQgvFcLT4V9z8kADBBILqb7zfuYIVji7/fL8/uNA3SUEVmHme
T2xU4VGEmEdmfJc8FZ7uLoWW7ic17ePm/WOZEx/mMsUjNjRgdh/sSku8bWOUtpc6Qe8a+2jXvsio
VY1e+j0IDoC1CN064U4BsRE9i/XGXf7PmfZZ/NWcNaPKUJqAb7oQD6JD5RnX3WCr3LgWKU2gEVP5
p0S4cEvNa+nWbOxFTZoZvUeIQtzYxs+fVG+GY3WBNWY/T2FJLLW7ZWlXHh1x/7GQLuSjVJAH7nB2
cgEoOPEV3vFycx0X+03E6pLEfDImfx7yzTxQg5rWeceYgAPErgoBYm65IzZ2SfIDJ6eNC698Lgdg
Bf9jCvypZ78Jl5pGZilLOFLhP1dQk+7Q1QKjkRzdRSD/+18lFvnQvWiuaCf7BlGLhxgtj/utKsi5
JW6IS/IDwto01rUdKWk6U+gZfwEt/lG4H2XtFA3TLpSuQhHzbXyl5cH8/fnGcnbhGdz1UeThHv4B
lB/NnYHjCjL0Wh9eghg6BOopnpqjksb7ugGG2DyIWnHKu2Sn0CzFjc/NUmASOlAXyGafP825dIXK
p6xTIseYc62nS3FGLesGtGJWAnsUMKgr6R3K2Chlxv7zUGfTaRKyRcFXMjF9WKXT9ZgaZoYEnVu+
Sq/RodBc3y2eLHQ7qsulLK9e4J/k328Jm2/GXa96PFgq6r7LlBt20zeVa2vlmLeJs5TyxIV38S3a
b82ts0SIt2+7WtyWVCdDH+tL3VVwNGQL2zhzVKB2RXWfJndyhBBWFLqD9ktJrhVgkEF/4ZvXWXKj
KMVOtb7EU4vC+VZ+ei5zNOVFJV/FOhJHqfcHqTkGQyPmJnM+iR1dwBe+PPw33xmpYJW62VLlXt2n
NSPScNfkZNEe2svkgOUreXdCdjDukqNxgnp12K5ofpSGIO1nIf8z6vLibzYW5OJxdwKKSDlEPSWH
+UKH207/34HF4/03sgSreKuB9IVGtAaDeMbNHwVdt7iKvKViK1/WV1sktnO7Jlc00zCoRPPfqu4y
CUYvZQaTKUpe0oYy2qM+b5UozvHk3sZY3Vwi2c8tJWCZxEffYyOmfi/vwT66W8IyZ4sheNDhw6KI
aAOsneDyoTBQ7f6Teuincp9cSZ52Ws453Mg2zptz0518cZGuhkcjfigXxJHZzxpbvCTHV2USegEK
Tp/P9zMHKKa1qGNDHSBbXL9N32QygHd8E9QFdsH9RNOeDFBiujQ4jX73ebBzY6dKJMAKjaPF42+1
uMK8qqdiqX/k6XwrqLMTjj7Y4fYe4rndtdcT4IgEjHtPfcmfoo13PZPAUcuFLMGQSjRDVlt4NJt+
KeKaCrh92CHVCMIw3iGH6GSy4ept6FjBf0EgfhdytXsbZWFOStDXmBCxWaWQHiJeWoj2oy7a4mJX
U+p/TZr/by+JqTPD93/7Sz78mn6Ev9L0V/Pe2Jn/6W+LSf1/qF8sTVLEPKg96OQTf1lMqvwLrbCF
QsPxQq+MLYyS4h/zZuV/IEOx+HBvpv8Pm5Np87fHpCCJ/yPThqLEBkSAuh73yH/YX97+lab+Zbd9
3tj5TwnpX9ns4jpDGoP/9yJOw51qTS1ugYirSrbgycQXVcpucj+b99kYPkoQinSxN664SD6JM+4h
+MLrbthZX0UjDGxU9S+NEQLoAGSyE4YLM1XuRDNTr/NmKTc0jlTeG5Nh2oVA7SNVsq+ROR39qthD
NXmYVeGrNHYvkKwOpZHdhDK/E4XR5xpn9zef5O93fmuVuNoCtEWKC+64BbSSBjKfY3XyTHEdpJ2Q
w40hRWzF+LYb28MkB14lGxdBkB5hHUHlUb9IOn6uYNo+j6+8zxmX+Co3YpjbBkQ3nav/+5M2nmu9
zIYocLS2re3RLx4Q6T4WqF4nVnAMUvm02Nj2mnapRpZTKPFJASiGFKdXFtqXKpUvLPD8EyWqMGse
g6C8kPG/zTsvzZJvMfaftY6Sddk1OD9Pv5sGot4UOKNVvbL/7it/vA4qcOWoe+30cPpa9dCUwt8b
L7m8xNuJBGXNNKBmYVJuMWHXFTYA9urUj/BZZMC4CAx/Q4IOAode+m4F5+41DJGebnwEBMYZOdnQ
m8di1/XAD0V3Ro84rbwODCEp90EeJ1DtAnyydMHwzZgYhmrsUFmxq7wEJonwp1FcR8r0OuCOWJXG
3jfvyuo1jX7KEPQ+f7P3l57l65kLG9iSzQUbwkXk/ddLcHOIAKmhaDRwIk7Wk25FXmJqaJe3jpwC
EcaSVdm0uXp/cvwVlksfwm6LG9oHbrxepjEdyZY0MD712rOMiOEYz/vKfOosWgaWunGx+dP+Wn1A
dLX/GVBZseKLPAhEvSYgbstY97Q/crnzFPN7W4W/pqw/ygncubGPbCnQDmp31WeV4VR5cCfh87Vr
faRKM8nVNMiwGoQv0XJldgWoN4fUKH4mITQ5augACdt9BXnJSGKssDU7qOitIi2bgScVFx07iCi3
8/QaF+XJtIZ9WQ23lUBxJ0OacxT30DwiMPeqp/XatzTuvqOrc1MiMy6CflWrxgWk6/rCuLGJfFzD
sHrejM4qoTSssdFMk9FB31Puv8hdCl8BiEO3lYC9z1w/fHdFfj/dcnyrE7x3E0fMvmOd6FozWth6
uPG136d5f0XRmdoYwlD2/2ALY6Rm0cZqmji+BHgzR1DD2kq8zmwInG0YAGh4JGvG+mSZgqKgS5ih
DADQquxPVulSkr6HseWasPvMf8d95exr4U6ikroua3aVbtU+sEcrIebiuYDC+uxCtUQOFZA8PmB6
u4uAVpf21jd7n9H+NZrsfYu2Gxsf8kvvv9msmGozQZx3on5Gglz5EpiG24r1vs0sr062BBiWKfB+
pXKYLSBGOmwyu9MqXFJaFlUXEY8xvEi0/aKIICMHYnnFXjhWGzXA1b18ebn30Vb55Fz3ZdAXRJPG
F3NkMhrlbujvdP06qv0r3XgSLGiQ6s8aulAvd/tYM64yVbswrOlQLUjrSJecuRYu8jA/fL41f1wr
7x9tXTIwQ2FSOh5NKK9IbZxOKlH+v/88yMeV/zYI8lrvP26AWW01jMtoNxzeOsRK1GU0GRartnHS
rIr266FGzGsVKgkaUglCoWYDsr6hL4PFHEL3824cfhrj1ylA/LtyTay6taF+aKN0//nLbj7CavtZ
lPzaWV7eNk1wwRCfVOrtLaiMSDgKyYViFc9leCfqp6kd7LrcGOszqRqDLaHjYC43ww/3dgqMWqjM
hE+P0UG7iPeL4N60V3b9r61b9aqa/Pdov4m1etXALNLGMCBnm1fSD5QS75GMqFDaDl3lSjEwpoI6
5MqXbWIbv9SDuCm083HXeP+uq7QQnaVBT7SFHI7UHV8bo0A4ZMAqn4wetal0y2N1VUj9+4VRvVvK
TFR+1ila77dqZcwEbHbqSSvs8haHQjc/oJG8hx911A//BvTww5bMiqF8+UdsC8WKdfKNKYWRy2qE
sc+QeHk2QpZTb9O8fG0DHD3Qc3qaCgFHDOuhM7GX6CeOce7zo5MIw1WKcNjGBP+wZ5DMcbcSSeow
dwfC+n6NDaEkj74xQ04tUkjQ2LWbEC0U+pgzlCQBnr+Obq8olV4Y4ZqRZ15TiIeshP8IFD7M+o3d
fFXg56sg80B1Gx1EDmSErlbToMkGPSoa+qAGHuEqBge2okmuTnUiNEqn95VDgxe2r5R2m2VuFOX7
WrwXZDbbVDv0guBMJk5UmUh+H9tKjxV1WmOpIB39cbhJuwgmLAQv0fI+H8gPs5fHXvp8fFqZ2sa6
LzGZiYQMRQjWOFdttf8CE9KHyhQ8Kfl/vClYMrBLS2HrW9Cjf1yI3lYqBU2vGgPF5n7srmf4tO0k
ODQEbjXrC+41t6MBwSsuPK1Rb8Ws3n3+otrHGSPzkQisYyIo4zn5fsZEVZjKUjUsbpraRRtle0Ph
fpJmtI6t1mkF9booNUQ3RDwoC0TE2mJPHu1ImJUMibrjDo8imfAEj8fNlW9p+qUZFXvigozvBFYq
Bixdmp5tbthSTWM9uDVnDaN1AUeQzlVVZNXS11j86htPkpFhbv4ixz8iuqlFQFUeglNbez1UP4R+
9r2yM9onYZFpS7w4MA7VeIPCIXTSKyqidjONbjrxs6KpbCiCrMCEyzSWVRIvymwKCRi9yvejVAe+
GBViB6nSn1wVCVhTe5U7fOcnPNJGhPzH204u3CiuL4wRFyddx79Bu+zyTenfD4nn6klW+3qCWlqX
dTzJ4LCwe+DwHcyJRd5r3Bm63Xr/+UmyirhawtbYy0HTEHFJyHJwqMhuINKqOvpzuU/3/jE/qDfC
3fgcX3RAM/J/w7z6Y5q2PMMyUZEKQjxm3fCfAznNU+wNUNLHGwWDaleiO5UIqWtpnGjirR/fSP4T
CqjXcaY+WuLgpU22UxAkycRfoeHvW3lGWiDzdMHcuG18uEIvbs0Sexw6zAtod/VFlMrPe7GHkdYG
wnGeu+vYaG2Ut5803diJ5XCjlWgNtuPGyv2QuREWgD3FNREmjbaGo0GIC3qOWITlCsUJ6ZFn7eQg
B2NbwQZj58wWsSA7ZGvRXjM+YB+aHkZCnxEpnB7wCnBVxAQwDNuIsmrZ/FljuBuDqic1XBoBq51o
KoqgUGsrAEQhNo6Z+N/8+c7oX4vIRNICprLftN8Sy4SyUCJdM98obfpaZ+IWYuzjmc65yVMAYlmO
rPV9J9TMKSuFJUsbrccoRypDOeUWFlc6zG18iCZ0NQS13NeJ4apFYffzfVX+mpqnLopCO++whYzw
zJIlkE86aIJZsWUle0y71FPHmQkYPH2+h58ZufdPvLrEJBNQupEd6s/FsL+EJ2hgVYkryDE8DAK6
2JuidR/qNyDG347R6m7Sa/UcVa30V0Tm3PAs2eVNj9er/EPwQKvvW09HADzab4KOP26A70LrqxtL
pnWAFCZCw4k8UIelrecVXn3oneqY7nTfVTYmxMosZ5mYRNTJLDHeXpCEqw2wMoywiNDpc1qUqdKF
MlhmDiI7dhU+Bsoxlr9HSb43egRUmu7WSsfrNuq/+RGAEs16za36WjXBqjXqRra3AiX948EwZSDT
A7ewBiVNZRm2keGH5FEoTEJobiblctQTFICQURNR04yrA3ij20To934oo7uFDMKAo0jU7PXJvNOU
G93wbdl6LtTQUXA/UJvHWfAgqzu64Q0xQuAGANfAf4mNAgUFae9rAN9C8ZiGvqsr002tBE4W34+o
4+h54Tb1fTT8/nx+f9x/aNZhBA48Al1GYKrvD19jFoWyzOaIXLA7Clrq6thCRX60sY+fW0bL4aKo
xh/tr3UyryQqtexKgWIe2aYnueXNfFjuSaVuB0Do/w0c25+95F2xg24kOQUIGJ0M+QPmBKELXfFn
Qk6pbI9yfUhH0cvqyR6l8ZIu5kXZDIDDp50fhK7ed7ZSifZoCPtR8UmRiwCRDXiEKA9HI7lAnrm0
MU7IEtih8AVls11RXPfazWg8j1BRa/3OUOOruOk8TYpe2tK8KuP0lLZQywfjmGvazhcnO+KzFyAk
e/WCG8OxyGYPw9bMhhZn163E3h9d9IjKpn3ipjKClQK6T1HzRRWbH0NhIjj7u+m+6K1+kEEWzPLk
9khw6UHzszB9OxcmXNiifTNbODUrF3FY53YViXe1Kv0CFXFbUEOtkb7h4uAZOLNloXhXCD3Hzg9d
tdC2Vt2a8122EC1b9lYVSYNZeszk4r5FR0uNVddAXcuHEj81N2Um386m8JpR4A07cxcGz+gr3hu6
speF+dhzKfYlcHblrd6g7E9fONIHR+fOmqQFBAOQoP2PlJ8aNUalbC7TegYeU95k2k+r13YzOuAi
7NoEJ7VqlHcFrnVQ+txc+j7CJ4GA7GuvYz/swMV+Gyz5ZpqF72qQXJcmCXCqT05mDZ1j5N2uQsmq
1YVbvaCeF8E1981Hcb5C4+FgJfJJDoqBzLe96pvJ7YAYGlmD7kZ1sdhuZCViCEnxze9Gt1eDq1Cn
GVELmheMqjdDNBWldGP7+Zj3kHZQE5Q5svFo0Zdz9M3FRTaSCjF9dp/0GBzA0iL6Gh7qzfzz3LJ8
F2eVFxi0kpA6skIu9sNuSXcTFVsRrtCPC0hg+D5++Xy7Obffk09JEqqlEnj/NX0b3AWGW4KxBFwq
kI1T5gjv7BJksRyGWrZrgP7o8S006n/D4uLM2Up4PBJE7hqUi1b5ZCmr3dAJGrFQYBtl9bLw9dKZ
OGUV1PwpwkY2Ao8bNxz5zLH6LurqkDO0vqw6i5ceXyVU4a6n587rLwQO1/aFdHbHwgX5mDsKLmTg
MhcqbO5t+RzJH+/dSyr7r3dfzamI02yOZ55C9nwP/rJ86g4Vnz06LHSL9iI69S8VxmfudJn11Nrb
hQ3pIWT0nZzMFTbqhWcywXdPs5p5xVhnReDzNDo2oEktIOOwdYZ/LFtZ7994SfPfrCKxlAzEg4ix
SJLKzO4IHynMog9UHOzyVD+l3laV6E8VaHXqmBpSiWQNXFzA3r2PWen1NA4CKzfTNWegt5V2jaen
slOgkK71D2kQu1N+Ubeg+TN3wiYszr6HuLwJhXm0AiyMrF1ryo5svFS55TXTd6T8wj5zRLVAOAy8
Pd6NqWYcikpzOlnEj6e2oIj7bmj0LwkeFWixvypK6CXjA4Iwtho295PyQ50wPBlEOxWHfUyObz1r
FIrK+atKf1CKf2o0HcpY9RTpUc6Og3g51CZKPZ30EBadk+i6LZfWCXPJgxwCxY+Kqz4d7W74jdb5
ozkb9xsbxZnE5O04WqvERO3iXrIiNGlaV/nRAr/HVtXY/dDtZR+kcJR9L7fdE5dSwycfz1qVIswg
afpa/TNhkDf6WQLNivDb7u+203x52WrWsbjQYrQGRwf8/upiMVj+NOBxQoK5V/bCS7ebXfEJil9p
o/O2X4oOGmQPp0Zy/hfim456ZT1ubcfnjhldRC+CCYtljLZaIE079BWWWqRI2aGow9dF875MqSFK
+ik0HytTco1BOWx82nObMCjYpbK7XEr/pN5vlqWg5mgXlYzyCCup0QNXQb+RdMauTfmAEtpPDd+z
bLBDFWGypkNk1N9LPpJeEQ1AoWMVZHeDUbhJkr1sPNq5XenNo6mrWddm6NAi2/vX8TT3DkfvlbWU
8wt2DAzRcztEPMrZiLoM84ep8K8BWePaktkcxSZlroeXujdfNnfjQbs2YxdRFQDzmjP/ikebZbp5
1Tw7B+k8Qr6zTOBCy5Hx5ktUoWSOhUyKvAh3iOiSflWPKu3A7hF5y8axtoCP5w5C6tULeIgNUv+z
Jt7EYxr6Mh5Ty4YsOrRYqTzbS59m4bQGP0qv2GpBnttFyCnQR9dkyPfq6uRtDH3ox5aA4kRE8Zn7
h2v4Dk2q37Pj28mP/IS43tYE34q6OmmzdhTLeCzozxwVIAc+yq1oheQ4EtvB47wzvqGwFTHr9+PG
dVo+O38tdFjADQKJXlMM4INip5zSo9Dv8ttq17sLhUm5QCNR3nH47Zb5BMjfmZ0ZP/pd8wgHJLFD
j3NiY06fm1qQhyR8i8wFFroaeUkbC3g9TC1Mh6hq94cUCEea38zaKcv8/UThJx2h8lC50aPRM4Xs
+PkTnNvb3j7A6iMIkSL2eMZGyOx8p/bgJlqzA8zmpXKBphUbOxJiXWG5n0c99+nfRl3+/c0MD3vf
autZ5vhXT3543RiIS21Mau3cR0b7Q1swYdzY1xogrZEIQRCMoVPQquE+YwaCI/jIQl5Z/a/SL7y4
lg+t3Lr1MvUm45Ao5WPW/W5HzZ3VyUlCf4c+vWvIORrDPxr5CFXnKHSNLVePvYLSmnaJuCaS1cLt
IuPVzC9ma5IZ/JglxRZ04XH2KYmD2QmLOyt51RqkDeXqfzk7r924sW1dPxEB5nDLUEGlUi6lG0K2
LOac+fT7o4Czt1QqqM5afdFw221NcnKGEf5AGnQVBJFDswMht347l7I9RaGXx5rX6bktGQP23nmN
mXvvIW1DRNReoPf1X608+gj0exTws8enaaUaeRbraGAsh1pjd/vC6W3pdnFi4Kp5+f17n/wWlDKp
32I8+aOZRYOrkeSODTfPH3K1j+i+/z7AyRSN4gX8AdxBFZi231dU1YdFDKiDtuMr2YlFVyB0O7q+
Ho0bSJp26J27Fk7czzStJHIF2mYS9bnvIwI4LceoZH3p/k3qI/Q9aBjd7qQy29JZHYPyzJ752bsH
SUpCBrPQJD/hw30fUBhbS5b1nlBI/TflAbKGN7M/LZrXTqVBexyK69LKb+tJXPWYDP8+wSe+4LfB
j+ZX70c9KhWWi57chwO3PK2y30f4CY1Y3k+DPoyzorGQwL+/n6jiHWYumO0F0NTYxq46CA6uJ/VF
/e8/Y35/1i3B9+r0c+A9wdxfjsUvB1CbZ340aChFmUVj68NLjHJiodXOmVc6cc7RBgcbu3D2Mfo8
ipQbMxXqIMuZtZ7ADWUVirdLxEZJJmouFBSW9QwPQs3wxr69MOYKGYTEG9BDDSFmTlL18PsD/Xwe
A5CsyL0H2pJO61Ek05SR6PsahQyxfgza6w558O5cGr8Ef9/DtO9jLPvmy9SOJVhL3UIQXFwjB3wF
UyzyIBq56dVNvzOcHhLh6PVrcSM8ZNfamav956ZcBsfwAhcDvvJxL7kY5ULuKioXkj7afZmslRhZ
XSvwTG10rWRAxzQ//D6nR3SuZS0tY4JAJ1KzwJMfrds8CH11mjKiJbqT40N1pTv5vfkSu4KT0XZb
+bsGyIVgS2e25KmPSU+MNyWAwD/xeNwms4o+4V0nkLxm8NHD8fCD1Pv99X5u/E/v+iUuBNoC8+H7
50ymtu+wQYickvJPIP0DlXtu4/8M7L8PcbRiSqsb5NBkVS7cVknYL+bEIaBV0rvRwRyk3AWOuGmi
1bliz4lbg5EpuJuoMOMI+oks/7JWQwhxbS0vI1+Y62SjPbWI694vrF/AEP9wBjhX+Dhyt/lcLIBj
RCApn6XL4zZy6Xd+KQVkdYss37hFu3Q3rfRVeOuf+W4nJhU/LG5CcJP0Z42jEy4Eta0kJUmrjF58
kV01WCFjJoDI9pkNvyyAo/3OQABCTXacibP09wWiz2CZ54GBorR1LZp9ho+aC+lDLOmIojTnztTl
wX8b72i16AVXcVOz7IU2XuXluBEMaSG4r4Iod/JmPiBsjIF842TTDU4vCC5hBUbTNE5UJFVxno47
7EK0u0Tpn2RT+a+m/f9m42ja9aZPilLm6QYEzXPhoQJuJeNZYdz+vi0JbX7OA3bo+mJmA4Qe6sX3
eR+7IAqnYtmYk7wRpNbtsKMphuQtAxySIZUx+hUB715K83d8dbYtzPK0va/mdpWogq2KH0QvW2y/
bMWYXcvM7TpJvQ7N8cxiF/SmvZg29Gl3EyA03ASFMzaX/mSuqyS7jAfFMYx1qe2t0nckq9qZuexM
MUCMMLtOzfiaW/Gylwqn6fqLUsvWkaRd5No1i2WdZbSRoix7DUfdi1EDj4wFQXxoF+WKSnca1K51
rV+VvnDd9LRikiJ1Yqu61MTwYJX5LQLuFWU1owr/yHKe2HKO9Ydi3Zr93wjPTzV7mLh2ZstYJ+G8
6HkThueYXKTrAtDszAlWothfGYNdCpQLaQnFkU5XPdtAhE2S1obuht3Ilrh1LWAMiOJ0YAdag1eC
Zm1lPb+Lo3ItKBMY9dLuiwFxmtHz59mjPrMSJPlVtFLknxEYHtZteDMH5QVK6Y9zoLum+tC39JtS
NN9R0Z9zFIMyTI9gYtQIj5SgNHLwRVYgbhXhQjODx5wQReJvaP5VIWjbXLpJwYZqibGepBtj6N1a
bV1fly7FtsMpBkNlOnlNVHh5jmyBaRBvqJsgFjxdCjZdVNkBwHq8gbeWiOq37Du9dd+3/m1gvnWm
ZYfyGsH8P1FfYwdwp8k37fAXp+bHWrkccjBh6Qu+7p5l+bjAgM9KM8J5gBmCvsnpeZWIU/NbOngx
HlF3ZmmyW0u8SvRyHZf3EhSnKagdLT3IaKFpum2GqpN2SM2RUY3W9SSaSGRXttAYdkwmJCZXEHHM
NxkxBKWInT7S7NC/jzJt3wbRuh04qvXhslTe/F6xw7J0VGlntaYTDu3nRLbKjanf9jnnQbbtyjcB
hLFY07FM/VVSXPrA/3P/D1h9moqYg6T6Vpxl9DCegxofyPlgFQelRNoYZhECZ3ao/NPYGmZS3qgZ
Ff8YynQay8+FvNJb6UIG42NErKsyQn0GcfdWuOwCChocPIXwOuhvUSqv8mDYBYK/TnE/kibEn2fA
VN1OGJttxf7FSh3vAU9G0l2sWBZYOjT6e1iwmRBj7OonUc0vigHVnCS4tUAidtWthftL36e0hF4z
31zJPsYhFsLcg2UPWuQg//aRmcV1ECd3JAd3Wjvv0zB4GpP8VVH8O9/vJKeReic0dNj9aO9QS7eq
blUq7bow0ZJv3lr63sakXRet4OTVY5M+mFLNQjvgvO4NCwNgWCrr5EMYwGhwxTPtsHzvz8caoUHQ
pyx0A/EQ2dVMwPt+vhfFeu3PeBXlwR7tuCt50r3eCNcl/eOEJVSO2a43gq3Z7g1O+lH8QElpm+rD
XYnyT0wHRm77bW0BOCHCSo3KGfKAnum+67PVlLd2PddXshQBmBjxE8JPIUg8QQKrgIBVP/erUBJX
bYXehgJyLdY9U/0z1BgS4ssRD/W2l1W7HF7StVbsQQKOtL4740ILqtcYoxqD5vJQPoYtHqnUB/C9
tfPkkE3WVrGQu5HzizwQdmY7bDI/8DK481hy4gLzEKC5nb+kWXk5S7ETiOkh0Px9bua3Wn+ntNc+
VPsmp9IAFqmoantWscpR6GogAGIMqlcrsPU50N1IwSvX+MiBKYaF6DYWrUELb5pStLPkfuJ0Aw58
Waow0CvFGX3TrikrpV21xlZqn6v4nhnyRai/LIYQWWJdBPzAULxoStTg+ujfLMlMWbStgoeA6q5i
XHN2wxBjVc3Xyag6ShG99Il5Y/rhZTSF7oyHyzRLiMT/lVo2Y9LuGjG0Zwt5IxOFeb+6k3KqxUZ6
Sa3VFflzn3RZ0TKvUnAsFvSb3vCpCKFLk78rZvtnGHQ4b29DSzejupVqrAKId1sgARPfTG7Yv5OG
r9LgzkKzaRVlFSFj10vbWctWfSutzVZcnDjYqwsmwb/oMSJCGMdYxf4HPpvuHNJfHZBdEWTP7H2I
zM16EjuPjKxTeDOh2fPCbjNOW0uj06ylntUsiuuSlwl/CjlFt196y/pCJsNT3WHWMIl6zKaaFQBJ
axq9DAO1dHwwfAuX8AkrpeRqrGHsTCxsnWZCGD4MwrIw5s1Qinul9lEyLlyzHHCNmF0DyxzMCgK4
eE3i086azwQtJ0oLRCwyHCIdZuFCTP8eS8yihp+1QkG/Dt4U8V7PH2VoCYuuvGhdIlTiCojf69gA
1/GZhO0nS4D6nEj9Cfo4KGTi1e9D6zoCH1m34E+qVRbG90ZeQlRNOMr6KkVlUbtXSnULfIOQSkXQ
iaNbHvOt2osHoRJxnIgOqXWl6omDHpMtloEXS8+/x1onKhPLMxqfyEDAMp/t+i9pQgS+UQEoQrUg
3vjrktISDCiQMGtKs1hVnQccnMihvw14FEWGEmCDyCeKNPdYk6yFu27VP6ob4byO1cloWpUUlF5p
9KOK9n365yIX0GIkeg9q6IfZndI8AMkS5Asj1GAiYlrTaE9l89BJg50Vf+UJnmhn7fTxqpajVQCa
Pk8CQLHpOWGBT/7ajzj/y5Np35+smJokVpcEpsmfgO47YnnZguLXSpzBtTuVC3uUJXsxRwA17ZZd
ZpfGfrQwFoE+NOqrSPsbys89JhcgKe2wxfTIx03Iv5mKu7gusVi6MooQoa67ht+XgFWAsHN67Ela
YYb+M60RkCR8NV0lBNoqgIgaIPrXd4avO2M0un771sRsxxAuGkCdQnuNUPgL38tgpwcGT7TWqXNa
8m1lSDZTbMvER6lwE3fXU/YqQ2c7s0xPrhpY8GC5aB396BtlVtIWTUkbJ4z7y27s12FlPc5ZctlO
f6y4ujP94WFMOodW+MuZoU9UCZRFkvj/DX10gCA1H4Qg0UMnn+6zovCQnXCEbnxujdtI/RBUhO/G
yenjmgAjd00E71BQYKLPzsHJB6FVKy5gNpHU6PuqiY1Zic2BSnNbiDspFm7Modzq1k2obLTIWsHn
sCdcVnoNTxETSxQNNH3aQtiJhzNljROta06NL49ydLJV5lxIWsrnkKDx5dSAmqTwxKG4iwzkvmjO
wxzfdGqzVtUE9F1122IKCMP/0w9NDa21htzJpHlDJ9t+2F5amFsYU3upzne/f72TGbwJlltGAYUi
+tGDol4ejJhfMWf4LlrPql/bYg6bmGADBJr7+2CfBaMf+3pRQwBjg8jTsU7fjAOFmvZMS+u2tavW
dPYnr7EV0wZes8ESjGNPcso7jGZoe5656U60/hAXpdSDZwCYlh90KXMCLYHqZ+iU4d2EkqIVKDcN
8O6qhE2C5u04PUXljAHPtggPFYA+0+R+5hLuYcgnKKjkoujVquhO4ZU0JA8ZTnSk1FdRsw/PapYv
R9zxVEnYAMD6wMEd9O/3xZzMUWi14tLUEERwX4ItaKKbKNa5g2P5OT/GQT5laa7LoCmOrhszn0J9
LidKOOHTOOUr1F43TT5dFMbwMgw1rmjtNgkwVKraa0XE0w4tPfCB0pmlcWrvLh0pVIVAPNCU+v66
SlRmWpbzbdJuW0jIxshnC/In33TB1Ck69Kof8mJdwxleY2XnjKuw2YKsWzeDg/K29DG5tVOTI6zO
QbhOFRkVCqf/O+bRa3VyGGl5TKNoKflJbuqiLAeS2wO1YveH/w8PjlOlPyjaxGVwQXT8Gb/PY8mz
dHG1DNirXgrC1irpOgpOJZ5tu51Yod8KqEeXNM5aGvBOCqiLlJm2Ct8xUbkvW9zjcHUfPRlPcnQl
nLNYkBPjgvg0F4IcuiPUpr+/YivNcSoNtK0HzFwda2Oul6JxRY0qs8ncEDdz9KfAtd7PHF4n+gsK
ICSNYx2SiHHc0AmMKJt8oVu+pYHwKRkaZQEv8aJb7NKkK5LvLajoK9woJc88w2TUT5zTbCzZWJgw
PMJx7bgWzFoiAQicNEUZP97JWfcQI4SLEElhCLssA4cslhU45/BWMKgDtfmVVehPlv+vmaSLACtd
aiV2nB56Rd8K+mxPhep0DaiS6SKySkcISagW7LOCEkaejkhOpP+UCnlQJbAFbNMC0VjpsnURh8Eu
U8d9k46OmCh2EphgONAKzKv0w4iEu1DK4HOD1hIHr8osDAZvqEGX7YuZh4e0mJ6EXu/sHvMpuNj8
b51h97gBWrAEYtK0rNgPUm43JbKq4yEDDio3/nWO+VhLMjemj79/1lO11CX74ADk34tw1vflZCZz
7k+6DI9gFAGfGqspuTCECvyraBtp6mo6TnIe3xzhjelWK023AfgDVoNykoKJJ4zyEN0pK7eNEulZ
EnPsaL1OkVaJ+aZK3cosSO0tcZ2K5l8f2HlRSZj2mu7v73GqFUUrA90C8RPLc6xcYAxzl4lVHTgA
a3aaFaVI/kyXenzTB/NWyCRbqdMVLnyO2GhXujg8TbHi+uTksUxtdBDuhyj3zjzTT7QgxyyeHjK9
I4vnOoou9MScG7nkyG3Ui7FApKfUMM1NHMqwbphIpPnDK3eTnarptsSv9szwP098pB0lhqVKTkz4
oyMYVThut5hR6m36UFgzPN7soBhEw6m5g8J2PcsPdTeAA7WuhNjcVQrcC/a5c+Y5jsv1fBSQVQsr
mu4kiJSjJZamtTXPJaXmPjwAL8aFViXmuTWt2R1Fr8AfgWgk0O+E4INuyplY9PjYYnBwEYQSn50u
7r7v6zsJcrk20UrDDu5dlUenygw7G+61+c2fVPQdrf8wojweb5mMLwnzKJepgtYCdXUL6Xbg0lX2
liIEp1F0ZdOfebvlAv0avhyPdjS1hSRAvO0ZzYixOobeG58Z4Mf5cDzC8gRf3scvc7NtJUYIEoWD
TYvvhsl6FiEuUae5CXXrXst6z1TK59ISV8F4ExeNV9PexuZ81rrXSVKv/PBJ6sRF+Xwlt9E6D9BC
6N+08e8g3k40MXw9c5uqcy0lXU314tHV2bnxUGb1mbc5Dg+OX+boztZrXae8wsso0mVs3k3D7Vz8
o2b2+4I/OcpCW0OWCxXMY6iBBRmmx6ieUegWkKzaunmAa+KW8hnfkZNr+8tAy59/+TYBtKPRot9I
ISIFKf5QlcE26yXbjAYKb4Cw/TO3xRJb/FhuXwY8ij3MVh0mXtq3O/orGBE6ilZ6fYjFL3XJWO7g
ZMwrqZjPfLZT70kQCS8V1AqqAEefTcBRcExbHUh+fW0I4qUIT6uSHi2kmvLcollmbn7/gj+qgstC
4cxYxJFJ0+Affp/ZRPCLrChV0HGIhlV6sa6Kd1VKwSqGm8J6jDAnb4uP2JqcoKv/nhn81Cx/HVz+
PnhTDPkQCHDM1HWsOvIFtsbNG60iN77OnNJbVxTUt4rTLYFeuT4Xa/0I2j/fHW2lBRcANPZYy0Op
w0muNRnj5TK+I7Kp7Kmqn9X2sYxir8V+M1S0i1qsFTuLZ9xRw5cI51Usic9wkk9Ng8n8a0tVlujv
aLHpc+FjHRH7NHZQr8DjOqhVCGbTZkh6p4ji23qQPCtJVr9P/4ndy6jUg5cpWPTRvs9+2rdx4jdo
xBuT7MX96Orijd5ThJOTMxe0uXzIb9uJwtEn/dAismWhHcUHeV+2jQbKzu71bN9nMY6Q7bMUK/+C
uIdz0VEFqAPzHfE6m47R9dz598XYYRICzR7b+AILjbncy+nbrFJZCuIrRWqU9eImRs9YA3ZTZK8j
Ug6FPNKCo8rHmdSX2muL1Xo24UlgyFeSsvTJpAytuxl76NQepkOR9BfZHB+iKb6cwW9h+QzKz0jx
xvaRQk/nzKF/gs4atuYh+tTyvB/UKEFAOd9YuH+iXY6jg0BcO3iNZWzajopXXb/6cud1JeWxmNNj
9r3ckt1AslyjfETQbZ/V9bseWneJ/KhFkV0GlJqteTPVBd0UZA3rvrpoDZosJjT0xNoBztlkEG4t
YVxHCBn5U7iyAKn/vh5+yE9QNcHHGi66+vnPMQyo1iHuQgAmgwDb1NIJn4ODqVMsLcTyevD/6fnI
0nxQKxnIAIgWbODjrkntCb7k749ynPodP8nRea/nlt8CFIR/W/5LE7QLLYVG3Jkz/ufZd/S+R/sO
EAeaiPT/7RihJOFP4FmOfo3h/T68OCdvcXosReESRAKF3O7onA1mjGylnM7oUiAYrqD8rlFxQ5Sp
PpzDPf4815b3+jLW0bGqdkktmQAtkNKYV7KjuImXwbKLHGOdbtpDeAYcdPJjfRnu6BwxU8DlccZw
appvMHUtzHexOCeq9Xn1fT9CJGrPXFagf014zMcfSzTLKaFQYMe48WrdELiqX/zJpiDeTLrmIeRj
i3HjaTX1/WXL6trNKFBP/WDB7xAIWtQRJJpOymMaFprNWOtZ0TddBrmjbfYBJbAwN53OOqd6eJzR
L2sZStGinbx47R0LTmAv0sRQHnnwjlaG+XdMqYEG8joa2r167iqRT41G1QBC6eJ6S+n1+6FOGWUw
256PMUdt7akjblEWXZ3p0GfKasQGHAFZGpTIPAKB9/N8h2ecbcgPQ5Oux3rpGzxIwN/LBHoZgqiV
EHqZ9BiPA/XJ18jKbKlVNrneXcxS/59yYpaZAgMFCBE87c8atRlHwAkArduNl8xO+b7IiOlusu1W
MDG5pdfndOl/3IAMCG8AtDr3ExzMo2uJKFKYpmY28Il8sxQEdRi7UwGVEu78fqCp54Y6OtGscBgl
CylfOOjGpZGKq5qSjBq9p/GrCO8L9V5VIWmIs/0gwK6K+VABwBtdWKGkYKvxjREKN1W2OCuJ9JJf
fVXZYoXuBCAHRCPDTR1nvHYj+NpOKm5is9mlkuEFiMIGab6bK9VZfl3ld2HxpxoFN1ZVuwMuWFB9
gYBQdvFfKCJP82y9iU0NNOflzAT8iABUYO2gdTHxZQsfl7m7adDVtsP+uegvgXaQBQ1npvjUMfT1
Yx4dEL3RGqOhM8Nj+JaNtybwm+L595f4QaNdVuiXMcylO/clD8kbS68yjTHibQeaFGGq3dInVu38
bfQAsMLTPlcGPf1aSyNj0ST6Ibw8Z2OaI2Zq2KX06dsrpYhivJ95rx/Z9ed7/d8gy+r98l4KYLOm
Uxhk8egsLGfxLhP77eKfALZr9mLLGzZG550Zdln0x2c6hJH/fbej/TcJ2aikCftv/Nv+pV4SPKE/
4EUX1NuAsKGy0HvqKrgB1HI4b5r2A5Xw+TFVDU4clAoSgKMrmWKWokzZ50ub68ajkJa90aVy2BXJ
Yb6igrKNHrDOWCkOWJS9sf397U/NORkIeuYUI3HcWT78lzkPGnEYqwBu/1BdWhPcpUn9L3bE1xGO
vmputE0qqkyvNlio88lrwIDr3Mr+0+ScxWNwclN/W2SijllGvtQHpiIvm0KVN0mtPOC25g6hjzqg
6Mjz8JAYD79P3We+8H3hEN9QbyAMWBSljwsPcVfIfhpOKB8H5OM90BI7MsXUVVqLEk39lgvZYxMr
h8ig96hq1JPrMaezaomXifwu5+OmyWbAfWgC9pRoRr8F+JpugAMOjtFX16bxGIVge837TAFfJQXZ
WtKtfWLEz3r9HA3xzSRUO8lv3KVxW2bCwZTDdS+onukbZ1oCPzQTEK6mqEmmBsfk8676vlDUyrJS
PUHjSbvX14ZsK5t4BXCvdhp0EzBrKpApWDQqhK16B/IAl7YdAG339yn/0VT9fAqDuALuDg90HH/J
c17OAU4hZCuqHam3xUj0GkLmV+tVGKdeCMgynm9kkLXNBGo0uUvpJgZR6Q5JvlZrNLFzw5HFf3pf
XzNxI2wcC39EeTTcpRz7++OeOKmZtP973GM1nxl5+npBsnOiLYvQqV/Ew+JV263yt+6yvOvusTk6
t6U/9b2P1iVxF/04NNrwNzpel4qazE3TMkkqwD4/jNfS0Dy1auEGuNbqGkdasB67m1Lr16pwLeeY
S0D867A+TA8iUu+AxHDwAJqMUOL4KOe0IvrnYforI0ZiKqkzp08ZYV1uJXa/aMdM/36fthNRNqce
6msK8TFp4HFzIdbNCWgmL2B0414RapuUTyz/QSwAaLufEMKJxbtovK+Ndz2bVqaJxjZmx0KUegnI
LfRgVkYg2VEBIzKm5TqN6FpeZSA9h4p1CrD39wc++Z2/PvBRXAVWHanvSFGJGUcar5EXHHxO608T
HnCSzrRrnuQzO/LEoN+DmeVo/3J0EyTVsWkWKuqI0moZtN2YN4sfsbqKL3yn2PynnjIwLpTvQx7d
FrXSDn6DDKWd6KLTaoCgzgUaP2grx0McXRdWMYezGhKihXjxLIIP/gZ4/OLFc4a2+/Pm+/4uR9d+
JESBIkQMJNO0nqbUrfXu3HH1CSQ43ookpZ/VDJ0M7Oh2r6a5N6VYBIFDu1gan4vqQ5LxyREOuUE/
13ytGurxCIfOHXoCWuS/dpPyopDvmMEINsay/exfDmy5ME17ACiXRKpTId5kNeElP3iNpJZjzdpG
Um6KBVgLDmwIqwuktLdyK24SqVh1U3U79L64UvzJm7EwBUUsbvywPrRp62klOadeDVtgu5u2ijYd
sOOy7g5xULiGgXV4/KA29WWeRmRCarvyh9zTAwhLXOWJhVHdKF0OY7QVmsVV4B2JK6/3n+pFJL4e
4JSzNlG/TpKbICngqTT7JtRre+h78rnwys9iR2p0SjnDFbKjdmFtG20niq5fiV6XTM44ggKmnjU0
+UoLfDDfg931/3xxIyqlozcwH5JLfWAP+NeG/09MHwLrpgVHF+i7tijdqv4rdR2I+gdsNGyFzutE
mYxOHeav1qoQ90nw2mpUuICky8W/ovwzdIDywsIR5qc43tXlJsIYrtfuzXKf548DFqyVrrlKt5Wl
wO0rNr2mOVo1guCTnaAHr9s8hzJ1O+1mDte+mpEFey1AMeTklSZb1bRfAIWvpE53MopuVim6WgFo
MPRXKkBAEZXfwIS4SRs8y+/l/qON36oBq80+dhQA+HMMVDuxGyyQDHEnRK+YrSiC7vg6LxgzKaAS
PlkR2pWgybZUv/bwbDJjD414Ncw+d8LTIkCbIZWlQlFZluIYFxd1W+9UyET+8F7M1yIYDl26qea/
gV/sQY6RjgO1Nx5SFdo4v+xVTt/XTJW8XKJiPPluII5LBOM2C5S4eBGnOwnYoonWj77Ii4FjzSpP
9GMnH0o76f9FyUvbPSvhx6gKW6XnOmKVz8m1NuwKxbANdPY61lCbxgAGYBCBdTaljQnCfyD/zJon
GtS20F/3TI40nIuMP4lr3zevClTN0Ah7cET50cvszb4CrT2i0SAN3V7K4ysh6lc5qolEEVpzo82p
/hDJXQiurkaip7yQTPOqNsvM08f+XozaG182b/pY2rdW9S6E2qMwhrtW1D1L60w7UqLRRmskwXhy
qBy9xZeuL3WwDSIqKwFB9Z0qzm/SNkkjon8F8lXWvC0PZZtqLa9MHa0IISi2UENWhoYKppCtZ4rB
afBq9BejdDATdEoixZPr6QJUxQhNtC9voB62eXRT5iU0zhHzSeATkWI6UW6uaR17ftzlJOzRP0RB
c3tQBOJPGe6K6eTI5Gn8zNw85ESyaMuNzWFODmHyZ6bwHSUByK2M/hhfPbjqdBgQGcDl9rlbwCMh
S85AxI6sSvVV1reF99BrEa2j/EKpFYQJirUv3g7RG9R2eza6y1Ggz5VM66ErvF5rqF5r6KAQJoPn
AzpijxqqPPJFTflBGzGNZDMarbXRi3pTW6JXGpPTxZjuxO8VVMGw+OgQmcjMvYLGNYVXbzDviKT1
BgKPdmEogdsEl4o5on993aDabiid2yrlpvWtXSshgTaCxe6Vfd0Lz1IXXCANOSJ5HrYsv5J9rhQE
G4XAroy3aofFtJThSnQRSxujmt3ceBFTzRvFByMBITtyltN1qOtr2TT26cKsYpa7It7EE2yYcJ+o
BV6UKDFanHEl2DhTcUrUogPZdHwKh1kL02xghrIyWDepfN8paCsoKMGX01rRyR5p2KRV/J4P+rrq
lV1riG4ch64JBQHvU7sG+k5244ows/TG8mI1uYXWNGr6w9zMnK+xGxjJs5USuBrRakbUPdFbO5Ke
RQT3VMp3YgxVgimtAHNwV2Aeodh9jR0Mn9nIHxWf9EC+Cgv+KyOKnJOHHJ23QjQd3EU9Q4/c2LyH
psqxVdvmksgEWCahAzg18q0vPzVGcSdnjZuHsOT8zpPb2InYC6BP3MyY0HG5klHtapGhLvQ9Riiu
nuueHl1O2keK6wq9lib6qMWHApfJtp1XJqJdajW5frOW0t0wrrVsX8sfgS6u5Uze+v1WCu9Kk+cN
fXssw7U13Wld5Kl55XSLLmNYO2nzQXE5a007yaEyoo0qcU+p9fNig1yXj1J6o45Ps/+ei97UXoOD
ZA8KLP0XP7hbRLoy4zIUG2BOVypS57MPn5RWroa6V33dUPmEhhZX70rxlOmP+XzHu1hU0iZw4W2r
2ml8KwwHDCGhHZa2kteckaUt+zBobqT6qeYAHzrk5s3OK9vZ6Wkdy5HsiOSkvmC4aYisoIiBN3+5
TelclVe92jm9huYw2Ct1of+lINNhCaYBcqlJsxpTczVW6Sr1OXRb2CN8LH0QkSfLdoBuOIzuO7xY
muElqihH5S85EbpBwbeu/yk8Tphco3oC4TBaabJXkia3SnY3iFAC76YgAwI7O6SXRBPr2nryDRNA
N/ZCOP+I2W2dt26mrgMstWKuW9G0BfOlZOVGw/WgSsDse27LPzWVd8u8qupr3X+U8QCf/1XqpRnu
lC5zM5MmngLoIbubjCdcSQ+qhJouwU4+Zq4WwdhT7yeFj6H/ETFsr98DqXAt48I0113ZuaaBFlaQ
uGX/XCcy8QBkuOqvhHlVIF7Bu9L755lpFrl7a3xpeiPaSIniynqwUzt028sDDFCnaaHU6Sa61SiF
5LeZILihLq37KHipNQHneohiBXZJqr5uxRcDVKUhhWtF/citFy3ovAJLJXh4qMQjz5T5m2lONlE0
36sTHc0eDgVSXBp146DKN1nTrlqlZ1+JjjI9FjGFQiSzNdOi4dm+98JoQTDwV9w7IMIr/c80Kndi
lr3JXUdo1yFX1IKPHmi71QmH8ZgmN1Hrcz5hKlfOyV0gxJecfeeg7Et59OjKhd7NbSvCD1IQ+/2e
00hZrkRZRbwco7PZrHscLRZ9uXPNqVOxP3cxBWDGAjlyFPvTnVDmqusJ3SqdyDbYzsa5NsLypMdv
8nWIo5RwbEP6xyVDqPsO3ZvEK9bKXXL4q9qSI7qozeKwcC4NPaZlLLnT1zGPis9xJYmTUjNmuG23
zTpczGeRxT4/fz9kQ49G0o9K0KEgV7JSMVLrTh+yl18n6/BDi52/i3JY4fZ7nLupZloEP//NS0If
0Onf06v/URzIJrzpTbGhENWGq7YRL0p/vJWCyg3kfN0aMaUA2OiRvyoK60zKeDLl/jr20UcVdKme
K4mx0/m+7OHY1KHbFtOqgAcNKM8xVNjLc3CphwD785qTc3wU6Lyr/0PalzU3qmRb/5WO8559mZLh
xu2O+BAIhEZLssv2C+Equ5hJkoRk+PV3oXNuHx+3o9wR30OpDEhKAUnmzr3XMCJk1hX/12mHf6/m
IAe2JMKQJgFw4yNyxDL4MKRViyuBtZKRbdpUAnbXIYouv8jhfroqXwD7iIKRz4KO01+fy9xs58ma
0FS9w9gWxig3UFhIo6YZ/vqcPikb46TetfThEqtaaSWzhpaE8wjf73EGN7rbtdbeSgc3hS5xQ37y
7oUOzUoztwj+v2hf++S5fd/+h2dISaq8ZKj/IZWjPyJog1Bctc9/Kuvar/mXin+f3sI/z/ajviHt
NawGl1sISy3XMe7zwVhJ+T1NvrqDN/nKj+PRu/P6mImws3m2OEdL2l1+ra9k3e54CAW2VRZWPha7
K6zObe/HtAbJLAskqvTVY34AIms9gCq6EtYXz/Fn4+P737Pch3fZq7SpnW5xJ3fNApQccW01ugKM
/ItW/o1QuQxU75vR/9qMxiHSndk4bSPoX/oAUC4wIuZV9qSF9ddkgeXb/u0iG7BJgsMNZKI/lnJz
O4NXRIbWFmfsGik5wLf3S4tOoPvls33+dWf9pHi0ZMFRzISS1eJr/mG6BIYAVS3gtHB2RnPYz8AZ
+YlvejTQK5d7yrpHtQ7Q2JW9Tn3niXwxyRmfzaPv2/+QrBOWxTMjwU2sSgeucm8zuPmmeo9IBtz6
YwrY3lw2K1tvPQrGHp8eHOulLH6I8qdTBKAh+Yi9lT72ekW6XYXEAY9XdX+esGisEaFIJJ1rMIUE
x9MRj1iy9GzfSNRRinE1xbWrQ/SiuzOF7o7M8q2cBPALD3vk00pQ72ZkgQyEKLFlfTEefnXeH4bD
hEF5p6LIHcJzIE+eRuOrjPKnT8e7G/thFMSCQJmgyYqnQ4+KXoTC/E676QvIzOdj7eL3gyQ7VCE/
lsOlCnqHXaMVrHwtpBp/lh7fEx855HELrYjV11J2nyCQlh77Z5PLlX332Ju2EifcQQZ5qfEKSK/J
7QwpwNLPjl95WXx+k/5s6sPDkWfFBHVznB0UlVcNbRAYfAGZXG7zx8cdKnkAoyHnA8nejy0URY7+
hsevdo4ZUPZdBRFcrCxQwVs1mgx+/bR/Fhu/By986BPDXFIz50unu8XGXQi1ofXXsd3nJ/UnRuLD
BKjpSa50S6fg7EFBMmcm+xbra95IlyLZ8etz+rQLvjup2wj3rj+Qged1AsdhLLb3zUb3kkg9J2hp
KVy52iOSQgHSXb9u9LOH632bH5Lyw9TPNjfQZqPC/SvZMgh2O+r61418OvO8b0X7a09v0xHEY4Ca
XbmWXhJa6+ouvup3MVQiGdbYp18391kg8b61D/OcNLV0ymKck07ukqnxNOi35DYUK8z/z7LTrUT7
7o4pozZV9dKSc8mv824IxtASLttTn29gD77o5lsb+vrr0/s0AH1/fh8etXQi0tbm5WEOCugU2Jsx
ggzN/j/wKfmyqQ+Tmql1f4CEyviZKt9EQyNaI88IKWgNVjGa/aKagdCuXYw4AgYcMdIXEMVZyfaJ
aMl6YjJiENZxnJcsu6j1vWX/yIiBUjNMplvkHRWU8vkAUGkHkdKDUavQELPDEbR9WBt5Tjp5BSCM
Sq6vS9Rvx+xozTUUc2bkzdil0b8xZHU646JrzHeSC43vleyaTcgZkZdizF1URP2F/VOSzq+UO2AU
AQ3QfRX1JcJOKttZxpM+MXcs1qyF694zIdm3phigiKKDlQZayAzRmo6fVMrPAANvZFMihzDszeYV
CevNUM+rKev8peaSO6AXoZIAEaA1qh/7vDfdxkx8oylfIXuMdBGUw9zYQWajUAnz4lEEg8pPfZG8
QUtw3TPgH8HESmxgIJn+VOjfZmi4UFzNbL5n/DKh9NKiPjLpWgRBu7Bu2Laa+NsXvWt5Fv99IP/X
mKd9mM8bRVjxuBQdQZf3uitsN4LW1yPY323L4KsS5ycghr9UHj8qzUur56oz4wmCcD+wFFCDQCXw
4By1lXDnEEm4Ll0VgfMCvZcBy+lq04WmCtdj5qEs6P/61D+bJKmqGqDCw/MMqMe/jlKN3emZKvFb
yNSt+gJFpv6LIPHTaevPFj5iICwblg8GRQtG0MI2AEKZ/1FK59NY+N2Z0A+jup5MGsQD0c6Cbc5P
urdYovK7zI896tNg8mq/2RvrpZRcfyls/sVlpB8Gew0lN8h2ovECnkBFzDwKxvCv79Sn8/K76/hh
hG9a0hnaMlP2Ype2imsmGhwKL0n/E2DKXzf1+ay88CidT/k4UM+pRAErGrf7IT070sMmW6P4qAYk
aCOjA8Cwzr0v2vz0GXzX5odLaAIHrY4MbS6ivCY83fLZQ1iwMhHjUDj/fdEtPwGZ4Cl8196H61nF
Dk3gIrSEU+UVErlPyXczoNDUW93UgEH5gQ+Mvet87hmb3oPp+Lo61vsvlUG/Ou+la72bT/sqS9pm
GXvMuziovUVO2vRUGPnqfnb5I/H5Xz/G/07e2On3MU3883+w/YM1U5slafdh85/77EcLG9qf3f8s
H/vX2/76oX8em7f60rVvb93+pfn4zr98EN//R/veS/fylw2AfbNuuuvf2un8Bnn57tYIfunyzv/0
4N/ebt9ynZq3f/z2g/V1t3xbkrH6tz8ObV7/8duNsPRf77//j4OHlwqf+38/24z3b3977f926V//
7YNvL6L7x2+6/fdF7VoHbAq2jGAj4V4Nb8sR1fw7hG7gywEHKCzul3xozdou/cdvRNP+roJPBFF9
5MaA4F7ScAK+Xcsxw/w78IgOxeJcuUHXtN/+7xf+5V79ee/+Vvdw/YLTovjHb4Chf+QwLVBDyELB
pIQqcOoAR++vvcXIBLWpREkpU8c+ivMhgFdofOnQi9aT014YTLOOLOnojoJnRMajYaf1dRxatoWQ
Qe8xrk3PPfabAx9D2D8orkJ69TQrI/xMC/P5tjWkeRxCO6VDTbgkIW+Ktx6oqmAQlRYtYl2TKlGx
TmZwEUtj6DZ1WymXzjaTCFInOghOy2GeAK9vUCh6qtaTZATS/1UMSGvswP+nxtuUttbvCWQKCent
LUit18xQ0ksp9NQbJWOBaiTZpYaixJE7g5+08WNHhlIeCja1buKk8QYAqORaJF0MkFtKoFBqk0uv
GYWvGfDMYYCeohpW8Bd7tODfApwYVjTmnJpnJcnpsXcoSpAzwhOznOrTjILeyS6rfFeWVZjX8xS1
8lulF+MWNkLDVo7WsM2Q+45iDQWqnhY7lgzFrqaQFHOgTIvFkt4UUGIr2ZbGiSsEodc27b7xjqSH
mU70mmct/BETzdq0pDWvdjdCTllWe+D5qvt6LlYVUeKz3db1/UDmXQw/mEPbPgreiiOQjuKoTBRr
c1yjtXT60lN7CgUqMQxna2p8ShFRtXVprKxMQqyCUQg1Tg1gFaUq6lM1m48mVlxRzxkspzPtxRkn
vtj48u1gJk3jwpOEb9M0odDwlJdUMfZVP8aX2wucc45a00CQy0r0yDCEXGWyPJGhNc5x32XHQcCj
Z35NaQlAydBm0TTzZlXilP02MbIw7iTwqWlsP/XlpXJk5SPZq/gyKShchjGauVAwGQKd6NYelfoj
yVE6tLLO8eKGZCHU2MaHhin3MEk5C+n3wyTPrWGml6KHoYSR7mGmKg9zUwFdYor8USjZumwAlakS
jT9k6uSsrVEx/GLZrHS0v+jUrdDwHrKnSD5quHwRghUrElZlhaQ2chI26pDdQXFU4CqYAX7x9K1P
RLXVEh0Rvd6/DGWmBSnj9fb2MjUzCC1VWm+VVgMoZtZ6JP81A6CPEvABlUjkVQbgtvpBgs7757ZY
tvWhaCM69Je5G9vT7WXkFMK1Q3GAmlV7KqWfiNLct8S0w04dzlOsDVvlXy8p7YYt5A3G7e2v24E/
9/UNSoHEfutllW3KIQ2zeI63xfLScCS4J8ue1zQWOgw0TRGUOXQ38ppmayOtjFNL1MEdYlLsZZ29
QHUi3uel5qACzO5YxsmpWl5oOVanNo5ue+CaF59yoZLTpI8bUaEojqF8EUcu+E4I/V5NjTHgs9ns
brtuL1zpoMG7vAO9sAysuX2a7XyCpvTkAOpS2KXbJ+O4KFPiGaQNgBdrhaTP2ZQUGLeG3NMGTXqW
MKoD0CwVbIrzP/6iZZL646iCMikA5XFvh+3lPT205CHzDDjDbV/ZxeDF5TNK5IYO64ycxlB3HIGt
ygkpTQ94JX1vcFBEgXcw6uGOwrQAd23mUL1sDA8JvIqBY5WjMvR/R8d/HZ0YsSOQnl/NZpoORU2c
vZZthsy5K4n96FATEK4pZYeqiYFkhc4u/rSIBAhBqX3FarE5ztc5s61tl7MdV8v0wE2LQ8sVuHLV
gjoOTW2YL05bOafqE2sW9Ns0JFdcLXWdU8cESHACSCcDIJqrzwO4CQB0zDYCEJDDV6QceWAyKcKu
K+DJSYEGUVXu2G6f29WJQ+s75bl5sLM08WYrzr001qFXZ8VtvoVLBYrdUEdTA7CbAsfJfVi7y2vW
UnmFOtgmIU1xuu1qtJq4iW6kEbAmGfisuP6Atmb7HqT3PZHwX1ccoXm3zT8P2AVXQxbLQzya6TYf
82yrVhYcit/9WbFZXVFonoIT2IhjnjJt09vWNzsuHS8rVf2g9t3BZF19KpSqv9cp4OFTAeSiManW
1gSaDZeV+mRm4qmWDuST5/i7opBqpeqiO8JpAW5k4Nt5nWi6F/jmsclX7awBSEVVp11qTSc4n2Bz
6DQ1bDUFSbVUmb2JGBZmHBlHneysGgbaRhwZvAS66fanSvSzNZgibCCnsTfBPtgjm5RFTIWCKoMp
lnfbZ2ajtmexIX2Mmtnq933Lm4t6kgBgYFLKB7Bb3AZYagS2QKugcNvsoeTPdgKwbgPT9lHP2RrD
e3eWStmd4dKjrDuzrb0uLcHAlyT9OQx1ub0dFQ7UaifgOT3AR58tFfg3JZfzeQRyDfMpvd52qYWC
LpoVQckZaHTLzEWXmcvgVr3Wdfjt3vbZfd9hTu+tNbUEXCf7WbkMDp0C0ymqDYRnqzuDgP8Qi3lf
FIOyVy1e3hkVGPJp2bHNbfP2Uo0wSu81PgW3zWyuorSrlJ2s2odmLOljpdZynTUQSrxtzkm9rya1
uAD3A5HgpDxUhvGqqXb5mBiYJOq6UdckleVjXiyK2VraHbNeDFdFZr/vVyueRLwukGhbPuXIdoAZ
mdFtgc0FcafOyEG0BVCVDX+YYj1HLyMCYi8yewRhMl0PZT8GTudkj50qn2bN6k86ZJAuakFChQKt
lzSV7cGGnXuNUmmHrlDLyCQpA6+1s8/2QFQXlB752muRo4EImdjI2gBd6xx6TdkUU4OxRx1muKQn
GgluYdXUZc4BwMnNqLP0QrmpeklCqZfRJvZKg+nbKmHVSbFR6xv1hYZemuU2cTCJ4if3mykZ46u5
gBqNXHkxFaVZWWxih3Y07AOS7dAQXQ4UTX91EnDp01qZDzrCIF/ILA1aQMyuLZtPEPF4prWiQ6SD
ER/GVGKtIn95XxWS+EPdivUtLvxzU1vCxNubb0chgkfPGCfWNSdsBTElejJsxKvcciCaGrfJWUE+
x4XPo3w10FOrtgzlBKcpzTIaL6FDvM07PTn3OgJZK1Obl6nskRbo6HwkcatvtDrfFTIpQeCf6SOJ
zVOvdsXPEfIiqZmV34UO+c4M5oTnNh14AHleEdUibCszjgaTdhvoUg+RBlmDSO/VcZPMVbc1IRMZ
Qph62GlDYwQmd+b9bNeQBm9KetB0q1zDfBjoJ7IEQFp2jGMgtbJ6pi/NkJ/nEXBslef2RgA77OX9
IO4y2pfrUcm1/TgkSjgVUw++Jl2suWstYIh4c8VmkZ5SuYUOwbSmdpWdEcFDPxOZdi5E1FWd/qBo
CsJIXj2WhrnShQ6lCcOYHhUU6CBePkIeHibkj9VsQdfaNu5ZX66yqmuAp+zok9080DyuXhRIJvid
2LQ11+8AcQUqroXNpTZXvlUNyTNnCfGmamx3VpUXhwxSkB5GLcONNTaHzJyHbR/XBvDevNsjWATa
SgdAkxfJt7qCXHnVz9/hAY6uGffsHizswrVIQmCdAXi4xp/lwCDu9Drnirzgi+SlsUFddbp0Cm+b
k9pq27RCwnJc3pKhYFnaWuUNljmvU2dj9mig0Prc02lp7Qu7pTu7LH8WCi1ctRbyDj1C+oXOrGNh
oJNCfKk5OFUjgt4qrR00YWRYD5Xc1lpM11k8slXTWkc1b/vD7WVe/lIKPE7oiCgLmNOzrsjmTSrQ
EtdVDubhkPnZnLWvGAbfJpKTb0knp1XW5+IMPnrsYyU17S0pio0tMfbAyasHdychGzz+1pb28CCQ
cW9B3Dyf/ZHN1Zk1sAJSMt25dxIwzy1LJs+ajhFRcXqIXoP/TyXLXNjJ0BxCzKBfrs1YUV8zon8r
zb7ZCB2jA2ZrMEydCer6NMm3+sDydVzmzYOjKg+iMMdXEad7Cer0Y9EOlV9Z0IUF86HYw4CNQl5a
qZ7qYdi0Bh9fuZZ/p2Mv7qUSQxxxFjLSSh0WZJJLr5whs5sbkj0PA0aUvNadPWvlcCcy+srGlEHO
FkwlDFdQ1JfmcFFb/a4gDnuWmql4CpRUIozcyr1IhvC2n0MWzE+d4RX0CerlXRzfD1YVsVwvXqjT
QHnOzhwMfSo/l2ry+vt+AT2WDJZOBzhsp8dyACU7n8ryRVPI2zRY6Xmw6jAVOtZ+cf4M0KT20MEh
Yzs1ULOv4YkBGFCnBB1ruX87WsdYxRgEQ9HtqIAyrmubRNveNlOFXmNVkONtC0Bwt1Os9K5U251E
PiREYKWDidBV6KaVFZUUs09qUrKZ89SO0CvKDaeasQVpSoSKwrVdH2dqwDWq7hntIYUFlaSDeBAz
/DBKpc62Q49cmyt5y+GQUKMQL3N2RiZD2aQc9Tcu4m7Xp0D6T5qF9UjcK+txQjGjnZIfg7CGVz0u
NlQb+RNzdMNjdV3t49HpdlNsVX4hlfqRqPl+cjrqtZZd7kYolYAoKbBGSDoNsOgO1uV6XuKhPg6O
iJ8NEFCgKZLAcGCuACxv9LfbccMpEe2bU3Y2U9ig9pO2MiCtCoaD0m/TGvBuwlRrrVhSvQMiDXZ6
Jo0fKVbTMSy3ErfdVSnDSN/O2TezmOfHVFe0VSppe5dqLA1EzPttJoW2ZbihK61JvrWEtodxsPPA
TMphXxWQeemUTt0ZJBEhqJnWluVKuiEj3OGdVsAnGmCsKGMYgFNDhwCeAU0DmxVOWMgm2RlTxULR
5tKt9FmsWNGVF+j+GAEQlMbvm7d9YtI8sJ/EKa9oebGBeFoj4sI0/VJTB1YUVj0femc4gYdVX8Fo
rq7qBGcarIdOPSASV312IDoMcDVEUY51G/NgSEx1OxKpRR1U30IyS3roBcbuVtGmC5I+5cqE8MuT
SuVTgSvxVsGf3bEY9HAayT21jc3Xuqq+JzVXHzMB5UYmquoC8QTp8xkjY2EMVlAzSQJlxJqYNowu
4g48VCaZHWaZx5Cwr5DaHCCnThvnkAGk6GtW2gjPxvJ6cCGxU/qWUwHuWlR6MDcY02D56mDYT7+X
o06O+ZwOV9UBSH/ZjdoRjeJRh/gZZm1o7clnSKE9UWG0Z5Lr9m4aELh3Rlo8i3MDMYfIEE6garHI
gzTTZIh13p0z2g6kZcweTEdjDrR5ToE+wWXd3V4SozwNZltEuLlpqLYddxVZyGOn0/6oLX+ZWpyC
fAU1wdu+Pw9gPC3X9uI88uEAbx3u8w52RYpOoHhggFI+KNW5Ro0NnEQNtsPL5u0FZa+jWWJIZSyp
z5qDrFlKtUBQhhF92VWoiKiGZos7jvlB8PFc1tp4zrGEBRghJtFtX026/lARfXPb6rNsOusaJjFJ
5sa/feD2woDjJoOxOKjhOwiERmPIRG0BeYh3wGaR1tnN2Rz//lLzfGo9qO4RvxvaaisEDYuyZCjY
KRZgPtJForTblHX+BoLTohgV2xEZoHQ8dlA+RwtdVJVAJzd4Eowe1Expt2Ugkmln5VkoVXBiqAMD
iA7mivO9sPgqz1dlesyUbQo0acyeoevtGJGsI2u+z+I+hFw1qhNzoKvZyjD9JAEHDh9zuteepl7d
XMiLOSQrYtBt0yJiVziWppCHpHdZPq6I9lyWHajZZ3snzHrViJ8APPeIvKk9Qqf4QSGQEyTSNevB
L6yHxEYGYNFn7x9G+EAx++dgv41FEkLoe1OPRwc/3DZ9MLmgZoxyKKxzOneEX5CylTGqYECoq9+0
ESkKlOitZvRJ92BN5apUXpafo8ePs9asTbP0Rfmiz09N9XqLWsbaG1Os+EEUYiVGmEjXA6NHkQsG
o22B4m7vrBS2F3Lb0cLvLag5WS8t7/H2Z8dm/giqsSKeEmsE3O4lbS0wKRbVzpAN8LU2n1TL8JLu
Kel6r8R1ll3h4VoP+KGxutyKdjXjdAkyISczhbZlGYdoK4WkMYL+HmerorCdqLsG3wMS42oWWDkJ
DHlI1iiQBm7Ppn5ShqDBFKSp32roUM2wq8GNghfQKrF/ItRxwcyu9DMvIXE3IOyiyBPVP6bsu8lV
18i+VxUPWhZ7uXJfUAvl5JOOG0OhhJdi7VyO5xh0GPSNcngeYMTV5wRl9mnVNVCbtQqvip+VDAZA
SwdA1qrXT6T+oWPtCFcpoMoKXLMJrCLuvAJRxkhQ40vnGfQQXr/Ziu5A1AOWSjOgKSXoCdwfWBIk
6UMrf8CYAJcwh/uGVl8NVfNhiOY6EFTsGt2d40fTUVd1jZV4tS3oBAqDK+PFa7sGagDfVXAItUq3
EKGR7yT/MbfrHldwguoYDCm8CrYHr1rnjd9z8Ocm3O4VnHHAfTMaIPjXpeKZzRqQuMQdF34NnYfc
hTjTT/OSxZCx8Avi6gDNMVhDeVoOZVsXSdHUbYWhRg5soGYteeibdo+cTtZ5xuuUg2K5WaeIxJzm
Qdc2AB8AbQcpMd5uoF0G2kXvwCVKrgro2YuorYLUWM/Mz6B7cEUBe5AhtdeT9FusLEH5QGIeWQ4e
kW9QdSuqh7w89slqNkLxRqiBKQICc1vkF/UGK/i1sB7MPrRaJEjdefLUFE7jW6zLuHYxzJ0BUAtm
zn4N7YGWB3O9EcUBpkggp3ccs1AATrJCwhEO9XFYjA1ISR4EFcx+b/f7wXRgkkYy1xoWUTTzNYb6
X+iDIgNAM+hW/daxfWDH9TFUiIc8sl6Cobfiqa9Na1JECr8T7QbOBjL2QbnAhaB8bVfHnGKBh+yg
n08wrPrmqFcO2St20tVI/kQdv283eCQqJH4hr4Mgw/B7duQk0kgUsyPIRaN8aQSciPhdAi8m45zw
PZ9PM4dofR7OmHb5I2ys0Nl0etdNuIWJa4pjb3i1/cRBLjI8/SCh2e9OdELuP7uSOPbi66yid6n3
VgqrmmCEowaNGphGma+oi3T6ZgTcUqzyck8ROOg2VH5Cc4xA7J6SyEbS2QCnxXOyoyA/Ff1ikHMH
UmgCLyKzV9wiKPZw/2nINmteugYXEIkCgFmcdVesUNGBdZUXW6dWdZMcqQEXzmZgelHz6Hw3QUpA
lq3wl57cBhjyTeLOPLBBFCZhiTWrs40LCGwPOzxWCJQEwMGQ9lK5myHZMWLURMYKiVnYHdzrC9WY
Yx5BMNHabi6CEca8GrQC4B6lnHtMPR3w92zRuANwZ/ERORoMCyrXTCMHPCAa9KgXDRvTuJiwHqLK
2RDPvQLJgwBJrE6eUnkQcNcs4IBnvKjDT7M/1k2IxXJcBHay6fWtYx5Bj+4gc5Z5s2Ae7Cbm+g6r
PIz4sgnT8dRSyAHk5RY5HI+PtYb8WgyqRI4ElDKl2xa/bZ0LODfshHNfwY8N0skDCgoHs1hPZkif
ZR6RGghZzyn9paIA1SWs22B03IDbhDRICCX0fPiBZ3dGblt3nTziHazj1lg1YDwwG5cmCMDDnHmw
xxJxqNU7BZlgubZr6JmvB7Yu08a1kM7uUAMneDN3OR5oFOvGCK5KCfzo0T/yH/kFM8p3GFID+Asx
cvQgMJKXVxinGSEVq350+xFjheJVhWc0L/O0g8BTMMLsLwmzIYTDn/HU8Qs48ePk4XerUBfEr1d9
MJYcbxoD/NpcoGC3ncBPtRF+dcQAh80WUAB0FSd3S3sKRdOGlpqcVX1KVlguVRYiFTkpdI95ke6t
Ab/H9uC5FelJwnxeyCCGdc8KKa2onIB4wkDpGdW640AbwkRzBdKx6iFLCcEJE1KJyYOhHBTBlj7l
bFqOdS0cIDdGjkIGiLTI19TmdkZG2ctQs3MhVTHP+ra28FCP2UVwnkK+vF5pyK9tS9F8dxL4SFoE
NFZYe4WjGMHuKs0jh4rC1sglchG6BQiSRcsA6UUsQBj6x/gjgSmahaUyggggnk1jO47XTlL4zsWZ
CzYsi0CNLxJhect8lM3jVqcTWLctHkM43VGwT7sHium0rABkIPlaqt0JtVM3Eyh/IJAHb3zlvLAk
yyN7jllEC9vHVIBpF4DW7w3hR0hNPLM52S8Tqsl05BYQofVTtTgIw5ec1ifCRRvdXpBf+z5W9gMr
cb/B8y63KfLhFIvKjmLmyYfmAGYPwJf9HFWY68aigEXGsdSVl5mlcMxEKFUOu6mbiNdikp2lBmOz
a2osD50JKiXw3Bh2VOkEDZ4uIgywsW/GFRFqZC6wPgYc4PQZ/qNjgCujxo/xkm8FcRezGJzBMFdX
TAY6qkdJutE1COkjoJIZgGdFbyZr7uiPVOmnyLCt7yOLyHynptdOWSEiYOMauARo8aO6gVADetq6
5TpnGSY+hFZeshm+dnMVJNbOzrZKB6f7LOs91VBwPrBktiWqBN2LjhQgANeeFpuwJVwcJNWYvs7I
rJLNhMQbEMXESvyEvDbg/WqoudX2WreJS/HPKVMYB0LAYYCDvHzQnviSYWFF2JdglIGsejBO+G5l
TsM6caIWFENCI0VleED7Ny1Vt/NQbXO92cJ+LpzrMDGTPY5MIE5adr4bNA2xHN4SX29/8qncIQ2/
k26NiQwSUboiNtycT1K915tscTh6ysz2qcT/sjeP/fRoMFDPX1vKr7pMXriJpxh+diS7auNQ3klS
JRs2oXfAa8SR9EfL4XJQoqKvphhia5wyNHkzjB+xggekLO/oNMMjL/YnXBinhiDdQkLWkH2ylVdQ
FC3fRo070nPqYZhuCoGaAW1trOBORYXySkGdajVUuLg0NcBItzuQaM1IIMwHs8JNB4GIEqatSBkP
cFLGNGnAGHOdd8LcYNwb0vEBHgLjQ9eD6zu0PbzbBhm18ZUJSG5w3sPiKWnUiPZ4t6HV39WaaC4W
2DDiW6Ee4BcsKMhBL9CF8sV57oC8Iyl2yYBRWoRMOdrgTKNu46D8cE1MqOxoQeNs8DFU8kHxxWoI
yRrB3+ZkeOJ1i6uiXp0RloDFALMhEO4Xb0XDV7R8A3TI1spqr0YynYogHw/UfMj6CrW8i1B8NV4r
xeSa+c9W/Za2sOhEX5jBB1eCHMF6p3tm+5PDJQ5mF5MNIbJ+fJqGKYqbaT1lZoBHnu3TC1thPefC
/xDd3YM+cZxhBHNNRGfTY8rCjoVSDzGvWPVGGSBqEMFy3eXKY0Y9VQ8JLm5/0mCOhKcLOg+TZ7/a
lu/wwFKhFujjbzaEFniE8NKzZkT0R2Kvc/iKQCZrLSCa0Hg0LE0LMeRUePY8gXhbvg10FddrW93a
0tfMlQ1tEvxKsI0xwMD/PP9Rcr+A0EnvJQiocPPBIlcPpD2k+hGVd7JCbAyQat97sbbliAMLv4No
kroegVyVmxpj0fiAcHYE/Y16NYqFqWsiOZXk7RonYq+zZKNCBGKeXBjjksZnhY8egc8lb5j9cbRV
4O01eym0iaLsDmdq6SGeA1tdlzYoxd80dTvBv7zxYtj/sBAa7f/L1HktN84EyfqJEAFvbkkYgp4U
KXeDGDl47/H058N/YmP3YjSSRiOSYKO7KjMrMy63XA2p4L9a2zbBAMMJ1HM77uZxpwq7Vri3qp1g
ykS1110MSiCSc7T0Ngo7y7hZlHVteRSHk8EIt8lIpNuZ7pK9R4ENuCQxhEqQpO6MeK0oHiIQc/Es
gl9bYBhb07yh9uJwr3IF2i2vd9HI3nDNBBx6Fw4++bKrnPPc7VCL/CyH6WDc1SuUxPomeWIGQzzy
+ZRMx7HD/ANtS+ZIcy16g5ruq9XyGrvLrIgcMKGbqvFWDcjgQEyjDQOU83SAvVaKv7NYnaa1ln4U
5Q/eNT5j7ID4xGBMIFBFWU+8MPyWKkCmbacrpKGFaJC6QbKJlDl15HvDfKY7Cmqt4bb+Csx/qelJ
0h6Nh0zKX35pZgJL4UQv1O9lv2ULnwWXTiegPkuToyi4feXm2WuXfFjJhZJV17dxfVzat4QoY3Di
ekXSz3lubJX8JOgnMX3t1I6elQHq5WjO+7L4QlrYx7+RcSpwTxj9Lr0kyccgolZNXEpRBWii3gRr
u9I+16uXGPTnYeE1/Uu8PHrZz2Vpr8t4z9f3GAFDXuGUapwnLmTX7OX6nndP0o6I0rINwV5C7n7r
cwgwFq3vVvcWtleOZAezIPW3j6kDVVb4b0NAhgSIGHuT7oVKsu1K0pvFX0F4CE2yi8zTIthCcGuz
H13A0GB55EAJWJZEfk+UBC5NYk71SYq5/C1GiR8t+qZfqAXlncTtWimOEtwCrmkgv8vzx/Qytwuo
YeZRKVuuNUCRHRSyTxrFTuR7ZX1GvOq02AvI7XNO/a8a9wji01QuSMunMGaDaJfiPiy+jfW6+T3j
Ffm1YKkFy0PmFahibOfyJQYOIjz5//8uZAF2n6CxuKUUC6x6DnoV8zxak+ajLh18ZcR8N1p0rN/5
7IuU2kl25+kJ+ZOnwuczDchAFNcqd8GEBlkqovqC5TfaEPJF4dKQVJW4XccDnDlzQjJ5B+4ZnVbP
wemo7QXu/UOSukrrKeN7I+MfPm/H0NpUhlfrHwig1jyqyPCEYFPLbJz4qzV7aGNO83y3iNJGqt7N
ybdaW4F7lOHvcYnsJQCVQSrOcLGaO4OhGZFiuAaVTmfMsxNyGUgArsyeVBzSRdOE/bDph60Zj5mL
j+iHpEfoek2N07pX3OIDFRMmcK22kHGUb6k1GkeKhZoFYiq22fRYNMkt8JIzR+j9U3yfDBP/B6Zq
Alcvf81JOc4xVV2nJtOpYjbZIs6Lez+unCUrbszENJdCED/kavTmwrEIMagV3dcG4ZKbaXsr/MUN
V3sK8VqAGI+D+iLDqW2EDuJLwP1wHBr1bTBTZhH6nziDAizUeQJ3hr1rZcqzoNqMDP9zHPRfifbX
+OaMu/aSvvZ6+WMlOQhH77bxuC/n0JnT6IbH+aYam1fGaKhnFQkUCWqnGO9tAygVpibuDMxjkCyY
AY8KoRexQ48KU4j8Wf/+n69LZR8Bi6iP9RutBUkXs+eoGJaskDvhlyUdpzwFR0FnWKYVLwOaKicJ
DwF3U6mYQC74gW/aHjMoS+zP0Wid1UY4j9QKU264QmB4TPm/VyO2k4virv+2/kxdyIc+29XEMP1n
tFOpR4qmjmC9nAW0szaCEgFQtD6+3+kOOiS94+fTT0+JAc2yvsr4faj4U6XEORJwnQFH3SMaRhSe
pD3j93Tscpd3CucUd8CJJM3B3sMbDC4s+ftIzaJKJ9MUNzWfKumzrq9K8NRgo7INy97a+F3wXB3s
m0cSntv6OnJhZyqfxan7o9LRCp8xMAmyfZQ9tXiT5NU25TWrsjeI54ivKJMiaxfXZ34mFM6Cfp8d
xa2Fl064lASk1pcAn/1604auEhLlzEUsOIRXG5NrJLryZKfqnqHyUboY72pu95kP1HTnh9h6oHbo
FuPmGmlHEuzF6mC1j4K7lZDo7GiGrqjs+7Dezta2a2/ETlrtrePIaUImVQN/oFsT3+b4JOpuOX7J
wlmdsNG4Y+IpSn4RO3nmEzcedN/p+CV1/tTexPaHXGR9+JLrszJpm/5cKNjfuFa80SHvISglqtLA
JwyjMzlE5OsybOZ8b0qf0bDvm9/C2s38bp4gz1fy23ZTMyIEsC48pdzlk/relk56EKP3xCToMCFc
Pt6+Fn6ZSbdIL/4Ms8f0prqK0fLdxoTBj/0uyk3fmKij2/K7GriYJmjefx+ywvRVCx9IOXDlqvod
FXbhnhulq6DMhemlXMxD0o7fFlQiBl/SG+KX3YDMRQ1XYllAamOK805cJIpDKafXMAbPjJv3ASqo
FbofVQ73yH+6rZkZRIHPVF+qeW+aOMd5Jt3EAd4O46zpWPRoJPEO/A8hviA+wT86t7xISWdf03fx
bE3nqgoXTyfxgX9yJh7uEs616SdRu4+UCfc8xmpBcsENG67BNHwkacnCTq5plOD5UrRuIIfDo1ZH
TwitXSEG2hYDTbOPzkztpvasdwIkCF1KJpX3bgi2klV4FvIGp0pkQgUnWhXJmhPUzrp5FGFHe037
bhE+mmgG7LbI75opVU6NNa+7tBlpgCNnbzPqHypWVWo6ta+xlev7uDKf4oADYGg19XsbZ79UADsC
xecTWT6c/LE4uQaVLIoYQsGSg6ZX/cuaUBytv7WkGEVIpyMRY9FWY/ahptYGvhrMrA0kp0DmMkwv
dYsylwyLlzFU6EAw4ANllqnNMzrmfdsClsqxaIACq1TViDxfyGT5mxJKt7bHhqnC4LSCkxOrSrg3
QVzeUIhgo2UcLLRoZzWbyxPO6ge8542fFFveS4YF4qiWlxYtzWSQZG1yhAoDmRdpn/1FY6h55UJZ
YRTEZ1tUCGSp1+68xJiSDgnSDFjDLh6x0glw3VqKjHA8tFRkf9HNDDk9VBaKpJZH1lGZO/SLeexK
ofiq9MbgLAALqC2I/o4b3HOyZJEw3leF76gwSIDH9dASyQdVRrcIv9NDX/Sr+12+sWaokCDLj2oz
vFdGNmxiObuKKoeLiGRNtVxV16mjmb7HlheHv8IjRX6X0oek2bilxjZflzr21fQFbTHb/44MDxty
/WjVQBpF+0ac7U3tv2QTjlbHC3PH7peU4z1KdPDFROPOGkG1ar9TSGxe/qX9YO0DI7S7uS72MbT3
sQ0N84BGUVMSHlLjdIy6kzAbgT1nCTVERg5xGuA1iNbzIAld7KdIGGeRX/TfB6Ubjp2oiZ6ajgsa
AcWZqvQiN4PkLcgJ8a7ShF1fhTTQ8jYLcvDYSDu38Vzt5mAmHN2a8m3dpR1KQQPzpUh+Vo3DcAjD
VwLCuY1VddPhvw9D/6YS9+mFbXmSB0U6CEX/fz8YY9jCvZWZ06wg2f9+kOMOpPa/r//Pp9FCBO86
xviFkM0hMH7ySZWhxZUbzqZWdYZhBdgyhRZe55SuvmS1+FkIbW6iTtqRj4Bp3lidOrlS/LDrHlKK
Z0ES4vxmje1HRwD1ti/mNclAyN0wt6qPJV0uxNGp1yiLWG3hVjFxWirWGc6msQ2TgVGxxMMcZHvO
ZsUnxcsTkiynHZKDciNkS+JKnTUcxbAYj03CKSsORrkJlPgD3RJqpQBqYhiCa9BxS5aL5dcWSEnA
1mB+CHmpHnqxZdo03EimVHxMzKv4fAE97cRhPYBHiNN70UJKLljgRi9MyRSbbGXixSSQ8MpF2YiX
ZWhp+UuWp8Whb1cb8FI36E5qN5Q1/d4hYGBmFUurypxW3zrTsidBDe0A6txI5X2c1cAIeRUBiqt7
PVc0PNn644JKF1BHOqtjMxzkWrqPsf6sE1AyEZ6+kDV76evCERL5vesIgUwzq3NjoXovJXPZ42Ld
kj4kxOeOTDRbWtStHpazN83AROIEyGWOFtN+Ko6qlb7iR6rh1305H7Iic8wuic6QjcdapAE0EFSn
eVUdhFr6YOCxJ/0RuXtfop5Vu7J3uiAn+7EH9qvPAzFbVU0R1Bp0o9qxWVDM5MgOAWFm0x0nfdm5
WVOs6vfazlEu0ynlCSTF8MIEn2hnBHnYi6wXOFHbjOXkDK8q34KkiW5bQgMaLdY1AZ1Xa6Q9mkfF
72srtM1EXdhBSOcQvmRr7J2iGu5xHNLDaiMnZ/EDjirtVbzdbtPM8d324ueSS0emb+LDYMmfvTXU
u04EASsHbEy7ORHsOKruRp8pt3FKpHOgzqAOE/yK0pyUOo9cIucqO4/n72rSEQ5Mtbofk/m77qLp
1ljtdIs5yX3cZSGXOnW6lXnuVBZllpgCZIxTSZen4wNVSa1TXZowchHBmjdkaeYtaYlx6IH1aLA4
xvvWVeMq9rKqaba5ZQW2ruFTF8dlfVCU5VX4Spa+s61UdQNF+bF4FpF5nbHXUDS4goDxJXpTAnKK
f8Z6JsokZxqwZ4X1SDTmicI/jUi+fM03DKF6EtMWRAQ22rnIHgp2ihq7T5Tf5hC3W6xKl2M9nlA/
bUQd3rbYNToVnwpV0cze6g5mEQxgaxQGMUHVqAUPVXxBe78xanj9vnDr1YYkv3N8uLlFAG6IQ5Gy
a+v3aGa/3LVt5qi1P1cnAQ3dyOnd7kV5RRhVN6bSxtTRVpA1N/em2M0sDRUyGn0YY0SjbKssaPMl
0t5nKCvVxCKPfGiBPjC6cEGBTiSuGwAi4GkG7NPLB73Q3Do5jJHos4sW8xEzT0bO8WY/JTLPBCP6
a9Pp/8w0z3dlHTM3ND6GVLZcpWw2C4eWUb3NJlEeIpaZ75W8s+hRiumzSPaa+GRTG8T9YJ5lYJL0
BfX+Vii/cwMhZihveJytYJ4jIANtPxWvjcFsUvoXj28xbQ9/TRQrfSw6Y+jEeHbHzyx9M1tnSHwh
9kP9K5FufXKMO0+WcTbGedA6TYSQhOYz6fstsiQ1RzOBuLd8iGOBDzBO+nB4hvwYkre8QiD0Fpse
KDaOQmysENmVdCvr05S+NNbZgEZPWw0uvifLpVU7Z5IKrP/8nFYAaxkMH013IHqmkRF4jXQYkJX/
iA+g5wOs4eHSbcalbkt61TM8umnn1Lk9tqnQp72EYKE5yJFsj8G9A/q0AFEhLEt3ltyO9q6HrLIz
yCsWz2RXh5yRfqx52H201ecwfg2OJf+hHm8BsKkcYIKB6u/QSNgUp81O0jkw5nJVFC6eoXWXcIR9
zAtPmcnHERFyOBQ20LujXcX+nH2YIvDGDsEzXd21Fbww8eABAfN6yG/yw7difxLB0TqtIVPn3uMt
OKcHUKhk/msZ/8iKUxaXJS6b/lBitqq+T8kekmmrIDMZa1Z1PnmKgWRopRCs/jdoTa8uWseQnwq/
MxvdYR0n6hq/NZkGkM/k0W9a7DNFBZLXW13nwxGpSfUmTiXtVYKRAJe4rPd1dM2gErnX1rVYx9SR
tcqV4P2OLjOQI8ep1BXQoy+huUv6DITtkomnPLi09AKB/Bv0KCNMHHQnOxavbXQnPgT+XopwiUZa
YeIPStKG6QXyNwU+3r5MeWyaTDhG/Tns7UprkMOeMppxRbY8I6RoZTZ/ae/4E5/qSnRj3ioRN4Jp
3KusFYSYqeGsNDxUDYNpalweYBsGIBqdZDvGtWwDFEYGHULlzy4U76Z5N2Uh+A7vufSni38YtO5B
QSNmfEag9EZDj1LI1D3gXfHbHKJuILheLCsuGzIcjGXxRBK1cStGkBvVyVgj0Exv/SHECKH8K5H0
OtRfI5RdWOGOxyzmKoWZVqwCG/AfXIpDoCSeFvoqYwTCButUqwit7AAs43YQvDJbI/hWqrI0+lth
ILcjLvnYt/th8blVU+UHOnCbSLMXafqxK36s4juuAaGlXyFrbMm6ornBV3ir60+hjl0xelqF4piU
msqmasHy9W3Ja4ojfD3Jmy7mT6mXt5Z0m7R3hk39Dr52wSk9oyRam/RV4rpr2mMS6pwJFf5SIXww
k6vq3orXbRjXdElDvJiiiflMSePVgkOrnBXlknYfCUS4VjqGVH0pE+ZUfBn2p7bHX+mISaotabTQ
VeZh4m2gRlKbHICVWUYVs1zlU5SOgsU0UOpGcnSKGYHnui9h4EydsonExtWTo4XBLGqRWixgRtZt
GmBJDqmeqpjFJOPx+zoVbG7Ng2crGRoIqAGwdU+yN2nx5SmyV96mPNd+FJwLCb4l2QbNexKeTOM5
wMLR5ycAmI2zPpXkhB5ciW8xqXGVVw63fPDZgBLtFNC8ErNk3uRpP1uvaDiW5kXTTrX6hlZG7NCw
K9xtfjn6Fra1Nf7MyRQjPyDa72qWbpM+Gr6O00PRHZRqHzGKqtrVci+al/gXVmJJzPPQcYRIriwe
Wq4SSjxh5AodyuAnDO5pz5Dgzoyu0TiDvp/a+JB2dqHfGs4HONcIMdi+qTyZlnqjpX9LfujRORiu
pXglIrUlwfoc5nerW/t2Ps/WqW12dY0Hu6fjcbjWk6yOQ8bYibWv270hHBNpn0q/ZJHLE5DRbxS8
xbiBlReQfjk4ja2D0r1PnlP1czbnNyU4R9NTa7415QMXXMqpTj80PeFWJb7jwSlMj3H7PgywnK+F
xozkjhUPPgE6Taw05f+9Hm5y327b+BoPj6hyChnaoT8V2imWDhJv+vCTdvnWnN7x7oaYHVBQFcYt
CQ5cAF5pIHxLA77I9SeKpoINbt3mQ9QPDF1S5G4sjmWLiRqceRH19K/RSigcuMJw/oNyMfvHVOwn
/dFbd2H4FuXzqFzj6pSobiFSf1ZIoU6y6GrqaUD0U9egbxQwK5+1DvltIdJC05kVaqLBHUlyTNSL
En5k2bvM7LLJBB/qDCH303EvWnelgPJkLNCjMzTyXYOh0Ziyp92i3GM6RiHyTq94j/ze8Mfabwmm
LMtLLh9n1QFyp4lKwRoC+a/ueV67Un4N1LtWMm/0LKgB2mO7IJIZAAt9sbz09emoFQe93UvDc6ox
J1ZxC0uB4+G4gzcJTrnxg0bbjPLfUPy20xtajKiDOvA77PglcV0tSXkWVJGq4zml+66AF1W3qTlz
ku7Qt87GcxzfZJX6zZf1rxp3EJ2aDee6zC6YmGz35uSq6+sD7dPtYqYieATmpZBuQ3vMm91SvuYC
QsO9mLq56ZmGpyHmY+BvEyPdKq5zu9fOCjt8wxB0Ac26y0T0GVeJC6jbvfFELybhd53sdemYNF8V
i0xwK4e5nemzLi65dTKlYxRcDRXw0Wnl4xS/1ZwEcXKcDX9CG4grkW1VDJoxy8YBpx0wUE6TT8ir
Xv9SAgfXbcl84Von80Wdz9WyS6xzNPzLmVcAf5X/2HSmlrfonhl2gcG3XD1E3ofgmtd+nX9k2qGt
OB63Ze/X8blH8aMk7w0mTLLGRMTdaA5iv+tDu0ReFl04oLP4kigXqTkgWZjHfXBEzUW04SZLTzFU
obZXpq9o/ESni36V34rYYp7OFmqe0FEmRzPOov60kBgZPhdMlH/a+JOrgPAwFFxetZ5fYuGzr055
54mXRvSIT5r1J2rgBbWmoH/01o/EXaGuuieQuDY+pyE69fgc6M7SnnP5pcFJtJffsI8NpcMYv8IU
bOr8zrck/WY5eZIBoV8a/RYbr8IKetHQBdeFQOD0JeVg5XihMNWWUxCbG508xdb0A/mY0jzVytas
b3LojNalkR80jlylT6U4aNqmgG+UCdna4fZdLsh52mNg7ZX4LWvv6Lza6DkY27m8NelfNF2G6CLN
XxO5TyNOaM3wymjlVscrCUlWyvRj07ygctTLo568qolnFlSMpT+ljym75e2nPD7gbxUV/BhX+/qZ
KU/29nZ6tOMphf1txHvZPIvptw5f2OQhLWsmA7SXQv4am2el5pBQteZguo52Z5WTMJe46uc9LbAf
yAZLnB7qT70/qU3nMse2qbG8UuKLCQkdcRCeTVCKIFmNGX1x3hfqM7XMbUNGAfhIDwNOFYnkNoO5
7sg/c9AzruLeoOSOllCwPQqOl+lSmhfe52o5ZclOmBxqjyl5STOogY0Fh1K7qrVfPbGX6I2qpkJI
YPwTJcTQloNUpxKOLGMSLitqmbFw4+6j1LY98SMzDTRrgYCt4rmqY9M/tqyEx3sXEOwG0ZFoBGos
kfne+ToVZxqFKtmllB/qwZqKTV7dFsSe5rnNP0LzHwcPG6NhvpWUbhxHaG4RxMrDy5T9KtaVraRW
OOM2gCpdRH9LIob42vM829pfRG8GAxjelvFz3U4ML4Sntq48PEd+r95LthbptWtcY0DlWV4pX3Dn
zliE1zH51LNthL+hrHJYK38p4vrIYeWxq6oShI90C9p3lX+MNNdEH1Slu0SiWFtpkdPCJlg9UtTz
sQ8MiFzQgMxmBQZOSB/m64VbJUROfwJQJBAH8feAEiK/d+1hTA6V9WFJjgFEPd2E6Qc1wzL+hukh
azwRszF65zXvgwWwswrJdscEyaISMJtfDZTJIrugmk/WduJokjkvrcx8GviY1uG9kuHfg+hSNvFX
wQMzXQPoiYHIRopdgxDOUcRUb07YbMgrzhlNqswDabcHXoHYKXsrat0ccRNhRV7cfhp59JYIaBdN
KfQCCB9GD94l8knBd/6tQ22SlZ26HEaT2ytFnmtGxnYxTebrLO5aBfnovVmr4ZyMDOSsekYaOPJy
UEsgB8REIlTTv0EzNkuDxJt8isZajbTAq6o6uBn4kMN/lHtJjUVY2qrllo69dPhQuyS2u70Gpp+2
9iJ+SLE/suLbfdk6phhta8M/Ju29WU7I52iIVePZEO08c5BLH4P0YJMXQ1sqXwnImcvAE+jP93ip
VTnBri8Q/E1DA0p4zQbLfuZuwFpEH9Vs0f2ino4kVB+r+GWkv40PRv+L3NejMACwLJAG9h9Zueu7
i34lBQEBDMPPGFsm5g15z0iPjb/gWbDq7pBlqw4a6/mx9yHOhy4nyuhWK98z4xRMhJAWivHKbo3l
gsatrd6NinP7XhIlptv6yzi84GW0Jc7HKL6b6KIg+2/FQzluNXxjsMwzi2M135f6RWFymqK6ReJT
HPFnscnG2GTGDbCcj9T4MTK9+JTCpL5J9Qs54Gv5zxdNdhK6q4YxrGgc8+7SJ+eqPVSMuqrx1SDj
Yb5X1X5G9MpyDejgqifSYUE4GBbTCrNOuibv4BGvb9SwvcmqaDgTi4FsAmMl1hQamhIJdKvEr0yr
MQ8sPTi7EIobyZ7GtdquqrbaNpB2al9qRC6ArzQHI/cB7urkrKmwBp/68ED+LMsvc7assvV02i+K
nzHGBYv2YamIjX8GFY0kJgKgK814HBj4zbeUxwY75nIa2AoFhebaZaJBjWFqvEneZQw8xy51A7S4
ZbqBPbwpffWRZMtTNBAfDoUwMa3NIPNMQYjAD2VdeWXEVSWqoSTwoQywGbiA/7PzmPOZGmliXY1v
hQjldUABn2R/s7W3pguV1dh57HqEFq4AVlL8FmQjditQU16HFDOJ49jcrOJvzsAPP5uVI4WpeEjN
97BcOgFVvZtlFGvkIt+yCeznaFRnqd4qInIo2M+rbnyT7GD9Me/O95iZHBaHraaaDCafkP+4AfaQ
rZ/mbpSjxbqIocfUsyZwgL+M1PjyQx7fUKwGNSoPF6QuHV8iaW9EjxoYXH4bqAHSk0k3K+GjCBr9
w71gBZoTII3FZwdbpZE6eEx/xKFjidbGFoFrQQ7RM5O8gpplHWrWvtX2PWgRPLxI82eePIURwVl9
skoSsoDQI2ezjmqIBN2OYBu3hXpFO9CucAX16TyQ7EWf/bHKa5nM3VYabcbkfk+Sgh8q7QJz3/us
OBdBzaZzbIe3fkS1nOwm5hJmBhMvrfQnml5WQN82vsB35Y9cvFrDv3B5m6ZnpT1WiXN6l8jc6fzF
ctJvXfO7yI+1nZm4WPYgpCjiXclRFu+aGh29r9VHIi5qArxnG5uTjk4aOWPgl52fBl587cRdvLzl
wRPUPVE/5PRo9XfV8uTqA/+pSPZ0Y5cJ1260m+pqUPIEp4qAsfzAsUMZJxkvjBIxGKRrjOHBKrpi
fgzZYNGLyNWGoVBJt4XpPstvFJVT5eXExE4VpCQE8ZZoGCJ/wvgKDK/2p0n1ODkM9SS09F1MpvgI
U+f4FVa0c1Jt+imCeJeiR9nOUcLmYxjPPNBJ3RpwJ6gDG4R6OhUpDWXIWVPYYnsyqjvOEvTKBSQa
Glnq7kIM3UrFHh3jpmbpN9WrEcm0fgESRZM5Nya82KyDir0JFPWR9jd5lphWMF4NLd86yE228oJT
lvbTKwj/N2Zj9031EpjAwmBgoTXYuVXuDH10KIKU5E22IDuRdJBA4Bc5bdNZK/cBWTTE4WxRJYaK
a+keGnJiAXsEHhHXV8LLJ4A9xJBCmnuiW8gMQ46QgVk8xZ+80bZwys3NFDoa7Cd+jX+BoHrgIetD
IfjrmvhcdgOZLidcKHgCab41tE3sA5BF0qMGnzYJCskZ9Q3jT6o66PCh2zyIvyQkUuDtA5fiGLV4
3mLZ2tQgZvhPyhGPf1XFDyHqJnPvbLpsRcxxBAPohROmXvUqGAhDFMwOCKM0lh1xXV6P1w4CHJfD
u4XopSvjRubssbPym9zpDSzRRkCqJfyGVmpjAObUhbJdwbDWuvTMVVRnsTk1Izm7jLZW1yVgFO2c
YE5pXamHRtNrxNOEjjYk+oqJXRnQeMawLNTvNTjODBunj/NW4sCUzdbVFR2RKIUJN1qWYrvF38E0
uTG5doNI2YokpWbb5bqPurBt2T6YI9nXAlcf43ORuaAWxSz1WfVa9+jAr8xUbxkiRpB1toxVnbog
Mi+5OK7M/ZUI75oUuiSSecXw2g+3en5fGK+tVCfR3o3qO4035fhWg+PNaWFH81eRnmrjX1+/i9k9
ReAK/McC9EqlOzUhPdqLnj9nnKnwbx+PQSr4zJAdCvYJTgKElxZQfAMyZ9RfgcjxKBoOeqhNKh0G
9ZTNMqHfM5NWCAJmiZTVmERD1ZFZDmBSeLJn5sM6Zx1atYizltJR9SpkZhsQ91j9MZudnotOnuOZ
TZFSqA8UAxWMeOQVDChklVfVzBQfuvpax/80NgWmYaj6qaY7YqLrF/boAJFnhMQ+5+1yahSU3nqL
00gh0zPshFE7hjhnG9VHpHgxiFIqEOr1nqK9a5PIzeJ6FyfJuQScNbSPkLm0LR5Lm63BuYVgf4fG
DWK32fH56t7jVlQnkQGc0jidxVBY2Dnxx5C/DYhBsKj15ilxIGS2EcFFABaDfpBH/UUnr7EG6OzB
P8DBgU6JzxobVnAWbIbuaKS7oj5P2W7SWSBPvX7QaPtMgbFfVvUV6oFxHMAR0o6qdQwop0Qyv4X8
ZVwn1wxrJ4F6VJrhzGLiZh2GH6076sxUIykyxi8zF+yyexiLAgee+2rdolELYH13aCSkt8ac0c0P
Tm99LqlpSzq2StBKtEIzk4la+TVMwckoA7fPYRRqpM51w+jrxIBVxo+LCflbHct2tn5UQ38Z2pG6
P2z9KWY8sxwY48MLpR/iZxRNTNWRjdhGn5oq2zk6WhkdVRl8y3DllXYL1MypJBJU0Yxl0B8SQrNB
OuXca1g0+HmFGN48iMXDIL6oRDVRoADTLJ9frAwKOZFi7Q9okyaN2Vg1+jcyl7JYmqvLzD6iX1uf
2pLiyfLS6outUzOamDuPAQGj7wSqEEv4psDQTjE5XNJ2oLKlbMtWkhH1ZLltyD0K6hH1ND2SoNjr
VEZrCbY0BBtBDU6UW8rIe9Orbk39VvgK+38uhAfoBsGk1UcuLkrbzJAObSfuZ1Vgv8blt3zNQLp7
GrUm7+yo+RbFipESPAnLsxQyomkm23nUdr2J52CLNhIhQ4x+e7UxV/CanfKYqpAiQXlW7WxHsJdi
+W6SqGYk16H/7g0UmLQCs4EcUOHUoX63atPeqJr8q4vdgR2SZf7dVVzHyqOya1Pt0Qiz03UKriWy
r8rsUgEN64ScfEXa2oHgt/YdKKmRNbftpA0Qm7Ti8dO5FYmioHBs11uS8aKRjgm8ufjFpWJjTF9m
225rMbhafQXK1qJg/9Rw/9L6iuZ4He+w+iOKLPTXxgCjg7k2A5aD6hz/H0fnsdw4sgXRL0IEUPBb
EiTovURKG4TUkuC9x9fPwSzmRcyLnhZFglXXZJ70OZKR3KucSJV1n91hfRI581Y1DOZIWusOIm1a
5tvGJnYpcAK0Z9mw8uKPEd1GXV/xk2wI75pUtv0BHjo1+YBgdhxZY5YOQn7JP0/9gWjHJWvShZkw
JmXvqmOXtrpn1DVu9geGf5kag9OZHBkhCIA2xPEqXaV5J67/mroKS+4W5YPGArBDGUZWUHKr2EDK
bXDoWZgIdpjsqFh6eVz6ojpbyr3Yc4OFucXHVPHE74SKiRE9QK4al6HO3Rolsed9Rj7AQryksRmw
TLhINT6ufhfBtnTsKFKWDcLbjAx0x+xRw+upQefGS/PImTb4db3maIynBOFy0sM06Q2X+TigCZTc
sluyGlCZmebxe9EgelaCo4ngBEI/DO9jbCeLTqS7GoGksDX2Rp8JdX0Q20tUtClnGcXCQtf7lU1N
nHKReMqGqnzI4m1Hhs4sTfcJWVwWqZ1setkg8cZWv0FpOvNaa57zoBL68pi6Rj03KrZfP/pqI458
uBw+c5jr/FGUs52MyWj1IlUek8Jekh9q88Z0j3PRxO5jZfVB+wlqEJ10vdTo8k4VCDdjCwEnyR02
wpLOQff6Wxec9mpToV+GkYLnjjFW4EgWTpPoixAl3pqqj1eJtKqkp0r1EnExaKyjoKWxBDerg078
FHeIeq5Uc/GL/cmRdYB/ujJe0LZJEM6WGaMAiAUojhcUzFnzbtfjnN+50OpHy93afffmP3M6t6ht
e0TbabC3/G+Z6zBJnml1jPScnlGKUHFV98RkheBLxNlNT1k4zOZYVQgiBaWj8HZLjdvRph4JCLk1
WGGxwDxqGR68Kf+OyU5fSsijoRTp5zLDB4/PIitRCeuAKczvuSdnRmWnLMRbV+852Gmo0AdwL6e7
vuUFUVWGYHys4R63L9SJhNPXjHvQjlfLofuse8kpeUX0x9R/GkU5aiREradc+5Z1YJkaBC3ebpu8
VmFJ6wHEjTdbd9wpmjwHtRBJMBXYz9DRsbVWYORgnXHih6bLX5FiZYh62Di5QUfJzJDuRGavFuPu
JKYO9S/h9YXTyH1/A822tS3kn1FCCDgefxckGokSY4Ske1CR4rLkkimAB0NoDpdlgxmVEFH018zH
7AyDFupgpXCnpnCmeKe14svSYHClEmirKrMeY0rzsup4npUpPuqIOm0mnBGlJ1GoCxPLfGhrWFfS
f2l/ovz9TumqlO+p+7DSa2YwAZMPUnswZEQHidw+Gx8nYhm21WpgTNPlNkMUPZ43b+NjSg1zO1aE
1Vexvuv8zr5m4/iAArtPFeXg9ZJY6j2Kh/xpx2Tvqp987yxiNsdSrNRQfYSp+M6EOY+b+ep7UuUO
mPCQLS2KqPuKZsqU2ZqLTqbPisbhA97QQmmAdsElMBq2ZaSJG2ef4kQbfm0UZEH921D5mDqbKmE5
MxtzqrQNfemIOYLOIw5MhiCGuZRHvkJe59kLFWIBMqAQPxiDOcZA/roSAY5So/zH06mt/boJnNqq
Hn5kaCdmtJqNUEvI+qYeAJvYH2OCwib69fSNbAw8e+9ReRmkE3Zw3TgJ4zy1h9BPfiRLfuXV0eRR
0+Zn0pRxcwHh/Of5wwbihI5jQ94U80Axmf5FQ3dMy/FOgZC0GPhAAtOsMy1tnElz0EVZ/XssfeBm
cIZwOtkhebResa47pKpMy/WvIbkQ58goMTllAyPBQSzMqmZfc+vH6V1Xw0Mlo1YRWvpmIXJYD6r8
UkKRH/06Q4OAjOQLdJWq9qsh/NPB0FYlKvJXxRWPFfTNGvdwcJdkAh/lGmxZaZC6HcbNS55BwAJ7
O4kmAvkB2a29N2yg5IJISGLEvTLjAX0anxF3ZT/IH8OkGBxivekQgL0V8WfsEySbe0PDRUh301Uh
Rwbh4cs4xv9aaCMbw+E16vStbGzCqvqph/C9puxq81dE0GRLfqQieOz8P7+9F+NW6UmGPgX1PyaW
BIs6SUnJUxf5TpuiY4G6ym1Nw8cobm/hxKI+kOtn7ivU1lHBLs2IVq0OlSg25Y9R8zdpYqAqV3a5
R94pJlKrffrKKZTORfnjMWWtu/LaKNu+8qdjplpPEnobxKc6kq4eXXQNjKzQS5S7NMtNS0ttWVxO
tSQ/AxWO8xi25Q5e/7LS2LC1oBB5ZdYCS+3kpMlNKkhEBVI5oYT3kmVdMQTzHBXfn1leJP3DQP/u
Nf7SwJ8AP5XmU8LT6NrKRrTPjKMqndXL5ayY6RbEWSXoOv+ahOE4EatJdG8bNwyBKrg9kwJo9G6p
hV+Wgd99sCR8jwGdYyc906HcqA2zSLysLe1tclZVJnZTu6lpNFKteQsGGMmgsFrL6RL6Y2VYGzYo
m/QxStI/K6JpV+aSPkqjgAZbemZAw3AEMguPypsux19+H6ykvDPdMLKPiSLOnVzf0Rc6OYQhnyTY
cSWHiKQ7ZtklBBPfjUb0k+Wl63YmLQ2yUZYL+lI033W0zf96Jb60HWawcSxDRy3Xsgbks07rXwJV
6+EdyrHXubp61b17zN8UqThbYZeExiLnzWj7fTIfW8umvbUEqwRXOADjMw+G72m0wUBIS8s/qP7T
qN1ePvHFX9JLMxOiOtCkswq7KxqvWfxPMg9hQHafvy0rt273vrFJyotsH0N+guwG8a5sN1b4j1hU
fOS3Qd3LJGdae42556nCydYLVhn5TxqY36PxU9FnmBTC0BWYLbW4SGfbWfJPmTDn+1SerJFgW641
X/3tKXTA/CnhLtGsuz2Kt1jz/6kdFxW34b0GO8n5E7KUCTzTUWr/S4saDbpZ8CUHRCcrlvbPY1gV
BIdREOAebsP4NbDlF+cRAvNAvbZbTvG/IoHRsq7yW4fB9jzS41ieo+HVQ35h0dEyxI1fZXxFUi8F
G13h6m7Se2umWLql9ivjWaCbZSGlt3ywusmPMtoXHbUbJuIB6/prqnADw30H69F8BKFySDS3mQ7G
tOrjiwmLJnzpwYZDM0h2lnobhxfcncMk7VOPce9vaBMoA0J7B2MUl6SMUXJkF7mzY8Lsb9HA8Otp
JcC+foLu4nnvgQAngchBf1me/JhiN+32vb2pgiMbbjbekAHXoUCc3HPAlJ2JfNVjKt4qy9CfzlUt
7SHoTV842IaF6JmxBaN+HsWwYdEGEIrIAmifSFGsNe4SGDYvrKWszBNvxU44HrbgvAudPlw+xsWJ
HdONuog5ap9ZPJtrKFyvopN/5bK/8VvnfFENgCOAJ5ZBstf6dayuchT3xaWgz/TfTf9sGF+VsS6K
P0m6iOiNTDv+6E5Wf9gEqNGRfeDw5V8Kjxf+1hccdo9EdVPpTI0kwoMxECmyiwdkE7zGddvPnmEt
iU5w6c5DWBlLUvZgrZXQjk0oCWXAOMn0L1Yq3FppAJovnDF7D3wgcEdDZw/jVgOqZ4uFHRrg3p3A
FYi3KvitDVeKXQh/DaaTSWVWWEMrNpSvJMC6VQQjCqGHrFyy9kCvCxCCdSRinEIFj/EuAtdPDikr
rrkND/akyk/FPqguoXJqZOZcG6lYhihF/Ru/s6+dgvKpSq+2XVQ2UqOGhDZGoaP3hvzDZnFuMxmZ
YPrFM1mIIXGYnyPvafV3HaFevKniDQodWb+F5jerdy072/GTjZykXGtMS8C4xHhq2NCK3wbRCEt2
WFdoYtre1Qs3Yh2n79iMSNmu48s0g9fV0zhOdzkH6s9GOfwgD3sZAwIqUHGjOeOKxxTaXlX5aeBM
y9CL95yEWrKLxREzsCofLAke9lF7l8Sts46B/16PX3jx2XWujMJ2VKR09nGqbnzsgvEbG68+xNkC
8jXVAKkoaN34EI3huq7MWy9dAvEnfAYrapQ+Lc0pmd+ZdngAIigvQJM/LF/dkBnAxcPXkC/c0Ztj
U940iDPlmrG+aexNk/nTiUTqnhw39i+pW4RAlfoRAQj9VMokbwFEUE22jMfUHBnoXI7mi3g07lGJ
1cWI3sIRGnAppU6m9x377xxrJiI11xRwh1lQLH0mbVRxx4g8iXUTqkdiWtkjNZ+5FzKSuDB0HSaI
HHxMEbeAHp807W0YYV7euskNqkNsbWzjxdfLtPdhlH9Wqf6jhwrzAWZYfROiN0xOTOgyC5nco89f
Ez0Ag6syOHl8K30wCWb5Y5c/1hTv4zC7FabxrpVYCpS2vkYSFz96oUxoJrWD2HTWq4zSDTND1mvo
nDIWfyFLpEm9F5BOzGvAlrG095rMZ7vxh8NY3ov+oY3k7YQ1QDR0cDhlx2MXbAt1PwY4RPpTEe5a
7xrJiBkQIn4n874Dn0HB2LIaQUXFU4AOxmZdLA6rtk8QVQefUtjRh4LUwzy508viu0/mnPQ0JCXM
yvAlZP5TF566rPToWzL6Q1jawVLSw48oQ0Sk2BxgTfzKi5Stc39QU7MlcNMPV72oajCbdNnZvLtO
0DLXBcNsTy0Zh/9BRCFUR2Oe6POgH5hTjMZtkLcdgXv5Psb1Of/RFaJLJf1DqRVb2xhFP8Mj9vGI
vzJJwxHcy/fAarnP8P4ueq04Ia/SFlOOoSGnzDFrUEOKQgcX+ZWyjAJ0Pezu+VpbHFEN3XyR5acW
zESw1D7N0GFL0PUPiU0P0pEC6a+tXeZte7mcxA0vUFmB4XN03KKWg7UCZpFfrAELtMp2nKCHrvgF
9faYJ/RHuzzfGrQ/Gv0+M7oNyeUllOZ4w0hIRw7bqwer3nQQDt8s9U0NdwW/FSkjJRIIhxdJwcey
XZdXUfduA19Yx4XiLFXQ6JMSIoyt2fKA1MEBuPHTwyDcMVwxdhPNPsV5H1wHE2sFbxrXab8fmxd7
ONQhQSwf0tp7EFLBsIZNoxyTiRr56MAXcr9efMiWcTZrhkUt5YmcUUyhSUS2ZFzM7jPWAe8iHGMl
mudgyRxV23PNeg0W8OTqxSBpRoTQa0VF+j64utguCnJdkhMuLunbTE/8dpAutQZ9IcjDzRR3DrfH
C0BBxuohugC5xvPnqMl9Me1rwABzs5Bp1Lm5zuFKHAziHW3gZA6y+5R/pTYQBWMRiF3vnQfvKYKV
TKwZ0t5uRLXebLhRjZrjEY8slWd51LprgmQdMVuDVNanL0K4toAm4ZrmWn75GaL3eoE5hHnq8Gay
N5nbxoXe/LX5cq1SMnbrLYK7/NhH7QTOW2HHniM9Oi6tcxissO214bt6TArYk+q2YBhF6wVB1can
dxm6dxbPY7z0xRdQtlVJckb5ietCDHdW4L+JxyifyJOPnvF8rv/zp1ft37vqblS/Qnxg7x3nT3nk
uJDk/Rj95PU5yI5sTThn53fJKs5MMOTtZFUwX/550qd24UB8ZFX/OTSODuZKTJe4ZT+7HvC4B+pT
QgLdbArvUvaP4C8AMkZf3J7jdpuMbzmanaTZUz4puuQa1vhnrgYB+3StMLDgJ2RrnYyXaNrGxp89
D1I+SBYRSeL0bbQGVKop8JeA0/sbYb+q6mjEexv/tfjhqos70IGePdxDlogpcxLFhTOjRL+mcVIg
VzCKkiB2sP8o3pL2T06/0d6j+Fho9i+Vw8JEtdUX68QnOGaYluk/s/so7Jen/PnVkftO0lP411wo
UsoGa+Cm77v4kIkYgV2T3aMK0aFWfBDcs0Gew90vhv3I90XytY2hIQ+x4A80HlLxiEdCUR7YyWYV
PgJINNPr37aCNfeW5Ct/vM84sZphKYCVdylfiZ5EnRWDgS7gGGpvyE+rAXHE6OjJvE5dMIJ/9Aa+
+W8DcxLWYO3R9peJO7Dar4NiW5rME08SdqI8uFWoLabNJK3ER9GxQ0Sk7zGdivA0q7iSE35g2Tg1
8BANkXr4lSIBr/qvZScKVpqTg2LYzNkYU/2Y/YFheqT+tDYJHwdVQwSg3ZNqXRrBoQXyqgxhsMYj
/Obp8ZaJ3LuRfKVICtQjox11IcqePdUts1yn6o998yphBneQLizJUds+4GuEhJFtFzowpjiOTtST
biyVmAOP5h5iVcZg3m7+zEjZSkypMtz6zZQgc93HUb+SmBLX9l9KRUcsktwBXEbTNGuuMJaoEZiL
IKQPqA0WUpOtbvzyYepAm8PJXjPF9fTcWcZsPC1/mABPhZxNdonslzbJMjNXjvXqJo9NsUlTOV1U
LXW+cMNcq99HO/nHdGpVtd/pYP3Obp1FSiJh2wPripor6xYk/6SJ+BGSjC/a29hYVvW3rClLBIOK
+qUMUrbyKMUNWF6eDCBQzhEFqutlMpv56HDbwjrS2Tm94qCOUsQwG1iXNAE5Ae+SjZLHMDswdwk2
i5Q0K7XHMZNh7sE+uiu1YIXivxUZt1QG6kWHv6hG1rrBEb0wVGB3YzC+QpUpojIxfi4bctyZyaYl
KE9RS1D7TP+zYVvCmwjeri3spRTtcFuUzN9IGF4KWO4tThAGYBgehcXz3r65tsWlVeWvxGRW2TId
ki2NM1dm4gBp+NugUyjs7jNDrlHRmB+oT/COKdJRiXFXBzFLUbMf16lmvpS6PuFJa82xhGZiIKTF
os5YiIU2Rug6Ig6sQfNp5vNEF8sxHF+UYymYnhpslGVwqVf63jKCPymBtd02DUvJoHJz3X4vtUai
nOw+mpGewGpAtxSLUa3bZWmzNpwS6Qub5puXo56VOxVLNQQ8FuJBJzBnQAUy4aeWCo+DHLxLhfxK
kCUSZdX19n0kizWcDxApXYS6iJYSTRNMBtlonQy8V2AUAetq6pPggMzbcHAGSQniagmrU+0zfy8k
202LjiYQzpDKjqBsGn52Kx5VlHeurc3GyApdR1Dmwz4Gi+F5I0kjeYtzlhiokKZ5UZrFnZH3daoH
c9mM7H7KlNQ1GLw2t+esOxd9sdTr8U3KiquSaMomUf4fBzSUDUUkX3mYddkEueFPSEgta+fbyK5I
F/ntm6hk1gXLeSho7hLGo2qJYSEok7fKerHcpUwXxTNXCmUdTyxFG1BbcZz98qhm2EBiQnjn/yHi
iq0rVH7Wihw4DJ3y6CrAhEX6R9KFIDrpb6e6dk5SLHPajlpCaW7cy0G9qt2tEUeztJFBWDvhE+Mw
D/CsbKSZ48ZpdWqhlNq7HVQkN+WtuGmsI7K4BSVD0hZRERSkBr8Sq0wl5O30qggGMaJ6bGcpAVzA
UvSgagGgedabJ4Rwh3Hirpj/NYmN0K11ZUZ9R4eSrAFXUnayUn2DP58S2INHrfxEL9lO+Aa+S0Ms
Ruhz8gUMzYCj9tL8DQSSYMmxtfzo8RJK7Vc3X81X0n0ZqlhYgbSK0Rp29R9/RVH9i+lYxUEfkdsg
rS7xd5c4OdjCMqclLE2nKW3QaQnL2JeVWBnxoeu+VbafekRZlbMff6Q2Kwlqma5kcIEjYx968FO5
pJhC4ivJofmwPViN9Ta3OwCxwpk6ZvuZtqF5ApTdOJjc5kNoWITjyHflOyAiLpYvVvHgh6UsVDjm
7WlbBwxiuGOnxYQRyHA0OtDa2DBkKpGsy9qtpZrqE1BdbYPNld1SftLVbans4Yn2NPBShXQOd2mB
QPcvaWBXXbPehL8cc7taNFOXuGcRJ22F9DfAAdWCHwi7/GR27DkjTtZxAm2LqoPgshL2jfcMbZoo
EFQoyOTXzLvEqhk/m5Z9QpbWtitNSHIkmb2Yaeb7jGCVSOVfxlk1I/lz2VZBNRE/KkuQf7yl7D0D
zFSmskMwQFnWFuRh8TcA2UVTiZdD8/lApq3OAzY7K+L4s638pcWznvCh5MjoEnhEJYbeUP8nJQ7l
flT9Q8A4v22h+C1NvJmMNVa2D6cKorOur5El+jkrXZnPD0xxUaz7LnD0aNNpWOsUFtr5I2BfrFE3
hmqDlZlTRsZ4YeyH6YhTKFKOmnrQhmfNE2fzdRHhG5jGRWDfqaLQ5ejKw8wQzKw7sSm7rZqspmkb
6HvUCqT9RlwxB2/YSe2fXvMmgQlTF0n+XubYGok83qO8zLt7X27V+N6bMAkvpXbr+z1KLiSMJt6J
4IIduVE/FSoyiX9qpiuSSZjKTyLQRtb7xIT33TI1MK6pcrdwc+BcJbBs0WPGn9ISzcuX7aF+/1aq
w1gchXU2socnI/N0FcT18jWNvnFgFMOZUzU0DqbY9JO/HDF+tYCI+QuNDVTTURxyA1EhvF3bzcNZ
yr0AOKJ8ysN9lifKDwTLVv3hTXALYNMg5qX3zv17icshSe5eceTLWP5bjNlbGp5S+4+CyZSvoXFb
ddmf53+Z6V/mQcClLr0GvbZUu58hPkbBOdJeXfOGowx3UskJib1WSPN6FLrhwOXy6LvZw/JPGFtv
OPnarWT/DiBgAY8d/VcreIexmvTYFoAmq+dYclW+qKX9NY4nVX5wd686TBgVWU+p/ZtKLisRW3uh
cVUwIQd0codIuLF3FNVnrz+98KKKLx7yoH/n/zG9/ezbnvm2Bn9uY5UbpliTssMVXrRr+My454R6
EnjzfqPcOPN8GJaHoKgz90P2O3PCEfojF2vqW4rBqH2riwdz6LS7ck5qwckvrob8S4NGHE+F8BE1
pMpW68s2PvPiKy18ukXcUUehX1IAxS3yiHhkVWReBZuED+DxiJQt1sWY63iNuvmAE/7EVchuXfXI
7dmUza7yXyxhtmF2VtGopoc0+xr7q03KuIxJ3iQLfNZHK8SRMjOObTesuHD3YcVo6jCZBY34mSUa
ru35eMwS8A21uQhoZn0Vg1f+DKzHYOzg5bCUWETAH/H6+/m08LUnCYxycVAxlLSOmq5H/y70fhGR
UK5uTbEtkNAyLW5ZLoVnfQREv0v7rd6vzfw81XT9u0Zd1dIzPFnI/gIIJGfUknq+TfODFu0NcWJL
Za/K0glBfNe7NYCrXYOe19/lJte/W1aM1dwqehTFE89MaO1Lf1vDdmigvW6n6ir4qqqc7u5gbYEL
NclB6fdednmY0FYT1JjIufyjHL2p/jGo9o2JIPkIcaKxrjL7zcA/Guq/UlpL5g7vUxFuGDKuyEBu
gTMf8gFrx0afeHh3I7HpkLxRbIzurFmxGfSsipL9xlkhCZUzv0PJmh/WqQ3pZC7395F3BUKVklNq
HLP0GsDiSE+yjfHE6QlijE/6qkFW9+8ShKAizX1EDzU8aaD+l4Rr9hn5LkddOO59MqiqbZq9qBn3
4N9enfIBXj55Dgj0813ePyp2puEeg6NQYTSuAv1FEYwJKm7dVjnwaMUe18+J14zN2opOnnWAWNd1
DuCeLb4xI7uZ3R8keNqEmM8CvREsynClGsd0l5lH1Xr0yQrDj/A2qO7Ykun5JjWe/rjtGQTBkFUP
huX0hNUD0xMrudsglyV1CxFlG7qM53gwmS2pLmdQGrE1c6MIW9kaDQoYCNhwKJm87IDXVah3XGy9
RtW3CVcI68TSGMutgrit7bDPo++cLYk8JnjTKg0jO56LPaNkRcVg0V/iXQBeRp24Ha4ztqT1d3PM
X2uLS0JS7DiwXYOUTAXJCFxl0ALKKDtrgbcbCITwW3BYxlR+FH6KkiRJX/1gAw8FUiTBtYF+gZFh
YimeADgJfwYoVTrC32qHbzJhIdcl0ypMHg62vnMdvnX+sSGjomI2A17Tt4qNOccJQVLJnLxKVvOW
I6jlLy8zkf8jXwpTWkepmtP9Gj6hWLM/K9H9Dv4EkjiWGGmmVbcbauth0CKnAtVH7kOzKPmvBvu7
xbOJFJmKQ1fc8MFcUeG+xCrRXTsNbP+lIMp3apVFJGXGehD6fAKE4NB6F+6e79CLbulDpOZPZhSo
Ned1yTavOdMGHgfvI7FQlEZfdo9daOhHQFdxME9/go1AXmub5KT1RXNHvt9VB7V9J2fU83ddsQv7
lS6r2SJn3Z9aVbUpJsqs7CoFo7FXsg36Q8wH+JKsvrPXkWUzpoh42PCRbatygypE6zaKvVZQSRvL
/m3UTui/+1wf3MAGoYsNuJwsZWvC8lc1d8q76SrkNL9ptYh3uoDR5/3kUv8OMJHD9CjaxMVUpiv9
sZj4bxpcNl0M2tj6Jj3VRQqImkOR7jZ2OQfJm+1RfPqg9xO3obEi/WmA2CiDDrK3vf5rw6nxkdRq
zD1HjLGsVJv8FIsD/vFi3HTKl18xFoaU+p5j9FWV5tZjXjW8cdFU6tGr3CbZi2LL0I4YZFSkUOxR
gPEUFPkPwDYGJuqMsG0wDj3G5GYYAQytdItSHTBnzaXKd48FtTc+7QlH8cBH51rd3sfwlhCxqhIH
2S/w8uTSWpaidNmCb16G+Cpl6z32d+Qc8ogzI2RxVfYfNqJvliM2RD/bUy6SJhmfk/JdNyGSpZeR
DldUDn3JRhAQsv+eNde4IYjgokEYVLGM7lXif+AaJruWsamGmkVirKvD3Bq3duq2iN7nPWG87tpq
bduUZiABFR2kucfRhmW/xAzR45uNsGOn4xNFbh++IUHDopll20R39eBDZW/TW6ssDhBTX8LRdxNE
VAmjFiBUGZshzhyJ/nB6Ch/r4aaUNxq3OewlkkCQiVvsc/AUNwsdf0DYfkUmLx6oOBl2eRg/B5He
pKG9JbSdZS9oZ9F3FStBgw08kMibrxjVII09wzoToCzW1iNvZpgdKGvW0eyyTEkMZko8/LXDMU5J
26C6uATtqq7fzbbgFANgug0Eu66tOfHcSunNhuaS2zgk8YZ31gd7Mhao2XiLamg926G5lNJPxQqp
MLZFsO865jju6L8Mk9kp+D5h0evkPrO71sMhqyF/yJt2a0AGw7ql1nuFkzuNVabK3130MYy/mf8G
l5UERZJDacEUgmV/CqRy44Tya1h3qBUlKNUGV8NcfrFrqvY6Nt+OLfUuwINYMBld6Na1KFcZ+JE+
2KXVm9dvK2ak8HULI4QLPdbZvoScKuJ4XT1RKKkro1oxd2W5UBve3p6Kq63swP/2FTuiDy4Gz38P
sk0/5wykydpT0INg+m/Oc/4FX6WoY6HLQsJwysS18rvNFB3JZqpsg/qqIKzJkk+haVAckTyiafeP
Vd0eSqnntQUmVEP1s0Fj0BJLml0j66JHv4m292xmtpuC7DHUnyxR+5Q1nJVyXiodQgPP7Pd1TPKS
Wfvo9JpDks7OTxtLNPZv5Q53Z8Fe3Omzm+Rn+PyRBZoNul/8s3q676XrSPcBOUH2GkZVuxTspqz/
sGSkb5VXQ38EiE/Auz18ZJxPOeMysuZoI8n1Yw3CyNFLHZ+aZtTBwtMIGr7V7AZWNLpuvKQkgzUj
NlVIS6nnKU8m2+OUcbY3jJ84zpbTUos+zerbMDbcqKm3oaSJVPAuRxkskXwTs0zg6pec6He0r6aH
HsZlSILmByLXPlRddEqavTK+TBm0OQLgZ2YdcxMq0StD66Kzs+ycqdrFpMqkiPmO1vTZTNmyLX5g
w/rYYTwkgZg6lca1R4M7jsnZrq2/2Qj2xS+apCy20YEl58bGCouMn81aBAmmMp9iABs1lNIyt/39
YNhMxsclNZPuv7LyB1UFEn+pOiTR1aLoV7w9jgw06DTlcN4IuFpZ076U7xLAVkR4C98wIIx8hN4C
stayQR+Z8NIa6dD6//g7YtANo40GLP2SvBcRMGANF2FIbN2zJgNVmWQnU/kUwk8df9jGitFKZssw
Kpyxx2xFso2XoHIsIAtFNLlvFqGGM6yoGb9ljvja1DlQmmXM74db1AiZY1ZLlbGQnLyXKIb68NXy
xpv+ianSEtMZy334ydmqb2BLqVgQ4hoWFdlfTKdD/2eG9agUQIIVVG6d6PBEh8OMDsQiKiQ2nhA8
i85AsnPJ238JEZWJx9uS4gDTQibVGPgZWC6iQNe2ZSK5A0W9jydWalmdUODQwoPOLvhSt9NDAdCz
TmeMZIUuHtqEpN+ioluqL9Msd7WauL7/R0qmt1Ale+Z5TUuZu8ym55BpdpBe02jG2FMKG/KCr61b
3zhMRrgc0Zsps/EcAHpIaaizayVQjswsm5Hgy2q/R0lfp7zeFDV3xcYq50gfGDNVWArSuqJiq+mQ
db7ghgOhfNlNJzEheAx5Lknok7GXAQOolZw3VUd66vv7nuhIIjeZ7maO4HunwoW37shZXTCTDlnA
DgyGcJxxkVAVMh30lqkfsVvGqAL50m3Xvp+R6aj8JInlozT3kb+C6VNJeBkInkLsLDuFBkrzPWPs
5v+/Ogg/9Ar/lZVdDX+kcwPa2wiJOT1Fna+eSMqTx5WABcoKOd0oVsB3F2prpBnbyCS2aMw+8mpb
xSRVQsdRVXOTdXwWnbzKC4QRBcyNegz+RTLPsc/NNbT5Txb1+85o2Go2p7ji+aYBm8oR/JB1CJX4
TR5zoHzaH8i7m4CRWolrpjJxIMtgvRBnMXPSoqxdg/DjwVx607vZKRhd5ROus0V9qFaVVcDV7DhH
0yeRr0ABoSEiUz10wLUbUMUwlhOI/BP/BBUskxTy+/irhb9yW6+C9Kyt5IKho+j4JGUe8gnTB1FV
fcentSvl/dC8hXy7rap3xvrcM9z7j6jzWm4cy7LoFyEC3rySoHeimCIlvSBkYS+8u/j6WVDPTEdU
qbM6U0qJBC6O2Xvt5pAwU0mzz3r4QQGljNwOxpoVbJDt7H3BXC4tfwizXkqeBt1IBCabnZZ/I/xi
CtaU1uHqGZFk1HcUrgUAVNl6rzoiclrrLqYOlMGeveZks0ygENMTeY4KkHg51sMUCyiFoKOsVDIj
mIcN2khvfRgoJlT0MXIHXySMcYxH/ywkVHAjp+RfnWLqn4ck6OXUec9LO1G8NtO1mz5UZBZ19mG5
39IzqcHm8dY/pXvtoLsaCunucU7NEP5K8itB67jXCbu3wOEQutHOgokQgLLpWf3rfILJ25TGrym6
ViWNtk2pnJMWeDDRQZaCRZHX6RY42pvlkNpjXGxAW7Y3MvoCgvoR9YSgVfLdTYoFbG3Uj2TJ4Nkf
kwsAq4WRMFo4SbXBfuOu8N/vHdgDKnVYxajDSfL5HlzNwn9ZnaJCWxlMddMi8avBwqfjQCyBiDAS
YIdMwQXn27+UJXGrtdiqVFbk+vXpHvZES7x3b++H6Lvr3mt7VVTPY4SNeYFzue0gPRiGX0f1uci+
o+xSIXaW3UVGnNGOs6jw4wj8VabbHSD5EvGgsc6Jjxr+ODv+igLXH7PXHhBdDGi936owmlTqI46x
0OqXdhWwM3bmKTEH9E28t0i4uiDFu4PVu2YFFewjHh2pgYqT7ZfD+FKYz5IQROS+S2vylobxkaCb
qDlsgwjElL2o6m9B9W2iQE743r05CSznaVSi1y8suT0V5nVM3gIF2tm8PyUHJg3Bo5MFqJEqIvQH
lT34rEzXnjSbFIrwq8Y00zdPhXxSsYYONAdhPyJke2lZeMuQ9DI9vRuoYnu19AsnXoQ6lRepBWG7
jTzrNcLsYMoOtoB7i8r2ibjlIyGkG42+ZmKyiOuEEnnfJJk/m2cFdqYcrVhOXGMF28OJAGnjQjUI
e4lAG5i4+RuEinI9WBrmsX9lxyq2Y1v5/mVoKomqAY71yc+AURAZ12PKCNzfWo+XDiZUTWAGQUXQ
/JC9qp8N3UJvY/mESw6kFBqQjcb+O67IwXPcpaV+9SnxGHqxi8JxIwvTv7TFa9G0/yjtlRQxJw/Y
geYH2GIFeERXdiZmnliC2AcRhdvbAtvpNDohVTzcBpajcrasQU55MOdVDFwbEPngXOVvKe1y3+JU
ho5U2gfm7l7Y+yXIH2ZspIWp/cOTztZhhkZx7MTLECmdVW8qreTVThlnc3mAwdTTJ5XzZaDOh9fD
s81qPxLBiWIFa87fLGqXGv4P4piS8WUMX7NZofve2iqzBnRec8/ClqRUBl7UCbPvvuCaAHslvPvg
4ZX5DKLvIsSvfxfEW1qQQmczd/JTR0RLQuNockkAd+0LnupNj00ulVco+0sDd+qcv4ELjm3Jz4gU
BIQ/2TxvrNG7zvIrOEAQeEhp3wzco2CBNMqPLJ3WgyconRlvcpvaD+QbycSVvYcYCmnTjg4FvlOv
xYHBFBRBQvHzN8Phy2bVl0qhGUhC2obboP0oMWE2X1nGH/RAGRDoiP2DdAMmVaBamR80BHOl/G8/
312WuZ0nqvweKXBnL8d0HLzPi2xFXryQniDp/Bo5mJL98BiqtNtYHyd1L/KXDKokrCEIRagt+IGz
aFpZZMXqtL6efFctez9JQMmUOEQ2l6ybLNxnBm+9Yvdbiy1O4c3KZCotdk2m8pHMRJRTqivsuh9R
dRDZS+h+uSxLmioBtPtezncSG2QnHDZuNdM+h5E8HYu1y1VlGK/nPGFQyI2wD93xVev9nFpjqBRM
xZeKtW3IM6ZkkGT0gd/B5g4GyZASwnd1dtMXdvDwP1F7snASu4jQleLfhFsboyJO6C3ZpiEll2Fc
egRr6Ah0aqAK/Q+3adQ8nBI9isNehNgXtGGMz1tUZjP52HJZ0UBITxnSV+wItJ9ornyRzKsBg6UI
MAHVLuj50SX1pqSITB9e8mCdlA2CJRmpXwyJ3YchT7h/6gZT10dnM7Oov2YgHE2ige+fZcnEc9z+
yBpr1QQYAZvvPnrtwn6jdEQeTPkqRDLn6nfUp0ptUEX+Ml2Jq1eDZBIUPUJDJqhs2jl5UmBNNp+k
coW8ElLBiJBIT5oOe6Gpnx6sQT0k05qIItCHmMhRQKA6cUuivuiYSo5rE4+H6jx59s8QXWPGbjph
dSIkI3TvhleNoOZp9BDQ8kIZVMXVgeUI8LqafktsA2vN47tR96pxILp47eKfd6ePpHtEZcW7zHqI
eMMQw/utRwBBNWWXL4wbOude2teOdlvw4jK3jqOPWNnrjIIUXtZ5LZl64FOZIW2q4FOa91o8ShIg
eg8zxGzbrOH6i35NeQ+dANIiOfcugzll3mIw9UkwHDngx8jrzKiNw/JN6kgTk5366nIQBj31FUGd
zppMqX8QyOUc9+T9Y1SS2xjx+8HP0OcVBdsmkAowP9MSJWr048RoACsIdwBcQhRWNfY42mAXn01a
rB2YML04IDtEl1Cq1keG97hFsBi2ZDDO6ZZ7XcEHSG/Rdu+uw+LU83OEm0p6UJqOVau7jAyCYx6E
OY4WUpiJlpHa0Dj0RK/oKO/ZtNeTszTXTcjKBwwgAjY0FoAA/jV89xZLcfCfUOnKX71+1SoKGQav
hAf42PgXHReDBh8x3nQGDFHPJ/mZVwVIBE/4GchL9arIrW74KflG/U3Mqhv9O2P5buo/rgmlR+Hm
L9O2ReLInyKrbhq3rTyh9ViOSsDSlQsluATxR+bIjS5v4rsgZCEOPjCwVSh15js7FchU87eJ08Wx
pC+qq6kyWmH05MbyXKOslZhKhvnBPt7IEKffqRYM69m/J9VdYZUB/wTNqWz3Ctb0GmeKpM6dO7Ao
wA5PDtuqYQVU0xKn7m6YzhmyU+M34BUqmVgq5b2FoD4vem3jm/Mz7Bw/M6iWXWABf6kFyaZrrX+a
nfygW3U7IBGpfrHDTttL94vq8uFktYdq/VoMOgur9y54abh6R86riuomLsee6tzaThLvB3Y0iJ0g
PJKov4Xl8FwoGROBkoscGw9WZzYvxXgzmqONSTJd4oJYZICDmGeybAcEo+rqalJMWjT7HtLnWBqt
FqQ8XaW0dpqNbj6ZI/maRbHVS/dC2MCEKqM/mKj7WURbOTMjRfBodOldC/ihvW7fjYFrtMZRmyHM
8+LgM1epm5yAQdSY1a8DcJZkb5qEswS0vdDoYBSyIpmtqukj4MUQzOgryqyyrDd9lKOI7fODahfA
cqr2bURmrVthvDEdOLO2EfWrrOzfO2TNMG5M95qzD5a09TwrPormNE48DzBtqTxGVk4crJKcTSw0
No8166+KUEob0OgE74XgJMnbdd7YWGgjdKzrSMfLSGRMGYVsO6UFC4FQA6TAM15hHjBmn26AUxCj
hBu+5cnETUy5VlTML9DPMkVkdmjkHwVEbxRfytgv3NnRVA7LSSkp+1ejijbTibKXQnpnMoAUoB3Y
2yKkeZMFzqgdlMVQMKOfku9Ow4RmCordmUDjirWp/mjyZJMMhfA5hsMqkHgtwnSWuah57Ot6Bzch
t166dkJYVrO41HEd19chYDA1ilkpDR4bhUrq/tohoa0J13V/UaOGGJFxk5SopIPaZLkKur9V3G0Z
fUXjxoGxW6gRWZYEJwGyGZQ3txG/DumNZnmR5oumknnaENJQDV9wGxhtw5txoaFok7VSyR/gVoHU
ETKk7gGVRa3KgzLOOEzIztFa84Z+Qg2ml2Q+dnT7yAKHNSNpfMwRcyd7ZvOi6R3Gzs5eD2AdKLK0
tdCAbQ9MGBf6EB7FbFKyp7v+GNqbQyZEoD8hkK7Lz8xkbssUQI6oe/Wc7aA9IXQ0PLqEbkj3edut
zMncGLoGXiAirkPYGkkqKFc6B2J4qbDDROIfRJ+EZmxtbkX0V7B/tME6RB0PTiNz1+mYvrouNDUp
D3lKT8yq6KA3WEsbkgrMdRJkR/NTJiGDV2ObSKDZwCG6gNxswSund+PCibE25WJf0T/Z+EeB27M+
MZc5ldSYkQyqO18jcVF8W7QSpYYirp4Xa3bAWlJE3Ttpn3pBCHYdDuumqZ+wgu573IU4FgkAxDQL
+xeiOprEbm2rOHUrb2CpxKksZzxk394KIuU59FPjRorNiz54r3SCNVR8g6ddGtQrm3gZdj+ECqrZ
rU9SZmCfYac85U36MI3puQiRsnf6OmYd77yGbXguBy86mZZGH7JqSw47veqGk4QeBU2BYtcgPVBG
CJ3JlTPwqcjXmhFG0J2C4iWgP8lDf0iekO/lzHw97038aHwKP9YhE1Dv+/S5SegdtHaRK9pWkZ/o
KnK484PxkUscQJYCwqMM3kAuYB5tv1iBUfoM/NB41A9NGRFE1GBLrWssSZ2qnEypmCQj64tz888p
Dxx25hEhGxkiGeBWM/dtlb3od1BvYb7buAH1RQkcGXnFSLMkugTKTXvfC8SDhb2pwqMT/kI8gND3
LwVjQN5i/F3L/dBm6yqz4NwIRs4cLcRUXEa8COr4JGO/EmvbZk250oClOcE5Dvhy6hMEjEj4Nsp0
jS809EwVPOunS3ICIUSHOde64qCY64xsV/Yhp/09m9ItBEGu2aNJhawMO7NCHo5WqPQrY5UER695
oRLOnbPRQ5NzHg7xdxNKCmwk+lz1IRAmrDdp75rN4PFTjgTTQKpIuIsKHMldvZu65xICAWWtm7xP
PP00nkEw/vJzNTiXvgCQUuctZVI5AFtwEALZgrKqp5LF3PcL3lHbqPKM4hGYe7t3aKrreN2BnifY
wdspc+RAbPmDLRjIYoDIs0IwVWM8m9nJJn1TyKOcyPbRImjsSr7DlksBSRvEJ3R7Axd+g1vWFtop
cNiSFzahy5K5kFpsbTw1sY0mOauRbrHXqVjm2Oumq6ktvS22pezpkY7ddjQJ4QosWrwcC3G8TRmz
diLZBrbzzBwupFnKWQQIQg8D4xAF5XMo0FA0n0isdPPYlVG17KmIod9sE57vacRtZGjuXulzwtqb
93qA+8zKp8eSZ8yzgtd0rFk2EvGe0nkno3B9aqyBQzGzqeriHrVS3Uy3cMr2Rv7ooviDpJp9C++h
XaIT4/kWEz3sFLOh1jjygx2nuNp3WbjJMc4pqPkGRb6nVXkDXJpnJf5HjA2uHp5sm6EECgOZoYCO
g+E7ylFQ5ja8I21dKulHLLIjIuydygmeGHtEh6n0fEd30W9TYDNGYVzqIEf1nH6kG0WI44lrPJFa
1TuI04KKECKgVfPpGfrASFLECslqcGhG2rd0sgHeqayqhq8JV9HRCSghia6K/aZnzAQ5G/gSkeLO
GBJRjEAkKXlFetBziiPYDlb16NchA0zbc0wyKxkjZpqH8y7HoKhZLYkrGCxKi+fQq8jjR5Aplxq1
Rke4WOjFDSfWmPp9FB6T4iYJpcJ5gUUqF7dSGUmxaE9jKAk2tE+BjMiWsffqLHFov+OYhrLVMFYm
xKCSyx26wW8HH5GdAbQOXeCAgK1rDlsHFE5P3lRRqFsjv5G3zrjlBa3lk8YGFbgCOX46AV7UTuUq
Qo+rttYxFclr3FhHm4vVMq9hW6xtRBkS7hkXpscam5yFMXG2qqGRkITi1vpQHe27Ry+KtsGgxC9V
DBbaqXOny5hPSwuCO6ZHB467raE1qCvGIqBZEgJm6liOt9Gm4k+Upx4rPEF48PP03ym9VYSYJH58
Mp6ZXyklIUpm/aS85wRJYT5jPOKk2AY976QVmb5rAgZeuvsua/2MJxqhmGp92qw2KsTqrM95Cftt
4KFJkl/0x0MDWx1ykfc2C0nRFIU4tJlyZ5dwlWUN/p4CuDN9Djcb7M7wlKaYAI9uvdUZo2VrGykJ
oka2WUf5msAuwvDm0Lt+h/2KuXhNK4ebCTSO2Lks6xIfAdI03HWQWMrBVOh9vsg+RZinmJnvWs+2
4/TreBI/hT3t8GUz3/1NHoQcMJNmVIaWIGQsVgcXEX/ZUGXksxj3WrFn7QP+SzNPQ0D3hDVEZ+gU
yNe/5KwX8Ou1u57/b8K4eeLpJKI1xXHh5OLiBOUBxfXnNLm/weRky4JTc2WtDBdGczMCW3BHgh8Q
slksMb6cTu32ozU9vJaLIBzkryUv5W9V/osJGabMQ7O0DFis1nhBuK+TCY/nwVVojv2IkBT5iVCE
3iv0nrPOWml4/8F3TpI4uuVkHiRtSER+sL4DnwXjA0/cViP5QHmFyKXmR+aUbnwncsRDgNi5YH/a
N9F5/yKe27QFRN7yrOzIQAdvWG6Dbu7DFMCt4wieb4pPrnx1MsV5gggJVonhjI1vwgxcfWkMCiFk
NVd1m+sV/Kr4RghDfhlb/iKkG8B6102hvhjaNC7NkR1sNjuhLIZYUfyvCtCH+84UX4iaB7LNE2+g
Oy939rztT+5lDHjGDAmBD7z6WidptzcTKgprKHdOwrS6c7j++w/WeAdDXlDEb3LZfY06uKE2E2cH
1QthDbNakjsAzR22VIAmyHasJ2c8krKCToYrYOi3Nde0Zm3Gcs8Vxz8TY2pzJwQOhGfiNU2z8Rkf
tmjhvYVpPpKouorBeqYf8sP9FGMaGXhD3OvsbQyhAWAvitcYWgbrrAnMwb7qsn/21WEbJfQj489g
K7CxtZUkS7r68LRPEVFcDCcz2k/mlnOgUfBi4+Bc6+bZyXBMzTvQ5Ixx1IjiJ1VweA9FckaerNHh
DnqyNcSKaS3qUZVIUg5k3BzEYohl2TKniJYAqXmy1wdyf/XgO2Mwh5JUMEIbWWWaJ6t8tOOR4XQX
mrCGEE4sbLxb2QB/ZNfrHyQ2C2r7QfmOh6vBgbQrOtwdUMuq6h2et0aNZ+kfvf4iezynPAkJY5w+
8fkwDH3lazjpqQEzXrzMetrORWxiwdtcCqzj1pKrHCuMZNsbXyDH8LcQnB3TEyu7QkEcf5pRK9Mz
gQ9Mu9Q3GJ5VsKUcK4ItQTXZA8WdyTEK3/ZrjkXol6OK3UYM6BgC/H1m0f723m0MMafL1mIddAqj
1RQ8KTD6EBYL/N5dAYbDnbYLicTfoQBG186sNLka1bgq1ZewxGPjYSxTBf2bXqpyKYqrGawjB08r
P82qtfG+0SrnLmCtpSdWIHFThU643lnI2ZlkE16Tq+sQ0qhJaTksoQn5AR2U9oKPiRaM9fE8IU45
uviSSfs0NOVNd7Vvr/yOxcS2DSEBXqSaAe4/BbOstxnTB1UclBkgVSw8WUUSLMbggchVDVjPDlcw
j8tPj/K3EyJEqOLdeYxZSwJ5v5Ra2+Y26+Ww4OGlj0/G6DKdJQWx081mOXX0DOwVw5A473uNKUez
evziVB5Io9Tq3AH2t6S1MEpvwSjZt2agw1AchF7dtLx/npTmpuGqCyL6h1pbW9MBkOWT4uTvApdh
VKs8O8q1k3Mg0DVrI2ZB/iUlDCpcfs31sd3mEqF9rZdfljng0AEJmffraoQBAMTTwhXSq7dUPPD5
LFKV11wHbheNFuSUe2KOv5nKDFCN5yQv9BMw/ehha8bG0VVqCqSrrdXcsuFMwLFbbIxmN9oKr/K+
Sx9dCocvcPqbiQYoO5Vml65U/XXKEL2EfbsOnYlorReduitKceEb0yPOrSeDb6THIdTKYEDaUCNx
qYZu2bbav96C/VmaPjuoW04Uck5CPcHjK48cO8xJrF2wzrnYf6x6O1CK9Hxhhv6ZSw9IMSOyW8PS
UcX7swT2a+PXE3TAgClgLunaxwSoXro2M+inHOSDngm/neEBOY9qnePtnjOySMkGLPDfKJiD6/51
AC2T0rPMm7X58hjVb0t3CDdilLPs1N5kPOnhZrI1NMDtSjWdR2br9AMdS19dV/ZFrUMx6U/NMhM8
YME8NSnXwU9bR2+DhZI/Nd9NauvwYJhHQq/JlYyAeiOC1Jt/2Zif5g1xbh1J1S1of+0BPKKxL3Wc
Fbm3CnkTsEKrfsMnaQSrJeAzGnmwukeN4BxJSdo/G90mMklxKTp8z/ELwkyfhrc2fiSWiRaJc3Fl
AtqYBOHAF9JlAXzPWCsUaQYAFYu8u5nYrh71wN6qQ/Adh8NWFt23MJQfQDYfIgDi+RQ1LI0r+ICN
ulUSpMWm5jdIb4RzkL9Mo91074dsG4prqrwmHHPjc0u1lpHdQQsAHx1Mp/EcsG/zvDJbegqNdEIk
rGWayyDWtqZH8FKA4u+dSzHgkJZsGxi2umO6SnVUl24Kxr/BDqQc1Np5yRDrYbJbW7inOvCbNU4k
W33vXaDmoBKCIDtgretpU82fIGZ4Z9bbohfHyFSWtuY+SnxyYYq1TIO9xQaVS8lRhA2raKWqrA87
d79uCPjM2ZBO+k/THK1k/PAA5YZNhXUDzDT7EBtZuxlFkMSCQ2SiZYZ2NKw6XkG3xMfSkKqRMMHJ
ED72PFLvk5GsYZ14QLWCOvjWMNyZUQxcolXP7j1PXPJc0dQ36PGtcyKR6Wjd2Zwyhx/I/Exbj2d2
4Q+48TsLsVyKCnguJl+jeKV10LpR2aY19plhW2UO3R8kbRrqSH53wWRz5fH4kLi7WoT0k+6t1ArH
U6bT9yqKsh4cYxdxH46MmHLk5mNIktzIMEKxbGY0chc5dGZOymwPaAAjSWNkAMR8RzqMlgllAc7O
g7ezg5vuzE4NSsoGYSqqi7bXaSeRiaTRbsp0D8I0BWbQKPjgFcBT+VpWwHxK4EicLPq7lC9d+VsX
BKhM64AuwJ4zlCA/mJqyKQUGbqXfe4xNuXs3+Bf9Ypx57s8QqtZSJBu4NP9UAyy80y7qT1OxjlHJ
bRI4xzwbWZJoz2H9Idt7A5JE6YfF2h5jFPYJZyXFYAZFPnMCtFXHIJx3HcXCrn4cVcNx2a7MJryq
aXzIEzTkBvHEKz2CxB86fi9J9kP15QDWavPXsT3U07G2toXc2SEnb/VGGB02FYCo1u+sYmlh3dZg
L2IggKGx1xiFGriBTO6rin5yWWrKRZG8qfU55lkjykNdEJbQlmu3Lpb6r41hYYrY3xeDQmAWFnRA
swul9yBMunihwWexPkP7idOfNHQgo8Wh1M0l546gZWyS32a4aDmxZioiU87RyPGWevWRO/1Oj1DQ
Bphkmg+LNiKyfgYUWYluniJuCU4VE9XJtFaMCKwbfWXVs9ESpXzktWRI4StTuIZawRnWPHtY9wcM
Uy7LXR58E9OyAGR6LaZL7rJizwcYL9WltI19FAfQOH/M385AyWf+MBT4MpX7hEyW+Ce/a4i2oKtv
tzE6rGDMzioXuhVMq7YjeGHap5NOtwVPWn/JLLChcU2RYvV+oSP04tPcEs87NFIyVnd68tn01y54
dtIrDuSOGtMJKBRSnbikm9PelOGp9d6TyVrgnhAUXAP9Vxsx9E6ebSvftryVdvmkjtlibTBkKmGD
jN7Onre6ecFr82uSCGE60veqq1toa8Xqzmkcm36RpitXNxHdhTS4snipW8GbB3warrhAH1sw6ibf
7IlRM+J5BqS8Q0P52be0beaqNHkiyRQj3HCKWfHpmcoEummeBNB+sx+ilxyfvqfQCBdNiPLIQbFX
mYSDyfF3aoTvomesTSBO0cIiN5ZGDVmzbSFbhkF901881rcFfmEtOoaSwVm1rd7rnXxXovRZNHev
mp4qqS9TbAZ0BRPumTZ6gzF+6om4UCi/YqPfAPm9xlr0HVIjJpHYFRMp7HloIUBMd1rvHkYxrBM2
HgVaykJ5nthLTxGXe0E1WeKnMDq2Wv21iU6Z4VzMYMa5UW41+tpWVJQfPEwc9R6Cd5snxgnpQQk/
pzLZB4EBTD7L3g+KwFmx+uqdakYseu+NJU/j2Ix+X5CCqYLIHwh5L8gl01rC7xycWEQHwVIpPRCz
kVjF1YtSroofFwGlB3Qkam5CTVS0nmG97pThmfxCagH1IhwAYc6isRo/H7xkPpueFfaM1GCERO1y
DUlpyHGtFhacHexdXWNsiNK9TmHC4p6bixdz0N9jhjGUKHCyGOogl6RjpTHuEMlJ4siKhTB5LOZf
Bf05ssx5+9kcdRcsnJPHcJw29jCdWpoJvPhn0DpHI6CJjYqNadLZ5hD2evNs2i6zEnCREn0Ba5kj
3hmetdzrxbAJ4ccjwqIehNVQGOwHJLcXNtyQcXXMM6siY3M91PrbME0UD3m8gr215DAfgUWa+a4p
/1TpmzJ1vvKmeZgz8s6bsm3T952P23QzjcnGIqkwIGhK4oYJbeACOkoewfzXNM+B1mxpqVFK5/Gn
pvHNWsbRy6M3NyOeYQB4QZIonmN4mosKbVwJR7FGUhzw+bjQcWnpKIdShj+U6PleU/cNIr6IzFIt
HJZe96Gw+u1z5afpD7lnNL75LRuLlI1+7TUa9DOLQ4za9jigM+uQxZPCzqxqQUaOCK9VT/467Trb
VLbe6jQAle0RDejxe9qS0+GR00B7aSg8MjyORf3e0HRn1IS20Z8H927bHVV4eW/i8KSVLDp5ys65
a0XDOxK8i+HRBoNfYZhtNNjv4pJMBUszd4UtauOOmW9D7dAID3FiEEsYofLeBV2Miy5XSI9LPwoG
AmWGpcctJlKuGjywy4DeP4aPUgdzYipDcxlfIlpsfv61ZtPmw2B18qsXXC222fnD5hJFLkiFfNce
Ycu8spA+4WSDcw8A1JducXBZsNazlrrrXgcSj0HdDptCtf+h2nM7mB8Eqm/YVT76SVlr9Ne8k009
3hvjoTvyNpisjxp+5+qYrxCzcF7PLD1O/kXE3afF9meW45sTSO9jL9irrXcK2xRtEv1zuDcjtvmf
3HJdwshh7Ce8I7AR32w4Tyht6PLG/BJFNteRw2i47iBghKRaT6rxK5WcMSPO675bj4H6ZFi2iSbE
upOjPcGJZwZeule71zj7bYQ57fQNqtfXnGlFKUTXzMmZjLgbxzeF+tFYFxmgtq2AkBKwzMEI0ufN
R43OOGBr0YvXzK0eeUdCUmFEd7J3aM1hdSbiUgygbUbBFkG5kalt8cUOfA/sL6yY2y9N/Wok8Cro
fm1OlrQxDwnhHGQcPkfUziTmrIux+wfe+mTwPO4DRpzxjfgwKASdrxlMSkWywozD69mbmwKOKUsC
bR2oKron+FrxmqYPs6XzTMHN8Z8AtkVIEFVs61QNLs2oly/1yHHAdVLL1F8nCOIJYYhKcW3BzuaA
gPo/AVqwb1mYq8NbximaaARNC0xQc8ZIQhCbqDEHKTYBLMlhLFJ4590Z/AQV1LJlsJQDwCsIgV17
gcMTId1nmFfsdm97iC9pXQ+6RVtLHlFtl2fJs8yKGNF3NZzPXD7ZSfsp4nilEhzrxdoHWgknFQyD
8AOJdFbisXxA8+oUX/M/BmJM6XrvqB6KY0d9Vye4gOC/A6mBo5tuzVTsx6FlLR0QAuCemV1D1Ey/
M1jJTdp8JhKFdkjVLDCMWnI9x2pO40nNwVwG7Y70aFeDfV9oe+jOX4REIzbXplXWE0ulcxQuJ0oy
XDxzGLTtMooHvDlYtQkeHrDH79CZq6FQ/M6NN1WbbQZQGSWBWGMrzqbXEW32mDx8KCWwejdmXTwN
xa3OWdJ3aP/z4gYt5TTpq9BVVzU0lob9wkCoejwPanQLrvizEQKWmF3uIWM3uCUEIWFyV2CqDk5B
bk28yamqiwQHF4Kr6cCKfEUxyTIyXzK8FLQBw9bTEPo4WTMhoSSwwr17MHbKzEa0zN5U2fb2e5iI
FY7jMi9XoZZtTDaiLPO3BaKDslfWU2RthUWIG7kaefLGJmIW8UY5xsByRKvUk0NEymk+HbteqfzW
1g9rdPD+OgT6xYmjNWCb8ibO94Nl8Z41rBJFptCgpkCZRmiYgpTOv9/jsKMv+fvl3wfvJ2ZlvJd2
y4gh0yHYuhLggK6JfA/UE9BV7twiOUHnUaqcaGd+9d//dKrqWWetPGgsTdL5D/x9F39/FNV8hpx+
FxR2QQvoXdgD06PO35JZt8U+zVziQOf/hItLGoIp+L6KE7EOrFL/vkKRktkmQeuiPe6qfd9k//sh
bLWjoWkksZXD7GlXbH5D1Ynz1VnN/H3u3/fx9+G/35ZwQjy+hecT1tP1CJQVVX7SKTypExp96dK+
/Od1+O/njYbikV0cHkTsYs8lwDTFZ+r3cXApW2a07CAUSZaLMkgSkE3FWKsJiaUDCppyfj/aMffH
6BEXbL7mu8VypwIO731qoV20wmWUVyFVnzpW08Z4nr8eJR2v0PwhU1hRZIhTkrSeOBuZI9Rm7GzZ
uGGv8eKnyCKhsJ6tO14dgrvQjrEZULsr1lafX+IA1WHe6skuSShhBqU7/73efx9Sg2lICqsAvwrt
kTV/L5Mbl3t8nDgS01+ZjNhcIqvXGSnqb+b/vwXQeF0/9Bb1vmMpj8K4Lvd/n/n3Trstei4ZvTdG
zWYsHvdpRcR1TrRwphi7/74yIsrsVWdYj6FIM2319+bmGjxlYcAhLPxk0HsiwOtxX9mC3MwOu6jr
xly8f1/j70Pek6upeZxdf/9JZo/LSHZ+8f8+2D04/8S1hoWZBDbvuoBjM8bMck3vY8inZq+4TrP/
+5WYfxR8+1qVRauwtCeerDy2PIz7LmM2jW76P3eNa7M4H0kIwpLL+4vzLpPuf34uxFX/+zf//fXF
1GHc8+p1Gav/921brsOoLaXK/ruThrw+imAin7ubs0HDaKd6xQ1VlNjHBtEEouTc+vtio3mIsmpr
IsVgpgSWDkXLWR3ElaYJubr9rPJSpipH239/fiW+YZT4VyadtmprjooeHJAIWedz5yEWvatSX5OZ
QuDAuOEUuLkFQ+qqhxgVp4xbnABJXD+7pjXmzAa/IMl6m9fo9v6Oi8QScr1c1If6EGxhSrDbZ+W+
DjcYSBH7UOr3u3obbsblm734Yg84ak/SWI0laJLQTtZ5z5QtaS/qgHPCGgLpZ4TBb4LLhNBGbP6H
qvNaTp0LtvUTqUo53CKJbMAYMMs3KkxQBJTT0+9v+j+nau+btWxMENJUz+7RY4w2pSkmAXge2KGP
+B/rQEaejZZnMSUbsls5hT1iKwxW8Yozk1/foU+XnMG7YrYcJUvpFfYMEzWGhmAMZdcu6AGmhczR
U4H8aBsyI5xJZDoGArBnGebgaZaLODqCFsWw3chFjs7wvQoFKdVa9e991X5aVwY6eZKIuAYeV74a
Y37IdF1bGhqoJMmpDWEFUs22g98+ohPfS/Da6L5gDAoikEGndDOaumTMmvBelJh6owK7Ykjjvp8u
PDm9neBWYrD7e+IxdjUyLSogEyovvAKIAi6oyPM2IN4H5wARuWFXhrzcQISIK5hrUfhMmDwRmQBu
OAq5/YV5VetX76m1r3FHQzJ/AWN7csQ8Hz/H/MAhHDJCxMPdDGoQim+gDOLIGn+I0aVmKC8hWjiR
XS8gCHD8+PElo6twjjqPcx3GE4lqGyMHprnR3yUjcxk7VpI3wuOlrVH6oA0pnE+clr3kXXv9KcCa
C8InrALxccip+Rzr0Z+YD9ABUzBG8F99gSVgDJMXnl/g7S78vfjmPCCn1RehNnhO0QhSB2OhhKaB
2bG0+GIXv/DywqnD60myPOnRHUiJ4GhUN3RFgeS1Pw4aAiRXWE7jyxW6YPxQDZ07GGhhfTDlRDSW
qTqIB6A5ngFl9o5CUmMy4E941iEyLYvcY+wtTK7P9kf56De0KZNVt+gvHX6ecxjDsK7Vac1YQjc+
vE6vCyUvZQ1fILiWF/v6PvAEDvS1Nx4J1Qgj5cRZUAWRbFLiKvR0w120Hx/vA7+9URM4k6xwswsX
lZXAeigvotU0uu2JHs+A5HuiX40f9dqXk/HBGPpCFS/jOeMp38Q7FlwN+I/Jo3gMOwkbsylKm8Yl
uaUfnO95NofHcYhmBkRJPLUu5DX8OcLgDzHpSCd44jxeoGS1j3M+6rALr7DPvCEvKC8MXMmbNe8t
2UxD4cjwT7m89nAGqZQSSLMXhzmlk3jHxeGbcvk5eC76wFHRDnA39pUXpwcTtlE20c8Qf9qL9uA/
/cwHhDcKpaf4K4slvMW3+tTxPTnhPRxxl6KOkyDbi7Km2btjkaY0T5hgMvj8gN8t3FjkbJgWUg0b
sK3EbQpml53UTKxkC2clws4P2oJAwZ2SEswl9hAo+qXxE5EfOBP7Kztpnzwjf8Rr2nTVOTuZCDBg
IPvm1v6KF8PV/OKOJ6Rg8C5OOt8XCv0ahqZ6sDHt3z+dyQCIij4azvoqlrCic0s6uUhjObP/2CiS
RwoT/7WUd8kvLiXI/4/W3t7pCzLUhBar7A7/JAPtEg4Q/A6A7DAjDwbYG1WwhhPVq7MfcoATPirx
lSVTUxcV0j8Do7YhlpgPiU2P2kMGqBt7luq1Pn+/GibFUgzPGDwH1cW5lj7NFeTJe+YcffIlEIuQ
nuGncUfXQWNUgtIoBCSAiNAUJ0Xm8p2pC4wP9o8Flvf0mDgAFteEeTNwJ6GcTYbDCxfMO3ACvwQE
sNbtxqmG6y6gCs2myrN6oh78iInGlStcpwAWcLm6mJuxavyk0ZhgaN2juk83KuYy9jvdKGUMmN5F
nG0OsOzS77QCWnzW3c1pgBBGn4VDtczKaRoMk+mZ+MoTCRGVgEu5AAEZYyHsk4W8jPEEhGpshdCl
vbbCCoHJTzS9qZpbEB5XR6I8IJLxw0oM147MpUHPHPguHGtU+YkyDW/VUGMaUaHU07IKed1o7/0K
NjT3YrwjIDcL62Gf2xPBGxXeGlegBU7rZ/NcExWtR3gjsLNwRIh4JHu59IKr8hCen16606+gBLt8
w10B+VDwcaupiHTpIufnCzcQxFVMW5i7CR7jsgEVJbolnP/FTsTOYP105+Tk/MQR9ClX+2TudGKc
GZXd4WCBMGH8TE7ZKV2QV7MtjcmCJpdZnrGKqgcPwBmO0wDQGMvlMmYEzewL79B53SC7m2A0ETID
ienGXPTUwzsACMyAFSPP65f/VHbc9Yy5+Hk3aJ6/yiMy1wGmquTBkrZgatKNcK2eKNtSAJCK9QzV
Bo7HdXMm4QGOxog5tbi+IaWFunBSTkR1ZItvEYuw7Y48ffr8120DkFcAq23wXW3Ho3LEyB8w/TVp
tjDzKjYyvAgZKdTS+yMAl5cX+nkREs3zeGJKLP5rhDu+EKTRFbTc5kB0b0P4DJnzRkaOJN2r9/wB
t8qbdpKWyqk6GLxOxdj+tTevneET0/B726cHzqLw5TtxOzwXBkRRn6ijXvVreCAekbiyMUSXfpio
VxsXsS2tsymbPzO4iSo1CcvX6yEhZEHxdzUhcTN2iLbDtnT0ahHBL5w5Ad3ikrFfbWNC1hyiua2/
sRRo22KDGQyN9RxvD4qsXrd32rPJEYiMjNaxGeqnjjCP3nX1a5YUWrUtJ66mNR2zsjGWZ+AUHZZF
Y9KngwAJibYNG0YVG3Ol0seZHXFLGIal+7WF4Yli2Ks3n87mZeZT6hbMLD6auQXZ9u0yqA2qNEAF
ThApLc5+ghqIieBLe94tVMic7aw9Is8Cksu9NvWYhmLjeI14VHXjKz6sbXVhEgDsbcecXOSs2NCd
IwPXfzUoQN/ZJyBnDJ3xl71ZRTbt92+KQFpYqLsmI8QZ4uZne++P2DVknzKefMwBorge79UXn5X3
E5Pclt0/ddsj71EfzV9IFpiZshDBHzEbMe7kCsVX+zneGQVXtl79M96f9iSIp8FveK5/mGdkfj9Z
1MmP/g0l8TcmiQCbh9IiT7rv8Iv37761XXnkJLWhW98ROzJnDS8MSIgY2nNKOIr8Q/oXMKZk9BAi
vfFdBxO9g23WnHob1jD0YMR7qAKwGREHmKST8h79oEEgaeEZtMQ6vgBECHBOGzob7Visurksroxz
331gNjEXOad763zDoSe3g48mMxIV6iWMYSgjk/YsLwHafqAyc7+SKCEiZ8Pkb9yszKtFLPHPObRU
rBj/IEQ8lDDsZDf9xo/2xall5uX9zWy+b+mgCfqMl9zpXAV7IG4BPjKVoZswE4L5kciWWIGJjiMJ
r8mOijLFteTOU6A7vZFB5b4d/j3lY6TpdFeR4eEtzUcaiUe3okHGI7nyd33nWpfHHoSFWZC/LLba
pGiecCOYuH6hbe38BLeQYVYhY0m92FiE5kzrFoi/OZuspkJyU0zbh3XW+VwVle5vukIaLdyZOXWp
m9Apzr0GsPSHgQ+gqRmT9CZizg8uRijDW+TpWJROHJzcqTetLT7q2kU+xOMqKWn9TyBrx4j+yaxM
ka6SNCXmlAiU7EnF0lu8yzYpIYNZmKiZyLRIgV7ZnFx3xCiB7HExOuMtzH6cvCBwqHD8ktRAa9OF
OsLwns5ZUn51zNVzKKCoedC2kWuT6Rj4qbjdeSAVLGH1LdkMiC3ST1v0qm9n2r1iGPHzCo5KOIWC
xp7C8UUvr2jQ6U7RqJKhqvbC1tzOmr8bsO0dgSGppnKDiscT282JI3zuygslCpkaOSxJKj9o1CMP
0oT2IQ9s1eIPJIkjAJuTT8eGai/qHs/SxvF+ajxaMv9YPId0DyiH0ulMRsZB8yMqneiCcIfJndib
kmLyvSIX4zPK62czo0YCixsqvwTC0cW/44BJtUcdwqRHfJBhV+YPImxYemzx+cB582gfkrlAytIL
T77G6gQ5KPYNFpOceXfkyMKAdl0GvqgCvaA15lkpMRU0hUiFPuwqbxuogF/RiXm5JSkppwDSviL+
dfQpbwBp8jOnBKGyHLYk9Y0gw3KoHDn1GQcv8MMSWiFUHA+Qnd2X4+SSST/RhUJW6oWQiNSRH/DY
QesyCCUTCWKHV4ghPos/YkXrCKd/qhkoBZB8JpSsTFNk9yBrkwtP/XpfSSdjhdmUZJg05lUob1iz
3vgFo2rQTJGSVtybqJxYrLfk97m2Cxm+1zZ0THZ1FBeMOr+a5IIBdDI3ADZytHxX9JGxUFLUXxiS
Qa6Jd40GFzZ5W+067ukPJoTBpMQbLrb4kMZCeKvQlnmt29Riervs/NRVeyt06fE0c9WzO2lVWIPs
GVZv4keDsYIWKDN9ROWXlq00Tw11WrQgtU34XCgFwFUdwcxszDersyEFVOgO+jChr/IrSZZ5ckhi
ugeSheLMMEJS2JRI3SlkAoXVM2AYnYv6bDa9lLe+lui/bQw7Q0aLatAAzPVw2kU0396GOi8TyXGV
GN58lzcwYJnWODbOy8dhQIpsKMalzrjQUQzQgewVZyiDipHcsgwYZTcULJJsxGi9qAFs0teI2eOE
g07MFYUENQL0JmoVsSp0uHvjjt5dY8NAd7D7TzJHXUkpH10n9JaNkcxMaWBrSCl0pecJ4t53DXa4
sIJvPJ0YuYF/8yRgamKVs45egV56sqR9xn+2CCPOMjI25zT6MJEwSHQjEq9331I+14mzhiy+dzqG
Lsjg3kzZIB8vf7QeDlgAz4qOuLI1cArUKwMGAiPf/MwcHVgDQTcdB6hVEVcgGklxTCBlq7MOoSIU
UsW4qhNhgftkJGRvZGfW3Iih70VEBThtEEke/A+CJYerchMxEXAArltFFNjv1bs+C4ilmuvITwaf
wRpMGXHGeYcfZDODJ689CKlpNCPHpA/YcFvhjIrjcr9a94qOxLU89Ra0afPKQ1RPhGoKuMhTBt/U
MUnzwZcQMnf4OFIyJPNUeGExw7YBYcUT8jXtGh8O0s7AVNcqry+iS6fFr9kgzTU74ogCslP0aGjy
ImnZYi0+agU8miHAwMZ8elKoDN/qIn2ODY7PhuHHJl55zUBTuEW9gsByEqekan2oPxS7ph+APYuU
qq8Vy5FLxSzJoMIkIKshQUOjTSzl3OgjJRO8Qs8JRwyjobg8A8DtrAPVHeHlqnq3qByk4FL5PGTj
dlOiRqfQnFLCU+Gb/Yr5O4ArXAJgH1FC224o0mk2JtR51PwmWMyDJigABPEL8IwqFbMuAwsRtlqs
5MMllgOa3S6VHhzqrTOc3Ypx6gKpeYWXZ0pSleBdWVZy7ZUqdPWBtquR2ihAbfjeaOEmLdbXi2ed
WPD7uLXlfhW+/6mQxhuuSV0AKspjg4xkxMczlmZRFDLZIrq1JTJ2s3A2zx234es9e4ebkfYSyhJI
QhcFkXWKlnhVBFvNXFE9sVfYwTIwrkRcFE9sKwzHIlp3ku0PyHOHYiAwmsZxhASHLK7wszQid7Kb
baGW31XlVMwDtqYlFWXki64gFZgtCknmwBjjNj0MyTGofLAHB1zMoCHms2IrCrhkrUIBdja9uQpJ
3np2BSapIpsKP3ClDnIuXvUt6SYdbvXQlwrzv8H0RGCn0M4G6HcL9f3RWlOMI8tmilttUW8tugMk
SYkHU7o2uv7D6AfqeZ+UAGZthlrIWbbQSyTkSLOxwfirzt5ruFJH0zT2TQdlN88A20Ikb9SbYU8I
N0Jc6+0q7eEdGJ8tkxx0ZrxoEb50nYx/h25pOMXG7LQdbW3D0NlNL3IYLI0cfUec51615i1BoKRP
1gzDn8kbylN94r7ML9ZSP0PyYXunDwcsk6vLsfPYD8sH0hSQvghDF5hcSyBCBnfr/6R9n33ERxMp
i/Ye40UnxYcy76a9JBl+3r/Dqdniq5FxylFM4j4AnBPQEYNryWw7EnfzWcezTraObcCsbt1Emt41
7SUu1HDeK+XxlcGZRLjbGMiFxr676NYuMVUAjBrFLm5NK7wXAKIYQ4E+RV9AqWWqwd9U8YabJGeM
B3GklXy78inbWVaguqBHypMVRIFEugwze0rWQiDurgR6wALtx6AzPTVVRh26T2Ta/R6n6ApD1Npe
RTLc7qKblxKISiUjpnvJw8J49tOiRLVSsEMQPZWFbuBDr+j2rH11d0sxt4zbDAcHbgmG6Ei/qlOu
lG+Wh83Yb+Z4NADTdmn52GGBOIKknxlOtlRsrCWQ51WrTGm4YvqO+w/US5e+SrmZw4JgZQJwmmgH
R/wyqcz6/aDIWFGSKzUKxKrC1piZU6Tm4q1LvkRPharmlJnHCNEs/EC8bUvNp6MRfdrChJHBOwaW
4BG8RKYtY/rwUjsGz5d0qB32D2zkks/eNIx5UHILRRjE6NJQw7oA0VfsdrIvVfm1kkKGJL3SPbgB
ygaRLMNgpatPHuMSObFeJ3jwCEmdomO+6LUPKFnq2bzC4AFYJbptWnbnU7JRzyBMYJTtiSQUXOUk
oyj6/zg9BTr3hnj4ogDNgMCzUxEsueokuSS//Et1HN4KpliccFui1Adp0s/vtflFHi598kD/gHEB
Ko/MZaI8xIaHOyaJ4F9ua9sznnkltw2+3qpIpjnwW8GkAd6MwyaNj7pjtCHtJXcX/RDspfnEyKcN
wnFymwEqgfcwOAkoqD016/GUzJ0lEIE5pd8EGkH2xWEkl+GcGVOwB9HdoOfHPo3GynfSJYg+sMD7
EP4jKwc8Z8QoXmGAymSqbHUk4kC1sUhffc43+yZvh4sMD3KgdFk4tzwHfInaIl2HC6eeSvdxBi6Y
Pci4vwmzQFCAolwnPppjFqDcZ/AFaoqu92r9OEdEDdKld1bonGTkFNSRFO4IYzHIfE7e1+EGBCnd
5a/o0e+Dtb1jBxKTc6g6tbmxxw6J6UpI1iRbwI6tPuL1x5zlE+ecxHXJpwL9QsaHiI+ai9Ak8nzC
DxcO3qLar6B6heZenHgHlwyf9IN/xVg5YypslwwmKq8Emf/vNuddOWdgNayx9kFKwlVVz39VTBqw
WDghLB0iAWuTn6Uf+iS0qlpScIf0dUJ2QcvJVkSlwVvQruLMUQFw07NYIzYvGL8IAlgV2+FMHYBJ
Mm3rp/bp6N0uowQ1yvwf9PBD+Ys1kZECvM7bYNVB+5Emxqb8Rrf2LJheMaGzidmDRL0M5sEplXD6
FNt3AuWCOP9bffAMbVUxIKidKhiNIAxEJkBZLtGHgzJKZ0X8mpLbbYOaLB2k1+2/s+3zKO2fKBdI
eqHgYD0HSJ0Dq4pnRwj1U18vSqTZGWkvN5gZ9Uc8eGctVJmtorzOcGVv/Gx5dg/4BOdToh2G4BlO
1LYNE2uRD+H2hbqTsfJsB7h2TbKXRGcMsbFqNusXMzjDJ8fLO7o2lkRtuAiCBGcywRuDE8TY2C4y
P+t8qRnasVMBlDu4rIu4pjlo55Bihxwo720vugqswaMs5FQDwuOm9Y1XEHITJ5zHh1QVd4P0AxDn
4Kmff4iwjmM2zttg3oMrm7/S+4SciOajMriVMDhu5NMo++wt1dTCo2/1os0ty9K8a1VuyBqCYyq7
9aZZtJf+UtDspjBbY87CdDiHnWUDkZbwYj0oqmnbUB3T3BL9k1tYQ2v1ad/QC+SPxkNuZuSzohnm
zHhGcXBGv9z/l8Zxm1F16leZ3eiTsMFaeshn7j+zcZWHeQ5vNU0WoplazQUuEU/w9ALOZIpS/I9w
YgNMiuBIq7DgDuAB+MpiM+MNiSXBl/PxOrGVc7fwx85mbJnLfQbQwDmj6KEenaB22GGduG+S6mqi
jnHN6Na3rwAJu+yTKhiP/BL+KzfJpjgAyhycz2LNR778dKtfwU3JGjpvg0ad5hFdS8aXP/QrIS0Z
fRpC09IFWnfBOsXLpgB6LhGDCfKEKGuJvNOVp4Horeln/ZxhbDgtNwZ9CQZT/HWuEBBNoj0G9ov0
QGj81JYGEffFcnO55n/N2rph80nj6jAoBNl6Xg62vbLa7sN0pJy+ffVBdI8Nn25CmyxwBSKyRJ1H
dZ5qWJsgLZ0052BLvyp7Cdca4jXtjKDEaQrTLRoSIGn0lZO9lS3H6MOhrCAkMATg5be4cNDdsiZP
DfxvMnit30zRme7pqy/HZfA1XKFnA3JcCUBcgf/KGPWMmMU7BitO43CWftQvhwF1lU/4oddFSGKj
6UiBWTIgu7bHNSbENSGgmJfbwEW8zXAOyJYptMiWOQ84GIoFhlUo8Y5sWuDao0u38Ike4K9BzWoB
asqfXz3KRvZJLj6vYIQG1S0N2j/QiyY3bQleKGbL4IjEQi/ddg94xm1Ik/C156nSQ7Xn9EAb5xdb
B2xXumYpp+Y/mgMpbPNkKnVz/fkR4hMD7CpAUV+5A9LJsPWIdVTo+I11066itF0H6RbdR7cCaWx+
M+qhOR8Pf21vFRPtCI1PI4VBrNVPxjtBAx/bN6SS0C2+CmyE0Pt/q785ICHI2NFKJsY/e1/8Zh+3
bs4I9W+z5E7BPWaibxySmDuO0UiJkyNZZOfr7S5kRE51TIe7Y+JyuMG1N4IywpTK2BUWIvXJITHq
N1hjlG9ixc1cZYTXGH8BUFrERnMrg5eI8zJI0RbNUcUP0cZR8ZFXGUH5ckNaiBCbJi9KJ5smZvrE
BMxasYQsIC7gefnD+iRvaPqVWi/VZkYrplJ2fbFLwx0tmvqnQqGr7Pn+bw/Fvmctg6t5dpaabwGx
J9M8WI/Dp6zsUy4ojfKEub9A0chUcKwKmduKMBX5KO2QXHarBrB+go9dm/mM6EIKIz2ISEwZwIRH
PugSjlO0dIDee/D49kh1iAlHrBJxJhzMf/0eiKAAEpSDwhRY9pAi8DRwfK4H4L76q5iEF69zpqqx
Nd9zp/vgEjJ2J70CAKGarA7BmVVknvNLQg/dMKY537md/CPleh5Uvh1JEaufkMoypUQhiPIDNyWU
T8RNdCIjWCYilRkjRG3cHWLVg+pUw5S9XNzrUAkUsO0F5hokEsRCnszNpeoCR2AvYasHa+R2AX/k
r/ThuOnI1wgM7BiwToJ+So34aXwAApEC1IEP3kiPmaYcVBqMoB+joMG6pArFmZrhP7QSWkqISqkD
+hC9YH2nI+5nc6YlgAybhfx22eRLmh/4j+GG50Z2+1prXBMKADpKmro0MGVkaJDiDtdnoLvha/ga
Yi41vua/YxxTkmOxQ+Khzq2bc8PlB56YdEjrSc+6hB36i1kvGDwPyLCO5wCuAGGY/JC0YZqjTHXF
B/0P2+mYeLiPQGSNY8YceE47rwKKSDZQLJ4m3S+9EsTYJFTO+5Ia2yaH6C6fSxBVmgwhuL9YE6Qr
9CdGD++c6Ke+g9bTKGEtDNayUH2wfMxOXj/pFZS+Y5FwBvjiKMpIcGjAwFTC8Z9P4d87K4SsafjC
j2UXX1mpOFLUG+c0XpwHRIZs059A6NvRRx7LoDNM1040n+H8Ww+CM4l/fWE8ECwbZaaetcGn0ANx
ZnmMT59SvvLI2EgFSPmob8mQWTJBPaP4k8t5UGBB4Ffdyv4KUDmKJrP5xWUnpQODzgM/ZEWI0QYu
WwVV8Iv70IJ0dQuVdd6tMdGvQV1xPoZgRbOZkeejSt8PQixbLdJCzUuAQgk8SDpj8kfV5qplEWIo
nyy9f1CwUH2TAVdTCCUkEkRgsB42IZgawRVQiBKI24MCj+XPrgTlvGpmEE3+vndYeeQG9OdbxgYw
w8TkA9DG4FaASda0brHfYkrLB/bRXAQj9RsUtPCjYWUaHtckpqn0UcWSJ/fqj4k3eOJEXyUm1si3
ZVhDLpByTYOn9hibK9VAPSukjyFNGAZVIhQaPQWQAyeDNz0NtBFe3y6S1Df+/sQca9qMCjkvZBtG
jSu0ekTXS6KbcScWv3D021oLYzHgqoTLAxNUqSyAR+k54eyA1L7xUGTUZLTqKktno4oe0nsirdXx
G1w3spc5vmgHsu2AHVcy3X/XYKTOZvSjFZvNGxkS3WUsTnFpD13cfbWehptnT8fxyMZN01IJXl6o
7XVc2fJJMifJIiK+ZB+HXamHTee35j89wPVgQtsIRv5YsWpn3J0kgjJore6yTcMMYzal/nSLA20a
C+0MpmhMA0DhUM3pKgG/kfIpggNAm4l2NLZqzwNbMPUIjRX6MfGNlhJbdHhzPqM9L6RQYuXXJ2ob
Eg5WNfv1mZqO6liQE1TBzCGZi2ufHDKTF6R0CFRICNhY2gcUAoJgliyIdCCD9Gi4GcgzqMCp6TCz
b84yrReLDodLhlLg/oE5Fg4hT3RfbgTWU7rdP3L5JQxso6QiyXR6F0+DqlmS0uVbV30wEt6Ie4om
jHR38hkjiZPfPPMag9F5SUTX5XXhWPkG8UH5FAd4xZXInouMAhhEd0lnOd+c+gqzMuSqbI+xy1nk
1PZAhbDhaLDRHCuATH0SrmQv6v1TsaYGf045r0gryWC4RUhWKk4lpXfl1dkcQ0iCg4Z+bRTJGewy
ntzaYLGu4bhQH7gg8Wuakm+ihVPom8M7mKAI4MnJ4EFp4BCwkmJ9YMP+RiS1ry/xLdu/D9UhxRfo
wXbERSOVjSfFP9bE8BVfBbybu3yLCFSQeXQ5nlZYWMz5ufp7L7udDZVn6+sKLbgDo4KybcRwTUUp
hDsr1pDPZPqUwdNc7mA2WpyCuUGLbsrp1n/Le536MDls1SeTSLD5qNxOBcya6r/me9GZM/ihxNbc
Rp8GxU20ownONE1f0bIwtk9VNFDLdGXoX0qzRVTKgMGP+PlJrBZPUlf0xLOUoD99pSf8XrkbQ9V/
wU+vGZuGrYKvKWTRs7eBCwQOdefEeR3L91qyfKv2oMCy9hlYIzyUkfvjzkaOACPOezLUhhS5YhLy
RNs1K+tGnw7XbGnn3MwNqvyXq+2K3H8du2/pFh2zO9GAINB9m8CenctOx2/v3/CrWtkb7R89ad4v
OTYr6eDcIBGTj6mBa+4N3paee/EdHS1sGuBR4euGBO2D/3kHWFZvykZKkGKS/DSyOFn0ouVVlk/Z
rNiZSJx6E9XjgugY9ewN/hvTox6qk0ir3vU3QzzKcdaYszQRFwVMT1wsLlO2HeM5C8c4dWvyZYSr
oQuxACIAMYlkzP4uf6AzEIQrWzSue8Iv0zeYDq1gxDsJr6gqIV7chYUvsoEGmb4Lv0NDX/P1Hw2B
i8sb4IuPHacCIAB68IMXLa+T7QmhnGQM9gIbq42354rNltCHgRTx0K4nJORa6ne5x0Z95P3gKJR3
UztydqxduJW/eV8SZM4NbX0pnCc/6RemfwRpInH3y8mzdnADvlFUSbv6o1m9xDmNesHu6H5fx7fi
Eu2ZmfBd/Kb0OpBZHiAhYOFFcshVh2FCZ16bmBZ9J8EueH6nX7yIN+YC6zCJfmOexkLCeCPBEdUj
EckwOnfAot69yEdMba4kOyehVzHVDXpB+BFBNXh6r2NOn+EHcSlNWmyLaPQBN/Tu4FCredXI4Lh5
48wi/CxG4GkfLi3duYBpd9o/Em8AIl2EY1ha9MohW77xIkSverWxk8Dx2sNyWggJzOFbx/kYzlK2
ATaeGctmLTBHAtSDowiGKZFYRhFE752i+4FBJ/GOplhP0yuckbjmInSBZ0Ln7XUMoWb/9e4J48zt
yV6bqMRjTzTQIWIKuFPgeS8oE+SqYFo8Tt5ChkuPhFT3dVKvzmd+Ajw9ZJf3+g+NJI19H5jqgSGu
NKW0APWLd+ODDBiaAX1opIc/WDIOP3BzUd2kEz84pzcBTOwwDQaSe3lPjf0Q0QzlQRXMIvwnlAol
IHTOmQr/GM8JyH9g+pgyMu6EyhD8PMJGxbdOPVzTGp4A+DmD7IUluk8+2FOr8HPj6av8k/EEgWDw
RJQ9KgHQo2wh37PuBhszo4tIqZExAhTgd0vDAqPV+/ihYbRPZcLz8P/gVny+kCVO1UIkmQqOhqnH
fUuUZLYV9xc0YUudJtmOlQ8xJOnnVupr6UwufIPIeMfYne4tjB6WyOun5AYjdSCvzkWGRJlpM6ET
1hJ8Eo79nhJkbH9EuUeJ07u4nBCp+T58KyhO1FdGOuvvJbwW7j1moTF2JBJ3OUcKpynKZuLLFlNu
TpvSjKgONZmvegx+hf1SLcozaueIljojh6nMTAbEu80OWz0yCRPg2kFZKXZKsgaWVQVRnLUJMBN+
Zo5gpfOguHCbXJ3Bsh6o7AGLMejcgRGJBqL2oKdyI/PQzwBBmF4AqtKkhiEChGJeAQFIOCmwSCko
/DteCdmdv7AQLQ8yJm9OwxBRqeA0C4ezYJJQ94qWpPMIziQx3CViQxRIA5vlIr5RBT9nsOi5H/6D
0gVSDQ3vSh5ifIIb8fahB3Gj8AD2zMJL18onzH6gK0ShYNIMeu3itfPH73w71NwuHQ3y86+IjgBv
hoe0UCJAziY1+GszvEQLgZSHTwi+6oF5vD6fCBAPkY+D5TWJwH1xsABbS5eU3vQDAuB9nKRHH6ie
EFBJH9i3kZQDI5Og8XrqdBIY0KM43+IiIQw8QUVoW3zWDyAXetucDXCT5w5UBxwScs5eWwLb7Bm8
gkyAE85bcxKpciHpvyxG5LlGBa8Wm2ZMAb0McEFZcCFrc8pAeJhIQb6Nww2YYxr7+P3QNjcdFCCz
N0w8kLQnhmPikvNpZuQ5jwEiKQVSBceHBivPECkRV3LXyBvYu1A8WRQFbpS0JFTEUTB0fBo1sNzp
Hgs8Ur/ml55BEQcGNV5pZ7cXGZ8dLhZpGBU4pt5n1k54Y3lxOQGyeD++NC1Wvi3EIdbFW8ZjU5Ts
LCuuho2JHPVXjOcO8RhAGPNkgE4RFPkBbIRi7sC6SFEY/K05YA+SO+tB6W+HM9Y5VGN6zxBB8j3I
q/Tg69lX4C6im32Vz29j3wOgXOmQoNkgYoL25+CdTBrky59Z1uBkoqy70smFyCPWueLRq6bUp70y
MLHBp9CrH8x6AyFQRQcCZJSWC+AiZSXQI1+bIjRe8LQqc7/RsEQszEdGz5Q8OcUzSWS9xOVv6eh8
RCdVrCuLQAVDAgc3WnEHYgmzPhtN0IDAKmoSeO2Jo0wAyFRQekb9S4L9RjnWWUyNV/8V7/ZfuoYZ
iC82ohtC/4UvxprjaNgigDDeaxSUfIfPcUMHWnjKFiKBB6YQCf6JOwLSzpJfOTBeClikkUz4EPh5
wzX7B0uXd3rJf0gw/GNIJHTlQKt4U6b/wGgrSdLpw92EeoT3LBiv7ptX2k5U18UZlQzVBGeX08jx
cAGAS3hQvnIf85eSdxMNEfARrgaPgZpw3gUQ/2l8cor0L8oOjo7XKLgQEpS2wxX+7B+I0pzLhwq5
+Dnjo3kl+Ex2EZ9E2CJK/UUGqFPGjzB1/gG1/cou8KHXtPL4IyeMr8HPVDq8d215zBsQ6ornOjmx
D9JkQvNwkq/dGeybM9HT6S9FjdaeQrzsQgCoeMf6ogv5B8zuaIwZPxC1qOxp/fAioAEgWhpDHA6H
2LLV03mZ8A3O2SX4incpGDXwEieIpYawAc9ZcUadSUJzI8KRSDTU8xMx0/nkFVv2cxbVaXzwhh0Z
wTDlB17BUZMnMJnnk00bP8+T/dVN5SsHpG6bK+AEH8wzkUfEB95Rv77FSuU8occSxyb49gjjJlDc
aGGKS8e2wLWpcLAVbcMxKRmZzC5YwuWXIMyLu5RbjR1dVMp3kmHyQVLRCJuLYwxf8tQRkSiQ97H0
QYQUDTgwMQLCRcWaCUVQeEv+6jW2ABGbuLJgz0QIyO3rN5NzPPYyZljkb59aDRa3wc27Lg7AN/2J
kBYw6tF938gGgJbis3WhaJIIS3gm6BAPfAo2Xvdm8FZADNCvolvMfU3LAdEz/VXDZ0+kyOvhx0eb
+sQOSIFGcRjtgysFNYudO57zPqvW2QYziqZnsqEhKIj5YDBNN6MElb5zTGTMHnKUnA3PXeGgaDHK
Ghvv/rO2uIFsXoGTUIo1cOgZMBQm+kjI05okIxkhSQvz14eZMdtcxWq016p2EzNOgsvdUvs0dIjH
QA1m2PzALfp9hVXilqG5eGaDvjTN1sF5wi62KeJ+/LQb/TDKDF6rea9lEzkRJ7S4R0plrtvKFqp2
WpOGzkx6NaA5hTMWjRXoedMUW1mGyqGhCxBtAy3WxrJUGJ/4aph4yuwxMY04DD6b0rFX7RumqO2k
1SWTqpljR9LpaXSzvKbIi/uu/aoweNxCDVvkqs2crUzhLtHiDwUU+B3E4HfvFvPPQK7u+TielUQv
/oVKhYJMCjnbKlYuisbIgr9/EJ/Lc9VCQWPSw3GSJ1ONn6p6RI1KOazX0iKPE+34zt//71e0pe2q
rCLQ1/cALTtM5A/J1NtvkMR4MHHK6vvwA0c1hIspCy+UZQbaVxjy2pHjUPlbEvJrfh0wpvzEtTV3
4c1hiS0ey8U/TkUimtuJNv177O+fWi5Szy6q9H89Nj6dwRtTSGl/L/t7XvksgNRh3SplJkP9iYyv
Kk0EMtX+KiivS1c3hkVfFgMTAWrjSzNjC8QiupRKC0adFd32Gcjd9u8np3/941LJ6Dv+z+NNbi6d
9lkz5tJCj/5KTk0DkxZbK/a8yIxPZQOG+2K07FwRf63iDkqtIZfYOlkC3GwQdlpatHnrASMrpHL2
91vPLMXeDqSjGsNOH7E8wETaghabFT+5Hgf/urhBDfg/LJ3XbutIs4Vf6BBgDreSKJLK0emGcGTO
mU9/Pu5/gBnB9rYtS2x2V61aQVPMHaw6kleHdosdkP8+ClKzDWpIfP++DQe0IaoBQbLQcK2g0m3w
IiAJP/DXWlslB2IvnnnFnGDSqtKzJJR8QSGP7AOFeu9UIPgpzrUPY0hOWAREL3kFidyQUW4vF0Xz
LeHy7yFqMxWVJLzKjqi+fjCau5aHwZ16/98nupi397K0OIksalilRSPdFIa6x8M/3Q8BGQldUuKl
IRBNRObHVZMi1a0MqXoGlfrSFOl0apbPIoyjUVma0uHfP86xyC5Z468066PqtlkQeQYZAkSSiuY+
rcfeyUUzOVcYANhGr+q3OgUSjhrJf4k6zNW6CB/UJJIvhqWPtzxlzbQmqprCL3X0XeQiQEf9oSso
qpFeTTf2ZZsP3wqUciPuqw8pmFqyF5XqFegYxBxHGqad0HHmqrSubWyidjWs/txVibFlAyqOmqK3
Lihctlf0CuGzZFSeL4zJYU7g+QoVuIc/DMa1tRLjOuANqWpl6fY5t3xVG/1LEWEPE3XGu9XXxtYw
5cn592lOuBR+0uku68hds2a5uXXJBC6RyvHu36eJFVpON/U/RVi/Bime9KKioMkoBHiT6Sg90hDD
cSEYUH36I4Mh1ouUi+wg2VlG0f8QiUHlD27+AkPx93OgTg7i/puv81lUdziytiVc3KSpT8bykOnk
sc0mIFhuyBwxy9f0AbBy9e9fslTZq2Edf5Jl4vRaOWFR0tSQSpXx0PdKfEhHu20xV82kGdpBn1/l
1CRLqswqkN3lw2gIz3UJaog1GyHBVXkNw/630MLkw7BghWipIuBZjqcLdgEFIRjyk5E0sUNVRRIu
7Ikj5guaV9TxJe1we4KXXeJcXU4nXKwCjM98uCaRleOJRuRGVZC7GXRRfQ+jQIP8XU7sbJHfYbsl
hhh+9ug1Bqv8guX8KUdSe5EVGqQpnagoqxreJJG7F9O6ZnWBF9byMCqx5vkmjXkT9+CfGAn8e5BH
3AHE5cFsWHzcs5Cm9e0EteKEz1/u4MbTH31BERk9G+YhDqK7kQS+N6WmeGh4QXtzQZJySzxi8OTv
shRjngKiMQliOcRWqN1UWMH89NF+43imy2No930UnUfCvcVKEX99vf3WiY6lJAI7Y9jlRBgcbcS4
xbfEChgC97nE6tSo7QMVit3Yzo5QQBYe4lEmdr18S1SlBGpvzBdzJPO8sCb5krG2U50Y2KzDBkzB
f3WbNLKIVMUKXeRY8n5QRRF6fA2yP2XN3kc8qIaV6updMztSwD6YG4TeciGLL1wyCW4gwoMXf8+j
EBex0HcVfw7P/x5iKXrnjocL2+nCNWsoFns/03+G13Iax5++oZ8kK3C6ToXx24YdFuWibHiqpbVH
VTWgQdSjfhcNASx6TCSHnbbal8sDP75vR/nVrMrgWVqmhaEk0ctNOAgPoehPBqNDJEtsylYYbUtF
TF9qq1R3YS3t6yn/bnohPsX5tBA5pGmkWKBsCWaG2mI5XNkgZTepWsXGAX54z9LqOioSPXmLdAc6
L2ArotBZ04cj0YriVi7CYTf3cnBqrfgu5lLwaJrUmXQFRZ8BVkO1oL1MUeFB+oTfEDI2lOcWVF+I
oRrruDfl2VA4liYKOyzQ6gN7QbEttVa4UQUB+kQx0ct98h5PZUduK5bGaUwQk5pHw6X2af9aoRYe
pFVo7hRmZPqKqvAosftOm+AujbzPwSBzX7JSyXxblAvH2dTQZ1iQAbJZ1PaGAA0oz7ip2jLPTjpa
AGhs0rBp7nWhjqcwboncXB7EQZlOuiXeczkfPav8yCDaZkQqpFmpvGmEprvNoFsQLLi9wkpibMLS
vfF+wkvuu97R8ExUgo6y2/BN7D3E7KqN/c9QIICLGI+45pxBoQoM4v6S+f7vocCs3hTF+DoN2UcS
IhxsBIllNgXRGXt4yPZKv/v3pX8P4yxhupMRFdVMg37495DO7H2RhNnvv0/DoLa2WQ1CHiQJ6WV+
+UylJr8EYvjfgxJ2QLwEzLl1Xvt7TdRm++5zk5/nGm0GnFwQf8JrHT1oc2ZtKUMlOiFFacRj1+nt
UenMdBOJzPbUWJYdFY81FIF6iEWw/99HcM+peIPINQczOI7Vwva3FGsrtB2UML3DlEFJk8VATJ9v
RmPBNDW0szxn4i2rys7rxgFYcPlHbAXVjT72wrrB9mQvy7NJ57p8OC+7UdHFsOBKVdoEqqifBkNN
vGasFFev9auUwutpcsOE5jeFPcaCZD9KfdBf0hmZ2hQE4k5TSkb4PkSqPD5QPXLrJr60F9Erv0o9
GFMn+0+jT9AbD9Ai5qAmf1AC1u6NYvAiv0z206SPwOZGBr2OISOHx4jbpoZGDQHEHChvbOR5VnSv
YywL+7lLyWZWq1Mw5W48+Mqx6JkbJxVCAEWe1GMzF/89JI2YUVgRGhmFc34UWsCNRulNL/dpBwQa
iUiTK7dWYD5Ns6/tKYawQ+go8Oe+eVqWGf8K0EQ7BNBgOuYqVelqiyYqDmMSGddRreJtpEQtBHD9
rHRheU+ShhzMMkguQ0VolFyqeEyq0yA5hFMglwQV06lZEUHVxZbjSD3O7EcTHI6iPorTZlQV9eiz
tj01oRWZg9KC6aILDt585ilIZJcy6WsIMnAkAreH1f9Vs18lw2jgrDBaN0xn1+WMmA7gLBQjMsPb
86SH37JBfJCfosDhIPbiITu0NZEulgxLuuxcnBNzBh76TQGZ8rHfbbyCKGw8etZdJzuCmGgcuo4s
yPdSydHbPrggeA4MoD+ywlwRO2Bkm/Vc//V408DZmIF8qZ3yVP+Mg/6r7FRmcdL4NZcM70xwUepR
CefPE8odlMC5jgi4wxOYu7uYySseh73U6SuAbOk9BdJuLlhet5WTBb/ZwD56jsxn2XyHzXeMg8P4
itakS56xdCVrNZWeUXYL+qscvSgcr6lyruubmR0s40EFUELnoadA0LRAowq0BYf6959UEeTvE70g
sKHck9ZLibBYmxByD3QZdA41LTgdg0oQmuywVLhUqwspuTnw9YVApiwwHL+tZTDgWeaGXy++CX+W
A6JWvEXR8qsxYG4OooKXNX34OlzihACmPRxoAGGAzKYfLqJ+VrvFzMV6duQjY0CDnR7eZajchB0+
JBrwPpMdl5/mHwU2i2PSvPHD7AxZ55k/fA8dIx32eMNeAc+EbFxNP+b3eKOCvYAol3slRlayJsGo
M8/8OTmAXnOw5DPqPHRC8PyF+gRdFurycOG5sTQDItExDG/KaxHb1idouTbZgYA96i8II38w9mzR
AXYRPvaybkfIaXCCSNfTD94LqNxYUYzWjsJ6vPU7nlL4hTSLvV68LvcD/El9bd06cjMIzl6p2rph
vIVQTYTjvx3egIWY5OBQN1x4JtgiJjxqPuIp8CBDM+wWv/plvA0BZs7MKdczM9BooZPOvP/pzfzO
LoajHUfXugXBun6V38db8Yt/AKRSCCCLkc2G93MkC9opsHGgVOQPxfkMQQLuXVgO5m60FmCvgM7A
hLwVDpg+zmsryL7Bjj/rMV6nH2X2qLCVYw+4ZMYbA9VLDmIOQ2vCTmsVllBsMF/YjLfyk9nXrBPC
vJnSbfFGTKI/K+vc2uvhDUdoXnzFxef19C6rwEBNoW2B+wb51MtnGR05aw1+AwiZdZf81xotBlZZ
4COtg06T3wl3l2pbYM3HLvkubOT4fUjb1LgG6gXiOTwo6IHxBiI3p8E6qo557KV/HWacMH4ecv7g
2sTGBiYYq76L7CnbMiTwE2z9iNT0yupbny/9DhiSFCUCgoNgZ6Q2vlJSRQu0tciPhsjCE5A2zrbw
0s9UIk9RQOe6DpFZA2rWXk/+Y7El9rRLX3ztAvMa/t6N8o4QKfwk4R2X400huaFiRyRcUDZBC5Mj
ai2rPaU4HuZe0p79fMt9wA1HSKl8XxHHkOhr/WUix3FV/BqqM8qfo3pedrLRYalpkl3CAmAbPoyw
1qo1ty36gPoEl4FbYPxi7RORibU9zrrkXcAOx3qOeG7WcNbbVnYZci4/kmNgwql8aulRgOwi2mG9
F3ELQLrzUv/gsMgCIbW7A3tuiHIAKdwRxBEUTywnytKRyldLeQtVL65svoGFxfdrzPMKg3SXNY6q
XAtu96p18vw0oaSP0fdY5WvRnrsIhg46B3SXBR/q/FXMi7uTQQZaZQ/wyRjvxXtFQ0C0kkdXJbaQ
OcJK/usjEs5WIwQpqFrGsRTWAVN7yZ7LXSS+Sfz8l8REbtjqyQue5itdv+CwlXTnlGkdt6n/0PSz
IH/Bl8e/l9pOwAMQ+xcwcwTD4asKgUO0J/gF8Rmz72hkRuXx14g9RsjzITch6xfH8J48ifVVQLUC
bJ/3jUxsckNexFrp9lG0M1h0ubHr9aP01YFGkxUghz9i8VmmV4ii/NZKBnJ6ZRbEdV1106MR7V6x
ZdPGDL8m8Er/2IrWYUi/J2VP5rIeAr9xt2qYfF7bV1IyxHiTquei8+QKMxGDRSne9cNMkHv/y1Og
SisKHPqerfbBRS9HSB5XbCYTLl96K0nqyD+D7OaLWyG5UjkW5TbVPGOvHKD9peGpjzE8PNbdXy8p
vJT3Ivky+t+u+LTqO9dEVfaDRKSoh6VilWIKwyVSGADAlWEMxBSafLrmIEC1MqiBUKJZK/9FeO2e
vJWkApNejl8N7hhrlMEk/MoF7k/Ge5pc0/RNxy5BXeFQVrfXxHzTynf6vqq8+Iwp+1WwLz6qadfX
dxiXaCdIoybWOUlPWfSLXlt1uXv7wm2pcqZbOH3VxqPT8A54zOSF6hfAJNNngoIDP9GMnl5hDPky
V6941Q8x84njSPgPp2WHM+QiI5eEQ2nt2+TIoq9gKkwQyWzz7Ic3UGKmSfGngUDwg7NEJ4PsqApY
BL8aqmfMGxm8pPQ06aZMv7nujFAiE3JcPsfCw8kZa87FY9MMfqPoR5i+1Q5jZQe7Y4syg0jlcFty
wGHZQALSYrQMU2jTMkDCfP4yh1vD2i+3k7+wQqQtd6eUrCUB8y2bCLSZESWXQXILAO7jl/Y691sK
PnjRl/g1iJG5rP0Hvzh5DjBYU8wxlTuhWrl4HcX3vvxGC68bniC9+9Zx7J9le0sT1+zXbBMEC3dE
Jhp/Dfcyxp4f8Xl00y8ieNgnKux64JPFq/yVO0gwHqLG1Q65Pz87PCj8DSKQnNn94BnMdbQTl49X
m5GtcwspLdVLLbtVbxfhTzpghJVetQWxWtcj1d/wrcEGulnmlspQh0NiGgeOl0bZDqDzPH9VHHBH
ITeXO9fs0ezId0VYiNlbsvqEV0m2a6Bkqh4dCyrmQKTGlvsYacxNZmi0+J9Bwlkj8N5ahGL2Fxbn
Qw53HUUjazyAw4CRQYesZZ2c2Bx51/18nQQ7+S7R8K8wZhBLJJLUo7Fg682OEMIopY/QPVGHNnMA
ZA0Quo27adwNvYdfcEVlORIQa49fBPKF+rFV3elJqgECH206xCSnwaVp7Ql2HAUMNnewv0l4NDF3
YNbczIQkxP1Fjq7W+KdIdgOrhxuzid7iPt5o2ksqn+KeZCRbpH4WBoYlgBEcRZzotAXlNtNPvItm
gGhx1w3ktDlF89ENbkTSInultSmgA6EGlN8mZRdh69mft4FvAsO+aN1Fjep1gbxS58+S54cRtl4w
upnPPdngt+Bf8vYQFt9cbYpEgpBW1XNLpG1CJn3PdqkP6wLjHFl4TQjAzbHy6A8GRMPUcovAW1oe
UV1sEDksyKAYoQrpKIOJ+ijP0Gf910SBidgiQkKyMu6MjJOA5NpAcAMm/gmnCiY8OHK8CeKz7jOn
xA9HKJ0MulGevNXyNUCDnsJ1tfIVg4ojc228X7KnrN3l4o7oaYW8G+uBP1X4lfWLjEKR1rN7K9qb
mdz9clopbyoD/QDCy5idc+FoJDcxDYj9xn+vFDcmROQIYwQB7bcR7MNpX2AwqTLgKmTBnoG7ZoZJ
BaSPXP0Sf4FPuo8GL6hVf5+O81f2zH7DOyIwzmn1vZ42slfvLVvftC4CnxXmWvZ0Gj1jO5yqXfxm
7WE6PJlq+Sr9LYXnSnnF9Evj9qaKICUVtmK8NV61r+GXS6G9tmh2j7M7v8bnWNiYvz2uTFScnrbt
vZk+HHkGzrteyagJZleyGnEx77ej5iSDncp2eB9fRyKTaTuJMmyWMh+5ryntDcXlWNQF16T8UzfZ
Mae+Mm2d09zcskj52OzdILGpu/DaDbuT2HuUvtQ5mopRzCaHtsdRirfNgLpqlcKSH0lwcrnhLJuM
K4pC4pottsBpQwWookeKbT2h/47fS90RSBMT1iFGCP3Jl/cxL1q2BZhybFzw89NTEe3wyR5K9onl
sUou7MYWLHlStxD2SFtTcKreJR0BF+RwyxKZcUZvFgEktOlucKh2ASnwOaN7LxAoUR7OR2jjYuXO
xpZtUhMxut7zbcRjceQ2xRP3DSYFiMhRFWBAJdVb2LtoS6G7qnT14rFQ7ayxqUYF8k1wQCITUNqJ
KsnMju7v8DSG6mIg9mYUBxhRy2cs49/FOwikiO0bHsdv8HcnUnPIPmEwfqSLCLnukAVB2+BPwWDU
EOd7AhXVcOQScu7yT9RLcYdBwzpIASKXqhfziJ4aB3okTxOuGswc1oi5+ZBFRBGCeFF6JfmEgMGG
S24eQuMcYnrHJJlTx8wdDVktO2n5jiOcRp6CuUnJRMSR5offaOyHZ/ZBR8eiHr/ovkndNpkQxBgv
rYUXM1wx6czw8g829GWA4dg38BWMdBBzY34Avknf0DQu1D5kUrALwn98EFhD8JphELUagqcNvdbS
F1qYAqyoxrkGWeBK6LZKW83XI5qJYWmyeGbaJtpE7QaWxztCwruubURS6A7yJ7avETFnn8q8NaGJ
/AXkkpKcFOx94WS2RLWQ7oEsAq3r8p9q2dqBqsZEcgRRFOeoAPL/ctuJOufm2tcvFIhUSx1oprbp
sUffcBiRICniPwgaOqxZ2wWQV0TthfR9E5FbmW/xSq9Y3gIpv+s2ZgdGMo9wZcfGwAYKRsPjrZbW
ZLzisU4hLRQUVDbiUBJOKuGGcTX3muWjXFgH1ArKyvzJvyppr79rmsN5Znyx5XBzWF+c6JxxMzQK
BCef+ifbQX3x/yYGWFi/0UB2joG/By7oOO4PmxTiEJI1VjAiSRgfC+ty1T7Ky+wNDPi21r75mONt
l2AuseY4hQP+meZrk19XgrktkQnJHtftHmIpyJGTkQZV2UlqN6PHVaAI1oAXAhRImxbTg8WWYU10
oEhVdRe+OI0Av+iQSBEYiWWjvIwDRARQ/0AfuJM31NXxm3jUBNTFG4JSOUuT4dCflWgjvAJCa+Jm
wE1TxaoSBtAq/0Gy34Lmmu4ySSP/R1yjZKbKRT+fKis8BwYEroUTxGt+OuL47jc5UriFH2gXH9wk
cmJXz+qXzpTRl8LeRuYRApkC6tc64DyFiGAyjLRD81piRFc5bDx0IBgltqh363sn/JkkM2tOPW9E
VCMNGwtY4jbUHJkN6ZevCZiJx/tZogxfl8WmBI4kfJaKsHR88qTznUXUokjnuexDzOPYhLR8Kc2Q
Co0sPZ8ZUuNN7Q6SrNo5arqVww28QBAR6G2i/9mZHncbjJqH4NtNujg7QbGD4uZbn4jV4dLgbonx
FApKzIEBmBAeLH127WKUwRbGAS6OWxwbW+GgxDt2xppojREGpJMLh0WAk2yxW5DFbQb6GNsFrG9Q
RJY7kpIOkwZkHyu2UWzkOu1dlDnTetoKT5J3EGs0ckqT5eZneo6MFIsZwX/N5d0i8/7mjwS89hHc
LFCSo81eLO8m60x0ssrzLv4fVDZb2nl/2GOrbjQHqlxeRQCLzTpjNppg7C3tZulKWGAybUELcD/O
KOzYY3F02UAYChMXNdCmgLClrMHGYAEpyU4NPqt0y5YFEUjxbdhqeeIWOCdTA/L+AG1OdkSCcYZp
32o6021WyqpItlFsc/2GC1ARajLKa/YjKmH1HbfRH5GjA3o0l9iHsggqyfJ5V9+DX3YsvgpLgiKb
07IK3EFdNhO2EXjLX+xy9CJCTby8bcLBRmMJ+/8afcT36rf7HQZX+aqORB7UZ8oU7vtrKzx4v/bG
vj8be+2QUabYAuASsXXUa/vxMdykg0pI67q5JcY635Z34yvfkvblji4SduAY0ysSm6JLeo0+2PTS
rfJKePcxPldHbNE5yb3+NTzrl8VIlYHxL8ANDDferuihJ+amk6/YXEJZ6xzrXGSY7TlqshMlh0C3
katiuDWczBo4ZiWcddBCOvu/aKQ7oKTcEhXowyuv1nVjtzCjYeHhwpUTpYaf+EIJVkJiZtaDCOPZ
bh30RHV6MfR1i0T+Ay1dhowPSxEJiQjA/aWtPVPba+YzxOsIG2vEIUh1bRLlBWVtQHpKAY5y1Qm5
MRLYx6iNN7P+0Sqffn/knk5oMgDLloR1F6V/9Zt9UN2xcXXsDICjsBxn8iMdQaZyXIsQ2zVbgD7e
OSNiL3kjw7jDkhlrUKQ9vATVaQ27VjcKEw8LHZYtSXsfcRb+ghS9FDvFIrsYKFQIkQy3M9gDp8k7
QxzIJxmFKswLwimhv/4R70P6tlTvIKOIC8F1YNK4VhCXBORU39m0mLynAq5hi0OZygHp7wtxLzbv
krjYl6kKdHZXwG1yXk26izkbeZRQ/UDFsPcG6lksz2CogQB8+9v0FcjJh+HJns0RSU5DvwVBWQ7/
ZdmStmuLCWQN9NhkLq8o7kEuwCmp+TirGhZrcS2usIaexW2ErCfY2rgfA46h82h6ZQjKulK+xYmR
7nri9syoNVb6B6qk+pumZImJNdbBX/3mH0OsFLHlg0RJ42RiGOOZk03Xl0CPR3SKsgkGI5J7blKo
ZrhvAJSXt9n6Nm5Y+3Ait6SBcOCSHEbhAKz963vcb/Sk+js9LP+1X5zJlEcoPy1oHO2qug6cffeM
Kgfces3TFO2h+Ytk/I9WaBgqeafqe2xgSmFncIAiVaBVZvmyOHwUOysWR+1Vp+QWX/pD7eWX/tLe
qdvBFnjPGnRKoGTv9NQmMC5YwHv9tajYT937hIbFWuTv/zP84HIwPwb2xBc8/lM+UlgfH8ZTeFF/
KMDKr+JX+2K69cYRSXgR4IsYrIcPCWja2teUuqJtztxDKw5dbD5eqaY7DSQZc68jIwAF6wtqKDxA
iClooFgBmbnhnWiPU/FdfbNVTm/Rw3AgAcMoZDjRHPqX/9m3wN7TdsXD2CElfYwvwfv8Im7adbkL
iqPxS4IwBCDFTvEj+pFeYAdDfYavPtvJo33Rv5kzcTaxD0NDpRKOIUyf56sO0MdN9qDUCZzoSBc7
GyAqJ/mdei/9AvDQf1pXAtvEwJI01HDLmxY9edAv7Vd4p2Va6kAEP66mulbBtsQ0k2xhWAXriR1D
dxoE6uOqe0rlZtlG7/KvdjBf5H9VEl5tBfMUnaZyw54Vw7MneBPSMEMNazXwN/67u//DMaHSw2BC
xbGLIxJ7qBpXBNodlEP6Xl+wTwFQy3+00KFqwkiFQpv9Y0DUTYcHylluQK57miVqhO5EsxRRx1Ek
IgdDEPzFlWg4EpAGcW24mKAtjESedHK0dBT67NO8WF6J1tzpAXgpOsUUfq0kffYbpUfzt6YW+9QY
2fXwKtfqTG91tupNfqFiml54rSE6MEA5fDNoBtbZjU9IIxZCuzoRUqhwLuPoGBG5R/Qshitr8a+C
EMp0Cl+uGf+xNahhjRG+6C3QABIEt0Nkh+Ch3ebvvHoRvmq5an+mk/rsmucAHruIN5Z6cLnLZNuo
bEt1GROzuXZP8XcpaUFUoFqBfaFIAfQCJ/QP8JhYwWEFm3N5gQqpsijWf6k3I4p1qstyw1CJrYkm
x+e05Y2p/jU8X+m5e5bnGfyiXif7YJ9f2gdmW5BSMdGBBIyhoL7y6Xwsp3yI6P7r44QX9PyakiRk
LXjGjMN2a8/ZNlQ21MEqdP9gVV5SBkkrZZO4zECtrfkiPQC142//hW78Mj/UJ1xJgTX3a3xxkSZ9
zZY5/PKhIq6awCuDQxd4rMWQEheti3mAQ1UljuZv2IYaGjnVUyFlosvjlYD246KPMe2dwjt+q99Z
avVlGDcpvtFIEA79Y/amY+YSA/qi/pWIR2D/IVpPvCDflExXoQK/8QXMqzh3mTewmyDDXJmSw/Go
AyttU28Kjhxduad9s4FqSCLeQOvZZsGv2Fo51Tnh+KCCn/5dfArfwW3edi/CmcUh4U7m9Yf4kp3Y
AfOH/De8dJ81Tj+oXnjT/mS4CEDMy9u+zOd3E0EDEEF4GQ8ZWQtzqh+QMVpNMv8Y57nTKX3XX+hi
ZJxQxW37w5WPFRrR9mJ+YqfJcuCtMF/qEj0YoVvLwl16AcQsBMnups/60nvl+zSzk1dP0MsYLB9x
O5cBR+Ft8a0d42VMqXGPuvHXMh7+0XHP+W2AYLgSDD5rh84bIzEisDhXl50FJxSgG+RQ+DCDyrCZ
A3egHXwFLWbpggh3V04MWKbE2Un0TAhw3sWX/GG9Rbd/4w/AcEpCSOEQznfSN/niATeeb9fsd1/a
AwKMDsCHpeiAQzh2QJvqtULOt2oUN+RQfUW+hx5PB/3ttzwqBIBjIw0+qK2XOojT7YQq01CoDRZ1
eEJrEttYAy2BmeCNG6SeDROo3kZ5KSD0Y4pIuli2woCDH0LCKfOrm/0PTz5Ex1hIf+LR2lZXH0of
ROWXAJeGdg0o986EfVg+NtFFfc8yMZvcrcmImGXZ7Cg9oWdyNbpT+V6/c5Z2TxCc7BeUN2727OvM
GBX4l71dtZsCDAJVmrFiOF31DxCzL6ZoonkwcSTGyYJLRiBx6pGca2AkBR4DDf1TxZX9ZSCXRoO0
uiN8KxsPsXHQon2m76DD4Iaso4uPbWopIrhDcZ9kKBf3UDGa+ZxyRSjzCbBGpi964byHl6lYrtG6
ZbQJCjsDCFKh07Pe9+IIwcPBIFSMdvwpy15/s7AtxB6scfvGE+VdB7K62LM7urZvaxJuLkr09Odj
kuDuvtYBNZqbiV1SykvAQIZ54QoGe4aqMNnyFSq9CCcEheH5pm9tCbI/ZJH8WsyOPNJ3I33a0Ezr
DDv7jfnJ4hoisB27Irc2ISLPTWYvNZ6D6Iz0i1QKaG5qDD72krTpMpYxbzKBLmuKqKDCPwjka7lp
a7ze2SYMnBi2VuDIVC+kVraez6+9zQ8wEXbsioZ+3tCmcAbP0CuG7FNB+tjT5MRrCr2P6tYE11lh
MSyuwetKxNNjG6SvvB+5s0DzrZ3jsIDJxWAzuKO45qBT8SOIX0A8uNTB4im9WUqQzrcjBIDppJFF
hwwqTKi3otIiVnAWVa8Kpr1k1Q6TPkl/b3QXiuhGTkcnb8lCG1AqAckm/B+X7b5IfgxUkxk+FXB0
yC6zjr1Un0N/2NX5kWDw39mKTjppfuT97mrmBWaFFJ1vRwRNpkSfqMd+6m05Y4qmzi91jOMM/+My
GeVE1se/nYGfBiIJ3iRTu6ulgH4x3WezI3KpBnv55wgcaqwNaK2fufDgZ+aGwwxRkaWelm3Dj9ZJ
91FHJkVw/GxwAMQOeEsKWoC+p8RnpbOw/hddUTc2C2uCtnCRdEqQdpxZZfTt8ijW6l5Nb1P4LSGF
7SkvDG7ngNmeQjQ2cfKTkhwHk0K3AVSI2LAF7Whx3FdjtXA6RM+YwIE1iQ3J6v/6oq+xMelENrhd
JcoXi/YqVa1Hk6mo25RTabJR0czrcvPCdLQnRbVroUQkbYSSAfUOdgFKMV1CiLL0cjXIUxzZwxxj
HInxSgwUjUY9UKR1L9AQ1g3Vvlmn/bYsgfgSfTekzbVOrW0dgT5U+QhsqDg6nZQvBbfKJ3Q4/Q77
2PfaBIEQWlCfzkMU5G3ZYDgb8vfvJoLIaWUHvz5VWXLtIJ1j4oPc8Szo+HMNTeM/LDHZ6WNyUaa8
3EjWVqJq/AzggIK97oBNaXBCAseMcNyOqsROH0yjB3XJLkzBk2v8D/R68eUu0fxXafuYMEGPo+4y
FQc4gNt8whpNSs9TjHqUwJ1JhXwGfFtLN10WnULRWTeIA1ey8Furn1Hohj5EqmPLOdApry0RegQ8
i7cAKwhOHURduAZprFjyHeQ9+EKV3gx/b/bvs/glxY9Uug/H0tz5xSdsuA62XCzsm+ktYadJi19V
hdy+sepDk6/Ti4oCVfLY5GiPqUpo8TDuYJaMcBagDjfn3O0zCOkeDJAJ5jfKQgAWdBX7pj/q0SWi
RuF4UdxksTGwAZ4RLciR6wO1grCCTcOiPpmiSwlI50o+qkHDm1JVgTMBSs9MmL2wxUPlEEyPSnip
GbM2NBpek5Ep5ohwm0V3AjESj7Xp6RiVD5sO5o+800GTJ+seCZfQxMezZ0+GN43ZdnFpQdh9VGTs
iJC5sMebkTx25Nmbkg9lA+ESECV0GiYkmyL9lseHkl2VZXRXoiXWnVk/ZwiBKwauxHHapG0SRXxg
oD6wP2leln8JJI6Y19DYTVwGg76IhGEmv80ADQY40Mn8F60GHg1p04+N9Ibz8biOBSeomXHdc8vD
kJvA8jhwrOm00MpHO0LDOEGHY7C0LcV9EOJqaJxneEO8PdbVEm99chiymFq4ZYIvDCcjDwE8ZQQ1
yTmSmmmjycJ7WmuuCWq3HS1GZW4asCcQZujpyiNuXYpbUTznGU1Q6ynqociIb1uFqMhDm2I3KRxu
zQA2ojs/2osiHkZci1KbkHM6JXG64hMrlwTQw5lHOugpIhLBddi5nPMmxST97njg94yb6ManVruL
60daP4Bkk5aJDzyUh57tZssdFEeciYC6yYOntfseBbm8Z2YrFd6MCR1WDs2muknUlhIWZbdudjub
dGipXUcZKS3nJrnijtQr944G3qhoYKj39cZ4En1JonnHLG2MMXGyuh0VpwasNHMfK0XrMR6E4J0m
Z8ptkydnll87Csuu2yvhIVMcRd5se8uJEq8PGBVBHNsl+l4hqDo4auVDTe669mY2B6oIjnaSYSsW
njwfu2T3/xyd127jWBZFv4gAc3i1xChS0fmFcComiTl/fS/2TGMwXajgssh7z9lxtE5iwOOI70IG
yiD1KPsSlJCSRW1wYzmohai6E1PtCdTodE5t+Ut8bO5eJfOQeCa4QuvcF0ei/9R02+mQZ+Fd2psP
TzPcLqeVxEkkFgTkvwxVDfiSaGY/8zuWId5NUX4pcJMpAa/b1BxTy2von+ImYNQhVEkOW8KFpeeO
eHPpYmRhaXgponUHrCRR2CRjHTqkGJhrUPUOupQcC3O5Cigx+tvIUw9xiSDJ3ONu2+cDz41fVh+G
4Sfy84OShI6+xR0d05Wk+31z0eJAXoh8vqQV/O+ubYW3UrJeq8ti2goKOGIwFVukdYpoPvZsYETk
h6tv6kTTeVkR1NYJcf50GMxbLYXV4Fgl5IGXbHzEaYtpy5errC7PIuXDEv9BUUnOhfkdJ9rlQTvz
6FqEk0GcQ0eAEe0bBcLHR2xQzN6MT3TEpjl7nOToP7s71NzzzHVhIYSBzXN0DkWc3+DRdw+FwSoE
nehbyKMoau0oO7iTVPqhDJTHk9xh/qN+VO7COgY7jBDcCjL4ZRwkuS9RaI7ME+FcwIfHj3P+2wQ1
8BwZI1dRV/1Y1E66OqqrIk9X+pfRV1tejYRxARp/AuvLDEfXb+Nw41BfW5eT1tAD5AabtmryjCXs
9SjR30TjjBR4whOh+Wvt8b8zPAarM+XGa/wCsbeSa2F6RutbTTTOb1bx2b2K62kUokwJJPGYG9fs
EYjCMdftVnRSwm/1ozAepSbQ8KUwABIVzur5kx1U23B42bPeyVN3O2OwwjTHBUqiOsT6oRSCpnlN
RM/KXqqEw4dYqcmisJo4ITL7kqjPXwSm/XW+lfMtq39nbKeV1NiRWv7VfVBuU3GS7vL5sIiRYvqi
cH4gmsWZSr8AVQ4HyhoX6zh2Njqlunepy0zRC8pKNKSOqviIl1InJl5cOTUTcSxNw+IpievZEIdI
y5VLE0hGlJFJRfcXc/RjOlG5U6pYNxD0e3134+iGcLUeiNnnP/pkrf9vCPAyLmjQmvUeKaXfc2Bx
LiIGq+xG8uIAG/mu0smb4Vc6GCgWEIns7rfZ3qDICja/gSKm3wQugjjlWyl8SD1yM4/Hb1EYWS6P
hQjaULDcfKQ7y6UqUiLqxIzfHmIkQVUXwYRBlg1s0N4psa5W3xjfLIA+q4E0tas1UvOgkj0hPcR/
urR4qSlEJgmY+bVeDmIa8W2MIWatmyCHyvQmLIg83FdVDJhF1s7mWVzbi6T9ahARvnknzjQsLEw1
LmeyYV4p1RQzdO8hh0ytgqaiT8Fm63SlKxPBUJKRaawg+i0Xa0D1sUXJgmbnvQ3iy6Eq/38X8Xuv
Q8DRjNipWDyaVpsG/Ivp7wUyrjPepBhBji1l3BdElrkAHDGsJIdmzhdSPj41wzdZ/GscDE9Idthj
2YNZ9YyEn4izz1/Sj/tLlZ+0B8dG11XoEuKChuh69wkk1rHYrS7KEAWeHT0hOlFy+Aubie8ZQwFC
mxTenL1+UBwFCQquTKi57jKRkfAIq+4rB9wkgx5Ebguy12Af7caigI2MxHeygo381OYnQ/x+6GcT
hozcNog1qu3hJq5Nmex14bfWAUYbN85fl4mWE7QJWbAeYhnzNi9WeX+eGS6maB6OgvGp4cs0Tjh4
wP077EuFfBp1kpz8h3qZ8KiZG42SXCcyQBI3gd6rni2+UYKv55d89Bq8Q29TzpZ1f++IVusplIVA
F7W7WyfrpUwJXR0xXGij8NH7ZlDBMikBfPCCkEoTXqThbbi0QLJgzev9lA9v20KTCwB16A3kw0C2
/9+S3O61N4O/zOsv41IZO5jmGOZKnVrRZ/wl0j1UthiXq6aGZn1I1IAPosre2eiXO97CCFyUnWlb
12qNvCOHAE+Iezj7pPvb2KwWkhddeRtvqNxKZ5qKxd/l7hDJgeaY5dYYdpbht4Y3c7qYBqvqVm93
XHQoOXKM4R9m6wTro5xy66mc6Q66jso1s97GyZUbBxNuzIfB6fqR56EmhQZYmxLq+IjsMsngQWhC
1wOdHJq78qWX13QlDbOCu1beGkJmID/QtkENo6rhnotNBtV31K/d7tGGWucmKM1hC69r8irkjtIy
6DqD9aplz2tl6/KxHl672Lurrjr4CB7GxmX9kUZHTAO9RivswazjNQQJTRS3x/ACavtVf4CNtDc6
1Ot9WeA3QCD4CqGgfcPcV/oeGnx8Hv5/7Q0ER72bo3eBduG8NHIiAXXvDgAvsUExCKpkzcTfg0VE
qBSoGVmsAzKiQSz+qmCUdyARbM2LeWYPARhZ4DvJWj6DISMW4eMo8TKA9KGQb0l+2sAN6hBGXk81
SqNUO4PRaN0HR82YsCy4wnQbAOBgPic5/nok06eZEH0JMtupHxVi9ZTGMNU4bIozIkl1ns5B8vM7
OsHrIH9Y6nUFxyU7YBpftMeHMsMN/+OHeBKAKRlsgEWm6mhKlzsZUjDE0mWGN7BAtYe4xDSQRvfl
7W75vDloCeXqUHMMlURICcqrRfoyQ1nvoHnYRh+R+EEyKkC0iI6GGoW9NncCPg45SJDLgz6e1DSg
QEDTojuJqsyl3QF3XTFd0EVNc2BSGfh4f8w+WwagVinuq9SbDFvWw3J8LTduAFPXFLZTqMrH1Hju
rbNiOBoFIr8UfzBwuwIK9fi5mi9E1H7nW8RRbY8DS9GWeJFAWmMIUcHDD1bO1hYook9eSzy4j64m
F+6FQmAr8zG6l1qQAx3U7jBi9v2+a/QHewX958gh2Geh6aqTqr8ryp+us1p+pcRNCCQbRMBS2oJv
6qV7sFvse0Splt2q3mxeOPJE5SbWL7oRItXFrfoo+JZeq4U6bDutgzR/FkQCZDy0zDqz0xyIsTem
Djr9lcWRBHkAA6A9ndvV4fN7iP4YB2ruz/Mbo+bSh3wNbITSzIARLTJbzpHFQJSCafWzJJoeoDQ2
3ZsWst8ycXHP4Dni/dzLCkvGKZ/8nsNX1KLY2nek0JV7cFPKb6rFJPKdXNaJWjGkTHKDqvIgD6HV
ebC83RCm221sw2brEko+50EJSeu1rdexETOwAcQorLWBKl/M+jzSqjFSs7PB0Wnsam1k9t9mA0Db
rb4ypwge/ft8AMw6t000SNu9a14q+bnjt+oCw3Bn4ZLDyhomXJaWHVdYIaW5dFCq08PrGmcw3rTp
mFkHztMB957wko3h0BwZPVj11PgoFlhmw5Fsy2yXM8rReyF5zjwED8HuaA+eDvcYhbWLs7MCWGnT
1R+BlRnjgWMKff0pSvO1l6FxpXsWfIrkgCpQrWzQyAvE4zy+C6SHrbDCiBOWxhnN364J4WYQ6Urk
dS2hYhC5Rf/G4YEsOn6ttVPCZVhdUTJMsmPVNiqYZbw8Zpf/k+TnmjbB7jZPHNscKVbxbKmnIbll
CNXSX7Sq0xjNj/dxgixgUacQFEWP0bpL5umas21UrddbJ5BD5ANjfcljBjzOZnjNUl73hnqthq8J
g4Bij4JrysSIe2t2nNRP3biIpT9LhzLxSDZcWKN1zmK2QhuBXPbXzIsrWqyvRf8tf8Wy2xO9PoSP
/me5e5JwghRCD1BNm1LIMJ2pP90VRppAjz3dgt6tXhqe/txxQG6VmHWD3E53VpFpcXK43d3TErf7
H+PIU1tDkcMeJIQtOsq1fGHE6bODnHwY6h4rDGGHx6J9Sxk0tLOih5uaIK+QNyOl5F0Tt6yZ/lwY
a4jVQlpJs0Hzrh9TbA9GZCVhmx7WLhq7S53zWj6eemhELbsyELLA47oQufrSjwKDcDwCLqd/I+Qf
iIesHJa7mzenhF6P/lvTqIdOtt2Skeweu6uw1xc3X36H6UMrniU+pA0gEQ7sKuv9siSBhjAIuL8M
F/FgPUDLz0nszfOpjGnb2Jet08CsSjSWAdLvWz0am2ATgNUuRGKRRTppShzM6/K2Wi9aZ6ekhdkl
787jX5+9yMXNQDgcT5+EJ5TTYZMbgrTHYSLW1MoS5aKSntPpT/u76bXoZNAJCXZGZhFCJZWfDHzk
Phr70glFNJjieUWlrQSxYBvicSi4oPi0yP7lvpg3t0JBvzdUXe4iVedfOdw2QIFSO83jNxc4bQL9
HsAnVmlUlfaAOoEAMDCi/1WY+LdjfqumYXpqELV7w3yUin8SjFpvHbIUBWJ20KwPvYJByQo7BdA2
IG6su+wl8atRXAzppRI2VVO5fuZ9xcETQwRo7BQGCoxQ1j2l/y2Ni9mf0sKR532pb/Vz0NTx/wjW
EhrNzUDu9oBtU+7/4gkKMwvT7CQmgT59zHTIiLe88ba2vvU3I82PeBJsaKQhiyESewaX6Q/sBP5S
YfLFqakf6rAhA3WVMPgTajT9D4l4D7o/J8h+0R+GF5mgsr1qUBblYRbWCTaSzYW4wU4kW5bAn0yS
2akguu+4QMCaH9M1Z1OS9K8EhWGXBdD4Q+H2LRPuYajCVoKDhANIDfB6MF2k1RmSuIJPmiz2yKgj
A39nj8imRAYm2bBlu1q95Qt+78DCiIU9rTs1/bEHTnpwp/mW4VYPW+NRJM/I2k1X8L9sjhIrxHjQ
TTYCx8fdhyLpOudBh8lirzHL4F7cKtPEi9bwiBObXBPmx+Wv4Fz/rhCNxcTSVVw88eObWbA0r3r7
m0K5sZYBU6yjmzHMPcI7ZU/tX9y9Mt8aA2Kid/ChVA3r+lRVh74PIgGvO6OTU2V+14b3MmzIpuu8
YiCgGduK8V63bVAt2zaY9M+dBd6DIJIIT63HAXuK715n0Qfwnoo3JLCS8GImGE9CDVV481b2R3X0
xdy9q76oHLAd3IVTX7zo8dEg620IAamW5NkwvVVBlntY6M2VPX3GePS8dIG0RlPj4bPkiWaAxRXH
GGRVMOdhTeCOxoobNWsgWSgnPTP1NHIn9bdB2YgSALiedyfF/439mRQkvGdI0YLMvKmyN2f4Zr2l
Cpq3Mb52/GVN62ANHtUXJuDOQibxZTQ4U7zEQ4LQ9lAJ+970YtFrTDTEICZnCbtsux5VIhtioP+f
kbkgG0IdEeLqjAtdaW6ROPBTwPogmrwoaEMRyjWpj9oUBKaR/HULHXTj+Fixu9xps7PRDoMRrNPr
pB4bI8QBWZa+ofhSduJH0NjDP0m6myPj4jEtvsaYgT8arJ0AU4xWyE8WTNUew0ybgH9u4O88MeEE
FcLn3MtZq+WAS6JoMNIB1hEI5XQVz4rTPy4ISqvRLmZXL0MxP2A3Scuo+4xB5DuXlR1SMl78rNpP
pjOI311Ot1UoGWFiOlnqgBa3xOxz4Q9uBq867/uJZmUfeaySHKAADbQQkJv4SH3F8JbVu8thujht
B7zoPlpHJOgMxCDGdOmsy2FSLyI45ogUb8YAc1CEaN6ABzemO277fnklaxr5RLQvPmmV02/V43Y5
X8qS1A4w6osKgcPH16yKn+8F7RNLFwQEZThD/Pr4hHPn1cKuZqUuU1luMbSxJXITQ5yeGuqLzcuk
f1q5S6XjNBzpsCGVmXDGXiyjsqRSl3daHEIYqOG+sbXLPShXZx1clFewSktg9vt6vQrtQSF8WB8i
qfSkOVSR7Q74WJ5w2VEFahuDi94rWU/cI0n9q7DhNNPLmH7p8iVuXul3nDXOiWBMDoxKme5Iwzuy
taY+ypqD7DpNDnx3gHjSjGc+rKm0ItfpASR7mpaXjOueaGkFIaqT3W1kITFeL74c4cmBG4UhzfWo
097y2sumD5Mk7phigtITM1a0g9SGIhlyy2cx34TGYTVgv9DINkjZAi7WxnaesO4pnP+Y7MhbbfZV
xqbsCbWnpre6ep/aL+I8anbh3nFi9WLOPug/nAxPMWiptB60InRWE+rArlFoiG4xoNIbnkugjbEk
M1M+U7iJelJDwJrO1EJkcvKVtNPo1dNzkcc4DBa2Bdozx9KMMtl9rDbHS746rFRsUvqye/yTleJF
KU6W5juzfC04mwlKyVxh3Bbo++/wum9/Cj5+alWIZDbCYTgq6nFPNnSscGvmnJgNaMejkHllJulF
HXFvVQZyoKWU/t1NHz0JpTlNHk0WsIyDSsdSd4jmQatQKZp4X8FmF8BMu1r2CrH8yb6yjn0T9RVX
xT4Wo4lWxPXG7IeGZUStkhza5EiWkMCTpTvgolpyLAeP339JfZTwA7js5EyKg0pC751GcXmYkOWw
XhR3T+3DKb4N9bG13B5oHQXpKxauTHHwdGRWuGjH3GLEuMojGl6XpgJc1Sg2p+mAyrmQw1o7wOh6
44IP4rjKiCiy85w/izkFJf8wTZry9gfXlLzydQt4cX/u+u+iPE8roleAWl9ponaG93HRBSkmZ6vL
izaSW/kFQYx7oEz3+xknNYk4VOnS7Fi7OdaFFwXhTioMQT7t7jmrVdAovqny7tMeAPyEtl8TkZOi
flAeJjPpVIWS+YOvAp5fATaYVwQJobjAVb3PLQc8eLrlWCgwBRCUPXatkiKAXPtXDaGKPEH7k0gs
NOYD8S4NPT9wuzRJbEn2eDMJ6d8NaiQqp4I3tz0YQ/RY9/d5JxpBeWcR552gY7r6BXQ2up26ABS4
KFLu92d8b0xubJ+wG5aB+gPaN9BXj8+cy7dWQgAU1HxWd4mRzrPskauMZZcJO9+j2yXTnM6ECkQY
p5PpGJkLhy2qOJdCHjdAOVV1qpZPMxC6fcFbgbQC/I9ugoSfEDA/Ag4p/PWgHZ7YgZDjbRMGAg5L
R6/riOqmZNl0wlSBbIec6q+JVyfciathQ4Ho889gOr3xrZpxWKpsihR3GSx2Ck9X3lzUzvq4Dw3T
D8JdkZ5tGxCmy/x18IzJvWQroU9cuGBuPdO1C6ovIWvlLg4Re+WYc3AKbvohOz6iNJr+jaWFXDGR
UeKBSq3EWj/0r3WGrrswQgE+5oIzQjkJgUrFLC4fgl+X9z7nJAxW/XwHuaIHYm0av6YKi02ZydCW
TAcrhU6gAVjshgU+tb/o1oqv5AEhxfrA10poqt8CwijCz0CnAfGlSEd/wdFm3MQ1Tmg9EFnkSFvf
lINaFy3Dty5Fao0SEQF+VdkzQa7rvs13pBbLCUqVwceyg1cNNyc5Rg5aQNSec3K931ESgIp4jE+q
HPUzneSJc5/PuFkEJLP3yyC9Iyydv/H1EPOKa5EChDu7cmJ5UvszUBUEMrB4+NH1krqL05yfNiNX
Bo5N+oILlIdgEn7PNuRXPg8kEtZ7Ql247DZSpIhnIUagdsnuHlFW2UpjMEAu+yeKSPzuPZpeWjTD
TPIeyDzR9yGt/9Hve60hnGP/sPZmuU9lhIaRwglbbIQ2BBfOWf0fkh+BHnJKLWt7xUolHSiT0YNS
OljPE2nYCnHZvP3qSsoXPYle/QgNGYKBDN8DtGOLdkDw8hk+m4HkWBMtr8iAPpFSndixJMJuSApm
dP1l16X86AmkrFqwioSrSIeUTSK82djEhhODr3+TXtq+kP2+oJSASFHbs9g7Io4FqCVgKwI6Eme4
2+yERYEdMCVTx8sbLK+uco/6Jaxo5CPFvjsgxqN3E7ABB1/nMyZASJkIqjCxye6ohFwxfL/lr+7C
S69V3ghjX8CPQuHRPE4F8RMjXyK6EA956eTKmanUzP5q/WQqTtv7DMGY46rXLsU2CIeym2YoTM5C
uEyCR2ga8Kv1JPbEib4uJSKAIzBoSilhj27dzx52+05EqVUzPKj/4kUhTwxNKmiI+WzSAmyGLFYo
tAECef+VxEYYRoIhvwQzA1iX1voZYdVQ3ftmtXFD0H62IVxMYU9wWFi7INhG1UYFVpi7GQA7p9wv
1BDOS2druZkUrGLMkPc6kcHvdxoiiTcoc8CbDdpVtHDQLtb95bHsOZ9BcUgrZC1vEf4WmCjJ2vIn
LP1ktks74838477UkVVgDyQxmvVNx0e8U+jdpkik5oGnlzfI88OgBz17P3ETA0mY6PbJSlKvWXU/
g/4TobBHjFqsJ7wfiDnMXcu+lO6azmkghnmgWV7g+clGwYawU3QYNmkHa3hGj0pOXrF6+uNQ464k
6uW+74qAXbNNDtO1mv18DXVEBSRtyI5C7i4KeAEHN00G8Fk+u8DKjMvdjfztAeXnNrKvsuEZjMsn
OM2xfWbay4WTTOmRZfnt6oj10VqoU7UNTjfD0yUXrgaWQjT3CFoh2nV9fycl5MgAn+DyQ3Yv2jn3
8uxk2f0yJZLTb47N+ImxG82t2DnpB7enKdKJ643JEZDZNnF66NxJjBY+WpASsqb0xdTpN18hEp4T
ea+IQV0DkAORmeLwD+dSlUXj43Pf9+DJTgrkjoINgzjvMmyjsJ+Z93JnrfwC4AmXMRO/sThcS4Lh
ogSIATKx4SBjel8bvnYCpZFduzu5uynywShQslK62MLao82WY31fMwHGxIj5WuHwmfFskF1cceVS
nxBlwCvkLaIFbAnvOaxEx3U2tyZyo7Tjl5Lvswc2YAAvF55sx2SfBnAV/Ur0UpGWVwetIub4stxJ
FNHUe9SA1e2+5EfRBqpHv2hSgEgqQHbHoxcYo5ORo5LZTJCsQ67OgUp4NWoJus2phSq8sg8SAXZ0
++OpWnLZ97LkXW9eWzV8UB7XOyY3HRyBgbHZA/83X/RZ/enbxr9nn+lMA15IUgCs+0TEAxGPeL0W
x1rPGg2U+oE8VeQZFPpCa9xRzUGicoM8NGAeMGgGGrQyOg3QqMQxk1kkrzwPvNughUXUKsf9JOGZ
EpYcA4ZASjU+TkxI5E2J2hltJKgT37Ju2iMQLiR7gyrJH9cwd5MLX8QJlyu4l5UDdTbWb1dNf1tS
19Avz1Mgf+UD9xcohauTAY6mgaY0wZkz/ra7hdRbERXwE5pU7nj14TaUZ4gsXXuqZHTVl+pwEYhZ
BpcTGZiIbtL9RXHrB+7ha9N/swMzMi4b5P3DKwWUjZBpumP3RJtPI8XRJCxz/OO3VJG81s+5yum+
Szjn5z65U56F5lsU7SHrD1O67KSVhU2di9IhxnImZez+wzj+QKeHDpPPQMLpoXjlDQgqf4Bmu9xu
vA/pY1PgOglmGdLj5nAVPEI0r6RgfkH6AsyBIhGFMpg2IubZd6CX+HjwGI0/wEwyS/zwBJmm/0HK
pJoPjdberAN2UfW1Om4PJW3vuLk2XyvNqU/jG/Ew3sNjoXSSL+U2wzIycVDAhS15dAo9YjqTM2ch
UoeZEARLoAyCqW7HYjmTXYYhYN0rmIa7XePNZ0tEnPuEPht2r3WIsTyIiU5RUpe4Cw5ZNnTO2b0s
BuLjEKPmNPyBJxtTGL4e/DNEiUcELhyqb8HTbvwrwlysHStfM2a8TdPX/+Yf8BB8j3j/MDFBlSqt
vzmvbtIHJPb8kkhPNyKpwRL5h5IOCUMr0RbobQF/YxVlfaUgA9T7Yo/hAp56PXS74XNiF35qb8xp
2aF/Hl6xuf00Xs6swUm7VdSx66sjflPM8oXTHMszAMadAAi4sjC+aIk92XqAzMMRjrHEfPJUuJmr
fBKKhLS2/iZoCbWbwbjxRN1niLnAKX+Wq0Jqxs9mDUOY/LFKDmMMSC65GtyzRX8tuDXYL0w3jh6v
Kp4HfFTowzxq4WQ7rh3Qkaj0BhCXj+UjPU0vJn/IgbwpuiQuclQSvLSrbOtk/Fg3tD7Zv9Q1zpkD
2RH/X71HPZ9sOgwlTytd6U/V6x78HEEEWCq7MNsS1Q7vZJZE3R9CEXb2WfXQGtZO4XVfYCBDsJ4L
dPrEVH2Yy74zMALsJH8Y6YGTHj7+cC/Dit5cee7U1x7piFdc8hPh7zlrH23RWOmf6jcqm2OfiYeg
hAdyltlfvhAz7fkI39QzklHLzmzrgP4Hbedgt3urdMAOiJlHVoWpH8WELf8DFB+HoNw3EblDyF+N
w/1cvAJ5xxFdO9gcnhhMWi1SvPoXhjchWah+Gs/yi8MbYDM6eEUUnzlundpJbPVM/O85I6f4afpL
f8QXPAJMEt/DH+YlDJRbsiS2wQsOGyfzZJuGQxvX1vRR5U9AkmF7qFzJ69wpAn75zk+0t/l0I0fV
y8CPNJFyJTnTiU9085wzP3OBsdzxxsP9q/00yxOk+vOl+Y7FncYr+X+PlHaeT8v18U2kO343ZPyg
Bu+mjUCO5eMvfrt7PQ1Jykf6wtvEd4ZfWHlYELX3/qzShsoXK0bZAZQk3Nc+Ar79cJDfBF8IrWf9
OBwm/lvcFi8+MvWzGK0ZuS83LHQnPjSv9pNrcZQc6tiC7EKUn6Psh2NyWPECorK45h/NsfUj4cS7
GF8QJpzn/z1JzbE5dkfekoFfLNwg5hHYxZ/xS/zyKuoWdp5tTI6LS+HxCZHv0vxhruABXBl5ucU1
G81DzNpMZorDq6FvAWbPYCezvMs7N50ISCNsDjzJx0SGc98kcFbaTV/JF+tstWzfJtJtGXOpPqt4
XiSHHdRs3FFg5+TCeWRca6RSaBbET2ByJWJeiF+VJOTAyh8nxE6fC5pwrOQEL1TYeJ0RrqUmzBP3
EZwk5nsCBID7mOb5sQTiYrJxSglv6LRQGmoHhFOPS3lDpoKoWz2bwEk8ShVRhgtlPq8ASFiK5s6e
Wx//xpzb9BcaH8kblgpY1kkK+vQKLWxQCcAVTS+HHKJRxWMYcseVhAVVT876jpkTycYr6z6762oF
KXlExpP2TLoNxnpTfrUWtPFlspJKYWyGmYcSTgyZOoi9kbaIuegBLb5HRZ2con1QnCfg45xrzA9K
/tZJO8KWcQQUxGvQnnolatGzDsUBwZFd+gPCj6f4H85YtLaoiyKUsR6mQI/YEg93+2E5yq/i6/23
uk5f3KXRcnm8wSxQtTZtd/3T/U/Dt51sPp+tRA0KD2yVwAyHUl2tivrw/iwG/fvUX5NDR7DXNX1O
Q/1aRgVSu06oCB0AyDOz52pSHp4sTbd+GN6VotLtNIOezBrhVif0eGUcth/9jRA0zrf2uTigjeJI
m/cQ6JxjouKZCDRRqq6oiA89I56v/Ky/lmGnbh1Ox00msLWgx8+w4JxeJNogg2uue47n/ocxGaii
C+icOOExIs3C+H4EHA+vQnxCXpZbGB+eevxstvmBJdVFJned3yWaxnGcZUDGO+vUv8efy2JjBNmC
T5DXrWyw/v25Dkts/nhrl/3wjSTnc/k3hwOQ+hNmkfqEbf9plehDpQp3DzqNXCx9gf/lSqUjL6kD
AfH9H7l5b43Xv6dho8lkwZjEyYwf1GxBpctPvJdfh81JvGO96r7iqAtwQuDP9KqbGpKG5S9NvMcU
eZT/Rl9y6C/6nt7KSHxD2f2TqCYWbh6jh77eMhAR4g9pkp4wbizrDDyT8SHHM8kakkTQr6gGVkvn
QXr/GeuUDBwdy2GlF8kxbhoota6gA/TFfAhRrXeSk2TiGyhVIb30zWdjfnQVjZCcALtcop/ZRo06
8cKwdvFnkKuC0tvlAwXqKbXd3NoZnak/pfWEXShfAGMJSAm0DdM45g2ObJTYSOMIFQ2M9IVMdIg2
JUPJfxo4Z4l4xwBk7iG3CwSIKW1uO2gXnlfxMOHy0bb2YWKVTRsAbaT7kfzCMgReJFhXEg81c4RK
wNwBvcYMVXaHE1seaX3kde6F9waQs6pKy8ulA1FMpKhaXCVSZ321OD3w+CrK3qpl1BqsD1WqYKRC
uBpLU1Br2htT0FSdsUWNPBzGjnFLXbghd+McNMMZaxz1iT3W4l9xS0PbXVSZ1Ke0Lb8XBGdMcsuq
T0fGNgIlcPucsV8iIiL6m36ni/H4hP1ol5uoPCfqczm6M3/tFYOY6FUbhMh8bT/oirWBdPBn6ZjD
8jDRD1KNT1a78o3Gz7JhCfVrVpBMeUN3UieugDOInciab/N6BBaKq3O3RixZGpkp2m7M+U65Fccm
jUdEXPOAbxc/GABMdx17BXPk482agrF0aKFAHD8Wx36yRZ2V6ak7rcThVLvOchY0G+uVp6TeswSO
FIpyfHHm/2CliZWw1h3cFLoaFo9QSH2s3WPmISoEMVKMUAVPGiKoTwFrKKiAVjodBsuGe8OOidXc
imPteGf9Nm/VW0o9mbpP4j0RCNC0egfLeUo0FsPRB+wbeCwEjgvODdkTZU8miG5QmWNPrEA6sQZa
RBQYvrjgTpk1OfWbzmNPVeVZlV8S61m0PkwmpyUoMhQiT4TvPoGYpuOHorwp+XHAjlpWISsqFC7j
uyV4K7407bgMB2uOYjGUKOvamHrispxO9V6GU0J1zYRZ/oJek/CoBVSPmFk9BG8lzlGFA9RwgIBD
kPqCoY1j2X9oZ8isf0PnN11UqsF49+8KEnGX1rjmuTOxH54s5SNvzoJ+mEt3JsvuYZekBxZRgT2O
QnTSAyH+fggEyPHpvWW48XgEQZ2NG9/ZIicJLVzHC5dW+tsqNwhfYiLlFy0/Z+alGaEdPK34nsdn
IwOUPA/90WQETn5p1zCGZ/piYMfZswvVI+V6LA4i/D7FfUyuLEQLxc9hIx+FB7Skp3AQH5NfZJ/b
srxXk70JHkg0ljWfFCHM6ueuPBWEj3RXSm22Am+w54SYr/9tnfkZHpHHEyPpE373ug5iggR5j51k
JjzsQFhWXx1m4dyQF0OzoA+euqJfgKAjZgjUj754PK1vfQSca0Tq6YHZzvzrEpy5r3IVCeQEoW97
uCThGiXJB25Bt4oUaiIY9H6i04bQqSArvW5BhOd02oFVX5MJpuiYXCjKCZNjR21JsZ1YOP05xljS
mOmqXeM09YmPh86+0Tgglu1NSuQP+uqoq9MezXGrQ1u4Ahwi4fZtlP5JZ7GI8uw4lK9D5pv9i076
GY9rFfDtpmvHnMNYv9xf7qONhsc8NpiWtqI24nW3wj8KFh5ODLxkz5HwwVszja99+cXm0BJyRurU
Vrj61Edw50ciFRo86/OBovZ/Rf1Eo1GtE3GDaJWeJR6aoj7VX6bpEx1kvk/+40a2zHH5j7TzWJIc
u7Ltr5TVuMGGFs+6OHAJh4twGWoCCwmtNb7+LSTZzcxgWWY3SaMVmRUZDoe694h91mYlZsV61PfZ
El7gjORuBqvhgIucr39DSVNofB8u/a0iU80WBm4P83zds7pCTvZWLeEbiSvvrrJkiM2gqCsvhW5p
RECMlzlamQgp6GzydBqRXQ3RPqn0bKXiNFMNWGLB82DOeF5dB1REiEgorbLHp92ssLVFz51l7SUw
PCOccxQyVwJfNL9gd0Guy0dR8CkSWl24GDvlPd7rhSAspQykpiIealZjDPWqJUWBmGEF5dyXj2N+
atCoCmSTZOqYGII5Qhky2ik1BO0tkE8M/BRkXDNKfxSGSnJZJMKM52FcDY96TrsSMQ+RI8WnCYng
z9vHEnMkeS67hIW8llShukmRTqhLeThGHKquEpU5JfQ3S8BbSbBPioNlrVFtU30k7haw+uUlh+i5
hjuqZlDLHBU6DEXycs0oHs3XxEYUMXzCHETYgGTBkI7SwLDSNLVnvkzEgbuRvAx54gronkoE77Cx
bmUNrvoqA1bkTkMDlBwWhH0hpT1UbkSMgLltaYLFagTCiQfywHFPiswAKBFN+Ta0Cwrbgk3twVVX
NKyQ0/JPzoPomZi9etGTherQYTwYl/aRU6fllYLIxEoXjTMq253xrjwhGwMZO8Oku1Pn0s0/RZdw
r2xwnEWdzfJOHkWiyzDsjDn0tDuJOYKiO1b3ysAw50CyXfZrH9ADABfoMsdOWtKzUFGQutsCKba1
kI7Kt/F20q+c+iQC85n3GGASpm51c+YiKCI3ovLyjP6o24w3+TW6yLxF6+IOW0yBFQ7f1MkOVH1l
F9z3h+wYn4VPHrNiE5HOM6zHY1HbvPB8woggrV9ZGbqkOY7DlrzCh9nIqEZBhlz03mV4iFIU9vOG
DemBgJwNxI5ob52zBw1sNIXZzOFspz4eVLuWZuI0dW90KOo+FHy5yU75ctm0jdsykkwohu6cgqz6
LbxHpMlOKYRbDiI8ld0S1XnqgPcnKapnl/CZtEDYgGpWX+uPyYf4mfnFJcOMFzZ55b499S9E9gMW
oZ+4f57Bnkrmgtc5Y1IYyBA1AI5FXQkFyaqqt4IHIQic6jJlkBncY7To2hVfPX3m80/1B/ZELEKc
ZfDgAibCagHVa7EJRpv0szPoqe8GOtVEHiHT1NRS+Ef+mL5pF/GUvhFjUnqb0ttPpgUpehOpVI62
8dcVnb7pk/1u4zcTsCC8cak6xg/g61kL4Z0XDCGQhJvtHKUsCwkBLDpz8nfSoOnhAhMB6QCtlLsw
DNCMVIu5O7ZegPFdhoQz/BuSmPdk6++6U3QvvYVMqp94sNGwaxqih6VnACKZWbP8SsVMB/IM3If4
CxkgLZAZDzwE0DBHhPhOdEncyheiAU2yTPd7AXQZd2VMmCcf5XbP6A48odfCXBFYEa1RraJRwPIr
MuDF0vpeUMJjrzFB5BLUQBy8mozHk5yugwcNGBxi0Ts5p0h/YLpaaZYSzxVWinwZlE1v4nPpnXk1
uYzm3ruXD+ORT1kyibUcNvEhPvvnmkLhsMoXGEQi4ca5CJcBiFngHudRuYBzxlxJfE6d9MNCDTDT
bqq/MHxy+AO7Z65NuEyfHRHNJ6gmspU3Spk62rep7bYc2PagUpbr0sTEcua+Ts8RcE3iUPQjjL76
yNMcpb6TwkPfr4Vjdwm3oI1grmWPjbBixt34xES1BNT5wavIg5YJ837PmpEMW4Yk2Bn84sjgvyVj
CWsHwD8wj+SJ4bltum3vfxCuVzbtdyVAdrrsjFVEbU9gaGLPEqjmb/JEk5sxmUcRQHnzy9O4yj1m
WoQjje9JEw1wmAllduJinaq0WhjwOTXulpKAW6/oX8kY0mFrZq4Lg4oyY9dwllYItyy6jSlA0Tl2
xcjsrU8/W5P2QdaZmQ8ZnUUkCHW8jrN0gccPtm+kyyNGLSUzmUiCNhroA+Qm7LwxJC0oxVuBigwm
X9E7Hki4G2P/wSOsUgZJ7EG2W+M+AM3OOwWpq1lFyiZpPqSKwJly6RrPlZYGusux1hIPj7gonkjw
33wqfmxs6oyatJ5uiu6+jAgP5rq58lC/qpsaY2qWMTiu7ZI3PMZGCuDJE5UGHWVWwEwuYpidmzn8
hM/22LdksoulDPi425TqQ+U/6e78E3mnygiKtSL8dM1rNp5NdztAyw/XKkqlZpXpjqc7Q4XB3dYI
t0WyV/V9lG2oM3Dbe5lrusnquduuYm/jNgz+zXDyLmC73YM+Rk8phA5OV0a6AIUAvR2iLbxUhFK0
SqgtiBJ8GdIBqBCLjEkhTCkL3lSsC3aEqQSiVjRL77On8TZ+uxh0XcCyDQBVhGmL6qEtsFv7MCqo
XSN1oac/GbJHAuEe8uWdLO5Cazk9o+DDkQ+BaGzhjcxH42B8YLFHshFljtHYaLcL4vLkbCkHNy9n
i5RHPt7nJLX1XYd3QLR1TeYnbQPuCiLufOkpiM1W5H+oS0if4S8gH+4pRJ0YWSoLBg2pASwQuMvo
6ghEAKDoC4vCQD0jkqck9M4MHs2BylgF7pbxVJ6WYEQCa8drf3B8lK+9U+NbTaoHlGIyolyo8M6i
pavYdWtbAvKfTdjumfuVgjeTLcdN6CUzdbzk9lEeMLOFn62Yxi3UNQ8JGwwfRKuma2lYzlgfunqN
1S39qMxbmnQfSD3hTYCDyWxq3TScxpKRrw2tDNZPyCxElo0MZgeB0YMuLAD7SeM6HteutTKys4zi
iRcEjoZA5WnRW8sGPnB0ILND84XeSwXSDgNe2PKcc+3FHhkF0JkTvpEy2tNwmzNfkCE/Rwp3Vwpr
zAwzRgSkBYFfG9wE7yyVZCR8MikuwBXSeOY1Nmh2MpWpCUchEW0OBlkiynDInURWMP6TNfVzWuy8
gFP8AQb7WzpG/KPTFoKUIJOmrOndxiz0XLFwHbQrXvZyTygiDU6VO2TWJL0xSphoy/XXKev5PmP0
Jw02ub5P9Lt8OAGmxuu8MmddTuVgV4NxzOxKI0faBeY1bqF17zwimymmWAa8YqTKY7rLg2Nmrthx
CyawgNsJPPPZXh5sKmatT7PHqUFZpLcEs41gGyLk8JwR84d6UbGEmNfIuoYyj+opa8jPHwqBFX4r
wgV0Ya/U28FwBP0oDJgjzPH7kTMnivclM5c0CQzQs8eE1DMA7TXRpGHpLriI1pFt3NcWYXxIh6sC
uLENPwtBfHd5BWoPdUxDOa4XeRq4ELyXlM+sUwciYmAATl516aOs71UP7p+50/qTCA3BZzNfiuJi
RKT4FjH+vhwDqp9m2JzkDOmmqeJDqy9D3pLYRtNEq16l3k9FEsS+ZOvfalLICLpukQ4rJm3RHajI
N4al5S2HdEtH1JUcIdxRfiFMGlZDtmUIKG4chZEhwuBqGVLL0e0SXH6F+QMiKcYdcIBf83QhTuLy
032WGVA27JDKfMIVgK9HpXoHIGf0lz4e5ug2yHvMBdMGUfbJCEiTbq0I8ckcsQRVd7+B6S1fLBEL
vyVGnUKwlIH/MAoK4sdbZp8Kw3+wheieqtPvitN4IFHPkq6bka7eM5xjSNRSOjXVNtWOuoouZW4w
yR+zVG0UE18E6jslWfGhz/YeRh9lsDWpekvZHj+v+ol7rMZ7A+TJMoMSGC5zzyawogrNjcpDyjBr
2pswWQldFsqTsaEB4++LBzqgdn1jcUho5y7bm0iC2ffUTGbE4LQfUI50PTzokTmyDBVnXzHIV+dq
vR5H71kpPSddUyzEBJEDItYnanIPnZ3cXRK0XbQtWVvGORE61dLiKq/MVXtQt/2tR07EGnfzPXJP
b9PQJ8OlhYSE8pjsP1XBqnplu7IwRhl2wgIphXX1kn3MsCacj0WrHxOEQHQQnyF4kEM81M8qMu0Z
ZrfNkhIYJN23moYCtfrnHmKQw7ew9BnoqRWpBxDl3JYhx/FWAedYMWcIolRs0V+uVNIRPkDFCYIi
7oyZ8jXbmQnCdhp+Yc/JamdqHQjHgYcDwRraE3NcSLFTMAlbLgzm50Um40BJHMd61ZV0aWecJRlB
WHzLJbCL4bLFB6KGPGAQcWF9xOmiBHAV2Uq5qqmJdEgZb26ztLgxXDhMpRpnslGNIOelAtEb8WU2
MFlbqocR9bOL+ML60DHimiVD4YyjutXabAuxYFd5wpsb1ug7qqUmGSs3a98R4OYbVQ+eg9C6fw8U
loU7WcUJ8ta091azJwpgMh9jJfq2JkgQqNQZDe7gbsTagEGbVtoWsA2MSZZGlpcETFcR0GEzj2mG
I+NjA5gms9nLZA0Z5MsYvhcjErC1QSamXUrVm/f9NY0IWQ8qy0k0Lw8DMby4luWDUWKDfsTcCR8l
vjNIcuJKCVcSPORGeh4syCsdmgF3KLlZSPULhPw7zyC/AhxOuYuYwJ9NhRoEeOrCajaoEUXpBRpJ
6wJ+rI9Cs1GoXCSzgRxX2XDCDC5I7Salr+ETnlLlwCAKueoaajsSVHoM0TwTqKysAn0TaRSe9hqU
L3QEAm/0lEYQ+E0iUAZJJ+DARjVXeC93dmM44vDuZnbhMaF/iq2dDLinWpf0UQO7DRyWRh/OU+nQ
cu2oMt91AFuYmuNy9ZNzBIUc3FaYKASDZMs+jiG1U2cHMb+alPHT+8FypHLLREPm2YyfFtCKd+NH
qawaOqGysDCCfdBNteOyv46ivIM/giUtRHrCAmKdZR4cquDaFRezvQ+gsaOQirMdtS852dTqsYN9
Kug79BpC8FaoeEZROd0pIGyZxxLPVXyN09cAqRyl1A2hdU4DHRWNdSrqhxqYR3dsMU8Ynbyca7Qv
3UPk3kSKrAxHMN7/lpXLrnkw5eAcmd1eKuuHXoCCWHqUqEkefWbJQy7+eyzm/oLiG5gTzCIUO8Hf
RpC2THGxrAkwXecN7aF+kbjg67QlNub9urqw6+L3N1pnP3npwWEwGk7yVuN+x9fFpgZflXEnqky6
bpLCFsd7ejxtv/fhPqHnSbbqZFlHkZZOnjGLLsEjUZLsL3VtyUoSVQg/Jug9PANKLndhqJHZgYwe
Uw1o1sWLknsdv6xYvORj34GXT56EAClsoZq2YgGP0WIm4EkFq/TBS3yiRrdkQVAEokMf7VhW4jqg
ktIIKgqRksYjz1LymJs7puDCnJIjq2m/GopHUR/opNvxPbnXGyrPoTlantOvy0PwngkIXZYt2RS0
wq2BgkYjskZ8UWJ/4pTQKcVInYWI5/r8vekvBTBJtLBYocVLCwkCM6ng2StvOY1IYZRgbP3EFjVc
U54shO+TjZ0xDosaigztchR0bLDSipkQJL4ohVO8nQgBBBtRFi4z8jWMHhgnJMAHy60ndxrSUDpb
9tjfCvVezAVeetsAftSeUwQOUT6RWx2BcjNSM9RJ9b0GjCUNFiP4b95yTz8H7l1WXLHnNiQni3Zx
sDfBaOAIX2ZrrL4sun1s/ah5GcQW+KbUlYW10S/zERu5jXyVg3XgnoVkU7CBd29qNdm8M3VN5tq+
98YpID7VcAcaz6X2XJC/9s5EWPBm+i7a6N8uQbWwKJUqUP5IuuPJfSI/9+E+ol22q3Z9gkzJjuRP
6jgaSFYXIP22Z7yAF5AmdrzThtkAM5cvFqxBlPNUpQ3CQAz7MFMsl7l+GLpjDREn3moIrpbxp6ks
PeSqJPyR8AweMHgIKZBCgU4Az9MrJQgJl0WBIRPZQRMc/fqAjYdVbjXlTs2QHCnDta3Fi6R0+roI
eMcGCU+VYLzXG7qEtWOZyV0BYZjgESI3NQT83tAso0kr7RTC6FO4P1H8oew0MfKiA1Wa8UK3KpDn
hk6nc1lZkOqRrDHDZyfJXW4+1BOOZ92UTmwBuVuKwUKyYGbhBUmxiHzBYWsdYlgRMzo3FZwMHenm
TDlpTrcZLgNqsnjtuav6uXr33qEdd4DufAoaOyYZ3YaiLV0FKjPPMRgL07YY383WAhQr/EAW9KjW
HqgZJEf6jaJXTrU6oAG0L8Jr27JQvtSeQ0s1IHyl5f/Kq4Z3G80WEk5GjdNdoNhshFJ7CniQGjK+
WY9SEL2xBVp7nuY4jB1YiJBkEeFSdAyosVNbygnDFkq2ZyArRf33RjWVFciYLHkotq3IlnRYDu9F
ufQY8EE+CbmLgV9crZVD2Dt0TZmAp/qeME4JeaO+WLC49LXMbjCisjvpzNDo0jqox/tBxTyhg1wi
414cMarvaTmIEgv9VVeDnZNN8jt9jGeD3NGtiuGbm2V6kwrCeUmsoa8huqeOSTF3349LWkgUbrIn
a5ybDED0i3CwtWKX5aTTuNAwfrEVrbVe2Vz34VKjF7SwTloP8e7FK+40pqqGbcEUX4zQdYl9S0Ah
PD9a6bqjR4oUiT0PaRu7oM9AH7WRJyV6jOtDJ19qnUhnsl9o1AVvGW+GTuk+J+fZ12CDeKY1jMUR
9zJdchpfK3OJuU6yj/oTawyz3RjeAKys6DGO04uARk1St4EJIIAylxPJhOVzJZ8cFmvm72B9wN9E
5Rg5JpoOk6EqyshMfM9ZapweYYxha9nRk3cmTt0iemN63nN+DXeFND1iIJkqGA04Y3VU/GtSORGW
VPB97vpkjaGjQMtGZ01bS/ImJ9Ie964Jjcxpme7QUPQvM3nygGF91m4CMi+ucwqYk4xyasUJiq2g
IDUofULPNcwQEaHKEI3CyLY0T6RjMa784kCvE9wQ8M5wE0Q09i9ZsmreDaR8TOq1hNMLCbmtu6+h
8LkHZbIX37j91vQBZjAIMmfVNUhCw51bETnuRdfB5VETnQzqBUiodl+wm6QMIhwwEMJQDRpSbjij
xoA8d25h4TTQPOF2Kr75EKYqqP9OblA4pFCwkmkWJauUGXoaQzw86EIQnkh2mW9zMLHjim5ccrSQ
HFPJr2yFnYznmWdEUlZZpD3pNYlHGwDGbt2JRWtajicxo927ZrCsfD6yv/kFbdgZ4+Ed1csBd3Vb
G9btswSLEp/zeIm34pL5cfrDNCrY3QnwgFUSE8F6FIZ1jWsjWhxkHtCKAtShc6qtmAXBda8sIJsA
k1jy5CGGKN7wIidHM9akdeHRGAlbRgxboTqknojMygAwNE7YUFXy3qwCAK3vMrmmkSHpMtPTJZc0
zLts3pQu9x3G41iJn0Y2rMLYQijY6p9KJKRO2asoxZhWybC/XpX5oZbzB/iYzEVUGoOEBDxBPVRg
bauPvGtHOmigrqN2EFaBXMNkqralTCnUpeZD39fRNTwy7jPEuTrLFPLzmvECpM2csSwxa8Kbl+k7
BdoCfTOePX1kVjsXlxa2fANKiFzl+YLOnxVUj4RRrPcdA5djxXRBnQgRybe085OxOwaDyZBcvbVa
fJNj8cPEbQkWWBCciZpCPJtl7T5Sjkn2XNY32k0mw27XDBsEzd+n5Vsj36sd/cZiX7h7Y1ji/IHB
Jy6lMEg0/RopF8ECkk0pW9waeLFUC4lSJYt5fRbIiOT8SdTPXXfJGHsk+uuaTWed8/ye90TWeTrX
0U71zrJEwW8anGgY0mFSPXwNA8DDvGKD4HDvVf2spzTI3Bc1o0+58ZWrClWuUihq2p15s7RtP27w
oapT2KX3+OnKDZCJrUqRojeEYEuDhCTEJ8EouscwX5s4qXzmIa7nc5eozpKuSrVrmcBK3zMwfh7T
za61pP5MAWNeehpyOtlh6UTo9NFjXhWY3mudWxa/3TEk4Kovak5rxE1gyZsAHEkwO2r2SQnPryFz
9RK5ovL3Ss6LBxa8Gtl77wSIi4MyTY2SjAbYUegRvx76IUI+4qTIQjUti3BIMF8QhNykSUz2Kftb
Y3zOEvj6qBHxMabqoT9D0RxKWzaIoqPR0hZDd+kxWsAa2Qpyqin6q+axCOUxkhTfwvlRZsz/tbJu
RCzjoRWvOQIK0f0MCPKl7l0Ol36yUfyHLjyK1r2Ej2uFW5l/5AbH1VmwjlrJlMghLy+s7liJZb5T
AfJB39gUzQRdJ8fVC/IOxzTYUNttiWzPo1tnPgmEPuB35G4VFiZZg4ZNmIUvXyCj4Ni20F9qnnnC
vw8rFTiuCCNImEYnaI8akFkOYnajYF0PBKSnEDFLdyploNAiPo06NC6aTXl9TBga6p9LQBms/S2j
GOCLHjsGfrmEgQcpqTtV4TpSDoH/5rtHk41Fyt4LgWGOg6Cs2JsD/z3QDgp62i7jr1+b8hmP3Fx8
lSe7F4VeuABWExWEbr62xO8Do9arFJ1xKl4LWlRJ/UQRo8ivWrGSO27hWMPSW0baMVVuIq9t4H8y
SpWZSTmjQx9k6YMv1Y1dmnQDfZ8uuAB4xR0eXE3Ye1UPd7W6exo/6+I+D5ESsZrmjDxo8lMBHVYC
dyS8MWlAg9PFKqLcCvp1MKj0L0C26QAcffGWSPqxLyPW1n311A2HNj+M+QdJkcI7AB2BygyNbj9Z
N926ztkGV2F47dprMbZMS3zGKf4k4TYttzLSQKt6sZJDCmlA3XcEBWWC77sxc+lGMlKd4wnNYhru
a82Rgqt8jNJzrtR2w+dOpvHt+AqK0tKbmSa96M2dArfGQODw6MsvlmxHnZNWuwaOX7mFrOCjlKJn
0Uhbk9+Pix73kZp2DLC+eJzlxlOCmAgYpwqOvqNhcXOj4IYTYy8EFx1XWe2aROde2kvJpZIpPb8E
7i1CXlZ7jym9PpBg9dXnPiBNGZ/Tg4cYMLRxzR4P0TVn6LjjgOoO9dGE1U4Y4Ck3kiM1N14HrpsM
VxlqzuC9wI8ymnOpOH1wQdWR5xiwztMDrTfdvLUQl1AbJznBA3XU1QRzss5J9Eq8hWCXyKVm5Qyj
S5y9RW7gAwuOHSPtMEMTAAwrvMm0emk58zyCdDSlo59eRmmfeFsS6QT+m0JvJJ5KcvR/Blee17yP
brUVtGNDlMVC2gsXKd/GKLd7Gm0ITJlzzPc+mmk936vBTe0IQmaS5miYfSGpV+w43ZjBK9amarLD
kF2bqLabfk6+Eydr+T3o9nH1kGp3KbPxGn3waiuCxh7B/jwOEmqaRqbd37SgAFw4dThfKJ85svYG
PCO3SFbOwofnLZmtFrczHQhgaF4NbnbXOV4HnHNANMM+mj4l4bMOFDuiskznZxeSprcPg3KW05VW
bDVkbtpRbhhkDtdCcGfKFy1lrK5YVclTP2xqop66uSnmQ9y86OIqCuBM39jlgqrYSPg/5C4Vo7Y8
J+Y6i7tpIDdHBSr54tyEnVm4S0sm4hF9E7MNtBfBQIs2pbpVpeBBzFS6+Ip1jiSQcKLAHZJTyxEC
FGetWKB6fZLKnkUsZVpMrjceU1iEp8xcBmL9WOurztsSvSuQc5NLFLzEyqnvX+R4FzEcZpA3d5BN
QcIk8pFMURqeswFq8kp7Zt0qs7cmoMkPVxhimboT801tHHV9L5QaRdQTewk6C9+2yluEwkli2XHF
c1jeWgYL1Pha+gDPFkpse+ouJhjfeRUNSsQQ6YJngQpgmc9L+UoXMFPeVOE0+MfytTBWHk0gEPl0
89Z4IWbaAiRJrUO5e5RGxOqqxJDygzW8SsUlKsFwdW+a8RR1KGBW1Agby07lfVBfVXeqMmThufb2
o77NAc2Ja532Gm16dsv83gBBqCUPqrtJ2q1S7BoY9vlHFz8P48Eo7qMKMO9rmjrGuCboMmKKGyAW
oN3AKPxsaE43MTUxtA3kww0NH91umA30V1hHGsYhpJdu9kdWOCzYkP0qn16ya3inI9YdRPZoeWhq
5t485Gtk6CMIHMnCcAvf1WjLEXXLjqwu8Vx0XRvOP36v0TQUS5rsFs+afIevoQmOXj/myguKRit1
ePWN9MOHwuce6wSxhF0Ezy7smTjk/+3GdeE6/muUY5QoiwRFVbBUhb1cEn/hCO6/tOVbZRBfGY9t
skjKfaDuNPfiqu918mkwKh8+iOYtRKdbEl9PrL2NR6EaI67E0VIdvMDJBXLOiDBlCAHVRrPjHKg9
CdUuY3A0ZpCgGJEqU5PvEtkuM0tfNTpkTqENUGDKu2+PcpfQeYuJZjwEvkZ5JGfxxX3fN7NYQ+Ch
u2dA+3G+pTxckVEIjoSVHYUyHc2LUGIm7D7RwB7LW5ftO3ddF+DTUYrggUSAg3MI3IxxF0V3wiJN
XiX1IiYn5KUhuyf+IxY3GUr2Zwevxj9RaTarArrlUd/1MouQE4entgJAr72yhQTF/sGqKPo0Pum8
KbvESSDN6eoNDlpV2bSrHbsvokyTGF4rPdClnw0OnF2+MfMnmTk9HByWVjRN/9hudif1Nx28YlWt
lf6pHNe0VivtVglXyuYZUS2rRLmQhjtNYMjAb2lQn0QGd5UPT53zw046iMjx0gUnU3hbEYowiNuW
Ujz8E5T5y6KDEHYsOwzEmIeE40klpcQckFXiW47cZ/fxCGPqMYPhmB2TjVw9stbNrNE2rIOBaMhD
EC8dxmLFY6x3F097a5kj60yMMue9vgg6R1WOmXLwaYOidgsbgNsi3Le5WkyOowIjncIxjh8wEjSR
sbhHD4hdaCzaDA2sg9g0FY5NgGQA/ofidMkqlGwSROuFL1nqAhCNLeJR0QQV7s+mFVwLn/SmPVah
4UR3dLVr8BEMPyMKpl7XHTL/AGTUCpk5PjMAmEf3bc4GrB1ihuuCsaWI/JQ3d8PUEqKpVG8SESNS
6JGb1EPmBryVOeslj1pcAsyei+lVLZZ6f1TdEzFSqjzK9MX0Qwso4pN7wwWNZadVTiElwY9xeBpL
XrOGSDPdy8zUMfvjO15ER3OXsJZhiBJpz3l0LEz0IaA/iLoDpx+dcKT6exrEtxbPA3soMNhEtzgV
0GTLjo15fUrG3YDSHkcjJuzruYptFGku3zXKmdeFqbTjwaeA0zKQhLfUuOxbWhizuDjLCSHkfVk0
MpMaj9RdJASg3ITuhTzXV57o/1HdNKmmFXNOSdBW/HZmnAeGKh4rFajJesSKKcARYTmDuhvUmIHR
EAc28vtv//nX/3rr/5/3kR2zePCy9Le0SaibpHX1x++q/Ptv+d/+9eb9j981XZMN1VJU3VBVUZVU
Q+Hnby/nIPX429J/mEZtKn05YNoWrXITXMB8+GTmxEQ2FeODg9UgyL4VTJIoZVheAt1WDuBuZxT9
JbySVWQKR3pQo2+r2l2FkUP6mA/r6huoQwzuWmTv4lxJYUf+4pvL2g/f3JRMRRRNGca5qOqWKhv6
j9/c7bQuMlz6/ZFfFOD1JtNwrTlZ2sRIaQXaDghLXN+DJddqO1eA5yaPkvIo4k6RKaX72lkKjYZu
JOsvLQEpkkHnSqzPBifYhOVdG5nGsdZVlHmQ5xem4lnrqnXvfn4HZOPH8+Cy62QbkqopkqgZum5+
OQ8T85M8wTWp9JnoFnOIXoGKDkb2k/bYGQwReRVyAjnO1FNBtV8su2OjJNXekg3hUJiuRZyXvxZR
Lxx8c6XRgtjFenAJTXNwrMojUFXEgmmTtkPzYdmm1AkXQ0/dgzSkdAP82vjFrdGsfz4l2bIUWZEN
TTcUXf3xlDqKSm6mW2CudeQ2jaKfy0RvEQarwdZzY/FB9NR1p/TNpaiwFku9ZjyYfnXKhzL+CLoC
OIGBEDSJDr44U3pJvfvHP9IohtIbhLfCiC96XFu7b/8YG0nf+ee0gv0Y92p758JhWlR15xFh4HBX
ZDnlQQOZe9sCCO2SgMGfqq/sLK+w30zqYymiDFeZbFuMWQMPog6Z4DNotWnCEN/nBs9PqyJtonZG
PNrk21CZZO4StePY93r8ZvijkWYihbzYsdqYZkwCxD1hGubbn2IN27NvD89//vD+Vt/e57eMsw88
v/7yx79es4T//tf0O//zd378jb/ug7cyq7LP+qd/a/2RHV6Sj+rrX/rhkzn637/d4qV++eEPy7Sm
RnZqPsrh/FE1cf3f69D0N/+3P/zt49unXIf844/f8VhM6+nTPLLn3//+o2ndkiXWqf9Z56bP//sP
pxP44/dL8FGWL7/tPrL0459+7eOlqv/4XZDEv8iGLMqWaeiGaFomDymIgG8/Uv7C2qIblizqpmry
av7+W5qVtf/H79ZfLP7DemPKqiyZBj+psmb6if4XS5bQBJgab7OlWPzSf5//39fhv924P1+XpWn1
+se6bIqWaGkaH2SIhmqYojStGt+ty6GRqKOoAWWYd0vcehEIWvMSOcW5WvhnF2sdInv0y/Sm4dgc
v7tYf7Ip/OrYX1ak0FKDtFMjO0BhE9MTzEkf88nJS/jVQvGLk5zWke9OMtAimiUGHl4q8hjJ9aHE
1AG7SmCap5+fkvRlt/h6PWXxx0OVvSskpcxw8hucRVxKUNIyxB1vcUfWypU5C+3Bjqd5wJ8f9xeX
UpZ+PGwRy744KpE9IlYJ/JOF6LliikUpy+3PD/Sr85v2+e8updYHURsid0kK7bnnrZpLFuMxXmUq
vzijL9vV3y6kqpqqrFuaamhfAgY/j1TVQ1rm0noG2TVqaIoQcg0mvZkx/MVtmzaKf3oLvjvYl42k
pIqbpTjF0Hm71zWPfEsxg/m/cOW+O8Z0Zb+7cr4nEV34sR2Z8YKx56XZBsS8fZr9m8f5Eq9orpek
Rgw8mR6KT4U0K/ZYNvz8XKQ/vWC6pmqmppiqpX953kajVMZkjG0FtseOSd9LL4FEaKmCML1YMjOR
TuKbnx/0V8f88uiNSRTX6hCjSO5eJTlAtKcf/r0jfHnmytFvDEOiyFErs1zZKNnnzz//T9/S767a
l8csGWu/l7hqgh9tA1CKHm9rLZHNRv/Kyvrdgb48a4FetWnYxrZcAYcTg/rIMHPEcFIuzXrpX3p5
DFlRRNXUJd36soVouadi5ZfYQoeOKFP7w4h05v9+4YheNV2WDJlY/MuN6WQpc9sc7y8RuSLlrESx
PoXA2wSlef/zI/3Z+qbLhiLqbMwaj/ePb6msaLIotZktR/lBS6GADEWCsayR/+IO/elxFIOTskwe
VPPLlpQFYV/UzLAng6DtyjpGlFTDkWrACv8i8P+z10b/x5GsLzuSGWlqNKqZ3YSoAKTyYPX1w79w
zVTyIyIW2SK5+PGaDVngaXKRY/dE00TzIT3qVcZAJ+Wtnx/oT0/FkCxDMUgnFf3LRRv81PfY4Wzd
QzpiFcZ18Ir9//0Qhmkalm4q/K/5ZWFr8kQqhDq3S8OkOUp1yxWQI/z8GH92778/xpeFTG3ymGcC
N5c6WOuReBrx7TDQKf97R/nyzkSF0Ur/n7rzWpLbStLwE2EC7sDclq9q75u8QbDZbHjv8fT7gZoY
VqNrCyPt1caEYkJiSFkHx2bmb2oTootCG6VHhiuOXBJukbyej3PqUDsezeRQkxCCytqaSoVbvlRp
ca9JzUUa1w96XM28PU5GslXSPUvhHNAn069btqEVaQ6IcHgzk+7F1KgOBKPE+vhqPT+qk3P0J5aY
7BrOoaSVoKj6ffZhVTxxnFpZ5jJcrvNxTi1py7QUjUe9aejTMQ1VL+rCS3ZF3tz7Q4/uO3z0/1OI
6VDKUlKd3ox3oTY6eVceUkSu187sG0XRxwX1+RFFhmPpuiqEzt0zLfGYZl25eoHLiT743worUN9t
G0Z+oKch3fiuAZUVIasvd6MWcWlSyjO17NXN8StyzFSsa8+jJas3b32JHdxQI5fnhCN6OQhGL50S
SxCztYHtDvtCUbeVVKJSNni4hzhIrehII0YFUOS8jdaID6gwLlG5aaJRBjjKK9zLGnQTKxk0nAf7
VPObN1rdgOlj9FCjPH5RUlsgStz8IFl6kzQHwmYMdUZOhbpU6pHZSOIed8DyA0c81S3oRMUq79zA
v5NrFSBMoyOpG4fIywnkonM0CuwAaQUHErCiy9CQcuXZL52HEAWz1HHEupNT9aWRZWcrWxY65rU6
wB2VbAyXhlzFrlOEFh6JMTBtrQ5grftKYuaAjnsQfmBZkNFXPQQLJWVnei6YDktk9g9X8wN81zwV
KlRoFvWtbGX6x5CGAPSUuD/kspeCwLa9a+GBTukFooa5awMHq/rqmyyrIHIHi6eJFTo1JtuqQUVV
8aqRM6S2cAx79aepK3GAJlOINnde2p62db2h3SZBp+UwNSNZWRZmmT72RifuDb0a3nK/8UEEW+iQ
rnQZy79UdNE9DYIcLoytLHxJwd2gcKSUsmwXGYjsY38W130GfN9vMESxJEDbVd3aN+5QRfjd2B6k
LVWCsdVqfYgNFjD/qgZtmPi8q+l0OjZq9uaACgElYpq1Zeygd+gr2Xvgag16rQm9xlqNs3VVutG9
ofUOsklKo4KIjuK9jtfCOg/RdBCu3YPUitUX8mXtoc1Ce68iHfON9JqidyFVyn0QmeK5xXz3SpLb
DJh5ni58B/SgHcbmL9k0kLnNmxHZzvTmOiK2ei7DKta7UrrHpgE3i8hFCj9tgGXHFjJbmByGInVe
Eg9UVplIwL7MuHmklDHiw6wA7QgFvGUftdAGM2rAAJfoXUhieIoF4rJFbrWHQPLFRlb6elPrPZxf
35QgHTkDth1a9NM3u3ijBxpVsMGSfQCmfqu9hZHc/KpSG7XwUsrelbwpQBcXobnwLfgFfRYgBmNE
JnVbPVJpWGS1DHfATOiO5o4LHcWkxNhZqE7WOY3N1Ejj20imj92EoJWiGKtorfDzm2Kw4q3e9WD6
HZHflRFNCPQG6lXeyBIcnBJNR1dCsFJoEC6iKAOS0CjDg+MhItv3oxaqDyOwKBAlzvjp714EXj/S
5eLCcTKMnmRZW5ulq94Ynpm96D1Mb9M3xUrRVfzGySewI9JgGxpBZ9F4sFoBSqA3P7I6yX/FCp6b
iufUG8OqgTGDEF8BhXLfBttx12YOkqop7PTQGY39TtW1hZpXhDAvqqTfKoVaXAS67d6FqaC40Y5S
V0GogiMLTCzM3KI/RKpoMEetu/sm8B95sn8LzXAZlWoErD601qrZ0PGx4achWSivyzTBFCkI8IvJ
h6J5DHpIfF7mgI9W6GGq2q4MA4WGWprAH+yN3O8Woa74d71vveu5h9tt3NTGHa/BVLsavFYCDBnY
8rYK8ogZaTqWgZWYIOxj2dy6thoiIhPKVGQG0z/0Wmff+onVvaUUelEGRQK/5WynWZUUsD31Ru+2
mWLED+hG0De0h+bDk0Mk+UK5p+FOarDQqkQ7uDU9Sa+388s4quSXJK70OytpC1B5yWivUsf4hUkd
KFJZzQ+plfXgtKT2Vsqp7qcJddVFZbTYkhgKIj2GgIjWd353bYsSdSsx5OarbHHQlZGivuVJHVxo
NtSyRNN8hGIx9dYSzBe8LDWXrYNpkNY2Me4HMuwDT9INpGg15SaP+ccQ9x37LbLL+rYdVBRDzQAL
piDyqxvNwkunyvEx8jPVxI0yd29NcwQomamNfIDIvPjAOulpfjZ29jjEqYJDhuKhXZFYCPOqVm6P
jRcjOORGrN83WZJgFB5FyF4JD2pV4gyI3luFgUKDFom7StW5iXwtAUBZW17hrosCDCFOb0MHzb0J
5Fv6zvKbG9rSFZvMv0iCLPpBRRqueMulvKLoj35VQ0kVV0xamW4FQ1GNEu/SD2T4y3YdZIBlCnqw
UfBR+9qAOAXw3Fg5NHFIgqeDx092cdXvDbm7acr2zcOXoB1ln/yHVM4PcQPLxaIH6tJWRyTQ665q
REICTD3EYFw5FMGTFJkkEMqhv23U/H6oGzBPMDczzf9lJDTHS5wlWu+5AGLoVFhF5t/aGDWrvsIP
qWGJyHAt6hQ6bOQuCgWjwLCrwOa8uHBLHIygU5T1+gRZtcq1EWYLsElFskqEGpMPR5K700LCuq6K
ywqMvCllMHTylWprACAwR21HWLi0yA0VEWt+lvLdgSma0akLBPjFIj3UQj3EMYQ7JltELw6aBTHI
mp5HyaAAcKrR3QDuHNFeDBBwUugBg5cDlokLdFFu1JGmisVw4YXIBT+FKHvlzQB8ENeGPEWa7FeL
MWRqYZgmoQArWZe2igCgjrZmiSP0KCeMUkYC0LPwn4IixVVN0945KvYRUtKSD/0zhGKF5kDsBjDW
KToCXI8RG4sU6Ls9JMH6I5RBAKqP1lABSwkOipL9bCrx0Hj5XewDzi19VCEwogZpi8EngPhuqdv+
TRnwigveNLW/8PGrrfpbnw50qcj7EpUI3fxuc+DGEkC0HK6XQbPRgzKSW9E+l5FSkcre3Jg2N9nQ
mfsYUBw9kBujiBTa8NzVNIIDYV5adf0h9Qie0VQ13W5pMv+FB0yMXn2BpRDjgZ9T7muD1Z+UqHa7
CPTxdBJ28UF/LV+oPs+qVVhj3aFpCCs1jp+/dVKK24yaYUOQZ8GVncXqzySk6x/zjkLyoYhvhVXV
Np1px8De7dHfdgDZsGI1VZwBho1WgmuHzhVHaOM30HUj6slBC1Ga7nfhPZpafcGWRJUWIyDY+qSx
QJg1pLOQNUl6m0ctyC1XVR5UcPQ4luKXxVTLUkQdADVH7d4ti3UiJXcdK7MvwAwa7o/C/JHpCHmD
FF7JCXeDiuZOIT2MZ4SSBTBl+5UHurhlHSY0+VMsyVCOMxB9CxE7D+P8qSYXcwBxCd94bury2arK
TZnH1jJjZ1IldGlo5foqNhPor/lGqn4ldPhbgNQhm0l2/GUropUa24fewmMm+0i6aK9C2m/NuxZm
ag59srBechDDOZQbVwfKE/A4qDMQN+bGkB5d5LBjw2KbWQvOcjhTOQp5EvxhE8VosH56thz05rYg
tV9KWfouWbd6bKzrVr7Kde1eR4YYfHULOM0tRhTTuw/FyMd4xL5UkOOEiaigAWJAXhXoHPhMFHZG
eTluy3tL4I6jwPfnC1VOvkkQsFRpxq5qv7gomDTVMm66zqfLXNo4tUA6xfQojV6UNkPpH3WtKkS+
XVkZYHm40taxiv1cqT81FmqXsbPyCqDKIHMDF0e0FssbOAMmKMMK+TKr47HWvYUD7ES7X/mIPZRW
c1UY8Z2rkvCgbqK7Lx6K03TIl7Zs3qitC5pZ27mSflu5zw0YuFp7CJWrSHvooTd6crVulegu1Bih
+CZpaO5m9aODYyGNakAljN0IXtuk3cpC4gd3jAdh+Bj9CkPahDpeJVCUBblVp0vIZzx6GLTAUgVb
AFqA7kVeRC9yWkLUQOiFC54T4bZBKSLTbfg30YNvMJoiIC3G43Qpdc/aiHYysmfAyNdWr2yaoFxJ
OcIeifOqqRiT2yAvvPTStLz3tkYgKoVMNNRYlyuqgOhlSPpalUrcQCWMkypZya8bPRXvvhOD62yX
LNp24w0aMlGpsJ7KvEO1KadpWwqk57C1t2L9e2VYxQXtLN70BQrlovMqnDNDLEQy3J0ofr56bq1e
i17cgyimVjmi5foBSk9UoogwKBWqND7iA1lr3w4A9lE3bu2HoUX0Qe1IJlPTgV6HH5yTgn8ausDE
6FAXV75iyJi+5nfDgNw9UyTtSzsX2wBBRbCbhXXRtHl1kC0HtQkPFJkBVt7VeTj75DNozKh4EgEa
rgOUTTxI60GEYcag29aDmisw1BRMf9SKdU/CGZNG+98zW7m28EGtzB4H76baDB0SF3kbqNugjiH/
5rsEty34isWqVJpHpQ0f5TBHfqj/aTmGtxkCALhaJC98lPYUCp01jrVoKVu41FUkAno5Cu0heo0n
A68DeJr3EoA/m/TXLIFu8upaisbDTdQrbrVUvrVtX3pQ5d7bWaYE5S6qcEvA5DUpdq3m9q+2HiHk
3+u+d+8Xwtirg2MDem/SB9FT+Wwa1BIF6xFHa46hRMDTCVzoyE0nI17oOdxwKJQP0VChWC1+uZIK
0M0Cla/KyYei9S9maPxo7PxHK5CXGkJx4Ij+JSivkJG2RrdqcrZbWzTISJOPioosWHa521iXwHZF
c8+h20JE0256aLFZjKFZh3iOGNKXlr2E7lG2HSJ0tDQXoI0p2o1kJVfVkK6yEOJ72/I40wPAwaOL
cm3xzsCiolIBJgzhk1uY1xQSEO1OxWOlFpdOoj2TYJLWgixmK20kaiMmtiUaDrBJkGJkoe/itoMc
BFUWAncCzSsprvSePBatBMdFRJGtA6Uflci3zsHYFwxG5H5LG+jnSMMH+Dhm2tA8ZpKgFZC1uDp1
B8kBrFQ0ZDKIa9GxrsAa9fvawvjB1KwbQV2DPFIS2HiTJBReIC1V5S1FiUBxULWJWsjPmLlAyBOt
sZGln11T75sCwkrFwOxXJ7VwHQShq4kW48PRRaMIoWSjQyXcchlYBso+DfRZ1S+Mey1BAVaMlPKR
Buc13mVk192qjGVEx3xzL4buKlPDrRzFj+pgovsb9ot0gJwmCcDNH22WX0Q+ADa1s59iFVBFU+HV
kuk/SHNRnrwfhHdHKWVT+fXjIA2XSm9EJMb1s1mkO6sLXxXZ2HdFDYkorYDl9Ri2If4SSvzMLvTg
DWtIBQD/KRAOE5dJrd57unGl5S+F7SzK4rUPBrFMm+wBxV9kbhGstNHn7HVgmkEmg2GTYQTrHNql
BnWuQn9JWGMpIUu2NXKbKYI1jd4D3q0GeeGxURZ5nr77VnQbBfJTP+Q/BCsEmXXrh5YEL1mE2not
NWjT1RJ0CrSAMkzTKoQu1BRjY8gsg3fnOPLGdb/pvDZrPKDSKFumirk1s57nAJg7s36OHUTpusJE
TxBjacBhwg0MhLIjTTsMTWBuLMM07ioflKCn47laQnLGTNUkScsQB+qxWlBdp9mXUWK/Bi5XPg/b
2gINKQsfKQfFK8rxqaDrCdzLoENZIQlVqtCZIW3tvLF/ajEuha4ZK2xIv9L/USueBqWta5oOyGHa
QTZSpUl0K9iNiuzDqlzS1YnaX8is75s1bEzUK5AlQNFspok4ohY+l0HpVx+FndTDKffhZw4tQPeg
JylxiRSjLaG9nxk/o7gOnuqsBAVWtF2wPV/nPVUePw48aV2RX1aOxLoL/QiznLKuNqXd4I/YoaXh
A0SqZtoYp0rXuqFqoFBo/oFK+dz2sQa3cSUswIUqXVYxvjG98/38iE4V4QUAGNWw+D++6ucIlKJ8
U0f0J4UcZuQtkqj1r9D2ZyZsLsr4XY8a87rZ1HVOV0mPLwQeO4mNQ4Q0861Ozc0IvLMtS5YV+hef
YzjUy4fUhoBvwAt37P6Rmjz8hCHbDVk/0yY5NZ6jloKYxkqVRNbjZDeQqra1811zm71UJ+/n5+bU
7B9HmTSxQsPJ0w5yKW2+guOSDM7UmpkVPTeSSQvLV7SmsES8o4b4DZDUZSJVP6kBbv7BSCxFGHRh
FGBYk/ZlmWR5p7opSBPjynRSFG3zw/kIJ8dh0RqRZdNWvpxEIklzSsnpru8h4xoUpWuVxMzOoplW
3O+fOj17gIaZOqtMNoxpJzaq3a6ObbyhOtSGjHWGh/GdHF9llEgTjCMkjNTgGqnI+7aUJHMTN3Lq
/ENe3llc5mY3M38n0WXHv2eC8NIzzxJSgz7CGnQ2vnvydyvZStZOtS5g2G7MZQ+NGDm1bAE7cSa4
9rUfZY84uf98jEm7kDvS6WJWqDyU8V2nY4+B5L7/oDvar74KoF+WKp6JWafKSO/6IVQ8U0flfQHl
pUGksyRBXNShNox+yx22I0o5xG+5guXvgi5xD2Mm9EIMQVq1uq+1gPdq7gTaOpepxpmuOwoUiOSp
AH1nrYs4MlHigO2c57oeXpNcQhkmbTSR2usrQ1ukMeb0as6z9fza+3IdKYrQ6WVz8pgyvbnJ6tbC
rjGo8+08/B3Ljhuev4U2WKxjHVONsHO2vMZW52Mq4+b/tA4JKnQb3DRgZgzHJp9+cIwwDiwZXWyA
Ln1036BVHhgVEqHI54kGySh3advRhWZhbO5oy2iQZ2ZfGU+5Lz/BAEIJdtvQ9Om4I6uU8LdWd4G1
H+xHCyEYp1dXDUzSrkBbDXtwqSAH0dc5pj7nh/9lu4+jNzVF0xVbVqzfiPKjCyVJHCH3DhpodW9e
iMRqKUuG9gt0n/jpfKQv18rvSOxzWTF0WbEnB6Q2kDOLfGSzUK5vb8IUUazfHkMzaJXfAJsvX9PW
TEHDRFP56/P9ZemlaFOdVyBQ60Wz9w9oSVyaW/RHwo21Pj+or6fYOCrbVCyD81JmXJ+DQQIc7MHT
d83GfIVGUTxCDsje9XW3wx8Vig1+u2tUVlbuqp6ZOWVs638d55/Qk1ttyGRTi0yEIhWEKxX4xxRK
DqXrPippuhr6vZYgERlk1C2Ftzs/7HEjTkKDOLJ45bBeuVnHVXW0aiJqfM3AQ7ujdozgN8wn+AYA
cDU0zBBfckHpzn3oL3e4ovCIt8DwySOObwpCyvvSASGPvQjNFA/yeo6MWPZYQ70J5AfkZMls+uw5
gdUdNO/SsPdRjzw/6BML2DCBdIF3EaAtprvUcW06bRaKrTRxS0iU/m0iLqzo728TUNacAjIgbNma
rt6iy3r6v2In7KDfW3ZsXvdSGbwEqaHiryB31QwYQv1y6IKqtmmUW5pt6kKengBa2PZpjlRrucbF
xF3mxXUBLeE22Vgk778dJu8hxD54DxpZ4lWhXoNZiDYoCSwGRLS5wS9kayGtguX5r63M/a5xOo7W
WKLJQ1KNYlwryDKoeT1nr9qru0Mi+oCR9dKEZ7eo9Ed9N/qVzMQej4hP63vyTSYXkZC8oaKw+xtp
jnn3uJ0xd15DLowR7njCiGvmFho3zJeAGo9u09RoO2iTgE1WVXCS0l1QSN8cE33UzCM7L1Rsos8P
bS7Q+NWPvqpT9uBXGhBQaggfta3v22646XVnbvpOxyFVgMajcpuPf34UB66lAi4AsdIgftTRryhx
qIVaM3MOnYjCHmFTGgI0pzWFcybCLMrByJFlfjPafWm+Ne2389/ry7Ej2waZkKyBhuYymZ7vigMa
yiWCiN3+YAR2dlCp38/BhU+NQ2Gz6yrUJxPO0+ev5dhxZoZZiZpJhPJM+WZpzjaPjPX5scxFmeyo
wNUNxzKKnVd0O3vAZsy0XmIzm0npvhyTfDEK4XhlAE2lojEZS4KES8+07BynQo49DWpcsBxuKKd3
EX1pwTfN7J2TATUB9w1CLd9v+oCrPF3OogpqBgrwSX7nxZScM/02M9qnf/ABLSJw4wn1y9kcy40Y
bK/edQZ061KLjZ3aetYvw8dv4m9G4razgKmOd53ge07OAyuII93IjB0YmnTTN9I3qcbxQdjNP3gs
fQo0OQ8ki66cXhk7eWttzU2Kk+iqu0OWa4nryY7WsjxTwPiKxgcOaevyCE0G6auZk5HBu3WkCNk1
+iSr9D68wFd3Ey5LJGZkZ4F4wSr/u+sRMyyZPWWZ4L2FNoX/K7ET2V7i7DS9gXKrXKqFjqFARWPb
kL2789P2ZSlOYk2eZB4onEGpnV0UfC+GB7P6KFSK15U18/T7spEJA7IcBDN7jVR9suL5J53U6/au
jH/5EfqTo/czejvnx3LqaUsUi1NJ1nnoTR95flXVedA4Oxy/5GV3Wb3nd9FKWmOgiStMvNIOoHd2
1RWtiW7m0D21SD6FnpxUqmLnilI4OyvfICuxVy7CLWUuuN7D0jyoLBL61e8zwz0xd7YK75S30Ijc
n2652ui8oNaYO5yPEQy4ppRz5R/02+ZQv7Yr85De6i/RL2vuqTEuiU83vwLhToEgB30IlPg0LRpa
o6AMQyUHjW/8s3haoWC/K54RZKl28q6c2Q3KuDbOxRsvvKOL2fcc3e+IFz4Hj9474BJtF2zkbxgT
eqA17S2ihGt7T8Ecw4drLET+9ktnHK8wNCo+Kg9OebJ2ozykK6Zmex/Mapbjbj08WpYxcyWMg5gO
UqOuZMA+NK0vtSUhJUIUUbUvae57JaRt93JmtXx5ITIMXeEegH4xZn6TW64j7zOGptibDyglrhXM
GqOLEkcNZV1spZWYGc+JnPZzuMmGKKOGhIRw46mJATRMj0X43dmDKd0gwdquy7/7sGJ4QiaHNuBy
2yQ8n1eJ6tZ90XUpjr+lQ0spANKHSFn3bRgCc24HnPqUXAe2Zgj2ATnI51i52fVm6WX77qd7b276
J/fgbIJ41a2bLd0hVuH5qTu1No7DTT6lrohGCd0M1+MkuqRPCgBKqpzn80G+HiZ8v6MxTW65JDWM
ymdMZl0ifBfnb6oo8aprElSA7Jfzsb7eBlT9FE0TvBspeUx7R3HqpEGZlPtOx3ukv3WkHy7qT+dj
nBoP96fJS14l4Z/2T3imNDlJyr5Gbm5Aj6tGr8XEC1P/23wTFt5xoPG4PDqecmF73Hjl3lAfO0TX
6dgtYn0m5T1xsxFENWVb53mqfSl6yfSz+yqvMJE2tuj/LbEmhje1jLfOplz1K8Arh+g7Lf25lX7y
Kx7FHf/8aHB+zvN7/IrOVX4tvYR3SJ3FT8XuZ4xR+ejOcwc7n7fD+vzc/Z6c6WloUXTTZPIkhQX+
OawsNQYkp24vb93rGL3cD1yHv0GfXiAh+eA8Iluyye7BSTivGEfurGv/7fwP+LpABRUNHrE2dZvx
zfI5vt8lqosGwb6z5fp7Xisyltu6feOgM/V0PtLXD0wkTmSuUw16lz7Zdg6FbWRp271D6z8OMYDT
g/YGCPo3JS3mFtGJUZEWKnQVLS5onrOfR6XqpiHsqOOqxH5vgfkfllMrdx3zlm1XiKaAVlmJ/d8e
H+kHwdiJBk3t8Sg9WkC9w3WUJ91exLW+iBznJ0IZb6ItEYUDzHM+1snxwZIcZUTG0uZkfImDFESO
annVI2JbBBsDFV1Pizfno5yYMUb0J8pkvze60ooE9QhPQnyf3X6wJEzdmhj3qzr1ZjbgySHx9TjG
qLJ/eXskahcVKSYhjUFdFkfhRhiXshiezw/pZJSRLSkL1iHiB58naci6Nomafj8AwFODX15S4NIW
zQzlxBlG/dVSeKDz+KBYOIkS+ZqnSdh5y1v/h4KY43V6oNJ9H72UG5TXARRdFt+TK+tampmwr9cn
xU+hG+RSpql/2cxZp1WxQILLk4t7ewCJIxVW9/eXHjEs7jO+IIXWyTZOq4IkarDwT9DRmFO0pEKb
HkzWNyc0+r/28d+SC/nvtEBusl8JItO/flVXP7L/F4IgbLYzgiBp/CPyf33WAuHf+EsLRCj/4qKQ
mQTqD5ahjWXjv6RAdPlf0IBJwXjBo5REYew/SiCKwh9BEJTHbIbytc2i/LcUiKT8y+DoJ8HhFaHy
0LPMv6UFMi7vP3caz9KxRUh5hGopBEtjmgKrjVIYTYXGXPMKSM766HGB3ZXXCButyo0bA5lf0zWu
nuYexnyQr3FRP7FIXrhMpw8hgzOEDIq4ctXhMtzEGRhpBHuLMC5XcS3NbPPJ3f3vcaoE1ElOycGn
W0Fv+ZjD73H2HykuRgUOPSugpdoOG4MNPvNoy95biAKO4pOL4F7foOC6mcvaPu/6rz9jUibS3LiI
/Y6fYfsy1laXgqre0eK7/WvqjlW3xv/ClwnlDUvvlzIeONvPp6YRWE3R9/JoYYPURCChu4+DE61s
zJqXnStQXVNmkpxJi+Hfo/oTU5sQZzXfT9JBIWa1atedtw0RnI1X6EzVP/TnfOmtgMYjtvxqDkv0
/ePN3GKa9J6//oDJHRvl1mDVSHIump/2jXXAjH6LoGR86e3UC3dl3J//xL8feme+sTa5bAHz69Th
GW8JXWEZXBp37k7bNbtyEzxr3nJYV3feerZFOj5KzkUd//zo0WLCaCmTv6JGj9lttILC9o6o9hKJ
ZYyhlG/nR3lyqR5N6vjnR+HQqEhMWnjoseY6ThqgfWD6QUTDFPb/FmhyAyML36uVNq6e6tU1XyKk
KP9JAA5fnZcztaHJ3lfTRKnclNVRmixJhAS9uWzr5Gmm/Ykw2dZ1UdVCHjeA8J/MDB1EBMmt2wDV
8fMj+V8W+p9Ak90dx0EDfpmhINqH1dxi7Kihtn/QDuGrt547rU6dJbYwZB5fNNQ4TT4vAQ2ag4fZ
DQKkSrUM4xfTdjdh+aqixOl3+crRZmQrTh4kdFGR/uH247Kc7GMhl0MQCriNyWV16SOZ9mS+CVTn
78bKZbupfiCqn2NBv8SIITjM7bDf+3a6wygG25TWgbKQon8eb5aIQaAzAXGTSi0qvkvpQj30a+wo
DvhZrtV1+dEBKw3X1Rvm2iuM3W472pnGxr6D4nqnbrKDDIVqOzPppzb+8c+aTENfmclQ0iFZdBtn
m8DC3BQX7c/yEv1ZvH5XIzl9eT6kemLzA7/kbv6N6PmSIDmtkRfCb5GAXsfXtbyTDxCLXqK9vDZ+
YUNUPCJouqRWt1AKSMHY4m2HZxBdxm6+gT0RMfx9uH/6LZODyAzUskL/h821wKryNbi1b4pL7z2U
dw0ePZviYbjAh3BRfTTP5W103XxoW6jkiLZry/AVPf/1+W8zKar//j3Uti2Z2ivNTF5nn1dJGPtK
lZcw29QtRcQP7CRWys7ZjysCc7pmWcyHPHG+HIc0Jxcsyt4STDy8GztlpR7wkL8fny2BOfqymnfp
Xl3hr7BslxCQZgY7no2TLfEp8mRHBjGU4kLh41f5qtvAdkAOYZfcSPECXv7C3ALqT4FV76pteDO3
8E8swk+xJ9txaFoFPjOjtrKkXvsK7EdfVPvzIzzxAP4UZLK5tFr3gG4xQF2B62Tgj/wRhzPn2smB
UOJAK4c0Ew2/zyumcBSljxsGovgRnla8MMP786OYizC5gBI90Wy3IkKqNqisY7ihz5R7T109ICr+
DGKy7DOPKn5WE6LaJJwDyQa/3pX+mO6xY/0+u8lOnHlEQz4WVBhNcHncEUevj0g2HcmSOIp7KvXZ
bSevoo2xajf+e/lOfY+q6er8F5zgVv+9rY8iTiapa+yil0PGh04/2iUO0rvLNF2GWxqDG20NKyn7
7iAVv52/Zydtia+xJ9NnRSaCECWxpZ1z5xz+Olzlm+gHBkprHrBzR9jc153MZRumkRQFxBuPsNha
Idp+0FfZM9Y+KAmvk+XcfJ48Rv583N8YvKPp9FMpgHZMQLkdruroWbIvIPUvsLBYCTRMZqbyZDSy
PJnriy7ktOTWtXBhi5Ro2OYAXRTrPF7RIsPpa22v81f5ZzUsPWMBmXg8reeOrdM75Sj85NxyUtnL
jdFp17hLr/V1ygqCGvWBQ97qvyiGjyfwlxP6KNrkAOsHYcfqGG2U86SzsG12pLeL+BYc7Hbmw548
LI9ijcfQ0TSC/a21apzGbgjuIRwsAtKdHO61zcFmhR9uW6wyXcZPAkK1GlwjuAaTeG/Chwazupz5
NSdXMVVcnSxFl4EXff41atdGua/ya5pN/gMjn5W0DOlsw1ANfn/qOaSodvIa/hPwyyr2EzswFALq
W8NaolWk+QvpZ7xDeEiNFvJBXkeX0T68j3fmQ7su9slt9hiKxV8bGl2iZQHtdd/emFi2ZTDc16M0
pHqLg9lcnnDi5W6PBe5/f5rfSOmjifLssu1k8fuXeki4o3wBnPbRwez9Av+BFS5CdygReDANl6o/
Ph7+0QlDPRqMCpUsgD6f50Zv2rK0f6/Kg34Yn9KYs90KwI7Fj2Lpz6fkp9fCn3iTteB2jjtAzR/r
WJzeJEj5lbOqFvheDUtKuMvoag7cePLK/TNCa/omK9owljoi2jXO46hiqOncRxx/9Net/Z9BTRlE
fYKaSzCGqFb2TXht3aGwfSc/jx9TWmJiXSzwEkD5aImc5LaeWUNz45ucYmjx9eoAtXch6gAyehVg
y1bPPIxOJXys0z8jnBxeSdqqSTmOsFzjq7X379N4heCH8VFyVvtbHLZgrmJi3RkLbf0PxyiAAFGI
V8ZexudV6jktfPTxohA4aGjhQ2PP4BtOHphHASbPGGHXct/+3gaoCjjq1SD6lRTP0D1O1aOAFvwZ
xuTp4nuBGaTj+xIb9EvpJroVG1i3q5gTJ1RhwFDbnL8MTq6Po6CTHY7QlpHH49AcqM4SHSA1EXMX
+ckD9yjGZFcnVZJWfjLOj0tTi/K0A7UYJQhgIiiaQOO+ZnmIZF3eFrPr/+Tm+xN7KqGXyUXM3BFb
32KkuGl27abc/xevhfGc+LLJj+JMMixUfsouLohDEQwFIVLaxltJWMc5ygPqfWsD30U9QFopuJ25
P09eEkeRJzs8RhIvSMZlo2+9d3HjvSfvwTs4u42+/wkoHMGxCmHfe3wmlnMX1MzimVaWDH8ALhMT
utB/IQ+WyzP77uR/36JJQikHvfQpGN/z0qbIwrGSoyPOoL7gBDPz8U5dOMDMZRsNVE2BDPv56Cht
yCy+PX68q/yDq34TrELA9NoWg6ylvJtLT04NCA3csQyEHAgUp8/h1L7XUpSmuArcYRHaN4b4cX5A
MwGmJYbEUGOrHJNtXQ0OEVwpukJz99nJGMjcoH2LajCN/c+DsEory/Hzo554mV6D9loE4CBxV7p0
FughLN3VHCpwQsr4K7GimDe2QOmIiCkqUBeVW8CyH29QajX5Ul/q3tL68K9DHJhX/r2/A7MSbOhP
bDAZQpwDX3LejyoPh/BxeFYX2KEu5+by1KVw/KPGz3T0OFO9VAkRHqCyXoSAmkABofaS6cnM6Xmq
52UDcDXwE4Bl9KUVpFoDsrZjVjnCKsxXBcvcQ3c5InSkNXsOfObH8NGri2us4JfLiP+dX1KnTlAV
2D+MPGAPX8RB/aaUEuP3FtmSl1xVnKDGRr+YO0tOXRLsCpqsdLjxWpgcoNIAxNUeCxOKoe5ck8Hi
VxTL+TIKZ/KfU+sX8I9NRxcc75eefehEiWyPB2asOK+N7T6GYbI//81ODeYoxDTFqBrN6bQxxZAh
R/iBAvoeipRmLCPUIc+HmkBY/9ocx7EmH85tk/8h7cq22ziS7K/08Xv11L7MGfdDrQBJgKsoSi91
KIqqfc3av35uQm4TSFQjZfdDH1tNi1G5RUZG3Li3D9Ma+3B0slcZZ2Mqd1WQBASYQc2Zdt2z8prv
oT8dgEMy+8axvj5SYNcNUKAAWsoELXFTD7K6HI4m2LN+DC6OJBIgyCqGj6o94mUyPvILsGtnD12a
aE/FfkSjEOO2ozFJgMqjVa3wsxo9KWBWaQZOqmx1mxzZYM43mQWlsMAsaCO2/DKK5k0BkafLs7d2
tI6HQYd55EI6ZD2UUsfkGVnXQEzMijtwpyzi57wGT9kSpyL+v673qo7EEAolE+f6Qz8NLJyELbQH
ANzsUHdCE6HMil6EGYj0QA8Czwo5jyWY9DlaEqeoUxlS80q0IDCDuLJwhYaTeauFw0A+gyxBAilH
MZbopezbVsfbCcS3r9koZ9vCGOIa1CBtPTuCFQ1IvUURyAaIreq9ddslopWCl1dYcn+2RvlLEcV9
ErRVLWVWoOUxOEwgikqESHYIwvoUbHhxj2q7KydJBIpBK8pkZQL/cEzUGgprAjpeXdq+BrKwYauB
GXIUvXQxwa0k48w1xK3kdOlE32rHUmogRQ1AHBrW2mWSNKhfd2Y6udoggzfQgXKjAolmRZCVEVJp
izXjH52kpnh1g0HUaCWH+slSQjc8CFPeZaL288s4ILi17BQ0KJ0BFGhmaGRTi+JsviwN6B3BGlfo
gOLZ0I8RINpepS3a0e2INp6BVTdOLIAYQnNGgyPIBcIYD32AWiuswthoU1g4k5JEIsS25FJuEKaD
iDQGsHUUrnEpzNkmGsCi9CCBw0ZeXPDoLPK1Xiu1eWvgPdF/a7MW0vETZFRQ4zHMQq/3ZrrMxrcw
Wxpx20xF3j8Uc5JpUHKJukoEY2oNPa9+pG/FXgAdFY6zaqU9RgARjO5rE6WjuO0rVaa9TIaUtWgk
aShFXVs3t3mlj9qmASAL0Ep016EFtg0X6M5XRWF52FBN+1mJB71+SA1IP31P5lST0Mugg/axSeBf
3IF0EFCbo6L5YeVLK/8oQImhfqmhytR9GUd9gTDpbGqds4i9hV4ZYooj1HZ1dNEok15p930/NeoN
MRsy7wD0TPG+rvUF8MexLcoOmqlZluvfkd+f4m1UTqG2mUexbp7HGdy3qIVFImhN7aiKIaqdALb/
Cnpi40dnCdAq7iZgfm/KCoTf+1RRhWkfZVqh+uAotpo7s8im+aobQ6LqTlXWmbHFATHLxZ4NLZoU
ezDVJvcVaSn0vSEMQng/a8o8QglbSMEqm5VVmUP4MAOh77VAYsRgjmrVUJYuE72yBl9QwFn0TUnV
ESxmSThCpFUH2enwBHFqUX6CUNdc3SP07KogNUwlqIHLzkBel4HQf1qWMPTCIZ/0zkcVJpP3TS2b
0VbRwjQBRaBq1i/AgsfJDprjyZPSz9bdaEKh1ATGOQvCfsRLAwRRuC73lTFF01U7tsumAQUc2MGm
WpnBXkVi1dRcRW9ICQ5iCzsRxH2gDcbzY7BALYfKBMTpk0IH2SVZyCI5atob5qabJTW6LRsFiqRy
aoiRr5pzAXnuXrOmPrpWi7lZNDTMxZXm1xKoS77o5ZhEyBEWoNlGqGBhe96nrSoJ76LQoNMO0vF5
9rXSUlAoSg0c01tnTWn4dZbA651uBTkZa+tGyQYikgCSZ/At9/2S46EPZkQj10BCDKaFtn6crU5J
rD18Btq5naUdE7HHLAsdIE+1JsdE9iAQYjTqU2cgwlkg0Cpq7VNfV6owP4JsBfLeQ6LAb+kgtIrV
WySdVLUDJVk0p/VVWM7TjOQ2yH2/ZwU4J3pkXas4K92F8pLUgM8uOnnqVaOTdmjfknHByrOJMx6E
pSW24AGV+1Z9XEgtQMFcjbLBAOZr0BO56m6bJJXDcBeXTYHsGibQiHvONbaauTi+x5gXQQ6muWY4
ZLjewtgJA2XTfgYaCwVN8Va3IdvohQ+8xB0vBGACD9H89/VcHBRbvRj/UHj9waslHXR8oTNPBk3D
WZd7DGSXLtAMLFQlPUCwaMEWTUJXIajDkQDNndq9HBKsRh1HBpl8jKJ1coYkKB5XaGqBjqzF68VY
rWscD4l5gxa1OZRFRePFq3oLGm5v2oBF/flnsp0HQTgbDuILdOTBmR5kGEUmiIr7FninzEIgnI4O
GodnqIpenrDz8VATQJugW1+hNUYmiOpnpHci3aBLBCSB4Uub+jrZmvZ8gyFxoX/nuAHGHLPXTbOG
Zh81R7zRWwoHuSywigZohI+dDiypSLOU77zC23mGlbHK7PbcIETOCKyWN+NzAiFo0wFF331x330D
DeC2bhyvSxx014AXM+Mj82g8zYaJFNqPFzgAE8CLnwaqYl0K9diadI7Lm+gB3HGB6YYb8WXxGp8f
3p8fOzrcI3vMthFnsELKDeyNII3F837cIcfghBTKWj7gncsttZx5k4NBHWSnAEmd1xp13SgQrWF+
M6u+wb0A+lDTNRdOvL16GoBcQ9CAkuZZqQvqNGNUljgNtTaBlLLA3XXPOQ1n2cDDQP40wb48i7lC
iEAPXPNj/pELO3HxxMIdtrQnj7iq4gzgKC8DCNhTHhZ+IZMzRLZk1VaK1qQJ7PddDv7IqzHmvDjX
DEBvBfkQ6JiAgYA5CSOIWkmd4MUCQuG9XrdX4cBLxMsru/3YBOODhzlSOiuFCTAKb1Vv2YQ3QCJ5
6Qa9tj43ucUbEOOPpTk3sz6iTzBQeyzmJtpPd3rQPVkvIrpQUztHG43hZDeTE9ph58UP6eI0A2q1
jnjNLQ1zhs6+B5FmKww5xscgkXy3bKOr/Jpe4BKu8MTnXeFnuQPs1aN5PmS+jp6/El6NUl3A2JAk
W8jtZul3hdxA5Ypz7JjuEKRIGEN01EeGhkjLzSgMaYq8f44mt1789jtFNOsuBCoMNzXd8mF8ev2F
ugDdjqzn1GjPLRJoaBtnxziSsCtG0KbjuuifIXqOjuYauJsxML/0/pjYs2s81/cU93XZEazuqiO7
zJBLEM9LYwi7stTjIXZX9l8vG+ANjLkS9Dqq66hE83s0vSrkSw02GE1QnAbMqa3MadM+JPovzSId
7dECVn2d6mUEY2ogvA13E0j2H4TBVkEuDzCbYU8b3TWBKxpdvJ4bkL4iNgPd7Sd58afGrz/xzslZ
4oZuKCR/0J6pmMpZzEEa+qijsxsT/bMIdbbW9PPlBm1xrhEhOZJAmeOvA6APRin1CuyCYotxFNAW
EmSth9FGb7dmL+6RyGzty6t6vm1QQUXbHH4/FfBkKy5qFxrimGlAoOnxfhLnTZu8XLawcrefmmAC
qMhIElJQEzmEkvEqRPgUeborgSEe3GCgkOeSJ/EGxVwZ/YLdY4RogIk6GU0jJBKN+3xaRJ8zslU7
6A4E7Bl0L+dlik5HEJwrCNJmPyVbC0oXtI/WsZz0WdARKwFi6fEwGmuRiyEZ9DI0AOxjw9+mI0kX
9/BtQl3bVbsgXwSO3/AbZ2xrEeCxGWbVEiGth7iDGUOyzcKbvX7fB+Bm8FMwkxc+rT0YW45N6qPY
Uw8BZjSxgnLjvPKgGOowANdJKx+9B3YGwNugWOEOz8su4W6S1cD+2BrjY1JxkCtDhDXiQeQIrF8o
vqOkNDm4bwH3eWqdMuB2Aqx50WOjzOOlySywfRIY7VwQiyP1821CbG1cVzvTna6gUtKKwA7m7+2O
V29ZOYfgrzyaXWZFqbQKcA2H8fbg9PYahPTTFWKL7a+dwjWfaSADjT469D6fFXiUPoyS3II9ZMi2
hTfg1Znd8UFT56B3uMljO+zN1/dGBc17Wg/RAwPk9Z7VO7gx0M4UTi7gwQsuC/BIg8LsIXxZygC6
bMaz+lLdlVd8XsLzBQYVF/zB4X0qoQ/29OYSpqGNZRW+R4xewNVt6xNUVrLlvpS3dbi5fGDW/A/4
liVdB3kdtH0ZP4f+6w5sAtTPIVG1SeussGM9HDiRxcrGoexiH2aY8FhF41R0EMYy0bD/KnrZtXRt
eWhlQD3AK1z47+C/Gxdz8anpRNXU6RzmRYBOX0c3E869Rzf7qas5HhOII06XaYBeDyqCdOqQ1C77
2ElI5KTXkxTxZo9nidkQZtTGSkUthbmnKahnZ/tkk9yjfVGH+gziUXr+IDnEBbQeYvdLY2QOhiSI
yzAnuHjpQwPyBJVuxxVO4+jJz8Qmqm0B+UApaICq9UNbAv/5Z95SnuOzKX0XWDPwuodEAUKn04lG
Gj5Dqhd3pHbbbY03kISqXnIlOG/WTnL0GFckRRDwMJ9rpxA5V3ovUyZJ9pJM1QQ53xpWWzn1zflL
jEz18GlonNFI/cub9fw+pgP8MMW4VblIG2WC9IANlQsUkXRHinyl/PTfGWFOeg7+CKNWYCRNP5XG
DsIci/Z42cSaMwEuBoEg+iANZEBPF0oq65FkGkwYvVR8LdOY+IlYyDzoIP017KYEwwlE41HXB0kR
c7bD3ooLFFJoZqneoj4w7inizXCMoMVWRI8S9xysLtCHRTZD0o5KGxJqMccr2hTei2V2koYze2un
3MC0Aesj6yArZk55XRZWDkwYFggCI5JWOGB5Q6WjcMyI97g9L+HSeBoREuo6Isq4zAxC1g/EDYSa
AlKZBEUgBUJQX/HD6PM0Pz27lG0W7ero+Wa7r/t2FqBhhpkTg8Uv74bH3IXqprU3HPMW8maoBrvR
LS+DvHrdHFtlrhtpKJIG1yvdIdVrZroEqnYokdl4PEtO/x2aJWXAY9LkDpWZ1BQasDgVMDo6cgvE
ovyJgpze1Efrvn2dHzPX2hJe2mn1xH1Mr864RrloCEXB4VG5RUBmJHbhwVm5vZu/Rt8VeEaBS7S6
avLoxUJ/fvSuLjRrXCIRhxwt7XZSvAna5Fx2I6sH4cgCE+CCt1GaGupGcEheJ21rCOKdDq2GOedl
Ps9fC9idR5YYx0sGgqLmAku0fV1CeydtbTR2ol/540bZ/nfDYhwwCuhNrKgwViIcSerJU9rPejJ6
6NvnTOD6jXk0Lmb/t1GlI6kCU5DXqhonvRt3tFs4Qn8EKOqQFlx+KA4EwAKuTMiqp9RBhQ4Oenho
NnZd0toIoVgXQ6wNrQf9dScG+sDLf65vwQ8jTFQiJnloyQmM5BD7HfHOg6ze5bVaednRnfFhgt5B
R7tcn0coaWaHw9zeTIUDInS99IxriKvgeWdkG8gM8u+Z1Z0PKJuC3lJJVRXmbM1SjgjgcLbU0I6z
V2H8rnezI+ecK3RtlYCNBWkQ2kT0swQAQCq9npsyvLIIpQKU9KGNJYd2TwHXlydybaksVUfWHWRB
KpTCT+dxQr5oUBJYAjewG5a3BaoYly3IdCnYcODYBHOIIUA6yx0y0La5q7dko9xquU/PMiWfiMDJ
davkdrjNHwUvGtG3jDYhv92N34rKvfwhvKEy53sYwePcNviOJB9LW4DExgCcFGe06yv3MZ/MyR6j
yqjAx4aEHhCk+rSZsgU86n8dfo+TC243Q0HlDsw1LMZZXPpiloAasruXxQePJfgZaRfT4LVetb16
pa2JXIbGtc1/bJPZ/IVg9mUIQAZU59D7iWf3TdvbIPMMVDy9rcapntDRAEowXrSwvm4fY2W2qCT0
Y1XGsBsDYD1C7yOsOdf02lPieGTMDu0Fpdf1EK1J6aIYgUyGLA80ZXzSwXsj6oN0XaVgU/Uvb0dG
E4NWME7XkNmPklLPtZJiXDp0bVGTCrfWYqPmDHpSyLLwQkre6jEbs2/QTQMIHsaY4DY1XiAYGN/R
ZuH2s/AMxDHkOMCL7yDjf8cZp7x2/jFcSvUP2B6b466HaBiKGLOr3k+g9szd5VsSAJPlFF9E7iW+
ev7AAKCLiOVQTmQ2i5ynJCsi3KyhIV1LYtTa6ijdQHms4hz01RgWheU/LTGbBlChWOpiWDJ3qPG5
GnrvYzQatF68ScD4wbtT/4M9RM1AN0NDhm05SyRC9LTFAhJ0PIM692Z+pq1ESaDdy8ZGl92/0UhE
d6j5YZKu7NElaw7AOEIOE5UDBa3AZdzd58XA8cqrKYxjI8xNLvSkSg3qlsUroQ9isAu+tpi+HZrL
n0ow6YSuaoeCv4jbZL7+KTTCK6xx55ZxbVLcDaSgA4235Ll6oAQ+kFTZ1q9o3wPXFHctV13a0cQy
uzReZmlsf64lWopkXHlO5FHSjvy1Qh3TPmTcOEHnqk2aQ0SJCyRlLJ2eARDSlBbYr4JKNaL3uvl0
+aDzDDAHoibmNMo0IYM7q4Sy9eyaTWRyjh3PCOM0oxjE9FYGI6C+qDwF4ob4t+r98kjWXDNVQpAN
ygyMYiCzJ1Xolc4ttZLF6vJ9aNI7cxlcAGKr62k0FyinV509jHowzMM21sXs25z1xON8Bd0FTOB0
8hV0Lo6On0RyK4PkFS1xz9gRuSP/0HHi6YGY8W4o/JQCk/gkrut2odIABjz0p7CJDqmS8YKscRr6
K+A9X0FmNO9HdNJ6xr5x1Zc2AXtL+c7rvfkPkw6fTVlUNZFNeuRRiuAzh1k1aF6t63DbIRZE/w2F
X3FzlitBKSq3IOlT8EgF1ozZR5ZQLz0wbj9fll236ReEMoIDAIY/VAGie74E2pqXObHJXMGDppBK
pWEGhZlFwBqKaKWlMLPRlQ9kfuKGV0lcS3qc2GSSHhXEeWVLONi0bgGLR5LHnTYNIrbpuTVdWhaK
wDX/d3bux+yyaY8mm7WypVZbN7xv9mbmCsDZeBRnObqaeDsE8yZ0Js6r6T8M1lQ1oDNwfNmespDk
cqkU2EHZjxo0VZThPruCEoijP8qtO25TD8TlnKwB1yhzSjtNrhSZGk23ypv1ppagW059wxN20w80
IghXdLC8w7LiBimpPnh5EVSZeCKeuoZCiBq9oEYLqt9qeR2JOOEpzwJz94+k0UG/i1aZxiw3Wnkn
iaF7eZesRKQnY2CcbJpWWa7RN4yAPoEh3vfC5M3WppQ4SJP1FTqaLGaFtFlqwEAAQ5SHI3tIvzRX
KaAl0Af2JTToNz0gYNwjsDp/wFyg2xQSk2ASPV2hFIIwgJvhCFiPyPyBqmuPihoEHj0tUHDoVALP
rXBCbZ5N5gbWlRT+M4FNpQD4PIZqtPB0ec1WYFeU3lqFho8MEQ4QQ58OSyjUWRloZ1q6FZ8piwqF
Q0RX2a720Jh5F30xfRTVd9yIaW2z4EDrtJseTwh2w0f9GObpMtKXp6Tg8RldjwF5Tz4lTrxvnppb
+WYI+OJ3axMqg5kQclX0ucY+s6VCbpOfcUADwByR0DzD2ZxrFgAuoZoclITncGcc3fFVTghU19Bv
pS/hDVTnNvLMk15avXeQKxPRE4ae0zP5IMXq9KRPAIQtnhO8wDwSUJRcvBdlV/ubgFEdlNp/GmQL
gnjZouuNGhzCb0oJfuP078wa+tssKhQLHAlze5vQiI/6EgbSvHAWNbOJPHH833+YtQ8b7G0t6APc
BmxAFQsROS4RJwZ2pPPCPpA8EZl7ns9Yi7vQ/mNBqVIR5TPNQQs9AiDZhUUglx1xetKGT6b+yjnA
PCOMjxA6wygzOnVGb0+xh+tK1e3+frlGT5FrzHZuvsTXhRv53PzR6lY/Gh6zaAhl1bKgeHfyQ/KR
ssVjzx/s2qsoYrLeL7v4nndNrrr+4yllFrGf5VEwW2rTQxNetBkzuy1t5TOYt4PyNRpt9Rs0GBJ+
ezu9HtnY/dgw4yeJVJV6QtdSvW9eyR7Y+tTuU0i92tB7CN0ELUc2gNuL3d/GHhHtCvwx051xx0ue
cZbbYgpQUhqLqLbhO/LpUW9uwulu/js5ZFAHQAcPRKoqoj7mIhdqs+k6AT5MaCDijlRWz3X/63vn
wwT9+ZGblNTczOuITmcg5H4MqdxD+th8zEEGv1e87PGvyqgc8nMnw2JucDBVVM0cw2ZXyd/nbtwO
ZRtcPo3rq/MxLOYwxqEsjJGBmesOonXkCY1oX1O58C6bWauWnAyFOXq1mQr9QqdvvppBnQ96N5CI
+FBwpZf2EFR3QDFe8Q6fvH4GPkbHHD4B9ZkCIGrgle9RcB3cbjs94dlTQ/gJva+NI91I9gGv/dKi
58QKQHigmO4C8UneKeBOAHMcW6sEJU6IT1EeB7wE5IAyg1oO8fNXowbLwq+0Taw0+OAahHIGqvhA
354JXwmZoRbTjCq+/hUQVTyjhyftBVS1AS12O8r9MoIiWnlGX+stGvk575LVrXVknDkxWREvUo5+
CltVrG2vQOF5yjyt4FV31sxA1guvdc2ERAMbv+Si2ZuFiJ0FWj9HV+9F+Xui84wwy0chFxIAzKAm
QckNCQk2mJatpc7Ri6rhPVlvmz300kAN0l6r6OAQn8zrX8BFnOYHzi0yJ7Nuw7StI11Erty8j4id
bBZUWMB+EEM+h6bneJf/IavycWNQi1QAy0Q+GXUoAMKZJ91Qt0vcjGAphgLWQaCtjN0OUHyT5sx9
/LutA4nuhE/JdvaTOzzeAaWpA96pZeKe8+9gHn4V6a08gQ6THb0a4W0NPuHUtbzlagH5A5j3ga10
L3un0y1EDdKgAHQ9MmBcMlr+Tn27SNourRbDBNWXYi9C4rTCaC8KDy/GNBUe7EBVEKxD+B8YJtit
2kZ6O1Vir+MOUXzJtLFfv2je4uD00xegVduXx3VAHZ2uKFLnEM6hWCsUWA8sH0eXVkyqsBPVsobB
bqtcx+5gF1vdT6+42ayVKYSXoSgeCKxCeoK5gZeiN/VYJKDXexvx2EQuy8WiOWkRFDfWPe1xB/ww
/iSKHmeIpy7+MKcnhhkvM6dqDQQTBAVHOPjpukNPWrdR7hVxJ+KUlH+xBeanPVwZEN8A6JXKdpzu
lWypyzGeYK8fZcdIdx2G+zeGhOZWwK6Aaj5/LRGjElMlC+s/MCeFl3jQZgwom674jbdyTPXjMCBc
EnhMU6FQBfZOB6RKcodKv1ij+pF+jyIbUHHwd1v73LBzeLf4WfoBog3al2y4C6jWOi6j+PmBB8wM
i6hSPDMlgGLuRiNrMmAPewGQ/AEc6gSbB2LQAQganSmIr3gwm3NnrkNdB4BuPNtE3BkK3cxHx6It
wQ2gEDg6c2cG/yag7P18jwAd25TPNUU34ck5hEEcCsj54B8IURmDS9fk7YTr31aHzpZAVhJmPKks
ukynJhSkRADZwypSYAhzAFH2N7MFXd5gOFpcsZJLGxUEy+5Ey40VnI2iKRo7FkQn7KYgnVTOpj2/
PKA1Ca0iUHfJCgRjWGRnp+TDZM1QqCceGnAWt3SzCQ/Wxsk+iZ8Sz3jQH6mjm0s7eQy9YQJzCZc8
i91I6Ds4SFGipRi0kdAPZuK9SFSTQVc05OtfpLcW/QBFgCeP8UnYCQFUn12Rl9lgSMRop8OpRWbr
arLeinqZQP7SCe/bGJzvYmtbb9kD0N6DK8VusoBXVbumrJz5Z3GbbdFMk8QBKOi7bNM+DK9IgHPR
qAx9E/0sLAHUyzANKCCdCfLGoLyRU5JCs8qbXKyIO+AWRT/bVnWzd9UFyjFyRDu7te50iIBx9gJT
R4F1IDlVSkUHKDZlVmO2+0zZQNSuxBZ8Hj3DXzZRIL7QnCM/aKHze7Ttoep6kIrGpQ1ZS3DtMaaK
lKCO2agybrhoQ6DtMvqqz59Q6tUvmWG8vlYUjaANCp4HtRl6lYZSmGCqwHBa6hYiqLl3+QpgT9PZ
sJjn0lSmQl6m2FZ5YpPrzp89pH/gl4PyMeqROlPt5iZOELrnG1xyu+azsOWuIhOAnn0Dc5i0rM4E
g2BqiYf0k+E3gQVswQw3+WutPOuDhrYHCnAgZ0Q0gUU4cstKBip/+GyA9V0Dbd4Uk4LuLC+XnJw4
0a7cRE/LHvCU2cZFuIFmqqHYTWfzVJKYlA2qjXRPHX0HE1KUWtoBEHD4jjCACwtCHG63vNaC2W18
xekCy8142DCmG/XcKrOT66ydoKcgA5C76X9AN/PRelGvtLfJpdTkxsPwubM7L/oy4cGsPjbbdAOM
cvQCaABn77G34x/Dxz1lqND8Aiz7dBmmCPHw0mGvD/7gjvlGwWWcOZNmg1TVfBnuMzfkyleujx66
VJD0g6bMGR9hkrcZoPyYcwJJFcnNXWvf+4u7bAHWOVBvjC6N/TOfRnTkqvdEt3X4GQM6Nuaco5EM
KWrk+DUdpA2nY1eLatYa2ZTtrpeQby+T6raqhEA1hjtFqdKrPp/xUFe7t8vnna7tuVnQzsF3QmRW
YaZ8AW0X1Jtw1LTaSm6GalCvzWqAMHeoDI+XTbGPELq8GOKHLebGilXSDkhGUI8Zf6caQXjWUR7g
9NAjw8t7rE/on9YOVHFHZ7rTLNB1ZbiRJ7IhUw6WiMFTja8LUq6NatqpRTgJrbMYgBmfyrxiSYR2
2QGRCsaX6mD5yH3INHgZgRq2LbqZy0+1rk4pldxDGxACR6iiMrumSwjIWzBIKh09bMGkVDidPUFk
pr+dNzFnhCt3EdrkPqwxbnLuBzWMBwywrEwnCRVEc+nVCFmp3ORA9ta25bElxhGC7kpush7jkkvh
Gsi9F0NHvlgedV7ZnF5n7P4/NsT4PsEEqe3QwpAEKvPxtXTBcnwA4i7wdpAqRQs3BZTyZvIsTKJ7
5dguc60P0JCpyxB2iZeGt5TKmWY5RsmNcn8I8TKX4OyNLUhH+ta+l/nMGMzD4HAYjz+Auef7FEU/
0LrQKy9+ktCLgoaJ+8irkVia/fnGLPzM5yIy6Ha8NNuMtzESQpoRskrYrpNrgMcWwM/5dsF2XaZf
aAeReRuW8ThJloDGK4LHSUwnE7z2pe4diYC2z16esr2VOyYYLEqf1iR6jNptLUdDbWLZybMfv04e
JUjhTgJny7GcxmGmTVXYYBI6V/LpFTuOwBd1GxX0viiubYytYpdOvOM+PunxvDD7BuOfMjVDa9qC
4zs6i19AA2SCNmBzQ4eZuRE/8cxZbYNxTuYSCXUCjIjdyZO3aMDe1ts2CUrps2Y8K0rnTKoS6Lng
CeRTG8+by9fN6jSjAQ9iD4CKn8HEQyUFkV8K6+JyK4fvWqPZWQjcQ6o5RS7Zl42tnSYVZV80ZsgQ
4GITmOEMNWVdWCBTI3wtE/gQqPRetrDmEQF6h+IdqjMQSGW2Mj5/KNQIYQrov+/LdLgdK/J5SdLn
y2ZWXjXgHKMS22B0go9iTmii9lBtURGCJdmPRf4+laC6hJB5Of7IQulr1YbPmGueE147pkgfAIYO
yRSaxTu9xXoiJRrYUenGTPZR6bb9lfj8M40HliDFMQSveAKDKF/DbG3dNKQMzAOqGOC7U8vqGHWL
BfpT22gbUEZmbjfonPwIzwT9+VEcMvRFrhUZoms9y18FSX7I0M1yedFWb5PjYTATiFahbDGMwwSG
hSf5Sbotsk0Y1H7sAyViPYJTG/gzbfboW5jm0zgfsOZajj+Auc7MLlHzTsIHqMGCwjo4pjKgBeQK
qvP0uc8vUqyd7mODzPWVS3EyywQLByiEiYy5tCeasFPJsgVDaJBX3AubN0LmYAytMtZJC4PDiwjN
pGeqaUTl9cx2IzkViiK8OV29vDQJ6kVUhZ62E59unL6XRxB8YuNQlvi+Qf+k+HXqvLy5bQmoNG9k
QKqQZlLdYisht+ZJwzcclKTbDMjzEOhggpMNjv1vzv3RhzGHBpyocjqCfNluFxJUCUAuk5Z7otns
BkP+pE08hv7VtT6yx5wgaylAHSzB9YFRPpgIhACKPERFCB69lCB0mJPvl7czXUv2ooQnAj0mWtAQ
jjC+dmyyPG0qrHWX1Y+RXt3EMVJKXSpvRs0I8gk8JlbVe5eNrjn4n8LTqAZpYK8+Xe4hzHp1qFAH
juMh8eceVA1mNN+Favvt7xgCYwnevKKM/PCpoTgqU+D9R0TxvXIfSdXWMoZgKoftZTOrTt38MMO4
hIQsYLBdMJ5Zvi9mPJ3H1o7BhDwVD5cNrU0chbxqSLzS6hZTRki1OhVmDYaKCJJf6k4C6XG9cCta
dJexm+LYDBM96VknDM0EMxRJSVt5sq9x5pjugFBddCu/5/NG8kwyHsAY00xKZjoyUrqqGH7qRpHb
y7O2TsfjYk5z3aFKP4Cekr5EnlSnvV3wYkbOuLNFCAymkQOCl1+JDlcHh4qETiuE52187VK2CcjL
qd0w6O7U91wPKDPgAqXqUXRFGc8uXk6AaT4+pLpoT+mfRulHHV3GaN1uwMV4MCr5IGUuIr+V9yDR
Tjy6kjKIr/Es2KYzJLp59a4DMu9sBx0ZZw7ejC5UULHDOO3oru/mvZhf529U/U8LijvpdULa/lP1
KKPOFfyNI3JkmTmLQtiNRAWNh11V+UaKU7ciJABXP6eXkLekzKWsp8gbdyW2UqSBdEoVfE3lBdpr
OcKTFWTu4S4cGmFqMImjU712vUNz78WuvpYC3U7BJQkpTB611KqDOZo9xjMTHaWsdobJuI12Mllw
6wCwV/Gyv6sHUUaAD59M+0CY2QPfvWRMA8yURf+VmJqtjeUj+KfswZqdy/thdaGOTDGTOOpZkifo
WLLTUfAFwKIs+Q9ioP95m/43eq/ufu5r8q//w5/fqnpukyjumD/+a5e8tRWpfnT/R//an//Z6V/6
1239Xj527ft7t3ut2f/y5C/i9/9h333tXk/+4JVd0s33/Xs7P7yTPu8ORvCl9L/81R/+4/3wW57m
+v33396qvuzob4uSqvztjx9tv//+G3DtR7NNf/8fP9y/Fvh7j1X//fX8L7y/ku733xTznyYazcGa
bgCwgFwgXPr4Tn8iS/80JRMsVxrKhCju0zIqJBS6GD+S/4n4D7VN+C+8ZiFT9Ns/SNXTH1n/xC2O
WEFHCVuC1Dve2P8e+MkSfSzZP8q+uENQ1pHffzurP+D3g7MGUGlkaVeaSKIlJzpI+/XDHUdz4ckV
6FC8CVdcazePeVBx1dxlem8ee0XWJuOSFb1YQpXAJvWKELhtgmiH2i0cJK06WY50hfQ7ARVX8qT7
88ZSEIjZRwv0xzycjJs9euw3sJ5ZnksZigQ64voClx2ycUWg7BBSe8k2ChYn31d+5PNk+M4Sxj/N
AtYP9ApYFdg4s61MfchNmI23+Zai09PbDtCH5ccvgvJYR8bYYyOlUGiVIatrHazb4VV3QxNA892d
bkuOtCvAKnL//fK8Usd4vrR/jk9hQiaw9scWBA4o6qgDDWAWKIHqyxuefz7Lgh/GBeAYok0dmCOW
KC7vxrhQG9ghHjDxMgi4ugLziHYrpwcyl4tXWzeITAVKRqjYgEvkNIyY09KAUjEMplvyCmkXp7wd
NrS/qwB0hl9TZ98jh/GpOnUOaF61WFEiTSqtrpZDYNWvlNsSOyXbkK/ZFaIlD3ij1pYfraD05m/m
nqeHxF4UB8sadOWhYqWcS1GGEsmgr9lA5zIHYiWfr9Np5BDvrmxK6mvo8EAyCq7D07mMAI6bwqbA
IZBaDSzi6TZFTwhka+rN5d3IM8RcesuS5HkfYizgF9mTqXoQC+tJJ81fDIIwZRgPQAgAl4K4kOVm
AxmivrToILND61FIFzeCzPPlgbDgOpk1wYRzkSIQtUtaut+LfQ1fRUs+xpXKP1krzhlMpZCpsRTk
Nc9gvDpIkbVxhKXREZ1+Tzmm202xBXvTJubkyVY2OVBnwLei9RiwSNYZLjUxQBScg5k8j28tMAMl
ZhCbd2X4KJmNl9ecChPdVoxvOjbH+kLwXJSF0MPcHGVuFb8gcvWzAm+gPIOsSfeXxLdQMcOmwAP1
J8gTTWTMJk+zBkT5AxzGnCdupj9MCw9DexYYsyaY7R0aTa8WBQaUbpPNrNqxL5aO3LkagBO0+thD
d7gJBoFzd66dquORsa6wbI0c4SwuESWyc5l2eqAECdjl5T2/cpUcTSBkG069BGknuSgIRhdJypbM
IoBEldPObzqIbcNmukqje2vgOIz1KTUor6NomrLCHuWhjiHt1YBeaXTM+xkk5ynapKHK6FINRoCE
ubyOa6OE5hb0NFFHgJgfneyj52lpJuhhTHHcoiq8MYr4W9kpP8pW8aNU3Y1N4pYTmpMIzwWvHT2A
dBVAT0CHBB98anbUQLo0pNQFV6lL9Nq35BsrUn3SgWa2Er1O5vSwSWt+5dgiE/SRdOqyxEAkQoO+
6YkEVIYRcd594vPe/CtXGDD6H4Nj5tTqckh//T9pV7bbSI5svyiB3JfXXLVYtrxV2X5JuKpcuTL3
/evnUH3vtEQlxK4e9HT3AA1UiMxgMBhx4pwQpqJ0EaHbNWLiBNY5/rkakxXKng6YEEAOpzT37NPF
ZTubUQWSdDVASRKdfxUT/MKu+ePXKD3n54bky48lgDojw0sCGrgt+D6H9xkIiiEzeOuh35yNj+dm
GJ8IJYkoo4lrrIQGtgYVmmGfHFATelN9cdPuRU6AZJiy/oqQAB7LhkhHbK+Ga0lqTUZX4IDLj5MP
ViDzo/Glh+Te8LPH8rUBVAQIQrIFlw3Uinpb2/2F6uN5y1o4O/sZ7MyYXkhaN9T4jLIBeq7+MFWt
nfEK2leVoNM3pDq9SB4Nqmpw+Q0XJP1WQxNxqU9TT881MDtZdaFss0Jv0AsnUKGp52RjJYYaaClG
EyUoEG6IuUDxoZHRhMvl6JB3luao+dS+QJBdeYzJPH/9edTFtDO4MExMDmDM5fJ3TnHU9ApN4MUd
rbOYAJECw+9xmdHXLuNzO+wlkuPqBGzzrzQjRaOKNjucytf2w6ktnoG9/AVibSS1Oy5zOItDP13O
qiWbQF/hb0lnnilFU44lqbBKgr+qrfZWHAsX00KRN9jeT9Put6goY/LFTz+ELRf0Rs8re9DOrTPn
WSvHTGkMrL0FC73kJp44ovYK9g+AzhJ3GJ3bn3QtHJ6bY851XGkGBtOogw/6po+OEmn82xbWjpCK
K0yFY6ODzCZyA/SxNJPmOqE+enOeBqM0PE1EerptZn0h8Ex0x2gJhDlDog6lSKWnvjnXD9DOC22r
m1vObl0VjOlJ1UTLsvA0AU2gyPiGWYyyMNDF0ItquYud/DncUvGmzjYCxQOdULrj09CsbeG5VcYn
DCueSkgfQnJyITszNDdV19lqXfNWt+Z753YYZ0gnbWnShX6qg76bD9O+98OH2aWsM9aWF1rXPhhw
BSBO0GRA9VkutCUi/SIiwNlTmKu2ago/6lLiZPVrJRWgEySUy/BQBnMB873aeYrnrEIqM+/CYNlS
8PsAXM100oMb+QMkazsI3V7KVqzDLuvsc130spZjUfpjt7U6DFYBsEoLAb+awDhykdFrCeKZOfbV
ohZyRcoBF4ccmDvgMjoERugcSEHoY8mu6cdP9F4kz8IxP9S8rG0tTNPhMVwIaMfieF9eB1miZklK
wzQ9DG1rQ9ERQ6yVZ25p22YGX1gXkGfryGuFr3mOoqgGLZrimmAnTIpQGo0ZIqd2obfPAmjYuibh
Oc5qDkwvOWBBQCrDHvRlmTXj9B6Ugx4Iiu6l+kWFXMDmRetjmCELiFsfqQQfF1qwmgyfmWZOu5AQ
yUygaYqXGy2TDftldqkPle68mWNOdF5dJ0KajplVMJSz5RahMgSpmLGXudB8zaT6tUTx2xBrR0y3
S3YtyLNbFBUP4bPqt2dWmURCqQpRHAscy86df1eJrR+mhxnKmicNFIyDOKpdRoGxO80j+7z21xU+
5pRvnZln8osRk1FCTrO6xjWD/j7bD5mTPHYPFB1jPU7frMmVMZPlqMG3ecMb4F8L5qokUooT1LKu
AOYZaYRKSLHjsQH1swn5ZP9mjO//4jb82wgbGIZFytK5QWDIsuTZjAaMx07iYv8LIzJcB2cQ8l/s
ORymTstGE9s4FqFddoqrya1724S0ultnNmgsOHtHoQ1iQLOWvgOCYgu5xDAAV4aLwcqD9WE+TBBu
i3e80tPqLY9HlYXiE0ZWr2qQRgMi4CHBPUh70WD1CYrWyTu72mjBiSXsQd4UzvJutpwNXV+tjr4P
2KwA6lMZxyyV3BAUGTsq7sJd4Rs/Is8imO+mBwIC4s5UOphW452HtXiKeivYxelUOcLd5R6jAWSV
oUCTGs30jDYCYSgPkrZ2VZybYEqUUxV1BYhAdHuoKjsxTGeYP8QaC9JQulHJluM1vBUxyaARz1Jc
ZDAn1FR4CN8w+8hewVsDEIO0gyIOfzBrLZCev1mY3EkRzEUkKkxKEZC7I658IKKUem9NkUPUp4H3
0dZ95ewxxpyMPM1C4D1hEMRyQfuEaeO99JRiNgePBUCXnflHeN9zy4qr5/HMKuMrA+ZGM3XAeaQV
4OVOr+0B1EM+aNe8BbKtdoESh+VyX0Vrd+L57jL+E+kAErTKKdUY3LSyl33xHexh3lIDG81bJG+N
jPeko95HM03yI22o7Gi0+oes7sMnEHeDDv+2q9Ifzj73zrLgK/T3Qszcope93FYoo49J5pR5jBZ8
kwOMMlji/O1/M8hkxIIFGcdZxU4uc32fd9k+AnuoYw36h5qD3OG2sbVzeL46JpUp67oKweGCB4WS
7uZi2sQx56jTiHhr/5hjtxRDEZsivlW6jTYKJu5HP/4HbPeM7NZf9ajzlTCnbYkbDQrzsDP8rLZU
m1h4o2wQkD7X7yzRibbRizxgcAkKeM7yIEFhF1wnvghFPF72u/qmOf8pzBGM5KYXU1qGFjbVNtvU
aKSKR/kZkQ13IUjlf93+hlx7zNkboqiucui42cZDekwwQEyc+DuVa5Vd9ce/On2A7oGxGmPDqImx
1We9TKe2n+GgkVHaZfFZxY8gEOQ45loKCO48gNoxhA2gFfswnEQ8SOswRd67xWB0d9d/aj/1XXOU
9rqrBcIMzkqwcle2jLLLvOGxE64VvJE1oawJOheAe0TmG2olJgJKiR57IeptJFc/hDxpnXYpC7tI
hI+mbbdiZXwrwv6tU9KtpCecvuT6T0CagT0GN84VkYwS59DLwhaBx0V1zKV8B0XPvigkR6gwcNLM
9jDIgJwKrjQMGxBNuLfdaq3MhjcHno7gr0BlmX3/k5jgl0WhZi8PM8ZLwV7RbKO9saelZe1Jexzf
taANbfI+HCgZbMl5va4EXsBrZQ2Et3jeoaV5mfSUYjOOA5j5AKuqwh0c3AxyNWk2SbSAg3o0eCR6
K/nBhT3mydOaUjF2U2zYVaJVtmDGd0UWHpcKQWJaXnUZd2cUNZ+3N3klOkIODOzawC5TVBC7SEWI
jDbTQaCRfUzihF4RGNmzzpazJGjzwZe14qGTxOC21ZWof2GV/qqznL1UlGZc0EVGsofw0G1NTPn/
CwtUgvTEDnSVoGeiHC+oKhp2Jm+L/K0kPFzhincg/kC5C5gOjEuwQUiqBFWba9mwpRHS0HhHKQnZ
1pVk61rDOQj0GzA32IUpJhQY5TQPYpmYdhMbvi5oTl5ltmj+qKTKnfOX2xu3ktqYBgjqKDGDRnXc
Lj9N0VpV3WmVaddt6bQE8woIP5rEq+2tbh8UAUBJAT77q9gSpkqkmRbMEHigW6qGU2uuagDJ1QkV
Z/9WDhYUAED+C9lNjL2yFYwOJCqTlmSY+ugt34JuuCk0u3ooXVXJnBQpTVdz6xcMxwltEaDehbFs
mNNQcGa+GZLgJlyMFEc2UzGOlAVJVu/KQrGTQnyNpdJTh8gRMjCLdjwZ3pXlQkEGRN0inof0Brn8
gnlTDdOYKvDMRfc6vMztPBeDQl/AZQeKYpC3ivbQDpwjvQZxorV13JkSCvmALFya1U05LfDHInz1
gjuS9NmKm8ew/hKraSsbmT2U4UFRq8+llvwm/6mCUvNPPdfAVQ0oJHUp4BKZRG8Ek8gkLzUSvVZx
Ki2GPFpdbfUy4eCPGKo6mulh/gsAdCqBTS8o5ohUJFRI25+eGuU3dQclyflefh0P0OYEI7oJisqX
9jgdFKoY7/35Gqkfg0GOUuyyD/Eo61opbxFtzKQMTOU+U46WwJ1Lvw7PIEUBBxCm+igTNMsBNGdk
DEf6Fu93C7hpKLixLJzie24P3rgVN6NhC/7tha1c9pDUEyUTOn50LIO1mbVRMqQU2ojChung34nl
YD7dpbSnql3VzvANHRvM3D6IPiXiNUYuJ8/KsjEhhq+Lw4P4xzpQVRdVN9K8UkQpCRz3ZTxyXHTN
dWACUC8EBhlwL+aQZGMpNaQ5uQ6dCal8UN6U+xlCMmiYRwFyqjl+Qn8ecxTeuF8KzltyfYX/Nc++
JRdRmJpFR1JpFGjYtJBl4I6d8kwwr0d099RMB58r6opNoObvmS79j4uQLwMN5ZYSQVGOh1YJze3q
V94Q3mdaW4SEsiVKXVCnQgp+aULWBUMIB+wT7VvI+EuygZnYKEH1+ReKQDredv/rW9fA5B6oL3FL
AdfLjgMnS5hOC21Y6LO1NczSyedik5OEEz6ub91LM8zWqXXSqwKG4uzcmh+TVv4d9qNbmeU+FEXe
Jl5nLbAFGCi6XGBKAdXX5R7GrQGutpw+QpN4r2mpo0hWMCp3cSvYURy7tzeQHpzLHOnSGpM8z/rQ
Ryl9q+Rj6RJdBbrMcqpc9/IYQzLDU1LVdir2HKtr+wkVTCxT1IHsZa9agURxKgJUYWMSz85yT9fB
WBodMXnN8fm18AjaKIwAyIgbCCGMRzYtnX1qDDDb7ATQMx/DKrL7yR1UJ9tEOwoxM8RtA6yF9CCY
DtB0f+HN/jxto7Rwf/8MenDOEnc9lcrGHBD/WwxUApDiiNbiyBZmskDOdfuLru2tJiN/MfEqUXAf
XZoyy1hfykpCubRaBMfsJX2bowD1mEeyvEvntn66bW/FXyGBDSCpZeLIo75+aW9OhyJLe+wwSb/n
oBAyTGJnxVOfV45S8FLSlcWdAgvVgNZw6pnPmYapoIwL3nqzIR7VTtrHZf6C/vSe5NHm9rqu00FQ
QOIyB9Qd0groO1+uS65io8kjTAflsuJ2M5CJyXGZVLfKeocYv1vx9ba9taXhsYy+FXQc5Gu6+TqL
aghg422naZukJF4v9hsRbHvWzKsQrOScdOwJjxSqf37dg22XuWnCEPSP08/Fl73ioQH6x/x5kgPl
pgfXMZoO4SA9lunczFVFBn30Mq4tlCMqYbZb804cv+uYiLq9e2tGcD+r4BfA9M7V7gmJUgtzowDX
boiOIua2XL3LPB2FlfYVBgPOrDDRMk0Xqx07VbPDV+MBnCK5HaNUCV4ew9OfcQQUJ7XVH/mBfL+9
upWWxKVhxhnNaiRxpcKw9EC7LvUu8Zb9sJ9HaPlBqNYtUdx+5qHFrm/zC6On2HoWtAyyQNCvhtGi
h2ra15TxsJycj8ZCOY2WWJjFg4EucQWAcdPySVE4W8ezwV7duhilTQ4bZg60TRSD2utxSAzOPXMd
BC+3iolL8iJ3ykAdoxdQ9isDRU0cY9xgrNwMX277wmlXLq/sS1vMXTLLRMw7VIFsMNRquUOxbOpr
/mAeq+/gVy32xYZm+uVz6av7+Xtd2HnAC8PXsfHyJ9BNP/MMEYjVrGpx2vTsuQy/zcnWmO8A73Pk
0c80Tj11BbF6aY1GzjNrktJZIZlgjQ6E42h3L2QjeqR2rLfxPoFccxIMuwXK7+Ux+YU3nvSZvPFl
WlbKupc/g/rA2c8olFqOSEX3/Q4jZA6tplrO7OvYZh6vOi/QnDhJz2wRqarCpoet1lN3zfaDeFFm
Zwf1ODhWUPrVa+zJ33lWT8WVW57FRBmMTFjWMGOjKUmv6oCQ3AvdFgSv5jE5CCjm73p3dIXfqTdv
NDf7DA/yof2eozVy28VXA89Jog0pIkqsTApDVYHyHMmjvSQF4A+iTVQey89KYoiviUEoAFGBg77S
JF4iDdcV3eH0bnmbvWk7H/LYngBOQY1ewnj8BGAo8YXK7tFrmsCC4Yx7Xlq4Mvhw+SsY1+4agCRA
9Uu/8+CCmRl6Q6+UGK3zZrd/Hu7/1QzfpUnGjTFdnI9Id+hpknwFFN6SYYOVC4xYTaAdeTfXuk+d
7TNzZUrmFBdqS/d5O90RpBrlLn/vD8s+edVQzXMp6AuD+q/DU+qFHqQE0iAPutqe+YdqNWqd/RTG
vfVykCNtxk+hPC/goHbqV1OAjJUtHysQwel+vLOOEfCm78kDr7e4cg2BUgplL5qgqDL7DknDJITs
Do6Wodz1wqaYe1tAI/P2ueEZYW6GLFNDM1Fk7LXyq9O9zPoa9OfbJtYi08VCmNCvQtdn0CMsJL+r
ZNt6m7bZY+wa9xZEb5AOPYV2uhf35Q+Dc+2t3LAXdpmTIs9Kk1R0A80J2jr45yYs7modY1C8MMjb
ReaAlHrW6EOFXWy7xCH1ZwFptanhjGGshLiL5TDHoo1CjNbTGzSTwaEd45Lm0bLxLDDens6iOTQJ
LHQ5agjJS6l/3XaFtRB6vgaTGRVD6Gqt0MRGqY/pcfH1V/DsIcfyMbwIXFU1O+lnet99jlsqDBC5
M+fhef1goixt/z1SbO1HboShqakngprTLhRP0B8V+b3uOe3MVXcAfIuy9BuYh2P2UYnbOdMXEbIg
6lMTPooEqjaVf3srOTZOM09n171q9e1UYD/tRkttLXtoy5dqebxtY9Uf/l7HKb05szHKrRpVDdaB
vvFBjqMgSRVOFrzyrsQWoUKkosyPUVa2uScWYzRZUKMBgAKIQsrOTj2BkgG6ssun7VkBUOCxh2AK
Dj30K6+mPWsxTxRSwx6tN1KqoDC1zaOFu1sIiB+mDg+ZvRaFzg0yxzaTxErGwJBm13rkGkroRfpR
bTXXyiOvVAweVpo+TpiEDGUr0B0ClK1ZGHe7TDkTPbNiATqn9ph9l7POE+QsQGMWNc8XIUFvqOtf
8ef5pQTeW73aApjHhXNQE+xPMBTKUAokA3hzGPcHFUCvhzNcc6peKFk3CcKNWQHCUR4BvHdv++iq
A51ZY9G1XdsRc2pgrQU0HGiJFDSx8rMRyG4o/RMV4rUNPrfHbLDQZXjg0oMnNj5FOYHM36l+4yKj
GPt/gDDi2aP//ewQ1kXdxUZHD3qzpccDT/jeVp5aV/ZRmOTLAa8depCfgDYfcxP4eMxdJlhECHOC
Q6/IkS0CAtO3nIRgJXShsaYAEY3hZAyv0f9+tiLJGiKwCqCUVCSji8f8N2OxapTjVV5sWQn3KGli
pgUTSGgCsTMRg9GbQmHCEGVzBdYVYr91hqmIwW5dMKY/pJGtvRa7fxBlrg49FcgGlgirxMDC1QCU
kCtihb4UnkXPQGa6mNMlBAhGqjUMtvzTl4PcnTa50+c/4KRQ2APIWGdCDsnqWOrQLAeeCk0vu4sx
LkfxtpIzv2R+v+e1g6+DKmOQOfHE0Fp9ANf1Kagqd/LpQTI57Z3qg48+d3Lel73Kyy8MQsrn0oVA
3JlNBEMpp2en9bbcqROkML3UN90WQljLYldPQ1B8GF/8j3v721pshC11YS4ivEGBN9ADa/hakF0K
4+yW42zLumL/aXyjS8WIGwAcFB3F5iyhKoctEA7/V8rwoKDyKHh0wo0i/voNx9qa66AdiycuJKIQ
vJnTn8X9LIxphEGwCJJmihvtpsiWXzKIt+C1UwVQYPj8H00y3orpD7BcxTDZuK3mU6kmAr1z2bLT
+4KKSgRcAPPaFzxfJOOuWajXmpnAopQ78REI5g66bT+jXfFjcCYPLW+/IjtKuxP5usdZ7VU4x+dE
yxtfErI4FFpw6blFoldoTCY6PFcP4vfmnQ4sJjDbguKOSxJyFWphDS0WICthCm5EP/dZqBVLgKaV
FAXGSm3ukJTex0mFu58nyn2N4GTs0EvlzE5hpmY8SXBS9bHUfCvymjvdkWwSxN+tD/l5TG2JyihK
HmqLQ8CnPeWtk7lSKksd5WSm9pN2K8VIIfVur9YWp664GujO95N5Uqa9Tqohxn4Wd6gqql4ZZGCk
r+9kCnTG7c+bT7qu9jAby5xH04jDtl6wMOlh8cvWhuSJRzCAQmKq0QhPjVwu9dVacD1fJHMgK33M
85FuJr02lbsmcZXNsMHwBuivHu/eQ9Ao/c6/0D/gdQ+u7mssFqUOQKo0DIoCFMB4UYKBV00FQp2m
IE4YZpAb7mcoa7fykySmnMBzlejAGvBiQFCB8N+4mrSRlSkyqwYgJjB97aYU6Jexe7992nkmGHeR
UoC0qhEmuih/BpiqsSchFzk3xNquoUIE/BmwNIBJMWfcrFSwkAgwQtJlJw3xb2vJv2GqgNhaUU28
m3cldgLvhicbshpgMVlrGQlLY8S3O9UCVafcDeWWaC75GsBzNHnzVq5cYtqz5KBNzT0OK2u9sM7E
mVhXYtQnYJ2ylkmoGKR+XO8GOqVIEVOKE36Pu49B+yekqCtXIzQwTWjMgwJDvPJOFR3IRlwk+Muh
2VICvmVDR81B6PwLAsoe790orcQ0DIFJMIgEAFqmzHcNw7YsCfrop9FTM94t+aO+pURmkre89oUd
Q5HXn0OXB3y7flHh8+HZRvNX3JJXgF45M42iaWU6cVd+gvgO6uLSo4GJt8wd99xPurqtZ9aYaDMZ
sQVlIVjrMDoVv6W+ca+69bbwikO+yx2u3De9YC9ep1idhE+IcUKAbq/I+ts5VAWCEGSHH1Ni57/m
Q/FcviYH+YgC/q4wqboHhrS7IH4cOwz5c07r6u5ShRG0EiBGh3b6ZZCTlGmu80z4C/A0DA6F/FF5
CfKrfucnqysHBuFNAamlShEC7GiFnrZm1oZgpBHbn8K4i4uXUYh9wOo3tyPdmrOe26Fpz1kC0I9J
kvUL7JTxYyb8KpVjqnDqn9eRhzK2AetLUWLADTKZU1XIc9cD8AD0TwWhQFl/QFsT62oDw8ITR+x5
AIFrT8GhQw3DREsJqBg2FyZyIy9h0lv2qJCHLAw/J1V2wmrajE2ynWrBboYfDXDFt3fy+ovBKvAI
YKpD+eRqCBzBPAoNBVbzsDpoBkToVeuplY2tOg4/bpu6/miqgoFhqueF6R78ffnRwF8tWqlgWLaU
fbTFj4lAY5Pw2mbXdyCMYLCFju4DJM2CYrpZLqa+1ywbrKk2tLPsLOLVvK49AyYMVBAtKF0CtcWs
YwqzUKw7EyYkYjeJ5g9auKmmciM3sxNFvxpSunX2BSCSHSmWDSIKN8f/l82ndlSDevkqhoyDMlyJ
3vhN4DyHOIAFLDwL7i8ByY41iKgjiJrB7A1bA7yQdHhYAZ+0BvSynbi8MZrrfrN8aZSJpXlrqYAA
wSi08n7KUHqYj2QbOShx8Om66RP7Mo5e2mKO45gTSe0n2FIDfYYQYLQz74rPASxhvBHQ1WXhy6Kq
RtXnsKmXfjrrat9mbWXYYMfxhmVxMwh3VSW+ZJ86MkmDAkCNujZtlUTOIuecb3kNn8C2QnuQ/o8C
p1kIWRiCRaQDyvKUEAOBh5ZrUH+hlEQc4x5vN0fbzXeGamdvwyFxcye9y77/+UnFnQT2RaqWc3Vp
NCaSLqXvDDtaPLmBWqoFsl2ODWkl8lB2TFigsCtk4pfbHHbQA4KmHeBkfr04mp/73YbWHTfJF+DL
J3mSOLNL0ea+OFZixLllVmq7JO0A4SVgHck3M1juClf6kQGkITiUeE6I8LD684ltWv3/e7EaEzNC
SyQA3mCxDfoAhg+6lBb0MJD5cpGkHzJf2EKennP3ry8T8zFId2Ce9eM+LKZFCCfDFiEGJ0NEQjF4
sPeVkI5l/W2CiQCkwiiWFsFEjsdTGbeAAsrOxANw8qwwnoLXW2co+QwUgJIGYqPiNn5HePduO/3K
a5t+o/8uhkWTpT2pgRvCYlpPe1veqNgo+HQe9Z/xhg6CclsJnGWx90gzJYNYjbCnPKeRpwfJhjYT
aojMvYSbGa5INcd4VtecAj1+YGEBdMSxY/aSaEk818aCU7cYboa8tM/eb+/jddcVzoaHIQCwVE0J
faHLgy0phapmUCGixEuPYCd66p0OaAbzsz+QLyV1pGAgrvgm+8StDhZ/ingtgF/8ABp5zrLDORdT
fTDhL1QKsb0nO8rILDk1+kHcg00PLnMvXdhiLgsTImKT0sDWDFuG376C8tSO7xWvCmpexFz9dmcb
y5y2MFUXsaMbSwkYKNd0/xVCKhCl0jfYQwNbebn9KdfSiovVMd4CLRAz0hSsLt8qpa06hZs+N/v2
jZLAowD1OBz+gTLH9RMNaCcVcwX4G3KWbCJci5aQI/GmF4PkWz6kmzOngHj4VgYLEobdbq9x7RTS
aUVctHTkk32yWIUVh50lYLpNxwM/s5xSvm8sLr8a9QPWT2AE4mJgkaNPsUufJEokmPmCUcV6thc/
28ivAGDGb3JtI5NBlIleatUJm0As7Ipbgl5xHAo5poBqjKDgn5fGVXBoEGvqUSdJ67t57rZa/Xl7
F9duc5jA9JOu6aeTf2mij6GmosyjefJNAyDWXzkmvNBXV5y6Qfur8KKH5ZjfmZxn2jX2kk506RJA
8JS/5mqiRwhFCRzYs2lPEKiWMAW57aHlKHuW5GTxqWQyQKd3RsXmg7jtFjpYz9Vj8ecYcvyMk7+C
QIr2GZkLvh4MoZxTTHKL4b0qln4nvVkmz4tWfBXze4ARYBQKbxv2Rm/6QdGLzDLtbu4cKSK2QKTN
qPIoulYO4IUZJs6kSafHmGfCt6ycrPGLrezRqzANvR5oXnBNQJnS5fjPmouetHjwLJKvpajImBSq
3MMmcIZ39bdTHQg6dcW9spPBaPMPBHNXXhSYLKLwSjpbisnoS4/tyqpM5gKbqeLm7Q/6dvZlXLmI
2xx8zlpicWGJ2c+wxNi/QWApuh+Bha534fb/C3nQknZ4mM2VxBrNXou+UEXMArDxU+rAVF32BE/6
Hsm7q86AW4JEVcseUeOWKrteMIvicb7fis/AHOoWmA4x8G5iQgxpDEEwptSyi9rwkXSCg9ASA6mE
5PH4VcnZRq/3vShtq+TZiECdHbWOKvMe/yvVLtVE7wmFLmiXgN+DqXbNShmJTYTlxlt9R/sl3a6A
XggdmeLvM738mJCOWg1EqzB8gwobe3NErYk6YtZin09kfZR/RvKoVO/trV059CeBNtkScfdfjaIN
MZjAFzTbkP0WG6F/a6NpT8A2etvKyvmjQ+UI3yIUZK54iIEpAGO1NELjM4feuSE7vVTxfGTNMSFc
gTctFBEU1EQvTxw4d5V6nCZUuJzxd3U3AHEV2fVjGVSbtoQi3A5qim4E8pzvvDRtbQ/xiXDPW1SS
lS3mCXObWmUzWwBJ490MAcUqllxi8aiyr81gPgp7p6F3TqtcTLo0NqkB0j3LwrjI6JmC4E5kdIRc
5QTL61wCZugoPKpPKNWzjauRVGBsg4qMrae7qjxoRe1IM0TD6jnIdPJy2zFWzhSsUboN8PjiYmMb
A9ixVOtrlO0s+ZiDBGvQv6QufGyN8FUaEhAAtoCH5p7SWg7m51+Vgfi3fwENj5fnjLJ9op8MQiBL
xrou3SZdOl2IBxzqrovvFs1whcoanUjRj6I0P3ZjulX6gROz174k2hEmht0Ab7+qASljrAEEFSJu
Vp9WjdZ9W0CfvuYcurUPibtcNzXJAhEPG66UrIljcYG/TJb+2JZkC7BXUInhYRxqN824QVpe2Una
B6CHHB+SbQZES6i3QodP2XqTS3tKsRu9SgGFIrbfeWSma58NKr4KPe2n0fvLz0bKkOQz0Hk2OEA8
k4SvkXIkqmkn/X0bfUZh6d12k+sIhvbGmT26+LNXX9vqeo95LXwyq9wXOciMhpBz8Fay3EsbzP2C
na37Hs1RlObmbDP8pTknePLLDAHxhyS025eGogBfubic62zl0jJd/dnqpK7O4y6GQyZJ+qMQMGuj
aHda3djylNsJeRcyqBj2lU0yjhjLddC+NExPyrlhpW8WwNpgeEQLAgevnHcQPrCHUHNuf8DV06Dh
rMkgbMZlxCRkY1kIwjDDO0sDJ23uYlefBW+eC0dYEn/sf982t3rEz8wxWVmC4lWIUgjaEV3sJeiQ
mRXoGjuOlZXkj+7f36tioldUC7Wo5qczt3Tgzge15/0SwFXG0rZ2UBLkssStHARccYBU0OlqNASY
p0g+ykpUi7BgDpoTWdHBmDrec4/+GUxMRmzEH4/rjuJuGa8AV3i8xDNs0NyneaDqbFQaLtyn3Fmr
0+V8yxb10DMPBCUiGIs62Br87ElxKQhmuU9eITJD7soPC7DRY27TikQOPEAD8h2IsYDd90N41rbF
YXmOfF5ldaXEhS96tnzGVbUIAlhhjZ/U+GQGZUqOJ5JYOtHOeCKv5lY+0s2oLCffxF7+FTo8UpUV
372wz/hunIf1olD7fbadQ8uN5Qcx53GKXHOaAAaIVgReEQoV42Cfm9ksRaegg3xNBimtqYKpEqJ8
pis+jD7lHCQYSMLFKNXoLvFeMacJQvazY7IOQoZQm6KMR5efver0kIxZFtrqR+812/GgaIEmoebV
ZZiLykyPMuNitNjXIboGXfqD8d4EgINonw0o64VNRNVJNrdjxgpACo+Lv38U2zpIQyGRphw/ik56
ytAmTIDkx+8Y3Xijb4ogvFe2HJMrYRHNTBAgiXQWEK+Ny30Y5Rps63WEfQiabdjY1Z3mz4fUB+Ls
VwmaxI62SmB4jGwuG/LaMQfVGoYlAM9GYsv4uUlqqwnbGOD9HbkHxG5jPVHhFxDXfVd4ba+1sHVu
i/HpoRKUFpSI2NpdudEDJQHgzczBLA+8DRB9ANk7JgAp5bb0BVc75oG8yZ61z8TnYkSoJcbzkGeK
BoWk47XC7rjaWn1RJiX9yAN+Q6BjbgOEXyG47eWflSceKbYZBRjVzl8FTnf5NEBwZZwyXdFKISi3
mM/dJVoIoe8KqQTIQLoEkQyM5F62+2Eltp+7xNF/AdRd2ORAQy4dwkzeP8GwCuqvoEaJlDxwnX4l
bQQyH/FOpPB5+MKlByommbBb+Em0np4fQVu+U4+0QdE+R+g/3vb3FXe/MMakcVM2qWIqw1gtfM81
CNpNsRPHYI4eGoy98ujcViI5Wo86nV8xLXxxlkIuNsc5liyYU+ze0R5IjFAn2JkXCnYPtaHMGXaa
h9pzugd1tP6Dt7fXTg/dH+gZWOBmAxkm+7aZUzE2Yhlcl1P0KUa/jfrP0w9KR4Lvdsqort7cwyRZ
BkQFQuiZho3fQFSA6lLEwFYaQK6D4JDbYUK3mjk/aOiiVEHLwcACm2gCXfqLatZZh0fbG4BWvf4S
10MN1u+oTlOxuTMLEhlfkYi3Mrjci6Wtmg+1GyE24E1iORsHMka6nHo1IaYUOxDOJUO9DStF6eR7
BU/cQvbHXG0HJShjoy+9qAkVKXtOJ8wiVW4vJMWIyyBMoV3rTKaSgxgvmlpT/xGFcTpj6r6ci7bz
R0TczNjI+RInTmkJqfoZimE02sCHA/oSkDhNFA93aw+6OUObyzp1Qd8Raq9LNOFasoUsNXaZDg7X
3OvCWW5cIaOkx+4EAbkIcvBVZIgHIZ/03rfGqdcaxzSyCfrHeYUc3k6zjkyNXYLkJNmQNs2q3woQ
eKXb91UfW5CmBGsn6H1J1RIHkyV61TsA0oUirhojrIrfRGzM6l3oEohATZi1sn7MNX7mQ2sknbLv
pEzsAV7SzajeQjZxRqkl60ZTrG1NLkzlk+STUvZu2+sD5qsbxZyW2c6gQAEZPa0us9Rr2qlJIEWU
TRZYv1ps80u+CLI2uVWYNJbuWIuZDCVkE0epf0mESJkwOYxt7ewMiPT+BcdqXrSN1Jia8NFZg6Id
i1Eps59ZshB9D/nuKkrxp6iDvI2qROlqH4IwbXwXd6pCFGcAusSEUktfpOGHZoBiwZ+UZZqg+5ur
o/kU10JYvBaSlWevY6smZerMqVQIgTCIC9mbuVIgUJqo/fR7EJdNmocqrBLe9RUQkN+0Rh6wp2ML
a7lt9mYePhIj1VGcHA1puq+nRkWmWWah6mZGqlLFBrMtdhkEhvqgiFE9cPIpkdK9PAq6+aG2VVb5
RlNBu8xJ20wMS7dQgFQH02tRww2zOFLbrbGk+sPUNJ0bCeJ/2PuOLbl1Zdl/uXOcRwO6aVWx2N7J
a8IlbUn0JAgCBMCvf1G6x7Swm8V1anyn1b0AwmQikYiMyP1P4SIVni2CoiegbxxLj8dXKMVu/fvG
NMky7OZi4uK6HMu2LfaFwlv/u2YBdo3iL1Fb3ft87iVosSrF+wycmwz7fshdyKPlDgKo+97rS9Su
46W2v0Ph0ilnswA7pwDynnut93VY5N7e9dSoMjMFLdlp3fjhVR61Pff2NWVMfDOLh9DHQHyTV/OJ
ulgbNe1KGjH3e4LE3tJc9zUpTnzfbVVy0N2NrmHVXg1OgUehhQxzFXafA5dN4prwXmkH4gpRSXn5
PizqEoHorT+B2RoV9iKizS/Pp0XkQSBo1vrzyMd6/D6Hi+c8KzUCCNeUUUeDPfQSFJ7uprp33Puy
cmmD4ph+7Oj1pMIpzohP/eKTiNtpuRnDgBD4DkeqfUd6Ajk1F1U9ezbPBgRGLRHuWO/j3Fk8s6ON
72AfK3z0hFnPvX74jORFS38Oo185PhJCYMvCKPO8Y18mmQjnhamlyp29A5Mif1XxVBVHv0UOiaOm
TZH5fV0jyzkuxO/feQ33vbQ0PAdCTaBorP06+kMQdqfcFhH3XNdt+zGa5ARyM93GgQBInRpzJaQs
zYvpedi0h77V6Hfnz1Nftrdj1MRC7hJQ2HdPcyTmJt9PJiKL3NWR7ov7OVlGQIjdRlVXkGAiYVr0
tUe+D81SKdC0u2Uw7VDX4Lk32GZR+aTYXNV3HUjim1+QUppakYZde5XDlrzDMC3T9Dj4rPRv/XgG
tMQXneI74XjF8GVe5smXeyllO8ldHtcLK8HOOpLln7CN/1OX/5/fyK//9y8R97+py1/3P36+FqP/
/e//qy2fRP/Axd91AzwR4kkWYeS/tOXDGALy0J+BepLjo+jhJMT9T215P/gHMvMJQOcA1AB5dvrT
P7Xlw39AIAQ/gs8XnHi4jv1X2vJ/xjzkhPSmoBGzcwaJB88xtTpKRVCCyWRZjPlUeqHeeBH+M4D8
T/Onbl+lCWpw8Rql+wjnVt8WN1NbB+4ucvj0deaLxsOUq3KO7S+iciNk/fM2/p8erVA96fCeL1He
leLMdOtHr3VGsy/9U78w/Ihv3ATX5s2KiCdEkLUq+hD+gs1gTK2WWO7KxRs26G/XJs4K76NkdFid
mDDFkw+9D4GFiF8E6V1zZ2LR64xESwj4hRnZy/lQf21Ap1znq5VCqSqbo1OHc5tE+mYoZS73dEKk
lZ7v4JQZ+s9d6t8LE1ipg7halCOkH+D+aIb6Q16Vvph3TtLkwYH7Y2xQ0YGTTr87393b+wAFG3+O
p41N3o2z4Rn3o7+cOUbqOfbEs1uoLW2ylR58a0BQIHWCuQp4JpVBCqZ1bwsIM+ywbBsJjrUOrJC9
0zkReioxBFrwHRgxH/PSeSx58uOiKbKvWYLTU9685ZlvnNvZeLdN2Wdx7h3ON//2gkNR4M8VSFTR
ynoseNY31Ue8C7+MnL0L5+KRjXR3WRenmXu1aSEezB2NcztzwHgaNG3mu+Odjrs7xbcqRtcW4WQv
r7oAlFxAKJOM2RTGn8IivDOsz9pm/Hx+BGvNW+4q17RrClbzLMRcQWQWlx1QtRd7Sbe0Mtd6sDwV
1CpGUg8JZEkS/UHr5Zl7zbMkyYfzA3jbb/w+u17Pj+OMpekDBxnIuA2rXVmPsDQ9dBtmbL14/stt
oJL1z/mv66Re5trg80f2YYm6Jx6P9xWZvoO6EbxuQ/ihijy570dQutQNaM67BKW87VhfNj77lXqu
A6Q88UaeLQkCb3eiD7MqtvBuK5NnE7ZJvOEMQD2PWREseEkCzdM4sJ9xMjcbVatrHVi5QmoGJyl0
P2YGMT7LXHccpx1yWaNJzy//yu6yOWh8mhsYQ4uq8LD+Ouv+MXGLmzyqLjMPGxk7t0JrMKkOWSAh
qpW0N9GQZEucHM5//dr0WC7KNFLGvMtZBsC0UxwaHTG5k0mEkPl8Bys+0EZXuJ3nUJUQltW5+kE8
cqdDAQYxt35wuPPf8QH920R+ayW9clFRpHXsALac4e36Q1CB+MUJJ75H+mlLP2pllX/j/V71INrQ
NZD7Ylm0LP3PedHmxl285ltjcIfZmKq1Piw/pSsecqUxVUNZDzsRcnDmei+6dTeQdGtrbUVUrTeo
jkSSZbyP2ZWZnAn3zqHcOKvXWrfc1OzPvmGtOi10sHxyhry4wps/lEPO76OV5n8X379aAB9nROAZ
LHHS5+N0BKuJT3dBPkDv7XwHKxv197PTqw4S5EaGns2AuUZ9DUsTGefxh6HvvwUF9Q/nO1lZYvvt
Kmo6bwwFxzai4l1VTM+lWD4l8ZaiwtokWdZc5Eb5yMeMWdQnX/tBuciF0K1H/7XGT2N6NUFjZ6KY
yI5lghL+laA48Vo23XzZ9vn9xPWqdehHl3XkB0OWO8GeoUAclfbhFvHE2qdbMQY3hAvWovF4EGJX
9AF07NstqzpFu38P653f5/arLx8rPUO/xhuyujYV+VBEiztCInNABvgldKTPb0mZh85e5lFsngBQ
itj1iOwUw1ONDOJrOXoNqrhpkiuTxQXz1UEpU/NvOg47sCQvrotjvhF9fQ2djILfFNrldUYW5Kee
/KkRwz1eSsP5K1D40FZN8iEQV2EwRfGhGkPHHJVO3CoFW/fUf9GA2OZPgoak/u4UYSN/tH1UtvA0
YsRbmmSei+LBOjK3whe9ShXj2hwYRxX8S6I7iO/meGLmR7f3jbwClfpSXKlk7vqsi1joXEN4tU6u
B3BH5S9S69K9dUZksJG6kn7cp+etaG05LUfWaSrx5TgTCZv0blD9IYjNsD/f+IqJOvGf2zyYuW/c
rmaZlyR6lxMQNGpd/0ASYmPDrHVgRSTcAUascV2WFV5dQ1V4evYV+RrW/P1lA7CcQI1L7NxHDvYj
SPky0hCUsCldXQ3IhF1mrDZyvwwrR6L2GEXHwaKuF+ir4PYHnr/zA3j75o/6tD9XgHfFPM9shrVq
Xu+pWupbhLxLitS3d238aryTrrOBJ1pbDMszjH0lomFJMFm4eINCcPzI+9HdmVxuDGatA+/PwTgV
WNlozIaMizEAT4kJhmtvqeWXEhJRF0YONhsTCopdJHCxZ8OiC3Rakor9xHON/hERDOlwfllWrM6m
mxLdqHJSCiwLbX8pRm8CMm2VErx5+CKTZ2USmFR8Hk004KY8hO971snPDbLzPzpq1Bcz+MOv82N4
c2uhH8u45wAAlVl6CNZHPBPt/KKK8BBHQu9uxOsFpGMrEpidhr18O9/hm5OGDi1jVwyQP0cXOPDj
4ascpMqqqrrozETjlqWzSOU1CJlBm24E0CWQrMDJqf478bx/BtVo/bSjX51ryjF4d6l6rMnQtjdl
3De3opmcj5dNjGXkeBspmnwYcK/pZQRKBt/5ikuu2TDrtWm3zDrSHcoJJgRzTd621xLUTFnkiK3y
kLXdatm057cyqU5XvriLb2jLHhAGffUr81EKMNxdNj/WGedyV0uNyzGUP3v/Z5nHy8+lk53YOOXW
JsiK1kHi3dclXnczFEzO5LpJILPp5EoFG4jl39ffv0VFIaCTf+4e43h5DkGePqu4FM1T1RsT7/Oo
BxRKTQN5X0zdA4mj2TuGAufJTRwabm7AKhUMG3vgTc+LL7CGqKIKwTvEr7LKDMtd4bj6sIikfk/j
0jueX6SVLiJrkFNN+4H2bpfhzHqI5uU2D72slFv51ZVFiixvVWhnpCEf+gwEFfTKz8vqqmXsorsI
+Bls19SEVTw3PohXhqnKDF34+6Gm8xXwC/1FbxHow/JQNNEDasOcDoFCD1bZJL7K8VA8muXD+QVY
myHLR3HWF0WeVJghWqq7WCTOAbboPV3UemzNP0eJjSNrRPbKjCVUjroaWeiu7Fm7sX9WPj+2liB0
/AUXQhx7uc/r7q4BIgRpNj0KcbhsBNb8L47kAKV4eIH33QqBrKoVRZKQzsmGm1qxALuANJwWWJiH
DqCn93kSzVW5yE9TS/667PtPE/fqDGpFZ0Qilz5jHAUduvB/LQIlF5c1bh0Sxbi409REXTY79Nh6
zY3nTRsx/ml+3/J+1gnREXICGIg+W5TodpVQJ2TGc1gW90AjXLb3bfybKFsOpfQZex84zZS6s9rJ
gm/BbVcWNrJmPlGNmZWL07/2y9y7PlErLdelqKk5qJYM0a+L1sAGNeLNC7xMfgETCwk0IzQqH9W+
IU4ybFjA2jj+thLVNM5J1WVeK1+gcH2QwEQU7iZf2Ok8fmOlI+ucHmZw7qC4D3FMOx1ikly5/fw0
0i51ymE/Dvo4BPTe+PkvZxgBY9jKaKwNyzrc+jqOSQMQYjotvnvlN6I4zoawd30Z9BvOaaULGwTY
Vr0rHW9qs0rm7OhOFfRwICSQAQsaX7Y4oeVgIbTWOXnXt9m8tH8NY3vrkQFcT/mykfxfG4LlX6UR
EIww+HAE/XG5DxVjX6so4I9LmwzzhhtZ68TysZ4u8pwJ3mbQy/setM31UJbvWG02IqmTwb2xwWx8
Ap0hLR2Irs1IPoCmnY9++T6SYkst6DQVbzVv2XnlTX1f5qcl8Ov8QCUbb0wpPtdAxKW/GdryvqMb
O+o0I2/1ZTncwaulXjiGguj2vq6gOyo7Dvpp12O7uNFbl8m1GbNMPgmXyAQTQn5XCdccKikKAn5L
b5yuzzuttRW3bB4QKyAd6xLjKENzcBufPk7M4/uldNmFq27Ztwkr5OrVSA6FW+jhpkY524PnsUBu
DOEEn3lrLWwwAqDHnkZpGrZVKIPukU2jExxKCvhORnM3mI+lZsN0wPu702Q1z+PgvgNqcPjkBuCa
Ym3BoOZHyUtU6BiPRSYEM1MKGkPSfmaD56qjYqoc9zKo9V9+R+ntzGpxY6pyPvpQAd0lS1JWIKzr
Krq8L93J1M88LxfzWDq1LB5qVpLl4HeknO79wefJ3vfyYd4IK1YWMLAW0MmTqPDY2KST9sFdZ1ot
4l8TZYu4qlSVexuLaJWs/OsKDSg3Jv9V+BIMKi85iGcOPYt/eq0KfvAwljcyz5OXYZo/+6r+Ihl/
CPliMl3O8mrsRfPScLaksiudnTaopXBbOe9bnz5D4Nfb1UnTZef38duXtMgNbP8bdVMTTCZIZVHM
kKvy4swH/Hc/m6QlXyTAvoAXU6W9nQRk785rAMVv96SIvW6jwOBNl4AvsDx0W5hubgMVpAqCKHuf
D7/K2VyPztwelC42boJvOgR0YnnoAXAuFRsRoGpvij4XnEepgdbh1flZXBvCaZO9WuQ2rqtw8nmQ
Nn5V/XSGabibJgp+Kz8IwU6DI+h4vqPV5bJ89UBUwMYyCFLUo5S7XIcfPcBS90WYdPslgROVhUTp
QyjnndepD42YD+d7XptAy3HzVtWMeWOQgsRhWVKO9wcwo6NspriwA8tl4wx1Y9PWYQrZQeRhm6YB
iZ0OumqrVnZtBJbFe7Uh/TAxgmSWicInMcQLeRcR6hT781P05jmKPWaZ+hQ70lE6gAFFOc1UBbmw
HZnLxoCReOR7onR5VdbLlnTMynjsMrRkaCh4NEyeDSReuqPiLptTXXXDvOEb3nSRqDmyXINPhzxW
jESZENITVz00tp106d1Wpwz3Gb1hPGvdWPY/In7Ofd3FGcg4lvcNN+XjiGDqaaqHcuMuttaFZf2q
0bGrQEGUAR5e4Z40ls1tolDr9NIEiDo21n9tQSwvUOLhDpTBLM4gmmmuSbc4j0nhgi38/PZaa/70
+ysnM+SgKcUMhZmMRk/vnFrTLye94vR882tzZBm4nKMB3CVhmM0tlkE3akqBvYRYe+VKduEMWTYu
QRRiWlPHGTISTZW2JtZkNzmm2sISrQ3CsvEmIcGY6NMSjNxPjmMpayetYibFDR7B+vHCubIsPYKk
2uQSHWa56ZZ7D/D1h8kk/r2Zg/Yy0LANrOySWQWIgmB81O3kIShwc3mGJjdpbv1xSZwbQcokejYF
smsbAeHKBrOroyJUEUFhJIiymWOZsjIwrjj0uiX+hqWvHJM21lJXBsgHj0eZi5KcaDd4MgwOLJH5
sJs6b45RUEN5tdHZije2kZemqAtUmWCvBd3MIlAQSKLuWs+b58NQRJX70ID10rmLXeHqL+dNKHkr
oEbJ3mlXvrLQFtdAvCSqPANOvXQfhoIu01+Tt5QsJQsfwuem9toCfg7Fy3enWkLvM0iN/eD5fPdr
62c5CJOHAEg3JMc7PJEI5Ftvr8JoS8B2LfSw6VaCWehq9MYk8x0MJl3cfBZpXNStyYrJyOITQ31a
d0WXuA8eNDD+/b0H+pT6c9x4QXCZE/QtDxL3dcAGVdGMRfnk78Ml+cm0Vlv3xrUdavmPloNw2+g6
yqhfqawwCsVmcdu/kHhYMt3lcgPZvrZUlgORLi4BdV3QrHCW+msdj+Qpnze5r1Zat+Gao4/yGZBe
JUhIKacGYVLcLTtZcbNVJLpiWzZkczrpuHmaxxnE3ZEZpJHwvI8j86m56ivJIAu6hKz4i3XL5G0c
HSue3bOiBF/1LfYRD7MwzjuJItEEhGELhN9/zgaucWN7rfViBQoLXZpRhrgclEXbpKGAvEjPCu+A
W/2FYZuNhgzBuNvXo16ySRYiQzoQlcssiI4X+QAbBgn+8ZJoHBBZ7VXd3hNuDbTO4G2ce2sby4oR
cIsaYreCKXgTBGyc0v3UF5RvrPBa45ZpuyHrqW4LUJCgNOwZWW3PP8wFoVvh+Vr7lm2XtRQMhKgL
smgdaBgcfzziPkAvnBrLon0GBJho0LrIPbpHbTA4LR3QMZxf1jXna2Mf495bUMqGdXWb6eAreeUT
fd91xWeaNO90jMrSJjxGkDnxui2atxUjt9GQtUO4o/IJi83qLw6pyK6Q2uxaysZdvhTQEBftRuSx
YnY2JrLPg3JZXKIyRYKfuN4285GKBjUGQoGv7/wUriz/bwalV4ezP0dzXze5ynwY+Esihjp16dBs
3DBOd6K/5TUjFLj9efSLHs5PLaHKXDqOKQzwK2maO0Bk6h3g4Z+noUUBZF5vbLa1pTmN8dVYXOSC
gQaoZTYFAdkN3IfQywLWCSa7Qz5wcEXqTWzjysAsk8eJnzcNdOSzcaghJMkDb9pHpW7Kw/llWVt6
y+qDvJgasiD/BPZNdiNAiLCbu6G9TaCWvBEJrq28Zfgo7SOzK2tx5LJQ07vcLSC9wGTf/rxsCJbp
N241j8Xs6VQXctm3ZnkfReykWxFtgbtWRmBXAAQ1aWgc53MKri2U8E0SNP9JskUetBL02HBHn9XQ
1qvjOWU9+YJCiXI3TwnSwfWNYCgpOj9Ja0Owzu+GLZwQqCP+7xCoN3q7YA63hrDWunVug383x+uO
O6eJSpydd2p9unyCLONunJmh+h+tj8uEtwpmnlDL/iDjRu5CUEJc5qBszGNJg3gAdyhyONT7Ofh9
nEKhZ7lw+i0zhkpkC6U/NB5PcZcutDRpocJy45FtxR85lhFriGzmrWnw6R6/ogl/pwXtdhNdjjOj
n6bI2SoBWOvIMuWuZKh39x2ZopY1U5PzUDfjU6Dr76XvX4VVt5EtXjtubaDjtAAsPpRKpkUF6bdc
38VNckVaEK004G/iTlrO9LmrgsOYb5XxvT00cKT96dOdPADquCQi1dIgfqizuKbg2tHVN9q476JE
XxQhgoHlz37GKdE1gnSZ1mECRtO6aneSe/8d4ei/y3BssGMEkcWiIolIB0rCI2CVYgcqlegRvrDd
2Gxv27pjQx61pF4P3hqZLS6HEiBZuqbdL7qMtrB9aythmbs36qSTrJizoDHsJeEBBD87ENVgP7tQ
O07wDGbirQeYtdGcfn99lOOpiQ+6k1mRT+0NSlDcw9TUF1am2byakoOfpjCBzETif52IvtVTV+36
mBzOe/W3T2+Ipf359Rpvdp0xRGRVSR7gdb/4efHcsO75fPNvn0zQu/qz+aSqusjtI5GhOL7blaoA
l9RQvsxxcZM09VZVy9ogrPO7bybCk1jKDHWu9yN3hh2SUY8i1J/Oj2KlfRsH6Tm+QpFCDDZOXqX9
lL+rjPvJC7qtJ8bTd/499oR+1Z+zFFeqIAgRDF5tFyfzNcgEmhwcIYs7tGkx1FUW5dzfU44yEV0t
BZ74+RZGdWWFbPjaXASybNBy1iI8fABdSX/oVOJdERNHRxa3W4/Va/2cfn9lJnJsPafNB5nRqn5s
umbeUQ9jZV64C8fk1/mFWuvEMvw8rsZoBlg1UzNUsl2+PHYdA8mSx55akDGd72TF4GPL4MFYRCtG
OpHFbv0TD+/VDRxO9HS+8bWtZh3znvAEF7yCN5nVgzsVj/4y3zKpXy5r3jL3hQ5JnZeNzBzOhp03
DGmuhq/tGF/4+Za9U0W1qny0HxP11PT5UdXDDSSENk6OtfW1DB1P8Xkh/ELg6CPPszPqnYw1bpoA
HE2O3+/OT9LK8WEjglHWwyKwURFEi/Ot6OiumIcPeeQeinF8kN64EaOsLLWNDCYlrhx8wFw1EgFd
Di55fzrmXZmeH8XKNrWhwZQp42s8cqTDMl9x5d3SLbjR2odbpsxMIMKB4fLqu+KaTcMVitURkcoN
d7j24aduX3mKCtXSpZT4cG9454A4Vyc/L5sRy3DbpAYmo8G6ukP8zcvHhyaJLrqh/o3XUY5zA9qq
UIDmqnbfL0Z4WS396XD+w9c2pGW1YACmtdOimtXNH5uSZoNob2MUwESO8+xNW2qRa71Ytlt4gFgx
6pAU/vgZBYt74oTfxmnpdwWo3VDOeeHGtIwYu34cWwcxAerOGPDkwIxRkDxteOffKac3DlMb8hhD
qVjQYCapPsaZvi4/U6h6oUDoKxc78zhDLmYgh/aZfwCJ2lambcUibAxkWZQjBYMEpFbH4l441deg
mNrdQPLv5zfAWvunJXtlEgrviCCrzieo0LCrCm8ch5zUL1UZmw2Xt9aBZdJcSgfPq+ggboOnmPXf
Adu4R2XoZceCjX8EJZRxRhTyp7zzn0B18r312vspCjaaX/EYoWXYrqoi39euyBLl04dwCKarker/
Ts/03zei0DqSy4nOLSJwkvqLBFmalN+jZdgnPfngVv6F3AShZeI6kVQ1CRxI5DkKopoNsE6oiOUL
ynrHYdqK9tbW2bJxpjqa43VMZAVl34iaP6lg+Ozk7fNl+9Qy7Rk8rxwgQpL2tMKryOlIRhX4sPPl
slUNsTICG/PIyxlsjYnGjcIr7/gSfa0rdZ/38YfzI1jZSjaaru4ih0alP2Vm9O95Taq0onGVnW98
7dstMwayHwxocsZlKzAH6vDrOIzTVi0bOLy1b7eNOCC9KfxuyjzoEu097n9NNAi0L/v205heuSBQ
2UKBuRNTRs18W7b+zaCGx3HuNkx4JbILLBP28MwJTjnCs0blL2Uc3rS1837A5+9HEJKn58ew1oll
yUOg+mQG8UE2JhUU1hN2FcfFl3DofpC+OZ7vw2Ln/7e7CCxLRvX91JSuAheSO2TdBHo4YKNRO98F
P3zl3o0zSNX7ogRVpdPsFfiHD5XD3lEixqzLna1LytpWswxdEbBhjVCbzSgI3CcRvBAavZ8S/+P5
Ua41bxm6UP5UsnCYspz4qIEP7jVj1063lb5bCUVsZNycx01Yt5RnSlRp5GkQtubTc+FzufPi6n4K
+OH8OFZMxkbIVQvNJ66bKUtKCJJR89DFF0bJ1DJ2RbjXArfCs7KbA8gGRGF9P4YQ/Fa1hwTh+e9f
WQd62umvrDJoeo1qa7C3KSOewIB5aEv6ibDm/fnm16bn1O2r5kGbPLUhcg/wKPN01RlH7IFTvah4
EX711Our1gvURCCW8XjWUveTqusXz6UpJWxjj659vGXtpR5Zw51yygKvoqDUb4ZE7As8ITeH87Nz
muQ3Ik1qWToti+LE7ctR7Ueeq857347sSaPcSvcyPd/F2vpaZtxWwYiMALqY8vl+jIv7QeorUW09
rL3ZfIgasz9XIFjC0Tu93aZFDjKnOWmSOxXWHYT/nPrTBSNAF5YZlKT2wdg6N5mog49T7hxQw/Hc
EHPJwzOatwwABeEGdLOqyXzwfe9aj16Pi/icjFsFyG96IrRvWQAwZ12xTGDLripocyNJZrhIEwM+
w8PSgXP2JsLDZHw9geb7IsZBdGmZhTtilHQOGjCjgEiXNqo9FmN3DEMQ0wnkAS/JpaAb2zxAj+H6
3G+ykRXgbV4IHsY8c8P6/hiqaYs6bG2HWTbiOkUlGy6bLGxl9Q4XM/oYl4X+pmuXbNy93zRDDMQ6
i0AEWMg5BPaqqECec5SBduFjcV2tuiX29vG8yW/09qsSxOysJ56iBCkBCLRP3Om/8vgzgvRULP4v
VvsHzdl148YpCC4fBN9ihzg1/DcXgw4tAyWauai375ts6clV6ZYHIMF2jnD2yyh22u1SrwWzeXzh
atlnVuTnTbxAUegAWFYkrpN2Co5DnIBnLyzm1tnYeSt74m+HFtoOK2CEDnqQ7E4PFd2PcuifWpSP
brjmN30/5s0yW2B5x6oyYFiKokAcwwoS5RUBL/h5n7bWumWhcwU2EF+6ZRYaPz7yylT7ui1+Xda4
ZZdOyNy2jdr8ADr1G9C47+gQbkz82ndbxniql4HcEZpeFoqEHcpN3TE7/9Vra2odVAY49moCC+6h
qbxbXoqrBJrY9V+XNW5ZOE5xB+KIqCNhtRpvkB2vj7oiL0VbHy/qwMZq50GEiiWfJActQYYc92za
+cQJ0paUP8/3sOY6bGw2GIJ5HgCElfU9/+lV42dkxx/woP/MtX/MCYj753LeIYf0swOf+flOVzyj
DdcuQuihzp6sstZ47XEecn3jjvCOk1+4e7AMxRseeMVL2UhtYjT4kTpeoc7Ev+U+vc/n/E75Kg18
H2+V7A77btn18qI6jRD46j/DFl07o5z8ITmgVJ6oY3/Km6DSIV4O5+dtxU58y75LBIpjS/sEyMvw
rpghihSMXy5r2rJuU2pddAUirlZIvOPKHq68DV7ON762DpZ9z7ifL0Mx5IeORR9zFUGn8HM8fYVq
4cHvvZfZyH3VbSUE1ibJsvgFWMlpFqzC1aNwDqI08lfO++SiQhCssWXzCS4bNGqC5BDTYfF2wi3H
IxncX3LOF7I7P18rQ7Bh1jLs8z4a/QQvnstON8/usIX3epvwN4Q0+p9blIaLC5hwUWauIf582zV1
53+LQg0OQdDr8ZvSBIjqCajWUWi2aCd5VoIPYxrhWUh8KxfFaSYQOfONx6a1oVphuCajC2ySONUi
c1FcN3PfVcc6ahnZ8DVrHZx80KvLXF9B2huyOtFBJgsJbuKmN5BNj4Ff3vCgK5G4DbvmopHLnDOZ
ygHlGE0+P1V599Dk/GfgqKMctx4QVpymDcBGyBj4zO/QD6tLxFjOfVMX/W6S5Kqj0Uaqbq0Tyw2w
aKZTLtDJLKEpBK31B2+prs3ifkrc6a/zu3utD8sb0FICGyRxFa295dj3y9NUzJ8huvgTTAHfz3ex
tuiWDxiaOHYcPxfp7JXdDrLEwFNBZOt4WeuWCyhi0ziU+IAinTRAhoYXD23ki4/nW1+JWGxANgWP
hO+Go0iFA6HBKoToKBOJuy9jupWEW5keG4BdceUOIF4TaY439w+s4sCThs4SbcRcJ1/yxuXABl0v
QalGIWeU+XFsUDmhNtoJ7r0qvuoZveqL+FMZbaWu14Zy2mSvzBuPj/4CBbcprRK3OwZO30NzZRMd
v2LbNvjah67o0jZiSsehSAM3eKA+eMSTafwlXWRLa/Pj/Jqv9XMa3atRSDUCrhyZKc3d9qUKi6cu
Km9bNj7Sybw7paM2Dpa1fizzDhro9PgjVka57iMHPxr4xV5aBW3dqM8PptpivlxbFcvEycK6MW99
oByRSTskyCbv4eS3EL9rFmJZ9wJdhRzaeFMaMe971dJnAC1+DazYiBrXPt4y77Iru2FgVKZBUkY7
4lEQ0y+b2s0r3s9GXLduA0reAdezIYewUWq4NKgCkl3VHU3otfwIJURvq9B6Zb1tAHY++zl1awwF
dAF/oXb8HmQYn2cvKJB9iK+Z3qLxXxvUqf9X+5eVeSREiH5Ih2zXGKgHzbTcN2V8FYMn9ryRrHVi
mXpTw7HEi8fTmEFFTtQzDig+zrtYeE9Tl2/UW6xsLpt+NgHSQHRBwNO5kfOxK2NvV5GovSuMqy6z
QhuPbTo/DJf/z9mZ9UiKQ9v6FyEZbGP8CkRkRM5zVtULqqwBAwYMBmzz6+/KI13pnrxdXVK/tdTd
kRHgYQ9rr2928yFGLSCHf/2PnQE6Vas7l27v8TT+TZv9p9f/abvvqmf7CC+Sg5R6AunOXPYdaYHA
qO/Eon8P0/aXBP5Pr+bTfh9EEIvIKnNouk3lhvE6b4GAy+cUCMvZk8O/r4A/7MzPVrQVY3qO2xR/
ZplUoesuhslPuxb//umfiLf/11EFE8n/exWvcdirda5ROYHltOhg5RXosatHV2A87do59Cy7yL9x
5s9opt1KMGqPGL+ZQQPmx4V78p/WR/ZZsF1R/KkVOvGDmpbfKc0aiKnNUz3FNwYC9XT6Tz3lFLjM
//174ccD15sg5ZFFPJdb9GPUw/O/P8t/DgGyz2rtLk7iqqOTOE5AsxVscgMobbw6VbZfr7a9Xl9h
KJ5cdH2ljv/+F/95bWSfxduxhpHvDg31ca+85oWN42W8SmM9ZH85GP70Bz4OjP/3jLPZilzFyGOm
ssNop1yT/xZQgoP7vz8aQuppCQk+ekuSi71ZSin+JtH607f+dATAmqSplJjwWD4Ep1kNckU/rf9J
lI8V9GnfQ/wFxkAYWelhJs+H7nqYzT1JxV925J++/KeLnnB4WNK+ZyXUIUfPkzs2NA//vlz++cTK
PkunBwPyoV5HgZ7C0H7Rk4ap1B7vsLeOp0sGucjTf/s7n/ZYE3WGZa5Kj72J7AlMqDD8SlaAE051
vzt1syCy+Gtyn/6P2uT/D72zz6ppEZJq2NpJH5T1bgCSXTc6MYeRg2th81nzGKtATSCnFGpOpGA5
7faAKJ0YViWwIV0meCaM2qSqP5q4bjtM20yVjU9WN+n0jVIHX18k0e3S5WGu3exg6d/Q+EoquBHd
brZycXr26OpPsATlzugXBrbD+DzGw+zzLYE3DtRoBFMntO3JZIotXiZvjmE3sajLMG0OyDomRwTy
VTMCzSmy9pJ2dClgJmdegMcVudb7/HUed/Ybw+jAgwlgHsUV5i/7CuTHlO+5HHw8XkJsqi6NS8lN
GOQCjlFoPJKqXvaRvRh4xZpvLotNdDkMLavXXIxzA8Jtk164gemLlaj5LrEBbbSugXH7nqkOlgQ9
xTzSKEJ/RPV0rYvWu/rIo53lDWvOWsn9i4KL/NsQA4Dr66NOh/OYzfxjCUta6MZ5X1YVBdi6JRk4
rKTQKTvQRDZnyBq3i2ywyRGexmVn+E8zB9Bh4XAbC39D3XTkI4Qn1QZ06aYvpkROJdnmuGgyUVjS
ohcX9KNKk2Kefib2qh3dlI/eFgyjcWDAXWHuBzPvRzmpCzvpSx8eoVsqhrgFiuCqH3GjYd5QdXmz
YlzBjbgZVgxmdt/Yri+6hNhiBd7S2vcaZ3o/4/+alruZ7e/p+tPG7U8M67/T6B3MjZt9Sm59ZnLT
DUVw5LiA5tpCFrrC0NJ827afyNhS/+iSpznMl1DL5fPcnJsET8zMeRperDSl2u11tr26Wt3imd9A
DXjmvn+fO8vz3uJqnkOT82a/B/pgyj8814sFyk2vx+YRJtHQb1bpePISFCsfbfY2XhZWZLQab1VS
Vxdw76Y6B1p0PjPDaSixNgHAqltEfSjyzUuQePDWlGGf5C0eLcjsuFXwG9CXHEf2g4bkbAf/1LZr
ms+OX/azvq4CK0RLbzeljyRkN0m1fZ23+qVV2y+aco2BSFMC2NIBh+TARIrUWxLq53Wx93zHkpsm
mmdoQh0Grd7HnX8H4veNSfZud3kDenIxBne1El+qKHlxNMVkXx8KQhQ5iEl9ySCHAk+r7JLlVjcd
1kW//Yhca3P4ah1YM5XV+tRnNeKzIyjEBdk4wGiBnkhjXzsZP9GGlszMIg+jeaQ7xpSkv+HJW5yK
Iyb1D77l10Mi0Khh8mVz+kYS/VjDcCK0/lqL7MDNBg+FqYz6DgX9M03lMYrjW616g/lJe2shLlN2
LmtFziNpT5ArHJo1O7nYX0CLclWrIZ/a+GqqlztQJuoScPrDquozQIpF0zVfsd3yXVd3dR3eKmJL
uKQVe/xVBnnfbf4YpSKHGWsRcJ/iGFTwSx3wz62UtwYfbZzL4+GOjeNp2YFJ7MwBBtj3q42Oa2pu
ayypxgwHWLocHGwIYivbcl71Xd3Mp1X/EumPhHavYGxcDE0GsgOiso5fJpUt0pm9JY1Cxqhy2p+N
bJ6SLDkTAy+TGmkLRt4vEja3JUAx14CKHzu4xeRTg3eazU5fW8dVvibZe4jbY7aN93QF8MVs9B2D
kChiZe+JMbf7h1OC3y7reLgOsjnOGD/PezK4jxPjGTZLoE7vJzB8n3oPpz8VwIABGgjhciLrAyPi
HrcRFD+O03yk3BzTlVQnoUASBba9MABwY9Rc71gUa7khNy19CohyvUA9vEaMfd27aniCIZg0+bD4
vTqsazI8ry36OTl8GMX9kmQMhHIvs1y4YX0a4iaUkxrx+rtZF0sDRleofvIwz8UAMQkIztCajk9b
H6J7Fq+YimumEebbbRRjX/fEAq2msk5cNIyqN9bDLKJIuBwxkq60mPKU4+G8SgfWaQ5He0yJNi0T
PXBsplryjC7rM9u24bWXNSaYYoYjtdwhlgVtWpn+kFrSaBgPzPtyNaPIf19h8OmDhg4zyks+pvo7
iMr8SyZQxRrnmd4ytkQ3iR9ZUTmNEGWbfD0crV/n6NDHEm6LfI+7iz7iy3cawQhaBNZ8xZBWUhfw
ah6/jINaL4CMY4Xa9uG6ck1WhL4fzirBJ5aJ12Q4Uz2tvOwrzK+c0zZs8tr0Vdz9SiNu18e47dmT
ryUEGImONCDhJjLfrVf+ewV+82vWLQTHhGFnj77kDeTawR8Mbv1fQZstLidr5A2AKF+6XkZXi4DF
22GxE8cW2yK5ltpmwPfAyJNesnjkx2pZh/nY6kXiLF+T1ybJ2q97pUZsG40L82mxdjwvIm6e5p2T
H3UNeiH8fJSn11svp991byk5wPBn/QqMiP/V9O1cVq7uyl0P9DxHKbvtGp/8pMnGDN4jHU91TMJt
g7f4rYNeB6LgZb7d4BL5A1z4hd3vg5YXFhfTfc/S6RHAx+Ep9NN0YqucsQdZmg3FMqaooVV+JkA5
++y8qzrON9Znbw0+CrtUzIgbmN1fLHQN7WWWpOIMAHdTwvXk2xwzOxw6T5v0cZRz8/XDQCuBB2PG
fyxRsh4Bw7bJebGY1r9bMUfmS73hIp4CG7G/mBxwMQWm71I/2kMEj6oH5bj70mexf2GWiOdxiftL
VNj5sRkGd2EW1RwxX5mcoFsKtzgwt+/pFs0WRgOuLbtlyU6sxncKAeanH0DkAjiS6IEH+MmHtIUb
tMBTxPkRRaHANbe9zD4e2nJsA9/QahGSXu9q63khdpDHHYn7e97agMnXTV0NzokvgtZ9ESkVF/Do
pYXj8YC/MuEGQ4alMnhBgpje6l98xyyeKjBsKoBxdNM0z7dNxmJf7EDR+yJ4Tc0jEJM+KoBemd5X
v2WE5ogdsy+zlOxNAyGubibAimvQneDc9T5g6rApYXEXiyIjdbydO98k/OAHBDhV7nfYRpw8wFjh
sAPxEeX75s09h3m0zWMvMDxapBw60GPcVOhmqo7UdS6MctVvjYXqopzoXU81pgrEuq2H0BuU/M6a
uWWdDyYByrPXDuojqXBA3DcQlPZFl3bymALiWoypd/1cwMYsslsxmUitOWM8AbudD/Sxadvkm6b1
EwditljqKaqQ0E3VE1yLti3ntEpx9jnRP3uf1AMCwKyup3Ndwd55TxVHAAPwfHwQPCxRQRBi6ys6
0NmUK07Bx2Guq+batR0vpN/9fOyDN6EAYphE3xHwrOGG9LVMLmTGRdIWwAsM7DoTTq6/1hWeeE+u
i0CucLFd5OWQuHhmkO5gQG4vtqSXzVWj1048jAyWrGNuxmW1125Lwg3OmCwck6aN9cE1fSQvp9Xx
qIR3ICWPblIOOlU87K8GpboMMWKyERhpLfQFY+HtVtQddaie6779XvsPp1knkkxesH4axryBInLP
yZAMb6RDaFF6VYEt3Wu/89IyBIw9QSAPb9+hkbcSiuRQDpXh+007w03pfmuZXw8sAIp9yLAYPZ65
r/2h67MgSuXo3J2GChNcZRiH5hf4HWt7Mn3cTm94NwHgUbgFrgVtFFmLCht+K8jkIJOtiUWAFUMa
CBNm2Ap26CFuaXUEK0rYAtyrkV6xZMn0aQCxYy1hvrWzWzj3iXdtBxw+JrRqPAwmjfp8M2CYHZ3b
Ng69SNct36fEEkPy2tFYwgqFp/pHM0/A4sIrow/DE3BeY7gBcMRmxZSMEYPvm4rluenieH7udkDR
i4/JkuF9jYdpPtddst+CVVGjcsWq7plkjVGP0oAZcE/csMO2q1o9X1hpsXrBvZ/mlv7sIO5RV206
0XBh0n6LToR6F15aRlnyFf7WTP6MXVfdxuMWXUJjtP+QOgaJzoE7VRNWQTQFSLe7hEnbtp8wMUK/
aBTI0MKGkVP6MAiv99u6MdN6aiooh+4TQnb52tbBxvzDCVIkxSjizqd5S6TtctmndruMYag34hQ3
KRJJdJOYvB3GBqdJEZlAMkTrWFIIb0eYQu8CiLnrdgx78qQ8mW0BYSnbDwMuzwwbCX91u2o6K6sS
V2SlCmBDMK7ZRr2JL8kHZvVk2taEV6Vka4p6AP6uzbswG3GhW8PM2ereLuW2phkCRJ1RoXZYgsAB
9AfHKfVFZB6nA5IHqBQTOqX+CiJTAQ36ovfoEJqePdcYqKYojAcoQyqcQAKpbk18UeMBr6+Y7eC4
p1Dy0A2UPt2O3qtbAO58DmCFzxUy90X4IY934+Dd7NKq2bu8xQdhA7l1o/wVnnUzMlyY9XbdY0tW
G8O51Xwca2s0LWQ9cplUy3cSLUnr88Wxqbty3tZK5x7Gr/IEnh7qWh7c2fqW48zUj7JeXXrjGKY2
H6zGuj5vy+7kxdpjkKycXFKFawrjyHvMkNT2eTSmQpE5oGlJAVzEBfxDNaxPr/ZtzMgtSgJzdRxY
lEyXU70ynSGN0otrc+dphtXd1I2+gwViZM8egrz5ZsT8YgN8FhwNEcnKkE9ulvE5ptIud9xO0fA9
aXymr1NNLaoOg+q1+mncPI/XKzrmGrbfod5fqyhulwfd9VzdgijS0jNMEVJ9A5MKONweupXoFBPs
Ea1+7XDo8Mg35m1932C92yA8yGLWXqp2CR/LpKdJncOJfCMHa8BQzLclDMnTEMnskiY9nc5oEG7J
DTENjHOLOY463L7wQXfl1It6z+Ft4H4hZexxIsICcDF5DwAWxbnaJPpHl/Sje2Amg+dinTU6fuIo
TZPf2DIqOfOIIT9bZpwM73UGv/E2F93YNe8btLMRLjc6dd4VdhJsPsfRRvZ3TJ2p5VwZtSR3w+5s
fAEHU38vxmU4W1SYt2uEb6n6Rrcxrd7IzOnyRnyAehUO0NGKh+5ovaPWYXaDQZFcpfE+k3wahqi/
y8Sy+58RvOco9AjxABJSWcmh4boQrl7Tq6YakvDezcLUlwvN4DyP4htmXvIa76o7Drqps198Wav4
GdlN5Y8bwqDtnsRRFj0Tm2TV5dTrdr6RDe/2UmyKDA8akDXE95BzwbUhtym85LObdl8FcTkGMvRe
jo7snheZlTCb93EVkfNSWdJrNKZIBv/sDDfshkwX9l2IBylKVuxUc5cOJw9xKStTpaKuHEhmqned
GocclHrST8ghJ5XIHEP83kAoly5pByVQa+IrHjdsu4sHgqnO3ahMPnuTgEWcxZ1aniM6Zlh2gkTQ
ojWpajFWxOmOglYn7H5l9DhGHlUXPmu0UequxX/AmZ1vlmbGd/kQ/3X1zQQvVfOMoCGpTc5aYeUl
INrtgu708HES1DPqVGkBm7uUHmZSJaaA08DavbUdeuP99bBWc5A5/B7G/dVgo9HXuZ0DRbGF4E6g
hdB0JG8A7AZNy3oRHJUjkW4a1vqEGBScom3ut4vOYzd85WR22zERnY4L3LLWX0ZjvbQHjir/tUQo
45acxkO/XWbaZc1Y9GmPfpqDCmkpaRbH6ymyYedXaL0J/kKoNCvJV13F2yOGktqlL5wFdvKaRdOH
6xk6jGl46xyiIFf0lW7RoaMBltUXuLlx4QwLGgB3U5JW9EbRWrr7GA7dLYQa3CoNoQPFgWrzbTBd
fZStwukOeES9fKt6bZf2yPuhaYe8AtcUSWg29gMfc63aMMBp26ZdlqcLcxMpmE0jG+f9jnIucvZu
jcVbtfc0u8Tt3pNbuKLY5diPfO3wThJorJ4EJSJ5X6MVAWTOwkyGn3JTWTsUbYtctsp578FWLAYM
MvHvM4QZzOUVjShqVPgarFM5aCyrPoudqOYnnDI/FPFqyTgfcm0RB6D7StthP6p45/ERFqNN++Ci
TGrYhqWzJAW1W1hekf7u6y3wDDQuY+m5PMctrsnfDTgg/V3SyjEFdrOzzH8ZTFSZ+Yi9q/crisLs
gpgw4/PvtAJQB7zzBfv0pAbh4puxjTLy6sdIiteOd/LMxnWArVjvxFeFTHz73s1DI8rWjxxkBj/v
LaJpUaF0Wq1bB2+tefUoOGAFv6UOs2evmcNW/ZIZSEZ1GaECvMBbQerNPUDL2Y2v+4ZBoHzB/EFf
yIrq5DaguktGRHkYZjxmrW/qx7pHQfVq8SLtz74nakL9Nu2RybCkr5OX1NXBsFx2oWI891ZrJxGS
mK66mBNqMgAjWrvGxb4ZvIISeBwfXZmBt1MRNvNxOcRNougLT7NRNxeAUVSszjfe6Kn0bd+lZz4v
ih4mtUs3lxMK3n2dU9DKMOPaJjU0tmYc7TEQkQ7HAbnsj8qz6BJHQlv9GPpOqcM+hcpn+SDmQb/K
VMT9OYxTdT3WCbIu/KvHOQloUyKzQXX5IWit8xnu5PlGUNhGNZH0c3KYa+RIl5PxsPFFUSNBi3ZZ
F2cfEopKoroKRtIGxoJ4gdWlzeTcigImM8Ie4azg1XuDP08wY5ysa/XoFOzv0Ex27XQJuoUJJ1fv
9IUOoBPdMD7q+ts6EdO/zjRr96OXpFvLWjJBziRBcRVWqypubhs7TxipJDBlv5lFXCV34JHEgCqR
EYcefHn2FvMTebcqVtMDli9Pzr5KSPqFkxa2mHVKwnpLOuajL2O8bFNTeIHi5m8XGx3gtrJppi6E
27j64t027dedGruljL2BEiPv02ZtbFE3nWOX2BYuPUygH+liG4XHxTpWcVNOcJFg33wy9mvhxhle
BDiUwVbLFQ5x9bztU7a+VsCjZr/GRbkOH4togbxH1IAJUMgR2VdAdRguylBGfCi4Zevn6AZTMxZF
YDOPpv+S7SNVdxU69PJFDKOvGkzqwxUxlN4tOD9PYOGu/cWoFUyEgql399BSksgHOD3t4wmNJCG+
ZkrWfXOI0qmrrtwepaM6dKF2/XaIMO2cXi8OsxTZEYdN2OeCcN3P57YFkCUPMLt7ChnHuH0+uHQV
L1G7WXesK0BVHly2Dt3XBHRkWVSN0t3dBD/S7AX1yhrLiLs9QyxaIbfyD2m7RPOTsZQOv/lg4Wbh
41qTAhL/3rY5wqZq+LlDhJZeD7tok9+z3lcQrgiMTV5Z59fxOiSuj1+2Le3I5W4Wv5zMCC0l1rdh
k7lCxon5UarJWr8mezXYw1AR+DquKHkk9wzJ4Chy1FeouAIDKpijo8LNRzXCtGgCOyEbhjO6Oyli
Bb6hJSVypquuObd2ScOPbZPAbuSjsD5+jmw9rifFnIDcALl9iqU8qLo6BTaIFndbBCj3C5igckCN
m7PuclTUb6g/YWe9AB2pe1NEEvCJ4YyGRV+hfh3kclk1VNCc7hxsG1Wh7PzAyWgQ3U9ZX1FUFHgi
GjjJsq4dkoOFztPyWw0QhHQ3QdZo8B2tAlieHblotH+L+gBCTq7ihY7r8WOiGBfyuKdx900pq1v0
xLeadjdtqOr6LvSxdQFFbWAIYXnUIaAVaEeNMqQHOe+1RlMFIQPUPCjcjgYFdmVaQNQQS63ZnZay
deKMlp0Z02KnrZhtWW9yJSFHYS9b24MTbM2egd2Bl+xRzmztXk2Ersk9goN5emjntsp+xUsqtyfe
NZS/qJgP5NmEtYsfM7IAqHAxKpAj3zP4nHoPXE2PCw72lNhltCQ8XbIrZzZfYz93WXods72ZHohZ
AXrVOKzcQWurJySPhFSk6Aaz2qvQZKG9EQlK3Q8VN86/hdWoFrUmy1BOW/sM1Su7YNKo50Rsz7uG
0LP4EGPwa6XYTn5m8Yf27KSg+xUoJlZhRgFZR+gpZclqThNtODsmsHhy79I61h6XQVbsaqq6DQVm
Qy132xll8Vo2p5ASXuULZohj5AIogM3FbGzti1kHjEJgcaB3dYkiL1tvAsa3h/pugGysu8ag8Zq9
TjOIGTnzfRgP07os7gCY7jAchi6Qa9ReyWOLs0LnckaTqWzAFfjWRwtSV++QTiIvTpNfVbTXTxTV
PYyahx51Kdk8RjXrN6QUSeLQRxtimifoUw5XdcM3dMnkFAA3Xll34bDOJ/RZIEa+RGhH9VVIss5e
4hCmOBvTKlnKNDg0Mn1iImR4uua87D6ivfs5wZlzK5HHynvTk6baEFBJ5At3O6/F3F8DYJkGDKEb
EnZSYFQ9jV4SV/t3o7HO0kItuIZuI04yXWQIA8YSvRhX5ZFoDFwGPtYpDnEMbF9nowIbBYdPhhAb
3AaUu9Nt9wWR+I2whBjSn5uWNXlA7M7UUaN59CY1huruapS6xiNHm8OVqBQP6CvOYWA5po6TZMnR
YEG5OR+h/DeoFPAmRtSuvRPfJFfd/oKCCJIZGyDoZEG67bmOqfnwYBnvZS3xnZhthbttdzFkJwpN
bnOLDrboim3A17nYqa3sRdeKiV93KX5PTh2CvEc1xFHIK3igkxOaunBNNo0dRF5r577AK7/SN91U
xW+zFinyt9ZGU94m1ZrcxeNC9PU0Kzbcj4SK9gITaDPKvj3qoreVVLQqZtuM5meXjRyZkQc95zRO
TYdJimmKwg3qWkZfiKXm6X3kEWoUfBIOXRSKFNSUI29bWUBA12N+s6IxDuGOp0/MCPIV5cS+RYRn
0irXDuFyuUaQ9OVb1xFcsdsu2wJ8tfDEsnEai13QvSsqi/goD1il5Bxkxd9QpgeZULEIMTzC7zg6
8i5FcEamePsyCIv4UBk0NkSe2qBwE9u+5cnFOvrRPXXAidZ5ozUM69iEZOuoMPQiHviQqehCUIn9
2vgWfrh7Q5v3fffeHJCmVSTnGJQip0EvZv+BY6utipThFx8Q2cntCnTpODnUHezdbipQmsBlCFP/
NQ2L7Q4Vx77RpEcZFhIHgrariCL0RZWFqy9B/CgPuDa8KOchWxFWTwu7wVvrVNHjZv7JdJzOJfqU
cMZuU94BvjBvYShwvFWQVfWI64skEXN7GSRfxW/vpuRqTZXAvTI0KAFA9hHSh2zDaVhOzCWqBGNr
3K64T31d2hGB72EMDbtiMGdA1awb9/Vmmix8IFZK0hE1+KSbskIPe+/whZGSnkWsU58LhOf2GRdP
0pZqTjW7MzN6HoWWULmSvMf/QFCct/R5tzMTRQ90VH3iY0TeMz3ar7gLaHxkGn3hAjT7tTvQpTZX
q4fGoByXyOsCtQh5h2ZdH+Uu3ttfqxFjn3fKoNO7o236E0YSri9FajuJRg/CTgLwG0KJC1BMJH8c
N0vQsovERB5pj3Ej6Fb4hP5+PBPYPGkHNOH1mqSBQGWE4+/AdgATSrosMSsBe1m+Larq2iOlOBUv
RBolP5WH9Qfaz86m7cW6ILcsQKKT+moG4wETxQ4ypbKu1yg59M7tSNCQ6l1hUnYbz3Edhfd5YAgD
QphadKjRZlV3OON1fTnGClebi2G1XkYUTaY8zbxesF7E4O8i1wBz3UcdenJwqtpu5Awb1L6cVTvv
35To2AMF2u5XWnvIAfIJoty+iCHGXL6vKP5lHwBUGD54zO5D671u6I5VSFTm562TJL2sun1E/Wfv
o2JurdhQdc9o+gQdN2pqIxxkB9iCTNlu/NfI417KI8SQNuR12tjq2hs7mVc/Qeud5Sj0S3eIe47U
Mp+zdIfFe7qgvNLmHJfxsucoGNt+yKFbWaGxdmQdJ3kYPEvVV8vXAE3lGI9xM8F5EsfzXs41mmsV
TEPEFsXlTFW3hfLfFVr/M/r0T5qpT7riFHFcPw5WH5ZjfYLg8ySPySs5JGnBDskFYr6c5dDqXnTl
VlRXyVV2QsJ3YD9MgRUO4PhfxG7/LDzOPtOOuaabtxZfo6q/kAwPQF1taEH9+4/8g7Y1yz5JDEev
E1k1Qhxj7LNDil4pvEvGBu1JuC7lKkrtG9q08TmLp/WAqAFJyQAZugOqc8wFOumnpYMQFlTvv3+n
D13tPz34T9rEaWhg7RYgEkVWnNijXjKm7kdcEMhoE4TwuZPTzk8J1WCIb0st1gIlXyULFMnGvxl8
/0kI+EnCWPsd9JloFscRp7EuG5X6G1FBp4D7mJ3QFE2z87+/gz+94E9qxnmywTJK0+Neq0k8AR/a
9mXco4x76ppxdn8Z4fqDaPIzmh5FyEn2LuHHNANfZAFn+TA1pvlvP+KzB6WZ+WZB4uTHTfSo6Mav
2VT3uTDhL/OAf3hIn80nlwmWEqauMNoK55sc4q5zJdtbgHb/ZiXwh8fz2X5ygS4YXbqUHzM2HSAP
hiwAivu/bLM/ffino6TyWwOEeANVFQqpeTZvVY4jffvLCfGnT/+kQE46Q9FyxrNJ9j7NxSLhLrqP
fxGq/vOsQPaZyZ3Oce8wEIJlo4RMftqh+bjr0wD0bIxwASq+FfMEJ0wHcvMXEtmffs+n/Q+snRMA
D/MjPJL5G5tme9vG6d/cUuOPj/mH40V82tmiDTTdQs2Oa1tN4mDJJMeiFjvvfqb9gIu2+j/Undly
3FiWZX8lLd4RhRm4ZZX5gMkHks6ZovgCIykK8zzjj/o7+sdquUJVIXqoxcxua7PusAgLk5x0DA6/
wz57r9PYUe9kou7USylO1vSz0q1yCAkm1aKzWE/r6E7ntBJPj6tJ+t4u5t9e53+P3qqrP06h+8d/
8OfXql7aJIr7kz/+464q+Pc/jr/z3z/z/jf+sXmrDs/FW3f6Q+9+h/f9flzvuX9+9we/7JN+uR7e
2uXmrRvy/tv7c4bHn/xnX/zb27d3uVvqt7//9opo2x/fLaJK/tv3l3Zf/v6bemzd9W8/vv/3F48X
8Pffbp+rv3G1//N/SG+9dNUm5WtSv/3l99+eu/7vv1m/6ybmD2GpqkoSQzsSuqe34ysmr8iUQ/lb
AKO2pfBKWbHM/vtvyu8Wli9VCMswwLfrx8B/Vw3HlyT5d1nRbEvwj6HYrOSBiPzXmb77rP787P5W
DsUVHrO+463fD1CGZcpIa7Klm8cjKvJp7HfAH2gV1ufeo6S3fkH30AKMyMW+31IeUe+SK9lrN+kH
0advCJI/n+XvR1WYJXRDE7AlTuaQrIh7ZTY/1+uwDUnamNgs2Fc6kvZWdfj+XmpF29OfzZ/ZIGfz
y5BhSSvxM2jtAQ3DWTCBy8qlFd1I6bNmtbRB7d1R2zZq/2RlwsmIUzWG6sQpHrXCB2LgDdMcNLPp
Lv28ifW7sXnWCVAXsu6Oq+6pYRFoorwuTW1H/+g+up6jt6FYXfJzH4ypJ99jCze6LDRFtmRVZesv
TpHz/SSkcG2Pq+nIycdravBuM98YMG5qqfAGenelBBtyavam2GuUKURt+T88r9+fgh8/9feD4/dT
UHWdJ5DnTz/lhZpqtybAkZ0+yb0oS9wcuS6eLWcUFzQ/cH99sG+Ng/78sP96tJPZhM5MuWQpraNv
lGDJ6AjiGGexh1rnRDEQYgdF7xKjdvay3Hxw5PdD5vHImMZ4wkxZEaZQThlMRdPKbTIPzjiiHtf9
zdAM1DcTr4jGq77YmyMK8bhpZGWXxq8i/qrMg/frU/gWZ39/8e9P4Thp/BC3mcZCS/pxcCZ38od9
uVt8Y3Sni2SLadJL9hgPvNFvkQbO07Pel718u74lt/a//IFzFjYtcLgXCh/7cRT44SwU+P2irQdH
sUhPIPmukwdbK40KD6Plr6+Yd3w3UX2/6z8c7OTzbocYdwXm+lnCTt7FW7mUDxhzzoxc56v4OIXG
RVfKGAhmcsIqiqxB54jaNed72kJ5yvJJZqeG+QEWbOpUdu7h3HMy7S4eL6R88SnC+BQEnW58saXk
vDTBq0GVaZBg+jD1iireWdXnidx/2B9Cy8YCnXhqc6am+3RBRg2fTXBFSn9dhoPDOsftrWmfTZqT
FNgJWmlTtHVglZq72EQSsFXTP4B0R+NZubGZ69hbyXAsiuzYteTk2jlWsb2msP3PND8U89bM5ntc
ry6t8nwh4X+z8L/3GtpGuVXixM9K02msmgn7zmKcalX8eanwJf1LN7wtZeaosERENTpCDqldzlel
Fe8aRjUiFY5iSNtRGj2rnXfL0Dl6hBUEkzoqQhKvZ4n2JCXxNmvPcLs4s/mso2w1IeV1RSalpp6t
S+aJEgF37Gjp/tKHr0vGNnYVDvYIp1FmKAPikOu5k4XiBWvUNg6781HYgbFYB0XD98EaJFKfollx
Ncl8NLPWXaTaXbIXSpQuNi4ns7HkFhWBGt2VtMJZwmfuixMiQS7qJ0o9hBBMh5bgO2hAD1hmvGhI
XEFyWKlUchOrA+/fHdvapc/9lRzjgBiarVQrF7oyXqyDek7jZa+tqiAOv0Z15VoK019+RlcSB4OM
N+VUjJsidvSx8MdV3qrV9JasXmI6muoaFv7kRnXsXLhW+FkBLO3Io0Zi6mmtq2AmsNNGkSfjcius
+Yyue65eGTfK0u9JMTzkaRRQUXQG4BUsxZyOaM+ojITDV4esxoVSIBKNkEltFOKerAzVJLVIsZ8s
jmoqnqhhHEdLsCSPSpcH8NY8PbkXko7sq5MdgF9ijX6W6Xxkt120Z4KrpmizZo/xrLpN37mVXgVm
Iy6yuNmU/F3Rxb5hfTYiEWRSzARnoAYxayja7Uj2JR9fC826VGvgRLi8hYZfXKf4bwrPmsNALONF
HNPqrdYCTHhB2Ss015Gcvit2Rx04HAzHwvhBqMejqZm7ImLjNgzy9mAqX0X3QJ16H2v15RCWN/N8
B7/SmwW/oxvubF4V9q7hRmdK70hmQlPB2qXzxlnYZ24dRvtkGvmg4yvDKvaVXsCLJUpSbmP7TCKG
Sn8Ju1acurgZl6PLZXAQ8Dx6Fd+04XjeiRGk3mQ9DFp66MwhQBd3CE3gtIatXjKqhn2wlMOFVIa7
Ops2bV0+jmn1eTDSeyp/rmaQpDKeQ0W+RAC/X9d0Z5Wr20A7NDDy5oCckHi6BNFsyrZLke0jY3Yk
4zFCIJR4yKa2eB7T+bJBuKMJKkbp8tw02gddYOu1kJTl2ltlpEmgcik5JYyzt6TP9l2seRmOV0oz
zPeJn2p0q1ZzV20O6WAcNMW4H/HP9OF5nzMjKONhjl8jhhI8ukELVnep3gSDUyfvQTM6EypZJRI3
Ts4yEbpxpTj2tDidJLt02HWnYYWgeQC5hNOO5UZ4ibuKWI/kzt152j4LFZGIRyu8L5XHVgmvjjqY
sDPujenUWrKZZdwYPZomVbeqsKnUSK4+RtvFqH1yy/6afpTD/AYHOZk1yTIya1uqKZusEN/PV3K8
RGFZTcyas6e6HZ46lwG3aM5Re1en9me/8tr7dN6WPKxY07fDB9AE5biren8GKisH1t9IzrrBAuL9
GaRrN+VZ/YLP/XK+Y56+Y3MN1MtN/WW7ftTR7K/rMVWnEZqpaejQhnpKGtHjlSrG9Dpj1zSpSpZ3
jQRRv+rc8kNZTv3oWCdJznlMUzwur/j6Fx8juG9uNAd6q4v91NeCOlDOCjdx6bLlE886x55BbDuw
NpHbXnzUHfe4xTm9yQZWG1u1aelgsw16f5NZuY3Y3r6oOWXH7qqM5MBKRqpS6XlTrzuz7OBpHf3L
xq7pP4K2qX9dpqgGoxzVaZOkkKyffMIkuDWMi0+GQ5LgLHxag5rQ5eQkvqCyUXnm+eDVh/Al8jRH
3reP7X3yRX6czllCRMGHa+Sf3YkfT+Zkkw8dp9FX4/vJUB/x4H4FZqCefdRC4RsU5+TBfnfZxzXz
D0vBrsitNTGe9E12YO8DEyRxFK+8lPwhSBOX/ZUb74ENpU57EX8ghn14y08Wwy1djxVhPPWQKR1G
8+psWBzjsQ6qTbstFz88tw7NfeEetwZLgGntLPaJYG2WXRJ81LvsJ9uw9x//yZLYKKwyWkzugxZ0
bnFN5SdxTYfVHzlXdzj78BP+6eMGBIFYPI5qNv7v73s+JZlphE/hBWlMj6oCeSRWpU7kZ662Sbdi
drsrWo58tP94L0ofF+OqQZ+SYwZaNlQGtPeHVaxKI/rwjAbmrl7n1rd15u5Y29heu7jW9fch7ayT
nTn1tV3z0Tj61y0Yx1fpTKbhouGOn3zL8DyHllVxfHszntdBsUlciIIHysye5H14k396NMO2ZMAJ
7GtPqTTYKGfgBk+dP3u0idsMpmt7pEKC0jd7Z/r00d09KUN8v7umYUB/QcVBzXh/d+Nqlif9jzEk
2RJQJevosbD2uqvwTH8h+u3+enN1fL/TLy+57/8+3snWqplocSAZT8RWmxH1pOBDe/n1EU4Eob9e
0smYnJWEoC3zqfXIvOSO/pD4sdc75i3q9Xnv5teTY36gm354yJMpSZGIuFZ8FTNHv24eJKdj/Cvc
wXBxxaE/1dcfD7jqX+f39zvik8tc65zmEFRfDKfcqc9dF+hut5kOjRt7r+pteGvhAMocZU8qZdvj
THgKyVY6H9zr43j3/uM8noRNJEZohmofZccfx+KmS0ZiNgSn94M/Paw7ZWtKjnCNjf1ouDhOJ0e/
+fUhf3ZEnMGyCSxQVk3j5LJxsTVF1jDL6XdTd9nOn/833p55TMhHfgGay/sLKprUVCjNY3vuPb1t
vPojIeMn6zLFYrK2yOrwNZdPlwxmP6RZlk+OKl/H4N6G4bnU8YdldMlSqfiy4p6jzhkW4S1sYGgq
/esLpLHNXz4zBjRbRTi1LEtTTuub5prJq2J9XuLJXSCuLrRaTPuc5jUSiTvNy9t5k5W9SwINqUkl
46LQETzB7Mu8pn5Kk5es3OnZq01Yl7QeDxmx/ZH/5tBpUxFM4ZNoYESo7AurJKCa7Sst8W0rJRsu
v+G53HRttmMl6Tb64hDJOY/EFxIEm1havKIwnDq9ydBRUvNLpoxoAK8VCtgyTmwciS2kyiW2Z4dI
vWNZITafq3nYjtSw7SLdq6O5iRrlLIzFJ5nMXWhouzpFl+VENQFUVVd2KtElmzVQ23opm/1UKza5
veCn6q+NVPXrwWY/g5WZa86VzlGn+KmVduVs3IVGvrMJCVgVHil5fIQA6/bKo6HHO5baRGc/iY6E
vHzRcXIrpzSUqFXD3bJ+qYsOoxTmJSuh+zWimZV4eIucjLxqbJUXBSEgcgsO+xytBPWwdoipiHvL
5MkJHqtyb7Y58mZQiNup1Lw2LAMDeA8NDEEfpiaxIrpLadjAZx6ZQtJJ8O8Fhamw6t0w/TQVB9Us
No1du2s2uM34XJN/1pLOL9LI6RfrplsHV0nxKTcYI9mw6a0j68V5FprbwWr8PmEhI66X+lAkdK/V
QfqsztC8NnJxk0yX2QpcX+bo6eQt6BTIJ+gAU1DX7V40+SaX7m2TQGBEi2XTRsJTr0spd03SPXGq
7uqa/ajEfnkmYv9YJg+TDv3ElPYKgamjGVxoCB7zs0WYtsAiriQ9sJE4BC9S7iwjc4ue/JBuXGG4
uLbzW6MmHTqPm94m5JeOnpJcLeziNTP20vhcN7Ng7Ua64uZXYzHvTTC48O1dAj9Khwinyp49PVb1
uDf6dBtP9rYbQpI0ktN0uK2xzUfYtos7DIjbJD+kufCXKTxP4Kq0RBUK3EChdKWkZDThywtxWTeE
gTCf9epBS59j/cImI95pn7U5cab6jqfXTwwe/K4jNTFzboNfDWJnLEA+1H2R4AEVAwnrJygrm3Ux
LyurDZrGONO0xJGk0rWSl16gNc5IT7q5WZJ6V5SSq61vU1S55oI9iU7K4+wZ3fS6KPkGdYi8vO0t
EofFX9SNwBjyz3GCYJScjz0gGuuuxkTfqxAL0q+lcQXBmSq25SVlizDUOuF0WTbJM8OxH9FwLF/K
XT/f4QdyNb77WX3fFoqf2tcVG1/qeI5yrPEZcnyUuAjB2dAeNIfMwU1G9ypFUyiOLHcdecghvu7T
wVNg8OXhU4Obhge+7yNHgBTo0eN6U3GL9oyMraNGYhPlj6pGThUEzlBnXpdqQaMS15APUjUjl9pY
3mM3Rcca7Yva6IIkHgiDQmHK6kMfRriRv+TjGoTzMR8Mk2DVAy2ej40B3NGsPKmZMY9ixBTYhJUb
offbqJzvkSVwIZaHRoyPipnhk2td3RY7POi502dP0ngo0k94jwNMvMHE/82ZO6DjAUyiwCyNILWx
fRigQhbsZ0Z7AaNoI6hggbTxR6KfcTM9W8iDavFsJOZVLMf3SdKlbkNzV5yuTiquMXh6TMvnpt2e
RUt1JidXVf84Msx1hbyVeHLCLqb0ZDiqobiWNey00b6z6umsETS9C8f5sijS2wUwQNeonqH0+0Sq
PEObztuu30+yfakp8Z4w/XnCfJSi5OKKpuYdublqkoYoAiBtJKyisyqUNxAhL8BFXNGY6dAywNr5
azdHmxwHdGrLTpejz8bAZHq534uc7zi9MW4tu/Xg1tFJy4jBvajDBfOK1+Q5mfUqIMj0lMvGZW4Y
X8KF+WkSLvWn53p4C4WO+U7gkKkQigralZI4QzYFG3g+GJprJJ+KUtvoSnezWosHDA3In7bpGEtS
4ywhUwEqOMhB8qXS+KSvj6OdOqI/yDqDS7s4aaW64xDfsfjZ0HuAONFCh0Xxmlavc1vhRq6CXtad
olgOq1j2wqi+ZMcwdj29hgPpLPSZy8gIB7cQpN9ZJz3BhNJhYBAMjVIyY2GZ7FZtecVffDOhU7Yo
Xn13k5VN7LcTFiiz+joeX8/Uyx750R111XCTueEsI6eIJ48cYeWEBAKd0WwDCEF8rUbrWk2kz3mz
ulFFOMNnv0zRgblOxMON2ua7IrIfO9JTjg3OqBzlg8yl1D1VjkYlzHSuTPf4xDcjZcca3lLZsroD
pwEX0wUy4cQsO/VWASOQu8VyS/QFA0foS3PtqYvq6Fp7jkkNPhuqLMbXFhFXyR+qQt4oYM9MuFEJ
E1WEOXP9Zrw0gzhNd1n2pHU6s2OP41337AW1/ow4iaPIz9bUXIoIsIu5LRMaPbWmv2i5n0qdO/fl
dpzz1E+J6tplux2pNpKpDbJ2vRZa6i2L6VRT7Pe6TBsb/ZBaoDEwO+ea7XaWiki+gq6kflA85nPi
a4xMWftp7FlYN4FKG40VCNxsMHp0PMwDUZPIaarPuNVJIdwP82XaXeXDxTzdK5Pt0JbMn2ttF+Hz
19cUeRSuQIxxDbxBScx41kck+pdWuUrSBnH6JmwgM8b3kijp4bOry5m1RM4EF23NSPgWD2kz39IX
Z99n+Rawk9dOL2X3oo27YWm8jMgvqqu9rHuzeAoxRhfLRII482S19OMIytxQsgi7NXrIQoXtq9G0
KdP5s16pj2bSnmOp9WYJEn/bgf2YNwbKhj6xoBn68yYcHkZSCWSnXau/zBlUBp6GjiZsReEube4b
w7YsDonGqgI6ThpV2xY/W5uH2AZH6hXXbOs3ktr5vdE4WmlSKLkiZ+FlhsIYEDEdZXscz46iUD9X
GEeWPlhHVDy819bUnUOjv5665gvJkm1K3LVeVFdP79r2imUatDE2G8tdNhkUUyLPpsusZm6X7k6R
nuuRR2nWHMN+LsNiK7OS65fHZP3Uf9RW5ue7Pxvhx7QMRTFOi7QjQeGEBTXNNwPJsc5STzpYvrU5
KlFJEG8k76M1/Lc9wvtt13EJ/+cRT2SoodBbfbE5YriZH5UABKe33h13fjyliH7UPpzSl18+dD38
bOcgTANhAln7L3sv1lm5pkqfRzpEKMpnq/6Xt3aqgbKEnEnAyUJQfb/3mquibYfuycTCb+Vvpv6B
U+4n+hWlY83QoJrIWKVOpI6BfFy79Ly94tP5mLQE6I1pa7IV+PUO6ycSB8dB89dlWacCcHIZRWkS
6Zye6EzsKOreaD6VQL1+fYifyTbvjnHyAGQ2UIN1ftIv9E1xiF0oDL59PgWjv3hsvTah+394vJN7
N/VEkdL5Kd0VZ70nvTLteubkkLnaaF+lvbr96En7ieWCWuIPN/FEJ5rNgUFzRk6e/HAfu+ZXzVPQ
9udt9ag/Lh48l39CUVX/+ny/O+iJtiCpNS285qdhrz0aQbcBVbET14SInH/iWMf3OvkKm/g5bN3A
BkX/hxOhoa5L0S4zSnJysB7X3VHDjXzziin5lrXCcq5v5U+hW/xLLbO/aWM/HvW0acYq1Mqyx2OA
0mvbxG/H+qMn5adP/5/XpZ3IpfkYJ6oyP5F+p5Hvq73RvMQftwg2bIrUVyr7QekaXz54PH/6wf1w
0OPrP5QECGCQRp2fjhaV7lCg90H3eVKDKohuP9SDf34sC5qIUA2D+ev9sZRBqWVJfgJJfSDk903o
m66qHUHnD9VZ9Sfat6lBV1VtoEEGrN73x1qtwRqE/iTvy2Ef2WfJ2bo1PfO2OQ+3MRrR6NZ7/TwL
erfZmcE/4XL7yTOqybbOisyCL3PKZiUDpNW5+WTHLbvy1658/OBj+6uWR8Xwz/cXJ5xnmBM1vU6e
0vPFXXyTWxmmDrjCzeoSiNyTUPzj6f9uuLz64+t14uw8+eM/LpLXltzP1/7UxvnO+XlZv5W3ffv2
1l8816c/+f+g4ZMgNjTf47P4K9dnGf1o8vzzd747PcXvVFgMndn9+KkYR/rxH05Py/6dlQ3FCPJF
1Hnl4yvfnZ6a8rtuY8GUZVORNTovMFB/d3rykmxbSKnHOrhGEl78az7Po4j+54j5Bw1cp+PG6dwT
kvcBPAOApc3U7RjRB7dvQ2IguPcxHjXGRiIBD8ADfzdo294foENuuAg2+VGen6djzkp9lR6gM6R+
Blyl1MqnWrWquxVWyKdqxDyQ0FMRYhAuSsVYqR0j4KLldOZ21o9gWSkXpJnipdo0OdJLHqn1YRhx
TURhF+4VY9a+anLFmpiweFA32ZHT0ZrTyzL18n4oiRclfMV9ka3xph0oWk64bfcE9u4WOx0Pca43
HuQqcWMXOuqBXKWlxzoM68jUal5nFdX5bFXmQ8Pu2KWxUnu0Z4itbcDzrAWLcbNc552QEPxkjaqK
lIr+top1SEVqszwkYl6cNYmXN6J1AylgK0L3LSe3BLXjWgP9cyll09aTINNWGpsa9UewXYQH543p
QlMHa9yM2Fnt5ZhFM5QqyBbJIqw2jNswhgyCJFOi3TVr6CoW+C61jW5ynTZWsVZeTCtcPvi0mLGG
aMq3ktrOIB7X6AspvuIJR5J1Y5fhsjGrab0oNcGWRBjlOVu9Kcgs0oE2oTlSdcm2NNVHGxuPj1C3
uAYNjGnKgr2DaG8eAOGr9rnUHj1F0hIHw2w9KhOaVJNu7JnkQlFlgCxNcV70WGONNmJlgdlwO2qo
h+METn6BIFLK2UWo1EEbVWiK4RroQ6EQpzZ6QpMIycRTWgdgh+kaRr7cFsnUnrOazK7NFuuS1HUl
F5eLp07DNFfVg7aPZkrztADQt2Mo1w90q6lvR9pOenE0WGcNqWkNIx6oMWVtcsxP8wSZI2kfwMQN
G4t8m68TMNuKQs0/fRsC/i8MiRjG+ff/g7FQPXbn+18Pg3fP5foMWO7HofDbr/wxCury7zq6DMRu
gTfd0I71mz9GQVX8rqk2UTlbVZRjiYhXvo+CmNqPdnb+zqBIbPF7P4yD8HR/xyBOwdzQ1SPqh8Db
v2B4178Fh/4cCPE+GMdtDK4mixWySmH6/aqgnM0INlLXwMRhVb6TmtzMEdqNpqMOQl+wT6Z1dIUC
mh90qLCmoJQFRONBsha23qKzIowzOd0TvqzRjMgatXMJcVqeB9jGhSwkP6Y75kRzu7VPbgUBI4qH
TRbV1PjhGFwtLW3H2F03eg9ATDSh8TVcxx4CoyEXdEbEUWnpZyJsrZfVElJ1LtNEzXZixmW0Dkms
/XKolrnFPq4BBVX9JaqK+dCMbbggalFVcVqtCPVPULxUCJKT0teboW37T4YJb6muyYbtMyLEVVDG
ekLPJzUrdnmJoOAaipbeS8a67KEqVJBqQjsvNnpHN3JadbUjptdIDm8buNPtFg529wnJE4XOHEPN
a4iANa4JlcUOFPgNq5MkRPGIfZPypl62KYB0PKRFod3YxjLdplURfgZ4luebVklSVyIjex2jloWu
Th9WyLdRU8mBRhC0dVZpGkann3Oafxhp+Tw0uv7FJkx/JVtVjGd+rCZ27lbU49+IMemow1y6BUps
5OD5J/JarMRITRjMWWnTsA9i5Rkx0aPiFzf5DpPlctaVHei0UG/vonrFrI4vFkyPIpJnmVrWjS7b
aXNbEd57aZoyY61FCRlyeFXiYq7m+WGK0/iQ0Lb4tTCs4ZyRrd6CyGyIV7ZiBN8LyeHJEBAU3RnQ
hxJY0aAxI7TScGVlEjbnvD1uKsDL67qblKb+koeUHqhpMQLOSznHTtKGyWUjJ/XXyRIlQ3esynjr
p7kGWYzos0D+ScfCgQ+8XGnyou9nIJtwo02GcwBE6fPSCOkSiEv8qGUklh2psTSKkfU87RUu88qa
GVfdUZLHvT7xFYF2n5Q79uUkmjFHIpfkBYHrpprKq3AE+tSsWLLTQeAepdHnth4VXNOxOYubJl7S
XVnUC5ZsRX60CrneFGRld7I8RZ8N7EBuaHdaIE21vRnGNT6YEm7sulop1BjCyinPiGGvUB9qkAuj
8nXJo4nCVGGWj5o6yNRvCOZaSOM2IE1QuBIo9XC1zT30jiPno2nb86KZk3tBM2bCsPoQaPk8PtkA
5agX00413gg1il6GdK4p2w4JBAJpzLqtLtnxfg0B7TpwYOugg9GRXADFm2DJSoNmkCkJNczmYm4+
qQBoaVS+pjCKkomKiKyQUyeGWcx2oI1jdAsmRVIcg7YYwLtYZ5X5vpUjqdtbdoytVOkJcLlLJ03C
16aKdOpcZLl4OBIToztZKUvKYW00N3srpGX2ZTp3THMg/cLZYdbLBFa5OLzRq9qGiavZs/V5TFZV
3i4jgM9gSSOZCoFqzvic1lJQrCSVOkFiTLNuk5fUKWkONsloU6xsqtTTwhwIWbsYyw2gbHV17X4c
x7uYNYO+ybuB2o9tReR7RVio9lW8NBJh8dQejt6xRhunlzHGoewM3Wo/jLFZFn6rROYXe1KIHOCz
pWnmWKzrGHRKMVOVksBMmZAcFVhHcok/1xk1VTEozxypt/BE5WgnusKio8DQUO3rwiKOPZ5EOfOM
RFclf5wLYd9NaqvsBBhW4TV9C99RkePe6rd22iaDekiSKWmNTbGMkYzdS1cSy58aOv0wIiwUmoY1
KYcgkQfouhkgTMsL6zw8dqBorfVBJekdQ24cW7sIpGTWJZZGQ2Wo48y4XY7WgojM8F2iDfSQdrfh
VI5r9jBnZNvdoWYYcYq8H9XBac0WvmEVUEMY7asF9JFyrypdaQZj3acvgM00it14cKfk1gwVCjEj
bRmEN+Q5LQqa0bZUIKljNXwuwRjXz/JSSRSDrLUwdlY6hyVAalILAU7iNQ4MCWay19cTDsfGHkkE
K6poPRNGH7VIW1LIPdBBvJ63mqXr5Y0SZxFcBGDXTi/bR8t/RKPxm2FqlPqi7fF0PihLB+mNbP1k
uzXxenlnlEtM/+AsSSTPXBtdcpd4DXMAk5b61R5EuTpSBLjFTboIZ0FZRCAfmaer4n6Zkqbzl8qs
CcmAWWzuzPVox1+lFKcqbgFpuR+XepjwPxtG542iBe+UrlqWXAr68wnGyNSUHcWeOtnAC9DIIG9L
WcZPCmRmSL2cGpNwWDZqHXSbdc4yvPDaKt+HZhilO0CAVn4GXHEEh6XoYmXS0o0GViuKvVHwVenV
Fs041oVyJvdyDHW5BWF3X41wY87UJlqoaNAYloVmDw5cubZT2eqhKIh0/TQDcqQwkoyanV/ZZqKq
NTCuEOgUZJqEnbxDaObY4SLVKUtJ1OrnhBBY0WV2z1DO0DM+zgzIseTVvW6Xh5L2wqaXgcezXVmi
VuUojFTyTp2U0U8Ae+tuBTBSd8gFAvM1myYFi0yout/LMuBXhxFM1q7LMVsN0HXpSsVb1aMj+76k
HJiLYhAH1in0RtDmNrIABcHBuRmKsKjuQPlrpOm6OjoUcBAQIGiFxEfJkpyZOq3NGfhat4TGWbu2
5AZ0q8PoOVmW3b2l07gUvlirvDjPbWWdX1k2VMMmbHsGpZDWw4Wr6Sk9IukmoZD2gRPBl32tZjJB
mdHKg2OPiWUfwxha5Q3aKLQd48fUv0l4HSeM7O30XAyqlzOpaI0rl1qxbkJJK3MvheSy7M20m8P9
otIIaNubZOa3WZ4KOkKMhU4JRBti46k16W7j9HVXSud2MevRVvAoc/OUSNUOZdKUJrXNJqS8RbmZ
oUJMtBmQosiIn2u+KfJTsoa2OnttURynZE1QXjOKYTavsy6S2Aq21ZDtk3WerosiThGEQcZl2yom
O8iXM4fHo9pEBVnLhZa2TcpMLG5r68Xiw00nOtXApFzIOySU8dnojI2n0KeAbFs10QcF8q+tuVoe
Cbq+9IugdUhThW9CnZG9flj/f1eFfgwTqscF87sF9XExL+sspY+7Pbye7xfUywSMyEiWwel8wBM0
AWQVs8nMq97YmPAHUrcg/PNZ+CSorpdzevr4kb6L0BgwfOS2b3xQqHgvi7G+f386yoksJhQbSgpJ
PrqwjEFr6I5kf9ST+X0t5Psh2KUQFMawT3T2/RW3RgWjLp14FMMMdNEjAN9W4FAiB/Xre/uzA1EW
k6FIm9j1TuVgaVnYGItycEBVM/fm2KKsLRxZPy5efn2k98LzH5f045GOuu0PGrAGTk00MkdqCIh3
vbax0/u0TPxfH+Wk8vL9MGz12IDJ7OROHY/sley6piWhA3/aa27a29jDPfM4+4wbPpXZzUfFvp89
DTwQbPZsy1JI3L6/rjz7T+rOY0tuJFnT7zJ79IEWi9kgECIVkymYFBscskhCa42nnw9ZPd0RAG7g
su+ZxdSiNqyihTtcmJv9ooDGZwUNsDgeCZFuj9JGU2DWwGRMxntxefJJgGMK9PEyhERhrNM4OuB/
2eNfvQOhrrgNnoKHhq64ui8+4pPzEB/Hl+tzufhihDVVCzKnqEIjn1e3rZTLy6C5zp2GC4z+MIK5
RLtrYwXOcPJ/j+48zGxhZErB81YgDBRxIOSxEz+2d9FOtaEFHr0X4fX6qBYr3pAQBJz+kakeGPPX
eYzmT5c1Ix1YSd1bhnZqGnDq0hcTf6LrkaZOw8WxRSSQt9DvKVXIpDuXn01AqhPjg66yKxnqW6o5
oxXh/1EgGmnYI/yw6+GmysciHtUNxaAGa8iSPutG1NmgNwiPMpGgBj8oJ98BaqDa/S79IH1PDn/I
YJo+HCqNZ/FmH47drOX4i2E3QyX3Jj/4YKphlcU2Dj9OcNg6dmfEkmW82U5L6wTZeaQjQDPrx/wm
uEsP/sH7JN4I37x72Hi2bKcP4afirv94fWYXW3w20OnPz44utxAVpXcZaOlGyAJALTX/UHxjObjZ
Ho9GoYnMhhi5qqJIE6LNRXET3q3giOKTTrdT+tUr+JnVCkVKbA222u/v19Z8uZ5/zmnjnI3S0rw2
ChKmV0GJyyso/sRPlUiObj135oPbeztePIKwpbS0PGWAZMDa5d8a9I35gS1YKg8sNUMSQv6qZSTQ
2heF8vP1L3jZm/h7ds+DzL4glekhrVJqXx7Cz6NbnkwjpIqVe+CnVe2x8bKD7FeH60HXlg1Hp0bX
hWc/UPLLCU08FUW1gpHl4PtNPAH7T9cDrE/dvwPMNqCeoW2tRARwx5NlvepWhPPUxtpfOcTY6IBK
VBAtGk4ol4PgOqJHg24sEvQYxIS8VpFyRWjVTlHC7f2/y9307tbVQlZGdBFtRtQQxmzIdSkB3jck
n6vSP4QjIt9F9HR94qaTd7bUObygXb5LkywuVNcN40EVYkqhCZpSMg9RJNTyWyHWbjWBB6ykA4mu
3RaHn+x4PfTKotChIpLUScok2j47xAo/qNBIJ1fH5tUx0tIOIBn8YQjSEYkXJJuJarc+5x22uV5S
JJbISNBmRFQxqA8S7rz761EWC2MWZbb4aiFHFjikzkBTx7fZAQcRk0oTILaAzEDbdBvfbLGFp3iU
LukFmKoBjvJyIWY4nOSGwCNAzTvjrkN4BwsCyO305oyD4UM1QDbT2HWiaGx8spnExvvpMQWEKUyn
dJky1JXloUmInIl4qx20z8lt+wKJcw+K9GY8KR8AvXxLji1gVTv66O3SW+opKoJ8u26LfrayeC5+
yOwYy9Qms7RSokg//G7Glyr8I8ve/ztQU7d0kzcBhLPLOe5RkxN0i+OfMqudKH/p6laSsj6Cf0eY
rRrdrwqsV6kn59FzYHxK0Ou/vizXsiAoT/SzoVfraIfMsi48Q9Uo1xlDiX2Po+jNgyr0pxEhGhxA
pvz1qc28B9lQXMDNxp0XeS9lPX6//itWkkzMHmj/mJJO+31OIpIg7tSxz48IOtSBxjcTdCeGTHZs
bYjXLXYhx9h5oNmBGbiln7U6rVMh/FZ5dLXb39jh2bpJJe339TFthZpNrKdhvki5jdZq+jsD3qwI
jzFWWHX0uRa/XA+12OuXo3rH3ZylIkahpmKlMCoFcXa0eRH2LHde8VDnVHA6+ZgVG37sa8sS0Sjs
hA1eOosLQcswFhMRH6Xw+pzIvwTl8/UBrdxrBg83nog6PUswlJcbS88t3cvjDlJGdErqx8L7Xoeb
K3+6Oma3GkEUTkiQp9PtdhnECoca1ViM5JvWGT7QcLxXAu9oRWR0g0HVzEKf9q5H8nwoKPp4u41n
6uocnoWf5Y+aOST03Bs6aYAJZBlMQrK1t9en8d8jnE2j5eOVAkcCoMAb1NHqyfjsPaF4ufNe6zdp
Hzmx5nSn/+TQPZ/W2RaD9daLqUpQ3/xZpF8nLeHri2Nt4jgnEE6idMQhPPtuUemnNbpD7GHUutyk
OLqZvrG+1ybuPMTs29Q1OrAiLV3b9b+I4p3sfajT5+ujWIaghsTNDDxJA500X32ShfNLo0UceRAR
m+I+NCv0RqKNRH4rymwgURrEba4QJWzRTwpIeFu6OdKP62OZwVuni3AaDE5VIo5tCHvNsjRXlNuo
M0Lm6yF8jW+it/KmOma7aEdvRntq9/6pP4on5eZ62OUJexl1Wihnx15PX5UG3zQ4E3MzJKdk5J7z
+A4TELhVW073y0P2Mtps2WFDnutixRg7DHPLUd/nUfIQ5K9V8RiGIiibcGN4y3U+QSLA0ipcz+C7
Z7u39j2R1mwD17n5rPTPo7xVKF5bHHw4Sn9wj5dVU6Gy8N1MCaCpxY3KO0VoA0rUrnP9M62Eoc6H
tSmkfAog5ixLGnupDUWPOo5mIvUmVsbPqo5fik4/XI+z8oF4OQKEI+VEZnieyWCrpyNUT4uzkB40
3d3XmNIige0OEtJ+/sks9Y3NNW2eywuEfqfMHWjoCB8DNbtcf1rZQVPDh5Nmv5ns6ygsnrMyLo5y
LMI5tiol2ZjJ6S+8ElCdVdKlBqeAumCEofemFS91/GhCDOysmCJxiS6jYIeVtjHI5SqExCBPEomq
xn0/p1e3QAI0Gpc5btSfDOVbjVXK9c+2LEEbROAANMEUgWeZ1/2qkDQATyvAIofxIO+LY/BLvGkc
9ZAcIMHsjJs/LkFfBpyjxnMBH44cayZbxAfCqhu0wDYeBsslfzGkeZugszCeC3IiJD1WPRSEkR6H
zBkPxT7D6vnPb8SJaAKUC50NkyLqbCEqpYu9qMUMhkKP8pZx62tbMhTLzXURYr708KPzfVclBJ4v
36VudNIwLU5FFX3BZvmmaNW3PK/+2lgZa9Oo0mYxqbOxw6xZKmE1WgPgqWHt2eYTdN3USb61d9a+
3eG/Gtrjd2z1NtlIy1uFKv5Z0NlkSlrUBfgl8O1C3W6p33Fq7WMPLFb/WJnFhgTPyvvrPByvyMtD
pMwGz4SazbeLCsOxGulG1PNnzFgOdSTYOS/jLLW+DELy2hU6duRhAvAmTTbOztWZpl2IhoOhIvkz
nQJnV2mKrZMvVfyKoPxVth9N5XfSyhsbfW0JqWcxpt9wFiMHZYUjGjHGSIGvBMgD/jkNILcA9BvV
Ml1TWPeFbh2vL6O1uJRMwVobACHpD17G1RMlwww2RnNRBrAWiY/4sBwFPKqlzMUxvnoLtpgAaxHZ
h5MaBp0MnkmXEQcFCzmMTHK7CdCyCl/kxN/R+z7p8B5GDAYsMzldH+PaMrJkmr6A3bkDAc9fhiy1
EacDTwJgtR/24V/RN9MxdhPxYHwQ4atvTOnKHrGwUAY2KrFi1HdNs7NP2UYe0gY9e6RMH8foa4KW
vaz+UhBsDbSNlbly/7AccQOeCCoMbjYwVxMUtW85eIDpxL+xO3Q/+1XUb2TjW1GmL3o2IFfF0dHF
79oGy7yrGZhqlVufaG3SdDSfjKnbNBFuLmMUkly0Oi4EMJqrKNtbOhgUG3BU5Tq4vmnCzh8x5nsy
XW9SIsXYNXutkRYPj0MnDyiLAoj8VGN0aR2z3pN+UrTJjH1tZmp6WypqNzljKrG8cf0vcxyIEMhV
kSEimw0C4/JHj4GUGpIg4I815o5pfAAzdxrzAJORjcN+JZAsI4tgWKDDadwql4GSEl+2yAPrI4z6
rgeuCzTuhOjfUYYMfn2zLNMoXeZSoYMCNJqS7+xDhH4il1EH0bw09MMARCMOmhOmIm+tOhwEOjlN
3TwNw7ARdqVjBLwZbT3K2XTAFtLeLb5rghQHEJKPAiJrybGG3Tq+1cctTbm1uWQaKcqh1Ihf8Wwu
e8+Qx1EmkNea7kFTQyiVOMDjt+HWp9YaJOf6hC5vDxg2Igki/D+K6POelAYWTZXwS0acIbYD/4sq
63bnb9RLVgYFd4xy03scY35F9dYQZ4OJjH+Q9Ph90mL04IAgVIjJp6eF3saY1sJpjIbsXqLzPS9B
tUNoiNhpp/agFsPRj6TqhcsZl04MBz9jrCxtbLTlCQQGA1166MJsgEU1Su66WEvx4+Gcw31U6j7K
XrUlsbg8gd6pyAD7aQpoMAIu91jfhxhbJli68uyTTrjwyU6li2DLcQ2DacOd+D13lerl+upYGxkg
IHoR9MWW79hCwx7QLbBw9oT8FXTxc4tW1P8sxOz4lntgw11LiEgLb9VQv9eMaEMUbbnGcQSYciMs
5kWW+OwewifTRMiVRjYvvl3p5ncVjoyi9OlPB2JMjG66URwVsC9mR1Mlm3mPLGdit672og5RYPOY
TDeW9vKDaMBTUP/j8sbBd46PifB05i1iZnaKpko6Bgdh2Pge03xfPlTh0PEeAZAlrxA9FTVLRy1H
EQQZ730r8WFkESWIvs5+uOV4qM1R+TBIw831yVvZsrx/uKxkUdIkqg2Xyxs/RLQyTFSnBE97iLLP
uv+pMZ8Fbasws1wKdLawiED4jCN20eOt6SrF0qRulQfdvog/YE2+L/rffzoYVsLUcZU06guL6k9n
4F2RD6wEqwsfAAc/ecGA5JH/rQI9eT3UZF8x+1zkcDheWFOKtTx73NaoB5xmkS2KY9l8oKksUVEb
rNbNbgKhqF1kPxQX3niKuzWZu9BBlY+ykP8hK3Mg7Uo+9Cc/Ctq3qrEM4W2sZH+4K61sFPeUzo0S
MRUUEuzaNwTZKfrM7FEF0jF8GETU+B9F3+yrHZX6wUMEGVP7nSGGhfShbeMSVcpSwNdYkpvmF1Zj
gveBUyzaxYUQo7SCS2RxwrTDhACXAfpF0igPxBOODla+8VZbrmqg1hO33eSJvVQMLXOMnmEjJrbb
ywqK1jUCpYN8X0bhrS7SrYJSpNvpZAB//fusANq4hEB8UFyVJ8rq7FRA6wT6YDug/og4qnbvIg/0
Kf9MB9WhA/Mx+hJyLe2kjd20vCzAfFFhN9nEtJLnp0TRelnYd9g9D6LoZHHpuG1yo8kub6hUdWBh
/Omp9P5SmiAT6GnLiwWvkTjVKFpDM0AjJ5Lh7mz0/harnABQ1kRaShQjF8qneTXiZh8FFMsa86g6
bfBS5/ch4PSNr7WYuCkO2gToSKoTynF2y5ai21dgg/DJ/uJ/lL+XL+OdfyhCRzpi/4hOdv0AAGD4
Yd3o++uRVwd4Fng6988eMRGIed8bJ7WdcMDhoH4oO3GSpNnLQrKxOGZynVT8Z4OczsizWFmvd5rc
EUt90v0d8hIP4kPxS+6PHfhewIjDFwsRXfU03MFXElF+cILO3pbTfe8sXNw077+DwoUK+QT7ntnW
kMZ4qAKd5qD7rUST6lQdk2P6OT3V++rG+xIctl6+i7N/Fk++HHePWV3rg4cBUsD9EjhwxHat62/s
hcVJM4syW0KJOoB2H4kSiDhciLauPBQgb6bNMVUUsj/GT0/x6EWK5Ddgmycq6PnXrGvA073PXy+M
EN968260GoytLMQV9dP1Rbo6gWehZkMToKJZxsDQ5BFsiv8C9wm10Nf/WZDZTsj9QUSHbJq/4ash
fqeGuANRcD3G6tJDX4Vsg9ecTDnkctKaKqsrvyFIfJPfYMm5d2+Mh85RdqItn/5YS/nvLXcWby4v
0cPkMj2J88tAiu3oHnlBPogfxRfalMJRP3kHaQPLtvapzgPO9pZIVdYrUgaol79LUzri7uJAjttY
61vzOF98auhZhW8yLvSf/B3aayeYQN+tB5im4LQ9Z0tyd1krY7Wfj2u2BNuIOlreMq5JYAWZ4Z1/
KO/yfXEjM4n/FOn4LyF6y97oLNpsLdZdpDRlTzT16J2iffaQv1p34cHa9zv/WTCxMACrcWiVjeU5
/bXzg1GX0KYmEzcwMZi9V5RRHYwqnFaLe5Nolo0x+8aHW1kedA8BzCmaCNhMnx0azeDHXhYjEi1i
VJuYn8ccdQM4QxvbbFpls4FchJl9rTCIMhk/2QhCYpUg/V/2WP9GcnqnV4oAw7S1nvAsQMuU8tWu
D2Vp32P7CWIKruBGW2flgqV0NwFU6YVxBc4+5agF6ZiRo9gFh5YOIt1Tn/nv7BplzeujXnJ4LPki
1DT5Z/cr2hK+6HaEqh33yTN3JrqmSBHuWEA7hJwoonu2irQ5m+RtfBp3rj28opT/awvNsbZ8Qf7r
qEfT3TcWaWAZRIrfAFSw1W+hbLtHjrmPXe1IHwRr778hPYhylZbuxnQXGRtLeKYL937i8QiSqf/C
5Cb87IRVIaDHKWUY5NlsxL77w+SKYSJssu9PquPdSLeqhxFGvtvuAq1sH0IDiINFQl/NnJbC2fyr
fZ2IRcn862l+40uqbfXlxjdeNj75xgQAOjjxYAAMX8aI1G4Uh5DhDbflTepE3/qTex++/d34VDBi
t7f08de2rArVgVfr1FOzZhOKU7LVtm4Lc2/w7Kp5iJUvrv96femubRKMckjjZQVZlbnhJ7Ifilxa
dWSblrYrtcBRum+ejnCKuJFJrH2i80CzLYIx9aCkXcNgSu1GDqXRHqRM31iDazN2HmS2Dkxovakl
M5rAC++McPyEANpB7bSX65O2Gkai0j4R96ai4+VSqLFQn6yrkTu0BHJ2xX/STVSOwX+qGwNa/TwU
L8BS87BbqBLynKc63BBJiZ6rrD2J9ave/jQ2GwfLajerWzsLNDssBVcNUL0mkMy9p52iY38rHFEu
craILpMWyeKG4KqboBjI9i9Kp5KUqkMV8VINwiCMPxhqiDpuE1rjKTRb4x4N0iJ7lCmI42Gi9/l9
7caTkEFjlQ+JDEH0rhSQu4Y3jQHm0FovvidjHlspQfJQJ5llOnWLQlCZ4WWLVmySfhtVS3yqXG0o
qQIErvdhzFoJrzPTxZlOSLGgp2eTKKdaTfNup3hVgryBUvXUkn1ZAghQiTJ+8EL92fToQaBhgqGm
rWte9CT7OqRFq8hK8DKah9N6WUTiXxCneWa5EDB0O+5D+N8mstMqBNTJDK+L66ynKJn2Ix7rYfVc
67r7kDJYxDv1ILqTmkk0iuYLptvoHtP6GMIqQTFcRNtxY4GtLWUdb0P6KkA68B24XMoWOiigjZEL
CExYx6Knh6ex7p78pBY2HqFrBwDiMRxl9I2sBcS960r8ijQilXIu/iyVoBeR7JYTdaP0u3pQI0+q
wuiYwFLzF30dup5g1dyB/cE9mvWh+hR8Qlf7Vj+od/IPzOmwxXH+/EAwKdJSan6vpM5gAXWo1Vwa
Bp6JQzfsWitMb00UVfZy1I1/XQ+1ulMnrrCmUuFWFuavOdxk3R0YXt4gR69KH9vGeMjcEJm+7EXy
ks+mER1zPbijd7WVRK59QxBuymQrRo9+Lj8oBKFImZDsTmrbj5keHSH/b9R9VkJw2cEeQe+NBvm8
3cd1GDZIHEa20bD3fB1F9S0bmLUVQoz37sZUSp2bCQVjh04BwhI8KfxXuXNq8I+T3mZ2XyJmetR2
yEfvNz7bykYjEEiVybMEMcXZRqvTpIAuybi0eFd9bz8qdwj1ljttD2d+l3yVPoVPzV30+XrU1cnk
+U6jSqa+P4eDoZ6BRIrIQBvFeipyFxmf7Ol6iOl3zxJ+ao5IJJNoU5aYg6dSf4wNZcBHz5yU4LQB
I4VOQQNB8JW7tPHMo5mPz9dDrk0l14cOBYH3jDlfhX0gRWEToWhAD/o7B/0tgFfUIVJkHK4HWh0b
MbAxoWgAZvDycOwwN6D5geluYFTI2owpxN3R+i5k8TP+8Q0ycMPGm2V1aLTeUC5UeAfOeUAFGuma
EjObIHx2ajreh5hB9lz81we2cgfTtP93mFmeJFeo4gw6mWVQVQ+j1qJ44GaFUwKFdBBLig7Xw609
SyCKKHysd+jlnLw7TpycoiH5wzJX/E3pr3f0t2nP/RV3mLHakNW8XfuATutG1r42n+eB5csvKIqj
PuAfzGkyaep5OHI4rRk8+rK/MaNrO+080GypWF5ZVGNJIF8TDnKHb+5Y4d5wfR6XXC1wPOdRpl9x
9s4BxCQHwB0iGxMMZNfx3rMcxfY+9A7WpMi//8SQeq872T3Glaq67xzpe+Z4vv3fOM/WBwyEUX0n
Ts5xoFqpSTho8VNGjAkc/GaUHZKDd3WjkajI2edSLX9Gcojaz2hm+zTFbQP5mTaqceTJAlw99XRj
lU3PoflJpFM9+ecvmgNF26rX0VDmF4U3wYl07qQdpf22OvTaoUAeQwJLMgMiZfrzs28ga4UQxip7
B8k6OwvrY6s8Jo2JDIxCx2zjtl+d5bNg5mUwL6rVrhYJJiOVV9KZzXiiXV9Uq1uEFgttS3MCvEx/
fjaeglPWK/rpiTF8dq3KiX0XT9Jh4+OsRTF4wPCKneQL5wCNJsCUw49yTpzx1Po4zQ7prsMF5fpY
pnNrvgTOo8ymS9Ait7QaonRqjrmwKwCX95NBf+oU338QOYE2zpf1gDzSNXRmSTdniZ8ZGXUmlRkJ
kZ/dDFp1r3iUWBphbzTDBstlNdTUC8PAawIqzuq7CA4NptDxncQhwhFJSpAFrLJIP0hjRv+Xdma9
dXpO03U5nYqEiu4EPoEzyXvtcmkADw1L34y420FHlqxxXRgOedOjgVXu4xRzIH8rN3sfxiKmpdIY
m5Lchc6D22WtKoYxedJLiwdWi6qtE5UfBgsG6t76nDxoe/MxefUqjLiBamLIxJFr95+2Xd/nozfo
5iMXhP/jxMpdLFk1lgWU/SaQJp4Aeu801m0r93aiC4hW3lrVVuN4vkXm8WaLV66HMPFbioXRKDtK
hRrmV8H404LCPMjsk2ZRNHTABHF/sdxneQhPktrdBjVGQqG+kRluzN+7kujZwVKrhRTCMgGlaekf
TVNA4Fc6VrF7wFPjANrvZez0jbff/LhE08Wa9j8HMwkpRbrLBYv2cS6oSsSS6IoDMNG/XDP/ev2I
WX4lHl2ow/Gu5KJZSPDw4oQvnWrACvzhUQ5r/M5044eGHt/1OMuhEGBCCFPPhag1zz2rQaxzqrnY
M4OSKLlUTTxOr4eYnyjTOXIeYvoJZx8oaLohqTQ5AcWNZUjZnVSK1rUn3+ZW9OV6qEUGOI81+zJp
Wehig5bYOygi+W4hXp/dercIhAavMAZ2qB/iAXbcephvxp3m4GyMrpbUIWBuFOJKsqXglD8mRxcf
bJqyOEU+Idt3a3q2jGfmcWPE6x/QmISaZP4973Wj7Np7UcPsTso/xXPqhI+xaCsP9V5FLT9+oN66
Odopyzw/PP+e5X/HnKW7ZtAbiJUSE08remXNkXT3pO3puexCW7gxfl4f4+oCkiFEKuLfZJbLyQ3k
WtPSaQGZde0Mo3ZQFfdT5ymnMt1SlphnXe93Hu8h+rdA4BaG4qIVxIkvAHrKVS39aHjJA/2A3TDG
P4MwRa606Szn+uBWNvrkXP4O74NdOofJIgwrZWZSoqNrIGubl1wCapw+Jb5e7a9HWplGQC4gtg2F
mg5H1+U0lpEaI69HpKRHilXXbGTiHT/1nBADxuuh3snlsxUCLpxSLyhZGhnz0kdrxUMbmWDBpm5q
e1M+ZkAwwoN2iDCuiHbiC6XWI4pbgJZ8G5+20/X4K5viPPw8X8pqYPGpQXjPi8c9Vl6K05lVsHHz
rH06GhqACieBKp7ulxMqNa6eqaJHjVe0flp5r0HEie8RNd2SCVn7clSQJpokBXpp0QjIKsnAdDFG
J7I56Aj2i5Nuc1P4b2akbQHhF6139oBqACsDpSkCO36vDJ6dZUpfm6gcEk046bdu5AS3voPz9ym5
oQkl2eJnKdzIpxdYtnnI2dLMkSmoUKGYmu+9032oChurRvBRTnWfIcwGKR1/6LutYtnKZr8Y6OwY
i1If9L3IQI2AG0lQxtdeFe/U0X+zYmwDutHYyK0XFcG/x2lN8jyo1yxyPSloerFQ38c5HvTbhJZl
a1dO54x72Rbt7Y6lMo1hvhERNPhXxFm2p7aeyzcmongrfMFi8d2CJ/iUvlh768HaZ8fmwbzx3+I3
5da1Zfy+413u+K+KjcyHQ3/jk/9LRhJ74yha3Tlnv2qWHurVoHWFwq+q8ycr/1Iq+aGrs41DYPXz
AjEHqAi9YiFShyGgl+k1QfyOTnGg7HUaHV34deg+l9EWsmJ1RAAemOsJajyvJ3tK3IyWYNJ2wFyh
T4qdGX0KrfI/2Sgm70BFogVuLNDMSYc6cui/f07tMBb74BbN9D1wzMPgpPsaSoJTff7T5g2rFiyd
PvUGUQ9atKQFRa5LUR+J4mOkMVq7FrNaz6w3Lo2VQ5t2A3gzjFnAs4qz7VgIneeiMcYpF5tfjTH6
kQXJp+v3wspXAtA8AfUZBZzY2TvaraoyKFCptnONapX/WyhpgPWv14OsJYMGJgjMGOQleKqze0Gw
vKxyG3nac8GpNG0929X36j5+xGl2X38vP8R7o7vp7ra+02bgaYbPTu6xiVN07wn8DglGOD39YgDC
VH0E2OHHZjcFZrOWrbYf3efsx8aop5NkdtIY9KVQ5EKegKxotqeDskywpZdi6mLawfiR3DbPqreD
UTLcYmS2Ew+y02a73L9BTt6nUvrnqwcmJ3hFuoxkivO6hYsAZlbTJbC7TGt2sdhhll2Pb9cHubJE
2eBIICMPw1t9/vCLmD3gUzU3RqXZyBPtgINsbPFpmubTeB5iygXOvqFX6JlfWVCm3pFhtyhkHdSD
uGk+t7YTqMRR/JcUlOHnDdnCCMHQtLgRWIlR7Eo13Fc+vcs8ETbGs7ooSV7QCpBBCmEWeDkgF/ud
sPEZUHdb3k9APvdVeu7dXbvDfcMud+kv/5P/0G3p3KzNI7ucI0umvUej4zIsUmdB5iv4iUf53XQe
I/a2y3Vk/v27IEMuPAj2Wl/9/PP1cRbUmJ0vVdenlacWtLmrT1L45CrZxlt6bQFOmAYk1CZntjn+
HltiJQsEPpsaDndsh4+dkIgbX2zl3gTkPx3FIE8mjNXlzFWInFeZmLGRK/ejW32TLY+t1O7aERGX
+D94/4DimkjYEpf0oi6co5xfNAaaoKAuZMdPrNcsLvKDmQwfr3+bBTqdawz0gQEbEQACy2K2IhDF
l7m4hMhO78d75WR+jH/QSldvMGRTTpRSd8FNdV8cokP8Sakd5Wd3a9z7GxfQSibPI29iAEw/AU3i
y7ntLdeSVInRWrHvPWKbHGHMIehyYBe9n373K9nYUotbS65hJSH7xxsFnsO8dYoxSxAFEbqW+hPc
4vCnvyuny++UIMVD3nBv9DeRI9z4x+vzvTrUs7Dy5VDTzMVuJiMszhsIg57QRd112m/vT5mE7591
orkjmaDokLAu4wydqGai64GCF2HhtLXY7Hy/CTaSyZXzkraFhjcScdgcsyhYLMDvMRlNJ4gfrVq/
VUfp3lOkl+uTthYGsRPUAQDJLWVPOrFXVRcPWturAOOpZvDLj2vDpui+QZxdOUiofKMCRoGRpsK8
UTJ6ieK3UxcrkW/R1bd1DKKvD2UZgXfxRM5HRxOm7JxXmvi9lotBCFhlfK2VJ3BT1//+lccUAbiH
2UUkw8v+fI+hgWgGeFYfQFbsvFu1t8NDedIeLJDvUrTH9H5jTWPnN7+diUnXAIU7jaLyPEeVWy/U
45RBodnw13TOP0f0majNfogfy8/dIf9QfkPJJXs07xrvbpvEvUC/0ne8+AGz3LLMu7Krc36A9tjt
g9N4Q1Mo+2R+pNx9sI7Na3tMHoNH83lLI3G5my/jTl/7LC0ZW7OS8oS4Aay70PyFlpKDucOukTcR
sMv75zLUtEfOQkUylFp1GqL+ZB5xETymvKh+WM/+j36n3Tav+VPwmP0QXoeNj7vce5dxZ5lXXac4
EuC0Y3d6skuzL1Ug7sRxA3e0Ul25jDKN/mx0qLkhmlYSpSrtnrzcBoj3o/na/SV/Ce8A5/zYanUt
E7CJhsKRNWnXsQ/nmXHgpbGlRrS6uNIl+vad0woP4z24iH25T15F7bnM7gYHMpbzx0n5LPTsDhCF
IfFSjc5eiRlvr+J/LrxdPwUWHw0PSW5M0hR1kqiZQ48oDMuZCVOJSl/vmN2j22HHOP5poY8gUK95
2GAJTgIxz4ig3MadAmct9rGBU3DKGDBox81oK/lf7DIC8cCg30NdkSbsbOlXYRYEyFTgDZ6P2ksj
d7ICtVwWvhhx6P7Wqm7LOGBt+kj2RJTR0KXhsL5cjTDO8Z+qFezRMKqTUBr0kdVPwk364/ShL141
DIwE7/0GpWwxzykh7GaYeRMnVd5SmiJCUu/zMns0ytzRS+GxaSDImqH+GnnubVAi8pmJmKVcXyuL
pi+v8otfMVuO0uApAixdpld5LkLMxx7lp96RnOJoOumwC4wbnj9NZwu/VISfeeXFTr+vd/5+q/61
vEdmv2R+jLuB0JU6v0Sod+G95X9Kcfbc67viqDv1eCPlOzwy0UnscAL3dqL932COLe7n2U+YnejC
GIluIvIThqfa8U7pAdFp4Uu7s45TGdD/Zd2r2kb9c221wZG3oMfLE8VhNmqpcP1Y09lHaezuiuS3
MdLGGTa+8tq4zoPMxhVIUiaWLkEQIIcgme5TcWvXrIZgEEgQwUJCc/Ry13SG5CK504W22fn6PhEM
D3S+l29cFWuHgUXNnw0PtpKS32UUVwRMnsRDaLu5cDSMw1i5tqK8YYD0n8zYWaDZtgDcMWi51TNj
hmIb3pMAav76zlu7gyblign4A2sIxcDLsUSFoHlhzYxpOJVJTvA5vldLWzroFIRsMjen0MdDv9d2
273ZRV2KqFx/gGa4I6Yn7WXoWDIFkomWj2WVJYdcpQ0nTgHhQBFauLUUDBkgEXenViv/lCcy1cNE
yrQmvYsJuTrLKMZMCzMJUqHdeGFBxdQ/ZPgTc/pUzxvzu8hLiQTLAfDM1I1aqE/4OvamhoDjxeSO
8ibYsZM9CDvp6L0aDySHP7X9wPTK+JnazV2/VfxepuJTswhkLsRXHCgWr6PMBALclkVI/8Y9jlhU
H9qT/Bi/uY/jHijmSQvt7PP1IS/34EXIeYuvyTwtyWpCmh7CEPlPr9l4iq0FmBRQqUxg6UTudLlu
4LjJHpLCHNGi37eHvGoHzBDdXNySwFsLBCsGzxOoEZSMZ9svSZoAISGPVaLEr3kn+XY2AMS4Pl0L
fitrEYDAv6PMzl6MGhBSEohSQO7QvNHOcLQe63afaX+hkWpryu/a/e3FjZ36MDTGw0b86bS6zAAu
40+zcJb34s0bUhGYRrkbD+nPeKLYJjALMFcg69hvVT2WV81luFlikyqtZjUZIwm0u1E/aemtu6X8
sRVitru7LpKN3COEUR3HG+NbmOyvz9nawlBU2iHTyUWPefbJcPYeLDeiRREJ2VtsIbDGZfHrP4gB
8gfUHffyIgHErBXiA6otNh2suwQe0lDK/8kwzkLM5inzEBiLG3ANWCMcW6RgbAW71I31vfYxkMb5
1zhmzyoxjqPEDRnHUBYnqep2USc4zVZLce2L0JiiAsB9TBY7i9JYilu2iPDZVY+QWmS2ll1bykah
cuUsp8CrTWKxdGY5zC93imL5UqShymUjffkg5+K3ASkmQ0JEQMeRCjJjbSr7RE+O11fCsrTACaEh
rK9ANpwADbMDL3StEUtX4mpAmFRhr5vw7gPu5vC7ruzVx84RHflktPv81z9RTP8PHNof81/pS13+
+lU/fM//fzBqn0Rx/2ujdlyRvqc/v1/4tE//x98+7Yr2D/Y+GSYvJoW32PRJ/uXTDpd2cnOkN0vR
c0q4/unTrv5D5tAAYDAV3ciyZY6NKmtq/3//L0H6BwJf0OIsbeLgIaAp/YlL+9+sm/NDHWFY9hx5
HZw+nuBzLd6O7LSSdUozhqcZp6qvrHgnDo3f0QZXxQdd28ko6hRSIz5qnuRhEQd4RaqkAJSFrjyp
flM86kGTPMl9nDyj5ed/pUrQfMQ5XX51m8K8aTvZ2wtDjcuxkOBPJulBALqzkZ9VM/L3QhRZtxJe
wcFOKhTiBkCl3ybQr4lmXtM8NaRLuyEax9sozdVjrsTZc6ZJ7kNgNKzzRu0o4EkGLtDo5HTqrpcG
Qzj4dZncJEYDpyEspeizj6l8TYlBHYt7kFV5ku1HNHRE/2mU1BiJK56K9UgrwWj74nVss5amgu/m
uSztsrguhpeapnZ+1w6q5z5JUiKZBzUqRyfsy/hxdC1AdFmfYxmmdum+82LlgP5FO9ie0GrPSijV
HxTDGpCGtMzso1jKQ7SrBUn8LppC6OTyGHr7mkL4Advd8mlo8tuQj3nkzhi/9m40nHAb9Z1ciPuT
KUYC+rZptO/kvv7aVZhB210DBtmWxlr4Xvb/h73vaK4bV9P+K1/dPV0kmBezYTpBRznY1oZ1ZFkE
CQIMYAD56+eh3LevRGl0qmf3Vc2iq7vLlsAAvnjDE9rpuSMQiw7R4NC+D+VYhTAX68KK11rg59AA
s9v8cqHcnldNJ/dK96G+YE7SQ8vOSF0ZdrTzIcwMX23koQrmxWFZa7OH2IwDKEgtp/EjWvi1Hdi+
VkV6Zvi/BmHD/5f1i7NvlSFVD7LC77cD6FAZ1PW70ki0uVBPAt3PHbNpHUoyIs/0oDgXtZnD07jK
MI9fMPnFpoSYB2poT9b+mazQV9kw0xvSnz1J2S+D103MLDbCVV7MxnybkxJqvIFNlHsop5Lv4VE9
BnMJ4UDQHwd9Md3+DmqtB4lTOpQ7h3VGl7jT2CYS07Gt2Qwk1MeuuHaV0VgPGSbhRagPIxpEaUbM
h4kIdplxYLlrEHqhucnFDK8lbrJD6xocQ8qqZUbQqprQEKgkW0SZZ2FMNKIP3UYtPmjA5jSFXwAZ
oPkwak3+YwK3BdqvZblAkIt5A/FLS0VDY3TQfZBQ8ZtrWLUXrIPcTQF3M0PzGMQwRmv8CU/lCr6o
ipd6OAIk81yDmGWDpayhrWt5tP6pSwv6rp2c80fG+5IvDrqZEXGBuXgACnN1oRrD2ORdC8dbYLdY
WDR69WBNlR6hGKjO8tyfAuICXN8B1W8YajmaXQWQcTZDL64y8xpU0sJ7Ak/ZDcXcjHclETDqHjWo
WPgZFLcDOY7eRUtIjuGxr8EJW5W0wWNis3wRspbXeW+VW2EW7MmohXGlKK50Uyotf/ZkN6Lc8QXN
40E6w52oB3JjWCZaHlEtZjrXsS8Ap+nCAdM6E1huuJCmPyeW+VAU5k1pawEZnbnfZXmmo3ItKPyc
itF0I+arPAtEK+iFk88GvCltiPeem/ME/R0GU3izHoawkb0W2qQnA8Y3vAuoAl5H1NTztk7KWA9b
ezn96Pxmbi9d0ddNgu5jM4eZAaOAuR/sc9Uzl29s+L4n1NZnBLdylt4NcoNSbMZ8yvcjY+JXT40O
15P7sIff1OOM2ZcjVbvPhQGf8ryl2saasvK5h15flI2ahQZpPnbhLHl5reH1P/SVyR9hTNxuUwjn
XXj4ZrdyzMYDDJS7CKLf+MindtxBV8WkYe4RQWOrozxhRQdNLd1sYlBG9Ns0Gwt4XJsKiphcSuOo
a/hkQK40Qg1syjuif8+QldEKzhjabeF8Bz3jWbX1DBZukd354DJHaVM6Kuxat7jjbZ5eTBqbLqk/
O8FUE//FNkt21tMGdmy935+B/zLf4FM2SNzVSPgjpjvodHNVzhQYXocaYbtwmRaXVsgI5Vr64ENE
K86VM/wqLNqdGW4mWFQ3ro85Q+qjN+UM/RXXsK1HzbO2cGirD6ag1q+xyYpDn2fwvuZdWcYV77EZ
qRL9o6EzbsR6l4sYOqHzZs5mfOVN7s1NoOcmZMYZndoXHe/5pjBq+dirqtlahj4s7sS6c5UjOj3N
EljjypvmPc0dPbK4ln3HUaK2bk7d49zRyMNLCjqtEGHLrfGh1px+OOsIOKKpTqffrd+Wex+SsSKB
JrQe1NTuLriYvJtBVxXMYJuhZTB917wxNGrK2cbouukld9BxlYh8jPbfITiRTUMoW59ZoG+Ikd/o
1M3RN6jZeGSVzq6UosVl4zYPniBW4GKPXGWONBJ/KNyHfh7YbW67Q9QrH+JhqSXFLdotw9YBGRpv
Dec36ds8nomZ7aGBlD2gyWbsM5MXTzOvq++Zx/HACMYWIautdFc4PuAbZmEG85SrM5MKn2KQUKHz
xqCIX0OyIU77mW+4XbbQW/BpyIZJJOUA9o7dlwW0u1UfZw4I661jV6EoC5hiABi56WB3H5HMd2JA
M724hxh9lIOiBKVv37l3jGmOGQJs5HXLnrHSMe46T4W1UQOI7rTWmTnpMtA9ZkQTJHQTX9Z9RHof
hrhknLZVJuYIspfVedHkdCdnol2OTqHHed38YkwToVYNZZJpnMWK0CJkfd3v9dwxfpDK1W5gtgbK
qiom/bGdaXcFH3K5TQsXsZu4Ve7ik3Cs67TP0lujI9bWwWd+16mBpcdS18eztGMe+w0O7jAEHKf0
HKSj0YPJ5S925JSIx7H29B+yq+iWTlp6DTZBd91ApzNEuqaSEsD3y44aMvH6Or3CppxeaDWV6eIr
okgewcW8PE6ID6Gq9HpLSK9/z1kBnFtlNZtyTOlhcHB0+cLrnkaqEBtn16f6rm5HjyRtoY+/lQF+
GUIoEfCMZKNSQW+Ui2+7y3/VDI9nwvznZw9Zl41UFq4bAriJK60hduAnK8KSMseIC7tBoQRXPFTL
wrcOFBZXi6BFX52btaEnmoSHu4dfjHM9R6ITq8nUsoRIi2Z4dwU7S2ntPtRtZzxzkdoXSPmMMxtZ
2b00dDPMxtw9m4E7u3as1o3MnFF4hBWNdmkaQ/3SDmCOgSxUOgFKOmn8qW7/rz76F1hHX9VHF0ee
P+XoafyGcGo37Z7/689P/KmPiP1tEToA6BA4paXnj3r8T31kGN8gy4wqaKlm0W9e1G3/qo80w/kG
uebFEAEtYbS9CTrG/y6QiIc/8xen7uVfHqRV/0mBhKHG+64XkAmYSmKOt4jkL03oVQunZgqnZ4bo
if5spnggUqPVznnGiYzZ2Fb+QaVjWiQVgzj1eTe1nX5GO2WyaGRjr0IrLz19l6awlUpUj7HxGcLk
qJ31FYfwJZwKYYQqu1shkWobscszrdRvfeqY1PC2Fc+r1IkI9YrS3M8EX3iRLAmoO+6tgWozPFvK
SiWdRmu6HSe3K2LDnHp3a7hz/YSirkk3HfGhOWVQy8OhwKtsju20gkLd6Iw12EXU5f4GPpC5kwgN
2fQvKpR4HtLOVkHLqSiuc0MjtzADa1JEn0wXt8iQ2yaGmo2pAubakDwwclz93uTcaWMgjfkB8Jiq
xE1S34xKVTb5zi00T6cgWHRWAcGOpjE3js1TcK3ySRsiz+88JPBNLcwdutH2M8tKjhPWzJGo19U0
DmeIAhlEGDWgqwNhmzUeOuzKfzgjcX82vodcNCBiamSSN277TCW1urhszM56aMvRRdWTiQL/TXVG
YtJazZDkfdWpcltnea/DAQk7aqrlb6FZkxMBxZmmGawKUzyuoOMQU99XuaAbpzBhj6Nr6RToo96a
d/3ER47qwW34Nm3Rkb7AD/XDvZQI01vuTt4YF4XRGInKypG+THLwmhhgcwiMFl5RWEml5R3f66ZS
7ginaSObfjXC7ZBG5zNaPkfVoBK5bbpet36ZhW8+D527E0P3pOkFJILqNKOzDZnnfnLdDuTyVHgV
i4GYn+zL5bOTW6/u2BA1NqFGkOmtXkdVquf+HDWDkfnXmj8KKGPUnPj3Q4Mu0kb2bV/sedr5cDIk
aMkNnjMChtxPKCDayJo0J9s2rVvRCA8Fp9YMCSok5j3IbLfK1YS/r0fG88jKG5C8CrN209/d6Kj+
gRi0MQGas4vxgs7U0B+RzuuSQiHAlzoUzGqwje9wS9q86wfUiBNq+ELLD6UEPvk48dlDBVzntDZ+
u8h15MbulbRuvab0u2uq85Hc6CSbjFgzS9kWGIlXo4OpeN0VrQ78Fx/7xPeFBpxP7ZuCwyXVzSG3
YgwNk79no/RQCOv4AGGcVrdmob5PutN6+9mAMG0V+gNo73fuNPvoF6RpO/4QwJC3MRSSWGNHjkTe
XoYjJNmmi2k2kT2BX5nrB89E/XnWQuukwh5zWbMTWjV6cdc4Ldu4tWDbqs3gMN7CdU7DDCHrMkC7
0MS8sSiaFXXg6o1Hr1Xd5X2st7Q1t9Ct8JwzZ9ZR/U6s6rVAmi5+H7Ijh7BHkqW2vlXZZKVRiqQH
o5zM0roi4JVD7RY4uzFnezslsGGuiNPKJoSP6qj2ikFncW+XTibOqkE42qFxoP21dzTLk2e8S5X7
U+vsDhgtOaXGzZhXZZEYRsOLxNQQGONamZ67nSE7O555WpfPUd4YrE40qzPmva0QeH8jsI25CmYH
uggbHB9zG5katYZo1jvDu5uLUbox/Ox6GHfqnettTYVqKxQAOY+/UwZno8thkio9cDTUKGr7sYRD
HANcQkWtgBQjDQc6mUCwFUXfJKNA+QrkMNoQ7IYM4M63sMP1HC6jHjlTlrjekP1QkwIDhDMumyte
exXkWGnr4UZRa8/J0raDu2NpDy7EyAy9PvddOushNCA0J0y5gWykEFppBjXONHSXnT5Nw1YOtAs1
Xg9jrDqxMM7mLic7CKx05JGLUoxxW84jvNKonOVZ6bDZgYJg7ShApSZAYw4p/u4YOIxVP2yjsrs9
tOoFvfel6n+TDIlemGd13YRua0BrSUMrDtZ/EI9h/aVkWk/vR3eAQVGNx9bc+ZnjcyOcp9JLX3qe
dV3ioTpqApWZuX+CbG2sBriL0gZAb9CW1iFF/AmSm3ul2ZcVIvBeXI3xuHf2NFRamO5+OcHchNMv
DZAFMHtZeEpFzlhNrf6sjfzOhlYqtPDXzDuhCoEuKs9feYzlzwUzle3kzrj/54CMZS0oqwCMDwAo
CCprKrY2mTNOqBTduFcFWlAlS/HK29ATEbPb6ewUd3g1aPiw4GokRwXTkOpiwWLX7UTi7cwN3Z5W
MvnsIYI2hN4bhgpwE18D0GzpDVMv/1qnApuQhWMyxwoyvqfGQGuw8597erPWaphKuA6fNh0Fojh4
ezMCjbCI/Lh7AjsZfNPpLCPQ1T0F51mNhT4susry3EbUeUuwqOk3B80bAnwF2zdp79Wfnvr/Ez2/
QhLQyf/61xo3+GGN1cvqqlQrQCv8szu8vRNm1+y83s6hGfaXKDW/f73eMpR709n/azlse6ivQel0
rWOdypFjxoWcylGXrN400HGdhydHPXy9zOfvCxppHqYYmHitCQ2FJ0DpoWBjtZG+H2M7AYE9UmfO
TiZ9xK94Up/bJ+Zra3mj13vD8ATZOIYXEElbDbom8J7dvEOUbmKVZBIq8fVBHfxE3sNGD25WIXLR
UG2McIi9W3nXhXBSuG838tQrXfbi+hm/uY41G20gFNO8hS/onXdYXp2x0AkWvFcdivCUyMoaAIC7
hkcNiN/IFuDcBSY9rubNAL6cMwj9NcDSonUGR80igUxADhaOnhRbfduc1On9+FG8X28J62/W05Vb
52RZT9t6G+PQhFmcnc83zi0GmfG0lVujPjED/mQzvV9y9WJFipECRVsWAQ3aubvqwk2qjbWrX8bI
DpHIbIDkC7/ewGum++tjRY0HYoVFoFG1BtL7BaE1s7QMMpDtjv4QSGCiZfFlafeG7IxrlF5xuYVa
rE3Oxu+nILaf3jQGgWiSLVsaDmbvn7MpGgiIuKg1huQVxbej8OwVkQpJQoI69C5AJKDaSb7dp/vp
7bqrSCt9LsucYV16mJP6yth6kRWJ46JcDoeFE495LUf55zGb2LdosWAiuuZftMOYtpg0Zq+cyo6C
HJ6HfDftyFN/6rP8GPocE8YR/15qjSwq2dRbysVS5QEYyL0VAhMz49sEd+ZGOzegza7OT0OlPwnw
75ddvceybIuhb7GsjMfYiPqN8X3YNlG1wzDvujw/eVIuh9L76IMmiL9EBYCbPnLRZ8CZah8ZOoiG
UyzD+lJLISKugP+sEnSZ/Z+n0o1P8oBXmDG4SJC7+MiRbmCRpOpFsEDntzlanmJQsY+8bgbUth8S
l7SBZW5QjSbqVMz/7J3ihIGa6aJnihD4/iPxCXddOaA6bJSXaKpMhFttRL+j5hh9HRA+/R7fLrU6
qFlDHYxisFQXYRxzxWMJ4QsoOgZjBNLvodiP25NfxyfvEgKjMAgDKNX9yEudc5iPjOh3v+onNBfL
GcrBuc12S+qo/TyV73x2j6+CpsBzQh8YZPT3j7MeJdo/U7fc4wD8dBnx307URNrGSxi0ArfqxJG9
xqYsnz8cBaDs6AN2A7Gi1YKsFPAnK2D6mM/Oxs20TUr735DN2mVD8wPlDiZGnO4Et4YQ8i1HCVUo
1IX13jWqI2fDM/ekH2ZNf84ncQKmuwY/fri21QsfMWCFID0ehnU+tQGcoxcXjiz2Q9JE/qN/XWyL
a+3Eoiu405818RhAqn2VjllhhFrMDn2MN0DMdKyAT3pIMbQgagxPbOblkF4FiUUA1QGPFoJwHwwP
eauJicpsCUrpBsjEtE4c8UTTBKP6e3VT7cpto93JMeHOhgyJfzKh/+xG317AKosw+3qgDscF4LLj
0r+TmNDV/JRs4MdcxQVkBjNAE/hZHKWrxMEhPddtYb3o08/C+8HtU1S1j+Hn3e9fa5RRxi17aKyX
IfE26tDc8P0Cz0ULs4cZLyjQ8DPPLk9F+I/vbmmBo6TEbkFqsE7hc6iWCzKQF5cebR2O1d2IXtsl
8R5F+qLX4tRW+fimluWAOoIU1QIEXp7Bm3xP0blqNd98MdH9Em26V0o7uEYTmQ3aRhj3mmVswV8Z
6A1n+VbgPKrBIUP5ZgjEfnJi3372wKGV8+q3vFQwq3gB8SEIK6XkRZGXAZ3apsJwWs4hy+lFqeUx
Aw5aBwu8K51IEAIXM29XFTSSU77R4NCe9yfKqU8CGJ4OSmCA0eH9/IGsONUAG4CL/yJ+WNfZDXKK
6PW4pd/lj+qHAe2VNtSftGc0w088iSWtf/8FLxKikItDrgYfv3UHo4cvlVnbxgv6/UELLFTmFpGp
/6zQGtP8OhDFWVucT+rC638MaGLb/HdV7ybznNAzW/uHgHhsxPcXs/qaOfF431LykpffU+aGjQ0O
3HDqY/vkY8Yd+8D6g31q4at+vxEBp4WVIDdeoJAeZWfWb7ZfgrEKjbB/LuL2/pSx7icbH+ERamGw
vEafan02uUXBrSxvX2hx09rnVo2J4Amy7po+sTy3RZQMHxVuB0XyqnabZA867Zi/QJVoRx6gnprC
7wQzoiJYFOfNcJ4DzYttLx635FT77ZNPCWsvBocwEf/4KdVzLeU0U6ztbYDaVjxM7YQCvd09uTE7
UJmoB4xaThM3PjlYl7v+z8qrg1UfYBSRKfqy4FHnSIYtCfM9JAQ3ToIpcXWpRaeK5M/uFcIw8HFc
jHaQUb3fOrxPCy1r/d+zVgZC1yIYA4azr+84ZhZff5cfe28u2IqLkSLSGigCrE4cJWpdIv9+7utu
a1CIK4z3Gfqu+t5BFqfIT+l1JwL0J5XquyXXdc2gdSWlpf9MHoHB2/hJswHeZ+EP87CDgFBzJy7K
bR6JkJyffrIfPhLIcCyaKQBoQ8QWG+n9k/V7wUaj8J9IBmyBtUVPN5jSU5Tzj61iJMAAd+JDgVzg
opLxfhUzt8jMLXZUv5wNUHt7UqFLXG/r2Lm1YycgSRm3j+zSBdz9VID/eIPvl16Vw5haGsg62TGt
Qz20QhHRywqbFBoLMppguBEoPNVTR/zHInx1w6tzzrM0bowpO8J7KSH3mN5hnha6G/jrKvgfnfo8
1rRFFyIu757v6ovsmGvSxmVHGXvw0hoACgz4zXwHm1MYPYYUDYAKw70qmI/FFKVPp5vkHz6b1QWs
Ynub503pSQZ4S/swz82VjosYyFY0zs5tAPSxAZJLux9ff6sfDpTVokvUeJvZSAkNYXgAEHLdT3eY
lvzjM3q1wCq8d6ajMj0rjwOcROY7E03XKsRgyzyjEeaxsR5BetiHiJQK6OOpWu5jNxSLL0cltFfw
xXwQyhk7AAMasWyhIVIH8WyQsN3JPeBvkPYsI3Erp/0ict7v7N+EgYISNM8WfG1Pumh+DFDvr2Qt
jgLnOFjU9MWx2GVbJ3bra4mM9caHo2F5xpprbC0vMEM/tjfm0mQ6yVb/WNauLmAVPjyjz6q5WrZ3
urG8s/ShRCFt3Bj79sKzgEkMq9v04lTx/lngePP83VXggDhlZkJ14FgwLcY85jwnv2UpT4WnDyfb
6tZWgaL0OtK5fnG0gzHOzvT76Xdz7odNxEjQA7OfVNG0tfrkZP752bfz9u5WEWPApnuNyK47QTqC
xBJoiK+/zo+p9erWVjFhopOvq5IdwWvz4brTbzItLghQ8VF3V13DN7gLYMFpzQjDHqxn3ejr9U+9
v1V0yI1mcOAFdjQkBIYHtFwbGpD0VKQ/+XGsYgRQECXMSIojBMfc2wkNQnldRssoTcI1kt+T3Zg0
u/rC25bX/hW5+foePyagq2e8Stw7s9UgEs2Oy2hyegD+1BaBEpi+7tl1vpkSPWrrJyRl7Faeyn2X
/f+ugFktvc4cKg/oopwd7UsjAU0iw4luRXxXbAHfP33AnHib60odaPZi1Ck71hlYq4YIp7rdS0+e
2LOnVlkFGr2TNp+xZzpqBZl7oQYe0+Hn1+9s2RBfPDdvea5vT62ql7bAKwNNJrRA83eASJ4MEOMq
tAn9U/vzxHfureIL5xCxEvgI7XSOdG8CAcE4kb+eemarSKIXHSQojeKYV88GHD7y76o8tdWWi/zq
kS2X8PaRaR7PTRz0YIdAKdWAQpYVeLdgiaBH87/capg+LiZiYPut68aml3wa6+I418W5zgEjrg6i
I/df74IPTaDl60F9gdbD4oa2li7RxnrBoudHfVLhopUE+bg9yYufjqkdhiI9B5gr/nrFT3cCQI+L
1DQ0MNc0QhQBEBzDIUoaAhKmF7rm7dcLLAS2j69pQUksgvUYZK5CoWdUvZcjT3Cgwci2k3aVz9CV
35l2HlB/UxM4fotEi5sIoBZeQUDl0Gmxyb6DJQ4PrOh0cfPpLb+5oFV0rAE6gD1VcURHKhxNGdB6
8/Utf5rnwzrz71teBUF3wkyjZ7ChitJNmoNf323LYA71A1DIQENHXy/3aej4z2rrIOi1AyjBWnHk
sgusHjanThe6oxc1FGVxdfx6sY+Dr2WLAs0EFC9gABjIv//qYC7S6MCk4WwxkXgeZdiEaVTHeb9R
Dw407E/N3T99W2/WWwXG3G7KCcDQI+zqIziSBANSva9v6dNQ9WaFZQO/iSM6zTRgMvNjael7U1z0
ALrabDpxhnx+G0AY4xohcbnuIEBz3GFFSo9tc1e6j3n+9L+5h79//bpbAJKI5KNPjw3Sw1TAH8Ih
ARQgTtzE50/qP6us3r3gotCBMjnKQiQ1udF0O1btqQ326XaGz9lfT8pev3Ct8e0Zt0J384/moXEC
48AAnnExHxti5QRyCBbta3CaTvTOPku6ITSMrpm+zKzWTY/OTB2z5zkmULYTS8dNTJCmAvBKoUlt
tiT5p29s6b8TCGlikAGk3PpZ1lbrTE7/mLs6jt/7RvkQajs1iPt4S5ifQuMXvx89FjSU3m/tbDb8
mZPhUcZ9vGShU2xG8zYPi4chBuAgqjd/q+79H/vhX0sD638mhwfH9un4/Pst+WH5gT/cB832v0FV
1wAaAkhTTH2XM+MP+WH5I/hmAtkLyCIOYRcv6S/yg2F+A+ppEYKDDhx68ctg5C/uA/4I4EM0P6Go
iP+AouY/oT6soroH0RRQKEzTB3xr+Y1r+ZSR8xJ0GU8L6YFALfxm2JVgOcSLnNGtldQA7ienGvEw
CH2XGfy1KFwnQItHTwP/vN+dnZMafTHbGph+FGZZTrX1QT8LwLKaoD7BIHxKA+lCMF0HTK9Dldjb
G6ijBiPsWUygZ9HVAnwbozI3ZPMNkb+kft15bCOafm/DmMqoz618b4MWoZNBoQPWg2rZAnF9rsyr
cWDHKYe5YAPOVjkkyvWAPk5veDaGudhn4rka5ydI8cFTtR7CTMLrSXmROVxRZcUFbPz8Pt2Auolw
BH/xCXTRxs7PMs0O52KAIJoHLpnc5AQC/bMGMqYMetFtq9nYNIMbeq1+KI1FNNSBxJBPtkbfBiBK
hmbThCJtduUog7YCtLz3AuX7G3PSwpl0e1cDyq5V4BpDoxuE4RwYaKrfoy7J/EthlsiwdvOIdEOf
Y2s6Zg6SqMKCVcni9wlPLEDk7QF1Rfm9GDiMRa6Ym5/lFJI5pjmEjlteSoBLmx9tkweceyFHymnl
9i5r2JYRdTfU9N6uxSH3ZNTS/C5v/ARox6iZhgBiqHt4XMRpVkcF6HeWB/y2X0dD5uz9CtMjZkdW
Kjctmrwcv2YSj4VVXyth3SH1PYOGvhZAP++ZKv4ysyYCpe/YDQAHCG08J7yh19hFbDPJdkca5wUk
bD8YvDkGFyVMK+D3KcDWhYu0ixNsjSlklGMPV6EDGvhYkciwnxWZwY8rw1KWiawWNkuP7YFmhF7H
43zdTfPP2rhT87CDUUqQO9+7CRc1i9DBVlJP3fwMmDG4msONPzrHbHaTEUqNzN36/rWOdsmYgTWp
Ho0eXs/TY5EKsHHQCXSvoTl2BBMaLO+9I2E0pDc3FXeDYZphTA4wak7D2XJDzQTzU3bgukFYzrx0
cJBnfR2DXBPnWIymakeyA53krml/cpaeTfBLqHJYG7ZPWZuds86+m8HK13TgDYDsvzZsftBSYsSd
NK5qW0/0QSa13p7TbryWXrPvHZaiYdncyM5/1Bx0hc009oR+CRWF2CSPlco3gD7uILV4mavx0tdx
da4TF6yO7FbtkCieAY0Qln52ZQ3zzZy5N3TsDnPfgShoRx1zdjYUDLyMH7XcvAdJMm3pbWo6x4E4
SJCLCGwXUP7dJ2vmVwrXa9rVTlbkF7jHO6gy7JvUS+RUHSrburByAe83+TJ18wOZ5A9Ln7eO5VyN
aZaUjJ05tL1p9X3Z3XBjOncm86xYhscz3Gs6U43gYhpxNpAoZwk0jwO3MG5gGvOQcnczL9gJfRCb
EjWKzZ0Amx6pNHQ3M1QrnWtHZQ8O2AyIWe0daQuW11Bu6r69GH0vGW0zGcG64PTC8rK4UOzRzyEQ
6APHqGXQrraq34ZQYarXT5atX8w2vixyVZdu7IMd3zL9amLepknNc8acU02M9734P8EWxRf0vpax
p7WO8P00Ea039QzA3XzL92zDYBDTnZ+Cja06X1jHhQgKkMiAx79Kqa1SDigM9H2TVVlkbbqdkR3A
eN1QFAk0+pXvUANFRWwFCPJ7Me9PN4Xfp9l/VscQ0oQSGDiDGN2/P1LarO8GSkkWGWaFzfk0FH8Z
7vxfevMvVP9f5TexHI+gxOdvE5zXH/mT4ZjkG7wJIGED6oeBfGLpjP9JcEz9G2hsyHQRIAA30RfH
yH+zO8EJhV4DRFSBFnMxbHTwQv9md7rfAFfDrB6MYZSb8Dj6RymOvmpEIMdC9wGoTVwM+jj6K/vz
TZ1nZoNJapVqgSPcPmiIkrC1xxzfDUhlip0G1GrQyAk2ywPvCZTqoHoTGrCrDnrNSJ/SrvFfdLsY
NrY2Fhylog/6+Tiz3chnib9OYOliQ4PEHkBC6ufuCfIoU+jUCP9975GDzBhgbqnfhU7b+SGIh9nV
NMhbQCxIOMGHytlBW7/yHyCJWbO7gpP0uc0NJcPc6srqFiTFnBxA+6LndgnFTB0qjVPIR725yIQL
cE7edlCbmb0imLPCFpcDlCygHaBlXOc4PtGGea5Mr6r2LQ4cEZqar0HQ2KJwSA3GwU/hD9eNxnlF
jeaA5EzrI52ZufkT0MEi20Bhb4AVC1qtIgYD24MbmWWP53Ph9pC9rc0xjUx7rrQtio6mvyD5LDHY
lKO48ls53nDLKZK097JDu7iZaU2awuYHZ5Q+YBA66prculPVIyzMSaXKOgJN40qrWn9nNbS1gt6F
0G5L+K1Sun09Ni7o/CZSHac7diDHx7BunzdZXtLE17o6yfG/1xC0FwmFigjUzHyGcUPB0feMusnS
ITcz0db47gEFxe8tr9MLCbopHumFBhIR4v7rt/KPwsb/b2pYr2Jm/3PBc3Vsj1l/nN4GhNcf+XfJ
A20raKIt3xsOBdAV/o4I6C5/c9AORJ3hLGjmpXr5OyQY/jfI3ANjARYSojiwpO9CggP1Y7CzfbSh
ILzv/ZOQsBxF/2kgL5YZ+FWoqhZHv1cjnPeHBSiUHjRjMhabWXkrDCSBJNcJxtLFP7PN+LDSwmF/
22KqRy1XXouVYCRxWSBUBJqxKEV5128i8tWfa3/LO0LEfH9PS2xDoxVw+IW/BVGnVbc1BZFR86VJ
YzH1th36pio1sL810cY5L5YXWpnGosWQHb28cPpo4Hk9xs3UqB76Vp4Lzi0r2yzpddBlg9I2FY0d
p6ygLNP7FWTk8wEDA7AP7cR07BRC+lDKsbemMKD2oQ1gGSZ2M80F9MWgpnpBi8qWcQupLf1GF5Mc
N7D96XiCtjOsUEwIptRBNtQoy0xYudVbjXXCSKbUytqtnw7EPRjthMhRK+Y48eAKYcT2f3N3Zs2V
Imma/i9zXaQ5O4z19AXL2aSjPXSkuMEUigjAccBxFnf49fOiyJw8gVSic+66y8qsMrJCchbn8299
Xrfn46VQvW3tC4fr3a7x0tHdSWOQsNhEg2NmUYGL5V3d9vdT26sG7WuuKi49oxynSDWpo/ZTLkYE
A6M0rbjpSdqiJVljP0dpWYi7eJuDtJwZQ78vcKy1P4DQ8MbYmOQc3bC2ce/YWHJowUk/r+69VBPi
hs3d5JgKdmhxWRdEDFPAKlKpNtBEI6tDRoF9OnoKIWXU1X2tfatEB2Voox6NcevjVtPdVLoYB+1L
x6zuGnPwrBvDciaMco+MfHequnY2/TAMY8zB9+FhVlbKunQQSkNH1Svt/pCBqKyHCHSAIa7Ag+rQ
vVhA0dfJuduisuTdkK5EU4/gSexCSRZKpKkHJhnjlpZtE0SbIyaUea8HHk8NJ/LcsX/Ih9oqosHL
NBZXguZ3ngckUYDkbCkPmS2TGmS3zvnqMzR5b7PU7KFV5xU+yElCr2mIsWkqv5iTI9Iv0LCtdZCG
igQ8Jya7MU4Tk/R77FKifaUt/LyNom52SOxRA2CV15N263DOuzstL8fmgtBRn8IasbJ14U4jqfbF
lNojVAA1pzxYblZaF2xEff7GhgiUPIrBlhi4mTHQUZX0GDH2c8xzBXhRxSOg0QlcUuoJPwCzC0wB
0YsGuGtLLy7TAf+z64uyMwNvKhyIAKbgd2Fad+pUZOp1qWIX5yhGgOvSJGE7MbsM4Qw1O5sVHkCd
DRIRjG8GBHvmnlYMXcROXVT1TjpGSretyzBPbxrTQ60VztNACBKcNh1zjFcUucAwtFBtufXaxpL4
Xtw2D/3J1p+YyJwuSKBfiVCl7id71yUoXQWmA0JYbHiNzzcVeFU/9TwxAdUzwcoCqXzy9LhsM5xv
HgF16cAK5pIHH+Qy7cIqvJTtkGgfsyuz4ES/R3ReJiGp0VMYS1H0Dn79JI3Qau0OlW3W5/QwshTD
0JiTr4E+B10GQbZISAjPZkqAK8vlEVQEjuEGkdvaxukEg0q30CCfmjeK8HspOjCyE53U2R7uT4mv
X/dqLdQUqFKBI9wK4DnXzsaoxWGvR2SyqLrRulTjcSq7km9bism1qKotCd9KKNLV7iN1bSAFbhhp
6ThekhLjWB4oZCP8n9izLc2+cTNjHPsjsZp8pnVmIMXs+wwEBtmguAe4RORjsxcR0H49OqhcCW3e
ghQgVbXCTqybzkWPZ4hNmV8TjreMykSd3nVVYty0hrLkpnb1LovRTO7RiJiCmEGD5zwhF6CDCcBb
P79qhpx2V35BLSOcgH240qfJayIlVTFcCkP5XtiX8VSxYW8DrFPvXdHLH91o5OU+qSpDD/1M+a+w
IH0V9cThw2ZwTaTOGpAXH/QeNI4NCHkNGoAGOlobzKH3MW9N46mSvLjShd0ji28lKqB9V6CFuCbA
MSVEJ1BEzPHpTZY1pTe5Sj3MGPksqU61ltUAk4FW0mxzwkQfV0o1MyJSjcimdKlnRtZgIREjBpUC
+KxhsiNuqFtpQYVf1hywHYvvRlk3P4XRV3jFDI7f0bW9yrzR64q04zUYg1p+4TlibEJYNlhppxps
Z0c1kBnBcZc8xxR/xd2DVZuEYS+3hh+alHboOeo5K1DVU6bOkNFLBzSFdsO0q+zKP1GfimrX85KP
xzKfqB+ikafEnELO9qxMlXM1eGjwvB9KNZJ4BlyBU1JoAxp3PQupPs9ukadB4XfikSpbimlTq9TR
oQkhYg9ucQVClQ7hOeegJ6BDBYwxDNmJDF4vyaytnZvZN8w9IiOfgaEZJH2pUuT5IG1vbjQjQ/oB
x514hDZlcSyESNqwz1K05VuWSJuQegkXkVuVTIGR1o9+gHyYITcQz/SnwAd3wd9A60ITm2HM7RvM
l9Iy7DGnBghglhSQZBbI8eDgccZd4VaGE1Cb2gDLND2XIGcY+O0lyhaoveZDEXhMd62t1XtuvSGp
ybsYiBDpbEE4ra9E3xQoIMisLaIicbE/ysFOnUAI7CJkJz2rCLLahWhKRoGaQP4FCPAot/ho7D07
n6DxnQGlgqZ+leNj91sAbJ1UIgbr8twEPqCzyzGuezKNIdhxk9qa2ciaAE0FSLFyWMOjAOjxQs9y
MJfTMil5VHq+tLekb80JTdYDE7scaM9kvuEpv5Top8UMsSsncsF8qMgGpj1LTw2k9XkXKOR73VtD
H3UfwKtSCh6UEyaR0GQPfsjXCkGZdtRwbvRNkLUafTLBNrMje3A8dfzXqFn2iCxbFsvGoNg1OSXo
3UfOzawuOZxgErBeE9WLTTWGkVeCrzWC0zEUh38lgAeNPvR64iwnXF71lPvXyi50eqpaY0y3/yrK
graOKbKY+noNamYn0jxCLxWiWYnrNwOjoeZaD7K+cJC9GWYNiUYb54YxQ5bmBP5ZxAyOZYN6r0/j
KTdDOfJ+52Io4Bl2yYcSFT9CKvAKRNULdDvZuIIcU62zFzJmcuvUGg8FxoqRYLfa6HM394PrwqiM
SwzEFui2f2uSPLsuawBDTLNoAfrHOF7xntg3ZaGruJfpmsbL79VIiEbNjwAdymj8BqTE8xaeO/JH
Vm7RvADCxyLXkF8RgW1x4CMtDueqHnE65n8pEfyjYPGYv4q6rX92S2zyq/rfrzUf5xi9+8//biEl
ZlrOXnX00r38yQoDOuzH//lfX1/KJT9s/oE/M0zmH+gfwT7EIOzM87aRR/qVYTKMmbyMnCkyUAZS
zRaySH9lmLw/ZvkvvEUknoiNfBLe4F8ZJt37Ay200IuYoyXXcCD58J//geeb/qj/DLbaxZ9/C77e
voe/A0pIjJk2RlaRyULnDsaqli2xHR+1XrMg0yYY6j27zDRztgFfeTLnKoBng/HkOhpB0y6caRL2
emcNZuQh9EwOYCvgbPRLzMPooLu4Buy9AHosu+pKB5MclSgS70vuJ94b/XjKy5+5X9r80jJbv96J
En7ObpA04VtR5wbmrd2GtRcdN0o9QqTgZqCFZWm7a72aIb8/E7cmSKEhU9ygDcbSVJRyn4iLaiAZ
3ZAEF50HAhK15X3Lqtb/BtptjV/uiBIdtxhorI6y4zlOdUBUT6o3jSEae6Jhkr+16gFOdFIC2TcI
T95Ku3RReOvl6F27Oix+xD1AfpBw8Ug+XExc0Kq8HWth6H2QjFMpbhExFpAh9ZBla6ptweSQykAH
RMjqNj4MZgI56ty1vyHNYMidKMCAvapsR2tizwH+EJ0CbpuFziRwSiJktqdAEZKRa6T0BXQUDe4E
vkE74KZSC7ATDb+wieYS7FE2lHm7ZuKNuEhAb/xKkcm4nayqQnWGdpm5h5Ld4AW8GuDgl2lRPBtZ
X+sblPBIeeU0EJ9Csq+Ze7daEK4vUT7T/V1GuScOQ41MaSinsoZocmaRPqgVBeuHlRNMSwIndmvy
EXUzUMB69HaPjJk7t9ZzEmH3V02oHKF7MuhJLxHLZC55Hr02aaM61Ut3346UpLdOxr0uKPShFoeq
Lmn2ZfR4Qq96p4RPju5QCCEEcrQ6AzQ5K+WhntByukLyXD5KMx9QwtQR8gTQvnTK1ySfU4F1ibpR
yAyP6jcY3EA+gWfSKXY+QEdm6CK7Zj3gqXo87sTMQlJSgimmc6vqrgCr79uj8EmahmWh+T9cVD1l
QKuxBLSpYNwNasFcvgforVBxCd6H2ns9rSts+8pHMpbrcHHQ2VR1ZQS6Ha+PDm/d7lBkNjNCmiof
HFlbGorGlHHvokbGIyqRdr6re5npQK9h1i8GG5jlYeJUiPc6ROX9XrfBCY478PvRCIHMNm8CWQ5K
BNOAMhY0djKtA1k4gbRDPDSlqTYIoUf7S+UCMH3jarqLAqPP1LhvTcYMMNQkmyJfSl08YaIxHbf1
UEx4ng6yli8Q7XWAK0/qTG15XtV9BLRqjiZvG6rdoaVKLy7Q0WrufdE5KjAEHJqwdZzGjZD5HKF7
SpHilvCTGi6+wf+SaJhzmd43V8OUV/YA/0QKEvrojEScgSOxC8zEG7048+VgjluSDX1zY+ObYJG0
henHBa+L+sZN/VxBh7nTFU60qcic6QR+janAZqWs+5YBqgypkdySQFQwjbcxBCiYFVmZ1SO7rfV4
CarDpeGadTodUD6d2ms9KaneBkNqtl5YIBM3XVi1U8vQ9katDaa2qIejB1cfoblNOy3SZYv4RCIB
1wGzOkIgVHeU0e5GewYPmLVt/AA7OSEB3FWWbnVgVsHsBsh5yI7I+vZIZJS1Bm9StuiDSz2SVF+R
1IDeaEALMvCt3Vr9EDeerNENo7fkW9lnaK6tc2WgG1rT9O+kQ4LjiARTVV4XLh2LWC+ggRWC+g9A
GubFWd6M2I4d7SLA19U3j9RO/6BYNbDI4qaPghPL+EB2nm+X15YkLGh16hqHBMx5Go8Cbb4X8C6n
28l1RtiDxt+NfgnwNRRX8Ir1DAMTGSWBwzVjhBwWFH6Bgy2r/lrr3LYtn/O25XOlwhqbKPHxq+6a
oYK32iY+4gVdGhN2rENTN0rtTD0UMjNJ0NTGpDbgpg8VC8zMsNvNhM/jeaD9PO0EzhENzdSt3MjW
eE12oM7aPuDmtEgwRGj3+V3mp+OPAipXVWASCsQiJiA98zVreA0x3jJXU9ih5b2+sZA5wfRFWyAq
CxVcWmuTS1Dcj70N2N5NkVnoRWBI8M2mXpvQ/oESdh1Vohkxn26jkwJksrrIv2eFyIrrTLjyBlVa
lYWypOUjZknVV2aL3LrQ0972L4RHButC6aWaLjXuqoe6KR21gf9gTvtRuh3beiPmrkMFpK+B3J+h
1xctztR7UU5mElh+iUp2omnIBgVEesmhAcDQwj50MjMqlGHJra9VM62YojUysjtgP2AWPB5qSD59
TQvWXAvUnTDfSXgy7S2IfmqRghCYExQKrykwkNEa9mQwOY4UkqM5E/FYnsYGh8IHQKC8Ae+QMPOI
s14h4YXUnPmiDZYtriZPItmgjS1Btq0yzXJCsIMB5YNjICMQ0VE5JRjBwFsfewNR1D7XWg/4ClkL
74gXJMRB6xpdPnU4HH+AOs70PaeAYIZT5pTqsnTIXL9BiEuBA3SwXZt8QtoDrUpdHuQ4hZApqVs7
lLJq44Y7aIK37DoX31o1GVZsFKWNo9DjR54VvLuqqcxl6Ce96Txgr6txlyRe00VJX/eI6lAIG3GK
2KMVaw1ezVGmJoJ8s2WIYD0IYxi70kRy6ajZIxLEI8wCmoEAIfWgPKTn1r5pJh+j4cAbGvFg16Dn
Ey+tzaCAOJ4bZWos9N00+amLElCFJGGnGZgrBIax7S9BQ4TxYFXFn5ThGEk0TdweXzBDTtVWKyy0
hPSWP2eze4CGt1ZmUg4pH0uzvgNpN7jfujFpzYsCLbBl7ECXogHytREYq0P+B5OgY+UbblSBGYe2
jwFxEz7zAhbaGnA5pm9BW8xiqmUPBd6sKmCcy7q3x9giOHPaDS5+KDmUHyZb4kxt3FbrLws2tD+K
ApHeFeStFN2BeYwHmYwskzmCLji9TqCxshru0f5SaJGgPJtOiSA2SO0OywCPFjWZVISdVCKxDDlT
bl7TceiB4MOByL1tP/Y4cPWm8SAtXFt57dzpb8zUwTCYgYznzFI1iUJTQp6mzPqSvvFWMVwovifC
FO2mTLQasthwU7RvkA4xn8o3ZmtfF4YesJxnJIAPINyLdvLabNcMHktuCmAzxdXYAvsF9qppjifb
K2T7VFoWKgSIbrlxmCYNpsTNpcJBB42RjbTmo0hwpeTDmE/AcKuet809ermG+ifyzrKJTahm9ft/
XsD7nxmTuYiI/n2Vb5N/p/l5iW/+639W+NDhAfkaDAmjjxUxMuaj/4rIdNf5A2V9nCCInhcRmW78
MUsWAZ4Jc4Ih/Lkv8K+IzNDR1jj/IgC6Zkj0P6vvLYphYBeaiBbn/8wwoXc854nLslMgAJ+8wUkk
GLG+4dVbOAreXDfXy4PmQnoBpzH+EYL2Yor9PIGeCFqmUB/5+99+8nd//a0cEPPXX//49lN//9nz
csjW//oFf6/7a7FfP/D3uimUKf68mrfr+PXnX5dkKny6bz+gJiW6+48vdPl3z1b/tSTGbrdnu+GD
kuMiF4NnPCOMEEHNhD6IhC4KjlmJfH5RUHnq3AlyEPZdT7MNVEDW2qUXiZh5HZ9AXAnVGFB0yHJY
nCXoo+0abTg5hkmvEsPctFWG6hqBtvcInnFmG/FYDYDhdmaLQkRzj84NdIHp96VSAs0R1kYM4nFE
iSkoOrI1e4gOeRPa6/Sq/AIc80OfoJCld4+zMlHomPZOM8mlCXx9jzDK1+SGdkglp8XJSzoLfZGo
xBi9e6vrw1Yo/ZtR6Pdp2oPX4qIslomvrfReR9e5Mga+E5P1yhK0eqeldrJ1sZXjCEZsAlUAOMTP
wiBbHX0IiH72zCwvuaY/y4Q91Zpl/rPc2dtzRCkexXUPzLR3MnU4ElFzTdVwaiWPigxJhja5TJGm
/XxbzFbhvLiOdUC4QoiAYgqYR8jW/Z47xInqWQaOb2hiZC3EmBgAJu4LRYIi1ABeLmn33aH2d80l
qI2WbIjgWeytSliR4Q/WtnStn0VFMC8+khGBH8asS2z7dvThsQx14KCv/YA2T6SRR+QMoEMEaV7I
5nSFhdjToSoy+Djip2kS+xrOZumz6yKtanTLZijLVdC84eK7dPoj2JkWCibWV6N16X5qgAUc1Q1V
kE5XHVRcLQ31s75o9C2CKxy5cOQjBwXhwHHF7aTXr3lrBKbBLuDvPSfZeOyYAKKBqE2LKCgQJL9U
VnLj+JCeR4X0m635VzVBRqFs7lU/wNscr4csgdRBUV5nqfGTDS920193qn1VSTXGTVM8+XXPsV3z
R+pBftjuf37+uuaGi/PXhbat2drivzqAyWBdzK/zLKVKS2FYgM+UJ8zLKyMAsOTANt0edYyous42
DgiF6qd4MS7L6+qAtMF/Qfp1YUneXQLSe+eXUFTYD6otypOrX5rJ3qtRFl0Z9VlMH+Ot/H6byx4w
bFXkdtC9dTK2MjYeq00BGPddfgkIQ0gepuPMQ5S7EhjxFTO5mMn9tTLOIZwwOIrQZT93p509YOL1
goshr04o0cF9+4m5ToYCQFTEZYi60nUOVRnsc/SeB2vQgA/v+nxtpEfP15YFiiiWnZenmQqDWeQw
25hX7rdfoB0oxHwVYb9rD8bd55tqAaB4f8/zGz+7Z4i7lFWGHuxTG4NSnv5EQpFCaullVs6eYQko
7Uxb757mIcywd7E+tLmA0ry/gnlA5uwK0kZL/QmVpNM8ipfX9/223A4hdIvQ1JJFZSSRLIjWGAGr
73ph+zrkEBqW4L5laByKOxiwfKfvtBij7VuE315Q3SEBtF0bBPzoAzp/zYtvmMgRaklOWp6KYm8M
FqpUj4b8sfJO573yd477/RNdfKWOrnMU+xKGfeyB7G3v5tZesXudYxKMZWnP7sPKih+Zpr9vyyLo
Uj1/hyyzch0Ie3ZiezQgtNDCPZTbJiIb3dnMzNR/NnG4vMN3WJoCPdqoIeNLbW1zr3y+VyzZfX5P
nz9E9Gv9fksVZ1UKudjyhKZsPbCn/qWhZEW+fZ4o+uRNwbT9vkhquo4LBT2GXSjj7PlXE7bzkFw7
iDSDJP78lj7ffBZZ2BidDayiPZ5a1Tygwhri8Ib4RBJ8vsr8vf773WctaWEtpN4Sie6HE/W+pOJu
8lVUjXXs12syz4uJqPe7YGE5GM8x4TvgG54bDgDwnnblsbrQtxNIvf01JlFWpg9XX9fCaFAJTRQn
x+sih/6lu07jIXhFe95LC3LWqoWav9LPnuPCVGSJy/zRxtuSIcYbcYv0xt9AVbMLmm0JBy1IogFk
ouEFdgopA1Rxw89f5AL+9P75LuyIkSND39p4vhZO4nyXPRRX9V0TYlYnwnws1ka67T67WLeSa2/2
DV58diawrktSVcEHmBk65qW9A351Cz2JjbPhX9fHs1fOIAxk/v4dEurXIx/xrOfJi+Z25gT5IXmS
l0bQbefx9jUI3LxTPnm5bzvt7Aan3i66jmjsVKEK0OtVUPfXhvkTs7uhv4bqXfYIvHlUZ9b57Wmf
Lda7KZWpkVWnMTRfMdaP7PC37oLHKjYfyUMV87C/WN08s+n67A4XxsYEO9xKdTxSEcnYBM9aHocd
BE4fxr3YptHaqOLqK5yN39lN5q2CnozCeg6mWdoQOgWYOapCeDCHMYKwUxEncff8+Reycka8ORln
awqpcRuiRNUJccKzltPrASW6z5d403L47DkubI6umJdVHnYKalBjoAGpicPcvEoe81svGg76YXhE
fQWjk2Fy1e9nrMbaYbvATL+zA2924uw2XaejaLqeN2t6BZGgwMKQgQVYTHlsAGZ3bhrnuyjzEGr3
n9/72uNd2B/X7DAzMbnlaRYQtPUDId8/X2Dty3iblDq7s7FqdDebPX7jNnuoHroHaBaEM+G+vsy8
CInc/0IMteLqI5X2+07tW6CFEd+jTw/F763CfNvOr4MZMZ1viR6h8BAMMcSSVFjdrn0ma9vpLcg8
u2MKuS1M5Gmz34tThe31jYNcfwghw9nZD9mdcT9bWu12jBBz/ECqXK74B6sPfeH0QN5zGDiDOWpj
s43RJrfpCgAqlB9VP/WDfbDDLg1njg9ZWXnFM1n2JPnodZPogsbxPZZxnpeh0z211jb6fFOt7Fpj
YYgmVO6YC0mhE4MIxzw1bbRrHU9rSywcH7fVuT0xHI+Sp0GNvAukLT+/iRVX0VhYHUl7p4dmF5yP
5mJMfhrdXkOH6udrrJns5cgF2hs1VnVFdWKXCVqpq9hpApsE5Vbe9BGGVfl2Qp/Oagz29ns/MalL
ioTb9jYvJTYg3UP+RQyBPwT0QezhXU0nb69vZWRtjA0Hw3PakhsVTqGzYQe8ymHLgclbOytXHra5
iJ6MrGvS0cfDbsv8mNXVJTpmDzOTfeV5r62zMDz2RMYM4nDVCfLP7qsOtwrO3JGe9G1yXz4YQfIN
5/KKiV3Zqm+AgTN7MzFnSCB0XZ78an7ObYDxpJV99OFnjdgJfVAoWbju4mvgQ4L87miWJ90rLrnI
b9Cbs/PQ9eTm/hoK+cNHeLbW4ruoO9edjGR+hI/yxYgx8XE7w161o/WUBLOuTXta2x0fO8Nnay4C
AVG4DYSSYbLde29Ln+fzX4fqi4rTsL2vttpmZZssSjK/3MWz9RbHbjbmORSjcY8zJji9aLfFVm7a
PTtU4WqQ8+H2+Hstb7H1MTs5ZDTDvfGnaq8e9AHnIGru+6YO0FJkhoisntcUZlbe4RLr0lW5BkKk
hYQTRcl8uLcIurq61ejU+MgBPru1+f8/2/mMAmRhYojzBNrnvrydObL15SwhA8x0UK9kTRcIrz99
tLPVFoeqS7vecaakPDlHePmbPIf5DMzraQMFwrA91ltTgL02hXRnnfKn+mZ8grO4/YeVpuXW8ebX
fXbPnZ5m1EPm5KQ3t9R+EeW+1NaYxPMn9s56n93p/HrP1oCiy2g6DdZwyyPA3X5/U0Pxurrr1gh8
H4f7ZystDItCLc3VRrzBDiEMSIlbet3tBui5qKtq6z98/tmtWDFvYVlkkZqk07EYH9HMLR8d97sD
9QvO1uC4a5/cwpyArekN5oR8awVB0ECHDHSgacXd53fz4UuyQZODUi+w387iJTEot0MtwUMSqNUD
MEI2ih+yDIrmDDGMXHl0H1vIs9UWL2rQiw7TF8jVSRDqMQKCYMTfJDc89qHCGmp5WKwS3T5MnKP8
DfEUcMFsfenF6w2rMZ1sJo+zlZynJdvYCDHPNbuyYK1BLxWAX+jwaNsuhOvkR86Xzx/xR2bs/AIW
9qWB/kBdWVbySMV4Nc3dpNA+uxxyiP58vtCHDvv5SgvbUhSC0dysBoTy3hYlNxaBpQx1ZAvn3niZ
hvRr4W3Ibs2YfBirnK+7sCZDrkyJ6mh98idfBnbF7mvLQ4lNq9MNJGbJDiqjr8QsHglmuWJPtVpI
oWm6TfUC+pJVBXmy1tYv/EkMsSC6igZj0AOSGnKruRn6vc32tS9rbyVz/NHeP7/sxd5PK0bcXLnI
RHgpNJszdg2oEwtyA6GzX6GeJbPVmOr9mY3hbTAvZ1XImY22WLNGL/OIYcpfieT+yr7odrM+EjAr
2zV+7Hv78ftSi4/NmAxBhKTsBB1lzCz5kZE3K6fZQpxsPs1+X2NhDBOld6WbAICE1oXQdH/Q4hmy
BqEUekjYF1FilO21JKeVff7eBP++6sIyCnB90IHC2ElP6wcFxefAGckO3b7oRGnvXIhKo5X2MNUq
0hO2czpw2dGZGanafMpbdm9MBYWxSePPL2vteS/cMQNT2JjfxFUl/lWBUH2o+vDzFd6GHn4/Uucb
hy4EujeIhwbJ34/URCROXSOT9Uh1unN9kUGNmmuBbWKMsGm0V5oDEFX1ddhglhVR8w3GcwkGpKwO
vZfytjQxFNdxKMc23HqVWfHdMovvpmhcfLSZg7aBLu4tDJslFJgkoNeqoK+dH5rhPwgUXgAwsm56
Fygi0taXgODcJNxqw2oUW552e7MkP6ADzgPWlZeeJdFNVhqv5oBU6aTnNwmm64KWVN9x3gCWNXc/
U+uJaJ0eUGdS4cABWC9FTYN2bK97vblCa8ilazQ7tCa8pBouzYDkBoaCb0ctH6CHlVwPNvqUjWyQ
UQHpaHQomF7oDdklgaeKvrYK7z2xbNCC2q91t8Y4fP++DQPNUCCqQKALx8vifTf9kLcO5kBOXeYd
fUy7B77wV9Su3u90sAaBBrVQYAJpaNmpQzDTkgmHzchf7aSUcys76KAU020Lhtrnm+v9Ur/vrfl2
z9w1tJrX3O1gmfKRPpt55AjngUzeMXealZv6N1bj7228MII+NF08XcFqzLz7+lBDfW8W4K0Oa1m0
DxyO329qYQOTrh4G3cJKydHbphdzfXWWpTCejIDG67Wg+ZV/9n0uzOHcpgf9aK84sS6nMTpVs90w
yRdHA2RuojCKXq1/s/P0CwpG2drpP/sRny2+sIqqy1sORtpwApFnRt3T61kDHIeLHhebNFrzg+df
9245B53r87gHejAW90pEanHM3bITwBpk0/X6zqHmJVrR9+hxUxjIyh+or+0/36QftAPo6KvBnCIE
VTx8d4tVMciAQUphIljLwnTXbpNIe6HXSdQ/z+XEGVedQh87xBjr5wu/5RyXt3u+8OLpGhj6TwBY
QjTDIfeneic0pfpBGVr4M0wUYJpZjNvM9mnkGvweVKMoHeJK5pFykkhHF3CW2Bd6ITc2qfwImmHg
IbZxgVPjkAyYygePMBLjc2GylUPjA6/w90e2sFMey+1epHhkVXsAdGOKoNCywTzCo5aFaFev0NkV
VzEAEf8f5yH61jAKOAtsgAX7u0Gxy0pHhDmwUwpdWj75W2esNp+/lX+zHf7fGsuMXF5UTdN5gp2a
eIgw9oPesqjlGy9ChxfIl3OqRzkhH+KEruoKvxUd3m+JvxdfpOn81OtVhxd2Gl71jf3E80BFGhIj
0GiNnL1/bPEvYjAcGgBLkCLZYZ5q+/n9z/yedx/h2TNeZu1ylWPIEw3/p7ohRWjm5Eui19se/CVT
GVvL3NmVvR26+s5w8gvhG1vPz+7VBCQIt+9FJUKfQWXFJLvElmDla3vHyB6hqwOM5w/fxVwDbqoE
TJSmxb6b3JhQTIZjOCPxMWtplhF0E8NaNs9E5XvuYw6to8ltbU7XstSPPubeLZkACaSHlaoDwpzT
QJ3IV3SDPXmdsnbTKQN4BIiEti7qUmjcrF6KpI+mnkDs8NFBZ1cBkKdVPpp0AtQ3P2BY/dAZ7kVP
OvQs3oCoYPljyCdtU+n0qEbvkmXfGUCaXp8EpntqK/HiQpjP15OAZkaYFGI7jRgb9B5MTJdiXiSC
mdlJCSpKfQOsyz/+Cn4/wWerfXasqpqz1sFLesQ3CGWtr0m/Unj8oEz1+woLp1ApvxFlVeenoZdt
1Go63Q+I6iE9mKoQYqb7IffSEBAZ4BFJvsutVscoQGuGde5qW9L76qJr2yIgGWgrvWM8a1238p1+
8KnAjYFkKq4UR4VuL65RQ59pL+w6PclDjw6TAK2cAGJcNKB5opxlBXqI4QVAFPWfdkjj9Fpoa/b7
/ekIwJ6FHnrb9DzMNi98jlIDKCenpvfoTpWJ0ZHsIRMSptv/orVNkEzAuhbqe6KsPHCo89Tl1iHp
0c83mpfScLeJzDZenj1bQ3NUifsoGoVmI06hvNTWjyb87s+/7I88ifMPe/HAMP2J/VIolHIvAYe6
mDO7Fkobq5LP821/ZsMWXh+m5jHDK/hcte7whcZzVhd5tG92nN+Yj2Xk7+VBe/j83j70ys5vbvEu
UmxDjLXBcGrC2xkdNgOeeloh+STV1iBOnPEuJJjHrJgMRfFtspt4zNbkc+Zb++zWF74hsz1pQFmX
/V/Szms5bmTp1k+ECHhzC6AtvUh2U7pBiDLw3uPpzwfuOP+QYB/in31uNBGaCGVXoSorzcq1zhNU
eZOZXzXRSnq8ZmERrJiekqgKfINnPyiu2ujKLKs1YNqlesL7rVyEJT4TpbDzlDOEUD8qrneot9px
RvKt9wDWVrN4z5u4gypUZr/0xHIskb5vuV85GJ8v6Ryq/M+Lqi66DA1Kfb1qEDIMW38fb/xjIW1Q
CNwom3EvRRvp8LW9lRWpiwdcCBrfaqGdPbf+nVYHYLPWMvaLqc77FS3cf8OTo3bM0wPNag71TkAV
r9n8b7Qd1kIhdeEx1ECSG48LABx7xgqUO5OrHDvTQ4c9cW+4yfX/Qp3+Uhbwfn3zFr973kplGqJs
IgAJ6MeiUlTGEMXZyuSaTzrg3OGWJorEXDoAWltzqt3qkVm5AEu/7oUFBeycU/lW3n2qdx0FNfjM
7uX9WjZ5OQeQIQJ8k1QgB/m4WD0ImPf3SXmku87lFZP/Bo5kD3vllrFflA3utNvIhRqZB23Y9Id8
2++NawZ318K+Cw0P7sk/P2QZ9jZDoOW5R6mpeelcbVvv/GeF9AcSYmcddHcpxoSvxqJvOw8ofUq5
FGK0UtfIH9Lgj6FDvBHJza84MndmWr98fSMvrYyhJGTqmTdj4GwJSk1HCMyoLkVvHQLpOv2/Gp3Q
IyGu7Ky1ji54gA/mFm9AFfbNwDxydNZUlD5aHeaDNhzXGt8XABTSBzOLhyDKoiSE/GNelbmbrkvH
RzssITUvt/Av7YKV7vfaqhaPgjSUkuxPbCKcsFszidyIQ7jyoWZ3sng9PyxpcReg7INTMWPneocy
6/X4J3qcBWr7Q/VHvVp/fC5lse/tLZGmLUV5pehZU+MaNpq4dtVvg60B5AP38oOminjlu2vH45L7
/mB1+UIwWgWzGVaJqQ/aOcV9QymwUc+rV/qCH/tgafFQCFOpWDO545sfC/ezrV+z1lv08P9tavFS
VFE0KGKJqXpDu/R5uhI2/5FOhdp9LcC8EF+yLEinqZ1QBpgFOd6/D2pdwWY4H5OW5IKR8U0b3JbN
n5XDePnA/2NlcY2NiVRSkLL47BXiC0SABQTz5W0oFN/kBFYUNIynCPa7KD8yerufxEx1vAChWAhV
tzC5ryUba4teXHdyXT/J4YWk8jE5ntpBJFfbBsxvXy/7wqAZboXhXmrDuGfkbz5uLpztlgDFBnew
S5U7n9lMO5rCp7QqAWQlOWLuySZQO1cfo5dQb2YVvG2l97cazV3NZIy91frXYop+MXr4C84YEoBG
4Bkpk2cBNtpJQQ3k65/8+UPJtJplCwJyeILRp//4i9s2NnMrzM2TlaYPOvDBNNVXgu63V/ijZ5pt
6GjDyDwhcOd/tBE2uapDqGeeGlc+yg5UFzflHyXaZpkdqrZxFQV2e+OL0GnYESBOXSJc8MB121Zw
9F98t3ylF+dtC+YUVtt/l9f/z29b3PKibvtIKvhtsoZ+MFw6bp47nS2c8oPc2RSlj77brdYuP5/H
jzuyuPCJLBRjnkz6CWkWt4d4QLdvmkO/yWs7R+TD9VyKL1QBy3taMIbTuiXtld+yDbdI6K6hei5k
f/waXYXI2gIIZpqLl2OQqk4NAt86zSCAIN2me7TNMSpo82MILnrNi38OYD4YXA4qhtAnjNA4WyfL
M36bdM6CAq7Khsqc8Ou/ON7/LM1aHL1k0LPe8xrh1JsvdX8V6Su1nosfkuoFuhPUUD6VVK1QGoZC
rozTpP2Os18x5zldnQv6bETi9vBdKJZQul9G1GVvhPqQDvG5VIuzonvQOEnVKSykx683663o8/Gi
gjjR4Hib2+GUiOcf8i53iPpRz2gcBmfYo/Z0xZ9LQb03KQiq6rmS71OhO8bxoyCcvPwstOKV0ZdO
KjP412tPevY7G8fN6D90evEgiAVzywP80V5ylNFJ1h7yNthocbutBpiCGTKoYUCZlLsQKq5M6faB
epcV1H1gx/Smc9zcGtMRmhVHNYaNB9MZ9M/xLlW6Z7zqzpqeauQBGsPv0FmExCN4Cdvuyu+FXRkg
yiKY9tdb8/nEzjvDUDlRPpic5YDrCNJ9AJIWnNsWYtPgwexKZ6Zt8uq//4UhA+wPWm1MAy7hCF6P
5EA1acqpKCDWNU1HS3ywD6qjQir9talLxwquQXCfEPohora4G6Fc694kBOF5bKLvmWE5ptbquzQq
9JUqwqXNe29o4WPnVgek3/RMrckL3awQnXTIaHWU1ghPFnJOX69L/WyPh4b5/PljQdqwzArhBJZa
RalYWNBYxzSPaAYwJmuLdXfV1dDa5IXo5pOn2Znp7anrXTeZAmkR88qexSh4rLwkTbXXBv0JUqp9
I5u8UplSOE1f3sleejcP6s+kwV5NDXJuIEK560RZeTVYwTMVrOBm0PPn3BCgppLMZgvZsLaLcSHH
rEmM61CoRqceuntAa90uGJs73delo9KE/EYQ9sfRbyNH17vvuZj88Sp9+/UGff7wH+vT85v47pqL
hiHXvhB6J5i9v5lGsIUnZNMxmvK1mf9HHdyaeUyVOSZavCvG5MkNaUJIWItUqGqPus1MrUiFmc7I
TbfxVUfZTKTnuuNt8pVDd2EGTyakocCt6PQmIa38uEo11JMkh/XnVG8ILVyMF9sBEGJy2sgv85B/
7EY3UOHba6/bBYAbxw+FW9QJ0Vv8xBqiZj3xvElMUb3ENoRQ90gqb4srpEviH/Pa1UfaL9+KBzj8
W3tt5uiCE4evBp4w3nI0b6HY+rjuyrAsOpyeeaI1dK/1uVt4qSsGwXGqpJtYBRWZF8E35Ml2+TRu
vD7eB+N44EO5+qQ/BqH14CV8LKsRttChPSDhiAQZXIVl9ginu5NnUFoE4U5Q2g1DattEjm6rfieN
zdHyGH2Zwn0hK46SDQc9BkgrKZtQN7/50murEV34/d5Thk00xd8QATh2sbzJEuuGwWunk0/xBDfX
CFJkRAxN26i972aT8jNd1TCfw9qPLx0RyD/v9rJek1fwVAsK73aD9lWgqgeQHm6idk4svHZDsXIT
5oO+tEa9RsInWSI0qotPYkq1VJrQap0LvZQdrZZ0FynkzoZwHQp2b/omSvSwh8Lb9qCR3a+v4QUw
IHcAimPoZfhDXR6IwSgZk5C1gIpneZvb+b5x81sY4G4gUEydEMIAxTGvkp881rZ6zlbbsnNxY7H6
D/YX7qaG6cpQC+xPlXAg66H1e2+KZ7QUbFQQEmNY2e0LJauPC16EMVLYwfw6YHCuQLa34AZ3TMHt
YMonehbWsDOXvOn77Z1fo3fetEw7XSkgLjmnf0dn3OindudF+DiV9iqlECuxYQbf1sbaKi++cu8+
6yJz6yZyKpiZgrOoFtcxIAhYuZEqaIITUhA7SQm3qKk4nCxgL9lRidqbzKi2E4SFZaA4nd/e5dHw
++uzduGgf/jUizpXhjZKoiJnQPODadn93CQDt7+Kb71QWv/4hRcvy+R1emiW2DF/KL9gw9mURzqX
wxmRKbc4tdf6Vhecca8cvl7eyqdedkMoWzRmC4Pw2fPptFdXUtc6CoHu/5+VxcPVyJLeowUYnPPh
h1neS+BB0Ij52sbK4VHlj4d27MeJ92vChidcBUZ/1JDICOp+M7b/ks8cROr8rUwavNQZ5gj6oynF
a8Qu9MeA8eLckGy5fTTltbf+8of5x8ZiOa3eNH4MXf9/eg6H4Jf0KmxUV7yDOqG8n+9fu/eslfj5
sl/7x+jCq4ueFwnTMATnESEctQb3mKSbuHmCT9qu0SAhGFw5GbOn/OxJ/7G48KR90+fF5GNxmvVS
ayoEgDe+PhhrOzn//3feLI1gcOwVdjJmFQ0qozW6ufHw52srF+rvHw/FwmlWQO9aUloyzdCmW097
LD4KjNmML/79jPsPNmv8MRfq1R9NLvxlUZlw6c9nxHiMNEBXM2VIx3/czhG3BsAXJzn2+7VwbO2T
LTyiDjFxVUDveg4SqArKhzC5+3orL3wwwjyqjbA/UV7UFh+srqOo62RfOAUGosLwSE/trzrINv/e
ClmiTq5IcxGhwY/HImtNPfGn0ToNRXsDNuMYVcoTBJorj+mFhh5aNUjI02wydBNB6Y92zKiNWiuv
vVMtmo/ZCBRZF8JD7EnXkxhBGAKdGQStsH7min6bjbHT+5K364LuYJratRK0W2WS/qCktTdafQvZ
+Y0HGomR5YQynjYW0OQOkIWqKp2KohtWdulSJU1hhICoG69nMlT58ednZjCIUZJ6VNLmuScETlS7
IufQjvlWhpzVWUOlXDheGm1P8hwMIku6MGh1RiLmWmudfOm7JUboA6srPufSveEfVliXpRlAhRZX
ddBVpAT13jzpVvGn6/JrPxsekCTb53rpWgkTvhqAvrrfWoVy0hr/QVKYo5s9PVIgQ7CCr3g7zwsf
SB2GxwSqMeS8l9Ne6NKADNNy4cQ0wS40pX3gk1vL4V3YKlvDK3NXYqzABmr1lJnKN4U0kFkL+UWU
/8rd0xTVfyfPuOoNiKKjwEkh1Kv9doJC+o+KzoefHzVkTmLzuQBIx92yazTZKj9BWJs6l1jaEvQN
mfmn6xkxK8tqWybCTrWCbVA3R0bebiiwXsM3DQO5z5PDUFWtPGti+5To4oHa3XbM5d9KPYYIFoDr
rwaZ8k6MrohQDAq1rPQ7olD+ykt1wUd82LOFE4ozfxwSdZBOTTv8nBoLuSO/28rxmpe48CJ+sLM4
jYXCTFzod9IJJeW/vp9ewzYZuejh7CbISqFtRq6ojtS1gP9CMPPe7LKc3PZlGnkRZsve34zKk0Fr
qfHvBGUtj7tw23Cyc7A/xzOwCX683glMll3BcN5JFftNKt8npb/y/F7KS99bWHyp3gqUJK8AxcnJ
nxCILHfPiY1kq8rf4u7P1z79krf6sJzF5xq1zlPh/jfxVqIjUJspS7uzG7s60QZys93w/WuD6srq
lqQhcVggkKZE1imU95V8XYwP5aRcV97fAry2oKb2LC4rxS+TLjllG0EH+buFhrokrjIF2D6CuwCK
PR0ZWtgkUdzIt1rcU1aiymL5twNzMEAI4epPN0g27MT0SfC+9Ui1hyrE31rg5IHodnHvTNn1gO7d
7J+sgDpft1N0qPvUytH6O33snhCvB7ZubRSQiV/vwaWi2PtNX04/WoVVa0ktmyeoBEZHhqSaMWMh
38+FoeIvRHMmTNM3yUOkQksl/2scAiWxfw7wW//yXXSHYiO6oFponRSKUVUVOMrqCV65I2/j1u9M
6GUtlwggmqdUzWyjfs3H31/v4BuDxuIF+LCI+Re8s9BLaJz8p3s0WvlDYCgIFkbjt14aqOqya6Vk
S4l5VbfpXh/67yGyonYa9JIr9d1ZKYZ9H+sPtJ4jW+4Ack7+FbSozwZ83KVf/Swn7zE0wlsx8w5Q
eP+OPHNjjtmPrxdxKQD+sIjZZb9bxCANYRhUtMC6rfgD+VHEB11p3+3r7+ovEWka2LNWYQZz8PR5
43QdMQoQUxCifrTZRhFSaDl9vuS6u1Y3w77YpNeSg/Kfa613Fed/7QtrS68cybFXySbWZnZKg7EX
9JWf6trud9OVv0tOCN4/1fcihZJttClu1nFol0/i/yx32fsrCgQMyp7DDp36LqwQ/Au1uDil6Wje
q3F9FXlxC8U9Ms8FIoSuV7XXTd4fwlAC5jr9UDOdF1+WzmLogV0Xb0GehHep0T3WxRC49POppEbi
vad7KD74SYQCoJK4dRJGdqG3r3mAXiucG09WYN0kpX6grwCZvSE+1zKwxmHgHYS6ZKvCqOoaVren
FaIwiYx0fZW9BhBT25k03PQtfP5D9Icz2jPMMNIo017FuN/zMfYFSoyo7BVuqIvfYq26kwugZ362
15OS8+QJKeRA6vfMTClzm+KzMpBvFVXlDoC9HD3wTp1Wv0bReEN2pNgogLmdqP6QKvykYh30zuJ+
aHuwwZveglvVKH4KU741pZLoobsTzYLp4kRJbElEh1UHv8HYnzuSqti1pv0qY3VXl8q28X1jXwdK
uZe18hmZtaeskl6CNHrt+2RTKYiOoKia2WIl3oV6/DgOzU+yBOlFU43cKZriJ6MN+sbzJXjzdGbv
TdODXwk5DQfi/VPrVzsSpJNYD+e4139+fVUvnWOG1KFzN1F5R1Lr462Z5QtqJir8sxL9GAgmLViD
AgSfTPPPNNMAyN+p2f4XiYT+3ugi0hjFUeFxDn0IfoqDAj7NgwRjII+QKNKuIwrfvPLysr63t4g7
/C5FoJFxzjOkhc6saBH24bbMpjPUunABVM9+HqFePmzGIuhsPUVJGmmt26kXr9Na2Jd1zDyD8aNR
/F3ZNLYfwnUWBD8gQkQmwr9R/JU04FIF8MMGLXyZmciZ1CPlDOCS49xvwFzSUrPznfnUOfKLysD9
Vj1b92ucMm+dgS92asm7gnM1PaaM/HNatCBU9OxvlMC2ojTPdQJyxEr/jKV01Xuay/TDD7gONokF
B7DRN0eDYQ8Q7vuhbLeoJB0KQhOzR/i5RsNjqK4DFG3sAdUovTE3vlG8GoHyWoTp0ahzmBg885hM
wuPXp/tSsfwDAGiR2ZdF3yaWQrPqDQlJVWTGz6qHcQvQ+3mtGnLxs72HGy3e7nwSmaGo09natM0Z
EQv38XHmAUqp3KJruanAy65x5Vw83e+tLh5boxTN0q8T8xTR7HlSYMWnE6d/L2+Yb3KTeThtS+Al
nbwr7Qf9X5DCzc67DbqVW30hT/mw1QtPEkea4Pkmi0dO1mnryC6BRBjDq45K1r/7qppM65uW/lwR
AseBssBHp5UXViaE0lRDyzkDrqYZvKgcFQgrrcNqZW3hIf9jTEcRSTU1CXLchTF6d6UxBmLNLFEi
26KDcnDzOO2L/biFD+9Hx35Sgr2fO67W91Xri6hmaV1bjCgw0goJfy7VDOYw8r43D8NR3M5U56G7
Xm9Z9nbfrCkGKyUJ1A1p2dMeOobP4ziZN7b/qVwre4D9TnNufOo84cG02wPi3LvoiCqXca9/+/qz
vrXq3jmfpfWlBqOow0EDhICdpqMtboqDDny5/Nbumn24gdUWnLv6Ul7PuH4iyP10nIcOandgnHTc
a+6wzW6CXeOuwujMzx8BhVCRuJJhMibYlkcgCDyOm5clwJO6xta0Ln5W2lp2xjDKdmkgirR0u7up
LZ+TaNohWFLagClOQo7UVuGLreN1JgEZpHzTfBsmOX3NSgGuQUbwyfu6HTwyPyrDcGMEy7PUOsmd
KB8zORXAU8bJphf1b5ExMroYBISaPYpzaD5nroEQ0bYXh+EoD4FBgIP+9ThJBXSRyeMYGNp2yvzc
yaNScDJhDO0yHX5z1P/IQbkrhO6hktmsRjB6Ny2GIyLiGjUjvnYjxpvMlG9RUSb9qMyfEz0bB6m7
Ob4Kbgrf9+yxnr6Vdehq6Mw6ojBKblMgBByn43ch7cYtWuaUJpNedbUKDKQZZd8EpXQNTf1mGO0j
c3M/KnNqrqLJnNwqkAVHlEu+bNU+1ak0J76K/tvz5PDw9TFbFgY4ZqAXRGAb4CKBIOmLlk3koUJY
J238BtyAtX9TXSVbYWM9z+yacEuo7tcG3xpnH881KBEZQVoTYRwR1MRHd+Wbmh/7SAqf28naq/Co
2YnVgeVSEWiD8PIvaoVMRwrekxcN1xrKeo7pVVcNumfbPk4fg85o2HZ4P+PI8m6SYADQ38V3ReVt
kmkINz6xJgOmFmBn6UVWir8hqmh2J9VXqWGd4nHK7KGqX3UtgN9vnFy9jB6mrviJ1MaxLbtxV2ty
7UzG9BDH6bMpFL+7TI9XqnSL50HDTYPzM6ESoZQrf2qU1Z6EdL2ueSczi74HYYoO42C4HtKHjqkM
D19v+fLdf7OGdhETHYZBOWsJ/E263kBHCuaSCbljppPd5NH6xuHb9Z09/Mh2a4HTojb4H3uooljE
0KL5WeJGNYpGLiRYn7pBRhEUuFGrSM/UK0K3UeRnsxT2Xt+s1VsubarxzuzsuN7l2bKfmmkri94J
Ub0T6q5O3kxIhWved3Caw8oXXGScb/fGZKAVfD0kDCDrPhorkbNmheD4u4oxVHa1GIoVE5/Ww9V8
b2IRqHtAmqxOZ3AlgTLHnNLraRoOAJhdU0/tr4/IWxN4cSupFeEG5FmLWl+WO5mS64cwaYNzGCsw
uIjRxjQnBGKlKLz1oYO9ShX5u2yU6JxTc7NznxZrlxRx9aLXEiU5w5G9ob0aIyXc5Gle3PYC9TSr
l3PbH/g7H4E7Jw6K4TmTtKM/Jo/ozw9HqBiGDWg5/Q6RXKCiIChwV5Vb190DXR4ceOrfKzGiaZ2k
K7aOO963Rqy4VcN0kp8IugNNYehETB4fQyseHG+Q18hZ3l60xeYYOiwzMiNYPD7L+1OUVdwWKgPU
cqMl+6SYik0SxBP8P/6xFpDSEWYVHRQbx40lM27HZFVm6371IxMl3w5zddiWpc40bTXygKCgYsdR
gLYTQplulzQ3Qtx47ihViWuJwXWuU5z0NMRE0V+kxzfFgMbp2bvo/orbXi5/q5aXA3KbctoJ8yR0
2ZCbJsj+GlO+EZt23BSxehhSiz5nHB1kXcfJSsDCmqmrnEiVb3vyu4Mg9gyCFyOcX6qmTod4mMmL
FGn79dla1r9mdyCTcKJyDniaOHU+5+/upVojphyj2HNKDqpJ8Xl4DDfpH64mVAN/CQNiQJPrY3qf
LiijLxo4BFJHopVPSPe09sVUr5l2CMphqySouEowo0yqdJPCQlXF35C93mqCSDfHvEI9+HcTwKkr
ngN///X69U+/RLIsQ6KxxtAgkO4lzldDEIiPBZTE17ytGCYELudMqWxByV0l1zcaxMRxYZwnC1mZ
pmb4ga+CoJZVKruC+AU9L7cdexgXmBPvFFvomDBOf5JGPpRmeiDF5AB290O/G9RoL/lIAIea9yNE
2lmI/5Z5w9ITJ0womEZz7WaA9yfTtuMY/BIC88jjcDCH+M4y81NtBCdPNf6YnbyhTECXK9l4DETx
TNne4D3UYupqeex69XAcvd+W/pIJ3lbRq6te6B1P8De13m8rYVZBrY5a5u2ALj1+vZ+XzhNeV+Xl
1HVKm8uEZxbsRWxSFEB7egFldQqNnONgK4EAc+sD0fCsgbsqp2LModAHN8BBemd3OQWH1oJoFQhD
ngzLo7jXHJPMc9RZ/RUUYS6hL2sgACQV97mnO5oEj2NcblO5A/3MqBwjLVSCb6dw3hu6qEN2kyAn
XFOVD1hGlCquz8S9jPBsHcKuXqGY3EDIINV2RmyJyCft0IcR3T9V0w6ymd0IRYm617Q1dfJLobMe
VIPGSQoaystuCrWyxSgGAMan0zxjM03Gkab/QazlyakS/+iJw48ggHsC/omjP/Q3Qij+QF79rpDk
LXGPizSBI7WJY+TQrmutOzb6GQlNFONKR85iSu8Dre5ppFfKAIkEJ3WUrKTRc7a+2HKQtYYxUxbD
XLz81I0nZapOgM3VwbPF2iYdr7Q4XJla+vTQEo1JqkYYrJHnfcJseoEJPUbNh7U0xLdBiSpp41Sw
ryTyf2GJR0TRFYTkDHmJw6+Lzq/lVsVSHl8Nfu3GcbD3U3HToLr89TW5tHXvTS2iIdTCLSEuMaX2
spPnjwUyefr0+78womk4N+ZhrE/we6mCsS6xBCK9aaAJp5HnKEcTj/G1mc/JMF/IMGf9Td0A6/x2
Nd89IY3QxrqXyN6JvqK6G4XxqezyYm5r9W44hQ/WWPpPnkxVGn9k7UyYy1E81K8C1dz3fnUSk1C0
RW16GlplY+YTXMZ5orkwBe70QiVVGHZx3bmVBgtKIuOak47y80SRPjB0VzK6W1Mvf2pddG0U5Ayh
7DPpDpXkyjf79FKwTJOiCodx1iJdHvexCctC10bQ+kN7j5TdTgvzf9cWfIvNyb0gzdPQNtWWcas/
IWA9F5xPrTEcUA+8gyxz7cG/dJ+YkaIYxWOnAPv++OCXcKh7kwGyh2bXz/H0phA3j7l1m/Zp+Dmz
O/9vKDIuZR2mhiidKmkE5MvEMvdboddR9DqN1WhHfe2MClLvZrJrph/ZdKyCZiVovvQQwayK2CDc
Y2Ael7kz7ZpOTIoZwbSRtsY+caVuW7y2M1nMnokDeevdrtU3V20urrXF8FgbN9Vscx6wNLZvGi6o
v8VMtIuu8kdwGbb6+voZ8wdbuuH3C1180NDSvFadODQJs7D2hObxQVSNrZrT3MIzMLDVyYGtaIJg
j/0A90XRnZnVsOym7L+b5dDy88pbsYyyOz8y78tyeDB0/yewcIZF6Eq1CTW0ZApvAyk8BbJ85avR
Ifa1bVfrr4LqveY0wFQVilFJP+VgXGwprx8nLdf2oSdAmzMIkS2W3t/SJBBHL/pXKRYvvg44O0ms
K+RUtwCmIYkQuptUh8yAusNjV9f3rV+8pGl8TQHA2wgIctkI1JyK3DBtTy8tN4rhEeM6BU6SWvd9
acIPXjYHL/cfIzN6IFc/NIwc+VX91/f83wh6+gfP0n4OTQcMvYu3IB8RRUzLq7ydTl9/lUsO/v1H
mZ3JO58I71SVKUnjnRThu9LVECgcPPjLvzZysXZA+IprZ4ScQfJFuWYYk0QSlInKCQD7ccMo1x/P
/TVrTOmvqy2DCxHWh0xhXvK7JQVonjdpCGAiFkrCl6AMIG30r+l4lnah6YdOIOsbai5zrF3VansL
p1+2+3rFF7ZVQdCZrB7kmUVg8PE3QOqDrqlS6qemfOjHh9B8FdMVHyxfcJAfbCwucduqRjlpjX4a
hPTWt6z9UKH62pSOOL1YUbBJLRFS2NLOyOA8JX/ytWnHs2CXsWB7HepGdeAGRv5LM1ANtGR7MpKr
OmSOTIgpFGRMAvT7hFZ0KaXl5uvtWeoczQ8Iv53HHlAU52L5gOh1xi8pWv2k7mZRVYnxB+12Pg/5
3dp5WFLuvtmyZiwiWeM8t7g4fCTOkmfJunWqy9u+SZ5UrbBLM9zU4kQHHj5aqKpiNYa3ejgWYnQr
dj8mTd9U9UvVP4lghLSJSF0bbNJ3pwJ+53mDrbe/ZKBIRn22lNQO43zT9/VNKv6EHdruUdQ2AAz2
CaSonrqNQ8VWiNMQwqEn/dzlRPVm5Mi5aDeN6hjK5GjBdKV3mh3k98ze2Fk23nsxgbEGxWmS3pvj
o6+F94KW3FpB+62HtUyvU0dpgA6kwS7HczUFyb0+OrHUbpMUDa5Su1ZT3UmzEpTl8F0uqk0OViis
VhVV547JwrMrs4K5CZWoTBy38OxWLgkmNQuQG5UScpYCRIU6KKuTNrr2C+1JG7XfkQKbQWnsYMJf
iesu3bX31hcurPISSMYUoMZy598bFdRwbeBYsbTSQV5g0eZjBIgUPDNRFRfaXLiVdKCHrcqGcbKy
5Frrp5lR0Qk03+lV3ZGHtXHEC1EcxSLLEMkkCOeWtbTcrP1ckAbtpIPgAOAziWvlugv7Rv7IwCNx
zoXh7TpLTVOOa+3UVTeJzGmtH5ryX8KW5l2jygk7PNUTKIiWZYvU6mAlmgz1BL5XPA7uAIXWrJBq
ArE6GMduJxzWVFUuhHCGTAamvgk468tCWzIhvOlrMAYjEr/zAOdo4+MEfa8BYEW1kq0sxSuhzYWd
hF8Dmk5dBGDyia9iqnQzE4Q+PqfxuShrRwu9jZa+fu0zLxqxaJpy1YDvL4f6w2kMax6q+GxZd5N+
08hPcXf/tYllt33+WlT4/7ExPznvnk7dh6ClqbAB3WZ5Cq+Mq+Fs3GZXtdu7mgPqETBJfLeGM7uw
MvrATPoYNJFoLSweyziWa0E0veisVsohZiqhEKyDPFj//k3+YGbxXqpTMuaFKkSMkBSgRTM7AdFn
ROPKYVgyDs2bOAPmdLDvOsTfy5uboP3KRrKcgbgeh55akPSWhi3kyWuvWxFEY9RtY6U/8AqePCUN
Niuf8cINIIdRGJyjccKrN2/4u88o5Uk1DUIeM8AZz23fwBnOULfDCvlGlNJ8o3q0Sx6sQ/i41l1/
Q4Qu3gIQLdhkntj6TP/l+6IyDrUZnT2zv8614Ek3g8ludO06ivqe+FrZNVn+WxC7s9QUN6NHuF/L
6SHIKpOIuoFq3oxf0oyYJC9cISnvWrED8ir3aK/l9b43leeV7brganm5jDeENmmYuujCpCjNWiZy
7+chVu0Q8pa8+iuFhwoM3JD9zFDwTOABjuUHPRHuuyzeG4Hngplb+RmAAj6/o3gtOAjwJQwqLKnT
tGSeSo889RQ1RurUVQgRYN9C8uPRu4kEb281ucCgCt3HoAS9Pg2lnVSaCfFKdqXmv7WCtmQh3PFU
bzsx27QVvWioQQtK+dXvPO8dPzORscsmkqJJ+Dmz2pKYTIbN+9VSDg4o+0n5YTLEGQX7Ww4nee9P
xpMsD70T1dNBjZRpG5GJdAzobUqZTq8mpwg10NwEfKi6Xlvy+GdAeQVD2JaKsdUZ9B6DCIR4HHXc
t+A1sKIrNAheRAgpnVKeHgd/eBUzYpoppbchJDAgNB0JYaDpxz4ByWZpNSFrHYJ6Ajs1SQa8B0nx
vezTTSQY+0IKVSe3Et0d5ZqWktxBLkxM1WU7UvxtESM95xeTHYzEP4NKlKv4rtrrD5WooejrGUDE
69vOM13DLJ+rdtjrUH4XJiyMYkvFMCmJ97Ru0xmhsSmZWYBptf/OLduXcnHdyEzramq8jZXmLsmB
Y6VD+xoBHXBaMx/o6ms5E0RztDmW3+smSQnL09fIk1vIrpN2oyfZa6MwZFHTs3fCrtc2vqDOqIjC
reccmIA1kMxtnBaATIEkGUP9va+MV2WuQWX6wEx4NcCG0p8kXd6NkexGGWhkpW+uglJwZQPIQVmb
pd3y1IOD2AyAfRjBKTa+0vwqogqeVg0+JT+OHqXaJ9SUpesKznHbpARD4XdyACPQagnCH4nWot2X
hH/TyKRbBkpjS0Pte2dIr6JnXnVRn2+L0nztDW20JTW7mizzViWn3VV+P/wfzr6rN3Ic6vIXCaAS
Kb0qlCoHp7L7RXBoUxJFUTnw1++pARY77fG2d7/HAXqsUhXDveeesLP85YUrQM2jdqOKd3VA1Awj
0h6xhIbsqtCprTKsRgsGjJnrY/rq+TsOZsYK4wN21w5W81DmsNKYbHKAMuCZmb0Ci9R59RhEMRVt
D512VnOrjvr22v4AfyRF8pVqVTJly8ZGAEfASu/BtwfYKfTIsOMOX0FEexgrxGWUkwH/GCQEVpn9
hO8JRhPDGLYEO2mByainujdSwHjNdF/IWALbtsceeDs+Oc06mjTTyPYiHTH18CogOhY0QrRFkkrB
SSQaF8kqufOywEglhsE2GOUD2GN8gu/BBEYZ0TqpZPXaLMWN6vJWQpiNDb3rVb826LDL3O4OFiy/
S+a1x8rsorZbVjBKCzsYuhoUVoFy2Uw54Iayp0Ngj9NjJogKAHbBGLpt8XF7/uAS9Yua80UDdwtd
f3q0lL+vVXd2OkQO5QyRPnIyY96loNp265R6Wzb3MWjxSaUqEOgZxm2zj/1JrSvP66dsztH02Cou
FGANq6KY2bplmLF05zti3/rtgLFt9lkTfs+W5XWxYSEHJx4Tay5b6nuf42ZoCifOSu+gpjpRXdts
mkqtqVE+1nSCqUOLCU16ccr2BsnB2XlmD8yptnrKssCyhQ/jiOrBzv1VQTKdAIM1E6tyrO3YYUM6
oBKv0rS9V5N8xaf5VKPct0M0NO/mRAPL4lHatPesnLcw80ELhYk/fEBS1QYDv3Ab+aWOSriyMYKd
jxOlReCQLh4HprHCYGjkijfJM/hqqvSpNtorRs9xh8BTT7tx09dgl/mIgKvtuKzh31UwOO+myaDz
0BRdONEimvl7Th50+hvi6Kix5INjuOFMHJgGYTxkDUEOluyCk6daIEAd+Iutj1mR/q49uJ+nCAlW
bMVKeOhTGMaZDI09Tl+EbdbpgUFp7PDnvh02k4JjmgWZhUMSu3EBTn/k6NighXpvJUQy0r1D89RG
pUBKrZHCq2k+YfC7d413H2wkb0BSr8pi6tahrRCiAMu1mlQXHPUwE7CArmFvGVm9lT4AtLlJ2mV+
4OXB7cv3TMx33thul7nZcttJZoKAc5PuYckaqVl89Phf3WUMJr/YV+QzrT9SoQ+Dm741Y7Ebe5xV
lvVYAMPxc2891qe8O7omRHztSWW/4NKbdByZoSY88mGWa9n7fvDWOJ42Ppfh2C1bo1qeKt+IBRhX
bGhOc42jOW9DlX7UbFzzARSWXNynpRN7mIezQh1nhVyi4rk3q1gBSgJSDZlgHjGQa7OZbd1+iWyX
34/DwcqclZ7aCAcLdrG77EBSSIzstaXwDFYKMRJdothZ115YZiQhPD1jGBUNHth1hrux82bre6At
QLxkCxEPfrHBYbhSOTJZXXOl0y4AFeo8i1fDAiozisjxsl23CAzh+6Cy3DGAR2PsG/BdBwNCRulY
r9joR6AgrdWQxgUMh5ibnjNRn8qKxTmEU2VfJiUIFiNbQt5WoQDpvnXe4csTwdQptpZsU+DcmIQf
e121dUFflhUsMXS6EUOz9dh7xqEglUUskdZhM++oKxRQxIoYbYOyriLa+tvR6wOr/fA659IO195/
JHN5ymgaWxYOjMrYYPYTLj2onnm6zfLmXGEEi/M2tn0dzJigSMM8LY6MXQQdcEUirZBdi7MJGoUy
cAeNy89Zp6kfDfCEsZc33hYQYC4X5jzPCrvOwfzTnzcLIC4z+71QmJZgqL34r17xamOuCQndupjh
6KLeJg8BG/N2cquo77y1ENC2ET9hajzVUoS5U6wy0iRDu+xnAf1G/eG5KmRmu8q9/hm/YjRP2Ou2
laQL6EpTAj5YxFr/OFhpqGp4N/J5ldEitMffqU/wFcwhM+ojA/JTYwmrHjtWLtmq6OjWwJ9Rvb2C
SORcYkW2Evx5ZjzXhUgQWHI3T22SlXYkuiwG8hyQql+VdIi7vInTWeDIAnQ+sLsxM4MGC6/uTbjW
zIBH6jibi5Ms5Fun3INZK6StQNqT5/c5POPh/mM2w87KvReBokU42SE1l3VB6Sql5W4YvXu34Ie6
6iLDWALJcbjboIHn+JgpQaqUwjKB9NrYKw5yY22ipoZzFnlByXvO/DRMWxXS+Y7lKqb9E0HJV3Q8
hIOcYYIzV+z8+sIXHI10bZRPRDL8hCaiDNXzRKpAeHveI9vIJ1FGcFvyYz0CWDerXc3V1URDlYLA
eUPtLBKL5UmKgwn936y6sB3J1vDvFNiCrlGt+nyAnh+BQtiyno3m1hnWVMkdcqD2yKM8Yrj25tBz
gQoA5lMNBTXg01Agv2F6XeAFHchTUFXCAPOTNMYq85tV44waIrE2NBv4dGUlhvQQm2GXXBxneLWY
wi33UeQiGc107REgh4JiV+F/2yIVK6T5J82GsJYr+JgHdKKJyFsZNGV5wWyxXPzt5KTwvuRmIv3c
CXrQI6Bnj4yuWPs5AecVAAsM+DMG9hquNXZxCggtZvkyqfte8hB6phWRy6mvn1sKWUpdjY8enR5T
kv0qFYldsryWpnzsNfImcLrzcGTSxA7pJC4H5G/kljwYHQJ/adn/dmh7p33xu6Qgo6bDxIOJe695
Iw916cNgXoA9kA5Q/CDVBCemAUpWPg1TRIeJYdw/8Q+tUOFhHU2kfKvK+QxK52sxeNvU7XcE0xXW
N2uQ0mOGuUggTP7Ba/tSmqwA92B4m8Ucl7IFAT9n+xrdwWRjrVkZQbUOzoRHV2Pt7gqUnqKG9599
wUB31QiSsGk+M99dIQgU5lJ4lDnvbLokoFhc0G9sbVJFyIUJBjC1og6ehYO2EoudWqfcGcstKbvw
4kZMQ+S7TjQvYk1r7O+GhlNdxf2s39KpiPvio+rr49xZd0NprRqMjrwWPmLW8uhM9q4a4bU+zAlr
6J0xjFGRwnWsh+Op/ZEPXtCC9IYotnU2wQ7OzNAQOZg8udFSthvXaDcpyMrjNO2ZgWq/xWBU6J2a
+Udeobz3dGBX9yU9wzguMO1yN87Gti77vQXbqMw9lDrLVlxB4thm+orV2yTI4elxF/ZDaEoiVkZn
ocZxU7Q62gJxrrZ+SeEdSnTBYwfdPPEbPILv0hHGUE3+tFjlklipz+MCV2DocVCHWL/zJrYzLQY2
mzTvUo//yk3xYnTjS2nPB15mTaAm+02CLhfcDIZMeDFmsjkxr7oTRhGnhHfBCCJzMjl82OTEvMoF
uQUWmd8l8S56AYlxdPS6SfM3VroKNGvoCIbluSHkgpsTJZobWcJrVwuGJSFA6QFNieeEXNpvqc3A
Ax9Rz9j8Sc5kXBWo0vwebYeTknxPfElC7VZ3XW72UI/ln828RMCwTpmfH0ZP8kg10ytDBna+DNe5
HY/oRC+IxNzYQ3unKhHXnfo1G8Zz5Xt3JHcveio3RVZcYFZ+se1sX1XmfoIYIewYA0MTGy73yuNA
0jtmQ/hWszftsd+I+jlCVncPo7YEpgph28FPrSTLquwh7VMuLP8mnLQWe6MkO3YqvVGiQVnwXlrB
7yR64IBPNw8MK/9o6nEJ87Q7+BnpE7/M7kWPPkk688ng1YezQBvgOwe3QILfAg5ZNXyCe/7UONgP
1FMb5NXfcepdTD2/+x3GCx37XDz3FZaFCBKkKbyJ/TRZiM+DweTXfsLAj9Zt2A/QvhWDGKLJx3XA
qJyTapFmTMb0bm493AVGeWdk45M2s+GROowETtqSwKqsbQbXg9AVUEJRNEJadpFs6icLzbmUaByl
4zFslrFaZWCAhzV1PunS7XK/ehSze7bgWxfIJk8PIEnjXCvKUwGa5bpvQHprwZkbEQEIKPx1BsCE
8nI5K1nce6l7B+0aWVs2/nqTmofeaVByppADV/sGwViBCf5WKPxxCnu3xZ0EYXhg1fbNTEDtqwYB
YdKKuLDvuAInyIfLQwBkd1g75vC7RUfl6AaNcOFuCntejVDMBUM5/bK9aZ3TBexmU6O260QiGLqI
Et2vWz7hdgeJavGh/yXSQr8pPr1MtXE1Tx+jO557t9osIk2KtpWDG6gxB9nJwDfuNBhkL5oSaBw0
fFAYoVGLozsAWwa4oIT5ELNTH8iS28b4Z1jKQW7iV+vW+WwB3MAelXz2cJqbWTC1MuIme256gBOF
190xvjzBlvxZ5tWlbdu48YaL1c7vDgpSn0xIsoJbMzGabaE8b5N73hj7EyqTwh+asMzpawoXTdob
a+UC1OB6foDwaTdogpmY7OdNNZqbUrvPU0kiT9m/mQ0OJC6etSvrrW3WUNTYkJNKkfTEeoKp2B5e
80bge3AQB08qMDuS6BYNmEmS3ppWHGiWwInd+6jncn4Bre5Vj8MjfGS2XTMclwYcXCuv0OUq0w0E
T3eOxBFn4BjHWbSjM3MCkIorzFfHZGrqT24OHzRXR0QKDZjppWNUjvOnVwC7mkS5KhRIfqTKNapQ
dsB/dYG0YCzJxj1VGSy7tH3piu4xn419Jt0db6qD7eH6hxjm6k8VbM7ny2Q2l7kqd7OLH66i9VYg
JGBd2ixwJjB/jQKN2KxIHVp0WAnU+V2VbjHNOooBrv4GynM6jVCONAaMcuAlPmkzqdWA3mDsaSBG
w8EdVa1IK1c18KlkyVGAWy25IyT/RSpc8RL1BQ7yo57TNzGypPLNdbpkDfiCnQLXDWxDsO2KqDHF
RgL7wwDeRyC77eHAql9Foc9pD22FBlMgUCj7pLS3GTxsg8wuNgNDM4gY08FyDtyAOseqFHjcOTir
au4a2AM0RxiDP/CxeaaD74UF1yj+uDrLpbo34QgfermJl2RABbocUnnSJXleW0HKxii1xKGb0ysZ
lz5KXflYNg5IICW/B4k5Dd0Uc26F4z8qO/T1NgLUplbQoJJo+0mLD2PPv2Yrv/fH9J0CSA7gqnUc
eZ90nXzXJSy3R54q+CkBWNOMgsfdoQw3SfNQNfTcUBjqjRCbWOXJnFE0Y0QKDWFKuiitbHDzc5cE
ppm+AkZcpcx4TLWH5VbCIBqmfQhZhgm6Ie+tzgMogbzmKF3Ss+nLvaGzez8T19aGPWbmnM28rkI7
RUIaUYIDuLahXAEGGoJ5v5plhVzbrPvl2XkR2dI6Nt4MU9GlfLTrHFR5t3MT35vg1EONetUNTtw1
05O20Z4PrZSBqSGq0vayY269GRczprS5SKfrdspVW4243pUBQkvVO9d6HOvY5dMnwWQ2sPz0baHt
SfjOp4+Ym7AWYoh5K55LcYst0AzEZFbf2boBQjUh9i+3oWifUytwM2Oba3byF5i09cYBjB+cTZLf
W+PyDHMHaIerEbW00+/ToTy58/SbpqihmtSy0VsocoMooRbzwsFaKkAW068WSIHJLOQMt9oIzdvW
LcTZGFQb1mCsAijRZ/BwZiQeeBBQD5LHeHpo4bqJBFNQVs9G0vo2agbVvCniDls3E7BDkQ2c6LlJ
N/DhfystzIcbsInmaUKirztF6TSARoQtEXSKo43rYumW1mlubVhYV29d7YI+7u9VWaGuGqoSFxyW
uTZbGKj69gGXpVqloEYHBjpLPeid6Nh0p037mOla4kTJwD4yrIe+Qv2I6esE89ZhQ4dFwm3OCXEB
b8ulte+0naFlg1VgiFIdrSovE6nNI23zSzoxdHaZfTc6/so3CzAkR/GOliDsasQO8Bx/uVkwP+sc
d8Pm7CC47kMOWC0wm/zYSAI2uaUDSvga1yyPQIzdTJWzA8J5VXL4xX1XB2TG2ZD1OIcMBDAGE2YW
MWZWfsDt8ZCLDjepmT0OskNn7Ogi1pWFFKm2eK/G8Xks7Ke0Q/Y86QYzGKrBD+mQqxXEG0bUTrhs
FWZsG/zYd06nP5va/kW8GeixfEY04tGvTQqudXUp++4ZgN/Lgl5z8ZC34MAKGliJ81Ay8Gky8eoX
zSon+lyM3XM+uwendO7MAqMKt8aiXRaPJMiDf0jr7CR96QdstI3Q6yBxnwjKy9zyJRgYXAdKdLHS
uQxLXLWrDOBEQc0iKcDljaiJ1JrUHlmAo/qx8X2+FZm/ZprcjVW/rm20TxSILKsnN2pgMw2ZJD0y
o8Ac0zAPA3cPuAtG7OLioXD545AiTNpA7yDSQ55Od3k3P7kZb4Iszz8VLTbKU9UBRlVwmKtvG9tO
69geQaGAUQqNTaBkrqf2QjUbs2H3w2g9Twu7jMp/bST2a15sVUWjqYIIp9GPadOcDNc6jo58NXqy
qzyxA3oNbGzg0JWQB4+NaZjJ6tJQhbMPxcykdzBVOdrYhmvOAUFWS/XONPOTMWXXvJQHIoctp3Ps
Mb5bOhYbQ3nQPaDzWe9nG87Zt6kMfBagBGdgwaR5cZmJ/9EwvapH5cU1E85+dK2X7GbEzShY7vXS
ohrjOiJOhYmKMT/yFPf7UvVjokoJ29d8sldc45TzUJ/7ebnOujINpwV5QpOCUNhqoeZchqMzKsgD
p+muHmlUSwBSsrF+LxbIOql+zVRzf5NyALNt9r6LjdYM4AWDn44rtmKHLlvARLspOP0Zf555nO1L
C2YEA+SeoTku+17SJ1DM8cumrzYf/ZB7fKWKAffYKJfQ7Sc8iTfQRrX281LT2Fv6SwMPAYx5+Nrg
7WOR8jrQSuFYYHHGoXHt0yVhJc5Kl+tN3hlHm5NzjXDRZjA3rrtwjGTaY+fXL6RBnmRrPGca2RqN
B6Mnd961lHyWYFMGfOlWo6CAmmvs7dzg93aqi8DrLQZAbHm0c/uaj3Bqr6YBjYjKq5CDhbxW8AGh
LSI8KGoJDNWEFRmiLsKSwNEbpEncVA4yopxKR9oHYoNDlgd2B5Arx0OARmT+ymhQCdj2AHiO8p9I
ad/QEEAWAYXDRdYNyD5feGK86mwIFKbyOtRoe0ASERivkvHz72PeH57yVX3OQEJ10IOV18VyolKJ
pFFl7KIR+ftjvqP4/jHUvnEE/sUBgBke5Db6Rqo4+Kfq4WZeecs+ynMIpoxEweH0p9H/d+yRPx75
5QtclIGh8ozRP6ZB2QP0YDEum5N4xO7+NNzADLMdWbvn+QfWyjc8SDgnmuD3MVDeoVb4801ZS2TW
5T4ydMBbKc+2DbJdDTUPLIR++E6/+e3wJDA6IT+D5Pkrz82up6KtGxPchoO1BW9vdwteIZitwomi
DcZE3oOr9QPN8xtOAG4gkGLIjUNFv5px+2jCnRHOsdepK0OrA6nuJ3nMP0z6r5SNfz/i9hH+tVQI
M4d2vi2V8ZbZuEbK0C3PXaDGSOguPdaPPzG0bgvhvw+k1k2E4eC1vhB+qkqTkts21maSr81dnsiN
FYmVu/nh9/qGsgcSLnVdqIhd3/zKp/DdvMiRnAFix0pqhBMH9n6+B9wU0sgFpSQq7kq57n/VCQ7X
n9gc367Kfz37C5VqqTuRDykU6ipOD2MeQH9JXt0reK535acOxYP5yl7l6SfHh58e+2UzTGhpNR+w
ByvhgX+pIgmMuHYvSC36YTd8uzAZzBvwO9rQJX75EXNvJD7cDYpr1rubsulj0Hl+oFx+vzLhKADi
LlBC6n0hlpbeVCrDR/ZYF3dP9UolfjitMLuJQEOL/h/C4r5dMDCmAIaHhfOfK0C3iw/EfSmu1i/v
wtf2jq3y2JCBc+5W7MLP5Xo8kJ17/skn/Ktn6j+cMbBt/veDv94KFDX5zPu5uLZRvZnHkK2rE2Dr
8GbFgZGCPjjrOvnpwAZO9c1GRH6PC7ttl4KMfTvw/rXz3aFqBWCzf2IGeQjZ9ePAu3NJuyOgtzMD
JBUsrO/injEXVIzODOubhQWmf4FTOL+UYT+Wsjn0pnoWo+4Sa+BPWeEgOQPYpp7oe7eMV8dpG8wi
eImbv/Ax5+rtNSmNx5IAcYYqAF2LaM3A69JIeGkVTKMe4gr2G7eeUMFcKlNhpz3kWGE2xPMqypzx
4JByZdreCQBRxFx+lvCqT+y0SDpfCLTgxhILPcHGfsKqHOeGwlfVN8DXnbboCh4bmj5WNYxWgWAQ
dzbDvEuRvFlVeYwcOhl3KaKsKhDlZWHvwQ/bDjX/ZKZ3msVyHCDoCOZCgRbFynCZbqgD0UcDKFiX
+RcMw54tqe4tNp94KzEbnkFMEuB4ZGg7MFeGYRJUvsGY2p8NDFyDybAApk8YbTNFUAYV9cqe5qi1
5AcvDCuAxfE1Naw9HJUxq6/mU7YUd+ksE3rrektmHPoOkzXwvynikNFoT/fDMO0aIc/E6Y55o+Hu
38bG6B3zWcqYNhoCXIl8+LlLhmUA+ttWz3DqQYdWJLyjGHAwjNrSCZGoyKXb5ZP3xhqTw2NKvGeZ
G0+Ld69tN85oduozMQRMo8KcRbvx9fTQQU6q3BJgD2kD3WgOhAZOoYbuX41q2o9p/kQlWD5FDXBp
ENkeJkdZNORFj0jWG+CFcxvv2T2YrriwplyVpv1Oeg2OQS2PCKqHUJak+7HEBMsEKSPsgcCXBYJr
zWY+uAYGNHPrv2YOMFlnGlZw64tR+LqxJUA18juAvHPt7VGGAyl1jmjZPybwYeKs1hQgB/VQzA4X
bYG5AuKDUUKVJPopYQKNQdfVTwW4P7IUeQQO0hGBsuC4O4n0anftOulD6TYHh86ndoLufsyziwOf
41WZGodihOffTNjJaYZkNqHBNb2b9MnY+T36kHbG4Cwn71ZZvXsCFQzxjU0/D/tZs3MrFgi0W9zN
7uicLVfvW/hfYAy8RPVSvmSWwsioQ0TvvPgwfyP63jKKy8TorsrAnbHz8VF3QzJRbMNelDIqbqPm
paqBzoMvURo72osLOrurcKF8rjBWC3LDP/q2njDp5Pkm7dVDU3f4ymsAShymx5VfEgCHgw/XnRvu
KP1rbRiJXOwTMIwLHLReWm1itn4ndLeuqu7gdUBcbynygfXP0IHaH3ad4gvVL4avTlVl7BGKEpNy
BH8x2yrev1LZvVOK9IS5/XQtf40Mqp0N8sJSZHZgOWA4lB6SUHAyOSU64A5BS6D4Um2tWs+MERt3
4oylcV1h6Fxz42jAayGAdmbB64l7T2drjy5nbQikXtxCf4y10+ePCkdboBy9KmsjqXrvpWp5ZHKg
UtXIN34NHH6p3ppSnAHxrJrBis0CHl1aGlNkqvowTvq5XWBV6yG0xGUySccCnS4cqNGkXga7SliV
IhvM1wjR8n8TOj3YqbOlrFj31LwAC78vYDS0guMnHN6QFAVBGMLSqhsNTQ9eGsI2FXxG3zV3HhUf
NowbVNA1fRfA3vK35Tfnjk/wclzoLVpgAl2E+dVGjMAAxqotYw9OpvBUKT1EymAQA823iFoDBCaz
AQ3XzvXdLMF60j6/mg5/hz7z6ju3cMoavBJ/bPBtNYRvYRum1saNkNNbLsgPJONbhzQw6GxyoP0p
aOS4847QUj7b3HhsRzzhZs0TSMCPK26OoBVhUAQ37rNh8JPG9HTQNdtI8M8A2WZLbGAIzwTxgqGT
D4toH1w6jD9UMl+Tn263r2+7OL5hxMKQcvqlzIALQKUEI+Ka7fkr7MheMUIBaVpdqIHzL+iei+P8
Ot2Ta0fgsfv3IvWbnuKPZ38pvgd7NPELmOKKjvat56guLE+EQ8t/EI1/+xyMZeHcAz9qxMX9edVr
UD/dwmzFtbG6mDf9B+DXpKuXn7y1v3+Og6hp1G2IMPryXc66z2ohYQVl8XRtAnTTHQje5rT6+9f2
TfUJ2SK6oltACLW/qnFMqQxrgYvk1XDeayj8KgD+f3/Cd6JFKPdQ2kLhjDL366oAlzFlPmoiZMaM
0S36XSTLCW4j8Eb7uXn+7mszEbgExjVqz/8oqovezExFAJACaj5ZbrvLepXAZ/GHvIRvOi8fPwre
6/ZK5KvUom/AfOYpVrqjsZbncthWkJRmXXrWqFhyg/Tx1MNGvKGYjPz9+/z2FzMhD7vJ/Swswz8X
oFt1snGKDInnldpK5b13E7n+/RHfIRBY3UimRbdgueyrlroGk3aQlizRydYb73cei0Tfwd5uy0No
6hJ7k4ZV8pOa+p/i/Es7i9qZoD03IfpAZO2fb1ZQZOPxOhUQlhSgBvU4hR2h3nwByVZXMlAL7IeC
DrDrBFgtJ9CqmvLVG+ZTmbWXopygBHSREok8eAEWK313OnsNJngB/mdqBE5ffUiYbyGtyUVcmmf9
smsBsp42UFmSczfX4LukxXPjO20MLdzFVmA4ljNkw7Z58Xp2SF2G2xuMCvg5h4ZOIccYuYm/bt8D
3r1WlvGrgTduPHgIGPBtftcxyJQNc2WBSCGU8fb3X+m7NQi5D2WQiTAcFF8WgugwE2i9RlyLrjjy
fnnPDeS3kPacFu22weWR9WBYmcVPAr7vthiO+psViIf1YX9pjWcymw3kDziZoEbeVx4Fi7S1t33r
PP/9BW/Q2tf1AAEQpGAMWOJ/YAfq4nbz21xcMc3MxYfTuKEJplr1OGX7Ynz5+8O+21b/ftgXnAGC
LXPMarxVByO1my6hwthrePyfPMTzPVBFPDjvfVnhGC7UeekCYkvhwtaBUe9XP8WTff/r/J9HfLkH
tUvyuVYAoTyvDjWIMBPkr3mvo//Bm+BMd6HPAoj31RwDGdy9ZoVVXA02vrSzf51t9fr3R3yHWsBB
wbpdf0C3YCPx53kggcFj5uDgSl+ZK/Azt24RdisaNA+wD1kbH90PMMl3S4DaEFzdTCQ87ytKokAq
pZ1ri+sEN9XJ3NvyB4T1//JGqBxumkrkzH7ZsgOZIMjiwFf7aIzsvYzNXRZh5gZMdzr1j///gkBc
heg3gfhAHA5J8Z9foMAAHcDSUFyHxgkzfeBA65AB/cOF9N8VBz8xHAUAclH7wTTlz6dMjOka5l/p
E87vYz/nZz3X26wpfzgN/ovI/fkY68/H8JYKgX8B1xkN85La2FdUxchwDDBr/uGN/rnf/jx58Jdg
OYB8RPgs2F8Bz4kbvZN7Gp4ps4Dq0L2xURWsQD16mGt2KgV8mez82ZXDWlr+ZmnRGsLeENi1b28x
vsIwjUKHVIK2b47eb9toEMKinHvcKLFfSVjCVao+EZ4djMV/92uyp8VSR21OIS+YwCzMQcEZmiv8
rh9Ghup/wZgdcRsxl/qhvwnRvBFTnameNszCdCWXcG5TGRRskBIi/HAs3r2ZiagqmqtlaTDQ5NlM
LbUyFzRszMyR9MnoHSCkl8rqjcjXzYK2DDJGO3/NxmU7ZOMJN+Jr7rSI/hAPf9/Z/91oJu4PIMku
7AJuqS5//pR1Adm3SmGboslH7Ud2+dOS/G6toG6+pSZB44vV/+cDcOzVmYSP3xOE/EEh7gpYImbp
dWZ2+Pc3+WZHwzrUhC2xB9MZePB+eZI54V1Kd/KfKrvaQDKTWGa90so7QFizbqVpYhSurkpDHuBg
tbRlScDnm+eg4PBz//uHsf4LQ+LD3DYhFOLIG/3PXMVrFYzylf+UHto9+tjX8kMcdZSGxrrag46L
XMgxrJ6clR+bl3N63+z7V/NQ/+LRT7XcN60gfHgQkEXgE2w5/5HOWuniL8DH4De+rffOFhqVu2Zb
38/rdzD1l8BP4II4HwE+r37Mn7gdBF827x+P/nKTSwVSrhJ4NNIWovmhg0cz4Lc4Wzf3RvSTZP1r
cNqtEPrjaV+qISa4b1G1eE/DYkD44m5t6WEiomR6mJ18idgNOiAgmoaTBLb5v0g7j+W4gSWLfhEi
4M0Wpj3ZtE1SGwQpSvDe4+vnQJtHtTrYM2/WMtUAymRl3jxXyaXP2ormt9IYsITN29+KHvcHUwlg
RUvB8xQGAMLUaj4aNY0NiBzMnYQdF3DEQNjooYJaxRSuHOYX0uasExAioAVgc4ra2UPUjZFaHRML
UxTaqdbZOn0RP7ODvCrcYaM8VptpHa6/n6wX7hh/j7lEf19y5g3Z6cgfGbNe0UC6zVeI70TNme6y
La0fqEvtdC0+xDe69/3A57a8f77Y14c9W7JmP4iNlOoGzBRlle2qG+tWvaN10gueIWR7yL3saY+I
5ii4NB1M+6tr49IE/fID9AUD8uXJLSSoY8Jl4rTY5Bqr9GjdFrRIO9ZadqdNHl954Avn89ePe36Z
i9O5TEiKGac5uF30/4jy1kEpba+81iUaO192hkx3koSCFVnGWbRWJ5EaRcW8zKHwLnhHK2gwmTJv
OFn7am14uLbk74OC67HmtDeyHW5anGK1ayHWEm189zOWs+fLy82ltKZBgp/RuiKuwOCoduLWWFer
aXNtp7nwYi2Alyqt7upSWz6fSJ2ld0oSBi+DSU8wZn2/grrbISG5/f7V/nsPkr6Oc+6ZXSdhoSby
wl3EdtDppvmxM5Adaf3DJCu/NKxsMJW9crBdOEEhKVPOIr0hE62e7QhczsEu0Yn5khXNHvGkJwbC
FmXqSqyuuTNcfI3Qi2DYG0sO6mziSLHQj3ViCKeUa31IOSasn8d0vnI4Xog5eKD/jHI2LyzgNqNY
C8KJdq1jMHcbrrBXvtO1IZYH/TL19FyGSJrzIAo3R7uZ5ftxEDf/xVxQRFFhkZElOa8WJ2qgSmSW
hJOWs5QCEK9t4OrKaaINGCCX03XXHurCuua++p8Rl93sy1P11qC1+cBTiSbKiRZKMhL3TwNer+ij
4upiFAF6vsUM6UPvlpIbpFo9Aqo0B2nkqNpM40ayKRRlO9cZbXCK3LoSTUx2KiS/5F4LbVUIHa1q
f6ZBHrkRojJPrtLeDcx0w82GEmYk7tVQvx9Ecj/AuEScDEIqN1MgriJV2gojfYiSTuoHdiiOwHIP
/62816NwAJcaXLmHXDi4luCKXQ6djCJJ5/mPCp2/VlcVmE2b9o1VMdupG3iI8bb0utnmz9bJjga9
eFdW5L/LhJuwhdaDlJxKdv1sdvWVEhm5SaSJwdexCvSbSpYxZJp69/sZtqzsvzfQv8c5C5/KBC6G
XI7WyQDvssBwU/FDse7mmQbp5Jod9rJF/j0YW9uXyXW29kUgArMENfAk7mgj20X4llNFu+5bfnES
qwCDudeBgTpfNkiRwriudOHUN56+g6C78gdH8Hpn/uMTH/8vrJ0u7qAqOVrqIYb4T4akHhs9jCsJ
v9QOyQFcqIx2jzo3nLHQ/5tNAR8HHg2zrH+S3pqME1JjDsKppn80EauNNghO3xp2x92w6IStPH98
P0kubnXIt6CjQoH9B6JkBTAJxrwTTi0Hrh371k1dWdciimuDnM3Epo0oPfPzOcp77CMP+V2sP/i7
OVjTq9d5y+Eec5XpLCqDSOnfhGSrmA722QGGN8PVCtOlD2qJf1Q0C4LrPM8hSN0gMmFh+CaPCEx3
DWxiv8ByV73mInTpwb+OdLblhpUC6FGXWRV++8B97lho2ZXwW1n+j/OVZ0ncvRF20YV7nj32h6KZ
+5rpqWMZA8OVlnw5eDaR9Ld9ghcfAtFAoTbfTb586MT4OUonTxvE22IaV0kov0yNSU+hldK/Pu7q
OXnOIMg0XeCZZniwRt1wirndaXR90t6B0j1XaWtRzAdKxZ4h9ihi+oyOLOFZtfLf//fZ+eXZ/pAM
vxxZSpXLUt7w/sIuK6HlwfkZEP5+P8i/+/FyzZYhBJMFlfXzXG6LssNXzB4AeWpVLv0M2LaP/WOh
XR3pj/Lyn2+16MPQ1CK/O9+9ylabFCjYwkmIIUb4qJ41OYPRU9Hwrt7ovHA3gHU6iSLm0BoYjVkF
ETQ2AIVi8Qjc5udMsyXXgP3cKY/fv4Z/jZlQcJLuRVjGfsBudxYF65ISBq2QCKcERURhK7Itr+fV
Yu+lBLZ+oMnOTb35d7aVnOztur38xVX5n+HPbeG6sG06o06F0zS8R2bmTMZJmeP1EFf29w/670A4
J5CK1jWLnCrliL/joCFW0kzOO3KCbLKa/ID0347jfOWP839x0n8d6Syhak7KUAPTxMwc8q2IVik0
Hsfy+fvH+XeP4XEgT3PpV7iynSfX+7pKRaUGl6whAzK1TRxfCRwvvq8vAyw/4Msi1K0+CCWNJB9t
f6R89nTTYcuiQW65Uie4NJAC85kaMy3H/yzEUM4CKJUAY9Q+vVGMpLalbLSzlKblTLvCYfz3KrYE
RyAYga6aFKbO4pU5rJGaWB0NHkOyBjVFx+S8neX0Phj7BjpM75T0ZlyZeRcjzgXyugDX6ZI9X/8B
9bU+7SrrtDQl/cSzY0u6iRTiKnimh9si9rWr4/xMD8c1aePlYPA/I5+dRLpe4sDV19ap7F8mEeVU
NdqIxFeqgPK3dL+fkv/uqMvL/c9gZy93krU8kGQeMyt+tdlrzptF5/L9GJcmC9EY1xOdSPqfqCxt
IbhpRWqd+roHeNDFLuUnL59UzSW2vrKQ5WVP+HvjBgTJXXnpEiB0P5fUlxU7kyXju41w+lY7SivV
wfh4WutbFKE0bzWrhdUb7oIG9JXTvMQ/rsneLz7vl1+wTOgvqzBJSiGmC4R32tUON1Sa7pKDX+06
Q1l9/2YvTZWvz3p2DpiD3EydlYAHDgQAGY+B0Xu1vhvCD10ovO/HupB2/+vF/nnxXx5LHJG46Rou
zoud5WK0qGyiHcM64299lRznt+/Hu/IWz73D23b2+0pguKT4FWT04i5u6O2TJMZXlsDFpf7lLf7B
Qn55MCkI/a5vGQkN57GpbTKUHjZ5xSG153rVe5pTHaeNTOU4ujL0pdX3deSz1af4VJ9EmoxPRQ3S
qNdtPSkdPfh/vsmzUyGo6iHIoWGfsE1yquEjCn+FSrDV/+/VwkX+A4MVRzCNlo+zMzRA8tTPkWWe
rHkvtzd9au2UKNghOb2yoVx6bVy5MB5QCbRgOv29wMj6dagyoZwZcv+MvuRezzKB0Pka+/3S8iI5
DxwX7yYNdczf41hJbZl+1Zt8npWa3s5dvE9pr6wEbByv2QJeeiYLaPKCmddxlTx7pkgba4k0pnlq
W8Md2mkXaOZ7Q5/7f/HuvoxjnYVUkDiHuihqxiHbb5lPA3KFeLqWr7nwNPT4meRrCBD+bbCQVR94
xWBZp86J3qffwSbbZTfVjVmSch89NWNF+Q/XsjUXYnYqnF9GPTs5wzyg330Z1fwhOoBeNvOmv1vs
pLErO6W36UOK93pwrK7IEy+o7f4e92yeJIGg+/D0rJNQufU28wJP3UaH4Kn40xp0DVl+IR766ynP
lnNGEkANYIadLFTgqLTzjdgvFBSzXYvzYrRUDHe55l+J+C58UVa3wYJbfMz+EYZgyyVVqY6fr5Ro
WMYELirGbQBU4ftd/8KSwxto0XoqhMqUx/5eckiNYfZNsIVLSXBn6UORb/ANzvrSHqyn74e6tO9z
C1coiePLtrj3/D2WMhttpoWKdsJvc5hcfY0a+seWYs1wb3nGGpghTr7EXxRzvx/5whdUVR0xig7M
D0O4s4dMVEGRCkGXTwNSpGwUfohhd4+K0htLn0YKU38wumr9/ZjLrDgLi7gxa4jWEFAuKaS/H1ZQ
xKASc0U5xeKtDl/Ar65Zel6oP8t/DXE2MYvYKquhkpRTNEO9y8kyV3pGp0En3DZ54aGQruDFgjAZ
8m0hN49IpmZacutNPeKU0ukdZPXih5G3sz1o8mkyh8fv38EF6wZ+IeISiMkqc/g8phCUAbEivbKE
MKIjn6KdcautJQ9PRse88o0vbQp/jXW2Gc3tOIZjyVjaY0lQbQNrc1W394LSBsrgdpvvn+3CwqGK
jP4A70p0iecVR5NubjCYvYLf9kYxFfSxrTdK90O3T4Nroq0L+QcKR8TW6ATRov1jDB1BVRIt+H6n
2AJ2LRRV7sopQGSpCj5NQdjUknGfi/IuAR7mGnpiAAPMPg05eBNisYdJ1z4MSXefgJGYWv93WBYP
1KiKa59gWUfnc15BAL0018ooBs7OVN6JpuG7s3zuwVOd3JU26jbbmqvw/tql7VJ0TC2NnN6Sof1X
/vKnPIsOUDkFQ/igt9LeH637doBTVcr+hso7ZW08EJ1qFGqodhGWndXslW2WudjuJFdkdRd2ax57
AblDXcAwdJktX0LaOZlDOqD4NV136Nrc7hvDTgCUfT/nLmgYFhNsijKESKRcz6uxQxjPchUJbGQ4
IO3KJ2PVOLFrutK6Jvf+hI0xJeBrr/ris+HIs8R+ZMD05c+/PFsowUXLZVOmOLb/kwkPwI9cK2lf
2i615ayj+Za05nktVoBvjGvnJOP6M3gzJi85hR/sMd9qT15lyHxzO3CVa6NeejToYMsCRjyIjOrv
R7OMqZOwg+J9sj/1WxBT2S5coYZzAbO4uUcb2fX3eelRmbaLYog495+TQR7rao74kKdJmt66gNph
bFxZiRfuchoZgCVfSac7FYy/n2uaMhldKUMAbjtmxviixuLvQrN2iMQt7/tJeWkjRBJJh4AmknQ4
10QI6TAEeE7JJ0keHEy3hFiyS1LtUfkWDJ/fj3Xpe9EPgLBYXeSY5xoeoSlHSRU7mF1T9isTm49Z
an+Oafn7+2FI7l74SDoyDxHjOo6vfwoho8QoBomhU2ICXaF6/zNRRtVR2eWtRvkJAmQb6f67levP
NTRNSxuOEKQ3dTu/Jl37CzZPC79DWkiOL6oArRGX+spQXoRWPkAs36OgWukQBFMJ0hNRpE2X475U
h81QSz9038C7eOiOWSLeKUJ2b8IeBzNR7UFvrSgCf4Bf8nQLkUTZ3wyF4vlJsBbN5G3qyhSqruR7
bHnv0GApFBmVl/mtaY8RFoINxObcap6YPIWXAmB3IsRddpPVj0FZnfouTh9iGCyepoQSaRzN9zod
46WO/0DWTHOdKBnE6AGb4Vhq13QkbbVyGBi8fMJaMrP1vh9tyvofakRZpJfn9UIeBY1yR430Vsbs
0BO1Sj6MU6NCim9+ycRjqqbNKz9MV0YdrFNTux0NmOAxzNauXzhi8fTSBOGTWWI5PMEv6rsqpZyu
7tXBWiltvh3h4HjycsleA99SvbGwJiCbwTqa8SowrJ08K+wgfgdLqZ5WmkFZPhSe5zh61obmp5QE
N6GSH2i24LkM8NbI/x9SBd8vX8MzK6xtvShffCW5MbNsq/fZE8ZhD4FgPcaDccv5hEnTRBdbKO8y
JX3QQvNBmKr3zO8hDhrV6EwU8GGAdYJdDWzeU2XeMe1gJ8zhC7fD5xI1PQUWFHQzTZRm03LTCFG3
i6GEbCrTTbfoCqRbHdYqYvZs4ATtqRYOXWMbnEALrcwxpm8uOCoB8MxAGF2MtD/y2p8WompMUVb2
2jZ5Uoz2fZTpg1Vn9S3HONueg/Z1gBOYK+OI70L4pnfhrgalVviK7JlVim1ATd8P7anOJEr4RUm4
YRPvraIghmZRmomXBvXHmIRua+WJ28St10r6Y9XGh4ns0cSEBfkEi1JqNFePC8ut9XnaRzoRTFq3
G4kWzmgcaegVE1uMxMDxQ3qvwWjj5BD4xjZsSmL1SqINnJ5nRcqAS0caKP1mZMGoJdj8iO5YOdDo
MWUXsrQSNnarnRo1BMDsHzCRpYelE34CuH/TGojjAPXvZbOKvbIMPqekml2zmv94M90K+WJZL/Jf
5Px7+pGlwKHFXFspInLjBnGKp/SkpgJItOC71HVRmfcxfCzY6LNp59V0i8fGj6QznkJZJCkprGPB
GgDo4s6bSiD+Mj2g/VXVdpw/fEUldIVRD5xAmhiTjtt1OivP06QC/c7yyRVwZO80nNdo/fmd0vVM
AS4vbDmoHuMG24ayOSpKT/tvgFWilkncUedjHM+wwIUCr7aAPaEQQjiOeg7HHUOFEFax1TeHdsw+
umJdaSKqmj6kjTuC+l6Jxj7Vq9DGem1dZSY+wPpDZcHzkerwlJfdruDuW+p+C7F5kjdTqe0oEhJr
tfK+ToQb0NSZIxXJz6Q33/jCocNWugkBN9hKX7DI8WfhHbwYQSQ6Vke/0hQYtLsv4p6wLLkCppPT
J/NWMOIjDVOfuD2Cv5u0W3kSH0UQX/QEy6arTsG6MmgAaq0W1X8/CB4uoDYZdUfmgokkMHFqM1l3
qnXAqmADAOuuS6QtULFtH/WHUWoeuzF1Va39gWfXquD26NShfieoU4m4yZjcYQY5XSviTg5Uw63i
7phoxqoTpQNTAGs3vX6MrQA8nOnbfO2jKuM9mStND/F2fhZMkIA5lxFBFycno2Ua+H60Ry/yKzEW
wP/8Qx+zo9hKHWRyfr4WaaGbZiIGFzMmkVNgQTlC4CBNkewIBjJbaRbrg1h1kdf53WOk0vIumF26
EeryBS+h1IbhN7pK0N75s76eBbl3Lbl7M835rhxVyVV0sKazGt2o3MWBO8405EcyRLoa9voosFUE
hfnaJXlmC+IoO37TPBuT9WHF2a3cUg9E+gtm3N9X2M14Zpo8GMb004xpRB7iDS3MkHeDLc/7KQnW
pxKXz3pcPkxW+FZ37V1r9IYLR35nzfQU18or1MEHoYqdImQJRjkty+Ig7XvUMv3MrQpwV+bl2rCu
/MyzRvEGViK4RS08cXDeBqZ6SllUvknSP5TUaC3N5lPGBu7l0UTjhLatVXo1MgNcvlq/m6H6OS68
MEMDFY1/BR4ZpVeM4jEuoxOt0+5YTL/zpRdPDtgfWlq2jRYGfJi+Yp7AQaTilOH3bGVzZE42vWf3
UpQchbaIXDJED2orBJsJFpYXypWw7lrjWJYWOEsSMAd6ot+qqn+nAa+1ofXfWzLuGW2rYYNHd7gt
IKDGL33K7Nic96TfcbSwXJ8fk0LC5D5wwHPkNdWH7exbu1KZnDBc93W39v3uZuiZW7ExvYq+eKdh
AWD2/S2mSzr9tMB5uh1GBOtACVb0cZBmDwW8DPv+werq/dizkBtgDHZf3bcCEUNhfsSG9mQY4Xvv
lyBF+nLNUnzV5lTwwNRbK1lqTjAnnSxIAef7m1AwXR8OWq0GBzZl/BeylWERwbdg9s15hw76XrKC
lUZTuQAfREYfrzY/CtDfdCruK261nAC7wQy3c4wXjjLdxoHwE4ceiF7VQRlfdHCBmqLvjUZxQh2T
hT7aGNlzI8Uu685VunqFi8Otb6l2SSdECaA9lSqMd0Y3FonocSr3cTzUoSJZ06Hugd7BaU4I6UqB
k/EYFrd99dtUjtnwOlZQ2cstGnIXo58VXSbexA82uDH34lMCk6QKpk2qz55ewC/pR8BckM902eli
lRrGQxfXq0Ct3ywSAuGtFlVYqvcVdrD9c1WQCVE/9bq7iZE24ngDvLK1QYmuZiyE87LddMJ9SbZR
Jf7KhQ0mOtsBprgWx5vEADiKDQhgh9RR+hhTXG2jtD9adu2a7vPYHFaRjAihoV/Gqh/ScFs3iFTy
cANxx5awn5mM9GAaNKTUT4KwT6OjZlGYqwRHDKDH7ASRXBg9qZa/kS2ApBVIDISeKQC6eqydLGJH
DUx6FN9iFvFwaKfgjvDHjsf3DOp4Dc68VYmlps2UDl7UNKt2ini/i7GOZfvhQpiNscVsXrv8tRVC
qgi+XZrFYrtiG7gkqgpeNJLoRjS4SvAr01XZPRuiK2mvnb8ai5eGEKhbQllkk634gat9gB6jsjbC
gsyMS7fNJAdYJTTqQx5KjhV/Tpp0qyd7Aw8JHDdLDUB94yrmS4DFw0JVB11tYL7U+7h/tEgbAa6q
KgKUCserpHOqSVuN8vi7bcobmqIxVzhY3e/GyNyWa/cAZ9FMJ1ybZs8vy+OIBkjGtjdItVOWa87c
nzoLDbxpOAIUPjMK9+zOLmywTWINTm62x7itHQw05lm7k+BxqnW9557l4cr22OvWiyqx7avZIRXE
TcL+bU9+tpbyGV6qeOhiGn3VaG8h0MH3Zb2gjtOKaCfjSct8o6adO4KMN1RsR0tIsmwHy23BiNYG
ehnaklRiCRNoOXAXrzXutcWwJe0cUfystBslR3DXrpeE90yesJPuLLaqarkKAaIRxqd5duTyITXu
q4UbHUNC4Cyr21uh2I8jDuluHOO2IZYbQdqN83sb/lDana7esro7GaOgYj2NcIsU32nzR71EY862
3yiKV/OT6npgfQL+DV6rcBv4vxTMC8q7pF/V401b/JaaT6Krrtsp2l4eM3usNkP0GjfgDHPJVaVw
gyPDbFAGiSMjsOthVUJ8C+vAC2vjtzVFbtoaXt8/ad1JmfQV3QNl0MPBsrwe+KvKVaauzftKfwjM
37Ku3OWddrRYN3xBx4cvXqnjqTX8W8msNv2k2kX1IA+Y1vkfxKy7zE+OUjat6uJXbX4orbDKu3rn
F5nXpdGuQm2e17U79YR+IQmHOIVYEnrtvKn12yqhVy4YbCF4bWZcKsaGtw4Mg+jIx4heFYy1T9uz
ODHDWf0qxcys6FfaXK0k/q7a06kX5tAhwo6AQifMIjTwnwMcY8S22pvpLtR/+NNdZ7zW6bzOxkcy
P+xSsa218b4ox9WAtqkRCleswkOTd7ZlPWZzb0/CvDX04pkG9XWZl3f1LLtpSighrwQpdQrzXeaL
+WMHfWct1PlL0yaeVeNAgX2LFN5mivWOCcF96cWBwuUAcjaXlHjCWK7InUh/HoXfgvQsTeSqJTK3
pBJ4l/YwP0/xT6M9pKw5DZkpeXVlHjdtM1LvJyBEuYEdwGJiFOqg0OsXJYYCHv1shJ+FqHtz8WlI
bNL5vqpXUiI6ZfwsttEq0XJbNGIXJ1qvhiM1ar9nDHq6qPE0f7Bl4pW+PwjxmzT+UMJuXRMS+z/p
6UXlzWRN9X2R70prL0SZYk8SIHOlvxtEbruAZS3hXcY3Ar4bEeBKJ8AeYOUo+m0q3BbYq4zASgr1
Re0fITze5GJ6m2nbsYGfZfpepM5ORcNQ2ywWWveq2jtjjR0LKy6WPqT5JhkNsJhuphyHdjfmD51+
LPrG7SwCNF11JHPwOnbVpsH0rL0f+1Was4sDkm19p8NPuMC0bSTcEPE3kVG4w+qVsBru9WhfLxq8
fvET5kX76b2a8DtmfGXmT7P61Zamh/eZjVLOCRMsfdB3cBXNatExVWSInTf3t6m17vxf3MnXsb5Y
4fyKZMGuhd6ll9XBXfOnGs8k5wHtcWD1EZtmpe6CBTIvjPW6iKANtZZjjjByVVaxwgZZS9WurjkR
8sbRMZ4Qs8TVCAr7lFmKwZJmspGn2VtU+FjFV+txrjwLQOdkCivowE+gtHcwyVfEtagofI7n3JnN
nHiSepcADksyZY9k50pLuwTgMHAwNbMVJUcINN/MurQeOqhKiuXbdafsVFi01AQx0HnusX2WMV21
/bZdEZOv59gH0J8+NomIG3twk/ghSM3BcEkG4CqjQy77jdmTDfF9qyTxgRTVRppgsI/kIEVtM0aS
Vxesi2jArwiXbTyhberMRzmoD3VZrM1p9HQJ62k4W5BHK3jo+RYCvhO04LzIXHSS5Ey9yQ54NxQP
pYpj5sx30N5q1Xel3NrLQ32TtfFzq4qHqta4ZKjmSYvn5yrRDwEONQOvp0wxC4oSHAey+xpYuB2n
3Vpq9JtMUdy57vE0U8qXUmygxk+ekql4VuFpkKZ3/ih6JqAeI5pPk57fzcbgNVxAEr8+tWELkwqf
x0k1QCCbz0LBncWcXiQcwJR4WqBcyJ+l0K1MiHrCawp9e3FdMaQUN1s4R+ZkuZKCrZpYg8cSXZEj
rUufZL3CJpQUmAyBWk2OuRFvx0I4tPVBj1I3ISYpwbTHEp1oSXpjzmi8Js3LgW0t/mw6HP2umwCK
kYDOcV9TP+TCXwsjDRBdyU28TZ1yZplQRSjxY1C0dxUkuIZFpALSVhRVslG/sv62ld/zSV70Y/ta
iH+FhFQTWQdTPmrhKxUSZ7TeqvapiT/0FFuC5KeGoq4U2s/AHwH3iuER3SJ6KXNrdsq6n4p1r+IE
UIrZborKH0IbvkYmto0zvg0739d3cwtlPZq2+BeEW7kuWy8sfLud2g9M1FhRpJM6FR0YWwmWQrp+
Y9Wap40/Cj3lph2yGopbOcC/Meo+pa7zt0ZQe1nM9dVa/hC4r4ARSn87TgS+2V6oErsxJEdNeCHI
EplDTtLLniAG7oSGgl4v2PJbRX0PyxNpbpHbSiKlb+nwmYUHmHQ7rZ3XViitRlZaVr+G+rh4Ltl9
yua5i7r7KjQJ5DUcvUSyBjphHZG8anXruUqf2tA44Gww4ECFv0+so21QVXfw3wVlWzFraulUoE6Z
uI1IheSpvu/lMLWRZyPYXZmlvI2Qo+UKkP3n2HgKFqMlY9uA1x/SH0YqOG0/bDJzcLjUOVJYPiPp
ccNwupfzcqM0dCSZidsZ+LRh5j5p/ToasBDUyo2l0xOU/BaG+KAI5nGI0mPl76X4Iecvy3W9acoC
oFywKcbYUREzdsG+kPcJLnxNH9h52rO338xp/kbOc9MUqF+GI4z2rRiIu6KxVh0xcalPLganq165
T0T/N95Y6zzGiG/e/hH9tXh1VL9Mcp4cIDG5txF0VyL9kklBC5Fp6+z1uv/YCm+S8ZGhv+rD+wke
miT6O11wBZbP1D42wb3Pi8ij3NZwltT6aq+J2hp7zA4NOJR8gVNQOPmdupXhB5hmihspWWopS/fc
Ah8GTXN9SPHpRMa6osM+GqBSP2eDsaqVu6TTMY/c47bjDvWP0lgCbPwMC9ZgN7Xr0Ce1YpCt45Pr
4UFve69V1VeyDaTi4sKROtHBtcrVMeuopGilJdW2iXS30e5LjACT+VbPxW3b3JQlN5ob2kXA1rcc
P6zOulTWU2hypAtrofgRJ/1NPekbrQ+eWzHzerk6JlWxg1fu+9VboCsgFDHJqLJaw1wArJ3M3Vpx
oHqTIVrrxac1yYikidT6W62TXX/ZJLGDNXLIdbkJQ20XAsxO6+hOzZJNyvVgwO2u4+uGkOuGQxjq
Din5h0FpN82EUBJygZHji0Q/jT/691a97bNd2wEl7+4qmgpEsow1CPeyEVaxjIVoBBVQ4HmnI7q2
vRn164RMqqXikJa+WEK8wy95XeSvjfiITRR+kuIKa81VlGiez9ssiagUqqfhOH2a9VMXPScIspNW
syP4jZEFGqmE5S/VTiQ/4bQJbDO17qJQt7Xuxh9CAlABfni4asJyrePsx549lJqTEocmSfVg+SY7
/z1lAq4KPH1Tf2KMHNYvXTC4DYR6uN829TmPLgTCMg6imcgzIEi+LevJq/L3UgV5aOFjq3OIbcrx
CX8GL4OLWXXED0HgVtVnYXwGCXqn6NDIPyjw4lzsTsHTjL+VWnOQwEQssaoET7hK+8fZYq/Tw/c0
MPbTcgcIRzcF+0deHSs/ShMNaTbK2U7a55t8Tm57aFjLufFmFjThUZ/6DNTlb4kPLHanT6O9MJS/
8BwGS6/Lz7kfHRMZEzTrLSJdlFGvAFvgVKqI32m+bif1gVTYRxEb22RW4Xfq5OJu2vQuwujNIMyO
Mt1OZf1xioVbqcVVtZ259ka7yMDDre1I1RGqzOom0HM3wUjQjJ/L7IY6p5PEAOGJ9Iy8WwHC3GQ+
HcnjQHMCKHo7CLOPls2Q4cZfaYa/He2LiIOfs2BTzS+helSy55qGJ4RqCNaK1lFiLv9Zkr+LrbY2
+l9V8iPtfozkReGTYeP2IgvdRi71p7mQ3Ml/HFvdG3XxXQLgqgAwHUxtO0z1/aiVT5VyJ3FEpMPJ
z+O7DBcQeq+QGp0ShXhKzG6Wgg5cbQfwqtclPyssT0dVOwqkc2slwdlhtoWcNNmI93fxIJSnqdK9
tPpphr+UAQQj9Si9f2zkGsegY0BX0YzwTr7R5g77JinyNO2xIYcXWMONDoZU7mWgmq0nAPvsgxqY
kMKv4SoiqBs1fvXJky5gwpjMnEr+KZ8dMSX3BGpLEtN1A/OPZtQxe9QJ66WpxEcLzo35swOMi/XK
UBau5qcEic2mpLogQESi9dEGq+bM2GAWcuqp6DPwCXeh37Wph1WaE9Wmk8DaU2TF1nCXU2MCPO1E
fzbkWWonaeHJPfUaXNW6rPro58QzcJWsqXWYEJf6JRa+003aWO+JpG+qvj5UmCNkbcIvHZ4H4CyE
dPNJDpcyUNxOB7EnQTqGE2ICq428QCsfocxjOd+uAnxu8d7BcxcRybgarRZX4rltQE7WKa8LOmkW
YpQGkuMtSzr+Q5lSvUVC01bU6FGUrGgHL9XNuuLApeTJagZMsTjXTDH67AtlwPMGEzM4NHarNQ5e
uy9wQX1uUjXNvl3+S0y6p4BtVDbjgxZQmaPKAyOrzfgH8GR2ipwE2NMRLupRfFOp2U5W0vcaoer/
kHZeO3Ijy7p+IgL05rZYrqu9q5b6hmhJLXrv+fTno/bZM9UsoriWNjDADDBAR2UyTWTEb3TNCe3B
UO+6tr9VymQPP1JcYQjNso5x7ax5tXkaFk2phD9XnWe0cWPp1a2yj6B10a+UR8/HLLPrTL82k/ot
x1VppbZy9USj59VVamSDowckdh7kQDN4uuIjxVXoeZx/0Pq4I73MGgvot3KJyST5WmmLCWafRZO8
QIL9lqewXGvoBkZW/AprjI7LOrTDhF4dnl6NXaHvwhEnoVos+3tLYeEGPJjtxsp98tYEJCnGQDxf
Vfi5Nc4W1Axpg2b073T6ICKee0EpbnQvR3ijUXgtxjx8eAUWu9pqadHk+jPW5uG1VnQ/ZPB3itpg
NKPIDxgcEMaH7tTTB19XOvboiSC+dCjsrP0uxxabDH0UN0X/Vwo+eMut07BuNlGnjVgo2p5q1mJ5
vqR6MweBgRsMB0Y1RyrMFLBYtV0VqLGvH9WMx4mt74wtXDH/3fnu3OjPyUfKtL3TiltAVMwgD76E
nSBFpEFPCssgrIkeIqJmdf4SOUuaTH/4VRMA1Qj5RKJSgciPw8RX3AbGsGafookLKNla65R9fJx7
umTAo4+mk0IXukQumfHKursA41iMPYIoT2A+sePEpdopyhEZhrUZtrc4tOFa43t3daeQK5vXKv7k
VYitVOo/LQAuxumbDHyUMoLsb+rw/qfQUCFM2OslIMSulDHvlZ5x+zyIqM0WOaYCMe4u7sbxvpvD
m5xz59A/vPwDZhCiiDQpUN/+YFimQEVNRN28iwOAQIqyG8JjREukae+4Rq9pjqLqYS4RnmYAJqMo
KVgn0mZd+wP5O5lupYNrIWmudITxD1LtRxYtcNPmPihlKJS94Nmh4jmVrxOHuHc6X6YDXTzdBvrv
gZqVFnIks6kpqHnCTakugCLnUHk87VC+4jBCid8Yt9HJqJxWNfHMjsVjucHYsdoqe2FTbCT8rNbY
UV4vQ3vnphHcHbh3ajMWiqFfA7ZDINN/cYajgGKAI+Ag2mkfl9fGHM7WMkclBBRfUAKcMpwcBNE7
QTeHY6bYEqzPYNtcFxjyANpZ6yv3Qd/m1BDfXER1qJgtHDxzIPsv0af7EsSG6gvGAL9KAu6HISyJ
YbEJtuZaAx6zIudFFHpFCtFe/8Wp9yX2BEeWm4pn1BIjtwZuCkV7ws/xoYEsfXmGZyBkKCTAJBiJ
v/yZaRjP7OhK++JR7/dYhUr5izEgKNeC+ejXl0PNrpd/Q011iWTQNanhuuLRl8Srno6vSfH5/xZi
siSVsjK1DEe3o0Gjqa/we9LkpUUxd16dzNgUuKjR8R9ag2E0W2Xb32GXGmFaQOq/NnmeH1B42ngH
8Q5Tx0xbLy/K+Q9mQdIRDRM43mSIYQ8dsI/4YEkngPpI3xqMJdsnUTEhJjdLgx3/2vRy4EEFgl/U
ZFScJ8tDyQ3qhT4T6iKjxX3vHpS7XALajWb7otHF+McuBJvydbSg61W8dcWjkwMjJ2EcBH0nd+FG
wSHA5fElQkZtOUMvLxppdmH+O0hrMqWK3rVaHzJIrN8+vF/Ytn06V/m6BbCxsg44DdpLCHZpbl4B
EyvcuBzaaO18PTuzRKq1yFDFYy/I37sQ/0c1H0EOMv1sw7yVERFy0Dww8uwjGZSfUmT+vDzoGZgq
8gL//oAxKzi5LWQKBJmV8AO8IZJWcoeIn9D/siwBP4p6dznW3Hc9jaV8jaVWcW20CPkdqwa5/7C6
pagDIi9H6b5svnem9Jt+17WvLiGbZxJHmC4SuY2CSAqEkK9xw1gJGmp54rEY/F3qeNtQTd9dbSnM
+fAUqsuodNEY5h01FZgy6qywGssajqn4SNJIu0xdaTQvMhwqqhyt/vhObz4vT+n55xtj8hq3VJQh
SVe/Di0K6k5yY24mOS/outPc4gVd0O4PgqUzdWatEou7F6qxoYCxn3y+KtR0EYbHAFIbg+W78DAK
Hg62t5evlxRlZ54YX2ONW/VkWZYJzSxVI1a1bjfCqt0N2s5ci1caypLmSjiIe8xtumrhZprJncaw
uMDD9NDPqVit7yVy1nYiOkEVpLZo7a1DO1oZO3VLKXt5mLNL5iTedPfFWhklJvHUnYlDWXJPWdsG
5uu3SKGXa3Gbblt1X/6QbwAzbBe5DOcHHsMl42flSJxAU7KnVA8gbiVPPGLryeK0eSW/jh5p6tp4
DADxQQTYlwvMwRmy+tegk0/r5m0gIhwtsoyadfGQHvxNts1vY9vEXus+fUEpdAdcwQ78VfFNLmzt
1+UtMzfo0Z1q5FKQ9k+3qSXkZVBb8nA0O7ydlY/KERcuktkIAGRIWLUZv7Q27/JcwKLtaGXWnZOq
n2LfLAxidoNQl0OYnSi8miYbX08lJx8EDpuRNuFeh4eS9KPZWyhNSba+z5/b/WIaPD+uf2IaZzza
2iB5G2MeRsqnt422lbRBBsbuR9pgsjK5ud7+4mtxtlGTk2dsyyrOo1QYmuHoO2+x4K+ydsGwb/ZY
Q3gIoQ0e+1AoJjNJVTWt2rQaULOVttm225fb6K74jwzLZifw31B/nosnp1rb+yA3YkJ51istLLyO
F3RDzm86DmZE7EcFj5F4MrnpGkPKPckoyWCQpxpU0F/uDXarC9ng+Fe+5mdEscZ8RRmF6aa8u0ga
vEFqJB58vIP8+ChJr6by07Pw8wHjffn7z8WSIZkRjRtVnX6drGn6HOETLgLqrqZ8C+0dVley6uof
3pLCy2yscfIkygKcDtMLLtWNIUhC9i0vhgAEc2/max2ahQ5sUgSkcHloM/kmhYGTeONyOVkOmRH4
RWcwNo02w0raes7O4wx2N/pNB9x9J9AB2i5RqecyhtOgk/JAEwZOX3vecBxAzyr5vTFU65hKZYpj
2+XxzU0nCZcuwp6GTTZdJsFQdz2kf+mYN7WdJdFadwBuaLyTQWyKyAFdDjc3MMjTGu8TWEkQE7/O
ptsGZVsbqXQsRXALWbkpBzpWUCf0cMlZdC4UMsWSytqfkRLteixtXaBfRz2Sr62B53+UFbBMlOCh
Cin/Xh7Y7FmvU/ZgTSKQdiYTn2igqV1dG2/MkdNJO8bfCngNitv4ITtgHHIdffubZYKWARwkHGBI
+SZ7IY5y+mJ9JR5lpX3oi+yG8vezoQcHy1d2l8c3t05GBQgoh+qfg/jrhyuE3CnZaTyk/fraMsRf
paDddLFzg9fdTTDg2Xc53vnDXRkpjhI2HKPp0fQtG2dapjWVKB6xKnw3A+fDLaUHpbCKbdl21xS5
NKgNvy/HnKFGg6EyIOiNGliqNq2uJhGu0amvD8dEG/ZxWOIF3UcWcHF99El8So36znMgrPECxUrd
lbZiSGPWWKpazNxAX37G5MiJ9QEDc0XhgsDUrUQfXqDN/xdDZdNr6nhki2dDdXCD11Lf6I7NT2c3
aicaT/rNYI8uxv1eWuCPzg0I8w4IpLjTaCiXfF08nawIrtf6/THWSw+yjdbbLkpt95fHNJOnYyGA
eZVCfZquwOSZ7ku6X5HGd2AtjBVazGsXckruvCrOb12nK3Qtl/rSNM7c5eSPyDmhtYnz03TFmK1a
xILjtEfpJzjdO+06sLZSvHJvrNv6Rt9LFLWgBzm2+HR5rDPbkYt2fCkjEzFG/jqjphJnld65zdE0
MtgW4BPM39hAxWVj0xy+HGtmjMSipstJqunqlCQr4cbYV5BojmWw17RjUoLPl779n2Jok6xVLozW
L1SzPgaNtHITTC7Qf3bBp14O8yf7nWRFrA5KYySrIjWVybwlnoGNeirUx1oGRGgEWbsCw3GNi0ZN
oz9+KEqYj3Eav5tifS3K4UPsqvuw865yXdhZVXY/BPUWM0MYmfWev8ODU1I2PEmvej0++H7/G4rm
tUYT1ywCABUWYMk4y+FUBOlnLJsHh17DfvDLtzK1kpWXY72KMt06UFr8TMvwcQh9jligd91AD7cq
kvusSLwN5cXvcEGuS9997GOXfpPsXYm+8UtRlJvOoddkaDVc1uFNdJqrxgSHR//sZRCJX0GwUrGB
cj3zgeT2W+/0z0M73EGxgyula+iQOQFmgDrEmQhsc93VsIssCadD4TsoxYVPPeOSwI8aSy8qNhk8
jCa5vIlVJU1rvoH5nl2BjADzpMAfs/sPEiv8BkLbeq/X6tb9SdPnW/Mh6YC7/6i4Cgv19JkU4fSX
TGuYShkJZiyysus8pZ18DEXIdQlqV8Hj5XU3cwB+CTRZdnSqw7Q0COQJP1zjpqU//hcBeE1g6kyX
B3r51/NACo2KPpZRHys0cRsHfPpSH24uEVY4cP4JMd7YJ4lwLGVDUbaEUJ711+xKWWNfQ93+12Br
B3mNT8KiUvPs52GZwmEfSwDTw7W1cixcJZFBCe+JFGw6+UrtLBxbl7qac4HISiWkuxCLONO94ZUU
cArkEFAqqGn4zuNsHtdIYUoflz/T3FF6Gkj+OoeIhmLdWxMokjvggr/IW+1MXkqylfG0nJ5yWFug
QyaO2uTTRpxvxBpdDwg1kFV+OwfvFkfcHTCojbeDSAM1gQIWlqSxXa3Un9IOn9e7/KZ+gca0q5Au
73bLqtt/3mVnv4lUHEEjGZnhs10/SJjnGlkDf6TG8bMmjWpkGEhhAgrEMaKW+dDfJM37SLv4ZVRx
3VmmgP5NmlA7CXq0zaTYwwoEpgUFgseyahGd6PpdobQveo4DmESvI2mLjd8qO0dwH/WifwmM2laS
7hea9ddSCv0nagx1rUbBvWA5ED5K69fQoDQvqJyAiOkfGkvaCqgKIH784dfBi9h5P3LcQ4E1+Tey
ir0UtL7fAtRFYDXI1pVO8Rz6FkAsfCjtoNTvJfyiQKO1r84AIawZqhvJAeCXRvmzmGg3Oewpbmz1
OwLS150yiICPFUimZmVrkfgrEdyHslN3FWgyQK/ypwQlIfGFd4c31Yqp+ayH9t4yqp9lVNxDkgIM
Kzi7KohgIOf3sV9d4/79XBcQDS+v3blNorEZVXGsuWKn9HXtOvCgB6EpWFRdhNfk70D+4TnOEwis
zeVAM6m/chpokv7CfM6MUC6bY1n/kHyIveZTBuY3RGJb1m7MJvmLW+A03rhpTw62TIEj35rEy0Fv
gvoGpJhtcj1du+6SpOPc/j8NNc7xSahEkTVf1AilVzd4X67SZqS7L/bIlmZwchsoQxipRVuN+3+s
3kZr6c1ZO9v8ddzx9bZfu7iuYENmCYvC6DMSTApfD19E3URSFQuPr0OM0NdCTIEjTt0VV7Th8xUm
lI+y3T27G+MucKjUWzu8w8O11e6Fdb1wEc6uUp7hKj/A4pSZDB2XKfIOifAiwiE8cFYS4CfDf3bU
hax4KdDkOuwcx5XEjkCYv62a4t6JxHU+3BWev7AdZtcMbd0x+aYxPBX8VcRcaBIB4l3j3gXyqxs8
Gc7n5R03ozhHejI+6+kvoMGmTT6aHidtH9c8JxK6cysrBNUTBulGEAYMsfPyW9FUz0iUvSDZ6W0z
tzfXyaB6kMfMR0sqcTETBlD0Pk6wZvq08Nvmnjqnv21yHORDiEJP4TfH4ErZ+hCCMKNY4X63AcF7
5f32Y7t8KKBXUQxe7HCN455eWmRUmgXgyQQ8OMnblKbNLW8IOIo2VP5s6EY/hkfvyaXLDGhv7y2s
qbk08TTcJD2gkQybMSNcqL7E6Wu26L88G4BtqYzaQKjQTFLvsC2qsoxJvUEmHuIgu0epceGtP9ee
4/39T4xpUl0Kpq/oCTECSM/o8fr7eicKPGVWFhK2Rz7VYalDL89txtOYk+/kGYXm+w7PRyon+Hfk
8qHRI5h5cY43e5Yaa9Ubab1xAw0CBg7I2XueXjspA7ImdfA8ShNbGTHYKBFPtDTBm7pmWYegxew+
UD6DgWTDEKPrMvfImcDN8KqS31QHYZTLy10Zf+rZkqPLh0ytRSV9es0Cayw8lE6aoxeXKHcIsAiw
+Llqm+C7G8rfsyJ85wN+IH2+jUkBN7mq/tJk46A6/jaG9oXTgv9DUdtbyw0/Qk29V3sekggzvWo9
r8KiJk/3bpS0yzGU8+5CZDrRbCk2EdC4ddtaiPNUusRgxYWRzR8ycNz/JMC8vidHczekJUr6Sn30
j4Azn0JEPLbNPrRTbADlbbULkVV50n/kPy7P6J8G6dmMnsSdnNSq2UHBdgYW5JWzU20Q4zJUCuwG
2ytr0x2Ex/Kh+8ygVb1Ht8F7vB1Bsf5v6/tSR2buIB8l+P53/JPN1w9a7nE71kfBgl6Wlc5VVXCk
lvrjwoDn0n+MPOBZo04PrnEy0YaDwkfs9+NLrUP3NT/EIaRU8PGr+hY19X2xEXbmNQjqot/hB4yM
aLdwCMye2Se/YDLlrNyhciH5HoPMbLYmHNNVFg9btUmeCgSa946J3NTlUc9U/5RRVRBUHHpxZ74Y
qdB1hdp1vOWBpA/GUwDxxMGQBcj6UCH7hFqrVy9UHGe/KJYJxojlBJs6uTbduAwNX2jrI9YsZvet
kvaivL88rLMQFGfRVlMpZyqoaE5v5sKTirTKaMRXGg4fkrHHM3hbN8L2L8KAU6PbbtAynF4Miuw2
ZT2CJwHIrMKiJm3Cr6teWBbnbVxGQ2V9NAdWDNoJkwlzVLi08YgYGe9Thaqzmdj9fb9VNv1et9aX
x3TekvkTbayQGviTA5j8mop2emcOg0cnd2y/+/toLb52NN9RVrX1bXk/+gJZC2+J89tvEnOSrQQu
fdDCpblr3BdXUDbTHU2gbwVPviuI32txn3S7hWGOWcGX820SclxCJ48KTrbcb1uGWay9B5UkJb6N
3uothp3b4lNeSMfOMohJsPEmPgkmdgEdm7ER3xbH0H+XhN+XRyPPLXgJIdj//WiTw6vTknwo9WKg
ISnBouyKDe/3b/DuB94Mbb1FzQVsUS4qNpC8gx92H3IHxKEKINZK0TGL9T8CU5DjYuHJAtXtJ+pW
REaitTpajW1BScH0r7uwPvRB1yESUSy5w/ypr1z6IpPjz4BU4hpuPQKj4ItC0PFoRLynO/H7T9Kg
2l/lD8On+ubfu+tFuNBZKjR+IJUqIA8wkMLTXnyYt5CXQrAYRlLGV0Hqflpu4q5dL7iyEvlgKii+
NArCOkn9YHjGoxTKTw75UBWGr1WUP+l5+RLI/cLpPLdsKEXhv4wJGvW8SYJWiWkkRujwHcNYXtUW
ah8LKP6zG4dhgx4UdQAoM6CKrskcw4uU/ughXFSnmwJMsSZ+N8wHd+kUmw2F7R9QbEqtljrZb4nQ
w+6JNMZihBhk+w+FWf+IyvEFopqq3RlLmdPclqDL+0/AyZ6rWthIvcPkuVq+KapnRxnWbuwtHJez
n8igZGhxCRBu8omwwmz9HELx0XPi2yDEm6Q0fl7e3OdUC77SqGnO0xyMp2lOpo4Skq67ULuOhQGY
1VW0TSUpb26uctnIxb7vfdq6KIghKeS8DsKgLIxx/gdwlRp8OoRlp7gy3+1qn8y7O7aZ9xDioLzy
0uZXJXZ7oRsQGfNyiAIROFAtRKitaZYMh8edPz0ZgJ5yHUmqYcBo+Xp8ogdj0JUsu2OkmzdxjCnX
ED0bGsRA7Ge0tSu1dq5xYFye97lPS9ZpjR9XAzs9+bSF5gh+bvTd0TX7faX196WZLX3a8TI9Gxke
aPT+gWlRR/86MlfsPQqE+bh8FI7lnkO6y15qAaJmSDV0hUbP1slceIyaeV+p7dGVrO+ew6kNHfAv
hmuhnWpaAAjPmqMSiYyAbF13NK1nv3rPzV+X//75S2ZcxicBxhv55BIcwlwUlJAAY2IRcedGa2s7
Gn/6u/BKKFaaXeygZy89IGYXz0nY8ROchHXiuvO0NOyOXeWgCpg5L2Gq/GjSeIeM/XscxSZs8HJz
ebBz98npWMe1dRJ0yD2lqfWI7xonH5EaIR4lVz/CSNziJ7RUvZudWdpXOocdpa6zXnOY6p0XDv44
s+1GosXkw893V0Ng80jsYuSmo027D3u70+zL45zbIyeRpx1or8k0VUmIXIl3lfU9CoOFTTiXGhrk
NbC92PsAWyfvP01AlxKASUtWgHT3S7tDztTubHFbv0SHaLfESZr5cKfhpnWYTqxCx7UIJ0TvKdTo
tr/LK4SNlzAQ48aebHxATzqS+3yyc8vmylc6wdEbrL1bjJq9pvnJS6az6zALl2Zw3FfTUBZ4FaTs
NRGDiuk5VtVuWgZJCxbvf5ye8ttw59tYYqzFtyVw1XndgJfzabTJLs98uYmH9E80FHnutGfRHtbl
Y/dWvrub0KYl8zP63a6L1WibgGVX9C5cGev/elWO76Rxgkfl8Cn2wq98q5bluD3SOkT9rHShf2jq
EthqJqM5jTJd+4hXO3IpEMX3h58FdXmAQXeeWyOrXCbfYLctUZVmNpthobou414EAOlPAn1yqCiN
W1tqG1LKLdoXeGC/MC1fSAjn3pqQSUiDqUVqAJwm263QkkzC2oN1WZcv3lDsmed1oXVvIpCOpjc+
e9Rz93WmBCsQGOhF6jT3Ln+9uYfA6W9Qx0rNyTjDoMyLTPLHBdus/X37qnb2qJvfgf+mKhfdyaCt
4h/LNOyzasi4dv8d/PTGB7/vGVQnWDdX1VWyDXfSzttHh3KhOrEUZrJFosKA8C4zvv7g76V9cd1v
vX22WwozP4/wWcgtZICO0+HogyCklkqcEt4s+jnWT91qt3IfX6W5lNuxqCIcl4eHXsvoQ/S3qC+g
w6gjdly7+IAGXV3ZXoBYsijUtAn84PfChz4/bEnnaLjz9FKxGJvmlb3a0O2VY+Ooq1v8idHxvg43
+aeBYMiq4R9tK64zCDGRLS+Z2Z+jFgFnAaYdaQzg0Pj310UW64VuZmgX8a2jh4SSanUYT6XCFvfu
X9Bsx2gcvTy0IBqetRB0p5Wq3vHN4yhLukXjCzHXJ+0ttfUrlH4494u10q/SBwqL26XT8ByDMgY3
TBXPBgjGeK9+HSq652KchaH5Jz0QVuWqfHU3qFDBblDs7NHfLnVkzk9GAJIQUFh3aABTtP4a0Ewd
QLZJYhwLRboJEYMTg/Kq1fvPVBBRQkHh9vJCmrlMKb/xPMBkYwZPWPvwxIymbo6++N4ZL2lx2y/Z
liqzMbBqsGhoadylk0k0FTYGBdrmKDX+R5Dl6DZnrrBGrOq+TcBm0EBo110WbHCZQ6nTr++DLrzK
9P5+SAN0IAX0gvTuSRz874UpBDZSWy5KxEhwWBQf7F4r2k1UNurGjZGQFHE+Wwn8cVstrX4LQCFF
CSM9plHy2KO/BTLtwysDddO29IT7OM+29CqXOkQzF45Jv0viua4Ci5lWars8dpEkBLzgCHeZdmsi
3335w81ld18ijL/g5KinrgQrwaAf3MJYGgaEZHUVOUCUwlemkv4SKvfaK+L3uux/+41wn7fCWyiP
YEJXX/DYOT+LcDukiavy1OZQmmZJdesNcjV2pqtRe6jHl85OY9jbnY7+Wig/Xh74zBVANGoT0mhY
dmahYmiCGAGhaY5aeo9+6G1tJj8isb9CWvlKD4xtm0UKsgZLGKe56524tMMNGuM82cedezLfaM30
jYCfCkyC9KdZcpN76lValfvOMl9Dr/z0Mup9FlKTfvMs5v7L5WHPxWe8IxRmND8Rp+USI62rVhfd
6s8bsLwrd82ew29dX0UH7epyrJl335dQk1vWMTlyW9Mpj2V/r2R7sDHIi2grp33OzN7WKvEv1vKX
gJOHJr47yIMnYXXMsFSwi7rFOCUIYgRxE/qp8AsqCiMtnryGgkSj6KiI+iW6j7K39WgOSry9PP7F
uZ7sLa1WNfxYhPIY3egHC157tdJX1VFe/Qdk75ndQ+WAc5EeEhfNlKESqkjj83Thr++kLWzLHSsp
Wb2Et8WmBTeDggVynIm96NU4c0JR8iYjHsXmeSBO5lyKDLmWLb/iFtd/xzQrgjUq2zAFQXjJ68Je
Fif4k5RMnlOEpCakWxyK56S62i8cazBLGqPqoXlBajDcK9fVQww7+SV/V6GZmmvEdDf6Njoom+TD
G1b5dxGFkg/p0K+lVwQF10Dcl1E8MzkNAON/f9qUhBd0jWWGKT9tTJyzB23f7JVdeuXaY1azlF7O
XIiA6Om2w9HWYMtNpl43HbeoXJZXXoQbJ+9xKMoVzDzaJfjXTP7CsGDXg6HjtDx7wMZ1Unmm//+H
5e+DbbwLts4aUSxtxym9bvfykj3y7Lo6CTk5PEQvt1o1YnCVgUcLEsdSsNDVO4+g6lwiUGmhzfCi
m5zEVhwHNW854dihVu9K2XPpyAt85PkQnPMq0hbU+CcpixuF2BgItXDM0YGsBQUF2WRz+ZCZC4Gn
8dgBhax/hk4wolKwPLcTaLTSFIKFkBdvlyPMfH2VFBIiBTZacDamjwQu0V5wnVg4wnsbzduSrX/w
7i1IYhgoiOvK9tdLRYy5URkqxHFQtwZskcnEDUqBdgUAUdw1NSyIgMLpS90u5fx64tWhs3UYGvfx
1GwPPXjXA6DmHJu0k6kONspKx/zCFkwxvitF6b1ygwdPkj20ANuXSMULpBV+IkX37qomgp+eg1Se
y381rnnTNAqyIREwFCnPXgW3Q0I6ah/lFFydWcg7r+2NLZhTsqpO1W21Uj5iEcl2z7XiTRV62Kpx
Eav9XuMwXeWRBX+yRxOWpjR+QqJ275eK8l+XDpkAOicj2AJOyfS7DkovNU1eOVDJb9GjXknCkvvs
TCubgiE9GQDdlEzOsqxY9qxY1SPmeNubtrtH6DrFFGtTrsG/JU84Prm2uk/spYLs+W2ojs6RBv16
umtnPHwJq8qaVqmDbNSR5y0S06gxtlhAUJRd2B0zy8igIUO1hn+ZHClfE7oRnd/EvesAHHWHVYJL
CyIH5bf4RtuN8i7imvG9ltfZOtktFdbHP/31IuRFeRJ6nIWTXDJH5jYaOs85DmA5Q/m+wvuhC38t
DHBmLg2alOaYr7Jdpppf0pAUmRfjAi0/xh+oY31Dl7X7gQ/PjWQbv5unDBAj2lR/8Qm/hJ0MLpNT
1cWKwYJaFWy0vLRrA+6BKiMDvViKmPuG1GegolINHpt8XycSaea46hyeywiO+6veuDa2w75WVtKj
59t46Zq0RsI1zhzm3ttEdrh0ws5NMfxNGKrw1WCqTNZQneh6yLlhjGtozwPrUf1u3gDxOyANsit/
iHfqtbsIOZ6pTo3Fn3+jTmY4rwIeIwOjDm6cnd+vg5/ILcevoS0/lwg929Ynmi/BbaOtE3tp6c5d
KqcVimmm1LRaUEQKwVv4A7ZsyxvMZHH6oiSSvmh298mAF867mezsS1XkT75+sl/MIUSppyemAlDw
J2T/XF2Jv9BOl2zxBde0brWExB1ziMkOBWIFtIsO49g8naRoqRWJrRd5jNKQb31VufHr+NPxdmFc
rwV5yYt+5sHBAMHI8rijS33WhoLz7xUpHWwmtVm717md7qwNKdqmuv2rkUGEF0erWqo+ky3j6jn2
S2qnH50ChAtuQ1qPTVSuffMaaWMN0cJbcmaHmOAjRvVIUlB12oTKqCFi19XqR1UdJDsKkdZ2xbte
Scs16LJsYaXMHKxUCplJ6mfo10wFULTMrGVfFbSjLt6WHUhtHIQa11+6OsavP10dCAroRKCprk7T
Q1nQg8IbeovPNWzRhK53wh0Okev4Idgnh/9g050XPSAungSc7PgAIWkMSghYbrKr1rR1zx7JDqQo
yrgXzHV1MFeKrWE60tjyKtwaC59xbmJPf8Ak5/Yw0JRyvB1wTQyuZKH9nshY+tRLYWZPl9M444F/
stNDNK0koR4s8g71gCo4/KU/duHpTXXsr/DVW67xzq1QRAbG9UK+o031jtyyidsoqKyjdo+w3EuS
gEXEp3SN657NDtnUP0gVK7AS6+4vinh815PYYzp9MlyhyobMr4mN99dOt9tbjHKsu8ZuNvVV+5zc
4qq5kBTMLV2EWsBlcADwsJl8yDRSgMGMdgQq5YZhXSAuhYfJrttQanj+D+6quYVzGm/yQS1xwBdD
CK3j8FN/1Xepi8vkWrcDtCrgWCnBVT1sTREP6cWLainyuKdO5jYvCyu2SMiPqsPrJ/g1oiZwhnR3
irbCNMKyedzvnLulNvjcVj0Z8FTIMulqqTFjwo70EYU6QrsVdvJ/z1WFyjwyLXkFw288y15D7E+q
NmFenfpHiKxbKOS22NAvtv4in/sSaXL2SI6hovtBJAGt0Tpztuge7JEoeJXx4lhYnbPf7GRUk9UZ
+ZXpWoXPfrjKXkSctewOZCngk2yDa9GD/KZ8tnuzXNoUs99sFP0dBUewOx5/1slSEf0yUgXFGds8
iA0I35BTeaw/3XfxIbyxHnPcqmxxHWxCc9WuIrtamuHZUw9lzn/iT6Y4N+KuT3qPKXbX7VG1uf9v
m8DGGQHVetZp9p59hj8W5nru3DsNOpnrJhBzPQkIiptxvcHTYrjKd+ErLrS9tI6ukSql+FXhFw4v
5e1y7NnPrGq0yvHX5CCa5CCe5LRt3xG6EyJcBkLkenuhXuWWv0Bwmp9ZVLwkVQMKeiYRbHXlACxP
No/dfbcNGls9DC/DD9/GWUA+jG8D9KMWcpC5tzMYfbqFKnwIuiKTiU2TSEn9POZr4urYr9oP4zr/
zO5dptIeMOXYYRhWAldbL+FVZoov9AdgYvBwptY3LYxQQzdxnbbwRod31MrairN+c/nLze0UDVYA
OkcwH87SuRZGddkNKk+PK21b70y0F8urZfb2bMZ/EmcKJsqd2hJUmrNcU/5e/hwvKekQ/hor8FiD
LRQUxw8yTeeAu7D5Sfgplk5uCs0txagJdPMoUuNQBISiakQ6KTmHH4knry/P4B8O33k0MJky3Svp
jCyfSKYj5Mi2c9gI9xgwbORH6ae0jTfhIz5Lzo0W7/xm1W1MgA2OLb/TIV3qa8/tv5EWNBaGAYdN
81dJzQRRMHp2Be7IWZrt8gjOrr/0bptbj6dhJsdayxfU6mowcaE6JuJL4f+6PJWzf5+WGFrq8lhJ
nxwjYZi2dDMLE5WLg9ljFbiojCTLc0vjJMT4/09uBrdLZQycy/8BAHAsYkH5Hh6MffYLQ00y07Ex
RMnPvB6FjOQ3o7nq0/VinWOmzMH4/h3omNSd/AqQukI4dLV5xC8MOy91hZfRLhVwgq5osbqPtGAX
rsTZFXIScZz6k4h4pLrYXubmsRyUuzoRdllg2Va3pEt/rhxBGgOWT0EWk0MLJ8uvcYJcL0OsM81j
7QFt5UhBnp7mC28b9xBex+84b2/KGxeBV8l2VuZ9/IASqB3txrYn3m5Xy7W52UV18osmi3ZAWd0M
fdE8Fh2+6vq3oF6QY5wr33wZ8+R+0KtOCPOIMUdXw021NXeY1ey6685dmc/tzag8E+ywdFprC8fc
7KGq0+SCV4wC31mrscdu2xrcwORxNSCXr+zdg3ZHJWWbbOJnZSHa7DyeBJsk/hjHx7GWZ+YRfUZJ
/daTYFze/bNL9CTA5NQOYnVAdyA1wYHqWOVhLS9jlqwuYermwqC1bVoAzSGQTeslOdQaJLiBAGlR
sos0y+6z+lvgCN8vj2buDjoNMzloNNktizQmTK3hqyrGL1l5J+ofntbchMFCrLlPY0DVQZyMLOWM
eeGnYaB0kWAcMwrfQoXhlnW8PJpx7qd3nDlqA8Hr4HSesgg7T6gCQ+mMo+GF171ILTZIrppc24WV
+gmkdpO48n2j+FeXw859q9Owk1MLHrEphOUAKm4QVrHBVpLp8uTZ+nKYGdQ4Bjcnw5ucWlQjuxBn
nTE7CZ/AHhcvuq28ec/YGj1iu5zCfl2pku2pK3kBZTp7IdH3BGGKfALH5jjzJwdzpkglzZOSwuSh
3STI0fuP8GzJjw4Idb36h7GBLm6VI8K4KMbssp3p2Evpw+wJdvIjptlZLyu1qbb8CGE/HiRgAHGI
OvTqKrzNrpmOj1EpN7e22F0vPetn1i51S3CAFMBFbo7J4Rl6fSQ1iYntFv6xTaxv3GpJkX7mYfQl
xOTk0jNRyEmdtGNeYtU9jkE6ZHKJgepS/Wdm01sKoDgR7AcZ+/8j7cqWG8mN7RdVRC2o7bUWbqJ2
iZT6pUKtHtW+o9avvwcazzQJlgnPXDvsGLsjOgkUkJnIPHkOH/1sPaeRMU/6gcY5pFOL8KGwCigG
zzdZPX+0Q5H710/u4u59g5MBYEKpi0skssSS1ArsVwcT/AJq8iM2BQ8ukQH25yfH06bBrBblrB+g
PP1RVcO6SdWX62tYOn3YNYaw/nMR3O2zIKAaxmjfIYGu0ADJfvVbEEp60SpcjzsKYvbduM52SJCO
/0/DXGoQJXkBdXcYrkFt1WyJm/rlOtjaLphrV7NP8V6O/P9hxJL5fs6bYsG2ZrK5GLAJcnkugTiz
pKfYVHnXb/WbGoMcsTutjFX/hxjJvfR8tb8JLYHTgfwRX0NHT3toW2nUDx0hD+2Y3WXWCNRt1X+M
IyqgaS8frFBqvAYEECHR39MA9A1JRd8Hq/TAbRWuwwwY9+t7f8m4gYY5pIsAOGbfHY2L84OlyuB/
nUmpfwN0+hd1p4EfBRKZ1Gk/qhUDDkm30oHBcjGAhSRKxoxEdxPea4NwLGopjzr7LZyDoHU5xHSg
2KGdtVb2ENJ7GSFAAE3KXbwSObwlb4QBVja6gJYf/vt84Y0Geg7FKvQDEgQPuq1Tcz9PftOKMv5L
IiXs8Kkh7nQ3kxIHc4gdhrqeZ4ZrzEhC6mBFneggb+1boDrN3bAlm2QXrqQXXXSrlw45UGEoxgAv
C4kqbp0hm9bVA6wzAZWlo6+UjeXVXlbjiya+WOZgcVsxtsza4xowupwnHCsF8qRTph8CBMimRaGx
Gf0qhEpgUAgKQguvN6CAwYkCK4DH8tfXqlo7G9RUP4AIc3LYJCqG55+LsD7MEiRkA3rQ29oSXJil
0AKbCgE1LfgP+PtilFJQtVGkHyI88Xtt31urOu1ds3iuatGDZsnpww7wv2iBExQ1zo9oHE5poQex
frBuAcgp3plChol6DYSkH2W4Di/azSK9wSWbBmP2w84ihNrcHcySeTRN0M0cjJx6pqa7ef543eUs
IKz/xBQAngVtE8PgXM6oKEWgZ4SA5wDXHLOBgTe9sz43a+7bWxGHyVIT+BvD8Jc9bknQidE6NTfI
t6BY9Bnvqg1jqsBYm9jLL28fzgWUdQBc0Nifn8TpgqhFP2B2F5wK4IuoKqcCMeD1/bvkXYVDweCE
jTkVTB7DzrkNHQhedEpHcjDzjK6NwvjIavt17MqnrCePkU6ajQIGIa/I6p9FTff9nHglJNMVzPX5
ZOwpsEZ97rRpbLqWXcsOJkQSgNtVyGkPT5GSYwgAYplNoR2UTtTGYe7mPOaiuqkjxWT6dToSzfMf
rxVybFtZrh36qnlsteRr0ust6REJr+/Soh2bwC8wJa2Lzn9eMUKXKtUOVkR3pGu2gEUlTg2C3+t2
Lj84q9b+bYcfuYvQK6LykGlg+AforQXhVFsJxqAX4qLOuoooy2K/gFLn3iZdRbOoLyP1gOG32YNs
lbax/VbZdx6eRMwLSNL6+qpEJnk0StIXTVGlkoI7k8tbtL+gvIp2eP0G+hPdF7fdFpLPszXyUJTB
yOcG7JAQxFwFk28VYDYNgVP3oIedg888dPsflZu8gmM0+yGCbiywCcA49hbkyiAzvihU12qfpJYG
44FcJQ54N9/RxPljmI2vflCfFeyFMxlm6xkRoF5T3z5f3+3Ls3p+oVkIP3EanRZWYA7AhZYH05Uh
YF81qO6IuhhLkRmPO5BB4z7gP9zNmwNNLuI4QaYHskq5Hx7T3FwZjYqe4+FfrIcJyDBshXwxbDWC
NhLi8RI5THq4ywyQuDXRuq87/7qZpfiPWUIwAwDnzxh/z7ctLeo0UJUQCwoxSVFk+UfRkj2mfZ86
BT23rj8W9SSSSFk4qPhYuIlEhndHhshZBdKmjbPEJgdiukblohtkrYmfeOCaDf8wXSnws5t8G7/n
XgWqOe/6ktlffu49z41zuWSvUEkzBxiv688ZlLix8hA2/6Iyh5EyYP8AowZZIl9kyvWBdmiwYIXQ
81ADw83HY2ZIm+tLYU6LXwoCgQkYPcLBRf4dm3MulwM6GH1rAb+kbjTZAL2ZhndfEYG2uandVq/f
mD6hYBMvUzgmGYcQjawRSFi+8phGea2DiNg81CF1e0zCaCDSgL4SBOib+vX6KheSnXNj3N1O8KYm
TQxjDMlYrVhxBaJjN7WnrqYtHhtR6ZKn6zYvd5atjS0Oce+Sbtuapkht5MQ4GPVB0QM/MfBkS18L
jLYnmeZI5lYdf103uRAFQesNkA+AdjprCp9fxUDL+jqTYLIfurvZsEBWr6gieNhCjQ7UDd+ESKjo
AlHAJY66XsT9FCKRA+tY6USQhh3CHasOAqO+jt8ijw1kB077kHrdpvESybESoTD20hc9+xVcOpmO
81xCZ4ygTMLEcWOf9t+T4NKarkHo38rCh/ECg8H5wrkEYJrKVs8LLJz8KA+qW7znvrWdH8u7HPSp
ZAuNRVDtW94IqBwk0ne24YYQ/xF846WcAAs38FpGbxMje9xHzqt5VvpJw6/AUbaxTK/FcLArvxmr
al2Ve9ELfeEcYwYbqk2QXGX5D/e56zGmidrr2qGyt0o7ehnGa6yuuVHh7ath8ILcfreBIfvHR/nM
Kvd5mzggZg1mwgNt9bs+C+4LIQ/Uwm05M8F9Tj0vY8lGRDtYWfAWWrKXQv5TsIwFJwcbeDWCn8+y
LkqgmPCtA4ZhPyTt5FLjYFajA85KX1HujWYQvMQvUwvAMcA3hV4O5Covyp9Dh+R3hDrModWq0dP6
bm0qjWcOSuLolByvf6ClYwHlKVAIwL2BC4k7hiExU0nL8TgZgLe7iXKKCYM8v1VwXsCNknVelSKJ
a2updmpTHbzr1peWiqEGIPxUBEcMk597OoSMHEBZ9n4J58oJab8hU7GV7PS1MsvVP7alGxj5YVTX
YGrncSdqZRoQNJmQ96dofViRQ8ZsrQ17YoyCJwbbs/NgrMOSjWDM5jYuhqZ6NSuyPhzVw9B8zMqj
oW8iIuhbLpoAFhT09hiwuQDWhUmZWCWBiTx7VszIMU3wOdSCdSzcLB2EBn8b4fKjVlOyOQ4H9dDo
pafZrSthmv2ffxSIE4HJEymQdvEYo0U1522cq+wAfFVVfxPH8bNO5T38hmA1C6VDlON/27p4hY1x
AAEc2ArAd/wVRb62SpFqpm79mRwbv9zmD7PLIHyqE/mGoCW2kOnCOkD6JsBk6EqZnP+lCTXUIEtU
hFto299B4UXbMGRGvu9shwE0GP4yTF1iOiLvtfQdMbmsohOHM2ny+UTXo/bVdTEWHr0ZxhbvFsFX
XIri36pkf1ngT4opA3E1wUINBlMV6vJK4hov+prFMsy16FtbkO8unX8MPWCkH2hoht45dxxIs+VI
klNcMYM4tvpz6HSIWs2CdS24J9bAYeTE+BeArOdWQOFUz2ZuQZdvDn0ViErAy7eK8ayMosH9xU+E
Hw0vyIb3eX5ryaxA0hLYykHDNDHVTWdu03/h/1BK+9sE+wkn72Jby9EuASDvEGt0PVbzxgjjVzy+
NgnRBVdNZWGd94Bo2yOksA7+hehYCn40vcRCQdhhEWhWJ1sjmEGhb2DcUQ/TtUUS2TFagjdCUE5u
I1fbPum3Smrsoerr5gWq3VPuhWW5GiX7vgwgkIKh/qacV+jYb4OYguakjkqnk03A3lNpR0kFGVkN
U6p6W8X/eNAWdxePAMBRwHpyIZ8Q03qqIgTgQ2b2Pqg0XWsYBEdtIQ7DBMbfQOGCzJ+v5LWAl1II
oCoHujJ2aFXfdABk07WoOLN4bzDignlJaEFgbPj8EJDIrlo9wkUNs5suyRxD/coCEZ/k4rWxUIy2
UB3BzBnXtaj1IEpHHa4upJkrjV+AVDnN/K7+mzhrw6PLKEgalxoQsTrYRlrj0hQl2vhVNjYY2zEN
R+tVWZCTLewb3u/oHbAJdfNiGN6KUzqjvQlTyWtSbdvxOYkFBCULKGDGqIN6LiZ2IDjBP8iGNmij
rFeVQw5gwgcIqjymJkV0d9Aw4sHkHIr1/H49/i74HaZuAfgLCsiAWHJRacqSioTxqBxsJBGW8bPV
RBH+UjRbw7IA94VuJYZY0R8+P3IW5HB6aciUQ6S51usY+hXoKuQDa4ZjSNd0yk/TdMt99BSg/Ark
rCTGOi+tEpVeVF+AnYU34n6CMrVJJc+9ejCfMRStuqXsg9IA3Z8k9zBTMjgoh6717fWtXbgFkFhF
Tg32P2S2fGYNYJuC+SukaBBFcdTxNsJDIbQ3oB7y/7khfEEkURZIhC/AJqNV6SPE8ZALhoZT2Bu0
Ona2hDESeMvrlr4xxpxfx4v1tynuOWeaVApSC4XsNq220Jw8jkO5r2blFiprrZME1ktZ3UOoyK8m
++eg5oe0WWvUhtCE7pDJ9Ci4MWsVGpQa0oQer2qyh6KVnEFVWsKI2GObU9+yO1eZm21JviCguqXd
UzrvQGfntInp1hRKK2Xjq1Hr9KPpoYIBYcJ0JWsetPP8XsH4N9F8eTIdC1JZcf+HlDae3FLXMvNI
kIQs3FgwVuLmYMZOBQ6cr+2NRl7TOG4hyAclMeL2D+26XIe3LQazIS7uEtkRSdBf+iFUSzGBAR8E
oeCL0cE4t6XJkDrlUKJc0XwpfQcEWfOPnR2M4Flh2UBwYbieCxIZuLaUNKhxY0vLHeLBHeUPw6jW
1w/TAlgCekTf2nkAjKgX2VVQ4aTlsiTjNd3sYy3cxraWOWUZuVQFYKYPIQ1ZxqvCHIwnowVYLQyt
wO/IeKSW/DCYdeJBQPA5V+1dGA+BD6X5DGJDZrxNO3unytONLYcJNMuC0ZNmGd3DdLwvs0jgt7+x
DeeXAutAB451zfFvvrICXDCKrqOGhjnAweGNeZM9x7dBgVln2ydoxJpY1EPuSZ7pSRvL773RI2v1
briJBDv67a25XwISZVS34AnYcCn3nAZ6tVWmFL9En4uXNDCPUtw85lN9nPIB1ECQS3YtSI8TyPY6
pFYCiKxZmpdG8YMGbc6OWH7b2bdSqz1mmb0ieZ27qNz3TmUOK12htyCS8oeSOEqnFg7+ppdQtx21
x/dA6UxJgZuU7uRMvbWMrHSDYnpodcPPUFdx5iaN8P/Y+1pOb1tVuYsZsbRklgejkX9Br/ltLiio
pYP7zOiftMYC5NNAKozKcu+WFbrLeitH/qC067lvKq/qIdkuNxQvOcBBXK3RBN57oTyK+8UQfMhQ
8cLmv2rQUMnsUgWE3LHT7EfPvLFv1AOkhyFqtf0eo31nmoi7ZHdH70L3uRIDGC/DFn4CJj4h9IxH
zkXVKY+rToslWT5MwLqokCFWHYZ16VaMZ6ix3WwjnmlZtqkjkCBUX2LvFKMN5iSAQIAxxJ6W3xSt
aI6NHcKLQ0rAvAJYBCar+OwwHBvbzKJRPmA+0bVmkH7reuaMSb7Jo+ZT6dotqUgBwgn7+brDWYAu
YB9RakWDGUQMF82mQUGPJKNTf5iSLc0rP4MEktZXz1KVukFggNtm2AY19jQPVr3SCR4RC5A1aL+h
smfJ4AVCQ4G7nXMGRcREkruD/UwmJ/hiPVkJwm9QPjChi6yDqkRMlbsQo86sfs82nDz7ABfXJvj4
Dt5p8JsXCt270g1vMUjnSl/fqA1Rpfm/mATrJ+iP4Yf4q0PxxAi7SOmABFTdFpNzvqxhTLncogHm
qGCadcz3WhCLv9/i58fKUvFUR0MD1/VSEmaKx7iJ846tU1kRNnSerDtkA/0qvQWyG8O0pRc/U1c9
oouZ/YgLpxTjfi/D8/mPYLfrZLNRSbBHg9DuYOiS37c/R0hi1Z3oBi3UkpgZJhtBEDYv9JqtDt1a
xWy7Q2VgHLs7KEHnUjC+ZiqAbxGkTtBPIBBj77THKpI8KYFCaEa9aAQV+lQ/qIN1h/k4QRrKkujL
DwBsECjDQG7AY76DCGTJipJ3B60I3TYKvEp+Jwk+fDo6k60IYt3CswIPFiT1cCAMaMBXTMxGQ7lE
zyAevA2fOl/bqjs2KE5A9AGskDeV3/wm9V7xWegVCoqoC6s9Nc996aqtsrxNsNoG4bxB4peujXsJ
EzEIUhtRAU+5rKecL5bLyIywGYyxgbX+Lf8YMZke+/naBsV378SPkvtprmWQ4RnAlQi2eaFoem6Z
vXJOTnQqyXkbDbDc+nQb3sWbenQYdzI9MtEgJlHWKihd1qtkl92KpnMWD/rpLrMzd2JdimeQe5ew
Tj3wAGytXYSVS3e2SwCkHX2mHRT5eDqIuO8WZifgosFcymCeqJnyKfCsSPoETsLuEH7MK1o58NXY
Z/JLe0RT8B1x+BGCOfBjL9dD1IL/gFn08KGrqKBVx1VOIpvl3rMF6aw6uCV6vFUhj+YAECt0Iexv
4m7rmSXu/ALbmre5bcJT3Rq7/oGxSiEgfkye6kzOdCMaN15aGIRFEGyAugJEnDvAha1Xia5DfC0Z
FUdOb4z4VU5FRdQFDwSBQGioo8bN6IK53VO1FgMvoYFbUtpOJq/1YN81OwmTnYEQh7xwI89scftX
SXVWqhFsBT+iW3U9+ZGbbCcf1Ji3/ab+7GX4IGmdr2yCtP/6IVloHeOtjy4CRmgURs/IlaXx4FfB
Ewfb9jNYAPx5w0hA2t5JwG79b0CYsIbXBIMg443L1zGgfdopdYpoTpPOmdNnCRLM/2ZBJyY4J6Mq
TapT8z85isoGFl6BmPfYyJ/kGU/XrS0eRXCJKjpiJ4p63O5RrUaVgeJqm6DdoR3Ou2a4SigaK148
ICdmWAA5cV0RHZSptnDBSrUN/bEL15Eqv1K935RDUrt6YuIRIY+CNhM7dvy1BgH534vjroBs5Iml
jMxv0RJEO6CIyASzM0sRAYAflCnxvsRT0+T2z1TbuECfFYKVH9KmPMSbdAfP+FKvA3SzOmiRTNv0
BYBgN/Qmwadb6DPhLJ7Y5jZVGzpSRyNsM6rI4U5B9Ot/IhpAPDnz+04odbu8nb/Xym1nmRdEnkrS
HUgJJMxcelX3/m9Oo6XiwQ6g+MW0azykXZvgih1MWkPTe9eghifLv64bWXSMYEr8ywg7qydnsQy6
HtgmbJui7Ck0cuavHnN3Nbh7ZM2/bmopL8Mn+m2Le+WkmRSFegxbgPJNeHKYq6pwZJ/u4SA9yQe3
d/upNY6xStngHSYfVdkR0gZfvjHZOfn7R/AKE2Zda8FEVJY3NLHDDovq0wgYG7DP3Zt34Z7xhsiR
w2RNu42IqQFc10vXEMxgqGoRDX/MhbtuMulMmLiqluiMGjkAO0qF9Kw2rAeovj1lan0XZDa6vXo9
buY8W6MEQR3U+1ZJNz3Tqnnutaz2mqh/twgYOsxSurWDqHabqG1cvUL3xqh+2pB6oNVwr9eZR1Nj
RyU5dhAcAVhSHE2tAbwtwD+txK/mGO2zsbtp9PnVSrv7tLT9jAw3pGg1t6UawSCkjCJLrAauPRTb
OYpXpW09y8qw6yTjtR1a1TEMUCMFyn1naH46B9NN0wcYgYnTTWiZ2Qo49y85Gh9b23yzabHXgvhO
rchPLbXuILzxWSYBEIIgnETZLuycMKpuBj07Tlobu3qU30uVGfltOOsenbtf6Pe92LFVOskYYzy2
tTFQH4GIsky60C3tctOV0T3J8xJ6xNMMEtPws0vaA0p+T2pnbVVlyl2pGaqVXSXbccy32lw9DZml
OOE0MaSiPWMOO8buT4NnJBrd2AoOpNJ1gH9V5UtiQAaxmupV3cpfZdTpflrHlp9Yxqa3y1U5SSUQ
F+boXr8/yy7u5OhwsRCkvlOnUITb1scA1btyY2w7DxcFZxV6PjfCBH8xTqHOhO4MjtdFs06TbNpE
Kh6RjNTPgmAJlMl+MDVcefVe3DHymQKe/FERAFj+yzp/22Wu98QnaeDgDXoDV0Rej2/aSt9YA+Tl
8EwHDgLUcJKn5s6/2lrw47OiNuuzcybRAUDJi8IrfDMLDLdgpKVO47N5vP42+0NUCGGf6iIYQ3nk
L3tctMLZ7FCEhT0j6z2dtl/dlJVOaZiSU2nC8tJirDqxxsUqkHlRQ5JhTV5bj/pquJ0hy+H0Lk6+
2zyCpeVOlNQvf0MQ8MLFARt3QZUOZd7ClnvUIch6jvz4JtxhyvQe7J6jr4MOilW8r3/CxTUyBipY
hKge/4xQurrRaY1D08WV15MdqUW6XRffDIAqNo0G0BOYp2W+IVpEmpqQpu1ey3lbALuA2iBGGFKf
UJGly3rgtykUdlGNROeVr2DMSakajFbkFZWZlzB0yGt7m6/12/BFceN3Y0OOtmcLkBmXlQRmFA1s
FYKgmIHj4drDNBi0GgP62vpkp6usb4UHxKS7RuE6BBOio9880XUB2Vg3EOQGF66Gs83dh3EukqRU
bPoazrPzY5yfSHlv6Hs9XdsQELh+UhZ3F2BxvN5Z2/5C/2e0e9DPQBzw1Xhs9lHvJt+PeL+6AdFm
4WDUR/loHpNHSbDBS+fn1CznvkulnjOpgFmTjM9SGvlTIB3tNNyrXSFoPH1PQ535F+znqS2uOoIw
B+3fMeleswbhmtTSfpKAFB1G41bugv2cgXJEjZL72TCIR1QtW6dxv5fLhrpaa8UQo5ufrTHT/DZu
dNe2QO9P2mpwqFkhFLQ9KPgl+6kI5o+krEo3tpvHQpZA4ys/q1PYumjXWV5OhxAxemzcHCgJH3J+
oxfNJqZhZ/XRpuOuTdKjSehX0Uz7oEk/1aS8DbvYbXLVAPk6lBI0K87c3DDR/7eyR9zwm2aSjA1w
oUiJm/Lj+sm48CFs1zBTixaEDWzjdyH5JPBMox1rehV2r4E+PhVNcK8QUVC9eGLCBNwhekdAi2gX
rf/USiTMBuCgl8o7taP1PKV+hu719YVcul+YARwZ0QyoBsx6c/GsBwk52KtJ+zp1uQN4EujewctL
LAjbIFnDETfTJz15rAkmzpKPehzANPKPRfIYooxRXZiqrlzOKqgRoXVm2e1rVJAntem3Yxs/tKH+
VKs6Grvkj+trvvx4MAc4CRvVBIydLzLn49wHba63r6b+FRVfRfl0/e+/vL5nfz/PGWKnY0GaHn+/
0dcbBdJ3adD7RY6U7+u6Ib5JgtBioEqOzjdByQr9b+7jYaKyaCcc0mMDFe5WnwHhpV4SWq4evkhz
6o1a/6tpJLccIFo2l74524/UHD9ppT0LfgozdeJH/vwpoFnGeADodi7o8vJS7dKcWspR0dtVHBZu
UZHVOFFv1KP10N/QSr9JAuJodvnSm8VaYJ4LC9/msQE4xHixsf7BeVrWyGERo2M8H5W0u9Ws4kcD
V+EmVoI3m2UXDgggkREmcehl4B3pUvI2lPLg5kMfu3YeUa8YCdAjtATvJyl9Wlng6NICkbdd2KTf
vxJts/Nfidx/GpNEmo4WrrdbJeD4Gs3XOepFX4PlafzX+BYXQFMDHXk+xxnCBi+3IpiOmMtZASW1
IuN6NMEIa4Jpu1gDOTNSQVq1+AWYnsF/THJBCz9Dq1U5nY9VD70iEADcxkF2M+tl6ciBdFslykYL
MsGGckWJPz/7iVEuevX6hEED7Oox1fSPQNUxKlpD60yig+pLbd27dlrkgh4sjzn5j1EGygIaRL4o
EU9ZFqQk76fj+DZ8ka/mPt7Mm3rHCPmrFRMJRFv0LngrvWaNF8Gd/qrtVE8FauP6mefqExc/g7m5
kxgkpT1OQIWfIe+CdQeRrG417P+HOWAuEP1pxwA80lbxzxcsjlAVKTPV7KYjWY/75r6+Y50jySf3
9i64l722cGxPtMd88ePCKDttJ4szp74AaJpOx2RbbdniWFlQXdG1kId78dyeLI/zHKkMhZ2YYnmD
GzyWGwMsgw5YXjDAxb5j+qD9mKAwma6Cp3/4tOPX+F0FO1ljiSnAIBjZxo7BfoxCL0qiQ0ww+T/V
87+5nb9XyUeKDqKDUV1O07HSowNKTj9iyD+Psr0ZRuKnPX0eRFp5i1fzxCKfqFObznGML0gVvI0z
KBtOjVNYgAQZty3qaNcvA9/PuNhM5hFPNjNsbCOb1AHmPBlaDa07g1UFGovbAv5OBJISWuPuXgoJ
3q6XWnY8Rw9kmSuJoJXa+4oPou3ciYUzzoJL+I0fO1lerkUxiQjOyuQa69kDKb7kslr5sAIAYaPc
pl5wJypBimxyHj1OtTgzO3YzTBDsjsXK7ICN00SBg09BLz4d58S1XO3KrBzZp+u97g4Ea5CEUD8V
t3ES9G5UQXrGQ3hgz8S0IAIVmjegceHJGwBbqvEE0apjaCnltuuGcT+b5k9q6J8VQ4OBI6d3Crkz
vN7GEEERl50DPI4gRl/uLn4F3pSAfYIcFhCX8wNLUHoMhwnSRkX4U4GIIwVeqe4ErRy++Q1JdKb2
xlosqBDgn7m9bQwUyNDryI/hQQWNnuF2t+aKCQ3ovvEMAj+MPBvgjhK5Nn4+9sIu579lo6mKQhny
o1YqrYMiyXNnENWdku4nzVDAquvXydhgliT09VS9MSUo3LZ5dKdK0bZvUE4L8h3wGl6p6Z6eJs9W
26wH0BxmOd3Lydx4s2wIy6bMJZ1lTdxmcaFAQ+eXVhSbxUCYya/cHze1ZzjjR/K/yCFeHABmDerC
oM1GgQGdy/MDoOD9mExRnSNH095mz17lACLWTu6mELsEpaLsRj+CO6Hr4l4nf36ZE7OcX8ZgL+pF
bZsf6y/TdhL9V7jRbyKPVI4MFaHGq7u13jiz37g92BK2AjctWjTnpsHbAak01Daw6NGj22w1/ix+
hrv4W7dbdQLZsStHmE1cPE64rebc9Tw0yZxFVX4MblUX8I9duqaOtrNW0c7w/58rZDtw4qmlpCvy
KsT+ss+qb6EhAovZM+aVItbZ/GS65CJFdh64dvFROVc9oSBhUfZRdWd+AzTYHV7p0Ti0kERPgQ4c
PPNR3zVPMqjYy5tiFGJd2AZe3JyTQ8W5GdR/JjvRcZYboOLizGkjES6DR9NcLJHzKDXVullSYYJ+
Yv5C2VIvWFercl381Miq3pYAaAWumJROdGA5n2AWqk2tmObHDufFhA7dzaTe//+OzHcyfHJkiDH3
upw0OR4Ueewq3jRCDiLy1ML9HF0dnNurEjp+P0XaBJeB9/xafAfKE7uYfJr7voXdYQe18QZlfgy0
FMcRDNTySw1glFBc5zKv50xy3icGrrEqIBmAR4u+Snd0I92SFTuWIuy14Lt9r/1kbUVTT5Mqw1Cm
Nk4Qblrpo0sFH27ZBpw4JnKh7sDzR+ZSABxLWuKq16yf+p5DTqIbRCFcYMXkEoVUCUjL3rnfmS3u
9Fo5ssxvWnV7epf5kW9uRZnfZWHp+zP9vTIen0FAz2ykfZYf+1W4gVbPY1R5BBIhKtA0BbQhj6Ap
fPlXt+C3Te5oWHXc2XYFJ03W1q67C2onWwUPsRs8Y/TJqR41aE87okf0ZSbPrZQLSFZvD0lup8xd
M+SVsqmOwabzIkgSZOv4p2CNy4Ho9xq5QKTTcKoZ+zWOf7wpniPvM98mm4r5rfV1U8wvXXrk35bY
qTo5/waekFMGQPzRCjF7IwXOOEYuRpscOcJEifmYDZoTii4d3zD5j5P+bZWLQ+FQmSSgWF/WSZbT
2OGX2dK3ri4fQ7ks3MGINuU4bGU52NNktLyqqqE4awTQnOrUTdxNT0ZAW/f6Vix+Y7AKAdhtgCUF
BDznexFnLZocTZAdi31+R5DVWXumNpM4xS4WthcX9+DUGveN61QtxigJi2O0798GX/ajz3nT3LBx
j+Qp/4VysPBjL3ryU5vc146KOqmoFhVHda29pTfzhjHw5Nth3wDdCpSpaEeX4v2pPe471yU0NZDX
slvTHqKXHDWh4XXeoJZ6q381s4NOsX/9Iy6mOKcmuRQjjkwKvAWWOOzqzEkaDwqJHfDE+jHKoCXe
QH1Kt8Bv6nSlE68zaNs6ASRHV0KPsZRAn/4QLhFBq1DWpUzKsPYmBGjT1H3yUazyP4g3Dt6kOvbs
dw/0NXOFuSVbI3+pT01zyUhFSSiZUVwcrdsK3A+Rp7woBeZ52JsB3/ulzxzt0OxQ0xbXAXlQ1vfd
PjHO46GMqO6DuMcHYIltOjvRg+K16yBzsocIUygzsi/M0gO7Z/ROiu5g6qg/IwFwULD3PPoiQ/1c
LhI9P851h7CehGisW5oP3YJfQxblgmMuirzckSvMaDDpiCiIQoKjlW853mTm8H79YBssrvEfFRrp
f2URJneeQkNuLdXIiyNoIpKNBQ7YVd8Fg9sY1arQ+juQIqN1QaRNkUcheknZPs/IblKBXlIa34wS
D1MMPigoXL0Mn5UwezRGea3NynNKhtcwrjfgx/JmbVyZQ7ojfZX5tYRmYl9D75NGuZPORQkgl33T
k/a+pebGHuct6M13oKAnbiK17b7Tgvswnw+qlkOGsa5fQDR8SJjcwdjXj9MYyG5uQzm675PGyRLl
rU701NXx97ax/pKPcb5J5grseIYBzeGob7zCBtXbMCfVrq9QDbT15lm3gtSbWjSHLQxSXd/l5ULI
yS5zV0eSwRCMz5If1cd5pSLTHTfBusBsPOpoK7BxuPVDgVwqF42u/5d3y9+f1+LSt0zSo6nJYJgJ
HwK/+JmHyO3rBHBrJvTWuB1K2zfSgwjmIji8PMBb18DnX4U5O7zazq5AQMt6ccKaCYudV06vxWVt
/WzSITeRP7HRsOGuonAFmOnYDR6BG1iFljBl46cq+STD4sJ5pXdGGfVIbVhzSz7M28yDaR84ZSd9
DLaNj8T4MXLwTdGIqu/R8hP4hf/yivn9TbkQb9IcPSnQWyJVbTDH0m/irbROwMMumiFZirMnvuEC
Nx+WfQRNlvxYEMyox3dDJnjCiAxwgVyTptEocnY6zc+suMuyh+v37pte+dr54HxoEMtDQFh+Xcmp
7apxDN7RRFGcwIQ7MGkD6YQc/2tqU6eMgtotymJvdMCoxoAZkCL8pYKFtdCUzmvyeN3p1NoAsZA7
gWE+UEqPug3USqjcGY32Vpu2D/ViCNwrEFOn47ih9vwIrpVPY9a3OnoETh6kO6XL1nJsCtqCSzt5
Gh65i6DTxgTaE2lfGj1GgM4a4SQ4diIL3Lnv60SLK6Dzj5YaPdARXUciGhJbjK+YsQESDyRPpsHF
opaWMdB/Em4zwDXAXXqBJb+Y1oeS/bx+Lpa8E+ZP/jbEu+OsbBQyIOiN3biyizdEWjerv64bWU78
f1vhn860lbrYCPBNan9yvwdr1qUrPyg7eR/tREW4Ra9wsib+0WwVmKa0APc/KkHu0QaocODkjf6n
mRW+pgUrwMk3JCz/j70vWY4bSdN8lbK8I9uxA21ddcASK3dSQVEXGCVRcCwOd8ABdwBvMM81L9Yf
lMpORpDFmJzTHMbKLK1kJMMD8O1fviUKofp/5kGX13W6y14PfbL4tG/IHj6CKOqmwbra02855Hdv
wGOMIMGZQqtuSHCVWxHZ6wDH1Nl84N3A9NWLPlmac5MJpoxsOZLbOe63oBa20Ux/upoWayhUR0BS
kwdZxRv3nD7+u1f764df9s2rVJeq0RQTxyyPK3rjwJ5H3IdX7dLFHZGRFFu4VZeREcBa4eyUn9kv
/rLMXw0tuN02dYChjfvFH96FbAMdIr6GzWc0JYDIJ/YYi7P9x3eSIWvRw1nEkaBKCfbu8bgglrul
CuAea9+H1/1Kp9kO4dvWemnX+YtcicMCgC536LxCNWldrM7dS2/n21p0aWDlDqzNW4a/DXc+Dd/1
4OBM3lZPDNM7rXrLXAOfuZmHc3C7t5AL8JQhfwwZnCV9f+MLU7uU88kX/qF1/JSz6ZNHntycrER5
Mea45QOPJpnh/jBlfdWO7d6W97ikU88vv6gqgHHLeGloDhelIJbsNjSaVV1gdc780tbFNlPIGsMv
tXo4sy2X2O54Wx5/7ZNpqpvJkh3o/Adby/Vg5p+6wdiwweCRoFUsNPzPjJXniEvLqDcfj/32RDge
+mRHAr47mCwT9NE1vpQOKv7jEzQ6I48K0LmgiVs+QRr/zDH0/qr4a5ZONmKW1yhiIw97LGwe2aBY
GEWY5DkkR71y5zhy+/Ejvt18x494svnmQlJGZpk/hu6cKLe8Mnx7PZWwkWPnjE3eieIxFuStLKi0
QBjllIwzd1nYdXmZP5L1kJJYPICQv8g/gW+D4625sp+hDLA6V/R4p65zPOzyCl6dLzwTxCwrmFOy
A4QXbn4e5zjRjNs87tfFWaraO7Wr4/FOorW8sORITFgZ1lBuTb0fet3GoR/1++EJGIApUXfgfGWp
d45K/O5Uvnq9J3HHVNRAh8g6f5yUl1Dy0gYw4zFE3FWH/4s182qgk7gjzKpsHiWF52VZJ1Zr7b28
+kyyW9qfCazPvcqf0cKrqSNEhiYt8CrnMIIZjjvEM3Aii1qnVa1gn/A9j/V9vT6Xm7wNrDCDYOF4
ECnFOj29kXx7ApKxFFio5uWQ39vDV+6eKcK8/2h/jXGaWvZlPkzd2OaINlQywReijTPYZb1kD/5l
e8FvfprgjMaZ0+Wd+Oro0U5TzWaqmZuHeKNZP8QD5Ck0h3YAr2EiaaPqVyYDWY1zmOop/NuR9/HI
J4ep54P+5mvs/tqDeLvJoj4Mzz3du4fnq5d6cniS0OB+5Rf5YwDc/9xGZT+vZCC+FKPz4gdgdNYg
ukWj+FHUfFVB59tpgzRg5Yoj0fAL6UUDs/e8q88Fd+99MbS3YMyFaD14w3V2uWkCIYczqPA/w5Du
nrIHOgCub/J97qozZ/p7yxdgCAwEZQF4e5/sz8Fhg2P4MG7l9lPNP5PywkEh8eMz4Ge9//RafjXI
aVpQQgq7mMQIV9CSxT4TEXWqa9BKIkc694w0CcnvQ1KmVgkLCTlPicuNWIkG+Sp0aK1pbfJ+E0xF
DLurVZt/rd1vNd0AHRU32Q2fnsDVnvSws9xawC7OjjJT1DE4FjE6ebHg9w31zz3S8l4+eqQTMAmD
/pHXNw3ONQ+cbbeF7BKPPHMf0DuZHdpW7tqebXrUpdUns+mvG+JA826AkOoNLNwjAOcuR4lGgdcm
VZ0Yw6Yhd2Z4Palr2Tbr3JZJpW9mGaZZA2+I6aEersbuMGhxSfQn1812tLSS2b11PFBk6nOWPmdW
hW8dX4MitOfcGlz/0FntKiduRJDfa96e2ebvtD2hnPrX6juVzsBPiGwzGO0OIV/bqk36bIoKWgLT
B2sqB7SYgB5KYiONu+KNmVjESgPlpsoxz0zosts/ms+T00BZDYFxLM66EsrOhddFgV59vAvOvdPl
56/up37KOqfuawhbiAdqg8LYf5Xk68djvP9CQbKDBPgiS3r6QmmD8m9v4YXy1NpNqQ0nZjgZPvaR
D1ln7/G8p/W7gZr/asSTF9faLiv58lhk7d3mG4jM7Mev6Pfd2OsFKQmf2NiCXuiZ4s+7gdrrYU/e
JimmaRiXYZsL+exetLEBFfD6il2MKYe8DDvzYt9NAF+PdxIYSi+XxK2w3+GsTdOySBGPelB8iQFF
vVNAonZXYBujnWBFuoh+qqKaTpSfBVPaS2T2ZqG+et8nEaM15rY1LhGqB4n/3DUiXnmx0V6Ws7z2
xiEpwLtoQqThQbbS2UFZVazV5dRDjtYXka96KCp+7dgccyhpdJQkOszBrr7t+fXo+Rt/GmK0MBJ/
2hooXdQG+CV5kosvnvcNbmoXFQRhK5zYzSRiAeu9QOkzidTZNXwSm5aydPxaLkcrYp3xoYbdV6z2
IcLwdjs9lCnsRcLvH++bd3ptOIhevdWTa1CyamZ8GRMic1t0RcI+ypJv445t3atxL9IRYr7ZvvlS
tpH5vYDyXPrxF3j3zv9r/NOmhWs31JmXg9AcdhARAHX+oi2+QwhSKmf98VBv4bg4G14962k0aUpT
+LicgkN+1W3djdp8W2D3C+TyHPrwvSzj9Ugn14gnYBPQjdikcr70xo2WOgnDz9U4nTm836k7Hj/S
SbyoqSFrFAFRHrlddOQgbnKFZb9yVvIeSduZW+vdg/zVXJ2ceNlEc9J5SGkG8WOCHDfpdow+fTxJ
58Y4Od5oI1xeIbQ8cN9POwXbPimiYj7De303sXg9QSen2mwWVqtQUIOOACQ36gd4EAK5tTbiIran
GBqH4Q76hme7LOdO7+DkEPMLgsgMXtsH9zpbz9sR8AkvUqmxhq864BPnZuzcOjw5UUY4KgmIvXqH
3vFulEOhAuauSEf2PXRCP564d/ovx0vx9CTpWmL3HK/UuSyuZqi+QUmFr/mVtTb2EASNDVhImDAY
Zju6Qrz9TSdyW9yYt/JisTEMrlpI0YG7C0THuRrisi4/uDlOaZIMhGNDmznOmGw7i29jfuYQPbNm
w5OQuBwK3bOSeAdK0E5Ck8kXczyYZ27ic2vntBSbUzm6ToUXvIjuGxG5hMHuo3cBZ/pUoAKWnMte
3nttYGKZ8LuFhIHrnmx3HuZWy7POP5SQtjXJuq/PSWn9RByczswiYABtBOhOvJFFHDsFSIDHkYqG
ZWdiIzo0X4263ygBwRNDVh56GASpkB186Sd5PdhWnjSOhiE4heguz5z7wvGnaJhtFfW03tIQZH1/
4te2nV/4DV0QCc7jaHcsGnT/APjrEx+Hhw5fJSp6sLkHRp5lKPcjQ7uA5MgrgqZJTLN7cSaWJZqj
PsURvkLbVz0MZHHCnLNwM04Qd8kz90p70xeT2YgUtPYjUpqPvYfvwrvmikrv0wwLpigP+IYxPIvR
AyvE+0F+kkbDYQKCUOba7KZxY7sSssN5DXXGXq2trABgfoAOXOF7F9w33WjkoLK2U/VQWubOyPSN
0VVPeT3fzk133VkGi+3Bv6SEZRCeaVc8qKqNzIvcCiKn80oPn6AswaYzS/9nq+mjGTxZJBQCW9Kp
LfrozA6J+ZzBF80p6zstbTfyKa9XZT17qeOV/c0gfRJ1rjaSbhCbYISGVAXeChgw7ieu0WOnxaEr
cpQ9bVknsttnEOfyBnPdQ5AsRs9rY6tcIArzsrisTDRgbHxEnTnNXlTVTW3Phzp3rt3av5ooqu51
bj1CIc5NGVc4Ze0ww1Qaw64yNCgBFTFXARwGI5xaeaRHfStUiYPfGC+aUCUsh03HBDuYHvo/0JsY
wwSdXx0X9vCoPUOtvSCDuxab+5VjleFa932+mStks+jZ53vdQ428nydEcGBTrUOn1Gvp8ulKVKYf
1Tx4nOAUkUJxf9iHNiTiuzZSnqq7zx8fy2/OJlj4mBY0ZsEfXZw0Ti4c1Q8BVjV3D7poVhzgaz8w
9qQ/i3p5gzddxgEFGJxo2AVB7+84yXNy1WU9+gCLhtSQ+op+shZjM8Mqny1dXlmM38iO3BQhsC9M
NRHCsPrMDXRqjgyVnKPvcFoI1coNhrnA5Tp66lBm44r39kaEkEmizjVz+UOAllnhgDPcuYnK/URa
Ydr1XWyNOmoGkeTy1qpu4b2QFpWO7Jpf+oi5IYEZNfDQmQRPPp6cn3LGR7tn+cY+dNRgrQe8qHcS
vkknLxsNY6BH0zTpJctm2d+P/tjN6cf/xaE2/Pmbr//q3/3/Pz7t9U9bRuS5UX59B5R5WVoVWasm
M/34BbxNeZYXABl603FhIIdS3PGyqfrJHrllYnmCE0tQ4OUxVNwfnAjFf4BmgdY/AxN5mwScjHhy
YHnWzHnTFtkhu2R37Q4Rwbq5mrYdZKP+pt/1H+vx1cOdxLJtAaNurabgIEwKqoWIwv6bXZ2ryL2N
C06e6CSW7RqolI05BCzs+yF1fshFbjfuI2OCUBRLzqcBb5OOkwFPzhRtN7LuZkyacxncLoqKxSeo
kIEQBE5qDtrPx2tkOTne7JFXb/Ekhh2goDFUGqN5vgNVQ3j0DDKpJVRtTSvxJiMZ+JXRnAu2rPdG
RewDSyDUo8NT/GdhKZtlPPOhGwk1fbB//DS418miMBYm55C+1vLG3jzjq9GWb/OqRCb9nA1526Ph
4Oe3Hm4h+BJE9fC9tIDeUzCfbuZ0yrsvfGYRLza2BKiy81Law4tmztc5g34la9KRmiuArGKI08SW
odIZb0nOK6HCy6xmMaOQy6u9zcfz8+4NswRwsB1YVDZPTv6BdZPbhrBizqCMZ3t15IMH4FZnAo2P
R4HsyfEbIpWEwjFIwo/WxFMQZZMlLwzGcxHpsvvfTsSfD2OfUiXHqWG9KDDtTdZeQXsH6r/Z4eP3
9Zaxiu0DjVq4ldgwskSz4/hRskYLRa1seKRbfYAPy6L0qL7WeQKxvzxeEOVsy1GW0E1E7+y0WCEI
GSuAaci59PDd+wdmhgTNZghQvtHm5YADF7PRZAfqZtU+FPV2kG3qyhlqhAzN+7meYFBVhknjeQhT
8m9u3ey5y1A4U924LscG3SKktLvBp/s+bFa2dHeB7r9A3olFjV1XEQ34s1cv1+cMxLrtiDkxZ+R+
lr0TsrggOaXg4/5NYaufR+/rBzvZUKGnJWHTiGKh+dDzLLaGIkFJP7XkOT+jtyBRTKcDXRz0QcHx
hr7R8XRONQUxC+7jB8n8NnUCfqtYJZOxccevU4VZoxT1xwxwdqMZdKRDu1nR2u0imCnfNlnYx5BV
2dtqOa8LKrY1DYFwba36BuY5G5Kr76Lxxiu4op6zu30vYEKbDYRgC/qjPuAUx1+9aHXmZbbjH6bc
3TWDkZj9dCVFtoIMWFxnxifBedzSpSaiEmgCRKZiG6seU0foFTdeoOC3A05/letg43n8XjOYQ1pi
g1AwyvV3+xzy8b2r7ugLn0xrObUV9WWZHUKUcO3Y27kbvs4uhAv9ZYCvvpe7c+ymt5Ui3z8a8mS3
or7m2douUDywi9tOwe+5vFSNEzdlv9w+aRF8GiwosjjIO2uI+xZNSgIVW6Rbt1W5+vjseOcUxJdx
AYeCCxqEk0/uwnZkDqYETcvBCeEgvhG1RMIynQlL31SNlkfGekIvxcHld6rUNfi+ZtM80MfMAH4c
pXVfwg8Dql02tvHHD/ReOAasCxRusABhHnxqM5JZHuWECeswKL64IRaf6rpMWtCzvUJeA1H+qGu5
bgZ6QxovBRb6zBd458DH+KA6LH7JAH2dxDKFN89NMNPwMHGQwosbXGbxx4/4zt1+NMLJnKEK2Xj+
ROyDg82tgu4aErIRV/5tNgZxZj5/PNo7LzQgHmwsl11tYQJP9jSkVwzlhZ2B/tBSYYSKcSzBWs72
C2v547Gcty/veKyT7QjkaUHb1gsPrGhpPMwV6qe4GwhcHsJiUygXkLMbHXiX8wTUnE1WS9GmG1ni
mnjbJMvWQU22JqdbkzlV2qD4Q6xq7bSZjuCmhnYHFwmcvyLHg/y+QE/b97Od6m56v00W5WDYXMXE
eDKp2M3ObT+RlQNAWODDcslRK571qy5rP/U2fOnvx7Hfs6E+syPfzu7xKzg5HoaRwuBllMYBDkR7
G25gQv+gZYa60qe2O4u+XdbKcXiCQBhCmBCIdGENfSrO4vVda/swu34E97FMtNDQRbYCumWASySQ
+OnSpg37bWDMt4q4xQ6El/zS7SSQsbNh7LRtkghyf2Nc8e6B8ALg8VlAsa2AzfrHa+NtYciHKimc
kkPbcWF8ctpsIXJUpeUr9Qh57UffVneiN+toKgiBvRnKcThYy7izZIZeXKE3FIaYkcEmBEMwSd3l
Xg8tfdmt9MS/tx7fV3JsoiIv91VrPJtsui4mCs5PBqRKXrJvXm8+VqwTEY6RYG2ZNU+YDZ45qJ8Z
2i/yqs084KLK6SLw1W0HR8vIy/SXTDE3arL6ZmyKW89Rt62p1nOWPzp2+QWeCQfJUU/MsLZcoRHU
gOGdi/JOEn+XD+6BCr2XfvvU1C4eqBYm8FfUSoccLCXf0ijFoeYRCTVf1oPcOa37pBz3MxG2TvoC
yp6WMe8Dlx3aDpIsHY79hMqcJC13DlPt/ZFH/ce38T/zF37zxzKR//ov/PsbFxMKZbQ/+ee/rsVL
c993Ly/95bP4r+VP/+dXj//wX5fFt45L/qM//a2jP8Ln/xo/ee6fj/6RNj00l26Hl266e5FD3f8c
AN90+c3/0x/+4+XnpzxM4uWfv33jQ9Mvn5YXvPnt14+23//5G0A8rxbn8vm/fnj1zPB3Xwr29fmr
fnnzJy/Psv/nb7b9O8I2RDnwD4Q9K/SBf/uHfll+Yrm/Wz9rWYsNJ5QGFyxmA71R+s/fDNP9HXxu
yP/BVwV9D3cpbUs+/PyZZf3uLG4/sHt28WOCCP/Phz+apr+m7R/NwG540fRyGfX41ncRmYEisajr
BDA6gdjvyQ3SBk0whUqTqOBVMG1UVkLbr40aaHqaMgHfmQY34PH1fZp72u2fUUttkSfawHOmpmEU
BPZZ4WiWF9oO2Lw1Z5vLW4fksLqEq8TUr6cJFk1rUuHgQX3aahj5kXNXipUSrIL87EirIWXEqyHa
MgVTlfi1OZKt6A33RqESm31zQ5CzQJPscw+VacNBlRbV3DYaEXQPKziZj8BkGNxRKY4kCwdTriAY
X0xsht5ENnWoy+WgiVz0tOn6ZDay2bgMoBQ3rVuNfb23aKu3XjkEYWKJBvq7InA7RMeKFWRdBKVJ
144FsaykYhoUdJVVYbd2lXCdfRdkbbc1qEHdz6GhO5YoNjaL6aca+K4djYak+B4m5LVrEA1Roc6t
4tNQ9dTfULQnIPba9XjtsMHduXDWxSyELMpHt9pzw9wNIBlFLQGcNW7zQHwPewo5Ucc20LbsRots
g5Zb7MYiRI/XgN65KO9XEGdc5UrTcm+oqWU4PGbZiFvmVSTbi7ZXcLMbQ1ejGKiE2kJd0iXJpKrR
SnD1DWrlkBZtkVy2aLLNsOJu8lWLKIR4EaAQhrgZywLhzGgmpkflALn8NuxWonP67OtQwm/G0KDQ
CkfsyxH9Txh39YMDTZy6ApOZ1T7trkflg17s2jixHlzMlti3VWZNYyrdQYkHBgQhgN79zKo1OJuj
u7XbtgYpw6JcrP3coMFXTHjY3JPWWnT9uSIU6pDI/7r9aDvGmOi8qSsRe73deiSqIKcIyGPbyWld
1qSArGJbsnypc0i11TSD0WrX+oFYB3npio3H/RIeNuVoiwsjn2zzC7P1WOBkzWaXPhitM6jE7llF
r0xBSOFFlR0yAVJKAZn/fUMsnq/gYKT79czroYbrlnQlbGl1IPlnD6nN99HMAQeLYNWGZDjyBqsz
I1RNM6SxpLTlxoG297BtPbjwJZ1JzYZG0yBkez8XMy1jNbdKPygnJ1D1qrOhXbHBa3vEPRWPQ1oZ
5b5xnJ6tvKDS8rMStv+doWhQYyFqpborDXUMuW+CDKE3kaAXXE6TKsZdCV7yvLXEXIhti0Xf7vqW
aSjq2riLJYxMHJeOiYTl1/BYaMUgVS8MJZ5sB5CXbQ4sob93Q03QEq48ZqrIRBPJeqqF7IKvWDD9
D0fyHiRzuHxDUU8E9ridoGFufS6diVY7uMZNflo2odEnPbHNvo28qtP46LEbjbuKdjMET8c2kHdz
xU1xgdSfdWvoeHfthtT4s7VTQGUcxAQrL/DiR39m62Zs+mlfGLaElm3Tm+GNUCCHpX4X5Hxd+3ne
fc81AkdQgRva2Gnnu/lnp8n6596RcDA1eB98mgu7VUnoFExvsi676+eZzQkqz+6FrnRR7LzJCUv4
YlY5GbeSCFeEkehb0EsRs3UaVFLWVu5FwCcWrt0ya/JbbtZzcwE0LmxfoxKWDiOOvgKYDuLPxcHv
Cg1VK69w4JU6dRops93aAEpEvuf2w1YKvw83HgjQ2Q86G1Lc6hCswbhho98ejEJ0QNSOc2026xrE
a1gDd7a0I+nMJYI11hS/iMJ/KxD4t9f7UUjwYbjw/2Ig4COV/Y8/79o3gcA9H74/N//4Pvzjfvh+
FA0sf/crGnB/Dx0HIBc0zUJM0EKi/xUN2L8v0uyQr3awjSCWjczqVzRgWggU4Bm+SLQGqOt5+Lhf
wQD+CA4AfhhAv972fPzv78QCGOkoA0CyiK+AfjyEtE3Ixb8pHjZm4HExwqeJDpMuF+XgsY1kPgVw
RG+EMprlRlFjFZtcG5DBZKYBpjkKSLZ964RGft8Dtw+dls4tEFDjZgtZ7OqKH3QnDXtTFYVoVp2r
ZHU5QocBvHUcKTXA7ySfgJXpJVxIEt/Ukl31BZHZkz9kdgUQeYFoRMZ1OEB3DbrqCmWJdZNpbxg2
hmeAIARnTd8OBrTRcDRDUsD2JuCdO+KpTV0NnZew0OFQWXCb2dgFdde7d7mfsfa6lSVsDbRZjuBf
jUE4G6uuLUB3yw2hICAVlrDX7mB+xGI9yRm/m4VzWCuIHCqfGFHpd3W5Ht0eqeE4KQTYAVi+/hrA
g6D8RrumAZ+NAB9oKDtrUk2rwl+xJqDOM7N5O6SdERRy2ztz3flAZVcDFJubidp1bHfupDYQzJYQ
LQ9bZaRdxy0OndNuRuUvEIX32XQBbBjHCdhCJkHQR1CUE9ns/AEyAVDhs93se17RJsNXFNMYG65U
KhFU5d7GaFnYX8AYps0vi1zO1tYjfAxTAUKCc1dKnFdoVuMmi9AFEgRNTh+iN8FAuufZAI1olemy
9O8dDQPKSA4KsZXtoU65Mmr0CtaqKcwpzgq7G+K2s3DSACXTVddz6HTiUgkgjzdlaBKR+CTrHkrt
1ywqG1pWuxFVkzoxbQLHY1cN7b1Wnt/EbJBZGYdD4ALrLiXRUSZMTVeejVrxypODVyYER5u56pRh
9SvXkt2ntqAUyV8tw+6y5oUaUfm0VHPtzdOsLkIqBhXJbiBNWhfYFREatPPz0DRyBODd8G+MASZB
SauqfmUbLqQinFb6iDWmIderwBbj4txEfO+bkpxhIZExweDU7oAdcEt04RG+FeKHU1jmvO4lND5g
8wNrvsQbGrOC+TQno7w3qNMUq3maClNEOYPWJcx6cp9c8q4U+Qsy0drayRwI+CJBtrh8+jxniHtJ
PuqqQitc0xbOFVVQuF8KPA8g/hQ2dsBUQhT0pgxFSPgamvEIm1vJK/eLJ+oCluala1bAp/KpkT0c
PnxjhOGMloH31RuMma49jxU+ZIMFmtYYZsjgVZjUbOJG+InkXQvhJ2lK34PyEdynI2dsp8bCB9l2
b11VTlDhQgUbagrXgrHABEIr4MQqUwIPRPeqaXkJKl9IuecA7jf4Ziwr0Cn8TVsO3EvngIUUdc9W
C2PaFhUJ5iryDOGYOoH8Rl3madaDA5EyMZu2iqfaYuohUxW1nqaycZsbF8Ai/uSbInwSVWNd59XU
geRDnEuZO7cdnVPiTmLa1xYuzvUAFEUWOe6MuGVqLRvYIA638LAxICrZOOBA+HAxRM6DTEFj2xYo
RfHEbiYFbWUVtsO2gcAfoEZUwKEaZx6UHJiTQZekzhugSdgCOsIpYlpRESCaBTuszPWeWxmAvyW0
BxmESmb4UQRm2z2hvtCgNqq08cWn/jBHAzE03XezOxCcyyFlMirLuarTPHCaNp2tkCH2cpwN7Ufs
ixGeDHY6G5Do3Bh5xcYI94jwwA/pTLg2QU9yx+eAyMS1eCnSKZwsugoZwDZ1MtDJQ1QFSwMI27Vm
Gdx5YhjUngBQ5F9lZtCNGzH3o/Vs5K47b0oHwBR0S+3gsqIeG+FNPur2MNOx5Kt5hsFWFJrQHF83
JvbAJdRSlb92vaxWQDxTRcotqBGoWrhW54h0qEMl40k3UMQBE8xoUk+NDUunwZG4RySkpm8ojHXN
PZvDENsYyjPmlz6sq/DCKRAjfsrxdkSqfQFec8TzoPTXXREI+tJLgEyvBoaCyRW6JXAOo6Kst8r1
M3czGTZpYI+lOEv7CusFtldFyNZl7ph1mmHB+ds6D3uVyqqujCfY4wBuwrlouhW0svJxPdDAmCKI
eHVXHJNexxPOfR1bMkBhdqIdgDstr4wu5o3bZzsPRDB05pA0AMRr1rYRMRcrMUH2QsvLegKCGYwN
XiFxKspqviZV4I8RrtM6S7iaxR3NEORdCorg+KIxiqBPnQqfHxtNkf0oXc9tY9nYlblSOsjBXy87
v9t60rYb+H4XAWzPCr2cmrwF42XwEaiSdlbPgW60G9XwRlOw0ig9qCCNKHyliF1msRp52VXx3E/Y
EYL0gH4K6IhUcdDVc5gIS9FqVQTS+BEAOzZc+zavLm1I2oNH1DUB5O0XPFG9ypHD6a9+0/uJNztw
dqcdmb5rCAkZqZylCL7oqfGDXe2MQbU2m1l+zWYOHHmOofUK+RYFUmqQ4jlDpdC9yGRAHwWC8yGG
/lqZ75GT5XVaZwDZrA3Twx4bQmuUkfK1mJFb9UpeDRbLhtXkMgD3c8M22jgASoxdAJ4l7FVuAcG4
pgNX1RWTuUIYTRxbgpldhuPnOhyt5oecHY/tlGMAWtj6EGXG7CHtXgWznv0UPVpnvAxt5rVpFnCg
7ZyRB06ClNOyUysfyvEKnoSejDved08z9EEHoBRJNQL/1Uxy65mo0awlDJ/aZEYzY0znyrK81K4s
p1tlRBp8PQ3E7TYzqOwgbFgFhZERJzUKtrakecqlx3ise8g8xtQxSL6bHFmMKOJAyATTBV5UWoZW
BTfl3A3oagpo1e8hF1nbCXI7laVGb8E3iLpYbesS6tJkY4YFCkBz0+tfton/P4P4bYnc/30C8b//
Vzs89y9D9zp5WP7kj9zB8N3foZAAFyc0lFArQ3nwz+TBCM3fIXgcoitDHEBWEcL/lT0grwAaIAwX
Ki2QAUvX889Sovs7GnEA4XphgEthkXH+O+nDSSERtjfg6eI/0ABHuwtOOMf9XsW7bGpL6SfZWKkL
GwnEShA2wzUFcd2rF/OrinlUtTxuVcBdxwdoGG01yzeRGYEUeDyWM1uaU6cGdQ0h9H5SvbuzoI0Y
gTQF1b6pvZgpGHyhpnejiUty8PwfYgyeOFhxUenph7Cu98TIgRREEhGVCxHUCMtpF9pysRT4lklA
NwtWjBBK60CrxuGdUOwQlGgscIQNRl5Ksx7uPn6s43bPz6cyIYeBlA41YRPe8cdPVWQexVxNfqI1
cTfFFI4paV2jAkkVavz9bPQvLo64M3SFN/OGrg+glej82ogNzJ8knlfwIJ7r1vX7BvPWm6B0c+bG
Gr4rKefeOSjSCbjLhT48ussoXDtwWSQOOsHHTzjVLVwxuwFPmFXdShXWkBrVNG+kYt7FBPHlJPdH
ZzM6S3GpnuqV7Dux0zykz1ZZ+OfW0ckLRxPaXtqyLmzGPRt3IdLx18gobVXFMFoGCmzw9t1aWqoE
+Xf71BYd3w0QWLoeca2t/tYsg0SIRB1uc0uLDaAY+2TQSZO5RAnNTwJPey9zZ/YX3OH/TdqZLNdt
bGv6iRABJPoput2Smz0pThASSaHv+3z6+rbv4B7puKSoqIEjHLZlYAOJzLXW3+HQnm7F5q05iCQS
lb+95d8f/f9c1lJt1hZ0HPaKX3+rzYnpTAR1h6lVo+GZhyGcLM05pYPo9tNmDrvcnH/OuaodqtZk
eqkIZTeQAgXbYFjkX77g35789W5I+b2uBkrOqxfFr3cDg7oqNOiKgauLZjeUuGgNg/OZxv1yiGW8
S1MR/PmxX5li/4tuIgDgirbKiOMaaAh8+9sVR8WgAnJzLSiYbdzZbqJHcqKbSlz3YMy98gOUYv4x
DS6WW71UX/589d8+sv+5uuCy18QuC8nDr7+3tHXMxcfcCRi3AoO03bIcmBvGIqQgWtO//NZ/eboO
ZQWbMb+UWuq3q6naTMR81doBALW89KgLz1XOxlgPnhRN9UOwlf1lVf/b+nK4JJ84cy31v3gdkJEa
k3m9HSiqln0Z5qYdK7POj8pkzB91K5397FbdaVrm/tAvojxdyf1hN7f9k9QT62/mDsa/PPFf7ue3
z6zMZFNIQs+DAexIavUZasvg68rCgUQsX1O7JGSQz6mLR8Sdx2nqPYgp4eJe2uxQby/1tNOKt7ZV
byuH4UKdHvKtuRJi0reRPgX4JawHGFd8PYWihvYgfxqr4WXt97V8nEaMP7Q5KLXvhrofYs1vVABl
LfebGDw5i4Oudm8Qwewy/alW04ju2Z8XkgUNu9orKdl1CThMjg/WpB2znv7EaHxwnAeLrrjj3jqG
96o2nBKj+UjVFeZDur0Ubfxdz8ZDWpdgYQg3PLNPL3ojP7FNXv1BFaOXG6PJM4npQKSD94u6+XWy
eXnpnAr+QZCmPyvdhlCX7/It241GfOHD2uErcNSq5qCOtB+dtjPK+5xYvVqZwnytQkn67zpXUWar
UecOJEy/TkBlpvY0tRsDwTWo5yqY5sKT9RyZsaQLHoK4ay6sX79qinNfQidulbBtxEOcOJcmL8+z
GvvbCpZXlPmpmZkUgngL1jOeR3ZYNwOxxiBuRbPvC3uXScQdYKkeFkt+n/QvMBLurDh+T/qPen3W
k69ha71+S+6nQr+Yo/qq8B/ww745c1L4jJ/Cppi+TcSKldDRECdDUDKVhz/vBCC1/70TQX3k8GEv
MkmKve5U/3HgGmndLJmioRDoml0n3H2dVp/bIE5yqi2mO7MnEgV2rnqya9PTCE0cY4YOKRjaxpRK
vCfG6GdZ7dkd7nZz7Ru8gGV+UMbkFDdplM1P4/TaYNW2sPyzWRzHBMuk8SN3T5Yb5LRHpqsGTXqO
13OR4HE2R+1VENmdHOMGsynfmt/7rYp0tTspuA0KA5IegZZWDSvkJV73DUKppB0Oc1vsQC0xenUj
dbF/5utRSPGcJODHmWOcstiE27wVLay16mtbtA+AW844Z3qaTdzdmu522tygab6lfXKYaJxREwXM
TImTpupxcB4bkAa3xrlfymibFK+33QZudn+jkwTlSRKnZLMhBZp2OXl3fPTHkplaxXpzhgWxL55x
RW59UlVjztqONFav0xqHC2uWsUO9r5MGDS0CzdRhWpph1D6K+04tvxS33a+5svvzy/91U2JUq11r
H+oeDGIJTfmHMvsfr34rlGZzFqZHG+2cbzT29JBfPx81B8v586V051/WmSs4AYSD9AHQ4bd1ltuq
M7GyHV6VpXtVB5yfaXS/VrtQH9c3o1IcspGBdabsYr19a4bhY4ntx1jPn/uiVsJUiS8NQ0+vMRdC
NalB2za+FxWWZEunap7Q2UgVi87ceEpnJyxVpwwnnMmIy9sRuQp2Oy/sLOJBMEwYVLlXpfrg2j6b
Wbh1Ty12MFfbjmy80TAR64jDGbDOXTWWAbFJkFfJyPUq59Qym9eE4ttGd7C7Y6rru9hUvS4uH1tt
fMi7L92+lHPGNGzfsvXWHOJFedfbmBUec/B/c7yX1qtBkO9YtI/ZZr011U/o8NAc9XPs9HwwGcm/
1c2oKTeVa0YJc0unYI+pNnauFAFChsja9uqcbbhSQN+QCWyQF01xZ9VjUEhoRYKQi9m0jsVEnvoa
35bQqGx9vM3cgbW+3Ahj3KnxFJYyewVVfhN1so8LyK5DHckq3RfN+JBxPG5Jy/Q2jj/4H3Hv2nIP
hPwAvI4zoFJgGORqP5bRPONQcmZLfXTHcfGwuXtwJkama4dDe5ZJvzYhCSVG8ohN8oslTwq+ES6j
obiWP9NReS/MT205pNWraymwpLdzM+mBHM/jtJ00h98zkpfV8U3iYJWJfm+p+Z1ZdO+UbJF043Az
t6OIh3MfH5oVAiKEynOsPzv1eFvnzMyX7MpZUl4EyLvyklfoGYUd6rH12jLG8dapTyF9jm+yHvwc
hZp51dEx0/E7aT6Yts3KMfd9PjOFJBuMLWaIh31WcZauQWXtrFqJEmN66bunxNDPW7KGW1o+ZfHA
QReOJkCDcruppp9q22FwTMACoprKgbYDz+3yO7YTXlaSERRTo9yn/Y20f4ryKb6yPQwG3wtMQv6E
5YxBAgaVTJMn9fFgZMbtknVvtQ6s0SqeZd1STOaezIHxZfLTzDj9VG5aeTYnFJeQAoyyRCmGCKjV
AwJi96k0vFlZPRuouNxiv4+TA45HfjYoeB2+0jnt4uEzr954Zl6nEI6mvdedGYmu80QrHsyuvp82
7aZccRlr3chEl5k4E/X8k6l10SpeFKF5TYfW3BC7xH0gKSlYk85PSvWUa2a4KgjmuoGJY0zktO5B
BfBXzfKTtDikpnU3sCDgyMzoWCf7m2J9ZlMWFc4cLlY4LNCwLRFokxqkAv+LKYVsYS5+WQ5fjfxW
lbhaJU/9djOw1xDbC5d69maw/sU0v1VEIrvZrWkqkaypSNEnxCgY2zHB/BC7IhOqdbcFpStvwTKQ
nVJt2N8rKBxpSWBHSfinytJZP6VWvCZqus8Sk83DCkRV3OpZ7DkpLpLoCuZVD6e+37dq8hCrEPlk
wfhYB8ySNt7dy3K04upNMbfbuCKgLVfCGcksbkjA7NDnO4WG3yhDXZsZDYj2y8ihZOQLL2lusOZK
C69EwDENTiSM6TZPra8aOGnlOeTbDQjn3hzTo6m3z7mmBi0EhRZr2GZFVjNYFz7Ir7KLD9aa7ACm
+KIXMqSH1nxf2nz0Y0s517zbHAIqUjx/tafHOFEI6zbXpy1jsN/DP4JZP1/tQTm8HFmdBtmlQb0o
RlBYMCDLzg3/fKAYv3YVFrg0zYsO2szURQUj/u080aXjgNG5atj1XQHb0hpRyVROAqQBGaSvD1k5
O+ekdaogl8vEZs7m0Bqlc0dvRige+8l7o+B6P2tZdbK6TPve2ivhpgoxCL0eD1QJQxXmray+Ebc2
Zt48peXCEjQFeKshljA11QGQq1BDvVMYK6kl8NusyXRfY7yHpFYlaQiAMtAUTTyVarvxUWQ+/N+o
LK3lVToWQ4QFSOiOQGIsrBQzzvfWQls4ldm6t5UUOZYo+y820KnwO2Mgjf7Pz/E30v8/nahLAQDt
Tyct2nR+G15NI/HTRcmgbMzn+ZKITex1Y00vnW41AdP3bjcD6oSLpkkPoa+5TxzdjkpzBOZKQO0h
NWXWpSh5phCrDP/Pt/fPIOC3Rtl1r4nSdI82aUC/veaVMVFmzzmtOdyi04QCO2IfkoyqEUU4dVwf
c7tafR3968MkhB7YUsczcpy/0lTtbzZZWpFtKvYhyYqKrTIRRynFtCuWUgKg5dPyOFSj/EvDd72r
//td/1cmcWtvI9xKWt64WuPjOJsAFE43bt/nLTYoXDIjP+RlihCeBHqLtrvPlL/0+P99Cwgb4E0I
ai20Db+z/dOOT6GEkB64+dRehsIYWa8J8GBiqEd01OW91unlm5Kvww5IuP1LiPCv5R6fJ0jC1ayW
8hJzWdimv7YVbtk6irX21/mrK4NxVJ2H1MibU1fjYaBoP9Ukj31Ncbr9nxfMv1wXxYhjISS65lZr
v60X4qMM7KAVKygzgdGGY87vkEw4ORLwYDk4xrGVaQNhzVze/r+u/PtIy8kyQ2kmRg5yc5qDJYAJ
NWlpx1lxu501Muykd1jSD93O/hY69o910P+ut3+etilsQskFfmAqM/lfnzYCfmWBWqeGrtTZcQlg
aJ+Ij/OUZIxK2zqaIt7XI0S6ZruUfQ4/twiHyr3bhh/IGjx1Gy9rN0QIM7nHjkQJEDI7DnrVCcdY
28Up0qP+Vp/qqKiPcUq4Q3WUbGUrrny0r/DIrbPTrpFFjSlT+TrMRuRmQ6SbyslVhlDRtt2yfubZ
faMwRs3ErVttBze3PEDh2y1mU6T+kdpw1oYlzPT8tMywWcAxU/2niSorHt3T2Ay7ZTIAfrSILipv
uoPopOPpRUYhC9nQifrM3BW5cVa7s4X/RJlVx6KfznZmvyNQZn6tvWbCPZqm5km19cfJfvzzIvhn
mPWHN/H7PFWfGCNvScW67/Rh8CpDX/dXKPuo2mr3aekJTLtVmWEDsZUO5UrWT9kWz3++i98au+vH
B4maqRd7OvnS4vqR/EdjV9iVVecKQ/TiiiDSePW+kgrBYLU1/3IO/8sP1k3HRFF01cVa0MN/vZal
IBmbEf4jQxn6u7yuS9pzwxyF382iz/dLXRu8bf0nc6lhhe2U2MK/5gr/P9rd6lDZ4KCj7uMMU6kJ
rgXDf/zopmRtJMw6A5AS/SbfxvFlKM3am7GPv9Hysv7LTvMPF/2XV3393JgW/8NZt/nbXy9YykrE
FMKCOpRk9HKEjcUtFtHSdvHXALSd0tyoxU2a52IXA60qCHiK2UB0WuEKNIZWctPbnQkZUz4IdEJQ
yMNen7q/HPEW9Gxu5ddb1amVQNUEeAdD7t+UUqNTdXaD7jpc9XI9mPpoqMh9xwJPiHWqH0k1k58U
686ugW4fNHZrXnrjSlGTS2MKX80WFEpNKecnFc5S5ndL3/R0y279UqnxBljexsPr0EOlgQ9TfjpT
Z09eOsH08TikqFr7tcKTxIXjkNNe6foPa0yKp9oo449skOaOzlQ8OJ0tn/M60U51E2e1v+rYt6KM
YmFlW7K8FkmVHfXJHl4ZJWvRgrYP6xNtaT6UdsFCZsoMo/eMTie3Zxx7drZxSdKZpjUn1Edp60fH
bYHYTE6+T2Nti8SbE02eEkVr9lu+xLcDHK4fxqAU4Tbo+XendYxnkZvbwwiH6LQZDlHGELfdB1hT
BYbpkOi6RFd3LYq7w5xl62vTFcZ5A1u/DJrR7nC2SUJL75yfHXmifhzzADy15jn77lLHl3HMmjdS
VOubnl0c4m7dBHWh5RHaiPZ+NNzGQD8Ec4+qFoV8TjTM/Qif0djbU12ctXqxFxSZGL37dLDOY9KQ
U1S1sYa53aqqn12p44FlmC3ZsEKF5eCm5X0MFe12MtLpx2Ca1dmYivrQ1pV9YytFB9WfvnkqV77Q
1h62aNFTM+D3Z3pgtU6T3iuLGHwCeKEuH+y0k4M/CWNoi5t66jUZqEU61AvzBi1evxXQVyREmm0d
x/gsYt36DiKV6G8iMTUDTZc9MqStMjdeDrWeoq2rtEb5RCkpoTnnzaQFepslH2SDt++qoiqzlw36
sjH8scyvcZLd9362DPRVqxnfNv2avegwNJhAOxKKUzEarEN3hpXMuglEDxN+VAftFJeNGvblUuzL
alL3ctDFjVK1ylGa9gCrRiZhKozkmLZ9GjhxXzxZhhi+a2mdeO2g9JRQfbYzu6naz5sO8Yuu4Bhb
1nTvzq3tzZ3dv8WT0E6p7WbIF5Qhjkxp5ve6zdxw3j4MU7G2w6qZ6rvpDMOVRN4K354xvgIq1mmB
M5efOWWF/W0SgxYl9uycVjtpjlanOHrQUdEG8E3nqBal2OWFM+wnYx0joNrlrEPR4/WZOBhbLZVI
SUkkIQ+967B+dtloJZ+DO26PQy5qBPcKVgDYoXKkVtPSBnLF68fOtjLg6LcOal9NT/naLHfZyuMo
cUh5qZBInPKu0f2+XfpzLRyGpGk/yadpcdsfq5JgN05xWKIUoGQpAoyrthM8RRa42qpy87aBqa4N
HWDfLWYeFZuoHsqKdeZNLcZBo2Ibz+qs6W/9NjjnrnDaH0Nhx6BGo5LiYJW19kn2vfY0D/wHmFXP
zdNE/Piusq3pWacWOdu9sI8lH8cDmozhYcyYBXp6Um53S91oe1N29m2augMZ2IazPhq86HM1d8U5
xRfgyFfFAjau8y+ou+Nju43DpRRaTEAYs90srRWGBmlBNtsUt0ODFVaqvM+9KC/z9erW7EBds+cx
WARcwzgZmJBkq7Y3KsV4XYo8+QZwMt/UirqhzRsBWMQykRvbWdW3frYZdmO9Cu81TnXrpMZdRSmx
zLumHkmpQxQXlU1V+VNRIOjRpro8kVmiwatLYsb2g9qQ/6M6cfNQIBFCYWqu6jdT6vo5VZ36nFaK
+VQS93ZYGqX+7JlPYG3i6PLc8GIemqHKX+KinuAPkfQYFHGq5ti9dTXWzBXsyzRu7KiXQKSdXCm5
MtU8N3rGmAUlpvljNmT2tJgbZ846tDfQJ4Y7RDnaMQchAc9Q5/mFkbRyUNGnILixCLxwYjmVMB1q
81gsMdIeu14vdtdM93RJWAW4ag86L63mxarbS+y0FT2oOaLXd/uHoXJgPUO1gJ6XlEmkmFT/p7Yc
LexAKnO6MbtVe9Jbt8uuvh1VDbNyLH5q46RHyHunaJkFASsZayIy1XhGoVjMCz2ik4gQQQ8hxfZG
/Mpqifw+WWqLQ02Xxi2g3Pii87ebB16sHdu8ly+jxp3nJkxDL2YYhMY33+LbOl5Rfne1mX9stpDg
vhjnnxmKj7qnGbOGJUYhFea7scnQwMpdSJMOsiKl7u4cvOIuXdrKl4FcaNdrBshbsJaXu8lJt9yD
bUkUBY+EZiPRFPZO9PN+Ms3Ozs204kYlSSaQTtIdcpEsnPGGjR/klO6Ksu2Z9rjOwJjGwNU3aTS/
cGvzPI+Zs8sGzb53pNYfi06rfc49M8zM2PqUaTw/2A4b6oyF3dFVt9xXpSieU2j7z8VaFxetWKGZ
jViBLWJcX/m0geryWA0nvTB8OTvOQUyW7W+1NN7Mvm0f8BLA5SabaxRBWcw3g5ieQVsiXhx+jy9G
iyfT963xPg18BMIeaKfTNpsYs6/MDkveQAhfDeNtplZm+d2qnEti4TDSEd2jKqGGzyYUaAalDzMu
bgNAweLuaaMxSKtPKc54JTv8yClVvF8BOiY3AapfjjtEb9lRnW7a5iIN4dfjA8RrtX2BJO/PylnP
L6p+qI2zO9wx81TLJ4HJ03rHNBAaYdE9rmpkZUE9nerk2AIAxRUuvMreML61+nMyfHWtXzJlSrZL
PN0Z5VGpyW1VPVs7mxpcdjP15YIZiXbW5FdhfjTy1NmHPP1B9egvw3qYOuEPlhpqFpToBFTJGl4T
g4risuijzzhnNyo17KLWEyuxhwyCOfaJDLQH0odn5xYbu3slM/ysy0MI//eqvfkpSGem3hbJexHr
AQs7sKvRvxJDjfEicWQY4wpGp5/k0MHnsKlFoCLaElro4D3W6bDRBUhH3/M430T5XALSllcU3Ngv
7u2Um7wAIg0xisL3zttMnsqifEjKaq/VvlJ99Thcv4SRBygivGmLw0TcL+mPuHhiO58p6fjfOcgt
68hWzBdXodFf5hPcobvMajxRJgzm39rUiopiutHH/gY5pD/xuWi41C9Qe6eW32CwZeG5XjxWThak
lvQE76ZXq9cN3zuIpudNUU9V39+iD3lw4S2My3CfMymV8XIhtwfJdsyZL0mE4UlTwG/ddG4bG4HV
e5UNT1XVv+ZYq81GvTPUkT9GVAbCp23tz4kEkU5/lrK7rceZtckmu+Y7Vb0VMXPvQn9EaLJz8aAt
sY9ZZROYRg87Ot8JVQRK00Vt9SPv75LqRaNeKIcsqqcfVKehY31OBZp4oH6Ton5cIDVvX0Zxt6mX
lGQHe3M9u4OAXfbHKV69PGGuvYDdaNYhNiUikeQ2aUjT6DhS6iGqyoLct9Ebu/rWytMnrUpsP+c7
07Pubmt1P6+VW1WeKtpbqVTR1bqoMc2ghaa5luZyY3AqlYkeGkPxkXZVNCljlKBs7HliXekgPmcb
YyvM3DvNJQXVZQqt4fypvdnt/VC7u6vlo8ko2mnwk9TrMFfxYSyALnv7Vk7Y162OZ5n6aQQdadvv
Ln1HobMrrbZHt+xP8wVtj19k8x237Cnda5Z/2ogfs3LH1JYH0EWLswLklnfzytR6XXaAuqF024t+
BQeGLfFEekmNfoUrb+yytb1BV8QwcqarH3wjQdRjbEFWTp5ONJKePDOYuB+JcU0aO1BVuNjOvF+U
x35bvKFQfWoAYMgkHOonaidQhwYfzr0yjntb3ZXF6vVMk5tY+lovd/qCIleSHjqgZo41HjJpol9S
ux3dZl84gPI/J0R6NtqFwpt4ceJEllOC05JRvFUb7fCzvsTRYIVuze73LRuNqAFrgJPGYQgWyrng
OLjyj+rER7OdbUWNyhqH/kQ8jXYVYW6CGvgkoM8rM4847q5+kz6SK7+/7haor/XuxV3uBUsrzZET
63mY9Pfd/FSNL2tmB6VJqqple0sMem+U51Roe+Q4HupPX8yJH5dGtFDz02iEw9zr+AYwxK2g57nq
CMa7OlFrDVT0tdcNd0lfByU3kmtfSXKx7Cxo2pJ22ow2uiwqSyQYPxFjeI566tVXzbl3SXAwJ0Kz
8UuoPx31HE/fTT2ympslOSnd5GnOzs7Rqfaz1+ZhLDJ+dBKo8560ElTDoSvenCpUGCb2OD6BCEer
fUf5up+qt1kPtfgYry9gtKFW36/Ze9cc6mJmqWVB1ZGj+IZ8wCua2VvyS+eeCnefsB/QkxfmKc+H
W9EFTp5dGueSW09i3M6d+qCW3xogZzU9JfXjxiGfQMlfxmKX0L8WNgo3hLDSFiFyUk+JR2Rdmdez
/zYaZ53JD+nBs0CjbFGFGa7nltOTB0Sk2OxZ+bcamYur8Bf4nyBH1UpIrGxOjPWvRn5+RS6M3TZ8
9Z1vpTYSqkc7fUrKB1t7KFXos4w6OsgjhWfyeFaIIDGS2Ma9tZUXZSQfUOtPqfa01KWH/JwK5nPR
v6pEYBhBESPZQcYnTSUJInnu5p99dbZBznt02yoagNZ9mszsBNbs2fpb2b/EYopy90bVlaORdMGM
ymhB9OumIqokLqSkr7eN3BvwOtz+fjPSkJyZRwMZeZuZoSCwzk0+6uqE4vwQM1tYS1I3vqZ8CbUs
e6yy88pnu7bA7QMs92Q4zovL8/1A7+6vyxYqPYI4KtFh/cQRg87ru+zZz9OzIW5V8NFl+6jUfRKT
V0eBucaJV4PSTep3SSfWskU0qu3bMbHCmQwN87nsTc81HIJ+i50OC4oUSlL17jpQ80TToqEWu7rW
d5WFLycyd6cx7qrhiF7CK6Amgr5MvGsQo9Cxv7BtzbQ3dUGiwJ7YiMNqlNCqdIj+P9F1Iwx5Hts3
w/la4h/NcrXOI7C9MNFu3YBMdKvzPGvv6UiCMImGCEliqe+z3IZf/GQ2r3qKLrxFxsjQdm6anYZV
WktXkWGaFNNSLJ+T9fOKczP1FPH3tWK52A+d+NnGb4xp/M0GAa6q+2liIdrJRZSkfLcFe52JRF/3
qYKPafaSOz9wLA6GSeAV5vgapKJJxf1mnnjReCHEXaTwzMAr2V3jc7/+TDKynZWntIIjTf1kKJ9G
8x6TCj/fF2jRKsXyKGcIbehDQyqBqsmo7j/h9ebIAgH3A01HfPitA9HM1+dxRBdH02JhGZpPFlSU
01zS2dnRBHeucdmqzA/Vfjeys1wTb+ghELlJWGiURdwO1kDrjahFSK20kyoBXx8OrgOT6wYxG4hg
W8pSK2ymh1K+KAOw+5S3uO1Saa6DBT2FTuZam2iRy1Qt6R5yldFPX1n31+6rk9uxs+4qBcWfpURr
sgYyeSJHIRCOeotSJshb21/0JoCf8qwjochQyQgUZ8MXasz7EkWm1K+qrv4gqVAq92A5PFQDyl9y
TumhoGYy0irHH+gwACqXfZ4/uCWOxHKLcPN9Xct3RBlBLR/NSVxmd0SLSPXEhCOf3aghyDq2YD4J
GboA0rC3jjUYUyVvkpojZnmZugvdSARnP2zVMG0/605/TZv+bWsPE48eGZIvBzJth+omV6egUc5r
+ognslelAN1PenNMqDDIp3Il4CoeWQmHDiieN2r5KcnmmyR7nMqNR267Z9P9MOM1WA0ZTbHrLS2D
6HtFmnuzkYc0v+uHg4EMKafjK4X64q757Tw2UWNqtzji3Gmr8HvLfl5yw9NQrmOT6anTQBk/eaJf
I20TqCP7ABgyKtNkVznQTLbxnsYaqQ57fDaeys0IUVV5hD29kxQdZaqBIa+avVhF/KF1r9t60a5l
7/ix1sel/rShGy+OEhiIYXim9rsGLapZviOOPTaL3DFT9Fpp3WzxeMildmoW5Kcii3dTX0VMB1Ag
W2dG7t6icmaWdtBlpL+JURIJbh9JCT+4yV3dD5FZOGfdxDwza27LvrkW3hTYzhM8xl1pEXKiaUcd
q6XS2A5LpUKC2CJlaPaqdraHmX+d+rYze1BYsVyYcOKGKmeQxsZROfQ/MNDg7Rb7RL9hWh/O6i1G
Cd5Y8FWjNlMhwdrsplCAjx0Gn/FMgabJvZmWgWmey41pF8Vug7u2V7insnpIGJU1LtorO8QPjhNT
VWGuXGlr2pRE6HSR1XEMLVdPdDl9G9tPS6EvcZuK2eOoIjyF2TcKupWkt3y1MfYy51MUd4r2MYw7
6AqRzOtwm7uo3iz23JXtR+5yoEJ4qL7BgS6QIhS6vYOEuXOZQvVNE4F7MtkWXmPho2xnOyXHvFTj
RJ6mC4ffbWW2CBn0KHX5c8JCWD0H9L7nyV5ejUTedU6swwjSzuq2vmzaF9wc1y+M2g3cdrqxne6W
MaZvW+9Xp4yq4giZncs8Jp9Ts+zKRX2YHYtdgdewTlGbv1qlY/rJksNz5QTMxuF7NbSjp2/KF94Q
vssLwuX+GSsowZRoLj2zZjvebOc1aTASkZ9XC/wNvuR4ybR8t4x2KOKPqlefhTaTFFM1BiyeWAup
I7+j4zEvTo1lp93Z6x7lxM9cgfSjpN44fFMMYG3ro6QfhFNQIrqeTMox9VwN7q5s7PurC5Y7kGZe
6IdCPZnXtqp171KWKHZxJgJ8c/CgBp+2OntiprlzB81zkf9i7Aor3mqipc99QJhvZq3/WGqNO2MU
NIwjkHdyV6Xm0dUKda9o77pp3ynUEQiOD4O1EgsxZuHCAKZL5V0Bq6dMLL9JyBTMcm/W2mM8529W
m31DcBpm8KPR2FdeYTbBxkmoLYyXk2zwXdhvXbYfJv0zG6GmZQlB7b2EjT2FqVxuzBZbglx+ZpRN
5uge66EBtczg9b5b9soisvYdEv26j29RKt/0UAWW5Q6B5H2udPtOP69seFjIYNmd8nXXm4F/SuUX
nXU7Jj+cqQpF9wmp6mzZuDA2g2dAu/o/HJ3XdqPIFoafiLXI4VYghLJtOck3LLc9JqciFPD059O5
m+np7rFlqNr7j7nlRqr8ntFI1MyKKwc3l8pzyhztKFeMuYdm4HrO3Q0Y5r5Lxl8CCyJstAzX4pjH
2TnrbNIW6alY3JM3N4IpfmgPhPgzf0xUWIsG23Mp7X0ps5CBJYx5M4tOnfZVjc2pBLxzCP1YlDUU
jnYlLyIJEZ+JU5Ma6c5x5anGuMo5s9GtaVuby5HIpD5UEvszVetoGKDdNrOTgdTU6cBDXdX/VFvX
bkZFGlFjmIcOYK4FbcWDiFZrYcYSV8Mpml9tpgMpS71vZKH5ZV2a8neM+ZhzF5GyUkFb2MXw21gE
rolUPPf2sK/0irajOWvlG+mFRojimdesMkzATE4D1VjG3SO6hT+epm9EIL3xUk//zVbWjOz3VnNK
SmlcTJTbtzqJvaexUNy7XrTN7mGtGdBHOt9dTOqj3YVOW11jovviUeMt8WJG12lR9goZK2SwT6hP
0wcXAMN/Wcyy5lvPxS2xJ+PaO1Z+pEQ0JgSie9Kzma6F3PR8rW5u5PKlj9eFRqc1u4gkvheezstt
qlDziciHTaU535PneYATua+4OAaUAiiGYoB5ayxOA6yTmidDp5rPNuvXpSMbwhy49Yr1mNZ2HXJ8
1i/0yWMpQFZtGfJa2O6xz0ZzW8D5/Gup/2V/Jh97ct7tqeZtSVrY/NqdbliUjTeZMJno6dj7hKt7
fp9z1coOsBd4pNXL/pSV5bIbkYqGkGMn2x1vxiy+6mr97dfJJs9uiAonOSd5c6UpImjyoXs215Gm
zDkFGV7VIrBSM/Fbm6ikMq2CDsiVpKGcOogkbUjBiQvebcQ2k52z8XmtHaK/LLYFi0aolSZRGSN5
Npxksb2GuSbso5wFux7WW6Rd00tnpeeCm1PI+FaZ9ods7Aspfts5N/ci1++aUbphlXCXdmQybAbD
3Zde/GbXvRq1rPJKXf43qQVxOAPsilhZ/1V7eRsV3dqmiz4E88iKLfrjZGccXdrWGZ1L67ZPqqmU
26VVMj93iTB0FdLMvHnWdlKOa1AM4rcYqBjIMkGYRl79Dp365jqx2KKyJB6ST7/KEydyOxS/jWd+
dnVD1AS/2ctKJ2yT7NlJ3XPJUZSpQDFDkRxNB2JBybDcjnUu0V3huQZlVm+uyOdj5SJ7VMWk70k7
aq8KGm5/YMskwNIBZK4bRIn149EpYIM3iuijhE0Q1gJzeYvyG1iLkx8ib0GDletL1mxBntWwMDV6
1NsaAI/0igXF/0adapLkx7XeWhSSOiWb4Fzmv7PU6yZKF9V8t7y4BMpDjvTcpNLrcLRP2ZeouzZh
yDD1MqBkwF1Cw656AC47qZdAm2y2tMrM/xPqbAFqpGV3cyS5BSetnY3IlJr3rImUOACnTThr6E+S
7rfXsiUwaXmJsy2xRwD89i5tjmIdA5oF821uTPVdZp71i6sAZ8LaNqEODK2Gjpg0Tk2VLQjfdP//
TpbBPPWNy/s72UZ2pKCDW+/BGdKvbZHTsEE2UkWz+9ippTQ1NCMOC2RslMFDihhAhh0LsxwZybp3
UbaHRbdw8hQ3zRKS590e6ArxeBHi4kYA3J9dm4G2WCH1LPu1m7dzwaWW1fXFFDXBK+pFKeanwh5P
MCffrWyfrES5KHNzhEojlGZMt3DJu6yZQ37MfzmSxpHaVICB5NMtZwsUTk3YugEjKm+6J+4aTUr5
ManJ42ENLb3fmupvCtVkW+nRrPADKUm6HwhQ26SqXoVqgQ6bo5b2kWING0dh4awoJCEJl/zs8qlJ
KjYYY2slYrPE6JCn6eguf5pV4XnSnorcYAUzwQDsgYZHS56mTifLznN/8sH6JpTqQ2+xnjQ9IIDQ
jzBHG3Nm/Mr6+1CY3/MwHua+uGAiGr+LPCufEjyvGhGrk876UE1EH6RhIeZPpFhCbHvH5W9TLLHw
dA9ulAMOH5RlohxQbyxyRqyjsSxh9ojVKwcIs6zRbkvf4omf659mQbqvAQSRmLv6JX6J0E3Gaw3g
iRZ9QDLDMXXpqk4n+91c21sO/AA8nHvKoffc89oJjKnFn5uLkLAjQk5iEsbz3r6BgzSh1o12MMaM
LiWxFr4NSIWSZdxyWJRXkgFnWPVlJ1z9y6FXRjGI/Ge5cFCItKrL7JTyVY7qP8+R6aaIqztj1VPu
Ogs9y+jXnc69DOa8E8t/uQBLekj1pWhPtfAuZjNdhiXdk+hkB47aUi/TawS2woQX8cWTPNfD4tw6
Jb/2j1QQvf1ys5p5Tcst9N6xgFRR+2/FVrscOL0lUKdObiSqvieC5LNlTaaAqiY8VW0/UouazI8/
tH4Z+dKjrs9ALXFQf9RFG6WjbPalVYhtXMUWdmwDstorroQIhElT8UG41RzqthmoLtA0VA9qydjM
72rWg5+TNdObpDakFYkZhbimsVzfjUoff4XRqjq007hlod83rnGOY7Rqtk7YwuREMYFy41q+UcQV
EnJzlPqzNj4/CpYNRX2RyQwqZxD2lj+BOEYE/d3UDpn6dK0TNSJXgmt8PM4191WpJeA7yvSY/mFv
Qkua1i0lm2tboCjg1kPiMlPyGEio6q3Lfbqm2Q0tMqYqS0O1USRspMq3W4/OW+Emz5NVv7QZQm3P
nMNRiyFlxtCetS3Wk+2k02hQcNnJ8ToozRcrJedvtU8hhuv5C5c7Ej2SsWzQzzHfK031bNZvHI0E
9zSXZEKqklqZt1fzOPLMWt1MWXEVbXckLw5bmL33ZnfHxPlcAzMu5RTIaj5lqnJ4rFA4MX3FjrnF
wFByce1jenFdYmnnLExxuZOMWQqIikF/GdOWEquVWbONj9lMOx9pQaQVnvrZ5IidI8qFmHKs+xhP
m6o9ESG4qzvFr3IzsPBB6ji782zFpKIHS5uEstkp9pfqFp+cxkgLoYVQbjvFmyz6iwm/Xb8NDYHK
DUOwGz4Supac1ko9qtmfrcENNPntqvfc22brRynug/7qGVFHmm558Lir5bJPpI4mJBqZi01sGoIo
JHrU/N4kkbDy3RwOTvxr6gVOGuEcUWTVfC2at4mjrvL+M21kjWx5HiZGV+5ljwiGDTV/QB/e19Tq
ocrkY3hX17k45mkUZIS8aPqeiLSUQ0OWJ/IGMDcfoas88LpUfHbuXZCcjA1jmMC/JgJ30k+qiAdL
7AyGDLy1G7f7pTqQ1/W5Ud9mFkpVEuedWwezEQeFz1r0OOaXm7e+ukR+Cco8sHsWAwOi+Da9V0vW
vgF2MhQWvUS8rBXzKsGZBaaa6mYZb6rBRhcHHvBMebOcgz2eu5lML+QB3ROSdZrGSC8yQi5Ndk/y
wkzsNrUD754yp/JG3fos9gkq2ahwysWH1K9DI8PSOEzECwm862n+GRdKUA6/JeOAAdWv9uc2ixTQ
+AreoRH8MOM6WtZvT32CoNkpFM2V+wRAzk0PNvSe+dd4ew8IvZ/+nH6HrDuqEctofCoF9lLmydLH
jbKpiHuWsib19Wd2L3nyaEYrAjfZF6Xvyi4wFSAtMDMmLH64jfxtZkRn7j3N/002Iz1cb1mcqhIT
rQJQCBGAlWi6AUZvSheoG7LNlKChKCRqqQUENG6dagSX6bcOPNjAdwKasKm6c9PdBT4MHEdBC85r
ZKBFoG8T2+BjUajLE5aZzVR86ZN7yOpimyxkaD5wbJroFiMS9iWz3g2F2KshUCB6PUrDitfefjeK
S4lUzH53SbxbecQg6+aaxZuPDgujJzfmKkjuyf46IP2B132g+aP4rJd/K4eI1tS+1e2M/DB6u8b+
zhT7YKukbJmRhkVDN95S8zgSfTOkKuleT4XihWDDwKfFpiBmdF6uqVF852LniW1rV+9Wd2boCbVK
9WuCp7JJBWfOmZUpczc4BoirVdC9D/+0ju+MAF50Xn5lC/wX53gp9qP77noGOhOSa25IBPyc5C/P
urfJq9Fqz6pO+l0StKt+Iahuq1WYZvQftaHg3KmjXM13tNIYercxkL3paCCDeiBNymYOShcO1boE
sm6m6ax22F7p2krtBxzb7w0mdKSPZzaaYEllVEq445mjo1ub42QOB5PEo30lupuOHMTixCFZl5dc
8Ml8MTh5i7FP+8Z3YStJkddJptOdn1x2EVCjsjAS9ngOY6zKiEayVOu3Xu4KBg+keEwn4cNjl0Lf
L4V4qrrmUHKISnzcLbbGMV22vMpbJB+PcL+gt1BYuP8e0LfWf7ic4qI/JxgqXDWSzTeA5MF0Dzon
WcGMpFtPZbajjB2Z3bczf2myvhnOEoA4heIh/RIJiahOqMVLQDFgpFV3j4cThZlfZhOxJsNOc5cA
V/UOZSDXteNXVBJym1r9h+fNT5ScBXw4V6KYt/qYB3OF7AF+oW/hIXByEpECu0jUHygypQ5bu7Se
xuWfwMvZzPEjqS/SMiOM6dOx5/6StlfIDCHJ2X+2yrtL/1eNF6102aBuzQIaxyErwLe12dtUaBIb
WYfAFQElRH5TaptWP+kD+8i7VJ+L2N2wjW4Uc1/0qBpNgy8DSe93n6MeWRBmSi5F9Yd6P6W42+tp
hjmrb7yJ1TDtG/oElOVjLN4Huw29XqGk+TxAJcXA3Z30He/fpPzzHu83nHRDx4obWgrOpvxZQnzP
1pszb01kVIaRY6j70vTKT3GPQud0BpG0FAEa6VadyW90XsxkRIgUpmLfjSKoy7BpEiDML6l9dKW4
5JyyMSfB8rRWKMeULwzVvtReU+XXEH8CRRxB+876XLJYlZMd1TPAhC6CpGuCthkPPbrrxj0g5AhU
59dK9iyH0Py7Djq9gQIdEPwZ3U6M0IbeJc1CtXvpQLyt+SdD1SI+6tLZKjN8tPiNV/cogG8tLEZo
bVjINo0S1jlAeAv3vkK+vIIAIwhMA4fzTkv5COLzVLqBA/faspBrdrGfxvppyQi56kxfIGc2x3sH
w2Ar9MGoR40vKrZe7BTWHZL3r04RRNAA038UpOZpl3QAxBr+udj0Adni1XuqKjCrKomjypaHiiW7
UftPQxZPhMmweZOIz3iwWSpMeo3Om+ZEmmHfbFdqkLahhwp+bIoXEibDBQrILZWdXCRRNLSbGpzy
N2o1XeM97auNEGE9PU3ZodKSjd3d+/XNMV5K630o/yFfMNOz9jh1h6+5nC9J8YMjalc1d5vs8AH3
rY4oxyAtm/WGG1oWp2bYTTHopEYV5JsksLqr0h0JSXyeV2+9cZP4Yry0HcUBmvdqJP0GmemhGPD2
J3vUCv7k+CkXtNhm/Cx6HWk4uRMYlSEsLgXuEvNnNdIN8YGUmsD6VP5Ko3iikl34uJmbrZULbPd6
8Jgp2h4hOa5WU3Ko/9bq+zQ8VfZlGq+T8lMVUUY9qbf4rbhOjrtVp6/VPDfti7u+SHhekGATAgrc
3c9/2O58m/hyAE02Kk4mok0sjh5S1jV66odn2znE7PkWr8zRFHio2+mJ8Kigd1VfWy4MCiTHl87O
1UJ60P28OrfEf9rPk47EaiULXg3H4tdp3zr1oEtQwtivW/FeLV+lMoa6/gzwYcPi9d2xFjn5gyCY
8S/F7YXqbPr00MfKrRXHZvR41nTCJ6KmLUL3sURzVfVWifUOpnT87nV6sLLhY4U/qIwTzt+N6V0F
QbBTEQdp5wUzoESfNxx5xzgjUbr6It1u25M6WdtkmzIw4+TcrYQwNI7KM5CH8Zptdfv1oQjSdr2G
LBdjVsUgWxI3IclcB0Gr6FN1pv6QVmQ5WE9ufp7t355Q3MVR/JTIw2rU2RAFI8Iv2XXhjBRpaveo
cJlubx3o+ZiCz2tUPaPPrxnd3PzFNN5NB4jKDnFkoernGMg6SGFjhx3Wl266G1RW5Y+MxO48mzAg
Hx1Ii7o9AMNiGb/W8xJw6bCHMIJ2B8HQqqa1P0le5J6oDLTZCQknZUw+/KXILqgko8muIz2ZfdPa
GVmJ0S+FF+GyHC49KKvt7UcFi/xHXBImf8r440L9evh9R/2tY7tav5jDBTF17hsnbM6Sac+/YxpO
XhKlyQGnI1jizXGIB/InKHMdaY9Y706BPxYhqNJsMbuFlXvWIdiTiXlaL6C4503SRXbe+Q4qZ17t
yCQtNDduis2KSYaiiveq/RxLy6/i+GoL/bNozqtK/KNmhGOHcymzQ1XfDuJL6ThxpXW06KkyFRSO
VmxJFBvIvhEmQ+1Nqz/UaDqEqI8YAsJU76NUYbwox++8mo9dv9a7Wm1Gv8YNVpm41MFYLZSENlhS
aRh71ZW/XYyyY8njXZli/Cf7QuJpQ4EdU5SW5TVyp+Yua1NnJpUNVxSut5w0f2bB/s2iCWzD/rzv
xBLHgSkqpoqs+3FVx/S9eX2pKjqGm/QvN7XLbNfNM/I2JaKl6BQ75YtdAZ9UGOhnBAGzXoe0MtQP
Wd7LWivnhXSSumxeJMlN+2y1I88WvqWVUcY7kDZV0K/eu1y8E6ir23O+Zais7BrP6HAlsX8HvcAR
NePwbtYwmauDghoRogxyUO5miR8Wb2k9uBu1OpYlYSCdFodOTbHLkHr/OaLf9V4VxuVwFiYfct9d
sqaMAKH2Pe9J1pgf+JRerJJ3p6+ePI3RjMxf6GSSCpJL3COy7NreT2aDC36l1ss1lmC0nNeK/P6B
Rll0iWgiW+8/o28Ogyo5atavoZAv2vQonENitrr/VqxzA7Syy1tIHa3vtUTmUCI97aqaa/o6FHer
Qrz5yHNN9/E4Iu9cUZ3ptMeQJ0vsJgGL82GRZVDRrihTOzAb81vNK6RM2XawjyZFMNljlycoAxKE
KY/EWs/0OWFwd+VmHbhTHADwlXpYqnh7QL5X2PoNBVrNw4PQv66g4XKGKyuI+SEwUxn+uBkhaJT5
qdGxOwhOf1hK9wsF/IQqj1trGSzofb9tnwQ+m2ZHzHeMK9DYKEO5SbWtPlV+x4lMDtB6Svov9Izq
ckGPYrnfVu2nyV/fHSr5ng2cp5feosjMb9KzXPfIMrvitQXiXHbeBCLcd7sShAl5hRiv5fAZ92Ex
PIimEBRsqA9pyXz+UnN8JS/jFOnx+4Swsbra8Vn9rdCpLc9SDxEUSjvK3FPfH1MENCRG9DlBCAHn
S289uwQL8aW5y4aRJ4FZQXS6Lid0ITB7q30AXIirMCmfiYOQ3bEv9sv0osp/XXdJiMBpQ5ZC74fq
hgytv00CRLb+thoK4uJlMp55ZKFNdf3VIXeBUajgzRyaQNeC9otfIhhnxMjP5p1/zfKtNg5qupP2
rmADtjuB0o2HmkH/VXh7HShtDCiwQrOqTDdj/DaqnzG9rA1/AYvOsF3zwEy1YPmT1qvmva3UCFGF
+TjvRx00am+jevK8P92MmiaqjRsrelWxRIWVY5Fj63vJvdcvbfWf6AHR7rWHyldVfN1EVLOv42+i
hfX8F8tHad6W57iMt2qGWFQ+KUgVS9DOb6PeFSRz8CVN6rqxkHhaRClk85+bLciREQXMPhGsmwxt
nWG8mKy2WqdDdmpMj1vd4Kre5vQ2mOjmltrP6h+TYhKrPGvWAQ9qnAf9O2Isb0ZZ8N0QfTWQUzNE
ICd6c1nyaFX2FiWWGIyQ2PCDzBH4T8PRGzV/SULkuuykpOclyD7qX1YoSay4JqJSCdNpq3YfREMR
FpOCG0gWsyaAZlCLL8fxveEiGz2Yqq/ceGiUn90k0tRzJzdF+5tmJGjNUe/+8m3hQVDygBZLu9l7
3ZfRX0b18ghPLvlf5du+fXLac0b+gm5/gdK4wycmjAadmAJQfRZcqHAGOPlSjgIST7gjUB5Mq4sk
72TlJE2wf1/t+pkLAz4Goa7hOn5HuSoD+H/QGEcDynWst25KZonqATi/dinEKXOFu+7N6jDmHJn6
FzgEcTCrEyEjWR+3dPtsUdWiQxtEHdkTwMGk4lROQ+TlW2/fDXADYR3mZCtHxDIvOXkSAqEObVRs
JfKkV58JR9/iHoiGjeVxVb9W63UdrjkqDkC5IhqqXYk0M4N7H8pz6d1KA5EG0xz/DkaS6+ciB4gR
AblckFzJGHkU2jjEbNmRZYbQsWp50ooDU44TnyoEeU1+ikFmaG/XgnQm6v+vhRttEbsjRfXsn8lF
Cc6KHt9p0tiR9eUPpU/ICW7FIB8+m/aeI6db45M2/VOkiczmVKBosqZ7pW3LNnRwzj2OGs+3l781
CdP6XMMbG7+Uw3CM7hvVDYjPNdwQS01MdD3gp693z+pyo9Joo2WNj7kTjPo/XvtZYIL4NRnMU/E6
ow4dqAfI02MBvJzdH1VcwAN9+dU5WzjJ+rGsbq2TWgPYvTduix8BKxK4TuFhrI4UnU4klNkYY9yu
3dkzZoLIjCMEHVq9JecMKPMiss92ujpfhArlw8tIRBshHKI9ZvYO7S098SBht8LY5lC0zsapzsjb
Grl9CAVFqBmoYS5tf8bpFRSFzjISDfJv5KnpzhPLZ4G/0O0fJUY/S69w29B3pjSBSBbiSCJ9YDI5
9y3gWUmayZdZWgHwi2UzKi6cU7yXXAkfXn6Aa7GmU2XyXtrklTyxCz9Sntedi3REIk2z9o3FJ6Kd
Uy2aAVLZpB3rI2U+WtrIypEao3GWw1Ox/IuRFfWktxYjtqHZ2xUd2VPV5POFIUAkzsaVQVdZz8KV
HysAGZne3AO4bdERTQPA9QQHWlsYhhUHMbOxdWPzag8Po7tlRG7ZHZy8xDE/bpO5DAxRH7D8wMB2
6o/TyWNptWevSgNrPGJIke1vDpeMeIF0qS2qFcREr3jaoh7034SKb3jmjC4qbWVfeA6FfWuF+38M
0yR+JZF5o2vI9rjINVII51FEFUZgtTSgsZlXocnbTAW+F/40EmEg7HfdsP6LK32TL6fUwpOTETtA
MEqu3co83a64sOFuQXNzGopK7scRa4B30AH2WwsAIrHDwaphRj4cNw4yzr+C09u1i7PjyAPEY1jX
2q4uxpclv8fqJ4Kvaw7SUqDAl3nLyNITUqeebUBrrdwbUiJIAHtvXtS4DwoXTiz2W2LOmWXRyX+q
8S5ZDwo5LFKf4RcuiU2MluFukx76hDTQ2F+N/1gDi746ZpyfFe+5bZXUjX2p1e+qulsLcHFBhzsr
rzKTm2xcEfutR8HbNDpIQvNipyp4Wuz8X0pLFGVTifqzMjzSu8J9Q+YOYW72I6lLtZBbUkohDlLj
6NPJMHD+m/L2zS2rMC+sPYPPVicHzZB3XWik6IdCkUgY4UELdp6s8k1QJoIzo9ZE0qPCKpVGdrNy
+YN/NVqJYPFUYEevKwNCUyUbx8AOg5DL019a031x5/ajd/vDTLBQPao0D6zB5GDar0+yR5tHelWH
sMfD+1DInZUkEe7kcGkrfyb1iRYubrD60hvFfzMcUj4wnEp117CbKtqL1ZZhFp+67jlrXyoNPf3S
QO3U1zQdyU1MSY34Tl3qCbMvs7dPBf0sBYYD/OW7rl4wMaz7im3EI+1m8qZtXDyGVjUy2tV3Y283
o6koCuNYSsHiU+Li1U4FoU6ZmjxM0JsRc1rTPQwiAH+ET1EIE6hZvYP/82mouBgTm1mp5f+UbEJ+
Xe34DdfCeu9TKxp7GMNBkmeuoghNN1gxN6185ely2v8QGdog1C4LjSYKZFjqxRtfXP1Ha6h7qVmt
vTTeLykvENkSEMQMeImP6DvG+puFlN9sIPRwzM+blkgqlel5drBNpJr+L0W03nU4OKhcWWoYLmDK
GlsFnPbgvcaOnzivNT9zdPW7sU6OZVo/20XPvYjyiZglrUyDmXFIl3c5bhd1v7bttux2rgvT4HgE
qCe+EjOhtUwD+WUhQE2pHKKe2iiRSACNN1McFyuaOfBMdsLCBE9QoS/mHHgNBqaAA5GouRI4I8zB
fa5GqgrDCqDTup9mR/tBVUY465HvAshqQ2iOsEL2dIkfUnkiGTwPFhRDFo0071Zj+y6YUhF/K91L
U747owj1uDnkmhkYPU9+K7a61W07trXUNO517dx0D85LcsolzredsWs3TPqJCeZY7CRHc4G0Pp0e
SYDJrlApFlfSs2lAleQsz0WXvreqeXisqXZ5NvRXzJq8HHRz6RBqMUbU5Z6tQ5CB8ZoAT1OGRv9U
y3w/TkQTPLIMuniIDFT4TmrT3ZvJrc2PMqd9ZGKIHUZtt+pvbsZ/sy3rtWhZBkAdyJXeE9YRoSAH
6ADKbvA9LJ3xJBvjUzUBIhDn7OaBWqCUkwXjg4LmXXRf+pIeWg5FhwkCGJ8JNomcVA1o2n5NHiE+
5LWmeRa6GcFgWs8PVEbYrpmIPWplYC3oS6qRfuRSLPy3BV6j2Nujtl34f1WlCiIOe2fb4BAD+ZpL
aFYD2EJ6XwsHFZtz02wnshXOcMeb+Q0TIWfAfvOIK13z66Z9llaMUkdBA81XEBPAlaZ3s1Q/Exm/
kU/jZyLbe1rytLrs+muXYEXsr701nkroCxdyLOmqs2jtk8bx02fMHBbCSX6qS5qcFQo4JMiRHa9n
zRhuKZgjbp4dFe68OulOT7Xr2MS7HjWb2et7WkuI6UuPUwvzmTJT9Nm9dHnFqp+YLDeZEmJti3NW
i0vsiIei9/VRXK3k40aSqGWNdw/DEpLAyNKg/9wkbKHu5srZWKa5ccanHF9kUy1nCisOtp2+ZXV2
oqzP13q5A1eDnCof2bhBouBrKdZTxY1ajZEYuCyzF2PpiM8hcBYvvLXsVmjeRfB+yWHrYueK5bJz
ppTKlvTJohvJHIaThbttru/JmgLaVww21V7VUV94aTBBi9TwNXa+XPjtp8EsXjVXv4zk5DaexW2g
hlo601mhMNYXgJzJwakvYsw3qR2HdUuE79qzTZrIQ00JtzBk+d4snH+kBZ2lZL5spuHV1Mbd2ikv
ZgeeIq3+U7c4OJa6Bhk08fHqJf8EDoZIoaW9oV+mn3agj04xWyZmo/4bi4kA93IEmDfRQbhui6YH
ubNTm9l/RjO1B8BE7YDRWLmpxaI9987jorMgAUhIOjsGoFmDElV3zoairFtlgu1UsuW7NtDRsLi3
xk+vPuyoqvVeFuU1UwUSYo8cfV2BaJQjS2CDrbJUOs9vawNj8Sjurk3fCh2jwIIMHV774zUL2tfJ
Q960qn9OrKg+XhfsaQsElzKDEihp4RwGSKOymWhDn8Bo7RVhDFnt7iM2zYXdiv9Zc/fTu3Zk5MpT
yQQl0vGwCM+mutL9yHMaO+LYTweMxk52T0ptRy3OobeVVxeHOFU+WrEdZP6ytD00EBZKpy9pMd05
8fswtNu4/jU6OP4+UPHQG0lCr5Mg3drjuSMrAsmA1TFeLPlZOitOhfTr8fguM4FOjf1wKwQd7uE5
R2JTe9sq/2+iYLOaReQtr3rbPWnF+Nx336nzWmgz2wYaCMyMjp3dVv58O2EQcA9Wd1hyIBj7T9Mp
JO1CL41M66siZGhqxlcdea9mvfbawnC7Tee/bOUAxrQ7tDs9n3hX6Vnzx575cF3Jj2FGfSoyUhFb
ua2mpmX+W/5QvwPJfEs3u1Xa2aSISUXjySTXIOJcjeG4UoRGofJW82ySSG6ehxs4o3MIbZBLSmfz
MQo0yuKtEc/xRLDrJ21WGD4QcZf0KmFfJWinVf1sIWOg9nH3TyENzL7iGCgHf73qu8xeVV6GItkr
+YNb7F4mLb1CHZ11En6Nof+Y5yOhfRgLyp2p1WHG969Y1zjjeOTbsszP1Om2cy92jgoYX8tXk8Fg
zDzYB+5b8I1Uzc4YqbC2Prdz/q1zfJT4fOYC5p/RTDpAoR68IwxOTkDQgmlsnW82MxZSZ5x6sJUQ
erve/kScGswTT/ry5SThQtyx/e12R0vP/UIoG2olUKG8k24J50EdLpMX23AcN0E6OO9KKXa5jb0Z
VHMkihABLb/O0TbZeFGFgYDxlsg1AKiJ5hq6JY5fxwq9Aed1VSq0O4FMY35pE9rMZX1aM/uQYY4R
E+opTrBlVa4VC4SGRXs6KkzLqX4rlc/Y/JgezqDnbP0fZ+e1G7uxdd0nIkCyiulWnbPUSq19Q0ja
EnMuxqf/Bn0ufh/5wBv4DRgw7O1Wi6Fq1VpzjmnSDaYTEi3SDH80MHpSpTAwusxbS2rg2W38TvLS
rUYYAcOYQfFbUoRvNLMPQcNov9TzjUtqA6+B/ThY/UphrIJI9K6S4XsgUa4eBGGdlO99fk+EWrjO
RiLggtJ/HTv7I2Gvv2uF+u45vRHDzo5IPtGqnIfjVjy9hia39axaE9DHWC9mHYXR6KcO6kAfN5cR
HUVda3tvYoSn4ZbtqAZdHSU+1jvsxHez2DTPjuA+T6qQjxpNicGbiTQZuInqpPLinHXNMfa7RUtp
P2pvGkjpKmGUd9/rXymrc9d9JZjVs+lF0uVvHdKqrAdFvFVDnNFK0Qi9C2XEkSo5NXCBjSakp/Rp
oi7qeyo6O0yZPdfZk6D3mLtYx7thp2Ma4u1bUmatHYqXjsK/pc8T084ci2EPHGLtBSYbLNKgAg8o
nxPdO9ZwIbb6MReC+SW9XdfO72xgCi3Yt8qwjnVBG50iaaTdwGMr63aPOGkfdB7qqnxdKWQKvKNk
PB2E1G+AlG4B8+wO54UZliuSKg6VG216bAFOCO0lDjY+xW1V8KYj7yKdjbdm23PEKTJ9E2T6TqfB
UJg0AMukh5YU0NfVnvA13wabpqY5MfdCStutsEPcSNF9Lbzqwa/5lSq7fakcdhGmDCHTOPcJTe25
jOYjimj9tW9V8abhrDofNc+AY7Goe8nnMGW31jcpzqanwUsWwEj6ZduQcjsmrTgB8dDPfVZfbeW+
TJo4904VbFuwRER09W/YG2ZFztrN868gb2g/T/QcNcrcFAa9HvZMG+AUXQjmdDdGRXdJDOVH0nrq
rqs5xBtTctW94TXr5XWwZ05BLTaEH27aLFkJzRzO5ZDd+wojbCi8l9bQvXsnt59lkn0mMW0RSCQN
U2VG/YIgnoXRPxd0vlnhjAFDDP339iNOhjPRl/Vapc4W7SSO43DvSzx76POheDP4jzDfPaNxPRpM
pZROY1/yxI+Hgl8GWXdWd1epkVnJEI2Oq25FC4P5RqO22MEB1UwsbhqBijnRwG3x1qj8HKTvPQ1W
Ncb7wdPuWBazmACcrPdJvMYRy9Sk0uya5GQYu0OG6Mna1JKmoZtkGCIAdhgEtKH95rB35zGc88xg
V5bJqjKjjVF6h6bWrzm9sjLsb0RIrxvvPelgk/kK+2uxq3NG7vSmhDnwEZQt/HM9wKLq/e+pHj8j
fTNO2WmOJug4pYmKAJ/LyHOH9TDH08axscmesg72roYcqIbf3TW/0StXKStylix7p15HuWSEgthX
6y9GBgCA/KqjK73j1ABrNJD9pdT+8bqL/ZekibYw9hc9tgqHh0TlMx7D5TijH0Lsvjmag9F1cV6F
ixQqQRQV9AmCQ6dfZqZ9D1acTm3D3ZjRYTZDJOSIA/tHFtarlvU4C0JmG9g26QVl5LBYSAOA1fFg
M7WHUtWIp6yghWl8Ed21ZKq+kdlnZbWbwle/au8GbmHdqlPKWGiY5zT+y2SDVqChmTEIMvlnRUvU
Eg9lHOxh+s8RFRiqw0vitOuO1jc8V6pJlICWvmsKNJ8RJUeoqLM+M6QdSOeXKoRSHXG3S/1En7/q
/G03o6RxjprALeEl0TRm5yi9hSbWEUKgmIfMMKz7nnmUoaEH59KXg78j5n1P/+BK+NClTlDS4+BK
wPFmtbVjn09KYD4TdbZC8dqAz8ZTfmHyiXqSbxaqi6WfTAY6k+99ebRPCTKD78Dd0LSNUvF9jLU5
KW49G+9gHmSbXQKd0bcwD2M04M0FklvRKbYU6etPQXnVSHoJB0VqKzNcdEtu6+xD0126o7+16Pkx
MkiDkexwJvd0C4YRRI4rqW/ov6Xw82hceFT4FMTHrnUPjvo2hq+Q40vRs5eCb0dzn5E95YYBezYj
irxbkLd21AVjZhKogtrY4xd6NSNqPOngOOZIMidWmd61jhiMBA5e5YqpjjsNOv5DbTfU1Q6CZxP+
8gGYkW7/2PD46ap5DEioqPjztnkuADD5KYPzpnsN54/D5hfjM3EyCwgzR47AuAyefglyBKFtuZgj
2F1PrTqPkYQFktQ3tsQyLl0kJUHuLwXuZUcjXdqjCaklWx/Dgk3P3jN6ANk0LRmEAhdfj4ghpN8/
1q4H0IEUnerVCd7BAjHEeEmwuSt9MSVMplFY1VxMcz594VcDkEuJGyxcyHxNz52CjmG55sqhZV5z
WVIqfU1MOBP8NaNhLi+leXhtzIpCnOZDOC4UPIimWvsdoBj9a0CpAOx5ZTjlnY8oOaUlYaLLmHqT
JYBRJEORKbo6TD2q+kxGMV913KRTv+9x6tjMY3K7ZoJxxPP4EdTNMSg6rDEC4lK6q9zwho0vWJjI
hSeSmPH9Muvr6d1bnCFg2b+kVLSWXm6Vbd0FEwK4xiC4N1mENDcGAA5TAumc8GDgbN+a1L+Ulp1t
y3wi4O2s99E1df1noNMLQd/KMbHfS+NZi/K31GiXqib+ZJQ7Xfsssdpi5uH4wSCylsPRQjsCWxfw
Z0QoR4uEPB7XVUgjIqAzHMfWA/HxdIjJvDAaChZcCxB+QL0GcrjadPJDpvNZl+x6fZaj22RNztQ0
r3qKBNfGwvDLgNJP7FUcqX0y6id4Xo4LagooOoJC9zVrB9yJv1SOjEtzVmG39TGB9+V36z7W/RND
XiR0DQYi9MygcyLjSOswmOURtFvLaOkX2968n4W2DdLGuMUw/OaRbz5kFPQ4laOL7nn07QnAJAXC
DtmMOUukBkER0Qv/l+o+JDh1N4JtikrHeDNcDYEQR0y0cmG7xt6APvJIkAfD2V8wLpaVify4SNZx
Fp16UAJD/FJ0FRoFammXaKaQThDCZMkj6sHKfw7dB6dlMUR3iOqmQmDl0RAmSofk9GhBjNYWFXFJ
EzRy2UIOOtQElhcKCVLbVrZkdmq/pul7Y58ldxD5VKCuPi9hBUqDsmT8DHtCTea4F/0ZZ+11qj5z
5OpWlS5sDbdushkhfMFanxHnG423xF0n2TVyeTdLQL5uSMhPdG9m7/RSRLrTAyrqIj1onM5GCMyh
OyLN25sYWvWviMALLo6YwRAJzycdpkkwV3ayQ99rC86gK2k8Wb5/14VXZW9D/yvv3rC5TJzqDXlm
ocmnl5iJEQkK2Zvh0LgglE492fVLBXMsulr9FY9G11yJmlIaFt/6GTOWJ9myEUiw03UcSLNvQm8Y
d0fuluBPdjLGP2y05VMWvsQdglc6Nkg/pPU+ATMet61zpMVU5vEKFNaMSDKmk25KEPjPQPSCuy5F
nN35nCTohrPo6Oxk2AlKdHt1c3GltdBJcSV7nb7Tk50+asHV9M8RxJXmw8Itnz1bLFqdHSyd9lk4
S8H9GWkR4aleZJwbEkkMFKkD1CEC8j1qUs9+yrCSSpSuDKOWg3aPOWabUBYZY7yp+bRRIbp4Y7nc
ZsktqBklQksou1fKOTvGzUAZ357tcjEHwzbtNRl+yfHTH3edQOu9HaNnL0SCrAg4pbQbr7MtK9R2
sX9Kcfz3p4Q1cNhmE772O5IjoE1NHufdaxIdRP8OSUOMV+G9FryQ5dFl8c20awp1U7+4tN88OOjR
Tke/ETD9hHeVLvuJbsLA8ab8FbXe0UYXGCOME3Q4XG2jI+AGAMAU6aCo8KN4bdsPVYGEla1sYkLf
zEos7S5HbmmBfBp3lbUhN+9ujvYdKX6Lsz5CR4J3YyMbfFGegWoR390E/q68OsEXfqgaJXTCG452
jWVL59SM65WnaK/NSziySfVodFcfAyzmI4BqtN2h/OwY7kDSIQs6eSVXBXGNM33K/lTJw4QKzCxp
uAjirdZ+rK/1lp4PbR0CrGYRPeynEXWrA+1W37Ycr91e7sZxa5kvlnEcy8c0PUtMg3HGcWA9Zl8o
873oJevvy/ocuC5Ekb0YKXUp8WE1TtfW/TXA5XYoUsxdVu1zUay1YV+gjPNuzjjzUWGndVdBi6T9
3XbfSMPWgi6xi/Quw1bKrUJIOasi0jvTjB9FYy1F1Tx3tVzZoXMkSfkV9PN+1pbwPBTZdKtt65LD
w2BE/VoLi3Qb89ecCyC15DC6M+JF3Q8RZCOf1+eaccNsFBUmxncgZqj+mQzjD1tomsZbf6xEsBwj
lvHbGGKRaSkBHya6gwEqulo9pDTgJpCAGa9dkRymfK5THoTX4zO9H5Injcp5DlwyOOCHWcwreiem
Z0nTrwsBwxqroO93UXDUGB/l002VH52B4yh+LDA7JvVb2L032i5icGZVTAmtmUlzmbqb5uKVMGBP
lCeTWgziKuLnYaU7zbIpjl3xO0cJ5E32sg5fvbTiaP/aTXejWZ6LnOfRwqDt3uMQchhZ6wnQh2PO
5hxOhMGQWsL9Gu2XLN8NIU7pbBcPT0rc7FZ7iAmHyZBBtPJXPrG787olZkDEmYOXG8jUXiBGlV92
/ybI56JBBuAqQcN9zNV7EHBxMXZFXXMybThp2gl3atBvRW0zmgQtex8FBjIvGsLuJUTpmniSje4W
mGwnkckxgOMVISSOTgfCUo8VqdiSabBJMppCQxGNBzG3lcn+lp9zukpOdyAsieMi581/c91fdbyJ
kkcBA7qg7axb1wpJcM6doGO2DBJkL3Q6tAPObQ6anM+QNjnesxiTRSH2LYPIbD6BU9ZISO+yyjBi
tDfGmMsmwLXBtSwKbzHKB4EqJsNjBOl+byboGHEvOOlXnZW7sPKPANf3iXnWtG9dnBsmjzanE6NY
09lw/IB/42Fo2udIVPuZ08yIXx87xIes9iN+/tfKI3w+WNXO/aAQz6i1O+xSgewpXjMXROpP1Pet
b6plVrKG85sSfbkwh442m7cOZ1ZejpDWVG+xcBZGxGrY9wsbF74qKVoAMTSspDWK6dTOlnZ0Kd32
0FG9Q7LaTDG1iyRgtiwYps3p2eN6KMI7o3yEe3UI1Ea43PUajTn58BpWLQx7XjqC7RI7OFGHAZCf
FqoV4xXW2lnvjawCQ+lKqeSeDK7FGL0bBsQLjwaQuwjxQHnaQ4AP0zKr00D/qGwfSth9NBeFZi0K
y16BxcxJpooRupWRt0qwemmMfCskyv1EnDdRJm69mcuejObmxJItsQgYzEns2WNDXJD1TdEHVooM
+TR99Ek2TMHoxPF+rFjDzfAYtulaGNreFfZKkgkoZwpVZSxxXW9xxTLSm+B2Ix1LkNK35rqptRPc
qFWF/iBs/aVPZm2NoJNMKMOIEPuieGr1o65uOZ0CPX6OjJ2WMrlNWWZopjTWR49HTzYVcbCnwuGC
CQzToK4YixtTvCrwd/Z8Uu/Em6IqDm3Ffj6av6uqv4DjRnBIqRwND9nogpPBu0YWwCFItZUjykUD
+DDoLymPlgy0HZXRPgJ0wnK1Jcd+L/0jNN7tGOxw3TIUMCA6qoXUxgez19cq9xY1N67KOKXpQVKs
fNvZ2D71nPdBZPbXFNPHQrqTFgz4IuHAe5oQEkW5r12hsTJTEbaJBtj3KeUCsiX7nLlDIDztoLUR
rvZypJuZBPVbysnvQEC8f+4ckV/bpIiJW5D+C1C47kMvKgcoqu6EzAB4i0s9NhYSJuIlm6KUikty
YzzCQFkLC4Yp6Ug3YAwtuKB5ua7T8bfByvmUd/ABlD6dQB79dp0JIKsrd13Ck651xGHG4TzYj+Mo
uTM0jVyoSPPsM/4yBHRWJJn5ahi9KKwpKrJ6tNDkIutRE9L0OKp7VMyd/+TmerZR7czfyuOYVaKv
i5NjiIhJW+gvWsJQUfz70X5UFVB+CePH1tlFPawOa0HS/aWKZ260mTf1ujTN4KLTer3zo0rzZ6u6
twydQG4kZsU38kVzlCqDRQ9miKtrpLnrokrPpVHBEgdIgpe1Ku+hnR8M8qK8ENFRYOPcSL6dmGVt
3bjKXpSZ2X24mYLoqolgPLtl2TEFyNNmKyJGW+iwsWKXwRhAyOHAAEB0Ssi3FL6Fol8EWwYJGdwp
1YzXwRuHDR7I7Fo1bXso8NdetMyYx2wlW37cVPqZ2gmHBYQRotXzCd1MEe7rKo1Ohj1Ca8BgnK/N
kGuVx26wBIxUPla54B5ZNWLi3Lce+I2B/iWApfCPefOMtZP9vT8M82ZYILfE7kHs1dgVTC7jdrI/
6ag63Z3jSnrIHRRqSZcgaRlhdQwD2eCHaB9rOiTZIiiCp9ii+cpjwaDxP9S0UnDarNzyFXtLuJRZ
628Gt2DkGnn6OZBkL0yjzK6hplxGGU3psfR31kmEmgY2sqPdmo4xW2HrKwCsymsUnBs3IFc+SELn
taSx6N01bhbvuA3Bk+6X1FhNmGFGLDxAf57eOGo96p7WrQIvoycKUdk+ytDE5NTlyaYmm+c+oeP7
h2Adc07O+UeWg2fQh3BMnb9+ZDlIA9NfMhHuIQf/ljs8mE3c/B7bdhcQ0e2l9doR7UrgvWxUts6a
ELgPHikEJdBtTw61g95QR5NzrYbyEcjmy4Au7t8DSObQqP/+jlJHBWZLx7FNKcwf3zHL/ckpOoD7
vqIb4fceTjRWKZLKUVoCu/lDFMc/8k4sHZuo8IROdLwhjB8ZVv6UBZPLCrREchU+pKzDu1yf59do
O9b//psZ8uevNv8sYRiG7thCGNaPvJNcH50MhyZpxlE7W30wYq+LCd9ADhWbFxHEFoGSyToz5xTp
vMP6ZmmE14RRtpLO3HMuWndhG0Xwh4vwj2vOaqvbrsPWDGjA9H5ccwP5gK4cMqeyAuQjU2IYNuqa
pAGWTmQsfwjmMubE4v+6xT9+3Pzf/xa3IuZcsiSilwoL3gXalPfg3FiP8EmtIrd6YInCo91fEzL2
hHBZPqVEzJwzMvj3O/IjCG5OMZWmJcmb8KjCrZ/PGlEkdWiNuYuHoAw4IZFrvY5jLIQVJu6TWYT1
tWy4X//+U/8KHvvb7//XjyWvXffgKEgi238ETdE3d604aLzlhGd2wnhtG5ug0ne55UPph4RgVzvL
7j+0FEy7a+1qXzwNg9pPwXQJhuBmzCGGUQsgoF1XoHE4jG5J6aD1/MB57snV87X0p31Vtm/W8GgQ
TxjF9BusdWPOiDg4uLQGISmTSkq2QkmcYhEsK6oP8ofWvJYMU5kLAYCag9vsQVsC6Ro84MPyLkP6
3xSPQFDWjnpU6M4Tuv6VWa4smihF+uB4S7cvLl36pFjeaLsts4z5iXGt2ntO1Xvd3zazw3MqmWRe
BhqwxCnHuHZjmEIxw5b0vs0PBgkbgDW7/j6ikT8U5WrQ3KVdtjvhH3TekwiPHIjIU1vsQvvASIQm
dFs8TExUBp0XBUWPYSKSciz96qES6UR3LFjL/v1O/nyS/7qTUrdYqVyDBeuvN/5vT7IOXd7liYWe
mpv04nVUuHAX4tVQ5ulKk7CwZF/Fh84ZRkSEJsKgZkCyKDxESWmn/rB0/rVY/Xyw/v51fiwwPBtG
msUoY9HuOfR5ZbeuR2Z3PpP4jzqNtJXn0hGsW0j3Jg2eI1hjctSy31kZGzi3EfRXGjZqoFFsb6Hj
/+F6/Vhn/nO5iHsi70knS+jng98mtGZlWzKt0C2aj1HFEUQ1KXIFTZDzWnYi/sMbLv47y+4/QcWC
5CKDtD/qBG+ON/rbHUq1yGhkBhVxqN360QyBTXT+oB0LG7a18i3v4leeIke1QEkSaaTKTl5sw//x
zYeEuAW8hMwBnUo5qF9iTvTFMK61uFNIZd2JSr8eN50UFT1LOIphEtMw1dz+kocmDQJXNoem7/rt
FCZ4+pSjgbiCgivKuVpwqMzMfkK+l8vqV8l5nPyM6qupbIyaw7z8j+NIizlL//Cg/K+LIg0uBiGL
Jrnk833620Vp44HyTviE2nhZEBMSHqdv0gJ62aUD+aGBM0cP+7KCKy2B13Rt/YctYH4QfzyolsQe
K03Hsi1eoP/+AmOtMeCvZtuinRsHUCIQPjRSd2Wd6Lt/f0fnKK1//Kj/l1T985kzXRsnX5N4Sw9v
lKHByTcm/TSJ9F0pwhECC9FEHE/v/x8/9W9X+MebqCWTbanMdhjCWdjcjZnLovxkJWENbUTezAFz
Ojx+gRHu33+yNP7HrmaxGDmubVvoWsSPRz4ezFBKZGXIvAo8e8WiNpD/P1Qjj5sBpi6nGdPTOB9u
aevRrrlH83Y34N2A57Gwa20dw+Rg7cxCtcgbWrsqiR/0wniQpWjoyZKuXgM3bd2/tFv+QigC783f
La6OKCvoMp1tkyU4fjKjj5i2gg8eeXD25Ggv++HBapu7uNEXmkWzYUaJvFRjTpJwCY+GjGwdYJkj
OemTP0NbnamFUPz/0Vheglp/MGWzjUf+cFqWG8Vp0gq7ZSBCCHzPXdWvE0y1ZK7Y9GKgHzEBRvUD
NOKjD78aA+CgeJXkatRPgfYW0J1Pxb1wN23wWKBmzp2L15A6dYoY/RY4wJns+8xOyVYAqwR/hs62
RmnvzvILb9gNzTdcyG0T4gqspqNjVU+Zy9ce6886i09ZTuMbFLDsazS6DPmE07zRVgSt845+fKcX
1mFowmMiOJUXpEQUIVNk5zGBW5WO6VVPsruOkOhmgBMTGKtoMFGz4shTtBOS4i2ZpcZeu/cLRZ+i
XRpQjSUgb7NwNxNZC75n7U3lPtet8ZZ36U7RaXNEQ94a59iOA5Z9Le0G+nC8NLNXp3RJkKEPXvwa
x1lK9mqbv33XZwax88CvxjnHqX6jFe9W85JWzaEd8H1RthKusxmBV9sJg1BmWmMT3dc6+dtdRbeK
yJrIBH9zzdSw6yUKcLXuyBkCKlzD3hbALMhDyJG2F+OBdMiFEdwIekLpPmxSKpbMmPHMBFPRakqT
J4tTXlgykETA4nb1gexKOpI9BLJ2wyxx0Ee0zltaiy5/oJczHS1eRs5Fh+GlnL9IUC78f6VscLC7
wv7qCaye0EGoV2f8MLi5ev0cg7oe+30MrMEzMNBtQsZQLvkFefZZdkDi6X9MIAaAqK+q8bdH5Vrg
sXWmdwfCtkZ8WkobcrQufG/NOmRYzWmnYrIkuWlMjt74CRA6GTelzjuGuZyFlgJtKT18YY+CFAIR
PmDWXaQxGgaMPn2GvAEXWoFZy8FtASqynIWM4fdILo/oueNPjp4dE9QPi56cGNLdq73N/MZoINET
XCS/Iu08udcJ7oI369ah0zBKZRaiNQe8BWGwU7Qrk3ppRW8tuQvYkhsTJPlFFgt9uEZMUCRI0fK7
lN+jZVwi3LTKty8K9EKgrQZkVWO6mzQa+pTrpf7ZxzTOquSDpvnSANzhdfktAsk8TUj8wBURTSHm
IU1Fbdng4VRPUxoTnxAtyvC+q8Rt1I6JT/LCU2lsNB8SqDqGztswIl2pF7b9Dqtlkc0w7f6TnC48
CdV4qHCweg84kariobZTGOhrh0+f8EegnRlZRkAe3rW1tbDjCnESym+iQ2wfw/PNGTZtOq1HSWU0
XScKYtdN8cu8jbJeqgY7JrPv0EYgp/yFVuApw1HQjPN8rKFNZ5EMRap93jxqX6ODQ0EsjQw1dPQx
oasemPwZ7oG3bn5YVHRjnBKSmGw/N9XDWJ5jdUqQSktFi3wAifCKnWjrx9OD5k3H2MFEvqxVTi6H
x0PNGGL06k0GKCb8Q7X0P+pZKQxpeoJ9Q3c5Gf33vtyVE0nf1IhLx7BawsNjuuRxPXtTRBRVKzdh
UK1RniC30OR+tCmAsf8G4Q3vXICwQhXGHyqF/7mZeS49AelJ1xE/KgU5VHLsIips09X7U4655Nnq
0/4g3AjbY1PycAaJvP77HvrPOtUUhkkWMKdDgzDgH+fhjtLEo953lzoY0o0/xxn2yviIdWHtorD7
/Pefxonzn78lP9AmeZiDKFaQn1Uquocxo4XkE4DIuCKa1lNIvgNOYwmqn/Ndwqve7iTEaKRnFWnt
x9K03ijt9zYldDaiWvZ3CqsAfDQzxo9KZzHIdjPMPsiHbenCPseJZ+NPGnBiFPiqfXQI1bQi/BFT
BxkfyBmLo4ruU0TwBgqBErpSgHzLKFahxGIdmQd7NkNTOGCPGOUjqamsQazesFUqht06Iws3/jK0
Uw+mG1QxvAUPmT+uHaQ6Cf1DXRIs5CMsRl0h5pEMTmG2WWnewhBaOypjz/5OYCuolPlupz9XPm8W
O7OXUqj514LCpBdiofRNVdX7RsXrSg+XdqEWbjH7LqFHHP302a4BbjH2dshqZLUjQ5ArWHAl0I0D
GIjBAMRMkxkAB3T4TEwYcuAIdJvllCZJdDh2KzIMBOPMdNa6lfj4nyEV6JrH4ssONBo0U/M1kJYF
YQ4eWQkeF3JvINkxdGPdscmhDYdy0SxSgqjqXF/ljbsTzIBj5kFluNetY1R8uURUZNgTAxtLDYCZ
4VgG70b6bOBFJ0esTxQjy1d4NFV/Su2KWyvwHfWz78qG0lXZ/XEwroP6JgbMjXvEGAkgHoNIUUSo
4yJH5i/jzxnYkrCTewzWnBwFS4xSjcGGsJldz7T1i0tv0oIr6EIYbnOQ8BGyEYabQYAMvL/lbNWW
thYYxUihW7kOC6hc5+6wRacMxOV9RKtNbB9Y/JGKsjXPeYYzXd/YwUyJXZMnvKiMaxjcIu+kdBxR
uNJjNDA9f7orv6fsnoD5hctrZg6fVf6Q1OGM/MW19ct0BCJgk4yBNXUi83vAPetA/E7Drzx4lz1P
WAIGZWNhf4wPdtxAqUcGh+FO51cmFfBODe+j++wPENuJw+iQ1ozirkALYvENEgnCdLxIRsiCSJwp
/zIZSPuz3/tD6a+pvafNXtoPUXexkJ0n9oLJGXBz2nZ3mV8BKvqIKI7HT4PWe/7YGG8DgpHQQVP+
LuxnD/9URimL82HC9xwr+BklzeClFuOvrWsKh2cck0BrLjqeC5whSL4NcA6btljF3Yvjb3T3MUWd
hfjITcD4Raes+VWXz6hfapuPY3Q5j6Ebq4SkiT4aFaKbodeEc1d8j9XWtM4Aa3VEqNG4G3jTm/rD
719cbBXpdxicC5z3TrhCBhDgWMB1ldUvmhVDvREQYZAbWnfkBN3FyHSn9DZOOhoNIk5gNScUCq41
8K95cNdN8Y4AI3a3gi4HjCMHpKWZ+kuim1E/HwvmirF1ctLHMWWEzkC671/booDQf0HatbTbblH0
3aoThyYjcQ11SujTssKyilI/PZttRbbllQ3orvdOJRViNWTrErmcfWP4mmsuMXU4sK19gciljJ8i
w8Z6vjAoaUeZ4zP9kOavkAGLWaBQRZ4zRyuQq16rcdebBzM6NeBiupQuER45aow0M7BabSvxUVBl
+Zq9MEss/TmuDhPlADqY8bHRV7r1IcXZmcV08YqaJEV5rax73qY7vYDWWeIG0l5h01sIbxjfW80v
HcWME740uMqROdBC2IztdxIy9Z7xeSyMfgbJ8C1uJlYQOCr+XaK+fZ6bluSacnoJkEnOMs7kpIKj
gOuZoiMROUTYDaRB3T07fEaBwlJ71+2dGG5+/UqqOAJKj2QnAlCZX3SbfLyv3BsNl1ikGE3JstFa
PJ/dnY+gU2gG93IXGXIfNfcE4K07hjRt4x0s5kiesXZM0j14XSl2e5jx2lsXfwuo9hXeasSd5fA4
DGdE7JgrQZY4S7u7Rz6MR5RlFxYH/vWFYXEwKJjo4XXWS29fdkz0I0QMuKRlPa1Vp3adjkgQVu4Q
SUonuMlwxturiSoi1g9x+mHBp2AM/iVdgTbjYer784SoPATJ3s5SHXRicqbK6DCWvY+GUXIFs0zq
T5Jl3PW0Z8M2n1sOcaFq7xzIwL5z44k3w5HERlqJ8qkGFlN7yOw1JvUdDzHvzGR8A7Y/1QJ/4FDP
Y1mketZJV5AdTM6KFElGmBzExDzR6LhtqN0SaPDMXKM6fTKGbIsrjij5Y8Gn65hbuQ16R8IAShDy
Khs6tg4nOFOd2vls8w74BomGzOlYFVBWZlzcnbSBWgb7cdYvwJb2+O/cSL4aLkZCJxz+pjGrLZW2
mbIPp3s1kCx0DQ81YjDWetF/i+EYWJ/RAJv2wfAXKt65FLVWSHyRuRE4GiU7PJqlojbQF0FVZGgR
ZEe9Q1rvXGQGTTZaSE5ag4pXnvaZq5tB0hp9gNCC+oOCPO6+9UHAYmV4zC7EYSDlcG5/EDpXi3tt
LgzwmUwJqGz2ylH7rRmb1kQOeU0aeLIRsroHEl2maWuXL4lxsXhjhb3tCFyby6LqadBfnY5NJDhb
I42KdLr4wW+fzV5YDV4g2gx+cy8M8qBBBnY+IroEf1ALw4vVwoSDw1Kf9PoumK6BZB9DstW+KrvB
Ao6FFmGJZYj7UYzPPfwX/dcYYFFrXktb3Tuovkpz2gfxL6Msd+zp9Dcw9xJtjR2z/Q4NVi63RgZV
yuRg+smpm3O9/Lz9ijGmqFIsLajqlYevqnvSDP++zR5VmnP4gg2FGgu0Rcupghjcuxg7d7+p9fsR
E2QqFhPqcEzK2b1s1o21j1k3qgh7nIYqHQEU5wL/HT0K4uZvsoaIXYaOovCquFGCJnAX6uscsJ23
6hE+JasufAXCzya/CZErsezK4M0rH3ClrHsTcgtS8hDOS5iyaPjvPfDoRuLOb6K9Cp7TAokyy4pV
uLvMeHLyGm9msYixPdS5/yRrYEmdti0L5FTsYaRdcs58jZyzhSBa4ZMonW1i7ujP+P5tkB8iPdXA
oKeeDYlQW0bRYQzWcG7m4O7KEXZ2qPCkIEW02TLSp8FFZuLNGPcy/Jj9rdjVD6NYSqvb6c5WaLee
KVIIaceg75oUlIMSi0C+Ukw1S2pdZAr7Mf/uQg+mR4WmBfglBz8dXWKwjBnT4wjDkp8QrEKvoaNG
JX7NSg+eAEQ9IhlNEZLRPLEHcn6StQrAf3nLYqyWcceaot1L97NvXQCz8wN3noZV2AO5yAs6K5xV
CVtO34LoLdK+NUh/McGh3oXMXkt9+fVzFNy38xvFfmg0m2yWgUCpxn342Xm7xjuLic4VMhpiOHI0
Nv9H2XntOI6k3faFDgGSQQbJ25SjbErKVLobIi2993z6f3GuuqsaVTgXgwZmBq2UREV8Zu+1bfyz
6nCIwp+qxFW1zcuDN5T8orYjB7tJqBAG0ZDyRx/p/DdjFCAr3HqRt+pQa8Wt+Y5ogrypb4FQEDml
2Hh65oK5hSeCLnLwXTF+N8LfT012iXxQOVrUP2l5j8SiX6cxQZgVozCCVWuyG12sxJh7sSwaX1Ph
SmLnRr856NyVaoRDCt0PsCy2nfEBcmVFbjQS6Dr4apNbmjx6wZdXzExvgsOPfWQ+McjdZ2XyFFNn
OLMfp0MgKp/98SEqb1n1EDSEtr2Nek7myrRKVIpe01szE5yQfekORhMsbhXMeU19S0ei2jhlTaGv
2hktpfPvyt+LFO9toq4KDhxWXMDCQG7MaC4lLxgJzQrL8IU56p2to8qd8QYIsSuEZmYLoABdRBj0
BzDV+6TeEmaF01s4F68H4zhtNRKHqtE+SaozNUCjmtT3cZDxVq8D7OGU/Z06fCb2SQ/fm4DHrH0E
uYzi+71T3+ugWJct0lfE30IG14murCmrhdAcpptX037rSXVQVL5qRrFXzeQsWMf6OSoYYSxzZhIn
ToEhQ86w1rAbOht0U5XJnu1MjJJpAddBHPQeF4/CXigQZMUSB5TFGJeM7wLWGIeHCXAISoJcJB9B
+VRbXyyuQ0Q7RFvpe6c/kfhQeg/owX2CLdGYpvIQzmylQ8RTWUwuajUutYWZLET3osqDzmjSe0/U
fRYf0EPwEwo6ONT1cyt3TfMyWVfgkkZ2mumiRIKJ/DUEQqC+2h1TkzP+qcL6GLOHJL43AVlwsHEW
Kk9hvuHmNOcQxbNuPEoN7sSOnwbZT6G+9uJNQYLvpCPyO9ila9hbFQ1LOqwS4zXgN6I+ougj4RO/
OlCY0Pqoxm3t5+g0NsRMELygih2OXx/5XRCsc7bX1OkBEkk4GckzYMjEfEngBlTWZcSrqW+8hvJy
WeLC1DhGcp6hYjSXff0kKvLVtgU2XRJ7eu9ZtBuvPHXiJvpzzOBwOtfBuk7RfarQczeZ/NbFa5Js
bRhO9GHmN0+2YN8oSPPiKGv6EpXREqE+YSW0OQ8D1nsksjVN/lGBnU9es3GP7T9/5CVhMRXjnYYO
tmSgSYhAwfNtrowBttfKyKBiYwo92rCAOGCHIwItD2kSN3VzAkfhcZ2DrqHmIlMd2nJvAB99bnV3
1JYZeYD9thl+gnBFQGpk0/5q0dJ2XqW08Ne9Nt7OTykj8bdtGoOUyI1ouZSItH2SABHPVnHkhzQW
h5r7vNopOq+wDGrKFKKSd3ThQgF/vOWAVp4jUCa58uX1K3M6edWbOr7S49EWtYIkkr0cHvDUeuap
i12LSXe8q6OlP11qFezDB1N8LvXhrZ8eNPEowt1MkMhIfX9DVJskG++75UkC/IdRBJcbyHute6U2
He2tXbOrvNTRztYU5HvchwDK6O7WnsM8/YWoupokIaoOYdL4g3haaV+IZrz42e9ueTLvDvc6hKQu
eYItmARcxC47ttF8gOJWNG41Hqb2qaK3DtZ2Dnv7f9Njvimce/1yQj2KPFNI+OEvDqw772CAjjTW
JfSnpYm+k/AGUoyMeAIvDlMfssEzP/C+gQXn78krky1Yo3lLcgEcOODsQwAWHKT2YqEeZdQWbyL7
0S8f7HANU1DV3GLEW7FSELNnO1W/gCSrLaprKOD6BhqxMSFCvWtvhrEk3mYM4YHGrg62VItZ5xBY
JC9pTwYBo6QEPIq+sFHlc6ok6IqHRUy51hWnZNzi5+vSvTeSqbTSRtR2i7HaAiYz7ZNIwRuxH5ru
q7mzi59tXI7IrYfhQZ02NE+Fjmn5f5GdPRhTDOHJzcvLlaldnXxJaSZxBSbNRc82oXmRNtnGq1TZ
ZT0zAH9fG1+SGrh7Jz6ZT+ujEU8REYD1nqI1d16H/H9SVj0hEpx8BL4uQG+0Ft1Bg7GdhuBhMCQ+
WdGt6ihI6DHvmQGXZI+rMHhoD7phz1mO4mIuRVXlQp9vy2NR3vLsKPx7JTl5QUJH95VQYjO9iiy3
LOZm4S4jnFM5U6AH4bfhbZyEeAA34jekPCJbb2S01Homw/4hslcRevumf2Y/hcVjyVFPqBw8VxJs
ZTvzYSYQkKJWVqX53NHRjSuQWsLe+Qa/f7Qbi5ANSYz7pN8zoWPWl1bbdBbMcwsE32r5ECCZTp8A
r9nj0ga9AhWZIXQMOmDFL4DSgvTASPIfHo6y2dnt0m/p7N2gB5tR3LGmAw9CaAkd5FopNgXQPKo8
lF6pW3rPps+jtDLo3tFUMmNXD762EQjI6ZaNjWPf6UDwPytxytXxDpQMOOXqtQcbgoTg7NAMWWvk
/X2yH2yX9VvFlBIfYbLr69VQPWXJl4OslKZgQM24Dpwd9/iSOSgsBDleDOMxAHAyvlBRajaCrBeA
WKSmkIqpim3o3AaMo/rB7N8x4Eim3IiweAoXSHs5sNL42NNbhvlO6o/SeRxzNNE7NJGd8qYZBzO8
GfkDN0cauhFviLujOjrdhyDCCrbV0LqFcl+H92Z5KYs96n3gtUOzmGu1alFRFFntImgfQmTvttxF
BgOkRWodrWpXWEfbqe50a5+lL2a81rjBcI4znsRdarvkQd+16j32WYoyI96ZXOMTAmwDPTn5voCl
nLMhP5uIk/s85wfb+PbGU288WsZqmL3B6UcFCtfcT1DL0o1HY2G8dMODzSxyuIwJxjvXRlLer0iz
1nhkquzNNpc1o8hmw5dvlCRD0TT3nzmTLWrv4SNJCel81bL3IvwKxzcq8TI95fPDe8BZVUHlTklV
BvppuJ661WpIkpxO5nqsdkb53I9LVf9IC8IRk3VdP4Xhjo1SLreRvQfyNXsmPXfSWAgxvSS4Cw8j
lQ0O2o5uR755PpzlpZheTO3Bw0qi8XtxQ3jd+FUD7cPTN3NeXL/pFXy+O1Z8g/IGNwyAFX+RU7zU
ct/Jq6W8jsFnHR9mISkpUM2m0k6WviaTyJM7FAwTazZlZ/K/tqdJLPVhQytSfVQBtsGNYfIBLzHH
T/d4+kGdtOyN8Emp/UNjXlNrjbmLFT467LWTv3ftNnK2Y8ps+401DMVPY50q7SWXR70+qQzwYZuE
/iOPOrEuOqdMxho9y64kmasDVtyZMB0Wd13r5uWTmOHePAua/4YEIQhOPXOfJF82qWBssRlqrMYp
5kzN2Do8/7JeZoNB/7+pcpbLxWbi2Usk6+OF9F6lcd+ru54XsaZdgm7N6V/JWEuHW+ysje7JN/eZ
9dGqNzHsrfyd2PGl7/RgQxeT3HTDveH5gPdvufzhPKBsFx1jJdwZ40NLb22p91JSWryoXbkzh37l
wYbJqJmJDBpuunLQnZnDtVCe/Z6KZOtrt7r5SP2HgMof0G6ZPsQp9IWnBogUGWJo0hxY+gIEPoEr
JsGNxPoSm87pjzCZMY5X3Gp68xGithsXtOFuA3ksZwDZkCUKlmDl9HsDrPn0MuGyyI11q9O7oyIo
JC4FtzGpJuadCM/SyOEjaES6HXPvTn/NI9BNMJ4IlmQ0D7YiW5Y1zBikjXwjpbllcDevsWu0x0iY
bQtiK5iHfW2HjIE3bfOdRFfUGWhVrOAO87w3sWJ1C7nV1U2UbL2GqM/bFJ9xgia49oro5BefxuSm
mN/b4KMdfrQJnkK5KLRDUT7Sf0xMMhtBuMDdNE/3tkjcE2J9w31KkhV4D31DwJXUVkA2HIjjhUd3
fQ+CkHuxN08kpXYYkYtDn1yMDqj5ckbQsV1VKX716mqzmI5IR0LhsBxiVOML1u5xv1aYQBT5fRPu
AgTkEPNgSCro5Xiu6FPqTUgWLZTJwM1IYZArNicA+sAg7Kz25AtuoI3nuxJBFtyD4cxbsnCIMuGr
6pfI/ApTrpBlqy414t2019q/9N07OYMrg0aftKq8vKTpOseGOBQ/EZt2S9n4MH97hssY3KJX+gYa
4YnFdrCv87Pdnn1/l/sbB6adScxjt5zDw7OnnAnrLEO0cJ/ANzIMmIMc5vFzycNvrUu5r2xQD2Bu
N1G3YsQx1cYdEZe4hSsqoHSnFpvMXsEMhBUFHBg7JZaht9IEGbJLq0eHZ9Gz7+ZPqxnRXg53DJ0L
7di2z2SAPYBAQj6yEuUj9hvijVgQP+n6u8lwTzw2cseVORM3FFZdeAmp7XhE7xn5B+EG6Qxfhq9u
Rb03pauY3xOKAR53/85PdjgLs3EviYTL3DTbgymryGGyPvDUYQpism9Tpg71iJuZgmflAEmDotWb
F0HQSt6zFlk0/rmAsKGh9XEx35k2QSGuke8bsc1YOeY8kGA6LbY7dnUykILOa5DYPiIUMkAcZclN
79aEtN7V8ickJ3kg6heUjHIwjHKR6TvdPlaaazLz69dqds+ApuCibDmZMrFHOlrV4jUCF6Sik/Wu
BrP2LLxBO0hz1xfmWp9omO9D/xIwkQYWnAf7GAufwiGNv4iRJSFZeb4jrBdz0BI0u13DnSMvfakh
W8ET39FLFWePGpTI9HaXWHj5sDoaW6J1yQS8882HFpS/VezAB85ud+YwfUSSKdgfpqKFfVRTOvXv
ruX/92rTx2bNLYOuniO6KNV96nFscNngjvJZiGV+ydigXTrBj6rdvOlkqC8xOSAW0dyJHYCNs5d5
GKw0v8UB/9CGD1pLjByg/yr6bkuMyT4h3W13ChhRVJm94ZGYYrjxgCKsEsz3URBSUmIhWVbjbRT3
lX/N9Q1dWlQ+8Vir9rvf7sy5hWe/T1fsfxC7uPAlJ1xbUHmjD1O4trxnvz6r+nUwX4R+aRufddiE
JTpaKjWH5XSPfx8scxa++czgPGU/lfzaGx+/tTj24UtTHklerpqHWNuX4U9jXRtQxjZbFwKJ5TeD
k/9ddNjV4cNw05ARLgHXwntU80e/Oib1V+m8c0SMJMIA0MTIarCEvTE/EhMvmK0LeKXikZgfEjzC
8buA5KkdogorT0G7Y4HYM7n0GQvdh3TqhWC1+k2hgf1haek/5NJlcLuBetxBo4CRhjVpFRv3GvLt
oCVr0/zOO4/MbOdiCfmQj1tVBqc4NzZFs+t1CA0J94jqYzkqqWZCJ+1uKVmh3B58jZ+pp2E0Ljro
G2PTfozSQ0FSIc88aIEPWVXvKRrlvJa1a3BTeZ4TSmdqvgoZr5SkxiR93J1tpUMvNWpOvqu6Tu5b
+ox29qonG+GcSZIi6jERPI4GYS0ZixmTubpYkELIdIsG3yrLb4CI7Q77F5dYg+4cvJBBGgOsGEhm
jyQrs8YPx+UQCYO7K7cQ6zTrQY4no2BKmt3X+kYNbgoLuiybmSsL20lWJh29FUpXTVhNmD9J8hmg
uU+wlUR3dgL/A2SWCFm0kaTltIyeGvRJCYMyjEVLWQO2U1DUCGQ7H4O1HzkrtcrZi9ZW6Y8wq2Eb
V1pzBYurZUjmawwb2UGzGDZHtLYACxPepW0/ezgnzMhxo/AzVGqXp3SVTkSy82Yxf9F8k8yXr3Nh
fjQh5ZN/snJWO6JxG++JRVu2+H8YkNHrWWj3NcgSAVAJc9VdpvrdUVznb3JpbVZq/lu7+m9ZyC9y
nIA4LjXxmH/bkTKsMn1s8NvBhwtiASBkhMdThLXxYin8YpIhoPOKKqATel3ULibn2erfaNXxz3KV
37W7/FG2tABJqRIf0S/yUsexMpskQHvZ1UjuOuHU5MNkxYaNsfkXnfIvhhn04ryUI5gMWaaBR2fW
9v5Dp2wQdxEXRq4s/dCmVnAahVCUon/78xvSZjnPrx8zah9VFaqFLFr95WMG4zIhDi+UZSfxmq/b
MlP8RaWkbbwZDC24VqzoLhaC6YNUWTQTjZ0t1TTxPxwr1P8i3/2PT9dQDUfXTV04lmnNFq5/vOUA
T3NYFkiP0Os4MCSnCXoKGXWJYah3f3nfzn/Ijv71Yr/onFTAYo7dzNlFA3N/rXOIn/EFMW8DUYyf
FmbYqE2JZYJlkzfNdz1WZJr6hy6RKwmFxesMKquBDSc7U6uyXPiWJ0JTZ78j52QbESrQ9cBEMp/g
pSZZmr65s1NqT6q+Cehr+qkxl5rMFpbvp5RMlz2T+CmfeNK4+5SUd2ETbkw/30hmD05arXs1B/sK
RQx2rAYRTxGPRFky2j1VEX84qvq6nYdQWF58Jq8VDbwOUQSylyxBLz/GZkmB3m86bdtwG8+20ah6
gY7ELx+nG3FKagqYk8VhCO+vJggnc+Qm049dNcd6PqtoNSNazKAO10P6YmEQMIZ6EdNhSnZMk4kW
hbKyQGESfRqFuUoJj9O0aK+w+5NkJ4jhHDrB0VYZclHKS4cJgmlgy4GDgi99Ca8PoApdGktWG/VX
aCur1vsWnroaUvSijHmZqUK5YIeUwxECFd1wQAyMborqzQiGubRirjHQtO5NdlS6iRSnudeBCa/U
Gpshsv/eAshRIXfUYX+lM+qS9R1sSEYgVVwyXmIJJMTKp/4bwvQLZddKtw4qse/qVD3lgJHvFBWI
L0C+OY1AAFfx6VS0Xp4qri+azvSSlcO9ro18RfGchpMCCSAO+XEKSVJ7zzrHNasepkp6qFUG6Qwu
varnbVrnFMVLkzTvSavN2/pl1UUryAVBC+qH71inRmvS9qQ2p6ZvUIyhB+SXG2CryV7w+y71Nlwh
mV1rfFTC1tcRU+mEmgEgHexGEmm0a1K5Co9gzBoxL6jsZzM/4RF/+Xn9x+mFftBGGYzx11a1X6SL
VFidHRYclFXh2XTfEdm5FUZLuGoANJpJa6jDYSOX5qhe4wymQtcAhTQNdPe4huK1M/q1W1hG/PTn
v8yy/+uUwQNqSmGi1sCD9u9TRqE/zdnWkW4amdvWYx3QiYMcUOs8IQGFQYFi6aIzeiAATzHQeAzY
zEVByicqfdApCZxl8NJEM5Saa7H6reetisADXKJ5fVb0J1XfegWwinHhVNsgrF2dEIusAiDwoVIU
TuOHQwI1SigtSzeEgJGfBPN4Dr/05g+JuApMyIjrlR2TXx+rOPUYjTWJvmZ2yomUQHFY88+u23aQ
ITLiHZpMXfv8m8hVp3z7UBrai2TZdHJtVawqmH6b9b2iWWtKDQ9sqWAQEiPomVkc1gzKatUdQ+hm
AGQEwzpDnmiq65mDX8w+6BBFNsuPEsBYbraLPmCKFiL2KYczmvMu+ai8efuaLbuK/W97HnP8BQky
E/9ijwfRkfM+QR7g/5TMCRNY8CL8IXmx1+A04B0qhmBnAcXqDbHoa5QKM17Zg8t+F+QQ2wXcVIcZ
2lYbN8RuCvOKXZzJ+4OFTyigXfNfi8FZleVDad3XJK6E/Y8EjJ2zbhXem50WewXhXxEYt8iw2LXC
opHCbRkAD9kRmGEg2E6TFZAaH5FOVwJ3Kcud/byqhabu42Nn8ECKzlHv1/lwUQbLLdonGz6qbw7L
THVJIElZdFsaYChr25XHCkcRwhjKA5vNKAujCSj70pd7xSSUDr9gIOY58ujIpdC+AoeOd/LPGQuV
vL0FmU/XaqCspgFGTd7CT8aKdQnKt5iOMbFOubLXYrcN3gygOFZODWu/1Yy7DFXb1qZ1DbJrMY7Q
sDKMpt62qO+LorrxjXjpi5KsMvvSO83edtYVn7jdIROSZw9dkMMWyzo43wkwxzwG7BWsSJV2CwR6
nMK+ifUcy0A7XOdI4QJdDYIMA5Y8ijIbdUnDkpDejPWAc4102vDx3kHnWeOssuWtIWoYj62gBkWE
V+4KyYyyH0rIfQT05gP5k0pssmwlL2TgO5bBvlU1lM7+ViKRkT1YOzEvhpIfzNCLVF4TiSYUh02F
kE/T1gYTbC951a2toeOKYajjNhrRZOS+JKPJL5nfS3QPDZ3n7S4VDxhmVP/HZgvMsSM6gfLo6kyv
DMkmllYt7YqtLlXMqURSCfNLGF9kYm8lcHN6Xmj2dyBL7kKgdRprUrv3Xpy6XhoiXEcVQZnM5VqT
ux/WUsUZgC1E7usEKx18277ahpYbklWuUj/YJXJCmzgypi02qGqPM+W5Y0wQIQhOtPsi+yJgekGm
RDWufHSR6EeCaCCCFdnreSB41cR8k8UoQ5xZdUrXUzwO5UNKmzHor22K8a/FBaB59xX48YxpscnT
asIvg2Tro5s04/dJPRvkj3kCJHqLBwEC4Lru37GVdPW91iEdYgU1LityCHLGR1nNoDzjlnrJEfJp
lEQKWpsU97K9t7z7vr7OkewaI4xZ/eQbMFU6umAg2qFcxqa60YuPyo4JMdSWs3fG8XiuWAEH6Wsc
n3VkZ6gZ8bA0blDCkqsI4mLxAcCU4FE1ZbcuDhhf+s5mE/hqZZ8AohRjS0hHDGDLR85WssWooC2A
SOC2Ndu9r8dzWP1dpbwbKA6qYc+FBBQO36rK7D+4CSwiirYI0o2BKbk5jQjScwsduPo+ah8aAmOn
PcbhIct22oDfFnmjzoOr7RIlcau0ZCoMm2IytsGA8LAc17Fm3cKhOiXa4wwRhYG5ImsF6S8TnhGA
iYECET6P7oPB1ysEvj81AyAIx0hQ10V8MhGH4e5keNLz80MygkqGt+OrJyHhvlSPAfDijlIu2WT9
XpfsKCfiodYBQ3rfQsOFMqBLVlH7NUbsVjCd7iDKkpk0+AwaGK2yNbI3QbYZgJUbhkS1vk2VreGf
lOlWoBEPjStBhR4KKCbn2MXENmghaI2IqPJDVW4rhmOjDI4JmpAOjYFS+AifX6MhcTG81O0dgcfM
62BxEHW/NnUfY7a+0kogv7B0jFuBtinI2OvDucWvlvXHiXwqP3EtbKN8FbI4kbpD+416ne122ZGC
15IFbSOeiz5TIoJCagrDQ9TOtjuJvtRgnzNtSnGrYh9aFn7IjhCXHJP8Jrr3oHIoEFV0/7Prml1Y
vUSssuy5FkWuNROvkk870F2DKjlhlhJpOI4mUnYRxMV4lIAI8Ju9UpkMEDxyyQSwQEp9wWm9IDNi
Pe8QJsNBX6rPjEOuoYVPXzHm3GowN7WI2xURjsqUlNTtfOe315rlhYqxr2i+y/IW6OSNBN+677j2
VDEbeNXSZ/DMivrTF+denpv4RQP70rYk3wGHxRvEusCfEZvI6kLierxu0XmnINhqJAH6/Y4rDjXR
kK66+oHB8cggBjpPyPdlqOLSOsXGEp9xxepCQz4D8CzahRRiVUFAQPzcgcQIPERAPAGyqm6jFiyy
8rnrboLPexIOYgKSMEq39X8Mex96P4QwpMl7ACh2gincalx00c2nUG5mBz3PJEbM2GJR3iKa0i6B
rkH8vOY5Ln/EZElK7uhs8CFdK1dMLt93jS08np9V4p01xu41Q/WkONV8IzpSBNi9XjjXGocgJ1Mp
ZEIVkrMJ0qgTIW0OewICRRQ12VbaQwJt3MO4NsB47qFA4xNvBoLNUxJ05t7G0HeElN/F6r6m/sGR
aAzaLoiwr8tHB6XqHLQgRupXnYfYTIflpDynaks0TDUbJHkg2AUWO2nmkAYCwE4M67InANmETgAH
Ha9tq+IjOrTmpxORLIvnkqAJLf6AflvXHb+p/TQ+IoQF+nxSkwiTRbNHqrUdAxu8FwkiWrgtY+XD
60LO6v69z7svvT9kNnAs4wvdW4o036fUthknaseQC2EYtwCfMH+hfwoqsp8t+6NnxYNbczV9/bm2
/t1ujKdZqBLbkKNS9v9irU67biottaSwkzEjoUizz7Wf1HyoWXQIq4mAN1/L3bxQxF/oLr+blvBu
6fPASFUtW4hf2o3Oa0vYTtAqxqpHwKFy4ZkB+jSzchI3j4Rc//md/t7e8HoI5BhTWLqQxq89BJ46
v06BZ2TcJHiDVMnUOOMw+/PL6Op/vhCdimFJRkCW+cvAiRF9ZHSkyhB0TaEvp11BxKUa4B+27D2q
Ksy5phuH3meTBK6MxifpX5yke/UleytT0U5CLZeGPwe3d1ih/C+hm4D/auYSzC/7trl0pn0twg5j
HfNXwxiRPIJ4FJUFy7H8qJHpxnV+HAii9dvkXkGj0NGe1AAUHL9YZcpMck0Xmdl8hgE/YL/dBGS2
2BYBOtnEOLkj4hgFtMJGXQPkqaTKIyJQt+r5Z9UPBJOyHfLnLda1ydEady9Ny74l9eRHFrOe4paZ
ZOgCd5YA5UionIbwM2DdzieB2THgXkvcejCeREiJL8kETM5wUTf6NNN+rXNWNPdpc2KgXfneLraj
LdeYW3f9tkUQnhsGmPUxXlt4facoQQmqs85oT50+PMCMfa5rCHyTQyU7AtdHNtBM7d6SEfOE+Msu
8Zx1MyIgcaZNqSanlKquJGs6NnNcj3RNJjtP6GN19e3pyTJhGKyDcuo4vD3nHMFv1QnjsVTlTqmf
TIxZupqAK1vH5VNQWh/exB4/iZeSRfdIp556bqEpb4YWucRMPQaY2LwY0W0PUaR3DlX14rUfFhpm
kCIb1T/mCt4paGe4uCf8Ox53pyR9kjSitYzjh5alOqdM8JOkcp/6fBKkePfBp2qzoXNcEqQOIQ1m
QYyPkj9PUfwZJhV6WjdXyn2vfXoRy5RadfUsvCgsUQurW1XOtuG7buvvkfjcfq77kCBW1o0dkjsx
+6iFjndCAgt5SUEei6xdmMXNb5772GIli45EgpZDheO01mtr4dwpQNQm6GszvXjBQrUvecgcRmpx
CiNOefnzb+73uSA/7X/84uZf5D+GkKHfdVYd1ujI5rQyjT7urKqlfOq6ATlFj1HzFMLyGFd/flnj
t8PTAkRKytX/jpSZ1vHv1826HIBAHwooG41/URNMyX6Y11tq7Qg8HuvXLsr5QAd6cs9BZSGMCuhY
nrT6ps1aK1qMgdJtmeWSoRgLw3UGO3+Zwtbc53oTPVl6kD2bYSK/szxPmBYYKuyCsaftWjSW1K6F
PRKWZ6jDfhB9c1VShg95m2GuytuGu0VpAzDKFplVbWx0+6Jop72dl8UtCPL2mLQNfVJhVucGZts3
Z8HkLRklsE63sxI9lUhV11YakHSAUIpL3RYOStgk+/LGKv3LmJ4MPj6tf4+1DfBZGhAIAWbD+XWs
ndfK0JYtc7qWcTYk2tlls2jZBxtKux3zkB37QMTmZaC5AlE5NgS2sAO1qCjQ97TlZ4QmzUPXoWAJ
bLAop2xpUBBpyseI3oqa1q7u0ZgsYqLmC/TzLevf2ZlOwnuf0JWdIhRSNhZyDVO4IBXSISqXK+nd
bKsnMU57Ek0XHO3A4H5MfhzjoTKQen8rPoa0msQjDzEc6c2Bci2RIJn0UUXfLFJyLYeAdVVUL7Kx
XmXZvtTlrMe1x3enexbwESuD02QApSjOgqBkMostNm85ScpVxyYlvnp6B6yOvargvwaei7Mm+NFx
VtXMGB0ZMh4gnM9e2bSJ5CiCVdZIKPFHRErrxjsUirK3ShaBqICMqVvmE+y7DotJ+B03uItwQilf
kc5Zi1kRPv5FVY5D8ByW7WEy4UVih7N1/gdktZAtkmDbtNW+srBfMC63hLOxHKgE2uegvGSUUgqT
Ei9THhnCLA0m8xFAemSCSZYvW9CzBWO6UO82QULaKFVOVzA6ZSreVV9TrV/zlKGrA0q1WkxB73qt
XCDix9YU7FN46HWJWANFyhw2kNU3S3srm6+CsVkneV70h4wJUh5jiJC3GibhlJsrOl7Bw6MNcOzQ
T5jk2do6qsqQefcDgu1FUJ9y58ZsJSnP0TzbwdE0MvU+ymDX6iUutGqpM2HvvP5Yj6fa+lGYLguV
HFU3JLdTLVeW84YvI8WqENj0exygCmN6hytQkFOTMnD0ZhhH/uSU4IUzn4DudyGMTUfce9YMy84E
HwxPViIeR2ImEUc67bjlCDjhwab2jy8jQkUTEGd97KINNqIgvxB7tbDLN7PFbTYpnA3acY6yrt4q
HLOVvWHboci12T+o5S6k+wh3XobE/DRan4wgewOD4XT2FFc1tDd2iketKtY153ZXoqmZRdPo5fUW
l8HNmkj/7BoWoyUpFnRlji+OQBJ37eScjPEnYw7ZF9l9a7yM1YMy0T8NJv7i6ChR3NTWq+mTAp1h
hpqD/lis4rJlK8JEqm0AiZB9IAsNDQE6ObhbmQ1zyzUEFHXamtpKjm2I2i1IAHBhn2ai9uezXP+v
qg3UE6hCTnTx21It81O9atMOAg5THQMFLCdHYETVYey9/lGDseIiJXOOcTZjvPSZDhzr7bqVmoKX
Re8XRmrxey+cfl3HWnnMRxm9czxTZY5edG+Massd2sQjAOTRpAEbi47gpc6wd8XQmX+7mv7jLDV1
y5Kqo4Mrkr9syiYln3T2raD7zKFe5VNH3+hj2Przh/Yfm0iDiTx7VRv0gGrLeW7/j4vXsotId0YA
jZLnhJ2NJW4DmjLXCXOoFqmwIbs3yapsDLA7Dq7vIaracykq8/Lnv+S/mgnWBoZps+YVwOr+/YdE
TVe3AKEskqmi9NKXSUu8bQo6TKoed2He/qWZ0H9fdRviny/4S8kx0HjaTjxZy5hKi6/dNDeJMSmL
hM3EUfUaarMUWZVaIl+3xt7E2qgiU0khrrYzIiAjchNJGlyiorDhFhU1EvJKIXClnoMVa7VZRqHW
zN7u/ADMVnkqjUn7y7v4r0/NtkEu2ZolWMj+8qmxFi8UtBLOUioWNW9n8RfOnQu8nixBSQ3n9S+v
+PsiR4LqIHhQE9xj8LT+/T3xQZg5Cg82uGQhMmsgEWKRNTXj1qZSn/9/nwlbGLrO24OXKeX/vsJ/
PJwqUSY+o5qZhkx4aWGKENF8Ma83K4SWpRR/28v/9nHCo9R1g4gWg/JFtX95c11HbE8vuG5qJenx
zAeledSLSD33YxC/isozbJTBSG4wgSg+QAIxMG0bQ30XJnEH3ExF1po4vf1KDDV1j2YmJURFtgh/
YYz9Vi9bpoarV0r+Us3iE/r3tyAyR3RGxP6r9rz0SsupXz1/HK+mLPAtM+E9KoOifP3569B+obk6
Gq8KtNKGfGLNKolfXtUx1TJseBRXTRqQT1zFymeeAW1dpbrqYFMkzVSnSdm0uQK2INe9T+Gb2un/
mDuvHcuRJE2/yqDuWUvlFIPpBjaODJ0RGSlviJTUWvPp9/Oomu48PMThVs1eLNAodCIyw0mnu7m5
2S9WnkKcBXpbICZrGhYea2T+7gyxEDV2r/GQ1m7oqhDUGQ4jalk7D4Uhsh16E82mjNxwl48x/jN9
guA+BFHAOnWVokaSRhR9E81IanITyFNa7BigzpDzfTcVdfF+tKzhuycaFat3Q9nbQw/dAetb66FM
S0B6wDJgdLg2SSb3ssdmtI1brel0kL/cSx2Vm2EA9WOPH0T/wHy2n0BTuvTR8/rG8ak0m3GkHUsF
Ukka6zHAP26D2GZpe0cT0V5HKbsAJo+uVjyqkFE6IkxkN2QBUxPByytN1j+qBRRd6BglKFqh9+t+
yKsJdXgr8987il68p6gRvaOCWh5E1k/8mqoq6odQg7yqlJpybaRDeztpVTUcXdeR2uiiGlQQn54D
mXr0bNTJx/GNVZbNEbGQKDhGlTXStlDd7NBlxfAx9o366EegBhMo4TQGdc+8HbIqcg6JihdCGNoA
2TS7V7pDPCDTNtWtgalzSz392hwn/z7xAuhUVKhispVIfKyGb0agV9eQlUM0qfWKRjnU2koHKdZn
dgoLSq/0jRfp+XtcUal0qraOvVipwfhIdYlryAeaWkObCmChHubFEGNwxMs7V+UynCa73vHo18Gh
Jw2q1QFLBt9AwxLIsz/hpBWV8W0ZGdzNknDcN2ToeI/F/RGxq/a61APnuUrIenOfto1wBnFTO+OI
pZWLr17iS/KWYpEUVwjUUCtNv2OfrX729AipdcVGGT/Jo55eaiAO9oA73yYwNKoWsRSRLqamfcRr
CzHm3kcWaswq4CRYiAFyHhQLTZvSe+cnCeizfhz1BlCgljfEedP5oKOBbm+iKdDKg1K73oc0CvW3
4ZDbK1ih8/h4uvNmhTElFU2dF1yXdctT7hGL1EF3Ks9obOI5WubaChpreTjbUWVCR41sNlxRlDaY
zknbmU1+KL0kvOmtcNhRjsTKWlN2lwPLa73y5Poq44rmIJcsOAcMaxZXEqnpTTVPB3Y/dFxJKtlN
0ezqo3DQDen62gIOkw/cEUNdAYRtD03PjWqcupaNk+nXWeRW34SbUUmg60TXw+qA6GRlEW58uNZ7
RDjdZ7ZRqqAIEDSPo0Efv6pS9kMH78iaLIFkgKfSwkrDr1OFSWoQ9Ql8LJSKyJyzHabU0073HX6D
jWQR7rN5aiDQN3Xvhr5x38OqbuLN5Xk5/QqOaZIamkKg7UiPlUN/9hUUtWx9pyIz8wV8IGUq9+mY
N4e48oCJKpTbLw93Gt3Ph5vlZUVQDS0WAFirY/z+rKWqddOkXvjpr48iXKCDFimn6YhZ4oQGvstt
GnUPJXdgctP9oznS2CtLaibA/cfL2EhjAnaizGzZs7kbEsfpuhid68JJuqNih1/dDOCTkdLS6XOv
PKYFa5nRH4DmcpkQoIpKX0kPFdqsKOhQwkgS+HeXX37hiwoT5KGhUveiVjOremm+hiVC2YE6wAb4
nZUgEYQXcaRh6YJjIldl116pDWkyc/r33nqdCACVYEZMzUJ3zJzNd96C2UF2EhRr4E1fU1mMDgL7
q6WI+m1kAmIohgxgTN2Yh2iYom2sudEWnxUw7EpXvbv8/stPIyj70W5THdOZPY0VhtRddai9dKGy
HR5s5sZv4BWqCbyQRovz4WpQXe1Ri1Tk+kqnNnYaltUlVqWon5R0B1b22Gkd8s/pcUlohK1xFXvF
Tf6S6Q52X3tVIfgiVAvoCEafuaD2H0aVvDc0HG+X2K3YNo4f365MhXzVXz+MbHKoJm1m1XWFQT51
mkmG7dhlMHiB6iFv0NFQtUeOPyUSBWIbfYPOnkcTzhqF/rM3PfM9CBkbIPeAvUNuY2N4+XFmtzKH
vXj6OLMUs8awHiiBb+3CKQWB3JS0piljjsb33vHrJ61n/1yVI/CWKhUQEdFlIMuo0Utx67GsAUr1
Hvgef9hYnU4JW4uT8qvZSZpUHuWS8qFggEt1vElu/FxLn7TCKLDGbQJTx06KBbcywcZ85RNdVG4T
iN0bSA+fhYA+UkTol4q7yzwH4RL3RgnZY5grwxFOgVSpT1M8HOKxRQLAPuQu5teInXo2Tj6vsNF8
54YQSxOQTbBNiwhhTOwlsFWAT0otyLJuC5CE+J+Se+JfASGky/FJTPF+mDY2CBGO7JXbh4wP8zXj
WK7qmqxWXdNnB2UaI1wUV6CKYh8l0C5Ku+JKIB9t0rcfpxvmoHysUJx/7PsWzludeBDUXxfK//o2
/Kf/I3/zx2j1P/+LP3/Li7EK/aCZ/fGfj8WP7G1T/fjR3H8p/kv+03/91dN/+M/78FuV1/nPZv63
Tv4Rv//P8bdfmi8nf0D8LWzGp/ZHNT7/qNukeR2AJ5V/8//2h//x4/W3vIzFj3/89o0qfiN/G/2E
7Lc/f3T9/R+/2Vx4NYO5RRjd0nQNm4hf9pAc78+//PAl5ff876/jj3D13//4Ujf/+E0G+v7H6/+z
f8fR1bWpLaHHrSK9+dt/ZHnVBP/4TVN/J0Bzs2QzCkdTBVuwptnAj9zfDWK4rfLRUY0Eka//9t/z
cPLF/v0F/yNr0zd5SAGAX3x6DHEmalhyUtwybbY9Uvxymf0a9Hzh9UrRUHQdCmtnAvJGYKSusKNF
4Am4AncK1LrxwuKSe1UZ8HGNUjOxX49hyTiAOKhHQo6rugQgMp+/gufTh7JeoLtuN/rAH7lDfvt/
vPD+P1xSdGQuLaH7L8n3sPtR/7qKXv/JH6vGNn4nJuNUwuntEsP+ew3Z+u8WVhI2cu4UKuXK+Nca
sn/XVPwtXOoEtA50YfOjP9eQov7OAhLytNFJvVhq6l9bRadFCZlcuRIAwaOgrE4+J1fZL6uoDqYy
UdKQfNFBYid/yuixtPnbqADBhLOhCoQ8lk2KtQLifPm+DmyomuaAfqAS8Vot+WVgnMSGMusadUu9
3EWLSUURWQQAbVzJMkbXkvJ8geJlA58+gDGIAuMVFRYo6epWNP4hdlfwGLP6zB9TYZBmAsjA6ANM
xulUZKqqTxUeSQgOwSmFqgyVgCKHcYO0PjRDKIf0AmpQv+mbX9bLn1v71638GvH/fSL8ObKpm5pm
W4at6bOP4IZUTsyJudBz7RDr0Drt49AoO33MvyQ9YpjKT6ob9xq0DJ92daabNJyTY1s0t4Xuf7TN
8X7E/I1cmD6K5rjby88nI8n88UjoSfaoXBrWHCOjGKhBBz40XQfY6PDWUIdtGur3Kmp18YhehRLC
9VlrSCx+DkGhSt6cVOLcLL4VyFjak8eoMfyJKkWbD9J1Pr5JzI85tY0AaGYtDq43rKQcawPPL7KW
i9N4p3bqtuimw4S3D5i25jGxP1oI3CUhUPJieFBN52Vwg93lmZ7FdNOWZxfHBicXQcHSZ5ggPcqT
Tg0U/FLMaKOPEV1OMKQTDaBc2f/PhpqtdqspdYfqw4RSNTVWP0QMDey1dBOAknh5KGLc6frhrdgz
usVdmPzWnn3JrlAxmAsDFbnI/CpG3KdJ6cobay4Zs24M2+h0HGeWWDkY37qh8NUtsHhqjiHu6ckx
BPsyAXv20bbPcFjPoGe2QM5M013Jvs+2iRyeq6pp2vK+r81mVJhmMdgw4LeOdqBNQwqNWt3oH3yI
GhkAN4Iovlzm8fLkzm5jf771L8POZjfovMTVopzgcZNAeUY2ZoupA8z/CjuihoKXXsB4B9mJYcmm
Xdss8qVOYoN8aW7CdEVURH/FbM6tCDl/YfBtUeL0A/wodOPYjMNDjxW6T5GpsG48DBSc9HP0A/e7
41hPB8eor222r2knRwU2ReOvhfLFT0FihE0UrBltXuMGo68WkJXVbV1/7Wi2gzTb2Yp5rEsAWDFW
S8O1piIFhI3NZprio2uaN62BtEKSH3KRvukccR8d8KK5TY13K99r8dk4wanImWB25nHNDUbf7wJO
XPmljE9p/iHrMQAtxoOOb0NYwP+HnMmdWoEX05oNjlMozOTSY7HbhwqODbYPDLLCae/yk+mnd60/
VpLu0AAWJBeuOz+SWyUZACpyDI00agZoZqqNWQ4CtoW+yR0EwXX3jl7aC4v6OR/HewD9enaFajXe
zhb65eI46tkd2/QdepdN9zhNyV36V88i1puBFyBIRnTeASmfHtJO6U19NqUqugyoK6JPFzvdvkFr
tiqAAzJLdqzfG+bagpL3+PkyN0nGNFOVGfx8WEtEI40qpsYHK1YPHAeph5QjBgbQLKo8Q90Ec8Aa
sIRdX2vl9ND1PIbrvY/W1vbS8uEKSAuHlF8gsn86AVYvPJGDWt0ihXocOkj5jv9sISgSOtq3MPyC
OaTCuJeXxvmZyLRLNKdG7YmElKTzJE1MVSOu3KmZIHG6wDCvjMJ7cYmqKScjblVbBRSzpnToFDWP
K0MvrUpb5fIv6b400WYv3CWdokUaF3tzCj527XBbjy9TBOJoJLrY7nWHX7dVX1uYd8knMMdVWvfi
E2j489DdlNnyLLDD13c8m8IbqLDu1qZbnafjQdFD2D7TdRuBjrytUHKSo8ePo7uG7puVQf/YlzZ9
VRrUXNvUuWtZEoITSpFGh4WXHpvr8b1eJQgZAkvCaM1OhwfXGR69rEcwst10eXEXootbZtXal5B7
a74JJDCNwq9G7JovPTOg6BllkbpFCehgtChmEVJRKbtzIF0ruXeHq++dG6R3Q+V/XFkFxtLYDgBm
OvU6+LjZvi9stRdtwSlHxXlTIkIMkdYwaRqb7W2MS7DrVdfCbnc6JmiDBq+kuI5gcF1+iqW9ZwOR
oR5FnDPmSxFOXqVmOR8i6tEATMNd4dC7xnXBsMaDxpM4yINnw0rIO+1W//H5uQrC3Ge7a9QVTvee
mqGm5CpkamXm7WROqqOsW6USQRzc9Eq4khhq8vfNPzNeGhrXQo3biJgt9yDSoHQoBkkoPAkYk5WZ
Hu3mNs+8vVCcF6lxqIpDph37DCaJcO+gfrwglv3GKNYe5bS8+uerC4daOwUObqnW6atnRlCL3NWm
7QDRx5Y8sfRNXej3Tu0/o8D6qPbDQxu/xG12B8jo+vLXnsk5/Dk6C17nwOG/c9s1LZmUIcmtaZsO
zjbowgOo+msn/Tbl6VOJ84FvooSL2woqh3eqo3wZo+4rxk4rT7Gw69j6mIOpAI1My5E745eLMo5c
7TAJpD4VJIqxChduu3eBAMY4zNTgsxF+2KgQXrE+vloZWk7vbCWcDD0LvVXcjPWYkr5Kb0iZ0ka0
dAPUKC0PLodxr0/ipgPJR2P8phq+Fk370rgYJSERU0XuW1NbrRos7ECmgmaQRHCoxOPTyYgdPfPV
Pv7zgjREN7Ub0wM07+EZbDHVfosC673l+jBzm00X1teTHR9rePkeqr+ewHVqip4yjWd7FY5bTcaX
PhaVR6qCFPh0QDenzxfhNDilNs9XI/c6OpKCm6DYNm1jBIEsjBi6NyF8XK9dPSQWRwa2gVMt5SbO
ytOR/dHw/Qx09TatgmcrRuu48fYaflHxaN1gq7Tz7Gbzc6jqb5cXyVLWCHeGgitXO8qdc0gTFo1W
aCbmuFVAKcSQC6sAPmDR732ByGMkNauiJ8H5LcoIjURr43eP9dgj2BYBHZWX+J9F2T+gDfd16pRn
4zC1IwrqqzeVhVNcUIdjM9MPx458to8U/AR1p/VGJoiqZ4XYkQuTtQT2qcafQLIhoWkzuDa+9PCg
TTQcdVjelydrYfkK1QBxpGt4OvMUpx9pqospTgC5bhvEyISKDFEcos7qHb2xPSKtD9VLB/oZrqWv
i+/OnuG1wZydndxaoltpYZE0lmFw0ANrj0Q1XhGJq1NIMkEXj0imic0EQtod0djMVrO4hfObkppM
H12S97Pz26hrtEIA2FNi8Pdlmxz7NH5yS+Uu6ZPjCBEUzRIW11UFxz3jnjEO4bOCRtbl+Z81yF5D
OlcvMmegmDY1+tmBoueTFgDY4UApnY1ZRleWhgSIVmFfFIhh40zjOxskTOeyfyL/Sw3sOrERSiqk
QB1tRd8/aHhYYK4lXYES1f2uZI16pWPJiAqoe4Ui/eUnXjqNZblXo1RMsVSfJ3+C4iwkaZXlYvhv
S7e/q4XYiaZswdZb3614vIf3GiFHgcw0Mrpacgh8nNrN9DYyHhKQZCvPs3AmCEgKtFhke4P2w+kS
jkQc9prLUtJA5PTVeOVY6WMSw6futBLpYqVEgKy91TLjPnWn5MoZss8BtH78c/dhYt43GeqNYf13
VjirC0twpohcafZhwR5xZfR9UrMQhS/dnBAiNOPj5Dj7Edy6U7LrpXvL5KPiD7aTXvDRV9OfK7Oz
kDtJkB8xWHaHxLwGFGMsOJYjyzwoEck10jvHKN7YmftiYU+evI0mE1FupXvo3OJLFDtvMY25c2Pj
OoFZNMD3vvw4C8UZoVPY5+4gTXznp1HShp7uxpw+dli9sVA2TCfne4Dpgg7fWIabMldXjoOlIQEF
cF1hvklaZgcgznt4lerTCLSeYjkIEVm1TXuFTXYwx2DDE619+oUkESgCtBn3D2jlDI5QFQCrW3/g
ANJsnMnUnTaIo98EhxoaXeJXOAYrT76GcGfP7NeOv7ZF5ZKfpUk8AC0ZFLaoNdmzqm3pOGjDVDxA
LUkocex/GMpuo8nbcqzc2SKGnB0+5WaAlwWg37w9tEjCw0l9Gj5d/uBL54sEgauywkUbY7Y581zT
u3FQxm2WgKt2MXbq0HRNnibnwUW3Ejo+RaX95TGXyq6AQSzakVzM5Fc/jQg4zY1KYnOwhuRf7oTw
QmNeKxvU1Ev7pwN7UJAHqbABE284rIy9FI0sFeAH1zEwzmdXc5fGszXVI6wF1Gp/9sJ5mzfdbd30
mHiLY6CIo02nhI4JmViA4WH5GDQmXMDxajCc20J5s/JAS4sRRhxKYJSLeKjZCe+7VpX1rkYpvYtu
1A7rB71+NHX/MIB2xe7sMYPUVYzpdabHRy2cVuC95wuAayKdJNk0RIVtDsGOol4dCp/5yMsWLgk9
3ORG+N5brw8+fYlV/DmK48obn+cWDOnQCIdC7bhnb5xYgZOPCKdsm7z+otPHvEL7xM2QVB0NLmpo
Ufp7HbZ3DNKXqvAd6L+Pf+MRXtvtkOqA2M37Z2jBDK2XJCOFCQPpjfRoDB/6FMlbjqkkp+DMvA8m
8jAUqE3xHlDgduUJztMbeSexID3QQuUQmm28yTeqxCmoQ1CNO8hk10br6o+6Ll4G3JzMIj1ON1nx
vUSrJ0WrB/Owq8sPcV4n0NVXlAy8FwLRvEaXqfY0qW4OkypNj4C36erET6ELVLcYdzVh+PJw51sP
WDptOcrYrmxwy6X4y720RdW0JtUeuJBSGYPjV9boluOVo1Ge+B8NZc42VafmflAVDKVHfMCJwwSp
KkRhVLHGz1i48/NWAHNAkjk0HeeF3twwU1HrDIVTAMu2QgvK3neVkQNE5fSgJKJu1BpRXp9eKFBq
f5uLz4C7HxTf+3z5rZf2MqQAUAMaJwuVn9MJppqQkhfihpSF+V3m1ogiOC+Bo98Hz0X32cYQAQfg
tRrfwm4meYLtJnEt1Dxn53ed1/YwJcWwrcN+33QsJAOrnVq5K81uN7UIzjXhsVM+FCxftcggdHrv
Lr+2fK3T05RQQnPEoqVNHFVn6yrnlq41KRJV7c4actSyzfsg/tjrHxqOL2dcfeOFratzapOvUVuV
iNbTaTbrsgqzMhwQnkoRkkLUK8cWJ6LS9iOgpaGYxn60Ybe7zksFYxLy97OOOsDll1741rw19xFe
mFbavPVi151l9DlaHcBqd6rhPycd4uWoAmko+dalNIMKP9FbWwGWLoQMAiaMJDpRJE/zfCErW8RE
orLfCsohBn3CshCbCgGVDKFnC3m3v/6W1EU4I5hxy56XCrrc9cbaHfrt6CRbKD4bO0CryxLgVVlJ
6W1Oz1Yr47UT6vxMlqwkcB1AVl1KibPwgdgpJYoo7bcdPaN2eLEG2NBRfJCMYftKRX/eV58zYIJ6
/TeCpM69FxQaZQfXmterXDvF9yw3sTMJybb15K4Hvdi2wQZO1grcf2kJQR2XqDdwQYCNTtdxpteu
OaZev6VEv8kN7KXYOaoaXtfI6Uc5AsyghttgWMk4liImYAUV1qGGETLB83Tcys0iLXftfuuaP6DQ
MYnxviwRvQ3yzyHNgNz+YoQdLHz/EKTu214Dz6I5L5dX1lLQADEhYxaNibMkBMxniFyX3m/9JDgg
q3PVCeM+xHvJw+Flwoy+sdaKKovzLeH9csfKPXv63npklkOW8t49qa9Pb7YQCIu2T5HpY88lrd+2
EFhWTsKFZFvXwYUYMCwcFBfmh3xvBUZPI77fai6KJZ2Hz55WHz2pRKocYlmbj2Hl+O5d0pEBhHp9
/dcn2pK0QgaRlfHZodR2dm3hosYW9rojjCeOpREPqazxt9bt0Bsre3cpQFFXhKcH3lE/i4uTIeqm
cloCVBnsyqDFj1e/t1UU1yjK0HC5/HILbU5mF8gxBFrboekvc55fchpLBI7aCpXtOowHB+eb8oc2
WV+o4bbjsB9jkhz3qbf0lZP+bPWCBxUc9SxdV5Xio6fDtmFO2yoHcVRpGkam1iaLkAU3m1vLlxAg
FJrUtYRVxryTU/Z1SMD7YFFZxPN6CW6OYWuUo7oFFoE4VFodlHy4dXPkYOgxFI5155UTlmeDlwK5
W4PKvGqpzocnGnJtlqAdzp7TN4YJqQZWLwkkKno5evSpfHDdBgd7DuNNYaU/x6H+6jrOG8c5xKny
wVPj72aJfYSBKbY7CtjNwwcoCCsH1Ov17Oy5SD1csJUg3ubli1rB9ZA4AoZHd78HifJWaXH7bY4i
8FTA75WzGfRm3GphYYGCh8QY4XEQPWa25Vx9QH7DTd4nmBI7ffAEnfWbreJpXGrNfWQbuBJS/VQ5
6Sbop1d1bN4YkRTkt6Xa7o7zcq1/c7Z5+MaShyubR1zM3VmEav3I7FGxBwUTYQYcgxpJsSiu+/2g
ou2MP8DK7lkeD7oOCaQsf812T2NCzlLVSt1GjXlfImAYTl/y4K3slssmaabV10Y3PGTJSxLiIeJg
8QN0oMLaKBn8F8ty3ieWtpLhnNdP5SSAMv2DB63O2Tp+iGhEOzAJsfoi5TrcPX7qdzz9LbIuid4f
Gr/dm7lxY3nGfdbvhrLdYQKcrdVNz9JM+RwGDXwu50Aa54Fb6QQ6dh7N8yLU7jRUros6vfe8+ivB
dIfwIkqb3a0rwk9167zrapA2ibot05Xwrctsdr7AwTCosAIh7ljzfW80bddrQmI5jQQpnAlTm+hO
jLgtYLmia/67tvefQ7eCvoLgWqE8FRbnNoV4b+xQnqNPwwWkLdQt5GKccnAWUK3n3h/vv0ST964S
tFE6ZyWzmWlTUEkhRoF94Ixl+s7RJ2JIi0IJmTvqCLc+a+hKhOJdYIYfKsRLgzJG79Y2aPjRpN1Y
dMbDCHsvYdbXATl9owALGPDKKdLPgh9Wefs1aYcQlWkbm0CEGL1EeeN2HJ5U1Vf2hAxks/mmTk4z
nU0BtHNeGPAN5A3MhIag6aRYyzufbA29TjwTGwTLmvhTDvGxwLXIRdIoDNWXylzF7pw/go1CPdAZ
NCoclPln6e9Yxq6APybrc8o7veHATocrr8Usru+/1omDkMddj1xzFt7S+oibYK1Ae37WkJdRJiCc
alSh5xkiVCLFSA06hOFovnVA203ZHeSFh7j/4KjJrs7JVYetGVnfL0/++bHKuGx+EjRNLvZ5PArs
2lQ7XjzQzfu6oRMZKHex9bURCDxR/TbGVQjq4qsCyqIEa1jnMJWmj8suQ1oASXr9W6MPmJaqT6aX
vQnG/FOhYqwCmVmYx9FCYPby255HXynrR2+Tir8uObinR6o5iKwLk3HYltzfvAkn+nY6aJG4KWBr
h8DSLg93jjvlfJSvyermjBHzI9zzC+m0TMdF973vDUelqdabvET/LrEAiYGTbjEyjoL4yeg5tJvm
O3fvLysPsTjfEqxio2MKHm62tlFdb3sndcdtMZQIoto7eM53Y+M+i3sP48c6RkHkVhTx8+Vxz2pf
MjewwEpSIgESNm/KjYqmCLTvx21bEbTpYja6vUvtLyAP9pdHOk9J5VAgcYS8WjHeLDccB69MVNm2
7j2wq3YN3MR2i6+Z+ZgjS94kCKriN5IHn/j6ny6PvbCiVHhqcMc5u8hQZ0P7Hl6kzcS+9UWyHQ1a
9g1ZjPZTBQKnldbx8mjuWaTkRV2SB0BOrwyu0/WrCN1VMNqgiAuYSrIfSirkad3euoN3JzuHZJL3
7Vq9aylGEB5pIbCEzy+ORgZfVpuIEZGX0+rVvmWK/sVBesoS7wsPmecC27P6Y4A6sDVgbDJ4u6YH
/YY0Zag86fgdwmGZNq3q/vXtTNvXopTMzEOqn63sWKmz1ozxT0zpZ/R9AxtQPyblgyBdb9u1KtjS
5APi4Gy1qFWQlJ9OftAZYzhktO3svL8GaMSt4L7wMCvCJwdsFPqywXUJzObyJ1+KIfSQuYDoEjFP
B+F0WJzJAlVVWGFoZNxMYXOt4Ds5jFh7hUJyTZwPA0ZOZoiwYDmVb9Qmpn0QrmzmpS0GYIbsjJxI
7rTZy6e0BEuvUelgVMFbkfqobn7WxuAJzbK9beBaFuziyEJTz9K/rUzAwrxTdBRELxoHCCrppxMw
RtSF6ihi0WMd13f+3hgGlK1RWLcffNc4JtbwNU4w66Jz4aXJ57xsfgxoI1l41tvKdBdgXOz3Ai+I
N5INtPJ0Z4UziTmglgRaAsEa7qanT5cDc5oylzUI3uyIEG/fxT86DlR8l5vHAcu0NFTwXkD3UmQY
E6puuHJNXYhAgEUM7uT09oBAzk5wtdLr0cpbOqup+pDazvce91rcPTnWd/GkrCyEhahOokBdBZSp
CkB/thpRLxoQvaJ55pvWOyGa6yQeHpRI+6xHqzI88sOe5oXwvECaYGJEmnAG4w7AU/e1xliN9qYw
gjuJ6/T18KZI6dtYgKknZ2sk0nn2HShPJ15LypYWHvQ7hHcQP6ZRP1t4URHmae1zla1L8xhQVR8q
8zAlrLKxRD13eGjyvUFb4/KKWhhVB0FPpZDiFXjW2U4bHAd/nAL+2JDWj/D1e/HWQAnK9ftbNP+9
Nt4Mk7tye1ja3q/UOpoo/O9sESkoy4x12Q7bIPLvW8278wPlRen6+yq9abRrT3u2sLOJMhRx/sbb
Sr6vDRhCdc90ErK+66qAXpIxoMfdfhyKG+kqOvjmsUCjMYA08fdSUKrdsHHgcZDuzxMGz2yNSTH4
sj4i4vF07dXBS9d2O82sruPryvvQItMGl+H68ssuHKS65OojjcR+RQvvNFb0WtUYRZYTyvvoJjCM
G4NiejE5b7WpvXJjbAxMsTK/y18WwAVkbCjQ4G5Ox9SsNA2roRu3sR7deKp/YLyXMDMwvoCV0UDc
i8w9smexETz9jbf9ZeTZ2w6GmiqFRWSMuIBG0weHDl2OVVUiDsOI4Yy3BjJZiIRUe1lFcEQFBPJZ
bBp8G3Xpnha3QAUac5obkdd7MVX7yOKkMFby6oVISE3fAUQAqALI5GyfhmOlhaotES1CbPIBxB6Y
zkF549Xt4fJEvi7HWSCkDIgKH8IdfMh5TygcAtRIYRNtGzXEinCcNnDdpp2Jjc1Qhf1WrcYbT0P7
XyTDnUAvy1L0m1Lg6hJU3VFri59DMV2JAkvqeCww15z+cpOMpBTEIGg37lbcr2ZT3wktzsTIZES6
cUNCfAB9jq1thiWasYcr+jeuy7pEEtGWA0Vsz4NkF01hkkg4kR/5+1Ckd5OafY767LNW4alEYxaj
s+n9NHCpuvwtlrYw3WYOA65SKNPPjnvdSUs7D0JSThu9RsrQA2EjxNHOtspdqCDsCc/q8pBLB4Jg
foFioqcj3NlC6ybH7D0X5qmBg6w+AonB3CGjDzt+HoaCggmWyJA1Lw+69J5SdB+qJnIxrPDTsOGX
QYlsHKHK8PMrzUlwUkDT11CRj/E2Tjs82Hzgy0MuhioJVKIKhDriGYGqQg/LKwX7t4lBRcfQEamz
KC3FmOGD5tdXQwTVzsY0pnBWhl6aYsBZ4H6ps3PRmX3VKWsj35zcgTAVHyzcjkYh22Mm6q4TwnEf
pxIDHbHS0VgKIPRQ4MshK0CxcTbFQ1F3doTPybYrwhtZ+CXduYpzvNX/eouV5cPVAerpK2lxXvcY
pjZqE4Oh+hxsM4iqDBctn1qLXnsrUX9xKhmIGz8USRCHpwsnqfo+GkY2iIQKqPBGi7a/lVfDUcWL
ycFiqfA/jsZaXrp0TdK5Bf5rXP10XL/AFjxRuCUY0V2Sf1KsBucDDKujx9Fk26RAS7PbEbpv+ij5
h5eX7uJuMVARVUlYz9lnTWSoEdo447bs0jsXD/C6ce/iKL8L2md9orFAp/XyiMubBfCHZJotwBLQ
/PKmruV07UZYnYUWHpTYR5Oiekx6/zqwDdQyO8Q7s89G8bfSRYrX4AXkPYCodDrZU1zrit1VVA17
ONTRPg+sAzp6h/g6dZJNW/RX0T1E05W71jmNQi5jujWUQOA5nRWKDSXp2iADQVbgNeB03EbHycYq
Ae9So7xXUNm60lv9XqT6N0G3wg/a6yFJt7JzMbZZdVWP3qHrk/t+CLZOX0eImA/VprBNROA1b2+2
a0zcpXUBL4nCKssCzstsnoKyHHWkKoetbU+HwlcPYkq33dQfwip7I1CR0deImIsj0jWUuGp0fuZ3
Fh80u+u2+rBVW3+vTR6a7+axIRMQ3WeTwbNwjbawlHVRMXf5MDTbOTBO10JtDLUXWDWxE+alWeGt
UKdbe7RfglA7equLYPEFEWRBUQi1wDMEn2MaU9+bPbXwUNy0TXvtVtldl5SPAh3SGH/PciXPW3w/
dhhjgcmBv3P6flUzYYmb8H6Ve1957kZP240UZ8AFJZnWQJJL0ZOEUt570YA4g+hTTUbMK2LBBAH8
RbSdK+JYZH2p8aB2ikc1tfc4ZP+N008uTtnopoE0Px08r0EPra34ggJauu4/B1W4VWP1SsMbMM9Q
lq30JwUa0uUQtvSu0nSGr0jbgyB2OrECg6e6Rotxm47hLixjrEbA7vXjQbLkszj5DLHESr2VUL14
UABlI5TQa6HJNzt2pzHCQUxj2LDVN0W9i/yvyfRWQ6cdKfAc8iJdjy7BF9HC12hNenJp9bokVAhp
c9k94+ZlZRZHmcpBXHzrJ7HvTZ9Q4FI0BjsZ95tsWGPlL02yCyiEVr2UuJ5Xh4o0MXWU1XlbQLcV
prJFdKS4c1+qxk2qvEME62oQfys9pzakcitiXSH1dfppgW/Ag/aBZWpjcx3pUFxAGac5FNAg2U4q
JqxJ8llzfqRT8td7yGTKvwwtt/Mv8BQMPRpl7JjhCT4Qqrc1W3UcDwGRFpMTvjY6YOjkkAcZ/nWs
+LidRysp0DkASWbrUslUtn1Q1p+9viM6NJYDg9dXJ4YxboSXXnPdtj/HkmFBZlu9a7AFRUF75a6w
mBZQEZf0IylVNU8qR7NqoImBDM3thzhvUTcZ3let+qHEbwlAxk0GJNjN3e6K8Pnh8n5+rUTPr6ku
mHq6icYSMqjQSAwmH+jH6L3NxuyNZBfJ1M9XvXda8YF+7mMUbDzj+zCFOCJZ38ewho9QrayBhU1G
pJbYq9ca2jw7GetAxF4zAIUWtAVqOiVpdpf53rF0MRChR1+Uaxgs+UVnr86QpESy2QV1Uj7SL6sO
h4WyBLtCgk2+McTenYtybvMQZfVxZZLlcXM2EncVyXPn9Jt3ITDicjENp1KnYg1UewmX/+nKrJWr
CckTXykO+lCi1d9eJRhQrYxtLI4NTkQ2gijazY760FUgZxUab4lXQ5mKG6BnV0Nz0xfqj2FwXtzx
ex7617jLPoOWemq6Yu85Xy8/xOJMUwSRqCipcTLb364VaRNVLsDXWvARQR03uc+7+MFUjJ+XB1pc
RbJpiq6Gydk428RN6mjKYBHDctPrsBpkxjs3ucJUbFs3uFySAF8ZFgDCy8POA7aEQcj05v9wdl67
cSPtur4iAszhlM0OasmyJcuyrRNinJhz5tWvpzR7r1/N5ha3fwxmMIABV5Os+uoLb+C/Amu9vBXT
GuF5f1J75ELko+hu+Ca4l7Tf6xj6lEp8nBBukkmx3l/26lr8d110ElESEPI2izQnk43OxnQYtYg2
2geCLx+Fu6CKXL0CCIVr+lQ9SccGWH8ESTrEzHnjB4jN83Zjix9g01rhVkZExllmIbU8wIvstd4z
cattivsCLVJJQooRtSgjfjJv8ipx8aDazwkRXUmwy34wQRG8/zOWX/31V/ALQG+ywa5abXUkq5Id
IZpRYfoogRJOuSJqublpmuFGqYxDRefl/SWvYvbrmhBjbBwWuTKWx2rQ4sYpapzA4iQ6C8zqZOyU
JLhlsLNLcdeKv/BdMEL+2wTs33Ud2lgcI2TJFwnYPNVMDVXe+IiQhTaH+xkPgEZTXMv374WYn40I
FbXSRrq5PMGvy8K8YpObNNEUcQLexMrBr4LcArHpqbVxFnKGXd58bJsfYadujTXEEyz3FI0ImJ2s
dN1iUeOo0Kp0QvVFzTxH8d24K4/ILjwJymmh/ioG+RZJ9ttCrz9qQ3OXVJu922W8Fk/7SvxX2NtE
ksVLllqcvbVpGLz8l9D5FwvXKlmXIj+p3We1NFEU1j9o4fPGplrG6td1aVECckGClH745Vtmm+pR
XoMKDpLAjRNUrlNcgrP0Tm6/z7FzZFywkxFwNBhom/hu0SrdUR9snOq1aEZl+L+/YhGtE9Xuw1ht
sK6DVP/KZqjmY5EMN0WBmzMYCSHaJ6BzG0+/+tZpT5AKkmtfBe8EznepjfXgieiZAEQVumH1iHyw
2R6KLLllxoVh8niU03xj0608ssbEks4eU4jr3ohcSs2AbixwbBl7nBZlzGjnyrl2cswnA99vEpeN
XpB4iYtdzooCxwWECxDbIvmYrSYhIwwHD6MADzAKPsLUVNJ+tpy9FW2Fq9XVUBgyFZbUnSVIsyP5
k/ySqYMQRRyFY7mOZkd+V8nPpbNFXl19maBB0TMjMELAudzF+HmVYRAQGju1uxElTNUG+9GKdqAC
kP9E7tSvvtnp36oxcnhI50jcqU9REVtm0UphM8OrJG4BELqJYtxgZsaH6zZOx1rkB1AhGs9gZRBL
WgznYklprVk2e09PAuyxoWWgoFNZ0RkfQAoToFq4gNWSxCNLG7fO6ptFpklniL/CM/KneMboyPk3
+PvdixCISovsDs5axsMmNjyCaEtQc+V2ZYLBLY+wB/275dxVcgIJAyRUuATrHV7yuY2eLLO7gdck
sLPOf5VVCEk06nzU+uA2LdrRGWaf2GMlg9dqPRacmG+Cz6qi4lM83uEEUIbKUYh6Rtz0ViJMNhCh
LE55ZW1MrFaf/M3vWFwDox3iLqqm/7ImcqwGx+dQCQ5x+zxiNx9vjn1Xwj8SA+LOQ/z6ug8Y5zWJ
uskpNeLxVvQBe4ADAsqd7CTF+FRIIU4D2THWwZUiS+Vj3peY/0dC/UJB/a1o71pSCZxbSG8Dr79G
jvXlEBhwRXqvjaNjbvR73zZ2YW7uMXHyZuyr/FjaYzkohIsxE/XxE3//Iljb5dBUcN9grGNTDi7i
B+fYMXvSOQuWSIDFaq9QfDc7WfkaIRmbksPn9lb0WFtUQOmB44iG2jJ62GWgV/nc9Z6m4AREQRhS
MdjHCd18fNMTXEeHeSOnuhoRi4iFQDYYKQN1SjLJywed1aqRsRjiorWKT1NBLVafqlh1pQhb2f5p
rD/Tzt+laOGl1g0qfK5sjkc0IfahZbtB/cGuZw+S0sauv+qEvP4sGKpk08BgwY9d/iw7y8BFRkbv
5R3EAhuHo49dfKvjj1yWUFepaOQXwWgUmkjvf/m1A6f9Z+UlH1rGbCQ1I5JbMTUVJHfca/3oR6i+
BDT4pHqzfllJOfgAjL4dZvTG1S0cYuKO7MtI/RLpJ224Fbpj3UD5NOydNnz0p69ovbjYR260fNbu
Y3pNupBLMgVb6PIV62kQDTUe7V7YgeBGUkuAPCJSqtpvH5XEP7z/XleXM3E14XYkjC/zWb+LR3UY
MZ6OOMqa1O0KZNcc9cHIU7fstvrhq6tB+cVtU+TRy6oU16lM7ZDy9LI4PEotWuOGekZ/CjQvyYfi
PL7/cGsnV+xVMLTiP8twYeEwpU4ZmybvmT5DvBWzjKn9DmHAleBN4CewL8ut/vvqKQH8L8IUQZK4
cfkJ466pJWNQerBeh0B78hE+CX85oUGZK+25lVDYO8r6cWycjb2zmoDgmgNqAwA1DNVFlYB3Ro0C
HedzkOm7K/op9tGDo9swx/6d9jI2NX6z+q6yt0QEVo4naTn9MkCdiF7Li8yH/EbXsLHsvEDN3cSQ
9hLCsI1cAXBQ3LbRz4IB8P7HXdlLfFOa4JQEQmJbXJlv6k67aiNbraDZGgpW0DCH1Dreh+1dIpme
r2/dfStbCVQyNy/4MkCry4CcB/rYtLnRebnEEC4EGC7Si9jcCZ0sDd/5bNcp6cYjri6Krg0FF7oq
JOmXj2h1WKc7oL28D5bV7tWIZgnKRgGlfD2iTChVh1/vv9O1DcRI7HWWwUCOTsLlirXVz6PwTQdT
dNObPwQGN+Qq0cICMa6nWH7qrOEI2uu/WRawF2MUgP9XwdYP9F646vX05IhATMEFqMEf0rsx/iql
twyrXDF6tMy/7u1zo6H3yABJEX62V/qmTmy3Uovllqeosyd0s2v80If+SPvgZorvbAfT4+8tttlt
soX+X4sT1B1C9p5bXr6KvShH23Mu83mFco1IZvvEoCz56kjZHoY93LSRSvMpBkWIOunfB36dRgrt
UAtTZwhbl19aarVRrXU8SLM62StafuaGvUVMuVeByCRbIj2rG4vuK155aDUy719ca3YSOPEYltQn
MIrLwPHsAAg1jChl/hgnv2BaKNF0nIdNfrN4jkU1LSb2lrhxDME3vnxOY+qHAI4vbPxC2jsBbhuz
cNKIzkAbXGb2Qs9bCAGKIGWh4vZf7GwwuOCgAF/x/Iu7gJ7FaEp1zc7WjJ248aIBxBcJvBF+BWOC
5J6BYmSwhyy50Ua4UikQW/vt0iJmvwmQam7ywoGkekIoNKzbnWN/H7rCNRpkldvqPMo3Jig7uzh0
ZDhad6vD2dt4fPFZr94+GozcScSVKxHxyemqStczdhlyVCYSAYWEG2h00BHR1qMIXI8XZmeBMDFj
82xW9peu8G9s7NTe/yFrkVQIaaP6QSueTuXlu1DgY/WlXnReGvcPhdUfbOrGcTrZzrwT8s1RhemE
VG49/koSCc6dTgD0erp2ywJ51DRsuJy2QwpQPcu7SO7g/f4pGmHJhdkKx14O25s5+fX+064Vamx1
mv+GEC6g9XH5uECbEnBqXefFnXFqNZgMEEgr83MQmNisui17/p/MbHdjk54yeasjvHbYL5Zf7Dyt
LZQqNrHVmRLjLJeAo+F1OEDw5PrgDB+njkusa9wK1NrGg6/sN1YWkyRRK0MFv3zwpHSscmhomEUA
D8ocsicX5Qx5o9oLUbQoQadVkg6A1vZR+TR8zqQHad5ihYvNtNj0sCmo2shOGPq88rPfHLw06qO5
jv3OG7GDt/+EqbnLMhoSm9FFvMerhXAgFSIgpCTL7WVHg5w40th5Ep9ZiMP7fnRuEGhSrdAVh8rg
mG28YXVtTdhLKthlTtMSlS3ltUxGEveeU4Z7YzRcIS0DA/zUT/bT8G3EQS50czxn4/hE/vZ5Y/mV
E4XkCi6UombBI29xkO0Ebd805SAn0rBH7z2YnMeiaGA4V4hToQ9t1/yPpE27wdxcfCWKAHAhW4Dg
QFm+rCdqhNVw7Wbxqg+/hU1/6KT4+xjlD1blPAr0cJvk+372XVnKP/lOiyG8c6fUlhvMCu1qA0+L
9jZ09HqndY+I9m2Fm+uUmB4cJBPICKKiu9oPVaAPfe03nslnsPWdcBBOmvDo45fQhaE768bnvs1f
fB+yi2l/xsqIP/tZpvN9G0jPIvwyYtkoSq43KWmzEFtiRAS3b1nzyVC9s1FTG68uvncEgSEcDigS
BdmLaiXnOEu2YsDqgmBHwamIpuSSIjFM7FFHGRshfxAp363PfWO4Atlo5A+9uhMSdSQf3uyCtXeZ
AaOAJQbCvRtHpy4ASsH9uLFrr8OSKB3+85MWu1ZhnB35AwbxZaPD0jVdXe2ofZEfwO3dxt8qa6ob
Sv/HAKMJ81scoggCqCE1s9PGL7k+P4CGRTOcO4CR3RWgMJmV0myVGjEMw42Rr27Kbhfn/IoGzZUI
SZ+ivGn8aE8QPWysfZ2KibU1MK6imOHfy+Dc5rMpta2Kj2X+0ZA/df0digSKfagjhdwAcbXwLo9+
S84WTfz62KJATS+HxBOa+lUDLwD9radzW3uOE7sWcqR1QXes5vn7j5VwDAoo5YaHjae93oasyriO
64ixw5W3GhgwU2n0rPbs6F9vtTYD6QosfNAOiXYy/Nm1dLx42AX/l3QwIOigOfhy9oTzCiJCEO61
dut6WskOaA8IGjvALVCXSwikLkvw1fyg9jBtBfdBMzkcXm2TcOQ8i8LHJKyLda0iOb1OaazvGy/n
+kBQwICmgmZNmLqay0+tZExq5MC6BdYVtfAszjEyJcWL+CkZshe9kiA5Y7g+nXyRJwlol5Rv6qSJ
CvryBsXJEkNSEZhIzo1FouQkdTs0lVZ7scxYtXmq038QvGbAiguqEAUP3JaQ9TlO9rrznd3z/mu4
jtesTkQUUhEEiCWySZW71C8Tu/ZCE2AZjU3URMf63tJyNwIq8f5iV3gusN2MEKA/cnMxvX4tR9+m
JXISlFMUNWz9+pWPUehMokCv2cF0bHHNcpQzHu0BbY0aNe30pFjpHTrqW8HwOj0yICcKkAJNOWac
izBgG5NeFBP8w5cwmT9J8GwLJBVqC2Azip3CaUigCBz4USKFsdBw7n1p36cMszrvz8ZLEY2pxQbg
V9A/EohV3G4WG8DOjSzxk6DyNDraQJHd5l4BJpqlz3bw2yoTF99rFx/5rLwJOkT0O1d1403Tj+uk
ilfy5leIWPLm0wy9xP07UX803d2UYs5bv/TTIzvzc42kbv5Q20A9JcOT9NjL+mZjG67ER0F9A8CB
3QqKFOKwvll9yn1l7hWrhGJd70TLRw9x5mKMlkXGTkXTmYTv4Ktf3n/1q6vqDPFMZKfoqIl38mbV
bArivGiN0gujYzqitMPHFyJgwtGnhuAoIVlbmxvT/JWimHYLjS0WFHOsJSzJLnsJfAKxz7a+Vafg
R5R4UXjG/NWN6hLhsV9TeUrmxwTTsU6xNl702hEEDUYrgvsIJvKyPOH+MQJJK7l9bRBg1CXjk6G/
iCtA1INTw/SuxOYkfRkYxE8mcq9CyZyi7f1Xv/oW2OuA/ojC1zfAAGg80uK0fgXSiCFe2+9ybmF4
JzuhHixAYuKCFIM8dOS9Eo3MuN5qlL92E5eHD34NgySdG+lKICp20tx0xqj2CkXHwutcAmAByJx/
KuOPFux60z9Zw88ikVxwmqjRPidJs8um+/bFlHaDZrlV9FSmI8CXrS+1cnmTSgt/D1C/BKlFHTnq
WSrZUKg9h8FEM7+ox9lWGHO+kLbWKKBtfI+Vi0AkiIIQSJ7CVXR5FhihS0OpFJU39NXHxJkZT8hA
i9Pa+qFO+s95NjBz/PeOFjlCxk3UqDnlxriXEusuKyaSKp+uyaBs/bSVhPGV3Mw7pLSgqrj8abnd
lnI2qpVXa/NxGHCT5IyKxrcU0TAtAldvIeH07mBuccmvdMy4sMQQFO0w4LHChO5yaaWrrHlU54rO
fuvOT3EBga/kJqBLOyHnJgrPUReycvHOoaMhNmvcoK8XBjd5+bjxiVbeg2jTijwBsAP17+WPGZ0J
pGVllt4UjPsh/Tw3o5sq6tnWp/suoLcH+iiq8jvT2CKMXvGkeA9i4oA+s1BNuKId1cWEJVRLfFat
1IOPjCLkOcUJKcQAA6iBME2VMabFYsQT4B0a3TurAFczPmpmsjdJMi20qrsfUmB6Wdrf1tXg0j3a
Cior9zoRRfCiSCmFLvrlGyK9bVSIcqXnQHZhxuVqzeCGAYgA+1PbSftJx/lGKjw5uu/N+maaIMxH
NELxCI2ZGE26ttUBXckyL36RuILeXDFmNKILPtlcMTB6HXo/WJbY6Tl3XkyqnxYalQh44l1xrCfz
pSH5VIr/Zh9DAgIvCJ6Lsnu5j2s5zjQ/4nZv629z+SC1XtK/CA28hkgy9u1O7GTx1QQUt5JSrHHI
g0LaGMpWCbb2jehKIXHCPgaqtDhS8uBnSSyHldfqCbeu86Um6Y3T/L7oPuJBcyOP0VfxS6be2HXR
i8DR2H7+amUgOJfBZn9cHJvFFQBllruYQEt2ujSSmIxoCOci4YwjENxGu8yGxZKqPnOQI8JwyH4j
p2v+6U0nckucaTaqtJU4T4uc6ozQSxmy7GZ1pN/KkHKqhYJwr+uMhA23guqB1O1eTzQv3ORJrV2+
XCzI09EW1iFAiprkza5sdNOUZk0rXx2PHesfK2h2ArI7YBRV1ubOLlM0Fu6GsDjYSnXD29zV9QZZ
eQVgAgedFgBIYUzXr2Jrn801GqRO4ZUypPf4GHaxV7nTTCgFfteYTzUMG4YCu8QkLdO7vQAQC40H
P8Z0MvpVZt2N4rdbt83KieVnCcYJzknXWrsNs02IpwEnNm9vWusL3cYzAvv4nHAbOnT36FK0ZeSN
3ZdeV19pT8xz3O2gu/aVBO6GTSkQBFeM+RqlmFFK6tLDBHWnte1OsrJjc5zq5FTo7b7sHkugNjmu
XgmWUhGz9i0P8rU6nZ/AeJLNgseZttgo6lyMJPtp6elq79Z5dhKZ2oxJ7VghDgXHzIwk6lLpENXd
vbBbLiEyvH/trcQL2pywMMnTxTxB/PmbveoUtDvLPCo9uRBIlO7Vl36UGpy6tzBuK0fxYqlFoqEV
veVbKUs53dc6CD4IwI2QP3aGYJ8HBMT5698+Gx4OTD45BkAK6YldPluidtYEdbPwRBtM0EBVRTqg
Io653sZpu36LYiUR/6EOC6DN5UpRr8tZbxnFq00F4Ewx/4PtvZPirQO0utKr6jrFHJST5ZaRyiQp
2q7wcoJIqKrnaQb3T3deH7aaFytTHp5KdJCYbyGatTTpTPVST5t8KrwBbU3ysWYMjraRnkvgaD6X
hhjoMst3C0ty3/9ym0svtqU5RkjOdEPhNU39yuCdC5rvNfg4+R9j1N1GS91CcXYBIWNjabENLy8s
nhpGi/Alw33LWLzhqjRipa/KAsfxqjm0E+0qq3KzETjzrRU7e8W+H9pjUvf3BmboAtdkR9kpy+g2
4iS5cX2thAjmmQK2zR0GRH3p5CBL4JsGDFo9wBrtiK50m91J0bFDlVxUlHopeamBrIqAV1UYV2+O
g0SzZvk6aCYLpBp0Ao7T5dZOirS1/c7nEI2fHZrX1cSJ5QaJkyc9SoHCMhyCnlgSrYZuS71lbber
CDBxlYptuATlGKFelBma1F6dcIJ1UmLqVLqJrswB2/ju4rsuHxTUOomTAMszzl88aBI6gwoaEz1r
ymV2vdScBZ+pwfibroxIJH0Un2uFaGXvFCqiMd4AE1w9rqqBB6QOEwwYytNFGJm4AiBVAcVJ+mAf
8pJF44ARvkIB8P7TXnXFxEoIAGCPAUteW7bozNTqCi02c68x5CPWJJ/0AG8fdQuicNUCYhmhlgIq
REFnaNkOkUeGdWPGMuPIrDLMbyLT3qUoV/WycydAMRXaYVq8hXm8LizFuvSBUPnEVfzqbh+aoAyr
xsq9TNLP5r4oGybE3S4ypX1I6i3Rdldx9KnSeIcM03kIu1sy+H2odjhxb03Lr+498WNgzSPHCf4S
fZ7LjSWF0MhMScq9PPjkwBLLCdZBjoq4m2UP/x8p1tq3fbve4trrMwqVwPF5+OYRBUzX5niCmPAq
fzrKCU/NUbWa1nWy/WtdKwZjYbR3kr1WbGyz6ySLZ6f9DToC/gC7YHHnV1pRILhKHDdi3RVmLHnO
6lobPyjTXOBflp6sKT3NKdSQslc+TX14m8ro5Rfxlvjo2uEyiOk0Ytn37IzLz1DHdU47ipszpmJt
8mgvbGxDznpf6BuPvbHUsu0P9mXSUdEt2Nq4dDTxrmMAJXrd8WY+oKyvxQgKxWAaKcsCp8oRd4qb
uqB3gD5chhkMG6vN83/kCUEEPf8cJdUjgQUrW+05tVp7539LpulbBrp/DqWdZYYb/f+rC1R8c1xZ
6RQIdJK9uDFCxXeMOefKkiVjJ6BJXRd/nzrr11xgrY7F0/uhbH2PMfUQnU6hM7JYrwubPO76mEtC
5Zh30b5sUUjGoQ1Ng33FxTEUdLnZe47zOe+CfW+iL7QFH72+qHlqBLjo3oD0I91cXB8RBBzTN0kb
JOlFMK38+tCMsyuiuI3QkImakp/lbmDcGSPyCsrnjbdw1b5Cxo3hK9QkNH+vPUybJCoMbCoLMMjd
TYkSydhYvjsXMSA8/173P3YMwWpf84Jwfn5/7es2L7hKJGzQqmJxxqFij74pIlTGKFLR+5nX1D9x
jaF1SWYPWmIKhoMq9YdYcIXk7pBCUhIMKZoxQO/3gsqY9x1oMKZBHES6X6e+eskC0y2G3+//xmss
5utvRPMO+LTYmIsZSEKDeswxBPBEi1NIicsOTEPwJFJDJ17Sd8LMVfB2dSPB8mYrJKztD7TMEd0T
8FdxPi7fUToXld20vKMx+oI1lCuanML6LZ67QwK7QUV8D/XxY+CHR9l+kOrs8P4bEMfgIr/hBTAE
IoukUiEIapc/oA2TKSkNix+gVTtmkg861oka9k3vL7P6oG/XWbxodYoCuRXr0GMo5wGlJkg1A+OF
wadpmOwaB4/syHVSgrxoNyhb9+3qpxatD0agJr7USxKiBuIhDEudOQvjvWpfpPtOO7To/LU26RzN
5DD7NZiza2ZbTsIrwZhJFxRpiKS85iUKsWoNvTfw1KOuVQ7yEJ7SxPBa8pC8TjZ6nytZBfN19JWF
giZThcWZQ316MglJxPVI/iha9gGdEyo0jjvXPe2MKN9Y8fWyXu4gm26SgL6hAaQuvuzsz5MVVljp
qFWxQ1iYrmuys3qEadBWjIG+qrRWxZxZV/AsDnwaJ9FZQMpBPYsRf6QjNK5v1GsrKSbv4T8/ahH9
Zz0sKIDYbj5dpGbsds30FHKkR3xhXmGnyNc71cai1/Uph+ntqou3ryVlZsziVRRy7ho2gCPK8fmr
kn1L/MmFA+vGc+na7YbW8Pq6ZJJo9NAxukL3JHmiYAuM5EAlv+SKcTIpQQVdQB8whWUw4evPvR3C
ednClKzGePguSC7S/AfRsXjPZq13ZiCx8swMPeAF51hkY4jgk0s7Cqxigng7tDtrQq1HppiolV0b
35hQql7LJnjAfaifDKAPTdQjwEpXnMHF+8HnygvdFt/lza9cfBdVb+NE1yRhevgPU71CPqmjSpcA
PbUIHARDJN9QvfZGnQo3S2Rmns+7YAyRGfL3viUJ8Ooo/SmyW7FnBU95jjeyo7WEjZ+oo1ZBj5gZ
sTjYby7LcoL22BlR7pXCxo2XOYOWtRP1g4kJqCinI5AqXZp6AigkvF4EgmkaOVkaJ48BUR5JG3Xn
/+O1CWlLegzMixevLdMznO3sJPfsLxhsH3WTsQXQy4GMEiSV+IHiaMtaf8DMS/YrL4X/N8tc12Z4
pLHoCo5eUJm72rivjOR7a9OsHGR/r7YbJ0/8kssYZGH+xO7H8Ee0BRYxSC61ykpMLSLVuKO97Ol6
cdC1X7qzRc25jq8shMg1dCdFKLUvPlMl5eOIC2zkWamMLG/nyTjuhTG6mDVDg3k3+NbG5l3ZGUKa
nvERrRaebkm+NGLT7piUYOJjZh8iYHuRanp9WB2Daopc3/Kf41K/t6Puc1LnDw7tkDYfTnIV7qSn
KVfw/dmi862EfNH4w+KGpggqM0sSiZo34RgmGT/JYpg3yfukDI/TXD7bvf6QjtLJlJNTGiLXhNCO
orqNUv/jh8HnQJV/BqrrT7To7K1ce+XT0E5AnYNrD5zRclJbIblTDNoQwdeN3BC7wE7Odsr42Fat
Z2R7XdpacPXLCIwrRSyfB+z55Zntemvs4j6OPIILjL/ZzWwcNun7YfllxqCJYp8WR3jswTm1lrHX
RXvUNPpfIMhpfATaQQk+WEO/lWtd53QoDxoowAtRAuRbF0G5o5SQVEMKkc0oz3Kjf40V+WdffW2D
fF/E7VNUVQc5K844nwbT8Bs87ncHZSRMD34iFfx+7F17ScK8UZg4CkTFEhUPEqhB8ZNyUp7ZmWF9
n0nNkQ3duhkGx2G500ubezFJdqby9UsVFzezGstuEzNtCO38SOG4BQxdCWxQnxDXpgGD1CW9oMWH
Y8IyoB+MfGjR36QyGrNCva9Sv9YJQi5tEnC2sxrQaKu64XSn9/M33cGOplDyvRR3N0Ptf2z0m0az
n03K6VoGTC1p1NWwH+h5Jipo5y0A/sr2Bt8NtUd4NQMMWHzUvpdHuQ9sfnOp3XV43PfV/GVS/POg
AkiPtJ/VZJ2VTPvj6OFDWqUn7QHpztu2zhnGT7/apk53xTSEMN2M48Y3Xtlw/DYAThD5KGZes4Q3
l1fUtW2WII7g9b5yV0Tqh8dKVu+TYPwCSeWr5kB9Qg0KrzVPHfFeiKPvmX4zyNVvpJO3WuNXnWn6
e0KSCEFdRmeg2y6/bYoMZiQ1yMbNqfMlasJHFDqfhUFa03y0au1OjlNE9BHzk/1HAbXaeBXir1/c
RK/7CkwdENerBFw1UkfOyxgnBDnzECVCEokJs4rtBcPDJPpjoZwThdyaSnyYqoC6J7mr7fZHZ4Rb
rP3r2p83QRfRMqg7KEAWHT+aqzBI2gDZWlQT0HG+6+32pjHDx3jOP8k6LQAnvLdDOm/5JD1vvAfx
l1+9B4cZkcC4kkAs6soAKJXMhAL1PuShLCziBeK0UXGHSLoDmViIGcdUP0XGMde0jY+wclRAfevg
C4Wry9V0H8vN2JQyq4cPTFUXpHdzMbhOjpFKPO0HiIjNpkX8SnVJBU8fATY9PV192Ueky13KBcrx
3kjTQOiiJDlekBhAq8HkVg48VusguhnsylMmbTzwSnXN6gCURJJrYa+zSEs6PTP/dXN1cFhxbb+s
YTlYvdt3iPl2E0ZlnYnULt4Uilz9I2dCLCJn/j9tRILrskv0MfA0p9ck0CaLwNo38SgZmTl4tl98
AuryMIStJ/v5PrDrs0r3DZgngH+j3rhlrrFSnHoGF4wTBMSFEvfy1NPB0WpZsodXoNNsk2Imxb7M
PiR0dQMsOkC0/GnC6LPakZWazmM7o2ZqMLwJ2995qe6kIN3ljRpxFHr8YePnKu1/GNp4L0S13j8a
a7vTwZ5QyEwKuaBFIFekqpttycHXuKYmIjoMUXzuEZRIMVpF19OIk42YeN165eW8WXGRpwBH0Wpg
F8ho6QB86bx1rBqYP21A4SId/+vn4+4EyEE7DZLxsu1ntqY0RhlCizFuh4Wqnwsd/8zMheN9VEzn
TicWv7/i2vZ/RZYz0aZYuXIVbuNsHpQW3c6g+aEhhtQnCld7BL2zP2cvSkDalaofrbK47fXikbnZ
n/d/gHiBi2AHjJvRMKotuCzI4gO8uf9sCT63mqOoORfRmdzsNjAA71jlKbWKw/tLreweikSQUzC+
wBQvJ/1ZlTdzOqEMbhXxTigu4Bm170zJS+rqE84DdbSFGl6p8SHQ4pZG7kaXkFz38ulkdZzDfuTt
OjCWUkZCVnWTJ3a+6wM0HVFlVwLjVBQ/giRpSTGk5xFpth3OLS473B3p9s4lDh6RqdFa7Vw/0419
XQStG9i///7lINhDIiJaqlcDvjCfuhJll8GzsLZgo5yUXvtQ0XoImuRs0WvPnL82oxTTO9J/CjMU
BdSrAXHQO5kkmUSeUp+PlMx3VaufyzFxEz89hPqWEvTKEJP1gOaIwosll8zyUG6x+M17EgztOY+t
Q662N4PaHjSUoYqpv49ujOGLme2KXN6l+ForkuxOEYU3DPSNqLt26b0Sq+mcC9HPpX9LW9oyetfp
iDRzjA51cZ9qz02QPoz2DZYUoFPVfaVbR0dqf2As8/c1P9kN2ab52uxcEgkwnDKCwiLDKJT4LGQ5
Zgm/3vpGb7aIEq9alsvz/apHDS6L7NtaDAnLsY+KRkgRW0n+yanG29rU97VdfxHNDsnuD6oTP8ZK
dNLG8EYt+g9lG3w0uGH15FCkxZPV+PcNBLQ2/lXK6QbKaCW6s/EQy/73x9mLOxdoZ5jn/oCU7hDt
Q7s7+FEEqlYCMY+Cfx5vpJXielq+C1s4CCJbTIK95HWWRUGfqkJrJpPiV7yob+k7SOcbzae1kEq7
A8wFIrJQhhYZTVynZdWMSAbSdZssnVlMy7wUCAbj2feDxtZKi4+LfEOYxS3ZouCKChaYY+KibCBt
bWy8urXY/eaZlgPgJKAmGEpW6gv46CiKDQqivFoPmIPOGpz8CeXW9x9uZQyKc4VoVInyG97dInjr
WclkMkG7TeBXRAevUOOdoXSHWHWOFRwC+884vepL5hMgGu7makvmZXXH0B8RUry0N5e6SENEzubE
yDGJCBwASR+Vbr/tJrV2DgC0/u8yix3TdUXe4r0MQ52+cxf+7pJn8FD0UA/R5jBpJc8V2iJQS1En
BVC9OHN1FoR9a6GXI2YcAoxvMTRKK+kgaR/admKe6yM68vd6qNw1JI0IfCjwaa+4U06HxsDYo1oT
Zf2tjnmseJvd1N1qUf4iRa3nBPlO6vWz2ttPGxtp5fUCHSf+AZTgn2UWAAXer/3I5JGFqARcAoaU
guLap9hldl/QSXqMyz91kj40zvA1s/QOmo47RONvSZpu6Ug9h3ryLVTtjdpn5VOQZtJdElA45PrF
8X6Te6FzbVX5SMGdMmDLnenBlu5SZBeq2HjCdtuKfbep+o2753pLC/A0KbWC3AT19SLhS/yOLkyM
CJXq9AfdelaJ9VP+93NDhkmw1agLYayhY3L5aEYsj76k6x1wx8dueHRaZAflr4m+McG7/rIsAxKW
/STq12Wbf5I00L6q0nkgEtxGqt2y+Mkothw/VOXWI62MqkQbkJhjijIVUNvlMxW2Ug72XKGSPcX3
clqTH3Z3o+Mjavirs2icFY7bRs8qwI33N/B1mGdhOveIA9CqRbHscuFcs6rR7xEE6krfNSVgVrPj
6ukh3WwvrrxP4UrukJqwjLKc6fdyrga9ihhJodzEow8g8FtTPDAYq7NsYx9e3yiY9SCJCjxQjP2W
WNy6yMGGzw41duLA9vmlZRhlD5Jrd6coq7DN2lJaWVsQN3AEFuisAC1ZnDYa7GozJyw4Ji928HE0
vwehB1FR+NvEz+9/sbW9oiJOzGO90q/kBUROc2Yd4ye7RaP420vtPzjdr6w9J8mhwj0VSbbu+/sL
XocSNiRdCyI6pBBkOC+3SCilpN6AoTy9+hWNjx1SVTJeAf7Jz+GFh38afyPJWdkpgmggDoImCivx
g97Ertjo2zQzA6Sa4obJPMLmo8Aq+UdtvoGN+v7TraQCaC+gy0+X1tJJmhdHr5okpyxrpL8UfI1z
JznmZoSUen0yM4q6+OCPdNwNYz8b9m0Wdffjh17/9N/8BgjXZHUCzbqMNW0m25kaICMTRo9De9eP
/jHM5KMV+UdDzdzZSQ5yaR3kKbmtXWY46hZAYiUMQLlkTii6VCgRLDawLtGHrOO48+o8d6v0R1s+
h9XjzEzz/Sdd+7RiM3FPUB0xK7v8tLlea0rlzyhP1fYuaLKbWvuimMkhy4tD0Xx+f7GVAgXoIh8V
ZAv9xyuYmT/m0WhkGgo1tbVToQoGysPoj+7cPJjVp2zWUNj+Xtg0JYLvMI/zOdsP+bBX7Z8qX2A4
Dc53XY02Iu6rK9FlqYAMJtFWSC1wpJadoDpKDDPXI+6v+Jz3iqsEnyBKYAfxNPjPjXoHVMVNNXTs
T337ZR5eAunQVd/84gM2a538UHYPz32RueN4MLOjXLauFt3r02Z1dz0x4OVxOaBsJKjwy2QuGYy8
S/Ck80bjl1IMj7BDDlnwy06sW98ZkUNtbmfIypL9PNEwfP/LrcTTi7UX22QIpqZUJu6KNBdT0/Zo
9Q1j9C9KWx5GCClBugVSWV8RaVS6SMyxlzQ035rLqvOZXGP06tYMtWgzuFGBvG1/ZzRYvxfyxj5Y
XxGwL+ojSHQt83+t1u3egb/q6eFwZB/O3RfMb489Os4Z6h/++Pv9d7oSxnmn/1lvEeemOK4bs0YF
bU4JaL22w/MOJOGMXPT/cHZmu3ErWbp+lca+Zx/Ow0FXA4fJHJSaZVm2dUN45DzPfPrzhaq6t5OZ
W+zdQFUBLtkKMhgRa8Va/xBvix8hDYgx//r+mJdiFVVvfEBRH1LIpBZHeUtuPsPYJSqp2J5p37JS
u5L9ZGPU3yVN2w3m1pBnMC7qYWXgS6tXEzcCoaMp4L6nB42ewlCQELP0VDJdGaTTWMowxH6lA+CA
Ej2stKcvzUmaWph5rhVhLn1b7a3sKS53Z9A2tUmbmGo2o5exa6YvufIxdD6Btm3Tu1hbW7sXil+c
KNQ94b6gqwTY4/Rl87q3rVzNO68v7x0kSwZqEI3yGmrbtLjKxr2f87JmuFH7zzXNhr2W3E3a1cqM
X1pffGvk79ENJY9dzPiQaLEMAaXzrPGhVpVN1EQYJEPLe0lUH8cu3ZPLJ9NEk7t3U18WDwRRSEEd
rXTNg93VbgCRL5tWlv2lyIZCGp0Xno0G8WJuUmxTA78kW4qUZ3EBSuKOlroCrHZNGf1C3Y/PgDEa
/B+uXGfyjkooBXlPpxUj2u/RL8EmQBE8TiCQUvSnr1i0XiY/jcPKHfRCJVqMC1uYSz4V3rcw+Fu+
5ERqE40BwTvsN12BDSeHB0Sngzpc5eax+9J9N4DZFXtJfqUSWkQ70inn2QFoIB9D01u7ep6zaYE1
EDBAbJHlk+/rp8tRgjQkoTPaeWp2PQYe8tJdMeM+EN6kuXyIrAcValTjfDOdedfDck7t6wZpNh+L
QERJy529irYQI56FXGqUChRWbsTLu0fL/UpHXIj0RvSWB+3GHKubkXMQV7fGzePsSpbvAuVjDU4m
NjI3lrJjmqauOTsrke1iusnaEPdWJE/QTz6dnCZUzZQrC5MToDgZNJ4cDPThnpIwc/OicbFq9gwp
2djEoE6pXe1YBitb4iwJo0qJnjFBTgjecus8fQT81mkMZVPr2boO7oFxc7ainmxkOgQrt+jz9xWD
IeZELYJdiNvJ6WBT0DZBhd6Yl4eeRBFN+eQ0Pyv/6Eyukm4bsGmha2ENrdMKk1cm+y2Gnnz3xeDa
6eAq5vIBJiS8qXLsosdnK3EFwbv2hvDDbN3O4YaS7aZmtqUdCgSRfDvY2zJ1tfRRtjfzYVJjvGa/
tPGwsQLXUrlg+ejWFpv8m5qEm8iOYTgqB8gdOzV8KOf7qn1OnMdOTt1OR7u5Ut2+eJa1zMWpY4OJ
8yYP0402lxtlelSybWBtU/uL3sluRaptoIE4aG6A1Rx2ApVrhjsI30H/AyMr10gslJ9Q43G7mN7h
oc3uG9BB7x/iZ2c488XhJQjnMJHOyhC4CmRSlLctlhYfBRNKqATnkweWgFY52hAcIJm5fX/M8zYl
ZGNiNI16khMYB4sVkkpSF8cScoCiQinQ/kJ0CYSGW4LfpF5WJK8xYiZT8CU0Vi5eF96X3hRvTG8c
DU1nMXSeJc7kFPabOKKiBYLprzu/JE13rQ09iy5ZgyuJCuhiQZ4MuFiQcl5zcY+cxisI0REMcrPF
Dg2KcM6fAwlHC7YFlt5ChG9lms/OQDHNaISKeg/hWV4UZ500yAlQvGtpRK4VXGeF6SJMuxGAbKEt
J6u/UibfMFNPGVDhE8JT47Ct1hKFi3P+23MscvtaHkun0HgOfwbWi4mnhtRbOfTbSUZcSBrxNZ29
cuXIe8OuLSceEIjI7B2uXcszb2o0ucojs/X66kvbfKidQ5s8++lm0j9I9t7ufvbkhVxr4jbyjH3j
u361VcZdUu2BaQuCmLVWpDq/B/JBKKoIYC41IyLl4nByytlBbYOi0bhT6oNlHZzp2qyRufhcHqSZ
66GbBC5USCrmWetp9l0te0Xk2p8K7cbYWwPiVJvqhzFsHP9JS6/eXy9v97uzGfvz8d5S+9+yiqLG
w6CPKPvEoVfNWyPb4bNWP8Tppr6vJ3Q5dmO1jW325U12I4OhaXR27PVcHOb86iZv3ERzUXNv5W2o
gADYHAAAOMOjYq2cH2+w2rMH5axCNxBYFfzJ03nM4jj1Z4V5VCZ9azNrIWJRMGZe8FL8EQdw7u0x
u3JkLAAtxaM/uR0H9Sp1ugKqTf0ZuTsXexO383/VcbKfy0/oam2rnhTakO4T85chQ1SwDiltVPO2
jCp6+F4k2wd7KA5Giio9inmk2FgeqM4u9/MDAKIry3gkB9hI6mvbz/RCPqOl2JQfk0p/iGR5B9wt
wdo06tJDKylfMT0V2vaqcCl8iROvmszrsPsY58+meRWHFACMWz3bo93uJtJNKFXbDty7Lz8E8q9O
e4hYyOA7Eqy0U/Ei1bEg4y+s+WNYJLtUq6+0FCAPwssEpPeXiXnpWFHesk+gF5QKFkeo4fjBOBYq
IUM85a75GlxXj8awK9GGIjpex91hBusLlU49KCawNjoz22Hc6AESLxsYGZV6VJqN0z1c4X4ix4kb
Kuhb5T9Y4FvD2EVks/UVu097VG7b12w3tZxNW4fw/Mu88W8k6Q4OTzxuah0dFI9ij2rsy/i6bO99
e4cyWvqk3FU75yEsQRl3L3DV+3i/Mgln9z2xlQF8k9kKfONyr+iVNARapbfe1BXb/HOXP9hoJX4L
7qUvDbuks7BU/epTWRpZVI+Zfa3UV4q+1dNDBRaku7PaK8N8CYvPqbOrohZu26ZpPH0s3ZLmdbWX
8u0UqJs6pz7QAuG4csJ7Far2rHjkM7O+gzGNQcJLaOysRnMRzA0+gC0x7q34xzBc591d4Gyyj1n5
RXWGTaJUuyq4M3zsqhKOQFpBIFbuNX8/ovqnBoFXdD8AMN5EwVq74dJEgc4AiIoUMffyRZ1xktXC
t9WBbBAyFhU5tmSwFSYEbt68giFeCXqXhqMNRq5NP4py2+ImkmSaEktWTuk6HLcE96IzD8LiILF+
aTF9sWQN/G5ciO+gnaC10f6iKbnI7p0+CaVBTluvhMw3la9CrkUo3b6/3tZGWZx4I/4dFZ1Hygsh
p4/u3Mzj66TUa8nK2dWZVU1mBE+VCsb5jT5Doy8oUwFV7D6WsP8duD8zx+hIaVpJxutsfnaC+14Q
0AnjygRpaRzuAHls9ZqLXLvWMb+UKVLPJUNE5AJWy1LR24EiGxs54tlcbzlcBtU+Sqig5va3NP4c
9qrHpTLwFa9ylI3fPr4/6ee1LLQfCDM0JgTrhLPuNM74JM1mGGtc5ofKFbmbQCkKYr7q//IBSaQh
smrACYr6w/sjX8iYKKwAJcd4E4Ge5aLqBifr45gKqB2RBiMyqKIvk2j5xoScWvxwPKNb6+RefFma
TOwcvjIVvMUSS6YuI4+KG6hD2LmGHwUrTPiFiFxVaB2KOhJbAPu1dmVxX/rKVA4o2nOgygat3tN5
juxilnEI4HWTT6XxI5Xcqfko5tmKn+X23g5hdUlgKHFWk5K1quyFu/EbSBdgCAoBZw445mSYI5Vv
RIgd3036+1SUb1AINPpXw6rWXvXCdQDaLaUbHDLfxJ9PX7VE+dlOYggAMdB7q84OarUzlBlb6HtB
sGsaVBQt2Knor76/pC59X2HyQ+qJawHd0kUWniaWM3SOVXsoTW3M/lWowlsCAx6+cJi8KeUor0Io
Z2VckQ4skrWTcRfpAl7Eagdjkhs4UvND/aPVb5Rh7xivWK+6/oxnLvMeZRvB4wuwinh/+AsHp5C2
ov/EeUa/fXEHagelHgpKjfSgzat20g/l8MUfo7WXFCt0+ZJoIXGZ1gXPaEkEy5Mo5xRpOSn0l6l7
Mig1Jtxgwzj3er3b4f2zM5FPVtt7oS2eB8GuHW3XlJ/ef9sLtReAGOwherfcOilJni6vVIKYokzo
+ZmUFWLkeXTUJY36U0G2bjePoujWG27t6O5ocw8zJG9Yk449P7t4BFwiBOeDzGjZijf8orBSWy89
waTSEE0UJIAqgwwZkfehedGV0XFOV6i/57v4dNRFmoFjcJ1EQp40LbMDBgbIFaCrrh/AKd9UZf6w
Ms/n21iwvAGjUF8mOLwVhn+7Kil2kmVhAtPTx1YeU2K3rpVN38DwS218FDZ1g4sU7sgh6dXK0NrZ
UiPbFDgVaM70AJYqSEY3NpxW9OFm52iiqhUDvEI3oVOzm7xELVmYX4Mr01mCMYhMoSNuzmuuyedp
1slDLLdVUkZlGBth7clygBUlSriRcZCh86j4rvsz+K81L8Pzlgc8CqRpsE9ANIU6ptjpv0151Vdt
rilT5VVKsU0CQIOm7MVae2VV0laIX5VCmFfC5sLQ3UKVvG7IH9o0PYQYSGprPOULd3nB/ETllZUu
+oeLY428Z0jqcKy83ggp9Bdu28fetxR0b47WWdAAMuR6HCCjbfQ74fwk4qjQCzaxssP5x8uy+wFY
UYdusD2i/WBqAC3viw6bt9IFyepRJ3p/6byJuZ+eUjwqWGmk9lF1pN53OoXZYNuTMrWon47xFo4e
ChsQ1ik8CAF6x4acqQdujSSNanfbYO7cVH4QfhHRVd591ee7jpBht89jj4Vid4wDlECgNojqTR2G
RzPBFVCtriS7XjtexbF19uB0uQRagnvEUrW8wlFS7S1UUvPk1SebN9G4GxCCRqJVCFeYzX5GuXPg
udJuLSe+sNWFcYDMbU9IZS3jJmr4nSlpFeuOc0wkgUK+JZmNTVnu1QxlBw1bwrzbmc3KkXbpMD8Z
ebHE8CLs6JPWlRdNWOigKSAEUYRwjBjd0o92xtuThfKnCDMeFQq/9eP9JXPe4RLdEwGYBdh/Qa2o
M7Vaauu+9LQB6pi4DgDyzJ1hV3TJQaaYqFNLb5Npn6BeYTyvjH4+94yOfxgwGQG1XpI8+qTICytW
OdUlc9fMB+NBmoWfZryJk9vOP2Crt2/Kfvf+sOeH2+moItj/dtKkDcRMc1JKegh85e62+ckWUYzm
Ki0Sr7NWYOsXst/T4RYHG7DgUSs1XnJWQxe4jDuFiKPgCY8ebo8kL+tM6H8GCZ/Z/yhwS++/7uVv
/Ja2wGM3QUadvm8V5zMm2jJSr9xdm/hZDXZyknlpam/gc4dG+mZP2yv+jUzVeGVwMZmnW5u3/23w
xR2rjaYYduLMAqPbogBTQF8h024dn6ZxJlEl4TQXnxnfgGPa6IcwQ3McS868WjseL2TIPApwMAuS
KETNZXnWCnA87ttJyGUnG9Dh3fyxmHuk8fLDEAmr9ecwazgK1yBS57ducBIqOu9wpkAHLc1j6bUA
apxRBJuDal/PP+fQcStAmfCEVkq8F1Y2VztxnUbTUOSrp186tArEUeMWLTDshtSo3kyVjk05Xa9y
T2HzmMzfVj7v+clNgERmiL4wyQoyZKcjmqUVVFgUFJAKxp1BHgJBcz/2dyN+uOZUu8ZIHYwOdbgr
evvj+4NfeFuBraXmRDp8Llmf1b6SgQbIPcx+DmXa3Ya+i8JSiG/1UES/xvrn++NdWMq0lPiQAL1g
Qi17S5mupoGW2bknk/3KE9JGQb0Swt++0GK7ABeE5oKMLujBM8wFISG2c/TsJH3cTRpq0LFxG+bG
LaS+3ZR+QgXlgKQ39Fb7oxBnNTP7QzQ21CaLb47e/6iSYKb1ZOqen5he4OAOZt8FdvIlMRAi6Obd
FDrP/tB/6zCG2TRVfDCMvnZtJBk9AC67KJYChDfUxz78/v7snZuDaEjnA9mDp03d7kyCLJTivLOG
LMeQxEQ0qN+qzk1ZUsYnqlM3FflTo7ebVo6ou6fuaDyA9HMH9evKc1zYjlCHqYGRcCJIuSQxahhm
Q2VDKk4CNTS32SH0gw91FR3Nob+u0/tp6F1bQb14zG4EE0ccztBl9o3ZXpfccyy1WfnqF6dGUEg5
H9CYpbR5uotiNMFB3qGeNwVsG0ro6UjGP+WuNpANoNIG+QxdCbppcQ7VoHCFcGM2qftAXrWXuxCT
adz++SyLK6avh2qowH5CS4R8eyRxLMIvDeoKZpjemH57HXA6RzjU28Eq3ubSDhPMGU4S/hfk3uk8
kD4jeZBGhdciUzZlwU7Ph92AIVApHUTnWjg66V+KwCDb1t5CRT6Wu1kO1j6ISL2W25DGIstUoeZl
GouYXYxwiedpyoE+QaY0rmm1UsJPUNgy3tTcSrN3Z1OmroGVCeJJ43hYWaWXnoAzVUdVUWA6liDm
YE6VeWwKBPvke4uagoL2lBDxn9DERWZk42P3YIzBNrWCvXow8J14/wEu7RKH0ixVBoXUbKk0pGR6
ZGiJwakQ0sTW4PbjwRlzZ2nj8m8PRQkH+IqOzvMbzfL0qw+1VLaoKuWer8pXlh3uHcTYtSYgiq18
1/PaBYK4VE6EZgW00mUNdC7l2Gpj+DO+LrvpZN9BKbt1rB+pf92gTilr8cPQZ38fMMOohH9DwcYH
7cFFjCRc025rFbTqbLjF+rifw+qaJlImHbssOjp5vcmdfh/n2dZvo1tNMq6iblh59XN9GvEVgeAL
KRjoXMv7dZEEVt7PUCWlUfG6/EfcGFdch/A+l3a5UdNJZJdNT7aSXmlzskXuSVLkfWfPCIHNhyLK
Pr2/wC6kY/CXWdlw9WgggR84/ew5mt9SLqMe4jTdkSTDQxMHTqL+VpFuahyTEEuzDBTCJnn//tjn
i5uhhUWjEA4hAizOuGiqC6ucVWASBJxBIUtxHqwqRKotenh/pEsrjnAHvxP1HTzQxDb/7a7RlFqA
0yWtsShsrtBD+JRb0y8sk72u6SW3texoO8zFWg/38tz+Nqx2OiydulBOhAYkeJiKKkV5zNTkbrDr
BPhB7fVOc+PLwfVg6yy3cff+O5/LZrHUaKeQgQqM/tl1PjbUWDVq9NrK9qpqy6tsKr4B3N9Jfv49
7KeDwSKPbxM1/KLgyEZh77ou6pvZVNzJTcvXrsie3n+i80xRUOVtEfIRyiG2nU5HnDa1MkWcoOFY
H5Xp2umQB0pxQ6E03csFR7uxcqZd/O6/jSh+/tt3L4bGMKsSII5a3aEO+yxZ6YtUfx98sMtpfBvU
ZBzW/2pH/TnosmrXTaC9ipnXbEwvgg4fZdN+Smj+TsFesspNH0W7Ng5vbSdYed3Ln5yFTqyiWUrY
OH3fPkkMy+9D8D/puDcLaBdNe1NloEwiG58f85hk+S5V601TFpiS2q5lTZ5WvoDZ+IF7/R23lg9a
YawcvW+anKdxXCgjs81pLnIELze6bYyJL/lw7EZDugmiPnQT0Km++RCUTrkp8ybfzxFQkQJ1e9Ku
qHKuKv+mhuvlqIE318GnKDCxN/eLlutr8bGZOxM3p/QKta8fcyxtJrW5h0L0/nK9kA++CTrTqhMo
e1wYTmfTrhIdI3l69Q7Y49H+WHZua+8DcLdWRnNn+FaO7Z2loNl4nWBuGdOgTUPn28pTnN/tTp9i
EbfCpC2gonK/grm15Xu5n5tH34DlkkCrQlvWiuZtrKd3chCvnSCXDmhRqYCHS0cDPefTCUis0U6r
AiuAym2Kep8Gxq9OnmhQBsV90KVXg+bsBtneykFD0WL85MvOLlQOUvNR0aCw5Svnx8XzVIROjKeF
pPeyGjwqeQP6HSXbOgVux2BpAsxZzcJ9FXB6OeVzWjsPQ2eHNF3Cv8ueE6UxVAiQQrGxcl3eCSc9
csywIxUL5Glf27Lk6mVznI125yTNnWYX4UqucOm4RItAoYwsbDOXsnGqPFhabWv0tkbtHqOuXWF2
H3zDuMUz8CBN01MT5FfvLzaR2S836u9DLiIyeBHNmqjyo6/K3ovDXadkmyC3tiiZ7FA9WpnSC0U5
UW6ETy0Meh2uGqcLjMb3WDaOQhU+MK4Q9XZnBHzlXrkOSahBj9Ve0hQu7jC/aiyOkykFhBYOa9d9
/fyyhWQ7HQbos6z0s75iq01DpuJc4hloXqZat7ek+LYvAFEPZnRINS5fXUZelr50bXSIy/DLpHWf
KKfiH0n3L5SU75VMsTyiHebXeuUlVQr83Z5frLTaWVpr4ysQfY6Nz6MKkqjsdv00fM61ET5yZoMF
1aeb0gKIZjXhc5rGGiilnI7PWN/Esb5Ps2GjlenBKI0HVI1H9/2Pfq5mBbVFFPyJzESNMxE5HzfA
YRhTURIIX2+j2Xqx42xvNg4S6LLduZYPvM2evsR9e60EwyHp1G2vBldNmM7gvvVmEz+VbYYIDFmV
r1SbQzYEB3kcVvLF8wMZ+IIsuCZ8KL7SMrz50VyqUqLE3qRN+0ZuUJVKnuZQu0/zGvqx3HzOv0lK
tQ2z5FcwVd9MLfg6YbU0R2vmHmd7UzwJygiEBXJmktjThRulXavbJU9iDY5X1d1Vq6n36CK7cldt
qjk5Nr6/EkXP9qYYEnYnYZ1bDDHpdEjV98O+z63Y8+F+cB/wi3qX9e0useOD6azN9aUXBKEiyKTI
GgK2Px0tVu05j3o59hLlNaMBOlYtXccXp73vvw7tSklPxJGTY4dXQ92FQMNQAhtzOliPVHUVVagc
a+qLPgfYxLWuVDTb99f5efgQw9DiQLGLt8IS9nSYxhgUA+uvxJus5pi0LUhOIE8wPLW0f8rxVotV
uD5zctsoyoeVsc9CKWPTEeQFOcm5gi5y3zps5SqbgKCGGs7H8XQdq8lxTK3PUa7cG0Z2a0Nd4TZ0
PRX2RhJYcS25rcb+nlvqIbR8Opxht7afLj4U/T7KqJhkkJ2dTojaZ0EtNWHipXF6jJq7CTCF3KNG
2tnb2IfoNHdXuV/dTLrjOtLgpg6V0Gl8SOUZcslUglyzVkRrztskYqJA+LHEuawRb0+fyWqyNDQl
CQdqudnGZn0jqePe1ugKhObDDKXT8uUN93h0++drFKjWKm/na5G6Mopn8BspaBMMT8fPS8XgqljG
3kiDuZjLreQ/GIO8shbPZx7OgGDhk8xAZNQWo4yTY5TqSC9bLl+68qm0uYXOtxji7FbW3Vloo6wB
joFTGNAM0JzFupNrSQ9RJYywOizcmi5zJr3Ug+/aWJFAeW+31kPrhyujnh8eDCrEkQ1iunCyOp3D
Quljo5CtyMtNQOJNI1QwXVnKDiiDXWe65cr+Sq4k5uv0BGFEmDUgQyHZn1W1p1yL5CKIOI+r+Uo0
byW1fFT9eZeZ0W3W+ysh88JRAtiJvIMLDfv5jAHfoGVYGKkfA3sXVxKU5k35Go+0h2qwthNbqHWq
raPXARgJ42Xlm4otsHxZtFSFCL5oZy1NwmbUJ7ukNmP0B30vA7Su+/K9nNC9ruab0FaBMDc7XZuv
IzVx56oDSdklK/v07GbNuhJqA/B7WFtnPGA56vMgl3mGcKrcmoA32d0HOzXvrMje4vbzLXHGx6Re
SRgvjQp5jpuIwM8y+OnCSmt+INfEQKhH8G1mtxrVT5jBfWhD2ytD+SHL5pfe//X+hF8c1SBBws3W
PjfpLDpVCzkzYq/Jfxl+vY3y8UVRx8c4s/H7HZ+wQ74LV+kXFz4ymFiOBuLVOWUsBINq2D4T3NX2
Tkkdb+znF5uLaCbxYfXuoxV/e/81z5EQBCihYgvoyoTLswwHoZOQdleAeKjdHpPOuUXXORZxB2UH
/Upr++dJbvYDFJ8g+dXL5CBKODzm9f8iBqCnrvDyJm1anmhxLUDKMgvbGI5ghqaTLo+P9Wz+MIvk
VtKGx7CXsTLW71jsH0cl/jo6ayZdF2IQ45sCSU+Zltro4nRW7Ya8aCC7m5NyYxjzxigOSN/serfy
/X1Z4jiJvLCJOxhI17WjRbzcYneTCwm/UBpR5w26zHHiGvosmRdZypCMj2Vy42ACGZnprRJo90pk
7zI19NrO2rIvb2W/cdHh2EnhmqLGxQUheh8se66+Z3ZBhmSUVlhM5NvydEBzMC/DA2WnOxWx4Vpr
rpJOBpZnb8O8ugkK52UGTFxyW3x/XZ7zsFmXFmBLdgE628Sx013fhKjHB6HQ+57rrZZOD9jkeSWa
iMKrN4mmQ5PNHxLf/KJVNqjivtrV5nVpb7Qq8PQCmw35u5HKr7qao9RvaJuEX9HN88rZ9NZkX344
knM4yMKqgeh3+phTFWVot/mhZ1bOfRUZj1E2PDSqedcH410IajEZ1AA0e+gZuSJj1Glga08jxC2c
+rvdyKBSimuSR3w+y+a+l8q7ISqf4iy/zZ1mh6vOdhr52vdO6z9JSvFT73zLnabsWjGRYLFBvmah
/mwSc7dSl9zlakWhitaVHTlrlnoXAjz9UfTsaRkA516+qkJdtTRbrAgEDrQYgBUH1dbA06qu4chH
bgvo+P1FcCHAE2bhnKAG58A8WeQxAY4BeW5zI++Kn1ORPJqcTFUdP3GbeBhma6UOct6mEUsOWjXe
RpBnUfE6/ZapPiQJlFmMNwLtsU+br5Yzeu3cHQqtR6gfBlrc6fsWikaAhV0x5c9jq8JeqBQYykij
JqzMGq+M9yfhQiCias7TCBYMmcdiEqLCL2Lbwg4kUSTWz2uSlUcpq7ddhfpXX299yIP1Ggnr4vaD
JYEEIBUScfs+nQtVCtN6xCbHa6LhKJX+L4SvgV1mn/vMrPnq02unza46msfaznatP27a0NxmeC0E
bXcQ/9USHc5zpZoCUgjagE5tgfOV5L0/PZp4kuUOpFhKCYeHPVcAGvK2CSkcRl4/3cnW8GDTE3Zi
v974kyJfa+krFcyPdtU2t23lw6KsnY+ThSBmbcC+6RxoqoGEjmxSepbzPM5duA07yQfYEvF3ZJhH
hQVPPNLgWUnozOe2ELrEgyHxtezozDH0yHb+YWXTbsrVQ1F9ev/9Lu06B1qBkBsGaL9kGldRUito
I7MHeLeQ0OAZyfxJz7KXpCuuYXoTLAdz9/6gl1JdeoN/jrqoBGDfXmlNMUYe1HbMtR4Qnj+C1PPH
cjM4CF7g7GiVK2fppRj4+5iLJRdLc4z6FKIRk5zeRolEBSdYSWDFDj5bKwZlFJHGkvEsggp68k1l
B7yWgnhJoCqvRZttbD9/8tv67wUwylVI2KFBCD+PAhvgksVYdaFmAEtzkUD6HA/DbZbXH2ap/lTF
w+1QzDeYhB/HwDlKdvnQD9WToaj3mlpsJu0DnTpXHdQdsvZXmV3exrp6o47hUVHAw/+tT/2v53Te
pNRJ6umUnu5000gli54Hqcd0G+lHxf5W18fKuuqMnx2NeUJb2D+/P+abO8yf3+F8zEXU1MpAGjsx
ppxzokflXV4Ye+d7WhQ7WepvwejhKlOq+XWqh9soreiHl3fh/DQrtyMNNTXF58FXdkkBdy66rVFw
aPRfRqIiojU+AFleedwLcUi0y5FzQAYRreDFp8ybukukifLAPNU3Uzg+Tr50XQ95AiE7tbdzOT/Y
amXvqlr+qgfOvYYyjma4SZrsumI8OFr5pOEzgzWYqm3xUHkMrSraVIXTb+VC3ddN8VIfe2QxYg/j
L413fv8FTs8QphtKPO0E8HPClxAR59NPXOTTNFUt9YCInOFDJH3A5Au5AmVDFrixY8t7fzhDfL6T
z7sYT4S03zqwfe4b5Wj7VNKzBjbx/BEw/M0QlFS+AQiqUgUed76W5yh3HR/cfl70T2aJRoCPPkCE
8VggB0+9HD5qFGVQLd7Hwcehm7wRTR5hvBBjf9eFIPDCEFzS5GG8Z8391tf6a7vECiSGAjCroMXs
D8H4abLqT+YYfonv2lb2OmnYR0H6ZdDbu8xsFa9oEDIx5f65H3QfZ3mu701ef+1gXXQ1TqKZecyo
YPQNT9t3awKU+tm3QdWcBBfPSLCUZFaLpGNG0QUavhN5Tu7syircWdHgwa1A5GmTW/dM1Hace0js
9XUZKjehpt89t0BUuqG8H2T84XOr+2jIE6bK2eMY9BDZfYRpqQuEGixm80MZTPcxvq9R7eo7zLc3
nULxkxbPNP6aSOAy6TqU8tuwra8VP7/V8IObJucaGyVPqWSvKa19VVz1uAxA2DwMk7Kb1MOoTSvF
nNOj+Z9HAtLKb5AUQDnLEpw+xnrnSKyZYAY3G6AmOD1m8g+7+/H+4lw0Pv519rCXRYNXaFktQpuG
f1ifqFSN5gY+zVFXrE2IZZGVN7tSjp6c6WZS7fsW+5badj6YUvLqwCN/He07qffSLMVLQztWvq25
hYYOzaCAUlxz01g0Pf7rIcl7iXgobSzr/lXS6uY8JlRagODLcfvJbKoPWUoFdkT6WffhlZipq3d3
E1qeILbzZOfL5Z0vVSscjbe60slehpuLuTDpB8VEDEUW9XOwYEFe+ISxqhofJL3aNfR6jfLDoJc/
M9m4Lh39Ts+DKwv2wDRprqBwQO7aa4N9lXXabde+pvNLMdRoDVh32qR8wiqmm9SN0nfHXm/RYlSv
yf25RbSQ7zu0gRI6ka9yYXxRte5BToKNGWQbbXQgZwR7O5gOam3e6VHqzqTlleQV9pd62DQSpFZF
2hod3ghJeTSm1BN/BtW+VbIXyZZwnVa26kC9MNhpdYkQZOcp6IgBFNprTfIo1/VT1VWPgl02D9YX
de4fgiH8EkzphyJGNEEbXp1+7dZxdliKCeaIxnVLWDMuW8y2nvj1ZBILq2HGDv3GkTYzcNOh22rV
TQQVupgf4gyBime5QEQn/+e++z/fx/8b/Cwe/vkpm//8D/78vSinOgrCdvHH/7yNvtdFU/xq/0P8
s//+a6f/6D/3P4u7r9nP5t2/9Fxk/Gf5V05+LaP/6+m8r+3Xkz9s8zZqp8fuZz09/Wy6tH17BN5D
/M3/6Q//7efbb3meyp//+ON70eWt+G1BVOR//OtHVz/+8QeV/t8ODvH7//VD8Y7/+OP/5e3X+nsb
Vd3Ps3/182vT/uMP8IT/jgGYgKrSWbKoTf7xb8NP8RPp0o/yom5DfmbK/45JOXUVigVvYGySiabo
3n5mG/9O6YsoQIpKw48C/h//NQEnH/LPD/tveZc9FKhINbzRSRSWAHrDthAq0afR17K7Zp5RRjpG
8Scjv5KL527NtvOvfvUiWCk1fKaMqHmsC3+P5ddhnIp9Fa7d+09jwZ9PLob9LW9Ah2HU7dziyefD
WBwS7TtuL3348tuH/Nc8/U/mZZHFlWZodRFUwmPfOR+tFvBjMD1V+rx9/9efJot/PrzY5789vGZ2
o5H4RntUuffG+e2Y3E7N4GKG3K2ZPIgn/fNM/nOIRaruO6YSFnmVHOGNxVd+MRbAEJz+4f0X+Kvf
vgiM6dwNVaCwbsxs3miYjMIv+VtB/s8HXwQR0y/zrs7a9ogsrCer/lEap/sybLhdyN/ff/q/WJpL
nWswJWMg12VyzLBqsdLCU/AlxTt05Q3+YnLe0rjfvq6qdHrUV3rL1IfbtIv3dZWv3MT+YuEskfd+
V41JZ/CrfdIr7VoLSzdwnpzsOCPO8f7k/MXGWhoY2FIujQUWiscmVfZ+B763jj5D3dm0VfTz/SH+
av7F///bBEUJ7KcoLrurMnWSwNnVgS8JhRPgYdpBN7oOKsX7I/3FpzjrboKOaQtqqEcH9TG7gwz/
9xq1/71Mzxq0ba/C/2YLx1P+/zn7suVIdWDbLyICxPxKzeWh7W73YL8Qe/fADEJICPj6u+g499yy
tlWKW0+O8EOiSuVKTZlrbeqSJj647ovsWzAaUpBmqtWWLQZZWYt2mOqeFTu0eCY0QNkR5KtTuS1M
tf3vTxb/71coM8FKUU10jacsQx9vPPZnGgTHeIx39Zg/VEt713XL4fpcaGZdbVWoonHoaI1vSYhv
iqxEA+m/c/R63bgmatWWuq5hll0yTLScvC2NX+hkQSr1q+0a9rg6R6np1GdBw2wC4DV3tQ8CP3bo
x2fBfrj0tyd/Xf8RumhVsurshTVIoGZ+nkEDT2qQRTCGF4HrxnXxpORVUeS9TQcYj5ZjnNOdY6PV
0zmU4hPomI/Xv6GZYpV1GmyjZdpm8FIp4xf0DNzX04jXX26qY9Y4SFVhquo2i/FoI84crGtRKD9F
xLTH1gzdWz95kZPQaMCcrgCe4+Ley1CHf09cg1fe387/L8g8ZbUvC9QacBs7ITwDJAXBzXyAq6iX
uPieFT5E8065a6hM1v0IJUqbfuG9DPClInuIRjTpPKaTQc1ZEz7/oTSJygFkwuuPYCj0qp/m5lMg
cKMwbllg+IRmdv9WYV5Mgd9j4XdQsYbw/+mgaHAGp8D1uNRYVjXL897nPR7OsBdNQctRRXvLuCJr
TP8le7gYtI0qoJ4x6PmVrH/GBcizXSxfbxq1erC3By/jnm1hk0WgnVCXYYQFprIM+UCTMVVVbs5l
VhQL8gG3IG8QtNiBBq+N+2+IWy/DJzThqFbvEn/4n6S5vrWAaXYvGv9FhtH+un905hVcoSgOLWmF
g2ifu90YOYcsbZ4KXt22pKgC7mVJl6H8uzb2TgmxCLmb0mI3LNmrU0Zfrv8EXfQoGd8Cl1ZvF0ho
OIgfFtbco5DYEPO6+VXyPffnqPHKlJ9p295VHlZF1NuyMHoKQGZ4ffSaCVD5zz0377sKbErnQhaf
nOkJy9dX1pkCVOMbtQuQ4bTairYU5wH8/XhkOlY8MvhGN/A1yV2CtgRHfDDkIE/p5UlkQyKI8zi3
piOMzvw6JRfmUzTuCnDv87Nw5b0LFmweTac2JjeOfv3shfnJrkQO6lMB+qb0Trb2s1WtPReObdjr
6Ia/TsiF/XSA2prsMfwBzTcoP9q3YMH1vdrwwKabVwW2UEzo3WDE8PvoR1bzfd1HN8ajsvz53TAW
oIQSZ9dj30e3TpoxeuOFbbiG0/lFAWtO06hIO/glXkAJEpENCj3ATmFiqteZVwAb5ziWov0T8Y4+
HpQ4bNKhvZO1Z1hdNflApdXIph4PC1bMzx7U1skdnlxws39qqh835QKVDFhWVgQ5MyxWPf3Gwuei
fyhKQzxqAkZlAkB1xbjEayLofeuQec0DCqNum1KVc2Voa4SLvcYiQRtDVD9Mzc+5yP6/Xqv/d+On
tkeBKDSiNCiwXU3FfZDP92lKDWufbjYVjAYStSdTgQuYXAzxUQZoVc0XNm8zK+iPU5Y5huYCne8V
sFpysedoqMSZDj+iqNuC4G1zPWB0lhWwDtCpzdHtKc6MfJOgEe4DkziczrKCU7TdB006IA00Dkg2
5LLpusHgdg1G1QqLjHQTek+QAlq8GUpi7YSDOg6j0uLHI7fj9QRxkXkzPPHPeMcX52nI9yTA46sV
P93ibrDmvTftR7ZrBTHcHQT5Twqn9LNvIi/92Csov3pve0F/SyQ4FWcvnXf18J1N9LEOLMPxSeeU
FQIXTgmmLgrzHkf7anJfem84YK9k2OLpBr7+/8K0b7u1SMFgvhYmPcQB9HOW9e0pvXHk6y+6MD9a
HC8CFqaTs3wPthbohuXb69OpG7mCS2xggswncHmPR6kZTkH7T0Lx+nibeQWcblfOYQbeJ1SR2C/+
0P4IM/7apN736+Z1U6ogtF5GG+ooyCoNYxA0jKBBXHZoAbjNurKQuoXFmqHs6/OcWePGzVDVmbLF
VLnwceYFx+b7SaUo4uRpB8/bM2j56Aj1Yv/XSjLSQAj3ph+g9sGTDsXz5ZzV5yEv6seaFsG/DbSa
TXSpmthR5cNLGY1LG7X1Oa+tnR3m+3hMt1NscpDOvJppFtAl4LasBk9YD2KDcLOQeVtmxe66czTm
VTboKeZOzziID8fev2fSPWW1v6lt0/W3JjTVGgvh4wEuykB14cb9U1dWjzizGuJSN/L1/xfpgCwB
Srw4Qwrm5Rnn1MSyoz2bmxsds/6iC/NTHLSRZQtxzpb5zp7sAx/p526Shp2AbvRqxmHjPIiyrs6k
qZZ+F8wtp1uP2S1/iMuMmJpOdf5XMg8TuDOo1l+RWuM5EjHbOLwyEW/ojCt5h4FSCkppKCaQbnDv
O5COkKXb3Ti9StqhHModfUPrc8ugK4LmphAX92IMDOY1eSdUFtlxWooiB/XkmYfNYxw1B9JP4EkA
HTut2G1zHCpLLXhHu7qMa3F2Cjs8yJSVSV3Hv2wWmFoLNVGk0tukchb2VOHBKijlYbKynU/dPQ2o
YcVdc8x/Xz2hK/seAy7Kqv2+xoo7DkcWQsKoHHah/exOW0GnJCDSsD5qAkltYPNjIcCzxcW5cgha
yopHWZn4iHQeUgAwC0oJ7ZGAUnA3jPKPzKEXt5i6GNdo+chBCgLaSViNRDHL2Qd1lyfZQ7nUzz2o
ykDd/+R6popr3Y9QsDAG1tA4A6bZaaLfhYifadGCWhzaLjctAoG6CAfWkrEqavDQ4G/budoW3QAN
XxMRlWZ6Vc6jwMpY6AtMbzvE+yUe7lBNvrs+cp1pBcbLmHke2nWbcxbLbRbOmxQ887eZVtDbizlC
tR8ih2VNYsXBYcysw3XTmuQTrPN8sbYw6rkzA0PLOW4i7xtqo8lvl9L+sczajCWyRjO+4UfovqQg
GN37qLeeEKC0j6C7Uh2oX3/vgv6eTuKmYzk6ON7/mBhyRfbU4RPoHj4ODJK+XuTduLlSOxCHYmnj
aMIi307u1rbybRRNj2jBN9zi6MJHwW8lCtr3fYjtCUtBhkObCez2nmGWdcYV1OZB53VBhrV37ppT
jsIagcrGmwLIVwBbTTl3xSgFCo3CbzFa6qeU/RCiOKAY1xA5mtGrHfRlZ6P2L1pwLRpOjyi6fBhR
nnt99DrTCmh9HkK7LQ6qc+aABS3Jp7r/7fq993LdvCbm1+qwS3QJd+RTbWNb4swzpDWWPRmahE/V
dxIxU2eyJiOrVIlzFdgz6+GdvLN3sayepfVSxJHhTldnfXXcRX7waGXzGBTd5xbsi71v74Yx3IKx
1zC1OvMKYhkYdYaoc8VZzOWBLvkzL7oNscj2uv9106ssuejARg1wScG+lvZWnLBMsG9WFk635RuV
uhzSgqhBCQhOu1AkW+rmJJ3hdH3kushREFtPLW+EFTTnroIUQZsjfrBlDo58Gn4VQ2DSTdH4Xy2Y
injEQq+KxTlGE1fBLEidhQ9daOIU0fwKtWCK106YFhHMB+BYLK3nyrNOfTtsAOjddT+tQP1g26PW
TbWO5I2skDaLhWx4aN1XhfPVc0EmD0UsUzu47mcoMK4Ym8dhSrH+OsUza5/nNv7s9nNSodri+s/Q
zcP6/wuYMQayrbrwW2we5jPYAyDP7j6GpDYsLjrzCoqb3vFyjqKfMwQtT+i0/OJSSEkHpst2pWPs
/96H22ohREsqSUdIk589WgwQigJrrhNDPWp0hTyVrvizvtMn/dA+BChK2qbO+P2633QzowC8Tb3C
Rm8FjsYoGOfWc93m5xmnNNy3Gk5OugBT1uXG68FlPkTYtYsB/RA5gXpqAVL87lzzeCe72iRAoslV
apFEOKZZb1XZeB4b/sNDPxqE7ZzfN7lJLZMI07AMoZczntO03lILAioc7Y4iYj9mVIZd/4YmxtSK
vNKJ/XIaLaRyyHRDnukA/XT0yoT728wrKzUnE0pHe2CwGvoDdcKkzpodsdltK4ValLdEDOStBBFc
Br/QiL+R1DIscZp5dRVoixzCmbyoujPD8y6aG9CankfGSgwNANTauwXsWxONsLNzeLiV0XQcoc6X
sMg/xYv8dt31ul+gLNIdRJd5Ckagcxby/RRUu368bQH929Z7kfaCcSj55GJSx6Xedcx/AM3L022D
VnBbW3PQQKEFV/SQSapCHxoLpuPYurX9YM35q/N6MWqoi6F7iHvNGV2k6GxzkkCADTz9jE6eJA9/
xJGTRIupolzjfLXyDtSxLhlbbCFZwVkiYtHuCouaXtQ04aPW3TVjHDIaz+LcLahgS6EN4RWHEU+m
wplveuQFk8P7pc2aWxn3hYO8kM7fQyhTg6wgPFyfZE3OUQupRFQ4OaFZe/ZWBZUGyz5HScytq7Ja
SZWiiMQvLXgH0ZQEPjQU6g6vGu1i4jv/cPyg31NyAy98QdGn0b0N3c+YnthSgxbXgNoPFy7YXgPq
Ikpl5o1ul5bBsc294SmWnG9mp/8TM1ZtA2rLnTdFJnVQ3e9QMgRjNq2WkXRvYf+cSYrbuX1ZGEof
db9DWeIbu+qboPE6CKX/ybwn0IOH+UuWHlxuWnk/vFuEp5RUIWXk8LaV+MIo750uPVWRje5TKP7Q
4DvqFcEF6RiuMT9EMz6lbOs5x/5niHNQXkLyHpwEkLEwte1/mJXQq6ccxOM5mlMeNcVbkYa7GqQN
dmv9mRzywD35aZxAncOyHe38zzdAD59bnXkRXj6x6nQmU/dm29XeaZatQO1MWtxUYQjzStZwhkkQ
y4GjxOhtnRKnZ0FAhV/sr49eMw/qwbyWHXh2UhtEGvX3sga4Sye5bvnDjIqBK5BuSi6GurTzt8E5
4wrTB0FG6T/2JvEqDdJ8BdW9M0hCl8I/ZUH3DUe3pOPlnk6+YUHWjV4BspN6oFpL6+LN6dvPyOVP
MsOWgv7Oc3HLwRb+UeAM6Y9KigApb0bLQxufoFuzGcl56AzbUN3MKmB2F6cB1STsj508ham/88Yf
12dWZ1nBbmgtfs+lv7L2O18L7i6b2CbitoBUD+JNn4ecz23xRoNpa8di3/iFYQOqCRn1EN5L0XhM
ItYlXif75ezz+a5KX687RWdcwSmIGNCuLQL/RAPxKBzvU9j6n7zgpueYtRH6fZYBcYKbzRX1T+40
kOe4kMPBGSBee33wmmhXab5zmS4TuE26t8Kzcb2CTT/ED+IvQ2fI9jrnKGAFL3de567wT7ys841t
QeCudoN8x+TcGE72up+gAHZ0GtEscl3lx3JXRTg0gvshWQTdNDKmhpymiXxVRGG2QxRMx9I/NbYU
kEHP/WfZUXa4Pgs66wpiA5S/gxCuCk52ZfWbNg/sTR+HhinQrIrqqVrUIScVGhDu8Dq5kf6/efm5
gGy9xd1dDCIgATZ3+uX679DMtnrInkTG0T6PaBJOl/j5a91XSVwaErPOuLLceimYxyZ7DE7TGCdg
yftctj/BNWvwkmaPpfa85XbXgxEW+zc7HDag/32pXQgvjiRx2vbM/MHE86CZavWUPXasqbNhCI5N
7oL/AxT7h8hHB9z1CVh98Z9zGS6hVt9dbEkyG9pdKTTY3iIOrQGwEKSfOZ5a3Rj1/Z/T5qYDPT6j
oFq0lUVdDxtSsHIltW+vHD6GyyadfxQ0O92CXXRar/oz5U/qhjlEp6AJed09OuPKyusNC8cSg9Lj
KXclqECWXwy9OLfZVjDcpvMM0pk8ODVpNi0Jqkvppu6i3PROowt/Ze0l1dQEYz36J4JrGvCgDPV9
P03ObkSA3uZ79aCNLUk8pBaW9yqycJC0eciTJUs91xCdGoypR+3RzaylKjr/hLaxY5zhviOsd2Ps
3IHvchMNrWEjoQGBetwOsBbQnPT+qa7DPZgJwyTvvO3aCVgWWBgwI6SsDd/SzIp6/LbruvNZT4NT
2Axsk43+Zyh71g8uaDkMaU+zvKkncDa4NJYMX8BXDpXsVuY2SIKUOytyt9dDV/cjFDi7g4e3DwhR
4148v88YkcclDOSpTlP55/oXNMAjCqoJbihwkgQ45r63EtupquNigaXyNusKrHtIqE3QmvdOzQIy
p5GT8jHzrPy2xfkvReBFTg19LwWpchi9Wv4vGVWbKCY3jluBNPdE0LOhsV7LXG7nYDrODTEsZxqH
q+1LtJvr2qdQMgq94vsSuC+06H5f97YmWtTepaDsfa+XGLWA2rqdloc+3EdealrCdObX5HHhbjGG
ceoUS3Aa/d49DbakZ4dxf8uYe1P3lQ3O9fefGGobQpBQJT7FrcAb2SgCcrAc8D7cdsD7qzN+8RMg
u8Qzm0BDjc7ONhzDNy+1siQLQEY1YkdxfRo0We4vddLFR/qUeCVahAP8iPItg6B3alUbGcgWh7Ow
fcTVFrR7xjoz3GHqpkVBsFcNI9QYO+t1iEFEVOBTeOGyZpNCrs68AuHU7UYykyw4DS7eSWc65qcp
DCLcK7em1jIdJJQFOo8mnBLa3nqdwaTq03Q7Q839+lzoTCtAblCyDuZZ7N9Jxt5EzjzQiUHx6Sbj
anNTndp4BS9a6zUfpiARXRxtwNZi2lZohq72Nk3YbomoxZZ9yaCSJcGwBoan2wauINlfSlSm40Xv
tfC9BEpKe0ZuzPhqb1O81OudN0cOyt3XjDSgpB07ExW2JhbV1qZmEW4wcYQ6yPO+FlFXHQcXB5lw
ntPddc9oNkL2OhkX2KW8rW1ob+RvTfx9KkAIe65cEFnzTdd/uf4Fza7BVuBKnGlgOUPQVGxOkIy+
r1o2oiOniDUv1z+h+xEKZHsrkB368fM32oCTPt7E/R14irceCJHz25KOrUCWeFMe9AQRFC2QfbGi
kzNmJ6+NDPfquolWYFtO8QiGZ2a9Im3ufIJGUDImvn1T6xCaPtYD+cUs+1XkNYFAkJZeDrXh+ns+
cbAkc8PoP0Yuekremx8LGXROVPV3mS07mfhoqCd7kU7hZIjSj93jqq1P4GLuKIS3uzsefZqDZCq/
gGbxeux8vHhBAev92OVE7UxihbqzquFg809xw7ArHHZefm58jv8+Xf/OxzHqxutPu5iCDIRCA2EU
MKi+NGwDUkMqiiQmLyAtvWkTBzWp958Aua3n1ja2trkTk2OwgKgvKXzHNszyx0CGDNt78y3oQqvF
xiSENrjvgh/LuC95tYtSw/FCF0UKivFqKCI7GOEh397OTXuXl+NNe1Bwrr4fujtmES1YHp6s3OHo
JvTFaxNzU/rRRacC3rlyQ5zvMLWRi9uyAsShzrz1opuqIVbloveDb/MUdep8zW4+37Ut2LG7t+sx
qfG42gHV87gFy245vGWRvSGk+Fbz0JD1daaVFbeYS5enFTa2/pJxmkQBgU5RJrPRcEGg8bnaQER9
AZWBxc/eKPePPjQwSh7dNeBqvu4ZRYPif4qo4HQFrhy0w4trRQxPAJ/zjiYi2lbyxYFUasZAIRe7
W+ocU8sCu6bpel2TISIFvkXRT34n3extsZoklUerfIZYT5LGL41JGUgD4UiBMI2YjGgowlNczPQh
jRq5tbOuOLYQQU1Y4f2+7j3dL1GQnDqRSEtZDG9tf/Kzg92/tfJtAL8Wzw1ZWxdeCqDHtM+HnC3W
q9O/WsWyaS2TZq3OsgLmXnDJRTvQN5DYbIGNeztjt2UhtSPQdiSBB4CJioYvoHjl0Nh2DXjQDFvl
LJ3iNZ/liFfQ0268rjvNITcMWwM1tSUKatWzMy3wCDh691Hu75vMStB7YjCviUm1G0qMhFV46gyO
jvCbZMweu2r42lJ0rKInx7D46ryjoDkVoxykmKxXtDUm4DfYSmOm0Hln/eTFut5xdE3X7UjfxtnZ
hG63QX8gqHFvu8sFDch786SheNv0evrWVdY3anl3FdSIDCDSeV6BKRoAlxinafqW2m0iO5GQ4VyW
D/P463oa0LlGASlosKOiCKPszUKdVDfYW8fqnvJiMtxt6MwrSIW6Vu9Ydpq9pdV3X/xy+m9t/vOm
kauNT7bwIcQRwzRxjvZs7bxmD+bt/XXjurXlP31PTeGUfls0d/m8pydxKLfxJvN2067bls8m3RDN
5AbKAmyxmgZLEFuvaZGCXPLgTc5G+LtIGt46Nd5XpVlEWnA778fwhIz5tDb7QKycrasiu6mezHbV
eqwYXAe2ZbnhqfHEbqzlLvPn5yowddrqHKQAN8xE64wpCcHfJu8anx7Bdb+tBdtDkPBwfaY1aUdt
gRJjXVo1CI3fWtvZkJTuJDdhV2dawe4I7vpyyqfwlNtB98BnPCdYdsYNW3Hd5CrInWMIAeNmsrkL
Ow4d0ICw3Qg5+aSCVs9NpSHQJX+f2Dpaojq9ssNTHUNhwGXHyDZdk2tGrxZf0YFPs0Qx5SmYple6
BO0mJBC6WYDq3fWJ1X0hej/4qqw6x09rIJjaX6183thj+RD6N/VY2ZC7e28e743dDML9EITCUb73
ump8ZC3Jvt42+BUQFyuW7Swj7uMjHIYIcROvX+YdFJ2f+xhs59e/oIGWWnaFrj/WQB8oPI1zsMvq
aSctyMrXzDnyObqJfwJOUvBbuGkbwZx/zEtIo3M0GB7zejQV8Gnw9VdQ48JJwxLjaWHKgmPgj3/m
CsJrbpX3hvDRGVfAu0DKYMg6KLvKERfLrQf+jKgtDfspnXEVu4FXTuARsU4k/jK6nyQ1LLc6uwpg
2bh4KYTVrBOr2Xn2F8jS3raUqOVWyMTQ3OCLdSrTwzL+HOJTG/25KRLVcqsUvdZ2GcEZoGpi5KuA
vFvjfM6Numgap6gdTxG0ZXoUhFt4p6ZJb7sbvF0aQKQzrcA0gAptNBW9dRJ5Dv4ze8cGE2mhJn2p
pVbZKNuANbN1ashzt0p2/2NbP647XDfq9f8XuKF9SrnV0ew8OE0yRdFhADn6ddOaU6Xa1wQRyKaf
oz47W+Q+S7/Z3rwZ+E5C4g1X5Aan676hIDNzZT0IvMIdZRHMp2F2J1zTQV6sLN1y3xQdPwViMW1w
dL5SkGqFcxq4AaYBNPUHL+2GhMzG+hudcRWuuTMIK1vnmP7pIbjRVvb2+jx83GCGI6pyITUFXe76
UQ8nNb9GC8yX+xCS66Jst2ncHXP2aEHdprb82xKa2ssUW1VMvG4YzlbPTxB53Q2N4f5Lg4P/VFpV
KLUqxZCdZfGMW+2zm72ErUksV2dcwW/qS5/2WQeSY29MLBC6QS07qWhuuKHSmV//fwG0qe3Hzukw
vyCzHhJH/OiD/t8BakXXJ1kTPmpdVV2xqSgdFIdV5fJ98YfXLryJaBDhoxxpSzaUXhsjRbDwXy7F
t3wxXTqurv1vzRl0y9/7JKoGTsLRt05pOSQsv0vlD697tf3btvOugldWxlQS7ItP3tRssI0CY2dh
WAJ17lbQ6rllhSvHLjhaTVQlxRTLpDd2zmiMq8VUHJQSwTAHWLk76zlL+caVwW0uUeuoLMRJM3RA
0CC7w+LIp85Ie6sb9ZqiLwI8lWGaN5RlZz8NyTmSgidlNZua0TWJXq2WmtqJVoGDUGEk39TOU9p9
7Ws7adsvRW/wjSYa1XIpr2MTJOwi62QL3Gu1D1F+12YP9XTbjZ9K+yziouYkQrExGAeruwCEA2Mi
K7pEhqVQN3wFpgzSJo3j1tbJccHsJncW+bTYD5lp06ebXgWrC1QOwdPJszMp80MxNc8OHQxg0s2t
gtMYrz15V+YwLapnb+W+K3m/JJDbY0nuLPQobRoZTsq6n6ECt7FAjhaOAICdbUtoCBLvn+sZWJPg
1bopx26qIkC5zqmb0n2xPLsjFF0b0/2BZnbV0ql0ye0l9UV2hpoAVO0O4QBN5O63mxs2a7rRK+hl
UepnRWRZJ7d/qYpi4/a/mDA9Z2ucrlZNdflU5v5UWtiMIUnOLhTos6H9et3vOuPKwjrYhMah1WAR
yZwnkcWPYWZqdNI5Zf3kRUojjZ1N1phlZ8/tHlE2kriCnsNGGrYEupEriJ3L3p17twiPNIpeysDy
N25cdfvb3KLg1R5xWRDNU3Sc8ugfZz3yhDY1tR7rHKMgthtqFETjlfa8vgNAejkJKYGy8k1tu6BN
UkDaWalHRlKHx64r773WDfc5H93bHKMWRXlROddopEWk42m5JnOCpg/DCqJxi1oRNbpD31kRJjTu
ebX3xqD6NNH4ecotb3t9VjVpQCV9Zu2IZRY10Kcg96vEX4oky7o72oWPtOaGhUQTlmqFVAGeKbJ4
cFDof2u8fC9nUz+Jzj/r/y/wNNc4FldNa63VjfcNtyBbGhwaeRNJpQ0loPfmp75OmW9nuJdwCB68
0FHZmkg6dCNXoNrbXs9CB0mmy6wfsurDhCz5nIy98AzJYL2K/GAvrIoIxwHr8mjBzE4QVrbYFzY8
et1L6R4IpHkhj349fnS/QwGu6MYxjyL8DmLHxzQuDuX6tzABQBc6KnA7OvEixgyArBW7NOtQzY0B
Wx9vEohaElW6Viz7psLNUNBsfG8j0s9O/FRmL/Zw09aAqFVRVZ+WTSxpeoK8LgRu6T3orXa3uJ2o
9VCd17eQsASk5kju7KVLWk7wBm7a+ul8s2aLC1xVXkRdzrE5Xor7zN6E9Q+PfbLze1I+Xx//x/MK
Hon3HxAcYoxVjg+sGccdRbKUprtVze0ENNPf23bRlZsF7srOFKYJGx/9oXqNmmjjWE8OuUttPIXl
bFcR+yYIELUsitC0LqMKgZTyNrsPpU+S3E7xhbbmhlj9OEuTWFl7cU5xs9KW6cll0yENrF3E2H0V
5Bs0cBmCVfcJBch9O5KFpwOuiwKxy+fuaI/1zzGOEyiO37QlJLECZuFAUsoBPdSxKdDk7aHQYrMU
bNpkM0u31+NK8yvUUinkaot00ZKeYopNRBrg8AWeB7YnU1rflWFhImr8OO0RtXCq6qpOLHLIz6l9
asOXpT3EzT/Xf4LO9IrJC+x5ReH3Uw8vBZ3cB8UMIrDoGKMj5rp5DfLUuik7EF1Hc5GDuWefOfvF
pPXykd0ALPfrMnQx7AhtQPGE1ppDLZwkFlCxzkx8FjrTikfSsHI7q8nJoZzlSyNpkNiDiYvpI2+v
w1YyHbSNQp9XsXMIeTHtU3CJbbOCh3eWH9xCCbh+Qsl1kIuI8yG0oPJI5FORNpuhwhUPI7foYK72
V7ddeN5Jh4Ha89I9CLSu1XODZwiTeMRHcFpNK7uUeUK3V7g05YMTLMe0/lkL/m/Qf5rADfT/H43r
B5TEJi3eOFlUYWolZPgEs/5kNP5zm20lo2VQUOuDYkI/Tfx1HMZtGMfb65Z1QaMksmhK+2UAl97D
aOV/Sm+4wz3JeZpuafCGU9Trur5mGZsiWj40Y7eTOd+kkWXwt2bk6nVdkPHKrib4JF+c7cCG41QG
6Ks06VxqkPqfdsd0zhlJq/IBzaH+riE1P2YyNrER66wrWK1Q7wNtDauAhASITfNgx33T4XZ9uVA3
y6vLFYzmviDQAumdQy/nY1m1CSFfBn9O3Nw7NtVXn/RJKG94IVu/peCVlSim8xdGDoTXnjy7QZ/+
w/nIxv316NS5SQEtzhFkyBu4qfTCA+54dlZRG84UH+0L16ErcG3E5EElDJEJysB2PPfjqXeyJMgP
lm3YhugGr4DWHmQRg5oNEQSisKaaNk1xK6wU1Ho4mXglz8sH5jdbmvOtZf2+7nENqtSbOp4RtxAD
ZpTJfGu1wZ72v+W0GJyucYl6Uxe2KOvswWLz0JBqP4KVNROeYTOgG7iysuZ+GUlQK5GDAHdaxfie
03qTjtLwcKczrwJ2BsnhQgQ5DGN5sFmTLOnyxWtNrf+rmQ9Aq/Y2Bq5lFxw0Dwds7jZEBlDBYHcU
7/BTZVJC1X1CwarTz/0SWC05BIPY5GiYtLv43vVewdpsuKvW+UhBK5QnR16ULnyU8/vR+8pLuU8b
00FOFzsKYDsBPRNPSHJwqiCdNoVdQaVlKuLcdLejc5CC1yF0PLfNgVffJQlU/sbmt0PvKhMTq278
CmY7dwil27nyrsK+B3y4WUrifYtmC1OlkuYD6uWdH7E2qP2GHKIh2vtOfBSp6SyiSZbq5R0lxE77
Cf28oljKTQkBTVouD2J272To7aHLc1t+UK/w0pr0UYe3pjtqV3KbQ3rgidah9XQ9t2kmWL28g8Ri
X3YufkVZ+wcB4rKSFBunTh+y6RbKGawqapOjX9ZxU8Y+5kCUp6peTtAtMvhGN3oFvx2OgcxyEf9F
Pm5nIu7GPD/JsNxXmfv5uoP+ppsP0pDa3wiCkKmxl8a/o627KQT9HvbTQ+3l/8Slv3Wd/rNbOTuW
ef+SetgUPN4uvfdTOMtm7qxNm97Sm7t6UYH61DXo5yvn5lc5uOXGDuNwU/TNn+s/UrM/Ursf23zw
vHSk/p3NojsKyn0UdyxWsc/d8h58klvCX4jkhnsCZx3yRx5VUB9TX7JyHv07QrrHfHa34XyXifnB
ldW26ykIicbtEE5bx8HF0VAd63zYXf+dH6YDHAjW339xlqqbgKdLgQNP3cw/Iod9l76JcURnWjkg
V1WcOeOIxZBa4rmOySt1TPfUH64hGLWyjPsxfJRNWMYd0MJDfe5MICQDAYxblnGYX8F14RRa2hF3
ygIbJys9sfQnal33ApLat7l8/VEX1mue2vHiou2gSutD4ctE8MYwcJ3LFfS7jR9HgEX5sCwRngfs
o1eY6Ht0LleWbbzJ4AZzwajBohAnbjh/Gj3vifjjy21eUdDcunYqCgcbjyF3sj1qjR3cGHQ/rxv/
MCtiQpVFO3C9zkcxZ/2AdqSD4PW2k8HZgnRYO990CMEnVAhbcR0OEyUHr+rzTRwScQjmwaReopnY
/1zzDY4X1A1+gDUFGwq56LRpk5t8o97sFZ1bLWWVNw8dmDT/D2df1iMpznT9i5AAs5hbICGzqrK6
ll7rBvUyY3bMvvz699D6Lmr8lNOfUEszUl0EznAsdvjEibnbfGeovzZG76tLrbLVC+5qdbzU1xGr
xyCBU5vmQcO/3168TLLgqTNtWnDjz9VVS9HPORthC1zeMdGCm+q969prs1j3+ay5LQZ6FUNymg1k
PsUH/pLY/E/Udz2x/XFsgBmYFw2h3mNxTbcXPO1dppb7uWZdKS8im8yxbfOIlf2DXfB4Zu0JhMCF
Xyd65KKQkXVFkPbT41qBYBqTwZjO/s0GRQqU6Vbw+FnXzLYfVjPWC8zeSNqgG46wUzj45YKzeyRJ
wdmKqoxtTT1uvCA/bM1Gxc4iW7jg7YTnFB3/WHhj6GE+rpG6S1YSBang5SgG4BQIIqLrOBIDFFog
UkxrVoYzyVSEUJLViz2TFtFTgzhecS1JGjhWHWeOcTpk0mLL5ODO01x6G0rWNf/OGN5g16Y+MiYQ
e/o/TZOWNU+k1s0Y05ovBMV2N/FOTXYE5L+LFzwdXTkpwX8Iwrc7X4Y5JsWsKaoCH15cIFtwdQJe
rFkrofJ2u2pbmOafl/prq4e8Uhm87Av7Zr/L+dQxGs9t8AXqlGFZRZy8jdUUtCO6qRW5X5LjxL5J
8B5tndY35TVrGC6mp3783GQ/OVNxQ8nsUvBZymqbV7NTXEGF2sTUSbY33SyY4ggsW73gs57HKMmR
J65TSp7dxYt0TwuztP+Z00TxCdkPEHx3xDuQQea++dNlWhYaY/dvr+k/bnuWJC6I7ZOe1zW4Wc/l
1SHjZcxoiBGCAbgIjx0Zxf7JVrPbnci+vKZVc8fA5sOm12MLF1JzYxv9Tu1ZXtu8QGeBFdfDEKE6
cyziiD2TOk8zC23r+ZWkI9gqk/o1YaNi6RKfErslpySpSicdSYzaLKvOLP9trp3P7PNCDvB/IOaI
HPZmaRlTV1ooXHs8C+oF7PL7jA6Dp1ZUaomKM1pmPEKiXbNuYyRB5FzKyW/q7MFs8kdaa3+ObbHg
uGNul0uSoeCG8X2BAaIpwoNkC28LlziVSF5fo21yajUIJyN9yPv1M2b/Ks5HMtGCv2omToxOB9Eo
2YauzU7W9HRo0WK75DgvjDoVJLPOiYd+erWUpR3JXoq89LPLjGZBaTBObB6s1A05Cs0wn2PqFvsk
02XTDa2E+FErY68b4rbrjqlb5KRH264xjGzDtbRycz9LMTYb/TQHNb6r613+0zMroUO2EZhJe0ED
032LFtLbm0kh4oNTtNgViTNq2+jMxMVx0XwDhVgz7784SR90ZP7eAQrR86w8qH7BU1mZMra2DtlH
xX/rSM9PtT6pGFhkpiP4KQbRaTMm55C4mtLHpdki19keu1nFqyATL2TYxlzcZHQhfuvXxl/HEXRh
hfvLTMujFiQ4rGtv5dx7iXVv5all+KWxlPTECI4K8e2tlhwSxLbJyfK6Hjd5gohQ3W3GFJo457h2
8QziBcV7sSToiO2Tdg2mwo3sm4AObT/vOgZex16RsWTChWQ7cWAvlhXmQx2Atczxks0qehjJ7opM
9d48mtXW6CRuMIiu5e5dlbKA4cn4tuZlK98/+85/28YbSGc3etSbbvoL52WzDzWv2jKFY0mc2Nq/
+04+rVfGewtq56i4Fcl4Sez6zHPntKx2F5DxhXCiOCfLforgw1U1uDlNExLj5TXaTILrrYq8UGaf
ggc3uT0WDiii47rNW5S+jc4BR4RVvGxjPX7LLEcF5ZT9BsGXOe7/7bQw696gpWugrm6m/2TzpC+K
7ZDJFzw5S7mrtRV0tFhVWG5W4NiOIlxLTm1iK2WSYpYq7T0dQ1us+hfQrmuYYdD43Va37RO1eHeu
QJ577MgvYrSKKnE2N8ceb0UV0ImEJmZ33/YIicWKnZTgJGYwJYhusm/F8Gtrvzn615F8XbtXFfxD
pqrdzN45RcWsITWTIb+m6NPCKc53wSblsJdsuvcwn+/275Bs9f+AtVKQdOt4R7nWxAsWMkdbMj3f
Fi2JSSJOS9cssCDYEG1Pr6lR+D174ezfY7IFLwYt2dIvG2QvSVwX17nFxVE1y1ymEsGNF5LZDqbC
6lGXmJMG9lS6maAVzMnP22uXyRe8d5yHtdIRIq5uYgUz9aKqUBWPZFYpOC6ae3vMyrBIjEFtL13e
p6glYs6EpheuD9jcT8vNv9d1orgfSb4m4rYGcyoGO6lQ1ageMRDosXEmv0JxpsrObdVEk6Goz8i+
s//9nSN4S+tpfTfnVzb9rNK7ElRWrnW3rJ8cnH49SxW+JfYqgrmSNWtzTveMsNXnavuMl5Q4rVVW
JZMueHPapPYw9CmJE8OOeraCEXaJCWZhHjIqEdDlNIAuLwVyTwlqd5aM0Qi2tWOidzt+p/5Ns5ey
wEvrH8/Lfd3rPq1z+3JMtODGTd92S9cWUIqWTf6EMdtBO1QHhQt+PHGnRsmwKa4rbgOeS67ZrB87
Joq89CjGZGin6Nc/hvmCMr5PO9VAc0lwMAUPLr2SDTljFgaYf+vtxLfKg5FeBG0ZmCDsooFo/TN1
zdlNn+3cPR3aRRGwVc8Zs2cdnTasbX40y/jmmYViDyVeYwhHZsxIGxmoBNY/5jqHfK7ibdaj1lFB
ViTaFvsqmWcx9BTDa0xeNmHNgamajUXFtCtb/P73d47jbdugYRzG+qful4i7xPfs8RNzzAMMzShP
iSz0eqNjOEXa4qVgNpOLw9gfrRtJMCezqmdccqA1BPdcLV4ztxyQX60kAKd+ouX+guGx06D4CZIj
zl9AxDsNWZq3WihAop6REFBdbOBDtK0H2+q10HWN6TRVqr4t2U4LSVf32LxVJTWBe7f9YQOwkB0Z
JbHvg+Cy24yL0bR5wMxxWoUZyoPniU6Zf9u5JEYkAracciwLw0LpxNJX6hsJzoEGcMDhlIHy4dgn
hPxquV3haBrqnNTddEyqbWPTLgAX9Zb42AcEL54b3a4nF8ovhtK3wMsy7f+nB6tiImQrwxtqac8Q
r6NxvB/ax7ybT7dXLjEbEaqVL6veW7lLYpfNIbXLqJ+Oan3/5DvbpwnGQHasQf1aH4DwaQOvL05d
roe3Vy6zG8F3S45BQrymuPsk872LO67Z4yYxqy4nMvFCcgU/zdomC2oZ3O6sF8dmaeXXGVrOMq6X
CuV/yBsJzxJRWKhnWIA+Lc49Z93vSR8zPIdXl6Wf5qBxi0ti6Q/gCrjoUz34Xml0vmmp5gZLIpMu
OHViIYwafO0e+sTr/Kxi2YXMlnVZtC7z7Wy1Y681ukP3VCqisLwcpxRNr5z7EYNEvs+pRu71qlkV
97C/yfJ/S6RU7Msss6w00VqdX6lhBw7o/EF1HhbrGtHucTGMCJCkE8MIioakfktTvNOw0HG+5ONL
3QNwRlrfcL/etsqP/YmKyC3T7jAFpEu8h7HQ3izu/nS378ckC+drs9LoZA1AsqWO4+dbHQ7K0unH
9w8qNm8WzlIxpD7ckec20OCt4HfwwXQULW0XpPmf1lU8I3pw/Y82SggJW6q5Vb43A4z0sdVel/Uh
yUAstdYYXhM0yx+A7hUh/2PzpmIPZ69vLZvWBndQdwoBPykmDLcyP/VgPtGHRfGRj48PmM303wg3
sArzD60aBLslj9IlsnA59P5pK8W1UGZLQkrfQFgGwpxdvOlc5tR+6MDoe9uYJJGHinCu0bFaIKPw
cDnP7Wnk92aCoWzLtcd88t78yvUT5oKG6fDDTlTDYCQ7IkK8Sq9d3RwX+Gva2n7RPtLyZ4P3TDqg
r/Z8+1dJ9kOEemmoGTabgU9k9DEBVHf7YZmheQyAQKmQ5DkeGEx9wi09zd9o86DTq7udc/J6e+0S
1xDbOL0tHcx0Sue4xCumjZbLbHnums43Mi8YyRbmzU8OmNbtj8kUtSe9d6nZxFAzy13m9JprTWBs
bcCc9DLpF1NlurIPCI4OgGmCs6Jl3+N+ij5tVvq0Wa5FzdErWapIVWUWJZwAtrRf23VD8xJYecNx
uRTTNz5V/oDEqZoHLXFBEchF+AIwdL2lV3v0IrIAMoOEcXsPPj5ggALlv3tQLARkb9maXpuO+Ps8
TZs5PuWq2CRbuZDftanw6i2H+IRE9jdDBVOSBQ4RvtVO3tjhOSO94jQdk5Dd1efmkvtFmIXHjl5U
hHExK5/AJdzDOunPgoZO8sZpeFvpErsUQVy8pTXHg356NebXof2WLYuf5X6u7Gz+e3P8IMOJMK7J
NNapsPCBNXZi1MFiOPNpCraABEilJ9WMKonxiIiuPHUJ1aouverFuc5bH4VWmisOGh/yLaDO7wrO
2/HWGlZrc+5rTH9b2/Izbe27Ai9ijZN8A/dcsI7kjdIlxMDop9v7Iol+IrgLs1OtzEvwe0Z7e8i6
LuzNzF+7i2E/W/nbuBhhduw2S10hadvllBdaYtsYBGT8SMm6+hvXD7UkQnWCUwNqXxj6WqfXvk9C
qxnPmneoKwiiBYd2mJ1jfiFE29uTrj0rp2hLAoUI7fqbl7eySVEDWUNMJTsbjurBXGKlIqzLSurE
dfsiu3Kv9J1/bLDmkX9uG8zHLSUuFdnwWWdlM8sgGwfI8cTOfZyCdB8DydYQ7OORqwgYMu3sgeRd
ppzM3kb8x2fcjf0YCSYHTipAqUz0rrV3ovUJyObUG9Nrtlihm9h+3xyq3lIR11VnfcrmFlu6ExRw
/Zu7kW+31S5bs5By57XOvSx1YIRZH2hlF6bpn2OSBbc0QX/fjHhEuHb0U2fHZntQF4JHmtVi5f3i
Is3i6Shq+bjFW02fjy1a8EkARs1xy6f0qo0x0R64atSD5GQjArhcntlkqZABdc/UooG5TyDM+FI2
yRJWdvLqDOuxK4YI5+r5VjXN6KVXMtH+5PXMjUEl/fWQdkQw15y3GGgAbpKr1U8bWmqmOqDoq7kt
/KPY4oIrXvAeh5mTActHuwvgwFYFprCx8JmSBuujK/EufneAd85ZLK07kRbbWrKXCQRAifWYtZbf
00/Az/jrpCL1+jDZ7h8SPMp1QC3ENTbFVc0iU38zi6+g2/YB2kMXaEBszLp3Hnk7h7fV9tEBaP+c
4GbzRIys7/Mx5il7xDX/tPTu2S57kEqnihghU53gcRgOO80pLad4BPrQW+5tNG4sZPNnO/ONxgps
ZX75KBrtP0Zwv603K2bUSx/XVncuuyksZ1XXkORHiDAOh/RF0gJNDX4yK+xM743pfWAsdWR3xr+j
V0aLXSqKYxJLFkEcDjFmpBjoi/Inxmt/dT7N5gH/hoZEFAfAKFamd5DNvNd8+6WzA03uu1whLZa1
UermLlcvXxtW+BU56Z6CMUKmD8Gzk1V3KF0hO13ude1l0b5NKsCzTLTg1U3Z8sZ0ILokD8P6QuqY
HSG+2TUi+PGGd7vONN0+dsga9gS0wLoe3/ZZ2apFn12XbUwz2gP7VuPlBTNRDbis6x+TLrhri1HI
plnVS+yt+p25ufe5Nl5Klx3Iv7teBB9NmDdnuEIvcZ5ckvWRqaBPEqWI2IwC7WZt7UywbOuuSL+i
V3YeVKUqmew9KLwL/lqVly1mLEMl/HmeL0X2Bb19t7UtCVkiBqMeKm2uPKhj1LyT1ZahW/w5Jllw
SdbqtpGkWLQ9PTX5l6z4fluuJGOIwAu2FHQw0eIca9OrXsaEDz5YjEZVpUimEMElOS2bkVpQSFdW
INR3w4yqYrhsGwWXpG1WJnzcc7h32aFlM7rc06+3tSKTLfhk3eTOYJTVEqf0U1O9znPnr+2xhCCC
L3oXYLJKx7rX/pddfG+ST+agQDTJli14Y1bOBM9kMJKS/eKt4/PqW2aoGuIlliICMFavAXl5hqNM
YX3ucSIbnZdx/Q0Kl9sql1iKiMIwqeF6yQK1GGsdbDk/kV7FCiPJ9iIKI+2TwjAYjFB38xAjcd5W
pj27YHRoPPurx7XHWdtUMHiZlva/vwsuPbc5KU38DEpf9eKRkt9kCdv15baSJBssUuhotj1uWYk9
YBPxHaNFCy33CQZ9HRMveOtmLQuuf1h8nn1xeIQ6xDodM00Ri9EY02LO1V+rf+Hzk9sNfjcfuKch
CYkwDBDR15i3C29tAcD1GamvWW2+HlOJkD9pXprjRIslrrdHs/9Ex9hSvWfILgd///7OVva5O2NW
wF0pnokDwzUeYaSf09r2G2PVQo7a5VQ7L6uLV60eXcyHfpGIyCAoG9crwU5oySeuf2FJzFWQNYnx
ixQ6Ws2aYjCwEQt62RP+72SOp8piPp+OHXhF7hw9S3VbN0rshs3jBp41mwrPki1d8FudppbZJCmi
G7sOzcVdftXNSTd+HtP57s/vdpo79gCaLkQghz/mxfeJ3LmeYuGSuCmSXtt4c08TByEBI49c3021
MuyaWXVWkkkXkuzi1Pqo9VCL6dZhx8Fwio8c04n5X52UFJ1a5mSN6HOfHyZinZu2iZxFdfX+qOaM
oCCCL6alSPiWY+XJkIVrdrc0dTCtv7ThZ75kYVr/8pRUPpKoLIItptSeJ2vaP2X8GHnU5G/gL7mt
pI/1b4nQCh3csluzQnRjR1oKGiRFEJDJFc7AlpFuePuC1dgaqltfFuNQFrdEgIRh6xtZjATBJX1x
cwxoCo7pQXDPsRs6jC/AeicH43AyK1iUnFMf754lwiM6O202NNq1sWHhrSgLuWb7mas47Mn0vP/9
nePnho0ZDPthr9ZASOE3bTY+d8WkK07vsrUL7smtPtN0B+bB608dOdEkGqeDKxfcEyAlYhYpNN50
RTiMzrXpx+jYZgo5FZTPrbPaEF2V8bSeTBWB+8cx3BJRD0nJyOZO5hR7eQOU4b2Z/dLX+5Kdby9b
Il6EOGhLmXbLHmnHGkBy7Ru3vnTLqawGhU9KNlPEN6BVZtBnOrToMnVBC5WG6HQMk0bV6ywTv1ej
35ki2hAosEHQzgAO0Dn/3edvTNWSLFPN/vd3sqfMsPhWkCmu058W+1OCNy/5lB48l1p0/0nvxJdG
TtthN3MtewAZnO4Nfup9vb2rEg8VaWxqvVzKYYTWXZKTGPiu7jL0s2rq28dZyKKCg7Ik/39xdip0
IJSKgGr/LEuBvpYHTdMDXtxbyrqG7JcIHuuaNm/GBL9kdnhgNvMJo9wU4VdmO4LHtptHPU1jqFGN
L0OD1sZvQ3PoaGSJnDTD1lSOg0mRMV8LcOnkvr0uwZaqeD8kKxcBDd5M5w08S7htbyRigEGNlX7y
kkSR7ySGL4IZtHQ2c6/Ipphsj8sUGeSaJ48E4xRvG6ds9YLPAr275KAgb2MKuGPqYuqI5d05mYqu
UyZecNs18TSSmGkfT9WPNjtr+Ss9NNOZWCKEYd3QH8kMKMZd0Q1+LqyXRXXdk61ayKke2XS7SgDz
bm1c96Z1toOlmroXb671t2N6F9yWFpyX+DfG2WS8TWUbWKx+XqmKyUhmNYKnet02WrZX9qivA67K
QlMHRrW4pK7i1CjTkOCuqwFeb/QeYF/1R1o9ON2Vqco0MtFCiYl76ayxdGrjdaxOGt18kzaYucyi
Q4oX4Qo22r+6vIH4hdCHhGX/0FI/Yyqw4vFKEiJFyELaz+sEApE2tnK8VJl6UBi/bi9cJlnw1Kwz
ecayFp7a/3YMB7F+VsSAXYKIOXKJJZLQkNFx061BWG+GLGrzP42BUVv8qW4fB5VHyRa/b/a7/Eor
M6so6NrjGZOz475y57Ch9cttzUgsRoQrgLjQ492yjLFOJ9CyuzkLbDDGhCWGOyvSk0xFgrvmzlRO
G5vH2KuRUwfjUi92CAKN19nMYtexVDQFf3uTPtoLwXFnB+0+idtgJM0beyHRVPt56mdXdmkfxskn
ge7zuFBRXsh2RfBiD2hU3dZWKC5dOp8Xa+I31Alv78qHNLi7WQmO7LWApxCHd7H+PIVWUJyWcxkN
5+zBCDq/C+o4P7mHqjaIbP81rzS1umoq+yG2lu0659voGxM9NHabWCLGwUyaRu9ZivNbwu67bLsO
mWqQicRyRYRDVTZNhc66Ls7M69yjTH/xZsXtSpIBRLqaPs2p5WK0awzG7JDYX1fUQczxDm9zt7dX
Yju24NGgGyb9RjkH1Qv3qWcFfaaKR7Kl7598Fyx6ZzOHMel4nFT3bhonuu1T8sCQio8tXXBmbfRY
o88tjy1z8nWWhKNnKkTLli64b40uKEIXo4kXtPsY9RCM9Ms63lf2UYsRXLaa2g5Mp9BN2/zD19zn
Dv3/GHYu21TBZd18Ym42LUO82b8T8gT4wiGNi8Q01mxRkJJDrt6/VNpLkyiMUBYuRToakO5m6z4S
Lp6D8ZQ/kXA52yfH78PlxACXnc9HMMUIZpaQfYFypEPurTwutbdpuN/WK3MUP0ISBERqmqzH5Kgu
o7iV52/uuE/PeNn4l2OKF7yUYdjwVowajwdOgrpN7zTTPXaQEhFOG3BTeCvaeNzxH2b9sxteylzV
US9TieChFedczzI2xOvQno2+jMA0frfpKuC/xMxFEFPfb2uvV1g6ntKDsqgeR7SW3Va4JABYgn8a
E9nqvobovv3ds9cEdaJEu+uG5liAESFLOVjQM8OG/NL82pb36T64zsl8t/VOt3+ARPUicGlMVm0s
KljjmBunqndPubPemYOjsBqJ6kWwkr23IvK+xPqraHPCQTVt7MMePjioiFRCM8qWdsMGk3l2/f28
UYYkzEPms9iLu9MWgHIfZ45EcSCUqWnf/3c5Sl/swdpK7EPbfOUT85vmx6x6ZP+wCWD/LftH3wsf
9dnKLCipPxmRE+QRR2knCbJgOhkn/Vz1ASbl3d7uD/sx9m8JyTZZDWNGU+X+rSS2H4zzkAdLUD5i
Zk3cHxlFsH9E8Od26cHbUOAH1d3JayNiP91evcyahHRrz1lndDrkMjxKbZyeTPvQhGAsWXDkphhR
bgThHEgnH4jzTFA3ur3mD5HnuzKEJMu5V3FjANG6FadPPKriAgrPnkyfB7Ovsk/J06/1P/imVC8b
PuEr+SU7V3fDebuzIv3MIlX/keRKJE4Oy9uE9AtxcU93+7s1Xe/shsf5xqLUdOKiIaqIt5/hP7gR
iYinTpt1Um34IfUDO9cRvZBYi4dYdXWQXVNMwZPbllp23Ri7oiA/LN40NJrjBLEFTlR8SoLyexEl
x4KriIVqixW+VoNMM0c3sTbcWZYX5svn24YlST3iGDEtGxld6G5XgwtqSupP3sO2vLH0x235kpBn
Ck5cgUrNrC3IJ8lVQ9uLU73lqnd9mWzBkeumWMoFjDxxg66hJff7FuNkjnqcCIji6HhG9wvU7r2C
DzFq4vp+xAmRBEWoKbvOJLFIJKYhtTV1yAhNvGbMH3MeEEd1YZEFaREZVW8GgDkFfsAcOPHuBcM9
KgIXhIy4V7w9SZYvoqNs0pMOhEBdzPGOMFbGvbOonrVkooWzc+GsGrfLtcPcxU8aXkCm8LZByuQK
npvMdT1MGbSCp2s3f2aVAmP5V60fhBwRBGXmGNFZG9MA8LZPY1QhR59EblSG5imPaAgKVbDznUB7
4ESwqYsW3f49Egf+e8l5l/YLr/RyuluQO3i+Uz6ZmDjaGE+jCg4k05fgwFqaO8Zi42fNG8bhnrpS
YTqy84oIjyKejhmPDXopunD5W+lxmT/4GL/wxAIejOdF0bMhS51//eOdhuoKF6Vpxo7XYGgNhksf
e49b3IflCz4Uq6K0TE9Cggb8Cw/qJb4y7Z3NI2q44Le7vcUyTxaxUVXtjYvZYg/WAPSsQRqwO37f
XMhpPbeK7ZAsX8RIjSbrkiR3UJnxEKS7JKCOikRNEqZFdBRhbYHnKGiGW7/NGk1nDw07BN+zRI4a
rXMJ6BBYC/Bn48/pq6MXQVccFL7/nnd2Q8jUwHB0Hmv5l9Z9oMtrNSqOoPTj44mIjjLQE6ANBoIb
cf44lXuxNHDjJd2XKWUnjCJBS46qZ0K2r4L7Ls04FR3o4FAQi0kba/VJYZN7kv0g3ImDwjpKNDMf
cAJKL9mjG21nLcAr46MdFJEX2qHiK7v3fPQV4UDduc2E2SD4SnIdLuTc3YNK81TflcGRWaQ4V4sg
KTsbu9nQMh67KGaz8mwn92X6aWyfZxU/sST+EBEsVeyNkWaBzd5+8wuGX+SvWtCdln9xkhh9UHIp
dPWxTRGRj4ZjelLPe3wmNf8tjUcDjPfOk4eXPLc0MZJEESckYZuIUCpimgy9h/MQD1H3YJ0a9JpP
wYiDL0Ovufpg9HHQIOK0sLIuMDTXgN1Sd/lkz+1DZaNoYaq2XSZe8G3MqMekgTlHMcf5PsyoiBrX
iX69bbQy2bsrvosb3ljUiQPCMjxbveXbC+XP1rHTNAiF/ivaxK3JWhP4ced4d+6YBro5PqQuV22u
bOnCiZo7ldPg3+7U3tn9RO/GaxqtT+m/W6DF5FSEZVwpal4fByYiTg/TQYiTT6uJO5lzLnChKb/d
1v7H5yGcIv6rornrjGqtUJpYzc+uF7UA5XQb+nVUxzyJfBFuhelSI7rLYf/m8/Z9P0y4L/pljMC1
EBvxdKqRk9P42IM/EbFXjC+Zljr4WLF97ubfXfvSqgZRSbZaJJZJtDa36QYHQ0vriTj9lY5aMCxH
5sK4BHT0/90GjTILaBnU2LUR7QDGg10pnqgkdiOCrqyN5rXpbG2cNb3vzEVgT5PqnPVxTiMi6Ir0
A2rIG9SNjvu/xcDtXMTY15Nzzw5e+YiIver0HtNoXXxkHCLPikZVZP57pf7fXElE2hgzpWuaMhyo
rXgww+Uy1D6ah6u75ImG1UVDJafDedcOctxhq9DYA3bhOy9H2EH2HRdSdZnP05QP2HEntQI2rHcp
OC3NZVPEJpm9Cn7ddZrWzR1CH8bZV6BnWX+uCW0jz0tVIyQlXxAxWVOeW7RliByed7Xbb83yrVPN
Yfy4HEVEPNbGyqkD99FeLiJRHU3nMdrLUapruCwpiwwzeemQeRldyM9QxuZPxZ0WlPeOPwNweioi
FqpIoyVXESJSzUBFO3AYv2T7javIqY/pZzt27wZYluogI4mwIkbLq+vUcxr8mNQ65XlUD09ghclb
BYZKdhwTiWZ0PoHEo4L44ft8Gi4GDq5bzL/uVDlaqKqkyjZcSNRaOwxjvifS/DJdsrvu7CKKHK27
EJFOhpNxNGt9hq9pD/p8xn3/dvKUuYDgwya6/7UF02uRb1iYVt+XzPTLRZE6JZFb5JLRgR/u8xpX
zMlL/Jm2gd6qaGokJvM/+Cw+AqKpY0+z1nnJUjfgeRdXi3Zqvex0WzWS1YsYrXwtjRRFRgTQwgKK
27l0noqoUuZUIq3MOhhZnuv2ENv+fDLxCMXukrMe1ac6VpWJJDsrwrXqaihqDN/Fsag4b+mPVX/E
0Lljmtk/+e68W1d4XUx7OsRlVj852xZpHg+Oid43453oqnEyQkwUPka8ZPUpaDNhNrdFf/wSQRzB
Q9eStklKYY0Fex7zHEwhkT3/tO1vZXbshOsIh+mEz52GufZA9RUe0AWpufpltSmKEzJzFDzVzjJM
s6xxDNJpFTUmDZJKVxyDZKYiZFo00dZ9a8CZdJ6FhRu11hyYq0IpEuEi6Mqdjd5oyNrG/fBiZk+a
9mDSz7d3VCZ6vxi/M5ZtzOcCFGLwUOtPincAy8r8Dfi329IlChdRV85IPIyVxsI3/ZtjTyEAO9Ex
yeJRGd0hRCvxaJizOBmvlX25LVeW6US0FS+t3nD3U8FeYTWDGi/baWhf9aiJsoiovrJb3AfHTnFU
mEdcXEY7fKUHIVYNLI31p3iYQ4Lg1aia8mQR0ha81axdbU1tfGQI9SA752EVuycXV1IMjz8WxmzB
Xa1hqZZuwDbg8MzTKC3i29sgM0vBU7kB5sLBWZGb2HVbH9xh87vkYOKzBV/VM0psSoFKm8Axm9V3
6Tz6bMV05edDixcxWE5TWCSnWLy1BMToAmt9MAaVS0k0I+KwML6JtFZJgfXUst9tYYZV67y65cEQ
KaKv7KnPQEFbo35Llp8eBi8F3MhWRTiQrV1wWt12LGNu9rW791vxPUswpkFRwZBEGpFkqm5aM8OQ
N1T79cuUXTJPEWdk8UAEX2Emw7Q5eHCM7dca7/tl5DzV9+nX5uJE69k4wkaIe6DILbVpc5kgs6Jk
u56c9H5ZFBd/2SVHBGDZWjksZrPr5W6L7Mg4J+H2sldecLEFRGf7cdvkpWoSHBY0oPM2UqhpvTMi
9M3GzsNw2gn+0lMSNCfFV2QGJHju1IIoJNcRbqYoiZ1gO29hHzRBFSzPf09+/yAfKCKQ5DIiorMq
AzQt+YZPWXgGBrlUPEdWVEXK2+eeYD/IACI8i2GaCA42kF8+uJ8Y7Cpr/Vz37dP4t8rAgaAywdXK
wvZe1UoiwXASEbnVJ2vlZuvf32TdbUBtLeciGE7TyYp2TAwLVYgVyT6JpFMGb0Fc3MPRzeZ+BLp1
CNixp1UiIrbGgfTrrOFMjsk3pxzPQMTMFFlZtuo9trw7C2GoBZAQHDZs2vc6j7jxuV0PdfGgWe+/
ostsLSxMZOWxU6PYYL+5zZ9BhTzdo+dHliTkYLPMG63fELLd7jvVv/PuFzHONFW8BEsCq4jO0ttq
6XtrwB1o/tlbiV/rqj5wyeM/EeFZbYEn2n7udxdbT2nQvKURuoX6K2ZqwQv+j7UvWZIcV5L8IooQ
AEmAV9K3YKzpkfuFkllZxRXc969v9ew3I1HIgKPbZ65+AB0GM8NiaqrOofrQPUJKDaDuL/zFdGLR
LLKK1gJ/qp031MdDiRWxJg23+DMbDc9tGlupQC1vEO0IuRKAR9iHlJ2EZ1gDzQqrwKyt9LuYFPD5
bDhb/Lvdfq2Ku7zabtuWVVwW9/LUkgxveGVyL9jTsqH/3LAt6/YfFYdVZxwo18sa401nh5f/EErk
4u4/NMvf5yEwQQk0+VTFZMW417n9MAJ/7fzqlr/joQlJCX7ZEhrWbbjJcX99D+LvR5uKzSq3tXIg
LNUdC0hyrMEw8vFH3rHMD5xWNixwrG2pdw1Zk97wRY1X/Tbtm7Q0TFY/exMDYqteA8d9yWoT4E8X
C0rmyFx/SSYPC98A52R9rd2T07xeN5NuaOU8APCxA3oXrPvsf0Hja1i2WWDMSbrBlWPAMtYZpcTC
C4d7oO6LPUS+SSmSXub+TjZVAWC5M8zrLJPx2O4t7MtOBGzzAVKgxwrlev/pggy2d12Yf/cjGnSP
8dONpQAVFlZwvk5piw+X/jF1HwU6uExMHrqNX2XNShy5TGg3vjRvsL/kE56In/3Qed3C+SE/4ZBx
uEWdF+dYVcVsyQTHKQPLvsZPbfNxMp3GtDO4uMKbIAAGfMy8+fcMpl12X5znI26z4bIGxYvcrSd+
d+sUlFNA0THboR3WYfT3W34n2Q2bg+dDC/LfMxhHG4LFY19GecefwfS543NtOKu+Fw+XoS858Y1x
lqX3RS5EEcXUcvc2bdud1dD2kMjBNdyD3tuCLp+4pMM3n2gdseUbaDOiFHxiYHfb5RuN+q6L5okb
DKSbxeXTbz4hPQgdJcQGY6YtzonL/ICv3mNTOybWu/cS6WUOig+lJGslOPXsyJ9JULVylxY3MYRj
aMVp2lJ2OI8WMqqIE/Ji2Jd2adj8dWZRjo68qtZhtFIZ0awLXHs4rV4StNBJup6odUZR9gAuNqij
s6GMBPHxjFOQuwICIIbBdf9d2QUIuh22QSYy8uzpCey5xxy0NsR3DGUpnVMq+8Cac140gkwn2v28
tIbI6lufH1zb8OyqMY16BSysxKuAUMSdeV44RIkm4X0rutL/dJPl1RvgXPp8WeeNnJIsb3cel+W+
moTBa947DsHX1aueJPlC6camE+/T3Vjt5FgHaJSPJGRkqnJfOIvhsUuzBupVr+zmfur6VqLfbQ5z
8BZtoLwTnyzThqxxIfW+NwETwTynkdEG0tQga0d65y1+GoxWWxyuL4TuE0rwssKvt2mNi4htENSK
7UB6P8H1tLttdCV+s6JaLenZeFcny/1sfy4hx7IZjK/zUCV4+wnk6j0fZLRY275l7kOcmiSIdUMr
oRvHKyVioVkk+/zYodsklBRzuG4T3eBK4NYxYVvJa3oqW/FQ1tOL7FsT8FcztnrBK7KhoXXWtVHT
s+/obbzfytjE4aIbW9loNzFWdcLd6TS0dsAm3IZlZ3BC3dDKBuvVWw2tp4qe8tZ/ylt02bLFMPTv
i5x6pkUyUC94M8tmKuMNyzf0Xy1vO1oe6vbd116eSd8GULSCuO+ZrB9KIfd1/rRYRbBm98n2VPvn
HmKGbYLbeLXzV//E4i8VpFBX4P86+W2qf5TOy01OoV4VE8bmiRakiNJGBNRbdvG2hdeHfu/SdjHA
xehvjhYidtPVX7FuoulCW74m8icIxfKkCJNbXngun1DCnBQ9UnnnFJFjV0G1/dzqNJhMUBhNkv19
WXnz/2XVMCv25jKi3P6eQ//Tzf3nBDwD6Wp4wNW5nxLueZH0peUmZTSVJfogU7Ir2tiUSzSbkdqw
Y2VtAso/HB4ttp1i4e8J3U3OpaTzZXPjJy+5bRJ/3N3QDuyvKZ9Ope2Fnqh3WWFiStDYR72dzR33
/CWGfeQAbGQ2QIH1lucXeI56OZOJ1xTLKMhJ+t1dPDZfm8m/a53i7+u+r9nd1CtZI7KpgqAp0E0g
oy23/JlteFweTWz6GtdUO3hI74/MybMyantyaoAEn117z2LxwWvZ7rYZKNHreZUnB47rTS9bGczb
j8EuB3CEm7KDbm2V0JUJdUrgs9uoWNZD3yZHN/91/Z+/e229rK2yQc9j7IG5NJ5OoLTZ1f5XPv+K
vY4Gfp8GbvfT8kUwxHFYZQMKkf1r0o9hTvqdRDHg+j/Qrb4S17Hbo42n8ouoSutDkv9ycEoj7o3x
pmzjRR6vs+hHcspwmwJuMl4D1x8NpWVNzlb7d2jG57GO2xZsBE/Er9BneUqS+377y1nON9lGbd9x
8sWS3OVFRPuJhtJpnjP0mNyXyLWGK63Gs9QuHicvBCmbZD5tU7prBDv4bbW7/ud1Q1/i8c2WMFZd
11oW9CWqOf6HjFO981N64zlH1ZqWcztYszejjJA3KSwPRNvWzLeOfpnSm7/uknkrSJz3Ub0sEN9u
0PxeZaNJS0BnGCWaB2uBlEC9lhEp23TvrkX6xLopNtyrNOlO7eCx2xjXZTmQ02zXn5K1DLteoIMq
P4Cgw3BY0U1ACdlsyMRULqDhSOosaCoJhb1bOjiQjtTGnSFN48Hioov85cVCyTHGiZAerjvk+/H6
h3L0GvesiHvoD1bW91Hcl5fTcfHPln7tGhPY+PJU9uc59g/16Hx2qybzOjfKIG1BeBEMrAzZ+Jmh
ar62H4r02zyaOKffX4U/5KFJU44xc9Myagav+gxwwXomXmySodeNrkSvH+NFfwBVcVSsn/x2DMfl
Fkp4D1Sel43gTXDVYFNMfYIlpvbz6LwQelzzj9dX+H3fB9PUv4euGLJB0hddxLxP0rkXKfRF5k9p
f1vk/qEETeuUksTDX8/teuey+Gmax5uecv7Qf2Zo0KmGy5MlOjjCHFrZ2zTvrlvl/R1WqD05HcQw
3YyniCnrw7Tcb24V1N7x+tg6iysbLCpaUBLIYZFiOLvrg2f/nZanhZu63TVeqLbl2EPaQarS6qJk
Ar93et+51LB560ZWLsr13CUN+mK6aAK4OABE+pcAcPG6UTSJRm3C8ZPKcsiEtVzsLvCbuyp77mOw
CMt7zygqp/v/SnwiHPttEaSNXACAAxANHVDZ+HX9/+vGViLUT2OS8xVA6KJH/VDUd3ObG9xc44tq
L45Lyz5pCe0il+5A2BKgV6U1HiXfv8UJtQensViRkzbrIqd6IhZkAudfSefvKxkHifXRalaD7+jW
VzkzW5njSn75jkeiODnJcgsc+2+/fijtfnfbEihb7Oa6LsmyrI8YHZKwWBMb9HGlNJy5dQusRG0t
LXSQsryLeOz9Va9xFc5tddtFVKgNN1SI3IlbxOzGR3tXAbIS1LS+6XTzh56zN0CM1GfINx0/EfJT
9s9u9zQ2X26yutpwk+UVWTiqDFG65eeZe17QiskzGF2TKtUem9qVbpFUdR/1tfgyVe5x2dbn2Ro/
oCPd8AnNuqo9NvWS2GVWFH1UNe1jz8XjmBkuUro/f/nim027S1sPnXkuUkKVHknnPYLh/SGz46B1
yYfrxtekBlW3uRKLxfKs7SM6D+e4uWdJ9jI0scE0mphVe2uEXbiUkMGNprEKy+HEh6d86IOtiDLn
0/UJ6GykxGzVFRICGihhZD0NHfvkC+js2I9bfbg+vm51lagd6qUEA8XoRrSSd7Wc7yz3Fi0mnMnU
TpsmRXIU3QjyJicO41UE/cCihVj76/9cYxm1ywaUd4LVlw2lS6og4S9lU+B0fJ+ZiNE1rqN22hRl
1Xdun+K+1nssGErn40a3eWdN7Y1JTW20qYvCykFD0UexY+/rFqSSi32jcS6TehNaQyK6LFuR6rva
e8Urz26TgO20Pp6vqWW45usMpISvVY5gE/YKJyqn4vnyRkX85fM2mnpLNMGldt0kFgN1XD3Z0cQe
LBuCA8XXfvvixygD9zd0xlw8lP7bSvNUuFA3wJVc1uywQaSq7JkB+qj790rc1uBe97qhYqhfJwer
ehQF/1JXKd/3YI/O5WTS3tTEr6fEL63ctItXt43qqjmAknfn2IYZaEZW228SfyA99t0uIgKi5cUS
FqXJ8TXGURmPVzBcrFVb21HcFgGr7+zlq/A/UbrvbnuCEmoLTt6Ma1wzOM/Wr6E7x8G6mt4WdXa5
5KM3oRVLljVp6dIom5pdnm0nrzIJnOjsokRtXfseB+6e4oC24BQLrLIDUd/qH29Nj55jgilrEqfa
hZPRsRs9P3OiNQcP3Xh2pyVcilNT3+g4ylMUzYaczyXG71P3PiPirlzvrqd8nemVeB2E7HobILio
J+3XLmY/6+SWVgSkAleJ11n2jj1ZDo3qVQadM+9Q3N9d/9eaPKk23uCdHRwiE84gsulRRakfKUfL
mcUdwylEYxUVYoXC7xC3AhvV2HUCeEw/OyzrZnpZebefCpb5A2Y1pXYO+LkbOQ2HaJAbbOUBd6LD
mEDA0dlOCajoSPG0dPO+E/9cN5n2o5cIeRtk2+JCXM3voymR4Vj+asU/tf+5KrzQX6sdwUNbloUs
5cFSm57ZNMuk0iTbdLFSl0Ktd245LqgymGz3ZUh7w/1dt0pKbONtuWO5hCh3MTJoCBT7NTNRH+mG
vvz+xlhLucqKbQi4ZQYeV/ihxAPh9YXQDa3EMoSMWi+GVGdEV/JccvdD3A6God9lEL04lhLNCa9t
Qm3k6Lmqw1YmB9nXYcMfx+SvunmexfoSN89xZrgJ6GaiBPjGScJS28EN0vmnF/IkqtSQlXSOo2zB
fteCYt9nZdTRhQbQ14I4FfL4Lp+Evbu+DJqUrWKyxqHwCUPRKfL9TxU7xVkdDMnXmZh413RroaKy
0HbczWODm4zf5PsJ3PJ1ARAVitXb0u+l/yPxPtfTtLNb53h9RprlUJFanlt4aQnJymh1RTDOaP9J
TQK2uqGVDXpB70aF3i8WFUA6yFT+DWHMn7f9ayWI8Trrej02oagCm4xI/p4Sk8yWxolUmuRxdsZy
m3GbQY/8w8jX4zLgASi+RSMMsaZ24tSj3RN/wPvJTKEu33uuHVWiNmRrncGVQEalF7RlC5LEmhGI
hzjPhOQGx9cNrUSta2e+U8Y2w9Neus/WBK0AsryFMuBiFCVwh8qZLVrgAhNDLdyz5zychtyk6KL5
5yogK25QkcgZjLKtzR4a4p87mdy2lagNN8WUXtRYkcpEN/zlbS5EH5fptkud2nTTFA2ZpJUj4cO1
e1nfkfl580x8LTqjKKHpd0tTEYl/vlZdyJxP6eIYHEWDORAqjmqwC16Luhnus89A4L/kuzocgsEN
lpCEkBvacyswzUJ3OlGBVSvr25UM+NZ/t30u0JzZwiagASqvhk1FZyll481W2ZGSrl3UZvE+KZZT
7plwSbqhlXCdSi+l9aVKwTP3aJPtMErDHqu5v1AlWj1C+Lr2SGIrmx4n1/8heX4sh+YM3jzQGRpb
2TXJUkVWuSn1RwA0WZTFw8e+plDMHh7lTPfXs7xmeBVQZU0pondwWTQ3Zdiv424Y/Ne+LH5dH15j
JRVUhQe9zBc276KynAKnPg7t6wAhmvKVd6aa4u8uqXdqxiq6igMBCoZueKgbeEdyAL7xuL5sIXA3
4KT2725RLUEGVVFWxdC4a4ZHvmiJp51VpLssI49dWxoOCZpjj4qyGumSuBbFK5Zf4qEAIJsQaL3v
GSn3rYgNiUO32JcoeXN4LiB2szG+sKjZfJzbxGnpPjOwzV9fa93oahjbBfHHymGRDfAcclTgLfRU
iFuYhi72V0K5dNuinid4ajf6u2boDry+DWkjfue+N3ap67yxRdHjqJM1IagXju1qkj7QGUXZdyev
Z+nozSyCFFnYJfmO9BZKpo1hRS8r947vqxCqCUe/vm3w9EaQ3zp/eyS9fbi+nLqhlQJv1jhVOhOO
44j9ZavEvrupCxsrqWKmwMbaJ/MEN+xsb5+BE7q2/DDpTJctX2MTZeOtZTqObs2dyPKcsM3vennK
+zkUXbrbtjvSf1/HPrhuI83qqiiqvs+6OY03FpW9tStz+ZTjwtsm1HBA0eQElQ/Zs+aqt9EdFQGC
F851sotF9bIsNBRZ+uX6DHSfUIK2lz2ttsVjEQpGjbcFtnyg1dehFzdaSIna0RNLBR04eFEhgg5P
ATXoxq2EGvz/4ozv+b+yC7cedcWI14WoL143+WkqPibL1xLXLEKSUMx/XTeSLhSUIOZeZzXeRNnl
hSZI/Grfd9P+lqG5yoLcZGiiFTns4wNa2Tg8nFpTW8r7/5qrzMdF4carlyKrLQ7v0bGzoFfaj39e
/9/vez5X+Y4z3i6sXD1ABQqobI0Plf1jql6vj/3+oYGrJMdrA4H3DEki4vWHNr0jAD3W5FW0z4u/
GNzyfbfnKoZqbNAFvOAhIBpcy/5W5OiRyNDFvluX2g/S1L7N/bkKqMJfzx2ggSG4lU+AUvUBJx+L
ygCj0C2wErtJvHgFr7AGFp0+uZQdM4cY4ko3tBK2TQIOuHa1nKien8mSHgvhGk4JupGViAX5o9Mv
M+/ByZTuSGn/crf523W/0fmkEqbINaWU69ZHAgxtg40H/5WFTnuL8JLncxVL5WeJ1VXOMtzLpkQ1
YSvEeATbe2KqIb/LlnH5gLLj1j5q0jN6Qe/n0H9OX7YdVAHEof3uhdl+noN2h7Zx8KTv6Rco3gyP
GQmv200TbyrcqptK7nQT7LY45239LOI7NjxUHP1AN1VJuMp6XKdVz3gq0WnP6Qe6QcCtLQYDIErj
TyrxcUktu1rmxI1qSMU0DgUS5xatlct6XD755lhoxVPcxTb+Nt/qnSjGvYi5weSa/KMirRYAu5u8
mBEF5fg0jmzfNUO0+OQ+m0zyt5poUHmPvQzn3Nyt8OrYgWPVzdKgyLpTZbmGw4lufCWQ/Y0WgC23
TjRkG/RumwPp0VNGqCFP6CykBLO0xrJK4tqNhHwqqxBPkSFYv3JAra47vebvqyirDch6isce+4QE
fZ+n0zMeIPZuvBjc8v2DCVepjQmzuduI2ola+Xc53DU5CbL5NfUOJHml821xpcKt0JG+AfRjsSh1
PLTL4hGL34Zw4yrYqi/J5hRL40TCdcMkLvckXg2W10SsCrIqHS/3kgnFJ0RrkLvQA2p+XF9T3chK
wHpTvnboP3eipOmDURRhXpguWjp3Yf/OBYCKloUQOExt+fzTt54pvUhICMNC6kZXtlu+bswC8tKJ
JvQnEyDFx7Y9pNwkGatzRiVUcc6ZoOHcThH1vwwkB8vwdjd0Z2v5lBfj3WgbzP/7Kv7naZxzJWYz
Py+4nLspEjno5+otzMviMDZ1aG9RzkcokSXHZqQ7eyHB2NzVt1CcIlH/gb7CBWac2ng7CYsDzp+S
b5Xj1J9YizbT656lWSAVgCWzxK3lCJ+VmQ/GXRzVmQydzdQtrUl2Kv7K3trSnUVsn/q2fCxcAWJZ
8pAW2X4hptOF7hOX399sZnzw2qmFeEgEjrLQr7u9lWcvbukFuZg/XzeS5hzhXYz35hO+h/eNuUZt
VvYPPt1zRwZFe5fM6EwrDOug+4QS4WsvWEFXzIKBfXf0SADJwWPVAgWQgXXN2V6uz0STSFQ8lhXL
mlSdwEz8eW+PzffO2NCvWwcl1KuJ1Q0VuEvSlBy9goa+3ZIgLZydpCaxD523KvGeLENDttyyTyOz
jgmuNSWPUSivDtet8/4DC1dxWBt01mOaTYCCLvxYViws5UM9ggEqTc+Mfmizb4SbtmnNSqjILI8M
yIwuHaKkQzqppy+JU/y8Pg3d0Mpxe1ybZUEj+RANHFRAzbjna7e7beiL+76JBJqJYuA2G6LUTneV
TO75NN2E4+OqFn08ZbhxLy6QiIv/aSQt2mRL19QuogkvlRq5X9Ltv3GIC3mo5BSkawqA0FdSg9bi
122muazGG9OMtUe9sV3cqHSSwEJP9DDcxr/EVTZkInqLpTFD1Nr2Lq3YPjZCpjQRpbIgdyMkefiE
J4mKtU92Vrw0k3ecus5wWtQNrwQsLkdTWpOsv+d02zXJw8abgI8GP9cNruzK5bQRN+bYXGTHQ98b
Qssbnll6C10nNl8VkuVanbuOS2VHLR4omxFahXZ320lRhWN1ZIoby1v6CNrrXpC4K/DgjYm4UJOI
Vb4r1PGXzNuWISrqX1n9I+9/WksoTSuqOXKpCCvRdqy0it95C5TC6UPFxrCaPq1APqcLHrxvA8Rx
lfGKbcsco+MCF8l67H+A+0rUYQYxrNteuLla9eJbgc5v99KKtT6R/tVhn3NTO6km/6oVr7Iu2Iw7
GI3Kmd/VjhXSuTG8jL1/EuXsN/bnTZZZEstGrauIz/1+eIB++aE42q8LKJElZPj4x+upTPcVtfoS
r5kNRR8mfn+F7Mrd5Ss9eE27Y2L8yrvhy5naw06SYav8gcXnrX4mE8QS/DADNcuNU1B2qpYD+ynS
/0yB7svdcLJfoVu3B1F1KL9c/8q7K40pXELwzWrEDfVokgzxOdvGoMgBapSLIUVo1+Bitjdjsyxe
6qlx/s8aFPv/HxNQNq2sbDJ/6lv/zJN1v8XZQ8mt3XXb6JZXuVhWi7/VEOW2zrhYOLiyWm0o6puQ
VjC8ctgE8mwY6QTfceKnpi4Ci3wYgJu97Z8rm1Yy9LjFM0uceX9y6FOW7UaTnJzOKMqWxdZMFnIt
4fMT300ZkLC5ExbLcJPNqVp08epl65ck989pFveHeR7o3UyS4gCMnkl27H2Xp2rxZbNFTV0CcqWL
y7PVfphJYzgsvHtI41QtvaBg1DtJW8fntimL9JQsyZiE49T33aFraxFDpxa8rPt+Bl7/lpWmakGm
W2pZb4mPGJOjDP3BfZ0zD6LZoG0xXCk0YUzVggwkkFw5ixRkVPvyI9tBuhbFqgCSQiEF92c1G9LF
+45F1XoMjR1gvig+8z/32XfPE1gWJZBX257TYS39c1xs+yV2850/rwcPT8ZeKkwCWrqPKAGdWQV3
6NDF58QPmfhmgWRmoceYmC4uOvsoMT1Uo4TY5RifJ3Fq0ue8PHk3gcJhHyWmhzWrqi1GLuLunvsv
xNQsrnMdtS4ziKmeF+ngPx+yM9tBnDAED9L/q+uo1ZkYScOhBJ+B63T9U1rdmu6oWoAh7pC5dlpY
/wuv1FpH2Xt5MdvjFKfWefltnfyAV1EOPXEoc0KT0zFBQDWOqZZhUuzBPs2xujIpdrydAquOT2nf
7ebVJAik8U21HIOj+tiOMrHOdZYCvdodqvaFQ8zseo7TJGy1IuOt4KboXBGfi9bKTvVG0243rbnv
3ZZ51HIMbkkpBdcRvJS0IZh2Tla2BEKaalU64yiBu4x+dnmS4f8LF9JZRgncaXYy6s0OP68CqOEt
OTjFTWVmTtUijJ/4WZpejCKyLeQzOIgWE1+vxiHVAsw2oxDQLDEMQq312Kf5s81n58HurToAN5Hp
/KkxjlqCGZdMunXD+RkPPoEc8nDLfl13SF3kqiWYisyp0+c4NU+H5u5yu5hO6/MCxeHL7YK8XP+K
xm/UYgzel4Q7yMw6D2A1Zo+ODHPvlqIGFvdisjcnc5q02ZqO/3foy8E2N9zvdFZX9trGn+E06yK/
ebab2iEUsQV99F3pmzjvdB9Q91nXZ7QbM3Eecz/0liks5I1WUQJ1Ltg29/OE01uFB0032bMGHCGt
KQ/r/rgSrIIzf0Bfvjg3dLoTC9slNrvN6GqVhVPpx6Ahj88pGULgZw75NhmSo+Zfq+WVYl2KdQT7
4rnyJ+vLZS/hUWJLYnqj0ni5Wl9ZkmZmqCbH//Hy/4kr6oZW9tfSmbw52eb4bLdl2Fr17iIOmuQm
0Ikmjak1laprUCutpDj7IHuxXBmILb2nxbfMePTWXCe8y5q8CVMc4i2ZxTEEQsHZu2t8ALML2mZ7
Z6zAwSwyGXp5Yeqw1FlLCVx7TCnl1kTOfZP3T0AVWc9rjatMVS8mnlPdJ5TQbSq+9tSqvfMCJjQo
/wKyx4VbvDhtZ9K10bmrEsNJvsSjkI13TsUiUtAEyxYxPMzS0BChm4ISxIMP+ppujp1zw7Ydt8me
Mg9tmqaeDs2KqzUVZlVZEgMyc/ZSPyT9B9y0H/zO2eUAcHhsPN+0s6iN7+PiWCt6+Zyz0zaHrR6e
1iY+yi35fH14TWCoXe9O00DCwIGNyqkNLDQ45vmwp6I4FsRURtPZSQntfsuo1cyLe/bB79EFq10m
p8Qn/dHuJh65TVt8bmxa3nbJVmsv8cCczskc55zaQxyk8ezsUyv5vtLYRDuocSu1GZ5yt89L6jln
6CSf2jl5Srrxyetaw4JrokItv1C0Zc/5KpxzNdkz+Oez9hDHw4fblluJ6mmSEC2A1uV5ZezopL9S
wT4KiDzg3mfY3nTWUYI6byEeTRrYf24m8Xdp52SfAo2XhKwHZej1WbwrRu9x6iqRTSeSWIM9bkmQ
9FnI7VeefbTGLYjZa8vWHRsjb/hWiiTkIFWTxb5k3xtrP9M17NYVEpx0NzjLvT3WezfhYYKmVchn
jq6JqPh3z8wfCA4OwZh/bwaiL7IacRWDi47+vTHxnYj0od/qfe56OAONd83a5xeyq882E/tEgrPB
WljAcm83M/ap8cSdbwmItbLDdYu9362Lf6RUaVkBiZN+I80PiEs07a5e0vrIynn9p/eZ9Q0SAQ52
qbS0vi7pMN9lY5o9xnheNgEOdKdwtUyU4so5LFtJDw7q9N0YQAmq5u2zv27xLE4+heJwt4fRGloE
4DXr0QGZlI3f/CXqOJdoQ/JrCgTMTCsKWg4hpiIxVIK1f03JTzwtG5SvmfM9WZsH0ldnG3KkDYeM
YeYe3MHbuVSG1oWoZipR2Vr2cW3iedDEulp2GhdOx2mQ5U+cdE6NFE0gZmEqSugGv/z+9kSybbgY
Dtiug23lbR9gGsQNUuCQDSRomsSuanE6toiZ7K02CbBBPUG37xu14jtZ2UHsdrsqFoaUopuIkrTW
xs48aUH2Mxg97pWP7QRZsTxohsEdflyPD03WcpSsNUpbDg1PkVBs52vcHGw/cnzDMeQ3+fx72UDJ
VvXsojGqn5ck6Mo6mKsl8H5M3T2VfzsDj0YGZg+5T9kdsT/m9CPLf+ZDtRd2GW72MS3asOhOaRJW
FsGDx4/hJmZVTlWCgKEBcKNeOvyrrPvLRnN6ntzoeSo1QL31Zb5lYAuE/M5wrBornGYT5FfjDCoL
wFJKpx43YWNs2/851HhfquWwBtf94HdH5Ttrpaq0dFDHmXNgfjG8T84i+ehKbPSzB9rcJg98+y+L
zYd5KO9tBlRELdpPcSE3YPCGkI7yXmQV9hv/fiXtGeIahhSlm/PFa99Esr05yZZQNOFin17wctRD
ODl97topuYkmB86g5Arq0ypLSQWmLG616U+y1jkNJycG64zBsBdnf8+wypVlad24qvoYcwAk1srA
QoraHxnWUAB6JoQNhdWuTve5l/l7UEGOoTUkx+vf1plPyR9WhUOuheIszOfRR6exozT5cn1o3b6q
qn6KrgZwON4wts0FCTMKom7XGUKbkiBn8wfpJa+FK1mYNXdJWRq2c92MlIyS5cz1iszmaeCPefwR
p9H2O08sYshY73erc6oyEbgihSqHtVqw2JzsOtaDmfabTV8bmyEG8PJn+feuF1h+Ekzg4LpuS00O
VjkK8mxkbg9B8zSgTeJA04z1h3ro211BhKnY+ru3/x03VMkKWGt1o71RfIRnNgRdLAiPW2GV1IEN
avtEdoEzoVV4OQJmLsqPjl8AGPYxoX/Xzmffb4MWTEbpqfE+ZezkXugDq9OyhlMSkvTluhk0a6tq
0EgUVIksbfzDgfCvdR4fltzorpcD6HvTVzLJCnd1BGToU6S3l2p9HVIRxAWULqywax7pdObpuWo+
LM6nDr05LYMAQ/4XoGtijmy3QP9Yf0jLz9cnejlfvfdflJzjk7rk07Liv9RbdcFWBnMSuqS8n0yn
Tp1HKTmn7QgrHXn5wjpCD6MIKmYHdWYIQt3/V9JKV7XE98cOQTJsy2tP7xnaZup8RDOcCW2sO5uq
9AgJAwfUljHgBwfQ5NZMRklShyD2OfAxx4vJepjqX+Uyhusyo7U14quJ5VNnOyXFbFAO5dtmozJa
yUMC5LG7BO306/rSa3xcpUuAoPFsD4OcAYucGKj2vBUk54FMC5MSiu4DynUnzWXJF8oHfIAn33I7
9gJexCa/0o1+ORC/2Y9TAl16nJww+kUVylvGHXVNmg+E/a7EvRMYKljMqUS7WHMjjrMt5mawd7MD
NV2bYPFR2PHRLN3dF12GBs/hta9AoFE65WFsN+e/CPuS5bhxYNsvYgQIgCC55VBVkiVrsmy3NwyP
IAaCE8ABX3+P3vLFjbjL7rAsV5FIZJ48Q3Hgz2QpyNxp9xfhlsT1RZMjhIeQv+rMB5M+djyZ515d
JzalXn3HfmcX4b/ukCPrqwnMjby8hj6Di0IVs6FfkXwqSu0fp8PGYbyXoMTlYy1N6jJZ23KeT3ed
52TQfSOQ35Z/WzcCIKyK3K5gHuSl1T1UsyUtsr7R6U77RxaB+i3gtCclFszGYrT7mxxenw/Up8di
rmXoR65bhzRBVTblMQ1AT10OYcft4z/WzwMNVF48H6EgsZsLRHwvWHDuDoY8Oiw3tu0EW+w07tvf
A79ZvyskpJyvnK5Z8S9AgxOvQZag0NZsWdZklxVDOkjfun7FMpcjoW+uE1Wo8+LMfLJPARrO3nwi
s+56MEtJqgFSL1GQP2bE1lk2hvDAfqYZrheUMx51cZ3K6E2sKIdcO6+HlJ3lNVuIQhrfx+U91KlC
rT+r8Qzb13wuJ4zBoSDd5ziNpaSV8MTRuz7syIal54BFAYSZp5mgNEDb9DjOJy0f2JDxMm2mhIaz
3l1a2lCdUAwc/8VkR3OC7BxgAXfM+q17gKI/Vz90h86cVaobZD9cVkzSGPWJU8l6UzOgm3c9zTr9
looFypNClSuxuPVUF67kGKfQaAgd4b6WLYsAi2XC67RKaOLGqajTuU+TH/sCCq6vJoRZDapimafn
vzLXibaVIfM0XcJGPcTIGR8zaFwYE9ujw4Jo8Ek7DudmvwZQmwWtsHeM6Df8ZF6RRsDT/aY1FTAx
G1Ni5sZbYZPnDQ4y6eskfUgvEIBnP4uFc7z2mvazrSZ6jkLVc18Y88lKjCRrvRVpP7dpryWp5Jho
kOI3z8g1sMXkr/0StuS/odfU1HzfFX+2fDkS3vhuOvWrkGFKP5l5XTtdReDw8X3mBA7CXQ8Z8e+l
TPT2HsuoYQBcdv1cLlWiz3m7C0XsFtgzkKU4seBYxCTq+ZCHfV5JzOZLhAa5uyXJzI6bzQTCTSoK
9d78uupxyP/psoNo9mMAHsnDlLNigGgDxOx4fyb6yFA8S4mT9gKSTLl9CVm+P/lemPstWwS4WaOe
49+kVGSoqZYb/Q5zr8Q05Nz27CuyfUr7qysz6E4quU0bQZwz3Pct6EM7qku90WIuBSJWiNpbtRq5
VAjfK9JLMlrFVDUjs2z7Bl9fOx0NzQtbrjjXIi0embHpejv3bX+dMkD9f+DkpOBpPiAGrkHmac4v
3Yq0lfuu0IbfKZ0k7qGTEJH/NlMOkeXsJ71/sVspxqtdyyHxbVYm2/Aqe5G6//aChnAn+lBsV4UI
GIBoG/IUikpNh75RMpnWLMsyNvs2mrUiRk6fz9mR9mRDcJejVAp174hGnllVhCSm75llfNNVOrAE
k99HkXgf/UJTONrqIedvZ/eBPVbAZZfztiIf7Lxwmg32neBTTS3Rpju2JsPKFgJdUsiYVOUs5PiH
uSMpXg4zW4g7QMKe/+sKPKgLn2Fu0niYuRVdO3v2AWCmCMrdGtqZzd+FszCaVtbsEpmwMaH5s+ox
0WCJNQ5zf28062FoRJZJUl4V2aSThw1E6fkf9Vu2bRiUkwRWVj6Kxgu1x6fOU/9daECUAcofxHre
kzViegD+vz+tByAdXY35gup7jfIM43RdJ5Rz3Wx5RNhR5Xgi98fdJMnyDw84ObcqpZir5moaxhUt
5dbnsCepymWc4QGQZ+Rc7APIn073F3gDTyW7dgJc+ufFgG+RVqx0p0I6Atdn1qgcj6W4LZhBpuvR
JfSRyWATXwtq3EJADZiJbsnpDubqoy8z/GRX0n7ca4tQh+5tXbz3jctJzKFjLgG8YDrboeLdWjnq
pejuwc6Sa1cZz6ai5UhrZmutmD/Tu27egGHxoU/YhRSbP+4GTszWNUh/H8gVR7krt6o8EEA7X/Yg
Y/+4j8TXHTHkTSzsvE/IkYEVVPRZ+kXjOuOvJdTIYqm2OInzBa+hn19g7i/l51kK3t1AC5xUnRm1
uk9BrVo9bt0Y+ZXFkti02k+kvFzVzKOjtQ7ded4viGlU9zMY6+zexSCHT3iuvX45QGzO5nrp1On/
FTz3ZrnABlKzZtwnFLxqz8E4rM9e54er7LR3YxsdbnJ2g1I1nMvLR2LCeG/zlfTPfR667ZJqtAq/
gh69VLUXBt9ZzWRkMGHgQlHzrY9zpzDeHvp8EYmfddv7ohnnvU0JMhie5hkL6ApXls7wgHbIbH7H
dV3H9hSd7n45jtTXB3Zoyp+GwRxmrA8/7sldFxOpdZsOcjRjpbIBVoRz2IArVVLtbP5JCpHCY7pL
jBRLQ/vEoRdJ7WqXd5NkYbItgsSUCNdNdnGZ24+8KIRassHBEoOodevr0Y+wgv+Trmw/m3mDUylS
Zwf8iarfMguJp81KkzjMigBEMP6Mw9J9z+SJnwn7iraqQtfRb7phu4RdTmuY2QVt1axY0qxAQe2f
Ihf7z8mzMr+Na7BVyvP9sR88R0jvUEK9o6oFSS3bA0FwOGauPuEZTxCMeY4KpAYj+y/M716/Qju7
xWZLEn4eV+o0P9lFCtyq14VNdJovJdOp2RpRFOc6VMwH77/nkfDM4R/EPf0F7e2U6wYdQbbdbcwV
erjjMILFcxmi6DDZhgnfCr7KvBzKmpS9z8Enkmffpzc99KLrGtkvijUi+lM8uQVXSUVzOecQIa/5
+ryoLqfVNkBfjuupZ0b9XdfIshMpkNumH2gEUeaxyN0IPifUmkfoH4ZAi123H6Cb4TfIg1wukZWS
ndfOhf0ztbAYeSwIXfb0UgBU9smDB0uUfvaOFtsL6bdyio0M6yDvxs6VQ/g1oHHd2rAW4xwrWQjN
0mqczmScXxiMnEdXm0xJ+syEKZi9eEvDEWvsJ+Tyvizogm/zeuqHYygs5fWCFnMEooMCQrPanTPZ
bglO49pKUFB41moOMfbXFDuWrqsQxifGpM7GFISpeuynBO9osczFWtY9ITOZGkM/Qulqm1K6xRsu
hxkD6oi0t1t24mpbP6uFZ8tcdb0BRhaXA5yI1vMkZnkzrejqdFWQflJj0+9oDPOmL+3A3pMCb9zz
siLC8jXZlUNVLvbTxbkdCNAvXBcU4bmPgaPj+0QPjj2AR2ZtzCu8CbLfgX4Mrpvr2ZWJe8Iz0edv
ivO6TpfS+X00cDE50knWvHQHnu/I8yV/LzEjit+91XP6FV2ckJ/RanP1e0HgdfKyHoio+ZQywTAs
lX7Z9zudF/mg6yWNWB40qLG6y69i7lLX+O3cOa9P33dyviYuTXtRLWfK42dzFEj7BL6GlQZUV0eR
nBCqFvGIbYYdCnsU+bmtCDYqPUWptQuGkTpIy2Goa8+InfDnYvuw53hdzSTT+FaShWXXBBzL7OvM
Uuy+bmkuy2nGmZdF6NF/B6a+iMHibr+LViTjbWPoz4CXh+1kAWDiUJbjncp1yMRFn3Yn6w2pein9
6Io9fxMxt4u8YHzhvKVz4s9Xu8NX9Z+A30P8gvZ774E3kW4jSTOLZZHsIVhlTSvImWvVZAqhmPD0
YlSNGvyLicig6rBiWib3aEqXJK1oelhxXXNYRyAHb3DDU58IS49G0Bl83hqeQ2P+KxozTQjxlSmk
5Ljw4MdxM26VaCIgpaVrrNYhPz/CjIkbWpITs/trYiOZf04qwcvqQkfmh6DVuKQTqlOwKxyoqKUr
HWCJ0SeZ/mygjs9grtgF+X20kfq7ocvX5AdXrgCCkZQz5GcD353H9BeLfbVNssJUeYMEeUxEqI+u
K/svZYY6ButWhF/722LM3L/HIv9AIjpGB/lIl0n3Ejjk0Ks3Bm8m/g/zGFbCbZpOa8xqEVcdbXO4
lQMhzUOZTehzcn+oEy8VKby75DGVdm6N70f/mPJMLT9LexSYlMqRHbQZzkRl7xkyaPlt5wuW/ehd
TL9fErjuHI/usMU633mHK+d+oglnFjtJlSc3tu9D0sJtObevZCQIAw/ODHV32ESMFRLgg7GVPk+H
A4QIodOxR4KsOHT7cGUyCA9HGHeqn/dcAuuB4/EUf8ip31E1hhTmJj/R0a3n1vrZMhAB17JDrwHi
4URvdDh6t9yOsqPYU8oMDaVCAsbQ2+bclEda+/rh6/Mgk2IjcF7sSouRUR82fOXWJ+PfbeiJ/OvR
Wdqf+77y8H1cSuO/6s378VuSEcbu86Ur8uxSgudrnkC9C/N7PKbSXiRO7nK8hr73/GGZY7El1Tno
Lf87RTd9X20fF4htwYnXiMue1K4qvqDx+kV88ZKhFwMci9RanCbIQv2dPocOS/HOEbkgHrFXdMfu
Nd/CcRHek8W1es1EeLPjlO2hXgil0/CwofncQAtGiMZxJ44eN+DdvODBTag3OVflVE09TKu+xY4W
OmmVCeoY7+ARLOR9kho2v6loJ7u0JbZAyQ+yh5lv14LmoniZ3cyPrs0xkYM/oFFEy9jA67og04MY
hqD9jQASsLTi2RlJduUw0YjlHdpu6xKoGMbe35X5TjLf9B7l55Irinks5BtN/22IBmZA1pUekhUn
6uwxG8EYaUnK8Id17Dwv6TYKNFWOJZup17QfMtV2AfQgTBubx3BXrYTOxbczFLRy0BwAn3Q/OP4t
S1/vfemHo+pzkFVcXXJ8/PXjhlf7A7rS8OAJV9MbYuxD/pQhW1y2yObCmqkxmwYMITfQBr4ky0bH
+/3Y9VNu9+WSRMxJqaKQSaYkCAsvTx62d7L5+eDIv0FALwGVZXk9psLl8Kswb5nt/f2ZCk6/9wrI
SCW7ITSC8wV56gWOdcF37x4OPlr/PE4c1NdqWHM+hxZU5Liq5lzSBfF+23ieHHlqc6gOd9KsBd2r
6zY478WCf9kZOkA4eSlLXFYfqZqK127ehU3vP4YpqOzVVpRe3OISULXeVoE3mlbo6DjlbYr3CF1T
egJwye7CGHHlN/sMZx4UBgaqX53qSJG9SPJ00fOFYhJi6Ft3VbBf0ygS97kvtw4Iwexz8MnxBilk
YrdngfA0xJC5JR/v8a6MuvWhy0A/6U7ryncTMFT/m1gJYCafTzn/8zszAbNdYrP8P0cJibHtvOty
6OdA/TP4Bli5If60n+OOsrpSsfamhkV+Nm41oI/10JfziFPhX80Z0+PBZBzjE/zx+okrUB2gm8tl
TUbda/uW9RFvh+R+QuiPKm8Ynei53Rvj3IIZL912KmCykAHJMIcDKjMUOb2PKV2HrAJ33scGqRjr
7yyNZv3MACAihCdZ93uK2CJxg7x5+iw0sEVoqIWnV76yjP4osO445FNexOloaa5K86CyeTV3Fnks
U1dvgumxAtrjdcvA4RuGptBnLky9b5OiXwW+ECAghUhsXlSHQrtkgU9ZA0clDgmN8S0sFtT5w457
On+ie59CyZqP/i8kTJ25oH6KohqyLYP/RW4xhC9CqD+SOfcDwJo6H3YS0x1DDK5U8Q4QDghplQgV
wl8MC9b+DOPsxefJeIcvblfJ3O4liuZYBcBkUjZCOjjE0BJm4dO9WtA3+PpcM/drjh4NzT3gymNY
r1kCbnCsFWAdNv0pzTgDQEMMFv7nGwEUEfizoEUSzV2yn3T9iamSpP45cwKQFoxuY4aT7tSWlv8y
EyI06gCDuauVIrYRKp7fxLpO65uRIRLZ7lG4cHfGPZsQgphRuCFvaqMHaSZoiPummCfAo01YD4s9
sMPjweibjnzH37Z2gAqLOsuOkNE3hz66/2oTJuxZCe4X95GvJeH2Mcce01UDAD5G2qQl9PlJK1YZ
z1DTleB2rNPUxp43ezjz5XHlZpvvRkLc9hN45VywFijbwl+6Hs2yvIRE5iiTs4+8+6RHkeoviQOc
+j3zcRtU47xS4SlRJZ5ew0yy7UcjD7MNjRg2Pf3ahnLU1zw9RkzkE/JPx09iR7iehH1FKooWRb3b
woWHMOuzTeMxuxWfyHgFptSSTS26+jniWVLihw84Rm9H/2BcVMeCXCI4lcsmusDCATRjFILUZJpG
6INISUOyV3ijhwzVC5KEp3KLvP8EN944npUBtLJdOFd4hJjCTvlVMOQGXTWM4E+IKwUkSBXiZmbf
7hyPrE39auJzb88ea0iEcPp42aUujqxiTGt1t6PPBjR2TvNSXgyyFquzLEv5SI5QnJ/UuSAovopj
UiC4MMEEfRPLMBS/Sj3q1dYjZrSJVe6YsuRPP+WHai0MJREvniHLaAbAcX6QIKGzlXL3VbkFAiiD
WICG5HqMWizfshLaVhgw7LMpvzNwlNGsEsnOtcL9TGYQonEZnTvyhADkfDrGQrCXgvlSYyUZu17Z
Fr5xMf1mZgdcp0EiM+KT2jFLJE+A5039cVt7O9KHde7Y9KwLr3bRGNZnCIkfWeG2R8Mg3X0wWzkU
SIcmyUnTOsfeBL0kZFaJYC3GKSPJlSyWiQXNmgxibXCmjf7WE5BG37Vbum74UvYwv50rTIQq4Pht
aKD/Rh8Mva0DS/lX8Ht2dzXZwXnFViYv45wUpGWp0ie6RpWbOLQn0Amtmxwc2yV9Og7Fjx/Orun+
ojWDlR8eBucYMQMZ5ENurCp+YezZMQQhgSnb3zhidfo7FeHeg/qfYSD6lxGfm6NhhQh2rzOm5z2t
gbiXw1xFf8CNrc7RLKbARUUJ5h0yonCzPJUSbcG/EqYQ4RFFev8gnk2Dfybo19c7HY2jL/2xlNkb
XdYwFjVgky4PjQtbnn/B4kMvF+KE2KpBrcuxgt25IDZrSA4nblaWyMeFUZZR4SKmLRbNmpqZ8bYE
F5i9wFJnhyBZJgoyTGQAKyvz6jx6S+dqWdDXf3UqZ+PnI1ObfBgO9Mlf0Xxhjq9L4HzdXRp8yhTs
Y9cs/V2q/cj9Fcj+4n4MJ/Y1j5OED0i7ZePhj1aGnu8/QsDywtbJOibd54CuglyMJvGJbUk+Vmgy
O+wTgFh8P/wsv5dGl9gGGdRwQLhHur5maZ5PDoVp3a97QvhFZp1flu9bVwo11/l6hLklbj3tb7cg
Fp5epM6Q8fKJBdEPpNphEHCMb13oynK4hjMGjqZKoH62e6eV/cvppP2EyAcyqbMFXZOr91GytXwd
4dWk/9pezuWfrmBb+Z87sHe4cpab6Tm648x+iFic/JpJVI/hnjNWLvF+01oA4/JmW9OLX7t++S7X
LBH1ovdTfVF4YQUmhNyG5MvWr2a7Xw9oUtA7Qbqc1QlWJ8mtP1NNNaQMAXoYMBKcntBp5eMgq3Mz
4/nTUAwfdwbtfy7uEp8ZnlYbMreyX8DbGPkkhzEUXyUAKqwDkzTvyvrjdn1RMIrkT1jqHX7BDX9m
2xV0Ax2eBBQsbG0J38JWdbOAQYzDtfiI1y8YALnGnz8zZtkRm3FMx+Sa6j15tGYdn+bgty8f1989
Lrj4lMNsxhBctHBPXpGgB5TmvAkdIvoHpeUIMqSE2VqsYFxuEdOtuV4+sWlkY0MnvtVk9ieSRX2e
TaDsaV+4qWZjLOkjoAl3ouEDbMBfsEhKu5cCAWmxGiy+PfkwdW6DuQQWGcz/Jhq3wdnsHyq9tA1O
+umfnna3/QFifgqkYoWEPeaUmeEXoh3HkDYKT16HtwV3kfjZx2iXtJbHIos2Z/Dmya4ndypmGNr7
cvqxSa/H/Aql+gmO5NHnwJyzII+0r/SakLUeMoAZGJ9Tgfa2Ag2JojOivYv2fZqKPB3rExDGjDsb
613sBNKkxFYEsesDiImxSwMIsMXgNGnTGcy7Bl50iGvJ7G7mJ2x73fhJwnyEoLhgRuYXPWL99Dlx
2ZRfowoKvxPV6Shq+5EM1cp0h+uYHSH0eDR0MoxfU6wFGbhEfDs0llzzyuGsj4JTbjV0LmV4BLQm
DrRTtgD6yCmx4XdiAUGESmH+gNlwLv1o6ZXkGJltQ2OOm+uFdil34zXvR2VFzQfP7M/Fhg0QcvCZ
oi1eYDGZR8hPSv1SRO4GTBsEirgKLQxijpczA78HkyGwnzk/9xuAMLqmPz3dS2xiUQxGtAdzIvFR
q/XoBr9VnvcHWnCf+Bybvg5DAUYDQJsSy+aNFJOvA/IcMLYDlPL+PmLL5V6lyryfGtAKwvS1h0Uu
U3XEe2eOJ0XoriWA1y2iUkWiyxNMDLGWdm/cih/+K4dIRlupQiahgTjBH7cuk32CpLNSDudF+1jg
/pzPDVZyNFjNMCi4Bb+/IeO5Zz/ZDrDbgcBIN7qjJygGMWMVufs5bxW07H+dnZks8AozGMY1upuW
qWGMlGq+jsUigaaVODdVijUdvyRF3B2MuDswmy9AnGdwF6sCkNnUoCKo7gtw49J9wdKN9dglDIft
Ohif5WK4+/CK5X+P9EjGNy+YoHnNdJ4cK+wPccV9t3qE332gmZAw7OrmMcgKyEKefvIFcP9PapVQ
X3a4kNXnlGz9dE1BfSYYBly6XbHb6Y+WjAst7tAXnu4Oy4xdPHDQW4Z72sEPDLQAyYpvNPJtwQKX
lSUsvABO9Xj59DAtDEPVCnnDpyMR2/I5n/u1ALsVZJyAJRSN5/lwohD4r7sGhHQbEalhm77AmlVd
CNDfj9+PQ7gCoky19wcSKuSKjsgAfDt+ARaICK9L00Mc/GaRBrY/x/yw5q4QnY8PftvNVoD2gw87
VuOcFi5cPc+HtC2Cyb6XOCyvvZeueOj3afzJWZpdVH/iGMkF60NknE/F/LAW3v4+BYbadivXbHgR
h+asHUApGFsA5HJ49qOIYaoURvRE17jAlBrAcMS0COLtmiwa3P2uDCt9PBGDvf6i9iA/CYjO4qEv
IL+ZTP5/Ekf/n+/l/8aH+f9Ia07wXs+qQO/J0mKmIx0wkabYEX4wYgbca8qAb0G3SeIw5yhsab5g
wAdYITSWEWwhL5Aqj+U3C06E0XdT/uHpDgbc6MLPPLXFx8rNoKC6i1UzA93v6FZw/JcQ8nRo7OHg
39SeE0h5dx69cPwcQPtIp2cGidEgvhCIzArc2QVzw+9RSooJI4VgNP8u+RQNr9lsjKUt9UPubEVE
mPq3bNAJSx/mAUND3wZBMBGh8hEEYVa00zMWSJgN1bK2SJZZup8DtwA77tDTT/0v7BOZKi4E0wzG
BWyCDvLFFhOf70wW0RNjZwEp4nfGy7N8Ilgwnxc84rHgNd8ybbNK6wPbjgrLr2ybgBOkYq+xCASQ
WA8jQjx4PQXYiMh/K7oDl7fbOgDn+4QNmjLvCXbTKrRYGcc51EToPcrrTrgJB1gvM1YSb8Q4ViRQ
lPVnFsrWOdhyxguZ+bm/ngHKv74pYX0/slrGcjw+NLZQZ5YXLIN1oW/lkAsHlTmaOuwtOoyfrNax
3L38XJwlkJ96nwSWbDhaSq760SbHOP8ISdLr0E4kGxy9LrTHyHfrzmVBTK8pVpVtlU2VSMpb6NIC
wWPDVqac3vJg7RGfE2xqiu+wSZyy7tF3uw35V2SC5LJ/tr0b0uGWWMaYx7AFFPfCmYvu1eZyyOOP
c8BZJFO1uXI3RlVZAjbC9pgmsZNwWOAyWx4PXnAQLMiYzuNYg3Lpk7cNnFJ7X4zjUTQpH/flGVMg
Zst2mg5Gp8pMgo8pWDzKlvhjW0jeJ4DBna9cCRzmYhiayN8Y++P8Ps2RpJ867ynD6r2c9/OzmbaR
/4Q6PYXEa/6gdFQH9PC0qwEdWIxJhhzz9r5tKTo6MEO4GJDfxw8caHGw/K088XQB70+Z6e/3DsHo
yz3J8nJu0fgkilXLvIBQUMl0zoZvTmDyfYxpYGdf6/lYQPIpeSZFcRnGYcC+fMAm3VUcd8X+DYaF
ffprkyV8KCDHtcW5Ay2MNMFrKRKW/UjlMci/2IqOx1N2IBMHlWcmvn9AxK1IXsuZrfE3UP3Uw80S
bj5/VTk7DqjZrwQ9qDn4mTcnBqet1os8kgfsNol8wIcV7Dc3WCjc0lAC7a/TFT18Di6BzeyPkjnP
7yzUOFlsup5MWIsgxEUid2ZyNH8Bf6pwA5BfzxdyTzptzuclTLn7AYw/Cy/HIuza9qs04csAh/Lj
z65duvwBUPABo1h8i1hHHAs2EP8KHdj815v1PO5ZzIfhl57KwmEdBkc3cN4c1r/HXVIuniIxQ+kj
/ZmH9MD3OpB9Nd975k7yY9e0U8/wMiIdxBBZWm4gHcG8bv9CAA2xm+3Qu8Z6MKp3yWVL+oFmWIp5
G+6OnqnjmUipg7yUgCXk16yYc/on7UQwNf4qMVEkIW+ExzYRHfd7Zc5pMI+oAVlurqBdxfyWYd4w
f9isLfqsgBWRu8cKKncv+KuCS+r1wCcpsGE9SveOD72jvYRVVA8ftlm5WFxZh5HmQvl+mL/RJMN0
476Ywu+BWNaDwwciyaUAd26UWDu65GzHsFHwt0RCaMZvgGcwmtzrxOoF+2d9+KzOYOkX6cN28N5l
j4IZQtEPw56kv/gzj4VoojhM/rAtE6XF5cDTI8CpwtDdG07/h7P3WG5ba8K17+WMf1Qhh8GZIBAk
lSzJsmVPUI7IOePqz0OP9GELRP2aam8vEAvdK3S/gd4lSzDrdNzEi/QASJVNdB5jLml2UBoGHTO5
tRbjpa7bSe/sTAyC4BebDOWPehRT7Ue1jP3yBCyjmn93NeWGwe6NoJ5MqCTU/x500FIaarVToHzj
TDGzIxnKXC3lYTLKFjyCAX5Dnr2qForsJaV1Ti1uqRRVeCmTsr4s26JpVfc9veLFX4LZAkVtceWR
Sk9gbPWWfnekUA7Sw0btTu3UZelfijqh8jypWFMQ4yKAuROTpug/xlJANFNfVDSNY4JQ/JXFelTT
5F+GsrBnfca4lwwfh6/SpVAkOw2XJNPtJ+pJbgb0SqhsipigvpxkKlvE5g0paZLnFlw/hxmjsWDp
dBHoT6ozQBDr2zxDZ/pJr+ag/nQpMtDfHzU9eZS0UE4/56o1TO6gxWL/DXc1M/5dgqjSf81iHhR3
RdXUwY0xC0r/rENSEL8tVqeqgD6nSnpcWBACL1A5CX2iEs4+2wWGwVZIs0jRHWhPBvcBUZHKl1ii
2fyiN5Fm+nPZJEtgW6E2ITemd2oiZ06/pIvFSh5a1t+sQ0Yws1t6cMpJRspc/lGE1cgFOUMzXmLX
j2hQNsCz1Nt6GtX+S5ia4cxyXBqz7ApTYsRPTW5CGaBUxJLotgDQkp9jmGtm5qX1pOcvLKhhdRyK
zuqRo7RG7a4SckH8Tm2Gppqas2dzObvUSSpPyNDLAsZoVoHudKMxdCqmEL0UukNF/ejA7t5VjdN0
dNIepnqsm4fu0r86Rh1ieRHHz1Iev/LSmfkJ8MQ4fW0koehxTSPhOZeKcIJmt1DTujsFFA8AnVuC
BOxCpwKT3zWWMcStU/bFML9qxbyU36myGfKnPFzyqLSDgrD5FkSzPn6ulynkpGPm40L13AomTnK2
2JvN8hDnTX4XRT1zP2MO0v2YmgFUrl1GNZQQe6RKKd311dwId0sBHORbLcZhl6F0SVM+oDgQPoLy
K43PzcR9j58QTNVXukWBeAxk1sbDNLTm7CYKFLdDHph5/DIIRQUaB0/M36GmBed4iVmFwLVhWSx9
iqK0XD73/SzO3Bdm62dQJglX8Ij8+JSiJm5wAj0ElnTfVtFJpgjsAjgXshsDqk/81AZpN93OwHvL
G6UYBvlUSOappheVJg7nl8VM3JGruxTb+rDI0sEC+NbAQLHq9HsWc2J6sZJJYamRokxHm1gNhEpN
XYr3JnUJqh5p/QjgotduEEdVgt6jl1TED2FC//xhWWZVflTmpiqBEIxZo3HeSZXey4DCGId6EiH5
WxTX7Jlal9m7ZaaMeDSrMbzl89hoHC1sJYAI932c+3nobTWDqvyjC8sugmwti5C4zLYyZJ9rCaEL
NWAIgEFKvWgE93FopPC7qCL3ZQ+qqR7xxpYl2tWF0PU2+IhhPuf4SY43HOp1yaMcpAnnWhnK4GbW
BIXTpkyxDMqRwUl1mfF4toGjUsmJADIiYJj2dKw43o/FzSir/D9mAEAbECEQC5/6E7oqIyh0wq9p
+mbBnNiiaukZorHQnuAKuhQ3wQWZqFKhMfryeQLkJvxGq6rXVK8cASYmdlyPljLaZrHo87dOgaY8
HEK2Ak7NSd3Mxl8KF+nwWopF0z0YEYhxjHLgNEhHFDoLNDKkMVOjkxVwaetPKFGQ775UzhlI1VDL
DFDVGo258rPYthksgkFI1L7DHwVYB/W2EoVqDl4c+UTT69Q2BnWRpU1OT6dS9UWs0HmqBv0P47N/
nRqD5fBRi6IZPmdN8Cx/y7RJl+8pRMz+udbzpA1dAdTQY82OPNzraVnFyl+KN1pmuVMG4O+vKc1p
6S7ANIeXRsP69y7W57zirAMVJHwB5geCJdE6CftYdMTbvLqhb8ivPsehHjQPfSlOwJKljstHAhY0
Hoo58MWC9TwDdqB26vcx7kddckpgiNO9xr2zbmyZbk8JFhJyWWcPfVEXzwqCYTQI5gyOwuRQt6cs
bucJ3Z6nlkUsVp0yVEFv8eVR5hRtAYgsnSQR08dG8zAOp0zlJEEmzAVRp/Cv3UxsNcSaAY2nbeRO
rNktVaOyUPILTtWUzCfgE3S9DlaVBdPzQAdKDQ4x+6F4NAK08T73KlHgWDSL6GSYxrgox7xL9fk7
bZypK+ypE1g37HrOltRPqEKqP2gppgvVNep3MAQjYY6gmANGb6yz3uhGxaEflorqzmKYTn+KKSeu
tNIaNGoVQg5QYLYooxtuT0Fb/ylJOttDQ3VkHOwGksI8v2DVYAjIGXRg1b9pbRYbkrsomFmDtIkm
yfxCcy3vPgOPUKM7bsqTbtg1efoazUGOgl2hpGbwqIhJP7ECKw3Qw1ZDG/HINEuR4S0tgDn6REud
Dn+pqmriAdBebaleEU/9giZw2wSFz16yVJzPQ2o6Fl3oBn0BO2qFvv0WRWOp9D5toKD7NTeDFScH
1ajyoTsMeSX36ucgzGX2GrnjVx9p/CjaSzyZSXYLOVlBCixpcvVekUide1gAhXbUwQNk57Svjcwf
y5Z6gy0LOQ0Te9QC3fqZGAGXRXuwRJGVqJ+znO1cGvGf+9MCMAUlUImwBHyae7Wc3ehcUcLmONam
XE9wtI3lt2jESKlFSP6ZCBHX7FYcuRfK2qdwLoBHI+LQTs1zPY+V8MsaLmgmWwcvTdjFET3qguZL
Wg63/E/a5EPjWUBg09qa+y858KV4AGBf4I5glxdAxJe4CrUc3RW1akrTS4JxpDDbx4Flx3nWxV/o
2cmoZ6my3kuPUk41Ht33WlmcgJvLYN72MTMCvaRuofd5TcuGCrwobtKJK/gFW1DZfSFF86k2i9r6
VS0X+aBjDe5rTlHQqrs6OHASXaLbMgtlA2592mgq18gWzYD2temLdrxNOWKrXwAvcHOWqlkx/vCj
6iJ1pjSRxNgx+Q2kPTf/0kAvugPNMXqlBWdgerDERDOiS62gUZnJelAt3ct17ITnE/hGM3/h9l82
rikMQv5t6Boj+9PVZHFx6sRQVjLX7Ii7R5Ihs3wOPWr9SC9xKBs7g34RPodSHEaaGwyLBvhVV9tB
Ue2IA+xF1LWlGE49VRc43dOXjjMhdq1sycIM8uMFmGoDIe7yyBvSgCXBkQOhFgDFhlUrSQ6LNfzk
m3wYG4SFuWPMaEJIbRVi2xBDk6yy8xKogtgdScJy8keNdn7o6KGewUYptUr6rc2Ufp6rMIiXc96F
gTra/ZB3se4mHJdEv0tYD7+LchP0rFQhJjaSW8yKaf1MS72qb6h+axR/6yhrMvi4ElXHU5ZVSm3a
qAlOCqhVEQaOLRhCVVZensTaWD52zEGiAlbvyvxB5NzXTg5qH0Jxt3C0od05FZ0gtGB55EbQvLI2
ktpbOjLjkjRiNQDM79RwuOMOPSWwRVLdCnu/LIIMTwxSUXuCNiWPihvPvdDcK9YCBsTlxjymt2qq
LqLXhLmZgKdfyjLsubCwaX2BrqJWd8EcBuIPiXJ0LwA/BlUAYs8UBzhFo1Zf+jpNXfSqa/T5BMqY
ZpOBn0shLVJ8G2pi0wSPkQm8OXLqMotKSoJCkFr50ay1xpK8tqYomHtmN7ObsrEUhe4tiWHNj0sv
KslfJctINrvkEG/9qVVoA/B/sgtKTgEpyMlrGoY6bZzatATaScCX5MLmmGHEJ7wI4y48Kd3UtKln
lirXDKfP0in4bIplkR2kgfve4NIG0YsbIG+T9CzqalV8m/NGFLkralRfloclRwQGrI4Wgx5yS6la
2oc4tajhxPEk4Q5Ok5ymiKCGSao5bUifg2OVNTaYMlHGNX+PmVGYNItoaC+/Fw439QMqZCxdtwv/
vvHqkLoYKIe2gUnG6bdrh5cRDE+R21KYi23pLAMgA93jzB+IpwtgV/tjTOjRmX62aMr8WsijSa0a
5RUp+NVymxJMOzOzUaVfHMZQnmgLQTl9GIKuRD1nkK12lo/jrC9lcoAJ2IWhrcqhLhdHFHuMBZyY
Ad/tQQtig35BafZtl96l0ZQCOYgZCdgAqABgAh7Uihye0SjmE84ZSqWJ92VbTMaLUtAw113Vao2O
HvBcLjIpEXPRBgXVBVaR+nFHkSq6hwdB/dVryk4Ql5uiWlBgBpURKNYNjcrMWnwr18Emu0tr6GLm
5bIuyO2t1Ol0DHnBWR7OVk49y7LDTtVGRB3ZR3v6WNKY1MXtwIkGg/LM0DX9U1uCEChBFwgRfcBQ
tppAoufYcUiz6cOahuYA6syCyjERDBB6B05C0aVf1UjIi9CDuCET7NIYZ3wxAnHS3HYSdTlxJNHI
Zhq1DSAkwRaEJc8vaLdLK/oCbgUJAwJUlOo7paUT9KUo0W1bUqdvxCRD4LjTAuABC05kDoQ0qWU/
k5Mke+TCUuoQHJG7ALOgA8zIqRsn1gJWQC5GxGFNwGrpX6Om1sTtb6qrskbEUVpM0yWIcIadQvI5
eJ7pmXffrageusKts6TQHsB3aZJr9bNFwaiCQ5Z90XNVaXvPyoZUAc0VIJM3fGqHqul/VlOjmpQ/
aNpmZwmkVcklfBGMvHSVcDYgYJijDI31rmiNkSvZoFAKvmBazG8LzajHrsnbKj83JLs0OhX/mVvj
XHWYWTkUFIakdRsRHSF6pCk95tjhUGOmJAu3kx5qZt0W43kQSWckZsa5nW+rCIJf5VZT2ERfeWgT
8G+SyXocaZKNgjcYGvYxLjuf3H3nJEm11JbiqZP5TrokCuTMaMhRzvUvLC2Ak9FMqwQY9GhS2IgC
9rBWloG4AFvVir+0XQtFO8DrU4EMS6Yq1ZQsmrIcvjelHHVH2H1tW7jlEGemYKc59fSXOOd/Q9wn
UXMBjFdEnfW3riETwg1loq8r0L651AjEvpaSxKEl2Ca9Iy2WOv8CjacqD1YN9OYJFpKYLTQIAO/+
4dZJSNmRWI7tJ+BCAC9dWChj+DiD+QfCbGp1Hj1QC0i5TyhJBJSyDUY5u+PWVMWwKKdSwNCrFqj7
sWAvLLOndlQa7SWf1VYbPY1+VjS4JnIm5hHcARLy0CQSKske6uWWETv5FEAJnlrrUv2iUEoqpNg2
JzcpbtpRdjIy5aimZ0S23LwZOUzYzMogfCpGAK8PKfXv8hG5FhNJK6Q4uBAF0FKsL6lJpeyi4BCy
gYGoGeaMaqLcW83vrjHF5Ebq4IGEft7WcnETlg1gktgGTWiGlYd62aI0D1kaZFoLAw5wVSC6aQZQ
C/SHLmVxCQeGPB9ctUBwBNjBHDCcrw3AOwRUTopFiNyZTYcLmmFR4wH83gat3Nn9oodxRqNpTi1z
chMmWrF+DbTwegsZLHAQQmJxVe2kbkA5TC4t2luWhJ2F5Y1G2ujfQ32geHtD6xLk8xetpbif3Gap
yH3jid5lIMbR3+vM/fdED8AaSCvRg6VY5ISFmfN88tL197P5Iwh9rSp2un3vqQ5chl/pMAWWUHGG
UTpfNG5E/VYTvLTf0dXY+uUrQYOYHRoZ0ABag3DI6CpFdM608FEy9/RL3lMF4LevbUwuzWKLxlLn
R9apKY7JsmPhuTXuSssAJiGNTODW/hxzUqWqAqwYZc4dzdh/U7vurl5+9krMoJEGeLMDU07t4WtI
mUFUfpfVeQrvhugoyyf9ZUe1b+s9Lh/m14+nuAjb//t/pP8vhOKtxQkfQH/BPANryesRKW2Nu2oP
B0sRgJddOv8i8Iy83lk/tYf4DiqsrR7Eo/Up/nn9SRsRtPaRz2nFc266vIB+ULnHB8eaO2pf7rzI
1nus1Eosjq1ZOA6N34j3SXFThTtqPhs5Jcr/O+9dOLCt5GLn5zn0wmayi+bLou9k1SUI34ueVcJC
S+/jcY5avzDFZTqJ5dCY39GiqA3oXGNWDK1doWFf3IAfTNDE7YIFoPFOZmx++lVOGyHwSKlnyoZf
oI9gSh6GB+WY+sLL3PvqIfMEN9oRkXp/Fv9jdmLQwFIWU+t8Wbwzx8de4IoQ/boeWP+8mv47i/+x
ORlTHQ/ggfdITsKz9qo6kp0dcl8+1bfgMj6HDv9l5z3ej7L/2J5IWZUCkI17JH2fJPM5Sr3r77A1
7iq7G9QkJJAXnR/O6q/ehOFntNmO0ODW2KsMbxSEQKQg6n1LcFTzIZ2frv/mf7vWe/N+eeCbJYmu
vcxZk6VDeuBgcqj95hieRldxGkdwk50V9v1l4z+OJm0QR4CkyL9UH84jVCouoG4TyCdKdjtLx1Zw
rlK8GrI8q1MescQvhXpcEjrix+tztDX0KsEnYA4heLzaF0HXDZ+LykcG5vrQ/ySt3pv+VfpOGtUx
MzVZmUwHnoFH0cMdveCv6oVefNe/Bof5oHjiDRZaN6Jd2Pqtodmim3jjjbnzcd4V/DMUeW17gu5M
XE50cP3XV91vTtHn+Agn11vOhe1hf3hP7jnxYU8zeiOS1+4nEgpH6C6wl/fDi1QduQDuRMDWwKtd
/OKTZxVq3/iyRPMP0lGP5IG55/fzrszdZZZW2d3B2hAXNBj8+YxPgNP6xv14QFD72O+E2dbvX6V4
Ig/AhwZCIWpPhnzUop1xN7YI+Z/I0psU1+RIVlBk7PzRQa/EzlzVqZ3Qs7zJkZz+k3isd560kShr
55MsCmbUhQikofgmLn5V/YqmHQHUzZdY5fckq4WaKypamrez19rFoXQEJ3bmQ32SbVRl3I/4bV2+
8yrbEbFYSox1Oh8EvJi4NbKog6+Vc/ixQ7JsrlI+y6cul43LIXm66a1zXHvX15KN+FlboOSQRrNB
ZfajUTslkXSgdfDBoc3/3SR6sWyp75JaZZm6YWu5aEztrD4bMbO2PRHLcoFD11e+rj1n8WeMVdRx
V8p0a0pWObtEATtPLV8if/xbfKJNT9DUbo0ErcvV9TAehcP1yd/aR9f2J0iUhEuscisUfbroeEfN
n3SO35qTHmDiudefsvU+l7+/yeQpSNu64Q7sq6V6hJH0YEIOuz701ndQ/nfoHoaEoSLt5Cvhkw5h
TPrSVzvLwiVK3tnjjFXqxnQiQuRkUCERJu2mUZoWxl38VxiiwNakHF5AVQFTA3v+oeO+vPbY7UYV
zCbkdt9sbmXlZiy+TePOu2x8AW21OgSUS/VET2vfaF8j9aS3j9enf2vc9aJgGgJ1IKX2R2pqChpS
cA12QvMS7O9M/1qJHTGC1JzQXPJr/GHi8WEs6L8+LfkePHkrclZTgvQHsAgMav20/9FXL4Zwawof
ui/L/+DQb+K9bWNAs5AOfSQqnlJ5+NRVY7yz8GxMy9qEBohyHnYWM24NX6GAx8NJiE+K/nz9e25M
ytqHRktCnJglsfY7+Yua/LTK+y5/+tjQq3NOYaQKDCiGhqY2i39Twe36j0WhfpmrN/MtWIuZVQY3
I0X6G8DpFd3rP1m6rCLvxODafEaUYQKaAQM3r71nnlHGcYz78LZ3Jcc8Vv7eUXZr1lfrIybA/dBf
pkbLD0n/RV0O2fS68wqXcH7vFVYLJAyUPFAAffvZbeBrR/O0+PAQHG577p4n49bPXy2U1TgV2mTy
CKkaf3IZPs3mchwQsbn+ClsRv0rUDK0q2ZrZxU3hOUCzbq69qfWQBLs+/NYWqK/WMPCFUYZAIPfq
k/gXlJVveFSP54PmcF3ZPWRurZQXXd83MTq2WjyiYdb7fRW7dSK7kPd3Jmhj/tdGM/BsIlDrYgUW
96yg8mA9LMWOWdfG3K9NZvCrlNCd4w6ptXft8LiY92F9LJX8g798lbhh2ZqBVF+qQJrpoZlyDpLy
sIzpzq63NTGXv7+Z85a2uAxbtvLl5DnuDk3xxRwP16Nma2JWKZuPJdD9qGn8qhPHB5MKqSdlCo0O
EEPPhQZY6PpztsJmlb6jBG9ZqpihVHtW21Nk7Iy7MTVrV5FcKscuzNldU+VbJr+ksJJov+x81o0f
ra6WeoT2m7BKEzIpaR2UKJxA/fGh6Vi7ys8z7dvxsj/Bz7EBgoH8/4g9AReotaOHUiLei+YX3oKL
vhyRJUy+NWCLlQ/OySpg4kltWqiuZNKM+KZHZ+z6jGycUtdWHjESbiVk2NrvpW/T1MISAeVcje7Q
P3VJglCdvlN+vHy8dzYSVf7fZBrkqtPliXqxgfhJgUKKmAHbUvXyeBHJajJ0ga6/0Vb0rNb7ERRm
31UdZxDhro2/h83O2WbrLq6uFnpz6Qo9C/gE2W38Izy2QO+dxS9v61vJE4/aqfDFpw+9wtqhA2Xs
CP2mqfILJBEqK3QtuNUfG/oSB2/WNO60+QC9ncStPvXdA+zn6+NuLGj/deeoRdHSCH8gYx6g2p8B
YA6nBY0GzaLbiaGNT7v26Oj0DJWMhh9fmUDK8sJN5b0bzkZ4Kqu1fswQq8FcrfYX+csoP8iLp6D7
Epsntdy5nm09YZXBsKEjNDsIn372MhUCzpNlPCrjSzJ++9gnWK31MiJEKOFFtR9rlQPFRxtv+6Wx
jWzHjGRjzVdWGSwNMGTDKG593WrQFEvV3olTIEWsoR9c+demGiPS0ki9BQR+Awd1qp1++nV9crZm
f5W8ZQhDZ8YGy0+goMvZaSq/DgMA9haO3sfmZ+2dEasX8mIscI6SbrXwJhS+C3vb+MbUrx0yZl1r
mySWK1/LkEYof5gIz85S97E1YW2NIU4ZBn0DcxOE4RnYqhNnnXd92jcydu1pkeWdPIzWZejqE8UV
SdlZjDc+5z+XjzfL2FKKSiVYHM3y+GunOkt/P1p/4VDAM//gpKzStVHKUtAk0jVvJa9DS1Pv9Z2h
t77mKlGFpu4VZEK5AJafBO0OvY9xb5PaGnqVo9BJ+iS7hDmKSp3qG+kx6HbC+3LTeGcDl1f7Krt1
KXXa5QTyoByoat3EJ+O83wfYaoXKqww1jESKYTqxb7vSAUqFs7gt9frJFp8tvzwk38PD3oV56862
tqHgA4zDoPKs1uO+7CUH60f7Kh5kd74BSrxz2Nx8ymqvHae+tCgZX55Ca9crfdT73O4Lqm72fpNx
q4/1z4rwTSpoUodyosRTilf9MTyOfkwL7Sn4JDjQ4ZzKdurfqHj66dfrGb11DFqbVKAebBVyy9xJ
z8aD8WocYi9yY0d1hTvOcIojH/c61hvB/C9S3rxZX06cty47ZmGCg/uTNE40v15/i62hV9mtSzDE
J2Wu/ahGVyp2074vNAFm5yTNr3ppTeHjxx60yvWmh0E3CLxDmB7j1JfSc71nQ7P1Dqtch6xnakjQ
1r4qPcryTVL8gXZ6/VdvVa7WcCyp6eUWf1aSPRkOSKLbuonItQFh+DeKm96IYBMcMlTudCQlNZwn
Htrl5/Vnb2wZ/zqRb766LHW1StuOT4NIQGnCJJd32s4bI69xWkaMJol5Ofta4s9hcaR+5+C18SHE
VZ4DcDEHKLOt34wx3EXJEE9aUv4Mhkrzrs/J1vdYY7VyXW1BaPHTWw9xOremJGFXN6o7eIqXHvT7
YQ9QIF+i551lXlzVVGC5yuIwE1WjsxzSo/BLvMsOMbcdmkj38ifxl/oKUuxzxZIiHvUn+Ub7dP0d
t77OZXbffHd0WawMgxZu/UgGh8F0rrNgJwk3p2+V7jIy/8i3Mn39GR+LY3bQP6HS1NloWh7lG8Rx
9J0PtfUSq3QXJTxW6mphyRIeglqyY0uwPzY9l+/1ZnoQBKnnAAqbL0lW6FXo9d/zF+V4ffSNzV1c
be5iRwUtBWF6RGrKliFNdUvqFimEPWREm+QO9LJulTuTtPWw1U6f1fWIoPZIs1/6EhYntKaddE5Q
Lh48Aa/FLD4v8+Bcf7FLDv43nPHl+t9pm+C3xUnVyEdLzV2jhSnTo21WgADozKc8jP12mk/XH/X+
t5es1TIA63BR5pTXKuvULaHVGeXe3XFr6Msx+M3HR+28ieS2l4+Fafj1jDIReg7Xf/X7H0OyVvke
yCrSTygRH4U4gTI5uFVxGLp71Uxdsyj8JfMKsXU/9qxVigeoIQltxrMGlKzM7HkUMFWZbOwxfEN+
LYZvg/R8/Ulbn/0ykW8mbKq6sBYiJkxUZ4xWv2XibyONn7LgfjK+zkhpXn/M1ndZpTvC0ojvVK2M
+Hb+COGgtCt1/nN97A3ojWStMl5FX2AaZwS+62C0OxDluYm31QQ/OlARj0ZrRnyVgtaBl7+TLFuv
s1oFAj3EnkcmWfoU3eOlb0pnWPYwd+9f2SRrnfVdqAuxJEpHGPW3I4FgR0t4rK3xJslR5JuEPaTJ
JZreSfk1sAvuFYwUE8W/JYR7kI7KKdTbwg9Kpd0pdm3M0xrMhblALChI5BzDtHiW8+Rem/OdT7Ax
S+Yq00s1rXp9AAiFr5iJTjGUGGTlAfxLQ3Bj9bopP7axIFevyGK28DWvx9rWlK0WASWE5HZRdMY4
yfrVogjuoN0mOlkxhjsbzGWk9z7K5clvErKskKDrke4+ym0uxA9pAfntWKVFajy3wiyJP3rA3Mre
fn8J2Heetu7owt8b5Xyc6hM+H6hgo2BWP+kFTMdickIrdVKp8eB6OlGinBaIh9dncePbrdu9ZbVU
GfL49alCLBs5fVsdURpqEHPQD4Ie7mDCNoJPv/z9zUxCql+k0ozzU4XV1I2Vmta9NcT5zugbkaCv
VjRZm6GcxVJ5GsO70PyCGLqa7+yPGzuNvlrP8t5UpDoOm1NsiQdlCnzEP/C0C6AfJG6oYD6ffgv3
LMo3jnySvlrL+rDFJWax8GqgnKA72aHuHrDQAACVeFbi9oEj7RxcN+750roDnOoGJo1I6J1gsqpn
xYXm/km5s76L9ICpfHnXo2vjy2iXaX3z3fthsqxYSqtT3CE5XuIUdR5Nzv1KApvp+iM2QmsNmZSj
eI6nQtSPCrf8X2hxmYMnQ/H+4P6yRkrCaqLpaWr6kfqX4M2pmSHfGgw7obv161fxFWGdhXgJvh2V
iBThsSuGZnzC4COGBP+x+VnF1EXiqAoNQT9qqdX+kjUx5aynpT+vj75xZlkjJBGhQyRCarNTYfzU
a+so6YFbYwWRFKkrVNUDUiDu9SdtLFRrzKS5xAHmLlV2QltRwXxF0l/hjyv3VozPUQ6T1oX5Ge5g
+Dfi1lgdixsBxFFslsWp1cU/9ZDLB01LTnMuN/71t9l6wGrLVJJ2SWKc509IYH02rO6TdbmAD9nO
ZG2ElbHaG6tUyjpIqOgRjNiDqX0ROfEIoeZjP/7yUm+yOkAlp5amIDl1CmKfQ/YwhcUhMeWdNXdr
bi4v9WZ4S0bjXu3j9DTUuJMN6VGiN9Qk886uvjU3q92ipHGAeHudnsSmEtBkUyjFW+YHA2eVz6Uw
tiN6sfz2rj4gbeM1Y+Ivzehdn/mt375K5ipAwkNHtxi/ufAcSeYBsd2dg8DWrK+OugkyhEajpump
x+wla5QXLD3sSM126lgbw68xfD2arFOBpxsBX/rCgpJdhRdQtxfwW8OvEra38BvCoOESjgZGeZmf
ThPaL/PH5l1fpeusS4tQtVpIjQxNaEtHF3xIjHRn6t/7qrplqKuAX/IE/auoFM9dGR1L1K3sFEL+
TrJuDb4KdyT9JyxQFfWMnJojFB1+bcZOor53OLr87lWw5yrSYVCd2vM4oOATteJZVjFc6xFHL6cD
dumhg8OLbVXazkS9t9tcHrgK/9TATc7UsvYm67V7iS8x1ZqvDIuHfvYTQiBPRlK4//8z7fKoVTqE
SJkhTFdJZyP/nLSobqbtTixtvMQaKBGLA3qHKBycU6k/5daz1t+M9XckXO0wT9xU2ml9vZcRvICy
yggJuyYLYr101lGLln5jSSQEv67Pzbu3/MvYq3TIAkSZYq2QzpHYeRHyDRpUnuC3GYHUL76F7WsW
P/ft3+tP2wjgNYAC/c0AjZOWh2l/cPZxhGYvnLam6PL3NxtNJEBirYxSPivan14UHCGknrfHltj6
2Ze/vxkcoBba+pamnsMCoTDMO3q53gGybQ29Smn4NcgFmI10RgPPwQjZi9HJ+thkr1JakHRcZDtW
iygS0RSyELNBe/ADJYhL2KzTV0wEFQktBgcpgdGYrwXT4WO/e5WuopUGeOBY6rkV7+YxdKJs2ZmR
jSBZIyRKvddovFXyma59vXhlO9jRuHP63xp7laMYITO5RiGfadPP6BhqJUoJX6/PyNbYqxw1c+S9
klkQz1HnB70rxMdp7xSyNfTqdCkMWbnoSO2e56p0QlREgvk+S3aCZGN5XKMkhFqUrBaj+LMZ4K39
WpWvgnGAB2wnw3d9/P2xyVklZ6gZzLoSSmdreB6QUSkOreVfH/oyv+syDkEur5IzqoIAH3pJPRd9
fRM0v9PwrA2TgwuXV82frz9jYwH41wd7s7ZIGarllbJoZ0nvPI493+Z62Ambyzd87+evcrTEj2Fo
EdU6F+NzPB1xRrP1wm6bna+79ctXeSoUCAWGEhPfzAdYP0rqfmhG1uCITJtqVW1FlL56CowdRxOs
fq3n64NvxPs/FMOb6a6aJkexL5LOufi5kzFQeEbS8/rQG/OxBkLIGm4NlsrQqA+6Db4GKqJ+Hxv6
8sg3vzpMMVOxVHa3YropNF/vjtfH3Qjwf8WrN+PKiSjqYBk5v5T3iukH6jOK7zTbh72KzkYI/itZ
vXlAWJVdQroQIxRBlvTzxJLen0xtJ0G3hl9FuE55QlXVgYNR4OE1hGIOTjDUJPcA/u+W1lgB1mCA
ixfhkrWLfBZuhkNzojUFw7B1Jw81VH+Pm70Rk2tcgJYa7ZhJfF1Jf1GrGyz17GzeSaatN1iDA+Zm
ykDn8Abpl+4WfvvZvI0By59orbrzsduDq21E0hogEJo4pwxyjmWjWByxtnIUDf3esaz8yhhPdRzt
vM/Wc1b7FeqajYiL4nCOsxbZNyeMvwT/j7Mr2ZITB7ZfxDkSIIYtkANZVXaVZ3vDadvdgJhHAV//
Lv3eoloupc5jmbkQIEWEQqEb96Y2CHBDqus5Ui3H/v8rm00GEMuPLmyWbNnT6njXegA11KhD3yls
ViZzAV1CVVVYk5tRvV/7L6boQZz96M1f7ru0IgoRac/i1WQU3QBjqobi3QClXQ9qrceGlhJKvPgu
FVuhzQVi0LOAoKRnnY8NLTmyYQ2dU1grubnWF25/Y/zgbEh7lHBq8CxUOM023sPgLpBN1LXXvr2M
jnyxXxmzw5K0nm/28KFbbyn9x2yjwT6UTTryXT40bd3WgKDPzW1fevFctr8G+vP+VCtOfIhq/7Vv
qIybcz0Ne8pXQM3jwrwngXhgfHeRWIIDPnZnNLL/uv+0t+sKjny9j6S1B2HgRq7gO46q9FudAyTo
1SeHmtjVoc1t/J3RVbO5v237ji957gRlG0byDRLlzi/X2gJQ2R7agB1/f+KrmGAVVkn8Bmky5+83
J2A6IiHVG0veCsmajo1OYd6c0R8C8AmDP3T6fH/q3w6Vjnx/37Wgw8YdJLmhFQIs35Ff3wZOAtqe
oTd0/xEqJ5DcthCCQo+yQ7DZ4nEMjfVnO55NHeJXNTmS87ISdLnC4sjsq3BYzsOR63NYpHxBn8y0
F04G14WKUiTEDKXC3/fnQ/HG8sX8Ttfbe6mPraNeg6YnZ+i1R/eHVqymfDFvdaNv9hST4fCvhf1c
OaCthJrcFo2uLsvc3eTP84Ijc62kULo1sFvPN7dxoRHePftLc0mM4sgt/z7vkntSY/YsUmPe6zYm
HpSE3BCXAxoPVZiifHeIMgoRNC/obZwubfIpMz+54imdNIauWljJT4UFpqOhWuYbCKsf2tWP61LX
uKeIkJ60q0KhBlTyKXbVtH7HCjS25C36rQCxE8mZbaesWXH7ll7uW5HqOySHXWyT1TOxyK0TP9sq
eZmY//XYyJKzmrNRJDWObTe+eO+gz7iCKb84diR05AvDBiTK2Kyq5doYLoQsl799MXy4/95v4slh
lfL9IIVABfMbitCOtrq9syCLQMn+vL1MUXbtn5KTDrmusFCZc6XrbQaWTcx90p/98clpz3SnfXU0
KYNiaeV7Qpb5zdQZiD2QrHoAdvUhJccOzY7MssITiIuMM97c3Z4hB7+i/ME1pW3VW+//v9pYK6cG
azlEIG68tUC4P/6qO/pFs7K7c74Rz1zJaXkGFVNIWmJzffLQmTBcjFNyHb45YGfsL/4h6qLdgCQH
7pu2LhzDQ0Jvu1dusxNfyen+J6hmR3JXskFbsK99cvW2v6CF9gOc2bpgrEoDZZYPzjjUiyDadduq
AQKb34wxiVvIvnPLDihlwQStCcjPTtnP+9+i2F3kW0NKOw4VrxZMdLYf+9n0XA3ZQ8F1yOe3a42O
TP0BDA+uggeb3lpreqz63xWoYRP3L4bLVdDxDr6m6PVvm8kbRiVfH3piKRtmwc2cuQwswUMP+jwt
+9UK1H295ZxB7dKCxkoLucf8Y5+kqAQXQQXlmlpcc9Tf7s+mIpjICLMMSgTJUFDnlnmfx+z75F6c
6TbPL/dHV9idjCSDjBEka7pxvjG6gjUe9Wa/fz42tOTwDrSU7NRDdQ/6Q3kIquEkaBf++djgkse7
zAPrzkoojja/0tINBDin7o+ssl7JyT3cuqISDOul23kUv1gOWeRf94d+s/MMAUSGigEeDj2wvJ8e
zKcaPLI/hidcA4XiXH26vQPxV6RLkVTfIG3Rc2etgPcg0/D7pxK6fsN23qA7fP8rFIPL8DDR+86I
Kjy9mfyaTxEw4mBSuT+0whplghDIAnu+Z+DW0J8eiPHDRr/E/YEVxTFIWfx39wHqHxKJfEXJ9rSD
9Ph5/Nlft8sUOeDv3Y7dTYKT/79P8SdofEGpFTXn+uaOQGI4kGXQeKoiDrB9OV7tnyPU1/ulsBBV
nfLTMq5/m63wAwcKBCFvK13VTbW4ktPy0aprb0A8SFaQuAn3THsQlA9Us8Cq4SW3hXBmWg3T2j34
qBKb1ncDUndVqQuVqtEl1+UN9p1yhHux9lOXxm2dB7Xx4b4FqUxT2qCduhAQ40T6YkBYEkQ2n6BO
dXBoyVsbq0D0ojgtLRBMs6G5nkDO79Bby9xkdpdtdgsRuVvBWJjQOczTJTw2tHQNiujCTNPpcLau
0gg6VkDzH3xpyVchamlY9YIdz4QAX1vSsNjm6P5LK3IHmZYlXcw1LxxkcI1AC275seLpqYPAy8Cc
wPR+QVxU8w0KU5RJWiCj1OAoiQJVNW+B436bm19lo4PyKQ6SMvTIpJ0YnX5crlMj6mgq27+ruYiK
dfyytjUafiGBFfYJys15eeyGEcoN/40+9uiTbLWRYbP6qR3eWeRqWlc2HjvRyJgkv/NGkOchblqD
BfGS4ZJ2pubiS7UQkt/2dgYtI9HMUP8D2gVtw0Vsp7oext0i30gRZbyRm+SQJaKE3GYPfV9A0TrV
j9YaI8ghhIuvw+ErPkHGHlFmFra/7yqgBk/oOV3PkDu+7w+qoSUndlxIpcyQ2H5wq/ebGXbpB8M5
Fh9kuJELdTlrRq3mZrXmqaqyc9X3GudSxGIZXASqaKfyuWPeUhNsQh/r9vOx2dhn6dUWC7nOrnYz
LKdLH83uA4UWwtgdaatE7mdJO6tYCMTLIXL34C1bgJ7EyJt0RESqVZSc0y9HbzG7zLzZ/js7f674
Y+1/uT8liqxDpmKxeQoC7cJ0bqL8p8RF9/h93t63xbGagIwtqsyypIzgZDrxp2oxr63NNImGIkRa
0p5K3KUtQc403yA98VC0S9wY/slZyMX327Bw0XM2Jmc+6hpyFBYp442mrqog1lPQKzSHboM5n53s
YCFPZmQZxJgU0zqibsIeRVKGab1pNkOF2chsLENleiVzkOvZa35dveoqLPsEWajLfdNRDb+b1Ctv
KnpzgoIbFhd12nV64UtUOxosnSqdl/FGGcRdBSTNYPFP0ym90msVJo/V4xpVUa29rVctquSxTrck
FUO6+lBmVQDK21NFdJIoCreS8UYihcDZv9mkWN/PoGga82C2Xioc1e7PverVzf/O/WyuJBEtzmgZ
0hwjnnTk3ao1lXbTYibQW57d+dbSNHDtv1JQM/jDj2MvLfmslYFaXYCVCf34Hxl5KVqNnSsmQ4YZ
rV0NkuoN4XHqyhC38gBVH+lpRlCXQUZQiyvSFbryN3LLYYXQKbqYEYp4p0MzIgONRhNim1nHgAYq
nBMtvjKWne+PrFhImVulWNqkb/MJN0CjDTVbCOuR+SlhrWZ4RfiVCVX6ssibzYfvo2cmdF20RTbv
gGwOJr6EJjT9KvF7tY6Zzb/l/ldxxrM8krse1qAiuJw3A7/THedV9RoZNTWiqy9rxgnNj2AQCOjZ
KkPrXKPtzg8Xft3++V962iMCC7sxSU7bD3wbqaDdgwMFbmdYT3xwNButarklv03rZqaNi03E9N7V
/jlbfpS6ZjjV0JLXmp0xz2WPc6Bo+x+ruX6cQBlGyfjXfUNVOK8MmUpHsUtO5/MtM34WSxOlraFJ
UBXJu4yXmuY0s5YSKUJPp8uQfSOG9eyn45Nf2Bfi6MhGFNMjw6WczS+oGJEGJ/NfbcoCSPH1qLkf
mxxpi/XdVTROR+bbVPWh8MszuvqOBU2yf88rr8qbFaqzu1cVTfkAneYI+oKa4KBa0v3/V0NPpK0p
iMe3WyryM+FeBPFUTdqnuuOTQVEQY57zhOK1oUhwMsMy4hFzg0YENiQJeghZ1E+GDhPxZucvHFaW
vTLStjQHgg2rHZKL1V2c7ltXft3suCSfiuVjvX1Lxk+l8cH03ru2pTFb1exJrszXhleOaaH8ujdX
PJk6GnvVuJIfJyYTXQs1rVs/re+GeXrwPEPjw2/7AJMRVM1QcgJJKPMGLXqPsaAxbjb/ft8FVGNL
J1i3Xgtc/XEk+tkWMECB0BIX4nCoKR8oLs8gDvlfY4VMvJj8BLJKOYc8r0nEc2NZcelYAVvSyIO/
lbbxeS6aJWjNRNN39/ZaMBlLxdqpKXvXxfbp1tBxFmIMqmX6dX/GVINLnm3YqzHORQ7Pzp4Y/VzZ
n++Pu8/4n8UQJiOnQIeLS0sT43aZE6RpFywQczVKyOVxcaq6p2x1NQFEtebSebc3SWJXUKNEacF4
70AJdZqs92baaYbfo+dbHyLtw21Xmx24PaDMu3xNst9+86Wrn9JjWCfmS/5bDRX00TtsaAn4doPa
Nr6YKdHsB29vaUxmPoEMcjc7JgrgVnbq6ngGCT1rvmdjdWqPXVQzGVJVVOvWo0cQ4ceso20dg6Z5
uW8/ilWVIVUziKYqmPv0kDcPEwiaxI8iPRYkZEiV3+StTxgMpk68d33bXlLIKdeFDhKt8CgZTuVT
s+HbCnfFnUAflgvYJhjdNGdd1bTs/7/aLW2PeWVZcwDTx9jJoSo7xuvBUjuTsVTCbEjuzy6yk/Hn
MA4hm4hmm1JsjkymYDAHUaf2gOVcb8nFBPPlVgXp43qGIjpOSCC0/n3MbCRvbTzgc6m1r23+lzOC
Fyn7VuvIG1ULK/nqaNeTL1p/u4FzL8CvyNOWjlXLKm23ywxR1MVzyG1xnKCz85tP3NBvdFUjxfAy
jqo1WsazBAvrzEXQ23kkjJ+d3Uf351wRIWUk1bpMw5Ql+8ujktYUv3PHfzfxKth1Mu8/4e0DJDq7
/mv1tHWsoepxUUNycVlwO9Omj9TKQ8aKa5WdLBe68Fl/uv8w1efs/79ysQHdJJPXYrKgoUSb20LS
c71eBrR/3h9fYUYyqmoZTJF4HuJDawX1ei11ZwvVuPv/r97bqs1yyjjeG1s6qjEt6jytZv5VQ0tb
rGP1Ju2LrntY3WgwLgY9H5sKyVtNYbGipvaEBmcrSNrsZEylJvdXmbzkrOmQLZz19nIdt+RjOlZB
hfupmRyrIrE/UFSUT+ayLihnGj9TrwvtXJd5K15cxkuNOTOXfvamm52+tPXvAeqa0zHLk7FSrGDb
ZGU9ltGrQrC5XeahOraSMjxq3OaJDQTz0Zdn3p5cXWlUNRuSM4pyrOYO17/oL3JP7fxQbKiyeLoM
SVE5Zn8AnviYtI69LyPAE7f6nJ3Zib6gKnU2g0Irwrm/7BsppEydVQEp6NVo5r85NhDtxt9pMQeF
FbHkw303UiR6MnmWlY62NdsU9Rx2NjMemEYsvPcWZCe9VGM6ypmSXLU3DLJ2G2ZqPtu34lqcqosd
9//Y5+qcnjdNZqaIMzIiKmGGX5oWGR6KZPxCAc4NJihBBfdnSWVK0h7bFGJ2x9kFmDifcE5gn61p
CpuCajIzxbvLQKipczfIsrXujY4vM8WeQXNNKPuXivwN+5GBUAMqmqxymhm9iM7LdrbD9amGLqcd
OjcnbC5OtJ4h/YRzFqC0P9avx/oTmYySam0z7xKAdB48/nXOz87ed7BoZkuxGDI2qstrbxsAB7w5
fRkU4vs4VUG+ac60Cn+QwVEWeAxdQWFGvCRB2TnRXDthPfLL4nwdG1/jdapPkPZbPvLG2UasikMu
jXn2yQUFrPumqvoAab+FCl9Z1xUCBk9uLYm2+UtpPGbQNdFC4BQhSRZttAUK8nTi48OSru9aVj96
fRatZIxZV2uKJSqHkHbghQwldHf85Uq8/NfoiCWATMihKj9jki/j2Jw0JlCND0a7nHPQnLe1Dm+k
WFYZJOXxNOsHBsvkTRuMorg5bvbFyIpP95dWNbxUocoLcMR5DLGar+2pZlXgDg5KnqXmoKUafreo
V0ng3AzmukKU71YUY5S7a+gUy7V0jejY20vbMRlBqsZa3GoXIxqR/EJMwQBe5ZOzGrrLIkXRlslg
KWYA8T45APO2kOeudvFnyDH01+pb8YgjixmAAjzUSaWrpkvy4W60fGi3Ybq4/wSMIB0+cJ0+vcLD
ZIwUccqpLho6oRxc0tPUVCRyaZcFflJjy+wLXd1ZcTaS0VKTj29gpUeukJJNerBU2F+r5EfvEtB6
/CTlN2MYNLalXBnJo7MOYjZkQE3PnM1o7J+qLIeHfCTLdcG1tWFvwbLVuAHmgT0uQTP+47pft/z5
vukpYqKMrppJyV0fjLoPBrE/C8uPF0qeqe9GNa/ieeo1H6mYThlelTV1L1zBpptvTtiZqP+NTOkl
Q8rglVmM4s7nsbBOxnyElgydq39wPFk5WP04G3CrQgJWgsG7yzSfogjAMuaqTC3AAgmu/bfyLJxH
T9dHqcoFZcSVNZd5gw4HkC6h3UsscWm5gYMWqv5HPpZxO/80hnfidzcn11Vsp/vLr3AnWShrnobZ
6TPYXj5bAThIi/mTnX0YF12FSlGvlgFZqyAV6Yale9iKKqya6atXVJdtWQNmAvOM7eXWp+vl/reo
Fsb6b5AuMqdrIcCIU4fZPXQ5CWpmagK0amgpTc/aoptQWwDS1P5e0Cw0Fh0JqSJUyuisvIZYE10L
ckNv93lnGeZGeXE3XZ+rKrjIGK1l6/g2tSiLOJ85JjwGn21UPQE2L5pgjXgAXQBt2FfMkgzQguQP
Ewz0arfMuZT1s28cw94xGZ7FjAVCjx4GHttPZffRXd+LQoOKVcy/jM8aV2Yb5oSc0LaGGzD5F741
F28Qx4LFH4pZvLb8xsTOPtomgrodAiiuOXipZnv/olc5Sdo5oz0hXwDPiY27ILOBOFxrHbv1Zub+
1Fejc7/M687CFg5BgdAtrchYDxY2ZVxWzxIbl1hIBYuteeoIZKfACkLa/MIN8eV+KFBsNzINlIXT
iUg9g94WcHA1FT2Zw5fWsBFOAYnhQTp6YWYdEWHEXiNLafWrR/MMut9XZy0/zC6P002HTVKET1lF
a2tXS3QVzGcywcpiPbFheez5t3S1orJxruBT1ewDCmOS4VsgDvYhx+jhMnTL/3ITIgJaIYO+vxqK
r5ABXFlR+s2wbc3DDKLQqDOG59btoy5PkKnzNoKhFYGwDl4UyXguBlrPpYNEzEPL/CRYcvG3PVa6
cK2aJylTt+u0MeYWe4xpfZrJd6KTaFKEIRnLlXoWuvnXPQwx9zS0KJJVgFcMutOXYpv/d3d45c2k
M5hh0QFl8QoSNr09d+CEnpaXJZ+fNlpUGo7ft2YHJIZyRaUDhCUbBGlitnzkyfOoS/rfcud9XOn4
NZUeJ1MlwDWPcqVJnwgEVHECC+slA1GaE7iVEfD0yGa/P01a48lDi1AlDHDNO2lgW8ZjxRZNtq2a
IClmEzaxsWFJF1tdGq6jfc61pcS3LGh/6/2Rr5bY2CpB8hEM+RBLmEKQPvK/5qzpgmLb+o//fz/e
HyElWLRh6FBpsh6NzWnoYSPjTfog/OSSjF2YV87Jrcfz/Ue9mQzvz5IyLrSeisVyWRNPDFnLBL2q
KjS+2EETk/1mUxP23jr97E+Rjl4ov24OG5c+FuN4qc3tll/SeLWGIM1LzSNUSy7VVKbFXmYjsfp4
NMcwseYXs+6PuZtcU8FtBlky5jY4KYAhExU/a9a8tGr6ZUVws4Xq0WpgaCAkk0t9Tk9j0Gch/9LF
e2Xa19Qr/90C5BosFkAWB1/LjWWl52GZb+0jOw8Xi4f0A3ADV2ihhWaQvue34dpH5RPRoDQV6yF3
p1W88A2vxRMdRsKx7qNKe4Dbreatj9ld85UL2l2yCC4wdBb3sfXIoyRKrv5FfNTrQ6reXvJywech
ty08IvffLcMz0ZVGFRFWLqv0pUeNdcG49mWndigu1oWe+otO+/FfpcG3pkZy59qp8IAR9pQ9ztEY
Q4nwg/eeRH2YRzoZUNXUSL7ctIPjJGbSxP1w5cM7quPUeBOdttuo5MFlUpm2V9p97Nd2sLb2w1im
V46Wwwx9S73BIg+IuKL57bLlej/6vZUw4YlytWQkXd8PdEWgLeYQbdp1Yp09YgY5SwPf+I32Z83x
RLHscpkkI6tTg4W5jx1SPgx+Ema59SGvrDApoOBGvjZVHbbmqnmaygrk0klbAsppGVii+byerKi5
rCIoHkVkndYrFAfuT57qm6Tt2yypnYwGlgsNnBfIvKOjxDhNvhN2kF/vtl/FZMXEOtIEsi+V5PN9
yssu74wmNt1oc8/TrNsAVZ8heXrrItcUZQpupxc32KJ5DPOTDyKD5t8GnCmywr0NhwNtm0Ysuj91
KlO3pB3enltnbkqjjz3TC4r275W9ePmI8xIJRmN4FMtH077yNP12/3kqO5eiwlhb62JvSR+XPUAK
xhOnn5PWjdbt2UmfzVR3QFPs8nKNhYLxGcymvI8Xs7+6mfFoczNqPe8iyMc1FZnG8JTmLQWKse1H
keV+E+NMft5lPTPoFcC86Sm79UfaYWFwcpHF8CorGz2Yd5bWgdHPKA5vQH8OUd8ND2NvH8st5JLL
Mo419SG2ELMSzE3YGCBLHN9fdUWglksuSTMOeTJg1YvBucxr+85LbY3XqIaWfN8eR3fybNgvKEB+
LI33tawXzVsr/FHuhmubbJhE2w4xaAVDp/6n6dan1i1O1Pxu1i++OeBERTXpl0K2lcrVl9xOS94X
DM4/pNWKut1sMe/EhmLwP+W1wVwvSLOh4R8YbZfyZe0ao/+Wzk5ZfdlwB9K8LGtSJlNQ+bmdJ+Hg
Njl9v+WCmR/nZRhSbCMWqjB2YK+VsaFhGzIVJn/HebZTFrHETD+Akp7WEfrFWvtI781uulJ0YQnO
B06XjHE9pA+J3YVro0tY93D7Rn4hF3wYAJZGNTtjvGXriVnQQrDQp2jocBoqu5JyixJECbQReHNz
RjCuxpPw04MmKwWNtqzoRgVwp77wI1ySxtVYHEC4Y77lok7mgWY3LdgYN2t+ahNyzn1Ts5UrJkQu
6VATRALUcPHWoGLiNg/nxI/uhwfFUsr1G6QbE+6isJRrIiLeV1FjtxfR6qQLVcNLIQJC2BDbaXdL
SbMH6Eyday976vIjddN9zvfHvjoDsHkQJk+aKV4zcSltcaGWDhy3v+EbNi4XcYahstKqgjTK3AkA
LsA9avPHaa4+V32msRjV5EgeKrYuhZ4P3h6drafMHGJQ0p/pIfTgPjnSfk/pIthWblOclF4arEX/
tC5LJJpGV+dSmaXkpw7SvHTYbCyuaUSoRUGN2DjdN0tFEvFvyvRqYfmU8AxiJWNc5Fm4ovs8m9zA
6p1z1rqhS4/wUGCK5Fa8ZAROMbfdKe7XLeocbOv9/OBrCSMUNiT341W0A00wy+eY9d0TesQiSMTG
y5KHpafjPVWsgdyMB9WjwWmBxYtpw6OFTxDPPqgFK6uZF3SthUuzeZdWAwfv9qu15tAk5cv9JVa9
ueS7a94Sp6v5HPsVh/JZ8sic6cA1076s+yNfWU/mLgySUP4UL7kX2wW0ytn6MtBSc2BUGKfckTfl
jWmD+H6KjcbuH1rw359T3/1r5mMTZWxOwqRNjpTA90+RnLjri8piFkcYMtxvDNS8YT2AxPn+EigC
0B/K5QjO1NqmKU55dcGV6ENbiDAhOgkSlflLm20pNnvItn0Zhg5s99lwM1uyBaXjXDdfJ+j29kOI
3ImXpqagIygZUT/u3i02ahx5/bzUVtAnTXRkmohMaC6EtyY5LacYOeIjXTzoEXXPa2lrYt3bjkD+
6MdzN6hUUhOrwDIbySHw6QUvdeR/qtH3eXvlC/XmVKAVNBDituaWV+x706MB79jESC7cW5a1zb09
xe5Wv4cO+gMkloEPHp+PDS+5MYDvdusme3Se7BMx7FNjLCenPZbFEl/afq3VzxtnANMfqSt2EnW/
hWVf8kcyb7nGclSTL3mvIWzLqUwHHuCigwqk+KDr5v8cmx1p9y2nWVSJi9mp7eIyeN51sLBVGpXG
Kt+ODURuvPNzz67qFc5LLX42N/5SoBs1oa2mMKwYXm66E7699L6bTHHeInOb8qdmdqPJSr8cmhy5
805Qs9oJMoa4dUroPQfOWBTo5rG7gkNfelqR2h2h6HMtInfi2UbGfdavMw5DRmwQkDaw4by0OpEr
RXyTO/F6q8591i1zbI/r1U6zYLOG577/Mts64gxFJYXI3OYQGOTeUmxjvKAAOm/0MUmWD1XifRs3
IxCEY/b4GZXaELwFkGA6Au3aJ05yb9a5S4//cfSotidB5w+U6gLT26UuInfqDf1olmJYMPSaRrV4
XosyGCkoW+mOLXQDCIAcC4F/MKCPXr3aBXJgK2dfetd/mmgdG46uRqhafcnJSVuQhE3IgwnPnocZ
lGbTGkJovAvY3GnSGUWQkrWTcSW31aux7kfA5sFa2od0XjTxT+Hlcs8ejq1VaW4Isd5QQVJqClxh
PaVpobnQUry53LQ3swQyCx0sCFR+j1m2PWVCRy+iGnrP/V5tm2OGsk3uwoIaR5xos6Eh6AghPOxb
JjtvxykjxTDNcWK60CKf/MjNF10lW2EwcmMeILpDmfW5QAUxudDC4REdQIXci6+Vli7/7fyXuPuc
vZoba3Km2uPDDM326ttodX855QeP4Ho9M55qU+fDKtuRtudly2i6LQLnA3N9djISb31zgTDT6dAO
ITOf2409TmyxZjhreu235ZSQ6eJrD09vFzCJKzkuUjq3rlrYD5RpL1b/5IPnukID3+AHYA0C6OR9
7fvnY58i5dm17w4Me/UcZxD363j+WNn/FOWmCQ+KdZB7+YjHC4OvNnR1aoJOizkAKOHRH1zNOiiM
Se7nS/KtmAoDxrSIJqKz/2Bm87X1/eto9y+6Yo7qGyRv9paUCJYgDjUivaWLOPO0+jpZpuYo+yax
Olz6D0ZzB3+KPRBtNg/8WXy2eutmF+xhyPJwNACC403xQCf3Wgu0nvoAx1kLfS66+mHd+LkbY560
mglVRC65HXBcK6uza4Rzf1meGn95N9lHwF77Z0qOny80JXRALtJ1Xn8F8utzSSoaHbJiuQFw6i0y
9/3u7715Kl12KwzzZZutv+4PrwiMjpSKzyAeoy53ke27SQhdmNOCvSnMkvXBLstWU6hV5B1y79+6
FdSaNoJkbc7DbVhOdjL0SJ3EqTfEKWfWk894d7n/RSqjltx+Zk1arh6MWnA2feqMcjnbEyI/T9C4
cOgRcj/g2HSd77kGIovXvSTJ8Cmps2ta6egaFab6B4JtK1nhiB71McT6YMrX7ZI3ma7hWzE/Mo6N
NgWkwpNsibumfFoyEEHy5HFhujs71fC7ob3aBUXvzj43MLzRmucEDB++CWmdWpeAqIbf/381vLm5
/+draXom9KOfh8mgOVerpl1246G2l8rolrgwp4Dy4tfUg63xmMVIu/YEILOZj9iL7MIPyUouSTGE
hs9P94dXvbrkxUlLS7rkwxLPLSTq672xJdEd5FRjS1u20Vggozex0dHBpP9MOfKBcfMaTbefaj0l
b/VoSdyVI9/ADV/YQj/cB2kuKbZjOYCMTmuom/kzK0RMHf7DZGB1b+3pqzXn9FgaIGPUtnZOWdpO
SwxuXj/K5n67rnwecaQudegOBSCCyPi03Bu5yXdq22wSgTHTENenuFXtQs/8xRkwEl0XoAE6tsDr
csieZHxaXVQ72cq4xCz3IeqV+0icMveYL8hNgLNh0yEnPXqLcgNnz3qlQZcWuC11XR11miLNlHnT
bWee7dwhSPfr+uL5doArGD+sMusyOls4lTbYLgYSGRvVMVUr9lEZuzZmFdyuNUTsAUe++UuU4mav
LiOPa4r3CjeUewFNWkAyy8AD2qRrA176eQBCmWP3nYAu/zes1lY+kjnlYE92IUlA0qkN8sluzxzX
15prPVU9RYawiRIHoWLde8rW/lrTMZztn5xuJx8MHrbjnZbpsTE/g40wyJff9+1YsSoyhg2sFdil
vWWKu3Qb7O8rNxJcEy+e62zv2DRS/2EVrjl8vv80xRLJcJVqYgmvzXqNScl+UOG1IdoNdeVwhUnL
gBWj41bFQaAQD4CLmulXdxKhOZQR+N3OU/k5n0U4wr7vf4kq5MgtQ91sL36Z+iS22BC4CbCveX/N
oDa+sTbERXFgJunJcrpo8XXIJcVaydiWasXUkcqcY6esTfN57XIv+Sf3O9xuFlPVtu7elZZYw7Et
U0Yd5ulGiBhnbJkJDwxSRwbVRR+FHcgIQ69wymxaujUuCMFUAd44ryH1M7A4aJZHcTqUuzRrtjBu
4iATc+jalSLknhflwj+ZZhVN2ZeJdZGBeVuAMKyL27D+TjLy1U7ac2Zc27aLmnnRTKPCLGXoYVZW
6WCl5hLbhgiajN8yGzI11Qpl8K8Geoibpgiz5QgfIE5acifnUpujx5m1xKuXZwHJ0jSst6UMAKVc
dXO750x/IhyIDD80EsfZeDGusVe578RiR13jh20BkRIg6dzUvppF8zj4P4tNBFyQsDR14OF/0SVv
PXp/pVfJ7VRDBtstF/j48LMs3uPapQ/S/oPT4vTMrIDM/Mrr/lQDWlT4LGq3KSDu+9T9SfOPRpJY
p6S0NTVE1bpKG0Le1DtEBTMNIGvAeQ1B6zYqqyL0/TQa5jbIZgizH61Myx2iJWtNgD7bNR6oe6rp
VxdqXGPCAmIXj0vuBp5nR/d9R/FhMnSxFejvpvawxl1WoZXnh+VkF4pWSyMhL5O5Bjn5KarxWB4l
I8Labm2FS3orLubUGK7ryKr/4ezKeuTGee0vMuB9efVSLpd7Sac764sxk0wkW953+9ff48x3gR6l
VALqtYCSZIqkKIo8p7o46zJJbu+C6Jnv+ssrzRidQVEThbnnBY1PeJPYHlQtkwQdgos73/rH0Orn
KSvRE6fXwCu9+T3gUKepDhS7DXIndo07g0K+TMyGBjDFyo1EV8d4aNQXu7betMz6ddeu86ViLRDl
WAZkeFDClI+6/k2z/qqmJUINlt9qaOY56gA7WXpAdHry1WPzanmtM+d6km9qSA3iD91fxKVR1nsA
ll19dNKDfdpHDlTitAQnDg/yvlYsn1alNBJl1A1/cBw1bErv223ZCZTgj2qywjLLYjG1pNmtiObf
3N71gZsKakTm0/ajykbJWSI41fjasrXIqxphmoZ2q+apWz95WxYpNntZyVc0rd1nkr9RLN/52Aqd
1kwfXAN12EqYW0O8Od3H24ISNBKpfGkZyfSt7tp1TzItV+YisVy4UWSGK93pH4sZ7w7fDK+0qeGX
g4W6Zr8rhgWPiegJKzqwSzemOVHf7ZxFj7J2Xus62Nc9c3/Ycz3MT+oK1DsbyXKmu4j/SM1eLKuh
MrrN3yL44/jRPb7iAqtUQHwAa7d80KaEQ4Au/cCLTN+LG5T5dxK+zavKimmOAPDdDrRjhRSjg2ma
KjSNJ6WRHFlX1QfjHk7y3biNrTKgNJtofR6mIEdn4IATemaXkr6UkyuxtN/KeE1Ix1e9m2VXNRxT
JTzJEkzRmGhn9qn4u0xLoI4bUR2vSzBILkwiOXE5o1VHZ4yhG0WSV2bQud2prNlJoqlXDw7Iios0
dNVxyYz7RGI9O55fv3nPw18DmjuUQHvKzKjK/MzXz66kquF6Jx+m46KJedTNdVOZnriP5Mk6HSwu
2PhHeKlTLoXiE+ovl0uiwDLPprrER70C16NPhjgL9Q/Wd/o0oGFQCb2329K7elPRPb5Io9gG1u8m
5nHrf8wB2NRf+jZdqSQNKdIwvkhDybOSwhX+7zPIecJnGE/G9+Zhj8YAGbKw+XLfhxyW9E6XHdrW
ZoVG78SG9/HqpJvOWfeyubvEWESC4iwdHfCOshOMv88dcINmnxifN/dFyg4ksHi+QqPJ9LwgeccS
d9p9FANqRuKqJ6KgqmGRHH6iT+DMfdH1rDU3TOHkH6f5pR5xbHdRZkuGF9g4X5EBBjw8fSKXk1gD
7tKZGSr2PQ/FtmfwObDMQq0Sks6gStlbvCAOr0M/hRNeqW7rztV0zjE+554Uz6Jj72T7ZbKmaF/6
D6bpBgopQ3NdIkBkXRQUmeDu+1xm6nF+Sw7ZaxtyTMt5rppt1tAWFLBe/XmzT8v4bTE/qq0sj3dt
Q47hOU+FiH1YqnYCaEdDgr1Zw9GWBWnXfO4xNOeeDLTnoK+gVNOs/jz/bPJ0lRV7ChbNp7lKu7at
edHndBvyZvLnfO0CJ9/He+wYK+dzJbthUZfkxUGXV4Uu6J2LNkvWtgkad5Tk0a8672OOP3xRPWi9
1y+p9jqH1lcadAENWdCgAfs3DqksyhHoD586ye3cHLwGUMpqA1j4zRmdQF9xl6Xz9gtfLjm7BXvN
p0VQ1L53VDEBpTG6KfW2Z81DuUlpnW4bn+gjOK+UlQvSYibeGsAuVkQW+MpfXKUtX2xAFMVztcqi
HcE8/GW5srLVsbVxTLMydm2/Rw/Mh6WLbn/ENe+NHefTpXaWO7OijAvKY1/z/glg31UR5/WzRv+5
PYFgE/iUaWtTD2/L05juRz+xn8/nQpNcjEWCOX5/d3ISYBW5awk3AQan87RuIbWXD+ZEgsqVAdYI
jJrPh+6bAahZF6vPgBQNAglP1l9z9ZpyCJ7Tnq3ODdBzoaXDet1PejSHZkCBw8hiBwzle2AgxlgA
xthL+fWuhjTHjNxZUWgKGgO6Ykm3l+xlRGBWBX2anW2fPpmnIiInQ3IqiYTGnQ57uzd6T/Bpk/Gi
NT83GeDptTvw8QH8sUDQ5qSaBDDMy9/OkFJG/DH7sIzBRqxQWnJ4NU4+puGOCAVMbTZpIacxVAMd
ETkN9cR+1oLeHz8ZkphDYBZ8qsXCtbpfM3zLVBIQJj0OaAtea8nxLBr8EOA7w2gabaYoMV5StQvG
6ZdBTtb0ctucBf6Cz6qwbMmqYRjGtGzb10mfUrwXpA74kKtWDepyllxWPKyUv+BhD/hcSgkF2pUO
KgSujMu/KBTmqbxMkoNOJKDj93cCqkHv4+F5YE4R+flzdnJ7VK7Ov26LSKD+fAZlVjS7tMmsXbRq
9i2bRYhnwvuG5ky4arSxsQ/LYq4DyhYryo3Rvz20SOKc0fY63krVEkPPpx4oO3CopyFBFlAicVFo
8TuCfSdyTQOsJ5kwvhk35/0E/sa0T8fLFKrhHCthFtz+DNHOcsaLh8tsMRtESRaCYHvWPlfG5h89
SreHF3AUGnxXXm/+v5jGELW3YXIESO0ZBVXw2E997IWVJEEjcHZ8f16HVvBm0yGvftmC3UzdEf2p
Tyr5CY750JEybgmUle/RA/XV6oxar6bjkHjmxZHxFIrG5c/mUh2N0YaF1YYSWO4EoPlOssVXX2jg
HFTOelEw2W5NC9HYj8WbcRp8PMDGeVQFoz9Ge0SfQGEQ0EiWaRBdsv5s2VNLkpnlkpptkMUVkPm3
wgf254HNn0WyDRcYIN+5lzcMzTLreBjIAbwznq3fwDsyAEFBsMQ36y3EAEB/h48gW42rg28RpMGH
c51LPLbo2OQb9oBEMSsL3kHTIumT+jSn9G8tVk9gxD1bCfly2/5EasWZ97C1HZ2XYU4X41tVP9P9
rqsCkmP/PRAsY8xHvWJLum/obmMmSSxH7307n+PbCxc4DiSs/jtDm9Xq4tbY3kJ5nKcnywZlYofy
kexsmZHrfMi7714Z92C907YzUf5SwaK4tp9uz37dK+p8Uhnc8EPejvg8Nn8y10vffgY5ye2hr++I
zieSaeaBlmyesSPZk7m8rs3p9rjXAw2dTyTvVQM0yA7yUhp/Gj91+8FqPbifhl0SJAkUVucZ9Kq2
0MqugYsqH+DKH/az8TQH9V9W0MZlILNq4SzckT06bFWsEvJxH/eTddrPSjCcqoQgvs+lp97vsPHP
eEnnU8kbA71dDYLhVI/703qyL/lT9VEL84iGFhwjC8zn/ZfZgAxsO2sfbu/QdYel8/lkqyjrtmOY
s0gOYDhUxkdKPMayGE0QMeh8l59WsaooF4xvA3i2oE812K9785wvae4ugeF9KMZgQWZrelaAil7Y
suyT4Lv4zPK0L41nHhqtXoBMcxnPy8k8jbGT3BabQLH5zHLpTY5qFATJLXsiePg00lYD5RnK4Hyq
qIGxU0nIJTB6vvlPGZxxszPITyMfmQXoplhRJUMLjP6Pxj+zaUnnYWjDeHDqD7siGff37feKHvPJ
ZNI5ZPK8BXrc/CiVwAa2Wt9HjfpGHBtg8W+rFw/Oye0+GAOS2YN7WrPF7/Q2MtYfBXutUFkzfqTs
calU/Dz6S/7QZRKPJPro4/d3EWxTsiZHjhsgDFYbs9o9d4usMlmk63wKOldRDJ4PG3QuNuM1dE7F
c/HFivHGC4xLEJ9Gt3VP9AlckG/u/Za5xOnOpGGoDnIXPR4UfZYEZqLRufu5ArYrre1KEEv0du6T
zPve7rJcnmhs7uDX6oGiFcLtznWj27FWLQ/mhsf8u8TCtwLiXR0Ny9uqposa7ztoJCRn4/WYS+d7
AJ1mddGPNmNcwkJVbwAm+jjNxrMjY0wUmDjP2wdwTndTKRY+TjaKttlpsXrfcjLJ+gVC57sBy85d
84y47XlevipjdamJJ0ndiUY+PuidLU01GBk0L2vPa5tfTK8xQxvpnDu385j03eCDVgwt7Yiadm5I
AdDcSIJE0aK5o9x2ek/V201NDVSZT639mpPpTklzhlmXpakODlVTV9Weq2JPpur7bd0W6SBnlJvC
LJIbWHRhEvBia0/Mpidqjro/GIZkN0VqyBkn2lFNl7YmiKzGT0AUq7x/qCfZS8Hy+Q4/ZxwI4If7
5rys0UaCoQVSGSDPpp+3pSO42wFf/r+6QnO08mWTgwTv9znMz12MQqF58w/I0yzQZXcjgebw7H11
tSzAXsEsQwTAQaB5otoefAuImdQSqQMSzGU8mr4MZFWwH3+0/LE5t1bbBfkU0gfWR318ZLkkahYN
ffz+zrbYWrVs3ewx9apvVElVcB4bMmgckZSO39+NbQGdsUKJwoiQvzpPTI+2TJK1FI3MWS5rC8bm
qmvPZsU+d05R+iC2eb2tQiKJcKbbuVqvDR3t0qpU1dNOaydsV+b4tZp9uj3DoYtXgiK+c4929dhk
y9Ce3ZKcQBCiVfSyoIDY1H+1tufnvSYJTUVi4uzYbNS+nKaxPbclbAx932S0JcGTIKjmu/XAAUkU
Z8ratM+8GN2tp86Zf5BiPy91Fver45em+VnZB4maCr6E797TWeu4VQULUBpUcbEpGpDyuL0bgv3m
W/eq3e0HbyN9qhAvy1+c3J6cUDdyvfu2ENWUhYSiLzgc4jtj2FR0l6gKviBXvEgp57euru5z1zx9
X9fvhWXpzZrq2jdleiI6Dar1x23piPb5+Jx3y163em+UulxTU1ErG+SAjhp7y4bq+L2rTijqJZY/
6u4edHrhBbnnThIFE120eUx6Q81RLTAWKhLY88NB29ifre9Voof0Mvnl19ufJziOeDD60aJ4uCOY
ZEVx/3DZjYQsr5MtCTBEqsWd1UvXzQuwStdUmb/M/YtR5v4s4+sV6RNn2wMIwjWr2rd0Bd5Y4xYR
Ldr73Abf34cekWXIST6lSr+evAUtXTL4a9Gm8p19IKalmrbbe4oOF8unH6wzDceUlv9D/5cdmALh
/NHc13aguNYP4UwXQ/3mVBI3JNhQvoWvq13TJmu+pRryFM1ZUR46SxIxiq6MfAdfSxFDt4W1p3QK
jK8AGT5ej4PW8m2/eTseju98utH5IiYN0yhzg5lQnB9lm/+7RjEagdyBAkX3TKP7CFF1vpqpsZ1q
BYz6ns7073V/XqZzaXYSty14/tb5mqVpKJZNK6FKQ2R8HZ7ARRwCPkh9XYM1QsnAa/2P83bbSQi1
lrNjh9Wllrf7nq4n7WQHxamK7dZ3gjmyT208ybDfRFrLmfTYNLNeD/WeLu4TysEVTRItCbSWr2TK
+q0umxy3SqI+7u4J/C2l7Fnod+HElViGr2JC9gHoJpuJLTbrXGkCNy/GI4axdZedWJUX7Lu2s3n/
unSWMz41bcmcr+i4bFgJNvqqGuZ4aXJgeeYzrmKXqSULUwNz2it2UmjbrR/bsl+AkN/YOai+/Ump
lYr4gEVG7yb+2mdaE80dK1cjaItNtdpo84Bz/MXoumFItmm1MhnCmkgP+HIq1ZsL27agcihZQHVH
eXI+ojPAfLYudbScsya6rW8CPeCrqUqQ4ozzMY3Xh7SKLFmXjmjcQz/eneWMAM8+K9c91Ze/hr33
y1mS5hMp2DHhu4H7vqitgWBge/rU21GFsTdZ17RQ6FysX3Vu3hXmsqfGqzeBdPxgjEGkMURdUt5d
5KIb+n+/geZMNak+7zj0XurmCdgT920m5zvQfUGNBvCUqWI9ZkOUDZI7qGgzOWdRFkoxsbbaU20G
Y09C+vuuP3x12pj3IGpWNiifpgRoIG/nH5l1ZxDMV6e5rl24SgVH6qog8/jIZAQtAmHwRWkmuCht
PFhCyNtpLS7GKjmUBdEv37GL8k/UpGnDYfAocDi3ZwdvuNv5zvTtH9Vo7pKbGcOyx1bbLuuem6nF
1EqyeJFQOKvc6VHrZmH00ntc6NkrJRoiGpczyHHvrb5YDay6eCjMk/PPbUMRBUB8X5/TFsAnc4o9
nS52rEZDjAP9g/5m+q5vRG28y5CFRB6FrzvzJndQXMKwq7Ed65F2zuPtZx/9y1Yyy+6VIjFxBmrZ
JnDbR8yyjA9elaoyIBuRnPhSM4CusUJ1MTD1fPflaCnaz1nYoIThxbgcjBSyuj9RMo1v8Ms7OpXl
UsKvv6AsI9DOJFpflBd0RZ73D5JdP/zrlQCCL0Cz7BZwVvoxx6P7ezO8yHq0YjVkJxLS+0yBLz9z
s05fB4JJsvVSzcGaS8YVqRLfxod2cfRDAfg8zUt/isBOcWbx/tL/Ogowy/jOgICvQBu3xc6A1b6n
tR0vJJ5kb/2Cc/u3hr07t4nRb2u1KbBk5bIhOFfP1nKvZLjztJi2japjMaa27XjgtcTjjop4T3Uj
tnXdGjNzU+e/53VShnhti/ajV7GZdYFRgoTxQ4V0QvlxUCtFKyQXBtHHcgfxWmROh1bANQUtzV9D
XjyPKvuCRvuPdyoyZ+9bMa3esCFqQxdvFh8Vd+qr9mI/2yf1XAT3kJzZns7Xq1lbDzYYDzWarWYH
pfMNfYz3rZ8vUGOrAezPvFHhFQ9D3HHajVHrH4UNJJwkmyByXnx9WuECbKJp8TAy/9ingJzrk5vo
eCn/S3kxT+zkhTLHInC/PKL8Bpxfj9a5mpbGA6ufTRmDi8gp8tVqDGVFdrtCTgu4gMxoPbsPU5hB
TjSikoSec90n8gVq3WCjOURt8TA1dMliz4pfFjTWqRd4pRGtpux5XiQj7iT31G2lo7Ou6bxnLNV7
VCuoSnZfFokvUNP1jVpqgY9wOjTODHkAUKfotq6K1s2ZclkP1rqAzCqtHHZWHPC10V7itwReQuWs
GJw8TmZabp8CI9AvvtrDt7GTROyCw0Lji9K6erOJpyDZ6NW/+boJKnnst/1FPzWhEt7TCWx7Gl+Y
NuMmrAH1AbNsPzbvZ1bIQBOvSx0PKv+9ITlbXvTtfmgl7YqYakD+Y+QufPdj2Vx+fFDsPS8ybU3L
7m10FF/vQyA+SdzO9V3V+OKzcqindt7KAfeOF+DFtXU6ZeFtXRQNfUjr3RnaltuE9vN6SBu0L6h5
oLv/VPldeq7xqPH6tNUAcm2GdPbOVmeH/bTdObL+31VbdOi3loEgE6ToYa9PkVHLkNVEasIZ58Q2
kPYatp7ifA2MJg9pfw9q3qEjnHHW4JpWAObepVlfZls8ggfpYS8GxbhPKnylWLW1w6rmGerYJ883
FD0siRQB5/Cpf8a5Gl8m5mWA0Adm55BaXZK5kYcEeIFy+fnvwfiy2Myv68jIHppxCzYz6Yo6uK2e
v0Pca/NyVksMB6XnJetTui5fSuWtN91o9ljSmFo6K21cVV1gOuxLZgHyStGCcbFDvVJeHST0gm5S
nutahhIhMBW+ysxpMwfsHMWQesCm1aByqWtJXloESsfXmZWNZdR6AX1WtIetQDWu5BVKNC5n3WO2
AzuI4KSZ9glMyI5SoRHUfZXszWFt1/aGO38LYq8A8CWwwuRoPmBRFroP9rN5OhoPHAmCg0jqnKlP
NlC+3B5K3YABrlbDVUHZZSNRL5F8OGMvvVHT0P05pDWYUHBfRIGbHN9TNDhn7o5jNqXhwGRcJ/Ta
2GwkKbnr4ZXGl4eti1PiaRzjmv2pWR9QkOxqIFrZ0rr4+/bOCmTOF4oNXcZmbYFYrPrb6q0BWNoU
99ftsQVS4WvEtsEc2g0kCmmlowt8i1ipSJRdEJxrfH0YXPeotxoyCzB5tJ+HaGD8rgSmX+7BFrJQ
Xt8sks/x+/tDs3Ir1uotDjbzYzO4/lqe1/rTbfmIxuZMdrfbvaYVLstg/wbQ11ONzMhmf7w9uEj4
nMV6GSh1WwMLV73AxqbKjFQ0Lmek2kibTcmxaG1RL7PZPNFFlkA/AqgrToZHh2+pM9mm2yANmJU+
MS1QbBjbBxCkh1MDUIf75MKZquUp6HcheLqC/52tGC+kd43Ll4vhwcWq7CMnOHqPjhWb6ofb4wqU
hC8Tm8k69vsATUdpT1D8sIZ/FBnbjOCCqPHFYd3eoCCJYmwzBgFne1rPamL7AJh9kb+sCvSFrwjb
991CxxQS0zNr/GFER0AjqYgQOQEe070wm4qSGSI3CLqYDyew/+2Gpo9W8oPWW97aJ/qG4/d3TgDh
XWctGb5hH5tTD1rCvZXhUIq2lzNTYH4olJU9zMkYTpa1FH5u9A91Zb/dVh/R0jlzrWxiKS3BI8kw
ducuB4jMKksbi5bOnah6t7SDaWHoPOt8Zfi6qba/y3RTtG7OTLt8GL1OUVHbNlgWuIkUIBw/aF7l
NRJ7FayeLwsDLymIn1sbzdzTxetet+2pl14sRGO7/9UXMue56qxoFJ/2c2U/rfsjqyVKf00ugMDk
m/eVoXXHDtjqSQNAO3+bZxr0NS0kQdI1D3yMzmmj6U2aUuJ9NOlprqeOWlQPc6nNZw/Pmq/KZhuf
bmvltdcqzPPbIb0zqGKpx7ZZeyvRUSi9Ad/SLX7OMyr3izUogT6Vqz8Jk9VfCET2B2tmXo6ZMwwW
AMfayl9KpoYA02XRXZ/CpzkbR1fQaNVZSTVVPsgAgloFNzP9XFhfmVthptNMnfu2h0989nlJTGN1
zYTOg7s/kG3q1W/ePDjZc10AFWfwmaNooyQtdk2LsUl8AnRBuy+YEBUzsdoh1ifwQ6hDtHsyIk3B
tvBpT2ZrhQX4WCvZWfnP0jzSzpTYyGFmfBxxLPz4oHfaZY/WsmdgxktKnfrOnrL53JUfGy927JM5
f76971dzZMcsx3e9m2XIRs1dvU1L6MPRuF6f2ON4WU5beHQAy95dRXvAGWTlArWJba0GfHnV38wn
bf1O12+SLxDtAHc2GPkAMhOz0v4FTPsXaUwFYNp++RdpjJykjczHeq9tCXdWbNlOgGGoaEmRzAl7
yb4dn/PBikFdezEW3wQEuCx3KZqKOzn6TS2zZcVUbbifdlxVm0AJstNvGMMTOcmuZleDJwd9u4dv
e7f/eT61zb5jnvm0RUbYxECRLVMrrvECTGVsjFcdJSbhTpKlmNWmZwABbNA7ba1fqv2t10vfAVOC
Mduh3cdLziQJ5avOH23CnDo4qtcYmw4wMtq+VWqglmugZ58Y9ua2vl1VN4zP6YBJ6qYmtpsneFAL
tc2LQUYY3h76aiiIzeDZ2pYMuTCi9XqCpFRwPDSzFwXIlUcw215aKXbl1VI+zMNfyNFL7XVA7jjA
+aZfLvBBDojB4QdL9NOBzSe3mKs+DBNxG0+yygVQFSkSp1neVO08ZfsHo/q5miZo+pbTOMrIeQQa
xl/SnYaAqzqjReICh39Co67HnovB9rvqGzqk0PJy2cnP27t0LZtxCO9QvHcWY45jXjmdQROVDMlU
k3A2x1Mxjb5W/hydUnIgiwyTJ3vTZmIslgbRgbwgBsSE7y6fGGAugcbq2wQbRXufohBz+9EpX29/
mVAvDp1/92kgRFmMDbUxSfkwhyBqwmFw1F1GU7iFVah8q4EUJDEjka473JkwgR90cVrMpbaB9rVN
zKAO17P9U2kD9kbP6llGtiNwCDwZ3Ka0GvomMJGy1EGtByar/MJ4M/Pn21K7erhBHziHUKL80vB6
jK+jOtmN6PCgymqURUNzh8Cu6rSwtRzmM9MqqDuq+8Sd9XDtahmF8FUcLagzf+OvQJtpdWQ4js9H
48e/zsB40l+/GDG60eENvPCnI220FxgPnwdQZ2ZlW1eyRM3Rw781/o5H1gr4eLP+tVkkGViBi+YT
AllLzZoOo550yofNe6xJcHunBZrEJwF6cCLkM3AVQCrsfC6y7+3YPubN+KseJ8l1TrTyQxHeGSC6
w7TMYxNN9E0PM5OlAEiWnIvX8byx0ZxxW7VBHas0cXDN5IL+G7924t7Tg2aZT8uuPVXmP6pd+aSu
JW8EAu3lSd8KPIv2euHQZMn7uDGdlNLq+2IYn2/vhkhW3EHP+kwlrruQxMmas9oVXyoUk943NGfS
SDWY7VJ7JDGybAq0lSpRa/V3ERZiIzirnnMnz9s+I0k25qE+Ig9TafHQF/ctnk8JZLjvruic1hNw
aT0zr35oZF2AovOB7wpjFiVt1Tn/C7VH3BYylAw2Xw9QXytgoRzUV7C5fJNYBhYad1hXAn63BW8G
WpAbH+7aW4s7vumiGnt7qE2xWqEyWpGSSd/+Dv34434AyBXOfA1t2ruhBSg4JYoKxstyHujrOI1T
c676snReRpTjD5HrNZoZj1PZmnEx0dZLTa81l3OLh1wZSobofLU4c6+AVF2S0dWS3filV6W/j31k
6H+p1ua71YDnkTKsll9NZqNFip1Uywmsar3PUfKtZFZutu1q7xTY0t150xV/J+YbVRTUlG53TsFZ
f7WyRWvh0hKnXePBmx8Up4tXs4umYZTcwQQxpcV5AafWnElfQXMwgj5MyfBAnaILM0A7R2+8UQus
WDJELsGpaHEeYdELY9mUrkzq/PsOYCM9n4J6rKKpelhyGZSywKT4LrN6Wua8JkOZAMXqkSzWCqAk
RHe3rUp0uvCNZuqEyltVGbJzQem5L8xo8VhAFMDp9N25bF6ndgE5RXlave50e0rB8cL3nAErusxs
ppGkJlVAFlwsC/fkkV6iYKLhOT9RD1XH8tZVEk3dd9ABDUbTbDtezgoQ/IXDZhDl2+0PEWwMzwfE
Msswi5aQpJ9puOc07Np7oG8R3PE0QGRzpnKpHZaAR85n9hcF5Tj9mylLiIhWzhmh2jgtLbycJLkJ
rjU8km6R5bH+vvjB4OyPVmOpA+KTJK5inKGwQWOuoV2bEpUVLZ4zOrfWCnfvdlRmFNSv6hZYqEp4
147yPR113ZNOU/o8KWj9NDTrI5BpJEMLnBLf0TGT1isLUvZJ0YzJsoP1ZdODbJtCu1ODJgcvXF68
jpos63xo+5UTjW/0mEhZFcBZVc6ZjWyEtkWK0dV4n84Cm3X0vp3guz5cSonOHNYkrbH6HUoDNnIX
pyhgvbgTeZ5ZTaiuKedN68BuwZa/V+aNkr0QaBD/imENlur0DhSUNkPcqOpZ1RaJ9xENbfz3IqAA
Wo01AyXJpNdh1zkRc+/peoRP4Ns+jN0uZnMqmwTsLSeql4FHNcmqBekevtFDQ3kKHqOOPF9VMG8P
GnVl8+Myg3IrZINW22k3NOb8BVw8zHlFTyEAj+7bC76bt7e0Hq0NOvZirNOeaWfPk4UaopPg2KN3
lzIH0CNbs+OgyWsWTosaWeMPU5c1OQp22uR2urdtvVSVEl5uHwKVgaumryTbITDePzp2vXJ21KXC
weJ8ysdThZfBLHfRKyqD1BetnfPQS7b2LTM7khAXqH9gN5p0U7J2QUjE8wzoRmfs7BBL610c9YM2
P9Hxw0xoMBBZzCJYPd+ma2jK1LVzTRIcBCD10Hxz/3mX/+ebdD1gN+xZ1pBkWZ2gAp0hEnkSuYgW
fcjrnTJSpq71PmU0UXAzzXU7QHW8ZGiBnvNtsCCsB0yrpihnay1OlDix1ZcBLDi8TyicK9YZc0CJ
TPIEROaBqYGeyZGdUgKh8IjjoEyavYxCWTJ3jL0KnRpLociKggVi4du/ZkLczs7hL3tzig0FKEO2
7o+1DPxBYKR8zxeK9ZWq0zB8OQeFErczMP6905x9vC110fCcvkxo9ylrJK0SsFvay5m5f5ExGDxF
cnSLhj9+f6eOnTc4S9tieA+VmqV1ttuHzfyZyQgcBRvLt3s1Cyk3l0A4nQ2CzNkuBz9Tzfvi7t9Z
jndrZ5TlNj3CjgIQy5Q+wwvfKRXjv1JRSEFn9CE3Ccns86I7H7ZW9YGQ4a+LLLIXaaX+3ylcPAx7
/di0SbO2lx1NW0OrhIVnSXyBSPCcZ++Xsa6KBl+wzl3oZcrFmZz7wnq+kIEuTk30Y+XV7CXlOEct
XWJrne+TPV/JwAxgETYOVt405ZvhvYxECxerCm2FSWYQyOaP+gVzHrbjRSExe4sEFgHZUdHf0zWH
6IwvV8hHZey8vWuTiZhB0UeWNfmm9fO2MxAoDV+sUBVIjoAZoEymNZ+NENAXhRMCjK/uUqBz4iJx
exqRgDhPnxFj6t0tz5LS22PmrKcKrSu3hxY9i/H1CivVK5JlNEvcoYjX+ZIViu+oNN6W1m/2PspI
ikJjvC6FY1eGtycVfQ9nzqPibh7o0tpER1W3YytP5f7X7ZFFG8JZsWZUizbURZYgBs8C12aoX1QM
NfB2WRWJaAbOkCdEZLOXY+1b+Tp5n5m2+iX9cXv1IrlwN2jQGNNVt8o2ydd1AGwmGvY95e322FfX
raGI67/+jbTUAn83tS9DNaq+t017NBn119KeZN0RV48uzMBJpin1ebFtzbjkMytCAIFaJ3DaAmd0
rB1/1BZZicVVKWEeTkquVbetUaz2pXH6tY4zEB/vqL5WZKUi18f/A3o969gIAno8qZW0eRhX50FR
PIm1XRfRH5jrOu74Li0N+4I2SMNv5qFIx34aL46y/jTmWpW8oIq+gI9RikzNkJG3LjPBrZQCiHpB
I/89zkj7A189Z/rInEo1LiphNDGG3n1QIanotppevaZg9EN938UQ6ziUzTD13qX06CcAbAfqrka5
xh7GmUQ2G063p7meXsU8h+jezcN0AzyXQ80S1GP6wJkIWfdkAyQxs9E0VBkBUVHr7H1GbZ1k60V7
wvm8zppcI3dc47LX/d+WTS3fMQG3f/tzRINzxm3R/+PsSprjxpnlL2IESRAEeeXSalFqWZa8aObC
sGds7jsILr/+Jedd9MFCI6IvOugAoguoAlCVlUnzfB7W6t7Ki697baCzest1F4D/smx/5KxgK8mx
G4tBUtFg5b3dk5O3bye0QAXQrTvZ2f7dTNdz6Ux/ey0kNZgTjPMUgK8pIiiwQ30hzOYvBa/jefUe
Dbe983rcyh0zZDZ/qbMmGsQeje0WpEif+yhm7Cw/u8seumN2vm6bjwPfH6ztxUrLHggqgla1Eu0y
fW7HxsRd1GXLmx56li233dHSTCe3xcOaz94vtjiPOHPOotIFJIVPyJ139UDWxhlylkyzf0/EEjRZ
eUfFHoPL7adlsufrhlJsIpmefZ1bY4baNknWrGhD6o9QF1vmTeNximWQe+f6MhuZWBhsZL+I1Mkg
rZdBB4/dVF7AGkinQrrbbrrOKU26JUWB0wzAKn4yVt2VRRUwZIjX3BNvnWjuJx2q5DkNEaNGsw9W
mruHjEHrkeV1suu0f3Lbwe5+C6+3mxCSz3szRWnrLsYt133rDw5v4u52m5HaSQo8VKjvZsHa5F04
WnN00z6QoV/u3AOTJxCCl31FDmd2rDvSFLXm+FDsAxnt5VKztXjmsaQ9Yivb13g0nB9r62pCoeKI
lWFehrDmpu4NN9kXYw5aZ/mO7P6zt20Dyh3ZbZuZHS707vRgc16CTR5r0NnNEnosf2GZuUZ+pmvb
VFlJOi2ytK9y4WQsoT2sZC/NP1kGbR8Q5ty2xtKB4durhfKo6Sdj1fxsCh+toWC20AyuiFcygKs3
PADtQIWUMGKFq+ucuW0+sbU9Tx6PnKbVKYSpjCS5fF6sy+hWvZOM9RT1tAvtbTz7O7ttkWUgF/AS
fbVllp9kDd7WIz+ZTZeIbry/vgQKK8nIrbJ1h3XCaZusFvmEHNtrNttPAKmfbZIGVTHfVKa2bBm8
ZbWgU0jTxU+aBhwi/tpuIRqqP1//EYozQ0Zwsawy/TWbWDIjgRLxYoW4+owGXd2tSeHNci/XQjJa
TbvjJ0MqkMqjAem7o3QZjeWNB4cM43I8zxtB3ACFmh56mpazQ8MlvatbQ4N6+LCGA/tLrkzybCor
vvlJD/3deqqO6+V56c0oNaDnSEDAstn/3LYaklc7xlL0ZBycBO9eIKy80Q961/t+fXDVUki3wKqp
OzK3CBmM7KcUxaDZGSLbck4d0VHTKBxaBnIN3KCCCd9NPK8650MVUtHFZf3v9R+g2KsyjmsUxWi6
RkGTdO78BDrI6TPwG+zn9dEVc5ehXJYQRusSgybVkg4P7rrz5zTP6IPoG//v659QrICM4fIb5tDs
CEhGmYb+UP27zGnSzkDNj66O30j1jeP/70422oKXbXE7N+lLqA6QqXGjzWv6AN3O4Av1Jl1Xgcpc
x//ffae0TUeMPcVW3SBvFBWNk+UXP2tzL3TdmVON8ynWXK7YjR0Rtd96brLSrw0DOTApbrvHOJI7
TJsBUfYWe5VP9t3sPRuTi5alm1q6oKwoHW39snmd0RdeUm7Wk19u4EMH/bDfRIzc1Ghl2XK1rmzF
6rJlYwmhXhuKKrUD2my3Pbrkgt0yIFDMpeUlnedN0Lje+QSSgpRB7zqfSijaXfcIxfLKmLx6rip7
6DOSDItXTBGtjKkMbDvNeHz9A6ptKgXvke2k7DxcMSjt3WBrty0YVxAr5dliaX6D6hNS0GYirft0
NkhSEryBuSAvAh1k4eQNX67/BpWRpJ1aFkVXusBDJhTokznIV4smmWXPOnky1fjSXvVEW7N9WJwk
pcL8xgkdE6ugNwE34AkHbuddoCi6dq0hEMASCC2iz4C3NNgr6+W6aRTRTgbZEVQ2N3B8eQmx11d0
b//oUfzt5vSv3ha3oIcx/+P6927+pgW58Tm33KRKrYRtIqlMHSWPwvAymfs6+VU+DAtL7AE1Ttwm
RFdp/Fc1tByeC2C3oOHnJgO6cG2wV/uzpkioMvnxxXf2KBbo4K4uwg7E9ACZr+t7wuwva4MefTFp
XEr1Dclr7XlH1Wqx3YQ6+Q/bNs6E9I+14IGJzNL1naPwWplJu87r2eBItCVZnQdTcaY9D2xdRU9h
fRk44BIhbL8cvAQNyk+pvxqhIGyJrs9cNbi0tOuO9p18xsFlpBuN0DI0PdhCmx1WvGpk7CXYhg1j
K2CXlbxMaOIkd/P6hkW2xT+3TV9a261tbIYbgpvUlv+FjMyAXPauKxaqbCPFYpHyaigN2GaZxnBH
44ZdVJrnnmJPyuBLZqQs9UvmJvbcDllgkJ4+kloAKdnzMi7N7RbRO4ZzXQrHq8fqcstMlvi2sMKq
xiJ77qTb96o8mAzFtAGRcXi5eYm9m3Mk7GWP0GVZBI1lbaE/0yzahV0+NVZbByn6Jk5VP+mwmgob
yljNyS62veYzRQ2L5i9p3iHxthssKneDB11l69h2Vd+RYra9d2CCGeHOpY3+2jkrznxHervdqtih
N2G9LFsGaaJNDMjemXk4GOoiEtCWD3ifa54Kio0swzRth5sezVsn2YqRP1ID/fmBYzmOLsWjCH8y
UnMzvKn1Js9LzNJ+abkX13RL+lSntauavuTkS1H46yZ6lpg1Ge4zUOZFk5f+vimCyHjNunJowRky
ucjdXaoBfSWcER3MTmUY6bKFg2ZriNMgIcLnH6Qx4szNHmi2aS4squEl556gydnRsvQTE9rMNgdK
xbdec9LfduzL0CxK270aisVL6moHc+5OQcvdgRPyuuEVbiUjszovh5BGgWQRyzMS9Kn3N2ThXtHC
86Vxiab0qfqG5LpVQ7tugIpT0sNSgVPxM5vGPkR/54n2RGMmVRCU6bgnkPX5m2j9pOwo2BcYuzTt
yGMH6bAjpUODtfVraAP+1azfbAbgyW0GlI7u0am2sqgM9F7b/EF0lz3PX0AaGKT81i8cDvnudlY7
zeAIwI6Tndq/xso8N92aB745PU1i0VhPtUSSc6d7lWc5lDsTPrRf0KKfFNR4dLIlmrVEcIr48R85
x7uf4XlNBsU7hKcGZbj2rZt1Hd2qgSX39sSSVpi+j7hq1WHfpqD4zwwNa7JqcMm5ATNoAaFAYAII
3goEMd7sBW2l1/eOInLIMC473cqhNz07cURuPBWbuSZTaRUR2/oxuv4JxfxlHNdskZX4Pfy7GTsk
pFYKcbUAfVHi7bbxJd+mXunXfHdZkvPpxzi4JqoLaYpi/W3DH/v13aZh61YLq93dl2VHIjhDwT6g
Hdf1ZKjsL/lu3dYO4c3uIxdiPTEr/WfY/cDovLvrkz9s8EGNXoZxeaB8dtMjtlbChrR22Z5qlz+K
Yv/XSP0Yots3rrHkvGO+M0tMOJmXpfrb/7V2s2ZxVfaRrt4Oszex5yMqXvb2DJK/z0PVJVWno4ZU
7U3JcXFNERWbfZowywEAcKnG2Fv2G2sIMiTJcPq9nmokKVrhR4Txs92s576ybsoh/MG77fDJGB3c
FROzy+q7yhUtevTm9vn61vk4Hv/Btz2Zeb0Twd3EHIYzOmkjYXrPS/WD4uF8/Qsfr+0fxNuZzQTt
5xHSR4y/WDsE24z5czHpMIyq4SXHbUUr3GlGJc1wjQuyfyEHcSnPB83sP946f3Bvo514L6wBaXcQ
N5dh4QEKybzp+3XTqAY//v8u6FRiK7pt4+6L72W/PAoAjUOHH9fHVtlF8lVzG/qDZpolK18fSos9
FuX+XHftz9uGlzyWbnVm2zsqHrXpxttkntqJxKyb49uGlzx2yloCDxoAWKRdXBnbY1nssbuY/942
vHTYCsFK1trAi4Cq+pSl4+csW+IxWzX3UMW6ypAg4jWkB4kO8iAr+bQ05l9L2WtCvWpo73+3zEw2
hrQ3kJxuRr4YlvtoDL+v2+QY4c9DxJIRQA1I8Phoo/gzu/xkFzTOvfKeE/thzquHyjcfM+r+uv4p
xd6U4UCdX89WR2qAOGt3ibui/au2y/68GettiWNLZtR2VlCjtBMSRZndPLbO2oUux838tulLbpvW
vlHtK2ImIIkPuwM5Rd6+uJVOEFe1xJLnFkjqOk2Ba+bICuPUFNM/kB01o+tzV62y5LdG067C8nHN
9J1sTXpq/SK+1Z1KVn5KvfQ7Opy/mznRfU210JIbC2a4NdJqfjIhBwsc1JOJ4qWe+1BlKcmNu2Gj
tT8L9t3xBAijxAM4QDS1Q8XMZcTX2PgElSTUsEAYFLr7ErHJQNbRiK8vg+LYlam8CjY2humASEvk
5hh4WROLfsqCCaz1YtJ1LCrMI2O59m3kFDcfD+8VqL04Exjae+FqfoFqcOncHdrWLoYKqUDXmebT
Ivj3LBt1soMq8xyr8u5gXNOmKsFpyRLQpoZzYUA9xnlb5v2uqW8iTbUsGcXVzNAqrYWP9wrLvoOx
1gy6QUtrp9o9kgvTQ+ZIrLuXtHTEK9qMLMNKqGXecClxvT9YpkhVErJ4VneZ2thG2/Et4L9jXOlw
Aa1k0XjV1l367tPqvNW6K+BHe+UY93i3vFvOwuqnoknB58nRDXCiQ4N8JJD8mnCsGl3aibZVWX7p
eu1l5fFWnTzvdN1HP3pVHbOWNqGo0TDRDrCGiTywDbmY4ol6T2596lLN1f6jbXJ84fhF7+1Stlvu
UbO7FOkcWfldRn+OpQ4LqTKLtAenKfe4cGCWymwDwn+4t2AHjllLRwgwIpSgQ7S9lITH1CChsd+A
bj1Glo6LbR2YYw0YuQf5/WKeV9oHpqdxGpWxpcNihyTbOjYYHM3bJQa2qsDbdVA1xeAyvKhv/Xxr
mN9eFvZqNlHr/G3c6Owytmg3DIYXyNhdSPfJ9i/VLcRZMPYfgCKb9LXvYX/0HLkI55wBsy+W+Lrv
KDafzAtF59rJ6gnGhmoM+vmyuEBnwPWhP+RiOiZ+rME7rzH4amzjClsDSeJ9/n+OvdwMivt1C4y7
Mul+jpoIoFpVyT9HMGBAzJi1l7H46joAld+vOhCxykCSd+KODeFFE0M78PwtXuYbpyw5Z0WnDslo
o70M7VPahdx7qnToMKXhJfcszGxrwE1DHmwzdb44JLee5t5ewmpuIV1eAqtc8c4MnLX8WwzW587M
k6Ka+/AA54f5eFOh9tgAkifzpspNoK8QgECmTYY0qjtdB7ZiWWTAyeJtedt6MN8u1hNohGJQB+v2
rWI3yXiTcktb1JgxtvcV5bJ76+0gIs4jP5xOJWDeb1tkn+fbgp0MPCkmr2p8r8FJvoPt4TROj4uv
2WEqE7n/637lvNflImD9VrALtluInKCGalJlIcmzKw/C1kaKWTP791p+6YbPffdyPWqohpZcmaSz
xYyB8wcr71/rwv5s+9m5F1xjFNXwkjsbm50DpYG1nTIQBlXAx3rp65zqriIq15OhjGjsbkfHOiJR
1PygpwHqwtjza4JeqZP54L5UN2Sk4FoysJFDSMAZ2+PSMD9S73XQFc1Um0ZyWdL165Za2DQ2eVtx
/3ti/eZqsi3HxpMTF5izjGVki00609vTux23BpHdWfxsURN8+zekXI7xpVtxRrMOUCvaXnDVMd3H
jWoqPor7pYwi6j2o2I/Vyh/8In0YOyuYpuGBWzjCireR33h9kOFElY22q6F3cND4r/t27nVZb5XV
JV8dVmK04JVsLx1pQtuI7Q3hbH9q5y83OayMJaq7cqtrA3VOqJiHi/CCbkFyGiW324aXHHYHAway
aHZ7oeSfzXjZx5d91uxHxV4n0hFclsCad/wYuvyBqsM9A2HWbZOWDmAbjQQuxEPhnc0e9n2SuT+5
Lvaq1lPy0Nk3TRANWu2Fu1sw5Ber+j34P6iOtF5hFBk5tM3l1Pp21l0yakZkdiKv1rUzKWKvDAyq
zQ6EQDtm3no/6uwRJ3ignbYq8MqUbStItQ1rx7zHt/beCKyg++qHRRc0912Ux3rBX9WPOJbl3aWW
9qZophU/goE7zykuHoS+Gx5e3zcq40u+unHCWzR44qpP80CMPFhLTZpMNfLx/3fT7gCmacsOI4/Z
A69euU5RTGl3yT/tprCWGlpoF/uziLKzdfYi6wllu2CPyziLDM2NQzV/yVc313VWpPpgmYrebx2I
XT2hCe8Kh5Lp29ylq/fNH/iD3fDPu1gudCDxnvenkmSaT6hmL/mskzVEjCNOa2E+b9XPSsehqdiM
MhLILdjeGjlWVaQ/VuOtM5/X7e36VvxQIgWnqYwDamtuVKuBOYMF8TM9geXiwXvdQxI2pyyi0fWv
KGxvHUfuu20JAiujtdAYe5m6p7Q/8R5qH/PdVt/C+nf8CMlbd1uk7WghxJt17Iz363rbVUNmaPIo
qgkZSlMXr1yDzn4U++frBlHsFJmdKWdOPS3gCrp0NvqGPRbWpNTMWbVZJE8tFzM3/OPJ5FFxNsBV
2+4481xxum3mkodywSp7trFfRr8Ih06AV+AWDrVjFeXjFMmP3T4u1b37u80uZPx6fcoqi0huCcak
3nabiT8w7pzc8d9m6c9epmNkUIwuY3lYS7KsBh3WxacveCTZkET0gU+9PnWF48gonmkEOH8fcU9v
qtcu+zSj5mF+XQoN/F81dckt6zTLSblgLa3tBP5u047KW1ASWEuZjGnZ6oJULnZh1qX/opmWB/Al
zYVONe3j/++iCS/2dbUAOL5M7IGjRuB4ZxvCZNctrgqIMnhnoSA37zaMzk9zbMZt1IXVnfMKWXUo
E+kQMKqfIDkp2wYvo44L86x/t/NTtj2ZjuZSqtoykoM2Vdsv5vFknG0RtNlDPj4Iuws247bLi8ws
tEFzzOxmeOnmuPdzmT/UpeaU+FhdGptGctR88O20O8Itmvi+WRF56PfI+YvG6esjCUlscpC7BxPT
rfRh7D8fqp6sDtXQrOJTCkv5Z8C0rFN/yk/eF/MTj9d4uc9jXUT+eEU8WSCqWisw3q74WaBaDdeV
nfeRxK4wAtdkmkX/eD95vuTJYhe1ue0b8mT8rffnoAZ9cbF8u+4SqsGP3/XO33JqdFlu4mlJiBtP
oxn2AgRkjo6BVmUeyZ2BATNqi2AZjMYLK/dUD3fg0At8pqnqfHzWIonyv9NHDdoAEQ1eru52N4/3
Ytbc9lRmkXy4Wkgz5Q1is9f9Cxn00n+y09N1i6umLPlwV4ppEBsKdEaZRy1Ikq1Vd34fO+KjTS8d
sqbI5qEkmDXx7obyeZ/zIEsTl8dA4Wv8WDV7yY2RC6ZwZcw+b04oh6Ip5bpVPqTHc0EFILUfAhRR
QnsYOwXaC3ckyhKegLg0qKIs0qlrKhZVpvfhzBr4uGGz5NmPpoJwydvUaZqOFG8oT0b0dLlh9kUG
P6q+rV2QnQ9lMhECGU8SEtpBcWIaQyk8SsbztE65F4BTbQ9+9tAXnyz/e2MFDDD/6+ug2EIymGcG
WMjfdn97MIb2ZSW/IBwYukb5gN7NwM90B7FqJY7d9S7qdKBJH/LDB1aL3XX+GGz2fDf0OjZv1fCS
9/K0LCBMgb2UTT/zEubBw1b3qFKNLbmv1fGinzoTRzA9bR02Z0YD8PBpqrIK95I1+owW8jdNiwxi
NhPwrk7htt70+vZk2ibeGdsgKA6qtP7uQd7Y77rv17eMwiIyfMcnY1+gnRj1WJSHDA6ptaV96cZV
s+G9j4OaDN+BHFbq+gs2/HjQUZNvqfWw1Fu0l2nQrvHGdEwAqp8hHbMkGz1YfkHN2vpc0WiaEq1u
rMKpZCqmrp43uy94d9mK+4IG9iyChd2lyOBq8Uf/PVs/iP0yHVO3OQa4o1a8On8vsRNaQRnxn260
vDmnJcogcZRFmWbBVSsiee9uNItoatz/U04/ETJ/TZu0DIg7RJ1tRwYR8ZKLu9s2l+TKYH/izXo4
hJ2vwVhY0cp5UNetZnMp/E2W2FvqDPx9Hrxi7D7xHX/D69NWmUg6iX1gvSFCjVRmY31B5es+7b+m
3cVqp4dBhCz/dv0rqi0rH8aryP1smbpLWr32qDyi6nBLYyCOY5mTqbI66hcMWZeFvnZdHvNcaK6z
CpPLwCcL/MPbsOF51OZ3zLmI6jZjyMAnkP7Uabsgvbh0d42ZBdQNy1v4Yg9rHIfxu/MqhbykT1Gw
ftiaPg8qXMYDkFr+vL6KH4qTHaMfy/tudDbvYkZB07tj3Zeivi/NJRD2v7z8uq1/8ayPaVMGpfia
pl/9sgrs8mt/C+Hh8WXJk0H5lC4coqqX2QWJr3n2zG+5fcfrLNBuJIUnyKxM3B1Z1QzzUR032qhP
QWhpWc+tsb9243Bf+iTeCp30qGprSWfz3NlpWY2oHrIVv2B031Zm6a4sqrElj+7ZPOCtgVdYZyde
lng6lW/VuJIPl8zPs8bBEqAeFEGwKVpLjUMoRpZxUmSFkslkse1hNrOIOHU04PGo2bJH+P3gtJGB
UlNLqLOOx3V3DOw77w7kWmfvyzIHzaNzGu/ScH++/iXVj5BOZYiymA4rcVPkTRukHgTEbR0sSBE9
ZdxUbnLHFQ5if9b/C4QLMnsFdGlvYYODa8nIqcmGFJoBUONlbl5BnhcP2x7fZpLDVO/ChQk6J47G
WwTQ1l/CtOJ70DCd+t4R0T5aWOm89TIISFIT0zb4veC/Csg1icgYdeT/quElD61T2ppoZ98eWNcH
e3/2DRr0ZswWzf1ZtaaSl3JzIB5IFoFqgcC55Rcx73gErTXNsa4aXnLWnTscaOAVFcr+0rqXaXqr
dey5itykJ8OhsixfDTDyo9n4E4/G++mONsH+ubo//IndN5qEieIXyMCoHofYtBZ7d3FSX4Tc3/PQ
BmFsiP2q4z1RnWcyIAqqpqTaVjyRyCsn4Y7ucCgkpwBf0Tqa5tC4q+PsZOle3qpfJJ3NUABmU398
zcri+h7xfgpqfC09LScGJrVvW8RDUExH151P9bXj/++cb2yWxnUYgoYJMtqFLl9BwBWU2/x6fXhF
uHMk3x5W0xL50HeXjm1Rjxra4N5WgfFkuSZiNPYuRuzdbHGiiVXQaLjtaSkDplpiFsJ14dR0w4SH
PnR1TXsqa0vu3LM1hfDIkdBKeVDVNYSOxiDzNSUSlbElb+ZgQDQyhkPMMvPH3STfudlrLrmKics4
Keism93i4tkixPethkLOjnS9Zscrpi1jpOzcoFD3RPwfxvENpFcidBrnFrIUHFsyUGomrje2pMCT
wnPnE9qD7U9js+qgaao0mYyQyvutzunEj1fqFh5ZsiaE2OZ993jItKNHPrruRirzS146m23PRwuP
4bRBg7lBAkEjrjtjVPY//v8uBCx9bll8xW+Y0jqauyy0/Pi2aUuHLyUrFc6B9ncWNCiJlbTB6oPf
widC9zBVpCJkwNRszxNZxsK/y/nZmFFRT7MApPPYnVVY6HJNilP+DwqmfXKBD8Qlwhqh9dVPlnu3
l2N73rbxp1cUqeZuqFplyX/rHboClGIh1vYTloHTh1WnA6ww0x8Qqqyo3NQCJMYjNB7d5akuSbRu
LjjUisSpxPebFlyGU2FgaAFXCPcLfYDS4DIlvS7cK9ZABlONe1Xn4ExHv4u7RaAzfXLHFsTNPkQD
JtPR+JnCFWRqJbJ2vRgPxFZf9mhoGGKf6pBmqqElF+b+jNbICcd6ztM7QfdXcWsGQuZUGjw2FH0h
kFMq73vnBPrb66upmrLkvnY+GsvCZ+xHdANse3Zv9M5t9wKZSmnxzXTnBazhTHWQgUa0z39dn7TC
iWTolNmk0LIUaHkZ6odmSdAD2M2/bxta8k8O7TmRceyOmbpnZ/mRLuQT16UuFMaWcVNiyFqousIi
c+4GUIaK+kH3ulWYRIZN7dta56RFJskQ5dlY86gxvLfV1zVcqoaXnrSk6QQBSUx38SDHMfQ/KGfB
VH++bnP/4/ebjJYCE4xb+Gw4smvrD6vKITtXZgGnXiCG/aEYkaP1bRIYy6TZ9KrEs4yj8scqNV2z
Rt4tyV7qORy+OeEU5ic3QrmoGyMI+EXVabrtYiWDqzxw4WVd7sAR0i2kbf2ttrfYdVeN+VRrI7kw
76FizXK8H02KBudo4Xf8Fu0S3KxkqiQxYe4uxcrU+3NJMf+E6qBsyjWQ7sl7VYzgCsTYXhVU3+xk
j6aA8cC9hyzXgidYmJ97PCJ9zYVfZSXJsc2x3ip0yeGn2L937y+/uXP4be9TGXHlUgN9YDbWV/Cz
GIEU6B93/9d131CEDBlw5XPXoD0dEZ+pFYLyImbNFF8fWmERU/JpIebaLVxEUYujt6Bewwz5h9S8
RcsDe0dGXBWgu107Az5GLDdgzamqRDD4mveEImSYx296d5+tsq6zUZnAba02v6U9P4Pa7fPoiMh0
658uFOrm5qhjA2Fx3VaHTT5IMckgLDszQQBs4GbC+i8jf53qnxNooLb0U7lkmk+oVlpy44ZCDxZN
ovhJbhmk5J+U3jiwlL8ydibAhY2brQBL+1GOEr2uHU61hSQfzrjTOz6atuHDuJJva1jubQTG3tuM
LrlsWxajSFHTvxhmHq71evLJ+tka97A29tjm+03hmcmwKxNgXeo4PTob2Dl3PmXpp5rcBH9nMtKK
NgO37RVBZzKeHe9Trrsof7xXmAyvGi13BDKkOppfINtRUs86Laupu8Z+XP5gvpSdMmtwByyj5d3h
9hayPf9siu8jz2ILqs10tcJ60FVKP3YrJgu60RZEOOYR3Rpr/kUHHnpGjfv+W5G3T53dahKsKmsd
/38XLLKiEyYhzLvz9x7S7sWXoRo10E/VD5CcljR1kc8OgpyYQBRxStkYTBTlou40mbrecdX0Jf9N
i1XM1MDVn04JE6eU3HQisj+U2ygI5+YS+15kL+t0R7oyaEZNzPk4MDBfct2aD9Uw8BbPFfNirI9u
Cmbj5+tRQWEOGXSFyiOq9QKhf1tQWCTVPfV0rauKWctgq84ty2rZEc7Q/hUtI/npL/TzuBeaQ0uB
J2Uy4ArkNhkIWvHYWj7zaI7pyfg+hBl4BiLzPq8DHoPI5FxUobYT+uMHNZOBVxndiLmPOFPWbf01
TXVs9Phw7Z0B4jjdthzSSUz2rhHLVuII6B/WdgxNLfxeNXnJbW021dwfj6uP+d2z//G9V1I91Sg0
X5+4Iq8HdcX/DQt7ORl1aaXNf8Bqejp6rfsHFo7xdA81rVh38VR+R/JfZAScFVxrwHtejqJj8Rla
IC+QTUtI3N8ZX1aNXyiKMUzGYbUoT005zZBA/LqesnN7Eufpryna4zrezl583WoqF5Ecmy37VCJq
YFGsb6MdO91nX0f9qnBsGZPV0r3epwVpXAbihoHmcTHchhFnMh6LFDZbJ0hdXPYidoyTrcsNK6wh
MygVFc0JJOu7S1l2j45nnK1tiOEFGt9SeMAfGCxRUqdaYWw+xY37vINe3DKehhuv6EzGX9Utp8I4
crezXzyO7jffgXnqWzisXI/JDEoVQl1b2oBcueXZEeeiFMEEohy70TiwyviS/4oaiMm8xn7f2zJC
JtISfVTr9rlqM0pOmyM/MPhHk27WPwOPLLLwuv8oLgyy/J1R+YxByBxwD+ub2762zhuUIpDuj1pX
c6x//DRiTPJQy+ctGXwASrzu5ONKCz63U86KU7/Eg2U+EtFDPHrRHGmKHSpDrnhhj1VZGM2lZfe7
XwXc/du0fzvd23VrKZZYxl2tNFubfkLaCbqT0eibVTC7Q5gutyXkmIy/aue56XiJ1XAc8z41jXAo
dQk5xULL8KvWNSc3r/zmkg5dCB3bfbuY2Y+6iweuCfiKLSpDsMSyeLmbes3xuDDxuNA1Rypq4UxG
WAEX0ozm/t9BwuYAal8n46n8ac9B92ierNg8Tw+GJnWi+g2SD0/UdmcQy3eXirHYAsUs8sSa8PBf
VvXPNzuTeaiG1N3qFPUooPP9T/4YOV8tHhwl/TFeou5xjYdP9Vcaim/DKY9vjBsyRVXe87Wcjjb5
DhnSAZhP9LJrfpDKVpJjU0fQXEy4r1Q+uROzC3FzjRcr3ExGXQGOU9heCpxYak3xRIYonWgwNjpX
UA1/vDPfvb8Mv+zmNcfw60IeUB4vAlrfe16v8QPV8IcHvhu+89I2ZynW2WmaO5vmp8wYnv3S0cQg
RYiTIVftVhvzgsz9ZWmf/eFL7/3FIHvk1ZquHdW1TQZdQfLUdZCAwPTvUFwOJ/AHsK9W4p56FCCD
7nw9kio2jyyGJgB+Fg3QjBdWpdPJESif5v6iE+xTjS65cY39QtiwY3THDUD4ETlo47k+cdXqSgcx
iuJA/q+Ioxz3B2t/6JFl6hbNBUs1byl/ZSxlJtoMO7Mh1alB8nzPM828VUNL3lqJppl9gaHb8X4k
91pcvsIeMuSKW3Zv4CREk6Cf5EXU2+daR1KkeqnIQCswQNud4SDCgKprjt3f7JzFflx1gTmHFh4r
83nSpGRUv0Ly2QGyP3VW4UsmuGRBWR6m5YuVava6yqWcw5XfRYTNqdq2cDF6+QiA8mk/V6H/tUFN
J4/TUOdRqp9w/P/dR3hbg7SIHQf8+NOc/6rsx1JXOVUNfeypd0PPRlfmFORll3x/7u246L9AKukm
d5IRVVMDRusmw4FrTy9OdyLTS1fcOLTkqas1cicdD2BA83s2MvBhvnAdZ86xch+c5TLvVL/0XjHz
4wHnnqsK7Pxj4JiBz7/cZhXJWbuFIrp4/8fZlTXJqTPLX0QE+/JK0wvtGY894+XYL8Sxjy0WCZBA
IPj1N/uLuBFjedRE8NoPQl2q0lKVlekxZJoFumCDdILEV19s8asYZq8jq6ZZget1xewdSg5QmZM1
ii3d0yL23aL+Qle19SiFwDW5wmNlfkmcfSuqA6sUs61hFjZ7dNz/VHPo4xeabLyDDC6ug6padNTS
gmLKTRO8QwfEL0boA0pSGxYxWVwPzsqpgyBCzrSR1cmrslh+DP3p2FRbTcKG7V2nn7opydfr7Z5H
rA9j+97fKk2b7KKdpJAoXQIoomNjXNxDk3wRECZ0g41stWnSWoTi3Vla64T8ph9MoA+xTqU9ZPcj
6K2hI/ev3vW2S1hhQws4R9KXpXNXfQ3GrUqiaWzt/tgUCmWBqu1z13mc+4/RFonQW0+025y1Q4jM
LAjXCHMGojI+8Kg5JbJIZ47YR+fEJR62qHbfWtTbh25e+mo/H7GkQTXjD6yVzArgPvDwPJTOljbN
m6X02/iat1fgQrKQ6JV5DIqFov+yNOcyYsAVlxluOM9t0X8IIGfiM3GUil6CmF6HojqFToWYLo/3
PcD0J2+r9+pPNhNdPCD/eL7OSPM0kTosMeWQytmSnzJ9QAuNymHUQ8cgJN9671QVPJNlde3ZFhe9
ycv04CCDqG25yHzgJK2giFvKcKMMaJq5ds1UonEC4ZUit3uArOhw9WbvGNMtqnXT8NrppYbeXaEf
yXPWVhde0QNdkguTLNu1sHrBxZIB6GrAWZdb/pLStkZDmZfN5ZZihWH2etHFpiB+dVoick9aGejU
ziVF+b7yN86wNy+1CA696FIE9TJFDOvaQi3bTR4gjHfwoo+J/w6VXjuoDmh4SYfmfWRfQ+tqyS12
fdP/0oKeLSDXLlysSk1lFiblkVnTEdKRG6vyJvnA7X/dvvsq3lZR+sIJgiLv2v7kQPWPJiDwD5Y0
JOfCHdJpenAhmtsq+zwB337fFwxBEt9+f/XRekg6F/K5Rc4nCkKP8KBksTG0yV5aeNcjpH6nEK8l
RYO8X8lDK+YTc/ZUJG/m0sLb41ZPLBfD9ys0HQs/qwjNwLZ73GcYLcTtPhbeMFORh/0EKvhkCT5O
tXI2crom22gR7rFyAiSOYwOJp6sIq6yqgrPrb9nGsKp65WUha8mdgEw5FUE6kF9jt0XGbZi4Xnjp
ptiOLQGrr6W6ML9NZ9rlstgiGTUNr53gBR26yRmwsTbJ+BQlKitG8pKwcsMl33xIwmn0AoxHQDZP
IqwqoEXPoZxBZd+cq5k+4wl1GfzySxD/U4FQwbr1JTXyU+9ugXZM/+z2+6tAa2hR+yJhAl3Y3smZ
hxTt6adw2pOduP0xLY4tThJHAg8HbDj6gsfQtzJv2AUqvo2uhTJzGiiqdeWUN5IfbaoudVRuXOxN
rqqFsTO4XUfw2MkbFWasSj579bRxSt+uk/ob8zZrLYTDVTprMyiZu917iz7Vwjq0KFaRCvII/otv
DxvZ1rfeJrfvaMFsBePqu6IXeSSKs+UlZzeRp2BEUPvlx127kV6WWfzVJ1GPC2HSfyzrTz093x/X
4JV6PQZSFCGhAcaN/Ody+tUked/t2+L0Uszq14HN11nkQSI+0VE9DHMAIPMemAKMrpdj6ATy5MiD
31SefUZbWWpDqW2fUbRQdclou6CKknnnJWgdia3RQjuZtxIO2SRvXI77PqOFrIp7kAVUo8jnpXge
qHcO6zhfLb7xLwyBpfe8qzau27XuxtxR7FcRJTXkDNZP96duGlsL2rrwhq7ySitnKFnFI1CCVc3Q
IjTUdbHvE4H2iW6KJhKOJTy+dY9I2F9UvdV+ZJh9oO0LndVZvAzRPO8k68Fv7SyB+9w3zFu1Wnil
rlTAO7bMdhihbbn8XKE5E2ytaS1/jZKlLmDRJXnpB3vjMDP8DT1xbDdqSYqyGvPFCyzgK0j3fqom
e2NfNu0MmpEaxXkBWMiYE7A2Otg65Vqf0BeW3TeUYW8OtT1z9JYxrjx4Z1kynkZizeIuONhJeHQT
/ziBLCAk/r5A06th6MQOOmL3Y16N1QmSACeoiVzBYrHxIDFYSqchcAo0zFkLGXMrJu0x4c2Tlyh+
qYTqN7zKsNK6cgsInDueOGzMeTnGhzUYx0PHpx05pJvLas+auZNzZAFkkJcTWDdc50w3FTAMi6xX
wgiNHAkm9zFvup8UGCDoZKdtr1KLxiel7DQoft73JlPY3Qz36nJV1Q2h04Kwi5vfjvvFjj70y5i1
IKr3yD/W/Ik68b6gC7SbEIRPKgiJFfCluIbEiUKtY/NyehvjjfuKXq1hwShwYtrFpWis4OixpExd
Vj4XXBwmi7+ri7mFli0/BC7JSqLSnjtuRvrpUIXx831D/q8z7605aBdwFYJ+88YslicvImfHNS0z
IOjy5tgdrEN4oFmFcib9oo5dVp0CVGCq03jGdM7ivNVd8yZcAR6pV3ukywcFjEhyQV/ig9PH6bgw
5Neb8VNJm29gVcvrqLqMhaLp4os1XezwSdD+M8iO0kr2W+kpw7XOv8X7a6eqhpHNdZBcqD++NF1V
p5Vyz26sHskSfb9vb0Nk66326AFMYgfa0JfSqu0ncKs7wGYP9UZRzhB/em3IKpQTr4uH3BHxvnVs
fF9x+k/PUe1mffSS9AtEfLqdLxC9AV9VSSlZ2ch8BlwO9FynuBg2ziJDeOvFIosou+iXWiKjFGST
9VQ0X3wAs93IP/jjnOKgSpem3RfhvnYyBeUygI4LEd5C6NaCjqszbnVXGNZDLxu1U8d8f8FWO6Dp
LlZZhOSRS9o0am+9S669dcExfef2+yvPjSo1cFriO6L67oRDyix+oNUn6fxK+g+93HkF16tJvGbR
OHpFcvE8kRz9MAwfwmiJN15vhtDQC0o1G6SMXPyJRaJ/r/CygC4bJ7Ypv+5poV1EXSyWuqF5V4aV
XNIebM9hkM1qKJckl7Y3Wt9BstHIb1ANid5ZxCFOikp91x4Y4R6wEGFUWvz70I6KymtfyCIYsrFe
GHlfuw6hG47v3Jzuje1Yr0otHg/svkBQyfHfFSsJQm1ohsaHbhHf7HZKxTylfjignW/rVWKINU87
4BZCknbm+GKFPAUUEdMgBg07n0GOXB9b68WZ2aFaf9zf/gxXJ50IgHLH7xd7nHB1eky8B+mB2jze
eH+a/Ee7wBa0c3lQqCnvxuQpTPyHROzBP+GA8rQtolygiGVFM9IhbZku/Wc6I6uwhxAEg+td/30/
lYQozJtUzikRMUR2/rtvbZM36Z3+nTP2S+zC3IH1UamXHvDjhv7nVx9kNZ06/yHsLrSzN4LMYP+/
ev/bIRLjIKecrcu5nMt07LbUsQxuo3f8926hBHV6O3c8cbFDdfbYh276dd9Khs3T1fYGtGN23So7
O/eC+aDCZwg0ZF4is3h5cZ31sO7RO7qt881urzbpAb06bVEJOw9u5QRwI0uI2y1qqx5vMr8Wx7fe
3wI0KnbucpHhsXN2Wy/bZyH3z5l35dz0tkxk3qAFK76xypTnpBteGh4fXCw0kxtLYdiLdFqARgKv
4HZIxIQlyyd7xD70PE704hb+mePg95tPc7j1IjU5lRbUi8WkpODMzPlqnVvffj+r+ridVDKsh04V
4PpDJcAOUFyaeIoOi7V+n+Ww886ikwWIYOVzIUQFyHbPD+DmcVLegHHm/nobLKOLq0gEm4qJrPJ5
9UjqJY1MHcfpU5eoZuMTJutoj9DQtpOVdxR/wGUiVVyOqVzm533z1yLaEUou4bjaqNYvR4eRd+tS
nWy/z/cNf/tPrwK5b0JH2ZNt534xH0PSHINkuUqo++4bXgtkHwzwPXK/c56gPScq6tyrRcr9PQSE
2Ib+Vyl5NXsaY7tjvJvzuh/O/sDPpLOPs7dV0DEtrHYKL6HlkrUXc64K8s4PxAd33VI+NWzU/zvl
Xs08tKc2cVTp5p1fHPrITQureed+UL7MuXiCqMm+i4TOBqAS122bonLzMGJXMKwDUGaBAOX+6hoe
mTodgJq58KrJn/NYkmPr9Y8+SE9nybOBuFuIW8Ma6LwAbjAkQ8ODOZ+mJAsFzecg2XBOwxronABu
1JZMMG/OJdTj7Cchj0r+nqv+IJPLpg6CyUZa/M6A3wPmZDm5X3XqPaXKy9ak63O/cZMjhwjc/aUw
mUmL47C2Hd9P3Bn5eDsrFzB7owfp/tCGHdTWYxiUqn0AoswcHZ2ndo0uvh0e+pZsDG+aufvnDrSC
nU4UXM15HywfEq//INzpcH/mpqG1+PU71bAyglHKGkgnSHLY9pZbmoyiHbigGewUD+E77ZxkHt7v
YwP2KbLV9fK21/zFArCGCQ1pFM45gTjNFF9VPWaQAC+Hjbzp29P/iwrABiI+UApr2hXjqeuaSzeV
x2ndarZ72/B/MQKE7cI5WzH9kgVnQdZj2f3Ys6R/sQF4teypV2LkYK3SdYVS87LlLSab3H5/tSVD
IKar2rmY8yX0zmMzv2Mt1AP4lqakafibrV4Nv0Yghl16ovJm9TNPRQ94cKdttSUpZRpei9LQnVzo
xMDXufTeOy69UJKco3IrK2NaUS1KBekt1jB06lG+AJwIPKV33LeiWpCi+MBaIGAwsu9eyqJ68Mpu
Y2iTTbQgXbwuVn4AZ5ncMKWByHogHbt5X4410qFoLIiRwShwNHXrYwKJmMJKax/C63Oxcb4ajK6D
0dARDiGIBPNfwugYtehHa/dwKUXu383/g1iBKofVZ96f7D58b68cgrVbVSvTzLUr8eAxF7T6pcq5
+zQFRWZb1WWXu+hAs8luirioMXI0W09ocgY7pRPs21x0PFnSNGCPYQnL59j2fokSgltZx+I6zu7P
3bCr6z3+9cJR2QHLfh6is/zih6M4KS/xbg8q+9B0I9m49Jm+owVrUk40uXWr5uDo8B1yiOc+bWPE
rbdxfJiWV4vZhi5oS+CszotSio9hqSpA+wrX/7bPTlrceoKQIMFjJPfdOrHBp+c7i0Cm2bWa5sla
JGVB2ko3wpP9/gcN/0eHnAWrXTNroU4+VbPs0rgNUGCdnKLaCjfTB25X0Febf106wpZN6+TVhIZG
JOWb934Ubz0mDOutN/67tqLrtDInHyL7VPdPSXC1mQuR641Mrmn82++vZt83oOKNEo/lSGnHNEOb
rG/fmG0py0ntqf4loFPobzivyVS3zfzVx5RYkaumasl556GWXhwttsX7bjgPdJyZn1A+g9KcA7pf
ivqwtioeT3UYTjKrS7vZB1GO9AzriBpSAeHYIPdaN8lGt5zP/dIh3135dFdxLNIxbYEtANXoLJVX
tjpItAk6XpSGDknF+tkqvqygA9sXGdpWYgEO7fZJgQ/RAqQM4uwM9MO+obVNxKJNHLlNqPJC+eFL
sk7saVnF1h5iQCT/xTywzo7VlBImAvYGpYcBFNIzsBpfac+vU1unffs7ch5jCqmQxN24cBiS1JEO
deuL//+okP4jU5+ZYgc1/A7CPq1j+xCCdW6ezmW5L/UU6RC4xgktb25clRMBnmYvwIYVi+nn/QUy
/hutnr563HXsTqy5F68Hd/BSWf4qlyUFmhLsf+thJv8GSDDXUDi7/8XbwH9XjCIdFzd6/QTQKj4o
wP+K9LVLlpOk/4JDO2WgFrv/EcMGozMVtP3q8yC0oXXYTuFX0ofJCA3zify6P7xhk9H5CngU094a
yyF3W5R6CS+Lb0A34fFWWWW0sTJvZy4iHR63kI4JXw1rTmZ1gO5k6i+f/CE5UtGBJu2Ryz1kZbgm
6qwFfjU70yIA/IWumu9+mIhVFM+e4xK+sZGZVlzbBFZlQUTad7wcrTRZxYcLuucfScMOEYuOSO3t
DRTtSsEpWgOmDnhFNyHyv3qM6hICj6XYemoYnEqHaTltGwMQWYjcscl4AF2vTHvwv2/EheEA1lFa
aKaavIUuRT5yUn5Qlf8U1VVxnSvmHGcRf77vuab/oIW73fLY68Hin9ckuoIwhKS2jL/cH9v0D7Qr
RBcBfK+Aqs0LuVzaFve3mn4JZXyYumZXzT3SAVuxuzTN3JVjHrSe8w96NqKfypq8j/v+wM1or64l
cNGETXECR0WpJRUuir28+VH65SNhW81HJiN5f34jbHmZBPYEZBKpvwVMXboq+i8E1D7mYt95riNT
o2T0kO+fcTe5pbRpfC6CrWywobcp0qGpnrOQZuL+kJM1j15u7GL1CRVgcUm+T8cbhfEeWhPsSjpQ
VS2otfMZNbxCfbb6n0Wzb411UCor16kJUdrM+dAdgngE2v5SI8S6rc5u04mqo+SSYrJEeas+KtDU
XRo1FbkEa1GXisSd/kFOrj0kcdMHQL30aCkHFpOmzJm2Wj8NEa7rysRNa8UDDXhelR75yIIofg9G
U7XhW4aTT4e+retc2rYrQPHfWk/26ByHqfu+it/3A9A099tXXwUgAIWRM4L+OQ/Hh656F7kbjxvT
rLXAjgraFlMxhnmSqPfh2v03oXM48+ItJQ0DIjDSgWxiZYXvVyHPVbwgOSRTCNAelZ2tqkUxZkyd
yc+UeLH8Xw51zlZzmSKVUrmvSS7SoW0ruoFoKWWRU9Cao+451nJ8GiAzMG482EwG1I5wxx4qaymn
MO8GF1hP7xg40zVy9/XYRDqkTfmDQ8gwRPkoPDsVoS3TpJb1Pp/VUW3cGpYudsI+7zrIRV3W5GBt
YUgMlzSdByGY/HEQnoiQJOlAlacs8LlUH4hXn5qVfJtALD92W60whpNDR7M1YqTcGtcoV9K7Lrdu
ZBk/8LhOfbpFG2GIPx3StuAcImSaIxTiQiDeBXSV+rQpPWur/cDgRzquTVpcJJ1YorxFFTQt4+VL
W89nm+/cnnQ4GnM8aTsDbESjJncBJPRZda2q/nh/fzJNXzu8J2oNXRy68NMVEl2UysdQLP1RVctO
V3X/3ACTplO+IABAtU61XKxlkCehwvIgIzFn9/+DaY21UAZ7djN0OFnhRqRO2wXyX0hy77yD6+Cw
jqxFE3QqyZe1erc2/KmK3X0XZB0c1qrRj29Xgjz03Ufa2oeC9Mi89P8izb3xCYNtdEhYPTDFnbaP
8qWhF7n4jyKp97mODgmbiiWWJV2T3ArXS23xS7kGoEfcgjEYPFMHhYUF0suiw8wTm36r6zkrre7D
NLANCInJMLffXx3MTROG2Ay6KO8lfxS29UkQ67zLH10tpoIomskEebpcrqKCenp9k1J3Nm57JrNo
8cTWdUj6OQzztlk/+qz41uHcb9piX45cx39FrPT8EZsauoHnlJL5gMdadt8shkezqz1mK6uIS9HA
XwpSgTEAeOkHqxf8KY6UeyiLxj2quPnn/rcMVtKhX15CBzTC2LDS3P7umyEEOoJ8o3QM9m1rOvxL
CVuUHDQiedSrc+XY4IpIUtKLjdgyeKeO/3J4vwa8WMOcTF5agqy2q7dYd95G+EV/KcVUYLETUDvB
gdVPUZPaowj8a+giKVeldQkZUJbG/cTVx6J1pu6FNpZwvozcDpeNFKppcW6/vwq9XtaOdIiFbS9w
H7skyOII5KcWP+1bey2yPYH3ie/PYx6Fz479Yxgee/5539BaZKtmlcyxMfMesB6vI8dh5unkbYkG
mAyjxbYNgTmQaagx951rwj51y/vC/XF/5iaH0s5I21ax6iIEhDUHGVb32nY7tzsdFCZQoraWHjdG
Mrv0qewgytPIuNi3mepQsHZdx3WhmLiDe+FYF+k62RsxbIgEHQiGxyS6D1qFdmlkMOazKBwRXdoq
sbxfSZhUrD64K3f9+pDYA52eaVz24j+Ld32xwVtpWBQdo4RuKtErosh1GV2RtVaFfDVr9u3ktuZM
MbuJko3w1XblqWdPv+tpkxPfNHHNm9YSHRJe4JArG7v3IOpoUysh3cayGM4JWzsn2MDLyEY7UO64
gzxG0wBoWFFNKVnAXUxrFoJZqN66XhtyG6GuXAJCvJGOhUeuRYMWk+oyEO/I6g+u89Vr51MTP7JB
ZV3ZZXviMNTVTEaIsE69wp9Db9hHMZdOWiXtVqLE8J7SUYeNLzyG7OqQ23WY1uAdZvFP2lwTyCPs
mT22iz937mGqSsErOGxI1690qYODv9TOzsG1Y0FFvUVG1g35wn/PSZOVtbvL6JGuPNSiKQW0aqTI
VbSM/lGMbTC9S/jk1hu3bEPZLtRp0JA9t2nJR0QyyrVo9RPZWnySXvvRkWs6DiOY4p5Z0Jyj/n3Y
7No9Qp0RjUs+e0kQIAgD58mJ+dnp9j1qQ50MLXH44ts2IVceIMvTt+jBKttjactp11qjFehPR7LH
GaTV9qTydUIzHpC+MQSE463Cw9vbU5hox3QZF5FXgYLsOgCslrTsKezbjV317fRImLh/TrztXdDX
zEORu5PzhM6FpQiyxV5PPa7KKsj4shVqb98FQl1ZpuZuOZXgwQYZgE0e0QHtZqK1p9MMsr2NsDB9
Qttoq86DLHtRkGslwjPc92Rb1oO7SalmWAUdaOb2juU1I1J4JViHSxYfe5fvcx8dYjbzGg1DMSmv
JIKeEqS5hwvYR+Vxzy4H2YU/15i688IgA4s0i6Spku0pbPbd60NdTEYEBVa6saqrXQBjMf1g9r7n
cqgjzFZAQXwCcpMr1CgOYZSgwdL/MIXFRr757aMl1EFmVgPtSq/A8IistOKfO+Kn0r9M1UYZzOCL
OsgMjVkzkR4ME8/y4MfdQ+zVl166O4fXwtYPRiUWy4lyEU1HLuJzKaEc0+71GO0+BOWSEFjQqsay
Nl9Fwb43jH2974wmw2hBWiRAYfGhjHNuxWdc2k++Iy7c8nY9luAXf/q6V9CpqQlmbpEfQvaP8frF
tvsNpzHMXWcuawKxqEjK6ur4dRoOJ088D2JXHiTU0WOlFQ2KQ5cvVzYkLoP+uAztJyvc4ng2bF5/
sZbNIB+fp7q+To6TSe4fkTvbuCyYhr5Z69XzF/A8CWeBLypB/vNu6vZCxRvHk2ns2++vxiauXdeK
qSi3le1kPZQKwdebfLnviqbBtWOVVf4cF5wVeeU0x3YecuQEds5bi08kANypGnCsgp8GQDfl8icy
z9auhEOos5K5rTX20qNxXtfWJfBFtgwJGI2jjQU1ubkWoqIvrLCN2/oqQcEwj34KYrKscrYy6Aaz
6+isZoIE6MDs+qraCbCsMA2LfXWkUAdiWYuDamoDwwROeAhJdWjg7XG40zA6H1lSJFPCa1pC8TbK
SlUc2cgu0CG43PfHt9/v4Dr409lpt6xBsa71tYZaAtoeUrf+QNWIC+sNtvTZ8l9iueH6pk9pMcuY
XTKJ4LqO7BtF2a3kx3Kp0zn8TNC1GqNQVgYbO7JpubUQ9ouiHta2q6++tWSoe+dQkNyIA9PQWgAn
I1WcEVVf1+hnXxUf29h6ub8UppG1+GVUcij48hjITu8r+g3lYYJG38ZtzxBfuh7MQlDsFuFSQ6th
/E1W6R+SJfkZrZs0QIZLvc6MZdtVQMbVqa8ub8AM4mS0mpFrGlK7++YM3+fBye+byfBPdLwVF2DQ
qRIvyuvVeyJReZmX8cUdtxAmpuFv/+/V7h+zyEssV2IVwNje114msCH1zdYz+hZXf+McQ50Ti/jc
UrxHEDDnEy8vix2kozoG9Y/7xjENf/v91exv6PxWVVWcS4ijj1Z0oIRCzrw9+d1WNdhkoNvvrz5h
SzQml1YT53aBnEjkiBQ3BtCM1HvU5iI31CViZOvLmiRjnDMgC0KC2kb7oS1F2g3hvu1BZ8MqauU2
3XBbhOTdOtN/43XcQk2brKMFcehH7eBV2K4pkiRBwVI0uT9wj21kck3Da5fkoPG6oeQsyt2whIJ4
eKnArBZvUkgatiAdXjWzoXTXRsU58GFgdqjLNqPjFq+pYXAdYzUP1JGkDHGvEoCtTw3t0WNnldl9
z3/TMo4TaYZnA4PXxEt8nWOPpjGUYkQcowojhz1Ogw9oph9aScve86MrU5BGdYVTHKZ5871smr52
/+niDtLAfRhdo9UBLf96roVznsGwfN86b9recfT7D2UdtdRSRBAQjCa8PaUDeaQ96nURBte2TAH4
F7p30auKYeuURutPJGj3PN0wtpZHgGL45PXJHH0tkvE0ufEphH0WCKvft4vB7Pr1ZxxKNs6DHV/X
qni3WF9qf7kCu7HnUovJ3776aqsEve7Yt/UaXyOQgMxBdypLdQRXx87hb4v9avgl7FDcjzC8BO/E
7HanqJxAJ97sOWgxe+2mQ+rSYlCuj6+2ZEcnKR6rsc46OW24pMn0WsA2hNchQR/OtfSjM0o2H0Ql
T2rYkkR98yTE7LVwDWvPxg5TY/ZVeSbEti7DCnD50nvJo+X0G9dnU1xpYdv0I2lUQuNrXUvvsgxN
chiHcCt/afgP+lUncJqJrK0L/5m5cw7/dTpVpbSkdmoXUPC4HwKmj2jRO/A57pOSRl/lEvyi3phZ
JZj2JN5H1kA2wuwWrX/dehznr1vPao3Ar8v4GrZ+n3nFkEop3/Exfojn7rst9+jrYif6ixRUeVPr
u1gOLvrmK6nbiJzHYvHZ8b6tbjZ5639oAT0LyYtu4PEVvb/HGrn2cmpPXicOa/c7GTt0Gicbq2Jw
rL8uQUjKSrLAYkHgDQfLKtBNtBV5b9frYCYtstEH1XhlK+KrT5xTvCLdOf/TNjwNnCoL/SoV/F9n
UZ/kQjfCxGQ3LdajullxMaXRxWrjQxA+29I+tMsPh/7y1TsFatv7y2Mymhbza49jTkZtdCkDllF0
TA/JrmoOTKYFujMV8+J6zHvm61nRKm3nj6zcSNwYdkL9YmRJIJvCpvOeA9tPTtIFZREZwaJKYvlj
l2F08Pnqua4iIb7Qc3ZhdMnW9d99I2vnc1mtcgS4z3seWHxqqzHj00bi8810gePomHK/GcFeA37x
52kJf1CGzjAPj7J5PKs1SNfEfVZ9/LVu+l/3/4jBRXXaVPSsM1In+CMSmQ8nOLp1ky7sX7lA5xcQ
bWdX2QV/6+a7rw7tznGSQVT4W/GcRd652RJqMAX1X2DzsJ44Xq7FlWAVumo+D1DPIHxN5/YzG4ML
+J6zhn5jciMRYjKYFtMFisE1HLe4xoXMlqSGxNNPOBoO128hc1K3KTfuIYao1mlUSeQv7koQel2X
VCgElxUeD1vcHG9zamI9tMAuqzKg/W30oDl5wSVZfwQxAUXbVUzs3Tw+NPWPJHzvjRVIe1k6OC81
/Qo+qo/3vc5wMOogdCWnJBAKG6OY+XthPS1+dV46duF2Fo8bnm3YXnQ0ejQMVRRWs/88D89Uvq+7
D94usQQHncZ/OvMYx7HfNJP/zIN3nXtK+Mnlx/uWMc36dl15FSeVi07tuVn852Z8KKAI0/7nT1V6
f2yDR+l483ItaBOK2H+2IpABfiHBBprAcJXSceazAmFVEEn/mY7XxToHxyg8bPECmeasndlhRKYk
HKF34ZdhNvUVlH83JZxuIfvGtUbnMy3Q/2cDzhg8lw91lfa5PKvL+n4UqXsaD+1552PL047nsaaU
uRKO6I1ntpxp+26sNw6LtzvQ4IlaGDtl5YQE1EbP7T9jJvAP2FlBPu1hOfkndiqO68auZ3BLHcme
xMvEekfB4wnL3HZ5HHrIeDF/oynWsMo6mr10hT3YZeg/Oz49Kdpe+3HrMWoy0V8w9kIKNrUrPOj7
Am709lRmU0rfzT+t881Cy/l+cBmCQIe0j2KpPOioBc8Ruu8B5QjmB9D3pRbbuHGYxr+tzKuNwek9
K/It338eQbvrrxfVOIfFfaDTxpZsWuHb0rwa3y1pFfc2Np5AnRr3xK1TyDdMY1pdLYZjCzmYesD+
0AD2N3jrR1H2G61YpqG107gnPp0cC0Pz9bhU537ed/jqWPaVtX7V1hgXNTOLXeJuw9HflrRyHB3J
vgQ2aEujEZvBkzxCLvC8ktRCPvncHm87Tvh5lzfqIPZaQIxlvNkl6h451KvwQFPeix9+uj/826A1
0IfebkevvMWaBw6ihCp4Hk8F2l7VZbxCaS8FI1y6i6IGn9AOWVLyqQ9sBNRInE/os2XnGCJyp/t/
wODtOpKdQOO1cQPsya11SuK0rC/Myu4PbQjU/924XplGVBYSI8XNdaqv0Zr1vZeiQT5Wz/eHN838
FgmvhgeJ1Vx0Eg4EzZp6PFA0s3J3Y48xRNP/ttBXYze8p51Vedgqh6DLSOW3WWJV+0JKpy51FxSj
i1tIjeAECf+Ps+tojltntr+IVQBIMGxJTtJoZFm2HO6G5XDNTDCnX/8O79vog4VBFbezwICNTmic
Pu00IB/+cl8kKolLAdbNeT50E4VN1TdeP1jdiPk6B8yC0ORNKpFLQTayc7NvB6R75nL0DAuLf7Ay
Te6kWFvGqPd5NbO4hdu1xROlh7V6bieNR1eIRcaop0aT2tMMHU8FilrJAeRF6B3H8959qatcmQwZ
TtFt4PYLDrRuz/WlPmZhHhj/8iVAXTOsT7qXSeX/bN/3RitXasUr4RBR/MX4ZB6Hk/V9+E4/No/0
QM6DDoerOojt9zf/wiLHLdGShuSYPlJ2mNJXrrtsKcxKxhBTAN57YSJ58oYgHT+W7af7J6BaV4qr
YAXLGOYTYhbc8G0ty5ACULpvZSms4lm5TvMBwihR44Nv1FWnVTuWLLXK8rZrtptCVIYrOQ06innV
upKFDi1fxqaFhVbxKU6vlm6/7ysFkRH+8TjzjI8cShG/jv2DHZk+psjel7FqbSmExo3B48hEQmen
WeK3hFY+twjajB1NrqH6AymAuj1ee8W2+U48U+Mb747oVNm3d9kkM5r2Qw/Nq9rzGIXmBn/QLP3+
URIZPx7X9VITE868qqITX+i3EeNL9+16+8s3Jh5NTj5PIEN6mbJzPoQFfVh0FEsqWUumaLSAWVUC
Fxgr+upG6Nysv1g6ViqVRCRjjBc7nnmFa3vu1Yj1sJzW0kS290MEkZHia2Zb1mjjHEtyZs4jm9Bu
GoUg3wzuS1yRJxJPMsw4ncwlQRv3i8GCaosRx/jUcp8cN3YULeHEJuW/L/JEhovDfohNBXKi6SE6
1cf5aq5+dLb9KawO05k+R//e/xzFScjYcTdulqia4b7QXuKwizOe960rWWpm8zxrG0TqtTusXjjG
GvErtFKGjI8x+gwzjOx6QVNgI47Eu3mprvKwad97Mt/+840xNT3ghO2KPY9HejRDccKEe9tfg+qw
nMW1+HZfMqovkEwWBfyhWDDD/gVNpzTyjfZxH886JTJsvHRsTjoHJjuY4qnk0dU2ft7ftEpNJIOl
i5t71II6YvRPYp2YLhq9T6yCLUvhc5gagIRKyNy62R9Z0PnmNb9Fj82vNTAw0i3+sH6//wWK8jBx
Jbt17cyJug45FzmtR36kZ8MLo89j7HfhFLIwOdApICBf1KFJFSKTseSNy/tGdI71AraWk/DcW+vu
mqxKiYwkF2ZJKtPGaSzlKWVHlx/uy0ihmjKKnA1e75UG9EeQz9EfzFPzs1yztPe+bckI8hgzo4wB
E5Jf3LT4PIvkGFUHPtA5aLMnkHD5a3Ho4kljyYoY4Gzf98aQW+CD+3Q76rI62b3rT/NTZD6OrW6w
/ObE3nEUMgcp8JBGnAk4TRY9R+lzbZtHh3xGLTNwkji8fxaq/5DC79qT2EljfIMgH/H0E7uzH1u/
gDxp8ahx/y9UYpKMuiwNbsy2S1+W9VZYF7yCh23uj6nuE1TqJNl2mydTGvfw1XR+qptwbX7mukRQ
cYMi8shr4DPiYcXI8ZcapcmAH80znlsGfwjXA7xGaL3cF5HCiGW0VcWs1gGweqviRsWPwXa7ZwPt
CppgpjgAGW5Fm6QiWQQX0Y5fgSUaee2jiNDoKIVVm5disDujol3lON8UcQwsXlrGUsXBylgr10t4
NmXIsRjhx+iPN5iYzPPzvsRVMpFs1zMTnicVfFuZXkC8avZ/OuOB6mYmqESy/f7GM5RNVkEouFXx
9YkTekhsHW2sSiayvXLcBG2vQ1jPHgeMNpj/KRxNRVil7DKDJ8ETGhssHCSwKR/ic3WMwiack2A+
FCix6m7I2y3tHa8m46zWaJjLZqvj0so74tkUXUTjWkAj0Y06BnTnRUuGlzcp6Vq0K0JQ89Xr/lhG
EOmYThU+U0ZZGaQ11xH2+VI5F9c9DJV5LrvqQNAFkQxkX2Yr83gaZEDnyIj9ZxjPZrnRxbXTw33d
V2inDK4CpU+8elbMXryS3qYYQ4otO7OO9xdXGJaMqAJWvYqrGsKJvacFzFCxqP35nyR2NNFEtXnJ
cOcI/U9UbCXLNvtMR774BS10+DnV4pLdJqaXelE70d92VaHu73WAD5B17+qS7ZoAgxmJadLfrt25
gd24o1+NuvcchWOQ2ToRAasuz5DvE2fkD8mSGYDMef0NJdI0vH+0KulIgTZDi49rJzhaXOJsjOoU
O1VdSpkbkg3R2hTsJbVDwzp2laZqoVBFGSbVmE68xqkHkaCrhDN/KOJgdgNv2LdvGSQ1tBUwsBN3
H0Q14IWu3SZWI7nZJWyZf7Pup7ydyxyoJU9kodn0zs2La13M/u+55h0vLIOlREEdzFbDGxHqcuf/
f901XtzQDc2X6DyE9MDOHBzomtCiUM6/sFJe2kdOCuV0euoPrD7Ho3W0ivT5vqxUBy2ZbcGYENlM
UMXobeARG78TEQaW8v4s4nhfsi+jpQajq1vC8AkpxizNPa5xc1CDpKTVrK8wLpl7k/NyBJMVdR9M
Xv4wIkx9zEqxpxGbEhkQBW9juaXb0t9LlPdHFiVxMKwTO9pLo2NBUYAFiAyLaggm6OQEKQ/973m2
AFjACdaPmyqVRy/U9fooNEnGP2EyUsmWGX+T9GfAjX23OcT09b4aKY5Axj3RqHVTZuG+tVncFKHv
hO2scsq4p7JjEfPmGS8+3g9eXVL08xfZl33b3qzibbJpRE42uUt2zTJcpXvuOb4jhGZxlby3398s
zghwZhFFDt7Y9jlyoivmSWN8os4PqUQuWe48OiD/TXD9dBbxAdT3v1iWfr4vFoVTkAc813j3Rg7O
UPyFpUZ/uqT3+xgzDXeRClEiY6Comwx4O4FDqOxfcX2zs+P9fatEIkXZgrOhQh/5ll1ifv301W1P
9xdWHaUUZp2Yowtvy5zGNAvQ1LMmn/n44/7aCmHLKKcJvDJd3cED1zHG57Ejb4ZgyV5XU+PBFEKR
YU4xWIOIacPsV1AjAl9LRDiNvWZx1ealC6yXeyT3DC+7Uivno1+z2garMogODhyUAWAiG9DYfF9O
qu/YtvDGnOx29ig4N3AVty/dWGHKh25skOojJEPNo9WpB8fOrh1HE6RBXgi4CID7OA5prlEg1V9s
H/Vm8+APQkuwhbunmXn9S+cm4oiw9dKWXn/ObUyv3ycjKU1eQV8jKrfA61v3sy7+CN2zu0r2Uh1q
FnBjY2Vm13iqsgMmlnwZZ2LvywVl2FMN9TRc8EBca2dxk8caUwyS3xlfa6rB/Ct2Lz+Fg+UAQx5p
ifi62OjsWA806zVXKsW5yox4MU+ZXQHheq1zdJylzbPLk+8VxkjmsTHvq0HJ6C2W5gZNbAHFb0N7
+WaRP4wGdB8hNCUyasso7QKs+DUgMlbgIC3Iloek2pe8yoitzpqrycib7en9moiLYI+NTiUVLllG
avEBnH4dRQzp8k/TWOBh9Talu9hSIRPZ14D3ITYm7LtPXlPHn/G0V7f/3LdR1cYlb7PW0VS3Jo7T
KD+45ctcnkZDY0mqpSUvY6D1Cx1ZLW5t0acU1Mys9NCruHNxybeYY10hUEFPxvoWix/Ue0r6fQb6
X1XtjXdc4zwzTZFDw93uOBjklqb24b60Fbb/3xvxm6Un9PoWVQWPOGaPYj6Wg8bwVaKWMoKFlanJ
BTRkGQy/La1L71G/7HoNjELlV7ZHmjfbJuDSnTIHEiliDJov/VIYPm+/2EWvkYti/zJOC72sVuWZ
eNXLrWH56Y5x8uQ4TfWzA8/tp/uiV/2FlBtM9eL2VFSoebgUrbLDZcW4v67UFUMVJytzO6IRKrVB
54nlo1th/oNXqn3b3j7njejLhPULxpNk1wLci6BGnAqf1QkLUBQtj/f/QrV1KZw2aTW4zEBAytkD
cb5wvu8yT6T8d6wGkmDIIi7z3lf3X0Enf84v0665LZTIPKdtbFdxUWHXvQHeV9oFeWz1fpUU17R2
Xu5L5l29B/RJ0nu7xDA0e4LOgJ7SF8WVpc9uidnMuiaa9zu38Afu/55uay4uc5wI3XllHCzVaRi/
E84vaWUG5vjaNAeLr37GU03e9+5J4+8kGxjRP1fVrmO+sPUwDGeqowFQyWn7/Y2SriunUd565otj
Hdzo33otAmofy3bWuAfV+pIRGOtcF2m3iSl9bOgNnMY+YQHTxRKVWLbf32zfSKaIsr5KrlaPGYoE
vR3+HC17/A5kLgWqYiHjYDPo6UAuVf1p6A9C1z2q2rdkuEXOaisCsvLFm9BtVK9hV5bBfc1/11ti
15LtrlbKl6TYfMJah8lk3oRdBKOVHO8vr9q5FK+6zONFRpCosmz8MZjeeDTd2t2n5TIUqm07jCk1
DfMlWY928iSsPXkB8WToEydFEy9ulV+JU53XHNckDGLUsQO9DxPD6pJtDk7M7GbCrscjOnQAJppL
P35Elhou577SHKtC7jIaKp1EF7tritt9VDT/lLmXPnkuHfedqkyimSPBQygR+TUurE+2N61hFs+u
JsVR+ACZQpP31YRuyS3hG68rBin1nV93x8L4vUsjZSjUyBZcKUssj1mBQcqM88i6cN/Skpl2fZw1
DePmS2rEQVKlYYkZAfeXfv+lF1oj2WlcJUbr0AQ1ptHzjQUgqLL+zoqX3gY0IH5wK/toOR8X9LCW
GHOUdDqWcYV/kMFRBOTrcwvq4Jeh+tdZX1rMCV3jfUchA6HMzl2IyPGujHdsInyGovdH1hbTy32Z
vbd1sNPKvYhdjTnffOir20RP6fzN+RHvoZTeVpa8WrTMuSAxq27j/AleeYk0CvSe6mNduSZHm94b
a8xsuzk9WPVpxn42Fnj1bZquPuYzeRrnoBCMXJpzu2gSeWaVNysrT1UznNAedB76WfMVquUlB8eS
qF09QIRvszAx8A6TY8DtTTTXWJWItt/fhnDTmEQb19XNYFOQrE9oEApwHcp0j3iqzW+/v1k/m6Jm
yXIqbhEyQfav1//uuOZxU7W09b9Ld1PtYfL5Im55fnbSz7Z7su2P91V9W0J+G9wUR8o9GN6pRe4Q
KCS6AoGavMTdp/srb4f23sqST/McC9XPpoC8myUw8Na13Bar81d+nEeNXFRHKrk2bvdNhZeW6mY7
06Etvw32Yz++droCruoLJGMd4ik3eDRWN24eiibMEE8yN0zooxarut0S3pGRXMrqvNgpi4g5p2TO
g3rCs3W0PJVLFvbRU1YvoTkXYaklcFN8j1zcshuDoqMP4urzY1w/Z901+TqOr86sqQEo1FSucA0w
r6yuluomKHkul/gi+vwDK1LN8gpVlWtcBNRqUS9gYMK+ivmJxpo6kWpd2XB5toLCHjxThvfQ1g/E
3bmuZLV0MARZViJu1FtPEVs+xquOMke1ZclqgS4RY4qhlLeZJgErvhtsp4wlo8WkZce0wDR3qvLk
yjrxIUVr731/oNqzZKyuYaVlQ2BNADgFHbOvtJ7CfUtLhhqJCcR1mAp9Sxdx6PPp2GWTZtcKFyN3
HtK0yTFWFl4sAXEXKc72mgQVHosMjQtTSEUua9VtjYJfAw9QrzRwTXZgnq7ip1paiqZWbU5TMQzV
bRnFz6Lxfgqr2JcHyKUsPHHnzVgiUBfpK+YOVPWvOtZooMKJENka2252Ocmq2xr/yPKPrnFcdSNd
302FEezkdxXwfoEkLSblLbnQI8MYYiPovvOTfaxPRbC83FdG1QdItpkJE7NVY7ipKf26/CPSAoh3
TaVPpYySdQLHkwliQTbeKkLanmifBpH1m3kaXIpqfclEzTF3KzhwcaujNXCag+smfscz34k0slGp
pGSopdXZ6zIjTa3xspUG43POWa7rTX0/vP01aKgBOWmJnBTJqTEGnTix6pGMnwj7Q40/94/2ffn8
PVuIrmu6Nqm4FbQ+td5rn9FT3f3s6fH++u/e8DG7Qq6+LZlbF5h/Ut3acA7XkPrztX/wThskV/e+
8C54Z/uP7ePe5KmczWXhjjCC+tcIWoKtI3n0cTmz/O2PjFBX233/rP8acRMPubGCWbu6melr7z6Z
/2pktNnR3znTX5NtbFHmpJ3X8lZ4ftf61QXzxIFlQ/d2sfjlBb2hp+x0/7/eN+W/xtxkojKLroS6
suYnWx9mgOnRanJ/bZUuSbbMqjkWdo1jMEl7yDDoo/mVtpPPhuf766v2Ltlyadcr5muZJe6w2b+e
B2LFjP9A16i/b3nJkjvLqCrLgaZGeefTYfKHtvGTXDs1bBPDO6csV+gSt1gWexzLW1Oesot7co7i
1F6T9bygKRLzKML7n6E4BblgV09jaRFelLc+qZ6HyHhNrHEKMBIksFEX2fcfUhy2vQjMkyAdvFnC
/TrOk1/TFQOG7a8OdTR/obA1uWg3N33m5putCd7/HD0jyEiny4AUiiSX7BaHiKVOYAQrbm+0Oy39
EmRMs3GV/LcPeuOMlsWIsjyCFbSJ6wsStN1zzL7MOhSLau9SLF5GMFkuFnxFP2Yvs2Gg/uWdxbhq
dq9aXrJhk9lR4Y1zeTOyx5qVPp+DynvZpzWS/U7JwCozQaWoSvLr6i3P+Tp9MRp6tkGff/8vVFoj
23CSrQu3zeo2NPbN7s0PXvRn18pyfa4AMWLmDVl9i3onqDFrfNozdBHRS+5TNJkAomfEiS7kNrtP
rg7hpzhKuU8xcoeiy0ckDyjCZtkL6nTgINWktAo5y42KKPqxFdQo2HP0bILLKNnBirLJYvuWN8bj
2EVStiXWXb2Hygjn7JOra6JViUOyS9ftUSXjAokIw0v477j5vFStJnSoxCEZJRF8GDaK2duCXsFn
ignU30SS6KjeFR5Fpnq3jZgXQxtXN7f8N7WfQQxeiu+prtNacYX4a9IN0td+RjsjUoLTiAwNrzCB
ETTf2FEci9Me4PN2sJJhZhXD1S2n5c0br7n52URBcdA9NSjkI7cfcnhBVk+4FdZpFzjx4BsD7sz1
s6Nj21OojtyByAYMXDd5Ut8o7Q+Wyf28LQ5TopuurNAemfOdOSyPOoEywkocAJH6U5v/2uW05BZE
kRp5ukbw5lX8w2k+WYUGU6basWSmwNpYxHEwgdmyeDAb5iOLGk2JSSVryUwxl9LK0gE1bdvJgqQP
iPfgCV0v77uN9FBDmeM9XU2joC1Wbw40PtSXEon26M8fsy/FlynkgT4NU1zd5G5Eo13hfTuIqE1A
//OVRidCvsRr65M9fUfbt0jhlE6Wmy9LhYoFuPC9h3G1l/y0JEOreflVXats2WazIh09DynYTH1E
0g/b7S07uqEzH8iRBzlIFO+r6X/l2ndSY7klMTIno082fRoeMCBmFH6V+vnTdMpC74Dn4Me0DcEd
RgPm10EV6G7XKs8nNyl6ccvTTLjlLXucDhvZQXyzH7M/eH4+ViegzO9/nUKj5X7FzupTp/Ma5P18
BCm/uNDE/IwZoJpQrPB+cseiC2NMoxynlOZrYPWPPYjhLLbhU/dtX7L1qQOcydhqEBsvT55iahYZ
vxBzX93NlonfwevfrR3tEBgG+NSFnK2uvzTaAplK+FJkBnq8ypYph/Ax1rVZvhXE8Js+2Rf35a5F
o3GdNe6xultdjeIU7xlrDNPmkmmvZcHKepjKm8jr59F1Au4umoKYwnXLxO4JUN6Lx7rq1onU89vV
+mqgnr9LVeSORTAUOpz0eI2ZyR9RPCCx8NPquG9tCTQ25Ek79wR3NiLqlQXrQtpXzxJdee4N7mls
SSEcuWuxgUf9/yIwAxPVYWnzKXC3rpv7n6BafbPgN8ltUmBOeGPjDd7uxquo5gde/ty3smSjzOvi
nHQ24nEJTtGpdrnPHR3Ls2rb2+9vtt1geFQbUziYovk+9kPQG3t4qaHmclMi43mRTZvtzwgu1oUY
usjFsLV34om1/f5myy4vMfkvmvDEgaq4dRCnPAu740Y+tWzEgTrqX5VkJDMdULfrJqsubyX1Zn9w
V+p7hvl8/0xV0UluSaxjUfJiwXW5D6eDcyzC5Mgu9MTA7xyHYp/myA2J4zKsmC5HIan2EMcnobtt
KUQjNyMmUx0vWYKcfCib0Z9SwwoMzvaltXI74grer20UOOqwVn2yvPzamLqOPkW8MCUbbezSdpYu
RbQbQMzrrWGx8A/Dqtm4KqUyJUMtCEakTRjV+N+ZmmF6wGwb4Nb98bDxogEsrOPtVv6TZLVZ0SRR
GeGf2qN7Yof13F8pGMaCjcVpOaMiyD/f11NFois3KnZNQqZkbpG7TeLGqEHCiU1+5RS27znDj7W0
w/t/9C5uGO5Cblm0UtBsdzXukEVLWr8pMFqn4FZ0sLK2CwvS32zbcl/QbPc7GVOGOYOpxkgUKZYM
nmoWvJiuKS5oVZWeZrKe3KX4Nbj/lM6eserbp0mpdu8AJURSgbLb5J77qEPAnwPL1PVOKqxRxlIh
SSncYsuCOPryg2ww+IHW1c5sRYZQdV1l91MGDaB1UYRLCZ6Cst9Z9JdZ3JtliHqwqiFGRIWfJg+W
eaDJx/sapThXmbrdrMQ8eDNS22J5Lvuf09IHPQbp6MAjKqlLxh4bKZ6LMiT+88R94Q63vNVhnBRu
im1/+SbAxVWHPIJh50I8dUNYC1T6NWamWlrKmDH6k60iLbF09ZSWPkuezD20hNByJoVl4ZoToRxL
l2N6FZERmnx+bTy6r3TwVxOj28XEWeC77bj/2DbVY8aTW5LOmqxCJRjJRmNzNjJn7ctbzK8xmCYW
vFkH9xVRsbQMmorJ2NeGhaU7BgprYLL6P3Tdt20ZIlUW4zgnDcrLg1PyA+/LPzPqEr4zz6/3N68K
NTJIiiUD5W2N3S8fx2/txQybAKPnf81B/Lw9XeoggwpzksFSeF6q5gWwpltPGW6JXVCJyL//Cdsl
4p18UaZur6OxzPEKC0utp99Vy471ZB+pM/5TTxae259zk2reXxXR8r/C1BvDJU4UCbMxihsavU4T
0O7e5AXmVB6W6cpqXWeZwrH9d1Jv/mWZ6zUyImqfSms5rWQ9WK0ZpIsZRtoRZ+/j/Oz/stY3f2E6
PF3zCVfUerTJiTvdS5dw/mTUk3jMzfxzTaPRd422DMD49/3+Mak0QMq33dER/czwgopnjaCwwfdS
76xy/JdzvPkcNLIK0zTxaifi6tguxXVtf3ErOezauAy5Ghu0DhMKCxna3npwMUTsmJDxn32LSzfj
Ek1h8wBB3yjaiAOeRRyJV91pTEMhc5ns3WMWLbMS59x4QbVeiKUxBIWKynirOQeYIu9hzStQaHGB
+t7HSAAHrAntqm1vnvbNeTpO601JjW1n7msUPxjm5/vCVnhqGW9VkK4pPeoWN5CW+rbx0sYzODn2
BTC5k31YG8xjHZEFVrHrO04a0Hg9sCbRRBmVyKXwi+A7Ik/n63XMan9KvG9OjFmqxArKOdMRS6vk
Lpmok+OZNIuR8wzjcGhK98bB6Xpf9KrtS/GX2bT1RpOtV2GL60jxcj+Ol5W6z11KP93/i/dPl8ut
j3PL8hoxfr2WLgmN0vhWFfSaerZG598XDr78f5XSmr1kzWpzvbqJdyoFeaijfR4GJDn/uzSLudlC
FxHBes93SxKC93OXB+Ayumru2Tya3FqvbcS/NnQZgzIDiu6+xFUikey0qPKS14KuV0Smz2U6eT6K
err5HarFt9/fOIHZ9YTdNbj2WGPkXZI4M85W6eqyWdXqUqI8ULOdIg8uZjXYt2FBu7924yo9lCzV
i8uKpdm0Xvu6/JIJ8WlMnddy1tVSVTuXjLSKWnDtrRB601LbF9yy/SJKNAVm1d4lM80bkUwVI1CX
tDphpGtA7PEXRpPvQhdzGUVl1ROu4x72npvLtSbiywJ65126KCOn5r5y2yGHDVFmvdbDcrWWfVdk
Lvc5rjaLE1dEqKFGtybOfXf8sm/Pm7N8o+KuNzUOmS3ApIqHJHq2deFZcYoyRCpy5qlgKS6YRmwc
2mLwo7EJRLKE97f9fvbI5b5GkNM7RZtzdNLw+FxkXbCI3h9MN8gBGOyz6ZQPtW9bmsih+hjJUiPB
eJtuL3AjRhAMFvUjO/Ob9eX+t6hWl4w1WRariADhubXLcx/5q0AFXscBqbBUudMREyHp1Hl4UcnJ
xVzOZF+6y+VOxrwUYIVyceFZOicoEifkXfxQO4NG4ArUL5fRUn3dWvXYofw7Luy5KMaAiD/jBKZ0
PnyYmuwA5sbFvqz8q+XtczsyiqrFQBEG4nx4Y/dDjiZiEDDoYtT7iQeXgVQlXlZQE0GZP17AHFo6
vrnwY4UJ5RXT9Uyo/kIy42Q2qjHqFpjbXNnh3DZrUObih2fUXxkIrzXPWwpNldFVVrp4A61w6g4G
sJqX1gndSCN+haLKZO90sTw8WOIS0q5Ps3VadNhulWAk062KlOLCjJR4Kq3AZanPInQhHGiq6T9Q
iUQy3ibiHKMEeXljJUjwPwz2T+79u8svOFKURWmRZbYNkazTdfT+mXFnjVzNTVi1bSnIjoOV1CCi
wUm6WXdc0pkcptJdDqm56gbSKso6XIZViTErq9TGf4g/7E98xiiIoJn8/AJGzA/uMT3q5v0pvkVG
Vy2guEgigv+p2W+C+S0k8Yl33HUGMrTKmgma/wXUp+jOhXnJMKSk2nVZ4zK2Kl5tt5lAFo3Hy5uZ
fWiWVj/zU2FN9iaqN1FdlFQIQOmhOkPGcVXLf5o20bF2qRbffn+zeGnTfE5GbNyaXos08vNkD2WX
7QJnK608GOaEKgfurxneANasujR18ts1Go2xqnYuGau1NJNrdShlxp1xcooElEZloetUUS0umetE
Ko43cxQkmhTUE6dF9xK63cD+ri1yGUXVgX2pXAwIJYYHS9qHgrz21XNOnhq6r4edy/CpLK/y1e4y
PO+QZ6t+LdkfO9NlropnaC6DpEbUpt1ptBCazjPcL14SjSC+1D8iPztUgW5YiMIJyCCpJWfUmR10
LTiOexiJc1mi8aUSVBP5FIcrg6QWGs0NmjWRAeKlO/o0W8/3/YtqXclQUXoz54TX6Kfu2kOTWP6Q
ZTv8i8Pwcvm/xrQWbFy6YgRlQDli0EAcRs10YazXLP9eYN2WlwsGEcjis0k4FysdPgw9PUyT97kn
5rGbFv++cN470+0vpKQmdhhvyoVkD5ll3ixwE1AvOzSs1twEVctLsu9wzexMpGMXyyXB0k5hXWAM
bdoe7u9eJaDtyN+4yXpKSdsnLHswo+hSFp/q9pNJaB64oFbVCEj1F5K/jIHexFhtmj1Mtf2UfDVB
wcSTIcgKoRHRe+q5nYDkMEmemAatmHcpLMMG/G0Rfk5yHdOp6gAkj+k4a5lmTW1csrTu/dqyzuDY
/7xwXZlCJR4pySmjfknxyrnpj4dWuJGHoq/zoM0tXCd0w+Dfu4lCRDIApmlNF+zWGGTosd+tF/kb
DxbxWj91ikMinllJAnfUvTMpJCajYmp0yNlrXqUPlUhPXlafktEOO0OHkFAITMbFkNko+oQw52I7
62Mf/apAPxmtL0bOgvs28V4s24S1/fEbm5gyK+5isLJckuiD4X3P1t63mo9z8iDKXvMXKhFtv7/5
C4oJHFFBhHFBH1VA+iKkjQimsjve/wLV8pJVG2Ar7V3SGJdyZgFtkNLOPHTd+LBvecmiebzM9pB0
xgXpREhAA9XT7jD0ugq+aveSPS92E8fUgvzddQYTXBZiDl+4eLrJKqrlJYOuhr4Qa2a5l9RxMCHA
ebSNwl+EjolWpZ6SPbtxj0rGtGYPJZmDMXJRYe964Hi6YxrPOx7DoKEy0iUBj5CTcJo8pFkb1m73
PXXYn/tnq3CmMsxlIODSTD0Xj0mk/Tmls+3bZmtoQoFC9DLMxcjSmZYEJ9sXXQAe/3BIoyBydHqp
2rtkuEndRG6NYaWXvspz37Sc7/XCNRarWnv7pDcWG/Fh5Mk8QufT7NFuikvWrTulIlmrN6yJ1VfY
diryL3zuYx+XrqeJ6QBAKqlL5ppTV8R5nycPSZue0sT9VdRDYNXrjqLIpoySubZjGSeD4xoXAtq8
NAMYwtaxzql2LplqGifg5ZuBh+odMO6bfps0ffN5NMs4/U66dSaaxFlhszLxdUIso2sLBx6n+Xce
Up+Lp3b57MS/dtmUDHyhNXd6MJB6l9zwfptN/CMtdGUFhVrKuBd7NMp1HCF8UXnBUPfHKjYP+3Yt
5c4kHpOKFs6mNp04RjH5XreV7llJcbIyzAWvjkDLdhnKsV1xEJPlO3167XtyvL931fLb72+sdREt
wHpe516YQY5zZIf4mEPk7fRjf+Fbop5loMmLH5KePCxJGxh9jHm5Ol+j2r1ksFliUdtpIuMSjeIE
QHlA8vmcYEbpfeGodEYyWDBLLEkZWclD3oBYOvCaKT3xtme6jFm1vmS1Yykq0Ys6f3A696khyQ8X
4Xafr5QRLKk1MToxO3lw0jpY0+44p60fGTqqzu3aKZcx4MtkCMtglaXgnsgfpjK7GO18tI3ZTyrQ
rybea1E9YHycxuUozljmD3KA9sxMt3EvdjYFAve6fPX8ytJ1Wyo8mgxooR3rOGgv3Qtgq5c0W2rw
+EdBEscfIQZd1UT1DVK8jfO5o2RsoUjCSM/OlJvnfErSUIBSfJ8hy6xCsUHB6S3gma3/4+xKmiTF
meUvwoxFbFcgN7Kqujt77ws20zMPCQFiEeuvf55zqk+dSsw4Vh2EMhQRkkIe7vQuyUuSXLpg8N2i
kdD9grsLv8sTfuZbazV42HqnIXYrmjrjr8ndeR5RkS5BZ4+lHBAIrZuVydwMVdxa5samopu6EsVl
YxWsA7n3pacg8ADirVy6eG3y0/MkoRteCWJHoF+/AFnqxWT05Bvlm+0g0MR4eD68JkeoFN9tuYbG
NLjBRQz+mzf4YHxl/S7L/IFvGWyZZTnH1AcU2ke+QoXGijza7LLMH/gWaP3OFufYclfHO0xhdrJd
O2qnrd6Mx5b5A+OyiqKs1xBBJezlmlPrCnj1rmD6A+PSy0xmZUWMS9NUZ5R9Pozj8K85mt+fr+lj
l3HD+//fBZPl10SYK4bPUKEV4EgZPPNLY2zR8OuGV2K16Cjvub/QtJLt2ef9sZjyS22yXVUkVyXz
Fq4x0br1gksIpejMK9PM2NJk1M1cCdWGlcz35im4SC9MZd5EGWiofHfPgwSqjSqh92y1vWvUTXhB
5S5BF+tx5PQkm+mwb1mVC63trPZgLXV4CTrnZRVeTHzjpS/9jXB6vFP9AXUJmcMtz6vCCwQgr91g
R4ufXysLrS8jT57/Ak1IqZCXsRetGQQw0P1KzrsRQhfmhnF0Q/v/6/Nda3lu4xfhZbRbbLHtQQ7t
hmF0Qyu7a+G1ttG6PLxM3pLMULlbyp2hpOJebNLSRkjYfBzrAy2bSLLyDXoUu6ruf+JeAHqdS9aF
l7r3Ewe8iNPo4FaYFOuP5wuq8xnlgIwen36ogjZETfaF+ifPBJwmP7burvKKGyjxOtdlVwUEixpm
xTHP7SVaRki1Pp+7JhmoYJeem02ZD7A9nay/ncw61Ln579JvVXp1plGidUXX2DRBtfkyujfGP7pl
Hw3LS7a1hWicUoW8+GbpWg70IC7TAHD6NF76YYtuSzf0/Uz+bvvoLZZlzK/zdGDTqefdpfG3uFN0
QytRWrZO3rCO52k19n13ad1+6k54TDS2gGS6D6ixWpeelBXMwiueFK514u5WV5vGX1Q4SzVQDtmD
HsmLrohVkeCSkvTWnqYcbB4qpIU3YvEN3JUvaJLtP3FKjV+Um+7Xeir6b889/m7lPy9Vrq9Eq2jb
Saxznqdt2J6A/4nIJCDImMVNMSddwHfVoVyVQAjlG4fi1MpArpFBCdMwo3qttmp0ugVWjsPSKBzb
YgFN7VYmZhce/c1zjW5oJWJnFIfoCo2kiy3I8nPxXE4ilLj6DZSaxn9UgIvDaN4FPmaeeWbsmmss
RX6swzZ+vriafKPiWureIm4WGDStKUuL1X0bJ/sqg+alKd19e6wKbxlb3y+qcWkvRZDXP+dF2r9o
GGY74BYIABXhYkgcKqUzzpehC9c3KZh1KElZbcxdZ/37/98lNbC/r3lPsFP5IY2bkJ29BnWL0dw4
I+iGv/vUu+EJgZhLMTOWNhWYrLwlttb6bOTL8fni6oZXItcvZFDLijZpWY/H2p5eASM7mbibPB9e
4/kqe5CUZM6qAMPPwxI7uFvS1kyeD62buRKvmdsHtmAYOjOGxBAyrnzjuMw7s6YKd5mHwplswwov
Ys0TpM+z45uRxbdmrzGMCnUBYzrNA9MSaTUtYApe8VpbC+/rLtOoUBfUoQvq2qxJOyM0o7wCu6I3
hInNhw2n1M1e2W3XCpyQ/uriRG/0cWsal9GbN3K8ZllVhAvowYH5ARFU2jp9WtH672UpDo2V78uV
7v2z78IpME0bRWmYZjDyU9GYUDVrfq/m8Pm55XWGuf//3fBlj/cLq8Hs/eBmgUaHojn4+ciaLOwq
gTqS1Vjs0BQpXa3Egyh8bUseL0AYBV3+f8+/8bg26qo0QCBCxY1BUJEG4ttofaTO1957YVlqV78a
tiVz+hio4LpK3NKlER0f8iZ1e3IUy8Uw8q+Osb4aa5Xi0Ayt5SZtabUv96s0QSEkduyqxcPMwixy
KXESfzW7fqvHXLPcKlFQWQxjBeEGkYL7kkV1wclh6uXWkutGV47LKBdnzdKVIl2lcKJCdCJ2BsvY
2NZ1oysxTDjoxIuuaNKmsY8ENPfLprCRxldVwJTVz/Wa+UykLJDHccDzfrl+awn/MBPv53NX1aQJ
osTxVLh8qQ0D4dBJLGsb+bX4u82W277h70Z7F8ftZBcz92aRkkqel8E/QhwyXtotNR2d7ZVgzrvZ
Rgctsr9buyc8Dn/oTW+jTV5ne+VmS9Zl8BjY2dLeR3NkWUYCaL6Rn+pqwzSaJEHU+LVGO2dAtqRr
fqP2x3C4S3lBfTq1oFDT7sujKmeQObompJZhINl/6Wz3Y2GJL89X9mFLB06DKlBqZsQeTWjtpRlI
yXOHf+L2F0d+7hwWz5AmLJYqFVl5NPmnSv77/JuaNVHhUi6EpTy8yPN0Nchltuo4X6pPnefGkx8k
zz+h8SgVMkURwHOQIas69RjV8/ql7qyv+4a+/6p3sVDZFlSGg0yknuldCiv/lhXGxm6sM4wSxbYl
QzfwAgHfkTKB1PsQgefTTB2j+AnuOG+D5lP3mbvR3v2CDjLmQFv3Ii379ghBt7gYvQ/h4p38vtv4
JTr7KxHd47WDD4XEQ5DIXgovfM3qnfcvlS7IX5aMTV4Nt4RBKvRRVtnFrnFA8vnh+QprtuQ/eIEK
f5D+hJBwKEjFQuta4Z7BOzOuu+owr0MEmr1RblWbdaZSbsM1ag9ZEHQirSU9lH546ABTfP5D7n7z
oA6hoqZEltuMOFgFG/xuDLgyDq6IxnI2tkyNH/2BnHIXY10c+FHQsxhZEFRpH+T017JFYaybvrIl
Z0VjAOGNPBEaPB3qPMkb+pIb++AerkoTZKNb21pzdGGNXXaqM/kxLIp99zxbCWTK5ByKAT5q8gWt
z/60HIe22wclcVWWoNYpBlnd28fcQJxxtkgEs4+ls7WsOrOrsVsNbbuaBJdUTx768P5U7CeDNW3Y
Rje8siM7Fc7AQk512ouPTvCTLG/tlsNoQkllClrbqS8FmG1TWg2Q60T1cNzSkNUNrURpxbIZm9Za
pyIgkTt0xyXfejzQGEQFS6EpMAB0NaSpWfpvte/FWWv+FO2WsoBm5n8ApuqR5E6z1CnMnlCTHyEI
v5EAdEMrASrafILsCJZyrL54XnsU004nUdFSWSi9ySi9Jg0KHkQtnb41ooV85hKYG7nxPscHuVHl
BuposTidR+oUup9W85PnNOL5jfi/5+L3ruyrYqYCxwL3sTXX6dCiDSNDmXZsj2u21Yyr+wFKmHLK
88lDs0Ra8bQEo1eW/zOCrtb92W9pBGuOtioXkG/7jHpgNUyZ9WUkIAi9Uv8LXT4wJ3H8rT1K50PK
+XkAwKju0FwGBjj+tXQEdJzy6vu+FVCCFo1f3rz6d/+c6ItEh4rHINyxLoddw/+BnZobOgwLFphM
/ODM1bU0SWIUw8b7vGaBVcCUFQrptCXK+0HjHB2jOk0AxnFqpRA9/g4QP9+IBE3+UZFTxjIJe7Rs
JOSmiKa8iMKKRgHZkvXVnBJURiBmL83sNEjKs/NPvnypra/lMkS2nDaSkG769/+/O826jdXZxYrp
G81r6YHq67eX77tVq6xANbHtYQZVa+pCO7y+2cub2OI/1FlFid4qnJsZwj2Y9fTZIS91+13WfdTt
zD2mssl6JnH9IIfRa+fFtD5zJxn2MHXgwmgqAVu2oEWg0FNKjfpXtgYxlNKO++JJCdecWUXVGKxN
27a5+t50nAz7I/HbL3uGJyoLUG4Qv6Jt1qS17R0siLpZvLoMNj09H/7xihKVBSgAhUlQug1LQZOE
DgsToep9aVqe2EaePP/E41xJVDagAXd1WZseYAZyPjlu/rXj4uPzoXWzv///XRQtg+mtkgw4OtU/
J34VrQs+9ZiKr8+H181cCdJsKrgNpSeW+gS8S+cZf4iXsK/bLc7px1mAhPcPv5t/yEYRlLg9XcrV
ZFGX2XaUreT/jGra4kvSfUGJWMMB1itrrSp1m+LNo/8WM7g7un3PrSRUApbW1TKNJuzvMBKBSDAO
pr2mUQJ2qlANYQ7CarX9s9GAZWEZI8fdeoV+yN/r2yRUwhaSoJMLLrkK2HA3aUVz9MUPg4ukAR9/
Dt4Xx/VeDHqpmmxjY9SshMoVFFihW/mFXaWNoMcOfUY0G5LWtQ7PfVVTEiMqeqp2fDbLVlRpUH3s
yD88JAfegPZspddwFOiCB0Uc92+tnA9NuUWdownA4H4KeOfAlAl3lcNQpX4V/EsIjizdybOJiBxn
67FHE4Sq9lo3Tpm/3vPrSGhSOeEvG4yqG4cI3dj3tXo3/XCAYB8quFWaV2HMpvkff7V27cJEJRWi
wYirM0W3K0HL4BDSw+SsiVvw4/Pl1nmTEtdALHMyE4LMAW+abPNs4IWzdreQOLrhlcDOg4KBbzzP
LpO9JE3vX9q2P1XFlrCbzu5KcBurIwmxmyrlObhfb9PW0Uc3rhLUCw/9vvDqFi2t985ZE50ktrVs
4UM1o6ugKp7NY9hyzLq2ll8lFSxxq3VLekQTSSpl0OrOA4gwnCo1UJGH0pA0cWF/Maffu/xFpQ0K
hJOt3VK0abgWaOQJhmRcxjdzHrfkpzUeo4qwmSUPAouj/iJqSOWUVrKS/FMYdhs7/UPbm6FqnnK0
17oluPWOfVrafzlb+4BuXCWB9a6YmWt5zs1fvldu/eaVm4pFd2f+466OKSuHkxq1VwLyanIzPw0Q
9OlP/lvRRe7JTsxztsWI+tBt8BElg/VouljyzGVX6M5PbpmUNTBzn3CdGyBqVnVLFpzcYQnprmsX
vqfkHTSDktBqM+cm+0uDFrwCJ0ayged8KIjlY3Al62B75G1Rw2JrcXNWHg3idzGgsTWMnIwgu/Gz
7S0oeDR3yi537GPkqYs9bDXEP2QXuX9fSUtr7QROgarzD3IaX7yYHfKvxre7fnX1uYy7YmPTeRgp
+IqSpMamHCanKHE5W89WeyqLyyj27ApmqILIgHwDSQdqzbcFemVN8cOZf4VsIwI1nqYiyMS4zKIj
WJxhxTv8N7xmxH0dLe6uZ3jMXYnEcMy6GlqoGN93uqSa2PqlqRz38/P8p4lzFT4GAthGtqFzH72N
BpcmPt+qeOiGVkLQg+YHm1tf/ugAGiCTd6iAjn8+a53N7598dz6RXua2S7OQmxdKPOxA4Dah5TBe
0ebsR5y4W1nkYc0MtleiujYY5IBK/IRxxiXTvdHgEzoNT8MEmY54mbc4WHQ/R4lvKwvRLGOib8C0
+RHEBEe7xUVn6AQKOHW502ZKENOuDTMn75Eg+HFwjnh3i0b/il+4Mb4ufJU1EdKYM2khSQziI8nP
Nv3aGLfny60ZWoWrgfrDghCwl1/XYnmZOPkkwHcJrcqNNwyNo6pwtaof8yLrDHJbxLVxr8Ou9m9Q
GyoQl6EmGeNBRm6d87twkqqD8tAetUukZJWKiWQkQzE6xJzt/tO0+JDis//m3hZJic4kd099F2AW
lLXAmAmL1+sKcXavl4mPp43jrvVUcWqh41oVIMP0Cu69Keo9dikXL4jMfheJBayj+KKNU64sxrq4
Gs1QnxHE86nqG//mTfVfLQCg8fPfobOSkh7KWcoxcIAhG6fqGymtr5mdnfcNraQEljfYUqZmuTjt
mnR9l7hucdg3tJIIusUP+ow6WNts4hFr8AQ+tc2uywBMr+ziAKLlzLlvKA2rsyOhXf52F27YKMs9
Lk+YoQpKM2k5rwG0ZvAI/lfL0W3F0hY6HxyE171jR+X8V9i8kGmrzVmTmVV+r2HwZpPjAHnrjXzF
ztIB7tVZxRrVjrcC6TLNW1vN4zoFfpmyz09Wa1nEh0aoUWUnMbxwXFq9jEZG2EadgNwv6vm5dy6A
J+A22+fBKpitXrK+XqCedesMGc2miOtyq4agSdoqiK0Ccna4q1ulfM6OfJLRQowXnxgbXqwbXgnx
1c8XtAWILKVTdpLLlPZmcWwCuoE004S2qnrnltzsVqtbLiCTiQy+njJza7vRzVwJbYifO3PXUyN1
TPdcr+zD6oyxIXZRDMCPlPAmvuwKi9dGWvg5LiFuJkF5yc6Fv9UzqJu/EuFBO0zTPDF6HUCQzzNA
32fnbaFbLfOakFMhbJA8oHJaB34lOTye52u6epBg84IqWtat1n/dR5St2XEK0k13IzHD/jKBvwO0
Cclq8LM3BvscVAWtTcx2QG9UGakl5aVxoA/oeh/XYdzIhJpVUFm+GpsTywyz+VJ0Y2yBScJqrANh
dKMqq/F/VQOvz5apawLfvQ3BcKhK8aFpuw0QvG5oJXJJg8oTTi3urTS/Ub+/un73adfOpqrcgeY/
NPOs4dApEEK+TGXrB28D4Pu73ojNUEWrBcMqmtwNslQSfzz04/yttlyWBHnz4/kv0O1vKloNxUtm
oOIVonB8f/4vwKlRAptrHpmVR01QxCv3opEWkT3//fyTOkdSwnkQXJZFLowUP+5EjODMS+Nsmf7G
at+3rwfVHhW1tgrHIIbESbKs1os3J7Y9nz38Fh81n3oe9+1jKnit6J0JLI0euY1lEBEG7ONWVULj
rSrnlw3soB+26EatPAJOLjvO8zB5bnnd0Pfk9O6QnbnW6GPLp1cXOTXC26x7kHhb2zCJJsWpqDWw
MU4OcJpGWgb1F3AafrIFmHhEf/Ssfl+SUKFr4RhSMeVrloY9adqIZ6AXj+xSBsfnBgo1vqOcrxeB
Th/ShPkVhEhJKc+kXiNDGDGB/2TTFFF8bp43Qk9nL2Vb9gHbMpxg5tfFLrDlrzKdq/HAwTaJ/e72
/AfpVlzZm4fOHYCSxkXfRtNqPEE05BQysnXi0o2uRPJc47muw2PqjYcg0qrW47Rs3XQ0SUJFtVFP
lK2d4SpbGsU1nNtbNYZJARDtc7tokoSKaoMaFlvHujdSg7KvgYFycx+CS7SMqsyJcn9je9CssCqB
VzZZUCMQsCNn8oqHwnMly0NLusgbq41spyuVqlC3QfYG7RcYyv7k/M7P/QkMSS/kN4EeMPaJjaOF
9iv3ZXqXORxeSL8xUbGQSXaqDvmhkFHx91031jkA4bn1dqpxKBXzZpORGON91QWK5jnzI0o27KSJ
bFX7bkJVRI59kF+H2cCTsoGe0jeCUpQJHBSo1GJe1RHkiKPn7qXzXiW0Rccqd7Fw4obQ0Hns5IHh
SMbFFqPO/dD4YIv770b3bjVYvtRoN8dqTOHHxooKcul7EYX8M2HH0trFQ2yG/50Y3n0lz8KqAg1f
Bpw/2lMQ3aU/HUhdxaI09+D8zVCFwPmQtDA6QaGrRwVYV9e6YCK2/S7fKLRp1kHFwLmyQQNHhTqq
mDyR9B2kmLq+oYlJybyx1BqXVeFvbVb4Vl4NqHLW63So7Lk+D6So9u0RKvpNcsMXbCo5SI0siMh4
MnZzenFZIKKRbTUs6H6CEtxuZbOiaAS/5ktjRGXZfceJs0yeh4Ju8Pv/33nR0KHnbmTSu1WcG18D
DyflCOQA1bhzfGXLplMRtIYZUPTQ08tk1Eeoyz2fuc55lCAOJlO6jtXQa+2H6bLQzw0KI32ws+Kp
AuHmjDIXTNnuDeS3wzHsOvoGVJ+zcVvTbD0qX5htrLQuyOzd2so6+AtPwez+72RMaVH3X5/b56EU
iG8GKiKuXUtejAK/AMouBycRJ/ba+VGbjAcIapzDJlr/ef6lxysRqNi4kQzZ6pQ+niPtf2TpRkv9
syx24ZvwK+5HhHcOymorYMTk7s1si8g08EjBXtGutm/m9+V5NzjYymoL47u3sXt1OY3YGNf0976x
lbB1AMiRzQrPF2i+ivulFpFXdRlo+cot0Nrj4A1UWFzujs3QORm/rs1cxmLpk8LkWwVI3aoqkWvJ
dl1z8AbdyARaOAr2kSigW/UW3cyV4DV8uvRBCN+EXGvUuXbsb7YtPN59A5U+rAL/cManApeE+psk
/5qNjyrwP6KdT17Yxabj79pZAhUYt1rokG2IRO63HeMDG3PfjxaJj+5yHxUGtzRFvjhoYLq1bOpP
XgPOv3lhRrpYwbBxytassIqEw7G08Iu+YtdwchPeT4d2cBNzs/Pl8SE+UDFvPm76YcZ6fgXh9hAR
3MAd0aZmPbx1RXhaqi2KKN3PUIIYreKm3RYAcfvlUU4vUGDdRw8FTjUlhtfCYWa9oIzAzBF103UQ
Qx9D+WisN5xIZ6N7fLxLQDV4/5jokd24Y+JJh56qxfnLp/KAB7AYnI+3586kCbdAiWXUV3jdz/gd
tZ3w4kC2sAg60yth7FmTa/F2Kq9Bx84EyoABNw6y37oVaEJZ5RYLUK/goYEUVKEc5bTyaokiKUt+
AVnacQRSGnrcP59bSLcQyl257NagIcGIKjNZ/pauF1nudCzL8gs6Us/lugU80SyECo0rM+KXzBnK
q0DHdwygtxn3Nt71n/8IzXKo4K8K3DmONLERC9mnnU+/1GsXd6Teqn09PrUEKjgum/C2mRX35baW
I6P8ENT0GJRNLLPg/Pwn6AykBDOUdht3FAu/SpDrn+dwHRJwkm4sss4+Sji7Q+/P2f3KxMPxdSGs
j8w6BPnYsJGzH99iA5V8rGCGQVbO8muxdlEzjoeA5clY9NEIzXjm/wosGdXgV9hnKiWoQRUKId6x
hcuGeczHJm5ls9ORlLgmDCouzYSLGbfspAsDehCdyyIHZPvP565bCaXwBQFUG5dkHN7drPteORQF
Zv61GLfqR5qyeaBix+60V1YvcAgoUDKfzTASTRVZthNVRZ44dRZRq4gtp41w/NvYTTWeq2LKIIhn
SUpt9yb9E1jzZHF5bipNZlLxZHSxoIZc8/zarFCrioIw+zYv7oFZ1QnSkBuT16yHCirrLGLPjY0F
n4rvfEntpYvG7LbvByghPTtTy70AD3hdBQx2CKaRODPwYpE7IINajFFeQtCbJPs+poS42VvoWm8t
fgV28FJQdqnsJW7bH0RMX/J8601St9b3/7/btvkC7ZOl4t7Nz3gCkupzN+0iyzcDFWLGqLQrx6y9
m4Hl7mwRc1PG3bzVGKubuRLZno+zV76aUHLlKcvOctiwu25cJaCp0zq+7+As6VRmZJAmGhFwz5dU
N7SyNS8V8fzaF7DIEM/hFf05u8ZVYV4BynSuKTBlu8mjnDZxKYaNKWs2AhXphSIQcwch2JVTCZpY
HuMTR7P6RrEXGGT8MRiv6Mja+JjGPir0qyuyyZppw66kKd9aVMebfKsIosk9Kj9Z6WS5Xw41u7rm
t6F3ohGITWatiW9dxJYqqm76SsRKgWSwTrl3s72rIf8R9l/7lvf+vXcx6jEnaPwA3W4sDz87limT
fIVO277BHWVwOZhCAEZxtW0SMRlEa/79+ciaTKzSkoFXsWDcNnGtZGL+16jpHFfCs2/GPoobM1A5
yWanCirmIp5ar0gqSFk4/ZTsm7wSqi6z6imosZa9KOMsD89zTmKbhbvqxYEK9qrK0TDYvW5fueWN
GOhSD7PxuC7937umr6K7StugDbTMvBt+RMLvj+y5EYWrue9sqyK63IGAkr2C00yD/F05qHyM7haI
QuM2KnALFFJ1k/dY1NU7o3g+oBcg28Qja0JUhW4BYzd6lkG9m8PtI/BEx7se1T6TK1E6QD7LydHD
cJWs/hgYBuB04Yea7eIrNQMVtjVn7RwUE651YuB/UQHa7qn5Popmw981+VGVasz9VkgyMYRSdxz4
wbKbN5O8mMYcr8PWzvpoZaHPq2JXTVAhst6AyCotR+yqUK3o09ndyDaPVvY+uJLHWO76tIOjXHsG
/XUDyEZ0VHlbEPCHGMb78Pb/pkmoaIFXVEz1q9G7SZnbx2xCV1j2AcQiaQsQkSvtuATTH7cPbrbV
DKAzmHIUKcTa5TY6Vl89t4gro42L+casLWz+oyW//yQlxYFhse9AAATtcVce7amKyhZ4qCrq8vAk
t9Dc96Ox+oKIj6iJzrQXGxKHffWKS3D9bwZZ6SsIDOVPaQLDTDsImj6PvocPx/cP3Ssv7zbJEVWt
WWawVVfGzcVJimN4WN+ge34QCTtuNc9rP3M35rvPdHbQSlpDplkemxf/2J6ac3fA43TME5ZsAVw0
666mQM8Ak9E8tDAa+ebSn13Don76Z8NQd+d5tCL3j777BWL262xoIKgMdHR3qQ70WH+XKftoJ82p
3dgftGZSkiEtzM43neU/1ebjvRPOiLOjc4IEXcySLY2g+9I++iVqyOM9C4JGkFQuFz8J6REyPlFp
dnFW/lrqOWnX389NplsOJfbBGFbPEyB4r4JYVzY6eP0YDtxuNxADuuGVKJ9GvIEKADVeV9nIeJit
W8f4gvd1Mm1sTf+RBT2ylBLqs7vmBfbs6pXR2P+8Hv0jO1Sx2UT5xfw9H7qoi/O93qvCXOUMxeh5
hXo89Cd+rugrjitpfzTnTWZ8TeJSeRnbnuWrWwjovAfBoWnopWXe2zJbEbQnTr23R+AZGUWFuYJ5
vIe0OT4zgqShms4j+55tYVw1u5WKcV1nozKXdalfLR8tlQKQl1j4eMh87rCapKtCXMNG8sUEvcdr
17uRMMd46KAkwk9BuOGyuukr4d3KrmwWOtevbOXHPJxPTXt7PnXdyEpMw0uCsnbX6nWxfiFLRc6w
daLXjaxEcR4YshgCuGVfn6bsXNONXKfJQiqulS1jZzZoNng1XUYjsRSpXOtDUfOYzesHusgoDMjG
TVCTKhwljttppqK8hxbtz7T97gMJ7H3aZfg/0Kx5W2fmghRh10nBUzPbcBVNsKr4VS5QS3FbWb06
hoj7EM1tHxvcNHGbarZ4QnW7jYpk7RGogB6aiNTjmFgJP4zn/MWLjFN1LE/L6bmBNLZXaRjr0DaM
8v5DuFlFJBTJLKDg4m2xPOqGv///3bYcetkYeAy7wOACg3MDuX9UDBuvBRrXV9GsbsDoEoTIB9zu
0wASpwTPQs+tottabCVgKxYCHAueRxyIglP4g8ZFQhMZ8ZflY3eg5+6UH/kWDFRnIyWEw66YXbcf
6le7OtXYTvz55yI2buQ6Gym7MHf50BgEv6PrL4v7sZefnxtIN2clZGXdzpa7hNVrO/xl3pue3B9t
8/352Jo5q9hVvNNTyB/hcO0YHGzOQ1wj1z8fWjNtFbfacGfxBs/CJg6K8dw1D4BEfzCgIfx8eN19
SkWsBhxof97A3MVLcFovLJWpfwKWNDGSbOMn6NKCilidwdaX0fteAkjJEstL9QlPuinvEnLkR/8S
bmwAD+FJOCioFI2WLPLQ7uzqdUqHw/xSH42DgdRwtGLvKE/ZYd4XxipoNRwbvopW1q+58capeTAA
k3m+HJoDgwpaddC5Ak3VAY7k/19o+LFPSNSgd2jod15l/1ujd+mtmYDpbTjO6oyBaawyL+VsJ8vi
bzwt6SJBiV4mOxe3JEQCqQ/SSske+aj70irR63Kz9UWFcVv46Jz685Zv3if24ESuAlL70HJsb0B8
LW7UXIZTdTL/8T4bp/KQH8nGs4DOMVVUalAAdzDzvH4dUuBWstNwokf/bflIv4GH98DqKDs89x+N
+VVsqg2GgrL3M5ytGpCz46nY2JuIVGBqZgT5FI74DegcavuoAhOUsL/um/Y9+b1zymlZBtmghvxK
XVziu+GccWsjorS2v5vq3djlOrRs9Dss8Cf2rbk0R3Gqr/klfJ0P4Ks77LW887+fYR6ZFx8QzFc+
hBevC/vIqa2Ns7gmK6jkjAL6TjVIv6vXphJRJUi6mFCS6lgSSnsLm6fzHCVwlzqfiHk/upW07A9T
KT6FeVAfn6+vZhNTsam1sBZDujhTzfktD78VYF8Zd2B2PdTv7+9l75a3aHu77jsHx7UqiyClffZX
cGcX08ap+bFZ/iBptJjwp2Lu6tcw/2sa6pijWvrcJhrH/IOcUcgCJ8G7YxYv7GZ/xcNJbH4OoiWx
I++7sbMKQMK7U70zEPbdeTYtnHvG8mWdX9z2zXM3jmqPl5WocrbgNwxtucJnsv7WBzxGYZSAw2/D
PvfU/mdm/oOhsR+zYYaUEXZzp/rQACAHUj3Wx3eVgLgMbHIqm/wH9M74AUyIazzkUIV7/mndoiux
HELsr7YofArdBDGr5thet/C1OpPZ/7satlN57kpx3CKQp46GrPjuu7RLJur9s2/uShyvOaf+mOOs
NSz9wQBrzbTRrq6bubIDr0sBQhCCSmK+vtpztJj/jnLf0CowlZY0p7LxqlcL9I+xU8wnMlb5oRz3
YIOQJFRY6tpwv5U2DobF9NmbvjZjFYmtCtLjezVRMalub9mywN36tWvlr6lc0k5mN38qwSFXA1yw
IcGhOacTlYuxCaR0BoZ1daMxseM+Xs/N2T85B3bcKhZr3F6Fpuadxz1AXarXcP1InCJa9qjR3M1/
/+C7FFQN6DImIGR5xSMoulAHOzgKf5T/z9mXLcmpM90+ERHMwy1QQ1f14B483hD2tjcCgYSY4enP
Yv/noj+5VYrgyhEdYZVIKVOp1Mq1NCmcatqSt5ZhvYhpez6hq/fHJeGfqNSVGlRrK3nryPOydgus
rdU8lE3qTfct/0L/6QaNsyp8SkajFsNci8BwN2dl6ZRB0dltf5bEeb0dC1TDSy7bjuBJEX6A0N+i
/FidHWBFTJ1q5sdJiSvjTlfwdP/fmd56/4zuEysv3AGjyI/bU1eNvhX53m0ZIuaytk1sdyQ46B2K
l/bcj2e3050uCtPIuNPREswZI1y0upYeZmN4ciso/QWWpkal2DgyAWEtmjaCFAlcqRFHH9ju1fXP
qNMevcmJnWDV3LZUX7H9/Z2VoGrO3HALnNR6W344GTiYdRgaVXoiI097aCxBig8r0Kdj6iLg8M9R
0qXRRqIYT2dr5ydI3hv4aChiIX4mdN7C7J82TMNxn3fJnIYZK4wlXzC0mX/z5pdqeGlzzdCKmCPT
FQJi2qP84CEwdBdqXRddLFMtqOSxbheBDGjGlOfgQotHyCSP/ajJahRjy2jSqCF1S0eEdxKYb4ab
PYbRDExpnt72WNXwkscWvBAssmASoC/ixqxixzoNOuSVavDNz95tdEbKnAWQGHhorS/Aojjr91H3
bKCINDI9oRAoyjoMQ5tdeYrs4L7wwm/j4Kcgl9fh6VTT3/7+bvphx+pmWhGIK+PS1UO8rgcv0mxF
1fy3LfpubNbyojZBM/4wWTzeQARZlGSQWrV1xQvFXpfho/YY5k5FkDz1qXX0E3EKXtjX5jAe+kcI
SCdVohV+VxQKXVnuFpJN/v8lCigNXsxDlXo8pcmc0E/gmXdj43h7q/5X3PzgauFLSXK/UFqh/3mr
CWzJlHXfvo53xcFIigQI+1eOjud0uYaPfF9l0pXpBZehXRu7he91B+vYfKKXOZ7LBHxYiYvKZGcl
nea++iFMHbmWDEEtF+iPles0X8vOitny2k1hHE3l0wRqLIKegXJ+QMkrabRNiYrtIQNTLacPvMkd
52vlVUkNMnrfblPNOimugDIO1QprKHf6+Jh5KY8ZBSyGtw9cVIdmEQdvRn10LTfq7bcJvGK3f1P1
OZubvXOncQxDnzv4yWBcWMx6gPonx3u7PfhWlPhg3/3FSrh0C4FS0Xwtqj71qqeWWnFfTMduoYk/
PY5FkTQu0e1ylfW2T3z3Kf4U1bSr3fm6LvS0Uh537aOdtwlHBKpEcexYmUbrBXpMml9U2U46y8MW
XEsBX+arMUBTYQC52alBTqWp9Ci3tpSNUwA13ble8nuP0CsJs7iIxtjOykOPbpU58lAtd05+f6aQ
ory9XqoPkuLE4IEqzM1Q83TWR2/4vM6a9FA1rnTMVzm6j+cA45bkUJSnSRxuz1dxzsggL1f0S+W5
BXtwbRb3FYKm9TRns6bco5i1jOyaIs9rhYcSZ0vStb5zck10VM1aOtz71uAUuBhA+uzwYLafoNp3
MJzvt02iyMRlCFcDhMdQVBgcaNCYdeJCDH5n58Z96U0JDzWmUZ1cMp51KqyJgw8H7xNeHJ7cQ5ka
ifEFqJ6jlzSnIL39MaoV2P7+zqNdCANHlYVfaaNjZqWZTqJHtQKS44JFOXTqBivrTgbowLo7q4oS
azE12101vOS4pGm5F5JtW/rms8XYxR+c1N7FkYojT6YjjFpADqvt2Q+0w4F7CnREH8pFldzUoPb/
Lxttp7aflEfTid14SjeEXncuvt5eVIV1ZJiW0SM7DNptUedj+U9UnEW4L+OX8Vl414qgMoaRfXat
3Ic6vHMnTT1KNWnJZ4tOdHyNkNA0WVwbp+Cn4x9um0Oxx2VElu9Qz6pmgZqIyA+sdU91puuhUcQC
GY41cst3K9B5o8BFEra4yRjQV1aDiyuork436HKwbV9/cMw7kpsuGSCjfvgfDGbjTuKn8tf6PB3n
Q3VgJ8Y0h5NqCSSnNaMFFMqGAHStGI95VaEyHj0OUaM5zFXDS07btE4+4RkOF3MTfLBzUf6yQCzC
UMC7vc6KXEiGa/l1xMEv2fCH0QMHms/j3A4TIBYPTLSJ10JsYPxSVzo+qy19+2hJJFcu6jrPw+0x
QQDPY/pJ7z/bwZ1N325/jCpUyKgtEHBGVV02DAn+/+kX1Il7R36SMwQnElNzFVMsiQzhcgObWW6B
jxja7nGm9SeHkJNh6/huFZ4no7cEqmujZeGVjswumCdZwvPPt82jmvi2Ku/OLQu8HDPPUKdyvW+d
+NFbD4XYd7bIHISsHKnNQP/8MA6ncWPVOS46zIFiz8horaAJaA2lKNzac3qtCU/8iN13tpVkWuUF
lWEkHw7WaqxRFmQPgrjlpcus72299EfHGzWxSLWmkhcXSzATsSJntqogPFsh9arYcgpHs7Cq4eUE
ubPF1kyJHVn70AyZ0Yur03ZQWV/22CLPLZED4A8ZrceNorR3q7TLyXnW5iWK2cuwrQwBs7JMPO52
K9priI3GLE1sVo0sFcO455bMroFFdYLzCj32UrPbt///QRiT0VrCmOuwtRFmKKuzpOyLk++5Xyb3
OZzKo4AgpOEt+9pSXBm1VUCeiwUeTsu14evBAHQR75XZdfBBPeSK8eJpQWiKpZZxW2Y5ugGIaHDU
kP772PKTU32awF45R99uxx9VMVtGbIEqSbjNhqAISNyn4ak54pIKa33eCjD1EdDIr7d/SfUpkkOT
DozSk4WF7+0qPBHvfhMFwkJ1oMiG4PntH1HtLsmpx2JcxNBz9uABcPu4REb7hP5xzSGjGlxy6WVe
fRJAC+NhoeeAHG0jvT1pRaiTEVxrQJy1NKPtRefeB6B8MJKleb09tmLOMograzJi2RvsiTTmwZqX
f6pu0GwdxYLK0C3SMKePCGJECHZYUpK09fmncjXiws9+7Zv9lq6+Ox0pm7OAWMi0qu5sLA97qwwy
Ymuaa1BGCjQHzM6/Xf5S7ENIu+a2wu/mWzlW0QCCjUNradIKQs8ctL/crDUxbvvsD2KcLKKbtWYI
6le0ZED4HeDQfnFBsRH8GpbGAe2W9cMYB80jo2JLmpKztn3UmNzHVjdB/ls69iUo2tcKuqAaP1U9
2svArTUUExclfmA+ZicQFZ5atA/eTymqy+dCB69VbX7JYVlRrvm04LbhVuHXsDZRJ490JR/V7pcO
YQKZQxHOE84brxCxF1hp7drHvgnK2HN0CIqPl8GRIVz1WIkJDD3sIXB/Z9kX3LljI4g0a6AaXDqJ
7aKy7JAjw+qsZ1EAnV1dFvp823FVY0uOS4yxKbwcMPiwrZu7cRyjQx75HjQ0Ql05WvUT28K88zVa
Eaxvj8XlYyAOLinZgfDhjfPwy+1v+Hj3ODKGC8Vu5jWM8YfWXdbYtaY1cadq5+Dbj76bvRM0oNiy
AJQeQtCynAzreHvSKqtIjlssUMjEwrKHNZyuPlDlIS8fO2Nf2deRtXWrylgyPmHadftp5fTiW4Gm
bKKytuSroSla07BzvC4s5UGEwNiHrSZsqoaWXNXolsDxQixkQcUTmKIe8unTbWsrRpbhWWz1GmKZ
28tuPf1qqvrNhhbUvqEl7xRr5o3t9q47b0dI6Gw6B5qhFXtExmUFTd23vQugu9Fkp9H3zrMz31mt
7pRSDS85JvfmUvTDhqMvz1aNuuM3YzzcNopq6O3v77yG1hExiIug63VLEoYitXto2Io63Tf8tszv
hvdLtBg45TZ8/rNuPhP+J6hfbg+9ffzfRzckG/93aJ51xWB1KLZDEfOOraBuDe4afwRDWbTTNvb/
/gIIdmrOZ5i9MUAp9Y3Qu2CP5LgfOjIYCwjoFUqimLyIuqQJo4Nf7OEm3YaWfNNHpQuq9y4K4IXz
HQRBazyGxr+3ba7wThmHhSZNPhMP6VJPvVMhzMvUT8m+oSXvtHgRWLzanqmyJQ68HIwKutuAatbS
0TnXrOIjrmUPOdpQ4Ehp677um7TkmD3hbLa6rHqowrNb3FOd1J5qxpJXtvMIDc4B95fOMxPG+yRY
fu6bseSQg+1VpkFxe+H2eEHCfpiprtvH3nbYBx4pi8bWIi+GJRDTlc1e2ol/fREc0FB2CMBIQ/20
ANVEAIJr2zMOzP0GzPWpW4E/d8Y7lkMFY8zjzrEOgzmmPHx2bQ3oS2VLyYvrtZ+rcYqqh4gbHLIk
Bk3bmWg2gCJ8ytis3odSyBg5SDr6so1df3qhooBS5B5NFTizTATomcM8jQD3PvR9naOjux3vu3By
NS+JCtPIKC3qWECdoiv9wbaNMBFlnT2WXTDtSxJk5j9hkIzVId0616C8lPRsyYFH5GN5vr2VFbaX
Sf/AzE4XD7wcD2ud9OMXwzvW9NvtoT8yTGC7stxyYEUhM6YsuvM6kdLBesynUbMdP5r1NrTkgEUV
kmkqSXYX2cOJQ+vP6epDH+yiccTw0qlYB80IKgYqLtBvPEQlu5+WPV1H28wlRxrdsSzt1q0vnEDl
qrDSeSgOt+390Vm+DS2lqk5WWmg5xazJPKduW9HYmKrUmIJTZeU7ak3bb0jn4rwwK3NaD/q6AwfH
n189ZPm6I2vF2LIjTb3dTxwJ2sUuwqO1uGd/1pHWKvaL7EW24TX26g7sYq4stsYiNsNfvquBuagG
l07GUSzjaBc+SI2cPwTFXIqer5boOre3UeTzYLOKdDpWBjWq2vGbSxaaibcIHmf1clxGKzWYccpz
qlP0Vrirv33euywzAHGV7fRY2rBkr6yKciDPdQ8zqrElfy3z2pwCG0vrjd8yyzjSzNLErw8xRpt9
JF+d+Uob3w8pUFEDkjQaLw1LA3BH0PylgjbaMp4aM08KpmsDUy235MEAbw8z9SZ2YeKZdSCOfG69
nR4geTA3Mzb3HhGXqW2TGkSFzaqjhVatgOS44PEP/TrHrB0QmsxiQbYwag5ARdyRAYwTXrKzGT0R
F9u7cnqKLDC6Vs9tr8EDKWYuwxUBUauQ+mNfcqM6IWIe/FETzFQTlxy33DRvXTxyIszz30P+PBp+
GUfdkeiOKdXUJd+dW5OZQ5E1F3fwT0XGX+fR0wQd1dCSt/K5HEpSYu6TN9u/q5Z256Bssq+3jxLF
Hpf55lgkUFDZgg4zxR0gm0+jaNN8KF72DS/5rMOK1kLzcHaHq+chM2aoMRt3EGM67Rte8tAuNyw+
eSy7a5sxcWdyHkWOAqUO06XaNpKXAqprr0axNpe+Mg+eHZ0at/ns2ktMevLPvi+QvLWaTNpCiqm5
RPPQx7U5ksRe+GtQz2N6+xcU+0cGHuZN1Rg1D+qLV3h3YxCeZu9138jSHdTPK88x/bC5mAGHJvJU
UgjOFjoQimJnyvyZjm1Dx3bEvods3r1g/1hIQay12rdzZOwhh5zW2qM18IKy05+sD763K/89ofJy
2zSqyUtOm628G1Y7aC40XNIiE0kW9IceMtW3h1et6fb3dyd402dl1vgmuwyLc2hz61h7OqET1cwl
j52DEUVsiiBs9s4hyEE4Eg6fXLt/vj1zhUvJHJpl3nT12uIQJ2OQDo15dPmDA12EQvfeqJq/5LO8
rpauHBASVtNK8nZJy7FJmRgO++Yv+SuKRHnfhh7iZQgcNbhT0rZavod1nUShTqJ9858PEkEZdeh7
ZjkPXQQb9VYs6D9sWuI2+trYbxa5rFRHnq5YChmCiBZ3EA/jheES1U+jZeZx2P67uuJHFbTHXcaS
2eFEZjdNux27NHoMaTpBF68XX9x+DzECMkIZj1jT3u9zczsa/f5odCQxWh3ETuFhMh7Ry7LA7ya7
uSzGY+aSQ2PuKVZtk5Z8l2JtaRThUPGsT7j3pJ2ho79VzVly3aUj+WSvlbiE7HUy84fRHzXpqsKp
ZOXjdsjCoqyxVazaOHRbkwT6E9zS1gQF1fCyz3JigbsXZLEOccoKQt9+9xq4U9fF6+Tb+4oUMgmX
szZeA8kXcbHWAk+NOMS1lW+VJ0lBgZCmHnwjqi9jLmgsCJjgGf8WziQNzXUHWgzbRkYx2oXNqw7q
XxeLdycW8cNIdXdmxb6RsYs9qSsvWuv2rmj9PP+69dyxryHJmsHdd17J8MWmsCMbLbfiAjLm18Ua
uzhb8p+3g4xq9tuivDsLQ26ALqkN60tW50M6m6tzh9q4pZn5hziBze7bnn03PKu6CSKVor7MiGAM
T2E9mLyX6QmUpHEFNeLFgnoQbp/+ihfDWtdsul1MPjgCZHwjlgPPEgQGc9mntT7WJIhr9sSLg517
8T67SbkzDUA1Tbu8uhQAcwNpkXZUJ5T+IeR2M5rk0HlhGQHbjEZM674A9i2znlq8fbQwWLBUiV+Y
h9aak6m24spfkiry0ttfpQgl/xXb3y0XzwfTgXRKdjf5YcwABoW4cJzPvWZ4xWaTYYloTgFcdlsX
v+5Tv8epT3WYPsWpL7PJGRFEx8xwzu48Yzg2xU/uerGNk8eH1vy8vHn1svMbtj33zkQBOjwMdN7k
F8sHT+/AmubgTpmutU2xAH9BE9eywG2gy+7GcD12TX0cfDumWs4olZUkd5wEJMimYMKF0h0Pk3VX
VFWcmXXq4sF0KeJg0BxJqoXe/v7OSKLOly4Lh2017CRzuzjPdAqvitPiPyDku6EdavRzMWAPiXyO
m8W6K5fyCWp/B5Pt4rKBA/7nmO9+g5aeZXBvzO4Isw8FZ6nfVQc/XzRRUWUdyb9b1K8WsRWgFzeM
h2JI6vDPLv+VoYiNPXFKF+QwLR9Sr64fx9k/1WP3ent4he3/QiOKxc0ILn+XqSb5cxllQ5ob9ZAS
A50mDTRl9xlIhiaK3GhyMmObVrV3F4bkIkh1uP0JiqNB5pFzm8buIhvaijXAWCw6Gc56cSf71E8L
ui3/vf0jKjttf3+3f+x6Db2gRTAyuzaFFsTBhw5Mnz8bTqh52FFsIRmpKPIuWqEVhYV2rQSh7832
3K+3J68aWvLddYTOtN0xgdtx9ZYPwE4ZppYnXDW487+WcesoAC9/iyS7ap6DFfrxwwJFmNszVwRP
GZRoMAb64ha7H+8xiVjtr9EcxNQtd5A5ISrIKsclQwNw0DbiMltgierzU1vZMTFNzc5UzV5Kg2cK
qYJsgml8aBBCPDPOjB/GHlqPwP4LiTi77WBHHFGzWOoYrb+XsOs1Ze2P5+3IisbD0Ax2BTaYSxt+
ZvZPTl4ipklOVUNLZy0gmjmkkrHLS3dKaJQWq4N1/X17t3zspI5MH+daXT+h109cGo6b9eAyNDhl
xoUtUL4jAT/t+5Xt096FAjzQU9ZnUIGH+sk/nPTJMuePeTufaKhLsj8+1B1Z2djNhV+VHRZAmM/I
o2Nqu3E1XGkz3fnZz6XSFOVU9pJcN5vsqQXDqris1h/WnMsWV0077XrNI8PHkeEvaKIwRMOMbYdW
zTc/IpeldHdAE7e9Lx23C7dMMpkoVoYdNfKkjPBaHXekn99uL7Fql0qOy/OKhALdZRefjuuhIybf
iJ1wH4Sg9WHXT8hARTOz0FVvNuWFBT7iA7saDQFuSaS3h1fYXmaRixy8TDmiKFFU2Wpxs2dB6mDu
Ic9ze3zF1pERi81irNXaYm2jok4GtzmvtvEGPdfY8Ysvt39C9QnbT7/zs2iIzK5zcGqhfzdGxnla
e51clGpoyYUHtIvXKyjZL3ZY+XFedmbiNOW+EPcXgxw6Uso1wObxZifNrCF1zeG+41yTsanmLjmt
AHd6G22lgzrkz92Cy4SD/p1d560TSndg1LltiDLa9WUdyse1qB/tybx4lO+q2fwFWxzrsJonssCv
ptZJFh6Cpicie3jSEBVk5GLVt25EKI7buvkS9P8uzdsw/r69FxUBQQYuFkUwB4uBoadpOZOuTgkf
r2NuanI/hTfJysV2VxV2ycb80rf2z6yZW1xwbTdtSsSEpfdyTbxXHCsykVwxcKed8h7nI3uiXuwU
JA2ch779xyr/cWwdgFRlK8lvGcvqIRyx/4kxowugPVrGdIAwc3J7KRT7X8ZWlZa1BANkaS4Lei0n
13qrqmZf3iNjq0q/mIghcKx43H3JzPWHNwZx0+v0vFWGkTyXMA/q1CPQAutADiWJ0iw3zmNlaZxL
tYkk3xWkY+Y8lYiXs4Heyjqm4ZNLXjqiQ6mrLC+duoU9lujO3SIPguYaiPMw7cw4ZXAV7Tzo/oxu
fqnd7uBE9V1VTolVe8fbe0ZheRlf1TKHtybBURLldVIW6HpZ++sY6ORKVMNv/vbupAIpQ2CxiuWX
cWlf+rxMfSt6a0tdXFMsrAxURJN1YDCKSxAZRFyM3y37KWTfndrYF/RlnBW1gUqwtzwtKFC88JZk
XMCs0jcah1VZZ/v7O+vQ0RFjZdb5pYiqNKj9wwzWa2vUdWQpdqW//f3d8MbKs7xykPRn4xojkQLd
jw6Appq55LDUstAG6mHokYZn3ryU5XSsHc0TkmrekrtGlUs6PIjj/ua2D21b+SntuY7FRjW45KrD
LDIerWAQ8gwfwoxDBuq2zHi97U2q/Shlx6wzJ5cy3OEQzX6UIorxBgyBd5HddZXu4q/4ABlZBYYi
sFT0OKqGeUicKnsewkgzfcWqyqgqxww6ywmX/BII2mcH0G4CL2Bw0Coey9Wk076YI/PBVZXb2B7o
8C9j0506vJaOpZt4aLu7vQgqA22L827b52QpQ6BpjbuuC8Wf3MzBFcJKR3PHVY0u+Wy0lmhE9Pz6
Iox8jSfh/OTGHtIcpGkywqph04SnI8EvdO4egTa55zrtAdWsJX9doLXeQMqNX+aKX0xQEyFVSG6b
W7VpJG+FdPtiM29Clcuf0mUAC8/2L93T+bnZRPLXzvSMeSQDciYSfuu8fIlt+1MW6viPVbOXPJaX
XWs07theGrIchtn4zqdvi7PsqqI5MqBKGCupynEWF+aRf3Niv61gEE4jow/T28ZXrKtM5pYBzDPU
FC+avZcVqZ15fpKLXpM2qQaXKlLMo8xsa1x5jDoou8Q3KnM8oHcr1wkpKowvP5iOPtoyyELbywrJ
15zW0FAZvy9Bo6myKJJ6+WWU+eMcNnPXXnJ6Car7yn9g7kPRoprzCHCqJkVQGEnGCiATKwayGoiZ
k4hDm184aFpuL67KPJJn9WPvuwAwt0DdgPXRza4OsHOhq2sNUAwv49q8CkLogA0h9SuzhBI7dWpw
aeQ6RI9q+O3v78Jws44r6k4Wtmblvvgh+VM0Y7xUqyYOKxbX3dbj3fBe5FMWmAsqyMSP2fhpLZ/r
5nnm13Z+Xsrn2yugWFxZJZpSc1pnZ8XjVdvFbsaOTqm7k6iGlha3iJbeDQVCg3BAzIWKrX2s/VzX
HaoaXYqaEY06UkDl5MKiKVlagWqy7vFZNbQUMa3ICYuOwPA1z4+s9BPq67JKxdAyms0igb9OC66B
Nepa00LOvRvsi2Uygm2sFif3LFxgQSf+Kpagi6kZfb29SyJsub8RGI6MXXN45wnmwthR+LPpHsLi
tzDuyPLDzz67DaSi3m7/jMKhZAibUc4OiNxEe7ErnIb99EAdF+Q6ZBek3pFhbMuSZRSS6O3FxyXZ
aX0wAL/sm/i23O9clTI/85YQcWzuT1V0LKarp2O2UNlEymuK0B3y2SpbIN7HH/W4hgdSmfc5Xsf3
ZTcynE0UZocrA/IDJ/icOa/e8JOVmmuOau6SjzKUQktKMHRuX4z22rV3y7zv5JCFTbdef7qCrvpC
wOJu92jK4p+qRVftUNxyZHxZ1LaTXQ7YiAZhcYSSRABOr55XeMhjmnqTIhLIODPaEl8YLWxTA3cy
d9EdmJI0QyvMLgPMpkpES7GZnY8/SyYSn/2gO+0ui5qKcrEhaw+752ETW8O/pHNiPf/8h0YxQ5kh
FWydKLZy6r+MzGOQbmNWbIe6IPahWTC4FNZX0yYhRen/ahr5yS0hZD4XV3OaD7djwMc4LzOUY/ts
jWUWFBUalpONhbU4uD10TYfUP7aneUp0oC6FjeQ4Dz2a2RR9l+F65pGElotIymnRVIn/Ixr7K9Lj
I6SMOCctt7u2oS9LUxw6SJUx5h8CZ0jW8d9BQF45qNJR/J7RpdV6Rkrdc+7mceVoDhrFGsknQGZT
QKYq4UMBA5BCUll1WmyEbkYb1Zp4p7Lf9tPvYjXqgQ4xoKVwJYGbEHSWdMauXkIYb/vJ90ODMGVY
ndJ/4f2AoaMTz5r09u5SzVo6BqZ+ra3JcWEYQPimrE/0tMQfBjvMWsrTSNeMINYxvRcPzNMgsEch
7fNgfym1HAqqRZWOAbA84fG6a7NLOKNMWlv3hA5fI96/3TbNh3ky5i/7tW+NU+eW5OqY65G5RtJV
n4hVQUhouHTRL3vSkcAofkg+FfzKECXh2DmBaaPuNd+5wddmtR+WcD5AiwO9HHsyfzOUzwbDNX0R
FYxcjcyJm3I5NEaYUnQsgQgsztDdUqMJ4rbxFIsvnxUjNMF6AU08PEF7c8os/kaX0ThEgaifgmXW
VAlUlpMKVuh7HTLbaGE5147dgMd8HY+AoCfzFEAMkcaoJGrC8IepKmwnubdLBrxNezV+SkRpzv8U
7WfDXeO62J6nzZjMD+hw1xhP4ZTy9bsdPbOoutl/aXDXOQt76I/CKucft5dGZTTJ5f1sCICuqsh1
rrt0zqu4M1jSdVEq2BhH7JeT72pzgs2kCGByYVQWx3f41imKrnZ1LHTPI6qPkHyfNx1IX5yOXDvH
S+wxSPDe+VT1Tdr094v9qw50HdGKICNjnWc3481IBLkCNgzuVQFCU9KBbHqsMp3couInZLxzMUFj
AWpZ3ksO0i2RDKu/lnG/tuMPdKPSPcqLgRlE0gnM2sgxrLmgV6+EyKxtzxMalytQucz5rldaM5TR
1UPvDb21ICBnk/VkO83ZWoon191D3hFgeOkLimngI3pKkMVlhZ22NXmLhtbXHISqRZBCSQRdjaVA
6/vLGrlJYObHkpMYVE6a7EA1/Pb3d0c4WwW3CrcMfovB6UDxnZFHy1yiuB+XSZNjqX5iiybvfqJj
xWptzfsvZktjCp5ywLUda1fFEcaXokaRLXyCwg29Tl0Qr9EQtzaPo3mPONe2tlKoEF5Le8jz0KsV
PqwBpE2ESImuC0NlGSlYdObiTtyiILEemqPr5leDF3GX1zsNLyUKc1muNTq36FX4xzWa4vVPl+mI
BhRTl7HUxdS4mzIovQZWjuP5meY/TV9zn1McMzJ+OvP7xvRWLGnW/PYMcVjq/nD7iNk88oNsX4ZP
G9wqfZ9j1ugXTIkPjrhfS3veUkG2555uhjK36xDNouyg73PdlCO9MkhrNDB3mXPc9wHbcrzzJTMw
ZssaSnrl1pvv44Rf0V3zx3YTE+Wd2z+hsr7krmPmM6NZGb0y59Nk9kkx6q4Lqj0juWozj3Y4O7DN
krdxmF84Rh/pr33TlhzVLCEaSXpsmmL87Duvea6p6aiuuTJuGrcQWi8TBnZBOoJ5g6O6hPiZayf9
FydpTzoK8Y+bzbB1JHeFfAx3syIcnmgTgWrbb+/9bL42UVWm1Uqs2BfkaDnGgRbdS7tEL2Ld1ZeN
I3jLLd/tqqUnJEP1nV6dDKCvu4bgCG6uwy6ave2I35Kld+P7dm6PiKH0GoZdYgbVwQt0zSgf76lA
hkGXxA773ED2UM4+ChxBaoTd2SqJ5nj8OJ0LZBbWyokq0Vre8FS13yi5y8a3yHuu56/t4zTt6o+E
dSSHM2oSRWTBBqNR8L3o4cgG1xGsf+zMQSS5XNnllDVzNjx1hR3PbXnCG3d62+FUlpccjlqsLx3D
H57G5RMqCyPtYu6cb4+tmrZ0MI7ByhfIdiDMRfNLgD7BKG8+3x764/tSEEleNhpgiIN8efDbBwKc
R8MB7yqJX3dn5ntJ5ZzQj5XkfrbPSDLyOacC8pIURqrNMEUUuc9wIazW4PX2xyjsJCOfC9G5fhBh
91vhU+RfJmNX5hDIiOd6Dksjr2D/gp7r8tHG3WJXfd8Eh+H/xoLBc6NgLBHl+rCPXfKQ1U0cZJr3
YcWe/Espe15dtlpQDQ5zmhaEn3wxxX2pe19V7B0Z7WxA5kFMphn8Hh07Zo1IPCeH3peRDLw+QrYm
nOa0HBrNfVi1uJLvisYrKB1D5xxU9mtldui30z1xq+wk+e5irZlvDfn4RAAcCaDtPhb2RfTNzu0j
uS9fyoq3keX/zkpnct48sWS1n7Qdm+sTMUkZRZp0SBGeZRR0aQ+gt7GxIJ5wkqx1zpEZxKMBGLoL
HSn800yaiPRx5hjIoOhcCANa5n33FEzdU0nYwczc01j0Se1M51ZU++KFDI5GWroWvu87Z84KfJFh
vdVDHcVVxt9uRwzFysuw6HaOKuJXcD+8DaRmPh9WtJavJD/cHl6xZ2V9baPn5eA5c/ibN67zWoZ9
RpK6c/xOM74iSQpkRHTl1Bbe1IVzN+f2kXa/3SIEoYMd9HFALZCpsThA02JrGf/6bD3bs/Vt34dt
H/wuhQmngIIZoXPurLk6UBbdL6PuielDERSkRzIP5UJ57jtz69wZzRSH2VcOBg9nAhLNjduh+jI4
5DU0/zQ1Xp74eB7Y/+PsSpoj1ZntLyJCEiBgC9Tgssvddo/VG6KH28wS8/Tr3+G+jT9dq4hgWwuh
SuWk1MmT/CW27V13LUclqqyiaujjahaPyxAM5OJEr/vkpbiAGCSDrbVg3Z7yz40X9xgKamxdynVa
psRwwZeuywoiHmljP81R9pkL+nPXvlX0dE9r6Qjbk7dhwQhlzztUxdawac2uVXbKLGltyxaJRKEL
jw5s6hsf42b3oCGIo+Kmh7wyiphCJAw68inJIvEPLyTf8H5rcP7vvdlRUdNt7np1ZMfVrWuS4zhc
884Ip/Zo9xsBQ+NdVVJKVlSM9G1a3XgTPzD+jfIsYKwNux6A3tgK75+txvep6OmUmsNQ5Z54HNwp
v6RR+ZQnSf+BW/HffR9QInbr9JhNZq5/YxJ+YnyxMfm7bD/fX1yTfKgzuGk+JyOgpOI2i4+9PA1T
608CLJ4/PDfk8+9m3PAIOikpluv0YL7z+qq6JdLyB7yEuujgcDZbv/8tur6nS6rxCimQAszlzcNt
Om6qDyT/Fme5T/Lq6Hl/EvfcVGWIifVBFL2izuT362yxWAaOnYRZEfJmClN3653xfWJR4qjga55j
7iQwIdgOXkxSMQaL2fpe9zjhEuy5fViZJCwaEjrR1rOaLoapoOykmovUSaGH7QEMvoEIpzN5wONp
mB6TDYPSHKIKyHYN3thVhE84Xvboebk/JNZThlaW+7qoeTZ3bCWLR/9N1syiFTexfDTMDLP9Pjri
eYmeedwHcdL7tHxwvSeePFoJCRpcJEjycv/bur+2/v4mEk9FDAbuEkZmunjPbtwDi+LzsJlSary0
itjOqjwlo7l0r5IsvifNY5w1h/s71y2tuIfBkWRK5ShvorBPFtLTRO7im4YWKwm9nMbOadJUPubF
p8J4Ql56f8s6YSvOYJiylJlpJh+J3R2b3gONm3gl1kZY0QlEcQXWgHefysKuo8H8JiL3UFXLvncB
RwVqV25OaLZQeZtI43NifDRE58d4ttwlGBWmncdeU/IlqW5GBi7+2Uj8yuB/DT5s1JH/RSO84yZV
Bsy4BNkQje3u1QGBiFe9YETuoRQ/Yyc+x15x6O2Xeeof6dDgvmP5KJd8aD1wANB5+Cft6ofI64KC
nGt78Vn2oSE3sFNlbnMT5ADUkc/i02xXx6UH4sjBQLy6MwoQkBYvSZY/z1W2kZVo1EcFJEesEbbD
kDdEeZFhaPD4a8wAqGGyyTbkpMkc1PneNB1pEjemvMU2Sou2BO62BuPHLY5+JnuGAyE/V4HJAvmg
0awexx2scOi9b6xMP95XI01QV+HIUwM0kTvT7tVwAf6swG/RBk71KUdNYSg+0TL3S3dn/qmyb+L5
3PKsBaltu0TTgYyeOOG6vEXjoDtqxVNYC2lMx8DqBHxD5B8QgOT9n/tC0i2tuImyZ6mRjtCipSZf
i5T8Tkx5xb370/3lNcmtimNbwTS4UGDnNVjjpf0sl8lv6uPU73MVKoCt4ZgEMzfwRHHxbXQBT5w/
Gaa3EYl1m1/t4k00nAVm40gvkrelp09Va58m1/C7PnmeyvR4Xz4aL61i1KrRSTDF1Olex2bA+z8n
3C8X+/f9xTVnq2KU665mg+wscXOyL4BI+ZMXMPLz/tq6ja+/v5GNLdKqKvKpe3UjSX17zFFRIeWG
5eoWV4I56b2ED9YEfZdpG8SYyBJIzB/YONZ/R6y+4/5VkFojB2Fk3Qyhjz9Ik4bDMAcYmwDgUMis
4lLPj103hkYZtgW6HW0/XY6cLUFvfL8vO11erI4BJ3YmFyc2u1cbbOnDAEYTzDqQbRu09UtbfB44
O7jtFC7RhiK4718xVVRbjdY+s2t7eUvt7z29lmihaMQfSZ6z6WFzHqnGWlREW76QMe6rGqbeZSew
efiW/FHgMkXtLYiUrpjzHywbbcBnyKzutSlvCTkmVnxk1DuYRR6UY3MYSsAZ289VYwd23IDuezkI
np7uH9q7U4UQqVR0mx2RrIgNkGDydAm4nQUGe7L6K8MbvSVeq/LBdAHvaILW649Na/vDyu5Qnhzx
qavAiZpc+gacUJ4XAFQW3t+TxsBVAHWcEwPFCeQxnD966eexfuHjhsroTnP95Bv7bsomERihhBRv
MUMAzEPZf89BU7uLBhDSVPxH44xmlmGm7y0Gi5hdOz4Z/u4TiuI8sqQYLXce55shbqXxxzE+2sPG
9Ujjl1RsW8pBvTlU5XxbsgrvEyB7gSXt27US4g1Km96NevnIyHAu8xFoxuFTOm7IROMAVEDbKEg6
gdvIfMjM5TiRo0PHU1I2YRvlfkGHoDK2HnU1eqPi2oYUhHBgxelu3fzIwV9Ioh9GzgJpbjzc6Hyn
ijcbV26WxGbmwziln4o0NMkvGckwSZez2TgBLR7c6XdXb7GEaL+nJgH2YOdDZpoPojPDKg29/h+j
B8q0KP7K6TGZzgMxHki2bCQ0GhVTWT4TMDZXTd6whyyjn+s4/sPSaSPs6JZWTHpKa2E3bTkify8D
cO8GXbr1FKtbev39jbfoWj70s93PNyE9H9QMJ89e9uUCKgbNSSkoVPN+vGXxqWs/JnLjcqPbsnKr
L8uW90brjbckeTY8FmKS4PG+KWuuTf+Wpt4IYxJ8xlwUrNx3P83Br6wPVvPB7H9iRumGs9DtXUna
4yqihTVN9DaVSLvi1PfAanh/85qlVexZGfXmiMGK9OZV7tmMwdhnJfsurCr0rLE46Gt5TW/Gkgep
ZT8t5othdA/3N65xPCr8TPYCc+hpQ2/CuxbygY9D4JZBM+9qbSOOCj5jMqd2Jnp6i+tn3Al8J3tY
mi00sEZlVM7OHISmokwGejOrK8lDS36ZQBVX4aFKtBuweU2uoE4YZxyzg5t+pDcreo7iLMi/W/0W
+EwneyXk2l1tRtEA2WczD6jASHq7/yXjNrSteYu8Rrd/xV5taU5Wzlrsv6QnOTmPVp2FQ7k1fkK3
vBJ/qU1BglHBpFj0iUwVprc+obV2w1518lHsFd20pFrQeXlLQQqePyNXXOhDJb/c1/z3TZarCDN3
tkszTjt6a2JycpbhjGi+4cp0S6/5xBtXNvRLizakFN5gxQklznM3i527VuKqSFC1sjEo42ah60/Y
RZgv+Ya4dbtej+HNrkHfMQ+eYZIbNbnf9ibmt2+dpG7pVX3eLE2rnBtLyemN9G5YxHY45vscDFeh
ar1jDiBChECShZ2NpPTjwbpmfCtmvK+DXEWrAZuV0WSZ6a12XRKWvfd7ZhEJrMh6NXNLbCiM7iuK
lTZ1admRZSMytd/j+lh2g28PgNf/va/q7/tJrvJ1thZuYKyWqLjyAgMrz8LGpMMvs1v4y1ZeoPuE
Yqs2rwBKjytyA+o16LxT7L0mThTY/3RbNSuNjFTcWmnEQ9LMNrmBkDs0huEozOi3RfFiPW8dg0ZN
Vexam8VxC19Jby7wLj6POR6NKCLK/VN431dyFcEGkrKszCSMwI7lcY6Mb3VOgriUGymwbvlVbm9s
DEjKvKI15EOt5dx5vyw+HVjR7kpwuApjk6PRjBg+CG85skNU2A/c2eL20Ul9/f3NxvlUtHWBmQ23
AgX/qPEOdbrVqKuTiRJhRzYLxDpCcKCVT6ZQ0sQ3t0Z26fatGK3pokjoZBZSm6o8jVHzubKLjQdv
na4rYdVri5HhBZjc2vmDUYW5+3Wqf3sYRXNfE3U7V4xVuvA3nrEgiPAIN+bZ94pv91fWCFzFpC20
nCanoOTGbP5lkWVg5tmvydyqQWrkomLRWhH1ZCQwoWye/xrowTNjCzADeszyLUSGRjYqGs3Ka1ZR
ZmePUf1H5NFD3G5NzNG4SBWIlgx5z6cI6Z43ypDVf0j2HEEf0akVxFuDkXTfWM/ljS1lkycTl0In
m/xHXR/j6LyIv1YeMG/XbYSrHJ1x78QAUcEPJE33wBN6EZbl2/m0z82ouLNh6S2zW0Z2QzNCMAs3
8DZLRTrdUcwVGgJ+IA9LO8O3aTjOIyIHC8i462LM1RnIVr9Qgjnl5GbnDK1N8lClf+/blG7jirUu
cZx0K0neDRSdflb0J8xTfTaqn23hvO76goowWyIxy9zFE+VUfhBdUBsgVW9POfmyb3klHS5BvBqV
1CE30+aI1tXZtUEsEJcPQrq/7n9CY7Uq1gyUbsDC5i4eWWkVliC+9TDFZ9/S67G8MaluGhvHGCD+
2QVkkLDaCTJh/bNvccVeE4w8ko5TkFtvzSGpBrwAbMGIdCJZf3+z79YVaFReBLkVvRFMURTgGSDc
t2slrDazw3LZJ/TWVhSve/k5n7fuxOsf/+8jE1chZaKSkucjpG3WbuA62cET8dHLt+6rOqEogTXt
+SKmFpoumhhskPYh2+RZ1S2tmKktPLO3hjb5Arh/2I5ZACTJPhVUAWG2I+POFCUuwo6fifJzbFVf
d52kivtqUxMN9FkBcafsYSD0QJBQ3196te53TlLFe6UG62u0ACL3alIUst3A7A5uWZ+i6mUk34jc
Cqsauau4LzhdJDMNAnZZWieTpo+lR0/3/4JuacU63XnKrd7BX6CF+zC7zgsg5PvChYrpYtHUMDH0
cFg8+8b6F7q0f/ZtWjHOpWpnBlo8+1ZWKd5gQSSxj/SUcBXS5cSWICSDPED5e5TEvNh1d7y/a80j
JVcpOGnnsjhxcIHEdFpfgm4P/eTOAsaFdfDMFICU6LCY50o8914a4L3OtTeCnyZlshW7jQnJiwYj
Hs9jNP/GIL1IzlcHpDqtLA6Nl2+Y8Ht+jbumClcuxxh9FGYmriRF06bVzSjljmcWuxttRu+p6rq+
oqpdbZG6HDzUEDNy8Cb+ZOMidf9odEuvv78JJF7vjmNlL+IqBufPXFu9H9fD5/trv3vs674VbR1Y
ileQPCqv1rU/mEfzXAbxqTosQeSjz/cY7RQ/+9//YHBABfoxh/jbpyl/WaJv3taTrO5klZCyiKQp
XYJ/gFmYPRC5jIXF1tuTbm1FN3lfpulQEnHFxIBu+Np7p2zYONX3skoIXo0pdSGMpu0NbNv7NLpf
HZBn0PwBHEQb7v89s1rXV5K+KBkKQaNcXpEfnGgUhZJh3DeZApnFj4u1NeNJ9zfWz79RTuY2nuVY
kP7YvILtCTyaoND0zWhHUWX9F+tn3ywflyROihpmW3cYrGjEP6qVcBt8vhvPL5oDttff36zvellO
SD+XV1d+5LIOyzzgmxwj70XgdfOK4bYu/Gdt4IjlLA+YCXEawXRJR++hrJcwBp7MbvdkhOunFDMm
YmoS0OyKazmC2HFJxywEGmkLnq7xQGrcKTBwaOoTrJ4BhDhb7EGKLYygbmnFennrpmUSGcUVt/6/
dopp8dLb4knRra1Yb8/icqyHVlzTvuNfKLWtLwSDku57Ts3iKpg4N0uL5h4pr56Hq3LBSnE2ACHY
5y9VLDEd2JwICtoPO/O+OG0NvJX4iyECG2al27xitS4d0ghTxGFWYNA7DJZpHmaXbTzZaTyPivAd
pG06tk3LazPnT5ZBL0nkPLdMBmlPztXWV3SRS4X5OvYyRrxmiFwn91Ie5KnN/OllCmggDuJEUW/c
CO0aH/EfrG/JWTHY+NBSfab9H3PEZNyX+0qkW1ox28ytvajm8J4cXZ3ilS0fhz0IZXgEFdoLqHhB
7RGhy5o+5O6BRxttJDrVUQx2jBnl0oE0oiz187o44LA3nLFuacVeY8cdcLPClov2WjltIDDFbpec
VTxvMdpF52QddCWhp5iPPuHxGeLZWF6niyqel/R56jlFLK7JU3+Iz+3JCKpH+4pu42N+9MJyo/in
EZDKTNm5Y50XS4p0hH0d+xvIWe+LR7t/JczWYPPL6xb7X9uPDJzrITmaz/xT9zUOulP2z/x6/0Ma
fVehvaaw0fsJ3tGrMH5kv5uq89t2QzbvIp6g8CrzZN7x2Ek7BClgGMP8HF+qMzmah/RY73OapmKs
CamHqHN7cXW7wn2cawZ2izkzD/tEw/43E2FVDeZUbxTXvgClVB6iWuTXzobRalyyitwdEJisNLHE
dTbSKkgkIGGk+ryOHsOAd8zd27yr6A5YMWHX6/qiTTh8Px43y+6pnrtg3IOlwAmrUN0Rs7vMhMby
mtSfm+KlrK+L3FBMTRqrQnRJZ3JmTkN57TBSnX1i8mVZDrTZmgGkMVwVhJvXVRpHDkJiG6HEmC2n
tNrwmZocU8XSjl4kvDhayittvlfRybGvNnsA6ZE/poe42qol6cSzHvebNNkqXV6AvAGZbJH6YF/l
GXqIrINbnXYpvwqrzSMPY8cWJFPT/ByPtwYzCrJ6A3qpUUl1dsOCiCKn3kGKj9kfXRt0P4ZN1kgP
/1+tsa0aqRjt0IhpqphVXgf3A2qD3Kp9Oj4Z7WsO8lXSX+yd9yCmRF3M6xoJZfgT9tT4GQURwOgP
7LhP+orRpkndocCZyGuVGoeOL5d4qq9eX2yoqEZ5VGwtxRzg0nLc8ooiXmo948Ie8OIaEdO/v32N
canQ2iTHpB6LQnmcDiSFa1NbteEVNKqjsjhKyx46Z0ZRBwWYsKTFpfAeCd+6nmicsoqZtdt0NCyD
I+jmn6LsF3j/g9oEc4X1jIEmh/uy0X1DMdyqtqamytayFDOCZHGeHDpfzDo+sawMUkyEu/8Z3RGs
v7/xD6j8Jiv2AV6oOC7kSzZ+vr+u7gCUkNslVdxyE6pTxnj5eW6FP+55L4TpqiyOEXFKy62w9Ij2
C7O2Tjyj4b5dK8aadG4ZFfl6XXbKjxMfUEjzasybLGy2caw6eSsW64GkYIoKeH0ed08RYLV+kXgb
uYLGXFUoLamjMse83P8XjLsEI5i8QMhkNBvXQ82Zqnhao6aOIAMEL/ODk0R+I9H+Vuy7N6twWhNk
i2gEZ+KaW+QFrbiWiXf+TRidJtiqYNo0tsaazPDCRsEOfPhJoeokqGo3dK2D2GL90wlo/f2NMQmU
eRsUXJAsZF/p+KNO0M7LNnylLtNX8bQ0muOuwQTva/QlujYP4pgc2UfyqfhqgaI/DvNv901Ao6BE
MVw0zPeimVG3y4xfIMjK0Da/+bClk48SdCmmfHpuC2fjzg8J/VhMr3IL46bbtmK5YCIrKEaQoagz
iQeDV2Hfb9VjdbtWTLYZB0nn9T5uGD8q84DZHT7Kjvel/b7JMhVKK9hipRNFGmKXSAGTAyBAp4G+
JMbGzef9vTOVrLEt6z7B8Ozymtri3NvFJxZLcE9uzQHRLb8GrzcKXzSMYgYTSgoIh8c5d3yauMdm
F6KIu0zlg+wxe2wYUzhLXNF96pfGHlTtuvD6f97sG0iEhHgp9l3J6SQo+pLsP/cP9P2wzVRQrSjG
hI/ru0PcOt0Tz/KwHpKf4OmafKdKmpBW4+H+l97XeKbiayVwM9KQuHZabjqz0C6N9suCdr+tZmTd
+oqxRpXbVE1TC4RZsEFGbZ/69fLp/t51eqNYK4Jq6QqAca518Xexn4R4TqNf+5ZWrNVrF8/uRsSR
eECfn3POM/Q10A1z1chERdJ2FoCKxgC9mXmLwVrFIQFXxP1965ZeI9dblTT71mSNIa68dYLKG06p
3HcHZCp81hwZOFsN+Ma+LbMLaVjmj97wgxLQ8hPuRR/v/4P3YyxTySBdD2/QJZhEr+CwOM3GfIhj
9KTKQ27/rkQTyuZ0/zs6SSnG2xlO6aTz+iJps4QcpFPAt02pJ7dK+BobVpkhSyaZ684N7rRL448N
/woqiqfBI0cQmV6a3s52HrkSamtzBv173q53598kDa1kI0/TCUix3KSuliWfYV1lUf+N6sI+JiWx
d+VpzFVMt5PgTPQqPM2wIvpOI+OILnw4OTi7+6ercQ0qC6TJIpEOTYenH7Rp1E2QNjYm9GzclzWS
UUG2XIxA1GJy63VEp3Z06Ied6yrGC7hOJ/sO64r5uFjXItkXvlVIbVyzJRnGSlydfvgC8sgnKjsO
csStC7hG2CqwtrUJnewEwu5wfZ3NGnyL6GyItxRcY0gqvyMhHV7KUUO4muarsB44qnJ2DWCKBD9v
crivL7ojXX9/4zejBm1mXKC2i8kKPHQq1z4PjTl+u7+6Jj9TUbUsctokFg18WpSHza1qywNDa3q+
EU/er0IxlbCR4rVtaWpP4IFqDkwMw+r50SL/JB3Qat63vEHP1j6zUkG20dBHnYN+8msx5cGUHPJ5
8ntjo4igUyM15qaVTXm1FqnRflpUftaYPsZD3D8CzeIqxHZu0taZ2gE2kNinIauOkxGDPWOrf1yj
PyqR4xC1Rj5iQOQ1Y+1xwCDjLNmyLt3Sq1m8UU3HAsF/5OJ0WXmS6aPI96m8iohCra9ZGgdbLqn7
iXlQnaQUWw9uuk2vx/Bm03nVFYM5uHiMgTzixjqk+UZY0tiSythYo1nFcXuIY8yym2tO51RGJwZC
L9G6O3VFiajG0rDexQjkawtUzrkQ7LtZl9NhHMfX+8qok44SWvtmLIXhANFVg3XgNJdeHMTpZsuc
bnUltkYkdeyMp7itGXNQFlVg0n2XWMYVEy09DJZiLZZerCTkJm6BJKc/O8fdF6lUUFTUsrkRJd4H
R+KdLe75UhqhYdThLrmrmKjS7KSZ1ajfeANK9UFiGo3hDwvdQ42HC6EKue3m0s2onaAsJ6NwXAa/
iwXuO/Hwa9/+V5v4H6tqrbb31kDrLmMwzp0IWLcPIclUKFTaiYosGYLUmOdfR5k9E4zPRvfWRsan
ieIqGMqwLVEOBWTPCbrwgqV2vHNVtfJTHU2JT0pi/K1Nb+OgNd5ehUOJOuP5IODbPFaGjWf4sVWG
Bvqj75+DbnnVfmtSih5jFK5LtPTnOh//AmHwW/LI2njM1n1ANWGjyEUX4RrnWJmf/HbKP+7WMb87
vGRVUsWGp5wMVZIW2PwHjDmoHqqjPFmhVYfDAXwkhy36Sc1fUPFRTuZ1GA2ODL8uYn/M8eJ5jb0N
N6HxcCo6aswGBwXkVf7NQ+x+qPfMmIBoVILFca7oYo4ohgzGJaMXYwvrqdF9FRFlNpNddh7gFaz9
mRez7+JyvuTybBDLn+S+24OKhyqmZMFIM9zXMCrtt5OvZbSWbeR9uj+wHsQbx4MJCgm6T3H3L5zk
IRfkD0qwESqAIw9EU/2M7WnDsnQnq4berEwkHycAaYrBd0HhnvKNJFmnj4rNggo+SlMP4lncLwVo
sPrEH5PP9/2BbteKuRKnc+UiccGajKz3WdL9XIrlsG9txVytlNljS0wgKmQZP6dNtTwImt12La7i
oprMbvH2joCSNeXZTuKjsYmJ0shEhUSB9r8jMV4Brq7R2gEp4oeyG43w/r41SaAKhCpnGxNxEbGu
Nagl2/GaFUCyVBgM2n3c9wEl0jYpxSCJBRX1Ft4LCG3KXL93H6IthgqNNv4HCDXgZRMtcutd5yVK
O3/ogdgo9kzwgx9ToVAY0OjJrK2xez6+2I392/OyoOFbzwE66StGmlSYImqNSF+jqb1wKnyUuV6M
pgiiId84YJ32KNY69MNUU45367py24sZtc7RtOUuQCdT0VAzBl5EnOFyMko0Lb1K41JskZq8S+S9
il4xV+R6S4IkDSnasXoww/gizvKB+RjOHmYbmZRGNioMqrDyjKN8vF5PKpkFXhsWaFjfyg90qytF
qLlj1CQYNX11+/jAwORFR7JxddMtrdxkjQL8EbGNq9uMmY1h3QFAF9n0132L1ViUCoTK3AUw8nj1
7239mNsehku0QcatDYeg2/v62TcRELTFgwOKc3GVPYirUhjVueFFvS92q/inNutoXcWrszTNUzs5
Jyf7vU8siq3aydBZRYG6x1gmp6QuQ55PjzWNd25csdNkXryBVIh8Xj74tVmHUbWVCmhyDhXylC32
0MQTkrFUPrvLacx/x5Xwufxgpva+2KryC6JhtIwSgcpi7nmVOLVWQ3GjisSw775M1YfTaTIxS4AL
/Ac8IzlJaLc/QV96/2TfJdznLlWn5JqYEicnEBQDtIs3wp8yiML4FD8sgRmk30XghXQXgIuqD6hl
3ESVU0hEW/cZvh/8IMSf0jHwtvLj9wMKVR9SrbYzO4sDLcCWBzz9VufS/WJu4U10i68W/cZyixEI
PWdAqK1mGprFS4unvNT5ZXtf75/D+46Hqi+ofEzLOV+r36b7ATWckT61+3pMwAn7v1uPiVdY0gWQ
aCnQY5LBKfDUer2/7ffFwlTU3GSB+aZ2cSfJlw+z/UyBmzPGcEjkhm29LxamYufaZmFuOlXAJIz1
o1tzjMfs7QcS5xuOTeOQVfScmRazg4orYEToaVuiOIy4498XjW7r6+9vNGamaVF7K5xiYt1j82cu
01MZ/by/tgaAw/615jeLEy4m1ypSqMunOYjP4hiFzmFB34p1zA5GuMVGpBOP4vcNTse+HdcMufmd
mWVQO/1O6Sgu34zI4qbu6g2ofRzbIwUhayX/uS8e3baVm5QYJp42mbnmNo+DeEy3AHO6I1XSsrma
rTgSONIRKARserDKAGjCXZtWEXNRjop0GWFxxrMSfDL9X0vumWuFfFJFy/HMmachQ/zujSFIWwtP
7TuxAipWjiZNwvM1VV0SsNynyFoDa8r25XoqVC4DE6UQDBW4xIy+uXG5hEDObfFOarRE5Z2kwp4n
K8HOWVJ9rGsndIkZ3j9LjVtU8XHVHLkMA0hw8ejYfKjrHqMK286vPLcKkARuaIzuK4p1pvUA8jRj
LXOwJ9t+SsQfj54NYyNea5SdKBYK9gHHphRZR4WxHvwnZrn7dGvMj25txUBtTrJ5NBFNcaP3ozJE
uJvJvhxbnXaMp7OJjhwZ31KwU+5i2lKdLe2GyN/fOFUxcqSnTjlzlD0n9wMhZxssB8aeC7HDTDVV
lR7wPDWRzWWU/Dp0ybE2RMBr+Z1neyra6ycUB4ZxEQy13Cy/tMzKLpNJrnHee74pButwX/PfMyp8
QU02HBKJFUffXMzlU2su53HYNT4MKytXykpy0cUSVPILmFky2oV4CDgIyw32bVy5Vi5FVCRCmuWF
iiroxUot7Gx4A51MVvt9E6yTOnF7sL03l9ogAUgxzkPXbpRUdUuvevpmadGlRUamqbm4Nnmwp/xv
L6Idvnc9yfWTb5YuPS+Nq3FoLpP91QakRnTuxsrvGdG6suK3nK5j2eih79CsnBfPzj7JdHgx+j1d
WOvyiuOKJ2I7Y7w0l7ZYgmr609K/hfky0I1Xlfe87rq84rs6q54c2sbJJUox9oCgx4jWNcDVWVCn
W090OgkpdprTKTJBoNRcrLQDnKz8OHLj2qfRyy5dV1ONhRt5alRdc+mcxC+nLEy5e7y/tGbnaqZB
nKnLshbCr1J5KcyPads8dek/9xfXaPt/co257QBRs8oLN9sA8yiPDeZq319at2/FRs02nqu2KOVl
8OqPRvnZFPkXIusN56Jbff39jS2ZzI2XIYVUeMtlIPrhMx7QqoDW+Y6gB6VUE46Cg7SbSSgMejpO
VT9jCNeee8y6tGKtfUz7hqz6bogMXQrRQxMDG9T1GwqjMSc1zQAGCzQiEwSfxZiM95BhugCYgnyx
bD2zvlcBWvev2KsLwc8Zhkhdapo/c7BFBwvjAsRE9aUjlxwTmTdyA512KkZbzFzmQw9fnJTz93mZ
/ozFrrHp7D/Q/Iq0XZ0UcXPJXPcwGtMJ9aBTNpJdyv8fZP7kNB0mbNnissg2TDy79XMjPlpLtcvf
MLXGVPYjGCEzR1yqJMJtLPrMJ76hPmv0V3snHUhGsdtxwe26YBC6mXxhy6GUrzT5wNwPVXGe2610
9f2T/Q9Ev+pIQWqBAF7xzm+q+jLYyac9fuc/GH3M6U3QJYX9l9HHZvhI6N882XiW04lGMdykGiqC
KUHNBQ/S3K/t4UNvV0+4hxxJ7n3Jp/4Cap8N1J1OQkrMBZ5HNug2EBfWLYfcM2LfbjABcJ+MFAuO
8LpoTbErLpk1f0Tl2Z9o/b2ZxvD+8rq9K3Y7gKxwmhtWXhbi1iHeXsF320T79FNF6bulXdMewLKL
y8laYDpUMvpQmP0BDaEgOZdXo9tiMn7f0QEW/r9Bhg+ZNEmEICPqlyb7DF46fxkPjTv5u8go2X/A
+5Y5pn281PLSrXbgeAfqyg0F0m1eseNilPPoVKy5LGVyrszuZcIrqWllQdIiDicbX1lXe8dbqPzX
cz8hO8yhSWmdHjK0HJhL9onMf3ur2jhvjTKpeH0nMaYCVJ3xZY7YNTPlcyl2TXmF9BV7zmerzaoC
XhR1ohfMv/y92PLzfRP499HyPcEo9utZGS9tg4wPssL5/pjzOqHHomCxfRV20o5xOA7OZH3pZemR
ORgG1zYOs530y9eW8j59tWRqWZja1jNWnXKDScxbrfmQpGBT40vxzLu+BFYWHkmWvhOL+pBKjmlS
gcPRDvLZ4LFhXNhcN31gpgvvMQ6zHMY/E9CDpjiQpZUTRl4XpTmflqLvc+j2RGX+f5xdyXLcug79
IlVpIDVs1XPb7diJkzi9USW5iSSSouaJX/9Ov5Uvr9mq0rYXaAoEQBA8OHjKOu6Jv5k9DXJ3Xxcf
52qujk6uvWEWTsrKs1T+GVeVa2a3T8SuFh5cDAYSaNGmk3nBwflUnmlTPlpquAxiWlGxwVmoo5PJ
WIZjxUV+njFOVHUY4Ycc3LbFcZVidHSyD/Yu5JgQyRp3Z3X5U89AR1uRBd806F1v5sATFAZzTagc
VPPfIhBf8vJNhe2CgRu0rndyzLVT+mB2QZrgkB3zp68T5qLeV4shpuh9HKE/+hP4aHDMBuOuaNK4
8NqDn43bTrHt/b8wrP4/hOk5unkT9POe64nvKlU9Fk2wYDMm0bd4/O5mEjqgMpd2Wp65EBIPFOgR
LpSzVC4z6eb2+zvp1Kep8Blpzo5VHtv6s58P8TR4u2pYUL7BaPSuDodGHrjNgJSfyzaNhfQvNgkO
Pbgt1mn+prZ3HzCOYBauRT6cwjbl/t4bRTCdSJSCE3/dH2hBHQSOCcaCQ/9D1p2mcLhYSb/gUKat
1WK621uCOBgLeW4CVu4ayx02s+0vta0aNK9zdaMtu56AnkR8H9lh9uxd1eLlOBe7+3oxWI7eVwDi
MT44t+PDKqxP/uhhJqh9GNLiQB17YW9Nf3H7snd7OxdJybMEgd4FKbv3hY7X0d26QPTd/wKTgjTT
cdG3IAlt8rPjoVoxOfKJ5pin6pTk+7o/0EwnCPHYPQAAeraqV7++TpinkK9pdLkdJZrthEE0gC9T
4PiQf4b6e0p/j+M/95dtMEtfy+aZTC3O5xSnlKz2NKIviczWBTO9sWBmoR+MpBaobKMPMHAr8AsF
5dv9dRv2U+8qiPxhKOYK667BvlROBSAe5DRlxYLBm8Rr2Xs4z06YB0Vx7sUUWyViTVrHAKns76/e
YOx6UwEf+2pEWiXPzShAmOEeh7kEyKkHk7+3EIsNG6uzrFqMqZnO+IKMufs2TZ6KIVxQjkn0TWnv
XFUie7SLHNQ5dtHXm8ZN+7gbmu191ZiE335/L5woWU2RLc8WKNofwpHYBehDM29d8UPvImitoU3Q
wivPwpFodxtwdMxNsPQGaDIbzVFVgviIdLI4E696bFrxVRbjYUBD033dmMRrzjrM6dz7NSbipC7d
t3mzr9wW7PJq4fQzideS4cbpwcaWkPasrKub/27zrzZ7XbVyvXMA7bUOp3kjz9Lznz17OKFo/xJG
88IbhsFo9OaBybWmvvJcefbo8K3w8gOz13D4Ifbq/QOprYa0K2iLlygMCEYHo/giFlv7DXFAbyLI
PKfwnAYbytDsphowQeT+JoDF02DVuCasX3PWwconqymD9kzom+r/5tN3e/q9blM1VwVXhiubsOnO
nfunx2FngbKhXgJgGIyRaOepNVjcBoN8ey7QbkVkH0f9z3ExHTAZjOaoZTZQFlKG90UQtapieJBq
aaqXaeGak+aJ8MWQ1hlQ1PPWZ9kGs5SPbJy395VuMhnNSWnSVjS1u+7sRBcFxiKrjTP3MC9SQhiW
r7cPSMH6sLFgLzQCiZNt77wKxJVk6VndoHi9haAe8jCtXD89D6l3ZYIGJzm2YuHMM61duz4RO+BN
m2PtOeY/oFddlv8kXbqQQZpWftuQdwdTMNNkHNJSntMRdOWFnItNpKbX+7tqEn77onfC6Zg5oM2+
eelYoAdHbAE+WBfV9cYBz+8A/h44Q5XN2RWM7nlRARbYb9etXPNTMEKFnBKoZVL9fi6HQ23763I8
T3PSCq26kSwzFDgVeyOkPFSpeB7VvPBab7IWzVExao4NHHXac1QN02as6mqDM3Xeu0W7VMw2/YXm
rH6keMQ6dDuk6lM52HHLHye5dOcz2IzeM9AowPrnsc3OguYvmRs8oslqIdEwidbS39ItysLLovac
ZAkuYf6ZJdH1vr0Y4pdOmxqGbpPTACoR81OXHUQI/r/0pz/PC25qULneM9AlnCLbsHFegzlS0HIz
Os1uAMhu3fI1R3WdAa+vaEM4D8Ep8Td++LdX+75auESa9H77/V0YIKojXTFDOe48beqx3aCpfGHh
Jr1ofkqtLqqtsUaEqX6HSRZn1rPvfF2nFM1R/YmVPdq82XkkoMem4amfxh/56H2a3HoJyvR/kPEH
RXEdkNUqPwCtuoVbR57h4R4Eg4za14bbcjw1mKGjSjT/tan/1oZ94hSxm7eDb8XdOObpvg48u/Ri
3IXy+dx2+SBf5VQo0GIHiRe0zmZgVlKBniW3gMXMk7BQKysPOryjTFMvGdENck6iftt5Ip7reROO
f++r3mQxWoSRgMH3qGugn0oMmyzLtnP67b5kg6Pq2DEHFPlpQv3y7KfsR2Z/d1jyqUzUYSBL5TzT
P2hRpu9CyRLhtOc26jsMKwh/z1M7xSx3qpMfYVre/Q8xWL6OWp8rwT2eZ9iA8lvdfbKi732wcJs0
ib592Tt/5UGbdkEgu3MV/Lo5FSYAJ4s5qkn47fd3wrskoYGXwXACVPkxgvLX1KPHPl8zJgUXGx1R
5iWDNacMkSxPvpP+x8S/8HHBdEwr12INMFk1EyUYxToAJMKZbaamPgZ4zr2/oQab1yFl9eQLe04T
HCHjjTW53raL2ALTyrWcQPSMCVCStWdrlLsu8C5Z2T64Q77w3GQSr3krHRMuRiQeZ4ezDXXExiLN
KSmWKOENitHhXn3ArJyEqj1HHcWsDC/FCA0rqHar1K7jvZKAVRI37fYcMjfu0PLuTv+sk6y5UZ+A
Y6P38g4AOzfukYepbIloyqBxHVZOMR2pz4RgZxV2u0pMf52y3omerCs86EivEI1CWRZhQ0uWvfKp
+NpZ2YKVG6KjjvQKh7IbmYWV88zf1Kjlx93sYmabemzbfF2GrcO9GlVK6TvYUhZ+JfxXiAHmw7oY
oAO9xqDv857hRlMq8eBTgsGwzmszLg2dNO2r5kklrIQlCjEARAyXZBQxsOBvfaUWlP+xJ/0HWe6n
XlvOFNWHBCzhIuy3db8OvvSf/sFGWm6V2Fh5EPzjE1C+OOXCTc+0aO366yap5XQZ73D9BR171Hwa
ivT5vod+bIz/aResGttJSUBxFgXDrqDi0RqiTVSmey7Dr/f/wrT6206/O+7wauvVUduAhtJP+6e8
SNuXGaMtVlm6o7Ovos5bhCj4QDeTu1Glcyr5z9Feapn92Br/0y/YOGWF2qxdnDGXYFtVwy4LMHOP
r8OaOJGWX8+WU1kdBkKcCy/YVT4GoMxLVQ3TyrUDD80Trjv5sMa2BnkxinjRjN5/kI/f31STeM1N
JcUUIwyIht3M8rFS0Ze88V/SYM3gogD9jtG/bWYmU8BCDot3Aha7ibNxpb/gTIaV6/itymFzUloV
O8vRPVQkOyjHOqQZ2a9SjM68Og/caioyd+fWi448H869cg9eKFflvI7OuJrVtHFo7uAhImePke3s
uTW/tJwviDf4qo7cIkFLwlrAmyaEgypMv0dqiVDApPfbX74LA25lVe7gF92ZgftD2L+KsoozzOC4
r3bTwrXMNJxap49umQbuTbGruoco7ReeO00L15y0bcp6oiDUBhzV2pcME60rb9+l4XbdyjVHJX45
F3Y0Fue0mr87qsdQPektobJNa9fcNBgBlk6tGQGGC3D43/BK0W9XLg24N5weOiiHlrQZOmfqztHw
xUYbWBaAf+XnnI8Lu2pYvo7IyRqvCxqnZWdwYG1z7h0IAD/FsIb2ClFG51rFa2TbOi6WT8RfF5mp
hza5cFhXH3B0plXuloVkLkLkiFnU1l9ruo7Dn/s2Y9LL7fd3vlQQDELvEgSZxuEH20/O2VzvOosu
RAGTeM1VvUniau0jyLSW+kJpuJ9zJJCuWkDMmMRrvjpMVR45XoqXYM/ZqFBcnP6qwvC4Tjeau0bc
62jb5PLcMXoQwtkqSxzybB1u0dFxi2WVYagz6nmoujebYir2ZMLo435p+JRJN5rDjo4KRJ9V3bmw
qnNi0a0qs7diSn+uUo6OXexlSRggpMU5TMlxKNFbLZLHaBXZEBxKxy4CYiKj1odd9na7q+cydrpp
J4foVC0O/zIoSAdE3foQRr/FMaLouHGscFsGBABpueqlydEBUbwJU7dFdgp0N9tOE9kEVrcHBGUh
2JtWf/v9nePmXukCHnmrK0U+xsAQgMbB++kUcmXA1xlX3VrZxYC34XPRWoBKoiDJxJmyJX5bQ8DX
J1Dnbc+7Gmz456ocf9nyezpnD00hnrs0WEjPDAe5DonCpdJNeZABQTPNDACRtI1rR3xdZ/7aWRsG
GNEg87A7WyjTsDJ84rfn+UXjMWlHc17igVbYIhCvPB+XeudUjd127IdN4dN1sVOHR4lIdnPe1ziy
hiKuqgYYJhYzvjKt10lXU5WGQ3QLngosgTOmk4BZFz0UdKGp88PNtX0dLeKVZSXQEGn/SP3X3hqP
TZEvvPmZJGsl51xaLVjalP1DhGgWB1DyB4nspTTEJFy7f0t7BqMAd+wfZQgKryDcF4Lt7lvkhyYD
jdx+fxcQRpGO1Jsm+wdGQmX5tu2SjZTncdW7E8Rr8aYDiD+vy9n+UXXBNu36B5ssXY1NK78p693K
BUgd0PZUTcex6nIYihulNN01Hmp+/S6rU9F89mSP4dnrFKUlDSkJxy4HCPaasm7L+h26WGIgj2Jn
qeHYtMla3gBi57DJrIFdJ+rGFcjGO54vxLSbtv/zwoVd0MJOiRmG41Q0/KpAxMkkB2OYe3aZWsh4
TCvXwg6YwOuk9DgGn6AiP5D2AYiDb/e1bli5DhqhduC2BEMBryU7E7lzI76R4xLvuEm45rNumJSh
wtzpaxSevBuBRL61siVorcE8Pc1nWzxwYxxdxa455mumxVkEL4q8TfWqR3rb9zTH7Tw3AwlWx64B
uv5AMXyUXrpbp/Sbvt55VgZ2GnuqhP2j8VjcZGLnWt0GZYuF7N5gLjpuhJaK4TyCufiq3NmCbTv2
z7qFaz7qZV0B5rpcXFugsIdDU8zxRJ/vy75Vfj7wIR0zogB1mYa0x34mY4zrz0agnuUPNerDXyrn
MI2vXriErDFpSPPXPqsxxK2FYbZ1vknkr4QtgWpu1vfRV2iuGmZTRuub7oWjthYwADMNj63LH22L
73hfLGyxwbN0BElUSDD9+h2/utYYu92+xUBJZX2+vxMm4ZrbjpHTWpmAcJ5+L7wodt2d661CCdu+
jiIZQnumgof82jEZV8zHu+hSZmlat+axvRcyj2cuv2bZk/Sueb4V7soMwdVcNmk75Qi/51eL/mao
oE/DKtQhFHKz0XfBQIBdo8UAPX4lGd9GOdkFtN/hhru9v5kGU9cH7tqZpXKrjvh1RlgvamtL+6V2
d5No7UDN1I3CvyPs6ldPaTDtKz9fad6afyondMfUC/i17ry4ByeTH31FoWghxTacHDp7T2PXIQ8E
c08BBkdWEyIMjbZhXj7Kydrd17rBFHUIRu1RuwCxnLjOPt07vtvHaZ7trbFd56I6iY/dOGnKOUzd
cvpHMmOOMoum2JurBayXaf238PbOKAM5h2U+wtxVyy4scZ6rIP/U12v48MA9ptMFJsD3VOX/g0D4
y8ny56lZxYkDyZqf9kOe9ioiSDkUPzE/vc0auHToeV23r5qz9v1gy4ZH/hH4tC0G5BzDqt0q4S+g
DAynh87og8xr6qrC4teqO0zRJ2/Yh3g4np/CcqHUbXBZHYDB+76vczYi3SuzmLvzRtjDQg5sEq35
bAnI0ZxFmbjWwtkpoOFxxb+vdJNWtDNVsJSThuXkFHVs7zrXuSRn7v0Oxl+qTxZWbzB4HeuFRtDZ
axPiHy3QovuNOBQTEFnTvKB3Q8jR8R1NXbZVyCp+pflXd7hgshISp62TLeROBt3rAI8Oc5pCW3Fx
JZb1OoUUIzzcpWzAuan5g5RGJw/0MleEoyz5NVHtziObqP9D8l/19H3wPvnOo80/MXcJWGb6EM19
q07Cp91KXBPOtxRJhx+sGUaMmKMDPso8mr2oxxa04ZPFNx5PYy9YKE6YrEfLi8u8BokVwN/XIleb
onC+0+QbBj8sQFVM0rVztqLtWFZV5x8dz7oElnpIXedJNdGCbZrEa447R1OH4eecX2V1CcRbXl8G
thDPTKI1z51BVsAHGrFrlD60w0vATpjKtRCKP3YpqlMI8oQq0WRYdsYekULy4vPET5Zc2NGPYw7V
uaKtpLbzIbHYtZ9PqKKn1WNFrp13Fuzb/aD2sWqozuWjqEcp7gXuSYVDcijy+q1P0/4hndslHiXT
P9wU9+4Mr3rq9l2UsGvivqbdpzD4qpK/6xZ/+8t3ooehGd2SUnHlItv0RbcPGrT62OPhvviPowDV
IR9pGUjL60f/ODZsvMwBI89JKrsF6aat1Zw1HAKWBLIvrio4pe6byl6n8R+X/A3xlLFu/ZrD0qBO
+wGEqyfmZSDBEVEEGP601NdmMnzNX0taJqz2fHoUmEQXD1H7YI3Va+GwfZqserO2aaQ57kSjvk8p
amV9EYChl8aZlNv7yjEsX0d+eBGaH3ig2LVInuiMHqjukY6f0yVcn8HqdfRHWpLct0usXI3fnfYL
emhia367v3SDXerQjyRsmgbjGIprMqo4AYO8XJzMbFq25qw87ZifeVh21L7N7JvrZjHQ8OtCpQ76
COagGaPG4g9DdwjtNxfzGAp7X5TOquSJ6mQ9KqVN1nkJfyBNd/DIz7p2Dz3miN3XusFfdb4eDJ6r
O6JwzRw9TKKkR4+/VW4Z13KfLkEeTRurOaw7zbxo5664OoO/6/mwJ126ULs1bazmrRLKl47P2NVW
n2qMTJjDk3KXQDEm1WhuWmC6YEj4LK+OdaWBH/sY4uH7h6765iydU4a/0BEgFbct1c9tcS1AS+2r
ZOMBbqZyFg/8+yA/399ig5J0GIjIi65VYiyu4dzu+PgoMCQO0KHdfemmT7j9/u60Akq7CcHiBemw
f694C8py084oGk/Vbui7/f1/MeTJUPe//ybnt75U1F6vBRjeqVSn3quhqZPLurhMxdbDz17wvceb
3v1/NERSnbQlSecgJ9JGqAsO4FFohnSLRuRcLsk3eEVw+/2d3mY3KV2gi8RDk/VbW06bBm0M95du
Eq2dwWmuhhDNuwW6gMI4alxArpaCncmWNF8uHcu2Bi7gE4PcdErtFN6TEtEtGJNJ6Zo/j12PJ1o8
fj3c0PrOa9r0O5/2hzBY9+5AdWKrvhagOUgD9kdy76VtvHPbLz2xGVSjg0MsvA+2YJUsrlMWxg6q
OWFH4yhzt/c31aAaHRxSJo2Het3Erm7mxoGzqbPfc8DjsV8FebWpDg1xRNgEU4U/KPDwUE4vVZKi
OrKQ8RtMUgeGeDa3lENxBoi53GI88ZHXzkrF3PbjnSNRsKChlwF6Z81rknXxbH/z6a7ohwX5pqXf
fn8nPyhV5iP3Q0ZrY2x7339BJ+XSM5tJtuap0wj6QhHhbA/nvoxJq1isSmsplzVJ15zVn/HGLIHV
uHZh9E21OOABJHq9b44ma9c8dUpAbykll9e8+Btg4oH3O+lX3WtBs/9vhVuynpMpR0LVzuG2CJsY
A0elu+4NieoQENneSqOF4g8y/9raaByJJ/U59bqdTJdgSrennP/WdIDw+/cHtIRNURYW8jq051kc
R+/72F1K6+z3T55YONQNe6tT5TQtm5WcRuuV13mcYjg8c5fK6ybR2lHb9EWa1dypH6qiPaR98zlh
S/HdYDX64F27HjIRhTV/SMib236zp33pTesObH3q7mjLGVQnowQY8meYb6RVxhGyqtBeQvcYIrDO
keOBxirjVm9/Lt0XkCez/Lsz7tAov7D+/9ehPzIbzV1ztKwmnYT8rHkDx1reV294Ot0VefcnsdFE
OfMt89UJlOsPaZadspxtQrWUM5h2RvPn0vaIzNuouFbTlwjN5z4vYzWsmeMX2FQfxMv80hWS9Ngb
bsfRSDYd0I33A5HBWnVQFJhSqbTEaH9O6+cCPXJR6q5Lo3T2nJrk9VTZ2I8xfMOMgYvPlxoSDTmz
Tp7T9t1QSWewXlV7jIq3AvWjEBz35Ru6/bb31WIwVh0ZVdtI0DC/3P5chWcXdCVpJHDBKA5etPLm
qIOjbtNaUQqYcAKETyla8Pzwm49EHPP25mld1kBue/7u6AXHUCIKMlUPYOuhKIPxeZ/l9pLDGUxe
p9IBT3OHUjY+ALxjsQsQIOt+2vavdfrXnNlq27aJVIN0reniPjs55JLUL0n35b54k9Xr7sr8IW0J
1j62Fi4l02GomgUMr0m0dvymZB5tjrE31wDkz63cuyCLuL9og8J1OFSZKiFGi8qrnB+K/IlEhzBb
VcWnOn9OxHBqDbfgX+R8Q7mzcVwVO9ZSDcZwoutwqFBiFkjmIX4NQ70FV8e+Q7fZnFNM7ZGHLM33
hesuvMcZ1K8joyowLjmlxF+V5KWoBkhfYt41Sb5tyztvikjT5AUdbjbzJ0gw8alUh3Ube/vHd5Ix
fgTUIkAUXbNuJ8I9ugVssiDaECo9LUMWKQGTReJUDw1rPxGZ7J0hONKA/0UHOhiXybpCko6PSqmg
VuLBNHsxbtpu3Im62o9pvxDIDNFYH8ObDvgEDACA/QS/a/Y8FA9e8086/r6vflNxRJ/ES/o6Ratl
IK9Tc+rLRydqYzv7NmdfneI5y/6h09avFgKP4Ut0bFRTRFNPs7K8SvUlAXcwST7J9A8Br+39bzHE
CFfLnS0Mj+9ALMeuJL+M4CHhQAC0Syw1Bg/Q4VG466eCgp74QdbjiP65rlDTRnJrEeBv+oOb1t45
Qp1yoWbpyWtduNvec3cyJy/3FfPhuGXkUDpIitj55IdFhNrIZdzRfX7OvOOwGbfutjoQueAHpg/Q
PBll8kbgDQGGOvubIgmg/D/312/aWM2R526UlY+28QdGrH1tFxvLnl4s1j7fF29auHbeim6uQYzJ
y6vKyn1mdY+sWBooYDJ57awNhd2QcbDkFYzrMfGfw/BCok+EL2ysSbx23o41z3piuexPIIoBg7Sz
MgmOzZAV2beEzKp7Bj1yZy/swsdqInr/1cSDroowVPCEofV+TMK+RdWhXWLSNknXPqVMXYaWlo6e
ZN68hFmSb/oG49jX7DAeJv7tW1mo2Bz6Fj01Yn7LkwQUAVm4hED82DqJXl1zW5bMfp3R04BgWY/2
nvtJXLZqf3/tH4unOmKtK6p+yFpRXsfi6DrfGyCHu4UdNYnWAmYx+UFgsaK89uXvIo2jWsR8ZW1f
pwiKwrBMvT6U1xCjRMvpNFov+fQlaza8W6j1fGwxwHT9e1OrqXNokA/lNax+VtO0SYN8t07lN329
C8WBHyVpHlblNRL7hhQYx3JM/Nf7sg1Jic4RhJprl85MlteA/q6TKfblq1LH2XoY06Vx2ibFaOES
fZ0kCZysekjl+DQm8kimduWVWcepWW7DnZ62+ZWXAxil+Nbry4UWJZM1arFyGgt7kE5TXlPvFZy5
McliWaws3v8//Xm3paBNyTghWDfe/DbA+L/xvP56f0cN6tYRam1kWyQTefVQ09c2+eksYXRMcjXv
JJh01lYI7g+h+NL1X2uyClaERpJ/W3fog2sgcSB3yK9j8AzC6biIFoKVac2aT0bcyjuLQHbvHcrk
TJd6EAy2oXMO9WGnylpGzimrgXuNxrLbNI4dfc3zfN7d38bbWfBBCU2Hofl9JYktBf+T2WrvpGgd
lOLAyxIz3OuNkg9jhjC21Ih928OP/kxz0WxmliOTtLzazS9ffhH9HyX/8cOjEIdherv/QTedf/Qf
WlqDO34Bkl9EmtT7waIfCl3fDnjdk4Vs2xDIdDaiYh5CEjDYkDU/99Gmw8BSHqWxGx6jxYlPJnPS
kgIPDQmqGhTm9RDV414yPNMwWsroDVkx0YFqXUnZkExj+WA5TU2zzUB5gcaQyu3cdItbO+82gQit
V4xWmdBQyqq9nNvc+oJM2rfPrCf2zzU7RfTns2FwvMQHzdV1QKVNJS+yAAbYeR7rw335H3sP0V/Q
hBVQqmqvvBZ+CRiCtS3GMW7UUifDx5ZAdEgew+iitLfn8lq3e4JKnjphUGPci1e+sn5OdFBeXeRJ
QaVDT56d/pFAj3tJX8VRV26acgkn8LGxkUiLXYHTO8ryBnJSee7HXjg0x8wvooUU1LAH0e33dwdQ
1g6iws6TU4WBJVVoPY2qPTA2rRR/+6h34tFqV3qtb5ETJRW64iT7ClOuNpglujRNxPQBWsiSuQJZ
ne3iH6ZWnhpSkqNTZWIPILDa3bdT0w5oEUtgMGPLVFE8ML8b8w3ILIFr8FmLVqr7f2D6Bi3FSLwo
iESAmEXmTxh0HSvxxUr/rpOtxSo8JiivcFt6mlqxGxwWTyCrAWp0YekG3ejoPLQS+3bi+7BOK6s3
lVeVu0haSxS/JularhGkIWlC6BzPjjVaG+ydBYry+3r5fz7+33OI6OA8d2oJBqlJ/icooy3t5EsF
/Iczi/MowNMUuCfwrO7wrv9kZeiM7P29yttH4TlfA+KdmuFxdpp1cVCncAoQK9D5ivnUSkiAMjvQ
rnosj4CjRLnl/td+fOgSHdFHR69PQl8gULnidx/OT5HKLlM0xOHKfJPooD7wjls+BZPpsXeGat82
nB8Dy/11f/0GD9ExfRnrbVaPlX/MKAEyis9i45Fk3lO/WehgMmlIc/LSSx3Se/ATDIs8VkIdxTxu
3LrHJJ5mVUWf6JPWPHSUW0AY3OaQ98ciczez8j6l6SruOJv8Z9ZaQf0RbA30RMoZ3M/hcXDkQkHH
4Ic6qM8vQTiTdIqe8oY2G2VXctOSceGCZRKuOfnQ5Enag1QLGdsfhVmFUbs05MtgNTqdU0/cUPSq
9E8jdw4jD2IvbR+KWuxXGaUO4PNKOxrQSeMfpR29pn1wbml3SetwVSEBnIv/PjsbniRFznj9gNkh
yVkGfZTH3pAsvdialHPbjndH81TJoUpUjwJOdonksSqfxNKErI+vESTQzmSVjswthqm8Jv5+RK/P
IF6Y9dj6uzSdN+20EBNMdqN57O38pYxE5bWhuDtHgsVpWy/R5nwk3A//Q8RoUeYOkhTykgf2fkpk
7GAG2n2z+SjS3ERrp/1o1wlxJESHBZgCkqZ5crLkZ+O3By9duGOZVq8d+mE/TS1jUl5QjIoFUFJy
6dg0SNbPe9tJMA4bvQoXWaFriYe7fpgW9PKRQUIvOhLftqhVJk4uL66H+4Yl5AYw6xd7nFfkojf5
t3vCO4MfiyZLk76XF6f1ziSxn0PX/RNFS0Rdhm3VT/ExpEmJ7hl58Wx5GlgEIpLp65C0n2i+4hn7
9gFaQMDMs6ripZIXkCs9+F6xBWXagm5M23r7/Z1uevDkl60L3Wd9trPtbsebJVSwSS9aMIhsnno5
ceWl6d4mm2zC6QsBqSlfemwwLV0LA2CGUgPBfMVL4ZEmewi4ndm7oZn4EirE9AGavwaVjcpR3chL
kJQbcMxvZJVsA/KGysv9gGD6As1b3aBFz2Q1y4sF1q/Ad45ZEG1XidYP7j6MurYL5uJSWepY+PML
akW7daK1Yzvx/NkbQw61hGO780VibcZkTREdpq6f3FYpnRJMMBDOEbwcumFLrWg3b9fT/pvk2y6/
s/TQTkqq5kRcUCXaZPxVFf9QG6nwjvsLyZLpHzQ3jSYr98BXLy8Kp9NmqlvnYZgx7CcDsugUsjE5
tGCBXNhgQ9DUMfcRKgMgi6LFhcvnBlxC+fdmDZL3pinNcX3LjTK7wNQs3ojXABSNcUnnz/eNx+BT
gea04M4a5sGL5GUEeUuVPhL7W6M+qaUmGoNH6W+C6MqhJEvT4uKQ+jdr5Fsil1hrTaI1Zw0dD3xx
HApnKUgASdK2v2a36r7d14thO/UXwSlhydCHCc7AOq/itkpjKvEE1uXWukCvvwrS0UdxJEG07MLa
OkatyjAQe8wXIplp+doRqwIrcVWLEyr3SJw5TwV7VuXK1EMvFw524nTh5MmLGA4jAKPDfp3ONX+d
nF4lXp4VF6Qfh6DE1cbtD421ZoYF3EgnYGwSwfhURnCjKvW2GRnpxe2bNS0aN+makxKvV7lMSiST
k4zJH9dO42AN/PgmW3PSbJx8HxzkyCK9PzlFTyd9G+e/8xLAzeBJ+kDaABPKaDH64gI6wditx60c
m4UrpckONSdNKtCFe9EoL5gChEmLMfAAGyt/vm8vhnXrcHs2hBzvC1CLW+RHOtXbBiQK90Ubjg4d
Zp+A26iog7y4SOUACd3HAT3Q7mtfpZvAWVGFwK7qMPu2aUuZTBYy+NTezKn8MSIQjF21Lkml2vna
Kj5GeQgGzSCvxG6qlX/uAlEv6N6wsTraHsyCTfY/zr6kOXKch/IXKUILtV2Vq2VnlWuv7ouil2qR
FLWQWqlfPy875uCPbaZmdHWEKSYIgCDw8IDZ4/WNrE9ymOAYD8n492Ph2871/vc3kQFGrIEcUYTN
LS1EkTlNkmau9P96vLht44ad0nnQbuFj4z2Qlk3u/WLxhs7YVjasdJLgPNNRDJ+7iM8oTR3WWOdd
t9X5YVveiH55ETiknfBaRT6vp9fFeS3ohuO1Cdyw0hADoYKwIvBdbVOffVKfWOsUl10CN0H0VSR5
GnDsW5Hq0oLlrw71a187G3v/FxjxThxpQunrEQ+wLkX4u3zUKuOv5CAPy7P/6nyvX5xL8uxet/JA
lhMwofWY6ajmRsLfoNDxjwswqq6H36kfbNTdLadgwupV4aV6DvFDcBjntk4Olb/PWE04fYWHcKlr
rCzd36Lpj0h5mRyuj4/33dYSuDETSI8GeBmAOhmPJprFmXpqzu2hOmCk23z2z/W5PG/JxyZ+w3In
z61qh3X4FWi9GclvTTGfij3tAPdfYRivZkROLuBINy/53SnXc0P3sJfeVzbsltU+yG8Be7zVdMoF
UjaZTMKtVMp7oIT74oblcq0Y6L4QdSiNmuQ0VfgCfx1AiAE3d0TD/9/LzH/MHfvj8WnfL493jM2E
2Ufj3JMqFDgDwBF+RTWeyeDN2QJkWyzARNqXYzgVA4OrWNGVF/7stuInm46aGPuAdWutFyw8/EUu
dxWtL8lL+eTl66k9ikt4fCwd2/6NK1cvyZhg/GhzG0WQBaN/bDF++/HS74IRcNLB3SreXIrooGoG
9+5G/e5QXJrzcl0/VCyDiR3ZOTo9/ortB9z//uYjUUuJanhX36iu/6xFhd4VvknBZlvcsN95KtK0
YBF0lbnxuXD6rw6ZtyB5tsUN+11ko+LEQ9Kv0eTMq/WmwPLxWCgWv2MC7As2MJB1Ds2NuDeZiOxO
DjBupChs9mTY7wL64WJEa9wN8++i+cnB9MyGPmGmXPZ47+8VAKA1JqRe4kJHtauHzOvyL83cD0m9
5CJgzzMpPyr6tQ23iGcsv8QE1w9RQdKgh2cAkad3rap6zrgA24efLOuLTPbM17j/IONh2w1prQE9
xiWpFMimvwcoBSf7rklzjm1LGi0hQnjq+0w8P8xqLQ9Tn2ychUWPTJB9gMwfCyNsvQuOZVEdeplP
6Cl/fNAW/TfJSOt25AibEZt490JDwl+CMdi44W1LG3Zbz4yDgwZX49Ton8iEgPu/3vlq9g2z9cpk
mGKNlO4cdnhA/KkHeor2IKPvumLcvJOvW0c7CGsJn8+kSV+iJqs2px7bFN4wXS9InS5KIPHI6z/5
fvS0iuqgGrpkVLgbrsciehPbPSf95LiAudzibqiPNHFCsLhMG+dq0UeTijTtWL2EAfwx6uza/zA6
h2r8vksbTXB3X7B4GcHVdVuDEqFUcg5l/OXx0rZd34/jzRUFZfm/9cByCdnRA9RrUBE9xwvbCMNt
H7j//c0H6ihthAQ64DaNFxafIrSC7XxnmdjumhcYdDqX7c1LF/41CTAMS4W621GmhrqbHKSYecwx
Sx3P5mH1r5KVxzjawnZZdN1EdYdTOM0Fiq83svwuhsMUf52Q3ZbeRlRpU3PDUAnGQkcDwy0VoY/t
KJdEn0TnuId9GmMYahEEVeMlDtKVlfpb9vKSVu4Xj+zBjEHsJrybNc3EA47H1TwkX/A+FFkyoskj
CEZnw1At4jE5SJlDp4CFCPIRM70UlOHx42wkiSzKbmK9xSR64gzSfQY5gD7Kji3ZXDDnZXbkFhrG
ojsmC2natJh5urD2JkAqEBfHEDRHsf+Vb0nHkqozod+pjEAqBsL/2wBunHZ09GldyQ8xJM9dpaJj
m7RbBEW2c7j//Y1naJNRN1MPj09Xtl5dXoEz1F39et5QVNv6xkXLJ911roAmRR7JhrA6+eG6ER7Y
ztm4ZwfSF7USiGHBfeJ/GljUfdTcxTy+FC+Vx2Zm271hxBUmmCYD0pg3PxTsWPhO9NQJstXfbXv/
uIYVc0mceRpF+3fctFko+NklH3SSHiT55XZXf/lLixcf7GNtuIejIUpcE/4dU9FG4OpubyAAXo6h
kjwbWfVzj7RcExOdYNqfbBXOOknjI5CgHxAa/tq3tBEiLw1oMkmNy7evHafKmlSIn4vTb8Er3k85
uGb1J+gKhjLx5AOc3IaHARCFOn1OFP8xDuJvZDt+jOXvRRrtyh66kXEbp6uzYEJ9519S1vNMO0uW
du2fA1cbNmf7NYZNa7V0KQZP+ReiizNoUD5wTObJpjb5Lht6BDL1I63ZWUR75m7flcoIX7x4Setp
5O2tDZKM8ea4bHFcvm/irgkgb3rkyaf4/gBzrwNFEaor0g8gXNh3ECa1a69m1fqKYuNtiWrCbWHe
ZQ9bxl0ohuMr6yauGUXkIvkVM6JI/Ec8blxw73sl15zj61cyDSKGbVNUzedsD5z+vmPD2SlHwzuA
HewG9pxb09PcJcNz5W0h02xnaTq7uR5Kt8eulyI9EJ0Dl3kc93D4Y+8mcqzvBMi0UaW8peC4JXjm
inVXHOeawLEI2D+nxSV560t6cLtvrNy6vyzHaELGirn0mj5B5Nw7r4x+i7eSs+8HJ66JFUtoOQhZ
ok4+ghwzns4aZcqkvLhkn/qZSLE7eJGkd/jMmOpjw+mFoCv6sZu36IgJ81Z9gTltPkTSlPVh8Hkm
BnYm1VZYa5O4YZM1IYVYG9wizYpSUN+26opy69Z52jZvxCOujwllMoLcp57qQ1hO2ULHr3Re/34s
HNvuDfvk66yoniasLwHdSLrwN0e97lvasM06qLyIedg65fQ35jZf9bIVAL4fyromSMxDZ36iwXVy
GwvcoXF4pFRjlgG5YewoWEj3kLDBAZikrWvsVlPp4EHk+JM4Fp0WJ1378T69NBFjNKFrKqp6+qjK
SSyo+hexBHGlExTNaxkJrb4+PgeLCpn4scXpAjnr1r/ISn2puyLz4uJe15o3Xl0W12CivgV27ARN
4l20oJ8p+IqKsM2HleeIpTbuVNsn7tr75kERp8QljuT+RY0Lgo/2ax3Glwac+G4YnB9LyWIIJnZs
0cEaChl7FzRP/0SXM5rVA7HBPGM7AcOI66RWresiKxC73qHu6rMTdxkvtub52rZu2DCr6hZQWCwP
Dt5rm9BvQVJtwFJsgjdsmNcCDIcr3qSYqoLBShpjckrx2sbFl25zzJ1l+yaCbARAoorbub05KUi1
u246yHHaGkRnWzz5X80ZOweGPSpkkjCtKAvX4ThGZOudazlXs920JePYVgKL9yVGjYrPvHsFDdUu
fTRhUjF6ttDBgni+HIMTk/LsLXtIPPDrTZRUAxTQHPfavzjRHyA8PI7FlhHZBGJooheOPuvZ4l88
0O5SGWUVuiZTJ9rnMU1SUqF7sL62JHhuRXpYV3EtW36U3s7I3YRJtTKdqeJh8JzW/qkk7dlR7IRW
zePjE7VcWiZUqqNjm/heEDzzln9gwZqVSH+rgf+KijqTrbeRlrV95v73N74SOU1/YbPyLxPKWSdV
N69c1T4oOOk/cSiel7o/Pf49FtMycVN+Ct6+FKSDmONUrRmNi1+dFBuvfosimaipoGkLhjK7f1mD
8aLr5eD79VGHWykY2/L3n/RGRmsDcoXAhSLpYHwKfXppS5ZHJd+wXdvyRkgYp+00o+8MJ420ApHu
IUr/jEay8RK3HbBxm5QA8kg+N3iJR/NRNDKTXfIxUuSkRXfitd4XkYeGLaPtMljWcvAv8ainp1Qt
/Fkgj/FYdyz3islF2k90YbRATNKQGe+27jAmHtK14a+qQVZh1zdMPJUOWIoxHPCgYR2+pEOVA/10
YrHM202CT8tRmJAqXYCTamnxCVHIV3f9NAr1FMzlsSiGU9fqDcdhMTQTTlW1Ain/xeW3xvWAZ4gq
9xIIvL8ei+lf5pb/QlVcE07VtaytZ1HMz1NIv6d1eJQpu7jT0GVJ4a2vI6s/1D7Y+ByMms/crtx6
OFl0wARbkYk2ywKWuVuQfvTEp2T54PRn7X17/LMsNmiirRon9AtMxeM31x8+10147rzoxa3VRtBr
OxPDxJPAHZgUWD6RQzYQdnC3ELW2jZvmTcq+rUWJWHeQT8OiLonCELt55+VvoqzaSWkxhvCs0UxI
hvh5PIHnW28ok00sRrzY0UjiUqj4TU4+qOuW87RrzCeiFhNR5a5O2k9a8FsvyvMIp1q6P/7/VSX2
wbxg3Aac8C7uZmBcR3kugwBN1M6RqF1Nt1jeUBUWj0sjE97ktSoxSWE6LCi5YJjd6fHu3zOj++4N
fdFFOIydV415SD6DEqx2n+BCkVTaoej35Y1rAPyJfZuWYsxLqY6i6F+iZU/y7r60oSw0prG/YBZs
3q7RS+tiEJn/6nkbEcR7mojFTUQAW5p2WDC3Alju+sgheaW25rLZlk7+V1+8aF1A/UsgkoFl2PtB
pXsgVPddG8FbGvmrX3lOnfvJmH5KIx6f2aDmA4tauXGg7/mX+yfuevQm9ikoOCToBLxdiEnuQ92f
ixR9mU57fKyOtuXvf3+zfDmiirl2IziSpuWMQYdP4MTPetptaLttecNWY+2XQ7rCVoegSsYz1zUu
jSZyavoyu27jnh//CtsRGzbbEIah5QLUGqJzwX+6Vh/CVu1JSN5PwLDYkjai9hI15tJ1sqHCpI+h
So5skX883rzFI/xbGXxzBFyUyL3Fusnjgb7EHsZMLsGPJByyFamHx594L/C5/wTDdMHrF08cRd5c
gnAvSX5qOj5NhNHMccfjrPWOzg98xoQMDHHiA67bTnkQzYegjg54Nh0VCoGPf4VFmUy8wFJXYqEO
fkUQr5cuKG69Vx0423ogWc7BxAwELeqi6r77ewtunKwYKNVnXH3o5cbFdXc4ZuR2F8/9w28OGsiJ
XvaVnvJBV4e2VmdXjj/B+IkGufqk6YvfB98eS8py3iZ2QJRNB5zfMuXK+162JxV5p8J78fS3ftl6
1lhMzqSNW8ksl6mQUz5p+ZtTONNh5aCmerx/21EY9hy2QYuhsdOUs6oEpXT3MiXNF7/kBy8Nv+/7
hGHVKXrCqJxWQNe5e1qG4qpKSTNV8pwM69fH37DJyLiM5QrkJanwM1ylbmPdXIDo+m3f0oZFU8DQ
JjFj6ZCNx2Shz3rdxRbkpSY+oAikG3sr7AB11m78hw5/8s3k4bsmjLWNu7gi8VChJjrm41Kekrp6
1YM6VcQ7PZaKbXnjPo753IplxNarJTkuCMYXZONUpTZyNbblDQNmyACBy2yccqLmlwBc/DFJb7Tc
0wgSQzj3z77xDzMoEajnkilf3SgXmNmQqPYjRqhvGJVt93ctfbN8I/x5blJYbDPNWZWQU9B+cWRx
eCz6d3UdmzdMtqGTIwc2wLmJGKS6oNgZF76FkrFt3TDWWKkxgDee8sQTz6gNfqjT6ikYxfHx3m3L
G3aKx3o0hNoZcr9URwaC3Uwtw1m1dCsEtX3AsFbRoNOdUZwsZtQehsHP6rJAjmxrkrRF9mblu/R0
igQcZF8U6YmE6yUsyg2lsS1tGGw8de0IPmME/dN4cJU4UXD37pK6Wft2AxBNzkE45b7v/yai9TDj
FsU4ynFDIy1CN2vgpGpr2jmw1mgG/IWN6nDvjzytU7w17fLda8pLzSq4l7hhGznpkGNU23CoMewC
Sk+C33lUhS9ht+ziUMR37ofzxnIjP/HnqVdwDFSfgsV/Htw6i4bi9PggbD/DMN0Y7elVBNRcjp6r
LNA8q8Zbl3ZZVzsbR23TIsN+C6HpJGoYWIqKWtGDbaPzN5a2nbJpu1x4BeZdQPf5DwSIaKt9nrea
MmzbNsy2dtJ2XpxiyLVurs3cZ4vml8cytyxtlsQTHfTULbBthCFPE4geCvAzP17aIhGzDB4Pqqh8
H36eMLAyR/5Fk5Flk7OV33w3uPTS/xTCuYyqwYumfGF+e2jm9BjP60m7E6bITPVLUCwbvWE2GRnX
rWRTH1YTUiWJIy+hDL5FNdko8VpU3iyCzyP4lIOATTmYxC6OE56CQF38qDp00RYjou0Y7r/qjdGq
OgratIHR1o3OuolmoU8yFfx4fMi2H2DY7MyjcF4XcBuLNHqeYvqp9bwPEyuOU7xVTLaJ3zBaR2ke
VwnOmS39ByWKF9lvbN4mGsNmk3ANWi2w8hzPp7mvMy+tz0BB7XMJ5sBSv2LlyFwcbtEE54k3Jy35
B/CSnB+L3iIXswDOV3dsUw+mK6PwI0/TP9xx2icYkzwlTddxKHuKVEPR8cyNgnvPH68zvFPq4+Pd
WxTHLIJHvl8Cfg1XjPAs1x4GA8/sIwa8nmZe72jYQBxrImm9cE3jQCJam2j4fabuEUR3e7JhWPqu
UW+MiqbNopTnw6ho+ByRT1NYfND9FpOY7WTvf3+z+qCLdlAEcRRJiuUESoXiDETRVjnctrphshUN
XHct8PznXfjiLvFPXzZ7uEUhFsNUK9apkLRQydiNLyFLjwDg/N7H8y3Z7IO07d6w2TIK+1HwYMod
YG38Yjyztth4VtmWNq7ZSBY0GlJvyqknfyM0cY9zVW5hzyyLmygBIHsx6ExDGesB43NBhDie5jsU
epc1/QckEFcpMuLQx4X70BX3sM7dV5mumAW5h2oK1mTSqQDrTiVyqEhU1P7ZA5sNT5Z91mRCAiYP
A2llAX2v5xTEYWiAXNTneF++Djs3jRW4bUyhdhH1zc+ruA3tK+gWH8vddqr3v7+xVBmkqOWGdx/s
oRu9BBZSUPbr8dqW+MacWUor1iJhhrBjFexS9ekBY8e/DLN40Rhr7iKr+fgzlkswNGx2DMSyeAPc
wbREp04jQpuKM1m3Snu25Q17bdq6VTGDhDxC/xBLepEjB+y62rl7w2YDucQtmWPkn9DofZgj/WuI
4jYbGrXz5WniAaA8KRiW6jEXnso8Np8bd4uQy6I9Jg5AeUsfAt8D7RmqU6vpMy/D065TNYv/3E85
5t3iVMsRHBVUfA9iccQAqQ2x23Z+v9Xf6H3pxOiASWFSAZ/OvBg/rgXdwA7alr4r0pulmejiKUYv
Uh6I+lDE85M7rTuXNqx1CWnkRyil5iOBinP3GJCt6SW2XRuXasKTYhD3NG5YVMdFkUuXbHGQ2JY2
DHQOnLUr42TIk8Tpj32ZLhiKtKdPCl7drOsXKZ85vMyQ03bM0zp+ism0oSMWyze5U3zPB9Shg7Qx
HOqcpuRIo+kKksh9t7VZ2C+qZaAdaK9zHVAvQ5clSjx++M9j87HI3GRKEWwC/iqA+QwUzqTorx7b
GrNkW/ru7t/o91QrjN5t4bGiZTxA2T+DjOTbvl0bVtnDQ1WkQxQgw7U4gv6sPFR1/OfjxS3HaRKk
FCIakbCt8JrR7kFghmo/DAcv3NO7DUUM7uJ6I5bKd5ZyEajQouIfZk2j2RFvp51O/D+jSJVboryM
DErhyZ/dOP6lQdD9WC628zTME3CktPUnBC+qBZ+LDEPvSOhmYGdb3bg+uZ6QIpgIXFaHxstSoK3a
ifwtsdjO1Lg9q1FpHSroopf+NZLyOY1++KLaSJtYXngmN0ovFIDOM17XJZjVsjFBrpDJ9vd2+RVV
dOMbFvGYrCiN7zR9V+MbYNG+RFF6jrwNdbetbJhpD+LyaS1hS2sU/ySJIoeCL/u8i0mEAo6VcRUK
lwUvyuYUCM97QfpQnHYppMmDUrSKzrTF6rNO/yqb4lLqcV+gbkKeIpVGgYzx+Er6WR1SXXSHPiWH
UfTnfXs3rtGmGRw3GrH3ipbfIlL8P/AI2A7UsNMo5LMzRXrISwxJzdCTgHlirdy5b8NMU7akQ7wE
yGY0zi/K7ix/Tb9VFrIZkmGlTiybVq8IAFAfak/SHb4VBceop6B6mdHdtUvyJvApCOiyoplrzP30
h4M8rQz33dMmDQqri2AeAkQXVNDjnI5nNxleH+/Z4r5M2NNMiwTjpLHnYv2Eq4I5f63VPiMy4U6M
FKmHqS5DvgYvAZeHcN0ZFnn3H/PmopNB3M9NQHCaGmUOf/F+i4LoeWy2cIMWPTdJUApNKUZ0IHQJ
mZ9m4IxCfir9/ljgtrUN8wRf6BqvFa7RuU6RO3KkcyJB7GWPV7c8eE2AUxCJQYaYa5fLGq+sykEO
WX9WVfeECSFn1smNO8OmNYatrqws4w5lxFw604XRX2NUXIZly1htP8IwVlUSrtdigE5WaJ+omj5T
CkwKWv1Ie3biy3h8LCzLUZgYJ7a6kq0STkHqqn5BLDbn3K82QPwWEZkIpyKaaJX69/xvgjQVJcfG
a661jjeuEdvejbs16HkV0Ag5ARGqNSOoIWSk2BpVaVv87kXf2FfRgDcXbzyVF0xla5Tk/lJuVGts
YjFMd2ln5L+GWeVcpWAQbZ9KTsDgtzMTY0KZFrfBzue0zed5PDRB96zSJFMyuezTGMN4lV8JMvqk
zUMZNhK4uDidjyvm7ugN8VjuKde4YX1kBQYoe5dXs495KRVvL4knNYh73ACIpoScH/+Qf8no/gNg
81CrNY448IqYjW6PvIkvxIusk6B97r12iqqsJqsCR1jYucpF515PPP08FG6x3PxkiFJMXO8qWS3Z
xLqx/BA7QLZ/dsiAxjMmMbz+c1gXa3dcSScKiua8CgQEmQdKCYxnKERTIfT2Vq3CJJvpsIAHl3lF
TQ6pjJPoDwK8ffVV1Sj8PKdVQEiQiRk46F3pi8Ss1QIR2kfpgAimKhSmx/OxPGPoyM/HQn3fbBKz
WtuB0aKL2ILntLsIMCAxlt3tct/ihsHPSlMti3u6qMRd5yVt9zksB2dXhJGYncpx5PcpDwDm8hL6
FKRed5gGd08nfYxZOobNDzMqtMWALCxbKjeTUoRZVLYvQU12nWpqEu+M4DJdqGr7vB0omkF7FB9A
BRD7CDp2CN/1TXTIQrt4lCjz527UHIn2Dmu3h6YjxtJ3ZXrja92kHEKJ1P1Th6FymcP6EsPXneio
gn5XXIpPGF4rcD3JS5+WOa36A+zwiNrVhla+686xtOGv4qZZuk5Imotmuaz9dCAhWNfwBNkTLWF9
w015MfQyWrwyn0Y3T4ooW0Z2fHym70YZWNqIMuou8Vna+87TSvwMTjDrfZqR+kCnI3X+fvyNd925
65vupvIlibjiJbKlTGYl6Y66lcdybOq9ngEfSf5Xg9p6Uj2IR9Irxvl+bjTAJ4FuvX2a/x+ESJqA
967wnCcXE0x5UD+Xet24TG3Cuf/9jeYL4mjQmozxdbyDUpM6mA+aDcWrH9X/6LWSnx6fwbteGeIx
vE9RlUvdtV5yXR0Gakr5I53Z1kj2u4j/c4tibcN4OQge+TBCOqz6wugn3b0IcolAbxpEH/TWjKB/
u3Le+4phv7JdF5J6LL6SqqmyVVdt1vNgfenD1f1b9U10juakO89yqn9Ebkwvkyvmb6MTjq9z6/4B
dMZwYP7o9Rg/XZVH8E/opyCm5XNEl+iVOaH8vOik3zBZm0wMl7A6MbJrQxxeO7WcHfqHy4csaUAp
7vKrVwKX7fz1+GAtvscc3AOYahreGTCeUJMch49BffH4xqvYpjOGb2hD9P9r9IhghiXD06Pshe9+
QvNItAu64fom8MRHeqCXWsVXjWFqlz6oGcmY8shhAQfeawCd3bgaLUIyYShj70xOO6xlrplI4yyu
q1Cd0KJZDhmdHX/LTVhs2YSijC6mkAcyKJ5cf0IUKLKyJflYAyWVsA13YTkTE4rS6yCIdSTjaziH
5ZFUXpInGGhzeqxMttUNLzExd2jKMUmuZSz4V1U4iTzUc7JJPWg7B8NTJABpJ0PiFU9pQv9pWPVS
lOVfjqo2FNZymZmcFRVo2vxl7uLrXHXnMMkpoZ8whu6XTLzT6PRbHcsW2zbBKSnYThiXbXpV6O7G
mEtPHZhmh8WRXtY7fXB1pvIc9gj7H5+KTa2M639mMbqtV/iSulniEzRAHSpM1juH8xhmToAG4Mff
sZ2+Ye/JXLWVcufkqmQd3OiEKC+QYfDn49X/TQC+48BN4IpLRR27WsnnirRxkgFLNa+HMZ3LJ4JR
Ai8UiN2P/oKRlhn3uvCwkBn1GxLq8AsGCtZPjYd/Kjy3+6ErZ+0zRpGvcxKNdD0Jk8/tqlmANv6Z
7rMFEwnD1DKVaZ2E10E0WVF1H5Oh//JYFOn7F6aJgCndtVKpVyRX4vafRlxpfes8rz4w7i3G7+Xj
pF9Q8SBHsA+Xx8eftJytiYyBWs4F9Seec4Imubg8qH2wd9TUDKcBnelJ2GrnqZiH6EOg1yWrgnL8
CHKpLRybxW+Eht+o1nBUTTfQXEty7cDH3rjyGvDouk84RmiBcU6zv3BBgWz9ErdDRppdqBLIxggD
Io96bdpNztPYEXYJ6ik4eAlLrwuahjZO1qZMhndAigoj9cBxm/vDNxF8H+LPPLh6w7c6+KclL+G0
EUBanJDJmKGdNkplOfO8wljM4JmoNlvrK+n/2XUEJjhmIl3XhuAVyUPnI4mS6xyHG1nadwlp8bb8
DzimHtOiGmP5TJ+6J/cbP0fHKcymk390r8uecbD3j9yvpDdhfN9H6DDzBp6jui0vfq+6c1Jv9Yla
7jWTIQODrtuK6B7wVoKKeZBV5HXxNSaqZp234ZLeZeG4/wDDihueTnVa0vRar/ehRr/a8c9BkwOv
h0PD+lsajaeWZlG9Z47P/XuGSQM+AxTNFMlnXoCgvPvqbxEGWBSVGMackibEc6SQz8jlfUKVPkNw
eYyUfOpRZHisrJYAwJxBVEtHzaRykmssxWkdw+tc+oeEk+epGl66KquicCNwtf0Yw7jnnkdjGFKB
HPSdm9/NygasygvG/xEVbhy95Wow4TWylXPjtlDdEsTJcVUd5nGrl8WyfRNag7mxI+3uihv3twpH
0bnXeP7kzD8fn4PlWjDBNQkXKiIJLHtsPtTQTl/N2bhnKAUU1BxFNLt9XI1rKp+JaPiLF3Z/Uqcs
TyJp5g3PbZPO/e9vfMbcTGlchA6IgRon78BUVnOMBQ7l32hv2ai/WM7WxNqwQJPUH7jIWTlcp8bD
1S82VNMmfMOAOyTBO+UgnGPNaebflfdH66aHfQdr2HA5ohEknNoqJ73O1rIFgYbOJplu2K9NKsat
XIYBCjCprvKFlHiRh1kfsY2d25Y2DJZNOtJ96Vdogb8pOeSO427I27ayEZ2LsIem01TlFZt4RlX8
ywnRU7FL4CbEpp64TCP00gKxrrICoWGnQRfAtvjOLHs30TVePDajLMFxtvDP6+idva7aCN0sWmiO
GXKWJmjRVqKegVovjqtE740/CidLq27rSG2fMMwUk4Rjf2YFzaciOWHK9qGJw3MfbnV1WryAibIB
vZWua+ryvGdPPbu5dXN09Q9vc/Kcbfv3M3njZQRJJOF+oZ7LAYRLrCt+1R1GSKxJvNWta/sFhrWS
pfV4W/s8n5r1idb16+hMIuvAu1J6GLXzWEMtMZBJM+QyqUCFLfqrLNG4Na1ZyxnGC8RP4JE64b29
7yuG+QqnG1o9BxxAkKdJqsz15qxxvw6gswcw7Pj4IzZ5GZaM6UyOj1Qlz5vuK2PXtPnugEoy2fgJ
lvM28TdhhwgUbNY876qPaP3JovmXqP94vHPb2veA6I0uucgKMT3jETARnkXOLzF+W8Ifj9e2+AgT
gzOpti7TSLC8oa+xl0/zb/vWvZ/Cmz2LIA15H6A3zB2brOTxiTvFhku2xIEmAidsl8gdNbSlrlmG
vIXjn3pfZq5+9dUt3hwZZpO6YcGUqnD1uMdzhdHA7dQhIOcvgz9v+H7brzDMV/XjFHejwstO/07D
F8b+lt4LI/9U8+u0NfPAdrjGjaudFNz+omL50PAScZpyn5gI5428n01AhtXO8+T5ToRf4DdNmHHn
IrqaHz0Sft6nQobBorZA0Vi0qGsfYI5mX54qzCV/vLTFrZnom4AooDXGWeRJAAgk+STELz6ITNbn
bs/4MASyJgaH1XO3Jssk8mHgn1N2H4wdHpx564liOVqTZSgSk4xnhaNlDUbIkgJFlg2xW/ykSS+E
QUpkCUjLcn/W11kmnzRGw7GVPulu5yv0P7xCaTfKfnTq58JZvs1112fx0P/1+Ghtgrn//Y3jQYJN
THUJrcGU7A9rWf9edPFGWG+TjGGyZARDAE05y9PGffYD4Llb1JQGflPJ1ohUi039B4MjMNqila1A
Q9qY0ab/4i7z1UPv6z7hGCY7hj2NRQC9p7P7G4i3fi/TXS210HfDWltwubSdbFgOGrJsSbosZHiS
7xl9C7p0k0zIVRpy5xD9BA5LFlRPRbmLzwZLG7drg6lzahaNyIF1/6cb1ms/uyfK+R4yMyx/d0Fv
9DEql7afhEbYUfiZ7uYT7WmW+v5G3PG+uqNn93+Xd8J21ElTsxzTD9HqwpCqCkjzfzi7kua4cWb5
ixBBght4JXuRKLUkWxqP7QvDnrEJ7hsILr/+ZX8nGSM04vGgiw5osFBVAApZmfsuKOi9/HP01JtZ
360YfVjru9WRz07wtVmn1z3eiO6lP0dfV87mSYQ4I8j0X9oCiOqUeL7bN7gSrJkUabXWDPuriwpI
F3f999sDf5wFbFUyx28Yr+YMJ5uez8FhLKf86DZUnG2Si9MW+Hv4/a8ur8QqSo8i20JYpx7B4eeX
x34zXfR1n6DEamaVa9Z6pMC5oP8ygnMGgj1JDp5t3/P+vW2ljxOZrXIJWRTvOJOFTAM436F0zrWE
krR1vD24xulVIR2S45UfLfaorzRfwBl+sFxTFtONrERrkfIxLVyZJ6Sf76tyOzuDCWylqfXaKpFQ
PZPF6tiUJytvoSo04pJTTF4dkbBZv3TQwYnqNuTH0a/LaHZDQDAd26QTpvsuJZDrDu9cXrDgwEOb
O2mTh2xfA5VlqyAyPMkOrM6wGIX77wzS/9Iq94Wwih2bZd/T0LveqRxxzDJx9oQ43PYgnXvSP1OP
hJzjmLfIysvcxyLwY1dMd8Xs7py5ErvhMjVla2MzHGsQD4buGaxm8e2Z61ZSid0VbDBT2OHCVgVh
3FDn3ulMCGNNWlARY21D8Jq7chTo1ocGyrRh9oyT2tESpif1j4/deDn+0+p2B7m6pgzGu+F/QhHo
hZmjzPtnrU/VaurP0H2EEsFpG47pCiHCpA8mwOvaeGH541zwI+t2MXCArff60++29KJwxwWonBrv
ocyJoBi5RUVQeaddC6xixhwrWPx2Kks0av5YlvxSbvXn2yPrzH91qXfzHq0sm0u8p9/N4kfTP3e1
OJbeTzT5xmJtd85e2XZl6UlaB3WdVJTEUIB+Xsp978WAX/45/UnQsgZgFWafxfcu78l5KLN9xWlb
BXTlmc2LzMa8m0pCvIEBrrarEmKrNEKQHScFpOTqpJRBnJblk80qwyPrxzUEW0VyDRUB0Q/x62Su
zrLJ7rzSj0meRsyOHcof7Mzkk5p0qSK5cEK26ZLC9O4SJIMYx4iX7qH1gtCQMDVRq2K45mVdQ/AU
lwlfl19pKU7AdD1X4781N+nsavKmCuGSqc/G0RnqJAREckjbI6iXDClZZx11cx0qx0nzrkRL+Jsl
xljy+9DtDTuVbt5K0AYg+XUCB6Yv6fcrxbvr7WI5BSO4EqpjEdhkdtEvnHWO/caKoC9iSYq2RdMK
t02clbr5K1FbeEAABtK7PhWgt5pHfPLKV8ttU89wHtdkNV/ZaysfhEj9vNWJRdsI3azudCHVrwm8
BY2hMUYXZsqWa9ugqXO2ok4E9SN048alvIz039leoo1/6sS+m6KK1EIRZxO9Dw/N7PLk9uvB3Yo0
5px3+1xJxVahbQhQTyTRJLfzE2Py4Aym4romBFRsVeX4HmuuSY65/XGZ3PMgu1O3BIZdRZMeVBwV
mAuG0W865J9g/OasQBfM5GXCfaKvTRlI9wVKEK8osJPcbbEB8HMj16iuPrnep9sbr276SgwXvF0b
UiHSOkrvxk1CQ5PcubS56hsZEqhu+kowd3Rx/IaP8FEPOsCpe2xSKAkQ1Bpuf4ImjFVIldw6n2w1
zjxeax2dMYjxdmZIn7qhlQBGs5njl6ADAy1pE1UFOUlGDB6vM7wSuaXgUuLaXIPc4W2aj21uRVV3
aundbaN8DAKzVfiUh0cwUJjR8cE9O6fmJO+c83YU59EwvMYwKoQqdKuNAo6JhFAB8NrTqDf2zvyv
Kfe/sFBbRU6VzprbfompDwf75Mb5kd03D9PBPQ3n8FAbXmo0TqkiqLwBEJd+wI9w7yd1vtGMRZUp
JejGVuJ17tJp2Nqe3ll9eeQcVGnh8jT1JlZhne2v/393VobcMvdqVL3Ae/WF2+vBtkaDT+omrkRq
moPR0wNVPwqlGw7e/WNVVnju9Fi9L55UnFSXpp2/Vcs1F7/1c3ASAdnpkEqkdsNm1+VA+qSb7sJw
7sBlwqQhwWhCVcVDpbJ3ab7ALAWromB+bZekCWW8mrpbNQuqgqLEBmoKgoICLj/rHUPBPocQyu00
oBv6em545yuu5aEptelxkMKbRtyvG57GS/Bc3x5d4y8qIqoJyqZoXasGT+j4qeWvAUWWkaZONN3c
r8vxbu6hbBfARHz7DrI8pzXzzq0RlKNZURUFVUm50RVHy7tMekc7k59KACBaFEyjujPhE3TGuX7W
u+m3KFpmTc3sO7uenpbhuUUrIPCsh9um1+R3lXYIRZwVMjnu+CC7t5C+bHKMuq2JbPuhHu/K4C2b
DIlStwr0z88AMKqAdMtcJ/VE42qS9/Ugj7e/QTe0ErOyIvaaVYhZL33unf7Q15vBOjrbK5ursL1w
mGu4zlB0d9ILot6VXzbHxCqpmbgKjlpKyDUCfGXfTRs5U8IP67ycb9tE45kqMMprPcHaETZxg1db
xuPyFevJGkOW1I2uVKDCcm7tfMvpHZncS1+4d3VRRq2AolDe7DytqhREDIG1OayH7XO8iaE1BQ8S
d8gTBqfROL6KjpJoAJ78CUu7Dl0Wu4y9gDkB/NxjMqXoLO/wxyACvzimTVFns6sTvI/jOrPzQWDP
asj8A29a5yzo/0p9P24W0y1d50/KvltmMlszJugd6KzayMoDD/082c7nJhUo5clynRwwid2R3g0u
aQo6gSlo9nWI2aocW8UgWoPbun3nV454Lid0WMkmGE77wkEJZHBNXlU3XKCEKysqPXoKtuLVa1/b
AEDN//9P+AFTL3D9UoOYd0r5xQ9n6JH8BF3Imo+xz+5vj//R4l7Hv+aod/5TT43I0mnjFwqimWjc
llewrhmC4aM8dx1b8c3FGquiqQW/uKI9khWkP713l4XUsL/rpq74pS/cSjhTSh5JKA8QgDjke/gE
rxNXdpWVOnkXgk/oUkBdMqq3jcWuTHdUK66DK/sKgwYGYX7PL51DTlPbHPjIXvHm/3J7QXVGV3xy
SYdByDTjlxocbvNQPVteHg2WYzC6Znj15oaSDlBdaLy4bM1zyJ+D5sGtDa74UT0KhlFvbaiTFrg7
pNklC7OYeqei+9t1Pi/pC28N9Sjd5JUNRkoBChSH8EvZvJTLId2gZWPYGTXOqN7YwCfq5WvHyKOw
QL8y03aOevufXUuq9rqEg8s9fyTZZavGwzLy2KMs6n0T2llndyVM7aUJJjwI8IvnfC5rqNhy4Lme
i+WwTKY7iu4nlFAdeiuDWgIyQTfakTWemPPEQZwB2V9uG06CurVVYhY6reD1GbG2grQxJ5cMd+Z+
fb29ArrVVWIWPT8TbVvJL3P7UuRvvmtwed24SrBuY0/H2pqR3T0rhp7b44IX/9tT1thDvbblizd2
JXBuF14s7mEMsjPpnCbKQQth2Jo+OusgXtV2FtHmOHD72JqghvMycUkfqtzt3hw2pGe35kHkZZwk
bQ6tzD5oTXzyHx14rr96dbF3G9YElUmrdjI87/mnUD6Q7uhnuFnsYdG6Dn/92XfD+2XjpaKAG4Xs
3g8v6x4hzuu412V6Ny5YL33WOVv6uDrui5xei86/ZOzX7bXWuJHKIdviadhf0oVfUrf7Kv0AwJF6
3EPxeJ25ErsulDHdVVYYvH8CLVSUWXsauK8jKyG7SrZ4bMDIQ3ohy0+7+XzbHNfygVqiu46rROvK
ie+C6o5fyNgcu+Xv3Dt0xVcgVOJ+e8pNJOY691dit3cd4rC1zy9baL/m5GiV/0jpxnhUiUmDWql1
qkYTLELj9OqVLrUCh8oyhFdC9n0h5aHqSNyj77ReZ8Ply76u5wdWU+92+Ri0Nurg+aVp3+bqFUxf
dvm1asAM5haPQVtGQ/gUzm+ir85OGD5Ai9jwyxrvVXtiikz0fQGsxIWP3rc8iGRb/LztCLqRlWAm
JBv8bivyyxyCU72v0EICcY59uVu96glhTYPoNvdMQZ40LFucE1Nm1eRulW62Q++yzYDyu7TzcAqC
y0rse9cfDvusogZ0J0W9tBKO23cRLdEEUNg7h1YimgkP0qEMNvH7Xw4YASyjBJsmptWLnFcEkAhs
0GhYCH7gIH7ahq+jd5gG91gFf/fOvsO5qrHdLlvAvamFL7r/uL+8EihlE+BUs6hqo0s9OlyUHjbk
Jrzf+NtMDrQxwBl0Q1+N9m5zARe0nArLwU7sW29rkf+9kTG23cZwlNBkH7XVJVhQ9gmuOwBnfYAc
2stoA5XdY9Dl8znPVvfTbcfUfYYSro0lUM0YkbdHlo6RY/nPQZ56kTPaf93+AU0+UBtgllxkwmYy
u7isWdB9kZLYnwIR7xv9+qvvVsGjqOl7VlFcJg/nrIkfh8oEgdStgBKyFZ7+0yXHnbFcvrt+DE1v
8IpHFt2XylQC2lGkK7Unhg1zygLIXrW/wc1tWFTd1JXNOJ/T0S9cjO22T1P+RO31EzofUR42jK9z
GmUbtjI6gOAGa+oIK9na7bx18mHOfMO1QuMyasOLF/IKL5UNSgFdzUEPGf6eBNvnjmqnS7VtoeiL
gF8sCgQJs5v5ZFu26c6lMYza6OK4vlih7Im7BbN+zStzkREs58EhZA9kDecsteGlWXu7zVPUjmrU
weKmI08ZDbghmnTTv/7/XTTNnpxHOkjn3KbzsYBUazk1R18ux13BqnLOWrNDm2r2+GVqfrMFfQth
aNgDNTuVpcRqxodmbZY1x7XodziEh2mLPGs6ls3/GIUjNE7ti1q15aVtQsttGCxUSv88BdvdBiT0
bevojK8E7SDWJYWIDu7r6+JFQzN0MajnOIjOMlMhXhdYStzOlt25KMhkl9Ddnpcxu8/8X3smH6gt
L4E9d2yzF+cM6slrT8od9+ihtEztwx/bJlDbXqYm9GjdTM7ZY8uRlN05rMK4TE1nv4/tArGvP/0+
zAVx0VeDsLX8ezKAk5aR5nWfZZQN1hYggslLP7uM3I3ZjzYsD0VpcHvdvK/mehevgPZ2FtBGmHcV
NlHQhfUxb5c9Agx+EKgdL4HHl7HrsKZulvOo2MrLUHegJ4RYncHldfNXwnbuV25lBLYBORSkQr24
n/c8c18nr5yKQzhkCj/E7l2wb1MDKZOhYPseCAK12yUb0myxhI1LNEigu28VEFiSHLd519ES0lZ/
LmtP8sq1U+wiXdNf2iE7dKT6SgbTxVZjdbXbZaaic90Rs2f9F2se7gZ3360yUFtdBgjvOtSH0ZlF
Htq5u6PpX7ej6OMTTaDqZssJnIBihKcU9lSBwF1GVjC92KJ/to1a8Tq7KJHqE87xAFEXFwms1AHi
Gm3sj6WJ+FGTwlRmZGlbRZfVJRxS+EMsCquNq4XxA54npeHOoPuA6//fpwMQADJ7spAlvSWZJig+
gBLIdDbQrYASq2vRze42htdz/Ah+6uKvNffOmyUhwNsfby+yzkRKzG51jUer0nbO+Zwdhux77fDT
RLf49ui6D1D2V7vs+iK9JptSEPsAxaDIAl2DqHAApF1r+BHdEiihKwAWsZgHKy2TdxDogwvQdHt7
/pqh1YaXOkNRsPfX7MJQ6SLV8lj2zGB43dDKXdaWDNTFkmUXWud3bXGh7R5GGqTh/7AiTzzvvI31
j9ZE1+MIpNfFQwPyznkrERsGrbfQFLWmTVp/sbahh9x3TXBMjTf+p7UFSvdVMy7Zpflf9aOMrJoe
m8JEGaOz+fX/74KVrDQQeR0652V04rqhx3QzebpuaCVUaT9ko104zjkoms94kvyUoa1/n4OrfS2r
0wxkY1Z2WYeaHapseN7Yxna6uBKisixGK3QZbNKGeEgajiUzPXRqol9tbOFhPYKWBPe+sXIPPQuP
G2UnC+zBPfcNt2KN2dUGl9WHhFztzwhQzlGxcUCgkO6zutrSUtHBGqhA7NNKHjwPGbIx7Uu6WStn
X/Q7jINlY0H9WbwFDtp3R0H3tGQj/NU+lh7ozlKyLrvkU/rZt4YnUVUv9c4LZaAqY5N6cgAIhL8M
wRhlaRiPtalzURP9vhKetY1KM8AxwGhUf8/W/MVB4HtsD77zahclQudqbWkVBNedjsYw/5HtrDRD
j+LPvFI23Wo51MU2V3/pVz/eIGOwawNSe1dSCI503eS658Yejh3YomyynPYNrW6bXZpZbeBklzrv
HpZ5OQ48vbs9tGYh1UaVMMhFPvWwR4uctVx8N0dXj6FyrYkdtUclGJ2GBD78r26ri22zl8woJ6Cb
thKWkgqJ6wuMXfc/fZ4s6Ryt4676WqDim0jVysJKR+ccQrSTbPbJa/bhg9Al9af3zUHnirSzswup
l7uwdY6y/Xl7HXW2VgKSBQNdghX75YxSZjbMx3DbmV1V8evOhV5nmcEeDR5wOy+I2fR136SVYHRW
z8snaPOcQ0ccRsuO+3IyHPZ1DqLslXMb9hZYh3Aed/jnpSzvp7Z4mazNdMfV2VsJSbdaGd08+Dan
uN2CFi5AmXqXVVQ8E+VNGRY2rNIVXZzSOaaoXuwbWjnJdsU2By1BYl2yrY+c+dolyNOn24NrTK62
oRAgXUo7m5BHmqepjMTy7O/chVUoUyA837UnePcA5BibZex7poOmbtZKSHJQk+JAeDUJxNAJ+IWK
JvzEeG0wisZPVJLeHK+Esr3mQHf4N0/bQzDV+zYFlaW3dCfgFn0P1coMmOSRr6/lArPvW0slMgUb
0Q8lsJZ5VV3ynMZBUX5hzrxz7kp0No0MUgbl4bOde3E3h+eikIbqkOYkq/aeQKPI832KoeuMRm4W
L9D/xZW8bQ0bpmZBVRCTUzWzDAKLPIaLfyz95mWa0uNto2umrqKXssYl6HCbyKNV0r/KjSXhaj97
3Q8ZtAZv1P2Csm06BRuybMNub7P6hRYQjQbQU2z1sTaScX5IFo7DmwpXQh1HTlmHEzM0HWMi5ogH
YZLRT172WDnrQdDsUC9OIsp7Lzfs2LrPUmO4J6hK11iThSSzzWK6vljDmfv8sG9hrr7w7jIKfFoP
ZqY0fcx78GGlZ1DfIgMda1OXgc6nlPMu+CZRYRBY+A2EBWC2PDXQebw9dd3QSiATBxWjct7I47x8
2sbtbaXyx76RlRh26hZCyfaKbWoOo62AXseaGe5zuvVUNlfmL0MKnhjAqNHkKecvddFGyJuDYwgD
jVFU7FJjlWwDayCQsWN4Ar/ctzbtXnZZRYUs4bmdZF6PpVwgu1YznrB6j5osAksFJflh2OEiCoOT
bYicSsSLMNW8r/v/f4FWgdqC4uQjR4sXSiLUW0+DO/xixfJXfm0PcSqC/g12tIi10/hKsNIRvUZh
67vnIKh/FKVwIkntL/usf13wd4G62lmeF/OG27pwTiuIRP3KJCar8xklRvG0M4PLz3XOuJienYol
ReYf9s1aidEsFegBDAryGBAu7/uO5OesTA0H4Wtq/2hp1TC1sqEs2UoeQWKZ2PnytWzXNJ7L0jpS
Jj8LCuDSvs9QorbtJshWOhl5dAvxTQ7inzQ0vUBefeODj1CBSkU9l7YsYfzhegWhbdzZwdGa5b4F
UHWxQwiPes1I4Tb1g+cntmU4K3zYmY2QVWFKYeFnrJUYuKvi4i08FScSu295G2Uv8tycW8P+p/FN
VSF7ra0NTQSSPLLcqg59XizHrQejxe111RlfCVjbkYHnQsniTIYwspYL4FBHS5rq9ppcr2pkO8XY
9VW6uOeCohsnfBq6Y9G0cd7ugiQE/8OWvksJYEsDLHSd3bNVbNaZWjk7+Bsk7G7bRmd5JXRLKBm6
vVgQuiy7s8PskOKCcnto3UHqf/9/N3NnnhvP9XtsJYMAN2xvDYc+G5rE7nj/zV/d9tIHoRdn2zwl
c9pZR1D9h2fCjC0Suo9TAjpnGKqCzO5lYe13W4ALzk6h3nj78zRepaKYCjQ91iyHVzmsPAgvOHs1
STa8XO4bXrnpMrBgBR7F3HNXJr4fRhDVvSubdl/GUJFMgc27UdioyLGhjlwRHEhgkqrRWF2FMLXS
7mQxleTRc8OkSt2E81+3baIbWQlkt8exxx5w1Z1DKw6zmePWSEzuqhv8+v933soDkRYrCBwf+/Ef
VOPPW7iz+qmil9BZAWqs0CaP4JL66S5oFiFutqeTFBlaRSyltujqpWjIIxVL8Wnz7TIOss1UXdUZ
Rdl8O4jmoP5EnLPY7Lia0+PAbIOD64ZWgrP1u6qSAkND3uZYtz+ZXRh2rY8jE8fKP1dyXHsvk26I
vpAgD48cr6qR1Ybs2ffnfQ8fvgpYcm2/aYaySx/BKnJfhUnO6ifI8BlMo/sA5ZYboHa7QQuPPMrR
PXqdk1DP/ndzTFVL3fDXneydp1tVvU5tVqUgkB8hbQCKHrc6ESPp4ccL66s8vVaYjm4eOuSRN6GI
iNd8q3tTa7Zu6kqQtssAyo8K/YxkFXGW/Rqy9t9l26Nb7gd+qByR2ylY8lTgGFKEZQhmiIKKL8UC
/Ovt9KWbPP3T7l7VQrGzZ+kjr1gJVXn/E0RXmtip+9fbP6CzvBKtQOn1jl1Q8jg19AGKIv8Qxk3w
xY+POb4KWmpqF2o5oAV7zOf2y5bn99ti33fB+rNfyWnX9FXgUlX1I25WLlJZWp3TeXveUlPD1TX0
/3v+9lXkkkCrTytmFEAcNPq4hCQAG8bUEafZuaAO/ikf/Ndc7iGjgB+paCZmVzi18SZ9dFNxqu3y
vixPvW+qgWvc6D/UvQskOGQF+PTSiVcrd16DdUyaNTXUH3XDX///LjtMOC4TLlBwgSjEq0u8GE/e
36B7YyiN6IZXItgH9DjLMdvHKmtP4frbmvqngZoayDRe+h+WXtduUNNBiBXSnaLF6x9IUz1xf3ou
C5OBdL+hhrE1Ok7LcWSeMofEtQvFgHyQ5XFxnRDET963fdGgBHPnyNCamA9+HU6isWm/z1n5z/9/
6AB02MoGuSyWVTkATCW4333agicQaRq6wT+6rF9HVk6tVtg1jidTkchlhTqktVy7Y8fffB1/5su8
gvu8NznSR8nu+lPKJpkRDrBOXg+JxEsZBwZ8Cr5MuWOiJdcNf139d2GQowEiA+W8SALJigNkqpuk
8KFWe3sFPoqC6+SVIBuqleNmkk1JlhVNVJZZGnVwqmhl+WY4ROg+QAk0hiOPQ61RJD3eEsEi23Yn
INulYaGvC6om1OsHOH+ah/YNRZVw6RLorHjeEayd+XrIKF+b2PWb4k3AauzsBH5VR1tbhaZKgcZw
qtD8vAbCD/JlSoIBEPErCPiUZe19lo8mEL3mywLly0YLJHqhkBAWhizXd+ZJ8OpTUt2jy8mPg81L
0ELBn9tlH1sLTKnkE38B/YC04Gm57c1H4lZjJMxtBzo3UNJIj9PSwPgmErcCs9vaMv8FjGyFYbPQ
ja4c4jd38lpWlVNic99KArjB00I7U+1fk03UAwGtxrmZAW5LKJ3AuS7vUhBeudWy4EW5n2NZzXtI
A+DO6vlgEXUIrtmyT1Y/346IRP5W2/ZgCJaPdozr6EqqsoTDZTvkU7LN3bFN5aeimetoHYqHOmu+
7soo6qlgsMu1cAX0sEFaCQrFqh0PEIH4txp3FTyuX6HkLOBsOu7PzZSUfinAyS7GY2+jV7oMqt+3
v0FnJyVl1ZRXRArvKplo30MuJ6o9Oh8zVkdj5ezpNbl+hhLfgWi3GuSkV5el94H9ma7p39s+XnCM
rgQzAY5lXF1HgDvKjT0czDbfpEaus44SyU7ZBhwNFUOykEmKNmKbv85fSlrXwom7XEztb97kvP90
ezE0mZYpoe2HzbgCIzskAZRuuoKDcEI8AM1u2AE1mUMFmvKNbkEjcxjKWV8CvKC31AS20MxcpU93
a3+DBB6UNytryc8TRDSARIE8mzc2pvcm3ewV41gDZ1vjtiKx3A7UBM1zVvH723bXLLMKM/VJn5ZF
7wtIrRT3Vinyg+Oye6v1njZGh33WVwGnUDPDiUauQ0LsDmrhc0mRk4re8Aka66gE6kU1DrQg1ZQU
Y58WUdnPfRPnKzF1LunGv5ru3dmsHkQ1QaNRJCCRFklRWtbBb31T9UU3upLnUn9LBcALIplKnt1B
eVscJLiSDWGlG/36/3dzn6e+6JDl/HsvSNs3AsWnHuwM3CSroPMeJbuJcLGnrcZW4zldm/T90JwA
F+WPbFho3AXjz9tOqgkxFYWaT4udZ1cnXZhvnRjJmsNCxrsmX/edXlUw6oYr1jTPyKOdHJaoKLbm
UOTLDlwntgBfiV4STugwmjA4eIyPbVC/5JMwHIg09lfhqP3QrWUrXFwbZn6YJ+9y5Q6UW/MJlEQG
5TeNB6mo1Dor5iCDUFJSjZl1yokDvjBCTXrdutGVs0rRssmTBHvwWLjx5rcvWb0HeQSzq7jUocQz
WcpLDJ2O+VvV1qUA5VZtG0yvm7kSt/YYMCDKAuwoQNdGpOdPI/UNY2tOoirt3sxxm1pTjvvalRN1
TO/JPEUi6A9hCsQOdz7fDiud9yjRWwufggobxq+n8pgt1SO1sm8oW30PuOmZQxO5Kg9fnldbZ/WQ
eR4khRAWi2o63NW7Wm2va6wcUuyWj1UnKpGAb0XGYEAT39G82b3eto9uiZXAFY1dZOi86pNF1su5
ATLomNLNsGtpLKPCVh17YOuwun1S42YJEFMyetWp9Ezae5q5q1R86I7oWzT04j5eSgiTpvHKTbIc
upkrMRs2tjPwHLewrsV5pymfgpmc0RHz122ra7xSBa+WaEpze5v1yexBiUMWEqT165Mb8t8zSIhv
/4bOOtdPe7ctSjnZnci8IcnKbrqg0iyzK+5uMOy6HwIZ4JcqjHXjM7aUyqaJGNaYdi/ELqIs/94F
4pO/iaNtf7Loz3aaTi6zzwwNv/s+SwloLlCO5NtCkypbX0nF6sch60w8Grplp3/arGHWJEcfW5dw
cFdyUDs6FJBVi/zVqHqmKYa4Sjj3EDnK2bTRpHPXry6kg6KJDg+Dy7Zn9BW5SIEU5iwsk7q0zg2U
ACfbtiybXLFFdPShZaMXdTwz8Wxq/FhFvgZBySVov0QyW5dm+znZOVSbPwlu2oA+BDzAyVT8a53n
lpAWDl8g/XLvy7UnhzCfoBRHktzq7viWAx1Zl4eRuccpW/0jJSaSZI3hVAq/GSJyWS9tlHlo+xSU
1WmoTZVQndmu/38Xmk0vwU8KNGNCOD1hC5xGK6LsBxWGysW16vxBKVGl8VvR+OpMRYG9VQz2sffL
32M7n0c89YOWzX6Q7VTHPOxPECIz7OY6Y13//+6LcJq35xR80QmxXBqNopPx3Ax3u0Je5fYTzKub
YMPxzEdT4mfbb9mPFfCjeN/oSsy38zRMleACgg1Pc1/hdbg67xtZCfWssOhaQzY06Tg5ep5/KKqX
fSMrQV0scyi2PhQJl/2l5MVLNhCDOTS+qQJhmbMsnNQFjtvoDqT8brVoJOtXuUs422YqGrZjvAQT
hD8mJa4Rn1njD6dicKw7y69+3DaOJomroNiQjUVFUL1JQvo7W3Hiy/0n9LJOhg1IN7wSvMsyt8HY
wEBu+NVy3O/Sm6Nla/66PXlNIKl8fXaQV7ZIXRw8eLYcQ2Cz47Jp9t1zVMY+TiGl4HBsb7zJnmwh
KJQ4lp01IqpszBV3yo1ylJY5lV8csb05U36gjB1uG0ZndiVM82ptJHfRE1LkbeLWU1w55K0Jc0MC
01xHVOY+YLR9SCFb2GgCN87s+zp/wvfE23IYp9O+L1CClvfQwJszOiVA0zyn/pPs6meX7yuIq3BY
f+O5tRJYHziow1TQeHEBQ6sqdphm7+ftD9D4poqJzcfF67a1lwndrPy0eVZ7AlrPhCnVja4cuVOr
8borwVsCbON9NYxPeDLaF7IqGHac0eDiWihQb0AOuGi+71j2Fi7r8bZdNClTJeyDEn1Zbw1cM8y9
e3TM3+Ueecz95lT5pvuIzjjX/7/bX0lW1BxnEZm48+DEoXSy41yZ7sia0FLxsPbmu8D1NzIBp9MZ
rWOnnjcveDXYl3VU3r556Dunaglqlyz7mTVdFoFXYN/RQAXEgujd8+q0kknj1V/EAr01p8gMpyid
WZR4rVaUpNcay2rx+n5p3lZnePOJ6SVOM7oKdgUgB5zAuZTQEK4uPk9PeZo9dF5nMIxueKY4jDuk
PThn4JOeLyOZL33krcPJ70wMKLofUMK1GIIaQLQRb6ys+7uWEBFmYf+yVWBxuB1VGpdXQa82etK8
1YHLB9uK42rZhXHFLcPtVTf49avexVPeg7ylI6i2tqUjftjl4vwa0dy4z+NV2r6m4aJqoU2XWC0p
o3AFWK/eAmHIZrq5KxstXjq7wmnwYN/7c36swWF2bq6Fv9tm12yEKvrVk201sWGWiSyWOzstXmR6
DzDF0zxXHRDTuySR8OilnI1D174e4bHfVqu4D7r6qkhwvv0FOvsocQuBYtH2EvtsHgRd1C0QMvvr
9sgf2+Y/nH1+MXQWmxeZeHjhbMLtHAbAl9D7bfUAxFmoYS/X/YwSu4EtQuEWG2IXT1R1ELyGc/j3
Yjn3fV3/JsEeYkz0oahwn6qYqtYH8A0Xnx7SgKHrHQe3Mb35fJwfglA5JuNBwOPNWsskr+2zN3r3
C9tei//j7MuWJMWVbb8IM0AIoVcghoysrCGyxn7BauhmECBmEF9/V9TZ+55sVSo4xlOa5YNQuOTu
kmv5WgU53F+K1xcZTQ3/dmBW4805gBr1xe3VZ6oQ+AGg2Qj8prFv/38RHJTndbVfC+TDlReRnwRv
BJTrNvzr9cMC02E+NMhIMM3NdJFl+64jwPO6c/elGTMR1la9ETtNO8j99y/wGt4GBSVoc0hJFVWy
O1qN+8kfyotjVc8dqTfCqGmRNS/ueO6I3Cp6qNWDRZ456U+8HFZAe3hbXeemtdCc2QpKhwO4BxgJ
dR6XrH3P7C1tPMPkdSyMGkeLQMES+jMQpgKPXWhx/t3x6Ubx2zBzHQCz4h63dokAXsGV7/hI0nBI
qm+7dr8OfwnyDqWpBG0sueLZSaSecxoYFFH2ja65rk3qvg4I9n/n0G8evVEJ1P2Gbxm2vw55mchU
2oogNc6+87gW3tEHx3Uf+KHfVPG+6Wvu6xK0hgQJjrMlDf6qsPHBTTrv6FRFzPwD6sL40pc5smPu
+ieHVjPOssE+AAfTkS5rldpVvmJVe+r96KwCQOFgs6nOtB01Vy1JXgU47OAGAYG0ULr1j74bdolY
wiyalwp3Tp2q9mEWG/hFa46qgn70CrqxooZwphP5ZZAJsaXb9Jcs+O60aeSs8wn1zUjQMpz8raBp
sBDT0m7iQ5uk7mGhynOKHwCr0uvazjtNpPP62UVgAQHrTBfw/Y5PvRxp2LO+OOSW2xx3bXym+a23
LmgutdR88ZriofPJ0eV/3R/ZECp1Zr90caAPncA0dTX/WidoOyHBQOcz26i+mEx/+/+LjBtIVF08
gRMPQJs0Cvgg3pMBzcn3Z//q6Laj10ZySVjblE51cWe3CaVEO4cDue49h32Mrm0b7hYSL2HQt57W
wL+0/SrxBt8H/Of9yb9qegx/84kXpuFlK20AK0ro3X/jJeTYpnBctpquXo3GGFzbMe6YZbMjID7b
tSzO049ETX+r2o/ydIt0yfSF2896Mf0Cm721ugkJtikOHosL+rS6dliXX+6bx7S22s4ppZPQkkNa
tR9/jsNahKWNFqx9Y2sXLU/WlYWbeXXJwDUn6GdXbOnammatnc/Q8DPg6cyC6K+VRngIfiAFPe6b
tBbn6xodUCRpygtUZ/vYrs5kbN1439hamJ9mZ3Fu+heXah3DFWiEtNy6LhgsopdDbIB71DD35aVQ
PUoVILaE+vTWhco0uOailVTMLlNswhL0bRzI87Kd95lE7/ol0+rTGe9pF941oXIg4j7v3H56AURM
XVPlJbYf0B8Hv+oPHPLTuxbS1rySeM3cz2wsL2gOi6ANemrWLc5Dg8PrtY9gsUrLX7G1c1aeWved
tYZgWT6prTcM0/iaU+JUNHdDdRvfuZA8Zhl4T62nNdgqQxvirV7/mCE02gSBDx1Zqf4aLPEOmBg/
5Nneja75ZwJ+KCdD0fICP/2uMgegjEH9fX9ZTXPX/NMJCkcUnBZ4uzvJ9GcQnPG1jWD4+ti23uFU
Bx1zM6Gqy1IQCKyXAKGu9WMO5ridH9CclE+DY3cB9uTI+UF0Tdz7yXsgpnc5qq1XOxzfsW1FU3HB
OexBZu+Lctp1ALD1SkdA86awJxwvHDmTWKGtqSNefrq/pK+HLluvcwAHuliFDbMDwNOFTdnLA9Qt
9pBvMxtMwf/Ozp6ddKrIVHlJ8i+L+DA0O9hHbuNqTsqrwBr9DNdqCYknt51OzNtV2MbQWupkFoeM
ALsdKMbyYDMQoK4yVi3fOXPNPUVP61YFLfJQ6y1pOFqVe8263NuVnW295ze3Bo8vEIe8lLl4ZGp5
qPlG0dCwUfRqRrHyLO+tUlz6EsQyqjq4ybIrW9h6JQNQg6wbugWug97nfuzeWtzZ8B1DVNELGS6Z
6lZKeGVZpCQEzvqIkPsU+NOn++7zeraw9R4eKTJQVnVJcbHY+s7N3c9F3YuoDNrQ4VvUxKbfcPv/
iyPu6ifQoyoBtFPWe+p/4M6HTn3dN33NP5NELWrMFuecKjvu7C+5Gh+F7Z6STYJB07bRPBUdO0my
cpy7BrYeeytA73a1z5X0cgb6OFamChTAOBp3RK1wwdj1NmTbgealY9Gva0mwbfLy7bKkcV9vFY9M
G0ZLoRmkzGfIWojL4HzOSFyil0CmsZUfdi2oXsmw07IkQc+KC/hhfeCkkjIsfGBr2k5mp4GOfCPO
GPakXsuYXLJwv8G1qMrnt43Hnxkbjpm17FtavZjBoEwnVpR8LssCHqKFO/TBouz5vo0MW1IvY3RA
kC22FxSXNfNCB3QORfbP/ZFNVtE8NU0qkEHh5n8RA4sgV39QNaSqq604aRpe89axhZoIgoG4jDmQ
Tc2v1LO+DOuH+3M3WUVz1KJOOGDmsErjoAGlQosIJZ/vD22at5ZSR4Xmh6DFalI8J87WYQTNqFcc
9g2uuarlgo5AoWcJ3Q888koAU/r8CH6s+P7wBn/VVQqAvOhZyzL33FL7YVDJARw4T4oOoUj9jV9g
sLzePkYd5hYtqKkA+Fo+o2LiPFquUOf78zcNrp16FVF+Yd8iPEKlHTdZk4epVdl73iBsW28b66Cr
wgPaiQufE5Ee035UPlo/RzD8bVQGTfO/rcuL5MetSQrWj865Ikt7TtNKxYkNZcn71jGsri5X4KpU
pX09Oed6Iu9GnCHBXfp9Ch5lmW7Y/9XSMix0+10v5l+MtFtpUXaXXH6mVeTNH+v5TWu/L6wtWnCD
d+nKBam/Nr49pv1lHlk0MOewKIT/dovMzmQizXk9vG9DsLV3zkCr/5X335dVRnyUP9Ikie8vgmmJ
NQ+WUjYV65ASOTrHI0e6fQQRhj2yY7gq6J1jfFUrgk3QXRKUwko/j9ua7ts9eueYD52lceoKcan5
Jwc107754Pandti5snrbmELuY8M6w/Qk+2wv6SF1/B+ev4USN9idapVftOUMbJ4Qd7gq12gYnCVa
UrGRTgy7Uu8cIzXtiyYX4pLJIvqtpwqu/QTdGrv2jK5qUDDhrqVb1Jc6SADQnw6kSje2o2nmN3O9
8NiB27XD1IATWu1dszU54Oz9IWm36j8mq2t5dmZCsSDhqBXK4etK5WNV2NF9oxhijd4oBsmEepgr
q7iooTqAoPqTyOV7NqFvJsjLQ5eQnRbSHJZNA59b8KddCFtit/XeZWsVZmu2cfgzRByqHZF7lbrB
6ATOeUy8R4um7wLoSlR995aX6tN9SxnWWG8cS4DkmwvWOUCfyxO1+Ie1zKI62dLYMvwCvXHMVuhH
Rp0PjwZr+dikMqzW/APLlhA8bvvWQFc+6GyrR2ta65xFNv8jLBSHwQqUJf7GVjLsUr2BzM7rtoHm
nnNenPRvZdXf03KLads09G1NXviX8JOs4qBzuEAZL8xvtZtE7nqIgxbLv4f2G1FMTo4S36DqL8UI
xo4aNEb3t8ztwPRHz4tt69oHg7BUk/ZJdxm7PG5smYZFt54mCMqhuyBuOTkziVaG+x8z2UhLujOE
8Zqp9KuLHQBQubKii7N0V1sjfonmvjQAX7VNJuRbb1WPo8DhanSq9/tmrjlvnTBVgcEGlBd1EIrZ
O/ZcHO4PbfAqvRnM6ROKCqjVXeZbXfifBIy6zRJ7cutqbjC63gtWL5Y7SLaKS1tC2z0VU/9Qju0e
KnWcQ/R2LwFezsytETQVm9HAGERzsIeF7zb0zWAvPCpNbZ4Df+6c/XK9VEv7bV28PX33GFp31sGe
hMoIPIr/XEj5gXTyy/3VNIRgovkqdyvAPLhfXrrmoWy+OOXB4X/fH9q0kFqKzQKa8bR3MfT6WYGP
tx/6530ja37pjmWTJwlDebX4RkFESD3n4/2RTebQnLIAA1eRDkF58cVzUrwtnA9+tzFpk99oLlmC
cyYvK6whk+9I/i6RFJ2nKJplG7nCMPU/OrrsUUHH2isvrT3HTmb/VI1/YE6z7waoN3RlBQi064KI
i5z51xVHpyjPyBaW1zR37QxcK59lFC/8qDENcTF2XZh6PFJTvQV3Nn1A803Kl2GkfS8uie1GKbPi
EfqvVNjxrm2jt3O1XTVPFIKbFxecIeclW6fH0fKq2KPV1mHG4E16U1cxtXym8rf93y3N+jgHw75c
oXd0TW3jtmOLkwAlWQiGyXjke1TPEBJdzVETsdToH+dAKcz5+4C54qySutl4CnFunvPKWUBv5nJX
T1A+BDVYr/hjBvr1tP7hVH6UQAgmA80EheDM5Ixx0G/AAk276A8Xbj3KFaro/szCOQcArqmmM7ux
Ad/fR4ZF1iFMLndIpUpsU9JN12WC4toi5M66pY5gAnCasRrP9ZchR5sqDn3Ngxh/3Z+4wTI6fMmd
ReBSllUXvyfocV4fbGd8s/bZzuE1963alqB07nYXcJ4o59FNrzTft6Z6VxfBpCea2DhuLO1BcPIh
VfBgHnzdZ5jbSr84FKzT6qH/ZBaXaUrLyOvJeBzmOQEBk9piRzYkFr2vaygXzqf5dzZ807iHNXNC
7wYJ2OqENdxn9caugHg1KuppdRn9YzM7x2p6zusIRFKhYHuEUBAo9AavleZpkNEW13HxiVroFXbd
4/0FMLmU5rMMh2wXJzOkXQAZQrsryQH1kPKwa3Qdz1QAor2SJEHi8rpDApW3dtkqeRsmbmsl4yYP
JjeXeFzP3PcV5bGctqo2hjuUDmYSyvEcmmHSbndd3VgFB6d/m/OnuXtat/goDAFBRzVZZCxHUCuK
y9ovp2Dx7JAWXViC83JfqNSxTUVO+Tz4OO6whvEz4HBOFbPSKueN45TJ/Jrj9lkCoHaAVx6aTz8d
S362qnlnRdEm/w4KDllk31BES0jef/RJfuLjz0T5W80Uv2PXK4lRBzctJEHuSB33PNll/lfHRx4H
Q1UeZpXbYc/LLF7GrAUdk/uXsiuIbyZIB26Z/VJzV0YgFwR8tg3+Wj1/3Okn2rl6AtWsDBi8sFt+
WRLUtpwlW1Qxhvhnax5eWAEhVQlrru1D50a8ulWvH9dNTbLXdgI0EXRIVNcVXpPXAijOrLkWa1lF
2HbrDsPcBte8XJWN5yrSdJehCStM2VNbTMmvmeU2snamhrKUpFA8d86BjXey2yeIZH+VvDyVNNtI
nqZv3P7/Iru5XkKrxofp+XpsuzJe1kOT/lqTn/ejq2n4W3B5MbyqM9uZGvig43zu2vOQzaHTvO94
txFDXgtSNxNpPm5PVIHcqO8uvjyVQRqNxbsbU8/9yZu2jebkqiIN711PXFzw1jaTenRBybAxtskw
7r8NI3usLVh5YHe0oou5pGHaLMe0gvz0TLdQ4ybraD6rsnXsJgd4oM5KqrNInTai1ZQ/WUNa7Aiy
twXQXDfNCRQQ21ZclGoRXVNR+wTCc+h83fcBHS6Vi7oUAnno0uOQF9Y+Xw7B0v1zf4UNBtIBU2qc
lWByQCVMPErXPfQZKszz6f7ghu2jQ6ZKyfNpLha8J+ZL2NXy7Pne+f7Qr16cYHYdLlUMbIRvWfaZ
Ti3EQEQ05dDVgNQuFpg9JT4OBGseWVV98St+uP9R0++5GfGFL1u0CBw88eJAMLQxCrjvhF9tPH+b
1kFzY3cYfQYYEsABidtBjwmMx7xe0ZGd17t0QGExzZnrQKGfzcPtW7incvzVOB9HaCgl3oY/m4yj
+fPQea5LcxfGQb9QAYZuPFhveIDJOJoXu1Y23soTPSgloLSQdmcHxLhNKzb2kmnmmgd3KFvP0JDs
HyufMv6pV0NfPfq9C7z2rn2jQ6kc9J1mVVXDNG6ArF538woh1lb82De8ln/LcmEeevDcM+SlmqiQ
1hTPtWh2Tl7LwcvK0nFusK591aJ1WRRv3XHZFyB0/BRBRUi5NfLLwteQZexzbQFlvs8qmrNOje2s
FWd4fJXz3zYq5udUsGxHMRvRR1ci6JlVyrzj9tmS3edpWhIUatq9M9ccdbYGCwUUu7xMTROKoN0r
oY55u/+OYJNbCmtG/xq6redT4VUPkMPZaW/NSWeg7NKFoFReS/tgJ8VHOZWf9i2l5qAMQrfCBdvU
uXBbO+pk0x4nCK7sm7gOmlpaawUqBRNPVRDObRVNc7kvqutM25kj6oXInFwSxwbYaDp2Sr3rRbWR
vA2BS8dMlYxbCZuxmirzvgsx/6IOmhHu29wQc/3bse1FrnNzUNnzHGU8NXpxIMcw8awjRP12Gl3z
TsFLEF84lXumxKNXAcKs52Zctzj+DGdLHSqVlDkZZI1nrGZwQt5Ph4S1n+30cVrmjbZ2k3k0H0V7
rBCAPDtnqqwn0b2ZV/mP6uuN1+db5NYvvwgvOsO2u7iTxX3cewQKkkewCo5R17Tof3K8Jvb7NYt4
OX9t52kPadPtg5rz5vMK/r9qwM9x0h/1WDihsyYb3ntLFK/9GM17qVN5Zbri3OE1Imyn2HV+2fmn
ugrTrWhsWG4dPdUuQ9WMHnPOTledg4UdaxlcpHuFBODxvjcYPE3HTwF65zkTuAvOSe/031Dmm9uw
K5fgw/3hDbtJx0/RsfdJ8Hs3jW3cBZB8Wpy3QNtsDG+yz+3/L3yZCWbZ/i0M+Wn5lrA+nKj9TPCy
4DZbL3cmA2n+rHyIwPcSBdy6nuRhQrPru5WuW8/SJvvcvvriBzgLNM/LFLlcFX7YpPPfyQjaXtlv
vMKYhtecuV9UA7VCVHaGMY2ErK9DMUbC7zdQSCbbaEnXDQhDR3p96wPi4ZQGx0xsIcxMQ2t+285i
EF014agA4PIcd76VJyerSdT3fRtT891uUqxZ1hbMIFZ/RAHgpwseDCm9jdrLq9NnVJdPlna+OiWk
+d5YY2BHIH/uonRmew6XGFxbVTyrFSptMLhcWnUqfFQWfO5sZHbTzLU1XXMf5L51hcH93HnD29r7
JsAxtrEhX7/dYu7aunaqTQF67JM3Qc1/EFXFHSVPnpd/Jow/u776kIzFta2DT4tbbsmCvOoF+Ka2
1r6fCRyzSPJmUhAdbXMWWkkQrsseLIXPqP7OIC1izQvp6JcUnSq36/tzWlBrI8S9mjExuHYHqkHR
D6mXKn1uBP58aoTV8uMCETfFHmg+NNknr7E7CKpSYQGdmo320r+/7yPktih/JDh8W7shtWPmNVm1
ki89ZO84/yFkGRHLDVc8FJR5H4GSJkwsPxxLGzXMIUTnTjiqp7VlDy1pwL8vIepdnN307Tj7UZuL
t06evPFle1zTLqpTBrnj54UQhKbg0Mr2YuFOkLt5TBeW7zmP4TdoKQJVUD5YmTV/maS/HDw3sR7l
3CUb+9mwtfSHjpEA0p+ytnjbsSJcivUo2M9CsMP9BTD4ot7HTVc1JNLvcDG1vrDUCSu2R0bvtmW1
EFJ7nhXMDkYeF3BGJWUMFazo/qRNLq4/cAykSG46icXbuRl+qiFownrIxBkC2m9r3tz4+IoobSw8
C9V2nIp1632eG3arFloIBAMmunY5WBA9iA4601cL7ZdDxqOuGGKZT8el/MWtPZzVNxNqUYXzOXcn
PD5kIQQbemh5dUnkBOlWdeJVbn+fefrLBl6I7Gawe4yPB8EjyapwCtR716nCHBreVjrEVUMiby0O
2TSC/P9rQLeQIa/vak9/9whUDaG1Nfeu61o/+KjoO6J8yjK2sUNe39ae/vhRNhQsHkHpXZfGeyNQ
uQ5oseGPrx4IYTTN26exrtdgwsxnlLqiLsDGtvxT3a5hU2+hXE3Tv1ntxZlNoLMa/cmtdy2rPl77
OZrzLWI609C3/78Y2lmbjOFp07v2FVVZ2PS07SKUN/Pv933TNL7m9o7LLeUUNrnalkXyEFeLYghp
4pCNY8/rycrTG8OnJHcIcFAQLrUqp567ECQUsivDoCCN886bEuX9BCdKkZWRbPsOJbGVjaO9EeoN
X9eLbqU3pvbIE3rFtey45DMkuvKDygrkp+zoVeqNOzUbPdMGQ+pkTGtReqnkjX9d+nMWvK3lxv41
jattAFpJV7aO8K90qGLXd0MIqe7zOl0B1Gmwm5bJp1cJ+eY6md7azZYEksnw2plR4c1YeWPmXxsW
HIqAgCNBRLzPQ1nzozPm0VgtGwYyhCZdBY9Tz0rlgE9NzbuRAxI3nKvNZiKT9bWQngdpW8kSG2iY
5NeqtdsINJS73jMZWpD+7duDAgBCTuhKle2MykdwCRSJZ1ls3MUMhtErcl4G8vEAqNKrYGj/S9eH
anah9d7u2z16Ra6zBuYXq/KvVu6FfQfisWQLwmSwul6Qa4NZNK3F6XVRftSNIp6Wj7vCnd66mHGa
FUIweoXWS1zT7kEEexrybtlZO2xIlw5Z6RTwJjft3kN9avmeo+P7uGvifzy9opd+5GVJr4Xyu7CV
fnOGXvkeVRXMXX93RVWu6WWPuUPspX5se1aFndVtPToZNqL+8MpJO4rKyuiV1HbIpulpnjM8Hm8B
6kzDa3eSAiKVsvAlDC/Lj3PKAFa5HZGGPYwJN+NoJ4g1aFRQBjm9TkuRhv5SJrF0p62mFdPsb/9/
keAJ2jPcRlB6DXgTAZN7lMw6sjndyL+m4fX0UTgWDdpb+hiLQ1N7D4v/tU+36g6mI6n+0ErQyGwP
XUCv/WF448RlHDysH5bIO1ZHlNyu9/e+8StaNoHUo5so/JD/fEUcxMl+BjkyvsI3v2IIOjp7RZXV
c05voV4sOXrPutaNun7rhGhaBi2PNCyXresV/jXNeVTVP2+hZ0zSw30DGUbXH12BkpzmFZR71zH9
OKzp0an/GaqtVmbT4Fq5Ye5BWJFRifyaFnGZ9sea03DapXEK79JJK9rAyqacIH2PbXOskuxSZHvI
/DG0/jQClCrHy/nsXYP258yBV2k/FukW3MawXfQGctCZ83rOAu/K/fVM8vnIdsYz/UXEcUvHI4x6
17x9nykRyuR77rKNE7FhNfXXD9Lb9rC6vXfFzTieuurRg6RaVg0baco0vLbPcVRNoIIo6LVyPwiH
3g5j2SYDsmFw/e2DccFG3xlxzZrA8FsFp1LhKb3c2uiGFdUfPuyg4rOF7tlrWj3kyTVLtxCPpvil
v3nIpWaNk2Dk/4mSOeLX8qGPs7NAlGQfdwUBvXccjX6y8RvQ49pJcOqb8oFTO0z5nnYEOJPeOz7U
6OJqE8e7KueJ9H/3v9Lxn/sTv+XRP2uKnq45OvqkmpdReVcWiIfB6aLV5ueeCHBZyvj+J0xLq91y
GbEJpB5weqIdDduGg61NbRyDjYurJSfSssVKKP/v4kJK8+Q+90hO3Wl7cY1f0U6Xi11P9eL9/y0k
DsN5+TAc/m9fMTmY5r0TmkNnl+CkEyRfgB+ZBgS3fbc0vXecLU4VdBRBzW/yqILo2rxEub2xvL8f
UV7ZQnrrOIBkC2j0/P+uQX6Yzv0RuLX/uFh7DjZW22ChPxrIc1vWrMAyiDJuqsf+V6V2HnL05vFC
Aj3L2YpsxdKIKBm16pmwEYSrj8n8bWJerJLvVcMegBAJPXv4cN81TL/o9v8X509vzoOAA5lwFX6c
+R9mL0rsfbUlvbF8xsM+ywbkmm6KhuI8bInVGQKG3lTuWQ2zucW8azvjvYBXZ9eVH4Opfez8Zd/d
2dOcel5Xtaxz510b9KmVvH90ehnJcdp4UjMZXfPmQaCskA64EbXl2R+e8jzeVLkxDa35cF0Xq58T
17uOnX9qxHq2e35MyBabuWF4vZ08mCaZ0tLyrjT5mE08YvmZ0j2sVMgxf/SSQ8CFUmBDr+M0hkVa
htYoD1BWvr/TDdtG7yW3S1GQtsC2IVbxiDxz6MflCwXvVSK3eItM1rl9+oUz1dZNVhz9OrilD9Hg
P0mo3PhbVzlDEtO7yu3aT9FjhNhDrDKsqjFEWXDfqVBvKxfWUkLPFWeHGr2RDQmp/9Gx3t83u8km
Wu6dvNb3uYtFddqPgv4ARdGuBs/bftG8VJQLnaA0491Kf/JWgcpPLjRn7s/blHJ/v4G+WEx76uq5
nOFJ/3u3JU9jbJ1uid3ZsI5pUTV3Lbul4OTmrn7y1l1pCHzPRqoyjKw3mNPaSbJCIbAn/lfiudAo
3zryGFZU7y2f1tHNlgnHhLoJpz4N7SQsg3/uW900tlbM8dK+kyPxcK3qz3n+tqi3I6PJIJpzWiov
vUli6AWUbutDwTaONr+RCq+cPvR28o7OQgKU5V29U371ovI4nNufw8E/iuMyb+xGk11uP+rFZiRr
65PEwzeywYoyy41H1NKWTbkE02bXu8rdYsn5ODb/LbHcTrH/W2LZuqKYVkDzV8/KASFMcEwjyonZ
0h/q4uf9bWMaWUuo1ppIMnQdvaZiiEcyHYo9vcyIMa7moIUrlynhcKMsj0VRhgR1rn5LAtNkdr2D
fLSlL70U7j8dhzfu4XYzvJl9PQyn7cqWYe/oneR4ZXATJ6nxCmYdasjMNLhmAaNx3/KmwTWH7cqa
2Ymo8ELiRTjKZF3Eqg3HMg2tOWzrowMx4CgmTOvbwvqKU1K39SxpGvr2/xfuxDuXj528XQj5CWGm
5tHeA5gO9HInrkjvwSD2PB9c1r1v7fpAK7EFXzE8relYr4zxdbJmJL02y77m6ntD52Pj+udABudC
PfGsP+xbWc1b5yaoCgDL6NUdk2Pf13GaicciDeJ9w2sui54Qi6CfDGfgvontBDghthyAb9hIf6YV
1vx2IZSUSYdl8Lh9VG7wwGZ17PN544JgCvo6xKtLR562ze8rZ/aexPmBH6y/6ck52OdkHybH05Fe
VSdbMMa1FFznTZjPbZSIPYIHCGs6kAv4RBsqM7fpe/LWZh8X007L6/iqbFzBMZbgMMnHNqrl16FJ
Yt/eeVTV8VWV6pu6KW6JEI+lFvfiMS3jaRc1zM0uWp4dB0JBr4RYKZkMUXKJ69KLpmWLJ9+Qp3SU
FdhIWGlnuD7NvMxT0OECwBqBjRGgi/teZfqA5rR50jp8bJCu0J8SqqGIcvXr/si/A8wrxxxbd9hh
rMbhZvkh9i5e1EcysqLhglvaqTykR2sj6pt+gea4wQA08jDgFwSg1yzOkpzvz//1cYmOnsqzgq8S
0vBXf40CdgK9975x/3gfGdOVpqhsFdP0LQ0ID/Pe+7ZvbC25cgswc0nhpUkto9UDF0azD3xA/sBF
MWnlnYQ5nKE9Sp6cpsqLlm4rCJisrSXYDjQeIP/7v1v79bBO9B7wyqrn0QN1/dVrxhr9Ubw4FmX2
hLAQbDSkmL6g3VfbrByhCozajDu9GRAAWut7HuxqrmBEh0O5XQJlBYViMVCn8SpEbOdbjQO3U9Gf
7kl0/MFkqVQEt5skjquRVfIwta3npn1E0/+HfbtR88wZvBNef6tuNM57h7dhkW/1pRnmruMP6tEd
hrrD3N02ifv+L7Fm76AvHfrdsG9VdQxC0jOe1Tn2o8vcj7xNqnABo2Cz7BH58RnR+7+doB/pzPrs
eQQxQea8bUoVtrvaijC4dhBOrACUw6WVPhe9FROkUi78SGCZZfq5B8T4/vIaNr4uAkr9Zm3cTmTP
3vQG8Hg0Nf/F8i3+F9Pgtzjx4sDNFm9RFPLbz3PaWuHgT/LdOha/FvRc7MobRIciTCRdi7HKsmcf
KmWOQLtCUe8cWkuqi1BzyyjsPzMVNWl2AnxwY18azpFEhx0UXkfmEb2MnxSZY06urg+iJjWGwRj3
5XCkACz2Th01zbHYQ/Zz26uaH/Mc4snS9ZP/XNm8KhrnDUvdEtMrQUhHIni9BU03uiao4CYxgPbH
tQlilvtnaTtxmjvxrq2qC2l4bOos3g7yGcwu9WkgfAZ2XKFVEC1HG/cHQ0jScQkFcUYra7LkWtFH
9CB4gYhaIPSKDbioad11aGqwqHTsbNA2h5IFp5xM0HFP1lOT8lhVY0RVfa549TStwykBYQXI8Dfc
3PTDbh76whOtyU/tAOCF5zIpnlg384ciGOaDN9RPdubmn++vkCH/613jcu0FKCJ9+VypPO/QDAz9
gbOXDGwLN2X6gJamx6XkgOfY8tlx/fkKEV3nGRjTaWP1DeFKbx4fGjG4kEh3r4Gt4rT6NU7sOIl8
Y/ua5q6dpCcRjPXUYfQpSb3IKYCL5VBz3Zi7aXTNvdesnAI5UBeQbnKGKB8aHvbQsCNy6IhVe0pF
qdCRBB4yP7TROJEX+066Oli1dYk1BbiLPtdKdJEE0OPZbWz15f5uvCFqXwlLOlZVDMGYDUngXFk7
hws92Cvu09B2X8s8dN0s5Avo9oct8QSDh+nwVTFlnfQnfG3y8tCZP+d5Gq/ZBzmJjf1jKBsSHcZK
XaufSUPY76eJf5cN01hsGM3gAzp8ymNNFbCVuFeJy4cQvyC4dmghVHJ/SV4vYxEdPwUWRwFJIRJc
i8F7CoR3ZihqB+1HmmVXa3IjEP1vBDzT79Cyt524CRnGgv8n3VltVGyhGgyupqOpIEJTUihRIkyA
cG54W1u7UJvkD/mN1i7KvCv5lc1fOv9D1Xys3ef7djdYQwdReUzMvT8v/OqjnFS9AXFQSjfOMqah
tZtwhkaS/5m1It+aaYgD68lN90F4iI6hsiqxBtCh5FcZWLeRnZ3gIKIDpxaIcVlp1gXXSVzztIpm
awszZdge/4+0L1uuG1eW/SJGAATHV5JrEJdsyfLU9gvD3u7mPIATSH79TXbffUNGCwv38DwpQg9Y
YAFVKBSyMmXMVLWl9pajO/OlYWlgZu4p9Y5VT5kMmlohagm6FMDURPmwTlNkk+vgHiLEcFEp/T1F
gKzMXC9tbr4YNvklRnTnzeNUBb3j/Ti2CSWXrGvQfDopTE5xn6mLwP3RjrqmP9UulA5XkEFtJavS
5MUdrpb5Hq8Gk6VL2vb5vXGOyCIbVp0vK7qUvP8H5Juv/30l08ddxfEhQ6XKZavQb8dhHEHDdiwC
TuygG5MoA5HEffsrAFNMBkxRv26TxHFxBYii/eGpioxTQD6Op+20v27Xx44QGS7lFgaetwvhv/D6
StP6fbdCk8TUYVFUx6AMmfK8ZMu6Yv5nOcjpn0fL/RtAgKTFVaqWY99nr/LlBW0uc2uMOKgm+miN
fdiV3tdpALchIaf7y6HYsjJQygR9UyFWXMi29gkPXWgi1D50KW0k+TK4TpystbDS/0Ux7C+M/0t4
IuAEvxspsbIO7cgzFvpUv6d4Dfnv83Fx0q+EykySZ5cF7QfmYDcRciVJHuDVjow6/kfV4FLWjBSx
tHI0C764k3lx++5X71I89hJNlVi1DjJwigyb0+SgR8M6TF9Y1F7KEJJaVuAF7LReGx0PruIzZAhV
B+5HBjZZb092XPAo1PpkR/kJ+6X/lSfw1l6mkmGb9hH69qP/upsFnIN+kRVnpizL4dplOzgL7ASU
BnEfvPJg7P4XfAoUuWtTMv9vR/ifBguljfbPemUjpP6J1bmm/7Kc8xcabdcyFDSoAhqaUXdxdAQW
KitJXm1MNlttMzMAhb8k2WOiEyBTjSv5sTDczhpbCiOh+lrV1Tl1PU0arhpa8t6qKwpjT4deSgsQ
hDYL10F3Ld034BvHMpN8t6tR0lqh4fziLk0oOvqQdhebWFez5+iy0SnpKD5ABlR1dm1uU029FyjM
1Vlgr1WSh9U46OhzFa4rw6oaUiXesu98JC7zXPyvwpsp+S7YhSfDswrjBWXwD7OL6rRTOV8LP9e1
g6pmvx+frze+IGuSjAg8tt1dMrQ3cftPthbRoRNShlh5LfO6rHSQ/VfXHuzn/x9JnWri+3K/mnhj
Nc2aZRuS9KQMWFGGJfuLWofYxlwm46oA+8g2Ng8oI1qoNWx08IKpzp/vW0UVbWTBjhG8afNE/H8O
9z2L24/dvStgj8i6JE75K5Ln4hU88VM86f8NUvpv3P+n/U4f91XLIPlwytC0CZEm/2Wm7qXcbLxH
DoE7dOF9UymGl4FWXurQFqKryY4r/L+5g74xSREZZIDVBN75tuQesmk4MRiAq+kzN8pj/EtMFusQ
1kgdgUe9l8ny0D+/RrO2M0k1cclpx5kNht0YcCvbC/jGQlvooG0qg+//f+VWpjGTgbWonyOawWOz
5vg1TIZYTYVt7wpE/+T9+7Yf/76G/YOaOwZWZDLOys5yMZPGRLaz3pj4TtmxO9HfXvbKMAXukBvp
sBNrawkLv3pHwfTbbNnH+xtdcV35+73h1fBJz/raqeCsRUKGIGPjdS76j5vozsDsHnAml7oycQTp
Z8MDj6KIF9c5L04edqCpr7UspW/yBe3jS1mIy3nNB5b1Mfjk0T/4NKaPZfKXayVR3fsRT5/t6VvC
dS8Jb+3U/dek8GaRYuvShM5x7U8RN79nxLhZ86w5ud5ysX10Ka5tS29lPYWtQDN2ZQ7sxEvNMrxV
QsXQcjUelGzz1PG0j9M2j/w2SJkXzqwKksmJyfjRId2BcuT+Q1Jhz9qG3BbcnON2IF2Y23yChmB+
zlvdk4XqS6TspPTSBLtMzLGzuBBpMs71mP1yK+cdZdPNzcmXdjzCw7d/ixTyyo7MPsDOWA9rmkCH
kX8dl1ZzHr+Vh+5jSzFv81lCeo/Msee3zw7fbnhTv1CrFsFQJDdLNOf/uY/vv7PvtVc+bjYUPHlW
JaDWwm85mOtKy3xYfT8uQW91/ycUTiGX58u55r21LHMMRYcTegmCNjeeml53G3srSu1fIHl4s9R1
BSkHETvUfNcgUPU4l9tsPVWDjqRd9QWSWxOatP42cRHbm/Vudrew4X4aAA2jqXYrHFuu0SddM1ZQ
oJ9j0uUDGkMENfijbbhcV+J9M++CkeRSPfNJPczM53GepKFLnmn5VOa32fpiJc2p8dvTVH6v2Rpg
Q59MoRMiUXyX3AZt9oZl+bPpPMxzxlvIywyVH2VTZevaoRVrL1fyHVC3j1U1iThL87gd68B1aAxk
XtSZRx7vd8tJTp5vHurLAtuL4YDi2xyAYexnYn+uU51iq2J3/au0X2QdHf1WxHOegmykTL9zZ9rA
KTd8P+SAcoE/IU7BIcYkYuq4IHJrz3hCq4JlmzUxRBFy5Rp/mg/Tirweq7D0p8X8Uon3G1BFXedc
QA9ie1l0/ztUqy15egolsq0dZwHFHB9oFuNclP1Hf7YCYh30RFvy9LRqKPr2EQ4nDgh2Pn8FzaAG
5q1yBvn0rqpuMP1RxO6AjZpVjhvN06LDMr/1LI1tKlf6faNhu6ArWC4NkF92ZThZn8g8RY6DYOVF
I88Du+s0PP6KhZBL/jO3qxlcwiIu8wrklOVTv+ZPbLQ+mjkN7q+1wlpyuV+Y8zSvOfYsp3jYMWhv
38hsbpqdpBpdcmqjbO3BSHsR99SYH+22sB77ArJ29+euMo90dhOW165twjyplT+tnh14lfiJniv0
b5aXYz+xf9irY3tL+nyyTLjCYvRP3HdPdj+dbS/9ZFXO6f5PKMKS3BrdZ8y0hxQ/kYNNpRTkqap+
9cLQjK6ykeTLo58wcMriSJ0BS4vA2rqcRVbTz2JxROhUw4/7H6FaaMmfbYMvadpjKdrE+CxI3Ucu
Fl6T2ChyNEvyaE+MdQpaeexRst4893vDwaflDdlLVZpLkJmgKDz0FXLBfzILspTLigCO0tW1EAEZ
puZ6bGwpId/m2qxz9BdBiImy0En69OKbk6UxkWITyY3SQ02TjaQYfTbLC7d4YILbZuI6w6iGl/wY
DRzm2DvJHNtJ1y8Pdp/MLwwEkNNlmoT71yELyZWxpFt82s2diGunRwc/WZ7dZtG4gep+KivZrtCB
H+zCXeKBs6Afi1PelueqrAPKrGtrZw99ZYbr1IPQz9dcLVRG2///KnbAC8bCdZItztPkVM7mo7+m
JxByaz5J4XJyA3hH0VMD9ByS5QEqEsV2bXw/OrQSjP0+8w1od9PoqIihYxeOtv+uYzqWBoUvy/3f
bU6g8zQQLHLzbLI2qMpPtWjC1n+wDqktU1duAucV8omMmrhqgc45tbPIWnQoLtWSSpHISgHTYx0i
Eavt9862Xk38NdwjfSlILuTnitzL/G20yRK30/hZDMsUMHP5eX9NFYmL/FTR23wFjGhd4mwbw9n5
VVf/KWYgGaGfgupBsIohqABKuf9jilWWny64Byxsvv8YbYpocv2gHEjAe1CGu8/tMjzc/xXVJ0lR
SdRdxatFLPHU1o8G6YN8aQN7zgO3cwLWjqjofmrLTPNrCn+T3zP8XLTUBr9A7EFq6n03Tt6DkzmO
5mqqDFD7z76KFi34cJZpRIBKB+inb6gzsi/2fGZuAyWS9Nl3vQBCY6GN/rD71lN9j+TkfGp4aTv4
HsMVYeXTS0W4JmtSuIncgE1yKIZsY0rjfnTRt+9eB56dgfrQHKWKe5D8MDA1Nm2sFhe5nqdhh0Yf
wMof2LA9gFQmrsX6aNFCV5JQ7GT5nYBTD02pPg6lqXlGfl8af3bkh208F/OgWQeFseS3Ap6ltDU3
hKvS6cHT/Udvt7d61Zypb3YAIqRQyUecZoDEbFqvcc+KwAK2YCnJxc3rENfsgNYcLUdOYKbGSVjJ
iY1mmNnkoS/K8/1Npvq4/f+vdrVfWXaam/4S88RpzqsPPS+STfXZWEZN5qnaDJLfrKBkrGuvW+J5
ec+qOQDyJygcM6SMoKXq6qXlMf+XHxcay2lrgR6hmFnjhkYPujyIcqk0hlJ4o/zEwBvGk9Vr1jit
u7NwkhsIBTUbTDW0lJvXCzP8zsyXuJhITFf7eWbZQU+UzkMQLiVWsWHW0G0LuvxlWK4r/74O9tWl
fwg2ab5AscZy43a2ulnfpx2NreSxs/+zmlOwQmx04p9c8rToyJcVx4ncut3avPXLFa4yQAEEF7+I
V2NARhLUzk9INp1H489Edxor1kTu5V4ck0AJpFriDgIKQTIYf/n2rCmAKHxObuY2WrSEOLxYYnc2
gTRhF0LHcE10QvJ75JCRG4gocjd3jrpcsl+TYtcQ1yoll4GsWdCbTQCmR80BoloK2akdwdLRxFJ0
Kd5PbTsUaX4eqBNsmRMkIFPrvJsJEc9DQUru8F62BfkWg4Og8eVWgbOdsfyp8Y3o/vCqtZau4CZK
BnY7eEvceFAIx9PwGqJM+/X+4CpLSc69+SYYq1N4YNZ+4kUZ5eQptQTUJvIgM8Dh1v5VGkcwxvvK
S97urS1b+rXa4nHIwEqSn0QzRJ2oNHZ6e99C5+33s8LlhCQjb2GnlH1gXfIwrf1pqxJNhFUNvweX
V0eR4bWLRep2i/vBjdC0GmRe8n6cxOn+Qry9yo6sh2HaDTesFOcQ6bJnn7KLS3ScEqqZ7574auYT
SqWNu+31D6N98Iz5zC3neayPGmb/2VfDiw56Eo4NuyfG8FyVLHITfvHFenBZd4O9Gn5MaJrPVYPj
Z6GRZZAwbZubtx3p3EF647Pfh7fmaWwYqRfUVbYfLKsiy+YR4W0VoEqk+QTV2koeLLyBjtiUuFGa
RRL1rWudwaZ8rHYDka/fv8BLU2jEuB6NOWuivJji1Lkmts5p3w7XjsxCvyzVmq22JeLOGvB2up9o
NHDLyHO/3d/4it0pN4JvxdiSycMPuMX31PjL8D6OqY44R2F4uQXcdLuZ1bVP44aON1GU75PC1tT6
VNPeE/5X29LPfeazDtM2uvyy0uVTlpSQvtOV+96+N0Be8PfhRVHzZnIx/Oz+dOyIiS9J9r6wvnmO
LiqobCO5be0Dtbqu+IXVgKJ1zsCqcugdy/H2X3xlGsAGNme2cR4aeXt2+yVIqHPDRVRzuKssL3ks
7gAVJIQxvDVYkZmvV+hPPyfueujRxPEkZ61qgzmg1Fxwn4K4GYQxA9Pnz0BNnqrO0FGJq75B8lnD
3HVAao6zije3hdvmteITD2yBvo/7bqVaXumw7TYoq0EfTsQDq9awwA0aj8aVjpvu7YwarFy/L7FT
ERwqe8rj2jPoOkVgZ5cKPIwW+zVOboB+rftfoXADuevbEWVqeR0WY+oNfMmnjV0JKtMM7a2NqTnY
FZaS274XNKEua4mEdO7MH1Piz+fBGQfNB6gGl/wY7WCin5dhiUdaQWKgY2nouKZmqyp2kSxAVHhV
TpLEw9UfiQ9U//Dq7Q3sO8twT79vf9X09/+/cmWTuGM9URy+dt7fRmQ8YeX0urcl1eCSI1uZW+Y2
aWg8J2YRLp03PmxGM0bHpi75sW1z21pAExA3vfFE2uIdZFA1VlHZXfLe3nM7b/Cx+xcHgr9Odva7
KmzAfX9s5pLrJkaFPcmw6bG4iEDmGXBlzV5XlAlBw/r7goIWsDMFT5fYWdfrVjs/OI6ucvAeecZu
KPacqJ9FHoVmYzl/PfQ5MpSMNca6mg3uqmRLo9FNT7gnayylWAi5yZtOYAJwZ7jugpl7eX7OVv/a
iSPyAMgNZeCY23j2aFZYiMwaTwtvLz06iY8ZZf+iV4419MSthYOkeazdGc3oaX9jw5w/3B9dZRfJ
bbeN2Au48HYExvhX0W3nipnvzJJrKgQKx5WRYryEUH1hYfhqdkAeTKyPrNGSHarmLvktpLcczBoJ
eSryn6z3blufBD5Y2A/uGcl53dkCzTRcLN4luHpnCp3cOLVVfzpmesl56ynrm7FEwdeB3mRhoPo+
ZdFU6BQhFaaXAWJF60MMfM+t0FnzDQ8KYyQ2riPjVg0uX3GTtBt5nyErAdICreJz+WAZa6bJ2/Yj
79+FH0cGgfVpWRjeCMvMbglVvueFXwYUkpdSsytV40tHrTnaxZhklMTNzKJsNk59WT03eRmO/ZGW
AgQEGQLWAHZWdQ4eNn0nCXrcQRfeR6t7MCWXAWCTYzZLnhJUWUcSl+7wKZ9dTURQGUc6awGucF1R
7/EGb9UkfZpn/6tXt2d/MDU8QKrNI/ltAR2xOnXhVyCs256hR9x8sHCx1njtm+Q5ML0prS4wWSRv
agsPEcYWgpQp4vmfpvGLVNAtAxQ9bZFdbV9a/1uGdon7rqxIPmWQ2TITjmIbVtuq/6zrZ2t8N9IP
pned5j/v/4DKZFKsoOg12Kz9pbkefyV4Vl2mRHO8KILov2BmBAQ/ZJ4JYDvV2R/nU2eRMMl1D/yK
3SQDywgvKM7eAa5mbeCIncJsSB8GuwoTQyfwofqJfVFeHZA1cvCOcdgGkOFgEJC2hvBP/5+2OkKH
ig0ld5Ij62dmuyG15Wb23lucn0s3fD60rta+Kq/nPlGyjqlN4gG892JIGLip81QTRlVLu2+mV4On
1TR6PUOQGDn5wms3aNLpyfOPkDvvZpEDBXFzThzMvTTzX25enArXA17X0HUwqKYvhYnF9fBWXC3Y
mYV9Gahx8j1xMub6fN/0quGl071zy8FtqEliLy+zU56CfApguDE07Y0e/AnJa3NP2F0ywEJV1Vyg
NYZiOf9Q8yOCElgAGUTmsaq3gF8nMVTSzm3JLsliXqxyPB0ykNwtDlFnyxwM5G5Z6Z6p4X0YnF9d
NWgOAYX5ZRxZSeu8L2ZcLyhhe/L5vsxElPmtBuWgCApyp7ifcZL3K+50dk5Og+cHa2Xdmn44rYnu
wV71Bfv/X7kXc0H9t/qIOyZe8Ly5Cx1iXtniHts8MuqqdWnicQulYN9Nr1ZWn9jiPFRMV25QzV7y
3oJN62QamD1UJhA5p29LOp2hQqgpOCjKPjL6asiWrqgzc43zaQsK9hcb+qACH8NszBdUx4KtPJgK
ySAsf/RBJttjm3Ijy8JK0CwYFv75vg/sl903MlG5eXxLQVmYVHSNTbzUDukf/dgHSfnTywYwYLpA
hKYhpNU1mYvCZjIoC3LbbuKPbI2LNg1z6xuD/Oxi4lV1eJiyDh330+n+VynWXkZoGT1amhlxzHhb
3KiujSDdcI3v54PDSwdykkP7B3CMHb80/Rhb/oUt/gyUEWCu9+evyIZkgFTdo63QLAxAZaY8f8yn
jH3tRdtoyCBU1pGOzSaFCvnq4uK0UjTk0e17syVRDtrfg7OXPM+fKiPJLNydiO1kAec2D7oeoLhj
tjF/j0qDCbJDCKqZ6DSm57rpnqjVH+r0c2RkqxAur70sZXExL+eGbnHRbGE5N5qQrbK7dFo6wzAY
NPPMuK+Ed1rK6baIvkbFIzn47ivDuUp39C3DBpC1AgzJq8tg3OjJXexjqbSM4Fp9YN4LD71LOSVR
0VdndBpFbsk1bqU40mT4FvVGp0xWh8X+OAB2neMRKVl/gRh51+/WHDqq39j//+pM49xIwEdAzNix
irDw0DCzfTGXLKq29tP9/an6hX31X/1CYpqG8LsMm6gWD3Zmh2DtvkG56iwqXdFV9ROSA2eZLbp6
xUZaCP8PEdWLWEjQL+yr4xZ/3P8KxV79F0SLW0QkwjJjlqRXYWe/Sq9/qVP68djwkhNv7gbxWHfD
Moj2tIr6PLb2zTR0it6q2UupL/Vw61hqH2uwFH8wb/7ceYSFQ35EAwqJ6d8l5VdrXLR1Z0HTm8VD
W71041ew795oNmrcTBH9ZYyW8B0mbIblnQQz49kazIgt2zGwqvMvbNbmgna1wcpmo/8Z+oQi7IxB
xyOlmrp0MlaFtYJ4Ggdv53vfGwIu6rnxfxzaMzIYa8CpuA17dBZ5+aUt6Oc26672RI5dJmUwVuYa
LrPQ4xN7CXIfat6sXADvrkNYqywj+Sw4yFJ0AgO65Iyo3/qz+6V0uK71TLHfZdhVzYhVZp6BHWN4
lxT8MGyqXibvSH+E49tyMMh8aHR45oznZZF0zzy30h9krivNdn9r8vvoUiwwoKphzNQAxDl5WjMW
pNZfjnUked4HlyJBNZX2shnLcs3rdfKDGdTDPyt/J2W+vynfWtZ9fOlMz8duckeSzbcxeQcy95lp
xn0rxGNcOQa4BNTFhmnB5Ksfjb445/2MVDxxbx2xdXLYisnLoWBKLeoUtY1XR99Yzt28VO82M+0/
HzKNDMycxIiuS0amW7fcxuY9bTWmUeyXf8UBE5zaJqfTTeQPa3uZ+5+5rxlaZZD9J1/FdZJkNSIY
wftuNz/5zSxCmnAdrE21pFIEMFOEwnrEvJfsspBPJQ3s5bwVmvD1t7vIN7l9x7Df575C5CxPJwuP
Z2kX9pkdce+LMzwI8NqMS2Q4jxbkPJw2orwMquLnsTWWfLcaIJqQTuN4y7azNZ0SXX/236D6t75G
8lvkmU02Ap18S/CA72+gxAADa16EffIrH/LrVnCUQNF+VqL9nNtBOzz0uRVOfhKwMupXTRak2g+S
dw9Z1w2g9SVYsjow5+ZhaHS1LcV6WTJGcx2a0qsT2t/S7BO4oM90Yg+rwYCYXcIq/WszPuRgx9n6
QDASiFVXt3jbeyx/v5u/2uImzes858l0K3Y1xdtCvmnp81RDS4e/V45lxt2S3Azr57a9T7wsSAzN
3emt0oHjW7Jgj5nzBhx33PxzXCuPvRurHu0DDSj2/TKaGfeMD9k89O4HEzoe2dU1+brp+tTf3gSW
LwUFkYLxzhkAmc/7PPSgStFPOpqot6ov+1dJISF1ywWURdgDIn1XmfSUOlnE63cm2wKffeXkm5lE
9x31zUej/aek8ED9PMuaZB5va5xcunN9Sa7+xQy6MI10B7nKUFIw4Axy18M6jbeyMFMa8HycYsfI
iE5FRTW+FBMcZxrzvBPjja3niZ4986SxzT7BfwcbSOL97hODw/tkJO50G6O2jtIru+aXXeyyD+ip
PvuRTqToTcgJFkEGeCbm2jqJiR8icXobLsap+oLAFTahryk6K0wkozyHvlz8tmZolHX9PijrDPJ2
2yFVC8xe8m8/nQpnI+AkWtKXNP8y6ZBtqlAoIzzH3poI7v3TrY+MJxqVJ5wnX3sQ+c3v/Mj+dH+V
VaaR3HgFx4q3VB4eE4Y5nPGIUJVE86KsGnr//6uYSv0NgsDbQGN/TcxA2LNxFkmZasp1qtElz0Un
05LkrU1uXv+Lpy9FprusKeK1DO+shbktdmqBY8q9GvWDkZz4oAEg7FviDY+SdX3ShVd4C02HG6BV
tAzb5iVdn0Fy7o5HsCu7K0k+uzoVlNjFSGNgpr+lrvs8dcX3lepkjRVGl1GdhjORtPRXDD+lv6y+
/kJYogk3qqGlEzgD8wjY3zcaL/0nz3+36iBaiuWUwZvjlqAXysZyWv0jVD6y8l2ZaJJL1ZT3lPbV
BjcSo+tdgXe+OaXvE+ED1aoTe1ANLbklVE5a1gPJH/dd+t510w342VZ3vqoG3///at65ndQ5ozCJ
N56N9SnpNdtbcW7LFIBmbjqG3WLSe669DB9ry33Os8+b+W3qnHAxeWCMugbwt68NlkwHuFCjbsXI
0dNgWkFiVbHtgb92G+uzB7L/4FBwlFkAU6fKVkhX4Vhq5hgMcYFD/YN7R3JUy13dBtdALHDZjafU
5s5lElCgOzRxGcTJ+mZh+djTuJ6msFvZO9EnmqiuMLwM1qQpIE6igZ9mOWjKGx7065UXoHv569jU
peO0dQvubrjIxWY2fGtbElZNqXnIUOx7Ga0JfjF/ZhPOuqV1L0SsYe7qZAcUUUZm+aOLYQlQQdO4
BFqfRKZ7GdixwCgT+9VpmddQBaMokf1nWni44eHumKmlIxQJBmhWpoTGg3jixAgrw9LMWWWOPaV8
FWFoslK7SDFnI3vxmsel+VWVB/NdWV9HbOkIPlNEGXPpzyvNnsBheswpZfo+ZhfLYmcluoGWG61v
jY4lXGEOGZPpJJa51AnM0TjXwYf87vOgy9JVQ0vHpmcUFZs5plx37wc8rs8QumC6MKIaXPbFLE9K
KPjQODXId68sT9tqfhG5jjL2Te4AZCsyJV/GhnHb+t3XL/TMIn4pL8MYzaGIzCiLaYG+Zc1WV/7U
/omvduTC+l50aUXj7eMYJZfpkkXui/hmPolol+fedKqlfz/LvZHjyRDNonCMOanxTWNEwi2iQX7y
HuoPxvs8vSbX9UyiMqqmiAr0epzu+7EiJMu0fUWaeR34DvZo70QCCiSeWH6l9afWhtbY/Z9QhE5b
cuiW8LW3iENuQ/l1LD+i8en+uIqUQUZQOq3judQexK1dflTmdVo+DPNtKx9M43F1nlpdE7Nq+tJp
y8iYT5y4JM6z+pJ1WxpMYvp2/xNUW0uGUlZUdAl61gm2FpRAH6ZLeurBPT2H/2hgM83Bq/wdydUT
lLhtNuD4sj9Wn+wzv3hRdaMfcDCA2r24mJpTUuH0MmGfg3ev3tszEyetrlXLww40yP6kSxJVw++b
+JUjokW9BOTapDFp+DVPv9Ku+0G4pYngSiNJfl4PvGb5hHhoXdi5PmXn6ivOS3ZZo+bkP2QXP4/u
L7vqO/at9uo78OibN6z0SSyq/gItuc9+lYUsSzSrsIfYN8KIjLJ00rmq5srnN5FZYQ1y5bX9vM3l
yRuDzUuPebWs0FMxSxglgbHKEkRTj4uu6q5wN0sqSdE8TYFNRLBNly4iIKJzax0aQmV2yZOz1GSN
66CoUK31Z7MbjD96o3+/cm/RINgUwVRGV2b+Quy5K0jct/zB3cS7jCSRUTbRkHLN2irMIyMsqzwz
LG/eHdnDu176o/QObkoZXWk53TJPe4jg9CosG9C1iz/qcC6qaUue22987m0L2YCANkaYJYl/as0i
05wEKrtLjjsyLuC5GH01P3g0DfviY8NfxKBjdFc4lIyrNCvLrLIKG8ethggAlGAxzBa6G/Y53+pv
3BtzTQhS1ORlbrup6+bGHYAdrKrvi/eu877R5r1hf0q7a9N+vh98VEshHccmB8LCYnCwQjQ3cCeH
c3EEZoGcTMZVrs3YiKJATAAeGo3lfWwv/Hp/1qollnyX9UDMWCVeb6Ew/LUYu+uS86cutz/gPfqY
a8lYSq9xKXpw4AAOXwG73qKtmTTB8m19PBAUSucvbW3fWwtnz+zoH7tYlOmenOgfzROrDiB8ezaO
Faxlejv0GZtZmyEIkcUBBTZ5zEedbrniDdGS+2TMRGRt2uIzREhC0HGFxZOAVmQapO/GAFRd5/rc
i4c0WjT5kWLVZdSm6WesLjtsKJPaIP86Ee8vg/9Etfn+plK4grn//9U5DAk1pxtGpHZMFCZekMev
Hh6so2ODSzdkx8gn4fWw1bbcBvIlNY/5r8xE6k7pnIHzAH1coLcvwHLa5QfLBTJakwzcKXsflQjf
cCyI1ZUscK251VhbcfzKxHsg+mrRKU3mGzEeawhEtl8GHY+IYmgZpSm6siVWxhCgW6h/WrPjR56z
frd2/a5DqykDNfk2GhU6Y2g8ldfE+3NpftwfV3G0yAjNvMvHEhQrNE7m5Mw9EtCGPeKoCYc6uRm1
pSmvqgwknb+4xIhqWJw15k3xgCaNr1UzPZlDqXlLVr030f13X3mSVSZ94dv9fBtO9OyE/NLf8sf1
vF+Pk/BgeiXL9PQtGMA7E9Gg2kXTluFUpjwq0EJaJTq6BkXA+ftq8Oo7+pJArsABnt42n0f6ozUf
7eVhGw9Wz/8236vhN5qPvGN0vqXJxwxUmqLVSdapFlhKmwkeEievZPMtJ1fePLrpOz5ozkXVvUhG
ZAmjmAy3nufbcmZnHhdngAS/2xd26i5JOMXs+b4rKKKxDNDK3NqYiIcHohz29736VHm6UoHCOjIs
q0Gl0siFvcaODRYjaw0FOD8NzjTJiWr43blfLetCy8oGnzVqdAy1eJbl9ru6soFJ9NCdd8w4kgOn
Y+1X/g6Z8HsaGDbEe42/7o+swjHIME2TezVJJ4S2+Vy+787LdfswRUlQR3l0MCch0kG7oFGIuit2
0GbVUemYp3U50lKInFMGaTnVXEKIYJtvXtOt0eDU3mmd1zZw/fJI5/r+E1LG7HZ+6wypCUTicB35
Zd402b4qahLJaQ2/5yDJxtxnP0iv06UO0U+O20VoIZHyIx2EQRHUZGo8tNH2Y+thgQEiCbLinGdf
0vSSJV/ub6C3h2cy7KquUDiZgbyNgW8/l/kvny8DoCrfIOD7+dgvSNlzt3rpsnQoK63CPoGELBym
sQsskMQaPNcVrN8OP0zmyNvcPGGE16j+jDlgbzys0Elyf/6qoXfLvYoPIvNcVPoQ9puMzEDWuV9n
vuoKMW9nEEwGU62utYt7o5jUe1eoxVgFto/1mBdN2DUv9+evWmHJfbfGTrekyrfY6X/O+WlrYzf/
6uSaJF8RgMBs9rt5UJWxKR9RvG0ezRBbJ8yiDtXu/XzR0UO8HaGZL7lwMXr25pn4iZl/8NDVX2cX
4Xy4bx3V2JIXT4IYU0cR/dsG4Pz+XYkGAP5/OLuS5UpxJfpFRAACAVu4k3HZrnKNXRuiqweBGASI
+evf4a3cKusqgp3DC12UypRSqZPnWIa8Uze4cu9FW6LXeiu8cmKvroxZ8bM2oRs0XqlCp8KtCWmx
wiYuEFqAGI6H0DVERUx5Wy6HgqBKy6L60i0kpiI0DK2xhoqXYllX2qsFa8xu+DFE8bTu6Ge3N+mm
6yyixKkNAhTbqrzpsRvbhynM/vEYMZYAdm/+vSpLwn1ObzaBTAakFi6+XZ6nE0oAJ5FYSXYBFeRD
fWEXY6l/d+n3fkcJVrbW4KKdhulRsAutn9lcx1bVnMrwcazxxoess56utl/GRfsip7/vx4DmKCOh
EsOjw6xucjC76sdw2h8ywjmeYud1+Ne7uLf1GL4eHTv/NaIELqHlEXwLxYCsuczHnkKJiq5aA2o1
kIN30H/anqboJ43Y47ysscE6+1bw3pooUQySNqfqO4QamC4fvKQ6LTf7AXSpj+xkIuXQ+K4Kr6oi
HzLtDHxna30l5OdYGGramtIVUVnywGoaBDUamtP+tJy8RCbs7PKTL5GmOAmIapLs2bIMGZFuEkoi
XUEGpRsKLK/v/FsI+1JEpgqBbmQltC3CSIQmM0RfyS49w6NhKU73V1c3tBLYfFuKQAhYvvCB1y9w
KzU1n+pG3v//ZsuwZzrmAKBtqdM/gCX1MtkmdjzNRqrCrQKRR70dIWfzKha37Um6eYy3ivsG2dOy
d7xdxVfNbZsNxMraRz8qG3AH+tAAnCCAwb3g08o3O/FH7rzUVbPVjx1kz8Pz/d/VmUs5iCG4MW8Z
wRq7a/jYr7+ilR70SyV+Ab/oiVVP8rGV/QfAr4HEMFFmaIylwq0ozyZr7uE9OfiqSd9CbfVpaFLm
v2b0r5AaolhjGhV5FYZoe0CTNzI42/1e2t/mcDHc2jWepLLkSZlFdpHBR3ljPSyrfKjn/BzYJhJ/
3fBK3NoAXwSLZCicD9FJkOlik/5MfdOjlyZ5VrFXGajuh0laKNKK/DJRiJBVy5eJ0ZNNgQjc8oPm
VwLZpyFz+w73X9llUFrKn0Y0Qh1yepUuj9ZFXnmhtaVrNp5B2H9yvc0QTzrjKIdtDi3vjBclyuN1
/o1PWOKwfe4jno4FfRRNa0qNdGusxC2vggZsUrCOyL4HwSeZpSM1JIw6v1cCt+zzbGI1/L6vpo9S
FNeNm7iGNEOrwCw/AHU1JJFx7a0C/1H0EFPv2tk53V9WzZVLVU11umYjop0c6OV+L5dTRr2k+Mup
Xu+PrrG4ypbX7tRAeOvCW6/Ea8p3uz81gcFpdGZRAnbKyinK5Tw91lneXGQOWbGlaw1vWxqPVCny
tqrw+sEldrqGn4PgH4uCATF7crxPGR5l75tGZ/h9Xm/OXEk4OqHAAJR67bfcSgj9woPHtfxxf3Rd
NqXirSbi1Oj4xbrugJ/qS57st11K4u1aP3QPHhJC8f3+T+kWQole2dQW3yYgu6aRP/NVPA2+yUY6
91EC1t/mZrIzbMp2nY5SJkP7gbumzmtNSw/xlZhd84rQlpfzo3edPtTn7MG5uhd6O9pVhRb0/y4x
B+F/MDjt/Ii2oSV/ao0NiBrfUZnr3M7qnXzDwNvLdlnPNNku+yNpcd4vet5LiCtXvMOt7i+wzpdU
tFXd1oJlC37Oj4vnCK2B6EJbHumXrMPLMr3YtzGeDDUajTOpfHa2mKYWZkPglVGyVuzT1hWGpynd
0LuTvQk4MM5VG8jyZnRtDk0RR6WT/y0AFD02vAqpaMFwENklrsNbdWHQeDA9KWg+W2Wrol5eup4H
9OHQP+TZ43QMDU5UDEWNXNndwPqZTuF2tYvooZsCZCUmdLXGRVV2qqUO8mCthvmxHa+8uxbAhEGu
lx1iB8ApotbKaxlsjR36buq67XLrS2uL8yV3DMnOexvPPrqy8RQctPP9TEi6l63WdTxZPX+QlgnU
rhte2XnI0FQF4BMgl+MC/X5oiK6D5wU0bfcD9v3hfbVQ7nNvce2dQ6Ub8meve+zc6WPjmBxSN7pa
JLfWpaFsBQdVIL7RwfmGHfoWjKYavG74/Uh+E6aOHYDPbPJIyqb1RKX31HkicXlgSNTe80ugdtVu
ZNDs4NJoz26a9RSaj9tpptFPi7ZplElDEq6bwf7/NzOwequueFnC/E1xEk199rL8YWOmIs97G8I+
g/3/b4bv2m7xwPfgpdNK5algckgq3IwMaYnu45X6WtQV0qYC5DVkqG9zRW8280EuzW/HXFNJFuZg
XiufILBAUXSepyzJuu4UNSalPZ1tlLj1xz4CDrUh0HlBIycrzsQRhlNQ5zhKzDY24160GyZ0wxjq
8Kds4TdGXulkwv9rTK/WyXuXh060gN6nByet04rbHG63yDYRM+xZh1otgd+o5fIA6sg7KyqYZmhe
JOCc6mI0XorYXYYsDrtsSoq5YcCDLMvFs0XzcH/FNUuiltI7ts0gg8BG7ZXBc9/kaTv1hn1ON/S+
VG8igVdRLZzBxYwqP3Xx2uIKE1OJbmg1hqcqm2xRIYZ9+xq2HuAy4uN9g2gcSRWWwXEb5F3beukQ
Lc9btsVzBdQWdeMgPEKGsi+1EsRUrDWPQjCM9s3Fspy4ZyYRQp1dlPiVrmMtIdvpDest4esaT6Q5
tvOopfEos3kg6xL7GmjJxSgeSr9AI099NLyUAC58K1tt1HkAhu9evGgFPoP+NUQmFYf9fHonvNS6
+LryUTRhh8+HcFsppmcIg9y6srwOcw2cKjOAZHQ/o5y+0KIGILUGpei0frc8UKd8af0f0OGMPdcQ
sBr/VJuRs4GBK1liIqJv8wTsJ1UcZvwLq0vnNIWL4SDQOFKgxG4+MMYlAb+uzUBHbhdDYpXcNrjS
boz31kKJXgecSKVDUeu0ZnHyppfGAkamq+Jp+rPtLqgKH9uAgn1ybzagWXZMgLAEk+gluZZu/QeF
FvPp0D6hls5bFlVsGAov7Yrt79ntzqiQffPk+EyORrNaQK/LsrHbBqWlYqOnaVovYX+kRo4t6Le2
ZG+08MLigb+3hPPH1sqdh5UHowEIqDkrAyWYp5x5PXgNSSqc5uZUxU9wCF0raMbdt73GO9Vi+epD
Tn5oQ7AEgsEP/UUvzLUNAawbWgngpSX16FeweeAVn9xInLY2vNz/ao1R1BJ5yxsG/JD00r4YacIb
tHDiEnNqp9aQ2Wo2H7U5eQo7AswTXnMamZ/84qu0fwSyeMyCdINC7LFJKLHbZJnFAVckaTlBnpJk
OYuHwBFxtTRHAMLwTbVbeQxFUU+g4Uq55OeMiC98YWcrMm2guhVWTl+/k1nRTQNudzY607p+sk/1
5G6GbUG3yMoJXDjDFlYbLnejIGCvdlNRBSdCTZ0huiVWMugGGDRsAuL/75fx3KzQ/f2MZ8x4zaIk
bI/dr321ibnJ2miehSQpgbLDDPr/aqYPg5UbAkEzCbVkToq13YSEn05Qy7XtpxGMOgsrT5v3BxP9
MUdVK+fDSirf77HMJR9uIpgueW5/DtfAsAVp1lktnbO583kNXEiaBeF1HvoTgNtfrNKkoaU55dW2
5tqe+mHl4Mx0tyndArTirn+Gwb+uHx7zU7WEPtOtteUMKtSZdj/auo0hy/PDkUeafRHDagvzUgGQ
iXWGB5UNKqv8QzAOBu/RWV6JX+B3/Rxc+VjYAPLpZS2GU5FtbgK2y+CgcZQg5h1Hs++GnXrwqgWN
Uc1XKyrbB8SdaRvVbEJq07LALVVYE9/Xd793CelDOpSuxw4xtXQOxZEoYwzOOdjSvroWD880bAyn
jMb+atm87MeaL1VNUuqQhxalbN8dH7a5uh46YNTiuSBFEE4Brna2Hd02G20cRfm4Yqc+Nvy+J73J
CduocaKQo/qD9pln0pd/VDsrYGTCCOuMs8fzm+GdaRhYj06c1O/dK/rrTnINf0aVqYCiG37//5vh
7a13WLiMJLWgsuQsbkxteZmLY4VP39u99c3wHchqhinwYRxBX+2+TsHKyGPf9l/vG1+zq6kdyaBH
pF3OUP/xK/Hiz9XZItOfvBVJUJs2Tk1gqf3IrnTAlEdB2Ds1JeQVRjvKwwTlaOfgFJQDGEXzAl29
8H4Xr5kliFJr6IyP7nwrM/LlvpU0x6OnJM8taJUi9BGQtFij5lzz0Y994q+J0wy/1hp3Jc89BEnG
Pq22KhcoROecY8XDRtqx9Ph0Iq40vehrFuO3LmW/ALkKpK9TaNM98Y2JpKBdfbpvJo0z/daoXOFB
oe4QydRj8gRqkU8usESJj+W/iN4xHTe6OSgR7aLnJQxbXFbFTo2R5bxLVq/4en8OmngmSjwXY1S3
0CHDJZLzv4dp+tIv0KXOJ5NSkc5G+6TeBHTmjUzUM+5hM3cqFBC9R2H1Ina6/CPjuaEiobOQciDj
LYbN4QrQ5FIC1DUhPuK6k41hmd99B95dVDmMGTT3tmJGyssG+Qz/T8rsO6m32yDwMIwMuBvXhPm3
wjHxr+jmo4S45EVR5YR6KXfASxss59H++/5y60ZWIjuIVrwMO5gKkDqPLh0/NQ43mEnjSWrXcuG6
TTRBbjtFXeUcWvl582TKVpMelcaR1MZlL2jyOZDIV4aWP1XWGoPE6xlif+dcHpMB9tWG5YYQixKO
gorP/VrEJavFdKIZSmrxfetryk5q1zLII31LDuN+tfee1iKtNpluOY3Lsk3KOYun7AgUFC6r9itb
AtljvwFzEQ5rf51y+ovYwWS4eWicSO1W3vyyKAd/wuMn7/CsWkCJ4dku5GBI73QrrURztkovdMiM
04eMD739gVWAiztrf2pX/un+QuhmoEQ0gLLcXzv4qhuUT01GqlhO/q/7Y+s+XwleMFaEMzSA/XRl
eQJm8NTLtq8DqhSTI/69/xM6P1KiWOIUrXPs26kdQptoK5Mo+GmvLPFxhaXNT7H+df93NCGtdjO3
g2UFTYapOGWdjB27SquMu/yYiKyvtjIH1IeWt9et6YYEO3Lqa8GKdLKkIY/XvGepHc1zlU/RinM4
LZcmLvAcUXQf6+7PLWjiRSAR4E2MTzCEtu7Hdm94c87Nbr8ISNugfZqM596ub4PbJrxmoPcGXHRu
dt7vujbxW+gWRjm1Q6tBkyEhKMHT8YFL73ktq1NBTGBU3fB72LyZTA+WlAEFeD+dJv+2btXLggpn
Owef77uVJvrU3mao0HsTbtBeikbhfzmb/pbdZtg7dF+uBDYUpike5gROibl7iNzq7FvR39RlBtif
bngltv1wRfHR2XBCVNFz7kRJNwHSNh88gP6fgLyxe9cEdi0n1Fx6NkCEXnZV6Mbc9rzodN/yulRG
bW0uIknmxYGbbuGGvkLgtegfA8TTeB+iftSc5+yrPeWxu5meYDUWUxuerR6sZZmNUipbswvzZ6SW
5MHtTZ2ruuGVy7QVDU1JZqy3425QuahPHZ7GiWUqw2g8VdWjCOaiH8VSeykoBYKzbXNydXvH9Dqk
OSnUfucQ/bzWtNheWgzDh03OST2DTmCdAIQ6WPFX+535lMtCjHuo0QUQ0iAZpXth1MQJqZuBclT7
3BpXGpY++s1pwnKscA8hTM9/Gu0/73usboGVgO5ZL6rGgo2oJW9LI0Hk1n7wiUloXDcBJaCpvQVB
OPhY4HJM1xGcjVmZ8vGvKDNt1ToXUs7qibhNGNSely50A1M2+UhN59v7I/+mMiFpRiORIYmpbfGr
6Mmj7RPDPvG+1X9TksgKyeooxK1wiWiK0vWJQTCp6E0XZ93wStQ6MssDsUReuk05ygv9A5hHrq7r
G97+3l/U3wQlZtDS4GnO2he1T5vGj2ebffa7f5jx/NX9wj6xNxt1O9NhCCjDrXmc+xhPusmY1d/L
jV9IRpMjnv+bgMSCUn43j/shXLEmFlF3AZHwo8uJYXyd+yixa/VLtU0t5tAE0Ry3c0jjKReG+q9u
hZWwbXHRdJzWIuk0N68cLDKDtbzKypRtvV+g8iIlbEU1toElYRvqVj85eGjtNb8Jwl7a0QV/oenw
0i2zEru5Jy2kE7mXyrW8bGyLpfCfHFonTbYYklTNKqiYLlmP1sqs1U/DufwalbICxNY99ormqYiu
Jho2yLIiEGaQ7RA+xmXYfUQHvSHn1ayCitwqqm0cXDvfUjGLK7H4LQKipWFRPITRGf2bhuqOZhVU
CYly2HDt6Fo/FfI1guBA/RLQR2s2LIDGU9Vu6C5orKymAgvgTLEFMPJsRclY8Mv9KNat7/7/NzsF
6KumzMM7Ba5QGY8baxPJVvQmyoV3GXECx1OBXD4BX4EbAt3mybZMu60ecR3n/3rbFqFJk5Ck2sr+
2qydB66W5QcESkqkxLVIvKxYLoEzmhoTdWZUAr6zZEC7zfPTebJSn8xX3HpvlPeGkoNueCXgi7mG
1kkw+GlUibh3vzbrS2H9cX+JdGMrUe5K350cF/61dlEyeNFnpBig3COf7w+v8QAV9wVNZNzSPSzR
ms/RmWb9eB4C8Xp/cM23qz3RgvpiAWQNMMR1+MZaMlxzkkMn0LXlz/u/oPv8PfjfOPDqOq1fNwNq
kaz3vDOzmAfUBYVshGEX0U1hD/s3P+BNPIocgnNIThtoVLZL1dav/tyYim668ff/vxkfXPwztaGK
meYOv0Fr6jQPy6UQpkqbbnglwIdoEBPfKUmEiCrc+KUfQ+FsO1VhZkiBdSugHNTt7HdhDkLXtJ/5
k5vVNy5NjZW6j1eiFvdNzmd/2S/6fYyb7Y1afxROa9i4dR+uBG0ruT1WHVa2aIIEcnJnQk0ADt3Q
SsyuJfFwU4aesKxYy2LPG8U/wTiCa+a+12sMo+K7HLL1edjVQA2Pw1Vk/SencOMxOKYY6qld0JZT
ikjOwOhsEb91AhxgXu2yYyeaivJqImqRrMSiCskuE5ra11BeVsuEc9eZRonXlc1VxsPJT/0c1Jtr
8eAAkzBPpu4F3fD7/9+Ea7l5obQ2B1ePtUsCEl37zT25nak1Tje8Eq6Ln2VoGiw3FIjkCQIMV7k0
j204fTzmN0qs+uDgoTZFBcfOx5emzh9au7m1gYkVUJNxUSVeN8vz85pNXmqPDFIDDfQ5PMqHj6PF
7bPXyGyMqTuZKH80iddvIhVDHpY5muLSGQiXEflc722fGZL5xfGOnS4qzqusw3FZCW6CeUbPPrja
88IkFK3ZIlSMVwmJJ3sUQClUa7UltLLm2LHWYzGmYrvqJWjDYMOu71adE89Og7w0QstQaEKL675e
OXahGw8esJ7g66XtxAv3ZDytRwiGkTWq2C7aNNvSoEyTRrV7jtzmUk/NQcMo4Tv4ZUcyvK6kfU+8
/IcbkaI9ZyMRzoeQRYV3LGlQn63zgLM6JxYKT80IknM8ui/0Acqxhu3//Wq+p/JsT5sATRdDaSUs
QxFnG2/PdQt8uO23qM5Z0CGdNoi8zpPov/B6M9GHazan3zBr3mBnLmIcsEQwYYnPZeg+rHQ4Hdqb
1I5vLxx6SaOWpn7XPa3dn3Jxb753rDvDU8U1RhcKLk2IhbdFFg8U0HpIIlhHGPN3j1VSCdshkjRT
RdO14B8aa0wKx3uquSkH1ex0KlzNXqU7t2sAzE4VPnWZvHbVmFrWmtidibpds7YqaG3kGUBfTUdT
OWavKNjRPnzt10NNi54KWStmp8pwvwRcUFjnsPY+jV7+MHnr2R3LY7cktcfbmj0WNG7mp9Uw3lZP
XAKL3qx8OBbQal93txRWKSokXEEBYqdivXRuD4bFY0+NnqdsS2HnlH1noVC9liLBOwEkesKEheOh
ZydPha1x3qPmGOJdqBb+j7zMPqG36nFuTOKiOt9Rsgpc8gE/WeA7vk0/TsEIXB87Qy3n6/2NQeP9
KmLNm+xqEA5fU2avF5SI4qoazm7d3sKIHtt7VDGNCBlvxNySpoREqS8JzmPxAAmGy/0Z6AykXAec
zu0aT+CO7ZThg51TpL3Z3wE5QlKF3UfFqK1NVcpyySkKLDx1sv7UIa2gkakEpbG/ClJrRnfcOllA
vVeQc+FasRD5FLNZvvRT8+2QhVSsGpSData2qJjObf2hHx0clvnZLo9wzO8W2qf2JmuPonoDGh1g
7raeLj0pcsDpQeh1/9s1uZDKnOByh7NKuOBizpoHSITjHO5Hg+/rxlYy6jbzeesQNFsGMMrNXrP8
0wow9zG/VDkUttwZnXKEnPVSl48boV/9gsXBdNQvFbcXzcAdgH1pWtgyDbKHuofSIDchrjSm+R3Q
JcPIr9C/0BW4pY5ybj8v1lYfq+ipeK5l5jY6+feYgqCpU7bnfKzPfWbiUdTElIrlcggptq0uEVN5
lFgOBKDm9q+mEyCc7I81ePwmQjFZeTDkFipLvWRP7sATC/hAMI79dcjtVQxXUwTYYhY4D3qYXzO/
+zZIkwqOZr9UEVxZZ6GtD2RpqXTCk9wVdq31Y0VAG3v/03XjKwdWGZHBsi1OUVeyTo4z3JxWxuHR
01xVnqg9q5Bzj2Sh8OZP21bE0zK8LsURsXNsZqr6hFtEjLRhu6aevz0DW4cOlYNpjio9UVhMVhnD
0GJiDwFI2b0uu67zZDhmNSGrArZCVwD0BNWYtHFxISXjBxqZdG80S6qCtdoiL4JmGL2dduM2Wexc
rdHDcEikBDZXwVprhX67CrrPeOcn7akqXRB6op3QwL2j+3jleMpGdIswMKqnW4lCVRfNfzqgl2gs
U7lQZ/f9d98cf+jnc0BFh/viYjfIucmLtELDY7bu0/effDP0sIxhMNUwjLXQM9SrkmZcLxs6H+9H
qu7LlUgdZTNb88o2XAo9EcYt4WS98dxeh2MFgf/z9L75fvDXevXM0IYY8eY6VxyIo+rcjgfLhf+n
8n4z/GTTqs9zDE+r8ivPxgTnObieTUQJOusrJ6yDDo5RjkBiu3i/zkYbdPLLzeHHgHaeCscqazfL
6yCAX+YCCCkR03q5jmI+trgq+AqvfW2XrRl4SF3yh1zKH1NATayDGsvYSoEqcwRO8C7Eu9Awfx+J
Fbd1VcVVmRlSJ41jqtAr27OCsgKxVdoDXVwUzUdsbskhn1dxV+DLaotoRUitFVqrCQmWa7YVP44N
rsQriVhbBz3sAtQbu/gZ1EsBZj5CroxtUhWZaLiPMFrgj120ov1wuTT8YCSphFnSq7tuJQVu4NZU
xpk/5nFuW2ESrqacTOcyShGnsBc7yyArm4b9fOmgco4JPoydSftH5zFKrK51Ps/LFq5IatYSz1nM
3fm+AzQvHVnZ3+QlorJCh0eIIkvttN+HBsqEwgH8/f7g79uGRDvU+80+xmdSgjC4waMNA7l1s57Q
ynLOWnoomn7TlMjQPDq0Kxa3Xzn/yEey3WQmheHj37c8UTmz8NQfZsXYu2kwwTxOuITPFli0DoXr
b7oS+VqUXmDBNO08fO4B+Gl933A46T5cCdaGLHTxBSCjeW+d5Gady+3f++u5Zxa/M4z8JiXRIqcT
3ow9RnreR4tCoC50Xp0uvKziGIPGb1IS4RYtfZSJPalpUYmLGPok20PvMkQFWEHzi04OwcFEuXcT
lv3Ie/+gKyphCmmlbrYs2JzW1TMZpx82M6FENMupgqk2Gfot9Ez8lEni/Ygqr/3J2urYd6tgqp2N
pqmyDr5SypfNof84RWQo3+q+WzlL57LZVqeRyDJaSc9Vb9uX0WUG+IBmZ1HhU11E622UKH12cvnq
IguIoYjex8Lm7Hzf13W/sP//zd4VhD3ekzr8gjuIa5V752Hg16OZAFH5sMAz56w2A++ToLw7Vx2R
l1Fmhyq3v8lF8HUKCeO4MdWzfAyqJroFTvQEcbrA4DY647j/Nc4AUjXqL72dWn1+QXnprz6gH0iU
meAtOt9RDlXRMzxAVT1AFkVnvQhnCj/l22YSptRsY6ESrL1wvNJG61jq+0U8ywaNm2hpDlPRHdGL
C7Cl7E9wb5xnGipnoDPCysnBoinBJNJadRK65a/7zqmxj4qQ2pot6KAuAx7QDFL2HTuzrTzdH3oP
z3f2eJUIK1/4sILmzE158KtyfjXR94l8csmN9Ia7n8b6KgdWxsdx8RZ8+9xDj4h/x9v45GXJthzR
g9qNr0SuYHYgnBlHiMvFJxFaXTzktYkKTvf1+4q8Wdl8tgcBmakAPArAFvsNT0DpUsSbH35s/WPv
5EQlwXImsnWrGIN0maavS7e9ujb7+/7y6jxHiVx3DKwlq1swXcru5GzDqbcPJkwq+VWHPClrMiRM
XlB1H/HeKf8RPiuO9RERlfxq3bZllGQL0qEbt2vXLy9RQXoDqmvPSN/xehUaRdxgtsREgnQe/eAB
h0pzasE4F/cVnsr7sPzVzK48N4537FWcqGAplud1SGyUWTeRNUuc55n4p6/c5bw6bD2WY6qYqRmy
Oyj5gSdgqdefHf6IERumCWgcSWXF6mcHfCVgB03zyqJfFggFxsUEvOYhN1WVI9YOmXYtsdheM6G6
kkXkHCyZCQOk+/b9/2+CmLohp7WNO5td9uw0lSW7hUMVGsyu2SJUzQjbAkYk2199AZC9uMM3SMy8
1s5fm5+f7xtHc/qqgKlm5Fax7cmmT5Z4E9EjFy64PsaDwyuH72LnM6DDGH4T9Y1VbtIMxcUBXdWx
r1dO31z4i7d1OBsXkQdVUuZZTc5+AHGTBMwuvXc69DMu+e8aF0MR+JC9AJhmY7/ssnwi0sKmZ2Kb
1riQWq0vZNVaVr1SdPtY4UsRoXkjyZiLktH9z9eMrwK96s4Jom0e7BRdGae67z+s7mB4pNINrd7K
exAXNjmG9qvm2kPC3LJHg9F1Qys5fz2OnZtF2BRI1QzXtpztXyRvnWPVHKJCvJzSyzdZbH7KezCn
dX4gX0ZS2adxQnvDfbtrYksl8ALxqlMJW+LRPaqf22wBmeCSbo2JYlE3/G64NzsPuujnHrAc7DxT
+0rEcC4r64WOpoqIZutR0VCQiVikHDC8m2XP/Tw/edvyeWHZqTb2oemWWEkggrbp5q7CGtQiLJNu
cKob4A+m7FM3AWXvcaPW2pDToqTT8NeqLqIEkQBYERFxF/K/7q+xbgrKDjR0defZIeieaM6s7QqF
pVDGc23J+XT/B97PJly1/Sbn2TxAqCVKbX+6DJRc7OgHmddLPlcv0Kg+tdI7dNNz1WtkVthREYZe
AH2oqX7K+fhpna0gDZh/6Ad+U/MI63axA3sERi0oL0HknbLZOoWB6ZatuW2oGK8F2RazSG6nbIbs
Hds8/sdQBs4/az1Xyexa89921FfH1l1Fe0FKq6qWvTmQ8hmnzYws+58xyE0EUxq3UtFeGWGTDegC
akCAeMXBuNHndQCZ+X2f0uwcKtjLAvtZBekHLETGrr78YlvDQ7Ed0bnCnUnFeokycEdWYR2aqdhe
g2FcPzsWKL6OfTv5765HoCw/tQsIemi4faDdGG9suHW5oayns4yyI0HXYGa5D+KQWfQJtz90giTr
wTqtivFaZz4W29gC+z6ikfTmrcABxaDyakwdq+9/vas2u1mo+1pbUAbp6kdtUrBlOo0duBGWApwC
R8zvqrKe7ThNXA4WTR1eRzGoidsEFRWKvI5PhnRFNwtl324zcO46LMNPBITH4USfqFPlcdB3B/ch
Zc9eOneDoi4WmTn2aXJ+cYslbfH5voE0katC4UZq7YwIgqY5m5bHNWDku521Jt3b921DVCSc6Hso
Y3ACmGAzPwDJgI7k/KM9OYdWFw97/w2uAW/b6MAErx3PCi/JxqW4+IE7oDm5NnUdaE5lFQiHm7cs
oK8C+1A2JFIs6KdqiqSp9nfA0jYBlnXLsBvwTXLELd9bOIR802qsisRigUiAmbANm5Bu9P3/b0Z3
o6CAoBDQmmtd3AqbnKUtftz3H519lP0NshFW31E7TG0pn0H5981HgwztaBJ1pjdSnRMpm5znrcKV
gLrDNuN0idhQxMxavFNAchPYXcOj8ps4khQSeg+lH4JbSPwqg/bbUrgXuU3PUTOdJc8eQWH1mW+4
DLbyfN9yumkpYT0SMmZoPQhTp7BueW3/Chd+7qPoUMc+UdF+czmu9eI6YTq43TNe32+4VH1oAaC7
//WadVfhfpwvfofqR/ZRQOhvfhF+fhraf0sjZZFufCW022qI5o4g117wTntq3V5c3KkJE79ePnlF
EV6PTWP/+TeR0XhdNeU9gG12jWILySUKg1PKwihtIvtY+qLi/jbp0jKrKPw3iv5FZwIQo1bbx7nb
GmJQ40kq+i+Xvu0NHqCXJQuGD60d/MOrqTuVZKUGX9VsICqCbmR0b5JBeDQ9ZVc29PZVuJ2JlkE3
uhIJwpO0yzI8CEWselmHBuo0VhAc2/tUCJ1selZEGw64oarHy8pwHVlHk/hzCDd5p3aqgujGKLTw
Dl9QoJWKm7R4gha7BJEHBSjvipayCylMNLGaRVYBdWi7oiUd0TNQzOUZilYJGM/PoGY8aCYlEBwL
gChaWniUdyWPoSbTXakd1Qb/0X38/v83YdY3ne8MBRZh8v3hBGTKl8zN66vLvt4PY934ygGX23KM
rA7GER6q13iRr70yKYqDjxL/Z2t48/lsyEanI9glxiL4t2bVD1pk3459uXK4DRzStz3WFs3g/+Ps
S5oj1dlmfxERDBKgLVBF2VW2u9vdbvtsiB5BTGIQ46//sk7EjfCrYxVxWdSmFpKQlBoe5ZPpHnCH
9SEnZDf+rrOpo7Lp6tE3coQtkGgiTR44fvr7qhgiSn/LU1MDXVXhzKdJZUG3HsvlQt2gLvHUx9Ll
9+2+0RSusunwJrBI8JrZfT47UbLSePC2iHq6oq+AfjeiLpI9C6uqULTJXjoIUweG2Pn6rzLpbNoP
Y7pkDJqsZRUKr0iDYc03tvXrM+oHK45Ko3PNuaciKxmSwZvvvOnPo4C3ZWGlb8wb4Ye1Rq0H90W2
j1vnqNw6DttIKXzkwuJh7iXl0Ip2k821WQNbVc3MzvOyY51076fCcg5wZzXDYUnrgw+Zto11TXOO
UAl2q6CdyHBNeOprb6Gva0oMJ6b2Siw/kCmzsizAZDD65///KesyRJP/d155s9GXy5z051JW7QOe
G+s/q5W4G4P/UX9dS1cW6YLO2Zp6XX8eYJYK7kowsadkOO5r+rXSd5Bg9sREC1+jcz59ByHLLTZi
FNdPV2fstdFXCL4rdyTw5GgL0Z+ddZqsN8nZWN7NCUu8w5osa3fKPHghnHosVFuXto/Qfa3S+d8q
EaKlvRB9f4bkgGPfoe59XaQs1iNEeeyJo1wf+TPGifTRvnKVEIJ0V7hC2Oh6mdFLVzmXmu/J3Lh2
hXK2KrHzOpVo+3Nhfa6xHI1NF8md81HNge3wgLV2136GBW6Dt7gq4FsZgB/hFu1Wo6OdA31xxM26
c9ciz9/+4cJP1pqjPtsIqvy7BX4wLdWI6Jjx3pPCK08j2ABNez9xnN6a52p+Ngc/SAyoOC9O5Iyn
xWpedg2zGiWtkrTqcjz8nXxBPxt20geLxYuNrV7XYQp8BelmQrhfnqbkU7FE4kofnL4l0699bVdQ
XI1tP7YSxVOj+2GX/YWKrXRJ7VAocF2yGjeYipanvLDvcq8OR2IHBjnN/husQYLSYIcWj/dp8o05
+1ZSNUUWEtuj33MMBR9/NchqX5bnwa12hKWuc1eB89qZQiQtCh/qTwNiReYb2XNMvxatwLmisra8
gl0fnpq44h1y+baSCzTrtBoJXJZEIESEokXyCbZtoOlFXnXmxQ8i9uQYoPVqOJCIJYeO+bX1DJpv
SO59noZPu+anGgpMEwQfxwRFt2tQs2hxNi7vmq1Ejf+13VBmrYdyfUKP/tLEyIMNbzdZs5v/R/Oi
TpuBUBQ9enejc6qS+9rY2WoFrWxhc8OqpDzZzhJRKNHLmW+0WtchClhLWkhEpNFqkrqBnadRlv29
3R+6kpXd1Ud+m0Guc9vtqou4Hp/GPQSq68RTEGnyyh1WmHucSucvdqy4rJbodqN1g6gAkrhwE8gs
A4Nov7jpKUV0Zyk+3y5b0yFqCK+23bn2Rd6feXblY1V4Cc4dftxXuHIDGhw3FeuCKdJw8NT6mXVh
0Xdbu+t1zD7YXdV0XZ4siG+WZX8m8XJwQxGn36Y3EowHO1pO9ZZFha6Drnvhu6Nl23K3Yy6vTrTw
IbJsB2LdOjd9dM/CjFGDdj6E/oXo8urUH/z76jCe5nsjhr7KxhZh6Zp+/f9d08WUWE0Fqu+pX0Kk
GUZ9MMRVnMbk2fzFYjvix35jLdDMUJUNtA4mJy3U1c5Z6f1eZBpLe/q0jntSj68dpaAW+tx4HoS/
IqD12xKnlv2oaXR7imqONGrU0Swzj/IMd9zGOFbTQbY/xdvMvtwuXLPdqZm7pBgSq3ZxNSiY8dI0
Q2BORlAZ3f0wW5cJaiK3q9GMsxp+hLNl7dYezt9QfQ9wFYrWYetdRNM9avDRNM11rAYUjSNBzEcS
wgMrsqh1nqe3243X9JEac8zSYfGaAveSzvo5wxtYFlkg7XNqj4EPefPblfybOfrBWmEpKB7hGmB5
OF+ekeTV3FWH/MgO5CsJ5oNzAPFiYzLpTpmWckD2jdL23BEfAyOHJB7i9OBGQxnOh/LAj1l8+2N0
w339/x2s06ZfZk4Aaz9LIr+cT57NN15cdEUrG6+R5F6Bx/fqVLlnO/lSOxuXWt00UgA8lplPYBXf
nQ3oXjE/KC0vMNhjPe9st7L32vPI7c6uqhNe2AIHnb+aW9kMui5RNl/LKuqJc1A1fS+aeOxtiQpq
5r0aeBR5Mc14M8W+MhZPk9NHbfvq24d+IlBJ+rNrpqi5vHiCJLSBhNSpakU4OMXZyvb4+WBJ/k8A
cqHeOpOiOJGxCtbqYnhbi/31cPABVNXoozlxZtjlDFm/5XlamwD61nHmvVXg40joUtItbpSuHgWr
pbBcE1xZ6+xR+0/RtweDt4HrGA9zB26U4YVm8WPfMCiApbVkDjMc62yU1leZ5HmUc29POsZ1IBTI
OmNu90ReJUGh3MxsGha7LNKuRSuonao1H6GjnZ+Wrgu7uTgupItud4lmQTAVwC6j58gSieWnaZmH
+xRJMUglaZsgs+zx0M39lvCoBr2mgl6ZeENSMpqfmmw8FpN1se2tS8rHADbZ9VT3bhkG/Tk3xOQi
StdWT/7M5qDk8z+tExo5Xl8T/ut2T308TU01ydcZPdi6rLl9Zq4EfvFEbT45xQg/xeIrPJADrNYb
Y/JxX5ns+qHvPihhYnVmwjIsotPXqfGWyJ43dd91n6FswE3nZrNX+dkpb/0vid/mYd0XodvOVugO
hRk1lfXF8LaEgnSfomC7y22PJX6SnboFK4iL3JkYIrHORkd9PHlNdq31XUc140hq10j5Sc4uzNLK
MJny7zDEOAhr2Ti76z5AQbU9550BccHsVNAM0tm0vp+HauthSnNMMZkC7I4UPJlnNzsh8FBACKf6
ZM3ZFAjQ6/2uf2F5y4K8g3wo0lsis7BfJfE2YihXdPx3dTfVJGHDmet0LM0UqtoygJ5K1kxnyc5u
Ay51GhRtF1jgPd+Gjq4TFfA7NOkYT5f0lNki+WJPnf89aw254eukmQVq4jAZO6/1GcEQ4ZIVLPl6
4Amo+CCjhaXckwfhMlNNIGZV5dRGPmcnmYj1QFaf3KVMbr0JXOHwwWCoZgwIfzsDsyWHeEv3qS1d
KNgPX5ud1zYk7P0vTgY+5ZB0arJTJsiXqyWYnc5nCPptHCp1rVdALojnesIT2anvykcEWCF56+dh
PrdmcHv+6CpQcJ7WRloXJbrHtvjTsC6HtaLnpdwKhmqWRJWa6rYNl52fZ4gPr4GddcFq2ecZ3qBW
Ga8wVF2HLdMo3YcoePegTZXCiIqf4EPykA7Ncc5hykcdvm+18pXdvBGen5qDg3lk2X7g1bkRsHxf
EMlU04kLA9n/Q25y4My8c5v0V8ndr7cHWLNAqHnEjTNnhrA86+zilTVs6QBT7S5/uV24ptP/k0Sc
zsmKCCke8tI2IEv9Gek1MeFb+p66tiu7dS6rxV972Z9pmoRGO7wYTv75dss1K5uaQtxWOSlHN7PO
owkjbeZXf0DsNCMXnGbDSOLblWhmv5pGDIqlKwsbleBF6Uk61ambk6PBYZRL15O1rkFe842VWnP7
Nz0FyGStx6SoKhzAzfpvWzaf/fk0Zs0dn5xDm0i4eXYnePV+T+BBMvjiFTZWh9tfqYnBmWqu8cg5
rRIk/J3hLXVX48VvAXnb8rKAlg+r+c3P4WsssteySI+df6lBrK/A+jW2MpZ0s0RBvlyb0ZgQPD6P
fSpAeRO42iR8jwANdic1JXld7ZoWRFiIDqV/POHf0W66t5rmz+3O081DZf/OPMdaSqexztwr/s4U
dEYPfkp+2Ubc9aPbdWjOI2pm8oBTaY7EFdwCCR3Dilvhki2x09bPS5oG9tLeyZI/wpBn356iJiYX
ZEmhdm7J82h8E9w7+Pk3XovT7Y/RXEnUjGQxEdki0RaEHfbU1kMAf+6omF6m4i/Nf96uQjOh/pOX
TExYNs9ef3areC4eRLdvOVAzkhNiGlZ2hSjS65Jo8d2HDtn/0DZbi6C3iXFwaje5GGX/tu87lCWB
WX1LnIzIc7fMz6uVkyOYQVsJ0LpxUE7vgwETzqy25Zm6LA9I5QY+dx+9BqRy6KeXy859Xc1UdvPR
68bWkWfP+tLlr+ZwnuQejRBgWzVygJuyt3QNOmj1TgM85LbmqGZbdBVQuzC95W4NUC+VJQ6WOTdR
jnD4HWbuluiWpgo1uVcsRdoOgspzSQ+j82TO5zXbuL5oRvYDDwdRXuMt54rDzn3Evn4P0xQ6DGHP
9u2+Kr0L27oLAYnroHq4mxlGYIA1PttvdF42NiUNhlWKl9PB+S5vsEyw/jDNr6L9vgtTanJvB5mq
qyeWPGeZCGB2GDhjv+8q9x+ClzsWpMhR9GDfY8Pu7I07hK4rFKQapJ5rM73O8sGHCGd2SKstm1ld
0crWuybgpBWgIp/XxT4xunxh9lbKk65o5bxtiSYTOLJiE5m+1+zTuKWroytXwWbqt21GVpSbssdc
/rH51lPttWEfXDRVEtdglh6reG2dk5md3KJ7LeUYj0t91xZGmCX9p6SZDsxIHt0q64PK3xKg1XyQ
yvCC0UfjtQYWm5E3U0BdYUHvbP56e7pr1gKV3ZWypvAk8+VZOlmAU93CYzF9nyQeEbdyhnRVKDdo
irS80WI2nq2aT7IHPcl5LNK4mwRsRH7f/gpdF10X0XfBLLYuTt7a+IrR/OXNQ0A3b526kq//vyvZ
H3NaFwYa73rdm2VDoGlytjpGczQkCm4b13EkHMLkmdj0SOvuaWmgjrW6bcDBu9g4q+kqURCcE1NM
JsUHyPHcJIHh8LBgcTv83dfzCordOpvcdGHy3DI+ho4nZTCX3sZRULMHqiSuYWiarvXRQe0sAgbZ
jy59zSuxceHXnJpVHtds+WthG4N1bqV8QU5qlELPZJraKLXWI7X/yQ0ZudYW7VCDApXSla18IoPZ
W+fBMz8zM4tGYj6OfffsOx1OVk18ezw0XabSuzqBTOSsABJm8isnT6z7aSYb24zuBqpSvCjLbUiY
tNbZX8RB2OLORIDHYWUE93kQQb3XuZuPhDhBmbN4htKmnLZyhzUwVClgHRlLsBsxiz3Yhh9ZxljM
nOH5dp/pClcwXiBpjnRI5zlbEo5uhUPfbN5sneN0466AnOKJqGhXYcRjncT98E/t86ORsMP8j+/x
jbOQrg4F48gagk7ojDrqoo6RRdE7fuhQ5+hKIyqtLa6cdvwVrENxM8sXsg5nWDEnMTlkkX+X/3St
QNxZB/MEmu7t8dBEVRxlB68KJ1lxIR/OIC39LL1/IAt5aQY/KiojXCd2Bz/RjZo0I68Sx7IREohr
hZrKsf5Lkv5vwjauZhocqmmfgz1BpBiMn3MFtgxks13GwpRsrIuaNV0ljY2id6gxLsN5ZelJ+inY
Yg1/TcY2qLp0Y2HXfcC17ncbX04Hu8pMdI1Njil9TprPdH29Pb66oq//vys6HVLE6zN7OI/ub9qB
rl4c1i1hKt2IKliGlHDXNy5CE5YjQ/DSDibbI7eEy6TKD8PdbiSC4kJsMPeIQHFc9FtnVl2PKAD2
8YKIN11cl6qRnzI4V86Vf+yabmPl1ux0Kj/MLy13QTwUt7H21Uwes+qrK77lww97OdfV2Z+/3B5X
Xd8ruG1Hx6ZVOePqBJPy5lzaNRSYIO1cbGnmaCpQOWJizbI2uw6uLOF9Clnal9rxvu5qvEoSW51+
WbxrH4E/BDF96k1wlDQ3BkAzvio/rMlSM20rNFyM/JysZsDIekEixeF223XFK1ilkJdswDVGrKDp
w8Wgp2KegqXb+Y6rEsKom7Q8uWbdJF4TwIAk8qatp0FdyxW4QuiKNlm/Aq4d9pS2jBNjjPAlGwul
rnhl812dxZmsGTNyaaDnkCWP8Om7m1OxEUjRFa/AljZzWcwpni/M3n+bZ3C8Yf3bBV0x5/uOc/8+
fr9bKlnKDAmKFYKhNQK7Cx67/13W5sPtiaMDlIJYaHPkyWIiC4+yLl69/Bn2NVuOL5pdXOWGGTkx
uhEGcee+daOG9kG+4IdM6VraYblUgekn0e3P0IyDShGruyGt8gnx3MRJjqPThYudn6Y52eglXfHX
Y9e7QTB94jc2EfLsuPIw9OZxtuFtC4vK263XDILKFWM+WBKEAl5tNsVj2zyYULK8XbTmYKgmpXYT
CCOGADFYssA0SVTx/uDMMl4QICL1Bm9RV4mCYbdpTb/oGnnm/Zep/sTgxdvBAcJafGg4bV2fdHQP
lSLGZgSKJ6TBIrZeQAiYPOTUDkZoB3ok4vkXrCIPxrIGI3vhcusgqjlnqdwxAbpKN9Qplg/in8d5
uhfcuGtm97EVW3wl3dxSztT+6LBeTMY1vjAcxrQ5+FZ3SMd9uapgOitTVziJhGROf4bDoUsDm2Zl
GjoLJTsE3F2fqfwx7uflbApEYafBEkF29b+bxEbZH3YNyr4uLO9gN82u8Na8lGc2piHl7G2Ezi4S
6X/dxsaHg4viFVQvU0qWlaN4o2PIGfGDWmQQqiWhky7H21V8eO5CFcq+jBB1QSYLZwrMpKC2YNfF
vuY5C6BOHKYjC8B3D/C6vvVCfN3V/hOgRHXXjnzXYYZIEw86YYh8Fs8FBQdpeLIaP0pJHWeTfc6q
qPEvhlwOtGGHxvcfl02TrA/XMFStrAFQPBnWOnfFQ1Ob58Fnx2zZowV7nWLqHo4NPIcMvnOuIZVr
zcPRc10wLteNJVLXcmUPH/K5N8CLtM95gWPZtASs3RgP3QRToC36KSmMvHTOdB0uvm+GLucXIyMh
4zy4PcF0jVfgXQ6iFeCGOchznx7Z1N8n/i5Krs9UZhilsExqBXfOEKP822d1Go5TsbPdKiPMl8hg
k33hnLs+f4D/5LGvtx5ZPo5SoOEKrgvLTFroY4sHdgKPPomrg4jdSGZIYJBhcdzKV9GsTiovzCh8
rzLGGTOe/CrL14nkQZek+8ZVFQf1BrMidOHDWXTyG82qhy7dkoLTzEpVDRQ7/5o1o8SbcWU8tVl3
Fep69PqXftOeRdczCmBNeMbCTkKiZ9qHKuFB+9a6n2/Pd13jFbCaE8RxvaZHQJh6IljtJTAK76E1
khNuEuHtOjSYUnlgiVzXBbLTw7nrQGTp82INzGyObxeu6xsFsLSlNrjDo3jwcnGPB+RwmJ2nspXH
28Vr2q5ywST0Tqg/NuJhFE+e+XXcCv19eMTzmUoDs3NMGNFgPi6ldeLkvI5F5GZ52JE3ujnpNYOr
ukp4+VJLsmBmwobryc690K+harD2j8zYSrH58E6C77hW/W6HNAUTebemiDzZ8jC7XSiWDrvhi8ch
7v5S00+3h0EzyiotzK6LwrII1oZWvIxZYDq/fOtwu2jdCF//f/cFNYHsGk9S8ZCBENAcpnFjYn58
vkbXKKh1cBYaqWPUDzRYwjXqg/XcnDwkWDbx1kPmv3GaDw4ongrfHkv+sqIOO16P9oEfjEN/bMPs
SL+QYIjcY/dQhkiNPDTxrrsbPkvZhNfRy3ILmUMPJS7QDTmRrIH22J7wAgpX0SxbmnmWBbhNzyuU
6mbzYUk3AsgfosFzVcaoAfb8YlgLiXP+jVgPpDKCbF4DXEk21jlNBepaMbTwd1y8iUBFyyzCRRTj
cW08EpqjD+3Xud84xX84YUFmVk7xWS/tslxGEkO1O3TN4cHtycac/XBVQtHX/99hQdrMcrt5Mi6Q
bP4DlSqYmfGzL6afnXQCsnlF032BsmgI03UyOaCj0rK6M9hyKLON7ezDdQIfcP3/3QfgZmD39jiQ
2B15mAkjNPDK0dAtaRhd8cpakV2fG4u6IHFBevh7rHEOJTzLa6PbS5GueGXFGKxxtAujROK6TCBF
bB0W5+BUP24Xrut0ZakoKhgM0aYiMfwroin9A3XZjWZ/uAeg05UVIenbalnmxbgMRYX8uNE8+t50
njiEAyYW+pX1vSr7476vUBaIGpnTOQwlSWyKJRDcjGq+pdel6X2V8+kb/w++eC44Sfh8T5P/D4Qz
N3pJ0/8qxVPaHO+VZWFc8nTs7+yqHk8jq3cWrgC3zNsuL32sCdJjU9ClywhF0S2ejmZ8VXKnV3oJ
WY3VuFiyPGRZbC+vM2Smq2EJ4ey5Ws+3h1az+KhcT1jarlna1dlDYj151fomBrzyNbPz0lVVe6St
t/U2pBuJ6//vFomxs2eIZYzGpYLxQTCzxTzwlG5pl+umkQJiO7MNaJOYyWV26+mw5P3nSuYLJFG9
PdFNXM1VIEuT4s8luVC6fM5pGdrc/LJvCBQku+00Q6IhSx8sltEjTK2f+hIrfz6lU+h2vvtEp11P
lvgKBciT35VuyysMwjhVwUIn5EcN9jfbbXbR0OGMd40hvRvmznS7XNZN+sBWpF7S9a+ZLXmAFNON
7V4z0Crpk+dWZ8q0Th9sZMgdeYrIrCMMenDzTesVDSRU0idcJdaymYf0QdQgPJeuA+le+z6l9JS2
2RFm1cHtcdd9irIhm8VQJyDHpg/T6sS+VUdDIZ5sshG20ZV+/f/dQPTGVHdyydOHubS+1yk5+swK
q9KM9zVegXNHHNo3vDYuppsjQM6yMjal88cn9q7XEMwkBdLEWNMRm076gFThJ8v77bL5lQz2Rufr
BlnB85TxkWdZkT40kp7atr03Sv+uXPq7LmE/cMHaqEaz6lEF2x7sC80OTrJx600RgRACKPs7kaBg
2THKAkysFgNs8E/+2h2TDEqX6/L19gBrztUqTdTx8GLXOgCaXGWYT0GNeCz0pZNNHoJmgqp8UKuZ
2qSaHKwUlUxDUhd2UK71KWvKjSmq2UFVTqifzJO11MS4QCsFx1GkbKb+53ryzy1Jj2YxQe9963qm
GWZV6a9m9trR3sUxY6wPFJRZy9tyttONg4Jj2lYFPKupcQGxAnQN94wbeZhzcaw3wy26kVCwnHQT
aZ3JhIJ17RUH24ECo1e348Gz5Ja8kq4KBcxWs9S2WBwSG64U4bpMbuRO8lWmxhZBVFeDAujB8xPK
oUYa1yJ5W4mXQOAHgbU6y//uA4QCZYGrAbOvA8EaHMG6cKovDjIsZbFBrtDNIQXPZO2zXKaOcXE4
CDmCIzuxRa5odLv1mtJVlmiVm8lgjDhOGkvynI32UyW2SI2anlcpoTnF6/vKsNO0PIdHaJ3R0Mqb
OYI92haUNSBQ6aDj5I3zMpvGBY56VWRU/smb14PRlDTmLd/QiNR10bXydzsmZWLu2Yz1YknLxzRF
Eip0lvb1/rXr3hU987EnbmoZl35t7pfcPHfsZV/J1495V7JMYPraUzSauMaLbQkSSWLsSrr2wOP+
38KdYmphG+Z6oOxnz0PS/RAe+EpTsy+m4iiQbZsUSkGWmT54S/0F9hi/x3JLPV83YRSw9mZtVE0O
sE5+H5K8u8MLaeQn4pn1xt/bPa+b9gpeJRJzeT+g9dx/TvJPqdMHY/JnV9kqoTNfeFdB4tK4uHZG
o7xpP3er5I94QqSH2zVoJrtK7Gx4mntsQfjALjJ2ZJDSfHCJvy9jzXNVaqchvH6Ezxlur+llSPsX
PhY/9zVcQalTj9B4yREts6QD66iqlE9ZZrvRvtIVoApnFdPQA05GSa37LuHlHfKScO++XfyHL+no
FgWt7ph6y1RzJ646HppkDFJ5TLwkHrPqrljngPFfHCzh25XphlhBb5qMZQsLGyde56vP0PjaeGKD
K6MrWkGuNdrT4hpV+uBCrTJfy9Cp5MYIaGClkjwhp17CTjk3Lr5bxqX3ZeTj96bfEkfUNVwBbQlJ
h1H2HFEzp/+c+hBGYPWmh43mwKnyOqUByoXPUzumZvl7sewIonmRP5lfW5YEtmXHibmVK6fpJZXm
yVeZdJUk3QX3vMCdv04cxI/5866Jo9I8E3SJ8DLixA7z+d+Cpt1VjGutNor/+I3Gc1UBQLlmE19S
t7uQTEK5l8L4sjmmxqNlf7Pm4rOZ+cE4IQCCoARxNvYazYagkj/rsWzqvsvseEF6/48R5xOkis0k
MLLitwlx5Q2Aa+bXv9ID77bjhRhV7UzCO2fg4cYIeUHIFYeX9M++kVEgnVxlWz3ie+fFN9zHeWDL
uaKZ83y7dF0fKaiuEkJnY/ad2FjSZ96/eIV/8Ep5SdOt7vnQd8vF0Cv7MrXrZfINe7xIEA1g5Bny
8csIvrj4ZkONUCK87Bo/6+T37Q/SjYaCdgZJq1bkLbnMpThWS/WZ9+3GCqiJH6i00LxhpTNBvxj2
Sxd7NOPCmUCICbuUROssjrfbr1lQVEJokUp42JeopDC6M3iCFI9zSz28NuM3vHU5Ndm4eujquX7k
u1nbEEShknUiF9hKRZP9j4/0ZqMdIzB+AtLVYVvP0e0v0oyIShLNSxARGs8il3o2vIA7XROQdEvg
Q7O7qjRRH2wqy0Fi1UVM/3hddVrJevArJ8yMFYeQx8X+xkAcvf0hGqyoViZ+bjZdMzj0Aq/zwMvr
UEDluG3u+e6uUrDuznbK6ICYTsHloR26NrzKAOwcBwXqpUc9iis5vfhG8Xno+gEhWnuLb6qbTgrI
SW3ycu08emEQO5ZEhJX0f2eQkcE6mKbmw1pv6VPqppMC8MYainruF3JZO14GdT8vYb1ueml8/B1U
ZYUSy/CTyfXIxZpEVLlHJ3trXPMo6auTPg3VFnf246lEVYIoW2tZ13buxE0iAybsY1PPQSequ4Zs
2TZ9fFygKknUSuEZS9LEjsmwBrz7BgcnkMt/3IbCx4NAVXqo05i8l9wHFJCnxKsJ9kf5+HVf2dcP
ercyrZWA16QJmBG7muDtkso47Qw3vF26rluuX/Su9MyhM7g66Pmp+ltOL1cx93T5dbtsXa8o8HUG
Ogi/BnwZmSPLKwN/lhtvUboJo4B3Eks1SsOw41KwowQ7sIXZNk2tI+4uGzuPZqOmqjZgg6RiMQwY
VMP67ZjPpWwD34+S7FcBnVkxP9d5Gfb+lq+e7osUHHdJ0jS2y8Cn6eWznKZTxfOvDf9s063cUs1Q
qzzQaYBTX2kAAXODaLMQ4s0vPajUze3f2+OtOdVSlQxauSNx5yl1L4RMUT//gH4OMgrC3siCrgR9
ULwVy0s2fWbJLnMQj6oU0aSheO4vXHop4VQUet3KD7Ss920RVGWG9kTMNi8YvQw5Cet8PbYr2cCd
BhsqL7RIoNo5dbMTe3CxDEgt/owuSAy3B0JXuALqkovVHAie1LrUGSFy7dZfZF5veVdqZqoqFCgo
ROpGZmLJqH9Dgr3IeJiwImitjcVUV76CbTiIMbP2HCcezcg2+kBO0ZQFbbFLhxNzRtmbkS4ABXm4
r8UTmyLknh+4+XNfvysYbuaaTBNHz5g9P3Jnecys8Xi7aA14VY6XiwQ1VqY9LqRSRPaYfDUhm+ba
474+V7ldZoO42tramDErBPWRlZ1VuInmTpC4++hjVOV4Delip75k3nlYDPZkZ4ZdB1CTtV5ud5Bm
zquEUDykdUvjoe8RLTlKORylsfWCqZmQKrnLIwVpOwNYzeVqhoVnRF6evRqee0rdLWccXfMVyBap
X3GBTGXslUM8pHY4FltuA7qpo2zDVVqRoSkRws7d9an3AdW1dt6c2X3b1/MKXl2zNe0V8mWxbIKO
zfBk2Mcuov8heI2mkQweRaeAcWiV3h0tvcO+RitQFes0Q+fZdeIlfzALHtNpj/cxiIAqnauuq7WF
8CgCnK2HzJ0qGNz1LrW2lFQ0E0Wlc6UDtQccS5zY5tmridwLGAxskcN1ZSuXYGn5XTFI4cSYJQeW
zKGFF+ld/a1yucDZHdu0Q9FV+5KufTRauxxx0N/Xaf/uBNu7pe0Ks3biEjlZdQW/jto09s0SV0Hl
mhRJCqdMxI87FlXGcOrJ1i6q62sFlR6kXZYVWTlxS7oumlqzjSxry+P7Y51PdIqCyabgQyflbFwa
Rvi6nJCc2NQpFIkHY/6Wd3y0+ihbKsM8kQK5bT/dpZut8siX0q0eB8aGKqrGxkjN0G+qGVpGZZOt
5XMOjlHf7QrO0/9I+vmS88Tl5h9vchw3XCgC9BF0e5NdKenoBAXj8COdxtbn/O9aFPnyQr3FtqO6
abL6ZbI4dB1vT23N+qryvTxzpmPv0ezvwkR/4Ms8fatSsCFTw05/365CM1lUylcyW0JOfeH97cw6
O8KXrX9IPLkVyNGVrsCe5kubwOPQ+wu6CEIIsqKHQfbLaV/br7vqO3zapsXkxJBSjyOcZ3+CDSob
DhVeIHZZonhU1fmzcmvw8QiJCtwexOW6nE59nY0bo6vrnOv/75rf5H7SZCwTUF/tHX7PiqF7FoWR
bJzr/o2+/yeTAq1X1gFil9wYZhsqGJ7/g/IvzTyFLfwUrLL+J6OmDLJk+OrCaEHIV0QoA2bQiPXU
PtAU50ykTP8fdd+2HDmOJfkrZfXOGuJGAmvTbTYkI0IRukuZUma+0PLKGwiCAO9/sJ+yT/sR/WPr
qqqZyVSXStv1tGvdD50tBakggYNz/Phx/2tv6VnAiG3/xDHniBG20NloTWbIawTnPwYlxXMGGO26
gSuIrUFQv3pcbZfSfAWSV+ztPCa5+lRUJdwu9V87aZ7bv85wWSfthGQ50WWbinbJ4ua1a7+w1Z8z
wjDHx3SF46tIAgd18TgR9cHFr2SwL6SZz9lg6EaPuZoCXBzt9Jhfs7ZKQCUES/gvveLnZLDehQRs
kRzXF+GWBvMGgbrXrKb+uBcgnrO/tA/zZotzHL5yGpNqeVst4cG7d0XXwXzkNaeLF/Yif3ot3+3F
ddGGBPzpLuXQvuWgHDDymoTfC4uUP9vnLOyAOfYafW6nTlKDycB2cXRrWJvmQH7IVxG8Blq8dKtn
Wz6oJqbRgjVQ3S7DBO7mUMQjqRi/tDxPQEVLlvJyHvJX4u9Lr+bZzqZd46mJdFEmuSG7tmsTWcJj
LLqp83ZPl9dmpF+Cy/7JApaEQjM61JeBrg6aB6lTNInpsqvpTmKhGfjaJwsfz42Tr2z1F9Dp56qC
W+HyMixofSlrf1nVCxxPyi9dFIHoy9Nurt4U1WvzHy99vefsMe17EYZV5cuEhVHi4mBfsxvpeOKb
AIoAYt8Rki7o1xLz2gwoeVoQf3A2PKeVDYMPSY6GEfQ8u1sLST4m12QMruI+2reqBGxkEyXOcaLC
x/nBC5bM9Xj482jxwrJ5zjcLZz5Hi+QrWjueRA9D2LKsgnP9zvlpXeCJh24f7cb5lVX6QmR9rkhY
+a0SQRvjdtE2vaNhfsoLgXRevdL8funrPAsdi9Tcx3OO65fanWSJjowvDlQuuxb8S2gHvMKge+k+
z8JIYAdTS4h0IRBi3lUvSybqYTcr+SFAR1HI10LhS/d5FkOacllMRxjus67TpUAv1K7VZZ+Hl8sc
J0WoDn9tGTyLHnrzaxe0E+7joO/0wdZdhdQkKK9W0ugs8k10RfmrwpQvfatn0JwNpB2gII67Fa7d
sRx2u56dqUiezAK6aVm9+fNv9cJB8lyXUI9m9a5/WtyUtOIwb2Caxta8Aoi8cJA/p66tCgeGV+2G
bTs8ZaWBglWuy8pADEmHhuyff4cXTpHn9LVqzrnpx8ohrndomo3oTkBqdutMCm5S5rZ+V263gXxN
yOCl2z29su/OXs5oWOS6s5dx0A1O7NoiqIRJOCEF4MKlKqwmqWx0DOeYae3W7dTPPgexaJ6d8X+t
ZHxOm6EmpH0zzupiVbBlYsMmzuZNBK+s9RdWxXOCTMgHQZvI5BcxvPgOGxv1J6ft9gpd4oWr06fV
8t0DrDAH6XiFB8jCtO6yIXrlmbwQOZ/b9irsQxi7BuAtBqYZ03AJ3pfdtqVbZ187Z186/J6T9qYQ
KzpYeXgXRtMH+C1kXvXZVMC1Zy2rT6WvoJtW7mRoDlLUr5nyvfTAnoW4uZRgXI0kvHPbDEnfPnog
siuzP989Lz21Z3ENlmxu2WIW3rWE6UQIe2Tc3yxd98rufOmPfxbJaG85JBzC8E5gsDmRNXz+RrO9
cli+kPc8N/Klw4RDa6vDO+VQNg12zLq4OtGxblPVyC0FRJiNLPxL2nKxeE7qIxBWNXTz4V1HPQwF
a9oX1X40Ur3583fx0vJ6TuUT2He9HObwbnFqSOCdNadLUYPtYeur3BOkj9s3ZdvgQJidErK9Nn72
wkt6zvLj0PjLw3nKL0xZvK/UKhKcPb8DfP/2efkfxdfu5rc8zf/93/Hvz51dXVWUw7N//v3afjX3
g/v6dbj8aP/96aP/9as/fvDvl9Vn1/nu2/D8t374EK7/+/2zj8PHH/4B0b0K9pTjV7feffWjHn69
Af7Sp9/8v/3hT19/vcqb1X7928+fu9EMT1crqs78/PuPjl/+9jN9Aiv+7fvr//7Dq48tPveP/zl8
HH768vUn/fGntBr+8b9++jL+9PBxqD5//OfLfP3oh7/9TOgvXEgO9TFI8fGYPsHE89f//AkXMYVl
qABr7olNbSCZU/7tZ05+gdcPh2gDpjkJwcDJzz/5Ds3s338UUonfl5D9lvjRf/61P7y3/36PP5mx
vekqM3h8+gkv/O80PKZEKE7RMGQkYnEUPm8xDRaA3rwwkkD0O3HjbcVv8+FjnvdJPGTenK3hIV7u
UR3U6ux639o7VV1TVuzykmaCNQn4+HtWRLAaxlnt3pj+gdkHsb4t57fhdlX2N+PQZ/VBQa+/Xg5R
nq7yNuo+y/iqWC7i/E78PvH8Ly3NN12L/z5fbT+s0P+f1uSfrsj/+FaUHw2oOD8uQHzmt+UX81+k
lEwQzkNOkVZiKf22/KLwF0FisIaIgkZk9Osi+339MfkLhxutCGMaUsKxbv9r/VH1C4vxEUWwcGP2
ND3yL6w/wX6MUxF8vsBJk3CphNUURRLylJt9l0LUIlxDjNjlO+OgppO2CwP1WXdhY3almGAYvFvG
bZthUDzP6A9/hhI68xPyQyLzz62IlU1p31v7ph47rd9HPSaTEQm2ok+1acMwcXA9gyeYhQDZ2VI0
9QQ+KuivM3JXkAqxcINu+aZkHUV3DpOp5Y1iIqoSI/M4/AAusYjuIoh2dfhNQ9odsobOJJoZwk9r
wKW/Bg1OJmFLvqlxK0SHG/KkiZV3b2HsXgbH0sWTRIT3jO7GOTAhEDBk6lkO7EcllQBKA7KB29TJ
QL98uzYYgDKPbFG8+AgSVlkVaG4W43IZ+2peTtoGrU6dltxcQcAvqm+inofzLgzizt5qwdSalLyb
8b/bcitPtiRVm0kmZ7fXAR3VDoBZoZMqlL7YGeE8VOUoRAxZXbTzoS25FRkjjZO3cVgReglzsyLV
PCyDDIYKRfMeSnr5cOimJWi/bgwTLBc591F1HbWy3TKotizFXs7SRNcTPlvfT7IUYybxRJt9OUbt
kpRTRb6A/ChIJp54F3td6NmkVRxi4Bhde4wkwc2W33ZhAZGHsCvD8NQNZhiPOoSsfxoNodFJG0uN
cUY3L21iMEkDW2M88G/Qq8zzrC1sF6EWqmj0oVz9AtEgsC7RzkVZTre0CSfS7yaY7ZUZ3rdhMMVD
t+W8cNUyAI9ga5FVM5x/r1cIPw1Zh9Xnz+Kmj3wi5oa4Q8BJX35qxDr6OC0Ei92ZVBRzAYn3FZ8y
1rMt/kgEM1Wq68bzs5nS7m1jBviLaDfDzsFBIWBJo6AkdxLu0FNCIRpQpFUPR2UY9240SiuNnuiO
rYbMUHiZbZRseL4ui5a1AYI3RaG4nYpahztVcZuap6bk3oY8nnTSu8K6tIry/NELTHbsOlRSZufi
chsPeHTuQ2u2sjmLVvjLRa7C8IoL1YgUzDS+g9RCuOYZzxUnR9dwSfYtbFjcIZ/CeMxQlucRxGDz
zu8LOtclLFnHyt5Yw0MGgYNyshm3RYP/f7HuptLz4jMvVGnPlHVNd3D9tt5PMGNfzqV12DdCQw72
YIUNO8hDV0t1LMQKGjZXQZ1SzMW+IXBoxVGDEekeXu5aynO8qLD51pfsbiuJ1Ckejm4yMULcMKlh
R5sfqhwhMPHjRPn7paugbxkg43ankGrQP3H6MnuAyTDspQaJaiklIdQE3xTDGn/d5nmCvFGkGNFJ
GUYxNiLUkycQp7eC7tswLuMkX+I4QMlo5vwqbHo4yDRuwwiQMEvVX2snp3m3gabpAXSxnOzRJPLN
ldzWcUijTRLIxc5OfbDaw4tN917miTZDuBzaPIZRt8dz3s7DIZrdTupmMvsJ8oTNLo67jmWNN+JK
wNa3ShxENNujqTRIvwPaL3XmBIJ7hvnl0CdrFNkY06dmbiHjs+Yi9bYoUMeLaZbpipjZ7KRp8PsY
UIMIK4UzMj+fiVjtZdWsvttZpYrtDmY83j3aXzlpvh/bq7op5k9TEFZvyVrPw5O2Lo8Tt/D4aPog
/swtN18iCKJ/oZ7Yz30N7ZGsQQxXuzoMyyHpy1H2ez6B73sBpwvT73BSFXUaz03/noF0ECY11qa+
cJHBw+VLnqNt1Y1dc6iYXtaESS9kyu0IgjDilfvQdxh5S9a45fogaTsaiM8Q3yaxXiKMpc+LLe5q
F23D3ViO3cWkGNpToSTLdElbNuBaM1rvcE6WfsiqZiyn+wEBr4UjEFqgjCarpv2WFGUR9UemijlK
w2jFjOyCgDZ9YwskDpa0qKIaRrPAZObovs4LSa8mQVqyX+F4C0toSGXxFoF9IORsGOpwvu7B3wBr
e2axPHMKSPMphO77sLO9FjRbeFVtd6WbGcyq22Ao9tA6D5eT0A3Jz6haZgVTS9NC7chEI6RbKbR1
0Z6KmqBVx9ppjH/TytgxbaONYhds0/xuE35pT1YiiF+3vmzSGGbRWT3TgmFobYSXE+GUZ/UaDQOO
Cl3VmV/7rsSQQrOApeHGVicK26rY04CNa1L3oyCgFNI4SE3RakTdCM3MJC617Q/hzLhKOfq9VRYH
YkPNrYVVBxuR3n4Ev6Redz1U3uas7QbyNiA1bJi6EiMe0IM2S3Fg4+ymc4HN1l+0BZnLo6+QN6Qe
MMRD3hbdp2WNJRyK2nHGtHvlnfs02RlcTV2FLU2D0tk4nQYBEbGOtl21c7ou2WWdgxN5EsRjdCGF
G3RDPnU5galgoArYhnoW4irJNtvRwXaN2q6vk5GS3JzB5rtye8Fb14FvM2D0aKbDKnZYuZvMRD7w
fD/26/i4wC3oDo5KvUL/roiBf9stAuhsZa+HtMTiHA493HLNEWd6O+9r+Gn5pIv7inwqICQDa2c/
qOYoAhpPR8CxbD75p4HMDwq/gmTHqbg5mq4J9dfK9Lo+kxqQVVbFylSnGcIwTdaTOZqP8P1g6mws
gwCDfpSs6ppVhXRZAAcdd+q3MR8e9dax/mTHJcg13kDvuzPTFPAFooz38ZbyJu7eLQbY81XM4EsA
/2bIwd2PGHTHOhs8GeA3Dz6lhHvQUG2qSXUXiaFIhrCc+vcDfNCwWtpwiob7RdXCJp0PfLBficYs
SSItycv7yoYrQc+2x59SDJDZuPOBmtVZ3TN0QRrvYBwqm/rYR82EI1EZC4DQUNvgABEhbNZv88kw
GD+PIRbr5sZGXE7ezt0O1rsUUtwq/FXoHS7UCVqH/i6WpdquOx8360k60q4mCTnHE+jjVZj9aiKi
rr1fYCPVmCAwiZkJiw5dpfBldEQpUxC7cKzcBRyAwglRdVDXZGj68mgi1xAc7bwMzvxYaMiTlLj0
0YioMJ8lnfpuwrHJ4FY7YaPxM9tt47jrol50V6IMohZyHWGrz6Zajg5LBWtoZ+Ra54mJBksyFWmJ
G+iWPnaR9+Dsa2XkpfcYT0xsDQPePfZfN16p3IzywHHdFSN6cyszqJcU7LENEXmOG0V35tDFLanv
u04wCpqqLm3/JVb4no/h5mcPReoYo2rZ1i5iuZC5jOMrN8cmt4mdZS9TE/lyOc2i8GNW6IqVPlu0
Ve1VgC5hd10XGlljNm5dlFcZi0zj7kbixno/dtOsng7bFn6VeTOCyY+ZianVbytbNay9M1zK9RLw
fdEfmqgdy9tQq2HYK7y6/AR1IjofjFkBFhmyOKfOGaRBpv7BiaBc2m9lFG5BfaHWqI/yj6jB65jt
w56qZv8rLPAvlaEv1pg/VKJ/iqP8P4iQAG18GR/5j+2r+/TxH//7S/1jOYoP/VaOivAXGUOvWcLK
mEqYngKk/K0c5fwXaBHAuoQzHkoaMsCL38MhmAdR8BYIUbI+UXl/h0NQqTJFlcB/nrCVJ1bYv1CO
/tijiSH2xSm0T0POiFTRr/f5vhhtx7qsW4rJNVgYYuvP+6DcNRIb9qlbnr8KPf9Y+/7z7Z7VvkwG
viYYc98N+3HH9s1ueYoQicx8RlKMM1yXS9p++u59/I4AfY/4/AoAfof4PP+Oz6U7622g/TjldEdr
+T7ffHRt58akODF3PYaZx8KcIcFMa5Fj6AqSOmYbm0xN42MhG5tQVTzaytZpVCxQ9dOePvz53/eH
z4QCDxCYe2Ps+ahtxcZ47bihu9654wKtw0q8pjHwY7vn98f+3S2e8PPvIAcJGBZzd4rutqW+AUSr
bsERu1pnm4PnWx8o9ac1h66Qpq+pxD/1Q3549rGKRfi0WKF0rBBOf7wzXXguLExMdmH3TS5hMna3
c6kzOGT/Fn4QOP4Y16O/Tir+cCvsCgZpeCQCTAr5XO6ssGSGTjSOgb4L1mwW5XxZR0V9ipuZTgmw
7/VjrpD1c2rcZU/H6aH2fXnwJtg+01aBANCHBSbWbFTwK/Tol9vatt2hbGZ9yrdgPTUB5i+SUmy4
HMEf8BA53X1SkG29L6htUXo3a3DeyYq2CYXG3mFCmV0mDeVThJHBcHyLkRlG0wXCRGlduuh903RQ
Aa1VnOZc19/ingdvUPzBCYDRaEXJXta7uo+mE9exuSxraXfTQiUkkl0NM9yVpkgbzecaBIrbEM3V
E+cEBzMq92jCuPbMP485uCHwGLBXrI80SYaJbV82rsdTW3h7KvO5fouOWQmL8nzFyYfJq+WtgzvD
Edaq8Ztm5j3w+kXsp1F3p9EsGK60qHUujGqawxgX095QjUIe5T3yjq0q7hXkZR+BvSITq1uVQYSO
X4UFqqgsrKW2GeLdaPeumOY9V5v+Soy0l57BZUv3FfZbDX5dFsvZfIKCwrYPlnI7R6axHlfUwgIe
az3odJ2bUDY5fmBsZvty0SG+tYnOXNBFR0BscRbnlB+HemJHPg3jVSvW4F546IsmvTHurQErOCVu
GnYcjgNIcbf1vI8wqBKKjiae1zOkSpbJYCatNu8H2Q1QlcIgCIEO2tcYCtywOLbkUMCFcT/EjO7X
AJOO8DrJzwbH4UvDFn1vWL+eRz0pLyKtO48O0lkpyuWuXRy9GdkKf9qoypGl0ndzCTodgj2tkpa1
5QVavzItwqo50Naq+9nb9qJGGZHmEycHp0x05aJGnZVRp46DLYCBEYoxVY8HAl+U3t6tc45yI1jo
EYgQdBhh4Zd/bVnYHjmBJf0YOJ31zTDd9EG01UkZL/GUSLbQD/k0TLeuwPLbQSPKnoVQVf4Szdgh
MGP0F5HPF2iNL3zeCRPKc+IhPZsM7aj7VBUrSwUw/CpZZ1TtpDPtx8CP1ZmtqX/ARx2cbwz/YOER
e+haApElFML0Ig7b9m29hDeqNfler0i5m3WtYFJb5ad+CrZj2Eh3TYO2QoN6C0naD06fGqAAH2hZ
g57BdEHelTTOH2w/LMnGnbzhmC3/BHU8GAlOqBb/PHAjs/2n41MSEUlKYYz8BJY9n0fVYzVI0sd2
xzvV1imRS/NuYMNapk+ahdmC0eoTRvPcRT/H/SPfZLQmeSUsYFCMqUcfMdU99XCpGpsjwZjXjvHJ
nVbetfse0NcZGYpPT4EjnVUBPDDUwTksXdWlGFV7FloaY1NwRW8BDtpkmyZ/S5Tr7vNQ+HOOgh9T
xKQMP2JaBCVGRyFAmG4rbOmrLqYpyH3redXl21k7zNHbce78tzZuw/t2rd0e0uASqcAQ6mE/gRE1
JHXA62+kKtYPk3DVp7kRatvzAGiWrkfR7uNyIVnrO+6SQUbepGax67d5aIZdoYHFgcJOIPiq4v6s
rCp1i3a0x9bxYQVG+yIe5bZFB5RifDdsZPkcFH5OR45onKhm69d0DjU9YNouytDLtH0WhjW2VKmr
Mdi7fFrBqO7jVGmznOQWu3RcS713ZCvuTRs8eS2F05AUagvAerBmZ2Bd907EmGwcaxVd179i4JKN
xXEio/3gXY32UMXkdb4G1Q5Z9JiV6ChcLHUwpx7beB/5hUMmbHEHudRfgfVKUEkx4DIlADf6R42J
I2hDyJjKYxAwW+64zM0HVDH20cm6+UKW3ryHInp0EsLP+2gbXQGEoawrhKMRcbbvRnuMQUPfD30U
XgCuOEXVMCYSNWkF/IHy8akod8lsINc3RD3DCC0XwwWFZs4ZADN55E7zd+NQ0zdEtNm62fcLuOci
HnBMoD5VN65ozamsJ3W/kfodwO1zO9ftAXhifot+SK6Bj5XNe7egpExkM8ubfhwbMH4hUodjbhao
bXl4WgD67AJY6marIMA0cjMjmYpC9MskjbMcmVQWugKOmIpfYURKp5Lm79plNbtCLeTp5DiP6+UR
R8a7DWLHu7EoUNc4z9/z2btzKluTFr33qZsHAmLRlCHhjrMhnIdjG46PToAQBl5G59YzVtnHhRfn
Ra/miw1g2gGqzwvWJp6dcWY6tYGINLQBuavTIiI2dTiEDkCi4/O4AWgrFfyNpfy2lWN1CtcRmkbD
QfYwSyNdzvar61Izz3Yn5vygthFDsTnpYblbdkeQxNa9JZPfjWVMT36iDOttgtvMBuQIoqthElsf
7Qlj27dgZDX4ECNJqry77Yy9r6mFDiY5LrI8aMgPQIh5S+tA7vIAVrJU57e619eONHfIYTcskTHM
oK6Xdv1cZTpsy2zlw56MgJs0hkM8f+dxaO9J3L1pB6jL2v7DuFQi8SJ+NEKdPEbiUtvUab+4cl+B
BAIqGsBIYLYgVNCA3M7tAD10ARgMC6AI1HER9mLYzLuot/khrBD7zJTNvLrsNgerSVSmhKdDHT2O
gXqcqvZ8xZCGI1V1wGxcdKZRLV2gvWSSoq5MOoZyuJjW/G0x1m+72uwjQ7LSRjuo8bXns/HIGePi
ImrqQ59X7Ahh1vpqabAHYyR0RIO9VC3dnBJCHnOq3rgnDZwRmTqzsPVxoJACx8YjDMfbYKD3tqv3
qx/cXQDQHmbJ60XZMIbvBZM0u/g9tHW2zDXqm6u2Wzy1q8Ks91IsmIzt9AePxgfw/N04kV0+b6kT
4WM3DUDhh4GdoUBIQaB+mAJy4ZvmYhm6i1jVWKlPfATkikEKg+mD6sKzsAA86xi0VHsZXcTVeooW
FmF4YDz0yGx4xCF3290M0l7VoTgTJlKnCTRy15d90ojlw6a2oxJkS+amuc/zOptjZJ2xE5dG0kSt
5cccNsQpZsNPfDD3JJrWVK1xJpzalXm1Q771pmjkqRy2q4JP50rE+66i55Pj16vow5tontG7Kta7
0dc1nCbVmNhpOyLFflir9lKV7TVWTI1Bg17h8fU61ejHXajQ3kOO9A6STlczF5f9gMDmWjhu+SkF
/dbtK4yRXIV973a5RuJlR5ZRIKJo/tGkb0d0HCKT8pWxTJXlV97y+qR9HmXwEJxxyabcz6RlRzX4
z3LeyI3szalb/V6b4hD7NVs2lbSLPfdKaHhXVnPwBc/nAbC1TUSxPIBlcCmqCMm2f8fW4HqhxO7A
Bcjf98XGT4TPsIzcAqtOi/df27E/jF489XTCjADJQTvv0lTyoinM3q/DVbhujyXVHJzsDhMxbMWm
w/RkFAHSqaZPSxOLnYT1Z7UQGNTqwyj8KZzhKMvAjFm5TRZSfUBizy4aaj5h4OsDvGfrHXFoxiZL
zs4lerPp0Pdb2uuGpnPflJdLzvvUGoeuMAD9pCLTDTJZcDqDakxgtnRVjPzSq24PZOFQ9s1utNGF
n4I8CwqBZLfvv7iZHBs+PbKtWDO4BgDrL9c5gWNct1NueReN4hwpDNnVT1NQfbHUuyEEvzKcNO7c
X48OmjqDtX3CBazmREPP8q2/3QQUZEpMDWgAoSGo5BcDW6us6afiAHgebvQAVS+2sauyKaTDfmnk
jMS1PBUUjbat0RXA4rZJ6ULTEQE3naeI7tA23FKDDHnnOIgaYSwvbF91CeP0oS46DCvwokP7ssZg
nwUFA0VPc0fR/DhBYwr9T0CDVQeFcMiH4DNoKaQ5GW/WVR9mGaVL1LQfMPLdwWle2Fs4So5Ad8d8
V9hVnlMqzUmhVZzh+KhvYegOHUN/ADc0kyOjN1SNxQOn5fu+Yrty7lIGnzcUN+d1i4H3QMc3fBpP
pEXPzI3+njJ9cLlYk2aTQOmXtWfXw+DsHbA9/a1pQAPjiL372FicGbk+bzBDlI1BIa9Lb/LPfKE0
2aq+OepggoA+Zr7Kb8uwQOHWTWq6LVuwAVpo039qMDnnzsYKs2w78J1cC7+Via8J2KxtdDb6hr4v
wKJQ5z4vtujYyIbKM+TQXXNRo64zie+3kt5sIWRRPy9FIYomY0hGJc4hRd5HNVKIJ7T/qo4rAKCa
0KNiLqiOwtq8Ow+XGsnuEnTTPQxBtcjQSoBKkqmq4sEaIkE8L2l7DefRLn7EC/Pvp2Ipzly8MRTZ
VS8uujgHEWfdKBLQWJ/53m8Z1Qv/HNBB700XoIGBiY/zyVoOTu4YQwZ5tL44zp6zGxzuwcVkG/m2
ryt5J4Ew32x1hUaynUEZbv3kP0VBpS7llHfvqbWI4pWYr+JYu8SKqUGcnav9hK7t9doXK5IOw1mV
+MWZe8jj1Q/AUv3NQBiCb60V9LIgHnMqooDcF6GyJ5iRVXu2LPM3Ab/5SzglPkV69rbFcyiuYzq0
N7q384miL3WOybfpemW9oShAibju4cKWhADWEzfUcj9XZAT6G6KBZiMev587qT9bOBug/QiVkYHl
YVYjzO0NSu4dSm6VrEFP3qFTVoGoCg+tOmnRejgXtlpYGjQ+3zu02bLYj9ttqIxKASQH58FaNwDQ
2XiOiW17r6BngkGgtRuueiT6cQKoEH72gFEs2A0F8DPk4G9nT7b7ViP50UGHCj402Cd+9erBGNDL
WV7k572pyi3rKCZK1OLYcQ1WewFqA0RfROXGCsWenS5WrVsOpa5APQxoDN0EpXA3mx5Mk4yQnkGM
ot4hcZ3FxJC+CegiQ+gSh3Q30lMPCs+cFsarNxJ0hXOCuvLE5kKc9DZyecCLkRqDHWGb4bCpoFsJ
zahz08SWQZBMxjdR6LrLAf67X/NxUHdBMW/vkV2Hqd1mmSmp+4Nq2u4IZyyCXL7mGW0FOv8d5l4H
/wQdMakH4C7omBboOWVjXPdHugQzUo6g2a0G2RWbg3VXw85vXxSk+bIK9NdYadGeBFMZxJ4YFivR
dDOvOM5N0w2ZKtA5a3SgU/TX6mwIZHDRTKU9bP1mjlPBHOjvJZpPPYmStrT0rv4/7J3HcuVYrq7f
5c55gt5M6baRN2knjKysLHrv+fTno6q7U6J2iHV6fEcd0Vkh7LUIYMH8+FGosj+CJHFiDaB/pKAN
g57kPCeycts2auoMUzZe014u7YQtCn5jlYs3RzQ4Ir0yD8sQZV4lj8G9GkqZE2bV13RmFjNWcmLL
djS8Ip5yH8oqVkaZRUkL02RFVCsJnpAHnZPpVuWOXdg7JtsQH9nUrtpLpJQnOAszf8p1HsnRzFwz
jC0XRhv8ID2YxFXFMmVssg5dK1uecWriQ5Gkf8StXB/apS2dRKmb1Db1ZMLzrANdi0A9p4PikXpt
k7hx1vRXab3EB2YaZE/P0tIx8pirk5vir7HOh0dJViW/qMwZorOKrcQqbaY2Ga2zrI29y7ro7KzL
OlvIDGU6dVaiu2La5k6tx/Izj0nrVoEUsTiZ2Sh8tGTZtGyXK2NUWlKLvjtrJjezgO5xVV0C2hNq
2VVG5oMCj5o/521gR0JmPYKFqh3UdCKw6bWDFlWTM1tQOBWmyLuhK8QYUhHVvElS8omJ7/5eNYXu
O1O+5dOUB7lxDPSleNbNpa9sU53mb4Cho5u2qoSf5NuaNwnNXF9lUiXez/lYD/YQdUV2zNWQHlEz
ko0MiWIc2fFGaFemyVVfACs71/FUVEwezNUzzbOs8aQcmMthjs24ds1JihYvLTTlKOOp/QmDbB26
fsGDko1SSGJc9JUbq5pM8MhT2ab1fCoGY+ElT6ra8kJJzb5b1JKOtTqACtDNEfYDyijgwwpe8U9M
9QSfWlNIHppgTh5SUKa6HUeScieGZXVbp1PeXGVDRQE0DqA6kbPuXtVT9sTGaXUtYuRgDFrzsYnF
8DCU84xp5GO+WkrtV7IsfSqaoPANeuVXLLltbMUoI28Jx8GToFxzrWUOr6gyRIdoUujd69r0Zybq
ZzYEklTicSlowC4/T0vz1E9V+yleEkBWKoMS13otVJ5EuM9AjybFBwFoxKnohfwsghm4F6s4/9EH
4vw1NJfwRMcQplyeLa9futbRe4H0XVoWN1QmtpYPaXTdaXX7KQIMV9ppV/TgrZTkSqgK67AAHHNo
95MPyHnbeIyWN7jWoD52ejB4iwjKJ+tMIg+FpRZ2U89UZEBGVA9jPYV3+mRYhw7dfWwwKs+a6oCi
tpjSnqUdQSSZKhRrhiWigD0neZw706T1DpNC2tWoqupRmFIdqEKQR+ckhR997sXoK7z7wj1amR2S
sgpuaYhFoycUlIGSdVjL0ouQdG1UhL9Cfu9hpJnN5NZkfoX9Ir3pIin1ksYyT+nUQRoPQNEGE9Af
QFTUt0GRG7/GqlEfdcq4iRPV1HflstVvEoFsMJiq6WiNHcaepVr9kxXRyV0z6On9VGhD55RtiJ4D
FCkLN6Cu1jphIzV3dKQJLa2hUikYt4ITSeN4O0cGX3RodECDpdJN90YcgZErCRRAsRTWKdPnufaU
sGrvY6pYMKYoxgR6OsA7WcBQrnWAkVe6YJhgrKBkcIra6D4rXTh/M+O+c4NaKBZb6TLxOGqpkdjz
YoZHmYt28iBpfupJMFluoTTJF7nUxNMwN8OJJZ76aWJAp3PyrrPcbCiMkaE3ta4AGZjtSRmk9Ee9
1PEPIxbUn/rUR05Io/4wkqq70hSBE4lGwISSHljfgIoBxdLVkNJhSiv7sTHb5SqbzPBZ60DmUKCU
NIAmWaf/NWsAHJxiaLqfiVIoP1RWdtDm1iLGucphedA04DTTGvw5PXsLTz0B0+deNNiQYM7dIe0C
RaK/Jlv3cK0UX8qxi86D1ch3ktk111Mwhs+jadbXSZPO7IgNBgqbJCfZD2pSsWf0ReFm1VwfBKPp
nqxa+mMy6vxBDcOCoGuubxieaZ5LNWsO81jL51KoGBYn0mxiX6JIODmAVszbuMuzJykx/mp13hL6
CFLJljeIE2xhaCLPKBb5aM3AZbMU7mpT7Zojc8rjSeiq3E/gDOjtaagxpt7QgyNlg8AOKxE2P1AV
XqJWyrkE7H6f98F4pSYi5bG8oMIBDgg42jKQrCcB/FdDVAs/5WAcH9NcaGxWtiW6k5h5fj92YLVc
aiztka88/qGyu6S1e82ITxRD0gkPnpqOVjP72BfSz3iw4NVq9flosjLqa5YY0pVZtPiKkt/G4yIJ
fm8JwtWCIjlLCzBHNiOD57nRnCqY2IciN3NzMtLAuBNBtlB3rPPgKm9n3Q21Rvya1rFs64MRHFsA
nU+x1iWnQO+VvyZWoxOUGgsFyzZPEi67GL9FVglERE+r6r7UqvDBxO/e9EpjuNRM69IRBoPcGgix
8SNK41hz+nIuzi9FxSBVl89iYhi+vKiEGkMpLB6doOYW6BGcsV003s26Wp+LiE+bKcsAWIJtRlky
gVkaDNHFg2dEGYX+3BLUfqJMxvSmEC5OLI2s+KbndJUWlXaXyob12EwQVXqyHJhUUJclcHUmMTM7
kfTON4RaOE1Nr+lO2VEqXpHXpa+XGZCPsBOZhJ4EN1h7enNZsH4VFmDguVl2Wvp8OjAn395ZWYNz
ntg2YFe5HpxKMS5v9MzKr+I4IRoM9e6QNMTqtqEu00kMq4las5T9tJaxu1JnyfoUVaP2Ryz2sPEO
TfoM7jF6pPCi3ZGEdjalk/kutyLhx5gCtzSXyLwJxkYaTwEVAeCNVXTTAOLCHbWBpNlZtmg+4Km1
v9a35Pm1nOQniaf+WJnsWg+W6Rt4qsmPYSOz66n7I23a8RqQ6uh1fRCfJNHMT0seVyfyd/Emn43O
E3qQhp1Evh0qRuhEzZL9bHJFuGdhAYOePT9U/xJmtdCj30FEbp7nuWRT84QDtigL676WU8LfVpBE
2+zr8irL6YHkBoFSCuAM4KdofAM6W9tlWAOSl8REc8H7Y3IqsNgVfX6c2zQ5zkOk3sA4p4EM10NX
baPZ1SJAS2wdEJ8U9rVAwCGPdo7yym6qdpT7EkA4iS0PcjzZatfrR62bkkOHJyhcXRzUAEhTyANA
mNJ9FjMcjk0cBNxN06rZ7UyljngtpvCnYsSVnwsyh2i60Tx1cjABvdYWDbiQQd+Kf8Gb1ax8imgI
2oHZpl9Marq+ssiVuxipeAPb7pK6BYP8T/JS6HCgC616R1zFdlQSBlYipfKXMbeIN8soWjRbr2kt
ORMNM5BrcXQjMbJ3b7Vq9isRM+0hjZT0r4BmHdXCNq++N5PJPL0h0yrh0dXccqJLo3Yp0Nm5sZJq
Z17uZa78TS8eON46zMOeGiYq3sFKBKvvOiBWtP1HQaJOUikeUF5otKwoSW8LY7YeS4j2KIoOmh/p
ceo1wyJeV0N+B4aUanJb2IQEHUvOx0M2CjEU7pJcO+trfCfXheZOotA+zcKkn4BOjaeZBk0LM8lA
q6+Nu7siCHLqVzNdJ6lgi6RlXbPm+Ugv75c+AGwVxrn3xgZ1HBkWPbCvJjv1NSD/j1uE7+APlgp+
x6IEBlhH5SO8hT80KY2YtADvMqrzlWCsvzi4G0zRb7M97tcNXycgj42s9be8AnkoapPXjB/IYGps
0G6sWVdPJtuOfdmN/T2KkM2U33tpa2f0lTRKKsFC700mT7SA4Q+9qf+gLUhHj5aMMyr5+BMuhz+Y
Yha/d8YSfRFmw9obKt0slX//Kzbwki6cFvhWOTP9TOVJPqssMTZd5sBnTs1y+R293pW3wS9RW1Di
WESe9EQUdyj84NR+mxzZzzxy5x3lWX/8GyNaPyjlRRoisiTTZ357xUPPlkkrBRik1iVoVMWQGd7J
y+aB0lvkSsIY3geLYhKIpepOa/sdYAiVtcD5ixIAM/7wZmp3MfCIZdWLnhL9qGpdcQvTD5pnIZ8P
UBkD2OwpGA2nj41FWv/q5sAyKZep6BKANGvLSVrliSQYHQemneNLz8tR8JgPP4fO7OI7z8LzjjyQ
dx/KW5FZr3S4olpjqEUve60n+YbPW061i06DL3ni0QLTEDgfS9xzB+sPeiUwkIuysuIcHNbwFZyD
IxrzDyUtPzV6dfxY0jtQ2cYZbD4g+OtWV7VMpslSXatFfIjC7svHIlbftflab3zb9vbqUVGY7MEW
Yv2eYQEXjIpthPOfH4u5bHMyMxCKaWnA5DZypNxkcmnVitYbPdXJfBrzgY8pHDKv+KQ/7ohbZ7rf
HQtBqqIYEr3pjRutppjkIW0kT7MhsvNaZznKJ+OgeLEf7dCYvDBUfCRr40SldmmseYDQZxjbLxQ4
JVfUavWgyiLkbS3l2Fhz84AalhndSUnnWFaGHxgPMr2yJvyzzNVPWr5QdBH9WM0/ASMS9OExr02a
T5onNvWDJAZ+3RUQRZFkwvBPd/XPrJ5id27lPaLil5U22+OseBhQq6JoAnl9q95Fl8XAujXJC835
mLR5e2wKRbjLzKL5CucWxdcI8LheZPphypXyuppFXvdMyW01YjRHkXvd1vVpuckWo72BQiZMXLHs
xKM5sytw0pjBT5pwglwmbPY8+wXfAwTWMCVV17UVE7v57QIbHCVVkDzpTnRkp/Czp8Ad5mPvBnbp
j0em0T5WtEsW+lrgxhcsfaeSjxo0kjmRRqdRv/tYwKo8774GTtxcR7pEa0tzVpmdAnwikDyrnnyN
6aF2vErzB3o6UHvs7cy79FYR4/xb2JavLe7SJQYoQ7swH2m4lXRwTYpOsNQCRQiiO9gV/Y+Pd8n9
EFoosmVqKi/G5ikmWzXgZ+B4YIvoIue2SLkjNZ4/lnIxzlEtIg1ZkURDeZnmfeWy2ySSW43RGC85
DafiKXJ/5icC1cOeL7jo5l4LWs/7SpCUwHs4ZwgSz8MJPpjIpVnq1CfJi7zwaW/B56Xb09k3wNYH
y9KNLREWerR0RYy0RoHSUfgVT0/UMe2dy1t1eKOCqixrqsHwviopW0K5pNd7cQDe4glH9cxIyxkg
hx3YmpMQLiU7j+ul8EGVeSZAd0qSKW6DbW1qM4CVSNMke+E9Hz/RETjIrATxgJb7zadkx4Q3xKwv
4ecbiZu3Ip1jfWE3iETAIviTXz8qR8EZv6k2Mxy3uRu7+g4h1SUteSNx82I0SZzRJ1Jf1NGVXLac
QjXgTI7q534f7we8F9ziG3kblx5UkCr1jbKeUHQWt3DT6UEpz5YzeHQcvTn/2kk7hn0pkWFQU2LG
QeENNrdUrJk4zKbSDQSfd70XHgnLyMvtxYmONJmiPWkXdPS1tC2/LDFSIdcK7716YFyOwrcTekys
HXR/HUx2zR0tveD2NWJ6w2T4X1VNceP2qyxYunEuRTplgsdEkiepzdPHZnfBtvFWdDJ4hxGzJdyu
Gh5/vSkYkJ7D0R7YlG5bFfCwumXW9GNR72crSBRey9ocJ6Zp0RYZ30rUbHZ3HiZXdcTaHo6pU/xF
Jj/7ul8dtBMYkul+R/aFSI3+PhMyYP2ZMVjHZ954zHSsk1rOuUq4Hkl419RPNA6MED+D+Nuz9QuW
oCmwh2hg6IEWbmn8lrajY18zdq4eGJPM2R/6K3L1P4fcm90cIiimmp3e/viIl5QFTKlK9Mtsjrrl
rDdns6d3HSEzkBgUN9v8R9iH1Y5TuSgFliRLFcky+d+39xiDr8v1sRK9LEoeYFJ7WKerPz7IJZVU
fot4eWVfPW5mTBnEiGtEwHAW9KzUBYo77pjypXNoMlQd3BgI8y2hUiFoCtSu6CITRuODFMrzowBD
9scnuRDo6JauEE5RcBJ1daPwSpIVSR9nEGIOkt3MqtOqIfCsJ4JfIBR/Nd2wo3irR9+8oQaffkXi
EF5p2zc0yJjKzJj79sYEoCRMFeDJ6cwp4n1cls/05798fMBL8vC8msTwo8G02vrvrz5VALykVqJ4
9sI6ah+tSCm83BqHQwMVBHwK7AMXKjnd8yPrtW1OybgbXESGYWDU1uZao86YdEFGanRqTtp14ubO
6vKDr92hcPYihQtHfCNsNfVXR5RAXwcWoEsyJPVnpmb4x0ya7WEIHnkMH6J+b2/fBfWHzltax/VM
hcLGJk7Qlzqr2romfc3qOzYoH2ZtOdZasmPIl87FnCEBP15qlfX2XEup6YkFDYMnG/VBKZbanqXu
ehSmK73TvjHS+n9bw/US/1giOAZIU9nr8E7gkPbWIlXB6A0p/A/54ie9DCdBR2/kY6W8FGm9kbTx
USK7O0sIJ0aKALNHO8EXheNC3oiOrHFI+0fsl8VePeqCUr4Wug0NZkZ/Zp1unte4sye5scd0P1Qp
ruqD4tUcbce1rGfY2MAbcZv3LNHSeKKDP3rK8hRIX4bS0YTxVq4nt8+ec/mZefQdiS8klh+J3Jhd
wGrjEJIOmjzuyLXGXgnI3g7PpOSal9wl32iTU4NT6RK4IlUQMh+HcrpT/pWKNrBpfxpOe9Z5KY5/
cw8b88wjWkrVeg/UkSn4tPwswUmdxhN9pgX8vZj6gnG+Ebc+K6+8wUJjrxQNxAnho8QqmAHkVS/9
FwnXGynrr3glZa71JDaArdMHSY5qi8tJO3se9sRcShAsYiHqxqKownG08QFzFVQsGbD+fXmMeH1q
rlq3PuV+kNt73+ri3b2StjHLua+GQqBr7TW6NwLFGnrIXExzxxBX9/hOS39LsTYrIJZEIB5bz1Rm
+rVJ9NCflvGE496pmFy+PFjrJIIIA6KDjTmYQxWTeKAKa0E4cqRjoZ4shzmK4/BJG457t7crb6Pp
iinGQbR6tTW7YjmZC8okPgyOcMj9TLX3co/LlvXqfBtVbzvGLmYWZnnTT9GRXJVG4C/dBaHvZyDq
BhsQxI6HuZQgrOXA/1zpRu95rmJdahA5+NG9/rm9YQgL1MIp9YRHw4PB/sDlPlTRsT9+/GS8hHvv
tOaV5M2j28UwuaSr1jD+4rd25spe7kX3rQ1gzRfvzZPhRD/66/4Jdt2RtXM7J79oGq/Eb+IoazBK
hhgR3/TqM/vXr4r4KQyA7H98zPWTfXTKjb2DRcwgp0KFgqQ9B82NZOztEXoh7vxIxMbIG6Nl2na9
SP1mdsJj4YZec5zYOE7dwbRBTtrAmK4sUFCHvYbb+uu3opncoRav6SLR9uYSJbiWYstANFDs5ZyV
Er16sGiVbv6RLYk794szS8KPj690s8Xj77DmtdTNnSYphCjWhFRSvVtmHB3lGD5Q2Plp2oqTu1lq
h/vVq0tO7rXQzS2H4WQC5edDkklLPtiT9JBrbuQazro1y1a8p+J7MXrJp70kc0fwtnQrxyWQB2VV
VA2UqhYdtenGLAVXLoOHjy/2hc36g8+53SGi55Uo1Ovn7FzJNz9L0O7fsiS9Tl0qx80Vzo91zQfT
7cipS4ad7MCw5duK2XR3iX7pa9h1ir8YO8/LJRN6dfPaxuuDKy9rqePmBWux6yFw1CHYEXEhMrdQ
YzjtqGnRVd2EdqIkBED4ENGLxym5Ei1Pb/Rj3j50yW6h4rLN/Ja1OQ7A6l4RYmTxiH0VvcJtJ+a6
3dplBPAUOtA9pQfV9IuH2E1+7T1pl7yezJZVmOOow5Kwvg1z1gGuCO6QyasYWLDk2A3z+NBQSftY
ky59stdiNsZCpyHMZRMxAWx6s13F8+gwugYdz38hBwoLizzYhO9u84YY2czOKbWaPEv6FTNvCZnQ
xwIuvo8gzv4jYePhwk7IQVQhwfw0O/q58CM/GM/VF+l2LvCvkwdVlheR5wi0Una08v3H0kSaGiZz
voYMs+nmbVbWXmeUAbSTooMsRG4GsH0Mv318wgvv8FspmzuswtFiZRRSxLPitw4cKof6MNDbF0/T
GVCZJ5PAUbq+VU7Rac+2Lx6RHgQYJEyckO6tPkYVoPdOha6/pwIpdKfeAHI97JC2X4irNEmWDMoz
1HYJvTcfkUFaHao0Kmjak36OHKY0vgRUQeWQAIcXw++PWbUH0bgQPL4VujE1OBukWGypJCt3km/5
zHA6tbu2K0MHQsi9Yut7i4NQl06OTmiMHWzZvfWom2YtT0WiqQak4xd5PK4dKugzfAnPqT+lfvD4
rxjq/3NK/T/gca/MaGX1fsO6fZf/KF6TdL/85//ik7L+x1RWJh1CIou4yOIP/c0ntT5c/+KPkvX/
oQsGWoKuJT0+iDb/wx8l6f+j45mp9bL/QFdV6L//D/xRW/vCJ6q4eSi7qTfRC9hofl5P2Zpwdq5g
/NFlDKL0qt/17fHV4e//jhDeUDi9F2OyH53BG85LxX+7jCNRIwPu4IyIr2v8Zpq/grD9g1okLDey
dJbCCkKdJPssJ8Vw0zemp8/Bn0IGDBDuOXUxgOHG7NX5+Edd+k3UvOS1y7JW9TbJWx3JOiOY/CZ1
XkB+5q6emgQ0e7th3jkXcQVUqBSbwdha3Pbmreu6kYG4OMnc7ARnrHEMvb9ro/Vpvi7OhbMHUnrX
f9sI3Bbrh3YRejlFoIE36w8rDCs81aflJvb3woV3ofYqS8KhwAgvqdQR10t+VRZh89eSsGsxc1uP
7fIu04K+djRPLC89wbpkQ+br755v68q2MjcPEh3bVIGzOXOhrRjs6lT50V3y19qYhkTjZjrAneB+
rCrrJ3od924lbqwEUqUoaGYkAp8/jDx+tRvfQyi0856/wPLeyVkfIBogcM4ZG5UEAJ20hj7D2THb
MfPlUPzKNjwFxXDIj/F5raLBS+gFsQ2AKBycMLAp3Hazt6Y1+73Oi5pEn1P/G8cIYfLbr5uLodUA
mUzdFdAHqMYNTvq1BW4r9oW9N3j9W2/PDtOYqRNy4tlwFRtNquN1r1cMyYl4jo+1E7mWpx0Cm3L0
cQ+Y+a4aLerWujpApL4GzBnjf3suUGMFe+uC3I1OI4Xhwu9EWz/1vkQxmlaQo90L/scadMFQEAmu
CzQmbIG49LciBZ0tcx1YfQxl9qZT8Jk5+JCG5+hnj91jl9rDDbtbnB2p21zi5aCvpK6m9Mo8lzqV
p1Y1cj4gZWnN6wJYAW3lunygfEI91oBdwmsep1uDCV5/N5V5b6lvD735pj30JgFr0lbxK0AzhRzU
MW57f3RDpzdtxjC89MvHR37Z4LPVI6J9HY4z0Vgd79sjM45YQ4bMRauH8BikcAPb0lE+BAd9dJln
tBM3cMU7IXLib3gnQiCIGZ7bP9kGAUs+sLedT/DulaEHR4edbAo0vWJsX5ke1uo0aOC/QCe8gdHd
KKMtpmTex8d+r9KrHBQL4joVeMBWpZuo66U2MXX0a/SolB0zN3zojmyPdqqz+WUfQf7u224EblRr
7tVQH6jzuzWjnJEZO4og7rzQ75IrTFRnc4O8Wqko8k3ffkuLFa/5xIp3t3OXr7ARhC3EfDZq5PB/
eUYGPzRD9q7oMnux/44Sfr31SCiQwjeDk1BTTGpYb6VrYR3IchXprnkzuZHTHswT8Yqv+urVfk/z
va/dSNvc55BB51JOSJMfVhCGdBXfpM4Kv+hudu3yglKypkWVeLZN+tLbe4XJRhkG2pxucT1dc677
IfKhzhOYBHdXLPx4DESvEViBuucG3zmk1Sgl1nOAJlsb8BvrjK0i6PM+Nl6ssz1Yj+LnlnwLAHzq
dOeAcQ6X1036FPuVQKK3Y4zvcq7V54ugQxV9nWtR32Eqy6lmti4xiMXE2nmZsXCDJ8lpbgHk7t/z
BQ16LW5bmmOsMipVGKDcxv07OoKcwWfejfaA5Uo70cMla3kjbXO3kwgSmSnA5cXZo0G8LzKX6HVn
ybBbIhaNVDY7CH8uxd5nXU3hjdN9e6/bEpxSFtC4UCN5CQNXjHcAcs/4F67NcuXHHW+3BlwfyduY
ps5YGDwxL0edQftGVCXCh3FCYWscfHgWT9JZOEsF5ceOTSd7funycWH+BdNOVP/yJV4/q7moh8vE
ePzaWOa4bvh9OFZXazKd+6zk3HtELvhaLNVaUSuSKIpbT2SkkzDB8qi7Rq6s2wSv22L5vnOlF3zC
Gxkb/1NWKnw7kcr4xBleAFd3hObQhk54/nugIlCPjNtF593UcI3WN5+SfJDUkOoL1YmtL6pV9FZa
H67pq/a1O63d4ukPwVntRDuL1w10RDaVzj1PcPFKf4s1Nj3JMhgYf2YQGI1VfIJr+i82ZkJziwpM
53S/1MBR/gsLfX3WLbKvnAydMX+T8UKvJtDNbNWBLnz58rOCssqBUt7tfnWxI9sUY/YChIvf99WB
V1/1SmctEXa5oUB2/Rf4Nx2qT3856m56Ih78kcsu+2RIIXbveefzbuPenCdUBBvEk6ZDlGAorEg1
mTEu5RNMid8t1Z+nCi7T71pkXMfTZ2VMbpvab03ptq6+DsLeF7hguW++wEbLG3WcRjHmFrTQU3oQ
sctz8WR5LZv6rvtrHoHdFtjLWsatgisGdQaVrWkUdDa+ahxrawl6aXZTafazaPle9OnXINO8WGUJ
OEvmi4AZUIbYq/tF/aKW36rQ9Kv5c8H2I3N24ZHwB5pzEBzZaqodBImNQFN27MXFq+BR2HEDF54s
ilO/f+3mgqZlsWJTj1HR2RbpFrZOSbhqC9/H6+FTdrObzF/6IK/lrWr7Si2XlkFpmAVmF1q203C3
gJsfwM1Lf61V0NDda5a9r8YQzr2Wt+rrK3lSk5hQxkDzZjCbG8lIafrHZoycRZ9Oo1J5gdE9SvGR
SQIWplyLavGoqvHeLa/e5SOd2BQUOub2ewtOZJ7qwdX8woexk2RM3u+i733PTZVZjTSjxQZB8iKp
vF2uZ1Kgyg5nh5A9+xOeDNgN2oPgqXZ+IpwWqqtBvVoKN/d3Xf0ln/v67jfh/EAtAVKgNRc6Z/A6
BgfAQYfpqvWNQxE9/LMPviPzZZ3gq+8NiWqgLgLnj5QEe+q9Kdorbu6o8DbjLAugPHOAiOVOf4DE
YC2DBW7q9DTwnPIfDO/unWnjyuEAScmAEdjQY7KKB13eGwC/9FhQYTYA4a7FYWOjn0YVSg2rRXmU
FzbqjPA/lqIzxPp/c3Uqc3qkIiycJAB4a41zDiGDUCOHANnvTvCoevHNdF53CazJeXv1sXd7h5cj
/mfk6Le8jTWwzUYNpxz3v+LlYP8NwmeZdRrZlZA+duFtSXOV2ZOr8GYts9XsnGlvQuXRGD2jPKTQ
Axq29JfsygXMIPZ0E7r/lTt8/QM3JiKkcLNN4GjZRMZuFRvANRACi7l5p7x+6SWe92qbFyoH5GFk
gXwCcMqAz95+gzqCumDOSTxXXyTYkVOaYJUVBmnXeFY8xtDOw463J/e9itFyY5Hn2g2wsJBNtlKZ
emCEZjixz950ktyDILlK9tYXvLcUibGvl34XpTdzW8BUlF4O5DzS3EG6bdiU1ESm+7FKXUgpJXBe
7P+geWgYdBHfXl+rQlZTGKnmCke2jOpnuCQOUFwHnnGApeWwd23vC4lor2pBzgBUnutbt7++fsDS
sW0yS5tHVNg8lI+M1QLxVE8DMJP+VPrDzT+YzFrP8Pa5eitzveZXTlSZF03sLWS2Xned28pp8mdK
TNIxcMNr5SA8UDQ4/oNx/VUHtnJhS9Ro/Upcrr7REWlYpm42JxZ8nYSv68XGnPKfYcovqCMI79+i
Nj4VLhGzNQHXubCy+st8ZBOAW+ytMlmt96PzbL5dleVKVLD47KX6oVx1R+2g+sluTnVB69+cZfO5
0q6HfjAVR+ZfLdgFbi1m6v7vWv9GxMZp5LWh5awAWL9McMi96Sje8WVsxvy9wKl2bOwdBIGBwDfS
NkGbmlmzNehIg1zxa/oYnBXoE9z6RvA6hgPTZ4XXIn3KPCiYZxrZeyi2Szb+Rv7GxuGoYBQ34UI7
V3TKx4XVwDjlEZ6BGnrN/Q7XnjJunqk5CVu1g+bHZSMllev42B/6XyXdH5a1udVCfgqmZGeYffeS
N09P1lvwk64W0HrtZ/nAnMjX6s/0sTWd6cTur4Mo2INjQBT3Vff1q/0m286htxm5Xg5aEk8LBcCi
vg6zxGb1JdFa5e+o7np5HxjhNgmPlCCQGplzrjFA9a16htj3bt1scLS84Qwg0R1jb3hgatfds/93
UMyNIhsbL6PHKtSS44vsyW2eVUjs/aDyQwDy66elor38sHS7O0D+d7Pb9nqfC7wxo20uDnsFtCDQ
U3JydXTpsh3WTrQ1Y7jqNd2nPSexd9MbP6TAf2SVAaeFB3+taXdP8Tk9B/f/BghWh/m6dPO7f5Dm
7R1145/ipmkSVUR0cZ09p8cFbCLdghJsjUjbaTdrfl/leHuzGwdlxFqVF6vBdq5+zr5NT8KXxIcq
DmaZ8Xm8C66ag7AbQcl7h9y4JUWpNUNY3WLtLb4GVrC6Y6TRDVGqNWzsbOUQD7Zx1l/AguVV9Knf
S2QvG60JOxLgBp2Z37eRgWSMJQE3RruybcjMekhHFbIuHyJBKkrD9+z7fNwLgd7BUP+2ov8IfaHl
eBWOwMasMtDEM6rY4pl9Mv2P/tY4lueSknN0m1L5FuHq86l8e9qZdTaxMxy6Q+y3X5YfgNXOe/2U
y1//9+/ZhCltNgdArLkEeLiPasKCG0O24XX1g0m2d7zX+2Rz1bTfsladeHX2uOrELmNf18uFk0Q7
mXEDU5RLCu1l04kdB8cdiZeDsN8SN0GLYKgzpPHa35+Yp/cI/NSmeXv+B0O6lzX6t6yNxzDSkKUm
IR5KPRTP1Teqsq7KCw/ZZnf4B15i72gbL1FAWl/JAR8uORX3MnQD0BUxzzA/7Q9SrL/8/avz+2Qb
D1FA3CKL0HK6TVywYuDnAqPuxx/qordlr9iKZ1J5qzdaWLVtKqYjXW74UuMzS+jghpB/0MC4y8WA
BekR9AZimO4o5EUH8ErqRh/TtB26MGYRxqL/NIbbqYNydfr18cku5jyaYrE+y0IUpAJvlZ49UnU/
Z1zeijIqvtUO29K/rw6ud4XDeAfQvDjs+vTL9/lb6PrvryzNaKcoYt34SK+whMH4dvbWIRTaBLmz
piHpn9Xn+bojxeuP9Z7NXdQWdSXTgh0Z37pRTEuvok6czRFcvS1l/hj6uRd64n3nlazCS0+K0z91
u3wYF/3YK6kbHdXKtpBmCHpcYRTcXBJZ+HsjC4EtpNmOru6db/NBzarvRw0Ml9tUvMdmAsLp28c6
c1EvX51l8/XyAR7GMsAaIpMlJ2wrmbRzUMk7H+ryOcBHgSISFeACb3WkTTtCqsFCCq2yfn7oGIX4
+ByXv8lvCesveKWFQZTIzdIJoytl8mmI8odJKYarTu9VaqjJ54+FXQAh8Lqwnebf59noXWVodR1A
b/pSLV6f8/BcHEVf8YrDno5f/kC/RW2ULV45Qqaeg/XBU5yzSb6j1UdAvHOivS+00bQxTkzIydHp
FQHFgmVpOOB/ic3Aj3Ao9kAP/6BKsyd1o31ZBeisipEqN6nbJA0Dqf9L2ncsx40E2/7QRQRMwW3h
29KKFLlBSKQE7z2+/p1qvbjTXUAQmrkTMYuZBbOrUCYr85hNcZ6tGEzqReDvR1LIr1/qdvHbrLuq
Mx8SMzrCZZCa5fwgh61MZ/0l/M8CYb1YlVRp5w563bigJSdC43v0QhDJ0DqwRKT3m0/hjVXCFvBG
aHIHsIZBv67Zc3yMo+iVNE9fr5GNLaYxV5ivcCkWoo80Gn0fvz1NenIqSXOqonb3daSNT8YKJApF
rUFAGLMHYvjr1KfvddSW/+FoVXRonMB2WAZogFnwhRbijQlKuBXl8mcmkVM/bPFO1oYBWR8gH6Ci
QWS2LDfrZc5NPJ6Qog7x48L/GYn51vW79lGuYzAfRYHpY51oIlKzUTsl7Wetl6YqnMpyS65oCRhE
cek6EnOGczpkz5oWr4n0WB+JGX/voYMjOZI3ndO76dt80KzexE31OENMuMf7MbLIY+JIP7aTxJXu
JCWZQXGLQDFERGX89rQnTTyRFC1qJKTxJ39JSFMDajXPsSd63L+n6tOXFLS9oFEqQfqNsDlj7Ku1
6oN8hcRqsvvPxk1clCBMuM3auP23AVF0Ltks+Doe81XVAUqI0IwGpO6dylERSPCoj5UFke+38ddf
JPirK/VqfMy3bRoSVl2BeI2dnf0XqiiWmeFPYqTnyoGfm/+4tW4vqkVfDZH+pOsLO4GJBPDdg6U/
waNm6o7CdJiBM4WCMrqCsAJDzZLqonZwzBYNiJj/LJ6qOz0wub1ERe9hReOkjSG/NHe8t/WYWztO
8a3BHMG/FNt4++OmeSzhxYpdBbdb3eoH8lNT47PYau3GvbuyfUEGEIB85YF9FVhUT9TpoQqrBsWK
hQBWRrzZlCAehc/5tEXxWxkSIhE4VKMJI0CA5nZIWcg3ML9ApAxoxbI+zXO/lzcFkKBCxyxdgBbR
P6LwbSTl0qIXkQwjAYd5ICaBbLooWAg6+Mc8avz8GIdQcX+Q4cmUWCmE1TmLawv4KEWGCr3h4i2e
4WF1HAKhhLAcfJygbTfDiQiCUzz8qRKTH+oOkouK0iX7hEfKnRjghXPdvpIzRdWMQE4AVo9HaYxg
V1S041OVxZr8XBE19vdQUFeH11AqVR1AzrJQPSURSunbGMVNnO9apHy+IwVBcgfxWhgKtSkMo49z
IPuvM1wGg5cY2GWgjnI1IE8C6YfY8wlpIqvwxVC3+XDWO4cMM4fCsNLMr5ovNlFogVcOv0NYKoST
DxlyX1bHFB6ac5b/Tou6y+AQKsEDbQxGWTbTdCDSLh7gAQyrelHKTUWR+tyKexgVWMWg9C1csLrY
d6Gw1rgNlKhdZO9NZaNJqAivqK5w8A0Q+OIRPGtxHwVN9FoLvi4blVbB6zLXAN4wCq6ZhwP+b4Rc
AVT6enwAP7qC+ENSpOZUjdLg6bDHC08KHC8hZx7EjSdCpf8nHEITPOtGSOLcwaokI9DsGnOoxkZD
Pjh61OX71h9hJCiAnPuGlh+UqfJwhNYIen/ykYwarA58KXqfimA+FElBXiJIzO9CuQ12qTqXvBPM
3LyfIgHOI5yYv86yCktjJcvJaLREh82a0MWDV6bRDNCAH8AtpI+mMrsP6oiMbj/ruXwvzarYvUc5
/oqpgIudnrQqyGY4rc7jYAwxlEFfsjyA4K6ZKllUf/BpGWqfg9yln3PX53BeCpQuHU4qSeIqMjGr
cCuTYdbZQf4+4eXsvsbCFOBDLdepNw1ZTKVOkFEY85TP6l0fFnzvwVKZtsN7OA3DBgqaeHCyS5pJ
Uz2sjBBeqjyXwVxAmOGaeVBgOoQW9qSXMIrBWSA8qqle/0pgffJMRln7IXdt1x0LIRYSQxXHu34Y
MxXAnKIHWL8K5NhFyT7NvRxfrlONoevj9nc855X0IEBbG3FqWeO+AZWZZIHDKWLWPg9cTqCeXhSB
2D0RWK3AJaHu8prEIMYnCfcywMcgcCPA80eYxQoT1gfMhvXUmgU5Lk+w25lnox/VAG4NZSlHdyLk
0mMTWvnwHM/5WemPtV6prgBim+D2kj6/td0Myr/MTe3stHXuw7YCxsGq3QqwQzLrHO4WTtA2bVHC
vUCuJniD1XJipE3g+3aUdPBC7blGbl60lvTAp1VqHT6BnwdfdByoanwaUULawWlUa76rGXxB4QsE
K+jcycNwmoypnZTpG3xO0uApQd89+CZw4PbBQiLmSkfoh37wgl6X/cBU+dH/2WuVJs0GxP5V/i4I
Ak7dQfC+a7/LmViCxZW1BZwcm2wai8RuOr2eS3OcFOj92mPJ6QJcUSZ9RM9eVUsf1DYddckSFGEt
bIfhGHRwfgyqfSWJEPmDmVqepgEQOFEFg94xg+efK8CeDi5n/0NmWY9wbSqWEkbwaahCDY/2gotj
CP1X8XwSOK7+9nUqvnjqooZKcQFoo0PkA0wgJjWAjyNWCJ+GFnnAoeP49833HBQyYC+tLaFymrVd
pwQIBfYyaDiiCAivxF6GvQShYHzuwOqBcaE51gASwV9UT9lsBxgOAGlE6LCBzojEjske4XnJVyOZ
oX6JYnz4lju9Bzu7C6upvaDpNjs8bD73JyIqBlQOc4nfifS26lLYnZhw9gaOFux34L4BRdiLTuvq
VrGB31kUAtl4zLtahZ19nWW8bsa7zi6fBUs/pA5nqxCXQjfAlBKwxbbaDYuknA3KTGs8FUCNxhgk
JIRBIcKl5WgWjMRN3c333WETJUyT4JvlcvmM/zuprGwZRDFhpDZikBSQU52xNncERO0SHIXS3IJE
LdIaGkwHxU+DWDryNCZ9EsFJAx4Va2YIayMUAHYUjYZ/3Nhsa+sEaDLwz/EkpTRYDPkqKc5IDuvS
pkcUOHOn0iMJnufEmaIYLEZYPRfKQYjQLkuJV5ZoyqYq0ImbRNy17XH9I5jFA9nFcQy6QTcp1FSw
qgcwQHDBfM5nWMN71VNCth9YbIeBrh0kwNgeKA+CZ8ysnQJO150SdvChc/09CApUm5aSeqRf5SbS
eNFdpsEgcwGfTHTjxAWFUoORp9aNGRSvUCaPDpHdokJ+QsUarpF4bcimeAg+4Vz0a8qM9PvGJ16O
FLQaFFx5nSpRQH7y9hMLeaESBfqS2CWRVz+FDhUXoMJbf8GVYr+kBA4P0nAgeYlC2WF0UV8tpzwf
y0RsQ9UqPwCS63tTfw2dHlZW6Euh/QaiQg0jUWPzJNiKy9QsQSgaq1JO1UsxUegNhboZWBx0G1q7
2UHcCIxG8+t5pTvj+jDAUPExNUGHrqaCxh8zVDw5JCWoMVSYqpmTNh30QnVbpYRNcXYHBzjr63AL
NCAbjxlilseCCogSwH8OpcaioftTLTDExkK5xxDQ+YNq49bxsDKvN4NkjgeidrwUKYlq6V70Y3qh
fRYOTRb/jnun4rzbvPWF1cFlmHCJwIEHiij8WW5XkDJLwlzJGGa4i34ITv8s84bumzOSEhfvLbME
+jTjjaaERUX8I/T+qv3I5gX4EToPWBu4L0hBIHFy+yPGIhZzHXk+KDfUqiK18AsCYsDgrwZtixi6
qz8A5Isfwz0LAcTltj42e9OwP4A5Eds6VfOG0xRUc9sdSFv3EM8uUG+Cf5U9eXy9sZaXiwvSvhdA
MWpbK5hPlAmligcn+7J/dP8bhECtHvhveQ/XcrG1ezR5twoyiw3ExKRzcHVW9BGhDnTBbFWoqkRk
L4vwhYEMeZXxZhcq9tf7Z4GiQh4EDwqqXgyPeIgxM/sVGqADbHUxxMbm+x8lCfG4/wErml7zqAIp
zf00uPEeSumNw1smC3/QL7xdON/8IcxGVrmAlD7lVRG33JHfdWRMdvFIbIjb8MYH5boHZnaEgWH2
prxGT1tn5dq0o1qCbBeKFzi4aEZwNe2JjP5EIweqJesPFQiP0ymTRmuWHIDVd1/P+eVquT4jBVgs
QTETwja6hAIQWzWt6youogymKMSNHmUvwx4unv9qx7Ib5k8kkKzpPSfiqrsdVR8H4dRQLXbtFJwj
j/Ic8wN34q0ckghbU7jMdjEuqL/ggkMsyFexaykjWhLzFVhZR+rbB3B8aAnvlZXtdFfz4r1q1c7W
Al5mu0xQZt2MAp/FBCUH4JkVV4apkmaVhxENb8qy5nabEgXsQqFTej1IZkpVLQEBQCgjnAm8Ob2Q
PaVPFGZ9CNzapiAi0Rp/DYetY4EOg10z12GZow8iIsLMSZjbPD5SgbWEc9uuhd3jJuNobc1cR2JS
wDGDKK2EbuDl0MOaQfdRPldWcl+AjDtv6TyxzKLLdEI8BNtBkSBkwey7Eq98X1TyCG/N/kgh0wEW
C/G26fGrE3gViN7pVxscrt8Errk0kNSUihemcfhTFVG6MYAjiItj2KDouXG6Lh7tl9P16lRhgoKk
r6iVilOlsX23AuCrniwqceAfJk/J//X1iLMcGw+yY8gTsOWZpamNc+/LZTJftoJop478WNuawePA
/gu8Cf3t1yuSju06GrMicbyh3EdJxbRTTTcB8M2qQUU66VFdPOXfwBfcODnZtUlj4lkmUV0wghIF
kwbletkVI2xbKQAKONjhRMWJaLdL+NEC1/J1tEW6g2CgmMCjUYfnA4SDbldMWiZ+RHh8vGK6Sydo
VIxnDeL7ROBMrW7NCPlWG+kbQRc5x2VDAJ8IbgtIBBCfuo1ay00gdyiYgmBI9vU9xGOB8ur3tP3C
W8TbxjGvnqCKyksgTkH1Q2BTgCCAImcAz21cR4EXf6dA0NSYHH3fumDTbCY4q/Ho2HTQtWg9i/mI
leLjNEtxwIgu2Yt25wJObA/3iiE6hTP9rLaKMGtHDJxBQUNXdZQ72e84ieoocySl46vOHcpZgqvu
29P2O2+RpePb4R/MJY91g24VswHhj4YZDpQQI/MfeujU/p6A/doPruBl34JTdpRQ9RSN/Cy8wFht
X4OeuvX+Iot3LfMb2G2pTzjfBPwGIQxgrRtXd3EIdl8lPVex5EA435vqydH09o5EaFEUMLGPkhZY
eUVNbV8YZC8pE9loau2xLMvQ4nzJa5roOHfFWzfKPwl8GZOcnHBDuLKvHdoWHbMg7O5DSXKEZnhO
I/m9CyNij6L0OU8RMUjX7vVIus/T5l4M4eUeVV465bsqke4VsNq+3rYLAjO+AqqWSLBot5j+x+0O
gmFGpsYEHZ+0nUsLhdu3sqw/uiD2IhUjjyqriubnSgLMVhs+JKX1yiw4xAUUI2Nc5I2GR6TSu9KA
gyUuHLnv9+BL2oSTDl1f7ao82vWluEFnWEsKaa0V8ATwvpaPK7GVh2TqE9R30cxH5r8PXNmlpqJb
FbSLU9n1wf1nfv6JxKyQOEhbqOHEIQ5uDTte/QmUO4ovFJ+Y7FJgf6yL/+W7Hhvxr01KAXuEs9GZ
rwPB+AhNHIxzdNojhWxVJqSO71W3sPjDv5aRZKKxtclSipUYVuqh1aHuYlF6OECz7rhvDe2OvzzV
t7JgmuSyswvZQBVdZOAgF7DWRJ6zVhp9nG5FYfIivIkCBUT4auMqXElndLjBILWH9xjq58xRA4pP
VTYZwkg8hNeEnz0HH3mY2YvNlmLs8kBBNk9lPASYYS6Pz06HYXra4rXyZ7mgSn/4mM0MenJb3f6V
m0En6Bqr6DtA52dx94FjDmMU9HRwflJRKApAgI8kotH2Q3fYlGVZrkXEU3loUEkybZIzkzhVs9iP
2cyZrYW+8zPN46VH2R12/Wk7YVq5HSjtAORLyFYC8sxacbWR2g6SnKIw4hTn+gjIjtW5xSn8AA3T
ovUqGfLwIojs5TcRCfDWC0JYLhmaVoiySAW35AUiIKhJFwhTHljSXQ92i2I2p9Ch6ROIuufQSEEg
+g+PCcSkQpq4elG2YrtWVRvA5b2tApxq47Hah4CzjGi2oG/lQbRp4+RfoP0uPIOraEy63ZCxVOQO
0WRjAlynMQSAoT5kF+ggT959fc2sBqMVcmi2oXoNXNntNQMwG5fJuBhQKqcHtvrq38sQ5ogfacV6
8yCjS/H2WEH1D5xSWpRHKsMmaYk05jCdl31ThvquaPovGJ5ZwXKbGBDaKA3FgYIcTK62JTPZPB+T
CuFfqGtBShznGfsJCSj1bTxCXmYwZ6e3tH1ip0/ajlbou8/E2mSDrk0snM90nGzo8SyzqIBAInpI
I+RG79qeHtj+fQ/nnR7Cf9tcGHrdsPMqwQhKU6HzBblT5iv2Cc/xY5PQr9jupANyGhdmh5uUm5Xa
CETZcNqg4COit8L2VKdQUKUWLVAzPmLz3/X3sUM5dJNToxJfOCXV+N+6itZ2PDT24MYKJyhNXWT2
U4NOYFbLaOHssWj2M1SSuhNtALSG7LY/ph19GG7uwpULA1HhPy+hhYwWGvOkF4pWR9zQ/9NZAcUr
MblT6NWn1N08X2iuwn6+61jMjoc5cZXkNFb1W5NB2osOux5uxGiujKbyXQjN0jgi1X4A+/Z1Y/8v
nxX6zTCZlZNETYr6AUKnO6rolT5BQQxrJ7nbklld3RB47dK7HnUSlPFuT5oSpRNIROowwfw+4uD+
c03Rnjyuqe1rYvXz/RONbYyNepDCpwzRpn29Q8fISk76iXNrM9zeFXQpLD7fVSz6W66KMmmjjXh7
I9Zg5rvZyoAqMUpv/E31YROrO6hbqq2rAeFVSfubWJ6s+gGpcxSaAwSEGgFwFKEpH/wd5eWg2E6r
TpuXLnu+0IrFVRGB9RJK1SaOBarfQ11hIqjoQbRzPKmizcNC5T49UPN3CFk9ifmDnz003F/IrywQ
w39+g4ZEERASJKVMmsPh/O4SESKGF9IjcAi6A7+2Q/Ag2zDOfE9O05v4RD1dazd3Cy8/ZQ4fOdXP
7RyIvUvYX8I8PcaizwLUvifwhPjivpLl8FQWfJRvJMeLJw4bh9kxY9qkvZRgxJJPXgoFwDn1IFaw
kFHCYy4pZqBrnkZSB8K6D2qfuSJoPV0CZFBwFkfA8vrpyQd2Wshlp+jn/cbJwSZizK9jHyUFr3Ni
JaCw1H7Ujuby9kQMoTFpCw2grzNw24EpegCybR7N7PJnIzP7ze98v0LtWrX4B3HfH6l9sPIZvuCB
AlkHfVNFeMH4ZePRBPxqf2udD8CVjHjRJNtCAT8bqKJ2Pm/KzWz58OaM/cbwo6MI5nxfOrr/0Q3n
CZ64aZfYQhuaAXcXA2vcSrKRE4inwnt76n9tfI/VVUm5AXjgoB/Dat4WWAmNHKBnnUCY8QWPxIdJ
Qdkt5PEeDj20ydW/wc5vRWWurngSfU6PcTJQRb98cKd3itMZUcwserO5D1OQmLaOI3onXZ+3l+9x
NVLmzhIaaYjyBiPVxc9yBmo3d5Vp44xd+ehwyUWbmqePb7gCMPc/AKFVG83ThAej/yCmT/J33f8h
cHt0jB3ljaZy5UtTvjVHScU54PqqRyvUfyFOxCYHAIzjDSnw0IOScGuyvI8gqzQxS0EtmYhQqU4w
lK16P4ZdFd4nMCJJoSowldw3SanL8pgnRdk6VZUI70WvC+2po37Hh04Gad1GJRh4005BRmU0mlyP
ptq2tebmU5IBwl2JY7h1hC23qgQhIA2mC0hO6Uzebp20kvpqGtFsb50WKvVwwXqXzrTHTvtaOMme
v94Ey5VxE469p6o818SESuw2JDbJ0JlpjLdEsBFleRveRmHOn3Dqs1wpLnSswJM83D47xRG9TZzf
cm8h51Vwx4N9i84SW2LWAuL3WfH/G/fEzOzCBZfh2BxrwCVBo7M3iWZsNkjXGkzn0S2A6gitlNx+
rgm+1CEIQCAQ7Kpzsm8PCngpw473NiPRv3S7h28jMWcql6ZiS2ijHJKQ9Y6CJoe3zhnt5BM1Eu/r
VbGAaLHDYvayX/l6ijcp7crH9386ncBcPDROjMoBjRoecEo6EtDrbxuht8bJnI/cUMY9/B0pMiG8
H9wRFt/JpTe4rUzBPq4vo0TDRYX0Oehh7AWQTVqdVCpCydOIkVRzZGhqss9K5UEFr0Bpog312kuL
f/ERryIyg1PLOA/FARGT1OhSQ88NcS8cBej0JKfRG94h7mKqJx+gTRAjzRhIk9L90e14R3/gXNgX
Wf/az4CdA+ZqKEou1vkGmObRSR47l1ZqqNttfa43fSMWD5pLLJBTiHahjbElhZYLe2SpSANpD51/
qShUwL+UwFJonm2u4tXTAFUTyHijqYZu3u3elIMYyHAqUocul5UW38ECsr9erGvnmoafzPMAWixt
RYRqGOagg04fv/chGdN69HVGDpsvwbWRaAKQV3jBoHvGVivaIM37XuTxCkThvpvd7lt85+9kaLfB
qZa3ZsgQ/tqqImzFpNnsVQ4H0Zax0GrEHDWyayDA6RfE+Xr6FoVfLAjqiIcSLBAxRBGZF0osV0WW
FQ09ZgT4H2Z2d6JlAwlyY8FHsMnSXVRjLvGw02GtLuJzXZpoV2Oq5qQNFB88O1q7q1Kb/wVuApVr
mxzRKkdj/CWPfwFyWh2nKILAhEQMlkgX0tZ13GAIqiYCyx9Sm5PTnClapbbzQ3hOHwuc35uXBb0M
mHNGuA7IfLxoykYZCQtNgb4n4e8C+Qvc4YzETw3wOoxauq8nO6nvJCIbYaVvpIKLAhSd5+vwzHcV
ZqlEVQzzzLvaQ4A65Q4nixPDifg+Oaou55b70gyczbgrd8dNXOadCQHVJOtgeQidTmr8SDVg6I6U
odO/lVKvHWbwW9N1AATQulPY6kwl97MSxSGO8hcedSBqT5BAa4045cM2OnDRJsSMonGuoH0A8DSA
EMwx3abAy+TiMIB6UqKoUOLdOCZtY8piAT/JyEo11Zlq8j3slJdayXprY6cu366Ij/4kfgKImbAI
uT0NgrxIMniEjMCAam73qP+MUdG3mgd/BzYa2GbIDJBiZaW11RxaSeZvAtNj6mrrCGrVlqXWQ38B
fbU5au0h79+lSsjtZI5Eiwj+TlXqh//jcJnpHgoSDaUAgYkeCpJRAOVh7V6F/RYMQ4EAgQPN6NIF
HL1+HZf+WWbb3gyW2baqAt5plGJNQevUGor+nPfaHWkH8+swa+fRTRxmf5Ic3xg9ZwpwVVCHSK0p
Vizu4qpROF0mwaZka7+sDE3hZTgnUQqOiqLU7XcEfb2JwX7DAlbjfRSlZuIPJqd0Wwt15dqCWAcK
3wLaMwr6XbdxAEuQmvmPDNSfXlAFcwA7Motdf06sCQ7CWyNb2RogEkD/BrwRShthRibHLYpOWaJY
pdi/6DOmNBFe8ymyiRQ4Gx9u5bkBQxQJUHDqua6y7d+kFqdWkyokxxWKdqlvgFJsZtxk+PpzN49G
irOhBxh82PS4WXmX3kRmjtbYzwXCEfDFfW54SAaf3w00ac6SrDJSPvzQ5cDlJu7QDf55bsqHupq9
gqsKQ9Pa+69nYe0TX08Ck9cFPZC0ugT1gSwpvLBsDg3ZrNWtXKBoSFNODFpf6DQwMRKi1ZFcZQoq
WPqHpDdeF88Hbmr2dSs8inpvKT7/qIXCnZjkrpaOT5GaDVu1gJXrDFcL4G4yJaqgKHC7lousrjlt
wo/oHciMASSpmopRngvnLzq2q9/3KhZz9FQQ6+VV9KmRGukf3SN1NiPPFH3W3UPichN3vXYE3YyN
2acd+JpyUl/GFng8DJEh4K/aHHEgB/sY7jtDEjdOvbUT6Ho2mRVcNi10Hn3s03QYjDTKbdCCTQ4C
nl+vzpU3gQKkMHDQMIqjXHzmo1V9WzRthI+Ggn+eB56cDvYwVaeh6uwwjySoeQuiAZrq968Dr07p
dWS6pq+uylnvg1rUcZJHv0dYo/zRwGtiUCvzx8IqN3Eba/vwOh5dUlfx8tYnuthgQoPwuYjee3Tg
NkZEfzFzH97MJf0FVxFE1PO5nsOIlNMMYzba9452F69beC5sPXjW1sf1cJjdlhaR1E7o91v5cAbT
H6gweOT0Wyf42p6+jsLsM1JByE/rMKSh+ADZvureRlgdDKo7y086qa2AQNo1fiqTj6/nciWPAo8Y
uGONmrVCK/92KpMRrDy+x+iU6j6B9ZyhR+K738G3UcufeP0BNiefX0dcmU9ItYPrgOc3pFvYI1QY
BmHI80i2Gq7eCVlljfw4mDXncxsbe61adR2J9a9CCaeMorGtrTr8QaF0gk5MKcvNKYVKvJrCNKU0
EhVcYzXbJ+Sj4J9qrTRq+VXlTl3/i6tmKCyI1tfDX9uON7+KOQiSvA3zqYHiOuXHxqFb473uFC5o
j5acu93spNuN1ZUtSS2+QROHZxpMEZhrKyp9wuWcKKOaI38XbYANHqPAI2h0wvjelWMD3AF5y6F2
daR4CtEWI+iOi3tK1COShurQ43lLG9WyV5jaG0UT6y6Qvfw2wXHlXFDRtgGkQoagPVrFt4t5iDtS
+DKmFu9pwKkKN0cq4jvFrnJKU7f0cEs+cmVeqfQQElc0OABtYgKmKpdxuQSBfq6AOgm0CoTNy57+
CeasozkdMKzATuBVySyXuOCiVBvE2opeBpsSWqi5FJ47oJbU5jZhc3VEV+GYywLaP6rekkC2xOZj
DERjkv7LsrgZETNpfBdDPVFCCFq1akzpVcfrCbXF2Y5tDvAec9xIDFdOnJuAdMxX10Uz1VgrOgJm
HXo3+u+phkJJ7/+HW+kmDHtRtDIVlceXEt36KMOeqgY3sDjSeq2+2yQ6raz1m2jMhQEYI9RNciw9
0c1AskdHw9MMTKFBFaI3gTXLaCgygqWGHhTeNAvMiRpWtSyGPPnfnSUDPW/1NlRU9i3ZdshbXoc3
8VjUCdQ84qyFQiAEmCxxT2xKPVRqFDZFvNU253K56C8AXWo/CtGnha6U6OPcFLKGYEXWOwkCCYV6
7CFxlXxSX+LQVdyy321cA8snG2LK8J7G2bhSuUG9im+TGjH9Jt4RMdvVMHASdvIsf0PGYSgdIMqR
JBrcuJXwrtCQqBsFsGfoheL0Yuvtcp3EkVjkdHKPcPV2Uqo1XR8v2JN/76ILC/ibaMzuQ6y5RPuN
Tq6WeIoAYJ0ArfrW5sE/hNc2sD3bkuY0bbk9NVF/w7GMFQvLHMJyD8u8Kocp4SVLQyW3l1UDBsZA
Rr4P/M842Eqwl+cLvqEOyDDlF2CTMEe0VgJTTsJRuvQvIm8agThLTCi2C2bqQU0oN73/sCFVLFRQ
dGnLBIJ7zPaPJa2HsrUoQbK9t9K3DJIIQBA2Fu+kPNAiW52/FT7ubTwmT6z0qprhOyBBTjjMnPg+
QkNKtkc4eAegu+NRiMi66Ma5lQB5nnp/7LC2aiorYILbn8E81qJEq6pYwM+g2KXgkOiWpO1JZUTi
d1gfRfv6ILm97cOKMN/3iStNzzo0zabTX7hqLA8NvOOIeKEIA9zAJhsQ7xoVPZckKwM9ys4t9eOP
gGlvRrJNhx+C4fr1oUE/6u2qvg3JbCU+iYOgoh8B4lKmNmdGP/teKfOuWm9Z3S7g6eArYHgAwqK1
RHEH7KLONLXTJQyvRc0cTHdHk14la/YuPhrQj77Pbc6SBkOyS7cGYhV2PlrnfD3elQz+9kcw2YgY
N2JQAIgMjDplAFQuFasYehSXe0xx5sgm7ymPdAuAIb8Re3mE3MZm0hQhh9rcVBG6qwd7BqExmAab
ywz5nFGvRSu2h1f1UwWb6i/u2/XF9c/sM19anztEUy8D11zyAn9Y1CojCPJRVyYzhRvA1tpaAcnd
jpdJX9CBBhoP6uXQlKAgtNKJ73DnmvEdddlQXagTwtKjPsN13t609lhf2P8MlznNuBKKsgHoApdt
XZzROPBmeKmGTuBS+hEH12zUnjcth5dZDYYMyzD4LWCRL7on8ewHZVYjbO+UgE7QRxgUxSjmKoeJ
9LaAxPKxfRuPGaYeFmqc0uVM9xQs3O2kOArdL2wpeNvboy0amTO8Fq/iSQMmLtxStVy5+PH8owkO
CN14tbBF8H7s8EfjgGCasZThlQavODfbSVDL+Nd8CJwfN7GYk1ooB37ONI5unw7qrJR8QXVDsx1F
wWx1g1aemhrwNtCZkSlTSGYP4xQCe3hXKMQafMj7en3HyZVRCEoceENSD6+VpMR2nnGHVgzVcwf4
ewfWlqmkkaLAIVDVPBQs8o13h3DRk745sEVI3sDtTAIpi4eoGXOIRq0axVTq0uJ4rfAgvKE4ba8p
ngCVuU8QEIbHPJDGD2UW9MrpgrqIoVNYd9ARhCRgZKTqEB6iKYxcCHvKZ5XQRp8fqQc+LPW9LLU4
i3BKfEtJMZ1QipexgOJU3XFy0DwLacuBKpyJKkxBtew+z3zyptZN8JoOlfJY+uUYGXKV9zY3KiEC
t6P22IPjbFfDHN8V05y9qKEumbFUag+TPqlPbTEVqBBNSf1rgLokLGmkMjmnflbtpLECVVQRhI+m
k6T9oAVQ2gnR7YWwPMT2PCGD54k5KcVwH/mh/pilml9AX1TN3KafGqgUitp0HytT/8xFLW6cNpyP
Uq3JJ/jsJW4XFU0AFRIRgoMa6uvfoNWnP/tBBXiuMsvIK5HC273exsepntVvhdRnb/DYTm1w1nvI
lvJS6hbCoB2UqCnORTfxiE748Z5DK9FuO0l700o+/RXEcffoJ5zu+CkZXBkR7Bh6nnYj1dyO9LJ8
hid68NQL03yeewISeKnFj0OY6I9REncmmB3ZNw0KFM9jEHMA8mrzc4TywU7GYvzQhh6Hm6SFWIBT
c+67LITFTcV3uRG2PjgtY13d+TwfH2JhSEOI+gTx924M1Geu9FE0SaXknADjttMaVTlKujjet+UY
ppZUofUyFUr6KMyaahZBM92XdRF+SpEKCYxBbLwBSZzVxWJ10ouw8VSorJ75RKjtWJ0gITG0JM+M
uE3IUZEi7h7oP+6pqjUhN5NGjE4kLas98l+A1kUt3GUNH7rVFCW7Jmh8TxSK+BTEdfukTy3wS3IE
jUQjIEmzm7JUsCgV7qwpgW83JBMsIZr770MmtfCoDPxdCM75zk+rbF9W+vgwqpjvMbzHQG2YW3bh
Ez5zXbtBNmZPQQg+clwEZW9yosJPttL2apVAL7XKOxu6nwoaIVyZfwx8mKMdXlU8LKLygYR7vhiD
8E6Lg2F2Jh8VHSPWiy2Qw+Lqxp6HIJKsymCZYwEzmbIYyeAbZyj0VylohCqgcfXP+tA54GVBK+fy
PN9Ki5cwACYmc9gGnJ5NTYWYNC3294Kn7ChxSfz3Cvqord2Mjqkkjvk4tTBo+RMp/Szetd1oagbQ
hmZ52gI4LVIwCALwyLBhTgk49sLbE1pMpBTDEXjxSHDaRLDVLjC0VAMaNTLVMnU3Ur7FQ47Ggygb
eNdUIYDFbgSgxSdR3qvUvnSuIZYoGPLPAHIEH3EKwlkM7+EAVj5bt9fKigFrEPVDIul4PV4ut6v6
FDZWJ8g+htlMoinE3zM/M74e2SK/ogO7isCkk9Db5LqEIEKcfNMgjqFA/NQngEpsGjwtCjeXSKhM
UQEJaE4zN14HoDLEWScV70ToNoHPXZgl3mSKU9z9+2mDZB/QWij14vZboLbiWQ1Q3O81i5+D70IJ
lF08PXw9b8uMicKVUO8Sgc8C4ZJ9BUlCkc9KpWFFuM0P2Ru9zpkcVF738Jszv461XOxIzSghF2IY
sGJhZaDySZxIBaYwJBbC6FsnhD9rpZHOvTKOx3lWBrtX/E1Y+SIDxviQdoMAjKo5dhrzyEELZubF
odQsOTVpcZnm+uSus5od1DrdrSGuTieEHdE8V9H9WawO6ElWhc/jkzXDe2bkOhC82WRzaWl0NaSj
P/8fed+2HDeuZfkrHfXOal5BcKJPRwwvmcyLpJRlWbJfGLIsgxeABMELSP7RfMf82Cyq6vRYKY2z
z/O8VESFLDGTBIG9116X3naOgo7JpW72/RsGc1CQMMDFAOoFGeJbBBiKefA/SkpjlFsRKT81lXXh
DXvPIcSdJIh4olgncAg9r0BVZVtsHDwaZ9/qMcQ3Mu+nFPzvL81uReu7k3VlPlwi9H20ZoABWd6r
fQM8ft5+L78tmCDNROPBItvWbbdw2ghp30bY2za0+VdztbFELEywHYesEtl3qtVOTJaAlJ3Grdcg
kog7MMsUI3wN1JRtfv82vK/o12sFIOvg3YNU7R0nc+RTubo5wqvMAQfUSbNdFXlbfr1ma9fRRcLz
+y1yvR7QpdVU+T3CrRzOO2Lo9U2HKAmQCuSjRljtCVYjuMgwcgTssmF3l0RY6yN62yK8ue450m0h
4F0ovm7NQGL/6a7839BAfPSm//L9zluRWdO5mwm+39reB5sp9WBPtlozrV6RFwuSj67mg5oCTSXe
CrAU3y5MazTrZczJX1ajbqS3wI92ftLsaFq/XNxWPrwamj50QXAzeAdoB+6MPG7PWH211lwOAAc3
FTyVMWZc1R0XDIQ+2kvwegMXw/gaCP7ZV2vMRnnG6EM0ZV7XztPYXcR2340GsOJXyzzgb6gJwFB/
e/NY7UB7hAZptbU6DdvVP5mG4nR5Lvy+3nlzofMkSoJJn1ONFXb/uj/Y2vlsm80cVs34+fcv84fX
WUsCgKXgi75Tu1dmZo8eozGTP6caImIQe6bx0qL78Cq4ZSY2RHAJz6u30q8tZakAulYnD3t9zSX4
b+KCMc9HOy4eyj8vcv66mmzGRLTO/NivyYMhykR1wfM825uug/olT39/4z5aa79e7ayacividKXG
1ZoW2N/ooo+x4t9f4oMvBD8XB6cyzFww3zvDpOyiM0mdKxpXjVnDPh5HytaXwxJ23ZzdatbpbUBG
dqHY+eCLgYaAaga+GHhrz3nLAhkOZsWxP1TWgMMSU0vv5vff6z0RG371gPbQiMF7AFXi2XsK16ve
HH0cIPXz9IxaFNahVSQ5okbBBrhYw394G3+52vqFf6nhRS6pLND7A5+Bd4tVXZekS5bCvM7HJu7K
S8vwnasVjuL1LEZZCl0beWeWvSBQgvUuFOReuGzcLT+RZEhAKjssmyXOAdcjpOhrse02/lb84El7
6m8vw24fvHH4FPDmsPG6AUU926hgMOoTrVQQ2/mwyXPMuY1qY3kPv3+S71BTfFUIXPA0113x3YY7
aOB+oFgiC5624YwwZhehDaxLkQsamvTBtJsLi/PDr7W6noPjCXbjuVxwAEyLeA2Dxnk5Hysju89s
9LlsulDifPQOwFXdQr0BWs477vwyu55ssjaIuTPf2kPwY1rgjvb7e/fRNaBDQsm9Zgy9Y484w+iQ
bLJozDM7bJG+SckF7dpHC//XK6xn8y8LP1flbPXwbokFs5dQGNOnWpGNpcjWaoEqzcD2L3ynV07a
WclkQ/WweuqhN3u39kVrOU3noYvw7siWHazDnLgR1OPy+/M6w+b76tk9XPYk/vC6cPBa9cNoCmFT
//ardoLQeVgWaHQw7FrLjPqzfY8cQRjpGtFzn9iIVIOGfX9Rv3pem2LMaMOFGKEnq0P+uzIfafIN
4AEYt48bIFwbK66wmY3pmhuxwK4JzvgwZrQuoNfnb8HZRc+LA61G1ykNXHQAVxSAKWhyZTybF17u
8/L3r6us7CbwmTGzP7un1JmWUjZsLX+z7bAdU5VguHZZJnteU+E6q/QXkw+MPqDrP9ufrazzzVab
sDrYr/yDDIyjPnE39uFvVOLfn6f/wV6a01/rsPvP/8D/PzfI6yhY3p/9739eFc8K2qmf/X+sv/Zf
/+ztL/3njXyp73r18tJfPcnzf/nmF/H3/75+/NQ/vfmfpO6Lfr4dXtT86aUbeP96EXzS9V/+d3/4
by+vf+XzLF/+8cdzM9T9+tdg9Fn/8fePdj/+8Qcezb//+tf//tH1k8Bv/U8l/vf/qouXs194eer6
f/zhkj+BvztQXOKsApCyps7pl9efOH+uIkwHqQsrwIea+o9/qxvV5/gl60+AYagRgE550FOtp0vX
DOuPHPonFE8uojgAagG08II//vnB3jyg//vA/q0exKkp6r77xx8AH/Di/rqh4AjFdo8+BUxF/Dly
tocBZ+lnwx/KpIOsO2qZmtLZnWkaNA1PvNbpWWhkjSMigaSlxG7MLqKdaFPMKOzHNveMA2nmWUWT
b5SnwS3sXV3Y7KZFBOfe7h1nZ8vALkKlp+BeFUMF2bmh2yYSEn1fVRJxJT3JbrsMNELi1Gq1HLHy
Ry6GKW0reznqWpkIohuZRD7U4PyEd2u563lZ3bVjaaS8LWyYbmbLY40eL84NGhysDHMjhCqJ/FqK
AEbKtkEgpSTKiwYL+VRm52abEbL4UNSivWYamWE2URkK2w4u+lCv2wfq9+Zjb09jYtL82pOLE5uj
/EJIaW5Kv6HRHHjVFGYwVdx5vtF3obB6/d1tMG2Y+kCjg6YTGhew6deiH/QmCyqmyCwlS0bbma/r
QlYRIu8snByy7ULwguuIzsz/iZQ/BTMY1Z9GVNz73jTKTTvXfoIEqu5k9Jm6XkdufqjoKDaW8GBm
OqoC+Xmle+UiBm7HtMoT6WbzJ+yobchMMW0YR/JZBPgTcXVlaz+WRUav7bLppqgpClVsoPwA1Lvo
1t43ZtZuOa/U51HR9qrkvZ+Hnj1/XxyjuxNybrfj1NWxaZUY5MJA4mkocjLvKlXBeFF6NcIRpdHu
PFsbCeZoIDohee5+KGCqj2E32CG+Vz9U2O1PvM8cK6od1W8z5TTROLfsS0ZaEB1043zWvmA3xFv6
GzjmLLc593IVebwCpcpfSsRkZdaN585ekyAbj/zEffZURHrEtYc5bfLPsDBdDlz79SffZbUMJ4Xk
jcgmWfC10KyI8hwDlBAeCTKexJgfEAMGnsOce8XTkpX8qTNptxuQQg26NKLIdDiwJYC6WLQBND4T
ODaOcp58JJ09FCSYg7jOSvVszdACzmWVpxqz4jJ0e26m2bw0YFUXQx+XbtPfC8nnJ6Sx0T5qAoTu
ecMC71Xa6tNkj8tz5/gw7nJ8XNllsjsJMs9tMg91sJMj5oe0yCe4njv9dNKKQFG65D4kyQVI5tc0
64xo8YZgDj2r1CdmtuoG5kcMmDRBuGMsOzYj+Q95833kjJyfFpeWN3C/Xb5r4hagpOYaL4uXT6nv
MPeJ25m7873OLJHO4rif7MzyXxSx2mvV6GFbZAEJ+dQbm9rjwc7zCCLsZ8mvbM+gjyyDg4tR93qL
hAXGQqk9RLyA5dhENhfZk+5hZgM+gMyuZ3PgWwpnqlNBRf5Y80psZSbyPZsr0oQTtsSUEu0d5skb
ogWzJoFhyCTyEKl2Vo6b0sqrzgu67xlSHsfQEFObeMgr/DSXZrAFw3c8UEfjZjUjP3UtsuIihHkE
6+pehj24EgiFJxhGZlPWpk3RKbDmO4wJO5W3oTMGsHxoa6R7BE55qKpxSIulxpbReW13j3EjO+oe
5MUWTeSaSSzBUoIi1TIaI1kMGKy7vmI7f8jsx77W6skKpuZU5g0MkGti7CbPKrZSNkuOcEGOsMFW
d8fZs/BYx0l298u0IJ7HH52fAYPNCvT3w34YMmQ0muYLnBs+lwAYssXCxLCg0ouzuRliwy5otKBF
O0KYU4azMK3Q8XN7NzigjZUtM8FZy4dEqKzewKPIxmUwkW+FBl8BW7sZc+EMW15DuBM2prXcg5M9
7+wC7OhurIutuXCS1KPp3nlUTAlEFcOpqrl5BcW1vu6amu4sDbacX2LyOs0DBW60VFCMueMeGYr+
KTANDHW9oDmJmcDMH93dVeEI90djZRCW9lw+ZO1Qn0y3qqM2tyVMrFYQtrY9HkJRYO/BNO32ZjAh
NhCJf/eWnpcdSnP7YDUC8XZeUKsfwdLbIbH0orAqBN65RbSb0hv1nvQBTwKnQFQCA93GL+CB3BIb
jJ8Ms9WghLBWGVp/A/g2JaR1pqvGhVOTP/VuFuq8k9dBL1gV6tqEUVLZ+RJ8y2zE2K40jYMeZbab
JmHvOLPIplNevyGtHWxx6Q7OEq60Pk1jZWMRZYOxaWxOm7AHuXM7dtp7GWa4PoXa0AIkrFLidO4I
0jo7IqpvTVm0M6gVzoInlxc2iCY2682ETULvSk8aU6xUbUTGZGX3HYJM/UNmT+y+gRXbV+1LJ0Vz
Nr6oYWg/mUhA/M4n23oihpnPUaNtVxyDoWsPtG3yveN09RFiKvPG5AHbW4ZT03CiVnM/O9o+Iox4
kPEgnfkuDxhJ4TdX7ypzlvKQ5fbgRBNX3U05TdUTV5ReFSOAKgPBmFejp6wE8ngzdoCqpq5balj3
ZrAbsxf35Hp8CXN/MeO8gxRI1L23NfMsT7LZk/c99bMn0WLWHTpzVcYqK8et0mMdOQguTHDOLV9h
INEjyiT4PooOiY39iDxfFiw8IYrpdDZqfWXQwbnTYsHJXDY0wenoJIFC9C1eTePzmPESXE9b9nbk
Ix0Ve6rXe58yJfxnDOGdIygM2NL7hm/NrF/ukcHUbHoUhGmtZisebAHzQFl397KSTh1auQIJqSit
b8Y0wF2I+eX0ucSA66mDFTWW9qj5LaICK53M2gV9c7HstBFzvcFnL6N2Uss1q3sr8htDpBZiKLFs
m/wWZtzTV4f77Fn14BvgDopoHX2lcMkZdm41kRPtTbKE5ZB7LAzgZ+NEFdInbwpmLeitGgt5dVCQ
PzNq6Z2/qAXBkAZ1NhVspbatLNotaRyV5BWR11mRG9sAzzxtDS/44ncBDIohv7+q9Yh6Z5qGmBa1
fdNqIm8ktfoXhHawgzaa4kkEhdcfh3FubrMpXw4Td4HccJ3fQDKDN97TGCFhPEcRJyfaKzaW4gXZ
o3qzWP4gN0tJucQRTDuomyrfuc5LASzI8efYc6vxYRFFcQvxUrldiqJ4LkGuuS5IP4RGjxMHbvv0
CC276KJFSxWNKEGPkD76n1t0vbtaD9M9hrh2HoJilGNIkOkS+aSm3CPfe9jnVJg/sNYFtk6XymuB
8uHIcuY9T8Ctj0De7OvG4bkHeMZTe2dk4rvy6fykelIkvkdpwkoq4fE2TTcu7AXSTqFammDfNEcY
VdPr2lbG58Dl5c+iDFCr+gwZsRn1vvJG6Kgzen5rMdP4PjATnie2O5Jw8ABjhhax521NCwTbWhVk
x4YlcS7SbpjvEAjbfM+X0fuCxIGpDfOc5B3sL+x5z2BpvS+kaLZLV0+3DWHuNaI96ynEvKsyQuwf
yzMLJN+wal4eAA+DQwMaVCLsZX4ilbbHsJZusR+9XF8R6sHKxmqdv5CWvzu7N43Lf7WM/390ljaw
2f93axk+1Yw//Xjp8l+by/V3/uouA/tPgtA+gvaewtgNPgL/7C4p/dNcRW8eZurQg5lrY/d3d2mv
LSkEf7AcQk+K6huYy9/dpW3+iTYwWJ2VPcRyU/tfaS7PqTlI+EMdZBOItwBvAKw96y2Bis0khxVH
OpOShn1b3KPhC4VvJM6skaeYle6mNqcpGTL0Fzi9L6plV6D7l+4WzKrVIBou45DggVoWnH2C2rEq
1ChQHM8ZnSJmBQmSlfPbvlPwX3QaVMAzQloMaiRdAAYYBIpjDDadG06d14edZXz/5en9vYx/7bfP
8NzXz4N7jqEudG0BQLy3MJrdUUQgNy5LbSqbTc19FcoiAKXcanfwZf5uurA/Hobi4lztrM1fLwy8
0IGfE7x2VnrK2wvXo5oXSewi7WMfSQ6ZUHoXLK4Ba8cAVnpafHZ6mBRqMkB5I1KEET2qjLghOt0+
RPD8nZeXh3kYxvu739+Rsw+GQd/qpY1iD0sFNonn3IHBXHxt+H2dCpcNoegz4+gMMksEBCdITGc6
KpW7JL+/6Dm5/vWqsMOAyzTOhRVMfXs7nMolXZsvAhCDrmHDOcA+IjCQ9xzMj6X3sqDIv56x1yei
RVu7EOtx7OVXj5vFw2SSJnaGjO9rqbe0Wbq97azRlUL44b/4MbFS1gAMBA7AHQQCyDPkzqtc2H97
VKWWHu9p7vLQ0C5SUAFfhYp3iBbj9XOHbOhZA1FBZ3rdO9+mgCJyljEf5h6a5HCPqiW9ku5hhaov
4PjnGT1/3UhE5WCXgRcPPuPbGxkYZutPpi9SCI69K198I247HCo+o9Ef3CEyDSMGmArrtkBWm5Y1
nxtZT3fjMnw23cG4sliwu3DTznD/vz4S6BMEeRDB6nv59iMtkCPlM4i5KYqkB9521t4J2ttOIHDe
mWseUhN+ts5oFKm7ZF+nLn+kTlOmmEhs3KK5w355AU1+lcL+sgu9fiI8PYjdKGJWITV/+4kYuFWC
L6RJM/DwY9VYfYJTGJCE0edxZwXyakTpFxaZA0tQTAafERMQLR1NeT6rH2g3K2HeVZPqj72DI31G
VO9eBkijGQNUhGWhrnuWsZQ7fIo9CoAnh2Vagm/XR+7IH0GB9u8tua9A6Aph2Jht67xXuxwyxAgl
lYybopoS3rscwprZTblFkXfSLl26cKsERDJ0ycqh20w2NiZioykSBdy+ZV5UB9MWD5bdGCfAJSWQ
F2PcGy3AlLrS+2X9T5Ap5CmsKeMWCsvD1GxBC0Zwfe0Zm4nMWei2HkHWjEs3M+LLbwA772dreqI1
mW8cq67jXmDvrurp2qtdBFJw24wmry3TORcPhdEO0e8XkHOGy8OmAnYAoEpheAqpIAaobx9XpUcP
G4LVpq0eX4g/tDE2VHDEBjHtmEQxni0FjE90PDkzSQNPOieUrcOuo7EWX2yjeajmARVzhdSvQGGO
bPSg2AM6gL2QPhojcsIojIDtvqChLntkTrRVDtDEezSLsG5NMNcpVuciRR/CIjQNRNUdObrfcJBj
c01kmvWjvcmtVsVm5Zt3ZX9ZwH42NHi9Ca9jRzDGVp/+s5tQNB7Ad27iJtB8CLPWgBy02Mztkweb
r01vuxHl45RkVH5t+eJeMIZ+Jd/9+srgGaw2hdhXUIsgJuTs4DZUT9GpDR3MbGS5seg43fTE3i5y
KPeKdVvM3uS1HKawnhHWVDPqfiKLf2AdMI0qR7KSNjuYHWlSbuoiR61B5d4wh3kHM+x76CO/+0HJ
o65+rJ3S22LI2j0WLfKsey/qm5Z9BSFy67hDkNp82bplE+d1336yne4SB+FVePLrN10PQNRtEO4B
17dQs71dbY1noosPRJMGOU7ixTXB7ycA2jWi1oDqzco2HkGyiCToMo+j1i0AMeVHtds/trOcvkwN
OuRC/Zj4UG/HQLLrqmtxwtOKfc+dvN24yxLAx6+zUwc88KyhxXG0rL3f5OWVMBnb1C5FnKluIbBC
JxwGPUO2BcDihNmVDb4gK2N0WN/Xlolyyw0JmlX8g7La8HVtVF3h75w2Cvhi7u28hlFnFcDzcWr7
qC6Kq8rVWaKQIpzwsgzto7t021m2xq7x4XPtBaHBmiUySlqkv3+RPyotcFPh4gcrSoi315//Mp5d
tIsBQm3U6eTUGHfBBCK24GMezbojKdDHbYkN6sLCPdcOvu71aIJQ0mB6g1r6/HHmM16HWTapQ9n8
Xc20QmZtJu9a2+02LQBk+C1aWwcbRlhKY0w5U+lSMh8Qnfcw9Na8K6TvAQHBCQBxwxfDLRRIFOOY
uBjMh6K1EdBILxD3X1lIZ4sQcTzuGiUIAhE8at7eKpgDNMoYsipVfc2TZiH+jjXlknTgfst4thr7
oF2FiQ6sWsIpcEU8ZjPbSCR5p3PJ6tiaTQhNyLLzZyOpec6BaZvAyLLuBv7um0A5VdJ7XysKOQRo
+g4zD4Uz74tZxplm80lBGRFargJ5GkUVxkQbVwbL1STkI8/VIdDSOQb+ivNidrIVFGhKTqpV9ZFt
aJm1kV80ZC+d5jsQRr4ZF7vdkKVMUZ5wAJ/LBvRb9zRmZZ5gDNDhATgI8lwyMwQW6K6YsBmiyXeT
RUNsw0ttR6bn3MB/GME5eZ2FARQaqYSFGRNj9TXXgQizscmusKaRHy56+0KJ6q+3/PyRBOAQYhNe
6/bzil3Ctg1DvUKkVeA8gHMHxScR5hF2JivQDN0nDoFt65QSExU5RCOGjEcvw77siOxzvqg24YpU
kSkN8H6MedrTQi+hbnwnrBmk6AjtkPFIXBYbRolQEBdfmSzd1WD29YHkd9D41ge3BxhZOr0A4AgQ
H7An2VewibI8HPj9hKQPcwaSZsB2Lc8GpMBClRNV3IJGwkPSUdAVO1X1GpgTdF3DHGGquB8zRW9B
bDG3eW/CSrwt6a7qPLipKod8cSTbVLlVQF8V+E+mauCNrihC+Li69usWCqJWu9eoM1JZyPFU4gmS
uuHXRkHvlGEg0KVYQbVZBpvSrtpoosHR9SYzRbS8r7ruQrGwlm7vnhI45DBQRZAGaGRvXxxj1FlF
jRyib1XgAuUckcHFXad40yEVubCjnVcmOCvgWwBrXZDWwI07JxNSr/KHCZ8vRWxfGc3DKBID6Fzo
Z2O1yUDZDBdgSFf4I1lcduin/uUNFQJDCtddtNWAk84oef609kwKl3dEw66m9oueMTi1HOz4Lo0G
erEUO2eWr7sp2mWEw9p4FZCGthI1ftnCxWSDtd51PB0h4TtYxbciD06+JuYNikaBKlOV24IXW9Bt
6bZbUA3nWbcPdIOzqfH7FDXKp4XyC/y61zP57KmD2wsJzkrLwpm9PqdfPhYcfwKT97VI4UFaHhdX
RzBuQyiUOQ87NrIC4xqmj17VEkBtGYtyrM5Ng34HiKyFMsII0iXeEm2pvaz0RpAJAYC9lYWkqk+l
JHliGwvC5YNJfhVW6X1qAsDltgljwSxwpxChQhdW1od3Gg0T0CSwpd43coaGCeVoVjIdGh71Pd5e
0jtg9ICou8cALmI2Vzuj7OrQz7GjNMwL4hbOhklt8StgjMaGKQdOQ/XQXtgJz5UTr4sAbxhx0c1h
8Z93wbYgFaYxVKZO7tw6hnEEYnB0OxOlSqC2C6HiECJF09Mbg1r80tU/aCeBXpEVDFvDw8lZDw5A
te1aYcu0b1V2NQxT5EAFecBTCNBGbSFxDU3h4UEH0OS1dM/8qQkx3JOJkjBgsIr+knLlddWfLz8f
FeMaJYfWwz37SC2t+OIBWE/rOtCRdOA0i44BpQSlkTc+gqlFjwW7GdTkX2E/wYjT59lVXt6ynh/9
WssYUqWNzKz9wnS2twddbFsdgPA3oElh0jz0zjIfpWWuRcf9oLILL9BHsAFSvlDdrwIc612VhN42
gzeeJ1M3NwnAOYzN5p5d1d4UFlxeNYMXMb3CB6Vq9m6tNdrOmR1t1cHET1VZWHLzkt7powcNphn4
lnDxN6FGevtSU5QEZtvhDVA+0psN2OKERddX4VgbTdr0A8WtQXQuN4Mi0hKu2GgaEIxjTgDVgNff
Kg33kQXUyd9vuusJcv6wA/i5rHF3mGOegwewNUYpryGhRmI3dnXgFbGsxY6PqFCEeqgHNPjaby8A
Ox9c1V6xU8RcYuGDTvL2ZgjQGhDfmUtAS/J+Jtw6+qQSscONIK5Iiapu0ijcMVH7/bc9JxquL/tK
dEVDhH4GE5ezp8CxiRsSiQfpoL8b8OQ9mhJdEOEt4uWZh1ngoCBF6eotJi0tpv4znKYhQ2hcNMqM
uTYAjt6MGI78yFzaF2VcTDL/4BBG7YHWFPws5AGewwMgPFQY3vQq7YzulHVyAZFbGiFmvwjvGs0g
FeNQfHa77hCYNbK4Deyndr/spnE8aF47x4p411Vj0V1TA//1bTUmjWBFrA3y9Pu7+UF1AmGbt+Yl
groJdPXtUzSwe4MfUquUV8SI58nc59JK5gYe4COU0r+/2Dnr/PXRrT07PAgISJvnK3V0yrzvK/Qz
iuZ9NIAVltbayGNjuM4xXysq44Y2txrA+2ap5bQThh21fBgv7dgreHv2xiDXE/O1dccGjW5d27+e
zsTsoOc2G4C7k41BLtnDX26vHCjZMQGFXW9rolRz3a8VG085CtvQnpx+z/iAyXDOrQv35YNXad3n
ADRDzAUp6lkN4wPqp7Nd8dSuCySejsuXFmQ4IG85iwNyXbLgOTCr6sIL/MEqhSoI4LaFuQFqtvUm
/XITZrPtV1klEv8WpLMPdLkls/N9duWNIsFN33dO6BsWUicmvF6/Xwje+2/srrLR1UYHZTFOzrfX
FgUzNJSwKs3bWURZH4xRG8B4f85BZOPz15GjHy+W6sntBgztFw98jtLZT1wHkcfQH8LBuNpAx4cw
ug0zc/GNI4AIExufX9tYUuiczW4rW7iEuBkxn2Aey0CSmupPc9W0YcebLBSkG78sZK+dZ68tIiKB
rTHts9TAZBzoppMlAQJ2E1oRivK1JFe0zR68UokUM6uQA1c4VSDwkcXgG16ZJCyGmt6CIgfCG1xL
UKu2xw6W6A+o6py+DoXZ4N9YZZlq23BDu97VDdWxHJwfv7+9r+v37frGYHgt1SDVwyZ5bvDVunPn
IUWzTY2RPKh5UKjBy53MAyPF8TWFY1cPJ9OSsQD44o3idqzdZtsUrhvTZuWZdL5OVK2AJ7aLt89N
2FWXHT1wfN0a5e6usmBI6vaw1IBtir+xZ7QYTT2yjZPJI/oPHIy0+zY51dVSDzesEAg2H8ssEtbI
Qx4AUMvLDE2+6MIG73dMCr4bTANplOjAQjabIKrkc5CCCrOF3d3X1nWNY5Ppqwxsva0mF8dfHsrF
d5sC3PsgjcIwEPJsQIpv12Sw2H3GmAUnkgJFhl8EEtRDYH1LsAfT6S6YvOJTY9XGTbEIoNGt3JtD
MIY9Jmf3QfZ1DoLQKzv/izN6+tDnxANvDCw8NuRZ6mqrA4v0xhOOid0dAMWsp68l3efE4YBo0ZAG
2vtSBcXBMxg/sOKx7Ufn1Lw0qPBvOBhlCWEmfJ0U/1FqNM6i5aEvfRQUVB2kn6XQUPiJ62Dj4g1U
EzbMeHWQp3QcElTnV7yY5sNgim+OpqD7gJ46lBhxTiPI3kF5tbqBALtzxTazWOLP3WcVLEsyWNV9
a/LPU+OcgE1/CiYTrbNsE1e29ida+xFTIrgpqQMfOZi0Gl7kDMZDJik7ZlL/ZHWOAIAh2IDMBoc7
tzLD3EH7YFUaAepuE1bt8iIND5/EZKAJFK0Om0ySSJP++2JOsOLJajgctUXalavlb0k+dZSU0Thg
gfxQQWbEbFI/Z248ZypLDC/bVjn/Kf3858h6FWnMFhBS1MW1WsmEyLoApVhh1zD6JioscWxlIOL2
SVY1S7igL2Vm3WW+SPqp0hFSh27drLFDHNPZSmspIzBn7gawSGLO9UlIBVylI/cOhXoExhl5suRV
VPZBm4zDgozEFwfsrQQjhCbBs6W1MYUL68yo6L07P592maDXLh2+VBKuA0swUNStAASpiyzvhmd8
5QgmBWm2I3awCEm/BZAD/cj8mWMc/pJjZnQsGvseQGbSW/lhzBYj7mgZRBmUgDEZgd4Qk/woRkHD
xqhgCFMZsTl3BWY1cAvXJup8ZbRVNAMFTqRV61hxZCPnNCoMBGa0cNuCbxD4hQJmdlSo7Vwu3lXV
N2DR2mZsGe1z1w3L3p6KQ+XTJUIKlI80yLDzHZiD9WW7H6oiAmRQhJLZScMZeDqO1Z00PwWqUseJ
jf2O9eSoywL2eGQpYriS7ij37NPsBUdwaet9NzN6ZYDkFNagESSCDCAN5Ma+aRxY9ztNynLrJwLV
gqNdzitdpvVCbpTjYUK5l4KXubfKyQFztH0wjJokFIyDsLd6KFUcm0f1aH1ue7NOgBTHOaD82Jr0
M6Smj4MEVcfr7SbGyHCJrJmKSM6GGUoxBLFf5OkMKeXgIqlv6PKwALclCkT7w1X2IStqEprsVk+m
kSLNs0Ps/AhteB4yv2ivA/rNRiw9MET6fzg6jyU5kS0MPxEReLOFgvLV3m4IjbpF4hOXmKe/X93F
zEKjmDYFmef89sbTnUWkJVXsiHLlMfNT1KQki1XuPvWbn8yCqys2bpq5GeNyLtcob0oUOu7Nknya
mUZKzopSOaCQa7VfK+L3ojzD2NRWxT6wiGtmInVQZatYrsK+td3wWPTAM1ZvPrnZ9Ov53aUalls3
rl+GCG6a0Y/ELmUExszv8IzJ2BVvniXR8VYXbTB4AOcp2xterpI0y+kEGtAG1AeRmX9AUfPjXK0H
06RKZ7WOijJKYRZT2GssCUYu/ta4hYg4QqbW8mOUuRn3fvoQeBt/2gikjBOngyQgZ6h0Lmz/bHvy
QfhNAjc4hFrnaZFut8d+SsezMbiR5VVssc1wpi314BCNAspYUSynOS8O7aZXVuULEC8NZQbvTkC7
YSV9J9Hr/GG6uotZ4NPb5p0x6K9jgZ7Wpvx2h+o85IK19+nQZ6Gjp8fN9NprSVCTKe+P9zZcXFfd
kAF/Wot/qFNEY0rEVpWJcOimv4aL1Ba68CwX7cLIZYWzO7Oc3j+lTT2m1vap31M4y6b462uwMLNN
KZ7Qn0SOZ9CKRi1LPA/dv2hUQqjLiSb1i2H/FyxcLZzZ//UmJ3Ix1NQ4qzGPCuZ4dH9IWNNq+Fot
82Lq0FhuS3daajvh2JvEAaZLtRuYjVRoNAuCQ8M7ZCxazC3tFdkoBWNZlu1K9JQnXajPtc6jqjT3
js2nlRvtb+CgZjMIudzyR66mR1JI6gie/c2ltih721Y+9aqNqGu8DRt8Gxw7Oaaif936+ayXDD9q
K38KK49M28ux3skiMhx1pCK6Po4b80DfeSF9Hl+zXb2UlvtquUa0dsZjNkP4TQzuKxHFPeR3CLoe
6qABQve1sIWz6eq/m5530ezrWyTa9hXqu8Ca4fCGlswgBRDOTp/dNxSA6qBQR1Y+8aTe/cmTXnPa
pEDQPNQX1UmuhDU4Blq6a21pcev0Rqjn6AQGbCqasn5X1/7b2dMHE+yr1mHkYOoD3BOctdsSzzo3
hu7kF/Dzdb+VWLes+jyMyzHwm88ga59t1pxwyp/EpHRur9zhiMW2oddl1E7ilTDmSDPcyE95Fu6/
6TY1+BvWh2MEY0iKADFo3fwqp/qd5YXcmrw459IM7UZ7axdUDCDMf10jP3AIoK9e+lfH4TNEmvud
r17SS+8KxfU9B8W+D2CmMTiEctXPPgf+3C1kH6Qoc61zv85mKJbhO7WHj1Xzj9rQ5uEQiK+t5JYp
HgtEBaEly5dlphzCliR6ecXNUaHr3e9YDXaxa2K49ICbYIm7DgGwXJI5N386z03ogkGlbzBN5YFA
62S9FqJkwTf4Wyln+HzrsRZeLJuvlqUMAmrLsNMw7Fh+Jfa5VR4awxAXG5TbNYAh12I62IN57drl
fTLmN95DLJCr2Kt+uWioxOtJf3KM7TDYerIUeR1aWfvPbFYuWQY5aXBTemWInWGKxs3eLxuGhNXq
r8K2ptDMcIjU2Ho9NNDRmmp72yzfRYvOH6TKjbqZam5be8rcce+P9cuixMcEQBunvE7hjOkFVKh7
DppFjwbT9EPfmH/s0jt3WEcc9NcFdo09SfzQeWoSBOE3MOzuShT9hkwCryEwHuFxjlBFuGQ0SgZS
oBSf8x8cJxhuUo/taT3NDSRiietoL1uU7/581Cr3ZI7S4O+WeEP8kWFg8U5lT9+8KXpMDpyZXSPI
OkPM34xTNHmNjyeElbz2/W87eJOaX0aerREqZnp4cjbRRcQlCUPcUr//oKihQ4PMx5ivHyzZz9u2
pJEdIA5WI2SwsSzkv9KpRsLfFo5j3SflUD0MKN4jumnOhbedyMd7LNcxmSVHb12s/6HwJ1q3oXPY
lz3ek0HhMi3aIJqolQkxaVRJu1XHQnq/U09P0jSmfujMhFU2OsMWGuBI5OmRslpqmnwPjwqJxw6C
/xBRrkgmlMjREOTzzmlz45r5hY6r4g3+m1S2+dqWmx3r3C9CrHxWLgXESiF2yJp4cxFdUKlkHXWL
4aCETzLWZYo1Q8cjtJRxPmhttLhzzZuQPs51KiL0P/nRndFW3wffzhhwtNXrztQrqPJlSXdZVjz2
jWwh6qQRBveIvoU5K2KcuMpan8/34WpsD3fDHSeRgrpkxGEYs/yOEiHTHWHbOz7M3nxGBEUNmEyz
2JQDM0AX7N2x2HWSkbpdZ8m9qR/doUT43jegmJV3bqUKHVlClhb6jejR2FD4TdI1nVir0brYbNtu
9oiFCmExh/e87tHD9Oc+5VXntW0y9e3Aqp+39o7Aj9yTwQCzqKd721ULjifzhxDvyh+KnT/ji1tc
76MU96VLEbJgZdZtLbWfbknjLbP+y1pKhtuk1/M0lGPzMlSjEZpa8+wWdYIiiqnaedfZMaNmelP2
/DQSChl3jnacxuorUH+KiUFJ6+WbMBc95mxNxHYqMBKFgG6Y0Xg99Fw8FOly9IKWbL2al9J2Q6bl
X3rPdavuzwJFQJw9muLPYvfBGZCMAHRXf+UztQUXS7b9pDMJVNlMPFRjxg7bVrBsIWmSjM/FyBgx
M7v2m3lVgUCB4vufvD18IOdeihOu0zO2IG23tcXdzbXuJk+iDdI5wTQr7KT+ikKS6bKwvkkRS/D9
fJIR+VxYzg/xaE0kNZL1ey6mxXZ+cjT9ddrE1VSfdVeL9a2Na688tEX3kCH4C9Om+cr8oIsG+7Zo
LsYUu9w3CPtTo3nj13mb/w+FDDu3bMcbjZPPqt04y8kQjLjQSbmcBju0quJK/YIZbqnyIzEa0OIW
SJ5lPvla8zuOax3KQOAJDRBspdmjGjjLgGe2kLDgbkh/gaqhy13jfSjsJz3T9iYxEaGrTS861RF7
H39LXBJrzcWtg8X5p6Bm8++ZRcIhJ0rCBdBQ8uRr2tva7pfUe+hMFQHEC6Bdx4wa+aAaCHx7+/GX
9KSv+THA3bFTLb4gVv2EoeCK0Y0kylb72Eo90ry23eGY+A9328s2m6xrHiKNQP6spTpuRABHrs/V
oAVfKS6EY5f2JGeIQN/xndf8cM+bRSDa5JM5znZBLllZeLHLjNM0WyIXbBRusPddDlhe6NLlD41A
PE8+QnqMSi4Hovvre/m2W7zytgnbjHJvOwfKIeG4c7UgBNvRwgklMwCT/7C5uKin4ehOw29qwCZW
hrgSSfpvssd8txTIiB+InJGgKJ29kws+Mjmkl56ozGhCDlBa/UVj1yuVe8A2tV3stosDeKJk5VTm
a2cMl4F9RrTY4AotQLLqRZzdxUmswfnYMt4TWXDvzR0hwUSwVM3hHkmx90Z2UC3EwfRrT/Yfi2Tf
GNvnqTLyVz/gf92u2UeTYtOcJ94bzrr+hYzPLB5Io4ycwv0wmvykjc5raao21IDKQkOtCIZ696+2
OT99LewdneJrOHrebyGNXYuZajdtHQ3p+cQQNQRfjZDhqIeOq+Wh7phDctTweIC4d6gspXbM1gyo
r6oQNnGiz1nPMOj57TUtrPXQDsXH7HEp9tUX12Wybe2LQ7f4vBAzndsTURsMIMZAPczKoyS3dwhu
ZweKxvLKaRK2Zn4JJIeSkeMS89lrx0K9lfbUsS+uf8B18z2eiURr+iWsp1KPV/y/+fhc9+a1duw5
rtIgjVS5TYfOcZ6DmlCqpkx3nPDjvmTsEHKJitKJmzL4Q7YgGULdaOw4nJ5kBozgATnJhSVtpdAG
uYYdZppngOjOsZFBOveuH+Lt+chHN0vcC/5oj4mR9dorxV9XdL/oXnv4asl813M9j1Yy+vrr2uBt
HW0TgcHarjtJyWaCXXbu5sss2ZrUXacGeDMkgC53r2xxNFc/2GmVs0WF48ioG4qXpRVLPIilD5uF
n4ncTEzgWfHsQXrfNrP5pC7eCwkl66Jcd85csinnixHNed0e9b6E5KIMuZ/M381yy13A7oxW3Xrg
nkNuQyK5X5XJiGDtPqgzEfiMBULh2aMPELUI3qCGIWBgocKlDOiP/NdJUs0czv5wSzNnvlG9aIWi
IsOtABeGA6g+8nT6Zxr8+sj63Gu5qcUZRq0kmHVkcLMMa1ibxAZzy4rNPk85Ztba2zS+6PY4cVqz
nlu7ddyuKl9jjIs2sCnvmCHFj1EIxBoTy2CRDwgNkfbsy+XCFkTxq909VhvG8GxgXwt8s71Zon4x
CVp4ztu/amys0O7TZZc1+W5znPoktPmA29CMbG2jRkaox7qpmiM25iBqBvelmdl5dKolBerTyM2d
NOQQrs5VzQ+Bd/dQeO6LADoCgTKH3TCgjXIsBQTDHkhS9bPw6MiYpGzCvJTkU+Cwj4XOMxso339Z
x2mvm4u7G+mLm+cFUK0pI1xK2kvOE1IYFmM+zDhqDMZHxEG1Mk8YsfwI2XUWLrXxI/LsP2oVnuaq
xsNOgu6DLmFdRSP2oz904XdFlMDqbB+9dvDbk1G27pvvjWucse8lGFYjVrEttHnOQr8wntaq//Y5
i5JyZfCcxoGeK2JrPA4uOVtgJ8Z6GgamHuF9pV3+KvIuTpvaici9C3YFzY3gKdzhad94od9ZToz/
oNmCOlLLWICPuTeC3QBC0/7X1+TJaFQQBvnKNdVXh1Rz7EvVdvyuxUwUSl32T+5gHwCis5PJdHeh
ykSpqY27dEojvc9sYF3rUyPldzWr+jJ7A1ThVHwFmoVJe1vPhcCejg7olRdvuc3Vqwrwe+OwT8NF
BG+bpwMoB8e6KBBaj+4T2HWVoJfOQwE8s1+xfIq5e/ewNITpCOCoTZmKeqNBTlt8twaHvWNVU9SN
duShK4q1tmLY7ecrsinjQEZ2fpX5TTXluBdN8YrSa4mXnlHCl8Z+MdnYSf2OSmK+E7ECxtpDS/1t
hbDAzjCX2MNLlQeo6jxTJSKz2GcaNuGAHbstGc+VvSI/I1+l1MWjf+9BqpdhRwBRQ0GZFJGpsyJY
adCDXcpnufppPJlUkvWCllS85m5iFt2H0JOScO9kwixvToy4ueWOnE4oJ50iPfWjAsOAlchQVw/L
al3EhB4CkPouIjTcw1LwcEA6B88cwXGhp7DaLLTH5Qhm5Fws6jQWPK6a2Ty0i4wQIn+lzMovfoMZ
gzCR2zJOZ6KeWSoBbw1rurQKcwZZCfZVVPoZo3aWVN14VG5FONaKAK2oNI6EoPKT3H7I6/yTFaBL
FnSTdTao+0v3R8NaHGZmukLzBzw4JH/nPm0qdlbP8CMSQfSUh7Oxvs9mdTN8l5GTHMUIVjlx0J2e
ODFO8GpWvJTG67bRO2q3r/r4QPj1CVehuc/YW0qP5lcP02vmPjGV4YOx5+bs99VVB9LNc7ZbXu+g
bNnerY4CjCE/N+hRwWgXHqI+W8MWT/dlFMtJp0hWgjH1AxOWRJy8K0z3s26L9cUs4twuwJq65j3o
R05nhzl9q94ph7Uv9oTO2GiNSDVonQY/9EbPOnl+9Wl2S7IyvaYWUQsyd2PVbPutmqrD6G0p81SP
QN/2HiY2XLywSarr6cXX9jBVRlizKIe25uxzHDqR2VZYZVcLqMxhmrG99bs3hIiLhjbWhaI00wS1
J7cbz22pXjCbTxFhz++qHbFq6gCdrvXYGWfUjd9LpbTEq9RD+lXWNgnXqH0TY9rohdHK6ehW9m+H
Jh2OpmK68y3KWICrNJSC5I7ENfhUrFMEHplGJfcryfEZgHqnRHbwJt7tQM/eSQCgX1nJPjG6cTxI
uoPUZPrXgDw8EjzWjRO9y44Ytbjb4KvZxDLWEDs9FXNw6DK+hL/NX/bg5uei9hMi7sEjeyjfNduG
pDbJPEn793WKByefnvLW+5CCDyad2weiMdSp1yTHnve21oWNgtKSO0FGyHHouh3OEQkJYxpxh360
1zDuWZ04qjTVY29o42ZC/mQFBXBfeZ5Kb4uYWZ+mdDOjVpsuut0hkay18sw+vg8qjZmnruYwd7Zv
+PM4IGZ/X6TmNTM9sFHBsOiPctfNLRef2BLV+LdWQWibzXDC9cQcrsz0MA/tR2Y49bmpkcpDV2p9
L6MG03bkk4ye91mfOIPdRLOWYsbGnZwFLDoM6PrjNBdMpAYNYthLCHUYjaOeamARqBgSZ/HdcMHk
hbRnccM2X/7oVf0Lue0ner+5xzuH7BVacHWNVF0qWJStR5C1KTJRvNW4OiYmx07nZrFzZja8QPre
hQerR2O45qQHXGl8tSMZrCRmZPhz0C07Wr7vFwPULu9DVEZZ3OcduB4LZedLkkIgu6A1nryluziV
TARIp2cs2UkFdy6MjJoI6mU+5fwwe2E7j6vbt3tzsEkO50EELAnc49iQ0qdye9hZDdi6y2o2Tltz
08RdZDtxkzLEvAfXTShibgikjZ15DXtOsLvUV8azQ0BnKqdkWhaCqxrgdAWCuPEqlwiUCFmwXoe6
+dOT0xL7JGzu1rRgHYY39dXD3PsPzjTasaO1R890RbJuFTx0/pAJuR4tLfvESNYmeQHy6FdWnyxC
J84A7VruNP+IiW521VQANc/AwMJcL1vtXXESpiiB0QpofrvEupjVZZNMYAhaL4ux5mhRRLiN3fhI
+tYYzsSuQAGT1GArLcpdYSUZZTB8hB4wVOO58djOyxX67t5b67zog8fa6Kyx4brNw///tepV+ZDt
x2oRMeL5juN92/H2Gc+Z73UP3bR9wnzUVzIosrATNZVjejHsbBD7sbf0fa6NTeQajsBkhB0AGxnU
YMYYz14Azbj5r9VEcEXbdno0EQSoF6MGt2CsydrCmbM3ObUWnApBppI5aWnUchlhJvjbbXC+20J9
cEkhNmKvPYtbRVe8h60/gI7qqTIIrbY2jlCWO402iqCV1pFBKurE4ia9LfMw1fsu4TO3whJ4Tpuc
txw2AJpKe8nGLKnb3jrBEZlv/Y899G1su4sBvqplMa6owfRPbTVCg5fLtaMtugpaL9Rt4XHdbeaj
vorvGlM7I5uXrN4wnTUOvi0d5pP07kT27Aw73f3gWedu8vuDOXXgVRsmPjQEUbWbrfZ50f01NMi5
iIyWSzHt0FvWHe1YeqPtrSr4pw9BxJi/V+10xcPiXFLrSQH+7Zcc+NcP7Hy3amm/Jw8WxKuz2Zya
9ZtZ7bINjMtW3//lB0h3tO4e5lX2x7mc3guA9lNRNKFPLspOzci6NJ1hJrMXkt/tzjohAjuVUt5y
RxvDoqbOzlFNkpoBNxr2EWbA7jxZgYyHtgTLKPiyQD+5Zl4KKAGZb09F3fwzuQsIfBTmrl7uW3V1
BlN7tjvRRuMwXfyc+CjEDt/wBFGmF0Qg1Cys/uy+u4tosRKTaTVmLxkthiEdK2Yy9+vJtbU5HNsx
ZgvFs+a95/UKSqRsjZWPE5UwjtAqjNdZpmac2cEneuG4y4IlzunkBObihxmbYkscjUmzb0rECGaS
S7pLiCKi324YsXvDA2mVtx0I13ioBRJPY5wKgHyERza9YfiBM05h6ydTRoy71iOwqfN2det+Gjx1
4cpMGnliIm4D6mdo6okEr/yo5yZMaSe/PO+1Wm2GB63Z8BVoJyGCJ6+aln3hlASsb+luCtKrV+Cy
Q7O2Rn3Jw5UxtWtF89JiRxp8Sj3M4BnBSdTWgXcbpl+rDX58UinCr6rHkVn411oyGjA7XMmFuemt
AEChwzasOFlYGOKgsC+9tn3w4dHCvMyf5pY/96XDVglkGK4kooQzk58Akqnn7aSP3XMj4fVr+Lz+
7sikwOO9t+oTd0pwWlWRlFb7ybr7SlNhx/AriKPviyu+omfdzdRTJaFlzWY/Y8MJNW9Y7/btJuoL
34vhwaYwq9jmm9ZgHRz9HWkkXNXNh9r032KpbkNnspyZAvF6CdJttbHUDGM3LHw/uWrzSz96Qdx6
D3z3VHryAlQHz8v0U34/oOEIL/BRgiqT1QsL0X+4MyZI384vAvbHGZgcOw0dV0uZY5+ZoQlRd1YM
6OTt3FTunE1RqBdrzB/T+anolzUCP8Q7JLc3VUIRqW59Gri2eoHga6irSKZdEbXFpYG7DRtv0vhC
84U4NOy8EwC6OcSuyxe0xhlMvJJfszQ/iGUDqfL8n35NiVszp5NNqFo8AsippptPa66/z+RA8X93
HhEXZjGRPudsYp5IvfS1xsQ2qtQLm8og3bXP95X17//fHu++DAsOJu7l4HFqkFZssgpeYZEwYLsm
Op4+CTRn5neXv3RZ7iSj97R2Y6Ipnye4AC3w5+LPZm0sJY121jVrSzoCWSNlS31flt4XTBkEk5se
SLAiruU1w1ISi5Sy06Ldu5vpxigy2JXxOWXVX30p/qR41z/16sTQS+4YFnHMNrxVBlszWgQfz/Pm
5TuF/m80v7javWjw1L+0CsYznQEMcJQc6cB4VneeZ16euiMXTPHhLkvH/iXfyMqjX0lvqBR2aGru
pflWQlFCzCtZXwkJ/Ep9sp9SsziJzTk2GmVAYwcmUv0xVHeu3ebXzEvn3M9i1+CvPFUVGS+a9P+A
Y24j/TCF/dkoqoeGeiadq8+fwY5IGU15QUgX+Wmq0Tnzn+6QACIfm+qm1sfiA9gVTeBvujODIE4u
QE9B3OBWnop86ZPGrX4tz+73NRE5IBV6bN35xc34K32oe8exH/kdO2Ffv8yperBVA2xzjwkiB44Z
09u70vhol/xty/Jr2o+/ogCB8ylLgtB6rJ0Vvq8D2WpbBuVqTWH1mxetMLfd6rhx3Vq/ixbjf2ra
VCVEp7AptOrYSP2pqtQ5892ey75/RUH3hgEPu1tPcAyRZcw61M9l7R9iwNrYMptXkM1wmoewJMFp
Z5pgrQE7Oxqtz7x+XXhNId0+OdG+FZoi7huCfrRW7Z3BvE3kwMRkef4zjG/dYN0fOLdD0Goaecjt
CpWmY4g3TjaSp9XEqzXEbUdC00rf4GBDZM3Lp9aoa+UM+y6t/hXFXeYn9XguWzMa0uyj8Ld257OZ
AH+sZNyZqK06BPNZXyzwCktc+1Rjdk0LoeR0vLM6DG3x5NfTi+fkiWv96WAwzsuEY9pHgBMEJFzN
46c9M8pLt5QcAA2yMAWkBBHOBOt6HppDAGMobLaHrTyU/ULbtsHveh5kTFBZxrdWhXVZkBO3feWe
2KWMeY8bk2ylCUUluvHYFYVxc0zjKFqTbDJ2cJV5WojApTs53RljZhCRyKcT/jfhVC9mfbdm7cyb
m77UQQoZZX8qRfJz+6J0MoAlYjSms51lIRWZV33fWlkX1s7wbJnQ0wQpCg4qn7AGQaq5Bms9j0Ga
bDnWGZ1Vr9QEtLRHlFWHq2rB1o3tgcbHuxJt6mqEM7p2dVSa2E4h2L5Me2eNeEdnRkRCLS616Svo
3O3Zpf7LRwB8X6zelY2eqApqdZGy8iHV4Vw2YiRDR6CYyxoEQWY4eYJEEnQvsWiCyC3h8LScODQE
uRwiDUn5w6ZAD3Erh34aoCzovkAQ9lyrVgwzz9tUbsNu2+o/aeoenLuMpw3eC3nyyGA7GK9rZZS7
YaR6rhCkD+ltfsDese29wnxpWv0MQhspffkjqUWKraH8HhcEEGJhFCeuA+5EaS9yuyeyTdPJb6s/
7dIzcLj1m9NNrw2HSdwVFt+Laf9Wtk7oUYfMe8y/LWPc5USi7I26p/ksN/e2vfK5DtmTUtV7L91i
t2TdEpZujgTQny6Eqe7XTAO5Q+AlCIjv3fWNSiZWEXfrj7Yz/B3KjNgaEH45oZINHp2UEzYgOOps
KpNfqBp3UuavoxgSs+yvoD8886qILVy1refbIHnOFANi1Inl04LMLUeqiHroivHGxX7G6Q1A48EF
b8SfcmX0UTB1v6sdFOFg1tfRQAzjjNaYdJ2UEVmQHDklI7EbfHcC2i738hIR2fLWz0G+852bRlD2
Huk770RFkngzBGRHcEyYadnHOttzkoue00BnrhdVFmn9NERriWhvJJYsA7jjDf6onIN0EUms0+gw
ZDXJ0Nj/ZuR4xape7JGbZ1tLGOPxzbLW2CJtFac0E3lApJq6Cwqt6P4PDFcfmk6gTg1HRBoYf3Ws
TJ0aUAe6aGwKrgQUlN6L0wlEpW5BAmT/44/puXMD5zAsPD31xWMc577rHhW2v52ON7lAfvOSV8aN
u3LXjKhvPTBswU5V18XV2vxPMRsfGroQRsGKEUH+Zy7slSOkY0csIde/e8ln4lC5/phWryhg6JvN
5zPVhMvJWE68sCoKCj5OTbtn0ylOdiN1v80U1bN9NB37lrEd5+mT6Y0IwjwAT6lpgBreu31PBA8G
8VQ5YMqrmTFrvspuu8lCOxPmsZNFcJtW69kuUvQbXZpo4n5vTd5FVCWG3prbAX68GnCzTjZ3Izlx
6EDyNDK7BplK/1MhJwxTHGuRbDhLJkyyiSYFi3bgjbHnppFrZb+YQjD1W+MQV758K2xRhdiGyXRo
x2yfg3yb/Fa4zCSvuStIb6UONVVWbFbiL/JyeiPHrkt8rUTVq/k/joZ83qKEZMn56rzU+dE0f2nZ
Y8BqJjP8Q7KodezUnmjAPsrTvw2Dst+3jPu6S+RdE3etb0aa7WixLOqdVAMoH3JjHVcaCYwbuatg
pCoA2teb8jxqA3+iTbBX3VgDBPAd2VX1YmcOKFNlsLZSur02uuTbG8762M/xwvNQdtDv4tbJ+3Wa
Jk06wzDrw83eCG6U9fKtrPUhaO1D7hG3l05XU2U/mOZdmH96O+YMaiAHN8Im8K089W0PkDh0HlaM
J/dfybwrKzseNvt1HVpkTF5phfpYI6vLvMd+8BDaaZA/rj1xOOpXu2ADb1KFVdhQiVUEP8T8Jlln
MlSi7WtbUKPBdiG2qN4dnE8hsZh1Mt2vg36qMnsPGpaFuhp2JpJuhut4CeS3I8pHz2I1rdbgbzHz
+Os1BR0m2nYE1eRs1esDefVvaGvXUDT164qks5u0neMRLAlfZpFKxLPWAK3TGWHby35yKBoYgFU9
rdsxLn8qhnFAyJnP1AgRobjJ5OhNRPW4ljiKcDieRrxzF8Ptr3Q0GRB52aeOxV9q1o8xwPwZ9DlH
ekAxCiSwbOcXa1q4LNQUEaL9Myr13ZG3zIV6djXyEhEKA8VEY9+DkCtnt5nme2rLOGAtCvsyeyJc
WQuztucXqizCmFFTrRWg4Qac0zirHemUYx4Kl5/ZQ9Y5ZOXDRG0oVtfxdS0BPx1sC/dpffR7MlNb
BxQLPZOTOW92GtPuWcZd7fw1C7jmaRJgmOuj23BtE9tbU8o3ciuWNdq8JXvSCqRBaHAemMDoUbLl
eze5IMrT8tEL669VjR9diQnC1CQxxUHAGjc0K+e3pXByAjWa+TUrRQtJtd0GkRbsriu34Db866sO
V0Y6E/HsMZDgEU08vbo4tXuYTOTABWTzJb2zbnhgpFsdIXw4L7i/jmQafjSwqmHXT8mChq2zEOXb
rftTBqBf2sgfaSVwguiNWxEozBvj8jlsF8xbOcq68WkmipIAAo9TCeRu7Sw8PY68jsvwX044RdQn
IncsPAupjExy7XWvLHdY9xKHcFpkTCQgYhT4JP2GtNmySKj+lDvmQX4TwkgaX1+SUQL0ufZ+3roP
1ZvNrkZzJe74W6n8dY99M1Ip/MT6zufthVZqujvlCVxEWfPXLhxrb7lEqK1IxRPqO/9H0nnsOI+r
QfSJBJDK2tpyDp3jRvg7KVKZSk9/j+duGjPATAfbIr9QdepcG/pku5FLHZUd0Z5fpxRNbmTTcOLX
tyLf3zqrBkXdDpcQTVsvTiKY96WFjrkf5jMb7pIPXPtkSfMmk5XUzIu611XervGKDShRuo1sC7mZ
YpvfZ+GHczLKHHz5xPuwNhZeVtslOSHn2TZjH15B1wybeSZrMXGWbVK++Yk17aoZUYkjI8pG9HYi
Lz/NkkCfiuKVXxaVihzSjVY35Qm6wsrDaxAFw4uh/mBGm1vhiTdV2ZuiqoNVVGXxNp6bQ5/lBuNe
4zp01lMrohe1/GfKaSZqyuFv1vZr1TD1DNr2DxTbGsK1/U5bvXZbeD8WDenERGEPeXrPQJ4XLEdK
VjISWS1N/adjpBMmIGRzsVkeMPSR0IrZObcbKVL3EAlkqTXwyFCOyXwsluLLHYoXpUygHmI8ti/V
szHg0DAygDHlbWwT1xPSujYCM23AbPAQ+qXxgDx8QPA+jNOjWbX1OZs+Cj0vYczmbtUs8qM32yWk
tSMmbfG/oBKj38Ukts2diL0OSG7emTZbd625bUfzbkl4j5ve/rUFCF42T9PWIhHYatQVRXmPsXbC
1VktTyg3C0xdIUO12wY9QnQRWWCc2QC5DC6b1PlbDCpa8NTEIJUVik4zzHNXh7WOtt2g/xR7nn0O
3wUhyVtvUdHi6D0OHQelhB+z9kR2tFjiPFICf2OuiFcG0Sh7JB3QSjoDCV2RMBmE9S6tjQpcCOXB
h5Hn3zkviJ4MdYilxTdMmRmOGjzX3Fv7OebOAZtPYqMOXtg5HMX4lI2j5EyknTDK96q3CcEWS7tW
aY6Hf7zvzcUCmoDIuWNutK2wxZlwRTepjuF6dRUkYgirWQ0HvMVGlZaK1c7gcbaog1gCJtlj+5Iq
kOcMIcLeZcfX0GSmxqcSYSoWyC5eO++Mog8Ni9WTWS+Htnds2lzx7uXDO70v+pwmUmsDocEeAvnN
wNIydmjIx13w2SCED6nqP5Os/HCXvFnBPHJIDS3etKjd0FUxsbtAQKhluAxGqzmA2H0zoxL1XOny
feUOFhKVv5uUYWk9pHZ+e8Hs12Kav2gbEb52tb/lJT8bjLxOwrL/6OS2boAermcpNdrnoVXtLu0r
BFbOhniKs5ssf6OLayNw1FtRMoLFffQCGgGctAY45Smb2ZyEVJI99cBa3RLZG7gKamKYDk4fM0MB
ObXRfNPQFWUMorYcOTLM95LdqG3R+GrRvkSVfl+S5Ow5Ux5i49uhpHqPZPXhRF0EF9BY1+gQLaym
6wWP46bsujFMDRLrrX+mqeZ9spifo3YeRyDMNwUoP19SWxLcEC7TvI8S8Zj6vXOop4k5Xn8e2Quu
sLgICD1JKOrujoQ0A/4K+yFn4QmLKy9Hh5Vnx1pMz7JERioj+eql7brr+fMnF9sUG4hnpqe7umNt
bQxNtEoH55DUapfOWq38CemNFbft0bOqFzfv9uAvis1UBIgOToNlXrC4NjsejjlcSpdNqZUfW9ls
upFdhitDE1A8IjYaYQOGWr38FMXtqcIJUhFwzi+k+31vjp9F/AyL6dv2Ib6nQ5+tMewebcG8LEE8
dNZCRbd7IMYr1F3B8CZoXrdsqqrt1M4/EAR7BLmcUfrUWs5FkA6DFYZJkUzgVmWSbhkrerppLF51
dkhuGJTV7wDy7rlc4LQtDVMBzx5Y6aYe0tRx2TUglnFJUxVP7eekOxytFWNAHRnjjTg5r2tHcuP5
fEQBOL6Uvr4EoRaUsGOk/YMNT+cEmPicR0t0sjR+T3DlwJvEqrGDYi+nqlvbTU+UeB6HFdAmGOfW
j+eP/n7Jk8sQs7Nvq4AsRMbEsHEmVklGyeoSNxnOo2WkM/a/R/INNm4uLj67k1UC5XXtTAwImjHm
UuX63TlxDGpeK6CTPfTmSQFabbyLSBJCGTJB8ZYM4oRybC9yZAFzoA6z4fzKiJKpsDmfU4tOui9W
CImSDVPSlt0Euu5cxfY6IEnaKnAMJbVBgxW368Wr6l1kWgbFhr3SaOjuC8v5cNLbbE9d+xrdslfb
74go/2I202ybOLUHhf2Jdequg7LCnBlFWevJbR0jyGBuZOil3VfTsgXe4ZzxaD42t+IQFcfnWJHT
ATSR5M1cnepHTWr3Qd0+Lk4urnnPhZdLikJ7NNSGSAiElIEMR8gEMBrVJbK5btKFKVJqr29+3Wp+
y2OjW+uhYCc7p+9VYZW7ZZrQeDXiUouhXQWxx7sWPFBB4KOFNqJb7mNvyvB2KLyGFSB9j6hVlZcH
KnE6hG76V9rZ2suQojN/PEad84zjyd7YhXqIvfG9V+yyGKURvGD33LMKeHYZbMknQfQrSOgwu45h
ynPtXIHqvGqjpoXzY9zbrHmt8lrM+MTRf9OrGKypJxBnK86P98Q0QXWwhiyR/4fC3y55+tGNmHym
ic848o/oLu/bl6QOHobcdUJtKfxml8bzL13+NdS4SBwUDX2n7mozueLixVztCxE2Qx4cEQ5wdGQH
1fOCpwXEdVT+jBSIGQlGokCq2mbS644rSrOBgZlPreRu02nXm/YeDRRgMHe+K2P67mQJvjrJWBBo
QMpQxl51SfJU8kCEZWYqBkPxvhsrm6BoR1Hd3moJgRMj9R7nfn4PEMKuIZkW69EsN2PfXJCVY2RO
Ayr/xWQIaUYnBPhi05WWYFnO4y88bKg1EuUi+QLuz/3C44Qtm7cOgSyRUl57R6n4W1pJcUj7N1jx
QPUtJi309LdN7IdKsV0nUJOzXn8P6GlzY6RC9j5ArH8HdQ2hVsn9XNbfAtj5CjmTQwlS/E6BBFxy
0yhVZQ7/C/CmOezMJdr0dgbDltlvx2PJVHC47/YiMdQqbfRL3Cg4iPRZ1nBn0No5k3dnxt1hpEe8
CdcfuLweVOTimU62Sd+jgKcqpjUmyGHlNIB6HTPelSV2+X75AA3Eh4M/jmbkeXRSYilNUE6u8eaa
h6pmLxvZSF4qS/3l6YK0Rc+XoQvak7Sm70Hmhw7tFZPm/nciBmw/W8ydluIba4ja5DSQ61KxxLel
OmaOdmEwBcNGa17b6WIgX+dHB+46INdhor0ulc/A01BRWHpPNB4uK04IFe6CHyyI7zNHOmuEGcyF
buYAjux0cvZOwwaqUOVd1JT3xeSIvdf94LKN+HOzESeI0O8wJRDCCG4/zn7EefxHAij82CVPhqBm
bjnivHxMw1jjCrEYXA1zHM62ZnRgfBWzejcU44M0nZ6bANiwcD5T23ss0cizUERfr+ZfpWmhneLk
Rkfl0BMNZYjtmw8eRvxVI5IPm73iytQtHiMb519ineIs3tDzfriBe69dF6RgcJjd+GeZaY+ZxDql
atdRnp1Izl23U/5oVUm/MRuX5ruIV+5477rNMcLfs7p9dJiYjbsiQLpm8TlmbhpORu9tJpwgq05P
t2YxapBLzz92YwrUWahvk/TUx3UbsjSO1+70xYR71ej8FUVZzpoh/dNJyb5jQWTsJIeWDOnNnN7h
bWXjzdiP3JiAPQHXDhrbGSG67e+E8h57lLlbywQd2NwUIAhAzXiRq3EmOGJQP2NU4ExQJetnO2nR
FWxxfcjxnXtj1Qc9c358Cok9NluBYp6x+h/+7T9p7GpLIIV1bxI65xIhgFzNU/mJz+hhcpmTR0hi
xuq5iVx3nVi3vVSLZ6UxvBxNKt5g4P3ciFX3W7WjDBG37AVlYmhCI4YzTlpSm82PzQEn3gBadEHE
FcgnK65fin+DW8frqmIC6nQcY0Pr4DlmJFXM3lXGZCjNVvQwz+V7s0R3fIqGkPZVbWqaUB005Tow
qXeHuMFlQBRGbbLPHZee/A10Bkw2Mz4nSCOmm/QjkdXBFd5vPiF1rAdOUOJ0toX2tzcuCKZaciaF
Jj3KSf6l/YKfyZ+HdTk+jEGbhFQj16YyPqbG/Q3SHEBAJXNMFDrsTfHQugtm3lqHjWtv24SXY8GK
EzfkEraj3owdqvDFJJKAJ91+QBPwEFW8hAOP6pxwjMqGkOR+uk6YFHmrgvJCCziw+gDIhAV40uyk
6T9tb/yJnIaGQrc+f/bFIDFh6qJ8m0wL9r/6XpBFgBieYVAWvKdp1Z4m1OhZxwKyb+kTxb/ezX8T
n4XXZG+FhCu5/CPpxtLmhbPe2w4wCehcnQRfcstNxGcwaHjCC2sMYKL5qNbcGazAd8bocDU3ySvm
VuaTbOBvP9pzzde69M6j03mbmdNgPcXB/QgdEOnVwUtoCZIAGKrsghM3W4LpKvmyfOwH4EViC+EP
J8Kpy1W9dQq2uebYb5y23PeduGrXwupWvnjAS5Gvd3heGIKzImSK3aER9UT/ldFz4jJ58QRcvtYx
XyF+7nOz70MyRKYNb8iC83Lb9vyVtHd7fMXEpWHbcfLhgsam+T8RpXP2rWb9b/s5iL/mpR5kE1Z4
WKgrpzewurwW/iKRGKxVQ60wjP2D39XJxr4RQ0j/wfpd0r74fSrC0UV+kdv4/GIc7irYIChiaWi7
D5U1OWGV1OQJEVFFQRO8KwZuK9/JYjwVO9b36Q5tKrgOfKYIo8y1j/ByphFXBsp5s8TUU0KCcKuL
Wad/eTX/Itu/KhuTT1ysUYx3137Qj0WX3fmlS6GFa47wEkxOplQrGz83cqXb445weUy3tVfQllp9
s+HPw3TiIEizKnb286WZg6MvVL1joAOlexX5yyaq4t85Yi/sxdOrnSZh1eJfVKgGxjnbcRzdFzZQ
VH+4oqoP0T7epUZL+pm3iytVkLPmsY6z+P07ClraFyKVLMA9Q763jBrpeVc5m87DKtLkJSJh5x9b
nR5yksnybSzajYcUKZ2zPmzmKtgPJkULLEh8YDICy5nikHEdOMBKGWHAThvsSrmqSwvmp+lkm6T5
Gdzln8/OmiSSX2mZ7Yq2B4GQA2LMb3g2IJNR7LV4OWYvWbdjn2yghgQeb4ZErhvSvSvAXLQBtWP/
yj5HApy57+6MkRblXbsTWBivFVp3t/AGrls/28xAsZURBwfrljUCYAxxardEh0Ln1+YWt8nW7Nxx
dMXSUJeqNhFxuX5yHFt7eEwKrLgGqwa6wWBjNKLbwQ451A3sgqAmVnbu4Bw52nhdRsVos1FvvRqW
FwthD0eGSsnhMWpz3BiM0bZm17+lWXY0UhW9BycfvsMu15F9nI9+EeZPrWW1/4rMv0+1yk7R1wDt
Ascy1lDkMvIwOqybbeNuAmVcKwMxURkVG4w9W1Ra8Vk3wboHYXC0O0ciD0nkpnSya6VVAUOBlVyC
1xYczVui4SjzwluU6cad5TDpllV5F1vg53w9JGtY7mrHSGnJW7ZeKTdQsaCRSCaBktW1IPHGqMOl
rA+407/Q7Af8Ts4LvTpEGVbNeSMUr5i2yYZ6kNKpzzHmsFBDJAeY5mcnxy2ee4cWfUK3r6r8Dlw+
/zJNj21Zjs9kJhDts6D7AXGKVD91u5OXuBdB53NGeLWunNi4FAE1D6NT69Q2fTjV+suCFD1FWNB8
xUS/HZS4tiYFKIInLsUYYz4ehnyNzHi5mIKWwljmFz0+3BA2eWa/LeCAnxgRYFEeg7NqFJ9229jh
ME3D1sMWZfT5tEvYQE+muaznXvXnStrfMbmOe8PKST2sIvtcoQBaKd++t1qoKW+JG3cPLFOSTWMW
w4YkBRgvWhRPCZL5MncwJaRB+TjRFjcFaAtHusHJnNiles3ES9B1yamSipN0fE7pYu6KxbOvmBiO
hg6eFx7D08KorZDRvmCTDV0YTbSO0BnjrtT3hKuWWMNYXGFM+pdlpAE5wwRUl6CvUSHxuYEuoQ8R
StkxMEH+zbLFtq5uYTWUIcy20ABdkVRETKCib19/Og2ngxH0x4o+clV1dXAQPggt1JMx6XoFe3e3
G6+l6zynbRmdlUy7tRcnH23GeggoPz3bAhZr9ny+Z2czVLtlJ3ats+scBhMJDHy2kPM7eJJ7YgyL
U9CTHhgxyDGuI+7gKpfjTkZIL0kv+h7U8qBVs5yzinO+TxXRdLO1SZFStxOYp8TnI2ka3nyIXUI/
WNwCX/sDoNUc3ZLZrqZS3MlqUijxp/e2irI7B7/adnLKDi5CVfgbyy/7Pe5ZNM+m1xC+nDF3tSEw
dqL8gk8ycjwH/nW7GOILck55KiE5ZXZprSEKdTsV6BtYOsDcZ77DjXol69pkH2ifR96L+0hFjCsS
WYZzdXM/+JywURrbm7g589iLkeYunyfjPigxZImuPQ15cqUKi65FdE7BCZxhhOWnlGKb99fdY4EN
pUg+o7F4ijWGInDXEC4cIjIUmX6ioBNJhX61RDucEvnez5LYVTnqt9wCr5CT+R2VTOS9iJ5EmP0F
QOumxG+8RuHWH9wgoz+r6mNZOfoy9Pb04JQJ9Qxor2SiHG8Dukycs+zq6xFCg82KshT2cB5qb891
aF7k6HePWNAPaKeOJjNOa5HV5y0Ozvvw/G+8R/adMKASQI6T+2HM8jsGjBl0yo2TtgFb74kntXR+
gEU3+8AiVo/6/TFyyvI8IrqBIdGsFaPN18CoQcB1xhJ6VT7vnHHx7nzBBxIGjAQ4s0zh0Ha/gy3f
WLj7B6doq1D6TNlTEi13bYbQa0GRXSNx8ec6vkNu9tNHpdyZbn6p+yW+8+af1jTEg1HJsNSJRffL
nCGptDy1Bjk/ihJ4taibp6uqHhgO/szKKh4nI6ZLC+YBY9GIuNncGnmMX6rPnusASksTdAjCDbAB
3J3cOMcy/1VLnu0p/DLsgEZ5zZdTfHO0+k6PEIb6d1Va8XgNsvqUG8Mr66xhn/r2TmQqON4iMrlh
I0XHlq2tYkFyAKixp6hr+Mjt/vJ+WpWtxQQw+6m7cTy5IqUk7n1vV0WM9hLLGO8IwfsTbttfRscS
zxAe8J8sFtPw2NzfUlIODqSjFaNL6kW3ZcVoqfkgDfhds1gkgXIo6Z0CgyD70tCNkMvaCGDWOUP9
cMhs684l3W8ekseZKFX8MQhHUTNTkuc7Qmoor/8/1GTYdxOkyi7GpttGK2my82Y4dcV8qLa+D7sT
uMBIYIPxkt5WqYvftOjguMv63hbn3r/rPFAukKagi6YPvTcEd/99VkgmNw//OTkd7aDEMl7Mjn8A
qfGPG2kLMcVfk6FpbVl/f5kWZ5XspSam0huPwkJHmSQjk/kKZemcII+1uIWCuDgg+i6oQpfb7mqa
j+SCEHTmh+h8rNcK+9MibgIUCJtPGlH1MFiP8eyZ35RGtVkPR7sm60TAEgMRx2d7sYPlH3jMWypC
rNntq98uwJLfDgCG3Fa2D8WcvTZLuaoWAaeMzfzarfVHZk1vmY5wQlbe0+gnznFZkCa44zdKxC9w
UGIn2bGQRc62Jitkd1jGbL9I5RzxK8tdP1ofU9Zi6fOqIxXDEka1eBo1Jj/ZONXZ8xm9ytHsN74d
v5kTWTxWxQDJVKytFFYpD3QIVq+xW1Ntdqs+Z4yyKDfbZSQqw1mpnxNyLPdNFfWMo1SLfmwOTv99
wZS6GSvoy2YQWy+tZqCXF0N6VlF1rAsTz6CBDkMtUbsZJpIDhOhqfkrtHnKDfVyU2WhNexNpYx9M
x0EeTNQp+8hNWd/deCjkelq0B7aFhpgJLfx/tWJS/OIWGZrMKb3XXS9JazIYh8jyfSpGf2f7P73L
1YJ6BWweMcPB2DqYCsi7apiDzmVP4GyNWabh/9vnZfrUF0ZN/kX+MbfauG9qDk8yYM96KJ/IzLsJ
cyebOJq0Z2t2n4JOi5MlP5l9+e37kziUMgahwtx16IZ9FwAfyAaYeFbMRJ5Q62pPzNMuYLp8nTuz
QZXnTye3Z4VlD/GpS9BeN70sjoPZ/HFm62LIX2xdJdtyoj/p7eA4xfLXDlDas2Jy1lFQE+HeT4xb
q+sU+cN9jj4UZ/auCTI20zOeXRiFiFqQ+8fkFOyTxvmM+lgxrBbikiC/Jp9mKwt8r2RE52sE20kB
9B+LVjBD9mv1TTtUnhBH+bzhd7kIwmlKPnvpvRkeSxgiS/AoxhT1few3d2oY3gD20SE4W3LYhi8v
QIeDpqV4Vlg9aXxlfHRFdc40zUTcKffB7o9slzHYtdlZ6eHbHcd/ZQEolEnyeI/aexr64Xmknp2b
dhoxVcpnXZcuwWWOddbjcMo6dPMEBo1AZrT1XAzHhjE1WoUOmRVRr3eRz52LbV9uHDsFUShbM/Qi
mNIYJNHlT8K9K/FWrSfcJtmQW4x9TQNdquufaEi/JKiRsdLBoZwaenJt3MJljORf56OUQafG8554
lw5ZFoidz0RFr2Xftztb+8OhcFgFSs9F++8DDi8sTh43IL5o8nYTOlC0VI3Cw5cT9vog5gW0u8Og
229dd9fN5aafeyccGFhex9y6V2NqPwG/Zx07Lucq7igLl4NqPC8MFjnd945fbU3AiAgckHB5+adF
rXBdSGKhqnP0qwNHGRcFXKKOS5h8Z3E3CqS71Xw7xwdicH38YNRS8TGQyRY4zP04JghKspks0YGp
UIuzxYjc9sxy7di6hhtS9jZHv4EmajpKrXNBe5vOFKp4RpqzztJqZ0l+rF1Lpq5dU5zBesQrwE5q
Bz0BEc1k1ffA0pr7Kcdd68Xmk9TIOuwM54NOo/QE/Y7bc54t1Ai5OKFp1MA15f0wVOpolQ95OVen
WNxsXI2+LfD7nbDVRLRs2SNcfvYSMu76HB2WV7ifTpXh+cq6I8Fw4cyw/UCA5W5RmTrRCvNxEcWb
8GAEOHm+B+lfIodnKXArHtylPNLKiwNJWNbW1uqfkk5xdh1LHoxR7oaRDSfIJRaQ7kQ+UY3/DGfn
tCpKFDJWcNYavpzTR9c04MFD5EHcHv64Cw2VH7ZBrFk3yCWsLcIIaaRwCjY0F733T1vpE6MhvV2S
ft2yfrpgaX1wbFE9U1bippVnpDGIKOoS0VVJJOvU1y+lJnDKnQNOPBklp6Sqf1JM8dB4IGgMZF6f
c8t7YGAQH5UrPtgiMEkVyTmbi+bZNbENIIuvZjHuC0Md1dDQCsX1dY7k1e9693vOzwVKVjNfWCjH
F1v13WlY+nuM2dAhRvONWeC+ZNCV4/Fk/g/Qt3Wdw+SNd4TAnKomOyxz0OxiKt413kOPDuJksQ3l
g6LNo5DDPjOlflAUqb0nn7picI5yzg+WpomRo4XhPYnPKnfA9w1UGWpS3YOL9AAfu0amEWHeqwOY
CEaw0ZwRYKWC+fLfF8vMjZCmr9/b+d5VANsmF9oTIOPk6KiYZ1UxdsmS8dmNWjAX3aHKiFwTrZwv
biwy3MtpQy/I6qBpkEVF1nzGOr4zc+RqvhvP18ISw0HyAtvoFvEtOTzKZpVe/vsSte0uKtzxQCGi
zlm5oIQiK57lTUnWQuYdlMJvr2Y1r30dT4zei3vsDdFJZ/pFuJ11jtLhMpOjt7cZ1e7Jg/oTduft
igk8/mJg6exF1rwyuOUi9E46roNPrZt5FfN/pJ46Rf1NWMwGdnvLP4TADLW4hgo+NVSW423YDKBg
gwaUybzty3PnkC84F/XRrFXLaBg+qo09HE8WQESDYhOP9LhO2Rsm7XyOkFoMY1yF6JwtODkVeekl
DJ0oDp5tWKtPuSE3uMHfkQ2AIMV5dWx9MCfeisALcZUG053R983VvJDjESEI5fChb3dvpvjBPg5F
lD/KyYpBSQ4dAy/ABzYQw9nhP6cij5k0W0ShNEa2xduQhFNuP7uV+zzjy14nsx0f01vzL8bqFLQy
BUwg5FbZeKdNVcehP7WnwB0rYrfTnzQ5Zoq00lUJ2ccroNulXicOlK1NeFOCOuWyWRz7eQnG+cmf
6ZPZJbv3Xof5Pmr1IUKpvNP+NL93In+Gji4fXPOEpac7Rg3sUaZ/zT53OaCSehrWdot6jLtpQoIm
sTO7QXJkOBxjtQLWHeB7eBcSbcvEvYkehuQThhP3vcKFFNZ+elXNlDx1ox5BwIH67awZ5XGATJdp
6Q8dv9wHAktP5+gyNJvsheE/ijtV6NcatdGFb7E3neoPh1u+Beh2ExxU07Uo7xgwNyFEbh6kbFja
ULsCCa57c4E4BfHbI4wB5EjHuUkxRdo3TwDm8a2YWc8MS/Q2FrfE1yYB7K9wkpodX4TnTW80unzD
apMMdr8zs0k926yUxoSPViV4cXPNtqeoPRSccQaLR0tYrbcErwonVuz31YUaADH7rq16NBkAVxC4
D8vnMNtY1obnRZKwlzDfO/fzDZEzo2XJEDdH7LE3ROiQizn3eVgSir3WMCePURGTCzrBRsBKe1wi
jIdIzslni1q8tMHDnFjyo6633eC2n8EytjgYBKlsVtV9toC2fBz3noROkwFtWycZ2KLYmiZ8rdL5
xMQOBnHwHwQB1ltzAaM06ZQxlVOZhKq4BK3L2n3Hf9bkbfMBCFcfHA9uykTskkXLwVXrLTQDDdJy
n7WEljx+vTFRldXRr0mImAeXnYnA5B6KxEMVXxT3c6nqO5D94iGO7S1jlG3gRPVzPPZ03TfdWYPu
Nmu87NHAMlGaUQaTi21t/4zgz/yAYH9i5e49S2W82lq8BabR3SNhgp6C56fsTO/QVyhLZRRkp7oD
3hk7BMw6U3NZCst4uYng1r3t/7azJ4iPHnSYlQ5JZ1ICJxz1k8JjQj3KrTdnxjVNEw6JLjtPY4bT
FDH41Rdci9JvUfMt2Mls3PLLt2Oaci1hJn2MLX7rlHsozSs4SwQzblpwA2uMFigtsmh+NSGMoIrq
DJnc/fclmIPXSKIJZgMrQlOQpcTlujdQtFLJ+CFoQTZbSBeOOQuEuwi0N4m40WEcSSzA3ZSheEAN
YbAG3tRDPh4IsD34bKAeeSqYkNA8sS5i4V4FCAhZ4e96C96hoXk+BjrBgztDnzGHXxRK3VOdwOlj
33SM7dQM7bFuPkgxYGfne2DpepMKEZ9TM2r/2KWLAYj6V3tO8ZUmKZmfN9SRp61x7xL3sK2rDPdm
ZzSb1Kh/GHN0xzEncxzt3nAfgynaOJi2duhAsPznZvXCxx8er/M8W8rYTC4P46T1xHOe5AdZVPaD
xEG0ykw72CE4Mi8msKXBroKT8I+WPVsX9qz1eTHnfZA6yLJ87tDYsC6J1f9zyIF4Zn+Gu6WZz/NS
BqE1y+BAW4mtdnK/5syztiIeH72Rl810G4aFCmOtN+gv9zbQaUsAEH5GLIAzg43zYIGs+0ZN9513
sUzVnAZU0qhZqRwSpmzIfV4opL8VTppdq6gSIS5INrF3aWMDcgMdFJqtuLMbxtIUDWxpiQjs//W/
qTMiKKfZe/D0dHBZTl8GwEQr0d1XiQlLyXDRXkh4V12XPkCSmPdmXaIFwg1Mo3qVcwwVrGvoRhyS
5CSgqSoJfh27dB8HDmEEY2wfkfSsRBuBbqLs3C6iH66p2Y0nOST3ZZX9FDHc9dn2qVDomLEIzggH
WrHJkIOGjpUeVFUzuc86LmFUAVZjs0Gd/B16yRE1aUFi36LibZXqPdGVKPCsrJi3/3H48XM15x42
EXs4rJxoFo61T9zoHNEA4pd8LHX24ogpeA6QhzKab23K5U6zzTcFAgqJeA3yJfqQiclaiGHspk/D
xu21iXmPEmbP6ZqEHf/GILz+A/uSnXrkKCtXm8kzsySJtx58opD51feciL4rUVv87hvNHu6/Gsc3
AQgQr8faTSzWyWgb1E+3fwLe+6bHLttvF48TfZTArQ2D+0oUIDE0lsijoGynaIjYEuFdHFL0LKbD
WiKPQN0GsOtkW11wlHTHwDJ5O8UBaoJ6NK2KWA67vzNBhGKww9e6WOlei+Za/w119tVP8JI9O0Fg
JNuTMcxYy/lVjqU7bJne7uPa6N6dASmdsVhQ/x1O0zrW5VGrcmNWerhPxtTA459hHkeNk1owMI3l
uJgwaIKk8tayXqJjFTHP7WxwNESBLcdYe5hcF6a+vZ8xs2yZBmfY6UxqhH9li9Skn6p/rBDKMwqV
ZmswGD2nPDanTAhnaw5t/YgF/eCr5qsHz/LdqEvOkf8shPsAcjW9m2T0GaEEPRB08WZUdY9zqe8O
Gej+cBjgIqRt6zGTgIvgtKK7ahk0D55p/aBgl88i6g6Ei1Rbq2zcTVr1/vPwOy+Ou/eSIl1Jo3yp
Sr28IDvAOVb1l8X4H2dn1hy3jmzrv3Jiv7MPB5AEb5zuh5JKLFkeJNvysF8YttvmPM/89fejb5/e
Elos3qgIv1iyAWLIBJC5cq20vHHaJdwRWDH+U+vEtXloOaiIW8gkeYrWCZOn6bqUxck2KQ+sxcoF
VxG8Txuzvq67+bNcQtijRfieSn1ujUv7JeE+fNWvl1SPQoDXPJrJgleZC2kYxYA9qJvBgFcF3/5b
vOO/f0z/J/xZ3v8/mY72H//D33+UFc+KMOqUv/7jTfyjKdvyV/c/63/79z97/p/+4f8s334jPHj2
H30sc/6o/+RZs/T+r6+7/tZ9e/aXY9HF3fzQc+y+/9n2Wff7ExjH+i//f3/5Xz9/t/Jxrn7+/Y8f
UJl2a2sokBd//OtXt//8+x8m4qv//bT5f/1uHeLf/3gzfyvyb436H35+a7u//4FC2d+Ik5gIyRiW
4xqrxuL4c/2NZ/ILUwrLsyxUh8Sqh1iUTRfRn/ybLVzpSH5P6pML2h//1Zb9+ivvb/Dakaxz2ed4
BVs6f/zvhz1bv7/W87+KPr9HbLNr//7Hc9UwDZkqF/5zuniuJ0Jd0dRYNY/txslgCinT/EuFzGy8
s7dXcaC/tF7+an6VM3ki31MkVUiJUIpAWphUryFUwLlnM/wp10PhGd2OYs9zpdy/elGkiSKzdIeq
davVcPDqWSu7L1FegsOvWlAXp762F/u+g9Mv3RnX1rQpMizmlNilUy/lKdI86g1H06juIur3lusn
++dfy/R0WRTRwL+GpPiCukuaSGRzeZrSxhtOXW847ckWS/VVG6j5W0XExp8U84QftYwKc2txOqp6
qyipbnVhNp/Of8bWMBUVMw3AhxCir09DxZviyk5K6rFRB833JDm39ocixRkNnY2Qh4vMcGgN0D1K
41eS1VJcOTC7TTvbY6sTRQRuqsCxRw5PNt50JGWqKJPvuK4D6sybcdkRrNqYKlVLs+t4HNtRWSNq
bgzvZF2N9/ZSmHfnF2JjCP+hrh1X3dA1K4KiicVjOlP/5CdwhAsC1VSz+ed72RqD4gz00ItMRwYl
sbJuuFlqmyxHVsTvL2td8QXQ8hYUDSTViax//1AbFXWmkds4zfF8+4oG6L9tRlVZNah/EjPn/8kh
nz0i6GTP+m2jhYF1BDYOhh4m8ZILCMWFBG9tSo1MLYpAtHhurN/ZOcRiR0KjVNVxH6imQ6d1kpue
njrhzic+P+n/+sJ14p+4wzkugZi7OKpgkRracqXeRkfeiyInW6d55Z9onoSAOIICnWjHBQ9yhDXE
XHY0IteZfsEbm4pTsQVEYuip1yenbCSXy0A8AAeAXHx2qjuNUOv38yuxtY8Ut9FDApsmY0KxXRkW
73NtVYsAsFnJy7yvKuAbxtWSEo6rThlEOUiGGEX+iKi23PF6W8am+ItudPoJEcD6NJJDg3TaTj5o
VNH/4Dae73iLjS5+XwWfbITeCJuMstL6pHGNBy0HtOsGHj5Q70nkupeZs6Ho12VL46LtKqsTDEwx
NVC2RdYizaks31mHrVEo/oLDlkdKwPGAaqXRHgGp1aTXc0SuD2msJ5/P76atXhS/AeWbmDMXkVVy
fxBrjlpvSHKN45C9nVq4K3ZOieeqf/+2zd9e5emSeHPnBp1enIQ7rqVjhki7Dy5CEO6bgvzDfBWY
SFDeAMMAIjxkBHUv3AuKUxgivTYsYNonZ4iLj25swFXD07D2YJsIoXw4P4vrbL1g+4Zi+8Aex26y
RiSooDXkgT/zXNSOMA3mCOzBdz4T9nK6+c/zvW14gN8am08mExnfygxINp76tpLFMahaqs8XQhGP
l7Wv3BsmNOUsUaJm3KRcrCnnbMt/ikwP5c5sbX2/4gKofK+0oo6rU+x5MbAWBw4hJ9sTZd44BvT1
509mp5xgPml0SkFGgykBlxEaMcwGwMDcx2wRi3NK49Zec/NJJe9ge5AzmClv3DsHNixKFbYsTNIP
BgWQJ60avC8BpH7/hBcCxZO8k9rOWbMxg7riGxwNrHvdzNzJUZqFn38ZBYlH1/11fgNsTaHiFAqQ
Bbpr5fVJxmgAXMFEIbxjCByOmG0ZZ2sRS0yJYRBIBB/6dE6/uoFj/Tjf+YYt6eu8Plm/aIrTuRZc
NPTAMPNrAKVRdEpSkDcPMaK/2gc36sry/fnOtiZy/fmTzirNDAO3yNiKIl++EzkJH/VmoszofPPr
erzgF3TFL8D/pcX11NWnLps1MqqU30NHBcEyPCN1+Zg5sX++o61NZz4fR474T0+etjpJmDW6ozUN
PaQ6ZQ0jG9G4pbu+rBvFM8x2TtVGMzBdOvjK3q0fO/BaSA9lF3aguAYrCxIIhFl8inCgfHB0A/yd
5Q155C9jl34/P4yXl8X2FBdh1kRiY1JDJ9JSefFoRBaCbWGZk5jrKP5ybxbStSCFC0Fe5nyX64b6
z51ge8p1IZexWVoG93M9MYr3hFtRj9EH1E93dtrLGwCenucbAKhPQsqRN0w1I2FxgIcQxIWsoP4h
pz0J+/6yYSieIcxIL3WBUSGniH6o1zqUn/V1deEgFNMv8yYnG481Quln3SF8TY0AGI2P5UyV2PkB
bM3Tuj5PDD5wupjEDc9Vp0CYAVG2+mh34wetjbub8z1srbRi85EhZK0hsHWqJvhlGhd1saYOjZ3W
t75fMfQBi86HsGEBWsu6M/EmWUYBFmT1e7fnre9XbDzSzNrLIcY4xWlUf8uB8paU0MTFp8umR7Fw
WZctr96Je3M+l+9KW5uPtQff5+F88xumLRXTdhbNqEwemKd4Hn8tQVLCR9YCmZ7QbuyCN4UWvTvf
kbF+8AsWvUYcn+6kuUipYigL1rlI7hcz/iKD+caUzX2bjq+rIUdFwvzFIUpBLzTyO8PbWBypmDlU
lgHxFo/IVRK/8hLt+wLM4fyANnYWEc9n4+lE2yEKiQeJXIF4iQclvgHr66EhI7Rj32tTL02ZYt/9
BCoDvE4JWmr0bSoHrzurdagh964rR9Rfzw9ka47Wnz8x8a7UBiDyzJGMdBi6gb4e4jKvr8+3vjUG
xbxdb4gbq+KqX9YQ52vQAsKXmlyz2FRHexQnne9mazUUOy8g8R2Qe+BFAeoPcjWyve9qXhig8Q29
Ty/cToqta8C5W+h4YF6UzdEce1jGuf1fuNqKpddWJd2oNVmH8F1lLHfFbB0oPCJH3O6sxcZKu4qx
o9ErBkA41YmybWrDgA9PA+z+TjOezq/CRqQYEMXzvSTtmjKIuilPWr5o0IpCEtzAPQn5bYEoBPIN
7y2YC9/JFko3UkwOdWCdR11vO30+/wVbQ1QMHhE522iKEpPpqhmnX7bv+xkI3vnWN7ylq9i84U79
UGZsZqD+2rswAWUAmwv5RJgnPBhVoZsRX6tlonTvfIdbw1E8wBz1qB9FyPOaqYHIA6VpSXWgON67
7L1vu2vHT4zfblzKvFcX4zmddkgCuzyWMXzUdiJH/7IxKB4gorQoQgeasLp0IBBscu/QdkW4Y/hb
S6IYfkeqtUngyWMAS/Ihp2wh6Kj5MereL+bie7qWA50fx4YncxXjr6rJpSqvZS2iGXc8LqDzXGt8
3YUifJy4UBzP97Paygte31X8QCn0yMvGifmCCuYEO19z4K3ypRAAKTvvYalnOG3rzv58vrsNz7nm
+57ugLwdLPg2QdNHcZWAkkAjY0ZfTI6PWt0F7WWbwFEcw6IN6ZCETN6kTfIK3LS4lSQbd/zOhpk4
6+Z4sou7VkTo/7LFsH33pqrK/tbrqF2/bIYUqwdYMlhegWMOe9gP+6Kxr3kRRSdXTnuXyK1FUOzc
1Cgvswwcyyxi47VDfuAezjm08jI456/PD2NrkhRThzkVDbEZFqO2pco75Jl7hPCm3ZkkKhte3reO
YucVGd3WStviZGZe8TDYIT0lfXrKdbm8NtO+hfISxVdvgQqvLjJoP0ElX6GlG3+bID9cZVshRbyu
3QboctpYa7V6bglIy2uYWctErgXMXTB+BCqJToRMAX7ZSfrKXar+MYuhKAr0YbqLMwHixG3NH8BJ
msehGUMbeXfLhDkBlgsY77xEv0JtMCAjm2nDm9iMKOrIqsWFBSSER+RKciF6VfSCgvu0jKtX1Osv
r8xAlu8MgQ4jtT3QhoGJhGzT6PIv4Kasd9EYLCh1OdovBEyhyEFTxnmYTVjrj6JKM6hFXUijp7r7
1C9TCV4nNJ136bhkj+Fs/wmnt/69TGOqo2Fu+DOfI/nZ7Ciz1ls7BIBJXMIuQPMzQC6Btheg9Dnq
pyhtOp8Ek35XOnp6K51M2jzJIUW0lsV8D1Aftn7DqR6dxIQLItamkRgVXM8Us5PKpRrJoh5YuOg+
xE5iHxwHPkx0kyUUI9DZd86voAKtYuZJb0LwLRF6sJLAuR9FKW8yu4we4BNBm3GOLfkpd0Cj3WqR
VyKaPuTBz7KLo714wIaB2Ir/mFoh5CKq/AS73XKtFe6qpOeFR0tru53719blxVa8SOGlEEu2eoZ6
lKXZr6gGRHhhWdys9vVwMkiOAbe0bs0e3UA/kQElz+WijdMpmsuJPQvz5WLtfMzqfV84BBzlWKva
yUpNMOsndHK7j11hxm8JYH4LxobK7lhHEqka4XykDKT23gYN/G47p9zGRDvKKTcTOijQaS5PaAXr
1LyENbA3ShfzJGt3vPVWF8oBZxcjwOU0Lk9L29XwyoXmfG2R6fwqW9ieLxuHrRxrbaNTNGClBUWh
0MyalAr9M/RyFJahlNnL0mx4VFs5GOBet7XBFNlpcXrdhODJ7aEl6mX19SKPbSunAipK8QBBFGQh
ukypwZGwdUQATM+3vrHFbOU8mOFIHt3ZTAFh258Dc1W/Gb36upNhfmVmK9Fdpvc37frXLKHo5Hyv
W3OmnBKB0OIOVsjsBClbSEHf3Pg2lFI7p9Bqqi+Yja2YDXVcmlMbPegUNEQnwGhJ9894rI2HqLYE
tWIjPFQ1ZeLjzhxubGVbsRYtqKfMMpf2JKZUT2CZrAeJKFkq0VmHh+TTZXOmGIxhxyPwwag9QfJk
3wWZm92vGqffz7e+7tYX5kwolhJlYrKlF6GJZ4fwuAzgt5GNTdEjSvvERTmySqALOt/XVhRIKH68
AHOIImemUadtQjdnVaTjYBJesujblEWPMM3fTHFZ3fbcdkfRPZzvdmPTCcWzLwb1aVE5BTwJMliB
Q6jj61g2O4Pa2ARCcQOp3Xoxgr7NSaf2Bub1XIb2keJzD/maPAjKnW425051BxUcOl5cNSdBMfTd
CP1i/Y06xqi6k1R9BHDWEwG+yVDDQsctprj3doJfKbnvo6lZdj5iXacXNoulbPjKoT6JxFx5Khqt
/TNelkw/uHUUHmEMJq6w8vukjtPdUFojph2j3lo9xVFp3FthPm6jU1jX4iOEVjA6eXu2tbX7LQb6
5OkAWZbFc66OqE6BCTWlFvuagqP42JNwjzXv8/kNuLVFFL9kt3Fvu40VnlIqggVyJVH3lVLVUVyX
QS5eXdaJsjay622TKIHni7ikjzqzINemPAe23PL6fBdbS6F6opEKOjiePZTji+GTY1ka1eKeu3Pe
bayFpXiiKQ9MV2hp4AeuYX8ZSkBH3PtNSilGtPpg8yfAWu2MZGNFLMURebUzpFLTpV8XsQO3Ebdf
DaQ5mhwQxp+frI3DSIWzGhZQhq6i2HXSAzv+6Q4kz1+BPCpGX9MLis1rIvn97TRyN7msx3Vin2zm
Ng/TpPYG6GM0tC2LFgKWA6VDoAZg/eVMQlcRvUzLc1CNP9/jxoawFJ9EkUSURXai+W0KoAehl6Gr
rnJI/4ydE3arg/XnT4YUNVMA0xUOG+0EKh8FOLQU3b46X3Y62NoIigNAV8pskAoJfLCzHbVoKRUX
UT/dyWS40IFZivXXtlkm05wzSTVKzO0wG9eJNPcAHFszpNgkRfiuo3vU21BA/xk5Jw44Zyx2Ip4b
jatI0mWY4tEUc3HSKJZ6Z8/jqibmuTtzv9W6YoQp2R5UIAkZaG4C1Y+ne6euM4ydvbmBwbRXvPzT
vQMVSW7rAfLrfejkXzpXE1doP04HLwWNHdXcBWd3AttoUerlVIZ5Vy6Z98pNhuTUybg5xVOKNL0H
CUM47/iEDRdnKhZq1bYOOZvMT4QPPYzTDcbvnRmHD6mROj+HME6dnZN6Y1+rAFQJVRO0rwRhKshD
r6IwkG9c3RDo8MbBZclhU7FNCGc8DRgNIR6B3gbJ/+51NurmxzBEVeO8f9kahWKdBGUAG+A5T2Ik
ENO5TgEUONNPcPD3O0uytQkV6wzMUZcUPCBEWgADuSkyCFUo1S9g5z0/hq01V87lvOltuE/oAKlb
SCMGxzppXJeuKiQt32Ultczn+9kaiOIIkphqwVwL4GlOG4hOqX4da9jv4TTbmamNxVCBoiXi6b0T
US42LA4KJxGsXn3mGkRyczjXzg9iqw/FJRDfqhwnC+JTMCfFTa8LPbvWxtme4XJ1nG+XdaI4BrcJ
XUJ6AStilBG4DKdI4mvTXZUerVBa7vX5bjYWxFg3xJOzS9RATEy0JE+of8AaDksG4guuvHA11hl8
0nrqiCws4Xk52TKRrzvqvd/xTjQesqR2vlw2gHVgT7owB2+Cy4AuqE38hgJafAhr8eaythXLzqia
c0w3Rw+sbat7OUno/GBPu8w1qZjPcQK52DZOzFmOJgAMZfDCIaemUYXtJQb6RpcNQjHtJBRotlRa
fHL0CLb9VEoUmArNknsp2w3f8fst+GQFCNgixGPL6BSE4pvXLi3CTMlrMU1vx2Eyd46KjUiQCgGF
4UbKmaIURmG9XYzx51ggZ4rMw3Utjc+tZrqHMPkgtOXj+VnbsHEV8lmlA4/XaC0HhaQ5g+XUsO50
EXZ/6vNwGSzfViGfrm6bWaORpZkWRF2WYHF9o5HL7fkRbFi2rlj2ZCaU1I4hxA6loZ0MqOhOJJ6t
nfnZWg/FskPNNUInC8kwLbWH+sQES8erOOrF984AYgwJbxQ/QErh/Tnnho4i4ywJ1p/OD21rcRSb
7yDDryBJC09Qsk63ZjNoD90wxHdFmLiP57tYffkLQQQV5mlYzWBDuxsBnemOjXR/FhNqPOHcffNg
yDvMCdFsAU/4ZUaqm8+9GLLygFoIypzIhEBPa0D+6M3UL1/YvOIDykyzdDdjB2gi8e5sqKZRuQrK
HdzUxiPyd7btiQOYghqyw6oMT3lq3DdTfm+3COSGuvUlWtzPRSt2+nl52YWK8aycqYO7gDhIqTkl
kqJNd9AD4iBUk9c7E7XVhXK05/3cxYhQ8LwvQGgcHC8P3ka1hqACOjytdWEvytneCGFC3t0SatH1
+uTOZQu7n5ejSdLPWbtzgXjZ/om3Pd9SEMFXg+XAA2NbyNwtbf3aGufLUMNiLbN9euq6pLPRSuw1
nywU2tk19P25QFpyDnbsb+vrFROHmGRwEkkHZlvCk27oDaoQU33RNVSoleNNVo2DkWiIDcV1/Nqa
Fv22RgNn56za+nbFmPMpzBaKtzy/73J0+uzZAfCBkMt5z7TVumLLEOraZIqK8GR15S9ZZsiUOsZe
7HSrceV+biZocc9aq/koaEd+FUBa4uqQOp7/9A3rUpGcVo0qIcoucPZAcwziCr6N+lrLI962XeTm
e4nJjUGoME6Sg8tIFQ2xDMeC2BdOqmMJN9JFl0KItJ5v/Z6aXstLILdykyQ5Bp0X+mNuFhcFSIUK
2TTk1CHRHOCAmppLgT0k3QSdTT2YaHZyLOxs0a2VUOw3REdziDr8nDO7v8IBXQ6zMt5UMMPuuLit
NVh//uRMYGVRSq6R1mkSyDmMDtkuRP0uK6Qjo/289bhIhlqrSJY0DgofqejhZrO9CnpDq7s/v1e3
BqAYsbt0MosTaK7HaiQ+PVSf27kzLpx+xYbLCi2tBtJtvzbCRwOaJQGHJOS2389/+9bqKlYc9CVA
Ji8LT9CLoKYDpvGOO9hymoZ5Dyu90YWK0/TmsltWxijf6peHaC5e6chOZlAQXbZ/VJQmaqypY8Ux
FHKwTb8uq3xGqrhZdRHOT9HG8rqKFddooFKWwulYp5P9Ccol+31Xo9B3WevK2VsISOWmCOa4qFnC
126OjmbUAyk+3/rLDy7hKsaby3mcp4mzUSuQ2gAgRFKocqcrSGKK0Ch3PNHWDK0/f2LBZmGK0YhR
Ha6hMQD5XiX1IYznSb9wBRQbNlMogfK84YQv0vg2iNM34xLHN5dNkfn84+OJ2UYAUvNR6BsPaDyC
rwqchwGPdAW1xk7sYcsIFDM2K5loSKmvm0jvvpaVkbVv2jwy5Wubp89exdnWQijWnGSVNYywovoZ
3uJqhAebUKk77SzzuuH/86Hzm0vl6TI7HoR51PwwU3Ynbm0Yxx/qGAkqSMiPaGelj7Uhg50L/MuP
KqEiLO0cSma0z1bF9Di+rrS0eeWBY7p1iYIfHaMYb2F8mSG6LqwdQ9wwFRV1ORe4QnTvAl/Yznvb
ItfUZeENoln3sSf2ULcbC+Qo1g4LjZ56OTlBU8aQr/VGfJ3Bf7azlbdaV6zdQoozQ6ld84cOOtyk
RRwYJWlr50q21fr68ydWXo5BDUt6R+tN5fqBQ+HXkFnZ2/NmuNW6YuMAXJpK1qTerCK0J5+IcoHI
nBu4yU6QYwNwgITA8+8PIaGIYHbmHAqGr33pfe48ZJQ8DQWLcT4JCLKuq9GEAjR5pQfTr/PD2rIZ
xe7rsS69JQo0n7qtsgGiStnOqy5MoWdO8kigDGW7FgKXsz2ZOwPdcDWO4gQ6D33iIh41PzKH7h4q
xfGkC61+b+TNXn3Khq2ocDSri62FEKSHsEeGmLTdmUgd50HrfIV70no7FkuzM38bWS+hQiVriepE
snB7KPXaid7Xs9mkRzD+iKtXep3fBxrc0bdlWlQIe41ulR9aGAIn9Mwo/PfDnBzYcU4LfXgfwqKJ
vJUTITUFzmQXNbWxc1U4TgA56Fi6tucjW4V8jIEIEmf5XkHhxmqqcJxp7hA9DlbyUqt/rXXRHdIO
r2Ykzc7vz42PV1GiTTsTLA3RyskB/v/ZwDePlKnblZ/ON/9y7A/P+dzmYLkPDRRaPL8L9aNYxPfG
1UhQJB+TZZVHNYKHrpirt1o8XBQpFyrIUCAnMESiDvzWKj4s0fTW8eq3Y43yz/kBbc3X+vMnTtAi
j55Xeef5oUedkWkvma9pXrvT+sZi24oTrAGXtyGodn9aajSI5YOTaQ+8rPcC/FvtKy4Qxi57nBHM
8IM6ew+h4q0Gtbsd1DvGutW84uzGuAPiLlPuaUHvrBJhCSRHPTJOdXUZQkPYinNzxiGeOgReIepv
f8QmG8lpdq43G1+vIge7wbL1vsfTaIG0ji5CFqdBFMibz164szvXbf/CDUrFC5YDfHSBXvAYHSP3
oz3q8clyNe8eaeXvEDzvJcs3Dh2xjvDpJi2DrC0q0EChHhrHqUbQDyhniQRg3B3NhIpOM+z3ztUN
ixCKRcgoCmrRVAQPq8j4alpu/r2OA3fn0rG1KIpFJEFLns6kQoBiL/0apunlilhi6S+oXB0vMmmh
GIXnhkiXjYH0K+FUHwXCeO90okL++da31kKxCdMRxVho7KpmqSHrqPrCO01h0xLFDYfrFGENRJNn
V9vxIFurodhHrpl9mg+YYOg4s99MFR4wE+XOVP3mN3phA6uYtnggCTyGSK93OjKmCJ9m9i0S6dPP
JSVncJOE872pV0dnNuJ7z6rd8NaMAiThJ282I5+ith8uqgPN66RCRNvTDAepPUf03fWyNIiOta0U
O5+6sXFURFyCFG9fTbn0SZPGn8c68T4AZW0J1Ldox5xf260+1jV/YmfTpMFUHruBn8eiv/FEbx8m
UQzHWtvFFG11oRygSLmFybgMmPIYx1ehF75tRveXGSY71+4Nj6Qi3lIpqsVGBdsXTXgcMpRJCaAs
h3QYHnoIGa7PT9TGrrQUH5EOxhLIhCCHa6DdkdpTedRju766rHXFRwydmxjoHAU+oQ7uEnmofwh0
t35/vvUNA1bhbuTXCzeoeg8Vq+TKhm34EIeOe5jcZT7EPIRaI/x0vqetWVJchStDK84n3LYLxek3
PQ479Fqi4MNlrSueoRflqEGGyjhC+cm2q+ldH8jo4/nGN7aRCqyrYP/Wc4Nj2YnMu7kYX1uWeddT
dzYGYg/auDE9KlFj62ilJmeuXigCmjcu9FdvpqW3H8+PYKt1xZbhgDFNPeHq5Vki9fMkqg5VFXjH
861vmLEKlJuWQbNF1QNlDYbuswXf5Ddz6bW7utEQD7usj7XvJ95Ii8vFaUdPoh3UZLdljmLaZJc9
UjHw1V/WxTp5T7pI82AuysKWxMqyV7CWH4WRfXXzemeWttZAMeRRGHY1IsniZ4hy3YVZl90GVarv
vIu39qhyzktKQWon5fLlQl/9aoIR9c0IQ9NtbsyAXQgkef5ls6TY8ZiQRnW1nJBu2H7LR9Tbdf01
xS57IOKNR5WpWjLKjtAXp3jTqirKq8UGvn6Ia9st/KJKPe+KcrvYvmV99OYmoMoAAfiiItZwfngb
q6Tm8NE6E7YxRWgLmtwuvXzWXucIzNxf0rqlZu7rwLPSJBKuv6Iwr2tEAtCrSY2dE3tjD6iYP88J
CCc0yL+FaAce8tblmTJ1iLQ408eJ8OIlYxAqO6TWo+MXaAuM+03VfBu7eTnpyzDvvFO2xqB4qnwy
ptiVGKHQstswmRDJcrWTl1GBFAr0uM6PYauX9edPTH0eNDMXKVkVMyzeNaP3iObx2yowP/YZwL/z
fWzsJJUXUoucwTMbwtUi9+pjWQeO33hNs3O12Wp9/fmTESylsxhN0OKs6nAiBZ6bx8iJP1326Yqr
ooBndHKzc/1hzFv0EfI4SwB+QNC5M/9bX694q3AcZlTxeulHwxSgTtPWfpSn3cfLPl9xUZWWNcNi
1tLvERt8badLcXQG4zJ2VBAXz2ee6OYUpi6ohjEq45skHlD8aJHpvejbVXwfKpFt7zmsq90gpuO0
lemv/K47iYeNfa+i+doC9vFGhtJHmureyozh0DbeG+Gm/dXseF8vG4JqwqLltpHVrl8HbfLZqCLr
YeyrasfJbVw2VDhfYxG7QF3doZZem1BjiJprDRzkKhXV7BxxG7tTpWk09V4fKz3Cw7XSalECn6JP
Th4Df7xsghTb1Vvejq2wHF+OUx+i/4iC4wH8Y7Oz/7emSDFfK4gMV6DDjBZTb39dRClOcyrD22pa
wofzQ9jqQjHgLuxqQS0ERw1n74dexOj8oGl3jUrqHvJ0axUUKy5d4cXS4sGALHV9SMa2Rf2s2os8
v9y6pZIWDgWerV1PACt0jzwc/jRtfd5Z35etzFIJCwXyZVky8XIe864P0Z02o9vYGHq/nDo0fzyk
yC9ZBWrBnruiIezTRa8YBEHu0zy5RzR4v3q59f1881tztC7+kzMmDRBG69KFpyfEoZ/yQibJTSfN
Jts5619Og1re2u+T9tulyEYtITbluOa1pqE7Lqcf9ZJ9JWd9yuSMmKtx4cVLMQkjCRtgpY5L0NBK
84OlNQgFzUWk6xcuhWIQLmpIcV7yPqknoz4MUe7PhjxOgXORU7U8xRrEZBVjP7tYw0Q85jryOlBR
EPyKy5QpEBt5vhh92sisayQXL3coDqjKu1eR1++RY73sLywV8ZZaoGRkiDGT7I6uepl+mXWk2igd
35n/DZtTsW6t1ScVonXSt1zxfira4aaAob/sHOtWm/Wds2fDIFTIW5128EigXud3i0YRVUORmh4g
OnHe3H7Xmvxn/BGKredLEIyzk+XBSOIx9aIQejwbTqcpdOfq4Bgw9txJ1MheA1pGviErJOwSRZ05
n6rK05pflDeYX8Kxgvo1ELK6TUDC/BCi8Yyj9Mb8sjoZS2XWou537CQKD77UxgURZCGnwziN4159
w8YUq4xacyqcpbESmzARwuoHqc/21z4zcv14fpK3NqLi0+q8t4Z8QS+sKKlLvXZZP/S97MLpD7WL
osjOEbAxDKm4NhtSwImSLsIVSHQ+BpY5fM0XBNQvG4TizWRD7DcMTWy1jt6yZQjYWfFdFHfvz7e/
9fWKM2vnWXOqtpC+ns0OnB9O/gkNZGvH7W+1rrgyifiMoYMX8iPE27wrz0vC8aoa3cXbMaStDhRX
FveOmVWQ7fiEn7yfXAznj7Kwhsfzk7Oxg1TEX5a44wKvpOdXs6xeWWOtH4ckB14YSOeiJ7algv4C
aHaoT4gI1wVp2FHQAzAbfUhU0y/bnirqbzbJyXnU7PsljCi+O6HsUOTxHvvF1gwpfiysXS8NkHv2
yxQR6tDikYHoZ7RHvrm+I15wkyrsz9Mzs3f1wvaNcrl1Aq+6ijLTd5v6VZS34XVUjRddcjk4nvtj
KyqmcAg026dsfvRzjeRHKoT+rrWX+sLNpFhyPibaEmcNx/qYDY/2oBnpIYtrD6GZZdK+nN+x3saE
KeactYtrRdHo+sg12rfoG4ufZte0+lU1uEfN66ilHj9Q2RUcxjJPbs53umGEKlchGg5gUSSd6u5E
ctaquytLq/bS2RtDUhF0tajFZK5Qs874FGQLVFHdyYsIbQ/iCLX5tcvTtjF2MZobO1qFz2Wzmcwt
Ooq+ECg8HIZuhFJUa9wctlRX7Hj1rRlTzGbpUYEOJ4oxRJkNN7Fsm5NdmeOf59fjdznlC2bjrGN7
ctuWpIHFIKXjl3N/6G39Zh7zqzb7NmfdAW3Ng+zFXWdWt0vTHsqweU1a6zKYuuUohpQvPOPGxF27
ng2yBJZ3QMECEqu2CS7cboohOXOcVY0Ujg+hPrrIwvpnkHqXsQYhtPh86uLOqkurQ722z7P6CCtm
e9UMQXbgUNl5n2ztZ+VMrKZSzB2MS75lB4c6zG7Q260OpY0qo6mjvTO99RZ5HVt7IYjN3aCckVwc
uyZC0NcnfpU6fpbqRXlM+riqDtaiTclVjEh8cEirxFsg22/KCZnUhXo5R8/LxzE1E4rORj2YL4Jq
WSroLuOxn1NpT8jRAdyHUmh0xdNzj7Nzw7RUnJ1NyQUoucjx67G54aD7lIp2J6S21bQS7aKs2BsW
m1hp5kzzEbKj4aptxz389m9pqhesVsWYOXpRz2LhKkYNm+yPck7z8CucfxC4SNh/60Mfa8a9E8aN
dghcEQS3iAG540GPGt09aI6ma1dodRn2dby0pnHTRB78dGls2t2rZpmn77ol3WvNdO7toEMcdOGW
Wl6NUEw6x/OOZ8N3qqC1JgZQpsXS9sumPhlB9imepuhQmvbeXt5aAcW7xKWrO14i1g76HwbLfCAm
clmBkKWC1tI1VBcujg3PUQs/ofyRL+EHz5A/zk/O1rcrniVzOxRdG571g7Rb6nab8VrL9L3C6vXk
eGnzKF6FKKBpuE3j+MhCdO8IDqXRYYJS9rqEYu0456F3mfdVgWt23CbuYrvclAZhfq/JPupXqRWy
J89PkyJ1+78iW5YKX6NOFEwsVBZ+aCJxedTsos+uDBCdHw3YUt7mUzaLuyzviu6z1sRJeMwWs3ib
OHiua1RDoFaxAenMKCbNUrvqUJQuDuhFDqhbV1EuoUrlSnyNtlLrIDAyj3sFThsroGLitMgMYxHY
9v/l7Mqa48TB7S+iCrSwvAK9eklsx44nL1TsJCAWCZAESL/+Ht+nuX3HcZWfpiqZdDdI+vQtZzkY
I57eNv/b9knqZcqbdvlcPXUJ0d3qynshSXLoQAzy8HuKiS0YCcxH3gbvbNJLlK6iSwbgJvrV2jAI
+SLjOfUNoR9cfe99+kVeknVLDROXkB88WouQpcvkGXq77ecGuvQSweeg7Yer7q3aDNv6dR1n9LTQ
Sw4/Un14J7yxi8QjwVYyy7px3FksydfpDT/QJ1keVeHnZkL0EsMHcWnwjWITHyr4ddN8hSrRP81Y
dZ8aJVJ2ESVcAue9ThsswFBPJ9pwUySxkR+gQt9b3otEY4SnUrgZzUFgo+bsN9MfseCfw17RS8ge
nOd6CVwxO4wRa8oqyHiZ+vCThewlzC7V8KQxEnuHQq6vgVJ1O9Q5UVLU547b+M/fg9s7O+hSew4g
eA/GHeZllkzLA6uT8D4hTrxC6K6Wu79/xzutdvoWn/6V/EMJEmDuDgEajuY/kcz1UAwNFbSC/dAx
ZHYN/22zWjzbZI2WD77znZW/RN8BDIcxO+7mw5o1zVQMERTAkTLP7Pffn+md2HqJuwuWSaLWxyQQ
nodTms9Wc1ow77NfcaLYNweQwtPfv+m9Fbo446DVolZqZjQlO2FuBTKaHzGQtPdVF8vPHcJLIF7H
46SaRoKZYBDbE0dPD6O1qPtgovneA1wccZmO2g0hwQOsks9Fs6zVLcTN0h8pcv0P7uj3ttjFQQf9
RMRwDeVY7jYBkT2u/Z9GEcZy7keXnGpf99XNOuOH5B7QpI+soN/ZBpfovD5tKTaWQ/iq2Zd4VLem
T0qPSxH5cFsXf98B7+zlS3ge7AHTTMgVPac4yr7QwbL92POP4LzvffpFDZExNmAnI4P1NmquU1ZH
R9vw7oNz+E6/7BKe1+hhW6SM6MHJxBYWOqPnmGXRHvbZdjebrNpnadV+7qhcStlRFrdOQpQd0JGx
d0XTCLWV0CEVENgFLOMjq6J3NvSlnB1UxizE62t6SHEY33Q3HmjX94XY0s+dx0vL457V3Lf1Qg8z
F+40tmKECQ77SJ3tvQW/SPurvtoiG0l2CFU37rsFIPJkDaf95zbrxWkfobsPr96eHd4ok1NOxBJ9
22B2/BGR571ff3HSuxFir0GNz2/oPfPJcMt8qj7XB7jEsAEFoaOmbpFmzksM5BH7rd+Mjj/1Yi6h
a2h4QwFoRqazCt9eRZ0Q4NKr+IOf/s45iy5O8aK2LZIL+tKhVoMv2qrzKdBryuMwMOb4PglN9r1Z
iHn5++O8Q1igl6J1VRUL66OUHjorVApcu4UyA5qswZK/9aturEoH2A8QWDTqcqQWFhhQZYVdUKmE
ZUvO4Eagd6RBrZRnK4ld0cYQLEdiMMNKtmpDKD2BNUrP6WCa33//0e9snvDtz/+ViQRilmhlwHoe
JCGzc1XIy36YPid5Qi9Bd00LpSX4tdLDmmDQl2+j7Eweq9Z9spyILn6+7jGmGsIVgce0czlFmhWB
lFv5qZdzabZMWhYoz7Fh/EqWI0iRwx0fus+Z49BLob1+TRPoRoXkAG2bqYQ5hzlLj/FJ17cfia29
kwT8r1/Hv1Z3HVH0T4oRtPG6L84ygMyIuIln/a2SwBAObCH78cN5/Du3wCUUj1rAkOJE0gMEdehp
tQEptooNxxRPdfj7iryTXVzi8ZYWk5MZivEAH2dDUjDZjd+zsFJTQWULAUEWxvqjS+2973p7qf96
eRoSOtoONDpI3tsyDQdehANxNxQ2CC/pQt0Hu+yd13aptxfXpmq3KiEH7b3BCAPKIiZPM93QYjS9
Xj4XbS+RejCMN4t+224rRrxHeG9UZQNsyQcP8Xbg/qO3dQnSG2wIApam4SEY0rRoWJyUWJuPwLvv
LcVFxt/rrdYxRvgH2F9JCIq4Ox0uawm3CAxKPxKBf+8RLrKAPugTDVsfgsJ7Y49g76siqah6/PvO
fe/TL7IAlzYdG1QYHeK5XR5H1rc33TZ85BT3zmV3iZNfZNptXunokGazyP1o0GU0OqhsHug6/BY2
07KAoB5UH1Al//tpyCVyXlDCXbus+L51BSSB2aHAmNl8MHD/7+Uml2jAlTO4ULYmOnRG9DsWs6up
5/uVNy5PEkBAP7Mi5BIX6Eydpv02RocpqKcHB1/jL1yvH/VI//tUk0sw4KwSfOOAZ3C9EzebCNKr
UEVuyMEq+hz6h1zK3XmwLja42hCk3TW7r2fT34wxIT8/937e1v5f8a+x6TIibwkPsGjv9wN6XWXU
dB/5Ibz3fi6ONMWlHSVxGh42Lf2+z7Je58vsqjPMRkCS+NwjXB5pl0KbLLLhYe2jqozhn3bl2fI5
7zxyCQJM+FxroAMiMA3Z+L0OvHwEXe/DVul7b+gir09XxdWiKpwxvs7wJuO6XGEGBxJgG35QVv33
nBM+Bv93iRPeorCVK5Y4GJNHhZy02JapzuNgXa4CQSUs18LurMele7TUfYQ0fefJLtGBSdDXoxgQ
CwV8PEg+TxN/yVxkmmKDed22+/vivxNFLuGBDdNBDfkvXEmOulMUrWIXgL2yX3097+Ri7AcN//+O
vdA7/78v0Ys2QjkRhIeog0Xj0Q8wugVxXNpuV9lETjvoErQEgsBvKerfH+2d8Ju+vdh/Hc0OynjL
KGV4EHDUROsIal7GNvP+c59+cfB9kixpWL+J/2+6/qJ0ED31zq0f7Ln3fvvFwbdiqKEDJ8ghSuy8
m3jzAltO/8GLeW/NLw48nyaiwf/FmVHJeNjCIDsOsvPgJSbpLUSkPicYT9KL23ySYCKQoSaHeWDo
n01OvUmhf9Topvx/JQP/fz5F0ovDH6QyHKDjSw4bres/IVs5eqqpcW1vIXbR6+6LmNBOOPGtW7Z8
m51DiTsFwj9UUvdL6ZpqDr/wNclI4WY5LDtouG6A96EirgooosA1otV80t8z8DbDPHYtW8owsG2+
QVrBNE1YsBRcgrX9R8/uqkqq4WrNaHWXUuvu4KWkCzknS6GWZsvndOpwsY1RHqTjmoOSc96E/iea
wi2XWd0VXbNMRczd69gFsFCc2XqOfaYAyVc36OtsZYYxVll11XFltsmDLpjyeFAV7NQSspMZXByV
6wsFNO6i5XfFw2DfdeOvha4bpO47cBKD+k6s/recqjdjvOiJu/k3XC6/cxM+GrLGRUesz5fQrEUU
srhQZr2WmkCGLWLDPgABmhP43wLmK4u65edFBV/jhs6lXOKvcFw1+dzOt3aK7ruIP/YjtEY4QRLa
jzEv5mSCGXMcrkWt3Iuvt+kchNtzCorkLslg1mki+Zj23VOTdV8W/P0OdqtzuZFtOYxGZsXUOyrz
zlkY1QWdyqlY3VNtNDnUDDdKW9ubreIPldiCUwMtY/TwaU7i8K7NbJ9DpPtRwgq1UD6tMVWdpjJN
eJDrZQ72qnavykIdWrBQ5TaMDRAs9dlmm8hFAoE4TV9aXq2Qdye/VcXuQjbw20DZMzIkAWUyCvCH
oL9DEkzQWOn7g1myq2rczr3NznD2fuW9/xVodpq7gR42ZtJcxD0cvitPyg2JaQ5uk8IjqqWYm+7n
3KZRaRfm8qmCSh18i9rTkEA3HY19foQhy3BuNt2UkRDbjtLun0Q011rqNI9NxHPOYcPBSPNnbViX
t6Sv72w93kMcqgUGkQ95Z5IpVxhC50k7/YJCkyvN2C+7pA8fx2TZCizbBqPNzuYuU9tx07bCgFCn
JbV9X0Yo7XLTmifC7cNUzV94EAHSa9CjxTlKMcsFYMKmzUMNj0eMp3VXcg9N7BDiwIfam4cIsmK5
mqFWpxo/5WMSmWvm5hscqt/JGB6TOkmL+Y3iv8C2KQ9pRnaBlktOpPnWswH1UzS+Ws5/gruFtpDl
qoAYKvSGCVbR1uk/ixz0ToZdtBvRoigEa1TO1u7HRDL4xQYWnZbJ5zoaDA6d/M0U6jygiG9nFt0t
fQrDzcWfXL3IIku6a86yPcRiuis/k7rgFJ3JagmuXNP74+z1l0439z5g9z7GscHgXx5UgIAXTvJX
VFsKyLCc90qnyG0VL3hisn0QN7aMgtYXaw/00jjWQRH3/tWQpcvBxYQqf9J9NVP4KJLsbiTO7Ab4
TuYNwlNhQ4BGVg30t64N28eV+qXntQVmdQY2ZhQcvmlsKXqonOTeyrogDszdlDhypKNoSuVYszfO
uiKCxcBpiuIZzp8uLIKB3Q5x0+R9nLwqFz+ZqQL7BELd2CnW5gvEZQ4Rgyhslm7iAe0kfh5toEU+
h6COjKBpfI+Anv0+Vy1cS6Mqgv7IPM3iLoPrIyv4qMmz4H2rgZYy8Y3T6XwWlrZ7DSjJ/Twh2tjQ
DEuRMPSwiwSKz02+BHG9x/GvXUHDJXhqF9hxJzWdaywDmQ99tLHjCGXZczip8KhhVbJfaMtw48T4
FZW3/txtb17xVYQAugFCcYoZMw/cdfNcZBW4ZgQQSXTeRqeuw3FGr1HUXLCcrsAo5VCnzW5DK7s/
vmn4lRmB2ci1StRBwWCyZPhakduYNlfcEnFcDElsHqEk/xpgfP3P0Cz6Crj94U/WTPXdnI78IarT
1sMLO4ru6ky7W0mRzRYpH4c7ltbBL+bW5Vst1wSrmwZfuBfdYYUNS407jrdX2gHCnctRuptk7rS6
GWHIBSseHg9Bbgil11li1qOmYuv3daDpMfPGHYnV/tuSZvbRwP74OnAgxecwfWzjfKi3qpzJm5fF
6LgfdjNJp98JlM5t3ohthHa+g8jgZquH4I3/ighx26z8dTKAoAyTHoqoz9p8NOOrq6b1vhs3UEKo
tjkJw/nrCC+3M3SCbsC0dDkl2yGNyfeqpw8pNlAO8b8ZlxeeCU5pshzt9BQQQUpI3KDnrbH/eCqf
fRO8emykK1brO9tKIKcg6vytCytskjgRZ3hwVDmscMhuDKMwHxzIEgjj97xLzhUnT2Be2n06QC1Z
OOnOQidjPq28LfQEe91+wkweZO4NYVfMX4GfZiUHxrXAlfdTt+JLF6BrHc/JWAAoHF05NsPyM419
Qbm6axUMLQc1AQQvMayqp/CWx0ThLsdhneBzeVJJf2tgSwouR/VtM3yAYTXZMbT4S2NHjgt8mQvi
hcuJlq+6zkB3dXFbWLcsCOqDwf2PIqQP9GGgShQqnoIcRqq3vTd1UXV9UGBkHuQ+Az9tUPRR9E4X
PkR6oew2nFQz/cRkGIZUNQaeA7KT3FFzWGMk/lOqfSE4T4sVBmgl8MrfRgduedt76IaF/c9ULLCM
VqbejW30BBHYLm+iqAe2WLJy5atEszRbiiGYf5gq+gXpgDrXnXNlNgfHmI8pnOa7tjQtkIDQJXwa
oI2Uq57chxFVZxArAB813N3EQ5/ipqWtg1iQ/F4nZsCjzcm+2ei6H9XYPTDgW3NvtsNQy3C/4H4D
xqS6WYBK/b2tfs5xyYdHABOafUDGeD/NPT9WDQnQwwenJYvToS9SPSb7OjTwZISTTl3CY1u0iPKu
He9UF+BcTGLFiG6Al0B3wxWV8zEFb30v/NtxQV345nTuav6VbuE0gjMANcmCdzq5xyZbSkJ0egIv
7q10F/LX4qf2FDfSH4FEdTu31vPPMG7GIlGp/ZoujJ5JJdKjE16dpoz7h5AS9kWTTd1X8Oltc2J4
8FIJre63iFW30OWM90E2Nc8SXNkj3DKre7jumtKg3/Glyhr5G1oHzW5oJn+TZtRcQXKxhqLQhHGz
rIaxqMI26/OZrIgQY+ofFGBshzSVw9XillXjWoaN+OrD7Cqsq/AAYZ91t0J8+c45sZY26z1DZJzs
DfY6edZ1p7/VI/KbsW+Ribd0BTXPjTjCcfPURnP7YHxPdsPiUrBjaV9gVZD3tRJdsVkrepUGnu9N
xyNsWbfd1HqsSktj+bhEIj33ijciT3kDDgtu8mtVi1HsPVVdWbd1WtCkIgUImm0JDbF6DzEojpE3
sTviO3oaMjLuRGN+jlVQvUq7ba/9WuM91ZTsYpjTvmTxmn3J0BHEzrDdo4Ffzf08dPM+zSq16zLZ
HITpxvJtnW8kLLyQWSQSANEqOOqtmY79ZMFiYzNkdmi8nsFg7pHseEBYMSTfNbA3LZDybOU8DuyJ
hj6+WnB2y1RTdTsuZipFYFbMIYboqwFSv9BvgnS2WxPgBGNS2iQO7rKEx8feYAqVe5khZNZVRZ60
MNl0hCAPXN9NbNYdTH17ASfTZOzyrNHh99hAzSj3IJDetG0SnIew7cE6HMM1J9VSf239yu8wQba/
2GbCpzXi9KrfournRqroOxFhFj0JXis0fF1P4ACgnQh+JB1e5n6KXCWLINCG/GizqHel2LLmpYnU
Mt6IaBzHnXJgCUKZGKp+hWh48Ayb16pHfVJ33wXtAvAgajRtztHCg34naiurHMk6ZSXtarudsc37
6UxTmI8WZJYND/ORVu0fBnAOQnnQgXHYN4lwR9hPhizXGZ+bUjsw7pGnknHarVEGBkSnmrqwzE7k
CPcC6HRYeDrL36SD9/mVXlxbHftqiYJcLGL5kcDv9EuXGA6u+LS08VXNXOz38xZEbS6Q9zX57Ni4
3C2eEfuPQW98K4AoQZ6kpDbtKZUqi/I1SAYNqCbBnSVhogajSfFG3JvSpAMXsa5RIsFvfgxLt1Ub
tl+HJbgPcA1BobaZ4a4AWnwmD5Fukl89BNXXAmTKSF079IWrsmJNNpyZ7VJ5VoFJx1wOQWSKbPST
v2VVRDvQP1V2raIJiaHYZsvuWE/BZIXLD0oGn3GDWzMxIhx2waxbDGP7wD9kkxzgk8Ap5topZd7u
RUAjtl/ibbsHZT+gL0ClYiRN+AQ/bNjzsnY3IH1X+5FtQXfXBhPmKHJrq6pUcxQLWN1P7VQsZInn
g4pGql7C1poQGSalEUoPL0J7D9E82p67eRQY70xQiDmnNoqQxq0Qtn1wXb+l5zmoo+EwOT1hEdpB
tNtJZj2LTlU/mvQWbYBERHmvV5IVa7YGOrcUy5YDRxTDqNG1qkH5Ocy/mjFx8sZxbvwtiSUsxHMf
No17oZK2TVEFKQJCIOcoPXe1tGmecbsBIQSnugl6OAjvO7IZVAYhZDC6vAua/jiRqgYwHWkCbB7X
wSJ2QXm42vUkAGoUNyFOZS0W3MPLisnfg69pGDy/2WTTvSURkumwaynKXjeyr7ayFPrIGF/kfA3S
6oY6RvqykYgbR6X9uuQYig8ddnu7YlOJOot3bm51gG4Hl+qUAoocvlSwebnh3RDqnMIVGIlTyk2D
ZxqhR+T7KHP7EK5QBEV/JAW2t8+mJY8nm604vSO0NhD5l3GvI2P+aMGXFzNDSblcIVlbHVsJWPht
rAKSngmBul8BNP+25Ejj6HYN/y8flYEeG3kjloEbKEik/XCSphqind0WKmGiNo/2KWldRB+Jpohh
uM1XVyy6TkNYafZJfY45hbwxC/CfXQXxc3JdN6G6012GuSbKzUrvcSuj7qPUdu1NG7ggOVskXC0k
DTo4geMIJssJLDn7rdJ9/D0Q9dKgU0M0L5awwjCigIdHrfeopEf36peGslsMT5vxN4xCIvsbouv4
eQq+aTuSBpl4Jb6XPyOO+rAEEcrQnG/OL7dTCP7Yl2ED2q/QcZoGX2H/O+syrYQVSKlCiWE5mMkO
lwFhuBeA/kaHaVMtOEarlnXpkMsgFFjRiK/Qx+jm5zqEiMtZyHp82dpMiDsmyQQXQz6bYaek7E2R
ukq5s09NF2Gh5q4H0VM4mjuyUn/rq3F1h2WQLjj3seu+T7Uw9d2yzgvNrV3X8YS9Q8fceZE1JfxM
+LaL/KrWA5m66A8dm/C3XlL8f0OEJPGA2k4n13Oiox7V94pY5Adr+c20gKdxstyo8DxSv/kTm7t5
2YesCuQNdkzE7zFysOhdgSvOCsvjle1iMglbdmuIWp7iqP+A06x2v8MQcN9vDUBNPkf7uGOHlMYZ
NBETC6X2pe/jEECnUEO/uGuG+YoZmfoyikwidvG6jfqax9aLAiSvID31ZIhDyOKplBzGaEExkKF5
g8oj0KvfN7D1+xXrflUlG9XMcAfZpr/GjNvQs95GgzPscV+VNug7vqsS32Q7Y5SyBzTmLEJ9xTvs
esi9Nnkz6o3t0nbOth0oHxOKBIg6BDkmCuGc2x5t2CtkBqy5rjuUFEU7r4svQxswtgMIMbhdpl6I
Q1aDjpIr4RtMKgFD1LmWYdxeIWsezRFlIdOHharGlT0iPiqxZKvFlZDMd2UgNuLRLZPVn5AGwbqL
24nIUqiu/6fnbf0Esq6KisYp8idpgFDLh8W2ppyahE5lY1d6Bw7D9PvtD5H3wl+y3vGmCboyZqp+
TqAsG+U+jvk/hoXdfNpIE4/l7KYFsbfpg2gseK/pH7D6V75bMIObUcZX6KoR2iA7Ql+wllcbZAqG
fWJs2x605qM4Q2MpxqLAbtSSwlbKiL1Ksib2eYtj1OwWDaGe+zefjuY011BPQsiN6/nOZjBvKjAU
iuIbvymwimqntwCghy2kIFCYoV/IGYUwT8o5wfPuNeRskYKnw4z6SUB5CRsQ9iiQkp7807i0Dcza
UfHHeSDYxn/MHZiOXymkCLc9g0xN9wCMapTUaJVB+6CYhbH3SasAQ+Ic2kXf+pa387GvQYXaLVnf
t6d5goLlr4jXaXTOIDIM4lM0dO0zrK77YY/4HKPlOEsCKXocSLUL6jZkZbtaVX/BBQbb6DYIUiVz
yKlCVx4JCAb+1xVgq2vhYGuBg5G12fQqFY3V0W+J2EBsUV5dQURxo2+R0DVDEeP6mnNc6qPIM2Sb
uLhb1a53KDcJ/qJqMZzZD2gmfkFGp+r9jBaTya3ZlCunGPj4U4NsMTqzQCbTWaGzys4DEdER/tP6
uocUrTypXiL2WEI9ys8JTM4dlRGMhaaRUwwdFK/k0cy6S4CHVvxhdX5Ent6rLkaDhRu0O7qlqvK2
JZ0p44hxtFrXfp5/GW7DoMTbFNUdnOvQKpSK8QcFSr7CFYIu5w44izraY3BqEBXBHWtL6I8JfV7T
sXoWuE6bmw6OtgzFqZiSHArJPrvlmZgA/nbRaPMxS5eS1mS9gp/GOuRGreo46Sz6hY54+BXN7eSZ
DE7FuDzXabd10wI1+37yd29JrspdIwFUEjG60ok02V0zuVXl1ZigeSxYB2NS3txnPKYQeAndayLT
+hnXynLVwhPvWxVEIVJcIafD6P2EfLLVvkIBDRnDdojqPQmaZBdDB+smXFVlckQlnF6GmA/HMhNc
zdHahm/9x67ZzX3VvrTTih5J50xy3SgovhTCBhztw2oLd0MVWo07Ngt3IEDbpyEi0qIomvlTr9G7
qBaAPnft3Aa7xOj53GFdMXxI5xCbp8owsdctPGghJJvsJ76tqK1h0gPOk7ZfHCXTY9UNfs/Ro5Dn
rqoh1B5Zi84SC8hzVlsv93oaekweGp0SFAUb+sIkJdYh40ndMfYoxe5GNkxnHlWoi1XYfgtUBeeR
QLRfK2mC0xYQbMMslTd1t3KYhcQpKI16TRbEPElumcAEoV6i8CdcoexhXUC5fgvZj2278dJj+H3F
vWqvCb4XsWZsHpJpo3fwGql+hLP6I8e0KZaVbTbPoAt/nNwS0hwX4Ir+75ohSAQJFJQpLinM0B47
zzAjbsLYQuZrWq59S5KXOZ4RcLqR77Oa6ZfeSP3DTrI+G9aYX32SohO/pcSAyYoKKN9Sud0kKFJ+
QkiXIGZu69zvnR7AQ4akaE0LkpjRlbUHTQtJ62RZ7hZOfD65qGlOVqR9upNzta0nBZ/7dY9y/rX1
4rEVbN6BZ0dvo9j3aRGBi7UbAaxHJoh6bZ+MyoQ7DwpkkuO8EfSH3fqQ+rp73ijty8xAgqpOl+YB
mtHyz4gZzGvqDfkle4/kdevDDlcSn8tw0j1qpH6ZT80a3ps0wJBX0FeCi/oG4DHMnAVz32kn5iKc
Mw1dBGbLntIRrktDVkRrUD3SRLy533bO72ZnoRrYQI4KU6Ml9wE6S0kfj8e+pxkaC7Dexc9l+w2F
2i6T1Y8xdBWGgWu630Iv0DwS/R73r3kGGQn5CzD9t7WvjsnGw124wZaAB77Ll8GCnN8ny4+wq4Pr
Ba+tM+F61YduPVorZ7sDYyDApAhueL/fIIIvBKLiOw1K4U5reJqZVPF9HAThlHOZJq9gC8cZvEdn
tUeMYbs5YPbawjznNCUq2xsxATkiE1ZgDol/XfXduRNxcI5tqk+YvkVHN0CKa0OmBZWdLS5Jn1aP
8ZjZUxZGMY4lR1Ee8+wVHtoyyXH3+ucuoB7OcLDmwD/2v6hEsIokipcEA448g4R1jhGkR8ZggtIj
mziEDYpTQ0f9NQ5Ze9LWaxjAbDiNQce+SBhL9ZizpeMBBmJbPkBZcwAQQvl7pPC8lPjFO7suTYOq
PQi+ymlartKsps+2sfaqQZFVbEPQ5mtnUECTVm6vPvXrUcK35jogwcsQtcnTslTbN6nru5SFFqR+
jL6U2ARqIHhBCfymh7Dn9cnxcSrSeZj24zSNz+jup18db9Qzhj6alenCca/AQLOMZxMPu4kvOvym
2gF7KVzm/pAmNN1BfqMpAeGWUO3k6bxDMsV2SzDRe9PzrAR1U56b1nrknJnIW5lEUJh562dUesIo
h23l6Am9NWNty6Ffu1s0JeWhiWRURtn2s0ZWcAPn+uar7xZagmdgj81Mtt0gUdrIKMiKZGpeKkdv
Gz2hhok6WnRq64oexlFvotz1gZFqKGfTdhau5Qk6xbJCYxE9dYfJRkgyFHTBimUsGWv46zoFzU3W
d+RsqnglaDu/Nf1XUu0JoMWlwEAOP01UcbHYuf01x43PY2q6p3UmiEuYMJ1oYqrfTRvpK4g5jOep
eZvAgfHBnhK3UcyJFpTyRTLW0GSu1sjfbG8OvnzrgRtB2XkfSsqeOU9Gi1oSlP0ioXCe2AT5FrXq
YeBImosU3SI0ucW0wDiqxdwl2RBe8lFCbjavKcS88micLCQxesg/O1vPv2DV4K/I0nbltKnYYtKn
YUOPxstpTmkF52pP9s3Sn9LQmocgDrOnyNX6RbSYtU1IT8sUkkmH1Q8BiH1ivlEWhxEsxf/h7MyW
49auM/wqrnMPZ2PGTuX4AkBP7IEzJfIGRUoU5hnYGJ4+XztOYiuRTypll8sSxakbwF7rH6tjaWnu
oRyzhItkgODIgWQeqR4t+Ak1ei4LvjQaj67dRIUDvefV/SY24kdymeR20mZrgQj03JsqkRIwQsvM
jUf861tt6eSeUc4V2CCVRFS42oUbvfNdoPxvq6WJx7Yynb2l8SDspkneKHogtgOL/HE1NfcM7Nef
66WHZDLyPYWtcUBs2/oOOpdsxKiyO2EWz2WpFzdz1uZw5f301rXFPT55WK6moywLrc2urjR1YCJb
Mj/WV2ebrdZzzXPBz8w22ncjD6xRKuM1KUr9ecknjcD2Jv/qWFmxqwpdZzKG1UCAtrxHQpg/hON9
DkQ3w1y0rRtesxVgdSTcuszK7ViJ/lzo9rS16agKpF2al5EnPKdTHYt9lvVFiGAGu1MhnWbnXZt0
KpHVx5U8twMSkfhNAnLdq9Qhp7kd87fZHNSuUvby6E1Oc7Pqg7bJqrS5lU2vhUstMCrnMsz7dN24
dYrMSGZf6RqKfIQeaehp3KxGOgMMJ8zVhpm5t0gM522UTPG5iOSH65jVvVtfQSZptNNRi13nmI85
xB+4zb2VNtNWZQqMPxVmGdSM3JskbnhnncImq9XiOQhGB6KG6arfEG3Qf8cTZVw0KbXt6KRFmMkZ
yTIT8Y20dYdiAnd90WHn2OYy75QQ2f7SJF5NG6+2MWk/C0tDlidDJ+2Ab2LG3yrPW7GKm+8qa6pL
PRX3pVis28ygm6YDazpBF9ibrpySvWVH9gsdS/LNXvvosuSQk2Xa1gdclOuZyurkBuWlvhGi2iAx
ce8yZsGNptVqp1ecjr7RYQUWFbRKPUavpSsBD9Vcf687gJbZysBcqrwDSlTJZrUqfTN10H9VMoxb
9uLoxMbp7nsQxi33BWc/QNShTablc25HwhO71T5OJTR2VnGei9hCFNCOzsEulgrGJN2qdim2XdmZ
WwvR1te0HwCeMu/FcnK5x3Y0X1DSy3DNu8xvR3Q3qBRgbUjF9LYKxSFz46LOAJH1JTezfq95cX4E
p0j8fiwa1uim4H4gTa1GzRz0UsE4OGscllSevbYd1EiX1kVoRAxABBLowbSAKSScLidHl88F2d4I
cPrupEEkPMaK0k4fKHA8GYnMTnOzvrtdohHoEv1wF31Td2bxoJv6SuQWXIdmCNsvV73cov4ApV+Z
w5Kk385pNO87R723jWyB83ojgLOaduvaOBdcFho4WK6K/Vpb2qZbnW/cNBlZxHNzkr0Y9+xfE6NE
XuxAl61HDTrqgBMe+qBwv+Y2NZ8R3nVWB6oUlYHneBFLd9CLK7GxQJvM81SBadijH7HqP5Wl0fsO
o+lBssYGI9jBB9gRdDFdCF/d3Mtflqs3PRHEsUR5rx1ZObyDzUx8P6lYP3Q8mLZ0c6Km0Vg0z2qQ
2X2B3fWrO4/pXZHSgdldFVdR3FYH6PDinHbtrS4Vfqd2/dIyCGxAOOOg7GxtP0Ty0juL3CKV+Tam
7hSKuEheNKaO25x4s23ewWXObqFuZiiCfZpYX2OdWz/qR2UQA5OXIaR3E3qeyTmUDMUnwqtul9hw
VJo3DPtFmzgmMDTGEQMugoH1+1gXjkn0QebepJ6s/GnNss+1gQPT66TaTBZBZI4xFFsdOpNJJMt4
urMZ4PeLD8JEAVUAxGQssUl1Ozkm0HTsqAD1Vg9OZ7pBqlfNqYrs7tRlRXRYZjXvhPLIjq8SPHY4
hE8Y7Rrfs2ix1x1jDlSs6Ts2EXG3ehQITbbjNL4LiPB1yqCj3aLSwjmpvqyLkX9zxUwojlRWfBTt
5IGN9PeoWlzfKaI0dCP705yJUnIMd931cTqH2cBjrvAKhtJq6LermLutFcnXxkOR1GVyCjR2LaCs
Zrwdr7/pnFZfvLQWW48AqAevjOS5X50ucIYBwi1d7Ru5iFebVQlstAdgiMqDwP8c9Fp6IT+SCVNv
htAsJ4BRElyZzqqvpcc4O67dUwfmGM4TKBbi/TWMqrR8J0OwvvWaOPJXT80vWU74vW6a6U2+aPWh
8PJPw1Exg7fznEnb2LjmbKJB8drQbEByeqMWG6NBiVcRe3Oao3Gvkb59X9FCF5LJnHFkcatNIl6Q
cPAwUYqAGSeRJr8Oawbsah44jUr2Mjd0ThcjP5naDMyic44LoRNbZmefva6pwM68+EEXPD8JrEJb
F83uuF3xkYV93cGRUvMWrkiTDiU6hgCo1fGroqxv+mviVN/M6PngXHyQ5upQTcW4qzLaI/quwWhT
ke+SiOSBPDYN3UjVHWfbEqdhVvGbYUg+VbXAbR1h4pUVR9spd6KXscQtE0UJSZj2MNyPHOM3sVa+
tRJudxhWfBdpwZ21iiJsWtuBgPGKY6EZH85sfzEd2J45tnVfN1CmIjjYSBkhWUP+zFmhNeQyVbq6
EZbp3OKed8/Kzo0zhfBJkA7ivs8cdbBQGYaplHW4dFZ1HARAhTXOmY+pdKTuXoFzxGjRrbw0OCcL
x5fQaAgkRHUA20UppBMxaOqsqLHbq42wUBVUNIU6U/UWZegQ0LoJP0Z64scoJHyFPSLQ8L8zSJbx
uU9Heco4BG8zJ7f3yRxNX0VNTBFsh17fXltg/bErlcPDqQTIbOxxfXZFyoYWK2MDCiK6E8I7eYd4
DBGGbnQEBkbTfuX2voHAW+5I0khQTootWobuXMXRD5Xp8RNSHDt0Rw5DZejZMaF2CaKRnLl4mLuH
lNjHoG9I1h4Sbd6CbUYnSEvdt2x4tVTXPuIewE9NNVv9HFc1kUTVXCKXIl0VIcbHyC/7AI3WHpIx
TgM7Ge7TjjcsE+VzPg3WLktRyfMoKK65eu/wF1ngONrRK9mmoP+x2lu4qua39CrdGB017JI2KQJe
tQLa17YQfWYfV8Y1oGre5Kh33ryp/bDgWi+ek5UMoM3RcfXL2JHOZDezX+TN82Ku9ytZZKExIXEx
vW7rasOX3hXPrVBkcs2MGcuq3TXLinGpqCCyZTVeuKRMmAHTDOza+ay6Nt11nqYHlgkQTi/i4FfI
IndZn5zLOf3iTqxGq2pa37Wc+lNQZHhi9qUHEx3GxfTakuUXUe9XD5PrUzUXg0DpKlnPcoz9ijPt
i94P/c5rVbu3i1RuYFTs/dxJL8g1RBgINpGUB2u+pt/rtCEzeU0mLbDgG3faAES6dvGoX8QAW9qx
8fyAVm/ObclUUAnTyf1Im5pQ/lUuZqKuSgbVUSyYd1BOlhMiGzPAP+wYTLVxhzcpPPjgYWQ9WCr1
IFARvpNvV7x3cXc96pVz7GJQNwSAkXaz1KXJcLOgzVR6b31Kmkd+1HFN91eNKpgDzFEveokBg4eM
Rhm91o+GCHnW19tIRha0viJmwdSq+V1RabX36AwjN85dDlai0Ok4az/fD43TQtRP7Xay8nwXrbEI
mCuLE1Cncc7mKd0vU1cyYuc9qmaqSKqtbkbODxQO6WHIIboyp+melUzHfaa5yFAqHq1dLs37mlH+
Zu5xeE59PYXWWqonZxILECXfK/RsblUNVf9LZy/Jd9hFokCyUgqATELiv0DZVM+UTDYvIrHlxhyt
LBxrbToKIZrBr6d89Zu46b8ruTad7wxi0bfmkiIZoxB2XTc9KlWCx/K0Lf24itw93o7+G60boLa8
nTlLNMsYk0RyZjXTjho9kCcwyQLBWjYYyLpXabwvkqhh5KrZRIhTnt5GDpQip06DzIKB85J4g7Er
yfF9iNteuKFNNDKIUgbOwbZr+F5SFS+okdoKbt4dWMYX4u5Oy1oLGQDx1BK5Rl5Ne4i0+n2ORfFS
SzGeU5QGLHcr0lhSJUFTA2hI9NhOW7rTprQXCRViu+3RKge2Fsg7PfZFOySwOomQxSbJingI2rK1
lhcxMfP6ctZjN1gAbTb5UjIUJtxqQ2A1uQmoa2fWVjcmNbKc5PU3lK1ue41tNlgDGndMAjFNI4VE
8eDUYV4N6WZlDgT6KQY2BYbicd9aY30X9ba7gWk0L3UJh3WIVle6QYMwwTmPAmCa0ZSQv23tVEL6
XS/zG1nFXMCzCSuwcSoFGGZSSZgxME/w1tyw2msGAFg+5FECatpVvClBD+6jwrZo7DrEtqi87UR5
6Li9Tnp3vV5bctN2ZneH0F0ehj5267Cau7UMUL5oMsx0DYrYUGlhMk4O6btFMYrtNwzg1WYpvHlC
3LIuWAgyp5cHN00dlyxojKu8IEUTtRGPt06a35CWDvl9Cjy2+Mh4DOu4eLVjBEjMLLWhlS0qA+Vm
4FtDPWQjLF9XIn8D+l0v6ZjX3R6JfTH7AGq8ThHP8Tl0nNqMnofa6KPHufKW+jXJSmWWiBSmIts6
FazhVzjWedy5KcPQQPP80ma7as0NL4xUlb5kcdHe1cT6PKVV4ha+Bmp/6bSUn5LnKqOS7SVuGZZ6
DaxttnP3Ak9kpiGoZ7ceFG0iTVAuQ/K1z3QjClo6XtRNOyXdEopydqG25dRn36B5Leve1V3R3JqR
iIrdhA6MCPpeK+APHAfJJqWSV6JkMjwO02i+yrkXpnbaMpv12ZoX8THVebpLtNYKdaM1SJ8dHvIy
4TeJRbaPZFWGxOwMTy7y0HDQ23sW7vnoEPGy6ay5Z+Do77O8jhCme/GMMcCutvOYCb9C6xrSbgwK
yw8agB/Xl3XWGSjycqHtj+LR29lu9MVnYgNzhjfewGjPr/ai7jkQ831qKPOpt+z5xlKxd9tTpoB5
r0XRtEbtLm5sHrmjOTyvQGwQ0vPbKBCAxTnC5CqZktCDfkWWOWt+4hnZLie46TojkvmW1/UjPBTj
pqXy+1nXmhA9gtp6brKGc1Fr58lqUGrYmLEnhZ1Sm5GdME3UW5FlEaWvrsXs6nbGchnYL25jOUzT
Rrau/gpVKXjC1tBYRtS0X4dsUYcGNQjBkFrbntBJal1Qoaw2Agb0OszG3ttoHhsBThgedn7RRvEb
Es/ulOZsfSiK9OkiraVFeD+P3WcqgMx1lJV6MEov1TG7FBgKirSbEfHoM8eE7Ket2dvGrYTNAKfk
goKfVY+x3Q8bVdNZg2/GQvtfZE/G2MaHzlnKQ7c09ve8NhgKjaq5rZakOUVosR4dWzhHI1GcGpNR
9BxqLCy+rqwm2dap1ZCoZ6gtbd8sbMjoKKsmxJ3xHx7ubXaNnLXKq9djN6v1zeqAtHx7WeTsE8wZ
hRk03oHDsN+wq7zYhhO1YeeMVNTRuffR5UhymmbQHy0mT/aj0Q312Sav1kVJbcfCe3FB5XdGSgHd
MqQPkdTeiD/JoeTyZEuW7qWsmT/WZXUPFqG2W56MBxfZW0icY7QRIJdseTVvXn3rdtnJVJXYZAIB
YVZNCNhEOhzZJLBF6K7Nxmq+12mKrL82il2t+sbPrP5OWvUYrk2WhY4aCbwZvfNaMTG3Mi5uMs91
gnZwllAbehcTT3PxRuOMcGjTFGa1X4d83yVTmLkI/+quNy/klNxVFWJqirxeiqS0COqt9S/Urb0v
cP2+pRov0FSCQsq1n+A5p41GoOaG7vV3hEVnp1939li5B1trToPtPHsIW0ldmjuonuTM9b6AQVd4
ibrY8JdI7/YmGFM0jnHomdnGnoqnUcs/ukQwnUGI0FYGXpocDDs5RT2CK7xoZ/hn149bXRy8ZqFr
jEfd4MMRuiG5JBbElbWJzHRg1NPurjpUdO/cYviSzbY9jE2SPKVOfTHXYQwows0D3Ywz5pP6Ppox
e9VxAh/KO+/PYK3QI31S+llrpRurRdbXcsJBa8Xmtu+vTx87F+mZCee9tFJwM06VDeydQoXWuyDR
7Glm3micVsDvVqRuqs46N/X07ulpE8ZyeZWoBBOIU7jp2DykcgXlm1x7WyUdBo62Abew0jZYYIUP
kPDmZvWScjMOmLHMqXG/ywpiy53x/hDbax5Ju2ruKRoYnpw4A+1ScxqS/zKGyWQtqFTlOauXlZvd
iuXLKO2XxiwolWBpGreoZ05K6M2z5hZnbynjAI2VpKvZEa+LMzUfiRdPTGWVfoa+LrIT3gmehVDS
J7e2QYY1RsUlWrKtESHuH7ABLH3xpZftfIfvB/IY7UIwO7F9M5tK35vSXN4mnv5PkGhxmLXg9jI1
bkdcVdBgk/AHy22hpVMDgWWDg6hN3hmwMYLFfZI+dJrQcaQh+e8rN5mDqULWfARSgC3sxo8BzeKN
hZ1vUJa3jTIDgVU33mdILzjmvGdmV+QiGkL0IuVed2H6Y2cZ99bU9t+rzlj3jREf8LmdLfaWvW4k
xSVDUIIe7DWr82cRNa95HR8rJEI7iar4TDrzGIJHq9Ab6+WVF0/frQzUoVYOV79OM2g3bT7Woy8W
2zjXBqbFJOcudcsFAR+ah+SEX5xbcmixNg4WomzXNMKlkPY+1yb71HpufYLZZspPxuGb24j4oPVO
/WO1uT4cTLsXlydSgGVK3yK9ToJcaRZ45NicimlcP1O3zzpisIHzICkdJA4ySm48K0vfVEXmRDVS
21RWZv21zHggOm4Oa2b/wLsQHxd3Nn5A/c83dRIV+4ptEdkkmd0mYYj7YU7ywKYm5tJDT/ItPfuQ
atgWMWbEhd9T1nlyVcSyI9LSelPGysyRUPu6i4bey84lLpYioItc/ChXF7TNKqd2fJjzTkc4kkn5
Mpe9/exS3pv6bd0s51or1V7CNKa7vAUPgj4X6Z1hyeqDCycujm5tug+xG88OSkMbI11ETtvoTFg2
rvkpx2hunRMhZPq9QLlfB1U5zwQTpWIKbVm1GAgc7aN2qNedMVAs7FuxnZPdZJZ3aVEmbwM79V4p
tX7269SecplnY8jG7n1R6dqIXZYsCyBDhiZWCffO4KLt/SkbwccU1gTmYd16QgEm7aCuVh1ZGvQf
s1rS2uAFXXsxUNk95RrAi9k3xQmfQn8Aq0E9hnfq3EaGdl5z2me6JG0jzG5dNW/1KHHCRmh9x2vu
Gg8Mnc5Mo4lMX22U08fCEv0hrexlZ5B0jTJn8MwzIt7y3hy9KvTaCXPDUJtnrXP1EyMquoSUkATU
K4hjJryS2PNl/1Qx4IaJfkX1hPCauwa9Yh5MjXLCfhyKYDUMyIUhhbC3l1fLYP/r53Z4SRNP29pL
dvVNTd59xubLimNClkzY5bdVMf/InDa9LyTmXSjFqPnM9IZpokdNzzRPNkYs2rNuWOmNnRTzjd12
NrFCFq66qJ7PprFqW66RfGM7HjLldTXDgcCZl6xYaHPk/L+FiH609T7do+RdkeWkvb7PhaVwrwLD
o8r+JqwKkCVhHVvtYgo8BabXYsTw9cJ5FJj3/Ua1+P0m0JfWNOInhD32IY9X45HAFrXpWxTw+qSG
QBU65FFi4U9gHMKd3CwbtHImyxqvQwe8cFUqAOe1/GZs5ewPPK6flCnKMKkpIR1ilOzM5jUjjxMf
dChWHhoAqqZhGAeqgAESnGUIIsSqd51uz4uP0ET/zjE0b/uC9gh77AAxNZZ02rVn9oriDszX27KY
kbkPB4R2cEJ0IZ1T2gO6tUkiv9E7d0XFovkku0T5rhHBzNKkvCVnhSndgfpO1vFSrkuKmNdheCDa
J6TxJ2MvlxCsqR7doteYAt75ZDcm4hRn3S2EcwYcigIr63tGfsczH60roVeU6Q/FeuNXc06guUp0
bsc+3S2qNH2BaSUYBNImlNL6JsaAyP9EzqWpjRLJpHQvU64/S6ncoEZldTfx8r2h/fhhXi0qVcxq
p6fiTtlVsnVdpH7gQkCfbCy+3pIa3SsVbzJEmywMngZS4i63DomYdbaiocWY2V7NGr0+rT5Nybbf
CS57qwCbKzJ1Zp4o/S6eiOCd9s6MFC22kefprdx3c86nmSyiln0tqZ+tM21OadAojJ5WS3RoZDUc
H437gwcBxU7lXH6Wtqd21up8Zx7ublsz5eVcAVpwWwxHFeNu7nJxR1WLtx9qrz2kaZT7XlO3rLtG
z1GP3Mszkd5gd2IggsWptCLi8rJ7/VKgAdxl6HmDfF5g8K795OlEjtG8Nl/zsbx2LDFClpX1NLAC
coE42W6SqYTAQYe7siLf0Cb3lYRCGXC4HYGgR37zuAoRJ5QbV6dBBvtfycBvQuLTHnXJED2+J6Pm
pkwpg3003al9IKJRu+VoXvZpN3ZsuO2AijG2eRhMyLcqhMEDu/oO7969h17oqNleAVJfWAy/Kesf
yOuhnFT1MCOvGmNhsyXxjJADiOy4Wmbg4IXwmY9S8rls5An46Haul2jcvVKYXxyxlAFcB3d6Vc+w
9dgGmkZUQHCr+6bkku8nmoguK4Llh7lQY6hRCXVxZrfakjBLNymLGlBC0fN/Z0fhtSrRdkfJElDY
kV9mMccMblkVGt68kpkymHsSjB7HtddDMctrPkFtny0McwGKZnBjAx8ba31y06blGe3UrZ03xTbt
43hXRPptXrZnDTVbYOo447y55mAEnDn0AnnXknrDFwNrHERD2SMHK7P9bKWur9xouc2iOsP1WTEW
TqOfouDkySbUhqf2eaqu4D/K2r5DOFOVuXscVtd4GhLWhkJR6jukDdTQcjVM5zXQdlcBKGfauAOl
GnYdqqy7yiHhJLMG5Wf6eIu6+Is2aWLTF5HmI0Xrzyave+ha5U1tJl9QvfeBmFFfNzbjSLcMF0C3
9bH33ObUk/HYGP3b7Mh2m2PuBXajwmXuQT9ji674yGD6iHho2Cs6MXwhDzOP0EBk8zPVlh92yinu
JHOzRfaiNlVeqp1ZJOfIsszN6NmPdjwqNg+5d3Kr2Ky5FFsR1zFvR/tsuXy8ocNYltWXLkeVOdnG
sunACmwXw1xLrcDGRJWyd5c8RWObl4eoT/pnV5lf127N0TPAPVTWgPhSye86/ciMcnoVWC4X3rLm
+Nvx9+IOL3hEyLjZN5YED0vTR3Oeu/fMqm4cI13eMWrlxyg34hvdyLwQNyE5tnX33ui5weJmd7Ct
i3lLr4T66OY6366smK9ZYapjhedhW2NMfCw6HHN2hyg71gQqGdM2cGNYt+QEQHFLmD9IeN9kT+Ok
wi1ojXpgOOYtu0VJ7gIooaLwGm/S3omsO2JPmXfmXSOM+1gbtjwZb5CFv3R9ctIzzji0c2nQN8iO
XV51pHXDBn/7t3iucg7R8npSKd/T8z7kXL1gzUV1KrKLQdgFixwP1iYSmGRn7RytKmziYSMThdNk
1C40l9ubUfWAsoOBeTLeOWuGEq8YfzicwARxuPNmYdYMZ+57n3p4I5Re9h3nFIt9QRwttkPyQYpc
rzf6sOR3aTqcitLjCrC4qmKNFwKv6lu7Gs88C99smNRtNEo8fIlmhb0zosRivUVyWqZbzvEVvjOP
N3Es/axvzIs0E4hAPX7GbMFNUozr0cudR7NZpl28LPc6SjsCHWpUPSuc45rnBSs79vOm1asjs1t7
tdcUNZBjpF7SkeKA3kBEoBsrqu25ffXS/gdxIvhkkWB62ojCoYji0xphAEWdtAaYH/H+tLTeunTh
7q3KmYMxLgVUIANMWWBM0dcaeRNCId+sRQq31T8n8ZqB5K0X1rDr6KSyIEKLvrFxTvuiN0/FEHd+
ksNhOovWBBVGCB/U+qmuTd0fIuOOInakJwWYY25buHCA6IK4TF5j2PcURDuf0aq3WpCyd2283PO2
CNSrwC7Lz6heX1bpFFvKRK6ET3FrpUaLILRBapejY01tTKQyaqFxjXWrW+t8K/PFCRLGppfOXMeg
0VTE3bXEodlC97pd7m3JQGmOMGuGjw/f2TYdBnpIXiyE0jguceceURZMEGVJuhXoAnkqTR/tNEUY
zeZiZ1rDi8qLuxY40VeAYlc3fro3jPa99sRzkoxYEqdkDQjlLLiqobIXcc3N6J+9we02rqWw+lyF
+o3BXl2WDEnl+uJNBECw4dECEWkw9LboditKKyo1MyBmS5XMaF2zWrui7NEA4w+UZqgtTAv+nK/c
JJpepLeJK3gTE9MpvuG67N9AsqoOyt2OCU5d3COeIZ6A+CP1bynPdBV2ptWVO21sNT1cwKfqndEK
ZD+x0kic8To5wF3ZVRYdpjgZiZLNUzdBozO3vI+a2cmdbY+1vFhTbM9HXe/UyxRx+T7ljkJuYhTR
4Pi1Y0bjFp487WEc5MqtBn7ugDcLRF+oP9I/yvz+RbTSz1140WjrpuGyXDtai0xcSrF8ePiofvzz
XKhfxHb93IO3aOs8z8LGK62vJfqoWZ3A7WglSurlD4K99WtQ0/+Se/RzFV5cGArfLiq3VFhC3zNU
ZzpXHSBXsCDgI7anTjs6+ConfWfYb751Q7s4YHqRUZ5XfSybHXEt8/0//41/ESflXv/+73K2qHbg
lgZ72kV1zfwlWw42e/pWOup1NZc/yNn7RX7YzwV6GiNF7kHD79rKKhkfo+jFAKxJ/SK28OY2Wc49
rrdoz//5L/Wrq+T693/3S8VJ6+ZIUdcdNjfAC61Yw9HqjMf/31f/Kd5LF+YEPdutu2psnZCVx9oL
Uad/kO/1q0vwp3wvpgERG5nDa6UgyNCcCvxEgJ2uG/1RPvuvXp6for2KTtbCQ1iyq3VZ0l2GD8Vg
JsySP8il/tU19XOyV6VXGOLwKibtfWKM+9xqwoVxbNL+qNHzFxfUz11/kCgF+VzlSn6b+a2N4AT1
i/ZiGts27er/30X0c+Mf8uURHQSl0F3ugEEstrYxYAX2//wi+tVvcP37v7tEZ7I57EZkK8PZleq2
+3q3EFSxQzGxhHanR0SLtM0f5AT+6pv9dJPn6CVTe+AN6ZVNg6HA6zKSjHCzxHG69ZqyArpS8X+k
3/3Lt/lf48/67j8eZf1f/o0/fwNz69I4GX7641+e6pL//tv1c/7r3/zjZ/xl91lf3svP/ud/9A+f
w9f92/cN34f3f/jDBvJ5WO7Hz255+AQAHv769fkJr//y//rBP33+9as8Lc3n778RFVYN16/Go6/6
7W8fOnz//bdr4ce//P2X/9vHrj//77/5ST0O7//jEz7f++H336TxZ2ApWg6ERf6MTm7Mb3+aPq8f
8bw/u7YnDEc3TELZCC377U9V3Q3J778Z3p9BcjxTGKjOJBsln9TzTa4fcv7sSO/6H8fTHTKfjd/+
8wf7h3fmv9+pP1VjeVeniP747L+2HP+Pw8i05U9XRhzhmCfIxtjncbugvRHkYAap1pb7xEu7GwXs
g7pwvMqDPdvEw84C4yx+apb6QDoNGlIvES58b1/bPwbsqi/RgqUPIYY5Ep83TjZgfKkKCHJXgTSt
fFmwQ1HI11lvEjiAznkA/hXo+fMOuL2U2R0ZFDEqaEuXAopm1AkQGrX4Rw4wD1miA96fNItcE0Ye
V298UbBk+S7GcTuIq9SijKPImmuwjxEtLHv4h30gNvSSxNNNDMOQwtGp04D2Ni7+7GedMDyCE6AB
Ntq6ZBWW72WwQ7ZwtJRYpZEaJVE796FJhOs+JS1vZ65OdU70uXhTTrzcgEESSzYRHVUukGuM7Ct2
Ph106GPKC3kLQ8kikBTT4OvkcEl/8FiEWrfETaCjMYj9Vi/rz5IkjBNRDx3bckNeVJFq9R71kXzr
K63/xGwQnx2saJe4NuWDqxfFc6QM1GPthFjEQhif+43nVrerDZbrT0T+7EwH/UPpqfbLUAj7pi2y
DlyqcLKHol7bNwTQ4wPihflJxBKpArECLri9036QbeN8t6yCvKVG9zqk8TV8BIVlDwy8o+7H4Fh3
WHFRqEnDanG3Flboap6AOU450CtkQYd/J+9MdiQ31qT7RBRIJ510biMY85Bz5bAhKjMrOc8zn74P
S0L/qrrdLVzg3zR6IwhKVUVGBEl3t8/sGMcrEs8csUcbR1otPyjawq00gc1nSo84VjgmpJ+hCPZh
7E6bZjaMg2NjqSGFreWxZygDeZ3TwRGVEV6UzDTepCbZuCCcKp9mgdxOGAtFzLvOUBfS0dNZ8O21
O7JThnMtv5KpBuARVYMu9mEifOx+lt0+8xyUyZ7xiT+BYUkNaz2HlXmDARROZA/mBpc2z+jvbSoc
RSA4xjCBRDOc8jAzLm6upxGrMmYBZ64XroFf4pVRQZQ6Wyxg2iuGIusxcm1t3qE5IRqlxdgcDc0I
vrR6Rg/xAICIdqsRKW7XDTkLWFKVILLs8B2imSLh90lZaoTiwhRLjrlcyd1Q6bgDRHqXysi5Zyim
kFkY9jerSBrW0WJKfYBgAcsmaCtrn4d6dKjY2a67QoQ/MpN3B8k66D9qupeeTeVmPVarSG4Gxu/t
xnTb/sU3uxHwU2GY+kvG/2zv0Mk4Ctl60X7HA8QZNjQm5UAX0bDWTT4MwUoqTEnQfBcdLyxFstOc
bvxA+ksPtpqJnjWtlt6qdO4OAnL6wAM1YMqtl37wKgBw3XA01u4s2Zt7DZBYwLEvIEoPoRXmc2bL
VRcPDCzByHV7Nx/MQ89q5jEdxVYRmYHx1qq4aNdDNkcLPkyaFaYHHbk9F9O5T4AzrIj9thelg9VZ
p6GBVpq1hruhnzaUmAvKwKN+mQgDJdW3bRpPF9+uRAqtZTntdqGf3ANlI+fljIOF7TJrmbmYmTzH
GpCpNRB9ta3mfLoNYySAtdLL4s0d8QSuREWxAmlXG6CQzS8z5OnW1cm9YjKu0RByFZ2a0XSuupqi
GwAhfU8ALWRIF/nTfdGIJxFcWtX4L6Sum6dScX/2mQ3/sR0TY4fRfvjxc+36v7x6sxv6H1ZvTCA/
ol9We/7/Pxdvw5B/sDZieuYWW9Zulug/F2/DsP7QF7+Tsjl0uq5ghf5r8ZZ/6Bh7dZcfWIZQ1tKh
8tfizZ/hflccTv9zM/BvLN4/S1f+39rN65pEgwSEHctls6Cs3047c6npoWUM8Fic7zEc88CY3jNi
tVhe3Ec6sjAP6QDPdICWwklPIy4QvXP1XZr63Nxh7hFQuRLA+fd6n3/+XgR2lkcbGxQ2OL+1Sziu
Vkwu5LlDYrgfNrNSCGjTe9pnwiPVVe+hUR2WTYVXO6hnxGB2pKn/Ycf76xHkX3+H3/DfGoQGYyKN
dBiqAlBkIs7WqO5QIc21odQ/nKF/3V7/y4v93GT9bU/fGfBEmVmnB7rP38eyuuaN9j3MD0xwPtPI
fvrb9fnXJu7vm7b/4q2ZAKJcpFiJ5GH9dopjepNkvh9luADyk2vmJxONUboLoTgu/+EwulzhfxMr
/rzGTN0VpiUwmnFl/3pcqZrY1MOsyw6t7j+HFsLPKM7Qi8GqJo7XhvadmAxvgJjrD1g4Spx/XHDp
OUuaDzvWmw2rXs0kkkEfvGLBg83QcmPV2Npnrb5ANvtsXFDwKmF+I+Dn/8MZTurLxfbrTYIDwhK2
7ZrsKHgrv76BUmvHAGextg9cvTgUJn62Fupv1dam5+I7HKVEdZ7KbJNNG5/3VzaHBPaQRzJp2vRB
Xl6zIdnQDsCkOxpvJXjUU+XmWGGY1PBXuOCJk4E1M5m8rJ5J+HIHmmaUbWPVB17Oi/Ukz1dRNd51
BH7ZPcegeprgPhjJv5pKwncbY7GSDCvurH642ukRhkF1GByzwdeE4TMQC/muuvajnnyLLPcmF/yN
hu7fycBB8i4PY024jgqi11HZTAivVoM6gTX43IG9W03Z/Gyh/R6KXg5UyyC4wJGuToURFoxARiKw
E84jQ5S3w1zUmw47yLYYai9I2U5OUZNs8lkeLBcqJXPLhcPc70apzmU3TUy5y+8hhKuVgzBJY82+
Zxe6t43s08INua388m0OmeB1ROfWbbjKQUnck/gp2NXXk0zPlsw/E2wEW8uucdSVzRaddWROtwS3
SKESZQ3PSaSFZzd5hU+DWzhvtjo20JUwDTKaJG3KMrwZVYOjAzTvSon8wcLL47ETt7B4V0crAQ4j
0lc9nw8qgNYUWRttSsMdE8IX9pr1isuEKZ6sT4lpxTgYmJd1Us7b0dkTGG42I5zCLavF2nfKJ1WM
3Vo3wsuoMmOdagzGTNeq73Uk+dzE3aq3vtfiwfnmdEwR54gxd+PAvc00RQAyWISXfpmW3MtQof6D
v5llB7+5Pued65+qInnFxLiGfd46yv+WD9FXXRTcLDYm+urKeURP9XHtPFdVO2wnfXgLs0Su+HX6
i0x75jSuthrBAbDVuQeOhVVmcR6zA2HaT3wVGzZAPEJTvFtn5/jDpmxa4JgLhk4O/KmKZiAnHjfK
jp6JuU7rNiek3JEZLKb2JS6Mjk/M/eQ9TWzL8W3kKNprfAg2nADzcfhy4JR5GZODXRaLY+T6I1ub
6M5OQ8vLrO4xaco7BQ/Os4Ac2HGRbzCmYxaz8EqTIm2PXYOJuCj6vaHnatWDU+DewpoiHYVZ1L1Z
1rwqMM9VMbxnPGbNTJzHWT7RH7DJmyRcN09QaQyu/uyNPOQLC8JVQUIKNKbupdkYi8nAhbjMXDJ1
O0DJ0fcqSJ9jg7lAqZcYwB+DcM4gdYDjQHMW7UnPz33tQ30vI8VpAgWKxIN/orDxBjKSYs6nmg3U
pHeAWtmZbHV56arh8Yzua4HSfR6iMH1Apb9GJeFVX6/I0bbie266z1YmNJgXbPVd4OEgQUAMqeTN
zq0nhozMqUOXaCUPT7NRHOfSB6CghscEO8MGF7wsGQ8npISaq9BMuhvQMKUXwvAgqojb0Y0Z6hjx
xPFqXGMOfR7Tmjg3FtKi9q0D7GfCjSZ801DpL5P1qTcvACnkq+GY2rbvsdbkjbGJC398NUfwO2HG
YynKHwMjv2fcQmoNdOM1SkoCboaz7RzYIRxq4n3QJ8lqtmIbZE/fHiMcHyt2T8DOKcnQjOwNgh+9
XfMBKIbxOqQ5zBd8gHNUhhelLUQmvlfMiwLdlcTIDvu0xdGJLbPtd7uW3DeZhaB6wm1s4qFsu+jK
WSTHEjG1W+xZHJq1YN+kDBlR4PVDG2XZ/RyX/oYx7dovAf1SE1LehkXRYucZPuZcVldGzcV2WY9M
o/9yzUA/qUBsI8MqVtRI3zY53F7XiNy9UuGx5gM4BhE3HIRde00IzvLsAoZIWBMzhaX7xVKIASQw
rU2cSAgUmkkAiC3KMqUk7lSyKxGDWulDBRve1DY4+LOtRA7ZyiqJPLHgxu2susM1OIIQdNUmreKv
zIKh4GukUUC/miqbvHjy6VyPtIsZ53s7u/giru4xkusXYAjfbb95UMzH8mnqzyZjlGx5AM7BDNC8
dTZpejJxAHO2t58CHnlgMHFn1oropY/dxsByLPAQ0jywgtp752Pu5nkD3Kkmf5o2FSFUu10aspK9
VopvuRaoHaY0hVMZtAnyFssPM8mgv7qRJY/dpJ3MxG28rkV/wJ52xwj83iYHvrWbVV3ML/lol6sE
8MAG3sJ91fg3vY+Lvx3Fe6ucfkWosoG40T5gA1jlBoHnEoxIWd6wbLk7QOqE9nwbMtN4KIRDYtq4
gZ6Se2aTAeWxfhY+bAXByVudgE4ldFykflmeDThYOEJwCqXQX/JlrGw6Wr8xQ/LjiW+469pitlxU
1CD4+YssSMy1WXksGgiEfOu0zXiRw/EPbxV/B3vCfj5bVpusuwockTO/NHYMYJMdY1uyYAQW3i4t
x1RFTrFRtHO1lfNcBl8zwJ2NHN3vGXkR/tyNP/TyoNeYBMDTWvFfh79flNu/by3/rC38dbtk4Qt0
wMQKaHzuz/3g37ayZVUR7O6KhDsBpQbCZ89q4d9HsbH101zcwQZsVi1eCUOJBLOuelE6hH78GVfH
Fjc4mjNgQIStuhjPYu126yHkSZlRVXKVldpYtvHa2KG4rSznwedKFz7dIkJNzbmf3JMz1eXKAri6
GSGaQRQJmAsbjOpL08UNp/VbojaUu4X5etagnud6wCk+2HKhbCBXDERknYccp0bRTCeDm4n6zQMV
x8PeNJmtO1Hz7DRsWcKu+nSKFz+eBNY8bG+zqUcnRpvnCZfPEUMTe5BKewzwaaqFuzyyxacNABsL
yV8QVe84n4dV0Ialx+PqFoP6A+Uve9+WANlqdB/1I20ksYG8YdGtN5lIX2Tfgbjss2uXEb8akntT
5Dfu2PcHobvflUhBm2XWuYottoAhvQ246NZWM9xqgGss/+h2iXZA2pkZn1FwHQ3qo0qkc6M55UB5
wZ5GxEu7rMRRwcA4m1EQoxhSLvYCTR8Pyz5MDgwRg3zXadW4nUYqwWBcboZiMQho0VrDd06Yxfqy
h/o+JFK6MYzpFBR+vCKEiAGgKffsV2+LWNeWSgGCWUzqAbpBi8O+q+QSNaiwDY2IdExOB7JiKzRs
CwlH21TEE/1XHLxvy8skpXXqJRQjCAi2wy6b+WZJw6hrujBWeN75Mn5rquRtaCva0jguZjdZhwMo
Q7NjmM62yeAdeH0Muz94gYe2l210rcrgxZz1c9/gMiKzRQYnPOYy+SQtuGIodVQGuc/afs6j6gqj
NMX7yOScaD32U5sKguwJMy1YylshFyC5zq6jtuRd6/Q7l0QtpI7pfZjYHCYkxlbGkHoD2urK1HD3
Zeg5KyC1bzP4o1WSnlCGMI0370jM8dbI9Xfh5FeGLwo2G9YJbu89pB+Nwa5CLaXTrqv6m8Q9lhwF
ig5nFhk9Tk0OAHJw+qx/72YXfwYh8Y0xtPm2cQFmMz4uAkcQWOEZMtKHz2L9iKXNjp6coJQTtTQj
rGLL+Ej48gKG+VdcRY/a3CGi99Dpie0dbHBQ+QygEENdu22zW8u2a68PTH0dNs2d7HGZ5gOlLhVZ
cL2K0ycteGYDIJDSz5wT93TRDhvGGsHaBjtR2IQO00DINYCAW7amNt8yv+gQxNegsUFbVeQFBSEt
4m/fILP6qOz2xXfj69jwriLmxGtYTi8Mre7nkCSzCIH8J/yodmxsHKp5SFVzz869O6fIovzn4aQm
GcFk1t5AfsEtEHTmRF9mkwNQCLiZyjh/TYgoJ23CHUmZQGLVJP9L4+K0F7Cl4baLdIwuU1Suxswl
rV5G704GLNMqzdscDcUiV9FwLBl7+3HO48gzdQ5/eON01zoiNURbvy85zORHzSo5N7T3JVECrH8t
Ofc++WicYSfxdf0pd/z/Vu0u0UddNMVX+/vQ7Zc53f+iyZzFiPm/1/bW37P34jP48Xd1b/kTf6l7
uvOHLRzHsNGprD+nbH+pe7r4wzRd16W/10HIWoZ2f6l76H62svkZ3l00N+S//1T3DP0PZD/dcaU0
bOQ/DB7/hrr3U8b520pMCM+yFFqhaeoO1GH7N+UFxS6e47Fv91nVF/SB+qsmqx5HZ4zPXW0Vh25g
OGH4PeSTMG0OQdfq0C1GvH56sa8R5fewmlgQ1UB2KCKa7eIp3ZZjditroA1ckEzvSAWiUsFagRzS
7yJOXEss4QWSWfvUSXA/iJ+byRrd05AEnKqWfFlBwRx8Mrtax4UNdayMdpbBo4vdWLqzGlRGgNjP
ULowbEpj+7cv8L8Qv+TiIfjtY3EWPdZVQvLpyEWL+9sGpevdjuh62OxbXVL6Y1f7yOHchaWG6h8T
SHOq9cCZsCh6cFPk6ednVRC+wcPUkxqJqpcet21AkpVVXqNxgggKPIjniPRf06T1sYzAjiDtEsXW
jStQ0NbTIYxufSPU4YUadyH460ugEHbixa4uqmqhbwvHy/geeWTAl8mKIdqZ/fQ+1WrcBoP20rta
enZ1LJhSW9TPQ2AxEHXFmNA48mPWol2cUCABDuAJC1UCDsT58xnx327uxG8y5XJFOVIgb7rg5YBK
cVX/8tHVRaXHgVPvLdeRJ9Hl40av2K3RSWnxNa7NwLJXtmqLw5RP/XbuMsZelIhp4ruZRvqWAejF
cNp4XQf9k+sPAfAIGqYgC3EfERW2ec/AA1KPUFhBr0BO2BRiMewyy/BAxab/IE4u0t2vl4K0FHeG
ZZgI7gzBfn0/dDDEYgyNZs96EO3sMdpXdq15uihATmTGN0pGVlomMevVvfEPFX+/NaFzSQEHJ03C
bgTqm4HF7dcXb0XXtY4GybnBKL/Sx0wciao/5ssX//PCmeaXPjZnMs0cTkQUW7dB6ybe0ui8Z+L2
ZfMFHBICG5qm9Ze8mnQvRyH7B5uJsajBv31IwGgdW6LhGsr63TFD/zL7PVpz93xQYj0M2gxlRPPC
ymYPNfsnoktq5aiJ75mlAxwSpH6Lw+r/fNtigv/XX4RBCtMAh0pBx5TOb+4pu0yt3IW5SyIiPer5
FcPCuIKLpryOMcWGq/DWxyK6GrvxaBtk48K5/lEDjyPET2ebbB+CBCJGjNh7sWeD2vje9yqBG8CO
6xcSqLGVbk1neiPCswQxCA8O9bDNHP3AueFFG8ybNrHP/TJGjuCFrTqHihghjpjvByat8LzH/Ekn
1HMqsUofGvpnKJZWmzk163U6Gs6B1oVnG2YYpwrwk2EQP1WRW2/juB2OPvFhkJP8W5n7ajWpqiGF
s6pI3s41k1026ez7CUSBa2j0jKqYslqCuLZxMBUxDnzF5rOQE512PZtxcp67ifjhpprJpjTLSaFI
GbBGQZNAFwMLNeDl35ZTCDh42fxlzQncW3znTkPwrUDOS1j6tpNLBMglI9zP7Rca/4Nlw7TkOX8g
/HQ32cGt2RHbEJ2CD6mXr1ltk8KPxpdUD+RWvkMCSLzJZWpiBhAzCq7VdaagC8yGFnoxvQEExQDM
tIkRMci3Tc/vihNb+2oLX65fCyPZjCN5gKwxLyosD/MEexgmJo1wpUbbWYMwGYfgF60GlSeQCteo
+LJSs1oVbnBXt+0bC1sMHqwlBUD23Eo5euCZeY+LHeGkatMP4NYmyfTf1+4i3h0Hy8l37zRXPDjm
1O5SnfxC1BOqzEizQR2aLi2vT7DDvAmatT3mYkOLHEkUv3nGBUIrwlD/AMv7vXHc0etTWK2SB6Uo
weCg6Ojr1ifanxvBtVjsf5VtPUfVjvOle43p0Vk5bjWsoAtd4dWVmzbTHqwWkYlsXDDN+AVM40kY
zdNcyvOYlnu/ffeF/J7REwxItKSnMRQnyl2utQuKLbyBAoKiDkM9a2fAP11jE4myOEmn4CvHCH4L
TCBzJFSp228QsXh6t17dEkOczVujmy6hVuNJcNu1rkVYm4f8Ca5Jt4uDjZaHZ4TudE2fkHNIwRpP
SJ7oR6xiLseCxLpHw47XA3LQxi7nZh1UdDPlcwukavYv/KM44c5AitDe9KEM1rqAg+yHTXgLg93a
+aZkLGDC7nPd2jgSlH0b+qa4iUMWaZvhZGfn+j6IDLGiS+1tisyevkrEGAumIqRZeVt108kh2sY6
utIzbeaGcC5EXoxNVaAuCBquVx2GmG2CIWCfpJwaLBMXrWrkTVDTdzeF4Gq0Su1UaNDrlbZnva05
vJLpx3cgV72Yvo2ScspRKy5+xu/lZgFHM7SXVYkMY/X4pXn0DBSMtuOKXykf7P5qZ7QrgUC6wNki
c+1QSKTBPXJrurY69Ka8fddciDsQtlGgA86h4QEe6gEBb03MgzFR5Nd7POUgBr6F5Eq2RO0/4rD4
0cTB+GDwqCKmhQVEn1/kWDxbUZvtUi0Z1sD3+zftYDfFPmn87pBPlfREAEGcaTDuKn1cEW//lrjp
F7MFmjgsxlydavb2BPh9KGTHL8VJDKglpn+/fk70+iWMEblGwUkly2wqZvuLhvXHDGmWiZShrVs3
Kq/uPL+OjIeEmIfPFsTUKiv0OztnLhH3xF0Sq3vuy8FYA2MOaGMSRDqyNQ7gZO/EgPJqrpv2JWUk
5kWtZm39KAR+bC3IOKPHhEap8drsLah7RfIWs40FMxneifRKg3J/MvN8M+Zylcx3ul6nm6yCUjoJ
8iRYr6BVJ+G4Bam9bwH5r6c8oXOw6T8haC8aA1PvwnmjSi2LzReIM+BHmQd61KbhTiHiUgZ3dELf
O4X25BjkmaMfQWp7FLPVuz4y5SaAhwskBByBXlOjhcpHb8B8OxRrIu+ijpjARbKgoY7RxSNdAw7t
VZhqKM4i3irJfmUfbD2Z9IC2tKkcRQ6t8/Wg3bW5xnwcjCFChrGvtaRaj0GrWBmdS4qlfusTNMRN
Xx5YK6lw1KkQTFyIesLiLnW7a+wUwcaIe9ZBSs8A/WGzi7e9raC8EM3wEKefR7fi6RlUL8EGhvJ4
ZNLpMJfBg0JzZBnuk7lOjj6p15YxldCDpxihV3bpN91xHpzSf8hc/3tVXwM6c/f+bL8ljntwKe65
ZW3YNH3TwFhzKq+tM7l2SM6ENxGk81VXTp+qhNWQttkrZfFYJgEqTD2uqU4yAkvoXEIWcX/ocWtt
DDBygj6kXcNh/WCUmLfhS2ejqva3WdWZd67iYuuPcsAZiBXNKxPrmyZYeWBf3JiOmxOqENlKae2j
tNtLSFILSd1/gdW9Url5IT2nn5x2MxOQqtJc7mhvMbZaLg5GJR9bOjQ9jOkIrUN+0HrnwTKngRFC
cZtMH22pOS+zRGM3YFqKBdwcCg4aUMVMmg5Iy86lB6CPZCjkRfAu98jD9RVQj3RJxNMqUXtlbiDU
xWG3BVJCAE9OhNYkUzwDJnrpvoWyqXdWrk8epgqiCEN9rLcupqRzkBokecP5qW+wZzFKd8qZNVPa
Nap2kF0Kd2QOzO4OXu3QHvB3EwW3sx0hMXGKK7daZ4G9PER3Qy/oK4yhx/cGxbtzHJyHHqVbwgnd
+5SgbUXWyVM/zNa5IxpFxig6h3bvn9Oy2ZXJgFV5QnqNaHcgymQeeK5/uKF86wrl7zKdKzYPlH2i
U6eGV1V+LC3HCRoRLJxjIYwvLZzVOtbofakt5zDpY3GpVfekQPuvlQNzh8bZfEWEK6BTRRL1KeI9
MifX40y4xonRU0frKx5Z4AAPvZlxeuhERONTNFRAd5pm46ZAgVNFteYCEppTTsjl8DVVxq0SywgV
saZ23oyRKLOmnYAOYvXukPASk0sWwBa1pIk8AmRqvhEzfmtC5t0WPPko1ubbgorqXTewrRitLQmG
B9tNvrsB9D+bY/LKtMOnWvTaynf1z5K7hyhht5nLe1jRYGDL/I2R0MbFXgsWRezL8eSk+j14o2Ev
fcp3pQxe3dE8unXqYbl4zIgwpN3UefDx2aE4ZrJGZAQfYWQAIKPDTILOyx06PopOfAs4AqwBod4x
nuZWml5iNipTy5dRfqnefK5tCF9DB3MY8jB8b2OV2cZtpVc3cIve4sF9rVTxWESfidv9oKvwtXXN
gSWLbqFZj6ojU9HPeS44PZicGyEZ5k0Otb9+8aG0roUfw9wTQG2gYnxpWf2hd+1rElK3+HONwGV4
NOIlJxcS95aUFPk2Kn0Hec0ah6uG6WozVEyaa8VmtQpv3Cz84c83mjHcZHn3nmmV72mdpjYGAjSR
QWahjKo59wNP9vL4W+Wewj5/oqly3Vg5+O4i/eDMPynk23TWOGgkSH40G1Q2F1aDvMNezT0V9QoD
on4Ac4GFQSLeV4Af7CY/yJ5WlzGvQKqT8tSpefYQTj1R1Lu4rO9bA0CzTKhSjhIuafE591DH5UBB
TPdEg8HLOFtMMn0MlLkBgaUZja1kiwHAytV2SYCbRM1bfJAspJZiRKYZJ2AcPDdVc40C95aYBjSw
rADHkMrbEJB6PzpnfE3vPv7GaNQfUmt4x6h27GcwrK47HqvM57Bhy6PBEZhi0sSk0QfxN5romRop
klkbNDOt0459Zhe/thkl43A1HVNdjNi8tV2fx0PBMso98MWedFyVXXVJbOsWT1XrzRoT0Dw5dy5V
kZQ23gC15TmgHGBaHHvikvG3iCSZfJEQ5obzgP2Ml+rFU2dVyabRyTKKgOKCrO8f6D2C7jTmGEwt
Npdhkz82aVtsZg6r9501XNymh1VFkHDdtyHHCarXqpYccdSYYFyHZG83PK3TZKsShkTF5NRoOfDF
4LswUQQd2Rg0orjuRxoM5j7/xAx+6uveXel6/KNMdI5Jg73LuHcIDfb5quo13atDaMjM+qu0GS+T
mzJmGhPPtG06xd1DE+PzhrLIEDQQp0Lgc5t0dWz52TaeCKP3JbRJOW+WmV5YArAIaNBRoAu21pDQ
p24C0+K6L6us2WaW85WC9/P7RHETpLEncg0TSUk9NccDHK8PU1A9J2V4jXm+QoZSN62Tv4jp0apz
Ji1peyRWlgOXij+hqCd2TIFrD61AhrB0ygjyF9l/JWW10brugsO+ObrS2hU+eELKN9ZdCZWIP32E
8HZ0SSDRaXYNXFGuCDYD/Foq2ot5foex8GnoYjcN+kPQMdubjeHEoxE82MzfnQAnsh2yv7lUly6n
QGrAqtRGZAuSn8h4JdNVzuSAdqSJQpP4lnz8c6sMtUppQvIGUJlJOd9mRxsVzK1duG1OUB7xC7Pe
YBuDAUFjMEPcGSSHaiXb5V55JY8vihxWomjpZejGq1YV2pEWVMKXdgYQygBLktIHixGF6XaVfcYU
0G35Cg+2GezonDlrsnrC40390gNeZIBA8cUB5eRlAWOOCJ2ADCBTpvyi17pzNBoeteZwy1H73nec
mayq3KRCGg+mRtOyLyiU6BftIWIefk/zxnhvzWsI7YwY+zzduQIIYKUkUJdCIf2lYwL6HnRxwHOl
1ut6G2V2eTIccF/kAZo1/o58X6ZNeTsC/mrqwD9ai2nY1I5DOWgbpds2fDHYIJYMb5NhERVmZu5Z
MnpqBiYIak1s8hiDnsNIkPqh78FA0yN8hoBPNRl3VETFa0K1SJfLKKezWN86k1EMXhZuiJGRX2d+
1CnPzcQA6K6M+pLpLRDjLrsMfpZRzhvRH4xLOuvDclsPisc4s9t6PjoIC5x8hbgp9f4xLV4K6Lh3
NB8A+43i4Ujx5oNV+2DhI92zTfK8CUroMCpcQaJ37k1DP+tqUdnaFKKkvDC1Jt8cgbPPGerSfSeY
vATUcSBybGa66hBqUrzybIXLyXi2R55/IwsQiT2OMxFTPR+Nm8L7HVr5tDIjRfFxdNAyvjIZ0REf
xP5m8BGT8RKAP68/c53RVNbW29rUzplR7Wj1ofbJhi5LRfakyOk/2sQjoA47xOPrgtyEwOhVz19W
bZ/rCLMBUEc+XZYUqrhNpqxlvQlMduwgv9+EXt2hSEf0ztWsA008ei59ryTQg0cR7Ad6JDgJhiiz
M5BiXscwxIPIen8bYcssu5rhcmGislblU8h4cVdXIXCKMntwtFiwyvhvNWL4oJaKx8hZk7Z85Y6c
qZOkjQPuRo5GVkc4Nfp9GMknmggGb9bhQqPzPDLqP3GS4WnaopQ1bLwrH08EzBh3bYEXpKVpGImZ
8xHzsGcbi1C8Gitri0Om5TAH9UbjgAvIXKxCFxpCC26K8ftS0aANNGjGXiYT2iUrNKWe7RXHNZYT
80AXUXocw7aAyjpfjDJB7Esp2gHVdZPn2qZXy9qrGp0Aq2+sbZAjSf0jM4RkyKwzWeVXmAzE+ug2
blBvgsFxKJQvv5sfls7VkcbDYXbz4xhNkAlg46wsrerYRRCdD2v7NTTn+mgEyVsvSCw4xcjBBm0G
7w2e4t7S1h3wkkM35ktZttrQ79edY0BP+zAAatKE/UYrK2JTpQ8i1s92rcW+My+ioxNlYCLL18pN
qFfTcZQUx67UfbjFqAJp5q8dkjRdykwGQyxny/l711JLWmUtO9+xOfBsgFRnOY/ZqHlt0H+P0oxx
phkuXakpcQTRA0MR+ReuIckNbN5lnIQ8xDKQZ5n7UbWUYckQHJivdObIpdpOlr2Jx/veoK3S0juq
LKdv4WzykLinKm0CXSWkF1TRwXIGSmJ18WS0FjDxyfrIdPGQp0BEMHJ8yeJUgNGm6ehCTgc3Jc6z
daVle+BVYtWzy9sozb1W9vTQpjZzeE0eTZ1+mwLLx5r1V5+6aqOXqesNYXDk7r2GRuWcKaR8V/XA
gQBonBbw/mzJSkUwCXUyBuNFNH0VchCsWmVdk0kAK58XTXVir9rAeADPGQ2UOVdZ9oER3d3aml+u
wry16HVqzNVcE+RftrDpukrtZj9WzkWbYa1ELWNe9FWK31n+6CJXbLBLlpEcIFvaT/VWFn3p0eDh
Unu6m6q7NpQ6sgTXYKmJx0r6D6KybgBG/2gnGMW9xo+Nex8nPjkxGH6k2zr2MNHG6JxHy0qQgzNn
Pw/hTonmnXgd4ASaF0Lp73Wxzai43rVxijA8wLFCBJar2VaeOdU+YTf1BIWmWAcjVk8RiutsLtQ3
SLg3dCS/D9DQORbiDIaLnfCi02syhhhprRr5LKPjIb0bUYJWoWTUXV4TWx+YbOE8gKBDHwOvuuAl
/A6wEDygEZ0nrrFjho/SlOxDpviK/VSjKsmAygr2XwQ5HR4mATr69Jgx8r1pnJQSzNIwe5yJ+0Sb
1qrVX7l2JGNOP+AJgyq3V2aS7suwvApAEoQkYbDJlMU5j4OdkZseBVGHxmwKrwpYZnAuckpCsCts
h22gE2PmcIYLhELaU6cOM1fF6TJLu4LN5n+wd2ZLciPXlv2V/gHIMDim1wAQc2Rm5Jx8gSWTScyT
Y8bX9wJLdi9J6RZb/dIvbSaTyVQsIhDhcPg5Z++1cw6aUXk/4CkK7AZ0YUuYFNhLg/MJ4IRlzN8j
1DOe2YVnugAISCpxX1jmk07VFnDQoK8f9x4wGfCT0RGcAudRQvWCaAbdqLc2RxgVYIe0qBKScFeT
mYTEa2q9kVlVYiKGZXO8LzVA2JbxOWvZjQNvQJniXTFQpXTK1ViqbNWdPXRlBAjKMPi+m+xjjo5j
AX1pn/QaBzEkNV2c3lhm90lnofJMDZRhPbX1fa+fkB0Qsi44dS34WmDgpFQ8HGpdPtLG7rrsTPsq
L1b0KHOQvOiOWb8gdtbFN8I9N0ZHzpNmEqGSDIPwTRtllGY82VHy4drDtsiQ4NbTXjgoz12MYItL
50JdKZNEbHkydIpN2Hs9Jxqa+vmnpRNmkVefCScz0HWEMzgbS4p7p4W6KWI0NpU66T6ZE2l3Hcic
9uqWY41mZf7QOzQGjHJXk7XAS7emPlSvlQ7rdlos8h7IziQ1LLU5w9SHFqERQTXwslgDGPzuFQmG
MRzxgHVZP+0bVuQ8DjsSP01/ZLjo94hNGZrsIzFsweGdqj7ZRaxA3VXUEz5t8gRnkNYOv5z6VJlN
5eMpqAMDUYgdZXTcMH6gEH6IBE0lpeSoomDicsoUUiLTi4U5YcBeCldGBG2dQg3maKf3LN0sHfaq
Ja9GQlmj6/WMPe6eti2zBVIpg4nVNABHYubAyg9dSWRlZwzekPaPEiY1slMkTXTZ0RnyeZsph+0y
p9d5WUwf7/pVS+xP2RGB5UScR0frLZVTQEIzICRjPMJdobEfyk03k26gMtrSGus+FMlLaNGcmpzT
4qKtmuRMWdf1h9mqdQBUzX0aEYhB0jMyM6W9aSFKpVWDzTLUcEFK+LY6qkGPMz3uYblhIxtAMNfY
HRfCDZhM4zhQ6GnaJfxSeyiIU0CJzh4xmTRF6Gat0MAVPdY0T7nW+276zczQzA8jETC5O0jUs7nK
1K4g70blHoaRHA3GnEyB5hAweBkf9swXoHml84OZdkDUUOKk+RRIYGUeeKSTlXEukXJ+NlT3lkWO
VEiyN1sodLw+Z0Ja5FDiyEradDw46MDTEqaWTlgWEgvb3cNjIgyeXZBAjoKoRXZ/K1QPi2NvBy3s
vJ64EA7krOCiIPRBtw7Yee7U2PnkFDKjjyP1KiTpgNkgXDDFIVijzzj8apbtdRNfeK0kbKzO4JVL
3vCR0keDUoYAYE7qTT4GdrFPGGltSV2+7bXnUjJ6SRiHe2UKZYgUWMSCgy8aQcOFhWBb5Ws3fcu1
cgtyOn4ps/6u7ovvwKfUF3T95PuF0fNSAeih1q0QUozgaGRzhJz0oLvympav+MUfy6Jyg7y1jr0z
qEcSTD1bjAq6keixQh5s9s0nR2GkzYBwbVHdJQYDMMKMcf2kI13+nliAfjSOBb8NQvUC3u8cv9rj
csxcRdmr8DVQsGXpdrSbbq8SLEZDbToUNW0QxV2VaKSlQd1TARI5T9I4gJ8ZUJiiasbyMGSVzT3n
O9jfD0gd/NJtry1dywS9GEc8vN4VXQJwSFdLMm7Qmfmhe6YzWZg4nJcJpn72GE+2zuGbvplNFFqs
6XReHRazptyJmqpYqsOuXW7MSbZbB0XmOWpQwqrkqdE6IXMVilJWpHeRpJCQAF4wgjzTSzq13LiX
ECjsdWIPQ4g5kzJnBz3V31VtvsxV/moZ7cswEI+n26OHnJbBQG0RssEhzyMHnlDhis+dTX2zUTkt
vqwnOj3kjTf28hLemTU3FCfELOfl0wj4E97roxlDq26S5mGMGBAxB9u4vTUERe8+5u2INSvtTktS
BjxzPCgVhP6yI8fXwCGh8gbRtB6mNpj1dV71pfwR/qXQsynRSsthrt6U+M2FXLQRbvaaZwTIFza4
x7ovL64bmbtk/Ri1CTpx1nOESEr86tTLR9XR15oKCjCHTavWngu3H30nQQQ9v449vAF9lN9UJTrr
axzLwiFkUxXDlrO1chp0HL6MRgj9gdVLZZ2MHIt1dQJvGcZbg9SPjeIslqcSrLDvwofa0b7T7KxJ
NLrVNPrNZS0uIZiYJSIkSoOP5wuwzaMYjEtcvCZKfgTepfk5vpndsNAhHAySQnPytdAzWkx7vNoZ
90nuSkaoke45qXvgTW34qe6+Wa3z1TRsH9jli6BBonYIDRtz2FUp9OhKm55JYSHzec1gQmK2ySjn
gW3pmKkZJMoXUbCL5cOl6vD2R3qne1DL0NKCN9tPpKltlJ412y86GmimzDtLJyjbqvpg1kL1dkbD
HFljdcnKjJP6fFuZvOQ53yo2ShgCLmlOdfeN7h67YeUPxoIemFndC/x7e7vKxNZystekx3ghI3Dh
bncPcD5DMZzA9UyVh8ZWPG1uR/wbNTaESHjxFPH4FKD9GhgQm36YbnFHd0GovpJbhu9JyQb6WmHk
SWm8ETrokNqYW8xpW+rLFCVETJS3De/LajjeEW7txbFxXFoOdBDRELeCw2X8zPQfa42SnejbwUxF
FT/a7Ox1AahbKRAx0dzH5Or4dttmNGkxDYVauxUZsRpRiPu9IDWEnm23rbXB2IluwqsRC1CRkfoZ
0zRBRA2oQSYzerKweZvCGzmnb/XonFq1vbcdusd6g/BkHN3NIGOPY2AJwsXSvApLkEn1Rb+sgZed
LKCdCaLkB9K2hKa9Lyp/sOLs0AND9TVXIwNJAMhrqk0c0x/VLED5sVmw8U9XCzPjcbEGpuNFQkJ7
R5SOPdabJp99Ay/hbumdF8AENFGE3ubXiE4vJZtxjkyCUCWBWPGLFX/kHXLxOGEMqhSPqVO9xiEu
lXqLftq3xLq16hmxJKrCKzRZy9hFfSoYrHvd4oxnNb5xp1LdZXO1pRZvT64zca6L3gcmIJtEzLpv
W/N9Hxs7SJvXKeEuJhIVp4tw4+f0fujr6T6enggXQ+w+Q7jJef1uzFqXfsWD5hHkdHarsfQ0e3ru
9BVKNhQcEjISr1JMexjQKq+F3wCOgnQJ/MQbMJLvS/mtzdkrxo5VnzicjF2EjAU+kRZikpqUJVg/
oXkgNs6NLB8bQrwDK+N2ZbJsO1JZ9xBhDy0+hJLOQwAdwNlRQ2h7pUD2NCrDcwnwZZ0bmn4omhtS
uha2d4FSPwkPuaSacHDutWUrgF2LwJzlbnbXt1+jvkSTRtPdcrdJmqdBqpdYEQf03Vqo3aEV/AxT
2BFoxc64heLtMGrfTNdmGFJgmwhjJWWCSGNpmUGMGxDUneqadQMPNzYSk0Jj2yYYmzoUNFXOg29E
XzMz4kmJ7eeFI68xTD22wLLi7EhcLsh/aAKJ+rVSobWC/t6TNnNEBEVBj0CjVrsUtXK6tVV3OrQ2
HQdSFLYlTquN1Ntu16LIqBJOHOrYnyFzk4TKzGZllffdN7WfQr+eVgsnwRtzx+iM0pHvc6khWFRs
w4VJsCDDrkq7ay05IbpSwH6o6tH8oXCqwP3CBkSD4PAaNpsvRTwfHeAhPvi/fd9VC6qS6twbZDTq
Ew3aSOCQKllNWcT0JHZpAZbWRbG64ZRlXyCLcCLum8VrUlvdUTVgL1evQJbOuUKDSB8HKJwIsw+I
Rql9JFlc/acxAHZtCbzRAEpuI1vrWY49E6+kvVME65zTw9xjbKnL/JKX0j21Sb2fsnFH6rRDERC3
JwMd2jSlhzkzSJ9GN8ivPTy41oDjYSzUc7XcCBwJXj+WdxaCs8BGIu8yUNq2hvsd+2kwJNonj+Fm
mSdm+lGmnFYMJgt3NwjUlUgB3iKHVyiZAZi0oueSKsOKCVJSgaECj6vZe9IPJ4J9g86ZL8kWgAYx
VY2sX6B9M28yYtKqtNmNCdkQTvuRs+7hDfdoqawoBobygEqBhPCypP3W0LuAgYmS44vdJNqON5JL
nVXSUbGiL0ZHjAFvRDqBQ9A4zJxbzXxTiSrynLhXAwFRDOGDG15JVrFHiQc6JGltxAfn65P7lFgI
mHTgVzVR4IWFuSUEJOwuPHSsvSe3m0uSh0BHLqHkhGzZDLVcyjfHKTmzqcWb1sYEfBfflnBs9628
OmV5I0cCm0iN5XzfGgeCBh9lYZO3bkrOWXEBqDujLzlp38v5tlVLC/Ev3VZbQ2ULvBddsOzEZtQK
7LeEOG6giOLbqy1/VFyEH111S6+s3di96/r2F8Vg0AmsY8Y9MT5yfL8wUDA2bxxioUlTm7uTWXoK
1rt5Kvys6XduTFnj0PBkwVkbCI7YyhIyPYvIwEZbW0GrpLdhX9Kp4AvzZqngMXPQQfUy5PvhnLjY
g7bLDmOePPG+33etblxSlZlexbaA75NXQdnulQ7Yw+QMx7oGc2u0OoEprf1lHonhKNDEeI34IIoZ
F3cRE3zYHhh1v4fzlB1hjL8ZeVP4JhPGpCQTh5ONFy3lc50jD6AqCOIZ37BqTa8jTQ400cVH1FGj
ZgnxHuX43sEl4kXFAUOlLRUUSDij9gC+EJvzIJmcom2Bbhq971VTvBn2BCDCXimkFuPsoSOoSpFw
3EYSNkT6sRKtdqxmH5tzRCY8vNORoLktNvBxU1ecgNzC5UCZMnUwkd/x0kYKUdhEw6IykjWRb1nL
BJRgrndKzQOUOyKT8+SkDCUqLguRkzGjbmBaQLcHz0/UXqcxU5nEoAwTSp95ahU+uFkSMOlefAas
EfgcRBdj/sBJzrm4WWA4qbFdZo0ct/wtJFTKH03eKWwj/ZFCMQqQBKnD91wQN1iq6hXMIrNDEwZW
Wfv2EKUPILsPakaIoMT4VtnNCxmc0Gkt5yBkzbufZCox9huo2CCFxslHgLLTbPyFDLvSYHaSS+mM
xpbv56JFCs2j9VAjHAyJJNZC2nEk2IKm+EyG+Z3oxgNjAKTZdvPdrYjhrEiQJTGAr0MlHcfIXu1Q
QbqAZp6pF/v5J63WBzmG72hCLjAB2h1KaHR58/KckJe4q7XkLVa1o1UU6JwK1Gy2ogexbRJbHlKq
JCJ+suvmfQKI6+NTIgIqeVYFhO/CjXEeGwrsH+CQ45tuLSdRFy/93JynqaIbENOoMcxvzA3Rq9c7
aWtMc1WqzdwiSDBsedE6lvns7Nu2FzwX8kYtEWDpxXM+a9G2ohBlWWmQlAl5Y3KxlVnX7eyClmLF
ViDgs8JO0vawaU1/SrrdOKPpqUzzYxbRmRbmRCgG2eaGmfSB4J1LAurXBvvsbpHua12a+OjdIn+G
GxS2U4pziLyXaU5fSCVO4RJRZOWh4430uT1gSwxMUyR9Cv+MREC3TRCWVc0XLfk6CfZbMkG8AkyB
kReAi2L+xQGO9+JOyo2V0mka2qcOY8dmrIpyC+Nlh2uDZ9XBHFzozlNHPjwJIMu9YHTHXsrAA5e9
bLXnbg3caXdFDNN70ilrLYkJXS+JJWCetxJseYxTi6Ai8sXYIiiDSpLAUjweUc3kIzGpQI0xLQKw
38BAsm3f9OTh6N3OwnTZN7r0GihwpKhu6iS1T70Wb8060w/mu46ZElUSe+k4Je+zTUu3USYmq6Qn
dwuymtCkjKzx0qW5WwbZsAqm4x1tNRPDy0SWXRkgH9L9VKL8mBJ680p6HIz6tmduCMg3PpOlzbk4
Tk6pJh2iXXIQtiDE1DH2qgKqTF2Hn8mSzIGK+hOHerpdyCNgh0pzP2QEsxlgC7A1zUS5hfntUvPS
t1xGdlFFJWIPXqoT8uW0FqOtEi0C+cRNppBDEg8nLXdoijtM3RNmo8i6Ft5PHPuQGNPcKI96lH/o
GNpBRS9rDyw8hCUdOHtR36ci9qwBL3MURW+q0ZEPxqcFGJFE+9ycqDGIhtBH1eXUQ6Eh9ooJKsyA
zuy5Nvt9SDNQNMm9VOP9wIkBLa3CNKm33mejf0bXdzLGR0Pq6dkxR7SRArE7QZ94YrYOvECUG9IK
kIsewYTEuKRT4qAd2k0VsdEMYYoXFTW9z6iv2IyhcWSPRn9lKPLMr8ldyrwM0FQhE6MxGC7JEFSK
yLYIL9mcRPRQJbSjiXZHtjK4tyTbn+ZGrbcibzmDjXRp0HiFJ4bl3xd4MT+MI24z3U5YiG5h/Xee
guwsYFw/+sC3iG6oupTYzD0gsx0BHvq1u0QFoZ128j1fzOpmJJjXHPRHpTLMUzr16xbYIwhI9AQx
4QFygrmB5lZcpFE/NslqHR/1ZtdFFcV11pmPvdQDIgr5mV/MhRdThFG10w3J4IPys4+ry48/++OT
khyHeyZGxzQI5mgJTwaCpU1Eyt+BqQjUBt4BPpI5T+sntBQxioFuvOgtivBmmsbD4EbkP7nZ2SHZ
r2ht5aB0C6NAPEpi6mm797N6cuNjXvbdPcxm74cdy0ba4DVLnB7rCB91F7cHqc3fMJO6R2WkchJ2
GcgSYZRSClB+q18LjyhiMz16sdbed9JPInB7mj1FRlcLTTKH8tluz0XU+ESzIbSxEHEhdaiiR/4t
sYsRPHLGSZcHWZSX1wyTys0QE51YdXmx6bokXSVh3HZEu3WCzbB06RU83n3RJ9OOXieDSnqPSPc4
yrRFKM5o20oPR6xXzZPjV0g+/ZQmqZ/F/Z3WkedhiSc7LfKdMp2MabIucxjXwTSmMmg1uXi6aEn9
GwpyilavWz28ajw48BikuW3H9AMewblvDCj42fJFof464Yw4qEX6QHKgeSrAL1yTAqZH0+V3teyS
HaGt9TELC4QEiXqDgQowuKjFLiJnyTXa/NCUocvwUxzMphY3ISkavdLrHO/AEVKTBKWKZ+KH760U
KDT445cyd3y3a7ONK5foVUVdpBkpEU/sQbWunauS27akWR4KZ9xCyyq2Za81fiTcdKcjrjuVuoo6
t3J3JfHbhYZIo2Js2KPuRz9UKtuYXBuk7IDxQyYjfHkuhlr5PtH4H12aflLl9+DA04l2OcjF5Elt
O5/3kXGjEZhuJqp1VEjzoL2ad1t1op+uuTYHoFzlzW9OmHbXvd8I062CkR8RMe1gCsoIRzMlX9UZ
n0szFGgRx+pgrp6/2WSk1uni0Ew9YhTFsILZneo3SIqLn+TMOBu2z3boKwTriIB5fCn9zKB0rSLo
1i8UTg7OM7M2tmUyfPnh6YIZUx2UNDq2C2+YVITRfS/BY5pjcmiMFJsD5DXfbvr6kKp37JeIYkx2
30rDmi008+PHXzxJmieVVU1wj+sp6LCwbcLSnXdkZgrCzECqQ+AN5pRXZAFUjZPKCO5l5olICBPz
DWPa5xgvN0CSSJY04LNQj/fKYp2rJPSHhOmjRtfogOLS3tTWMAVmrR0rs0ovYrVHQhtBIzdnbCVm
4RyiKQzoddwPpM3iT37Hupjdm3rlKxPlZhR2OWFCcror4dzwKkfzK+S9WzHt/2FhDBkt04iM9lKy
HztdsZ3WZ514U9b3bUVLP5inqoEoklZ7panPKu9hzzSa4VS4oqEJ5+IujMy9hj45LZiXKX3K/51M
85mQn+1iJUww8+zeUkThEeCmrmKhGQTOoN0I+qNVpPc3Vs/4PsnEDa3egIgk+8o6PkZrF28ekFhN
qclnatJvS2ZrAOFZXYvbik08hJav1EV/sHMXxOZ4V8BGuYm0iCZZjiS8FiRUr3+8mQTC6FgPviks
ulPfQ0quFirnyb03Rxo6dvJckWd2UBRi85Sq4R2b93d2a+pnIQnnLpHGkEhCnEc0msd8bE5JyvgR
UVrrCZcVQhjQSC5rrFIWERFloLLonEJsnWZ+NOb2a5WVVIDhW8ZU+i9D3P83bP8BpaypmgoZEavm
/2zbvntXANx+xMm7wtn9Z/P2f//bnz/oyraLgxsTJsAS7I0omDAd/mXh5p9wJQe6Mv+NWVgAR/yn
hdswMHebgjxig6aOgyLovyzchv4PU7c1/hFpOoRskgPwH1i4GYf/Yr7EeiBsgZ3L+s2Z6upzndZ0
rRHR5vrNmMRAeaxSZ8qVuA+83hwKEEtGF1u1o/SA+nTZuEihsOCl4xVyUnWU6hQ9m6Iyj8wwXtOx
/cLUp72pRyKsTcY6lhxW2wBd1ZHpnRkzSiEDtvYWh7QOPQabS3ySfY/2mvyHAgovoaYl1sPF0Moj
L3NR+aTNIiCR86fEB4rjoKVXmn8Jox6Fy0IcVBvW4RYblu4J9q5V2gvJRJulB3NkQEKRXkp9xPjR
tunFMdTqUtJJ2Vd1ODE6chlvM5z8RNjW7k2esw8zKcOHwRnLa1zoFE/jjHo/wnt/jLLFDuoG/0ih
ON+0XiHzG8gqpo0S37Hfrj1ZUgXRzzpFdlMptjzVc1kiPQLgy+voRS4WB5bCiAKAW5jfRV0Fhe1M
Z8XVtD2YKuPaVLMRtIzUtnme9cdYKwl3tWeIGa7K/yTisN2YrCZErKX7YElnwTrfNUzg6POiTnaj
G2njZGAuG19Jyuk/UGBOTMZZRMS0O8CedFWOx2aoqmNVqFZg4prcCVGCEkzDoTjWpjvdzYpV3jEv
Q0Rl88bf5FmnbmNOZztDVuVFdBaeAFbBDXqS4aVPhtqrlNC+t/BI3s5TrpzbLAyf0AJYB44EPYOS
RvoF5TelS5XRskeZH1qiOid2kaBNqJkaj1UMj6dGUtultO1ouSFsYg6/mUywGcIhhlBV8ZkGjdYl
hwgq6Ocw63S7nDD0WteZnyEWlkdApPrqg6rx0eCszvhrSTBlCgWFFvcUr2JerenshZ0R7Q0dWXE4
t58mutCbXgDssWN9/Mvd/B/tov9nTAto9Pznd+zFeqGPnxj2/7zw/0vWvMCV/z9vjQ8y+V/n9zJ7
/3lXXP+Vv/ZDR/uHY5vsbtAuAdcaNlvbf+2Hpq6rRBWzt60bMH71f+6H7j+I83Tw/FsEU+kr7uK/
9kPzH66GxV1VmVdicV//vv9kP1wBA//tRbfAXq+fC24DdCndVX9nN4zLiNZvQpAvdvZrvZ323Wbe
ZneRh7DL7zc/fTF3f/21P7OsNO7116uZQtfWzRy4PoBe5zeHfmIWXVTYQgZ4hH0kRJfZS/btTtxp
18VbguGGgvUPRALtX+7w12u6vyVgoLwl05qmc2DfjoEIqh3SqR2lFneI/eRPd/inq62W+59YGCgu
ow7HnQzig7PL9tHR9Vo0VHKT+Zyt/2Dh/5W2wI9nAoGwdffHUtFs6Ca/XMxJaIu09twE6SHaZ8ds
N27FVt+nuz/8bCsH4JdFAtQBBpkudAvVIGvu1+sUyItio22JbfJUb/GJJaTO8j56f/ZxXu6b/wyQ
8OO+frneCpD96UsEsY5ZKhEV12NK/UxFvgNX5TN43bV/utb6d/3dvf22JEvsbSpz4SoAyZWTE42u
1M+3ilee0i0IPA/IX7XBIrJrHtEO/umbXb+5v7n6SsL5+U5JaU5ss+ZO8ZryQMCoC4odg2r/r0sz
+L0mt+M+/cPCWVnYf3vd35apEZfFqvurA+vi7DQfvAHisZrCaYM40QN9+BRdCEU4MAE/xqTp+uU5
vfzfPCyOqarOun4tABLrdvHT7zwXMXpqzj3BsNW2ekD35wWX0nkJim378qdVJZz1iPf7l83BlNOf
sDQiTX+7XE3/QU+0tApS2tPoGBI1OhZFVpH7oteHfqpBVJaWHV8bWeB4nTgRCTcfj7mjZqsTgRZs
HSpfo7TInrHrE6ycQmrwRrl0V52gSsNf4jY5zJNhPhbMNV8tp2+ACeBzRZCOzEl36dliSlW/zFIQ
Om3mtMaczqY2YvRXmNES+dIa1kl7p5jnTO/iZJ/VRfOVM20mgp6g3xBcQtlBoqtxSuLElBLxgkq+
72InCz+fpmUvMzcUhI6JelvXZ+vqOAsOU73onP5EI14yLk+yovZEuDhkp1oqh9Be5hezm+lwj0jK
vloLlWibGPPdKAm4dKjXmKiG1bUqNOPdUOM6OvSOQc9BlE4fJHTSmNgxdJCYRdGSbfivPvMzsoZ0
FPpa3DxFBS+8nWq3w3gyZ1UyKzFJ92T+xAaNa3AO9wiAcnvTVgYZ2COu2F2ctSUjFcO+ZfRqCSZ0
LVavAePvFeVv8k68MS4kdcSlsxmqabxYA7GTdNWZS22SxCYDpRrEcCfcIX5LKuJJOeRCTtzYoYHi
R3MxynsQQpLXMRX9mYnG9MUQSbmFGl/dh31uPPbmmN+mmiU5fS29uLO0brlNcdM/jj3pfkMhoh2n
eeR1c5MzsGRBx8COSlBqA9l20Hm7I461zFuqmiKig6aaEYvp1Zmm+wnrEZl+7TAWbZKzqHE5idJk
FCnDxOsFiawzRiNv/QL9LpPy0QKfee1cWd+mSW+d014x7lEJNoGugTuq+0m7Cc12eQznaNo1DW8i
hjsZrAK1djb9HFLPG/rA7KcP0Z4fJAq9cg8mqiDVHHE/HhslH7daW2AAC6vRBDGUFdo3x6J087Ws
6LNNaKiNGdgGcRLfQQ11Gb9wO0X9c8mnsZ/7pklwC5tWHW8il/BtzMFqgXd2yhkjp4rAgN+PIBw9
3B1LEI25u0PfSgeode0MfsS685up0l1zFu+Xcq4xCXQxoZ/E+Wz1eSLlJKsd56ubd3iFYienISfb
FkVjnNpbsMM4qccw0p/paZgxlmNzmX2ebqYhE6IHKgwsPpikbh3AP0Ru0T43iyg5GXPY+E1txsGo
OKPXdkuFbkitd2pTtbGnibQ3UMHL2tnhtI6E7+TgR6DX2GigUvEQGenqzVQQgHWI4i8iA2cSztoS
zIOr+4vFBBqCY6P4Ge0/dNlhQyVnS0k/BNlsOG8LLZPepCr9cxs1jYcmavTpt2mwUpP6laSfUGwG
y9AC6Wp2MGA6QMsdlifSN2PlDhPBouoXt7cdsOmN3CdjP2gPsRVbeE0sE39xObhAehRGv41KOoqn
qu2MlQlYkVcA7Dw3qoiRWqb6+BZSQz/i+sSv1s2tywBdPSsL+XCMnqKCtF5MBJMX89wDm1ft5bGr
HOMICJI6Cy3ZEQ0f5AKF/Q1dVVSemfSsDIhu+gp9WMPpCt/IaoypwLdACFTAcylPYeo6is+RJsx8
qykQCBAhPCb7JZnQdcu6EncMH+R9WTEC6zsDV3Ep+RJ0/Ngk+SxOx/CtKevqtmgMqYEbUVrib0yN
nnDuFk3QyjxkdUssogYY37tpwM3nc/JR+OVMiGEsQsYDnqHXqRPgWigfE3ueUS+7I2j5ZBy92Ao7
vHz1GMzAObeuC2TERG81dwtiX32ROyOOGTXxNLzRpZsIC6btrK5yD1dfeM4Ac8BLRdJaleqjlkXF
F6b9kd+07XhkjnwxOpoRzdpEWHi4/Nqe00vLk7GJ83WgVibzRmLl2E1ujp4D2LJeaM6BmCXtNLn1
YztHjtf2+l1SO2TQa84Rb+ZbbTBBng2akGEmkEHHgop3TIHBu2vHW1MJTVYtaDxdCvY3FJXT0842
y48Bn/ddjAngmKYu0hpRMTIYBo6brq3ela4JbJnY9KAlFtsTtfpKohPMaqflnD0yQBNlRaB2mCsP
Qy/C7wykSHDW3O+Lhm8ngUi8ayaleOiLIaJsxdjjJbENyK4PlSPlElNz5nDBFGrOQ9UgepVTeE+3
/5mMqYQgmOZB72btMLEiNjH6aM8UkUM0NpRn01kr6LFGEqrpMFiFyRdv4bp4G5KFQZJSlz2BnUvK
gHEsUOaHc1WzRzTyfpjSce8UPRGhQiFxdFGYjTMMj75NogtPqJ+Vr6Hd0j5Y8NkbVxEV2XLOk6FY
OzW4TOQ43YkUNB05vzlfHH0TY8RcIxiKV7pV+xmksmC0pRYMA88/vW8rYqqkb+cFKVtFVu8TWyvz
x5Q3VNLOq5cfGIGbje12ysNxmzjDrQUCd9OjL7RoL2MhaZKjZPDl6c6o7noNWCyUPNcbYpF9T3iO
6OnSrmWoO7OZEt/5tY/mjD6BET7b6VK+ZCAn9i0uaG8Y9I4tHge80ayWAYPRcKQMuOo6o76rqnrE
AyXTm2VylhMBgDH8PrLClXMVz2F21dyuGI6jQoCXmk/1SzeU2KVhjz5XgD4dEg7dXF6anjnRLK0I
8xfhs96IlUT1O0lbWYRy7VwlaTbvy1QARgk75tdV3Rxp3edfJbzs3BsaoU1nbM3tGWAXryEzTC6N
rTjbJBqwAthg52MNqhkT2Tq5mevpTzF+2r+rjaiI9LVHCZ3A+a026vK85afkUDl6yY39sZ5iFU+A
KeIUDb/d/9PR/d9fkOtYlr3yKNX1A/10aEYuhxiyGRpqaOR4HkY9DzwPIUqb5iCA+mz+eMV/LVJM
lSPz2tSFyim0325RgUpY6Uwu6BF0PGgX86X5DN+EPwS6n/n5E02n3Nj2d8rbn4p3nZbwb0d2Lk3r
xIXuZ7qm/ludQtsCZ1+d8B6+7Z8Hqtz4Nd8C+NlpN/1u2n/gcTmv9cr0hHQMYLGvv9h3bvKnHsK/
/si/foy1nPrpOy9qtawJjyoD9EOL7lteEjg+MtjJ1+EW+PqGd9YfrvmvxYrJgQ3vgUsT3cXS8Osl
7dGY6gx3RqBmHcwuqDRhesUB9jza/cff1/f/2pXhUo6KKBomJF/pb79vZk8Ouu/VRAd/e2bUhMbA
Z3d7+PvL/Js7ctd+FmGJhi6gqP56R4CPmJ4VIYrkPCQjTvqAH9Ch7+hO/6EL829uyHVswwWtworV
fyem99IwUkNr5qAzP4riZMMCUubd39/Nv1mZK4tdwGVXDdf+vXadFhIXhT7NwdJrnN6+F+0fLvDj
F/61XDV/ucL6ff606MZ2ymSP9YidJbqXvrZ1LgjroAfEG3uPdMDDEJUDMNyGr52XbPtTEzjB39/k
j0f77z7Db0ujwpGmLDmfQezojPBOnYMigAH4v0m7ru26kST5K3P6eTELb/bszAPsNfRW0gsORVLw
3uPrN4o92wTqom+11A+7pzWUmCiXlZUZGfG1sqAjbvWOAGE3VEreo19J3K3HT2WB1DkqAMWEbSju
AEuJzJ1hSV77AkY7nDeWlxPXLLYk6aTxAipXmgYaW1mSqEQQLiepK0bwdnSH7EX+ERyLJ60zexsh
DFhl7XoHynkd28lFcAI4qJlbrE84TefhC1RBRE5XlUixa73gaEHLA1KkcvgDsvU7NHggnZceOlbK
6zT5s7ZDTSzwy4NqhLCT7hW3vw9dcnlIB3BwONE1M8HGskbNqw8lCVUOYG2wRnu+IHM5mulR84Ah
+8bcsKeeGszMApwYZlCVFTolauCFNIFSIMeG9b3xInFQgEJmywFu2+OPwXXI0FXeSC+jTQnSrxB7
gzwHVMDWiyYPbd53qFA5eAnaeDoB2mlCCdH0r7ubaZc9nz+Qp55tZU2i8oVREtdtQVBFhXbMxOcS
PSvJ3xzRB2vswu+EPDK9gHiTEQ1OcGy8fgdclClZ4m446tb5AZ260fWAqJs1DGOIj3EwFs8/kkx9
RP/Q+3kLArkp1z5sbYK6dzow7vd+pCOPdNA9wx2PjRveoYX8LzgRioL4w4ksdwNRKV76bGjNamqX
wpZi8hYyfNZo3MqTB21MlPLs9gn9VhaqcH3pCqULaUxmQpk1n2QDLRYPNwbeXBU+ACTGELN8A48u
cKeuZvEo1e6Qx7YiZqjCOgMSdVOBMEDkOLJjSH2AjLp7Bz0lCkm6G39jua+tI4CqGUpIEjw2HPV6
hOiPFQu/BAx1bHpLz+7U6G4YVEYEsTWNSyPUOpaZGICXjmBd/ccxuU2nr4xNuXHbSEsD1DqN0az6
KQ8DJKYGkNsC++1luON3KoMV+7S+oa0MUWsDDymHyC9i9+f36gC1NrxwS8EaphtdwXtdyBhhy+Zx
W46MusWasAtkocPIBmt2RQux8kG50jzuAHlzxtiYtqibrJvRYlSiCwYQStP3utvw3rCSfRxZYLZx
Kobv3aheajIU47DtECeT8HK988Af20LB00C5QrLAd8I/KcfokD8blxDTuamu45fZAZp9z9gpG/t9
ZZXaillcKdk46AXCIADDcZ/F0k6B4K7gaJbmQQDAG3u82T1fZMQJWxER3pcA4xuipoNdn7rasniU
mnmCZSAvd37yFvJPaLMBsPlWPchWcxteJ1b4FKFYjG5sAJjbx75+Ac8jawZOIwiZqC78UbehtvCM
rEzeJh/lwMEB96INUoLelPHeVY/TUbo5P+GnB2Ztjdq/cuoXuVAJ4Ezo7tCKBz2HF671d6L8alQ3
ORo1z5vb2sPLWaav9HaK5YZDY9GH88S0muOz5vAuSJpufiU6WtmiHpUh1wRiOGEHdyisCi76Gh0s
ojdaoNy9Sa5Z9sjCUDcvsFYilKt4WTSQOVgfmAQUKOPYASyMjKNhpt1j0D4kORrTe3DMnZ/GU1OA
lPFIWeGtLPBgn1mbinqgNwVdKh3IQ7kxKgx65PBRih7KghGxbNx2K1Mfx2ZxxWaFVkDKVimBj5Is
UAbvhWzH26hkuqUPsgHtGroMYXfk2letZxyF02tpbZqa0JIHqUrlY5QgY9SQIkXV2pcGxgAZU/lR
O16MD4VFiEqFGB9fRrY8VeCFC9RnrHsF1sGYsW6n3m09IsqnGj4foIkcxsDSCmYPlBwdqWOoH7Nm
jfKgQhqhoNFh1hoBiAykR2MQW57ffhuJqvU4qPs8xMMt7cimmNDeV5jGazabuYvH8V5ywUV04CxQ
ZX4Jd+jdc0AcBwKwveAIj/ml+PN34vpLKG8J6mGpnA18SbyPdsUt9JksxVPd4pqN52EtHuUq03mc
lV4Dyc5Uvadj7obZGzLjDAfJ2o7UHV/VnNBIJdnzYLZIeHeCOEz/kW7+cn4NWduEciFhDiSyiD4D
Z1KNnVi2D2k0PfwtE7SvV8A2oejk/Oah8KTy1SXISY8/bUJDphSJQ10QNOTZ1o4wSfqkrIW8caIW
wmeo7gIaqLjnbWzkoJF/FgFIRNIEVFUq5YemPlRBpwM5jcbRb/VDr5tIzjhIxj40b4kdXXMXDIOn
l/LaIAkRFj6pKPzMh7JE44Dp9+B77QNeTw5Q4Mi04yB54RU6BOzwG4qqP5+HXVumHJTkc10aRbCs
GY9ywoGlF5yFkFseh6/nx/iRlVzfljoyTwpPMM4fR3g9RoAtfB2tfQ0CgcHBiwZ94PdJbape+HW+
0L6ESDpDvxgaAdas2RfpleAMbvvCHdgZInJuz30J5UIMVGFzwLfxJbFxk4Fa2VRHBWRk2jMvj2iW
9OefPxdIcos6SabyZPeuh65DlV0Kaw1JbuNKDtC417ycn9yP+58eksQDZKRIBgSh6ZRwn+PZ3kJs
1eE9JbW0V8ntHzIndoNL4Q7sfSbiWHCwHSSnuM4vk5Zxy22aJ9koSGTJMlCdlKdEH6MQB1XSfgTx
2vXkVAc+sJJD6KL+XTpzjfwbZCMADrJhnA342jqxOslVA3+JkB7P5/UMCyifg1OnbEki1wXl6LgT
v/aW4RWQNjEFAGt+IZupLy3SuMsM0q2+lMLiUGtmqgE9094mypOI+o16NaJdFz2o5xdZJNuEXuTF
IA3KLeWaUOYiyGTA9hQ854Fwr/DJW6TKdq5EhzJUjyizX6n5ox+DaxbaPWYevKL46hjyEe9ILxHU
K0zgtIv6xANvjmT+Vz5yDcTlMIoZpcwg208G8wGw4dswUcA+wWHjeUmXX2JFydNKrSCW7IIbBdxS
AOFAgcc1rNFCn+e3wQ6sGIxlrgLZdGbeeyuc1QGjV4Afxd4w6Ixp7yv+hApp67TV+NKE4j1Ipjzf
aK4KKX8LA/TxBFx1laGf1op9iIHMCdqfC8YlT7YfvXJo4yP3Fv4PvMjr7ckFYjv73ARavuIa5eIE
01AUL2IOV4jsYw0uLGAazu+WjeAF4/40STm5EurTMhg8sLI10sOgOx4t8KSct/Enk/tphDr3IWh3
ZbHlW0f0ihfNnXeg6DXBM4azDzww6wAwzVGxEmxJQP/DXGqY5Z74t/w7uLE96SA4EKVyzo9u65pY
ziDlUwJpSDq8FbBowvSlL4OrWdefwV4F7hc3ZazWRmYVxXUUZkj7DjFKzv4iAhg5tJOGSdc4QKI+
JHci6lDJbfIuTfZ8l10AKIvUJjAIpY2uztA7P9BNx7I0TkLHhXHI7QGIEMA4uZqN0CkbO9BRFipu
c7vehxYa13Ezq+DdQYu7BYJPcPaAPwu0Ii4rw7txUpAJQXEI3hVwfTr0QjM7bwBh2sCRRzthh945
h6QNWUMmI6IO5MoMFXANYMlCLyvMQORtkKAGkQuMI78R1xNnB+YsANZEjaeOvFGGCT8PMyyAMFIG
b7cQXNc8EKsB4xBu+NeVIeqg6yCyyrSKRwQH0hRN24uzfmyb+l4PvTxwwWd0frNsztxiXNSRN8IW
scyEcQ2Z8lbk2S5sZEaKasN1GbjnZAF99QhpaJc96VOsJeCcRk+q+GCEgxeWk9vUM+MpsW0G0H8I
3vCyQjtltdRLtQSVrlPx6p0Ethk8kEA+9/UX5kv7tEItzyAbPhi5sdMMAb2zIHkxQx6Sx3/PCLUo
PPqhoQghNE6GS1TXHqNuf97Aln/CmnwOg3K9wCOAohxNzkDyo41gekqOs+nvX3Fle/Ph93aTbg8a
DI/1QNlIIKIYsrBMuWFNGKZJE2D59+oLiI0Pvqshspt2KsPjC5uH9tOWQtUf1SKO0JP0YUv6koAH
Czh0+D7xBliE+C6vLNWtQnN4Fq/y1/MTvHmKUZpHAK0hmfgR4C5ccJhDkXBMFciCk5bJPLuKBHAM
DtNDwkFJCQrLJtrXmXH75hGAOCZkOmW0pZJm1qXjbxp5zqoZzwaQsZiFSdqWFLe7VG8y3OMzEkkm
uylk04EQuBNwJcopDEDoE1GEzkPjdEKw50WgwpuMceY+3hsn7n1hg9qtRSxFQTHDg4hevW8vULc2
y3t/r6F60juSBZIWDwQnzPaozek0QM+iIs5DyZz8fLGIgcE3uFiMBryYQIhDj70QIJ40NL9y2hdm
KJdSaCmohNAb5XDzMw/kZABGqfO7UdhcJKiyqKIkS9DwpcIRWeX7BrqTJCGRQzfELN3Cy4/9Ac3w
B31XeoGt/JKHWZgkn7ScvDCOKvSvNE58Ydz3UJDx0Pt54G9I21cMePqhQ11bcGKHs1m9M9vr9jla
at3Coi8kqHyCFm++ysXXUvpaKI/nZ3TTsyxGR61Z0FQDJ2gw0YE6ukW0XwsvCbiVU8U/nLe0uXYK
j/2BxUNMSecC4hrkY0ULVyJ7/PCoH5ID6bZKUhdMHtATMDMbCP3vDKMbwbIBmB2Bo+H/o4luvXoi
GjCMBM9gp3WhZGVA7wq0TyYYUjywKhPBJ09w0oNvcS6I9Vh3xNZuRWO9gWIe2kxlWui3FXO0Z1Qx
0g9qc+AaiCeIWslw0Ft7ZGmD2p7oX5EqsC3jvd9dNOAhASMXQBeMc7c9EGhXa4gYSVFyPYu10AvI
PKatwxk7Igow+gwDW4kSeKZPC+LaAl+HqTIVoMrt0XljJkcoSecutPUs3DDogijs3Is5ltGtzbE0
Sm0OnZtq3oDqtyODUqYtp3u/hkhn2t9CCc/mILApgy1YRl/6rDTXviY9Gem4MzKQPid5fhnm0tWY
N7dtOjGOyvaafk4GtabaxMXogsF3ielzMdyWhIavezp/MrZtIO8AUCjcKa3ardYlACuQYHZG+b2Y
ihupDb0xZmVZGFYEKnDhgybm1AJWwHFrJkZjG4JsEy6tvzWYj1ht4aOLDnI87cQ1zhjXj2EhO9B4
Q/9JD3rw84a2d8wfs/aRCVgakjhhDnwYkrJ536uQVdJlgAPS8HsQ5scIFIIMg6cTaGhoOwc6EmJG
ukD7rzpQKi5p+8kB3Zjla95cgiZOfj4/qk0jeNDwAmCYEoRS1oevVdF4WfI8oRhtXBVshTWw5aPC
KJGdzh2GogLnDGS1gq5myolU6NWMBkhNOSloZsKpsrUhgezsZE9gZvbz2/NjIuH3OtRaWxPXY0KH
b1HFHKyJY2fF+UsNQlLQVIBtS0bXDeRN8VIof5y3eeomYVMTeTALGLqu0meqqQLAsPV5goKQ7IRl
a3ZMVN3pfb0yQR+oeNQE34gEyNbKrqR7oKitrWZ2VCt262Pt+O0BvZOSxT+EbFQymTJqShGMg5hX
VwEuEAhxwjISAq1aFsyDTpDRra3VtuzMR81pf0ATrkHKhQVj2HjbGaD/VkhF7eMpTNkLor7ry7CZ
nCg1+W/KNd6pLinptocG7RatCf52C1pp31OEzazQa+N5B+OypGoEmgz3SBkHxSTUucdhcrDOVjK2
3ij3D75k7EeNRy/ZVTjE71Ma7rueewY07u78TtrYvQZuQ0Uj4bQGUpX1VM8+2FhxXGZHDgZLQZda
ID3IVecMINwXpsgcStFFGyXD2WxArZDh+zRLvzO7QvKr1ghnR5wsAY35b80tRJi/50elt8HT9gXE
POD3Sz0wf50fr3iyr1XARxRQUwCBbfDIh68HrOP2h9YwWj3Qn+BBDuiydQsc1pdkB/JFPPwm0B4f
Zch+oGITWADfo2Oed1UXTaPQP2Ukek7ngfoa6p2WNMBgxIOM99irdq19aa4yiMqYozmDiPRWBU+n
NaOhFdUC7/w0nDgQyi617LVQx2qu44RxHLj1oGmYgTn/75hAhmk90WjF5rIYqSzoFczg+LoHHzNj
LU9judUo0MKzNoGO8qHVMgPdiAfBlZ1xB24hSMLc/g6ba7/yrOv/ND9CLJKby4DaGX+S1IT6Gnq7
A9DHQ6TrCe/axqreMzwvEtRyRqcpTf+59tjv6u19srBLdvUiHFAMrkyROEG30CHaaeiK/RY55fcB
LMUOYP0HxDp4VUzfWe+K7Rle2KVOCyerGvps1AmnRQATPggsSGNKEpnpE1j9LH7Hs2ocJw6JmmHq
RAh9MDddh5HG+3ZPsOkQhNllLgtlfOrzKTvUCWgB9kcektwxB/kAoNxBuKg83e4tEBQoV3i8ARAf
m5B1jq2ahcBijJG+WyEEA6mDDrZ5abRyv4L+6z5TFE9T3aRzIwg7SixA8knktR4uHbiG6CdWuAHT
WmqpmxKCLOR9kYizzx/608QTZUdcb9Q8VGW0f2HD6N9mXNvQ2qhtSGAcpR3KnpFDQCS+AQ0aIHg5
m8WX8zFxq8CBsk69swZ/BDuuCOtgeLvK3X7XufmVaEY2y3+e5hgoS9TLaQatcwxieeIIeCt9E1xy
MqCCfBhs1a2BhWYeReIv6bHhWQysMPqHdNRyqZlFWzxQkIj5xvSRL0W7Vwxv0nD+QcMRtt9KiPLU
AeD5ocRw5FtbZ2mYWtI0BXNwCapcJ8H1rB/S7mVkRSEsE9S6+V0DpnNCeGn4/b4V4+yLAoHmOh7e
zm/PkyQzVm05FGrVRPAcDGqAoLZvbmcdgE6wwRCZP1ea7sUygUJQ9/W8xU0PujRJPXmEsYo4IcOW
5EsLcseu/tJ4HE6BNu+ALkUDMfMQkMk6t1GouyIMdR2sQ9gopL9HugAUN3RBCmwJlvEEaV9mzxKZ
tFN7qAoAnAuSR7pimQJtURTaCMxLkTlqJrp9ozPCle398WmC2oJBmUkgCYUJH6COooX4RnmUpevz
S8UaB7UJ1T70wd9IjFSvTXrjg7L+vAHWKKjdh6YruOABC+OjeqhqsSPLSD7NX85bYQ2D2nB9pcdt
rQ5YjqE/gj+8N0GeUzKGsnWDScgX/P+aU3uMk42uSsgTu4KGNoD0PERlxPFRTe/4+aIeECgkrFB5
K3BfmqRCESUYVQGs8mj6tYsXvvCab+gTtyooIGU8WmRNcccGXLBsUsHIWKiQ/Mrh+uoRbFlF+Bzw
fXSBhrbIhR4GIxnHWjgqIun6MAAYGwMUZPThtl8Jbcf5rbEZvi7mUKNi8hIqWb1UYNnA4g95oy/R
bnqEQklyOUmIJCvRHC4Kl5DKs6uYm1Opi5oMPruPxMz6+vKRs+gqDdsSNdorLrNA8i7dgSHDni66
HngKJOZBV4mrmnVxbk7rwjD5sEXonBdijynBmAcltYVpgITRwHBPm1GPZKCbG0SPqgLmhrUNMIdK
mRrhZPMQtzYVFBJfFFfYJdZr+mJ4IbSCP/BALFe/eQoXZqntid4dVUMHD3rUm+7QozOnGqGzGV73
EtRCQZYKafP0aerHH+e30eaMLsxSGzWZEbKKWo8YL9w3LbSP+sH+WxbofRpnIUC5MzZLmaBQNKTW
WD6et8BaMo0Kp6Y0m5SamIDobgEh9C8q6HHM7nZ+ro/RRdy41R6dLMAzwq2wkhCbQQGYPZABAVoT
/0H56HKq9KpQMYMEb+Sn0JoxyfMVerqHJrO0l1+MCpYmqWPQJzII/WtsUYJCHB+KwSGv1mwvOeKz
AFk35rk7BVUh2JIJ8zQ6dmTxhMgk9pOi8X932NCduSO4BbC3e+L7+B3MbN+gtlE2JulXhQQuONxt
wL5M4+vMuDc2Ez7LzyC7eXH+hx7ypAPJz6Iq7Uh24HDFQVMORPhP9nrTeFQFVPp9s7ChZ2jYChKa
hg0xTE+5hzZBdNVGjPT05tsBWU0NuWkNqXAa3sNHsRInaD5AfbLInUh1o2OKElRvVrZ/37QOxBXZ
qIOP3gM6TDN0XsWKoBvrhAWka/moTCAD76QXw+3oIqG7g+J2siuuMqfBg8W3EhNUbgT1lpjZJRC0
r6SbGeq8djTdQ0vIRqaX8bQ4TX5ijxgGjwQoYGIgiaROYQaOLp9XcApFtMkqR0jaAHcBHrt9fGA9
2bair6UpKobkQA4E+gecObDS7/0Az1I+u000idVev+WUl3aoMBIiiVNctDho2F29Ge/L/ajvDdBG
W6kbeeWP/KW4EQRP+AGhII8dsmz6lqV9ar8bNapf+fDhW2YX9JW/p2w6e4aSh0lYf1m30Ckq9XfG
d1RcDBVsnycZ7Dkqq7QEiJf0kYaKRfIoDeKyEKf6ls2Ku3H9EGJkJJCRsIdBas8YfKkOjYIB8iqk
xTLtGy+FESO+3dgsggBCehncRDoB9q+dhlgWIWjCYUNQ0V5ffR95sBkn1S3jEiJ7jjqTKzPUBQ7J
pinooKHtQK5WPgB55EHr7041wYne/wUo2WkXG1ZqOSzq5lbBHoqsBfGFoPxC87bhctejPXjiU2r3
zwJ4aUFjeRVeG05ng9ns1lDs5JWdy9iIBZefoVNhaJHohZJDExMw5sSsAtUqmtwDwZctTunu/BRv
D1kGTxAIBUQUy6ghlxmgczOhJxEVE2fSEXYEDFJdhhYolZ3Qle3BzfY+KIAhiQ6O6sJGAndfPJ//
jM39pIAHl4A6UdiiLnwtb6pZMIhTgPAHtKEgswvhKQMaZPrPgjrJEi8sUff8WENdOAjwZIFMJCCX
L0mXOiLrqbzlZFArA3wNrb84gnQVpe/zAfUDhTzGBHfe4wY9Jpf1ESvoFm4AbXhWhL05gQuD1EkB
WZbehMQgBKl3/b10DG4B2rjQUS3ivOw6hgQKO/u9eTwXRqm9U4HhUkoMGB0s1Bes7EBenO2BoESG
78y7cCNvs5hT1BnWPieD3k3akiESIh3CNKNBSwaZIlAGQl3TbASLZZJ4sRP3g6KfoomkoZCm2uCU
pB1EcOk6QvGgBFcT5EBHWTfb8H7o3n7hACxMUbeSwgVcHUCkw6nG2UTMaIYFiottyAgotu4GYWGG
OmeqEOtpoSHBB2z9tcZXz1mhMgLKzetuaYM6YVNeC4lYSkjEugEqQMCcu5VnOACDBA+kDWNiNc9s
usvFoKjLSFUSDpzUmLs+4y1B+Tb336bwRWFB2MgROrcbqCOWZRBRy3iYKTj9BknfyCxFXLA5FK6B
QenUYZeNLPe8eayBYTCgTgCdL54KyjJ1hOTbBJuN0Vgc4DrgBzUFXWBc59v+amGHCsqkDCrRQ4E1
8x8VyZLR0BEmFvfUO9qhvlOPkcuixWINjN7vuhYoagyDVayaUJ9z0jkz54HVl76xGUUV2q2iKBmq
hvcENbBabac6yRXS9zc8ZXhDvpJCJK4x9y9UIU9PF4yRiF1BwK7B7a89FN/rI9+LaAhSrn0vd8ET
V6AthvAzksdBBHIEK2BcnNsD/LRJ18o4kKSOeSYA2CWgMVjZZZecNUFETUPX3F/psTpdOBETicou
YcMEzwQ1of4whoIkgPwX4l8gOQfHUgTs7bA/7w63ZnJphdoeSaQOWcrjEQ6hWJPnrqXo6bwBshTr
w0xEmkBNqylbLEpqmITgZRV63Jfq4fdKmOjKbOmI0ytkbYcaiF/EeN1VH3ZGO+8t2cnxxAY6FJm9
wYV+BGQ4kLP/C20RG1OoiRIIJzFMNMOrlKuXx1AH9zg2RqN1wQE4PM0KdC0yIcfiW3nIDY7aVjDd
1eBAAlP84NUxF9yDdjlx86asHg0+nXd6IfU/fQeBCwWtlhpoMGHswxctEg5yxaFSn/OjM0qdvK8h
7e3kjeQz2pC2Dga5tiXSTK6eQhFaCHtCNk4lQNb4QXTmXYA2eR2dh/VfeeNtrDOkHGRgH9DMhRwn
dQflhobqSFXDYbZWuZfsqjL5rxWS/m/8vWyOCJu5/Rija94M2ZQXG5tZV+B20BiIHX1CzETEBKVp
hnHF9G8BCZqQNWvuxAp5M0swA0dz4pf6KXgLZ1BYohDAcuanN6O4sk9tcilM/FoBJ6+j+LdJGgL3
DMb+IPsSJKIlSqCkDqefv7CISVkCDk4CIy+dGDE6GTqIZdvDrwOmDL1TD5EningSxvfximeJdWz4
PQTzoG2FW4K0G425Q20PDfxJDMZPFZs2h1RfIISQWa5ZQNPTaAYj+zRE53b7MknbJE97pLmgk51X
h9rQH7SymE3QyDO8IGNQdJIXRNPxPFRJ73DqizFAeDLQTZ5VVdk8GosBUTFMWUhJPc0wIhiyNRUP
APOB1ftey5/9rPp537KaPOp24qQs0VqDrNIwmiJ0jsWYUQXdmjJIx8kGlPxQzfjImy+8V+33UiWH
kBeWk3tRu5EhXJbnuX3+dtqasqURKtQMc67UZUitOWl96wNgObagmE5GcHHhv/Hn89Y20FMinCTI
lpFvlaELQ82aFlaBBiHVHl1ewR1UXMzQ1kHhCX5rlwg3sSOl7Un8NEg5DB9ipVC8gMG4vjWM23Dm
zKn7cX5UW+doOSjyDYuFqnStlHUONgqptCM+veWrxI6z/Bs/zYw81cZVS7qRET9j+tQT6ElaZXUn
gijFqZTmNq8ldEoU3d+0QZ2ins8kpIJDXDAKZCTE1pq4gLHrtty4DhkiCBEZSF7QfHe1auR4gmIY
hQ/FPkh7DFp/wacvcvsMwNl13PPu+SXayPRj431apPmA9DisIEcMi3lhdikoDCW86H234tCzP9nh
sbY6ntkMtAFtW1ulEqSBKvQ8ZF46gPZi0f5QvIrtyKtAabjPLkmGfbYUC0IAiBZcgRHZbhxtYKkR
NwNNjD5AOt+m+oY2hHkzOmkGkMsINp0wr94gs5RZY1FgeaEHxXCKG+tqIAxEKY1AmE+oA2JIN4WG
4EP9zciV/SikoZMnYX2Vz0K+n3kltvsiCHacr7D6ZzbelbgVeTSPQvIO/0HnwUB2V5cQMR7BWtBe
8M4AJg+bUEBAAeGlh4gaM9m+EQphaoliKnh01BPkP5RVMyHkKhgM/ENbQaXDh9S16kcHSH+8zrXg
22FvvJUzVM3Ob+YNnwZ2G0kG9AztbScBAuHGhERpMkKNSbXbuvTAy3nl+8zU+wZIgbB2gDAFrRug
eaaBbkYDzUJI5xDMqXxo96pVQTDe1G8IHWZho4Jx7T8D0cfYRBulqLVZygHpQzpzFTFLiJ77PSTa
PM0hFsMDK57cwCmubVEX0qCMIlocaqQjulI3xzDxZg2CG/VlyX1Jx8zqZijR+tx9LnK786u44cpX
k0vdTEKUBKmQwrJWfdF80W4lVq5l414iOhK4bOEEoDdAvRS0WVEnVS9R0uOAgxRb/tAZ0u045dlx
blDx/YXxqIR4CQVVlJmpW1CKh1qPRKxaOUJUh++fG1Fj9QyeEqWqElDfUPIkwBUoalJGMmmA8GoU
k5KeDp4hZ76AOIVvlxmQ+sWheo8uA082P9LCkQsAFLuYvrFjyCeAIpUojUJemdox6MYRIQvCAXQt
KJU5pKpyNUPXc5eKTXDRDKNwWfkCnglFK3idOPv7MhzHn74/8Q3okUEESvIK9BNBTLUkN8QMB1Pp
ekuSkU4YIlcGwhcSNeacQHpqTCuG0Q0Xu7JKvxeKnm9iNCejdm92DuEbFniTdOdr3rSvLwNXYRg8
3b9re9TtKdSan89otXSqSbYzNBZaDSSFAOrRRDPVgVU6v4FP3eraHOV2mk6dAqVP0Hukaw9lEI8m
n4WO0GqsjsI/mUhUwcDGAgpBWgBhkLmyNOQcsJ1L7Yt0AVYFS4VUavBGWMP/AvHU9sj+sEdrXwZD
XGiQXPzdoQoNkgaEHqmzNd2qQG9HSK+MG5Yb3zYKsRPkRvB8pjsMx65IwizAdM65hPLlfAGdE9MI
C+f8qm3Ah8iyfdohu2gRfTdDKXPiCDuEtZnoxdSKJw5mZKkmgZIIT7g3HGkw+bt8+KUd82macrB9
2XNQVyKmgy8aQMtETUxqZIaVjWt4PULqjTZXBrhARJgh92EEQiY+cUjBlGQhIGVXfuQhcivTGUHz
9vn7HB6JgBYz24LrRBkbOFvIuBf+rgieo5A3S4mBwmFsFDqvDH2/0AgqHHNQ7h4CUTuOs2oHLE2c
09B0NYkfQcdiMHPMQx0UCt1OBq1BJB2hFj9Vrt/5Hlfw31Ml7K1eZbF/kDt8nftdG6VcCuS9uGDI
sXJjEj1zUqHbKS8zM1Sb64Q6ACndIC9HVx6EOpXquccEQr7FUytTQ6b5K6gOrfJKypCcry1jL3oA
IVasM/7hOegB4jmPXgjyJoW47HqLZD6Ykf0Wl6Ggx8lF6HeBFdYBZNxaYfItPvYhZVP3jzpJK0Dz
7TIP+8SS8uK9CMpb6L1NKDFBgTTzgXQKi7G4RRAK4VABXACzLNyrFV/bHFcLppHqg5lnWgp5shoy
mmlF9Nu4wKpU+YEf4ajlNPGBKp2y5zCD9Joxt+M9qIhncxKU7nXkUeWU9bzaB9ogmxD8Cb0y4rgf
SqkajAD29OGFrA0Ew4CwRXyOGH09KXwatPo0BtjQyWvl+9AGnaxCr800Qgdhiwia4QG3dhlIc3SQ
+X2wf1P2BkzcrCTdiFJrBU6koDauanEOnLHmhns/GEZbEaX+kAay6jb5FJoVmaDWmPSbRm+ggZwP
03VplAErXNs62Xg8EDJQUOygQrCeCGDW62gYZ2jjlaWZl/4+yA2zUGbGBGyOf2GGOmW6qiZQTkOa
XxqjClpNre5y0NtlwMm2HMhyMFTc1yl9KSiBgGJCyjkiYABV+aKAy11VnQ5sksPT+VXdOtRo1ZQ0
mQB0TiJdrtPKrOPF0RFFbFTQMqbIsI+xVbU9I8zaWiXk9FVdxBohpqXOcIE4s4r4aXQC4ZZPJbMy
UrPWp184FIoMlBganFEoofmdkmgC0y3a/p28nl0NUqfldMnJSExMz0HGjLC2tsTSGrUl5lo3oEUG
a8QloucCsttIauIVGQDaKX8RLIAruPHAQrhvTuVikNQe0TpBH+UCZkMJIeqIpnldN6ucsRM3nyCK
KoLfRpXROk1ndiooxw/V77DVHg8gIl81XGQum3b8lE0X762FJZpaVqxLcTaij3kcbRCtS3Z5D1oP
QnXegMTBBMrCNva9B/UsJ3C5h/NnYHMVP8dJs8xmfl7EHB9OTgB2ZLwur7hefT9vYjMWx54HjBGs
AwpoKtY+Khw6H0KPuMHIToFoslsOb0jO7UlQ3ERuK9uxzDhwm0cbhAoaHLYGWkbKJCd33DBKeL3F
QAtw/exVtXYvKj54DH1GLncjlwJYGCFU46GcBU436nBHTRVGbYXh5QjkDpEf1Z4oTvVTW2iVO2Vp
YcuzmvxQ2lDYR0Zr3HE4wBcN1+ZvjIneuhWBtMaTWcOjR6TfzXwkG1Gm6LilgE2dLvUX5dnlnD5A
AzM6UQtTP2Ir2SJEinOG69naRgAy8biRIVsBKMF6iTHIpAgquFJdm6LHKkiCa6NTdcaqkpmkQiGw
PSMZCMI1pFtPsi01koGCKgJIMAj+jTBVzfdpDpofIXSQY9AIgNSiFaIQ7JsgcFLsUeEqlzHFxKvR
nwCvh8ADNwZgKNRiZ3Pa5AEAuQ5kuNx0AuU1rztB5l+JYPnJp8QeoWUBAWW3GUsvUrQ76Gx7579h
Y5UFpJrhmpAVJQ1O67mu2lxT04hkRUdI00fdBEbqoryatOAYJfURPeWsRucNn7uySFZ/Edi3sxCo
vVwjG8o9Q4zXbOK7MmARHLCGRR3ZUUyL2C8xrCiGm8uyNzkaAzMWHzsdBBl1zjS44SNQGEFWGQ8I
QGDoCskghSBTVXJAt6dodMrO6C+kSuRuVaC7rTKqWOq6W7MIiAQADCTZewLlznMxlmsSQ+YTdw3w
3lOt4yjWMWTbz2+QTUOoYWvgoAcrHL1HQwxF6TsYErk+vUOXZ3WcfK4oTFmeS8aB2Dj4SJGRA6Gj
swfOdr01pBj5KoixQweV9xuzKwGMyGHpY0D//Tr+T/Be3Px+vpp//y/+/FqUUx0FYUv98d+X0WsN
4ssf7f+Sf/bHX1v/o39fl+/5fVu/v7eXLyX9N1f/EL//P/btl/Zl9Qcnb8Frddu919Pde9Ol7YcR
fCn5m3/1h/94//gtD1P5/q/fXguIvpPfFkRF/tt/frR/+9dvhIb2v5e//j8/u3rJ8M+sMMrf6b/+
/tK0//pNkOR/EuQC2mrQioBGZDii4Z38RJP+qSA5bIBwCgIBqGFgySAt3ob/+k3Bj6CLSzqjEIii
fPLbP1C7JD8R9H8KqBMSJilN+e3/P2i1Mp8r9Y+8y26KKG8bDGDlHzmCBIKqMihN1/ugnSEWDqcV
3FR1w6FiInNuMbSsd/h6Z3/+dgotLGiKX48tF9yATqGw0ryTwJTEC1Yd1+lPbeg/TNC3OGTEx8yH
lNN1Us+JpXXITXbg8mVUJNY+5/O3U/mlQBMTVUFC8rr0BcNsueiykOJd6Ks/AplVlPwzG9RRDLOu
KTV+VK6Vov3hq82jz6lO24tPczo9L7bhf1b9L6yyTkwvLgI9rtWoQvvbtcEF0DOfLobk55i0P2eI
LP3iV881CNgV5L6vOZ5/UHzc53xf3oP/7VnwWaSZf7JJdfK/L2wMhWrEWs/J16NUZoKVtzooF4tc
N1h5/D/Zpzp1NdcJytEVqn3XfALaj3zqTT9WdnMvvv7a/FNvrsw3ysYfMf8FCNzNAdjl/+Ps27rj
1JWt/9DWGCDur/TN7rYbO1cnL4ysZAUEAnETAn79NzvnO9mOltWc1U8e7gcJlVQlqVRzzphY3Vq2
w2QezYetkhCg9pWTqL4F9Vkffqp5uUZ6+ecd/7/zq7lwQOgc4rWaJt7sf89tvkfi7t6R9TEo+HaY
ovtmWEMqG8YRaGe0Aa8aAd41aCJyBchl3r40itKVOGGY4kDzZIHXypmlORonA42DNHc3o7WI4zLV
2cqh2tSF5sgWRFczdyhoEil6l2fsQ0lr5PzWVOZM5tGcuJlFx+smrJ6yZUAFI2SAj/5Ur0U6U+ua
H3sO963BIfyJcM+u4grZRa+t8Ix3kwcEl25fubDntOMYjF3+BIC9vRGp8He8seiNrWv+S2Rae0HH
s6fayYtgpxaAyEAt4dnD9vrnG2J0oDlwgM2ZT2Rok9QuDnDiY9hiB7Om1jtEZXVjJ5ofS1Etre/l
bdJL8Y3Lac9KlENnnhULsPau+MFlMf73QvTbn/WXyoxmiyiGJkxYvRyjssMR3Zn3WeYcR3/eo658
BeplWE/6YRbHqqEVIO9PGOqPIVrFNmwq04/Xp8Pgab7mzHJhtkeqqUksn/cq7nj3ZVSlE5dFOayt
2F849zcspfMltA5UAbyqahJQ3rp1t+2q6GxFoolRN73r5OPozl/r6osH9vC0KLdgMo+n6W+/wOaR
K+TU8r1VybOo95P/wSEH2z06zRzjHymB6BtRnlzvq/pjMOzDIj3hj/Lzb1AYiYvpgx+8U/T+urG0
hMfvKfe1wBG1zG/klIpEtfk7a8xfRsp37UIObLKWLaqGj66MtlnWoypeIA3d1Gztoc40UVpUcdQ0
LmHUB0kG+YtNMEdOvLC8P3ldla94jWmhXX5/FVnA0QhOnHkKk9Cf7utMfQvT8MN1y5ma1sKKo/IU
xMCun0hI1R+8PooO0hLFyryYbKPFFDE7tHXsiSZtQB8hxPxgi/lTRtcEckwfr0WTGmkfuliFSEAf
hVeiRQ3R5y5t2sNtttHOBahE4m3X2kGiKtC9M/lE7fQ2w3jaOSB1Wd1afA6SFlm7XZXl06e8IN6u
bJfyx01f72kBxCch1D66PkyyYcnT+5EV0/zDsms3XEFAGCZXv19bwZh1LUnrZKDLvKlKitendoQY
p7S6lU3P1IXm1kqwsWnpQpMuD/ZF1t2PSj2UI32+biLDludprjsqh+cQ3YqSmg4vczd/i0JyLFVz
9MN/J3T+OzB5l6X7ynV5XVf1vIgowWtOBRkGq4ldS/27UoT/tq55bzXXbl5MaH20urtIFHcAK7wH
be9tG5ynuS+oEWk4ZF6Q1E0vhtjNLRXFLrO797fZX/NfZ4iga1U2QVL0Xnry8NC1SV0VbTyfsSfV
LP2KI5uWke7Irj16rVVEids3nwtA1ixWnoKRr7zMGMKQ/gwOEVAPKK8uSjrHJl9rNtg/a1RR/yta
qt9z7Gp+XNEU520H+wt4D44tFV8bmq/Mr8Eurnaad+aucqFjGyZdN2cP4TQvOAEUICCwR7m7PsUm
22geXCLjF9aLEyZFaM0R9OPD1Lq3cZod9rd1oPmwZzmkyhqgjCcH5SkFz1FKMPp3tzWueW8HkuKG
ukWYpCqpe9QghHW6dus0WUbz3RoVvg6Kovyk4V6D4mwQxKFi+OW2D9c81y2b0mGDZSd9CDDW5AxB
zERX3Dipmt8utspnZY12wnkTPpJ8AZAvYytB2bQoNWd1RrshNGU08VWnYh4AW9aA2BGiENO/exr6
7VJ6BV6do+x3tFM/yYCBupeLgNys39dP121vGICjOWyRSbfsPLTupOM78DBmMV4p7uyuWwk3hl3L
0bwWKORC8QLpirYZnlBVdBYif7DmcAMU25psuGFxOprbjqPnRng1w7EQlfX+Pl2G8HsqmmBtBkw2
uvz+alsM8daAN1CPJ33WyZPXK7pP/bp+YqPr33Y8cTTftbI5iirBq4QHzqlwoP/Ko3ATjWv4H5OJ
NP8FWynUG0Cym2QoLNvnF8B8nvZrINZfVfZvXM0czYPTKM0JCQOetPN943h1jEsXIFUgJWQqLgqg
eum9X00x/ljeWcj7sbbOE/6Z5oeBQBltIltlVXdB2cUZY/dVv5Zmuqyzt75M8367sHs/Q7IgKR1r
k/aoRrQSWfK48dLNyJfdbV6khQHiN16QDuhFVHEJjke7j/GmsLKnGpaf/r5m43WryjybJ8HQnrgT
7hZ24WhaVjzUsDSoFgGqpar6IZiXy570US69HbuTX2yvG8bUuOb+ZdgVVjdTnkxu7cRIS8+HYLLt
lRO3qXXN8XseltxxwjRJpwZ6cxZJ74Jqilb2U8PS0cstAunbs83YklRB2G9Cv6k33Rh9hQABEFhN
x3YinLyVkVyM/cYy/UVI9CrEWDlgUW1q4XAz+nwDeilvNyslD4JTdReSEprU4LOFamQWrIzOZDst
IijA/N0Jwi6JP7fqIS0X92PUe5dntN/vbE//8+X/hwcOqgWEKBQEFNBVicsKiLtJOnywijVAjMkf
NJeGRoAHaiQkGCw1+CdRevMpCNvqnKnyXzJl/N50f4E7Xs1HPsqyXFRaJk2R76BF93Hg7Q+Sqj2C
lvQ/d3jzFIvYF+29SJHZlLeZ7VeN06tul17ZftHINPEQUZptCH17f2e5FeAj1+flcmV/Y539QgG+
6sDyFiWddC4TKhU9N05knSRFVlbgmXJLAqTMirn3dzXP9mU9dysRzHAI0OHB0dymDR47i2SQhG0b
t93XpXrJcplvkE5dcSHDgv5Vmv5qaMQOS+U6skzmrGljVAnNm3Hwptvc5Rda+FXrVu7igV6QIFn6
sPqyeAIPU2C7ydXKxJi+/vL7q/a7NKVl6tpFUg0sDmV550TdSvG6qWnN08u2tVprGsokC/lW5u7f
U9p/vr6cTE1rbl4RgKSV3S+JywFPlYxupKzWcpVaDeFvJ9Tr4AGAnly76gt4wyecHMhSPC2IIlP6
NJTN4zxbJy6/r6ZlTWPR9nA6CJsqJ03PiwVFn7Cnbixaby05ZGhdZ8GZgmlssAdOiW0tNcS+vXZX
BU22sjoNbm1dtpVXq4ctgHUhEVok2GW9p8gul3ghoYv8+7i3g+59zbm/H7s2jYfZWxOmMOyPlra3
hxntUYPis2Ru8MhMSaxKcHnQ+wZ1/cvsrDiGKVtuaZt8s3AIv4cuS2S4sAfqSfXs8Vb8JccLdM0D
QV+jzmnuHy47DGDmjzYjh1uWN9S1/zSrbclSjv1MzlPWPk4oBOKN//OGpqFtrzXt9EtW0XAWJ8lm
8IFl3n1b0hWHv7TxjyCPtv+YGPoflGuiGNb3xQm0GXbsQA+IWjjw/ycfRKGK1hOnLLWHzYWqL/b4
GifImyscvWrzlNaopy5dvCXUZbBsLUEKMEmn88pUXL79rTF5f04FimIrjp1enuzBceKcu+EBVYL2
LqigzhmEpHo3WcG0spVcGn2rs8sQX7mTM0ejAAZNnObeThPOSAeUiJtvwQqy9pplspYWlEENCmmu
yJanoeugbu05TP4F6q/2r9uWlxaYXQ/5H3Cz9adxUCEyuQTIq3ReuxC/uZ9jqrUTmO9XZCzF0p0A
WJ79mIiiOwFSTg5OmLdbVIL7X64PwzTrWkwmgtRyCTN1AgS5KTaNqyBrPo7OZokUyIMisXwGKfba
tBvmRM+0FKHbYFJ6+1gLRbe5tJxNI8avNw1FT7R040jBYjjaRxqc58ja4qKf+IBmOKP/NczWEoyG
launWxR3c/CIopdxmOI0KL8u6YPwwpWg9XYsBgJD83G/c/zGgdzqsXH7ePEhw1h5B6Zk3IZj7PDh
ofUe2hG1FuN9L+6vG840K5rn40FiHAGjHU/RotgADjdGTm0ZTCuZF1Pzl99f+frMmJ8Frt+e3Lqp
IA2BYtIprqG0tDLvBl/Ra8lLQhtgvpzxJKpsDwTWD7ytxB5t73gtVpKQpiFozp5XHR7Ksh7uWEVk
2UdTAVHJFDK4+Uo8NHWg+XtQ8koqTMNJoV6n4MMnP22/XZ9dk3k0Dy/pNA313I8nYk+P5QSwV710
L042ndIye3+9D4NT6AmUol2KsHCH8RQqe4ck+UPlRZvR5Su3G4N19ASK8rqa1VE7njyPPA9seuZT
t/LmYYh/9PL7q8VZ1XnKRdaNJ5+mP5p8eGSAygPpep9N1angbHfdQKYRaG492jTzvX5pT3Uk3vfT
M8vTlQBuallzXs5VLYcwt49VVCVZCtxbFd0WF/SUSWo7E6/nzD5GgFriqIH6QL9aCQpvXz1Q5att
z2BDX3I3ReNFyicgOvMPSk7boXHiCA8rEmgb1Pht+m7alzxbmWyTrTQ39u1uBpVRVp6kNfG4b8No
X9BqjY/B4Gg6QcqSBYVjCzwlSsvakTra9lb098Ksp5CmaxAE0wg0Z3akRZoU6JZjLuf3kUs+BrJc
OdNGbx/J9MwIE76q64FAybBo0nPu1P6mqttvSGS327mt2FbxekJ8LYIDl3Je6dUwID1d4gwWJPCC
1DryvrirW3+Lx56PN/mcnhPpy94v7AErLLX9D4PDT9Khaw8ihoCnp0IuwsKer0Lr6BTTX/4QPYiq
fpy71ddA02RoXk3Sxs9AJWQdq8F+Fl2TVGV+tqpxA2fZllWwK8vpkOViDbNoOnf8osx6FQcRQiRg
HxjQoIrHxaqe0qbLULIbQevVP7i191lx0M5V5SZfpgOYNG+LMb8Qea/6RVZGFNCvh0CPS77lw3yQ
c3S4bf41b49SHlVhiaZdoFlit7QfOZ+/X2/bNP/afi06d8QBzbWOpeCPi+e8o4x89tNm5cXAsCv9
CpqvrFI6TZgxMPUdRxe6zlOHwJ7d9Tk7oIz0MRzbp5tGoadMmKJj7XUYRdOo2Muz04VRpeu9lVEY
fFvPmXSjQwIU4VvHaMm3qBa5F6W9sn0YLuB6ZsSqajpyGwaqLTAy7SWYPsX8sRBFnDb5titWptk0
Am3bdtKCtDjuYwl15SfkP3+2Sq0cywwrSGdEoajViToG4+RVvQMR4ia3+o0q/d31qTV9+eX3Vyso
m2XuuU1XnQagCDaE+vZuyfubHp3AJqVt3gu4DpQsC3qsGiuPgyyCioqdye31bzeZRnPcPEeW0OoY
PUYy/eLT8p0D+W1IGa6cJg2xVUeAyrAF4HbE2hnEY1Cdx+E9GcgmTz/jJpez724ZrAQggxf/QzlA
5FE/Kqwev/Xvm8g7ztFwlDz6BsTd+zDkN3kxEgJ/TjU0iEvoIktxol40blhEyt3QqggQSHutTvtt
d4Nex59d8GxyIRttYyT84KfWzs7aE0wnCgaOu/2EWtuVe9DbUw9Juj87CpGALES5lKeoc0JAKcMv
4djfNWq6abuhkebQBaN+SrIK1+tUNZsxjL45EIy98eMvg3rlc3UxpSwcSXGiPShTX/BEPfVfrrvE
22dLEFn/2XRARRWlE5pWTX90FrHxrHHTEgU2iJXF+nbAoDpW1wv9Kg1buRz7soPKTI+i3xJarCtb
gWleNZeeCN5ePDsqTqMsHnvKfy6NnccWm2462f8T1OcuZcDSoj51eMrP45lnvI+zhctP1+1vso52
7uaWQrW91fNTw3tyVzqe3PojZCaut26YXR3RN2VlH3l9KU5F0XylxfTRKbynJijPeNS4u96FYQCh
7sEkrXg1AQDBW8+PZzpaMWXu7rbGNa9dWjHiWlAtxyBddu1UPIcWCL+vt/12EKU6kK8NgcuZfVKf
Qjv9yD3rVA2kxgDCc5d7Hyxe3RZFQ815rT4MhRCSHpeqDf6q3bI/el2BQjOrQDb0+lhMk3D5/VWA
SEeGqAaGplNXo4IncrNp3wTRsr2tdW1TBhON1dlZAB+oxIOg4ifKTl5ua1pzX9Vbfdl6kTh5djfs
kRcINrRXKxTXJqtoZ+mwAZdRuDj1SVD3h1uXd5RZNzatuW1HWyu1J1mf1NKoh6Hk6lB67Voxq8Ft
dfReMHjFNOFWfKqnXnyNRGWdegL6bIbSMp9AydWJyug2F9MfypxckiGCmY4y7bdcQM40dfO1h31D
dNZl1WaHzZ6rvPwUyiWuB6DVCisu8ff66jE1f7Hfq2VfLO48RBCjPkkX0TOuhsktOPS9A84ZdMYW
HqwsU1NHl99fdRQsTSQvtemnIGL8LuyifJuDXfhLQYe1i/8lXv7z4Qq6uX92kfasLNoepvKrHxHY
s7pgD35qAS6mrIdaqFwDChjCnk7jxoZxHKIM/ThVfY9Ounrvqxefk8c8+3F9Wgx+pyP8Iuaky0xU
cfJV8+R5+XNIvLWobZoJzadRMgTKN4+UJzyL3tHc3jCfvizRjdu9DukrgdHlaYjC98GDuAkhhb9r
81TsrxvG4Nc6kK+iU1A3vOEnXrD+sZ/GYeu7RRCDPeInpFPX8oUGG+mQPgdci6jqjNiJFsOXQPG7
YPAPQDmseJ1henUwX2qhopYvATuVjfqpsFcutnvbaUuH1zVj0SyEMXbCPDwFxCpjFAWupThN1tec
uCqYgMSGZCd7nv4WY3cfUnnAHnEGC+vKDdBkmsvvr+JE7hZ2QCpFjk2B6llPMntrQ4Z0xfCmedX2
4WyoyAzAMlr3qo9N3e0CR4KQUN7dtjq1vZjx3C0zgbt3TrMsGZtizzxUnTRD/uDM/4405f8XBjnI
DvxpoZ7M3M/DMT9lo/NJ1i2Nu25Y225M5td2ZZlOHrg5muxU03zakjp/pFm7xgNoWD46lM6pIVfi
S8c+kqB7RxWtNtYArtm0ZptchWulGIY51tF0taN8AQqC7LRMKGUiFkggBE3DmC78/fVpftNILtXz
QwE4PPlcZTRhUyPixma47+F+trJG37QSWtc8wO6KMs8Wa0qWZn7JMgWhzSY6tFEE2sThw/URvGkj
9KH5QZOTheGyjT5ALLmDnpyzAU8m3SwSGIjrXby5G6MLzRfyBrVWCygTk8bL5X0zZulu6ZjczUW1
7IHCLTYdTadtJoW1EvpMg9IcIyLe7La9tSRLnZ+o37zYtE2i+cZKQj1lRN0aIhHNOCQdnYdPSI5v
u0D1KxPytrXsfySKuC9DN2iHREi73zkN8bcRfGWvxsI+VGps94VXXy48Qny8Pj9vL2KIQfwZRrpJ
gJfcC/okDwW7Y1k/PdhE5StJYFPr2rUTNRA9gZhkD6qaTObbqQ39L7JBIFxZXYb29WNxRp1hFtFA
zh7S8ZtwIQ8dLz7dZpmLY77agnzUJ6ZDJ7rERUktj6FMVsuto4CPXvn4txeqHV1+f9UB5DiarJ37
8Exbb+9lXexDOZKwNfEWg230hJRT+P6Sgw0imezZ2pTBaG1bb1xjt3jz9Ov+Q+2vKFVYIEsXniPy
kS33nsd3wn5PxneKTYfrE/B2BLQjLXT4wrVV1rrheSmk3CzpU9QM28kHJV8tV5KNJn/TYgUDXc+4
5DWmwKoeAk6fPYyoz8E1MgjwZAZ4655S95arLkymbapunQI36DjkTDxIxff9RtRrhEeGudbTU7UT
TUSh/PScj85xCuZ3vAt212fB1LQWIJhEEY0AZvN8wS4JwFaibE2j2OAAoRYdSEgDJaHyc656dtEk
34ux+rux1y4Jpi/XHNgq/DEXuQWjEEiX5nlA4qFaJcgzOICejeLUYX5XeuTcs+WRFuJuWawtTsYb
qEh/YXKtNMvgBDrNlCehGBL0kpztBiz5M3I7U0AOFBh1qJj5K2cNk6W0c8A4RiwTs0vOgqiPxGIb
cG6u7MampjUnplmRjjOq2M9tKIDi8O4htLWScTctH815fdnbkNLGV/dztcnkB3v41Ft8xSSm6dWc
dbQvvIfhpew54nuHlHEFdRTwoQC31/S3bl/RnzvAGHrQv0vhW6isfR47fxsGw9rBy2CdQFv9XtTO
1YhqkbNwPYgqqempRsiBVtlK6DQYCEx/f+xefJoJVz0mFvxY7xa8SuC6f9/W2dPQq0M2BmtadIYF
pKdzfM/JSt+ayBmkbhtsOtvL+r8e2kwm0pa9n3ZdSYsoOk/jTOPQKyzQdttfWq9l++s9mD5eW/1l
5bStZAqrSEx3vke2vlxL2Zma1lY/3oAcRlwrPQ9BvetqsoHCzErFj2lqtbVPF0J7UFb/T8if6x8o
/Nlgc2+q4+LxFdsbPl/P4KhSZRKSieQ8F8KLL7uhG9I18rm3S9dA8K1tWrh+e8Ooggg7y/ScTvaW
pHHuDDtZjXeeNz1ngTzPHmrOO7WSsDDYTM/ltBloMERVtIlT9x9EPb7Y0vkIotN800ENZ11HxbAf
6IkdcJ2qIfCWLrF7sA4WTj5vJ1n026zK6sdhWAmthnORTnndd0MfNVPVJXngnyLK/+5tiH8PKHaa
+kM4sHdKDbvrLmLq6rJAXp2CPez3tu36TQJW7zMb6dZn3YY3zkPWD3eRn59RGrSyF5lsp/m7x5S9
jCxokrJ0n7KaP6P66FxnHcdrpFrpw7QONI8XZZpOJZ2bJPIysV3C6qPtz2qTcSX2GY43EvTf8XXL
mVxIiwDcoo5aKlCzgbBJPg9l1hbIcwBzsr2pfb1avx3B+dlChjEhHQTyZgDFbb7c6i9ajGlQLAI4
ZNskLhRXXrr53HHhbKAx7R6JjJYH3/cRE64PxLDE9IRTCoz7bI2YE0ew6o6X0tpiluRj4aCydC78
Ye8hORdXS3cbVYitJ5+qpiTZApLWpK/U1O8AninCmIN/u1kZkmHudSonFs5jQDqC3d2DzI/Hs03U
q7Wjg6lx7ejAgqJVYdrWie0J71iApf2hqcf06fpsUIMb6iROQeERZ1lSeHv0eaqfo5LezcCVBZBd
q/y/gCxu7fegocuIB76E9ivO7KCZZzvpvvfKNHbHb5fz3tSzuARrL/XueU4++HjoCSxibfwcqu1r
10OTIS6/v4pNTVN6yAEgh8sWO0JACtW7xS7WSAcMoUIX16V+lpI0WsbkIq7MrTTpSHnoZf1pdoJH
vGx/vG5vk7m1iJSBP7NCWW2f9JSdVG+/I4t6P0blqffZ1+tdmOykRSJVD4VVV12feBby0EPkQZTY
qf+6rXEtUgwdVW5bVH1iZfJ7atEnm/PbvlvngZISCRjwDvaJW4XsOYxm6EoO2VrFrmF+dXij6EcY
goQjkl99FztW5TYxUwvf0bQKQeYrhk2rRvfzTWb6E/Bo/0c0Np+7C7i2CQF0q1xoNYWpe1PVFxja
tZBg24QOdG7nBHR3Hzq3fJYQp5K+/HH94w1r9MJk/trRSB51nhqwG4u6OARDBRQP201h/2jnKtpe
70PTFv5fKDUS2X924rUoFLVHlic8TaKIbxA3dnn6nVX3RQ2JvdLeEObHE3lhA1SOa2iRg73TX71k
m8aonT6GikbjqMBLVbgST3LDrmH+E83DF78vb7uTuZqrT60MoINIonNL573qpneFqg4uK44DB71l
eGu6Scc+DmyRTDagHs0Z1to8gIiURZAiuj5RhmuZLn84OXPRD109JIsfPtgOhMfGfjvatyXwbR3h
WGcjnWqHiCTvJr7JWBPFY5WuXcsMH6+DDyEhg0Omv9TgkmqfpF9/ihbnHjfl5+u2MSwiHXwoYPnS
LrA1Q0v476a2MzDYYt/soQ+L+tvV7K4hoP+in3218XnR5PnpTOqkSh3rTqks31Qky257FdCJnmrb
V2DiTYvEr0ec8W22GauqPly3kOnTNTcr+NiDSKopkjLwnQMjoRdXubfGu2JqXfOwqgeXsxrzIrFc
Ee67aOQH2owrO7Vp7WjbaCVEmNdiYNjp2oQMDcjex8fQWlaig+nbtY208bwQPEoWA38dv5+Y+wWy
zWrFZ39xgPyj6sa1dXwhKIk5RA1DlgwzUEkA1TP/jrruloRs6+XFdmmm7cKdXSQ+DZUf+6C+rFpI
jr8g77u7PvO/Kq3e+gbt1k9LG9xZwQgyhr6OeXtfTHsnfaoVtL3wz3iGmiA0JB32hLLyOVNnvC/c
1aAfHAlqqtJos1Tf5bJsKHskw7yxSxnL4H02vK+HfE/bIHbY37wc47Lcy244DMWXxX1R6kuXPk/V
F1a/D4Nyi6bR2Wy/LLieozfi95vcXnbT4G8UbjgX6NxcfphpvgOH0r7r0ndO2W6QnDguKd96zh5a
ifHU7oepjLO+STAIFKXHIT2m5Oc0JjN9GBy5aWm+HV2QFuXdfTnt5Xw/k+YxK4NH0k0H8Hh8ZNOv
j+4geHPdvpqE6+8NVEdiRhWriOViAbl5d0gxkCpApZszQ5Pq82A58Sy+kZyCKnqPyV84cMozIPf2
dzUssUhl7GRrSUGDp/y6WryKTwFqvIjDBEtE25C4l9aA8oEelFQQGVgZreH0pjNf9Q6gGblj5WCy
ncAVAQ6RYlriPHQe0iJ4tLM1bg/TUC7e+moo0h8CaJ20WVICwhcDBNfFXjChoAwi2dfnzdSDFhGt
3naDEVwbyehiLZQjex9OWQ4XjD5d78AQWHSiK5C+0aL2MAQWOfwuY22x5VGzJsNm+nwtKrYChZUL
6h/OY4TlBOXMcjsCCbUtgR5cuU0bdlWd6SqoiJhJ1eM8I6aDLNlZeeSBl+oRkki76zYydKFjN0nW
L9CkEtEZ4Iy7GqQ3djACWFTtmrF/d70Lg6F0oOYIrvyx6Vl4np202zn5CTHHviMp/XfK27/9X4dr
ui6rSnsWwdl3EQJ79QyR4/e1WiM5MH3/xXSvPKGRfd6mNAvOZaVE3E5jeHnvQiwLVqbZkAfS+atQ
6xK5YiIpdAnnYZNVy/eyXu5GO9j6oTzWvftXNrB0pTODU+hwzQZUCihDKf2zG0zhV8n6Mo9DrLNo
xatNOW4dlykay25UXrjnoY32qEP5VrbhySrpTygm39d4WgJTX/rozt1OltHP60vMtIrpn1OUAp9G
1DA5Z7z/f2SM3AfAZeGZ7K5v3JXDYYSm3tjEf8FfX60CimfUwlc+PVMebYjjfxuKJW6W+b7N6n1P
FuikBCGU47ruRs/UjkWytwr4SKnOqo++W9F8CH0BfErYPbPWWXN/w9rWcZzLUqaWAInL2VXhqZvA
1uj77y282lyfF1Pz2skHiuO1O2a2OnuzFSXBXNR8y+o8amKIGwf2iqVMS07HdM4tEBhgaBvOo1Nu
AALbN3N6SAdxnwt5qlJ1Kqfm/ZCDFDxQ76+PzOBGOvMV6MYtvrTOcHYIDnWOs/wdzdZtq1kv4GvL
dAB5Jh3OnOV3/UU7r3C85ypETVo47m/7fm17bwFNGSGfNpxVNdwtkryTqVyJ94YTil69B0HKrJnq
aTjPAmizIfqK4HYoQrrn1H1Cbd+H6yMwrS3N53MndKcu4sM5q1HhXkUv0IR59pnYXm/eEJR1rCfr
wdIDvoT+PJbq3VjwH9Tn+6ic7/KG30FAPWZRtWIw00g0T49sRy5lFvTnwXE/StHdWzzfBGO1kk18
O3JZevFeiZDUVCLtz1VtT3u3LC+b2BxtFE/9ncrl39gS0tME0dVNbYtyJV6+PSjIuv8ZkluejdDa
XoZzvfCjt0DNLvNVu+kZ/3J9gkwdaLFltsigOLWbM17870kUSWBnKAdFNr9xBJf1/SriA98wg3DI
as5NSusvdJHqzHjHjoHH6hVPfzuKQDfzzy4gBeKDGzDszxdC2zgA01hsl9A6vW4h08RrA1jA/qhG
5vXnLsAl1+62qJXedMAixIGoH6K55JtR9rsWciHXOzQN57I9v7KYHY5lUQWlONt5GsVTMxVxOJRr
4jWm4VwWwqvWXbDgIOwW4tzOdynSyLPk26hkuJTeOfZj6Ii4m28BnUIb+zLAV10VYT50ns3EmQm6
beS3ALMzB7e9wkGb9c/WZVRV3jCg9fIi+JqSUmBWpmwlsr8duCy9PDHyqNsOxVSf88Hxfrg9lz9o
qObHCqK53+2gBlOxQ5qXvl2mtWuvad61q5CMZC7HhdaXUwQFKW4mhmaX1aOzphZn6EAvGmqcJSyZ
q7pzUC+A0whRU/noK+KHL7etXC0EL2FvzU7r1Oehz4E07s91eBOS0P2HyjqeQ/vR87363OG6+1O6
Yy0BX7aGzzd9uQ7PpVPmcAL1uTMIJYHudrqp/mlbgbOyNxksr9dC2otMQeKtxNnjo/gECiEfaamK
rlQlGNaqDtF1qraPcjurzl5G96C02M9T+5iBXT/s6AEAvDgMh5VobupKix5Ly4MGZKgS0eMrxO4+
QQoe0SpOl+cwDzd18f84u5ImSW0m+ouIYBXSldp6K9zT49l8ITweGxAIJLHz679XPvUnt4oIrnUQ
JaUylUq9fM/flfK6JjByhQCNU1f4DsLS3HXnMi6SZnE3QrrNHEbomBt3CPVUDil0elTShO4BYkZb
54XlRKX+/8clTuJ88psMeadTxX9xUs+vi/ZSXE5/v79XbR8w4gSoFPMI/SpNWoI3P/EddRw850rW
6HHf+IYXk/7GfZOFTdrpkiXOhL7KHjruj03hxht4qttR9t9roGvCCzMxBn6nV53ORQbCMT7QxAV1
K08AFXJOmmq5D4TpmgDDJUD3w5RPMo10+08UdT9mwbdQpBZDmD2iLVhvaMzXLo18fl667kuu5ANY
EDZ8zbJLzf5QKiIx8FVg+JH/zkZ9iaJ9WCk3NrZQVLcrHsYrBGjuxIdxHr/nDj3O2SSSWFYPu/aR
2SRa8H5UjV+qdNHuS0mqtwlhSXt0i3DacmF1TZThOuRr4QS5wnEDKojqJubVZtPXqWsPTe5Blc9f
D+Gs/o7i/ABJ9a3XEItdTPgh8Hk9dLgcmZZhni9JRUAkcKgX3D72LZyp8yVi5vAJUhgolbkpNNI/
AyX+WTrThn9b/n9kGD8IRrEWS63TMGKngVTPddv82mXyyAgdsQM55qhrFSoVBX3pOgDKvIwW1yDY
ZOq0nEAmFHPtZpWVSqhUxCo/us4cHCoWtUdwdpXfxxAXsZyz6YlPbrElwvHxVdw1UZmaj9QNgfJI
wVXosW9uEUwVmPd75TbXGmRJ3te21b5Tn5YoiFtnIwO1RBcTpTn4cbvI2ZdpFrFH3tfnSHgPeu6+
3jeVZReQ2+/vknNIVo5B4UiVemBWl4/9WC5NjxYKXUq6cYjbPmHsBnS1NtFNHjXNWyI+u34xPfrr
uNWhbxvdOMQ5BYWtpqtKOc89dlJ0duhlaJHOblxfLIcUMQ5yt2092VWBSn20T9azuHidm6FBhiJI
ivLHPjMYzqgcXwy08lXqlo7zbZjbMAW2dKvcalkjExtJYgCSQILRpcGStYmbdyfi8F191qFrwiAn
Csr6fvBUOvL2yZ39N79Rlzp2Ngoutv9u3rtHZ1n9flFpvXB2jF0k/EHdbYkS20a/Gf3d9ndJNBSq
mVVKeNQlPtjpY6fduExYPNeEQEJMT4zZmCncewv/mMXgSaA3iagl893Lrm1j6lj6dR260FpVaaHQ
CnKZc9qwp1jQfqtubpuD4V0EMK3KDUCBhIpAKol4rmm9JNoZs305uInOI6vXopwG913c9VqO7MUZ
tsi6LLY1oXnVTEDTODCVOrg8P8Vh5iVOzJfPu5behOJp0OQCmp2jqhGABUb0fXHgbbyxdWx/3diW
2VBA5KJCUYM1bXUQC4j9SmczZFqMagLximjuNYA+OsUzz/KjbjqcykqvwV/9tDa/318eS33JxOE1
DPTpnbwFtDp/ASK7Qf8//cNR3ZcsmJ4HNR9J1n6q3Z3nWGhs1C6v5qBDK2BaZfrskfyPthh/3p+K
zRjGAZC3YGDoCALcWnVHytoz8Ir7UjwTY5fn0CRsIy1TpUr0XsSBf4gg25uKed3rYMbpq2IKXZRZ
SgBhnKeuni9arxs3E0sOZoLsAlBmSuZizecV1UPPm+RpAkX1BapV9Oj7/nDgGeYRq0FvrJflLDa7
FcKoLYqqhl/kMkCxDzuoX6YoAQ/HUfX7mlUQ3f7/TKh1Vc6Tg+yVzfUZCNM8obz8PLn9oa5HL/G8
5pE60/f7m8viiybWD7W+ECTkAlVeHf9CmwRPoHu5HiPibiyZZfeaKL+pzbPFRdsIqKTldC7i9u+C
o1Z9/9/bBr/9/u74RF+do/xqaNPOA0y/gfLDue1kc7w/um1tDJ8G/XE9TODjSwPwqeMy9CAb/rOr
x12t2u5/tByRt7BqHutUjGX3gsydHOIp7DeqcbY/b2R0ucxm8LXVLfKW6NiF9YuM2k9OswWYt3mC
4dZr0UY8pLfhu/Y8kPoPDra2mlLvMPBq3wKZcD819SobKtmmflceG9a/iFltVH4sG8eUEghaN3am
EoGv7TswzYXOK83a6Xx/39gGNxy401PGROA2KbRtQPsjVzTOjGgl2Te6cTbn3JMyqlB3m2nzD5IA
0KXvkyp0TTiaiPhYz/MiU7ARemc3C4BTpHKr2mbZkaaOQOlMhPXz7WFhcMD0n99KnvKlDPSX+wtz
W94PqnmmlMCiqingaPRKW6JR4ClS5jfnBQ29deu9zZJsNK7apmEcx4Dk0o4SnDru2Pyl+/bSAAMP
7sKNeGkb3vDbrtChh8qBTHmwJOP8RxV91flWUdjitSYGrSjHlTgRov3QxV/HcX5GQ/4XOXkPcu+h
bGLQqhKbyGvGW1mqv7iy/p2F/RMRU5WUwfgoyHCJmi3aCIvFTTBaJqe8kWVZp2oACNiPH7Tf8YSV
/C9QYLwEA993zJiYNNr7lZ83pEnlCGKKhJcjGI+9Idu6fdvmYbg0m2Mobeq4TmlLG5z2w0+H8t8A
Nv2bqSDtp3Ej6ln2lolNw8sbmxgL67Spu4sTZo/TULywItiIe7ZpGKexLtZm8d3bi7ErT33evja8
P6MJ5UfA5BPL/Y1j2bKJTUya7nPW53LBK9bS8ccxK6DBE+viMXSrz5ncm7h6hp/z1h1mNWUtbinl
+lJOUqMHkvd/3w9WtqqxCUFrUY0WKA23qa7ya+SP6tjBEHPNH7USn8dgvcwzeVBtcGb9uBG6bAYy
Dm1vcTzcJXKZ1g19yEPvK7DWD7E7v0lvOUlWbMzNss1MHNqAFsPcqcoineLlWxfxC654n3sgXu8v
nW14+v9J39CQaERXmEwZpOunNfhBQvGp85yNW4Vt+NvivcspQbnJQ08jAC919h26m19ipPnS3yL/
tQ1v+HpX+XEcLbVMKVipp9X/Mw/EIXB3cTKGrgk3C0Ya9K1uZTrI4o076/PYqS1oriWvMdniAllN
lZBCpk2Ws5/+HDhfpoh3f+8zq5FtR+Mqyi6mKPM0NxAQbb1sPoNal6A/ruLdFsHzh5MImEmItfJ6
CqfMrW8MTH/kjvjZiGwj/tmGvv3+bucsoa9YNsx1OhHQqQVhWV1oCETu/fWxjW6sTxn3XjZ2cZ5W
IHV+FKD6OgdTuHVN/zA0YFmMaEdiZ5zquhWpHrR3qYawuigx80sVh87RXSMgYkkgTven8m+Q+0+q
hq8ZSY7TNlUxoiiclk1cveK1NXsp66U5BXlIj8MAqAmK3fEhaiZ9BrxJHH0ihpeiXchGlvXhYsJN
jOnSaMhDx21ueLPWTRo2Rod52knb5JpwQybLXJcETsgdRyVyrtG8EpybCH2gvvey9M7GOtpmYcTz
kQHs7+aVTCcA5BMuZydZbq0L96304TkLI91Ka++2c82b3IeyYZMuA/mSLfE5gpYuBI6OGcNL5r5v
GLG8bceY+SVcxqf+13bSyYRkZxZA/6/R1oXJtrWNgB5zbxraPIJuuae+F413Hd01ZVl5mMn8Vii5
cW58aAwslxHYRxfKBku/CLD1V1VS4baTDNvG+PDYwOiGqYcihsaKbJp07eunsSjzREbxUw1eofuG
sPx7k9xtWWLSZwK3ymytx4t0F/cS0nKLJ9U2umHmJZONrxefp6GrA9TNxM882npHtqyMCWpa19pH
w35RpYuzxgkNhiQv+j/BQfVp38oYdiVhoPtaoNIRg48m6YK2Pohsk3nK4mQmwxt43ZxgLlDGlwqM
X6gH/akd+QiaK5FA22jPG1bATBhTB/iG7xd5k8Zj1YdH1N/LNUHeLL7vW6L/HE3VsIS1JwAZLD/n
WX+UgKNuHHu2BTIidTWspJr8XqRgeT31DX9d2PrKwNCYuMsWZtv2DeM48qTTLCL2RcoWdi4YO0ac
Xrgm19JbNw4c2y41/JfE/HbBC0VaE/FaFq0/XbqCrMvvLWhWsm+77GDCtMNx8gYXqK+0HHovSgpB
vfbTFJN6q6ho8WMTS1M34NkLW1Kloqf0qHvxNELXdeMsuAWDD5ICE0cDPjCgc+ZRpLLHS7fj4ABo
oTV4zfuGJiMyg0OdO+2B1aGzsbcs0zEhNCWo71nccgEGLxL9mIpwecqdddwAuFjmY2o1MD8vxagc
kfZ49Rj87Pso68dxcY6D5Cnv+bOEKtq+mZgctb27gpo+xBlXu1FwU09P2MrIed+2urnNu0QAPMTE
6dsOWG1QgV9cP6yPYx2FG2a3GMEE4SntkwByDahnsmo6QhyIH8el26KQtfidCbwLA9yHIo5qXcfc
1yKvfyO5Iomqg+P9tfnwnTFgJviuQRRdSOwib/YB/smwPb3x927pzgpaerpuLnOVv7jgl7j/Odt0
jGiI1UHpQ6D2oUX0VQw5GrBCnoDZcSOJsY1vREJ3lNohbYNX5bitToPv6Schm+CgB7f96/4ULG5h
IqcAk9fC7UmdFrx+0n7zDQCmq+uOP6An89wW0xdR8NO+TxkbdwK+bG6aSaTO0n7PV/HYoZLKQ/FC
vPlz2DUHPLNd7n/KsotNmFQxh6OmmYAuh8PmEe0MjQYnBNrkN/aZbdVu333ng7VA2aDRCI7L2p4A
mbxMyn3NRn0qauc5iKITLkwbgCPbVIzTfJGaRW4GA1V59p3l7IU1/daDnWV/mWAmkTEfFRtap6vQ
f3FePeaZfuOYwj4rGNt3HPE6GzUKwzcld5I171gC4N+yqzciYMQ8xbEqeJViderG/q3pagqhn0U7
rTZioWV5TKCU43KXTwTLo5X6S1E0I9LbPaXaoumyjX/bXe920dwM5RJUKACHsTizhSQrqKiSRod/
3l9/SyJlMsaxxVdtu2J84o+fZRO++HL+qnr/sWz1FkOEZXtGhlMrD1oLRVlWaTMwPKy5dXWk075W
yoCZoCnUFlv0bZdIN4sRrcGDHBK8E26BBW3rb3gxBUOgFpryf4tPCD5nl4xgsCh33kFNtrfB40XV
5nmVctqCTb7xsgSPYVvpku3fG4ePGqnveD1iUDBBUQlqBwnhuLTMZJMPw2Zbw3+jolATmWFbhl6M
hDTt9y6PNm64tn9v+O44tpOs1VKlsvIK9KdU4uBM64xkw98ST7R8wgSTOcz3gpijiOb03vza4zw4
yZqMb8PsbaG+bZ8wPFiCZ38R4QQLB9188teWnnJ/6h47kOMd7zuxxQgmssxfQWbTeQ0u1JUKx0Pt
yxgkCbUAucr9D1gKMibPW83aQiED4+k4ResxDslymqMm+jRP4GGLfN0dmhqp+L6P3RbyXcgL4jhf
x5s8upDZlbhTAkWBg2rq52iu39DSsBH5bIt2+/3dZ2TUDB2dxzJVnvwdlYh/dO9tzMA2tHEe3zrs
UXfXVVpAVA4kDIUPAspuqxHTtqEMp56asnXIiD3bS/b36OtTGbKn2h12hmsTYnbTN4aADW4mftg+
B2B9TqADs/Uwa9tJhk+7KIj7ckL2HZWoUOvAe0Rl7HmoMsiVt9ch1sf7m8hiAhNp5uZLO6oZt3e0
jfwteDaASJiX+/ItE1SmvErFKo4qAJhR0Vun75xtNolYrGtiyZYirBdfhhVQot0p9MOnLMh/jNXW
w7VtXYyzOB5iv1eSVQD3IUZMYgKHXu3uXXXDdaMI0GuW9zgNIrRXOKxxT0wUW+y2tqW5zemdx2ai
iwt/9KsUNfqvVDef4yr73kHdft+WMbx2aQtOOSg5Up+U3aHKVHnsI3BU7Rvd8FqAlhuycBwDE9Rp
Pi9r6H7z/KneuSONY5hFTVPgxi+AE5DjlQg6fMqntl92/nnDaz0UcOZuAKjbcxmA3f1VDdPWK5nF
qiZmrEETAzpHsDBqcL+j4eORNJCH7d3T/XW3DW8cv5OHQrMA/2WqmkokvAPvDSn+JFVxvj++xaFM
9jMNOtIeQZinuIfXy7NEJxF9RvyfthS/bB8wPJYGzgyMzIz8NiT5UeglOoDNcyvY25bn9vs7n5pb
SG/W9S2UhRk5NkDJPows++V2+p/762P7gOG0QrEaSlJzlfZ0PXfZSpJgdl87VBD2jW947QB9Klmu
Lrx21t4p9ILgVPlteBybcNlXKTCJzEiuoygiBe5INXiIkpyV0d8oP/N+4w5ps7DhvE7DAgKgV5Xq
xQuR7eBlcGVqw3UtB64JIGu6KNShxvWIVPknb5WfVTvgTXB+kKr8LFj96b4ZPkbHBMxEkY0THlBL
3SHn6elhrfVp1PHPUddnkFkXiefoZ1HMP+Oc6QRSHQ/3v2rZXCacbGzpSiAbJ9Iuc71jWMjgqMEb
AeDaFG0Y5+ZmH9S4TSTZNK7SL2+5nFtESNy7ZwAbTo6fvyqQhN2fhe0ThofHw1iDSzWA/dFO9Aa+
aagFuWV+mYoieltQ2jnf/45ttQxfb8Ol1CFHrcWrcdf0Zj0cOjIwvEP7cb6LEhr7wPD3iCyQoAgl
3gR8/bVw9T85HliniH27PweLr5hQshj5UalKXHVAbD8cVTeUB2jj7f3zxiHNazrgZIOxZ9dZHzJ3
cJ/6QaI8n7X+hhFsxjacPej9iC91DwSkVz5QRn7QyvmtbMhrG3lbR6ptkYzjOvfjIsfKVGnOwwLm
FWv8gzq0+HzfBrej8wOXMNFihZvVaoy0SFU+fGWQjD+Mvs+fu65Gw0Ozjqhuq+lSRxPbcBDLxnVv
f+TdIRUtEx94ANw9qMzzV3Adl58A0a6OPtsUg7CYxeQw0+BmrmtwfKGOB96/rrhG8XAErd1rX407
Z3H79LtZjGvlFATwqxQp7HTkUSgeIw9K10Ru9j9YDP8fLJkGQ2UNTHWa9XF7iJtBHBYOCcT7dreZ
wXBtBuoLIIwQPyDjVB5EtPw5dk0DNr7h+/0P2P5+8P8r1IilZjRbYQQ68oNDwCKIFpSd79ImgshF
v08lSM/TIo/7QzmBmjbMsq9FVgJa6QUb+YjlvDWRRBpo7bDhEwrCLDupWB69QL801Volg2CnWG3R
YtrWyvDxZfHo5McuTwOu4HtlKA+LW8wbUerfE/S/Pk5NKBGHUmCsIwCcW8DhIBh5mnx9KL23hrwV
YEdw5E8+zuB8YM9zMD24w+8rDw998U221YOYpwNX/WUJd6EhqMnTFWt31dTFpbXr6/iJlXH9W1ew
bmOuH7s+ZTdLvvPLBUJ0snPxRE5zeq7QM0/9+Tmq+gc0ch/3bGxE9f//xDC1xOUBR+NQ1urooIhy
o8Ma6mAXp1VATUhNrqHsHUi8UmehPMakOZfBFvzy4w1NTfhluc6r6xAAvgqOGhYoMKEwVPJLRKg3
N8noj/3Z8cd1OdVr0OfZzhW7bft3RilW0i6iwjGZe+SRF96Lx8TGi+nt1PhoaxtRZgKxC3E8XadD
5lbgdCz7owogxOPXnjqxnuSHSRf5QQ4Bu+wzv5FW+EGn56qE+aeFlaCkdufneaXZBmrh40hA/wPN
jCFx33OJMjlkXCAnlzencGzLXVURasLYhALfg8IFNF068SgADIXTb1IeWf66iWEbKdTW5YJSb1ct
wQPN4zWZIexz2rXsJjdXsUh0Z7RIg3g7PYbe/DC4W9dm2x83HDpy4pgHCn9cB9WvDlBz4W0moZZ4
ZALMPL9G6VK0+NskBzeofmpJeSEzv/J9BEQIF4Z3uSDVhIZRVYHEoCwOeVOMB3De9I8MoJ3f9y2+
4WVuL6IAGMIqBR93/nXVeINNQN3Ur8d94xs+RbwsGMMyK1PhOHlzGBfduYkbZW6xke1Y4h41EnUa
iIl0UcVTWmQvbVS8Op14kX59gezweZ32Rm7jHAc1Ok5WqF6kuISJc5UNIikgPryxSh+nbNTElzWD
W7m4btwSwhaVi7B8YnH1T9nMu57oqImYKuQ8RHkcl2kBDKEftL+mPG8SvHed71v533vdB8HahEmV
BSCcdQwfpkt5CKN5SjKJvKob05Vlf9zwzYNTf4MQ6HFZ4xfp+Ydw8P4Rfv3l/h+wOKNJfRhDkozV
WlUgGo7on14FteYjLaPgN74O9EdG2oHvC+MmqmqC2FSOMXm6+nqAaELPXojs4z2duQE1UVUjF5PD
iqhMc58W4jCAF/GPtV42Jdct62RyukQ+0yuf6zLNYpkfVNT9Qk/Ob7QtfuYk3ji4b9Hpg71gYhVi
cCbP+cDKNIJw2UNEgMx3AvHrvqFtnmLEq3xG88oaMZ7OXf+5bfKnpYpAOBtsrL9lfUxOtobIdu59
vwQ3Xgz+eufZI+Gr4MGhD7cq0bYZGAHLlzkgfhSV7mmpzvOIqtvMw79otkWlYBvfiFQR3jIbNgAS
7kDIBbRZ3ls7442kG+ON65+lyYSaeFK+kgniBA5q6agrnfzI9dIuH9ZfcUbGkxyc4oI+BhDYZ4rK
Awkm/9D7Cr1xS71LmTegJr7UH8ZSDLLEHXEl3xw/e9N+vc+/TRRdEyy0JwR383p22qQdg+FMcdM4
3d++H6MaqUk1VisFjgYF4zQd3gZaX/3Km/JnXd5Ay9G3aSUvWrp/LHX99f73LJvhP+i5aVyWzMGF
I9RRFhxnGYz8a4bKHzmpsZvIxmcsLm+SjU0+qojOsGDRsvb7WgEYI518F80YjG24vMiDqAAtbwk2
EvZFdsuSRJHfbdTdbQtk5CfxwsKJC1QbmHL5eQJO88Aa8tekyBY0yRJSiOHv1NMScA80ad5Cijfo
T65mSUXZW4Ymk52zMHweSdY80Mgp03am4AFr9JnQ/LfedT/t2kYmfG6YQmDDWmRxbRk9gTv9bwhx
PERxtZHDWYxgIs9ApoW3MwgUpcM6xZebwOjRHzLvlI9ddb4/A4sVTPiZG3lTDM7ZMkXvzXmW4yng
wY+GgFc18/ZdH03OrniF5ppc1jyNhvActOHFWTciru3PGx4QZGAjL/D4lK43FXXQOSZlHV0mZFlg
fNj5DcMR0Esn+roEuQOIwdZj1/fxgQxznpROrg5ZFW1JLFuu9SY7Je0m5cR15lyXEHRyc3VjIAki
dY4IE28xjXqIEaItYV3DfWV2apJWAnUVdfBA51pH5DPY/V5bpt7u7ypL3DNxaVXV+A0JZ+c6jrw4
KtUMx7ZsN8ppFqubNGdUD4z4ObYoQul30RUSgMD2FXpKXxtJNxzbNoHbrepd/SaQoLZVgXauoPHP
kkz7XiI6b4tY0zb6bWbvRi9it5r10jjXWIXeuW767oTcpNvI1SxRw2Q7i/QQZNE4F2nQ+GehxjHp
6Pj7qqbTfeNabpYm01m1BqRShS7SqNBPOoBMW9VeROh8npn3dfC3ari2RTKcOxQqyEd/KlJ/cqFn
1LnDkUZ03lgk2+iGW7dCrcL1MIm+lfVhcLU85tuvrrbRjbMtXHWNqzYMTNel/FYBwnoEtX22gc+z
Gdg41bhWnstH7kAYr4yO2EivspLLcVjcDfe1eJiJPstjGvdQ2MmuVS5fnWZ4RmvUCfANnozu1muM
ZReZILRiRRMiKwrnOnjVNyi3vdBJPrQSxb+evjlS73rPoCYebR5Wn8xjW6QO8R9kUH8Lu+U5b8Sc
NEXWHQtafr3vFRaTm7xmVOa8uWE50mma1tMQBN1Dwzx3IxOwrdZtK7yLGCwQNAonjJ6rn330ayl/
+t7V6+mxz/7Z9/9v83r3BccbykJ7yCaRBb+EwNGU0VaTge1iFBiuLMdYeMRzCvRzZfEJ10h28lxA
SwVKd0+Vo3uAUlz1qms2HoK44ScSwx+HUenLrsmZ6A7UlBUBfTyoDJRXP2acRg9eoaPj/dEt/mjC
OEBMX1G3Zs51FiWBNhV0sIGfnY5AXrQP9z9h211GuOqDPCiKJS/SRRYdVoaP52BG9ej+6DZ/N8LV
QiDts6DOCYQQfRqbfjgWs3/1ePuc035jkWwzMIKW42H7qpAWKXVLvPWNQh8yCcbE+zOwmMBE4ZEm
r6fcCWHgusDl9E2GwyFctxr6Lf/dJG9jwxTPk+flUIZuRJL3/regUBtVIUveZwLwXOCZmFNh7Dni
D1M0/cBzOooFQAHxePraR85zTPtmY5kshjYVRoeJFFVIhzwFjqlOBoTZI6qr6ujwUT9PqIHt8zeT
1w0C3c5chTpP48UbDhFIKA4hdb/ct7XNGrff30WqqiJ17g9NnoJ6nCSO7NbD0PtbWbFtJxmxCpLw
kEidsUR93/zuLsM3H+fRGEYb1wnb8IYj5y0TKqxr59plEIUPPSmeWV6wl3KkaqNSY/uE4c0UHICT
cMc8bRjUf4MyHcv+BZ00G8mBbcMajtwis/SlS5Hbi/WfxmlfA+79qqPoLNbpt8LTn4J1Ot63tGUm
JngNHAhsqjzfufYQIUvGKoc0X/s8F/PGmW2Zindzk3c7CcKVjPR1nadBNB+5Gz5m6wg+0qD8HKvm
oVLNJZ+KjaTNsmtNKjR/8Bae1T67FgTiU3x8oB7b8Grb0KZDBLnkLV65byLJ39cmi889eD13dThS
E7EmSjpOVbGwa9x4zUHiEf04ijpP9lnYcAcAcUKFF1TneuOap1X8LaP1mbvrzodOk/RMQMtVu3Jy
rnhiib+UuD2/Qrva2QKWW+Lpv2jSdxtoKaeYrp6TXVuWrwcI1qFhgA7t0V3UAmHsrbZii4FNxBqF
ppFwJPLxhQj9GPC2xH3R2SIIs41+8453kxjWOC/rAV4mNOSaDrhtzeeW1Zs9Mx97cfyfd2zhuXqt
O3YV6NGM0V6qhvmq1i2V0I+dGFeT///7Iwl8HeK5CdkXfZDlmMxt+SCd+ZjX46HsKADh/kZk/TgL
j03BKcL9Lug8fKrzl6cbgGgs3Gsvu4NwssvgOL/uO4VtRreFfGcQ5XZcd0tA0T2Gxygd0ye1sN9I
4y9J5w3nsnAvq7tlfcsWNpGD07zkeFlbs2uBHVCV5eesLETi+e1TNm+Vej9eN2rKnRJQY4Oo16FX
UEYc4JMkgbj2JViac5EVrwDnbEnj2CZjrBy41ppyHpbsGg/q3OT82Kr1Oy3ptRnJzqKsSUrXNqpn
3A3YNZPxi8e7sz9lF6Cpv9w3/sfeQk39075xCkcQziBQV3k64YAldQfFirJIhjEIN7aYzeeNuMvY
xHXhe+wK/t3+0Mb6b9pOW/ch2+BGAhKgmO8N8UivmV8QcvSKYM4S2cj2674lMjIQT4dd0QKLdK0q
PKdlOs8eVqGis+t19cap9/GOjU38oI/7T6l7wq6yZinLy1OtmiZRYfZ6ywzKLvh0fyofL1VsQgOX
qFyXsR6ya6c8yLFlTZgvp6bTbb4xkY+3U2yiAzmToNfIZnZde6IgelC55xlPX8mcj+Sybw43Z3wX
rmI/G+oQLBTXfJjftON+X8JoI2n62J9jE7w3rWO1cLT4XPGo+ZDF4c8WsLPV7cAQt8/fYlOsE7Iw
IstHza4lhIADT3UJqAKTCfFiI8Wxmdi4UKwrOFcD2cIChRYHLev8KiNv62HeZl/DkQG/aaqRc4Rv
98YCB1qTlid1KQDYDWLVTRsppu1Iuk3unY2LUnXtCLb1K/UkAfQzfmTBglPIf4Kuxnll3QMZtk4k
25SM8JERD3q2MkD1MeBV8DwqlxKUfmVWPIVV7EUbFWDbZ4woMjs1JBUGikBbyddbREkc4b2qen3b
5RYmOBA5mxOHMTZWjrw28UqomXSj3sJdWQIUNXZVGGRiblGoxSKJA5/j7/6af74lWSuf0kLsUhkJ
YlPUkerSGwqtkIrczr0EipvET6CfFf9+f5Fs+8qwtQghbkEmpDqjW//KNDncShQJ9eqXSk0/o5Zf
lGw24pSlDBlTw+IZGkncWgt69efyNwVy0RFCs44sjosXfvF0f1y5+BelWCJzxKvxxnctQcwEsXXz
CmBOV2ENx/Ynz3ySRAUOlEWf0abzen8dLUHGBLIRxvpOAld9pbojoOhZL+ib6473B7dN4LYH3zk/
g45k4AKNeq0UeVsH/zNgc2jAIp066ij8vO8jxikSjv48A9JArzFwXucemNckWMr5POvSv3SN62/U
22wrdQsH7yYDUkvf78LhtgkGFBWUUuOv1QnVj/vTsA1/+/3d8FAth4JyLuMrAbQhaZqvM5Mb756W
gGUyf1HQMfmFo+Nrw4VMpkC9Lrn/oiq5c58aRwlBK1QPAr/4OhXREwjonx2E+KaN35joNs5z2+oY
7k7iAvh07tPrAGagP4J28F7LbNlCkFmCiUkWSPyQrXOFCZSs+1S57CJF9o8v27cb8thtgYeb5n0T
MaFeKx99mWX4FClx0maFeM658DYOW4uhTRTXFISFX0BP96qisJZ4qIIGWQKoQfS5U1G9j1oqNgFd
dYlKxZIN8bUCl8WnNfO8Q+3grrnLD0xAF11rxdZgvAUkKkAaNydDLovT/cFvgee/SMrYRG+tlRpE
Rjm5MiQ9x6jwLtxvf4mmP4OL8tSN/+PsSrrrxJnoL+IcBknAljfahjixk86w4STdaWaBEIPEr//u
y8qtzzzOYWkv9ESpqlSSbt27RdO5thBGMJdt3vfM71gS2JBarxn6A210N4c4Auz7EGMXp0U+VSDa
xQ+U9qs/8AkAqOyX1vlh9r1LS9Guff+HVgLPpEGrRgi2k5HRpAJBYRJWQ/liC95uPLKu2ckIa2qP
rjtUrZ/IpiyHiFDZfC9Cu/0HzWRDu/MTjN17DGypQOVGE1Jb2fGGwTmDJXeLZ2GlAdw3oVxVOuQq
mIWfTJn/RIry33wMDhDP/dQ67MVXXrJU3hc2Tv8I1f1zf1HeBz36Juh4nFo3A+ybJp2AyFo6tiTK
CzkeF58sh852yJNTzXgQz0h94vWcbzjdSpo0cci1m/eQdfURPar0X8fe08dKL3KIVDDaD3Za/dNJ
R53Q3wUs/P0vXXE/E5LSpoDxg4eWJqzmpYQyHnCKLCV0S2ZmxQFNoBxaeheXBjZNuLeML/ngWr9C
mldRxgNv4xPWrHb76Tcbe5E5NpybsARPEMMJ+KxrODTPmvhnT6BZlaTDQ137+3aA/4PMDZmjp2Wg
ycTBh6noAWeU52zc19zim6xtNbrzhYNO7sSWejxRV3sPks7d8f5ir5SLpoxzVS0DOpU0FvtLpkFF
M1s5AHlB84mG+yi4fRMsN1keE1VDaILeiiGigS/PixbOoQoAKLj/FSsua6Ljsp53/eTApWbVDGfX
cZ1zCA7/DW9acVgTIFdMBXGtMkQ+tqzP6M5PMu1e2tTeN3kTIjeGS51VOdK9ZJUddXktIqu22T7v
NPnaejHk3dQuNMmkZR9zl3gP4Tw3x8FLp42fWLG+ydhGhWp1wRQFxgXXVpYU6tBl2t7w0JX6wUSw
1S60LJRd00QAzXkT77K5xaPBG5PbLQYQlhuXb38eEt8pVEyRTs2nvkXTDX7Isw9OXlfXRfIvWZZn
SE3lZyurL0WnQXY7sogweaHAlAJJd3b86Wnq85cGdKJ8k316zenc/6awbKF4CuPUTXKVWxfLapuH
OphoJBqpPt2PmrWfMCoB362KwU1dN9FD99sl5Dmd2mcldincej4xaoBSDqxzgsVNbFLM32e/ll9V
M02/7k9+xelM2Bvw6OC4hVxVorLOOjTA9kbTLLY6/laczgS8QSzKdmhjkYQNywDAu/8ytPnvoG94
lNr9377eQtatfcZtAm92Kq9fgsaeBUm8Yh4iUKQ+Mr7su2cwUW6Wi4c8i+Y0GawmP4M6tr6GfTWd
7y/AiveY0p0AoKUOuLOxjWMR6glXvdX878j5j/vDrxnm9v83hhkphfuwliapbf3uy/J75dLX+0Ov
zdz779BpDgaGvsbM3aD94moIqzngWZ2cnfdwpnTnsKQ57/LCTRQnziHP8+KJh9w73Z/9mmGMqK3T
fPZL0rkJlJzGqOrJEFVu/fv+4H/0y95Jgp4RtK7i6HMsUicBZns6Bi1ehIrqKNGZRAa03ggXZHXs
vEztVz35Z61qqPfVW5XnSjFiAsOmyV2AtW4JnjbrTz0kc6H+8k/LSRQCULdvMzfhYd2Iozl404CY
I+EcQZd5PjBaFNHceVtXAisrZKLEaDB04EaZSOLLgV+8HsyEHjLHxm674r0mLGwRaEuT4UyATXH+
8Yo6tvzlb9y3v9z3gLXhb/9/E3d90QYhrr+dBMSZ83fbxSq4fhH84CTYEppbs48R2r0bsB4Vj5sU
tn1kvLIPNWJkwzxrPmQEdzvMhZ1m3Ev6hT9wNkZl7+CeGB1Fll3ve40wSdrQ0dM6QN06iQ2ICu6i
n3Lb+rKEW28qa/YxItyd5jLNxAzMME4up2Hk8yUbh329gf7/kbSJsAg1gVECiGNHjeI/y7LbMMzK
zE3obgt0AHo1hYObC/obULmXpt3qzl4b+nbUe+OX3J39Do0MLi7m0Z3tFNbvbtxqelrxeRO6FvT9
BBY37SbezMWxKKQ8gsfOuxS52PmwaKLX0MaalaLKvCT0+MdSsB9TOXy9H7FrljEitvPAAzQNs5u0
UtV4VBTgY1b2uLHNr8STybGm0YzXh0HtJjTImi9dk/knbdExJqBiPuMB8999H2GE7SJqX5ft6AJq
2QcPXHpO1AGbspEU1kxkFNNKzLJuFgdJbaihTKNvfLFDuWGhtcGNcCWe9kQpBDZkXKudwnHqzorx
3/vsYuzH2u7bKbMxuMxaaPaQ8WFS+q9dY5tItbwrGsgGDojWsCCnNLRlRLNw5y2mSaSGczIoIMbb
aXnyaBRo+i+f2i2y+RWvNIFQ0xA2bCldO9G+CB4Gr/1Bg3A8cS2Kg11svaWt5AUTCpXJrMhyp7MT
ygGHKrwzGcmJ59XGwX9teCNwc5ADdS6v7WTsg+qgLNVHVmF/6Ety3LfAN499kzPn3hVC0XTBNVje
sGhutXoaRpV+3je8EbPNQNKAzDbMM3akPEkhvTECmCvclxNMEjUAiidQ/GU2ri7AwHXs/JLqa9Ex
ta/NwTf506BFkXtjmOoEkq4ABg62KOpL1vK0ueyxEDMJjThhwZw5fEkmWv89evlPofwNeOP7WYeZ
iIUBaOs+WOSSNFJ4j5CTmsBO4m0Jyqy5ppF2BNRE80qFS1JyXp/cgbkHDzn6mvNl3OWcePT+r3Py
LgUYEyS9eCG1Ctw7egyRu3mOufng/59j8BxqjD6FofaVsyQFWrGwqZTOoW01PyoQ7VwD21aHhVEn
6q1AHOe0q6Ohr9jTOLo9bnsqHw161MPFzz43MA75dpORrHD9JQE4GEonw5xPj2XT8H2uYDK+dcsk
iqAslqRygtK5zpUk5MBACbAFCV3xNZMYB29Rmb20SiUlmZCocH34pHArd9pnHSMNZm6fy6lGlq3R
QS1c8kOAonvD8ivnWWYixjJHoWe0Qg6x0YgJiTiVFMQ/3TAjdp0fcpvIqJPV4+ynr1mFJs0S1AnW
voMgC40EOVuO34FJZkmGnE3TsQszZYNpq3OnDdO9H6bM1OUF+jSspEYMWU4Vg9jpWhP0Irk7z5rM
pHsL9TLkRdguSV0t/zbMPRWK/CsDunFBtTJ9E2xe20uN3u0c089CcVZu259Lt1heXYB2Nyq/tZ8w
Qm9MJ9510H1PyCSXM+lkdx5r1wKaSP/e5b4mzrwahNsKgV9IxVCfKgtwjwqtkhsOvDb/2//fbOF2
U3WhIM0CuQprOJdhTyLS8+nQoI97w0Tv11LMJGibp6Z1ZV2pxHJHdVRLfc59lx7GdgQ2Y+uItZJC
TAic9vKiafNGJZWS1UF6hXMd8PS8UUmtjW7U97bVN6mtanQquG0iEPJHReQ+ynRQTf53CWoXmHu5
BHPiWnn2aZjD9oI3la3rnLWpGzutxW1gamqmE9Er69fi8fQrk3KrTl4Z3YSztTQgjWsFOvEy3ztg
kftDKMQWun5tdGOTtcqatNwRU4LuTedsNTUDc4Sz5Zcrrm/SoWVQxXZ5PmBRa9EHpx5Kip88gL2/
SxbQfWypzGRCSwNvhoxCMSY18WXU3lD8TDQbUIs1+9z+/yZ4syGXrQKrVNKWbgfSbZUnCOYtaoe1
0Y3dxSNzzdJCDEkwt9kZMtnq6jRqC2OxZn0jpObO0QC8MJkI5j1UfIlBOnK0dLVhmpWk4xtBJb3Q
HZaWyERW6T9z0X2mnDx4RH4I+VbD4NpPGJFFGuVPKc5YyVjiVSUnn+ZeoyvAOg+zvXFCWfkJE1lm
TQv6S9xBJnY3PbW+/lC45aEb2EMlNvuZ38cyMBNgpnlfUjQk4jOmWp+lqPjJZbn7MDkBiYNK0Mgu
C+d7aTf7yDyYZ7it5YPyTrGlTryyy8/5MASXpSv80/39cs1mxo5cTw4O1Tls5i2BE1VdiajOgWcQ
9RCcwLrVbOyct/HeOQGYoLY6HDq1DF6fuG0ZXNGmSCPoZIqL9lgf3TY3nm3BTVZixYS4adZmRQvN
yqTKp99zikoWQ7ds2Kjv1yxmrIfHK0e2PhGJVuQ1Td0saqVEi21Y/Wh9vrEsK9nEJCgD9Xw4ORwB
WTVdFxWTVZ1vqXFj9DULGdmkBR1WalkTFgO3NNaQPdXZEkShKraaO9emb+QTx9O1HzSYvu8G3Qdo
RaCOzzZVWW5n0vd8yUglnqwslQ1znwA99KWq56eWl89o4bgUrDwDxnoe2xaSccOn+yGy8jEmvM33
6nYJddolECz6G8gWoBj9buembQLZfNmPTE5MJACUWVdUqtmFNHj/3Dd1I7o9y8lS5hYicUv7p9SZ
jhQS/c7BbwHyZj9VHW4Ub1etSTekRQyBdFZGfkXEz/tzX3FSk15N5wqwv1mJxJMuiKryjFXV2Q0D
qNV7QZkuG/X2ijOZeDEo1BO9BGGXtAEctNehffCBwDgW1sCTaunDs1sHy9HOfAnoWhgc932dUS6g
W7itAhyFEjUPzVFX5F+F9hwPGo73x1/JUiaSzJ7HEi19Q5csvIusmZ193f3jpXWcuelG0bAWF0aQ
+y11RchJi58AZacSH9Im/3p/9mtrb0S4VkqD2KPqEnsOXoH3egHH269C+BvgopWZmxCyHiKZuqzn
Lpmz7rsKChERi2w10q7M3QSQdZ60QspUl4zW7J7yrlIRA/TgDLHdnWWyazjPUNiTCGevSQB5phHV
AKoJ39t68Fz7ACNpVLRN/5wlksVi9rmR9ceqyehJCf191+qaCLUKbMFjbTktOmi9PApld3JaG61L
YufuaWJmu04HLi2gKtnSIrwOg9c8ZDT4vG/2N6d6k/ZQtEhQX9EmCUPrrORytMb6pbGzXU02zMS9
gQIempX+wpOSBT/Q5JVFYi5e7k99JSkQY9+vWJMCV6PbhATuZ1qzp4IUT6Orh0NaVpf7v7FSIJsa
oi3gxHjyUShXbYiftryxv+LRkhwhKsLR+OTwCKDf8a9aO+Xx/i+u+auRLEI1Ert2WZ2wDN251py7
kTWkNFK23tqlVz7KhLflQatT7oY8wTX5NfPUi78s36mVfdaFOA+gQsbp78v9r1nJTSbWzS1d9KsH
Xp3IQjonKNM7+Bq9pYSzYiuT0y1LXVVKsCYnlqhiu0UXmp89eE62sSWs2ckoCZYS2hb9iOEV7gsO
Pni1Eykb94y+Y2jIsBwa6YyyD2m/87LdhL2BkUl7adrimolYn3vfLSMvtDausdZsZWRZu2GjkzkZ
TwD8rCI8Wjz6jXhcoLa8UUCt/YARjhT30AosQNiGGJOfLCnlg0htGjNZ7ntqZ56xR99kTbM0KNrE
C3sQdoej91Aoe9m3j5rwtC6bljkYSp40y/SaDc5fA2TSd4WBCT7LW3vBxUDVJMptikS3U3oqlac2
LL/Sz8pM3FlZDapLlewSaLN8LZwlHmX+d7q0z4RXP6vbgw3elksBAEFFQeE4/3X/q1ZW3MSiBYXn
WxrgYdyzFO2jHmT4awInw7MEvGvj01byhwlIm0GnY080RTcusGNfQzbBd2uUUu5GYXmrAt45fJn8
ZHafuUC8BW0yt3gmt4r8NWv6x8KtwD7pxPUktlQ4VjYr19hnrRpa1G6DH5oUEOZ+3Z+17R4BFf1r
VO5WCK5ZywjBwLfB+UXDNumL1IpwF1FEUDa73l/ttS8wgq/qp066uE1LKp320eBQHeUQSERr69gd
5TjRfSWDiSEbXN+ThSXqZBFQ7Hmqq5F0Z89uxE6fMoFkPeBvk+54ndS1ffGH6bWb0i+7bGQSQM4y
cCuvnXkiQAIaQeL2Q02XEC2b+fMQbLWRr6yyiShr58mWXYs9lbp8lgfLcfDqYc3l8Pn+R6yNf3OA
tyXhWFfoAUUFouQ8HcZKS+CMh+q4b/RbMnkzOtwGzTTarZNq6sSlLYf26stNAsu1ud/+/2Z0Ulg0
bAbJkxyy1wpkEWVzntraaTbyxUrKM0nQqGzteRETT8JgCCM2SHLyANa8OnXxe599jBgmGXVqdCA2
idPWv7AFWpFLM3dfOjVZ0AbCZ1emGJzr1nqgmlZH4gzlBkJzzThG6QpnDNVgdzxRBe9OqMfqC+gZ
+zhLud6w/0oSMmFlTehDzkg6TUK74cEBak2R9JdU4ZGo5vP9BVj5ChNbNoSzLiycE5OJZb+bUR+d
ZbpKS2xUGSs7jokuk2UnewEe3CS1xiM6TeKWoQ+Sjsein/9OB/Zp31cYQewMGcsy1TWAKuORS4TX
29YPqpONpV6JM1OgcxSWXDI9Nwm4pju85zZaV1FYt1vkDO9biZrgg1xmNaPVUiQWGhMv6CheTs4I
1QNf2fnndrSqR0jFb9VP738MNRvg82kuoF3NMzyThjTyrOYxLcJ9xIPMZAmbmint8czLkwxc8k9j
3UL8JSU7ywqTJGwK+MLwEoFcXcrfhYte1N75EZTiEE7NxgvB+9ZhJlJOTDjDjbpDwg5nfqS3ap5z
mp3u++na6EZVoXiNFkjoI6KB0w2OIev8UwWKlI1aYi2WjYw0FqEA0+aIrVJBYHRSkFTPf4b98HPP
5KkJM8sykQ8Zn+ukbZ4aDYq+Bo9NG5luLQJuh9I3O1nBF9tv065K2oIcrNw75qV/zqcMWw2eB8g+
7Rhq0oKNeixRNjplwkUuo1q0KnLkcL5vn/ezNTXBY5YbkrHy5zJpO5ATUSniulZHqq0vmbPsOtdS
kxnMXyC1NC5OkYx190ApuYBe8DIA83D/E973T2pivHD1UnTSn4ukKfyxi1xWTPWxDAjfwomu2cj7
7zqHfsh4qsciyermyJvei3hrF4dlIvy4aH8fTJCaaCualjor1FAkDlR1DrVTsGOPZ93LPisZcTak
dQCq4axIONUPgA/1J7vyyb7BTTSqlrPqZMOyhKbTc0fHayoXsasgoiZKzAHeNyW1lwGLOoUHDm6M
Q6fFFkb6/fSD7vP/rm3lT4xP6OdMUq++KMu5KrfDHdWWfvmKb5roMH+sR98FABEIOvollf2HxuPf
7i/o2sxv/3+TfVIwF+HAAoa6eg6uvSYPvjc9urX19/3hV0g2gBT67/iQKU8nmYksmRz9o+IyWlgW
Ufmz018s4UUAbBzGHOzw+O/9X1z7ICPMOk+JLm0tK0ar8HFu5INHu0Om+UZVt7YURtXuWrOtpgDD
t6orI5nnU1Ra9lbv4troxiYpSsBwoXCKCMi5/cr13F/TvtiqqddGN4IXT+djW7ihFVObfyyIStIx
ON23+somZkLEMo7Okky5VmxRB0rEgQzPTVV+plauIjec5TEb042Cd+UrTOIzd5yzZujyLGmInT4P
ftMCuF7wjXp3JUubKGVt+bOjW5olhY/3NYerb6Tz/ynFdHRGtkuDlJqYtLxAyDUAhicO42WLt+2A
vA5QCFqifFnEvv3MxKQB0TsFzjhbcTYv43zMsROkx4Ds1Oekpj6nY0G/CDaCM2U+gO9BA364Mft8
351WgtgkPnPU5GRKjlZcldn5FsQyzz7647hR6a55qxHEedpS4FOwyLJtx8iGAEkUWvW3cUlPtp8C
DgBSkX3pyISoEU+yAbfl2Hf8sX+G3El+mYvFOtNpJPuK0/8jQUvHkA+DtGKuHBkFpVQARG1xGKys
hAlOy0k4FVYurHip8idvGR7rqr+0tthX1Jm4tDQcvLKZyjBeQoaGt/S5maEnW+p92dqEb9mzVmzi
2DiJrR89n/3bhP0WsnQlU5h4LddVsmAit2KNjhBA5x8hGZdHRAxPQ8A3ct2a9W858M3uPKJ/dKbZ
nMZV1TxUGbvQfDlr9ArfD7OVVGrCtWTue8OUedjMlhEP2WhUu1peuwXXWhvdiDJIVTYClxJhLPqs
P6o07CNB863R/1y1/v+NPjXVJEkNr3RBBQ1kZnCGtsaRTdWpDq/paEd9K6Ip/eQEVaS7JQqnH4E3
PoYkO6b+sxt80tVPlp4L8LnvM6Sxs3phJ3Crw8M4SPXXIU8/eh77cX/oFRcwYVxkGIpUQSY8LvN2
eAyacACZQj5cB55vHQ1XPNkEc9UgHWRZhRh36GzjcNh5XUqeLcZr5xUgGQh9lOnUn/Z9j1EqdySX
jvC8NK4Vf7Bm62EpZRKorXf8NXPdvvFNxGTCS8ulCdN48euzzOtDQJvvgPb/e3/278OuqInu6nw0
bkLpK405A91N2RTjdcRWG+mZhmcfyM0TLhTLQ8MD+4CXuq2rmT+vR+84uwmBmCiRAacyjRUpwMn7
0utv6VQcU28+W5N1hN7FIac58NvdUaGUbsBLRutLpc4NONF6ndj5D4+B6G55ylKIwQ8vEoycY36c
yXS8b5mVaDcBaVJ1PRWEpbEj7As0PV5nVOIb4bXmoEZNX7AaLENTH8Rs0Z+9MOsjZQFTTuav5e06
8v4HrHmOka7qJmBLkS5pDGaPl6kMPvDBjqt5C7D3PsaAmgRm6YQ7kjqUQTxUPRgNpqdSyecMjGxT
ic7m3PNOEK79df9T1tbCSEdB67e2Y41hnJZp+pCXy/JtnjK1cde2shomDI01kxwbkSPEoHsieIaD
XBUXjfctVWpjY1r7CeNObF4AI64sFsRtMD7MQf4kioaeM84eZ0jX7stEJqkZtXFhWOVLEIP185R1
Qh/rzK6PTpBucb6trIOJGMvaYrBykNnHkw0OiLIPi2hQ9OX+Iq8drU24GF0GMI3ZQxoHmf3NyW0e
51b6L/Tu+oPdhekRyFNxLQThaEsh/eOQhVtwnBVf/j82NdzRKL+z03hypy+O+5HOr1AqROct/2gB
/SN6eyMm1wxoBD5680mfF0i3egjlQaV5f9Aebo7vW3Al4k3MF7p2XAGaRSwPB9JrDsBt7y4sv4KY
ZQvJ/AeZ8V7iNkKRNoqBHwFF0MBLKB320byogzsnlX3JCI9mvzqFeaL8W64uwlfP+wXY1CH1pkPX
PBORR/0SHlBmRq6wH0GO7QgsbCOOtffJmp97Lzi2/Lt0tnTv/rwtvzNfEzImO38ENRRFQd5+1gJP
qh9u05xYfRoFWgbm+upQ0NrnX7WWL37PLrhXw3Ej+1CCKfE2v3DLvV3s2O/NxMgBWekUN8X2MPaC
6gFT8dP2SJZPNTIyIV/RzXDGjuZky5E2fuRbWzLof/h33vtdo0AZc9VXusGKVeCQRjcOsAPOIo4V
vq9WZz93ogHdjWJMo6U4hZl3dPoKWnfsLNukEOpDwemhwa6EP0NtnSrnxa6+3XfYP3wp783tli/f
VDddBlFCa3HCeK5ftW4PTo8uFEReuyzHmrUR9vyyOnPuXG6VAfXOAkqbOtw4jaxEo4la862ej2S+
FfTca6LRC6so98utWF91vdvPvvm4oHIWLsolBJDsZ6t/5rZzcKqfqbww7zzQLhbdC5/SaOK/hyCp
8+rYadT+/ACvgwDnxt3MH4jZeyY2Uo7liMyDKMutlMfzgu1EmEAIPhM+3677vrZO8ehXH5oG7I79
cGoWMESrc0+/hSB/h/l1GuO0gbV3qm/oBIiW9B8lzmiwOy5TcLmVEzcn4gtEQ8nNRbYdd211bnH0
xnyF9qRCU4wPKq/2GnaVPJRBvoUOXxvc+e/gMihBZVlkLE5p8Tzq6exm474sbKLxVF6wltGcxWro
5ihs/A/OKBN0l2yMvzJ1E5LXObkDPYaSxZX8C7iI5wpioffDcW1kI0M1EvStflmwuC7GKQpd9mAT
/vH+2CtbrAm5a8LFdQLdsdgbLirwI5b7B4H+3vSH8Cbca1vnfb9jZBSVOg23HVifDuEPexTjkQX+
h7quE9t204jN7BEd3V10/9fWLHbbid/4aN1AV7DXDYtZUVoIIB+8cANoFPaNfvvVN6OPTa0g8EJR
0IFEvz4V1cKhnVb1Y7fTlYzckLqyAR2O58flAOUdK8XjbBhAd/b+9FeKXpMQbu44GKwdzWKnm/9W
KcjnVPfVwwbXZenGaq/Z3whj3oaCOW5IY4uU4jwSEhxlzrzj/Q+4reI7qdME9FV52Uony2gsJvJa
B/zVBgcagFobh4KV4U04H7Tm27xiLsVZIzxY1nB1UvIYqmVjc12xjQnps0Y8wlKLYPatKo65gDhX
UAX7WgupieULw4w1gSww+Yn9noIwi4i3T+uamrRwS105Qk/AZRaks6IgFCVuh4atY9KKW5oyprXr
9W09wWcKKxPyATzlQXYEH6JGDwygOR/mzva37tHWltiIYMgReWwOaxorJ8Ipf+kjUC7ed8615TVi
l2VjS8saQ9uMzZE9DbhE0PU+z/9DHPMm86RSTLYVpm5cd228FNOzUzeXjG4pRq+ZxQjbonDbodcj
ieXIjjocXxv8jJNutT+smcY4owSFHhnvAi+2J04ji/PEG0q2zzQmkA/WLuyRe27cFePRleMpXciZ
9M3G8Ctz/z8QX0c7STvtxtPCTktPHnJw59/3mBWr/x+AjxR4VwlzL6Ydmr1LrwkOzdI1pwVMuaf7
P7E2e2P3FXi3rAdiuXEjuofFkY/bSWFt9rf/v3HJtpyB+oDoJvxkeAII+iV0l4jM+eX+zFee0Ey0
m4NNPFSTdmKp9V8VzZ84IafaEdc5yE5WTTbK8TUDGVFr06LrOsfRMek0OajCzg+Vazsb2+HaRxgl
s+V1rkVYbsc6bT9xQDRTXSa4RDnSZXzg7c4K12SIk0J4NRmXBeE7LU8WlCsh995nx45ZW+DDlc4Q
ahsxTGu15GPnLrGj9aHInWOQ+w9/VLv6oTowi3/s3O6lT4cLI+krtfyNOvX9BSImMq7ve15kgVji
3CmLz1Do0W6UNqB0Od73s7XxjRp7wd0vCalWsS7DV7TXXgQbNnzr/dUnJiIudRsAW2c6x60UJ96S
hyrlf4V2WkRW1rYHf9y5rRETHmeHeB0ChnmOQ88/DoFE6dWxf4BY3OIIez/YYZD/Bvvg66UCoTCs
NDYzGu/C57DTz7gH2DjprI1/W503yWSpgfSCKq2KgZEDmsZuq3isOnn1cre+7ltoI9JB7TCGeHZX
eD8YCI7N/XRUdb7F4LXmRmak21btdtqeY9b61RdHEcojBu2rXWALYoLuQHMoIEYj53gILflgg0Hu
iQlvH3MeMQkgw2UkOaEdTAPRelZal5sG1n2rryysCbmDYmBbtxRW96wW4nWCHVrt/PL8cVfNTkzY
najbEhp/tYpZFj5rx/o4yOXQDGqrYFxZVxN4V7qj6CENpmLQvt8edCFMoBkOr/usY2zPjR06QVcF
U8wCfuyL/plXKYgeyw0YytrkjaidhBemXTNOcW7jThXdRGgByUa5Ub68X7cTE3nH+CgH0tl9rKg8
546dOKPCU4d+znOx622amHxsLqFsqhcl43IcsoPq7GvmF26Upc7GU9OahYywnQQZlKutPiZWmx1I
Fnyyynw53V/dtcGNqlr4pIEIWyvjahx/WQ7J0OWLW7N9gxv7sRVONjp8MLjg08/WHZrIAl/n/bFX
gtYE29VVVwmkRhnzCjfBpcCGNSxI/XzrFeD9V25iQuxqotH5lGYSUeXbB1L6BybJi5OGHwu7jYnf
nEsAOaLa2ieKTfzbFv1mf9GKN1k/4YvCxS/OjtdYVzRsblEfrSy0ibdTVQu2GuhqxdKWHxlx/naC
6dP9pXj/mo6YKLsFr2taobM0TpvpGKruOlJytIW8eAg2z0Y/Qr/VJ7ASzybgDldz2OWDpo/tvox5
Rs8j6IkmPn6HZN3X+1+zZihjD8bte1+B16WPXT9PrHJ6FiB0vD/0ms8akTzSNO8A08TscwVuCwV+
+d4iENKsiL1Rza/N3ojnGiLkooPGc1w6tH51u6K+3h5M9gW0ibJTJWtrmlldPGrnJePqOljz9/u2
WZm4ibEjNhTJ6zbrYkAbxlORSzBBIA42Jr5ieRNityydwEsW3k9kn/9Q0BmNHFt9Dtt8IwRW/NJs
qvLTMOSLLto49DPg1M79qE5MpVfL3rqBWrPP7ZffZAfkmgpPsorHBG8ccedU8sl2mn38scTE8XXz
cms8nrs4D8I08jt9qoX1w5u2aGPWZn/7/5vZV3lFQaBOeFzbqjqN+UIumT9VO61vhGw616D2V66I
526ICg99WzT2dfG0iH1RZeqI8om4JZ5nOG5dc7R7aNZIdsUdZLZ1qb7y4kZMIJ9fhVAJdgb8AihQ
6gDtAelZg1d50N+m0ItI9Uitv2z5t+AuCF/6iwPFkba4dAU9gGkhCmx+qiUgyOqhz+fD/zi7siY5
cWb7i4gASUjwCtTSRe92t5cXhdv2AELsAgG//p66Tx6+KVdEPc2EPUM3SJlKZZ4FO5BSN+JjFuM/
YlWemPkH/s3JFNBzr/gu7No49lJkbc544lerolzoe9E7+O1EFXGEQAsHviuhe+GGusX+yWXV3uqE
1T0wHfumk3vmzHvid3fe2sSQ1b2p8822+L+zLndXmKbC5HCkx3HwEy3X8Mr+uZAett6j/lKERBpT
IfGjwhobfqes+L5w+S1wy2s57tKH2mQIpOagbUaFNxir39RTz4uzKhihFanmFEISANdfWZILWuAA
P/47nKe5hQuCGOp7Z350Xf8kWhLN9v83W+W/s3De2fqF8gYT0ilCq/nGz7jJIkDXBaGay/p+ySqM
dz2V8T1sN5X53c2ebX9CP/AaTeTCim3RPSqUmAdCvh4CItNnUcuXsBGPvQfZRRbeNghkW7koAc+j
NvcznhoD5bp+gKy6yuC+9/cD9UJgbtGSpiog1M7HJQV8Gr0W27Dd0PAjJPpvu9ZukUO9D6WxQXg0
tb741nLYAsjl3q/NbU21/zE9dMc2h3gPTR2H79jsPvGpuMaPunAcbQE+3poFnNcBSfu+63ZzsJb7
ENv1ype/EIhbGaiJDshYMCBM4asEElP30RdODBmc3TC67z2dP25a4K0elKq5rGnDSVq0cgG53qaC
DV2i6LW+xf/Pzv53lsm2hrnuCFvCrsCxt/IiOh8aQNaIPCohe027IIaOmqXvhKrDxLxD4WaRWlTU
44TSzRK518x1LmzkrRxiToRaPHgp3w+Os5Mq/OqrPpnW/OdNn3GLSa3YOneeCpe0rE66o6/9vO7o
1FwDjVzYDFtD3YIGE5Wls6RDH5xKVjW7YgSHgWvvzQfpBizM3Lutl7vFpIawjZxGT62pcfflou/h
d7Y3ixMt7oeXsd83fa6tROLIZIdZWbmmvJ34gdYwhIBBn95npClvjPzzp/yjWHQbyFwsS7WmMDXp
4llbfRgEU1eKxQuxv8Wjcisd1LhmSf2sZanVUOlbcjJeaUtcevrmZMS0KQjayofwFNrdp7BsvUgX
65L8/eNfuGlvfUiDQODK0g0kDQxoG00BxYiQHqjT/SADOapGP6jsNqo22wLdVli1ynGRc6qVMF8E
LHmeh4nMX/K5hcDMsFQ9Ofz9rS58s61KNnFWW+W6J8j09qPM9Gmg6/ttj97cDDLbN2rVDkmb3vZR
41m6X5V7G9aGbe1Jw2lhlAeUpB3NIRLqdrDBJNW1efqFEuT/rwp/hEFgaQnpQjOnmZ1juQQ/yTr/
Gp3+4LJwvHJUXcitW9xZXax8HTNBUiPtCYD2h8F6sSnYlaL6wuO3sLNqpMJfZUjSbGZHSJs9FEv1
kK3XMB8XvtBWCS5cOgHZds5TPYafrZF7rMCOhQq6m8E1QNKFzbnFoE1VK2BCYkXq5fQZTO5P/iKu
5IpLX+f8Wn8scEtr3as6nBHNtXha3dlBFQjbFsDo/IXpK8X6pZ9y/vM/fgr3Fg8YM4bo8rtv0G99
zX3z5gRk//cIu/T483f74/HNXAZQ4ZU8XQfx1JpijEAsTVidHf/+/EtrvIlgB8YMHoVoQYqx4ctE
w0O/yq/E50dZdbedCFvMWS4ap2XNStKy8QggjOSfXN8m58CI9+/PA6tXOJLU7Zy69pyx80EkPc7p
K2t7gf7AtmgzV9cZLyQKWSgu/zBBN0dTN30uRufYZSKeeXssYAI5UXr0QvLz7ytyYcW3EDRo2wJj
CDfL1Ic+yJ41jnuqZDDA0Wgeryz6pR9xPv/+2FSqJZTWzYzE2tef7OB+d33/m9Ditl7jFoeWaRgm
OMNI0nGeUs/Y47KuV86yC9t1C0PrVp8v4TKRFFK9gGRb2jzmphIA/cx57M7Yt7ctwiaqQzMD6Oxh
EdoFWB9Z8gH20cTbB4I6V37EpVfZRHYHG96h5PWcQhQGyr++cpIA1c3O7dsmqYdgunIGXciwW5U5
bygqaJx1S2pyj0VAUtiodqEUf9uHIv/eSlA4VaTJizmtuFVpzkl/pLBHPcv9sStReGm3bmLcMGG0
zRuaum7+ONrp1M4kCSV/ve0NNh22sHcbsnDHpv7khqcwX6Yj8WuVeoO8Jl104Q22+LRqghck3Cxt
Ctqof9L9kCcwlgpPgvV+8ve3uDBO22LUvJC1wIQomnJ9qKY+5tLdiUDFpfuzDJ1YDAc0Lf/+oy5s
qP/BrFkBbeyhwo2unsaITaIAozvsr7Q9Lj39HC5/5Ca0VXg3LHiRIoNVmSs6Jy6doLryu18Iuq3U
HO18lC8MK+GOU5MMou/AdB77NGzCOWlcc610vbTi57f74y3EZHOq0WxC/sjMXnPF3qGLvr7SZeyv
5I9LH2pzcrum12Bh+F5ajgtTUQdZze8r4fOV2+7/Y2//ozuxlWoLO7LqzgovJfVj5ZVHC7wS0V+W
ptnp3sRZRXaV+z7V3a4HbaULCGQh2igrwqgU1y5Jl95xE/oavOOhq5mXLhiBfoKSbhgzXlwrHi6+
4ib0J8LynhZ4vKQv7vyzriDYx16rzIunxuyC/KEXuHYscRboCO8qFv9MwGpv1Dym/wNsK/wW+nF2
TvOK6ld3BdkH6sfTnRVUelcS9H9/Qrr1FxXL6ApQCmxaOe3yqQaI4neV59X7LbmAbvFtCwyNl7Jn
SJ7+9Ooo54cIi5vKd7oFtHU8t35b42SpbRDTiR3WekqRE66dXOdi53/3N93i2VRoWQfntikNwubZ
d6s6MiPgvS55QsH3Y6RjEYHzeNNomm6V33yBwdwMxEMKPAiJKp83CWiHTsLbvrvpmKRbD0+PsXaE
2NKUmv4s0cLzD9vXhyGgb39f6kvfa3PSUy0kNW5l0zDXh5Ht10ak+EfPTRR4DY2ya3Zol3bsJuh9
ItvZ6bwpDUfoW85lLxMArq9Jqlx6+ibmlSsAAXSzMfW5LNMWM6LRtfPL37/RhYdvoW79DFMejfIn
VcXQ3AXwuv3CcPBfw8xcQODSLdRtHjRknVrYOg3EqR49+Mbde7jlxijwYOcGdthb22kdYdSsYjez
dRatnqlSh/PwSlReesNN89AxziJ9jl3gjMFxXpssCumN8gh0q0E3ADxZ1jWf0qkY/AhyQ2C4Fs2d
B+3fv6/Pfx//NDgf138cy23ja+EUdkoLMu5o5T65DqiW2j/N43xF3OvSBzr/+R8/YkIEVqXtxjQU
s95VjasBWpuvHfr/XVfQLRquGhtdudNo09oVgCGGSh3o4Ok7kc+3wVhpsIlzGIZYLmhnkRfJsHOq
EYbmQS2vZKkLWSTYBHcjJ2WMGae0cvVjK8wLgL5pRQv4I9BHVYR3oSyu+aFeWu1NqI/DGDYaDoGp
1p4FzTpUsCZk4sHMPEjm2QRXlvzComyxckDd55C+yIYU3uCPoKH805bLsfLCL3/ftBd21BYpV3uZ
4l2JqGiEyPdt34yxve4+eOnpm4A2EPuRRoK/4bCleSRtPR1L44ubilSoX/07GsIQsFOhV9TBdQNd
xjm3yWpmtbvty2zCOZ8bCbkD5PKF+iyPIHMLB2uvG67l2/M3+I8SYQuHO1cfXBo1pZw1H1U1V1HP
vUMF+2ouvV8ZLX/e9h6bUj5gJeGQCrEpridePPS+TXzp/3Pbwzfx7DaAOnoWSxAqRuBbWfMYo0h+
JaNe2j6bePbKiThdiPNgkkN9FzqVmw6dvQa3uxRZmwi2I/XEMJUWBfqeCL7uixVuOV0w/Pj7t7nw
/C0qLizDEl3hAqEF5RrIqkEHMHsUq3vb7t/C4hBYY10qfPoGTue7gUwsLpl0bvv0W1AcqwsI2bnU
pCKwOp6mNgLZ5Box7cK6blXtKn8sHYiNjSnDPCoFeX5JHNnYGz/MJnB9xvIiM4VJFQ3c/YAhwKHQ
/rWwvXDG8PM7/XEE11ntzt0amLSb63pXyKmK+7V4Yrks4hroxKgfBI9Xh177gRf6xHQrcrdOFLdx
4c5pMYmVHlADQnm5aNRL3nvOgYNbmSinNvfwRp/6JMfwL+ktveadfWkXbyJcjE3dAnJsUqLMsafT
Xdc3T4u4DXxJt9i5camYPnsOpY0HQele6ONSBa99QZ4cv71xQ2wCvYBuu+uTHIUZ2j+PmLbO3+Zx
at9uCvMtxg0MRdKuYC+nTE9uDCubOcGfdZETUBnd9iPOe/GPPUesD9c24vZphRmow8xp9oNnquqb
Wup0i3ArIDZAXIN2esFXulee1XsGSNbu77/8hWD3N6e0G2CurgWmKE1YT/+MA6l+9nV4TY3v0tM3
wR6EZgQ5ARd5kMbHn3Zo1ztSddcILheKvK0mXOhCKTno4WqdeUWs2v5DieFTsajvEIS8Ft+X3mBz
PueAHzsYLqDAqzuwdMn8lDvLbTt/C79pFEOv0OAI6gD8aCJO6ykajfA+/r60F0qYLfym5OBptqGw
qamZiOCVDlNM7TfRoMkXIdhy9KfmSuf2QhraQnFqBbTsKIch9Ze9dGb4UunhR6+le1uVtMXfiDzM
p2pEo7lymi81Dx+6wvevhO9/rzDZxtdq2mCd29U59aZA7vSldwQA47YrFaan/04OS4MDesy94ASe
NNzHVjkeHdDtk78v8X9HANmiRat8YZ0q1+DUs3mKG+XTSLVQJBVmgC6jHq4kif9eXrINtLrpvdKC
HXLybP/erv6XwVuTGfCqK0tw6fmbIFvgIuwJvgSnoZyhOOU7C/xPS+i5ltcAXP89IyHbUBt6AJGg
+RycXB3sgwn97IX0XzV1Vsi+LZ9LhGJccSy/bK7hXC+91KY8Doynu8AFpIGw/q4jwxv0P6oEPl63
KQ+RbdAFAPaANSv5yQwuPRi9AvdGqbjpZgvs7b83btd6TjnnLj8pKEsBJb+Ue1wQ9ecJXJIvf9+9
FyJvC3ijUCOHHaoWp8b3M/998nBHfOZl5V1rUV9Ygi0MuHEhX1hD6+jUAefOYt3n8qfpqoLGvYu6
6bbdu4XiKNZ5ZYZcexqa9VdeahY1k12iqW2uZL8Lr7EF4zhdA8we68kJIbdT63gq+HBoGn0TC5Js
hSpBpCG1I7l/YlZ+7Zzmkzfcdi6QLSLQcwSjKPPRZMuC7EhMf1iBpIgzHtbx3/fQhW+zVamsg3AW
opv9EwaFercIgPKjccrqd1uQa6Jtl37Gef/+UeAZuCbPxTz6J7iSlCeImeQpd/rguMhSXjlAL4TC
FgtFnaxUXCtymoqVnpCoamzRcL3xI5F/vwDIlB6butI/dQMNXshg9HPRGH+n6r5/+fs6XHiBLWR9
KCE+0aydf7JhECb9MHVP3Sqaazr3/32vI1vIuuutpVEWAq00sJP4hJFjML5x4GMaI8vwVy84lLpr
2vaffYmO1uebXmoLZq9NCVupTq4n681BQiCadmqlvOYTe0G8k2zR7LSf+gJsHryUcsaItMEpqIsP
WfanifI6YjIwcb38yPSaRW4p3woHEyO3UT+gnP242ExGAR12rDLRjIdkSAoyUG/CmHfDwy95Jn+A
v1VGWUWbk8h7c5y7UUWocmqcsfJa+ruw8luwfL4MqqvDlp+GWVb2Ti8QibhjvRC3aXSQLTSXw98F
JDrhnQArRiex9sdxrwKSfb9tkc9R/0d0jyBcZsXoMSxtVRUxaYq2iBjsXT7+/vwL2WOLwe3daYF0
fMdOcwWN1gZGqqmCx+3OZ25+5UdcWoJN/eTl3ZKvpmJw1pEe1EEtPzog7V2BA1x6+iZ7LA2n7oLK
4lSvaKpA/B6SsZkNyNvfv4+HRHChPNsCclfIfuiCFO7J7fPhsILTuMc5+hMLAgMoFuyxsf5x3emu
CYWKoKcCKlyZveuGfl296iUsy6+D8D9yT35z+lklPIcjdc3vChnq2AcCNJyM+8jC4L53lYlDOFjH
LbXermnzZ+YW3+bQNnFgvd9K8Aw9DoQUNFraqEDvzlPz797zk3JoIYZbf23m5RP3UGR3LnsXLYQD
Gjk/WM3jijnIFMH7mMuXum+zCOPMt3oAsFI3u1oPb6AWvrhZUOzOzxFUHFrpJsVaJrk3vrRL+8Px
RRtXvvhRAXpQuu0pEEXKpHfAFe7YDf3n3LDTKPwuCt1x3xfo+TRyB/xHUvrtQfA8rjF0Qo83ZcwN
o4oXNDr/3rm/rntqQz8ae09EGcw1I0zA720B/FwB0VNSPo0jPxW4m5dS3ZfEf5LdwiInrA9FSe9H
7UdQvj9NPNhJf90FNrvLeX/K++XUEPcOY5B3IJEj3Y+PbOQwLWJv88R/VHJ4HFnxaFn73HuZjNds
fXbL7FjUNo/DovoZ6nx//ryq9vSOdcEbdGBVtJJS7Xy0BYdqfgoRPXFWkG8M9JRlWPdzydJgYt9a
8O78wL5WZPralZjuBL6IbOZCoVquU9JU7Y/zl56UfS7ogPuELj4PrPnk6n4HzO6RgXEKKtoUDbYE
tT6Q+6bpnirXfVT98isMgoe8ZONu6smvqdWwerLg+oXvU9cBFVrsu7LbQS88hrLsr6DI9k3m0Bji
CbtKOqm3thE80mSUjVMerUsJkFHRf6KQ7t+vq/foKO8NZRCP0Pf/1eWWRE1Avk0ir55cYe5hxgtd
EEre3FA5O0+IAQ8C40TlnO+ngr50dfHsLUWVEKi8H6eKODuMoqZEtV6RlBVpn1spWEQbF73OvhXZ
ASdAEYvWms9U6buqr/vXfMAUF/2xJ+juPnddq0/a1OUhgJLBzkCsHmtcfwsKwQ8OiEpxzRzI2iw6
civ13dcm2OtAJ/Vs9vNIEu5VnzI1L5Hq4KsNq75fYaV24eI+Ky5ftWx+M/An44DYIVqgr1zihKiB
WHdKZQ5ycWg0ZvXRXW0TLSWYBH3jpnSaoAJUxSF3ipiFTv0d0KS3vAe13wvlAX5K75gpfiHgWB+E
qg7WjhhLQ4PHdcb3QXcHG8DRgCzqVZ1dQtY+NDH27f1IyPflDJgQ5T0tVOyFw67Uq7sr0O2Ju9A9
ShA0orYsDl1VQw+bQZho4eV9ZfwK83XHj4jnwYMwaPOnIfde20p+ZIjeaOTmBFRyGWcqqyLP8BN+
t6+a51UXEevi16wmSGidKV2qfnaNeSSrIgkEz3+1bvEJIwMZFYpadKqLJ5hBNFFhbInHrjwSC5Gn
Ts1wDhxcYC/a8uBm/p0x3cfSrUtM/GCJFw3h5HlYyF2FTBmR1f5z3nhTMH/Kp+lVZvbUjBnymeKf
0eh3knUEm74T/9QyN2czv6gefBb5ATmhWf7V72Q6V+G7UHynZPPmNLBBEU6C1KGjEo56SSnPwKga
Kjb2Fd0rKC/U0y/8578L34ax22Ut0Lpd/wVqNyLCbbuKagENJr0GITQSxxft5mlr5mDnN/7RQ5MQ
wMKiS5iqvnOQwhNTtocGImBwVOX73qF7C91PKiSyhRdRWx0hHHkHL3EdZQOQwevSj1HrZFW85G6O
PK7KY7/6DzDegvABV+oENwQSGwHHFnP26gtA+/DivoV7nGJt4qz1S70230W1fIKixNGlfRARKGPX
MJcLSNxlqGoDwwEjMfJYB9XXUeZHIcwrWi8aguo0pizro7JY/WNIut/uYNZoAtZrl51TvrCnCYpC
WTWe3Q1m+OJM5sGHgEKQ193TWoQphXgb96cdzGRFTELvQc40TDrCxqgu3R+Ert+nADpH2kITug4r
RLAHv45qPqCQLI+YVgJrH+QMWrvTk+Gti8wQvoi5eBjC7sRG9zgrnUNHbdxlunstdPnSaBUeqkEE
Mc9XHVdFcNDo9veOBoLR7rgH5sQinqiEfRXXwxQHQfkDBusNfL01aPV09BOnXX/hJlxFZplPQbPe
+Yoj/uvCQHeoH+O+dkgy8tzclUufvVYStHm/wplQtHaXdXLnTctdAG7tMx9oMvCFvTKYlvUewBTZ
OqkvowQJufBqiGZj4VxBH7NQvGHC/wjxxAwmPZ7a0cyssdKdd9dI/6d1XBXlQyn2k/GnKPDNe7Gs
MnI7WD23FJT6hldFpKfxq9uNJMpz5LGlbPuYzmuBI7L8TZxySHzXW46MsexO05nHnhp2XRaUR+o6
1Q5KHV4yQLg3WTAnOyxQq4ipI54CA+IVCgSE3hoTQh+WIUv8ceDx4rFUhV0Hu6Dwo6zEHSLv5KBn
UE6C/3THme1stcrnysDPy2un5kispx/riXZfJj5191ndNTu0vrFbletEZe+2b9LlbRJwUUCidVFr
VNZt3UdgEK4m4bAhiK0LIzJKJKBnjRofQQPMoqlkyFmVX/jJgMeXO9LaocJEUWVPvV2nfWsgfOAp
OtSxLqvp3SKeEtkHnkaaqOCDVPsq39lQdW95IFCBQvEwoQUx4DqZZjc6qjr5rFu/2EWrPcFlCibw
g3PMmHJ4VNIKaa1py6aK7MzYbyUzHq2i9pO2EQu4/G75ItUwvlQh8erdSLP6E1uh6VK3oXlu9YSm
PDTVzS82eOoLb3m5RFTo5W4pRksSN3eZTEK4HVocn0XxMjfzwVBhjhDWqWPfsyCAKVZyHEhs3ukl
79+zWtWpr5U9ypbI3w4Yq78LCTAvutp587h289hEecFEkg3ZSiHc1UE2vmw6vkReJ8zB+rS7DwNH
7YZQmWhwJrODCrm/z9va2xtUrCdQmNVOrFI+lFCTgSW1xw4gENU/2MScJxuy4TFstXp0c5/uMIBY
d7nwXiFtGkRtltNvTAfkGRc5SFRMEmUqou1FL8SGke1c/dmiPo09OeZnaD551z2Kj74xHooluu64
XAPMv4i9XzpVfIxhPsR6Kn54U/vSZ80PVnhY9xzMalwqULHNy4etR7vXmtNDZstPAWa4EVq1+ktA
Zr13V1hItkFfJvBayzOIevfekwVw6MAct4yQ/tCYYQuPs0Fmn6jobAw1+bxMNalpFi+zcKN1chdo
OYdPCq4mCdULauJ55HvIALM7x8uraMoX8l5ow+9r8KFi0ne/6UruRiLz5575kAUbxCf4S3/wdg7T
oLMkRjG/oEqf+T9AwlZRhnIMgkA2jzoMbSNlJTZdTSlypeM+UDjZR/DZ6vZGDvqdenN/6jEUS9uQ
ElzOuyeHMBM1bBnvqgqT5E7a0CY0kz7CFy6RmC/qf3K5diC9Lvm+A7sWfO7iDr+XhEfSVL1TuYTP
Gm4gMRIji8HHqA7AW9EHYHymL9ozXrYrRAjo23geEUByTuwF9n28BgWPMpYpWJvWOGICWSQDvMkA
hwgRRHoYwRoPkWbJaL4PfatiMJZn4JbzKslEU30vQ/EzGMQc22aZ8H9R7P2VsTu+zE/LsvifGfYX
QIuDwmyx0Qdq+Utbms9ubkzkriR7BxYDh1JWfmBHAh9GfH0ipfMIqwG5M5PoE5aVkKogecWA2zTs
WAKcdqRsWGINj9HTUPtgbjQ+jTv8krH2Bjfm7lyn2p8UblylSXTXiWQxuk/8DmNa7TERl1C2BBCQ
qZhQ1OnzHPAjqaYP8LXMwZP98zKgJ1rCMH7XuuNnFF7Tl0UpH0IvQuyN0I+jj9q+LXoFIw9d70Di
yu4CTt7KnKaoS1vknVbGtbDdj6r2P1w1lGAdgO6VtcE3vKLzOPX9cuiG+RX33yHKXVdHoOu+NIyU
jwwdtIMpc/vbjJOz60b2fVpx3GeTaz8H8IpNeAsGA5okOqH5bF+9VdKECNBxqvPmL2kuorU1NILu
zRQPNZnjOejR/cG539wHkKWVSeUW4aPEDPgA+7TvstZdpAdWxqZqGa52XttFvgLABIVhEzvY+Se/
J3kyyo79FrJvD2uBmnpWKM26vjL72rHF0XOk2ldggiVDFfp7NivYpueE7SC2V0RyIR8ObwCda6yB
AUFfJHPOfXyZ8vc44xzpoAlUrohcQcZPqkA50bcmO9qy1He2mmzCWv+rDx9qRJvnQtijw5WwTvA3
w72npD6STL9lcNKFgas3CXHwp9X/MLjW37fL1LyMfM5Q4pd8T3Lq3PlFDbyxk+c7VHG/3eo8Jgqh
XT82LL9brPdTOa23qxxukkpN/qmZh681sz5wEd7jhL2QVhiRRU3VlHuM/xV2koBZjr/CKTjwElkg
KWlZFHuOC3TCrZlSggHIi/b7szqd9Hc4b+DLLuHF29vJOfRjeTY1IGEkV2d9rnEkJiVR0z+qLLsn
hS37ODggS0St7Lx7kNWRqn3/C0wdGlBmKO7g9UwP3tx+Hc1g0lJn+b32+vF7RW2Pll0TvjoGzzS8
/+C26eKxEUHkIg9HdWDnbwGX8iuHtXvcNarYWZq/NjmpEtz435t2bqO5QWegKZdFP4+DzuDgFDC6
HzJQtmvcNiRctiPjm8n7kde0gFdyjeLZ6WGYMCFhdOFc8X+ccO0r9BwC6/zE36nipWlhUTBEbj/w
8ci6KnTv12VB0vcnP9xBt4BHJqPj18Vp+4exbtYHdIFRodaqFPcEs4snTy4QANdNle3CkbcnD4JG
T4KDbbnXofGQzVDVmrVr4jX0eDwJyIhQd3L+aeG0+Tji+vUJRu1ufwyduZSH1VXLGFnPsmimBepX
a1Zc1n3W74t+lE+gqTMWBSLHXQEnrIPBYj+5u0aS4Jvvy66/D11NftsSUjpwBJo/dDjjWfasA+m5
EsgqWjUwqFh7avZjaS2q21HfGbyqjAcyQg/CayBYGAQ8KWaLpoUwfjw4AcITM8xdvqxNgjtzjfzN
hghCLmjAEwu8AqZThzkP2uO6KHly+r565dwLO2TJHApT0He1VSQL3r/lIV++Q35oAqa7ddFXcIXq
I5GJ+aEDDyimXsPjdnRKP3EN7FQj06ryEbHsCYhUGQDpG7n+dnEvPMI/ofqWu0NzdqGFPsfR0cYk
ZR2YHUPpqJOphTAfLiazfqymsD1lRLlBVHLmmDQLISma+Dnrf7tF89OlQ7Zn4fLPAib6XeE0y2uQ
t3za92Jwfo2iJyi6FpWhtV2s80/m8eCpgzsEVPe7pviyLgGLxnXU7wq38Ida9bKMbIEja17D/M7I
rIgHO/lRUQDCy4AHTCQYVQ9isM0BsQVEZimykx5c2JfMlXyYeTMDpERgTLdkKH0zNG/gq4QrROYu
uD8JZyTxjI8Zsxoyigb4wjzhWKTTCq7R8+RRIMPgwJjUpPZiMNPHA8q5Ab8EbQ7WoKeoWpgiWqsV
Cu2wA50LN0B9j0kiWiIOjF9ik5Xe97DP9Z1yybn6kjjsHdTJr80Uhq+B79UHTWyzB2s83CGttwfW
cC9yg3r5yUpRpkx4xfey7MPY9D0u8lbq6XXRSxBh0FGkuMWjqgBmYeeFAqoqSzv/gjYwfQ1LOT3A
KtZ5DNE4eECioOgaLW3Ka9nEbdFOR5grof9XqOYl/z+Ozmw5TiQKol9EBPvyCvSqltTaLb0Qli1T
FBR7sX39nJ6XiZgZWe6GWu7NzJtpDNW5M0Njr1dR1unc56XzyBABUpFcPTiDWP+atlHvxjy0D6qz
lqfIdMNj2Ni/2kGQiTTL6eAvxXAunQm0IQej6kVbnBe7mC9zk1VnKqHhaehpLHzbyONeTM2b3UzV
Mxma9WnY6iitZjUe+shwHukI5tQM+uZLtRRB7aARCvX66q0AZEXp9okelPVHoYpPrI3rHTfwOm70
GD74ilGHrHeNHTaBGsRWRPFNZb7vtm3eT17PlaFwra4qkLrCL4zUsqYtKai0QX22HhwiKIjRCuad
LPQHzqTlo7P1w8HOByOtfefvMEXcHMYMGyOMytuPhbAvtRf5XQwce1sao30RdvFvXkYzVmG5JcZi
iFNrLyHIH6XNg8xw7FIin3e1l32aCgsxdzKs2PdX+Wi5c3PH5PofOtYmdoji2ZlarIBPeBq1Tfll
4W0D2Zg3L5wXw1NRCHGdRrs9Z8FmfFT+6P6EVmBdc2ZnYOo5+uxhmH9VRcWRTI2zh4tR9HdZ9BBt
VZOWS0cjGhlNYm6YuurKnV88GXo7Zx6Z6syX/svchPjI59W4VKu33tkh+KRYiW/oop4zDg4gVtr9
afquPpiapscdOibWQ2UzGeKah24zbKZSmvmbtg+QuRszx4oDIlaO3dgDVRZudswnxzgMZjOlGYXm
vmDpg1xa736xRPerdp5UK/BZ8zBfftT4axOJkxMWV1ZVQgljxqbtbZyyC5aoMlsSg+P6RAfeJbVt
/RpGhU1fV36Um6SJ7pX4pMAcE9Xq7q5jFuiub+xmx9qcEV25w11uCHy8DE+wUdyN2mA2r23kW3sC
GfS+zgUJhF7Tcf8DyF/sadM7rnnvbTVkxF2/2Kcc27l9PZsTP0K/vdnq1XGX7pBbnUzdwhgStFHm
xWxqnOmQxy8Pg7N43JXSTRd39G+r0AMSpSBpUW7Hk26i2Mw7YlYXoGd/7DQumNm8szNZXA1mcOtY
bob4nCbNZeRrsducPAJrqlug+8p394xNzonfeMAoTTCkVq58otV8W3y1bSn+0IJg6RFMUZ7QLc67
SdKO247glquxUrA7kv8WWYi/fWboq1PAiwzrovdOsYpHZ2Lsm3LJf4aICX/MnOXd8saw5fGaM2ZG
028KAP9QB9VyLgLHH2Be6uXbNlX7so79/N7NTi5ip1XmKZA1rMcM8t1W+fLa9rOben0d7KNOlc+2
xkeMU5yit6FAP/KNxC4Djbpv87r5MWHY4pWa5qN2dfcmQyu8zn4NCFItU5VmE9m1rZDVUWeb+RkU
M19rKlcLNiFCgrfzo6LGaY9IREdzdMTE/s1vRlaV/yaJJo+kjvGlzIkuzsiLTEdwvng0A/t1Gsbi
3sEO9qMX+bAbwuX/K3qQ2f4mzHmNvLG6FNDIxzqPbGq+HsM1LNF4EFv5sHSGV6ftOOdlSjJQdJ5H
roIxUMHHJMv1kDt+dzC7zLm2yvFPswxLieMUcaWEwYFeCG1l9YvBkEKdFo5nvbKbZ9K8HKNOO1/q
dY/1Mjf86unj7RdCSyiWSTb2z1YpOCnm3DpAMxRX5Ynm3GulUo2TtCut8lREzng3+9uyd9fR+5FD
Zz60Fk53cl3mf8p1rHPRGNMcqxHW4VRYBjiaznz3EjX9lARdPZ/cqkcMo4aq9xOH1NjnJvizWguZ
h5kXkn7EIdsNmuHespZpoGwGsgf3TnXRo6OGAXJskOyGCgh7IQfSvRuwrKuM6qXQYoxLAG6A4AfH
zV5VVu7HJjgH2m0AMPvXLlqbGGSMS8kFGuaK0uWSJ16ef9kU5BSZW2KF3mcZmHsRuK+ltyb1ZHxE
bHMqr+I0+wZhKWYMxn+ONFzWEOyd0DpvLfHfdIaJiui5OT9yE0p0nLKUkLZLP2T3PtctTsdj2hHB
t6ugAxI3s2NPW+zDPs279r3C5Y1ZLtppGhEppz+94/zqK//sdwzwmWayluPHKLtT0/X3gVUm8yT3
rLfUrZaTDo2XorHYNlZ52GyTwsnarZJ+tZjOUQ2H5oenG1S8lN230dZz7JT9J+lBx6Eud323nINa
XYnz2NdTd8pm+Ti4hp/Y9QBxbPxqXGJXA/+cqfZZRvLRnssO+LC4KxfzA0DsX1aox9A1/uX9SmEl
KIX6ARgeLUZSW2N40sF8H8hQ3vmN7ey6QP9W0ApE+jJm5G2PYZOdKIxPLke/ntVztBmXLcrJtVbv
nROedRS8KO1HrKXqtzSgR0PnPTPIGPGqhynz8zRyxHYAwI7XyquTcvOCBIVaFQtO2NjyjfsmazEh
Vv7B5HLtPfdtzvLTMOf/XKJG637amR5EmGNA5Hj9cigi7zD3wQXfc3Fo5uIShuFvuxi/A3bikQK9
j5ncf3AISaWWT1Q3njqCokGaferXcI7RhuDNJ5w51TkT8Qzi/807u4Z9peMkVFZCk2xv7Za3R0q6
LB0kf3Bojcvo10+iFfuoD78ZzlY//aZ+B/zjYCzNdxAO6eQ5X33TX26LYOjHfUgq1rgx9ElwqtHB
DUVF86923COn1h9jWWjcmcVtInPHX7kb2USZoIIiESGECAn3DQoEES3HWs6pJeTzqqPdbNc74h9S
bZnpzfi1xm/SLq203GhrLGomqCpmAiuIVddln+awzcaY3Tnz8CUc+TAEuXNl7rGGoqX2Mzk5K9oE
HeGbu5YWJX34Z+itIxEyb0VJI7uJk9Zt2hUOo/XSaXZWaEZ7/E/WfYHFNuJV9d74+dUnfRiAzg5p
Tefs0IzN52IQGji0yyvXGqZjxI9CA3g6MYf6pW0H4+DZc5ua4TpyhlvDSY8VBvNe9YyFnr9jc5+s
Smd73x3IVnW4uXKvfQGILpIy8HEX0Z4NhsM64oHVZ3aYjoOucZKMrNhUT+aVxxskwgx/r9PyFAzL
fmnsS16YlOu+AX2PqR6RrSbC7hgR4EkK19wNXsYQivPShO6PMqZ7w0Bggj6A2cqZsYTsGGSBOPHC
TGg94MO8AMPP7ayJpwEz9rhpvMPo5ddGhmfbcV+GfLyGno3L3vJhbtbFLYjZo6gF0hNaxIsJ0qpC
77ctli7duA2++UaXwl7ul3nd2UF7GLbxYc0GMKHcNhKjL37cgO7Gr3+softd8PgA6S11QE81JA04
XNyK5hDBFRZ++413/7OZhT4kmH1fT8MjoYLiqObuX7tGdioXoj5sZXKY9s9m2J8GAhnZtGPSgnvl
AB9Re++XWlzCpXmSpQYo0PV4siYk3duQHUBju4M2dPD/IgZweCcb5m5S1p1lMmzO7PAaj1CmK2V8
340/NbngxIr8rhx7ZyqiNAorr5NpgLBrQzR0VmHeibrZqZLEASsvX+dlGtKZc2q+CXKD7sVnGWd5
9T2GJuJN274va59aaH5GibK3bOPJdau7qO4+dVvdh3V+wi7CP9h9CPSelW2KPRA+K257Frq+ZGAb
j1uAwbQTJvlWtelk2GY8SfNE6uJdwZVTACLOcQYXGd8M/B1PDSSEU1QB/NZr6vO3LUohgsbveV3H
Q6nrX4WdffsNkGCPHZXXHYoZYHgdSfrTteukhVrfBRQGONTOWywNY0RTOvecQyanx12m27dy26jk
GzMN60rGczhfWxxF9bDcKzM7zc5A0jZYjbuFHKs8MKJbsrhZ5mkH2fsY5uplbKtr11QvYt5E7Nmj
Hy+2oEmV6qcZpzWlfrwLhsHd+YWy4qVTL1upjHgug+1AARpcq8CFzBvq3YLJauxWcEASkVpctGRv
c7LdZWOxg3qzl9i3p8+erMQjZDCzc2KnJmQXdN3xPHpVUhTbi1VsUBr5E/6+n7O5GgmWqvtQWfd5
NJ9ItT4icExdFEXi9lGryPqioqGUKF7WgnIA/wJiRQz3IiN775VTd57XHHFDAfVXetyccvOewrZL
+6z9VG5Q/v+2OjRISe7JMumr/KoCdzz1Uf8YbDgYI7NJmsq/6fzN2Jk4Ofkut0c93DnB+tTl1QfG
Pzo2GNdnsMpgs2aQsAaWrx0SXyJIpDrZUxniOxX694Gox6MZOVu8RHYei4o44jD3QIwYmPain8nI
9sQEezuMiN8LPb0abbOvs82KC2OitKimv4YIfgURcGnfFEDCygNfcjy90+4aUfh3f8wFWoC38V75
Swg8AsE7L/7fLMiTvBz3TgVP40Y7uqz7vOufjEJRVavmNYu4bayg/BME6MOjyG3iTRu0uwUpG1RR
lMZVUqr6jxWtz13OAVGv323kPmnL+CondAxO+ByuWAO7cn0QqughBUhNLDXboFqaI0LCw5jnSxqG
jb/rqu1fJMYbPHdCN3nwJ/0gpjVIIlufAvaEV61D3JqSBGQx/zWq+UaWO1+uUnUSyGm5+kv3z1BG
furKJjrOTm/EEyWgrNUTCE8fgwqfg2x786f2wWXhZ9Hc7WRoFkhexo9lhTJyR+dNl2yRijUUZ5Nl
HiMu+dQyg6fNNGDezRdI8UPUyvdSKvQRQjzYgUnb7Hu/PQqzsref8bD6jkrrreLccqbwzV+ml8rs
zxylXH4heNzktnt8VP+OhXkvyBN2Mg8kDRlRPwePdgd4juUHnVBDkVt2FFatUb+tlWn/7kYPE57V
tndR3735kXVrmq3ghdSNJvHMzk7CVeVXU+druuFImVYmbMpq0g6XZo5QrM4h6gGJXzY0YbslCs2T
EqE8e4u3D4f8lt/o9Ill+HY6ixK3nLHKdkMXXB00zAl2f/BsnfuhEA3eO2CPsQ9cTHdAFMdGBRVS
i+t0WvhFqvQxDeJTWw/CcXFzpZ8TsZjm4Nm18L/jLrAt4FSL8jxEubYFfv9EB4Um1vOitCQl/HMT
qFKiYm4/F4TBr+haSge8Du/0CDkH+eHt1v5FWKY+ALayXUAMxi73m9cyCz83Pl2yme78CERRpsvQ
tefS5qQeCoUqq9N1vDY5MoHVREoycxEX1vJsAf5ca4Mv0WTyzVPTw9SFxtXvqdxI0eRTmkOCAD3b
Y0sXHqfcEjvsRqoUcVFwLrlx3P3kYkBVoepNkLYYz2YO3IgBRsSeiRqyQ+d2D67SJhXgBIbP+KpR
wfovuer6s54q6+D3wXruazU/YwtdJxQ+a4JBwPyKBdN2CWSzvVPiPrY5gIGjNEd6BCHvbqVxaOjy
Xn3Dza9dXV6jynxvui4nRsjM4ZnG8rEHsmSASAeQbzM+xCpvabZ693sel+dGuVhSB1R1VkcwsTHL
Eke5TKCNtv45RV/DRkwgJmYrYyWoAwLPRN8xVd/m3JFcus30YBP4VmW0p4aK/d7LmOGX9OXH2g9A
brpqRIGDczBsknGwGNzlTDKesw7iC2zj0mXuky2sv/2yLk99EXV7MY3mk7lp+g+EBrva8eq9NOGq
lEdN1FZDfu1RcZ9w286+wlnWr5ZZoyjzmvxQ1UN3bEY8Kc2RaSbKJgJSBiZDVGS4h3AjakFISyPj
gh+qZdMdKuZIYy+AbC0GiZLHGqfnunY3yJ9hhBhxPXnNa98uYzVvep8RpQgoGXW8XGkuvzJnG3ky
sP8DtfCOydfpi2vE5Rqr3j3FTGpFACt/afuS4VAWy0V2DCYpeYGSeiCiwrzrMjiyehh4SZ2TLZAu
hXFvqCw7V5k7pwsvPCZgx9pbONLsh3p1jmUk3ppq/JuPnZUWLUKAbrMnVDRZvwesJcFgLEd6GaKe
hEvxOUYozqaAdikb7D9hUDqx7TmvrjmCOni2PA5h56Uo/bNTNuQD8DKoYhTZVbrUVpsiXyufy8no
47reusRadZl0GpYSonq9L/GkurYOpJVcUUZUIrr51/BYBmcqklXBDzZL9dwQEJU6S7uSw2zLs2tr
l4sIGC9e0BGJZChGlFQERBpMTmY96puR/3Cyhzp6inLvcc6y9VHe1vLWqQc6dMSGiwW17c7vxty/
RRae993m+idfRHelbE+y3mp1Yqks36Et+fRtrbevJu+8L7MY2ygNgsVdk86DCo/h8r1h13RwdnE9
A6JhwNfGtU/aTtLYgRekaGBQCRirWUlAx7Xh49c++nsUlr5MlaeYRkMWhwx2xjS7OoCaeV7C3pLe
oxEYyAVBXm8KzjALntya+x/RxPin9FEl8cAwqEi5I4YRxfo2DHHlEsCWZLXO89RqCz+Mt6oSIml7
n2ew9n3x1Xm6GyBsy9E5wWzYZ4dKZ9lFrqmZTG9VB3BtS6h36S6BgyzLNxRtYuSKtEBR9cvZpupL
V86g0VKIMYCLHdzlWGCg974sw+3Sr1slj6CftnEJPRe9H3+kMvj+Df2aVeXBN9Sml0y9F2FURepq
s4s2d82fbGuh5iuLEsHBSD4B1ZXhaPcYlAFYBqcE1CSvjPbQc/3SOQE15U+rZRrXNmx6ivu+99vd
UE3V2XdKBggniIW3gIe5XBher8I4DFm/sab5voWl1dpMteNY4h71Ufjg1Qy3x1qb+XMvIutu9krQ
f29dm4JQGK/6lVdV/W6isPFjqx0bfnYhOvZqMwn57RmaW9MSaOJPiEpIku07FGNJWWuJP7YdGhGX
YogUwumM4WxocOPEyEUfASKsXXUgslUwYxfMfsuVVa5d4rQzkjvoDrpM15/gpKwufzTdsUcdOfvq
rQqs4boB2sNVFrL/kAtY91kYBnq6wczIjx/qTThgsTyk1Btm72ct861No95e/9YNJFRcC6t7GdY+
QM7n1phHTTUdGe03FzWBOdJMWuEA+RbLFIo0Zy7PpZDBPiXxQUM43E0CBC4U3yBRrj8Pn3lQcczD
DW0oTUgWWPbCNrhlpUPCD6M7dvauNqsHq5JyNc6GbSMSclphiMRnwlQljXZ9BR7iV9l+UROiCXJV
/T+OC9x/3/vCYbN0JhA2AmdrSLVr8zwQqlPfuuMaDseKCZh831O8d/Hsa5eB6iq4DY30NtRRGBk0
A3KSnpVGakbU0MxBbHrzfo6sSIM5wZPtdBgComcezUPiYWg47/ogH2TiyXn67CblfI1I4aPzbSip
S1zW9/cKTyuoSaUZPbuest9rXcm/IJ+I64o1gqso0DdT1IU3XWpjznRHTj3XQCWVdI91VrkqpYdF
ueMWo3pd/c534P4mS9P69JUJI7TAh/jNNh4oRb0hvnmY4Xsjtu0PDq/S2QXaD34B8XrjDtN0Vo87
S/8QQOcURxsl7JwCJ8zbnlVavKkwdBiECOX0EjXM0KEIBeCGPA2NQwl999jggyqTtSiCNa24+X5v
lnRFIjpe0S6sjDLi2Gu9h7Zf9HqiqeXx1dVNJJ4tWp4Hvvt21rLXFXSwhYIDycz2OtgA9Ic1M27c
rtktKpHRcPRqpFNHK+hs6Ftr42Cyw7X+lDgfidSCgu2OYtx467476yDxnNZ6UXZG1JjZTVD6nNZO
mOpl8JHnuANTA6ALkE6lOwEUR3qt/9iVcNGuO41DYTI75TdwrfhdgvuiEAP9t1Ol0FOi5XT6/JwN
evYS0O2eoVGylZkKyvpRX1AKkSRTr9p71QORvnF0a932Pcqe/hEOskViGlB/xNHUhl4cVYZZQ/S4
kaLpYEDDbcik46AYwHk9BAXAToup+l0xOnaJhNR0sIg3xHKT7zomsBa/4bkJdWjHW6E53ilhssds
6jhcbF+1r5nvDCcrbGDEZp7t76iv14euNNrfW0SWR7Ku7kJmiC49ZvLzCXApJMeRAcwtQ2JrNK61
xU3pdHXqtGQ8py0CdRFPTlvn10yZlv/gWb2NdKXyjfwpq0cELY203QNYIIqW3HTa6I6YbmSOXevd
zBQnlcXSGdGBas0DqO9mt7+vveA8EmuA6hAAM0K8dCurBPBifye2+XewVX9LzW0x3lT75DvDzDr+
FV07igdZ/WmM9cWQ1FRTwZEWkmseL9P2RWd85ZpPlim66KKuU5izfYWj765WyHyG7Z5G9ALzRPY5
RvmldXBN3wcrk3+D2ryfR+uk8vnISNAhg/5FeWjRg5bfoTHeXp57XAab7TL+RkiPXoJ09niBeQ/s
dYYCHZGBmTgeyOK+LabXbpZkttSflLfXMJrtfTSzJcrSDfYD8iMUn4idywdI5VdzcHYGYIjljQ+N
dh58Kg4ovI6OB5HdwlrKmckxne7sgBgkkGLDfpr9O5NjM4FkfOiLDL2OGJEpqwyUq2heUHg89KP1
Ogt9kGIeUwg1eto1HI+MNK2xPWxnR4jPUQafZl09hF19DI3moTZWP+bdf4ISHTOroqPIgNcy/caN
IlM0AUsS6pIQHJ3S1KGmXjDOLSp1tQvMt1HZnq1hnU420vZSDscxRKwctqe5jF7B90Evo2jvjvIo
+ubZwlI7CUx8ZTmPGFXKn7cpaOI8KvtE2HTapQRr7bSxc5xNUbgVlBRcOo43PjnZdB7ywNn1uv1R
jnVihf/k3vQx+R0K6AKhSGdnkNH5hYLg3ebZ6tH6ZxNnhtbpOLflqUYJ6q7m+205on0ZdzzLlzng
Q3bOMiYOlEua9yiCclTjfWm93CZU+jL65dBX7kfZfBcsD+QX5X7V/Oymu1OFEDvvYevmrdrPYpiQ
+BR/hbse3E3dM2aJgst4E8X6p7Kcc8gbpOWNOGmpxWIR+HdMYDxMtKQYnqqjDMx/KwEgsZysw0JL
l6yd0aezcdOFma8eqrbcMeG7R/2wIVVtq9CJN3f4kgHMEw6B+6BEAU3XdHaXmZKYBeoDJrTa+Z4t
H6ywVW8IWz6QHTeHzjBexoG5idvcVDJI2gWYc6R643TJCtSJdmPoxC/mDy3ltahCcF0LJZPdT8du
9g5FA2ARBjcRbr5z0G3eIJ3Fsj34fM9XR5M5oBD9ngUSK8up/KG+RhyB5Hv4xOiMCsRGBbOsHlb6
3vO2VOcsDK514L1HODj13DdQ/O1jZYiOYnR7qUL1FDrenTuh4cl820NPPp95a+9ihHS3Vnk3KNTp
TACsxfiZa2+Ng+A2Z+a1z7cFQY34Olr0R8QgH/zS0PCdGWhcqweE8uVrU+fNPnOHu1GzAauJhHZA
2R1lqoiV5RyIDHnx4RtOnBSvi+c+ViWeGKuo49KY/t0eC1JzMF2u9x0NNPa10x6m+gEU68U1xbM9
T78CDBsaiJ9mbT573d27YXVmeiaJkBqkxrT9g7M4lY77NLej3omqPM96Ng9FPTHWCCK1QoENVvlV
j/bPaEg+OGOTosqPlnaupRt9Y5+RQrmiUCo+nc161+586cHI07ad7rHy+OV4KJY9uR+r4Y9AwXl7
rFmRn5YqJEwLEgG18/g5Oeo5gF2LEePHEO9I3kJa10H9qzzoCnvO38wbCGqJ6cErxd73lztfU2Nl
9T4opj/2lFGUGXm+6xQg9BQCVjEKcpKjf9LLeuNaHtYbwEH98Uq28GMhh9Sk0d45bTvH25bf66Uu
dra7PeQAqcPADGXef9YMBOII/VFM21PpScVNcEMF0BCX9tEo5DM2pfKmMNvpRRyFCu4olW9+IiYO
1XP0V0vjDq+6eyRj/Q6I6cRwANwuk97fUZXRpK7L8IN/anskBK86RWJRqUlQ5M51uMAofN+Q9SZu
K++acHkLb8xBI+/sqLkT9vA7EPJfJ+yd29m72weKQGorzzgi191i126ocL2HqgoSxW5fuujegC8j
ksSlOao/TaQ77Sxe1OTft52/6738pbHUa7YgxAuLk2vNe0LUL1F5K1tldF0afPGkx4x3VR4Xpp2m
ZgLNZcAhtv3uU5YSuY282PyfoKV15tx4DxsbJNDtY+aTzmtj/bgZG8lr90NpEjLXpFMjUAyNJ6A5
qrmcPr0bfhfVxJCAl8dqbQ8939BbAc9tanach098SJ85jOaonemyRtFT2yHbjCKsmMb+HyTYc8s1
wGT1W9VDtw6j7wLcemnQsCzpiejW6osQgdpVAAMx8kM3GXIgMD/KPhjvShcmKjFXpZ8ZM+Zo2A9j
f2YGqdiHW13S03bn1hQgupVnI5mJGNax7tahuWb0TsIofjF/cUEqBPG2hFd/Xa0UwHbf1xDVKmcm
IphOknBFo5yveblci9ZDYzSeZeRf0CWCleT5v1ZBAfDG3+w1+pN79n7rqBOYgGha8nfaiuObKcrW
RfkDlFgzT7CGzZPfO+969X5qN3qRIWW94vXf9t+snIPLzsEx/qy65g5HmsSrjHthtAe8Oe+yeWDk
b+yAMcmc3/F7VKwmRKS28B4Li2/rNbNKmf3pj2Mpfzn4ncaegCvLB3feDUtzsDCu2Duey1zU1L3Q
zB4to+e0CmqgU3Tz2fxUZepgTfqIjzDiQP3Qr/UDEzWflQ5PS9O9RCs3sXbAlyP9a/Cjf4blLTuG
Vp8rNzuFXn1vhZwSWQQkaqziiaIsoczaVe30QpOeumSrp/juype+gyVpmLW8KfxvJ0abHwa7OgRd
ubv9e9b6D7mlsi8h/OaYs+B8P7xjPuvAEXRZrBZmpHmTM9UnTyr04NpF/9g05kk74YtrM2EfOIe1
cFMnXK+Vpx+9ljMHFG2W4xOtz69oVN9DYV4Ld7jveiZXA1Umy0j46bw+S5aZwWqJwltfxduk5Pq7
lOI4GEwiuaXCOMiXyxlx4s+EjIJhtEM727ezppNflr28tcCVace4BPJiKqUmyB+NJXttKVbayo+S
pqxJH49UCnxcfdYosxxv/QlMFSVBIX4aEV5Y7xcNBvKQ1254txKO+7VocNBgeh776ZoJrNl8s33v
qvZ9kUa2qwUzzpO4t6meFVF74K9gZe2l9FumIMPyglZjJ0fGU0ZgTSEZsUe7YIRUVmGwsnuVcTCV
OigGcpWWgNh1aswtjdkUgQkt1ADqIGp03LypSqv94uYX0yvZIThmDcVTQ13EEJg4RJPL7PQSnFu3
WxNjJHZiITOqQCxFS/egTf/Q+lhg5dM/kwqM5nMWsWFUqL5KRi+WT1e1aud0wbAbcTRg7ib4gyTv
XlXhd5UFBxFtR6sv8efvCD/l4Kfv4SxeEKOP6XhTeW/0NEqYX5vXr3thwckr5+rQg2Sh9bmN5nka
jL0yxmdydVOpJVWJ6Z7qzHqSPgdSlcm/BVFCuTKeIrXRozTiEQr2OI36bLfE5PBuk8HxEjfI90bh
724/3eawvI18EEjIkCFKiN4snUeFxmLd+arczZPKYyMPdoI5xln1KRgOykQqxGpa7jUqfe2q86am
t87tJQBgdl2BterxV5hXX9k6Xini5U31cPCgO1BSATFu2UXI+SccvOPM4e6t88VEToT8dazPcgkj
tHvewTTM547LFIH/40rKJPlC4GcBM/J1/TxY+X8cncdy3MgSRb8IEQUU7LbR3pBNT3GDICUOPAq2
YL7+HbzNmNBII3UDVZk37z35IbBbERluHZzQPIte2CbpYX3zltbYG4qHm/jwNovzQ2Aib/ZdfSDr
8RQFTehMaYjhfSd7H0u0/4Sw/bWkxotHh6bpdfmd7Ow5IvSO0KA0i7tHeydboATifUmsMGWIiXwh
DortN2QCjuNa9wacu7IvsN0Ez0QxQm/C2ehoae+cNL/NRY0nosFRiDRt5fyLWj6zqNnmfnOY4UMs
DemmxSEiVfN6kh/5F/AcFlTA5WAWeBxRnivc/4TH8qT9YIBohHTsGDtrOiwscjpZnVOBcQ+m5qJV
FY4ODYrylvfSIPdV2Q8+lbmbdgfy8y+TiPeR1fA9L8FvZBivmYVpAguSXSHzudNLn6uDdCZ2FPFW
FdZuNMWh9fxdI7IttKhwGnC1UoFvY50eYXhcO0uETRxdjUw9tHV3iCOU2VSdqbAfGlli1gnO60OL
EwcRXj/ZVJN12x9k2pGfmnZdb81M/eOD7sa3OdNHnP4Nzq8hnObiQiZ49RKQdR4xicrdlKTH1qlf
AzLd8+Keub23gUvzQwKJgEJymiybsKpfMRLmjXem58a0wpjvyOkVp0Cy8zCS18iPo8fOhJGjIeVW
b2rkR0d1bjgWZI4zA2ZifXAmX2wmWbP9uTxMg9wWXffSiuXgR9ars2SvqEDZXpoS/RlkClpUep4d
scVgHpCfqx6CQsMW6KyPNfwaTd4rzKQjaCP2ljHXTDkjucDMHU4vgAeSVmENWPVs3UO1YVvzOIEy
mx9NHV3SdnyN+viGeDCGIsn/gF760zEH99z6rhz3XeXdRMBPmyGPtt5Y43CyvPjiMUh0uIuY513z
eHjkXvqoi+Aha93dmFT7wPQ+kaivbJI4I6P+iDI/jk67rG7aw0IhG7Xy188iVMyhe0wTvY9wn3YD
K76wITRhWxIoRxuG6oodEX/6eng2HY/kqImNIYNWBJkja61GinD9BScrq3kVKWWR5N6oKFbfUR+O
VXmNAo0RPkBPGFDw7G1GlRnWU3ay+gL10cZzK7yHdKl3VePgjeR9tng9LRoe0y1wU7+2nLAbCqoh
DKb7Khh4AXFwVtnEo9r6ydP6UZCsHTEmGI+WjvekQgYMI+QNnP5LRSDvCBc4gnPe8tS/zlGntIGk
2bh7T7qUwgvrI/Rr5DP2kDWDDJO4td0fOzQdoAs43uIdmaF3DjsvM1/nnoyT1Z/8RrC0xyWQJt2t
sKIjenjBQJJsYZe4PTUg1+Ec7X1jwR/lXmd69l7dmIPnMJXGKzOGI9yKAZvW+MeV0VsTqAO5B7AO
2YEdgd+4BfC1tKGRx4cyVxszdX8UQHy7/LtWE07mkD3xk7PPUceDeXfKO/I8g+K+xaTSHxkbo2ly
ePHjK5+vXH8S/05pb2wMUo0OBpP1g4/m5V7bvr8Z8XPWq0DJPoqtl5f/1V67m7oFA2Dhbi3jPcU5
f011+VeXEFemwNsZHZHX/mNGSS1tnZ1jR+aUrO6R9ikO5fJk86H4KmnZKzPi/1EjQVckwczGZK+C
0OwMsWmz/K2ZCbQb7wobEbqPh8EQ8Qdz4TNu5n1eT9+ll9DFYy/ZxE6AaJF5t0TySFbq3MvmQuRv
09jxk80figf+XLVYuHTQohQVu5ynGH/gb8/H5aBc2ZhVdGt/tuxKYHJc75y4uiwcTXzWj6JIEHeL
b4rjd3iTAd5Y61tQELXFziC7UscGqWBx4fo9JLzKdYDnsi770JQjMjk+LL4sW5nnKLXx0g/3pM32
3eLsfMPerW+bFD38mPZaudVjEFdfoiU9tf7ErDdGmtx/fDA/keNdF154I+geoXsw9bN2MQyJ2Gmp
D+sdeYvQ0v7FwKcSj6yiropzunzzIKw91p/17qsS99hW4lkU6sWz7E3KHH6FX4gCBaaxwHvpbdos
IDrbjEdjyt6nWp+a1bCeYPnFKnAmwt3DtJ058dHG1sx94eNVc/9/ha4naDHVTeghrJUl16YlzhM9
a9iOablJRf09Fc2lYLUQHQXjOsn3pvzqJ6+8/0qfYHLGAAhzs7vRUcIwGbcufp9FRGov68m5SPzO
h0rNmIddXHkT2QjuVfki1HxrCxZ0xH4pd0UjqnfDHZ8pYroteaT96KBvSYbWTEmX7tBhhiH2Oh+t
xei3qq9pp+EwztqkrzcETs0FCwlTSEQq1z6ZcfC9GradbKqPRT1VB1Si9zbr/uBgO+AMpgASG3+I
Q5HS5JQLaR1SJbLEcFYy9wirYF7hITjLOmxVacrSVYi3YSPBlYwTfJRieLQpaMZRv/Rph6jDhj+5
BK9z1bzlFpp3p46EEP/KaNyzanjPDBuAEzt19JD8lMmybwtKzEJcNdnGMBKsBdDpeHNwwPqW8VwS
egqnyn6dOPhnmvmmUHRvDHkIElU83+roC5Tm0nRY6E2nGhhN+5dfH5wNBwcFOxEKuPSngJTQRP+w
yShsyJc8gyX9nghYUdjIBwboxibVgInm5J+W6M5m+qOL6mP2emAOVndMzfapTAj9d96rKRMH7258
xLVMWVihw1hWcVVzh8m6XR4dHIfL4r5YtvM0kTHZiNrHRtFTFxL/wr/LA0jQlLesLy6ZX3/kynBO
lTF8NiXJ9n6k1SHocDU5Jwg0ZdeWGsZfhsNkqL3R+69TMTw3WflgDdZn5cVvEfEyBnguOJ6cOG2j
s9/Mnb4snsbASX4N7e7WPoXrGzUg2dKrP6puoegjaW15d+ThlBhEj02JigzBOK86b9PZPv3sYP2U
5BYKq76MMsXhzh0q8R5VyXDFWXgoffdP5xbkJBWm1sEmpm/R0mQ1f+c3PdbHhs0PIXNbqETWevIv
Lyileoto+CGCudt7HbPzdtrrxjJvaiExLFvCeW4cMducscqorroOOhtOkSqCzXoy1RW+ZNm9ui6y
DBtvvY1DZnuL2zHifxk90nvgLs0ptQzKLlDEWICE2KKgZLvFM24RN+8cm1t3Sepd5ix4zvhYerez
sdBM2cU2cKuJHHuYHSzZpRkwqM3uSExU2H/oEBCejPSfKIoL2fNLnKVfYvL3jNqvJlBorsbmmPo2
1sr4wx5w3QaGT9I5tx6JQR+IiQWMubxPQNgnWSy4ZdKJBn9+rDo0bgInQe++2lMJJ834K3jBGNMe
pdZvDifKxFEfT5KAnrmwECfdDa1osKPXJ88qz/VI7j2BL4QiebB8cfd69YJj+7220eRJp9yiuP/1
0/w8T8iq/BdvspBXC9ZLRR1DHxTDbwmY4rBL20YPmL0F+RZ+jwYxkCUFkmngsXVE2uHI9u5VZXRm
/x61gpq+V+0Oa9g/t9WUrBUmVHzPd2+pXllT8+0sjsaoQ5JAtwg8avil5zxAlNj1mXlcy5Dei354
WnaJ41wmwwitaQTTuD5XgRN8Zz73Uxm/lOgZVlCcCjc/BSo6jxZZO2hrOI3P5uCe8kI+zA1JX+Lv
kE+YUswyhkdchNlQv7bLCILLuwIti0M39wcqybELDa+8l0mDxzfrX8kvI4KO1SGuMwOzbI+3CK8j
7X32d23+3Np77pFckmJ6dUd+fc4nHAK/XoZF0sWUyXCfThlKDy/4GXYQTpzAfY1rJpKLvDlseKtm
+3GqvSfTKh47f3gd4+Az6iZNM9Ze04bSaf14rdXLoqm3E79kF059Wn/38CriTWoBuFrBUOiGcmi2
HVM0i6KXhetfJt+ompaXPqkfzAGyHKimiH6E1cd7Zk3lbhmDE5Xek0rVHxH4t9jEY2i04v/FJQiI
MO2bx8pvjmt/NFOl28y+nah+FTXmUqcuHyI5HyF/nUdPsekDoZNqvAusK+989WBJBLu2XpKDaPGO
dyZvcwTNbWfbQ81Up8m3ZttWjz7e6GObaqA9Tt/vsGZaj1M8xAclsuQ6RZn3bEFUwptrLu9ZS4VM
YEyc9ESme++bRvwXAgHBOuX4+baZRv8jIXnCwxIP1UM1cdhMc31yBgVNSc8CVFOwdjvqwcHkrGvz
0+WE37jaeRikBVltdVRa02+isPTUXAqrDGCIFgcitckCI4W3num3xQkm4uk38Gdk5O6f20fnKDC8
G+F9JmIYZrZZRFhpmIYXELdroSe/7Sh6GUvgYapJOKiK2T4XaZ/+1wRsG3EpGcJ1nOYKEWFlZzay
jHQPwOXd8Tjh+mBqk/xgwNUXCTN1U9H8L3Z5aQIYRGkXH4wZotZAk73+SNz1n/yBGYgX/rnIo7+I
HZ8s6DsqlFZwd7WxUSOFURnFt0DAPFDFn2xMCcr5dbSx4Czpof4OPPuSdjzD5EIwpSbzezP1bMky
5q9+Ko6Q8C4MJR49vOyJ7f9qv/5TqPERYt/vKnU7gX4nL0+lWIMp0N0b/o74SHVH0dkzD02m5INQ
/jvGQch2dolXOQd4NnZ/Iy462TFyiZ3uL4FIJoPIdZX5Qg7/NLbuAzEhnGntntD9FYfQ8P8rHS7R
a5JGt1HBZ23TcbqyxPXojbDqcM88xcF0FWiyeT18iWH65qjy926X3jEdXCOcUIlcwwHzVjXzjcFg
FeJD+rF09uz0HgaO2epg8Xg7bAVPkSGGA0Lqn3GRFzgkhBhJALGEdky38Ix2/cJFT6LxyymzW4+t
ItQyZdA3BHec9E9x5jCxZzcbjER9dpMZVwKkgW1m6D9TRKgt84N/FQtume03qwWcoi3w2peiDyre
hcLEEkhjXXsdMMG+IUPLsb1x8aDvbJWWmENqFA+3GZ4pzMyD4fdPtkMlEJlwKkEe8I1KoB7adu6z
FgwEqHgxmp7roviYjBiS4BIHp8wr2qtSBHfkbK3x9H5G/DL/i+ruq1ss/2nMyhspV//szmtDh/c3
7NZlUaWjGGEyUt4EC8s4M3/saD+9U9vaQDXq8qXM2x+NbQ1H6wNOxRvSfkHKFUudvTA/TLBKb+Ol
rE/GmA9/LbGIg7vE/mGohPlviNsy2LBDgg/NmpAy/JZRQ4ElVjVBeU/dUhyCSn0qBd0OwZeqN4fb
o+C5bkqZlxtuI/g8UbzVuWMevNx6N+l+38XMY2gQQUlc83Uw+98SUZczr4ofVEcARFXGm9RS/OfF
c/lX4iTAaQLsHl7arMKWyvTIxhoKIN99TiaOy3GwQXgk5nzSQIg2/BhJLqOD/ZNHT7LMAPtM+avF
LIySsWJFFaMutiUzs5kl8rDBdzUs5XBN0WheB9ef9n7l+ldREHyO5dxQ/jrnhU0mBCJ7sKI+09tb
3vhPjTbBOmS4uC1VEFp20gg0ZWVGmKmaW5pTKC+DDSlvUdEDL0vO8JlVpjO1etxO/5B5mJ2MKngh
H85sqg2IPeSjcn/B4b/3ur0TeLzXmB/gOxX4ITQkKTEx6gj69C1qYighPbVG19vlLgBLDuwIBQEe
8Hjo08qjowxe2EsDh9TT8U1p9VV08j+2M4JpHWqs9sLqNqVXNy8yG/5MmDRcOz4O5lJyelDQ05Vf
cr1Ym1Glj6Micq9HwuVkZst9b8fwtNyOWUbutuE4TVYNLYyfocwON1nsnFCF72Ps2Fioq1dZWEsY
lLT2xI9q7PxJfmMMLy/daMnPwMN9lFj1H+wp9i6epn9uDr8tpf7IZ6Zz01zlf+ZhfrOs4e55YKTc
Nq8/2zJT10bi11ZBzIitYo6ZNxcLq/wJJe1u9X52iGp50YnqIs5ychrNgC/HrJwcFyumDceaCxi4
S3MWVY/B22iug5c5TJmc74mu6sER2YPhY7c24uJQY2fbEOH8rx+aX1N3B+geNWiz4m4VKe2fCUd2
+rdwNNCLjLSeUMa4lzYOU7l4yF7ionvsWus+FVwizoCqQcRRhYFbfcmENtfu+6ek6cG4Vb99LH4x
b/o7FBy4cI7xr2yXJ6PIbnUBNWT9hzKtqAUp5yAJPVH34An2JHEJDmrXWRkGVseb4VarDwi6GvXG
V1D2iIsRX4ZX9MsW0k1zkUnqbH1yVk02H/sYNxeERbIoUU/xd1SxOoip9UqsFcFzGrTpCY0pWTXZ
IvQC3/wO/MV46nCwnb3ZT7wthMqlD5uJk4p+GssdlJl2K3CCswKFIM+cBGno46y4VFXBdGCy3Z6I
qWaLRUq+qHMNeZXsadaHZYzrp7HJiq+iFSYTNwycTIOFJ3J+vZnIVWAa5OGZeFWfwnCLM1vdp19w
W6R1exR9j+YXVtqzbdTNqyzxii4NZug2MPP72NV63aUUgJG1ekGyLRqYprmpe26lJ961njWmeJL0
fM3TcMbsXR36ORKXXPrpI5sT4aH0zvLcp/8i/jQFnp/C+na00f91ppZ5jm/FFb6AQTQd+QQLE7Dj
Cov21OQvfs7q5GZKsRZrPULyA8jzUaxBUPJKoAUfUELomcxROydUgXwXWw2Pbwm2h3tdpdUDGfY3
R3fEtXNd4D+rjHivk0gtO3zw44dCeqtw5Ie6CDhfYE+5/0218B+SqSfQiOfL/0+AmFIh/Mpik3GM
QAFOx+7WFf0AKSQSMcwbRBGjxDDrtkH9rRv0OTOmq/aANd17HAY4xBzxoWZjitH1bPboRbp4E1nL
qCZx5oiZ6YjrjfRlBE6B7Q8f9ZyKE0sQ5UYteqlJh4vgmLFA4AQ9QR8d4PBIupaJOcmMgi3hRv8M
CHoC2tKKa6xnsm594v0OY2etdujZ9rj3DOs/t2s4ntNckWwbaep6INS5lU7PzF0JF9SEf+eZwJeB
A4qxFgGG56RAjpiNAJnAcbwnPI7Upr6Z2AA7ibOx8n6hlDcVxnRPBRbGKPELRZEMBhM/B82q5maS
ZAEuNgpgRrNOuHPsvP4xZ+iulK73VYk5pB6X+axBoW74VIPnZYkwtnIuHwm3e19jPUWPQzCqU4n2
FUZsI+LVGerpbI1LfBak6n7sMUYpkNV0XETphd6iiUOnfvQ8Z256I/G6nC3yYBdZzSmwuX5OwtxK
UKmxVX4S2wW7bVr/+hqf5ratGutYBNFAQMGDp5wZBoaxOY9WNFr3SU4RPVDSRYa9Z2f7oB7zW8JT
dCMwGNFi+creeyWeS00sHcU8KOebI13gRB6F+1nahMmflmIG1p/UQwOVV9o/eumMk5qb4LkotN7z
YUTAmXrXOfnDjEkmUmZ6dhzmkWFEpAwkeDkW+E7zIvvWRjUTTQIKGE5jnexmRwuGUAYSQGAtA74E
LGn7BO/bg+OV3A8pguRbSi8JHVOA3GRXZf/j64Z2vhQeNc40e+ikujLK9zpKDH9DqcWehDmz9KM/
6DQ6DSVuJJxl+JtamEZE4rHKnvoqLaaHoUkjB0qlOyXkRu2AIVOF1TQ1/NWB5KxW/3aO0DRRHTJi
WIthsiiG05GGPvNRxXoj1G6dMf2fJLHjggQp03B9dRYboSwHfhgaS+DuoiZYpocFbeM5wrYbWmIW
WCriVO2H1Jvqg+DI3NZxh+AccTTVutbPjqPd99I3qufKN/LXQCLLYKSoDtWk7S/RFHJTZ6zgbVke
9eCAet7FGk2qcpjtyniibuGhdD9HUHuv5QLLTi8RrBjdeN8K+3O8qYaudkByLLI/9FyMwBRMP9tm
sml3jk+HGtVZEz16TldetUjgjHSBDZ638eYQz8O6AiHIyKyQrO+xjnGgTQu6jfKd+sOSbvla0PgQ
tq+InmmTHAjRgOtkBAKXItyYtpmrnTWQtiDB54JI0f15wMYOC0wMfyHW+L9K2NUTMFtoHuxgv8mA
NF/RDPmGcZfc1Z4vQp2qZuM2ZnOQSSTeCaXMBz7Mlf9Bgd+WGGTCCLr7hlwpckLmdRxKwW8bBYBM
0VM3g9HmNxYoTupR0b3elevqeZcFoME0BPW9jB33btXu+EkNUjwFJtR0Esz6ReHwYx7skXVNFDaO
PZmVIt152CgPMLPMr5iz5xZXpBNdR7UoqdCLvmw8RFvJGP882lDTO4GGn6DPUkTX/t3wdHazOt8g
Cm+WF9NJ3ac211CTiEYe5IhJA70J4gVFQXvKU8N+SSZZXUQn2MnHfOm9LvIU13s6lAeVouzYhtFe
DSJ1+SaoSM2NZON/Xc8I/hsGBdmE9FRwVY6CwE8Aeqs99lFJfuM7E7ba3YR/gw44JVoyhT35XV5s
e7uQ/7xBGM9kGcC5Z+6wTQVSqYvS4R39uCYp7Thlw/NIJM5eaG2cgWJjj+Pa2gLRw8DcNPKYTJg3
GwEnxW6IaFoICnuLdO+6ohJegaj1YfTi4m/KpbR3Wg77FM5V6HoKXJlH8MEgSApotGqNYNtZTLaI
r8ht4+Mii5KcGYplI2ysIxh3Yi16SanakuVLuk/Jdve76LxkOPpuPd/nZK6PucaZcfQziHpA6Rkj
mhpuwjJGxDjdUXUHMGrjTqVx+hilrfULgoMgaZbaz75Y4ifQAA2RzLo4OKNnoBwPU3/Ucwu8LqJ7
xtXRa4PdCe7S/0jZ5+W+oSm2cTcO3hkfYnVdvA7Vt3ahomcNU7hm7s+9k9K6SYZxqWP/zPnYn6By
UY47DBtZOeMcbbtnPlwDVGXba3EwRqinLkPMezGTewu52Ne84hS8NCr4yvDkrp4T8ZKhqYDCqBZm
DHpytmlnuA9NRpCfLxnQy7BYW5lFHj5Z/WsPQXHWhimu+HHFZzZ7oCBpQan7qoyuYJMS5t67hdFs
LacMtmm8zvvH2H2bI3d4tcfljYXn+a01xp4pl1fsOifzUYqAj26T1u9eg8xn3uOrIdlCCRwfq8kg
umNe1loFWXT87AOGtNaIhcGkG8laQHXsEZiNFYBDPGsSz1X6LoW/ayHfB1UNDTwC8Wf/bVRLx+Xj
3Csjn0p6nXBnybttZAiSEpN7xrPGxRUrsXeXgfi+N9DOVlv0R6I9sd1sea72WCUZ/QWS/xWasd0N
nxbDfR5V+Ixd/p3F09fAtofZGc2Ns4iNQZXASi4cW0Q2tXDCRYLfGlyx1Ul7T+L06jB5wh7NHfNC
fgRsmhnyvoWW5x2DvDl7RvfUtxEfFwyS2aAbbPd51/zUQXyXTJlm2ZEl88OiV39TSdqqTr4i22fp
gl62CfkMjiqap4g1Bi4wFDKa247etFRwpIvJepk7RuPRZBJRi1+YtB2XPKi4GdlF0Uwnxd6IwUww
vC87weKKmIeycC7kfPc6Ti9imi9LwRUAaJ0c4r31b1PK6gT9U8G3ZtX23TQbXDjtVQwfQ/lBi3Ip
0mCbpcxAS++8SEyFWYkUD6QPyy5CcDPMq5V4fDWmmUZDNdZ+zjqSLFBbN0vrtKfW8e1HmoICEHI8
+OGsZH2dFhaD5EzbNEUkntghTvzHpWoQZmJ2x+5jyzD3nSmWLVoUsLbOM/85jq3umUlVK9RalhIc
3egYDkZf9dml6Ar2OsBvJQYMzwL8FTnpNm3mO+i67Og7fke8J4uea1c0dGUp1qa8BmMhhxmrKG/2
pu7q7rN02NjQU+2ycbSfb8Wo+m/XRi4uZL48La6hoE47NksABNLKbIjmIXbK+qpZrvQ0ga7C1daj
1PQVBm3pqvwN6zsgLXdZ3hJbDfiupuYx1m52IFgX7Q3DaI49EIxNUUEkbFcCRO1ICztslf2mZdHv
0V3n0O9YP5f1MN0jOXKFSZKnC84HG1Ls4G2YqX0JT3PIAuzO90a34PRgwbY45yz72AF6k3vWUq27
A6Q6+fXQE4hszQN4WAPRjjRSYsPSS8C+X1wfuJDrlc65jatYECUHV545XnBMiqLcVxLRexiD+tkZ
3Ym3I4udL8gG7AuxysL+Qmc3t+DIYgayIO4W2/6tR0cfAZX4Ifo3YY/SxW8TVCP3dq+2IwxKqCee
i6gyEQnEq4oNk8X1XRYzmFRM4g4O+NUNZRWkErvqN4Y3/NEWupNB4m3HFlSS3+BMKPF5suB0GmbI
7DfZD2UGSLIk15lVaKCFMYwwJ8i0qajNT75sYWQUbkxhk6bTgml9IszQx8uyk8LrTgSlvRtrqtzP
bCiL74rnf1/2TEFTDN3vo4+4xZ94+YwgfpOBViNQ63Sud3oxflRb5Jwc3V8T2sA2I6cN+93CDVV0
97LyzV3dYogNlNnsaoOZshzMH1TCLsQl3O0W6ZUnv3AxqLS1u/Uxuz4Aw82O9iRYKyJSQdy5rD6I
XMmnvh7RRjllT30hwUQbTK/KIIkugmvxe8hEExYzlgWcyUDS/cyp8QIDCY7x3Gw6pxOXyKbUM9IC
+9Rc109KF9Z723NdWBF2O5mKf6Kuq2cH7hqrYQqPlR46CZVrC6R2oV+ZInQnwaCY9QE0n9rJ1d4S
tkHfAFjJi2sMkIEz7Id51FtBzO4qyTFu44GQoeYmuZD1x47XE600TVAtTWKPN57mgulMzkoLIkjj
uZMJW4aTuLyPWjahNcUuhYsTHfJkmJ6XNAeEMsbJdlIVVkqJf6r06yqcbCozmbTVLlIeoVnRihc1
1Rnx/KFhPfJsYDSriIbDzNOHoWNZUD/YcqdjZrbWYM78APP1ZXaXu5Xnxr+gK7rDmDb9tWMvzJ4Z
pXiIsgL/Nt3BBcABDh2H6UEwBMMD/Zz9amEA3iVJi6Ox4MtoTR1/GWVVvU99rB8AOZrPquZW8KQk
TmsRn3joZ21vydsaz1XU+FtbJrj2AhB5ZExIfTgt5U1tzCeJlrs1m2U6z0WqQLliz9Fx/5kHfeNA
9GXykvoYDvkmI3tn5rkmUmdotclnmT9YfV/eiqir1lNSHdo6XV0oZhsGEYtzSn+kziPWpJ4lX+tt
nJPhtxUOzzo28PLdFci/ve4BxGC7CEmSWCA2l7aFWyWsNybcch8P8ltSxJ17wL4XYv4kgwzgBEYF
+RAEWrGrjJowkkMSJ019SofyqJqINgW/L2UlKYldpNs9ihKB4te4n/ZubF1yf/6eXf5Y0qeQrey/
mT+823xQkRpCG1ANJMHdwmybxV6HJirh/jiH9Z8DP+VldI+p+6Vaj72q9R+EFyRe7CZzI97we2zL
KAg7dZuU3tWAB7Dxe3kKFqchVaZR/OabsZTQC4ItYRtEGHmZ0IfABGxmrj7XR6cvJl4M/bj+Xc54
glN80pklhwOgUpypsjyLOH3TTXErYgxXliX+xKwJGiL7mnLDKMhAC8uoHQdnryF2RTdtczi3m1i2
15ojewj0CySPvQwqnM7xcUmKl5mfkOfD2bSpXlUXjJuOwHmTprgDHAQCo73jZ1sm2FSjgykousAo
CRFYQsrph9Sw/giLMx+vr5u1RFHIxlLpcnCyiKz5mzcSmY79RZPYZWaxj0Bcbg2hXhirMLKG5jDY
0IhujRxCK701vX8AjYjqF7xEcsDenJ+sFEZ+h48GbHjXsZhPkeZbH6GUYKtZpj8GhMptgFs8jpa/
qYbZH9jhBO0YxQDzxpATE1u2pgNlawGd2Hfv43J3YTQx3/wwSi6H8iEzx51pR++WZhKz5EfDFsdG
xGcjDY7NRI6iB+aDIP3Ckh594u+ON3wWfMclv9tIY7XPU0B463MXU/tljoB1FJAK8i72PO8pAzCs
/u2jn9r6UMu0BY+Ln2r1R2f/udEdy9IVTyGLPQTwSDwpnmVteIoKB6hvOzaXRaCrreBVQIfEmmCB
QcXYBDZ/iDgjOqF3CwHN9TFMhfcyZdM+l88F3M6UJ9w3u5M/Z99+KWBpU7OOHIgfs/o24nYzmZ85
CqXgy2XLzNVl0QC4QsyzMWIPZ49jxJeece+sSyiwnNy402R61zwbUyWv/J88frQ3lk3Q4GYeNfld
i1UK+EJHTNlesAMlvXPBPbhJdvPJk6OWQEJ2IoFyOKyxxHofDJgkMtW9+UPxwhW3U4PeNSR0llg9
BLrBY9HwcKzJez9/IFFFsZ6HTP777E9kmNu5mQUIT1qJEd5Yfx/H9D0ZBzYzyH8EFU9QPT78OrM4
ZwRPv7cVeIgUFnBe2NGXR68Ynlb/W8Kqe6bZvIlqnxnTwYwlHgG2z0xyRSYZ4Zj4f/Kx+VKN8SrN
ud+Ng/u+PpEIjyQ8+U9naT5KYLgw1g+Bm53F4DunBjNUW8wvg/fSJR8CisQmIbdsNv2HuW7gnOC6
xTjHHnWzIli68o21uCwJSFm7Ga/MQUKIwXZxsdmNHmz5ueasJSozCaypJDi8/cRrTCx+vqQjGVY2
q1CgBdETVFPjYncWG3pk8NhBEfLtjEcqy1ipbb91efwwa9w73AL7KvsfS+ex3LiSbdEvQgSQ8FN6
T0qURKomCJm6sAnvv/6trH6jjq4riSCQyDxmn7Ulolt5KdX6rLTgRB5mrHKLPXY0R4bGGEKqE3vv
d9h/NxXyVZt8RS0EMTvXbB6fWADuLCXoyUxADFpbKalQpoAeKH8Y21SrIUmGLV7wbzgXgCnqzpXt
oqUZ6YyWKN5XRRGhv6wlbSPZFX+62hcvhM/TLhJOznhh3Jz0sJdEb6Rmhk9WETpQw/3g3hInlTPl
eQUvhbPBBAxic3MoOWEt4yPCegY/0k6b1pkIgeYBN8cYEPl+4XTvYHhO0LwPYg5hidbbbgJG0psH
5FuEaF5LxS0bcfpjipqCMGVHshwWfH+VcfaAngZmPm7yjUzYB2WkET9XL/7EzL0EArEyGZZZOvSN
t2Von+tGxe0R2gTu+FvYMS+ARRdxS7uMi+InMkb8IygAsvb6wd9wbxhM7rut26INFNJ5wT+ZvA5C
NhYyiOyjMDkw+nPHxmCB4d+9CPGiwg0ANcZfQ0M/H1fpmXOFgUVxqh2g24BCBA0KB3UlmTLmB9Se
vRYJ3uzQMSBB7exEWzpMlmOtM37Skf92XGwTAxAYON8V7dJTp2OBanGBRc3fjrfftCnT+ZoalzJQ
YPtrbazYKPrNGA7IiXqH+kn0AYFAW44yYUHXnwE1fxBAh2JCnNkB0avZD7rUPWJ4sE2t6BTqwZXK
ziuJJqUzTxSrLg3P4ehsvKp5zAl3rJ9apDBDsa7YMQo9T9aMNP/AEDnRr1jNPMIaqxPqO4dsbKh9
iqNBKA196GmmhB1SPw4+Jny4h1ELY5QIHwiUtnl8dob+4c86bkqtyRLCMDCRqNY1SotJR/dAoV7s
Ef4Au9poYEQwNk24bDz/LoAh1wk+mr7fhOuCXQOOh8+JXo64OBkUpqfwrr4ESH6laBp+JlM/kpqz
FDOIBoS2455sERxA4W1F370E/XiSXH5eY5iEWnoVesM9brVX0DLxygomuA0DcawWioW0AONpzHX6
Bfr83Ka+wp4XAnUmSWbiPqeC5ge4TtQIMnAoAjefMEa7bGaLifj+rXOpouZsPn0PRMt3rnZKnwno
IG920QOZC8k6yvqtLMG2zqH25lUIymyUEn04YMeS9j+xQ6dfN/w1PnpYpzgQawNZnamMghadENRW
Qby1NOMFi8D3SHGvOO62UYk4WBrVEoplSyeqO5vI2B2dhKiqh80I6svUtKfVTUjPW3ebcYRG5DZ1
Tx1DmGiqq5Ahjia96dRiJDtcgts77ptbKqgYjxbvtI52Vpf/eF53dMnDe8NXoR5bAPm7ubQbN0X3
aB1ZtRKvv/wmUXMsh3mozl49iHVfMeXeCKOmMmhOa09pDT0/fPbadJlyj7bU/LcUJITjPMtLhWrQ
Ij5MmYrE9fCGbTssk5rhLo6P0km+cFZo/nSovY9hMX3WmKveqLC7TE0aF+G0t0TWzsHCa+lTxkPw
JnILTJMfIt0M0e0ACucbBQRIloigAQSoczuvResY3YIJbHdHZ86zGHzRkAbRXDa6GIGq771OIZZc
M4M8a9frjEWF+Rj0ZDLyCAp4fbalU23ouBQA3PkNTFkPmZWAcrIwnzQrXsz5mBmAqCuUags/YqpJ
WrRDc4ZtPE8R7wjfKB5XAl0giER1etDNQxADeKcX7TKYB9DIngSuoYtLT5tsHfBE8OxcIqhZkxBG
C5xQaW04ubmxUv8/JJfuMrTMnJbAdKI+8R7OOn5Gc843spkJgRzxLJgeqFvzowaBEIdNh8Jc/gbx
8M2GFN3sSLw6lf+BFewrdeid4whzM/vAsfvIvEeBARrAWFW++ZJBZqGlsbMqH1wp6t0JUWEbBtoi
w9RoCwJeO+eiG5nDQnNtMBTA6uyr+EZ1o1vVY45OgmaDAImPDQslYj/cztx200dDn6DWWtq29wf9
/JtnNy9ych6q+Bvi0CihxDOaDcMzkelZUjyv4vkQc222Obz1ca8vIIFgxqLHij9h3CZLob/89pGn
fkixDSlVO3DgJdRFzTTZgh2iCp/DSeiZpfEQwudFfDADk1g8eqem4DAXO+nrVvdcGEr5q5hsYBQa
fIpW72hwAF7iwco73PEcptVIa7rgba2jXTBa+7KJSRu8aa23Vr6m5v0SG9ULemRv7/cDsJcKbAkQ
FJ5R/BPPwZ/ct/9UHmrxqjoPZX6zxv4UOij8rD7bhbNxdz3RfZmx9QZJb610pLZXtnsqhWQF3qWX
0+tQ42ZrYG9nTtp3HTT9i2964WrQ0kuZ1i9u5oLc18iacF9JtJck04dFTA/WTzPyT9wstzPYf0sb
Lqmtl7tG0OaK//3QhGOnHSb1nq2blCDeOX2MNLlDoGXOTbGSlZfsxk7BuDP6pGU4rrFyoHjUNTRI
R8af8Aruug83ihsAiS7Y9fzDGPwHQqz1VATvRYVkkH39wzHlDRnAoYnCfZeMZ3Trx2n2L3QKvsyC
l6Prrc0spwfClm+d8saG7vyFot6K0W6bXlUCDQdRnpca6xTE7WzZh4istkFbG+cEMVTEaesuLd+E
ukZWGuPtYqvShmEab3VDvFVhjurPqzy1feV3vWUMP19NToL/GT5Hwg7Rj+n0YsLZfWOI8T/XJJY3
gyUr7uBmiPCh0N20xCEV1qAFjrSzqMJHIAd0eqtOk9KJt564PB30ke727KUbPyKX9rszNbqzn0Z7
T8yk9wiAw26CPmbhBhX2v1RlIC3Ed8tKjwhL/kSMLq2KOn9WI/wnsgApC1gooqKbZ4Kr5YgAg/Gf
XuB/tfAzZ1qOOtr90gYr70hX34VTi0HC3Nq71lKO9o4B9QYDKcRXWU5Boad2n/n0mopC2wjmLza0
IxEWEcJeCi3XAZwEkOmcQNWlTH1C/UAvOB70CkxsLkiVK257jmxo7/xLUxPXowFH++opUgC4Icg5
FBn+0L0gA5MXuuwhI1O1rDeuEza7PnUTZqFg8C2HINa/a7tgdKyLNOfG6Z4/8zx1EV+giuswJUdM
owBNRYENcmLZzXJMfWvDcCQgVWxcRp4Lx0I5WzDng6BboslGNWmm1LdsuNyO4XbZMkLlsk59PbpE
zWhQ+WvFaxXX2jbqYpjizuju7R6AvJyID6Pecw9D0KIYKvTspMP/2bHdmOvA8dE69XOxRdsh1whZ
7dOcazBKLJNgaVCdCA1QP26v7mbOIwDsVl03K/58iX2vxwSjLeIjVjnDCg8PyhPNaDP0ERXPsq3Y
+0BuE0t32sFOJsyWW9w0lFXz1q5DcM+uB2jI6aRDz3Lut5pDuxeAOYpDOtObKI/mW9Hy5nVaiCLU
t7WX1mRPonRTs56Mdu3DUlvLis5Yb1BDpwsRrYXZY8xpslGbA2gRI8kcxsusCtRLnVyHqv8VYAtY
XYmzc0ItsFYNhMu7owgKFdSDhUblbt1NWX8sLeGdpDYgvMi8/DrOudrGLYoa0eyVQM5BrS5IU5Ln
6DTelr2m3U6JP687JJuw8+n0GQlnqVsH2TbU/b8255Ga2M15LV3YHOjBJ/gh0ZdFb2JR1uZJD0wA
aPSyeJsKmhBjsE5Vu6v1SYDtvaRiprHdQZA8S6/5acmI0AT4/5lhCX/VqXeO73y2Q3Joh/QQmzib
UxTdmNTRfFlD5YyaG6qJtT2g0oVfgd2jwUhNIOKnrFtrkQfN2gPRmGriZnXV7yxqZpyZaFgMajix
DNSQDMQ9ljEzI4D9dN0+pmBzkO/GeLV3nyZaYTXQtarj2TrovUtM13XvU9eNKJBxq9GiU+Eqj5uS
Vhf3AsnqKpuY6lcDGQXcXtT3B/jiq9q2HmOVLAdjvseigDgQbQWGFlVHt9au36A7/+1stFFRRQra
qqhEhidn8k8pXqFGqZ2HRJUR5ck0gn1TFt9RM1RoJ+VhipPbmFAVrZ1XWE3XoTM+m3l87XqH8X6S
0hRjpTZ2hoXdaF9qMMWd4rugGhSZxTWdratb2mhl0s+WybxW87ZWU10ENbsK7AxeUdFpgrjE2ci4
YFwuq6h6sR3zUvYGs+sifTYpjSMAUDAMT9QC33S4wO4g3IXIou1sD4chhSGgzwXNRa3eh7X5KnKx
cef0rP6/HZNPCtD36RBSSZrOoYdxCurq76xrNqE7XH1dPztlzTIoPyvFOGnl+OHJ/lT4ja/sj3Qg
67m/pRtCTaxlRrKbD+jcDohKaDb3f5gU2eSZ3COxuVSOvjWRG298U9J+lldk3VdBectBVIRWDH5O
ESYvVuzcmmq+Gf8GX4YL5p31sUk6n0RXOxGOMltcUYf7x/KIK2RENTJ+K3PeZhvfD148ek/4ENJz
Qk8XVO09nFL3D8UXelFRmp0HdFpeB9YtqJxPozD2Ip/AQxlEKwsmpLw3h7EcLg7C9iydS0N7DseR
EM5bwrln5MW/W9shGLREBmwEZtSAEWUUE+PIYaIz5s5AClq4bSZhN6F1S9+VkrmR0YoNLf9FUEHD
qBWfcTfBMxwGrK3ljJAyVOvIEbmLRogS4tqD4LI7ojugANQOfyCZ3EFl4urtBGzHSshS6ubGIP6A
Er8aYqzB/Ew++8JdCq/fZhBFFD3LY/bWLr8H9HIwnyHmhu1SVZrTxhOnXuhQ/fHKVYWFOtTTpW1N
47YdQVMwBBtT2eytaZ1DpayJaxjexFKDUi4QcqivB1oMn/6owaliErlM1xwwm8QEfh0gpwnMg4Fn
O331Q6thPjJZ5qKjyJPR+jpWobGu++iBnfRyAnPAmcCR0JH1GcpV/L0rZ4+hbXqzhp3+HVnNARtx
a4AhyySlmcJ8kwZ4WjnlOzUOIUcH6X6kfE+qGE7DgDOQ7AkfiKJIBDQVber5p5DJzaZVzAAm3Ssb
YWGd0iYLXHkuImaD5vbQw7chqp6B5mYQNUyLIaOgPNWMzcxj/GMX8qhqJPMkzgyLvPxrJIPLXZuN
e9V9/LhDxlL8vo63iK43c8DZWVHVrMW80gO03m1M5k9pyC5BHACMWQYGwwmWCO5+Nq3tcr7WsofD
mY3QEJVIeb4UZrhCVfhnRvtiZsyqSwYGegKFTH7kfXZQ1xUFEfifD4rXZ46QlZel7wFi/XCE3GV5
RHGg/Pn3xCY20K1bKpXhL5V+z996sr2kfX4JhUfOCzhCS/Z6obLVac2Jtq4sxlkpWP3j0hjpqtVd
InW8cxH4BPopNVroO1qYYthRrxJGISrTxyeX3m8SxSsxBwgjvV2YujubVClECo6/q9KjOy9erx+q
1HspbWPDQBFqV2EyFmG1L6XAuj4xjg0GonMb7bNA0HPDyxDw8nBF0wIrIvOWliRLjPzpkSQjZV7b
O7oowBZTaX3kzP0sJsnYpDktDca31Qpl3mDZcf0DyEK9YNKGlR0M8zoLPwoOul7Ya8FrS6KLIFh+
ZBbjpClqGKPOIMZ7W8fwrJ3XRmAArRpRAoMvEeGXXpp7oFC3CBDs0HifPWog8ts3DKKU5T1bMiby
o/MAYXx1ZPkLBY/BYpa7elWkcJhcxyE7YM4GF6ZeFvNVj9U+5s0bWWvyl6k2jZ9lDiyJ0cGWFOad
EWdJuJ0p0YNpraqWsh/+JZRmpP9b6w1d9vhvjqMkVTxnyTz+XuqgfuntBwujBGFb2tRmPfOls5pX
ozaPNTOHlE3QttcpHfz55NeltYlZFHVbvFEy21g+kdJcMNxhIRcCiLYc2vjhWUxjub19QDEFhhsl
BYlGSRYxvAcWuSrxosXWA4ylrfd04jb6kD8QQQDwSjBBHoLka3RjllOLzxkNSTZ3lPpVFt9hJOwk
1q7Axbz3IKpOBmYiqSsdKPHtl9v1DDNDdV+bRsi3HPO/jT/Z+O8M0So3U6bDGUzfDP7wUuVUWAiP
1BHLW1x9Qd87CTm9p7pz82zKttSDM5jn3HPbKN79NjgNs/zsbH1cqBngMYxwCbGuPgWq1jNem8bB
U9539mWbKyrTiG87cjKtvwGyeS3q5regMKpxei4wq74XynhS8y4ycbfFzElaZuLFrtqrX0bPkRrs
zkE2f6NCYaPxha7pm4yQu5Q9R3Y8WdFwkNNFG2a0GoFrUk1GCZYXX6GbbLOKRiP0W8TgzE9SES5y
Y+9XwNS93H9vEW0vHFd5IzV6+SK8OLiEGjOSZP3juS9JoFpprwQCogHZCysuJ6x0gxVBxJKG9a6w
QpQoSDp6ShjAMOLR2rkqDBzqPERt6dJjw43pRG1cbLMhil7p/cyE+56dXkFV2VSTAS/lrjk9SWxx
7IjacLiLQVCG7SW0k7JMoHfA4aXnqg04CdrNWa/nz8pBsTqOqQllgDMMS6o9iwKIUfkkyBd0P4S2
GQdqsBodNs9Pt5E7fXZViQx2GN7ob7xrbhSCfoGG2pPulYNLuhhq6ICcS4Zj6kJr829huateNylC
NNfej+mkMmNhklZTxrnEZXUuG5wSnO7iU1xZEAbuRNe/oMAtlh0jDG495KsaSQUhyW/aMLNKhIcS
6rWV8qCB+me8KHLuraVxq6WYzNcZTcER6dakaFPWexlCCK+pv+w6vutfq7Bpa3WJT6sdNSV6fxvR
FXlmAj1a2lum1fM/HpYID0cSsVCaZ3rrUcieQZomopCZYXXK4I3zW4Xhaw5rAOTktwMJTDp0euPx
hsBIEaXGM/6gH4z3vmI6+lpDCAgD3AaNwrs6jWHgCdCR1gNzvVKbNG7dhBNRXCh1Gxrcaug93qwJ
2QZ/DG3+vpu1HRadlPDw2a6SZmPU0P5NVDVoNehy+QX1iWbnzcO5IgDXyLJIA3tyVpq7+JJzBOU9
tAqz3VuEKo2ofxjLwNSm3IVaehpI90nwT54iiBRoomRLfBN2UGUGRFinoUobui3ESswIjTs7MILX
gGEmcgu8fZziWIjZ3U5lsvF6BHmZbyYrgfdgVNqHVjbRjzXjJy+m6i5wnI5rVQ6hntySvKwKeqwI
6r3ihz3kg44H4iLDnI9TjdRnyrN+AzQ4MIiUykPcTECXcgCJdbYvbN9nkCEv0czWWvqhwBP0wVBM
9qwLPYnhpDC8BpcY1bQFlJtAL+7xniH+h6e4Nqfp07KLE9vbzsf/GybX3p2TW5/Fm6TrrkxOrdxI
9Aew2RV0V/hBcWavE/zmV1BRtAUliYjjnn4JWb0g5SCK2Bkj7V57nG5NSM0pyRBo016hB9NYIVPd
PTqMczyeB6tI36I8oXfl9D8zIp8d9ShVMS6uetDuRVv/hk189yqiEmQxmwyRf8on+1a97135QkN3
P0nUBEOfNn88fPSIHaHSDbR2e7FiouHaWMoaLqYq550KK3l2WnG2h5j76WyCzHzasrlPiv8TsNWD
PFilw3i1Qm0HzuEIlm7rNv2xGdMdxd63NkSpB80pg62mCNlDo0SjMQFzwT6tynRF8k52zqyXt5wl
eI4W9zuDoFyWyneAXlrfAQtqT3NRrGuHAl1av+OqsjIS9z/DtJF+zyetYdYqTummJWmOFgMjC6YZ
sRnBLUNGGGM0nPamziKwVj2y88JU/J3cYt6VUU4UsvbfymgH5T6L4RIypwWDewMJq6cmHEsXk6rq
FnOFwkHf66LVHUeKqnk9LFxAxLMASxsDVvV9GPFBN/xUVXlFJ+WsZgaQ62bYYvVASKRKW2USrh2P
GHYYuCvasAWv/FA6mXFqLqXVymXltOvRQhMUMSG+MEexq7HbSLV0p8+UMislYZh3vWCC0VYMk7Bi
biIHOFfSzm1ijR6HaZ0qFqViZq88HRqYz5wEnf3lBPNb0s4zh/BIJ21rKBx8xrTUlgkOvBtKABdA
lDFgUTuEUyNWJfJEBdNcoWPjieaO3jrBiJAJy4XZ9fgUxd5/SHuI0aeIydpqPvUmJdjarOhrZ8Zt
JGdK5mZgTBakSGpr+8it1Y03n1ULhcXg60XderAgGQGNT2yoBWImWAqekxgups2Mkbomh686l8zl
Rxr8JHFjFXcLRFrAjKTP4KZswCFQPdeC+m3GlHMrwgAWTtjQp5LctnD8r2Kmsa7tbd3hUMeIHiTq
HbridaT738wQPdi40dH1nJYlgqjSA/AR9u+ma1zdenwv6VzZ4/gsUo6u3H94DJ7Bir9nNTnkYBHD
ioqRqSap5tdoBGUzDS2ynrnqfnQg2J9Smv4h60W4MSb/y82bnwLlHwkRW1rfpfvZKo54+HAzkg3T
tMzBuleDb5aK+TaBzks0nZps/6O+TUI3NG9mZsnzc1ZF+8JNOYrm8Bbr9QijvjuqRzmh1srnf+bg
rF5xLuW89XkZfd1lTKh5BRxIj0vbpLpqlpkBrnXhfg6UNZKmWyBX2wfE+idAsRNlIHwp5LgLO/tY
Y8ckZLy2Le0jNJOteiEGH0EOux5qhLOTz08ov7xFndj6o4/exbhMam2x6jJUcB5xhmyKx6iyi6rw
ODNw/tTieUcjDmWtt6pbOKr3CgRsLBFtnj0G/4cCQ4fc/ANQ7Sh665Z3+45XR+7RcyJEwSK2jpcM
6C8r4z4OXGq8V4vYMhBn69OloIVh/ZeU9yaJjykV0IQ8NAXJ4gUlKwpFF58dmOAzbEHwgdiWKUY+
nGvIGYLrL3GwU8J2j4iM+Upa5u4F3f4yR0WWUnaJeWmclh2OHqyNYIFQmm0ufeEy65wmLWN47cbQ
5N5qpnVZfaYIxwcEBq7xMTiPxvrh84yy3EwDpWGuldeWajXEB5Qw1F6cEy4EayvBPBgtBL9hg9R2
E2gyVKddM172to4Gol/GuoRvd+eCneDSAJpglqWkEmnjIIg9ihMu+TpcKBN5HZlb2/+GxSMFw8f/
FHB8+MV5NBBBMhfnQNR1X6f8l0vPEGrRu4Zi4ykNztI2xsXMl51IjD0qolW+6dzmL9h4wfxjvjcY
gFILvMMK0AzDc6SyPnef58nWBJwcV/hn2rfIp3Qf/1hMjjFBxmZddPucfUz9RU1jSKt2vsJg5zP+
Oop9HLpkTBEiKBJb485dGJk4j3DC6tOzS5DIb4esWskOzX/gjkLRZLr9OeTjqu5KnEn/zrRLPOku
JlBrzvDp0+MdJzak/z0wFo0ura16KB1HFksSye3rTFRSOV/YdHrcCLlXmxC/UBH7a9DA1KMPk/dc
zH/5V1GJi0k3oLPS3YxmTai5LezTvdPQ/CrqlAPIxua8d8jRJljDnomRpCrFTgd1Z9Ri8suHgYAM
gKf6HN4GVq8EoY3+YNG7YjGmcBYmemt0MbgLeIZtvWJi0uE+jD9RDhE3d1asQa1/rSWlE7UA8dPR
N0nBgEi7qRjBwGtkxdcNhIXqUVJCfjftdxtdmlN/eZDWDMKPXnsmIU1Csavm9wE2JSq6fQRJpC2A
y4iTC77YygivMMX7/wvtx00SfbPqJzZo+Bea7ytKCwUBMiYHfATMOtP5oA2sfsPqTHoUqDsxQoFQ
eeCaZzd5s7xgx8QV8Iq9rcXHGU91AgJ1HlWRuTWQ//KhSrbKiA8eGdgrhdGdD6tbj9IT0DVasfxu
26AlJf4WEZMFRrGy6q+EXhFrmutTT52yFtO6cm+wUdB7P9VMn+A8ttPc8ZBXmCw2pBRKl9MBwBHT
t+8AFQ4Zgvd/eafafPrTUAhPkwe3Np2bXWUkK6Ob1BWGo75PjdeIteF65ZqmyFq9qm3vH6zskTQX
VidXAd3szAWo100t3uEVl6cj/0C7fVnyeo1sB54eUcZ7K0DE8hsx1KR+eBDtko1666hzFiwsbpwg
3s1BARSYcMw3zFqYgy6nxey8ocHpZ4yIXcBsqLJna8NbnrFdsjdU1o/68F6JjxRTg88d898GQg8q
AQC7+jGDalmL5ppxQ2gXP3gaaGjWJoNnLPL4q0WNUrggvoyrL+9ce8RIDgam69kJ9m6cNxc4Mlv6
1NWC+0KqTnGvda5Fkn7hq0dbKSTDxMfjA53afkJDp3ZjJvoO5J+cx/PnZDo7bmVq6qdc5ZeSwnQA
k9wMgycNkzruLiUa3kibV7a09zwL7tYUG4cQuWPAfh132YoSMOPwHYnzB19+4tYO3hNfmsVIckob
a4O0ejUFLzUerH0f7UJOEp2i4gDXdhqJAXnl8vIH5N4C/+C1LzhBeG6MD1uANVvuVZeeO/NTPYW+
lQdPYPNM4BY30S0q8JnLNXo1fDm9PKrNva0RUKCHbisdyq651Wyxt8b8Gk6m2hi1rv2g9Y+ELqZg
zbBUmK47u1ixSMBWrIW9x/YRJw75xZP/hzbr9kPcuiiMYRzyFvVs+NGb0O03h3/hUt1SOerJJ18i
5nr4Gb8GZ4qK1XUaKEfOcSQ/ipDvDuREBYabbrtJ4RTHY7qO/UcYYz7dYUQ0U91ASbClEk2xLIB1
CWg1BK+oQln1PhTAhFiolShuvQc0FDGVOlaYxF1a7YYTJ/VRKTpIAAXd23ZT0rkqOT7G/k474BQ3
2UJrHlgSqX1C7h3PXruEEWZ06SFo1ChUc9NX1kVH/qtaMPjLL+Ab8YauLOcjI4BvlbyYoc4sKX40
+jw1BWjX6LasDeQ7nrxPDIqwkUWRsYXatwoCl9C3WmHJtTI1/2cOLfyrKNjkRAdxJndGVb6oHyi6
asGO6+jpNkXGHVxTJtk8hlxJH/d0knddDajTKM4WmQEn58j4sjonuFKD5MGD19ErwTU+UkNHZyF1
5v/gMh3jLAdD6Ggb9moZG+8iaB92oR/Blb8VIn1M5vTKrTICYznWwad6NbqJYJpXbaTLFebVtTOc
N9hLy7a8dhWvFN1aFcdwZ6WOdoTfBsNCF4vYVU+I8ts7fPQLR/vsMoKi0YYEilqJPQVHqLNymc3K
g/ovVlZY5NFr1U7YIexiDujRYfzv0nvzuk9O/XSoetBxtbGpur1eGi9qkXTQrVBTgtDj1G4W2Ljs
uAXqjB7ItLTyRb05c/Wk8AQ+AH5yjwYhSe2dgXNRQU0xS8VeC+aVYPrC6vCf9thfpmk6dHP9n4UW
ehnV9Q+mXrs6816N1r6IZjqGvraCn47ZKhQUd2i+aENd0rH8LgOAyAXOppXQbyD1erIJJpWISkf8
1K2EyexgGvgRiF99PKGysk9CYESKA9NBm9Kn7od7PbAPRS/eU0dco8C1F2YKYsWS+8GZjvC+93Nb
7H0ZP/BM3OLhs2Pi/xaD6cj99IeKLc/KMJ8yb44Awrd1EOxNdgBqZtsI2MeCqafl6KVXw5J8KUrB
tg/6JVdqOxZHY4H3s6fxe9B5cyxrE/YznhrR1rVm1nIgNlDyVrXRHdwqHOEhQbjgOMzGyiB7wrxy
8LVx4Ublr3Tl0dbqt1FiDeRZ1ffArUhifW22eGvHzbWqJOWG/qyPSb/URLulkLnXcU13KmMbqmlJ
pn1e0xxdYj55u1ka9wxKswouBzRwNHp2jDBvTdav7JioJUF28uFi118aLtGxuPFu6+Ic6O81+yav
rNqOIzYthsrbgK75h1E9dd6aQqdOvDHb6uwiIsKFCY0mu+rZKNCTnQmVVUzT9L96Oq85BHuWlsc+
T8OD3ecdGc1Wx6zA+qGGs8gRPOYUOar27AW/Ufvg5OP8U2/MRCNJBwPfpi9Yk9KGUw50DIf4f0w6
9srrzx2jVzZOSWjKDkxljt7ARZpfJdSYrI6Y2Lo26Ys6Y1jw6ujQiu7PHL2lfDB/lZ1YLbWI6ikK
pc3cP8N0VlmOqg42HJXj8MnoDE0vmpJJtwwNZztgB2CMTy5U3R22QteFoA81T0XWXLjWvjVUeCpU
OsXTYiQ7QQ2egehFfr2cG/r4Yk+MgUsBkb2uZ0e7JpSUHyNAGdMidozms0NkMVJVYHcuBGNuVUMH
Rt+p3RajsZXRfuQoZCb7l027crlMXlJ1Z2KcmCmUnjSaDjw3KlJUlDhnCej4yz0nqup6zCj/tRkF
r85UCrIAAgdLHNTnDwwu9iM7q//ISZOEiUqCv8FlBDR/RPPipy14hw9e1pUfzlvuX47VRvsf1lKI
wFR61XtPm+A+kDBeMPtRYWbWgPRmY5XOtzrWSBhYPPwoUuNFLkPGgLgpVbAKxY1nwhGKZppRD07+
q0u+EScRJJ+f//1tFbep35uRTBcjenhSI+F8cDf5aT/76SLESYReHU8JiO4y6X5YGGZCR1LsZYpR
rUOP8cISYJBdvVtq9xdiR3n/yINpjYdqJlUkkFXMqcU38UDkddoztdONJ2+G/M8nMudvRtF9pieP
JGBBlQxfV2MnWJUSsi2rwOtnNpNTz7kVEIQzfL7tkjOvBFlzpcMXEhQSozdek6QB6w8VGC3tjv7V
yoN6OmAGNqTMKeeMUMDO6BlUSW4aVWyuUYWFlDt3cdYeVFQq8+QyDsnaDX4LHQgazhFIncKhPHfY
ybIGdrhXXqpWIfzxYkVnwFFRzK9pwmJzHkIPmaqbxpXaJkxmVVS7bBVF9o4vaTj0QHkBurg5KB94
hM1Hct4gvaj8BQTiEtbUOrWvruN/quRwlPALtEg5gzNE8Da4D3pPwBXkAxvJbCsLc9l6/84/9V7p
MHh1T1tELorffEJdzbUlU/KhdgzU/8vE/bY670KSS/ua2ZXymrAJSLXU2RDG7CuEYl+H8pCqQ7GW
D2A/6PHoxbESkzOph9+Ks++ITcK31aqAmRlCpiFYsuL91kfWB5rCGJg5SRdjsIuj70E9a+9DWToD
yWfthO5SpYSRl6/zuFv4qcPMlrwbVNng0txoryPmYnNK11X17x743P4ASKLhEYXsazoBC5XwC5IZ
ZjFmab10nfOijgmjHc9uFu0QERwivgkFBhXP2q4LaISGNbGjMuy2x6MFkhNF3mVMUMzHYkMJbOVy
VUm154nyHrJpqaSanUVt70EfLNX/HYhpUhIKvzuMYFe5Cn4artlKfVo6OktyD74jg9f/1iFovFXr
l+uY8CWm9qA2frXrdmmz/wcT1jeF9WPkzXLmGIvwEmCXkfr/r2S19FhQLHK/1tdsyzxp9UKPwaoi
zbX4X97TCLyvQAjR0AXpTfvit6pk5HMX1A+VVK5nNgn+iXdjJmDjLIeEgDSW6LWhEuik7S7oX1UO
4PEmguC4ESvxOTzvIkZHKO9q881ZI7XxSHm7Yl4ftdhT/fp/LJ3Xdts6t4WfiGMQbCBv1ZttyXK/
4Uhsh703kE//f9jnXDmJHVkiQWCtuWZh7+FC6YXKT3u2BU1CS0I+++HXBVXRD69pEXBEVEeVaOuD
XQ3EpVtOXakDjupLyHbohT+sxXl8t8dXfbK1mIXHFNFsbCF6eN5Q0jF3plD/DxbJP+eJIkM7wIu7
RgoJp8XN462KJuQieOjl7evCLKsHYoeBrKEAQW+sz0Af3wzesl6+qR5zQ3rirbOZ8a65c0QncJfU
tm1heCfJg75LbS4P+mteZpvMRbnxIRACanBF319OfDo0YI72D7bN66DGdRDAw4MiORw1yJGz05mk
BehN0HaPdmXvYMlv4/Fr8SSGa+i9aCI4FpLhBTdkmCDyoCbSuTGcTQHw9JlXc6jDYKVTyLEouHl+
v8+5E/qC8EEa53OwkEuwRwfZY5x96D/pDgV/ckrcR31JQu9ZcUjrA4MPq4/umRKXNfHf4K5016w8
r7zT49veg5J8a/hlSrQXVfcoqISMLNbLkjNWrwb9dltqc2UlzEHTLfeJndSYANN4WEcK47TnhfDs
wu5WbxygbRFEf/vB4WnioQKglLh/hvOtw6iez8F6qOI/C146k2NuBCclpQAzFGjgOxr1LNvpt88K
LOP80XFfCxmsuI8lMF2TQhzWZ1+bbTVCo++fXqP6JNAgG0AgP6lBPL2IWdmITLaAjf+dSJquy73y
aJ+H2DhrrJC3YtOSjlW+AY9iIkFNaq8tw8Ybn+eFsyCxiHl4D+I3Xvr/C7AhKDUS1ZEx5HLDKNDh
eh0SGJMSMjbVja4n6OIdXibEYaZL3/VhwLQBbs61rbB5Yqey8hIx1bdPqlnGMc2Z6uOGqYsMoq0O
XDeX5o7epeex0WhTDWQ2HJ2RfTvaa1MFbP6vgeUx9EPDRmnN0iJxVANU+mBln71w3ACSZh3ZK8W2
9uBf8er6XEWnsmKwjrQDa2Suvz6f7FDML3pv5AaiIRYbEqbJ7sntTz+n0vHChrzzIn+wLbXA7C/L
lw7PCexdAoin49a0rXUQDVd7sp78DjW/5lm7PqdG0FU+xi3U44hAKmIfVumQoCKFdeXX8KN6iZWE
jzrFzXF0CpP4ZaSlkHl5nYJshEzpp/fZ8+Y33xpLwhFl9UiaaHfw2uaJ4hAQKOlvQxGx9SaUC828
w4F6m2bFw9wCq2ixBPZ6TKXce5EnxwnGzmosmczoAk4vKOV2pwWLR3YSbzE+Pbrgzupfs1pyIXRo
nLWvQYfGtqDygQSXTDMABuaWoTVtpEPWGilTVQQwGC/PuVmiWcD/x436qwbmJ+YHQhl7NrfrgA2Z
N3YP+mnTjSP8+3+CJkQPGf/v5+eTSLMn05heEDBhYDS0b0EQfI4+iiYPlD9uv3WjZYjw7KXJCWI+
QIK9V312iRr5WuKLsTbdR7MTF5zyjwpUU3kEMKjm6AI6wD18jGT1WTvTe9DFpygdN7r0101LTqHl
y+7azvgh9Mo4YTSx1/8414K0IE/c4wQwqPW6a8zsRe9GlMNnj+3ZI277meHzzTDBWNgWoOJhrBpX
DdQVla6EiX1FlrXFes4xiUcOgxQwTjAnprPhN3iYpi2wa0nr2SufMWA5KbziI/dlapqnPiC8dslv
2K6d9G2tpgVuqaNdBseHWhSPjG0eyeQmRmg82qNK9mFkooJoKGZdR6sh3dR54AhSm95rrVtWFE9j
1WFIUdA0z9no3zJD1N8RHtio7A1QTjA5rA8zGtkYtD3Hyg2Hb1ylcmFspxgTKyOvEA86b12S3idq
DxMCFVIZ9JuJImQTkAIxw2PRUbhp0FG1JaQHwJaZBq73rUOdk86ZcSf1WVlJC55SWD//16YJpdfK
OuywdqLGetaH3jAGgGQjHQ7cDOTU04xxq1NGgmU2d9sqQ9bS0ExanrlsSTC62cb4Tk4q/OkcxzhB
IYafEpL2trjw5sbD1DsgHhF8jqEhVTjPMaGJ0K0bMPZEHmyxqsZMiu40nf86EPcZlRHEhVXGrXei
5D4jiplr49IVsAoFwO3VDsJtYFT7eYi9a824cm0WjQsL3QsIFvIZMhLSOE5krleTtzCEMR9Nf3we
p+FVj/PH0r0NHYJqhScwRS0zPOJmsMy9t9agxSfDQnSRhTNm6LM8KFYmu/8JEqtAigC/3X7HoY1N
lAxrfC71njn4GCF3xSaAuxYiC9KHkoYbp/I20WUn80QCrRbKDy8VVTdevMhloGOO8ChsSmFr+ACp
5tznQo9/EoiwzLORojLDKFFg2+/8gLDaPT1d4pLFhrk5q8YAxIUluqV+Y68XAt9RHchmY9hVbfUZ
TX1DMbKNKQ1H1DIURE6qBz6oXGEDLR3REWzIbangnVsby61faerLBjcoZRpv5qA2VfCt35gZvdVU
fZykU/yi0QCMRAij6H5H+riydBGdxcTxwWWau5QVYh8rDlCyn2GadKQ0IsCEOdqTfUcJnPvXAdoP
hrU0cNXKjD1W0Y5RM/wnLDpxgsyW4rnUVvIlZ4h+aZ9l2ROKw8fUIyAkQKeGeVTYvUscRxwaZA00
akyMn9B1ksOsQP8CQsYviptRY5ygv00dQo3dD68V11Di1ZSPMeKbmGiMbt2UM0gCtyEknw08ruIj
x6BvXUpFWv5M4c3CJqBhqrtu6eY5AzMtPIMZpGfFHtVqmxnPFAKeaeB4d5uR8rZpTYxhSyJasHKB
fyhQRu9dvzK1wwh5lDAtTldiXSqIYLRS+qtG52syFfVwlxI2Ji5BxS8AkgZllv5mNLzoA0UvPbMn
B+6F6kGf26k+k1H7jSb6tzI7FCE8fCkOAAYnF/cY6fVnuLFvHO6qiR540Z5ZnF4bmT/v8ChkRk+S
ezq/YTS84RfqD+UV2KpQier2KR4KKnyNR9y1ZluF18lVfyIXMizmUQkLrXPnPVPHzDGvjsk5KZud
Azcbv6T9wAGdg1HwGgoEw+5RLxSAb4F25la/JBh/5rV4GNrs1QjGNzohlZOVQzAea5nXDNCGDnhm
gKSDdw5bPgW3G77iGqfDN4ulrdsE/ZbNdNzDP4E5yJE7yp4Icnqw/l3iqh9xotY4VyAueQ8ZaFC8
60dWA89lrv5bAIAjAWQCLi2guTNWr7rcKeSHMsMHhC6XvKqPeIJs9PV3jW5bZJjTcyFBUrb6SgV1
eYzQaOq+rEMkWSDZckf86A302ncEt6ug+ufhBrjq3fxpoTj3mJi6QJhYUAgM6bMFQnD8gooIXoo/
flGw6d+VYNS3rggzcPglEiMC3RnwyEYs0qaRB3SUBz2BiDjmWtS64QDbEaGnLgEqrERQXa1Ndl4i
Cr2N9o4vAwPVQHlpi9MYVBco1o8qzv7rJyFNbDuWaAvYGckLXAFKWwUu1sJ7nbl9+jHT602P2BLO
Zz0J1RtQg1/zMHREzgP8uY2z9y30r/nwnUl111dEb1l6pzOh1wjqZGCyTMg95bz+72PdnbqwvwAs
6WfSqzMeaGenh911/c6YIpDlazvi3JTGd1kukETIEG/HTr+OXihd8rdVxgM75lLPPCm3THagyyCy
+VZWXDcmvdzZCJygBq+IWKB817DSJ2bUgVdAU8KWWRLSDAjCx17KHzwTOL/eRtZvCFimh3OZwEyA
jGO0LeXO5Ju6rs79CV8VELXURnqA1wnjioBdh02zDTEAjpGZd4V8mjmckwa7gLI55TgCeiIH0kJ3
THWkHwYePNomNl3SmKj4gINi2d1hJmszcLwh5hXsN5Dln4Xscq86YS0Bvx8dENtTZYZHHgx9gfEs
Ip4YR+O6Tg4phncFO3Vly8Mk3L9ljl1uw+6E0prtM23hbi3eT9MQCjDGe0Csnc8TPlcVZn7tPbW8
LT7vEHuCxt2SEc743v5qYpcsCuNQ++2X4bV3MWHVBcepnt03w1r+aRueWIxvcoq3gr0rra1bQ/A7
DhQka8RzhomuPRzdkDzpZqPh1NIbdnNuQt2tUa7lqGxEtTMz8yachUbDvTBoIQW9PuZs0BalVmcn
H7RLMjS3hikOadNjc6Y3mjna6zMXrcy+wQaPDf0gR+c7Nuk0WIUVuwPjuf+ON03QUp3h7Hyu8baO
g6PPkxykiYLnhrkXZ3Ci8y59bzc5zcnwcEfWbYzeKPVUWh/N+lFoKKu6aiKIxT40M1z9iRcuvS+p
rb9UkP7olVONuMlMVSOJsJxW/uTeoRkkRmrfuugLxHbb4YECrHCwMfy7JOH0OfjlJYxglje41nTt
8FB0/lrfpK5MD2wouhrRoAzhbjvWDUGXelOgKYwQWXm5cyYnY6/P14qwUsjrxh9Rl2CyZQ08HMB4
EyB6BkhwF2SvXok2mENHd6ysIzg1GITDM7L9jRnBHOXPrdPsOh4xUE2Ecslan5n4qX3qmbouMfXA
Qj+7I3AEzhO7kj/XwXfqWBgikbM43jSMx013ZUg8HxNUFmvi2k/6Q/Tpg8ThtG7sR6N+dDJeHqYB
2EIaW/1Gee4tMUrsQ6ubYGrhiVFtJg2Uwz0EMgyhg+lPKqzxXMxo3yz7aEoqRQcrzNRnIG9zIE5I
DbkSUIh5Hp3oKxlJipxte8fGn8wltIoP/bbmDBULDULWm1Bfak1pKunTejzEMCleteDaevcATtQ1
tN7OQu5E6DXkdLAvusuFscsM+KxrFXdgKgwgo8Ml/OTPOOKwWIYZzitm8OJZMA2i0t/Vw/CP4FWM
dVuSfIUH35h4ggK5Lp5ONUgsw/ztaMptzVrMqoR2GnHgl6pS53mA3dKDKSH3hUq9EPeEayA3L0+Z
3pMoGUfzyUl5v9ivOObwMFscQDV5KPtSs1erQWjFcUTyXNh9ZDUB0K4U+zjrHiVEHgVjQ3bzJSfV
caEi5wQ/TW6OhMZj+uklDhI1uIzshmQI7DjqvJOd5D+lHwxbHPR7rCNQW3YQQYLB2XtDUtxjU+J8
Cxc8Zx58tmZDwACBf2gMd6yN1uaI9KQfMDhvk/6n4djhfHg2nfy3yRS8YJIQOhtJrV3fW9t5N4r8
MTRdLhRUczKfxbBDf5pxe8rk5nTdYeiIRgradzshHKRtbQLcFnPj4f+I1TBBOKETwcAQwZONLbo+
Ulsajn1TDv3VYb+bQzdbL9hDrxpFNCNqvioayS8NngS9i8kh7mhuhlUFDxbr2mMfd53xlAQIhnzr
xS3rC6gVJ0gIVGmmk2BbXrxVXgfjprKhDRtLdyxF94Hx+VGf5LY5PlGknCNP7cGQ1p1T3P4j92Jv
u0TemZE3JmMLJfYwbNj3yN8a4GjPpHw49n60C3ZYvFdYjMP4bIjhs0TZ6E6gzUWy86mbCZg6s1p3
QjK7xNwpDMqDOwyf8AlRmyzn0U/+OTFwIZomnh4wZ95F5eisiDmlDOutLyjO0BFg8rsTtAO9XirT
BwtpPklhQGBYwt5Lf6tqutuUNehYNvoOxLg92yr60xQQcN3mlsYODKvpfZwDCRsOlanFW/JdFkEs
EAwyTxvraEHGQ2AsymHE6Zelk39maZ2HLL9mFlcPrGNFHfEzBAiw8vqOLfGnbgHaVNBBLTgp8uwn
On9GypN+OAPyMZ2wfKNiwuyJvj8ldGEkRqDO1H9LX+TOnWW3rYzwHtnx1SafqGlxPdeTrZ6sbnJo
jgW/O6JiiEb7O1NQlIuWLRJTY2Z37WZwSVxrdMGcW4fAqTCFaZe12Uy7hWo3zKetMus9zH/sxhhk
LHBT0G2/65YlTmlF3eQQIbTyWEg+j1Vr0OqVy6vfyA1+muEq8fPvFD5NWIc/JTZhFVa2gopWje1L
00RXA8tuwHTqHfae/r9iZqGkcOM3N4H6Y6qrrBOq/F3XTUDH/RYd+q0A8rcIu29JaA+7DSAfOnIQ
lnZreSin81+8yQn/MTdZgIlMVoIadOMqhNKICxl3FCMcA761JkCgr8FsL11b4qMcm4vDKEf2Jnzk
YH6YVImcShz7RGIKEVeYPFb2o9VMvyw+7jymaXJG3AeuEW3jLL5KhpRD0zBlgVxAN4P/e7jyjJFh
D70PPudbk1vsjPY/KNg8wQ6Kl5nxX+XZ+8oj8zLhzkSTFlz5WLkEGGjMSfgpMgNphPUpm+mA3fIa
l4Vrg47DG3HECEIqywHyakdZ2/oDuGvs0gDMHwthTqMcgn2jp16ABPj1/9LiJhgTN++AxZuQoCEu
ezjOm04BJ1H+exyZFrQNTx604zUjMTzWPEgm3TnEsKL1/FVDtxW6+4lZSgGPWP9ePi/J0Rtheis1
fOkEs7Vjtu+RRzRiAPtI/6wMHxMeI9vsn6gBEA2fFf/acIzhk7oZ2hhnmgavZr9AxQ9FOPcPygm3
kXwVSgEODj8FLXrYmM956j2PEXAlqaNxY2+b1sKtLvoT4AZDZEO4qgdgE2B0IN90xKIGn/31THSh
lHjBRM7KQdyRcJglqCwz2yW5hPa48vARnglWybJtPON1XoGssyZpzlpQgHDKCCsGmqYLaulg2/aS
Df1+MNwPYighapy4koZy/qFjhnM8XtJo2HdGe5ok+L+eAXHoQKLgi25G+DIC11MD+baPI4S/xnsF
y8AI36hlu2iSsJtusILD2ijbBJjH6TqF/bEBKMBulKqKk4wLyVGDDQ4RURRVcV0OoHJYKtCcWMyB
9GM6Emavi4OqS/Ahywf5kNUjQLmPF5JbXhBacCHFS93jskgr4VjUueGPwDjYSN2PmgLchJRUOlPP
Zj7vrFmdgbd3npeSytnh5UDtraZrUHdXv2Vw3Yb+RnD+9hjnY30inoS2IRlUBxKdb20mdjVQSF70
lx7bz96gpW3n5tgE3WHy8aKbBNAfpFQm87xn/yeB3iXM5Mal0hOFop4/l9E4dPiIcuzO64BU2DRt
rz6y9RUXjsiDz4XJQvPJ1YlSvKpttF+QPqnwmNTuHM46Lh1F7EtFo6sUThWl2eTrRhJ00BSv1pxc
9BaFTvc5YY8LU2+VLdFFHwa+ci5OHp9Sxz7BH9vnrZ3tRyIWBsNHrciD1qvgMAOfYdl5sIccDhZH
aqp5cqavOCNpSFp56yEFYOd1FbDIXEM9p0zWs0F8u92yDbrpUXI49z6lYdIcQ1CFqE2Zq9NI+cNl
5sJ4UYvrBWLjNOkvoQcvAv6swJQmpfpRQ7U11FTwwMMRbY747CNgwSBmOEo1YVhG5VoOZ9cNN2NO
KN4QESkjTo1jvXGafgScuL7vXbpBHht5jy1shnJgCphKJz/lFK1jys3Q/LAtVFlBfuEm7z2L5AC0
YZtmbh9M+tpeuMzNJrKyoP0DMnE52TtTuCE81EkZfClAHZbpJMTF5KL3BUZhVAQ43q2BBf4UdbPS
5bYuIsxBHG1EW9hQccIYf9UATQXxDtEesM5itYJ7cCJnYT9ry9zorVPzflwQV9Q8qOZYvHd47qKf
2OSsqxHGWC/QBDDVHPpuVxB9Jpvus67wWLIg50Ak564VYotPvwbmvgvMYrtx/LPkXzZ6Wb0LuOH4
mS32LfLtj6hPX3hwBC1D6RL4Otf5K9rRdOPV745Hp2c51guau7Ujkt1ExcF9AArAkAVoE+RNRtl5
nLGVwqUMCYMM1Ts3jeWO98bW5FPoviCgfUCbe+YHAO5ctuYQRLQMva3Z2vgTOA9lNN8EuMm14oPN
sw8PS35k1Xyuhnr4jhsoB6Su7R3QSg2xGLabUBZjEs9RuFm8uLoEtPbrYkL54b3h30JZBSvXFB+1
abRoWLCdYUqgGx7Dre4G1TWz+6j+O/ZzufNsF6sTWRKHacx3FDycbOqvGERFzmL21UABjSEHDDSH
7fijHyss+3cZ+x3U/tkJPO2Y9dlkzaFh/xgcjS9YhXomVI+o57rXnresMGcZfo1JbHxb7p1Gnlu2
kIIHfFVAcSDUgz3P6qv+v8KWZDzU/sp7yhrjl5icv7Ys/6RT/q1o+6zWWWfwZxYbhCTIcVDkFsoB
34fIwEIE0I9mSoUSzC53qNHi+VhQyT3Xdjc/t6O1lZNwdnOUPhk4UeG8rFAcW9tgtC86ID2Tf8k+
/GNhhLnJ6b43xIKbB1L2+sPoIxKxYPt/jYlIvixnSI/Lkhp4RHqMGiSR36y3yVieMocTt/+PrAuF
wUcl5U9wCaOFoMQIJzKoZBOOFcOkvb5Skpdd9m699s0sOmJZCS5MSKslHyIP9V14DQ3sLbFRqYL2
s1Y4qzdeOW5VeMOxD6o2ww48Mt8xxf42u+ZcyvrcNNNN+RQ0gi59i1T728Hxu1XMxoQ98VGwAzAM
SKe+40478pn+JtCpcSa+xGMQP1F17dFVfbutm+6HocRmAOQ6lEO5xsP6jLDoiNEcGANLoYOkuouM
csu2o8DI2iMZNCRJ9T5rFvuEVQ/Z0YLTFKmcM05cpjk/Ekh2syaOJ3dqJfWLo01TeYR1xSMdHxc5
o3xMx4FUijz/aiSm3ubyPPQ4KZQShGEo05owPPWoav9UL9bIoMq017lbvmQBfogectLnpuBENjvv
RSFEya3+Xrru32Ssx10YhswSEnyr+2d9zVF+6MzLdiAGyvggbY/iJ8QMngQZ4mfMEkK4Rd2MfD2K
WrExuk5uvLzkrMY1F6cPeNdsYK3dfymvhpLAnutN0I59pgw5ot++bHYFWjQoIphemPXf1muwt+ZJ
VU0Ov7/G+xyw7Kt01DXDnjaeGP91Iw962OuDIzH2C3DVo4sHPixwpL48f5ZSkOTnCVQteA39QK3D
2MfipjWCY4R1+rYZpwSTHOCjORiuluufljx7EM4AAImvZsKoGFFVsJ18DKUxs6jnSz2wfWKD/mrE
PKwmebuqRyTRu+Rl+P5HnS+3JE82asg+ZZU+WxMs4rL5jfx+UxfVpXTwvJuVd+AepED62J/iDH/G
O3OTKV1/WXhsovFiyhevhBzjt2BOeYsRsw7uXtXQJVY7D/d4GEcwVkJMrOjCozdTDnvOAajf6cVt
vF2KEM8FSB/UfPKzAHRjOXltsTft7CufsN033fyAuHWLR8SuSt133NqZqC/5S1aWJKuVN7z190vi
/wnN/rBU83dkiFPhZttaCTRQkPUc/zWZke9QLjW1Wa0nP+p24VzeFwmU5jbRb55IvBsNAXGi6t5C
C4Fi5Z2Z9VgHxx0Q81ceB35Pbb0kFpXw1LUPDObuuauQX7nDdSaTAGIwi1MQ7df4E5t8ne2qdvkJ
lOaQMYrBN9NJN/S+59TomAvjmWl1NrvXjGNgB1ycueppsIb3OKxRLOUveVOVJwBLGlggm8lEygfn
etzYoUK60+xCl7g2AEekhSDG66h3joP+IYbNm9qhPVA1CFYmMnyuqupzUGmJLa950HFZJxNG7pfk
kgSyQ/VG/gepYTx8GPY63Xg3CEWQ+GutJL61njm/oq1/soR7JZub9o0LsovsgYFyNP3KGftFu+Xi
ICLc2yENUGd7X/niPCwpa7TNGJFi9XSOSMx7HGEhwXZmh5ZquSQzu1oijHM72fdZZt+yFJC+I8hl
qsWMdkS0hiUzcsgxGw9p6IldgFDjO+p6+PeO6IhXX8BffSX/MWF7sUi6PdJe1zSebMxjGGDjUwFm
EUSzIffQXPWlnDbxiL21qz7mvhT7tnIYUvPEosGHxO3bdc/S9I8dzmpJUl+hO6Y7t5x1nLpDwDLy
UbHMyLFIbCNKrZJILQ2mhXiqPfQjMZstMTpZL3/zNPwnB+voO92PmTPC5NSTYQJ+kUXjbcTU0SBT
ZmWi9EyiMd6SAfncl+behXu/6QvYlhmcTzTznIooewZgwqkK0hO5G8mlNimWI8IJN7EM/mUYeLkN
FeiMlh5vFbSkBOJeRd08eqZ7d7qEC1chYsw9D3C8cuJDN/PA1DYJwDSF7KBhYB76uGJkEZKD3St8
32qeZbJZYfJHYXiWfvEmI2zOWhcD3cl/rhvrx/K94LoEif3Y5YOeefSPTW1fXbVUO7Cra4UH8yoK
QN/ZfUIbWHKQkUfslw+zG18ylP41GULyR8XTiyYgIFUp12PkUK3POHcvSv6nlPRqgYv4Yr6F5YKW
hOKc3ptJDrVu1NWlNv1dd/0crBYDp+TctK51pauVpJhWjnSuyo4/UzXsw6Cb113ZP9eEypzdfOTg
9utp1QczjpCdj6ajeTYC59eQ7c327KfKpe2qMPZZ2b3qVtQJF3vyDksKEU/V0V7VFWRxe8av3w/w
WZHuvuewqDGZ/I8VhQmp0Rv7pp8vOMxdvB6jpLJHVexMayJOjgtESMfHra1la0Zyuu66BMOaCmch
wvQY0LfT39kfd3EYMf5MTiWCbMfFs02kzoaow6cgNnfjmH/qKaNBzZu7Tgf8pTZ+5V2lSeskZOd+
y9h4yQqT4wEDLpNBixMErB+cf8uQLHH310zVb2aAvCWERcXyjo/LM5BKvTVkmj5CBsMXtaHbdJAV
dhmRIcUevs3Rdtmcwp6Q7Wo9B0l+UpXLk4Iw/uiPFPt2xZbG0og/iCGp6JCYbQf2KA4UjiG9ffaZ
OEB+UqZHRuMraY/3oKjP4YKiPbNJ9iz6jyn0AC4tQubzPvqTk006FDaJbNUzRwRvayzOE1OEVdll
T/gj0u3l4hwYZOUGwXeZYH+dgAAZurTpsKYrCgPAPVg+TRvrSLQQmivJTLXVdhSQUjzrvfArUpPH
DYQwTr76LIry3FfltbVcBI++0WOKHYhTXpcPgtG1Qwbu1ifshjK0u7Q2Ax+PObLdptfFIiqbJYqE
uPlXTOqBZMUXgUVlnhpMcSOKPz830heRWAAUBU9pdQY48XtABpswig6GB/wmytL+HGZaFFrdmERi
pKboiadLW7v/ZDRKTpbmntjlQtIPm+6A3/rcumcKF443aL4VEZ8r6SOMzIi5qmW2zQU9gjDJVWja
DDMrh94C0xATpiZ+0n2PMZ6ZR19gD2cOqn+V3dMkF6fYaG761XMSLbzJe4yc7pTElF82KJOjTIgf
xTHDsDpcZvQgjKJLo7059Xxv9OfR/7W3M6PX7tGEPFiwYg2OjMZyX1SCowcTlxs7zxuiMng9E4pT
dcgrd+NGwcnK2J96iEd1yuyo6/7pFMitRbpOG33XkHwyzqCVks0VpR5crinfJxFZY3oXISF2VRXx
69QVT6W0/lRZS5p5u1XI8UnqyVF5jd84FMCrCJbjmM0XLS3Rn77z/JMsjHeXMMz/bmvKuVpFclgj
neXAEJTpbrkxrBk0qXvoDfdiV/7DMmHgVXrTxq7d+od5p/XqJT2GG7ly95in1SegK1iKaY8uoEnH
XTra/mVIRxy65oIZZtgpMwdmJn5uk4S9tc88rKyxS8COT0haLIHzWweiTrCrTxRxmv0r0e+T09Y4
l6EkA1w4LZ5JyvgyF3CsTATOJhAtLhPpyFjQWiBexw6hATYGuEPcv0ZjEOLxCArZmtNvMfnZSSUO
yomyN7ZWmY1rsYh2gxXS+DfKSh//pHwyTj5EJn+VI6zYF+NEcqflVMAPsLxMUo1vQSrT50QmuJRg
BTye5FTK17oDIJ3CFnl2XIcz3P2hjg5YVVY722PKkDtxcqIpQxg9jeJqzAylsVek/269+dUqXOvQ
JeyjEAH6F4uRTNVSqZpFD2RHnHtcP7nhLwZJCKnaE3ETg8Ozimm+LVYGppaqe5iso1Lx1khTgmk0
xw+FhruqDOOlcj57VX2Uxaf+Bu6lR/2dPI4xJjK81yrAsg5CEVNKbaeQl4VWQWJP/admwp9gEJzx
12p6a5wPtyb1bQz/+nr2X0LidDYKHkt5CtL2NyJgXHD3kJLrXSS2T0F71hoa/bcaNoYN586DDRaE
UCa9XVG+9rh1dEawgw5loLUr6wc0MxOV8BIfM1xaylDsUE3N06vCRsnr/xEUS2/yMWB3I+GNTwAG
jngWFgRi764GY5/H/zxBErH95cIasESHwuzoN83W60LQELhNrYVmpQGzAO+f5It+g3w4kbd/47I9
QzrpyQBJIfnGOfZjfriqnA847YI3XwCG+YSLw05JetxaOirginQJfguJZmvyJO9TTuJuh4TdzD9N
uHXcnYyzpIjjl2IAifbhC4S3mY+IFxpLnmccjaGNTVHxFeAci3gIu7IMHqymYCEq/7QFSYLlyeIi
cuGk7zzzmlaLYeyMpayPx5jd7PmBcRL7bA40B06/Kb4MDu7Mw4lNCbXm0co8/QJmrXVlLuOQ9iS7
6mpRWbYZREPshrddwz+MfxUxOvrylSQcNMUvzHFrBr9kBEbuFGcjDhk1qLcmI0zvvmZaxRpD5oZy
i/g7AjRKQwrn5S+ayAPNxVrrYbTWirr8MS6fU698pls74hHKSVOfxqY/zv14QHDwVyXxQZXOjrva
GRcreKkUZgLlqepKdEGMXb2XPsbK63GZEKbLHe+QD6tPHEK9dsJm2oOJlQVegZ0O1OtervHyXddc
ZARws12s9YPiWj/+5Ny5IiWHLkDROjaHp8n+8UsDnkyznUyclsuTOV0LBh/8HKc1cQo1HeKACBHA
3cks2KFBtR9lYDIdP9pAaBW/pkp6OvZbYGAORfVOolt6dwz83auEgctTx0llAUuyjHjokhYafoiB
FP2v+VkidjLEb+Ff3axYhyA3oxCYq5TNYez7ArUR2tfSa6a1HwF8BnWCVu/L4jPqh9scnI0g+ph0
1RUmTOu2+NWfThAl10Akz7H0PPVdseuDr6GoNxaKfIdQhqrI9jWZWwP5ACwW7o/fGo+R+apfU3/B
McHpvD0Zy9gOw75lTBAP3EShn66uxE9B/DaUVPp96M0FS79P9odev+Omtl6XGL/TRt5MxcR9uSNk
FQ64LwwBv56PHf8za6u9/jXcZ7258EOg2snc7gFOyXRt9bLmbhAGifeYeUhtPGR6zkD9ibsKA9z6
fazDvbTjCy+xlCGaQaJU2rehDgF9dnrB+mKBGHhCZgT2/qufh0TECuOr8FnH4x0WPPu7DCEAvpmV
sU0yhx6tjj408SzOzL2Jp56pKpQ6rC17rPdqqX9FurwlyfB3jqEC2+TL4KLsfhmkdGJneuiGZWuU
+VMyy2CPctghp9IK0JOgpYk97LxJjzSb4FzWjXdiKLbVFjQu8RlmtbxRevBUD7wsnBTCeuHnh4Cb
Q/OaFCY8INIzfJsZQml9dCGargzQLzRhk9oTHPH+nHDSw63Af8D+mRU8w9o/ximP/Wz9Te3hmmF6
XWQpCgimj2J4IjBjZVsDMDc+X7PAF7P+N7rwXYypxVwNYbGSHh1mEZ5b0W8Iet9NcEg8OfyB5hKf
h/9xdB7LceNQFP0iVjGBYds5qbuVJW9YkmwxBxAE09fP4axmaoItd5PAC/ee62VcPLmHVYGPn+BT
Woj96GTsykT9SoXMtl3OzD3I8+pkScOrL0LRj6RztrUSHyKa7MR+7gMWzMXGwdxaStM6GTWUCmP8
dsHEczW9JUQ3Rl2FrAm2UkjGE3EGydoasTRDrTyR6H0yCZ2cmZWaDpSkCVqZARy54WVq5ovujBfu
Y1gvlJlDf2ym+DC08VY3eCLleLEMFvWGOjQ9+cqhP+7dufHPA3WMSl3zsWJ1MmUG9xNKvEg+KiP5
qztKn+UirRk4I0I7FQnHUa7ZkbC6yLz5PNfpfh6Lk9/Nz84MVEpE9yV0vQLvK40UkgiDvACNuTGD
3+V0d/lgBmZLB0tZ0LQA/OFZrT4FP/QM1yQU4Tqd9Hme8+1kwkEMuvbZcQXjEz194Sn5sZOA9U+3
hgh8HEV7a0V+9WPrtenbrcmmmFWCjYWJmyKoXoKwf3HL/pwhYTcNVhWYmlYqMh9jazj2fJUgCddV
SvivCebJVNk/x6rOfiwJsET1WEfVsJPGZwdRFJ2TeJeSU8AsTI2/R/O3c0NNxlDbJXsXEDlzYfC0
+W6g/fUIkA4n0ig1e4Y+4goE3feSAf8dQ/FIg/U7+Nni0gtb2q/sLJN3L4qQtbbFU6TbY5frq7LS
Q9vaG1M7R7527Di4lcbobPTtpfMR1mH9PEQ5E4MBYwTf2i5uFjl59uZbyXk24gDbcFpdQt0UIOJI
yGqXZ9koS3kIbfHducFDHBOjkSpkkhkbQmeiMuw6bD6GoHcp+RptMTzWHYo8UR/4ul7h1oO8HduN
8ps9loFVT9UqY5RXcmjPVc4ZHldMh3GSm6hXrC2Fx9Z1MtqNToAW6V6sYSTWZ/htHPPFgJLlztYe
HUu3TkjdaSGjrgtrwg49led5HG54oaHTGUXyEU41EIduH02LeENCucMAMiBvc4joFW++ox4dYmFP
DYxZv/fkISeuCPs/RBQbFj1rvQC2nlN+MLDedWnz4w4RWFNe+ojFAMjKltyRUiD4KVH5kh0sUhsh
bvIQsPTKM7vBfozDTiLZI+yHqQDWjSwio8SZgieRqnaP1Ixn1yN9HnlYjrdyTm5WQOU4CehN/VaG
45PXNPeCJ8XS71rVH/k4HWIBLJI6DTZNcMyG4cVHKotn4tZnghaFydbsbXQzwi0HfAxbaOSfd444
hfZwavP00utFrh+QbY801RuCgxD9RluMZp3UOEWWSzqnUZ/K0N5PnvMzCQ2iMsu+6Y1Rc+r+NsXi
b+gRwdQPAO4C2+ExsaO7V7rvumNxD1xwywrjoGrxlNvjPk2CZzcZzmPEesw0X5I22pGs/QB2kMkB
s8QG1V9vs9RfnqG4lP8Gi8hoWWzMDtaxHaFChUXXok6NJxwu9bFr5cXxpsfQ8x9mVz92SfgWMiIu
6vDUc2oPafZqIC4xqXYI+6VuslDFJtjvZsCGntRvKM9Okum2p+M1gRzs3pzzzBG5dnMn2PH9GCuL
jA58KwRICY3Gfcx/y7JhYmEk36wZ/viNrQ8NbWrvAJXglwoIyOTgRD5tbLLYuhDxy6IkZ/ajmx/c
Nt3VT9jrEMz1Gi6qf/CL9UsKwH5lmiBrnNwFINTQIEbNcGwNda5bFIdTKtlUCF/hPl8SoLroR0wR
ZSC7dRw6eJDlklwy+0X/MI1Zs4na8teSw98xbS5YR0lYGXvYul4wUYT9n6GwdW1n+OsKV2z4smNM
qbN4rnwDlavbsn92OkXaZsuYT07zjmGnB9ixl9teoj2Wg88SJyOj1TT8bqsJWN/CJZhvcWGwUdRN
QoWv+/eiaIxz3HCHKBUeuyY6KyX3QaNIPBO7KuJwRQr5UXVgZjqmZA4vOtkSB4JhTnjBzk3hITgY
sn3mcibYrpT7EGYfaByD8I5SoOdMvZeCDUPnV59xi52ycq3HuclxK9oQi10XLg0DWssBN2dXsIan
gDY/ycOnNq9RFdU13FFV31K7chHfzTirij/zpHmzgsjeW6qW2zj3nghKA9xhtiujzr5saAggnDSU
o6lVjEZadtkA0R27gyy8jN/H7lyW7s1W5t8SZkAclA9xBu2YJcGwbjoyglrWFWZL8VFOZxm1ZwyP
yN/QrbX7gRz3bdtpzK+Rd+HNRktH6FHdfYR++FQjqejy8oZ+4GGucrbjSiYIqwLj76zGD5+XELvu
1itqYkg1JhdJ5KlfLjxy9eE2gWA5ru704Qv/4YFJwaPREujNkYjH494ZGOPn+ZPh91WZEItq0ozW
82BjhUzUzuYn7iYQryQ0nAyNudSBJObHPpm9eB/QgPyUPndFgJyKh/2rSdyvpGejWzT6sSUDL+2H
f8oyrnUnNY+vGzOIB60YsKxkRVAVuCCJRvIA/OVdew0lEx4HQoo2N/i/twuu3ZvLdYzvNOr8PySF
n6TNwiuJAh5FSOygWfdEx58nKG9L++MGzVtWKPgkBAr1PbPlIt8xKFL7cWgMlA9QGj3DORpKEgpB
8UExQfGBW61xg23JAijNS9ZeDDOt/NWhzCR97ErBO7+T/Pw5qOjT98ryoOea5erIRrtgHOb5ARdL
+BaN1U+GsDKseiYc2ctoKHpo/1B00MJrg7ghphuNI0gcJqOGjY//1C70Kl24l2jQxd7hrIbPYfwB
Ka13TsrcYbIZ8QI0fpG5s/M9xsKizAnnbfd6IHLVCY+5OW2CSb+0/sj6oHpKLGIcSkV2+9xmr4XB
cTlA1QD7z0vtkxGqamTxHsAUF9FiH5B26dieu2d19GSY3U5kfbyPqPnQbU2bzjCflGyXeUB/iJ35
IU3qO0kGL+RL3NNC3fwof7IJstU1RpOZIagxaX5/E7JQwHdHjiRcweHkCNyKS+QA4PYtwG7q4HLG
ZanR6qIRZFLWZ+MFfOefkM9AucVnPaubbRY/JhRokMbw9ayEmxkaqcG6bGDByJbDwO8l/PZoEjf8
7WPp5UUcUMxb7dXmhzQTcmUXDYmfPMW87opXxeHEaYQ65NSokWlh3UjxALp5fVgiSNPQevLd8ZTG
4c5gw3o06dPxj752HE4e4Tp9Ts7ZKAhRtEKkz+5Bi/nXRXzMo8tc2vWQ/S2ICac4V2nyVwj8DLXI
J+RhDgM9fFedzanZ90yzRYCHhjgLBKGIh/h5zCl+KL38aCaM/EElWTzm1oHJNPP6ke0QeR4rpSIs
QgO+FD8CH1oQwYn54W00MP3Uw36qeSV4waa0xYJmPxcGJdCsAT5Zs78uy4whn9OTD1UP7D8RAEh7
zd2wKS3gu0HcHXxDu1vXQ8qNJozAHeUt5kj/nWaBpc7gnQbcjNVQsPIp8FNS8h6MfvwMzI7Vq28i
MB8euqTbsv7fWS4J4r1iDYvYKTffdInMJl3y52bx2eVdhVYOyZRBPvCU3WPY3/FSR4aZMW7cIH1J
yuCGPeOxdGv+RIEL5XOkM54qJutgC7t1SOXlzjJdT7HJ3WhIc+NLAPA1uO1DUi4gXwfZCLehJ4iN
NaQXHUxrLL5pl/CPkcLJqesagDtiHJOmdVTK2ZW8ryANiZ0GyaaxaifpdDGc9lZW5rOcGJTM0XFM
/EPiFweUAs9oPOk4HJKBSWbdKboqJPRqKwAdB3Ww6ySqTDWQyJv0D3k8vyT8QR2dnJt20aFgRktc
RhwT2tLZeuVpXKdtudGOIiNxHN7LmZeEFIhMOYfQ0VuLikLP8Q1wuHzuUTNgFYKBvHC54hg3igJG
kMn63CzuLCcqtlPLhkzkzr0wrGMqImRG/nHMopUTTrvGNA02hS5mUDwqlP2ssrI03U8T5v6sdkYc
Pdl1eTjr3CP1h1HUhGIzKxApLn8zIRY3+RIRh52dgdVLGQc7p1XBRvXzQerpigq3I/XL7ZGNtGd2
En8DP/0sSqQ31WgcMqo4HLYOk3hGenGaK0JuA8gfrZFu4xg9aZwpFvbQTbfWUGQ0+c2zyYnokpaQ
5XJkvr/gl5vOcbdh7LOvqJicmOU88XmOz1k6PYdpzAp6eG2r4MWZ+/MId5JLyjnb1MHScP95pNED
Z6LWyyy5Uh39mEo4l0LxVVgIV7RtXgvX2vqM8SGvr0K0W6rE/9pxnTX9Extz2K/hJQgDdEDWLu2t
/RiRi+bVEganZwxIzuPi7A8GS6yWzUk5ezSNpXpTlQlANkASPkb1n4w4vGHMHnsamiWb5+a45AaT
HwLsXyb+PwZ5v8ky6An4XfMq/mtoTIvKuYW8i1kwv5pBbV+rjAk/i41qkV6Q6FygAMxZNTaJ/5tO
zFTrxboq6jeWDsAf/Y4JEAA2eNW72Sx3ftHea0+wgYIkQXuE7sbrn+Bjv0P2J7rGfHMV768EcVyO
VHpz/OQ048mtM3uTR7n4bDzqsridH2wXHWNtJ+exK946EtvWcc8RIANc8ZaswmPkN815zkPGa2xB
VsonbswalzALY8VYAVC57WNbrctfSuEnh+oOrwB/uLBiUYs3bUkjw5NfxaI8N0Tz8HqOgCosbFXE
svbkiWdKgHczORhm1mJas2nQNjGoCeRxg4oFBDInA83BrTB670QL9sdzBgvwhcWUeZQcml2DyhYm
kjc7r5I+xYvHvde5+xjFMG4pzs05rOn2nWPWMJnoRH7O+R4LGX+wlmR62MxMbgcFO4jbwOHI3Kqs
/XBHonU5hwpopGW699qpJQu3w2Jt+UBuZ8w0RXgYvOzQZP5bByc8KpjO22D5N/2Cmrbj8dW2ZzJY
rLgdngpOSzr9fhshERZ9TzijBd27Tv/xVTxhA3LOpmseEdYgeQAQ/dTUBZVJGx9jK4rAvpG42sjc
PAx58E+Hls/qbGYWTmQwalvvGFfWrQ3UqWtQmEYNIath357DHgVvlhcz+TMIVe3haDEAi2TKdDca
fstgCPc57/kc5lD+vKfIZlWCPIHtikI/4xuL3ZcGGaD/mYyiozB9QkXQ46BAgjpFqGWku+eAppJE
Uo3S1Txxve90jNrNSKZ1nsCI7t30x0eRt1I4i8eFWNHmITNPAxQPmJyCjKpV4am7V5h7Ji4484T5
25LPaWcCx5/3isbryI484Omiwc9ThwXQXJyMkGSgaE5vFqgN/lu0aMTECo5WRhTVUfc4tuySN6cL
3qOkvE9RsUP/c7bjZJfm9WX20WiWswtnuEWCqZ3+RSTI2KPW8jZsrgsgVhwXPp/Jb2lMDdcUHXO6
2KXbsjtqQUB775D/XFvXuEiJoje5fZDPFlQRe4+d6LE1GwzU7fhgujEMrKVtzBLxQqjuvrbDm4yL
qyYPAOYIA4DeAy1WsRjbG7woG1n2AZlUisxAj2xolYpjkcr7qN3fEvF5Iq8OkYzIYhhquPT+XIch
cuZeRxuCPNZLUlfaNM9NHXJrLs7NICW12Ao/hf7oSvayYmAPijU8fjWoSdoWuMDo7wkLOqezsy6z
kZFy/IpqcjME7fuYledyDLL90BLeqP+VPRfHcozb/yYqOS9msdHYvC5VfdHMS30WFnOZrdIUDoUM
2y8RmYfWzLdhWB7IZwcGYmlynEoHagER4ZXPhNdAmmUgewNdRY1MiA/YEesBc5BcFTX/uK6WxAVv
+pU1antVZteZKVWYG38CAeF0wX3zdGztclm0Rbc4ju9U6s+VwbyBsTF+XKt4tVhokrr02C7PkYMZ
mkzCPK/XJJp+S6zmb4xKX62EF973YLLY1g9Wq7PGDjaLZXRPwRIHgESQ+Bkd4mPULR6SBCJJPFhd
7cT430GNDUsfcKAGM+yyaghmtQGh8ihdtW/88uLF82+BtYytpsEiIqCeJuYsyMUbJ7gv8+3ARjic
kuvyWSZNeBmTeDt1rzImcwttJZCxx2Imp0Un92qewK1Y0PeW+qQoLSABA1sDtKSYJ/t7ODXjTiX1
bx6VvIXE7mq2ogRD6ezHXQSanJJRCwQm+0Saeq5jd+tT6C9NvZUYG8diTUXkCsnie3PR/uPQjAsG
2mj2ZHfWk/GOSmTrt5iOJbIih4RLY2Zq06sTEac7jIZvcEUOlhmhTMDbiEuz7gB9onmFpu5elwdy
qjCKU5OVhrkfhvBf3ij2wEwUEuepDFE9pKD4+WiSJNyrzkZPjKMoxy44TP55zMYdb9jfqo+5/uls
SsKDPd8kPA/B3QrUA7olHpS+tLCELQ5tppXKUOwRJvc5MZInI5DgeWTY07FbLFlrH+hRZDIyCdk2
JJNEowo8CpXZRmNB4+XeT071pzI5u7zGuKFuedNwFzbl1KYXiN0pBn25n/0QhU4wz5u4tJ6mproO
4F0Hsk0E8Esbz+GawSi0AhueDwIsq0gB6voGByIKvLVLbvqGyFZx6F3S3lsLBSHKyT/WFD10ZsLo
u67MxwSwCtIqMkMq4P9U7jfQtWRJmFW0cf32tQKLZcIU7l57htA+Py2WLNxLw4PKw3VUD+knEgYk
qygVEtQRK2F79P4c2GI5GjpQdY37PFbInkcfKnD17hHWQNwy/Q1wDeRALM03TOBZhzksU+r4lpsv
Y0QuxThsyXy7Z8ydeE2wa+S3JEbKVTM8tIvvRpH3XuCtN4vskGX1VzFZTzEKCCTz7MGXIXjrL2OL
4TkuWdxxOL66rYbu6V8ab2LWhpCBsyibwh0f2D63/7WU8p1TfeBOYM5M0jC//EGG9mUefyADrirz
JTQ6wEi/c6o2kxu9SoJcaLSvVhpRnLQMKOM3DpE9Xgbs++LBCSDIMoVi/ZGs6qklhd7flqxkc57I
1qGVjy4ORv6l9QoaIIPoRdxgWMwMb8MoznUFtTHuh12knqFFQemNk2uVyDuKSPb+NapkjCBj77yE
bcj23j0snwjKuVPBWyagfop53imuPtYPNJV8nUOK7mYEq5Mg41rb6LHXWeMtlHCmBkwzdoVvvOHS
vGl0UPTn+JrFJcqMhZ3AyWT4/KiMFBhI+XzcjkIhUf1RqfprBVg8GwMkIpjnUwjl4xwENfvL2NvL
iLx2m0RcxOhlYOyYjT/IxDxFiriEnlDlun3FUssAITgARoJKLB790buICrRjOafl3pnbP7npyddZ
kvbtmXjOqKAL4CzMmu0UnItU9oZD71DZ7O/b1u/X3OY/QIz/tGysccQ6t1zYxKaQoKey+IwI/eZW
xZvsPLWys4lpe6flthHGQ4ZtUQKHYprL8Hr0o7XROcz/Io7JWGV77tNNXTS7zvPMvR1xyOKSc3Tb
7ETUULTyhXm104Atbz+D2PoCk7od45Cgo/Axi4YAS/q0UkW/F9WwRyG+hnPDwg5Hnd2/OnhaUiB6
KmvujkYYYtAmR5eAbFo/sU5VNR4VvEMeBTZVA81sPj+wVV9LUm4Vv0aB0lTZ/QdT4n3TkIxj+/FL
UowPgi4gUOTiLG736FJF0UEvF5WB8k8a58QfjhIDI49kBvfNDfMve343JRK33qazqncoiVYx4RaJ
ZNgY/4nd/G81Zr8YHlaEPRMwW+fLQdi8B8Xy9pHRiTMqu7WIYb1UwZIxT3nJgqF3v7x0gUUmEk9a
gc0QMmq5rZsIE7bCpMCVu52L4qbMiXU9IeSKab7OoVBAx7GOBDeOZP30PgI7IDZm9qVsUJIGNf9U
JWe8B2cl4p9YGDstUZHnGLC6gUjqqqOsni5dM96ayDwKfLASAsG6YA/P4XuhxyJroBPbnPp3LIu7
xQGU6Pxt4O1YBX52jXv7i3CsaNVxHJYtvLJsQkNPulDOR9N+a0Bbi7+CRoemt3DNcolGeeG850sO
ZQIrBFyh5tpG2nboAdEIfru2F/fl0Wck+4iphhxwNBkEmq2rxnp1CNeZp5g5LfgBduFWag5bx0+J
LWnVVjv2q1U6h3nWnFlEiJgV6RuVnL4aeybNr38UaPWWOTCjv2nd8yCsvGVZyTD0Keuy34YvbYN9
2FoFQfESK/x4gD2YAfCz+EIRm8b+Z6XZLMvW+R1KHqC6QizKUPclE0ja+4Xe10taV5SKHpEgiX9G
X46vnUE49U4gNaoEvB0sbIq1wTZ06q2vHBPswieNC/nbBYS0ssASnQPAmuAUX+PgDXbjHJ5Sts4j
m+XIS9mmhM2rhT8SCqTrmx+d4W11bP86bvIriDc8QqW8+CPO9VoykV0OeADz2MuHjQz0Q0YMitGO
B8y8JP8Mal8V7YkQe3sLok6bS56X+C59XBoVumc/cZnJ8z5ZmhJ5kKBeEC4vX8ZkPbLvY+8B+j4D
9xTOFC6sfjMSAoJZ/E0LSIVLO0GntgdwdSTvjrfV/vGN4TNsgn27xN6XLVA6CjuZffZZt81Zz3Rx
tLUj9zoW05slwg3S7dMyNQ1xFZm6o6WI+IA7k5wpev/KDbkvcyoAxSti7MMshPVScQjHLjp2KcIH
WcaPs+29gmrbJx2TvdGt3rGl8KWJuaALrd4n/H+Mfy9sxc8RpWMA7xgPMwgVUsLNEjnqoCls0u7D
H9xiZ+sK5Rq31DAUqGwy09jYifia5AQMKhpgMue3YKpuEfveoSPl0+RdCUpTvdRBQeFie4dMD3v2
loKlKDoth/wbOZkvktjdgi9057vY79C2bkkQDIHw8d9p+CYwY5mlRe1rym/eQVwu/W7YJ6qe9y4j
DRwiii9zGCiFYPhN8pK5NuISMf8sZSPjrmvAxRWODWBn9YiU405M4o8wwnWQlj+2IW80i44qfgjq
eHdFsK2T8lVKHe3kOKijkeh7JpP7NLFhkQP5ixUEdCM8BYqUZDUCFadL/+gFrqYMZNTQLmrO8Yaj
4uBjc1sJbXwTDkSzJZiJzBI1YM+mHzJHV7kbu1PPkH5IW7HHgyziz8EDl5k2xLQY/+xQHhzdHK22
FOAf5wgOYbqLFvqEavol/pxMV9hXMHMI6uyq5iuVebHqpolbU39bUfCo2Iesoooc2hx+KYon0qMk
4me/iF/ICOjWI5ZJo2MAbfUdYtTIePJY2izlI8NU9xNr8TayJIdZAJu4QqFeDfGnWAhQeTDiRk/A
fxpny1TX2Bmfl9c+cbNPGYl7FLjbwUu5RXDTiRBQSi5DxkrfRg70MMXR20bVp+lNX0NKj+Ckjxbe
KhRKLJMt4qUPvgVgcWJeYYfOH9jsP0sa7PJ6tQm5YQPNg5Xvl0ZqaWBqWuKdisSnQcZM7eDMTAJe
Ufqp/RDyWrYRGRoIBq7R4IPQ4+6AjD29xopjhzDZAMkMtNi2OTsIs3F0pXdMNueQe9cpO8aFPGAI
2AJQ9URxWsj90dWt3B4RJn/NTQZuos9pSppj0AW/0cQ0R/NwCFLqtLAeorR6Gc320yi9vatLHmvB
jRmMezMaiY7r3gqnOLKsbteeUzmXEfkfFGF85BOEA1p75vttCVqw0agjg9zY5J56sir9Sn/01ELi
M0tAJukiwOc18dhk5P8PjdNtX5Ugb1xjhPvHgq3lESZ+OkAoJYllb42TIYIzkXX6YMr2XnhxcfMY
/CcOUklCKtd2jHECEiCGWLtd5bC1lrjhpAfnoRLngv/YB0akMRuT17pejskSY5pPNnWa91fG0C91
QfBlWPEuWEG4R/q6B+J6bizryxz9q2nWTOs65iitgwd4lM8en2qM23oR7rgEXnXvNP0c0tqCv5ah
KWW+d7cJ7UHFAqI2qb8ivzp7XUL/XtdPHSPCYI5h0HdcnWinEvuf9u1/S+nZutHVNlADRi1kNys+
mXX/11Kg/GuG9YMbE2QmD3ZZ+0cjb3l6ir9+Rzx1UmC5LG1emXYDE+rHkc5nmJo+jI7hDlrmr+2W
X1YErp+3EYEN03nDYSFIVzkMHhKMcNX5XDTLoY7G6hcyIY5giKPQMuzXpbQaS+9BLBIi0F44ZcS2
lt7Gj2jlaxwW2skeyjDcxVNzZJg/rAjDIakxB9mbTRZbdds+MScEjrzEixHkjTxv5TlIL0dJJd91
bAjtvHvpBeJFt381I3Ujl/ewPMA6tBmNUkqKgUOKEFLHFnKThbwmqp/AR5jBJlDqY9DtT+wUfweN
EcH0oFSZ+hIuOiBjTNNL4XQXAIw4y8iNYUCKAI6+N+mp12tb/LVM6uNMpt+AqPjR2uC99Fhqm5NE
rRKAA+eD65mjsOCPARoyGak5StcOGbMrd5rZqoTPllc++zpA1hx7j9pEjturEXYSIs8QCfza5SCu
BtKQ6+nuAz9MRIGYLzk5U3HmPIb97URPLvy7tXC7mhMsfNZMxEoCSDaRke09NaM4ya5hPdznhFY6
suN37Q5EqrBTAmHSvqGofcHCdCub8Zz1aGk8d2J0jRa5dTngoulotDJGg4tErEioV9zEeFNQg1ap
1/1Blw8Gf3ARkA57e0lY6YJLQ5URQUVY6kaD5W6d4YMtuk+eFVQ4BASyC5hzeDCVqbGkOXfm5+95
iA1wEi1x0VF+G3ufeHfkhoXxnCOEdSsTIIRFmKleT6Xz2COBihNr3FbKh+ph8r/VPe4mUtFZ8TWo
8wY2BIs90tnmdPSb1LdfkYFE0NeoaKM+1GeCJ/UhsKezFYrvCV7m4DHi1ZiuWl7OUaNczLpXkbPQ
HLocEGo8PjIcf697ojSsApXYWCgW/La7r6L6QwJ2SjxGGwGcf2g+a3Dm62lIWFOwp2Oi8eAM/lc4
1zckXYCLfOdl+VMpFKarXEj0zxFpFg5LteyhC0Kmh8Wi6zj5fA6rAfnnyh2mw5RYRyQuzSqV4DTm
5obsPSBBLdykc35XVnJdpHG2n1yVYhJNoYDN5hybFsFVYioOLZAJFARU7dWiC+ZHOsu2fTEBDHF0
Ep9AnEPF92eZ9g/v1bEYjfuyolBwMiRCgnBidWlADG0zCuMuC+72cg/0f8JqfDL1fPOmKYTkBwUh
q95MTMbQLG5WEz6MU0IEBYdDZecLNRb3NvUDa6jwmTv+gDWchPbij4/0y0yHHYPXOxZUxD/pxRwD
eDAEdLE4Gck1WMZyS2PLMOSsVXmvGDZWnNHLWR21mPfs4Xvo45OL5gx71XZalI1T8eME2bYP502S
V3fDx79XQuFnlPgnTAoEB7H/mmeMwOXyleDge5Yzlh8/Z0ARQaAJpXGI5+boCLXzKSlK3zwOXQk0
r8Q8yVFpc3M1tuD0a+5VI15EF3zoRv4uZ6RmJLhMWVnxXjpETE7bkUzBys13QLQkdMRhbF+DMHkc
pTgMDaL8eEQbZftPpoi+o6F+blX8bdoO23eeJ6cOD6U7uGs/LHPgEaAd+rYnH6sPWB/AD8pkCTbJ
vvL4MnDCHe/0ZGx1GC1wY9w9xvzsZMEqLlXC0EjFZrrTu7osj41J8ZRpYABSRQ9L2+mmUb2NpXkx
NSvwJYPKtgJUSvhl8TVzy+SEOKVwBiAIPJq+fCwKGsXYOvOucaCk8SZ1YHQqx95hY8TGwpwgqbx/
7ggldPk3QZbvIiP4N6e00SIejqEMbgnfcD1yVyCXefa64FRGyVuDub7SDqovaCGj+cBI4zS5+dEu
2MrhIDDZcDHLOCz/zmVj1U/IRrx4Hw5Yj9V8rNAP+45+DdzwbeTAoMZ+6WsK4YKSMJL0q6Hx1i8z
ib7+jucvo8Ly48csYeSt0dktY7sx594Pudj8fw92HUak3mALj82nyZt2KSMyYB38aRDfh+ZI2Bl+
S5QgmKYTrnagdhV7t3joLzOFUp6wckAMo3g8ZsaRVoXjjRGWGXpU1e1ZpfWjbP2r8GbAvc5xyYdd
XkcGIftcO9dCm8Ayl0tR8MfKr2iDwJiW1gVq7iUnxgssebZteKHQjmO805lz7YfiucZ5uAI8Stxn
J58rO3pYOqFg7HfSI6DAFBtWOn8qcGEjJwNX1FsV+SuzYaM55PIekLSbpNE77BDSPKKnzu8fA34B
kOTPY7s43WB5ruTyICVJjJOUlIAoTK8JSJalG6na8Weuxu+OutdfHvNWvzKQJkUBQEzT1RTW2aWh
cmII8eNmFo4rv9x7XvGRNuxlEueshoFsMHHvO6RyUt9bKDEod7cG4Qk93sa60Nsgk2fD58+YhPVO
ElSD1srbsg3CEGkGp2hqQ4S47VPucBeatA2eBSlAED8NW75HRD+3hIIzmPpSnfPGEI0xO4f9NHTP
FrZVUBzpU82oijOVh6ICeNE0T+j2QMUaoLMZ15j+eSmgq9Y8Td14aRUpCbYEVoI9djVB1y/U+JIW
w5fKkI17wqpOIg3+Lyv+TTgVfYdskZy3RdjDReOApE7gs6itB7OhEx+0nE5NYdHZ8nOFXL2xCzTO
si+TMZzNTr+FctgHKTRTbgCyUviuRS6OFT/08iA7XfxUzBl35fy3d4pdaMfIeaR+X37YlNdPaLNk
isuqAIcurgHnEDTRl5RYqyLkhUFV0mtAS1zh+9r977uMuwI7tBt/OGl8HWP5oy1nW7jq3bbIsTZa
VT+kcZ7QnFTDsQy970lJxgIDgcVCnwckatLoH6g3T6qlgBFz/YagYq8WnFrV3TjjcEUMuNWZ8UJZ
7puHUKRXYUgkNwr4rIFpaQuaYqRQ6wbqnfQH2RfXV3cNhf8xpwaYnLZez378T+c+27UOyJM/HTqb
dmrpftPKWFdOcLJd+2AnbEVlvbPl+KzSkEN6pKecFtWEZYQXJYOto/GfzY1Nw0v0Nnu39l6VmAYr
9DYirp/nMTkpXX/UUn9UrTJWY6KB/FmOzTK6q67dnOQgtl3Wizp+TK36P47OY0lSHIqiX0SEAIFg
W+kzK8vb3hBluoUT3n/9HGY1s2hXGPHMvec+s4BjhjB++J54yAJUgJDpr/Fk7pNOvfQAWGjSHZQX
vEuDVz+3hV6Tztp/eSgPaYA/LkK9GUqlDgVg3JTczK3AG7uPOvEoCKR1FhTHCG4Y41vlQ+tR3wCc
Q05eGuj23ZFknWS7SElHbLxg6/gMRas8nXCPgpCzowQf8kSmAey2cXEPfVscqU0JHKSYaar7Aa0U
ES7tdc7I0pvEFiMTID/3jzPnt7ELokVW6AymjsmRYrqxBOMLWkfv0a1ch9VPRf3bLecERTLWN31x
fBakteXcR6hCc/ibfci6WKOIX+wk34AF/lZIN/s++sAeim6EjUwpi+sgvFuPT8/EojYIM+7lcu+1
rA2rkuDJgVoMzRy8/fip4UBoF/VCmOlJNYj3Z05a9oeEMMrzIJwD2+c/Ebox4jMOYuQzmo2UqQTr
Ib9yuy05k7d91u2GBTVzyBnSA82CRgBOCMhagV5FgFwX4AOkxEo7is7s3YpzqVia+26hkwmm5F9d
Wy9VkN3WriiYbiEEYPcQiYlEyRzgoANzCmfYWEiYRpToE+8MsrvGvklVDL/Fcg6CmcVo2EFoQhPI
O4xRKWYdSdIxFgEOTc5is+Dem78KiXbOSlcxB/+kG9uGyATny2qdh5G3mZiF18CO9TWxGnWjnP5O
w3fCwuT1ewUtyEsdqMfkgLMIyKV88vgqaS/C55C/KV/9FiHtMSXtkKUVbA/uTjUpwPbjQ5n2955X
IBJo5ovr1Pu+nwlXRuvnxbu002S1lTA73KHFtemy77SWOL7F4X2XzysYq2d1mdRo3sL/q5DR5cCq
pPNcNtmzGkdm/R4TNlnjCOnNQmoldNT/D1DXiNvRFe/1iEJPTpxbQ+sVF2Z1VyvTP05HU5xohneO
ANieMGPLQ3vfOkT1NCN20gzg1saPMWrpuZ5WjUD8wGEwbn23pcWK30VS3PsyPjfG/UbLgJCixyAs
hdbnsW66A1bSrQgVM3PoqXcpAeXkR3dAlSAl4j42nX/QBbGZTNzLXQEq7GESbnAnMQ8wAEOFdSjz
dgVixGY/FLQXmHCeXY691nNeZSe+WJxgJMnsaue6HBrsUZ+T3Alwcdos6Sd4qQiZjl0Jb34BwxAy
eytxuDfhLnaIroX2v6vj6jVp/Pu8bB7wQnq8f+hE57Q7S+M/tfwEg6g4Q+ejz6uSEQ7RK7RHJBEF
M4wN7ezcydmOYc7QUJzWzWEnnQOKg2uI81qP0z30ukdgwquitcSegE3EEFqusR6nNhBSQohKlLlo
KlyNCQk5If4IeEgI44g8L956PrnbksGCb6m9CL2tldTPVCs/DAW/GSzy5herTS5n4D1P4bvARLvx
AUgD7QcH2fTB3ljJtxbFGhxRspzWX4j+LzEgFsyW/nVM5a7Ck2s6Zhtx515c5OwmSm9llmPym96C
ujx5dMRYWIkHEewSGtJ1XF6IQaifxa4Ma4vwO6zL98h1rv64fBj+AiPtbEfOKtFzAThfqrV4Cq+S
ueHE2qnN5AMUsUMVSTDXFuqk+RalGrt5xJ9lB2NbOXWD/Zx6FNpIyatX5QFlv3Q8Nj7ThSXZJsn7
F36ei1nypyFv38hxPatmJviGszi0zQ8Ub77E/tlt9KUamgdoIoBsA3NK2bg8KolapplDjxId7p3D
zy3aKmTyz7oQY5bhPcgOSMyPjV9c5n6hhW0rhtSMPBkQyj3f7A8XYWVmrLdlAT46TWtiVJFMl3DJ
Ppwu6nbuED/HQXJq/ekx8uVj786XqMeBZYVMQsuaCMTJIuoiFAhOgvGu8LJT1Q+EiY7EXk8lXjfh
OBq+dohaaFUJzmCWMFpbBDiiRlpverHNZR2f0tS/dWW/r5LisQ3wozuD+I2W6RhW3h83ZBtddfTx
CB6ekyl9d4jMbRwWaNXYvXhjyBjUyK9RiJNFNLo7qb922d9ZnfoZhTlkXnM7lx3RL2zzWRA81OCi
NhLM2zWoAkE51tx7rPt5cEkEMlmMhViL09SqvVM0zr4cZrbkZspvR/TQQ+0/67S/XWq60Lk015Wf
qb3qtJTm6GcJlFk33a7oUit1nn2LMAt78AkX5/zWkcfwF5E06r8Xx3Q/+ImqTWz7P2WIkKEEKgK4
Z+9H3n1FslaomD7Frg+7J/qR+fi3dOg62nB8NZRcoRHqAGMm3eUhfXCSJr+VGjnihye/IpYlQ8HY
QyJCcR0cu0HeFjHVciFXDKH+GssY5zHLpXJ4ZLT3W7mRtcnq6quYkFva5AhpX2evzVjRobEhJBaT
K+VpZmqVsxuNymCnMFT3hnXuGZTvifRPnsfyKZD6iKQ8WjeUTyMXsXaGo3T7cxNG1paoJaQjLqDJ
qvnAG/Y64EoB9VdBtBPL0YG0sLomt7XAU7gJAVwUHZ/NsEvfi1xe8zZxQSRUUIWs4uJxuTFCXvzG
x5M2B9/h0h3cCqKTnmlUY0Cbjd08ehSraHIypOQth5kO38sk0M+JU/32kXdVY/enq+S9Y5g4GQBN
+7Kf/78wnkZZ0s3Jx9LVPx2+JksNpzEc/hB2eLLb+Y4PwZbj5JBxBTuTA2hA535XQk2SAJ8/3EI9
mDHHj2h6wGDOT5SQNReMlzJhxWTqe2mgpFbe3eLJX9uCsRsl3cVfY2JN+Yv8H5dTVR57QwlNotfF
thXbs7J50y6Z2AQ97R2MI1OhfnxnAaBUe39CwdAaJtJ+LAnuAEb64K6/JERpOWd/W8w7+GGBF9Zj
PO7yZnxbwlX530xn9KQbexpeU9WdFkTpsSnRk0ybJiXiBEkHFZDhKB3UMu6cOX0GaejeNExamZky
Ko1Rl6tQrSHgwWZuQDAJXu6BcXlVPk5j/7T+AmBbL2i5iCFAcck6cltwuEZBvetT/xgP/fMS6rMK
4x07mWgbd5BL09imhkrI8EN2xdKmtt7dbAb1CmEayYCM14Unvgp0cweNcksWLTQmDwE4BktmZoN+
4VsBJlFqhV4rQWmNrNC199IvSrmrA0tkBOLNVbSzvBlGf2oTm+bldnLQOKGsdxITUu8TCZIxCHUz
k4GjgZttyR2HZ1K+2J3qonusgvStQxSrgvC4PNUVoyARpve9EuvcAB16El9AOq5tLxG2+jdDOuNy
PaPUs2DIjX713JaJNLcKCQsqSZ0steAFI+8NZ35TkT3GSl1h55ZZG8Z82KRiwzFk3bTFu8MYi4O/
ztDQLE62FaTG5XjDdVldo9EJy23T0shuLcugP6kVPt1tNExpf64TXyRftVPlasVyeCwOMj134VOU
cxF/e+1DUcbdsdqWo6iwiIzPKr2Kh8KCoc02z8e0u9NzgH5VJvRrrN5lqm6jYKpfYe1K+SNjO/O+
PBFX88WJvAjvfjUUihQgDeOPmDV3lTLWbTZtbKSayHnHyclAm2QjLpqR/eUL0V4e3w57QMCkx1Cp
MwB8ZRGM54vgmDp6sJngN0bPM3Danp8uTcSEeAB++HQs7JInmnY8aB+jqHajz6BooH0xDeoR1FYs
qRuydJG+oedhE8kTQlRMzvihqTiZiqzAm1pYQ833FPROdgOjglT2rLDgUu2Uz2DwbxkX4bT1fVfa
+0FXVNghlkf53GFYLhhutyFmvyYHc3qY7SQgz7jUBUNKJA7Zz6Atg6YhdHoEiEAlVB3eZZnFJfLz
WFhMkWGLwSBrvYDRZ951r0q03njXVNYU3rIhTXi0hzqzl40X8FOuaNzOij5b3fJkfM0By9N6U9ck
1/8kFCA3I29i3GhVp7su6VrYNAH3YqhwWbQWR0iW52vWrsksvM+zB2Lhocpxkf1UUOhZJ+vZXrVQ
oScWG/Ocrwu+CBN6mC5bYYJG/HWiCBnHRmfrw3ZQAaAyuEisKXEjTO2kQVdYHn9lAn69IVNgM1uM
GFm7mdG3fhx3sL3bBhFINT7Du1RztW6WXUyy0iHY/XXpC8/BFDErMXwMPef7e9dKH2NUm1mErLaa
C4TVbRKj5WxzWxLDs6lbajsMLE65CH7UFF+8xVNTVs6LP9td+7QEQ9hMSAr9qb3DC2vpV1ECuTny
Dk/AkDVEmgjFJBvHydsal0sNjsvYFPCUULFa1I07NgsqTTxaBQd0UAJFGcmCqavwT4IRecFkHY/R
PQ7xonnrTGmjOejsZq6flA6d4Et2fdNRSRIGh8xnEXa60t1iUbZ/0oaxw/e09C1RCw5fznHvOUXv
zKyWkZ/9aCxtwZsdVyb9oKC3xwek63UUnSnU8ZTqWLUsx8bOyS1+y4SAtb3pvUiH0OI6yX5zSrKm
CPcqCcXwPHuuQ+vMaTXLZhcFkZnQaTAvj4l8QJ2RMfhNSBo/9SPk0p6WpcY6zwSZ394DTxRtBlet
0VHJnn8qwuG1jybZPWYFszOXaoscRJL8usmRIc6aUpK0mFgD3rWbNF4M8/ZuYCyWkfooMofMNdcB
KrJFuRGvTkzOGg1h2EP/N2xzBMtgzuosNtgBWza8b0gd3fFxdGZv5SojpguYmNuWy2wYulZhfQST
3UeHiBT79Y6PhTtl59TiZyH9pCoHSFUcISuTBsRWa3kPnQp1hR4OdS2kOqdt2/dYgHPDuQsWU/0Y
7YsRo4L2XPKztEjbZE9Px8lPOm4xAnUR9RwxvggNOA9EIYPdjMTQpG5iW6c2t7GJ7IK+hlEOSY+p
0ZF5Rdy26za7qxk2poFCbu3NGGK7WMr2p8vGqHjoxKBQlDlCTkhojYdrOtxw6HTFS5V6c/FE3FU2
16eyrWqGz/NKmZqlaBnD6LAo7gsmOIAFp7pX/qXDRIvJNwjsANNTFEqWqzd26y9+Q9hCIDu4nqWA
Gol+L2UQYske/um+kVm89qV2suZS0yNW+BzcxvEjg5UapCVhMiziZ3snbYbtivMgBRUP5HDoDqzw
2L377hBF7IMtJsXrJDqd1CN+KwFVZcpjTZpg3WXzcGhpT/k8LqKUnXcDL9ylxq35rKybx1ThJr+x
G8fyQF5WcRuYbadtIVB61TN8l2NFNK4377M5Ul51Nyqd01wPxvN0tZl6MVf1tkbZMM4HKxnD/u+E
pUExr8dels7PYppQ4lzcwQdG/WDFZZPXl8hVumz2bc4A6Jo1AnvOoSWZyvsHW0x49gUN2ZgAmg4s
T5prbXuBRzDMBLBo3zkmCezdYvtFwXg+hjizJuM6Otf1Q11HMxzwfYi9rBjQrfnw/FFIjj0zOYqD
pePfTAlY0Uv1gQtTCMJpKr4tgMbqDmP6FDxNVoXSFXwOJQSbE2vsI/dgezKmo3aQ1w7J40BaDu/c
stpHBxv7qBl05KKuS1VrZf3B4WzXDAHDNKB4h3CFtPaGlXecYiBAuDyX28Fpm/hfLEcdMwBpk4px
ltGYrhijFbVx1AYDq7Z6JjBD0rKBa0qXpVDTToD5dmw/M/3Q9nmB0rN0RDXmW7+2ysJD75jziGcW
6SuQ7YeR9FVUFAa2bUhBIA+mJNQnIUK0FtUd0Kkk2cEtb2kSyJoFGp6Gtjt9TV3c9N8ZHNE1LcWn
/oIHkCwdiHw1x2n7YVSpl7+4oaI1d6mNJys4IAxgrQ40CpNkxSoaf+Q/4QRtcVLjjFV56/pQP0pO
sKKy3qeyIEGGaUlewqAPK2xXoQW22t7nLT7s86AXr8F8YcF1XmqtvR87JCRnB8YhANglyQuZ/EBD
ceD5rorkIRGeEe+4FWZMkGzsF+cpdgp3Vqc2SiFmYFSz+4Zo4Qnj9XSw8CtWh6bvSuLlKfg6jmJv
KFV5j6wyjv5wkIDwIUgxb8Nvl/0gpiE1J3+bzho6DJ684t5y8dl+NMEvNoSIlRhEVrJmUBrnEYyr
XIVV/JZUfQ9MqfD9YCRL0ddiRI9hybSNsevOLca1us+b5LGO4mT57vxaBssB05EtFSYvGzf5FsZy
zJrCiSpX3qNTT/JhRwVXIkkFae4QOxvHY8+EoAXUSDx4FWFl6L0WYXTDkKs7Cs32yzpFkymRc8RD
3UX/EgQDyrkZOAyBvzEhc2Nm4kE07qu679zkpJvKU8OResC1xEZCLu+uRcIWZdvVMJDyE+bYVj04
0HiHz1rUijzbLNHjmyVg0pEk7IxDbHZuqxSK+bAegteoAGL6J02k5ouEe04T/1sZBVqIsXhZ8uEG
29MHP+Fo6wyhYchIldoLGio7Y9xBnGSko9aS8bKJ/rcC+WWqzL2HzbJ8Txu7syXzi3Xuu0lmWxG6
pigvYvBYS9ZblB64QnS44T8sn5EUzgEHBIoxi5iwcGRNSG/TCzE9T/BCOf2rqIjSZ4KeJlWxtJ77
FhGu7dWq3JXKM8Mv5ZZOPoydFst3j1UIQV+pQp4zJm3abW9BeMeRS2xnaikBuy1AF3Wa84iAzjQg
U5PFMYMukocdwsHmTwtfoeMDk2RZzvh/ST1twJXC/UGO7BWmf7Dp5hQCOhFL54uS1TH/ogbIFUxy
XvQJSbUWEfa1HiMji0kWsx2CrZF7krkHCk45/E0HNEEDQ22u1Ofi1u3eRTQK+pyYR/vTY2fR0JPV
YcgWZcKxLt8sW9HxbezIyxBQxyBTYP70WAwDTq8wq7Cq5nAZIMH2ZWWiO+51necbEr4jllX+NJvi
b8q0EfgEpQQzosERLtLfJZmciqHKHNr0lhOyTN6KmWuJZhJHcJCQ89s4iznPZgm6c+AC5XqQcE7w
IWmDCOgutmawMqO7CCzpKV363NHdlZVXn2yU9fAfpUNxhu/Vcgbn3Pt1tXrUJ8lgHByMKSDtxF1h
Vi+RP2OTcPKOx2bLlRj9L74vmlBhMRvZX/PFl9iNoiJb73IqozkZADil0NFQLdCNtODlcjB4SaSr
v35rRdhre3tN3ZOmKDUbMjxy+JGSYF4tiEkSlvVNlbRFblOQUcb4lwm0Tp1enIwnEvG6yyYU/3WB
eupbB7B/yEKSsV9/c3nHAS8DM9TsHGu9gLSR+CrhIrA576Kep9ShM9jz0/Aa8MoTguvv+KeJ7C6v
s8oNjuWAw/Q1wHaOgbPuAtv9M2e+oCZrVWpD8JxSJ2buUowc7naFbXaTttF8r2HqxC3otAZBN+GM
KJVIvo+JhAuCkMHH0TSgz+ubACXEmmfugEx+HWk0F/p2SHZhCXNq1pZHqgOhZoxfWgTD821Rks0F
I6KNEEWi/i6K7hFQSEBOhM2cnyecOakOL9JP0/gwtzKY/1aBWmkPvGlpeMySKg1QH+spzcqzHwlf
XP22AfK0YbY4pkDG2Oya6Ma0ZrB+sVwLDsAyTiXhOXQrJeiViIgIHNtpikb5Zijj0UVm7fLXY3KA
vngH+pwS0I/pUR9SPUTFY8ygavrCGb+2NtHoC6ISVVIuM6U9iaPBN4ESQ/fI/qOqiVs1s8m3uknQ
Jt5wI7J0YleVF+Hv4JgeqxRLFcfALR4Y8zxUfEpctU5Xev23GutEfkwD6IkZa/owzp/oTqPgNfOW
TqFIqIRvfC67rv17En8n9TkXSTsDcaHKb+QnJ2YEZ4CezPV7hk9GtyEAx5CliOcOoGlvFIGN00/m
Z7SnVwJ5lgo576zC8S9nDyFpUART/ZOPUUJBFXhRpqpnwh5i+TtEss5J0LAGGvJAB0Lch60KBgsy
ZKDJay+ErBrBVB8JPvyjzBtWTQrol9W+DfafMc+CKkhRRPUgCjrhLi3FhtXy8UQpRhL2jfJykTLQ
8/zJxJvOng3f7FiJGqFaLvRYP6f0rBmXc89+jByQICQKPUJcrF0G3q+N0ycj8HQPSP6HJVnwj5jB
867Wh9Ky8/JeRmlaPTZNPteHWMQtNJZygEdFhSZLUNgzu/+rqZoWK8mE/Bk3X4Y3sf6p+dimd9ix
K0EVWNb2/CAdP2V5wFSvbUjbJG0DhUyOaoWwV6eS+pHNie/9s3TXJ4ocp4C+Cn1XMY71rrSlP1Vb
3eEAYbDVWoascNbVrLu3ouJLgQNyzBFzmz4X8aXTsRNj4I1xa5L5N774GR3tBg1lVhwgK5K/siyq
DzdTUlJnMnGqkls3VK578ooYfyqBQla/SUnHoDhgjALhf2JUgw8gT37zBiplRTiDS5xykV9tx7jn
mbXwFSM8PGw/ox53Mz+/pRr0H+oE774dNfF6W72SaWfX+FclO7DUiyJe9sadmuKhNzBYK02LgFcG
V14d5DhIcLkBvOhkPu0TeyJLsPbmeykLdx0IMhxsJdQW4UftqV2/69uYQcd9XcUkVChn4jZ05y7C
R0DHtGyzsiQCt5KdS4oyh8pJ507+L/aSeO+GsGKbqOvu/DHibaMNqH9aZvaHgcb+K29ZasOSVayI
HCzo+U7UQXiX/2/hKoz/OPj2dDa18b/bkb631GwVaE/iLVAb9OV9Im4bgKHXwC6bLwdjAZOffBgi
XgYHNx+7YGbGI1OLMC4BoTZJ+zky3XpZmObtwAblJ5rSGqJ7n3ZbpIX5o0S8BlMT/87BpPlr2czR
3vOm7uSCuYa1ZFCxsmi/j1saTyKB4iNyILa+AnsbOdniVnK4MNDK3T2F9bRL0qW7VmmL4XYO2GvF
dfsG1Mp9kDXqnWiw0w0CKpxJg1WRQCsbmFWwXtaZ8F9rMeYwL8OESNQQk6AmbT3x2yTzgjUEIbvG
GaIDIT8Sg2pFjfCCUNmd2hAMJu7wgDAJZ0hv667E1x2yaOLgINJ1WRM5NVInEPusjrF/uv87Lnuq
0NJztiBUd7JU9JYltrNP1MSXeImxU6npT+wFT0NDqxFL+lhQwSq5JK45RuAQWazitCtfSsAHq9x6
EM0V0/BnmRPklQfFad2H9nVOkLAHjxDS20QJHhHfmUTZMWJs2KegR/BgAK3g9rImyYrqXhEB3ds+
vWTQ0dDPt4lmQWkN8MQbkhCBBETzY+LhCAPFGsT8DFV7kMOylnyMjqIF6J/t/9r1gp+P5TCgwV76
WOCsrennq8SisiTkFPMNRtJ7oEV5EjOshya0Dt4sAfuM2zSq/zUF5sCI1A0iP3DXZcuLTMLDmtzu
pASFSRLxPCY2XTwiEqYTibPbLnZ2XVYdOdWfbfYr8ECIUerYbo87ZTk78tjWqOvxaovyIWumbcZL
Mou/yfIVGwRmYD/Il97GdrFz6uy1YP+Finkm69iBa+kevbA4RNxZBnT70vnVEXpMW2ydkq17Djqy
Qsu4fHIeb03S3KkeZUQN1LskMWU1eAk7ONKU0vaqfsbBjo+ueh/XEpggdkwvCACm5kEKfEtI8baq
y48zSHrgTyskznGfoUgRf7ik7xbhwTRgGz6+B5INDo3Nyr5exUHVd+n8GWNvlzbBKSOjSTjEQE2L
4KUMp99BKbPpWu/Kw3hN/JFAVOfWFkQPLcuBc/DWncKLY9l3q0ZT53xJoMNcVId/xiH5vAvwSRWL
/07m7WfTkqwMViKace677+WcHOXUHTq40aZPD6hdqTS8FxcMfzk6b7YuXjl/QQnXBK/MHxi9T1Eo
doOrUD7yKDMSQ2WGvNmCAQVrYIR7ZetxszD76qXzUfbZiwmDl/UXrvLcwChoPi5G+GwbT/LIRJnJ
zxfxG9vKfJHNebSAHxsoI5rdIjp+0MfJznfFTRUiWFD905J9pZZzhkt5qMz0y0DxCMHvsS9fl0Ds
OjNe4iI5RaycCdeOAm/rR/NlYhs1+e5HuKo17ULdDJpAq9Cnwh8sRvfNp5jDK9bWS2JXP001IvLz
1nCLW7/ih/H5xVPskGwXs5lajsVCSic507kw5PzAuBu5Z/b466P8r4gdyg3FI6pVN8NK3ZFv4ZH4
iUEaZ3tyNJ5B9Dh9lXPOgTdsmno6oPh6SPCcukAZeBorsnjs5mNYrzoHEIg40Pkl8wKblXAWnbuE
KMQsfSuQHXjtdM+Q70kI7y40wa6trZ03E8mNgJGZy6ZLq8O69HcBdQi/v0dG9kU4DMl96lDxrk3I
+2KmannBiWbUbcJLtSIYYJWjZw2vAVNi6X6vYCDphlu0z9uwSdleNnca823ilpD5kTgWv2Jc9mHm
PdrQ4P0kQPbabQeuWlp+E+t+0T3+CjYNTPZu/SbfNLCEajWfdZocYhItVqkmVMYrc8ib3rcOrgfy
roRjjnatSoLDemBMHN919s9tWxzFkkMFbTrPCoMJNhJ19tI49dUjQ8cS3pFB1nY9mmsStZlvzl1/
P8NNdRN/LwYbYHSx5U09l3X5//OVwAhhm/Wx/uw9crgVaAKAkmxpzkZOByfyN02ZvNigysXEOYm5
0F6dr7yl6zVPp/qWWhyea3hSifdE331yORboF5BIztfC9lci4xadPb2SvUPWssXvc2LOe2y09WfU
4TatMCtx9oE3f4m8FOuJ2PTk8dpOdbbplkIWTiCt+m9Ug5cgsd8X7KL8I1dSEzd7pi8vT5yXu5z8
IKx5Z673XlkZgbyg1APvwB4Peb0C5zaxd2DFauiNuFXggp/8yUVnYB+10qBt8TTw53UccmT2XTzh
ADokbJTd4XpPZpAR6+2tWcA6K8I4ZTchf9jqnvzge8HCUmN1qRj58ye8+MnwKPv4uRbBbaFh3LOS
p3y4GYKR1XJ0WCxOm4mtKxAWnEcnMYbb9f+DIT0LDpLWr/a4z1umFlPsbjJJ+4+aIpjgEOFdQziC
NqHYuNYbfII7VQeH9Uxbz6ysCiBdoWTlE04xwN8evis17hq6jSxYVgLMp4m6bY5cMOf9dHqwkxwf
69fKKr/X+iHroG+NRXPWtnus8Vqu19p1QTmmkAtHp3yyVYMBJRUHm9nmTS9xQtd81HSNWMZJKtSa
o/dichY1vX8d2nmvFojRddrjqbXldkgivn5zFR/rrn9N+WGCfN55hrtlWU8BGeqLaw4ydK4GPLYH
3N5RdwyJtgW1RQIN2wvQuaLd7cFrWKk52IQCr3WHMcmG8SUgT+cwzsWlaL3N+sLN1oy9MWZGl8aa
hmT2FRP28E5W7mFVEBRZew3GCHcVvm++ytMwn8ahPKPDfLOc74i6uW1sPqhYk0oGOdgF/WE+rzCC
csTvW+csOjmtXR6aZjJksiOl4u+mQuYQRhg65uGXRwDCzcCNJR/mysqH1czVp2AN42Ff+fKyfl26
pF/X+/idGPN36NLRAxaW/zjPEj1ScpKz/Cgb/ZjjJ13oJpLBnBdFjYJR4CKQuqcNYvP1r9aR/mDZ
ebRRZjKOSj9zER7Wr8qEWcBJ29uuXE/yeufFf6w8vTq85CuNm6npdvUbrT/b+tyTlXcI0mc2PHuf
h7Pw+pf1CrNrubpyuafeP7SF9SftyLA1MPLboHyKdfi0mobXR5cV0k1LDoIdksunqv16mpac8LCp
7xTQjPUni5cg2dQ5C6jaPuUEbshs+oM8iNel46PGLGYEmGVAm9ocSYV4w0R2T+rvPmsxNqJhF1Ae
rQLiszs/d92MY6i41hWExCiz9xl2FdFjMcBix5qj3+XAfdyWHHEi0lbf3eQhFKWK9MDnjGrYtUiw
VB6eymB4BOqzHzVRHAG8zsrb1qgQ14o2kv5RxPTkmJfspd6u/iEvxsEoqtslJSS5zM8zl9/ymQhT
LoxM4hBEkEaM0YlMgiCJQ3hv3W0wMihe70vcDXSHXPX1j7NR1swD5l4vDs+mGp7bgGgOyijLA1QZ
ld8VhW7TqsckSZ7X02H9aHpu+NBw1SpEH0xhHtrB3XbjcA6pOAbWHswAEXAEZ6KXKaCyV+DaJyKT
oakvW69395MTgfSDAUWIwTQ5F7NyTZDQs/7fz/jiPRo6JKocfc0u4X5XUX7mLjykK1Tf+V0/waAg
jqsDkTjM/2vtuS5u6wGOAicum6ybfIK5uJbbmN4iPuuL6T4ln6emT669QZ7EIwVlELbkSorIDsr0
oO7TU2qyi4X8vqZi89xv8tghevp3DSKmNC+vVfHZdxGmCkXfS8IOseh7Ey+fdRDtZ87N0LQ7wShn
LXfWc7NKV+w2MAI+6+TNQchA5z4Ed0NGmRy6m3qZD2FsPTdZevWXhEAikrQalQLJI+AbC1TOuRRN
7mXmEzbhC1yNFEqnZxKdzm4wnpNxHeRo9peMf1Ed3OVrfUc04Vr+yLC7rDd5NSwm2XSAkLbRzHLX
gzI39WOTjB/REu5Q6p/55JA96XwNEAz6YLgrI/e0fpe7PH9HHLBSH9iSPK91CdSPfw0z1H6k0Jxb
6I7Fq6Dul9ZbHnBNYojrnoQFPLytB1kFwmXo2D3wJ4KpWm+w34W368nCqvTMaOavQMuG9mC/fkux
CxF3QpI1HQ4SzVsTD1+D74wHBQalz/NPayXG8JSyWz2tLUZgyv2UdciMFWJBYMduMbG9RRZDw0nc
/b7JMKoAdCLakUAUmGylBntXsQwBB0SfHkTFuSrxvwr32lESsE6EzZ38ysGmgmqZRC4HzgJNEQm3
aa9699z0qzoeqTf4vMf18O9L0lX579pa9nq5lGgpIQD//7okhD2DTL2srzXb4RM7TTRDDsbERj5H
fN6bbiZMJ9ytFfsMHMnmlFnfd6ZSDzYu4Js25KvmGsw/UbvXdbcfcEAyu9z2bXA7BNeGbmr1SeqG
kTb5an6NpD7LvgMom1KVBxvap61IkJjuct97nhb/VPP+GkF4yGL2weDuYt/brw2fnKeNQ5dmuuzS
sEUK6O1YGZ7+4+w8e+NYsjT9Vy7u582Z9GYx3cCWt6xi0fNLgqKo9N7nr98n1D0DqZZVXAgXba5E
pomMOBHnnNf0LUQkSHt6Cug5Tqk/ewsnKA4S4gRiR6sRL254YSu5EcfAkHkagtgzOTHGDVkrZq0z
tuVpTshXouAHzcyF2HjFbLFClAz5qjW4RjFHg+rRSOp5YpBi+hY65dpMXE8ljzDJkooCdiZrFCT6
LurdPWBt1ne6cqyWIpm+MqEP0oDbWXgiOfF9geqTmAo0Op5EuIhY/ZZ8m4lim1svUF4Xp5+2bBeS
osByxnoFsBcmM7W9z3FmyYrqHWtSDjXGMkDExm/GLStmWVEPLQB2Wy6lE8IHZ4JF6vc3Qvwg5cgV
S/FKNgww5dpc/BzmuzMPPL9sgh5MDmJJcBO5VjdqUnAURxyBxQV3+hD5Eurk4dSk6ZxCjRVGsUis
4BiWSUwck71sfOD8rcTdESVkUrx0puUhfUR/ZmL8Ru0MW2EhJCP0qHwB5NB760HEtSRwVsxlJoLt
Kq9V2h2T2tgbIYiXbC+OuWIbpTEKHRf5SjHSnA5HNOEgPVGA2WbRwFtYGnPSHb5BZ9nYPhymhLFk
cojXZR9fG519Q6kOwUwVg0PxpeOPjsJLrBCxy1OWdnNpVHayc6ukwZITIdMP0yFkHH8eUqrexKf2
XePIL5U3InY2tXkalXAuTv0SITFnBuZl91iSRWAUtsJ1c+mrzj1mLzy1ytpkK2SQRVxWSTwwsBBJ
jVkNLyLJlJLhTlxKLDpxMnI5sqTU1sRxihNgFCByVlgqDYnqhiRlUYYdzVWXxkbsbRJKPqWdHGiX
QpqyZnL0BvB9w8YUkPRKlr4F4LEX6ZGjYrNrJjNNiL0CJB5H5UMniwdh/K5L1ZRRceJ0JcKrMpZ7
/HYIjU65ZoPeBOy1qN7ThC2XNt5ASSU/61CiHaKgg1yLT495YlBOMxCcylOH/tGovpvOeArB4Vgl
jY9s76vS0UcfMTCKU8JmS3NoLb4D7dDXyDVw1vE3vRq+WGhoxEAEaSAvXU6JghnOrDP3RKH54CXP
ouZA8uwrzlYO3Z0ICCIEy5ZB7TE/Gm6IJwohrxCnDndcUEmI0RcUBQaaEUuYLiukndahNzxrmLTR
MjrQDj2JBCyPyVn5LhwSFqpaUJiKDrqTAm+yyRX6SZcMT7UKHpySRp+MBz9pv+HUu6w7QHq+lWx1
J+McZmxSTdoW7LdOUcz8MXgSpykAK0jv1MnP7BhcrMjcTegKkyxol02W3GIHfOLPTcaLarTTtruO
Z2q4H9idk+YUC5uKCHMCacFVFKNqCD0AoTzEFEb3PRRUcBZoVXIo5cBdJlFE/9hIbi36I4WhyDvf
cFZAbWh0+Xs58PZNnX6jHrUyi3+VKVyCpCBviZpgNdofJhlFLtecouMDB/UPtXc3ik1DPOCI71TV
Mc8LBV1zaxOV4zFRW2Um4m1mN++KF+xBpmw0dApcx7ozs2ZTueCVkE9dhtQgqC3OtEQ6iNKiOADG
bbKia4OURk9ZzXXRf1YL7wYT7nfbpXUPBJegWj0WPr2cuqItKffaQVRqlMqYieMUJFgcUTS2wmQ1
Khm4O4jAmqNBJiiQIw+3LrXMCSX0+UDwGDIVe7HolQbQxrabE62liS1rt4UjsatXPw9sDerCpeU9
ilioyuWTk8HLpvLUkQT66M+IA4ivGYfGzb+LNLxjv6RVc1Tr5gaVO5zWWOdJnM0xapmBD91UEU1/
W0o1Wkn1kzgea7F6ALC4I3js+y78nkr+AUWMHbdbUil6oXk5MykhICr03SL70tXuNTV8TG9l/ccQ
Vrc26zjV1HoF+ROvQixj4bfsajl5Sjt4moa1KqLhYBQDuwmu247BPHTjn4MGOG+r5MbawadUDraG
Zd1WobmVovYBMOaejuxbh1Tuz5y7gzCGCRnbhTgM/Nyo0fHETv4o1/kWAaVhgcPTA0qCjyZ4wWmj
jieqjLNI0qC+RVulxBKTyrxKDl0DLRTlD03zceCMVy0JrZBujThyNzWi7pIoQrFT+WH3rtT4xYl6
HvEfmYPIoZaXGyDHB3nreDBrLOAwE80wYN66pyCHz1pz/gkLQK4S4rWJsVAUb17lQFZsfgcI7rGq
hnsMzJg1HFStPgtvJQf+DYoX+7IRciWG/h5I+qpqXHiTjjSBMrjL0nTn9uFz16JYVNNT0G0um/l4
O2lbjvhrKD4/g4kJTV4sQrMIHkRGFXfqyWO2JAV+FPSpj3XT3SPmawLur25ETQn6FDUCUlORGwFl
pa8in5CDY7UkI/V1tgDDRKHPZl/Om/SDBOKbVGKRlKWv7RCuUMZDNbegeekgqAcVfduZ2q4kmDVq
ZU1yaJ+IaOZLr24/JLN6CJx655rajUEpqLOdxUBOZ8XaLUy6JfjPuZg5mYVIs15Ze00erHmXKd8z
M7oNg3JWO4mK0+l40Cgjdr5HZ65YiNwGJfaXwGix/yZx1fXoLe2bmUWps2sdckJ942s54McEERMF
XWtOIzpoQ0WYjisqjEdUQdCowp58CJ56U1Xw0U6fihCoEACEb2C3tlXF57WjEH+gNnm2Y2kLp+ax
83D6MiWUmYyqWwojBRSItJMLRkgpg4ceLN/E66iS4CICC6epw2nhw4VMssolV3SwBlbCj9GJn+K0
e0kMU9Q0EJWt6C4jfhyQHekfto5pn9RjnBNk31MDXDuIhgcTTxQQMHCSwHdMAiADMNygRaTVrhpo
toFvQ3qxyF4GswIqnTxmZgmQqKOJmcoqUNECH7bRj7HFtOnOixhvmc6DaZThqghGyNKgg2h5mLLI
nA3nw8phhvg2xJpqeNPIqQAnG3Q35LnVjgt10E+WUj2Lepg4FOuAaDnRtzsdiVcpbWfA3TYDDmWW
Ey17NjNazhSLSIdFibkvUkIb08LCUlrR1yhao/Ncc1ULsE2sIoiWek9o9S49Qx5mgZE8l038aLa4
4+JOAA0e4IpZooxC/MScYsl/nkPfWZYlwpURW6JET8FD7MuG0gIFhl56BPaQZrBdIepNgYg8jGfH
gTO5zxRtOVj2vdNSeXbguCoJuiqWequhSw4mc4VHDpXLhGGvyFtSH1pbjBKghclcPNZwopoNGBF3
pqYFgLeoJmXwl1iZ4xOEww0d/uQe8MxSYaugmMB9/ZlN861JOUZl4W6w8qOK306NgUDUGqghwW4e
KbCTw2QarT2XvViNd2K7D7rugBWJNQGBvm75BUfT0rmUgSenXJxAHVuIfdVz0TAKa6dbiGOWqIjB
pViDX9h5krTsMyqKvZMg7eqvO7tlVUQrOe5XGkdrcUdmH9ZWRnSsOE5n0gCVz9k01DhcL32PNXPv
6f1KN9pHvdHe+gQlfScBIMwRpHG8vQeTWfBZ/Yk3wtVOZHJs0yLCi6YTMl44ga8SnMvcDqib0GFq
obdMK4NuqyCqM3uecI45DmHrzzIzX4pfVBL1JUQua53K9sZBeYJKfHjwOHG7NsdW20SFgOJUaJLa
UMrGC7GYtrmgGRKNULcppnallDuUjB+b0mmWKUJlsL39LXYU8QRPo+dAcRM2QDqzFRw+agkIhheL
sGpSwGBhvlOG0lsBoixOJAbhMgl8TmmNv2+0fFPJwQ/ikikqyNXJDsx51Srtyo8Ta6Po1WON2DPq
IdLGijFiU63gJvWCD6U170ZZQvYBbrdQUsTu5iV18xjFwmLXSiry75WF2yIreU/1ceFbxY1U+bdC
IqS04xd0/ldB0Z1iJDMwBTwUuvuWqWTEmFKBeHblx8jW7ocY47+mt0jDFFxAxDoM1QyxmHGFPSag
HAvVIMj7015G4ZTzzD126pggkN7K9XjbGc6RgwQVYV3/PhaC6d+kpzJoPiq/WzYjYsSBYWuz2Bm7
o+gllx71bIMqQsMngbRftuYb3/MlbhCbjRD2IuHFo116IzFe2GaFKyJH/4U+uMdi9HdhUNwSlNZK
Xh0bOl2ifmvRD/LlOF1iGXAjqSMtQTXGWDw8sKciJNujMltTQVTU26Gu32EqIFSifciFv6tCZBS1
QKPLq8UzUHogbmxCjT+qKyzP2T5o3eCscUfZDTFFfJAiqMa9jYwlBYqVhP30UA0b6BtTkZKJmdK2
w8L1So4vONYqMYz1gURh8OW7XEJmwCDbE20R8D3pBMOi24TWOOyKh8GDoM1mH3b0EpMoLlaVEK5v
UvB5auctktbfR2o0T8rmJU3jd57srjQ5huBBcqMaMlK/9ayqix9hiBMSlQOlj9boXR+iVsNxKuec
ESlA9YbU0paFBCZZytby0J/g8YPX51UNfHvdYmPwv71wKyrVJTQZUtF21Y+U2VjEeodcmz9IyItG
Oyv1OZ7U73lHO7cKfEVgZwARoPBGMy+t7aObyvtSqx+ShrYEcP1nyeAs3NMmV9izYVMs2xQmo16v
UgdY1dDAZwAYph0UU/ERkvfWNoeWTkUyrbIdLFGbdSjOGOLR/Mqjfib8EdBoW7k4Hk0LLxIFPueE
sePCzxDlsMgukhDzrihB2KULiXswMOapr98SW2lFWsKOC4IAekZVgMtBJZPEptYbsEh4Nc63iFLQ
4JvupE/FbOgQajXbHjsNPc7XJu+sTmU7KdYuoK1H4BEYzXf+RtUj+NryczCE36VIp6gRKR9tGAM9
kwx8TYpBnQQ5FWYpYTcTKzxS/aOmais1p0yh2D2VODnCvALZV59CuaKd8tB8q/viGw3Y56ClCg7u
8hB4ljmBvmvsWiWlwigqSxgM4nlTPGYlzBHFbggGOniCGnExs6hfR1XzJ0CDNhKWhqnq3+LEe6JI
4UJsCQxEWKSCJDz8EBsoZnMJ7ZCYKlqeJ8t6iBdGZbT0VLsHE5WTaWSExdQ10QNWLKjboIG+p7r9
XHGSdptkT4PzBdgcVHuzuOEIfFuicUg1QaqFJhHgMHGGHcvh1VPMUdSpb1syTb/lsGmYXTdrm+am
VpuDmrUowsE6hZV2zyiv1aB46GOLik6LSZkjUy2mwBjLypNeASKuaWc4FhqgYAwtjkPpU2iVd2Tq
SxMGbEut2w1c+gJS/FiqwcmXwnUTOKeBrtbgS/NKIv8rJZ3YjoYpXT1UYnJYYKFurHU8lD0iRFrI
d3EN1sxtrdu4MfZI3B5Tp9xIkr+mmbofsVkS0I8blJofYS4h+ONmexdZTbzDzKn60yUtmKsNlSjA
d89hZazAXd+kqYVWWPY2Ev8bU37pDJvKn7xjI/0wzOY+oKswCSAYtKo50K8wb9w4WPYhbWarQIGD
dlkYIxiWVQ9lqf/4OdfsuJjXamYhCy4fe03bOC2tBVCw7dRsK0wNQxfiX/oaNuEmiaVdZinAEEZ4
HU2cUIHwszk66+mE1PaQYBMC8rm/V3BNn8id973osXbV6ngK5YxXlqVHM0rDWTxobwFWznubQiHa
DysP6n6fZuBFIKQvS6tpFy307swDMWuqKvaKabqtMvtHmlK4S6JWpuorw9hCHzMDweKE3X2Xa/2y
UbTHJI6/5yqSzrVhpUxsm+5X6c/hgZmMugXWuLeR9G+bZ1oBu8hS18MQHjn0+EdgvQ3s4OZFcfvv
dZ8vlErG+zldE1Y3UofsEnAVBNXyng0qrfBr6iwQmxiS9o8NChkTP1H0b7nVx4fU9yBPdyMr25ZQ
PrRBARyxCbA3voHM4SiE3s0opgRpdxH2RXGJSddYGAvcGcq3Lh+0HyHaMdsyKOL7GGWJXQGfK5rp
SNSBTHYJ05XS8EmNiK4HdjTheJ/iNTevGw8zEpSG3stAuEnmgTG82FGWA4UBf2NgwIHSvYf/jW0A
A7Nc94643wknCOlAQOxesNahgc1qftY1PdsMxejdSxbyAWohIbHvo4uJCk5IK7RAnhqkrpM91llZ
T5SmlZ6HyjSWOAh6S4MnmfiOueZj3FROgmapCdYEnD48QzQf6GVzwtPH4d13Ovr5ChqsT1RSl4YT
vMqF+9HbPZJNpGQQqec+nEtFabYeURp642NGcyHsqgOKowXRPBzYPUt0MALaj92qhouL2sHCLKJD
qsvyyjOrN6js7yElcgipR5yAH6n9vdpSf8sxYdUq0pvkqPdNAp0ur2xjq451ckog5N3wdMFdW7Un
TLyQZ4yxLogRDHNMeOu50j6wQJJVyYkB+gBHUwpGWOO5Kj4WToDEJZVYh/P5RNbRekVl8tbR4JJn
uaYt+T808iLnrcameBZ3zRPIMwBR5nhj6+VLyEyp2+hpoFoG/+1RbeH6qsmysNNlbJivtk1MNIU0
FeV4hIzAeMY0GuhYtyMobjYEPHpNFasAus22MeyskExTM+V5n4c3vYpeVt7BHwpb+1AbWCPjGhT5
pLOFkZibVJXJsM0URRkz3XlBWeCmaon6nVag2Upp1kOKOsBBGXjPd6Vx2NGtYxcXGBfoe9n1oNmB
S0ERRZmYlXxinkCqj4y5NZL0oSRFBTQk77I0axnQkXDDcVNW5l2Qp7tWLmY2Ul6+TTiSy/YOqcUl
UWkdG/l9YqavQ1+fHF99qeFBoVuibOyq2lOrvMXee+0yVp2NoEmbxP3RwPuJU3SqT3pq5iu7U2YG
HS9qJsYS4RF6lSW8EjmR9rWTPaegNmoIBC7uwGMBfCo3eBy48rVkY6XGj6OnP7UQ8tRibWdl7iMy
t6s8CIgp8XCII/PB8vxDwyBNEOQYUaPBgAxCN/Bk6V5ujHvTR/iUNOfBaGV7YUoFhtb8Qu7cZ0WD
aExe0CUfFnat0RiixBHF+76SDxC5l0pm72hoUv235R+hKa16kGGAJJnCIO8o/nImpgyZN8bWiV0H
soQ/hyp4sKXsI5X0cRcaaTOLasohdr1GaGBpWC1ibrCy6YUUcPDc8tmS9Gd96N6dmma7kiKcXQrd
95oSvS3PQlRHIVYLx7XsXk79lTqMK5SAbhWA4FPskI5jjaoJLad0AgKa06Fd5Og9GtAMk+B20EEu
+l5F7XXYS4WBrqdUfo9N4IxdsopNSIRU3kA4ye6LXnZLarbPhNKDL7UA11wGTlLvJISyB9ztMlwS
EZTfDjoteNFl1pVQJhkM18wbuiO1S1sI5GHaocehUUpFnjGm3wGUzKQKlap0GDHIDr2HoKfTGzTl
DinwfWOPkK1r6LBVRhsmKF9RcRqnaW+/qKp5l2NtOYE8cBTyPvkgw8VN5p0Ni8DKKfIOJvYfzpJK
wUOQoAMGoBvrAIl+ls3ABhFKp5n9ChMaT4y8ekEwZBtF7X0aBCBL/a1dqN/svnpOZeueKfzUJrSx
dNcCOSsRGQbr8K8BVfkE6ZgK7ZL7cuisFWQ9a2Yp6L72evnqVilQgLCTAezlNFSgShIYpaeh1CQ8
A5DbsV3EOP/+6z//+V/v/f/2PrJjFg9IIf+VNskxC9K6+sffxt9/Yccm/nT9/R9/Syr0O13nMCrz
5+9vJzic/JDyv2qvk8cER/uNUe59M987NF+LWnm7fnX986ur5u9XpyJtkmQX6qaCeo01HMctiHuT
P7u4eKVfHn10qBF2Q67SQgpfcrM+NZm5/bNLi/f55dJBpSO1EmND6UCzWfmZlq40KOrz61e3LoyK
9vvVJSVBETsq0bqOERxpydPlqJr3pgki16WfCMHp+o0uDb/6+408yZXdsIzUjVc1h6TT92GZ/eEI
Kb9fGlnFRu1zX93oMUfHypXWUoyt0vXnFtPjk0mpnk1KE9mmUFVtZZMl7rdcbeY+dQOqLisLJsgX
97gwNorz+wtEEkvN0axmg2ptjEQvVqaE8+vPf2FRKfbv19Y0xFRUaDNC5P0DixFtNg4xOuZEtuX1
O4in/GSEFDG1fpmgrUzXIm0yZRP79l5TxnWudzvNcimmZ9Sm/JWIetAR19dvd2HGKmfrmO4CuXFg
iLIXcvADCq2k8aVUgFNPsC3y767f5tI3OVvRpQINVA6tfKPJmSHP0IZNATPGozX7s+uL+/4yarpl
0H3JynxjKtGPOEXaDtvBL55dEYvqs09ytqr7qLGpY2DvbIT91k5qUF0VUvjdLi3iaaGGoLvaJXvH
JpZA8Lr0I5KIjeTP3kw81C9v5hUaFWsrGjYgYQ7IbaMVnVdfvNmlj3+21J2ozkxdCwZwtEhslOms
rGE9xdG8wJ/OOP7ZC5wtebklR9c0b9hYrHeMK8pgUdtYPl+/+oUFKZ8tdgtNsEKtpH5jeUOwrA0t
mLbaqK0Hp26+mFuXbnG+5uvCoh7XdJuGoAhJGUmNQX2Aiht98Ykv3eBsyfOFx6KUnZbDfU35EVfR
Cs1pq765PkQX1p58tsRtzY2qWqlazNHAsPZOj2fdiInK9atfenjx57/Mz6BV0BXRCx6+lry9VRvZ
Ihj8YllWHFD/7BZnizuyw7owtKrZhDmKnnWrrExaGEkeba5f/9IAna3v0OmTsiuVZmMaA9S+NpZQ
REO78vrVf0buT8KHfLaCS4S5MFsZ642f0Nh0FwLYEyYgf7tZlo5zGIdgv4AsRYvcCqdSPU6ZD7DT
0KANgLqqMxmU4vVnufSmZwvehk2If4uZoLImnzQZ0Ww9+7MDoXy2zCWvsqPWK4sNnZ5+TjqFYZc2
fLXMP98VKTr8PsuQOjbc1oQsXbsuCOWA9p3nIS0GqQ61IDB5WfcqaXiqq5HtfPHhPh8sxTlb93hj
jaoRNfkGa1NrkhkouNodSrR/8ikU52zR24oF1tViT/fS0Z7oNbC6JE2c6fWrX5h0inO26NNKb0MF
5YyNgl1tNrzZnP4bzlukUmvbv1Wr+uD6+2wYZ0WAcIW1RhliloCMrrx8VWn6Wqfvd/1ZPo8Q2Hj8
/u0apB2TpmVvDsdiH9nxunWVUy4UYq9fX780OcQH/CUE2aosa0NoZBtB4JQR8UyboZ4iz1faB2cw
ckxAdBOJAUrMXoRDMWR51CvHGEL8GpUa9KfTNqIygI/Zh4rQC5ST4ocJjIminuPFRuouItvV6HYF
jRPe1yO7znroxr56QGpfpnaHqFSCzLlD25C2o5o73GVIWwdNb2MM+yV0Zr1YAkA3wGL22jcklgLz
mOU5TeE+z/Ilen4BLZEOid0WnoasWli/oSeGS2bt96IuGXtQxSL8IUASP4F8CwJgvx0Whh5OCDDG
vOkoN2n92qdqCMB1HDvdhePqI7GFpfBQtG9JgcAEFmYpOKSfI/+fv+WY1c+c8z3LhzLw/PrsX/+5
/Mhu3pKP6r/Eb/3PT/3+O/+8z+jAJ+c/8ttvcN1/33f2Vr/99i80oYJ6uG0+yuH0gWhQ/d9ZsPjJ
/9+//Ovj51Xuh/zjH3+/ZwyJuJoXZOnf//4rkTYrMpPof7Jscf1//6V4x3/8ffo/d3+t8Hf+i666
9//83sdbVXMJRf8PXTcNy0boFBywyEO6j3/9jfYfti4rKnBsy3Ask8WZUov1//G3qv6HYSAl4Ziy
Sc6u6mwWVdb8+68UQzEtx3FU0+Kyyt///f7Hf20z//okn1cFPgtqtgYC4ve1Insg0fyylbdJhdu5
cCiOnn4ZiX/f6at6g7jy2SpEBzhJYeLKWwXo1Whi+Bbp86FzvyhnKJ+FEXH9s126tWrUEKJK3npv
jTlpvyMM07w2D+U3A1Qi9aJJzgshxfbkf5HrfRZWxA35FL+FFTkP1QaRnW3hjfNCFA2d7zpKkGAj
R2knKRQd24/rY3fpq5zty6mmoHOG4eZW8m7q6mjRAbx+YRHuz88e4h3OduUMQJ0aoPC7rZtq1iEw
4Ri3cObpZH6VQCoXnt0+25oDDe2MruDZk8d+V9NjQVp9Uj5h3xod41X+Cu9c9BG+X3+hn5WCT97I
PtuVCZzuIOc52mtNQk/aXLaBs+msbGVE7aGJoBbRv9J6b8Wbv6AbwhvnO0hcpxS+GCdVWtLJXYj+
cl7LuA4V3/ou/2KKiq37s0cTf/7LPoSWj91amSxveyN8HqBX1ExUCaA5BljLwbO/uM2lAT/b2pW4
VWo3Y8B9/1Ufn+R0fX1oL133LDSgWYqSbEVocIFA++2Pvnq8fuFL4yJu+Mu4gGLsEQjhgRuYU6Gc
TbX6KRO6Yw6A2PCLspV1YarbZ/HBqzP0K+IRkor2YWvjHmQKbfRh2kd72xfsAKRlI8RiraZDYk6D
fxVvMtlYeErzkETpfKALDqJs3lE8Bjw3jcZq3aT0eCx4VgVuMIjfN027TDxpHujpHt9l6j60Cd2u
XPUyyoy4RzsgMDWbeYb6Sx7Sy6ez08Yzv3zshydbCuZ13G2y6KGqXvM6nCGyfTPI6aFhnw/7bla7
Fgi8/qbrI5Qb1Ck+HfOe4oLi1Thglcushq/jbjtNWlKvmWIHsY+VrW4dRpS1peIFib1JXwbLMHhP
QLfVNsVnCycP9dvoPIWAVWutvL3+US+EY/ssOqYdxSF7DOVtND6Y6QPpShl8MV9+FpE/W0hn4TAM
21IIxshbOoWTZETxrPV/KBVyD9aHgaNL0WSTvmBpo1EToKDWgInMUzxb5XodRMZSTd4MbUCgB54z
9BHD0FdppG4bK6R8A8SzV4EwlLOhaefXB+PCVmGfhdm08oomL5nhbQupp90koOvRa5ykpCZZ+Txy
wo9064uY/ul5l6BunUVclmk/KlItbzXbfRpCZeG7FR3fV1Atk9GRUG37UEJri1/mYSi7mzah+4DT
q2daWy2owf0BG4ZchmvVE1KMr4WDFvRDSDqFC9pydFvUAIYX0KvTllJjptrTMIQuSkNXf9HRyTHr
BtA1ElIJuuL4DJUYhyBhNkmDey/CAg55cbUniTUxDpTvOuXRtaEPQgTKMDpLaG9eH/ML4co62wgw
Kmu6JmHMoWVPzBHdkGh5/crqhbltnQdyJR77RFLkraXizmw3U40jjaN/l8IXwOkhHfu2u9OLU42v
Q/isVBugFIjD4EGGrEcJ5jaw30fslRIww03RrcPgNgSOlY1YkasIllx/zEsDcLYPICioFcB+hy2H
5pWn1/tQer9+5QsB2zrbCZwgBElDp3lLpcDOGoxQ9hE98czeaGbwRdHl0hifbQqoEYaB07Hb1NIh
gKnoHkwn/WJkLp0VrbO9gF5CG1UDc6NcpOt2ra3Cg37UTsWMHuI8XQaL4an6at/5fNO3zuJgHudp
iKcDcVCSpyEgg9YApIvXl0JNdez+LNpaZxHRjFNAqBV3qfsnXfqQmhOx7PrH/rRUIMLJWfDKzM4c
Mw+Sg7TtNhCfZvli3Eb7YBlM83m3QOZqmiy6rf1VOVKMzCfR3TwLX4VT2Eh797wLkqyBLuHbWcNh
i2el+aj0/R5LZZrUr2UG6Q3B9ZAWvrN3o8cgQm46cKcBMBsEDKdNWwj9i6VaqPO4NbaG6SKSZM01
YWOYgggdnUnnWlNkCDZefYTgiC3DvQy9rkreQOXO7GRnjkKb0ML/lK17oXemgBF9sSmoYrZ99qJn
EUoiK09QI5a34c7dO4tgE95xc6DnNcdj6YeRTOSjftftzJXozQMikFZFhsXGDKyImUyib9c/sCru
99lznIUzMx8qYEcJAz6zl/ExOSGztgbyuNJW/bbfenMYKctw4c/wHFyoC3UH1dCaQrxNb+UVxN/F
9ee4cEATWe+vx8Dcd2NE2s2R1LOedF20aNsWJtE3xAb+bEswz+JWUY+jpLoR27APHX7denfXn/xC
PDTPYhU2HSHrnPNIFKhMF7S5nnUkYFUbYdBs/CJoXQjn5lnM0nVUcoPQBRfpvbeVMO38YlQuRUPz
PESFZd5hSiNvUcafRzfeypyGM2lazLDOWYKPnKJV8MU3vhDVzbM41fW+gqexit5wlS/ARuJWY21V
/eH6d9AvjdFZqIKvVVZawBgBNwDElE+hxc/BDS8QUNq6m36nLII36w7Uar3LF9E82CTTcnVEanNt
bBBznXtrmCfv1iadG9N+rm2KnXNrbYp7c4HA2jT8YsQvjIJxFuG8SHbBAzsjmRTMxIIE0HUnRvdV
E/3CdDTO4oos61ilDyWZDqZkVnTfy0cjEAqR41Ttvn8x1J/HDOMsZgSDljRWzz3y9rmTEkyDgi8G
59N2KvuNcRYHgiwum6EhDpSz6KZeN3sqo9N2E59sdpmvtuVLZQnjLBb4IxIrNkpbBD2oO1OQXjcn
saE1MxzSF9LOnF8fqIs3OgsOeU1aVzhIbHcb8zY+Fhtn0a+8ZcDMggt/qB++QgZcmPzGWYDonRIx
OVCIZEUImjjHyjxcf4VL0/UsPkhqji6yuLDngSUBUrLPk9P1S1/aA42zgBA3Q9C1nRAgX2JdvcyW
/gEu/dxZuOtyqyzDG5Ltebwn7V3Uy2jh77vtH3+Zs2ihOlWI4hHvpd6aS3lfLY1tu0W9bxPdS0SA
9KF/uf6Wl+bAz0zt1wpHgr1RnfOW6rLetffOIpknS2cKy+PG35ItLeyvFo8IIZ/s5frZ2sdJryqL
gjv1C2vR7c3pMG8X5c5dNstgmc+jtbaMju1pfPA3X43jhXmnn4WCCKPHrqy4ZeLd9tpr0X1cH7UL
004/iwPIOgau6RAlu3ijd3jN5IfYG77YTRWxKj4bKHHXXz4JuvoFro1sFcOym487PJgevD2iIDt9
kd5SFJB219/i0vH55171y41izx8RSdfHrVBVjifdyX10tsWDvU5X/Y/0Bi335F3Zl3v85L+Ybpfm
wFkg8HEMS62agcvAn/hDOJeFjDr899LAawAjsFgIs6XWF3Pu0vc/Cw9e7btBmHE7Uz60/WME+ej6
0OliIX72jc6CQ95WRQsAnjx7Us+SyXecM/mH3tnkmzLxZ9Xkg7oJZ5We/04nT9Bd+ceemRxc8gn/
TOOlP69W1eo7BhkTbdJ98WAXJ89Z5Ej8AG5ZpI1b7Q5rhXFNl3aOzu68ejaf21P+oH6RC10KHJr4
xL9MngYPj6bQuVG36RfDPrwDfV9uo52ywXn8wT7F0+Tp+mCr4nN9MtjaWeTQRqWQwP6i/DIv1+lR
2x2Aza/ChXk0ThUjam2cZThHP+AuvMU566FZfXFjcYPPbnwWP5A3UOBsOv32cYui0LybPj4mfObX
ZI4e08JfwPydB9N6Ek+a2csDfZxpzAN8GQguTDLtLMzYfprZRcYQj86bZAnGPKqbJYrAcTCrvGdY
fjqslaA+Xn/dC1FNO4s7kVIqbltarBZjmwzQvI9K+u3PLn120kiKLgeJRKQJaTmPLmoYwzbNjS+O
7opYdZ99p7OwEiWugzg5Z3fVlqffvo0sun5a5IjpT/z5nwD1OPxpYnb+MuFDDZ1nqC3ELsQFzJmq
r6+PzYUgpZ2FkhpRzNRFDXmr2zZksF3g/1/OzqvHViSJ1r8oJUziXvFsv8tXvaCyeJd4fv1d1L1X
qmaKQjoa9bSmpw9sIDMyMnLF+l7+7cKLUDCKIF8jk8SFSyDFPb/ZKLusjBNhMfOZ2GYxPKCnfR7u
U/Sekdyqq2EjgK1dfDHXGQ1qUZvjlwpTRAG2QF10hcf6xoIwn2D/NlKExYxGO30fgKCAjMDvdrEk
G6EGNX3mtpDn8wkP6vQ9YJw6EAsQ/2MqK7CQ429SQN2IB29yY9IidIXtoijY+EVrP2gxx6M2KojI
8INa7dIWXz6keVAwu/D9gTlnDgbJYyNuLg5rN1vM8A4sx7LN0nEvwXJ3R6IXEUaAk/ramPM2IzMm
R86eU2QDI7ZnUJqLjqqj0GX+PR7XPu0iCKAPUwrLFI8aZTs/fQvaJxj//NulFwGgqXG42s5DEvgk
wwcePUtvIvQ3/H31tQXo+5//mPqpIosQBYKTLMDfl8C6cupCq5jxf6CLoCHGqpH9oUkNFlmPwtjC
oxP8oSCwSjDJegr7nlLRJQE+3Xx0KnJipjEO5Yjs0VDceLfzO/wlAgqLIAIn5xo6Icz1kMOpUewN
41aqszplFmEETU6w2We4dGGVZmMWJ2qxW8Wtj3B/0Z3Q5Q4wbt9lZnmMNuL5PPZ/eZjvX/LjddOp
8EHfmu84nuXxLgZiSIaVbLP1SN+z/bcbLIJMFbMxl+fI2GOsR/Qq1YU5MDeG+Jqovk7C2tHE5I3k
sJrmJyuTvnLlju9tHof0UQZeS/+qdtRLglOUHOmUWUKDpncaOjB49ypOOYbdG6Mb6c/a21iELAZo
n1ajF2sPPRj60O/y7CPj0QzIixshd2XsLIX0OLNsqxquN3sexkJD80r6DRnK2gbju6z340OmkgTo
GpePewABbFiPHoCBsEITSFWjN5n1eIAvktP+27L0naj+uNnEw0dhLFErVroOHl0fYfPgt8PG/FoL
Ad/59o+rR2kJbEuMrwAwsEV3pcc831F35SVxI0s14ZH9pD7BncSbLF9/jcytgtzax1lkHSIvTQw8
q2kPbrmBdktDFZqN776WNn3/8x/PVKWZytOqwOexfAcNM4ZiSY6vn0pHtf6OnKu3WAQPDWiEWgZk
Ea8NjmD3wj2Ouy3OrG/5e23j06zdYymkJ5BDwISXzvcAVfOxviLwWpMFl8bte6zsBLhFxNDiBI2z
lT/sOyyVOLiJLQI/mT4jcF2GVTh8wE14N5uZ3e5n49xcAMmwuUgbj7iycnKLEFBKZdCwBoqFDkGK
PHd5Y6lscje+0coQW6rs2xg93WE/IMA4gw2HNtM3fXylztq9Jmart1vDbV6Mf4m63DL7GLEHKHLc
Z44GZ3AQTeRTDpBWOkP9evM289D67TbzY/4Y1YPfBBgS8+MYuVkZmaMYDHfINwf12tdYJBs9R6KS
wcoL+e9lkISXSn71u/rp76+xJpH4H829LP6/Ce8DDF+pz7D/B/XkysO2JKiDa1FBY1rBbPaEFUqH
qNcK1c9+hqVxA4C4nK5FuRXw0PjcxWlnVPkxEu7K4Tpp8GaDVRx/N8YQPkB+osACb4gHiwBeguZV
DxWncxDB595tBbRwjW4dkCNB2/KowNpCDeGGjYRn2o0dNUh9n2GxADwBJkEw29h4+O9mtN++3SKN
gcVCxsBgm4fI6DC7MaHq1jOrcHCyaFZm4qm6aEgGw4nH36+bXxstiwClaFFUjQGHs0SagU93G4Sg
/EitnbbvgAfDXxo2ft0LoLQbs+D3yQaPmP+OTtiwNX6OPvC9SkAegY32VjHv9zSBLjX/SdRzMG8i
KPzooyHa4E7sJx1+NEfVBEDQoHs4zxDvuvHa5rj3vx+KLnsAFG1IAl/C3WBIbI2GYGDTXTjKDffs
24cD5CR674bH6u3v2/0+4yAx/u9LI1nMj+k8LHJ4Zsgjng2N1CLapv++/MriTpfSYjGbAhngw/lc
B43jZmxWx/CsevSSOdmRWJqhOIEhWpmdHtWb8BMZfbERfOcI/tt7XAQrmZa5LLBp2PPQdVKYf+Bw
zOjZXcp/SWi4//v5VqYVXQqQtbQRsWtBRXn+Vp1JDc2GE5ULEroFjyOn8qDVc+J9aWwV+9c+mPDf
D1aBBN8xihfKTxcFQgWuEsGW7raeZ22sL8JEAmFTJid4Hvk6mMMB1cC38ty578BHe/VlvB2O8LS0
/3554tqMXUQIPy2hL23aca/Er2lUHODrKGY1SEN3qnwPRLgN0zlTYC24vg0cxOVjpaJdXZK9CHw2
INc9nEc6WZjsq5HHoB3tBtQ1WcuuYLeaGXsPU/BM889hACrqpAgWD8/GCRitruHgFjeZFM5Hfz8K
zH9+H25LxTOsvDpgelFdgfGdOQUgUYFmCZSH2aUvsQ/zq+qjFQJHGGF0Dw8meAfpYYqOUW12vYZt
VuEVsOTUxLdEiLwQzV1iyeyiQHLHv9YA5yStMTSwjp2MTJGsJu5BtvFaEph9Hjsha+DNj77T7q7i
LlqSWlJ1y8mdHqQfQDDrrOduhpG3+aC8BjAIT1Le5kAeCaH1l4lsw/ALqnx4eEfVRUyAduSoWSfP
fbQHuN6KVGCmPmBkbCZ5gSPrc+k/AlsAtiBMLFCchzMIjCB0NX/myWCUzSHPdwCc67NlNwwJpQgi
zAYedqXeohMznCkOlWqIAcQS6f0kXRR44YLrforBZCgzDf6LZ38EjCSgVgJEUas+RMEJYxJOSYlV
140lth6tcyOFqVWmNq4Kl85BJtYUCEZZzexxVI/5hy5UL+ilgCeN8k/7IBQN/zv3phBGqtVcClDr
Q6cco+apphvR6vf6EVUXeSgE+ZUEI1RkwQmF5QiHbTnsJ8pj0fvGCGfusMx2vfpv9SKqLqK+LyYF
mjDGYZ/nz1l8lNBpqPTPf0+FlQiiLnJRlY/KqSswqf0I9MeCM9XibmSVIcPT/N/usIjsddtxwMQi
BNbTua5e5MTro9d0qyggrESlpWZcQM8q2owQAsEjN0cD3jc60SucOMV2YBED1GqnN+FJiNOIyATo
DCdMcBnbeLa1BXMpoebhOyomJe4eHkKvxo543jYQg+A8RLPKfWVKzjNwWwbOROatMNkY2qtPvQj8
vSi0EkyOUC01BnO0gn11E7kAD+vviiF4MIec7+gbiLsmbLlNwSWbG/GVlfp/hNJlyficBSOsOlsT
rqWgwePFcxl8XG7iEd6Wfw+btRC9lEgz0nYUxSUIhZqnPnjmqovfczoOepAeSDrj0SqUPkTt19+3
W1mol1JkWBy3qHKhQpPljtICWgA/Ryj/ttLElZe2lCO3Y1XkNKzHveYKDm9TI7U7VzrlbukGB9EB
Q83yT8mjePf306xkpd8NFj+2fnySimjgxnkdF5UnGAi5TYTtAjR76CN3QzEAXzHd+E7fZjS/ZG5L
pbFcRE2H/vFpr4gHFese0Xj0MV7yihjomLZL7a3vD2oEV538jH5OHWsdpMl6DZP8IgI5YLRna9q8
BwKs1yypA+is+1A6/wjEkZXTxmFYfOtWNjOFt9Lk0Of1Rkaz0qQAk53/rhCDPOSiCq3qXpHfZ1uG
Gi2YdSYY7aQaefimtljx0TcclyGIQrdCdpbLD6KC0KCMaP9GbwoQQUJS7VGWBEoa/mbgbwBiB3PE
IT3JnAuiw0bGshLllmroYSAq0xoc7FEI/YgubiqH5736b19P+O8rmKgfFMjR5v2LsAPcFZkwGImH
1hShGQZoc+OUfGXBXIqfIYpUU6VH9a4s7+C1NXAWGFjRZA88XF89v/D+Hvdrr2mRogKAGoZw/cZB
se9VDAZcyHD+vvJa9ruUPAcA57Ke4AkU8iKzV1ggaujFY9pLWnhKcRUau/bRiqkAWvAwwjW2CSKn
iOGpgJaLIYLLZFefQh7HIAqsA9BqEfrtEyWvfi0bcB60gFs2NDU9F5kt+RU6hzSDwqoifoilUW+R
W/39GCsvSF7kRA1VBn8k3LTXOBRNfBvnMH9feKXhgsqLlMhP///7KU3OQb0C28dkB/LTabiBLdB0
6nbIhU3Y9um5Q08E8k/xzGzV0jY+/UoAX0qT1ZCPSTtne2365de96Zde0F7+fri1t7ZIkvwGvb5h
NYc49T0vLmQr+eK/Wwx+mX5LWfLUcAD5aNjQM14AIqHQA3aT9C8Zf4Z1npgEszr5LWewxnZ5/5KW
L1cJnBhAt+5HcEWiU1oC4foiViMaqIDKANwVf1MmzhFmOzZiBOMX3A/hhfGa9pWBJieITZ+HBgg5
BmaLU1dOHMBPTkOPulYYkdqavGy0zAi+im4fsTs5wFbN7ywCq7kafnnjp0/g1rcL2ZWXcBBj8iXy
0X2ZH7npCAZoM342zC2pzZNnObmNpgup68hm/VOlRkDDFQ8aX11IkJx7GloSHA1k8A345pB1rqIk
VwmpSx3DG9MW7pj8PPbnOH4cWwvNWFp8K6kvDTsw2Qy6R+4OAQU7HVAkVdlWR9RpgZ9pfVgjQJuI
CdrcRDAQFn3ADo5TvKeQfQ/AJp1lYMnkYwynukZUTZHCXr9DJ5Vv1CjIB2+wJYRjBzwpmru+2cNe
EIz0qLzgJY7lAebeU4vNdXDh8tsJsDff48gpyd0gO5TVeaxuo8oDMgKcULMH5WVQ7SH24CypxABT
wDmvPydCAAPe+4TuS/Ejx844jQ9Tftt3lVmVJp07EuuPULVAaBepakiDcgKP42nk85dQfgyx7avJ
Fc9P24+/B/eKthxGc/9dAmIh5USgpJCg72oLi58DF6Tz8JgYogN9tdU41JW2NgMrh6h0bo7/WZSu
xyGeomk+5jdwfISbpbfKW/s5Pcqmdkwug6Puw138Ij6HTr2xWVvJvegiVw47MeZBHkFqB/vcFNxS
fcReWAngEErhWNyEGy9yJQJ9S+R+JF1BL46t2oQ41tfARBtzg0Zvufrwb19pKTMr6kniSgVfCR6+
3ngqdtluQPaoOaIR71V3dMFjd/6+10q3CV3qzEjhB1Oh4l4AV5qZSx57ByovY/5PbUw6+Md6rvPG
fWYDUOFGZmQDVmrhL2w4iPn3j1h5m+JiPYFnMgh2QFugveSZ0UafBgB+NvdP83D7Le4uxnwXiH1V
cFjNw8Ng4yALZzA+RIma8cn22g3SUAvTzxDMBo0VqhU9tv/iBaaKdNnIQTMUvIoBN+6FXaIdp2Bj
kK8c5dNl20aFRtIwCAeMD7QoakiToxjmrPCGQS1VRFLaj3f95MbVLVDXR3E6EOWZSO/8BDUm54XF
Q4AqK8exU5ij0U4BgqJ+gIeKQZgKtxWHimwjkVpbSxcpms81YATyENdlQ6dLgc0FG5WMlQsvOzaq
Cd7JMdpq9yPoP+UIlBRYYn+PxRXHArps14gqMWlZ3Ux74ko6qCsYMG+z5hEy1n0EXStDnT/5ri58
bFWO+ZXKzLJ9A97AOVVKlCjR8m1qT6BW/9/0nJqtXR2UnWrX53y3VWP6Vp//MiOWLR0JLGL/r8Yy
gBIZIwl4+BcG1qCG75/BjzV/K+kl0kqdJWe8D5T+KrPwYYDDmXIZ6Vn45cOZZoBBOdK9ZsLh0fhe
Ai0D7nzY6wo4rvC8K8sjqU+aAJTTBJMxdNt3aWKO6XSYGLDQAigNKij3xKAckMb0reXewvoyURut
hkpwlsRTGCHN2LLWWBsyi7xOk8nIZ/6sp61uaLhHwXBrwMxx5Le3Od/xx1oQdwOf0ACjfB4uc/MK
WJVWbBao0Pg47Z2VsvCVcDoHSLmdb4g4XP43oQRd9piIkiwSoIywB+Lei/AiF/zGzF0pKkiLpXtU
05K0sMvei++j9NgWhqT2TnDHw1wdzn0bb24l7C+bTfJ2CLi+HpGMqMhJR+S/+WOHSPH3RF47AJIW
0SfMQxHAFTqg1bfSWajsaQ/negUEoAA3qdRPVKOBZm2w52IwdWfiDAYBGhTeNIwUlwb89hEs93Zm
MgBqZ/79s1be7PcR+I/RMqHRLEPX47hX4R5XKehzfoRraNAiaYxLL7n9+y4rXVt02XgS9H5CJR7L
OkO7iWg3Z3aG36JeeUDvnLONTqQV4T1d9poEsBcvRYa75AdowHbz2RrSbJytoRBpE28zSZk/2S9T
bNl7EhEyjXGCTFJ8AhN+z7si/gqu6Tn7jE/ZBYm+Oxw5tzwqnmaSu413uDI+6SJkFCLAGqTA04Hv
cFDsufOtc0FKMOAWbwhuugNF2rf+vtl3hvrbIy6iCJgjbRm2eESZffhdaWjyvQraWAmSiwIHee1Z
KzwtRqkbtTYaXtUQ1mXJpzrcSDjkgSEltoqcLTGYzA/3grwTA7SbDMcCDvpaPcJJ+4k2HVzjz4RU
qCpFVp+fmvxxEk5TcQkVi8I9hXdG9GDXyV3cv47FltRmfoBfHmwp6BdBRQInvsX5SZMdQ1GzVGWr
B3flAy3F++Adwr5OQN4oi8/5hC4INO5s+gmu9MKB0/DfuC5KgK3U89XnuD7Ykz1agBrrsFs1YEtj
MIiFehPKW+QD7PusId08Sl57Z/NS8yNICCUNmiqaEzyg4comMmDMvjHQ1sLiUtIf+YU0gLQzR4bK
AjzcCo3BhScyThJqU9VPEhJ7Zmy5cq1syJZCf4VDoqYU0A0BIY2zRLByTZwU81vK+bUXtYjxgzam
QA/jYbL2DZTzMdhSlqz87qXefyKMaZXQYtPgSTaUsRaUr0667wxU8/QvHLsefUvdbLNY+yjfu7Mf
Hxxm+qh+c8l8u/IgPaEz2sxxqoVGW0uwa4/pncXZKELjPOvveLMiIKTLpgCA78ZaVOJZMVbrd4EO
ZQ4++z2YWFvr70rQ/q7E/3imqJUYB/ztuH94Ifp50A+lHusbRzgrNebvyuSPa/dw8JtSimtzOAMM
9M/n0/2WOkpaGVPf53A/rg3Xf6KWcLbY9+AtBPFY6zIfv6p8C56pBuzesY6u2H9ZatEbRekDYgMt
ECBW4OaVsBHUa1hSjvE1BChMhXdVdtTCl2F8HSozq8a9DAW9NGRWOWoTjDyJVfKI1rTbSRn02MXU
RDofhYWR9OiBLm41WXZhL+7KsaSPyWSLfXPuUpAbFDdgI5z7RhGwh9aTA9RAMxTwchSvJtEJE8Ee
QumOovEDqJtcdgtx6w19q4t/CenfEfPHG+LbesjiHm//6eXtLrA+Hw+7UL8NoJvcGJxznPvtBsJ/
41/BaZwYahGGztNLpN84jnO4//r4++IrCZiwKBHRutSqtgshbZk0c9TOSvoE6qMVpm80/5imjbrK
WvxYBCap8cWqr9B1koNAV065XRAIR2Kcysk36fj096Os5V/LpoEIwlI6xPgQe9RM9Vqf8K4mhKhd
bmy8rRU5O/2OWD++dcL7Mk1m4SeM4I3Az2w58jr06KcmsfgYyNoSbBnYtiHHHrAWzhHqH3c33z/p
x61JzUkyBRhxr4mNFWgzpG1jgK0kDt/78B9XrtqeDRya3feJf6sO8POVwCiBo9bGZ5mH6S/Dd9kC
AOGeMPAtfrjMO4EN6YgC+MptdCdMJ3m0vzLN+cfK2fcM/fEggjKNYTAE6DFUYCWLmo+EJG7wtypY
38vdb0+ySEQyv6oBbsIAK83OBhbQw3/PlUGdQv7Yw8sDZnnY41Kz2TF0s8Mez0aNUn+FOTae0d94
oSvR/nuT8+MpyQhqF/Fxou6rPo45ODMSr8OAbjUox3oMPlkGInHcVCOsjY5FhAjaYpK7GvoAQdwJ
4LmnYPop5J4QxZjQopZlTK8AxJRKZsbRYJUNZ3J+Z+TxQ+KbG0NoJQLyi/ghykXf1xEiYGM+vZ3v
bi7Pqn5/uzGpvxPkXz7rsnuAAbecaSViYJn7jhSgIME/hGJ8EvMnTvscitFIwDWm8DHOqWSVEE6D
u60DyUYkAbix3RT2ptbALxbdmyL/QNUBvXUe6d/z+CYZumct9PVEk/c+37313WtS30KLwKExO+ot
WGfrcatubEG/txH/+yjiMo8JIeT3/VLr97H4IBK4BEJv4APanakfnULgEeUymD7yoHjlGCEaBGng
AqN3CedH2q5MZMDDX2OBQokQ10CM9ju+FHA0E7txgWMLnCjh0KjKJ2NEk35TDo4MY8BSLHXNv9WA
8JOIk/bElBve4KOtJpXflyi0rP53+asS6O1E3sczcQyHUxBPYOEo8wtRJ31mzyXKtGHrRn+NVOIy
j8JamAtaiztR9pCG6OGP8619xsoIXnaPxBns5EWJYc/OXyThNq6eBeAnGTxW+zE+svCTsGNW8wbr
nFb0IuHm75mzsvAu20biUIJHQYytUwY+MM59JESm8jbV9oCZbawea8sut/g+o6TKDWYobNd0Zg7m
pH9+viO7vb/dkBD9/lXosmmEsbhOU1Ed9rHmowZ105CNk/u1IzluvuOPSFoEU6T4/fcvn/P+2ESS
iawBOw1ULGU9t1L9hM2fNe7/zWKKcosVpIKnNjChKPJFfapz+esw3Bf/ZkmCOvF/n0YLWnDuxHnX
JN3E4n083MvVRv62sgZwizWgLhMubtIJJjv8WZhaU1VuWB6Yf4/RtaRqSV+oAbAYJQHLNkroKBfH
9uSqs+7eeX++Dy3iBWdy2aos/f4k4rL5gmUjKzseH6DpdiLs8FOvEu43nmPt2nMA+zGcWJSyBkbO
OCuJiMX1oh4C9C5yDwymI1PeGawFEjiC71dEbZX/0CoKakKxE7r2WPDTRnbw+2wRl20ZsRrwgI9j
q86pT6R4yLZwO2vXXczyiIt4LeDxcEL5kItemLl/vzVB/Q7kvyxay94L2tM8S0ET2WuYf8xsMwdW
huAWkgPQXThXGZ6Dm6qxK+lEfQM4zDLRCTaWgw7xmdxZRW0H6kWMTQE6ttAlIQhTFm3NVHwtKic9
RG7RH6tkJ6umgl4HzWlVAxi/JnASoHsjHdBxUcO2UYcehH+XAsMv3Di22tBQZIOEH4zfN/5H2Onk
TY33dWy2VBfuY8CpBVsbD5l2F8Nc5asCj1mBq4UFEROg9cI1/mD0vrBYbw3nnn8qUV3Cpqdx5K8K
Gjno/+D4KHlifI7BHIeLYabqNQHvtmZGe+qbQ6oaHcHT6RVShFIXIFK/xBI0vdBI8F5wGdpL7utl
e0IFEYCKVLZakTlT0TpksqtYcKs7EfT0ayByLh1gV8YXh+5h/FJEcMy/IDEUnhqtt8k7zkjL8ZDK
N3KQYzogpzSkafR49q5oHRhkhxL+bMVB+eoqC6iwNN7Flz6ADhCkbHPylBs4B1XVRZLfOfyxTLAY
fHrhJXsHkGYKqz5yo+aik0uv5UW4tk5cWZgQ7C4uXGStsgRBPui1IGPrJZKV+kWMbQBYocLXKkvA
lcEmrj9U+KP7Jv5cDF0NxLc6pCfZDX5Yf8IJTIjzaiDr7uBiOqATATbGNSTjXhZYQg8SLhyEP/te
MzXlacC0TIRDgJrbJDn8V1LuAqjw4D9nSx98Aa8JQ3irbe5AE0O5xoqRu9qBr3Qtt3r4TArHSTGC
7tpXL0kPz4vDGF672mGNSxg8O/VUMKvcjCaLEbe/1qOe3QR21zxNgZWGwMTq4XOAZgCmT6E5FWZ/
k++1x0o9x7wx/4LKAaOcPg0vXWgwYvUXqTmp8ERGb4MAcHHnpr2p5B6vmQo9Q20qSlZFTenRD2H5
XZ3oCESKrWh68Rahq32yRmxSE7cH11QXeHiIoUQidJ462I1vwM2zr0xySiGV1gwQ/5rCkwd30Nyg
fsgxgpJdjYe+gf60Zu9+BmS9DqcM7dD4elF8AGczcnq7i6BuN8f8IcH5TYME8MH3QU0FHOio0nNZ
eZMf6FV8rVF3Uc0YLvaZHidOXhzCxOx4vVMfUDySHlG2D59kuNtVzpiZ8XuNwR+AJWLWk4VD077A
H8Tk0Xn/HFxZa4S1CarpWEHEYg4YOdKNpgDP6UBMhP9JghvJhgopzAwehDPeDADq6yz5NX1KYHKr
eL2C6ecKXwXsPy7A3etqgrehB4/aG87PA2YokoHmMl+7lSdr6DCd8BEOUn1XpxaGqwCHp4+i93x8
61TXnsDsqiqda49s/sEGbhA+dfxHWbvT4PgPoIaBTVo7gMpmn6mnRA6nGDgiSj7mls7xik8BODFm
i9Q4DTUqEQYzt0TQ5dZk/D0QZyBSIz75rhp+ynCmLsKPAR6rNdwmJEBnrS6yhaIFhNmoIqOH7Cq0
CXei9UsO8T/409IxEBw4GcBASK2dKjMqtMdoOMU8VZ0BmwiMob49l7VB0JCDf4cHoMjw7bqdxfwg
6xFdALRoSLxp8upOVzpT5ROjjg+DcIV3o0S8IruKKrzQznW/L2Kri73kGrzHqqGiQCjqVEQUcKSD
0tn4GSVgWIEpMk9CsAdRB6XWvSoaKk7YK0MQIZdGY48uje4Yn2jixPKHX47Y3u47qEbRv4NKc/U4
QzsRCOqnVDTb+yFDBDIUH+ojOD66ogLrb5uDI5Sqy6/wsUeg4T7l0eD3MdPnP/fYfbQPGUS/Eyzw
Lfwu7cwdNXCueWtqjHx8UEQX/U7xm7IHd/oJQ6ARIUTUEfRIfs/BsvOLKiY7g9xLmZ65lOjde69Y
YW8w9DsUu+Q1PBcY2YmrQREwGH1j5cmOKk4G8Ds7TyAqyy+prze5Pgnm5PqCMd5XaCbvbxV2kw27
iMB2/VNOsKtqUl0dL5V236EbQNwnN+QACMEdjGMM/IuJbCjzKokUdnzKsEETytcpPZQSJAYHxizp
Bqz7x/BjFPbV4LKPqTUwz2HBZvYJkH9BqY+jZOQNKrElxrjIdBomaMGCFSRrTU4RjV5CAoO532g4
MwUeCOQBK5qXhprpvAjD4yC3a/CxW/zQtEUUlJmTQsbXRogXwqALwp4B/9Mln0oVnSiO1SKk8pJ8
nWCPTzvfkFMZa/BrOji0icymlVzICM7ZaNacWeG0wYrpbSWfmug9Sh66+CAFt35wGzSHyL/6mdOi
wQqQybE9FcV9mZwE1cnS/TDtiu4Oy701VXbHmUyzjFY6deSYja0RACWeIkTU2oFOjTlppyqFkwvW
RPRWD1ByDPmXKjxP/JvgP6uq0/nPo//Mt18p/j+Fd7i2sKKi243pJfGtTDmEyjtFV0O5KwQopIMP
5CQh15o+fpugIunTrCw4F+giHiLYxGFaidzJx2Y8LTKTV+9x5GEHQFcmWIAV/7OGsmSAkW4LgaZ6
N/nHRCiP4QgzuQSyrST3pvaGEyl+ae9MQ+FoMGrsnBT+GrnTlKlR0N6jFOvI2whccaxV9tSWt8Bp
G3mOnc7w1pPaQ2nOavCeseCTesdXnMsNjQMTDa/OoZvSMqNXJWfgmDGmssfaTx/Pji5Z0NHPqajt
+a5vdAVuFKnCG22LuEsl8DFknXF3APfpDRF1n8gHLbpI9Kxwl5RHvMEioBAVliqZEUb0WKrkHNbE
VRv0G4x3oMeraYw1qDlIGAd9yptkANSTN8IYDwJP2qz8YEOCNCB1cEZkqJNqSnDQHyc4smHFDXxq
Bki8cwnNaaTXeShNWZrbfHvueuijULVA/45bJu8pTw0ay7uKoYZXqXrP8Kn8zCjEl4hAG5wWutJ2
eia0uhpgmZUqQ2SHBM+sZa80/8qL3uxawVFUjJhJ3OfRd4FMSQWr7pCOIjGR2zuxjlytfQmbs5bv
AYHWacYb8QDSl/paZSVaH3lgm2MzVWNLYKpdJg+JUJhRe+Vo9Rgp3euoKRg+5DiUgQAhrQo/W8Q3
LAA+a92YS40o4J+FXMRJdvAQiIqeDnj89iii1zAMiFNmvh2GmGyJHgSJnaD8DmkMm2Ahhydvq9yo
hnBX4A8KDTNoFToy8y0SPBZZdehiK0lOU30nkpc8vPZgkEXoyGRghEoD1k1+V3HsXGveIKhnHK1Y
MMHBd3woMYBTdi+EjyGeuevv5VpxRlC9VHDpJfkpxCQVwtzS0BcsA77si6U55TzU2IkT4uI+xYLK
OZzoTPVJIOhvm/8Bf698l0x4N1FVoLJBadBQRAuK+0h8yRkM/2FiwsGiiHzBkEcvqitPzsrw0pYf
jQT+pdtmzGuaaxm8A82s+/FtoQS2zHsTeyH856Ao+3AOgN2xlHGlLsfZ0oMS7nnlyHDmJIkPROiN
Uex1yj40f6dONwJ2rKisUHIolV3aXQk6H8rEKAASmmn3KbjnE8TUfg/r9gESUpk3e7ipJzuxfB7j
CxWwkUBPu5+9tS1iREV1MnwN00mIHzr+0jWD3pPejGBrlwaDV4rIDEOELu2oSIDexXC4G+v7rgMs
GDHP7z7S4MTQyYruoq5DqU891hD/cgWsKHmcyOFsvpjL47GfG3Vy2xTUqqAqS+cUEF9gHKJD0z4M
8U0Gi/P0wDcQke/DIcKUn79Fi/jlQ45PHkocXfOvwMxkwSGfHib5Qof7hDwXaGcmb0UE7Ms+ZY8y
/1zJPBKAI+N5m1XPPezi5lO/sfItH27uwifHQr1t6WcdhG4WBl6FtyY0RO8l5OnIluWY7FnzGnTE
LBjV6xTeYZzmqngrUpjhhSoeJ/WHDKKkqcqtaqrOmorqI04CQBMJvUZMnELytOysia3OYQgG0YA5
g2VZqx3SS4ag9HaEMJkgdPTzMaJyU41o3lAwQV6KEEqT0Wr5zp4j+5hiBvfsVMAZG+gWt4AeJQq/
En8ftujvfhm5pzjaS+NDKuK3Ia2tg9gJys8svvbDccAeBfzdZhCBeTpU/4ez89htHIvW9RMRYA5T
kqKo7JwmhO2ymXPm059PjTto6LRKF2dQcHehYInk5t5r/esPCfv5yP1IiAObtyO1j0wAbxlWrsHO
NQd/EpWuUZPsSv2qUhA8TLJJXeyI57BUpNTjQQ5eJ/UUY9dRbpIRZVF+UnvJniUZM7tTRkaRPm8l
oTzOSn/IhckvAYflMXJnFNFGErlSuaANnZmtd7W9VMxJy/ahopjq2w4EGDBmSb+6qfanfmVIPSUx
WSBBvc/H0ZbVbwtmTCBVq1ab7MZ4j6BJkhTomh1RI+TCy8HnPP2KBUwy+VuWNpZEeakecPM8KvQs
Ku5MjJe3XQuHtJqcpiodU12PVuKNXedI0uQk2Q7PLfTSM0cJ0hn9tVYib6hFdwn+6IAAGWVqqfJG
VS96vS3Kl96I/IVeRARfadryNJ5F491E9tCxCqL1QAsxdEyaZcuJK3mV692jaUTE9Ki8iLJT080u
3ejLWe3pWbcSqRoPbYfwklxhE7wh6RgtUiss0Rok14o42+f4ORpwHrK2aX/QZl6acaJePnTTszUe
rdzvWgyck/Aua0Ou6gXzRBIg6PMTxaPVS5VhHy8BOn9Y5K2wp40OmSQYG2EqnLA2VxPTOFiqNJyK
lwqzW6vqW885mgNzCKpOyTkXpMidRetumxl3wiyT8+wF7Z1apxvd6N7UsXTJXAHAS1H2tY7V75V5
oqn6nqs1xVE1d3iaGU40nqYBY3qOw54e2Shq+qzhri3zHfG4tmwpKyFBc6NPjog6cZkepjxaZ03I
x0vbQTV8tV62CxVuqd1FjXSnasVaqBXSrPptWqi0O/S5zW6gCkGSBVW5dpZocuvc3Ew6Fsc5xREz
EbWhzZETFyqAwG6bnDmRigiIILpK4Gex5HRCe9ebVD61foiNAoV95FsL96mXSJ80nRa0LSxMuk04
ShQjiQQTtc7wqyy2qlSspk7YjnHwMo3RmzGObjtkjpr2ZAhltsaJLpWG3ZfyJkR0oM7sRjB/8WTI
wsxpcYdLq+FUKhVU3o5vVzlLz/4xBraiTDjWiS+WUL+NFAeEqoHHLHaXsxm9tQplapzbkjSucDHx
jbM9QP8SlQ0jml2VCnZU42chvGb8jTKQqNy9y+xQdbYOupeujLdZNrwr1naaN5n0KgjKShO21rSq
5cyddYWd5bkN0q3VG84YfSfAGV1uEv1luXlm+SXWE8bJUGgLF8xzVXMlpwrtZ+FYKZYToegP9NN5
CIvL0r0pxnt8rI8zW40ytn6vDW4kY3Klyf6iFHYIMaOevYCMoZq1ouU/ZkhRvBjr8zagiaBgZcqU
Okin177XX8MWh3assoNHrZYcI+sOuRrdkejomvpbUa/N6rwV1j7WfOu+BTFqZ+MpxzQRof5BCU88
LTtc2EC4G21DH6+EXkD/JFXHBg2qKH6U+LIIyVTSFJ+HdH+MGB7AhDkhQqlSjr0BFFYQMxwKRi63
QRw/jPtGpq6TTX8I2DPmdFXw1KrluSipzdrF08bHzJRXYfndFcsjtdijiEtoO1nOBDdWF7iNHrF8
sMMN0RYHySumTWD1+GlMjjZucgOanLEfgoEt0HJk+b220lVvDY5ljE6BADgKJtucfo0ISiXolTCE
362s7AewtIjwRotIrk4WtkS98pXP0XCx1wrRSi/0p4TqIBatUzAujmQdknwvBdpOLOmeu5+a7isQ
OnfQM2fpaGgmlSM/diVDQcr5ruIlVohOlw776mytAdBoBfcNmCrJ6n6mZG6QKm5Zjw7GYH7cyXav
aScjeoms2dYk4dAuqlNVxxpysOIZxTHE9xng1qIWjV809X7J3pnYjvNDWel2pGXyPqlSN5G07Tiq
j/OgHAOa3rTM7rACRwzW2em5ul+kjyZI/yn+uzQ8KKm80fXhTcOWQe6ZvQpjaE+sSKmiTqvu6sSC
VRRDHj5vGryyfeUlquBp2nA/QNzmk4FL0cDl1LdGcCgjOrhkJXXzXh4bR5QyYt3FrSoD95S05KJQ
eBNyPHU/6OZKrzgkptluFsOVRhr9FJuLSWfvH09aU+5bUFkDfGY5icm8Geh3FEuA0Fc7YqfdZ0AJ
Vkb1WLQVkXrlXpQDsBdpayr1UVR1/JwXgSrJODbcojH8sWi7pJSwYw6VKroPTdxgl80EQqJQuUVF
dmgDMEVwCCHdGoxpxaLHkoSmIWDSUHyM1XPBSTDP9AmytkrLr4RIy7HaidI+Yz9csnPuJw069Dlj
NzFvVKFS5tFDFb0qWLYknemIhH3By7Zz41Mpj90AMqt/tlKzMqkChYyKRWPuamFaI+zbaVO2gtub
ykbvC9tQVNtofyc6LwpTCMFYNY3Emy7luq/2GQ4JlfAuy5A4z/l/6eBo1ZGppCMBiBLitGb/c5Qc
saAQe4v6Y0WyYwr7LENrBeu8khHuVotjqfjQYL/Ta+VaLMGo7wkLZg+mYx2+U5xze3SZU3+Igmod
6vTPFPS9lHoMEh05zn4ngC7VeIlzDu72Qao6Z1S7R/DyrDnVOsh9+GMaoM8iPhKFvI21wo8GspVB
YKJ8ZWS/wrJOLPQwVb5RynobiYaPL85JN/b9SE1Djisv/VlvanKUFZuuyJ2ebkUekQaPy2GZVoX1
UUigFSJ4dqXj9gSeGIfPPSmfWvFRJZGvI+UZkgC56uxq42vJNmdN8auQvwVJxa57N5iqnycJo4aY
OuxPgz3NwD48vAn6SgZtFdJDSrkmJ6+ttNPgwGgfmniQY5psFplVl6sk0m21HY7L8hsHldOqlhsQ
CjRVqiuxRZeJNwDuWVG4F0cO4mJk9xZQX5LdqVbbQgKUGsZVzTYX59kmokDLIPHlLQCEzhxvmNxc
UihfNH5iO1eL+xwJbTmYXta+9gt5k9NH3mGVG5yqmKl+cSKv2C3jR8vUgZUiWwTdrLtkbw4iMhoK
epEkDHHYdGoK9YKem3be6lJnkFgzAZ6LqihuUtIwE/VPsAS+Za7NrgHU5hsasFUnsE8robCLyc4E
GKg7wANt1+rBto7mbQdcGZuy16nZLqmZ/qAJzlPNq6YehJylHLWrspwcwZB8jdhAhc5vQvmumo09
Elg5qcxpzNifctXv9Wetzd1mCd1OYCOoOnca1aNYMztRP4WFTUfoXdJk1pTCXiueh0njfoQMXIC7
tUptR4r8LLfZox5+m4CvgxV7JbQRgZO1gWVmhoWrFRR85m9jfHTtWxKd+5fsvVDiVVFiSKFpdsTn
dK3xkOeJK7bjRuvGbdqah5xSX8RlDCxhV2MLmBYjLVRyqEQoS8G07izjkOGbIQsboTe3ZaC4NbMw
6D6uMWGIS/86yCUzBaDwPBwOS4EDRBitu657F+cJ4Dp9jkRrpVg0GWqlr7Su+egMhcO5r1wJxCJP
ppdiiGjyzr2gMcR+ri60ljhN5TLSPZFEI5n4tuRpWMJ9Ww3hesw/RrlYj3LrzRoZkekqFNLIloTI
y+jFKglhtb4tZ9S7lbxNyp3F0dVJ98WwL4v3YXpX28+xwYUjfJMWTAWBXXS0WUEue4JVvCcSt0Wy
CWJPgTcSvVhFwQqOfsFALz1OmuRU5mclvscMcBs1c9MuQxtYg6F+C/MmZugg8/TMcRdMWwvqmeq3
ckzLojrGUP302bgqebnwFOzVByvdDaB9C4Lnp1R9GcDEJetNHSySa/FJiIrPMpwcU5fAJCN/zphZ
iZP0SqDzaqibx1gUnyYcquRYuNPaO4nqs9DjVdyhZZiOgjTutbJbF/p9sOyl3PSCVP4TjftsOOSM
vuq6P1ii2TqjXOquqjV3IYmzTESfjUWjaFx+8zwy7FZ6qabgT1r0vHiD7AzN7AYcCxYABKLyKS+P
FVC2lcpb6jRuQ+21NEZGSmZd9pgNqR/q3bGMQKapN11CUMHO2aKDp0jIkEDe6ey4kdKuhA4qhNYw
d2iYiLUZLxQTDK0B91ZHL2xKX5bvF0aHVuWZ1OmDJdb22KeQmqZnLUz3yVB8mujpp7T3IkvezPw8
/z/Rnp4SLJuan12EaoCfokCHzzbSE/Jp682u4pl0caE5Q985elC+LFCWMyP8ihJtIwxUgGxpvZh6
VojYBaQfyyPmHfHnVBlugGuBImPuUIH+62DfgCA4lbhpiB3MDt8ypFP57E1K84hdmN8rYImMEmla
PLmaH6Z2y0B9g93AeRppmTPTmGkfRD1UvganpvwDGp0+/cbmWzh/FYxC21byOq1a5wucU7ovNfws
pfsa621rWM3cy2Y8WAyD1C5wFWRApuAZ/PNq+VEYslnLjL+14WnsVwJfncwEu+C/56YH8yEF+JBr
hqNIi1tQeRIAwaguL/Z592fIPuO+9hUyCztUWUx9TTC2gWY5Nu6V7FhEnyFHBaEjdqR/N9pMEd4z
bsofpTBwhZEqdQrip8FgHlcVgp8v0TEyNn21Ab0umdqM3aZFvBSOp0agaBXNVyHGEzbcLJWfyMa6
FwAews4tamOlM3+Uku8Ryz1repxYqhPGAqn6Oqv3atafTHnwEcK4WY6VQcwLrjDciJMXmZPMPled
RtKvpDSRbaFS7YWRrhQqXr9sRCoBIdsO424YRU+cmi3pmGu2RqE/BzEPvzp7X9lW/iI9hTQtHF+J
RoTsHPdP9BAqXXn8baakKCXqtzKc+0W1QEYnWrtlKfxiMNk+RSKclnucWiXHapLVRGAjO/a+7NJ7
gj/3Y5vuTX3xo5h1PAx+N+6Eht5Uiw+5rmyknmQe9shkootf6nWvausF81aig1Xlj8D4SnlOZ0q5
r1b6QrcUMoCQlH2a7jvIEGNPr3mCRqHr91p/rKkD5HA6CUxoBCZ/6fKdtK/W/JoFP5zoMASP6uD3
EULlk8YEzwo2erovcISFaNpINE/SHaQBqWF+V9+Zwp0Jp8wSN0K3ncb7tDmE1VHNDlJ0iKWDOH/z
mFyxeWz72C2t0Jvj5CEqP4pw3i9igg0F0gJrTt7HSiRA8luf32ols+FP3pUaSEmdrzKmlaB+IID6
Q90YiMIeY3NTRVuxZupLp+uNJkE30aPe4LDBlLJOH6pJsM9TggX1GGbXFM1PI1BOr2xZt4FF1EL4
oCYPFaC1VT9Xhn7f9/JDKOWnUPXF0a/4J92gcBd1N8h/se+ngdz34nc6l19t8ZYI9wtTGctI9xNu
vHmsriO2EwsFmVAdMvP8VMluVo4Cvv/QJvrnNP1TkRm6hCCauzGlr2uajWQIvMFQBOp82EYSRJbF
2C7h/fl01HOJMXaBNCmxPvuyP01qQ53cfkzNt1W/VYbmEUzphRaTs/pFNx8Lq2Cc99VG+f0SWn57
LrCywq2WbtfmERHA5laiiVLVn5KdkBTmbmuI1MS5tW3Fo2kdhwSN3EhNIuIEHVUYkyhPYtE5RqF5
Y1D7YfJqkfwRJr5afRotHC1N2aawkYUy/+L4Z8rD/F6NybN2xHVd4Hx1SMRH2bzTf43U0z90kxFI
6LDLGeBLdJZCtpFqvy53uTi7RCLMI6A6RbDT1BUg1a7gEqbkTgt+5ET9SLOHls5OPomYiL1QmQyy
p4pfCtQGkR4etZ8uL3u5ChibcFq/chAnz4sF14dTJkwetNFu2u/a6J0q82XLz+ZPyXCF30j1cuHU
pX53j+OmbFKBO8uvBMmF2NPW0U+cHgLIYQZHwUkqjwQr/pF8MrnH5JRDVGIVLshrObue57XJ0m0d
2LKhcYAny86W4aU9biZ0iww8fpcAJHUljH6qKWu1SNisceqwe3Wlf9WKbIedEzwOgCyV9ZJjWVCR
bL+iolqqfVvyn9BhAd32yBfFcscYlBqWejMlFFMHwHsVUm/JzvN2QMz2o/0M0p2cbSFla+keZK1n
vCcHu/mFQPejqdz3cKKwZigNN4p3/ficYWWfrjLUXolTSQ+CeDe1FHIYUt+H5bav6DLASh0pRWyB
qVn8OggbI/3i8Oaja7clC2o7VX/Cs3UYyAncJieIyKp9NrGeFd9oCVL9vhvvNfrtYSX1CHu4Xvl5
ohegMhepBSyP7TUt/a7aU1oEsCRSBy51fJo+ymG9PJvVSjWeMs2J6Xl/W1w1b5lKSNfobue//xeX
T43CtulH6G7zdnhKd4xQIE9kO/0xejB34hetu360bsjrrn3WBSk0oZaiTuGzzJZWYCcUN8i//ygs
/otYd8EIFeNYLLWZXzxu46O5He7gywxf1et8x7r6HO4p4WvRlv78ncl39Z5dsESLyYhlprlgPk6y
WYg1zbftOnIZs9nRzsSM8Ybc7QphVLEu5ABhXitTxzBjVwokjal0JOyeks4MmtCeLux9qQcpzGQv
t37MYHqsZ0BIgJMIrksKhASblZdIvUWAPlMg/+M2X1rq4mSlZcn5uud1ueq8txPTGef8h7GIexTt
+1tSsysL5dLXdUhH3UxLnqeYHyN13Rq3lC3XHp155o//a7mbi07dmOe47B1ECBPNBlR+d3aFYUW6
Z7eG7EYgyLV7dUkjVRozDWT8RAYydAzcgRXzGAeJXVe3Aif+0d391+M403P/dS2xGHbCEAvjzghO
E2SnvpTWAn4KhCrapoxt0ADfUOL4mIizASoF8qb7rVcjXMEJVkipPVhnX2M5Pqmh8FgHwKZNBbxW
7dX8Blf4iq+KYl7sL/RHixiF0HQTvqHUYZnKZEwOUPOTV4uNNPv0ARPOqL8btMcRxgy2xjR/jLTn
2DYrmHdoE2r1QbJWotS5f3+Dr36ri52IJ1MCOlkoDf8xCd+eNd5w4T3qd5KWF+dOcF5Dp1tHW+vW
R/63QkG59JGtSTZvWxFFHbNZigAPa22k5ZNr2NBEN9n+bPLKG7s+i6rat+6XNsu6N0/wgjwqidXf
L/zq+r/YusayKY1m4Vu8DC4crPWCDCC070g7cEqvcm5sXNeYzpcOssaYSqpg6dNuB+nOrjYfsnNi
hGRH3s9gf7+qNqIDMkS2R8CvL8v9Y9y4y+dV9R+vxKWjrNGoaT3GzbxTGQzmWe6Tx3KDb35tzVz6
x9YIw4ulj84+mgy87fHsm/9OLuOxg1mbHGWXYZPd74xN+jq85zdsgK89sEtb2ciiRQ6HGSHmCs6v
27Lf5s63blf2sXP8W6vzijRM+V92srEsGNps4JqiootUkjUnKtSUwm0m6EblQDullhstFfb1nPh9
aH5r8GVVI91lwZ5xWWWsGtk3gEzbPzp9cUxmoMwko5X0fcZpJMKGyMfpGFpUUuKAH+DHQjVlFeNd
2Miruo6x3CvpXKQbNcEVMZVxsTkacsKMe4TTURXvOlPTUYHYPofpu9zLX3GlNf+Mo/7+Vl3biS9d
ZudUy/WsZtkNLrYBzuDTo+0St13H9xgsbOVTcMKr3U0OdeuUO8Gz9uWN9XFFqqlc2sYqhdoXkhpj
u4okCWPHQ3uItzWeJZMPn9D9Gfx8rdom77f+2hFwO+/OfhUYSa6zNezq/+N7d1GADTquPtjKT7vZ
HBzF6CKnW5go/f32/nMt//VWX2xaGqpESdF48zRjBgR5gFQtqk89JII6AXdQQY2TuyV5Z+BakOVd
fEXRF1NKjg9wuDP9pWeoMr0G4J1q+2XqRzPZZrUFvYVRmg6+LOhkTcWrAcGiBCyn3wnGt4K3mD64
JYu3KJ+1AB+AnplY96VCjIkYSWXlWxfDU9pb4lec3McmUps7YbnvB86U6BQbr4TmQlD5qfPxZAU7
RT3WDP1lSbe1GPVq8BGA40pJ/6Ab9bYyTDuNGb1kvjRHf9Lsk6QyXObXucJAbL5hoXpFw6YYFxWl
Hutal/S4kdawScA3oLZmbpKLq7j9UWdhNUfrMXoulnxd0VypwuRaYXSjJLqyOV/66zJJLoURUdhu
qg9h4I/yrUPtvMr+Y31cWt7KZahGQk5moWZD2ONcm2werPve2KL95+9rULn25S8KRxXrhXZsECOH
wasINQL2eVkQJC0vOEHontVPfts3nmoyw5tHb6gSD8IhjmibKN1YlS92ay2bV6IMIwwz4KysT4mm
vipj9WCJoKqZfm8W1NLCj0nsrdTmjm4IbxbwJf3q3mDYEXS3vMqvXIt8/vt/FY7M6tDYTwPZmNH6
nPGgdOaNFuHab76oq4xQilUlN0ZGrod8eMrhTf/9/l8pp+WLDUa3lHIsDH3cpTCpc6zGyyDCcgO/
ykJ0//4R0nk7+Y9lJF9sMyJTdYsbM+5EMm8TtBG6iLFis1UT1dXhMyXQMvRGY6J0dq+7sbld610v
XY0Zwo3FkkqYEtia/VYTTRdsgo2x+jYpJ5Kttbm1R18rJfSLI3Fo2zJtIj7p5Zzs/MUg5T5yv99D
J/VY1jfu4vmX/cdNvLQ7bsjvS/Oclxx+hrH8Qbrv6810A0C4erMu1lfcjn1TS+fta1V/Vnj01KQW
xevCHz3VU/fJfbBK/k9SUEW/WHG0J3gmVXzUyE5ZMZTolNKWxhtqwH9MDP7rPv2vxbbkudgTxgWY
66hUdefQr8L+/P+x4rn2LC42+1aQizabcDRIberwjy+JUn+yO/v7/RwWfUvqe0VdrGhn/4Z/bSep
HrbC0HIpJcZS5hpjKbbfyeEPSmNcel4bqo/Uu20McW0ZXJp16mNbBuP55r28aCzlEzZDD9+v7La4
NN2Se18pILWLDT/vTctSg5ybNzdehru0AROwfh7LZ0PEQ8u81YteWwmXtpxqImDEmynTDleds38k
zRgO6g4sg1tbzJXNU7t48ZMh1MXYZClXbu+8fcBdOBDIu6ndxXmEceBGh5uWplcOgH/clf61FvIm
NiyxpF0h+NBlzOtkbrme7G9Yqa7spt4tx+drl3SxEcha2AijLDPCUnrfihe/r0/TWScGy+bvx8GV
l0e7eP9TWZwjUyqmHdx5vT5zdGxZv2FfcW1tXbz8vZhEigAzazfWlZeqb6l2P6uta+ShL8IJCabg
Vr137T5dbAFJpo76lOJFw7FFmsoz+DdynMjJeT1f602gTDjHvyIEu+kcdOUUvXS6ZD449HMr8W7O
jujE4AsDgMrn481k7ytAyqXHpa6WZWjCvti9UMEz+ABk/x4npnbE8p07Y1zTngXEXAVErfSmGc2V
5XDpeakHYdBI5z48Tv10TpxAf5HqfvX3tXblrbk0upQtMSjhruBrpu+Y/M7KjcP42kZ56WVZzYnG
3JGHgWTAE+zFK54ibAzVTYOxnOZM62J1y63nykpTz9f2rzcf07NaxhGXa5DfdbOGfXW3MAQW0On9
/SZdewKXr7yemiET5/NNeluYkyvzWUD28Pdffu0JXLztijbXStji/pZkUgwlXXVL2OB//93/FKn/
cdb/Y/75r1sTaqhIe/P/2SkV+8qtd61fucFaXbXr8hmT6c3oLVvpHg0QjuT56RZEfO1ovjSsN3Wi
0ueZy1I4/hVf8TOvdB4ApJ2WzR/ahgMNZxc83PpA8/ww/uNSLz3s1W7UrNQap53YIqaTZjeBfDyF
+ySEbxj/ZAax2CKCSmYZXUbnWfQr1AK6AlEEUXX4uGTlcUo/LGRlWovRQIJRe9zSeute0b5PUCii
UdgucsOg+KAKGKA3+R3yiVU6Z/BpkNpIxsokTlY69+4qcS3jObe4QIxwTLveUYqScD34KansYPm3
65FcZIO1iYfRLvlCfbSPFBgeOvTPBRqs8bn0uNKLdwJEmzklOAIWQAifNMIKasZVYBAivzubqg6w
2dt9Fs4bMSg2PXyTRUAe8mzBIs2tP2VJmp+4LwDKlOQ1CJ7mobX7hU5QPwZqjNng199X25WVfGm9
GSWhGKc02rsqeOrQewk3jhL52jJWLs4SQy8gPvUh/mbNtwLJNmvuFxn2vJE/9Dm4eVZv1TZ2hzlE
BG3Yocp4eIYU14bxk4IfoXkupLm/xr2RfbQ6Uys197qy2zVitDbneJUpxUnNv1NEgu3YefR7q3NA
RqH5bbtPzQ/xTLec/pAvN+QQzpHbNXSAYbuXxD36IKPc1/kveWJOpRwJY6wRTzMMk2FmWciQ6zbY
9HBkOuO7E3F3FFI/4zFPfem3VgjRK0c9/yvpltPpgm2iywgasg8N0VWzTzn8mKj/FaJDxgnuXnxm
So3HTp82mQY7+q7MtY0aeepi+lF9jMpNManvQ6r4WDrB4soRiBOdfDTHHk0ExHKpbJ8KdXDxs/QG
ZFlB8W4oq6XaycOrocluCUfPqHbWHNj9bHgxeSL9fqqjjXBm+SJOTOeNUmwtNYOUgslHtniJ8FRa
wl3ek9vOfD4ivnKU0PNjODHB3tIVV11VGtYTXojSShrRX4zhqjc/Jh2mbYPg/yx8qScvM2e3IKVy
VhI/awUorfVjitAnmDU/rxiyV4pTEQ3Xo/xSms8hPcjpgZkaouQgwSrkS8ml1YQSUzV/rehbxfS9
OtOjwT4KdOgWDPwMwlAgIr6q151RuaZm/FQKCTjmtBIT1S4GcYOo1g0KZZUZxUoCxRtwDCh6Tnc9
h4EDLSvEjXeYvLEMHpJFxmiW3L+MSGBEOEMrvFj14qhT6VviqcZXJUzciRpuEh6jOXPFRfKy7jlU
HzrG8M0MJ1n9Lap5s4gQkPXBKbHmVpLCy3uUnpBpJxjtS6qtklZ/6g3ITQIPRnwXgngbIGI6q6Qb
DXFu9puUh1a6D5o/ozivxRZ/FEO8UTdqV/fXc0X5r6ME1z9JoocfcbKHSyl8L8t3UP1E+JBGkbAe
BwUZBTlsZm5X4JcGdGh1yVezdc6ukrYFaWy5uO2iwJFTniM+E0UgAczjEiGzHKx7oa4gnYEPLB+S
ctcY6ODlcr3kAyp+5nHtsWu2yah6Y5it8gbwdYBVJCPWMxy8SHe1ultqEtYoLNLKxy1rK4RY51qY
ZuvEaHa0Z4XhzH3vqC2LAATXmFB2aDBTYi/LB49Ur8CS3SiChNO/YyHsq2KwquZnDabMkH+W8lcA
KziELjew6h6k6VGlN4/quxEeTzqisxBMwoPQJpSal7bFaam0fRgTjg63k0h2O5QsZygMe6iwsCRr
rZEER0ebOI/4arTJsZjfytYkuifYZMQrqXHLJqZ50aifIgjPIkFMY6o8YvU6mm+SxMhnwuGqVDwd
8rwItzeLX0qo72VD5pyX1EjTK79Hs4mvt2tYH9aC2ITZyViZrqU3OJ00+zKtSGcdlYMJe7RH1KDO
pyH/mosQVY+f199TuZ+bl0g0nVpWvNI89j3OWuEK+i6KJelVFNheufh2FkDH9Rc1Ftw058LF+Ffo
hnVZxU+EipLN2z4kPTwa4VnR2od5INcxMVx1NFHAMzOI7xLxOLZwqITFHzCvGONhkwgTpj2l06Rw
jqxNXt5ZTb0azGg74eWmHtUJDRaqX1MS1mcZjT4LttQ8xbnCj2KdRpycCczUtdL1binmWyloPU3/
qMTHCr1WzxwN0yNR9LM+X0UG2mVddRa9YZDArlVCZtd/uyHw8jbFtYVXmGU7qfWDpTG0JbcohFUn
5qU3aDE64Q9NSl29+Q0wLRVK65jJf+oK554KDhqpv9Fkl5FlJxk7stFvFkB2RIiOVN+fiYxD+95l
+bERf4z5IeXVEBAaCsLBSrpDJSFPm1a5+qaLo1sPn615KnpfrPRjXgybQa5WpThh8YAjeeyzH1sT
ljkiKnvDN2qeQaoxgv8WR7jp4+/Q1Dsc+PDK+NKLAwovSOyKI6Z3Xfkt1Iexwm+YbWUpVxoDcDHI
nkT2tzR6Rf6/kgXi7lHV5dGTFX6K7VYPqWAkftmTFEJnG0q/GVsPJeBKT38N2Fw6llNm+TK0Ow02
VWXq70sKKTROVlH+EUWNx6f7ffOU6+dtz2D1QgFNlU0lbMlcwy1odk2qqDT57doHMpBWYzLYXeVp
4n1RcZ7I6Fp+BgXMEpFzzSs1FihMO8sR8S+RcSruuRn6U5qtzeLHKPxmQKEM+3/JvmSBHFeOBAVz
xiUnwiyGNpYxXxl2crs3rAJHB0S2Ogq3oH9aRLIFYQyjA0qQ3mQjLC3NehyMXQuxHRlcFaN29JVq
8vRGP/Qw3432TchSCBhQHwsoswVmSRPGGHq8X8LwJ1FRCPYvyVRR4L1KHURhrfLzlsv5IX4A67Lu
rjqTEeQ/+XQ/YdqixiBbaAnH3B+kxyn8H8bOK8lxLMu2U2mrf1RDi7au+qCDIEGtXP7A3D0ioLXG
jN443sR6gZFVEZnWkdlmmTACpDNIEOLec/Zeexv7KY6LjZUy5Q2zdYNCxxgktxivnfouli8jbpQp
+LB0FW4GbZVUX6sg+pliLIQ8X/otYmnj5JEcipg5PVeowRTwOiZaPHHMtqEEpUHGM9M1j4hrEZAb
+TKPg6+JpLhVfU39FxUiZeNhruQqJzXPY5ZCafJXST59aqqP4sL4akrWQtAaRlzeoq89dPy5YMsy
dgf1LWKmliVIxtNgO/rVZ4orckxTMBkYS2m0ffh9C29FGUEHIhdJKJDrOI1zjX3aYAfJquRUdbqr
WedI3XqK9Elzww7reKtnjhLSGfuoxINcPovSq9EGlyBK8Wxnu1z/zBHTJla5qvzXkk+glE9WDGLU
y/ZW42NUpdXSPbbFTYNuNGbGsp/0pR/PB2yxHSSk4PK+qz7kbmMiup5kfNUKF/YoxnZwyNGOD+1j
mH/oOsbrJjlU060SXrN8sulSLugP21OHam8PmGIxSITPNuNDYmE8tm7cONciWl195Nqs65sRysui
0TtucpITkQ8ayuHKE7+qAXKoKKIVNHO50dDo1q2Mqw/MQ06PnUznwpAWJvtooqCPJjWdvllj6siJ
uUjRwOsoHYkjeZBUhs9QvEhJ9bKXXHuTh2EfAn9S/OCWhNRo6o7yUIf809v5xdkDN6BrZDA2iluj
i8z3sqTtkaZxy57fLeOMbV4qSVsOESKT+HUyGah40odR1+u+Qv0elRsPB5/WYeSMY2zJz2MuOFIP
1EFDoJLRigg7iFEBxhFh62tEqgWffzFLMX8xnVf+UF/Nm6CNi4AmVMkhG8iTE8a3SvGuoxqtanSV
oZSyywQnMY5lMe3q8tOI332uAnKikygOcKK7BeghK1OyjUqwfUwdSWYRaY7a+jzh2uqnAzc31KWv
QgtTSwsfBihkQrqyxGyJTbcgZk/R6cZaxBnhV0gBr1X82Cb+stC4Wt22aSvXCKgFQIaxrHfRA9RT
dt+SrEfC6OrScxW9DkyB8snVQreHExY2xLBze+HMHsMnD1yLlWcnDYdwVD5pBSxGcVqEOZ43bqql
ELlma+yjGMvs3Me2pZnpleMXfZUl4DUGaqnhofZMfgAs10kFAmg8RHSWuR71VmFXiKVzNH7V20RN
QdScHHOjlUOB0r1Hz5/l1ECpYs1uhV0o0tA2U2x63kqQpd3Y+YsC0a1hfhuHL4my0znXhPHqV1sN
c4sm5GtF9rmbmzh1jEU47Alu59NBm8kvUUPGYeI7ffLhhy85DgvB22V8a7FE+ougVy1pyiTPkf6m
tpfe+qogF/al1o60ahVx0lBCEwqG2ThZw7jfKuZK0GGfKeIuTA4JF0QvBX5r9jbmcLvoLg0uzAiJ
tok3y5dXArSQi1FjJMbeAguOGG7jqvBD6gnZ4BGWEQyco3oS+0csQka3qU2IASRuDtabODDSCz+a
zrLVCQRAdDZlxtOfSddBL3kSxXPgfyjqvuqfvTJ2kgSEFde5ljuNGmKVuhAUCxOmp/e4JtXHDqDQ
RDhg07DhUmYIeHwh/XdWjJ6l8m2DVEgh8pdcglZ1v7FkyTF17xIK8jJkxFfvTa5mlmLgqhV3TYom
q7O2Mk7lppvecckxoTZso3jK6zdLvwjWVUK/XpkFoC71OSmyN1VNMG++JsS56cMZ/TpHMpfAjJkz
B1rtd9j7byrGStiWs5d94+GCUUJ56+GoCAX/mmUlXqb23Cr6KRTh+1iSHcrdgyddsL8tKkbLluE9
NOqjgrZBnHi1GO885Yp9pE4uDTASynKj0FDpSbe9KtiCpOxjoCNTYafFk1Jci4BAeK5Cc6bmmmOz
jPYZ1ajsarROG5wF4VnOdlp/qKdrhVQiOVbZ1R82Euhg61mPtyYqmvLdx3NpmpZNMkIR7iIJH8Jw
aX3sOebZQ0/YCZe2WZf10Qfe5Xf5xVD9x4zEJdhxMq4BeBWanfGVChArCmDCJ48YX0bZabzimbE4
hwCkcJyV6CBS6dNrRtzA3cjEgGGEdVCKjRqsqowTCRYFDeKqBPVHfqH/kMZ2oGsPZv0sxTU9Q3lp
odrQimjVdfWjKdRbqdVRAejAEr8xf06CelFhBQ9KqUF2CSpFo05uAE40vQ2GNQyPAaO21pYpjqgW
JamaoQhkKKbBTpk2yw4tDJKS2GesHHVrvbXcoopBh206gBnkUwrqMh8SO7Vs3QiZGYhzKPGDgPTE
qpZei3Se8XxBOQu9S9yc0IEjiTqkFuaqENaB0wwwgimVNVxBTNeMN12KRUyn/T4FmFoWXvBeZzDT
QPFFDPbaa6sXTtfHzPEHfFMIyfF9Jcewe0xmEWroysFSAvIoSyBNcL1IunkpJmkxcDzFLQMfSmxM
veFpwhbNCCliBxe5jsOahlgRPILqsmE8uEQmnaLks5rckMxGr0ZC81Rm8s40O4A3ymbwb0JDZqxR
Oh50kBQoorTqRXaTWp1zL9wr5Lk22qEdkyXZvMuxp2OpJ8uwD8ihM11V9N1UWltULKYaZkSEA99b
9dqroIPlljo77D+jobmFaDYVV0mfO+MaQsWsrey5adR1kvtu4HU7mQn4n98sfyXyUuaa+0+z/tzQ
gbSYnGP5MnM5PJbdrbx4m2mXuYVbL70VtJQzjqAHaYPF55LfrI20rA7trj6ldur8VUv8V+VkZb6X
//Q5eqnTe5UK0dZsm0fdx+mTythcMTNPtF4lb5U12YOZkg9gfi09UBwVvmpEkj22gr40Tqg4LnlE
VITlHyzv25/vnV8NJP7QeKgmq8TZqBOtBmgmknEHW8xB/b9saf7q/f/Qd1Bjs+vKxKB7ikuomcRH
GLLByIWVL5VMVwUIQKu6KrUC2pA1qPup4pruv4XjX4yVftXFUf7QnCBNN9c9iZ9fkcAUVdFapKw3
mBW+6sz2MIdXqm5TEwfupzky4+myrZbQFygXMmsR/0J88av67/3o/OnXF/XRF71iQDYkA1vMmM2W
tyZsocZwh5kuffHiQ9VTPNiNTbOuSEevs3KZABDpuScKPVbyKoLFljAJzKMHnfFk23yb8Mn/+YHw
i8r3H9OUai+ShqbBmayEIAPLBSykvzgBf3EI3CXBP33zbJJEY5zVRzqaVRmMWEsxLAC/8ucf/Bet
s/vp9tPbM8AO0gnZIENsceEV22CiM0NqJmkUf/Ev/EqQ/cc8l8hrkEZrCt8g9mGYiJBLpQ39ZqAR
/lUKLYdMWSdN1VWr9yeJErNZJat2DhQPFRtsm90WkF4ixQVbsogF+StaonUDR5AWk2PSOBm1d0MW
19nY2n++U7S5rfC/tJLuppif9koZEMfUquyVAJt5Oyi7usqXVtO7QIxcUpiZvWXLTL2GY/ipBSZ4
kqvWqk9WZqxMK9mCyksJAh8UZEEtXD8nhsBcyt/8iHpvfA0CyxmZSkqEk5nzHSCkWg51za8ZOjVw
ZTzRqZTK0ZMPY3yLNYo7PTDFMX5SZW9FAtmDDwWbax+Gm5veJ8sogfoxDR/c1p5j7bESvvz5fvjV
wTFv/2k3jDF2Xnw9/VZKyFNliN6hGRjlUxJ8vf8D//k5/Jf/NT9936X1P/+b9c+8GKvQD5o/rP5z
H35WeZ1/a/57/rN/v+z3f/TPw3sXZt/yP77md3/CO//2L9vvzfvvVpZZEzbjuf1ajZevdZs097fn
M86v/L8++R9f7+9yG4uv//jbZ95mzfxuPle8v/32lPvlH3+TZnHff/78/r89eXhP+Ts3+5Jn////
1SG76vv7/fuPvr7XDX+vSn8XJcuSDcswNUmbVWD91/kZS/u7LKqyaCoGCQTKPUE7y6sm+MfftL/r
pghx37RUQ1IVbdbb1Hk7PyVI4t8tUVNFy5Rk3lWm1f+vT/e7X+jHL/YfWZue8jBr6n/8TTHuToof
Z4euy7JqWKoi6pau6Tof8veHR6pIYqaVkb63pOns7KPmnIf4RAfjZVLhxw8WEwhR8m+SliaUIwYc
jfMiaaSdn7rtPKGBRoMVEuBYD/OB4RY5I0sdNf4G3BvDB2MuaEpdSL9YKLON0WRyigRi+tfD+9b7
IkvMbJMn4hcztUAOQRoEkdJXxUY0w2IT1apTh5K+GrqKcW5eh9mmnBf3R4OmpZtQMv/1zH09mf9B
KyBpLdGMT6+tQQTNf3vf/uu3+fHWv37N97eY/9Gf33Je/18/jqySgzX6k4Bcpscqff++9/e4Pyp9
wYxpybFTvj+8v8l9/Y/P39d/PK2JsTgt4d/te0Ncymb+rW3kwwIWpgKrbnBNS4S3IN8K/xbCqEsx
Saw3pfrxsDHBqy02SwoAjb0DT2I4Swom/nKxGC3rAS5Ovl6UQOkWXK/TtUtZw1859JkNx+sXrqZ2
rus6WvQatm9pgEsj0msg48VXfaJB388EO6m0g85aP9C7WdIU9e2H+d8LA+1hudst5LpcLFYrd4EZ
0V64i5vrdIyOndvYx5TzydZVjIulm44KFXbhFBQ63BuMgfTgHo9OJpnr/REH92W/3yfNi4CJWYzp
oGTJOsws1Qkic5eisPEoggZignbe+vpwWAJxEk4PdLbM02K5W8HUT53FigG39wFwjVgjzb+Zo7E1
x2y5WFL6iu3lYrVgPs2HvbgBxNL5e/t+cRmLiynor/F4K9ErEWJBEt+48+IwWrhpOe1c35IPulbb
vL6a6oV7/HBacHDOfu9ExDM4Ly92WyWLottWvYppLYEiDQKK3KClb8CxxzpPW2YKX0dw+TH9KGZW
8P6np9K3Xhgyda9SoX5CZy4ezLDjaywX5fCC0HD+qJfbzQm8cyZFC+fokBpxy44jHRBrBEIqKo+e
ln4uXFMTj86FXQ+a6oH9+vbmdOPAJyzL3mkHl9rhjpA2wy592N614xwtApmctz2Vm2qVL/Zbe6Ti
aG/DgIITVTUK/7sajXBifAR+yERQTpfM7ow+Q/Oo7RauK7bJih/bTfxq57SgebyOMeC0yVTXjz3F
6VtjM5rWg6Ko675tbRclgLAWDcHm/hgHK0Ot7LLN+exNtXVdf+EEqWY77tERK/XBOe7baFhyUJj+
HpLCFt4OKRdmBymAlifJEiRvH/IRKHh4DPV264YLh67l0jke92/7vZxaD/uX7Rb+eU9tGFpYGW89
fatC0bLHioJw5VrPFRSUqcXE4XLcOiaECed42zfasHHe3vZlUBz2L/s2DUCgPNZ5R09SWaUm+Ent
SdKPnTItaHx3NCXGxwVEo2a9cixPWXJkuVkzOc6NL1NmDm+WJJQOnJf9TP2m29jXEJza4FaZ4BTH
IMvsBJxqTNuaUu67N2ZnKX8GBEnnKF8lcn1eLBaZLp3dleul1otLfxrSfeNoUH04LOMkWjm3t+Pb
np/S1ofKcbbAYhciIPM2vcZqXm3iRr3WATqCntxtwiC+6jBf8wQ2Quuf1Bh2PHg/Qb7a39ZrQpTW
6811sxy8eunDXs4cAwO75xs04eBxqSrGXyBORuxvfHjFYQTfIMBQgznCRcTq6LRL65h0kNCFgrPW
pWJlaDXE14rr1Pj0sFtQCRjWHN8gzkZb976iSeZYEuPNvNPwy+Z56+wdRxR1ux3UbRuWu8wH4VRF
l9yr4UAbg5N6YJZoHNhiOq3avFoZ4jsX4yM7yw+lrXtxOXmkWFs7xzd0Q+GGE0LLj76v7LGVAl9s
fEC00FAiou3jaCZ/Swvn5ig63ASHi4PvBCHBDJZ2iCvrNOU9e92oH2J9PukTAtImazxDkwK9X5CE
0HcDg0ZppdBwE1/N9lwr4cZdXNwaf1JmhDYXvqJPOMaPwLH7R19/BZ28GZLkA1GJCoH9YaEC33gA
KBXZ8CnhtKtbjjECrBYXR1Wzp3k3OWlmnhzH4djhRHYM4VjSc+BqROjOIqTBMvjAyIby5ln5lwBu
8Vy+4v+ykp4Wq9yszpx0AmP6nouZPFo7h2+rShz8rmFJvHGjL2ONwGkKjibVaMfZJ1212e9fHHOI
VvKDwiXiuLftMS/X9tZG3KVSl0qXkyw9GblopwGXmFQpnqCwfnQTNFBVGdBckSwwfPrCxRCUXZOn
F3cWaazZP/7ixq8og7Xi198Prcw/+fayt5WMwA1h2nXPVZc7StdSkkNalIe18hAoLZqXGsVRFEPe
6NqbQZnTz0e7W9CjuOY6Z5xodEepnkxuAbu4al4Wq52rVM1mcQmBT7sXZ8j0Jad+iVDEOU6Vwpdt
ORnztV/Kr1kknAQQgVkvvsLcmx0y8C+UIB5tpWj3IQ2UQk+eF3RTihcXXFF3uN9MYTrNP0zS3Pac
khNcJM58O4SAJlfCouY62uWGZCfT14oiltNGyQufQcEr6bhcN0suWIcjd1HD3h9fmLDEjv3Cf7bg
UGRLUFOk1pjZRt1uQZ/uJ275ZV/Y9n5AImfbFS3ZlnZ1wHHAb4QTz8YYuLbtWnEDQBqt2O+Yf1uK
dtMpPebFpxB5r5OBjGjMu98WgdXri3pm+8WaykBHktJsA0mTxfzo/sI/rv77Jd+f/ffr0u/vQPLe
wmwIVrkPfe6DxO+Pfoyk7uvhPHz6aXiV1sGMs53HgD+Nr3689D68ovsYUgX2/WUeigwNlflfN0OP
cd08mLs/+rHtvmrwEeLFj9fcn/7+1z9e3mbahyol7bKoW7ne3sfDvaaLvz287zWP2my2DkM6wbIq
r7WqYWA9j4GDKewgDRq+5zGYQXEgCPjtg7DIN3S80oa7EcPr+7rfxM9BidRwsDS6FvxUKjMO9SyJ
Bc2UFEqt7Kn0IxszO8Q5qN44S6C1VLqAT1dCZ1hO+6IVc/iSNDQBhHLBH336LFVTrEHfh04Gw9iZ
inpa++rYPfiFoF69spcu1nhRNUW73rdkAXINsUnizX2bXr6JZl4dNDrq9DmnvQqy7hjIfQ2Du0Nt
5OXtMh3TeDca5LKIteGKKFzrhUlK3koIIpIg62RCpAX9Le6ThLDjPHMpVJGI2pQgSMexdHWlDa5p
p8XAk6QrvmFYQIh8F7LlK4/NNgyh/CZakz1CiQuuUVYOzBsec1/SDp4k04gyE2/rTaq3rfLut8V9
myXlA9UxdlepgKUVJh81nQzKTZsXvl6rO79/pp+loETJ1mXBXChN9e6aaKIHVJgWslCEMHVMbidl
MBmHIVKSPV2rb6pA/FYUpd2Zm6G1icQQWkxoxe+ReTYqv/sQDHJXiPYed2JokTZD11evSkTFWWzd
gACIh0K1rvc1EZPRtSfR5r72feEhDeoE6ywavXUz4wjJU63vIvUoaqN2SywzfwhrE3lcLWi3xk+n
5QQv3EHxpt0kqVDWfVyBeZtXBTOTdgFDNBBIsmN2HuE1k9KcNT9y1K5B1BVCnrTwt13u76ab1avk
ydr+/k9Ngf6lCgKQdmQ/CarMj1v4PWCseZELYbvkaus7edi9+UOtvc8PpsTQyPqr33K90N8nHgx+
ObxmUClIhqQ7FoX6EZKtdwgNVaGFa420r6bfnqjnJ9RWWTe5sGl0gziKzNOXKPSkXduo4m4AyrkL
AMmNiticZsxUqMVPYRGkJ3mSIFxP+XM3kto2isJM8kwZZA/dcTAU5WSYw7SEplfachipp/s2NDvG
JtRhY8+vaNOMxpWf39BlHCQpFM5dHxkXZWg2ghdll7Cs1wCo1AM50vKmG8pdYnjK4b7JyMxx3QdB
9DC04Zum6cNzWDF/An/RHyGZiWvfQBRqlHmwQfS8KxOGHViY/K0nq9POrCcPJXBmXdP5UFVLzYAC
rd0sa2okuwkkSLwGv5qXdwFTkhLkWxAmAZ9EDwmFU+EOz6tWpwWHvlU2QME6uLCtsCylVLWDtoFF
2RbSs1q3DNA8C61gk5inPEtL+sNd9T4R2EevWvXPraGJu3KSPMQXPFFI4ZZ+ovVoqBm6HcYrI/oW
G26gdpOF1t+OkULTOmRVpZ1yLNL+kPe1dssaQ7qNzv2ZOrUytxvJVtXM4ShZgXBoYjJDCgsZTC8Y
sNvRGN6sqPXILx9M8hlKQhJkOKmyVnjbhCDa7wsPupVrKt7qvp0UyABVH5i3LtD3g2UkD1XSjW+A
+yOEeWJw1idUQLpCCvpgcOqpSQeDd0DI2JVKcG0nK3Z7z0M2oA+DY8VZ7AxcmxmKsGj75LUySmtV
V+Vvm+7b6whVzOR36bKq6IQgx1WMpTZzmsdereApd2/oS5u1nokCwblCI+3D/tmPYrRyTenWtdle
Oysg7cvSxX03dNOl1qybUCv6a6KPlg1Z0N+IQTA+tyBRuXwar0iWCf3q0ZnEfnPJLaumBd0UV9kU
ulWZI0AzK0Pd6LqvERNYh8k692Mzt1UfOkPPSASy7rCqpazc/3ikiO3P27SkT5ez2V5faTW9eqXI
/G3adCOCxWJ8k3Jv3+gxCOiwgUce57Ude6Qj5BV9OFSYaDDEsD2KSov45vePUOIntpIisqmsksT4
QBxO9wVSq2YPltOZMUenzo/1dR/qtEetlD0nt9kt9OJuWTWeuo+pRIFfBt4+kc1zIEqRlm0nLfJe
nVyZU+NmVoFp05cRnPtqWTUxjUsT6UwrcXTFIjnlgA3jpeXRnLvvVy0yX1sT93VR6yVgSvO3/R2k
SMtTFB/7lFb5xQvqG1Gmxmukg3RHbfWgT4G2G4WSHLAwqR2KVN5VFdSWynFabBUrq5bTYG7HRjSv
eYt6Im5lGqpDWL7qvozCpEVaKZbJlblS6vTgjV+yCnJPXwzlQUdE/9SQmlGIQ/iihHW57QOvfxDb
orwIwvQ+TMlFoqNMNou8x0BcvkydPAcSM8OLa3+pRrUpOZ2Vfap63dOyNvs918Nhf18NtfzbfdN9
MXnmsBY6aoyrqBZDmrEyQB6kuxgizuG8oowNrNVQP9+fskIujQEcz5WY6fOkSP4szHDY5bmuXQEK
FWJaXuFtsIK4zuwp1iTWLor74lki9lLu/fKmxnTC/Tjfm3qeXxQqTOUHWMXC9Qm30nVV+WYNyIo7
c/gUmFvCwbZqJs35RyNAFYGTjNGv/5rISC+CMm9vozbE3MlVYzsS26r4gF6T3ii1jZbGx16ICrdM
0c/mOuEiPVOjTE+QwSWSSMIepT0Hn9R4CuU8Pko5vfWqu/WjUbyaIcEDoNPHtdEX5WsMHdmKivJ5
GPp1rUXJLQ3kL4IWxyczL4tTZZ7MnrqFGqBpoWon6AjENLH9GnuxdyOFV18IaYttgq1bv1U+2ppI
LtlK1GexDIEAMkjatF6pPFdTsDG6ifSFMdj0olcf1aSoj4MyhccIem86JEtD0+JlIBvdbTQn2YaS
BRpPCbtbGA/m2pzQlN2fBVugIn/wGTuJKIgFc8jfG/RfqpwaX3RfCOaOvXiLBgUbDmOjTZCO8dHP
ULMYgunoalg8d0nb2BxvGWFbrFpR+u5hwD3GcYudULdeIznYqEoADBM7MAMhqTrPmwypqvZBq/lr
VC6KvlIEOidK10m7KTHF3agnjFBqqtBSab6nBVf//qSjsz5Nuq6c1PmR3GevUhNNmx/bSwVhBKgr
C6NJ2AtXL9POQezpXwQ/dH1Vnl4R3JLhIAb008DzulHnzdleokdK2Ldm0owXhuXQHONhrwycV6qK
/OO+mnCXltUg29zX7ouUu8RiiMYRqUBlF55IkgmVJHkFmw2Uynxcj/2Mgtd1bcf9On+mkWaPYpXc
ZD+DWV8iskjSdlwyL1B2o4SpmKFC5fhIIclUDaGX4ynR5ELaZVaR3QqUSNC8AnNdk012q6QhXgsK
oQr60Djo1dPnSkEcHOa6eBFhl2/yXOygjGfJk1AJbiWa8qM2wZOWBqVfMEVUHlOCFoyJ0Cij1rLa
zgvoLH6cWPYgETQRpd7IIE5GhDw/muZtPx75fT29/XhdMJWbKYrWf3hBrs95BQP1+l6VtjUBeEhX
YNdGRmPsUXUjc5sXoxwZ+1x4y5NS3IYgyR5Keik29U9GgfzK7MYiB6AzjO8Vlb99HBvpLbJ0f1l2
g+jcVwcFebCOSMzV8CIc7wuuN+8ifZKfNklhVR7N0lbmFxn4UR58rzBX1NFwv0LYWEuKUF/KoWou
hKPpkYBuwxJAwflAH4wqK9ejwIRcr7J8qXuFcS1pqT2EXq+/ltJwKy1f/GbJjy0GE6/Q43MXWdUp
F6T9ffry7zVFa5RHox4Mx1eZfssyVtzBSvIHzzAGO4mkkUZjGFxjSwrP87P3WdF9plQMuDLur7hv
u78C2giIyaQitDeLsQAxqShEfyczBz7d5wyygkFiKBp/d38yDjnnJ8GYKMEyo0iqIXJKPzTIPYN5
SSlIJOjIm5o3H27Jzq9EQpUaSXiqi0pfFapaEM3Cappkla0XdTLjg829VgSIgcJg3VLCfy27AhBt
1Le73BunvWj1DA06y3pT53QbPTSZCnGzFmNEeVnf5BcrTZW1IYxgWUNVurY9kQdm7YVfLELk1DHM
Hc1jKJCHWoFOe1QunGnCMm7jbC/3xowM9uQ1Jur2wLZ82RYq3yfELJgZcHuNuDxWMOfcUerkbmU1
ZJKEAQKN+7NN8g0rWM5XGCFRm9B/NU+zcCTlORzRsCRSorWGQzZZlcO5ySSkKRF3FiQLdsW4rQsc
cPeFovgF+XMR1v2m1I6hmGZb3wrM3dT3O6NUCVa+r2Zxs5sUylOljwGB0fNDbQWkR6qNbOy/PxQS
8In4uqqw2VVNiUlBwcS3vy8Y7OAomuZE3JYmVEhc7Bio1P7KvLmI9SQtNcrqS6k364vSkNipVwxi
qqlSz10mrbSpkR/9VFHPI/mykfSuGobd5LGxDccgPySdhNKwRobXycFFYKB97NROfhSBBae1Ph6n
XDdIJ/WeelE4358v5+vLwKut+dVRQBpr31JTIilFFcQnlRSgAxNTAIP9JBMw0mlLJjnPba6iKJ3H
IJOeaj1C8k6iDzmPNuUmO1IoX4rzCVnMJ2Q+6JpjtBU8/3mbZ8FoFJLm0ibeF8KgSKnTAeOG/RDa
A9MxCd2p8qTdB/coGh01QL4ZEg4/eh7nJCnXiSGskSSJZ0kSkmsbxSh2YWmH2QTFWRde/Ul+FCTq
FTkzUsoHOBvilEgEPsv9E0gcIinxBic9k4iVyZuvsuUJS/TDlSPN5Yq0AJ90Xw2qt1gsMpSY6nj2
6+397+8LmjLlQ6XVZbykRWrLRc4gzc8HZdWYBG1pgVwf67Kqj5nClYyaHTJwvzmSpSFyk5oigEJ5
Mkg3szD6M8kQy0ljEEgkTLW8bzIAydxqIc0WGRXUpQxVfwH5UVjhBqFrGheaYfsGgQUJx4pakME8
VmW607TR3Ld5Tioxl8z3EmuD4KfRF7IX0DbVGkXRNJSdLGdGro0iJS+COU8FfMmTXo0nk3i2FKXl
TwsRjPwyM0tKqGVz5EoTf/ndAwoCyfct/cztF4HOCyMHklwqAg4NdiezKzxcpSCso6SDG56V3/T5
hL0vWtGSt7reOOL9fL1vaxTA8kVFU1LKhaNkqCSbz3MKvSfQxKfsAZGmPn/f1JErKjEMqB0InSyT
7Pv8FslrIqvbwJziF5U7U6CMLw1ehS0TfhgtjD9JMUtmn1QAsX4Ks+0QFcpzSge3JTv2lgWEgwSe
oK31OCCwfaAVnwnJqNF2IddCtlLsznmmELCMZMY01PBDpV8F/8N/VeSRFN37EWyV6bqYiWNylSmP
YlyZ7n21HLP8UMvMDAinO0+pWS2NptLtvB+r849tJuLbVolxX+bbKc6ykySVFjaOCuSZEcnOmEco
jajQBfMFoDLH+fQxqvwgRkPgWJL8GcqiT85qO4xuYWkRXVxLPxgClpopATU+b5oykRtoMECS02CK
x4Yublt0H5ehGD9MAYrSfS3Om9wBjifZXlEFVzUzxY1coBbMdHjKcVx1yFXN9OQxsSZ+kabs/IF/
K3IOxEThRtSFbWlKe2/ShtN9IajxeKI2cMpNc9rWIYw7bUyI+Btmeltm5TZl/RYoNyOz2PdfEyQN
xyz9H8LOY0luZOnSTwQziIDaptalFTcwimZAa/308yGS07x35reZDRpAVjWrshIR7seP8Mf3Ptn7
LAuHyUC+qbb/sKv+iYo6P6urPs3iB41UHu2599r5e2225iadwv4s6jh+7kuEguqFooE8a5W9eIxF
29NutfUWTetwnfJwpCHjoC5R+9Gg0pXvLLdE8WXXh8HRy68ceXzYuaTWahhAm75GMF5fp7emQ+RV
9/N6cDLnVSxiZnX2995QogxuJ2dTp2747Fo4otdzKS+B3uJ7PVjFvmklKuDGcEkBzuZTqaOOEK62
LpYm3nQRycddEhJ770dPYYrCkjgWJLCx++gUs3ZdrFF5bM3pW1aYLwUCJJIMCQJRCJyj6jQ98xll
2CQczKK6oNA0PqMkcqmNs+JKa0F+Uol/uJ+JBGviqH31encJqo36fxCGsxMHO9u2UN7NuERFlfHn
8PcSy/L+xM6hTRjn1pg7ian6TpbBT3UCk+E/Tio/fU1Ai4y2ix4Cc9WOHQto3ow8ddJ7vSM+VueH
Fx8EYDf0iX50TDs73p99O8rlDYBu2I51MWyxxixvrSuvWgFOzsTnJKqsfqBKpJ2lR9vY3vCemsQC
mqFuvpWDhDCtmd19E8iXyxA7Onhj5JaCH8Glu40gJ/9MrTxM2Rx88xwN11WQLWhC7qPUnPyQmHZ+
NGXRP3SaF6GbSiMacgJ+pAbfYFogVHWmSTF+0ZLmBL9zljuIlRcMaZ1ERnTo/Fw/Tza6LNbb6dPp
ShSv81CdW2+cPuOnrJbDs99PxNTkEAiiEAVs0qME0YSeXOuA9lH30fIbFcVp7xOOR+5fekwJzX0J
G0S6dj2/dDohuPSv6dqwh24riojyC1PoJ1j46iuTbvlAmqQtRyX6QUvixH9/PDMjP4YdqVxm75hv
GOCI80gwONp876wvNZPe+v0li1OJNnC5zlqt3aYardUo8z8vl9J9tS3IK9bSD5Na0jwUOxC08kFL
y2kbaQEGrFqwcRrT+SUr5rnhPINUdiHYGA9XE/TW21wNWK4PNE0NsXtvXmb5u2HowJlEj4yD3cg0
Z2mt3KoUtxSz4I0paJh9qt+hnX8VDKYfOkJFj9qAn/s4swm2DY/qXPnTlsAjVKLLfhgbUXitw15e
DdsGHlmQp85Gdkld890KQFghzMoHHZOek69Z36iikPDqYXobJo9Y+v/hrEjN/3y1+B4KUusxmoak
NWJ9ewrz6kibYlwKwaiADI4WSkTqImmlaKun6E23ovQhjWqe1mggxdAI5WbuUvOhjbzoCBDeHNiv
jcdCdj+8mogIN0owoM8H3P05y23sCctiJt6rb6/R0uwPpA/uhmya16rtVwCAumdqjKCin9Uy9KmM
tDlHPjGAVtaz+MQNMci+g0QkhMkvTJk+ggN066aiKmlnjSxLNwBG0tb9giQJrbVfRrjEfwC8g9ru
+mUfrGkECdUucQJb9sFSVP3VHSvMFFMT0T6+pL/5F8f94HTj1TMNvBhLyzgOxeg/iMjJ1qJu9J0X
sWCu1E2diMgpGE5Zqy/KXP71up7wb7WkRg0ExpV2ZXIpW4dZED+VOoRpu2f1646V1hJaX3nOoXeb
fMunufp0rqnwQYXil1ZGySVhj7iCdTQHe9G9pqirjvpQZnstqp2XSu+LVT/0+cGbsvrQ9TpBPGkc
XKh6+/feHvAaADoLsjciaZ2HBIXy0XOjbD+GwnlhDLHpS+vVi6Tza3a9pRHMf9iQx9dZivwpBylC
w8U+SXZW9aHOEPPUH0PPeqnFFgL6ul8ydNhsfb731icSewYtZ79sGvvaR8XA+FH3vMOcZu0mbWqK
GD7U2GkbX5hN1bugKjD4ncytANQ0yDgIne1QW8941c5YWCwxGrgNf07LI6mV9S8jtIj+quSbMQt3
51WJdoRfnT92rlmSth74P90Bxf8kdhahPVvmRQNiAzhj6gxqyS5pp/ymSh07iVCugBStJ3wIL60T
44LA/3KjexCqc6ccryTGh2eiUp71ztV2EVE675XuPJQEGh7tOcx3wjbG6+SFTGuWHs5ZLsMqPqa4
Taw0T0fpNab1V9c9qllDPWb2TiOd5qBuG/b/eHvoHj1Ao6dcL177tI6eE5I0wKdSyG3mcMgdQCUn
E5dx1sIn7G9ioDMdwbndae81ZtrbjJJyry7LnKqr76r+bMv80As/fOwCgn2Z7zm/UmgYCcmg30Vq
e2uw6OSh96qW7KoBugv80te/X2uijWGzLr77qcmwGaz2jMlJ+JLbCPTBlcxNzvvBvJGhj5+F1X5O
0bH6EXucPTBK7lu3ebDUYHiKx1tkn+dl/uGEUXOp7pORGSJQnfc3VTiGwrTI0wvJ90RGmbD6VfV2
xAVmC/Dpn8WALBbZJlkmZ00gAYUZi+5y8AiOmtgzKz+oT2ojhpjd8PEbZwRncMJczYGhXT0Xmue/
BQLT3LQe3ENqypJ5GuPP0R6DTTaP5n6YjO4RaGOlith7JcsecuziCrB9KWxt23bB0KW+C8cpmWCc
MeeJYzCgZLLkVxiWFwCJ8aUcgvrWu/q4cts0/EpzE3c9Gjz4qoXzidaFzKRT3tEC6Zk5PNtk1WiO
Ri6rT6NrJJP+NC8DXXTgki1wdi/NMrLt48WYCGh47Rbxb/XeqoN6q22fL53Irrv3FJbnf6ssU6N8
ME9Tkmmn/9i1khj9vxMSA9fM+oHZV/8KuExamp5BEVouo2U6HJneb3UlCU2tRzHemsySm9pwsFFS
T31lVdXJzJpvxHfMkAVhgFVl4T5WToBkHZ27LR7tcXbvh9axl3Ch6Pz3VgapC4PsfWLpya+adb2w
nF/53JhLvlG/bUdJuxSFeN9mNqJGY3kSytRjSmQtc+1lideczDx3TfflJWzoYzoPV9UkNl6AhjXV
sAJZQDbKvT+v/v069SWE6JAgvnyJekE6PvkYVuUSBwMug94Xz5ulyhnIm3rKIUKoq6Kc811ouAaa
Rjce97H9MRak0q5EQWrEFNe/I8ynJnKJvsdlQWvu1vpHmxq8aIzOyzSm9ibMy+bRy+N5R7tdEDYY
iQNCdaTNqhoYWz3ZFgvEgoP6dG1spz+NbgYhwKm6C2NA4xCh/dqoWjPTpnIHLM66YWfIJKe1ql5S
e8xfzGRaa41NcTlQvbd5m63rkPiqcgFBwJkt4jqXyecwB0+iSiT+PbxgurZzIiITx5alDiKL/c9l
YGjtS1cna//fW+ob1Ff8/X4ZIoWEOm/s/Ny2z0z48UGwqre4yAomJcs90+m6fWOjhbVtI3ym5n5D
HF99VYzwt0OLabyW+iUtGiSrkaB7u+2+Q10mIpGoqRcZQEhsxSAPCIWtl7Qk4YiF0PlZ9vW5ETL8
HKdabEeL9HTycvdE2Q57xyz1xxm9zsqc6uynp3eoVH3tk6gbsY3Ssds5Waa1R7YnpFILsUZRQ2TQ
YZPeW1/FMDZPjTOc1E9WNXG6kU0SnAoTZ4UIKwZ134cDwoQS6WWquaS0pqs7ohCfrMLrX6Sl109o
NZ+CVlgf0ASTozE4S/NDUJFwYAvcYY6uhHXGbnRQf2K5XEa92BdgMlt7oce0BWPrJPRP6kodLEmh
ZJUa8XoKvrAcC5k+KkucoybC1UeL0mdmg65AAnKLEMkFR7CS0GIO7f2jD+F0tq3ph0Ix/0dQU71i
h+7NIH6MN30ZNvOIW8uhchMKv1bA6Vuu/l0LaG42TmcQlLzc0tsgWVcz9mrBEHv7SBr60Xfhd1R8
tDfSaobPKM6P2fhbWIP2blVjfxIFAWbqstIgJXeCkFJ1ScFWrqFu2AfTw7pLa9y1NizZyQubJ3SI
SrKNGOM8Mhyfi6R87WVMwOBsknpr1sbVhencYoDi6nl4qpdOTksr85AMPkFMU4ibgju8U2fUT4mI
Jvir0jmEdsw6FC3XwoI0rnsSV1b8H4MmrXGhls2DOogFs8sCTPT+vS9M7YrbQAjBC05G0TcE2Hri
/S9Dg6lC+r8JHAjmSrgaitihviJC6LnpXCYnlY80rkzg9mGlE9AoaYZxcRr9FPW+9ajlk/XYdm6+
SyzxO3VxNCmMrniDH4v8l03ofqbutXFzdNmg4DFW4EIjTICZ3+/kCAB12eBL3uNR+Op4PtnUWun9
xMlx7YpC/CbR7cEttfFrmuhvtMQdtp6J6jfGGv4GywtmX2aWX07Zkx89kHdv6IP93iCPFDvf7HAN
EkmWIl938MpYECDL0/NHadoEZc5U6BVlImvFdOsinXy0aArOSVTMJ3VPHZogq2/kHk+aqHdWDgKe
Gg7VaEKRdwvaeDOF1vgYynxaezIcT9YkfiLsil5akktPTD2trTTot4bmGPMnRfCOURZbJ3m4wmJF
zGZmseq6a4dsJ7XK2pc0DrcsaQJWBqh5fSHnvbr8+0Jkg5rxh/gZNjNm/umE3eUCXalD2dkb4PRV
n5YSOh7lfhHM8lqPXXkul6xgeIOPgyU7chCNo7rC7AQXrBjjA7XjySo4ishnnKo+h5qtHWEYtBut
zRetWh5jFPJvi6nOvA79QmWWglBmek8swc6tlgWnGnJFMBsNDhoAy3d0eehmWKmkbUsYaGs/qaIf
jD8ueeLm70B66SGJh2Zv23lJZLRMx6c27A81RET2HgO0j7zb6pC1Y3BL3ezPocmSdBdKYkPui1LT
W7smjPrngUEL1gv/91lRBchCo9E4MEwts40f+foeM4E3gIoF54ao7WmP0vfg8nASWy2mRIb+2IyS
wa90XJSnWvycjsNHaHZQLZYrtI3jY4QNl7oaXfMfH2XlLooqcfFIrl/jSD59m1z3W+PW5bNVS3Gp
GVusSxu85d6jV5kb7Iy27yFUlpp7qg2ywZfKNrXDo9+m40uih/HOKhqcnYzE+2h8cj0UYrbcx9rP
PQz61UhtcVNveG+hRCy7yd4oPD90QIT/TD4qpzqqN7ESwY96JOfr/j6rdxfXK2ub63W7lsX4W3qm
+TDENqYhJrW92pAt/lz3SzRgwdbChHVvgMJtiykgc3lB0tVlOhKfbfsTxn1x0H+SfAGQVVO45JDU
UjizF+lo7mNDPCwaFMf+3nfWL5ut69luLOuk5bw56htsY+niozfiry9pXaMp86vqSFhX/FaG40Pd
e/N31++Ytpd+fCsZuz6Q86mx+zPijtw+u+VDch0yx/q1nGiiup9My51BRNdcL8WviRNN2jZD0eQr
7LBIMGQsz7biHiThFaao+zQ7XfEa4wvHgLL4qILAveR2DDVk+Sozy0BCS2Yd6puicGypb3s8Ijju
O/6sRycV4bH1RHnFg6ECGOzLJydr080AvvdGWDHxrkUafCsK82nKRv13S3dSwjCC9ad9+KULUUv4
JFvJcXrsdJxj8qzvfyR1/eDHpvc2aikWr1VlkzFJUKI+N282ch3TtIons9eztwSpdg+g8yERa94c
D3vRLq+91/+QNP4RDf6nSNDQ/1s66nqeJ3T2SssCCrQZ7yyC6f+QkIpIyqJddONUlsGmdevmMuFD
GS3zeEuz3KuxHNSZujfSUlIvrpqFOaAF9lefWf1N8Qh4qr/qoorPKZ6IQyOdlzlmffdojfc6sZkv
VW40Z3/kARxEpS9ZnI44hB5Q1Nx6WznIghKdM0JI8N2Qo78tGvm/zzyYEWHdY+iflVs5Ft0XzP9p
S2JVdJ6Sho7JE2dKoxmEnSyXBQH8y41pUrwlEy+jxQ6gbbeZvdecpvjoZnwbzA4mVz3m5UfF1uu0
YfYGFZ+IAlRQcwfVfwo8ectFGV7NpZqb07Y/iAVukF72pve9/WM5GRLPP8xBKfZVOYCDdj0WFrJ8
jMv5J58c7ZLoLWZ0tGwHByrxLp6H6ZuvfxbTEH3FqZUe4NVRjWbDNph08eIJWmvLhIcDW50UG9t7
HQVLKiyj7NxoLjHgjO7gfZQWGjP3TZEW7QnWrm1Aa1E7KvzI1VRE5gdE6GM0u+NbaOLsFEamxFF1
/P9Fe9Df8HH5Kzn1HBuFgK8bpuHqYIioWf/741SCVUChSEKCrytzVwamfBhr/81YUN1/rxTErLMw
ntD7bAcGJNvBTTGd98X0OhWPpPCFiNyd/qq+ssrwgmxB4QGeM3Z3rTd/ucXkXHN0O6TtgEIYPlw+
fEeo/sQtGqrsFZudgyVrsG1A3VVnINhCOeJiBFxH9SZkRXtWZ4ns/px5mfEky1Q/DJO9d43xyUmi
nwrEVKilnpebXNNcLJbK8uD71OAuBju+nNqbInVUTvkNDmV7sxbwf7myF2JHDpdvo7nTvK116b+P
Y09fv/xRB/+cCjvYznlK62YtTOcg9+Ew6+lTF/blYRj6bGNkDjGlVgBZ1FkQ53aC41ZXRnhQBON8
9hCfxING5yl7XIMW0LX3BuJA4zcPVTxqEEqylviuT1vDZWGwMfcxq4pEET5uwa4IwYjVoRln8113
Eel07bnWp4SHKBM7t8rIAFiYa+qQaOTA5h7dkgLM0tHzTxXaIGFrwzUusZNrk+RnUqXZHluZdm11
TXu0OrMxURfiHTBG6UcyVeFb2guxL2EnHgYXhojZpXy0aUiCey0ohATmSuEsAujHhz4SANYVQvyu
F/otTqf6lRnJHiOh+KXpBb9/3OPd4sTNgxrydGNwFhDkVtT9Oy2GCJU3pX+8nwUQAicImNJt5p3V
TdM+HIbqy5R4RMf5/MaEHStuHdcd3rLqq040aPwhhsSLOKRn8bk5S3dhFdTE949Wq36ExsuHlzDV
jySZdt+8HFPJEOo7trsE3EJmDA5tOjxqGjyyqU2CXT5hKKkNvg/da9gP6un+fy/wbO7/7ZHgOY6h
67olTNswbd/XUZX/1wo/N3g8Ik+CFY0scumz4NuDgO/8XvpndfBGj0r277UQw4bF/vuYpD+qBQvQ
Ei+9ZWP0Iwod98FgW/xKPJGAUTtksk/yOQfjvNgW4yXRiALmTEr17FXGeS76ZNN2nX0WIZ1vp+MW
vKx7leWxMPBXQywQXLpcGg+0997KkEn0w4qCx0Em7lMG79GP3PpJ6lWwLbJ9BAgIqmALZwf1F+RR
6m9a7rzThhX3LjmPcJkwl8t7D+003Qb2EFh4Zh5hP/FJhVbzhhdaupIJWcrTjyzhZ9QN3HhrBNCG
Zdbf7VaSBR376ZPtdOHBhtvp5Cjf1BRBFeHCxH16sK1+p+5Vw9xBVheCehW8ZkRCMy8F1r9X6qdZ
rhw9MZ4V3vTva6q9x0xjlScxK9+IY6bUjOABPaK7nb1w3hRew/R8mPAV80RwQ0onr7MpQ9Qwdchg
QU3S2s4HuZj9sfwSpel8mtBXFO7bheLdsfL+1AHqbMw8hfG9AG0V1nepXfff+c7PYQw6/M7SYOcs
k4s879OL1MbfhR14RHDLyxhOyfovNJrphQmY1ef7O2CrA1A7MqRPM0L3atuxfSycNl1VRQPnE2Dg
D8pk+h2Wo+nQnKYYVbkCLTLItav79KALjK3M2sWrkw8eoVGM/vtuGzEwvaoqw7VioDmvWEkTXWlh
ZtVrp3WwIzTrw56a4hxiJbtOqppC1mOopmVPDSlrF80Tt3goadxHR3xBozIeJy3A7M8a6Z+yLHp3
0/DQdem0u3+jjCZ976nVb9a0IwxIfJ9YBmX54/7MswW1K83HQnfs3enNcGFntpq2G2klN2kNXXPF
xBgBuJkb+U7CDeNJWP5EHuJqvRkFpFtYkchU+G/u5b8bB9JlNhXaamokviP+5Af7fsRlWw3PTOfj
/g/bkLqRACQItrKS/WoptZy8JLgOmu6qLrpNUxvDCaHesHPD/LeWoygFniVw/P4/MJlSrqYpHR+T
UgPdgFSMtdh4MKM+2k5Sq/chJJSt2wfTnrIs2djLR2IKuvhJi7E1AzFZ6cS37hOxtLpixi4mkLcY
txq6wCp41ypZHTENJRA+knv1A3ouiei1GBeuIbXgbIngqKNNMfGctbIKJsq/B7a311wW2coMi/rY
E+jBDBgjvNkPo9fcZ9HVgOqf7oO8of8iuDR7MhjlnGxAmt1QMkaag8LZhSXSfmmP2UfRAfkxn/PB
YswvVR1qYSt3tjWYK1sJI4xYC9co8LBk90dxm5YD+rI/h9Ic8PNaD13cnFFPtA/NQiVQB8/uz32J
zFbvMe71q1Df6a1n3PIsR3TYugXyPl/+owg7aYGA03Azc+9XWv6hWWiY7ADzhl6HwaYOejr/mpgW
EAYLEWQMonbvCMwBuN9cOrqI10qWAFqBjuPjculC3TpAwJrWrV3ie96JfK9Klurb/S3yRmqBSs8u
STpEF6ewoUvahfVauXmxgvnrHUqtC9pj0cn6rf5QpNRsxuWyw0YaXVf5ISTbGrwBgwnDWq3/NeWY
ehyMhhCDOhqdrbosEdaAkcwMAu8SurGs423cdiVLV2e9FeYEbbNkLp0MSN3ruNk6zID3ap8ZZwOh
oVt359QrvHWbjdbWy+vwWrqedcGOU5Jrf+3a8nz/xabJemhyrNvSCsqMbeT3qzBpNwx/5vcCC/lE
luLUVKEJwRyO7VrVWOrgLdVWmxn6qb+Xh1jhqdIsfgnScfolGDytHItc4rBw0+ZLUKTCrAnx5I7t
HaBUsHddaHdpGaDLSpDkronV6naWMLaqBgxdpkqAEf+kCR97m4/kEcKtcSt8fEOzqRve+zb4XXlD
dJ0khkS7npGiep8LtJm2ObuvkljScxlO67GJu10+Ty0i5Fz/TP2cEQlqJqdu/7kLexKs4Fa1ZHFX
0jl20pfaNh9SGYoHJ8ax1MVUdZsm1IZ9qtfnQFpHfi/3l1bqH3pR1e+2eICM3aACAAYJtPzdqKs3
EdFk5HBrPpO8+eh9QEIWbhSUbJhrP+R623dZBOVNx8PQKap97xruWwQwY+YB0oGmtm+106NiaL4G
QLpLsYxTyLP8mSRzcYQ9t2/VhKEEgZm1cTwO/IhNB4OQIahzjkr5rV/YY+pQGVhhd4XN/4wFegmF
LdZKT2JWUfkCiqKWKh3xFUyEroMEF4ZXy63RXNSJfW2mEZhmWca15dBpJESM2VNrNtk1LCiNmmXb
qZwou9KNJlhWgzelKdEQEnLolhaVni0Ray3F4XVI+BxYplNukoXNkS/Ymjr4bfJDdHlzaomaZc9s
xzufXPHIvHJVjsxr0xpyjkKW7dwtH+I0X5cLScFuyubJjLx5c//Y9dAnVh1c9Skdpk8kpv2xMPBk
FulS6UTwKGBENHvfotLxhzx/RQ0U4fVovChCPOrtYgXGPJ18toMw78qP2inKS+ZiPC1cWX7ogefs
EtRWu9hyLxRg/qO0gcQLifZEnclhAIIrWWCDJkejXtLXQH+1X/RQKy6W1v+TJ/U2Gbvs3RDNsEmz
xLkkGebgNVmqO/V+O3Ff4RHMRF7tqWUZ4r3YVTDP+vBJR0S3/Xum15ZxuG9VM3MjLCWcV0WYUfCl
Oki//tTjtL4Crhy6MMx/egYCgc7pvpdpbJ6LaRz2ET4TJ5dH+BZn/bwJoooZZo5ePmSHNhBNPUbo
El9EN/k7Bwrcn5k2kMsm8qfh0RAyemGK5O/cCY3bYBiPIdaXRz3HVEQ9fkFm7bWZCs3VLALibV3c
TGofzP9M62NENranyQqRcDFEX3qEUyiz4jQhRGKP76wnGf7yZV29Ot2XaiLVRVR/s2f9V0HTfIkX
Ou3gd87FMby9w2zieq/2ZuM3z3+5ihd+m2IHV/Qx95W3mj2ilFGR3cdEfotrfIjxdmU0489qfhim
1v01WCbGNuNkr+/IpmE0ZIqg8PcqET1ly0OaucCjrmGNG3XZYR11uK9Ug1hpkBBWQ+aimloKCGc4
tmbmMa0puhvxPEOB64wY0+qCN6bzbIvqQ71jU2exR2Hgdukxk3/O2uJ+3889PCqj8dM0ummn3r8K
P4rBdPK3ogjtB5QyPyZ4havALZrHTiKkbGLn3cPBahs0unGt9S45RcNxHOFuuCgonmtEAivY5uPP
CVNgjQXhlZTbbDXZ0fBAKVisCT7wvqH3WoXxvB28rHjVUS09WkXyXru99RGAWsPKFG8BVdyudqh+
6gX5iqDr4uXOZa7FPT+3Fh2mhR9R055orflcEjJObkZ6VZOgnLEyFW0nduoy8rFhxUCW/NBUQ9Qo
449Qj4y9wOp3P6bSeu/KGvMpNJH6SDee2w3zp3nwAKHHemMr7kmN7W49tQTXjElPqOoIMlJJXO0g
7J812bLOtGa7vMI1+b1XmXUf/ogHIiuMXKnPtvr4SzNCuFsO9kkxPEwrJRNq+RL1ainT7pFVlEK6
fsMfoHlsYxjRZCY3C2TmtEZ6mwoIuylOhQ9Iff/psAXbQ1Gdd4ok7XryKwhznzmMj0owy1/sspw+
2YP+z68Skx5c4zmqEXM7AIIJSuf537Ni0P/c+3smserbsqb9+boiSMqrtUj4LCvfu+XYnPqkCW+z
Qd9TZlX1YRs9ulnMZHU2jSvkl+4EEMgQt23yz7vOMdfKJwMEW+hZ8aF7fBiBhs3jOP3kbndVQ2Gm
7x9ycLHqnwoK4JRfZk2Liuf1MimMUmqcBv3jXl2qVb2X2Mjo5VsM3frsJWXNupK9qieiCtpoEwQO
4TJlKc4IURhkL02ytDtiFcpyeeQruR0zknok4OU21rP0aexhw6kzdS9c7s3LPXUWe3InwyWlYpkx
2yNMLTl62UldtmYFtTqxcAWSqLAWoiRGig35AhmuTtgPo/8acSUWISbwI3oMPfM23oSHKpnGyB8q
H3l0yup0X6Mn+CuQjPoXZZPAuPZbjSHoJYTQ+aKLztkzNXDW6sXJysDkNWYN1UB1JUOkBM78aSVB
/6MUk7ueC9O8tcwazn1HakVd+GKdloax78TcbKxabx6ztEr3QT4JPsiTOKHL1vYiGNOHHushJhFm
86r7Rs227a883YyeLHcwz+UQWxtiQKIfWvopUj/6cvIHTO/sl7ZLJhIBTH7FxBYvZqb7ZyfV33XR
bwctnE7lMqBTBzPsjc1IYsthtmvGOvq8tOtYy0aJhejCvCtnp5r5Fst5tTIZYVxmzNTDSDjfq2Jc
DwsRCxI3/qaVLsgACmhT4gYRStUOG7Xaq0Nnlw9DGgAlTe3u3reWJVEs93ccTR8TBTf65rHZndJl
j7hvFNmYYQ8UbVRdEfaA6YU749CpmDPxch2H0GQKjz1Kj/TwhxlN/Pu29zFlA49MgrJNQLg7ycSY
V5gdjas5LurPcECrS1id+5ZM2OtXndxYxgj5BYUA/EBB7oVdfdk0Roc5jrwtVvBkBys7EgviyrHW
mse0Te2XeDnUc/Csa2K81Mb32MQ3BCijWkW+lAdlI6LupaLOVqNl5g8WSop1Ipp2WV4Ie1P0mBm6
5Zp/BtOvNLXPxgIvtcBLQ+n276kcH3iqMPSJpk/bKMo9pNJhZydevB2TIj3ZfbqxR5iGyBewJUMc
TJ6DR7p5trAy+OvMuUnH0OKiXSzZWZS47warNp5nRXMKZk97oDJne9L4AFdXirKSLbMt+AhV2wbp
0Y9ZIBdstTi9mpPXPJQeLj9WvWQySJtabNZIINdh4PFkRs9sXW/uUFZfoB7GtunBgjSm++thKfk6
QiSM0K9fS6fVNoSI6Jt8yF5VvTDMbvGwXLW2KU9N4+tbexr5o9Wt/B5EeFR7g/m7w6aI55C8kyoh
dtGcgl++URJnY3ZfvIUBYimneByIrlFrQRpiBg6PAAJeYEL9NET/o2e6vmNKTA+WwcnRItrNya3C
S4Jo8w1KxhaMKDp2zAZ2Rk+3l9W99lRDi4MZaMVnDSXQRUOJsUutsNh6kNb2ND6Xvoymb65wxCZN
GvMUWaNx4nOWrmKDLbvAj+ATrwIKFavvPpigNQG4QTK4+sWBmXwxqWdJe4TKUwn7ahQUIDVTfpwl
EHk0oUP/VQGTMQe2Lk02HnBA2BTSP0q7Nf/575MwdC/BkEQbTVu6SSNrr34O9iJxhT2ldvTN4Z84
Kx4Jcevtrczzo+UR3mNaVINBhDi6NPn9IN80n7OTHigtUtJSqKRDjUUtlOE2ZsOBjNt1VznouPkv
Z+FyT52pe1JO80aH+7rperz2yZljpcL8xl1I67Z9rbSAXxGxWQep5DlJC7jRRn+NCxzr1HZjWPpN
9+PhMlne/JjZHw7efVtpSvvFq0iKsLEs+8bU+QEnXFeuqgpHbhQ2KxrPFyCHYONBiDr6BErs+jiA
f7kU+kNCsBTIKRCCjQsGC/vUGem5rq2eACd0TiYjCpaEWu7i3nr2rSy6KMiBv7i/7UKGVzCcsGQ3
o/KYW4azRmY2A2QO/9EZNQW0JUcQ/WAxPK7KrvkpWrGaFokE9r1fbef4/4uwM1tuG8m26BchAvPw
ynkQKYqSNb0gbMvGPM/4+rsyqW5XqeNWRXQwAEjtkkQikeecvdd+DkvnV2dpKDryEUickEFpOc6c
SqNbl6a37476/MeIpvsZRkqy5r7pTqawtSlOkZB45q2SzIERX6ASlbdR607zvra1GelU/wTrgqgL
vAdk4jTZleLXPmTuRIR1Ttafbr0Yxrch0JM3pIDJzplCfSNLZi4z2E7fKuiqu4IKBEOwH+3tj5ub
kmnuHbFVByXEKl8PODoMDDB0CpX0zVPK81Am3alhKroaVPV3H2nDAwZd5AUB/WkWG9wExHBQoHE0
yyMsedtb70IMThY3lAuzmd/52EYMQwNSDnpb2cvGKXI5JNMoTg5OAprKSksal0HhweDMiUUUpafb
6iViFohqcpuqTZW7vz1wQs01dhQLiF7pruEdqTr2G4tGjymxWdYevWigGU3Hu/BQgmtJ+UuaS5u2
9ndjjY9AFyNAP35v3Fq7M/3a2hWVe5WWqFBnbBQ6abksAO3vgzHrAGdwVOh2u2uteY1LF7NbuCu5
+5/0pHIntEMO3dO8TkJr8dneSeP2EDTwoCp9MveAp4JNM/jRJlPhoMd2FlyGNnSPWYQdKfHL9EeE
0TpVtB8mMmQemcZw5zVjce8NRfb5BdXhA2lWx7DpNFT+U3BKSK1COtkyhxUdhDhnppeG8wHcRIQi
pwN03uzAIBW/C7v8coA0fBd7pKGYXeYtJNbErCtUTi4RRJ6qMtzMeKwQWmRv7ZzkMT2fT63Q5tTi
RfON8ljH4CFMF5b+jPJI1hyzEw4bvbeQ4IoSJDXc4DFwEatZyNFGv8JS1psMZCYbfGigg2+V75QR
m81RnlIrawdtgO8hr8Ud7D7ZwdLzsCXTCFU2E/lkfFAn1VkG8bv8eJRWysPB7c382LBdpwBmSo1f
r5xxACyciDc9s/prbLr0pWbLIGCJFx9r7bkp0eRQ9MOCiccVeVaENaNgum1Tej40h9utaiStgcca
z5norfzpslj+WC98U+v2TsxkleQBHGWi91FH5nCM7Bb3koAD0Ef7MZaec6esCWX0HtUc3HHC5xg3
R0vfbwrDJ1AJpBiK7on8KgNsQqwS5c4x3P4+CBvck5q2rxrCSQp8nZcxKaOViiP2dcrj5zAolHNU
IbHN8vRVb1Tvca5i7OWhgr+NOvKdzLkFLcsS3abpbgOq+kNFH/ZmMZQdoYp5N6xJXIOu7/T4MJLh
xXDKY8OT8lnrXFS7lZYg/iyLo1wMMaYf9DRJ32k74T3VQryYbXYvPymllllrQ0+n2z0sNYjgoe6q
3tLvBqGBZas87/wwQVsl53SlYpxJjSO3WozaIn3cRH3WbeT926MwXcS65SxdpZtWY9vSS0ErIdzA
5Xurk7ynB+7q9m5Bwedf8fDVLzz4Djxws+EFPXZUIKe+bahKNNM3F15dlvFaRYxIzki3j51wJwUR
bq7n67HzlT3blPBZXAc8Soik4ryUyNLXVt+yoOnK7WsdI+Elm8Joa7FY8IfNNr4gd2AhtVdZM1AK
RiYZwoP5W8Sa+MgfPqa0JVGOH/mpbkgBuf3UGqngYLS0e+niwaFCJzEV4uUyKRg3K0ji2VYUOt14
KfE1R3sTDVH5DR9yd1cyc1j6hfVCmI93VYLxm4L19QcEha8HVXHENrmIZtv5hQYanFfMkLpmWxaz
//kA9vyjGArjVbfigvHa1D6CLKnWhmd2x9xXdnmGFS9IGvsUpUq6zfmtT0psfh4F4lokvvr1++Ap
7nhYfovZeW18jJ6XMvJRJldD+M3OGZMYYaO+FdhPQ+zyH5mjrYt6jIhyaY6Wj+QezQ5RzZnSbyyb
jRRhixR9FTWnE9Xtjt2FtQuZS10Gn0moPXjm9zw2qTnj7he78PeqJpI7KJHKs1f274c6fzVk81Ef
xv08wdeUp4RjgT8qqyXdyfHaGIyE/WqMf0ZWumyb0v+lKOWrODHctDy1AoFS+YxFG6u0dzo2hKem
6DIs1pRKYFQQemj6d12hCRI2ItIqeUBZbL1VBTJ9pAv1FdRYuUmpaoBoV1r3rRPW3tk2FBAqeXgv
lWpSsybVa41P+GZXREtHqsSp+28el0/TRfhT8e3kPCCZuwkdqwKOBju98GgZ8ApIa2LrPJrtoode
d/Ybt3q4uSD7IHuUGACmAt6phCwozyRjgG3gKa2UY1egiiO8rfnW925CsLEL9hbsxSXIwIaYOnOJ
IPztMxy/N5IoWUqFO6q3le42ypthwARgftMeDb94ShF+EZ5QqQun1MIfuaZ9g91cPzldXO37fPJX
tHSQdfUlxTuP9zrK9aMrxrTy1OibpdNY5lI6LbGh4fURiqu40Slr8sJbT0m1gVuPmPHPFxL6ksxK
09dx7oez0gz2rrELdyWN8mo7kptAn+Oo9fuS5JIna6AMcDpXuZPDc0OcRvOVTkV5xLWdPaFDHNYo
daONPE3drjk6Fr6W2c5PNfsDDNj+fISaViyDjjaIAQRwbefUU1YK4sKo72JYM9mKCK94b03dnsLN
PmqtirIyQwIrXQryJXVq+yiPePuLhZJn6lrxfZJE5t4AA9k3/zlUuW0WNnKOsffzQ5bpOA55oq3D
yFeeprDhp0v94kMr8Lp2/cfgOOaz0wXXyQnnN/wLzbKK2+yqVSrGk16L72Y365GLVP16FN2KzMi0
o1MCRenFqRDCQ8zt4IUJGAad7GWbpMq9/ORgwVCwHjJ/U2ydaSq6pCjjAakXBqfC8xI56XAcsSIt
AmZP7GPaRzuK/X0zdO46iTrjnVieIeJv1xoKjKtsLwf28sV2/HnZ67m3laeelQX3dZ/ua2FiCvLi
Cp5bvZKfvZb/ZZA96rX0lJV8NxWVDNY6gz+Dvx2SGHW6MYb1thoG5lw2O468adRTHkFfB5FeoE+g
rM0BTb8qAdNrZYiMnZZ61hqcxLuhhP3veNpizuY277TsGiG7ftNHpllo4LS93s/K2i1uhmVT9K8S
z75vg3Ev5RvyRVWKYZmVZNO0tbH7nGHOyFx6moX7ugnECjp6p6RX9TV4U/9q2R4RiV1rvYZR9T5B
L/sFD2fBJGF6H+kRrLW6u2chM25NY8uwi1WpG+1SGWk59ZqF9nUGweJPwvJfFg85b8odwaL3oxQA
/PeUAsrfpR3ZjbXX2ndhn5Myq4/Kt8IfTu4YLpQxjJ+kf1mcYV6In9w039+ebTlsup5O5b6Iam8l
Hd81DFIa/cRElvTCVqlwR7jplCGxnH9JOoOVEBzRI7pUIbSuYYIHpGAJ+YRT+BuchCnQ4SnayO+V
L7wZ+6GOy7NV01SEEEZnVnXHS2Npe5NmI8I2zhIBU2sauwYIbRPulVTnWqziamZP57AaLqU2O81y
yONN4dpEpAfezxsyTcrP6o4GVxuAMh6T208t/9uTM7eiEIspcOrhdFtTg9TQLp6m4eJ1vIaKi/9M
oCMaw8pXrNBERI+BdHBZvvfem+G9/BRIdQ8adjicIxBPREPCxBiJLhUcO0XH3KHTpj8nKHUwt2eX
vlWBgDh2B5yBnaEeGPkbAz6amDyuEEnsMPsS1Fmyv+Vti8H/1wPcVD27pDSUL8D1qZwAs64aStiF
vDloLdCw1MfPU6aR+r4cioWGlnodsyejc+2JHh2/TMoz+QLchZS1Bi2c5zZbXFcxcRE45CSoIFLV
6FTY2ivtYOfTdT/MOtntQsLACC+ErIygOS/M/qLEw7j+czQ18XAJYOmtJ4wunl9CZxXdxjwJz6iT
1GOcFhPdUijd7HhcVJtiJg0pZmGbXXGhMu/PtOR6NGFVaFMUqAVc6nbe5g7xekkGwbRSu+w9AJTh
Ca6MYtK5Vdzeuc6ZX7FDBSXSzM1jj3v/6LLrXJr9BJDKgrCaBezqArA1rau8poPx0yrYDFsZsD5+
RMmgSQdv5qMSL/Jo8HdD7gXHXNfa/SSOFJMnSpAg7JSn8gvyW8i+bvfsoMLjII7+fFW0NW//wO37
uvkZmrDIzg2aB98YgWvFIXUrTb2lFfFWxJi1/QX1arez8PEsWnoOO/qRRISJmbc52Rs1moMr3ojh
8bOxOTJy9hzhmezOf3mEckkprzpJ27+ioGIfg03K7DFMjQ3WqTBDMKT4lbmBffkoF2T83NaDCu2w
CauNvOujgfw5zUvjdd8Xw85I+hi6Gpv+tFcfPdpVWF5aeh9D0PyWYAqzu1hpP39onjks2Pt/9l7b
qXhJhgm8guin9QxPXqw2/k6+hvkb7JU5Bc4J/DmccMMy1kPmdmgvEN4PJp/1iH7tSQrv6QRQVkAp
bmJn3tqd2uxq0bLrjT79prvdczvb2c9wdn8Ogz1ht2/wpIpWd9bXm4552LLWe0pNeVHN87XWaMMp
Ed/i0Y/mts+iUzz1R8+Psl9BNh65w7Nfjd8eE960m+sRjeuqJsj1hoSp6uq5V7r8gnif6ECgyOLn
Hsvx2enrDKFIcP3EQgQq7CX/gSkuQYJMBw9xaeXQWnhAtBOdyTCysrXlJc6r1iJiEn3ilFuNjVp2
VEgrfVRASUFXZMaeJynG+4Ahan5KoiAH19gDsRD/ZTWmRe0yB1O8aHw2JnbPSXyly4pTTy3YZ9Mz
9lMKZPZm8Slw8+6pGrS9NpfaA7f70wiVBm52QQUlnv5lFUYHd2CTIdeZCLYpQGkmfXJl13Q8EHU6
6HtbMBoH06m2MSiX1aPfefpLqEf2yUX8tWjFwBe/gLOqCeDwzASEMWqGx8Iaf8tdp9hiZi1yczQ0
/XZiQgP6VEd8LZ68odLFx7lBYMy4RVtZ0ZhvJxdLZGime/kMk2c2z69On/WT4/cKiOMJKopFpzFx
kx+qqiW/3ZTJM9oyzG/GpY599wyOBQcg/NuV5bFtdFs1OhsD8+ZwJBGFuJmy1psfEX2i2zeMWRVR
vDN4/t9vgLvHQHs091++SdFI1kjb//9f+c83yJ+jMbLg1LrhkXI7vhvoFC8qmDtvo6kDzdBCIfdW
50ezQ+0prse2lq4zA0w1rlDzpUtgJIjrTsx0pgG+smUoTJYqftP15GjeA7DXrfxERtHcfD74CgYu
A7I3SkdRJ44EZUpf7awqtE0RS9wlTo2nerK1oxkR+hn4bnpHY1a+7YpF1i1Q+uB2OqtMzCySGOxq
zO6TFAFYLeYbo16fw9wx8EqAtDGMHnhl4N82d46rTdu8zD5PM1Kzt3Xbfp8i31nYgRqhUXGDJaSc
/k11vZeoC8df2B2WlU+rdJEx1EkqNlPRNL4bnWIcG4F7mCwekpVWuAAYIp9qGF1obmXeS69ap7Ky
oEV0zouaxt43r9UaouwYtOjcjPdJxOQ0gdC/HHFZHyqoLMuqc/Or5VnDJh+d5C5EqHgM/abZ8sew
Ll2S3NU58cny41zV/O2d+V3D6uZ77Z3cEtxqPsfmfnbyBkBNsLBKs302urE8VDHENKrg5tzOFFly
pGRUBuxcbw6O6A2TdSdmkS4Z1JVlwkrSynWfOyN0Lv6hxOso9yPS7pHaZ2j50/BZHlHqB59HVNzs
/iEw1FTvyoyMN0TiO8tCdx7KZaubzYfeI8HFxZ0/zwMR6FP5rg4FTVwU1/1JBVGmFGss87jeGEZC
xroDmOJe5EvjuSu5f3CNobjPtPkQjOQHNyPdOfl8wfCtUBO5P7A3YeaUX7UpFhSSUex2PlVeYtw+
KzNtVNgn5ksEynxS+JhQIDWHyM3Se3Ps3WUSd+V3bG0rieYB0xAtgLSpT4GRmBvQPMvMDQqY8sJ3
a478JqnSF0uPcnaTVRiDpVi4tT2VcCZOcZPDsu0MnJlj+dhGSfZTBRMKrwEqySRSBHpwNwffcurb
QmjbZXSYO+Pz1HIq5FXCEx+pynclTpIH1eIHVqaa+VXB1rkzaPqjJbMRxBanSNDE5kLxD8AgsF+L
lbtomJEmBIvLlTb09J8u47sbacCv5jdi5m3mXA9d5muEB0w5Win2TqWKGQ8Va0e08mztS4osjDtq
vVFHurW3H8pHbJKMdEblP62SrHKM/n6aFjQYlYKcnjKM3vMAwYMSz+HnUeGdeAr1D0w4RWqY399b
XqztMGPmJIDrNGpFX8xEQRBXSnhJ9FIRQYuvnnBNy/12YcX2kjsNsTBeAaN31v9sWzDJzvubj8hT
XcfASGSbKu5iTWZV/sWWBp7KVg3brw74kV+mKbCH1WAQO5PT4GPcmyylptiOdeWBOQaa0Rzjdqwy
qKrU75HzQCvI2ajJqC4R0pvnrI9Hf4NxNkZe8bdOMgZSaz1jBdoONrKvJolAlqrxWUdF98u24l3T
hd47o9GnGZvhSW704Hh6h8Qb3+VZ2L17o+UTe8pUxUGPv5VvJJhIZ6Bp+89/GF11v/5lDId4QBH0
oaO8cm3hwPrLX6YG49Y5ia8dShqoq8Yg+JdxB53g0obuU6oHw+6cS5WnTwG/cqZAlpNmFSR1+eqm
9DLS1Dn1ZbOSOrDRJvo7Zg/yVMxLpsvjuojV4SKPEi2EXOWnGm0npHB1RliZXqd0ENmVLQgB804+
oOJFoubNowPhfgtS3WfDadE6pWglM8ybGRoa00ZV42pXmHG5VvvZXRlzYaAEmeeXG6CqNCbCinUk
uMh83SjpzlJ7/UeF7SrpNdfqAalHf2k9fzWZpnqVUwpx1rqNer3N8jgzTWvrxtYWtZNxlJMntYX3
nPYgjBzqiMKkmy4IhxWtBQgKhIWDWTkniiFCZTr97mYBcLHqYF0EfzhZwyv5D+ZujM43/0s9Lumx
qGupXeXPxDrFMFDPEETWZvkhf7DepJknznQWJPo1woRGCla4VZLY3XpeHu0DO/QubPfIIECCvzAl
20MD7Yu5Lt7JfwWL8bhKwmnDnDtC1FxV02bQspUKYgcBxkjVodbIqhdhQhsTqUlByaRqZzmMqSv0
I2jDuqU8nQ3d3dza/lY7E4mjd7TQEn2CtmBqz3gSNlLjagkc/wyj4zZ+GGNcXxXr3Usa5HspHIlo
1QJxGNJzHFUki8R4Z2Z6dJcxI2tI8gvjwX9taAE+lmbmLL046JXH2fMWGIk1ngdBspUwuqrVHg1f
sD5tg0SRUlV3SjzaO6UuQizeCtRa33DfymKpjg7ZJpTVcdocytnL3v2xI/XJHMoLH/tXPADZwR+C
o2S0sL40Z8UenhF1vKbseo9FHXnLxM/dHYmX8Tof+mDfC4lFAc2F/Q1g69a4yFW1zdSV6ZB+Ittk
QM9Whm5Eq9koux2iA2jIJkOr25JdeK8T/unrrCbDndGZ5lJ1guld1ZXXHDrtpdO+T0nn3UdNBjfa
plOIyNC7TxwU8guY78HSzDXCxo3PpUPV1Y/SDuN/WTtckUb9V3MmbQnsYZ5ugixgCdG+pFWz+5sr
xLoOoz6fuzdpRSvFbhF3Osw48iA8tjlB9jVmnxYj4UouLEkYfIvITHq0xPX6v9czrqtGHO1LBFPL
ZnbMR4+odfz/fXaYxXqMCGHcmZk2LOFfPDIT/95wsOxnz90UckaYqK5+x00tQFUDsJ45u/YI5RbW
NMVv+ELrRWD41RMpK3t51lD83K6nTmk8WCZpleR7P/ej5u6H1hrCtTjNPSXb6j7Uqf/CMKoClawX
JobgMhiXRLxUUAHPGqrfUm1BfvbQrhYlzHSmzASGTclcrmQuB5weeH+3CSa9Ca/aorxwfgw5z207
nz9cGGB/P5g7QpHElzQOHKNxFuxYldUghGN50BZ3itnWoPTU+F8ynDVdZLr+eY/xc6u67ni2ZjkY
ahzN9f7+eMj7Viu7th03BU+7rTq16ZY5gXsqRiX5POKdY6qjYE4XlTIpbATqDPNVnmX1bOzSeibt
xvTdFWpFQsMEUjW0eFG80T7G6Es8S0DfZu17xWxwFRBnf03wrC5NX6tfNc/6Afha+VBpSnl4ImlP
kjQ7Bk310Xndb0NrrRfNT340uUpQ3tQ/GAn4PKWrx2NPN+TIENTbwJoaH/QgQVgZl/arFYTPqYOY
Y7ILnrW6r45HNPjZqjYajcyfTAPq0V+luTAxkavjoMN+OFCVqmF7tSbAo35LztGmLNMXaKzFKmpj
DECYdh5kD0ReKwv9t8eqe/Sm8BwKcbgcqQdaqixuXUU6X2hhY8PY5okZMnvjCPwITIK/X7t9NbCM
RVXiixwthKR87Kb3PP4Zm7r3as1jsZOXwfbezXns2agXxgXz8VQQRlXGfBxNivF5JK9NKSWhR1Dd
XWpdvLhPHhsU8k+1r5Fw1zM9kadNxo4RDk+x1tBmghftnzFGJotBK4J3eQS7SXn7y1FCh6N9k23O
QPQ6ZYnTVgq5Ik7uIB/iGqacf8mL//p5xTDumib/Mx2e1qpju1/cqX5g1mZLCbNNs8hfTlr5vWP2
8BikvrdviUrGclHq7/P4OAeFCXhDAEhsumZ6hb6/7APtbQzVpZNk3rNft+ZhZp9O4dVpb/Fk/ial
GGgcnO+jP1ndyYU0y2TaP4/JOMLY9tklJ9lc7CZwJQqzsZ1iG/5RJ0f2OFjdHLHJYLJqdDBwMSk9
Fk6VXiaXLBUhO5IvUY+1bkSGuB2U+hINqnNOJ9deRzNCNqQH0fZTyVAyxSVgfV7r5WjuLNG4SYJf
OWimF7dsrANmMco40mIMMZfRrELdMrJ36SghqqFmfqCgR5cb0RStqkq73JqFccyMkyWTQGCMLoek
UU4eiKwz9Um7GBJKMbQYIhQljx4dHWI2/u90W49W8qz5+YOexgWhWVVGNVpkqyZvinsL7fi+sbp4
V4xuBN0ie79ZM3U8jQtt7l4TYW4oNPBbboTeWJ5SXFeUYR1vYRq+ECe1opBpv6WpbZ7qE5//OR5O
fpevW9kzFy8DTgHUuyKy7rPziQYdBxN83lVnt/ssT97ZuIMNEzT7RtW7B+JvJMu+jpWGUhc0Fmkq
CxyLzkWOvwCx2ATnlLAzQqaL/7z3Nr9uvV3x9MRaY6pofmzV/ZKn3VEMZZE99XurN+2zHouWa+1u
jcwIL6a0uJvalGxvaMvIiMq1Msav0puhWB3ACySvKzrSwfJm4ajK2OVZJxTkGYPy401qdVulLJLS
GGRVPzUrLncSZhXATL2LgRxJ9U2tjAFGEsakhCms6NVhn7c6rVgP5VOTxPNVym0BxolkoHDaSeFt
TomDeDLbjKnR0H63i5dyDACRE55+iMSpNqRXp2EbZ4+V/fjPf0DD+dvDybU9HU++aekqeUHEyulf
Hk5DyHA2LKfiUIbGJQ4nYpxwrYM46XA8V0Z8X8wUAA5gVHZiVrP747E0CgueR0pSohH0xNI63flP
CMsg6K02j72t0fH+14NpLUrNVjYxeJ+DnZnXQhlnqtpofcN2hiC09l1p0Hip3Hm+cIcP2xCX70oG
A/w5lZ01xg/F8p//EtrXzxKZqYaje6ptWTyqTcv4sherRqttlSR0jl1G0sVtOzQpfQR6R2R+TzHY
zy5C2xbbfcLT18F9DIllnQMNekKKAXjJM8ZfsWpGiC+0YGfblfrETvwpIY2ADgH+ItYLZk/jJhNz
plBwpaJKi1deEr3XKepaeUl+0Ql9YhP5P4VzJwZRwi3Zu2W5lyqqClnIwkbAe2zFsyYeUHkyyYZo
kak/iz5w9kFAhhd72gC7JtRHAlj8cs2sNF/VAvhWCx5k2i5IQpku8oo9wodDX/iiY8U8/LkURypK
dAjaxAvk5M1PELdRNth3Zq3fGWV1aIZ8n3sJc9T/ivLlkaJam9tKGzNokyryYEyL+/oYRA7Liuro
P1pnMJNTZYVvWenVd6E5f76QY0W+x2gj1LKDak24KG51MfaDNM1vY6jDY2zrAQHL7SKCIxEgUI30
VWuFBCzUNm69LnkNU2ACda18n8YIsUy9pZSef7OYbgNxMHFFQXV2ziZnAtXJ/M8KoiUs9vIsB4HI
0skfbGcyB1S7u2cYS5QiQsI7FIqgUcln/nPJmvOHCLTfQ1+AQc2owc81NeY5t2kry8YiYYlzRcHs
IU4S6FI8XS4Z4SwGVoiKxIwNf8fjEIuC9v3WV+vmJNrZmUp9JkwsjlfVd7eFHw2Nta5jTESa9Sy1
G4VNyo5c95HW9v92c7h/X2jFJtZRDZ3FwvEEmsj+stCqIFpabEPDxgOyt8u0ejPafvA2J64BDna0
Fx078mPQlt8StZmOmB6aB3QX6QplUrGqO4W6uNKbYyuOylmvl2yvhDOaU5fkDW9pxdNKlcq6vskg
QET1a/mUCZdrMJbVVu0zf4sxXznlntGt2DbBL67tXQU8doHPx3+IJoKSQdhEV7/TyzVE7WsAMH0/
+51xCC0GtvJIXqP6Ng6xuBaMWragp9nSTWf0ULiVtarpzfOZb18GK/HfFae6w9HlJz/L3ErIkA8G
Agez6UT6BCAYMRC7fvmy2mMJ6grIoGjqrF3uu+DsIPGe2b5V67ach6dUM+cF+X71Dwir27CNLgr2
0bfOoUUyI9WyEcosGLd7V3rvPRCi0dp1pLhKeaKCDmSVZ2EDGwOJiXwpNZIPYwD4skua4E28k0qG
CP7DSOFEre/vSzoBhymMPCrpz5svoZZYF41ZPiEFNrwyPCpRqF+M+KcOo+UXgT+/ujzJXsbRZmsP
DfVSYrLdBjWmlQF15a4hE2EplYKz1pLW7WG8yFs9XcMi+0g707l3Tfe3LOprqE8bPl6LKBooDwtm
apOu+Yd8MPo9RjaOdIwWFPjuwi0AHNiAQFX8rz+QNtPCmDHCworod8TGotphsCeR8pFwSklRE+Qq
5SCuyzN5vUDdPmMTdwAC+MyWhZypGZ/o908XtlnknTAC9CGa7px+sNby52QCHy0i7om1YgllZloh
OWXApptlhsMAu4c8dQN36fdVvq07jMk9kKlwrQIX2nUdvmX5o8VeM6xb+lfLuHUymlbhuE8PBQDM
TzFYGazKKVGfakIOF1Hnhuth8LF0iJVQvqRiYbTGwf6Xe9r8+6OfW5omrqq7hufSdzA188ujv2UG
qWk9MSFDpim7zHcTtFHeY86SBBrG/u0qwi2HN8rPox/anKso7BVCdoZhwtZCbwRhs6Z5uxF2ItAn
CrO0qX7PTDUE7jF/kPtz5AnZg+uhvxL7c0MxV3oX22cjUsGQxWGykUZKihz9UpjTeNGjWr84zAtx
mh99AFB3Xin5eDlSBUlkcgQjIGUY48sWb9vRLpRMRuejNG3l/nac4iH65w2C3Ar9rY63IbMZKgU8
HXB+BEH1+Uub1+kawjAZV25VG5uuqZNWAhX+R9J1twNxRR06ElIrTM3//XodNS9jbY+L2MG3ssDa
1kOuEblKcuxT+qOzio0G8Xk6/GoBZf3sNWbtsdp8m8LxuR4wil21aXySna3EFr0pqzG3//zb/e+n
wfbYErm6avOpYAv05bdrnbJJTN+wtkXrMPpusMEEzUQM6DhHP4O1NPQggiGnd0zmU9OY3clXm2o5
0YGABqy3inGS603YFh/mxPYWsg95EbdtcO72d3k1qSslMMqrPMohalyVQVinxFGuMoyUjQRgExYC
gtxaZnPPlMGIf4Xkpa1UPnEPRjod6KfgTbKGDFZ5Er9mNgGeee9fU9NRLoUOWToso9dmCrxtxDu6
7nAcvkbCs58Kt9k//+G+tPC4jRxVg5ls2GyebVt3xG32l49Fq0wYxLQEubNcePPQYO3i7/dNK9Hi
eNV0KS2rA/9fPiLUzO7rLvIe6GywjmThErRst6ZNNpxCG5G0PKq9oV3U6hgfxu6VKWD91Df8Vm6A
zk6ptlmswD6Y8do5QTIDNklf1RlsQzZbBRLODEuLPpx6319JLyu1ubHeS/CFrGMxmdsshs2jtCGo
cXjszCa8RytkE7xIwqzZFNU1gKuGicOcfzYQRHMEIksboMrKLYv29u/2xBkQjZ2w9W1FQoqvH8G0
eQ8FuWWt1URPNqO2p8qpfnZhrS9vuGVr8vFhQo3eKmWgYCJhUS3NxAZnP+h3fRG5wNyTao86LN/E
OtNWOQCPUk1f+3ZdLHPNaQ+kFRoL2VVRRre+xkzHQ6E+RVrc/MtdLyvIv931jm7RA6EeoHWn6187
tFoPIjceaYxD16jusnwa7xxMG7cjRFr1YbJMFOv/uVTqeb2o4yCDgBzUpyJEhi7fh9kMfqcuJi/b
/5DbfKszgt2A2/O268fK2O9JNPlumwVaHfzpp5783ck5teJFXp1Br2x1lEmLgUnDPUuzZyf3cl8s
DZoWw8+otPYN/uPDZHsGbWBxSEijhtTDp2Wu6nfpPBrfC9/Byzh7H34iKpM0nZ5CJzI2rqBSVV6u
nL1UUZadAq0/Csw13AzvYw6nD0evHBBu8bxKXc0+MnAhlDhPr8iv7SNYe/tYm0A1F3ZpEj0SMvF0
EhJZGZ5oiz9yPrf2xts1tb2Epdp8z0sU7cXghq9kCDfLFmvFYzjj49MQht1HBQhrtCH1EYUDPaWp
8P5lBbTF8+7LO+0ApKb0o1Nrel+3uHHmBczIGDtqeqdsJRvI6omONtWBboBmT0dTCKp5atYrNY4d
5tGcKnNFZ5bH+rpojfJSNk+ekG9VWTfShxfQHXO0nE3dsUXpR8bfguLgK1SZbuVvpkBVv0FbvpFE
2sT4HQvtgIna+t4T47gxmprnNCppFMIt/VB14gSlnsAOggOqIPEgqUVcsHyJB/s1n81uk8Vdt6o6
huaDi4oTbNB0hh1V6otCVU9EzvGxLabkpNpoEUbhJ/f0Ft0FNBuYvTh4GKd73ZIUyf6YzT+jfPB+
a8lwmXQj+17oAZox/JfPBJNGqzwphwfTMrONETf9CUavtwM6Hv1Lr8f5nz66Q33uAMwzTNtzzK8L
LU1YRQcxl2yLUtNXVYX9qoi1Yh93zvdYEL7li7wOwkgZn10X44fw2ncj0pkRWxSOMhYc/OxoeADI
yfsSZ82ywl3w4gVs1QMVEKEmZkXi+ly658hLkoMT1tq5Iuz97CS6+n+EnVdz29YaRX8RZtAOyit7
lWQ1lxeM5YKOg95+/V049I0TZSZ+4RCUnEgUCHxl77Xv8kqC20pDIieXL6jX1FdFMZrXbHrETq4f
XZ25T7h4cWxwUgP2PgDVJFFNtTyJwQwe2eZ8LwwverMcD2gRlq8PXWI8D8VEFA375Hec6gG/E8Gm
5jOGb39f+DN7w0WgAOR3sLt0M9Sjt1dDN9sl8torCO5Sh4ktpiPJYAwTiu6omtGyw9VRaUlxVzVm
eVenTQvgJ5z+8KFSsNp/fqgsUhl0j+U4ZDWuov+8O9YSBbkpjWSPSze965YUd78OrR2oCRI81Ocj
0eMvYWGR5L2oXmq//Nb1z8r8qMyzVV5aqBbx71ttyjjctq/cr4ZTYMfZWhNJuEEaARrWkOYKslH8
wWtQkwasXQedOmHEYPAx9Uk/14upPPIGlB+Z/n8Z6lK/F4PBFqQEAhLHevIIKGxcpayDjupQPSDz
hyie9w9unrVrCYVn+3vOgaUivO4JBDx7bRrfqfnebFScnUxvdkwYs8eBO/ICpTL34ehmL3XbvAJw
IJUAcO19Fc+ARueO4oHT+6Ma5yIgau6UPkBhLStLf0D2ZBzVkXqdQQE3wjbr9kXDLtNBB64sIEoa
NMjiS1ywbx7k5Bs71G7rBnDAY1o5Xykpiju1Sy0t66s/U0NHofikv+H5tL/6NQlhJrinU1Th9IGl
/YdVmFg2B387GXyT1k4wYIN9aQvIxu9KpbCu7ALQWneydqXbPiWaAY2i8cRZxKiVurnHW1KLbeK3
3eYGWFDHqD9JArOcOyzSi6qpc7dmMnj3aZPuaqPxzn6aMbDtIa0EQfEWyYhsx3H8oox5C2ZmLPXx
m2s6NiIjj/CvKd0CA7YOrV72T3Q/qC2TOf/WILKbovwLsogCJRDxbCMzkafRSh81J9BenL7ZaDO4
s6BNOZ8GT0IjJRN+r7ROgF+mdZ9qxlGM3mqoLf+g/iq4aL2dnbFHV4cZASj31cf/LkLVO/fPd9bx
DNug3XKp4P81uxQswX3b7s3TLVEkBTO2rlzArkiJPvky1H40PilEiQkDVSV7p+UCLnFdmrCJfKq/
ntkl2dxB/PGWm11lVorsoc84l396JB6e1Oi84/7EODjXcM8bJAaTC70KB/3Xs4jXMJakm18B7iMB
zpGQ8dabpf5FAMVRXQ7R3dU6rLzqvu0zF7JJjU3GQ7jtGHoBdGQmjL2DtiesgxPZsOaWh4io2Etg
hkyOLD8kbBkgJDQ8lFUO6e5OMV7UZsIaJ/1qOsn1tprQvY3M44z1MknZBs7l8xgSDOTCDV7NIA/W
9eSmH5jKeAcTf+2SFd8eJLf8zZhp+YN6KPvsJ25RZJxaA5sI5DVbr6S5H1ugP/zyr7Umw0uUGfTz
ZdvtCEkFRNqmMLVEq53dtHzVRxILc7+xXvN0WfsUFVcHtuyOm/orwcV7JegZ7jUmIpeuRg5KUpH/
9b/PFOe9jMtjxm3S37mCSscxjHefQaNvCIjAl3tygkFe0GjGMKzjlWe1zcON+HtDOsvRcM8K1eaz
xrpmosuPgWtdioxx7KSa/C6jUXNY0m1ucMycRQLSxVbfNFJsjRyTr+r6R7KEyH1gijWSOcNAtRrR
nuLgBe4+3dz+6rBdDvkL12tdE/VWrzxrE6EKfFTPQiOPHxtmvWvDiB5KIEg3LDG7/vQB6ssWxewE
HqMfAqqt3l53cdlcMITDC3Ek/x+m8JdyhAMEtfE7THj/CclCd8ir3NgzhrZJzIN50doma+aFxqn0
+U6RaPx60/CHtlG8x3IjpuPOyDDBZKpK6/juxugIn5D3jOR6TKZET9j562CS4GGbp4zSPGS4LwGp
menXskx5lz1EF57r5pBIGC4EojAOMsDZG1d06KW36bxx+pSHBeBHipbrlPg5jQaC16VA9Mb0CzK9
6KCKRNvQsuOtOTdrkiqm2CYnosPPlUPWCrsemZwpuHzyeqCjs0ArzLWyDpDp99ZL4BYE1qbRT7WJ
+etIC1J37WCvPdXD7J3nHtGkuuCph75qd9BE+/N/n83/Wtqwv3JMx/FtH20is2n93RDLCvXetLSg
ORkTpqa0t6bHqUu3xoI2qPtkOBCLcb7p2XRzek3oTA9Vmm8CJ68+h2X8OUybz+Mkw7flCb0SdI3M
rDEykQ5LLhO1fS6JxBwtgx3toqtbKk05QMpBdvKoBXlzHrlu3ZsGMW/ErGvbvtLdvVXAOdNZvzwK
EAEHfETzoe3wy8WFrcHhJCzUtigyzTZdFeMwrCT/r70QzJDKbtBXves5lyzx5MdIGJsitPLneYh2
k84ZO/vCf5Xaj6TDojcjjSZEh+CeCiRoEnETKxeScCOAuIUoyQLllJuynTFg3gLbHH9Ks3hdamV5
EU5v7LDcd3fdmHwx83Q8Wlbl7Yoib0E6Vu5t0auuov74VRg2CGFCfZ9H7RyGMTgOCddPtyyMV9pj
Ch82ig39k+lV7UHvA3C5L4kBpZRvY7OYiAHTf909Ysk2HoGyjJtOpx/tmh59oJqezPhit7MTzA+6
Fn4N0Ud9imBPrDjfH6VZha9u6X1oliHZODwDG/yRBLP+EAsnu0P/wu53qYcnPk0ris61X5Ixi8D8
/9fwpki6M4jjizKu3TxstR7NWwFGYKVZInnQJvFZq3zrY08eJ5b8FnEk8Qj7EZv+2qnaqaFXJsso
L+v0oldvfhOII5JITMT9sC2CXCMhfErvQC38/dkwIyec3Mpg67VoF5cHeP36Hyos612FxTCKwgqX
im77rGn/1cOydtRMoRfZ3ppJyfWbL3OPnd9P6uEuCYx0fs10zIi+P8sHTeIQs0e7vNpaFp1hXVm7
XI7VU+PjcpudxtpalTHixHFgqebkAOmahQ6aaExT+rBFmtiUQL+YHu1YfDe/XGhaUe1KnfOxMZz4
0npE39gzazS1mmpduGo188KTMhhPbUI8yec/XBPeB2j4psUk2DeEgZVJd11vuQX+bSI3TM5siCk2
TjQf0X1aOt2O0DKfYAq3XaeabqVXaWkvLRH1d7jzI9ApyHWjMixWSd3pD1PK6lmLJaPuvHvoLMk+
T2ujb0H9Ldebfq23hneY8nh6QDgnT0XtfzHqdnqwloemtY3DjYWLfAudXYujOS8+hn0770q/pDzM
u2vKDep0uyzVHrGOTv19sSeAgCpPCMflB3zo+oruQjvQYA77pc4aHenfBSUsIjlZT7bI68cRBsMd
ZtbuhoBKJ1hJZREOx963k01ZVd1+1CdcxHn20W7LYlfNwU/UfYLMD1I3dIIgDoZXNevS85xVPmnI
VAu7/jBNU3mds+4+ippjOTv6iwfn8UTHG6P+Abi6vD5NO1Fr9jf0A3dD17ffCVS6a4DzPnkub2VT
Q56uUsvcJ3PnUhGXnQ+OCM1lzFA3pVN782p0spGOl8Y2coKx9OHoafjYwwzJWVt3wbrzPe8al/P8
yyQporQk06fjrMKexOUnanN0zN9ac+kgKrP/Lpt4/INK03rP6/c4mUweqKxNHV3UO4E3evzOIUZD
HAtXfAa6ytq5j+OnbkalnM7zSjjsq0y0A1cJNHnjJ55xSLPwZOihc5dJkn7KwErmPdxLcxcn+nzl
XvbTTORPzRzflHOjn1LvtBxxVQQBijdK88Y3zYwI/HazdI3s3LuUYCEgvSEc+u+PjFC7nt/9A/8W
9alvOPxyBn269b4q7PogZC2eRSeiesgGE+zdjZn59EbHh7z1cm3chlPRPzTe7KyTrllHi1Tbt8Jy
hdeh3BeBXe7wlMxAwuDu3iKvcA6ma5wB7cbKZSAX/2lxVse9yGF7LAFc3EWMnYuMYJ1Rn+1sMY83
YXvFzW895663zunYf7O4hfNWwmr5IJoOZEgyGGc+KuPaYYULEP7STv78POF7X6muRwCCawvrYvSZ
vVZWuzojR0D1wJbbkiuZ+N5L2rurUYvSaCX6rfK7uITcunzYX5zJ/FLAfT7ZU2ffaQspp4zt+iCo
1fzAX0+yShGxOWyTcQNxeYSfG8p2JKqpXy6nwQ8/6x8KRyvcA70YO73AF3x444pQ3CFjuDYs2By2
ri1S2H0zU2yob5kNBvBmKck8HErrJZnyQ2CQfOP0CbfsZR8A3ebAiPfo6UH/EXbOD5lW/aeAyueh
dCm+ln82Edl4cdKkpLMe7b2RuvFWpYTYSzhImb9OgYgelNjS0512N4twg4M1Wwcl6W8eYyFgR/2V
ARINNheARveAqMdEkS3s8cGwPzvJ5L/xuRFrNIDHSDMaZJd986Gq25fS7kZYD79evqmzUl1DrLuq
QoOMvYUdqPvTSEBtAfurHkE881BUguSrQesNVl0yWIuliK2WKaclGqSdS9jsX0rP4W0aF9SW4a+G
qZye1OA2xfjcFPVwCEPpPCSyWI91Ot0ldoo00GMD56HnuQuqhn9IHHm0rnqz6ncOLcMqRGQ4LPol
JWeSw5sMHDi4IvFOXpvNCNkmLtkAeEjoiILMXqnbR+JPqzyjqYCebV+pBrchS86NXYl+pzyWMzvT
MJAvBA89q/LUI/7tPiuSZ61uexAUif/WL4ReqiQJEt4d1kaSGP0Gm1Hf7ZKMkKY2dd+suhhfismT
O4iF8SlPjO6Gaq+6JtnMMbGLvsuE3hPrMe3kI/AwbYUg3HpD7LX2zUk/JVqvIWhiNDR1WnlMmpgM
DjVJFnp1NfTKfzP83Tw31Ulhvpb/nm2EzZsM+yP9ss06sBmMNUxpPBbOXMI6Wg2on/d5ZLsbn87k
grrTf/P8XB7V0K+V0X0XkVPI+OGocnKciuycsCLLu5HO2der+qjF/fOtRVl+mIIChiHrXO2qgtHh
LPyT2nokRaGdgew8getOLjLLiH5aYoRcrSNCpfW7g43X9ki8MKhxjn5/m8aVeSVM2Z80J7Eeej+8
UNKucYRHP2RTrPCIIz9F0LEamy5dj6brvfmy8K7Kk+K49QNAuPZSUCyaeBQelO4inTVIlSni/LIe
s7epPdl17mw5X5KjH3bevgmktqVKyul3B6IGUBuXnpY81z3jF0Obtopf2y0ZNh1rIyBLNWD4mQor
nLiGgLNi5L+ET6As/VEaXH4p+0M+v+jJwIrT/7yEaY6c0HCqHST3/Dgkwa+QvoETal9OAnp7ItNL
o/FTu0Y73UijyKr3TjdxHvdlJg/q58gG1jZ5P+YgP4Lqbmr8rRrDAqJdue3ER1JHXbkxmsx9vf3b
JAnA8wwDWyBKB6925anqkNICWb9iLkgNEe7JlAi7Y7H8cERqx2u2je1rYTdvmuyOYZF3r5PZ/P9l
9Q2DddCkm7AXXr59oC4tYR06SX6n7pfqAawNwblBtfYaS+69uhUHzgFAZ024d3FtbrO+/t4lZCFl
3RJ0GPSPevhZNaRqVsr1iWiJCAJo35KAy17SehlRQa2lK4v9r/QT5KzbgZCIU1KT/UIiU/lIh76r
pd8z6QmNnXK2hHlF9JGLOmQRqcmoceg73G7bWPezMbRfYcR9AR3VP5saGH4WHJDFBGOXHkP0ymbF
2hAnthvSod4aS3NgwbNZa01MbgGS2pvlZ8omVrtgxPA2CTS+IYzg1xFD4EtCoDwe6vyMZgUBCU0p
SLi2xnMGQScZ0WUXUU0CwwKeg2+uLwJmCOTViiT26ULoyvkWWICxmf2vUYw0mqazZSo/QhenkRNI
OY/Q0qK1gvkrvH+2YzWMqbMhfkEgbD8z0SMCeNxV4Adg+VAgZLg42ZX19g8fwA3TOJy9/b2bdM4x
WDTREVrIs1vNrx2gt1W2aPFduN1UCuGE5+P/jF+HBvFyew9ubaLjdKQjKcdDAJ85tNPqkqamDFau
RHfZJT87w0xPSqgtGIZxcYo2sIyNvdorqAcCihDdLa8pMq/bMb8v6/wWFouqnI/X0tbVYTAdBwSw
62HsKjLNhP3kTFp9rKn11k0vGAOa8Wc7iQ5GXdc/lyeWQe2ijG7szfU9CcMeZ9gMXG0u3U3XAxjj
s11Ee5m8ZH6krYqlATHY0iITnQ+5n+qvfmDtvTh0vpdu+XVKZHAeI7+QqJWKalXoaLEUskA9K6rw
k8z1R67r89mmlt4WxPF80aJhLcxnZO5TyCa5ZMPk7NGc9gePHKCT0aP2cBUgbrKrC5gmf+cFEUgF
CzouzYZNsREYZ1wboLota40yRLxo7N2vAAZtYkrwQd/siz30w3NT84P/QaRk6Msc7Hdlusgr2Awz
qjQcE60Go+1/NnNugFJ66Eizx1JG8O0CWBqtAvVp7nwZl6OkDrARgsta3VTeVavj7h7Mickeq1ai
xGZkazM4RhuVt8Lr6Z7NYMiZR0KRKIOaehFULPkK45LsNMe4U6QsoJQsz+blNaUSLFpoPCz83Lsh
httr9cUDb3N9XzEgu7VFVvVNNNEn9TnDrXMldAwtVAyFXH2osVoClWsgk/8+t31fDpuakehal4RV
q3OOLUq5b0rofkWIGUr5nDAlM4pDr/6h0v2l36IgE2NtoKghiw8P39VzUns1t7W7QgA3sWGpqNWW
h6m4Fqn5NamqnVs1JWOlSj/f9O5j3KEWWFapeZeoLiPc6U0XbYWBw/S2gDInuHuL89riYr0WAWZS
K8FBJJNgndShSXr1aLOKDdazxxJ05efuCvc1vvBosI07P/UIdvCekmaanuGipZuKZfhdkNTuac5p
lxIbCQQQ83ijVK5KI4CxIv/DxNWw/jn6VqeSzdYJgZPpOS5yjn+eSgnpVCM51HIPExhsdGWGu3p0
eQcJbXhUD3WLPLibq0V9H69aTf+uKLIAQEDgEWx1TYRrfZgJJArD6BSeXQSpd2WnyzuCJDISjnQi
1Btwfg1ohbmiMU6z7kiudgVflfsCHrxsJTXieNsy4z41kvq2kdxVd+MgNTo95ElqktsRO/ZrPVpb
xZrRafEQkFn1oJ6ZcizWMMEpPbuY8BYYIWRCEYW+PEumzvocVUTYj3V/y9wejUkD+Rp/UiKRyG/t
a9V4R7MY6muF4Y+adFmheEwclPdjHqNgFyTpJ/XFtEKlz2XCWS8vGYNu7YrJyXZqRDoUEUW74Tx4
LkNFYLzFnU1vvAkofrdq8mYxTLyMgQ02kCT09eg2FHlWW9wFbvWsjtSDPl4MrRqxGRFBVuRGgDQb
eDf2l+ypGKCh3fZWFga1Zhb9KXBQecborDeG8NKPgNw/hciHTzPT4O0cj/c+Q4dPtLA54xIIspPn
NcfeDKsN24+32KuJk2lLHYUYzwpz0PeDPMRgbg43aWekP+uz5cFxCrSnqW52Mg6pC0PuWtYMJTsG
kL9SWIGg0I1dEqK6UIcJzBw0ileUX+5bowU49qi8/rthN8xlTfP7sohJy8BViPvF0XG92Ib+biTR
w2PqJtIu9jcfPXeqnkxgkEdpOe2DKBs+FbYJrXxaQusyQrBwYO6qstLqLdwAmEKZ9mTzhq1IA/S/
i/LUKTZWsPTAKLPv6fi+jRpYhwkU19cSFpTapg7x+Mh2WX5CDAm3QSs+TLE+3ofJ9PZLISg+RjVE
4E70zl54Qh7A4aHMghNOGwUHgr3HAUilf28QCLcnq5MgVXhN91rcLNbbQTAKNx1vT4QvY/eoLK6E
+t4hM6+eGetl5xkpAHFdCDSSKLwnTWQ74We8TstpxcWFTM4oNk/qMCLQjX1UpsFl4asjrsPTTPjT
KiwQP+hqvkGYAJ+dgUgUO/5REEf21FuReKpwoGUQ9u/xBuvbype4FNvIICI5ByFlMszh6lBoOwdF
ykF1pnWX4ZTyW3erDj1BpWuXNQgE/2uB2AFmxa8npN28aSwud8x/aT5Ua13H2chqJ31KTUj37gKA
nPPhAXdC9cLY1jxkDm7sMW7nT1UqNkZOAlzKHvvi0LdtERDEJzsO/BczaG/Q1sEcOiok/7GJWHsF
xEKSWYXizk5k89Jj28FnroOt4lwIeyv81rdlgrqhHj8wZMoOHTktxyYP/rT2cv/pI+C8ZfvvOrou
HJaQiI/frR/bum4sTdflfkxG/VAuNrIpc2m49YgAI+Uqy0xxcFyt/OxXZndsusoGnFJ097WU2anr
TH+XDul3q66irZJaIRQzH2KDsklnGNukJBZrY/OhmfKKBQSS2zlLi6ujlf4iHeCN9ftt1WTVJ3d2
wn3nRNfIs8R19tGCgJsxPyDU8DfJ8kyC60d1WKx0HYVaMv5AR+V8uVWi5lw4z+4Enqn0x0+djain
7dpLSFrwszHapL5YcFSdRdcRZeOd7iRYU6WF2WAKvppLDu6AJWWXOG67J5I0XJPSWBwUAM7uS1KP
C32PLo48nMrZql2bpgGgVIc099V5KizCr13zPsaU+aFpcxwQ8DPVg9dp3U6WEhX78hrJaNofbqfv
dK/qL8nq0l1yhXl72L/9825aR6OlB6wY97cSUHrkOVuR2dyn+qydQL6SxsGHhXBGErzDdGiv0ov/
/0wO9V6+/P7672fqO8NRPIKTNbGRk+SlRd5n9pP1uuwyaqpu7C/o5Glpl2VPFhifDOS2G6HF9aUJ
47MKLC1trQS+1o93Bim0VyldhFcwbPRe6IT62SEpYWF0MUrclgBxPU4lAmFTUJ6Q57ilqZubEXre
nsaXgEhhscVqJzJ7wRRAMMnS17bv7G3aGl/HArNDAUn1iqnDOwINjw7AZOsHXFHB2uRTBB6p+hQv
Evk0JZuICiM72ITGbW9VWATR6RbtI/P8mJlENGvAGzZshGEuoKFczQJ6WBYGxXlgSLFtFlCRjeu9
JgNEs4vphcvXsViiGf77RiP+dZ9BJMCKlQUrKyXDUsKTv+1S8jwLHM3XZ0ROeObTOkdDtmhlwrh7
bGy3PhUs2xYrBjJVvfV2VQut1hjN+RH0T4EIVAPZmmhHRqiUr2rm4w4hlIO4hWcTwloyvfCx8gzz
iQJoWK7T6mLNKOXFLWXCqmy5sIcnRL4DQ0XdvY8sZudU4Y9UIc9E+ogT5KToUHgTc4KAI48ggXfP
2Cro4AP9fmV7NarrpdO/wR2dwoKvD1h3YeqKBDa9LAvozsLCfcIc8qCb2DHkuXIJpwlE35z++x22
nH+/xYunSgBWs9GS6+a7W3ld6SSvwdvb+5Eb3o26HxWrOPRegepTV2al2FR96mGVosyMrb3U23HV
sTbJ1qbJ/AKEZ3lUk6g2I3QhbEjwfkkHXTs0ruY9w0DaqtTtmoLxWLBDjnxQVM0yHbajwNxPQ0aK
rteJabVg+2kFzFgXB7qlcAWFP91RchWIiToB1rGsDiYraCxCDMLDprYglIPtIHYKSZe/TCvUDIXL
xs4MSwPpPRkNPfXXJgvm4My2NjirZ78fGs9BYWeX+nZwhmDjh8i0TFRJVIGL1e5vT3M0rXxUiYut
sRgx2U3hT+nbmzvXnQDWL4EcTO7uvJQSZSzdcIuww7/QY6X4ieg1hpAM46ajTFZXCbsAXw2fEgk5
wVRg2aZtKksq77l17AOkTXnox2DeRWlub1ntWC/qUEs4TIwmWHHVw/y9dIKk1DprvCD+lrUfxboo
08tNSUMxi1Qly+b7wMke1Vg+a5zpvvSLx9Dtp3U2duAocr8+145JaJ/M/M9BzIWvNuFdjDgtjCpP
1y4t4DU2sUDFBeAA1ZngCgtXjHoYd/3jiyqs6ve/GhZ0HIDzD9lYv+Jiw4ooo+SMbKkmxiIxD5IV
yPnvz0AMzkrkc/sdMiaqfGZjgxywTr9wIWcOjrDT2hpaiGfXUFnhSe+Ii0Yswd6sZHS02yZ8muvk
9QZjaokCShaJJ7lPX/FYy8eYNeVlHk19XRd+RTzQAoOQHcXJGE0YZAxQ3VgCRlCpDRS4SP56Bur2
GIni2I9WsxdhMl5R0zZ7a3k2Lq815EZMZtDv1OmI+cTkClWN52acOGWM6i5MfX0TRnhR5OJKCSG5
3pqxhkR4KKTu1K261tYviSeGQ8ykzQ7F84Sq95GU12RnjUNxDhMLsnjq1ZsgL919Dv5mf4lSf/iC
qs3cYkjFB4VETD0krvOFIVqLPy5GlAHVpZHzq7kgIBPLnHcgJe/z0uzAg4qD6rvkP44SMEQfIGgf
RDLiTR/CF7rF5hwHnn7Lkm968l+1L57mF4e86Gm/sd0CblqOp8r8SjGfMzoJoHqwu9IDbRcN7C8z
8JFnte3htkXeNbHZR1hW7fb2R6tpElBS8Ydvlgf480DEa2bl6jXJFWdPNCn6gHZ+6YWdPEUyScgZ
+9mZJEuoy0ktoCPdzFp61G/8emwISUvnL0FCyKxRNa+0UvZRvd6aXs9FQxt2agxAM7/JGTHcqSOG
6cQb+kW7JtvS3Meal1wJWlq7Yu7MeyF7cSUA+2a7mwLyI/OxW1ZoHjNaaY+npBsh8vbWuiH7+smc
5+0cevPq1ghwBo2nqcVXOWmsbuNlyJ6j4YnLoT8M9uLlN/MSRbgWPqERDzZz7iU79caNvvt8052B
wJvXWsgQtcAbddXsahVMsrhnIciQumr0nQKjqofRII7CZ33dOM50ofbH+LucDTfWkR3PND3d/e/V
V6WH3ravTRt6Rlfu3RC3628/BfXefTUCPeyBGeztjLwkZWhO9M4m+A57uHI0K3Mc79Ylxpy/Grhe
AosUXywzd7/TEnIzGILPXQAMc/mFI97wo7pXigyPjmVI/+h5XHH02KJXU+4s4udewmrUVqiSp0vu
PakN3rjUUAsSdBPbvdg0SWnc691O/UjqZ1APKaaU/76bGt47XR0ufoNi1LV09K6L9uOdIKyJoyKu
Os0832ZWoZ7iXOokAgQmre2dTftHPqQnt8RcMhMeNHhh8Zg/WEVj7dKcKq8PC8RSnN+rGF7ixWmr
9OKCc74U8KTVfKQbu+lOVvZwdDxw7qbbyA9tCAjZnYR+drme34AQKv2jhZm16YaSoexkJleE9xu1
UAGhGLg12iMin66F7B5u8vdA1BsvH5qzoNjZTp3Z7EhGYz8YivDoLhBYL667QyhyOrdIfuCGZn4j
F/f3E9m49a7hik6KnJ+caEnNtdvjE09KIERuUdQMAqR4dXIUe2FYeHhwY+eVswcq0BQVS2xivbda
Q5zSwGt3rH7zlynwvntTK1ayAU2iuxkeem5eCB5YfNnLwpKSdOtlVru/bRcSH/JTHbR7NYSv0Juz
GJKHNq9+oJSzd33ugzeJXG2FfSQ934gCCiuwPEjSENZRQrjauy+0xnSPURFfIiy+nfT4hKlVtqkR
zD5MgCsLTyfNHi7Ax8ryXtPWDn4E0bS2iJg8ERBpHATgZHXCg1+sVo0T6U9Z3nwuNaJ4XE2Yn0BP
QIcHqNoVRrQZGioI6cn8iLPZ4Z6ZMzGGRoD8BIvBCHKlMZJwPS87FWyRzkkdqk9x2NikghcY5Zqg
+6HUAFn6Ygi0Ml2UTauqbT8zkLRXSo+mHgIEq9fCliHnkqHthCH0VT2N6dFQ2RK1TB+hJa5LIrwf
1EudIEqhEg2hz0FpfM1Cb3ztne6nkxnZz4yMx5SglYG4jxkqIDDn3iKiiQ+n2rYjUllB9ZiOWkSO
ibppEGE8bBjAmFusa0cg2hGCyIQR7vL7xVpmMP0gIEL9uh7L2T+0lY79brC1KDlNbl0OiWPk+Sj9
8t8aDicQkAQcf2SEak9bVQOXfl4BWu+KfdfWYodOZVgjYXyaZr96MGXFqTwcirQJX4VozQ9j6ZwL
dhuvcsgXcaGH0WQ5NE2WpGE+M/At06Ns/O7jgGjdWRDZBc4eq9ecz+7E3j0hjPvDkm29n/UJN18Q
BEe1HHXNHEDhHLZr+22qBF6+3HxQgJK/jlSn/tfRWDWf+zBsH/KkMQ4OMIqtUk4A+atWqZH/RNhJ
2kPOxg37mHPB8TgfoyLiZDPMCnc7kW9BxcxZjOQylC7puqgf2GWmDsKhvD8ZyTT9YbioVip/ny3y
J7A9YdL40fZBLHs3owkGOCd9PhP5K/0fSgKuHlTsu3qGC2zno4GLC8e1D2iCw8DA4Zfq/WPPOn6l
IhhzAwcate+XyfX6TdQ67bXoY6zbeGPImQ4EGn8o8D1qkZbEzqm+QBgIz8MMEMrNmktamMiXzajb
qmrIToPXyerdOyQo5osr3FccsPAhpZ8h5xTOao4A0UYTiYpeFa4Hpsik7AHMS43HankwzR4VYmLr
uzDz5nw9xq8txtwPOMT0x7aukgMhqDX3yqH90xLr3y2erlsuUkQ4oZYOeeGdIrErkU3lYSXYGt8X
njl/9KNguVmgqFGhlhM5e3uENIi5iT9n5lWWHy0/+Bx5o3Uvjch6Je118vIcZRZSM5p1UEFLKZ3r
4T5os+a1F459/P161Gq7qauPUQ1trSd3YheaFlHMPSkVAxnI0KSIC3TKpy7v+2cL/wzCZDFcItPt
n9OBlVmV59XegaoHHboqiDYCWIt8KHiQ1EtXfol0HSK1P+DWMzaRnYCwEkA05DJCTca6fcAHu+PP
L9daW+O7stB29JVznshUulf/Vw3P2pqQRPN4O3TguhhGjummGx/dGTyGdDP3e20fo0rI8wAIYBMs
Z4ZRefXtgaVDc8kr8I1J2xJnDHt+LU2/fgQPf/Er2DSEoRqr1nYh8Q9yPgysDhjyieygEKSWF/Sb
qpySVZJNuI9aZqsF8l7kZDYNzmim8cUSt7Bn1PHcH0cGGrfcrLQHrmUG1ywOvvV2b770mf/AcKo5
5o37TZ2z6ut/HSWZ7W0dwJn7xglNJsu4KLslazOoBxMO3BTfN4NJIVsvYwrfpffzSocirYBkNg3u
ixbFOz8qjc8OWJKdXevNfghdHdwaq7MOdzh7LAj4wwTNuiWJFdHrZz9ARxo1JkoORtmH1AM8gdX/
wYoF4bB9luLEq5OD+t4YLUwspvCxTpyj1srpFOQzcILlRBvz7DxWZf7CYPuxmTNAo1aefm6GVyW5
ln5oUuMP6UEDubm8nNugVH2dOCDHK61DZbvlVhXVRo/UQscPdZegNX8OPFRD/+PrvJYbV5Zt+0WI
gDevAI1IOcqbF4Ra3Q1TMAVTcF9/B6AVZ+27T8R5YVCUuiWCACorc84xTTm8/d+FoPff64jDfASu
hcnoJPABOv1Xe1LJXmuHKYe3W7n+rm1RK63voyMJ4WCPSXwF1t1+a8ARbxdSlTv/vF6JJN9THw1H
18Un6pMectomySU3+5vcSt/osCA23b6r7Kyl2u7Ab5OZzMj/uI1BuMSssC4gDdaAm68RJLCKk83y
3dX6rlxDMqZYv6kRC36S29tFU8NZUQSEuGUOpqWhHi7bCeSMxa31/301xUl1/tlsVPMKTGUquEMT
UD9uzyCGsK2eMiwDqMgek/VZ1pP9WgTetNtEL8uCQiY3Z+e0tbwyVQVXtqBbOnXkSSLVvgA8Cu6n
CljeNjbZGnDttIv1QH8Y1q9gkwxhhxeH4A3UCP/3J2f55n9/dgz66ShzpzQtlpH/RXXr+mnuldKS
U+dqGImmJniG2uofVEuVw6kTPGdeF5xag9Sx7btMRWfC1OOv7ZtMft2HZnWBrP9ye0AfFC54+yio
FAj89fUFIMPcuNbdz78JKtqTxKmet2+SvIpGmeDq4/bdf3/79t0e1s7JBtMRKZ9byTKqgKwgMT4W
HtxCo3raHlpXqB0pEx5Ucl7LJ3rjeSKv4PXXPz9hKl9EEqTEz7+S5rzciDZ+//f/GFlPYWEgS0Es
Xj+x6cvPrajncPuRSeW3LRlkd55ynzITJerWY7bJhT81ukAEuKQVxkppPxnu4u426d5QatTAeeBd
j2llXlnrs2l9jZb9mgBpGVf2kJ/c3ojdMx3h4sJE0z2myjGiTcqXKoJqhtiXCF70ktVWJwon1mk4
MIRFJKa1Juhi+E+NETwMQ65OalVTBvxtIUlW+WETV2LuiwaWvXd7/HK8ePzy887aJZj78SW28xnz
yStYp+5aJyf6oV2lZZ3ZnUv9PlmNM2R7xqG+ekdZsq4al6uAeHvjDYXbyzapBISL0qaef+HEQAAf
QCSo49TCMWytfPSCeCciRut9qyFC92VQHzdvbdl3BXkDOPDmgBTQ9VJdiuCsgJl96gPh7x7LA9kw
4FAxDWqHoqxw/KAM9bLcP7Yx2tEuTl3wSt1r5Y4JUh2FRKOK//MZVpH/9dp//NzaXenq/nnuq4p0
MH50pOfxM+h13ey6czuxq23IWAUUo1XMPCICcIK7jm6nuAUPARtsAvSbiswIjXzkVK4Z6hGzzdad
accDVqLhlpCB5meGYkr2AWi13tkmlztHyvm9L/yTpiOMjKq5Of10b2qlRRBiykgaZP3UVtO8WcSa
rkrg1a2TY7ttpZ8dVG5y1xF6/7gN9Go/fuf4xtfbS/YCMiY1Tp0PKWdrho7JrCGob3rOB7SMFUvs
qaIDS/+q/V0LozfxW1Euor+I9+jFnft/n+Hg8nZ9ow9nfXDNF0dpcMMBxZwbjyzElRQEYZk7LTkd
h6GwZPjvax70LKCsX93QWdT5XvDRLHumQ/Sy8gDS6arH3AQweYJtpCY6IPEJVmqzeb7env37oLfe
dNL8/ucn/n3djbhAtBuzTSHTdQ4BfauVcntgV67vhgX3uo/k/q4P5M7pZPewSdPSIaUnSWQelrNK
vjGg1qo3ZEnyvq/r740RGag8PaXM3nfNXNQRPTgA7oUuj06DDH3K5+YDF0bBaTLFYDn9/k2YCFzX
12Ud+3scBjtjPWR6/IapuHveviimN9oMBTpUSewUKu5cm2ZasBSe/16G1kDK7faa6L3hilzvBnsw
8BrAT4yVx4ayZL3gp6b9+Oke50ZfhrUEd4zSuHj1guxhMWTxgWd5FQQ4+Ei4HBfA6BeF1eCi0t4n
mpYxx/bV+iDn2om0gEH1pnzSYsws4Ars8OecR5U30BKbjUetcv8uLLW/xEzOxhznxBGsyYplSmYa
Pszo51zO0dk1Q6OY6wzWmz1A6kew8QyKo7sYcfyGwhHePa/tFOmeohAcNxSVRwv4DiHc62E09TOZ
aNXz1OnyVmgYyWkIaNJl8Km1zymYfYxua/6BGHknNvpgNvOnbfBSp9k/l8HPOGBy3wRCr3qL790s
1oIAKY96+by1UB1bO/S19MgQ7eSBfna6I5Din7cyV/ZaY5+DtFw+Nawcu8Xpg50DZ/hqLFz8xUI6
h40onthS7XzReGwVrKPAkPl3fZJm7s8TLf3nyfatdNR2ptGE7fhtD0DIkBoA9VwfhBLeqRjAicRt
2e45fODMNmxIpwLuruYAxrnyoD4qMZ6cQrPe8hIBeJv6DzGaCfZbZL7k075vXP9um+LPopRncPYM
nQYPS1/dH1oLuOiyqmE3MWlAW+r8c0LZWX1J0MI9VQG+CuQt3MzX+R0+hOSp1K7aBkQ94tWRuCIq
+7BOXP80DQjIdWAfrXMxvFL8c38cjLoLiYytTz3Xd2jgSzzlbZ49oXPvbuKl/wgMk0ts+y5VJ+O0
0rWbX8SiAaxe73JuW/jw0m0v3O5320Os1k0oA4Ld5E1f0jKDe5PC/p6USPPaLZubn6/+5/VgdMj8
0+IWjqV52I6YLnwMn2nZQpbiAAKRz8M4Lpy7PqncPVPC4qgI6lr3ioIp0R09M4IWty/rmuW8Im93
+27pLzkQYPQ4tSOO23ubzKq4TKtpekqYPSw94dwmhhqaIfUfr4MnMcZ/xgWwV2O43UtVWe9F3lqn
DJH2dka6mPpOQ0/LcGNZuncWxM6H7XnV1/aZnjhrzQa2DHpEzXWrUYHL5awr9duuivRkrfxYN2BN
mYqc0WAFmmbGDQtJLxGtd8jo3vPnrWwaiFoW0kymkxO2MnqKztps3Lrlav2yWZuN6QBYIR/8++0n
tpe2npW39iS3f+BmarnpRgOe2sYn7OQWgtW0d70B5W8m2XurM/p5ghQzuv3+x8lS6um5rdkLJJq5
PJe1TtEl5G27qYJMy9SvttKhMa32NokvQ5Iz30YQyPjHdIn3C3qJHcJ2dgTzNV8FYm/bl0xaPAIb
p67mPtwM7trqe4Glbd8tKU4PWVjJPWSKAMWAPJVpMx1Mv12na1TehtQ+HcEMoplmdf5RdZXOXKQ7
fFhvXd2ebGNsHrbO6/qVNSE2LKzGObUOmWSuT6S109NollaR7P+hZwQwPWkHhbLK3f2QF8bJTyf3
ye7sd3ST2a/BoeifXLjOiVGNJ0PLED80BYZePXhrENxtu3WvLulLBsGdF7d/2w5HgrG0kH3rUj5P
fkLLBeWCnNncK9mqC9M6taNzI499SaLJ0KR35f+gcft1bCEX5NvS6U7bfz/S7028XP/FfJH9NyXv
ZfCCtxQy6zHDZADSapzfRU6qVtURqxozU6eDW7PUZ7YI3VoffutJEXVbKmmJCbP2l+4rVrMHXbIx
n+RYIOrQGLE7ctHC7ZZnbKA+mPcgdiYi03wNi0Ca2e6XRxN/Gzpvr091TW5jmnkszHipbIHGMghK
94GOCTYubjMK8OTG/toeNKpzwiaD20FrjOvURmfQikW7yQriuj09tx6QjcRUz+QyTu18IZEBQ4Hw
kbn3fRqcnal5qVzMCKFddstZaCV4J5JTHoeOfFOnN/JHv2t3ags5sZf9VpSnIq/vdWiK25JN2E0P
HZt8q5+i3M4MHOCdI27nlFOPiIc4KrOe8fQ2DPazNTwF7Lq70hznHrdUPQNk0yZiuRdNnTZ3wOpn
2jWWyI+bTyCdJWFF0ryCBn+/edPBDu1d6GKfnWFoUYfFi6U2uyyNAuCwxkBysfWnRJLsuD1bHLKY
oPoSCh/IX9tpXQVFcdfEU9hqGplQQJruW09b7ic4VEC611gXya7iNk/65KnlKyeT2l2t8/Fh9K+Y
HEzy/r+eoSiIShfl6TryunbjSoR11dGVKpNAhYU0Dbb6soPgFzPHsfN7NPqv2wmnm6l7UCPmb2EO
wUtNnFZtQiZJsvHv+oQ8tulvImZeYRJPkG+7b5zZuDKsrvjBycOCu/NNTIpGqtTJVl3/2DtE081B
3F1+YA1dLFZsaz1FAy7u795gCmDkv7MZvkoc5PUFmkPB3cCfMUyZ/guUq9cOu2NIh9MfHr1czLtB
N5YHt1LPTWrN7yyt6TEheiQiRye9qtqSYRDm/dBqwA0Y2XyX5f0/D8to4Z9r+rtF5NV5ex3dwT/f
xLyjnyvjC9z/j8PCllZ/Y3dDi86iudt6IlY/sQc3rfFRCTB/WJ6Ts1i3iYrcwSPMOxVthQBc0tuE
nBpslFgBt1nF9oC5VEQqV/iaRfcFncd60Yk/uJtN9cUmSdDfQ46B/apZT9BKAaFIGY0NQVURclj7
t0uLLsjE/LrbGK9OQ4/GaL0mnJbOOBAOYr+wm4i2JhW7Qv3USOvRtNT3vwPLtNWbO4/giW2YOhpe
/w/V0241Gkkem+2YoK97s3DNa42Ajv0EmyJSSVxEErfwYW28Xw2xld60RTmQfKB1ZPcUd9s0Znub
pXS5Y1WYq11dKyNYdMt9rrf6tdCGcs8I4/UHq5Nw6zPap35lITjKNJiIeMMdfjtynWSu9sp86oOq
I/lcGhe1GCh1ce5vZ2vZNLjSckgLkw1NNHEybHSz9RuapH/bzsggcafK1K3eJ2M0rxtHjFgBYv0h
J5ySIUmyR38zHDdtRYyQYPdDNo2T4ayo0f4jikFWBkV7Fx9r159OW3PCRzlX4oG90UEr0s7USCxf
VYPDFMSh1GPzoKR1Y5Y2eEIhCG2o9bCpNDCzFVhrGmLMb0f33ha/AoWPzU8cc58Fj8FA48sfcxyx
zB2r+ikzghtamA+TJ82IjEn8WN3yOBEv5w51sGvL5ppmHKcGvjRg0njMBnfeWyNrkpogM483tkYy
tszA8Y2SXhjchKKPUb1AxkMcb++QBNJ3BlASYq8+kGlGuCqOtMjsubztWD31LVKNyTJUOPf3i0lu
i5e34qCn7KuEeTVnhnMwAxJZejXb9ObFlZp8OKf8lptJ8Hv9EoWAvzyR5oeFogmiaUl2mAzsq2JU
TiR67Y2R/IMoKrEbJuGh0qdhrCfV79oBvq5mJjBpcMXGKw9LmJRhkln0YGaGl1XP1imdn5ygJ/aq
7BEEjCbSN+882tZ0clqXIXFFRiQi00gPrIdUjGXYo1+NUuxE0USmRcjF/FxiVORSxRuqRrwun8r8
RKlZyVwczIpALtu7WRQQfTqcIJFJEQ4NRrrks9bEjnuf0JyvMFq/rccLBmgcVmmAxFCf2XfRbcGG
wrrlUCQxVR1PXsw/tZFwOW1xa+tqOBTOjGBQl/ugbp9YeL4bA+SSBWLdrb5Xu7y9kCgcs1AMk1dd
1X57JjT102/dO4a1Yc4ZYIzljWNpJSQeDfXGMn7RNgtljjK9Kxmlz85CoTZD7uucBDzD7F3oBnyP
ffVWZ96l6ZwFGEFybRmFuRdmi33SG0bE1/olaLUzLlbtVg7zCZpJQvFs6NEyD28DG2XCuryzLss/
juRSHy1sla7N1Fk+ZWmFylsZh3KJn7WllDvbX/8oyz0wvSCaYUJ8bjMDrTCEgtB+1QwrQUgPDqiJ
SRCU9SV3TOPU3HYNa1m+4ACbcuy3FJrVFASRF0N6xJNCg9s24kjz26dCkKSmuKV1GfumHv7U4Pst
YJfYAutyG3czuyELoq9hv1QD0j+/Jcd18nURZnVnYr1zRIiu7MPRbPsGIzOhLV4IdrDkQ425do3s
W9YESAtif2OZlfvCSM9m2j35ZpeFrNk2KRLNG/ygj7IcyZVo6Q8AatrbGR4ihOst3XiW8kxXn1aB
mjulRTBkTnJltcO94VAI9H32WFkYnvwuf4+16qDPyELdrJmBfKxdxG8iStNoyWbeB6jPfDHep8y+
UUv7h0pmOLZe8mCT7xDaHr0v00q/O9kUofItLYzrctmNslPnvnKudX+WIEX6s5ppPporg3Yp0n3h
aUFkujf9SFE1zdofo1lkRA10cfqBqG5X3fnAbUOIaDi5PKynQ96Exbj87nv9dw/tkMMOvsDvllOy
yrbWzKtp7C+zq2W7Mk51FHJIzXXxyo353pjVHHkZrY7S3/tqpIKp48+g7LpTDqEzLJJ24Vwukl0v
qn4/6hlbEXwYI6WW3udvOd0L0rotClrnmMv23vOKB80wPzR3idkOZq+gntCHpgpEWdF7h7xkIj7M
1otXF/m1yPKjq3xKrk4j9kZDruVWL5CBxNXkMgw0g9AnfOq4tPK1kuxNtASFlpb8LtMxZyN72Djw
pU3vyL5VraMfYrN6hwN9bystBzlc/hmsttunAoaLKZujiJej7DtxYyXvfeztF4ww0QKOM0L+FZbo
qSAdsLta3OK6JlfgoE9aHjoZf4c3wRSrsvug794LZGe7VhN3KI/jSDxjVFte1lietPljASI8Gkgd
SPgjnUHV0x8fL/9u6S5p6nxxZFsh69dliW+QAEQe0VZ7XRMsLP0TZMAnPkt1dtOYEOsEmoU7lF+9
YXKchiNYJHso0oeRX6Am46FOAuMBBe1JRzy17/r0o5KkSky69WE7s0+6e/zeJ548yrTl1mTR7usE
2hdn0G+bNti5ts69B38IxiTloqRBjGOy3cH9TxdB8/xkp2XWGM14iI5Z5lwteh6J2j/MxqJjPsaK
jCnnWsCvR5c4Pgn7th3z4RDExquF/BCiwTjvLOSAkZq1g46b4dCkakCaC1lJVOl1sUrygOSj01mY
hDQXacfmfk46j0BYFONEhnH6tX+XXDwsBY38YcAw24diSOud47q3bqceauHgXp/pj9buOxGwAy3Y
L0MjPlyOqkY7kDGpsdndjtqzmZvvukyLsIM+1eEtD4MW22kee8/G0qA98BnfZcF4VgPV+MwmfGjm
4cbjuIUIez5SYlBQaSGhAZcdMVrJznUsn+I4jP0ZOgu9w1BCfI3RRty4Y/FnMpPHSrfHPRMJOyz0
ATdxZzEgdxdI7FbzKEYkiwIHHPsVbkB8WqJDVWDoO7+vi1sEISf2r8SAddLcAdsywz7Xvl1neSwX
8zLq2JCZkb0qHN/nO1qq33VlXTDHzbeQZnbwAr8qy+DcseWeZI0Uwe1rNmJCmme8WjF/mLv4GkCO
ycWe+JGY+nXbqGLvOuyVJ9T1HIAb7M9MR7wor9jLjY7OIjhJ0OHVnW406MRwy3Isub9yEQVdfuPX
XO8SDnPoNEm6I8Two1qRxyWwOu6KPnDv+MHT6VwbNcMgi40g5k1Qo8lFKOZgAkiJaGmQAeWL9wOb
NbTkScR6ckX5BAolI+HeaCAfkZwBZlj89TqAOllcIcCounBcNGQgmTFFiH4vSfPRVGN9QHUOFHfS
QZyBMPIKklDtxDD2bSK5TvHm7JO82BUZxh88uTgP7AEgjbnclrL8KFVkFw5dprLzH5z+pjU+krhs
kUNQJDaABLJ+3IsBKfFIxeOzk88x1lpMka9yQpxClITUH+O7NeYidETm3YqpuzST8mEnq1eaV8Nu
IZUzJMgZPFQHpDswKe2TIfHDuYVlSM/9LBB8M5ZLstByx2BPO1BEvZYVB3NtN41wOfy4AjHlASVF
8FBE/sLAsqnqwxj36c6UpR1WwchKYBS/elpyTDkmsXO1+jPhABuafLYzDWhZ76gQ1TQIv7g86rbD
VtJKrb3ATBIT94jZzHrPECrYJae+tTT680SC7+zuPUA43LmSG0KGqQWk9TcrA2gqrcMKR0dyYqKw
G+3lXNCppBanL+/0fPI1h7CxVlUpmdo6oDUcI9x5m248EYshvPyCIqA7DaMk8z2HBuR3/f2Eks9d
D7i0nffU1tTOIxAhNNFwRviFozFeXtFQ3SQIDvfjzNU+mO7n4Cdnja77DZkqf9jWwN1cpEQzwZEL
lP3E5P05SFeP7K8JKE4EfofcgiC4+GUfwPYgRJx53m1fV6zMfbHLfHckL9PKoDCYNXlnGiyZTr0N
VOOFqaMGBaUXef6fivWwqDKCWE0E8pONtqLpS8qjlLBYzaSLIrCaJvYJ3iNxk8ybBFsvuCJ+TrO+
2fWKhdaQZs9tt2oivaQkLrzn1gbm4aOnDVtIGVyYXW5lEWbxZjc16SUrmvINJg+BOS8KnT9duNq5
qgcg8QAIeHv9gEOtw1WuJS9JWb/nszjUfKy5ibXMjMFbpjhzGDVEgTaJo9GnGNeZejgm5QJCmwhX
FOE74D7YPuB5uSb1qma/NEPj9+1rIcvffs6Eyiy63zQw/Gtl/Xa0Gs18kho7OmvXFFRjNNrVXZLv
1ohQBHtUHs4Btv8dqZxAsMYqHPXOOI6MvEbLBX2hiAUPGPxAmOMWn4RIXK7RT3a8GGh3yZT+doPy
ViNha3Ay/UFTfdi3mrzVSnVAlzeGCwhVwJfOL+XpxDbNnKXx/Btf1anjUigCUjqcmkvYNW+Z6z3B
qGcpYBhAWRhYWX0eGKaTqdzhUyueLN2/TgaVha2HW2AOxteC3kVdH5R7paTxK05ckkZpqh/8zPZw
Cz6b3QLo2eRiZe5GP0O/KNfYTR2FQ793Mu/FxToUKZe9i4czwDTgeGID2nH/4mxcL2TdH3/PY3mF
3TO4GntgL25m3ngYLEhHYEBULlVUPMxQGiZRfHZWevbyBRcWNc8eDl8LE/6OGFX9MrTMyTFEmMxi
960bsNOre/ck6GM9unWynwekywsbq6VitekGzQjN2aOGrfrvPiapsCOGmzSlw9xiF056fvfCOEM0
1RsIOlJkAzeyNcaG89iWkdvijhjFsLAp6a9Vqr3NTDdDYdH2s3TimJBbZWFZ1tbaTPLOVleXBzdL
P9yRFhRIz0uQQLLCBSz3vXEuPbsOSwm9kRSnl8D2P7qqf8fSF5lS1sfSyV7iotGiweJ9VU7y6Ur/
ESEByDDZTbtJlvIw1PYN/hK66tpyK90hpSih8E0rLz8EiFTCPub+T8buQQPGm4rurpQJ56h+JeY8
3vcWFC49tUi8BYQbBXRX923VpQcRsw0HXX6lF+Tz5iij95jhQhJHGezoOPMH4ajIiAMzFBMqzZab
V+BgBS/65r1LEccQdcZcmHHW1VBNlzoj5Qd8+/TuNb+5kbLIltywOnZmno+IfgIzeTO66bgmh9K2
SpnlDqI4jWAzuWOOz73qLxhrbVy+3ofBsLsY/H1f6BeRaiX10O92GZirBxClNHBzoV5yUeTl9JT3
6nGuiKvQXJZPle1qw2vwnGbo9NNXf4LduViSwbCvdnbZq7OTxV4YDwJx5gKNT5BD0EuBsYH9oSij
IG30vW2b8ArY1rJSsbf0gqfGqKdT4js5KZ7+9yRwIVtT2j/40FHtWPuYEqQMtl1T5PbJqcT1ZdyK
bB4i+uZTuEBOYspTvRXsNUKBEU6t63g5xx9wYThpdUff6Zm6LlGxk0gZhwH3i4VlcEfuRn4sUEt3
ihDloXZtClDxEGCBtRyx2maNyPJyXBw6lYWrDaHVWc0uKCCsDYkKTvRg+jMmvb9G6ZylUl+TShib
su2NqgJUprYYB72twN8lBHlOuGVOtoYg3k9zwlhZ0Nug/VvN8bcRe5Sqhn1BWFecGRvcjI3LwHZo
vH0QeDAhc83Gc6jtk26ZzzLxGGUH3V/DuWaD6Z/SuH/DVPfYailGGVteEv5ON50wOTeNGRq1U0VZ
2X6Lgt3HZOioEl3nYOG8PLDY/uoYpg1rUoqXp3s4Fhbt4r9VN3o7yvgkcpfmOzCNvZeC/VasROs2
2MHms3eV8VZm9OMcAHQ77Ow37qy/LKOHtcN/cBNPUBrGlMClRhaRepmy2ot0c343m45LwunuPK0u
rhFru/Rpl4dqzq4HgmCepCP+Spqs165HpFnglNSCendWcYbWJ02mfTATxmAxyUDCoN2ZBtEApFZ8
zuZYHmvYuJ4Jdxp5z2EiAx27qr7XGqIKYhMoziQfCi210Ujoz8OkWEc500NHmwrGr4wLEyHxKDp/
oD6cC/WaBXmwg4ccEzDCZ6dZcQQRoCKBiS00uhWOx4hitmusgycnco3yXa+PGAf0Z2dyGgB5Z273
giYUVFoxTHqoAlZgzQmdjsXW6Q/JNFj7puk/ff0vlFO6QSMCZzX7JNaOVKwibYMD0OewUdOfeuiq
CHB4de5SRYZh6rUnd0m5GdHt3nUWRSR6IxsCNZr3rp6WaAFPFwJKeiSEjUJhGWC+5ISYIpp90Uzx
ndE0FUPeE7iD7JLVAlXJTVzSgcxVcmYb5O3LFuR5MCVfBQq8yFQtp/OwHMlSDeNgvOdKaVk9ZYoY
1HjukRCNlXZ0je7FhHqC95mLyNbsl3Qmu7vM9ccqX36lw9JFbpkdK0wb0WBOSSTWfkztgEEeND5/
rQg1GEPhnGrpftZogwXsOj3d/bIJuGFa05y9EUg9UFhWnsBFHOtOzyNtXLYh34TKOeEUdMPOaX0z
hPxPQte3JLePDfgD/R2m2IlxNEp3umrdogM2AhFodBuP8SInJD9B9woihsGSV470BJhOkP3AyhwK
94btexIFlsF82qivGWUvlCNcGMCTb8DfT9el0ewLJ4HjAsgsTGKvDmfa7zNeE5lDEjTBBeULLFAb
3GHZO+9BuVxykeh7GVj3jUNrbGrB85HIRu8tIONuSh/RAFzXln+PB8Clcxh8uZ566rzmUgTxTosZ
0ll5rUf2qNNHpoRIwcPvh1r/VibqZJq1EjAXRxny8eekeXs6AXSFlxrl2wh+Gx7XrtHgRdekBBde
qoHFHp48Znph3yhrV1BLo3xy9cjqsPH1+fvoziXbEazA4GG/8k61D7Y62i1MVhDZWGvMtWtiAsn0
mQm4JfqEYjyh/euiCHcMplSqxLGR99ZKZvNp6t7Qfz/Efot+rXVx5IvgYbEWIHZjnIWBYB8PfgRH
+W6aWFotooPpq3wPvhwwmcE1I3i1WjVpXYr+qspeylmmV0HshE1L0QVCv9rHwbTsvChGtxu1Lp9O
FmTPhgF3J5toZejTA3N0KgyckGv+ycsgLQYVSTKiMXSQtwsBqcYjHGEFRJRsuVd50sLaGZTmcmQf
PGZV/7J41tGQTXOTDKZHCxLI29T+Ajogw6lxA1J0Yhl5LOGGl9r7Oi8+h04jcSN46QrgOubY4LXM
ZIwEqkU1H+e/Z83Jrv0SbfQaSUxG0qHWig8AY0dncdO7BK79jiTSDFE7ftgUnMfQ0uYazwMW2QM2
yyqyTPasA3P6yKAyDX3i2cymr8AzBtTWhv3QewUrhiPaQzlmn0UbfzRe/5CTQN7BM9p7+essDMJ8
BMXSvKQH6avkfqgavBge2RZsR+mpVFFAtWMC0Wxw9N0id430LnsJWk5q32EvWQIZj2inHDPbPrSJ
anaGr/0pl5Jkp9E8ZRb3PtMRJz8GNQgTPeWy7+yDXBEv4IkpuGr3D+A8edVmI+nM6FgAu6+a2oo0
ae45uNL/lr4HNI2+Os7d0ei1cx7PB5qRfxzCOKMubu/jaW6uDQHHatR8QSPsqOVFf0AFiJTf92ZC
GMLOCYr9KCCXTalYravUEuabaIG3kOJBMFoBnT2t5JXVoHltk705u1QPirfa67wxYgLawnrtgurk
CP81c9jJdEaKCbVixi8cpERBTAaT9dFwsMJB+Wuf+kUU4Dh1bBKQvwznqu2Ny7hMd9XksqANjnEs
mj96tvrzmytH9dpjDNvsCCBxv4iYdhu8Y/BDe6vopzNVwEcyT8TjJcgv/F4iGeIzrKCBwgfDz+3w
RUfai2qu3Xq6AohKFkegXbNMYPeaQQ/K7NSbyWe/Rgu3gf9Xl+5Vi6azUubvfvKvTJGcC8SyJDKO
5wUBprta0f3czg+mcZPO1KZ+ZXUcJDQVY/HdmgEnv+IyaEvu8wSZ7jzBvErgng2BtwA4U3/UTuLJ
PA6eEx/92lgLJox+VQ3MY/wiNBn89Vxcqyr+IDQSQx1e/d1S2RfbQBqa2vUSxt60lx0DKRobv1LX
xI7b+ez0pH0Q/hTfLmLgjmiDVmy0jInuJe4ttJ0ygQiVw9XFqk0KObKORY9vHT95YzlOp+bvUIFA
qDJaCLJaIrzCBiVPTZcjXh4bQRdDdcol8JYq3XTQTLmBAGDLWta2g30hSvkbBq+GJGSgfcJOlnxR
GWIsbE6SqRzqQaYjo6U3kU3dRKGZfvtjOeySPNG4y3XItOz5S6SyP/a8rVHClkPAQWTICx15kx7a
MdNHdUTo6aD0RHA8McXGnarV1OI3WR68eENpon1hagbL7grZEZPYkcpvjKuDvK4KOtoKUWLOjO65
ZBgFOIxzlr3vEcfUSXWcxUqRKtTq/S/dB3RFi+hDwXii3EyusmFIorrjZrnE4uKh17qhtcDuaKD6
9vaWK1suOc/ax40BNTcjui9X7CUXyYgwfeldipQEECIn7XpNBsE+y4YHdKgDgCpgou6cv0sqyww9
xHkwjONS1z14MnEt8ul6RhCjH9uabbmlCMXVa/Hk5odyEk+treNzYRl0FyIIZNLfuM1kn5YRPyC8
3iPtfpqrgKahITcHsnNeHZm85Doo1WU82rn1xy5Z8eR8NfQTKNsxZQIQm+ii/h9hZ7bcNpJt0S9C
BIDE+EpxnjRLtl4QslzGPM/4+rsyWbfd7Xuj+oVBUnKVRAGZJ8/Ze20SxiwkaZZp1htE909FhfAA
Wss9bjY4I+QyV3TPceSZmNmAVNtE4HFxzME6sB13lS0GbQVRn0RuAiDCVIvdhE56x7ljoA87tWO7
D7yBocqEyNEch/ookH3FM6u6WXp7y6vfZmP+q3qvoyHAY4fFtEpNkNC1XyBVL4pLCH1lacio7WRJ
qBdno6WDu4QZGHsT0dRi0y6ralSoHHurOdj0vo0qAXfytnOPRgXKhi68RANz93lfbne1G+zviVd/
WpP5hSxkW+JIWE1VtfOm3NlnJvm53mRvHDeHqhY6O9MJXox23gedbm2xiZFAXV/AoudbIGrWyiBx
uNHND83n6O95Z6IvsdujwLvTa/s1zZsFl3b3NaHQrOIMxvA8dofWytdJyo/OuZFPJsMFShgt2Iuv
pGeFs0zKe2IGr6KmpVrYxUfdhRwr0B5v46o/LP0VskSQIg3Wwy0tcA499xNJKhswcN7K7+x3LZx/
9TVDq8Qnq2Z2hjMxlqAyK3L+6gQJZl69EscLma/WP+qSQSl6aJqkdrpgofjEIgwBFItconcTf0lk
LX773HAjUTmYVEoiy9dT/5ftbTPgka94U+66MiUt3p3frRqVZTdwRYqJdoVB/3OIfH8d4kldD4n1
miJIITLtGzOGz7KpGxon5GTO9FSK3UJIOV4eDiyXJitenRZdtj9aGzTUyFPjj7KIvyRVjZKmu0PM
uiBmof8/TeWMpRcKOaTbKH8c4e3SHxHR1gBoKcrFQoyHPgxAyCmgJ3WXJwxpGm+HpD3f5Y6+gwgO
pbxhaE6ritk9y5DFwK4T1l1d0Hz0/SzdUG6u4oibwiq56+BVVFRQCNKFeRo6msdmxmLcMbeOaeHT
2GwqqfDfalq83PtiWXFoiU4xESE5TIFtXEY/W6bEhFfIJT7mQ15opYapLjY64hwBLus0MewITSY7
iWFejKzq73LfOXaljOJgVKelzmc+Ajajm/VNa7icDI+LBuWhy25OwZMW69A0vwCNe3Krfi3lDANt
HXxyE0Mox90DrqhwBz6TwV1FC3/0vwNTLLa5mdcPHkkN61LuOXHVbV2hfZpu+Uk+xa/C+hQp/U1z
1JGtp80z+WFrjew59v+eobgO64VBzqpj/LPrneY58PX6UAMjEEE+7Jvw1FdZekAjRJtTa2w6+F7J
Pwt+xunEnKANL41+hXPWk5LlSunswN+HD8J2+nY7591Lp2uk2mk9t1awyXLnM+CO3Myp9bQkVb2i
oDl4phHeRa334i4/ytr7wbTaIZngM+gkKXXsn4Bkk/eMKh/gMAP6fFXroJDEcJ/B6XFc9r+6WSW5
Z3JcFGSAc5vQ0zTnnRU7O9fUg6tXtTakSu2vdOmybWKXRxrPj3XnJigq9De91/6q5KS0TkebXVmC
5/Gd3qEkcHG1aecGpXszd4J2l4V4a2o+TCGGc+la9XN9jTCDnBoXXrdttM7G6eir2F1oP5CdLu5I
Oim+e0H8WCA6/FUmEGsjx77eQoZbFiQyunoERPn4A0rq2ooI2YsmcVARJ6NM9lOUVt/jZhJ1wlBE
JaEYKAopMEoAfLP3zQynGq0lJzWbwUafoMxuJFqpbNJpW9SgpxE7Z09GSwiC5DkhGyWDZBb1Jne1
4po05qlvs37vOnb71Ifo8XyNkvH2Us+w0ORoosci7VkBNH1fVgH8/IrUnN/PvCD77ugtWggZr1gM
S3ild3TV6ShL6SmKidAvmpPRmvMFhtge8zEaCNedt1Ph4Xnp5O2CY/F9ngrcoXEdnkG6incPj69j
Q43K0YLtGnKo9jWOFaoh07xoGkrGWGFeJ1PsrTnRLzmqwx7w66XwABIyMCNwT0BTVFzF1LmnKSbQ
F7kyILzril1djfeNpOeNDtpI1/SK7SAs+PCscmvXJDVc1+PxnnM7/E4LIZjKHlFfMB28fymegYcp
n9HBB82Lm9owUzCSc7rNoEmp/w/h7s4F+pe2GY1G3M8L8t5KhHwmTN7ME9wtLmoM5bMRy7BiYhPk
K9pc/ILyXyYMbMCFxPs+AIYYeFq2hVdd3SgzWfv69+cba8Oh6AxunzL+SxFTMLHdXikRutKkB0P2
FtdLQ81JvkeRkKbT5vZHFWlvt//M2OXmZy6WjWkYy48qwT8q2KKee6QWuF289jz1bXFCSLgBmngi
WQSudo8X1awotQALWTvRt5fM0u1vAt1IKkNWUtfAkxaN7rkxc3GPKpozL/CoTZ2ECLON8GfjV+5j
MVkJCzrxNmVfzR/y/T4VD+2sv2PU9EEW4fO3h7HbankR3ICEoqEGHkX6vegN416zMrkFY23mzk3Y
55d5b5PXKrXv6XmpQGwxN+V1HlScNNUfYbCHc0fb7jq0c/PgBh1nej8+BgO9y5is6c0tzYEJFLgf
+G9Jfw4n80OX/M/Fmoy7IBrtu75OYGBMGEBCP8831dAU25vX1dJzzqvme+WM31slydennBm1Hy2n
sNaklBa9uDD5L7mtdSx0IzkD8Wm3RWprm5vCvyEu6WGhkiDvinmNYKpnCjd7bRDoIseO9YtIYIuw
BcZrgCnHWTpWco4wBgZ2j4++3qooucVNiw1jVGfPXBGHXZLsIqLtWy3CROk3JUNXRt/rxJFakYXS
QittqKOaEEeap/oFsW60WebKfvNMaqoc8IOILZ/BNDJyb5MMQfKQzJXnobnSZK+frRDw53yATbtW
pCCaNSdd97uTmY7+Li1KeQdPZKbb3Olai/qToVy41hlU0YQuGHXr+r6ZkYdNoax0wjG6G2q0WBTB
1SZxwR6KwS3Woz8R01J44dWOquiC4qVd2/AQV0xegnVVVZAVy+iTxYLUK9OZdhw40CbIXC4b4/Ho
RvkVTOvfSYv5LP6C35GvZvpNay92m8e+i980U+C8wst0rJrM2Rr+MryUOnhPO3D6lxutqhujZlej
KWTaZYp3PF8R2FZoNrF8iZo+WRmTm+7ScZEHdYgmoUgk7y55WLySXJgaOV0kMbrGnA3bqkVXdFvj
xL9eo5rhN9ahGVVLulHLl+GY5QGOp88granPt49+bPzpZJaM26REN9EqTimM8InOy9jJCW/yoC4Y
LIResYfl9Etxq9wUkbPrc5fhgZZYc73c3nLKPIQtl24c+uPYQvZJZ6oRo7f2tgFX1Fn67iUY3gac
Gfe3j2KO+U8OPfMeUNZHbAI8S1z/rvHCbt+xjtw38qGy6BSJEc3O7T2Mbmt+Sn9HEhiY4NZv7tFs
iY1b1vTRJwqYDpTFF/qHO9b4+UPo31xO/F1CZl1pd8lP3/qpzENOtHyNwqzfUp8041EGyMeoG8ly
0cWrmOzvZtwMV3V7E9nw3TbJLOh8h5PUXPKxOEGcHDSbdUTdoZpXPE5tlT0RKjk/uHX52flvbSiM
B5W9imVkjTRRO9wW/XGM50f66mMu0Caux9J08C92qAwaI7/OUeTAFgJiOWdH8MVSRNLNNwp6V3jO
sXKWB9Zy9H+R5mmHzuFUiNNmIc7DRbxTxcMz191eXWKetAGWsKDou3KJZTparDng3L3VvPCHnxnL
p2iqZ1h07Qv6BhubqG1v1PvxNamq7jPBmLDRMnM+lDPDGnAKzcGWR3vfCsXRG+eWGaChZ/SJxvMf
idBI4pxVL8jeSAHzsGuhtYEIc1sLOd31T7r3XdjCfs5Cwo+HcM4oYV8KwHmfHh2JddEF03kMPTrC
FEJ75XdVZqYG0S76t2mVREa0Vbg2DZGEi3Rxc7NXeJ0hkLcnzRV40CaCbkkDYvgyw9k/1DNkbQRd
zmPR1DJlwc5+lJHPIHzoH8e4F6vECskgRBt17oLAecP4t0qGfnq/bQt2zDYWZElCr6Vqd02O2WKK
7HsFTqN9Wzy0w/BlRQ6ONElbrGZOHCiqevPeR+qyaS3PeBywqRsQ158X+RCQTEZhULjHdmD2PNHv
r6ame1IB2b2fnLuE7Vu9ghrRAP5rsGi9LJZx9lOIzTNRP3c9Iu+ryAbj0gcDjXz5hXRJdpWIxTtR
mRBZFyvfx5qWvsl/qb5B/cvCRwoWdSPEqCl+GlztooynWmvph4Q49rUKHWzQ6KwHfBcarrt1p5D/
CrVp9kgv47iSc3tyqAwzRm9LzbZfIvPSS0+VSDnnuLHUN87NcMHvbt81s++8QSzbN0Z2Llk7nvBc
Nk9VtpzVgug2mXsYGy1fe7QDNnXPzx41yAeZoQVX1nftGULD3q4qYMUtaUqOXg9wobCOkJ1Xruym
CS8eZPexjoqXumM+n/V5c5Z495dsbvtNwYW7Fb6evxR8AqeYEUBieR8MGIlxkOkN1Uy1v6TTo0p2
iHSqOtkTtRYfHudMKOkcXnSgg9/hO6X8rGO9icB1fzd0/XtRZwCQafZctcI/KmdRbQWv5tDob1Nv
i83CIh3YwWdUV4j/pN+wlWteCXqg0USzRVlUwQ3MyKQtyurdt9zPnO7fr5poGnv4ZYvixWTW/Z5z
rl/rwh/BnYXOydZzuJcIiTc3l9+teJsj5yHU9Pja0CuVcvTlJUi8edW7wfAjt5vd0kYtKpcMDooZ
NV+w67Y6uFqV/I3VzdouXbVs1TIyTE6/ihxNvzBjKZnvQz4QEoUkEAlslWfYVmQkrdbob9P7QukQ
Hn06GPhECPDxrXSBVEwKdGrZDND9BFCTUxl/J1/S9G7T5vZCbSxFSkPx9nuYcMLuFLLSCodkExLm
tP6NsdRtzTgOvjHukzKcTnhlM7x351KiWhdFbR16P96CkKf6EPpIRZqwbzHr/GaC4GcYV2WXpqqy
M42/70FCiMe/bN/unKZ7UUSkT8r3fn8BV2LaMueu+umrxkiMakSuzuNkpZxewmgztd79bdUVWY3S
vFwS6LSk+Tocq97rLnpPJQeuwTtlT2juoSHY9Jbrij8jTEOrybO33ifhVRKl1ftAZQ7Zgo+GKY/9
TJIsU72Q9puqMlVt6Vg7gh2I243Lz5nV8s4yg/gBQKBxMGzKkDLIPPK1pAJvsftwJyq4PJwoX3yX
Sfaol/rBz6zh0e+cX71wJFEGWwEKpmI8qUihZtDso7cEzO5kkIlXWXgVoLNhyqWnRedw0MmREdKP
7UPb+S+hh779B4jNs1xbOBLWLrCKYwPn6/8GYmuMqtT6qs4PN0b1aFst7fE4vg9x65MQ+7/PPFqv
t/dIpF/7sGFeIyoCP0yCVz2KinsGOGgZIzt/nMPcIUghR5c1esFp4SS1sZaJ5CUndZvbm6gljcNM
zyXWvelBG+oHnank6eZz7BHjbnSrttb0n/qVTmTn8maMD5NMEBjUQ5YuFLzotWTGgHo/nWdxcSL/
A4bf9OyWRrq1Bh0HNpmEEHeFt02MIn/C5P1UpvGbZfsBcZduTvYcz5hCFHcj6SiXDskl0P19WIv8
RT3ELSrNsHFJ9ZPvmYHurG0r35QBEwuVFB/pIryoZ2ZkvNXYPi+D3r+n+mhfB2swXxkqvY8ostEt
A9bIgWdVxuK2d56OhdKyu8dm9POXbmQI5rTvJaaSrWG0mITlQ5DF1tXxdH5jN33pe/NbUbZVunHx
JKNVwYEd6ymjo2bJgv0/U3oMFXr575Q43/EJn3B0m/O2b9veH6DNpBAWZ3I7O4VtX7+yLkhGRBq+
qWelRSrV72ehj+nFiz4VZKJH1XRyG0/2hx3zlb2jJQbRslbR7J3NbrFbUB0jYUnh2FN+1OZOZWrF
5tje92QtH3MRP6ttUG2NKpiREJ1gl+XMGcWwZDsAb8hcJfmj90kDmv1y2pDJoZ99+cDo3PCIPIbj
f4w4rW0XN2pem9n7Cl2OYkBSECMZ36d4dhhbutE1wCn1ZFTti3pfD7WC01bcH1KH8EgLtFAa+7u5
nabnIW3qx7GNntTuPrtLcuhj49Gk/lupbZTsSA71ZJReGKB5NCnQbT/eCioRA1aq9uEyMqqTv+w0
jphPE63ej25xbVyjPGuj1r8VtBNlrACtdecclwxXsFFubyD2mw2ci0l2gQ3/WNfJ1Yrw16m4MCZI
7Q7rQ7rOcQyKhmMERxEiu4wUMwMnEY5nEA6HYnDX9cJQyMf9sgpkHnKpx9gG8OBtEUiiHQ0Ry6GN
XRd11OxrheeRD4M3v9uLVdx1ikWT6e6H6/blA37b9twWRr1WZvI4kYJNgky1uHsQ2oidYUEZUYo2
+qGjuyhlQVXZZb0bGudjjP3qijoxrAmlhKXVX/q4HBMQfklyh+4asoAYuodF1Ew7A9ffm0Xl3VuO
ZdyZQpqZ//naF38wZrnwISQC9DN08lfQuP1BbPesJtbYurNTl3vTF50Nxs8OFazBMysa+Xs7I/iZ
ULx5hpe+FlEmONEz8WkaDKa3v/ZYGva5sjAJUKRxxfGsaru/n93ek18t1Hv/+X1hjKJ80Ogm5AVx
3xTRMKSJiT+n7XD/z7+q9Wf0Lb+ojVFYZ6que1h1/mBBRvpgOUhUBuxOrnvI6Rl6quOUt8znGWHg
v4KkoWBEOTO/iqCWFzvRx7NeTtq1t72DZlJcL2lP8C9FwT3wkeXYj/1zHUMZU2/FId7lbuFmTAaS
XCy6qSofwxg0OEkl3rBCwxEhiQPtnDjnwU3Hcz2mGDmaRn8fAvfBI+ZqtIL5G61xkgDS4tfsdfvC
KeKXf/5A7D/ZZL5LbIklJZa+Db3hz2XPsJ08YOGj9Gl9hmd+wxYczvkXs+nDVEzaO/P0j3aCAS7b
wJ3HObHLnmYJsUrsxji6lf/LbYzmUSAmh0nSbFW/+XcgmHqWA5aRR9Z4MzuuU29sMlr2YnZnNGQt
ATqLzd5opfODZw76rlt8pJryvbmvl1NT6PaB6ZL5ynVJ10493YdFUzLxKqPz0LntvVpTw36WSA9x
Uosr2dKABzFvHUfbPTstMH19aZ8ZECbvuTuNGzjov/754/T+n48ToZbpGIJCA/nmH1VGEFCIR8LQ
jre0RavTg7WYDWDJadnu1aHISHAqZFoJH2DIoNc0wtk5Fty1WRtpry2eFBhl1XNkGNp9lJbbiLPu
cyIfCrSgSAnfNcevzhUAzLIhBgHKZKKtkQL5a2VADwrMDIbORFXr+2PrIoq05JGH7w+WSX9Pizjc
9uZ0VL2oZkDDHX+vOOPRE6d5HUft0xQXwaPdJj8HBgNbtgN7NxZTcO4wBt2egQxxdpbZVvREKfMQ
xTPnk+isxtb4+1qAiYF3LEyOi2YTGP6b70/ZuZcjAKsjF8Kd4lNNTPOFGEKa9ziC7tLEK9/dghmD
UevNLpcvawuGDVq9kONzV6xcTE30UOM1ylWaXWEWPstXqu3CnyS8tqHvkBaIHlgVmTRyUferxfWf
/9CA4f6oJylrDVM3PEMI2qMMMP6znpyYvo6a2Ucnvqk8sBAuT0MXgZJO/e1I23rLQFbV340/vurJ
UryTaEQE5TC/t2OHcxS6uGiDqzo2IuvMZReFPq/Hfj+PxnIXyj2zNnViowBtr26xNBakPm1xAJPW
5vzh2MY963P+Ms56eXKH5KnSg+cMLT1Ncx5Ssl8uATgfrIuykOo6Iu5x22hbc0BWxLyweJhUbHVq
n6zR41sGjNWIGzCv3QKwCFTSfJJomsjiiC5v9N7DGNLRcAw4L2y9qPoMGUNAlBmCU7BYwckKzcOc
tRZCMMs4NF6Wo/8syLieRRk9xwkxgwEtnmKyfzBxDWiMd7RkVfplLJzpYsArV3d/bwk8CNZ0nuLg
J6YEBqSWxu9IBuJjl6MwDCCulgbiEAXIML2lPaqgG8L3tNOCNzywJR0Pll+4TTVD2xTZMQt77Skq
mcox4L+WDFdf3MiPTkSlT+u4EsE7gSl3AVKqD8QIhGuZTDjQDcTnAtY4PrqyWv2O7w4Kely+7ZxQ
7lE7iGpHJtKO88ymLfTqESn4de4M7W3JfY5LkUkPzozDd0PTkx0qbY+0jz56wozyWS7TNpIowE7D
Q9Kh856JZnjromIbjyOiFnUVgwXnIpJXRtF49maRkZ4hTtQ9q/i7glgvCePs/3Kx/988dde1dFe3
2d/hj/qqeP73w1Ni6A0dkoLxMbmfuO9b2/kySuNvoEU10bcb0pQwtiWRpL0ofbkRVkr2/LEc3Wc7
XrS7cGHCb3Rc5kUzGPeCadpKtV9G1A+bKe16LOThWz4a9b7v7R9lbCCFj2T0qnrPj70fbqX9MtQU
8AYKKjh4I0EvxzNgsz8u/Yk47BZjwFMf1N+syZVQbJQpXdRh6pE4DpgWL0LTZmgMESFJHVJem/Ss
TV94wdaIKnfXmbm3o9yFQJHqjwrao8clHRot/wZIPtqEaEDXWgs7oRFx9JynKA8AeXYbcK7Vk+9u
CzU6oU+DoLS74CZ787UKb2nOgMZEtvp7v5yrvtgzRretfe/sQerxUQaB9sNxx4ZRzExSsz6uauJS
EElmqLAjTqdn9YAVgPSGTgaORAHT6hmxcQvjpQHz/6+HiG4THy3ph5WTBaul1j7FZNA8ltdT6Lja
OZvCtbqD4mmmlkY3jEybOwMziW4PT3Wp+w/F8AOFED5fGaneBIimu85DxKnlV6IV/W1UOfOKYkg/
FbCfVXWtZW171Ft0RZUsthuCrNaYUkJGRFH82LKQ4oskZ8Nektdby/t2SOc8+gYutsFsxBjoN7dE
4Upav+Wsxn5Oo3T3O4lhkt8PH8BfGeMQXmKdEfRs5g/qX0dTf0qGKDmrVzY34H+5VcSfgXDku7pg
gAl4smgy2Pofx0iUFakjJr07+Jo13DluhTe9nH0y7sn5PrbItTl+ZTtTDmsmf/Ef0UVALHKW12Uv
ugV+DYbflzBKSO0phfMzYCUe22x57MlTZAqYWQfJgJN6luzBrYxwHYR1+82qm9e8sMQvPXntg+U+
LoODum90l+mdeuaMywYIKMDs1ERzbLjV9yB9rPHt/fNq4f5nLqnnUFdD0DBcHUUuvFvrj52REVRk
kTw1HSpjvPgDSQ2la0zHphZQliuZ1ABFYxs2TbRVOQ4wL+K1rfcDhBq+qk8eug/EORf6iimLq5Ud
7Nn8UGAqR0QIQAkUGiZ4XwMmWZTkhn/3m7Ll1XhasknzNwpKldXO3/dFKH2kSMff08UgWxTxo3zR
DgOsD56IyuYzhneKpxLxmvDy+zpa0GFz8X7adruODLIDUC5ElGe5cRYDmfXrxnSYWCTLXh8PKPSj
R6vEjVn3s+yyyiYl3Zpol6QuAKIG+fYgNa6RfJn6sXOuc/2rFX3+UkUTrVVqJ0lf7g5LHaCcCsRV
PejOYt2e2Z73Xxof4s+KlYAT1fKgNyb4rf4MGEFtYmYFcq6jgLAMvImJXqBZH3oeR3e9IGNHjyrK
RUL5GM9q1VGP0LvqxY6AuOCR1XrZKnJgJbMO1UPWt3/lqDoqrQ+6g9GP7m7Umfn6eEhucddaop2K
PPN+xotxyJo7ck5TRjfYCGtwrpwJuuy9SJnVxrkY10XOaPCfL1GDI98f5ZvnuYCI0S6hCjLs/3OR
pihuuE8NphXTEB8BPFD0kmjtMECmB9lUW3l2x83Agznhv7jJbALEJJuxL2ZyWXOifmWqTmGi4IWN
Y+6sFuuJZ7fjlnjL5ns5IWUO0/gHPhL0H747nIPeTB/4IBh+Z6HzzTPuYYpMhATgR66LBpsCqQTE
hfnk7soHfnDifUXwU6Gk9KW/qxhq3KtAyGXipAo7nsb0pLQhlUr5ipyZYLPJPyeyRYzf9kBbavkQ
QbvcDY03P5QGd18WVA8d6Ku70dCGaNOjXd2q15JgtA3aFp/bWJD0Etf4uPouqSKOKpoGGmXeKipa
m6C+ZumOz+olJJRwt2gYGKuKlKOqseojXAkUw8EEySAK4VXpDI8Xvfru5LiEli6wz0VAR+m2bXlB
ib2PnJpPkAarjjnFVxHOPcK75HjbE7nlFwA+3njh9FZu0x4biQLaqfdwojnjOgCBuDjG/JAJL3xm
HcLbMzQJHVhKzybSuwuqo0dkBfSna9v4j68iSLjYhUNzXmu8h9Kx56PQHKzliVGdvBhRwcUkrmeT
W1FxWLRB7ETX+k91hkW0qjvz7faLJMv0EU1dzg5vIO8gFYM4MsvaLE2LbjUdidxemtMoD60qRFk9
qPfLrD39fisg/ehW4mQeDjIwMO0mFC5WJwwQhDdyvFq71hzvvMX91VRZ8BIbYLaMDi879nT/Oojp
cquMra7eIVNGpOEm7lbygLfq0jW1+Rnusne4bfdq589DUrudMgAugpxOZ0V+8nz4gar0sa37Ocmm
r55acKXPE3IFRAXHLiOlVPOM/tEa/f5SUs5hqATfqr5AGzU6itqaHpjAueQYjDNTFGmZDEzZEPSX
9p4+W05VqZNgzXwi6R1vC/abHpJ8OaVoXGLL3gGgcta3iyG3BeQHB6eNMbThJp4CIpEse7TvNZfB
e/hyq1gissRr8s5xb4arsp0RjuQM9cN+31T7qTLiZ8X06zwbg34VeXt1MecxDq4ork5DCpkCK5vY
M0zqnwcXKpENcIZdGqAyVpgACcdcbC3XD94FM+9eqgki3dqFQ3Op2IZ++oj95J044JYDv0CumA7w
fKNXgPvL3PqmCMkNZOBjYFYf6pWexuY+IRiXBmKjQSHpsl0a2cnbrNWPYaVx6db5ctL71D9gNyHE
nMM7ycX2VsWyx7JehrrApNH/qzLo8KsfVjQj5SQI8Q3BJN33nlTIdNLo9auERU4/+roP/OaGbI51
p1r1BnWMmTbaHd5Lcpuw3j2qL3C87Q4q9YnNCtmX7FHb1TyDnynmK37gbp3HU7P2e3+6dsuQO2vd
7S5G5DTI6IibMdwF4BVm41UQD9ZNntc1bzV33pszOg6dtr+qkpxReCxn9QAb7+9ngsPuGc07g4Tm
mvD7r5MxxKlN548uL8brE3cOsgswE1L7ZpIP/SRfKR2jeoWeaK2mFYZf6uprI2vBXRxHwW7Q+uas
HsxuoMROAYqR87iJKWoHB3q1EWf2viCskcDwXWsm9mn2rQ9HAiQVShJqC+C+fl3mSfeyaAsR4cJs
X0oTq80in03yPfXVsKp+pRWKwGE262fpJzPlBAHWbs1AoMa4SgKeNngPavXqdTwfus4J3qlIParV
ah/OLrYIdRjQnb7ZGUX8LXdm2AKjnpH5N6X1LpDlb2W29gnw50VVRYXR9hfO6Wu1dKoHYB2IQepA
29RWHx9ocD79Xov0OYMvN7v/tjw9QRgsIGuDFc/8kNxC18De7DefZmK2t4/x9gmqD3Merebs8rda
NH/iAMmlVR/Und8yjDzdFpzOJ9xMHRganxszDpLHztbFsw7mV73tBgYIiiTgoCJCDQw62Zbhok/3
M+DZjSF7Qm6m/2UiMrv41XJJsiS7GFU0bNqxRChtyDFrjawFqI+0BNbnsTPrd9fFQsbqKJYWd1yA
hxaud7RGXjZ/czok1IBV67OPIIIdDjFWTuNsE2RRdjC1NLq0ZvvDAKyymmIHZPxIOg0iBIEgr5nO
sxuZGw+p/eONKqhpwUPrx9oVnla/JTpLu3rdQlBhod8roGns2eEpjNBKToY94rBHIL3IZ4TYj7dn
6r0Qc/Dtq1NPMKgUkq9/f7N6NsW5hylmkPRSUkY9PfrWTZm1jxOOEkp7ioPhbsp7FweFRO2jNtdQ
sIIpmunzyMVA5BMGOgy0AcwAs9YvaoVREOsodwmypIgP7USmLUjgxL+eTUtjMFIfkMHWE2dh/eTV
83j714bZan/X5FmU13syEkIiyFiv6OWB2KFnc4crOt7XefwXH2z7FLtT+FhqP4uohl0nqsLZtTMe
HlC8GKVpXK3LVNt1WrhWa9/vnzFkDx3JZMRbP2h7VO3OPREzUo/sL9+baboVSXUI88a5qEDUviq0
e5q794EfQJh2NAcJQ4iwrBzKXZKgWFEv1cOE/2gzuHN7wac/LiL7lnimOAUtDK+WQIhduiwEuMlf
LzXi6NJVqBcd1kD1FqP61e2wWy7YEMMG3RRnZPNedaqwWMVWEt8GWGqUpWLy8hYDQwrXbqQdzIbD
CJ7OrjxB4w1hh9VT8dw5Qis3TAPfdG7zI5x3UA9uyF59m6YNCZFQahlQDwS1HkNzqs63lSGwT55j
j49ZNu4QP+VffNJixc4DULXSPtUHHHsjhmWt9VY2Uqir/cO0SvNUTbKTXfEXgmGhn/Rh/lR/PTQG
3VODZHc9c8eyr/fdRU8w/MuO3Ghm5r210JFui5roHIV91kScXdT/ycubS1R7yTEa8dJWsU4MROK6
59w6aqoM8tpox6GwWsdLPHyTYOKom8hSKYS4U5dxEWTsUA7s/sYgyz4oDjr+1q3VjfNbFib3kLWx
Ao2hcZNmBgj39RrcV9mN4srk4VsC//orL9tPLN9Q3k1hbNE134TVSdkZ4HgxcMutJo4i47lEUxcR
jX1IfRDQ7eJaz3PSPgVRi6FPKrfCurJYj2KdPp71JHqTAKk4AMNfTzFwcKfTkBLZJOEk4UuV4zos
MbdxPYFWvV2JNWAs3W9pa8QftBXvoACXH9Sn+WYpjOWkwSdB7wvCo5IPXo/k+fYyzPR3zyG3WgTU
MbfUnXAiGUZU+Qz6ozG/F0Z+r/oIbdbe1fMkvqIqweO1zOWjoUP2K4CpjF4Xe7ulA3EbFzkZwwOG
nabA/NJpS3YOjGbZVxWYvY6xMQpJFB21LNvJ96F5YF0Uu98pM1rcbnf+LdJTGRUCBNj6FmrQkVG1
8fCtM/ePSEfUQr9cu47VbPCu0CSrteoHbSn7DBiLvHl5GCsbcqY8gMzHFiHkUkXGiVkGmgEOfOHF
EsElzcnDCoVlX4ZCv4XdueYQHnMy1Oueypws0GhVW0B3bbmpUzleb1qchEPbKsx95JwioLt+U0vN
NpAFggfnvwXFuei1LZ1j8FOG/p5raOFKzQV+IK8QuxWEE8fLR1+l/R30T3//P4Sd15KkSLZFvwgz
NM5raC1SVuYLVhKtNV9/Fx51p3q6zXoeOhqIElkR4OKcvdduRmeADmOwxXanF4O7cek3IW5zIqq2
wrCcs8nQ/DhCaogBXyrNB7/zljOw47kulepcGcTO9hqbadcYzyW9W1kihYhgEj8RxmtQiubRhHRz
dZXq/ngXWXp7EEGNn1iKC6SaIGpZM5voPzZm2I7HTsRA2oyu2/KD3uTZn+t/TgEVI++dVB8t02ST
MShfoRt6hIsYINzooI9kdFQ1qxx0gPwS+aZVuEAvxtI7ylOcuOkm7BjW6xE+swDcgLviIl9qe2JS
DHwFSLGmN9vHedQkey+BkNnkWGjw+h8Bt1X3Zn7x4/zZ9kf7qIypfYvznZoW5n4kfZlb1h0/g9Db
FIVXv8nrZkDGSlFapB1bymFMlPHFSXV8SdZTRbtj/+c+lhqlJh5YxYHToTcfX0c8pXugfj5I1im9
i4qmgQYq52sF+fmhHpsy/xaM6JjXzg/4R+XNmxue7tzm9LVUXQzK3m47wrnn5XuR6L/LdrKAZ0e0
0uS7qE28vVrUgf0l13C86PgiEAr0IGRy8QwO6pEoUaMFUgGHsg/wToir2e5CwdzlQWyX33J80Leq
V9E58FSOEgef+inLfExskAv4ymEU//dbOLcKuG1cVKuJ6bJwyTtynPys1EkEjoi+LBh87IlV5h1C
xj/4q9beZOa6QLBirKvnKt38EHbyeZxK08AeOkzrIMLvVvQdYmDHJNqgJZgUUFbpjs45Vay7UkXF
PWRTO1RZ+Rr21vOjOBwNBhasoeqJ1hTh8o+oRh79eUP2guU1cpKf2rwgvS90nbPmtofJFtnBSbqW
Asz891lwu8+6cPrFOJZPAMGb1V++JeGrKKOwRszfWeJ14y1kM3oyouZqGNbWtvvyKscMz6ca5Jgt
K/4BIs9yDJwtvN7yygQYLlW68dgQ4KVP83oUnLn6JHMdxx6hWR5Z2kFe0+ElXVTUBvJNK0zdYzxa
33UT6LNjRPV+HHPtpQdzvglpVa7lqXCqCJpq5i/lqU6KyZViNY1kTWNtCkYj7dlrDpb1q6OxSYg0
ORfypfJ+Ghb/sGC+InqL2nk4XIxeEIaiKZQ5sQiqm9VDpvcYzwvvtdKhZcKkQofk2dA4CeTzNvJD
SDBhAmEDMvMYRwvR3XMQNL8/IfCjj+ciBbmMQNZHAg+NXLoY8PR8FrX9QlxQMPULL/XKtxotU9jq
6pcaZcrjd3ZB466lO0mUdGIs2IJb+fvlKYv0dgt8oT2ie/R3vtkdg9FXzjLjxKj07GQP45ssWQK8
7jdjBOzvLze/FrxV4wQFthx6tGvMB6WlW+cwq64KqYenNKyuj3tZ3tbyRaHELCrli6YZHRmB/B5N
R8Ewje0vVRHjFpnXrHfMSlDWdmxGBI1ZwRbHe/lWMiLkqjAWv+e+xLGPwaww8aGz7AdV+UidRCPW
Yb5WUQhatv2kr9nf4zEKqmCfgCBHlSEjP7C+ZvfkJI/l1SLtIKYfpG4jM5q1ZySQc1PxKj8vW6OD
k9c9jAxfV97CIXmhEmf/cKEZRJU6vUKJWU0Fi7ROdbydMaFmakoDBjFN6FjN/c1UZj5K6nl0Aedo
g/UYYa3MBQN5VAb4YqrG39aDV1/MPIU8MFbpd9AmSB9bcnC6ii9wXimARxFYd/E7y3sscFFSOqxP
jqpTt1vXaaqNnOnnyb+wUhABdUBcjpiDMTvyZg+2n75XHXsJpX8vJj89+QGRwvL3eFW3hslZHEiq
Wv1tiJXDblC39HkJMQB6Va0Lc8zXw7wLbOtjNYQTYI2BBO1cXDy7ubPb4fGFpgOVpaeThMkHeAxb
lEXQKyF7f2Zh6ckhbfx3thH6JuUgxHCvgGqdHn8AJTbWtL77Qs3YPBcNJn7CYXc+H9IWP6N1x7oo
b6WB+utO8VGL8v8M+yvYRy6YNXSyrN8peWX/DPzyIXaWEufWmpiQpU9MyaxmJ+9RuRKKTQ9Td4yb
V8cZtn0UkNlwZwcCnKP/EYEI9e+f1fZZeIVxyNZd29D/3hJyrUKEvWnspyRyv5HoAd+zHtvmMoQ8
h50LrMBwMJFD6NqmuG0x5pNlZ7DUP/ssiWcRHz1YAlKaiIIUvtOwqhhIM3vc5S63bewk6V71i7NO
u/AmL1ELLDaaVX7UozselD4Rt464CFJ0R/ebkTo/5J8K3s3H1gCL1crbA5w/+tNzDca2ofmDyV0P
utpS9WjI2u1xB2s8M2uSoASGsAArcEwMKFGyBGw79KWoPxC9A1qzUIEQZdZ0i73ia1fSLdVCI1qC
+/+hCDvYR6rvzIvq9AbUeUeGUPSLSYUDcE9UpcWa39wcMkUZtsoc4CvLS0FufhAHVu7l/tbIifcW
dCZioBxw7w0GaCPAX68izyBxeXwhn+RFFFrwTfFySjtmZvOYpXR1U7wqpuMX73FBqnpSQIIb+il/
zyOyVxSg9bnv1IR5sPM2s664jfBQlWpUTlmfvhiBqr+abfzUKu54deeBt4zpKJANhdqK/e+BCqX5
3DQN1opx/CnG+FP+wL1SOBsFbOeyyJ3PEYjZsYFPKXfGBnXtrRcBnbZQBodZPn4qpgjXfaquK4y0
a4uiFDKhgoBMJ948ugOJ+lUJB2cr7IwxNDfb9ZSSwd5FIr0RIKMuM3knDXBZngTsvSjX8jN8qS9Y
+c1LOdYuGyZQFmI+dehOIoAPqoV8N5mbb6aXITJRkpMeQWPoFPC9sgZKUrPYeAH0MtynH3bLLMEO
EzZW07vOOu9UoHKZQbVjC4n4Zzqr3XOWynfVQglqBx9ED5lUlSl4VHi6YUZ438M+PxlZrFw0y+FP
A+w7e6WwyOWZW8w/JmhAlRRMLenfnaiHrJiDhWiIotp2E1HaueCLJS+gwYYn0PHNbacElfciilXn
gDcYGklkJCuYzu1nEo2blJrwSVMJBSjgyOQrRSUMkULxVVqGil6o1FIHwi07knBBjKtLKbOLNVs7
eXmHrz+hf5GDURhYo2Epmg52LFAnzAV7jA9bDdX4zq5hCyi2mr3EQVMvKKTrNzGRflN3sDwiaBe+
iPECR7gMqBdMN59Eu4i2BKV8Y3qR1hPNKMPLNE7lHukmT1k5ehsWM3CSLKZwQBow0LDiRGqIXRZI
g4JY+yMT7iLvASEsSUaKL49uUFGJBbqehW/pzqubjU8+Y+Eljon5bStn7yjwn/3eqTckn2A6mxe7
8mWkElRXx//Rg3T/0Sd3QcUzFhqmrgr30aL8i6iG3GwibDTd3T9GvEK3n+n9I2r0tf7DrWcbbTJ6
FzvSfv9T2I7Tz9KgtWwd4zSoWnEHuDyd8yE7RYQlbOvG17de0evsHg1MyFU55y0jHlBK7TkMm/Bd
zeZyogpFgVy4LS0l4CXTmIRH+Bws1DAYXn2cGYt8fju0EHcoPg4Zw69GiBP3dmAMrBIluk/BSH0/
qan+DLW9mbzuIwxREvpSwgRzdwjjELxvtRxjIplxdwXTqRqPlWX3L2ryntuJdgUYA2JlDiPU3RJW
MhWFg1USSYdVu1jLcKIhqZ58C8AfIiJxigbVAaHIUfCfI9yK8RLDz5OsX8lidx35jNcFSNVS0y9S
a9E7Vb0beQAt0f6ga09JgNQhZY3BI1sZCvWMuKuIynJ/Iexj/4PhDKtvImpo3jzKgVQLRd4Jtp2z
xVGMaXqeJ1gvTifV/epSdpaRnRn5bBuV5Ca1Vey1HwCglUcKGayEEFv22tCLdzyX6aGbzwKF6yZ8
u6UmBemzDGn+C6lL+ysKgySd98NG1qD0tJjVP/jaVPRQzm/cwmPAsNICaVugIFBTWe3E8Cbg71Df
nj3KIsa6yU97AxabrEo7yc5wUVztCPx44KF03deI9vMyQGkLg8QR3zQI4dQdHAzVQL/XcCWd9WM0
jczUOBsKSy5u3/D7GH0Hc2Au+nL6RecRnW7Twp7TXQRFCCAWlCiT++NHjK0SdLTc/JVx2W3kRKz0
1Mgz703po/RlQE+66LKxWI5Ut3dKlI9XqivrPxUiK0ANwwh3hAAnr0aZ/rUY6vg4zA1eIg53iZGY
CzEhCVJiWhNg3C7sSdABt1tZrvjzIusYuU7/Pag77YA1gpF3ALVKvQDPwv943B3772sg4rVtYREH
o9kW0pi/qewr1xlTBDP2XsEdtVSjvEzJxikAPpUq4NEMQWblWsHJajLzEtJB2AD9BGPH4uiSkB0E
SPQcGEV/85PkXUYoGlo07Go7JyDAT8CVGiq1hXry1ijW3Weo7NoCIaf3jYTsFfAk8xfdLjx11rF0
EB5P3GVSASpfVLUnL69s3nwDuL0zuP13YBRB7Nk/sD0DMKVwsRwIZ9vrFrmPXbMT7MuvhaG7V3nF
d4dwl/YzfrZwbqU/XWQ4k68SSRMWmX915tx01DHqkpYfwEivBxgwK8+kOYQv2zyZVM9ZniVf8h7Z
L2Lv30eFoLWpNdNNo8uxmfwG+2AcJtfEgnjmuVcvCv2rEQ/m1dSzfWPSEmynV9Izmjvtm/Iu/Pxt
tAdg+zn3YF75cPRrh7GnAWO1bavBOds0GM+km1PN9LR4eqvTqoAcmHon+OgnaLDVPRbQowzTDE+j
b8+TIB2/VjevTgrdSfGOKtpV2XJ0m9i9TN34Js9w7e89p69XcVa3b1NeH4PWCb4Nig1ipnCnS9i1
WLgm62TNNAkb6PWJROHxN13CasoXdxQAi9DZlBclH9MNcWjUEtyXsSxZPWIWZglWlR+BW39rTURI
tqqEN78BL6WzCwHXHPprXL7Bxiqb7lTQtTrWWepvOyI2n3IrwgUfOP42SMpqF3otfeGOr13RfimD
5704av/iwbGjB5RnOztQ63cvzjZT39RfzRpPA36q6YjEq3iyzOGnSernV5OaA9JZxnhj8r+HU3pW
G7c7gUvuTwQlDHtP9+mp96g2CXOZ0+h4QBfy17T1Fidf/VGG3gHmbv7qVGZ/CGNuYs+EHfnQEP37
02n9fS5G7uYYSMlc4WgGzpD54f3LXJx6ju+R9q0cXBHAWsHAW9uZ+n0+MDz9cWBFVfputsVXdqzw
mLTukuj6tIcSZC751JOTxWckdyclmst9RCNiaVjqSZjU8uQKfiyKFmmn+/PR5qhoTFpqV93Zzvtn
XF2shkPoS1ZbPcvZRSnmSI+weq6ctDyYEZGLTTG+9Xo0fKv+/yBWujfg1TBIAU5RmWZdJgXCdTxt
Eu67k7wkX+QSruS6WdAYE27kr//H5yj+YbAhjB6TjeuiicdiY/9d/ziRDYfcLTlG1fB7iKb0d6oi
dSHL/g8cgk8EwMJtrSK/lmSMbwaQjyezdPVjE7y2YaidKJllmwoeJVjFTLkHTi3O2JT2PfHbd2Pq
vXs2tdqOujNLnPmafPGxMs1L40NFTvZ50mzWIZCz1mWaD2/0JE82Ib1a0xTXcrazOGP0Ms1nhQI8
PEfFAVErmp88PRLoMZCkzEZg0RjhCWeWLJTK4q+XFh+B5mgpYQKWek9HFQhN5lh3rMQtfUaSfTIa
KAg9oiOV1fIyQZ1D7erGlEsa3mPbpetsS60YEfL8YgdUPKIwQi4w+8hjFA0aebO/feS+G60cYt21
bF/OdvVhKtZ+68Svk3APZQNRPZlK9VGPEWrxtba0jN0B3JJcaV6lVTxrmEIcfqjGVoA2w/teVBw1
RsRRrKPFlUfzu+yOv4k8qL7Mlx+/YP6lplmbqygySpqhOuNx2n6tHIKuM/SDdwSfytZp+r2Zje2t
7Kql/IQ7L4XmRW3/FpTpJerS9sd8MFH03SoqGKapy/meO3jN0k+otPlV0CLwvFCcHSN34DyO7drO
fukHCsEmiDWrW4Zmd47CGuxXwURUFWKPnZd+CtJcihrG0ZrAweMjrIgdm3eUBEq2K3w3R/KFfk4e
Ys40j38Rgbd3euV7poO7SHxC4Cznc2pB8BpZK3CduOSvGOukSL9OYRzxqK4UvSBEs9Lf9NreR6VG
CZu2qOWf4IR+93GybrK5/Z/awY82gktaxqzXu9E98OgqBHGE0NvDTVgaaAUH/sTCPYy9Hm6r3MRd
EdHZMhHNLT36KJ3XUkJO7TXJBy1pfqRzj6z+O1R/KwfDXLMpIOvwlSevfeM+h1l52MWknIQdXoo6
IgshwVIzFtlagCwmRdTQym1DpmLh+5sxhRaODqVax/0rNAx1FbdVdmoJmlhV7rigj11vSzTiJiMQ
qWrjadZ44Fqv/afUBlyK23Eu0h3GtHjymEo2EGhOdYkeY/BzfW9Ze01U7smpDJKqZlYZCN9DILrh
0MbZcIC59GKzXqKdE3YrsyfBi4zGwG+7tR1lw6oTRBamsbagbbUv6vpLaaklY+t0Kko4GzHagtL8
MZkhigj109RuEL1g8uKsA0B+Sp2aTdTYb8fG+dFm+NqqqGXB4rG3rHTIfM70nLgRjcKAQlqnmfvc
H+no+vDa2Ea1L1NuHcasLNeOrWNHUX5UmnYjiXExQtW7ql57hkB3dCJ6oSq0bXxcqCchdC56BTas
648Hcg2OrhKSjlLR9GTw32KdIYuoEjvIO2DaBjdmkyZQs/HcirI+j7Z4tnodS0d6r7NfKh0bDytu
2Okf0xjbJObCQwNL4Zrko7cFtFpz5lAYTT7t+jY4CbV676WLYd4+YPwZztD8pYBMK1B4GCLR3+p4
vIBL/x6C0rjFAphFISaVuofaPUdZf8AaRGJ3Gzdrba6yiQhiAup1Y+d0DUwxt7kHXl7cCYN7c7P+
kmiDf/hj9UNplx/rCSCcmhQXVhPpgu4BZRUKlnl6ybo0WzVTOq8zFsy4q8H4TA1CRFjlZmOzcihI
afXKS3jOGnPZ0fLy+MoGPq4UNVRESsf839g9s6OjxkpwzNg+5Y57oWW8hLoStZB7WKOlfrLKGCsE
uevhZwHyQzPafdScaqfYBsVP0yCTItqZ2VW1d7XY+QkdbiRTqboZhn0HpDHxv0wtzD//rLjPMFqT
8EvfCkiVYOtQneruGeyyiOs19qgWvrseHkZ1k1YHDRSjIQigVZWFPb2RLg8vWX3H6PstY+C5ivhJ
5HRU25YoUege/RLZx5MrMv/otdZJ89RbhAAIRhuBb1omNk5rnAxiFwZRrSY2+sdsyOZomvSn3xKx
7npmcNXQBWfap9E35Y3kKuBELK+8nky+DrZrkNHrN+PuvUJ4NwF4feo8bxmI1NpSbekOcfchLEjE
rfBeqtpL12QJvY/w7P06pySQdK8d9MBz0hJhVQrnyNOn7sNALbeVq/FITDmThEoMrV9ZO0+3oiP0
tKU6MYyMRZ3sydg+Ntm8vSc9TpRBuGFXnJ/t0bxCj0dDnpFHGH/HmIbIZO022ldUrWz6TOIOEqKO
N21yo5uwJ87V3CdG+jV23xsPep4wm++I++B4d4l7k2tt4LLbRjAPx6B4aagfpUORJDM45+Wws+04
OKme88WaGmq8tOYWloA0bASRfbCtLttNsZtfMB2a66jXs6c0L8DOTLW66FL6l3bruxthmFgHLNQh
8GkRQ+eOcTEicOe1mZiPa/JdfGbo6Y3Zr90bEbK//qS4LIxcOyN01+67CMWpx8K8Dqm3hHX/XqtE
UzqoYAavLD4ev5W8tHanaSVhQL7FzJAXEJ/geLu1G+zANqZL6foyCziBSE+8nQmjzS4KB/g15CRd
VSHPWbZ6LnK0MXY1d25qZdy4qYCnCVBvxVdmPDROI5S8ZaRa06aCUH5VJiY3j6os3QUPWb49oKhW
E3ju7PRI4mgeu5185rXI0zxGNwPqGTw1VR7qB4V3rCg91zoYyQfK4d+Xm5o2+7X/i9qguaqpqmyo
2Vojy/pbY0FnFWzTDce6DhluIV1cQjT2Ku66fkkZOzg+msVy7Y76YcdO33yrGvWjIF+ez46ghX5U
hnPv9itAg91zpzZsnR1lZ1k2vZTZQQnQm3IRMOUPq7ZWLa7uN6TDZ8ncKo38hxY8ycULJB/MgHWV
H91BdY+lBk8lTEmK8pTRe4acHG+LgnrfULvWzonbQyRdVr6aj7QnlZdm4CECb/U1AOsM73gU6EHU
CaVVlK5S8mMZl0SwLOrM3cn9BLfyCK7Z/d4DNyBspJueqQqShUNC03OfEqxYlu+Ko6FOSx2knxgq
36d8H5Slc0nCrr6Ner4KZ3RYUoIeiDvB50OjMB4clb1ia0OmZzGKJFJcjOlclwNyvrkQ70fEvFcT
AeBZhkrMLc+y31Ql5VelB18vBasFs8rGdbxppeZBubSRgZ1bv4GU14n67pXk3owhu7pME8G3tjoX
BNpSR2MhRY2AKMnPsORxleV8MP7x1WlfncGoL510exqJ35whQmbXgWCWpEmsZ4Fs/Sm1ur1kuo1l
Dfc7HcynJMl/q2b+/fbDKf/328+yLAivlklzy2JBOL//l21jWWElhBdTHtNAG0jD6Jujkmp6elRB
XDzssq4X+gs1rzYWMNKmtbNDOWnaq802u6++C6NsfvmJu3V1DX3qnPMO6/XWQPt56jWMUM1M2+uo
lremvxpO1awiatFVvoqDXGADo3kDEW8dafA7rFV1+PMD60AWIQFWQLe+qG1OnMO61qv8od7GuaDi
3e5nu29OgNp+mIuE1EFLMvLIHKS7wbySBwcbf9t7GEAEsCL7Q69zvu8meqMYTBCNiJ1rQ9ilncfM
fEFvPtUU2ssCLegoVBJ+ZvFUmW+GAE5XYkJ9cxS93CWETq/52rpjCCLhXMRhv+pqhCOFyTytE0KJ
32YYV/WMLtIU7xzZefrbRBxm/V5KIZ2yr2iQ9t+suTMoGR/yemJ3v9A9MrIi0JUiS9ldkkeel8U7
cEa8afRxzizd+KsW4cJnmM9lM+gA2PB+BZvMK8RRSgelwr0K7XttmhhV2WrSS6b3EZSFepNH0XxE
3uYXYsXmrl69f0gqAfjdIC8kF51kBrsAx1n0obYe0EIHa1O3fploWVBigKBXZjOZ2yQkoEDoiNYP
Je5UaOMDU0W6OVK/EDNA6JNhNs1Z0mQoEAwUW+Yz5B1lM4wewX7zE0DynrVujbAhO9kOlrJsjB2T
f+fUAreaDVkg7/2VLK2jT8t26JEpjgYxsTjwR4ul6L38yfH5QpQoGE6lwc85qjb7Ld3bSD1oCs18
kSTBJyziYfMYD6L0lwOnDYFsyJ64yhKxoN5kb/qBgdOhNq1uRfsSkgpLD3GeS7wCNIht+8BxGBbs
R78MhIa1zt3AxtaTNAdkebs/X3DoW9W68sink7052aUbFLU8Y8smDYZ2nYavcOnOo7+soEfzFFCW
LsHTVRluNRTwq3j0zH2HgeAQpPrvozpRFOZuqMdzKaYY4FQPoNAX6Eeqe18EVwUc1V7OaJ3dslPv
gg9vzE994LSoqKr0KKboy+NzkKdD0M8G1L1UWIcWMZcWRMojYLHiuez6F6ernv3BH3eBMtYU6zKV
jiA3NMKUtWxUcQcXTxUeOE9gl2d07gqQUzpU2OcaVWatebjpvPrWqb27mMLC3bNKS2nFKeOPP6Zs
FjXKyQKAm/2QWAiTSPp1I0ocjqXDIkcL+RGD+E0M+hsbOwzyTvPaPifcrufBt8UCEKO2zuZTK+2+
iKQfLsIJtZWjuuq+oFP11g0MUDOCTrI35RQQ5YG+dct5i6MFdBfxxrMm6DW8S7PPJ2Y9swkjgEmZ
g/fHI6FkKLNg1dtaeJImN/mie/DJWmrJMcMabZMAt0UVeStrSg0YSGa0slmDyAEQ41l7eAxmuAPI
xbHshntXZdqqffu5h5rIVka/Wzn8CJc+x87hdt9EYyeOkHubkxo6M0PZUp76OXcxq4fqRYlCOOc9
Tj6hA9BvAKeuAtsgVGoef7v5tMEyQoQSiLC5z+ClybrTJvPojhYG0arXtmFWILUdixDnaDWeJNzJ
KqxLoNSUgvQORzMbOxXWT51ukhYJWs4AeY6DEA5BGQQn1lX6TUta+vxzF7/zupnli+YD2mUGaFke
KMRjZ2pn3JEQ8u+bdVi2xlYBMuKhd+w5xCXBbumHqHilsgH3eHLKVIWdTBfRaSaP7xW6VJ04gLnJ
hY0i6kkLaJGJPPjPWwSYW0n9QtWnfSl7U1sHZD7sUZX77zlhUhH/lJWrRcnBo4G3lTQoae3POjYR
hUsRqqWKOwsD06Gxj4iFK/PWKOI8OtVvqSPzInFL5hAB+OZeYSGVQnUWJ2+WfFLiZKlTAwkm4Yc1
QEDBsymvHUuRbd92qH967VLUWM++RSITF6kALaLeuiWoO3p6VGpqp1tpqEVcGWBb7xjbKKUSTJNa
T491YjvS7paE0TahhVx5tbaXLe2BwCGkAbVHmpFLUUlDzPpH92Wy05DzqZXo2xISxlJ6W+Qwyxal
vsqGpqgG9HLUOWYJl3yhDiuoYYL3+HMtcurkrGY6YVbKvNL0KY50ZJ+DFuGDkp/Wg8b85x0pZWLx
oB9RDUH6VqJtRt3j91Go3sCc2wfIiRQGyM8850j0Zlgvgsj42Tdp5plUGA9SrdRgf36csr/MVjTQ
tI2GR+Radm9S+PhHEGkE3CaIHqN1kdevQdcB42dCfqrMVazlKCsmC3VmMwzdKuj9kHOvOnhK113k
r42xGGwqm2DvgXatZKXYIrgXdNGeEfd2xz/XAzf6y3V4+8WKp3NpUGQmO4WKm6eU8Ub+/OZ86qJA
2EhloKdqA7qMuyfm77nR8s/op/yr9NTItmSYDtsc6SxXk0KjHNopxikJXZUeSEXJnXb3v68ZNfsf
FXJTt0GE6thsTZP//tYHNPqA2h+4jgOCwH4PDNQ8Jj75TXPFJhQDEbaASxHaQcrBbRSvhOH/PiVR
STnAAcoWPL1Un+pXKTniJK38+jWlKqnU58emoh2XVse0ZLbs0/EfapBaxGYwm/LJiPObcFL1rhtV
Cow92CvxEL9oZX4AbmXuDLezLipK/ZXXBf2rWs89/8zrv6NyQ/hrh885VFSoEWLaoefyjrnpgciE
Znm1rAA+cVZrz8Z8NCgkElc2gNqyt98kz6BRywMJYhmhqKnFDYhs3mzVkwaZau9mBlpeE6Ld/OKp
3vs4P/pVXtf3eJz8Wzf9SNiWXfsQ4YmCMGTx6OTLBZ7bapvCKucsH5qKhMQcksnvHo61/j9uW/K5
D7rR8fDmZV5/EFN91glWXGU+EQstGTgjLCO+CVlAk+uI2KtQWPb+IbYZ5P/A56QZww/nf3Dg3IHW
sEX87/pbIpc6QDS0RZYEwaZXApimcXUeZowNOh1/42nttHqAbKymheSXpNO+U5LtYPj9szMb4sgt
prXEXuAL5UkdM8oR53dGD1KlGpw21jnNGpVnLn+BCmV++ANcMUyFBkXNQt064TAspbZevpAURQSw
RSLZn2sEF5OAJgecioR59BVjdUc0p21M8L9LsyWOs9KbEHYZwq6ht2A2IauQw2JN2hfFaXiPWh+f
w5SwI4X0g7MCor1OEjwtRfyqjc3PfIZZZJWDkRKZ7b8/U8Y/qgCm7kIwpeEEe8PCSf/f27AxrJAY
UCg4lF16krMcKy4cUUxWD+J+axe003X/96kfkyCmkahpNM4xd8Xu4YL/z2lZGjvfBnuSpXq1itCl
nIP5RR4xWjtshWHfEC4vL0/AdVvhElkwJfFTwAbuhHTxXrgWsKL5xRx0Y2MFbO7kqVJEyv9i+Jn/
7GDCrXR1oRq2rVqu9bfPoC0rYA1DahwUDP7rvs+ylTm+OnURbTo5PWr2r8SKRiyfJtLchL2J4SZI
oo3sc9TqfcRG76HULqY6uueBRX7Rk+U8OXId17QYketRW3cZNhUt1s5IdH85dQm30DPIssXSUR4t
w63XlV57X1xzbdfaLsmC/Av0HIRkOR2KuIrfslrka7l0E0acLkgumkhMnalTZIUfO9tbe/OKinm5
BGvO8zmV0Fvi1vs+cBC5nisP/HjbkrVCaHCDddfSkRW2hErR8WBhFfcYj9wYChd4ZnM59n19jEhR
WcHbG7agDiEV6dyrFeHpS0PU2hFCkPEO6WrFqlG88GHS7VDxlpWwzxa+1nYvXVBeGtWeURBCudYi
KbeYcK5ynxub+iZVcvXa+DM1EPncUgf5da2JzfJn/v5goNGCwcjKYS496jWeur5jUyZNq6OXIbQy
2ubQtq7S7HM9SNfIGMHiNLrznJtYsP1DpZnVdtA61EkizTG+C7P4mDxH3fm4lDewebyLPPLjxF1R
DCTO1HD1pQ9/f28rsbg1YAVtK43eI4B44UBqR6ng7B+11zzO48/BN+CM1ewnTIvwNgDj8dSPn3DV
TkjvNBRK4YDKX1EPsd/i1Yun6gYRA2+TUtfv1Ct/NJPZbX0N1F3vY9m1BS0Rf+tWSsFC3HSXnIii
dN7z0CKy6S+/JGktsruKNqDUP3+BChljRAoWBj8PX+2jX468UJZDcJR+rUD5A+6y3tmwRc9hQwqI
Fo7qpSfi+TYhZCCi1qT3RXWSSlal7gaQeJh73eqehm2wA2UaP8pUIIxUBJO9jcMHjUvKeLeRU4iO
v3GCy0kuwVxSIC21WyfCu8hSg4ZW5ySA3kltq/QqzrJatCmYjT3/J2PSrZphR3rnFXsN4+JKFl9T
BbFPyLa3LNVoI3Ul8qULFXjE2Of2Ej6ah/a0CJvMZacMZqnzQF8Tm2qi7uM0zYGAYGTZyYQcMmXW
dYTQUrK2p2Q8uJpiPVlq4j8pagUYFkAJhfRZzMVS1IGNvoRS/1IGjnIcylwh/lM4n0NGHle377Ko
fZIejawLsARVk72wzPSHFsGQW2mzdOixVIb9Q1rKgFzSchHvS7C0p/fpNUryY5nF5mY0HfZ+syCB
clK7i4w5WI5S4Kn3xnKHYKs8Bbiz1w7kArku922yXJ3SxkhI+gH5eAAEGJtJ8yA8AvVMRSIrYZCp
kuI4mYiGnzW0pRTzESZ8eshk4Nl2TyQ8abuB3vGCJ/6HZJJ3gd4hduvGs/ycgp+eYdNHhMPPp8Ft
wRpB35Szb9RtyvZk98NnQurHAfvpuKGy6CJ9tn+FumPta7yqa9ZZ/qocqcWmKrnxAUXOZeC7Bo0q
WwePg+qXHSHIIxfsRJHlPyXYVLFD+zyfFbqv7Hq8tf9H2Hk1t81sWfQXoQo5vDJHUVmyX1COSI2M
Rvr1s9D0vZ77zdTMCwugZEkmwcbpc/Zee58kQLo84f2MZfZq4xB4dx3zNpB3TpaaYd7fVqPK2ARN
hnvVyyp6BcpF5DFdKc3Izd1fFrDaAIpx/Ghry75kpYc3i+C/q95Xw8akgXQYZq7Qudeie+BDP7Xf
6xYVU9VaP/PR745qm1Hhf0BPzGscO/4PPyjDg2Sn+P9weHAA/LOBatg6rqLlzu3A4vknK6qz6qqd
m2o+sUH9Ocl4OJf6PK/VzhGer74WmfUZ+ka4Vbf10sq8lfTpuYxAhC7k9rFamkkRn9QWaCxnmB3C
uGaBkX1rcrp8i4PZWNzvmX273wdtFyCI26bx+u/+TR11sngH3Xm4CzvIgBvp2eJIUYoPiFfl1rWm
fEsWbAisPIVzkiTxKwCKcz8B05oayTthWIRP9ePOnOYA0wcsaIaozvuieabUr7+EjVFijMdKw7LM
lnyQ895tEyyYSvYCLp6lmzQE0zHrdS7H7lntBPqckMuI0e0RYbC8+WF/Kg1N0lnvzee/R0sn2W+8
+sSO+4+l8m62VOeFy+dtEa0sFu0F+6iUf/UgykM823KlTlUkh1w09FNiPlNQa6c5NQPw1Ym3b+Ff
rXwUC1/JziF9tnpIZ64uJVmJ/KQjQIOitq1F/lJjR15+R+bb3wpfZ+qxnIWlnZ56335X7ouIqrqP
AnR5gUg2rr+MssMpgJcdlkfsYAxEl3vc5CLnnKOC/HfZ+OeQtftBfSEz2EmQJ0oHtTRNiXiH7y6D
iQxi1O5vCTiRfaS1dLEiJ3yYWy6IEt7Np2OxukpDHEYDnXs6pNreXGwNbLAMtqqcxq37UIsUtkZr
Wm8NLYe1rRfOsZ7r6qlss8eINvljNBY64JGraqCrqqVfWuljjTAjbjR7my/yU/UFTGtpCHxH9bVd
bTV1Rfa1tWN9H1kVhO/Fj8rT84QDrO0rGrjwjA52NeDjyieu1UbrfwSCit9duZrs0U2BtVwnPvgx
L322UruC3522tzxihO+jOSbql2iN0Jk+3EEvjqr/pB5aB3LTnRyZ9OVR3VFqbzJ3nWlwRaXPeqH1
F2Zt7fMccwGXnvujjmX7bDWZuYVK7KxFSi9R9HW4txdl+JD1lwTG8apA5HAO7aA6dbkG74d03pWV
a8Nexjo036bGMkmvYF93WxXL1U7TeNIDZ9w0mbsCxeX+9LWpXEWWa7/o0qVTHWnFh4kae986pbbW
u7nba1qRPZA/2Lc6Ys+h3GuyxiHPFuPiVKb9boaIdLzhe1WE2dUG0nC638Etm/xtusKg9abYPKr7
LsNuebyXF/HwS9VEiW2tPTGJr04QP8Udyst0BA5XmgnTWc1697raO/mZa786uXZRbyhIIwMbbvyH
X3DvBVUszXeVuCryVOHXYCfa9KZZHAhOw5KRh+dOTRfh9bTA0pZCwzDLgfJxud22bJdBJOfNTtlF
xr53NiBTqztUIuo97r1oIRTapq5gCAROM21Vk3JOc3fnLacswAcQFsGVJKL4HALp3ajWdGHGD1oL
E1KxaaiwK4otnw/QRBR5lIW/SjlOS+XN8yYUFK9HhDhL291q4WSt4PkeurEp8Ux3iIEW1/IEAG1r
dn54TE4KHxs2kHi5dTExpFbaiEjTf85dZu57Nerqk5h73Dif1YvY+sVb0iIEIaStuztt1BjGLDpy
P/BgrwZz/qp+Ub3Yo6Oy27kElj/ldfY6zF55U0r/IktetXr+ko86reblz1IlWlHFa1vzymwbAdH7
yw0z4htZOuYlsU2EOstAgrK1eJbxyfRb/Qt8Zn+fFlWwg8ZpbBtHYxNBiCqOeUveVKF5H3qMvOlH
texMddrtKDmqkxAEpMNuadaua7DogpUaV5B1sLeovwTss7xASGv3Q5XnJ7+fSshHrkGp2BuAa4iV
bD35FMY1rsRFgjx1RnAF4bkb9PSV4VVyVZ9ekxCqPVjrtVrx1B/hFVZKVmNwqHEQP0EiGzb+HOm7
DPnRWXgF7d9O6ru+qcj3iUMuK0FsotkMxLO0wXBpTWlf4H/T2xuBTCq8TJSZr2Urg+/l5L6WmdBe
0DxFpxmH6rH09VPkImQ0LRkhbAhI+zT6+CLSOVmr+EVjnMftOLBmtMb47S4HaAQXjtVc/j7IMJUH
Zl4P+exXx2JK6XHF/XfGJXgJcO0BMCOLWrNNms0NflJW7Iuv7p89m7ytr3QVUSD2laV7G6iK7JYq
F9fEqPs1UCZdP9dO9ls1ot2kYTdX+dNjNvwK7Er7btLRXPsNyYo4v/ulaZQ20fLpEXjqquYM1p0L
BNK2tvItFww8t7QS/xUglCRj0VGUZfoUwSZtDDRI+FbChWViap+qQAksIkVLkvbOJVtQP8ma19ov
EQMgb1vJkCB22/9tx2N+q4g5YqJrnlRp4l2GoPcv1BTjKRh0RIOLftYXu1I4xhUBuEvWC1ywuF81
lf6m4nIsfeqQBQ0fGttJTHLMarxhbLYT/6EhyOxNA4h7Uw/9lnBj68ONy/JsNkuWUF2668wpzbVM
CP6eaOifcj5Va/oPoFV7slmUs1efSQ6d47Y4dbbfr1hS0/9HTgyI8X/Uhw4fAtelTergHg0WeuV/
G7DHwii549rwZVukwOQIkAFCC+xH7vYv3JXbkyysHA2V1e41Ml8Oul32L1AMgKbrx4M7y8UCieMh
SN65/LpbG6YvNq0NJ9efw8owX0U4kltE8OzJtOP0VuG9DP1y+CbQtJDi+jOVLTqzmYaQlJaGAyJ9
Fb2TXNUF1C5bxyyR30vCAi96MXc7ZEv9Tu15SlQ8Wy+gX0cK3F0rko3h2g1aEkyiwtqoIVVTgvUL
CzPaqVM8MgWCo+BVXVr3Iq3RNqVbzEukxHKhsX9DbBhPa1WkeZKIKWZ0JhboBbTN+JK091YEr1Fl
woaxbf9+FC/PzdY4rSM+S/0YhTt39KKd4o8AP/idCBdVgBokUpV2MLDAqGXFHF+jWKcvIAMX1BMW
hChrvN3cAfNQv9Fk6KaGgEUv6w1TP3/T9+D74ib9ZqPa9NN2hijC0ZDU7heZmR5t44XmhgXs/mAx
Ft9UIVWKL+wB0ojj3ffmVvbyR62AM6TIcqxIsuie7C5KtiJsGfRZXr/BhMWnPAZCsec2h+mINW6n
wg4dBhwsRpRTSk/vo7Zy4uwNDF/+1ozoPwFD+RwuYvA4WGtB/NCXXfoxhh1bX6Gz7C7tBcxub4RD
4DUR8JmqqHowu9D/AtF3WBeO1z5pxtywNQ8NxB3pdeZTZih63DyAPVMPpY+12S9NQJzsh5spkdep
5wVtfHebkKl1w+rgbaOl2vi/m6NqC/UfEilHB3LqelwYum0DjPnPjxBmIz1JPWs4sziMZRGeJcE0
Hz6ClAUdpXt9e+CmsLK8JmNW38XxtbRPGRjaixf0qBczg8kkqTBEXPvZC95BMqLbUjDCXtKil6OS
TVnpE+HeOBThwyyD3f2Wa2AlH9oUcWbCLL2rzfjkSfIv7qaHwc/REBNdQCMebgG3wNXUZi+osbUD
vawI7Tvdf2VlHVPvCyWq8ZJTGB6jto121dv//TqZUG//sdj4gW/Bb9ZZaBx9ecH+85Vq+1L2Y5Fw
M1PreFZyZYf8hU8dffbTstujI86OeiwIQInyPHu0XO9nvuwo9DYRO33GfqlOc0Enyu6yh6AcdLqb
5h/+9OClCPdn2WDEHb/nlPcn1W2vDG/Y5y0jM5xP/sYkjm/DZzC+uLgT1VapN5Kn0e3za+a7xdO8
LEWLNMuWQf7StNs2igHE5DX9m2Vw1PVx8+S2972jYdEJxC9lnlpryNetFXfLiu0gMS/NTQYf+EBa
brJJIlNe9A6uLVZjeO7xWB7uiIKy7112LIAKZCuzjRbibCk8BkeGyEq66LHzUul5/TJkG9GL5o+Q
Cb81WJZ0hHVsme6Wzu3CvSL+yWwD2BYMvVaeH5u70siJm7QdBpJJa3/zdfsTb6F5GPxx+jSwAFQd
Xt0e+I9hzfPRNIbq0EhoOqyR6QYqn/iMh/mdrpT7HGrxJ0zc5qIeQvwO9yPNDNvtvSyno2dvO4Qp
a1/zhi3CDdfbFIsMJic2U3U/ZoIQV0GUoJBtENBXdvg7LIziEUJZgucgz8k3IN7VTapmi3ABtatv
ldfeG+pja4rrrHXlFTFGg+mg1qKtWePqKeYePm2T1P3FND8XhjeU9E5bIV/Qc/Z1yGq34RLyZccy
PMGHQiHH2d8H18JUAbq6xiGBzjqVRrASlkHEbmezFdHmGZugfzWIGn2endl6NokhUT7B1tyXndPd
Bkz5K7OQ2UE59pR3ryCA7uZbp8klk7IyZ9r5fUrnXUzWc5CF4skSs/Fip93eJN7tI8Drtqtm09uY
fr/IGxZ3Ii5qcpAqFHAaMRgYYQpSlRWdLTLsdgvemV1NURr6TePqgA3v9S+d0CGrDs18BJ8VabW9
axZ8foFc+bFAFlIU9gWNf/GYV8CyHZCzVN7s2ReFnO/nIKjbqnswi/orMDbzrbDn+5kqftXXhP1m
WJdCC157DRejm5qUb4X/SYvOZnRP/h5IGeMhMRiGLythsYjzvRAwg9bIe5LrRIoQiKHeuk+RwiYx
7qdjYn2SD+Q8E6h6Nb3Se+NtaQ+i1gXhD0VMAjh6LTTwi38ydOQvGEPZW4pOYQc6X0PuTjM86NEQ
F1JLNrYvrK++6/EZ6QB8iTbaK1KLa+8IGqCLNU3DAUTs+KgeOovtcMbeHAAiO2o5VnjgZ59XJo1N
our+nQym+oK5n7esI4CF1qzu4UdkGdY59hiQ2A7cLBdP8B2tz/yXzmF/U3R90fvhRncgP1qwqrZ5
hVozR1R2wxr/Nsn0MYL39t3A/VdQ6Pxqi/YVOIH/EYr+cSoRGlRek5+63i3pT8TA9Sj6t2qt092p
fbzXGZQrWCmHjeF0X8DPIN1oscGIaNyLeayvKHbGPTjlGrU9z+Hy8tZ2CPBKR/C/j0avvv79Zo1E
k31g/Lfv//sNjlt+d1WvcJQbLWcHoVVBfevyzHtqA/+9XNyTDUSvhbTgHcBB9esOY8EJy+BegWrs
lHZ04PvaIwLd/tSlkbbt4lq7mOS9rUZojGtuvtNDOIiQUPqO6mxJMRVJcTBnlBxZlTeHsms/o8wJ
f01espZQzn/wPT5WCBgaMBj6vVp8qLl/wonKD1NE3s3c/TL17yD9s59hXMBYs+IWvkILx3QMn+y6
Tb/k7YdQc5qmM3ZNVIqDnOKT01dydw+WRAPO7hCYlHr9u5S7ah+K8VDZ5g+v6a3j3xtUnRqbUIcl
kaKtu5lZmR6bum0PqV4bj0HC/4suKfcmy4431mIRSRvx5MKcO7Zljt+4duR0MSwNZlPNZLpmPzKi
D6N2glDqXsaxsR5mFEl8jGwH3lFJKeWmO6W1U1WB49XaNetagx0NnM7K/lA/wLZNwIxT3prH3HQ/
hJlt728oGgp/nYbLhF3rz0EnERyaKNdXRdJTzjJtPsVI1TZ3/o9APg3p1LxkBrEEgiBkIa30pbCD
50i3wk1iFPqTOiryWX+aKnLEhTQhmc8VjRj4nWAtKygG6jwn1mrrOVVz/+m/R3T/nyEV/fqux4sD
8Ach9rB7EFDfBxdyO43rHcvUiuFkecbPSBCu5gb19MK10/wKHEaD6SSah/vtamAoQlWQlMd8sbfF
S8YSKJrl5mH/SaCcc+3QFPO4oizQX7qKALyRlv2ZYJP4qhkCm8pCiKxFArOIxEbXLp8dJlLPYiYq
K3aHN62QdrsbgNixRoqVVgfWh8d7eUmtPFiZbm1/dJO1aVyv+cNTLBjnHauh+d7odnyxI2xXoU0C
YD7bbD2waazCQlQHs4d3Nwu92XiWyE4KplQjSpsrHSWbnVevg8g/ElN037Wh/GAPhKfYOtCG/51x
tb5MNRxZF8b1vguKt7kBfVrXNBXtKsuP8CCLB0PHQQZ6IPnES0+8WDG8RrM23YIkXogEyedUGNpu
Hr1xZy2nxuwdpSYZp805EdYztM5lENpLf185IETjwNa2U2nKUwwQ/IlAm98O2Zw+7dhhg17rJivA
X9YI3DM1ffnoJ814qCuITTBmovM9E1RY3iZvfXsbpLb+p7T2DeQtomKDnevQhUcd5UzndkR7zf2r
jXrmw9XDU2ea9zZWUwM9n30w62plvzeMAhetFlTMjTe5xhvg3vFqiNxaVbE1b2yX6CzlP7anAvqn
0/fAI4ztHAW/cypMHGxJedCwyh0TO2CIIBIiDJLZ2xBN4J0ii4R7CAXptcEW8D7yKgMkRdyxqMWt
sQEm0Hb9o8+E45CQT3nQpPRu7jgGa7uxw3VSmjk1EERms9Q/a6PpDq5ey13TldohMojysHQ57TGw
hMRMEH+iTtMAzoa+nPo4bZK52rVgwndiNq2Pxl74vrmtXaU9zzfM8icwzj/0afKfqtRMroULIVvN
qIndeWSuo59JRWvoKbIV/SMK1UPWgdCT41uSYD3Kg+pLJ+JprzXhzEYd/baXAgkDNN89T3oKWcdP
jIO+wI/Uc+1hmUbcc7WZkrsHFDXLfNpFXle03HKXwG7Wo+LRJ5ZtW3SdC8BIOqua+KYlDbw5AeBF
bbjEfDRZXT0nvX4/03q5u3/IXeSQqp53dTwTOUMXklkXPXcyQPObxt2EQ3Q9GZ28gU8XJ68EYev4
Ji2hkv+eL+jkQJ8W31iFsQxCJpqTUbtVDVT9oGZ0SWPH3xr1UEA349Ke8VeWOYFJUcQ4Uh3FWfvn
KAVeB84VA2JVxl9EpU0PynbQifxL1FuISUfkMaNE5JhH4csIcWIN9TJgR8hz0egAllc6e2Spw7pn
A1quI1lG62gogXIOJfvQKp0+0wTf3diO1cZNQfwswkvyFr5qDQK+GePpMfX0/A2f063FD/rNBTSz
tgOcanE/1tzqlxSEJG/0DdA2c1tGofZOrtF6HOyFHFS3z7LQSTnmaVefyN5ohbnqu6TdmS2ZDFOG
45fVXzxO9ZSdgZgM1Cf+8AXd9FY1r//xHWyt623hr8iQzL8mguzkKTG+d/3grOPEQCG0PBBq4cDN
5Quu45BPEORkngggVm5pIO6ohier9LuVKOXl3gK3S7+BSTcza3Gy8Jq445nbZ/tMDyS6dnD9EAXw
0Uuc2N2rq0xdb/w3ym1ENuSQYmREgtEeUQdUYEgnAUB7Cj9F29xknX4bR3t8IWpS8nMq47WSctoa
81xcWxbBkxTNuB/Cd6E93JXNHcyP2vC5YYdX0F5XMWkoA1clqybklYQB1NKFPcfBUPN3OsmqDoR2
tQtvXStFsxmYgp+/1KKWRqKZ7ozxNrCy+T5tFtrwnnve9NjzVjPLd02aH3m3xTpoPRZt222T5Sha
nlNH6rmomYcboOLNlOPSVMN6BXkN5j47qudUYROjRdpaZlgc4qTkxl1P/WPQ19EpXfC6BDvooAUw
tRtd+lNWmAqx9WCq60y6g0t7QhvWacZuCDWZ2LR4XshV8Z9tQFTv1NXF0inTT1YzGDcHys2a1cn7
Ubx20sAN7YfzUU1Ou5wBVah7ODWW5nCUfsSC2GUPS2SqZ/OdlkhLJcRZl2AIinVv52KGkKuA/tXF
uHUjLSOAJcMlXB68tOBraWfY9BBD/KBZcmIcET6z7/Wfmjx4gLGMcimdWXF0NG1eDQrfHaTxJcj0
5wwc33M05C5uPBb0qo8MGHJsx3pPNsSZEBIWZka/0RpLe7+qR7zO5aMlIIvqWfTRDtI+TYIglgoi
5X4I7PzgCyKN2HT+NkKcE03p/J45EMszy5cyP3KJ4JiHS5pwz4xdCoQ6HIzHWgMkQ1Zx/D0vxqdc
e7EGD/9DKP1nZiLnjKH8Z9kIcQQ56WzSQktw4c45Zh66q4E9kNymm8QDxXAwZlmUr6SxFLs4L62z
FqIMR3JrbHXtEc19cvHRhwLWGN5mbItsuqB209i+ttScV3X096GRfnEUvX21k/yPlSLx9fwdTNjN
g3/1q7VplsKG+4bmsQXacvO8MNuaZZ5cKN7LK/YZb6PbmMSrsjoZNnsIWsrjKhkqZrRVGB+qkY6C
h6Dma5rCFq8MojWXVBUCRorn1I7tg0eht59zDPpaxaYJ78cnpmlxZ/TSIXfPZjxDgvEEWIF/ZS1Z
HWknMwFv+5Ar8EHT490/Wqv+mLJqhjXw9VY+57MZ3nLDNc7ooWm6LOitmLkWFythiMNAxUZlo221
yXZB5/jvduJAUFx2RgAjvAOfa+clyfvDMutk4tG+G6FjY62WtKAWx1aNqOvv89gBfg3CfdXdHLL5
rPgZZrXSRVrhR61/EQFZ7XO00Htpep9/jeR+oq+cMqg/aG9tTGFkH0Weo6Ki9tgy1hvWHm0UojL/
7ZzqrP4XpB/0YR5UK81+T/rAetSK6c/DWP2gcSBvjVna96ejwalXnmXCVpSdPCrBE+18G5pjWG7v
2N4u3TTlOD3TIYpfUieEBbF8UesKuYmQb6zhg9K0iggV3tcjLEPlRGNqZ1xD99ClaCi4BWVXvAPE
v3HmCS08VvH8rsaPmMOBf4xtfM08RnWcqCAO9bSrI1vJyoiphgmPJJ9yNEJopPaYSkmCsLIdeXs5
iCTPXnVOWm+VZNpNkBSu8MizXzSx3pLISW7BYsL914OFbe1s0CwPX5jwuj+nAqaYZ4uADMrG2mc1
1Ln73pyKydw6NCLXmt6GXwGA7M0hDn8lQf1AwHu/DwV1msKtRR7ccXZv807FsFGu31zha4dRQ+vi
jEZ+hPsx3AYEcPR6p/Ap1gPsMZgg1APiz3Jne5YkkFT+ea5xq+58r3nnSfsZx/X7lFYWiymic6Nj
w6xOyTqSaxPhajHG2kXJMEQroc8rqxu7VH5rZJC1lgffx8K6H/T/Oli+FDvsQ4Tjfv3fvy9OKiSm
XUPwSookFX3C3EBkbSv5YdcSQ1qRtRdNEI7WSrzcpZsXn4YUD0PMh8qGgQcpSxs3TpqWp1y3+08h
sEDyqTOCzD/kOVlymruJbVl+pHlfbbrW7Y6drKqPIcsJ5Q0cemZ6s+0a0AUD0oY8sz6SIXEuKj1H
naaUdatI6pTWQXPpQcecXTrly8mfgEjGoUMRwTKKuDifCafBooYr1TfNlRorqwdpVtEp7EhJVwrE
aZb+GcoRSVOJR7kVjRP5RyRkKxl/ZR96Am59u/UfFeCy6HvmaGb0SOE1bXp2fGcSCyLSfxJJgYY9
VEt6ENnNwA4c4Fsdjc1Z+dLGamAjrCPu9LLe+hIQQ+Mvfqexh+PFuKe4BLJGDrRwLVtwG3TDIAd3
xDDEST9cGMZrGzuOXpV2o/H831bW+TsSKgoIOqEAvtz2m66XCMecUgcpFUdIg+cIpnKQPyMTYrjh
3OhOBNt/HMVdFN6fS9URLc9NZcztgQ/bWV1/dt9qx8ScKU2Wq9OI0kM3FV/dmkBXfsU+Xro9rWvf
EjfzuLe5h0IKaw2SKDqk2cC73Eg0SYMfXGe8KR8WMiFJI/u1kC+lct4tnp15FA5cvw7ymf8Mlivc
RNVwTSdGNqtcgNh3Bj88wwgDtBDbJ7LbtZNyHWV2tNe7uLooN5JVdtMmL4IUYVZTHtG9NwxcEHLx
ufvXeeogiLY1G5D2/NL1Sf2o3qPY0Kv9fWvbMmpc5GeR6wy/loM2cUZ1QLJKeEH6VN4D7Jq84J71
7yi7eQ5oB1QLKofnAQAemSW0V3Uvy0JIiAKn9QYPZPecT4nYQhMXm17TIeakrfwVthlpRmb7I4f1
tk70ynvqoXnvbciHR6sCs4jtxAI2qUf7oTf0nbDs37OuW1/b0fvNbOnPQVJYXInNYzSDio1L5jqq
+esWvwanC9/7dJ4vXYRVWz0dtBAZmgJgvy/QIi2Cqg5BnYU0nkN/vEWBvqvCmjJUhNmlsfTsAkSP
FTvW7H6TalUEKaxlWx/2kICWba7492nImPJpkuHd2IXbfz4Xs769h97m0ipWnZyboxYUa2VlgjXf
vqizRauWFQEZXHYkxqehN4uXsAoqkgYMMmAqqz5WdPe3JE6zUyWSOVge1FFn91w1qYH1SKgumx/0
v+FuPs2+nwC6zbkczH1mRRs1sk6QTkA5TqJHr4CTqNSDCajV9dDj6O48q9jdGehaEhirxgmNYzVp
03oyA/9KkPD8gIuR3ujCozVzlJJ5xcg3Kk+LSe6sibjYlHR016YWa/c/UH0hAChVhxRqS7yUAj0O
VW2sXcx+2xixoL5PLffcNvEkf4EWKzdofh883fT2dmYb578Ps4PEdIWCYKDdThiPcr2w3fojjlSn
hmmnhzAQD40xLiTRAkj4YiFSk9poOTI7+VZU7DzvLxli4H6VFFit6cEjAFgYESp5OLD6CmAbjN2j
aKyXosicbU7kBZc6So/Cki/S7+ZvbLpSBiyG9RACynzQXLOAiUhKT9fXC0Ek+47CL32eIzin5ewS
zUK6y57ZHVHWyx3SrtIzSkf/PC1nyjnYWZF3ymP3CVdvvZliyO232oxm2tipe3aAc2+NlPB4mtwY
cKvP+4VjCM1mp48fJCWceNvUwEIULl491xoGgAAdx7oaRjT0GDqtsY/dmPVnaXb9uV0e1JF6bsSx
fW4Tn95zlB9qr7vJJrRPamaBm256nIN4wL9qtgc1uOAVpFq0EbrKmReTqkbe3SmGX3VXbjh7VaPr
WV8REBBO9wr+b92uanmMQdk5H9vz4hm2aGNe7zcZQDR7OLekmRQ/9Cr8Oae+x4pmfNyXMXSE7neL
ENhotoIfcsA0bMnEeqX7MG27bBYHMErHYA7ZwUiXOCW92E6x3byGrisORjAH0HNc59VprE/1SWHk
+81uJ/TrAIwuix1nn2m6tU6mJXyj0dNDQ2PsFieDvU8NrAkkeb8EzHvIe6vkHkO3cUgEXWADLN8q
NGX2lc3DboK0qH5+lwP9ap16fKx0unVBCJpMq6zky/Id+jT/LLxMPPMyoR82JuQscdK+WcgrrTiz
tm7VmnC2YnyAhdHGiGiGl6qMjEOOrPXT5a6q8hoJIMBGYEVHqQ/GbmKX/Wx5CcKh1Bluf5rajKlX
bEAO6q+KsxyI19hNF4ytUEyX5viAokUrg+qYOAJeXHPomhicYzSBlGY6cXJr2uQps2RsstlYa9/n
evjVtyJ+n5Kg2baNHV/l7Ft00bvkqPbm6Qh9oJv0aS3E5G/vijs7w+gMHKbe13VInPviszFBmJ3r
vK52Foaju/BMx1a9ZVjHxpVowg8QuCPtNoUoWYKaXtCcBGs/ct5hIaBQo7h75db6rdXAXQmpfyoG
QeuI71qMVsKw/GCdVfQ/qjz4hubU/Zkm3V6CrP0YfPi1ZK29lLU5HufKs9DZChdH5dTcK3RlbwTL
tHPMMDwSOxXv7bQZ9v0Uij8yzhr2leEMT+rXKq9JNCwfDEPP9rU9NK+JdB9627xJL4jWsSYsag4y
hKrS2LNbFQ9CILmrHFzc7eJWBwGbXdXpRKDaWdZJs+YOEW2dEC/mDOAeDM5YfYnNMt13kWVuiMgM
EccDGHbF5U8RHmNbdIwyuNUwNG9FUtZ7qwjxiNkDoRTAWPhlIZDyOAQPg38O6ROAf6be1g7toPPC
rbZ9shoak0sGVpCiG7z/5NHW+81Ce0kT3/y2HLSyux/og5Nieiwhi5c7s3fNt1nm+fNypsS0KX4Q
XBfxY8itGy9pGx3aZTFT5ax6rpF9tYM6uFVv9NCV4WNixmt/0sL9fY9AS9x7KPtXdwb+bSzrqdqE
hEbbHLIRgzg4I+Mmhm6Wv+yg5u1Suc+l1jfb3NUCMIHFUzRH5TFZQmUYrdAEXKJk1JFR2hlGLt9Y
dwtRqYkM63AXGztyB5qCRd4gqRq3GViFxTyongP2263cTJrHiHzXR/ouz7nVu+u75JtIcfDtMKhA
MY1byO7yNgQQDQjB6e9HzXKUhTY3zK6338dmfMiZWL+xtMnDVE0pglYQt/fXnyHeNw9QUVzI6sN1
Ku8K67VipEkgQD5iB6XTUm9N28xO4aSRCOtgrme+sRo9y3o0IVY+qqN01p7jgvwsdWbNdnnwxtys
v+ukO+1cZhTsSZ/VkB+t+rmt+2KraxqJTjojf+X3cspOuzYGihellqXmDNaCAmTvLVr0TuA9KG1n
CcuhaqiL4UfR20jeMH/uGiq9dQ0rYXPniwhuHvx7eY7SDBE8syQg9siUYgVl+Li/B4TQ2vu/XQdW
am8zTV25DvTXdCYFLI1JGhxUQnKMKxJhANOipRmZZqW5jUVaPKqjEjbTI96ZA1aCeaUECYw1SLmt
bLFGQUwuHoxfhJoLpFows+gCZKv6BKt4aQuo3kDnJWgUHONINNW8b6WgnFquGRv20MlItR8KUeNr
JEU7zU/Ke21VAZEmnxw0ZbRELlgGwyF4e96BnqXzMjlWuLr/R2mlMFwp5r2p5z4QiZms3FKS5uyR
ssTeq+xeralDd8cygkJ9c78y/kh0batZWQxLyI1g7xnmVoWVfE7oRo/WB4mMBap/ussqlWzQmOKE
C89UaYEt2x8Ofz7mBj9GZ9m4+kHjoUulC5i57jbwE+Q7bgELekgOTZvM63uSa1toxdFJ6o8gG/S1
S9zCVk2CWzC4qKsBWv5tmbSeEV16AjHSjqq5EQQt35tNQexDS4udo9KByy5pjiPZiEFuftY0+x6r
TCMFoA0fSr3tr6y8YFaUroWP1qpg9wiVF4GLix0NnhA32ij9L8LOaztuJNu2X4QxgIB/TW/JpJEo
6gVDpgTvPb7+zIjkKXWp763zkg0kqWopEwjs2HutuYp5X2Vg15SVUNjMilAzGfSLPfaKZFI9qiOS
nOaj0AH2FH79a7AGzCVzKq7sjn4xLI0v98+rrV9pOg2HhJnLE2Z3V07t7J9br+1+3T83vXxfDKJ4
rHxgO6CPtDFoyfiuM24dy0e7LSdP7Ebyw+QOVKXylICA3X2ErvcsYDj2N+qrtSly10Yv2stUdvJI
6nJGLCdrX/QUKa2PwaJdfqW1Xl2Jd22IR43pVvbV/JVV582fXHeTwtLcoMSEs2sRLcFn2j2XaT09
lhnJ9sRgP9wnhk4BTZ8N0SUKI4N5e41HZ9Cmc1J9TwL7uQjMgVhCdr9aWPbvNDlkz5PuVc9skb64
XfsnK4qRJAaw0E9oRvYwiyd7lXNf3sdLxEevk7YuD7Df24s6Cqu5vUTyvUW+h9L1f3+a+sH6PnEh
mS66/5v8lFDBIWFUOhtcTqVVHXpTiIeRkSUordrlOWWF66DVnPfMnF6tYtJ/Cf+1q5C+Zyzw605j
eNqL7M3MQ9YfdQ9E4YRtSYqjesTI6zZ12DcEnvng6XOwj2I9RXoP4t0m/flCz3KNsBZxSZ21LClq
73AqiFu+a+Krv48weunHPhj3RfVcSXfTEjnTa2g8K1thO3XqRP3EG0aBF72sD1pR5HvL5NTMqvZR
+T+jMhyRKsoRjW2N6ZOTacU+mutpa9V6/7ketHRrG5G5Jwlw+Bzr9bCOXF+yMPhp50/FqgqX9roU
Rf85sYjwySLvFnSNjZQQt7HNxH+daJQLWkbQURekv7CO2Z+5YrnaAJvvjE6w1wP5u9XH3P9c1f1r
kc3ORedZvrMykDudZFIRUasPWrJiDzXiwmZI2AHypMR6xkq8BVdTP6qzdtTHQxl6ezHl338LSbSA
wUUMdzObqDyqKkWBoouKjmX8BqmxfcMqbW0cw44fGkwUpyEbR/RUAfnFQ/uM3Rx1HcLa76AU1s00
Bn9Fqb+f0LcuUvqXGyla7CWvL6Y5ZDsQHT/LwCayKGwG6KzSBJay+9LM2txWyWIcrSr/qf7kJP/4
LNpvd/1KPJdo8oAzGjstG+JN6FD+aQs8cPXiST0uhpIM+mKAc66JxU1AZKENxUDOy5dHZ4ysB612
PlEvwJ2Vahs8cWYzBA9qvYzz2tnYQU8gUR6Ic5/z2Sp0mAKGZS1N7YWOWJ9KS/E0aRt/ZJMQEgAJ
9D2dTy5jwxVMGFSc7QZSYnpzgmFZozjudtj5i2BVG8h/rNyFUeewXAgCSO4X/P3CNrapvhgPM4v8
KmFHlF69NK/Ir+8g1LpoV2ORxCQKLXipETf9RCGx8oowvIxa7W7cCrfmkOYMaOTzpk21Wx13w5Pf
jeUG/B72fZdyIhnCbqNcTfXsPuZ5k76q9zP5fq7Nw7EIJR/Pjxcq/yE62kZnvZoVRK1xir+XTUhA
juWeOwPkkKya46Bkhloa97loXmgvk9pU3zdBJTfOxYAqC0e/+KyIrr9fsqGbz79P1dGMcxXTATrJ
IojgpcYpwbrDqoxQEs9E5jYfXXdnJABngOROoopNsVb48TpGHcmTsaQRKrik5Qp/X+Ynez2MiEXV
4qqW2fHFtZeBRyF5QabVRrtBD2hkyHtfSicPCMyKVYTL5QC3pWV8QGwjkeEEBjliuKrF4/ep+ik6
1Y+fihlQqxgi5rtGR5cjDt/6ABppUxFEZgRD+EZ+WAo+F+q4+umQFdVWw9Gr1NRaCa69q3sltg2t
vUs65SryCcwMO/til3b7CL7r12IimOkTzdrRwIa5Livy320Om4fFymzFePBqqCQ0gYjHFaBspJlT
tdfUGUGoB2XoVGe08w4+gwsj6S8K1sXfJzrW0h5MAI95BoKbbdRDzrLpr4ba9KLeZ9RGYFKpu2dh
z4IeVlE/sft/xEZYvcXtNJ/GaNbXtjzFcaFvE7fdWJ2D1qkQAOHHcuLvzl94MYPugTuI2UbYY/8z
gnCf+f7KlW1ulL7Y6jtWkroum5tngSkgpBuDUaM1TrcdiSFnVaCkSs1U29V1n6/uScF2zwOkKl7w
aA5HrBxwKuAMv+RzXxxLmqnc5sFrXM3BhfUtejESW19bZvFsWX6E1yxqTuooDFZA3uZH+FUMmqWQ
UMtKaxWwAuKcS6A8Vh0BDfzDXrFOnwt5G06d947yPyFWPvdQUWEQ4/o8V1HeYUtxm4tp4FNNE698
i+vJ28VEi+3UlEMrh3wd5gNTTFEYhwKM+96LTP51yA1WBqPpldqrIT0emKLVjLgtniyqVdnjMD6y
uw34QkDLOrLrrU7VS+A7K/dzSm/ctq/p33eJTQDSDvIrKO3e+VZWGoTltLJOfsmDResmPJ3qyRSk
XvZQeHZ9TosacDbQ8CmnOLb9+KrHHXhg6wd8FTax7RCvmhiIG4TiL/gn8x9s9L/ZGj26+6X+UcI0
NAwDybEI5Q7HcmtoiykmjLS3f/y7d+H/4VzwLemiF8I3bbZAfzClUFhp9O3orbTFS6zF5f73iDhu
5WPITW6qtW5pHekPaIdhzDc0YdjQqrmBmiD8MUswYSzsElcGhzeg21kfAwJ1xjY6ZE35q5IpREpt
pt6/686m5NIwvDlVRKS5mwWYZztRyA004x/GlFizPH0tG66u3M2mU2TGKN/m0ttWLotznw/DKyGT
88lOfPaF8qcdSGttsk8Kv1iLZTqxzQLgwu3gFabH2FUlhBYxJqkJ1SGEEbLjWouxQTX0ayYMIB58
FvdGxFS4hOZ9AjW+c1sPqOY0MZVG7PswwdMMdiRRoMMH7Xio7dJZ0Zxsn5zGaJ7ccBj3//6NWfqf
ZhNwRLqwDNc0dDiqlvgjKENvytQxHbM5afRI9ugNMUcEiXUO/HK5xmNt0ApdFjj2Qwy7WkeMt/gf
LDovp0PXzAWoMOcEDvKpHvEvWUOcPaRV/12dDYWFR9obvxdJ8IrCsXzHLL0MZMrTqDmmdTP/KHv3
DXNOdQtRbZxjqjqG/BZWXdOIdw5swCgTMOmR+pyWevqmSVh03IX6SUVQQF4rCg3T+DDCFRvS6Rhj
Bd+6Q/I8B+CndXO8h7G2hstWtW2JN/SM6nHOF4Tn6GNaT9hHJXrrOnKwybmr10FlujKblgbHEkjB
AKnjyVi8JoMWrwURe0dLJAX4ITtdD8LsngbNCbcNrnuqVVTLKXaIq01I6ArBVfuQd57+ioOQQvcb
tA/9mTGM+UlPcNhg2H6WqiMGp+h+WOuaJ55tP0wPSCd6adJKsDC9ILkXuwYT87kiLQU/oWVcBjtw
ToUhXoy8Lm7tbJrXxQI2z/p1DZT+2CpKbYdyD7q4fKw1bgIeMIJslxDHWYxTAKLMaYhqCGWjtNWw
HppiHRs2eCO5buVTSdlrQebFchSvEYrIDUtUXqkfWMZ8f/6S2ynoT5w318wOGyahqdj12qI9FR1O
ZVOfjgIx8TYeXJK2Rc5wpR96Bi6OGZxHB398IT8FTYvyayFGfX8/0qVwUIHA/KRMD36N3zO3/GI1
dul8bXLvq1+0zVVfsnZaOehgr/dzvyvOucjgjvOWehH3X0HfUDXWxZZTzCae9lNNAkSSz7/kQOvs
LqX+5EzpQX0tRdnbu9KBYhmOI6FFkSleSp1dyuTZ3++dnpw0sqtoeywlE7ggUhvQb1vaX0GVfI68
2npf0hTcZxpGR4fhBQEw3WcXie9PrZIkfdTDK1GuKlI241U7RttMOMNfgeCh78014p4WY4CfQMrX
tHpd6DT609r7OqdJfLaTNmbewhG4EYYcASZG6V80gcleZmln9Eo3xAzRQlWuK3/Yi8x5t8H4HCKY
VOYmgroGGkniNwobEcxg1SSOkDm0Zb4VjzCmbCLjsdTuBxbHA34yUocVbVSeWoMzbAYivR5i23q3
ap8ec+/BqiNX46jr+bi1ENFup3LUr3GfXFXHTL2IIjC2lR77jL/zT4oIPHenqpmy7+5CXWQmZ/ba
0Us1dwje/H5ctWqpFK3+1c0cc7MEun3WJR20KvJ329Q7phv0uOemszbGQKCRbTZou+IfamTaurRc
HWKtdK0ub20Iu2fSfNYYO790M4wIplc/h8GtPwVOgAkxWbwTBIv6QNyiwY3KRIZB13XS82o/YfhH
bpXgzARweFIOpLztjyUB2y9jQ8kFGSLqj54oj8hiE5S2zauCbhrO4xAh1lUAAfWSa9F7E8P0BFZx
owBBddx1iP3lUdiHxarXOvchcrpnyzHHR4VsCLzheSx1vM0+cvoca92eXjxBJtlE/rOVelv+n6PX
ypWhIhbitnu7DZxic2nphhdA5r/HDSse7WX7cShRTQCFfzYcugXBDI1ZldzdyO2vTscxEZv73jyc
l2qltn90DGRa4cI0gU4bsQw4mUZajgdrqrKL14/HgjgmRHpchFWhLZcHsswkUtEJ13ctjwizZaNM
rk5J8WJ0c31n9wPowNBmZUj88gL8QcXzJwr/yiS8SG9bOK73Xfvcyo8yEwhZfOcUctH2Wek/pEHN
NCKev1S49/aTTaxbu9j22WvHr5a3bpui/Fml8ADyqUf5m+XWIWHtuddHZjdm7xQlEUnlKDT4WrCO
SZ63ekE1SF+GwDH0WeO46stMf+ySLn1kxIfZQ02tZsSx5lDcIrlyVszlTmFYv4d63x0jzfuO+A6c
gnxRVX/vE9fDVBwmXFCFGzss/H2SM3rVrBi/GtBUUgxQAv/7g55s+j9cpb5wTVvHGw9pzvd8648H
vWOLibAFzB6xa8anqRx2UT0/hPH4FM4kKNp8nlHOLWEyVXe6Yrk5CN2PeaXbO+H3wa1MNbxOwP+Z
ei3v6qiM9fl+FP39nvrpxEf+H78XpsWPxW6Ns+uX82USdr1upNWJTzRaN3ZRXkdN985pzF6QBuBW
iaUze4Z5pKXwyaV2eij95eAYgdio094EAgon52fXcFuqVnc3soMh6ba5U3dIC+GUGxwJyc+M8U2A
9LhjK1cnxR7S2HRTL2RFpGtw1wFrGP5wVsIPsyN9XKZMLe2NNI2RxctT3yVVu4CRTxcAfHmCp+ag
nKWeNYbHpCm7u9G0sKx3o4nL6alA//2HB9STbtAGfuSWxWrUGElNJ9EWPRq8D40Bfaet7/Q92c2o
8QytFYgr82WDNCs93gmZIjRgm0v8QB2B+hPN7PKo6smNCNuOsPNglVDvEdRhji8OFKr10oYQ5+V/
T2XJ5qQ9rO8YCUMGZxY1jS7Uluk5omWJfwy0retnhFUWkdi2eRtse6LhN0rhbMlA9cjPPt5DcuGu
ZjMEWcJVfkXg/p8vHS28LujKk3o/abg5i8nTj9HSkqoVStW1HPlkghBwmlXVaZQjn7qLn/W8B6yR
rSl+yDyJguasFab92Yc0oPwTWeyUh8LRyGnlwbrKazzOauqTo+A9J6P3qmmx1W0TeQ1xlz/qXkzJ
hTJsowqQ36WIqkzE0i1nmiKhzcbgjgO3ZtAbRpl97gYd6dNiTzfNSuebQbg8jA8w0eUCiE6IEtOs
/OnSU3KSUXnUbE22pIZUXLiEbw6a7mWZvkVuRcJN6nVYHFvz2Q2aXyl+gAuIPX0ztcFT7Yztl5JG
yQYepfuQMzQ+Cm2EEzm3X1pybnetbLqaDbBuk4hMthDptPcjwBNt6VHp4U960Hw9fbPoIElJNmAi
YhJ8jTSMMjavGSL4jWUm9ftQxSfSvfRdkecWRS56b4dh/Z0ToE51cpVWk5PQ+27FuezGhtswgUw1
1u+Tw5iTpOJ8F7WtcdK1St9kkQsDLuzeGggT+3oERkBm1/jFauONZyX6t77Xlw1dVP08d6zRk5l+
iAGyETXQ3fY7j3l+EWzF0SnnC58FOjPqNX9tZsXn1JdtOSqiD2JDGcDdajXjJR5bZ0Ot7x8UQVOU
ywsPInwpIRfD7j5iQBsXnrykxXdE6Mlvwm9e5C2gI9/bqrFtMKXMUZp22uJyio6ZHCv9/gHwz4k8
cNd6BJq0wnWZPno6xS1B39V7PJOQ4vYVpUTVjG9GRf3cC381NLaUOvvJk5VmJ12OkGe7caQ6sF91
egs0Ug5XtmrqMiCtYxlc0xA34SNAv4gCHV2JHHvRRUFDGNQX9IvlupjGeGNL0y40VoyNCGlbmyFH
0u56YR0EUKyzi+jo4Y4xzAYw2Dpx2PenMd7G5eyZLvYvvIjptdSWfJVNPYliTB8OoYu0aayn/OBr
pCAxOfLdmc5zaktGgvkpmDHFpi4BpPZyElnBvF1fXvA+VRsTKu0G7CZGzFzHldRDtl+KZtgKI9Pf
W5Yqs5Jq1Lrtd2UoY7/ZLrDxnnkKNlLk3EV59RjVXGD488jEG7tX2lF3cHNDhjj6Xv3qt872bteP
RmgbjHfKlRXlZ9eDUac2nzgfvLNpQ0nK4ec/hi3B2zUOeYWrDqFTngNdfG4xUdwFZySb5o8zm56c
+CorK6sXZTiiib02Y698oT/erxq7R5WnFNdRCyNM9NFXRWczre7L6HCLldqLcjDUVKC6GJuXkHSz
F+jO215aGXyzYMbX+xg59d5/cUbAKTL1NajK6Ry6gvvLdcmAlemwJdauc1NHWHfp375lcnyFpEsH
qUh9sZo1b00ck7lBnYKZXJZLbjB0l2meLlSID6Vj9D8Tgg7VQemUu84PNlkqspspxXsxeDkd6+wN
iViMpVZCX5Faw2rFLP3ddNDzs8N8Gyiw9jCYcwY5YbJ3fWtaZ4sTbFIq9uvMdOuSgQPcErub7kib
6w+TI+jTmLRAuOl2KAQWDAT8GusmriMfVQpey+socyzm3unOjmZBevh7CE3Xxj0bRFrT3NEQb8w4
j6q2Xittf5Qbm4Ew1L9wcWWVyz3marcshFpno4l8WfL5WV5s72Ved+u6AEOg1XSbqla6N/Q5QRj0
JgSTHNXJp/+qrfCMVJf7IJmbndzCYT0MZvNoGbjevbxr3tWRkbkfR+q9ERkpj9mvPNOGp4FN3lU4
5HdG8t+tu1CJKVCZp4XNEWOZ9xjbAmhhLqp3pcXOzaY8iTGcHu51aJG7PdIBdECGyHCqee5jPxY3
FKMfbLzKcvOrSf6BUGFeVowLfuG+29L6MG5j2pHkM9mMwUHXbZDBN0+DCMTNhnLWzAHY/fCnksCE
ujFuk1Jzt+3iWi9MdMH03/eLCTqIuCcH7y7x6IYW0QNDxLVCoxjJ/IPiWRJgCVPS6p54HCkNsCPR
PtZsSy6wA4zjfZ8Qig4XZMOG5O/Wf0iUqvDESUFGmY2Gcej/QGKXrL3F7DeZDQRxjjz7NjfWO3Ow
+cuykJ3OE3E/L2Z3qEJ7Xqu/c5rhPGlDrlDXPVJGLxs8+fmOhnL9iJcDzqkagU5L/jUKXNTqdEjU
wEu9tIQasjDRynJuOk9TxtDzfMkCt9hqLQgq/JQ32ts8dcz8GmSx9YBY2nowQjoX7Bp36Kf9iz+O
2yGeLW758GJiRvs5oq2066E+3H1njdyBFO7yPZit9J6pbP8drKze88xpf5/m+PXyIwjgwal11vGt
dk3MNIivsjdvDCe3/9//RgP1o5/t+aFOWjosUpIeDtalcctnjQjUT0WbfJvTXHyTBwweDXIMcdor
31pbblxCs26MMGgAhdV0JG6cDsySsLCcwXW1T/eedGoTxwfuu1zPzRi8MwC/YRdpQ5QAj4tVRL+6
2fsutHo8iQZIvRox6GGk7Tx03Wt1muUe5bOcPYwWoT6pLLjNvKke3GDaL1nuX1VlqU+NRivMhXBn
md9UYQgiKj+GXttDuAyrN7qVJFRBlD1YCb4/3Q7sB6spvrTBWN8MYr1fkaxsJimDFwFPJDlf9lOz
PsOhCo9OtOwG5HdnK+7nszr6/VLUhdigG/v171sv47/juYTM5jIZ01q2KTdh/wT6dEyFbKGTcXgX
Lo9OMqz1MsE5MMX5gaYv9lQlN8BfT24HHYgrip0TdUB4ai2r2QDesDdW0312DLM7F6N5vm+IKdwu
WuEXBBu6b+o7VZ9iVPJWsPhvAWl0R3JxMUMXWH76AYmpxHfcVbBSChsD2oMVg+XWGk7GGMePNAKn
LbKy+FI3gnzExMEYoj+IEXCgilJHtDWhzR/089B6DqyPBrE4kYZr+FzZ54+jv+5QLrl/e0mD6qsd
tdOr43OHw2I8tkltf44z1F4SI5BU0XTsy12xGPp1ic1fyoddyTPkYigdkKunGVRrPQpt7GfG2ZYb
EOh8uPOkYYMNr4+/G3dG5vrG8xBoz0nrhuvOCckxk3uetqimcj8FJcy4kPYBGlDm3+kKyfR0VXEJ
Vh3Ep2ZwnpM0TY82TLItzgZ754VNvfUynQHbyAbNNMbpEifFU9x16BKLejkukUs6QST8I/mp5Fhi
ithOpomVu+jOqTd9o+itN0bI91i31QE2M1N++eTzndnY2wy233u6UjsVcQRSpmIDAV6OCAjuubF+
dFN4mjXG88UBMx3201eRMQd0c11ChlklYVLlbf1/TAaE8V8BIYJpK3EFvmchmLAUM/k/mHfTQukS
DkSK3kXacYn8OZixLaKLJKqSNd9X4Umu99jn07Cipot/VjaB0L37c5DGo6muHXpRzXRUvRSgbcQZ
TsmhbNAMJ0P7pPTdumHml9DRb0hPriYOmhDq84PIkvJi+I2zGZIIjL1aDu26ZmpnLsgnu3gdStVs
Bcj9g3OhOcu4VgaIHCviRbkgIgyPR9zvByuNGFLQqmrf7+XvzFwHlaxfbcKyma4q90R4NjnBEXEN
dmtDNJJkKP16n6Z19fGuWnfwVp+Vnr0vl/YuWrUDt3uIx6w9G4Px+U6rMpe+PXdBc2OUaVjauvU6
8cntxASPJIWz77XWebJIUFOfJUOAZj2Rn7hTz1T14n390MfTrdsucNrtOY6/TNgx92mntQdS65xP
oJIelsFAAAQouiNrdZU7M/5k5cJyLbLE7zB/UwsuLEQNZnNmFb9Fa74iSvREoxL8ZpHdHFWbQKJ7
1IsnjwxSQHYDg3vupqHcpCO0TjwxfXORcRNbdkQns/de7gRZQlrDK0Joj+JA1q3ZFHgfnktLZNpO
/Z/QZ1D/ZXc0XNJJ433N2zehNX+hojTOpGvrO3ix3so3wUSowjab9OuHFs03v8LdiLdjYDcP912j
hWuX+WKEea/Hk5mD0/RW1YgS8f4IixlJowZhZqteZsSgZ6cCTq1O7RhDWd5kAY6TDq7nZPTUwRLG
Ll/Ue1mNPbPr3K8d6vWjMRnWY+Aazcmel1dTnuldaMPj4GgRPE9TggQ26jQIqKruHVmBuHD9+6Nf
6qHbxxXJOIpgyA136xPbIS+axHag35WG6S0cmSii1TGdBK1dlWcbpd/R2xCojdtVhAdJ/g0lyNFL
y9ek3JapWfzHQEDNB0KNwjtpauc8RQLe0RSmN02YxkPO6ApHEDPbj11hxz0FhLvF4ryptOX47w9D
+79I6wBZTJNl2PN1j8TUP56FMEk9o9Sb9gQN7pxGec0qHWEjkkeeZrUPC134DewL+7WrbcwCGfBs
JKXOa9ZF834p43ljyFPotsV5HgnK0cveISs7Eo9Zl1/VH3WTqVuXWOzFI0lTTKDKiY2L3vWnsRjM
L5SuN7XcqpQ5S42F6gZ3oo+ishq7Hdgp81MVGtN5wXvKNNfV35l1MbRZYvsxGRvj1mhjiM68Mt4z
Jo5kF4CQu5edgVcPb6MhOayo8jWXzaRZx+2LWRbz/0Gu/++4FZ8EJN8kxNG3DZdkxn+WFiKPvd7y
oF03k5+9xnA24r6iMkuMmnBwS3ydOoTmRl+nL2WCj6OeiNwAVEsK0OS5H/tn6vxhN+XLO/vq4uZo
GNm84VF5apUqGrXTvBJ6Rj6eVZ7UwsJC4xrMV/TzfWhdjKDl0vBVw2H1Qx0g5h3aOntm4mKvw9JI
bqaIbNbhRhw6Eof/Mp3+C2t7Qwa9bCfONAb//VpzJJX1H8hJH8+U6Tum6/K/jm3+88PpbY9+bUO6
RGkw2K26L8VIk5hVFn86bNEZkbY8L1pErVrPsDIOvfGCEfszzt6efjSJyPdeAW3Ec1djwlOnhFj0
91PDQ97tkHkd6+Qe0pS/6SZZflOPlEd1vGwglGliNW/BWGh7LWEjzVgxPmCis62D5hUOT0kaIL6R
BCTR0fvw7HC4WbdhO5pQ/ewQxVCB1hzp2Ze8zHrqLYKeGfzY9JtJX+hN48cgLP1JG3J57Sbatwyf
SSWlgil/MKoCnzRAI92hHVNbXK+pyIr3OmulOkwmkMbdEuXN3i/b/+MbEEJ+xP/8CigsTFNnQkjW
GPuLf34FSWUUZddo4WW2+OtloOc2g+tll3TWx9uUstVk3xJ/5/P9rHlVRWBbTKh07DZPZmF3PLD1
v9SZsn+GWYXBu9LhAxcIDXTnSFOkeGoczzklMYOukSFajmroV+Gnl0oQBBRY5bdKu5ZRL3WBs3nR
SGf8NgYYAXAg9q9D4aVb2l/aBdTCWjcqdJK1iN87X6opCW1YfNTQnlbR+dV6SSeCbUG5pW1mgypN
DdZbKXY05Yhd9BksUanSEUjbyQXkl4Mp1vC7jcYhMoEbEAJ+jKVFiOXD23VJpa9dKe5YpuWQm3X0
BGcDJoc5PbErE6s7tPB/LU9rPs2MVaa3Prll+01h/ZJF4KrGtsPWGl0WJnxiJB2RnQPSxbLY9p9H
eH9bA//UOurH7Fg6HVErclym2aAf3NRCclDt7j0sE9Pl1Fl3KUceWfssx0rY9CsxmtWzq88olpDr
bFHXRN+Phhm373dL95y43qGR7YDKztBHayORjy4MGyDQwypLmW0Q1HjKgKvc+QT0g6CX1vi8taL2
V23XBAc17Wy8/jgFmbdh/AdKbzaKozv3Yp8II3h2GhcBOpPi1T1lRRNI9s3J94h69MJjDfz2NrvS
lTLSnsXsK27edB4leXEaYZOqX0i95wRkKPjhNJjYiZXWpo/954xv6qzi1FS6mh9h9Fhan8aDoYeb
xbXhKeSQE1Fo/7Id84i+Iv3mEze8jjq3fW6c4hBPS7VNk946ZJHdvVRTgpHa4lZDvy+BT+OtsWH0
TbrWPPVkbOyr2AM9GS7ag1k09aYf4ptTsJcix2xV+TEkPwltVatwMRuLnGXqV93s012ox1CY/j7y
vObZF81DW8DKHlwd7fAY9Mehb6wd9IwV1AMarAXyZNlHDs3wp7Ok8yNcs+GT55CtY2avdmOdlHpR
a1mWDUI2tsZcraq82EkTwkn5uMRA/rtOz/ykmhWFzZSpcRJCPyN793v2g2Xa2TYOTpXf76kjq+nr
szUkR0PTymvizdgri8w537fq//4EMP+L2+2TRIbEyechQ2Xh//EEqDynXZxu8c9A+IutYln5DL1P
Zs40XYl+1HtuZ6x899hmffqo7mb10qGVO6S6BWxI3tzo+V4Z5TF4dvFFnGMazvde7GR/8ipP3N+p
OvdLH7T9yVHB061/CRd2ioyfwLlNaU3PH/JbFZPsq2TjqC0BflUtom8NbO+QW8VhBtMDZvzfPwtf
ZtD/sRRTI/geci5HlVn/XIrT2bZ7dE3kJE7+01wMzEtovh1Bc4O3dZdNXBvdpyDXLFZLXV+p9ydR
ORsgWd0xL4Er+Z03gCmtvaNq6armrjJsyn5vo1nVF7dhHXPDgKrMQYiAYXh6TOBM7oyqn8CeRxKy
yHthjrgr9ZhyuG77qWDZmdsif/GC3H8mpvnQ9rAnCBt0zotOAUPPgRAYvLJsUPKSdHOpvIsWsU30
TjsVePmxtGQ4QL1fkXRKW4punSCkI0mA9iaD2tsQO8kDO6h1nKcRHW/eUi9WV1Zb10bH/fs99StZ
bByTZKFrLX9XryDojX5/VUIAI3Wnr2nKJlepAZQuIAgIk8awStGOrDoQSKvI9HzTW3RkHUJyvbEB
2stwFPViyYsqEfkX35v0o0j67MjZ19S0XH0Tu38NLd0dujhi2E+pLnczuH/sutGuWlyf/v3iEJ6E
Sv/z6rAN3bBNg6QO3aA6/+fVMcRo55o5rS9hUFhrJa1jwPXLtkvv0cyBXhWFgWrMb/4EMlpcSFZm
ovqNy/bFo0zcqKMxSwBGWjrx4UPzYtnBx/u/f+P3UYqOk+YGGy+epKWJuo0090tXgTLBVzg+NX8f
WYv18R5zj2+VmSwnhVtZEK9AGR7w4ekdXiVrqYC3DsbVc50KGCtHdv2qDKZOxlQ+Dt5FRk0nC9Ek
a1GKgkgjSpB4h4QYtsCs2CgBLFAdDrUZb8wSjYraBIcpO1M1ixgCwqDHPn2D2VwdAwcz4d0UVOq+
wSS5LfcYv1HmoTHbl4EnrqWQOfU6o6c2eNYonhgAypjR1Kzqs2QBjlUxbVumRe/9nG5HuyTPRCd5
Z660dg+IKN6q2daSWu0+o+fyMbZZ7DnaNk360ivZ1JyjbEznN22spsfa9pYnEddf1Ni8nNJ+i5RU
O5RlaWzu3epwQRST58Yu04v4WdUCGTEdQRJmYMQ0jUFKezIi330WMByeynl4UDIox1uon1R2NqMN
SiM5GrQFw6Baq7VdGZfmcylgwlBykVAPZE4lFqmjkrmxnRHQpupeJ4niU6gTrNaOAoYOK6Lg4bT5
DwnxZH9LWV/OmcOsw8/1EmgT0XeBie2ROm5+sB3oBU3PP5kUHjLBY+yNXQQifCM9WhqcphnUz7gy
6NIe/FZLDhb6a1Ze0MJKzLvwr98Q0WvveG4Up4jotvV98AqXkbx7HS8+ADLCFqbmGDEaPxUp8XNq
2iK4Q3BAVt5a7chbu+Wr6mJ9PebG++wH+s4VCTt6EwDjgu3oCU8N+OoehYmRrElpqN6pqqqrrmV8
73XIoF23v2Wt8Ul5CBzaiWuzw43ryJZhrFvDrohBZ2pDOr/8cVSA8jaNSb/w+d+UFbznCzi1ovim
/DyJxbjMM2KSCaWzJ/Vmsro9+piBYVMXobGdD4srPptm8Jx2pf3JrbKGfOrMPtQRH+YUPhnF8l5E
fURkJT2SwoaxP/NEPyyIU09JGRyHeWyvMeGk6GB/qCWxEu5nO3GG54+J1/9wdmbLcSNZtv2VsnxH
NeAAHEBbVz0gAjGRQTI4inyBkSKFeZ7xR/c77o/dBaq6U2InpWtllqYUB0UEAIfD/Zy91x56ZSct
972IiaErO0vKCr5cXpATnh+xJzR3i1hQLOtwp8YpKNCKzniSWMIGx/dPXlEcJuSM/u+78eT9j3h5
Mr//TQ4b5M3K+fejehdvv/9BhtK81a3yTWZOTQCJKlfTLILRVRdk+ve/UoU85JJHQEiBbP3dEZda
V6YDRLbHCLCr34UYBUrQJKSdyVPnHdIh45NSRcnqXVIXZpG5Cwo+XpkZV3FW2te/nrht+XHeJkth
6SsYGtOisD/WU8jaaBshfOeQwqTyStDM1D6Kt9pELl/5jXVLya/e5IaSnKFmoc7P5L8uTHv8ghnh
wll+V7bNEZyZ+SUs+2kdRXl4YVlsiUFkVgddZzG66Cx1XYxX+JsWend4lD0CDWSUPm42LggzYrb9
PjmWhHm5RgAMZh+bjOsmSfnx0HmFXWlEleF/LDOgT3W1F52V7t/riH/+oWnEdvfIs1asvtLLos5Y
+eNNcWlyprTwTQ1YYh2EZ0YDZGr5HotaSl96P21ra6ovJ0V7e0+SAVNqbDGtCk97R8YDaAI+Xjvr
qUzJs2wN1BU+/XyVUs/P/zKvMhIuTVV4sxXl2www55oqQ6rTt1oXTkbRMcT+afUaopXFPS+qYdzj
xeu/R+++fy8cMgoMph5uTDkYu19fdk38r+o8rSQqaA4kSxUv0sfaxtBq6YD3z/nXQ2+Ep3COcvTV
sg3rqIWts1YSzdiE06SsKKPXAE6oloeadl6bTQW2eg7WPSnQW3rDpWeS3HRXOdG/vnzfX5PIyxbu
O0E1ANQ6GhZVoKUZk1LywE/NlbTG6ISeDjt6PGdfZR/tOsaGWhbPeYrpOPWluGwUxT4H0YxqH6X0
dTa22FrSINkT9KHeNhT8VYpnL+gJsId2xXg5+7cIG2LvXdVHgBoTD+YXX2bVo6JHyVm3PC/rDGcH
VLRoNRqdiqGqttzvOhZhpt8xd8QGkXdBOO5mIs1pNQ9mumPzioLPJMMqS/rqkCXttyAQ1SVYK1Dp
VneDb4RF2hL38P5lD8r0vM/k0/eviEe70cPpvptxdqRocLbGnGEeyShdEBtpbOXyJTbqYlejRli9
/1Sotb8SecokMMAk0uAjE9CrW/uqHNNtWAf+DqAYG0Vd9iRwhvV3QlOHt/AcTB1+xOWkl62+62us
QGiPgmM5ROS0mmOxyUJykWSmbN7ZgXbVGegqpssIyTfKx6X9CUjzetCC8Y7s6v176DzaEOIgdLvC
Vim+V3j/4+v4n8FbcfV9zdj887/4+mtRTjX7nPbDl/+8LTL++6/l3/zP7/z8L/55jL7WpLJ8a3/5
W9u34uI5e2s+/tJPr8y7/+vTrZ/b55++gHMMDP4EfWm6fgNW0L5/Co5j+c3/3x/+7e39VW6n8u0f
f2BHydvl1VjE5n/860f713/8oenUtv7jx9f/1w+XA/jHH6ui/r//5+1vr93fLor69X/9w7fnpl1e
Q/27dCwLRaY0Ve5vZvvh7f0nwvg7MVvc0GzdDEtIfpKT0BX+4w9D/7vK94jd1jXJo0qw8WsKUln+
8Ydu/V1aksW8QS8PyYkQf/z3B/zpQv55Yf+Wd9lVEeVtwwv/9KhhLWpYhs2fy8byh0bg0EdRiU4l
uFameCBrzzZg9fbNxQ+n41/v9uOr//wg+/PVl3f94dUt6auAHSvlVJQ1Tkr73B77bdZC95nSefPr
9/h5C/zne3woAzTo/1SBN/46Ucs7S064g9WRJME8evn1G3x2isTPB0HTqK0y0funpuDpR/QJlsKg
6L1/79U/FFF1oERm5PPxbUHP0ranY+R3cvXrF//s3CwPmh/Ov2PCuCZ7I7g2IPp53aAUz1nX5V5v
g9f+9Vv8vMf8n9Ovf9hbDrwDsTC8RY9KbJuYJF+O6BMnipNMX/3JhB/y773TUg/64WBs8v5o9Nj+
iRl8G4pyRzTrmlb0i8PiJVBQW/76fT4ZtPpypD+8D5bkeKYX65ysvkCYSPUjoMi/wvsFaCVU/71h
qy/v/sO7tPjg51wa9ikAe3HkyMyb0Yzay6UyfP/vHciHezu1dX0EqG6f4q67oMQB2CrdD7QhUp+9
8K/f45ObQ/9wh5sIHqmgSOukBhJTb58yV5oPv35tbbmF/6xf/Dm2PtzaCd0MdlBdf2oqzSPhyEM9
7pL8Kdp7e75LccQlVewlvQIICmODdW2k028G2zLB/uV7f7jrq0JrjFk2/QnNMS64dq9k10N8lEGy
NvUX0uDcUUEAJ/a9/cXCd5rTdUirCobmeeYkBJy8/69ii8TvZBo662Jcj0O8U4pvOuCH35yiz87/
h+lDtWs/G8O+P+lKuNf1lyp6MtBr0GM4q3MaYchjkcIoNdhLSqM4YleG0e8HPVr/+gN8WLP+eY0+
TDGpk8VKLabstCS6tAPeJ84XEsqtJjk1MxbK/WB/8cuTH2w01Orowry4JrPEAGNX+kR4GC6/miSb
cGh+c/H++qSo5ofPlBdVlmS1kV0lYYpiWfSOJycIU78+5J/rz/99xNSff75zofnacuxFcpUS69cC
8XIVI7jv8Jdb6A0TmXwt4+Y37/XJkRgf5ryyEFKRFVFIVljcApxW3ChMyt8Mns9e/MNE58+DrQ/z
iHyyHiavD58RjBe/md4+e+0P01tiqMyhWpVcabHTePh3QzdzfPGbh85f35zqx1XLnJVMNxpwJaMy
HrI4fzFMwEAiL35zZjTr563Ynxd5Oa4fpmc/KJOkk3l0pQoFActwXgLwlveD2H+vkBMxlu2bcc+P
1uPcemH7IDmJAvHWFMzridqokymnaa7ZE5zrnb6tYWkPzaue3PIiKSQSPTXPBVQO2aKvkt2ulQTm
ZtO+Hx4mBWeSbq4SpVwl1lqSNaQTA4qJ2a3nqzm8lUOyoUtc0ARSN/QA3caip6TGW74zd9zwA7EU
1oa9/T6XT70kMdsyztn6Hur2yO8IhPaWoNhRpilgDTjSRNfr5rnVbtg3v0TatUV+jIlnjQtnk9Va
QUXNcUUCe9LYCvERYG/emAHsJ7Fn53Jm1s9xRvnq2qI66dNZApq8qQXog3YD85RAP2bC+MjvEL5H
Mvfe1Ggh8LucR7XysRw/qPAsy7hcl01DSXIj/YvYf5MkYljavS7ve7U8+OnSzlPJVsP5WC+w/g0p
jnxJ1D2LSgtTQk9hQevQTFQPvhOuuuSYaNdaOq0FAd74SF0NdVFAwBOfIYBGZYcNQVm2K7QvNU1Z
mZuPhQbth/gvpMXI90PSbTR6mCjAIXCbbs5c1TX4lFTNQ0jH5NrtllNISW4VV2AtN50PkMOMkUdv
Iv1pOUh1mM5ytaEFfj1OSK4zhFHdFzuRR8VxiN8BW5n/m3feh4dmOFCQQVISXzVxgA/TN5+C5nfr
yeXu/d8PZPVdsfLDXZFkCBzHXAMnZzj3qH4nTntK2WRCT5fkUv3N/P3ZDPvhoWYjwq5ZosKTIKJL
b6BBOa07q/OqalQod5gOAJn+ejL/bJ768KioCMtJctC5V5IdPpID3wKpbg2/OZBP5qmPi2PaYnQk
/by4MmPqM1BzSZHfJQiZfv3hP1kgoUH+eZaqYCmZJg/zq5z7IRwRA9XDgRsOI7jHPTE046ZJToO6
CaS+KXT1CrP6r9/6r5f96sdFcjrS1x1jP0ZMb8hH32nK29IgHKGe8evqLP4v7A7B0q/f7NPj/PA0
qQmA0epRRlc2mWJng2OaJ1WrbQ+AfLG1CvDFQVx1ZFB0DgbfWnP2cx3PXpYuvJZJK70IEvlvRsxn
R75c6x/uAYtaYVqnWX4FGbE8si1PL5RgVgnMM6w1/dbA62g6/WYAfXLDfVxe2wnemXmCAanbyWvW
1PeNjaIQNyUcs9+8xWfHo/98PGmrz1ldJfGVRqHXLZmeXDU2zBWKDvVKDINcC00U57++kssa6S8m
EF38/GbWqE2kgiTpVae2LwWKwMEZPS3rL2uHvXXSktubQJT0h82v3++T23sp4/x4sWzLFJmZTinp
68VjnpfPmSqefv3Sn93bH2YOPawbxTa69KrU2jMHA7omewI2298Ms+UW/osz9ZHdMnVK0saQSK6I
5TkGmDh5gO7bNLg0K22rzwJMxtT+7v76ZLXzbnL4YUwX6LRatdDSq2jeFfMhq/YEAV3xv3I6iuGr
imgFjexvron2yYgTy/d/eDfNt4sudYzoKlZC68acG/kVjYn6TaHYP3o50UMGCxg9on4gaBk1mglL
mukssv1yy2cR5zYiTTfoCwwfQ9Gv/UFvCRMneu97vfOncuePdav3aeyvzv7HCaeZaD+UTnjVwSKE
BLPpgmCXJza5zCfWPuDU4LLfyvrZgEu1LM1Mc48Fahub2IQXZVG4PPyb+aqMoyXn0k1JDuU7hXbT
ysxLrMwLioewNrxlfVEEEWuozM2S6w5MQTqVV23/qiKh7H7zpPhksL7vcn845TKz1BKuQngVpytE
0HTvtd/pAQ1pfXJXiw+L5dopapKFmvgqtLPqKNoqWduEka/qTuykrlgnQw72TsjkMdGxhdoOCO5E
y1RPG9JgC6z5ulYtVYJqs/WtZhO+Y7ekRiHZ0ljUFs4+5iYu3Apgx30iQsdrlT64hfcVoy/rWAk2
WraewQPQHyPILlQn+2BoQBmmCohMbCbVti1sYuo07WsxmcmZriHuqABW79BFvoQDazZbjPkhHqTY
1nWtnxHLmdN9UOZDq836RW8y1sSMTTvOgStAOj+QLqrcGc2Y7kjhquFOhabbztSILJSMbkWUE2uK
otsqqhOviTV7SakkeraJYDzua5zZahxgIS37FdZ8eKM6AB2JGG6NkQygiUCglWhx/TKBBLkuVCM7
Wo6I0WOFfXBSUxFfS5Wk3UBkqzyT+n2cKeyBtJYMtVnOm1Gh5dKEKR2imrQuw28ZpPNwQqqa0hSf
2Xkb+r7NisgrdP1khgG7hs6HiA5Dba02gwV0NsgPUangeyTwhbjTQj9QFwuI8KmeyYF6BVEe7UWU
alBphXZbFSM+/KHVzx1YN4ckS4O9msVYS+Dc95c5qeHbAXrkbjS1m1HaIBwm378IlXraGJ0iD0Ql
5GcEWtD3Tv3qnj2YhfSMps1zHLbadi6tfhNlTrQ1WlBWkw1RJaTn4yVTp13GLQk5A6reWJcwiv22
XUN4nD1ksw+KXb1YKm0d+PX7oYkKt8lSvMf5UbUWlriCxrud9hDIdqK3biYr2XZR/DSMZebhsBsR
NqA5H9PqxtLjA5l3O4xB0m1Ez+ygRw9B33sOORxdWp2poU5rzSm8Cv+6TPtXIBTAxzCAOOybIoSQ
meXZpGYwtwKZgBntX/fVtA16B0Fge6aNrbJKwvm1Bku3nVi0zf4m0J/VmtW8BTPY0Bc6AIhJoiYN
RFb6BtaIh297M6JBj6sLNBG7ppFuTXyGns9ERc4A7xAQJ8VWJV5P7R5GX+Iwf2w7c92qTLSQxi1I
52X/2M3WVmEr7TpEXmTCOM6D3BtFs2YdBRW1ujAYxbKSu4qMzg7e55me9tdCH3fSIbU3wje5D0ga
T91pMBqXvem5H0plFZkwuUax46htDcRUpocHIzBXXfFsxOmj4FavCFedOc/zOLhmfqsCLA+VllWd
spKm89z30apOCU2fCrjyxnL+emzhTTTtll9lQG5TeKgQSdeck4YlTJDQYwZr41RrntbbkgXpFEui
REc8+cm+ihHFl3u8IRv8mNAB90NfX00gaMA2eI2u7zD6u3N1yNl6kLMLRhh3RaisW1IeNK6GDrBu
JJslR9bSr5AjnviJGd60zYtTi9VI6ZvjaLOH2g7P1OxtVMaWsmG4MvVNKd6SIAYbJvd542x72Zzn
trXvCWVcPr5Zh6SuacQ0ACHg6gsBUmSi+RviiEIVQdRQM0fwZjN/14GItxhQo/Qv26gSOEA46Gqv
UuVFTXFlLldMiqOtALTSiZ5lXHMRkgNIL0IvUhizGW7KFhN+Sn3OekJYel7nk0qMVE4aEcCeOIGR
1FPaj+xjaDBaRFhtBGNLT+tNlJurQaaXlq13G/jsbuHru8keFiHyEYcQMxCEvKR27Y5JNDA2cVSv
0yL91ibJgc9ZgtGCj+uNNXf/uMkDsQ8lfh1/GYYcdNGcOWJY61V74holhX9gVytW3LCjcJZvWUpz
wf/8GP5bX5bXflR6NNjONbVcxluKCyZC6dkOTbdcMBsFw9qKh1cSl74FRr4eNCrw+ms1tld9aJ05
oBWGiGmBwRZ03D+Rsg8z3yv7+zklY8cmTjRtyx2XblmlBA47D2A5bSW2iJxRsiBDTEjh2C9jZhgH
kgRNCz/kbL1JhF1EOfHEz1ZI0FejUJYRMNTGqWxPw0wETskkPhzKkdkbvDeeMcC/m8CK7xSWESry
ocm/iSC9OrjqQ7NfL3c2Y6tZuG9T4vb516Dq9gOJGgFVpJJjaAsUsMTI5qPm2uQML/daOT6OmYl0
drjLeZS0JNg0ofq8DPhqvuvN8cZ3KEsxw6bqKy9vzA8JYIsaKkpGFbdXLzj9FeNlud2Wj7K8SVKx
OFLWeZrxKFd2CZvp0TKJizR3Tfag29aXlvuES9zO8sWw/DU4xn3caQQRvErVcGf2APH8tJx3YGwu
iI3rLr0N5XzKGFFpLvaFbd0tl8huLfQC87PQIBeadPWHaY7WTeiAztTWsaN6kU0Eu5mICB/quOtk
fEN+I/0C4zzS28kzwhzHiLIe1PjSEvllrcUbkDv3WlBtfYlCBUoenulJx91ptAcDui9AbfuiGRvl
uhoZooT47KyE7MnahB7sS/Wo9QTZTT5sVVo6nq3VcDjD/h7EooNOzDHcKjGBjwMOZvqpkGQHVIRC
xp+YnZ2SBRJ9Tic2KJy2g9afzalc2719JgyUC+r40BfN9awre62qNyUhTl3M7Yul72pAoKKynE4G
446C1GPqTHdILw4p3++mflz1Td2dl9L+OmXTBZKETZZrj/aQ3UY8ylaFn616o5xYaqWeOepwOzHW
X1Q5s7SUSuSpTXltls09z838lorrrgNmNQ7OeUxGwx53UID6mYT1RFcHPHdEC7BuCr4aumZsR3qn
On5FrUI+iIGicqwUymJHAFtUQ4SqJrHpyVxaRTrLl7RNpGub5ZIBW5eIBBsfArNj9ttAxK2Hb16g
kh8s+P+1eSgHgDTITcoROkBrHAar2Pd1z7DtwIIAKnFb8cWsdNDz4b6GqrLORjlAkLJm4modhNJk
Qx1yZ9YfGxW2h0YcXeZqk0P8aVyYBXQCLb8J6oyEM5jgBLy0Vnavke13bipGvS2i3thURLJayOBS
/c0PjfDBSsPoCwyZ8WAWSrRNshZVVJlT422pGlyEoUOMd6/lcjnfY3LW0j/hvrbGea/qmXmZ+ohB
PMVQvgI/d+APapAlMlX179oa396mbQp5w7ged46G1tktqgh8ylzQ/plDQcWvggV3MzmzXI1Qel4b
cyYl1E7LSa5bc1SnDetmBfy1TQ63K23sAK7g+X7SZUkKbBGN7ddYsfzlhczuvnOS7EpN6uFbWSv6
RMaNNgYLF7M72WzcPGMJqfQiCFNeZ1QDwsOBrHLbzKkrx4OacQMTiDAVBTSVlAi4TWUzFg2rydZa
kbdH37TI0JttubcahLCcHWXrlHNOWg3qfbewVRhPccSWCTfX2smH7qSWHa75cYHTGXNxp0Z2fhfU
KGsSq3izxyUXO8OKGenPiG9DVyly8+uI3wMLQJM+w3xsAfl3Yk2QDYml0iGMrrCNte+XWuqS5C1y
HvBZ92pWClJREYhrCFfkeujICykHL/uIrtO8TChkwZcT0DLDHtdpN6i7AIr9KupTQLFSBTIRwC8L
UYKsy5CDsSMnJE0oblp5oTUFHHv+iue07R6Gbh7OMVpXmwXnTjxwlMSb2q7IrxXCeBVGHRyNpJrP
slo0qYvcC4eoogzTCkItOcQpjwvFSfEdRFJ7Zt8knrrU9FcN0Zjn8MA6rPm27XWm0C6kVZuuZhvZ
WilV9XwcdabvyR+Gl17mPtbcWO7Dus+3kBjEYap1+ww04si8o083uOOqa9yK/q4WlE5dDoFEPI0n
4tQqhI3503Tq8Zyv0gbgABi+TsWAoLRe0yj9nhDx5h7KPAbgsIguAwArWhR/VTPrMkfI5nGwzTke
r5nwu56FjtYBNQrD0AURkqwyXKyu3eRMtwjz1mbXmK7E37fX0xaiZ+NcYh24jklQNFidmCQ1J/Z8
q4qBFVMuKfQr8xpR8VUA42PtwxaouIsmJzk6RrEhBg/Vl8xPsemwhhRbv2Ir1Yj6BsfPMZS+pzv6
reMI10wbVkWzvNJUlh2js2tY3MOc9+LKuSYrj4hVSNBlMJxYwDzlBgENOr/mhqq1FcilQwxwtjE5
rtmz3iO0Oajmi95qtrFC5hxBo/5U2e4AfYeyD20eG4iKriKRLTT1LSiNJ0tVCpokw3QllIDSSf+Q
MhE4iXrd29HGsMLAnTKHRPveb5dBdA10eZV16BvT0rQ3amtz1PoGS829U6Ws1htvQMuK8tXy+px5
vW2R/Yeor2sjPjZzeUl0DmJ7UBRlctsMxSYRDo/2HoU55sB8axtgLadcDwj9kaR0BKq9Z+Knd2X4
Os4KNdG3wsRHQbC2oh3yXC1vFwVztsnm7jK12DJMTjl8xZgLjwVivpuJ8KJM/AtZhNe2ZD8cCp4v
4XDWU1xF46cc5ThP7tRGZ1TFH219MaYWaB0jrXbnPHutOvNyGqNj0pgbGVHeF/7oFgLCqGoUpyEr
CVmwul1p+xdjK+GYJN7Is7CduvuJF6z77uvg9JZnFhZRhhmlhQC/B5HQ2Te0hYGb5iOSP5+lfx7r
3/pKMoiGo6lOOxEMwDhyz8iiN4GXyo3q+ixS832nh4zSytou191Oq8Ql4pmlUqnat41TEXU/W+si
1kkddqwvQ83xEUljuL1D5KC0t0nUbah6X8dpbm38AvgdC6VvjRFuIKIRSQPVxpHWM6Gvm+WoVVGe
snx6nGVxaDPGb5ir9bVho2s3rFJ+s1QR71SwkLcl07krg3y/cIr3crJL3EPtLURoqLrOQWlroOLD
c5v2W7vH/ARWewrn3qs6dnms6aNN68Nl6Qz0mlrwmnZdtCpyfecXChOCQqRqozzbosINgRS9SNBY
TtDznro6tc8ILTXXvlOCjJPo+4cUpifZYnm5LGDH+EzhetEWxcNvGEXgWjMiVxWOZtBmj33W7hO7
OiMr6CK2wh2C9JcxC7e5kW91pLBuQ1QZx7RxujjGJUlSsJy9vg2+IibpXE34iitG5SkNizOVIBeE
s6GxmcscvSY2MDZ4SznHgASVgNf22sTG+0giSkmvAfUuH8bazngnWgQfVZ+eJc78HFAfwWEH6LMI
LklibF2TfGTXCqwT+s1zy8kxlk2wRvxLu2hYKzL6wLpeZkI7BFp+nKT/PDrRLptHehe98xiXgDbs
lG5pZ7L1zPAuJwvgtEhPE4WdkWCgvrbP+8Y4icA8ICsu3Fax96nifLEgi5SDem4E47dYk7fDQpEN
AeQZXUys2GidZ+VwVwREjPTmMSfEwWWf7rsp2u1IjCejdbZqUn3Dimu7atBeUa95ItzWQy98iaPu
EQ722XImosm5zSxzh2d2n7DKdMdJ67lswe0YqJdBT4hQkuz6CILQiKwHwXIFerTQsZdMCzGovsH8
edmyiHejGGNP37yYQzLuTOI9V3lrNLuMUtWOfrO6Ckd6H2FVbSYtPLQtC2OAhIzoiL5B4+UNuYfd
wFJFKmGykqP5onMfZ3IJhIG6zYNoibDK/eC8KZxuH3Vmfi4Ko1plbVVfK84Isr+Ymhu/n8bUdWRZ
Xokuhnlvm6E3GfHrlPT33RilRxOyGg8AIc7yqIFd0sP/dZVRF+dq5wja5ZrGPTLlRJmN+iPug+nL
oEXdm3Sm9EChzrmvBo0ANjGl60aW3ZOVGfG0mqUpVRK2Zfgy1FjY9YzxAzNoQAStOglmft+kDAbT
p2p4XMpqLBLQzn13xVWtnnNUArRSVAt0rQ0qYENacHJp1qxjkoa1JzxalcZZoK5nbB6XlWxQRxvt
4meR1gYey4yZWtgzYEElJIzCIL0764wA+5/Z30B9yqlkdqjFma4WdN4zywvruhNB/UXtZlRQg62l
lTvUwo/3ZQzWhe2vTraX0mbwEY2I3W9qEd+CAo7HZt2RcS7x8UVaDjG26oDi6aWEAF9P5QGAmL0f
CppQCLzDi0kXGnRzrCJB0ycXIKe6jdaX9Ndxla+zeFZBTJRkRGq9Cm0wTq+dObO/RoN6FfrzNK0K
Ox5XE0GyERCPttdZnYl649Sq0bJi0cKtzY7NofBbemIxrQlFnc5DW012mubTZYTHxI4XFqmiWRV8
Q9mxyYyJQwuSLrqrA93ZZkMKorCJlF09gwW0k7haC75cF9ZEr6siZJhNDyRHjSAc7MPpXo9S9ON+
EFgPYRNoj7Iyh/NuyMR9rA9V6yrxmJwUq/BXRZxVhI2NL3o1UsTiCMrzGY/GuhnK6BE6C/RT4lq2
Wek3563ZmrsRze9FXQfZRdvH5iFO0vq+63XjDp5teT42kePWQeq7JvHgHl6cCEQOTxa1rdK1keQ6
xWGbC2iTMYilNb2lcMkEXflUT62StZDoxL09lLOb2lI9zwecuDZI4PUUIUiRUw3qnxCPM7WC1jHU
ebKpjKb1DG7hdU4IJ2DXot8lZl2tcJKqlCkttiYSilnoQHN0WefVb0iUENhNgGbdtlHZdNhEMd0r
qamkwDunCFGMP8yXRuariGCaOhGuCOt8JEFDI9vG0Yvya4zhZaXptb0is65eTwAEt00C8DtOF7W/
aoyeVei916gTWbH10CfPelcPK5WIuAMhkDJZkGbzuPYnM7vJazP+okooGTyKtMu6VOhHWdXS+wXV
4HDzzv22mp3XwQ8jL9NCRgktAKKg9MLz635i3AXFicL77M6tOVEPwGQgE85oHoOspNyxrI0i3N6w
DdhljAQGSvYAdE3qx0mQVBDGpNXxbIvWEPVCyLHg52sxEyXgWybXNGiOVm/1a8esowsHj/4eDLP0
dIKpD5VlWm5dxDYlPF0+maAFSQlUE0+vWCmST1BdlU0Rej4Jc5usGbrRhVIW0Ddq/Boma8QZ0nja
E5CTb1oNKwqRFjVzcp67+Nesh1YoS0RVQXW2DzjiMOyesikYt5oxzWxxzW5NxgsCmVouvqxgxlEc
4WfJ63Uy16z0U/mmZDEgmYnoesP3j0NTfgvYwkY5aQJZfQ2E5thU4pbQc+Flc3Iq4/HAFu7YRdk3
zAntKqu0Rx22PtvOIV9XxMKChSeaAu9qvlbA48M6qgy3aMxkOV089Az1lo3UDU63syYkFCEdk5fU
rjJvDJvbGc/vyrZDzfXH4mvC+rlw6s08YNuVYqcSZOZCgtsyfr6C//ASB9iCFl1mznRJ1guVU9/x
Bh7BhF/vxtKgJ4LuyOhnKLDVoY7LHZ3xPchS5pdlXW5Ft3UKnddJonvbH5b1TnpTssZRgXOyxYRA
g4EAC3E7rZYGPhu4hj1Uep+VwZ1CcDg8jXuoi9/wd+1NG7zoQChc4isqIbY0juu5qnhCjQ9xzoKa
oEwKUzI5dsscTAEB0B+8QVdX8ohNo3XTd1ULgpeiqyzvZ027QA39MiXDUxGMX7pp3tcDEbEzZUmy
sa77PL5w6uhbMCrXIAWojEebsi7knbU8OFg5T6vYjt4qLScROSo3M6taqpF0TGxKFTPLAoI77uC2
okdTvrS0UWkF7jK/2kBSuXf06DbWab/4jtgxqmiw4q9dlci211mZBkc1Fl9GxXrQm/jBsIjCrFj1
YqjJz6nrH/RaP/d7Ki/RXAXnyPyg+hYZbGPrZcpb0h5YmqzHulbdxTPhTWBQV7myKFVjlhgTdABY
O0xcGclYpnxsQuVCVdV45YQabIu4bzc85wSof/N60OELjTE9HkJ787A98jq3wRxeZswfuOfyxjNj
C7PiAjWhPl+K9VioF2NJscAp5SUesIKysX3XltFdZU+qVyVOt56j8UlFOEjO82Xf61t2HahPTNgq
fMdd2tAkGewy0d0ogc/OdrJPkQ3EQcJkpU6rlkxl+RFrfOJKXVfX3E+HlkTyIaHZoigXmLsn1NTT
1lbEWhb50wxSlX9dU3eHBE0BCmxIQgOZsGeme8J3sBzqnjMF15Fsv8wVNnHM00vBPRq2Dplm1L46
a42cfnkCh7dNXu4dqzsSubdVS6i+jPagQm+XW99kGR4CMd/RrbtQu/rVQQNG5oqfen3snIxUu24q
IOEi7Z580tTg3EQnflqvYrIZSs1+DssgXPWSDg7ogOu6Ny5lQhk7F+pFahclK/H2lUqZcCmRPc5q
YO11MEpIFtN2Y4Z4zsDO6iuFAh4uMnUVgcqkqs7+9GyMNbyFcXCv1PN9Zoyx549o0MOiIsJk6Xil
NiJEmbT/j6PzSI4cSaLoiWAGFRDbBFKTKajJDYysYkGLgEacvh96M23TNaxJIgMe7t+/yC92Xjq7
2dWSXdnw0EHe3W0SsbyQrredUvIKiQelb8LXzM+LrZJL+gczg+pA1HBPiqPphHj3kKKud5j7DAPG
mcL/E1tTezBT65WC1DJMrbJUA25GnWksu2ZDhYmTqnCIE/XaE4gSEsuttpMtuxcTs2DXkf5DhJ/S
ph3TbguJzjoNRDCHhSMgFsN2vHhadcWociL1IFpl/y3YlQMqsk+seNzSieLFaLbmie1+jo2piWFL
Xotqp3ALDrmbyBCcjPJFF8u8SVr5myUx9zIh3PFEDBGd+3zlCnf/9ksnnt1Sg/DTRkSodwYjFNEZ
zdmRkn+Xa8ST4MmDOyPPKDYBg3TWg0emrCjA+qm5WaX2KScWSWWc5C+poOEnRg3Eq/GXENBjOntR
gZ/dbMa7bm4xXZ4KJNCm/DvOXhmWHfHxY0r4LiYPlCGToAhNb+aLMRj/qqnEvYQBbp9P+BN6dtPA
zZB4XI8WGYd5fl5GwMpRcL7YaHC6Kd0W0sfESuhRBCNZNtrtAZILaI4PZ3bK8PYVeucFQ28QXztl
JBNjf04K5pBsE7z0uAy1Ds/TErVf7xASLmt3xCm41EODnulJ75c+bFnjsdomvs6dLWy4FQ6GU8cJ
yMdeJLz6zXSpEBvsJwGXy+7nj7pbwzSN2L9LX2OEN8GWW3aN8DXU0eIEHjyMMRF7suKkjzNYAib+
LbLz57ko7C3aym5TNNgUr6EEIUsaeU35D6gC4gT1Zqa2VnQ9ixHjs518Ss3Mg9SQ+okNnsOUgjtR
rHHrenFqB4xvlFELy9KhKaYnmcfrSAO6Yzsi21YavuGNPdmb2TP+4YVRQq01rSDroccolz6xVzr7
bl+/oGPuAy6zp1iM1kZf3Rt0mB/B7GiXzGqXDVAcROVSTBs/bfBk4HfkFh/emDK/swlmhI0pENpy
8+bFS4o/SXqy0vpNJtN3HAM/NnrSBGXaMCn7HQHISQIQORJz1jEKB4bhzvt4nv4aJs0DEWbPC7JC
hsrR2iYeBrCTk2sbEqMIeCv1+erOTNv9yHdsWJNBnAIPZNF8G+uTaGZeHrothtFT0MVxyVcn4lC6
8ze+Y2LrWku3WXSyxPvVu9Uu9NccQ5wTFI8qjMtBhbLjF4hy7e5IE9gB+TrZxZmHqYQu/6SVN+5x
CZvotolhYbUBlZvWLgQu+aRT/gAhom+aC/Dy2PxjaKDbSZwZ21FHlo3hGH4ZFjWxT7Gu6VuMaBeC
osxueIAlk5HvkTdBV/PrMPUAoSsf9orBX9OR4bdkG/LCH0mfeibnjFu6Iai5ToCtFKuYBpCf2WDE
rqLQ3zB9XraVp1ehL+Ozm5n6SV80BOSZqO9taeGkVjlPvtCyrdVnxbYU+rWpnT/9/2HMGRGJvQnu
kWDSAa8FcY4i9Sis65Ffwogt4IiMbdCC8ZcpAHGisjCupp5CLc9WCNHMrG2qSKGcSxl/pr62hjQR
YCCb5TcT9CxJsbwnflMC/tZspKAJh8ATuMpYojljSAPcNhomt4Zmh7U9c51oUOPBF+Y3YbdfWqkb
9zrC8sTuo/Jejja3fWQOj4abdHsHSmnoOk6/l1MCE3JCkJ3DIMHGT43PANXtNU34krWuwmQU6JbF
R7uEji3Noxb7/seUOd42xm8sHMA6H1tXdltSRq1jU+TldqobdbZjXlojMUtQrGzBFlXnhZ3oAUlG
fia1oTz1U5XthlxHzjwnHGZb67YgbTgdNrG/iUtF5mTDXdx1nf3AfDhfcUXMaUPl2BI2jq5hbhx5
rya9P2n+qAV2bhIOFLnyGEe9/2H247gTeWeHRZxU+1qN+avqS32Xx16+I07Uuke6ga+U64mr35jW
0ces+6RFi49DA1Gz5cjnyPo+/5e0kYMf9iC/CGBiboi75rkFcz0zDw/ZBsUWNI6FdGxpEZy8EeXU
7qTMZ3ZBY7fXyxVIRLj+o/uJAzukMl7qDil9NJE2Ncl5wfPbzL7dKIO0Jk3SwapqvOW5foYTcYkS
H3jLne/SojMU2sgj8SJQgqXCQr0X5HGWLLDraOmOLYgqrdBQ/LAT9+KT05mT9760Rk5Zc8FTG0iG
w7GqM/HZxr6DaSbJsUEODI3XTUsyll471j3uZxsfEdmGjg8PLp3r+IhT7bA16pRpafSkfOyMSMLu
SJkjMWBx6WIm/+LM5l8V844JA1GYz66PmEsrDUSdpWHd5uBvRopsS+eGtlrIJoWWgt3Ok4GLuGGH
y+RhpaVXE1kzbRt6Jkwa12ibXdfAzJy0edpiMeftyOmin00icn+NvBIPihixPVJ4ijq2UljpKVx4
OxNGXqYn4tbNqttXcd6/Za2/wlS4vByqelIvTpJVDw1D3l9D6fWLz8T0oVBn3PtUJVu6yLdi4hsm
ehNLiqo1SEAT6oFD5b8vZB2E9mLL/YxRVUjZdo7eLOHJ2Eu6XfS8xsFMDvcxNcyQNhpkHouT5hlf
fDYk0vdCPdbgRQ62BRlGGHvDwaZ8sSsTB0XULxiGZgGBNMy+FTl0HYunb6FTybARwKs6LpMfDyOd
A1ObCAsraV6xBmm3ExAcUsBsfM6IYNtOCxlhujta13gonY8l7YZL7dcTNJYWJ5vO4pCUhradsWO5
ucPo4pVY6y9Nl7g/NrEC35Fy3QcL8sEdNx4b7xkjvy6pA9WMOA6YPLH/EtU9RsgiVntIjfXB90ya
DZEQSSnm8UU21bQVJVvDsoQoGc6mSh/0omsPfWGTCDnUhNSg8dm1g0DrGGXd3hCieJt0vTtaEVgr
jlHmpWSnu3XhJvzaVdEdfQfshSzV8qNULF/1Qc6hPk7WU5v3AGWJiIPGmmw4OjVRs3ZCmcyb5Axb
IkfeNAB+tFb8kbkiol5NlkFsQycuosvZSqAmOOuR1p+8NW4sLfzpZdLdmlRRB1sXjXypN9bv6sE0
k+q6ks1ukWty28Wageul9DoTURP8p8x2xa4qUo81b28s27xx84PTIRGc+gK337rWHsdREDqBNc78
aVYeSqOoAs8xMzn+qTJvCJKpHY/IKlnlWGaqHyNpyQu7CGRg9M/W++SXyYMuyMjjrq+GgCW+5gYL
dSjEW2K6LZOljpFtLN5mrKdpF7FFfxyxurrqTcyMkFfao1qiD15vLIA9DHcCo4mGA7Ga0AMbdBZB
lTrNzlDN+K9TFZhmscjhde7n7Egciv/rWYsVxlmCeY8D/AVyw4ZfasP4uIgk2eOpgAcGfP8t4Auv
eKL5JUW2N25Jb/uvIqLXCQSBqfAElYe8Kcvi7rsiIReOTd8+2rJKH5Kmas5RVLs0X90w/J0S+nxp
5o0dKFY1BKdgzHu2Emt8J6Zdvw0+5bVWhndCxNH82N5k/cRMiNvGisWzjb3kX2VN/Vb0mXFya5zd
zfU9MfC04kz3ZRVgXyMvrknGkyaMaN95afFUUJS+qmX09qXwrPd5mLrHJLGbw9IN5llvUue29BMn
0lPjF27nWAN0jWjw2HSWnW936jUWRhV6eqzurk8J9tgpng0l8AvxS2PG5dM3o20GpaViMZcTPokc
OVQDeFJDOPNJ03Px7iCK2hV2ys7aXPorGKMeilZBx6gV/rBgP1dZaeVeqGYOMcmu4eTZROKaXKj1
bEEwbbzf3oHQU9MVP8q+8X+Swt8vFM1NsejmNbXqaaNZuQjMYagvLFL10G1pcItSG+C0sI5sWGEx
nejQduYZ/8iI1Xxn4gDjJaKCock5yLvuJypc66uTLMPrqINkPzru0S/xk6pFTg5vZQAYM+hs44ye
qdbKZeuPo2T7PTn3tCZOzumsAVudEeUjmESvjpUaXaKsoZOixrcCZc1zGCtlvvb+/C4z2JxMMFBB
VtMqmK00ZuWIsQrfEBBUDQO1cJ8SVb+lZWo+abqF/Z/lWfs5xj8rracyHDDjygDMN2UBCsbs8tfC
oCSB4xyMWia0wCeFlqZvlggbPdP8chzwk43RDdMfzWOAd6PICJfRKPYEVDqHUXOnI5Nl4YZDpQYI
azAniWynkTcwGvpZYmAmsSTFdV5K82RgxnGqImrSxrM651So6oBBRh20sSg2qWkR7+QT5sPITa8p
/Y54JzKCw9SbUSpqVX3PImf45eGor8wTEGY0ZwwaQVywX5ALBnpSB4DG4zG35U8viU3czGL8npQv
EENG7wSA/I0q9cfnS2My8aqNcHLnibiHEzq/l6U2n3HP+efT6AR4xu4wuHo0LGI+kpHdozmVkg7e
yjhJrnYpG9t7ynGChh6fFz/xULMb1gkN9V1V9kwyERg1iQaBhutRMMlWD6C662BYNilYNPNxLw8o
Mlkz1D+FWe2b1UZUptZm0IciaHz90LvmkZtNowOGvE1TuY+WLDAlpT+x3joCSBif5l+K+LHN4FR5
lfo7k6FgkQObV/6DIQdEQKucF6ogjpbblH+6WXuq4DtM0Xwic+a5Noer1pGCXuUiCVsJCTNm+4DG
4YRDlhW0vQbBzCrdh8pJ4AF2OtXUh/N3JEaWILXCfUQJt5Yy/mjqgwz/2q2t+CFnYEb3GfonVuej
HSVbP9P5EJV3KsvkavXuNY/KvR7Zr8pZHl0j4YD7J5sM6DTpwqFJL3nFv1Ok/prQD2pJxhUu7cE8
pHuTTzwX5jUXDT1femiq9sgYAI0T/1BP7srMAjXHvWddZipkxKo20ZUO7QUOxG7idVPRdDXmKPR8
GPgm/ugtlCLe3ongNM2PL3i9Qeiz7HPCHhK4YHqFboWyayKtFY3DyEPXuk2fl/qGZCdIcrW57N0l
+5S6+dZSjiDeqdTnXcj8HZ6UIySFcclOE3TqMAP43ESSHa27YNdUU4f9OTk7ZBwcgTvn1yZKPLrv
6CGJ4qsS+MNaiXe38NhiFnfeux7Te3to5qc+cwQnkgQUl1AjKdWOa/ZJLDFQXiM3cDe1g54j4k37
bWssMAGUPFpLSquYKFyU063SnNdMrI7y8iuzFnyxk6uZdvVWlxOSDSi4Jm0yBmD9uanJmrKKeFuL
fmtSrzD6LkKj00NrsEOX6Q0cPn7Go/CtII08ah2GePe1LIeSXV89YC44nrUZABXTqjnwTPekJ8V7
XFcaHaTUYafnep9gHpbpb1WbPKZwtRGotzymQeFUsjwYHmRrxyTq0dROi/JfhJf+LJn55I3jF/uP
Ly7RXWO0rzNuWQz5VUUlZUdTEjUYjO3cXC0rfuoVTs4y/cy1H0KpBM+xUl7Ihnnb0JJDdX00wM+V
oYVmnLx3zJ2tMgF05CcpWzfL19j45rxo/6T9qQhSmrIWUu+yzxGj5xOBO60Q35Od/8FL5SfKFRxB
+7OV1i7NtNuUkJXLV9tn6mlR9VfJ9yQioI5u+Sctc1PjqJbXxbPDz4CHPw0xVVix906H5GHEQFAo
gSGhYKbQn0TFsmqpz10fsVRqjZ3qxovA+C0bycxwDcn2aKm+a+ANKF07BpUH09UxcXCCRrmbqmq/
RFk8ras6dxBBA4kqaafQrodbTa6LYwnc1dWv2xEsY8+Mz4yo82J9adWHZ5IIh6ac3vGpd7NnRP3p
TO4Z7o+DZgSoWndlOp7IV9plsHggvj0pFT2TmBTkWXLHxPksQZtLZ0bMa14rwrv9/oWop+3gsu+S
RBhExEbC9zv2swpp6kJB7PLGEhmU73zkhM8PJYxFmE9zmb4VrLqz3D+YCUL1rL1nrrtbv6oU72T2
fOTconrAchPmRqhLUKXW2kh7PPe5OJZFdCyBUFMxHBcRc63Rumr1F6vTs0Llvh6HIhu3wsNloJw3
qY5iYZljVp0eo0wZlJaCkfrcZu3jqpWH+xA2HKeaD71+PaaFd39Fjm1ivOMbEKPI9/mfxaK+eAKY
jvRBvEYh5y0/Y+eyNFNkj6AJJ7DGjMqLX2nxRjoydCouTY5AN2m/62fMC2cfa/F+iTPi4N1Xl5KS
22kWsD0L22S66U55ssqOYF/3bI793veKw/qD+LICVi1va7kFJ95RbwI/bkKl5w+sqTYLfrosmvZ5
lO19JztU3QLXdggGvYGeWpwA8P+oyD7ME3F3tY1XXa3fhKJEU43zed4L4n83mQn9DiuBhUt60ZNQ
zvKM9UvJyVqfdj3Qsw0jPs9s9SDKd2NERnnU8unb0GBHRircW96IezNHVzVwi9kWi9wGNLW5IwDv
gQdfEtd+WkT/iopGpypku7E336ZMHuY0U2As61Oq9YcxHW69buv7InX3C+S3DT2xgMxX/IHoFBPe
iUpn0WQolOaz6ewgsuvkB1VWCFa2rxI0LJV/mPzFptbXXeBkmIG6yd2KvQO2+m/0ZNcoZnvNL/AD
ieASZ8WukGnKyJS0B9H7RjDBk9o3OV2BA8F6IKpmyrJNauCB2tWpt9VK8UQo37nU+0cprLfGwm1m
mpptu5i/SzG8VqriicmHYkxfrbI4j3L5Zr371jb1qxFjvRip4c1L+wMF/KHukQ1ouXbAi/bEXPIv
MaJ/2Fe9YB97n5n9pN1fNNXvi8zZFYX5CCwJyteOEvPr4tE0PJN9ndrrruo2EZKP3QTvYv3YgNSw
QEf74mgS2l1CoxGthyolyY4MESayZUJeNBgtTOn6BWLNcyPUDRtSGNwzGr10HvZZql3YmmkHOqvL
TIFDK0fmcZOr/jzO9XEuwFf8Rd0Izg0k71vStk9y8rnlcNTgVg7gtMOBlbyJmsPW2Yz3ZE7s5oXd
kVcg5ohMo4SlyN/idTtvKk75EF2Bll/gfR4U15sOtIVYhp1cLI0FcgZbXH3AN4zD6Q2Eqer5eHL0
+UkaA5tkoFcmC25v6LKyIp3IH6yzremXUQFUZq325qMHLYbi5OftK4sdfEdqiHQGBRxM6Fnq7R5T
qm+JxoiSZE2btEhM5F3pN/aPrF64o8wOeJGh8SEqeM+HWH/UW/PJsivu4cnepV3xG9ESWdQcQgDx
a1xcDDQjpW+GfNpp+HUM8aQAjx2LH2graFwt14fqPqOyP5Sl+cUOxtgmOlqb9T2s8VVqovKQN7Br
etdaoe34NUV7ES3ezbLlv5JdUkSMbZrQ2UtjeqQJQ61ijKdpkDeO6j0q8zdNI+FXDX8yfhI77DO2
BiFso8exSbBpmRbmrFbbaun4rzVYgjmZfzSy7m1dukmh9XDICU6rp9868eATttq5nAhMXYyVLP0L
aXifJ81KHt6bvX2oRHUH6jqgNl3PnUH6q8uFOKTTieX4s6Dq29yo6/MuPagnHrwmuPuN9uzkH/7I
dRfv6s4PfM4BT59mE+rUOAXFxGI8Mh5WM5K1ncQtcGct0d0vsXvnLjPr4cWYk61w/VDAJYMVg3jE
DbW2CbRqCif0VvPa8Z7IkfqI4JnCpCMQ1B37Z11c9KnC9KT8hBGwXXD6rAVOs8ymoKwf/OioVauj
zard78pfVpTNrppOCRSVyElPKxEGLlLUA0sX0XPDaI3+MfSjI44uOf4qRd2+LblxtIbsC0eFQwSv
CSfyXdWX+GWKnXTvOPwiz/zps8dEYC9XoaDtWAPOku10F5/zxQ9wlnGQJc3Ku060UrSsO8xr/NTa
u27/yJ+ux6xeDz8Pn5J7GEEyS8mFD0fracgeYqv7IUoei7G5eiGWcJuMhKFhnKGb6OdWTugDIPmq
8whNAzBQO9ZjvR5onQQRCfU2Tr1AmzGSNsqexErOMjnPbJ73ftWQkYG56AbQZGPzBgiucv7qzC0/
YxO1H/ePnQyHZFgeYzw8IFe/+4l+i+2JPwPAmdwzxL7Q7eXL+k9bL/clhR1+SDiziGiz/F8nzHPe
QaDnV4NCq51nsNHeLfajp5+lbR+cxQ47F5I6AbaFyfe5GpM574QrrTcdCX87LqX1/03QY1VjfWI3
DwdkIlLbuqSjd4oaVPki0kmIJJ168MOmEgdvDXicy1tGuSbIeOPSMjtQbfUoey4oLMQQrb+pz16g
i/tVSHdp3Xttf5bjBVIIPCtzo8x3M44etTzaTw40lTGIqnenBzRjyibYUFqPbv+P3UlQAeby8Ukh
RmtaBDDBQ/IpCxo/BOivDtvjjco6cGh/2/YMkFEVWExeviWPKu3/90dx+n99c10v9amJsB//TAyo
I0CqHcZazeOyfJgGlt2qOnZef44Ii45Y3LZJ00Pbyv1tE+fUrRWKsxaW3iy+HHICSADFj9VxP/ld
Z+clbSoi504L29iNI9k1rG+Uwze8Rjr3lDFiEhVXjLWPYJ+FaK9qwgph7rJ/gg7aZUGEx11REMh8
NF1Lbgt9+jeufGYeR6bbzzbHilhELuZsF/PmguNBkXgSFpZrTILJupChWQsWzbW20RjDMNG3BfTq
COJ0wUuH0ihw+l26wNqGzu/DPt23uZzYH9X6pl0oZm7KKhClFNYFPsyDFGoaXdY+zeo+aJzyxmj4
1pUObCF0Amsp8yUA8MwLZzoodsQek+q32bSuZWVe+UWITSLnvbmtLjUkQ+7SQTutBYiXi2zYx25I
dzq7i5ENENSXcJ1oBpPx3xmGe6yLF2e8FwaCOPNvAQgMm5+4HiBcSut6SnHABWjROXzM+XoaLKvs
ZZqeYmcEjAMnqGtQx/a3tFdmNu22ZAe6FrzowjM1GlcFTtuXq+OVa7XkjucWbDJI577efxdFqQ7m
lFEUShe1i0S9pkfxV9P2ETt37+aXMGH195oYuwBrMlKTJX/FnH7oVOyFJSDkRThu2WhZaByrs4jF
U6mjznbcJ/LcAF604Z+bl0/myvJO9fdF2WSTv7behzD/5mT99CLfjlbYWWSr2LRp4ND6+DIC/W41
9g8vKVGtMFvM4Y+3gESWmoLltxDY6C4wbwvH6V4iSZpOS0RaaCb9m7HAl5ttXDSHwvzDSsuGGNmP
e+xNi28lG/VawwhFct8s9BsxuK8z21+OImmJvKn+25Cx/NJsQkI3hB5AJYsHHWDFH+XNsSdghKYd
2Lr0dCqwwORWX5bhLPt42ixrZ8IBHFi12VaYLUV8UHzy/Zw3KYxb6WXXmBX3oS/niGncGFh210xh
QrIgYbe69XxlYtCg7M8YeDTbd3Ft/VHWqIqwJSFn12RkuwCI9Q92NoiXleXBHbTAcSHmVz4ot0sC
u2hRPVre90h087mdSmhiKD0WKKhxhT21OXzhXPrHi2J8Flr6UpIW42EzOc30TzdVglY+c6x9opnU
dJFWm9L1EYNwYq19WYvsWHiEo6FExCVrY8axJQNyq9xn6drGuShqbnAR5weIfzAoEwlNVS2eTl1L
64eS93KPPg/5L0yDPUtgcSEKbr5yTwI8uml77xolnuU8pmyyKhp2T0xHz2/Fwco1RVs6io6oAy0+
8ydJCIGi2NnTBBhATGryuGii3g9UqXguPpibyk1XzzdcYE4zYEUFZh6IvEXzafJqNAB86qy39Ztt
R+dV+TZHzbmiA1YgNGZLJ+zCP/WNa+URl0D03rAZ3eYOxAGs4Hlv7oxEdSQAhffTqMSHJVHpauMO
6d/e9QVx1gQ8zS6iK5YqvtGdmccP0ygeiFw5a4734RFC6xPxJ0rzrOXxzalJNUSpkkjzuXXcN9Q3
Bwz0L1ZfHCwS7hxaNjVq3+u5WyECHzLzxjQB4yGutVV/LRK8UJP4CzEOaiGfi83P1IVIS7pTxkai
StyBS6kFrtfFozkO/dWczIsemSfkEcW+j+WuK9ozRxyFppCfY6rtDKisaohB9RL/iHADYpEb12GX
2M+Fl+CeZwKOYl+OF/qRcLZrb2TMpMa1tK2fQsJ1SPnZURT9SZ8deeSuZBaxiXhfsEMZq5dZW54E
v2GV2/c8A8v35vM89q9lMb/YMe0MzOgLru/sej0jsPVunxTdHb4KxFTEuWWX7ZU37nDJ8QO5iHaD
kHD7fwdmWY+xwV2FzuLYxdbtf0iBm73s0VUULVuZlLCU8tXXiTevC74w3ndSdDDdWq7eek/MciCv
wnuK8uGyNkLtYC+BmPswm4x6O7v69/pb59J4tYh7x/H4U5uLnW5Xb263lr+kfygjlPW9q+H+ZOgn
X9Z/IyFvRGWcpsy9AQpDTClcKGScj8W+ygZimQGswNRPZ3JzRvG78IRIcX9P2GYzbt7AqR/HfoSH
bx66RcLpIKlVOekHT6vCFsZEwdvvo8kMe5W9ZtzoOBEcSg7HaiRo4exTwipgvhoRdlpfhJA8Z15x
HPr0NUqrf7Dyasp9cSwwBFyYBmGzHXOXadstbkYP9x89CsJQH9kIk5HpN3+knI1QdHx+PPXBdLIq
YCF6xM0xkG0fuAnG+VO2XuhwbjDlOE0EMwbrJOmn3YMLXWPwuJG5EX4asiGDaV6VUGjAN8ZE1eyW
j3FxH+AfH8YBM8J42lqeRnpp/27wrsZMmPTjrIO0PysE4+R412hw1frq2C7Vtu8jD2LX8DH18VMZ
YU8A/ebeaPjoWIvHwDNYB6AhSPeSDADoBzjT5OcMEvOpMutb36BMnXODBW4ew6RJbhY7MsPtP2Dd
0TbL+s7D30F0Icwm9/Iby8tdx7qGb1wjiUwlyKwbWLXIgZBPptANCXWrVfLbC+/WJ4DPCme3tqpO
3WS8wxjfkyBxk843LcZ6SEl/hFA2Lyl7FPc0GdpfVHKv6/eJSvRJo7ZBcRsw74fZU+bu3W7Li8ej
H1ZnwfWbriArP3Vu/Zi287vbMoZrTmLehTa8lhY2oJUTrnWIAJPdivMYiPLL1vtMEoW63s8Ohg4B
Xrbt3Zziz77NLxBpXgpZf3hUrvW/NzwmOGwPZAHSMLBcGWr2DtX8EM1+iLiEYG8bBbD9UVspHiUr
As46PvAa7ZegkT1hJQzGuBiUzVmTPQehMq64u3wiPyi3fo0uqk3aU4oLcqQSXqeSdLq40vBA0joP
OcZwge/K7q/dav5yT6xl3zTdQxPPga/WOCMzasg0NP7otuOvNCAsOyK45Q5ivnVwWTzvG5+crxKR
Xp8OROZ6p8IQT7XBSw3beiMyir/dQYPTfHUD5d/5RpXz+ZND7/OASXjat30KH5rA7HXmYasNcVXs
cj3B0k4/NMhJ1r/VaaonANudFgO7lOTNYyJhPxC5+oWtLJtpw0RAamOoOnVPWMhB5hXDVSbJr5ja
m4tfqdvk4WxMQZVED0jqjj2TRtU6e33JjmOu/sa28+mvo/1gnWQ9cfHM2Y9BB15WvH5mQsvGlaX8
8Qjrj10o5GDTqoIsSg9e7gIhF2w8E//sEp8WA9fzxd2rJAOqcD0aidr7Z3nV8JW31fiiOvKxOjGg
pEyPrjmMO0fGAGn1yVhkEXQmvMLamK+pmjYzbJW9t6j81zO6B1PGO6rcr1Uy6wzSvDbw1TcQ+AlG
6of9hNVCSwiTGj3454j1ThVmDs9VV7t36JqsgN3l3hsIh8pK4JZSRd+qz+KgdGP6nClivhwMhCV0
RsKtn+x0/Fk/A7Y0+1RzHxIDlg0b6z8JSjg674lz1C5xmGZJoDrzYnqdgfYbkXyXzOESJ0fHUS8d
9YK1ukTLA5cM4goiIf8rFdpTUU5HHI82Ze2y7bQuMf9O1+anNmGB2Ara7qR6dbMUOR7zzlJi4tK3
q0ErQIigyMF+T20yaVxihRrzL7KUbZymj2M7nLr0p4FP2dWIZhtscC1bu6wVVVGOLGgWOXXbnYZd
b/gHZ4LZ7FbavTAjIj5Y8IC/vtpa8Ym4+rUaS8oqwl+jPTARXVFGnPQSkMlpP3ADeZzS/tMpWTQp
5JJ7r+BcTTb+83r1RSTPucocaO3Dp15E/TZN5G2QmBwOABx9nJ282LKYggt3n3VEhZkdAHnm2Dfl
5mfpQk6fRm7TaKAjiZb1Hk3958iKXweYxmyUUTJU6rFtrBux7k2wClCSRmk7rVo+kiV50xIP/40x
nCf/DEn/JR/U62R6ADOKa9iyG3mIqmhgCWYGDs51mzqXN16xlUD+4FW43emgd20LpxYqXvWsja3c
jSzew1Fg5zMIbd6PNYZZqh8nClqzpsb7tbOLNSk2KmrUKUJhu2pHcNaCdopeVxfRztVLLIu0EXhq
we7bcXk2rMELFMJcb4qZOkCLiNBtVD9uC+wxwjN4wghDfca9D33IFpgMz5PLhR2JUwvt7bcW1vTt
D0R62c5/nJ1ZU+RImrX/Sltdj3rkWl1m030RewQBBEsCyY2MTEjtkmtffv33qLq/sazoBMbyrigS
KUJyudzf95znVP1DxU7lBkzBuHOKpD50VU8FzY3daS4MHtrUjXdhPdk7/HzUA326oBuHEJeVCMvk
YNiUCuyknZOI/F7tIh0S2SIImm6FKwcu2EizIm9j3HHs1MqvScMqkB2yxXqSnETnoPAAsWfscOuL
KFp7faBvZRvqhPN2gvUAyaJiqoK9og72RJv5tXO6+sKdFEHWkeZfxAkgmUJQ9JhEEN01eduTM4wP
W2UN2ruMZjwVY3QdPWIq1iH9kSCn+KDn1OFp5391vMy7YvvUEGrkatd0Jc1DIIMUHrUQe6es7it7
yNAyJ81XRAVqORWIBXXWG9cYEB3ed/rNaCqazi16wpLWyKLogXPxydn0+k6xZpghvNcdSYoYVbMw
AHpT9iq+6lMTFHJhpo86uT6spBvzWyFcnVsv6xCiQxWthzr+ofPcLuiIDffsjMAjh1TypDc0G91G
Q1BgN1hShagRzIRUUjMigupaQm+b2ztGXwTLVrY0p3X6cIMCJB4iyUILTuXXVyY4GiGdFyR5PPpl
3O8COB5kQfvRwQbusS2jPtnncz09Iibwh0HaJIpxpkkWG6FcjbOLSnmKRyqWOO2KCoeUVncIGOoY
rlIUTvUOwXJ3KOxgfGRN7S41238SwqrWXZmYe19K4nbtAWiXiC1vbTnls03BboUoL15DMMrCheU5
aNvHzHUxM0M7jCs9RJ0Mh8MIkRHGfYRz3YZVj6K2XZTkRe7SxLjVO9u68QRIL21iN+BGV5blNYtU
BC+gsO7ZZGAPD+yHeqQQg6APjYqS8cbix7tUi++TJP3aCd3axVXYrLSmJDzWerG7rGVmxG6GfRCm
XKAezMGI4Vro+W1C3F28mCL9iWBCtZDKzRnuA2qxwrYcjLWlXP5XxY5Uqy3VngwlbsJJrKRt7uca
DlXBXZCpyzTCdzKFpwmLhOXj3KZrxr45LAOg5snyv5RZqzBIMC4LYV7OhSESzN9aiq8VgY2SUuvU
JPTOWZWOc/2VEYAfrl8PpHHhr6rK6yZGnIc39SGZyWOm+2BiaV40VlWv8GQQSmlQP7eV+hIq+Alz
rcirr8Ysg0CYb/NI3dteAb4TkVKaLgG+r9H9fkmadqaD4QFDWkJSX4L4GjxC8+yGNAdBMtx8DJB1
Z+jtf0JGxTniNQMzSBVMRTdh17+i07rsB/1JkpKXmLFaNCnpglWBOmREihE0K2VCyur6oTv5dvzg
GrZaBFYLnUlet/H0XTnONaq5y9aLnoY6+OIm2rNoHbpeA/INg5XheCGFdum2FavzsN7rfns3ePEb
YpDV5IVUQO2GFpTkwWyJsiJze1fJ+BBO05XTDHfEFx3AEG3b1r3QwmAZch2pf7Nv7tpt4PA+aMMD
fbqLKC/JUS0evaDdmgaVmK7ahlF6Ezkew1qTGzuNVjkCowUGyzVOuHDZ0MEwwErYXXPtmMwdovF3
3MvbNIVqOLMK8qYAGuF8hqD9NfBWnANvBfWe0m54+8WTczNQzsHTDDytDYFVNUFBUyY1ssso8vLl
OKJbDzqakh/f9l8jicU5/Rbts+3aI3hdYGpobLMViXTbjw/9a8qrMM6otXFvRJaXGepkoXpsHfsR
y/3eUOrrx4efD/Or8XpGvraKLJGOMstTWVL1ShExUeLeGkWD9yC8+Pgc732FM5QsHqgsVi47f6FL
CqSlq5k3VZ1a13HJS+6TW/DeSc6Q12ZujuSsjTXy0PSq0tQFBhtACOFv3ob5ef8JtutWuNnq0mVp
hex2MaXFrS/wRwXjv+PY3sUTv/f5z6jWSK2kFptBfeo8VjkoZKhssp7cJg0inN+7D2d068GWHtwR
UZ0abTxNOLMWZtUcS4RPn9yDdx4DMbOEf7pILbuOvAum6oTipqX9ocebvko+uwXvHf0MjD8QHlBL
K61P1hTdzdIXxwnePr4yv6ZXU4D96wfPPKw4ethWJy/2f/hGRyOUbj/IPNiR9msv9U+y0977CmcP
syu1lFU2U1SKE2PJc+fjJ+oeP/4S7x18Hlk/Xf0YY3fBKqI8Aab63lCFpXk/fTJNiHkY/mKeEPNJ
fzp4alRjbFFaQ7myabpmBbo7brq9313igV5phv8tSIpVOcFUYD387fe+0X880yPJl2hITobnbxCt
Tsuemv/q9w5+9kQHZiSmBFPpKS7FsG9jlnl9BzXt46P/Gp8t/ryOP12vrMuITYvq5uS1VotOrth0
aXKHRJ/IEIdlNeK6TI5XWV7b1x+f8b3bf/Z0U3QbaeZxscjOuppEfddb6Dc+PvY7bwn97MH2Cjdg
gdlUp9qzXlssEFblvla0DQra0B+f4r3QKf3s8W7wAdCR1BQroSp+SqRWfs/1MdsVbe2vE8bfMs1L
40q6XuVDJPCLZWKLWzwk6bHpxoKpOPDXei9K1Pv5tFfG7HgE6L1MeiKHxZQaNw6dyE9Gz3tX5GzG
QG3rEtShNyeUIhullRe+OV3PTeKWh+PjK/LrtAAxZ0v+/Mj5beZXHuW+k8Gyb4etwZ0rHLuWJbFu
dWsyc4cXJ4qaT6Ll3xk/+tn0MdEhQtxXNqchpadTQZYQBAd/MoDeO/j8/396HPAU+XnVavWJTXu2
qpMaNK1EmfDxlZo/4i8mJ/1snhCmVk5pOzYnW4azlqWIuWZuvCJcMNp8fIr3voDx1y/QoksGOJFU
J6CltKN9FBVSYhn7+OjvfYGzlz+GI9VEg6xPboMrApPRE7QYKCeu8UlGx3vD9WxyoG0IBiiqePEA
Uz3IyvK+0cPWd8BPksvaqtXt73wR3TubKAo3BUnoVNWpnMz7dKi2TdVQCcs/2V79+jrp3tkcUWh4
FqqsaU6z6NbW2Ft7Q8Cmv3v95OP/+jrp3tljjRcBvAcU21NcDC2Cr5EtvZnD/1Ridujm5tcugJdM
1yacW4H0VzBILVgweICIwHhrzdQubdup2MZ5Kd5VkV0I6G3LEnoFTWDpb3CTFeyQME9pPpReyySg
qtDKcdsj+FnnSve2aWjfl50PTnXqyRfKpAGjtXKvcrqV7CHreuUNvbmBsldtAhx/R3KVZ8wXho5E
6fZR1VQWVOelqwas3KUpRnddhX648YrYuzLL5KYsKKgaZhFs/KQfD13TtF8qU4v3sSXzOS49gIwt
sGwpumYKC0vwyaP63gU+G+mohdNxHApqqIV5zDOdbkSUfesjdz3vaz6+i/PN+s/pQPfOBjuKFGl1
SadOiEhjvFDSuiDXe3xT7KRoQlENC2aVwscne+cLybMR71lpAAR4VJRvzSvsYE+ERl7NQmuXe/Xx
Kd4Z9fJs1EdqqhtK9mwBKb8emhbZjgdY7KJqWOP91im8+dv9ND93VWjVge6oE9KGettQMECiWAar
fuax/t4p5m/30ymMNk0TR+qKALD6KrQkLxnYY4O0v3x8/HduhDfP3D8dvyG1Uda9xY3gXU/PH9AX
nnkqW5EfbsEiTruPz/PO3fDOXjbDRKdOd0V9qlV57fkW+PB4Jjx+MnjfO7zx168xRAnrwrKn013Z
/nM4aMmJ+iD2vTTKf3PInk1yrWkkrj42zsmIiNfASfbiTh3zjAtDRZus/rfeOYDI/vpNWgx5I2px
58SybT/m0S3+RCCT45fY+91TnI2pyXXKiLaRc8pcDU1NheqzuiRn5JKu7/K3brc8G1bU5dvAQf82
p+wYNdkkuFI+eSLmQ/xinpJnI8lljTvaVuKQ0NRdxE2M0NY7/d6nPhtFlEhpENS6g2sa6UGv5dsR
Exr0brhHH5/hnUlWnk3klUfczCg9+6SlFTCkAjeR0O8zQCXQj3YzxvPj8/x6FazLs8ncpDYKGypz
Tm6gYWKRa9zVUNnFwctp+uT4/kfP/70H488spJ+mEOIl0YjVinudqOZy8lzokF4V7Qr85au2NuPf
G1Pu2YSum5I3U2farFJbemz58M3XK3HsR6PafnzV3plF3LNHHBB+YtiWsE+zrtDW6sscd5ZmeG8f
H/6dkeuePdpBxEdV1Qj1YRRQlJMQnp4tyk9uw3sf/vypjmOrD8Z2jt2Sx7S0j0XZ3MlC/+TaiHno
/OK5c+dv9dNtpsWvl2bkUKaK4QcCrQ0sJFz9xkW0ndd0lppLjUo2zLFPnhVjfih+dcazJ92xXRnG
tnROQ4x79UtQzDRm8tcGYI33lJlWtbrM57Y45OrszUA8Zj7q1nSB+JclzGL+qTxEU7KZ/E8m53e2
2/qfDYyfLoIFt2tM4sw9QSKEGoxapP+BiRGmDOirYqf7RxKcrfbaLeN90l1hz0NjgljSQqoyEZRd
bshFRSQFLvKTqyTeeYO7Z1MKBqRicpy0OM3KwT681xSBcAGgnozAW5IbpgAy1de8JInL/0r1YTvL
bWZFgKIN6g+fPJzzwu1X9+pswsnB5ip2qwXys5vZ6YXxeukWhIDDxQzjYGW0T7bKNh8/SOY8If/i
bM7Z8jH0E6cn7SA7gXL11xVSvYMNFgm9YmU9Kaz3iGdnmUekvoV+d997kFvLUI3XTYWWsSjh2Qq7
+GGk9W0WwCFQSOfxPwt/6ehOsC6z6X6AOE/DLI8xO7LlHjDkrMoufHXKBhq8BtxL96ALp/CbafMR
EjGAF6WlN6lPrug7s4VzNt0NZKTZrV/lJ+KcfgD0QIEtsdd/fAXfGTTO2Uw3ZYVT6oL4WmPEOwcI
liUsouIB7/lyxrb/3lnOJrzBUKHODj09mXZ5RVTEm4Nnvn9wJvnJQHjvGp3PeW5dmCWc2VOQEVFj
aUc6+p+V5Y33BtnZhBc14VSGE5++NawGX9Ak7pxyqshYSqo5TShgk1TTKe80mZJUOHENVWoeYxuI
pDWQeBKqFk8vb/qbiWLBxVhX4FeikJ1qlE0XXdyUy65uLVYaM9Y57EkO+/i6v3dZzibOIJ3QROVd
evLRSxZzizz5rIL33qHni/XTBBhNs9inCpJT0IudlTf3CHGfPv7U88D+1UN9NpEBu+phpzXJia49
Vh9iRBGhmXZzOwveMC4B2/n6e2c6m6z0Hgil3lLvQuTxGhZ0+GcB5iCRf0Av91P1FGr1J+/Ndy6Y
fTZVEZGbh5bZR6eiBrRBqJJYRSUxXB9/E/Odt759NkuYuWarSQwRa/lNZ8PXJhqrt28IKMfVAhtu
MeM7g+jNc8XWH9Q+mdGYKVl3Yb/AdyYBJts0hWZBrA/wllRODdMIiZ6wHZA7PBKhzFp+kZjANTpy
f7AT9/yMO+RfpxCoKD/+Ku9dqLMpqae6HwsrTU/DpH9LCkQwOlTr3zv22UQUc4kMPyqSk4P8dM6C
dpHbfHzo99ZF9tkcBCIicLQkT5hBMVMixa6Xun8qY2KDplPsOIRoXav2kxn1vYs0//+fHj8z6OMw
mbKUdT02lyCOtmqwPmmFvDeUzmaNNItgrtkYmohhA9mQlPuy/c3rfzZrFFmai94Z2JR7SbL2uPro
Wyv3k1vw3kU5mzgo1uUZ++bkZBblZS4iJIjB9z/v7n//pcFc//N/+Pl7ofBuBmFz9uM/76HpFNn/
zH/zv//mr3/xz+1bcfVCwtz5P/rL33Dcf5939dK8/OUHZJyohm/at2q8favbtPnz+MFbMf/L/+sv
//b251GI3n37xx/fixZpKEcLiCT749+/2r/+4w8xR6T/98/H//cv5y/wjz+OL0X9H//87aVu+Evd
/btjWo5l2micCI7+42/9279+of9dR2/purqwhAOi8I+/ES7YhP/4wzD+buvs0DyK28IQ+lxnqgEG
8Sth/t1DHqZ7pit12jFMYf//U53+9Vr4143gKvz7559zioXtzA/zL94f5xHzCXalnm5Jui8nZMi6
Vwz3TtBSaJaFKJ8DioFXXWPE35PQ6K+iXmsvTUOz0lWcT2W3n5ohG5bCRZECcSMYnqNCH1jQGXnx
xhIb/LQO8NREd0qE2jBN9kqjdLyPWgtzvdVk9r0aU4H3MgImQ1wA7mIzKY0RXuSQ5kCSivRqMOCG
6opketSlcI29tLsqkXPsamtiWYQaH4sDGMRqETk2m7dKBvdelzjHKnLadUlyT7PQKz/5joONxNx2
VOkuEL3xA3cjdvHcHfVLNE1wq6l+306DjXa9gIfLiitugM2psn6wxtk+YCOsvTND1xRbAr1IeVGR
7O5Uiq80Nho8oHqS18dYluaN6XsJab2xhScrG7yjbg6AG2U/kOMkHd5kfexrJycW7V1q1tFDOfjl
s9UnBOB5ZX3RjSWmXdMFcxW5dn+XmzRvl20Evxj4aA+rYaKDue60Artj2hlAnzIylqKiLb6ZCV95
3eNH3Fo9ea3LOKudjV2O1rpIuvG6kyK7df3J23q2rjaGlxdXWuuJdYvtkDwBw6Gi7+dKPEVAAm4L
OjgPZs6qPfA0M4T/0akvk9RgMFV1cYFKO1xTF2PFjxf2kLEagb6Q6O269nWssHbvXdt+GrCfAuly
m6rcOlo2EjqgBdUyFZ11mRcKvSFkzhsPs8NKpuTWmlgqL8woyI8wgIGsadicumXU5t5tVRvFVWPB
GAWiQqYr4EKykLSeIQYwVohNq3fDltQBic0Co+BBpVRtkiDN4M5p5aZMCZsrNdM4BUNdz/wY4ioX
eLu8fdsnFhbGwXqICGM4Fa0RPQP5aa7KkkHHSsHHQ1vHIVYkzV97eVwCuRka8WA0WfLKzUEP6SBe
WOOOHFBslo6/80VBtl0uCUh0jaSON6Y5OCf0Df2FnXkg5QDAfU/JIQZCgTz56LptsAvdVGznR+A5
sibzGDkplHkNlx8ghQAbiCC2wZOg0tIWbrPhhPh4MBv5m6m0wz27B+2H7gjxVk6w9QmVi1l8eOxe
vSwFXxGlxI8LljqEqGPv6p0ovkidqDx4o8z2lspw65CtWwQruKbDsvfgIIPzJqNtivpnDKLBU6ZE
t55M13slMIiUOeD6920Xxsey6vQvg7C7h17TIhhj6fQWRi3exHjq8ROZfXsB0reBtaKZF7EU1q02
Kv1FFh1q5gBI5CqtkCqn3LVDn6C7Tmxgu1MM23fy6/SqacLook871NxO3GMInWoZfqmnMNuNkQLy
bBsIgjq7r4nkGVK0lwJGqFwU5MOAAejdS2Os+0ucn+bSNGriO0fslq7XqKXbVTThot5TLwX7kRRN
t2xOMQk9m4Y4nW7lBLLejWFUgzNKkhd+XT628YjNTffElwy+4bpyG0y8adnObuYoXeuVFNtR54aB
uEVhaebWWgUS1UGRhV+NRMa7Ou6h21VZmh7hz9rreBT1qs9icTEKJDCo5hIimsZuR22nvkbOOl4J
o8X63PfBBa4K3ImeXzpHbAj92zjEWDj83IBLD57nvi4IYJwiM9yW3RRcTnrlKnZNA1woJlFQSOQG
DTV9JBf6rr2QujucPKk5F4YFpAJHkrtqTH9kO1cx4UFMHINFT7wFycOhoH0jMpKMXQb+xsQqOOFY
jbw95Mc5YoMkRIr/5YZTpkdlCfMxN+ruUCsXJX4XRW9hX3b0NkZEsyom3i1uKAlEkOe02y4T4nnK
G4CVBdYOf1ynrUOicF04eFVsxyX825soQvSleAYjhp2wKXMsJEx01002MeJVXqq3rNaiTTJY7ZUl
x6bZRn3pXMTIcY+WJcktG9KYnaYHJbBCoXynpqDfJbjvrjR77K8VccOP/iArbWEOVn5fsAjCBOdn
ww4Kbw6POCdXDwFouOiCQX3rkaQd8zz1bjrNAsDp8pTURfBkOH5xR8M6XgyDFV9rbpXtDD+Vz0Pc
zdjcXASX1UTQZAODcF0aDeg9SysvRUBnZtmnTEuqq+LvSoX9Pqd9SYEMv/RA4PeGQHa5yGDP7MIx
9b4I4Td7gdZYXwtDl/dE2snbMqVQTq4ajqhy9I5sGPRN1ST6lZoRE0AK8eYoWHPGHIKJ+SMc3C0J
POGckxS/lsEwhxzJ6FFYhodivSrv5GS5b4UxAU0Ial/7kpHxvLZ0CLNp6AwboZJ6ZXciPyKG6S4L
IKybujesQxcOvYTgxLYx6PAMLGILH2/Pq/xraBJl4E9jaFAgMvRvZSg7EkzyGMdWm9gEoWSGcdVD
+MBwnBTJ1YgkCIBBK3bgiKolsT+rxHWDlaVIW0N4n+z6QYV4KbX0rSk8t1wEbMUZrqCXF7nb1g5R
gJ0LL9mX1iIKxvHeM1R38PQW6krtdHsHU++NCHGUQtE29plFXG5l4Bt2rILvwomWyqipMjX4BLa8
umN8mmZw15iE8Co9JIkOLOD0aNiie6x5iG+hcTBqx7gtKC12mrgBZmsDo4lk+BDTvToQ8VO9RDwj
2ypuJiKeySVaQlmepQC5ERTLuKrMeJWWuIm1UCuvwrwD66CF7ZFgtxIJABkMSAAIRPD0wbySXmAu
Fd58SmF4PeDZFtnRMgb/YMf69IJTcNqnLe2mxCnMZzhxJAg7Sf/EXsw+ZWFW7bPAHw+D6nHXQ0iC
6pMgbhJLo9LaQwu5ZQ6+nF7TIV4FF6jnVRFjECb6JOp475IFC7YubClMhJb2EGSx+z0sRUIR0DTl
FXzg/Ohqo1hrtE33gImJlG+h/+JlKvv6keatdiwt39mFqUb6mx/UVIcDS5BtAEZ9VUhHv6Buk23J
XUe5hK71GBSO/b1uJes+PPj1iayr7AI/vH7Bmy3+GjXGeA/LnYVK3ZXyUKDmukxTIknd1BpBLNXm
ZS+64FAFObSdmOINl24gqW4Czbh2LOF3C6MY5dWUxwkoc6e6l20S3BsjWaIN2s4n4ozGfc9y4ZF3
Wb4HXddCMusT8t1MX6N8XOLtgPuiKTyn9YBHxyWVYWcy1L+wYoofMhKXcBMLHFAp2vhT1RBthNLY
gNkhiVR2UpmbRG6Q+OIrC58IQGCQnRUBGmZSP4eziyuNYVraidn06P9afxWE8MQcEjEf66wYH0vT
He71qTOBCVrR3sCzBGSKXkW49VLzxZddshus+rGU/XqCzAi1yTRXKp4IbG2MQtyTasZ0q8yUokb2
Ar0SIrYFgeqqCexwU+UW2WKaBCZswFbYQdwJ4eszknq0IPg/uzz/npLyd+MOMv1iFkm6LQxLXup1
RqwSdX//OAeBXps67OOq84dvKeXBhyiOSPnWC1wDMN9G7UbX7PiygZtORE5tDzAbbNY05TSTITst
wuFEciQJmG7CWi/vqmgTBUJfB4Y+rkl/ghnQ2G54WThjB/xP+EfVdcyndquvgOIaa8RRjQv4qnfA
OYYddSHhGOSt8pyM1kCt0rJGey8lbI6+d5xlho6BloJm8p9jat9gcGSJFhIwvvcxXe1BwARrMq9L
+qVBeuHkYXeKY11cFVy8YqkE53Q8NxeAqszxobNh2EUDVVryDKbXvAVn78TQKPMqLi7MGJNWCmj2
JpNV8mLoXX4nPYEY0xTNsMmdBjVNI2ucqmEixI1VYP+o6ccv8yIzdm1s+g9Dh4gK51aqfXGapN+7
rRCXAwiypzF3s5eppqrXFBOJQ4oK6U5qbQFiM+4YTF5rv0xe0+9sEldwimrDK+2n+JqXWvsqgb+v
McAUR5nW+Nm0BjZ5NWGz9LM5zApC9XNf+FTXHKO574QHB8ZIqxNbLxdAmwCuykMxrcEs+Vu7CjDP
+O5AxE1n2+zy3OF7X/v2Dw+e0k2Lp+++aeL+tRVjsASAGByVJgdcK4V4cXCH7exsBPIe8HDX825q
IQZ8rbGlkYVqZeCz2wDEvdakmN4dO6DGPw31Jg/c8AsRZMGNFK4HAAF+soiD5MUiwfuQWbV13TWK
BJzBSFbYuqabUsjyextY1oMuxvC57QPt1VZV3YGGZWVYCMm21ptFW5gg1l4ydsynTOassugD4jGn
sC2inOysGDqPMw4mVCGaGfjSS+uiD93mVNqKAcy1sdDeauLF1EVM0osMvmOH0nvK44azHDOpXbJ+
7K5CzYaBKSyoF61j8Hu9zQB56YnFgtowvpdt466GkEA2AmUJznDyQKwhKRCkPTrdPbOTyeaBtLEo
KNOjlcWE7dlFLn9YhQqJB5gmZ6UzyivIwgUUfKKGH1xH4fpvPHjqheGuahHjkCOENIdvNDlviT+D
nScdEi18Gfb0Ue8OiwYu/rXfYsBfk2zkX/iuIAZIkDVxNCabi4wCIFOEJC7TCMQrO6+seehN1nNd
yYe8ZMtVp5xFwbBSYb4Z4RZfR2xiT/Dj6SemWYuXtdI1teZqVevUbaIbcj60Zmkk7JYLXXN/jFbL
yiTJBzBsunEYjXDOroFIKLNC8JRpxremMpsnhb8JQ7Ht3PqyjVfuwKQJRbEuDoWyuuuGOKSdpxvA
Z4ZoxqjBESPldDKtBc46q9o0xH8A69HI61KDLjaymMxvfQKCe9HmDtjysdLcldNk2cG2u/ZHaAWE
JHelr1ULw812nGShlYbcFQaw+3if6S1f0XXq5HkktSljWzQFhC0xv2uhnUIXj9vp2k1Umez1oZaX
ikzeOXxGw7JUpqZxO4HtumDKSo8mclNiixgD+6GZ01gVZkbv2hr0FiaaZz4Y2mg9EkUwwXdTIRs4
1/lCzmsPb0ISoByTLwJcoC2D53LS8W6yafgWWW3Dm4QdGxt0bX4hqHBPUV9/0kSIPbkeiQCUmDEf
wNnXtzLBsMrePnRqJO0aFfbcrfkfzUgNPk4VfeGyMTvM9oOd/IjtkQsHoFI9dqao32Itt15Des6U
48nYeW2DYsT8PjUoRsrqbiqyEYIHPDc26VkHjsYJ3e/j6GiX5MnjsoRtz3Q0ulP6HfdEeRE2RkgE
XdM/Ahvn5pVOuo3jtr3seI2+ZV7kt0uzJ5Qc5Iod5Mso6wE8uK1CMppVMVgzP3eITAkxvH110jBj
hZgEX8OkaA4oQYBMtS5utY79tOuAW1kaoQqPcATouVYqjL7JaQSRVQM6MXJDPmpCKMguDoF5mpOR
wILjl/0gZbRll5VUoP2S7urGJiuyImyknL4l1NWcjRrz7ktbwiyiSKNAtfquLR4acOb92hjM8hUH
G7MBMEVcfKMMqE+4nW0eeD7yYUuWNXZOQG3eLmOn8xTP7vvM0Yt8kcLyFyBhlH6j2XW9JlCKVVNM
HCmJ4mErn8pS9y88vxhG4o7NflkpPYO7p5kZ+SepUWAWjiydZIoBditMOPFDRUn6aE3AcrZRkGjA
JCO/fnPcAdImgwcr/ZDCamzrSDB9seV7pag1ngrLxw2oicThre1ndrzQRaKe/ZqSyjIqI/1icgy5
dYpWJxM66qAABu7kf5F5UDzHQwDrJe/QTfhxthCu5l7YYAwOqjTDTYOGLVmEpTNdjVqfHB2ztp5l
ClFkSfd+eKwMInXAtUr9RL53eI3Mgn0r2yp/nZe+DYq7N2OkyoArV30YWNqBVKwUaqMc8qOFdneX
dBCiW6evX32jhxhCL96CrREYWyeq7DUuXuNLISYNlQBLdH9SyUsHxHaHN1gcCf7I5pzTrr3vzdrZ
IhUOryqkgyeW6CkxaMpEejFm040SAKCJEjA2UYjgBSZ1m2/0zBlDgs0a7ZaUoukwxJlYNsgR1iga
yUSFMuNvrKRzV5lNBNQhh1WziIh3B9mADB6uojFvZV1lwz8tYXiQXq2WaWNk91RECRUvSvkjJaXr
h+1G+rU20AOCg4YuODX05jVLqJWy4Y9WkTP4zxqEBxi8I/ztQHMAPNnjkZhWc88Lk9edlJP7IgeA
cBlpZwuDVsYr+iN223obRovGVAPNZ82+E61pPk2RVr7hdg6/Av8PdwEQltE3ou9YAse9ZbnTU1nl
BNkobxC8ICyQBnWSjJcN+Zy34ECc577SzHgNn9CEDWB335ATe6suF93KDzO1ZPORUjzxmpREcAoB
64bI5x+Jp+xd3QNxZe1tPCemHASseFneRx5Puh0qcGg5GSa3VNKyle73QbKIVEuxtE/S5JiRKwst
2SXnIk/C9UQzFJCm+lZo1g6qLclqMoMLrrPt6XdaCGQO8BQThuF428BM8ztn/rY0hYlvIMcMmIsR
8XeL2O0z3kMNb4SFZ7J1XAxdIZ9g+Wpv1jRpL0XYNXvf4M2MHBuMIpeA2BYzs9glk+NwxOwKuU9U
g0PSPedYyM5213WY9C1QJyXJpfLrb5ooqL7lsobSRnltb6pqOLb0p/djjBRk65EU1i9DGPxrgshC
tuQp8S2T1YA01khZMtHDR+VOSMs9mP1Euh0VNnmhBWkPmZc48Y2yjJTQF+RVgd4SNZWFfno5FoPN
uAKriOEXzuYQDyBWZL5tY4NQXx1owKudQHinIz8zcJkMQdQgRkWNAsd5Y1oeuMpgBC6SEQbis488
SKfNv4wTvNncbmA5UhfaikZ1a8fQcEH5SmNVFuS7nGyfTWMjH0TR1d8wsfZrij3pvg8skxg5Ya5b
3SgPtdTNy1QY8aNR13icYuArOxHkxdKsG+9eRQYkk4ndJZR9g9dv0r2ovhAbn4XELs4IQVm04MZf
SDJMd5aJZa0bcuz29jSz52LCGZM8IDeJdMujh75tbRLdDTsf/GdawQBMRKItbdeq7zIVt1fInaYl
i1TGnZVml7JW9c5La29duG50qbsYdLjUvFvRN6+H2LSIiO+Au/hdFBzK3nCu06Lh6dUa7ZISHr2g
zBzFEhQSHCxnqGAu5yZDw5YBy+3MDg9p7HabPhLFhVf65l0h2g6WqkbkD9kEdf7Cez4j9d6Smb3y
A69+zYL/R955LTmOZVn2V+YDBmnQ4nGgqEmnO12+wFyEQ2uNr++FKJUZnVU13TYPMzZmZWGVES5I
Arj33H322Qv3KiefPj60lgZhFSgKWntqqLtkpoFF9rEGV5hjo3HLujC9lKUhbcNREw4ERsWjmzaj
UF1H7sx74H0BeXGjWmablJNmAmNCUD6SuNUv9VIlL3mr4YZapkC/4+hSeh05qfqWTDt4y0JM2HQ8
C/0TRFX9RlAYcRQD2Pj7gNzgyWcjTAEsxFP3Yihrwo2htQTQqVGZPCpjYu6RcjrLNVIj3s2wrUN2
YlEAEoYE/Ul1tyyOyvi64GZlMa8LrBC8a5POJajhF07eNIzs8vKsDffECxnXyFKBtRhCEp5LpelT
R5hhbLuTmsndVo2qKfbCKAsJ7AQOxJRGMA8iJ45AkI4h2jFE6qmNO0eUywyNQKzmzykS1dmRa3Ix
7LnG92XzE2GdZ5Bfpi3dwmBTZqkVQrFsAu3F6iLxW6wW03oYZewgLlcueWzbOYbZFwkLcMVGJpf1
rkWQjj+BTXTLVuJWFTyQSPmPeFyU5iyFeHyxA5IW81kUYWFAjZqpE8AtTz/EqQS50FuowV7GhWyI
iKY+JAZ4VV4XWrmUJaSGfE6EfOe+bjLf7NUTKC7krl5fB9rKxtNLHAc2Ao2euAmZXzFFtIEhoKiS
WPZL2az2ZSdwvAgXGA21Ogp3CkEfftaCRWXZNzvpAzZWfi+mgJRlNuMHwJjVaWDQlmjXgWStkK+d
9wp+27emypKvhfwtgsYZUzYXhuzgUGwJvKlrsjZNEvfmgS1QDZRux3ZHArcmyhSsep90ePIKMmfN
XIheWiGxfrRUtD9GlaQmr+8E1tUMKYwsnGSof4RjSHCJkFvVRHYOnkUThc4ecqTqWdSy92QZZtqA
NArOfWCZhzIzO0eoi+zbMNXuUi4y3OtwgjUhNvquaHiGfDWQQZ8JS/rCG1M9ZWkUd1xk9RJCrjkY
AKufST1p/ERexA7dRxD2AC9SGrUT3wz24r2jcdqS4kLCZsGR5h3VlXKbjkf23YMpfS2h3l16U4q9
QlLaz5lEML+qdIyFaTJGp4aeLTzaUb/2GpFXJO5QynVtPdEBVTGkDCPJVbms9A/dRJImI3P9Pqr0
RrdJbIlfdDkt6TkYqErS3F7yaDQPgazzqEMSODAuJrtqDUxXM4WKNVGaHueOnjG54s2+Hzt910ah
sMmKuCHmlqi8BmZJbI99OZ/lhISPkePbbPcmMMSowr3t8rko9ylP9cNgEM2oMbG3MvEqDr8K4bY1
GU8GAUpxWoxPnA5NFP6uVbZpKoReIvfyG8W/dVflkbyRhCLcWkE7AtusM6lz2lgZ6I8L4rqztUtT
2GD49MdgAbTlpmKXQzQtDUDFCwMDQZswOg1wZDjSRibzJGKVIbQ7kN28pDai9tAhfIzqieAVwa1o
kACn1yb1FccJuqEx9dqnRXzCJQ+44hzAW3Mv1RHulgRwgGjn+VRUXLlJ1TxZKghTQcgaBO//d/PI
6nv+596Rh/dseP8qm9/7R9bv+It9RDCxj1jM+li6SD6PLK2TWX8xkAiW+Jska4qCMYE/cITgLfmr
g0RSf1NVYpUsRVJElT+xffzDQSJpsiJZXEraNsxZ/1cMJLL8Rx+RhqtFtiQNC4smi5oJ2uWPJitD
XQjcW3QN7AmpQmr2UUY05Ntneoln5s/JVNZAj5iGfGY3BQ+prkBOoqpjQ4KXWPHQZ7kD5suzaopT
OheIY2DM2tEga3Uk6F+oiddKaD8QvYqyCVTaIJMGZTXtKeXyACBY0hN02e9H3RA81nTBC6inqUJZ
JunwZ9qXJq0uDcs4T8JK6lasm2AGr4X+tah439umJblsMG7rW1BK6bOQaAfHhZPDgRnKdG9KNV/A
WZBsRWNHqGfLRIXyXfXnZvB7Kfr4+W+k7j0SNraLETPgeBrASTCv9zghOE6h0fQj7ZtE9/J2Ia0/
m4gwLPhJSSWBOC/dIbNu5kTnK1Hyxe8aXuPY72U9fV9f1tTBF0wlbbcs5i0baou0wdohKJLeiXmT
y/QjkZbFNkQCWcWw+qKwfhMxe3BCbU2clLldpy3gJmTOJNImR43Tj6gHpbugA5HCi8EBtcap8zdd
J+u6MaKPvOp412hpcj3coIb4jUhvvdSWz4DoyWoCtmO55uCSm3QjV/VZHwk6a4B1cFhJ3oRY/f75
N4QUfwrla03haJeK+FJzr+ThcM9uu5/rgEThXN2xzJNS12fneShQriNodQZNy6RRnY4hALWh+jYl
fbbHIPX1SHzJsTRw/L2HIn6ejJWX0Us+arFIi9Dwakunt9YEX3MgHGkdpR4RRAQ8fnIDL3aTqzdz
6V+kvCYvHYBZkoyPTToSnAfRymwmJ28lQI3W+GEAbR17YptHkyVWJvkN2w+HbWu65zgiOj5GKTBb
fHY4UbpdPG+l2hQ2kjLuFEEG0hxku4LgSERNssi0Khbtck3BmVNCRElCIoZMUO+a5SDHRA4YgtQ4
sRDejzBmRo1FOChb3BniwPJffWTrfZ+C/bXRTEy/LHvdNtJ7kvMNDNKzm1tqYC8a0j9R4xnrPxFJ
KruPnYbwJ7QQIFP1LSYSBMAyJJ/XUF8HjbCL0JJeM0kqvLwoZTehd8Vk76BiwlUexJmQ14p+FB2g
xMsW6U4TpzvUOEQ7SZecvrFgOpu6E7V4MmoymDTLvGptzeGOR9TRx2fT0p+nLs7cSUyvCfqVEE+X
SMBHs5XF6EuWVOAZ6rLr2uR1iswAL0Gwi9H/8I7nO0kNiPS0PnMj84cq5RYm+7Mw6MVxAAef3toQ
Eb06ymRXzAjFXd0kUgS4LHgFQHs1ZDN60KVxPrWVGvJywurIdW9WaJFABDizKK0F4iiwKPWWOj9A
TCFEmS4vQhrViBa7XHXVbooM8ukw3QpWoqkSX5gALbemmZLhOeRfI7g5X2hL8wBN0o1CqCJjp9lN
H6lurhohCc2DLQXq6CgajFujG9ptWdM5U9DorRFVEyfQKyETkAvD9jbp2bjPa+6GlOnS9YJo0MEe
CpGcVOgWaCPK5NfDgz6sYz7D+Mwx781QNlWP8g2zzLEEFt2uLGSbtvNrkZ6sZHqbtezVmkMw4aEr
clAhv3j2RyEH5TGt86yM2ZhjcAP+6tMkcS0Lgu1CuPmjUjOim6nEfIYlmqXAImYmoeRbZDqKQ7VD
+cIjYkK+pN7JUdegflKUbhlCu1fh6TnKEAi2EMHXMhOLeAlZd0dhMWlmiPDmp/paGOhLHfETqpx/
iUMHrkOqbx2eMFuldokYZWP+pnhMBuAlktldzdW4qnUu1ZPhlgod2D78Megkqgdkls+Zh3x5bmVO
OLmsfgstvkMpF3x1BBiQZmR3tErJ3/DbTXoyUodQbhRPxPYGRx290U0BprWF9tZ2dCAqbaqdruo5
RlFVQmCMr5UW5a4eMbdfWUO/rTIRHuNMeDFHxIA8vYxFIuq5OdmhfOFHmU8b8Z3oFBCJxC7JlsVN
ZKI8Rau5q1qn91WYHn3GPRrS4J2eDOSo/ThnuDTWryP+FSqFdBdpcee2cq/iNw/vGJGkYaTsIXFz
HtLNb2NoO1elS7zXch38qTlU9NCcVBQvszo/1HXxqY/bUcY5KHTVVjALfW9GBeknceBmnNDOsCIx
JVkljDyTbr1kpRcN2rJDedL7bT4ew6qgvV+FB0aECl9H0iWohHdU7rPxq5Lvu1HodlqUikcG0nbh
SPw19JmXZBJMl0TLaNP3k5/2MZ2HeaQVN4A6hNBW3qeh6IsVuYr4bNgNu/Msjo86xAASvAV/qtYM
VDBT9AIQhTOt3Q3A3J6sKfBMzTHY0GwTgwrWNlA1IgqbYsjMkfTpm2VpxZZzxXcTVqRms6nj4p9I
N12gQfeWJw9WtK3JftqkpjfgvgOvW7+CmTww4DME4oNWEZbaScWeyNZtK7DI9b25GQiRISAqPt4a
PT5juLqb8+QkxujU9C9eO8OsvUUuN9ooSXvUyV1bCVc5bjcAnL4g2qSYeSgSIJsLE5EOq9PCKwPK
aosWpB3fBk9NiJQjNTE8F3T4OxFxPkbuGqfZaSXVg7W9l6T6IrYrzItg5Lu5MC+p1Jw1stidQUMX
JW3iAXsDGE5LO9JrbN2pD6G+9UctwG6GVPyWQkXFFeYPSWxtrarxF8w+cxlFxwACQgZ+sDKQMlWn
VD8nIrQ3GLbE6jzk1b2s1xXbsS4B+Oh2pYw/qZRCt/F7/Fd+HNOHCVpE7yE8gNR4TlX8Y41kvXCq
xHiEpbNmE55iN5PnUxGQ8RqO7egGhWU9ajjV7YGt2Jxa1xhDrxuGAxZhwZH2pgh6KzE0kCBK2RGP
OjaOAPrVNwCQugM5wI7RqoJbhohJZv4qd7gys04QObOJzKI1QbFFwEk3k8a4+MxRvyuN7wLPLp0W
phTb+m7UwQ4wEdS6cUqYYzPMrZ0LOs6KxNj2tA2EcYJcxvralSfmDEa8V/AqOwJre/MrSbhMYc+q
op2nar6FBen5GAIO8YBmgk4DZhKXSpGAKisi7ZJP0pkwxh0P2n1fBd9JOTwLefm6TIQxJ9r9NKJ9
wBU0wFiDZtekrUBx5gYNJYfW/DDj4DD1Tev32VR6kqq6o5bH7IO6PfQSol3KFKqlzvfyQGyoIAl2
zOY0korBlBwrO33YDXBAD+b2oTTi5zELayqOdcylMu+bEgxpw/snZVVVcUYLyhtOss9GvDXWsKVj
8SWZlOtmsPKGR5K3RekBd+VdFOW3BFPvgFHVQRnDDpG1Iattvh3Vx7CgGaysFGGJVhn2JkwuCcF3
fQwsKmsUbx4snyzfUxrKP6z0iS5lORlupcu6LQjc+RDkPXDMIfaA0UlonLlhXmKQWNNzBByjuV4/
MUthE0MnkWZhPveMlsSvBhlmtpKZDwvR3aqZHsfAQPU8V+F8MSwp3kVvhKucgQBf+pzWa1Wau8RM
HxuyoDM8XPRP8KGFPWCugBcfBt/kEt83YrctK0qrssVPszIh9sj4pGbqw3laU1hDtuq91NXwUKXh
KEUDuuhSH2XSbPa06N4luoMoQY3b69l1yMfmFihWtRE1FldNr16su8JoAuJ5aShrxQQcNBI2Q9M+
EZWtnyZFxXgKhQdy2GuLM89V1EFgHZfTPXHMBzBC18GQ6Y/1aIRcYwfRs8V+ZoAhMG8oKwoVyGw5
LecOq6Wq4hmDmzyciPsmV2ze9lZOl5jzHA9a4qij8lzmGyR4fDYjCEbw4Z/0T6jPWWK0iFOWGU7U
7KH4IYURly3nYchA2Y34ALHrrQCYJvSCQINYYAiDkwvKjS63CcFER/qdcNN2ueXx0DyWCshgtezO
alCua3xpQ7wdHAQ0WiFT2boqLeuVd+U3Y5fYQ6UKWHz2MBBIl+nTjzJA6Zf04RK1YO5qlYx8YYjI
2iFSp8l6i4+J1ZU3nkj44dSI0knszFuKrc+Wam1wxNo6UKX+MM8t5ZAQqkh49fsUPf38WkjaCR14
PomhJs0XswMMjo8laF4ZVTysXdwQnc7WK7ZwVOis5Xj483uGDNrZ+rW5DqQpnHP2tlpnKDydzrRY
ndjCgFiP2iep9lmByaSRcO+lirKP6dCZAxnYRN0c8DnOVC8yoFMp/dBouDvQzXtQZK3kd6M6H+jA
O9F6JAjqsLvv+fGDOIN4EtXUhfp1l2E29OjLNxuhPzV5KjttiyfTDJdHtTDNK22jY46tdyPKIEw7
4Z1U/+GyCJora53yWKEsrz5qMc3mU190Xj2U/KiuABNFZSuGwifnBcySM+zo9bzZm8ZuZeGMlvz9
989dn82nMULI7qRoO3eiuDNU7pmhb1aYLyZkw4oeqmYGvzWPe8Acx6ooUs6hmz7qp/Os7clXXHY4
LO+nAui82ZxGSoeis45a1pwUTOXEyOccdwKw4+osl/vGIB+85zmZJaTPrG50VxtiNtNRmc8lrgwb
rku6WfQwJBraNeiU8ZSEL/osBntDP2pLgJ+6nEmUTmickoZrV6K5s2I+nHC+BoxuWPSAOX0xIbTL
MAQgiU9elCUfcUsmehPdZ0gWpWXdwrA8lXL7NSZfUjfqXrVKJ4MsX7TReCtzbhkOb60LpiPqdHtm
kInBC6BnZDGxMGNic4JRzB06Xy4+fT8BMkjHzrIHPuo85FFfP2dT7GHr1HC+Wq6FGwUTnSb8QIiI
XmlGF0q0m0IinBNGwi3j9IHsgtsR5UEd8R02Ia+JwGz+SEzkUMyd3VPRvwdSEwFj6e+0AEA0xwM6
eEgWWr/u3OtzkYDh1GTZYipII1+ARX4VLZJYPwOraYKJaVUeIVFmHenb7MNo9Z1cs4PGBAPExXrD
TBUvauZtUAIpuQjtg/e1ftYmX4tZ5FMYVGCetbVJmYjxzVwdHPA5n0QQ7PrAYAZDkp8RrzHYY5+a
F3ykkQEJt9hlc/JMaK+z3pzrfSnKvNMuxP+fbulH+OuCKID5CdPEr8t48UMgLrbMKVADuWbjIyax
hR8VhEQ65Dxjoph+iBQ4f3k52Jw4hqyrEvJOhVqar0USKyyCRUHPhmEO2giq02t40vGd0BJEHarW
BaFZHAHDWt4wVj/0LNl9nn2AY2fPaZetWXPmLrDkwZBctrQvWM3nl1xaw8l5G4LCUier2HmBjIkZ
a+7Py6Gur7mIb2qvvNcmL2u9EEQY3aRx5VGHXl1KjEFJwFUHIyV/zHj5KZmhAMONWz/feVXMFjIa
sPukft71Z2C29wn9rAzPkpqqdHeerTp9p3VwzZhnd2VdXraZOTFWYi0QEoirtkcVAmZnUq0AHdVt
EaORtwjz0Zi4iekcLn5rCbd85l5bF8ifC/cU1pRkw6duIAY1kxjbg79e/p9bwKTjrLVCzf/5pcpK
5jPN9o5ydKvKrbGblRCPL02AvdpyMCKbjFxUNa3dVEV0Zzlv2ZfRJdfHZIoCXysbDbwikpmKHUth
TI7PHdd46zaTdRMDGrNVy/gC+9Dv1N8/mclT1vHOf0zkrYKqIkmqYTATKK4S7vrvv5ta1cltqcJA
1XxB5a6ZYVr1+cEAq50Gnmah+xXdJ8NhO3UyzlHC0/VTNMyq4La+MqEgjj8NX9ZFYL22RMR9md2+
xMldkMCcaDvc517cc1dWgrfKmVYlguPmyddC9ZxgCJMD+1+/pXVq+z+9I80UZcWSdWihv4xdq4Ju
WZ0mav6qCTMpRv2OMqbB2zGYqJv6Fz1FTBwZXfnXv/dnEvqvv1jWRHJoZVmUDOWXIV3i6OOZQxAf
JUCKEhQkWLPzKgN3CQiXTicSX/+5ilSLdZbWLb9nVCNf4g/NNDjwW68K5cMsHvS4fYr6zu7l/Ie6
Fjc9T3MEeMtsShfe4A7/ysdaMzC/t0tK/d9k+Sp/nNL8yz1hSKquSfQw0dp/eSNKoooi+cGazygF
Si2vfH3Gx3S6toKnm8kHUyIX7vldDaTVMZioJMEj/tDnGGGP0kNldYh5WS2yrsFQR1Ke1yU+ZQXu
8c2hgFu3WfpcNPbMEj6pMfMNyt8KIVVlNV3rmFYxH+ZiQZIVvPVaRjyaPy/Z/+nR4VP82ZRt+d39
Ojv8h3Hj/5cGjDXmsP95k+j+fz38j9P753v5+y4RXZe/tYkAHfymi4oiWjodH9VYx3z/0iVa/4Ue
kaEzZyxKlqbwPf8YM0ZbFQ3mjGkHmbLKSvPXJhETyITBmqooKYqu83jK/6Uu0Xp7/uM5FPgtODYU
8WcOw++WMupYs6qtejgYAxRzUCOl8oixeQw5/I6E8HryGDzT5AUCUBxTS3n93Wf075fSf/zeX3pS
IkmDndyWA/O0/tLDmnoQx/JchI8SnjkRr95F65p3oiuY7NPh205bo9wLoter93W3zfgCEVSVvvwQ
RajUWeFZM+No+mXMGE9Rza1hlRszfaVWxW5zYKiZ6di/PAjcn38+mi3/TB37sw/tl2fdAHiVJ2E0
HNJ4N4k/Eu0ji98wECFqOknxqiH8VnSovg2q+E+JAZnQXcY7MUGXnM7WfDciWhnZWXiNP/iv1fBa
LttFPkry8dQJ+zp/MNLH1GJKLYdNtQefR3pI0YbetC/f6m+GK1ziGKJduW23xal4a4F926ovugz0
beYtm5BLc9vrvcldXAhQx8XGTeWFHvR2R3AAX3jFRbA/DJtj8tqJi45MR81Oxxxy8KwxB8A5VM5u
zJVP0ZbmTgCIpjpn2SPm61z0DOUxZb52FL0xe7YmdjOmoU1IIrPmZr3TDheml83QZ+przvZvDHOV
HKARyC8V8x/3goL2s6VT1KF7lL7WQs0Ozsz9uOlkM8zNkHY6XwDLMQaAuSdrbvzCAX9II7kSWY5V
4CfNXq2PY35Wu6e62KfzVtG2UrXVo62kbpmkqPuLGdIb34jDThm+9HJ2ZcHuh21eYnf0U2wp2nwP
KQtApFPiT9uKTH9+RG7/2CobLb2PlpN2yjRftXPVy3Dl39P+wk9UeVNFTS2oJ70dOC+5anOB1sT/
pD3kWQkrQj0xhfE66pyfR3t4Vz/Fz56CNaEnwhCyiayZEOuvu/w0bhjpnpyrgImoqnb0zzK4mB9q
lL0Wm5YPltpJwNjzAPhD7vzakp5HHWtmeG6Dzdze2hxfFX2wlIDYQAUwzWUXTnHv4t7KU1iJ8bu+
2gScZkNGCp9TBLLRFTTQVGivBKdsFeNQFK7ytPAHMis0SZeZmXh+6mf41OlZ1/ed9dQOPhgPHw/n
TvGyffZobeW95lu+5gPwdAESi+om/Sjif7Orrk3wP12WWPd+X2FNupRHnWkxkPxA6s++3kvb6KKc
tZOyp5l4LvbFSbrL/w2ZQlqrnD97nn8J3EimRlHFlN9WHPGOnZu76aF8ix7CDRO/5+acv84Phdec
zHP53/2NvyT2yLORLSNk+YN0EffBXn9advUmuqQn/WhetH12Fo/6Vn42z8rtXy+4wDT+WOv9fcn9
FUozZGMvMf7dH5RLTa+Ey8v9Rc/l2TrH+2kHXeg2lXY02PnTvJd2RFt5i59ueQT2qMV7/s5vXGXX
7ouj9an4wxGExKXy40NxF6PXw6ptQYWfOvomEl48F+cAfSyJg6lPulgoeyEOOAz4eNxmx+hoZHuR
zAkXBJ8tnyx8kx8SqsA15rxFti1EmdntUR09ydPthTOT6BzPpX81WoDCfj/vtM7RXqqjvKGlXE/H
briKDUIQiuRG07dSuw/P1ngI2mPG/IxiZ4wNfM8EFvC2n+hSzt9TTu/dRnjVv0mWi0AEbvKreMLQ
x4Sa+V7fk/J1uLUbBUJpYWsMVhI3f+q2MINJe+hfwO3Md7NgB36OXouUwK/c8QsuaJDomV5SOyad
qY2aoOg6WHTzDNb7tg99U97U+b6vf1isvmX1bb2k7WdWvXbKk1x8hyIjz1vmz6dP+TQehNfVEpq4
UJqSTQ6TLNz2sLx/iB/JiU4oiHib2I/mM/xYXkcIeolLaFL+Md2JV9ISWLQOU/q2ipm52yiOgOmO
FiYdpIBG3BZcFf8HCjo3RPuNCWL5jM/M323Dbf2k1FdLXfcRxeEiWVuaNQeMeuOzfi/ei9dsF92U
l95DBvBxnZ+yU7ntnYaHqHO/CF5zdT91w4t1x6cvjSyPvkXrl5Qw7hXZrVh78YPvFDfz002x1U6N
R4/PWXz5OtLTd0yPGtlLz2XtANQ8Dv7kWxfxO7o7hC7+BwdEso1Gzq9PHETSl9qzLv2TnnHz2bBP
FVv1xhOb3s7wAp+RtT1vsdoR8+GglCuxy86NGvQ8X6Rz+Namm866hrQc56eW5yC8FSTJlRkTjYxs
FR/iD+tQ31evzSs3Af2wmplqqNs0S9qtaTm0ekRH85rc1pzwW/SLwosfmSEUBN8cdlicSRZrmDK5
kCZul4+wbflWfgAHXfIIIBjMD2bmK1fxzhzZSu8101fuxZ1wbd6Ts3alCXOFyHvEPOPnnnKUvdpJ
ndnFGOEu9k13wm15L7wYvnZcP0zBiZxg/9btLL4aUcQpXGIL/fRkOJX9Kjm63990v9vAr93W/uvk
fE6e6c/H9CvhFPLavcd32Tl4YFy2cegWa6Gt36V72nzrT1Ntab/s2bPcyBkRY99TZcNsAMTbaM3r
ctrRkz6kzi5cEYq7rTIExmxGRcgJG79YM3ZNeYFB+J77bmIPxmWoUs3Zlm35hQ/ElobyV9LY5Yto
wTo4mDQwqRQdAGDE1Nm63z5UJz1whxkl3aZZsimPPInLJj/mkVcB+EyPmiecw2ssPJVvht8dMbxM
vZPn7vg91rSDdzM3vnwShk2r+CIyruJPli/jOSTX8g0S5VbdK35CtaTvpGfpWdmqXrfD8WFusnZH
jsl52fXn+qzv8yfhsNyN1+FT1uyp2QIgb2qQoDayRMSdTBj8YCefmA3zK10RnN+4KAsiH0wSQnax
6BCbGw9ubB3N9ID0N/ZuO101Zdu0h6W7k8HKk26J5k03CGyaDI9mPk+zt2wmcLzTvnouHtJDeOiO
bcp825MsvVbGh5W+6cKz8RIu6WsrGtu6swOkV0CsdnsL528ySYDXJY/ZNZu6W1sg6BV4qUOnNG1Z
XFfKcZucpsSmQGUEQTe9GVvrYI9YVr6EF/j0d9bzkFXoZHX9hih6NCxfZ+RZSOWcN8OFxxT9I/9h
vhr38p14N1/yhZk66j0U7s/uPXzt7odr+FKPd7S0N6I+MOSEWYoADImaUPb6ut5mHR60tzDbaIVE
Ko/NRG9HpFv8qDY7eMpZ4WJ2sJv7QkDlfDB/dF+AW6iaY7rpw7E/dxf1VX+gyOnnFxSOnQEErZ3k
ncRY/MwaMRn2/B7Hl2HYhMPOkrdZ6Kv35VcSHIZiqyd29WA+icNH2n7N0k54yZ+6F/UqcsfRkavL
luptDzbR+pB7V2HGjc+HR7zMOYg71fC09H5Ao6GiQcFnSPVZoU8P2LIohUM9PGGdVyyCTAhFcKsR
z5lTK7voscoGBpPIX31WXeOkjS7g05hlm0VWc+p4o1v3ueQXwUFh3lTyK+XSCxtORs2B6plgZ/2o
btNL/RD461j3Ex3YviGTwMnXnoNTze6QkwRAqefNpNsmzkQhGnrqcBBTv8i9UcXH/rjk3GGxI76y
u/HWgqPqWtfgM/yKmPlr+LFVQSv9lcE5RFIfKrEw7wbVJ2uKVBKqzDHciApueRuRQqWX8iPnkNFu
NOl+sa5adzBAH4/rNU2+V/vsnXzsrjP3XrWNmndFgXV6zNUPC1gqB0Bth82Vs53UPMZNQc4rXHGi
QDonm+y8cpPJCUpXkxi5PkzZhxShpiDy9kyFFwiw6VNOr16fvuLgxrZpUMAwa3iZn1gbr3TqWp56
4aD0+NnO6ZVshHviYy7Vi1K+ZS9gUMvn+KG8KFh6V3jdE7Nn5Y4W/b30dsea5JE7+whtpPaqmpNW
hEdn4jGD5e7h/dewMzEvSvvL2pojSFDcemTdzBLZNMUhBK4sDvSudjO73mbx0ruGdtm8nT/C8io/
aJaXD6kTcTwZi1v/AJpPx3j+LJ3EW01sO2BtZ2GKjQmFyOFwOV3HTwUdHUtxZddkUIE5jp3GwbzN
0eCz9LQjNkz12biZPgwWzUk2eIgCjgkMOj90b/i6YpF86I1VHQz11lSHmBG3xjZyr3fTdgsD2a0/
1NzOHmnn4qN6KK7ZD1Dp04k7HE9FSR0W2eVH/J0cJ0Yo7RUJ+xgd0+fgzCSigH6uORIGauTpr/rZ
oiYLnblaCxtZ3pLVlZFHxvYd2Y0v3nOZTdGRRed/xrNZJyUU1kMcJDSwWYxEiOWoalfhhUbRIyFC
7ADpD8YHrJ5onHPSngB828G+4bjUtk/y5GpUOVip6CoMhSdg8RfHTcUwrCq8SvU7XAIPFfeEEYNp
KduSXsam8aby+78unv3vKWPn9wHSfPmrevZ/YfLeKmkRbvnPpbGH97hgvOgd/vcfIvv++o1/tVHr
8m+WZSqSyIkFUpaykhv/aqPWld+I92OyGV4Psi7//neFTDJ/E3XFwqCIcm3Ksswr+ZuNmn8igG+1
Xf93gvjWI+c/DocmP15DhTOxJImSbqnGL6IPEfp5OoitgrCSnwkddVhSN+bRuiZb8fnfHgz/qMf9
59/2iz5myFNazTO/LURVobqjfHMpY7flkaLPiX3D/d0V+RMhTvvTt7dOMJMkgFv8Z2j574RAmcAT
BnpxrLCSHQf2WwefmBtsil3gtbltXKpd50o+U5Ub9l0vovQc/bUuKjfNlqnKbesWZyLKbPIS7Oxp
8DhVOr0rMoVpDx4DR7PPKz+vVTupA/vRIa3qX7+Fn3nzv14hbhxuBRX9Xfv1CpFDNBQEzqxXiFry
Z63aeiXHl/kKOdsVtvH5kF8sd96EnByMB+um2CfpZT2B1BvrbMcHenauspGuPyJ/fYvthgEQPng2
MW3DGrlhq9zhX+XdqjbDYL76Ut6p9uQNzuAhsuxZngWXDpUvvB6+YNjvM8eNXdP5129U4n77k5tR
kkVT0dYMSuVXTJeIZSBeZvS1pnd6eYM3DdRogZAwn0z2dsnLOnf10PgjPgJXfc8CO3wX9+LsUMQS
QnXIduJ/UHdey3GjZxq+IriQwylCoyNzPkGREomcM65+n5a9a6qtJss626qpGntG0wD++IU3eGB6
D0R0mKs78cWS2KSi8jZet35DprsZ7spX/QWr3ULzAvkulw40MszZgQsm2C3wknUDFi3cY84W/aRU
hfaL/CKWLhpS3LyKrVzyT9C/SZsVGNdJ8POPWLe1n7yAuIv8qfXInBAzCE1XdaInsIHqO8gyE5lp
SHv2+DIuaBz4qHjNszdyRwIvtVg1Dnk4/34mYehtci7UzWzu93YVSocxvTXGnfqSkWq7cIDWYuYO
nT/Pl4pBgdUdL1KmVbvotulGoKcCivoKrjnY6eWRkGRYWx6F1211uezx4t22DugUEtBgO97DDINJ
RlrBn8/vkf6+WnwpBI3rwMWzoONdQJfGK0nDtjjeBNe94Q71tdQ71V0fO6MfPMMheIItsMUt+aGv
LsLio35Ib+qbXPB60t0PhNzX/Ue9ONhM5IvTCCu9cDXTnz9MKt2vufbYGdt4x8AF8B2QiQ9fmfd0
cunMESaQutBqnkq3TVyz94jpCMiWBiD/Vk8vGt2vyH3HVZqv9R41uw2ZWJq7mFdRBWmCN+WYktnD
z/Boj27PB6IoQvmR4RW2VrYKq4cIhSXqF5KLgBTab420Ck0HH3Xcq15TNlgOooMhJVcHTniTX0ei
W0m2edTNt2cv7/Zduw5JhFvPEK+myKdM4pIx1vJKA5zyK8tEykQtHRH0uOL2qKSNZMOHML/oAMh3
TPQ6aw+tsaN4YFBfQfGZY8r4wagb5qasLkjew8Vjn79qG9EXtyTF1zKp8LJDzMkJqEfth7V8C/1r
+MhLGzPoQ/EweeMquT3+gexVcUBIjK4FPeW28cSVdWiwNl9PTrlRqVw50F+Swp5u6+vy0B/m9xzd
TjvYjJwTAZXj6Db2AqJPJ3OFi4Cs1cEi/pDfV5fTmgqYJ3j1QbxPVsDk18ll7tcTSgBudKi90TvW
PdiSq+CZXQIYvf+psmhgNzYahD3Q8BP8uaSTXwpKA1q6nVe9TL1EvhvEQ+dNtoH2HjC0UnLC3kVI
2ZHUS5kajitHPxtCcDO5CAxPgYKotbtqgaXrT/xDD7inqLpK6RbWM5BCZJoQ/5v35tWwuMOuaJ1l
PdnNDiEOZF3uUC8Rr8jN5dvogdo1qtb5vnhQ/PoJX25vZnU51cOyzR7GH/0P674nP+AYg0drzz/5
AUCEIpCKxumCXVNucVOP0ROyqx4bUZtX9lH52GrbInaA3YChie1xb20tVuoV8HVJs+XV63CgX6Kv
zfUWrJxvcvpGNxX8cJtIlVwPzEHzUEYUbkl2q8InHTN7HwP2IHyTE/zG1fRWk2ffiHBE6R5iNLOE
ieMkqihMpH5DNSjw8EfLTb8fd2l1F1qXuvnKclm8SIQnelX09/mGYt8th5OPzKoHLfGueIUqcdV5
iYRLwxOqlo5ae3OH5skOIp/qZod6nT8WP1IqNuvGT+7LNfnBeJtba3Xf3ybXeLDdyBchdEh7fKOK
N75BjhcfYSraCFP4x52WXoy7HlKCC3I98CAz1IeSVGo5DJ4GCHcLz8Fpnqqt5iOQZXmiwGGP1N1W
o9YHZPm9ze+ETb9Vd/lecQAlWNd59zi9yOtxn3ndq5qwCDNyake5GVfE0/2wka/qAoqkvyw/ej/d
ZW7qw7t3x9lHJmqlFRv0bhOn9bq94i6dDcN4hVACIcKqNPfhjehxUierZh2ss+XleLsWwRWbw5kv
F/Ml9mK/fRJX+kq6vpE4e/PWM+/KfcQGMd3kNnzPLtP7epvw/8i4drRbuHWJ9bmGJ7tYLS01qMEp
2EkwV3a5113N78IFXHTmikrFSvPCO/MJvPUenmyTbNo9Fkidk64Sv3MhbdGqmd12DSwOOu4jdPaX
6ZJSCY4vdWHnslPcR7TTmsOcUrL0QstWhn1ncg4AtgdCiqQCDGpTgifg4Pqt+AYEiddC8FRgVG4K
JNrOruviWnR5iovMkm4HlAf1R9h30Q6Y/vFNDpIHvQRKiZ1+mBKp8vCQ07WSPCR6sYdPTI/8Nr0E
L+aIrmgjVupavuYgPeBoDhpDAlC4lVkcMzAtfUhvLZdsfzPIXLKGq9jCbSBfgwjONIrt8ENR0ELY
MWFL6qxVkIyCr/XrTGpdSfg50e2Yt/VtSnUVbo+xQyKujC7qcaWqjgRucvSo5yu1rdNWNDx4WpTg
FYns10nMDXwZcWe58oV6Hfjxrk9d6Q45YMx1DvEFNRZukYA50FYBVAUKKJmrjD41Jq1w6saH8JvF
0PhAIa9CwdVrLJ5WpXppNo+3gdM7nRN5luakz6VLsVlacXBWEFaCdXWvXA0glXAgeoWzkUhX0KHM
N6mESt77TbPWYbjk67RYi3T6VgD9+IPSbcs4ao74qHgibQqK4+jzoa9tS88G98TiplzG8x7gOTpE
1mrk9Hmgy9zL9ngpvRuvCqlwaY8uGj61fXy/zEcFLULc6UWgVyR6iIYwyO1Ko/dGvX9Cs8ee3wKv
I4Re3NwjVoP6pdnwc7QfsjNs8i3wJ0VwiYdQmIR9Hv009RWcrEGAOrmixlRzV5gHTb+cqjXhV39t
PkjqQy9vFXMj0L2nEI7lgdLTTXZk3+AWQWZ5hdwTcW0kHKrQN7cjmTgikO2+la7r9DY3L8JOJYQ5
jAJSqNd4DBnRD7Hcyj5LHV2hq8bhUgcBrB4xjSmZB8hAeHsuRw0MHC8N9zGE9ofBH98sX/GHh+Yh
onYgeSwd39wcr73c/6HadDACp1vHTvEg3IurCbgvDYLkmtZA4de7xh3iH6T7ieWWlwRyd9UW0wzH
HGyKN0npWrS8L0Pb8IzHkt3mRi43W/G8OCEnWbad3gtf98bjGQ4/6WZ0FYa9WFSENd8paRg7cW1w
sR41P28kgV2zE58WDqfHxqFsfWgItFI73Sxe0UPgeeAS5RplsyWOEnppu4dp0FZud2D+vkFAyL/b
E/wz05NwfQJSJkqyoh///afEq+plXc0FGYmyCCKsPbjFnfwapFzJNnGUv+yqZ6p6+bte2QpRV+GH
lQ3lMSKMRNXxbXxUuZjbb3Ip6Zhf/kcuZeoSbGZLstCp+/2tLKsNTCPRf+VSqkd1PnJij7bCm3Zt
fVh+d9H532LBfm+//mskPj3zmKJ+GokQz/uJ9FtxFfqGptNDeUHBcr7NF8o98GAu6WV50FzMj6V6
4OQ9zhIsweBBNf2JDddUN8f9RbOMGtV3Vg9/nCf1SJhkPhB8Uk/miVcLhSo3CEzZtxfDKstX4gcw
bKc/4GG6qnRaItnr0u0RVYrtchVcxO7kV77hZvvvc90jKOg/Jkg1NRG/YYlU91fn/NNgtXFryoKF
gSnkkE23l2iiRbfB3gwd0UNIF7V6b1x3q+iK5OqH+YDgIpLSe1K/tb5R1uONtBO9lgoGgZc42eoH
HDvhVnTiXf5CZRumGPq+uaN13pCvxsIX2g2frVKDX40P4C1Tdl7uWuFNP71E4y7ZBy+WQsz2Zgw7
8C/oaol0XfX4+sgbmFi/xnMODi8njXtZjmAIryhXJfph1POUkSgzXMvFZqb1WvWuDtzAtKV3uj3I
dqN3x60p2kg79MT7KJQiVm5n+36Lb6xxW22OPi8eZC801FaB31w1yaofPcCUtr7V1kaxqZ3gyvKU
7CA4zaUk7OCJJqvUI5rXOVV4uNs6Y/XKjQUb0D/G4r0v1Otwts1rfYtmvA5dM3XMV7hAyWb2oh8j
Wcp9feCopsicOA3krZK6cEYi+kRr2LR8uBiCuE0PMQxqm6aGse6RSSfI0fwCdXhHXvNNgw2Q/3hl
3s53+UgNGAyN5AMP7Cj/gxlpUXm+pN/mjButXmnxBvaHRRMvHHfzClmPTW9eRq5KVAZCXHOQarUX
HNr20KHAjFs3KeJTTkrXUDNWgKUhHgbRTiw7vz0Em+IxrbAAtuGmlGnphdBTzBwMJQQz/nLzdeLC
MJUcyE/GjQBuyT22Jkm5wNEAN+pcSBaIlz7yt9zCWsxJ4BLeLX5KswBcrH4nXi67jJDtmCfLd4K3
WG67atq9XF0f061C3GgaNDQn2UFFcKWf4I2lH1BVfWWl+lPmgBG6LncEECE0lqvEG91iPXj1Ffcq
OISMjoZdXFNlTt6X0bEkRF/XQb1V1K30Ou5JoCnSTJ7symvaxY7oU5q3EU5HiWU6EAQitkUgHtLX
55PoilCTBmttizN0/8tsI/uEZGJ6GIp9dC/u6qOMDQIFDe2ImzhbVW/H6laLwhHakSsEij3ZQAXN
7RDno5pN2+6GEQEyj0JtBXXz2Lya1vTq6lX3M1wDbcaTGHWuA+t2I7wpQGn27DcdXzdlV/OKkEW5
M8erbifcKBCowGM5IIsh/CRO7AcrrlGuUI9e6HbxLL/SVvROgGNoLAzajXbwQG1Gd/RtsyevRwke
jAa+EevaVzf5uxa4Il4GPciN2CaGR5Qb/43ngn6G7RW2BFrqVn6y7nFk7iXoZDTeVuH7/NPy2Enk
afNKy3dZ8phPuyK4TbInYbLrF93XVt1t6bNVsDJttkvoHoc+BM16X7qRR+HPo1BM89pXw2uE7eC+
ErKotiarhJUk+BciH2AvD3FELxCejpPC/Pt1IOi78jJ5z7bjug33R7GwN1BHNBwWose38La6xyTg
mrTGyw7c9a7gUgpyow0c+FV+i87NXloxKs0T3BFd9GLEQA3gBxeVtMsD/nJakdW/oXnpWuCt7VCA
m2cPumOVq0xg/fIZ9BMc/SAyptqdbrnScy6+xXAVe1JCqmTuAHGMlv+6/RkDnQPlZaNVs8r39d7Y
ag5SuGvSiZ14iaQB7D4HYMfdvEMm3amcwkff3c0cliDNy/1xbS1e4oW3lNKSTXnxc7Q7/xiWOzS+
3gDKufcKue/x/hsRFuBfEimpq8xjZyT2x8B+IjPdHP+g9jEd0EJ3+jUBRrdCOuMHWXn5GNxAF3GJ
5MI3Gi7o1xlPsh+/9ZUX9a5Z4Op4uRXCTYhYquxrD+2t+Ji8l150179pHzoBN430wm2u5zUtUGLO
dZG4/boHUKhv01f0NoPGWW6rPYF5tRf9fleu52vjcqbeAg4w+ZGNG3Qw5V11mBEWhGwhOunPDiMb
2lq2uk62aX8MONFLiAhtNVv6MT2HTvAWr/5VT/2vEM2X1Xtx2zXv793htfp/0HSRNCK28y2XQ4km
Zha//w5G5j/5Z7MFefJ/WDKaNeCOZaDFx2Dnn70WxGwMXZaAHKv/Z2z0LzCyBuJYBXCs/wIiS7+M
kv7ValGlf+DroNMdsQyZFoJl/DdgZMDpvwU3/wtRQ4bi9wiwKXqAznGQH2ZEF6ZybVmZKqmAaeJ+
mC4xu4jNELKrFtIXwQ8YaEU6d6RiqInHAoxrLeorkbYzBhfcpXj6cJh3ZTi894jYqlTIENJEk1Ir
Bb0AmbGUmVGiSRHA3XFNRQ0HzCIFbSLdX6SaDDOuzbqh5odEGGLOQbwcJUFFHFVe07QR65tkmGSw
JWYxavomUC2k2Z3CQi73ZzcchRMpGMLaoZffS6i+2nKfz4AvUR2w0MBI56RERXmpO6Sm/RHtHDKO
ZRJhGIW5YabEwXrTV6CPml4pABrPQXYJD7dQ+zUKG42ouPoShEQQGKsooEA7QQ86ydbEclBWS5hp
wPxieM+QGqdiFgBHVApGR7XdiqJI8DIYSnifGgzFyyLIVZW6gaxk6QPur7P6EhqQ16/QftOKSxMq
npVRqoUA1tlGoGnStVSVU3hnFVZ2VFTQtPkC5ba5Lrw0iCp6Y2YbCT9SMxd+op454zFVJEheSyLC
8xTH02n2e4wFyr2qyFm8qtGtT3cKCi/ESjrGoGgPVOYSXZv90lBTDc1RTQ7LZIqgQvBFQuAgRxMA
yqKIBUh+VS5znL3FMbxar2qaNPasIbco+obtESPSFoV0h8mVij+HnBm1dM1MkNo1VXwkzg4guq+E
sEuqdZIOVbMfshxWL2DutBFEMBZFIhN69RqKhIiJFH1NJNWja4e0r6AuYeQuYhQU4BV7YQYAIAlW
ORBFq1k6valztNCQkNo0DBZ4HHEqcANKlaasKmTDpBcxKdsI+MzMNzgVxEYk0XX0qtGmVgPkHlD0
W+hXj2URH1RdrVr5YpbQ+kiRccTUiTLsyL7x9LwejdtEQAuzpAeuZuK+jztR+IEPRxvU7lwrCIms
Izmpa265bg4RXis1tNUeqzY262jNSw/xXWIMPfp5MTYwdPnaQRgKl0mqetCMsE7QxjaTMrVEJ5xQ
XQpJ0roG1u/UZIL0hjfMXDy0PXAvDUw2aoEf0YScN3XjwgqQp8ukOd20uS4Jtw1io2S5ZpRPMqFS
3LyIem1S1ZvbHsNRu5XaKXyA2K11+0VBfq52RzFoocbl4txeSKVajQBFNQttOVQvp7La8FuxtEIo
MpJuVBNt8Y0pIpiySREfjNSNZWZ9s2sR9I5fLSR6m4d+xG8SuA6q+jPKy02b9sftqgjpG5ZTUDU1
xouK0NEFJ6/dcE4iBb1VHRgHsrp6YtxmTHa9ShVLSy/CFmGnPWrJffEcyT2SwkGfy+l7JqaV+dyL
WlWBM8Xqa34pGpXaM4VZEfKSFtQjoXE1TOMFf6oFOj6xJHFLMmVsX+xRinsY0QInDAYMaRYbDo4M
+CAgAdEAj+8KRQZtWlTGtSAuavSGip9h7rD6UKzDZGgLTpcqmkq7MjG7EshrYx21AQUhyoZD2aNf
vpuGPBLepnYoW4SLtWTe1UYeResI9VSCVUjguS9IkLpjPxkRFB83cltMvd8arazfI6+sNcheg5m8
wDQsGl+UcYjHg6TMjahjGtM2yq4Vuq51dBUOp9sVGQz+KA5DmSU79rTzygTyOoI8+MpGDQMjCP0F
2iRRio6F1s8XZpUaI+guuW8b0dYFSZywYYL0/TpHytjsa5Sm0UHAjmqg45akeqQdOLEScS10Wgb2
zIiHBBKuZCoUiqxaV+N9Fw6j5kyTHOu3ao4QyoTa0zD3q6koFx241NhKRMhYTFMHjYxpAWCvVpNp
2WmpdvOVOjZRdREMurhcj61gjUSO2qiPDzK7kapulcNfVIpZLZAdbGi/ZUk/mkCVDXS/ssUK8GpV
20CZPCvBwuK6Vup+GFxTTRFjHxGfypEZjprU+hAVDqk9VNuMvCRLseYA46OyOIi4hIHaI1Jis3hR
q2YGhticTfNdOXpsUChPJgmKyALCdWkMMb5rIk0Pr2rUdsMLKZpHaRsFOOrtFVFHgFFp0UE+Gu1M
4rZNxap+5FgkKE/zZqy9WChDLKKqQlI/ELdEC5YbdtZguVm9Oh/qzpQ+wqZIgw9ktYvuUOnj3O4w
qErE2zls0G+0o2qOcieyjIqsJDP6UiLtlWj3LQMmxFf6wuWISKmlRk+JPtX4jxpVCVBpMeXnOBc/
kC3K3jI8sFTasQi3FFe0xeQaSjumI/Q0w1BEA6zWjjBAoTKSbVQi5rTSBjW23EpZRJlWcxvq1Vse
t0V7GWQo5tIyEMYm3kVBpy93S2xhZdZmKAhdWSjmRnux1cWZiwRqLRXIWZmz3SgklM5Rbe0pV8sJ
nZ4+QDnoCeP6PksoKNSR9QSdlcRbJABIAEGInULjwRprGkNJZrSe2gzFrNtRmCMChvKSVBjroZGF
3MV8RClvFJZXuUXhqwguubRb48a0rCkE9KZHuXhr6IuMWGxvjYmvLSWw2roQlfkQLC3q0DaRHw7b
ypJV5OzSHKUxumImRjCgxcdmWF6MStPV5xbJS+0lG+NF2qmoTEerKQ2NHJG4HtDVXVkF3bjD7MkU
7yI5lTF8T/JKsBzOhCx7xsumhwaFUI68hbYhDz8Q6q+sAxqjAjObDyOVKJGfOtoRScUl6n1ySHEp
rHXpuUU3vHnOhjBQZqj8vOmyQmceZW1bnruoaFeIHQuVulKSqV+u2rLESMJNWlHK9hl/01GxUsJq
iL3UmOVlF8uaUj8UnRp011OH6iBShf1Abd9SkfKi3Z+w1LFfmhqRnr2SoAuu0TkXZQq87Oq8eFsG
ZJ8DSlNYlIOCEfFV6t8IxiIFu83UUgfAcEHaBJm/cILA4oSJLYwrGOfJDNm6RX1X8mZJL4ph08p5
bEpevqSC1bllZ6h55HRIhsKOz5IOCW2XIRxjTqgeYiAluaIqtI+EEKLsXKFMFun6VxbwX6U6mL7y
12mO8/+Wlvk19uzwmmHJdZIIHf+TfydCsnHkY4qqZlrmMRP5ZyJkWf/QyXUM0SCv0Y1fqp7/SoSM
fyhkTgDVZLyDfmHV/g9zJv7D1DQZ5U5dlCWZ/xic1X8h3nmsKf+7Cv+/eZCkH/OjT8XdvODgtxSt
9S24cAvdelXKH9DI2nzKCf8A+jpaUP/p50+gbG2F/n9RRp0/6bBPyBwaRdxKcObFZGUF+fbrp/w5
mZP0k3J+KUY4o8TAb5ZY84GdraLMuvr6p3/vGPx7fE66E2mHh9U49tQxZSIsqmCEWP2VXk27xbgQ
uSC/fsy5aThhaRkqpkSRXne+zhgFeQ1YAh5p0Xhf//yfSW4AFX+fZSuqFaJJfj6gTmgmmYMakcUF
qZSvXz/gzPufmqlbekbqnVPuPeYPApho2k88pHe//vlz739cXp9W6RypgWF2Fat0SKYVmjlo8ajQ
PmML1pFhpML66+fIZ1aSdnyBTw8aFkOVK6tpfTRyNgksg8YtfhbPqRcDfAFbYePMsQ9+9CCiEaqQ
bUp+LjAKG1mIb6bq3Ege//mnN8irQJXjpm39OlIfE6F9xnfBNqzJ//oLz43kyX6PrLiIJC5MnwS1
gcAVXtZ6T1dikp76tP9m05x7yMmupw6QzWXZtb5oYdFXUVNeRDuUH8wg/cvPONnxbRiF4zD0rT9E
ojfXkd/q4XosaIajpP31SGnHvfeHs+tIsP88ExhBK8TmDFXVCTKIIsQy13grmIAdJwPiRi3JH2mU
qJdSW2PgWi800CUxdhEYXZAkGqgqYumpPSGSbT6HUt87SHuKaGHm4jZp8xCwRVwZr/M4W7dWV9I8
nvTkXmxLyg4x6HyNgH6SLAy2lY5mvaZoq6ZOM4xw8NSlKRcCIxQyedO3wxE2ky9IH07dJu2hSE3C
AuNQLLTrOGqGy1Cxom04TlATMs0E8mi2NFaSSjbuBE0o9wp64Yd2ElCzrSO9fejqYLlCgrl4+Hos
z2wr9aTa1mJK0ygB01VZ5g26nIc+Sb6ZpjNrTT05GhAjlYtlmlpf1hCNB7/YjfcJFXcMtP/u3Y8P
/rQhe2XGpkHOWh/xvMahtoJL5px/Qz/+HWX7f9fLaat3qfoAy8QC4qei/7Ti6D0qlkPZxO+pYLwS
H96jy+irVnX/9becGaxfS/3Tt4hDOqPSx/GGPSP0kfepe1fU60zXvrnGzvy+enLPlJlWRFHL4QXM
U9COOOGLSKwcvEq+ASYfT8E/7Mlf5dxPH9DqOExMAxfB0isOiTnNuDVeb393zain59aCQ0wfseNN
KfQMA406+tBGHZD35t8s13M74eTgmtomwSYq4Wis8Wkt0Y9aCbOSfbNWpePZ9KfxOTmzZBR/+qwO
WU848nllgbw2USeIUQNKJcYFWINZ4rzVmzreSUOj+JSGjBuVEsU3N+i5CToJZNJZbzCfLls/yrUD
RoXrGqXopbT+Ls5QThZYTKVMw/2o9XMtWLVL+dhEwQ8xEg9f748zs6OcnFNJizO9kc2g8fXSG2Au
92b2zco9nkd/mBnl5JwyDRTZO21kNyPEjfPMEdIGylxuW3cBvvd3739yVuXt1Ei0M6CtD2i76fsm
+WZgzmzsU/EWpNzSngpzC4tY3nXpM5K5fpiglad8s27ODc9xRj5t7ArNynxW8tYXFmmPv9KmHMKb
aRFeUFzZq5HxzQY5N8EnO1wXpUWLIFTCia8BfIXNXVSO5Tejf2bt/xLz+vQNUihwW2Mx66ctzdul
uJ2w17ZLGhVfz+65STjZ3Oiwyok6M0Z1SKNX7ndBg/rmkM+XY5Pefv2Mc99wsn+zMsn6iEqIH5Rv
NTpjy/RM5vDNAJ35gFNdiFipMLASue1QIPISDO3iCHIncZIF8O3r9z8zwUdq12/raKB+1fZsMwIa
HS2zQpq/Gf0zI3Okf33+ZbyVZerUXA4ynXhV2jHXdk8X/e/e+2TnqqqYKabO0DQzeCizA2TY6j+/
/m1Z/vPZ8wtw9mlhhmnfWKrEq3djCupb1GZQKFjXeF2EHrgwydG10mbZW5C16RozAnFNIXZ0MR0B
M74sw60JovB1NlFu7pIWk4ch1IFc6KGLh03uh4E07BY1lPfY8yzb2Erabw7Ncwvm5FSY4yjtgBEz
m+BFiCE9Su6vyOBhIdR1f3e0ySdHQk99Ug7mBYj9/Cjor5G0UESE09WZ3yyccx9xnJVPo5/Kk7wY
cHJ9IcjstLnQQ/Csc0INdv5mmM4tzZODoUBFV02wqcLXKDafCnTpt51eWDf4o4UfX6+hc/vq5FyY
eriKQc4jumhYAICrtfWKJ0bufv3zZ8ZIOrnXC9plqpSmnT/iXoGqft23dERQdkjS1ddPOPMBvxR5
Ps1Cq4+NhD09YFL5aHgHgEYcvvnpcy9/cjI0yVym0UKRSxcAVeUXtOzQSmJzQLb++uXPTPApBFPt
pTGUw5Al1Eo09QOXm8WWovib0T9z+UrHx34aG5Mm9zhgNebXzZs0AiDvnpUJ8nXwNBp3f/cFx2n5
9Ig2U/N2qNDLaSfR1XuYrUl5taj17dc/fzze/xBdnWoiLkI8KG2Xg1xKx/kxyFNpHdDLehDrIllX
HVT6TgzoX9B3/uaiOTfpJ7s6AY0xmGVApB1Gb2gCL7YeaDlqm2ij1bArvv6uczNzsrOlPlJmrLpa
v2gkKPM96t84mVtugmtPO33zKee2xsneDpBDX2bZIq6Qsa5puuLFasbimy84M05YTP028VURZ3nd
MU5x+TCoD0MbrKf+ZQmbb7bGud8/ufCnUlFULeP38T7FwVAF39YcO23xppbGvwtOxZMNXpM34Tdy
nIXuSeZ6nhMMusWrdvko5PCb7zgzCeLx+z5tED0Lg64SeQZFeBTj4v4tMkT/61V05vgQT/a3soyC
Ph7fPykvI/0onjw7lvj09Y+fWaLiyc6OilHPVYuzqTVEnFRoR0oPJl6bsYZWkHL/dw9Rfh+dLBkk
fbQoYGtG5StF5Zv58tZMDbaUQ/GKeeRfxvDiybaOlHRKy0zGl2PEwDM6KlKjhWMY3+yGc7N8sp+B
T0xLC+yCmdD2qjVikxF8s0jPTfLJLqYcGs1lR7mow3NGwjsInIRX5ar79QycKS2I1slGFgZrqEEn
kBunXfI0DFl9dIeCc4AD/a0aZq7WLIAaoimxriQ6pts8YXoUMai/2SHHB/3nGS+eQvaEarCquGBq
FFDEr8bsolC95HgBuEKLXc03T/nzDKH/+/tKm6O4EpqESEQ1SnMrA9jCgmaUvxnFP08Scha//zqA
jT4TIuZ/GotdnugfaSHc1kZ/8/UknXv5k41uybjVdvNCdT+UL0aSdreuZv2bd//zRhet40M/nVDY
2WszZtxUxxIQ8MoT9wZ64yRvMuAhuFNff8Kfz3PROtnp0tjLCKyatd9hQerppNJelhvquhuF7mcd
DsI3X/MrNPjTcjrZ6cuYyXOyxIghavWmVAdbFuY19mq7ORRWyaR5Vpw9GnjL5HR7BhDRS988WfU3
B5pybqpOToJUHbNFThcImB0Kp+tSThMoAc0A97C0QhAKannk7OUhSpRqBYC/kJFKqrVq2IGcNZ9Q
r06fMQ02P4J5zgFBdvJVD1LjMq/n3JtFsduylEkl8fN0QVmgV60OL4Oq1JsECOvHnDRoc8WgDT1h
aaYHDK+RedcHcTWMof4QyhrCO6O1PFS1HPniDBT1mxk+3sx/GviTg6potBjHXljhNIZ5g7K5n4t5
G5SQFub0ahmnQxWVf5Xc/VOh8tOarbRcqOckbPw47nRP1oUPEMrXmSF9dG348vWKPbMvjqacn/dF
IOOcVndRg4EQkPK64jRSgfMgwYjOlwDhF7/p9Juxk8497OR4slg3qhmL0KTCt0TGE9DUtgaKCqGo
biNyezlE/4SpyxG4mIDkAH5yRmDGKkQdAZHZFq6IpbbfbKIzx5l5cpwp9GWRmIe0FZqwuEOlS91C
QPJwlLNv751zX3xypvWJEUV9JhV+jtmIh4eAtJ4tXBNxjVGu2mmMV1OPgWHbCIhWAnWyEZ9f1kOV
GZBjke9UxkLz0yyDcqWa8qMs87+sUTf8r2f/3BCcnIpm388NDgiZn7QCEhyCgpJkO6XuYC3KN1fS
uRE4ORLJK+p8iHF/MyW5gukdVFZ9VGWP7yVNH9ZqoTUjeGBN+mZWz3TBRfPkaMzAOgpWUY1wZ7rn
UK5ueiBTunJHKL/Rh8xvasBV47wxqnZVlKgZ41mx4NwsG+HHaCEkgOtqKWI/WSteDADc1hHCp2rW
5xqeUKjs1ek3+/vc0JycopGIV2gxmBLthvISfCHUkGIzVtFez6W7gkPv60k+95iTIytoxkDXq0Wm
9meg2mMJ+QFTlepyNDvDqcHvICsidbL3V08zTiKtXK5wZ01E2U8qZTr0ihBdANet9rmka3sDd0QE
zkYUv79+2pmLyDg5vjRrLkFuIBM7EdytRSN/NuPK/GZ+Tli+/9vgBOL0++HYZF1QCWICXbu0jHUE
KGDdhwJel0mtIFSLfR5sxbLAjFCP/Qlvp20kYJeOx5ngZQFehHKF/gHFdJD5X3/vmevnl7bTpyuh
WzooCm2v+AUvAHNNlIWP4H84O7PlOHV2DV8RVSCEgNOeB7cd27Ed+0SVOF5IgJAQk9DV77dzsCt/
12q7ap0n7m4G6dM3PA/4PGyGTBLzZSjL/bcPuli44i5sCrwNMWpx5S3Tj7EHOocKzJxiXgu5Vbgz
q/+2QqQXi1CCTvg474t4O1XgQKbQrepkE+Hkgq7DW6e/yBNceQsuqVed4raOBSNbLtDd3KBxHtJm
hn78vnyNxfBrinr+xStw7aG8WIFiAvtE3VGypcaIBTCf8ABnZPP5jbn2xy8WjR7ypEn0gmxjjAI8
1IUvjznaCP7jVbpYK0QWdX2gUNxIZe5ADjHxN9Hlds9ant+Prk2fYtc1L//pp/yhd/31MKe1dSwY
IV+b+I2c0Otsuy/uwJU4nF0sC57arID6btoGFF5iUCfj9DzvhO5s8vPz737lcTq3Sv4dN0FlXtQs
0vV2jJJwVU4d6NE49WE2oua/fTPMT2Hu8+iL1/5avH+2Yvz9cYJaE6uyRf+ML9m2q8b0N3eTfWaM
O1gmRbnTIfAqcpIRAB04vMIlFAObrJNuhZkkjO9CrlquPv/t0flp+Jcg+JLFMHWz8oJ39TYM42DD
KzIjPM3LCeBKVVhAzrscAI6BTo9hpptxLXBceU8s9V+llK9+g4s1o6RSujgJe6RTMBM2dk9RDcR6
iSH4TnUr9CmT5SABVgsriCOC4ffnP/zK6ssuYpk2IJTZPhww2YLBqlxLvQ/8fB5QD4Nt6kSIqZSi
fghbjPl+/onxtUt9sZbUGRWqDJNxi5HDBkICa+DVmzQFrrTn4F/FgT6iqWTlc8zWpn475fCRiqZF
Q1kbjD8wffG7lzGALcpIMGkYrVY9V5jzVhYBNwLrdoMotNtxBMGrNMmrlULyaM0DprY9J+VNm5v2
uQ8cf5yET+5iU0qM+VaI4r54ms47yr88TJddi0HQxaZnQb81MhkWpk2NBVk5DEF+k+3D55fxynqQ
XOxmNWbCXBXwPwUge+pxUIWgUhfA3LZ5foJDt7Jf3LArv4ZdLM9GFzrQZh62jtpgl6oCWGWKWfSo
Kb9KiJ6f8X+5YOxija7HJMTgiABoqkh+xumc/ujk9N9yleFlsy3glojbbDpuQxXLQ6MGCNjomENg
p7oTsLLlPe3m/ovo7cr7dNl4azH/lTkuoGwtOnXXnOXINSlwPui8B1oQp4JDSLla1myavvjIK/cn
uVi36eS7KQgrMG1xyt2VlkDSq8JhI2KaffEIROd3819u0HkE+e/FWmIGqTLeYnlM6gkeFmg69SJo
C/5eIpF9F+QdEL8IvIFywLKOolUUgfGPeUawl0I6rKOxs1/s51eeleRixXKKdzH6yettbAjkK1gn
Srn+/J269qfPv/6v3TtvlPW8BHNChmwVmXeJMOe//eWLd8inVtveIy5AnXwlbbkyQIx8/qevLQQX
7w6OhsGENimwTHk6rnuWYXJx7tRGpLG7M/DNf3Hdr4QHl72EcaH06AIETg0J622btNgV4lo/0HgG
N2VkIIlrYh8//1HXPuwi2kEf7pS1yTzsdTJZ1P7P7VPzgD6tHMO/DaB96Bz64vpdeX0uG1YLRUKd
kxKUG9wj4NmKcbhPBx8+Z1TWT5//nCsPFr2IdZB+StrEmXFf18J8HxOSLOeR2d3nf/1PVf5f3s7L
rtV2zlVJdTbsW4zirbMaipNxCF7nLMw30UyBE20BuK+qKjzGjkanRHKx1hoPOUVuap9EFFZjJtv1
GLt+ldch5tJkJNYNZ+VuLnEu+/yLXrvUF6tI6RsMuiYi3gdNDxJeOKQBZi+Ddju13Vdew2tKn8um
0WHKRTZbofeYTwCPAhNAax0HzYFggP5GVU31IxcQSgAravIXWlN+V4+o7AVF49etQVYFRekaoJ0y
8d3RIdpYYxAeo9ZUyXZXsgYk3c+vxrWI708q+q/lpq7MlHQCb26GavmRYb4QhLU0OjsBZQpmzdyo
VVVz0PtJaQrAkhQA/AF0Dl/1QF7LBlw6GPuuN2Ru5Lif+ADnEIcMdVU3CcYdowAyX4Ea5TG3lP7O
ChwPIP9V7pnBWl6Dk6mjFZDs4y6McKjGNEGHLNt/fCXJ/67DpdFIIjG8/cyn7oBy6amXFmvbnLov
rv2VRZNerMcirDWyVCPemAljlGVJ0lMR0/7N0HOKg1TJ6vN7fO2Jv1ickx4D/gPmCPcc6/9qdo1/
4bGXNVQKc7n9/DOu/JbLHtyRNRrWb1ytMS926YTRfdAk/XIYO8iGxq/mYK4ENpetuBPGP3M9dFiR
o4DAONDREHBeW92L2QOgq2O9hmN5XipBgL36/JddqTBe9uii4Shui2YY9mXkgu+ppRoJ9LgEXSZU
07qAEfwtiUbweaNqim6zYJj/Y1Lqj/Pzr1czV6p1rhDDPg0mPS9jWtoj5O7leUi9wsqIMwr9nplz
nqoq0RSy/vwHX4uzLvt6zxiRuGjTfj8hVTvnMcwwwFUwaEwLQGNtR2tALaU98rG0K3Qvg14Ya7Ot
mwYAMBjOv6q6Xtl/L1tnKQrL+Yhq077GFvDCu6la+aSlS6nPUHEu7TpHKPDFA3ztNl+8jKGWAjCO
CHrwKqBHk5N4GfWuOySyOE/ipH7fcwFFSYv+LXH2AH9+sf88Rv+ybf45oP51kyGcDoFaYPjzk3Br
03X9SXW5eiRSxMsibZMRXkmcHJUZU3BXhmzTGMBrk2pubjqDKguHO3tli7DBnLZgD7XEiHBYKfVa
TPDWVNbVB9XzYOEZcSnIU1397KRwzzPPybNxCcsBCUv0XRNo/835FJ6OUvEtMrTVae4L+KVBQOFo
D4EHqY9n8Kt8A8zZNCSnsub55vPrcK2TgFxEJ9PUd6FPYB+u0GmcLmjm+3dCGwVFUdBkT4qX8yrP
dPbkWGeAkEi67FuT6PygOOK0L971C7zh/2emL5tic1z6hNKB7jGMDYL2QLAVYs+rANZRyhe/EeXK
asUwkg7A+1SUuxg4gLVSFPN4rQGezdtR5ksHENCHljJ79oq1w2JoHdjPZYnUwqLJSX3iKiGvUCpn
txWX9WPa483BoHC9FTKGNSY2Tv3MvJfdSgeDuAPpovpV9bW6H8aM3nhRpV9MyV6LVC7br3UgeEjH
EQLAkTfvvGj7vQoJwVBu4JNwgZHx4C1hU7k2kQq3kxzIB40reWKT7x9Jn6Jnq4+Bic+bESSgAMUc
1zCM90AaHb4OEU4anz8gVzaYyx5urkjNNeKefaij+9JlTyEBBi+mQMQAW/r5Z1yLYS/buZsyjWWJ
cvg+00ENO5fCoMHSEgnRVTkA9MTCKQDiJImfKwXmEzbQInzK8jZ8wjae/ZpGMUK7XiE7nfUUZk9r
wFxaBGE3r9HMDepCUMBEhFzW/P3zb/znwfyX5eNPte6v5aMZU1H7iiOa7bXcoWaeggccBOohncEP
73PYraHBIcHLNHi6Q0E4BhiwBWq2yKJ7jFLoQ5z29iYoAfGtpzYplypWji+quJTbgYb6lcykuue+
TBmAUMO8jlrMqgTMYyyQTrKX+ykV7j/e5Ph/Yy4enNejDuYFX8TuPY0hvpMgID2mcyKOyAuCyvj5
dbsSEv1piv/rsjmwQdop034fxz74lkNz/NqCOfsDqXh4lD7/jKtL2sWW0kUF8E8DJtDt2GmyBOC8
xhTCum+kOxq8V8tsVmCFNnqHRoFDZl6Eb7+K+a69LhcxX9EazXQO3jimTzHSa9p7BpeupblfAvX1
8vkvvHIV//Qj/HUVmyCRjDUjuitTloN3HEJuQpkHnxONqf/tIy6eiG7knZtjGu0AwoBDo++i2yZV
ap9qWXyx81/7FeR/H7rCp4KZrIt2BDS3TZZC4TkKb7cY8B+/eK6vfcTFk4DorO6FtuFOV4Pb5p2E
nwY9vBtbqK9GXqP4T2HvX9aCy375zPWkHVI4iAE3qcpVGtPhpUCv8DqdLH9KMlWBf2YpNA+9HB5a
kYHuKAtp33Wp/aMFMGWXpyMcC5jTj6PFOce1rdrGUQi9BHxfSZ7Ym3oSAVkN1ZxCOeyD+lTHeUg3
GGVAHAiiFsjak8WhFSOHPUitZBz+4QDNQZPVxAbpOpGU35KuCT9MaqP9yEuYDwKtgWQRHYWowfjR
vWmnAQDVTfUMEAXL0EEKHhXMEX6CCGNwIOJO6FwBouKBKwoRKDbJGx8A2lyaSvwjAZla95GbECin
RXA34LCIXQoQsn41dHH7BpmxqtahDgMQ7csIFdgkhNPM9DNdNH7A1HOUjU/GWH4K0jL+3mWJv5kH
ae9MFY7IMWa0rpfSxwFd8taOR5Oydq+IFSd8ieFbYdB0hI7vkOzb6vxPNZobfrQMILeldsr9Myd4
4xeuag2kY2yGjqPGhOypKTg/ReByfUCug401FP1wAmOnv3ORjl+6lBa7ou2EWdRDDsa5xTn8PVBl
BAoqKX/ktjAv6dzo+7iP423OTJfCvueSmwRoIhDSuuiNjGRaJzSmW66K7JZWbWxXLo7BGI/T8p6j
Dv4PyBCo7tXZgRa6+KgQCYIFi/Dzm5j7/qlP4vk5nOkz53GxD6oENKwirap3QzDsI+N8fiD9FN+k
SgPw3xbptI8A41s7nG3fNNYHIH+t4d+nmcFPRwAie8xrlX3LWwnxowdcAxcYJeuD7Sa6b4s8rvGv
QhC6Cld1p3qe9R57bHzHkxjEmwq0mrVIohIOClDdyhXiEBC7+8DUG+AJ6YHDdrzmFLMLcOCFfpWA
UviK61++9HmcwwBL0OqwoDglA5xf5d0zshD9TzF3vDwoaeIMyOdhBnbwjPFaeBGnzWY2Iao8JeLy
1dTnGSTlBU1uYiT4zwy+kD+xSZtxwyPJT2em4b2KSwSpLJmhmAnmvhtWhDoGW1UzxwBbS8LkWtfK
HnrYmBxED1l/Qv4vw7QgUSFc4XrOVnieQNLuMvC1e4T+yQLwQLMrZGc6ZIocP8qOy9e0grHQtxO3
C+Jqu7TVCNGhdXl+U8iePwJUx85dMcUREMDxCMBatSdlAzLURHvA+ANlM4BUBZ8UcE5FfZsyxMMl
H8zPZPRoakHAHWxkI+35jsTzb8JM8IwmUIPpaHYudjm7EpBo/rY9mjwWpYureFm1Kn6amOx+KlTZ
CugeCnOPieryPYlifsRjJ8sVOx+zqp6mp3HGyIz1poaINJ2XWJmzdzTc0p9GyiEBkdn7rWUpKNaR
g6BgrLrsTiHH8b2PpH+mEhiLFNHzD3D10h8IJqDg800PpdaEdsJF46I6R7dF2YhFbcvaLGRGANBN
c7oLvIzg/2QUFg1dN+IXqhjtZo4AwO5VEUFlUUXQR+C++BcyieFjyD0xq2SsoA7sMDgGu2km9p1x
oPmnUv9AXqTr4L4M1UF5Ov7SaQvZB16RFxnyAMIVM5wCQfMXUFLcR4YxkY0dB1h//VxEt2mWpWgW
nD1i78EUH0NBekAh0NX9Bk1whg6IvqLr1PH8qUlhwLYyPDPD+voY1Dp78aNUd5NmyaOsx7JdpWbI
H7MxTwAu1KR/a2g2bHrhJiQqm/CMTgGAOnNlen7SCyCec81rXO8kl0cdVlG9xxQNRusJKcZskYaz
O+YKCReM3/mzkNSAoI65uWqrq8w8Jaqb0QlVYBmtbP1UOpnaFcBa8plnfsqWhvNmNwWzP4ZTLNol
IbkHK7gNajDmBLoYFmEwdMEiNXXnNoJmcPhMrQqBX3dhB+hiRAEfHlulXzpejMWuHkBGW6ELnT3Z
3JGdF6n+yJK8Xye4VuWiQ8Nws0hn3X1jlapgQqn9e87TgS+zBmuBqcX02uk8fxc+moGmjrh7EsCH
nLq507+9TsgDkUNzyusJi0EXDRb56qy0t9woeUMmlgBC08ZTuooysDFXNsnHn6p2yJzy2ODr4zoB
xI6Of9zVHrcSepJKsRNho99ILc4Kta75lQ4VA0OzCZHw6YsZzS49duQV13OxbQi+5UJF0A20fLDr
rAn6R8UsDJe4TPV+Yrnzy9zr+FsFnNoGewS9axA07WvTofG0wrkU4LtxNhjPTNQ9+qnCn8BN0B0O
UnrlfZXdYW/2t1nWon20UDCaIGuw7IJQ7Ss1NxuGEYgbFpXh3uu2X7OmgjAHheujowG5K5sRvq8x
jHaiB9QVYLtWLQcNwUfdonswmuZM4hCBUmhE0FW8RPci1QsFquNNhVYwaG8zojdy0GqFOhI81gxw
aE+hagPKFuIPlkAVnxPsKkyZp5y5ft50jECuCzwojuzIUuk7LigecWY54JFtOLInM449B7auworI
wJt6jSLslIs4q/wbkRkAoolwaKhGnRZQ1zq3fOlyXt4ZicRX7b1em8IosLIjE/9oMtPcag6A7wLR
yrxK2jShsFHlDCaaMBAPCienO9ws+TPui7Pgve6723gMZQaiZpPvcYTKfqgkxxqu66y7zTRolYuB
g/m1rLllD7LPi3XoI3/fCZLuaWwkAiSSQMQ1onT7VGRz831CFxx6DZJMfoAd2zxZEzXraA4sXjfT
PYztJL+VQTYdZlY7tYqKbr4bUKl7trPKl0HRBUcHlOl6NDz92eVY/mEZQdtkizdwAyzxABIurh+p
MwnYHsZ+LUcxN5ujYuNaUCOwA5wpxkAeG4HIDVjm/pwLmDbDDFFwQuv8Zagm+mh11j3mpOGLFATf
H41Jqk3YEbNlrqvWWWV/RtmQvE0zCTI4tAwE1il+JC6lCB8Y+LW3xUxb8G+LaFewsIKYICcIUdqa
DnpVjnOywOfndz6Jgm+WkbbYWt0lbiGpA0YwYbgze8p6codnBxbuUseDv9FpNT5JVvbD93kEGXJN
eejTNfo3yledFvEbbwn7HqCeTQAH7wu6wO4KPRxJQuRykhkP8wpsnSiFJHxwe0kazPWPuVOY4Zl6
+1OnNDCPqUvlVgxWvStMvYANpbnU0DUNaAhXjXDnnv4Iy/g4j8HjUIQglKJ/QtOnwIA2vBsphiEW
84zakJTtsO6SflhnEaePZ/TqSolxGBcmn8JTleWwl2c55hJya4C98b5DZORmtKfkahYvI8LlDSdj
cLI+SO9TNGcA7VyV6y5r3bqH+AS6wkLFC8ni5J8hLdJFhG+1kwr55WJskn3pegc0dR5BXZWlS9E0
6kHPcnqyWIG3adeRUxy3MCkNIa1+1LFs7sZUts/cGv8CFBsgzEVUHZLUyn0N58MyLpvoAAxnhFIP
9pYDde34s23j+r4o0+d2yMULlki1l2UQILuPTUknunkbnPa3TTvNG2zb/HvbF1BL9lIfp44BdulD
aH1k5gmipCzf8WEke2pJ8URwiniKsNFhvZhjXFALaYkbUFabkwhyl4SAN48LtJ6HVjQrhklmuQBx
cb4vqCwxpq20f4BKx+IY0wsfr3Is4x/zgBWhdIX+mIZyPjvlh0Sv4yGKVpQl03EI62pdtfCLw2Rs
DaRdHHR1eMRsjwSm4ThsWJmsdZ+b+9n2GTTUSdAebNiIXRCGAvkcbIjoNmukPACUTQ4zFbC/t17v
SjcmsEwoBxCkzdDNBIap+w6RDbQiRkIsgEIkzF5FlD1oN+ElSEYDVUDvn7xIqh+BcOH32kQ5uqBM
30BtmWUPPTChBw7B8Y0ObHsYgmhcY4uCMMB09JAFE+bfVMnJ9rw1QOlo+3uWoGyLrbT8XXQWe5yY
gmUvCQxHQYy8AEdnuHMznOxlmapTRJNgOxvu1vWZ9LvA6tDfwKoNXLaYc3ObuLreSE49eASDxfR3
j95f0WfmzvKpBCgTEIQj0IgTgOraBPCCRuKB9TE9xlPvb2peJMekFuQOjKYaBhF/r2027jOM8z/K
RMJxkgL86xaYfpwAGB/DbQnwe4GNmJu9SoX5EBONVt7M5e9AmeoFO7YpMFmbA3IQ0XhHJhxBJlJk
h6ws3HM/pNNuyok4lmoqH9wwoDm5wegOmha7aoKhoekhMZddkJ7ATIBjHqzu10kG2S5AnROxspzB
1OgY9POsbEwIMfkYRAtfkPwtdgE7FSnAvyBMd7uGu3Pye2qhnmBdOCO1xOV3Z2GvGBIbP1sW1Fsc
/2GRxgTKLmib9ifSJxCkaGEwJYcHVG5MrzCE51HiucPmOt60VZD/aosg3uWi8PBtitDZbReW4rdI
wYGFnIoWh7R21U0JFN4+c4N8z1MZ/MqLcl43mEpaUiTvxwPiqwY4rDoPT5OpyL6JIGlNzz0yGOPn
jxkR+qlFYIedJW31oZ8N5gSCblzHnS8hUIrkjuJpecNKH/12gYl/lyXO2H6s6JLQqEjB9dN8QzHd
9J1WU3PHtUC5jVsauSUm56IlTNDpGlmFao9PtScC4jAEhCIDiT2zwLijjgZxERy5g+73DjOca2Qs
PLxFWQsqnacaUzJ17p7aKKi+tdloV7Ji7Um0AYZwe5Vv0AQaHQacLI9pwfAudjR/gy65N6uaKZkv
WCtMtBrKc9qt66KmXmls9AUO0JHdxDKebu1EBJRsxOibsfLoW1GFwjtkI4jMGifWAtH2g0DH2MYw
VXzjXQOPDeLGkx2y6aYFdHY/0Vz+gA5gXuoqxkhFDD9IAjTR1goRLesg4etcoCQpWj5vdGf8lqBa
sY0xAQia9DTj0WwAltzbyrIGFfWiAtc7JJ3YZmlez4spANE3BH98P7aF+FBswhkU82aHoiwB/42k
e1A5bTDXqWEe5jPUa82U7Vgl3WlOJxpiAreS26YdcygjhcCgGkvxH50VRzA0cOJlnG9nzZNvwSBB
PiexR855zurbBg0i90XPo0MbxOjzqZw88Tghd0lS2t+JSkZ1omNG7vKZ9ZgAjC17rgbVv9IoIr8m
W3abSebNEas3epThPzBAPsOTAJXXIM4+eiyp72oGKX0RJ215BHM7AeJAAitMsWu6uCOvNTtDCQqk
NtNvGbDydpOgReFjnDsYBAbZ7HOHrA+ixCRnC4Ats4ewQswKIHne7DBy7leyVOMDTh8ZfAhV4dYV
Eq8bnCmnQ8J9ekARGY5XNecHmqrp1figuEe00298mQerfqrpyfdW/EDem4qljXK7ljypsMcKFMAS
jvG8rpEftuoJlMpxQm9pDjI3yu2WguJb6Bcaj80u7uvhVACK/F04pKKBOE/IupHefIsm1sxraS25
baIJm2ZKgptRpO2WsXDY94i6JqRp8v4Ozf3+DvndaAW6onuS6HeFBjlT+c0c4j3G4ksBP9YZOmlM
kGLiR1d3OvDFsJaYxUJtEdxbA8A9UqDwP2oND1HYj+gxgXZhOaW++aVMrF+wBoZ3EzJo+w7Ni98S
RBCvZWT7pc07f5/lY7SmJU/hUJHBtIraLF4iNGBPuS4hligUq466rSbUoyW6j3qdNMgy2vi2VSZc
V1Av3GOHSR66kgBUgjhnfkFRJILmBse5ZRXqEoIdXUSboeqj7RSreFfBy3qsbaju5SChApTwv5ZZ
Y4+1a6JlgkVyBS45FhFfRw+BUvVDlWj5u2jAuYfhwL+D/IwzceJ88jiVFQfyfZzXAPdHC9HO/h3R
JNTkLp/WOboT1xTp1pUMA75KmYaBeeww045n+DCKmuDsC0fBhKHQddMSuwltB4o43CP+tsqa4jnA
OiiW86DLrYwd1KzWDncYzHLfgCnwcI86DXdWaxB3VcgHMzFm6yCMerzB7SC3ANuj46pS9a0NWIFF
PqseHPCM8F4wWj73mRuPo+ijRz30+JcBZzNiskx+l0pNt+jU6pCbGkGRbSjOz6gzIxXUQIUsXKWy
XamRnFsoUVff8yIY3uGWtzfcF0ZAKoEn9jTnsGFJpqZ02ZsYqcKposNdyxF1LxX2Dby/qdz0kagw
tdgJLC4sVMe0zIfsGMQkpSujKWRNMcViNtqs/hYPBH8ridiTqAq569EuNCysgJyDBz288bwJdirs
IXOaAvSUD8jn3ZRIe8J4pXP3PFUhdCO1RldOZNPkFjle/oiQKHqoSV+jQa1DDISqfbQuYBAA0bDq
4A83TFZvSDQKPK+2HJFPY2W+DQn26ZUIeR0h9TPBWoSumy2Sf2NwBP8yT9dQEaS/3JnwH+cwHpHB
xvdsMnN+1wdBuIpG9JF/j0cW5BCPSlhEZUxiKCkA8UeOL4oJKx7HPq5+SuhbtjhB49BNHEUDNhj6
WY/kXle/RAGjDmZOqYsnzOwzsxqrIEE2t+LjiZ2P3ZbCldegjrngSJ0vhcQgaZ9jDNqhDnA0Y30+
pScJfH+ETqfAJmCJpx1L1iGA9+MNCzlU7IXF5okjTE5SXuwpZAZ1sOB4UVdhgvbgxYTGsXVVtRlc
Z9jPT22S8uYhiqV+4i3yGqvUirxZlTNkO0uhS+QYc8AXf6uyg26iEXa2uEBIKxxaN2P4OJ6DeVjH
8CLin9tJnE3K7IzhFwr1yTj3k4Q7S/En5P3ktGxTRORbFrpmOqBGAjVLMU0qeNPKoDhGZrXBVjz+
ziJJ09emjPvzrKwJoHNUMim3MbMCw7zRaPx+HKfoEfrANtwA0lFNGIHRNVxzxGI/tmKAEc9bcueL
jglo0cE3RSZsJA8uqdhPkiAyWIzJLO8oi3Dj/Qyfb9Y0d0JKCIs7PLSd0s1zKUqoOJHkhM13mA+E
c5xtoIvYZCCnxssxDZAzdxTmoQWFbKFe0JronaIBX6eIxZZhxmocEPVA1CL3VbXprC8eStKV7cLi
QTuocx3NMaxR1sz1ZogSWNPQftDftqno2A7JlAIKvlnYtaJj+9qlc/+BRGu3IR2nwM4itTgWqPig
9l9JJIlIdawIgZeOFbPH6GviV3YoamAzGVJmt7V07p+WunxXDMUU4iVt5K3XiIJk6NEE0ZFCbLG6
AUUNmM52LD2F4LEsd8M0y7dGVGgrjdG5ciq5Gd7QO1jBy9TaB5GVHRJ/Wfvhqw4MzUH6DXEl/Llx
GbxiETRiCebutJ7GsDoIm8FDlKIs80ZLjDH5qTcfxIPXg/zxAe4lcRbCIFRiJbmhbTB/xMjwwHBo
nXnqSyk2YwuFfF8O8sFSJHDToskOyN6M79gNJuRHY4t1BTepOowBa3+OeSWOFeuhApgU02RBRTT9
QKMLFdgJweM4t+hBxWtnpPEGzJl8GJwBPUkA1eoWEmpxAFWQZ4rMEWmF/GBJNqgNWsXDx74ZsFjx
zIyrhMsO4t5QwEXruVlHooSxFnf3oUNt/2ZGl+t7wtMCX1KhK2Uagz5btJJ0h6Z38aYj1iAVw1E8
a4LhKHAC/Ycg7FojxXveCmekxPsiy4YlLB/6PYAp4icrtTiYQDc/QbGv3jFi2O3a0aEjk3Poa4a6
I9kXdVqKeuy/lTcv2rF5kkc8T63ahtLB3eh7iGFL579qQEr+9Cr+2wdctCChy65XHKz1LQDOLVJq
zN+pqABFRsto3gje0j3CQP00+LneFRguPuRROR8kQ7xryrpAUAAv6jKakNtH48WwIGwdRNGjK5qN
49BPT++VR9NKUyB/LtCRBR7AWOdHhTMhxD9bKJcA/N9hlVh7BxhoTVa5HJfo+1mnYI6T2txjYmln
bXfKePbM8G+QY0OjZXGYA9PAA1YcyiKBPgyoiCj/lkqYSg0W7F58sBjRsDEciTyDJN25je/sWXQb
Y9xSOn9Ow0BK35xwTloEAxIaOA4xPkJoDam1JvuCI8VXJq8CEVya1ABPdU8Mnk5v0t9qCG+aCukv
gz6zEKsQCj3LABJOx4MNncOPkj1B3HJugT6kc4Tm7nEHEQhefjBParVO+ofao8QWdhH89DBu9q0+
Eu+/Z9O0UZ7cQRKw4fRQ81//R96ZZEeuZOl5K3VyLDyhN2CQEwDe0Z1tsI0JDiOCARgAQ2PosYja
h9ZRG9Pn2eikUpXS0biG+ZIMku5ws3v/VjnWQ+jNH27f/lya+wnTlFnrxKoe5uq3m/6SYLKgvAvz
BmeGBURgwYM5c+L2mkpFMuhL96gzfcnE+FXTrNgZbbzxifLSo291O9s7DDbAWPjcg9anQZeo8rGU
78aUxpa6r4bimeqdQ7/Bc9jPDo1aGeX2DbDOan1I0oHbosfr7++7rj45EvOXrP0kF96JHEeokSkK
tjLJqq+5phILYtDMHgnC2nfohNqGi2ZEzOfTOavVbmH7cO2buSrxCkFGjMsPxzIPjdmfUmc5FYG+
gJBGOrux+/dmnXZ+VR5sKn3UQgNv+GOsf6XmkHT19tSB1wEIxTkJLf0XDAUAxXmw5U0736chYaej
0rD3cEHmeRlefVtRCsVatn2v7PLBYQWcvwP68ExyQ1Fi5kojUdlhReWEDwtptE/okndyrGUAdeVo
2VQViwGxyfioqzrp0i/wiHhIvYvymukwOPPJ55H1TR6UzD8GaSEBxp7d8akGvkvxqmHs4Ue0kZlD
yoXjUYnlAZj/cZPLvQ6bSxeksaFbP2qYswHkij3Nc8nUdyfQjIb/c3EnkNj8IQx+M6hE3gxkZRsJ
hcY81IBAoRu7rOqGJvpBysSgili5Y9xh6M8kh2FwgCyjszVcbzYv/SAcHdyv5xt6O5qCL40hcAo2
VDzm+GyR+dkX9I1S5V0LDzDJ+LW1wR5j4G6DmpghawRlMR0SEA1kV9ICF7Vecbbg27YOqDXNDzmr
DmPRA/18e49i0Sx/HoRlsKfWl9olOKtpvki6iIz1+yiCe7N9bMqHIaAKrFqhbLZknDeGrfa8BCPa
aP82rVIuk1MD5ZkOUGdZjQLpY1jcC/VSdIaNx2qQXH5wVu1y6NSbdvT9sm0f1nyxuHQm/9ZcH/zu
bihpzC2nWA/vFO59pkZ9HgzEz054I+ziptCI3CaUqZu36xp0CbZI0OLHysluPN/7Ac+8+4umQN8J
70cVFjvDI8t++pEzcTWGs5eldXAKxYdVPYt8frRHWhYMgorKPKEDh3/cpUPY+7nVyNkUQI5JzEKl
IoKHo8F5aVNqp6lCHr0fvvy12JSfDRFCA4SafDNNUKA/cr+VCxlqS/roGSKLl7Xbp74Tg0Ptp/Bj
miaGpeJtyoDHib5f+HsDUPkUADjkOQ39I/TLEdFhUprd0WveGRLPSxYcPPVR2ai/Lf01buror/Jm
DghfSZUVD0EKyPXedeOhYlwYmnO23Jvb9Ky721obgEK3xpx+n1h0TCpLoRdvahHGbVPfmrYZ28qh
9JpTbqX2D2VlPedJBQlV+tgiWAMdLH1y6O+Nlfaq9i6Ey7Xdj0WBk1MFnbpfV4OXiYPXaH4t1QOc
dGKJ+jUr393Mipn6ozDwiAdYkxRKMed5WGV79ofxJjed/STaeK5VtHjVbs2/As3LEHw2Rf3aVja1
bjpqs/my0nQVIRa/afM6rsZxV1a0sY525Ggz4Wg4dBwVtVPdM6V9WnW5t3OebvZILonl1kAcI+zg
7M/lKSX2wSnFFle2HecVn9DFP2ZtQVdX+n0tnlXvx6b0YzDKfdsBFnuEhojhC/vMiVqCeJrGQ1jR
8KYxDctwt/VLVDhv5pydcofyb7t5mKjmoiIBd9J55MkP8ECSLI3KMz90dGZ1jn2ouk97hLIt9jn1
r13JMhOghkGo15qSA+42U/zoUv4sc/AA89luPZN2QbNg/UX1o98kFAz4plnPZ6reAMlmr0A1oRH/
ngVBskFUUSd217rKvkOtBBw8mbyE5uR5pLbk6stkRP0GV6How6zbJ8CJbF9p/gKYiAJLxbb0Z0zq
42Uxeg9wtk3nJ5Vnxe2YrxZVgyWrhRVKfVPiEm+SubfzGwlZSjW0yKopdleZnTftaQbLfgpvQB6t
3XJtxQvrkmXZ6nG4kBPn/i5kEZ6qwVZ8Mkng8CKzkND2NGf5p9D0XinuCy6aard70HwU0B59pkBN
9ecojWPRmRd/USedGdVZU8S3xT3K8Ye1UQPtWth2Ie7GXUZ2/84VgRkRCAkWtLysYX69PkEW20yf
usr5MeG5P1P/Sq+9zcnUSBRHMLJEZvwmTe3OhawVVnPcRH9ueotVQ/b7CVHZC+Vgl8lTO41egnBj
/0Ls07zbavmepRWQP/D8cGtCkg/kJNzpZb7HN9LuFg9fSbEV36h/c1g36Awvx31pj8W5EZOOvc6m
Hx5dFoIJIucL6GQSkBHwdCN1rsNjGQYoihr0PdQZvXhr4CdlMc/nMvBvqxCooLY44Kpwepnz/E3q
0AQpr424y8ZEBTTEEjXHp0uWlJBOb5ZtnWQ1fBsD9wLgeHIaYeyJ4X6XwdXu0ghuT4rFr8tIhGEE
NMzucJLNeWQVeoz57fgH2+JptvukHIZjY7kPoqnvujI8SsdI2tF8m7paxix5NxYBk7EVrOdwW99q
i+wmCVU9iCk85TlC3KA70RWj6CCxdl3A3AIq5pTFXubDOei9cw2OG1S6Pne9SZl8t36Xw7Ik1Azd
5AM6q7xIb/q6pHIssyPigV7SLcziyvN+UURCf/k2hJxTLT2y9dQQlztRUcpgq4u92Br3ZwNVAhQ3
yGMOOEureJjl5a5gz+J6HILCj+ywZa4w0g2+bSqcPN954ygVLdq5XT+NfSVUbAQuAtXeIs7WaJx2
b/oz+7GT9+szdW71G82Iuj1b6bT6h3HF7Mt3u8WXwOVSgfo29b4KDevRDFbnDHM2rmzMWnfM3YQ+
RSPj1Q+ROiWB+03RxX62wZOP2+RTqVsZwb4olXkJ2ooNMYQRQ0rvDDBD6LN1H9hPw0Aa52R7FJ3z
D8R8XkpnL9Jgbo/s2fOnZV8dP1OxDmtEKaKf2AF8vV+W2wvRi1RjG/Mc6rjYtvDQa3jAKDB7U+5B
LMubElFWTOAAR0iVX2Up0ioFx2ym9ZmGnqrdwQZp8mh41aafcCwFnIDhkqi4opXYV8FGRzu4yAXr
rckt6g067lTeYcWxIIkjb2LpJqlZTnytD1ZVzgr6cMlvi7GSxyAfx6fZ6Hkdxey3/o2LMIWJJiTn
PKLauew4LitQcwrzHIhtvwfEMXqu97JLmxNEFn2Eo2OXw2laqGWInRWOg6OansI9pN5WH0TR18MO
V8OXqMzmW8vx4yXhyta+b212OOInr/qiLcPmklCTVyObn9IlT+rCE/domCmqkkwwDBrK6S4KW048
oxvQEYIOxLETkYBWFJRIuSESO+M1q1v7DlFm9zgNrvU5jB05p6tB3nlvmerJ85ytu1EqrMoIBoBI
tAq75YOfWsPR5Xk+hOxoZy8TkpkFJfrNJNyNIGdrDM85IXLU2OriBZtXcI+msN9lal2eWt6IJWpd
d3kkWHo0Yl+lzX3T+OG9N+bWYfBNc9eGY38MBovxx1udO7cX3a3uKTCsl2X6JrWVx7O7mY9zxuIS
m9zke+AgfVizVd8QsSbPyv8LXN4RIBAE2v+aC6t4qmtH3En23x8LsPeuwYfP32SDvdrXcdKZXJ0f
wjYPDr7r8YTV9tDvBZFNBwU1y6kv17vUc/UZLeWAmEi3e22KkARdDxqPawCpP7O/8DqcdqEo28tc
uEhorvLM4hQUVyEXfcrBDgvCdNPkXf1tLKf0ktVzti+UX517mc3PyO7SPU87clezLPmkz2b9m/mm
SkbV/1irsY3SeXhYgiZnrMdY6hnjeF5950bXkoNieMxYQSI/B3mvgCMTaxWETrXyt7W2t6W35d8L
b/7cADD3qUlyU67TJ9seO9bY7oNc2iyGcMr2sz+8mCib4qCseviIsN0PU5jyFg0gcxtybJOv44TW
b8gcrokW9atBAd+xT0ePMCyf+cS0Tk3vO4cRncrRhsZKgs5G/EovENzYck5TFGxdYGa3jZB5XHSb
czBD+dWlnEp0db7Z8Hz8uUWD7TqciLyW875LlbovpSUvwZBeM21bCPvQDhFJNmuijHVJpoxyUUsz
iQ/t+m1G//0rFCp4MfC8JMvqBnd8CNdEGn0Ql3WRxUMtxm9LG8hTWLMaNtsQxFsmAkhIx98Js0if
UgJiz26PrqGYeVWcqq4YRf23ZtQmQfI1uh8kQB9pZhtXSca2d6iH3ts1LX4wzceSJNYYNaybBEza
o8viiV4iiEzpbVSD08YkWqN+niDZb4ditQ80cNQM8WmODAaKGnvcFYaGjYLNTS8Qg/LGbvv5STYG
0ZpZkIGNKGQJfeYBy8zb19pikcMq8zZUDkBbXfTfGlLX0Hur7UCH+4z9sTc47GnXQgmhbo0BHZia
zWmnwL9Pc6CfVZvxthT5U6Hklgylkrt2kAsRhHL87ubT8I6iUVCi0t0X1/MDvVwbEy83JX4u8J5V
7Ttae4H4iCq9Lu8yOla1f6jKOiT+kxeZNcy5c+a2uDU1qQRD7Xi7jBXp3tRhfhnKxbk4IK4J4UaI
l/jqaPNcUPm8BQTXljIgZ3sIOX9+A99XcVdPC0XnIbc6EfxRZ88opzs2/TpTvytlPo/O+LhY3hCT
KPYgx/GnOUlnx1z/SD+aT2pnvuGTrNWOPEj5kpsh6TNoRyO/cF6qQNTfXGpRdr0lpqQZq8dBc4sq
21EHD1D70If9MyWwMgbaB2KZObB5z7vd2qobPYzBaYZRgbqfPq+1sYnrpnx0iamLylz/MLtxu98s
9xgiUT/Mym5erTLtdn2/WSSBoEycp+xL+iOUUZPr+3WwzKepaGrq6gnrL6zgJAnvRAqWpzsTCwGp
xXmBX8B7HXwYVci45lgPFh1WS+cehdW2zPvzqyaVBualYNSEA4uKaTuDwN4tMgy4xfzxOI2hH8+p
Ed5Vmc5izjdkaa1xluFcJa1Na1XafGUB70OgJnVBko4LJey6I/1D9t5trOBQ04N71ga3CNWuSwKh
Q7V7Ntwzh6Hv7C5LwVlCfbiKgIh/oTnRD/zyD1QQ39ZWr8rj1DUMXYVfBTvR1+oe0Mcud225bFkc
pMvj5CKFYvNqHx1vm3+xTNg8IE0v7NjKxukzI/ccgUAu+xMl0OOuQ8mz7RY/IE5fCfVoNui1qZw2
vvoOEk46lfu0SUV/8pIZ+BbydsceOl8juudTqJswcVTORBy6VmSjdUTtZOUPizf754zPxbfO3NYX
VsQa/8c0EmCKmMb65beCLIku7dG8yvIhb75KmnePamJtLAe5HRbYaS5wy40pVn9fbJRAVm6yO4cM
T2dVV4gQvM4MXxfuhmeDIe7F7Wu9L6wZg3FmXJN5qvlxRUK/t4s8S+HNu/73gO02oaAXx9u6NKWH
VGdW51n3bFdhbfPvm6ooPtxsQurXt/AInA3cJrljRumElVIj9wW5azA06dR6ylulXoa+E09DL5q9
tdj+SfcGh2tt2Oc8973ECUdOoxl+nKxMcOBXpq+QgA19Fa0CuK3fcR0SlrCFi8DJsvrAN9aUUuOy
sALUZUGwlezZ56KtdvWtu2IHODbT6HF6eM3R2lInNhfXvKVy1n+0Mt66XVgj6aDxcjjCEXdRbvGa
X7ex8WCjSr9poaBgeAueQjT4xbk1LPGCdsYEjjAluKGZDt27YzbuL5glf4xzRdcM0w3wl1Fm5S7t
QvNikBLwomi0vp1kk35CSvn1fpwRCRCSJMH0unzh1nLbQL3Sgt6hIghaZmg+xjDB9O6MfixqelR2
VNngrthaZBmPlCZKfdtgCYKy3maBE7PK5kjmQInIX0iMbCejOGCQpgttDjYEaavX+scBqVpsF1JE
DQcT6gKTFzs2apHeTZ2oIIUm+csvWDuiIGuKs5rc7KecoHn9omw+yhrb8lUQQKqvYcCpmrOcbrh2
8MB4zdUr6jhlF0sKKJLJpk4BsGD1rV1JsFgd9cJo+JT30hH3xOhkr+tWF6dhlcPPIa+sF4RJ3q9l
ckRiXHniNMuafZZ38wMvbvetKmyuvSp02DJKVSRIktdooPb2WjyypYfMEE6SBxWda5Xv3+Fqt599
w61etWf6u4HshgtaCOdNDXX67vue8zUJhQCyKJ2qjZ0t2MZI9dK/+EYT5rvUC4KfNgpuJGKifKg3
Z4g92vx2skwvXlFvP2YUDWcHX/tlS4VMPG/Wu0lKznZa32H+hr76Wcux+vDCIOA3yOZt3Gc4VJm0
RyPTD0PhmiouxGCsjHplQTZLgW5jWrIfkmbwpDNqufeFsC9L2M07c+qxxKjptwS14AKhnDeaYHzf
sCODsnEuPwXUj0O4bickcXkyeKqLw2XRQH/FW5OuPELp20wLSUNDwZHsxOwp98WIg2NJFCv5zsDJ
FmVVZUa8lwlJKBNp56TdBqbgB0zBxe/Gh3osz0brt9HUzNjmS72HtJR1Ms1cNQ3LSQKnG+4GAhbO
xWaC8pfdSz2mh2A0jlfV3A5S/1F03RMRfBa5spW7G92Naw/t4Q80zkkuu+8DapJHh8avxl4urBKo
XaaJ4a795U7rh+0i01j5peyOubpxEy8oL+nsXkxjOuiKflCx+jdo+3ZeKb+EVRwRuYEMgRxjaZrw
X53mrKXhkIyy86SKB4Dwoy2K6oJMo43ytGSktZUPDM6nEA4e5qOe3NvK+N6hEmmMV5XnOMoK/K5l
du2Rkocwbb+LIt1lvXuRCO+ixfLD84AjxunCA1zBYaQxyp/WAydUcLBxd4Me7p1Kso0qbmXn3qCH
PV5qhnYIHJ8P9XZY13ynzULd9uNwzgw79A5Aq9O752FO/n+wgv/CRmtdDZ0/P59knfV//pP131J3
psJVLPUhH5YbaSDEGasXI0eRP9T3/3eH67/6EVe68x9+RFOYFDTlBDmMJFEfnLVf9y4mSSxqs/Hk
Zevfco/+K3ewX+OJ//vfe86Tz+Hz376wsA7r3af6+vOf7v7jf7SfFZXrf/lvp1+8cddv+GsDexD8
gefAEcKxQsfxwBn+3sAemH+YVK+bvu3btinMa0bE3xrYHfMP13GcIPT5gtC3A0JEerRP+Z//ZPt/
OG7gmIHno8KxXZzlf//FHv7KMff/9L//rR7VQyPrgScKzuk/IbsRu/1z0k1hqDXjg66PovL0Yw9d
f89Go04zQZXcHWhNUCANE9jJLCbrdRnBehOb0QHZZu2AwJjIGlKt0qPMVz5G6H/2GFzBM5QEjfTW
8sfsjKQVlKRORMg6p68qR4ZuDhB3DX0LydxtRKCaQvysua2PXVr0d3kzMaqpwX5zXdXcupaDH2Ik
nD9gtf+2VaRXZZtlfpXIqBJqCbWOtFmSW9LI8jHkVr/RHEd3xdxcPQVtB72mtFc9hL6wftYeEp9C
UTm3eUvxYRel9nZ4N/wEXh6lF5lUZlRLHxg4IBPkxqsd96YG77sBNrLPNbzj25xb1UtnN/Cywxxy
/rgIw0TCH4Asp6vE9GRvi1vhEsqND1vpZon6yuKX0UzSx80bmUzRcll3I9/2FGws15GyvexlVKKC
9mw0MSRu7mzfp2YYzkqhPY+qSsn3VJTYKEzX5/zqGPkkd+ibs9gAjQid1kvhqvEXol7zAhS/NTEH
ls2gma2o4G3jAQTDwha0BW9I2brvK9DcFd0sXGQqlll5aPMXhEQtCTAso65Y9pO12h+uWKHZx6Yf
kmBszO9ZiHkvshsEz+DM7dPECPUwVSY65nVYSioBJryUO19VQuA/HghQFJ0VwvRmVkb5qFbWZ0dg
UxWtWUiQjztdQSJ7rt6ophifyqHWj6lH9kq0WV6PtL10hp3GNphIFCZlxHxMQrme9KV1DeTaxoIC
6OoZgd4WDeufnafrjQib7FBZ7tzsKsdprH0OaNXGmczhJAw9VQOhwvBfZRiG70rghZRDJ7460v9K
/Gtr08UWhrksSV3/6gYKrg7eaVvM3w3WekHnQOgfUstx7our1XYJamRra+WRtc3Onx7EiLHOLwGu
4rWdxQ/CEtx3yXfdFnCwP8o5bbIolJ66FUi7UBICnWNrUK48O64GFBIpM1zMxLqeh0wau5bQSQDl
0avcGAqjxW/iiJMGFG7jaoWgVbRRnReE8qgI6qLaSBR2CDDLy3XeV043vZVZbjT77moXY4bOWLk3
389+ScfqAJttc2cNa97syQjrcBBr2zVJjzDdN6E3saLN9sCMy6xw3RhVF8xUqMey3QNCBDumjfEj
4J041kSObnhIFphjtyC8OO/AuWfwY+uRbH88znLp7vXsec9V0cgkxM0uz4NW4d2Sum6LjFnPmJAW
eKK9CDIrJfRpHn4LbQPOIXoTYLghbvFqRpV5MMaQjMF23hrcdRhrSDIyar7SpFvuF/ExU713F2nt
m0Esz+GUU3bdI3k6IUnDcYZuInyrZND1gNZBMcZy8sJHfys0BjOO5iJuMYzhcJpw5cayakJY3iZc
kVZNqAEDv1H3jkfyDnJXQBfcZHIeGCGx7HbU1prMZ47zKetyfqlZID4aGDKkAx7EiC+CFSrF9p+8
pi2+KTV6M6ZhL39us44NPS+n/TYZCPh7tfg3lmcCqojcvh5nHvpns3NLtABGI6FmjaDcbXqTOWp7
YWVRgDfxRH4Cv5KnZwLsOq/Rz5ZdN184b/T74ATBY+Zkzrmos+CnWyn1yrxa/3TguJjz8KpsceYY
yseqDcTQYaxqErBue9nLbtqsaFLTcvE9QfoHivMR2Wd6BUlwMmIOGAML4UOB9RLPSbZtPy01TQZ0
nnDfKIy0mPmoB4q4FsU9N4eJ0tMp3zWxCUdY3AwSOp9A7DzMGp+d77UqyTHw5CdGzuUzQ3l41Qe3
FmiBbeGdtyo5AJAJT9dx4GE6T8srMlo0wdRDo074uJutn85jMfXYXDMKH/cKRwGaGqIX8mQjSRkZ
cpUSDNV0LQ6ZpSieZFDVH+VwDUNMl9C4eCht8f3WDPggMZ3gZBBtWu0yAHYqSDy0TW3pO8bBGVn6
WQYVkPnqjPWoo6BwpwWS2+UgbcgXex+9vvnu4dbdTcKiiFlpDR9ulG9dNTJW8yTvhiEXP8x66z+z
JXQ+gC+bg587SLuZ5JqOjW8IPqswnL4hC4ClyMEl8B2KnsFah2voonjYfB3Zsvc+arch5mYYOStm
1RtthHsy/VGsxPbcIZTFjrGZevmFvYNP0KBoXIWD2L6slp4VMCS17BXU+L5sffV79Q3zFplj89w5
i7MzTblSN6OuKhtdUce0pkGIXcVab3VaN59e725T1PtSf4N4s80kJAoy2XhJEi8UDsyaMSGDWlrf
/4kJQeD+9F3rYR6La6gFst9hX21j80QFk3jLwhHwwkRSiK0fZW3mry9b0bU/ECBhwrhu+ociJAmT
iLxyxqlDnVhU4K1qo3IKOr5C57WNtyANdp2wlh2qr+1G8RiIyCgXSsVavztMmZvfG8vqf8s9FNF+
t5roThpLRWnoq8+CZvaTmLflrAeQssbJoPmHDREeu31i8KejxxnlxSXJ41YNuXFvz8iBkZiPRcKi
3v5aXS0TcFUrqX1ijKNBF9mt58urECsr74SQ5pMoqHSOZ2JBTulWO3jQmzYFrES4yi61Od2u6TYQ
dkOr94zc05NFzfGhD1r7BPZfHj0UjDdS+D6an4oPsjZTc9kZolluQStaO05tjbM9415byBGvx5+5
u+IgFtMYIxZQ9y6etBcXMCJgjLL079neEB1NdWDFSvbbwek9gHQvyIzvpmWIt7FgTQasJAuutnUR
b2XonFQXTmcuGP/omYa7JX22YAHG4LfcenktazxprnXBzTjsczKsWPYywLAxkN/XfDC+thoiNnLM
xTjk8ITE55CTjtFEOsnqk+3qlcV257U57LpLaEaEP9ZGnGItj401Vju31s1dQxrHvc7Q2Dc9XTbI
dHBj2OuyE2677avRKm/JFm4OOCEg4XGVX+BOgWd7I09cBGmKeAkxJ05+rbao3HWPSrfdjw12YgKw
wktQ4X1CTzUTQoz0PG7bnrgWy+N5Y4eskZcre/K6pwln1gfF2eLOn9Lx5DLCxTwN4VMTbDV45jh6
D3R2b+QtlDnWmCHMgdLAVO5nq3HPpI/qjzBM9XpT9viDjxIGB0VD09SPBY6j+g31Qv6KY6vr9w1S
pd8Z5raDhY3yaDbrOiW51ZbpYRqs0kSSEuZw566eXm0PN0sapmyBOCFgH7d5bIFb7MV7mEVLcoLT
llwqtt/J/FipoeXoY8yHkMOkUe/crVXH2bXVZSILLC4bDIaRERjmcTKt/rxWQ/CMG6R8kjnJSl1l
jTFDcnbqAIRvwwZXQmQNnYOksQ2m1zbtptMCnLbPpHeNeB5k/khpQteREzG4bRT6hrj+FtVDOufO
A0kPHIx06qbZxZ1mLoVZLpiskHUCkiw1ogKYNa4wCkSwv4+6Q5UUDEQh5L0Yk5HAjafC7IgpAubr
jtxMROJKcFAHhcHwA9uskr88NxX2jje3x+IeZsMCHGOGiEntdUJoJ2fvdWx7741bHXuQQUYArNHI
BZn2kMim0V9GcgI++2HAa6NXJx5rq3MZv3T/1WhF2h5c4B7nmiLXx3dBLMfySUx1S3SDtmHXs7By
31EVzacc0Pm2E1dOIAuM+5kn9AyL56BDmbI9iroMV2fRiQ/cHIOE97AMFPtyS49EV9fmAxqQ3nzq
NCrIsGh4DMUwHVLojhsq9rSNFpwI6qlIiTFyNoQWYdlk30qw+pRyxdp/3vCevORXag24mD7sjsGW
5BHqBSMwTwwHuvdiQy5Gwxxc9i+EJkCZ9EtbvYee4z6tQ2O86XQrd7JWiPezfth1rtfzKcdskyjH
X9+0qtUF/yEMPjgnrivRqURVjhlPfDQua7+l+X50XefDzIPwbSvr9GA5/fVK1qX/lDU2waIofNY2
AnuVBwLq1i4u/QZh/+htFKmGbvFsge2fGCPkyfOs9NSrAcOCIZYxESBCyEmRi1KG4dzXKR6zEKcY
YtoqfeztuX9egevJLB4Ul9zq48VGHvO+tFtzUg7PRlxYU4D0ykbzBleFFrolugyd9diPt9JtZyxz
MKn4q7P22HSkgCINcSkzv55qEYOFe8sRnzItA9M896NrM86vUhDi4aBXKPDeXByWr3O9LsVt2Y4b
ZkyPac8U+luGqux3MA/rSehu/pEaFrMbMQD3BkvRJ9LYGszZ86rE0RaRP9JqxfPUVOGc0PjLkVJx
PXySvUhMp+Nu6a5RPfenSQqRGTtgrDClWOvf1kDjOc3ZKm9XPU2fXmnZj0VlLUTFWoG79+tifoeG
ECgouCVQYZX6Pk+bVN23ExmP8WRMBsrTalkPBDx4kW2E+Z0gYD8JiqW+Ce1M7Uu59UfiLrdkbsT2
QDBCf3EXQqFMzanleNfl+S/AzX9l7OraDPivsav/+Pfqq/+3h0/9+fPrf4ewrt/3VwgLX+sfoenD
zJuWb1nONRpz/uoHcC7L+oNp3guEMIVn8Rn+XxCWJf5ggxZgWIFjea59rTT9G4RleX/4oWdiPXND
yyX6LPj/gbD+81hvIjH/yU1hcJc3mMv6G+Qrd0ie8Py6P31msrnArSSN6cFT4mSzrQLxIzopckK3
socGHRi6WOf4Dy/b35C1f0TS/lIQ8n+YOvg1/gnBRaBkN7NY+5uiNUkvQFiCg4FrPFT1GTUSswK7
G0DZznDW4RJ4ZHt0bk/K1Tb+6gr7tXLlXToW8NyT9ekKblbLQCopelZbCeG5x+L9PI/uEhf5+loN
axMvW1EiaSiebJE1T5ZL4WaqzJtqlB+gya/OIk+bKu5QpJ3ySrlQxno+1lWfHZU2vN0WNMOOuTmj
nHP78oL0BO6RFP+TtTPrbRvp/vQX+vMF9wUYzIUkSra8JXbsxLkhnKW57zs//Tx09ztwqkVxIMxN
A1HSRbKqTi3n/JbJ/1SONYjy3EU5/EuZtvdWGlvI5gXDBr8PCeSU/FpKJNJMnOe04nbw4sZV4bln
ifw04suyyTv+M/bNmqPEafVieldIXiOmgcNMOXRHJ4Lo16HAB+eCskCoPno2wnAOV6LC0XYm1L4W
JZLQK27HAoGVzLrOZ9a5PoDxq+tDZ/VvatEZAE/b60IB/thWnMWMbd9TbAc6A2M+68l/+kW8i/XA
3BT1rcM11kXMxodv0LX8jD7oVKIUl+jmF0tB/rizus9laV2fn0yn1Vb5XEGNEq0hGdqk0x1Hr/+E
jcIN+vwgloz4nmSGvOn0DsV8GFboq5stRRV4KiFlN1JVzcZoyisYofuw8J+i2e/QUX+2IG8OE5y3
Dcjcb1pOjYnUgXH0g7+DofXLaUVIkwT0CfoU7y7IXMaUNZFnlFEWwd/ICZWjFvUPuIQekNp5DMF6
Q497sZzktTPlFzNutk4a7GJMJAurTrb4BMzKVmWyo1wDw8RRbh2t3jpW/khVZkMiYk2Q+GQ9hPcU
tDKDrECaxAKK2raYDgCYQD1w77XBI5Q57r+D/7MymDx2/iXRoqepqrutF/jyfITaVnlxm+dKv5HM
NX+7k9KdvI4gpNoUSj80oP+OXVpsWrC7Bpcxrl0rM2phVET5ZarGJiBlMgz6WNyWSXlbN1wvSnNq
dkanggO1smYbyCagJF05UEpgVw9CD7xd+uSnNfcfOXjw/AaZBQTRfAhAmoGBrpWEr+jOPClqfZVH
1u/zb8uG8m8GnmyIGswjdk+UlfPqaCi/B5QtdP+3Ay4y5mhpoOVIPm2lW5S5d0+s2qIQs8FqGKZh
Wx6VvL9WkYw0y5Qu8g+dakNcNW56GZE+bquOseaEsRQgogK5R80vGxK0zZGcf9JH+yZC9pvTKHex
useUO8SbrBoH6Tn2SUaOET4cBshF87FFIYS0dYObcgiRGk2eZpP48reobIGRVd0PJ4eGnGIIsjUs
O12RMF5ajEStctMYJdMb7eLY9N1r8a6iEToFC0hLIt/w37qwusqb/At6Js+cP4etrcPwUQPAq0Db
tuw3Lqe4ZtcgakhaHPlHA960edMP4U9IoY/9WJBNm7NChSK5dSqv2H++D+KpwRU2jcmuyz7QtfJo
FeXeN/L7WJ9BNQCANfNLFfgPUzztJ/lYqu3BM9GqQzw57JpjSxKhNaSHyi6vMITbDlH5KpHUKiQ8
sIveJd96pcvDW5tzfavC29GInjAykFcm5Xvt7dR7C6t/lkkJjtdOST5aczP0vKDkqfbt1BSAT+Kw
u3d6MCX+OMCzG1rsb3oIRybCUI1HDjNp++ZABtTEA9qGsAYsx7bqFnUmaALYu24MD6JY5qUaajgJ
4JwE0LrqPSPF8qJ5yvOYa98dpc03fZwc2jp8k2s8IHyneswC+Y2EUg65Z7yxU27OfdY9F/Aoz4f9
aZdE4n5evD6UqL0ybiixKMURJNTWzMIb7BGPqen87gxwTFl7H1ffGM8bY9L2etWgQGLusyRbc2Vf
OsOpwpaQ2aADVebsMc4TeQtVNN2yGgM+UurgU8GhwwGovis0VJKqXH6MNf0n9OlmG7YW9S1Hq2Yk
8gy48XfJaBDT7S80syDOG0q7aeDt4aujtIj7VYwTJuTprpiaz+gD+vtQbW4s0A4A/G/SpLvRpQxy
XxaAQwts7ODt0kFYRgXO38cH5BuA8KlvE0J2HOMA75cp0haKNNU7UuNwompIg2xZCSg3+TEnvYjU
dPXd8LB5Lw3vEzx7faPl0n2XNc9xYn0NtPg1CbNb286v9CS/TX3tqgh8d+jNal8G+uv5EVaX1lth
l7PkurfNTm2P8mxUUPvll7rTyx0ezmx6mkyyBkrdXqsgQ0ttg/5mn6kuyHN/x1Yd720OKtsm1t8c
8KS7sNBx/vJ8oEJNc6zYPzfVwMH5/LvqCwcEUeaawqtfdtSuj7LW3zbp49Ddk6z/pGvJTZ62D/EY
u45Z3appiUuIFEDpjQ8t91P0LPEP4VyDKrMGLBOpuzyY/qpG46c1NY8IUd/kWX1VIgSV2/IWteWr
Chx1ovt8qXeMVNTP0vgQ599H07wuya9tR6t6jE3rhsL7Jy/NXEn9nJi3LadXGjQKhKatvW+yegWJ
e/7rl0bq3cfhYyzCPafG0LEHS45+0MrCfEJN0ncbVOSuFbuytp6NzGQuIwKaQyRmPso7CSrILO3w
FoIcvdKjCaAeGEi3plYCN8dOXUXtYMDoAKzrEeXalZedA/TEiikKxEujTSaFPeYYpbGhIgsy+tdI
Lo53dZxbL34C0jmfY07WWoviOrcsH2Yvkhj+I/pGab0JjCD8ZIdR+9SntrSdcKC9czqqBJQQG3AK
WronmwqAvF454pjzmnbqlYVr64iQXygZTn4kj9vsJh1SFcx28wqJFwW0GBh5LSioeXN6Ruw+72Hl
ZfbGbI14k/rlbTSFj5QgHoxpesPEw4fky1G6SMBbDYgKo97podus6w7I5qhxk8RKALKp8gbNDO40
FmLPZQz/rlbC19bxPzVA0bYIa+sUb+P4SlNLFco6VhtJwF+UaDtRLgbuVzQNkN8xejQ8zoHzQRIf
2XwXxGRoxuTVroJPYa8cCsqJd54eMH19vIoy14RAJlEwl8FCmzrEcmT63Kqbz/lyNhzqzvzaxA1H
bAv+Pkq3DSSPpHdxxtP2K5NkYe0RMVZKGZstN9riiDYPXVVwvajrnvRqn0LDJavob33EWrY+pGW3
QRcTXlRdgFFFszOn0OFCOf4aj9VLqBsv/ew0P5EB7fzYvIZmEOxGPL1359/1feKemh3C0QVUPqSj
qEiOcWx/BZ78vRnod9TjX/TKeMvV4JPlmF9V1fqaqsEDMinNIckrlkQTEsKUARYp1fBTDcpijMLH
lZdaWhCFc4nG2hoMVkaKo1TCBwVq5XxeUpsnD+fLQDL7F0OFr6EWo+EGCtKGYZT1V0kpHdEhC6yD
h9funI01ILd6U3ioWs9fCafFDhOODmo3Woi0yAVX2qknzktnAyIaKboE5SCOT8M1cCW01c0HrIao
yTsNwoamIbvQwrrtkAz6QwCwZS8BSSK3IOeAgCHqr/Tc0vokHCwUmKAgv5XumOkxUv0UZAsLCSgf
jHH7repy1yTK20zfaw3y8krweeW5JNlOLjLCdgtzRFbUhEqEF8LVovAjp3NOLLRvAs8G1SJDgMBA
wLB28UDJP/Ke69oDD4qpmZYZ9mZwhptJY0uDdbnySgt3O3n2xfqwrzD4Rl8qynC0uu5ZixJMiJpu
3OTx8MlDt28TU59Dyy77TUH2JmOloOb2pJML2EY6tH+tkSIXZWAYmsg/SFX0ZtrSirfsu5nNiagj
IfnHuzE/5aKVhvbYBmCgyOn43z0OyxCxFKRwurxGpqhUNrCe9mHY3cSkyhoSbTFX4wqK87ZTNApe
dlfsx67Ffddu+s+Nb4Y7MDiPRqe5kxm9Whb3O3wGUFhrVqCdS5u1PI//h071UGK0nMZuZ/T4s4FT
gFtHYA0a+EpFlb4qcfO999kf9FE/6nrzZpCIZC9BFAhA1H1qIm4aws/RW0vb40hPcXYgDLKB5BLq
emsxOg/xqe4VtjwYKFMg9UZ7VBU0/x05ulNKxIFDOfullS06ibn/gDz0c5FML7aeQ8Bms7MAHG70
lLcrNePLZLNdlR5wJA5jbb+TCrX5W/bn/3fu/y78CRsl/6v5X3PLP/NirOAiNv/7zz8CwvznwTNc
9I8/zO4nzfi5/V2Nj79rXEr+i9ec/+X/61/+Azb9MhYAUH/mbdbMrZHxzv7AoToE/nLy/9NbHNbN
27//l7/z/pb1HxvgKtKLti7b6jtA9e+8vyn/x0YZBnEvy1EcB8zV/837a9Z/ZFQnIdTbNvIDxgw4
/S90VfsPKFfVdBzD1h1T5q/+++mf/p4m56CrxonJZNlgE/+c8go4/RiHOBPAf4f6DrcqvwQmkJvN
9Ye++OeBHzP681YrzlYeIC5UJgysIfZ4gCKlL22cH/NJX3EXXmpaWGeaXNPjCJagm4QwCGS/mkuL
k/n3RGa2+b/zEy++0DPiYhDjBtLnbW66toknsu7chFp5b6vTSvOnTgFzvwhRPKIyYAedb7pGdTU4
HuW4dueV421YWvvzPb/0AfPvH1YzZNjq2GupUFQyWv9F4aII/Fb37UrzS70///6heV+XSn0aUmii
E0gNQJjGDi54urLXL728eEjqagkcBNMGeESCsWJ+Xards52TujvfO/OafmpeCicdSNzW2KFoOxsW
3yBx+DUO45us5HMapLRjJVzJ+53aqOdxFs4sMAsVGKWMwoAkkJxI2zTrv3VTc4D+uwFVDGOmS1YC
YumbhGC21KotKVEgqKo4yjHPRp9EALfppNvJampcg2lGhOB8/ymnDmOWzTL05/jXfmB29tAabl0B
qErKq2TYo6u7b/K7Lr9HHK2N7H087C1JXQmZ0zPOdIR4z3tSMWnBE/2+I3FaDXepXq4sUydT2PPn
zH36YTonyF4lkzpfT9Tk0OjS9eAUBx2TlVaPr4Y0eyq95sowquuqan6f78Kl7xGWAC9qB6/ycr5H
yX5F3AHDtPx0WdNC7McJEg3KvDQ22rAzUt3ta2/l6Hk6Ms13CsSHjpr0wqxVOTLcUeesBsRtPHAO
6q8nxfdXHnE6ZlCL/nMsWqxxPC3IdDec3vr8ETsPcEb1DiulLRcAWN7myiQ+/S0Ic/75oLAOEyMa
6J5Ayr7rNlW/skABp/t+yShohhCPOK0BWpVUrnFN3G6cBIGErl2rRZ2ePZouxB96vphn1xnLew4y
Zu6jgIrySscsNS6E2jgB4+N+obuRJf1I0fnbKX6iX13ULboQaq1OpkUzRh1kupntEt+rvtZFZq5U
JJdeXYiqbmwtpUXnwJULpFqR9Ng75lSszMylxoW4CgpOyymKggiW9DelReXS9ldumQuTXp8f+SGu
2mGSvdBEYV+BjB7o1aFEiVCx7nuEj7habsAhXLRNaLqwt2K3V0IBLumhlPRSVIXg/Vv0A7gogOUw
KdugkZOtrERzt/97n9V0MZZRdXamIDDcyI6HLUIgr30pXePgGaK5oK9cOZeGRYhjo5cRlpILToKa
BR2+93etKXcrsbCwSOhCFHf+4KF77nNpLpwXCdNgtLLvAsdY2XkW3l20Ykf80ep0S9LdHMVjKewe
dL9c6ZaFNxdZadhUlx68DwMLmnAvI4SWxvojSjc/L4rjd5TJhxlbFTklVZOhrRLwNFKfotxG8W93
WetCHNsjjAQfGT03ap3abRNUQ8vJ3J9v/PRJCSbhn8FmIMylBGbJhOlbFFJ9zTM8PFwGJD0pTjjm
jQcdtrjCohDAy/lHnh5n0xGiLtACKcKkzHBVRb4OGusqX93GlpoWYowsO8rZMgPhoBtRJN3Xwv/n
Or94C1pqWoisrsNw0IdHgqiwjABEClrInvx45XC81LoQWuYYlV4iYy1DJQOygb1vtcsuh+bM+fy4
nE49m2E+n4UjlCNtzqCx3K/sX6eXNHOG9n1sWvHaUKZkaLhtrwCwtCOo5pZU/1UU4D4g32krlfeF
3rGFfRJLtE4uIp5TR+NrmjmQhHT3/GRc+gQhuFQzbUcPtomLhh10Pvse6y14qhHH9aRZibGl1xdi
DLJcZgwtjMkyctSDByEG0RSw6ee/YKn1+fcPiw+ebiY0lhraiTc8KpHuVmn17XzTyhw3/96zTFsI
VQnYTKmNg07dhDub9FXKI9fTPmtSiQXUC6pvu6Hcx1m9s2TpxsY87fxzlz5JCONEj9H8CfHLDUvj
Rk+M+w7BrPNNn94JTFsIY8QzWoksCcIJQMxhCwBxbIA09s6v8+0vvboQyKOWOl0u9zqyK36wsbvu
YGjt20VtW0Ikq7IZlCY69K6scwEwIrScpXQNv3b61AVT8M9pVEPpK3Iy5yiwl1cj2AQVvQgnb69K
KCLM3s/cc3fnv2Mh5iwhnFN9UCYnYgzQb7qH8wKOBlrNYD6iN7ty2FoYZksIayXS9MKJq8Gd1NF0
Q3McttATk6/JkNiXRbUlRLVZjXgGFMXg9pr9MzH0J/BKK4fr05uyac2T60NIV+j7wzTDs17FEwLq
p7KPmK0w/T5bQ7TvK/nL+YFYmKyWEN5wLuHpdvngei0Gl7VK8XpYGeN5Tp5YOSwhhGNvsKHRFlC2
YfzG+IQNXCrhEm0UA9kY0CRp1O2ttRX2JNKHpIUlhDU0y6msfDizqip9aVE2t+qDCuu2w7AHdoem
TPdkujcm9FkMj4fKhCTnX7Z3W0LIR36Ft2dRjS7Cp98yZPwUVNIuGiBTiHg0Zv3EnudYDIZrh7bk
sDXBjK7sHAtxaAohj/WCV3vMY9c0Ed6GiwJhHBoRhngY3q1d/RfmsikEu4a4FGoxzLEplqDn5G5m
fEN+EaFXFXG6fCUYF1YvU4h3X4o7HVsk7OOU8SpvrWMUqggWhN8lL3VTWH9QQuKVtWUhakwh8KPY
yLD4arABLJpvKVIa8KnClYvKUtvz7x8iPymnAN7tvG6NUDhlz7mewjhaicml8RbCPUCvIUNjbnC7
zoK8aNyYXo7ykuma8sp8fYf/ngj7d3TKh/dnDiFYWGU8AkDIUAc7aB9XRoZiJMSpty56xBX9tYP5
anyTsZEaWRSygDqiXx1z0owpPkM6/jApd1a8oW6QrXj/N2Vv3LcsGlJgHG2o8poa7obmcZaTm1UZ
Lws2YQ0pEboi85WOpDSyLwbb0RQkK0vEUlLVFNYItPUsqGQpJxpVerbkvwzj1sagMDZe1Pw79jYJ
6zsL0/kPWVh7DWHV0KmzNsilshjaPmKM6TbPf3TgUXNUB7yRFBkI0PWld2FWGcIqEmgmRgJqPLij
9NWRpeum6rbVBJ1YwlqB8ZXKCrW5O+x8ZQxBTBWNuGACQHRdZnsVDZfz37wQOIawzPixQSYnpINR
DcTFC6mBJMnTldVlqXFhdeF4rduGg/4Iem1/RUOjYE2CCMRlby4sJ30DJdvXwsHV1A5oqJ+9ldn4
+bK2heUkUMugL2XGZtC7L5hGHnpTejzf9DvM6USozxytj0uV08oa/pTR3+MOHA8VdDZd7KreR34e
Y+ZYPmnbBuDHOL4MVFPT5rOkPJ1/gaVZLpwwYE7XVqDX6NDo4MRbYLWalu0Vp8cnId73cJ3UBmsR
ZVyJqqV5LiwPyNYUjcFdDuPy8RHe+5fKCTFErq6dSV7BXSzNM2GVqBLg1JgKD25gVs4+9qvg2ONy
sTvfYQuti3lyC5GOCOcAPJNRNaV0xDV0RI/usl1RF5YBK44krUDA14WRX+ASW8LpctLw6vy7Lwy2
mCmPzEFJkWkfsNwZt+kY7tCJ3vbVNwm5WNsg01kfVle0hYF+x+9+2MMaTWmxRTYMF02QfR/UW7kY
HmXOFpWGrN/571kaCyHoaxzI5WqitzRk4kMtu8Oo7ctlTc+P/PD6khqx1ss46Sph/YhX4I9U6S/L
w4j58sIe6kZpQDMi/39QDH+P0ubusrcWotnEG7RFt3p0fXWWwUfWtL80A6YLkesPqm/Boh5dqy0k
V4+hvnWG9Pv8iy+cPMWkeCxXoxnn1cQF1ttFTbkzzJf5qjHf2Fqjcoto5Wi4MC3F9LhnYQ3dqRr7
RJ/8Mkcf25QSaZ7+MJXlyhK3MCvFNHmAOhyWmxMJhjR/naLpCo39lQBealrYn8cpGmRnQrASSuqn
Osq+IjG+drhaGAKRsZvIuOBmEwubKSlHX/uRe8iuV9b9GN3VOefG9E7r73r8E2ECRE89PhUctayp
u2ryX5zARlis5+fCHL0ntkQxma5NGn7H6M+5Uzg++eDRIHrsEJZxzze/1Ifz7x8iG9F+G28bCaQf
4hh6Zj7VerFyCHmH4Z96dWE319PCtFmS1FkMFeMmfZ930maAa6J7GI/UCerVcxfKyQtHdxDv25TD
5Mjv2I/eoQEyd6k+TStDuvSlwmrQNUg0GB2rQVmqx07zHn3H3F3WicJiEExAQtCPHV1jwqKk6o5m
o6+89VKECts3HB8bBVmQ9oWvvdXMLCmSfgQ9DsB67KxsHAtTTORdmiHpWCs02QjhbEyeecSXFwRu
oD9f1D0iVRKwpo6RdaG6RjHgxyV/RgLvst1D5EaOYVWEss70tWY/O44ekjtaGLpe9uLzoHwIjij3
S8rp6uiOeYgpiYpRS/N4vumlPp9//9C02dhhLqc0jab4t1Afnuqg+9KlzsqqsTDZ39HDH5oPA1hg
qkHoITmLEj/paMtuv1726kJYd3INO2JElwjDjp9oCr3mifXN6upf55tfmPEiwc5xzBl7QWWj8trP
WmwkG5OCgKIEr7bZuOefsdQ9QsAmsqJnqperLhSSXWPWxzSSVla9efM5sei9w58/9Lxpxyh8mdOI
HyduTSFWiVmloIED+Y5FwdDttahamEEi9UutxkSqczLeUpe+6Im5G/GHmPK13P3Cd/yLW4XzozyR
6XZlMhZFYz/10yN65DtVvrYRRL9oHEROFFS7YcThhRNa0DzGA3ovufPtsqaF2PXNtkPvg2SxFiS3
iaN8gs280vTCxUEk6UR6ONZ1yFtzStgYY/ImpRnnsvrg4fI1O9mU01WR5tfnP2QhHt41RT5MqAq/
RtSlo8kNIzzrkMAbrlHgCvcj1krXRh9lKzGx9FVCWEOB7uzEqlhK0ZLdSm06HjSMQhEVq+q7wq4b
DD16Zzuo/XclKY2VJXbp64RdeRgRQrR8btyZqfy00Q4HPb9tVO2AhMHbZR0oBLueGn3RzNcAAy50
aDtYHdZu6pU/W9X7ef4RS7Eo7NKD7uAS4VBqt/0OvgL5ok1EHR85+JVjgH16VRGB3jWMEjlnvUW/
D7FRbW/js5eHB6+eOe4oUkT1yixY+BKRXqLBsjaxXKZkl3i3Y2eiYwY4sGFyn++ppQ+Zl5sPs7lP
TFTbnIAze/LUjt8GBKUGCedcHIKjQXkui5XnLKzwIgKcI0ftWZo/uVlsKZ/8QJ+e5QSJuvNfsdT6
3HsfvgLT90zWkBlwEX2r850fJMODUXLMWXn7uTdObCLy/NwP7Y+YXlqNTf0d/a9PSZ8e0fy6bfDD
GNtu347hykK2NNhCyGNFn0I7peqgys0Bq5f9fCTG3X1l0i41L8R2FhiygnDY6ELygRoTJcGdHSHb
UyNHfNntUgSAI1hkJshPkF/P46dKbx7RxY1XjsVLgywEtWXFg4KsJBusl3o3To9qeJoVF6FXDRHg
3cqe7hcJhYEkQFov8KHtNlipXTI9MY74c/ogT11LnsNlCkujcoMq5/N8cTzf9kLZAenTPxuvI1sb
k5G5qVv5fYV0ndq8YP8dJfhOVQ+4DRhT+7aaODs9h0CO/fm0QYLpOiJs6mrx8LtS+r1s5a+9ma4x
CE5HmuGIkRxhPmwbfE1t49jnxX/V6Vefgji+jb8oJpzvs9Ob3DvP6GM4N22LfSMixy4SCC+ygzN5
7GyrQt6WNZJX559xerYi3v9nRwWS03RBzIRSS6zO08BB+FQJsgtbV/9sPZpVwzqD5dSwyxvZbj/H
2tpBc6lzhO0Z1G/FQZbUflTnR1xeX6RKug8wxyvlbne+b5YmkRDJNRDrHJVJYBXyeGVH1c7M5a2O
0tZFzYtouB6/2zG1mKOqXGxLp0XTvYPeO65sNgsdJCLiTDTxYXJyAJykJkBpeMS3rsKK1/d3jT5c
nf+GpYcIUd3EWj9oICzcqoVpgra03+M0JOFbRnn9/CMWZqg9P/rDpuYnmBRnGaNQmtGPuZbjxOVF
CCzDFqIYzoQdOiVvn2G+p+bd1cBAJ7a0cgRfevP59w9vrsTZmOdWTw2llV+xib0Cp3Phmwthi6vd
YEWZwvkX510nw1nZ8LZt5Owv63MhbnOvDlt7xIrCkrBWItNz0+HfdFnbQuBK+JVpSmiwvaMSUnfB
E74Xz+ebXliVbSFgPUgRgNiZInmD37JVKnco+5EPHBCmLvC6ufIlZWVWzlPk30ctKMh/jm0+SlZT
OPgup4Z0UCMLibXuqpT8C5sXtmJEZwenClj6e30o7vEH767rUL8Ku7BfWZoXIldEvgWTFik6bCc3
ipHf12Uc4JESLKLP5F6/nh+OhfkvIt+420hlgA+AO4+EjKEx1pIr/bPU9DwsH0JrCKjzl5XGxUYb
UDCr2mun0VcWzqW2hbC1I82keMIELYB6NGF945jGSqef1HLggPAnzE39nyIea9Sd5pyp9YCQI1om
hvs/aHWVyLZTUvTa5tHHdF1HXBPjRahP+Lhs8ICQEFXSVegtrY/TSot/K25fldQmh5IiWIUvQOzf
V0yPdKXEszS/hVAqCnIskk4H47j3SVe9mwTfubZbaX3pNCiiyVSvMytgnp3rJ39V5hsCcTehYhzG
ztmMFCmozHMiLOzpspVYhJdhbZwViZZ27uT8KErzczPFXy6a4yKmrFcowXNNKdy+bG77Tt9buIBf
1rSw8SVImraxMgAhyeLbotTIg5sv55teGF0RNyZ1OIN4A/lvOZBebEn7xekPkR6rfzrf/kIImUII
BVYjS3k9Fa5n1cCoPBst9rBfY4EvtS5sfmg3+Qjq0DGlnKb7yfN3sh1fRmg1RLRoqmJFjXMLfpxQ
sPrO3iU43l7UKyIyFPxLUTYyCwvKstXP3u/QA811e/xH4nmRF7IwqiK10bf0oUMc0QDxNt63Kge+
Fo+Z0L5sUEXQRok8HZI9CJX4koRiYIpkJUaAa0IyC/uRCNdTE09WvJRAQpLQe3Ty7qsNviJG/StN
Kueie7/xro73YduoLa/MAUoX7tQ3oezi8qVi/ZjG0mVHehFb541OmNW4BroKRtkJHtB7fzSxqDeQ
zbtoDomAutyJatRtK3yEyjjZtKO0xcbsy2VtC4eOEQ0jRY15+07T9xg7vGRR+f180wujK2LiJpwL
wqFEcmpykBYu5EMc/RqK30VVr63w88Z04kBmCKtlKvkhMlhO59pU09VR3Q3SL6CNsf001+CdMCK1
ahzsXNoC/WS/3XuBg/GAhl+a5hzJlW+GPHusuB35VnuNb5XpV9dNcxcGyrPD/+WgMZMouF0a2hen
1XeFUbtZfqS0WnrKr8ZDfDLEKQSPZhIbdpaBBp1uwIK5gfPpfB8uLHuGcObxKgOHU+xv3Cqz9F1P
7YPKt7qmIba0JRvzYz/ERhn6ZpOa0EVkrzxYIKThaDn1AQWByEa7bdiXcKo0qV7Z3ZYWK2ER58yD
QC1Jdhdnnlsg+m/Iqlx3ev7X+c5amnDCDWb0C8PO7Bj3O0Q2N1rp3xsZ8P/UzvfJYKzM6qUREa4y
uhyXY1NB9w4wt9ngmXxXGWv1m4X++ReILcWgAxsaA5hu7JpWvJNm4VCj35/vn6XmhYt7HnqTFbWo
mTlB96lrmy2yQzdqu5aJXugZEbim1JY16B5CLYHTIkHoO7891Mjc8+++1Pj8TR9maoQ+AyqNvLvc
+temU1yZmrFyMF2YNiLhGz/pOtZiJE5qLfpRTs+DEmDcEqVbXD7s3fnXX1DpMETsmp6UTZt2BTq3
XYzHbfgcsk+rvcX60j233nCP4dUPbCUSy9sOrfft/GOXRlyIiHhSBxA7Edo5hvKAORMOSsGXPnNW
DjdLPSfEQleqUdEXQBXVRL1L42Ajh/VO534irQGDlp4gXEnC0OxkLWROFY35lIThX1hi7jS6jdxW
sXJBm7e6E7uIiGzTJ8tU0xp6J+lW5G5ny7TIdtswu7c512tZcddiKb+yBC7MYxHjZsDZ9U3P4mG+
fF97wyEKLwxvkQbes5gbXB6ZYkao3GDAiEHp5OV72SnLX+fn08JwiFA3xlvGv5u3H7zuRZrka9OT
riY1uS/ltUBfeoQQ6EFnjKphotVhWd5rO6k7C5NuLJs21eR8Pv8VC1Ehui9AxCuGERgEWsPxrkiQ
8h/Lm6S03PPNLw2xsMv1ox1FddSbLgIYiH9W8ecmUS+s14h2BH48JG2X0z1mUN8pVdWh/r2GqV/q
FyGcA9mAtdHy4pj17TyMt7exZT6EaJ+uRNpSzwjRbIWoOU9YWWHM3W7Rt7g30vyyg5IITGtaw0x9
rC5dqc9vvUlyY2tNKHShW0RMGv7hHsIljeF6kWRsaoSkNmMb3Poy7ifnZ8zCCiRC0xoM0jEQpF/q
YyLvqNt7kfFJRf06Tx/VKr1s2otC/SZiIqOu9QaZUi/ZqHcNzuAderHnv2Gpl+bfP2zQeMOqcd/R
S/ZY6J/BNuB5N4bjsQvS4rLdTESqeX1tB9isoXOBwOlGws3F97VDVzZfLvsEIXBtRcq6IUbXCv/W
OyOJj/Fk7Rzm0mXNC5uxDFE3T9POdNM2PwyqjnuXfSVP8cpmvHTEEOXepRAWPBQBoisurp1K4lYy
esjXmOHvdFS+T1Z/nxAUsazsZjEYmO15sPLshSS8iGTz/aBtojlERr3ZG4OcQCyIXtvM/KGZ3n0W
D2sq5nOq/cReLSLZBkmxaoz/ZnLEC0a1XFSU3EPF4+swvWrSi9Jkwcp8XvgkEdSmQCYJmwQrbV9v
0+2Erva2CpvCRUU93laojm6RU1hL+y1seiK4zbAbGdttZl4r9dOX3quyB9xMCxdryTdZ9i8DqTLI
f8You+ogGxLaahhwP2Jl7cZSehF7EdXbP5tWBqA6BKjpYuz6ALF26zXF1fm4Wdg1RFRbjSc7J/PW
dHVOmZ3quwAjd5c1LUS8TME0tCcGucVb/Apvbh3NcWltCi2NqhDw+aA2aj0FSG5OwXa+bwVD+piH
9iEek5W+WXqEsGUboz16XRWa7jtkwOoOHSmKsAGLVVb5mmXKwtL+nj34sLQrM4Hayzgvmb7/PMBF
3NowKKoxVFYOxQsPECFrXW4NklowDJmJFRX+pBLljmj8OYaS8/P8SC89Yt56P3xDkKMWEujSvPkV
3W4apfROb2pvW+tkg84/YmGeikKlRa4MkOMZCyUajb1HcvMBnVXjx2WtC7HrtZ3et2gluXjoZls5
vcUye7yw/4Xg9cYhGGpEot04937q1vQwhMEx7S+jUxgiRK1Qsww/aW6hWMoNm16OMwRdjG4lBJa6
XYjhQZcsGQ91EjKaHiq7CMfKYkvh1N+f7/ilmSNEcVnoJa8PTd2BwFr40W5A30FJ9ZX08dLrCxFs
YvHHNkPfs9fgVovo4bY3xzUriaWXF07cqpqDzC6Yk2jdm9ss0ttdWZUYHI3emnbU6UfoIjytyHhC
oyBLj978bWCPD6UnH1OKzOe7/3T/6CJALU59a6yMed5rQfng1In83MR98HRZ60JKLIKg6CQxU3PS
+p95LF3biXbRjogy9J8rTiQlnIgyhIVx4cm3SYiaoIFS28rxZKlb5tH4sJ5ZQ2H5Ov6/roG4E5st
upa9Ob2e75XTpyxdlBZFyLJrhpwh1UJM0YqxOVLN+zKa9vXExccwx8ewlx+jLPNWBnlpDgkxLFWZ
amEfwhULZ4M8So+21R4krd2d/56lzhJCOOlDqX93TkCeI2TzauS91XbtyssvtS5EcD/4Ve0UZLVN
E9C4PqnAk33vwnEWAlhPJi/O/Dln6+v+roz934YjXTb5RTBaNJjBZA7kErwRc2+knb0xW7kQLAyo
CEQLJKP9ewa1TrqXPOvRbtVDqnkXXWV1UZEtGRxf8lTevOqaO0UqdNTByt/4UauXdbsIQCt9DVPN
BHa30UzXTohVqLJapjhp5GbZnJf+jF1DGtMU6Dz3TG24q8b+KdeljdfKh64oP3Pp2Dil/dlDa585
NQddqHT/h7MrWZJUV5Y/9DCTEOMWyKmmrKHnjaxHAUJCCDF+/fO8q3O5JzvNynpXZk2CpAjF4OG+
ZrSFTiPw1siwHqeR/JamQ42DnIyvnmGIB2fhvNoA5srnKkPYGWdh40zh6gASNv2tTOXKYU8uf/+H
34GeuIgS4FZ2faAhbyxjd5daZ991lwdbwrcknaNKa+Bj5MBBy9WdZnz+333AtRO58QFlJ1EoW/Fo
RHwHDj7pqILGuhpvYJ2vrcvGCdAYuMsqxrqEPXkco+ZzzM2tG/baszc+gARGaihxwR0vtXxAZMxz
KIrcInn69xQi2KLaSpAJQU0TC4Nq6KlPNJDH6RFH/3ddxbdI3q8s/pbdDaStKsSgG1anhcxeGQay
mKGkngGxLW7s75VF2mLbZgLqDTZhAwwXv4Sc7K6aSvm+c7lFtU1BmbSVw8PLxBWVY/eJbG844WtL
s3EGphqEgLhEgB5KxaDlGCUNpBtJMwItz0v0e991/LecbhBX7Ljf42dARC+AIG0Bwaf1lNMeUwt/
/4l/r5gE/41zo//XtjU0yXwcU6fsr8ibzkEHHcE6aJqMRNNv4Yc3ar3XlmxjyiINqq7p4ZwJH/Xr
Uv6M66gwNgre+fyNLTexQZeD40Po0OxEF50i051wvm5EV9dO6sacg4B7Soyow06jnDK2TE9Q4vr+
9z24sjRbjJ0VlC+OCni5SD6upV90w3goWfK+e3eLqatZqMwc4dXTzt+H/RpAurUswbGU3MBhXjlD
W2hd1wJeu2hUwj1PN7mNonO49Kd4rAo32rCgTfo+f71lbKtp59zUYo9Xze5b7j1HTXqL2O7aR2xM
mvjB6OFKD3CLTQ9TGp8CSvYjEf+561V6i6zt2l5fztc/ruK16VfiCD7BVN29jNTdAARLouNbQ03X
nr8JysH6nPRBcGmpjPPjXMdvVRq/zAvEef9+Vq/YwRb9NXvWgpcDyzROyxsUHgqUEP/8/dHXdmBj
wWHgmQ4EYCgTN4eoq4DLoQ+gcG8hQltNv/7+G9def2PGlEKDHVOuIKfV/gWzve49kLvecNdXHr6F
fLEAGqFjHAW7MK11vvjJLkbx8H0Lv6VMo2U3J1zj4FhevoQVf4zH+fPfF+XKwm8xX6gFBG1oLx0+
EeRRGp36MBkLkVYfKSmPWpY3MBtXzuYW+SWlAsYEoB4UzP3PqS5q6vbKrjeu+2tfsTFgTBSUo7Ug
eSYtRT2yLNUpdphi4jWYIxmKWGD07G9Fjtd+7HIE/mHGrutGwx222kG1r+hFFOeaDP3eLWmXYQY2
gihA2BZ/359r52pj015EtCSXdVOye+2lePSSW2X6a9+xuZU93U+d5LA56EjmqyDFglmbrAGUQvn+
cbjNG3rtGzbGnQpE8tWEYsFQmkdMUT9Bt/Lb35fn2jdsbNqbAbiXKTY+6uTnC/+WMuata8aHVQdo
mnk3zteVL9iianUwNpbaS6w6eQXA/PfQ2nxf1WkLIYu8FqlrjNiIExBZKWejzFuGW7N9V9Zny4PW
1BzCYgwvPodHb/VOovsSCHLP3e/4fWH8FkQmIRex1pf8krTqxEBnm411td5wfFdSnWBj1yRhXkxR
pdlhEL4Y+65Q+pP13HnlN7DGV9zSFkoGj02iOGbBzqTRj3BZDxRN1yG+RXJ37fEb6x1pE0wW3NI7
THCmmY/RDHhvmY99dSM0vfYDGxtuEjYw0QaQKRLxK1p6e0bVbm3EDfO6tv4byx3GMSrb3odfTT1Z
KMN3AwnXDJN+x2SI3mkBGxsu03GE0CMWSYSY3NTurIfofXa7RYo5v7LCX6DGQwiA2OuwnPvZ3aiY
XfEJW2AYKUvLEoalV7o+pJUHHkt2s4N3xW630LAgGSTkGy9+TXb2BQql41s00OTJx0jzIQHJfs5t
/z61k2ALEvNGSQGNvmgWKZaXQh01MI0qvdXSSHAv/i8EINiynNlRDIoCyYKIqG5fCeak7yBfxE9N
aXixjDPPeWj52R/6m5HqFWhFsEWM9Sl0dJuABDuAoy1ZsoZpSOhAC+JTIH4tkH5f5HcEN5nxxxsB
4BVTYRtTBxp0lQmzSBIdefNL9ZRM1UO3yjN8+w1DSa8s5MbY1zCFvDzDPqmwO1rR37G+/L5AoD4Z
qp9aIY8gkLErpMNZ/Pv1eu2Mb+x/7ChJyYyPGqL4CXTE93U737g3rp3wjdWHF712OwDJDuHrkWS9
xlyy6xzm5koeHqZ6oAWWs/vxrg/Zos3QARFhxIEYlGP4GwzjcxFD0+99q7TFm60RYPKqBOZ15smu
Y+KJT+8TYwm2QDM7C08HHTr5phv9u2jgJKeButVGvrK9W4CZ8yLpJmOhJwYOA2iABiG44VJXlrv3
rfrl1vpHpFyCWF8S0UP0q52S7KL6NXpxe8Pgrr385e//eDgplxWpMwAspOmCx9YDCz1Gzt43XB34
G3NukwXUQgOWRo+gcRjRV0ORH1RQf1+YK85iy4PW06iuqh4t6iawPxh4XTMik5Nu5bHW5Ts7UVt4
GUGTWqUNwu6lj4oJsKuspJW9ceav+KItgCyshE1KgjmXtk8P0Cl7pMnag9gek0Owrr2nbHVnvNL8
CAJxa/rsyo5vsWSq70fV+ZBfCwDFD4GiDeZbdnYljtqCx8wI1T4QcQExAwp0W9JPolJtxpf1huu+
9uoXL/iPwypVI6jy0f1lFYiIE9vSfCD6ncWH/4GJzWQepxiSTVEs8ggCKXF0ixv+ykn9H5hYh0q6
lBQo0c4VLhUPYa8Kz1RZBzWrG2fp2m9sLFl1k5RiAtRH1ciggyqFDJf6JKX/6I3k1jzqtR3eGPQi
oi6dkxiHh7jzqIbDoMODUPxWpnVth/3/3mHdyHgRlEQ7GLB+CrQYdhbTaTccxrWnby5i6vcDC2eK
p/vOYmpjfGo7+/p3Z3Tt2ZubeNVzbcBPDyVrtcx3EBA1GfeDW9H9lXt+CxXrwpLVDKoXu8j+BOvL
nvCHIGUFMrjyvX3xLbFZN0OcpeuAg0+a8Xs8hKjKzGW///vyXDk4W5QY8mfVrW0DeUm88HEJl/hz
XC32wYvm9OP7fuJiGP/wDqnxlLRouO0mDvEDxtrHePLvysq8L1Uhl0/7x/NNBLFvzSHap+r4CFH0
Yrg5if0fH/Mv0f0WK8ZNoht0JNGnGvXDCDozH8KhCuuVeen4WRm25yrdxzLKGh18r4n+GMyQASu9
QzzWh8gmO6vI+4arA7Ixcod4RtIBETJn45zxqiF7huy4SEYxvc8SycbOu7EXjlsZ7IYhrXZ11NUA
87wTVwwelP/eKdnN0qYJnq5VX6QkOFgwm89tu+OBe3nfYduYu+/KdsE/DKCv1P0n7oCQ7GuV3iqp
/Ls7YVt4WdsOMo1gg5gAI/flwj6n5ta45bVHXzLMf5xjOiVzGl4qr5Tz58uj4+QWR9K1R28u6FSk
mrgO14Ob0yIx9aMIzLsyHbbFlSH1jLxwSlAEatdj32BIZDJfwJyx2C/CdMONc/nvfpZtyc7aXg3d
2jlUUZblXvPHYT6lmEAuh2o3LZ/+fnSuLdLl7/9YfyF6KALXKxLQMo6+heEgvpImWm5NpFx7/MZ6
l5YTz5troIoJu1cDabJKNzde/d/jVZZuzNYjkzJSlRezHc7pImnec4xKG8OytU9O89T8hg5oewCU
Thd/X61rO7KxZa26kAG3EoDdfQq+NlQQlc+m7RYIWvvxQ1orV2adVP3z33/v3y8qaGT/9+44xce6
GwXKOIk4N6kNsr5sP4yAE/39+f9ex2Fb9JmNGERNK9zkGHAnH2ZXTqSwJgYHdWrBqbDrpjn0Mm3X
vs2l1t775P/YljCKIFgL+8pju6gGxmJmw0+wO+ehoi9YzN3fv+3K0dvC39pFpX0FjpVdGGmbDTjZ
UCZN3schz7boN1JhhB4CV3CJfvS5tU7mlPJbE7fXXn0TPLABIsKp4GzX2bHOdIS3nqi+xfN5bdM3
oQNwFV4FUi6YPGEPIOw+01SfvAZZ0hRheIF1O2BUbkGCrpzgLVYNXPgzT93lUxZ7KgMDXa8lrzg9
vm+TN/5lhra59i6Kp64BZynEyOdXtIPFDYDCFQ+TbDxMlIZJauo+AduVwO3kLhuhq7ULAetrpimL
o9rrsir1oAkPapzoeR5UYm+0V68dgo2vIX078yZBfQusFyHkpgIvfeBU9+8blWBbzNma9o7EvIl3
zCj/wxCG5jxDlvx9Q9ZsCzdDUiykV2Hj46jMe5GsWW9okr1r27dAM984fxICto1dqIulZHdGlLc0
zq8s/BZoFkVe2iQLHk7TutsTT31363KrgnNFZYNtNUOR83l29PB0i7uKuzUX63pG4vFCFHmJe7S1
K/Hb491d1zQvDkP8rELvzXggU7GOZCHKARYSebL0fg7afP37el5xCVtkGsY3O1MCLrBrB7v/z+Sx
daead2Q/qaXHFTeeKGYWb5jVtQXeGG0/gc2kEg3UzMm4ADKffLtMlP39S649e2Oyc0uXRpIUM0Yt
h/ydgJ5NVdDA0BsrdXHB/5sbsS2XVC9NKYmHlSLCfhs5fywjv+hNcqaavr7vEzaXPukxEreM8M/z
zKvcm7sKXFv6Vo31ygds0WkRUWk79/CYg1cXSU2f6Tq+zUa6wvqqft8ubDFqoIsQge8h56nHN8b8
g8/lje4uJAQvx+RftmCLTxNpshIxojbvBcks8yoJTJN5LKIA2hFyLy0IW9xEbOGVQp8WwEbBfBQs
p3ruzN4fuuUI3arkrvGW9WMVxPIoVtKDoSZenzHoXRaViP2diMboY2v6rwtZ7aHvXXVel9ndi4lh
/rwax3vHkujc+Gn7ImuQXdYioVkAWftz2JeAO6UBWe5imTSP4WjUl8Cq+kCTUpzbYcT94So/d4ma
D+jTtY8eb9Y7oJVNEc11/2Jnibq0riHlgObp/Tqu4OdCUb+eHga8NZiOMM2SNGrO20jqz7Rf9ZOA
OkMm+xRZ+hhjrC4TCIDLPBE+hE8lKb/o9jJVySIlocqJIeQsiEHDCiVI/p1XQ3svQyi/xnHvnZug
8sAS6sbjxB1E3aPU3oV1L7PKt38oAZZ0WORPrtFanOrZK+beIzugmeTB1DTMjdf9jLx1/bKCiWtn
TG/ztFztiYV2zVK6emlRdqbJaTedHTXq5KWaPtSULnvrIJXTebJ6pn7a71IAZQp/wpyvZXGN7DY8
ceefZx/aPZg2q/N2nOpsFu1dGmp6WJJo3RO0nr4FkxkOrIvabGxMnTsNVK+9KP+SNSLnGWgGVNDJ
fY1R7cJf2rhA5fbZr723cA7AxjmKH2VsflhZtw9zKMfc1+N6iNNF76I5EccwTJaiW7jfZJNyELId
kGFyEmrIbcb82HV0RFtX9oXfj/UumVuRheNidNGtttk39fKHLmv67Cskp+BJWlHRSH0objPzABIo
eVYgNIR9qvBk487PSUjw+qhQZa5fgGJMMRDEaOMVZZnYgx8Npgjads1kiBlvZnq03IeyLOa1/rQG
UMT81lVje9Z6NkU5sRcaLg54tjqBhB5UuHPWzAezrsOcWd919+ug+YJCSxtlZTsKUGXKoSB91ezN
0lqoNyN635sxYTsdVxJTVWPrkqz0KmRBgF3IT4iEVvGwhpFL7qWnS/EsF2mngrUEy5YsVeRn8STd
elfHOh2LJKkW91GujZsxmciqtC9WRQh5MCGtsP8AYB9I6fukkJ1rONYYtPq5NLHPimaSWu0b6tCg
EKLqfia96LJ5YCDx9KdOfUYJoJ73DQz7g6CunvZj0NR2J5dJq7tJrus3rGHyqNchUWAiW3yRQczR
f+zLJqjvR0sJzUY/6Z4X1vDPBkwxZ5jXYLOghKpI1i+ghwjFVH+E8tWaFgEZYujV+hGlO9cr+5VO
af0Zoov6qGtLWT7SwSbZaoYJ9B6T759kU0KefIRQ+bJPAzqQo+DGh1NK2xrtHVBdhZAEpcGY7EbB
p/IZI1o2zoS1CcuX2ZsUxlxLdunW+PZgmK+DnPtRn+4W1LDOEAeZntHvpX2mhmguIbgd9+apQngp
D0M7NTYXIR9p5gFGoUCrDkmaImUdk29zndaykPXUyv0QDMI8NoFJ2b7ivUSytpqGFtDnsB/92vlq
H60hnQoLS+pPSIxEkqm5TfpPtW2WdS8mHaZPQZvy9nO49nG1A0Cg6YHiADFxnUkL8b+7OaGLPmHW
3v/W8jCZPgQR87HWQNga/qFRkZWPZSl7fD6T/dRmoGnvf3GUSKYPol67+EEwD2jQJh2Tjxh05fFj
l/JK5EHbQZ7UNOGkz0yaykdmy0bx1KMID+3mFV2t+8FN0UOdjJIPUKZi7fgYaZOYz9CG610G/pFl
bbIaY+Opl7lo0PPnJSaJPqULlAthgd20zgZoL9q6B1dNTj2PyRDq/dDLlZdHibk3c3S4BrznlE5t
NGV+he2TxRq3Bh1/12nWfuumEW24LLZQZYcnkstiC1DENfRDw0vmF6JCJrvzVkXlRaONhKDYYzHD
cWxEXFS8DT53sd89RaUvwYWH7sVPf+kZO+IdQvtSi8CRXc+FXfOg82pcMPOAkbnJNebRxQlNi4VW
jSh6sIs3WQ/sI4qWlJAziwM4pTLuzJTZXg+2SKqIlUXjwAl2YP0Mnh1gI/ScyYGqfkfp6HRG/NaA
XH1s8LBZ8TYGf2WPMwcQ5BTftWa11aM1E/sy2WgJsdGh32cLfAY/KmFKerhwGddFPZSz/VlXvRmO
pl5XnY0VXuchKseWfJ9bYmyuuV966Bej9PwMW5XVyWI+wb1oaGr1uXWLDAuMwCRx5oXR8KWUkSVP
TkOT+ZAEfvqprwlJYMAz8zI5z+Fb2S0jO9aTH0MyZFjI/RJDRLKYWTxZdEP1gmiCpGWcB54fL3kY
+06c1qYZ2OvqnJozoYbKZO3Ah+kUidX5R4ZADkvTsqV/5GbWGGJeRdseoOg+lJmITBNn0gNT5n3X
pAvdCdMq+kqMm4HOEnUf7iHH2Iq88eakeV4CbeTORLKOT+Ec4w7vumUCnKDuhDkZEP3xDzxNybAj
kgXDa2wwm5PBladg/mmHrvmQrlFD8hn1vgSMcfPYKtwBl24jamvDBF8dJAomVKI5FfISYpPlQE2Y
DZDaaM6TCJNLaDc688JoOP9oQ1wvBdjXh7Agg11fgzCIPVynqZFfh9Sh605Q8GFFpcvpkZeuDPI0
cXODcqbPlpyRyUBTasRQ5H7Wabp0WSk56D7S1PsTcNB/gHAmxKHL7AK7eAbDE2lxxmLl9U8MrMbq
BQSTQ3/sSJ9+qSJC/c914oETJZcds9O3ZEBtG7IRQJby+2Rdlap2kJqxw2Ndm1Dtx7pHpyyFy/aP
VkKCDVyMJZ1e9EV388zCumW5FELMYCRbunovMRoaLwUuE2qm4lIuAOdhN1WAdCwdt10BHdm4zpup
n8JfuOU6vo9r64k7BOGpyjgIFyhARa2qv4ZBax8nrqHNzSOlkh9NOllziDDC0L4C9lSuez67zj+u
ScRtFumE2JeFWowYsgkTwTtU7TCVmMyMDHnomT7BnDwmIF4n0cUU2UoPjjNTBlwVViQa0NFkCLpL
kIhgojLJ8luh+b/eMxUD18GIBTNJWNZVcMeqkZoht7NdHEyfwJucZ4x/Rw+pbMRLpPwmLAzGBods
BYe/QhU2mkwxJJZVj16dxkPu+fgPjySGgsBxDR3GKgNnaPUWtRP9aCsESAcJcT16SA3r1JPSoHLN
lA0Ect0QkWcBlxi+Rh3aEHlkRALeF69XMS5haE0jMEvqsNtXrPaXLKknHsG1URebjI6dB4b41KTe
49RQ88Jn1eOmAi2l3tt4UPplWSOa3DFIWOl8nE0/PBIucWhNA/hlZroSMjLCVqq/EAUOXGUr4C72
dSQdUle9gpRqZyB01z2xsRyGHHbPxLFdpYeyZgXncOdiXDpZ15lx+GODaGF5M0C8sRibvpmKnk9J
U3Sd8KEusnpTV2c94GDBXUcTPhStgOox3mLuPxDZmipfwR//gJkQxw7KpzhD05Bobz8x7oKsdcGi
Hlbmr2c9mtEUNKL+r8oEfgsx7K5NoBRRTTSbpc/RsvB9+Aot3KKeQR0w1vmKy7nfzyHro0eAsMHy
14NpKz4wb47pnnGEJycI6TZpgYquEK/GTZ34qTT1YC6TnadD6Hv42MQnOGblNHFsF45TmTdqknGf
NRXSleOyArl/TMNKsad4qLxlj3ebx/tIINTbgT3PB0sCKOFUDi4xD+XnlaJUEvs0OdfzQlxBxjiM
72qSRuWOJXyBthboLaqT53vGv9yHnv+1GxjlOUJ7TLIiWOoje4ywlzLObUxT8WNQDqI3a4U+Ldj3
PbYc7DzOBMy0GqTWBVdlKB/qAF3WPBA4j1iKBKr2oHkOHiqh5/Fkwgp00hmIU+K1qGMzf099Dd7K
zNZt1B6paH2C3pCDIEeySmeycWS12BuUDKOCMG7nY6jj0D3At8j5DeyaVVmMDtDffF0QTmfwQNoc
SRNDQtjGEHwr+EzXBJZVhkOxguuneusSbdr71LnFHduBxiksWozdW2mhJ3kfxFbZ30br0T+0mNYQ
3x1pVlFIHoblc8PV0ryy0YP3AHUUTwpdo9EbBTH90vrUPUXST4Zfa5dUFKimjiMw1O2AG7ifa6SF
Qa29U1oCgvfCUsWG/FJrsR8nVzvzCP2cIIUB6vmh7QIVnTRfpyWbu5aZj9gWOTyBCmapP/HS0+Ir
aMUUOVPQQHCIvYbM5LJqzDmdhaiPbPZxo3A7RGpHeh9wenQkQUFaQTFg/gi1gG4AxmRlyD+CZfAe
vDji7i4wKP/D9XjzUEwdfGqWzJ6Kn4e+xoYhzB37PPa18nPLowEJO2upfAbVbxM/Qx1unDJw4OC4
Z52py6jZ6RTbgiQjIXO+AvfjdqWd4K4yVlsTfObzasrHPuWgWx0aL+Q/neR0/ZWOs3L9H9+HQZEd
T9aYPdd8noBHQj0ZwKEyUt3HFYh4gkRjiVcIU4dIzcS4DMId2iYqGf1xIZeY5nseTF27PCO08sol
T0cmYeUOICfwia0eEiOw1nZJk/t1T2qUpJGKncHODJY5RG8GJZ4KqcLrKDG6j3osBixVXGDKlTkk
ymUXG5olY7MEXxBHio5lFeDb4nfHZqSuU4pt349QIBNHrf3+NNayjLJkwb32NUxnm35NS+v3r0NZ
6fhVtzFS/GBakD1LL6ZfrRFDVUxQa/8C0LDFvH26ftLwR6dV4wRkdRuQH8aNUzHMfn3qSr+K0HOK
1CHsDW5Fz6KLJ2jNzsJEl7vMLCOej0g456OnzhqKI4jPsSUphi699M3VcGoZ7RcG4oCRjd3Zg2v1
C7Cpj2neMhr7OEfd9OZ3Q/01QTKC0KgFX2cva/jSSiNC85C2AjAf6MNibXM2vmuOY4MKkutNSADr
oN49BsKTQyrb6qcfOfI8my48lWlj7iGUBKdD2/QBmnz6VzdEvMC0WvOE5EzuWzrSM+aZ09dLxPlH
1ys7humFJQZBxS/RIMme/NZ/tbi3TsCyQawQDo/kdWcIBlaMax6UXJIh76dFHxtY3a+RTO6ovY4+
QZXZKxYW9+cIRR+RsxIhK2SJ9TfWh2kWKR0dIjnIVxrhUtHRmnyG+EbyyUx6LMBtRM/AJE34wB7z
4rx25R3BHr51i15OBHJiryiARSCJgnay52b6Bs0B/2Ah4ofygEZ2xXHT3WOmavwlBoeYrrGt/j1X
UXkqy2jcaS3lq7ZppO7TmOsHrlAYWJAYIPz0Rne4sHnsUZjC9jmz3OEUdmNWj61cK2zoLOV+aggC
Kwy2ZV6EqcvG8hn3RIf/JU2mGz26HRh8TVPUKcMJiS5eNF/QUumhTFbFzaOb2UUGQHZDKxW0LwBv
yQLaIhsMQ695qRMO345s5E/l95HIBn9CqdEPO//ZBiaed8OMRnZmRogCg4myk7hkGh3iOvAaPKO0
PS50CBIjXfY70CXvoqBiFbILVBNfFCg9ITQicBf5gVcgtykfSo/451BGYwYRlOCzVzlbQ0k36FAs
WKYgAndZVe+q0FCREaiEoOwVNuGZBXWk8rDXIJ3wlHGI/cySoCgTDuRuhNz6xyEwYb7CTJpimTx5
RK2kEfsOEdUD4rn+AAc+/3a9+46iaHUMxrbedTExOG3uY9qFZ9c3fF+D8e9OVxBbq5uaIqeBTE7G
RWVzh+QhzkgJRv8C6U58Ztphl1KAdvQJtQcL2vmSRf15HX10YL1EQsOglKzOzcRRXJq7L0j3nmfc
uiff94cPYp2XN7o2b2W0OFRSgvI5KlHplH6vxNc5Vu4OZb4hyXvbVLiEqv6VVaH6CCiA8ncobIP3
ekhD7wexo8qHUj5xgtKKamJyoL1ZcwUDgrB55wTNl3TxT+DxEU0WozD0Oi+0bTMCpoeirWn8HbxE
U4Fht/AVW2OfvJbPGLlu2dugx/IX2skmsxridhGQptmCWuMbHXTFIEyXfIUaJ8mkGhWgiX4JOWGk
w7QcO7hYVYPvthySAoJ/yKPTsn1qGEfWOg+fxKxMkcqA59KCUv+uxdX+uWoxTltU0Djh+aWEkE+r
jIvZBejWdChrphD6iYZpx0Xz5oEr9TgqCS0bSHTASFtwDczjH0RKHYrl412ZhC9zi/alLgmS4bb/
oHR7Txp1T6L1i2AdBIR9BoGivrqLUEzExfJ7FkOX42AebCzeXDq/krg8w+jughCepeYg6adj+1Z3
zSNi+I8BX85Cl1+5AzaGRfjd/2QVA/JLeKq3YQ6/X/6zV7dJvuj0FXNgzQtujLs4RJK3+tOXJgQ9
LcKHtogWC+a+xh4m0DXnLeReuh6ZvOfqgil1GTstozuU/Zb7KiHxaa6DFPRCYfiVJQq1ehu6ufC4
OciW3oMj8xMrxVsFGe8MgfMnBJGntg9/tYmhAIqMbdHjms+hft5neqRQqgD+YXbioWKNQAfTqSJp
p6N0sDQzxA/Vsj4i/X/hakSljJd5ULJTOvECfjfzoKU5Ml7tHKW/4qX6hOz/ZzVX0Kvph8xHuIBy
9xeeeHcrxfZi7PSPa9EpL9nRYySPquYbysT3qLF/IpTdewuagrr/UAq06j2lEFZWL6gMArEWHbkk
f0xpcogq8Nxa75n0S5mjQ/IkSHqc+/UNKeEjyk5feJT+GCr3jRH1sQ7JR1S3QOaefHYVyvOeY0cZ
XrBp9XM7mg9pP485ixpkMzy20OxAUM0DtdMJ6kpzWeVV0x4m530DozbL0tpQxI++OM7emAWsug8U
mpu1RVgKqVJQqFzodKOLWL23xx2BbKomH1t/Ab1Ohxk9c2pB+w0+g+h5TdyulcHegiy9bdL7QZU7
1aIPntbeCdX4XTjXR1XygxkgcoO60ACn6/GsTWwOKB/L5qCl+xlEUHpae3gP+1WVWJEm6u7qqTzy
vnsLV3UMUb//f87OrDly5NjSf+VaPw90Aztw7UoPQO4bk8mdLzCSxcIe2NdfPx96NDNSjVoak1mb
VVeRmYkEIjzczzl+HD7FtbxxKhq/sZvDbIabqSvWvdp+lLhSC3sgfDBNhGlXYhxMr2eKkZEZDyrw
AVHkHDLdrAS+DLryBTrn3dYLCpNWfMSGlnsUIrtQVs/UwJZXTd2m4L0EBJzq2Ljcztu87FbLfccV
9Cgh45TB8MJyeGRG4XFEFp9A/iQzs6kcRm0Njr1tgjjZmVH2UDfpI6lq7dOVIT0tyz5U5kh2Fs0H
VmltR6W62FpMA/AUHOJQvW+a7s1x9BekUwfpxE+6C3O2TLGjwNsa1rCLhuAUVnHqRU5+TMN8Fdr5
thjCzRDFX3iQrS1dXYNzH123TSCQYkIfuboZyF0ejDdSTYdZCcEqKpyVVlLEm8AjQ6y+x6KqPJlb
FFsI57zCbBIPA6YEHG8oVqJsnlSZpITrLFrVs/nKIXAz9X4DaJ57IdLD/TjNd2Fo/iBZ2jJEYR+N
zsWdup9uQm4Zx4cxbi7GON7ZxTx7djRtg5wan4TEEf1Db0r+Ldopw3hJQnHq7OLH2EQrfDpWIYcU
1UP/khohjvOkXWF4x/TDB8WS2ziTz+VsHZJkXmUuc0Zrm5m1g+IlEQexWVvPomh3iuWesP14XGYv
JwzFpmX2qDLWUOiYRglp/azUZBcryk7Lwh1496lQosdc6w7ulKwsrXiYdWuTwerDya7Hxr5nVvGX
7bbsPFQNBQoKbxT6VeVs9KaIIiTrHb9Vqp+FO++rcr7Pol7zOdduaZdflLC6iKne2YtlfzendG8o
e60GkSCY3Sxj3IC5nWPLSbzBEG+pOly7tHwN+vDBmIM1JfEuTvLXoppXthK7oDr5cSyNR2Czsx3W
rZck/XfNencGxY+N8WGMyhc5hYcsLDadne6zxF6HTnnQZtzLtXY/OGJfufq504gekeYGwOj5RtPi
lakV2zlljpQyXNHYPydpA+ciTppa0vUglZD9rG84hJi326kM/Cvb+0EJYjAvUHBU1YZPsX+/PDVE
6Xsc8dfBXJ+rHLg5MbvXVoz3dah/DCVp4TQO4JfiIBh0NsbZVoWCyc0UZVJ2w+nhtSBAjm6775V6
ZdQB+19e7ZaFasvpZkf90UxpIBFzlBB9nV02Bkca3lYwHTsZ2g9TaG/tJnivuuFO0fLea+rqpFT9
OayzgzBUiln3QrF8maf6Y1mxjdR8re6jtZyzrdIColXawWn1J5m0oGiKus+K5AEF2HkaoswzpcZU
ZpUasoPSrVRtL135rI/6W+sog5cK8xoVEcdv/Oza4bM5dxeXU2kc9VWi9ZdACx8rRM2y1Rho1qyd
vt+lJGJLm56ziklEmCol78yw/RE77TtP5IFEBx/bdsNcrh9DEUX+kPd3peh2gZ7dD7m7nTtjN2Mq
1wDxTIU8MX7na6wcf7QNrI3YGG5hHLUpbPyho8eBkeuP5hCIFTX0Xd/aH2Bl+zoK0jVCyh09cLso
cN4Ki0fvKIZngymuC/hjr+AGqbL+nLTobXntlGOa0E9HzTZ+YhbOOEtuJRMkrpOm7vIkvwL77DCr
uTVT7Uft/FwVyrkrFxcPke+ZVulhfap7Ux2XK1Mg7+qmR81OQEqItLp1skNAUc0on23XOmI4b3mu
wrC/kJkgY6+cTbd/UqzpqbHlT8yzLpWjvBku9B0HRJ4ln6aUu9oZL2ldHsO5OlhavTFleOuz4nvS
h1sT5Z9RMT7awCKWGb/8vtDzuNzOgXXoVevS9vZdOrDYVCO8DpZmbfGkjnwtn5+RH4ReVoTbigm/
K7gODj+ealTrx4YJxazXrdukl0oL96YZBF4ltHe6WDaDCCxvlu7ZqvvaK8BaTRceJo3CVZQWLwSA
s2Jqn4O0j62ifsom2y8RrBuTdzdwTc+qmzvROc+5xFgiQGpgcd9cZqs2rXPSZ5Oiq/DNLrpFESm2
u8T4Lk35IGASy12VnNSWrW5j0DBb1TwxpYXHsn52o3Hy0Irt2ql/wv+HVZiqX06aaYDQKDrsNPGq
gmEjaQXLlSj1fTxSNw3MQ6I6u+Fqe5yqilrUKtfcDEFYdN+VJiFyZOpF5WBpO2GvUC9cFQloGE6d
h6YvJAWh1sKK+xiREreW9ZW25klJzHafK6QJjn6AVF43dSG82dAcZFqqe3bq+REZwM/OkMfldsnG
3Io4/VAGzfVSzuumHZzNqAYfQ2uMvjqIj07hFzzZGflLVIX5Z1fMTyG8AA+jIjG0SWKVD4Bx/YN0
nAnyePhzt6miYX3TON70hdocCifIt2mJCBdQ/ZD3PDXVtR9TUKCdPqiWA1TayE8lLvvI60G7/NY1
YdbLYiNbI/Jkk7+Hpmn7ilKeLKZoTdyTwNFc7A9zZzvp89sSgKx8+q5shROjTN7afDroCXRJW1oP
MrKeaiag+9pIcgHF43Keuq8tkpG+lMtxyOhhXZ6nZDwbkojFeRGXSDjsSM3WY2rs9SFOl2I09xJR
+XSUKJvJtIevGWGj4/eKK76xSLQ2uiXlNmCfnoxeBp49sftwPlVoxVfsHdk9ywFFuQd/ra0hO5S7
JOq798EZAh9yCbI4zqBDSwvlrJFQvXpa102voW0nq17azqbVAP5U083PooBCmKdCBWJPmmmluGh0
QuRXDN8snYeyS9e0Z9MbV3VxcepHmbjgEwMoLV7cT+M42TqoRWytTJxrZy9zY0ptxckd1xvmJLyk
Q1FQ0YhkC0+hvDRxMWxacuS9ntnoRRJroAQy7HCTMrMBAyCnWrszLXjJNDP3LNOTdwci/pF8mylX
lWEWEKERvB2CbCMf8FWqxODHWAmZvjmKGuWMYVTFk5JM3QyXNToSBK91bkhzGNXA0A+5YtjyfOC6
SuRAOVxEVY/WaQoqHalBoQ+IcnD/MP3KCLV3DLqT0stGK3jPWHEnaqrmCFRj7hsswqGvrPk5tNT+
kDXAs26SwCxp7XkStbiP+jTUzskgQ9w0dVmGXmk29VuUAKafkrxqlHXetuEhRqOwNkMShr7qCSCG
DC5qFNedl/dOuVmmRDuvshl1a2UjYopXGe3TzsVI+3ydJLpxJS/SMz8LJmuf8pzvMNKt10MjtApH
tKK7pZOuH7qush5x2UnOI4z/OTAlecLgKgezSqMNKz9dVa5wtjrTjTw7YUckGt1FempaaCFye60N
kXZwVeqH2AV2DC2HN2jBoaoKsZC3yCs26mRMG6YuKW9Fr1lvbSPkvZmpyQGgpp42gVYXlDtjf5fY
nbOtQrPtvHJOOn/K9PBl7hTb9tSgc7dtW5a7vDE60AxkYEM+OmttTtp9q+fJsKoAmHBlsWNYFYoq
zMYeu6yZ/BzANTrN/WQyU2zMNu5E6Trro+UZ7HjP6hLQ8JR9Sg9veog1p/Qt5Eg7p7BWMNUJ8EK1
E3UHAzPsB0P640KHuMwPJpWqilWamqXX5dozxULlc1GhlzrqMe6UHYaWa32074F0VZaF88IEoSdb
pC950ZGgVdewhrPE9uVKcnnBTiv1soaRgXoHsOM4mGCVFf9U219qaf+YjKb3y9bO/SFrb0o6PDe5
q/rSURJ/RA6lOOIM67gtc/fUWXHiR/F41w09FofJ+FO353Nu1rEnKrHl+V4UVZRnyJVTQgwd0+AM
yLtVJyX1GQOlrTq3szdaOe0tqb9liYZZa7htS7GZLP2kYdMdqOUFBPgzVor9mBuboJB3skbEFmb2
vRKNJ6utTQ/b+WQXGJnvpIAO9qxuBz3UvSjL6g0THlA8aRCkgI021UJJobcI9VSzI5lo5BpBU7pC
m0F2Wa2kLgvPTjkaZKg/F8H8vXzrfhDbsh4+BSZtZcepzDpduc7AGmJqWiu3c9PtlEZdD9q0jVTj
gF06sbLNhT+gipwrcZjy+WcmxGNChF5lAuuHucqhRwXH0/g1KE7lTU33nLJkaHstri36wyKvWiDm
bjNaEHjqMqumCzmgB+bbtwTSSYaFp4XKue/NizWNG1vRtlnK3C7VIUTad2U7kfyYj0jX30VkvU86
4x8LW4CoADJW+ma5dlcZt7KyeOyxvs80/aLYVAlTBBg0FknpYzR8QsG+bpCrOWZyLrnbW8Wx5UZz
xIEmYMDWvLn17nw3h9GpQTodJFTMhaFa3qClzpnH/BjjtlJjnuh1TcPjwXVr7gMmLbbudeCVZuY+
zKH5GOrwko64BTI5VVG7MuJgzzmYojAZt2B+V4W7rofSUxScChrniGXVphXRh5Yr1ygOGNg4HpZv
1NtYruXua2p0d02lvumasumE+4SMEug4QlWV9SsrUqmEBaxwmqxs0BYjqLcMLvDkOL6AcoVICZCK
lsaWJPduuaNaW14dK92VQXUx4vQHNBX6tXml1s19a83C61CF4C3/AwflVe3GL3bfb4sk3gkDHWHf
hRspkkMajT71864L7kcjfClCpC1CEV+26tyMwViJuvZkXD4vjyplZOEKydXKcCCV8y89Vi5aKI+q
pl0NOxBUSOqXofar5QcSXHV0AVud1EO/vkNEu8GykoQLbovD4YS6ftUG4w5CkcPZriY/gDLIBWeE
3vhl8M4l3ue4cqnKs2JH+04gjRkBkBnWp38irFrpUvdDIoBQWOayv1+uQ1r1GVUUbHx2R6V0rQTr
Dvew1GVEaGNCZqDl+Jyw82idZKUJRMGj6SdddwyRm6Su4odN86DYTkDa1MzbUWL2rInxwHJfa1q/
UdvujsPcr3uKexdgFeiNBF3ZusUnY8B5f1BML090v3blpYzzn/CWNzXrfMMdV1EiP5ZJksokCbtg
nFG/r7Tgq2iTszVWB6m9t0pyNepulwqxS+cPwx72RWFzH2l2RQhem68KU3DsVt0I1dkFFhWbU5UP
rpPv8Kpj/Bvj0kMz85e7sKyPeBhXc6RDUKbqey3nbTksPnYB51WR/+i77Emp8rsuWIasqsWOkvX7
96+A1d5GZ+ClJTqqvfBQD+k2npw3gteRjrRPJ+woHJSOhZYlndcmmec46Q80VOXRVMdkOyfWbjS6
V7R43SlulOmHokVhfwCVySuvbGMUTIGhZ+w61BidpU4HMQbdK0oCA40AIUZ10ctYCtoeLMA3TZ0j
yEB6uTHaZD6S/Lh3oq/yZ2cMrb1TTvF3gOJ1ZTa9etV6woiwoaW8ro8GvyN2Ic9xidCTezV0IcGw
UfOqFuqBWajjiwipk9IwveuydiIfLCM/HWBokgoXqIly34vcNJhxwhDcFI1U1LBq6zwHY3RGzDlv
ZOPo+6aOpF+OugND1dQUvHW8HTRJe00UmajIEjQdFH1vk2rVvjrP/X7qgmTtOnGzd+KoGiiHug+z
tJudEHU874o8CG9R0D9KB+a9C1O780xdAbFbJkmZIPnrqEHnPWXGodULa5/M6UuhajBhwVw8R6Cq
TAXkPE6CF6cun0RBY6rs043GlFBvMtRrlHSp52RJ5VXukPp5lxo7NSoQiLih8CynDT07rmDbEcrs
Mj7xxCjXu3aIxLpt9WrrjrPuazoS7NDUvqsEpx+9B/ggkJt7OesKy29Mr66cBcAqLmZhN+bnVjqP
ia6eOhNxr8OMARABqM5a9XSu0BuT4tjoyndrzgNYYq7sxkIpOGRT+dBXTbTpehJvlNCN9WmR/a2c
rL239Lp9q7vE9VGELnJfPOuypvkJkvweCHnp2nyBkuB9xWS82LZ4dxd9DE3NINhlWW/xaaHq0qrX
gTFH6MWdR9anfYS6jw9GbF7HadipMucuDAeRDlvH7vemIp4dO+w8iV722Bgg13bTSd/GRq1JzIfQ
yrPd1JG6Fq5VErT6bCUGDuW44ldFXv3IRGNzcM3ttpJmcAtt8xX2DrlCky10nqLv87SYtxEhyLOs
+UNXe3BefUoH1heaU8rk+JgPnHFSoxt/tMLDiFLEKzuV03MG3KnApv15FNLXspEvTfEWTgYag1Ev
aOuZxJNhZXcUz4wZFuEHbsiZ38HIrGs0Uh7KPneNjv2+Gcdk04awp2pTuHQhO9RZU3srbTPjAEeB
Y9vGaZ60B6izysOW6T3UsARYjGqpdcxNbOoHJYrfEHDfa7n1GbWypHlB9U3cSMCOqDnnaQbDj/rr
JKvPONK+EGg9yKxVoNgoSdgy1spwS6zqBuc10qtLGk+Z3xouD0Aiv5vkoJ6w7FB8wXRxRq0ALtvQ
bVaVd6gs8s9lkuhUc9ygyUtPdkA+HqX9q0pBZi+rvrTzSx/0VxLXxwS6F/Fq85rjM4D6fb5iXH9x
6/AN1+gUdazzqi4dZzO5g5ZMB7WYzyioey9O60e0uSlg1zJ/V6BhDGUY0VQ92q+aHOQhmYAhcscC
j8wO2RQfhew3U1Tt6cu5pdV8byqSruKhNlDbSevUuOo3joC1FzS6i7UWyvYMgHBlL/lSqwegnuOu
jiZtPRqQaFHg8tw6oFncXnmspRjz+Wra8ex4Q5YjkBrqebyBREevqjNF5zJMLwNBstDT0HPcrqV4
LXzi5zHVoksBNUybmmXSBxCezbl9sbN53yBK8Mo8+zL1ZCtd7mSSEkasQbwa09TTDeDAr9nzSxCi
vikM29wI6ktv8fofnET3gG73mkqLjqEcLEN3QP/KndbKfTBOp6ZOdqXhnLQo3c4C+fbchKfMDG9S
tT7R9G0zp8N60R5rFpdNEFeeiehn6aDDILtp3HzfNAqNzMZ91Azjhol1PasG0KCvEY9WQbZrbQg+
BCkwPpG70kL7SlvXE7f0XYsJ+GU5r/IcvWDVrUvToCdART4y6NyshZHs+sOoWPYKSVWwXsykw2B6
nhE0eKNC7j4mWoeAxLyFji2oYXXacGIJhNSP33mofDLC9YLo5TmPwpj4S/7dAG46GjiETIAtEP39
sK3mMNEPkkj1qNTIZQY22tL3Z4XbxQu6nd1dl+mfViBQ9w6ks0NGUjq8FWPx4hbFxekE+YHIntNy
fndbKAs4jcazsREqx/ZqjhnLi4bCQgrSYNtnGiuo3K2u7F0Fbymnj56DnYjDAWKcEmZBGNgEudN9
XglaBk5587J0MJKib8b8u02NC0pH3+HtC0CWYebZjJu4JE3tyEAm90QKFzKeHVMvH0H2avntxbfE
tBJmqgd+jJs5TtEGGm7+yJIe7KUKfcSWKJTAXnt6CAg2tVtvQis5hfmwUTqEvdOwitoJeUSC5I4U
ln4pXVPvhQES6TyG0yVIE4I8l4kS7LhcPFtlFSj1uplema6eaSNUL8u5N28Z8zxmTQL/4HvOvZl1
uZnxfc7M59QY9swjRFoQ/mjqF76yQ/avpnIzLKPAsPoa2uYzHLNVnTuXLnVY67XPVQgZ+M5iARPX
hwC3CMM0qKqn+7Gj3I/e+T/NIHdXGxgOuBbdJnm5WEzCdot0bSfxWQdLRxj3CTkNCqSODylJWOej
qHXuJPqKx7KxLI2yCA4eivGt7cxbR7tLwp2pW/B3KCHVCrxejXb0HxHnmNkI1RJDGmufcfYTdOl1
GbWdDmBPLn34LTxyA6oytjra4BqWMpfwqfOmlhtVphdznhBdk/zOeUBjffY+ivyH2WknwSnJGyJl
Xi89qktPf2O+5uJ5rgPOudoPymgzDPkReNlbdgH9NzdO8q3VwHVFovXqzi2JHrnXmq3vzMN9H4pN
OiqISBrQ+HLH2hBGvkMquypMxOKwj5lM7tBsnXvDugk+CFhmzNQtvO+JXsCVa4urJpVdmPTbJM02
sw2Dy4Q+RU+vhpbc7HEAk6QjnROfc2peFU4HmFeO4SZQsnKVKMpKGt3VMrIXWgH2Zl2fuBHo4ZeZ
4WRUFc0f9sToLU6PZpWKrdOhW55eVVxfvBwxhqBgA0+iIcCajjzwyZK3MBvWw+CuZrW8mtm2c5v3
ZREparxOwYtDHYy2fo2XEU+RRkNT/73YuQiJ394soPbaRx5jgsIlECeRqisba8rRru8ZE7hYGpf5
7/2dIXCLCyUMuEZob+7j5lnozrVv6ovVS7pajJOwtOOA9hvZe/H71lMN59NV28dlBWQjrlrW2NOy
U76XhCCNcQaLI1mmKTfZsOWmGzLHrY2zikFgpvV+15ZMI+ir6cNI+rvU7HbZ9JK5JCAD3vssNCS2
VFFwauec7Zb3nJOq2+IxFO3w8rQUOjmK+c4gw9DqdpXy7Sli/Ax4cSyatVFF3owjnaoZGydu6ego
0OlN+7HMdwXun5VJq2XpR1STeXCWw2VGCBMtnYqUgctCounylurxnjc9DOgG09R+CptpR9bhiTbw
GrpWEe0cCksc+9G4sy1l9A2neVzQP/zrefSJZl7TKFgpfeelU7PLO1IETWVs+Qk46qPt51PO5QLw
k9IG+waTRCOa17JZhFPTY7CU1q1QH3/fcItBa22mrzZbPjfuxZiulDDfOAQphun9fjQ5wLAKpElP
J0COnMilL4BGcYJXF48/EQUBOglvSBH2oQwhXd5VQHlTtVlelLTptnfcYzHp63TUznyFkryLB9fV
03bgOS3UElKOq9qy5dwfgdtTHTR0LQz7JdmIE5BQFQiEkSso6Hxz6jfYI/k0Gr4GQ7mptPzQKul2
Cegieq9Cg56QH8tzIjKel2fCaFrfBhq3xphaWF+xcpfwsTxisxh38fyhgqwvn2tbVCTLSwyGTIxm
sG6iceNypozVZoko3GHkhauUjviC6XYyT09x1a7Lial98jkizA7YIS5hO87jC7rFJ76u3QgYYYx2
a80f4/gu7NQNMSLPEXzSIWtyQKDGgwg1Xx03QN+VU7cUSGEGv3HcfejavlvZm5kxSNrobJLaXiF6
oiLTV8iA9nybDl2YvxyXyZw8mQOdB25OCMAH3LMK/ZwBj1NN7Ubbeljia4mfaJdUP6pZPdY2ciqo
yOAmIvj/4pKwsIihgBXbeqLltnlOZXCXJgyK7sbVcuMLeCA3L9bLBaRGuWLJa53qExlN/pjrV0vO
N72M9wmMKv+6PG4OX1UiGmfn1CgTlzg2Y0E1RQNQjO7RFnXkN2k/AK4pfIzRz4Wt3QyKxDbpAbTk
aebOzSzyKPtCAQi9kHnkCFlxwCphwyV0Wb0CQqRkrAXo09HRSRXdK+P2UHtUPDLrzkVT6pcyOAyl
O5J7YxicQxt6tBTpAL41AJDMPuJs+GAqxZPTuD+JfWg0FSP1k7lF/V9DTbgBI0otNrMR4NPVWZBP
auCABprbok8iHHIaMLtl/aT2R6cFr5qwHquWxp7lBsLcrLKgFzsJkZYtbxhFlLiUWY/1YrerBO69
oc8XLQNemaniTCNr/bma2GSL+m6JwMvPmZb6JHr5XQeD/BKZuNrFCMNjvOd2TZ1QP/Tq0tnX34ph
usOB5loY2pfVqwdLaVgVOlN5FNkds26gbWr8sSwT+NufqTl/YJ7LvY2cz16K+14aYHcm2LZdPOD/
WWzUWTKWSKdiSlzlflmNELn3bR6f+ly+pcn8Fhs1mUF5F4KwAipsuIn7UBnWZu7u7UF9syrtQhfO
qXaTB2GmZ9tqHxWobwNeBAGZ8pgWPe3hZXyvBu50LJlyuKG999CW1WuY6M9Dqr2Hhn4zMxKB2HS3
QsOpNTfUaKUZAyHHre6Dvrrmg3GZreZkkxpQT+B5XWl8SP+7TXNit+s0p9PGyRsy/GyibNXyH7IL
3hHTnShXEtS/uY2fnLkoRmFr04zCaNn3bWGNnk5/wIhhzYzKuQQYYGCTdo84DwGa+w3ywfgdAO0I
xpGWDxcsMjc+VBE3Xl1M4Dple0GMpXuhUbwT2h81xjKseRyvjT1VcAzaa6PpTyTwV8s0b4NTfIbF
hI9QJjf5bK/5ymu8Uum+th+TSL+z6K5pnHjdO6S3g/ZeCZMIQzTjBAXLLbMfNZ1PiH8afaVqTD8b
WmAghibMY/azFwg1qiZwj7jkLBeY0UVi0Wst43am7ReqxmycYa1SNIxtslbsqjllo/wouRlp094K
uvuYohn46DSvyw62LWiboa/8rNJfBjKGMqWsWQLREoAh7bwgZ+cM5lD4uqF86SWFUQ3tmFbZR4mg
oB7a99gcCz/Om/fRjD9BdiQntwkB0dEMY35JiSildWgiqw1121jBk2vXzzD/m8KA2RZEVXOUr8VQ
YXXSKJ46FYeidu8J8TSlNcRbxb21c3ImOXu2yuCD1grds5X54Dg9QmTzAWzlOGbZa4MqCE33Tm/t
I5YhXDqXEoCbiyk+OOKtg7eKntPI3QQifSoy9FxIRRMfXxh6M7N9LGa63mYSjFKLbqpOkMLs7AHh
vvTnFv2BkRDY5j5di1a+tq0GV5g8TNn87cT9xkrmaadE/bChHQ6xDurCypudsmLyHid8ElHqKo0T
7Fv6GthfnY01Q3hniUJsZ1reN20zZ6tAZWSz2Yexj4w5h+DvbhgDpleADFTRPfVHEsph54Lw7Gh9
jm92FiMFq741Wng8hGT9Cy8+V6YV/tBrOz80yB+gsed5M1ZI0axS3FlG3p3SYEI4PunoxkKz97RB
dl7mUOS6iZrS1k7Xqlqk8VYk1veot5verD6r0rmp8bivEvMWRJ25TQB1aW9p8tjTEqJvaFl02IyZ
ha87FoBO5YhN3oaKb5p9/JM2WRdxcCDP/8OyOpq7AwNKz9UKPyy3X+U8gBVZtRdWymnOo3v6vrdj
lu7LCi4wv2hG/f1vGaf8Ok+KzrGlLSPGmyXOnQPsDGWK5g7/wtPkj4xTTOxI/sYpLxNtbvHEeXcM
2RePHMHhqfck64NIP//5N/gDfzlrcbX5m88IY8ZI9QnaUFredqoF3a5Zl5L9vNj+LJY///xj/sAk
x/rFgIeWXR3ybMSofVR9+JGzyLN/4c/yR2/9i/+OrTJVpdCXbwByQy9eqGFe09irf+/Cf/HEao2m
sIsMV+QMxYXnYNmqTsG/50pk/WK7U8wCB6YE9wClbR4bzbkrUD96/9Z1/zpKKp9hp6ouN9YO8423
6Ri1ntWq/8pqS11u7j9wxPl1mNSMSC+JezZdmtewQW6tlWSYvY0VRjSZlVzTdSJfFCPXelSsGvXu
0M5DvuqsAS9xnKxzbTOUKBT+vcf06wSqqjfiopkwN0FCgDCvLLV1jMDhXxhvLxvuH33bX9zxVL2Y
osBOmfVb1XkL+hVMD/GgjScNwWKy+edP7A92u/nLbm+7KgFFw5c0dx4k1QdgKq0B4lFXnv/5B/yB
t5y5bKC/2erTlADbRTMGgsbC4bxRv4ADhOWniH4suz0Ddvjnn7S84z+6X7/s9kpS9DDRFRvRMPgs
h/xNrZ2/GmL+59f4X+F3cf1fb9P85b/5+1dRIowMo/aXv/7lscj577+X1/yf3/n7V/xl+11cPvLv
5tdf+rvX8L5//dzVR/vxd39ZMyGlZejudz3dvhv4uN/fnytcfvP/94f/8f37uzxO5feff/sqOtku
7xbGhfztrz/a//jzb5oguPzn377/X3+4fIE//waRDxNZxvK7+X9e9f3RtH/+TdWsP1lC03GIcYRF
+yZLa/j+/Seq9SdXc3XNcSFvTXvxNJZ4REbLp/7J1UlQHctQXcYU2fyoKbrlR8afLNW0XfwaMJZy
LV782/++ur97Pv/3ef2H7JC6xrJt/vzbP9w8hvnrKHe1tlSsVqS7d6zYfR2torlZDuYunmbl/5Oz
K2lum1eCv4hVJMH1ykUSRcnyFtvxBeU4CfcNJMHl17+W6x0UfKJY5fIlcVIAscxgMOjprv9czMj/
+7zs4+qGQx8C8S7NWkhEZA0/VMVTnL9F+sftdq/aJNo9//7CZEZ7iIx+jAG4kDRcdONuA4r2YMyt
n0Yar5G+L02QYPiFrXJUCRkJHoh6CljYmYUFxDO+1k0rpKtLwxAsX89BYwKqJzMkxnSfc/WJJsgY
oMbhhwRQ9sqJczWSwFwJRs8JUK94ncBczQbizrce9c9ARfkK+6Ozwr29IFdpA9GJcNjPqWJJZq6C
5qm0NlFjuxGAtWn/odF+i8oWvE493e5oaUcJ575BQEol6eCTMmsDVfsZEj1WDWKg77UunPwdZAyR
UEDrEFyIt0mMKo7caj9vN76wn0SK3bQHHcMMNo1Q79l+0poXgqynlpUr8dZS8+elubAJDloLBTSb
Jmr9G7DRIRGq2Q8SOAG+9/WCKbfnWD7tdSPUquEOj2pbLgFx3thrTLfXVZ00EKT8+/1Saw/gWI2M
ELSwSF85BcwCHM7GW9E8j8qWvwxBsqJru7BbLcGyU7nBZQiRWBiX4ApUzeINCeRTTCkA+eoTaE3A
Ymax7xm5yHsrQQIYKRiqhzq1a/CX9J8mrx/VEsPs6mhFBGDByEWp9nbmNoi60ElV4U1FApiywhu4
MiiAR+vIM9TJmk7sgs+yBEtv23RAbuQ8HJLqqD9AfohaeLfKmvI4t/Lf27ttwcwtwcyVpMyQaEEv
HcBEzhRZYDQENvd7jQtWjnO1i/GiaIRQkiZ7vNEiqSLhGel26wt2KLLpdloOEE+KT88BOYjwyIEX
bgd0MisuamH+RTZdO6eMgLzFDKPuszQAfwE8YY6Rqxo23/t+wdBtmwCsNMGPlJUW7wCRz3DfH2oU
zETGCqHx0hjOv79wVWUhRUMR2dit6lRupUgBGbwOBL6tAiHPLGvlUFrYRKZg5jIk6Dk+3QxtOm/x
IPKYy3W8sgxLq3zu82IIKcsqGyyDAAaB3LFC8ckOLC++Amjq9nvLQP7tABU+MavayAzBwPEwJORH
IyENmLfFisdY8IGmYMexBA7RYpZQ1RSj7LXnoK9l23GiHtf5XQ1ooDb9uT2SpWUQbBl0PemkVtQA
SBToPXBZAeoQpSt39aWtJNgyT0mtGAOKs1g7oFilfpnHDiX87PyML62FBQuLLTLlSqCemFEzZISz
rL+Azett7PWPuYVl3J6hpfaFo3uq0iHqcRMIkw5smThVtdbT+Jp+8sIUGYJBx0gz1rpuGGFu/oY0
2WnoZb8AP6gJFoDvfb9gz1mGygGZ4/tNhX2oKiU/lapJngEbrb/Zw3nmLsxt7geCgmiswBnVBEhC
Sb2Kj6o3UmVtEAtHqJhx02xgu+YUg8jTx8kCDWaOfDaqtgnEhtV0TfJ5aakFs2ZgmJg0o64PYLsC
z4BByZYg2721jawNbq/G9SSQphuCaUek6yQwxecHGueNC1RDtcELdFH7LWr2flYzHcBl3DZH0D5x
FBqhCANoD3nqa2ewEutk2yNZ+5SF4RLB9gsTXC2qVE4hiI438I9e4j/eW47ltAF1ZCffrma+FrwM
ERzB1IOlMkvQU4FC9rf8Z7afgd++N/32k/xF1RTg8wqIkH6tzPGC+xQ1JxWWAsMboTvraJ6iu9FL
Gw+V10BKOp/pHbiEN0AsgR3Qj3fj++0+F0YoKlH27QQ6K8AGEFjUT3rEn8ep/XG7aWVhnUQpSiWp
gAjAsR82fvaIGkofVO8O6hwc4hIXpIEecy3/dl8LdibqUpaKCgo/kMmH6ijddbV5P6UZYATdm2HV
0Fc12u85VfU81AuXkeFxz6B2NoV4VzlpTf2Dc7zFEsD9b49DPZvTf7JpMDNhb7dUthSQeFbAABHU
wJiRjgeAChyvqL9Xy9jRoY0EmJ2J12cAKRkK3AcIp6BKX8OLNJe0+waVZw41rWZDM5RmmnNsR55k
9s29TACNgpIQaKrB8eijVhwFBUpkSocayOc1tauFPSzmucG4PEKPymKHDgWbkVsbMZi+LNZLb7pK
8AI+lsAzO9aA5yxA3gujWgltFg4kVYidahnEDGCYBQbPeKtBdNv1PtR09gnYmFeW5mz0V5ZGzLJn
ON7AWFTmB8aaTaqTExmBwDlzZpLBM1tQA1r2kWO28Ra6l8ixi1CQoqqo2563bPjs7GkLORQnMaTH
sYReu6XHaw8AC5YmZuiT1AZeH5Wph4ijYLLTwBE2Eg24ygIVMreHr5wPk2vDF058ZJMyGbyT+UFG
jWl3N9BUisDPYsoobdNRXFTaOqiutIF0d6hE6XeA+/WAk2GCXjIezUczV1RAosBTefuDFsYs6q1m
MdDtHMdKyKZwwJtpbb2N0dqFVFlY7C/7vDD0AQpcbT4mU9jzvvuJIAF4jQZ0/keidvwOBxBK0WSQ
UTDaxtsmBl1SU7N45SqzMDRdCH1AWdDwrqqzg14CcpMgV47afSACepD7r+3mBccvvkAUXS1xQuzy
ELMoe4f4ZG06tt1Xf1Aylb/jn1AjC5w/hHjxSM0pkzcovywBxWPkheoNqJnI3P4xUAZfouwKhYoA
VfXAXUaQIHntwIaQO3Gd6SH0FMhDBeDkGx6ptH1cc2BRY7ubVuZKuW74mij2NFqtVcfjPIbyQ/E4
Jx79m//UfoCiE2qskAYFSt5J8JjXOVIgrUQg1+cO5af/ngJtDFllLUGXJR6EuvFEUVF6e1MvtSwE
7WCTSypVn8YQwqPAxKLCdyW2WGpYsN6ByDHwago+Wee+FP9Kivxbdz5N1LNpxgH4ak0dw4jdoZjD
QdlgVXCXqx9jCsJctpIq/NLs/a//0cSL9wTCqTpGxVw4uNpe9XMPSElPeqxD5leHIgADziY9mkHj
Wz5dMZKlSTv//sIJEN51GorhcaaYrw28ADgAbi/z9T2ri69zYLZmck5g4Dk7ERRbSPxvXN3bw1ou
5PqH67pwIegtuT1LiGUH6AZrroGCpSOTpnol07nU+jl2uZiWSLHsuU+r7MABAHcrM/dr0hsrEdDZ
hv67zLouBEB6xoa6U8oKrJZgayhkJ8kROJqAfJOTboFGCOhH0HjcXoclRyvE91oEtnUUOFaHCHVT
at74pWQB+qmuNL8QlWqin7AHc0I5NoI5totl0PYfRg3EMYXTzL9vD2DpVNYEh1EOydh1mK9Doc36
xzDrzZYbtbJH9au00yWUnKFAigLHoEjuYGk5EtEWCTtlwv9jtEJZNCtWrhILm1oTXEw5jbHRgGLh
IHfNrtfy+6JKP/TSvrcGfS3QUc/b4Mr20ISjEbgo6AP34Lga3NHLN80WgcdG882N4kGzxhtd6gwB
ZOa27IgkoBd5t+f568Z3rd/zDrrY8xTPmvBxiMs7b/L1zS/F6beNG/mV+4c7r4fDHXE/fjwNTuzL
DnNU5+n37zWdzoVNqp3N8KJr1lQdgVpHdVAHckA9MkMBXoaiZL65PbYFc9YEZ0HHmhIZFXiHqKzr
DxXkhZuu6rUVZ7G0KwRnAeAYRcQEV1QbP6i6xzO1G4ONoTfIipEtTY/gMHJkrpWoRwcgMQIVrIbC
l6hUkA5UqzWftDQGwU3EkP6oCEMXgz55HBVjZCz8jt0P/f3tJVjogAiOglvIpLVWnh3aCDW/rQNC
XyhqK6gUVVc28FIPgp+QZSmrIKOCkFJON0qhOMqZugZZWgqQ4e1BLOwjItg/0w25NdIePF1W9TCb
yk7Ki5WvX3Ck5DyqCxMYYptXsYp3QgmaEVDlYSDSSdP9gPK52EIpCpVWosmF04cIZt7i6pQqqLI4
8K4Jas3cFjkqqUHzpYwxmIUqoONVfyAgyrs9Z0v3DHKezIuRRQXYeTMlTw+Iqw9aqwJDr7qo7/KU
Pt1myFucWTIkLdrGeroymV/5lyu+jAgGb05mGUU2kiWdhyc2H2VJfuHzoL3jp9ybd59Ag2OLeN0H
PI3b/Sm3YBZxAYb3c/ebRksEr9DRnpcZ6J5DvZzuCl32IW27Kytpe3taF7bi1+lxMavTlJE2HXE3
bCBb8tQ2vIXUFQrWvte64A4yq1CJ1ZuoYLW406m/SNqtxIUL3/0V+158NwVruDlbxhiCRAIycO/A
lN/+5AUn+SUXedGwRsxSs1WE/1HzhzalU9mfkvp0u+0F41REu7dILpVdbod1DpYKFEIQGk5Z6/Ki
w3PASvphqRPBA1igdxpTiouR0RF/Ar8Zg2aMXWwmDcVOqIf+3lAE86/mjiBwRnrPwn3Wtj8LQON7
gOeZrIOkqVoBVSyN5bz6F4vBga2e0hn7R6mlYJz1Arm99sCy+nc5MT9vhrVs5YLT/woa/+moLc2I
8zHUUEJv1fV+aKuNBrKPbO3gWtqwgh2DmTwd9VYfw5ZlXhkXkFFY2VVfH3nFS31BOi4/Pubg9apx
+dK29C+Kt4ZjdWw91O3+bZ+tsHpaw6AsXCz1L9d80VHWA2Nft+goDjqUr/vzwdxAIsQrPTD7b80j
Pen74re1aTbltli7zZ4n6MroZOHEh5H3KvjMx7DWwckPPapOmnfQGglqcOEUQGoakIRRR5Aq6YFe
pk+Evtze4kvzKguRQA5BiLPCKHwjKpA2YO/cGIEcRAF2oINnAHftoXzB5ciCW1DUoYecGbaGHZ1L
EzYNypskbeWc/krrXps/wR/wqSLWiOr7sCcMOGoQ4psu0jDJAbx2NJiBKcoQpWnJK9Ml6ErwHtTd
UdtvQNABGT1wkG2ShvIjSVBaalY0w59ylBDm6rAtZGgGqDGKDiIU6aMmXc1hQKTwVAYlCIfpNYoA
by/GQrpfE/FJRpnpvNWwGOBocMugDqxttOu3uQcKNR+cjG7rDd7oQ/MjAA2sX2+HtQ143XI1Ea4k
z/as1jbSNg3UTd/q++GY/VCD6ZQF5j77me+TJ0iU3B7lwpbTRLRSTznVWUXgvLfJjj/Lx/TJwI6z
3qwdhCOBIt/e7mhpTEJgo0IvTbEpxkShLMjj0h+i1afA675UEyFKw5RKkxWj7fgwboyt/pbtyC7a
W4ckkDdN0AcgCzjZ3u2BXLcdTUQq6X0ZQ3EaE4aaHEn5YMaGxb9vN/31VHXNcoQzTsOrDOi8YJcg
VQ2sh/GNPhR3oLjfgq/EbdwYMLWTeQfuEReKmOAZdIyNtG+fcRCubAdt4Q4vn5fvwuGiUgqM6A2+
AFVzHvfAWuW85QFklpzTs/8YJM6vfFOeRmd7+PkxeYoLxyQ7H/fnt8Pz/R6ESX6ykTzLX1vc6/tG
PwOmLz8ImneAN7YtUsioWuSfoIF2VyZ7aahn938x1CLrJas1MFQw2foQCnD0HcqWHMn9g9gIx1nn
W0gWZB5AOHC88op3XJxh4U6MGroJIGa4lcGdN72PutODfnb2+Jn8yR3cCT9p0HmVA6ZVp/V1r3cI
FgDF8k6O9/TKhZjkvv+039M74xOcL/rkoJbVX0uAqudY+douFGLoWIvYqFb4QoYdoByisNygrNAF
uSbmJDlE29qHKK3ToU9QCK8JRy8YsS2cuk1tQrBP7rHQGShWwqQ9c1+EQ7V2nbu+kYCz/3e5O8nQ
JsSKoD5kEKfYqsNKfuDrHfu/06WJmPeUgpR7ztAw/4xe8FDjnPcS8fq7ZEe3740D1gOfO9ztPVBU
7s+LtR8OIJo5tivx9xcg4NoXCAeuxcwyoxa+AGSUHt2qfraL8aQf+d2OHujBdBuP+fZR3qQ4p1BD
6lEk4knQbXoXsi4r9vQF8bj2FYLzGsymNHmEC9LwMPnDtj5Bz+sAfhM4kRwbiIe2rz+qgRrUu9L5
qN3SjffdsTrV+/ak7kpXv9e9FdM+O4drnyJ4sabh0NKWMCFm443wX9GjiWjqnBPsdvUO/NMgin6H
2Gt8ByEYx/baUHpudmvdf92Ur3Uv+CwGsuG+Ks87wtPct94ZHDx9udY2/p3eQ0IaJAt3JBzD5Afd
WKf2wD+0TeFVG8CTsTqKz32UlXpr66IsbXzBz40ptBmTGOaMJ23pBPaQ0plfjXtwXyBwP7Qn1Ln8
UlaMYSmcsAXvJtlQEoS62BjOJ/OpvJd+FUfTRS36Rt+rB6zyCgpw4WIArNa/1qxybcgN5bzZ9vWh
vG/uhm21NR8xoU/mdgYIB4wUTuqDGCGYvhnBCA5qTI0WBH5Y1Sxp3DaBeGo1rtjOgu+zBN80NUpS
y/J5iQgYXwyf6G9jDRLOeFo51xciC80SIn7ZZKUMInf49A1oqsBnoj7oQbOL7oodCZsfjad+5vpG
O7Ub2+9+ZUfNAfevUx7jP+TnbaM893TFKM7lTZfHLcjhW4lESHPkoH0hYDduWxvcYfcpNI9HUJfe
7uUra3KtG2G3y0YkdcY5zmTe/JZ8RHfqPtmBvCiU7sBmdKyC6D5+ZHflnq4c6Etb0RS2PFCnUGZh
CAjpO7iHQXGrPOuvxUP1g/6Meg9xkd+AUXhLQ/UQffa7Najd0rljCiZgagWU2CKMFFRDjk5P46bz
Bp8FxDu7/swdNuDHuqv/ZgFurh/2vnxUgeo628Q3Y3oRJlvMUH0wKiwpMCVvRRGBcCv2b6/jV5L1
yjoagklAqmk2sxqja/zGh3QxAlEw9x6hCOEw7/05xomSb/RfkI89Qr0ybBGLIvh02J/cT0PQOcCT
2vf58XtJUU3E1MKHgiFf7eHSEfyD4Q9oKbWBuAU1VrzLwrVCrGCHKmNRZR1wC6DlATm8bH3G6cp9
8gt2c20uhZM5r8BCYqbYoZAM9KWT4ulhvRkDe5Oexh3EmRAbKPsJmwMs/rviZOwYHutvr+PSsIST
OJlqizUjlnEwINgn/4DiQTWt5OqW2hY8CoHUNsqYz15TIV4E/hdacxeyLmuuZOHgFGG1KCyO0mrG
t+N1+409ay/yEcJLId10L8lv8wXKlMr3fKOILFRpAbX1FD2BrNxLohqMPsCxRu+mBIKe2F5Bg2hn
z3BtH4geo1DpoMrYB2+q+644qff8fswcxKzHX8l+86tyNonzGHu4/0Cy3bW3BvJqsvM3xhUvdf6G
Lw+5+3J7WyxMrYjXS8hogW8SgJGkSuG8jMYfNOnjdttfLwlXhvkfxJ0EdppkQuOVX/09k9lVEENw
ph/1k/lov5d3bQCMICCu0MLbcx+ZpTD9nhGL1e+TbMVl02Adz9xHcceckTxAx3AlSlg6aUTsGYVu
hK7M8Lf0B4Tq/P6Y7NMTDehBsnH7BnZoC/0kr0TMk+Mp/PH2dC5YmQhG06fJMlB3D6ANFN+j5wSM
yVxZ8UwLMGQQIP4bFNSJBNXMCRPGN9KJH/QweSh+WIdx39xjjfbJCdi9lVvS0pYTvMUICROQOp0n
z67dAbKMefb79gydA8Br+00IORqp70eo1mAQCcRvPzTpPlFTrxvArwCdu778Y6zdNReQ/pqIwMnT
moOmE12NJ3Ka9nUA3kgYK2ivT0ANf94ez8LDp6YLfsIeoHzaTljyuuZ4bb1TG91JIOClEBIoMzLw
SbxLQYkMqVvvdpcLm0xE4+go8QXpJXpswUpLPnTlOA/Pt5teqDPVRBjObEG7albOiEDYJeQMW+Nt
op+1Cg5EqrmN+gsEky61P9t5xWKW5k9E2xCIkOicjmOodrj4QSOHg366TZmrK6DLhRiclkHNMP7o
TGXlrFqaPyEDIBWxmleQhAohG+VQ8lpIp4r8uD2BC4ajnfu8yJNBfENRbRNrk1TQP9Oy7qmV8vvv
tX3u86LtiDU0TdTSCvQ635fF+CaRdOUYWPpswd4nMoHIs+rMwIY2LvizrPZOV0ix8uFfENYrRq8J
Rg81b73gimpCmkVSDpOk9a6pgKpvNqrJiRsr/tNLk7yxtNHaZh2VXwvA0CH7UEsnaVSi56hM48wx
x0YL1LiN/FajUMqVCIAlkhbjr0q2kQED3kSTAoJ2MyOPLeg83gDioI8dVcwQ7B5SoMVxfZeZCfNl
u1W83IhYYLWy7EFYGy+w7VC4SVomUI6j2WvXQTIjU2x71zaNDGmWJnoeM977XZ6YO1A5gVxxnpvO
qeRo3461vIeOuhEUSSa/6iAQRyDQD827nhZx5UL9xn7MWzJB1DpPtzwrzOM0N+k9WABBo5VLMypI
cSeA4N+ceUoM2uuZWJrmam0KhuYSKg/D3DQ7zB9yQZQzvklYDegRuNOS+8nszxyaFoABgHtAeVAv
4uG9wxMCbjuFpm0gQ6yABSvP58METtQHgOzHu4GB5D6GINLb7e25cGf9yuFebM+xbsEc3GjYQyh4
LtIcRPk/DeCWU/0Z5KLe7U6WbFfwtkZGIUFY2FbA+IBI08jZPenr2rHSyl45+xbGIWKYoPF6lq1V
7IAanblpjBhKA02abkfrrNJDybiJCzauBEFLOSAiXN2yGXVms1SYAajVwWc4MMvwOp2PJ9mAnoox
MDWs+xLPBcmE5ww+DqXTNmeysgJcai/QotU0h0NXYuWasJBcEbFPqjlAyt7MwcZapdzNwXrtMBq9
AZ65a7JirWBxwd2IMKi2q9LeBp4zmEAmp3ZjAKHrFV+zsEFE4JOp0biakpgGKHAKZAMqYBEnf2qw
Xt7egEsTJDhhxZjbqgaXShDlZASyXQepB3vgde8Odbxy91gag+CNc5MWLXRHzQCYXp9Bo0Ad+50C
1vzvDUHwxl0V4V0FGt1BX9rJw9Bn1UveG0BWq1BGNWfZXFmKpVUWcj0G5D9MKbftgFTlfRHp4Ltl
7u0hLM2Q4Aa4qepJq4xWQHWj3iJcPWcCDbLlMshyb3dxNsArZ5ZYw5jPRtRApxcMQOCTt8E4L2kH
JR0qp7ArCcKnrUpRNJVBeXwo45UEwMLmEosYDfCP6dUkmYGCYIumqPkHA6UMZuZ6jU5r6RIh1jJy
SS81JdfsoObANGVWiSeHISdAUtW2fqJVr2wz0/Qs0jqJDR7ottGbHYSQOu5CeQ1M3UnOwIJNCmWE
mtJorDjd63sFzE3/xjYQGUZjhS2HlE3yXUbNAjoPcut9by2F1ksLJXylXlmBarYPhgqVNIkaO2ik
v87NfJwkFUSe4/x2u7OFvSmWVuZ2npZ6zOAhZCMAzd+5FvvYEGXzveYFB2RA2NQqcXkOilR1OvOP
AVGAaopWdv31ddC+smIXh7htN0XUZbYZoEz6LeGdB3nLNRTX0sQIfkev06qyO/rFANo6upKGXQyx
UkszV4D7Sx0IDsfsIsh35JEUQADQHeXUSSEFgMGszM1S84LTieWqbGaiozRnmgCdxksRsNkc797g
v1vZqAtdfCUzLqY/L8pungHjCdJBepBj/p4z/aGL1JXU2YJ/EdGTHQSDeGEWKLMd+w4qA43+CMIi
ZQ/5yf7NbOdm5ZBcuOSLSEoIeGpGUgIUaBXsLVbNX1oRN94gF7Ojl50HmPPkDMMITFKdrfnrpakT
bNy04wIsJohcagaJXajCyVCBBcGM1EffM+wvl3qxODEbDDARjwq2LfSXEhACoBwEJOXfO9O+niQv
mk9ZBC7ImXVhJhsQ3O50R+3iE4Fe7W3HsWDaXxHoRftyNCZN3TddqGUSd3RwX7qy1T/ebnxp9gXb
5lPMaktVmzAy39qycHgdTsPL7baXwGUigjIx7KGLGii88KEtgohNfHSnjEJ/TDdLX6dau4ES9vS3
LSbpLp372S1R2gzxg6GL74nBNQheAyvkZmlc78H/DEkUTVKdOodOd2VA3c+N7LO76LRBsV3WWjhx
cZNU15zqkjkIjkMCbX8HJmTU4Fq5AcoMvpkVKJ1C/lrRQcUSW/JvGtGfEzdXTtOlNI6IypQluwT9
a4sZq3oTxdS0fC5IDHU3a5KbR1sxdUBnepTOQl5XkiB6m+EORaE46IPTz1zxAl+sS1dCKBGh2eUs
AoaunENqDhNkPdrENABybpPJo22ka06qsr+TRbJfRkRaPP2bYMyHTBI96MPEd+rMRhAzy9wfc7Pf
W/X4x7KZeRyg2wqWE0ifV0asgXlb6Y7DaCQfI5Oyjz5GXbNk6uN7ZJQQEZshoeHkel+DOi21B7dp
lUp1lHPpg4xF3xuUNkBOKr1fQvsb4XBXvKBIuTg0qi2DG6zLXjW5yHY8bmUn65sBpPkpCMxTCUjN
xM6LbaEUr51agrAJYQw0Umt1C8i+vmd9LvuqrNVuUQ/2dsDAN22iUneaU+aVbQdkp9pqrtzphadV
XfmI4yUljlrkwDiA0OVY9ra9GSRZDaBaU2wZVHpRplgNYVq11QPw3bgeVPMQuUg24WmgjvV8cuu6
KOugaSYJecE2eUBRd1I6Rqnq0E0aOfu8bZXXzxIi4i7HmHZQAu2V0C7rJ16DnB431ge5iJ9s/Xvk
SEh4/BsV2sCXQ7AI/P91Y9B9q2WtnxDEO7dHsOCzRGAvRNugWD3yLjR1DrmWqqYOuIAaBN3yN3Fa
Z27Ty5Sd1mXguWCchUye3jur2SOfBLXpdvqb2mtkz9cXQpPPw7vw6zaHRDHkw1jYKD/ZMDio/LSU
vxH2/u1pstDONSsWFgHg43auQWwObnlL8ji8pzF2kF9KzH2Z7c4agHNTvd7ua2ks5N+xUHXKBtkq
rMDsoAMG5uc8OeX1XdJnaz5pYTDCOYVUi91lfYUzHIerqyXlhk58W8RsCw1mvA8Y6a/bI1naXEIs
agMK34wWHh9YyX4YWbZDCmWj52tlcEvNC0cK0kBDiiTeGMJ9Qg+3SOdgkitt0zf1GgHK9XiBiKyJ
nQRNbGOE8Gs1Q92lsg+2Lvm3J2ehaRG+2FVyUqJupEMZnGX+TqsyfszzZi2HtdT6eSNfGERdSAYK
A7pzDt76OTLDU2j6rcwMEeGLNlcGGdlsJYQW+70im48Q0TuabO0WfH1Vicjc2yl0nkzOWKgkH2Cc
chV+ALPXih1fty1inzu9mBYrjxlE2xiBM4Xu/BNU0CGW8tmDovL2oppXTYvYgp/AxWJuy7nt4Iea
zqMaILuAuDjVoO7qRLmX2NotZml9BSehaiYvmYyThxFodBjJ3uitFXzS0hgE90CMLK6QiOjCgkM1
aCAqakwlyHzUY1z7TZy+W3k5bW7P13W/SkT0Hxa24ZViK2E6Ng9j1NlOpSDdk8/AAEoG1JtV45PZ
ysvt3pZGJjgMpiqZomWaEspVIj9A/9EGeW/8rtmDsgPUDYhA1sre7b4WFkjk8u3qhKta3CmhJatH
Kud4Cm9fbze9YCEi+K8ijSUxyMaHKemr3RBbc2BKjXS0wRa1EhYszJSI/qtYRiNlnpRwHMYjbSdo
eyh5kBkjyI/iR1sGrejtsVydJhj7+QMuDFK3JNJW0EUKZZb+5I0S5Pa0cgG4Ok1o+uwDLprOLEll
U29K+6qGqHTnIF0kq2tYn6XvFhyJpky6bJESILkZidB2b87JytQvffa5x4vP7vR+ZHOb2fsc5J4/
aN/pR52U2e+oLuJvzozoPGyzbplm2HtGGC7YuRfNL7OyRnuzNADBf8hjrwwmiek+M1F4QkAdBLHe
2rJXdsxVF45lFYKKBuqxuSrL9l6XQONJUWliPxL61EDA53tbUvASqK5V2hiwmTDCPWir19K0aZiW
rKS3FzaOCGQyiB3XFSKJfTnOHrRyQGykq9nKpy9MvQhkajjBZdrSrb0M7h5ZfeOq7ADBtTLzV50C
zk7BVlHmk9dZFVv7CiKyFW6dMyQ1an0M8uTBSJ5vz/7SEASr7ZJxpFpWm/u5mxn0tKnizU1eealS
aCtY8KUlOHd9YWGJLBWQNRumUFZO5Xws5s/vfbpguTMk3aqiLpswNoEaoXigLezxLiNr/O1XD0vM
v2C21tzmFNEL3VMZRS6WVvglTZ+Gotv2U7phkCBLSVFtbg/mK0/5nysPehPMGJy5CqsswkMIAswu
+2m/6qDdghzVgUwg46rv5Ofx/al+sCJnfrrd53UyA/Qp2PbQNvM8Qb86hMjr4Fc9hPB8AAHk3klN
le4ryDi/mGS0/+YVnd414Ol95PHMxxgU3Q6LURKaohzObxobuqLmkNV45Eia5m8zltNJZhn5Q1WN
ON3QVJ0LHfvuVNBEg6YyA5w+tAtFv4snG0LkBL6Lu43F6RrO/PriWSLNGK1aRdf1eAq5gdrjpE69
tDQ+xgGy0sTOHroSwq58XHnBXtrhggszqkThZs+ysCDWPo+VO8BF8xUvsNC2iLyihjwUecabsOjb
MGfya5RMf2+v/4KDEclrcrz+l0ChKGHTRa/9xJWgYJGNF3iz9hIp6h8yCbLDt/ta8DMiHCcZra6j
LcMluBuckY/Q1em9PP39vdaFjRyr1AYVH1rnc+mCAMuTtReufytLjkuGsLygXofoM7RkwoybCCxt
AHIaWRu2TOXdivlf3662CAAprTpPddZrIZTR7jWQUvkp415mEhwoifmJ+hPIO6zVPy2shYj/qAsu
8Tm2hrAGT+PLADDupmf9WDiy3c/fMwkR1CFJU5RrM59DY8a73uhUiBy+tdYikKMs1IKXiQZHaf5m
1nNbvsdrUMQFgxCBHFMqs3NR+xRmSre1JRSgFWUEEdOC/jKsOcEgEAN9bxTC4aXoXJ4AtxpCluTc
N/oq8tpqhjxgPK549wXHQYTjCwQJA2S3zSFMov5Pkkhh2tK12tylHaT+e6TjtYvxJpEkvOJNPZST
O1zsbT0tH00tNkz39hQtDUAw6gg8MVViamloRKOfVsY94fHD7aavP+8QWySnTvKSGzFN0pDIDT1a
aQclUF6DMa+a43kLRr7Jk7DsPyBb2OceFHtkt+js5MQknQes5LPflUbxBtlZyFFXRuOlFpG2lV4g
9u7luggIt9NHcJ7V2zTvY7eDatTb7W9fmHsRTaFRFkudNM7hYENo1hrH0S+q2vQkpOJXts7VxyNi
f1U0XUZsRDbsdIa+LDX7157qeNU2m9kph+IAkYh9OhAoFFjjvQYB7hV7OMebV8IfEcEwaanc94DS
7KX0XR8NR9HeaH3KojUffh3zizEJBjdEPO6MWDf3lgYFt1h3I6n1gYR0VPpCpsY38/whqt5otfY4
vDQiwf7KrkwY0dGhpja+Iv2sZG2T0kOfrYTVS+0LNqj0WU1TeZhDub6b8zKYKWgY49Dka0SYSx0I
9keSuM1ULS1Dlh2KHKBT9bUGDb/WrOyypfaFYzXt7LQvotLam4nmMPJr0m2IFP/Smm8xnyHZdd7e
F9sYKcH/cXZly5HqSvCLiGAXvEIvduPdHo9nXohZkdhBC4ivv9nz5Ktjmgg/nQifCdFaqlSqysos
866t2qytvhf8i5W7Kcgwk8KedxHoyD5ljia+QRd+6VN11mIOfyGGSnL/d4SL4/LgK2GBCWpoBjQe
2R4BNTuKhuKX4BxkFnPCxcsIEmyL/br8mZV77x898LuFEiPvoryInEwW/bU6O/PFa46EFN+5KCsg
wdqNXOeqFRpbMoE8BpaI/NNCan8H8cO/ZOqQjCK/iq54q1v7uSjarCj0N3lmwL48vY9L07D98/K+
mx8ImZHACKfoBBcAIujwqKWfzqLdc1UkTm5BwzxiDbTdy/CAfBAeM8UoNwKhlVNuIjjQeerk+WS1
GZmeI/TAVYykpQZBcel+8gQani2og7YC5S+KZWCsSlQQCEDUp5sOQNfd5QVcuXJMGMeg5wLsATo8
LbMlodtszceI9+HdFHO28QkIan98A/xrqXm3Se1ih9wuKTk1moan0mn5Loy53nmN8O5mcA8loBMv
9svgjGA9CfMui3TsHUspgysbmW1gCKn3VtpWuwtUI09QeXeTJmwYgvWWQsFMgVURst+7chx82E6Q
71GwgfYNB4Lrnk3go/MnyJgo1KAyH6I46QyCtOt2BikmJay9gRIdHo9jnL8seaTuGw1wvK168SIl
yZ+0y3uQbUTBXsSEXjd9Fx/ZYoHTlAwsDZU7pZRbfAfGpZ85ccUuHtryeikFur1B+r8HXH7ai6Kt
sroAazjExuUXoD6XfeXy9lT4BMD5arZSNiv9yqHwvUf5aj50vVMcCYTMr51yBHgb6qvXVtFg1LEl
1V1JY/errOPiJ9AgZZz0SxD/EZVTXSMLXxxVg58vPAJ0ZZN39MA6Xx0gvzan0D+tX+1yUYdGSvsg
47C9kaND995Y2S9sLIsdoU3wSLnLn4B6IPtK9fEV6CXbrzKM/1qOI1LXGoLUGms8voswTijEdq9C
8PQhHJrszPdbLwX0u7nWUR9+ZZqMP4YccuEkUsFOlSCkj7V9T+uuTkqoUh+AqHCvJC//DFHhXNV0
aq7AzDdftw0XaeRF7UPlMn0F1U30ynIPKhmzq5+FFthvR9dOwqqS7/0Gia7LdvGx34zMmmIRdhS9
DUGfzaE7lYkfYabKdqdDLP3imkRa3zk2avEbfuxjM4xMhpQpbkYJ9iH/FC7FSWr7KlRBQtVW0X1t
Nue/vzNAZ+wBlmYWeOYFG0/UBWAk6gKdDpYCuI0of++WvHy+vHRrczm7y3cfQyU8kLnwdDaTXwzS
mpHONO03FmrN5xqRiyL2UonznUwKVyeD0w8JKJOe+9Lv9mIIPnv1GwHMMI0jCadyzKa6f6BV/lCo
8bUqhsPlJVqZhQmoqgtQbw5EAMLV33Hy0HL0yEbfafR6efjz9fBBxG0ipWIpSxSX+vA0luShc6oX
T+U/Pze0cZJ6yWntBiQ4LVjruj2NxVbBd+1Hn9fq3bGpPJ0jUsn7LK/jZ+kPd57mGxf1xycSOJ//
H1pDabtEzKGzotcJGUAh4rTn7sPLS7I2+nlC7354ICupnUiBN9YNk6g9d5YVEMvaqtKsDX++VN8N
L5bKkUu3dNni496kNIjSBq1RELNBL9flGawdR/f/P9FoSDK2fRueVN7kUIbQf31neimhkpuE1lYT
8No8TMu1qrEaiddmvvcS5U94As5kY3/Xjo5hrf0QsaFpnA4MEbS5j6p8Bk1s7iwbG/zxmzkyoQgi
KIVogHfIco4qgSYk3ON9Hhy6IE6KpQTvHR0EtC1ncuz63tmY1MfrFZlawkUds2nWUmedeNLTvQbq
Lgg2gvW1sY0N9yLUiRvRhCcXzYfSa386S31XdXojB7N23RhbXdZVIy0XFtHMX0oUimf1u56apGbP
dvSptmUvMlmIBPpOdDCMXTaw8N4NvR9xN9xwP/h12SRWVsgEHVTOEvp50w1ZXpAbv9HHoetFMgfz
78vjf3xkIxN54EUKXZMMRYzi3ETqB1/QwPpyeei1n2646M4Za1UHUZONzpg4BJ2bbTLYG+uy9rsN
L62Urzq/cVHxk+IKQpNpmY+fO5QmBHQcodIUSYbsF2DNwP4klIo0RBv/5WVZ++Xnv7/zowUD+emo
fHICnWxz6zRsQZ8gtQ6XR//4OR+Z8LbS6Ue/7kmTaWhkghbQuvIK+lVXJTCa3T6moZ2E07y//LG1
HTbMF9lrm0+gKs/KoUirmqQLJNCcZis7u2K+Js3mBH1bHqK7N2tsN+0aBsbYPMkhuTRwsFiHOv3c
LAyvPfgxDysgZjPmhWhYrSZIvQQISuuYDD8uf+Jj0gY3Mp+3HZWoD9pjn8XRD8kee/YQRtMNooEE
RZ+D5y93DN3vgGsfVPjT9thGAu/D04DPGhukLUfUEKIeMmvmoEZCjXdIFxQDGvSd9wuUiqfryxP8
cKvwIcPTMgKWcbq0XSaryXl056Xaq8DyfuHdhBCtLCyUzMCVdPljH1oQPmZs2FyLXqFOhl6MIU8W
Haf20B8vD/1hBOJGZkCMZ2XtWBJD98NLXX5ryjvqd4ndORs/fW18I02Enu7GBcFrnzlDFfxAodu+
ClgT/o1dVu7cpdlqufzQMjEPw/cCThO6M95yGe3CU+3YOw6Szmmcd5eXaWUHTAC4DbGVKhKszXpF
rz3m7Cnfwkqv/fLz39+5x24opVtSr8lC3ztKMexL5X6JiLi6/Ms/jKGwMIb3rZgzh7S2m0yyKTxM
S7TL+ykZZgVxvsV6HBSxjujB6fa0GsWGx//YCokJr+VdQEq76mSWVzWIIQp6GALQjfjTN8LDLKgc
krDZ2XA1H68fMcG2tIXkZbUsTcb6JXX7aae9P3XR7T+zfOQ/aNsB79smpxJAm9Mw/g3DIJHNjI7h
MZkceijq2777VNLRJWa46yCYnlt4TlxlP+vwCJGNBn2Vl+extiXe/58yGxwpjR/0GDtICvGjy4IY
iLaz5kp/FYgNK/n4rJHY8L5F7OdimdiUNfxnzv660nsZfdA01fp+7BUKBG0i+LKxM2szMj3w0jj9
7GiJxhUBqBIHDrCQ9FcTq10L5CqKBv5t1W5huj7298SMesuJDWi79OBf2iCdHdwmqG7m6Lmitkzd
eQu0unKYzegXMo993FQ90vWQlXC4fUXm8JoybyPS+9iNETP47Usx+WJEI45fzt+kNR5tL9qIw9aG
Nhywbi30uMY4vN6wRM++I9064bLLNy72tYU53y/vvOTcB40m1Gky1yl245JfjTm97a2tvNDarz9/
9t3wvUs0VjkXGdfecULlV7H5y2XLW/vl50++G5p2+RDHTTFl8Tzmqeu1et/YtX2YKrvY0LRaOZz/
iYFH0TnA207ZVAgIMjdIVoBI1fmOPpyk979ensfaEhnGXc11G0eQ1MjKgl9BRu1bwKEc97mxDVuG
7fqLZlWTTcPdIlhie1t+7+P4g5hqnJI1sRgog98bJdSTJmt6GVjc751K0ivWya0DtLLLJjZOo+eR
czsSmRd0A9oYdfWS8ypHYiSsNm7ylan8a898d5DOLWdglIlFhraJR8CkdqBzoOlUtE+oRWyY2com
E8OK4yCvSu3k4CDX4gatgS9Rp35/ao9NXU5IcdazjOiUgZY5ORO6cPvpcyMbxuvIvNZ6wMgl2uaK
sEwAI7088tquGrbbRdWEMEaozKrkaQTqEZCrh5LPG4+ItdU2LmVgGUg71TYOjeivyiB8C0AitGFS
Kz6BGObqk6jMc12qLGrosZrt49KB558BDWW9LO6GT1hbH8Nuw+6crW8nmUWC3EVUXwXd+L0ai40T
vza88e6penukBQcsLXDHJByjo2vn4Or5lCKMS0wqX29p/FoxxESQq7Z3QweS27r27uychRuvn5UJ
mIS+EpgiGvKlyDw6fusKfVXNaKr34+Hl8vlccQlm68kogKOEMLPMglI/T7Vzz6HvTYf6Lwjsvl3+
xMoZNVtQoirU/ah7eB33YYAiKR/l8fLIKwFceF60d/6MSQdd1NC2yGaHP4sSqiWReuLFclx8785y
gCoKii1o4EpkGhqGXMfeVNHCVZlDbZR8lD4i0Y7g1wP8zB/QXgPJLh6HM/IFY/3JzTesOx5FPHsW
mtBmG6mcWRUTlMhA+j117da0/iGt/lNwwhE2rLyyprCalpFnPe6522Cw9K3jq9pOFYu7rzMjdirl
42yzvtppFbZ9UsbReF8MApTBdh8ToMvbImySqqrFsWgtmsx4KLq7Xk3VD4Y7/16d+9oTZaMwm5be
gpA3HNCs5ze8IUnUBFto/bWzbPgSrsM41FWoMo+1COW5/7ZM+Q+lwN48NofLR27tMBsOhc+ONymO
bwTFHWlP9FNYaZeYHTFuLkALMQQKqO+bAKuZQ1rI+3H5N6+si9kQ4xB7jFqBZlJSul2fgAZB9wnL
exDGMTynT0BFjJ9bHrM7ZmFh7QAZpbIKhCut+BtabH95EisLb7L4RsoJisHByNPwZ3a/cbKBFlgb
1/QhVufTaphg1wvYjcHy3BXhw+WfvLbuhstgnoVidIELlM49bk7pPbi+fdXg9OycIthYl7WPGD4C
asxU+EuZn1rWHkEukLoO0Bkluarizy694SIcIEx7nxVlVvN8Aapnck9VL7ae/P+Afx94ILPfhXlx
G6pRYgcaCT7NqJFH1gzVfrEdkaimmKHf5DXTnkFVFBTf43DotWK7wG/6a8dZrGRw+3a3FCis+q2t
oTOLxu+Uzhbkh0jo33Gh9Ua4dT4UH/1Uw/op65H6XkaIssg4/xKDvBOZFm5dKeYGn7Mgs7OkpWys
BlaI09gMAl0fkX1l2Uu3MYGV02Ky+jq6ZA2wiiqzXdUlUzvfUBa/0ok5IGJR6nNn8j9MvnWAe8BX
ChjV727zyoROGQGs6emyXa2YrKmY7ZMiHj0LB6aaf/TqN9/kJVsb2PAFw1jocvYwcG/dQg0+pSBs
vfyT19bdcAWtlmPuDgvaI7j77NrzBELj+JZSKNTqaMPNr/16wxN0aBOx7Rx7G7vTC4v1DTqJXi7/
/JVzb/YJuawqShLBSfbF+OgE8bFv6ctQhxvnZSW2MgljF1LGvF7sLnNt8QqZwmzI87sK5CsJG7o3
ulRfPL/87ap6CwW+tlSGHbfEYcg5t1NmD3dN8dcDgPryQq0MbHYMjcLWw7ltL7Ppc2j/ielWZnfl
AJndQUBXjtS3QfjTAvdfyTqd2F0x011UbWSA1n658W7PxTjj7sYvb4YnX77EaovideUZaXYG1Tqe
m8UHnrisv0vdoOiJbmVqp2Vv4R2zpQW0ckLNJqFWxbSIOZ8yv5gTRW+cvkqCLar6tbU5//3dO6NE
5qr3BFdZq0EKlH8VWySca2tjmGzrU2tC+UxlTcxPHN5GOegUn37wGlDLPPrkoTTu73gcZ8sLkYPw
h+l5VGxvu+PGqflYtMsl/2TN3i1N5ImpLzWok3L0PfhJwHmTEi2LlLsT5PXIGO1UK8huCltkD5BN
58eCDhDaKYZyR93euYqLjmduHCw7S8X5Xo8CSm8QQH8ZZDBBfZkOaWW7A/5xA4FNWpM/8wjCRTy7
m0OOTnK0WATkFp6vP/IarzHZgyYeQCgQwbaosVNAay/b9ooJmnh8aRUhOhrhBPmCu7N0FUiLh8xd
5h+FVBv388oxNnHpPbedszJSl03Mex0X60fE5BtDh/nlKaycN5NZ0HcdDXarpYYsZOunwg4A7C+z
3K2eLUbvWq62WiRWLMYs3hPiVXMjUFpRaMpupD62Hn27PIe1oY3TLHpqEcnwEK+nYSecb/YWPnJt
f43no9t207K4Fl7bbYQnflTP7b7rA3kqypE+N7IPHi/P4ONNDsn57+9sJtRBMMc+kdks6c625ive
QyE5/nZ59H9tKP8NUkNieCs37DW0gyPUUXz0uAV+B3A94Sg6DwOIfgLVHxw+2wDEi+JFEJkfF+m3
D4TNLhTUfHKVO9Oc1pPbpIvjL3slKaSFrWKLfXJlmc0mvzYWgReVYAcKotZLIGv2zHv+IhYo+M39
58zIpGyGf7A1WNE5vsEPeaVuCetfAWvbwvet2JHZuhJFQ+5b4YCsLqhh0hF0OvuFOXY6eV7nJBX1
QFimKoemQFO3B7F05MCQKfrJUHu6BiU/PbZzj57EJaifC95016FASbi1OZrFZivcj5MqHqGjPgFb
toj9FCpIPsrGSQF/mXdonocMJcG7o4c4/R3qh+O9i3f3a15QOu/o7LR/Ay5y5PLC8kp0kwK9Q1wh
WRVZLJUjGsnzMQwPTse8JKBi50LP0o6neFcI1V2Tyh0O3uLxG1fP07VCCwJL6tYLURGyl+a1LD16
X0+0hUID8ixRWMf7pihqkFR1/KFgtryPcjZ8MsdqQldCMKuHDUgQM18Ue82bQ0HA2OkFG5fjP5f0
X3MhJn5F6VCHzEYKvZ/sKkh8i0dQWW77U7xM5Og0nr3D4xSF+ki2d8RR5YOryHKM8856HMsgug3r
Tr5ett0Pz5XvmZLMpQcGBGccxkzWBdhAq2Pd0d3Ag2MMWZxwCxT7YdoUXzEcXSkgm6DGesw87f/t
hO72xJkfYvRsiA4tUHwGnTTrrI0F/tDb4WtGrC0rlrekrZys68PvDq1uvQoQC+r6W1xBK4tmFs5s
0jOQSaNPblryXSfua8jp2eDCA69oGtvVRuF77SvnxXzntJdqRj8yDgOorO5JPu4oKvguvVuCbzzu
N4SdVjbGrJ3R3G4wWGADEkaLJCitYcdEkAWD88MrQTM8UAsyxrW/cQ99eJP6nllPK4XV1eEUj1nn
lDedjK7oKDcc8NrQxhVX8LaXtJ5AztAt+4lCBAlyYpdt5MP7A7/avN6YM5SLB+Kvtru1fLarHVAk
NH+0/Ht5/JXzaiputtE0I38cOJlvA+IbyeemcX/HVG/kG9eGN8IXpXUj0f6F4YWbunp4FhU9SrZV
yF9beMO2O+qVoH+UIhP58K0i7lM9jMtGEmPteBqW7LV9Pg5xNGTjEqYgIUmr6K3xp6TlzT73/o78
+6d2wKyqQS6CNtOACAECCC9tFTpJXs5fiyjaoqFZWSSzqBb43JbVwHXGZHPvxc2x74Mfl3/72tBn
9/HOTSg58mU+c57k3P0y5+VNLIMN77Bycsw6ml1qzxoD0NGVA/iHfQes1j9bsM5f/uErZmXW0oBK
zHvCtcgYSNsd5F1LeTU1KHTUTWdfodWy2XANK6fILKTZICjmpNJ2xir/agy7dJk5mHBbAK7KErMK
hhkKgGxLXHBtQ4wnNreITe0pBx8Va3fNPCR62ZIxWJuJYcq9Bg6KxmAj76z+BNGyPpGWeI1m6Fd5
4ZBOnWVDl6HfsIqPAxXfMznfuFVGnEPsHX2NIKgtXQmYraPc8Ed4luriwayOYGqydzVUCX7XjNro
pM3F3m5UeVi6INjzMF42ApW1VTVcgRJOpHsfFPWTzu98zl+IH+8uH8SVoc1KmPJ6W0ZgqYT2qQcM
XjTrh9mV9sY1vjb6eS/f2Wdd+M2o0B6cqeE+UK9gkN+wnxXrNCtfIvaYBKhaZLbNslDZh76f7oYx
2l9elZWzZpa/0PWv7WXxnIyX1xoNagvvE7tC93Ez75y4Stt6Y4FW/IApXDkqVH/DcbazJigebe06
iYemuKR2ol9RvOXK1j5y3p13u4Ae8LhGTQdvwD6MUtJwCFmysdgF9STTho/Fhstc+45h/N6kmT/O
UDqYZuv7UnzTZZQwd7iOthoI1z5guADkanDPSly3PPft1Kd+/CZnWWWU9/UZfbmlW7P2HfNaD+sA
iiywN5sNEnQCdqhSmoM53Krm/CTQ6Pxw+ZythLmmiGVQE5DQgus+K7hImii47uOvA12SMvyFa/5w
+SMrRmjWuCoVer7V4YJXLfCFXex8g+7AFhJwxRDNEhf1ARITM/cySew3rx9/VLN+a+zu+fJvXxve
vODRxOxj5d0MtN5/Hbca0MQu761Wb5Gq/kvG/edB6ntmeaupg3kGy6GX+W7d3FgD8/ZjIYddZ7eQ
IXfVfDWWjriCovZ83XF7eqBxQ3Yg72u+B9Ia3qLR0ac4jr1P7tZ5Jd4Za807vHss7WURQcKohWZC
GGzB41bOtW84gnEpxqCclJfpufzDc77PK/9tUNMvIvyNgHvtE4YPiBWSJxWbvMwrxV+nLFKJtyj3
7W+0zHeXz8SK0ZjlMcmsZQalQJDR+nuHXi6piiNtfzkx9Na9n5e/sXbuDA8QVw54IRvlZqQ990ym
Fj8jczec/toEjOu8DH27oKFws9rOH5W/PNat9bONw2s99Cmfgi2+wRXDN8tjVgcpzS7IvawIoZO3
KDCc5ijkfs40zRqZ6HKpShn6GYGieUHZTp//y4aNXV7ZAZM8D83FVPq542dxAfmDsWriG1nnxT6w
2Py5+8qslSHzFsR2k/vgRuLQ97gj/biz4yvabSQuV/bZrJLFENaIatY02RIx61AUvdr7dkVvySTE
lQclj0NHIvFJT+yZxs3VkCMxA/pEnyay+FPU39FzvRFvrR0lw6yhCCNAzU05NDuqNgUqI87AIbzV
DLbiNP6Vu975vCia3SJa4OWHCcxOLS3+iJK+9Tz4bYM98bJFr33DsGiVj84Ue3gqgtoJ2sbdI+hK
3TSUXtrn1qcwcT4olf7feXNtWxpaOTqbgvApLqD4mvOncGEnKYfPHSoz2e4KK9du2CDX0z/YGk/T
8ujEdsLUH5leXqkVy/tPut0PwS/TDU7mBIJdSzkB/72EsfvGPVl++dw3jHudEQkyUfAOZn2tu2RG
H8BxYuTr0NR84yJam8X5HLw/U7NrdQQs+xm46pGkJ9cqzA+DsyX1FGOYD8IGk6uvnQIIh1UeuD3F
aCfI2tdJW4w3CONvAaVAr0XZJbFdPkoARTb2ZeVRYrL3Oeoc/0rIOi08HB8joF+PUBBw6LVE9+H3
WPTLQz9zPCH6qI/+XN6ntW8adh+gB8AVvl4yLZ38lok4uimgp/PG5qLsUIAZmn1IFW3TfObhVop5
beuMMH+JuAPviJoj0l8QwsRDJUSzpTxcntKKV3YNR2Ati6isc+sQE2WZYD2Pc74kIxcF3l7d41J0
G9f82jQMZxASlDVGrnI0IkQ3uWJ/ID99xMS2UrMrEzGp/Yo2DmbiQWygdbvnwqK/rVY95eSVMeSS
pCv3l9drZRomuR9RTcuneYpPkEnr88dqfl6Cr5eHXvHJ/2qq72yUjjbD42exTk18p+MbhfAevO5t
vRHErQ1vuIBmtlxLVzo/1fjl9k0DjjvHuXdF+LlL0YQPhIMP7aKFYQOY863PPfdcRPhUIc6HSNj/
+y+gErkOCjQwglh73uUEmNbGrX+3lv5zefHB9PqxDzPxCX0ZtuAIz8vMgTe+7lvNd+BA9NKynlAP
LYMnkHfZCZ3bL7k/dGlnQ4yF1257RBdAfoxB1nZj87HtEgsao1fQoPlKdeGl1LNeZ6Qbrr0eunN1
Zd/4rXYgsEIbsJ4DS597OtgVuf93KAeZBP742BVed12GNc1yqqMd0tEu9OmDs3ad94OCJgUwavXT
n4oxDco4ePOE3e+qQQCYVXphQsqg3kGwrBuAggYGZnJtmyaD74Z7/CPougi/TUoV/VnQrgllbUbr
tIviPlko+I34Mg47F8CpdKax3vuAlCUAbZcJGH7ZqWbdfCyt8W9jyzqRKqKHkbf5IfCAvSkIHqIu
eBVTcOmqJj2HrKiPQC78CRij4Gm2LKtJc+UHaRhO+e0s7TxFSoQPSS56sQtFJRKqIS4eL1CYR3fI
41yH5fdlsunDEg/TUS0R2PAGDhojnN/d6PD4JQQg46HSyANOgdslKDlYPBH1gALWAIbs+zG3PJFI
ZyBvLgPUqZI9gk5KlgTtDfrkEWS0iipuUs9q/rZex1BPUD4wbi4oz6rRS4bhrHIXebvY8+9i8G72
y3Jog+FvmcsXNaILuYzqr3Mlw2SqJU9kwMhbR4STQn40Bgs+iAOdyCkOIvBByldVz2Kp49Rteu/Y
ROJXIEZ1GFX7akORPHGY+xyoiO88pExBG8emnZLMxjdUkFZWZSexX+AgzcUA/lWPQHQSWgR+X/7l
nriPCjRrBGSAFv3c9mk4sD9xCAnnfBD3QyN/gzHuSk5TlQweeImrun8LrOkvRfUvHYqu2kdOD67L
pVnKci+8fHywI+aRneTF9K2SHBlyO/T2qL3Le/B5icfcAr0eH2i718ojoIMjct+zHuIIoE7Y57H6
NulxhHRiUe3hou00r8vlNFXIHjpMfy/7Eag5S/mHWYzNru2gkhi5uX0qZFND+ahiuFVh62XQqbMQ
yJ1Xd0UKtPyUNBbq/7NaqkTFSHUtLa6vwIeEdFwi2OhcKM+hX7jAjZnDxrS6ra32tY7zZxXOQxrT
HPAsqw8SyGf8kKKNoeU4l/uwI/orsX2WIO0hgewarT3SA92P1qHLyfZJvPNJX6UuxATSgDt8pyN7
OFSuFs9t6d6AQlGA78R9BPVTCwZFu0+0EL/dsnUfwT5r7ZozOCwG/8JBWOSbI2IIrHLvaxSJ755d
xZhW5CVh3z7pc64NQoZ9Elv0LSqnFxqwr6FdDinBFDFs+zPyhmtb5uMNuM+GnQwqN7XmhkO4gYGR
HnGDZR8DpqAMxqJwounY+FrvVFeA9DB2HFIe2r6MsRWuhfMv27y+ybW3XC/I8Q077XThVwJd8SON
mu4Jj6kos4WM931fhSktKfKlNQu9nzwk7RW4aurHYIG48r5fvP6MNHFVMuD87jnl+W6a2+IENXHv
OZSzeITUQnQnl6ZP0WrtXY0KVIZJ66rWSmrhAU/i6MZ/jD3h1jviBDQb4AAPpCzT3MEZDvgYJWEc
xU8BLoNfDvKgahdqkoOUO/gVtkt5Q0RfX8NzSMioulLd5/k4HnMe1XtK3Bgkmg3d9zWrXh2iqiW1
IeVxIsorDxPiupcZSL7XEYmtb0TpxU84Eod72nae2KPft7/2cvBdUCuSEAfN6+U1alAS9ge4raau
qb+zbOj/+hrCMsGcd2iplY9QbPNPo+M1BzcAG9uEfHORSJc5xX5qGkDurLa+WhbKTtQJ4f4oiH/K
CkTFETqW++hunmzQNgxa7C2Gok/kW+LIBFgmRxcisd1M+bULydE0GEiUOmEX7EQe9ljU/oVWhGEH
LJKUurrNJz8/jj1aTaO8/RLTyDvRPBhS2jVPw1lyx7GtcEcUk2gkr79iUaYvldUFJxDjeruZ6Dda
dF7SSOjQQ8bhKwQ4WzRelfZP2Q32a+xCbyvszlLtHduBUBUap2UIjQdcjIeprZpTYMdFgj4LJ41c
dCuqchgep0WNf6NK4/+SqrghSxnivpPV2+X7fS1uMwIInCt5rn2jFFc8hVDkSSEQYqdd+OVzwxvR
LTTz/DaqhMho7L8WkQJ7D/rnMG+90dr8L8D84IllQoVcv1hECWjdaYGOSkIfplf9wwWL5S37Mj9a
39236G16EY/iFjWxp8uTWokYTT5IOoToT2JRdHIo1FJ4rSKZhNVigdeU1MCX0WqLZ2cteDceVmJo
AkqBfzwN8qcIRVI41r5hDfSPwbjUfzZ2N15StX3uHJom6OqB9/1QySB+sS0u3KS2PqlHaxL5gNND
I72bR6emEQ+909zScv7uCfnktp9ijPFBvP//obDoHY86nhudWHlddm9t/Wex2o1H9YqVmIyXai6c
CHS8foZO9ys3pHsQmR8FLr3PHSgjKTcPQ0tJeCb40yNL4MiLpBc2Iqy8fOOKbBT5/704PjIV4zR5
3gLkEoFoBxg2NK618XoBaLvOvV3vBjtit6+eBN+4zB/nqHn2PD2CEQfaSkvhIZokdTKqLXqkNRMy
jlxMZz6AHqJGmb4JDjV3ln3NoStgiaY6xCB03Xhdr2QkbcO9ScIGIALw+vUD5d46MVvSrgAZ5+V9
Wxvd8G54uv+PsyvbjZtnlk8kQBTFRbeSZvfYjnfnRki+JNpI7Rv19Kf8X+Uo1gzgqwAGIg6Xbja7
q6vmUQ9QotJdjuDwT/2lBkjXWdIl93OsYYAqOrrQOb8fKmcOJ/BXbi//7M9Ps7NkRwaiP0NLMVi1
dDR2ox9F+Ri0QPefZzAzPl4e4/OlcZZkUZDIpAiM4glZbTbssoYVB9zeza+vfX1h61bUlLVDcJJ5
z7r7pK74DqUS9efy1z9dHyqXlBwfq2K3OSlOyn2hw31pHrPmyn34qUPHpz/+/lcuA6xdTqU4qZDD
ttFRAikHxwBDGA8BTdsbYL6v0f+uzWGxQqRDM94MRPuxSJpvyUSfwQu0oZruLi/R/6oT//gSTORj
3L8mMvfgu460Hk8sSrxTZWcdovMy2kvw9H28wz2F9yEhOLYWRDcSd4TMZT+JR2GI/eqBUsUCty/n
D6PlulsoGTc715CebMqO0G6HgnfxI0kNtw5iAuoVcNXsHKHWudE5XmCT14p3dOL3Ny1YTXYjYpY/
les0v7sO75KewWUieTf818WZ3tSUeiA9Uch+t7a4crzX9vHj2P81/ZwBS12qHGg1xU5ONEIcPvvB
DcjVGyg+lvLKcfnYrc9WeeGxZ5PnHpjGSwgWpC/QH9z34MEqo+wBUWdweSc/NVRs5MIT12MRR3MN
KWyrrA+Rbe2Rrr5WWvw0/Y1vL7yvjGMHckFTdeKeSfY12ll4S4+dAMCv53s920/R0BzTDl1Ilyez
tl4Lh4yuYoaAUIG5uHmj6qYBqWLWZf4U/b78/RWrWqIgx8g1EDJCTZaSoQ3BqVM/eyjkHIaaOVcq
NytTWOIgPcmSocgnir5LJ2z1S5/8IhKvO8CbvzaHhQsqBqiYxSkQci7SG/4oh/tmMg8xdDyunKjP
6SuoXIIi49yAfVzpBpr0wbRNb52jG7SBQluNbwUQsDFBG1rnYWNvI//4GIfRrX6F2siV4VcO9BI0
6SZmcpQqnJP0RvOMKli6V5ziSXB5+VYsfwmV5CCFQG9MXp+IBb3GN1u+zfRuipCV+XV5gLXfv7D5
jtUOB+eBe7LVvDFqQjDrXYkA1z69sPXYaWiJ96hzat3mMdHOQ22P+8u/eu3YLkw9q1OiZoVPl5n9
OEhY9FB8dOShAIYk21hf2dy11V8YeFUbRirAD09tjEpM5UggoezU+j7SD4WMOfX+MJJf65JdsfYl
6jFzK9eTiO9OWWSgRvMbLyOwDv/50oItCUC6QSdO2kNR1LEyJERA4ZJNvuKv+hqm93+13k8ujyX6
sXIaUiAxgYMUuIF8Gc8I5fVz59/Px2aTB83eeQeswH20tzq0DtZ7/1q+6p/2A9jeRSgOKvgSZQ6V
S5ykHMp8juPEhTBntxdZ9xEVDGcrb63N5bVcOddLfGTHATUAVSw91bFX3sqeQ5UFwiJXjvba1z/+
/tddD7UVLqA4j5+Pxta47L6jJ/bhaz98YetmqIiFvAHelThpB1G4wxMnJvpiEPiPUi4bmNMzRk96
zI6ekL8lq3/ZwrsCllizj4XNV9yCIHiEfW3tElno4hjROrCHayXYtc8vbL12oYIDrTsG5gG2FeSn
lYxBZb4Y9yzxjnVBtOVEFCi3jP1qbH7o0QZ9eVdXfvgS7egppEPhaRme0uDkHW2/MhqFqmt9vGuf
X1zgjVvUQDa2zqmz6F3HxUZCcHHTKHqNPXptgA8f/9eBl5AYV1km6GkYnX1dV5A8qjPoh2Tvl9dn
xYm7H+P+9f2sJQ6zbSKgaMNMCIXSo0nt+9KZEt8qpyLIS+tKMLViuksoY89jXElRw05uTnXgNsYK
hjq+vzyNtY8vjJfJzJ7FlA+nKRvDscQWe3F4+dOfAioAAFtc1N3UjDV33P7UDd3B6SiKpOOJJ+6b
M9VIRUevU3TtRl25uJc8H7EnGo+UIwPL6CxfjMcAtOEDSCyMUmGDhNDm8pQ+b5XAnBbmrBptR0nC
xYnBrg+ouM54zGlofxQ029vIhB/ijvf7PNPOuVQVCQXN2r0jq+FowNP0HBPII1z+LSsHcAl55FM+
6wISIaeBGbFNxFBuocCb72pD9Hcz2fnOkek1yeuVBV4iIMsmKaI6zt1T36YbKRnYrAs/7zy0IF/r
nVqbz8IjzEpAGE2A1MrueZiIBNWMcSeFBbG+PyL772uLtvAKuT2nczrA21eoqiDBarU/Z/SLNlPv
G9vbXR5kxaaWYMjaciPADRJ2UrznAeUq9Xl0LRm4dgSX4McpqYWJO5iVTfMuGNncfSt1oh8ggeWc
M+5ZBtgME5+lomCV1UJuU57mR4FK/Lm2FGitUp0XV7zg2lQX7qOVjY2KM3NPYPY7A13+FKnhylat
OPAlUtK4DFIreeOcElqjDixAiQEaFropUhTRvrZRi7vfirIqaynifZUMZp/MndhWk/0lNgYqlwhJ
KXkOnAIOdNnkvhW9N/pPh/r75Z++YpBLbGTR5RkKgCl4n3q1acrzYNBN3vzy6OvXvv/h1P+63oZ+
mEv0iLunpH5K7Jts1DvbVT5l10DPaxNYmDv0hAvLUhaiRtEfegERDD73j3OThoAeXGukW8ndLJWN
K+6ynjSee1IQ5fTBqrYR0XCAGAauZ3VTDQCTQO8FVXrtbi+v28qpXYIlyzIirPEwopxamL0tjtwS
vzI9XQm215btwxD/2heB0m8mKiwbPBkNpKENQL3y0ZHjtqHd0+VJrA2ysGpII2RlFwPvXsbDb6ss
Q3uCcsUHkttcK3murdMiOCg8h3qSYh7oJPSTovbLfPAbdo18YcUvLZGPakwhL6q74pTl7SsBD3Xt
IoS9vDprHthZBAHdR3GfVXB6pqvvhGX9qNX4BjaJAVVz+N0e/EroLX4TxDt0lrONPP3oTWkI5dJr
KcKV6S3xkESlgjL0DZyAp6Fvsprq9zmNrvXlrGz/EgZZICCc3Aahf1aZR6KazC9pCimGlASp119x
72tTWNh/0auypDMuSU+SG7dD3YClV2Laj098kjNY8imlTRu34KwjJ6d6KcZbhiJwHT+k9muVXFMa
W4ltl3jIQhiWFWPMTgMqE0XPgpryXZ95t4B53iXa3FmGXzHGFUtZQhftGa1sEdS/TzmpBygFpUmo
MtlvK9u98gRe24qFufccUKoPCAy24qcWzyO7wuG1do4WNt7EUTGWLLch3qWEb3oxf2NJnoWzbLKt
zPXXVAT/ETwSboOSaI3fb+GpCrgd89ogzq4s/9phWhh765G+nYoRsOweSD8C+d558FmE7rzy0c6a
zRWf8hFyfHJmlwiQJGtVlMbQCiOeoFuHxuTctcJ7qErkDgRiHr0BMw7QoVBFBsWd3bYOMJTQfo6n
vvmiW1liQjQbonmOwLmWx/o795KfQlwrBq+chSV2QjKdjZRgGY0CKwU95+Y2E491dw1DvHKG/wFO
6DFP1YTv50MaKFb5jvl1eWtW7G8Jm+gdMM+kuXJOpEg1Vr5j21m1VYDmxWp7eYiVM7YUQirrpBKN
iYDTB06uTh0/Lemjw81BjzdTdI2bcm0LFmbuDhHpof3MAFdAIYOANI/Ufod6BkmuxNP/65v57BQv
LH6qqwn4ODj1KsQEjjzQx/ZZ/ERt9dBu2L0J3E2+UY/pN/luP3pncuxvsr36pr4X37mzuSZdunYW
FmG9LgAwTRvoNDO7eGoo35t+CC7v1NphWHqDssL7vrPRvlV7d7PtPVojJMQBCbz8+ZUFFP9gJnRv
F10NyqEubsrQiLkIASBOHnrVzoHrlNwNGjSlhKlVl/dZ0mvIlIOwU3pqOrPcBdVhnlchcXrAm5MY
9ahU6u/4H+MB+goqsKu59q26LRPfk5IEIHLrvuduOW6tOSs2zDND4qOGzYKet2pjd+B1vDyzzw+f
WMI1xsmuhyGKyMmKfM/ZGLcOq+kdhMFf2ph/dL2qDl17fERRkyTuHZB5WyDskYYhX4Hg0H+UvEqG
wJ5lxDl5XaK3XMz1Litt74r9f36q/lHy0spxQOXGm5NO7d+V6rJAanNrd/Z/lxf/82fQP+pdRoEA
HuqN/Ym4EqwIHEr0xCF0I7LKCdPK3UVdTDbUMwSnbXq5POjnVij+14rx10ulpkj+jdKtTmNFvrc6
/kXSa2aytl4LN4PPltqdYYVz7LgbJWp742md36OA1uwu//q1IRY+hPNo4F6aoCs6m84Jd+5YRc9j
N32//PnPPf4/ml0FmQko1WHngtrHNucPnCT/oSngbRzjO/z9S5GwWGp2xaSmscZQ0LEgaci5l/tJ
CxIeKA2Eaipfgba+kghaWa+lfFcHi5CEWwD8V/2D1U5hG+vtqNNvl9drxX3Ij3X86zCRmltkBCPq
ybMnv5WjL9t3aSlg6OkV17s2gY+R/xqhQtdDjh6Gjx2B6FyZst+2HKytydQ10e61OXyM/NcIwkpd
41UYoevUcEK2s8/DXII+h6Az4uiVrbqWHPrU9IC8W4w0o9tsrgoHyDsH4O1UD7fMSrKvLBQ+/jHo
X9OQKqpT6Yn8NGkehd5Uxgfw6WebAsJSVx4kn+4FhqD/fwiVjtGYWRV+P3QTSVKHhDhBV/24fJY+
fbvh6wvvwdD1VCDHjAnMDjp4AMz33cm7EU3MfItOP9MminzXbQ+Xh1ubzMKT5FBLH0wKMhXoYgR6
GDeqfORfE0nFZBYBSeF6Q6m0yiHjMwW8eKgEmlKgRDSqrzhCF1iE/78XVj5WRjpZD+aAKqBgTo81
Ogf0z8uLs3JSl25jhkziNDTeeEqnvA6Zx9VzZImrIjSfmhx+/MJt5Faa512Gtkhhv1Tmj4fWlg5E
8NHkX/75K3srF06DZaKkEnKLx6aib6a1v6Wc3wMW+KUHGX7/wpArrE3cWl50JFj927kd541ld+LK
1q6tzsKSrYFJ4bpI8xXKQkti/5wq9zhqK7S7+cq1sDbEwpJ7SSENbqPt1Z7vWvvNrevdkP1m2TVR
i4+N/OfBgQVa2LLrMtCFebF3nKkq/HHKbuc88TuQdDp1ukl09XR5o9fO6cKI+2ISKUjK0aBhOLoc
S+Z8szsn3V/++toxWhhxk9IuAjkebExMYd5+UNj/ptk13p+VNVrSmLZRmjsia8GWgbZdu/sF1uKi
/1Ekbzm/JmX44Qw+2YYl2LiLGc88Cz6udNEab5eiDXoj2jubtV4TiqyczpZXoH+rBfti6Or5WmP4
yr4sochyihW+icbzkpsdBdkshNyvbPnKpixJTKtezlnF2+jo9dZNaqCmHkPxzQe92BXzW/vtC+PG
fTlUhYVeD1BBnHvu/IQcwJXM29pv/xjyrzu67pPCnWsrP8nBYYEpWitEKeRPPkfWlaf+2ggLwx5y
JMamdJTHKHq12RBkcxXG+XjFr64d2YVZw6TrvEs6eXSq8j808/kpf9R2EnCiB1+JL2FcXGcJ7U0c
kbCuxzCA+O5mL3ssy2rfmvFKW9faLBZmXQ4SSiMSVsHme+UdBdS3xuLZ9b4r91qdY8W/LrG81lix
ziUsOvaKbCOQsW8ju93ytn31ovxLSlDoJF/UAsveQQucwF6bQfsyPaeyRWFe+SkqZ19ygEuxQIU2
creJLXkcop+GVGh6nNFN/5W3O37+4pLWBIzlfICdCadroJZF3gba/b78w/9HFv6J51sCdaPIzVQx
DvLIS7WvWp35XmelfjeA6cHUOzjGwGbZKVZ57Bf1terZiutY4ndB3V7hsVK4J8cpAHLBtoA/4VrQ
sdKNCM6v/+890NOezxl6eE8O0B67FgXUg+GueVKsTTZJ3DUBui3bbV7L4kYqRrZgjra2RPTCr71E
7zw8ObecSYpsfI3+Vkq13hSQOEQfbhFfu9bW1mDhI1BAtiIiHPfU1BMNxk6Xr1FG5K/LG7v29cWF
b6KaRVVVescRT484h1KYuVY/XLPZhVvI2plUti2mU+/kPxqenYquHX1Rl5uCFi+Xf/6Ke16ifqG+
C7qtDvFKab535oVqsCa4j5e/vfJ+WoJ+PaiGRbGNoNTtfzZNEuIftxv8mLbbnr2Mw5UprOzAEvkL
cdu+YUkUHVFzfDP1dKom54pHWNmBJZYXuJkG6m+uh9p8AyIQ21TBlAGozjSN0YldqWtx0coNsMT0
xpmdojmtck+RPSDdrr610pxLz9uOZjyYWW0v78jafD6W8K/rniAfBpIiG9dlD36fNkVLhPI08wnK
91HKwsujrG3Iwi2ARoAlY4PJEO5u1aR3ZOZXNmTt0wtbhlYvycd6ksesmrhfuuMIdrr6GqPbmjEs
DC5GxW7qkTSE3opzR5V3R6P0YIt8c3ldVj6/BOFaNAbhGgdxVKfsO6MHVO/SQ27ow+XPr8TWSyBu
aTu0KSjYuSOZgqTXBrqrjgK7TjZ5CQIJY9uoEZgIjBjetVwYhfTy5xH9UmmvmAdGq7maTyNBp7Ay
JH6p+eweCubku2HIzCbPcnWCxGv83qUZ2hiM0O+g7fI2UVEPH5rIA6oKbsWeCiDuDlTPFm6puZ++
ezGohvMyb+56xlUVkLQhd2zm08089nkQW5F1EkKbswIgcC8mpreDnUdPNBn6nTM16U5bog4HyDsF
IJmQT9wr420mm+omYrZ1lGREb7OTwKcSJW+LHHSmRtjQiLXHvnohk45IAKX4/AwcRxMWE9hI0tyY
+8p0LeA03OtAl+C65Ji4zXgcOrR9gbMFbDe6duZb18jhNqLF8Ft6MXkxvSwPg0rJQ09GaJPUY6w4
+mjV4BudR/taEXGvk67fV4DVbAxvyBvIV6qdowW6+VzAbueyBdXFRMDuEnFeTIFlSyvepG1VbsBL
lPoZ1XngRgkY3ji0iRDQQOnMS6pDh77PcPQc8wwpjOE5wVLv8qhLH9JGlzn0qDPI5boUDICuYoEe
RQhY92NN0t8KLWa7wm5eSOakt4qpk9NAXhioGepPBjwaymqr23GWJfQbiyCNkgNEqA99YgWzGoZD
0afVMwpSZpNUfYZCEqWBwmspVCqft6K2flq5ZW28uazRy1g+USuNfagrPsye2AAW6fhWVXbbJB9/
g+7jT6PK+dH2qnyPIedjbNu239vQKZGZc7am/geLlAz6anh0ZnkqJ/fZ9nLQmRl+0zi4PdGOWvhD
Vp3blG4zqnZCtt+mFKpqBGBJeEMJcTutvldT4wZRg6dobE8gCgVv0y73IJYo0OuJa7ndQ8EvCcmU
y5tuaMs+gMCP82qKiR0HUwwBSKGCxtgD6kusCBy8gXyR5uKJlMbalfAtU2az71RU1baYVRdGuadO
dQV2twx9iR/r1INTUmmwKHl8p1QzQssM6izhWCUgloinrm/DyUKz10eNDyU4VgxbacrkOE4R2RWS
T4c6aUCviaB508hs2tvx7IRR0vCgjWp1sMe83sdTpY92UTYHigrDZnJBt5QBIvFCOjIYvzOOtWvb
BgFaSZ19FKWR3zRVWfhdWbcPIKmUodbaO7FCyQ1tHHXOZTrcy8J7G+qyC6y8aoCGaEKTUkgJ5TQs
xuyJQFzVIvmxTMjzNIEjBVxAf0qt7CdaE1C62BLFUsr/mLI4Wm30XUKnzm8Ap/b5INU5TqdjTuMt
3tm/SwFn6szFE/AQfSAztetLU+xBmYDfKKJNVuu9XRXvblOc24GGJol2KqlvwWZ1SjQ/8lqe3Sx+
gOjjj4mnj53t3eeJARp8NPsqcfW2MhM0qKjZ06ZNbq24P5uoBKqm+mHraTMV7SMR4mZ24rexH3bp
LEKaQIM6KYojwjfPR7rvpovIfprKGzdVJwT/h56yQ1MVNuj14rBh+WscT55PHB5EMcqvVmI9qNg6
T8Y5yGh+QJfwnej4Cwgftn3GQqXJNzsx20Jkf8bB+pbSaW+l9M4V1mNJ3SkgdnQeWnFvzdE2IvF9
T9I8HEUCmhiSnDW4XnJV7Mu43EZTvC81mGBmiJhS+BsfoRQal3h1mqroV1aAeobkz2knb/NZ3eN8
b+YR/6V0QBCUPoHlCaoJcFagZAZIEmSfO3xtq4f6tlfOLyZaYBUglzSNydbYOfcnu0kCIdrIz9DE
7svOxGGXe6Ftxp+VPd1Y7nQui+aIDnGFBhgQkBnnyZHxGdFwigyFuAeDTKhn/WqhPdUv8uaVG+tZ
M+uNVNV5kvCKOQXMnX2PquI2Y8AuuJ38rR00tk/kqQLREJL2OLeikxvoTt+jKeA1ZmaLsOWmZKO9
aWPQgcvMC6ixVFBbbJtIL4Se6V5a7amI2xA8XQ9Si10G5l3fsvjetuTBKazbzk7vnbl6Zd4M8kt7
/A8w6yKAXNatlYIWxjavpZapX1XTvRrbe5J5IA/8kUjcGXUt78eCbCFJuB8ydTMX7DbX8Q0HCVuc
YBZG27kvY/6s3frMlHxOYnqGVgwoK+CmWrAz+CZ3Xz1nGEBpI38JtPuMwrkFaZULEjv2aNf9n2ni
TzE8R6p5Dr636N1zq5tMjpHP3fGudOUDaszAERWPYwFWowzKT9lYn1LS36Gp5DmxyL1Xy+3s4QzL
6K0tuptZ53eIjyEXZRdvEIcH19h8z8fiTOfiUOMG/qDL29RutbXxy5ISWhuma+4iZ9hPsQ3Udnr2
mHlFasUJvFTuKi9ycIOm//VQSCBFcaujQd04oF2CoAVS6MQwccuo6I6cJfXWTUBJ0dK53vIYBGZ9
ox5B+/vSpUgyAWh+S8CaCe9VnZwUg7nqdfDAqVhDsSl08vYbg/mYNi82xc8KrPDfZApmc5Fnzn6M
pbNtC+btJyFuNXAOPtIDcWhU9kLmob8BUZ3ZmxyI56xD1k9zk+EWEFUAErTZH1zeA81tzkDiPTLj
Gp8W9m+ucfLsGBR5gJ4onwnnzqbdY9XGe4L6DyhIgERRmfHbsTkyBwfay8KOZcGou9eBV8cIUm/+
DIkmH9TMaUAF2zVdUwSkwUJbKtsl2fzNGqY5SCFlO9vF0RvVHZ4xTxalr6Dwe+rNeDKi27ggH+mK
FHebfmcFSOfaUb8ZXd/PwrphoMDbpUN1LmeItZVdEoeZl+JxSLIzZNA3GchGfMr73eQihp0h7Zbb
Zj+2oABj8reoWQi/7myp4+Z+VuXoPbGTU4qRSTUfapHeQksbDHJ83DmZbQceMpoJyBZ9OSQHNypQ
h56xmIw+uIXYNJb1G8Ee8ummfq7y9M2L56eYOtZdbzOB42U6H8wq967Q+5jWN14Nj1uDwXCQGSjA
6nbeFCAUOSLuwsWePeejuW9mcdRKH8YpfW5TWQR2TG45DkM8kW06Dh9GWn8v5+YZYvK7maj9UFvv
1ViFiFkQB9Ii3si86o9E1Htat7sETUvIMu9VzM80FuCh85rj6Iwnh3hPeT98G1CD3mZ2ojZIlKUf
+DPh9wndRi0k32313GT1MSs6c0iSKvquRmv81ci2eK+aeNtDt9Y3Narxjmfd5pm3KxjfRjo+od34
dSqjHJxgeRTMAsbZFN4c5FzsRdynT0lr64OsEuF73hhtSVXQjWESHsPL2O0EukGfAX7pKxsYj8xp
hW+BRxcBiDzmLXm0JkYOdcFdH8Rqzn0ct809qbI5iBx3PukMZ35AC1UIugloNiYxyP3G2vLH2fmP
2LLfQ7i28BUF8oL1bRKgSfAlsmsBasD23WEuHu3a8XveqBAUm2k4pVYXOCVsXWVREZKmQwRj4Xi5
2YwrtFK3thtBAX6a/aTknq9aDgrHtKn8vProVy3fZzo2G5k0P6JY/rYHZ8KSGb2RhTX7XedI0J2N
cP4AxVYC6qy1mL41CVwduNVfGc1feoojM8CYvDhL/Z4m94BxjVuteQLDHsRNZc84WRV/B13eU2EG
EG72jecnit9TktJTFBP6hucO5BWhAbwjA9K5pjdHpornpMyQsHSRjCN1/N5X7SavhkOm2gD8khsi
5uPcg5COyD2X842nvQ3oAHdFFiUgTlObuVIhcra+6JFVG2FrnKW+RkYXRKMhBc/oYLl+wfWfkczF
piv7I8Q2d9yYFzZCMNAZXxkHNaG0zHM2cChD0W1f8lvLI+ce7Hdw/TsvIWch02ehIxYi3jtJ2nQA
3GM2RpU7p6jB4tfDyUnNDPTg0LPUcPu1i5LWZx8BTN6pPeE08amC+lDbsA1Ive7Guc39HPsDhkko
C5JxeE0jAP6o+uGMNTzraDY9AEDv5cxB3FinWTiOGd9OcyNCwgd+gIim+3tqEwsMpW58qGqr25uI
lDvRTt3BWDEUKFrZQnuc4u5ldV7c25Hpfk+2C2pTgz3aSm3zrQtp1eeUQ60oHK0eL8Oqb/aW7Oqb
SIDFYcgtHXZl0eEF5s273k5FiBDeQZYWk67gAwOAlT46XU22Q9zMHlHbLW/RpdDvWuaovdCW2Vt2
DCc7ZGVYm1jv57ozOzJ60GTq05KHoCxsnmZILB40k/IR+iD6Me7yKegAaAiV1VuhbFUZytKxn9ns
Jo+RO7YbHhXlW1TP4sRHxeYA+nbOd0HGKEg6x2xnhr4k2yLQ0NVD5xzQ+NM8CbDP3KB1yT4LQeyw
KpoK9tVBxY/1wzl1pi4cgN47g6MEhSuS06ca4f0tIp1qCzap+R2vK36HWwe5oqEe7DMZ0vko+7mG
wHJv/KG1nQDP6XbfUdS/EM8WIWvG3p+VI1GHAVENUuke23SIAw9DLrzHHuvlTvF07MEQe4itvHk0
bq+dAK2Jee7j1drd1ChL3KWqJPusyMqbTnYF3kiyI1uCQ3SPsCIGoz80oALiJMkBWI3uHsg+Ct6l
dPT8VDnpk5XA7lO8lk54m+GBV7XibOykhSQDsNHtpmAxXlZDRDdofNPHbGBROLl5vtOgoApypxqP
auQqjCcWBU3kIQPRCrXjlsO3srLkfsYbaeuOpn1JoxQsA149PHlu8YOVwJfLMbUeW62LAI3j3v0g
hLlBRD2Hdcm53w4ZDZmc3Acj0uQZWXnlWyLvdvDbkU9NOWxiWcW3wuHjphb17ItBgs/V0fJhaJz+
Ea35DuIntFxRMRToZ53Sn6qnVmBUVUE0tMjLsCRQq/6wOn7v2RSlkiweEZSIuMLnktIJ+imBHGvh
cHD5YRmmD1w3/GpSgO23Gy2wWDLqAzBCHkfVsTeEbtqFDfQIC5KqfPvg+z2DNDJsZ+PAfKM7j0V3
k4h/1q71ksage/Wc/Huii3HLSz369ljdqkw/U+iaOgMJ5nQKsCv7seBOMHUtAPOeLu6sFhQa7kQ+
MhjuGLIMh40ysS/A0kpwrHyrE2dhdfWOFz05lFVzthXdWLUA22XTyFNsKYZQhY4/eJNimYxEKaLk
5W1hQeDAiec5dNoMN6JddX4FLpimtJ/K1Psx66YJUAGNN8D9dMiLNI2fj6hSI6cy4Z7M3rxBNb6J
x2MvzY8mh2UaD6KwY4lWVKRcwBFw7xXTuIck2X+oiiR+CVn7LdhDU9wQClK50/fUwWsOT8MgajXs
pO/SIBtiONMChG1GWu96MCO4mUGemYrh1rHjLkwj0NvH8d7WoJlKofrjuzq6i90k7FJ56OBlWyWe
EN5B9o+GMaKHADHbM7QLsZUT/Uj2Rt9bmm6LUm+ZUmDqHV+b3nqy+/zdtDNeShVD4i0t22HfFvYb
j8uwrfmpnu1whlaAX7jRHedz54NfPfPnbr7pOQXvkPmRC7P/P47OazluZAmiX4QIoOFfYcZxhkY0
K/EFIZESvOuGaeDr75n7xt0IkTNAm6rMrMxxLx/0WL94/vrSbHTrg3EvxsfsP0e6TeTp4NnN5B4F
5ry8zZiOPUn6kjxuOknS0752qR2MDsBPdzPy4IbILTjg+tw9wtx804UYf6ZMrUmH7/W1kc4eh/bW
HdZwM1+4/8aL4a7LuV88/2lo+vlU9gVbm+8aGZ0IY7fMlhfGa72EY/9rsfRxNtZz4VCeMM+56yJW
vXmojPbv2pkvnukdcTiuo27G83X3qps0GGck5PVtUMV/5tI8gkVctl2etD3qaFvmNnVN6+9qNkdH
l4dtqJ/LIdhTsxIb7rj5o4W9A0bU6tY5LMXFwrEXY6jEdlrAxgWstpFTGAW1m0XZDERrd711tHLF
C7Gmq6ISSfFJ2uO9onG2xsY7jLI2Y3y51gQ8iNCO8u5BuxvWfgjtoX/Hrsy5+X3uY1c7fih/CyMd
+DfpB595yX7H1XmMFqPrX5jK9WOnLmEBZsuNsPsx0Vetn7Kvy6gnIALsKW3N6mxWw5vyht9Dlv9u
vfCPqUEOe2kBRg1kW7fjl0OE421aBZ63rnNyl1bFxC4c+t55MTrjNbScOVod/LDqPN7DjgXmrVDd
7shrmE9CckIUDXPjwwjsvjk/Z0zq8V1fsQdeNvu7CiBDhON54IIlNurD6AS4K9ec7e5o+6h6GA+L
lsXprwat3GXRjL2w+7oP12QETuZt9lCaG0Blo6f/utJeSKF2B/CXybiHW9ePXH/dyc8sMw3msp6B
URZj5tQKqiXePUMhiJ1NjMuzmkKmCjC8nqqBbTGL5dBK4XxYyHKZ9KcFB6oKih4Z+O6+zU7JqN+u
RPboQpkSCpw721fVNvOvlrSmf7PhVr9N/HNl7Ic1LseMjbxlddadvGXIks5uvCc1NiORz4vz5mIh
hrmj39zwKTYS3/eyk72MrNdFTiZe17SsfjSN5v62bwOxXWIRZWqVmHTHWBKM+UGbtZFQtDvvWriA
mKW7/ZPr2iSE3eqf9Tw2r/bStVlMKSme9lwVVpSXRn3tjXl8p94AcxhExvoozPa3SeK4A3bV1l97
OWNZDPJ+trUcQUPs8cnzK3ky1Wr87Wj3Y+m2oYh638zPYjXk0ZKB/iyY8IvMoWVo2/Ht16Yy1NmQ
djBFIxbeS7JkuQOq7rq+ear9Zq6S0jXc7VExmZ1mCKwwAW8q+Uoi+mmmCPsAdhlLFFJje9zcsnrr
RKDMqEeo+yJUsLRJLxsv4TZ0DnxHM/EsaVydQok1NsqwlrFJ/cVHwpXyw4dKOFid9B6xCh+naNoL
gav34OgXLevtuOCs8lfV/vi7lUMBxE0dlLhWwa5qxHakMs2BNDGgjzFjrx7aXgJbqZZ2pNTTxq3i
jGV+sBvms4UM2y1qTXu/zKU7kl1suafVyrLYV6PFxKisrwNX1J9eI3EWRe88KV3pdHS77rZNxX4y
DLXwaqfgKJtpTghBRkZcyy2puepSCPDlees2L3bK3nowMQyN68ILjkKp8OasxvZ7tSTtTV11bRkF
myEPRlv2L2PALIaz+otHoHxQv5DZzA271d34MKpOPI9jmyUFx13UjERvYGPgTed69uU3BMhw3mZp
EMcBEF90FJxr2+3v1PgBAovS+LGNBVV8eA+Wn6c2SAiZzo9ZV5iXaZ+740gc3RuLN/yplFn8QGyF
9briE2C4rnM/ys3AIvq9QnoKnmz8zF3p/1x2WyelM+D9PijRcY6KdU5Jry2eB7J8v8W4ljzAYvix
BnZI86f9uFAl1V2p8OtAzP9IDnpHVtsaBj/9gVm7vdy2i5WP43+l6uTXMJjlqd+X/ehn7Xo0B9yy
OxCFw9p7+7mhj/1j+lvnxI3sg3NmyeLkrvlyLQrLOZXMasZmaVI00jgfC1vrq/bxr4qCoBTvFmYJ
vyfM3X9nFDD8JN08rjy1vM78seNSY+RBqgNwbtO4wX9OIYujCvChF2ZHWNcQ7v8Rv1pfjHHY32pG
aqyIWOAJ3UXtWzo7K0qyH70Nv4XpXlV23ByDBcxTWdV7sw3Dguu+oNFRwm6oa+wlWotwaE+NGMw+
ckJD/ER3vQYHHB2MBykdndZuq5okW1X+vRpV+cvMtHwarXp628aJJKBinf6INh8PQY+npavq5qAm
fOpMrwqSabHuFWLofzbbCkeojGErU9VZtvsUYF4wvQoAy+JXIY0SZcnUgePqdnkNx3IARbpDIE0N
PqfDhigALY3YA9tMq6oIUj0Yc5H0pOSeM2Ex4tvwvQGlsqx5cJp7JQgRFcFBGe9hYOl4Nhf/osZR
kgWxdiMrrwlpmyr7KRs4IGIDeXaemqveuR8af7ajfCn1H0697YaB/3hYwvlPYHkyaaUtUx7YGhkF
FrSJW/sqwJHXLu2E/xNhHF8/z4tqf1b26jyazWTcLZft+74STwYmnodqUvq5wHm0ipbdbb17fhKc
o2HkP1SNj6o5SZGynd40d+/JzcS3zjdcaNufI4NnSbmA74UDQSWysY711D9rBQW02CfXX665vQNc
lyW14fpr0caxbimpsvbEQUyWQmC/7bpfwBPqRwPx8q0eiv1Yg5owYNa9GGPYJvXi/4RXS1VpPJh8
i2h35jIhE6CLw6b/dLT66zgUzEuGb0NTh3uyzdm/Gfk2AJB/CLqBuIgcu//dwbmy9TA131Ak0Nh7
Lkds3SWd2RFC1DQnfruKhCiuphwfRCNyWoJdpnjKP2e6CDgGFp0UjCulTonput/vXwti6wWSOa63
9XUbOJ1yw3ipvLHizYnPQPkPFvgtbR2e+LM2vxtvoRcowLTaPfzM6floNTIOz9LIY7o7rozeyOIt
t/4b2obg0MWpY7soKIPHjyVwLnuBZUQOD5SwG//AvzVRHkJutMFpIf4hGgPugnzA+HbfCQlBgEGv
bq5FZPbyS3OFRmhUjUhyrAB7EQ4zyZkInTpbTtgCvYd+XxxNB2mUtznnNq9/BN10c3Jxs8f8j5zq
LrIsikO6fIZ+5wfHWQh98XYlD01uWidecP68s5ef7bxyz5aat5MnRziMjVJptLsXlReEClLlpKIw
6qNfgMk6lvNcVn6irMaMc6llIlpxdVpwrczJkauV/AbHC79MbfmxpqdMmLk6kAMkI6avLsWd9+U+
TdUW9jEEtAdbqVTSGnCxbtt905nTzC87wTrdukF0AIRvgGDRhAGsMl1su33vuy/EE36U84Onq/At
z1SWkrqBu5AzffgjY40NaoKqKb+20PAOFXb1516VVlSZcwuJjuFrs+E+OBjwqV3bB08EsMxnL1wu
++iHS9Tn41/+aR2Fg4M6j2484guRoKH/H5wzVwerxnXEYCMSyWT5B9I/jHgoMGmzCWBIudIvDZFf
p203X+eg9lP8IMObCmyQWLd+ymfvvduq6WT22j53nf4vGw1O2qGYE8gPNymFy/B+DwJbCmuJBX6V
CcMmE2YKxKhYengTdUmmNpM1qCs7Ky1KoZKu6LtUibFLGrsJ6JHlzRdLeKjpYvGCVc4LV1bilG2I
lwkWw70oMCNtNSwH3pIRvPG12nsoapNVKWaRxUGfqXMrjeZhsvs5KiyUCJWz+yevqD6HQiLvdLzj
YPfd+zj4xclrcwFBmrsJQS6CyedO8OZ0GK/FcMycbI113/0ac2wfF3vfoj0cYCg3gi1mOQMMDS4N
Q9l8meWYw0+ql6AgcZad1L2GO1Sgp+QfXpERKT+wwGrMX9pBHb5Mvh33dv/lZZaTjJXBwJdqfoh6
ft+m3mGcyRnJz/D7xBs07H0xi7jJZtBzjQYmd2uyCwq2mWvzPLCySDXVyDudUP3gGFn/RWt6dffu
5746957TJpapC4PnoYKPnup0sAPjlLnOlFbhcJ8zg+GHTd+ZeYENELUOUx3sv4LBbK87zoHnXOTT
H8OfuXt8PG45DauLmTk0+WbjxSxqYpcC/R/Vdx8vAsPP3ndX7mT1ZPVZy23YP43VXgAssa+ynXR1
bQ3uUTikPZhM7dlmTzJPS4nbDpbP1jV/U//0t82o5+eSdiJWFloXoKaP1mCDO56a0Aqt34O/y8e+
q7ZjYwJ8EeB1XSSJy27u/yMMwHlacgojW1Q2dUJJX77BT43SNuF4eNWDGmgP8G5L3KmXsTYBPVw6
S86d+wnh5bRnvbkcN2Qu6e53f9qMuA9WzidG6tN1Chk7a4BCSwzSksqY//liYKV4LKxuZsxdqPMg
l1vBRuP2GKe04UCBrBLdR9dDK7eOVST7lL8Xi3ObxdbHO74elNXO39XD4d/h45E780YAwyFoWtyl
iR80My594JP3tiC8c9trI6pd94tH8cdr2NFBQLddlu3XQBhelpOS5tR/q84DCByNj2GXKsIMHxZP
i+/Q2tJyGtbUXnRxrJ3h0V0a/qY5H4zZfTHz7KFZ2zZumqE8eFqLxKMeeOj7FprFYpM71vZvs6d/
hd6v404ZRYzIhDZgsGsdjdip/IVyn+jNzbAqItFL8RbkWd5FxupaKb9BPPXM7R42RsKjhbyhxN0p
wo1wz4+ml1v9wSoqrlZboXHi/JB6IyCJKi3x6926UlP2D+U85wcPlvqNAJj9Wua9f1LSKY6+aeap
Ch1GgetC/faFWK7mjkiudJvpdavb+TL2FGKUUBnS4npc/Yss54DY3jFoPrU9O3+NWU4ke+EnEDGe
yYW+jaqKXQ/kSw2sdy7CqaPPnr67sG7XePGd/JO9IQ/b2rTZawWGD7JVlc1p0u7+OXUZBMPiqvkc
WmJskraS8zEcyPKGPJ3IVGi/qsL1H1bhtskwm+LmN6159VolvoNq7F7AuVQaeBWSH2m3f+B019O8
9TqVdTCm3rRZJwtc5yz+74ZLYZiAjuFi5/QZb1iRMNWHmf8zN0Z9gpWsiRLu86PTT9PB36b9uFaD
/a3lsl9KWRVPu6HmI8AEw31Taf/auQu+ymAr/s2YMUVyWodUr4Y4zTroT6XROa+EParE9FuQuw5F
SxSOyKIzUpOo8CyVx63yMakJvN2AjsvGUydXG5oDFUAdDW05ooDw+TFzy/LQ3KE1vpNx8MOyvc1B
Lreo0n2JYc8Q5I/SCAvi9Ep1sLAL+TV2Q7YkWOPYcSjJW6Pj2n/AEjdEvnBYgqlhAH60DSnnFxPm
iSnCxSG/Q/UtYb4b0rhWzvYWmZgXswjKjpKn2fILLJbx6ffdyOSPa2w31CwWSU1h8RqW8G21cv6h
Cp/+sUq3CPRYJwSGEX83OsSdlQIct1n7uLtP5TmVdy9FFvNgB+3802uzIm5stR4mQLa3sM67g1/Z
aPaKsrqFS1C/agrtWxAS7k3X7Zwqqcq4df3u2KyBcUWNWR0RIISxWfSJzYVpD44qksElKmtD5fUE
9mRAdruec1rWXnx4owcHqST00g1BQXhHzDXqaRcoo73DOOMWscPwGOlUdl5CH5BB7U3qVno55jaF
kgVIQSwfqYbRVBf+Oc/W8Oy0avgypKPSrZo5KBpz/BD+MrxMohDn3gnnD0ev+rn2gdD9xUJKnUmg
zBooLd5mRvQxnOwp9Zci9YYRG9a1RzC0zt5yNrnY42y0q+8ZR9WHxTata21Z6q0N1iLRrNG02npx
wpVUJmpeLBL4ppNa+iFZvaqNXXSksdF0OkVatL1SJSJExJBkIg6+BEnecp+sOdU9DjUXTDT6dvGP
1ITitCNu0lHuI1N0bYzeYVvEsye1AHfI80NoVcY1wKQGJNGYqjfP9ebLUpTyyGSAOutlWuMyR2JU
2uP66GGAcLS3TBzLeXJfRUsA9rLVMvXcqSOnfpCfxNBaXAth++huhUhpUJrDDBAcBfZScfPMqOoQ
CUWjZWSJFcKWr8HYnDAHwhoTHcXvkpPyJja6bLZ6/tABZBwc/uYzwi7FMcxceb9yzc29kLhoTKGX
BH65MLW7NyhQCv05iZx8Ob0SLQeKmxT4G8S2NICbcneRSZ07ixuxQymfd8fkWKPP+B2MVXstQmCc
YSvanElmrIY7UJjYylEPw/7ImTiIImCQQg9x11Y0CHVYnnd23bUb8+qHPTkOhUy/P5SEO8ImTw22
AeWWEELjPNHeKHh/2R6cMqh/hWgqHuoAp9GFNMM4XKcSYtt1aEJgiPZ5wdinHDlpi00WLzTP9aNu
2ypMyHEl2LGeiCZr3PWsq1nGPHge67p2R7A0lDx1PR99zquH0Omdy1zo4ej6sv9sW9hGS27r1XJQ
REb+VJRPpU+nboYu/q91qN83ldsDSW5te/MQhf31NNpMuEOMlfz1yapD3EckyDCiVV3D6ZEcKALK
bXs+EC80RqKx4lqjQdnsJHAYPRiy8MWgEFnLLq6ygXPcAty+l7laDofQrB9VkE/HbjKOxBC9VOFy
ZJkknNp0AuOCShQaUChJ4qJMZ60vPlK/Pa8Tu14uOVZV8GOpnIOLvYKtbQIqeL9kW30dC3M8mpVx
V0a3VKvDOV/wbh+DNtGV/RhOnNS+acxJU1La+W39wjwb1WDpPfOG7mmNTyITbD3yMOvcbiOM+B/r
oXkuVjO2jOW1LoaXbIfiGKbn0aZTceXwGJKKjBSpdM5umxMD2s6Ye2I61m5CPvgcYulKnsi5gSuO
M6Mgc7I51mV5q0d3jTN0cLZd3ITTWlFvZv8t63Qw7UAmegXEgjgk4dG9od/Nz5mDQ8EOFRgieoO3
tU8edS86z3hw+vfARYiz2oZ1YTo5P5j1YnGchDX9Yx28D7r3f3iT5Z/7fq9etG7t98nNzDAJlm38
HoCqHkZkQ+XBnlWm6A0HrQFNEP/yfOrg2e9GN0WoaEWUbCshUvkcT2iWY+kFGHTW8HpEAMsL0d1E
M7B5Em13tNjuhPUNAj3/aPt+c5iG3Lm0zmSfhfD9uG0z41ipcE1yF1bSbGruxhYlS2FBSDa45kLD
eoE+LRnO60AdzqEa9XCVFSpXm2bmuo3typ1b20CyVf0mpu1zINkMHQTqOfTq3ntmz8Nr4Ar9OO7o
EGTP5FRJ+X5ZFm+7qLZARQnwnVoWhffSus4vGOr5nGOBeRSG3/yBVb/nzt9RFVUxZ8V4jY1VCwmh
QeBsBwV89uQEii9DT8g8auC8O9UQpCP9tQUzus3HvWw86iNnh3nFAyfeSrEcwfcoOT0t9hMmcj2y
SnqkCHZBLi8N0wvf4TZaL1VpSRhlr72Ws0B84i3176bU/o+2F/NDGLYNc2z+1Ceiz1s7KqvJp+QL
DMzdWqmcxJM5e9HvduM2mnlPzmfopBse5TAz+CLCNADfuNvFK6CjS6v9J7KQ5Ka6Vb9nQKxDtrcf
woLahiJ9DoMaMwMF8RGEy36zK5ezovMGeZAInjn85x1p+9JfjBIqKdL7pn+AetXHrdwxERg3grq5
0NMV4X+yZhy2TQchp0IdPHHZ3YdJhdPfupKuQImaUdkxBNdYtjku8XaugakskRT9ZDx2tpJ/A+5s
NEBzdnSGhohIR5FhOCOxISw4Kx9lE3QHxMZ9tAZT9jkV6oFpW+8Ijh+WjH1W6zs6zepbiL3GXYRg
5n2H/63tOb8Unf9PFuoHn606lU73WYZ9C+bbhNeNlfI0YgzDY7CRuSQGz/+rnP3tA+DpuXT8lUTp
mfZAzf1pl8Z4Cfa6PZsEx8Z7EeSUfs6cMpnbpLpe9WHLivxU7cuGnVw3AT6HzXkP5pwArclG3rUX
XOMIeEmdLN44YEZ0Adt4tggcu4QTH5b2eUzLtRs+5k6Z6Wpt+pLlXn82Nv3hL6F7aOkXjr0jmhil
5RtgPWL7gNI2NM32kegjZB+7m70gAl+exlp3/zaBmgs/Wy9ex31NpO8Gx67rOTAKhk06ytIYM0+k
OkXuIu4f1qNdbk68m8TPwtl7rwa292j8GUPuXch+Rf8xz4S2U+KISJHk8tjXlh1PSo2xu+DW6AjH
BnfYMRaG2HWedC59+vKuTFdmSe7Nbfg1lqMP/F3/pZylqJDClWftbcvVUQOiBHCYVwhB5KKD7BK0
Se3JcGYvMpaVkXG3LZ79Zg/iSks/XgDQPmQRzD986Zgnkyyc2/AFTuwdxMCuCCQoiFcI+yphGH+4
c66jacC/TMLcdmprOA3g9g27gNIwMdeZfJePOmLCsuLSe6zJIrQcUmqnakUYMKzWj/xeqbsVeiuz
Zau7m/WOOPDQi/GHsatfZbG9eJ3/MrQeg88a7KJpLjXKaWsf3kcDLTe40aPyPfPB3+3+pD3TTDuL
6NzgTsbSflipp8KLraxnd8ZRqBTZv3UMDy2PKZpzFpRv3iHOyT6y+H40RvHmNhW0EYTfUpc9xy5F
/6xs95YzL5pODmJAry2XG6kxTmo7+6kLDGSOg3uiFGwTWN/iZHvTa75oxttMTvOsrYK49vWbP9h/
87Z7XZh4z7f7FAucyQ7Xdz/yIPL36cWzXC+ZG12cLGTyOGga3X2CCMKz1NiksdmRXYmXHKW2hZ+7
24xtJAaBWaXX/DIJ9ItKAxTEh+GLthL6ICfVUAnBvplfDfjKKKum4jDboknHrYIl6AICSALLjiw7
/z3O0wy2QQrBWnVZij4XJpxtO84hthV2oFPbNjhABliFdZkAd90FsBQF2c+5m6ZUlwJbi2z7xQTt
9oA6uI0XeafcZNEdO1Kv41q52WFxwxyo0Ucp1THeYnk5RoiCRGnNLXZbC2M9+QqBwsgc1okWoT/5
nf3MXY0YGY0BDzO4ZUjZ0ZrmxnUusvLQ5gEidijKqCzr/8Q0jSAT9oehypMD0HzJAvFfVaJ6Ga3t
W4npt2syuEeZy9gBAp+UAsY7+0PHRS7a5aXy27es937mqnSivl8QkQr/7Ij8cTcIv806UTySHNCl
tR5daH1eg1swPOmt97vkXpLl2HFGXoVkUlIFXYZiMiI0Cf+yxmHloVdMUHnu1A5VFk0KfS3OkI8Z
XnlRO6HfMhfyPSDNzbhAKIYuogwiS2Pi6uSv+A49Gob7Wczly14TpL5U2ZUAeEl9ANg9WkhB75NE
LhMP14AYyifq+8fBMeLeq3/uNS68JhKnIJDOoc+0upZe0FDPr/j3of8UdaZPwjZzanVbP7Eif1Vz
lRZYxapiR0PivdnSfQx3zg02KHpQstnk1p3xYj6j23gVnX9FTMLHUcCwcw2XK7SqklpXvxCnndA3
2olY3S7pi+WxUiP8ACXDIfy/a1a5nnd7F8gJNGK3WtLwgK0KcrLjibcIv9LTfAcylbb+GnUGm2Lq
4pN9qo64w/xDCX5YV+IVCkRNoVk8GY67HhC8VJGgrYta23lnIbwH2ICdGlO/WnBWmV/AICuPsLf9
Dc1xlkJpJN6MkWpjBTMJwjJZQ/dDmt0tmxBCDz0fMbOa4sBcGGve7/7e+b14rPOdL5pzL2ZPzlxX
EWGvVRyK4nXNyRS3SE+05sQTxruYkO57/cFDjOAAisX+3v4ejCJddyelb+Zgq5nRmXr/vbj7ejQB
F3aGUAfpPv81Bk8tk2oIazR1RTM8e5b/nDGXsE3mwZzNDx7LGleW+zPU+bEI1YnJrGQqnDMKSM4B
c/vZWxlq02WY4mXPA4r47CbnkI5m74895N4FapmyQyEE9tGDPCCVfYekBJ/VL0qWn7tXbyQndzUb
v/lnzigPFtMGmxybj76vnyCgGQG1QSNz8sj5kMWFbf4treWoLX2/0BEpc8kxAuTlSecidGwQo6aV
8CDBR5rqYci5VAUhzUidSUKgyG02W8aICgJkcxrUe26NW1UN3J01L8sJnhDlT1Edev/JBYGbTyV5
M8k6ecpWF06mmFXqO8o4F4EAYmhDE7XIPB26duLAaYPwDxoZ60TyHJorQkZbnzjoZeUZq9Af0j0U
/+GWDyiczf0l3OAva6DdczuAx1gElx9UaULnDeNfz2pXJ2rDJnsy9pL9noNpKLtBGU3ZNrHlZ9d4
UhJ4zar0dGO+4seK/yzIKTwgwq8P4jn6TwnJdYYJ7y4ysz5LyQTjtGciCehNItGOOkWAYn3PvYEe
aYCDoAklDh5E/b/Krg+Kgm8a9ts+0HWMyI+Ev73YGuee0EkcgwVm7nKMAPzeNsM6BAicjtuqrAug
i3nt9s297BYVabcAJAkyQFPQQzvusm1OLRS/YlBHZFivo9+fx3Z7aTp4Q5VR19maObbSmB9by74Y
NEoposK/0mBgM8zzt1k6f4QBFFhPTBbNvt4OouY0MY3pV2FVWSLgyONCjrgBDWUVewFDnoWrfmNt
BNBbgruqLLSPltnBsus3IPk63nzOCqghyjgNVT2gfDsAOyRzsa9xWzd1Ij0oJwYrcqS7+XAhEeUM
17QxX5HrONiFd5wgpQ4GAw5lZj0pt/xj7QGUp79TrpnSADdBZBcOhfWvGNY77M3oax6ueTxUuUxz
zbwsM+LAajOocg5PGTumhe4T+6qXteSHWR3rbn7eGu09r0z2RG3hmDHpbXmyIMg/hgwavPXObF/u
US1pz2R15ArjivPIeaOiMbxVJJtmdM0bUcH7Y3ak5n7slxLfWm+/9bZ+McF9L16tfgbNcjb84lxs
4V1AdQ6RJhOhl3p59TD0Tp6YkFgcYgYqhcB746z80YTOj8Ika5130kWDbf+dhftzG8YqAV5/0pb9
0QKWHKBj/nX5ThHbsq8R35d9/0qH9VzjlR6EQP49R2LUb/MhlzVVDmB5JKpp4eXIX8zG8Q4GxFMB
Gd6mRTO5m/tzVfcgJ0N5paW4TbhPJsoRZyQ7//x1BY/p/8KqIspfuM7Gkmi9cBqitqdOttbyhOBv
ilTrPpjz8g20fh8Myh2Al/yHb8Dc+4N+z0nc6av+iFnIzXNZsbUHwGDcdi/45SsoaSsgaqFRRpTP
aFJzg1wJU790eDFEpuiv26wvRr10MNIA8ZYfXsqC8qgzIGTWrALVnsy4Nn2cROdf3f0Nigx2itFk
sTkvZYPYbBXTyWKTxHI3XkVvPk2+9YYg5U0T3glyvaE+nS53gST+3ePDvovrtm+xzMuLPdTXTncW
40/+aQYDYsj9Znl3lX9DSLp92Th8Ze6jE5jXB3NcgNK6Fm0aWJIzYO+C49hrNe3fDEi+KadnkqvT
j3PmfSkvfMfJjTqfYLfcM/vYz8xb1eQgKv59fuZR+qJOtvu91fp+Htc2DLroIKOC2b0Qyo6cclo7
1PdWVboEHkrkKNpZT0blW1Fne+rDq/3hacgrxrzQVSF8yxG7bX5BR+S2qW4QPDsKlfqEHvADnkNd
Pa+ynrzM7P4Zsp+xPqKcZlz5/qf1YDXXZvfrZ8Ht/2W0+/jDWim2XN0a34pwkEM+rHB8LQvM6Tsv
NZYMwvR/nF1Hc6S8Fv1DjypElLadGxzG2TMbyp5AEjkI9OvfYVb+NA1U9cIbL1ArXUn3ntDmyBQ3
aXTbmeA16xpky3cOGO2TtWh3boDjPrixaWcowLvaQfZJ7DlmneV75KjzCLzfTXM3FBPVGCqfyELH
jxIltwmfHR76qjS3IAUOd43uomabWOBsSb1uQY9PRxtNjH/IGOMuY5EMBo4l8f5X5rSnTmR3foha
1u86BxBqAwACwm3yG4SguyRgH63juisyRjNyH9akz/FFhyN104q7NCP+mDFno7Pol9CtYhsD7Ycy
Nt3gafiyLAoxI5ihuo/FMkFnJouDEbzDMO/eEwFi9PK3Z9REVL+xuiGECZxoflzilgcocMxxsKPQ
gxUzHm08RVdkS+aEMxRBkcQklIbC6P0ueMrHmyq4F8mKANpljw7cdBRFkUHIlNCBTipMja81zaGX
CTDZprGNeblL4spDnnYDRMXRhFE9iXDBjr4Bn/a5PIZzXVPkgyBxIeuS28yLspfafap1pEx+Xfdp
Rc1kMDXeoOyQ+hEifA3nFFb/BKHjuslXXcWCQaOumUJ6NeSGx7G9qwQUvv6hIo/LP39mdalOYiXo
qpkI49B3yW/T+eVW7haqLHn/vPz5mS1oTv//sgU7kjp6O1TclxXK811HtlzvTq4RHmyHAvOt52ve
i3MtKZsdcmXQwomj0B/zPy4SbS0yG0EDDBHH47i5ThlStRJzRF0Qc9JHrcDTamGxhYORFdrKZM9E
EXP6/5fBqsYOfC3RMuCbhgM0K/aWJVbmYUY/xlT2NiCWdpFGNnRp0+7OTLJfLh7wgL0BeCSdDucz
oPqAUBorPZlbVcZ/ewKkGQVyXba+Q76T6t4CryNvXqVotsvLam6klP2MhCUB+qyGhqYlJfTAa+TI
gf/+uO7rypYOW4AUcUulXhawvWP1DywZzld9WvUJG3qAn1giGTQIKbQZyr2Wu+nKoMwEub8mBl+W
T1FZKCJD1MOjAZ4RVk982wi6PW6tK4torgFlM9dVLink5zrf7HSY/FIccZWdZZsyod+Wh2dGXEk1
CKsZuGcgamd+MI4RrpJB9AS2bPTTQeLuqCOJ8cgSp/5WyJLeygIZ8+vWqzH1+MvQAbzT9NKBPhsd
kSXVDe2ugCocMKdVv8vE6rIl0wq6IE/41938SztNWLcNwAWBNxgarlDp0QzyG00foAsn30OgbonJ
X1kR72tQIlaWxV914kuNKnsfKIjc0PCu9pk7mHdxI8qXtrdrPM+Bo9kUUnAvQFHhFCDt9xxDvezA
Aw0AXVDPt7wrTDAMDEhxO4PY54B/39upBnEYwkAZxnWh3OlQz9ORnhHiO+gXxiEtExR4kdxH6t5t
BwJY86g9Az0vb0pG6jsKkDuAUXXo40aMPEILyrc1tMPBAtvqzpDB+JSJIm22DFfeYwRk1N7qxFs7
psZT3wkg1m0dV0ghqndJKw2ccEGRBRzKHFeHgtjRDVABSIPYIt13LSjxw6Axr0Fe/RMFA9hLMtMm
N6UMAdU08eIPNes7tYAoZVlUv9md7niwfp6Kz9zdF1FjbQDl0fdZo49nNor4LMyi3AgOmEfhAiEJ
vZHwJOFqdqyIKM9gNmgnzSySdju4XbmnZu7cWI7ZAm5tgSiGHXRj8RCkuRirLtvgbo7xyACzPlpI
fR1CKzVuKdQ3mt3yprq8bYkqyhwNgFi0NZiDkgHzhQw8aHjho0Rud+XiePnoJVSJxoCoZkat9xLR
nj+OqFs3SIFZL6nm/HQMPPuXuzFzphjKmWKaOm6nPWYS+rZIE/CtyX/ruG+l5GW5gZlDxVC60eth
TyvoXXkoqNMzsk7jUwSh/pXIP/fzlUOlK2J44rpT5O/fxhJKC5Bf6ctPI31f/vWXZxlqF/8NYZpW
lhBVI9K3SfdNyuHIwdjajIbzcN33p5vFl9DFaijV0AG/P6MZFIPkfsL3gqVz3deVo6UpIMYGEQWo
S2ZvDRQ76uw1sla+Tf4+wy5EQNWBDiBUPeEGYIGyRPGSZGZ3L/rxwICdhwhP1gP4w4w7YdcD+PSj
fEt7mG5pHQ8OtRjNl0Ja2VGabfXJBHZwOklfZMgR7DqA4iE25QTHpO/rmyCckAJ5ODoPzCyCDVh1
jVdQE+VpBxouwh2yHbI41rnHyxTv5DpmpyIV/XMJTXAkojX9AUAXA+lG3fltIRDe6WWSHUg/AfEl
CbYMHn3HKiXFTsqx93MDrN56UsIzWyRmQj0qtxZFEQ6soOTWRfIUpY124JCYApvbNTptguEFR+Do
QVEKm8QL8NUj6jkDxDGc5zYhkOvLXQbp6BI8OsNgOwvCnB/gTUmkIhOrPEK8K3g3kGfygXy2X0jA
+f3AKYCOMCa4I6Zenwg0Dm4k0o8c8P7KPBYAPjwJicgPuCYg3GDLA5VDhjckvKx3LWX1nRNGvNqA
9ZGfaDSm2whAuvsqZ0ijwSsHyhld8ejyFnYHJTyen6llwYkpqHWkO6SRH4G2k4/WGNeeUREDedjA
8NyRf4KYFQAh7JASyhFadkqA+3w1WlLcOnnJMxR0ACcGYhFSWR2B4FxWgVJmAK3WBFqy0wzWgdyr
MYBidMEODdAWE/4kA+ipBrMTmi2oSQLOYFtxugfmGVlwbYAOhZmQElpJCfiTI/I+gRHwnWZj+ZiE
d0jUxRGorSPcKDugz8aOlbAgQRWfZQXZ2l0MFas80G/CgkLwQEN6hlArugEHqplgk9UG1AVoP7sd
4EWyRPqVN+aaFu7l+xehSpAC4SlNJWQLfS19KfN8W6ffQ+PJ0L+l+h3p7sd4zevgcqxF7vC/0YSA
fuYGkB2EZyfsMXodmuJFFH5fDibGdLP5d78TVf++qGyAZm2oBcO0ODzl2pgBqu1CEau27BFUN925
Sbshfwx45OwBPy8Ptla1tyVAz8CLgMFDXaCfQrcxj7hbBD87C6TenJRgvqRZMRyRRE5uUAHXT8DZ
Em1bayPkTAyrqcl1h51qaFmwcMxCSJl4DuBFgatBGikCrhb6AO6Kjf3MeUSmmfkSz202jPYIGJhn
9S9JKjYd3gwcyfUuWOkCmc7Nf2fB+JsL+tICd+xKYplTj9jiuW/Ihx6ZJ0Cvf2p6XWwMFH13ZV+e
aU7+dNiUu9iNV57pM6vLVk4T1K9aKwCR1IdAhYG6C4iRmStX7tNzB61yDwFOphq1PKJehXtIC1JE
jto7JJlWhm3u88otBCSXFnxknIQdf8tA9XOrO6Nf+/jsnCgbfJRaK6IUolMFze7jML4nNaqJQF19
bwUQDgQ+cMAv76u2AAQkOdMquGpKDNVQ004BSmiQ04dkbjucc60MTwNyTyvS/n9X7YW1plplQi40
A6WJMC8wysg3jT59Axc1ei6iKSMdRXjMdbw0thkFNw3EGEj1BQk/1wQE4RDwne+ANfX7woyD6zyT
VINN3eZSmNlUM0mNDcoWmwJgnXQ1tX05UBuqvyZSv1EadDn00BPR7gEcGPaCExwQI/BNWUWso26P
wmu02vFavWqqldU5EzVU903DgtCRaCj1HOMZklZtDpIA9XJDXPl9JSoVYzNY2gBINdHrN1oDxxtF
vlElUGMUV86M8hy2Q9JRASyYh5LrjlYl3tzAz0wU3OXTZ26IjP8G1tHIUMOUjguDKa3Mt2VR9Q9I
dlcfJQqQ4GQAInRNJDINNZtQmYB5Vqg0eDKUPzgIdxta6UctkFcpdaMBZagE8gCcWAyZ53gE+fgp
jxwwRunKQF2M0vi6MlACN+EG9g+GV6f6UejRT5QMr/3lShRFlR9g4aQxPBtwmDx/6MzfoOpf+cOV
IErDvLW0HsPCUOrbuLUN/UwAgK5YPuY/77iwBQ/FrSPi2ZT/MtoJhhdlv0bNPSUs2S+3cfGMQRvK
W841NDCQqlHCRB5MRaB/NQEEsHuVzD4+rxy/TVbyFPR93ROyPRpQMQlw3meo8VolZAzXfOMu7jO0
Mv3/y/VCNF0naG4Onkk/e6B4DfC1JXSlsoKtRIrL6To0MY3flyZANU/rJjFsDyAfkOvD5ocO0/gb
zYVe2Was4WPPIMe7kxBFsfeg1EWPwoFIxfIkTZPxz5GGxpVQ2Gad27A20T1Inx1KgE0EFHoEACiW
s0/1p8A8L7czsw3VaxobXEOSHOWlEWXtajJLiZ6Wvzy3zJQNHsBNiSdsgtgYEFrTGufDhs6Cq7lX
vSJMQz1ko6QwgOpuQ9/pbc92zFerHdasrGZ+vHrCgvDYUIDchEdhmZLhwuC01i0qsPvlsflb1Lkw
vepJqhdlAZGJQHq1zNPtMGmNxG1l7m3XBS4giTRH3xioREC3pRqnxdXtWNdrz6jNIyUgoUbkaiZ9
llai7yJoFwJW1xaA4FiyPoZ54Ly6tCC3kJS1zpBPdP44VZ6eYmQfb7UsHG9BPAey38y09r7F2/8T
yAP3hcTN+FEO1By2aULZi6BuD4pEzH6GEsTklfB5eWQhofTfXWWH6AfTwtojA3yQuXbQqj+6Rg/L
A3vxZmQSpoQFmvaB6KlZTfgQcKMB541br7GaX+jRN5u1h0T0f6rQel1ubvrR/04jUb09m7JkmgTe
x9NJ5hV2+i3IwG7v6zNoW0cSFGtupZd3KWFKNEggfUADQF89SGWeCiaBKyl+L3dh7tPKKU/EUAF6
ZdfIenenpKOAYmJ9XTnZSgwYMyvrCTiinp5WH0MEBbAJs1fTtbN4bjEpB30rIEkmDN56WjLCMyBs
crFnoUY2I/jb78sDNDfHynlPdEQs1EYyLxM8fa+J5m4hzTGcUkF7H8/o0AeFqVrxXrncmKGazwc0
44EBoU8vFhZ43FBf5hP9RSPVTebad3GZrTR0eeQMXZn2YgDEzurq1pNgrrhRewvdkENJml/LgzZz
fOnKxANm2HUNbNM9ICOheZRBNKXIrW9VXnimFX8ycMt2YBiuHGJzo6YsA7uE3IYOprIHwc+H0XEn
2lt5gkr5sIGXyA8LkgEr8WVu2JTFMLQNMzI8qTy4Boc7F9tyC4C2CVg8W3nMzu3HKbJ9uXUQvYoz
vcPIOWOU35mlEz06KBc/Ls/L3NeVu18SgWohJau8uou+u0l6Bjt2zQPs8tgQ1Zy2Lwk8OaTOvUi4
YN8mAL0SCTMFIBbXYB5zTSg/nxj9AP2z1D075WukPbBu2A1VcNXcEjqtri8jX/CG6bQvKs8yyuwY
FTr0QBIIZ8E8M3lYHv6Z40m1qBUsqWTG3dQjTZpG22wsnMeegiFS4ijeIwsNWl0N5bOtMURw8UIV
mq20PDdy0/+/dM7iThq45uieoXX0UY4g5UHhjjnhyqqd+/y03r58HlLu0EyXIvNgEAQEuwjHoz5B
YyOWjCtPo5mlS5WIpdmNiyt/YZ9zOFzvwwCy9o1AFWN5ZqYLwoWTXC2TDgVsOjszcc88p9uc3wc6
it60xB1iZefNNaDEKJ447lBnZuk1/QDakkZM8TN3G/rLJqggGfCTOi73ZG6clBAFlWcCCXXCPae0
qiN0E+2brIv57qqvq6l7kQ8o23C78MakAeQXetdbC5L/K7Mw89vV1D2UjYKQVQH32ja8Sx3xbIEs
vPzDZ8bfVXY3i52iTfp6MuIxn0mXmDchgeCY2VsfDTSAvi23MrMPVJ9aaCIR6FwlvdfVALhBPutH
GKXvZUhXBujyuUpcZRs3vVvaYQIkJWiV4geFN+sR1dj4ZwX9pNsiEOadkxOg/vuyjd6XuzTzDibu
NFlf9nYloafbwe3Ja9MxAakLUrZtOPyymsLXqHkw+sY+QdjCM236s101TZxbCsp273rDsRnD1brp
qvsiTp9rp1jZinODqFxOCLTPtEJ3K68wm3SbxQBZO3Z4K5vxFTjr79CFu4HWzQr49fLdhLjKvs8G
KxQVLWuvLaN9Mlm99PmRgcPAx0dSQ99ueZbmFp6y63UDypOk6NEMq19D1/wIs+QhC4I1eNlMN1Rv
2z4qY93utNqLkFIbUdyNLRucdfBH5TOBQOxVvVDNbbURokQ1Qy8gt/5guBxUgyR/tGPnz/L353qh
BIFkhCRfEjUYJRfcTj2n38AZ/0aIA38xcagbGOwsNzQzHc4Uhb7sGYhvd0lrYdZhplQek2y09qyP
ycGMebhSwptrYvr/lybyui8aaVnVZIxHoZingwkCXvXIr51yZd87IkghhIHBskJoBRad9tq7EDWR
gA8kBVisDV3ZInM9UbZ6yTnleYrXbUMeKueNke8Zf16eh8v2uSZxlL2eaoJzzS56j/71GIQ8moCu
Yw9CE1Ql/oB+WuxaI28f8xQ6loF0xjdgPx14tPWp12UuPUGvuz9E0LaGKJ6WbqGhMkJlB9zmCloa
v5Z/5UxAcpQYEeQyDyFAjFQZ686x6dx1ofYMY9QbMKu3YF/dRqO2BjOeG2wlUFjOOLiF5YLAbzrH
DDweWzrHrpa75a7MfF71um0p5CINx9LOWVc/8Sx6tSuI8NTj8HP5+zPH+D9+t1QSQMeL4Fwbv133
0QAzLAnvjeG6TaXWjmk5Ukis5sE5K+5s/szJgyu+X/fLlZAAeBDOZGYEZ2ix850u+zuZI1PBCXvQ
JrG961pRokKaAe6ZGwnGv4+3Igbdt/2sYujUJSsTMDfBSlToSrBpY+i0n1nP7mwN5m08zXyUGqPt
cg8uV3NNYivhwMltDXR8iDnq0M/3NWGaNwag/VvDRU0HtOBRB/LUSn52mZCHHGtsP9ImhRGjVj3I
XtjAdMjs6MLu9LrHja3EENRwC1i+YkxRlJf0wQhuq+H3SmenbXfh3WErW7+CRWZggFIMX4VJaMqC
BRAOqFvG8nM0yUeAXXI7DuCvcjbJB8jKWhvmaTgvtawEAlRaJcS4sZNAGDUplNWY9lCD8QgsraDl
t6YILLg3OO5bkVNYV8EU2PEdGFV0KWVvsBt0nixgII7L4zCzrS0l6xEWLDVAoQrOjiUhVGneN1x/
BWHsiBL+6bompuD75bwczJFCsgSzGAA2BR9MSDvAEu4lh1L8cgMzlwvVpRdFQXgCNCQ4t4zcueMv
S3MAB4TuqYg3zpU3GJXV1pQAkFlVNbFe5VtPhHvDErjpaCW01GXvVxVc8Za7M7PRVVZbAp2CJIcA
i4eLTHwyYSsonDaD5ItR7pdbmELGhRWocttyO3X6AkpE5w4yCuc4MGGG4PIrX/SWEkaQDiTChtnm
eaw/a+d3AMStQb5BzHRlfOamW4kK0O9OEhI4AXQBu6coDCFFkgMPL6BTrscgNQdVf1gep7mZUGJE
6sqkNUWqgeHsQq8Iosu7VsJqAQxLd2UqZm4glhIMXJ2RchBWcE4hCbQhTfacpf3tIBOf9NEjxETL
Fu7Cy92ZGTiV1Qa5otouGgwcN6NtB8nfQfy0899hClaJ8bLcxkw8UYlt8PVsoayLyRdcbHMLBOnt
SKptIcRK+JyZE5XaZmbMhDsOpWdIq5nIAjdZsemhM7z882d2hqncFZI06apO4ufnnXG2u34fJ9ZK
BmFu9KcOfQmDpgGuKkyO2BkCTu0po8nOSZw7J+FP0CzsIOq1BqifGyHlojBAidKB3hjkFIqRQ21E
AzcW/OK3ADrA5+VhmuuLssWjvE5Z7laxl7KnGApQRXE2u4/Y+ISR8sqpMZOxNZVdHupQlTLhyu2N
UfcKobxtlcH4mMDeOQPxmTpQw4XRzUmDVczK3M+Nm7LbE1h0xiKutTMPPJjQhBaBRdbawpr7uLLP
GdPMcgTaxsuqX3BW25Lu0yXJyi+f2XQqva3kZi8jUcdeCb/1JIXMpw6nFwf6t9pKCzNhSiW5BSap
RSdwTTAYXhUsdF900/7oRPQpC+MbUlcEkijltytWl2XoykRUzGmIy0EEhO8brHneM7fe5BH+wnsG
3ttyIxfHDI0oE1IZXSxFAe5Z0H/Y8GaClfauaeHxDqbScgsXx8yC0up/N7xt8wGWBIR6Bik+Lcpv
G5ZVh6wEIDq1YGxOnXGb5P01dUW0Nv2KL+HFsTpo8fHQ9GUPe9day/ZaACnYDF49KyN2cQmjhSkY
fGnBGlMambC58QUkkPpxOODBBqmw5+XRujwf/wAIIIQGRRKCSW9hAZwVH4J+hPYNTdag3XO/fvr/
l1+fmlCkF+CMe3B9P/ERYpvwazlKvpaAnvv9StSVWpRCAgvj72gScBIS9TcU3n6bPowq6KfAz2F5
nOb6Yf63H2OSQRaJGBBjTTv43cMbCBqv9bBG8Z37vBJ2RdUIPE4STHLUdxunHz5bGr4nUOhY/vkX
Tw4sImVvOzCilXViMC+HmyN4QIkFX/vwo5C/3WwllfCXXf3P9RZtKFvbjVC31ZEy9x1e6I/UNOlt
CFuQTQI9rRvkUt1zlAB1p41QOmZR6fRgx1ftJgJ4fR/1xN5FhgupaU3TT0kClcsucrO7kTVwWcur
fAuo4KRt0b3Q2h5hKgwx316r8k0Uh9qmR0LpZNs6/Gah3bmzO8vZQXkvvaugj34q4oD9SLsQ78u4
yfT4qp2pq4A5uCT1YF40lU8hemZbNUwXjOOYraWWLi9tXYXE5aCMUKFFEKKDFSCMRDZD1R1sCQby
Kgd/ZtmpJewolnlhUAHdfRdso9iBhg6D/m2Ow2x53c01oIRHE9xLJvtg8EPLrI52lhAogVawFJOQ
9rmuCSU+0rqBjjVcT30AYCGahbUkDWgMWsflz8/sHLWEneJykuaODZ6ky/K9LXt+cpJe83KonMNZ
WpZnDuT2lcM1DeOXaGnxboDPOKIleL2bqEI9OXrPoKO13JWZk5EqsTLOeJM0bpv4rDoVpm+XKRyu
g2MIb8VgYH6dDCtH8NysK8GSdjCaF6gIQjS1RQrZrR6ZNL/DfX2t+nN5a5B/i5slxOlRDoDu9M+x
eSmhSNka59heeTPMEEeIWtaUSGwQgYeDb2Ui+IRhcvYdMlfhC3eytDiUBTXKzcS5etJF9hFRSvfw
yYNrXKI7L8tzNddDZSXwEuelQTGEELzflD1cpm5t8dGtgt2nOb8QrNUiJ3MgQ1xAdN6DZqqfwU0+
d4e35Z8+s2NcZfbjtsu5LGzXE5MYHtTA4+i1QeilNjg45m65kctVWou4yonZaANAVj0Z/YanD9oI
P/nuwaXvrclvjCSElOQBDiaUryESZ5a0WtYUuhAsQ7bfGyDUDmkrGCCWv90++rXcnbnpVs7OlMAg
siwxZh3sHlro5bkhRNPljeM+LzcwMylqPdOJqSmLMsTJn9hbwX2TP0nnHgYjEGr+vdzETHhRi5lx
42Q5PG2xZHNQuCDaCbJdDDmF+Hut87tBQMxdz1bA6jPj5Uzd/BIo6xF6uYVWwIyActiQpAMYTtUB
5bBhMg9fWWMzc64WNaNBs9yw0aBFxe4Cfg6tR8lX3lpzn57+/+X3Gwavk8bEpT40bAOKrPJcGrHf
WeJjeS6sy9vbmf7/9ftRGCdVCP56hEDynELi+aTD0WUlPs79emWHF7IIeaVj9LUu8Clkd3sje4di
6kr9YW5yla2di0jW0LUffQf+omdHgG3aaRxKJWYO0wdoql3ZDeVSXPQujDGhIekXBI5kMIKQcGyD
g+7KcTvXDWVPO2UzUDgLuV4GuVuYuG0QPjYZSQESu64FtfgY6yN1uTng+ta6EBPmm9aG4qT9nLDX
5WU0M9Fq9dEleQBDQ7C7uOP+CKl4LWL3XgZ46V73/WnovixT4pYg9AP44lXSoXg9W7d5nkEptkzc
lRZmNoKtbLQsH4ih1yV4gUXzDOlRz2bRdXvYVvaYJidOdGPlfpMFGw13qYLBbDZ/v25olD2GdFuo
u1A79JPW0Xd4tIBkb3MGC8bEOF7XhPHf0Y+h/x1Ki+Q+ZXfMfoEFd2NfF3/UMt/IjFqmjJZ+2FcB
KGmF3ID1fF3OxVY2VuLyPqqZnvupAa+oTw69g3FlwV9Mf1pg+/13SIoMLH0ZJw6Wibw3h+ROH1Aa
qACi0Km170p4UvdVBOuU8boYZCkPpMDNwrhMOTRMA1hasTKAnQUz431iRitok7+yTheuemqdjiCl
QGzkpn0xtMnBStIINkpAzdRVl75CmTb8A+XK36x2iBcOkBqFwxosBvo+2BXQt99S0MtPY+mAbWxq
8Z0dlvTs2PDjjCGr+ysLS9ijw7MWXhzZ+M0egfTKKGBYuLyGu6bn7Hl5sc5EU1Usq6sq2NvmkeuV
BYHDWlWW+S0TFUN6sizf0hHWwtc1pESMBpjlEDY5gUdItDXTatfATzsQSImmV3ZFCRxOiv3Qlhrx
I0fbygTKz7HhUQeKkMnnVX1Qq6ZcAvyJas3oGx0HAbzb8rbYCuvDNt6WG5g5GNRiKXGLUGQ6h39e
Cf9JYCS8xrC1ndnZ1X65hbkLvlotbaKEd3ZsjX5euy3cVpCTsEGYPlQN+hTDiRpnKuV7JjLUQ+BC
eSDQbF3ZlWQKgRf2jMoFTkcizRzIIc+R6Uthac+0gd0ChNNO3JLBhgUOHLFtCs/BDpWS+sMk2nPb
VCuxf1oIF1pXS7nS4EHMnL7yBaTYDyW0I/Z60K5JOszFOCXsN01RuiNECv3GeY81uPsU0a1t3kcQ
uyVyhL17sa/TlYU4t06UKxZ8zvsI+WqITjvROYfZQmP3r208rpxgcwOlnAROzWoJJxHbi50RrKFQ
lJP3xHXHjFq3jQDSqMuxG31bh6UFvCBKRjcRX6tTzAQ0tWRbl7A+G8sW06Ab5q4q4dAF86Vwx0me
76DIcljeR3PNKC+lzoFKMxSvMQOVDrsjKIOnN5HzBrXZ3XIDM1Os1m4rJG3zAkaQfpj/LvofKWph
efznum9PbX65H8K0hqUkRSxG5XkzIts+iE8d9tbLX595sKoKpFTYA0QB08LvKth1pETW0C+AtyXI
4VVzapnZbrtEMx8yFmQrT5uZBasqkxKIJ0FKkEGHxpLpo6zd8pAA9rUyFTM7Wy3e1kVui7ZJAq9M
ejiemFA3wRH8vXTBlEX2Pbo1k7Wb+1xHlI3dQmW/lqFteYkcvwHqDbfcBCnk5YmZW7PKth6Qa0mQ
+LZgThXtrNG4ATNM2MLrgjXNnGn1X4iwaukW7pBdyeu48CtwMO7hl7m3If21LQqYijUxAFOZw0/L
nZkZKbWGmyY5MZkrS7+2TD8qNY845cqn585IQ93cdOgamAsUfm38CQp+iuDuUWX9Li7MDagT4FZN
1SS33eb223JvZna7KmMBmxwHDNcg8zUZRAzOnagnmZrUYVUqS/JwXSPK4sKzPGWo/uSwPIMXVfEj
isS2Xospc/OhLC7GBSiulNfQzbG/d/r4A3f+lXU782lVldCE4QPsj2rXM92fg/6QaK/L4zH33SmA
fQmDcjSjrK7w0kwFnGFgqa43K9M5sw9U8Ypes7Kg4tzxoLr9I6tDDnNGseFw2ILmf/w7jbXDdV2Y
tvqXLhQZAayE4TCNaXQndCPcQN+7vHLclWOCIE/npHgT+m04/q6t6g/L147PmZCqFuEK26S805A3
LVl9KsngW6l2zHJ4qHTmHa6iO9jAwY9tXNnRM9tLlaeAEqEZA1CAOrALwer0uejAcLgKoWSRv5fd
L3NQpYHkqYkbdZv8cJGPSuDeocN7bHmG5366smkbY9BcyOVkvmjMPcthoGem8PEJ8Xq6rgFl45YO
z2MNnm0eEtnbgbww3AlCZ+06NvPzVcmuoZa2SEhd+DR9ExYsdul7A/rX8k+f2cCqYFcQjZQQDgKZ
M4bxJjDFGzw79svfntnCqixI2GpJhr0FcpphvAcOjNnhYQurvC6msD/yx2JNf2TuUaSKhOB5NSS5
DgHHWFbaN5uPEJW0ZFMcnagLjwPckA9tXyPFZrXFUc/ybgfODGz/eqr9LFjTXXWH0tWkJKTbjNHO
RmiWlvmPoo9uUqdZy9lenCiDqaTbqoFHWRsFcL6JINcWkpqdykhPV6bqYjDB143/BsG4sJMm1ozc
6+HnXsONJslucXaSYw3Dp12GtxJ0IW3+AxW0EXbmpVgZsYtLBO0qW7OtO91KeON4YJvpvq6N3S4N
IuM7Vs5wSupugEeeWNN6mWtM2aakF6KoHOLAaoqdSxjiwsgalPi9a/Jz5KzEyZl5Umm5eS6qIIAj
iG+arnmbQXN1C92X/Ly8pS7ePw2m0nKR2S0tV6t0fyjgnVF+6v2TRC2TpfVKrJwZI7V+bRTO0HTQ
3/Qz+KJlqbZtmYSNLfeqAp6bZKVINteKMhNpMeqhIZHWG0Zn2Ngm+x6xYjv2wbEv/YjDyXJ5uGba
UWuLdh0FcMUqdJQh+FvMQQamjs+grN4M4Xns5ctyMzNzrtYX4d3u2iCOmdCKDGrkYtIjVsDjdd+e
uvblaMTMil7A2x4wvsrY6yiUbmyXkJV00sWzxWBqITGLIxoUqYkB4vJWL/odDLDuA4icXffjp2a/
/HhHI7SQqLP6IHgfZEvxGtC+LX967pdPc/Hl0zos9ig43oNXt/lLCV+lujZvA+T1lz9/+QGDkVGq
HKkNQIUb4WkXDrBDMxPYpOXmH+lmsKAi+R085GDVBR2qDerKBy3SVtqdW7FKIO4Yr6o8kINHtA8H
h31UPhHrvYCnTcXlcblvf2vR/7wx0Tcl6o6lDuOiZtS9KnRBsQyKErDEgMHGPJDivglG/seOmvzo
wgbimHR6fxrHzL7hohtg2pcxQNlyCelJxqC617U7WJHZp3Toww+hm2Q/senOia4bD7BOiw8VMson
ijIjnNJyFByDrgdM1LUjIGNSekwlh7ks/AN2juVo+xbU0Z3B4S0p4HywL2iVnEo33rd2/nOM2HCw
OQ2/jUim4SbBnBq+YxFLjgKG6nBuGPRjYsDwrWo5rDQl7Dp9qxfhG0xv2YlXjOy6jsuDW43BznVh
9kZk4RxZUDmPeWu6b1D4jLexCYPCSghzG7dJBcM/muzdGP5YJaf9bjRkU25B09D2EPBubzW9xMLT
A2u/MjtYwBcmRyU+dkYTjgze7141hC8N8BwoKDxBGupusPKH5SZm9o6tPHls2L+2cTlEftBbu960
jqThW60Ld8ufn9s7ammT4m0Q8tDt/DISuzjJ2psihDM1S9kBtKyzbPkdDN7/JCSqdoTHxsrIze0d
5VQpYODBnAAhAZYKfh3AuBLrwd60GS3goWzCtDeCm+lyH2fa+qfALSNiVgP83wNhfWajeczKqNhQ
UoDRxmGmBCfSlSP/r6LEpQWhvLFjCMTBRLGN/HoIOdgVeZlt3cSIjpDyMk9ZKLsDigzVQcIE7zfV
h+BQDm54ZGmKoPh/zq6kOU7faX8iqgQS2xWYlfGe2E4ulBMnbJJAYhWf/n0mp9+f1+Op8iUHpwoG
aLVa3c9iuxZc90a9z+HlvCcQKr1zlBq/hzAZu6+Gfg5imgXDfTgWA+xJs7wYI1UAHrO1gb/cGFP7
kQfccmQ8wIsrOlYJdIrq+3wAnhG23WzvEgqHQYuOzo6boD6V5VhvAXX1j2xGU6CE782WeegyARdL
boSnAUIPMbfcBB6cdweWBL6VdLkjbivLztPFhfx0sMx1Ajz+CFJuNe2Nk8/bQfTVhs8QSeJ1Nx9D
22vuq7FgWzZztXXK8UfFF7gv06x5haZws5to0QBPT9lBwzkZ/jFSJAB7wkUVGS0h2JsiCquJqJ+H
/K7Iud4wFXRJM9Ic+vFZux3C8toJ8UKFsJ7Id9SziszhZYom6532yT3pxytRf+nSq42qn+GUm9f9
lPJ8jCj5PublF6+82otIq+FvD45xOvTF/VQIGcuR5VcKzUs/e7UHhVllz3CPndIQQLlWJsN47YVc
ym6rNNCTwrEs3ynSylMPdVnu657eQbPva4XHehDPc+YvWiF5wsTwbfLzZCIBj0jfXaNVXEgt68F7
bxWOJ+HJmzZZ/jCP6tRUgN3BJ+G7FCWOtIaYK0nswptaz9+J6Z2uq1iRzqN8UbDLaSxnrwrna9Xf
etbrWKSDl4suUsK9btvBFy6BEYV3ZQh24Si0HvR6kuQ+vFshSz3AVn74yeUt9PPjtv0SVtgJ12Ne
JC7PKQqEf9P8FU29NeHOMuGVteX/a5x9kNbXo9SibnpXdSw7erZp640Hq9/7sQuzfe9JeT919dmI
1S/qLXRA1V8+WQM5dFY4v8NZGf7wPgtnAO+dAc7Kk5lfC9n1sNxeGgZlINOXrwYY/Z9Tw3BWlEFd
x8COBCA15SKx2mGMchdaHDA9J+yeVJa/NY3j7H2l2g28R51TvvTzvYS6yH0f2GXKEZTfW1rP266m
+b3P4Ow3wRg5UYxYr75LmrcaDZbI60k4YAc0+b3M2mozjnP/XHDRt+gO46SPEUbd3Ya1W2J64otd
aWuIqgJSt2WuUyM7ltUPeAVA9gPCLdusHaEjyy1P7kpn0SkYR7CN4PW8Cy3D/0xZYN0pIG3vSddX
Rz6UGjbqANYuVmal0jD2YFvgEEVNNUIUtMo7nEHUdFsRDhFVNK4XKOJlYuuZvr6zxOBsppyJk2eG
5sfcWy06RaL465jOOVGun6seJPuuMAen7m5Gg4GlBdHvpLKWNulIVWwV2JwxGC4iWZrgFrYVJy9r
JZzPl1dndr2Eq/6paYc2HlVT7icy62gM3PFoO4BuwxsKAg4eWbZu3pw4jt+RhoeJXSwH46o9h1Ms
BM3taFiW92Zyb4pZfe80L7fUczWUCgaRQGQIXXI5wzJaO0+CwlXMGimJdM2KnSjCexFCP5n54avH
xG+wRuRWdgAOBcqBB6gpHywOFowtBWhouXzW1Vmyn6mU1D587GRokrKGer4LSxfYn0JrEVoBYSxa
89sW7W5x9J8+d394ubr38xZsTNEfCJRaMf0uD1BNdxIvJEPsjNZbDzZ7VE9qSbIzEbiF51u82Bxl
BANgtizUnSsWluRWS+7cEWNVjNropindrZmbOwPe8glJ9/eS1Y9qkPcS/jLJwGf8d+W80bE9WQ39
xuA2/FgR9w3uAiqyFVfx6EqClQbDeiOp/5dofkc99D2pM+moJNo+whHBwjsuw2PuMxCJCyvOjDwT
nzyVNMPwpJYevTAjD5QgYU589FFghn9nE/oRy2GPI62fDdC+SET9CWJWb6HLH2faxh3rvxdB/lwP
7nsfoi9oSHeypf8+kxzaL0SHcXFGS/YEDCgzkB38IJdIBlkVu4yfMviyJDZDV0aXMLxoPPt3bRrY
+lpw4RIYcGaDugVj9eCy+tGaqv1c85dRQOnbHvQ2V+GN4Ms9Me0PKZabDur+UZOPYF3hIwesPtGi
ruCMTZxNCDXSZPQBiEchqxPMjm5VXvwKXPdxht1AmzNgJfx71J1NLAm98casQsfeLqNxDg/QaIx0
39w5Uj06/XLjQUagzeAL5w5mXy7BDfXnb0rRtJfhJuv1TVCZ706FuoK0MCwTLD8yTz7k3by3CpzU
MrblS/3eYy+J3a6B/7sqItqRbxD//NtV9iuobnB18Goa00AjfMf6RvuN3kNWDAvBnbIoF0DOKl2N
8eA4dwR+czBmXE46C4etF5ouIQNNMKh5EoGfSCF1NCGekNPsDe9zOGwR8S4KcXIycotQlREUuv0Y
ik8vuciSLAu3YQ0SFNxCdhl0qxbHuQ+Mfm2GGcYGQeklXUsTn8HHeT6X1Kx5b1T9pot5V+szxroE
tMIFfChbyH7RkPbvoe9BzMaF8kPUw5o6Ilxs0C9j98yFDlEl2geZF14icbzBUcDsW7f5rSj/tfQ4
+07tUMQ1028g6X6vKAe1DFq5GNbMb5BJUFiXuX9uaORb34cuc0AyHGdzcxfaxaFFpmAFgPhKLfae
Z5mJsia7geUxdCeW5TBPwtz4Eqpj3Onvs9bcWTQ00US859ZCAAkZTvfKuDA8M/cWCW9IGOKtm43M
+qeeOj9rZdGnjpfzmwDhL/LLnESdg+E/m1SqxuL3XM+PmefsKq+PW5xJD4POXgcESFQadTMjQWIn
mf9ahN94ufN9sm0dw19zZ0Ic+Cff2mjPTdvMe2RiPnt25TZsP5rvpRFgJKsFosqKi20wwRBVWzdD
aacNOhdx6dpbr9HhyWH1srFL5O0+9zftgtMxCEN3ChiMBC5Gh7wLkzJvulRA+yOqW1ChqgG7HxDt
wWL9GLR9GlnwDh/C+3lhByScX7VqEWOK/woG/RwO/g8CjNOGZcOuYNV36K0cpVycHQtmEXVkgLHj
DEP3yj3QFq1EV5t9j905kkqPOx/6XBE9a2pzQ2+droCboHVmZC1vGZueFAmrRBl60Lq7DxvlRFnZ
wSdMATDihBBZFN5rLZYDSooi8kdyIiGSnkcGkri6nrbQIP9DO6goePC/iQuBpxuG8I+tKYQbPOvG
88tdHSynwMreK4jEwTKqQ+1eBU+jWzzAs+pBQ1MpyjNz1K1ukpYKnMFgKJFq3obxMvc9ZPqzuxzR
ArmonMa+KX65I1PRAm/o1ATWFOPlM+jCLA8Ye8loBHDZKVn1zTJMxE0x3bWCvbpLu7Wc8dAgrman
rJGllRd1domohrtlMpK6iksHyFWxZC89fDxjHaBlNxHx3YHTWT41N7zCjqabx6LlG3tEf2iEJElb
LvuqcP19LXqcA13vzS/db34/7YSorKgD2i/uDQyzdZlnUdDaG1tkjzA2P6Lxv8SMYECd981t73EA
NPWZFKnJFFO7a9C9Hc7mCw6UhbJRgVzRLlsED5ghJn8BpyNlfbdpx5DAaqp5gDpA0ir2Ds7tIy8s
2BROVh/X7QBmqdLf4GWSBhqLD40HGvGRocmCjQRsrwp4frFTkDOFqyh9bgv7V8O8tO2aJzkifGRB
k3ke9k7toS8X7uYZ8h8ArKmonF0aQ41zM4lxiTIMlwkBKJdn7E/RQQY3HzB6aoY88nSLUqcG/XNs
m/nGWB6/LZWxozLrAxiDunQDPv2tzNRvx4TlZkA2jvxQtH+YCzGYRE25rhDjbfmUVXoLIwf0oHpA
NSbgeH1/W4jhhRbeK4zja8B5l5uxx2RycJ6Uh8cnVvZoMxHEI5u+B0H4o6IlSEmEJw208pIp6PCh
KmFhX4eQBlHh2zJ3N1KgCM7oqfK8Ixz7UGyUvRtn6DpuPVvIMcpaV3qof6R6kJldp4DDIjgC0e1y
ONjdgeXrTVHRIV32dY5vpCqFUXjlWb8lDQqRQDFAZ4mWeO8wzwuymFisuYO+WM8jV+oKenpzBmvU
Ce6QVUsYibuhBDHYQxUgYo0S/yUYfCgpey78XYHsLZqdqRbxwN1R3DiMlo91L/MbtH2ap0LBDLG2
3PKR2WgqRCWGBFksLF93EatJeA9rHfUyAg11IrRC7xXGnctOWHS4r1g4vXt1HrZJ0TiDigtUYntb
2/rAlZXjjdlL5sGJfIZNYEsy/44uSDQ5hz7gYbHN5D5RoPRk3GDzhDce0DZqgVlBxBdrBDxDIyag
dmYXdSKZBzGtIMvG33a3DLeZWmbsn8Kb7hf80hdX9eHvzztylw6zq24FHRgr4XWLgQB3n8sahxEj
yx+Yv12DE146l686FtIlk12XQoGUU6aVww7Gnx5xTrkLeZlYml0zQb7QGVkrAHmmXQRjaGMCDvQw
9gzagAAxff6Szj3DDw6da+Ro7iu7ttBdO7JzD8xI2FVOpURhYts/EZEwazCvjTteaV1e+CRrIKlT
6KD1/XI6TuwbIij2yV1YfQkW4YRr3Z8MHPTcY5NMHSbrGiNQXrxQ1NTQuhhVeWUcc+kJVp1yuF8v
dhfK+eg0dVLlp9YaoUndXGkCXGhhrG3sc0XLsilqlYa8krcelMZTRyzWqcvmB4eH13B+/0B3H331
c6T9Z1bWLiFEzXE4SclDe7gDRuWOkuTgNfGdvS+Q3lNx8MaoGyIgxqPY/vPkvTzVT0/V7ppGxaWw
W/UoWzqAkTFUbSoHEy/LHxacFI7JPHuqUWbM2TXFwksvdJUDwkLywp8d8IacbwaJr673IxQxoNp/
pWt56QarHGD3aLg0s4JTaHhTzWgfsNi4pwbmoJ+vz0vXX/Uui8bQqmgBm0Rvv/kb+Ogj9HnZ37EG
u68YrGtI+wv3WaNMg8JxbN7wBr2hHzCBuaXYe4f652S+ZCTshGtsaeZ2fHGLRaauInug4FBhae1H
o6OvaQb8QwJ+ENVriGnvj9DWrucmLecxOxaOFnHgEDT1sXHe+rDFjTKQyRMNMkZi+ioGb8PaDrXK
N6HXmL31r15Y4NUDN9rwVAvOblnBuuTzL3khc6xZQWh++sMIKko6EgbTHxuAJM9/n/zh8fPrX1hS
/97Kf9Y0nyeoZdfNhG0a6pBj5USNkz8S0Z0kqb9LlPYcdqhXwv7Cw6w9vlCnCQfIA7TUZTG+KbQa
nsrW4RvVLdf8PD7e9YK1RotnwfAVw0EO+C6mWprit6sSna3P3xb9N5j7KFrOj/af92Vh8lWPja0h
JjGIJw0n6Nspq1QbqcyYx0WM0xihKqS7TtlDHelm6rYSzss/MEN2nnrXXlpUjnA26YeQ3DXnYmyC
QD5L7NpA49uDkVQysAUzmAKwLAw7cz7uJ6Wc73AjIjIO7EDdTota4l7qGXqXzPRJOOY4YYVO23dx
2xEQLQYxDnveKq+IQuGOjxRnzoc29GVc+cNiUMwahHiA80aX9IUdwiqsI+W2bUWxtZhsY6A0yU+s
veBnGQ7ieZRu98Lx5O9Z2DbPGjnkWS+UJ7qfgcAeRYimaEsIphjTvClyS0A93lKnAKpxKTGVewuA
ODuVzSSCyHGGCmiwGfTkjcFAPpLaCfvEdUPKYjURlCl1P5jfyqX1sXMbHkszdqdR+ARNYY+DGUUL
3u6pY82HICvII0jO5hv3HTtxdFDuwyB8pT6ORrysxz8S+opwzmLhDm2S+V7Uy5PPvZeJmhHiE1kY
zefjjyxwGCc5teA8NxxIiJtAvtRJMk+WECoAFWpYuIX+D0wTdUjptg5LDqUhOW5F1dxy4qLiga02
m6wHmFjrjRdOj6TwURQJgqNJXtEbu4aOjh02B1/JNlFa2wnsufwY/MUgITY5Z57sp+dx6LtUdrnJ
uEXRTAtg/A45wg2GxRrqQi1e8EJfLOk3UW71N4WHvd4aA570jN4uLDA7WZVZJACphkJfaOIZR9So
Q+KEHCe69SSfhgRD0mkL0iEagVbwLk3rRvPg/ntA68/SA4MNYyQWT2F5LGfmoz9WuBHk7vuo8QtU
L6MLF0CjUSdNaMPfOoVPDxBhuOdq7AEFsbKdF1jBpijtdwCBxM/KL/IjSly+a8UM7Qel5+CutOzl
yenwaebGs04lwhQiyqzZy5KNO0LyP5VgZJf31e2csTvRTpiLQ9YWqit+VLK8Rr+ZyZ2To8EIfch6
lyvMzzxf+LuuI2MUSMRN4Lgh5KyA14JJu+uNx3YgfMNCMeOni0faeTf4HF3cBKa5WUClPmvh5y+N
bT2hHTjvjbC6e78m8D8vcna0mqHV8Uyy37USOcY5RER1YJm3kcyvsJJuD4YHzndIFmPajSZYJMUc
bjDmx0wfi4/F1QD72hBn7wfLxYmZ6H6IQToIz2RSnoCzvOwLBnlwHkL9brCxlRjWL4duPhuUg9kk
a14lWTnSCMYGz7TJ0SajJn80Am0rGqrlSD1YZNNc1DsdNjb2zsVOlMtfOhz9dw6KG2hKNfypQgqK
xejhn6Do4xCpI+IAxTcqe7TCpts7bVDCaLdyIx+KzHEo8ya23fbZZOqHVytvn2kIC8yehWOn0zmR
67b+jTEZutr1jE6sUfNGa1YePQ/krF2/CAX0huvHbuV2pxm+ts9ULQods4GjC2mJhyanDC2kakGn
D267vjB6K207ki5GQb3XVSoSLVJI3bDxHP0Yw9dqLG+CRleYOAXsF/yQEZdqrGFjYhcAFDR6ky9G
3gw43L/JFr0SyWt4Gvkj8AacOcsN/COqh47NAwyFPQ4kYQ9TWax5h+4k/NyTgS5qD5fIv8VcOTFx
8MxVnYsYaRzWYWyyt8GogoMetfXbBCG/462sN0Zn1XHC9ANDjxldsbgCC/mJTZrLvZsF423JDVpD
DeZwdxPvqycQ+dsa5Oi62ZV9kCW0XYrnHqDzTdHwHrDGBtabnux3PcP3pN5s/elGy27iYYG2GgjD
DrrZC5DRFnHofnR9663zihktO0w9vgntth4UTWdWxLIL+j31bN5uigDqfpHdWPIECVcCiUc3lDGm
mDb+ycd72nvoBlFIJORx40C3AAivyWDR4zij0TTOwassRPiT+LP96/NN9uMtPFz74KIRCd8GjFlS
JeeHhSpM0swVxNK/a3y0fa9OEAUfQ7cfcITxHvSp3HeRF2+76ID19MPDHp7Qh+XoH62d3DwVxz3w
KvXLfIWmfqH4WROLpMJothk9mVr2HPmgectbwa5VsZcuvjpQmEp3YilwwBxm57Gjw2ugs5SLayLV
F3Ddzuo8kfWdx0gO8M3M+o3K3Dio6e00iW3ooic/9g9mmKLFuyK0dyEA1iwjy25DHI/wpno9IfmB
hpdYnAXbz8PrUsV7/vt/KrjAcabm7CCews5xP8GWM8zvJ5veZ6bd8AUq4kbsvnanVa1IB+21gAiC
5cXV4zTWd6DWPKPc3ghdHxcl94qoK2X8hYPYmsWjRqsMJokWiWpQ8bnfacaQyjmy0zX18Et3WK2c
cjFeldnWeHTE5Md5phy4JsKgL5y/BzlULz9/ZReaY2sGTzEq0ZY5N0cwk6MKGwBXUdvmmOP/LvU1
8/pLj7JaLHYHGUc2ZfOxg/wYRZtWOy7myc3RbZYrIXzpFqsFEygvzCCNU6WLrOK2LjZACCQLbSMx
/vn8Tf0TYfwgla35PJWNJqwSJUn1K31Vt8u3Gu7xG2x+w+v81t0dwx9MROTn53e7kADW/B4UvJWj
bdKlc4YuckQoQyFIgM3dl9KvtgZydTtqhUA1cwr/Tpzo5uFKzr6QDdb0n6Ap53IiCipDFF4qHt1n
jvP2+VNdiDZy/nr/SQV2Th1WhJN3LIvXOhXdTwk8QcvTrv8ayGvtCmwcRSfofmNQIA32ZvnHGSGP
lKvsa3vK/3MX7TkUJ1ELH73x5zj0+a4vG2+/OO5wpXF56buvVv1C+qAss65M68Xyd+Ng60cKTdKH
dsjHlLeAZVtO4wDsaAbAI8M6+fzDXID+umtRyoYJKmjRjyfH6cMfGcv5xm1z8m3gBhwiuyZuHgWB
Ff7sdQZOJzaKCVXWbP/9/P4fL183WGXuogSbwQ8Ubu+q6jcPGn+PkYST+Lwt0N3Jps3n9/k4AN21
YCUUWwsMSrrxBA3vXxnHgE4IivLT/JhIBiV6ec3l7/zD/3+ycNe0r1xSAwnywpwmW6Oz3cl+42he
7z2/utap+tjmxXHX5C8gf4o8s9V8yhtmFiDwA/ZkTaVzU5Ng+R6GxXjbZFWQmhJwi8alzl/bZuY0
TBUKet5ISOoSt8Z3BdiYfGk/cdfEsGDCcBjauOYEqEYBEMR4guosZuBW/uDO/AWaFFcS/seKmo67
JmzloIdq9GKKtG2HvUAfjXfteUKVgImwgQ/lbSVCIJsPPP+bO/3+8/i5eNdVMQOSXV3o2RSpJB7M
ZLwDmN8QOcHh3+fHHOr2QdvtAsDnO/8uYO6VtHahZ4pJ6v8mTjKoWjcwPE1nX4ZWbIvCzvaVY2yS
NHDteSkhk5NMAqJeSV1Cl3nTc4/9yEN7es8h0WrQVmDluC+JNR2b3rZ+4PyKtoEavek2KOf59+ev
58Otg9nr9NtWCkwPnAoBjFDbyQNRIbDev3bp8y3/s3Xw4tyC9iA1O/Lxt8lC4CIx+P782h9mH/zs
VdJlAwBQ5YTjrylxPoRHWdsMP1QBg/dRsSv3+DAh4B7O6veX/dwjHzF4qes51qayYxzxzxIw/bVa
7tJjrMosILncYSAOO5b2txJNkjmYY6/71gXX/Hku3WBVZIVzwzPagtt/NnwE9GHRZWKbh/La7v3h
SYEBYvS/7wjQ4MVWoPqmWM7NNjd2twUYazgS+E+/gw0MURvjlwfecf9KVH38VchabB+Jr+wZ1srR
A4KgCf+S8Hchv1TB43FWi7bOg6BtAEeEd7vRsZlBryCA1lpFHrlTayWfB++lRzh/rP8sDI/RoSL2
WfFwKgCdmfLbyi8xTHBk/LUbnG/8nxsAhgL3jtCDUGbTbjuPn7QX7gG23X5++fMC/n87Jd7SamHX
tbP0HoUiD8AMt8prN/2gdp9f+tKrWa3rUIWVGEOpIIvmgd6ZxwOqmPprMHz88tWS1vCS78twYcfM
ZgmOMxFMIJKcPH7tx69Wc04WRkMOyRoYZ+jur023DfzLPr/2h2UQfvlqIZsgUz70CNlR0QeuvbiV
ZzbhT23e4Nn97fN7XHj5ayV4N5NgiM3+nHI/3w9T/s00NiCNPrnCI7gQN8FqJy4qCMZhXGan2O9/
aYBmomL0v0KvZeT/GZk3FRCUpPVTv+B3AjZCkS8qGGDCaunzl/MxiwB3WK1aYwVdF/JCwn+gHmNA
OOcbi4VN0izYHYY8AIN0rnuQ/CwAIa2qHe856FwnSCVWdx4UmTba5vW1X/NxXifr6htEslHkAlLK
M3tv2BMdgPgr/i6Arn3+tBfCbV11GxvEVZJnLA1y4BLLh9aD662D4YtwASL9ku0PXulqtc+lq4o2
D1nqwpPYFgeFq5fuFcGDS6/I+d8k2MEvsSxbPALVRwgHc/tW1b/09OvzF3Tp6qu1biZl6t6Ggr7X
PZbO3lMBOLCPs/z++eUvLcXVcpe2HMvCAjQsK/k9Rg+3I0jpUVaow5euvy7FtYDQP0cHLC1H8FEr
mgzBW205X1uMa+2EhRR64LRiaShH4KNpbMNZVF8ze7gQm+vKurEo6/rWOOlUAU6xBO+C93UEA8Jw
SzxaxTg3XQmhS3daLXmiJ8/SjnZTwAkhYGuh9IOmFpbB4JeRYldaLBe+9T826n92awBucfByPC8t
jdmDV+Bvewvtinq5ZgN/Ie+udf4xkoGdWnF+jPxt8Y81Jt5fi6LV+m0Nzwvfc/DLXSEPXUP5VtOp
2LCzQennt/i4zcHImqTdM3/oQGxtU96o8V03Ddv2bb/s22H6s0CfY4gsqKkooGoJuZs6ex5xuBtg
YPL5/S+s87XFgLE9b87ZxFJlKfCEcEyIMBF+oCXoUd789/ObXIqAVTIR2C1yBz3XVAJ8L+0KADHs
jeE1/6VLYbxKJnWXLVnvNjotctt/sOZJ389UlofZ7rMe5rJwzHWhb3rljV14mLUSCBhvywxAq59m
QDt26LVlYRnJzr1S214KiLUEyNn1vUenjaXQmYp6DpdWsmsh2TeMbcwajGerZ893Igszus+/zsdd
G0b+iTv8Z4FW1GMZK3o/zXsZLf6vwH47u3GY7Gnpb2n3mwT3snwh6m5uh4haL0BGX1lgH3cRcOtV
BuJyrp1MQgYfxPKEVCbWvXiulzFuSPOu+nq7lF3KOdD5svs9B8uUwDHkWzsWh8bvt3VXQ/SBPgfW
cOVdXAgl7/zR//MqWD9Y8MhVdhoUOqmn4rV0y0MugS9wyp0lrrWKLmSstXUBYALlPNTSTRE7qczl
IbDZ14rctdoIryDqCx8qL4UeC0xV3jN4q/Ty8fNQuRT7zv++HquWgHWI3k4zC52tAXqloBRxtCc+
v/w/uOoHJ6+1nEhfCgoCkhJp6NLmzmfgEDVQ4TjUQNonrmOFIG5V5SHD2ONb2PQmMXBGqaO277Od
qMG5Qr+BJ8FIOEy40WTa0z4PwDDU9H0yvEsWHwwCzgryJAObPC+F6H95ttXSeHKI/j7KMH9k3Ldf
y6rG8DSs2AuoFWQX8My+s6bQbGvTWTmgG5x8yyr4roNCFPjXuhkXom+tptG7HWRIHIO5pLTozTSM
lom0CPjrkpf0njPNN4JANPLK6750u1WwS6aI79MQUGF/bLEpi4OkNo8HK4PkNR7fuqYScimnrUUL
ctOHU9i1Tpq5dXibY5a88WaIC0IthByAXAOFkHboFxKm+xj4pNmDNNhYXIurS2G72iBINdlTlzUk
bWkFxgklf/Imf6clwCGfB+6FG6w1PBzNJt/VgZt23RCLgcSAsQFg9/K1q9P/XXULzIIRlGRKG+JB
5nyAgkdU1Ajos4POtVR8oRBw10t77iWss+o2NYV5tmbo3M2W93cZ0cGh2FevvKgLiW/tmdBOiwiC
mUFUZanu26z9JT3rGtvhUjivvnKoKSCl8AZOLYrGCnXcZ2212wYGSnFjnNdKDZvPv8eFh1jrNjhd
O5Y8KMZUB/OtyGii82vw9g+HbYysFRtczFf7yoaPQRNMm868tV2O7c+La/o8lDhiT2XMIeT7+XNc
iNq1aMPYsLbStKKpJbM0dLI7sPR/ez69ls4uPcxqcwcZjsg+b2nq5DKL7UJOABiKJty0EH3aMZ9C
xHcsCmi4gMeW9SDPX4myC7G8FnQQgE92rgB8aFnAnttotnxrWmdv41N97c2dI+M/ZQKwUb4ZRQm6
hXrw/PslbCMM+j+/9oWW81rNwZBGBw1rnLR32x0scV9aEKdAiCphxzX8pkv707PqX5/f61Ikrxb9
KDzrrN6EY7LdnooJWLRhvPYc/8Q5PtjM2arqB9+sdaqiZGkdIm05XlkAXc6cG1dZyz4v5iymYGUm
qqutXQPgY+Rm1XNW28Bx6rF+yNy5iKrxbDnpgVyEv02Rqhov8iZtnsdKyQMwn+Sgs2ZIAFDuNwH1
G5Ci+2DbuhOLzrprMfXBJZaG8xhGFM+AdkL6IoDSdtfTQ6nIDwCKf1atIVufZafFLrGY65rsoVX5
Z8nbJRahep6gHxzZtAWyl2VyWzntlMyj98VeFF29J6mAmq65O6UB3EbyjT/1/TeIqehnWNYBIjkX
ehf28hoi6cKip6ssGTSiHDAQVRBRojs+9YmDArEzV2agF66+ZoOYHPQ9v4ZoFh3sW1dlxzIPb4JS
Pn8erxcW9poLMnSCqmyCn4Aen9SE45Hvxx066ICOf36DCwtizQQR4Sim3MtNqs5Q0MJk705BrjV2
LrVY13y8qSFTMbW5CxmbWm+ZDHqD4R5gtQBUtKehIB2w+Sp8LP6PszPrkVRXtvAvQgKMGV6BnGse
uqv6BfVQxWAGYwwY//q7su9LHXaSSK3zsKU6LUjADtsRsb7lmmh1BT9im8rciE2Xy1dfDUbUMat5
uv6kS6/y/PcvISwRhdtomphAoQBnkbnj3jcHaDvhxqc6sRLLlobD+e9fbwLiMKNMWKfCf2W+E3r1
txS19+tPsLC8zJtETcsbLeB5Lbgj7q2+3rWNDbYIxM39nTG8VlX/zNYg9EvPMduBpVTnluQWJk3v
fnLBfluZPApdBys78YWY/5/G0LIGQ0ZowBpGr9uNRfNdQhYWBMPG4BlMt6buwx35StBfeG9zvY87
yJqnWeX8zca4wxAqA93MmRVytW+CB3b2G2rWZGgLm7K53oenKvFaNGlDvIT257Q5dKl3Mowx9Iwm
hO/xSkb24ryF6/L5718GWqct7JJTIU9IZomNBG7noSYtWYlqS1efff7OaVsfOQd5atGpss9aM4kh
Bl5Dm14cXPjts0UYXuo4qqbecNLuH1CGkAUvY5pk8fVZsnT12eqishJKEZuyU9+jfoMMX8J3Pu2r
27Fzun9pDcQTzNYUAeB6SbtRnkTaFFsk4VQsrYG8pyQHvkBCP9KmEkQEtADIZ8NNjJUYdvlcSf5f
ovXls2uJxWtykdcvmAb7RENCAShBIpNQ5zkQKPBk++kQwt6y3oZzU9ZBOGi3kPtff7cXpy0ozOcZ
9uX2NMmn3p3gRVLpYjegnhECi3g8g9Y0OBxhrZQTjoq9X7/b5eUDt5vVF5sC5CTo53HuYKCpeO0A
PAMJvhOzfHY5KC9D471jB/MtDbx9qu3bvEK/SJ6pyGzUypdeGE3z2kTCg7J2Mz84Cl7E0jfCMQHp
11prILu4KOEJZ4tSSdog6Qoi4UBgf0ssLw6UebAg/7FZsLIkLczleTUC+3aGnk/MZSLtPYLurUnB
Ebj+hZZ+/iwKVTk0azaEGgDBBFEnvikNVZN1TyEcvn6DpQE/9x1Gh1lg0glxzmntZAPCyHvfy4PI
+DazvIPV603CxtiorGNl1CsdpktPNYtPNGv9HCw4eep6P984lUyeaZpZoLYZ7+fz6ub6sy0NrVmg
yk2o8FWaypMnXrJEo0aAbHBTr4TBpc8+C1GNQHt87+Lqrf82pXVoJJ/Xf/bCheflAEPnWVn7uTyx
KfmJA8S9A+T59UsvvPh5JcBQU+4nthhwgDLfGsWfoJ5CQrAOqpiP/dv1m1xcoAm2d/8bw1ySFQI8
VXnKuYhRrt4OAIZYqolSkFrW4PwL33ae5gcdIjh34vUnDfliwa0Y550IeNGVeXe5ER7rwCwyBugy
q2y3TA4T+kn3Xp25oNOVFXkyray8g5ODfSQJ9s8gYuuD0bRjNNnusG3KVn0TwjTFxvT74TvGoH4F
MtteGXQL68O8tjfW3PKNlA8AXEOT4ZUetlz6Dl4rQPSQ1wLaPZBi+rXjhX2eKf85cOMtnMfRl+WI
tX1isEAkB+k5gNO5LX0iisPGHTShacrbTS40IocyIEOsafmZJCoU1N33k35whqe2C6w9TA3cV0IS
88VzII4bS1CO5ATMUV7xZFPzQq/Uni/uQgmZIz2tNh98Yuby6Es93sm6yB5kg5Jwo+3pBot6u6td
Lj6JdMRLAkTl/vpw/zuuL7ykuSGaYeZpi3ytONouqfd1O/r7VtsQORIleqA5nRF8wPPMA0vwzJoZ
cn+Tot37Rrq8+WGCLn5kaQMZcF0U9h+f+uZj65M6Aiti3I/KIY9OVaUnnxnNb8onBa8tj5sop0uC
k4+GKMJE21RuoZaH/ULhu+D4gGglQLNzpohoq94zywaKT1hFtx8hyf4AjqY8nUPwW5PlxRjCe94G
hk5VVgy3gGA/mW63yxOkuULYRQQvFnLDv71AESsye1ejEmS5YHRQtnPAGi8BpurG1yp1dFy70tsM
6Al8HuH785CagAIG50ZAN61ExLwRCRTeabAMW/meZsUYUyvxQ5WXdAohOOOvLrdhX9ZZXSQ9C4dJ
y3X+LfrN0d+Dm9nBZJj90eugOtbAKeX3hXKx2+j/cXqeQ/qX+TKB8IF6B9pn2s5H8qW7S8YAXLAh
2OZmdmiZepYg2l4fd0uhYHaEaJOgyrRquuOA7cyG++Nb0k9PMpBP02jsoZMHOE5TubJP+OvheWGU
z7P5YJAB5ZVk6SlJ6DBFqYYoejPSYvr0W12BcOXK+lNOPvh9aWGxd5xlgclPG/7Spw40AZnl7ySF
2D7uJ79tQ7iSi49c5v3e90n5OObBCIxU0b3bU9VtfL91fveup3/DFaU3Vqbqwso6FxyR2nWlqNL6
qClnBwCkKYACSbvy8S8vrvb8zDKwyQVYIUGtLfe2dRrEsCmOGdSYq+CSy7/fnp8OhqBUAc6+LRzN
iuccyDtq67fro+nyemrPTwKZQPTvoJQ7tTaaD7IMDMFxujEhA79+/csvh8zLNJ1Ba/CPaH8Eh896
QVaMx0jmGndTK9O9m49rKZyl+8x2ZTm2AmiR7LFAuoWzYZP0dq1F4aOtizHKysR4vf48lz8FmVds
UMBye23a4ghqO7mXg1FGvi7573+7+nnOf4kjirgVCnNwyQUsw92K2qvvLeghViLHwgZtXqWpxFQG
LEnaY+bybNfiMP9ssaHYN8rGsm7jTF8RNaycMRfC1LxyMkLVkcPOoz/C6uAggAeNmlzIkCflU0LN
X4oGT9rvV5I2l0cxmWOxUddwe4dbaF/UHfBRAQqaAdDKsSfyNfD80vPMwi7aVitwyrz2KKcir0OW
N8bDNHHjM7eJzrCaMfNBNej52NZtLT7/bTzMDkzwOKJuZ/jtkaSGiCAqGCO4Ejz828Vnx6QpTUpo
mGQKZTS6FnQWdZ1YmfXW3zd/YdmYJ6hTntljQXHx0w8jfKMhDavwjxf70RjR8PY2/pGH2za8fTud
4tst/nd/OGwP29s4vr19uX+qojQ8PIW/d7uP3dPH4WMIP+Tm5mF3OIS7w8shPHzc+GG02ZXh5u54
3Gw2r/s9/vN+fI72x93dMcJ14vi0j/BvNtEx2p9u4+32LX48/7Moit/ieB+/7bNwrct4YWrNGXYe
yudEQQ53LBpW/mrqSYLuDzAKNQoZZ0HrfvNhZ/ZPTQIEabL/DRPQNyUZSk7eQRbmVmprSxMJjKJa
WfMvt3Hh+rOTXDcONrDmrndoKn+rcgOW9XDXBu83Abtiyo46Uw8C+1rXewU7/WlM9Dbvn3vIq6+P
zIVgTs5//xIGSa1hkAM5GoJ5Se+VZ0xv3DIq7AmY3EO/a+2u32chbMxZd+ZkAx+Dyg/qd5Dquseg
+azX4t/CQkFm8SLPVWZnqIofi0zkD8z22aavu7W+4aU3NAsM7gAw0yhG70DJU2vd534bB+mjZmsg
w6UM4byUCOs9q/AHTg8qaO+Koo5xtt+wXILWC4D01BxSv46MBi4HDXlIBQGIiVnxVK3J6pde32w9
b/OpMbsKmagGHemJuC+y79e/+cJM/U9d0QQfD+AwjK3JrHfOqIHAddX4mhd9cZOKBIomYxq31292
WVJJyH8QBC4axvoiaI9O6fzOAEMdW3M7DvWW9DZQ8eiCNDVXIFRVWdhWttwUQ77GBl0YI/MSJyTP
msmGVUfF3ezdt+r2oQP6+CYYWf9S1M0/tTAQMq90ji6o7tLT3sFst+3wK9cq5Onzygs8T5cL64g9
CwVK6qRvvJYduYRvRFiMHkwYu6rsp3Ag0gdhHuyLyKxBDgzNhIFI2PpWW0QKtcgPO+fZRvJh3Fmu
B9DI9d+0MIL+fusv0ckceAlTLw3NjCQ3cDn6keUTkNBd9qRyHYBg7/+TFwpGz2wSdFq5rgU8PmzD
ux2AYGWkPdgpgB3++U+PMsc+uJ7jukTBpwKcPgBL7LJ8sWuigNx09ZM0vfoxG5RY2xVcnNOOOV8k
beR9Rrym4VQn1MVBfKwj8IEerz/K5UULV58tinmOzQzJBnICU+6G9xPHMb9JQF5s2QEpjw+jLe8S
p/7AjNzC4uIXV90YQj2tQ1JiZbaCdmXMXhwf+CHnv38ZH22Z+3BnyMjJrACwpe2NxHnQlqMbtU37
q6XIKF5/5IsTHDeazY2AuKiXCClOhk9BAXLro9tTIMltCsmFXHmvF9dI3OT89y9PQ1lN6kIG7ckt
yirSo/3CQLGqjTX9ztKgOP/9y/VTBfpVSZh1AowqBXvMuYV71JpB7d9c3H/CB379Oax8uXrAXTNL
SWue4PgBe4AIxG2wZbfVI/3e/nCdMGGboEMrcGT9kif34MTVTXuwt2Tj7wEl180TbHkBG8+f61f8
R7zm49YMx5Xvt/RqZ4t4XuYOKxFETiVYpM9WHhS3jRPA9l6gkWclWF3O3zjgif3vG6igMe5HGBCd
hDDEYegGmDoU1Glj5mfpDm4O2St4yANwk7atn1iRBX0EJYdy0LQeENheO4EfW10FAltd8oiONRT3
YnT8Jva41R9cmQU7vyPiR+WbtkLSoxvfC8/XfaiZk6xhiRfe1RwaZRO0zWc5Wg2y4rXlvxwH3Vv5
vxxVHdi//O8rGgPJahSVnVOaDbGnWWjRHB0F30dF9x39aa0VeBaewZpFqApn71SNUMiUxY03paE5
kr1hipU0+NLVZ0N9EuCJwH8ESDAYm/gQqYBIHzZKba4Hm4vnX7yk2WA1PQpPExc6uNIHzLIr4Bng
RU7xw7JOEytj01ubswsBYb68ajD9XVAbnJM3kXvoQG/GoVnpvlh6RbP1NAmCjrrW6J56LNiqboEe
wrZLrsR963JN1THny6mNpLjnGejKaqWVxikcCB4SaaZH1/f8Q+4705+xUuZ7UpwjXBOgmRWkc5o8
1JaB3zMYMM/ItLubBtqgCqDRhCQCncJPZ1I7jhpP7MB5sEAjvw0/iBwSfAwhp97mWebv0HcFVLoR
ZLdeURVxSZwaya8q/VnKfNpYQY3EPtP4dmPju080sOst5ONuiN6w9lkN8CkSDgxf9OR4u3zQcCww
sTWWfi23Sc/7w6Dy6dBByhkKaBZj4Sfq1KjRQ+e9qA82vLGjqvD1ETZ05dGF/GsvJpQpHMb7GK5L
070pCuOjLOQ3eHyN74oDMGTwhIBV3djbZHSrowM/xwB2YOhgMyah4owOw7aDscXGT61hAypgf+dB
QT9EvGDenbR49+wIgvnaO/j5VVXDkbVBC2o93KXmj0Cbh9SAZMscKd11QcViDcNaHqLeldz4VvrZ
w3rsztEjnL/6AHQ41WuykW7bRWgpTuIs653nmvXNI3rkUWcZuOxRxrBH92eX+unGwGb9pWUl2KVE
uDlsaahQG1Jl3ITXB7cAgHRUPErXiIDMN0MnYNWDn5WFGydwggeIzgvY2l5xcfDN5r8c+q7kcPUB
EGAAF4fl3k1Kx+mtAr6VxAa1+Ajz3NJ5bA3TT8Oa18FrYQXemtPpxd0ICeYN5ymEvdga29aJIeOa
st95b4FHecoALb0egZZuMNtXlQ3QGNaACKRy515MPlgQ7KOyMM7ryV1ZCi7u3fAQsy2VDf8HAwkR
YE7Jk5u+pThQm0UX+ZifvF6JQkvPcY5OX/YknYYVCQ5J6JpTzqbNdZSaFnw6nAhGcyuv6rIaDs8x
21VlMgVSF3gOmFz3zsESbb7NfJH+qMH2/1XDvezREDCdn8QZdc+Ev2Glh4ZH7AbMo59n/NTQhISO
2aGK3ULL17qsOoDGrP5tsZpXZFhjycEs/P7k6dHcQyvqo0+W2XD8a72V9OZCsJ+j3oyugLkf94CT
J9BtCKgholSWAYi505oa6OJoQbyfjZbA4MoFG7M5Wf6wsbzym3IrwP9aI49slRw8hiLg9bG/9DCz
McPBD0vznPQnsK3Ng4Yp1EM3ZQSkBF9/v36Li8MSDzMbMnBY80Yo4XpUgowJ9asyOEFDJZ86G84I
Eum4X9fvs7C+z2FBiKkZByaZowVyyoCD4FtAqdf66JYeYrbb9V0jQOQDj1MX4qGQ1R90Gg3heLYM
r1uyMruWnmC2jXAnDb40+IunPgWT0UoPflZsrr+ci7+fBHNKUJdhhYcHAC7NhmcwMlXY23ABQv3q
CIDuGhHv4gPgLrONqIc6U95PDmZ5A4NowzVjf/Q/rz/B0rVnUTofLWkRmvNTl1X2Bu1MwJX3nb0C
RvkrLvjPgQ4//fzivgRPYatBBAATn5RZwLah4dIBXFtbH4r4eg88IrlTUz3c05qmcENqfwO87MFi
uTMfjRz2jYDV2R+d4m1kdA19FlkBIDHxhhduGm7sjLm6hTUW9g81Mz9AjoXTtIfNLrw0Tbi+wX7d
mDwdNQncpGAVD6cGKB7osNVpylbm4dILnE31nJd1ZWV9d8JZ7fdgd7fgO++vfxvvPA0uvb3zPb+8
vboPBqMydXcyVHtHqV2Oke4aiBe58MmhkrbxKFHg/HSFB18yHMu7Wwu4gB8i4d5NSYxqB0lGsfF7
hk4AS7KdJRr6TmWR3XJArLdcZOQIU85ka3Ek66MOesmTtJ3qXeoCTtfoOowIdoj3Zlb3UdtLeaqs
fNzpdOIxWOg4e7HRdmCS5mOP1FQwfpUDNM0UqDLZlArNiqw4QszLH3wzK74xJsipHqf0Ps8gw4Gv
oRVbEO8dpT/oV+LAz2tIbDOWCW1DXwZiDxNEdnCztL5lhZ/AwhTGlvATY4eGAEWKGjj9xtocKGdv
TDdlUbX1LsCeYDOakxrDBq2EZeTSwPvu9ML0I9ZUfXFQ0vckTow92CYyawJknsxvlsLO9Pp3u7y3
I34wHxMZ72WiyQQuRdnHSI6bu0ma6I2Gi8mhp+LM184VGofTZJ9Imz9WQ22sTLmLixxm3GxfCe+0
UVSBN56q+tMT72c/OnREh1Pe4ySwBo9Yuon9vwPTru0U7r7TeLIwmDZBOo33tM0bKKPVb7CVbJRn
DGj3r7/OpRk2WyRkkjhCJ+14gjcdD9HCbr0O3lStzN+LB2W8r/+sDuNEOPMgER69R/i87UEtOdaJ
eBrhUyhL/xNe2SsPsvDW5hiqWvCkTRtlnYj5MCk/HBooI9CDXPrfATRYqa0vLElzFpXItK9Uga2k
Ssx3JauHqQa3a6RNSJm/lho+D+QLgck/P+GXwERgidmx1EZDOhGhsF8HdkhWe0OWLj5bM1qa++lU
8ORYmiLkDkwnSBrivLwyOxeG05wwhU52+PVlIjhiqXYipP83tsGrzfWx+rfD89KbmYVsRYAtqESu
TtaoCexsXQUTmhIN7WWpyBstYfYhNeZ+maNAZ9ERRQKIwZBY0km6ATHYbMLkGw2B8LYdzNgBrijl
ZzE5dmQlbNrwqa3rkGLPv4HPCNwLYYyyLdNS7ezANZ9Ehxb6PhX9RiWbIVHD3ZjqepfJUv5iqL1E
1TTUMWzCy4NgYM2MvdH3EbyP+VuaO9Z7n7PiEcQveuMyw0EfyAgGfpGkNxnVTIRlLdyd7TddCO/H
Lt9krTBv3A7dTuhvdPvHyjTqw2ClQxMhk5u8IcUfwA8UFtu6Sbi58o4vlw5IMKdrdQm8l3riGkcy
gKfOWdzICnopGIDnqAbSVy/5nubqOPBT7sG9tg1Fkcc+XZlgCwFjrtpRTQI9cyPOw1N9WGYbF32+
TTnd1W3/4og8gsH6ylBdChizyOcmQ5D0BNNMT8WmNbJNXXUhToTMmuDk9bEyZBfm8iwAdrUGfqWE
YtMx+xCJ4miCrypc5VaOQgvPMG+Gs2HqmHqlaRwVXOX9UoQW9F8Gml1zHxx8c+UuC1Fv3hdnETfg
HsdDcOOoex3T/IWwITZksDLo6OW3NNe/9BmtKNY552QX/U+zErA8kPQBvpVrAJqlG8yiXmmjLVox
FG56jp5hrw3tuovqtcLswqCdi19ceHxnVqV9FEGTISp9+DCzHghf1v4wyfhSG8OD3Ynv/zSi5lgu
k5u0ZB36j9FpedM07AHpg6M5Ns/XL7/0LLMdjmN19pilkz41mdqw4mw5C5copqPMN6Omg2pSrXld
LqwVc0iWwdsG5wmiEc2NmMLxpWxXskpLV55N7QZrT0VNZK585Pkoa54T6q1ItZYuPZvQOEE3uoa/
2qmouu926X1nyEqvRKSFeTYXvXSmY58xteAA+aWJ1MnZ/pW7eyUSuiFSPVz/wgtzYa5/sXlW08Dw
WsB3swIu7yx5BKOkiww10P31W1wOS9BB/u8OBqrEgdQgyB6LwT/zfQv2e4I0AgAX2HRu3MJXSBXA
sfn63S6/NjgL/O/dkLKD53uC/h8GEp4rYSuZkUcKXYU71tvrt1jIIZK/FcUve7JhYqauufQOVQmL
7DBBWeZXGzQ2fE6E+wjtcvfYe2V1LChXjxXwBwjHStmntHKmg2rgMh7JxGPbAi5Fu4EJ96aGOCOq
HDquHE0uf1Z73lDQ99MQWK6wjxmcwNIzr8m4t1HuX3kB5/n/362XPe8oSNPS8ycPtuFqKu7S/L5L
bIjJNIOdFIW3kQN6nzhY8HyCT1xk9yIcg58mX0suLj3ceaB9ef09y4dcWLZ99DMV5qhda3yEtFtr
7F8ar7MTl9ckuZvVDj8G4OXCXRyNq4wXw4PJnaAMbQu0K6XVsBKdlsbrLDqlCltK4tIS3bMWYMIj
zi13SNPQg6GQZx5asrZuX35rZF4nVuZQ0bx0xbGWRb+bBGmQ/DFQ3/Fgu3B9XCzcYl4uLoKhtDrL
RAcZcHMBhE1OHmP9TmPCCPa0/3aT81r15eubjIBIYKXiCKzWNzrahzJJ03Cgbnz9+gsf5O+k/3L9
qZToHEEbwLEf4EhYybAsnYik9zr4dv0GS2/pfOMvNxCdV3joDURLtji0+lVXQUj4P7a2/VXvfbl4
BWwiBPS1OJqiv289ZziLOk51A5B0kaVradLL+wLy97jw5S7AcGlWjuNwVAl8Vuy33DIi/Eem755r
blQQrHyLpVc1238Efg8ciYL/URNAqeo6A/JzTLLYtVoRXf8al5dwMi+GjIlvVV0hKcwi7RzpNaPe
8NFuVqo5S1effWunSjXIilNx7M8R0k1Nc895tpa1XLr6+bV9+QzDYAYGCs8wAU1YAvMuEdzCxy5b
iUwLuTUyr3s4vhy8dCi8AxHqjzj7IprjeMeq/Fdf1j9NpbeMDS+DDv4UhrOWM1j45HNXBnB5GSVT
Xh99k226PD1oUhw6a23kLl1+FtwnN5NA/dLiWAWTe6+akXwO1OpOnun5K+9t6RaziD6QxJiop7pT
Rj9aCZfEDJThl+ujdenasw1nM3B/SojBId7XxUYTH0QROGTcC5fZK/H18qCy54UWMkLWJvoA7t+Z
eQ+f5l1lsxWZzeXQas/zQSlYWFKmTJzAWjopijw30pfn7gO4L//br59DSlhhGAYb0ZRPLfAph1SP
4aCnldl8+e3jPD2bb/0EB0cP2313lABltVMfWyUSpU5VZivb16VbzMZnymotfdlAdabybZ7kh9xw
T97YrO3czgPlws5t7tTjkdQLhsTnJ68K7pJMH03vzmB56BfqoYZtTDB9pv7wrS5WFjsvOA/7C3ec
l9SIcCp0W1fBMStzC1snUwbPDWth4Cwbu33o4Ux8gt98s8O/NK1Qq8kIJ2n3Sdgiu32qcmm/+2ZL
+lunGNwGpXfOun0V8K4O03Sop3BCj80fk7qtCtEVjHR8btO7Bj41ZWhCZHfs8jEfgCwSkP02BRgL
FHhPD20gYCWxNq60JM+WkTcwqh0njZ4k2LfyALkBWun+4Le9eQfMuXMAowxGMU7dbSdXTFFhAe7V
CvqI9rUcREpbARNCg+00kvpOBIV8YWnuv2FDl5YRp8B67L0KlrzMpU0MW1713SsAkuhMq4UtMrlH
qvRpgHNoNEG12mm/jIacGJvOy7INHtPYKh6gRbMZfbhgN1MMnX+yx1sYcAqvYCaaVd22TUF1mIZy
CtuM6J3PbHNrGr6z1QZc7w2KxFZVVwFYzb4Pr1W+BbbtmPVl+ZT7/QeAsOhjTKc7aZAxNKduiJRr
eRFIK99Hp/hmjKqLRS7aaBRGt7PL7Efg2gl29z22AIl/YFWiImvMKjTRwN+XiL7BOd59tkr7Jjtn
pWjWqBthewDUMQF7S78PPTAptjyxDgNmF6wPRLXJpPnq1+YPQOVHtLD0KK55bIfyF2x8GzxgDu+G
TeW4BnLVZbG1u/alUOmfnrPPQDRwE3NfTGDv4Mhk3sDW/RXCzV3lQK1TUDQ/E0eRyPblTXFutk6Q
WI0lXMNRkku2WvL6WIAG2YV9MuoXMwc2daTJDXp9gaDP2rgJIN8eOhWaQf9iF+7GZyIOMuNg5MEf
auePVe0M5zxJF6Z5asR95/MQvtYRoCIyGmCvhhbkbDsmfF+lXhJlNTkL58YwCcYHqIWr3VjWz612
+jt76PuwQo4zEmb/HhRNsfe9ZkeJPhpoEdnWLJ1C5pXTtpfuvkyDH6PHbglr/LDryrdzkHUC90eu
8/e05Gzb6gx1YZKiI1p2ddxDcRgndnlXKes785NvJtwuJB03jU+6TRHAWtrpRjBC/GxLy1pHpOrT
GNA8N/bsyotk3m6x8cPGo+MoC9oWBzawsJG8IT+ZCj7LCgXQkRAM7vRXqd17HrhI0xfiVsrmJmnz
W5Fn91jq3RDn6AOv1WkYyFOXByddkg8lyl+2n6YHwlselq588lvzpnSKe9sp/6hSvNPAvME7xObQ
4ZGXOTTmBdGHPumfAwbfZpVODLm95Iby5qfbeAD9u2nc5M3vYvStvecAkev7Qb2vCArmQ5l8b1wM
SNARRGja0oM4v27A63fe8/ov/mhAQzz0POeCboQmz72dm5ukp3JjpPYvs3KfBVO7DI2GXe/e2QG5
SYqk/g2zepAieJXGyP/9FnnNt0VbtWFhmrcFLNwxelDasVHPCLkFfzFL+y9VbYi4zot3XmIgNTkF
1iARJM5l14ZlDmjPQH5k1vgS9HyXdGp7dnzL0Woa+T4NNqQ3xkPpNPkm6FmBkS2bmPRcxWlFN7Aw
jWQH0yDP/945RvMdGBsSBoImaI4NXkE7QOM/XJV/9miJikptm7thKBBbG4xuxpCzsQK42gMsGcCl
OYXFt4WmqPF8NC5sjAgAw4Mk/dY7fRrq2v0YhP0AZCwQBkmVbjp0XYY0de8nD53UBqu+86q77RVk
PtrO0gi1wVeaOb8r4ObiKglsnL08b2tBmhRNXuDE41ACuD0eaCaGDTQwZuS4dG9p/iKhuopQvwwe
gJueNmNq3hfTiBQyq+MA4oZQMg5Qt9ZGbCXeUTrVPULgs1cUsI6jHcp2EECFCPdYmuCEyCpYrRiA
VkesmG4VVxwI+nPCXgdNWA7yzTDEN7Non5jbP3BbA1cRwLIcPaYQ2VRdGnpF+wLNMt2ZHvnN1fQt
9WSBUVkCkJX7aDyUP4qqjIGIhRk35VYohP8sidiKrhenPOtuiNPfKniOs7q5Qe07DdENOsVu47w7
vfpeQxMQj5wcW+r3USCtd+ivS7SJ4h82BX2BX9oPwDd+JJ48OIkZhBIuB2GQ2+852OI7NY0/dGrx
TTIW3UbJbjgQlgL37R6hiALPYNgQtzsKsyu38MUBCRKdmWFD3fsG4PDUbdrIzSZ4f7fBvaxweZOy
A9fI+Jg+q+IJTRFYmstNM3hwkU/rcYMk2IcfcL6BbVIXapwgYuqnx4nLHx5tAd1Q+ScWHLiM9eNp
CDhUTcFgRhDaVfArLDi9nXifxJ10UrTZ2noHgiT6Of2IgmBvYLGN/Ca7xwbQ3Xo+PZ9M+61O2CdF
F5LoYdZeI6GDvoQ8wiCPkrpDM6P54k4efowCvsZRN7UQDsTezdukdbZ1HbS1DolXb1xBm705QdRO
bXSQI1Ha7rIKSTvDQP+qVFjDG1HLSBvGL1mawwaU6iqqlENDp3V5yDWc2pNM8i2h5mOdEhP6QJDS
0Gj8mNTwMRQmmKwQG+0qWRGM607GWKjzH2jCxbolRhUTSZ9LWdlwgq8UbsfOA6PU7E6Nsn8g3HRO
hsTbbzzF7gu0LmGZ6vZF0d3BXQiY1zZXL2qYblG+y8KKuiLWvf0pu+TJSfuTk+X8FpWDe7ArYG7b
yAP1fXAPXOlHKAP+quGEfrDRK3uL/9/CWCDgyKQe/NOcqdsYSc5ADbGwNttdvw1Gx37k/8fZlTRH
inPbX0QESCDBFsjBmZ7tssveEK6hQQIxSEzi17+TtaqPV+mM8KY7uiMMJIPu1T2TQWoR3AfKDUHM
JmDKpnkdtPpTwPK0Gw9Tg6BeH5H0jlDXhRONaW8LpJz637r+P6WqDVKdq7iGDmlGtRyZfBga7EG5
8WLIEZ3DVOY7aCpQzGnzXg6jgcsxHmlP0gUTWETTPJugSsp8xrS1/zWENBblfFu33aZzgeLq3gO0
1zXJxGkCGsmtKAUQ4wIRqPI519eYb8SVO+2AtLJkAbu2DZFUjyD4rvV+LH69rxZvB/LkPQWjAH6s
m3YOoQ9DDrV2Nh6Zrqte7yRAdZdmyQJPLB/T6Mnq9xKBwriBNgk5EGvC8zRwseaiXBWJZs4u4gtc
/8f8Bmj5FnTqpHL0az3Jrd/kezQoaSeze0R2AXqbN03D3sTEHlT402AJ4564r6yT8Ll143wpb8Z8
uF5I4MRNVibBwB4aWSYQENCYDjOC6tm3YSDRJnBZyuCWdFVVIm3z9qZso9Q69N2TuCpHGIou83eR
SyjTarSoxD0iGSl2aHSoYU3XUVQv2YMPhV5XoTQZshEt6dMBHHoi2DYXau93cBbxOTqgoBuPU2sP
TlkhRztbngsDOjhgB39AHDmaq4DSB0mLDPh7g4rkmzhzlI6RAwQuh2j2/vga6Fcyutf+WCAMk0bI
vqzcWBELAUOFJPBDE3jNzu0CiHq6att2ETT2HbmaB+DHrHPD3WCMt4uMcz3UZfFflofVjWK0OjQj
4g4iqW4GyfNtAMO37ZiNe0YIlomx2+sqM2mxjH4e5yPcexDX7W0QQ21g3VR903zcjpLgu2jqjzKa
ICwCRUvI8GbJYA+DXISY9rhz/egdBqz3iNulQAeqt4mCupAp8kGrJvGs0CmS0wwswmiH5QY3jCAz
YwvKfxONSKqh+irguXgA/YqisVAwX4aZDIo6FuEO/K4NMU2TukXvx23boK1q/fwtbCbz3FHLwdTC
GFvptv+AYK28c10S/sB72VzBNqfE2+rkV8WgljsKVtu1dKh7jYAhucuj0GBJXcAYLcErEwkIg/lD
VKCjnRUzWyj58Xg1a3O69wIebDBz1NinQUkkYHADHOZqmE37UbZzBN6FqeWt8Wy9HTpSBbAY9sR1
WblLf1/2iCgAt0zDe+nz0ckfPc4/NqJrg7TBAdFCj9i9w7pSbaadLpMiVd/YG1pZKB9S9iWDZkrW
ASfZEhF0QQggZFwlIgt2gYMmJdTp5z/kzBRlHWyy6P7U4uf6OE71ZrL4oGecxcS++JIZITy6/nfM
4UXhGJqTsYHu6gANBt60EPtNO6JEFwLr/ue/48yog61GHXVYclZMGDRpLG0T3pKlIDFbnj4/+r9R
HLKOOVFDD66FqzBIyZ76XKL5/N3IxxPgUV+yRj13itUwrsBEdJgi1h1rL+1bgOPs3kGGj3oO/EtZ
Dmfu0Tr0gp8+Z7fxosME1zDjmLjWv1V7gV5z7uArJIXD9jyXAYsO0SheMyzrm4YEyAiuLoUf/AF+
/vHJrc35ahdcQhN22RV8zLRMh9LL9zP1G+QBRjMGZ+MCUUPghpCrT1qUN9h6jVdQV06P1mfhgn6A
Y1tQKAftibNsQjbUv3wPu17NOdLUeubGhbkYz3HmfqzN9PkSsWlwC/h6dn1wKswUW97+IWv8L02G
ydr6RUxBrVrSkQPs5+PBefHzD4TrXph8nrn6de5sHinXldJmB2mgh/PmMk8sy39zRfyvLTxrhrk1
M6pcXWcHZGHvvGZ5twohMpCB/cwqfYmcE50ZF55+3l+YxiQpNH4OSN6t/zs3aqdlgG2gjQfsDeu8
TBAaG1vv25cWiXUKre8p4TQ+Fgk9JvZGE8RLp8u85+Pm8+P/GyfDjn/1Y5gQed4E0YGiL1cQMlnm
pxWinwn5b/S8vZrM9vMznZvarxbTEDR7gZYEcRxgcIICmBbhJXfrM/Xmz2D3ryeSu4qEs4+kD4TH
348d2hY1bzCF/b7M3sPXrn61klrTNxNyH7ojDH3BJ5u+FIpHyZoGDB9npKKwAmgAlbcsMrvSyGcW
XiLPnCkAawKwLencsCbTCLvFFKe8K8rlJKRMjPfD59mFr+7Md70mAEPfGfVc4N7M5HpyXsBkaYcv
0ZegHPjf17P2C1BowfeGFPHeY98vFkbofc/cmjWJTw/dlA+dza5KRCt+dyLlgfsbOVdyHvMdPLDQ
V+i+2cA7p926PYw0Y8w3ekTQdWrrTsYetRfZWyfyxy4R2PQ+lNpCrjTOy3EMInmvwDPYOh7Cck20
iM3Icv4WlHy4DTBKSlAx3JuiCeXjTErgriPFrq0k04EEwt/qHp28U1d3Je291CejjYPWLjssnsXe
2KhKoDnkG8ZD6MXLqeIk7kbf+62gSf05LFxsdWQEdnB9kVjRd3etCtu0DkMUjKpcBjcFigNglI3k
3vF0+Zy5YefF3G/su5/NDNOScID0RlQ1uNycH8Tc2Y9e+YigB7HuR425IlaIZtxmdOa/XbJgombZ
iQU21+0+4jAIRIiZtyUVgfYQTqUJNs6nkaRZSDyUzXI7FVG9wVRZP0HbMaSu9TvoWXgDY15tdgNz
5lvs9vgP3yKjvFv6Ydth1rMJF2eAYanToRkbMRpxrBC/HIbxScmm8iaS7fIGRwZ9BdmnhutqLdzr
nvDMw5X2EtRxTZpdM+juvujwAWhSD0PKszy7LayIcIM9+WgrzD6M8QWLRc/lHW9a/m46xW54UOn3
jmKG5kXltEc0A/axwWR+LAiC+kmiSsGjXBdpt8zVs40im3oLTCX7hXU3c9MH92VRLAnuv9rBD45+
Kyq9bLTbjyYNFC4MFPAcb5NrKMyRW+QhuQPPNrOT5X8E2okJMeILvajddg4uApbc7jdqKYunTmS3
WZ3nifYctgn4afLpqvq7ZBEEjdrhLwVeqnS2g7idQ6qbFIjXuJt8OHUNGqP8cKQQobRILIMw/CRR
yZE9VHsWIQTNAP0N0XtwuwHRUOZjoo5SUXwMkNGfqmv4vYWDdCyMCXcgxqIbh64c8lj5UkcueZlr
/FlYD88zEerez2SNw0N0EwYA0jRiIW7KWi0bfBd3o5Y2hfAMcb0aAZDAg/LuGuaA2MFpNadLDwTB
D++jcviBu9AfJqUxtLY+3StCne3UKeclIP1813AbxjqqkZCNb/kb3sDiGpQfmOWPpaOahIvJrVOi
EMksDLBdH+rPp3aeolsBmv3R5GV+9NkICyItqjiDPUBsRsBSIdGY/yB+bzMQQFoSp3iBsRE9ziyy
HeZ5zvRehwOmRRCgvWZdFF3ZvAnR3Au5DbOJvvatiW5HmCtjDivyOzPVHZh/wFFYPqDRHVi9w/i2
uHYZ2qJomeVuLm0Ti8WbYNBRc/gqUFnFztyqF6/InSfuwKAKBoPZUm0DGrK7aeQ+kvSG+bvj9jrh
XENYp73xYKHDggLJNUcTATeYMSra+tB0JkNz0hEa9EpgVZaYDgizqUboO2MvW1QC61Kxa6ag39ku
tJvBTuQO2SHqP1pnRUKjLDjkBr9P9yxMpzmst6Sci40MJ3MHRAdOAh16I+vU7Y61nt1g8qmTqPam
nU9rpBlGkDi7ARa0MgvdDUcMTlI7LLiyPOi3y+yGaT7nzo52Zkn5BOxzXrpiv/Su/kEkgTUAUfbN
oES/TaEcHl2Y16ZQ/tXXkTvO995UlgcxARUoKu8VDX1/zyMz7zIHI+fYh8dp2tNcHFvMD2IfKvUk
IxgpLtDnxhk0P7q04Qf8iPoYpinFtvCxEeS0inZklvsp8o8+cLOT+GW5mxVlOx54zqYYgPUC34C5
Q2f0zpm5xgwFjgGS1a/FCc4ogAynyhnxQausjhVWvF9wY84xiSmGeOCEXw+NByE+BaPi24KAng8w
Z1xMrV1gKF0HaKLlZgt/bHGlF91doRSZPVoUOFPMmGNB6WBY+BhlZfgbArkpCTG6/HAb5GzV1YS5
NnX8bU6X+orXFHig1t6uhMdCkonQfS5108Gd2hi59522gQ8igMSA+wHMpINsPykHxg+08k+yDrkd
2j54GwB/btqxH2G3k2UvSNxrrpDlPWM2XNItlFrYHLZDgzUHU+gxMCxdgNrskVUhU4JUzduOYHS5
oGfbwY5RpXDUL2NJ4LWAjPMF5dBOcVnW15l7svcpvDspVb3PR8wUu7GgSA/zsFBJa+Oizn8Smg2p
8qd2Yw3UNdpFxqrnAhxZhmGKPTQK9/hukLwUYAJLYb/ylA8WKtJMveqw+E6cUOx9I9Wu7gt99PAo
Y00dL529pfqlrZp2cAeBxU7Ff3VgoEPN0MxJ6xn3RLbtrguNiywkKWLrlpDwCGx2VDMPgBqF90ga
/ycQ2vu87fYDEKI4WJCkAYIA/mac4fodWnIVQtG4c5CAmepmrBMGUG9jwRXfEO01MZR9zs4grCkp
hgaI+lDpRwlm8dbPoW2Esf2U5uW8oB5EBh9SPqRtzXZzRNwbBt+pRFCzYxaWEwMvnyKnXG61iZyN
VEzGpCwxAUWVSBqn/z4p4AT93N8XGSCWsoFbTETD5zyDxBN6nA+kZb3IRu/8zv9Rz7DzxxqGykvz
CS3C8rvmrIt9J3yVFtjSWCwAYfuRxQXcYjaq5BEiJmsNYAeqpL74FYyzipFwXWw9Qcgmz+h/JZ0e
eMSfiIz4HhmYV/lEbkKPoAqVGb48hStCP/PSQNW5x2DVQ4AR7lAEn5QExAGbQhWPTwZeVTHD4Otb
RZzXzqn6GEFldaIz24DxYCAZWEBvXTp4KY+LeZ96+z3TCIXtUSShZY14Ipm4yx32HePit3kMX2fS
fveYp/Yne+2NUBZLoF1EE3ud+7tjpkgZZc9Zg1UswtJ72/pz9FEyguF7g8E5H9m9mCp8XH73yFj2
vSxom/o5QD3fGXA6rFJb0DoMPJuCH1HgNruSh7/sMAhsoFqF6aS5i4gPH385Agbn0S8Lk+MYK47C
NNrFguVP+JU11K/9SSYEodYM26yOx6ER8HWtg3uhxO9RTojC4OCszN3spXppb5HZN6QUJilJoEPM
MSzB8KgQCG6SCrsIp/V2XikA6XnFf5XN/gtlzgAueihqI0CJAREDABX4t2Kq92HLVOwv2as/IqLG
R+c4u6S7Ck5ABfGQY4lX7qMdKsQp8XE5gbWPBSJh0wkQaAJhbn9ib/xGpBxNoPRAp9s4LBEtuBV0
joZ4bCc/nTUsvopmfGl9d9p48DhKpEDL4hRlt8d6gV5Ykv8CES0HcKff1Jy723JGsp8fzg2iIrIX
5YYq5hNMYBwn/2ZdnHvAhC5GMqlIxvDEsnXdKR1ZJlMPvIfEQyvIBuLGdQfCBxizN1DeDSDLw08C
F8xxOR3QKUE/ZgowRIVw31nmJ5/yHw5CYmOfB81mcNEkhxYklEmjrMyVd+8BEzy0wDSTSkQ9nLIk
S6aIYKbQzA4Cv5cfzqKGjQexfgzOTof2WvwH/3rQvVj+0RAnwOlBeSHjIhOGlSRurZk3PFMNopEi
GYNU8gaIT0EOj9Jnsd5sZoMdhHBtsM28rvldiAgOOSRwr7EGT3uCwrFtPQlMX5InE4xdKoYFvGwY
4/1uJtgPxtwAGwPlJ9jmqjLPk9DXTQuHTK3AXYGcAKIZPbwi2vBWVnkfiw6jtG6gzpPiBWIHnNJ5
MiFedFH5SLn0wifuk+KWA0wEicjCAMU4V0sekOvsBLuUjdi2E4xwwPJctjRj1Rbje/x2uM6LBcCR
keZHB5JgWsEhqpWMbeDN8ACXtPA0L7vJFdodzP3IFQK3TJKN4wtkmV48y/FdjBaY+mA8/G0WHcH7
kwmydt5Dv72dGoz9m/JuQbw2tl09lv8gf6hrA4P8aFaYC2Y/woIz1AFgl10ON/MWO6WkNM63kNRP
pCxQcAZ8f0Otm8081EHMVFPiH+YH2pzqyuMzj6up+tG25nZWDjrKzC1gB6ZhFdVn/p46PbyHwubJ
NOUR1k9RCvZHnRRwC8IsEmQYq51rgdRvOBy57xQw+rbV85015ZA4mYd4zRqQa9R5+dag1YM7MAIU
p3qWCbhtoFb16kaP47KtF+84UFpcwUTQTfIgHza+Ub+ipS2SHv180pSSYFX0YEWVZyzFdgaGWBqm
jW1bjgl0/Sod4QWMJQhl3yHuNeJe1WYOMZlBfFV7xbOs3KFGi7SYEQwaLTCcMoJ+dxa8yXDAwQ8g
ERgKdQ1eR4f2RYWdjNHLYT/sZx9zVt8vfQNqAMxst4TaO4nMDhhD9DbxHQRzsMkR92SEd0DNabjP
e4nCNAXvBsmXR8lghNcP3rhrR1yQGgt+KChdtoFRXVKpIdxZLvvY82mVOg5H6kVHk0Cq730zR8Ce
CZYD7FUHUHp2c9DBSleDnOe12IAZ1YSJhxkwHJs8OPR04Q1oKixeWAUqaRkBQSiwaMKbcTvAMCIZ
Qvj4DCHcbUzk6we/MW981OaubgbxVgkld0EGbXIBu4J7zCzGJKNN9dSMUART9HkQjoOIQ7qZblpl
l7TymNjZlvtXI7h7u4pMwwa8sXkzhDbaMKsPvWueVKmxtgb1W7bY+6oPl7gfkENj0XNccXf8Dmvd
p3AGZjmN2r1Xba9R0Fu8JDAijAvIlze1kUisqNvxkRZg07XGQZEMAbxWGVo+RCj0qW8WZ2cb4A6s
hbEg+OUIPZkE6ha6eXxsSoKQwV3Qmdp+R70ABoSZ3cJJwEJYmf+qh2naILm93iLLrbyRYES8+CCf
XrXYf8WeFO1mkjOobRVoPEgNOMISSqRB1b/AbZbEUBV0D87Uyid34shxGdwnu0wyzVo037REdL3Q
iC4Tjp0hoZE6FpaPcdiiMNZiUWDwlz/kLN8YpUNseo9/G/V0r/XQJ+1MvQ2+thc1eMAICYYRWQW0
sJINDtj72dVkg9clbDFsK+C54HKhttoJybU3uRwoY1dAKpfXeTKJLG/2VRg4SAqXJ+JRK7IxXpQB
qJ63oYe9pu89ibmn9xO1y3XVzuROulN/w4oGRRY7WHjhZYTjpXP7xi8OM4WQJh1mZ/4mRi6+u8yq
vazhW6wQTHXral2A+7jp5U447it3YWHMynq4nsOKJvXMql1IsW2xpTMlEI+Vd1FO2ut6NtnWCRb4
JZG+2lWoJltY4bGdCINmFxUT2LEuCTauCasUjHx9G4Ffin1bBY+vylaYWgMv2XpOTtOBTVjp0ERs
Q30qbFMYnTDzgu8gsSQPU+9SIP0GHtW6zcFwWIg8Oqqmd6bPzFaDB3/IsEBcVW7mJtgmn2qx06ej
6ss9LPywtWQLtjHGqqO0bfnqVGWGb1/UW1YA6EeOkD4iH3hJ26Ap9krRdhfYE4a+VOPOjwoM1mQO
UlsY+mNCIH5KUaDgJSrc9jGEWYCMG3jrvcy8FpjDiAV+dFV4u6A12iDmqUw6aYoDMqaix5Oa/+BU
TYftbd68ov7AQn8iM1YDXRQfM6m8u8YHCSWLugl0JyIOY11zEPgmw+LeKLLvqOivWNCBxlTysbtZ
6qp+QARgk9YYlz7CyMW7FsF8MtJjwYTGLihviUMo/lv2h3HA9tgGufdbjrZ5kA4GViw8DVtmUG4D
fJYb4UYcC5NwxJZBnv+WiczusJArUN8wrPLbENncZqkPlgoEKI/Sb4NEjX2W+k0kvwb0rSP/cl8o
EmWkPTrgtUqsT/hXLX59Prs/M59e652NGCrXuPB8WsQj0LwpV5ir3X9+7HNT5BPa8Rf0MCzzUiyn
Y/PmrqVL4uRbjlCpDx92OJ+f4Qxusg77axri9v4ILbgNnAPw6Bsf47/PD33uxqwgGa+Crm/pne7o
+dfWeVTubThduOfnrnolMVkW40ezU2YHJDleL1n/GrrO98+v+gxkxVdQjOg6LmC/Fx7GQnyb8pNe
ldybbqjiIST7BjR4X4VfU6muJc4hCP0W2an6OOsce0lgGybhIN98/kvO4FZraXMAGwE7YQd8kOgu
7ChSzANSyl2wly9wDM48YXZ6bf96PW0zIjW4INEBKFMV52AAwUDspqLLz89/wZnjr8PmwKd14Yc6
0IPBFobTHvP1JWnLS25tZ25QcDrtX5ffEdJGloTeARglAi6DCbstl3mbUczZIbTBV0kMq6+4dHNU
bXiKHWrQFn1Mjk9rcFBd4pGc+xkrkBUAH5WdpeTQZa/h9MilgSnZkyi/hk0Gq8+4gmNzPojZR2cH
FiU80/eyt29fe8Cr7zjwbNNEdiCHHv7QemKgnc+YFVy68WeWiWD1LcMbv0ZoL1sOHVN3wAQeQ6fc
fH7lZw69TnuSJuun9qSWwfz1iXXovWB6/LVDr2kpA4QDGCOTA/c88AdRPg11fn1+7DPvyjroaYaw
hVsP0nEDlnEr34y4DfmvgX587fCn0/71RbkDrXLfxbvC1bvxsVvxftvIxJN/ift1ZkVYZ0eVUMRC
y+SRQ10BvrECg+0fdLiUrXum3K69UWmUcySsDv4h8iA4YFX3vqjxuZnZccqA7iEW5JLG/tzrs/pm
87DNrB96SD3MPhT8/wfsFb72CFafK9BZx6ooIAfXy/ptCSuWfaTIeOeNU7BRIsO26EsnWmcM+MrT
oDRj2THmpya3hKOpx14+v7A0nHkW63SB3voz1MMZOXhhv1l88KD993FuUz38tLZPP/8N505yejx/
va+t56EXdwQ5QJwWm/wZwQ9HB5GkUmLwTbIL7ecfftM/aGB09bQNrYdR+4ZftU4J8ZE/0gP8+OZr
z0TVPdBJ8lAoCZc2A1h9XzfQRDAi7DWYs5O3He3k37l8ghNW4Xh7+Cp60JnV0RHQcJli0jNfBzWb
n+pcIeMUG7/fU3tyYm+iSd3W+Qmjy1rW3tCWTFsSOjJtx3bUCfZFmOzPbRnug0wOm7zvffxyEgAS
rIEbjUObY/sg6JWuSTFuvQrWa1HlYxeJUX52od069wRWr6tLEIkaAmY7SL7s2EJhMx7tYMWJdJ82
tox+Tbm6Di0qjQY0sMD9tWlvHQb/YgbYcPz9+Vt05mOmqzIT1hgeA2pvj6EPxQZwC6PbC2XmzHq3
ziQqeW4cJmUHdcfjSXQ3Qdoyzhfey3MHXxWavG4qUDQEArycVznMqS8VxhQ/P78p5w5+euB/fVq8
8zUUgRDaegrT8qbc8ROt2/n9taOvCs1ilwhBLtVyWNB4hlmbTOOTni5VGe9MmVxb9liDKGMRLrDm
B/+7SgTD6Nmp8jZRHFhZUPann1XP34fZukvsqWz4JWBti4oEXWyTF80NcKkwbUtPAq3Im40J4Pz8
pZ++TkHIxxY6jKZxDzKkR5pNT0WUH3yinj8//JkP8o8Zwl/Pjal6qjnUOgenLq7HIgTnPxCP2ISe
Ervd36btv/ZJriMRQF4to6Lw4Sou62HT4Gluisg5QNB6QW1/5g1cO4nbQY51GTjLAdk/bjrDaxDo
ZQNFUGSa3ec369+n4Gu1vXG7BupiZI9E3jS+LnUIIpBvMoxZgvz181P8ea7/v3jwcFU8AoQj9RWc
TsGqMO1OufWSaqbdVwLuXRplVR27syZXsgK6N52SnnvXhgkUT/Tx8yv498fA1y6EmWiQat9Gy9EP
7KsH69KwhmfcUDr3ovEu7IT/vevm4WojIIHGWqKFB9d3zbY9DRHvoPsiRdgfZqFEDc9hProwfHCX
CyT/M3nufB3Om7tR3nRR5wOiZuEVEEv13XNreRd6whwCudhvnmZviCUXx66zo8JMGJYBdVHom6qM
+IPEQG1vZwzmdUbJhYHPmRdqbWEYVmXuyCUEYdMBMC9pGnKoj6Yvfdt8bV1Y9r3SnTd6x4r+5zhD
MmKMRHo8S/ZBs0tG5WdsU/ia+oggD7ccKEJAwkg8Aajv0oqLfauHB0KgBQGNA+mlu0Z7vwqMEi8Y
O5y7cauCgGamJVk3wPC2YFhu2/B+YL0TZ3M1fKla8v835xvaxp/YuBwh/pyaD4ccoq8+l1UbutRD
wJfWmY9gcO2GBmbAc5eSvvkwDES3AHSGL33J62Gfrd1BQnzlHnv2Efr3AG53rq3TrLzQzJ17CKtm
jrnE4vXN3SML7DOXemNr82wqdqHynYme5Hy1SuQlvCXhJwkP/FEEsPMO1FW0ACBAf5pfw3l1vi5M
D0aHNtOtixjUHZMKXs6QM8Sh6+Z7SZXdf34rz/3UVc/XZAwKfIA4R+ZF8CVegJRK5oNaI799foIz
q+56NjjLbh7BbyyP2APsGt9sqeTf6TIevQjs3c/P8e/GFcvc//ZoIYMvhY+48yMpsaPG5j11wQhM
Pz/4v4UMfD0cVKroW+xYlmOLafsEsxHhPLaKbql9hkkT1MJzWl0KXjzzNNbSNs/2ETxd3OXoigl7
6SJtyTu5NGw+d/DT//+rI+qI7/BQlO4RNMoNH2HkDBHVzIvN5/fp3OFXHz+D017AAb4dA1IkE2Bb
hJCU04V6cu6TWWvZBO1K42NGdSxywb5xMIdhRliLvEhCGVU30On7G6ocu6kaO+6gc4jSsgTyZ8AF
B7ILrI/45mvLw1rw5mEMETlN4R6pfiAI//Gc6wB42tdu43ptqOucmQZdCkG+XGnex5PESH3xyldf
O4bQSw5Qzj3mfQGvBMg54dgQAdVnYDR9fv1nvsW10k2RvGT9FCzHsgbXRZSx7r6UkEd5sPrMg8g2
YZ2hIC+2SIULQ+7QHp2Rbz+/8j9mu//oUNcqNzhatTbo2XSMMmF/eb2JdEKWUxpg3kMHPQNNeYOE
OYL+umUzHkuklJ8QPy+Ohs4DHCUGzTAR7wswhDK+HCyT06aLpuwG5GbXjWG3QjY15x2IHFR8k0M4
K4DEfXgLQq1Jczd3ERlR273HxnAjJfFvKjGFH5mfZW9+pzMAqyd5ck3Y1VhBfJ47U7Sn41wnrUuH
tAfBCKpd5GVXcK6AirgbmwycPriyvlRQ3u0HXTQPDqYIexhhwvAFdDskqjXtYzSCEdL17XOrQGpq
DbcHCHezl5GO+grtJQTCEfx8WxkV113ruilhEYgNbVn+4hLuDExV0aFnEfsPeL7MYJLTmF0IctOe
y9besBYCgWxpmmNbzqB68QpKcKqy5VBVRWdhvMVhQjyNon76/FmeqTprxCVSvhMR2yOcqxqcGO7K
ILDDuxKBjTD1yJm4sKU497KvllRtPe0FbTAfXdrloJFhslGp8f1rv2G9oC4NOqYBB19qsIjtMzJ5
dsJOyTT//PwE566e/m9BqLxCgr6MXnOSnMZDoIfrtuDzha3Qmbq5xltk5jWuRyfv2C0umF9DDpcX
K8g27yJ2zEEPT6ko9XNoIfEFycRmv772q1YLaEEh65iWIjj2JXZaVUfaBOPKSxD8uXu2WkEprcEa
mGaI6CqSJw43DwBaLxS5P97G/1iA1mAMc2neVkZ3RzqN40YjDO5e6GG5J4VXvLDW99/LMvRBXCzU
yRyCJ27RjrcuBg977UM+FXeaB7FsCwdX5pAjhLB+HNjZvdVeq8HVATUum7oAMhY5XekCvne+nMHS
EtnFMJUzbcB6nG5sjh11gMe+BI8KVIuge1m+CAXz9TAd7hQDDxg+ayWKdxT627BQWcxqCEmaS3kU
Z5aOP0G7f7VJLOJeJ9oFPdiYs6R0fZ242k5PmW2jTR24oER9/qKe+UDW0/Rl8howvlCMZSOgDIHT
RQnIk0ZOMgfUAxvQ7MPOeXcg+Pn8hKc6+a/Xa1U/LQsWpis2HCuTd3EJvkc8teBicd4eoGEzMdQA
4MfOY/r5+c68CmuQTsG9QteMDOjZpgkWQP2thL4nKTGp/doJTo/wr0dVINLS6WZrj6KD3i0AsQHU
u4y9SSR0fU2ODenG/56j92DIE86I9I7kY2CXhEWQFZsLzd65J3JaZf76AXlDmkaPE5TYBBxIzMTz
4JYMG0gE47H/KczXqqG/WuhJ6wK5DPsSybYWrDmQ6AQQRwmVU3XJr/Pcs15tmfniTvDHncKDj7Yk
0NdOdetOP/+Ps/NakpPXovATUSWJJG6bzj3BEzzBN5QjCghEDk9/VvvKP2forprbsQsaxS3ttb91
uZsXZuS8nh9wvlR2bBpOGEInJXacjt068IomRlnSlZ5Y+v2zdd1Il4OiDW9PVH/FeRGcyqCJkzH8
3LXOnOMOBgGSmXKEdSgE/kG/chDcS+/r5fZZ+O1zirsyvl9YF8YIlUVhXoXixLLzXwJffs7CIHRn
OZBmLMXIMwrD4pADOQ5goqu69saETbtmEdLKl79j6YrYnQ2iGkIZGXAAS4hDw2+THWA0hqg8vIM4
E/f2w1DkXycR1jFq5tw4RSIYHo5640PGeSVoWWrKWfAQ8kgT3P0Mpxwy3oKkEDb+0Gy6MsgWBvI8
weYKpz8L7xESmfI7jlz0FoJ0u/WHgf9MB3FtyVp4zTzZRgEihcsfrkOyKtMbXa8A+SyPnS39E4b4
tfvRhaZis93ElNRxeOrTk0B1tSjPuuYaJU/ulbZaevxszOWyQc4X9SBHEGz2mjHUXSd5tDZwhbuy
/y410/nv/yy+LfSoflDz8EhREODJJxe1wp172ydXhvPSF5z//s/zUSFfocwF0Ag0FfBf+Z2NyK5p
sytLykL4MDfIaGXticFgxS1QGBWHjR4PTZoAkKsd19n3pNQ7lNp4OKUGv6rcvabLWPoq979f5TgD
BeShiUBKm14ReT15U3FPo/bp8hqw1CmzJWBMaN56qB48BdHGChToMrN3jH3vlbqmJ1z6gtkcz6s6
wwJP2SnD9e66rLIRsACTomRTTFcin6WvmO0mRW6CfFKKHx3hvimUoaISHi7hFNhCau2fy021lKCY
2zQEqBLD+KpwfdNByhCTEdXHYIyuRhQtBTF6HBPy8qsWTj10NtetAQtY+Gc/QdXeF7K75VP4cPnR
C01FZ/O8F6Oa0hqgCGlR9SPcLVff3LSJAb78XGf8TY7/Mw/BSwuAgsZVUVa8UyrWlT8csvFWwgbp
c58wm+j92AH9acR44iH0PT3qc4B3agsYZZI4UODYXX7NUiec//7Pd1A9ZH7aJcERVfk9itrArRu8
9PHywxcmxd97138eXsAUj3GQhI9TdE/OxQgk2uXw7vrc09l/f3qCU1SRouT92OivkqIoHSIhHV1b
kpaG0GxCMyIHqgVmG/FI8hjwFGrGMHFvwNgle676awSX85D84Pw0lxTYxKOg4pX8GNju4LH8d/Za
+A6qQcqdFKhh/lRbzfUEZHLAU/XAShAmTHc6mQDkBAgcuIHpk3vrXFGgUDHnM1AZjwXapoO2A8Cb
jeOmV7buhVPNX5bMP2MJV6QdaC0j2skbt314EyovDthd2txmKB1m4spxdmE+zL3JFRQEFKpbfhzS
ZFdM9M6Ap3u5DxZ6msxmNE91UhS8HE9JR9SDnBq5LyotH2FcEqE0ZQh3IRJnL5dftrCRz+05NOEd
AH09wPpWPQpQ9LOe3yR2egv7cg/RApJ+nVag7DdXltylr5tt4WMmnWx0fUQOSNMwhrLfEXp0zcoY
4+ErquXYlZV3qYdm0x4EZykqq1DWWjsFkJb1H+AxXi+32tKzZ5N+zHjSdCPS2L1bQ9Lq0h8RDT+X
Iiez7bvSpS9cTwBRpJ13X3Q/RtG/mlFeOWTQj397MLfmmMIR0KS8Hk5prijO/n5zl7l59yNvSHMH
RmN6A//pCDXuyr+J9JQec4Fxx3Q73qRtAs6HKsUmSK23v9yWH0/YYG7tgLpTIQbQ/nGPUvZr+BDz
B38o7M+69c/G4Ky4dzskdtYR7I6uDI2P12xcqs12hDIZCIr2+NGfXgVMff0qQGW2QiG3uaLLWnrD
+e//rEJtEOIdzKrTmNtD1njP0ndwRx8EQO7CTO1yy308lYK5bXVXRRDO6BSXhQzki/wWGu5tJW/B
ulhF/Pfld3y8NQdzuB048w7+qFyoEaa7scpOJMl+UJddgRkudf5sNagzv694JcdT6ITZlwCMEbbS
PjzLEMI2a0Uy/VIluf8qsx7Q3suf9PGSB5zEf/umCwUE6VMnT2CB3yDZqdeAJU1NH7vygRlkxiDM
XSHUuRY6LY2F2WKhsgCk7hETWhO5hq4RpZ1PYNcjKr+W/V76otmS0YflRE0TqVMhe1etHGmHNzlV
dWxHp7GrBJDU267Oka/08/IH88fmymKysJbM0XhpCFpklSTjybjqiDuFI8qXni/30sLAm2PxFNwb
Oo2ixlMwRPtuaA5nWAyj7pX9e6FT+P8tAV4C8AbO3/DTjbXdjUTElL+l9aeCzmBOxUunyhJHBSg0
DPkX2Khs3JKvUXJ+ZdFc4BAHcxckuJJXCrLjHC0/3Kda3Mm03TrWAh+Yb0GYeE5bGFCglv+QuICE
g6D9jrLoK423sPDMFZtQPlSsDvUESHknvmggyQ81y/1t40uxGhg6rM6RXbs8EBbUF8Fcu+m14QR+
OEItlcEsh6d9c2gUbjOczMCIgOb8toHZKBBjCCiqyAHIWlZmOyRdH0+oQlylkOVd8w1cOPYGcx0n
HF+KvDin/jPfeahaedIGxtmFF3hxnuf9KgosLE9KVm1ao9lapcM1B9SFpXKu7kzGJBF944ynIbpH
3f9KDS8u/BKQTDt29Y80v2aMuTQzZotJ6hRN1+bZBJwpoD2jpD7YS0MKLg8wyNJcCQMX3jLXaBY9
5REMaPnRLR868gtgeniBpCsTXQmil55/bsV/NuAAd6luJS3ic9jFJA7aKfUBYxgBbv5zeVwurH1z
habwk1alouVHmY73UYh8WdtsLj96oavnpdZN3Tt52Ib9SWdseg+6Qj5AnUUAFan42+TU+XcGB+hj
wCbIFy6/cqm9zsvwP+1VOwrZIMU4nDrKWI0vUf3H1iMK+68lHBfWjL+6l39eQIEs85BJwX1RD4iM
hzKaqqaoqnHlVgFsFCdRMmwvf8tS882CCr9E3Z8HiePJRK96Gu7hswW0wRCHSJqXMHIA9nN9+U1/
zXr//1QezA2nCZYmZkoMY2Rmh3XXDqCoq3GIRdKbLUAEYucR4BoUc9KHLoetQzB58gbHeCAVOtXu
mUOztyFlWQwwDLTEZGo3YwaSIQmC/KbqZQTIn9PtOuKYeBjB0BS5aF8v//qlETwLTOrCG3JgkvgR
Cf+nsrbPSSayK8fwhe17XgHeSznycMAJySBBsjIQJXWSHojKw2sD9hyufdD0c21nbVuoprUZTxGU
v+8ZYVhBUOfzoE0vY/hDqDU4fsG97ynYjSmbrNMpvJ86pFVCOO9iLvndBl5SdIeqHT8OWsdBURAr
N37n6zVtwX10q8Z+70yCfwAPZOMjuxUnnMlvcHjyDlOgqy3I51BswaUhrpnjADEDPYPqAJJLJrgb
kQlVcUEOhaYDhw2gITXfpHVVP/QRYD2htPYYOAK0Ee3msNMAOrpuJ7HD/4i+uo44X4TBkwsGV/Ba
8f0m33gC0iVhSFuuIAUX4Jq4w4Rgv/jiQQ6YmfFnElDQLRMy/LKofAVqP3Hoirqk3fS5DmLi1dVw
pQcWungufM1NJdgYlsXJRwojD4C6cnOAQa8tGAujM5hFaJ0ey8SANHsC4AdMUOGhmK8URj99avDP
1a6ei14PRQ+bIp3e5VH2KvL62iX/0k+fLaYh3Nx0J0BndXjZbGsX2VyCYqgr0ddS7Df3biChoDAB
48WJF3Ab0eRwxoiovjy0rTqBHwYzwxZHGKDDttgB93UZVbDudj+3us7rwQ00TmIay+kki/5IirHY
N43ONqVN7+AC0YEO6dwSJ/R2n+un2WIuYWnFg7EPUUrlwwY1mA5OmV0JQpZG8Hlp+WdPAuVVwqDP
HU+NDzQu7eI6+NNmn7uZh2nkf58OFJiCGgrYKtu5EmzhvI8VmSC0N370CKeE4somtPQVs4BNJG0H
s3pkYsLhqcFBL3lNnc9FUXM9rZPzDqLdGpv2VME27IcAGihqAcTy5ed+/FxW6xGCqu2BYBoCwhU2
2YtKAKTq9JXLtIWZ+H+q2iaobAj7Tmhkq22ZQP2ZfQ5ZE8xVnsRAhWrrYERZ+5c2u4u8N5m/XR7z
C+f5OVMjQyYBmrmxPRUeAdiIABuWAQa7Rx3lVoH4NWK4jvTx8ssWho9/brp/JoHuOt/LYY5wCkgO
7GcOzNOZg/v78tNR8vDxPu3PJjAWcUBAeAXroUhU+Ao5gQ1M8nENMbXzGwBc54mUEqhZw1iax8Q5
l+3AlvSAUmn7LfImcXLlARAftjN+BphAxG7r0HF3qM9HVUzC6/Ykc8g3Vk5GYOjh9L6kG+laOCQE
Wa3tKi3d4i4onOGmSEi665nl7xFpYTJJtX7WgUy3wPqnWwm55lbBEGzDo47fB0FJ4R/ryRI6ckvw
W/wEUL0sHZ4Tx7HnW7D3KWuaF3cAIzmueALjv67rpz9lHsmboZLkLtHwWfI4UopjS7Kb1vPstk4d
VKmzQe9xOAQv1E3pe1W4FlBxFF0kraP2oDxBvDxWP2ErzrdIr7OdyybAPwn7pSdwbjMKpG43FfrQ
5s63NvSGhw6WbQAtVvRpAjw16Upvkzo6/1PkQJOXlVNsXFwY3rsFeGYxMHTmBKoq9IstGrFOERaP
YnTgG5Wh2hYEh42sAGc0UQSKe5CQDQvFuDbEmg2QmxyOjqJ/ajP2DZI+8LNZWN96omd74gSgUuVt
DuCxjOJsBJozBLYyHqdgjKk1v4SfpUD0QnebdiHqF+AvtqndBvJoMo1qBTCcgdKR5cesDAtkbPIa
N7NRV49AWqGu/V6MRcZWfg3PRluraGsUaJIUxOJ1Y3ov9obsu4cqgDXMGOGhClCjx1BsDHFjZr1q
D+Ln+KpSgKzdzvUPAUwuVx7sVLZO0yNpXeTCbCcY8D56nkHkxBFw3WvwRVdeVSb3XTZQuAyhhGWy
mblr0/atCXvgjaTNX5ykoIDn6fqxbPoeoLSwh7cZzYYfuveGGvYAHCZdntduELbpDarqpm/K6f+4
WVB88au0h6soXDhXEN278A1AeCo5ilCTCcDTbkymrecB7ltyv4ZjAGjVX9KyVXcEIIInWCyhuMlH
gSlaQvg/rFcPWLB1Yk7W8bt3I1EzVKgQ8SAQzPtCVW/ZAKhRY4vki9dTBqC5K/r7EZaXIBydG3xo
MEq6rL7pUVe6ddImiDkBWgnJAf61kxMwYwlO8CtfjZW+6ycF+DA3cCBLeX/QIKihFqBlQDGVg9nb
QvKNq+rvoKS9274Fld0USZw3EO7DOLLaSO3RXcZFz4HARDVNwWqBGLf1InhiqIg+Nxg/+QpuSeGj
lLi8j1nPsh7s/u4RVpXVNkhNtQb22qxt+GQBst5FcB9FwAAQxANPi3BLssJid5HPxhIYb8NpwOpN
HmFzw5BV8P+E6VwqqhD40P51YsEUrLmo0/vJWH/doQYLnTkFpMFcSlz/xotACIQDgYElqU6BX768
Xi6slnMVdoNbO6/AXSGSyC1bFWmN5AxD2tr3Pxe1e7OLkd4LWdmWNUXw2H7XudjlnDEAiNmVeG3p
A2Zh+1hmrIVLsn9002Jc5X4f3TPWdPfKp9eQCwubune+w/hnxzLDGJTwZFcnoW34s0nSycD17SrP
ZOkLzn//5/GSUA7fdFqcSk+zTWI8b9vIUOLOwr2GTFl6xWzPbUGEd4M+9I/tFK5KcOer7kfg2PXn
xtBsx438AlaAxveOGe6+RPIuAau33uvnHj6LmSdbZj3joMZ5YQ02tkSHoyhRJHEXCf/P5Xecx8oH
R/u55tbNU9xvEVweMH/qT4GqIMQbAX0ZFYgjtfFG7FoFuZKCWnjZXPcZKL8A1SDEB/nMHllhnxLc
rsetDJJNSvrnArYslz9r4V5qXpQyCRBscgDgT5UT0DVYNW/KGSNgVOSR6fAEjP5ek/ZKambhs/zZ
6aOrYGHC/I4fU93HRfctgCtvHj115Znwfy0DuTSOZ0ePKGqIh4ZyoGKs9jkdBtzH1z9Rk/R8ucUW
PmKuXEYc0iROjTseKHjCbQD88jaRqXoqMjMdje31nuP2dX/5ZQsK4GAuZa5hkJKZ2pcnP+TJjreM
If7hZOXwHDNUUhnBS6CXXyOQQW8Gt+52GPfRuquq/kosvjBC5lrncYgmr4rasxDqe9Q8sZo/sIDh
mgr7egaMde1d2QWWXjRbQkFM9Uw1YPdlCS9gYJvj8rIm38fewgknRcm3/9XA1PfK2xaGybxypsDA
TwbXxabmgM/e+9iXnShNV7DJu+YSeF45P1gy/q9wJg/CPEI17hHgu3VbZwc+XKuzO7fJR4+eLaeu
GZRICrRVqprH0WG3njPewM75VVHxqWwhZefx/8+WE3bArgMklRzo+FSCPjJlB3HNYPLjxqds1tVA
qaoJjMDkgOuBiIyrqPwl6Y/LU+bj+UnniJ+0tRLBceocKvYn7eCJkP2ofBUb4OrCkG0uv2TpA85d
/k/j5F5ewB+nSOFJ+JYZ2C3r+gbR69Plp388cOjfm/1/nh5lJYFBjAa7PmE7okDHp9dyUEs/nP33
hzeEFAU8VJIDcu+3XPYpimHZQ5d51+4ZP57FlM3WeE3lhMA55IekuqlhmYtb6rWoq1VEhhjHl3UF
A4rLrbTU0bOFPito57s6SQ4CAbCjWpjxopunAWenAtYW17BMC50xFxUjxse5ndXJwZL8bjTihOrC
w+Uv+HgW07mKWPbNJBPQnQ887FismHpWdWvXEB4eQCG/8pKFHp/riVXicltS/P5EArCuZZwBUooY
6crhYKl5ZlNZel5GRMDALnfZo4EtmE8+t5PTv4Cff6ZBqAc4qwO2jsYIvpV+OyIfUQImX9hrqMOl
H3/++z9v8Mo+hHt8lh5rqAe2gKh4txPJqisXfUvdO1ukaWvcEtij5OC1zg7eZqvW+1JkPdw76JW+
XXrDfDZncLKZcDN3SDlOn9X3CPh8DWSjer48QBcm89+o5J/2UVL6YPUDTN9U6k641U+dNffUuLeu
k+9Y0r8ioX1lHC19ymw2w7U7CkbP5wc7BEfmjLvegIw3RA9+TbaXv2ZhJsyFxB6ZQhJRNzmYicUQ
y64mlK5y9Mvlxy8MprmI2EYlnzzwpI68Z92mCRIJxA9SbJefvtA+cw3xoIICiMY2O+YkzTMUBjTd
Fjr+XyMf6I3y2bV67o/fAwz+f6eEY/MenlAJpoRT4mpHj1P1iroKf+eBLHtDkTDuN5/7ovMv+Gdw
GTNmkdvZ9OiXhxJWndWr6uCZ51+hBfy9nvj/GInONcsTjmiBz6v0+PZ2f3A297eQK++83alfJbFZ
jTFmTFysTkn8y18h+Ft5cb0TMepE1nI1rFBBsq7X9Ogf4RB1CHflDdz07MrGT84aPmurX5cbYUG8
Q+diZ4skGOlsIo9WaBC9xwIGnCYt060fhd0xIcRH2c+okDB1fNXBn6SsqlU4qeBzSwiZLVLF1Img
lmilTN3w/EdAv5zr38PxWkXvwi5NZuMJXn5lj4qr9Gjact/bFjZhrf4yUpimtMktyGXDlQVk6UWz
wCPqtYcbPkcd0zYk9Spxq/FAkxxeba7kAMEiSb6jVR++Xu64j2c7mcsM4QBLeIDj8bFo+y9F1AIr
D13XZ55N53JrJ4WQQFddegQV9JEYZzPo/uHyoz9e0clcaY1UfOcrFUoA9p1mCyo6LhhNuwoNpHoN
LXAFzYdYTQX71JpL5kpqgHhFJCsM7zYKN0q+U8GOoHhdWUIWhOOwnPjvGtI2Uc/EhMdPnG/ghxxn
bfibwlUyLnNcyRgVbsPaJ6uSBDCnQFlYxs13pEZ+5ZULZVdSvV1u1oXREM3WspyV2orOk8dSh0AO
AhTpOle+8eNxTeaK6oHKUYqmlBgM3Spt4JnTI9XQpPBG89eOivaXv+DjzZHMRdVT1Btck2YS1ybk
2A79A5H1b1Dxrjx+QTFJotk6Y7uJMFpxDDxISmj2TWXshsNdCm6mmKv6m2memdOs8sHC87fdOF57
CrJr+sGlj5stQoGseSvguXLscf9r63eW+QcN8d3lplvq/NnKEyoHMg2fymOVj78pXJ0cT/64/OiF
3TiaRUUjyTjMYJQ+NhBXwEhHizjJHHYvauECkZe4VwYZdRcUHGQubg7Bn9a1P7lHbDTROzwEx0fS
9/IRVlDBFAMYZH6GNEirFSs9ULR5VvEDiwoAp5VHLIS+OaFy71VN+bVoctTPCKqmtTuI6SFLXX9a
CRfVG3XK9AFEFHvDB07rlUFo0WLDC+snec67rkwYmp+G6WYzZGEGx5s0YPuh6JKdgKX3D9NYc29g
lYs6DAprHriaiDpuoqlYuyXEqGsQMIY67pj70sB5amNyln7t3bSDW2JXbpmvyLasAwZlrGh28H7t
YoBRARTM3BAJJlVtp4rxX2HZkg225hwuOE7frdwwkTd1DQVqhFqVbZP1KewVR4ivbNuzAzLP3fNk
jdnpPFXwCs2rmCfcP0ru5j8rYc1NWk3kW5cWwbF1++qhVG0GjFWQnqIhhJI1hJH4DjAB9h1qJbqZ
kOyNKwV6d25NT5GxKsoNCtQCQImjOrlnOk9UDAu71F3Bx6q9rXhpvwRBiAGCTF/02wNLHzAY509R
wg0OHr1IfXkcoUvTendEQP412a6D/GtCiSwPwuA14cr9iRrwAVZhLBu+8Il1vwuc5I9tFo2Hyi2B
sBND1IFAIKodSujFwfN8cact0oQjKWBuqH3fwp1qHM1DAsVRzJw6eJSwsH6Amsx+8/wih1VgGr4N
fdtk65AoOO6WOYymklr/iLgIIVVLoQdbgYTkumuq4WagG59sSGBhBu5ikUIy3RpcQeZdbBs/X8O/
O0dVQSVq/HG02ORJBykjkpPtV6fq26/In/bryh2zA4ZpDcwERTJrZRo6geddjg9NrmAv7QnxS+qA
HAj46ggNk6KPnUZAlgkwuoCECIP6TcJ5PE5H3evYyWlwT7NkOGDbrI8woMjufDj9waG0zTFiQiHR
6Uai5NiFPtuuTE8EDt8NUlx13RU7gRxiuaJBTbErjbW6R0GofIa3qIZgrUd+nwu0KXz/UBoV8x6Q
h4hlHkRtVX+bIK8BuUUDo/sNZFXGReZW9ONmwNkMFzrcA4ut1uE+tEX7PGmke+0wwb0pbarfVU/g
uZdXaLZVVPgpgGSFu2p8mNnGI4W7MLxSumQrE1iIp23Rn8Tkq2dcOoc3qc6qLwpQsxp2dXklt7gO
sd8bG573Ut20f0DMInJFeUi2vg68I+gK/iaiNnliZEoPOknzbzLtOxiL0XdYdeX3TWe6vXYy/2Es
HO9LlSbivhodsncrWNMNTe0ebJ0VW3jzqnXeKMDMtevvO4Bidp6t2b00ghy0I2G5ZRqxy2g3wm0z
D+6Gzt91PfQX28Tk/p0kXfWL67xHnt9PnqxHIMDpWbJhUOXu8DuBsgMR+WzlJ28Ng4gZ1Oci9lqx
jppuzd0KJttecaRF43Qrr42aXeJ2+SnBJa+IBVwRo7XbgR9IotZuOkKfoD7LVlmi9JbLsN9yY/p1
MjZeGNuEjdBvNNbZEAWjPS7h2ihl+7ug3N/DN+0PkGDuJh1r0++TUpYbmMC5h3Lw+n0f5j5cu7qc
P0Doze4Mdbw/KOzSO2cSw6GskEqFcDdsbnoYcf+OYCbwwke3PXlCoZ4NBHA4TZdqg8iphAfeqI/w
GYNRG+npbW5dhINjBhUDYKQAToOmf58n2m5RNlLsfZSNP7reSJ493yV7UOVhO93YxrxBZoBrK8hE
4K+ZTRuSCi8E8S/y18iPIN8HI9QV2Oa4LnWZd5Kmdjat9VOg+qvQqO3QoyhyNWL5f6cyI1+jYdC3
QjKxGzikY3BvzG+FgJtMD7LznT3XXUwlYvw2KZ01b8d026TEbkAm1XfWycu4rENvgx6Wb5YrAuyg
226ToC1vJhQ5gfSkYFneoMZrDYsa+Elbm92AaChvW5dg7SEJdR86Fo37QIty5wQihGgxhMqv0Wrd
Uug2xtQtvuOd4GVDsadvc6yo3yLh6AdUoYcYNuMwbipaqmcvq2HPDNe9Om5V6Rx5XrZPhaLlQYRV
ujUJ0RBJpGEMFGz0knaeeSyxbDw49RDtHDx8GwaDczsyk54kRPgwixAKKtwwbF5hfQB63yDhNUqR
+vw5hgxpL1/x186kBh7tKn3te4hnBp94myEd1G0dAOdBdVgAiAEX7YFM3dcog6EEAJjBMXeK8nfi
WnnHvEK+4yJVH52uZ9hGUwobEJ8esl64kN3RbuOhAHRfRxzkntIZ2lvRw/aaw3n6m1uqpkHlzziU
UJiQ5LbhbfsNAZjd8V45MJRNk/C3kmG1l+4UxSaj6m7QOSwGLaxHHujQRHdVMUGJY4v0BRIk6uwr
+E0+DoMdTtkU+t9ar5teeqOxhMqhjI0IohcmPX8CCFP0/VqWIY6CLFNvIfCPm8QXMMmAx+EGfqL1
RneSwR7V8Q+t44pdIhzUwDmDR7ZRoKd1z9kv1ckyrsw5kcCj8hhMtfMzOSti+hCGkKuhlhrOzq3Z
hqm06yBvcM/twE6xFhZLvi3gjzpl7GlyCnebp0Nz1EVqt6nNxauXIe9kiGkOAkUm6xEg160fMnhh
g4UTc6j3t6pQ0wbk6Pp+GtCWvG+rGJYgxS2YkEMLY1tff5FIDq/h4VQcx0bAkVtU5Qab3+SsUKeG
8KCEJ+0E6Rw8PyKR0JsRG9Wml0BLoHdxR560tEZ53nmPRSQx3qMoGasjRADxOSR5BFi/gfQrgoht
qMBC5jU0QR6HHiyHG+5GC63+FE4CDjCF0xlLXTRKBT8SgPjceGoohGqcG3nXTCoCrzGAce5PI+tp
x5UddkFtg/0oyuDeIzDCFQ6v91VTwaV79DIsMGm3B5MErpBV2NFfbarre0PAAlyx3os2Tj3m2M5l
+1b6MFTqUx9y3xr3KCSmJEtvBAnCLUIO9Rh2wmRAlVaFt8XhrF7DLbHYMOCxV1OCvccMLjS8hS+G
kx0lHFM7bpt+3fi9fes8uNiuEixfcFH0C/dLPSLO9P0KS+zUN9g2ZVlMv5K2TO8MWEaAzsChBa5I
CntrzdWwyTIp71D0re2GJ9TsEGRVZqWKAB7PqJvqo5P1wIFvcV7NUGXeiNKPoQ/k+8zm6dnnWjAD
u/LOhaO3xG3A1lrEVbDxbkUKW2bD4kSHMMQdOnmXlkH0XTKS/MLNWrEO9Vn8z9z2ATfEwD6cr1yK
idizJn5k9wUOLLcuXMM3U6i6V9Y0UOaDMzNmKyfQ5E5i2Hgxwbr/lqueP1FSRcecZdUzUo7FiFZQ
YqfHUK4RUZZf8KPDU4u0Vb5GqBy+EOZMxcbmnXw75zjIOvAds4m0beAqX033HFU8v72W5LhipJb+
biAYvhuTrjh/f+vcUBe6CkTAHoWzWl372EkFXLthJlPAdZOIY9k5KGD0crKLCGpYwggIXIEFEYo7
LY6IhnFSjlIKq1MtC+gmwcqKFSR5ICB7/WDwuMn9beH9eZNJ/Ry5qYc6WErvHVTPYz5w62PAt97X
FApCfSK06xADZq23JiDw3A/cdUC6x2FCeBRFjRa+v1Ancu9rU1HcPbRHAMLIvmyc6M0xUHWtbKmm
h3Sw4VtWBkNMaOjugLEAqLbI5WNYNsWJRGJ493FqKnAfY2A17cnhPcClcr6Swzj9Qmw0dCuC88A3
T/f5++AoFaxc7MP3Tua6N6Sh46Op+3wnfMoee3imH4XxVbnWQTLiFwlEz54MoK3k2rkFH1zduR1H
N1XDHgr6XejWxZ1DHQ4XVl3vnNZD3hdzzn1UTZiukeZpHkuQC27DrJteMRgg58Q82bqObPZTW44Q
WHXBGlF1HnNb1Vs79MOmxpntpoUR7NobxvCl71p4B3NNviB31B2yqE/h/QTsu5PrIsZpkyFfLtO7
gkFgbGDmABv7cYyj4swt1eB+mLNxJg5MgbdPsdR/rfosvdNmMo86BeWaDR4wFediFiy/YlvmuLed
kCZ5kdaAABqq5KShD32rKp0eIz+I1ogvyiMKyqsHVHX0uwJm7UcVFR4snIc2zspyOoh6St9D4dSQ
Neao6gHWy+wbONDFtaUDZL8V/RGChQJj2Yg1YczronoGvbc/uQweXYiHIJeAg0FL4RNYo/Six2E0
C9wy7uC8jaocuMGp9SB0AEa4bbudQL3ofY7q0hvHcoLyt8nQe96fI0bMnxd/EN7WgRf5zyZ30x8t
vLXFqm3H4sVCfYLKLwXSqCuGsN1gUEAZQqriXg7gooK5liD2pLjv2SSdhLMs+XvCpV0pdlCaiJ2M
OtQkkgEC4byUOf6v2/6AMrF4gW+9RczGW4RzOZUVVLlJLpxNhYPZL5OR4dEzeaZ2dWimEqFN4b5g
/E2wvPULVEJF1ZDEyJqf6Vy8/R9n17HkqK5Av4gqgRCCLcHZneNsqO4JBIFABCH4+nc8q7l+7XHV
bO5i6pZpQCicmEbKGgY4OmEk8mXebU3A4DbDPa4tg//RGQcYMFEq3iBehs9bJbMJE0AdWId+hiR0
9hsnCrK0fa1b6YQOVx02Ji7pdrNU0A9jeWo+9Kmf3ceUjqqftN073GNJiWWmDwcPObKVu9h3SPah
0XiCCkdIvMAxFvrWlEVnoo7KJsGqunykzVjCClC6GwLP4C0Bl/vRY/YE/TKON9WkhzaCbaNZQU+e
e2E3w2WV+LWFM2xtU1iFnKy0se1DEl0kRm59IurXNCuUjedb4BZYl51iAS/LJd5RhFb45ZtX+WYO
td1pUAH9IiINxIXAhIdwlNDxmhuDY0U0Lah/15li6PpoxW6iOVnrpoS8VbjzB1giP8SBrYaakkIe
6yJ8egX/RL0ZkeL9nRqKEkIEW/B91tkV2n0hyDJoKVl1ox2sKSaBFdIF57cUzdtbzJNoN84CdCJW
AwZWYQOmDpHK7m1ItnhYIsu+v8W2tYlyz3ZiDkAhGnMu7qSH6H4cSnLLiWgPx0OOURphX9tEwwR2
sXS52lYW+LOwJCI/VGmlN7Yoqg0sdOMDnZXZ0UmkT2pBj0o0uWjPII33hhjSZs3rvlzRCRIbHjh0
7QTUTqHYr/ttnncoRx2EcB+dUtkYzbpAKXjW3TkSXRwIvSheSoaSH6R2l5smy8aXwB0hMeaYpZsZ
ENSgB57oaZp3LTEVlAXMLWIcEGGXbB1/hUO3iutyYIj3H9pfAXeQMKnztFiJMUVird3jnIEwHgGM
QGcGm9uZHt2+IPcG/pubYsSsGOXVrN4ZQmbvHbPQENvcvI66QlfHthp1XBdOkIw4uG8DLI67Uwrg
tit6ERf+qbEA56nVGATN54hCeKimipI/qZRRVPhM7jMvuQQowDCH9k0WoYyOxdIdl59uKlHpDOV8
d6h9K9tge+WsgtESG3zdJm5Nr/fIBx9fc1F4jzKnNfZIJeUxCG0S+4hC3xeDyW/KnnsRuFv+iKrp
Zgt8yn9Fp5a6gbQv29ljV9x7Nm++Wdlkvy6MexuDnIufgOJQotW5FguBvi2rUZ52wDnJEzoyrXBq
nrMX3tXjrrXK+jkXaMHqJrf9XLhjtlzDp7AUOfjV0mV76FXtB1YBDUdOULeVCsXlBDkakR4b+0AZ
c2+QupvHdBjzWzuDS8ypDSatQFUoLoaBNYZ/ovqGTzq9mYFRxzVcJw3CVzocyAMuEGcARexMq36V
ZnmbiGA0G45jz0q32DVWrPnptVUKJTbaEjNp6NoV3I0rFLC9BzhNr6yu6X8JhnUXlge1ElNZ4Nju
j7uynKtbWsIKrMZi/LSCfLyvOu7viefPm5yk2Iwtswv0hAVkCPG9kAc4S/1bWgHL7uyZI8oy6PJV
lVn8BXKtejPz2XtAZD6MCVPttiG0MTIPa7NAnp6XY/rY4HD1q8hl/WAB8EdVjIdyCuG2L9yQYgOQ
0ommGqc7AQRuleqhX9cK0eUhGAO2c4tO2DiBtunerRq9nXFSRZC8XtTRy+xyzZVXbBwm8OCMHzxK
U7dxneFbb1WNs18lUwmsd/DQlM7I86LdzsbMCJgr4jX176gt5C1pWntfIyl9R+AojHDWs7Y5XsuK
2m2waU2X71jFcGC1Z7xjBDjLrVcYfZxT7mHPYzINf4ZF4q4hWINa5Sd2jt1Op5A7oScCN4dHyXsz
t2nECqT7VFVW/1ANGu3DYRHus688P5GAcuKhH+SdnJfsDjAUEeuKgKx2+sGCUsRLUQmjWjtEzwFq
SktnWmLCSjue8pK/pmPTHm1TWmtofAYrQlaBe3KV5LEDx9F8QCsCVMPAQapk9n2yhtlIr1s9YfFV
lj9HLcwbCb7EJXS033+jXilfJ4NtsVFO9i2t8/GpgF8XWJzVHsfRPk3vWZpoFL8cUWQwPmJ1y3HW
59V2Ahhz4Dgid6FolER2Vm4kNmbS2QxIyd1OU2ZWnQPgO6BBumK+jTOgEd0n0RU2P+NQhqmsi701
CTgEeZs/enrI/NBH+tKjnDtkqdOuVeshgARhTD2tYFuwm3fjcok+GHzXzaBqdN1LpDYBh7iD9zp/
sganvG0tN9gyjgZ55HvrpC4YgG8pJF6JlPeLaKe16v38pqpae90Gk/3QAcZ9kQI2G792xtca5oeH
yaLuskZ/n/jpWNhK4+Trb4DW9IdeYn/Fx5w+l2yZ74FTj6F0AOEscKEccZYr1o6vl1XVueO6E6nz
Kfx0WY9jB9h19tut6bs0xomrfCi1yg6ZhW0pVVYQY/G2XsrJMRCbWxK5HmOTr6lfe9UqcFHEjeDA
BlvWFge9IyMYsWVnF16CDS7/9JsUbkU2jN57TTgnd26NBxxJR6Yv9iQVKuFd8QYMZobmUuIcsq6w
AHqoCRrYG5up1+JD1oEb2cLXb3YqvCdUFHYkGkxVfgJzZB94fdmzT2Se4W1X/NYJxvFUcOE+l7br
gg5oc/pCXKP3reqQzCQpeUkXNKGJ1gs9Dzs96DL8ZtOXOt+LiSxHJLhYK9oKZzunTg1DKvH2UrhV
ETvwB237hYKQxHdMN4GYPejTmXlsUH6+w1CyXvVI6ue+V1xAWO7Re98T08abjfiREV0junHxF+xZ
ewenG1DpVZK1XXEXwJTz7jaO2Ihisn+xLJgihjKDK8z0BWrtPG1Ho1/Kk1yWO+KzW2QhVeGQBk2I
L5eHBhb2+O8M3iXi8zx1BxgLGYy0ACNNdNwZbCchFXCq266RBlSUPayq2q+SFP0hod10eVyWjYVN
Yd5uZqyDocfqaxzv7z6t/5fE4Mb+S5fPmnWg+LJ6V2riP1qdwlAmXo4q2pJho1MMrEYwiadfSwSf
3VvjPLy0rumO2aydp57m9g0El3xdYoCtmjZoVrNYaMJPXiUtewYKY7D2mGRADOJEhwXYnXGAJfRd
VF51qAvCzK7I7Wozq6w7ziRtnHXpACoKfUjNZNLghAHhUdYPOGX0mC4XLpxvOA3aGJvY/9xlJbyH
s3hCo86AMuoym8RaVQwwSA66X4B8RTcQmvtKVvabOcut12IsmvUyi3qDDHwr8amLvhjYAHdmLuXB
GHihvT6tXjMX6UCjjaKY1sWhhwkNLqB0CFaYajqM0g5uM3ROJmxOs5XwYIAdwKBt0M9e3nuWxlkf
GbqRZU15jMpY9CXzxfonZQs5jzYC1ANQucgh/XIxMhYbdV6plaKqynanpHIoiee2llc+iwBD4ash
csbTz1af2lNRVjtKe8eFcz7jcT56sJ7aJ+TPzxAYpoFDk7BJefNUQfH2cOVLObHxX1369O9/CMJG
RQCa+E61yxhdt32dhzaIN7Cgq3p6lZKus9IC+0z2ODNHvlv/sD1zRc1zQSBwHmTU+xUqqZkpd+7g
6Pte83fEjtKtaKh75bleusIZkz8xG0keLoArC7lkG+qU2LthPcwSkpZpE/79EV5QIpwnGA1VYagF
xBkJ246KPQ4HDGja5fnffv2kKfrj/eCbZTMrvAYOsTyL7El5DwQNnlfMQRce0Hl2Uet1YIlGcEQ2
2ESR8wgHw4Jck6VfaAUl5/lFnc2DhuihgbtkqD9rsCQ3rDb1z9pX/muNyt1tzjwamb70b8fcTxF1
Oau4KJ15VcJJ9DBPslr1Pl223MrbKx6LCx/befXkyB3i5BwAvtMvxzngvwS3nqZC/GRLsMLzfTY9
5rYJdob131/hpYd8Gjh/vMJl6WebY6oDS+SgIpQOTuTLiYROobsrC96lS5xNIJnqu1wyTCACUAb0
itYvNxffaFBdUVVf6HAm5/lGi+cC9MnybNfSzPvpg60/dIEPHq/stANQH7oU5JgXgE+xegaEB1GB
+pjEKuSykrXLCjRfFSDFkEE3PgR5r7caAv8rIZuX7v5MC0R5wDNL1ZDP4tg19TJ0m/dcfv7b2zub
Q4CFVRV2EdUO+C0avT1hPkZ3cY4iCJbk75e4MIOcJxhBeGrGetbeFqDCLQiRfaPU3b/99Nn0MVnI
OGhbfIEKqPVM75ruWvjM6f6/WDjOY3lGnos8q3q5qwubrBomp52rG3DlrBvuvRGYSThOswoXgy1X
X/XuTvDK/peJ3QHG899Pqsxh+UONnbOr8jnpJ9BoAaL9NCawvz+20+P5v5vD75+NKKlEIEyPVlrE
VZgWoJ4rK/2WTovZq6aXsV2dWIG5EvWVSenrIezRswuWpi7x4zTdOQM9OJm9ob0Pume58oV8PcJw
1v7v80L+Q1F40CLtgiVPMqe797pr5qavt/Teec8HYsiQK6TtYOcv0LagQBub28gjN1l5ZaRd+NvP
Kz7cIGuN8om/a1s3CebiB++lfWXtvrBCeeeGO9/pbVYhb2NnIzEy4pbl3LBM0JjOtYiXkn+o0e0O
rGNDjErMNOrhfQpr5Tq/d4PrJnXSjXAV2HXPkCuT+aUnevr3P9aLQktbqdPLKijK1Uy6A/L+keXz
zYDKxSvXuDDezg17dU+QWNdSvtMKWRtVW6Ctdqhfe9Je2Vl8vcp658UgCAiCxqor/J2fL09qEm3c
TO3NmBerLNM3mUa17CznR+GI73//ZC9oKb1zA9/oMDiuFlzRAIxegVBZ1VWxbjL2BqS5R2ylRnvy
eCz96RZhw9tKmLs8Ta/V3Vx6oGczkjdCQKVANu3awWOhzNtgVaEeOlK2ufbOvhYle+cuv2Dw8C3I
vtnbMIVQ4z/Ui//N6qwEepBvtQ3y9O9P8tL4O5ssegqtXqUrmI/7QYWTGZ64YIAK1L5UjF65yIWb
OXf4+RafydwE7T4YTjCuO3c/kMLF49amxQuaAPUR1VH529/vyCa/19L/m9Epzk3//ahKRbhdj1OG
IkhTgbYLGjmvWwAj4BEQmztuG4jiXutxrIOwsTsgK1yk8o3O03AHREkfM2kPe7zi8qFBVvq6qYd5
i1gC8rKMjPwq8A6e2qCtXmAiRNMgZgMHB1oI8V8gIJ59VO4QcS/9oI/QuCRuGu7WQ5hnwOwcPoxJ
ij70Nfh8eRzTJ8v9YE5zaLVMdAO0wHw7Vbxm7bJzl3KLoqCEUqS6oGhOVs8Dh/TEa2Kpf5pMYbzv
usCOqID2FGAWeOSj3+JyTmTlIBARGCj9DoTSd7CpsRjfOJqjLVOsUYaaLL4dNw7gB1XO6wwMDvjH
70KWIAA/dekiduE2Lbepfgf/FLZgsXgp9swHzA7wv4LujILlVnaST1nInO9II0+8U47l4KsQHMl6
BlMQmAzwCog3cGd0VQ7+rTO9E2rttWMDd863XRYkPO+eezqvOUz2+NC3dWcBd4Duz5rgH5ifkLX7
6PNXKdBmS+LcvJVVe7R4vipqfzXkGW50ah8RkrgSAggFbeqVFu9goSNWvvvYFbMZkbZjtXxfGnrP
lwk43gT5B0OrSXUHsu1hgI5rhcoFwBZmNeqXwG5ia0RfSIE8HaWRgkvKtSs/CCKIKgk9VCqweoA/
v1fYf0LUD40eQyv0kjTmKNyPDOoHnNugUdoY59QQjtPWTlZWstCbbkbalbkDGxp23juBQBVwHsS4
ICINcoRAs6Pdam1UEPqKbxfU8onRjarTIxIrDsBmEsD9eJzmQThby0FxtcGuPCnrLEalb9R46apF
3KX2xyifinUBQTMQ/agb5VrwAqzMvOvor4KSPExfVPvRlofWZNGA5m+xlw2EzzfYuh3nz7EK7Vcz
IZWUhMUNQn/cnXO0Ny19gbyJ4U8OF8e3Ig15jf3Dnspfdjfu0+WpQeVUaoEOhpDHgnh6FxQHYPsg
kyyVEPoKW6DDovSlK25YmbTpRt3mcm23BxPsQJm1T57c1A9FiW65GMmk+HncHgB4vnXVDTrWeR61
1uOQ7zy1hl8L2t3l0coTI+9nd4ghqkwh9VM30onUdN9AOdJDmU6SUQFnR4PzEkA59MJfOdqE8aEU
UsQl91fuGqnNLxweZze/4V4X228j/puz2xxM38aH9s1s5h1z43JkYQcRjfs6/7Iy80Z6821gGBlV
CWOZMltagCHhNsZjDb3fPWieaEZ3cyopXCX4IqFn80JbvpDpMV+O6a0NweQi7QTaxwRRE2vEWMn3
HlHxCNCyv+cqNIRtaM1j6jUReJQEH1G/7CDMq/m2bh54EQbtKY4lnqHbcj/cEY8pJP6NJHcjBKvZ
I5GHxV0FvIX64ymlN053W0yPHCR1czv4RVK3kVWHfXUDiR1klB5ZV/WbqQ4NCotAMELYXBsnxIgr
rVuMp9xEQRAi0GsGx2utlo0bRLkOFfLKSgznZHhAFVHVHAJwPztpryDiKdUI0cGn1msbN/mjbGP6
yOAHFBvykS+bzk7kh2lQMxGhlcH96H6lmBLh8yhA2Ee4lYD/wN8mzGoewtq6G8Yd8d4y6+ZkIvDu
DQwOQ6RfcvBK+oBSYXje8mxV+pCJbC3vFQCsXUDq4D54JEphQdZ+6C3Hbtw0y3bKOyTL3GVLotsd
qWOGbFaODx8rOwpLSK0St4gmHsoniGJsnHTQY425eA3cPOTFjamiEniKPxx8aiLtJYsF4ZsTCyvh
9YR3BcY1KuCDzefXtvymvPt06mLwPDsgr5GFRDfmiduWOFvAuJu8BkLf9pFM8XnX+7n+aXVPTfsB
uS3Q84fKUPz2T1If8/EHMSemEMI2m0YBTD69ziGuKncVf4VIeC00vvxyb+c/pwa1q34Xa+fd0M1J
yFI7rzQdkknQkHTo781mCDGH2J/uwOOA0ngeIP2wl/eqULHfHiXCmyv7mfsvg+uGWipk2j1MQx2n
7ksnXwq1Hcg6Y15UKhOxBspSAW1kuseuE38ZZGLzrdvxEFwysqUheEIXkydFWJWAD6zPKtta1Q+e
722UfhNod1q+kUjwa4Y8yjoSs+IJ9AbUfP6mYSg2wB/uWoeUYewBPF6gc4BjtuuG2BshRjzUBA2E
Y48taBFDrYhUuChnaPcyt5JU8YyvMLA+PJjGRZqvUrmmECNW9UrZTeTBWsLKB2i2wVhvigAUOrrJ
+xZBvLlMZJFobw5H3YeuIUeU0p2UOw8UCmF/uIM9IJ4K90QCt5E3A+VO1xL5NQXLdouH17zMED67
at0Hj8BN9rMDETN/RLJb1AFxrXpnPWT6fjiR2AZM0SQOXE/HBsueA6lawGDCYcHarRUkDKVzkpOF
aKN59PIessgyewCVEVv9Lz43SKHXUCG8FXB/eZhEKHS+A4XlovfX3ugm2PfgkeRhR94WorYzhnDl
Niif/IZUTgz6X4X/llfZmkDipPQD1fcs+CxbKxxnHo0M/nrreZh8qM4ziJ9OrZUCky5Pen5PsDRl
5JCS+kAbuac12xiYOCOkp/0idp1kKay9/Uslt4ywuPP1y2Kse7TNoz6+va3kIejKOMP8Bn1AV9+V
2Cdh9+Bg5jLy0EB30tlx6r8ABApdPbuRsMHizmvY2sMhoAQAhLN1S2yu/MjR71mJMMCy66Cumx+h
WBijwIUMeeDA3TGcDhUcGEs/rlOE9uPsd88dvOXOPdYSSg9Rt/dB9Q5PSZzbKCvvfjEUXNMMi5Fs
o0wci/SFMCdu0huruGPQfDnijuL60OXdIlQoTD0/mlt/pbnaCbRmO2n13nn5PZ51POnXYIH3qsP3
paZkcIYkW4b9rIcfom/fxqGLEf8G9T7Spp1gheANvC2TcPKzkdmzIGJjuJ/Up14RPfyCQaCAIjEK
0EqaQhGjtbdvwfWiXRn3KW+GVh4hy/mket4KSXvsbEBG1eZopRoOx/6B9f2qnkGrQuV8YsolJuqy
b25FNW2soVp5tIXCphZoTbe2Uw++ncsNYZjHxmKjFeZfCFjuIH0vIpl73xE8SJPKX94DuH7iVHq/
Moa+92XUDvLR8e7sagFF7vHvkGjDg0AstkJUpxtiPSWhD9jwZnFtHMJPRPAjN+ozDTBfuPlcYPRg
u8VMQoblsyTYAlSQvCGmT0MqALn5a4FtZlQWrQ/p2pyDbC3XGXqtx8xdT1n32HoWUuexScC5IO/n
+3KxsJXVN+iU1KD3sS0TdmpC29Z3MKz98AIo2VygoXEhixih3ja25mkQeS7ZVn0K0xJomsqMSZlK
rFUWrMRCYRUTUJJjyHjTyoIaxMViIxgSYHCg2xRu3kSi7o8UPc/bhlg/zZQhLkFAi5IVDNKqTLT7
HLcRk4a5Sd33NO6F9UJsFGZD6HXvpHRMoHfEVwfzzdAF94HbPotpOXBotgDV7ZaOl/Ekp80oyu8k
B3tfs0fPb578Qe9BsIVtjcPwPJR+fMp1C90S67esZAW9k34IWpsjDTXVa+pxesTn8tIgiyuBxsTs
Gpv+RLt2G3Z53j93XTbGoqnG2AJGF2Zelb7VmjohCncg7Baah8Lo79TObozp0ZolJuyCOmRNMkNg
KtN5D48M7tIvaxwJylFgAu73prahWcMOZ+YmD9XMDkB8bwHebCiFDq6ukWYwa3cFxgTTBTcfwUwi
HKN+pP6SwC0ZQVIaD0G1N7K/qcUY89Jbs4lH9FQdS2uUJiocrCNkIq5gBYtqqZvtCeUrubqfMedp
J12NrEIOptmYsbI2GRRNMW/rtZvpIFpsGA+U1z0EKj02Xv5z9vuVattkabAaoPIcrhX4KKF3KXcU
4GkIYgp41nTaGaXtVsBxFPVwxcRFh3G4qLINTeod6hE4hi1GHEr9ANFqw3qG7IDx+Xs+wnmVD3f9
0r1Q1w8RphsWVKPFhsgH2qUrZ0x/KQujCwqLjerncRNYOj8wu81hD5pZtemY8OMRwc5bd6n5K8P3
vIHH0D90pmvXkL34CCGBB6Y0LQ6Ng1dD3OC2vLsPfNqPyQg92B49XS6M/gH+GNbk7zkNsifIF+iz
8i3sXJCDmtlhORoPBk4XquoOhraIubkNBbP0jm6KfLGwUTUmcchaP40J2u+WNTfHzHPRQzYQCOqn
csQuoIKf1GLTxzz0Et6Swom4XSLjVMFEVCgHbHDVm/e8Y9UtFvrlzg/qGQZ0p0ebedbcKLjpHivd
w2QhTFp/6KZvS5zYDDSaTes5V1jNC3DlebaDQb0S9dyW7HNnGQ5DUJRHyH+tK7jdBVjtPNmBWe7g
lr6PsX6i+vlbWn7CExG6IyZKBwvDZJ+qFK9c7AKmRc5A6QWqsQCrFep9Bhq2zs1JcKfR7PN3UOY3
1vgFJHOeuFAvQz0YZLDu3XW6LjYQr+yG2wnnyTIGFBtB+h85q/ngrTBQd+qWbOR63EDGlvz9+l/f
HTtPZWBFxaAEctU+yD80/YDbH4KIK5j11+gWO09g0KaSSM0b1V4GCmfFIqJ22US2SR+UJsj0xXr3
95v4erQhnuS/sBZz0GnKVEX28FjDbObdsSbY/v2nv34+UIye/bSuAAIiF3dvLWo/q4fMVvtBXeE7
vn5A3m+e8Q+MO7O7JR0sNeyzwL+FfmorAFZoU99iowtfy7VQt99/7Bdj7DzOKq3NMDcur/Y1kg43
YKDop2y0i3IqTlfcTPwZYXY84VCo0mjWyBPftFUfTGFldfwJ4sPgIysaB+pYJHa24WxK6NZhJJ0k
TAQ+uRZj9PXjYP8XZSFUCukZWrpzhtNm9jngfMnlEEMbHrrw8PzLG2XnqRYEFgIYGxAFyq3lFhsQ
mObb4a712mvpPxgZXz3s0yD946WiCNyvSOP3e8F6jSaVEy5gi83f//gLM99vqdcfP47ZevGz2fT7
DM6UUCocJUV3cEj7aCPtsQVUic6tFOwC+7fZ7zfP8McFsTFGquG44G4qUIsuxb18G+BS//vtXPq6
zubWGZVNaP7uxl3KgwRRjwoBwwg8QtvdlZnhAor/O/vojz+/9GXhzYPqUc/RO3uJVRFIkSy9Z+7J
5hfnMC//052cJ3wZuGjgHYI8A8oaiW2K9VhYdNeoavVvv3+G3Isux8ajwlTRGbNu5iFKyavg1wIN
v55AvfOIr8HxiFvrpkEWLwPMxPV7P4oricIX3vF5NzAsd7Cpw6iHjenwyNPsoNp8BbbhCql74Q2T
02X/eMPdHATWjHC1XS/mMfIXpQFvB3e93Txq52qHzaWrnH3UyFKAyaiZmj34mv1UpNt+9n84zHzY
NXv4lzfMzmNw0rRHOUTAYWr1f1j+CFM6zLNoCfi3X6f/fUyC9i2p0f2xN9iu19jth4M0zw1Pr7yG
0zj8/1mPBc5/f99SMJj4DUUPTnrTusFKo2+C86cgmOMBh3I5XrnOpTXibMZQtZY1NLxyv1Tf0oxu
pTgimTG25nvTVVfWfOdrVQccDv+9mdl4WvsQOe9Sr4WXjqYhvj92tFVGfwYWEa8LCbpbGzEDKLII
VDKWEGWiETCIpsoxO7IMiHpxm/GOcMFt0GBAchEH4d277oKzFJCHV2Sv/RtTyc7zwLgPu4rsJwTG
df1TsJjEgnIsb/lhQAvI30fP18OfnSf0zCUtUkUw+8CXmEjbOgh3fCyZ9c2x1Me/XeL0wv/4jkXp
eqTpg2Wv4Df3iw7abGRsKM43KNe4lsb0e97/YpieS6IRVlHMxMD8V0zja8bhzWl5/zE3xaeAzADh
AU8nI4gN1VtOiHtlBrzwbZxrn31WuXaq0H7alOyjRKa5BENWt20ZD7Q+gPn8rFvvypby65mcnSt2
FfGRJ9r2A9Y6+Uz4iekd/o3dZ/75HGIThNEW5YjfBrrjztnbkLN9HwDv//sYuPSgziaRMQsIcuA7
Z6fIUdV38PJtBU8QvXJqK4l1ey2w79JDOptEyqVNB9QZnMAkdnSlu5tT68ffb+HC/OSfTR2ibIFD
I3Jsv5TK2erZQlhAk6WvSDpsVj2XiCixWufx7xf7ejfIzkW3ECwvZZo1BJ17Pnns0x4mUpTKeBq6
Q3vadsSfH0F09wuQ82kRIQD7a6GpzumdfPEl8bMNycBZmjNgjjtg8vdLwcu3eix5gsABGVk23Few
xcL/rO22QM4PyFWpYUgbIY8PjVmKhLLZrAfsBfxwpBXdu0vVIL0iAyyfL2rYChPAjVaq5mPMLPfg
wEp4ZZRdmMzOm/pcMloeE+i6a0G2u9WPfkAip3Xbz1eGwIXRda4JpGnuaMB3y47Vqd45kAMi3925
VpZx4Rs5b+pzYC+vbRN4uwr+yx50Y+q8CveB4uCOtAdsz7N/2zF4Zxurqi97mwpsYm01gWVvWAWH
+Qx5Zo7urb+P3wtv4lx4jYj3DnnmmI2n4rWGUsTxGRKoRiCo12aUS1c4/fsfq4qdDhLnXm/ZM0cB
XUQiEIWiA6sAdgz+Py7A51pqZhCMx1VPdoWb2rGqID7uWDqsFjaCYrOJfWVuv3QzpwH3x81kLbyw
QzaRnbCzGL1H26AsNkWvwwWu27+/kQv6MZAP/72GxGl+6PVo72StH5Ae9uQMJpk9pOCMBm40WsBl
1zctrENaj6ugoM4dPKp+3KAn7cpy+fWBgZ3LWi0xAN0fM3vnTukPDpUXa5UF2PhaGPOFKfpc1joB
PW2sLOM72HKQbPPk4dcpiskK8BCl7v/xLs4WggqgN3bxOdk7CJgK2MZBgSnxriBrFx7RuVZ6gTmp
HSGQ3RWibuKgQCgOazuRcAvBOX8fCZcucTbYGkSAUWx6za5q39OljXwLGqLsml3kgpQe/ob/jrPU
mSrIsOx5D2dj7Z0IIvlaIBDto6bYj8e99NVnMwXIIVCjcaF2oSUKyBYQWh0oNcZvG8Gdn8Kx3QTK
MvvVH3tkHRQLSa+I/S/d/9lepOsoM21bu7sM1CRor+oVNMraIFzr357v2R5EFpUUEyJCdsKlyMCZ
ipAU8ki5/fL3378wWXhn4w9L7GgRBG3tZYs0D2eNgL0IW2uEAWVX7uDCSnRehwk+uPd54RV7ZNDu
iZpXAEHS0GjIIhaFmGu3RKEYvWYP+K1R/GLDcd6NuQxjmraOY++mqYR3mCdSsTVjH1ikUKx3QDLU
beVjXtc8EgukTeDdjfOCYDq3QyvapEJFv1nEufJ5X3i851WaUGz4DqTDZlfaGlEVBDE0yj4l553I
dOG7+b8NQ3a6/v84O48lSZFti34RZo6GKSEyRGpdNcEqS6CVIxz4+reiR3V5GRlmNevObsMDx+U5
+6z915o/GyLVYgBKh7RLriTzzwDk4mn/VuBn26fR/9fj8wTlY+pY5sEenjTnt2N7q3r6ns16UCXq
wnnrzExaWmrmnIjrXJFzVCnlqKsqi8qtMRgWlMux8i4Mxk8XdcNdStid2G9jEcGOqJJarrRG+4Ey
BalOeK3HznqsLk2rTw93tLP4Ho7Q/GTWlc/x695zX0PIUF/P1/9CuP9vfPPkxadwM1PzZ3PwD4oV
7hch7ylaZb/bbwkKutvsm1mtQipvPr5u7dxrLFf3rsfjrqYxv/42pk+d/fb1cz+dFrzEYllXUHB0
u8q74ygxo0JJQ1lvM77l4tKy+emVhwYWy7JXpfitGGZ+JCt3p+zuW25GfyCwioC86jqKsn3baDdV
Hj58/ULnOmqxTPtJGCLlQBzQ63e1/hJiGfT1gz+dFbzIYn0W5lwrv2LA+lqW7XoJsZN4Yr8PG/n7
6xbOfIuluLxRuWys2IMiks+HwS5mEldj+8f20P/b4FPXXzdzpoeWmvIQ8hk8+rE6dkW6mRp7V9j+
09ePPtNHy+QbKNAmNXQ6X/SIxtBZj6Ts88a2g9nvUWR/3Yr+n5PeJ1Nv6Z9ByWqkZ1aCSheY71Gr
o/Aa69j4qRupm5hVNB9LMvT7zo6KV5Rs1mspZfvh5W4SrovRqodApUXeccyDh4zrTbRWlMlcN02n
Ng0unWvEadmVO7XesfczTIzbGBEZtScDEtbQux46OfXBCHz/3kk6b5N2TfMz1acB+akY1H4M0aIK
VwL4wxD4GtGWdg0Aw9xGkB3v9ZFas6kv3PuTCP97Oc7ZsG4SF+bBqGsUUAHN+xZXvrzv6sTetE2l
XsGaoJifZOW9gYZi0Z9HcTXPSgI5bmO5i1SUwmdCPLCxMOe9hQlQ7+KxGn/Eoeif2jT2j6Vo4vsp
hRugTt5Ho2WnxxzO7h2oWQ+vy2TgWRMyEEOGq6gZIA6JEtZ13WeIRss0g+9CSWQ8yR9lVLcPMMv0
jYvB4A8gPWSCUtCp7awnFJp3SAarzL8HkKgdR6/pEDy21r6nfHJFfyPCFHq2HbvZeoubOPqBT6+H
hl66a3ninwB2CbftkAArVaHcoh0B5WfG1RozdbWNEqR6DsBmaBZZvaokXFAjtfieyvDTjTLmaROq
RBLRqGF4hXX+BL6oWE22QIfpuAUNaym284hBw0rK1VAYyQvYy2oz+NyPKOgwtm44eui20PPmGnIY
nDfeU7ACV2ZlVuuR2bhFH9beC0rgDukYp3dKL/yNF+VoScMMMVzaf1ee6u66MWwDvanMX56s8vcu
C5tftVDNps6n3gyKkyH51/PizOxbJoUmJYcwyprh2HbXyKUCLupBA7Pj66efWTaWaSEzNjwpbOb2
1P0c9QdvfP36ued+9envf51o2tw1J30q82Piz9Eu1hJu5FosPlRv6JdWjHO//fT3v9qowEPpBroN
aKbfehva1hxe6PP/6vk+W4oWG6g5ZWiUBkIi7Wbeyv2wpw72YB4ddUNRYfHirSmuD4ZNux9up6fx
ZXixPuAz1b+jO20fbl4vdOKZXXYpsFEnSrShsY276bWR/haVsdbqp2jAwAbAoi7epz65MA7Ofa/F
BquzZVMB4lBh2tToDdLArdH/oqr/ejh87tNhuEt9TZpL30XjQoeafYMq1xPvIyG026m0HDCLVFrg
cmCuG+6UmzxuJmSrobYue+TeDkHTl1FPAbu3VXahJPDzg6qzFNz0ue0PkW52R/g/gaweSq1fV9kc
JPmzh1b/67c+18giOKsMm4pOnSxACxIw1z4KABokBQKVfDDlLnXt6ajy/8eqs5TddHWEX6ahtccB
kc8eDHFLcRNgypQoypU+w+TWpxN4SrfE7dzP/rpNenP9b294OvT8NQXTYZBdWCTkw2V5qxdttVIn
muUs0Uc7Op4/VNl83dLnk91Z6kW8yJumKGUZHFCGh+D0E/X76yef+0rLZSSWkxlqLCNmlY03ro7p
iD8n46pzqYzJGKCbdG7zH1839vk8c5YuKNDVkqEH9nqUzpg8RNUAeXE2jGOPIvhCOPfc+xj/+02K
tOymJkTKNpVAyprZim/8Vmp3jV0WJ0vyMTDi4lId6LnPslg3lEn1X1P7w1Fx+b5G3K3tRlu1F8b2
ud5anM6zXC/KcqDuXZfuPSWa3GIc6Ek2TLJ/+hzLpO3kTRG2DlR2ecZDZ1K/+K6ZT18/+sxnWCZr
Y7MpB2TkRNWpM4rSP93wR9UPpkEM1byUHDjT+0uEVTM5lu2IjA1iysHLS1nsIyOJL7zBmd5fZmml
ZoKSNfXu2Djl2qM4htLUgFPVhdXx893NWeZjc4kBh2r58ZJyGALLCLvTZO/g9mJmogKQ1rpBJCFL
l1TJff1NPo2VGc4yLas1snG1MR6ODjs4SIgNpWPzJrnL/snxlwbM/5174KdUjaq3O9aFCLoRn4b0
17/99MWsZi4XnARZ/8iIH4thukqSZlfUBhrswbXXqXAOjRovhNXOffnlrI5nygI0xm5pVGscUurR
xWD1wpucOQuA//rfTpLUrEEQt/tjFEbjqtB6RZDC74gdtu2e8zcwyCaFWJpAGZSc9u+E2WM944sG
u4Z82Aivsp8b3youDMTPsy0Gitf//UEu/FJulqhL7b4og9idD1WBkxFHoKBr0l9j4m8r36cGsdjG
uXU1uP4MG1y75JB3preXOVzDMCYrgah/NLwnR7tV9oc/PXw9as49+rQ4/bU/g/q2cz9nwBNgatS+
miAYXRBYfh7XwCDofx/tWOU0hWbYH8decvGWgMV/NtSfOOOw/vrHn1ndlkmwXrg2zn21fyjkfS2L
ddRfClOe65bFZDIYeFBFGx9TB9JCFvRl8hgfc+tc2ILPrDPL3FbbiWSkPIJbVR/1K5Wm1hqgAGFy
6x5UI+luR/2oXe3P1/30ubCY8buYUGkWtZPRcQoLHRM+/Tj3t9VkY0KDS9TBIJxw3VInBCJzLlZi
Qm2jjFO9uygplDWNPqBoRb1l3iyOIxv6VYejwt0YFdOF3jgzUpZpsqYf4NT46XDMB7u/Lo14o5VW
vqmNdKD271IW+0yf24ulV3pdYWi91h2HdVZu8nrt3qQgHct1lV5YJ86MR3sxajoPGUR0QpYnenub
SAxchL/5+hOe+fFLMYTpcNcUgoOOGz82wBhyPVv3XEfM6M6jMrakvuTrhs68w1IV0RpCzHKkl6z8
INUa2vzXz/1ciGI4S0GE1U1gjzoe3K/aDSVEj9FxeKZGbp1vwUsGzlptq71/aJ+ta+8or7A9uLBK
/BfU/uT+s1RIFIbEhGv0u2N8bd4Bt9jb23rLRR0/l9vkpj5SOriP7tU1ObiNcYwP4cZ/ri5oAfT/
Mg6ftX7q6L9W2IybFutrTCQ8bgT4uDAJoCF3RpBmQ49vHFTp59jxyntjbAgZDa2PS2hV2Npt6qjm
3QdD6qzmLAUbFWfNdVElrgkGUzOKVQYIgvLEWpsADxjFQZHDoS5E+cPaKLTwF+IiRRFfZ2xst6DC
MHE8wJSdfTXmFNgmZl+uC9evVwXAkc2s6z6XXa89lI0vwE+H3iq2tPJ+dFv3j1nGEyT+2nyfvDjd
WmZu3UcWNc+2GaltGg2AEiY/fhCG1WzwyrZgX+Bvt5PWqL2UddfvG0fHayErsXHw8hxYZBn/QWUJ
uyTRpgLvPtviEVkCRbSiQGgWXfbLl2UMHl/Ge6xSSD/DJlX3mW1qP0IqHq6NZtCDyKYYgy2ye53b
stgoz0l/4dKiAfUoh5d+tIdbAnVRkLbWCSqmMBNym+zJazN49BSfHvU8wnpngFS9BjEIn0Hl1Q6H
NH83I6C41qw5rDcRkParnNLSxwZHm43RVM4dbk3iRrBBrCCkGo8WMLGj2U8CwMaY5O9TmPsBUaIM
eLKuUY6aa8e4ENHWzTvjKEbIofGo+ftE0zAEKWw4HSVOKdTfVy21poUM3+I+Qg7WUAi4C6d4rAMC
x+iram8aUeBX6kYzzAySi3cqCszz/Gi2zVuYEgMGo+Z/YI1BDT4nEjOohnlYR7PS1Pbr+fx5ntdw
7MURsOG32dIv0qOpm62i2H+0sjWDi5+SOFH51AqbyInCd8jG7Gy2UQz4h07CX507ZEQ9iEvE+B8A
HDF59MvpucWyZNfnFFvrHqrkr3/mueVssei7KmJUtiEXIGz2jPa96Z6+fvCZE4KzWOvtiJyoVJUJ
q46Bmc/ZR5voeZC07v7fGlj0b2UmZagg4hwsnyhpWlqYLrdzOpmBa5nF1b81sjgYUA86lzHGhcdU
PiTJE2itQKsev372mfvtUncQ0y+uHTNAjP56NCmP4zQRFdouNbKrdCoujMP/xtsn6+tSbxBr7phU
ki+s8Gd7VhPWC3VI+W3Nugj2pIHXYOrELTGuNA5JXxqPs976722qj+vJwqFE2U26SrOwuxtkKtd5
a5skKMMCPENd7LJZaKuJ8pet3mjzqi6m6jlOLO1qlirZg+9xtzVlB1eD9GE0zBAH4Bu1m95PgPtY
p8rQHqR6CQFwbwAeh2qRlzeJlXQPLde1Yx0CSg0RoW9KHDhvTbexT1IFD6LDoG5du9W2k9E4wQli
uVFN1ewM4QlyMCYV5OWYrXW/ay7MlU8/GK4Hi7lCag0fAnM6AZhvzDm8K3UYITIoKK2G5/ovI45G
FvPGEFGtysFSh3CexcFLjekq1Mdhkzd9emHP/XRq0sRi5kzE0BxzjtQxc3v1TLBY64GhJDApUPP0
F6bnp2dWGlnMnC7Cr6I2qvZoha62SavkfYTxGKgZvEKsXeisM1/EWtw7m2zKvNjB2yRUpnUURV4w
JIYWZC9WYPMIsMmGRfZvJRvW6ej510GlloaDBg6pDLLxrbLBv8BIrLqHinxxq73/w6Jg2tbpTf9q
pMzzPtbHOjkK48Gzn7S6gW+RB2XU4Fw9XDgsf7ro08jpm/3VSI03aksChJRMeLIlcJ89q77w2c89
+jTm/nr07KQKDjnFIzN2eQmg1QqByb91zeKgKLQmcUoIXoeseCsaKEC/AYQjFv6F6+2/zXBrMcOh
M2CX1tv1sfGfoiTBX0LjTMWuJa6H3L3Q++eKN6zFFK+dHvp/a1oHs4nwh+DX40hH3nx0txKT1yAc
zEOtD/UaF7RrYlMXPs2ZGfmfauCvT9O5jRNiORceOhxS1p4B8q1q/HHjyUbbQKe8tGd+ehVjdC1m
/hBi+Zn1wOUH1xiemJ/ihl6d7kzJ3boxI4kuqMTkVpjOj69Hxmm6/78tzrTNxTLQdTkNeq55aO3R
mFd+aXuYc8blOpNWdeXXrbnBDcg6yM41f9aFNlxYfs59SXOxJLQUBZaTXxuYqYbPnW8Rw1HJpkTD
GahwAkwRvmJeCQk4LICjta9fv+6ZVc9crBFpk5ho/VvKxMthJqKHGbGPGxz0nrQIKivPNrJwL+m5
zkxoc7FWCLvHfYveheveXRcZuovikvbw87AL322xWPQjUYzY4EWSHLfnTQ6E4iXaxGtrDWsi+oXK
Hdjh/XiLncXdfGEVOTM6zcUqMgOLQFw7yqMCk7qVeR6vvQkmU+1LpNNJhaeTw02jKLXkwnw/vc1n
o3OxqBhJjR13bVfH2EqHvYOhNd6MIKcwn/NXX4+IM1PbXKwonIQFfgKmfshT5xtyhGiXePGRcpR2
O+BxdGF1PPcii3NDnM+OPpd8Lh2vp/mxbH+2/YWvcu7RizXDmEapWaM1Hz0NR/g5afH1LYHOhEJe
Ogj/R1b95Dss2ca20/ZkwxwwDkbewtaKi+kDN7vyNSWsdoS5iMGg5k/WvJq9X1Enmp/xXBA5qttr
y6z7bZp6ol7Xg/dUe0bz3U5qkHOaAmEZ2Nj2rHvcinC5FsWxzut2+/WXPdMxS0xsj9QmzkSuH8gK
h9TS0mTqCwNZUhxfyOSfGTxLBR++azbwbZuKRTljQjKvG2qb7OaHk8nNP73EUsE3216INx8w3zwF
gMOc+3DmsN1KC03Tv7WwWKUkthAu5kFMAEXYQlrFvq6zW8IH3/7t+afP89fe2QJqmVq/dQ+UWaZ7
zc/ircGxeWVitrj7uokzC+2SjI1Zn8bCBCkuq+Y3HHVfcVL7x0G02DDcSOUgfVwqax2nDVp9PPqm
B6YQctDXv/3cKF10/6BrojHFPB99QDYd1rlTF63G9FLM9dzjF70v/JCzPL4pR0yzDy0+2gTMCPs4
0T/2z2JPMNXs9ulIze5oP6rmR179Hi+BrM/99MXinxmE1pqhFMc+wvXRsUJ5pdx8WvuRoV+4l5w5
/SylxKne+W1X4S1s4Uy7rnyzA2eoZkLFrpaqVZW/ZGwIQujUoFiZfyHDqZ9W/U+W0/+Sk39NCUIK
uJN2rn+QpdhRT7KfhftoF84qj+TGB40MqiUIJRxFTDGDCEjm12PtzOsu0SE2u7XVDFSpGaFhB2FU
3CZ+eROl/Xa2ul3RakB72cBt45JUWxf/4Z4+e9fFOQ/XoMwd7YKvCB1tg7VT9yAmzN7uZlwKvlWu
N7oB/V5gj6HX4zbWeniHboxCJTArS+QBHSWCFONbjjRlyX90KuorkqbcQUHLNo4nn+ZmdFBqZtqx
TKseh74uOzoxNTud66F4MqWxRgooN30W3ys/tHGApXo5cbPffS6dTe37xXWN0RsezWW6ibv22Uzm
x67RvvX4p23Dpr63vZ6QMUhDCmjmoEvFvOpVimm1h/dnI+x3I4Q1K4Sdc/UI16Ux4ezkD4E9YiTc
WXO57kbIpE38nMb6K0A7LYgtc4CzR4Ez29TKtJ1fkRzxWM2SG8uw9D16KYCuscddQ/PHoO8riiSn
B8fPk02iDUejzLydNbjVlaPnj6lFdHPo5n2IymvVhMNPLnxWQLb+UW/GOahirC3VNA7b2FTeHoDc
dOOdeJ26msK1g+fCWllNtBcqxnl+tghCyfuqd3/1dY4ljhX97FP/j5p7Yl598V3qmbxCYAwQSJ/l
Ti8qQuiqGrZ5TrE58dZiZdT9tEFzXqy0OT/oFukZb3CCDqNk/KpMqpIi7G9xspwxNg8sik0DtI8Q
V7EEpheqn5hbvPcZVrgdfqKbJOefSuXdmJljrt1y+l3oPjxKaMgcO29Cm+o0OAHjNkljjWLEItnE
kQh551YPKjh166az8EEmRE8gLowhQlZPWZhue2t0Nn4JpaHR+BClMUxB5SLZRgpsB9XsQau2xmyr
DwaCwD5/b+36F/KRt8Ls6Mz50IFPC33jDZMlhpzd7LlmPI6TEQe5GP5EkiCuJ3SGb+o84QL04Q/T
dZ9TGgHA7Dtg5ofShi09JuUxDfNoVfXCJMWfuggAkm2vaVdWbSbrLFGPZmT/qTAmnQqxd7L4UQ2k
MZU13+Az/eSr4X3okcFFRTRtfIp6VnVSvGKCMwUgfNZT1O/JLX3IJH2w8AyzAScSvDL0TUPhIDbV
2ruTY4KAOFHsOUYSPCxBqJn1hHY5j/di9l/yqJUUG1YUtZrtXc+bIzc258CeMTuP7ejO0Pxr0eKf
lNbuRsxYJ+ZOEeidhA8c6y99Io+NpkHfHehv19OeinYSB5GQCbZKXGs1Y/Y3ZofsXXTwqrtU2yYl
54YsB72Zm3X17NYtxZp5bkPqFfUuqhCKRmYJd7KuCHU2dkaItQqxFjrRrdPQ3eLZk8KEhN+a+t2H
Vcw/leSCZFQ5pm+dfbQS/9tUdTuBtWxAMmQ6CY5+jWD8NpZN+XaTvcXu9FCm4SFqdUloo7gz+Cmk
vlp/5cXTHk+fXVrNj5FmXlue+gY3Xz8lqa7b1pErY0jvoO9RFtCDA/CMtZX1/XYCm7XtRhT9fde4
gTb045b+xNlwvDcVkZPQAzZdxe1rmCgCjmNv7HLkKpqgq4s2ow5Cqe0oGjgMlbizBxN3th5t/Qw5
RuNyBqs4MgLPjdEsErxY2eiiA4q97hDESwheLArOOF2ByElWuendeLoO33rQTbTlYtgBWXllKLZX
c+0eRFWi3fQxuAlD+JZtEjWrKdUi2MkW9f8e1flxnkPrnfFwn+30PZskLtBj+ExyoQ8EiTxp4YA3
5J29oTTuKiNrFOB9eRw8DxqN3apnJ9P3PpaUndM+eVqNT3nS712LQoKoj97C0SBvO3svk+49+sYM
KzGq1GqI5rvc0LOVY9s3hel81wvjSc/LX6MWX5dutsfPDzx0x+qDH8tHXWT5hrWOIae8fm+n4btw
RYN99kD4ux5c1gzTWHUwCXa+0+tB2yTz1lKDjYMA/MS4LtcwSj/aSJOB1mVP2cwodal/Dto+/dOE
phUw2p7SvK+2MmMzJXL7ahbyBV8BLiGe+w3j2Xe87eUJvnvntorggxz/FFmRrVI/+T3Ghgtv1kqC
ypmGO4Da+FIr6N21bkHOlP6dwf00QSG1aSnzgLycaGvLI/c5awUYe3D9odNem1CRDnZrW7s+9BSI
k3EfJvF1qlevs1/diUj0QeZMv7N2/K1Zw8c8tk+2AK2rd+kBtcHHCJf7So/DdqVCb2PMYLCj2LzX
VP5jyIrvtRP9aDSJlblQV2XbbDAr+zXM3W0ooreu6J/1WJbUeYxHU/Rw8vHoXOkwsRiPBuz7OcR5
QqTrYXBfx5QSkGlKDnZCfW+sjeWa7ddfW2X1HnusFTZ8SoCsxq3P9rWRbZnA+2RbHdLxYOrjGEx6
PayyAa7p5I2PsDGrIDKy76RwLYZq+RbNYcSZSr6YVaOtoWPku6GRd8bkvviifo1DE796V11NpXeA
3AGuXTh7vN/TLUeSd8eFpuY5L8oxXrKR0GNX3mL49A31Sr3uSKevSD2jcc6AtvoU5wfdIKFeQBwF
jjzaK0dh2TOSiHWiulzF4Xxnjs2jkYhhy+jxr7Rkxpncy39pGQTO0ePfmqgEtJ4DPxndaLgRPvh0
0bN7JawlQcMSAdTbI+er2DmTCqBQZFecQ0j1AxwuQT9rbHx+edRTwfZZxHu4+zdSFQ9uaPvbtomN
Tex3xQ64GwVIpfOTLfrN1It7bBDg3o7sxXHi42U8vrXh/BL3WAHhQhuu3cF4mDVZYL2e3euq/jkJ
VV5VelXeZDUUjd7t3aMdwzhOasrd3UR59wVyy93AeWIluePfZxL/icKr6oOhQLnLTt6wmoFhb5Nb
I1KPSda8WHWcHTTKr4PQBM7iMVHXkYkOi/i4RRakmFZe7byGnocMIc91cRSxjO4lsrn9CEL8PlEp
tgi1RPCQ99ND7oftYyESdKQEN/czPuQYemg7MmPtdZxWBueWeti23Zz/Ll3LBwqupRbZ9aQn89ZV
Pw28rFcqHuSN1rbTW0zl+rGMMioClebeR0Pkvzm69jpoar53wgFU8eAYzZXoq2lvxtRxwpF67d1q
J9x+2pJd87fpaBi3VVapbQKccWVgdXvt+4bchFqJkVjbGyTxbfVE6IVirtIR69lnWfDG8aGY7HSV
GO3rWOGNzqEHC5YUh5SJWpdd3NnQlF0P8DLB4wBTpmRFQvlprDvrRi9tfacG73fqNfZG9vMPmSgb
QHjOyaxpo5XZ6f3WTbsXR6A+yHTKppzQSTYWXKHTj3JWmI84+xjX3CDsRbkqOUtvQ6+zt2Wjeyst
kd2hiht/iyV5t9ZKOIRhFWUrHKjD9eTa9lWqJvbAwWEu1w5sfk3D1z7W5a7UKv17TWzv2jEGsbI0
SPuuGeXXpaP0F5ss5g7OtbcCNW3fuiOClMgV8boxvPxHkftZd5XJvn7TG9sPLMt1g4b61j8lEKyN
tMDTK1P/k5u4lDRZiOFO2PPORQQ8nuT0ykmKdK27Vrj1jGJe4fo7rkI3/x2rxlhFpRUdUs/5QEgw
c5LB+cCxJ/2XWQrzznKzn1mN+GasJpN7FcMOc1opWxZFTA+aJOccruk1R1hw8kJPs12ahNnar8bv
qWaV1C1M456yJTYeczDW45RrUGnIFVdUHdz4KUopz7CK3TihXvHTWQUZzo3BEE5U41hYhwyF1FdG
M7FGC1tujMpJt3Pbvtt+8lAXFSbrjC6MGUBO+xzLccVmTMSW+uH2WoN2Y7yX3HyCouvurYYZwAIF
fUfqQdh2T10fxWyvRbHJ86rHlbJ5ygRXm6jS2o0HYRib+4bYiC8fncQlKz1ObEaG/dNKTUw3Onc8
ObfGmy7nYKJqMAdWqL2LQv6cfH6xM1jPeorrhJsW3P/mBqZIT0g+j7xxbQufu9sQ/q5iz+Tw7fL/
5zpK0omzd09NDg6mtB1nLXY2uAa0bfSnGHp7y6sQYbTzvaxabdN1uBdkFIHhmtLqDynJz9XUcpQt
DDc7uoPX4WANfGE9pWOFFQq4bn5Si8/4mD74ITY+NVY0DFd0jtOcJqtZ85o7EObJ2mMZvRnDGha1
D4Cn4mKPOS81sJZnIsE2LHnPch0Geasw1WCh8h3MgtOoeW3bNCT9PabZpqmE2GbKENuiMq9F1Gcb
u9LMbTKMf0oT9bsQcbeRjsPE7uUb5xd55fhRscVJ3r8FrlgGHsCUIOmKX3WJPwMm4ybEcSphwqF7
Ghvl1YElOmcV+9Z3zbXGu8HGbSSe2cJsXvCtH/KnxqI0M61H5Is6SPmysJPA8Yt4JXK116YQn3Cc
tVMB8T034zYQ6ZzzQS21tlQ3XEV+SVK3jMoAHoJxH0dsS+Ah7oFmsI1xaTVGbCl7M+Pgn3SvjR8+
qDl8MtNpXKkyfXZd+4dTcPdzB11xGxDVYzkjRSsRXhBUxUwqqYcPP68q/BCEz0pFTYaX+/guaA37
tW/G96mpiUOdOc0KrzPuu732p+kJOMfzdNW5XNUpFblpYXlvZSn/jKK/SUT+USIlBnpeRevUdNpf
UImHtUePB7LPitsaMvaKTDXfVXbVauIuQE2u6LaGHQ0bW1jWSpN1sRksJC4l0PfADaF6D33d3pVu
EwbRZHzvsanHoKnECao2rVUpotMgSl9F61H0BmfdjAMR25CuALknRp5usX/HHKnjGqvhA3HVOqYC
i99rO5lTaltn+itSBO9NZip9smZH7ByHumH0WhMnwS670iIOpblDBU4xjg3HfDYwnR1rW5uifSmd
SHdXvsTKs9Rlvg1ranOEAAZZEVr5TigeVXU3+N4qkVV4TbVr9HsWPbLKwhpXhOHYzO0orrBFq8Z3
KTVja9CNT3pbkjscAWKUuEO8R22aXGdCOo+NlnjHVsrpSoSz/ZhSXH2d23Ah5yqr/8iyT2bMp6if
xX22OLhDiV1C6llrStj4LNiT7LzWP7HYEWLPWSev4oJYxhAV9aHPEvS9KiZ+NlUuRjH96K/01jYO
adyWPrrHDC3A0HlRDUE/nPXV5Cvr4euY2ilO+1l8a5E/mvLJlCojSunZ7aHLyr0bZS0OUM1emfav
r9s4E9/+L474d7yw8+Z5YswfJouTcDNgw2JdUv+ee/YifVRD569wYBeHSpmvjXRZTI1SX3/9w8+E
cJdI3AYcGRc0tO7GSALb17EcwtQiZ3N12s2/NbGILzaDFxkIPsUBf1oO+eNI7Ggw34mo/2MDiwxA
M0xVlheee5h6t9xCdE53ulOmgFPH6gLL6dw3WDRh6QW+J1wZj5bUvie68ROp44VHnx7xyfAUi/RC
wZ5hUuEqgHnZL2le3c3Kus7m+rtuOjdzPf/++iucSQ0vEbzYHk0dZzb34JNqU/E+k99DsQPkHRjc
RCZxySD+zGwTpx78ayZEmTMkTTXoB8OoQBv8bP9z3SB4NV1i/Z9rYZF1cCLBr26J6om6W6eNtS20
3x52EFkaXxhQ51pYrBiFGpK5Khr9GOVvRv99dOMru8QVRJpX//YxFsnmJgnlXBSReXDtJN1A7qLy
d87+OKF41trhoA0sIoQ/LmFMzg2xxQoyFXmGiRRJlEiF5bGxvaveKtaO5DRQj+LOnKR1oec+b8la
Fk77oiUd6k+Q6UbLXyMHwGrOcDjZEADfVH2f3jYOPm9f9+Lnn8laWhfkGANZvgPQolQOJo1DUged
0Tx7WTUFAPMvZO/PvdLp738NaJF4hq+XUYhZ5V1Ze7jNdFdjTEhjaNeivaRaO9fK6R3/aiVEC68p
JPxHK/vTxO/Kufe6Z85p6hJk0f50mbGWFdJhzQqcdxqKcFkdJoecBVF3nCXt7kKm/VwDi4kvJl82
k7D1wwjrg3RE+Nq5gNnssbyQhz3XRYt5b5dVk/i4ieHxEqFpJ6uSpSdbyAa8fkqdWXdhQT73IovZ
X2pzr8Z81g9NSOSwUi2aYbxEVVxeSPJ9vplY/mL2Gxz2iv/j7EqW41ah6BepSgNCaNtST2rPdpzE
GyrOgOYBCU1f/05n5UesVlXvXF5AC7hw4Z6BDhBJyy2jOiqWnit8eOq5HBVLw6QFu+jx+o5ruhmN
RGyg8xRYKfDOdRCrN2Yn4eVOFsZIZ0bXpW+4fgkz6o7396CNfMMdAU6jM13J2Zba13IG32lS12WQ
csdlMzoXmLzzex8Ea6/7+VpMtxY0CdVsocwKVyXWg3tiilABpn65+c+ruESnRtvmzPPanlnk+hXZ
AYs1RAmc2oIGb1QBJHbvPVHvEtzxNtVYrgmiL8y7TphGkt5zPk4wTu+fK4BIBQ1d7LwTvAgLKDRe
/rKledGC3J5UU801AHMznoVSPJ7X9e+zLffl1j+XV4MTlBbiUkD9ILdt4PFc51gVdF8qIygo/V66
3Y3ZsICm/jaNs41Rpj+GYd67Rbcbxl+Xuz9/xL+ZGGFa4PtK0LGeiBWlbgPegnhBPWYNfLtwVjEt
5kc59zle5FkUZ/LLSIo9nkmPLGlReV5Z00vzr8W977IWjinw10lsM8Q1DTgJG5UZw4VNm0RhAs8l
a1yBhY/RGdEJ3gC6qePzySRyZ1o1yoRtwLw/vLi2By3+1ZD5xGtIemJeBg/BDGrD4wZWaJtaPF+e
7IWVrMsal5ASq03Lh04vhwDwFFdnX1EYpc62tcYcX+pCO9MVRGzTMRknsCndfGvbySN4t/bGndYg
uksdnP//IWkoIFreFvC7i1hjRHU+fmOpt7O7eeUkWWpeC3YygyNYq7NNvUtucttXsEIdYXnp/rk8
BQsrVmdwV0k/m6gNyxPPURH2On9b1+5zKf3neOQxih5wWL3c09KXaJEtgDyZGij3nFBSgaueF82d
C0Oy4sfl5heEconO6MZtDc/kJZhUPt6pgthGYpUZfnzwqv4oB3PvGdXrMHW/PKW2JW6QqeGHUKC7
hxY1njrxOuRPz7Kqny7/nL/dfrKR6YxvU5rw0QNaDcRGpg4jeFgo4+EkqiCQ99wPTnLbOn2994c8
P2TKh4FqSy1cDpzmDU9CzpMtPXjXGJ0Z0ZFbh9zyynsX0tKHsRhTiJvBz9ZR+Xjnwu0zgErlCPkH
FM0qg9ZHmVHv7I5eH9hYiCe/kOaBw9b1fsAV/YaMcNKdMxieGi3lt34BaWC/GbObfuzlDifLsGMJ
879QOhaBAjwHVO1y2CdCunjtnADQTsouaIecQgCiQr1Z9AnB0zsA1h4DexV4CPLcsHmAjBFcBA3K
vBB1ETd0nSHZkW5Qp9QocN+lPiixMLY/+oLAWDVOsoBD6fdLmQzyKx8s71DheSzsfVrvXGseQxsA
+HNViIUA2KgdQUFoe3m6FhanToC3wZTFY2NtnvBIf7IE5D4LtTPBs72ueW0rLSYUUMHiNU+N+Wa1
p9R8G/sVcN6CBwvR+eKg2lhGTvCzVUT29U0GO+d24954hyIQ2/Jg32dHfo+KmLyrduNtca9WSF4L
O4dOJ/dx7xOwEUb1NMPTfYiKaB4qs563MStHFD1tZ2tnbFgThllIDHQOOcsoimd+XJ6GtvmBe8AP
w8B7/uXpWfoUbZOlJZDZGfTVo6lP6yeQjG0cQaQLVC+G2wZiwmEsOnXdoacLejsdUT7gagC5j9n8
hsJwD706CTOIiTXi63UfpO21YEDTkjHHjgyrZPvCj93Qd2DIR+B7C/2eOHkxOPWvu5xTLa1yJuVm
IzNnaOB9sbwO3Oufzvw2pwIJw1pWupDt6CLdKOMjetLSgRyIU2wgAHm2dWbNhjX+2+T3ayrPC93o
jFlSTBnAgRD1r6vyh+kA4+CxPqpj81dF7ZW4WbiY6HRZaLkrC5psZ2FkikJYt+mn4eA7b5X3ZURp
LJtR/SmHlc4W9jX3vOI/ZCdemSpYBRrzicLPdxMX5NWd6xdYd68liUsdnEfyQwcu7iAetgE4xMhy
P8wxjPxK+2fTtSsaNkvtn///of2Y5DIVOQX2mBnwO5QqffJqVqJirtYelxZ2FleLflHlqT8ZuIj2
CgAYVst3FN2ue8fQGb0997gFIyo7MiECdpxq2Ghz2eGwK6t2pYvzGfJJoqHzeRuR50KdTTVq5X/v
SntfVaqEIzCGrIBzfU7aHYf0x3VbpasFe1800q1704y6ljylrP81Jd57OpgopPuPdtKtnGoLO7JO
7gXyEPIQRLYnYjp3PENhr6KvTacOGUrInajWdv4FkDnRCb4175MxjSca4UEo7AAi9apNC7P4XsLX
2QOOoIVBT+w9nPU6unZN2/JzPSuH6FTfmWaJOzWZHWFq7hsHuA0OpEc4QsUe5bmEvgjH9SCX4Nbv
IokBmHU8uTkniA2AESsvJAvr/h8mMIqu0rGd5tS3Tej2qO2u+XgtBK1O/2VyLJQNnDQ05oc/lPb3
qHAFg7eyNhY2aaJtCZObGQJ6yDZgpkWym4f+Je5bwB89+aeajZ+XT9ClT9A2hQxFVtK4E3wMSf2k
6PB9KOqDEQ+Pl5tf+gbn/9taqiqSJSzhkYoHiD3DcQrYJtwFNsV1hDdCtBSAMOarSUEaECLXI1Sb
kxLaYqjY80a5KzvP0hhpewEaBpdu5hRyBakC2I/DscqB3jN3gOy7PE5LXWgPKgDrGHPvKBKV3TeH
lrsO+C5lr7EaF1rXab0QY4fhFngLJ2huhp09HMjUhLYYd1f9eJ28O1A1NUbu0sgZQTAVzs+c5W+u
ka69bSzs/I52uDf9MIMNnLlgvXmPNS+PkCoHGssQJ+w4P0uS3GA/WZnrhQ1ZZ+kC2No7PogXp6yA
wPdo9WFvWw9d6n2Z6vmPYN1KYCxsSjpjd4KBeM19Wp3I4LwQD45pub2ybyzNthbStVHhlied6gTJ
Yg70SXFknWNuGBAaK6t16cdrUW2KXLJhhIlWk8o9RESOmS2uewfSCbitnBKwV7FZd24LVPphMgrA
XtYuV0srSYtkoca6LFoTrbeqCP28e3XS6hHE+lBBvWNTYpkBeDpfl5Q6WlCb+VglcpQmSrvF0YQJ
QIVXDqDmV861hXnWabjZWAwDkMfmSWKouviU4qWDZ9fFgU6irNpK5JkHJ8GhSjaWeGN9s4/Zcwy7
5I5UKxvHQrDpHi2eV9v20LlOxGLyoJL6DiKsKBN6VIW1ia0ESN6VFbuUiPwVTfuQX0sQN605b3jk
2z9nq9xSp3vhU3aIi28F98AL8Pd+zsEZSIB57LYkHa9L7HUXlz7FlZeaiEaYLAcD7HTwfhT0AJdd
3nsXDlhbC/YiHkpFIEoaxQmHqLbwm9CCWxqYYMa464nk+8v9LC02LeQzh/eS+ijrO77/Qk3+haSQ
vRBkTeVrYUvRuZfdYJdDq/C6MzvjhqZv3F/ZaJcGSAt5vCvLxEsNeYrt5nsB6sQeIMFbu+ghXTc2
9RqJ85xufHI70bnfwDbB96FGHmV5WehB/3HbQ38c0DJSHkYTkORNOcbkvi1SaLoVnG5ssy22YNbh
gt85zZrz4MIw6pzODvitecy5PBVNfwsIPTBvfCVYF/bOv5H1IYIsqHcaCgSjU8LYA26l3xNquptE
pN8mvDDj2R7ozyq5rsCvY9zmXAL1XuROhCfFw2CUVWB0/BZ58Mvl5byw8+hEeiCsQNwmbXXKU1mF
eTKKF8Zn5w4X+uRY1haEIzN3XImdhSWoG+JkVmwnsDG1IsCJitCa3P6nOtez0XW7oykpV/pZmqHz
x36YoVjhLcqeywrcJjuUXRG0YgT6Fi4KDSQvU3PT5mxlP13YDv4WJz50JWC/06cZ8BFV/8OiYK0g
ta9cZ6X1pQE79/qhdb/LQbRv0PpkwhsHtCIfKiw9f06SKbw8/0u//xw/H3pANpk7kDpoTlPlTydA
+Yrbvonn56nprJVMZmmJaaf/GLcOmBKFFXWDMIH4h9tNmrnP0mpviiID/L/J3y9/zEJPOq5yyvPG
oGNuRz2/94c5TMp7DxbJfZFtwE+93MfCgOmOSIlKMrMr8B4y5NZb4rV3cT+crEq5K8nMwpTr3jIA
o09JPlRTJAtQ5coiiPvXobWPpFg5B5Y+4NzxhxkH9aoFMhcyXZnsbtrS+ZrAcDLwRd7vLo/Qwtar
gx7tllFU+eQc2XhKJWB1uOOwvdz00uBoqxVrUuHtmVkRZINOGWBaXvuA3WtnGGtvJEtLSDveY1Ae
Kgmd+9NI5GHohkdS2be2kEcxxN9VAfLe5S9Z6sf+/yzEvi1QSJ7bE/eA1rO+WkYPTGi34fH7zK7E
PJnake9mwDvmDdYqr7ufluT3YHKunEsLQlVEd4/xoE2AlMvGuyCwpgV4lEjC93nqAp8nqjsERBDX
1mlMPHAWsnGtLLDwfIcc6//jxmHl5JuOsKO4TR+ylB8MBd8f8pwYcEIF6Wuo68OU2zuz6Te5e52S
iqODHsfZtxvIqiLom/hu7qYn0Q0r8b4gIuToXjFcAIbPZr85gQzf7IlZpVHV5mO6tcsivVVihGT2
XPgp8JwtyyWIAKQ/NayzttyrcLZVMjWycE4z77UmnWQg69BZbmSf5QOEX+30sQPNHMwN3zzr7ao5
C8oun1audp9HpONrEZmYFYy9QF+McgJStbyzhyYYyaMxrWy3fxORf/NJR3dn6ceKZ+PgjZGhShmK
OkdYstJ+kHCKO6BYo0Kz5OrVx7MUZOO7BMy7wh53lsfzI8dD/2MBkvPWyWseDh6si6RhFjvPg+rR
0Nn2seSkXfmpf68an/xUvWJpZ7kYHQVdVOPQ76aA781tHBRb5wDq0HCLkkw4BzfDTX3X3eWH8hHu
5Pdit+ZJthCQDtVmohdxV0FABL2rTZVvRLbJhq0xbqsdZRsXcKFfl3euz88PRy9nwh0cXqgU/RD/
rlEhRc2Zhtc1rW2KZT7VY3/Wiy8BnayIsRWwczWvO7kdXzv4jALqx3HlgdJht48j76AKnoudqYrv
l3/9UiicB+zDwVqaAGeOA/IcqAKMJyMTw3HOFIUhH+zrYlSvV8qv5wn9bJlpu3ou7bJiKSYA1siv
hTCBpRQrjx1Ln6BNgO3DULzPRvhWJf7dDEOz3oO9HQSdo9lee+tYWD86EDeDMaNf+in0x9JuV7p4
BDA79qVtjZX1uTA8vpZu+mnJLDbXEIsk9BmazvuMZCuWwwtN6wBc3x+xt7Qorhbx2Lx1rLfvVNVh
U7m8gBZGRrcnStoR5LRpLJCZpc+d6d306fAs3XQl8VuYXN2ZSAD3ZeN8Hk6+eIM4XkCmB5gWBih0
rxxl7POFqSNwWVmKnoB6dqrdX20JiSJY9WbqnbIbo7cOeBrdXR4n+29V8JMQ0GG3YNA2kH+aYINU
kIMDUQQ/v1F2sYM2L2QAkqAoQYa/KZvvTrLl+c96hkJ6Al3Ss5/93BwqfiAJnDaLFxB3wZzYO+wl
S/N9MX7Nkmo7shqs/q9pH0dQMj84ZN9K92bonzl44xSvGoDay/xH3EQ1hbwP39dQ8YOdrxV3O3z/
A2+gyAP1/xY60dwqIYF/mq27nhwSGBz1Jp7cBHQQ5AYgCihXfAXJNYAH5oa/UlBrSVg1f1LzDjhJ
NP3Y4bIKj5uZ7OYyghTpYYCXvXvgqFCy/mUQf9xqfvSsOXAhTJOJwyzoZm7HDVS5eFfv+uFPzXbW
CMOAqdyY5FdFQASGGtKQbs08D/0JLqhQl2i+FMXwWsbFZvDCcfwOo3noLSXNtAGjpB7gUlpvASwZ
8miczs/Dr+Z8gHFAVjXBIL43r5AWwhiLOgQdpHLajSFlSKkRjDn8FSA5QEfgwjiA0RMoMP2+gEKT
ajYzMQMoKivzObfzYOLdJi1+NU5YT+am4TureBaSwU30xixuS/vZtl5cpMhnfRXP2AMztuuaW17V
pzNyzhx/2Km1ywR8WuvHmuGpHESCIvUwa7uYHvBeKyBnYe8lpB8acUrosUpKWJ+HSCGSKkSiGubd
lqIcbNW3yFptQBvgITv1kKwB7xpo3q1E9UDlRdCQbRwPmxT8F+u9dW/BJtsZOHCLOQuHxA1hWRTE
rbnDnQEI4C91/VJDCrRwITgS5yEUL4MGUsDKC7zpOymg5GNsSdsHEllUc9NAzbYY4Nv2BqFX6No+
Nfa28r0NmXfjhPnJvwzxyXOfEcsbGMNuChPH8AaKrTzeSQ9fP76x4QGuBZucWAEDutaGjgdUlDcQ
RoFu020HGaX8tv5F8n2ebeJvjtqU/p/a+G0lv1GNHtwTb/owjZ3t5XD9/Krj6FCepkoh5JACB2rK
+d3z2YuC+29ArORHP0ED3zJ+XO7n8/3N1PFpynWm3k1bEYH3DBfdHXVhgkRuWrqy+y8A5U09v4Ps
lM0bIetoKA1w67gDOcK+LU2oB8we3ecQMooBVcobEoIsU4+BHMokPXDD9wCVSqcfcCdLh1PqYC6u
++TzQfUh5ajjGOBgLy2BY7NAzLHeGtLZCCkLum+W6lf29aWB1e7EQHFSVH4rEeWc7hyONWOOx8q4
h3Hsld+hpTSdw3PJZS0i0z0JeWP30PoDtQV2zJfH6fMlCOjN/8dJVXUBxnMuIpuILhQmiP2jOplc
HioW7+pc1Ssf8vkRjozv/x11omkbc4CRD7Br2KWm4iWd5l9+DubX5S/5PAUxdTBZMlk56eIqj1jm
772ieIAA5FXJn6lDxxI2ZIXnDCKq+PhF2BAWkhN48M6c1PAxLK9jkprueZV9WLOJNOtJUqwm3xu3
ZH6BOtzemr4I6/26ETpPzYf2ocidIW8qRTRmby5M6XtsjZdbXppcLdogv5AP44SWfet3zh/96tUi
K3vLwgLVYWOQwBNl6zciotUvOrPQgP+MyfZOmtyV2VX3BlPHjQGLXaQK8PAoA+8KCTikXdaW/ecQ
R/AN/z/msExva6H6NAILFGIWVELQg3qTOAifts/An9MbXk4QthA+REPilhUra3YpHLTALrmsTIsj
UavnCrmAE/Mgc8Raorkw4ToGIhnG0TbkFEe2j4dri96x7ls6WE+Xl9NfiMO/WaypQx/GCq8SanQQ
cLKwQRFP/tiGC7tzXuOIsVkXcuLtQVIX4WQDAdkr58dUQdYGFGIkeEN9b6CSajn+0xTPQyCVsEBz
oU9JK2+gRL6tbMjXy/oYjxLqa54DKfnCfcpY+s2de1SaPeRBCblp0uR3QeHMYpXwrYR1kD+b8FLs
3DXUysIo/oO4a+uKdhDbjWbPREY21o/Q7GsgX5asLIKFpw9TB9dJl7Se79Ikiu1fDEQsH4rfyGcx
NtYuFsWtT9RLXECySqxc9ReWnY6k6zvJB2zzSdTS5NQOxU6YycpOsBBKOpTOn9IJ93l8S0fiAK6r
36HnsR9dHlq5vSGG+U5psR/5mknc0uSc//9ht6w7nL3AyCRR2RsHq5p3BXgbEOa6bs8h2pYJ8nOK
KxqaBzdm5zYxzhXnz+XwWZoDLSsZOKCpngd9PGT+nfw6mGsOx0szYP9/SAzfqCvIbiWRnfnFs5V5
qRsInogOkaH8ex+gwB5KU4n67vV4C0halP/Cy9+0cAzohhrSguhiJ3EEdxJ35z6Hvt04iZvYgMZN
Y7QhNFXilaRuafi0ndN0wRtKocgK7xO+qdLaCVxsdyuNL6wqHWeX1EOasGKOI5qOiEa1t/qnVK5h
DBZG6R+YHVQeC9rUWLMM9vRef4Nn8BnSP8O+kjms4ZS18qK71NH5/x+Co4TjbgMdG+NoQWg0+51I
qBY6QAHhTczs+pU5X/CsMHX/CEsRCdUhDJaLch/wS24ctkM238nBT++Gvs4Diw5+GJsQ64IC9m9K
5vfWwI4m226rmtG/73ElhrqQ85xTIEqzmhQrGc/SAGgxVk8Cyf/QYABSPw2NTNWPBkTCImYweSJT
oZ7FBImly4t/YUXqiDfu0syxejOOrELdqkwdp16toFKW1qOWnwCgAYPyHE37pAmK6mmWv3JvDWqy
NEhaJNllGg+phSwBEjg2xKUUiHAu8N1KBI2/ZuK1MDg6xs3zbC+ZWJ5EPRvnZzW3Zgd339k8Xh77
hW/QUW65V6VT5+BAk/IxhmRfyR8tVm6Ig9efdE0NY6mT8/8/hBNLKMCx9oyNVXovWZne5zyTGC5y
W7vOcxKvcQkWZluHuBnMgUp0hn5q+yFRaQCRtM1orr1fL9yGdRybqRyWQnsZZz/pfjnze9wXYoOJ
scwrb/X/QNlaT0FTezxnF/JI498QIt05IzyBuzWQwdJMaHGdQcTQUaNIIgqp8z1mGQ/wYzrCZsRy
XiYBHZcNjLHWEt2lEdMOVEi35XXqYb9WvL6J8/LowxLBgZ56MWZrtKSl+NAiHOqPGYwHLQMaphJO
UKyDuLQzWcnucnwsNa/FuGsXUxfbg3EkcfbbEuM36ONdea3UIVgkyWKG2zg/ek76llL+c3DSu9Ef
Vq4ZCz9dB105FSPzbFN+rP0ZarzWaaLFStMLgfb3RPsQ0G08gmVmE34siYvH0yIkI0gN9Zpg08K6
0bFVtlXC/RVy4dCOY7eiBP83g7KzUfnPBlCLK0fc0jec///hG8bGcCVRBj/y7j0H275q7s355+VV
s9T2eUo+tF3Bic2oRpMfkSeagahY/9ykFbk31bgGRlzqQovktG4KH5cP4ygT95jNQOoL/9FP/JVz
4XPPWcfUwY4UJVNYS2VAJmdOeT+pKTvagNXuGly47rsZHbdcyKDH0zTsEXO4LU+T991srJxD3h6g
FsvIUAC3UasRlW0eB+qxUzbWgDenfkxXkP6frnHb1+tBCmL8fMi8OupA4Qlbm+ab3LG/XJ7FT8ta
aFybRV8VqopLt4yAj/Z2ble02zwh5jE1je4e0DlQ6JVkIojTcs2R5NMuMerabsZGDlsmzuOI2PSm
TED9J13zZonqZ87Fw2jFd6qYHi9/3tIK0ra2gVbFALduPKEUbyIpD01Odoa5Ag9ZaFxH5I1iggBe
6gvYaWaQNWe9jEaIZu49izjXXZh1QN7cKaeYLWEcM8s5WsKEg4jZvaMD2Pg634euOshp2EOifnt5
vBZ2JR2gN4APmcvK5cdRQk8W6V795hRfab8GCFoasnO/HzaN1qc9tyjazzOGvBv693NcRq2f/7j8
+xfOfh2el7BZuK6H8wCKpTRyB6d6NPqhgWMEEYdBQb0ob2CacLmzhcD0tI9JOLXsrACA1WgVinLm
I2RM1+7pnw6U7Xvn/38YKOrHMFjwLdzAB3gz4KUXORKwR2tp/VLzWtjXtmk5MvfKU1dBfTX/BtPZ
oMMF7fLALLWu7dt4Am8LpgwvUnZ8ByuCezbF23EU+8vNL7xh6IKQkEs2JGcoeDi2fEoKlge97cBh
SD6YdvojK+YH4Qw/iDWu5V9LUaF9D51r4U9tZRwrRMIT/JScyEoTeP9AKNkOc7McVm6Jnw6cY5r2
/2fdF6qTSW0j58iTI83NakNj8d1rrtM3hIfV/9ufoRYEJ1WLH7uqO7K2+RbbM4SJE5isE95fWfDS
0ZO9BUhk5qMIwkAlqr6NndqV9BllsO3l+f90Omxfh0nWI/e7vkOpouV9MHcQCZZ3LXSrVU1WIvvv
a8s/r9fo4nx2fQw/PI44jYmnvSH4Jk7tE4+8XeYF9tlce0O2eVjt412+I9DC+5pF88EP+sAK6qf2
wXzxf6Mq8PX8ih3KqIzAVy2e6/10Mr+u3aE+fxPGz9Mum6npxCW4W0lkwOrl2PEMxrgkUT8nzy6A
FixyeM8Y6mdZCQua7WXDDq5RXCVigM61RWQOsjHMuuRHgzxZ9NasXzp3BXi7sKPq8KYJQhLlDAwV
UGwxzGtYn/4UdKCvV60bHeHUExgYSDLxY9XDD68rOWwU5vkOOozv8xxfkxYjodJWTk76uSBmjROu
sOUXmHXMX4Wbn5EdXuKvnHKfbhPoQ5t+CpmisW0mdoQy7sFvvzKfQCLfD68bJu1YAxoa/jJlS4/Z
MB0SR72PTffqO8UzkWvapAsfoKMVBy+WPVd43rag40GJccibh9JeAzT/pZN9Fr3nbj9ELy6FaT/D
8Qc0hsmE+wInbFNaIJBDnFQ0B9bPUwAv7/SGT+AZF74sbqH74cLRLG6/ZObgBgZVTVSZuXoY+xJS
TSVgPiMVfdDSroRhVfJeI+p2hZPGp2nospWdbWn9a8dyBY1KmgikxlVB3kUOV0jfLx8uT+vSmGuH
WK2I1ZMUL3mkFvAiYAFrX1Q2BZdbX9qTtZNLpVg2deMaRxC63u2uZIex6uQ9cqTsjc+Vt7I2P/8I
qpfxU8DJurHKoZ3CvF+mIc+mZl8m332//BWfjz/Vy/eqBMIGFB4ousnbIn61p6s2BdhS/X9B5rDu
6GPIsp08vHUz0e3hT7jlTbxyXH0++NTVlo03wfu0AOj3RCmMwXoeWNLBmvV2jal2l0dmqQvtIkVS
AosTMUKPbrqDjuIG+1pY40RU6vVyBwtDrxdSh9rtYPyJoZ+BnZuMR/iCXNewtiFjxRe1Y3VwIhTW
0ermF9Yna4CVhVHRS6WqibtRCb/Gerl33PvEdgEOBDSqWMuklzo4///DTsbhKQAdDSc5dTN9zlvn
D6nYIZb1qc2s5+vGR1ubNSj+8dA66Qn9TNssn50tSXp3e7n1pQ/QluZowTjQkGUTJT4R26LtrMDv
pf0CmW37y+xZzcpFeWFjINrulhrtCNkj1Z2clgWl8dJVPpzJV2rwSx+hbW49rFNtC3JAJ9H3M3z2
qheLi5e6zXbDAFTp5ZFa+gItrep5gZ2NYp3agH6WbENrJJtr/OilxrXwFeYsTM82Aav34ffiK2XA
ssjtQ9iXXJWTUL0qakMiMa6ZxAZB57AF6lgiN85fL4/NwgToRVHboLNVsKY71dPOm3dygqfLtljT
M1zYenTlkaFopiym2Nv6hActgSWpdd3GrGNsaovlgCpBtqZsHuGKAzPChh+ztfeHTx87YPxynuwP
m4PTdsmUwxflJAzAhVnnq1D5QHBWuYBjYarSQ4qMOrw8Beft8t+ciuqF3GG2h76DRuUJLoN1mLZT
to1d+9cc284NrNDcX07VlltPFmtPX0uzokW0k6VF1bMZXwfJCDBMIqRo11RMMXBaPFd5D0NLGncn
XLYPSQsXs3zYz+XanrdwPaOOFsrtnBoNtrbuxAGKbsO53HTPtNq1N127q+IbYQWX52QhqnXpESLA
oE4agI+Hs1Z6gSN5blq4IK8M06fvLDbVy7K2W1VtPTRVNBZAr+bCqI9d4pp7v2wtuKwqEhBROoHZ
V1VEHbiAXv6qvz//k6Wm12sh1OJIIUtxYoITiIXV9fQbbvXxC4fCTbUpqyI5xW3b76yUx3cGHCKS
DRj9CsbDrRGBYerts8YEf1Y0xU9z5FMXttT3f3jUrCCg25XzZnbZFLlAf37tyr7/kddF/T0v+1Zs
GqNIbl0HsVQZlQGTVK//0qadl9wNrmyORFrJt8vfubCp6QUm1bk96cTkHYe4e5RGEjgj1B+tm7xd
2ZIX5u+fEtPZ5adpR3ocXcoOxgDAnc8pCbs4tkDLJdkR72TNN8CTCSa2Vj+v+i5d7yXrPNpKy/Zh
Hjybe0Kr5AWSzHMGddzG/jLBxW1lABf2P70UDuyg5ba95cN5Zii/ysY3wgnmGs9tz2pjU0xw1d6U
nVeu1GEWok1/Wx5hqgPbe8qOwiqHiIv8bPXdd4AqiAYsxMuD93cP+nfxu/rjVunayRRbnXece2gX
8fcBHH8xi2MMNo4YttyFZ5j1x60tOFMage3/sGBaD1ib6ZWw73aDyTgl8pb5z3CiLMA0bNQrJ1tV
Hs/e1MS9T2Fm3JQvdf4VYo6gacAvbF6Zj8+PCJdpScbQgQSjYP59M9LhSIbxJ4OnZJAqmsAxghzd
KWc7Ppvvl0dqYTp0qIKfQnTFda0y8kTLHhsJw8e5NNwt/B3M62Zcxyr0Rl/NrWRA/tZ1vaF2Akyx
ZYLlAh8PujJoS5+hHXNt14tJlSB2+Dz+YWc8hLm8BfousF6Xx2kpSrTDLp1aFOBZzI5pxY5m8jx5
BF7H06YQr26/BoNd2Mv+8r8/pCIWy3KoJLresWbWTQYrRUXbsMpiHEZs5TT6nKGC40hbXlSZsAyX
Ah8yTyUJcrCggnyY0oMSeCiZYJR445XmFDbStHaWSigkrztn1yQWcnbeZiFsNZxflwd1ITnRYQ0Q
LukGDsotrM2m+74TwCP711QVYWN2jq4PQ1m1CW1zK3aPjj898rGCRR6Q7RsjHR8u//aFFWed//+h
A96PTd9TLAY+QnwYrsw1wLfzsCbCtbAUrPOQfWje7AiVfVOwI7ClQZ3d+sq46WW5I6B0Xf6ApR60
kImRqXGhcgYG8vzo0gkOrhQvTWrHR3DSLvexNMFa1Aikb2UJ4fjjkPrQQZL30Fx4vdz00vhr2SGU
SSRkSnznKJi5GYt+m3D8ycLrWteiJFVlxwfFHIT7cPa03hTebT6qldY/h0zYVK95J3BiggJdRo7U
rmFiGcu8MnYsZWkWEAUkxDaneGkNi7jLjy5AWA/gIFnWDpWtDNrQNsyuTdvndViXYPJb7ZmAPQAN
LIwyDw0wUXdqasXKQC/MoV4856xVXMXEga0tDL9N2KFOrnq6PMwLu6peKKdFbZcl7HqPFnykzTEJ
fP6dMrVvjCFw6y/XdXIOgA+hBFPrIhbMdo5n4lvPnG8EXtWwyHQfoJUVb6S1qki+9DnnIfzQU5dI
Fjt24h2ltOtvcz51R16DP5z7UvysZqvbFxCWXtnhFuLX1OKXGG5DULgiR9Z79S7mvNjASpAEIGjN
IRL7tQPjHFD/plJUr6Y2sPNmjWE4x0Ha5D/qvms5jiTL8lfG+t1rPNzDRYxN90OIzEQKiAQoii9h
BEiG1jp+aj9if2xPoGpmyCATucu37TajFYDMEC6uX3HuOak3xU0IvKRsqzv4vRARM7o8uLOyRtgq
8VECJaooNlyK/JFFfua9PYeXXna12wMKPfg58vlNNoqH2pLbmE0bv1LbKr9WTbl0i9WW9xu/gTq7
wpavQIUxGM1LW4AiOxxGC4HOtQ77X7PTMLGuicYRyJvQHSVv2KgSZrMqlC+8p7y1pwBIeGh1CIeW
g7Gp5651OY+qx5IpaNwqFga/RSOAh1gW8HcLdeg5dKUhoH0D6Fn7mAQZ2XRtjP4hy2ef3p6xiy+6
2nahlgUxywGbYVJbA8wrCaTtGZTG4/K+Tl/a4KFAWzVYj1+q6hr7wq/nUKzF9ArES3WOlqcbENKd
w6n9aOhoE7YgXEuta41svz54xJrOZsp6UbW9Vjd9C0nqFNDnOIDMcmMG394euUs3WG1s1iOvQqa2
P0KJzgqOvTi06orT8mtbLqzVeQzhd1/7RtUf8+mxKKlbFfzKkXbpoVcbtDWsNsoCPLTZnatxP9Hb
muzeHo9Lk7ramFYOKekE8pvHJgtR/72TOvUoiYEKb6+4KRfusC5po1QIJyXHsPDoPM9fmihyxuYl
ov4V63WhlCrW5WzfqGdfkKI/pknpaB3eV7x5Kei0a7MBjmPlmHF0MkeI9qD/XlkQ8lZwalLtdtAh
HyBuaRhgVhBoVzOYkzbmwxxkIH9S7oy+/bdH+TUA+NnOi3U5XAUZBDXQlnNkSTh+7CsLUvRJkTpN
hpReWCBRJEYz8dC0U2xKKEp+nosgdv1YmjBT6dTfQiVzfvItZK7tIhTc0V2Rvkf6qx09S/kViMCl
aW3BUGU9vf3Iv46UrfXJVFskBQKnlHvfLJFEq5ypaDzI+NkzqOV51NhKsisz+OsVYq0hPxCgC3Ux
iPBgEJLbKSk7j8YpMmAxFXvZyuH57Vf69Tay1qCfPMq6eIrNca+4gcrgYNe687rJvBLF/vryep0W
Ab38YJX5mB/KJIKGO/lYjjimZX3FCPw6VabXZ1vEIF9LaBUeUh06aevvNU/uh3bcFlXygNZiLw/q
beXLz28P1q8nRa9PMT9OooFNdNz7oB+fIIbQFSj1g9hqls327Vv82mDqNcQCksYqJRmoFhVAX47f
qg38uWsIr9dY8ectp9fH1aQzDigFB36wDzOE2DrZV+HQ2pmlNGaeI0OV1xEklOKIcdvXxBjtYaIW
d9EOVn9oR9+84bwwDgKafB+ZadbXsHq/3lrQBfjRQUgQK4c9J/khDdlmyNH+lxFI94TOWBg3xXyc
cXS/PcKX7rT8/jtXxDTBcwjoe4eKV+sZsgRPD6hTRHbbJeU+bvUHcLpdowa8sPzXJo6kfSYL+HKH
zv9QN9u5ORvXwAMXFsqa2KjpwSNANWQDVJQey4B+GCsdXTHNlx57+f13QzTGVg4pJcjGDW341Eb9
mUbhFwAUrlz+0jZaXum7y0ejbPt6avKDWapveRghjZF090RnUP/ws6+/Nc1rjj6zUMD3i6w8xIbh
TBCbBv0KsIYWsq583sxcH+Rwxcm5MFxrJ0ekidXzOSgOaC12eXyuQItTjVfe48I8r2F7GmK0gCvp
/GAlSec0UZ+6E6LJtwfpQslLr/sItFDgPYAI9H5qWX8UMsam0+HoJZA5d8Oqix7NGUly3RPioQQz
eeCRq3Zv3/zCMlhrvBaDkZn+SPi+TXs7lqj2lA8T4rkcVFVv3+HCxKx1XOe+rxN/rs19lYCPq8lM
cpKJajc4xKMr1uTSS6zc0Mho0WPU+GA1gBYubdDlhUBrNj1W/14iWK/T834gyYAGeL7vQxC72WOS
DK7K0+SMnqnC6dMehQbW9Vei7wtDtlZ0bWe0EbTaKA51Wew7qFRavTyRofm9OVcr4zvHQGSESCXt
GfErx08RbsyBNjzM1LRNSpZeOUZ/nRjRa1HX0DDRrhBDe44XlZtlBd2ABPPJGlAx84sHGabXoN+X
brSsi+9sWQ2qjJi3Dd93ikPoQflOH8PtSNJvNGNbkupr6hiXbrRM2Hc3CqZqzkLac6jCEZRNkj2j
zMmS+POYT+8pcIG/tWXUyjbLAPgSM4K0RBl81uFkWzVCWRCDvX31C8ZM8R9fAo3jup0NuIN1lB9U
YmxI2V9ZWZcWLvvx0mVvpB1hmIhSh++DANzXUZe/B3XQNb/h0g1WO133YYVqBBQ9eG/ZyXQzNhzB
4ZXi+aWLr0JOafFCxoKPh6CZbYQ9WzHADZfXrNQFP3mtLDotMMZpLooDVpC4RZa3OpBq+liGebnV
4Lx3eWSlm7LJgi3IbcMrL3XBNsrVZo+7kCYjE3rPU7J7LS52eegQlX1kkUivLKlLN1n2y3f7grMu
aio1Qjs4yjd+1BV2pLr73hpfRKuuZD4vLNs1i1uj26pteggSxB0DImQ8JWP0e77Dmr9NABCrqe6s
vc8LrCpqg7jD5v41q3HpgF8z8AJhij4XMBgcSBi9G3kaHZsq/dqKyuuDfodOTY+U6Y0FidwoYtu3
d/mFxbxm41VB3ERpo+bDqLUXt1DojdNdxq+17P9aLoZpudrqLG2T1JwWYdE59/dBb4S7HjLED5Pi
5p2O+/qRj5U4lYqBUTlRoXoa0eb5nqJYcQ+RjGvAgmUZ/yKYWkuODhb6peCbQa8oHB1h1qihpE4B
+F+MFtM8BPx8vBZGX8iV6J/I4mhXWiQfDCi8ZIDZfrAAByjFaAPrY3dZY1eJ9DIIG9Mmsac+sVHJ
z0wLcd0dwzmuO3oIS8vBTIfjOc1+L42l18xygR+IcDQbYw8xZzDOVlKy91IlGkRHPZCQgAFda3C8
sKTWFHOcthN0USGNbGZoPUALlDfx4M9Bdb93eqwB6k2jGgZVQ2iuzrVyKY3js0ap2K0qXV5Bo14w
ImuQeusju991UI9tEhKipDXctLN/BUZ7KbBfI9UblOVaUmb+fpjE16okm5jccVSEGHWk5s40xjd1
pb2goZA4MXc0yU9tAqVmZMcT9Mi/ve8vmOI1nr0kc9qFZJoPrWG4rBuReLxreOlV4tqCu+AErSnp
RJ4SCNcm1p4agTtKZTdJ4TD5LRos2zR+DzSv16R0gxIFemlGYz+An1fMyZeqS+96cNqMU3iNcfBC
hlav6elEpYsqCEV9CLqgD5EYrw0vM1qUZYw2AQksiaT/rZCj/tqEVWGXY5jtc+CWzwJMaxAsSoZh
gwISiowWpIKHwqRP2TAPlT3OSf5JqQ5E7hbI5oGwIOYWzPvlgY29+vb2VF/Yj2sII+ENMm/RVEKm
fA4BUwKbSUiSM6OTuuKIXlhMaxRjXNNQQ6F92KedGO56NQdnmiQTVP+IfgdNe/Z7i3aNWvQDpcs8
rqvDyDm0eaIjs8ixSsINkeEV9+HCql0j60B9PEfxHOcHZmVOXoD5nxYPNS+fKGvPk+m/vD0nF26z
lqvtIJTDSgaobwTSAbOsM5sEHBryODHSsK/slNIrB/wFU7Zu+vB7KxuaVpdg7Y762zoq5m0MIPyV
mb+wttbMeWnccgDHOdScu2wXaP8JXVz7Htbs7WG6sLDWzR80RFYuyNr60LLaQyfwwTceqxwM2KS8
MjyXXmC583cuqRF0BpJzkBNkAdR0DdiQPtrEReW9/QKXRn+57XeXh6KnIUAexfYGE8mdDLjloUIe
XQHPXbr68vvvrq7j1hisMUJvTGiZN5EOq1s10qvV6Eujv4oA6zGOCOtHuldWn+9EmkmXZ2O1Cfra
9ORoxreFGCcYE+Bfw8ZMb5ifpduiNyqbjqR0zZTE+7SHJFTO2+h9A7HLp7eH9cL2WWvVEqNkfQ74
2n6EtxyXlm1B9MRvNl2Q2jJ9ePsml5bGKogEW0YlwYyOFsfZIn+GLe0PiZD9gYVJ//XtW1x6j1Uo
WecsD7JxaA5JeZ8okE5Cs4Iax6AsgUI1rqzBCzdZt40EcPAjlspxD5X4TdF+KafEjZFL16AMV31/
ZSNdussqgByBfS2GRViHMlDchSYYB+PpgVTRpq4gpKbNP98esguzsu4kERGf6eBDYiKvi6Ol6a2W
8W4U9ZU4+NLlV/agVwK9F7SDfJYkmyFMDxbP3RKdBW8//aVRWm773Y7N0cETWgbS6WkLPHFZfqEz
qMDDtP/CDNI5tZZXdsgln2XdTDIRCZKjCIlu9qn9OG7kfjPegEcR/RJ2+yyfzEd5F9zTo39gu8f0
FL6Lnt9+w0sDuDIa5qQpTRPct6b3ZnoftaUDJUXv7YtfMHjrrhJqIgltVk138IPyvc/Z/ThnV2bm
0qVXu51BtKGFZGaOwkB1VzXzY9CW11JpF6LPNYqeJkUiwqIe90XZH3KLfR6CCWz/0DmS5eA2iU5c
1l6XaL10u9Uis0ZLpbzLcSwM3DXi+r4YI1RXwQUKXHLkz7dVNrqE1XA3u/0Al9WRYWGPWjgJ4XYS
Bw5ovO06Shyq+O8N7xrnDU3SIkLfb3noILtk5gz9QNOVS19YcWy14gAUDrrKhw9C5/Js5Ry0UvHe
1+b57TV36fKrDEZgBoPZdHN3yNs8dpTB303ZXNhhRn7T5VytvESlGVckww3USxNjVhiQEyLe+FNs
9yS84qlJWJhfZEDW0O4QEFDwoaHGBtnyF56Y74ey3qu0/ziH1ybiwhZaI7bNgUjmm6SEFuS04Wlt
A7955ekv5cbWkG3Wmnmf0Lo7QB3kpZ7RndRG75CRC22t9alqpwcetE91boAwJPk9NJdetw+ROIwt
6DNk0LWcXFka+zwpb6icfi/LsG4eIlFNqtH308NAi+2QNZPT098TtWZ6DUFvoqpIARTrDl17LsfA
ZsWfmfn57S1xAb6n1wD0IEmitpEw8l3HIR4XEGqBcjjPPWAxJ7fQFN3rJOfHqulDBzTB4V1X5vmX
rBXpFdf3wq5cA1wFVJSTIUJY40MdxK4bCJmMGcD2RiKuoewvLOc1gsgHZWMOZePuwOhwO0m+T6dr
LUiXnn615a2sy3qQjg2HmTwxK7TnEMrv10RfL5j/NUzIzMDm3htNdtCktHVBUUz9bJrE4dZRtPtI
lFfs1q/HR63xQl3agxUotbJDlI6uzAdvjH+zPxGiLj/6SSTiwJ7myFnMRty50FZKHCtE0C+R6wFT
PTGObQFKKPB3872qFN8lgwDrSJwEN5Q22qusGgwQKCUj0xqQ57CjzA4sARzd0HVO2mXtI81Z96En
cbzjBlq0auXTmzYBg1Ihp3RTxSP1RAjw9BwwLLAxkmehaP7wuoP+/WX8j+Brcf+X4W3+9Z/4+aUA
KVcEFb3Vj/96KqATlf3n8p3//syP3/jX9mtx+zn72qw/9MN3cN2/7+t+bj//8IOXtxFMYPe1ns5f
my5tX6+PJ1w++X/7x3/7+nqVp6n8+s9/vBTocliuFkRF/o+//3Tz5Z//YIul+ffvr//3H5cX+Oc/
HqM8+AwYVP3Td75+btp//sOg5h/UYkprCXoCaEri/Bq+/vUX/oewEI1LC31vVGlsmryo2xBf+sNU
Gh+20MpjmCi7Y4k2RffXnwyJ7mD8Cf9KxtAo/F/P9sPs/M9s/VveZfeQbmqbf/7DfK3B/M/xicdS
HMA7BfiakmABWfNZZkkkKtjtfAt2jlufC6evC9tqwmlb9sQrVJI6EHevNrIukd5LTSA1dfmoi/nQ
QJprjMCHxMUOpKEAkeZOwZd+8vTYBEi79hFxW5Anan/It0Etd7JIv4FDHJeoBGR8K5eMPrfBureJ
FdoOe5keC2XuZiP1ygjNRUGRO3EFdJhOxdaiwuEdpKsFbhVlwraI3dTzxhiSc0USb5jRWVU/JokB
wu/skx772FY+ytQRwveQiJ2F/qKmflZa3k5ER06JLZQhSZIHL7HUxE4g8DAoyG5FJTpgkmAjLLlp
zXOt2QP3GSA8YhenasNU5y6PujxMVclN6hNvFu2pN3Ongc9ZiczTGEgRuGJuHT/Smwn6VxEKq31u
PghRfpRp8Zhbc2qjJ8k1E263Q36/XIugdKya9FNfyl1FP2uVeblBvMQyHgK/P8npuV2qZiT1cvTn
5NGtgLHN1bspQl/uuSWtq1GQoe25rV1IXzgjUzjfoYkait1onrnw92m4q8ARyEL/iYLCdFvVRmqT
HtmOKYQuJijvQW0GHTDT3C2zq7v7Noi3hW/uAKd24yxw57rTbjFFpp2z9mNUT3ZU5ccQtS97Gso/
m+65oM8JRooY6ZEmvRvyM0X2UWbSwVMuT07Ri2qY0OZC96lJzJ2Ii/u+ze+n6bz8apma5YtTb24D
am6NJvWWhyHcQP1F3rRV8AUl6wfLbz4un+9JcEJ/yMeEZCC3bk8hgMQkrkonw5zOQDZrcDG1BDJ1
ySI/B5uIh5TM3E1DD2py6UT0nHbnvDhTrL1lIqbRBw4pc6BJvBGKOPmTFYktp2wrRwW57vCw7BNm
du5gqI3q5MbEchiaaqvMbaTQiYcVA7NuhyPWcOa03WDDEmzA0u+MMfOkxs/Wjay/LLevc7ElLHeM
PvVkw+wwwR7EekdHu5NT3KPGCsvtrE49hpBHlUCt9eegywHCELtizO5biLHkcX+quvyTOWfHxpe7
blRPRgSyqap1TXWwcPAsayKpgk0xYE2o8X2lE29ZH1OWnkAUaWDFd23mdW3k1dDx4zo4BClmPsRX
FNqHILeypwTCgNns5EJuZJsd0TzPQcU9nmC4NpHZ260/eqnGu+bqtk3EVtSYFbyl5ftel+jNMmvL
jEat71WMb+FZ2QOMR9UQb2L9adkxZdeh/iU3kJi0VUrdfvR6GI2lEyElclMY2dEKiTeW4WYKIHlo
YG8HdofN0bFl/aBTUeePfYzf5ZZb0+4EmRDPMMlLZmG9R6V41VPF3q8KbG2JYcHawY/FnDlJd+ZT
584F8rNoCQ2D2ynpbzKVHesaraRmtYkMCsj33FEngkAeNoMcHBQILOhCoY81AfwbQnuf/K7stmMm
jnGzg2X+Au7BcAODfJRWdgwAtEWHVAHAqx+iaSqT+xzfQfOUtAsVShsZaMjzpZELGoMcq7TeGKEP
WYcmddKiCzcGK27jQcN9CBVzrKlAR0tQ4h/fIYiMHKjm3DENDUFI1+xYNTz3M78pjVTar5/1DWDG
jSB6iiCoFJpJuKVWHW7YMJ0aZp3zzIAsnq6EKwaWOEHEToVRSxfW0BHTlDutH8DUoxFqGGNp98q8
z2GbbFOyXd9kk2NQCP+VSnkZ5MRcNGOAJyEC883ykq/P2Yp95YPJNwTEWKXVbBuZzJ2hz7/JPFtg
5+yUGkO0IyI8BdT/k+ssd3nYTHYjpB0LgeOm6/ZaluXGmqWr2zbfMhJZblSHf4IYahuTItpUg/9t
6OfRRrMaRBJzaBGDFMnOgGJPG8qRYs1HBwcR+En6EEMDC0y6+cWYW+nlc/ABEkCdGzSZOwCWiIaA
vPK4wN1GC40BJgQMzR3oIZy0jjZFkr5ktXEDuIEDdMDHMkWTbzYeaaRclUG2gkJJML4hbLa/czn+
Pta/P8ZXaIS/T3GGQp6J9koBt2DtXqJzJzCHYusTtZmgVrhYEFVkOExgKnL2kELtUvXPgdm7vvI9
YhnXHuG1wrr2JLgAhzB4jUy0h69iAJ7JXqVdUmwNy9xmVrkv/aF3OshthsjGvJ7HOL9S/3NSflnO
0bFRmzk2C3uq2Snh8WdTGO/jjD1AbobbJBzfD+lDOSwiTgIqL6j62ZVVfAWwTdLUFga/a2bmLgYa
21bF1b3K0AOR9CA1UbdRZ26Xm8QM+ifZU0+hwgVvIbWXo2UxisFM9j0OgnlKvcWULwNlzsQzGnML
psrHpNdPwnzOysqhH1o0DoewthA7c0xT3uQKWY3gRvX5pwFWSTZY4KBCNWHoSiY3M6gYciM4lH1w
iAffq4HFiCK505DKXH5WSXCg+nOEpv0YNjAezzXaqSEwYBvQZotA79Gnz8Pcu3X3HHAcf2CDKeDk
yVg6UNsaFqcLx4HKmL1cw5Rii6j7OGjDLofi0dLJN1KiY39xFQyyr/k+GOWt1Qy3EEfZpLMnku6I
5NUOOmQIBSrrNrdwCGXEa4AdHKg3W3wH0AO4gOCDjVucGjcGCIVPLaRxOiGg2mrOkEpVT5AMf0h1
/C0K8taLmAldIDS9zPP7xZGqUomhAQliitM4yrxA+N7yKjW8gy71fNjvZaQE/D8FdWLduErmz02W
gfMm/7MQs2eaz0Cw3xItNkF2LVb9MWX9156RhoQupoENi4X7456BzF6TZmJCpsIH9AlZTLvowxIG
PfXwOCG5lkB+TSKsN4iiOEOFifSFWtdIAdDtu2DWxVYW6hbIsUOYoI1Um7uBJJ+oyR/M2YAbuoi6
oykYh1+ekO2E4wxe8l9h2g9R2vcG4xUd8/OzaM2VySwGFoMfX95qAhNdYLLYgqvSeXU34IlOqNoM
0NSYugD9GTgSNbwEuSfRYxqCJCc5onHzvcmyY8wEDjQNFuiHJsDa1DdW8WXK4fMOm6HE8bqsyvCl
FnwrB+KlZbL1h32ZqtsKXCijYd76pEa/zIfWMHc1qm1VK2KbaX4KAGPCtiNMbSScqgZnA0NDEDpG
PHTZbptX2gGnlpad9zm2THDAGgHi6rG09ovzHPi53eMVFm/7bRv7WlZaD5klmELIpuDKvHJMfF/q
MBgYGWlRbBe3DrTzhzgsd0MwQhEY0lTlByzrIX2eebBZNqK/7YKPNARd2ggv0sdurJ+x0ZWVeaP0
X925MTZ3i13uAgIHFV4eMzejBoY32zYfK3N0u6n2xnC+HZrBKQPTXW6cEHXLeOYQbW7RNuleeclf
bQoLgQ2YwQyL83X9e4B2QmJ2OEgwCUvEMU7mVqL9BYpSCHZg3oZ8k5ajHSM06/LMC5EuYeJZJwhS
wmdbg3o0Nlp38M+0To8pPOhkxFbH4nqdwvK8TNkSQaVJ4+nsBjoFqHmqDRUnZjY3yNnfLH8NRxxj
5bUpfOV3+WkKJaeWhWPKUOv8Jy8JBILFiFUfp89NAUcGDeWCelHdVXYQQgHZ9BcyKAiVPi/2D2ur
E195YtyZGeKCGCZ9Ip5fZkAYQceZp8cKC3Qx2sW48GGoA0CN16oAS83054eWAmerVJSutRx4WnFZ
Bw0eGnZ/CfFG0rsajdNDZu4WszXlvZtkvTsbrg+l31IlR27kHrXULVcwouktlPnAvKwQeXzswE8x
dvKk7+rxOXrnAwkfYbBnRFqxiQOoOaMB1Vt2/xLLD0l48uvwfYFTc5oNu7dgjXJPttjUEgHozHeh
QgiNj9IQ5ZZIbVosUlBIu3khNmhR/LjsxrcX6SszzE8jAjwlVSYcHr1mjknl7Cc8S4vtMgpLOLC4
5QyzIAxmL9ajTZzIjuDQD+DlBT2BHae5s0SkyyvS4s8hfrdYKx1C0amXToeY7cojLjWanx9RapNz
Dbds3QMryhLJJgOPWI7yNRzBqeBgxJewcIlB0YoIVwMEA2N6hHrSX34aYk4uDuP4qcIUvqYDBMwg
TmwyOUuQNCqEh8E1SvTXVf/js5oUKSCF4r/gVNCV4waWvrz3Z+wKHh7mlp+LpvPQq+eqGoEWDnsU
93ZIGTsROts18TjYjLnfnRYTm7S35pC4vLqm/fOLwxIPhdnlloFnY2tExFAxn0y1wKqHz4UXd5aR
yxTxKqQPAjQEL/E2VutiOI9zWdxLaJiTQV4pm78qDP40ON89xzLR31n9igVjVhk4KKEl48xZ45ha
bIMMnpU+Yz4HYUAs8GXxIIHfsBd3Z1mImshd85D0jcfRw5CAa3tZb13UufX8qUiOWWPg83fReMJa
3qvmeRwGt532pXxe9pJOkIApm23Vhs7UqFu/zrxlCy4v22NJ93AYOvE3je7fOdQfsoP/nZf9jdzt
KXqpi6b41v7/kLxd8G6Xk7dP4ef//b/Sz/mXrz9kb5cv/Vf2VvyBJcgVV8pillz28V/ZW0v9wU1E
WkCwGhSWefnL39lbRv/AujVe06qKw24jGvs7e4urYTlTC4acwQOEffh/yt6urYy0wERpmaiGUc4V
W3fQ0bKDhtVI2h1wZRY0GYYAhnyijk+S4hax3m1rVefRgLIc1P66PWq9zO4zdJgmsy/fzwk5Beg7
RX2Rfhpb7c1ojtpEog9vBkJ8m0KRdke7/l0bRcaxa0161FONgGGOnblUi+/YDWCvsapPySPUhvon
1ma0t0GYT/czAAi7eijcEWj0U7wgwSHxsOcha+7AFXOEBnL8CF4jsYkS6KxExnAFjvwK0vx+56Jv
haOejwS6Afsh121YIinDPk/DdldAfPPYyW485aU9tpScqrDvwJBn9Huzj6f7COnvls3w7AJYlKQN
fJwiQ7dBzSXb1lUCteDYmh5D5ccbMbR689d7xjF8Mj3o4FSjbrRtepOAPHAoERqOMVwgMjzmAWrf
0+t/NcW1FtafDDdCCIYzUBhKMMr1WkxWgVJE9d0SoM34R8m+PIJcfleWPtnONPpgaLP8c07FoSB+
4Ugx90i0Qven9qvZJfBUT0Jn9ZaAJsjJB8kOkXWN1uOnWVBCcIYuEoRYBmUoZvxoPxPLmlhehTg6
rAQGVGWV3Yxdc1cEaX8sU2CIq7a9k32UnaBc2jk+evTOU9Z+rnlubWrBuiXrq+xq+ag1hfdaVta7
PhkcsOz1m2ZKUy9OkOK1wNDqoHV0um9HWt0UyBwiYDbskcza05PVbWKZmlfiqBXfqNJ4PRNNaRpm
AL0gmI4fX69MDC0mRpG+Bc+84dK44ds2Mwq3Riv7Y9PJRcQhgFCpQeozwNP8luazOImMUicHY5un
mni+wekKOtKx/zLFRnaoJwsMKywrb0GKX9qqtZIzSZsNqJ6TgyHA7aR6Aw07iDtOUx9LtNeMRbIZ
wV99iFiS3wcR4o3v7OKvMkzLPH2/m8AeATuoGTUECCEQxv74okFlClbopN+iCLsvgxm5Vh4+xnUc
PXaFMbvBBEz44CMCG7udj/4u3fjRl25Wdx2rsg8z5C28WqNBxSA+P8R+T/ZhVF7rU31FHq0eUzCU
sRZ5a0Qx6y1hAC4jzbLqtjwwBq9Ee5lTB2PvpSSpNq82QIYshqhsamKtkbj9FLZQeaqx5dE5M94H
o34Owija/7XF8ym3tlXpIZRAArGa0lsiguahQ3WrAuL9ERQ8o8OiINq82oFmNK5xcLyifX58I44k
hWLWEpBZdK0YxSor8tsx77dd0+ZHEdFpW4GuwOlmmb2gzWlyoHA7B80dhca5PVd9uzXzbDwBmfdY
d5tpoe+ukYeh2UObBuFutgK5nYx5X9a6hjdVi0dIUVY3b68XvqyH9WOjfMkoNS2LWutsINhDaoYe
vG6bo4p3C8w+ogLSH32hLDerkLcluoPWiRzQS5rODwWT7+sxj/CB/NknRuXGFvGPYTdHdjFN5acC
ZRAKGTtTQPu5MIfwUOXmJpSYjVDJciMyeNUWdF/YVGcvaY8UwBDsgEE03hnVXEA54RqD8iuc5cdX
xAEusRdQqTX5T32+U5TN5Tx19Za/HnsV1ONj/s7KTsihG2d8q/GmJEdhD3QDN6858Ra8TKBd1g84
pSuweenhlKcGWuOuJmN/Gn0sf8aFoCaDm7KGTOSFms2B03qLw968GbIUvL1D20APvuMQ7Ur4IZfl
DSdmsQumvHMlEO7oowJobkx90GRGlUftyRrLKyBXvvZYFPQ31FIIV/gfRIhWiepAWoYB8q12Ow6s
2FIjbh6aMYcEgk1EMp5mMMgdp3lYJLiZMe0K1MttTgH2UeqhIAM9pEk0u5NpzZ+Vkbh9yix3yn2E
CGKqj7TS9bEEcbATZkXudWDAONCE3U4hH+9ji+U3oGUGDRehI6qmqfpimncTUGk+m8dTCPGsK7E7
EFXr6F1Z+L9AsGriqJY/eSHhgBoH10W/rVvidgOYW6Z9VKBKVNLY2ud+avdifAzLrnCgNadAsT+9
z5IwsJMqg9Ztgt4iJH6tut+ZdFiyakaPHLPVeC3NvaKAxi6r4sym/fSeGfJjaLY4a9Db4w2V3oAc
EXWpjOZbuhQ3qoj1ThQCHJIV0WM2tPSmLoOvJop19jBpBZEaBWPCkN9AWKY2vaLSRa+FaxIWn5CB
PqO6/n/YOo/ltpUoDT8RqpDDFoFJpHKwtEFJlo1GIzcynn4+yrdqZjEblSTfa0skgD7njzIy9SuZ
GTRVmE/dm8jvV6sr40Vodxl3S+i0MrHKdohmu/52mvZD4pQj6/RunDZETZ04e0YjklTpDlBKp4U1
aOnZWxxYQ3MVYboaJF9Vndxpg1BhLsiEuWJCXlk6uyDP7sXEP01u93cwaHdpvYFuzwRF2d+u1Yg4
WN60lY74qdIOuTfbd852bzRUbaVFvxN9sSIfQUcElm7tyZm8X7RT9mjV2t2shsjsQIUoGUqPuYlK
buCfdpY0wnUNSNQEbYIgMCyJD27ITXenJqrS9nqx5Xul6AgWHue1pcyberXCvnGZdegiDaXYQG2y
LpygYnjRcj2amNVqTb7k/QTSDyA44pSZfIdf1whCaeXTvpZzEwn1mSojznMw9Bpvzc6qefekfmGY
A17RXnQn+BoMuRubP90VZstM5A7L2sWmMb5JV+hRM9lbaLfB73JRocENQwgkH6brJVf0zUF69Yvv
pVuUNmMWm0qDD3X0v4vVv+qtMg8adaZt0bvcJXMXZW6BRNGR+rHhxhFr/SpHPSxb+2bS52ddePh6
x3vX97rQG2H46RT4FHNwossc0PNcE7HV2zHkoxVhSGgTM+MS9vP04tU+nOJs7uz1etETE6Zl44fZ
62PoWtONVxYbG8kO2CmAHHLrkPu1j5QR5lLWuz7QQ93Qnnt7nBOjzasw1az3FEQ9ymH7DNENUSYe
1hXWEBDEDi27+VizLW4m4uxEny2HppjMxFCFiNxOgUYubz2DP9Fotr1CPznqreNhlI7qI7eHs0Lm
EQ95/dIZ2Uczea9q3Y6sYgnwcUVuUj2F7XDsmvYrK8Clq2V8y0odSmfwD+6Kub7uRjt0ygBpF4r5
btbmWC+uAG81+OhQuNQttYVpMCZ1z+Q81MtNlUsRjml6K/gJTstyY+QbOhhXf0YxLCB+swHu0vbC
zVAI5YKoovb5sA78+IHIiijltjwsQ6LTjiAbwr97k+fD6G6//LIYnt3qlS4pFNYpyUoedc558KvW
8jfHdorIZ4OjX4TNqHd/M5EulLxml6Cp74nw7hKJI/nRM8pD1zbOq50voPxbv8+bbEiW0vA+q4ue
6+JrrOomGfvNO+WMymfwyRP56FqkzZl5NwzglIbS+0Odavp915tr1Ne689wP1Y5JV4+IbVYQBsws
hXKfjeuDiOeG9mTTPhbCTFDwJKDHXZl/dctDqnIZuzNVroXVur8c/bG2zfWtyU3jxrdJSQ5my/01
5UtHV23RnFParl5x/IUrR9jOIN9+n2XueGhLiEEqJYz3jUWYRHfx3K3CO1tD00VL5unvetdxwyuz
u5WbVt70qX9YqQ6/8z0VzmmgHtbWn9Av9m99PSCKUduvtisMJBy2/uiJzo4wzaAVSElUysxbmrX7
Ow0f124rxQtrggp/Xr3VWD8D+LY7G3rgPqgXh+U9f92uB3WZWT3BuMP87mkS15dX/p49T0MvkJ+L
tdB5IKwF9abwS+OQmQ89wYLEnaahuEbruIuiMDY1vloHq2cunOfZqS4/K4Y7OtZuygjj74F63ZS2
kEkb1XmdbXVGiWTJmb3XtB9XHr9PdCxYSbVY5Lk1sdMgHSgKr3omAlA+qEIlaMmK3bgZbjLbvvaM
PdQik+Wl8f3jSLrBcdUQGVi9HrwNc/7IOT/80QzvMLd9epPbsMXUFYJtsNnCgbrWZbPENUZiaQ7m
WKqTSfpgOJcll7Wduvfb0jWHiYYuPBseh5woqufCN1791hBfTm6sob96y71vA7hmDQUOtQbcSDBq
cyEc9LT2PBlCHbHM3C7eG2vzufR4muaV1z4Mdd2cgtUudkFt6/uB0203Bms0mlX9ufZmmfiMn6eA
cee51rTHn+/7/TahBxrNuBPZGM562t/ZZdvfzXmJyioXdiiCjTe/cMqzpwX7UVjDvWmiZWJ7QouS
quF+vn6vYx446bn15hOLGJVtEySyy/zb8vrh5zNkEYVl/59vqE1DH2N76J223Ce3sDWJI0rlXadv
/33YcFcm3CRG9PMHlNVqUMDlktDVs6JR7dazSfAateABcqF8yGiD5XsDt/+/P/3fL52qI95sbi9a
sMv63rj3So5btVrGfTtYMmR0Ho6ysPU0nGbFLHDVxRZ+/DNFV9JgdWhrkTRMB7eF0z15XT0gTenP
jciJCa9Kiliaec6iLsuaiF7x5m4WhC74i5k/BA2x3l1ViX3RGKGrDPXQapxJPzPtEsh/uI3XVeLS
D9plSbv2XSv0S7HVdmgWXIh6WshkRkS754W3XLhOA0XSmEyFt314o4K32yrv2bTn0JiIsMALgthQ
9+sXGj7HdarvDfsFILV/sB1nu0V6HzMhwqgv2lVQLi//vkLBUx8qJoGhGnlYaK7Fde6b7lEbOPYn
z1Wh1TjZScBTWGLtbrhrynLn+WWAikmp2E+b7ubnw88fG9f/xlddf8rahSOPw22qjBxySsBwFfnv
JlXWSLKdey9H522GV6AKRnrMNOpPJWb/rmtq5m7XeUpXtBQ0MIh4bnnpzCCzXkwyhYpszZ6K1e4j
Y/v3JGrsdblP4Ql2tWdnF6bkOmEhG2Jzcs0XHYam1iA7aCgusOJYLebgzvq9LVOMd69+rKWPnqJm
xA26eChUKMyC66yAi3JM+UggsA7BNrDDBMpkk1so0F2q/sFYvJfZhYD2SFu/KWtrvqjxZftZH3qt
ZOu1RvFkNVctjFYj6tTaLPl53KRN/of5F6xsNNx9I7unpg3U2d+cPU1IrJTQD6fU4YiQpSUTUc3g
msUK+baSJB/OTTcd9X54sdWw3TeD/sc2ur/TaBV360Q8I7xientNn0QUG+AVQEmYTK2lnxoCG58M
2/zIpGywDQ35wZ2sp2EW4pfWWnNMV8wjglozXtqpuXUqL/73b3d0L2O0b5oo092aaXke3+rirlkm
Ko0pEGUo9+XjnEr9mrBagSjxJVbjl3//u1XXRlJcXzOiUcZkya6piqM7MV9K8tdF21zyPv8G7Zr2
P19BQ25JvtSEJmv6HNcDiYicXMHJ8hdtN6jCiqsaJ4ZMq0fdGN0zKTU3veFvU5j7RnUsaRddl/xX
7X47errt0bmhf3Fkfi982m2tIem1UdxPjkX+Xp5flD0ZidmM07PBzxCudm6FWZv6t4A3/yFoXRUg
xLbcb5uEGs8tGfrGFs5TcVrcPqBnXx77ITu61/NBWm7x3yunE01ynl2LJl6iS++MVRfR1pCgFJhv
m2su0eRAuDtDbd8Og2/fihpY5XqgYjQnCpIL9Xla/PxYO8hg225uX+1yue8rpGP2VMtzVtCKvNmE
0hdHuzbQMRT6ocDDkdre/IIev78obsrQ8Lhh5qxMD3mBQLev6x2xTsF5Zsr3qNe5/HxwbHn/D07w
jGlX8FMyqHPzOUK/yxURSfZYVse1cz4lND6/l1/sJ1C2iGgKRcISEOGlyCedSLAsO/Zd8K0N6iTG
X2q28ndUoeXBEbS/eJ36LrvVudsWmSZO5mfHOiUmeZXlpbTLImSqOf+8/4Wp/zVnAm0G81UFznpL
HgrC5bWMf+Blpjgr1MchLMqie/eMfD0YorWJ3qkEEC2tN469ODtzERbCYTPdZTzk4yD31ANzB3qs
fnaOP1/+XJ4/3zM2wrotZCtIiNLlSGkGGe9b0TN3LNMbQnVekyX41Va7Za6HE3o3xAlza7003NP/
vlTNcNWmlA/zPHtRn87l8//3GXDPi1PV3s3PGWyNvnEIRNffLLzsZi4eMqO5OFmrR1mB5cjpAvHU
3lnX4Qt/BtoT+tDDlen0ZqtY9jJEk5eqW1+kpVn3S5B2e1AMN6RivI0azbNfFq1uCeud7JeZnizS
hvP/Pvv508u/Z3PZFcHesCbYYGlVp3/4cdEWCyHIW7MTTV3AQMq22LW2wwhyZSDWqfPDbizypETO
hM6Zjvlk3pNSPYalsngvM2GcsX69zei0D9Zgepeq7b0LtcbbsbHKiyesaQj1VTaIJMffNmcFkB2r
8MVEKz/qza3RwS+Zdq5xQHbN7c/3zFH5p8Ksw37tDotcu/cK8onbachghppqB5uixz/A62awgtSW
zMMib69qz66+pxaClWFiC2lZmynSs4wzOGz/6PjNBysxCRyqh8MIvBAlcXZbpihk3PU2Hef/PuQp
CtofnJx5wr7ozvrnByevNyX3C2oiDG/D08KzKq6ojtjrOdU827x+1K1ex/+ucHbGh3qYhxikxo8Z
BfwTm7gkPvWtKXPttui0P3ql+lArfP2yOrk6TI1TJ9SEqv2ie9UukzY8cCdKLo4eRmVx6LPAPR7O
GBsOGhTXrWf2YzTT1piYV8EuuYldv5O6yONyCLbnoLQeyA0O+v67IBTzxrkeXcVkT6emXlWYXdVF
C+uhxM19whMhLrWbGlctinVodQSxZS8YTmavOZe2qJN/fETRWDytty24K1NH7clic8IOwPV2gyzx
bXdBHtu0Bzlq3i97+jNVdf5c++JuMzpzXxWq2CFq3nbl0HNMGhyFiLqvoKWGbnf44btmX6ZXVUrN
wSR4Q027S2hYYpfPluZ2KvUbn0TXu9IY6pMO7B7+zAqZ13i72ZL3yil9zsE5i415mnd1Z64fZZ2F
fVWeiqFxXiROpWTDs64PxnAmS6S/tH90rcm+gA+QwEzDebY98EIcdPJ+pOpqTgfxxSG4EQgQ3DZd
Xif+9XGjDVoZ6yW6qpbrcUA8NjG6NdyQ0/VHLZaJFrArhWeKuK5dmjT9Qt5vdqN4DEE+VWZj7llR
12QG2g37Vkt4e8wX3s4/WuY4T/Vc7hlDjZOtdNZ6Kx9Rksv0KPye4+7nr9ZJyTkrhPSFY65PP1On
vvmViDeJZLxAbGcoJtrBK+QjHPIUKbPcdnIyZPxzQaR1/fHzAs5bY5/rARnvbMj6BNzZJ/+O3434
Mwwjy2ProS2rqm5KCOUBhTZlecy7yU1vCtHEheE1Bdd/f5SmG1zgPV5JhyngQZcv3dIICy5X+zxq
66Pw6bC21KT2w3WTdQytOVWb/3e6frUBQ4aF6M2YuhZBIRXv/Jiq46R67XbRy+/UAIfbKLQ4LT9v
0w/l9+/SSZul5pBXdvjzVynTYhkd/fSQ2db6gaUmiJdgaCLbXPT3gfiCNct08jfEeOcE9ICT9vVm
pNAJsqif0sZ6nGah9jpy+l2xmdbbOsgbsfrMHlrwXKXbyZyJJFrGeb6xrVmj46y+c6u0fJhcfSW1
Xblh3zfFjV23M3iHVG/F32KtBQciTFtTyK9OpPIkst5Osqbyo+WKvP7sFkBQK7ryMZn9kqdorVXW
vjXfGpdlcTbc7jHolTyUVfZc80TZaRBlp9WDcc4Uv1Zfu2Rnbdvx57Pa97Yjfgj8ANfPNFTlqJO3
NCFDx9l1xaoel0qWUcpbu5/0ET36dYG0rucPu1wFSTKvefmSW9d/HF4uWdsW+rfPgdKyrSdY2V3P
wThn3LO1Pr8GWWocB1R+oJufeapvjw4Z48dysfOo5hEUNnWpY1Vhh3Krgc7BElOH6JaXH47VcvL7
nyPo58NMJhamkPZCCVoCK0nR5+Yu+7wHoZ3rkRUcrPy2G5Alu7W2M392f8+5DxpZssWwrvgoCXbK
8/xz3lNJVG5tmNa9c4c2WIHo1B+8itadNhVuiDa2ZKmR7rtm+5iYZCDO9Gg2yVzOobw+5C2uiJ2H
hslDhvBv5xsnUWKNKf/4OWYBwFwN0ED6u47adAwgiJIpqJxfl4KYK6joumqtWGs8+d9nmYHMDWV7
0nrmcqqktiUth9FHwObZwMt9ycJ8d/LcP+S+9Rcngb5rpejPessaBRZ1W5Ex9AAIr0WSBAN7bVgn
ZueUUx8TUnnHWLVWb60tBgZpf6JX4Irue4GIc9ugplW5SaHwBQc7T1YqBu/0ogB9POJzU57t+Tmb
1c1mja885D49qRURxxDQjS4OGP0e/ZSrPPVAWesJtbZrDJFzELYC4Jz1gF4/St6cBe8QnfI45ro6
NiwWUZFl75DOazgEIpoq61Or1ZKIlWbaK6BhzaCFVlb+3uz6RElk7JulRBA6buS3liLU/C0xSx9t
oiamG4XupBEHvZ4MnIYuixXEemh7E1C12HtBj0mEr0I07XeLtpqRByTK6U0WjjFLnuFtJiKOM4kh
xgBwy9eka9M/LT9t0ulYBYgMCvHIHQpD+ZEqRX5Dx1sYBELACixPs9XeqWuUj4GMNp1Sdi3fjJ0h
WSlTCTVqxUlE2+u+PzLUBvyddH8Dxl0fTtROVRrg7Rrgnx/68sBl++noDDamlhnx8G3ovXkcnXw3
EOt3UxqhSmEUGAJVlPtdYqTjfkwNMKnCK3arvsekViWujoK4sfsZiB9kRRLkW2VqYtwYQ65ucVy+
y5WCugl2ZMnNa2XuG/E08FZc8SGm+70jDyAsrznI+qZ3kYONPTaK7XHMPGYu039hT8jjacPG4pfu
fmmqejciZiZcu3/xUEnowaLdzrkH/5D6kU2CA+YXGripa1/tDgIu/2Lp/Uj7XO0n67PSOJF06Z5t
P+gR+LsDTIgfsXZNSXo9rWDV3qbc5OXsF4ic+qiCqnztIBZCXQW/FCDNfljTL2fIoXTpYa3x2oS5
MpbDZmfn1nF+L2sP05cP+6DwnZiD3ziUJhEmFVB/LdSt1erDvl3NnUmuM78I+Yku2icReNlOJ06l
79tdlg23vW3ax+2ol/5rlTu4SapyDHVpa3vNYG6iCWQfOOWBrft7FfVhXZo+hp49O231ZrnbzWqu
7wBxjSHu64BkTcPOyz15J69pNX4Z+bTGmtd/Slu8EJ3akQDrpDtfM3H+UMHnVVW5y3Xj1Bn5u6RX
dm+tG0wdLz3J3f2+0qbLJMUXnNbTKv5c75WRA9FPNZwAVvGLR2Ya5430sWjm+xa4djOGv1npQQ31
3VFM6+ect38GGtEiLRjg5XzU2eOA6tTMNC1O6+DS+LO12/wcBm+RGAh5oLnVupczCvMpt58ntE7h
YtKFq9p3HYH+sOGBYOt8k0rRXlmoR7sKaN7K5NNat7HnBO9dOhRho+sPld1Q1Tn9JVHIa70MzBNu
f3Gc4jqBSjx05bu+MhL50tqlRdLK1L8Q3PHkqjxkGMqivKy3OGVxMZr0ydFGaIqMg2qdi6u57orF
iOqlU3YJo2F8UM+1z+Z6Cfsyv3GlSA+WuR2p9fz0s84I6YfgKZLZw3Wf8GJXpEfTb7u9WVaP7O91
MpQpw9fKer6A5Ox4eSA8PSfDamLHHFDD3hiq39zeWQglwoY+jCFAshuVHqi7t5RHw7Hfj4OZfS5I
StiDkbgRCjXzYmA/xmy3aXpidFdoBYIq8tJP5L0zPXUtSIdT/Z7M3ov7Rv81zG4eks2UEGvB2QWR
JrQ6i0RdHOzFO5ugOHGfy3ezcIuTqOvPXj8Kq1yiURY9aNn3aKoC2oBaTh41EGUmhTo5jqZgWE7K
NJmbiA0+TDp4+GjtrAwGDLTIZkHNcawVL/ppKi1jb2bVcayLLulhjMJNaUE0oIeBSCKCgjq0O9Fi
hMssHkx5MaFFvrJz4JL4r+enFFopLpHbbEsVo459XBxO0dY294VeYLHkTMbLJU0b4HZ9/mlCQGiM
x+H3lMuUq5Pm9KqjXE3lfdSDI8WtXkSKtNxwrmZ17uVih5Vw8v2ESDOxSNplQFjdOxncGcr+q+NH
xyrq8MqMObeO1vDKdM9Vbx0b3D24JPitWTdvrx5u3e4Phdd8O778qPW8fl9E1lyX5rBci/VUZ+ua
9HLScLGwb0jhvKD1GcE967ji7UiCeQYVADvuAi9JXe2Fg2SNlTHhVhvYYFR/aJtWe5gVBIxf6DpE
G+kORem/54upxV22JI0GM+x1Xex18mMWQ4f9OwcA11tjPwj7ozTqyEx1Rh7uisV1Oe0AYl10O822
aqEzT3KfBXCSUJezUnth1lCdEz8Hk91tq2HR2GYmChPXfJBhZDdk9dsFiCSnGjhls9fIA6xexvxV
YWkQvrlFWe+9K2n2obLSfcAWuQGJQ2FjRtJnCr886w9G9sRfsixsa7fYWZuIOs0Hih3b+wy1Z2QH
t3k562dRmphyJVrJNnD2nZcOBy4Yeom1WOWqv9EdgmAHOnL0oTu0lLvcUDhzcdvSuluXgY6SOQQ2
7u/B2Y789GNE16i566cmkZpodlu7/BmNnsR+/2wVc31kaRRxoaVGlNryjHztQY5BzKhr7ImY3iJ+
czJv1w+ZQSET9n8J+NH1qcgOqpwizZopm1qA7KoVe+rstOdhaLadcJaDVxdBXAok2d3wUfGATB32
TcsrYUaCBSy9Mk95VpI611GCMGcPto9vQnnuDaZUsRtadZ4hFZMF0VXI6x41C+7DbcRoqhXztzRj
uphBdHIVytodz7MjI0jsDxjRYa8UtVLWGOx62XahFZTrsdLhmTJd7rZO3i9msIa63Z4cqdxDFkzA
GvpXU1oTUD3o3FbCspJ0OB6sqg2nPnjtN16IXMmvugefMBAYFloduxpNlGvXl+zbc7QF3UN1Fcps
a3ZD6zeksSZxlmQV76+3JuNsfM+YoHbBpJ8DWTI89/kfPTXuC03X9lYDXy0kg589pKw4Vw9YRzVM
wDhgr1yqmp30m26jXmTkU1C3/oLQYuvQ4OQagkIu4F4ULi15ioduu3LA6nmkdZtxmDkBMZ1zqijX
eLdrceRUTw9dvu2cgtG/ZRXGS9E+o5Y+N1tgRD7TYKhnjDY4daBHQuFbK9YwLYsKmDriwr6ztvik
KbNkqGWkIHwyJuWZVgvZ2GG6FenOm6pdz9ZPNpb+2s46IQ5Bfs5GvN/B5Kl4mXrSBMgz3rvtMpKb
8LK1xvJYP4PQva7LdjF2QzYw96fOwyDwwrls0/ZqcoJik0eu8elj3+ZJ2d/IFWDPG/W9r0D98QxX
hm5gwDNfVNASdmRTlmqaPHrRopZhmXEVNeiTHUxvJNpr1XOWr1ExFNrREb/RD70x0yOYStraOdtX
7Zud2+WDQS4CulMvfSNuUu3bciUYYG6p8xuQhVX5++pObui4bnBqtOUhc1g9XDIJcOyLGBSq8Tly
dBwbycDaFadqanDmN3FdLJ8rla15YJXIIbc+xCQPjzjyZZ0W0YA4OBpw0MYjm4acSUzmiDwwlDK+
6v1jWaY3Wla9l+2dPgzvGjgc5rdtYD3AEFc6JgALy6h1HWsanrf73miGXenlp2wIJmIS8IJUdKuk
hfKhKRYA5rlHtuQ2oPJcB5LMyAQ+rzuY/Ze/mVOCwaG8uXTNiu7TaEVSecgHIW2vJJl1Mu2NHAmZ
7V2q3MK2xRbae5L2qf4ZQMWNfNn7R7or300Y26iADSJqdV3IbPilW9WQDNNy165VcY1wcnj1StYL
1+YCmfxE5BwjuYV5vhXPJofs9bgBMXUeay6lQzdzQQKL/nKbwt5Z6ewepNM8KgIowZDcNaJo8jQ5
j3QbTNE2iurAGbrLzDqmYe9O1sVOc+bmsrjTeTFS/c5pmOtYTqLVMEFwNlIm0tETV+ALBrj1poMg
aYfEAOpi68EeWDqmi1WB00/qzVhTLjRUTK24CdBR07k6kwqwkodhYM+uPQ4EGKNtIFTcElmi+uFt
sN3Y6f2v3Azeqww5iSeDY4oQPhI0w0LnzgdH5W1EirITGTVp0pP1NW7BTbENKcjpyraplaes+gW6
Zl2sfuIazKCgsPQxChh7i6fpxRm6ixPcaSptT4Np/3W654Kp9aCw8nACYmuuU3Cg0V13nen0x7nb
8qirTrmvx17mo2MyTQ38ft5Rku2FVt3rO0PLzmM9UjaFICf/LBr8djyC5thpjVeTbk2snDQ5DVUo
026AUiTXw9AWjsO658TFGlUGlDDVR2elJieV8Fgdtx4TxqYRhlMhvAo2VF7ic8lS1MjmrMKuHTG7
wmpuiPvyzkIAZvvUd+vOX/rPrNCZCKQdF8oPr99CynwI9D+ttU3HzMyG2HAX0iJoOOB8W86OlX3B
p4Ru2phnYf/uXRL6s+vfZ67ZyHtGpIOdWqQjbtEmCP/Te8lDMqiuSiLrvvJHFAkISuBepvc0U+Jm
Hpw2GRYBQ6RzCSDgAN2T0dR37vtS8h/Sa4Qu+n3N1yBxzmoozV1qWSYhOFnUpNrfCQYlCjqsUUKX
6jTNxS99gc9SjJ3RNmx3RWF/5+1i7PQRsLkT4lAMFqHRQfVnkcwvfrvyZE3naFirF/QMtPH27pfm
eB/5bLw6BPRy17XO9T5Pal1qsV8vANLznqofXHP8+xxF2UFcoWdh8py3l6CK9ZGhNy8pTzSxf3pZ
Xu2teUVSMpvcrvXjKrHeBrUWsyHy1O/6cz9016rF5bfhMGnOmcjiAHUzc987QtIukqAZ0cCLr5ca
s/8CPc8TsGFcb+dhp1u6tqPWDiCmbY658WukdCg0txyPl0Vh69hxIG/aB8WTXRh0C0++6weVOijr
dTkk6Md4y0pKF3KcPpiqufTa9jDNVYXcxXCQHsIhtMDajjv9QTCuhy5Rv6w0HheTh6alVQdnmOeD
hablOlGFWe6emcl4WAFteJQDQH+4sQtN2AUrwNO2vIHGg+uYx552grDpGUnnet2ZvTvvAPWKOWOO
NSq1q2cJLGQM5OCTIYSsBP4BgN20nsa1hZU7VLn/ioJQ81wdTPl2uDL6FbJJBpzhtAWKv0Laapca
F2VZMeGaflxLCx1F6urcFvoaiyDlNKiMhNhm2rquckmlcfw2GJkRUX8049wltlJZ3Mht13vcd7NI
z3rVftZG44W0zeihkSKwtRB46Rpw7HEWxl3jU9PZSfJEWTGjlrtNn/W9TvL+QSu9R91sNzTH295q
jevIxgFq6x23tPi2jE4lg+hexvpxAyfegcLl4VpR5OeUr5TB3FppIWK0li+O7sRTtQaP6BpYeGZ5
XG20nEXTpCAcmFZVow+MNswUPm6vB9da93OiSout2BLTrq6av7JbLICZxUPi+dGSQVPS2hJ1SrO4
Pi3Gp4oZDJOWF5WIvNGc4mmqn+Vw6GDFH7cyfaVT1I5SgRpw9GKnSEHz3ElGhjU2SV57FBqwAca2
UV6MTX+BC532phpQbWX2fiknM5YDRPOEtxYekQEQY3teNwwVLtIud0sWKK6oGrP93Cxr3Gmju3cD
/xNCuljNgzSowBNacB+UfKJtq8SZUZzRd8LtyDZ2t5HJWB2WminWxHK+OtqTavs2qWzzXlPtG8k4
PEcXs4ibRn5UqXhBdUcez1Ye2jQlavR2QlseUl7Kb4ZlIkRclk9cdmU53pQmfboY6V7qwP8bzEEU
UBATVpQkhkNjxDVnh22Z57WqhvPEGUVjNA7rvA3CNvA+tGEgJSF70iisPJsC3HXMzYdsAgy2jfWi
+au9o097Bvwaj1yhPZZ3rzywqnrJXCdlRnl3y3MxccT/UHRe220qURh+ItaiDnAroWrJvSU3LMdx
GBjKDB2ePp8uT05iq8Cw91/dP15k/xqmDqW0LfHH1/OFrqLh4OKjG1u5K8IhRdXIA0abJ1penle3
33Sm646uJ9hJlh56TAbPRH1ggkoZ8CfPBxhsRhiJxhuZGmdvF0Qlz07Q4tikRz2r8M5G4rmW+tC0
w+cCYjZkU7Ezgk6ewN0hfp4JYkn1ccE3glXaOUib6ocg7LqXn3C12xeIlbdYtynJRdGahJZzdMMe
FjG/HxB23RkneOsoK993jN9JFV3iri+AynNz7lgcgyrOE2S4d0UbqNMAb3Qz5hAL7rti50xDemAV
ShArkKo1haBOJHEdyOJEQQ1Z3KxFCLkZ7VTuuuTsgJx7nfdvHYJoG2UIYjSDfqHMTPZb9rjk9by3
fP4rjPuITcfdl77odnYQqsMcPk2ZL8GFLXXOeeByOlh7hSdlH8hfCp25FVMTG6P9STOvPHZD9NRQ
SOgHLHI6Hsy+L6YPu9QsRH391yE9byvSFXNuII9Mh+xdWIuG0DoSrpodJCGyhGiMdGVE8Bejek5z
cq6KvuV53/fiMhH1Nkc84Is+rOAXHaRIqj2tqYWwHKhuDZEiaURsTQlIv5TRPWzE3l64770IsWvo
lupSVtW+ULGHOo2siKbD+cFq/9VlDPeII/p6bE51NBx9k2IkXupkaoJhiyQFvLLQy8HEYOGDlWkw
6SmR0xA/NprIB7wUHOXB0V+AyEQZ1cAMC1UVMnixbHdXpMp7Ymygm8oa9mMbfDRVuCILi95KF1Ut
VQpsEkC88zCMZ6oJPseqeqOqiFGIwK9WRBQWNXO2szteThNQlOnn4480Q4bXenrA1BHclZgKEqPN
kkQBaswI/m5vt1jOVlkMJ80lv/H74Gst0u4O3/3RhNbCcO08IqMCLlXLeqwG8WN77nMc8w2pCUYI
w0hudXel3sQM0Q9lOH0LZPhIOb07Mw5oYflq2jD3DitOsU1fWtNOeNFhWdVj6gfPfUhqVGnPzY53
hQCNJluGSJZk2nDQT2jYWNmyssIKpVmOL1yub2VLyNWYxeDFck1au+oxorrs/+KmdYoFUsrlcdB9
ejev6YOK3b0TdgJUoHbvZCOe1mHaok2YDuwJ+T4mbcy45Bp440I4CjpXtBsfTFDjYxwiG9AcrspB
CJ/HNFX3KZZ1Tpb3afRutdRIBQbPTppsCnY6dY72hJY+tvrHrPhWJSuZGI+FliepxoLGk+GqA3B8
UzQ7LJHuYWiX5kSINDo1wbHTtFyoxg6jl7UXe0U4yKYY6zNQtfvIdBLBUI7PPmAu9s51+siFe1nj
iOm2TvXdWF0bmgwvhV8dtJ2GpzyVSPgJCUK6lRSM7zwZvXcuJYnPOXufiFHR5KkmtdTqNLX2uCv4
GdNPVsLxZUrGx1AzpKp4ktAOg70xT0oTEp639oOJuDmDkbzlMn7qbPOCEZptqeUc6dR9BKsLDpQt
d7UVvyxt594jjTmFoKZ5b/9jhLguGsosyh0/cdlsN/6SOTg92v5MZCNGkIkoHBcOLQ6d7RAp5zjL
ACjHkeI1itK3rMaYvfbzpwJh3nPRw9D3dmLZzXFppqe0d8xW8yQeWsvaDliJm+xk5/Qp4DZ8qgMw
k1DZ66mWCGO7IvzVMGJ6o/U0L/LsMxDsq8ZJD1nBve13K8ITyn3YXhMkm2aLJeofYwFlpEH82qKY
Zz2K3yMqG/hZQ+JZ5jN1a0DB3tsrD13EsprT0IUqmZHAgvzOW0FcRWkRLhfUjNq9iqy9hSS+zbBh
+c3zoqVAyqBDBjcrYUnP77D5bP1EDEUEiM2UuFTkYjbEaoPNrUDFQzgD+yESRii3lc34JxKjxZwA
HOpp88Hl/Lsbf8EI+F/r8Oi1foVyJnDvtPtFh+Oyx8QE9xQGF8DENmFU+A6FZzawNX9HdA5oUVgQ
6sx+iRx9RAjDAhUKtbF5QtKqtI+H4JM4s03fVuY0q+avVv5LDYJ3ZwXRvg/LJ79rusduuPrIuUgF
tp6qFsDwe1ra5VLOBMFtdDW3W5mSy5cT1gJDJx/JNCIJZcyaM1FSE52NVY5qTfgBPyp/niFO4XEg
qedi7G+TETwCiYRi7r5E13iP1sRetiqXf1qyMwX7gWwzGWpnR3von8WoQ5ETKQrcS2KQzLdVy0ZP
EazaZ+34gMeSy47heYXfzpbuAzHBo6g6uQkCZCaG9fHsZ8it6jVCCj5iBswn64R/9KNZ7gfdpI8V
hVZbocOv1C0RWOe/m1Q8YdrhAJrxDrFxL1uPHOxtWK+vUKnZOY+rw2LlJMYELprRP7kI1KGsBy5j
WIZ9HBDnijji1aivmznqpqL39OHGOmV9+Y3T/VT2t4moGojMwBwkcqIFK8rtxKS9S2nCSzf23okw
hk3ajRroo5N7TGv3hWhwvEW1u6WqYcvFHBzKvn9Et5REutnzKp29F5EjyMy+X5z5J0PuQY5gbt9t
+IDAiwpBClCnjkXaDwjSY/x52LHxjt+FxLvshNbgKv4vLXqzjXWjQGarA6NBtvV8y0kWNzwM+djs
fW3QYqhmfJmppLLKbF92YMPoLf80ObRI3OvliIusg6KRz75XrScnxyCeZzwLFx5w29HLH4iVSPwc
+nu0XmxlF6+d9WUhPd6oGr/NFJIgOYde4q4lu1AzpVt7GIiFa/gF1WLzfCyHe7UuEBvQudvatuUp
cAceQ7M5cyriREjyYpyJhahe2vxljSBcXEKlk7WHZYzjOxpcLHKeyJR0bOsZKEvuPXt48xTTPW6p
q9+V1oP4C2gq9/XIw11NRwgTuJ6akCHoOwk3YbqYO8GLm0+rePZWl4vovo2uRT4AlZ08IoRjQIqD
73IVIiikfRTjHNFrG4aDH1INtulNRhFWLG5lzsO0cs6yE5/EFMEyV+MuXPyRTZ0pGTtYpqJrYMHU
2UWUJUFx80TXE4hY+GXZS3POUvtuaMOXWC1N4uv+Ky2dM8qzdRdZbb8bi1c3KgK0QtRgWnG4VYxJ
r+2SX9eium9XPCzdVPH1IpOhM8E6VwMqeC7wf0QkdXeOKd+qSAYHMjF+uwg0EstZ8blX6z4dbT5R
8xW6kHNN4SOrtaMRKAeuW071J7OdYo8nJqbQ1uVGfLse+hNQvAdNlcE2FOs56IC+vQVSzy/eIcZY
gdZxuoCx3w+WeAehKfcQ6Mztzls4/WgUpaKszpFsyT5lqz8MdnafZceAUqhN6dhJCb2zwRmGuKG0
EIj5C3mzlBvkCMVWdiIWDN6Ct5eLG6HlkcMJ0y4bSby2uyDs36EV873S7PpLmwhCd2TZgQH1/YFT
5IX4s0hkx96f39ipkqWknyV1fU6swPnXq/ACi3bvtctb4Jb2wWkgTbAIcsUTElr76bBLuQu3Mbps
H9OFL2mmaHv2/8D37GMHcDyaDLTD14RRzfYLqRVfYlzuyya8LDiiNwLCTkecOnnw6hXBORyyLwc5
EdUQnIaW7gmKLh9ipQ99weRij2DECIReRVEi4zTgJnZjSKvjmWCJQu/ine/cDX6jD8YdLp7vfeSl
c40VR/Ny0UY/rsO4nNqWsLC12KWrJH55KR7JPM12pVvey4Gow5LYKdIoLwGZxiB2EPSWhS53QTTq
uPJ3h77ZEK2CpJ4dHybomq/j4zD79YGMD3S6JFitAS1EYp67HRMg731F2JvP4MVx80ywBeRp/YRS
/6kvnN/Fe2Hzt+1sfQrz8E2JeTnM2hzJb6jO9kqES4yuOgnt4qzJRB11fFD4urDI4sZ1s+hr7V1N
b5ujAPPIN3OjFzdcn5a4+EehQ0hK5HjNpb2L8dULBK3Sih7dIlyTIoKuTYXEXK2Ayy27TOr2/eZb
NkThbMAcuAOM/6r80tvknU+mglo+Bme+9Ph6Bi/I0J27SC14gI85eFtDhHi0qhNhAQlnILfnXJwa
4ithYvpdaLFY+lV3pILsHwIRP2HMtraIVcetsd8NjmTptXdWjcUTMRzDU5G9kxMFotwNiBLH746a
jQj1P3T2AA+sbAF8UotdIRXADWEWitzQoZHEcFXJbWzFA/sm3XHdtO+eOz/ErvNQ96676Zxs2WiD
VTa+iXlGVE3ATm/fYuZt2KvhjS0tjiQTQIotW1f+pUEKwzDWYPA5rgXNJmp38S/pR9lhdVDANWRN
yeFp8lM0KQNRPsvZBXXsEXyl0XrodP9ZlMCz+aA+g6r9Z2ePYTSxD/Qq27p6T3NEUvpol2Ilnrpu
fFOz8xEQZ7+Z2pL1Lb8ziCWsPP2MwuynDkyw59Y74/GkHgRBYhu/NWleHiWoC7FhN6I+jcHbUM26
DzalK3WOdxgYszLWRzPzOLRT4G+Ejvjzc1TvDilA2YqLlo/Giwq5MzEhYnl4N/JQRq/r3HZtFaJz
aT+W9VvmxIv7t4Eh0j1MKYoPHsNk4wv8EWSYfq1ssWxi6cW04d+WbJbEt+e7KRBUcsniu47sH4Cr
30VcnmCL5Y7K2oOr52u6zxv/X5OhPId+h05Nn3n2alS92gAzIgFq64PfBNcKv2kfuGcO5I0Sotuy
n0MQY/yyMiiS2GVPDnfFQsc6bJt/W55Xhcu2B9r32+zQTb9oz0SjuWaHCMH9Nlt62sLGObl9BZ5x
3zJ3fBuK7suvsm90SPuxaB+yRsY3MfJRxGAG2vuX9hk4YOadojl9uV2lhRGP4/KPgAZkYn18XZmF
F/JmzcweaMb+Y7ZwrhM0RlSyy1OPQ7KcuVcCBTBvyh0O3ydBWnhCKBD1vLF5Dwv5iHcAGQ224xqp
z5vfDsQwgz6HopiBZXG914xYyGSWbYxrBRIpfzUR4krYioEDJNp0rguaIEAP1tLd1WOFQRhseDOp
sU4sFDSA4IjxHLq4HBKAGd2fx3wSu5nyzpMrfwBT3lch/nY1f9cFTsOku02RZ8KjEJewXIaw+EFY
+7t2gXJmYmLrQf1debJtbRk/NHkod8LgS81HgXGq32SjlA/88IdoEiRBp+V2ol7a9RzeQZYnebmz
bgbOEdDE1Msm8LsfU8jzOuQ14oynPGQHIAHzd5qKN//Jj+1biuWfEJ/pYc0J7PH9+FSUc5eInJDa
SmLmN6PEXC9c97bibJj9gEGc9N8KibzXliAJ068u5OXG+mNEsJl0BdKElEwBOFzEhB1hwt3CWTla
13YhDnZdyfCt3XtyCAj5zYOPoYdQj6lSY60cjgP2Ky66huK+IT+WjyLAeJ7qCZKLxFwy5SftBJAF
DF/eDIieexzGFfGRSdowzQ7jIVyaY+ktzgbiRkt1GskjrnXGe6pngkLigfjkOEsm9NGzrf4aw0Ls
msbi+A32ofuMkCC4c+RwH072lf9h4O+6FglKZkED2w8pQf+6qBYG6bFMVoLye9ERKCD4hqtPEnSA
xro/TtT6dDSPgAWoA8xADVLAejVx+xzol7iPYAePuV0kVc/zuVrKYMPg7ROTLn50ar84VvnVcFjD
jzkvEzapjSdIu06b5sto/zOuj7ol5iwfpiopgvk3SSeE/vRoQ5YUzQ0BUdelumF/ioYIZ63au2AN
yZOAR8rtzzCcjl287MsMUQyb59HJdPHkF+NXUWMv9lL5k67FS1N4Pqyrd2oruwcPH5FxIcXe2NXB
ndLm0Qq+Q6f8jnrvOnpWYlfMSY5C+Ou46wFdaHientm3r5NWNGjUi0wqKyUpN6uoW2ALcEKeFIZk
wL2GkwvH4Vy5tj7iFct3aN/fnIl0h84TJ28cblj0eQGUqT1zGQbj38foexVu713oOnsNZ7Zm9Z2D
g4pjOj2b+AKmGTc6Pyq3emg9XnzVdRGLcPfFBYifotwT1vYdBO0CVsby2rvq1GiwdkPsrQKGjcX4
1zQ8jRQLGAwdxr/xHC7OFXAc/nXJIUHbBvtQvG56HzdwtpavpVvskRe9VSN7hxpH/NLUUu2qPt5K
TM+QOmF28tz8Y7FP+Y1db6Ud0FiNTkbnGfSNVdqbwrC9Rh2KVgt5JOFy2cZx5qvP8Y8abf7KZXZx
QEiUF22tDpGPYSUkAD5Pt8ItQ8rRmzsjz5U/ZQc94HJZPH37pms7IS/6bunI+nZc6oSLGlNvMIiN
9mZ7izfqPogQ5oIa6LOartXSfNjCss9IbO8J3SH+LdAvoiua02SjUgWLwmy0vMsQ4hQB6rQbcr9N
UjutEC2Q5FnMCt0Yumo0qhTaBvExD5qTbPI0wbCbJs2Q/8ptVMxeRnGauwRPSw8tkzb6XBrzuOob
qM7P3fQBQcoRI3+oEfDlyroLVInSyrwP5kvUwcOAs28/dMSC51F39olpQB+WX/y1J0rKc73dElYP
IEwWM4qNVg24I9Howo8DAQIsYdADa7eTkz9vV5JN4Ey/UQgcoqjVBxZj1IYVTqZajHu/a7mR8Wji
v5Cb2F0LTl7rDUscJ1omp62DO3IXxn/KnhQJRJR3nsGTGaQZEHbtHKqs3FZVes/2SGdcWM0css2m
dG8GlSY9kDtGWyKnvRPPv9yiwZV1lv1gkoXrEuMd5X+eI6l96b9KZ/yx61ruOfRYL5fltWjpu/Aq
ilVUwjfEY943T07qn9fWvrY982fcqAOO9p453eNFYc2xV0Ctm5Z21hAaoyBpwvFoA8U7wVHc3eYM
USQ607hWFTG5lvilABAApWyk7sUd1QpkBdvxgybECAWFebKCWR489RLOI9sPUOoOfcSjq0cSRYT5
3a7980R4IfzdjPJwXXbjYvN+vauIWPC9odAISMAHnP7qzRH93A15Qa19HKu8eRtIud/l47peeZJ+
TNEw7kcx5VhpyrtgwqxBGRQCPnloVEQ6i8uUwuMFiZPvH9apGbYRZVXM5eqhbBDYpSXHDyLBWeNW
iQJ/OS+Ol20z/bZYlULqFV/yEJXkHO1pEXIuSyR/WS2KVt/m7WCJawBnmLq5taKqeudYfQm71tss
fJVzQDnjqg+SlQT2jXGRf6ZI9VvjAmAz380pitBw9u69Ltv1YY5sIfT6pFgrdIMMQGkVocNPuUQA
WVsTkskd/yLXjP017j1mF35DuQzvdgSvRsqlSvwMrqd7VCG5baGE0wS823dtenNicPeQOXie8yzd
BpKcnXUx4TnK8JQ10WW+hWOOAdzlJMVzVPdEPJaGqThtXoNp0AjPSf5umeXn2Is2ozOdYvGNvwg7
O+lMSZjH74DiN7/ohCKtxT1ifHmcxwjAoeye3ByjRxSvf5ybRNmYNuZ66iiSyIkzg/UnkcWXlyZz
Hs07R3nJ1JU7nG5PoL3Nwxw6THfgSA4PqBRsgRNZ2Id84cYr8jeHYCgz3UULqm23b7GgMkrWvjin
w5/OiqfL4kQaOvgfow/EvVeTHaXFKdJ8MIvGKDS46r2V7qWMLCDfm0PObs+LfCW0LrtHP819g493
lpgSELejeTK1QygF/9l3RP5nIzdoZkb3OjYRQXB0BzU4X9gci43dKvdEhNM+q/GSEutwzxEbn3QU
5iApJT4ZZqaNUAC5Y94M6GcUa0sUvnaVpOaMmhekI1dXrPAAVrYjEbsg0aAjvIMjrEuHf52O5l1a
iLfIQlNRIpvlly9cewFpOIQpWQdBPWpKdmHsO0yS5X2O4C1hCqgQcrAAB439HSFx6mfra7RRVUZT
axKsjgy3zhfZUWYjGvcqakzRur6ZKeDHZWkxAaf6BK/QqYCZvLhxSOW7KOl4TT1uDL2AA83AGQjh
eB6tl8yIYquDJgQ3uRvrDplts6Kkz8wfqyIlJ5rmb/JI/4JJI4ry/G3Up/Z2JSDzvJD/Ea/2o8YG
n9vNp+MYjvR1b/zwr7IQrCLdakgpnEDDUQC4TdUxXJ2HauCsTI27QRWzjvnfck6JJh7TP5EX8we4
tv2hHzcA0FfOpuoBAjjptU9wk6rv0TWwT0BHZhHOupUPrWuZbyzExPs0HbZ6dQU+0TrdTjM5WLaT
vYhFukfv5sdpo87CTgqkQyMJUh1iQjeGyCVH2dkW+z7Eb8pGTo5bh30WbHXdrQYBfb7zJiGOYddf
01QFu9xmJlamfxaWYaRYOIMn/5HgIbrD5E8UFR863gfzRG7FJgyJgVJ/W7t5KWRfAhWUP8XUzRsr
te9FUODXD85cnoe4cR+HpvvqgTiW+reCiZpnteub/n4cx9dbLD5+gguzw2OdTZ8Kbegw2GCB4iEa
3dPi3iZWE14zWgomk7/czDhNybJslTjkmlEg8NTbqB4+hYdhp7KqX/PsgGaE0bdrmQQl3W7Js3OG
+sYy5V4qk1T2ip4F15zTWhfp9vOWooEXZ/xjJm6xXB5gYz9VZz0pFIIuKLTfvJG6f0IUyRxJJcnS
eGeo6GSiRpmSnCDclFV97h1EQCzSVrWyYZHKJ13SRMuKGkyAWJZj+hmsysIUGD/4kX0O7PivM9vo
9dcP60Z9LK2/noI+vAcOP6QDIIFjmAHCEjACydOhtwZ+XUwilm2q8oh1j7FgqMxx9NYfx+znAVYC
So7dDfrLnetTFWbmsGS6ZIPGpOgUzG0BTaK3ZWHq1i6pnbI9RuGOcjuagqTjJLPy/8Re9xQuHTGs
8IPcWEY/Z+Rf+eSdNCB3XOJMSl6DvhBRF4iWn3DZ7NdZDkcmsiXpu23UDjcV0SlUTXkiHD/brHM3
Jrbfh9tqxY+zuucojHbiFrgc+WS5FOPFSoOrN7gzuacvnhriS+PHL2Zg3qKK5YVao4s7Mv4qh69+
dGrCSVv319wgPM7Sfp/NWQdYnxnkJjNNS3p5Km1QqzAm35DanMSvFH06TpzEfrAJCpTOulnvw1Kf
w9p6S31z7aMR2Qt2HmDHTT001Ib4Hee5AWJpBV+V58ZPSirWJZHtnMy67b0/QzZeMrud7gZ7JgEq
BlX7joGqEoJIM0px9oEvLuTNd3utEdjaM5yQs8jPOnBxGKwuvqbF7HW6/gxED0N+9fQz9TXCjq58
rWDSedRVw94N6PNqpbMPvdxwxblLkmpwkRi74g3OnuMJi6dP8Ryccx+YHyCFrxY4/xqG+Q7i8Bsp
0T9lSNOsmvgQdD91M7x3YlG7pWufyerBGKw11UcYYM2VtKlHziZWnYBdfJiOg2nv8p6hWWfjFnPY
a92h8KHgoZDTXbkSrbPA0uBugAeBJSXBMkWw71zkiCegDIKfbhWoTKpiQfEnoNUQ2whip5hv7VeK
KiQxcNm6b+lZOUQWanPIUgDa7ptx0k6mGwEdtgRKqPIXwCZhifyBnCSILBNMRi/y0AzdJU1dtRl/
p5JzEpe2vkblXGzKEFeh3dhyX5G14wpeXu98DpIhFUvwJo5iihbssztifcw45AWmmBOCkXsy1wh9
zEqq8pgF4qmW91ZuLtZqrH2kEY5FxZS4iA/wwURbrf0PkRI1xC/37Dfcf+NB1HuAGhg+cgGgzv/k
I25GP8rzjRMgoJ7QBtWqu5SD2+yn0j/3Nd1x1LSQYGTDJW08q7Vp7YHzKF3K0xzO+Xod1suUdecB
cvBKS+MmYzLd2jn5rbSjsnMueINxwDRNdh2YD9htPrp5nBLVFQSFYxMnAjCHflyLk1ncQyHBqRv2
+m1m+UvSJd6YMU5a2e8AUc5UwfNh4UgUL3HsEIpjF4EmXMvy4GuuECq6sCeBAXKzHKbePZStxIFV
qQWwgodenuL5HJ1jBci9J10MKyGKeIscBzN1z7pdThGl9KdFdQe5kIWDvyd2JiRts7haMv6I2ddI
Qaa8TfT+awMrvyqkmMLCs5W3E/4FtDk3mWPYkX5TrEA+ctEfLNh70edvY4xXGzyFloWZc9W4Jxfu
Fv8T/7zIOeaGKpBw6YjIUAcMcYtBrEw5ZbkLxnXG2BaE4yF3X+Rc66NfOG9l5IIECeKg5lpcc4q2
yIITHi17ZaIEasp+9LituQHygXhDp0MB3RanzgHgHG1oc7BKhKN8Qsiy8NEpBBDr2G59VdxSs8av
NFiO9LB9FAb7OuAw01qaXpohxnvmY50r3EPaVkwaIWhNrFANzMT/oGGqXovaA41yegZl9xh3ZXcY
Mb2TyvzpldN47YLvamJcxpddIMANS/dphtJENRu+1MYzRz6MXZn7+7LhXkCsOe9bJyMHjO+fTezZ
dtAUVWt9WNL5qyiXkO3jl5Nx0Qbr9BvhxXWRmmjVtXukMunNz2AJsAb9HdwUvABTWNOCGPQxoWN1
RHLQqGFDC3o4lyiJEFPs4SveOn/5HdKgg26qf+5KB4bYlcEmymxEelV5SGmT3soRVKOe/GyT5sVH
weuhTosAC+IjnkeQTASqfAiS1gdhyLuFYaWVI7wY91KjutjJdfLhxm6Ebr0icGbU6+TjMDUPVWxd
A9fcpP6giA1qhTILd7zVW7SncxFz2+605//0bOdoRgmzl2HEaUN8ehJLIJvUTA8iHeJt2lfQ5TRL
wggRLu8Um9kpIjYBlIlaBOxkKCw7vR5V/tXMXcqZyDEW8ZdtVBXIkrIXUrQgcX0IUDsMf+gxDo8M
a5uy4MwRUYzQLY7OrE0bJzPHCcXRga+XsPQZ8g15000oVG7cYi2OGGJDAOn2uZjhAyRdlJtcIU4J
KeLw/fleYJ1Hw4SJqUrnvcnKF87L9VB0M86K4VakKd2bAOksJkS6bcVWkKq6SKRDsLexR6YAxEgw
OB6/XpM9G6SQB3IdHkydaej7Yd3ZbqFubmviz3tUb5g6qjb2NzEZC6gyywYfpsu7jXYEFH0alb7N
RRSiV5ZIx7z6ODkL8rnWqxJ6rM+qsR6GWbAzVaU5ktW9cYCNEk2U/UYf81vorSsQnTkOeS8a2KYO
WXv6UULz1xjfWkGkSJ4lNkmcWrSAP6E+w9IcVCbEAZEv3F0QX7vMO+aWeOlj4wLH8+wNRtS0qQfr
G0n1HAv3GcgbQ09BfICXNxw86CIRmzZF+igZAPGkm+4p1Ry5unHHjcxKc5mj5cW6mb+GeXSZqwdA
a8s+LAO5sRbKGQxZJ0sgVWsrZx+JLk2cjL/N8qdvySDUv7F7X9cqSjp7PQwxFapMcU+6sEiQqTE4
eQWkvwGSSx8WO29eWaSjipXcqJk8NTRB/pI2Z1BBEDsy2BOxVDRj1b+FTTNKKRZCjNpz4MWC5UFT
fD3nJHOvw709Br8gtZ4xeBfbJjYSbxefiVv+LqKmP7UYYHKV/R0XzM88MPelw9FVyeg0LpQgFx0y
7YaIvW1aUG+8/lM16GwA8r8x1gkOHy6zTv/YhrCooSDCxRbPHk0HWz2OV5miI5ZkN1IcmtghGteG
js0dnZ9oVRSiLPOatqxmoZY8B2woDRGQClC8pm5/gnF9cAhsRljaQAFj9oILKR7qKSTbWS4kXSwp
axnUTR84KXNb8QeFaHZBmyQNwfRlJyDksOuTuHQYihyjuPjtYOjdab9Yb5D1kVEz3nSirUnnst6z
bKGiGdb2BAaa6Jur3EZmsJlCIqHt6YfQULmL0LpMuXc/i/zqFTggCRzd+KwmjKVFhKXBjdGJejud
BWy9cxFv22C5Vh0Rw5yUf8lTf/fFSo/wiMfPaddLrQlJloGP0iD0Py0kI7tQqn9RiESIcDdDLe8Z
dKAjldQhE8LLTpnQLbwdF5AHTJkJgFVfg5pRVDjl6aNHclyr8HdD+FN3EVSXJggIfo68c6wIGbRv
vMVIYwPHb1iAhXNWdOWov/rST2zsTTjEd1pVL5mLv6SckP+G+Y/bd/uFUHpQ7XNXFyg3Woo9VK1+
VT4ERO/dc0pOO+TEr2s/fbu5sxcRMmbfI6xgDdJ73Yzesau4bmTUf7Y28WmaWoxbIoHisEYoY0gC
iTAoQyziPdSBRSYZig1rSbf0zL6k80TMrwPOELUdwZfDgzMCh7Y1iX2B6v94hgwkX7/0+D82a+Ug
L2aNI5QB0ZT1GKPA3bYtmchFWZ99QioqTnRG9gaZMs9bL/vHeY/avR3qRwJPk8GrXjHPbCvXms/h
2JC9J2/xVcrZEIONaY6XNBoiSMeoByKRxCnGAQm+eDXrDAW5LsJnHWF9qIcnfwLSiBVQijPR5Fcq
xbJdwAE5pPNR2Oq31rGKnA+NFJwWXVIM8eERRxVLbo6qreD8cHLGi7gvK3QDRhB/+zAIjOpxWaQf
gFTEqhLft5BSUSLmUiO2FBRsm6IFkQA2ePMpA/nP13nsyA5kR/RXBO0JkcxMGkGYRbG86WrvNkRb
eu/59TrsESRICwGDwXszbepVkcnMuBEnRNCD4e0IoWq0aOJ3Q0qu4YPwTRasyU2laV/4cW9UOH8N
FYdQPKvmOsEVTO2fhQm7POWu/Ys3i8eRzLuNI58bgi/rMFefReJjnVb61q8JmzQsZGavX7LEf0jG
6lPZJVG1ZsUA8alWNyCS8Y2X3D6Ep699Anu0NSJ325VHWZBHZSDlhRM8iSirbuwJ94Te+9c+1/DU
pPHJiMH7pc5tNJe4XpzwLuYfiw467fLFDMU5EyqliHgICWsxdOyr0InXfRE8BlNBQ698QUIvaGbs
ihn1wOHxWIjZi0rCepAEnrJpaHeDS1NA3aOOSVTjtfKT95FckCdjdKuesKNtL8jUMCLrDCLCk3gm
bmRL2Id2ZMWc+kpGKUFIY3NAerTLq++xLRs25Iw2rMtY8Dwe/Oi9HVvGm/1B46jZNfLN6X9bVEOG
f1Qmsljb0VR6col6hQL2T18a18TQPuFyr0KXmB949/eB5OS8QC/aGeK2UvugG0480GQ/VOvGnOAe
hiXJywkXYVvQPsKhD0tlNJ9mjpft3Hg26hH9ekdT1D/kCh4V3oVuSr5K21y+mdUpdPwE1IV7STpz
QhAWXl/5740goMtB5LcLqAvSHHFbKXIahYHpyG4WRkoFVbUECzFnD3ZmtQcFY2wVvPqKr6A2EXe2
Uzz6ERE8ar63DDeviqmCAJthlRBxbDN+Bh/BWfDagHFbS1+uQ3wa6ICwXkQBESjY2/w/K4JyCgMA
6kInf5AGe6YuBDa+p6S6pbAZiTIwrllSEuQaEurgw0smstOgk6ht6gozUXWTZ2z0wCBty74F6o/v
popcHXFkOjdF+KmhrWVEZHECnxLzsZQZgDqMRn1J8IHJ5CoI/LdsorANO/c5KMOrzwv1MXRo9YjZ
m/KamOd/SKx0jY/SAynXrzN6SXBSx3fWQoBQmGMTIC+pZFHpKItku2Fc4TW8gDpn0BS0nzlPgXYu
KZbUL81Q/8wc4GNrWKqBK5cPxfpxp/jbjUlEEZeHn+QiIyv/sxDNzeTqW6yXxx6sq5v1r3M8RlCI
ec4ZW9NyqLFuCSq3k02zOYXToAZqCCnjba2Xl6LMeevrGr03u8cbABymYqsa+ruE63AzxsMtcZ7b
KmSFrGtDo4BBkaCnN4EIqa1jZkbPYprDdYngTT06Fd1t2EoOAIwArZ0mlxBaH72yG7rmKaolj7VH
v3Oe4nLUN6U++RvyFJQ1Occ+0g9yfjam7pC6TshBhT2JbqLAzqvJQFcJUxhCFg5FEPu3bGHuVDSi
6NocSqbh0ADYG6saqL59Mg3zGhEAiKYFvS/qx2xqL6WWf6Ie35ntKXPTJ7+qj37qModH6oHkhpf4
ZaCmPNLEvq3GbVsxumjN7VzT/MDLwKB5qTPrl+ZBdpjk/6No+JjL/uJ22F1auUnF/JjDv5AT5jHd
gPCg1CY3E3Sg8MvVxhcfyLxuaPwyxUENz7eZ34+sbVNyR/DjgHo5ZMW6LJYZDY3NTRhdtK7liOHj
imGqpU3buJmPXaqeeMefYjTfUaOhtoSv5oksfrYwdUBpYf2wy7eRksw1j19oVbOEl9uOLy2qB4RQ
zq/xjKmSPGTlNONaI7I4uAeradY4d9dZAP4t5zbVR9zbMzEVBXSVEfvy4vSa0GrnXirf9oIZyV8G
SJwOmbfYcV6t0X733YBdazT85Gn+aXTOuI6D6KpXbyPsA8pDvKxx9kmTCU+ZWKJ79Wr3VOBWUOQk
LTlGLk+gX9ZMG17cvl7XZsTgYz9Y83byhyc/K26jeNz3BG2sVhX4v8pXUo64X8UreKlLoQdfJDiX
dVftGEOyo2U6gC2pXjMIFcX4Xs7cj3pz0Zn8cJ3xFUPITMUOPpbjFCM7BQOMaOSME2BisTK0d7cC
AjuYUB66oiAvV9U826xNlNYbHTcVa+KhccBcYAAKQ+0+i2G74ys/xtnMBiUxXjRtePt7w3sG1fix
sLgm0DdkzJzAXJaLGgePiQxFVpCh/lNNkVZOIM7W91H3O0NjCeLiQVYpzL1VPJDaHENYu9JGdhtY
Ajoy1KzEa22Yz3XYos2QJRZhfIh7pn7LJz1k0Xsyhk89B6xV2RJA6m7C9suEmkT8hsLGuHg2ZL/X
HTIIEouIzpB03Q0mALOqPJpZft8VMb3Y9j7oB0+Mgmd39SA5xnMid8xtpuufPqYqXLiCFtOx3Sqm
mJdKjGccS3iEKzUgQGd3RQGLmzQpJgapbYCQMEonw1Pi0qqq6dbvMuKuaXAJ22E7uUBgSld70mIG
praUjKrwucbUUU7TYa7LqwQ8yS6u21oS58SfwjG02Zsu/U0YihvlYyVD17sw6/nsXG6AoXhtmDZl
XWdDAXJjuPUGcIN0emSkFTvNc6B6UPp28Owsg6BawMGkeA/D4K0dWTsCieOqF9Mm9DuyBn90OYkl
dDxUgXUXh1NCCaAnlPsTNNwwRVVHnuPIL62GcYBG8JRwdPEaZq0JsEbRXULToVKjxv0tRHxjNdu6
Jisz2v5DCU4GDZkDVOh/U62GCfzEqZieFdOrq3HP+OlSZVDuovBuSOt0reXjS/7YWJS6c1RoOogW
ZaOfWLJhKhcZ7D/KJBjLJB9amt/lllXt7fjeLvK7QadYYd6pWF7k6HwODji7URLwl+8UECMFTlzR
SuAX5ILNx/wxNaguNWpgLQmVAHpYrcvWeKpUxhi2hDxBV85RaUw+wxyML75h/DvGY1kZw8myGOpD
UpzWImPTxu2NMaGIxFFQ1IrK2r/1XXlwcPpChKVehkmPezDhE8zmDNoELPLK6NlYZbr8NVveHoid
xhlD6Cp3p1M94Y6BkmStYiX28IrOphg+sF+x3wzrn3J6dMcYNR8xC3NF+2slAZjsomcE/dCi6nih
HjYnbCJ6ZX4rbTzg0WYmODYVFrbyp8Igubhh6bHm9JByJrd5HRjkDQYl2dLvhybv/EnN4QV7frWP
ZuPRbMZg25PKNOsryzLO+pDdYv0ZMk1fNzzONi3qt0cy772ZiVyR5nRl4O57h80pGVa/H3sv7fyz
JWAkdA7LBedy6BHhLk1hL1N0FbMc4stK/d9QcklgOVxNI5pmMDAf8xMkaqs+JnWtgDABj5lM7WFq
65teVdqOh/ldPEWb0FZXrar7jaFp73OfnqD5vio22qQrK5vjun2BI7uUbkHRK3fSGS6DUKSRsubk
D93ZdXBMNnVDBoIo6SplnD4P+pauAvYUqfk5hQEPDoxPWDcoVmdn4eV5Nx7sXFyKir4fJqt7PoFE
56gojfjYMlbHNYPnzgC/6LSRuZ6jvW31O1bMdFXZNUFG4EyR7v/aZdauTIZpO0Pj7ERj8V7pNuCW
RiOwLZGwZGVbN/p8cjss7+EUrYWAGMFVxe/A08QOSSfKiW+M/e9bHhs/pTDTUyYGembC2BOo+avC
InrNrOw46dq8Y9dH+YpeErnG1iPtGvNzLFH/QCJhy2bgYMznkWcGhUsdiVuv1qLsgg0SQxETL2AI
SBo8Zyhs8RqntaiMz4+VQ4uCa7Vc4Wr4CHXzsW3JRYk6XUzxC5vyKsiiH22TDb+uBkYyzjCT2Wtv
9WEckWXsZg0B/7eZxm0RcDYUhTww6Lr2tvnAhW8AEzZISGfZA1yQz8LQd5AhEJYye9x0PEhXTexE
e6KhzAfaG2g8bEZ1GHekuK6OdtV1Hz7oZJy7OfgUTXrTlEOMbYyiTgbb3pQw2gBd+iVxTEht3zUU
HJFxQVqOb9uOy2uuw8aLlHuKdA795bDUeVnyV+jjkxUxn+d4gmW6PmgEdFdWWui70glP/ZQeiEV4
jak1N6Pfb2tUYDai9Bh3rA5BilknZ3daNBVqbe5LVAGCyXIsXqCM9ruGyinmWYwWAw2DQV06a5HX
V9ICj42jsScZGKfGMmw2RXhLnJLZgI7PXxM9n3oJtJdLGj/Yig4vHEhSvXa6urHna0/Cjh6PKl53
4b1pL+Ao1G/2Lv1GMiCkk8aAWwDfWnXV1U+zmQfaeCAsUuAU1DRvPiUaUoGfDF7cAj9oUzUx49W+
MJVTXGe9hyBsNnKxCFoSh3rG2CBSbXpwoP7RPsFIdIIF6Wlped9B9oIDQhNb3OR8Pc9wImZsdHrL
fokF2I98bOS298Mr2smDqmzhTTu9cp4iTHJeD6aS8tEKWzOxBfYGOHyGyl7rbgr/BuC9XwksDngg
arcBX04goRwH4lxWGm6BANKisUBaNY2lEVixmxnxRjfIAKfFTdoMuG9t+x1F3SQLmrDvkW2O+MyI
SBUOWCKIOoM6i6YL9zG+tVWIjTaciMTRgZUQVa/uLRNAHf2WRkzQqsztc1kapHdcNAOXScaQZHem
Q6qtUP1HgWt2ySKdpmF+clrzrpsrGBn+tm2cZkdn4O/UB9dh6lmwu1fG6HfG0IJuU63nTyLfOSaF
vtCNIeBz77pBfOzxPw2Eaf2wvi8G9wUnLUzGPpRe6TGzsxGGodLArsCUU/TfZAkQxpjeWy4deZik
JNeB5rGpS/hxrrtlTksXGHHjyYLbSWZBOnA9bYb67r2ssOSHrLQYxRVD1ln7NZ3qQ9hsqCO/xnwp
9obZPPU8o9a9bK996COiIf4PzUCgtzZIpgU/JMZxGkUfrYDXwrMR3k/QPrLN/2aitVNVfByb4bai
rQtKWfLFhI53Q/7YaXbNWrtiEjR/4C0MthqndMBmcRStXYiid8pnclcH+9QZv5URDDuphy9GxLsb
as96WcHnVq439/DHaohnK1Fp/dZycw6KJH5Xi4OzUtFXo7d3uSYoYyb63lpIPTiubLyiNsGSwiUO
b5nvveaf6oarK2DmiQVPvHZE9YIUvqZIcM1UzA1XEXIRztrxAV8QRN2dy0mb8V8z89HwwGsYs5eT
y1MHYz7zluMvZ75nbYlQV9rbnIz3LDlUovmMaiZBXnNEwzH55Sm2GCvw2Zk41Y9laR88OiGbml/1
rIZta0juCjPcYTd9zREQMgNLVq51sDJY4yoFn1R1T7Kd4Ycw5vSDN8NvHnvJkc1mZSAYjbU7Sn+a
KgVZzxtVJ4DBOPE/1ZBgfCd6fyqgm69cG6cd1oS3OrI6+AzRps0W0WcEAhVY2aGUt1XJzVWPzi4H
lIpA1KKNxiwHZAIZxzzqUXVSbmuvO5dtQ5UFW0tkgWc7/ocsuWTojPq1GNzzsWRH9sXChdtqDpzo
CLxwnOHZziVxCzmhRquX+GfBTHU5JwktGb1MzIfAwcHaZ4O7TUF9TcspqEKHs1X5btkDlXe2zwrh
+7t+JnaM4ZE9Lw8X6M/oGvOMxT4Mb/LYztZoLLAVDVoMR5m8UsjEJzMxDi678drqzOGVw/ORyuwn
w2fcNPEcWZF//TUk1S4qIiROPsALd7U9PVjBuAs7zAXT7DCZugs5hG7pecNAIeMPU2dgNJfR27ww
9VD+uEhhEGRRclZ2h7LOrZLjZMyc/sCg6qEeKNKTfXEb2xXuz+LGFZhoGX6RmNa/fdawwQB1M1sJ
5l2Hsi6aiM9JU3LdRvsOaM8x+yJC8iY6YrCxvYwImAmCYJz9LUugFd1QDnKoTURcxHjE1KJ/Xbju
DPpXLAmPNjhqNg8IdAFbiMRnzNGX1uKacLf46q4c/HZVZt2mKUADn6tsmH1Q6ZKwXo+37+/A61Bj
zrAXyUlDJTS7z2wMD1XZQuks3X1tDeMGfuICUkTIYYLCR93nHlVZX11qQs1CIQAdZr4lvZA4Pt6j
xJi3TkOKqmrfiqj+cpcnUChmATh2PlXpe8qMio4uno02yvAGJ9SVoO0oujXOXSAfFe0ypvwOhIE3
w0lv/OBE5QwlVfPMRN5sdjHsfIOfwlhEHQxUzi1A9R8RHeoUf4aZIIXrpoJL0g5Ho72fuDjR3Hix
8crmnua4bmcoTTMnk7C5xa5+smYY3J1pkHhgbxkRoUDhNj8LDl7cNF2LfpMF5yanLDltFAmPLAOW
p2EftrPxrhSwRVIpAbi0bLcCkr8VmyLYv0Bbl4Es9smQtcQD2BITEuNDw38rYj47zR6weUXn0Q2t
7TB+6YLAuxYv8qdgY+haGnN1xVo0yfSpFMNbPY84pJ3Jc8IBG9VIDXuK1wQPIFtHgoGw7yJaMkaF
Zalpz3kSBZvJzF+IjK8trDVe94Ln/SWHAAL/bwzXXVCfJothDeQv8IdVB46boTPXOrP2yiYrAC2T
lEyKeQG0x2624dr0y8mJY6HuQ8J2XDT3Lob+m9hyX9TTBv9q6k2jma1ZrfjVNcbcghhRK8t9jWjD
1pSLCmbZUEebbCjvFRQcIwluw7D4iKuEfVtdfkHImqWrNkqPn4lQz2fCZuvU5ARChTIcFeoaphhL
S6da4ekaarssqPgsg9eavs3riL/ctLT7pu6/yYnPW2Z97bqVN5R1Z+thCj7QRJ6V+z33sFYHH3Nc
oMueyhOyB6Ov3do6wzmDjZQQ7ZOu1/eDCjnvLVky0+/flkVDZlACp9B+SOP4agXZlxbq3zPgxZVI
GGgxTmptZup+Z3ZocS9Gj1CWggn2o+HJJIi/HqtpX6XVdwrKbJOL4t6u0/fOiRSiaQKzkK6tdaLy
12YUFsCy5lMh6uKgC3g+stNSqAdO/mLYYbN2LDJMPVbvaXqiQGxkC5UcwvHDYB2O8v6O3N8r1sCj
v2jytVl8+Bm3RC2t516NPJ40h4JMTiSxso9B82IujvCpGG1wlOhMy5iN0WfrASeJzwmWbn3OX3IX
eiNbks/MrI5xzlDX9BlaOXxGuu6YHrci3bNcpjT1Znp8k9DagvKJ2NKTW1IFKHtO2cMc5VjFQbpI
Ed0LFxmuMdKPMZxuxiaLV3TOcXad7SW4lWz8lpSqSLAxVRZrYhE0Wxlb3xQV5buQSNyUtfvJgfI6
NSRF0PnJfjxGAvpiX3zJDC5YYZDIqPCB2Z2+pgIC0kXePyhYI8whnXt/aF8blHswODbGQE+Vkc2h
gysRw3/kVa2ebbCp+2PrrpBMf0tKPJO8L6kj4c5mY92ueibacMoF71b0lbMrxCpf8NPret/YwFMZ
Jupx/mE2NE/09HtE2neTQtVBIdkYFqO4ouyJEBZQhGzils0wfCkoen9/GUKFT7QGCjfmCt2UXoBA
lrcS9wowZnygUXkuBEf+ZOJp5s/9C2WMG6s3yLhWFS5fXloCaH3Hfpxhfborc7z9mnA+sXSt4waJ
SdgcRxCcRngBRJSYFHLsYAYl5k86Kz18WlA53Pq5BpNsNs3P3DLdX16oLEmiBUn5rtgirGfJOqvl
/sYtxKVumN7j0tccHUmbFLNhw3lM0PZSfPsQ4nCnLy9Yl86+AMdP/MHgu5PyNmFEn5rH0G+fp+U3
B0aVbUyl2Wu7X0MhWPXm/FAQ6YFex1yUi+KYgdaaiIhvqsi4DzlDEEg+KAHfjMSsS/5H7ISixSco
fyxOjitr4DXENgksVZ7SiWyhPayNkacyu3BcJW7q6aV8HrDHIxEOV6dmblLftGPwTsYTQpwUXz39
KHMOvsnPFK6WsXsBBLOBKcYDFxFP8xuxM6mU9OuFqshoWg84V2pViXdUEl/1Tf+EskUydQATmWsB
4wyGxzy7BiRd7K6Npy8RB9/JrxTQoPXS55AmtEv2S/FORBJ0i7V/Zc8cbdkXaTx81LkSnqnLkgE+
Tm4/KBhUxqi0DBLFVgvMX1dMe/QmCAJdKLfMLMllw89xGSQqoLfICQYkX/IIjYye0YWic9Xvhtx4
nEWPv6kdH1RhrTs/FTu3djOevnDbRsB6QU5S1Cohp6jkqOdj6ik2tJIVfR0hZu7c+Wppit5wjuwg
yQGNEh9YjTT6gEjhU3YjNsNS5i+oEdMNqKBxVc/vdTGUW6KTNZrtoiAvn1SWvrgD5n6/XSaUZHXI
2o3SIyT1C3uXk3EsNvXIbKco3oRTHHydEmGeJ+ug5dUFFE6gmeEbCCCrwF1FjgdthBOS0ydWzp1r
HGm4g8dBARFs+Fh4s16vdYh2qzYi4WqyDECleRPS770e3Vl1vPeG3b4UTqoD8WbrUpsIAeb8SQnt
dYrnaq13AkI0406tmlikx1+8Sp9hXiF7jyF1EAhUbcUrdSkfo+iIKiRPEpQbx+BQVfI+iemnRcuk
jIskFy4NReo7pLuqzucPcDRqawyUo8jhp9SHch/gIir0Ge6MrA6ITDnXOiHRHFMRnqL6s2GOtTJm
N9+ypvcavjoRtBc8QxCJmLQxc44m+kfToT3xhwsqFS40yNc8e27KclMnpP9D2UlgFjy0AZFi88kC
NmynykEQkwUJA7/KNMZri9koNfi0Ue8jDLsrdxlIUE/0KPLftssV02raiUKq/PACQgYfN8Qs561d
u0xdwVNBSbK8bpzJVHAnedRcDZtIcFRxeYrxhLJ3lf80oIyKDkRI9CQ6p2EQKx9MzF6iDzddjqEH
VfYlrfIHziW4YXkX6JYaJ3thXWz/cmsxVSdTCeOAWAM+2c44RyH+aDWylpeK/bCF6s5eazvOAVem
a99mhrGhlRe5jdi9p5lIuLrxNGf6Nraycp8JAc2qV6u2pHOdOe20CtoTVbt4/aKXLuJkMfs/udmw
f2g9Qd7vjPjyYi0of4Nczmpuiy8U0s+iXxykJrhrKgIzsgBbDNxdigc8WvJu/cjAnuM4CadmNaVM
uJhPOAP3Z8BxAKs9LdxgCsj9MB80lqjVnGhIVXF0TWOYyiYJZc/m9MBxbchhsDfGfTWY35nkDnSy
iQ6cOapuhZXae30mEGaVJMiNRrUnxxXVLRG5ey0mOWsVzKvy2GdCS4FDV0E8zyYWnYkVx5oYKhPt
fkJKH9Z90ju7LnAB0/nRB/VXz3XvdI/BzLiidcyr6Rf9Y9slCbcXDl4cjAdOgv0Lk71T12otSpcV
PcRYdM106nkvB7hvs8MkoQYYWZnmjnTy+E6FbblJGyQSSnjf/KU6bbA7eVBAA7hoocESczwlVtxc
1dQgNvZLwGIGpHDUrfjdmLv4u471G5fuqJd8mr/dkYnSRilOYzb+hqfA6hfRq713nRFcYhrBRC37
st4IrVXr3AfkSm2XOBJLKO9nxgm2zaTXcMJPP+nZbIFtuOcf9rF02Lqm7h+YSzGSiimxZXQanwvc
v+dwmt6Kfqb5oGqdw5THrnXUxMlZyhL//suQwWvzV8pGHBerq9UGl8iEVjZMbMjDOWBm4koFpM7W
UDL1bmbM9moMTkMSBuiBnyHr4EhHsDHo5fRLZptxVGxClWU7px9+etSEvTaL4GJoYEVqSYw4rcAR
L/9TYmraDsTlQ0UZ8akes+SUKwRqLKIpd+Kd79R735jJcXRyJw1qo1RRHP2KiqrJgrulSViNpk6F
oV1p8o4FUN2Ztul6QRSZW2pYEwDxWb2R1tTfpLnb38TANwG5+ezth6VIMBTLjuPvo2GHUe64lOxt
h3v/IA0qb6vGCgTaI2xgPy38Uwm3hRAeZ/2/CuU8gICX831b2hrLG38C5TyTN/ESu12+JMWZbTFH
JxoarelHij5zi1G5hJP6zzd9NuV0+vPICNtOblyKQNQUTvuy1fZ/TaB1Tut2YvbkrO2YY6YbXgZl
gX5f/iTlDDwtaXNSdRP4aQMqEj0az0kYtutK6MHJGKzlgZQC3rVN6gDsiFw1zah7I10QC0thsVh6
PPloxDnkA9gpmDxo9srmCZ288mCKD6OlzXc6XMh9JDWcQoibgeFwQK0x5E7QEJnvxPnjpNzgMbuv
lgdaY1KXRVSqe5kVoTWbWnqrezGCsRKcIbcGxeUYQFgL/+rSAjNMTk2DOXIp2Azgma2zOpYHHZAq
HA2M4i0br6NoM4wqWhNUtzKZnluZ+8f2n9dutmRTlos6IdG3L135EFjJeJERDXTWcuViW4nPk4q1
m3Ssn7FGT7dx1kQX20mYTogp+hyYsKyiEt8OJsBi30dNfcqh2JE04OdOPcjYjFjJwDYVULQAq4H0
x8YjDrf/vPeho4C0N/AhoQzHLGs6Y9Ogv/zzJUJ18jd/tZGGGZSrGLPANigwAoH0/85Sc3qZYEfo
5Uj+1sUP05AXufxdiLWqMQdJI9tzN/e4PMf4wBwKMcmawbrIjmhkkX9rccsqr4fy8X/+lAcJppXl
XeOGoKksWMAnZtHuh6b6tkNhbTLqmTyDf6VLhODMszanjbSuvJkA5D6sA+eojC+GGONlEmV2ysBj
iUI119A0H/4+IyA3S+oa5YHWiuI867p6TCwMbGFpvPV20a5TnWNkhAVQtieuiIJwpu0f4qe4r+WG
Bgk+LxlTeI6JcGXquXocW2r+JKRZTOs+UlQLbirMTM8iFX2lbAFRBPKqI6pjDe30mnXsPhy3uiOk
cs9G3botLLt9qjiChlm5no2aebNiQgdHtT4rR0/PlEOBL5q2WJMBf45T9WDRZlpp5WfkutNrpVs6
o5aBtgu720RNgNCfjslJiQoBRjbxne1WN2bvuhtD94s79E+yAdTSroNmeTfcmVykHoDz5rTrYY4a
LuRINTIP9BSTUQ7v68G5q3u6uspmuIcMaB04smPOSobyJRt//XDeSFglI9mLh8B31YMlHQ4sKn4H
fqV7scYROGirG8cgfi8lzCfZniG9atecNXMpnWKmH5tAb6SRn/3Sx1ALUeMGVqh+GxCcZuM/ixXY
rN7fUj10g9zBicSo7BJA+9eQi/Aw1oSVSousYh/Q3WSR5+Y8CgdPt4PpnUQJW9uw3hUOLLi+tjfm
VGdfQwrVFuSVcRFGTqPMWL0Q9QMAGcMYDBT2/BhJ9gHEBxUAWhZ/MzvYTWN4rNvSeqpw13ottK3b
IenuFnfqJumHEsoTcX27KGjUzODX/N0Wg5lEZ3+a9fOg6SPjGmoCgfVz0fTSvY/WGtkjkOxOcoNW
Rb1kraKzClN6Gx2Ig/VEI2EqJKePwT4Vkj00+fvs2CK2HMWEmSZ81JHJQCJbtTdXQ3WwlV3v8hLi
rcplwUKJuwyk9I5ZodrPieNsVEAxEwGyS2dwuIlDg2We8GDsxJCie4iKmTlSBIsgMAD6C/P+OuJs
BKGKVSaKc8R56dLLyqKOeVG7EQR7lEg8uNmXhELufUoNCMaiAoiGfu5ZL3ZtO+jwPOer0IuB2xDf
ZsSwdIOHmZtpgAQwjDMIFdf2qpoi3oZG4s1okt+ySJvFWn1rJyDlHSy4IIghNbTdPsTXDlbxvgYv
AW9lWA9ANM54uNx9wnOUjjlKS/Cq034ZkffgiRpBEx3ODpRSgOFpss4YYcm0pgzHzNBEIK4i4YQ0
2Zb23qSBtBhrNrWZw1Go9586J9s4vr88nfxPrc7mBaWFWNY1m7lS97Vwg51puWrllubOzht736b6
W27KZ/YRGVvX0vFmB4Oga0LqFdwaJFMAyPbJPuNizOPAuEQjjS4Tbn2GaQ6GTv3E2lZwLsNelGvR
R8YTSjX4ohyDbX3fZDuLi3ITd62xK9ICf0z0xhwsWrGok1EicAl5+qHLtPdoWf+mRtz2LOIIq9V1
SqxLODHQ10N9XotefxaoVR7u9MX7ZSeQFs84j8dnXg5TQdw6Bc0XE+xO2pXkrZ1P0BasI6caJjCS
HzpC/FjCMShFGAZJ9cgtmYN1EMrkkLLk5iRv7Ez7LTS4hYaqgIAMabspwACMLU5QEaX0lvTBceyj
t5KNOuZoiAaEGZ7GsoA7P1MYmMy/o5HZ1FXya3k6beFZ+GtMuxfdJEq2ID6oDwsPkT6QKZy3hT1w
bGfs5OlyZIRX2Ysi40k/rk8uvc+jSbDR0av7SogLG96Cu6b+rpHr7VShquFEKi2NKDVfplTo0Gyd
2YfZcLC3Vq+y8K+tMXz7AyHSprHeXQ5uiaNOfKLtzpfJ3hgF9m97egaERWVoMly1vK8OUUt5Zb9M
K9vMQK/FEVwjBLeKto24J30AtjzktN88GW3hbOA2F9S/su2yjPLsOE6465VOnSrjEbgxeGEFA4pG
JKicZbbmQE+1xPJD22p8HoXGITk1JG9BXVA7Rwk5nZu1FPs5L0nMFPFOpO13CyLLC4L7zBrb8xjJ
cs0Y5yyLnAaIgYGRZp36BFp3P1+zDIt/bUzHkrHrzk2a58k0j38vJJnhzFDPsLpj46Jf/NzI1lJR
8kgbKMvEKkoJ9yPJ0gPe9Hd2wrusOTUkSjwBWdXfEcZP18Szj9QUPRvAIFaiB3dOipQSxUl/iMX0
1nARr9slt2LHGBkdBDEshslb1bE3WmpUVCJx+4d3U6EPb1aM4SX/ihUqYJ9A3LJngsqWfki0/pkG
sWdr4nkZXRwA2IDAS7hcEz1trMTL0/eVSQC68OLZniNA33p+aqv4q7GhjE3GVg7ENaTmPnd0lO1L
FjXM84xCKgwbYRfexXP3KWtELdr80jUp4bdc2YTEMuPWmvQnS8OGykEKxadI3zE7WhvqAVXdHXJ2
B6uqQBAqTLQrH4SboxQGaAdRHZ4j0LYY8TZepsN7za+/GpIkwaQ+aJyHmNL8vX+OMnBmR9XWFSTP
Gv6tSVkhSNngv5i7/N1kRV3dMUOB4zFnNEvwetxQP+Q5vmaVTUe0WP8+QDtqreinlJwh3D54LGHl
UF3OGUQWOmY/il7/9V/+7R//8W9f478HP8VtQTamyJt//Ad//yrKqQaw1/6fv/7jscj4z9/3/PfX
/O/v+Mcl+qppf/pt/9+v2v0UNx/ZT/N/v2h5Nf/9k/nt//Xq1h/tx//6yyZv/5O6M9lx3NrW9KsY
HlUBxQP2zeBM2JNqQwpFKGIiREtSFEWKvfj092P6FG6evC67LmpUMGCnMzIltnuv9a+/IVbpofuq
77uvpru0P46C85j/5P/tD3/7+vEpUA++/vn7R9ld2/nTkqy8/v6vH0Wf//xdkZjA/LhUf1yp+Rv+
9eP5FP75+/4tu7bC6q1us+tv/8Ov364fX//zTz7h661p//m7oMv/sAwRe0UgZkWxTFX9/bfh648f
Kf+QNEWRDYxSzLk5ln7/7Yr5efrP3yXzHxhmSrplaKrITiP//ltTdv/6iajqGkuMZRiixif//r8v
xr/d1P+8yb9du2JbctANn6v9/lv1x72fT5ZqUtaw2JQkTQJEM3TJ4Ocfbzt8Lec//b+MmlFegsW0
OziDxyZX+UqYuoIDJ/XB+i7ce3jypOin6/Wvg/j5S5X5Q//qS81//1JhHOqpA7Zx8TSIpY2+FkJh
Mx37qF9WfuonAerTjeGZ28s7FZqDGCKcYlzSfRoOlhv45jYA8JbgmV32Nv+3fP/rI9T+7rJY/36E
Ey2ujnszcVzj+qo4UIfKJ/Pb2BQLfBU83Tn7UPwxXnehyLhYrLg3xwwYJjvI8Jxyed9mwfhsUV87
0m502LTsPsyc5BGqdMhY0Zc8RrUHOpfSP2ERQMSSe/YSHxM+LRoe/vpkjD+/3KpmGqqiAovMJ/vT
PQZiM0+MYxT3srxGsiN7dYR67cAcpI3maEOEN+thzTz9QneCqL5xT/GcH+djxUwimi0drQ/sfusX
47l5wBGeDBF3wgE5apZG7UtIBn0lngqXYsoI0hD22bpZIokR/S4yj1jAf5pHog8chga2EFzCcSUv
4OdenTQm+dOXQ8GFR/FFaS20rrnOfJQdy7++BpKo/Okz958XgXf854sAvtHQDcnzg65PSOUC8tCs
4/jYvKb7IWihahKjcJw6BzuZK2Qfin8rpS7CF94WcGMPiWMM2n3vTi5ByQtm767O3TY/yWTTKxu/
pq8kmmIrwFI/npyZmEJKN5QNh3lPtVC7UEs3ZGbV4bjIPTiGzvh8ea7fTz5iCtsMr2+Sd1kLGFvZ
5dZ4mw7sJujaJhfv6GLbPxlyTKSQB7cG18VvRXPOX+E1X4uLAVTnMLjGN9q5ZUdqKdXlC4wf93I4
O399FWXWqv/y4rI+SoZpsmyI5i+vBVBiOQH4KS7Stkv2hiOcBfeThi3W3dq72lekQrZUbSkNucXh
+YG0+AXMf9hr9zAN/vpo1D97SSWLNHfVEGVR+XHLf3quxV7oK2wvFBfH8yc9Vp0uyGOiLVaMMsf9
iUryeWTQenJOn3nviVtit5ntyRspzh9TADSnW+o4OQXWQ/Go++SIrhiLMSzBa0DsfHyrREdfMzYj
Pap5BlXTHv/6BDCCmZ+6X1fCn09hvuA/nYJB355guYokzYcJdK/fE3gMsLk1hnb4Pm1SKhVrMxiX
QGcYYwCh3QuSEavhSbg4ZAwGqK/2smbacv+elUEuB8MNWJxcTFvYJFdPOVKkSiAn2DMgBbUvj0TH
OXV0CjZTZFB+2sOKWOaA4Qqao3yHp8O4LNd3uDV4rj7W1H3Ldmls0ggPaaTunQ/TRcnWJoy4uDmR
VwGU7dzO2PfZpy8Or4IPK+NYVB2L7/J7PF6X0rGBpxSMfuPpr+doOp5WCU7poPfH06Hv7Gl7RwLz
yAfgMrmgpQ1nuu2ioxXeJvdl+qWOS4F3wCI+kuEvtpiucfaoEW9BOblqs8DLF+6aZ5zXN1yLSLKA
X5GEoroRMqYDLYOiuWUkocABBPWn0+pKRovC0dAVxwW5FVkrvw61zjQX6596fLP0LFaGoOs+70/Y
DpVv0oceW5v+g2xId/73zSu9a9QsnkpPebEiPK8cIcLNIDQftJfsW/dqB6cj5+ZdV+oaqa+re52H
k4GPR9j2HMN7eYZbHCT8mYY3Oqmw5LbvbAqMlBm+E5zrXLzcPTnkfN2Z9ntDzHEYR+Y1qO1nvczh
9t40rLPaF75dO4XxljN+k+3u0pJ7bQAdalUfdMg5hV16vV+hPfMEZJJ2sSDTnQ9jmGxtGNRdoiqS
XJ6yLWOFEeN0905RL9to/SF6MpbKF8DGlp+91i+Fx/BgtPMAq0GoVbawR63tVPvkoVlR4qd7a307
GBW7IL8kZ7myr272+mOzbBbnK39RWUzPMPnaxRRKC6GMpoW2LB+09/vhsuEbWUn6PXoV5uK6zSc/
ps7k95F1vMdz42kPckxKdf+BxP7kievGk/zrMt+pXhlUL+mn6Olv9dYEPuFJ7na3NVkGYflAqiDI
jYN9+vjcLm6v0uLqE4P8WofYK/ShcSAyEZqD5U3rpodV4Mrzxm55xZJIqcTGEuKp9pil0uIg6OW8
MGEq55P0ieVLQliWoq2893uy5dd5FhYy9F9QN6cSnOLQhzLyx8bpQ0hkHEl+oIVFjLKCcMZ13ZVc
Z9Js8sUpx7fEEUdACUf1TpdwsuC1M3/0ZhZOtWXGiLEEdwgzZNERjmoMICp/4ztrnVaTf0kJAong
uKQyalan+pg+tWzNWOlTiKrg+iodkILfH5uoX3fL/vXO0AiK4zaNSM/hVDIX6zqegHwnYeQzexiv
UdSb5SK9LHu0VN/tsn5klTrK30m/E2k7vUqIySGC0YVk1+codphKVt+DGSAFRc4XTibDY3eg2tkg
15CyDVqCGrZ9Bset9IVuKzWLatqpxpLAZbH3AKXAtdZFGoNECTiGX7RN17mZ5pYwny7QEXvQx1VN
5Ae8F1fBm5psjuKjYlu2XlvFM0sHNhdrHJlovCi9i0p2jVB4z2I62uJK9FhXPJgUq+EpC8c9kUhb
2Zv3YvHtFlheH5WvF+4JNlabAValy4nn3tlH7PmkEDqIzo5Lj/0OvCVU7hAUPwmVqh55LuLzhrdE
eZ9NtQ7SOzps7PEzLwtAbmvqwFNUfinhacsM1StZwh5St6cKxK1RvKxJOSgKuwjFlTl597d8ZwBo
Lbs12k5CFBMcstrjiLaQUqtF+gTI6HJfI1SSLGdw6oxPDKgjhA3huFZ9wIeo9fH3cqrAcK/UVddA
IyTKGV9YV8mUknfSJ1rP7Gk8oii5PbWap0LJ/4B82zyxeE7OdcnnwmZYScc7fCB7jLSw2vO4Inqp
/Coagn6ZL+p9EQDTeVJoeZ5qG7spJHQuPPmqjYPOI1mkNiCVQ76Zo3gdoYU2X4T1AFdUhT59DqC5
pqS6xWVcvjK6fzOfkONVLBMJviVu94qbdDW/3POuPqwzkhxibFGF58tHn66N6iiB3eLvLLr31z6C
ZoffPOPAJpqWakA74RJxRyOjhZeX7Clfy07hSUtln6zJh9uQU8DWZquUYYkHe8UXHuYSvfE5XI/t
AsLuTt3fj7DXAnN5+pSjMZaUkJtJrDmEHrkn3MPWmw3WnIYaWOMSUaqNt1N6XYgfeHIDK3mmubJw
q0H3s0g3ddiHeMSkPhEmgRI3j9T7Gwn2q8eb+3R3NahVtatUDp6aBmYnjNm/zq7pTo9KKHjTIlk1
q9y7OVlQRPj9RFdX4vfFDdE1lwU2Y6f99Q0rmOq7XObLO1+XHEid9DKWqTbEaXKJ8SfUF9cIwNG3
yZcccZLw2BsI64/XNQDpx+SIL/UzPih4kbonV1tBEfGwOWavt28Re24o9+yZT5LXvqVrLbgdzT3s
HqgNNiNwmrTUhwQW3VG2ubmLxeNCwtTCJhQAsh52YZkz8hWP6mIeuaDQGA8jruqvVh4QMpcwHw3T
ETH8UkEvwgceysrFEo7Q1/S1C0vBuazmbpSBvbUE+maHfGk2UMnE5ZWrDOnpRaZSVhcdmWjBGNeh
vocwO0usvT5GgIxPOwTSNpL803eBb6ND31a6LN556RldfHWb9emJxw66T+PcDqfIdLl9TMKknf4i
seBtKx4Lro8RGE/dY77lRE88dzgGOHhO3xUYpOsSs3A8A1+vi55JweayMXblCBrsXvasW3kW91QF
FMzZp+JfXRzbacT4xN35yXAMD5I9Tx/AMVp3O11PzNe+f/RXl4VZHnAqmiSOenrP4y6Awsayg1Te
hlsc3gJ2Gh6K+WlufNyCXCgI6/nzGxczzmeAcg7zHNKJvIzYOdg4h66R3+IU4Qje6SVbFa/Na+Jp
u4TPTrzTY+dWvLb4OAYCtZ3PHlbhlbvnZhe3hxtuvfawvxIMCoF9iSTulrn8H/G+sebclwUrT3/A
GQhZHhXd9ILVxc3Pt1OcbWldPOvl+oDIiDlQS13pnBeXXfuksG58cIjTBtHC9qwRt+C2N4Quob7A
tdrwi2SbZy5iCRwqYbs/qB9a3EW1k7FFOMZnGqmxtUz25NE99K+oUZS3DG+K+2KkLIbxG2uQ0vOG
WDxWQ7BI7bLvzoeL8IzoD1s/FNgzYk4RK2J/oeyMYp0IUW0hItq29cIgEm8No5VmP/fSfRvWCE32
mn8L9O0YGlxrnuPX5DDfVcHBDN2neprCAQURzuQqhGy7fDC/SFASv7v1zemfR1LgEq/7uLzB3UN6
YH1fruiDHWUt75UH/YX3xZFprSklMINiFPeEle91sm8b9BucHl489N+mukvuvIMhu6wIq1Cgxcyj
aj0/Gah9N4Ch1BXhtXOtJTyqJhTCCyWoRlcm8H4BqrvwFXb96u5yqxbFc7NpttiWewQ0uMWWKdoj
NyhseOCTCH+AsFnK/AMGyisuPiaYDYfTwXiT3qRYxVqp8UcB6fIevcT1m1CYenK18LxRoYd9n5/R
pldyfH5C/kq5SpdNIJinvHXUuKDGATZG7Tf5IiL+It8C5JfHy9qK8VcbHqe37Nh8VpZTtl6nLDMr
0KHAUZ5HjZuvWL3ZUEcnCSgZnNbD1T1q3+FSf7BMOh+suNa68sCMcdWIl8uzD5kuMDdMauYHmLwI
3sJsXroq8BqY7/elFRBAwAtCgX4NBF/39cVAKXULoV+vC5fgJgfy/KHck+RiX7/6NV7hj8WGVkWI
WZV+QFQn72Ktx3lpgPwG+pH7hH8uE2jLe2gRkOO2d759MVLxN69kPTBwIfIy6r9g9mQbkycOIx/Z
09dnlFoP/H1X+Cz3l4DwqOPtU8JeyTbfrysIsBk8+BXMUEVCADgzoyq/v8QY8QDCpB4cghPncs1o
JpxLwbAJG4I6auMWAxy7dob3sz19J594kQWcXqA9gb8nH/hpY1ZjRJUrPtPeQMEUwraIc32HhNZT
nNNChHjqnnFFypfcv8rWnvpqjeHgCQHWTFT+NjfN0oqHzay6xa8d1sayXDbLu+rhmUptraBDfmWx
g+gvbgTuAfQqakQSgXsCd6g4fMCmC77vERnbG4PtMb5F14e2sS/x+VAuMndacSiDY52hyNrnFdEr
WMH5EEJHbSs8ahC+dgojNuf0ZQaUe7Qt62lBo000p8e0aW5+mCy5rQvfDGKSI4R98GPdIWXOZR37
Qqxu+YyVzqvOUQNcXeXaF0t2++VcBfvjAq/WiOxkIpHZN3n/Bp4XSnUKMVTgzqU9ih7DMwelTBMS
SJVSceoEH9nCsEc8TOvsIrjDxNFLFn0XCMOjngRwDpy5i8Q7N7gv5p5OCbImwin+FpGt5EL8oKiz
FUcIRo/HrXUu62rH8+HC7F2ew2QrL+tQtQf39siS+tB76/lG36kRxVDFpNs5x8b2kD4NLreVwt+d
u9He/8bnUF4gPwgTJzvOz2yx5WFnsajXqclnl5v6tk7MndIvDZLarUgQI9GEueWQAsltAYdq0V66
uDRJlodhYnFEHxdoFw8pLfK2iGrL7e0ZP5vWyYHYhIX5qbBX0vgVK1aO/XBAezSXPs0KPVOQxBSE
J2VfP+MQxPvaXHwyJ2GPvgjUQcx+FsX26hGNsm0xqJ5rT3teuQh/XIgYoTBQovxQw8y/eDUPN6cQ
wgMBdAbvOwcNDoK2GCCPR+iyEBbFt4xh4qZ4pnMeHubuffAmwutvLupkISyfEHaFhMc+XIIJOp1j
vHQxdsueFRVARFxC+eygypgb73N8XjGK84QXMSQgK3fT18uhJfXYp5bpg8q5BMLibxAlJgb/BU+S
iZcXZV1WGB3MP/8JT5rOiKmyRAdZB+hNnZvDzuQpseIhCAn/5ruYQfzld80//+m7hiwvLCvju1p3
8jWQgJtTrvTICLKXNE4Pf/1t8p9+m6SazD4khh/6LyD2IKTKmM9UqQZQy6SRuz8kO2wR7DHUvCSg
nGFmgTSVresWlb61/dvz/TMEWf7pCH5BkGGfylWFlTFHIDpJ+Mc+n9E7WAF6M19f//UZS+KfXd+f
vu+X0YxVwDqfUs6494t1FxCiGRlxC2rU2f+P3/TLPCaFnZuS+Ka41yWRzM4UXhca53RfmN5ff5Oi
zR/1K+A5P5k8nvoMfM4X+aeHBmV5044iJ1WpXq1D/ElWaNOkYxnyLnr07RjyVNuu8WXPWOiYaqe7
AZEF1EE8VGk3V80TOo3qQ3kZDB8LRISa2XWR4CI3EOXFhAMpf0IKtrqDJ2l3A0MJl8Dy9qOJi3es
LgCPXiBhGe7gaMfWhYqN8vpqepXbfH+i0l2xw78LSwpGVmZjcd1ma9nLvBMSD7vaVFG2wK0IFPOj
XgKZAVm5XZw/DR7dcxe0C/1b2vQ4jcUAmz0NwWe7RGgTDLtshzB0cMxX8+6BUUh+AWg18lGgQg7p
Ys7VP7k4T1IEoKf/qBfAYP5A3rYvx2YsvBs+I6d3jQNCjsluWLzqWxhZgJQ2liUFYwbpOYKWAn6x
5u7t7rBnWWKNxcyHsk8P8nryoZ2tUaK5ObsSsM9b6uTxGNoX/xSU69qVfO2xeELF+3YH0AT3WYpB
+oixBEAbhtU+e99+WEjRnVA4P2f/rp7nvyo/Cc+pb7GqV2+Is+6nMCEG8uTfDsmDDuIxOmvuQtDT
m9vGgYgRGibG+EslxgwvMO9xSq5bPHxMj3NZfYfivckeDYpXmoAoewTBv60wdQZGmnd/p2ayMH43
TVjwoKROR/QMFShyxO0pSjDToc8nVPHzB1sdWONJw88A5ibbtTN6mlPu23yeR+i28aD79eF8yHwT
Ozdk2dCtyUNYkNnENgJaxhPMf7Bmx3MQBQ/WBfY8qBG0BRIgoVik2rE+h5fB7dzzJUTVkkdsR8Nc
+qVQhWOsxCjSL4Qqk5wqbYfH8gUeLPxEpkuUy9CAoWsKGFnbKuZyPqb/7nl13kGPCGR6tmrNZhUa
DrmqAejYj4LyElzi0+7vxjrKn61siqzC7tJNhGDqL7vGGeNqrMVZyWdElTGhXz+min1d8g54xdpi
2FV+5SuW2ViMbssZY2IPpZYQbcQJhzTsmfOwzQrR6W8GTvqfrfo/H9mve0ySpM2EhQR7zOAN6yQc
PNyNOcpily0ANOP5EAGTd4xW6VYVrlZGrd0t6QnowKwfg1qJnkBl/viRHAimYVRFAJzbLTUHiB1m
ycKiGeqPJbA+y8KDuquP8lpwu33uD++G+9croGn82chHtaBqiopl6fqPae1PK2BzNs7W7Wwprisc
WzqgoL5u6tFHAWyrYA9GD3Z09W/IIFHM3MT4rLjFU7qV3GFFMIcVmEEeXmDXrXD/QGBr0rJC2gMN
JPrBvSPh/EjaZXN/TYY3Tba7A5ikzi6FdAVwAAdZEnm+itDH3oAwYfe0HVu62tuOMHRP+0g26qp+
yJh34d+I+gajGpoWY4tigX6neBoeyN10ssZ+nY7aUVlq2rcZd2Ay0cl6lm4PzTkSGRzTELyhiuN+
qUEbobNx6RJAsrGM9U6xtCh2NUussDUddSV9dLHpsDQGLPSVbCu1KyDcMFDxEWvpoK5DRnReSpHV
e+V7UrlE4oBdd+dNlYDiGYjIcMESL7RHyHDC++5GODwjotnGyz4lNjX0XPw5iK/f25fbIsHs1JFX
oXD2aMfe4UC6+OJCBsOOxRefz44Vlu81DDX8OLfW8vZ+fr2Fl9UMf+G1T/YFfTI5ND0TMfWh82gH
sDCu2ECMx9N6CDGq7p6F7Zmq/RykXrlRsZXyxBN2CXQNdrkcG18LpgDo7Y8VidTYnY6ZxGBXK2Ob
P+Mbz4gXZRsqKVzTJGpwOU7wJrp7AxxLRIp4f3jZE1/U07UNtgOTsTw58jvh1gEF6Pt82AiP3Daq
lsBd80W/heeVSLO4vocWW98lSg8pg+ZQ2ZMsjlOu8JI/c+0W3GnwJ6cM5XyFlsMeQMUJZl4ZS5Y0
/uLoKyAC7WoMaqdaDYuTN7c4pwC3MWKXo8tS8gfueBlKR536QQ4vwbgZfV3k5dID9buiHk6e+mON
+WJg8qYpPFpyDCQbiT+eAsmfZz7A197giPH9e3LJ4fRH5mDM3jAbohC6RHPvPWPT8HajAaCSCgmg
2mlWtwPsP9tg2vVeA/8rS4ZrG9RvHkJPFqfanUtGjF7xEH2wMJve3owFwZBuAiOPTcJkwbgDEcet
CQ3lWu/793Qz47WDu5673XRnIqfVPDBX9E7m/nLHSR2XRqxtyCSDUbtRpeeRvUW+7MRTqGjxzcDy
6kFSorryiCB8hqG2YGhCv3NzTWVt4a6L86RfflnO4OtRh0rKzN+JqgBWUiMZ/JBc5Mm1fARdM2Db
I7Z7VpSwKHcYSqjmstGdkV4+DQWV6CR30qIcETGJQE+ybpeTLWN6j5LU7b6pocjSdk9f8LEJheAG
5DFTwM/yHZ7hG79CfqZ8WB/G8bKlmm/99CN7GA7p6UVrYN0gIcQhwL7g/GcLlBuDm730b1ZQRv23
/AEArS9HQge9/AsP/AVelXjV03vUeThii3BH9+Uz/Emf2P3Vje5O8WmjrGdMcmDMVi1mXBz0f1F5
rQeeHRC365Qgk90LYa6YlYArqz5pEx7Wwj5TuWnW/lRv6sf9aHhkOgYA0fvyM1F5WwAkdYJd8NSl
DLm8ZdvEmV8yK+6I2lsCGRnxlSPlNnHPd1I8RFd7WpMGED/LUQcysVVW8lEqgmxpPJRHY6VuSIr8
vh9JPa9Csr7z1r1vO8Ykhl1DCC4YFCECq0kggWxAiikzrax/MZG2YsCo2CcUN/CI99ItSNMXhj4F
diGmnR+UtYAyxDG3DeBh59I7edKcnOuK2xOIIubfrBLc4xYo9u7T+4JsvVehsdJ27Xfj36I8ahcq
PBtCpmzwWNc4KNyQxs8PMwtprkQGl5KwCgnKiQGG3cm7fA/+4MIn9uW9+KKsWg9MFK7mG3aZJvQc
JTY7u/GVXfr0MYXzkKSlAaZ6gs1UOfnW0EDcEsdcQFfA13oGCPZ3d2RaKuzmgwCeiJC+x+nijBmF
fVll7ycC4h67EC5FfCHIz6MEQmtlPZVbuX5UU08Y3uo3XXGKLeTt5PM2wpYJWCuVWNJRkgDBL+F3
X79rdL2ME4EApK0gx9Yc4PFcre/RODrpA007XlWUj8zvDh3xtpI3jYlT3nf4WzEK60x/RA3BDYJv
jOA5wdSVvQoPTMBwzMpfJhhnBFJvy2dhgdBFYEI2BuUCe9vGQKpgY7RHbwSMJR+sF06NlbLk7lZA
uwf5GdfCOsf+2RdMbwCF8W/zQ8hui+s/68f1u796cGLxjLnthW0Xjl/srtK2eEfnKD8IkfY3hcZM
xfm10VItXbPQ1SuaqP7SaBkycqDSMgkkC+qIERr4kRDUQfd3KMCfdak/f88vDBbzflcmTLjn72kj
ZdGCOVmB5Imh8jesQfPPC6f/PKNfEIA+ReHRGZzR3A8XYRYfTY/Zpmu+YtZwXVpH5VhH9fLyibiC
JfNYMWLpnsikqiNKn9BYVBHWPW4GUajyi1UWJ1/ilvHXFF/Wl2/LlxYmU1mmS6+Xb7wdd3Odi5I7
teugtsG2I6ohhm+Yim3QzZL34pUQ3GqHDF6vdfTwthddeTG9CjNxpQG7a5+6CFj+jyv+3yLmbqqv
676tv77a1Vv1/wGpVpbBAWAf/x8otY9vnwQpZE379m9U3B9/6w8araHNVFlLlyQaFFXUZW7+Hyxa
3fiHMnNoQYYkRYSWxgP4LxKtKv1DVDVYakgWdcPSTQ7iXyxaRf8H6nNJ4jct2Ld84n+HRTufzU8v
G1aIUHElE4YvDFqdFPtfoBqlSKV7osoAQXNIrm3k9zZSb/1lOSaG+EHQJO4+AqkRLpoYNqMcH410
uF239STdnkhSGL3EaJiKjUWFivJW4uJl3M7RZcioSqs27+kjq2w83jv5/MwfHzYGzoXhpN/El/6a
CN9TSo1h3aXW6ZMBaXBCWu5Pd2T7x8rxM2n3FzjqxzlynfB9JFpUNmX5F/jrds4nNBPkaKdy+z0I
9bWMMuJpmG73Mi8Pv+MVd0Hy5I7MedPs2KQ1Ugyyv2Fy/pdLbWqqAr1T5IqLMKvn9ein9inLUIMi
KtADhnkYPGswn/p2CO+68WmMzJWlznqrkvLvzp7H6dd7rM5MbU1RVXyLTE3/pUk+yTfRwPhcCm43
S/LPqn565tkyugVGuidmyjjXeCfN0O54jOht7ysauivsgi4fDambbtmJykNnTkNgjpbxZCGZ3mNq
i2OHjKJimyJt8VU5Sx5avN6WIm67KzO32NI6MqUl91yezx3JIO31qRCIJbGNezGG3VBhCJ+mPaJ7
FUrdqUjrd13FV24sEsWXZNV8Gy/ybULnX2tUm1ivOLXOVXO7EQ/ROJeICHC0VmfqgZ5u0eUWrcYN
a8UiRDSABTaStjIcroXREAnQFQ9qWzJIMCzEkcMpWZ3RKvIsazA+yWlvdwLmQij6225ClSrdUnxq
xMvzddCpxVqGtmfpgkX9wAsTqW2iVYj/K3x6ykkf4hHBugQwqBkHYeibo3oZiL/OLxPhUfkVtyU7
P2EVaeAhiS2d3E27631OzrnLzOkLY4BfVM76xxNi0fh67YeA0DH00WV+3t7NvCQVDDcT6zJiI5ij
/DGrQfAapRU3SInxepCINX6qSJ9ek53dByO5CpHYGdohT7qRAKwOFmM7jnFv5Nkh5cef2R3S5TlV
QK2GUuje7yi9XqZTQodbSP2qVrPRh52ZLE83VaVO7ExP0frk0JZkIyk9dgd2OYh5lKHGjOthSJ5N
WayhprbSeccTQsKWkECwUseEev1azVDepUj2SX+Hrp1VWfOmSNq3rDBiTq45IngozmF1uZ794nLF
XNsorptcxTAEo5/2NSmbbIO3sowfsYhNhFAgPBxVI2LoneLWw+PlXsh5+sgJcHxojPsdooSlMQUU
6GLkHP2+I8lo1AxL1t1KusMDGm7jLSaP0Xg18hYnSOOk41+WYTdkK7ycQBSnwkfmnUbFIEhOy+hx
WSf4huWimESmhP/ttRLKVZKcE6TaGXtv0qK9L+Uel3Sc9j4GTWBKmtynOwQMQSaXTLjTb5aTBHEK
Y4pXrLHNdyEtzAdUGMxpBb3c6Fez3KQqCnpcJCrm3lKtDhBPJEi+hVwSCYdHsVOIibo8D/xKqPR2
dcGq6zXLriR4ten59iGz5j7oKMxx1RAaLUYdTFZcbupH1eqGRwvpoteSrfs23i1sVJILiYN3qciO
aKnyBU4j05J41tNn+sOKRmooDbV2JKDsiuGAWhY3at0agu5FKYqYMDgpFm5auWmkoTgq+OsGRWfA
Fx9NjAiHsxZX96pcjTwbC7QJMEivRgJLzmDWWpkZ7f25VsylkA/irlLSZ2zL4ekro7HgQWtX7f3O
rL4ort2Ct3f87PJS2V3LFgp8epI/VO3crdDVjyGPBbW+IY9Pyl0ViSoVlfiq5qRQ38YL0NLlLG40
BiVV2Oe3ZK/mJ5mh6LnMP+9Kt8TqfPywLr1+XQ2pJb4r7PKvhlFk2IUYHSHQ4wm3CUl/t1RRcOoz
oXByIw4eFvLYEqTWBQ6QcE5ur5Yq3Db1SS1eLvgbp+4p5cE8oZckwWsUfoD7d/NlPF8tT5XyW1hg
MYKSQS5GSOiD5VxOA8kPxVR+G1aJcxMyqoo0nZGVSh1107DP+pUxRFn3JCWrjFx7nL4X7b25RA22
8QuxkeSwIEEh0rKz8syiAifJSIugvk/jBjM/ldwY0VgXBiGANXAf+QnYazKKbcmNsYlTFvYoxSGu
YOSM23J1i9pO73zUabeHUbS0I5kr465uC5OQwDo1F9bdqjxMdbMP0uxpH6rSipWKOLJzLWjbRoWt
RC1jkQXaN/tKlGEajyjK5hixBYL+3uss+b6yBPm0z5qheMMOqsJ3XktaIqMwHZHqvH5trCr3lCt/
iEaIxi9RZ67LNFVPko7nYXfuMN68Vu1wEM2eODkR5GWyrtfjkI89gVhl+nhSSwbNNTGETnPRSBhX
BCV/1K7jzPHLdLJBLBy1IyyUqmNJcYAzdK8/3G4d5v75WWI5KS+srPfTNRJTo/DlLEuCtpmUr6rV
5GcTyTg08NtZDE/WKcAg2lZPV+PZGKzKJ0r3tOlKPGGJTOcEmF2LyMorYsv41qF9ELWeiW4+NTie
6Jl6JIqPYMGzdcUABDc45gjqGXELzPvmua0uUC+STGf9LtuaRoxId6w4znn9PejYBfDiDqS7a+xW
2ak9eYVigP1rt1rYnO6367GvpPSRi1UQjZJpDvvHbTe0UxfeplZYG50+WxVMnQx7jQ2FukIhOGOk
DbQSVYi1oTYXRBklsFVT0YTp3xg+xrG3z95SmQXhi+OWOLpp6GyzYSv3N7pOeTrd4zobm5iC4xol
jai95t2pXclCRzqoxuJHDEUJx1ATzMe7eO+gvEOsLOsJJnVfnJeppULbt4imSZxeVDohzETU8nZi
3SBBFeX4rbATvyqnTH0T1A7Prl6/yXGPtcbnqcMEJDuR2utgD6ausejFO1dUnyRZkDZjngEnpPdm
1Vey4Qok3YFA3ATprVQY3iSacP2YrlPLG5/DnrqNydok3oqS8XSNy6bIoNP+B3Vnthw3km3ZL0KZ
w+GYXmOO4BQkI0hKLzCREjHPM76+F1Rlt6VINnnrsfOpzLJSUGBwP37O3mubODDdQPU3tQmTY5o8
aDyGxBWkS/spySb9zEpcnUheisJl0Qp6bFTRyKJD5dw3fTSCT6AiJv809OeEimgMHuFu2GhSGss8
wDQJ7wsf8TzgXqaK/K+zX8HlGUQLQSiJo3ejTNxTVZftlepbGxeGSS9CVm15CAMI4DYI/2id5LJ/
0EH9OcvcFMDqzdRNn9NxKN/KNMR6r2URCT48XO85tyf3arKJbVpYHHKI62mSK5DZSGShP105DTUL
GJv4UFD63k7jRFPXgYLzDnQQHXHsEbG9qHH532NPp+8R+8aVlTbDiy8slz+zJUmSmJZ4o5OcCc+N
7e4+qgLj6Lejt9IUIEu9pgBcqtG1b8D3JgSrR0NOE9smmjLJzIHIX4/xlEiio2tHkgmdgwcaPvCA
GlTXUddgp3EsweJpd072mNml87OrwnFTyJ7PSVcyiVayRpsF3wn5sG23zybZWQWGFULB9VzahwAj
+yHt3DUhFe61YAtZkzSstkNkyl3teeGtDqDq2ODL5a82RGRs294LVVN9ZYhCfy2HlFibsk4OVpa4
V0WBzQMTtbhtwZD9GBPFZDLN0+a6beMCMlEkgnUIfRJ6T6Qh82rrongUWh1vi5LZXlCSnzsYY3A0
S8faws1DTQu1cO13qXySQeX8IumBnJcUqsTeIj1lgwEZDbmeIUiuZXVw7cK6I/9NbGTuT0tngqQv
U5kdS+IWKdbdaEeYV/uQ2TauXsBdxQ+NeMSVijTE6LpNd3rmFROT7i0Tol+RtlWMbsuyuXW9nKdm
gqWGvAR+sLTDrUtIwwxTznh3u/E9Uz0ClFBL8p8shMYxKAztEeq5e2q1oSFLvervSkAC28QE2WG7
U41l3Br1U95ME9j50uygL4+mfdSEVt5zoEtIy/Tjl8BoGfESrNOuQdpg8sE9n/ihI6+Tvo73OSC9
YGcLf3LuxJxMK8jJvYI9AE9wiiI3x/U9U/eoXBsCocw8bBFUu8aDFSb+C0lptVqMZOjeObaLCtPD
M42nsyQwYNVSrgA/GGcHdy6UOHW2sldBpLorOwnMu6QeFW27PsdYV8h2iPhim+4cNyYKMH0qIJLP
YDlOBPndoAlYI9JyDr7bBfd5F2HayKlWqYEg/3uikDfQ3QJ1rbooutWDwtvEHZG3WJHrF5lqxpsW
CvL5eMv3ulY2r0Ocem/wxkkNL3pf8wkzKaoH350C0G+ai4rNYuEsNmUSDk+2CwNnZSZxdQsamXJF
9rpzE5Hx+tbJympANjgI3DKv1e7qKEheid4Zr8ypg5jauT4VajURVmSqLCETFHfvNi48S95mYnAB
i9m+RVLFTNxgAlgiDyS/FLepakuBgt7UwwMJGD6uo9wyHrMWCEsVucxqI+mcaE+wRZZGS+QSE4dN
B3Djsawiwrdgi0e7qvPdJ6uM7XUDcmYTNZKC2G5Yd3DuT/YLRDILqrcdQBM1tBaWL3C5XZd0eP0m
SFxDmwzLZMz6bS5LAsGzMDsrDWlbkuqEKE587lA3PIS2kMHSn77e1vsh0727vojUk8YOfmfWOsXq
lLbwnfPI3ZF0hqtHLwrjXEMPx25STuGpSHRMXEXCBtpJjCJTETCwclqeV6YTSFEqpoNjYVaPZZJ0
VDWeeM5F5sM7LrSbMLOGt0zvkp9hAXU3hHHhAAjw5W1bZP1Rh7TlrUc/QwLZtUV55ZlB9w0mYHDS
nTI+6oWZ3Mqx0fZJSebEQilzwOhG5g2G0LrortwYOe4U3WiaXOpRt2qFzJdpPNMD2tI9mGmbryfb
Ga/GLEl+9B31jiG69tprPXEbW4V9pSByZiyF5kjoVKUdvLYW2yQf21sNIOa9KOFPksiJ7hfI6pIs
A1brXDduDHOoTnVRFudRLwUN2WxKf0xkz3ByM0hBAVHsbQDXIRQlAMLcOr7G1BEeZysR0VTl46Qr
jFeOHpOWUXpXHfSLq7BU1UZmvCq9q+kHqlhJHo4FeImTlQ4+OlbDVVZP6PqMYTBXWpCN7Dspj91g
PhYUpf3o5x6KY0Aq7anIDeu5yjVr2/ITnszezHZND+U9GVuMRpEf/PAmGNE3BDbY8IP9EEtE21Kn
91n0klQjxgm3rFZBQheGmx+6SIB5MAzPLfiD7Ox2f0c4LJSdUZpYVj021nhduCZSHaCaHsPmtKen
EBUe7JPIlW4Gs2kmf1T2cFXnZvRWlg4UPisLgiuLoA3eV1GMRJv7zDXqglomKrL3VNaIQBWkvj4t
eO8JfPsGjc2wVyCzCNMsfX1uz0SxdpNJP7kr4WrVi5rj1pIAbsL+iEPZQxAql5XokPgmorjrek52
nA3RJsXJ2JNSVTjpuwVUidTirjtzQmPlbEIfzWhGXA5g4XoP4rhc9b4+HCCrceLl+f8kt82+gyhG
XmXk0p1p3OY01cDCF02vxU8O4V1AViZqnEWSBtk9GUEczywiE9w6zX7qo56sUmqol6Sth2cz0ce1
1mpkyYzR2B1tNyYASRsYHgkC1UZglvelBrTPDPyA/BrbqBmUGsnadvX6ROyQGTFDzP2dTkDdPtf0
+iexj/6r2YOcJy5lMtet1QeHvGyqt0Fgfu20Kngvszm/pWsAGgNBt9EHK7tGr9nULDuyJ3YbcT0A
jLzKjPvULhAyaFYzLIJCkFUy8CFAUDOncyIQvywDu+9R5gwd41I9aEjckZ2j7VnY4p1W6yy2JIU8
VA6Wjryyq1Xi+Nn3NHTq72Mq+2tljdONiOiVpdRKI/V0mCnc2j3GOz3z0CYGU/9kSgEXn34WiUTe
cF3z1f8o2Kuupeo6n05Q0JZga7PwOoL/dpxKHxW4raEqTkXRP4IHZUXxu7rca3UxQDAvmccDzGQG
a6Q5ebNtgHgsFa7xGLrVhITIqgj8hHPbrC1XA3OuO/W+nVDOw9TpNk4auxtAqPkd7xMkEyoc5v9T
bFS42oYx3EG2azZ8OIRYqc7t0ZyXsbYXKktf+OM7YrlwhDVpnR1GQoW3PKbiltwaYxME+kC7oWtf
aycIj6WhaYBGqSF/yhxZVhD3wa0DSx2BQDK5T4RrZufeGPoTTLDk3deMYdPQ3b8P2DkebIAnOyy4
uDk6HcN21tDVRjH4UBEgjmjZcwbOAMrbRqVBKGBm2FsikF04rr31GNRILVxvan80CrtRTquRz2ei
Frc8whMWXT14t2kOd6YbJ/M7UQszistS011rxOJREA317EWtR158Kbtd0Ah5mPqM7paukNsZVcFi
4cmUNBh7/oI0DRJblClzUyuTo0YedfMhc4jHw0AiJFBM0z0EUwwO3M3GcT67M3tmiS8fm7ZJ8G/r
YpCroo4RAdS0N/AHSYUmYyIBKe6yaYsQNv3ueJEGkHYg2jBVwMjCERVoMha7srMDwANTRRS90s3n
IeDwDJXIuSsh/oEvnT+/yh0JCu6KiHqM8cVrkzQCjVDjR/u6D60fReP6V41u8kn4fsfJlDwYIhCS
pv/e2hN7RU/acrurQ4GCu3dNBEZAjMq141bcpz7Vt/pgedSVPglwVu2PuEYpGjeWVCCTLbeonkyt
aRAy2WKmF4U7vSWhV/izziQhWHkVR473S088KriUKcr3OK6de6KAmoXuyUxc6akZHiI1FZLZRtvd
DIFOVr1oVXjVs3oRNBYERBnUXYSuUxfTUG/j0TAIkWlM7dvISrPyJSSPnsQ6NMKNJt5kFGcPGQ/5
W0H7yHuoZKEZeGl8SFas+9m9bUv7bAECJce0tJvvbqvj7LCTpIdqmRh3hBDCF2Z1mAUWDa6FUicg
r5Hl0hSivB69NmPNjtvCoZUbYSZ1tWo8JjRUDs5kK2iSxCykpIfvNf5fhCwO+oOmSE8B9jQxIvfs
l5pIayToyqczKEJg6XkchnslumYXNaXDGSAStKucbLw1/a75UciUc5iWBflTQjTIpi86Wgi+NF70
AfwLORQlU+kGs+LoEtalmyMZM4afozJyc9E4oOBMouI68rp+cpgZCAYd6EJyVrD3SRsY7zI2vF+a
HyGLGMkiLdpI2wz0ifBRZcF0TQniKlpKg/NAtYvbRxWGToBTVaWb1qrjh7TrYQBYOjYLkkveOBHS
4tb4q5TJND74cZkTOW2rh4EGwlnYZk57LcMURcOcrBOiwIXuFbso8bNdm+baRqQWWZ5pl+5i+J/P
ShnBoyrLdEW6eIcfWGIaH7z0YNY2lsFYkNhdFG5yZBJJiio9RZoXUDpo63PkE3xQBEPEDNI5yQ8V
rcwMGTQwu3BdBn24y7LYOnISFghfDdt960MTEVUVZ+ds1AigK4X27ndmuumdvL+xe3/a+vDboUhl
LIKTz06e0qVEXSYiZ838pDsUbersm6iFNd90pnktRq05mILuSa6Hzo7lgo+LYz+dTJHP/LoBtKM/
NpuoUuKlcguP+UeUfTOKsr6aX06Excl446RhdEfzwzlBgBQPgdO292Mk9ZuIh3fI2xCLPc2UEEmD
XeI/ZasBT9Wk1r0RcLxdTKNvLmsliEjww8p4iI2SlAPpqR95niMdyxv9bKnWZXehyRyPmgsfULRX
/dgjxo6tVl6pQnqrLtFRtyQFu3MZhP4rI0q6B6ERImPK3GYWLbXWfTIlI4lYlvHD9lN4/0naWGvD
K+wHvZWYRxPdN/dNj35WQZo+QidGdjYm+Q14NlaMKYmnvSJxlKTUFI9KTFXFX8E613Wdfm81E0eX
sAFAL2xiJAk4yOR5YNtYmyAUl0aaxO/+OFrX9FxIdBuFeQ57A3hEX9SvjsqLeXCDCzVljOD7TXVQ
lDO3eTtVN0bST0gRQzyNMBSPHVDXX7KW06nU44xgbM+AU2FAjSOdvdgIq6QU8WWirU1FnFAY5zUh
rkFGvq4PsWMy0fXRrt2bWlECixuUuDIzWu2LaHK9K8VKvx2C2DkWdSP3DW1IJO4dETMdOautEUbr
wiyGfeTDfo5BjX8LzIpgKaZeRDMI69CPQXQAiBufI6ciF8er1TXB5UG0CGxPe1ZjJ1/4z5jZKvK0
92ROK3Y5VIVaZUj0mHn4rcnD5HbiKVxlnQ91bwKJmo3FdJ0WPVKqSmtPY51rGEE9NEEJ+UX0M9ES
2cVgE33C5PGqS2zvKQqH4KYOTMLo7K6yHoWVdHdTwCCCETlJLdbEuUXTRf+oGyWWH4P+lrHQPEMN
i8yI8az7VQ9ccQibOck+mMMDwphXz48lhDthKszmsrfWgmB5bxkxwCtIfBixinYCsmnnMQzwE+xa
gU1KwuQoZ02Z6b0OmetyIIfK9WyxDpwE3HjQHVlR00RO8D46JE2NgL9ffWh011U0JicHHONz2znE
5NShg/JN0yJmQLS2H51BK7NFAJoV4Eqam/AYgoTVZYqmW6MjIZ7OmDbcUbXj6/AqDlOceeDzNaNS
b/VUeWgLW/oGv8f4/5V65H/HbPv/TWOi20zs/98ak6cfGYVf+yeo7fd/8W99CVCjf0nWbUs4Oo08
10JO9W99CUeCf5mKXhwjf47who4E/T/6Ek03/iUIJnJd/CyOjjwFVcp/BCaa5A/kWMnhE0Qbqgld
/TcKE/1vib5lStvgzYVxZEOMM4C//S17GAkcbauyG870uWaJ/spXi7fZHtxstX108xVbyfnwepZB
P9qwEdy4F4qWgg2RmIp6OBMZQusylq/KGPZtHed0Eoe1zLu9SKB8avWa4c+13vVPee/PW+z0znR2
TWDrneY6T5XCNloyiu+TeGYffk80IFiB1+86Ie9zjhdGMMdzqbzepC0liaUP0ZICJ1yNUfujY5DB
ZBZvb4ixApD4LTqiXxkBV4dSuEh9neano1MoFXamtjKJm63biQKCcvqC5iVZKYGAC65kuU009ei5
1ttUAoQHFo/soQ53KDrypayhd8iRBWaaYAlIXzAsI4GBmgvYeMHWQqc+zTa9winpde0TAaRHYx7B
l46+rkwEZ0MH8EzLcyi9Rba3JFkeCacLGxIvJahL5CYpCkPc0wq18IKkEwmSNmQAU7pPnk7PRB/e
AiM/zlm7f7zm/wvhzvzq8Poauo42yUIOeKEEbCNDBt1o9ufQlU86Ms+hBWdnjyvTxSg1YA/Qu29u
sm8a84tL8/r/KYv6fWVXKd59B2ChuLyyZUdloSdad26TXY7zm118KL9//vN+647+r9Bx/jKUCz1R
KamjSlLWxZuqPBlavhN2bPkQmHWTQUXuxvBa0F9Bkpb0tPtvjJh/Mendme74bvTxoy9s8rEVIocx
e8/h+mPhgXc0NFiKNGfoVjkxrTQQ1GtkMHatC8gA5Qgf0dKGY0wIvDmql89/yLyQ/HW3sIOYtq1b
jqFMR7LS/P2JuxXIeEPL5SkDuaVALPnX4HHXs+t7Frx/cbW/9aHznGm+GsRSXKImco352f2ho0r1
IU0qpBAndAT7eBeEW2BXOGduEwTL4SPZD8d64x/pHAkMq1WODSTafv53+FvQ+c+/woWiDIxyZ9E8
k6cgsVcRY8Ghtn/B3z/Vef74+aX+cXMld1ZIk2Vaziv55c+lfagMowjL8/DWr6EHoIaeaQbjNXAF
xMGfX+2Dd9Jmc0EsZ7D0W1JcrNbZ4GuFH4PsGGNSwXSPWD0gA0Qsh/6sd05SshBhLHZwcBHS1IVC
vuNggMSvH+Twg/Xcf4hbmj9Behgcsek6DglD49+7Y0XUkBa8NYMdrM0heek41t9XhSGWdk/A3+c/
5ELzxrfF73BMYehIfJXrXiwdFbqJqItH0CP6Qc/IUwUp9/kVdPOfi4TN87B5Mq4hBYzUv19EN3dS
PS2a8pyGbbSqOGal1UB4hqp3IBuPje+ZK0WFaY/Fo4zJuncH+8E23FPntume7kS/1hSCuGGyf9Gd
EUsxAeVhnrlOOp3jDFgPr3SP0unXImge/Fq/zzWJJrg0XjKRtTuOy5u+gdtSOPRLworDHH6EqnyX
3Ou6AEyDppMkeQskj5O9KpJJbji6A/vtIEt5Yb4LR3odJEOTWEVGjhzDe8azJy1K7qI2xo0oa5P+
a+OuGzsCzGco4JlVeTOhjTs0bis3hLDm+0QVnHTUia1svJk4zi+qgbBpkbhbUNdblBTX2iQehqJ7
MxxxNge8ggFQnaQrHomZwG8VcHckwGmV2+cmxUKkWrp2fGW/8h6vbJKXKfT6FFsU1GnTr7EtDM5R
U9ZLXCPFI+LG3FXojEbNQvFcJYQbGPmrbYegfcwcGKyKNmMeDjuNSTUDLWjxSZPcEAlNcMSgQVEy
QO8TBCaBe5spfwnOHsvGldmDZvS3stXux6K8rW3xjeL52Wx9nFU8F93T1m6Wy03C7PfK8hzzV1nj
vSEczHcdEm2zlWsMP+MWSb4cf1ioABZVXd1W9XRdDzabvPYyiSY5kmqzK/PmKYy6N42x0MZsDWtV
wsJfC1RTZjeBDCmHkycLsXVKooLzWjzXfvqke+qJokctKz0w91Zp3VeJBh2xYHgJsRceaJT8IoYm
XvVW46+80M2+WDQuF2S+NTZo03GpJNEyX35rIUlaIram/Bztmz2Ckl16Xe8Fvq0vPrj5e/p7v5wL
OunO+zHiwEsarNmrqW3iki4slrv0oQf2Qxf99BssscFYZz18ccEPFpG/LnixzIcRGY2carOz3Fb4
y2OIYdpaHhmsLMYVw7AMmN8Xl7zwjc5FAS06BN9oRZUQhrzYS/sw1926tWKSsmxxQ9N5nhzk0WvX
NBalSEoIZt/FSC8YmTg+sG8vevHqgWO0ETNO81FgN1nOYNNPl3Hq/MojOsATQ4qp8sPvwlA3gEeP
FQc4XF9OgyMo0rad41NUxQi1FnLQqmuzT6Ll2PGF9erWz6qXTm+uWpWc0zo55UFwgES+IkTpUaRO
i3yQCjKr+ngjmXgtDTRuK9fBvkBY1n2koCnaPePTrnCaM4HLV4lfkzohTe97rcNbDMdvViLak9EY
EKfUDyJNbxtA+3pO4IcB1MxInsgfzRaORSXtja5OQ5olQvQzW0YCgiFm1iXJe4JIkwiAQaF8CH0M
lAyprJ2bN2DORPk85ogGYkS2UXdNyO92gmJUirS9s6Dq9xnz6E64x7rOTi1CGFrpnHmNlpipnsG0
NjiPVWdFdzpZxJ2wz4kNZEeU+bUui0Od0j6LQd54KCUXXWFtq7qZsLcSTNuo+poVvkfwIdkkLd9E
uod5x+iRG+vRcE/Ow73KsSQhFHhw6VoSkqg9Eo+B2CrSHoSW70gmpLPVFeJIv6oi35Pkch+RK83p
iEMA0USTWYGOpYtn+9WwdPHaBWW4SfHYFgVRY4mZZLssqUjF4BRPjq2h7cxZTUaGidyQWN28TDVN
rlikIHgc4EZNYJdou53XSObviVO8+PPmUqbJA2kgFnnxebMfDTmtpAqhlbEqRZ7+1BU2mM001hdx
PXGsgOW+ES3NNx3BYQqxQMMA1+KFKuv0Vha1s/n8+7nQ2M9fj0vxL/hHAiA3L0rqJDYThvJueG6i
nFQS8oiYGRQ9kkn6iTTlCHL84or6/EFerEoYMThH08/ldHu5+qGpEEne2+F5PMgluEjYfWQobawN
K+AXZecF83xeHFhiJUlVgnVWMtj9u+LoerTGWqz5Z4Ipdsw5zuk5vBHHcI9R8tbayV17ledfrO4f
HOD/uqhx4VtIPb/pS7J1zjigtzP8Id7CTMAbZuF2rXfiv6OH/C6uf3craGVQvlFd/f0jG6vJyK5L
jVMt/Htfil2Ci6CjwunUizX+JO3yNZ2uteYrmMDlNsa5Qpmm7lJnK4aMl40KzayHuK1D49TL+DkD
Gun0D26GmZNWFul0y8IvbuCNfFGo/uP2zpdlX8OcgqmBWdLFcQbJHOk+udJPsQNv1zkkGHjV3ts0
awjQQK62X71FUs1fwZ+v7O8TFOY6+ka6y1Zz8RqJqU3M2jHlKYegXqr4vdDRbDkesalpNc9GTA8J
AAZhfWRlLxgL5ohuaT4BGauHp84et44GlM5tD1qWovEa9E3ROktk3eTgJMa1Qa9k2TBMWWa+oORN
6EUwHfcYRxhuFG9EUnhbK6CLgEQO2WrismZ1mJIbJTF65u0x8fO9poUbj9435701fYcbpNsAwdgv
mJLLlyhOZhow6q37FBF1nHfkLalAW6nU9dcI6VBV0F5lTDCHfSTAA7G2ZKF3pWXxtjbkuRgDxj5Z
m916dgIVUD+6JJA5QXCToruijPfp4yL8NybzKTFIf67adGeqziKoUj0GVkqkWIuuNYND4Nsh3pI8
+FEmHLqJeUSTHWcHK6Y0bOi8z52Km6QHAlI4ALdquilN7TZXhSAJr0VAEhR+d1PKgrpOTgyaCpnt
qpqCV9AVWiCmfwvoNu2jQh4RVyxdG9CYa032Uor8OY3gzUxxDVMhYd6Ggkguc0P1W9rYx8mGzTA1
JRxxoyJvQ1+YCiuXI7zw2U/simlKyN1HvrYNDSyoVdq+RYFdP7Rlho8UUTtlNC8GI+wNthBch574
lU6/hcfpTWyXgG/5z2TQAi7Lkfi2RJa0aTyuojH9XjJvWchGP6mExHHNNa8bD/JKYD36nC2OZA9e
ZYgzOan4FBK8GlrTDquhBZHqoevbFbYW/PTMCBqiqJutYkhFcJKOT7fNzzKzHoaqQaTUi/rMmpHu
45gnEvW92hZtd80r/apbRI2FNZ2sPuvTDQ28l8wHhDpGwOkUc+SCQXkWMpJzvL5b5nr2o9XRH8ek
XGOM/qFoFvbz0JtR0IusQkDrpJ2FA4GQJErDGHYf9DCcIZlhzjzIu2kSznR+FHK4q7f2NL/DAGHQ
zC3KAt3SYNSIpPrJXFSBd92pXLFm+wejy15MFO9Lks12mpTGDYa8fVRaN6YixbGWc3U38bEVzMGW
jah3QxFuZRsWd5KRltYbOyHoG7noSSAj0hsqrR/amD7iUtJRYUbf6EHdDTWjjyaBQVrAPPA4E8T1
e5eKNTGd0CPDBHG6Kq+zutiX3kEo4tQiXhDCaFIGClYLwNgqEREOKXonDFB7s4Ry17j1rABgeM5w
u2DMHkzAT031xU704bJlOaxneNwUTcG/NwblTxPilIxlq7UXSUdhjH1P6O45bJ5blX61MM/V/T9W
yT/6TBe1hJnRfowHLtcAGPIO+E5MoKPxUr6hGgBlSeaXj/WIBIjPa5jLU8e8OtNKxZZJl0sI92J1
jgl1l7J29JPQTA41ukbjml3w84vQxP/nr3PmuYCywZIpW/59M3WvSf2ut3S6aMamO9a3yHpSIM/V
Oj6Bf1qU5fo//t9/W2OP/751fxoxL/sl/DBLCNNgSIFsiv7d35dMOkpSq2an8wi6z/p32cp92Mov
nttlCXh5lYtDm8/BQ2OHJ4pgZJ2swq3pOxsbnbzZ3eTNw4Sx4fNb+cF7YgldAq+zOLhJ9+K17NB+
asKY9FOZSVIyAqIAOkC5jON2elR9cQj+8B7+cbGLx0bPTtccT9dPdWbQ28/GbRaKaybzD5//qA+v
g2V0PmlLzGcXz6qrRO92YaCfRvmtNoqFZwRLwvS+uHW/T7MX35ildGHbpLuQJHSJFCoI9I1rDm0n
BxUpA0T71eJYudAdszuMMUPNac71G6Fw5Lb3yIDxjhJtE8VMtUVKSuloZleUkKtSTfBPgIMFQ7rA
93nwplJA4sRf9Pl9+UcJPr9elGqGC5iA+cBlE2KwcJ9NKKdP4iDWVbcQ6/aXs/K/W5DCtIPBifRK
7JwvauIPSlMGtwLbMIFH6PUvngaz8Xy0c2c6RVXNqpNUhN8W0WNvzlD/OCQcuC3YIKObJo+/eOE+
uPRsN7c5d3DGEZe1Yqi6USHcZQOHxpAenH0ORqva1l/d1w/WI5s3jUxsnbL0H9V3VA05odyJfmJ+
XKA16oEb2QAvzLi9LhK0+m2WBMvexRlRy7RZEWF27v2RIzQ6+MZqeQZO9+vzh/3BR2DrzLEYBGHJ
Upet91gkrScFH0GsXevaXetSbXzxZOUHmxrXoHVGz4e0LHGxeoRqMvNBxvM6LDB6HMwj6pxvFihD
f+svgqVYOjfDaobV+zcg6KZD815Yi3Q/xy4JSKxfmNQ/+smKtr8JfICXbZ4m/zlcQdVt5n3WTcS0
vQQeGBAMgZP21ebzN3rj9xHPVhxmcVCy/biXq8sYObKncJ1OPqKUIMNuYOeo8ugm+Yu+8noU3Rl5
fx7lOwky745bfEmO/Oh9o1fAxgf8gBfv4r7b6BqIpnPGk7qHHEnkAVnl2nK4j4H6WJtxZ87NnC+W
u3/0Clg85gbF/1z0YvWOYVX2VvX7or/RJjcliFlvMdM63NPn767+wbZE+SBZwud6guSjiyeJ4Mvr
iTM9BWFa0oFLHmt3mJuWGn0rG4GHqTNB8CNwj3qwqQVCkLgzJrTp3i2Dx3deBW9D7wwVZPHF5POj
d/7Pv9q8hf8xwasqB3OPZo+nfgQxDTcz759lsU86ewl54PP78OG1dKaEHOwZJV/2U93SKFC/jOOp
yUmmtcnWgT2FtOam1z1sauRX/NfXoz9tIp6Y0R3ikkiIiwHPYd+NlB94+4RlnexypGtcNN8TRvQr
Udty+fklP3jSjmCR4hlznpeXigc/0auhyOR4moTvrHrk76gZNWBtBegkhQ/v88t9cEcddgSTJQsh
H2aSv5+e1k4Zpo18PFH1X0V1tKGXgClIG8GND/Frn6jpi3f5gz0IcQvfqGFIFkvzYtAmTImcKtAG
9qBmn20I997Me9CXRKAP1oS/rjP/+z/ey8TNM2zSXMezacXQ3zyH63RpYj/8DWfOvyV0Evaf382P
1gTu5PxmwrRgvHtxO5FM+6Gp2cNpZtbNCX3lL+zze2sjX7+61kebjQPtxYCzzHSUsejfPxDMihU2
hTmcWqpkotBgp0VDBN06moOJAn2bWcG20MWZAzQg1UFh+2revRQXjM66wAE0ep3SxF/7SY4pWEVL
H4PWZogbSMqhHm8y1Z7C2iMiNp+GlYdUtaHCv+pwXjzLsFbbz2/eR28+FloBANSdsyYvFvFaEvSt
R6Y48eKvmdY8JZU42VMKndbynz+/1ocPimpYET1p8c9lf9DuRItdTYpTVnlikfvJLyPDJRoq+AqO
3ZE9abs/EQBsMpT5tM4CkuVAcHzxt/hgg3YQNhF7yWmDnWT+93+8o13X6WhQa3EaHdJq48i60/2a
FGx9AszmBg3o7NYVq5Yez0J0Uwsmo9OXEdOMxeAapCw5WYl5KiqCe7Suzlc7+0efkG0JZnQIdjgO
XbxhpDYHdRab02mGXc8IxPB7uuy/kQz1UiEH0XD+fbH6fXSShV70P5d0L/rTOJZ6v4u4JNzFZT6s
Zqzqm5o5h/oSZNFKvH4Jg/7iV14e+YJcODlS9+nUJU579Hlh8Fe0SNua7lkV7bMcAhOwHihCJzE2
laix1BcwfstC+4VpTL+qe4IwUP18o+t8GAtccjBUSO7uCD7rjKPmlDUmdKtfkmb/aCj/ezY7JZkI
GAtsIOeobE5jpK2HcAKQ0mFgkEZmb7o6uS9t3GCfv3Mf/1oqP8nJx1UzwerPV66SHp7/Wp9Oo74b
Cf9AQPD5BX7/CRfHQL5fvql5iiL/MUOxg9api3QaTmkRw7uLgQe2dUs81DDmSwzgO9ts23VYIfnC
2dFtVGycpymPz07E9DKwmaRlleUu/FqDvxe516UdkEDT9eIGEe6PXLWbrM8IWBqCYqONob1gaeqA
tMgvFonLWwWQy2E4g+KR6QVb1sWCNFX2/yHtvHZj564u+0QEmMMtWVFZqlK8ISSdI+ZMboan78HT
aPxSVUFl/20YvrDsj0Vyc4e15hwzQE0RD/sqKjyf+JlQOVu5UXnc3x/W4TXmv3+bAbIZelwM6bAP
DPNxQj6MqGArUZsuG7ycBSWqCpL8+Bw4iVcZ7U2d9xe/v695STr6BaoNLoyds2IdtqFwx/EXQdyD
r0W3ExpGRSbWzCwX9giUlsP675fjuZ24IL0RR+eSbKmOemyq6PS4V/t9Y6vXrUD+oYWS42Yd/d2e
A9pSK62PssE6o5k0BVQrsfEvlaTr5DL0eY4hFz4ACDccpcehtpUbvfZpLDsZvdSsWBlRdWcIVV5Y
aqCtR3/qd4OtWJ6igBroLOcmHSrFk21CmPrKv8kj3ICVE0F+9av8uq7reGn6RENGDkYeLVAh7pqs
qqXTfcoEyseduOx685Ml4xYxju6FeoNGupKsmxJekltoPDKa0IS22em2y4anjtoLWU72Y6UJdelg
CqS1ARDJipQniFelayYA05Qpe2YX/aSBTHAnQ8oWsehJGQzaTaoK2fOr+KttinGTaz5Zenbyose4
OSarui01lZgUBAieXdXvch38MYxoZYxiNxqlSYxXBq3B0D76EoaTUZPUOU3gdtOWmUol3o286Bcs
d0+yGCGl5BSIwMQQMS+nf2NNupA05dXU+H/UTvOhpig2RU32Sx+RaiUZ2LwFQ1Wi9eNFdPlXzpDY
i8gavvq6fM1UaNYQvRZ5OO44kJiIGsw3zHKjh0PvampwCypQgQaZAuxk969az86kTsqroJDBXJah
8HBCdHj+ytFLQoinTQGny1Av9GSismD8yR35VcHPMSsRyo2J330l5+Fzayg3adPV27htwIc647Xe
RS9gT75yiAwgNkkGkeJx2+bTDRS7Gl7T2JI5aBlb4DJB7uI5BN0smq2wEdZaY1q5o6R/aaL9+/sX
cbgJYApwUOjR47bn493hFjxKwymsQlvsA2zFaH3Va5BnzdzK+/P7hU7MZ2x2bIfdhsz8f1j9wasa
DmBhxF4NLwThqLJcnFu+T0wm3IHGXGk4GifVg9WlpwqsNI7W7tuqmzxV732vz8zr0Nf5yDST/pok
YUadX6s1+dESawpouYRAPtz9xUo36O4PtOXw/CT9XcoQJYd0HG5/fxBHbVp8iNTi4WSZc+nP+Pf3
b7PuEAxOngrR/dtlaP8yQ7JrAL4um79VeKGeqQsdVrHny+kaXBIHTgSsx4OFxGiNxkdo2+wlE7+u
bhae1YlboeF2b2rpXsBgdMOoPDOxn7zLWVI7HxJU62hgJVbXFWpgNxxGzLVyRYAdDQ8Bl55lZO0s
zspNDwtB821+v95BJaDBoTuputHsc9v80Evin6uUWhsQUjh7lgvZwLxW6l4sSoUcu8SKPlqFKnQQ
QynwrYL11e7bi9JUWrjpBuE0gx4+FkIbF1Xcv0cQxs4NV/3ET8YsxxOyTUsF5nhwGB2t0JCrMa/3
Ttx360Fjo1GnIXJNvbgyQD+5GnVjgOnDi95ZMb5BDkJ2Bckmk/0t20USo/QeI7g9PLLjIfyvGt4j
R0puW0tdNZCVVqjpSJ6m6obxy/amsPsqQnrYfeI/WIMYF75hPhlVcJ3P91lWtrGwgC5ccBoBGO5P
X4U/0OkOezI6saw+lnlE9Jmli02QlI9m1+OYNzEGWGC4ADjkKHmj+lEagsoFcnCBycRcN036pfk5
8Vm+/9JMQnGFpLx0vf0qql6/bpsZVGH7ruEM99o4XkqIvpYTkEJ2amDbA58Q03RWsw6Zwm7M98Fr
Typnk7y2vC4eeBDlcx3k21BlGxu3wTsVizs/SXZ1blzaYvoyGIhu1elfsqon3lhh+DJj9dpSy2e6
0zdyXELasuW9idjW92/5PgtSdvtnpxxofkf9bRq0uA5DNJ069BFXrwfTVYrmRRM4GGTHz9Z2XEdL
1QlGD65ltdRLQTaPNChLeGu0jDXzT1ISsReCQtazDIicTvRAqtczB5o01YbzDwyG4TbWWANZ1zyY
Evk66sZ4lTo4JGMb9ZORO1cdIc+mXUs8d9y6ecCeLaoym+gwg5hZxXSnskZVUPUT6QlAOJRp/sE8
8MHpCVoO/HWQED4MLSm+6Gzfhssqy1tVZdt7ZpY73mjR86EPQ4thnoAOK96aNuj+pHUlPU/EyW5J
dou5NZbA0v+DRInDsg4fP58CKnNK6yp12IM5LkYUJ5f8ax9viVbY1BvjH375nN7lSEE/X4fJG/au
ji3IOKxp05NvbF9Py39T979wqTX0Q3cOK0lWZxsZ8/f/c3P842rWwXE0CdW+RBxSMoUKWM4mwXUu
erR/l9Oga5G0dealHS/SP6948BxLkTdJF+cl5bH+aT51E0RAwqNPdAhkvT3uUtgI2ZmTzqmX9+2h
HvaP1djOfAmZPX2wYKNt2stZ8tauz5WsjqouBy/vcLoF82OrncXNERtC7W+agfD/0qSAVS/OPMjj
bdX8IBmTqOtk7Wj1wz5tl13NQHE6Nr0Lcn0uchYhkG0eqbmk2nUbzP0pgcRnLuwcFrLmu6QZjyYL
15qF3ePnmS4MyzCQprrcR7ImLVItfusUKKK9We6Q2b/EQ0N1nkLTAkMaEis1fFHkjKDVrIgxmMnO
JjNVQuQy+CZON92Luthp0kSKEGoianQSYlcwsakvIq9We5CA9jodjLU8BPCL9L1koXivx8wFE2Zt
hDrsTCWR1jEwE8zpDS4NHV6q9Qju7maUxr9pRX27wGnbRxZnjfBRD1gi1Ni5K0f0uJMIv0w1eRyd
6a6F2Ypr4WqQ4hcnEU/toN+okfWANPXWUcaX3kFsCucFIm2xsiTzVo9NwoB9/dqvY20ThjmZ58K/
13Xzoe/Uqz4cEfw6+guIEoCfMhC9GtK/XCLfsZ6CcHjFTfVQKtMWsfiXaY5PZQW1prWjKz2346WV
5MAWuqDnXqevOPLXw8DGtkBvqPXKDrPfdTc1NyBHvb4ZaS6n72OPf7A0LkWDw0MbPqK6+ITQuMEP
bCyaLF47AQepSVX/2GVgQgudwyaVTHGLcCAJtcQI35baXRGmJvnrGPbqocHqJdgmJA6rXkM2CIwH
z5p/td0gIpBz7TEFRFL7oeU6g3Sry+WX1QQkJQBwTPs24TU25jJVFA7fFuusROB5i6cgturlqLJJ
gHSwpmjC9llJLSIFZGc5ZuZrDtwKgmJ/Xw/qxo/I/hCZeFP50zLRQcHaqfEYD8YDv/BJE/yD2XsK
jyij61zX7yGAcAvx+NE6pbQocDWi9FKQFwdqtqqzIF1UTtfshCV1i6ZBM5j6hXqNAAMWuGQ9KYPT
kkysYBuvA1b3fiKiu5OeBg1DpF3kHK814quomqbLWAnzR346AeosqJ5vFqOHXw4Yr5MQvQiHYImH
nVTWNvurGSjbBp0I1pz1hiTuMvcmJbWJi6yTlYk63rUq2/oU5nDp5CaJQyLFET+o4kyz/MRnbJAP
R7sYkS7u2oO9YVw2YYyurdrrbei4Bmw/3YE64djrWAYCdWbWODHvz85edqP8+3j9FAq8Egt/wn7y
9U1Ro85W8qtIXqukPtRdsat0fwUuykM9+KA1VehWSXLbR9WTZjQPZ37LiVXPQjwL3YJ2rsKP+jmB
IcoPFdgs5X7so2WtkVFby9QzrW0t+ZgBIBEUwN+QUbpdo7plDpc3hnpWvP/+O06+gG+PZN7ffDul
+WXTTziYqr2WJJdRlz6P8pypENpYqvQzkoUTK+CPx3/wsqehHAVMp2pfjs9pH3oGIKwuIYzbNjDH
bvpaX9HyX/1+g0dtXVaKH1edB8W3O6xyKFVRXlX7pCjvqinZj1JHBk6yNfS3QKfxUCSwyCJm3Qmi
RN9Cs5bhWOlt/lbqylukWE+W7ZxRDZx77AfLl9DyuLNlfpTTj15QYn52+GLXmXbmFH5yxHNihCVu
0IY5qnt0UWgbVl7tLVXdjJJ1Cano/vcH/K9Ee7B/MzjY0decNRBHfstWFHIC5Kaig9Ev8c1O2z7c
1Khu7jm5LJQn7aLbA6rd+DdzxDKVQBA+xvb3H3FqaH3/DfPz/vaSS8H2pFDiCtRUy6nI3Pq2XbhS
ApXJkVe6ZGArB46iy9WZ7+e4GGMY7EFmWaBGV+1wqxwqEjIj2Sz3tew8lTp5PFb8oagGZS5hsbhH
Z/auJ3Zc3693uFlOu9imqOewNW8QArL5+SPX7dbR0nOqwFOHAFNlnsQTwrihjvzzkcaOUFj6GaJa
Qz6x02+MRr4GcUS5l5ZRF1JgDdwRFWnRSlf5MFuJwzP7y6M2B98uq4MNmQBIC83eg8/EtPpK5JJf
7pMJnpaoBb5/kugC+VbYwNSnqF9IuNzL3Lq3xn5LMMVNp3RfxAhcjmL0ugCJWd3fjJSI6fL1W5Am
q9IkaxIe8DhKqyLSb8PaWkKwfPp9QJ4YF7So8Zyw5UebdSi97ctaVVlvyn0awiiZv26ZfDSnvOI3
ekFxpot4YlT8uNrBLC46Q0lBKrOYSM4yVCAkTatC/vP7LZ2Ys2g2mVidwQxoR6fCAuEwvrGWoVfO
6ZkZZVRUMDSeVOfMID9zpcNBDro1LIyKQ3VQA1tJ/zgYxTqq/ZWRnrnSqfrd7JHk+OKgFaRg+XOU
h6qU5Uo/Fft6xHsc6vhBy4Uo6qU/lJQ1knU0QfcbpUUZkU7lE66XAJ4plDO/48Qdzz4sh5XKmqtk
2s+f4cAUDKzBSfmsSZmoGk/rnqJm2o7NmYnyxEhBPOEYTNW2PDuxf14o95U2aGFM7QvRXuVaQ5rt
nNGhnNtqKcdVP6TLgBowfNPbopDw80JFnfV9MWUxCkzMDlqjpHTXi2UnX0RqvlJgCLl1kH00Amlm
alDDiQqNM6OU1VcFtbQsn2y3rfoHKwtl15pse0PXh1cg4YEBlo2yxPokLMBf5f6kvzZR/KlnsbFI
TAwXIs7ttZhDY8bWuTMiEl2lJFxQrb5QRXeb1XICtim0F3ZkhW4JLGMV9U3tCV2sc2m6SUI6tpoc
PQ6lfx3o0yaSVOqVsbFLCEpxqbZtQfqadC5wAGaW/qb2WbCQDT5tM2mFCx02cwe/BzlW+4TZy+20
M9Qk25YSGPsWxPoilgCr+ZTsvdzqgk+MBBVGSw5ct3MJbQoDxyuy/kGb5HSrtDEyCb2/5RgISqjL
B9pc3YWaGVd9q3LILqdVpHCIDa2rQR+eFcW/0UVVk7rs1xww1NLTYkF2WTYZEPjlv9SRnkxnwocS
rIJWI3YSM4nL+HyDo/kwwIRbt2mYgPfzby3Nv3TMq1i9qjj1EYsm2jWts3ETlc0byl7QksVwT7/v
NdOTj99nnONJ1JRNg33FLCFG8jz//duqHsRWpTmdk+yd+n4+ohly69biHU4AR+d6+fvF6APxjzvY
yFh0EOhIYyZGd3hwOT03YWjEbbGXe7DsfTNRfDLUt8An3VLOIJBB5mzGcQey+ipWxFuTKO/9AIlc
Spv31nIeIc0RRVvSgMyy3WSCqZVnWHgk9RnJxDMsu37JO42l06/MhapA2BHZQK55Vtz5dX+FfyK6
NTIRL/Grv5sc2UhuRA4hCni4vo4PX0OyPUPI9ZgAS0nC5jVvA3SiU/55UP0MsI0C7WshjO5OjcP7
bKTn1dpE3fe7rJsolbZ9eplCkV2Ulkz8TNe+T2N1qdl1uOafbHlyaH5UGpaZ3pjwfw7iIWFxvsrL
qsHLQrCVKSoOpY4KDNogokWXpC9flOB8HPuWiiIctz7xaEFt26Q2L4QYbY8U3G4BvWWHKwzphV/R
662wLbGsy24/Th+hn21D39yEBgm5/QBwQSWWCPbPuFSIliAS3vYqGciPWeqXZG5s+LiSZUEdj0hY
skBkeUYJFeGFDJ5xqTe9f1Xo0rsU6vCitUpajYPjyQj9Vl0xUrwIcGPhJ5ZRiDCYhgl2AtA95MOl
Hi3Lov9rGgHOZqududih14r4hv8lmX6KduOr3UPVoN2S2+jDijXSC0nOhM3buo5cg/7B8rDqNR1l
SqP/bYV1X6WyBvgtbchahf6WZM4j0TnIfBLlOZJH4dE2Dy80TbK3aVDejl2YbYUoOs9XlT2oxmjt
g8MhylB76xvLZPFN70hgChdirJyl4czBdWl8W+E5WPWjFSxiSGPLWdPmVsUM1B3jGolwmagb+mSE
+0b6X3xfy8wIq2UXyeTy9ArRG6r2agkSpOoYwcBkEQ8lKrt39S62XHuybqK47BYY9x4mc8wxKKq2
1xiU0eDrznkKmykv74KWwnRWPBPDgMetrp/zdnoliDp2bWSlCOLIGvfDzyHrHgu9wE/dg12oqp4W
fWXZAC+BeFLiJganii5G4ilch/aN208MPyeCkjeFZI/A67yL6+mmzIFtF9kOdfJSr2M0PokKa64d
iEpNJpJ/yltLYlUQ9CgkSYLqHG/DiOweTRfDTd9QhUJVm4RkZTmcRAdV340hlutayu1VZegTwciE
IxT2ZzAGmwbNmiwaBf93fQOi70Y32DHIOT0sR+PbyvRsuhM9+D891S9Q2WwGYRbbyoCDaE3D4HaI
yGiRiRXv++9EbyVrCAO202T0AHEId8jlz8yYZU/ibeDAhaYhSf1VoxP6VErtnQOa2iVDwFjVYTQu
esOGIGnmgTdM8p2j6UsjxM3Xmj0NFSB8CcVbYrhwU1IOBZCVRKTJW/4fp08Dbwp4DKJM9EXhs3Vu
mkXYB8NV20j1hWisN2qIVwSbQWgMr9jmvxp1rWySJCPewBmIQI+m0FimwxzJKTnXiS/pmEnG10ga
t6mU3Esy35QGL3+hDKOxcfqMFWZq1DWcEmltxZChOxyBsdMscxJPAvJwaCL+tSia4c24lIUxLNNZ
sZBqtcIOv4lfTAz4694qJYjz/b0Z1OwtWoS0Wfzkg4hwM7o8m7qt02UhIw4LWy19juZlutZW0+Bc
KB1eEIyswBxj4lkS2DzByHyl6W+5kz8a3H0Bjc8TqrR2JiaUXNLylV8U6leg2dBGdfCYVKQvS8N5
zejdueVEpMkQifsuxiKo0Slb62Z3mwPBeC+wSXg5ew6SACdrkfqSWKI0FPd6rfzNwhK2cNTvKHps
RUqqtZGFJBKDuF4Brmo8QA+pR4jCK3MWVT7oFG6pBOqCUY3Mxgm2oY64Rk2VKxuL5TKa8mfROXxx
VWYsIlIf3Lqmj1E6jCaIjztfKm8qi7qulHExpSkvyGmpPOAmF0Q97bUaN1vZhcx3syfLt8s7rRk/
5Eb/IyuZ5AG/FgudFdFNKPkv8ip4dCaYy75PjBv2b4d3Sw8abUrBPE+R1IH9z5pnftggV7PR8Je+
Y+BTkidtKVWhSbS1rS1TFQc1Lt9skSX1RTrhz7Cs7oVgh4KR0UVED5EONZhgxu3sTk+A9uZFxKcf
13etaawDI9uMSXNra0xfSVuoqFnaeJl1NWoZ1Xr2yXUKyO8cleJ67JuXJvJ7L56B4b/vHdQTdZYf
W4eDtnzPByuHWlPsNUJESr9ZpSXCoYSjJWE1l2VrXcdpdN9F2Q7CjCfqf62FNflrPOumWE0VOj2Y
UUOxzmxYvsonc7WXRMTexdRFLU2/RVN05sxx6oTPj0ZBgp8DP82hSarqMjqiVVXQBpM+KTQqH/qr
40U4uQWUZ49hd6ZUdKQ85TxvQUo0MGpi4tedwx1WwpwhDI6QsQiXcYygMKA9pDUrJYXaJ/xlC5S/
Br/BOHFn7tIQEhymNh4HmfXvr+yfnePnbo/N5SxP5pCugFo8+C0pkiBq+2VKyQiGoGt9lnsEQV5y
Ldj1uVXkQlLWLrRlSYa8tv/94sdilXlji2IELRLg9sOdJnjVoQ77kOOeQmRD8AFnGCfwvZ5xxrUf
Ar9f/X69k6ex7xc8GJ+5TZgeLrx0n5BnJj4cs72ogmApMUXQmQcKwCwcTJDZxjO76uPz5s8t/Pz3
b1t44U9JnZCHug9QqWFU4Gw0eFPdnLnM6bf57agwH7C/XWfsoEqDHkvQkZquGaEV1l/l5M43jFXa
0WISCS2j8I9VGeMyCznxwHgiLIKQ9cohlaN20wEmoNycqWCdun1LxaoJV5Te/WEzFuSgP8GiT/ZY
lCFMjYusLIAgiDPzz8n3i6xUMwBK4bE87CYYqBZTWzOSvdLny3Yat1qX0pYaPAnRTHqvouAY42c5
FWdqQifqJyZlBEvRYe7N154nxm/PfSqnxCGCjEy4EZ52abIm8llX8bjO2HLWg3iOswQiSLg1FULM
SX8LVPFM8MWZCtipL8pCRG/JVAmdI2lEPwIEMdWC6r6llK5UysuhVCgacfQFsJWGb52unptB5ns7
nEFmeA4sL2piR7MZy1gmdFrPe2Wsl0oL60VEC4K5FkEl3iYteSWPDg5SfzW0/hXwyvfJye+DyUCy
050b/3Pd5ui3sI2eK6UaqvaD78xUhORMSh/vfZ/MduK4XG3Irvu+Xxa1wVar+ESZysYh3EgF/Pvu
9cwEc+JZUOwxMciD9aM1f1BX8rO+laygT/bhVizGZb4ILhxyCLyBpHkwpI/p4zlPwfFp3fxxRfXn
yCPAs0UGKBJWr3bbrM1tuww3/wFCaI6OPny0ukr5wSZxmlL+4TecB5pSJyPfFokIOzsb7q16Rtxb
N31pEVmBPs1JU6Sy+rsd+cgbsQZTma7WwKyXdetcpAi2jAaabKVeDlr0NiRlCuTa/wQf5oV9eWEa
+Z8IuRgVdcg5GTGJcdcQ/FQUmxy6vql3X2qSfCWRRrpA6N+BHr9Ca77NpGpJKONtS5otpyvNuNRE
L5ajWd+TPPOa2ROsBdt+Q9W3E3IzZ0MUbkWBMSdCIhP2OmzB2Qg1uS1K8ZX0zXU9pRthRW8Vx2AX
M00I/QOkTiZF/aouqIBKUBlXoDp2zcgmSs/zjTo1/NdD9ABSb3LtQeJUZIV3A4oyt5Ps217vZsRN
/jGo7FyhsJVuH9dfDmEMXgt+lyKfTtUT6OXUg5nx4fJVWbWX1Oy+jLsXI+3uHTV7FkP2MGgg2iDN
bLIkvEnq5k+e2G+6lL1WkSJRtC1IhU2zHVAaYyEIWloG1UBfe+Rk1nOsKCIkF5WZ/6E1vqeLUm2M
1CioroQ3eui81UqzGxTx5YQl9viXITLeazMxvKJAlTwVEOirqZFXZP+tjAp81JReTaNWvxCHZy/N
npg1x44u5VDadh0pYeGUGl5Z281Gk8bLJKJ3QYbbeFngRlj5ks1JJQH8DQf9Myf2z61xpbhRlt3I
ZO7MkgEcbbbyEvVRzbkq1qGh2bFn+Yg/Sj39SmJpxzZy9KhZd+4YxDciV96mKb7q5XjiEWfXY4j5
BULmDYe/z6ZNtuYwXGuthQbPUeItBcx3HPD2Sib5kmQNIEGG/6gT6qVrPT3QvvhSteglDduKeaMe
VpE1XRYK29OApAnV5OAoDClZaZJxGzrBTTxSWOzN21p1PnN7yFZRa5PjYml/hlR3zix4pz5+DX0a
Fv8Zj3FoqEhH+BJBG/3Px/8fKuFOTKvUCbF346SgBXZ4nagBDZSjqUbeN/sbschsyDRcKcvi9pyZ
8tQtMXHSiZgxhkey7i5jyxxJYcwMOuu2cECsmm17FmZ1YqJmlVRRwuto4dVD92QqN4xq8Pc7zL8u
iVkJh7Uza8HxpseSIc4gikaMffxyahk9Lm6fcN+uppW6rNb1MyWVmcGrr2ZRWLSIr6HknLnq8fMj
qQUODKxjdkC8sp/rQQKYry1b39nV6mCg7EIKlY7NSm1UDjK52OlpxS6P5MlQxd5dyeVtHMAsswYC
UYigo3pQUvHW2bmkUa5t9NmsVkE8zOdP4vffevxTZxgGXWOyoU4gDIzcFFFVTM5OMuFRkJNLLWDk
wNdrfIk5grC5nrMzAnRacm3b557UcWsGTLeqQhFgMdOOiBxBTfqrREV110rJVVJNg2e29qstiZDS
bAp0Kn9vrNpwCQa50aLxnGT++PIge00IAiaGV+uo5TYYZTMaLRFxoS9eR4WgX6axAWiPRjvKzghd
iubSRtNe5MP+9wdPxehoMUdw838VN/Ajjj5owjOhqKW+sdPVmBRTR31KNMRWeVqUEHCDW8UKr4o0
Jt1u2PgKMRhSrIubaNIb6qeTA8PTIgyp5iCTDYHBCb+eYZCEyjWsINZcRPXzm55t/yJw/M3Ym09F
P9iLUpUvSXsel+nUg57KLtFLPNhTYqLYd2gIS8G2soqrlshkt9C1N0fzP4eqXJaqUGGpq15rqtVC
Zr3x8ORIi7GShVtqWrZxhlhwhKaOgmrvT0v7aqEgU1409YioSfbfooyCt1DHhyGhfCX55k1plRfZ
XPts7OCvDlGZOmlAIItcZm4T2+8K7SwXk4tGFHreeHhqNHcyrSf8RY+QKG4dDjSkYTWtJ1f2i5+1
y0Zip8cmGJbkOvDnZrshTNKWq9VUqunjkAZvis1gAuJLRk/jEhp/ZU7iMydcbdnU8WvXQ9ocQ/lm
ZrboZfmcOfK6JQ1SCmQVzJm5z/vi3Rq1O4yVaOAVRgzLORU6I1yMcksPJAesema0HA+WGUowC6Ed
lC1HyIu5X1CMjuHv4tQDlVPdNzfUiDcklZChTVrjsliol3/O9qSPFx0uC9OFHi0dVEoTP2eyZuiC
EOAD+B6H+cDWaUbZZBQsSkdLVvDhsC2r5V9MrLk7qvYmy60YI5vzcObuT/8MixWdva9CkeTnz5h4
kR3EPH+XX8V35B5eUmr1hifEaN45xfnJB42ZlZMrC+BRLcau2zEHjubvkp5M1fLDSScCuPUz7/Pc
VeaN/rezqmzVaSarmb9rFG3bVcrlFKX3XXvOXz0Xjn4exXh9327mYCEyZpKSSed4h9F+bVjRQybL
CHSxUbp9qrwy0Z9ZTo6X9B8X/GfA+XZfpVlRvjZyf1c1f6bxrdAefx8JZ57bYXEBlEZf1PQTdvR4
FiplfbPfKViJ/v+uov58O9hy2BnHtb9L7Y8SEbYMTn0C5fj7VU4tvUxYtAOQFXFePhjUVWih9mjZ
/siquA4MfRfZAgqyLd3RN/tIdEyJvdne2NZZCsiJ4ie+NANFkIPhmarjQcGxiUu6JyblAmtn3vvr
fCHl2+qvs9TW/YLcwGTZNWc/rGNdiTV7U4iRmcuudLV/PtSsLlB2qVG8H+iVerYRbsjw2yKFIiCL
EJczD/fkLSIvYcoAMWISsPPzcnVHvqRohmjfT+MqMGIqH8ZC0+W9sOEw+lXpKn2/ybocS6hzPyjB
VkOUT3OH/PJzkhptHjA/v0NbRmE7ow/ZV1OW+Plj2GFkDbbzAMqLhOaDROOiuDGVoX3ILK3aWkFT
r8J+eigbWVwGpoV3TyJeXQ014mlrXcWzW+XrgcLRIpTM5rVPyd4zbAchmg2tYGyN4souo/iC2NHC
a7UyuyFGsVgWodS9DIL+dKLm5PemTXXdxXMMjp/JL6XSGC8G47A88/CPX/V8u5zykTMpx/IssjhL
tUrDcJ9Yw5bNTbKg+vZpESe5FGwP/uu5lKuZCqOHdQp/+cFgVgbL70OZh6vSG3dRu22GkNRcqT1b
2T3eLv680sGsjex55IbtYO9f2xfGs72NtuiEn4PFOcLV8TQ3X8jA244eHeTL/Pdv02iWRe1gshPb
S+yhVGG4cruX8zNz9bmLHNSpNSolA1ENwb4axkVB495MpYWpvv8+y50oy/68l4PXk09TovRjEO7T
rU2z+A4os2ctwcQ/lUQp/AcBLyeaST+vePCaVD8etKxkQMx4TMt2EypZXuuOnJWlZCkt/P/NAER4
jXB5tgEdtlAUMVjlSEt036p3PRFtReERtLY48xyPl1YOy5rFaZlT+THVUXLiUCUYNtgTnBwhnmh5
lFa6nwgYWBj0IxEfiNpryaqNpHy6ECNx1KRjB5c2jTVcklm40Kv6nC721KduYXYmDImiJEvJz5Ea
aH0xWGkc7AszInKrCQhj9NvAM7phK5SzBMd5ojycSAHoyHMFlKyFw1ndDAoCV2tL2vXsgrHMeDHE
bbjLV+OCI8BldcYmoByv0Tz0b9ebJ/ZvH6LRd52dY4nZidX0goOUoGNlES3p/W66hXOB9aVdjqtp
KV/VF+Pm3OX/hS/9drsH60adRwlbEVvaxXypVxIh3wtBzDqOAJqiWgB9TSliC2mHeK5r/67oOlCW
NjsWu+uL60lof1urzr2MkMxlMIZ3dYiKVQ8cbaUShbJRGXAB5VpwGWPTFa1bKdm4jdvk2mzsGzAh
i97n3mriTZ0CNnZq1vVLUETSubF9chR9e8zz2P/2mEc59EOaGjzmT3ute87ltEHNK+UL4eVPpdve
8AMkl4SXYvn7V3XuwgcTrSRapcWlyHgCkgmJgWY/1ZhM0/77FZECAMYECg3zbu/gMxkdOSeQ05d2
QZa8N13zFBlyBmEj3Aip2f9+T8ebfptrASNj24ML4LBQaDZhVqXUQ3d9EaMB1MnMKyoyI1uQq9m4
KwbnzFdyYiFR2EbK6LEdW7MPuxLt6IhEWIO0C+3EJX5Ip9Qd+k+/39WJDR0nP2qpOicay4Bp+nOM
dMXUpbFDugaJze/aCmFevMhYSdol9gqUMo9ozc5M7KdWEmBrAFG4HqqEo9kt7w04AIG0M25VT0eb
6uIIm50kHjSUci2deXMnRqNCHXnuj8z/cYjTaIyG9KDJ5OwZlTdKjoJzKghMz2TpatQa5cxXN39U
B5PLj6vNv+bbR4dbHQiRxNleS0OA2ONLpPy3OGxO0VwC5K6j2/NbO3hnQaMHjVppPiyY4UovrVWR
mOfe0cmHhn6QQqKG/9c+OFeM0STpvTr6u/G++Qo22QVVGBh2Fg0ifNvh5bhxrlDO3p5b9U8+vv+5
7iG6zAcB1PMyOVsLfW+28kbFtXtm2jj1ZWF8+X/3dsgqy0bNzxySfncowf3hfmxfZPv+f/Fdfb/G
wRJn9ZORBDnDAOEFAlLVY1FdUC5wTGIAEZW32N4z9Bjn3tv87o+G37d7OxgbMhpI1fd5b3Mi1Iwr
YJPi5peTV7r/h7QvW24d17L8lRv5ztuch4q694GjRku2LNk+LwyPnGcQBPlT/RH9Y7Xoys5j05JY
nf2UcdK2IILAxsbea2Be6c3RsuamcnydX1Y7Lcd7SoPh4HgO9aQ1rla24N9dn8wzaxEcIVFHywTN
f+C2vw/SpK3B0KXyD2B0ulK7HqQSFULfYvA4+jsjqaO+8ejaOAVMDUFV5G2NkVieAwUJKo+p1TjM
5ZBfCeGcZpFwZvYAEIKcBdr6PDoFk/Or7GOELbgHHvxtuFE93mlMSCNwwHSgEBfsBSdxYXY3o6Nz
JvlCtEcHCqKJSPimVQoBrANJ6yl2dhU+dqx4B5gzQP9a3UkDFztw03xvQ7SPIxDCr8/uucdFJAGA
Ei9xLM98f49VJAeaQiL/oCmvTDym0pM8qzVxdgxUcnko6gOzMlXUj4qgg2oMyj8MTVOLiSbUQy1Y
ssZWAqgCD/l0Z6jM+bsltNd+7jwRWvMQfxtRMtAG/P50mVrqw4Au48HAanVA80ZemxQfUN3RbM4w
HlCGli3wQwSrIW3oVk3K1lUuLFNo2pijSB7k1NocvfeEWgq8z0e7dFvpE2Crhbt4UFA1jxNPp2rn
QNy2doEYqJwS3pRblok4vbssdBKjX/Mqd6whUA70KXFgsn0XN/kHbSXf6vPwF87jfRPAbFzqHvVe
fitBt2dhvushWdPH1TrVEkuJANxvejg6FOGJEnGTgfeS9boj+3D4kvJmJ0foGEDkrAL8QF03PXs0
hkq0Ih70qaYABS697aTIQrokW1iHEmReGFvpXMltpR68Pp4JvwjPNoGvfUSMD5cKdEMh0Ssm9iAH
W62m1K5ytGSCjopPaHwHLxnijAeQMIAnUBJ6LuMGph6h/NynOmoxObD2FURW4Z+lHPWig7CdyJ6J
EvZm3UDNgTdKUyTQJIoZ94b2YeCkKdCqilwsgkIBXT8PlyTqHLUGGjMH588rZErhD9xwDg3CV77m
j1Es70sfkhBZoG1ytNYsaF1C6qhUV00ef9onNwk0uZoAx2RmoEM08NWKCWVgsk7z/LTEBV2FjFsv
IFhyg/hmVFW4auG+sxVh3bYsQgNNYUXM9rC3/VVX1YojuHUg6sHvQsqBgGiqJ7QMAPnuG1BvFTZY
QgQBOjFoC1uHD5Y71PrzQODDI+gJSrlyD39IoQmdvEi7JeTRJK/l2Ru+JoxeDDi3F+Q2pdENcIxP
rE6B+e51VNKylcCHHtFK0C1agjYS7jZPfVHZNU0PtIjuAbqGCxKo1BaE6HsTEGDbqOsXxgC+7SB2
p/fHZBgCt66GOwlkTVinA/PQVMIr6AkglTJxN6gMzpvxk1DDHLNS8Q6ygpWLDgLkrlrAGU2XUE+n
VZE5aYNJT1vIRCh9v9GAO4MVHVpyedUD4FwrghnwMaDHQ/ceJrVsar4igFmotiZcrLN1mI9LGYqG
bpiVNyzFHmlQ/EsbgrpMXLm4AOYuExSQn2I/ALAllkwpIpoPrSQ+WwF/kWw7Rt98aC+ZuZ63ppxQ
6mUEoEKj15lXKbHihtj1JqFDaOeA8UCkP/NCJfGfA7Wr91HdMMdIoVkWVqngEgmL3Ij7eAFEsWqK
cmWsQP9CKxqsIzMTAAaRWR97oM0SM6PoRfo+nKZqpjSLLhRwPy6Yr1tQdmReZgAiDeB6u2hisbLQ
ke2cFs3OZWHkg62GGJPrMIhUhcrjwPu5nfawqIXrdbNr+Sh24UP65nMGajnoAECdrxYxkyJaXxGs
k+Fu2dh+j6+mdYEIgExBIbcKtdBC1rHSJSaZHa8ejU54j/nolzgEuSUHPS4s0Aa2fCaCRSJQfTkA
fu6CJcMDzN/AdHAIIXmokmMPdojZCSdY8J2iNjimAsRSGGApLoQ+YDCU6Te83x7SKHouJOJyBrBI
zNBDO+rIL+pDSAqkPbPu/Ge9gt8ppsXiDP+d5bCPrqEJ0tdge6p+eN+ELbRcBr4FbkclIEnFKzCv
APWAukuf1SdQLgAOSMCY0Bnwc6FWUIfIaJP2EqADNVxT5ZhDK99XejdCALFFQCC2lKQw0+3Kdx5C
tduEb4dFrCvVU8CR3kyjRvcECGMdQ8NYBmhK7KWMGUe1MyJoo4T7uIc1pcAlMFPUYGjxKhhqC5GE
oFvCA/sYj4SKxgCUQQUXyYxzTK0Yt/s85NxaiXZ8C32vQO/ugdOgkELLCo8P0upkALHmdEYMKZh6
RVpO3Wu9n9z0WaLfyaUI4Ra5qN20YYBuVRwIk3K4wlIunrlKQ50jQ62p9X0UOzhIWPNcb2yhxDJQ
iBhQtuhysFX6pEitigbRgxxrmVfxEvyp5CZzmk4Gm0kbTAnGx2YPYDDAblBZqfBSuxSu5H4M+ENI
Tm1SyTBPB7cwTDoA/DnEVBhXMK7rbkGpdxue2xu13gKijYUpoEzjogemomHMr0nAJ7aW19Byy8s5
nvXZlAx09BFmAkorkrPvp3ga6Dj5RE4/pGNCZvEn0Wm82AVyH+Lf9iie/D+4EJ9LHb4OOsmiK0Mt
SNljUPk2eVZXrefb9To/0AUczGGQZtJt7nEb+WHOfuiMdMaYVv9+2knOAkNeZcCVSz80TvLMj6BO
R80tBkUpvDC7Nodjv4YBxays1JlbHtAhY54EIqb+A1iLzk2kUUDNcEvpHIADPLpA2L5lTm1C88DW
9nOl/zM1B4iwAN8JXjTQXj/ce0quCf2mKVDz01vFg/QLZxtBzZ7gEIyzGLpFABT1YB+zHkbKCQGN
EAxCVxl6FZmV+nY9ET6zynCvRm8SqTCahfBK+r7K+B4+zmrUaodm9LIP1UcBpFCrl7tTXbZvJYXN
T2z4hpcJfbmJwgTi+y2Qp3kALmqi5sZBBJbsFQBZae7++PPNAMouoOQORBykHKe1BS3TQ5DgqXbo
bvNljkKhXWxBx0IYhORlYbMj3o59fTbmhhx//uUOqUHHCOaLRDsMUr8BEWrRy9HMnefnreD7U03W
Ocw9UGkLeg2gIJS0SxWdP7oAbNe7/iRnqmnjOEBdQeodatdTREUHj5aOADV8aEMLONfQAoAXKYpd
PAIxQxwIPHE2wKFzL+1nB+37sJNigx61bdsJjXYgEg4wSC6NzDKITvYl9J+bYNinnAi5FsKee0nZ
S0Q9Xn/unxd0jC/CDQnUBOznKeSwl0tS4zKgHZTOQKZlZpDg7dRhtEKfWStnX6QKNySURYEOnRZF
+UquKhHB+0D0lxSHSaPdseHx+tOce4si7o6jqAcsNn70lVVOr9UmSbUDkvpFILmFB8u0X/6u24CH
eewXzQMUw66Peea5oPeImQNcVkAtYLJA00ri+6GW1APMhiC0x1kNqKH9PODpzF4br/0oOcAXBdja
SSmFDVKoDwIRDxnC+6d4IAfj2hJQVOpIcPkR1//vcoUo16GujFrDeC3/gUeFMD3PqrwXDqP6I7Br
ZvEORupSciJ3rtL7M8qLAh4NUkX4rw4i2iSu6lEjF4oySIdeqEuLMvgvgngGzQ99QC7FcQ9C78Qc
vEAR/ro1a7V+yTexbPMa2V9/oT+2BL4BVIMlA516VDqmrQlgoCDXPOTgZfr6HkYhOzkVQQowFFca
AAT9O4PpOvaDeKY3EaCBrjOWS4eKbmI0DNMEgMfABVt8JsCdf6q/BpLGQPQlVPdVAQ1zmkkHv0y3
ASX3SQyRcY7umJ7NgfN+1KnGGdRQPoTQAOAdU2kgvWZZDTSvdBglmGBuybwG7j3wQYZ5eiU0dhAC
8CJoIFSm9P76fP7YJRga4HMspLH38qPgKMsJRCKkTjzIqo+eXrIgdM5ETjo3lQDGQLgLOwMrZbIT
QdqGgwcXiweVDtBA1C2x7NDvhEnogvdRHyCZRiDR3hBTlSIfMhKS5rHwmWZxb6nN8DYoDLh/7YXj
aY+SVkpNMWqPVcqWgxRDUoSCtm/4IVx1K/mlU/1TX/iq7XfZM21TOOZmuDbVOcjmIpDaZZ4rTsOT
YKHCs2bLyZnjSyh+duC4Xp/aH4FunNrRKAkSt6B6TwmiIKbHYkZT8QAdzkNHpNdIIBDNhOLm9XEE
6dxLlMGgQCQQgLacHhVD2XJJVUkiYgHEhgmYzhZABm9dJzFYwkNYfagqxampzpla0y3p2BgCx/2l
hm2JSdN82XaSCvNKesvp5cioklB960OYS+QwQzLy5l4oxHQRdmQtJGxRh8JD6OfHLu91m9F6MIsm
OAK3l1hlGfoAsgbwIW6qGy0UYDbbtZLF843bGbJqAbaFXwjUvej30BotjloVLdU8gawnp2Ks0riV
UEkZ8lRfoirSmNB0hF1vpbyCnAajhJDvINzCrfOE/coGaBdlCWS+AVZmFuWrjZbIMG1QsycDj1ir
9CSk0b6Ly9uqoaumFR+gqh5aldi+aEWnWE3Fb0rZ8BK5vMvb7l3hAH5I5YWfqgva9ZCAU/3Erbve
oymkHXRevwvl0hWH8iPOycbXuGVWFcc4bR4VP3pFNcMeJLFcRLmApnnePwc8fdIDA3J1vAKLgswl
lbHHZXlBhgwXZulUae2+N0YBIfgjxV2470i+7NRScIcUzPIuQoGrrqtDUCsZBH+0APdEbiEgZADo
rtnMLx8N3LYHXD7sloPGA4EDQyxDGXSQtZsQ/IBtIhQJnBeqYtGnJb8fIJVptlGsrBiPAhQKuR1M
VypUVOFGiLqATO1c0C1CxFU7EOrMLVbEzW9dGzDrFFmFyzpwbKjNT84tOHYXetYXA+5h9dJYKy8M
235Z2ZyXQsDTZJU5e/Ubc8JrQ05yxr5SYVTNMCQceTzBBocSinaedCu78qJ/0N5mnnB8gmvDSd9P
Dij9wDhSw3D4o1NQH/nqtYPC2ED2OWDsWahZCcMFR+5dKZ4z0zkTCb7N7vjzL6eWWsFSOvAxdiBu
a7ZTu9P1h/sJKBFhwyZDJxAMItxop30cLkkiArXp4QBzeMmSUOGF74lFuCC486PorWlYDc0ObSNA
31bnpAF09Kb0mAoIZcC7ZSZFJjUCaKDwamGTGtjNtFsxXeaWehRtc6bSTUsMxHP4M3pdPsBQlfi1
BWdz1ROJ/wEqenTiIQayZQnKxFJYzNyfzswgHLaQLsLjTpV+2M35sH3NYY8sHHjSWqV2m0ZzAgtn
RhiR8OPVCejSH/fOgFdKvksN/iBkoCxKMR9A0hgawtff1LlRkF9LgItogHtN91kR6wZTfJU/JOWJ
V1Ci+xuZA/ryvweY7KoKjA1NoBigHJSl3ISuPvgzAMO5Z5jsJEip836J5P6Q9uABxjyoG7mU/39O
1PglvmyZAaJIGlV9/qBFz0pkWHCmmRnhTCLwbaYmN56iiwkkPTFTatdtmkQE1Ybl6wiX1JmM4/NO
Mwk9GAkG29DHAXNsquAp+koIz0eFR3DVveEQLsUP2Urt0C4fINtjPEN1yy3ckFn+TFg/k+J9HXiq
chgVKqgA4Mod+t7h++wXDdIHJIMWP8yIzZ5JlWW0aHCnE1Hg+mEeW8U6ieAtBEZZeGyI5GbROx8Q
E1lijoZdP6wJca9vpDOTKilAKIKbCRQK2PiT9HXIu0CQm6I9qGW3EcHnaauKgmbECFRNUs2mcFpF
JqHF4C+h/dIXDGZKKD9v/AodUA0SdEh4CxcqUe1KU2Li1kGR2te/pPjzBUD4EQm8YEC/HiF6AmIB
GYQmHSoyB05rbwsN2nYJuNMWT7l1S40aQG4wsCpa/uLrwgchinhGVDFTzJVlGIi3Qhq/FE28KMJ2
0w/ZCzTOAhxRvr+AGNdKL4cjwOarKGj3FdzaAPSFyCFaQbN0vp87XoYrMMpJANwDojrFSxFS6Ewf
MnKIIuWl5hvoH5aBUykV1I2gydPHMIWOhOwW7ZYDavsCugboVDYxvKRaaZP5ytv1eT37fbDOQJZH
JP2BzC1iKEoTGGQe/DxzWLVvu2zmzf1EiIp45C9DTMDGfpirbYFbGBCiAKXdx4+pXXjNr8AxLHiW
WMNz7sD/BWpiq9ybK6d9Qtu/BwwMDoA4sLDg0EIe93vwS5H4VtTgm0Pcwz02bbTYgzHLQxmhA5kJ
XODpkPILpBIuDxFdoJlqUTEmHj82WgWuGQ0whZNSEgkVnPCkKM1WSr0ykxcovkBAsqyhRYasx2Kt
KFiwTQztpKxuWMG/y0m5EwsCc2JBfoefeQFia+CFaknNpuQORp9kFgv42hZFny3Kfs5J72dQlkeN
EVRpZAkOJNOVpma8gJ5s1RwqX19DxtQBqNIbEnZ3fQH9rLDh9X4dZ3JMckGSCkOOcUaDyvxesEeM
Bmf5rrDSVvAIXhj310f83OrTd/p1xMmpqbdhHPNh2eAQ6J1kke524Py7gp04SDdDG7RONDwUZ2y6
DLeJp3iQRF6ViRP+ysDR9bi9PnP+nYmg3+dg3GVfjtiMBpTPMszBaCwje+qKf85xKMGh0OZugaGw
oUywy725avvPswLDAkFoQBkKFOEpmKof/LCshrg5+FFsOMOgPnAh5KDQNQXMiaWc2XdSDEMiSNgU
MUzmr7+Hz/7Bj/eAWjFgu0Ag/YA8FdDQ6odEr5G9hOU2hggsWhtw/Gv6IFqyKADmAkZOFlqHTs+X
T4UPEAC240EvixWFDrGUBJswT10jjFMz1flXhMYdjqcTlzSK41NJ8pSuE9eKn9ceiJY3tK4jE51y
GOKhgqKk5Y2ckdRued0FHOIWPfnICprujqfSqi+4bVK0C8jabpU2WBqDsZGFeC/E5CRn2gsmNDSV
tN+ltcDcrK5fhw7Em7JGLBIzMizkPpeWfNQupNIPUQbXgpn5O7dzUB6GuhZ2nw5Zq0lsInrOk8oX
ajDMNNhQmQlQ8xFiYniX7PkNBcRvbsGcHRL6WQgJgCKPggzfF6oM5VqK3L8+8F7jkA2shEeyiWHJ
JpRJ2yUadu6fY/6vV/YfwXux/+8F0fz7P/Hv1wJGfFEQksk//72NXuuiKT7If45/9tevff+jf+/K
9/xA6vd3sn0up7/57Q/x+X+Obz+T52//cHICmMxt+173d+9Nm5LPQfBNx9/8n/7wH++fn3Lfl+//
+uO1aHMyfloQFfkff/5o+favP8Cm+rJjxs//84c3zxn+7v75//zv7vnnX7w/N+Rff6Av908U09FC
x3VTHK9Jf/yje//8iaD8E65xULFAHqiNQvV//CMvIDWHEdV/AmJlgCaILa/CGxrvD4nZ54/4f6Jb
g1qRBBwg4NEQd/q/T/7tHf1+Z//IW6CPopw0+Dbf7/jc2DMBbBKE6u8LhAaCzvGMFzblRtixjb7P
FuI+AfRuTY7cTOI5ru/f8eP3GJPKsxzUPAuTQNiot+1NeDI7l3v6MtF/Ps63r/+9i/bXR3/mIl8C
sWYkEQhh+Ghpo935G/pQbAqXfwk+5JlbNAg157+9MElnuk7RyCA2/EYHbOxWh5uB4+dy5RUBzW1D
6aDnG0Esc0VkiJRBQo+Zmh5oi6rwm0VKgtyu4VhiDSwVvVTqkxs1HDbwfVCdSqp4aNZS1PuFkNoB
eDUOhVQ0YCU0dJsS+gNlk+RWoIUGZCrL1KVKCMUiBo8+kqB6F6ecBklLpUWdrdAgWSNFjjD0pRsl
gnQLvSP/IaG+uAxjFv+KQ+BC4AfkH1lfVaja5qY63A4gUQF4ZkDrJmKBlVVQIg0IjOF9QF6XwHLL
kKSqY5d0OfDPtdqbWVfGllG0sAbtxcAr4662/JBkyw4Sva4OxtU2K3wg9sSmh+Zyl6xRTC4PRkYl
dOjr4jEsB+LhazJTKdrmve2ixvFjOfNgkMSZUGOF1TfsR6UFp+eNRwgTHZ7Tyo2qFjhrSzDmUGlB
vjHUmVMGKAOHBVB8uhBlnsYXg93XvezAhb5by3XIr+XE0E1FATImLkpknz4E54ZeG6x6FIWKJerf
8CFqwRq4xktosqcOYSVbxGXL7uWA70d5ZEgeDjJIN4TzVwQQXEBSY21GeWNcRmc2x/QyBkCP1rY9
VrC8jRaqjWqwNDq5zVGrv2eHvzfIeM36skFImzL4l+PjRa20gvq973IL6LWZe/r3xOT3p4+jfvl0
wW+pX8NNeIPLYQVhVKXa1XJpJeVTKgmmpK1zCK5f3+rf74W/h5qkXIafK2HBwWAigzS0FYRUhH58
UG/xfNwC7lNk5hpz6X1Mkk2ollWKAbm2DZ/X4joiL3GnK15ZiRSAPGVYB10pWUBgzcHXL72gSToN
ByxcghNob6Rq45atbOfBbZY+Xp+0iQTh71mbhHfcmIewEQPwAmG51o6e0PJCH9My9SOo7ilE/3wo
Ec4k7JceZRLnG+gccgMM1TZcDGU/41cTdI7RLa8/yuc95sxGmUoICSgOCQLEmDeSSexkvaMuOEAg
Zig3UAVdKm5jAoa6bG3cuxzeQUJs8i6zbirb8Izbyj1kZr7snUNt6TerFHCOdj13vl14bn5yQgBB
m7dxg28GGqqZ0xuDoh4FMZjrD35h4X+eS1/2GDzjczooMRZk84r2vw1vNwi/P8KN7XB9gEkH/q9F
wk9iRNNCabSBT8FG94IFUGsmMxPLQBSSVoE7N0nihaN6yuCmgZKGuoFRVM/32lO+rEFWLaxy4R+M
Y76gMB4uUcYLtziLlrPcmkujTsJGoPNlk+MA37AIiETuqe+XQ7MXa3iVRxbPNS5DmUCb42lcSqf4
SfRQNaSUPi2GDYGumtvIfuPBY9sw0zjjTB2KLWsatqppoB2OelXqozDBB56Wlt3d9Zd5aS1OwkmQ
U9jY1XheIgIe7Is7KdE2GZO96x8/Ttu5TTiJJ2hBAw6dsmHTdYljQINc4Gbiu3jpoyfRI8H+LqE0
KKKrWMtvEoNwdilItU1o7ptxbVA3khviQT5ehwY+E1daKAkrv67aZUi7Ag4Eam3KVRRbQgPLFOg3
RW4odYkbZQ114mKANo4K2+UIfiZOWOv5ndwxnm58HXrjMw9x9hlQuRzPyS97dcg4VScBpkctRVtn
iklwM78+8xPc55+7dKyKfv9spqdtLtf1sOlX3Y3hFpbigG1k1QsQsJ0P7g1Pu5prJXym/z/eMwYb
k+EvDwKxxJS0A84N3YvWCqo623QNgfl1G1n5XsCQw7P+ym/YUX0g2+4gbuZ6nGePXww8jUVM78I4
xMAgVHio4ZloFWdwwYmoYfLiLpdnbg5noyrGGffPlweE6SX8tivM5qDlMFrUGQgFfqwuy7hkKyHJ
e/v6azu7HzHOuFK+jIOAANh+nfYbkH/gYJB9EL+5qWetzi99/CTe1EYsK6TH0dO1o5eomXI3sj8H
wJ2ItfxecpNgYnS0SINc7zeZU/3iHf3ptVl29lIw1ZObrbQ1jAxMcBMdfZGbexgkWqL9KliwzbXb
l+QFgphv1yfxfBqDWZyEHZWWxOB9rd804hNkdKn6K4ZVHUfWsDgy+ew2LQ8UvKHro12a00kgyjkN
WROETTY9z9t5S1/0OLgBjWWGI37pYab03CrgpRhOcUgXXPhuc88jfi+zxQcV5971JzgfSyEfP4kV
IpTBhoyq/SbcjGWf7q7ZVl4H99R1DJ0GY6s+VnuQDJzSak3Ry07QATIBt9tfH/7CBOqT4IGCBp+n
PaJgFOj3fYbLn87bUSbPdM4uffwkRCjqEMLaWOk36KHDcP6zA1+IT9BMrGdWwKWFP+UD5lpucEAG
9pvahd29A4tV4B8VYOk1c7BHtVF0jCwYlqD2DNHbZQrAh2p7yRLcEKtcIY0BRzj9O0cu3uUkglBI
EvWpkA8bGU1Xu4M8kl3HMGr4e+9qEkACKPHikMVi1KG81O169PbSmMzM43jsnTlF9En8UDNqZPXA
CRt4uwLAtcuKD4YSJGn3YvOi1o9qOqdoP0Hn/xWqpjCOTIKfn69jKN3D9dwOFpobIYuVVhBE2yV2
voK55UxIF8e5OfdYkwAht4Ye5y3Gim7IUl4pdnoPv+ZVhtOYs7L7HFgcMCJWwT5ZBvdwN1uDgTUz
9oUZ1cb//+U4oVyZDjnUqDfqStkM609C+mLYajNb63z+CmzdJHBElR9SCmbRxhBMcs8OsM9+4N5V
wxS2CYeb099adNNCeIFCEuyKMUoZHVVouRXdmvJzSgEXMghtEh5UKjIaZgHySPE+iuFh9yzpbkpR
bFeBPs3vrj/CpRcxBqcvLyLxWQ43IzyCVFErjjzd702hWWcMdI9mDTYLun9zvn2XxppEAFEV27QR
MNYgvUftjqkbDt2UFvZvsUf7RcHNwXcvvv5pNEhg0sBkH6/feOabd50GTqfg4B/g1bDNjBchQ/CD
NqmCSt31efwso57ZTNokRkRcJYHUgYer2CKTlsAm+wJE3A8xjJxoaeF2hAwf7oSZlaY3fXCnI/WV
lgJZ8soC/Oy5rzHu3XNfY5JhoLKXduK4p6Wdfyzt9llY9E+FaOY38UykvfQWJ1FD7PgW4gUYQb8V
7Hvos+98M3XmWpPnr9dgG04ig1ZzLKjHyADxcNAwN8UalqYuXUp2s43go+QSEx5GiErLHuIEKbOy
l+tvULpwHquTmOHXUP0wEowMK/vgJjpJbnVX2g26+/2iBFNhcLPndC+sVZOcuK26ByXjCHDryVj5
Zngz0vI6F7xxr1oWh7npmDTA/joP1EkOAgXDHh5I+FLQcQYDGxjaG1izWQaOg0ceFAYE51mR8EsZ
nToJOei7FRAUwmDgtXO1rVrGXXmSMhuyvds5Fo14Ia79wNQLMqdmDINQNL6zlQHx7sJL3dLNbUCj
bNUeG4n9kqxlu9oQK9wC1bBW9r33K3XK4/V3ffFJp6EIzGxad/gScOha8M675lHH8Ljl3Nk66bD/
fm+TCAT9mD9jHXErc3wumEfY+n0EDRQeIkOwarM59y2c2ZPjajiz69VJ8BEMxgJ5fHFddijZSeUO
ve+bjb8O++XMjF24aE7JJCGX5B2cyIRNcCqeuzv4b3+wjbZQD/xrcc95jTucwJF+vz7aBD31e/om
QSbwm16vZYwmQkJGXd3fDRakkM074JCRuQruLrHUXQDbD9HO7MY5BZD+m/P+uDCZUznTGBSiwagx
dmLKToa+NnSoZhKGCfPir+dSJjGG9JC+Vsd1B7AZ1DG8wQXpwubNCpjrzMnuUruxArdxVEtZSK5g
1k6MfbEHB+BZtAvXN/kdALZrVISZWUDQ9fp0T8xJf3+tSZSRpWggUKUY9yQYuC7btCdq0hUsRjYl
+GeZGQMdAkpC4jQnaA+a7KPY+LvWzTbMId5CNLOlaGue6OLm7nSLcBm4cxwucVzDZ9a2MglKQwoc
hjxmDbUbLABCdlpvWJROAqkaHsADY1vfRHv5EVDkbeipnm5F7vVZubDipzIuZQpb+7hGAqZl/EIo
I1icpE5TJLZEjcfrQ0ywZr8nfhKHpAztIKrg4VoLHlK7yhPczoFI7zFwHlCI8JgnuzwQSc16bmtd
uhNO2bVcCJJmwmNIBY2Ewgy9k4CJbR1qiyCLJlboZs5gvgvoNjR26ehQQ6scYh8ZTMqgG7MMzcPM
w184CZRJ1CpR4yx6Cd9E2KEQ66jQByx38AGxAX9cglxldUvtttoDorO9PuKlASfJkS8WDR+OUQUV
QdOo7lpSWHkJ88WXDP6rdTvXTrx0aiuT8MUDekPZ+FoLs3Oym2RVWEvl1hHt1DnMbYxLZ5g8yZTC
Fq7hQolBEuOm0KAq5/oxNHLoEgBTs5EPkXaXkLlSwqX8Vp5ELg3A4UhgOubulXsc7kERJaJZv8Vu
+UzRpNqVmR0OJjzBDt1Sfqkerr+xi8NOIhMw5uD1jmuktrO7/gO+NNj74RgRBYDUWkR/AMWgpVTP
LJELSaA8iTbADjck0DRhwyl3ev0r4vdwTTevP8ylzx7//5e7Fnxz8oiBKbYZYuC94WvbccfREvfv
ffoklMDF1NdKouCABuxFgIiilr3XsPK+/umXrlRTq3XCxQkkkTAxkLrJoBezDe5KN9nKB/6xxp49
XR/mwuVCnoQEiPfUBTDM2Dg9ANxKDSArI+LjMGqpGHrgIQexshh31JLFM0NeyjWmgFNfU/KMjzFm
ddJaM7ppb/xTtY13ILDqdntfL5rNsIqWtRl9NAtxUa5EN/BamxxDJKbXH/tSU2Sqri9F8TBwLZZG
96HY/hY3H+kx3sM5ZvDA2yk/pFV5BzfgW/Xu+oAXzrbPRODLUgQDJYWHPcYT1UPa3BA0kv23yIic
6x9/qbQkTaJFmGvpEOlYLTt6KO7IOJfNMd11drYcPoxVcMg9ikW0LhwYKKu4YlW78jgnpHJhn31i
q788XC0WldKlMpKs7Al0RTOqQhf2WTOPduGG/Znaffn0qjMqwgosF/CeVmQZOYXVmGMddUANNXx+
fuYX0HdzxjyonMnPPpfBmRzo88r6ZcwUgp49ZXgizOUmjDfysAh9M8MlNViL++xXJZuo0Vndjn/w
H7QV0XGsnaKlcgchfJqbEgBdcHKB25oVbdmHdAIjo1zBAUGxuweV4D3Aw31mKV+a/EkYKuIhYL2G
r4p+m5PcRzMHwaWPndyn4DWIXgPBx2rai1AlVqK9QltoJrhNENp/pWGfudKX+Q20POO6z+D2Gt2J
N8ISMsqKGS/jyPSd/F4CjvBe2eo72QyOqp2aSIxQhripkAk7ZFu4nAdu5wyQ6tLV8ZPp9+XLDAYM
5asGC6x3gKTCsgoBUE9dxQM9xH6XrGYXQregWsys5zH5Obe2JrkK14P1ytBR3mgmLJ6RUw8Q3gYP
0FXtfQlbRfScTcNWV9TGVGyDmSU9oUj/NeU/eDF9I3NajxfariAth1xC5BdRZCU3sMmN1sYdVOg8
YS0+iffcNtpztnxbvzbr8Fd5i7sGNJtUF66r/CNZZdt6xxx/Lc91qC/Exs/CxZf5VznSFm1EcJCi
OxEGo26bADyfYqpEnVlwFxJRcZrVgD4p9UxAhBJEdKa7NDPR/azMQoNNsa9C3bBTMuWRV2Vj5jUL
40Y585o/T78vT1WCoC20XYNk+1WGh2ppcy8BdKoPZCW2XvbK+9YAG8+Z3XopW5hqiSR8qYeDP+BC
yf6LszPbsZPnuvUVWaI3nNKuvqsulRNUqUoAm74xzdX/Y0V7SxW+opDeo0SRAguwp6enxxxP5YIR
gG5UAFOnxpblq1IdCn6LrZciY446PX0/jhcCxN8jxE/PB+eJqSgJ7qj2IFrdzexKc1saq4W4hczk
70r3+fp9kcEDEO+v9u/sUb5hyH7ajfhFPG37zm73jVEaKHvy2K4Wc5eeaZYNaVkf1zmgJQctGL3m
NOzlPXuIYIMs7wwf1L7IGfd58P37Wzp5miuo0zjtpxKuFgdYLj9GkfJcdurviuIkSFQPVZyf9L4J
ZBMcy77yonS6ZQ2cWuv2yPh4Y1Q7f/87lmbfLBxlkCRrHQzvYCp96hJfNK8l2ksbMawEnvs69MU8
mCut0SLBeBfinVLyS4hnRtfsq+5z96sLz1KeQShEqUiJnQPKwuAyEPZgWs+WshOg/X3/bhbCxlxj
C8R1E9EBv72DGWUMD85eJR5nN7mCnz7kxlaWrgSopXDxN1H9NNynlhgsLDAaUHc+F2/Vrn+KrtRL
38wf07P4yVcCxVJ15+9o/HQfeCw1VabjrWkB9CSHdAvTKtd0J/R2CM/A+TRyYLDibWlfPqUb7kpg
snz/MpcG/N/N+6dbCzIYmRzj1vUFFDABcRBKX9FPess3w055V9/M1g61dQnf0tebpTBynQxMvz8q
+AdnjpLfBMwbMlOUO0a/DBL3lTowd/LWKu1L95tFD6tLxj4EvQRC03xr2Y+AQBzW5NhLxYe/gf/T
y9NM0ukAbGMFwyn1eIps0Ak3A+So1srnWZqnszhgTIogRnwPR+RkQn0mxJouZkkUNlfgJlrR9tE9
rAq/2ME15Zztqh2c0X1yEnuxb0Hc68/o6/TinZbZ/Z5VK7Pqr0fRFzFirrDVRdO3UOnJB3yQH+iD
kGxo0qYw4DrcQzZTuSHgD+CQa0PQQQDnE9QbSzt6hQt21HnjHhjDyq1anEeNKfyiHOomZ/WyMh0W
Au9cn0t7BhfwHi+8AsLbhyHMFjtCbpObdcr31lVxxRGGs269JlBfynPnct2qLmuzAhfiUDxPB/5T
dUFhSX16nILwAfBqa5tiw3Jqg+Q181ee8T54vnr/94X206gdwWrl8v2WlRde+eb+tRNoK4Zj/x/j
mXQfzp/uUHFl4Og5kRHJUC/vr+0226kvA5gy/FB77abcjG7t6LsU3cP9Rgro43+tB841u7Cz7OE/
jQxIVz2reCyCCCpu3S73A9vF+3hle7IwL6VZVMmzyMokQEgPRgs0x717IV0pvS1kWPMevxg8Pi1E
2/KBmMQxutYHetoT/WMI+ELd6vaQU5gbP/7HoTCLL1oUwsjyHh3hjojtewSDVWULZVlg3r6/w9fJ
m/k/Glr0/vSqmeOcXOk9uIe7vKhgsrUmalyYPoA0/TvS0gpNUHAZx/TxpsYTP+hZ2fFbC0M9vp2u
8TPInic4FZdvxcrs+Xo9QfPuvzccdYHCssTu+9JqJ8MI29NxQP97rSS1sGeA8+G/19eImGSYkt7b
6/hNfYlx2lUewSy8KvbH95/k67FrzsWygAxIg2Yi/I69+cLjwktScf3+0veX8L+RBaay//54mDxo
UiVHKKjpdv8HDuW7MHXEysxYKA8CX/Dv1WX0b6FjmkiH6TycwzexhU48vRhP/S3a9b0tBwOaf+HX
OjnGr++f5+vJCNvEf+8YGhFMqDjuKDp0ydlwHRC7Avb0TnFZQ38tTZDZaQwz5TQGOgBqA2/4le7j
tfV96brzmR2nvIPvGSpQgJ6kVmdb/EUdVr7z0qeYq15LuPhb5WDebfJQgMsfzSta8sKDdRVOeJB3
JMi97Ewew5UT46VZMZfAwqa+LQnB/arxnCiJp2s/hhS9b3Jmd/xaGltBPkye29q4op1bGMlz1aus
TCLRa7w+SCOetEt9rNb3mF/XmkxzNsUJAKIZXOOlQ3Qan9mleFZxnqOC9/bGz2Xw/chdCoxz0Wta
W2Di5ql8iLeaVz3RPf0xbPlOKW2jQu0OJOp4X53TfmMiq1wDZC4Ex7m6lUZs6iQJb63d3us4T3KQ
buBlt3b5pY8yCwBjKNgg9UgrqIWajaQ7oWVrvzpqf//OFgLjXOBKidpYZToiawGzAy26NtdXtvML
R6Ho8f43kBT6VFW8x6pByVH+pR97dKwxO9rG1xAgcN/0rQMUTP+p+Gyas6k/tjkVUoMl5L61gihl
8/3rWYgoc7WqFVa9aZEQcxANwe34PBJQKrK1Ms/Mwu3/l0LNuVi1yERt9Zxi7diVOHzX0ZOQ7NrH
/EL3EATs9GvulucGSpQCVGwJsmzDT9wY8hS2mZ7NfeN1Nt2unm/c5+IXK9lc1Ir6vQnn/nthFiqU
3Jd2SsBR4gof4dB7QNXbGT2AGXfxydj0m24DM2nXcjXoLvTX//a2Z0Ei7DXRZ/cqBwEFtycNwC0/
ZUgov7/6wkS92xd8TtDLHgDoihQobNjqgZySrWmTyxotammgzLIAowPRZahw8Sq66gq3QRpyVVht
fv/TF4LA3E10JAapLTIgo6zfoZ2wq/rR1EAr2Vrpfxzos1W/D6HPB5ASsT/JwNg4tOkLAYTq+5+/
9OZnkYCPYiqMHBenxPRGCtgDNAM97ARy03SNpN5PlrySMC00jsCw6t+v3BIaqgXFq2IHtBD66HIu
btS3oBeq970/2OUj0gPUmIzL8Cd6Hd6Sc8Oc+rm5fP+oC7oegBz+vf8QDYALwg/9MPjSc/fcnaKd
esL5Eex9igPbwR/x3YCeJr9J7tr2aSkzmetXjQZdaDCVRYUfeh59X+yojwRhn+DcCKS3V1Arrm2w
5i+3cMJrzoWpCq0seEgg1Mr+s/CRtB/bxypgt+QI59BDuC0O8abYZj4qKHUQOewkr2qEF1aruUwV
XFSAUxkW+MQK/aSWwL1JV5arpUvPogOgPUWZZpZ0UPKHUH1Pi7XBvzB3jVlkKKsupE2DARH2Ls5d
RlhzdreI2egM/H7I/T3I+SJuG7MUISsj2HsARHSQXe1p2ipPEsgnQXhRX+55KQo3kLeOkJ5qG4bx
v2P3jxL8zLFjWNuSLkzwuQqV6HA5hWm1doin3BFFdCrT0mEIg0oeHWHoeTCn2/cPu7BGzcWosJND
v6COZ626AS+z6LZtw/227P0qS5KVN7o0FmYxpJOqVgeQA/qq9qmFe3EzvH//65dy+rnC1ChJr8pJ
Ih+k5/hR3bSoDg1eI+z0iDX9v61zc6Vp0RgdbeBqddAMXrpZyFwuquPU9A9q2dzqsHUMge6OlSdS
vk4a5nZ1XQ776PZe9gIY5KonYHJ19YZaA6BE/JTCyNDmEShCEa/P8jgGFUl8YIhWou3CXnWuEE2b
ydLLEkdzkgNPqt1vsct3ImAr+4mFYTCXgfZKSYyW1CirDS+E/Mjjh+/f2UKuoM8iQqEO8dhH90ph
eWynDwsMM4M9fn/thfI88Dr/rj+TwRQ917DRAtJND93sSezUnQyY9TQg3Vm5yf1iX0Qc/T4YPtU6
uwH0EgowHurowqc2t8utvMm2zA99FJ6sS7oyupbe1CxxYLksZZLG8X1hc8izV1rHttSvbHcXTqCA
9/z3KawiaiQMIVwd+Laz3NkoQ2tIFLJNvYUYYo96rddh17XJnyFx3LXPdcAfV8UeCzFzLuJUTPhn
aUWMKp6dwlcRu7rnfG8eEjRh3ivhlpMEkwcLcJjEvtKVBHspU5hrOWFqGWPCYkinW+GHQRMA2fCY
7DPPdPXABK7CNt8BufuP40S7r4mfxsk4Sqgn5JifMJQ+mzt+DFGuuJBbasuO9GJdxpVVYWGczLWb
SV9poGZh0BP2UxWAmOLMslurwyxEOG2WGTRppRQAwGI1KE0G+1zlxNroCea0QTtofg8ykgSsok7Q
tdlAVTzVhxAz47/NNG0WK8K6qfSJYV9x92lsbt0xO/4GQA6tA+ZGHOOVrHlhVZ1LPLM0tRI4hGEf
KqX7FoyHZkBtubMeaGZsV55k6TXOYkYPBvj9zPfe36rtMJt3kE/YBxIU6G5YAwP/VZl8EZjmik6l
gGEwvSt48u0dnXa/SeQBcPmquVA0BRIg0ntlS4PoIQ3YE72QbWzZI7Jja+0x78Hjq18wCyoQUuD0
/P6YHeTsDfCvcFe30a3lrAXfhVVpLuCkFYXfmIKySgvQ49CeTLoyiZYKNnPpZg1otEkHvDyyaezw
71fKHLFD8weawkeXww/0+7GwsGzPZZoTmVJLVRB428a7yz3sCbvx5FJfs5fvb3CPL198hLlSUw9D
gAQpbgA4Kvwip+tw/G8SU9gW/hvSqlrRkqTApYXyRzf+dLR39GFl8CyEsb+KuU/hUi8KQfiIaxfp
LkWVSVS/4+rpv72SWV4gJg042hbXlhJ47JmnQcpsRcUht+V1kPF/f5MF8Yg5l1PGVtZWo4y7VOW+
zc6FDGEheWfaUwhtlBGdlGJXKo/ZuKHolm74j5XbLsSWuXByDJMoK3vcdnoQLtkXJ8VLroEc6MDM
nNZa7Za+zmxm17FBEqnHriASRpBlumea3SHu10qNCzF4LoskOaUR0NHSIRsjDzzQj4pqfk677WBp
a30IC/NiLnC0EiZPUY17DGXjxulbH5twp4XsMj71Ym33tPCe5hLHPDEzQe/rZUk3GoE2jlwo/Gi/
/9RLF5+VCLuJp6Fc4gnyIfca64PgpCfW15b6hbx2Ll7MK0Fa6x680YcXlIfJFnv1JBw03XkQJWDX
/P1DLMS/uWKRWIbSZiZuI/zuTYPO9y4pBvZm5fJLie1csRgyKjT5vi1SRju+RA+jk575znDpD/CX
XpQftEZ/Q+xER9lJLUeubXBFU3v1TGFplN1n6acwlshlCtMZ3J6z3pGrXSKOEyTolXkr2Uq5fyF5
/h/JIow2+zi5PyF6RKsTVllYmaPY9f33WTpI+tui/ukJmin6fzs/kwPlbffPuW8+wNrSM3u7c6dd
69BH2Bags2ut/rrQ7mTO1YndFE8F/KbxRL0Lh9BkI8MWwU4lW2E2wEK+sqmZa8BNKuAXcg9r4+b7
h10QRcGK99/PpeStlBQK7jy8owsmrV0Z6pvYUbwo0M6pTxz2jGZsPKl15I8cniTIaLy1VGBBgG/+
/QSfXrWVRPCVhzkEjkCinwW+5uRrTgjT0odoA1D0Kw/GY3eEENCF5j6/ketU2wz1ErY3/GIDC9nK
jn9//yaWqjN/d02ffksUI9IqKiJXD/Jo7ov9dG181SmDZrfmNbD4ne+B7dM9alnjZqxDbJWdrB+5
wNt0xAGz8TmEDX26rw6hr3uaH0IghvaSlemyEDXngkclnxqJAb94MBPlD2mhsjJH+KCV+fv3b25h
7fqbDnx6qBE14bgw8OKsc4wWqeawpk1bKuf/dXz8dGXewyiPadj/5AflDeVTzIyX9h2QEckuD+JS
HZMnDFEvCeD7fVDqTZo46U5/VQ7jyqtbSLf/jpVPP4A1WlMzwL8OUvFhAEI+dWtqhaXN+N8SzqdL
j81UxbWOQrpw0frABNipTvghXWhjT7tptKN3WIQ1L/2u3xlrxcGlJH8ugRwokcLxPv7aH9lzBUU5
XJTfDVd1w23rSXvur3a2LeyE5pJHUaryVA04GO9uBD36NgiCWEnzY4WYtrJvXRjXc+ViZ45CnpJW
PRhVlW0ydPjaEteoLYusWllMlwpqc7GiWRkwS5IxAqM3mJEQTzhwRYycJ3nthH8pAEuzkFB12Rh3
Hbh39CG6sdJmj/0f7Xm4VnCGRU0bHLgEzmbjLj/2bgoYspsf18zBl17grLzANVZn4V3y0VmnlL22
9bvFLv8pJsxFiY08sHTSOumQyrE9SWgAKeHjrdgkX+t7XUgC5oJEymgdjQq+DKvOg+ZIwyN8YO2Y
5E4dngx2/f45FrKZuTiRVFqZdCZiG6DZdjY+dlRzSPqQoPOLUvf7eywEGWm2tcinVBryuyBdMi27
7Se7Kte6Hr7++cBQ/bveaBmcnKSwUrEjK8lPwxx7oORZ5Ed53T40KcnAhrHWLK6/TmzpXJlYhDId
TAverWIiThyavhBvPVZqa5vo9865Dz3Wve9f2YKIH3iBfx+sb2DUPCViOoT1rYdXEBovyu6N4FgN
PgoWwEPbsHFrK7dTbaccEin3Y20NiPH1egccxr/3DluaWd0oYLCI/Yijaz21o1Ev/ajgoVdlysrQ
W1gh6Fy2mEgqiFAcz0j24U75A1bNIdlRZ/TTU72Rr8Uj0B8P7GnljS59vVkwSCwYfuUC/sadE20k
uL71XglRaXS3QoHhUPyGsiMsMmunt1fG/ULGRefyxkIOTTmUQV7P2LQbuvQc6eiyREyyYQLs6SLb
o2YIuZ1SP09j+24Q/T+JmYFO/PcLmpS3E1X76UBVVZx0fFF/CPtwLaf+eiMJ0/1/L9/HcOyN4krd
oz5AQrebLEl4TR3R1ka+a2xAP2LUa/RYMvEPRi+Bmqy2iJFS3R4MVZOeUPbtrz18lbdxkVQ4HQAP
bQuobPuWcSs0bdBqoMk0KGlftWQcORyZU5rbhTCYlwMIFq5suBdKOkDY/fsoJKEVb3X4K0rYEcsu
ucmb3EVd8LnaxtABkZVK99KUmoXAMTcJDnahZWzV2I6Mx7FlMKm/kGltmV0IhHP5JhOE0EGHI2bW
vU3FtmCGI/Rzh7QrRQPV91No4SHmkk3AqyiP0OAJ1MNeDL+L/CwnxzL8/f3VF1IROhdogh3ZStHA
pMMol1D/Nlc+4dfrlddpiRO2zLOS7hqS4Xc29g/f33PpiWaRzqzhvS9T5CaFqvqhaTkmWnCHuLXT
Vl6Zil8v43Su2pzKthy4hFvAfOiW+tHW2DSXtZ3P0u+fxTQ25gCQ3KXGXfvOIsPW8g23AkFWNj4L
ch9q3gPA5xzeUK0ibe6z42rs2KsZ4FzhKG+B9tqJfXoG6jexCQx1sg9tv7Yl+Vsn/9/yNp0bRIqS
Q56SA+Q4nePDGfTc8G5JZ/9yn5sNvwPDYIAv2S/EgaTzA8WeXW8/dC7sEALQpoI/kfMOj9QjCsBr
0kH9Hgy++kX3/PLTa4hNojSERuqhmEqCzr3M2GtJw+F9bfFbMRGsigPCIK9UB+VhpOswXs8st+iq
w1TobmTpP4nEVDeNR1hctneeIZi9tgAm2GVF9SSr93JfC2qKXOu7JIMGzpIKdLsARu7gyBswQHHV
qWjhk5nAG4zHey74Dytjm8RQXTUag6GLvDLs/mQpTezaGiu7agR39aRP7Cir0dTaZhtijLqtiog5
U2kdVbhjEODKjuVk/InDijpVrtCVWCFrS29tLr5tTC0yAXVGuIDpvjOhmXNr6Qy9YXSqrF+5Xhu5
HWkt/Pi4wL5giiMQ/FSmsBsoPTWcnYfuRqcxu5R3REyFetgdZs50AZyyMkzBmOQhOmgo6NteF8Nh
1itM8Kft3BqEk7DOam1V5eizlJUGTxnmlig9dKnB2KdRxoepajM/ayIUECm2V2Mcw/CW5MOlq5gy
uFwB48amZFAUeNporL+F6Ug2Fi71CmdR2dak2Poh+CQFxaQrAfhQLLLBQKl/62lUAayhSO+oRkMC
U2IAgIgCBY+b4/a5T6a+lLw6lYdbzEO4QyUwmlYZAvYwcosGSdx0L5DpaIrHRBFvWvwW4pRq3v2W
FUa4V05RotsjjmfAFy/ah77i8W0ghepabRM5ZTbFR50Nsttp8ls8GR0OjdkEhGY8hlieYYyq2iwe
hhuWDPmXlrOMOpnJMLuKmE8PSH0Lui+LqLuNcMjvbL0Pu5NGUhRR0ZBeXAQUldC/WRrWFjUfUFfL
YZoNsp0ceWSsesdQh85lxh3fWCWSXxihUeNrZApahZCq+xpYLY7ICEGmHpk7qxkU1zBTNPBbgIQm
Ocxs1W4MvaEAD6dPNMNrNL28GrxXYCGT5WXmRxLDeXtMElmxqUVAtzNqKX3rBEG6mtcWCOT56MRN
jg1mXoDdpFnNuK+Ae/ALc5Rip1My3BD7LP5hSrm8V7G2AZHOLa9Cl4g9dE0WSFXPXsOOa5fW7MqH
lGeTQ+Cs87tDae+a55PiaPeaCcsy7aSWQn1Ru1SVnKyNuzNN8CaipJLcsVWlbdGj2Ss30sbXUrn0
WVinIP6I8JZ1gKtbfaFt8WOYk6SYvdZAR9+QOwErDlpUnhpGiV8SSNyaCRWULpwAVJTAf7NjFlau
FFfTVm0pnHSlCnLQdFROEmDqZ5Cv+quSNOCoxiFcPWWAWmG6gkRE58bZ6rsKctFKSm+D2eTPaahr
2xHW4BgjBfEmNeoxLmC5WEdD904BIzuPhMPCQpbRBZhl1HoBXZo7aVhV+xqj+iLnZnFKE3C0Ck71
Y540xOER5X7Bp7iwo5JDqopg6BQ6UhSqNeFpsOJqr/WittNKa/cVPogDkZoIKoCFD2gFh5lthdHr
RVQr0IXUVpqjhCPOFcLkZ29KL0lWTM8p4xIHF7wpETK1OoGJFvo+jwxNE4HZgQveTz2g933DU5sq
irIJVZP4CQi2lxZ05NKx4qlpfatGG5KMwnRdRI+8UymiNBrEFcAO4tGtJthbFsZbJFLhVBSnC2x8
6PR2UzcgEYfcCStIgHnoqIM8+jk4ZLYeWkCOUjY9yCzs3KazACyWzMjP5DyIo3hTda0Dtm/tjGX+
c8Ko9hCYYU/cRhut1mN4+bZ/cOavOlKLalmTHWNDLfwONFEnr6QB714Xv820H7BBVDBVa2bZ+B5O
lhRdaRd5i/jSksDos9qu+fAn14sacKGp9OpRP1OaXiXDZAiSo8tiw+1F5TYNSsJ54+TJ6KhNe04m
E8A0Y4JVJXhoO62G4sqYHI2zcxoXB3ClD0ksnqkMEATV+h9JB/rIQKoN71HYTiLQDFlfwfOgLn/U
ZAxR9EmAVhtAcy1ru0iVEwSezbMQ9O7WEbWbJgzVF26So1KOsl2phtfBaHgaUTgEmlLuCuHHBfV4
Ntj9MDgmYiiP2RGPvK9TFXgctbeTNDqFkvRaDBI2XWG5EVH3yAlMhhgkldyQ90WV70nU7ESFWWzm
z/flODUiP7S0wYt7KQ8yKUSZMpGxuNPQqzETHZDy/Ao1sqIWQa22GOemZlzY0E8eVrg93osapKz2
E1J6SmrtiEg3YLx4EEN5ZpdcWB3vCoyYpMm90dB3egR/xyk61Xl/GhN4X0aSKw2J6kVxt2E1+l3h
YGnXidy7gFceS7UfYK0cG3bRksEWtJHssGEcjithdSqHEH3NqB042O1tUxNCK0s+K6Bx2SSaAsRi
dH4bDvRmm6zhu6qsUYpvtmFp2vDIDZqq/styA73TOo0Wb11GQz8zEQV6CM83WEIPBuc8UEEy1Izp
UsHdf7ILlZf2OOjPaIfRnaprfo1TlZ+46NGI1BklDBwSeP9bQiOPqI9hknbFxtTMg9SBo4xFJIbS
A01LSZrWdtfJ417nLbRaCkE6a44PeVPUdty3FsS2uubej5F/WAM2BSXYi7ZaMBZIQ7glSewJc6yC
odcyV5KVfU74BqaQo0s5Zn3YqBANopB/30xWbmyRPR0p8rmpUQNaGVe5VW7UCt0yy2GaoE+7ihax
3927YkLR/aDV+CpJyKcSUXdO3ifHDOaZhUg9oPmSJ1XK6A4mHDBZrpsJYFVAunsirknEHyaSc5/i
m1BblbXNZKCvEVWxxpc4pixtLXhclSPOLOHHfwz1FCiXumnflNSwfOCaAy0pvVSJ4A+thIpDZI7V
jmXNk0GL4amapiANBz8iUvpKNNIFOgphTlxJsgN7fzh2CA2HWgJJgFrU1YXLOK+OFP29aeCkpxoB
FWLb9PlLqNFjQqJNPU54CAEvDt1i8SamQPxh2HlZ2fhVGJJdkudbpKNywE15OIWt/BD38UnNDYjT
ClZtS3C8sf1nmmOSGjOGgjiHpFepWy9tFHnHSEc/ALItgTxTmw0Ws63ITdvAveUsu0wDE3ZWZjgH
zGrfGIFmCtsYsXr0tNh4LkL1bBpD5liQcXGzfB4NwxlK7V3N9Peohy67jMfc6eSwd+oe9djIDJlt
0PjK4ulRA+B2VJgHAkez1dsGzUeRJQAXF2BeJ4jAGIM8j0gQ6w1sOVSp9walGbza6CNXV+XMK/pM
dfMxYR6TKRp5XqB2fRfTdJREf6pF5+Y881OrwikO796lmO3SMTyRsNxPaXGU8bBWI3sNG26hjOoP
MsAHnViJE49YFCbkJRIw6q3+ZyzU6hgZmhvG4eiOkdqiPg4J3pBs4VhItlJopVvks9pWheQ4Z2Pl
N10muVFhVUekIZHbyvWHPkAV3SkuY7pfsEjxiKTfxpJ4RdOONq3z8qEwG/2issItDX4kmbU3hmkb
a8hWTTTimnDBzZunLukgss17R2CfbmutUu1524CN2UO/EYnyXgu6qBN51KY4CKXeGbvSm2rDC0fh
mWPjW6xKbMXoj/Di1kCBRM9GAy5krT9qpGXbuDYetVQ54H2lCEZdwHPLjQfmZjTzEtXypwoG2mPv
tQUiCFJ3ZBuDLat9A2ErdBgWjUAgAt1TsgxH5iyYWvxYfNEbgFQIJpJobNH/qsucbhKQK23ahOqO
NjIa8GM0oWVwwToh2ztrRenUSbNXM36tSX+wcrUFX5KeYHLsRMWA8SwjoUVNC0k7nJOQFIS21co/
BWkCmgDZK2OZAnVTdJXLc1R4Rta/j0OBTjJW/ZiKtA3ikVzkgT51ElSiUV/4VitcYCvcrFOdPIoc
6CJdvQGUwyLO1MqeKgDNi+KPCfhDx5ATlLmb6VTG5S+D4FrYP5yZZOAwW2a+ppo7k7fcjlStc0MF
bSolBAq81H7TBu9k0EayIyMLhox+NFr1nPFqV6f6q6DpyUzAkgB/3TZl4QneIGFtYlvrqjNDLWmc
4MQjsFNMG2iVOyt2VLPZ0F71eCK/aOhzSmsC+YAaTT4x6zEYoe70i4FHTsLjcz3miVvQRt2asfFL
HZQB+gMQTA0FW+DCuml1oSAn0jR3iOMLl6YT6ilH2ZCPfQtL2yg38HB564UyUEqWLu9KgFxVUpd2
mWoXhUcgxTFXbrGqFsrPUu+PZODHTC2vvchBbQQPffxVY7BkrXqNxe9MhfoPAh5V/dkm71DyXnP5
TQ9/k1BMdqlbR0siW6VCg1X+uxPmOSfhc1FnHywtgbnkoBux5BwZcgpp8Yj+p7hA7JFQpm+Um6iq
0TWEfF8DlUh3tcj4BSxEfeorggNwnSsmGp0Fu2n39b3KfnJyB81WXpXL3iRJQUywf02lK2i1O4Kj
9Ly9/wdDtq1IOtH0AxXV56SUjuY4uIOafChTc00y7LEhfmoHlDPr8aPMIVQrWi9LjIvOKeBqAw84
Nh+hBXbSKLe7XpV26P6EgDMzNrmQ3CFMXdpWPn6qM7SRNyaai7ZzX5P4WavUzdBUgZZTWKOOVoAN
3jYtkNqBolXu1ZTrwTC2PfRvGK5Kv5sEszmb7MlsWge08KDIn2kP5G5066coPzITE1VCiQRf/pxI
xTHm3Iuk0FfR8QoYCIzATJx3FvAIlIfCDqs8yEskQuQJmeymlXXuluoNBorQb8rc4934IYcDci3D
E3ryc0Qy30f0pAxoyFUnEMo/KP7IieroqfqKxQ0bsij7qYbdR9bpr/XUPRuW+gyNq6MS5TGHfN5l
dbczQpQeiuoKT6o+Kh0tjM8RGy9FG9rE6CRHbpFyxTGmRI74UT0bWJ8L9U+tsSclNh+kLLZZm7us
fBY4A83EH63+0XRPTalAPPbSWxedJR7Rf4zig+utPdTgLCqPdQ30gokmWQ45ABDbsC5LnlgU2xVi
SVmOzhhb/jhB0d52v+NJfY8S89jnb7CL241M3ZniA73PJ7msXX2Mj1RJ3wqLjDh8oAc+5qcBymt0
ipu/wNst/KgHkRffqx/h76WdeKRkLpUBJMf+v6n3iUE3sqYAgqX9itQ/k7FJRftY8KckV37UADgk
Ogob2N8LoPVaE7vxxnJ1/H9JuqnWleBveneuZe4gSG+NFuZQRRJgR4A3uKOq7gGPBnZyhyORwrYK
6WoO8AHtjHw7TKMbiVZFOIJQCYYjIo68YjoV461Rjj26gGq07eLlR/H/cfZly5HjWJa/0pbvrOYC
gERbVz1w8UVy177GC0yhkLjvIAnij+Y75sfmuKpmSsEIl0+HWVqmRSpEkFgv7j0LAETyDNZgQQu5
y/7dEHe1fS2aKoR0QhhDjSirz/uJbOsR7wa1gbi/c1MSFE6zLVt32/eun03PRaJfrDrxRYcojV4d
Pm7kOBjLaDZvUUQKx8LbdN27O3bQX5VY8qkdTWq89HDzSw6SFbhckULvqKb7fEJeDY64xcjvKXdD
L0MEK5Bldr4nxvSa42hWlcBf+TECE5uyMpzBTE17ULMgodSBFm0ak9/y6hF19PO82BPcG5UlsTIA
qShVyFAB9FAedNsiHMb0unLKM6PXiMQKrEYY0Vj5me6qsDWzVUKfa86DplNGQPWjSd5pWe16bzrv
u/52mHu/SxTkOJWxEbbc2q77MiLng61lpSb3YqSY1oX2DdzcGgVLMgmpNvJsFXjTCe7C7lOavtZE
RKZD72ow4lvZRDO8pUQBqHInHssxvYszqD4pYycM68mSuGh2D6p8qd10b0OHPplZKJ170WAiiRiz
J0HQnda38Gc/d1BI6gu5i1v7YU7nbzBc5U27AvE5kuTMaOunTNjDysElPZYCGUSKOUcdEZSDtS5j
AJ3E9SgJwgvoXPhIij0gsQhTX0KDOZY/MMAXdVa4QWVQI7AtFlWjxDRI2LjTcPU+Q7o38aUa/W7u
wsGcoR4ynMnkzR4wYjROHipMGAGlWGRvJBSwnXHLsHiyQYeJ1wcacUIBk2+GfM1YoqvdwW8LVPZF
AVsB62IqD04+aUSmAslPiPfMnd9X2i/Gi8Mk8ow2tGElZOs6VAqvBYC8x66YDTtuxLxjMke09MAZ
9RzkLKoV80Qw1dO1YTQAqe4S5yKr6mgWyJ8NJYKWwa8pYnLHXOe5u6niF9jYrl2VRzW9cssGeQUz
MK035WR7xtN1WzUbPnr3Ek63U6oioytDAu0nCuHW2N4bAuPfyYCMrxnjV7IAep++4A6LLEG1p0aH
uDapUE1G3J5OgOe2cLoz2oCWDKmwEgRiF5scNro+hZt5bLZrLJJ9bZ8l+Y9DGgdowQl5h43rWQDx
bRu3Dz27CKzyqk8uBVZ2722B/oWoI9CfcBnPTZxMEyZImr2qar73Yuhuu/zd7JpbZYItMQ4+klNn
yutechhQcfQqao7QH8FlV3bmPS5GZYjCIFy1nPLcjUWHe0Q6hE7hPGkk6FV92WLYhwlKUVjKIxLu
+ONUJcjt25u07h5kKTH4yQ+jSrGwYXmatQ/GcDlUUJfvBIVEaHYBq9a9gsN0AGDuKuUFCDc/LIrb
qdU+NKYVycJgfhwbkTTms5io1pcOwva87s4NkfebsfmRZvMZXFmi3KkuAEQNUpFelySHnwgKdKJy
biHY9JwU/c4zOZItOQ0ZnKx7D+ZJlI17O2e7ppribdVBkmCciLchlvlMiW6jvK4evTI2UHe9YYm3
JTSP2sFE7AtBNbUZDyaPNW46ft0nQWZeW+7wYg7mq6jr5xaxu+/R6k5NE7mxTQ6E59XYno3I5UIR
fO3mW2UUkTjI0aMO0G7sRgUuu4O349YDLtwQ1TqW0GqJK9OfJ7bCnL63oL+tkL6Dqrnv5pa5ynlv
P8Ul5UgoDMSwV7nWlG5HGxfSgMOAECoLaeq9l83A5A5R8XjZ9u50NacjEtJuQotHL2+Tl5QYSKSk
lXR8u8dlQ+RGs/K0tJ+5glR+bBiPrpM495U5m9L33FTUwDaa2Gj6yj6F+ThSVvcWtWh8qUZGdUIN
1zeD7/pR+ahdAJRwPfnYMk+AEg41q7qY47ra/vj7X4ZtoaQOPOovUiI17Ly4TdVOdXftuDe769Q7
Beg4VidboHFakphz4djWOdIkED82Hbvbz3aCukhK6+TKmmokCAdAaCakKWEjgT2MtG+ehuxn0Frw
5g2+Luse+cal8EiLfQrFXAtJ7nRXJtc29pnePgUZOIIjWeqIdNJhmrkuRR5xEshgu+12gqrxkymF
hdAElQaU3ix6g0sPFEVkkf34s49a1HqHPs4KYN+B/UTCC1YFrePrTPOgrM3qxNw49mmLcm9lHlAW
hQGZA3MUq9bBATUOnrPrOzNOYbs0qovULVggKHaScUxPwaSPlLGXHnOq8wo71828G3TJBl/l2Rxh
ija3IkmNy8HpToFSD331m8nvLlaYKXVuUtY7u5jGZ5XUd8CPPXw9PMf6boHwqKpqmt3BNc9l3LBb
t8v7S1ydMiuME5Zfjz2P7wF0wS7M5xmcYilPsRuPOMu5S00O09DwZalm51xirfmyqW8bBmBY3Ts/
eDduh4NgG2Zq3VdndQc3x6GEy1Ae/0jLYlXGFW53vASmcEIlTz9MrfnqJGa5yXh/QnviyOguFTUG
lCwzszKqPRvYsGGsVOssnRBhpTOJGs9UJ5AWR1b9Uj5DTOB5ujmv97l2Rn/q7XOUTn4Y5vD49Qh/
dOhvZs/S4c2erbbWB+MkveIrZ4P8uS93BwIkJP3Whn/nAelOAnaGWBduQxyZDN8A1L5ZMQCR4ZIG
IgrMy0Ikdzfg3vgJcEaVP0G6Ig0ItvoXB36/cl0EoAdcInV1UayRitwJHyqxydo7cHTWw2Y4Rx1h
BReGE4X6I9qt7lLBg3kIbViNrwIHN8ANaW2vzWsVplEmQQ6fwjRwI7ZFFQYWZSSUoEu+Pd9D9XGF
6PSclf4pwf4jtBSXLXafVA+50ocXmQKyliEHtfHQRQwSvEi0rVAsWiX3Xw/lB8D+d0Np/4zo6CaO
OsahLbE3bqvt9yy8ml/HwAqq6NRBewSRtdTy4BJJ+86e3Z3gcj20+YXOm7dCFWvN9UbT6sShe6yZ
xb7TTl3VQ+LcBWWMRDau9j7XiBAds4/yWN46XXHKIPNYpy3lPQw95yabtN61lgrIRAIy35c5NhTu
ouz8bCIBPYi1hbOhKKGGpk7srEcQVEvFj6FGSRIXyAnQNhbiWAgM5Hz5CO39BJozuOiWlfVngQM9
dPInoI9jzpQUBTCiLlJO2nxxZvj06devJ92R/Yke9sdPD29mx7EL5J/AgeovxhYmeMRGNsw7tZCP
9dOh3U/Pd93SQ3w1wLe8q42tzjsK8kOq1Pe29QjyQvH8DQkuO1IM2AHTTbNngKziiAFvhPwbEqfE
sttVKxPLbzxUgxFMQse70DRUo/ZCaXfqGVIE0woRHb0sARQJRQ5SR0NqM2RyaLeaTvFZ4SXmuVNX
aoWUrt7HbeU9E7tlYHxAGOsxdVgcppq7u8JIyTvMrZEC0jM1b9w2q9+/7uojR85SMWEA7aREfkHt
GPSkndVshUz4lTrR00c6eimZwMig4uzwdC6D0oTCeoRLaXXjkQAJiq8/4FgTi2DPczvadK2tdrF1
lldRDScyA1La5ygiM30i2jsSDC1lEdToehqSAmo35t8AxM1xufz65Y9M9KXZVddDhRwXELVL+jvZ
w6/tVcdvXz/62DsvA7hSKUwtvLOqQYjMb+V89/WDj2yjS9Ua3Dg7TewESMfOBXrpDILNYQ4F1Frc
G7l9Yns5BghfytekHWVQSkYrtJSoSSovnddIWcn1pNx+z5okvxBzEu9AjJ5RuwKsAaTJKshwMv5Z
kLTUtnEQJ45SMbWb3R44gPk878tNU44nHn9k4X1gAT/tQQYDCs5U8bwz2j1wArZaeXyNYtrXg3QM
IkwXh53T1Ym2tYl1PSPTPGQo7DkMhqkmPUcpfDc6zoVIWyDjBFwfCXJOX7d7ZHIsxWwAfSCVogor
ZXIPwD/+DRSJNYjal1Q3KyevH79u59jCOewGn3qvHwWplTMqCCFC2CE3/Nnbx4BC/tnTF4dbVc4q
5gJrRzjXor+Mh7Mu+7Oj7cPf69OLJ6WI9QjU147YoNujejhOg+/NJ3bzI92y1ASReVc2ipb13uxn
8b3C+bJ3Sxlf0qkkfzbCS3GQBGn8WZOq3kuRgAQtLbImcirXscGfzQx56cbtTmUnjs3ipUAIG4a6
6CZAUoHSyC/Mew0oJVAa1+re8U9Zqhzrs8MC/TQiDZJeDZBe2V63cVyj4CnSsLWgiJGpJj1FCDj6
JYfWP7UibGIVWSyzPS1G3+mvi/TBVecGKv55/xR7OmydPHDqEySKI5v/UkCkLY2CkK5EPjr18vtR
JuNOuCTZ/tHycJyfv6WogCssqg6jIi6K4Uo6SFWeUl447E+/uW4shUNmz5LjXODNs9rvuhCV9B6J
G+JL5g/GmRhA0jhx9h5JQyy1QvJU5uB0HvoIXnnCz7BdIQ3bI++PcPMkl/zY7Frsw01rJk1pF2gl
mQLbWZeuClHd+3ogjnzCUipkcqk0QHEFnO+BAuSa+XQOkVqLgSEHYrT6s45aioVQwK3TWKOVsQgq
QPl+qD6AzvwgwD0KxrevP+XIcbgUCxmsRI+sLcr90EHWVp91qAwA8tPbp0iixxpYLHPXmpOuzMsS
GyLyrWpvd5OvyBkfT4RFR5bcUjKESACQoYSHD5APCSAlkzqxlo8EuEuRkCqbesee8GCCEw454Qji
2fmV2aJ2f+K4O9Y1i/UMUZZmqAy0UGeJtS2LNBryFMIHwGTjFlSfmEbHQroPlZJPW2DFJkGBsi/3
8zXovyVcP9/KZmVPPmBMaREAk9PVJw6pI6vug2H9qSldjBDYnIxsH6N6aPDryflRD7dfz9Rji26x
ouE5OWU6afN9BiA+0JO49MV+bvuOClsgFE/R1I58wlIHhCagM0yuhsOc/RC3OzfdjuREcHhkvJdC
H4lVkY6lAx6tEhyoVgfBAQMEl+KCVvbD1710LAWy1POAuinMfbIUmmuymwEeAtLwxjIqEFXiJA1k
XZaBBgVy0/M6iwac8tEgpF7n0jM2VjxOJ771yLL8YNR+nglZawAm3xR7ObW+Lt/d+UT8fmw6f/CR
Pz25T+bCa4uy2DcDwGdgFwPuBmydP7yKp772lQ7Gk7Sq3x+KHxoOn5qi/QgEXtUWe23LYHBfDHYu
vRPby7F5tlj8A/S+dcJ4vvc05PJRMG6zl2Q6teiPbF4fs+PTmw8F6YymwtMRS61r9TI4V8J4770X
rViYINf+9Ww7NqMXl905htGZRdNi31W1T427nhS4TgFvrU8dH8fm0WLVm0WaA0aWFfuCv+b6whZ3
f/TmSxkOJxsMoy6AbM+mGDEtR6kP3H/uJ6qUvlanfK+OjMNSg4MPPa28GB3EgQS4g5QQEPEuatzI
e3UnxuBYE8tLU6sNWOgCdgNYY1+fwzfgilfnzYs8ofFx5Gq51N8ATKWK3RSfMLyTSG+yB7ZKTmSG
PxbSb6LOpfLG2NRpAj08PJvC0qV/aaBN2ju+880J4mdvE4gIIuZfD/iRibS0BwMoYYToISaSBKfB
h6fzYzGfEoA/1kWLtZxADYt3UCLY69fxzvrevIsnfqr6ceTYM+2fg37oH/+r+010v3HBdvS92fPw
1C3sWLcsVrAADqOlKin2rUVeG+zXEPxZ/VmPL5Yura26SrIK5BFq+zK7nszbrx/8+y5hS0kNAGIm
nKR4MDYd7W2HCwav4s7c6pdTRhhHTlEozPzc66WFMjZKluiO91wHoDal51i8zo1NIigcdWfJ27D5
+mOO8PvZUkcjbw3Lcw7dFL+o1+o1fyfv/bVxk9JAWmvvVe6t569bOtZth03805lg1JOa0hkN5aiL
PXR3xo15CcA7FGBPXIuOfsrhrPvUguB9DfJgXewx4PWFAxkzGpZ1AJJX9z7fERFmNBSP8Z82d5jT
n5rDMWbPxSFUS4xc+DYt4w1refvc9xWP6Nxaq6pEIYFJMHgLUshorLrhPAWr8gwQ9xpOavqUKcPv
lxEQuD+/CuQEpTXHVr5v+95PPOKDP/H1qP1+e2dLoQzC+lo6zeHJYICAi/EU31MUXYHZP3XEHsmR
sKXCRG9OjPQMe0D1ahQB0IOF5xeP9qt7LZ5wof36O34f7zC+2A0sYtBRHLZ6MwFtLR5r+KiJ2Dxj
hdH/WRNLhQne1q5pJmjC5Ze52PU5sKDdKaf6I++/lJYok945pHLw/jFEWPi30o1gTHTizX8fR7Gl
sERtuiWQMmO+1+lO5GM41l1QweZs0jdf9/6xMfYWi7/jEDXJnAJHVBICXA7F8wKMaxW53QpSJVPi
A8X9dVNHlsJSToJUk5pFhfjckEB2PsqTVnyHI+nXYIF5i+Wu2pQaHiAUe3SMuhuvSrj8xD67lN/6
y/Fb//3r1//9Wc68xUouTegPouCInf9a2Ot0bXeheilvv374kcXsLQ5zlQouUoFPUMUKWVwA6eNh
PQk/fW1OxQvHun9xoNvgbBNZ4v3nw924ujDaP0sRsiUurzjQZJscTwaYutYRoNgj2O3fHWudNj4n
Phj7X/fSkaW2NP0CIyU3dD6onZV/MxEtt3ITTw9/9uzlwV6JmoCci+rSsDNwA88N4CefPp79n6/q
v+I36Bh+YBT7f/w3/vwK/nqXxolc/PEfd3WJf/778Dv/7+/8/Bv/2KevXd3X73L5t376JTz4Xw2H
L/Llpz9ElUwlWBVv3Xzz1g+F/GgAr3j4m/+/P/yPt4+n3M3N29//eq2HCmmBm7cYghd//etHBzSm
fag3/Ofn5//rhxcvJX7vbujy8n//L8CR5cuvv/f20su//8XY3xj8M03PYoyaDj9cJKa3w0+o/TdC
OHchqENcSr0DbKOqYb/w97+I/TdIpjEGeoXncA/EsL/+o6+Hw48c+jfL5riUOaDUYsukf/3f1/tp
hP49Yv9RgfNbAyHbo8mPdf3vXcU1HWZR2yWIJgll1Fpq9mYGMPudsPpVYmOFBhM0C5CCkwzmcz5x
uLYgXq9Qp+h6JSX0WfH/LkVv5q5f12ROI9AUS+DdB9FADAAG2nLfeRaMTp2WK+cyhzkeuHoOaNnC
y2NoDJKe8Iepb6Y6EqYzj3uuORl9ga4ANddEfe3atUYIKPhKtcg6NqM5QeYs9YRdv/FWy35VOJQf
AHOG2Kh8buTNWKd2fwY5HKjX8RmiXbc50Qayl50kmQhB2UMpMhtkT3xL8wYWS06WG9NLWTMqwWSo
K4fnQdcYbnWVSgDmN31vSRP4uzJD2lZA23G+NZOpMzYt/HX1JQAj07i2Wwv057S0efHQewWgBjr1
zCQEI6HVq7lOzKz1cw2y6FmOeSAvc8h4w/KDt/Q+SfpZAp1gpjcxjMabHch8CA2aWpjyzc1UyrcM
iHx6Bp6CBQ9UsGUPyOy5rTZQv5gm2EVlfQVZlHZKQEUqSmh5JiOoEA5rwOqaSRU4s4CiNwWdHJqu
em7VtlC2W4HxG2c/8nhSQxWoAW1ka0KNRt1TaLAdtjZq1iaEKpACigNqaYUiGxzMsxIEliaHZ8yY
GKI4QwepDOx8EU+W35ukLNRjPhrW1EaSjUO6LqFVEoMmO2qxalD6EDt3NNL8LC9UG4dTk3LyIqge
6F1vgMMifWOALWEUlxbhEAmqQaeqAN0tgwFTF3QyyTs7GsDQpt+hq2OWZ9KKc2QupH1QjxlSA3v/
XFUXdapzsupMZaktb3Pc64oBBILbZm4lBBuZVU9Q6zSm0Z97rLJHncN+CwgRxpjtRXHaTd4GEi2C
brzWRLicNFkPABodzfTHGM+jgaDa5bvGdI1byE/UWzGWTvpeooqbhv3YyWaf1rnpXJgZxKqCAYTu
NFApnosYsyumdZ9kMBccID5cBu5Q8utWmWa5JawW9GJIhAaD1R5qCEXYuXhE2bneFgkkR0MKB2kX
5vAkBwk6yx3oGdhmX1ngDrS4rvVGF08XBa2bLCxkOt0UucW6pzRL+/FG4LIwXztmEudD1BRMJRAV
4gd1jdTkSI+DiTeEhij7aWPVTKEe2QFDVN8WcUZvu9mZq4cmy5y+AZvCFlBNmr3kwuaqBKhaQ3Rm
a4Aw6p3VmHPVedzgEZuRUE+t67iCkskAIKO7mrwJNn/jrMVBoANsMV+JRr+MqeFtKbELCxIuHPzV
mIGa4AvkcJNAlzOLA9N153qVxIOuVvOAO46fJ0Q/ltIELQgCLb0CncAsH+c89c5pKzx3W0ALpNoS
rjVuezFpK7kXqLHCuVbnsutAIx5cd8UgsVCuCQGxJXKKfoZOrCap3GQia2BJL+1i3KbWaEFVpCRu
HXG3MmTodTwBEScdXXkB4ZtR+Alo4z1IKtzmwPh5UjnGKhkNLvGl2h7bFU3VeG7bGU1W2umR7xny
bFOaGqLa2I00BL97Vm0YZtXBRL0j+2IYxLUHRsOuqliGxYAuDNJExCvVcX092p7tBhmrnBYlByPZ
xYM33nu2SfbDyFURyVTMWBc5JCymdBhngVomL9KLoSUEhBjmmqoIJ14AQgbN5wNd4hIVE7zLeUO9
Rs7nHoak9y6dBITZ71DQdKC+JwFe3hc0F1DxInA+ID4uH6hgQwUuxzZueHblRG5poqqJedxd1aIq
7DAmZrHtMzBWVnnBTDBF0GUjdmPmQAnLdmHxbGA3tzuzvwRBydwwOctN4VH62hBOZyBMSQvhIEOk
M3+1+ABVw65hbQcCHGg+ok/tO7scyxsb5jEQY2YmYn1VDPLbGIP2EkLtAVW4NikS+EJAJECE8dSA
jUXBobKvTChdXlV22l9lGksFh5yZ3CeoDN+JEcBwbJ5JvE4s0j9BWVhvmrwbFcbMaytoN1X9E5nM
PrltXdrwW4uJ4sfU4hsiMdR6bzuT+9SBpG5gboA873uwOx1e5zav50uj4ZDskSWL9RtrSX8l3KJM
nrHhi8emTyEpMLcuxGGYq7sepOAhudA2OfQ8MjffGqcxy8hJO1A5oCrIcc7lmbWhEF1FfJ1CzsQv
26kqt1zNNts2Q2ff6LQZtA9a4IRNv6L2gb6aGbtJED2FShtQ/ukHqM/gWtSMa5LkzrBKy56EE834
fZNV9g9HeZDEGR0OwLqDjWtjtp37NBhUPnleDtb8xwoeRWLf8MySt90kuh1XYCUJBimPzgVzy08S
BdZ/g1LvU5tN1QrHm96LNm0ugX3rakxo4Z11FoLuEucu+FDu7K5m1so3wB4BN2nm8pWXBSx9qTl8
o61yz6Dl199ZvWNsgayFbEQGfdnQcvr5Gj8AVg9WQ+t24uLWTvP+1psAsAuUEmrjtNW4b5uE/xhy
l+zLusJeKvR80ODQjXkNZj10fesR9aUgpiNO8FYZxndbNE2znbHrxaZfeaWHuyRnYADSfML8Spjw
HtEXE85IWshsB40wyBLVZdcEtgeO22CAiZ1A5QyVMGkl4YwUiuEPczXedqUzv3h9QfDJM/2eOoTJ
NXbB8l1Owug2GrI/RmgUnY3IACmHDJJcRYEZFtuAPFqOB2U0Y0J0FtYjZHmgTcKwKTszr9I1ogyc
L6km2U4MUp23osZapa2En1RSQ6Ihsqoy7kKnSZs7UOv5FFEzg8c8DK6xa8Nk1IRlw+jpJ8CaGWiC
jgkHZ5YbFcwQ1OBCAsLL7HsP5RGI/rG5eJTYPm/LhtfQxi2s79wpYQUIVhcUskqeU3rtcDBmZ7/L
KBk2dssn42xqJ2XeNbnBXIRQUFtqnkHrbqGWAtNJW72LxJ0fLSKqx2qYGxMaLaCEhVUHl0Ow+VQM
zCxmbQa+mWimal3jKmPdJ+YBOJS6E7hntnZmB3aYlQJqNtdUgL0Zu845BJBZHOnUlmQ7UTEiwdbx
VMowdvQ4nqsiwf/zIaM0sxKJynE8cKInS42vU2w1cq0TkfRRTHt5KNGB2L8qC4iRw966rMWtkdrd
AMdIJ89B8FAzu7dkiktZ1zMQ0r0kT27LWQ5QjLAYhG7ISIpH17DMGJKhleus0fezeuOpGPsohYzs
fGWknmWEndJERrToiXszZ8ITodenfA7qou2rMLGEmT3PZerGgT14ML4ymrumQ+S+AykzHzdzyefu
Mratsg+KnI35ua40KTfKsuv2lc+cyI2FRBD12Ty3sw46sLbpD9suUrqrJ4ghR/FQW2+yrgiAmZU5
1EGtMp5tUIyFoHyGHyY3bQM5sBAqaIhHtZXn9mrmXmX4BLIVxbqAkhY8W+B4Vj33UhnprRur1vMC
bvcZjnt5UCrPApmT3oZ1pTnFWVhr126Ami6gYaRNO8WJPCEuiczJ4V3Ug6SY3+a2qtw160nZXzBO
XMgOQKsuUsnIu0eqcjGsyWi1/K6GIQ02omK0sCUkrLyCamCBaBiv/pibA8GaKinW0WvLirjc5pks
6caFUoq3R0xgWRfxnEv4ECBGhsBTBqTPiUyodciSfL6qUUJtz8FLOg41ubdMJYL2WzLs6FDciyZI
pa30Bl5Al1ZgRV2Qhv8zTXDXpNRmFhSyXGScqEWXmbN4lm2PGi2PLDKWu6GVXTRlkK75dF/+14X0
8wV0Uc7+ZzO4Bdu4yjom5UuUBq5KcJ5iI4/cpFE7KKvYV2ogatNmHL1PS8G+EdU7Z/ZomN8BK5zO
Shi9PBIZuyd9a35OvOBdcHG0iYuYCldu8KsXyULhVt5cUMeJuhDE4st9ulHhEOkQkjebbIXox7du
5tf0zoEWNXxm1yA+hEl0quMXFh14DfQ35x6u464Dx8xlESY3qGu01USjHgYa34uYxI+2K8bukcdp
z7EqISnlQVzl3nOaBgQB6AAMVllvqJXr+5SyFmUnCBDedtlA+GU/x8iIddKE0kxDre5Z1cI+MYq/
dBzmCsElCaIvyHI4S5Amdo/MgXoq5A1Ls3B88JWB3dK1QTxEMIhFTyTIfl0JH+053MLMQavLgWqY
7stOUbTHlLV24myE/JrWIB3zeA3zxyJopQuKEnHHtdTlgHhiFiHCUtRhBts9RTf4OWf6zzmM3AlH
lcJjh4zyz1WQnBS5rRPOI7Cq3buOpnLr5qR6lLqKz5tEp1c5PDdOAQl/06pLbcvG52ORustOT82x
EIwyaDpMZrxKBRwFXc+mAMpB5aqPk34vcPPIT/T9z/lVfCszsTIsz6Q2BUl5uQnNCY2NKiZeJE1w
+ecK3LQC6Lyvd4VDNvKnne6jEVh8u1gIhC3ReTFvMkYEbuPwbgTpFJJzCOihNWbUN62d3FdFU/qV
rk716G+/zeHMRJjjcL6EM9MZHZZ5aBb6XRHEOeaYndjDfxmzw4f9u4UlHJs1dgtxQLSQ8ZHLx1Kr
4sbKptE9ExBJyoLc0coJsoME78vXXfrLEmUmsSzK0Z+Oy6ylpD9GTFAJ4nnUmAQxSVR6xWpwT2Al
ftOBoCIxx0TekiNLeRjXT5VJ6Fcih1xRMCIdwSCVnLUIyuI6PcUSXjBqP2YhEo3EsRwHZ5S5RAdU
HvSVnBkeglAdjcbddMFfSdBdtuv4zb1nfvWSXtGgvBwe61v3+ZSHzeEYWMxOQmwsAcsyucmXtLdx
YIYFdhRSVfpbJm9BugpUe+4QfmKpLYpW//xKQjnlzMM6x8j93J2pYRcamoM8IvCngi/UBhCdwFh3
IJt+PTl++0WMHdLJyFW7HwzUT+OWSN2LSUJft0apCYKdAreIOjXOiqof1irr9Al03AeacNmFh80I
wuWHubisKnaubqlpYx24t1NkR+3aCIwHlV9Xt94VvSAwQAaBEKdsemuJd3WqwPIzEuCf/fq59cPP
P30uQ/4nsTu0XmzTDayc1vMKuqnn/Yle/e34fWpnuVcS0Ku7fji0A3Pq2h/WoC0hl0FAB4WvM/TX
vh7FDwjgslcB1iImJCSQB1hCKmQ9E6RfTA/xC1lbKyuEjkMoz1nILiHUFOShEZ4Ezv8SlCIj5RxG
EQEjI1B8+7kvTUadgTQZjuJ9eUGiet1s4m1yQ4MkAkv6xBf+ZhNDOcRxPeYxQpwlSwuwO6NsTUgk
esWtQMyIu5Mv1OvX3fjr4WNBJMJxYHtymJnL4AKimjrLYm1ACBJaiRDPhqBMIaACiSJyI3ynjU9B
On/dNi1Ue0zC8B8T/1psm7JMx1xOXbw67GZIWluBwsVj5Qb1drpD7JavAVr+Hx+x2MAIQl3IUFIU
mBZ7y1TMnuCujFesPEvEGYg8Pm2Gnao4aNBmVPAk/Lpbfw3acJ3gGDlObOiL8KWhkeuNXIghS1ZQ
qgQbH7pX4OK70bxyouz6FHT1N2vBdjAxcYExscHwj3vHpzU+JEksJlYkKxmaQZHd2MDwuZHRBDTf
UJDT4CQ4+FOAZNqJz3R+OR1shsIcCmuYojZZLkJ3cicUT5Gl7aPkSoe9n0Zi6+3ctR3Wt5AwPjGO
C9DRYTP7ub3F5EkSKGUjJotX9nV+QVf/h70zWY4cybrzq8i0RxkGdwxbADFxnpLJ5AaWTCYds2Oe
HkLvoef4X0xfsKqsa1B3Wy+0kEyLNquuymQEIxzu1+8953zWsYp+VBkHhbU7P/DNv/ka/17B/Pnl
/rJ3ZmU2kzDOy/mpHTY1mUSu3Nv5TTN6T6P8zxywf/3l5F8BVaymKrfxsO0NItNo6MdJ/vCvv6+/
P3t//H3kX1dlbo/pgpdM7aemf5LGetvM69d//RJ/37V4Ccm14Dxh9ViPf94itXAgHjDO2s+NfZGt
eeQiRqnH/t/Uln9Rk/72Yf3hdc5b9R+XPCnchkWniyWv6oMZeXvjLdvR5oaaUsUMIuxwPQbvn7/c
b7P3327wf5ny/+X//vOJ/p9UALfNz/px6H7+HK6/N/83zP4Fa/+fz/5vx+3tv/5n8ffR//mv/Tr6
95xfLOEKdlem9L8P/eUv57u9pBr/VQ3At/T70F/+Itn/QR1Rh1FcntN2fh/6e79Y1IAWg3qbXgwb
6H809f/TFsVsAGYThavpcoJ6FJjnLewPC2XoU9dPnTI9MlrPP5S3Fru6t+0nJOHj3R8+k/9df+es
b/tHTXJ+LVQPwuOdSx8EyV9LS+THgZcLLzs6awbj1eCOYMVzT3ogOJBAn7EVDZpwN1+MZyNoK2ZI
JZMwUvNKKBn/+s38+WT/9b3YlCqEQbMze95ftHgMvOhs12Z+JJf9kGknTGwC59Rmk+nigCCs1V3X
Myz816/K9edvnwGqWZrsnsmdQVIp/fnz1ovuZ2L9GDMWZrDGOgGMQuxvRyjOKZWuRWRrNpXroxp7
kxA9lYhjUpKg+2gzOOKRRYsx16GnB7SQflHKH7WUa/Wy1fBbbi3C76yvC79EvVu8UuSx1yame+w8
0wgephXZ4cVWbf73adKQWCslepzRJA1asbalni8315meTcmYnuTzzk0vfcW8nczIybHD1FgBNjBb
544/BfVsHLakKNxdN5abfaEnS19Uk0io1N2hJWJk0uRlN1Z3DgEfSs87em5P7iYEcwA2fk/CEtQV
C0aDInrVuNnSvhgB5pkwxfBuED9aCxPnRqVWUOqk7cMXC9yx31eBRbyw9nS/ox9Ef4U+73HQCSai
tlbmFqbjZCESGO2ATMKZuM2YeUdDQNzkER/uz0UbmejgtyNzNrIaNJPoEQfNyvaY+mPuXZhoPYZb
m7lUEQ9FATplVK2x3mtrWr97xupRw+fKyR9tMu+WBy5t5nIsi0m9jQH9rut2zc31sDkzItyBtedH
Fi46P5pnvyUCfyHiO5IZ6JxLxXHwlAR6fGDJntMLhVIissh/U6Q1TxKbMwms3/xWN85tlRTj62KS
knZgAQT1CXJmJfZiCZj+llu9mntVGUET+RrhTdTMkyT1dhrLmR9mbm537cpyuRWzv+YidEQGfMev
UrJDhCjW6U0BDOkfy3IdwRWNNAZqwzev6EYMJPtrlKqh3+aZHfZjr5vYdvP61fFK2wl5kl1uTzOm
78PoJoNxYjmbfozEKum5PpbzaRUs64uGOccUVeU5AWe0SdQPiYukkTz6acekt1/ny8lFGrK3G/S4
uyEt9PC1ayYLBWJv+MlucocE0NwizUk86qnf7gPmNjq2B7wN5Ho65kjysUrL/FR2TaIJGTQ2w4hm
FuOXxS2c8nHZgqCMs9z2n8zKnp8Su09fAmku7c3EXJRg7MJtkp1OM2lzNJd2/7Uk8jpFDlKK5N5R
VdWdvEWgXHSUU7h3KkeDzSaV9+5jEIxVd8X7XSsW52jX90YWBMZeTBpOQm2r5X5WCZ++8uqZ6N7V
6JPIMrZu3U0+RK3d2BOnRqrEDIeo7ED3RF0H0ycqXea6OGaCPtmtgxqubL9zCPh0faKWBT3NdF+Q
eUeJKQPCX7dpJW0yl31ww+VG3UNBTbyTMbblcjE5jTLhlDZucyCevpqPjUpFulsxFDyKZZhpmVaq
AF7R0yW/KiSP9o6xmE3XOzDGn4FZyS5uu9S6TVopp4NsGLUSAz+trzBdxnY/iy35sXQitV+2QA1g
s5wWqapGVurtus1Kv7mmnK1Dwnz4fMFxm4bBNg3c45AHNVinmsflBipUe4HkcmWmGtTmXTfKaWcQ
h6xOktlXd+iZo3V3Zba4lO4KK9N6mfpuQU5n3s6Poz+vzkvCX5Vfi64Zh1Dm9XpXyLK5DejtpTHM
b7HtVVl634fAQgPsToPM8YaBj4IgYzv6gOLMZAKQOOsQGcuKwKBDmKzuePdudWRwj5mpwLGfRN3A
9F9vp6GZXZuBrGvxqkP9krl5AK11GUb7Zl60/cVra1AWpmfVcrd5/QZNXdpahIsq76ASXVUEnIDb
moMgOyGlQjZkI0dL92U1G+NuKOT00AbCYHSfpr55AKORcn9ykV0djHnFGZppEvjp8gdee0eCpu1d
FnTpiApsV0PskLqsxmlekpps/7V8H3zXsZ+t1EuTq8Lq29dpboR/GG0oQ5eOzbxSusMUzX5hk9da
Gv5Na63LQw/vQxHdaA5EoppN2+4I+2i6Cy0GfRBs6wSirMXqX+lSb0wJ685PLuGclP3JFktd7+Rm
6Bdq5IGBEklfU7xZrbxGz0cnb8KWACOgMYjQB1HdG7FVWpt5Q9LymY/l5dmZiuYPnn3QBl/5WwLa
atuN82R+ZdFOW2yPlCGhXrt2u6Gjlj9P8uxv0+3SbHd5u1nlbWC2ytqNsoSgYqDqhTJquRM7kg7G
/L5dhwUSQpBnr4Kc+uC6gTlVnapm9vtnZ2mD74E59zMr06uIZjUmfduRrLTu2tFmRhyORPwup2lx
LM5pdlcV+1ClbLb2JaV9x2NDIAplAtwPQ55VlH1wWGomiXuv7quNjC5gLjwgjeKr1Fa9RDlyHx7v
yp1eW3b0PrZTv30cVcYu6gapQwAr4rM1XCucXSHz2zk/Hx5jF2uRdhO+CSak/XVgu/5zqRw3je0W
pFYoi7r0Tr50SoJyaf+xPzcdYZxq3XBZ1B7kc4a8irmrrb3uw0obUoEZzGui3Kd8gbenNtmi6JgK
Zz+S3JzECxQGUpe2dEuOHgLeOQpSn/SMUVXUJMsgpoUsvZEU5iLscz0yrSgbK4i7afZf1k2bX93E
a14ns0TBUxm5hbAscXQVF5Q93z3p191+qVuSexu2fRkGfH/pcSta0YZmz353za9hzsd54kt7TOW0
oFVbUPksd5MdZO1wUuRuICcgIrNmJLQ2Z/Fh1CxbKtZD6tYdxAhLda6xMzvok1W4bj2xqdGQBJIt
eUaHVuXhhgSpL3eIWfOxRfGRjJMbAqKRQhH+PKTujsfUbXyC/L0x0BdoYAjW3Qey94dYyhZgPfZz
O5OsNPg2evavZ3RBNAkpwbrxPmisZSNGOLUbEXndpqxu343U6c0DCE67IhR5ZD5QHympaO58qec+
09u9SACwpLeaFYjNb/SqyjW8Y8UnAubC/lWOlhCNBbXMSuugihf7rFpr6sE2b5wRdQKBz20yxG6t
ZBqLyiaquWcAPp2moDG6pxnysIQ8R4TZvvWWoDoAC/O9vY+QUx9HrboEyWAnx/l+GVMDNMXk9rN/
CoyBQ2g5y/JIVjG++D1RjVA8z7q9dB6z77OcEX9kn8o+f1Wm3vMrnfkCSDNIjaZyBhj3qSkaGGcB
GEuT7mJYxPa9GUseg2oUqcD7fFYWDp8qQ21MpC17TpYsB0OflYiZLP360JmNFLfNp1pxNPOacGPr
rGIk4Ty752FSAQYxe6nEw5bMI//cYw5/NPkBZzWku4JPqIZpGGOZNgltuU/5JCcRIsW16J2+wnyF
XOvJNYpxeig+xZeJqMzbTvPRxt2nPBPxLRXYoKZtAOf+KeKEWFMZB/Ep7uyQFQHFKq2kQZN5FoGi
wUBgW9io7W56CJfqVMi2vG0ahwg1S25gFB2ha/LF0RT7nOLMl4knstc0hnqBDLUqRzEdvBWaEzSi
dr6ahnk13xc5TTeKhO0Yka36mZWFbg+sQVSuvmoQM7e1l98H82wkh6AvAnl0CToX+7ntKALZzXwk
cdHym4T2LKcdpgY7h9Os9Xq9YEGbv8hJ92TbD8IeT+NQW+7e9ZYaeMBZrDusztzs+k8RL1qNzYkn
3/I3TclwVvrSmPVzqGJ9Ih7BMBIyguqmhIvgdShBnvmK0Q97g1xfnXFFK9zP/eocjbHqx5NsUyNH
m2VVqMEqAoROaGC0XcYbedTV8Ny4wHL3zq/aZfNTyFwj5c28Q7JxB7pUSISCJ7RWQXU+hrwSgBxj
3A7llMdFDmLChlJPNIe5CMYgj/plyt+XefRroINnpTW8XEh1akQuFI9ZSuVUrXK44PpQI+P9FG1b
nwLu4VPMbcyoj46tkWX5UX4Kvom9LuQFqrfWPmoEzt57LkC2xGikEYv7hs4exKIWQUnmGe/5p7Dc
K52EcanVAjpj7/GBS9iwQG5nKXz8s0Hrp6fGmt35VLYW+9tsbps4Mqgu292GR/LfObM/Yy/+dPf3
A8LhHdQj2Avcv80j+gK6yBQodVTjmCNuX8hyoypyLEAMTmp0u3xrFDgBCjPk67PLiLzaiEfkmND2
bdnMPbLsTrvdgavb0n13k86E1Ro49ni9KKqpiyRd2qtklf2H8Gr082NG0AOgCr7AX3sH/7/P9d/x
f5j/stP1X/+j/PnfTgNVA1zCP7pjfvubvza7LOH/4nPptJCvkEPPd/57y4se2C+YWwT+F7S8zqeZ
5Q8tLylxwNALE0w/zom+v7W8hPgFaAlKeubljK1ZPv9Jy8tCF/GnLgw/h2YX78AzgTgi7/lrehGS
0Zr4zdL90knrfURFKnP55HLWR6UH5iDJ+KcZ7SyehvSai+5H2tbJyTRWgKbcXHE8LLrcJ2l1hbrG
CbNFXajiQhBdvYdact+7toFGV+9GA91vByEpaayDAp+aoR2Fo2ffu72Xh/bg+4jlAxSKK9hLqSXc
lTEFyGQcKgY24dRV7V7XG12qygyn1ZpgZJkn+0DqZHrsU+8GH8ZhUT14GVdeNUUB2au6AioM47Fc
+rjPIZwKgdY4uVNBsF6WRn05S2dXms691+RoTWdxbzYPVWoVe1sXbzJxLkFWHxyAonCm7lbayNFi
sJsEfoMkUZ3F29+sybm3RvFQjJZFJ6Bvdqk1Hkk5on5e07txbu5k5dyrMn8jR+118wjq0tvd6md5
5JfpyenNqAMyFVoEs3D2JT8kJVpSsqvWWQovhsYcLRBzg4kG2c9160O+bju7VV8MeA1O/qJVQI5E
45/syvieWt5JjOVH3r+4qFTHpH7MTXGTbYxCDKc7EUbbhtbJ4S6/dg2cH9NJ40a4SC30tdYZHu22
eMss/6lfxbFKzRtAoo/ICJn49e5NIowLS0kXCKD85tSNE1rFld1bh9aQ31vVvxrC9uMU50ewpB9m
nb5W2XrrQUuyNvih9uzEXPF3Y8qvB44ObO1iPoNfDT1rey2r5Gl0S/fsR4rR4H0kyv/GJOelrcuP
xG7MOPPLp440sjx9BdznRuvU9xEotB+VBWe0J2e+Mec4GC3oG/m7ygSEneJLafLJmmcdNZRTtQS3
Q1G9JUTZxmTO3vXbwoWB0gut7XKTitbcD9q/yRGxRrgDwZKZJqVJi2fDQXbr+hoVNXjA3F27i95t
HtrkZsymhJPV2LjbgKUwi5oWHb2leHMLCnY01yPI7RAa4496hq482mBM03oOfce+hw15r5dyjv0t
e+0nrpWOZx656O6CYetO8LOQfpcoVtuQ+1Sxs1x+AvaVlnetqUpn56uuDrLP18NEKkTfSZRu4FYN
WJK7yc5A1sxHZK7ot0HWc1FoIsdBmn+Wz7sUNsTU3QeecaHWBzrktFTTrIoMnX7URvrRtdnP8Zg1
3Pcb/EYjTSu9Ln7sVHzakFQeyqU+Qbrtea7O31w6+TBnWgzF9V2XFSstmu1tlhYx+fgUEAdbfDxZ
e+Vn5YcX2Pdy7xXUnLS+N7qfHMv0NNatc0IiyIjUftZWUF4sCdcjI12OlSX3bFlpWEzT9UCCY5jW
tYitvL8lU5Pc9p2y1+fJT8WBNpPPU7G+pE/4c1IseYZ5VD4PXW0WeySrwBDSh0D38TLzxyEQ9xCZ
ytdq8p5A/qXxZs7PiVFy1YnJHcYo3db32bEXCaHjS/3UT/qgZfZeZh5boQtsyHdO1JrHLa+itEnd
O8//7ipWA1nyLRHFRKqpRtzPLmydprFPnNT3hc7fJ3EahuQ+b3F4zL37YHqbd8RJVLE9xLr1nm0+
/N26mVfYBA/DEBh0iIoGAsXB2eon10Xd3q3tZY3VZue5vAx3j7t0vUzG/jqTa8CYsL7z8xT4eGPV
kJFY6m2X3XjDuoNX+4zTsIQrljwlbf5WzIhmp/5QjzwzOueL8DRCYqyiF58LBpXYLu/EM0cdkCw4
b60/5KBi0kvIVnfmPF1z4kQQZOneWxqym/yWDC4eo4Sb+FyfksA+AyvZefqBPUAu8hDU+YOzWri+
xguRZIzcLXZjPYw/e7fntkf+f1D5J9PXd5LeYWjo+m5a9LxrpR9ibgOIqK9aMb1suXtjs3ABHjUv
R4f2XWhMLq4ULY960I/LKkBjDbUfEdz+2vbbM3SCfbGYN6tpPycDR8U615+AUxpgXRBlQ33FUKEO
fTfFx0iCyfmgyiK6llaOT81QbhwIupFNT5OQtnaXaUitovpiVOA3m9oBZSCB1MF7j9TXXo7rxQCo
2IfCRtQaI4ClDELhy11J3deb1zh1OP3M8Vr55dXW+DLy1uCpt5s7y1poP1VfKjW+U1PeQFE12U9o
txI/GKkcE43drkWEgcPCgVI38Shjz6ZfVUwyKjp9ZzQjsRGsd4drfNQu9gQDJzHCoTPwJHj6hiwt
FcGHxYpumxpyEM3uztMoyvvKDblk9yHFfLwK65asJzfqTJ4wAhs7/WwQcBtlWUPGOd2UqUNx21sP
bosdrABfLNVyQ781iJDnyIiKwpubb13lX1nzjejTHS7a14q+COAe75HAu4Q8xbiuahEl+2Ss5tiE
1ha6EueUBaHVNEx4mE73Yfr2qTI8GVmd99TOkNSbLC1Cc1zno7L7fdKawWnJH89Z4KemwQfqNewo
/O2+1MneTBDHDhe4wDEFBUBkvbZ7qa3uxZqHH669xVTmfZQ5Iw9tvYbLWj96XdOG6YZ0SYnp1ktZ
DMGElLcuvxJYS1OKUQ6C+D1NdNClWeXjfQRGZtLMok2P2CP2CxcHFaWSuXH8eXX3QvcmLli63J+/
A5r/SOQKp0hwU8ktsI/6zWumYZd6EvNEKi8X1z3Z52Vtbjg5EBgkmNl2q6xv+x5xOKa5t8Xpr62c
Ywutr4zs4Huv9EQLD8n/xo9Nz9inYXYOdbo+J1n+sXXp66TXLxDRGsw/u7Jen4Npvl5aBBO5AZ1C
sefOReWHat7rtLxiqV21FT+UCvMGzPEl6b/USctu6wi3MhL7WXoxuTwvI06FQzD4uB+rIxOkZ/gf
z03vMg8jWy80y54r7HYDHOlpxaF4XIBNWqq/dUf/ihOYTr0FVq107RFKK2vRX/08bk2d4Rkb8h0t
0T118sIKYWpacTs+yiI7NvlsnXrV45Ltm1NL72aBqnoU2LdAmiWXK2Q0i9bCjiE1+5Iwb4J0b68a
hjge0J2dSuZsdNtnjk/8qf6N01Ak5vJYKOPCVM1jUNWvviPuSYLM2wQ2Wd+KUBRpVLQBWE9c1ZES
yU9hw8uYOfck7lu67O6NmVgyNrzhyCEaZmbqR5wzzgF+KlcFMDJDjhPKoNtmU1vVtnxs1UkFNj1L
1/koyuJjHpuTAk1JY9kJ23GwowBfJLPEFbOu7Vw0SfnafDhzomJFf3mXNcZRZ+c+Os1KWWxVzIhd
Rm7wxUpVFw2buC/kew/v+5DZQLOdHB5C/0CDMlLTGapu8BIzMN8lcZ8KqIbdeEsXd7eUDUuKmQUG
u4ji8TgIfcIp/bgJfYfd67WxHFqb2XGlb0LWT/amVn5cx5XXdCF1t+uzAcI25yDPF9ij+XGZYKPP
SObxtZ/zeYUN0Nh769wXQjIuqq1kQ8453ug//cReB/2jLZgLe6c6KF/l3L1MxErp/s0T3lNQBT8S
I33n0vOuHIsjB7paTI/yx2wPlzoj+X7O0yB2wcyEQcZDnSz1XVmsz6u9HEYfqFtZRINpUuBO47aj
iwILu26nUPZQWAPX+Ela8cmfndvktiptuC3GgIepdlCVVK88vNEst6h1pjzST3Oq3g1saIxjmqfE
8F5lk0KgrG0ocUv/sswNaaLVy1Alrxbf/SZZBKZyeZC8FQFoead4iVjr8UJbaAHo4r/IXr/7ubmc
6v7BKBTqXktdGi1HmJDdj4lVcnDldEcHXobsgtgKU+CCxXu5qA+CtffDoN63ruLXq8Imse7tkj2h
HfKPKiXp3ezG40B7O2wZT0Wnr2JJALJmx4SbRuL6bAgZwvrOa4wz8q8Nj9pL3ibaJWGLTQM1IIu3
XC9wmb3RdRDx9DMJMjIAjPzj88M28A/3vsL2P1OW0pfEBvhlJCMfvfY3/Jd5EBVZeaok2xfdpqdR
nstzs3/OzPySHjtfg0vZMeZsS1aTFZECRqlmDol65bJoul1LsbU8zWv9pWELjbsWlNfkyiQcHcCS
5jqglX8ubYFzdewIdpnBY5vHqd7UhcChfCD067W9mrdixhhGyZW3nh/2C+Nfym2gsaA22b4yrykO
Gaf7scjJ/8mNejswtZzDJgge4XkH/eU0XLUoLOLBKO8oCERswjnvnG5icE6x7RjLc8GkMNzs7JJR
zU0DLgB3nfdEm/nSTyH9gj3kWbu2qWL4UN7LQfwQ7bU3Orutxf5GyVRxkjP383sGzQMFthTF/YAx
Flk7FPVFiR99ex7IcPpHY788yzO0cOUypJm0x7porrrJ9RE69C9V3b54KYWxnz+rnEdRdpSMbfsB
lEL7XOmYVUQUBXzS1mFU3xubM45y2aU7T3NwJPI4g69hZvs8n/nYMrys3nkhm2pnl+WV227Pcjzp
FbBfPulXIgWe1iDvI/odkB2dMYYbHU81vKeix01JvYe7RPM5pWHTLjgd2g3GK5fwOiOETUtpRXLt
ip0NTli5bsiZ4WArb57XZCGu2qV6Y97ObciBdJZPZ9yZ6W4hdwPBuZ2L0tt5U1MdjOCxWQJSltpm
CJEL3Ju5tyeA42WR84w/snid9foicV24dbJG53s9mKo6XE2yk8rucQ787xnj5mzK6M9zqmTp+Yx2
sje6oi/YQ67KihTtZZAYfZMlonEqQn8w4ERbLt+wh8vR7z7wIx6Ix/q2dmwEg2iNcOvxFLIbu456
103xOvbW9To4Pzu8BrHpFtOu6pSP4cS7J9X1dXBw/OlKQDgUINcI3KsRnyQLVVSa+E+bN0CjaYJn
5RKYJzLnVKuyi5hdb28UjZDEu3C2KUCkC7ZtDpph53LUhOdBzeaBFBdNhbV+holH0RuXiaCyOp/k
OBoYT+j0i0rsiyqVH661XOTniIButNtQ9GC0hvVZ1I5PBU9BOS9UBuVYxMJXUCs3Q0DD5A+q7pvm
gIy4yZF6t6qvQQqwR6HAYDplXTWGufNGjvi0vN9U98h96CJYvSfmorfw0qBBUsgVSdxmoOgzG0WE
ZmyXemwEeCcvnf52wQRhjbuWEJpDZt4jz72YMGX9H2uN/j+WDnSW46Gd++cawc/O6SU3xu8/0qz7
U+v017/6e+vUPSv/sIe7JqJh5Gn/aJ3KX3AimY6NM9Gjdyr+oRYUv2DAQqZ+lo57tu3Sb/29der8
guzesnzsMfJsrrT/k9ap/LTt/KOPT28CKxT9V0cw0PNsert/1q+12ndtw8o75jncX7sTV5uXwa59
OGqexf2w/OHK/M0I6D0GPpoxwQG4Fh7ZHWbdhc0s9MFM70uf6Z3Ig8c+xWsujPXAfaPmTjJcWOuk
jzYAqVn4GzW5YIeGdj20NVKNfPqOB+aVlzHjiQyIzRop1Wg0FFtrxsFkXqq0pTNHgoqgYDlvuwKC
/S7pyCkwrPY0BmY0dsN4NEqH2t5af1Toyw6Mq79Y2J/joO91bA2gsnryUHwbuLczovNZwb24473B
jrQZ2L3LugCZ4rwWZI2BFxX3FOhNNFvF9/P/GpcmK8N8GpVkSDSMzqs+22jZ4QtM1U018WcrQDJc
kSXmUTONfW5SBBSQ0U+bxuyrK7jKazh3VJtMSjd+kOTDbR+yXD/VwTs52hmmyvRy69s2NpuvGBL3
ZhF8r7cfgaq55XNJGX34s6mrLyZ+SuNtJVze8s1anXt/+6aQPS5Tug8Q/Fdb9pZ5ND38uroKEvNZ
pNQaRl/tgfR+4879lq3A3QrUBkF5xaiXs7bLTPqZVewu3MgnQ796mx3QviqvJz3wphPx3oGxDe3R
R9tDZhp7qbj/tX/WCgLYq2FHDNSH7ScX40IbzCShssrJDelrDeW5hfQrizfMCnUkkyEkEulReRNh
znQAvWxg3m5nt5UwLunkn8/3/C2h3rCy+Tsv9gbJl0KpsY5oJ49e5z14Ez08Qh2OdX9vaSp6WzTi
YA5l1JFnsWs9AqEt7OunjgQroax9mk3o57cN2px0tsgr848yNQm+2XFlv3PXyY5Mav5JTM9602/E
DIh43NavNpkJcRWw+trzAUH3Quy5MB/IYQnHomWtuctd076aA/+Cq+srFsDXwk6vgaWE0qx+wGzm
Zv+Sk1L2+d/7CWt3r07kRT3Wq7pMNnjdds3fTgf7XU0P6/NojHbkTMaPz+6TXLqHqbRYUMM1Ewka
9+f+XJO+j5ZxSWhTLudnpJ/oUlL3aaxphRLDAj2+fDVsqoC63xCFzLmxpzl4MxucPL0Jx22QXZQP
87t0y21fG+I5E8lGxpbjRk170uNCuGhnrJGq/Ruvh7xYckO0sv6sWiveTZadaDkAKyqFVgX0PZu7
cTPQlCl95Rrrs708NN0URF2Rf5wb7sXKipSGfDTc2yAogDOCNEYo91KZ+q4ILHgp9rfSrsc91g4K
MDTMsy3eSF4EnqxnsMvqoDu+GYsenmNdJaWdH5tn8hk0s19nCs3Fu50N+z47N/3OzYMgoErZPKQ1
bTP1kd0Q39PZfJPK4eYdCNXTb+ZNYKyifFrNkwGIjt8zwoDeXnTSW+DWN695UeUHF9IocSjO5UJE
zU70JLDovIepNr40szzYGT2lLXCOSmYnXaz7BiF4mKpgz1AkXnyqQVU0Im6W+rVP+OJ1I0PP/MLQ
+LHnA8pbykSzusvEerNJtavraee7VDtJUl6NGhsi+pA3Z6seChRqTZV8DezpXYgyjTOBfZZT5ERI
mhkySGLkwpurySkrwCtzOWfjLLM3D8MyutyLFBh35c7fjNSJA/Qo1jp8Udl0P9TFO9X5k0VHN9Hc
q8x7jQYP7Ygu9vBN7ojb2jUNFwgH0zkRKuN+7eYTcpJHbVb9WXFcRqMzHhG+lDF3iHWPcHHM8vqq
LsmF8Toy6KrOo1y1M31hnnHPOuIqfzToq9udPBINoWJH1WRSsaEa1Y60kZPXZ3u5WverKL4R1LGD
IX6LbJdsiQ5ye1Z/yMblW+ZI4rck14asIPoYyxRJI39zMvNKOPXJIV4tTCpahEQ5FTEayWtjqW59
BF8IeszYULVGzjzcttv0kLXQdlEjANISSxSMyctY8U4TFBeMffIDoWFsiB1qWP5tMMw69ts6p8Ub
APpZxSOkv2HvBuW6K4iaWNr8Cvikicb1vP79jsKReKxQQYGlE5ZcZ2KwrvIqHr2aG2DZsf2cTe4T
eSbf2BHON+z6Pij48BrZq13lMbLI8vKq0yvhYNzMZ4sOK2EVQ1xdobh46xP1ngcKfZdZsw9QK8JK
2Ndp+3LuDhRserOanzfpnhxxr9iPGzPpD+jmX7k5cFku/RMWe5q25y4hgXE3o/OQmD9XSQeoZIFG
iZF9JL44BIk8Ee1wBYE8rpvtq7Pkp12DZf92M+bQo25wCli4KsEW2Y5h1tUPJZvRoWCAG6YPo18i
elO8+fMJZBOXRU90ey5TIqRoGMfkA5AVpxirLt6Br80Mtc9XUCfLM7LUAxHcG+qw9H3K5utpmu/S
xo4Ki3Hv4HJATnwDmMPoSQg6ZEnP7ivIDqMDXFmR87+4O68luY0uW7/KvAAUMAl3W0AZVLXvascb
BJsG3iQ88PTzgdL8InvU6pAiTsQ550YSRTbLAMjcufda3+IEjAnQpaE9pl2513ITfED9UlrdIztD
vCFE+zlzolc1qz5lZwc/vm+H6i3fVOSjn063WpEcmpovPLNIHzDYqQx+TGTUB5kAP1RYBKwjhfKb
wn6pVB3eWAJ7KczcxypxOFI6nC9rmoVHUYdPnYJKdpiKYu+ojUaYTHcy6HkgPnxAGiu9zEHibJa8
/YzFHB9J62dGNfmiYbXKG/rMuW36zF6NQE3OENrIkE4k3YtDJ+0Lw1oRU3per2sxiFyd5y1amB55
KdA7eEhHU2qYcmf7i6pxdwHuKSEBjxeKQ/fQEhkcktH6bor+d0/5/wHhxf9LYFFDs1ZL4t8fHdr/
uq+bz10+/3xy+OMn/zg5aNZvApujis/W/UM/8TtcVNO031wNew+aCkFlzRngf3xG/A42Irwo9F8c
AzsKfpQ/Tg7Wb4YOS2JlWKj4NDH2/pOTwxsD9O9R9qYq3hKpGzpHwyx6GxTXkSSIL6Fu+YUePoDJ
2Suk7ogaYeR43UfuBw4fzjw/uY3+fME3JkiYXUOuo90LSNz25eDu9V6lWlwSJu7160/X4a8sTb86
PP98kVVg8pNtSo20Mc7VaA6y/m5chC9W+IVp+REMr2F6DSGADYl+agCZ0vLwuq7ciND64BNqXLe/
/IjrR//p1XOr0Igtz5RATUcMMmtDQvGqhr25xVPAQFLktBYSsjdjNFbFRVkcPvjc6zHvz2Pgn5/7
jX3JcLEzlFJpA4X13Kn2XZME5qBtIrT3vTrcjNI+2ZnlrwLicEo3H7zsr+6pP1+Wo+/PHzjDB8HY
U1bBPG3d6/4qv+6e4tgrH0EVxx+8yK/OsD9f440TTtFivWuXKgzKwUAbAjDOHfcrC4s5C+nrfsws
44OP897ds17Xn64fiTGqC9VsChiL75fZpfVP5x8dqRklN1CHUBUse4Bcp748m0br4zjZfvDS713A
N+d3a1E4bDHpC0Su4W646UZ7bzbRIaH0M6nT6pZvVJykwy5laR98tash+K/umjdmO8edFPjuSxdk
K2VwdH1DRY47UBHwyNBlR2qpb5JR7P/dh/xf9GxTnR25aqvq5/o++aZEtN1w0GzCp+YSafLy4X35
zrf51q3P6T91jMyQSJtxGxjnAqU6XrMftw8RU5DiPKn0Oy01HtQPF7h3vk37zdrD0Ltr6RsABODu
iQ3NL7Tupp+1B7netCxGU5q9jk1y8y+/zTerjYbcO8qVWYefiua1c/1RJMj6Q4lcIL1BKOFroeEX
g75x+G8miB/cNW/8+/95Ilfj7M+PiWKMUqJT0IN+vTFVHbkUHgGCNUL9UxwmzM1Dr20+JZqGKnzZ
D119UyT6ngMg6u+P7l37vWv8du2xJpYFHaWTI06qQYBf4Xr9TOvZTY/tEtJU54DY5k/w5k5hIQ3A
KdFxiU2USK1vCuZKba1xhi71zTSswX90xahjEwbVGIoUxgmDG8hE3qWJ30QuSe3MzI6joyW7QiRb
mTQ+q33vSz2/5jBOvJ/C2EPnEFCMPZ2YsWA6N6QbkJQw2Z5sQNydOj+kkRZMiRPv6A4iyOjnl6SM
r1tYvylYVSaI4mbSzMu5NH0nzeXOKDBlysVncpDadnEVD6WvcMwokvi+ittDpLWYCbTioNqZ3GEg
7FE0mVcl6ly8oF5Xv0bOJ637INjkvXv8zWLcx5E6YEwJAy2Ur+s9XjqGnxhsMKHtJ5F9okRGw2F8
tGK8syLbb1ZkhgZuLmQdBmFySOWz60avjoKEJelv7JoLtmw5JNyR9OvAMGy4wVjQ/uVu8OPG+2k3
EI0zJZZahIEs97yWSUe05iZf9wPA6ncxlog2uYvlzMJFM8v+EDL3zq761gO90BktAB6EgUUjq8z6
TVk7mzw3/JjZtZvWJ7GcBvO2rO4+WEne+ZZXhe/PD7QwigFyZJMey4BRIZT25kHp4sP6LacVHlXl
Eij2jamxB1n6iaGkG/z9K7+zt1tvasKZA23W1lZ6HBz3JAUTpGQ4tS6mRWs+1fx63eD//qXeK3it
N8tzpY7kFOeJzrRPvYlD9eiY51Ut1Uftg2OVrNrA97plo8f5R5v6epf+xf66tv9//l6npW1KpNMa
iNPupDCPC8c7B3d5EWdbtIenhNUwnO3r9RBu8lay2f5okYYo/c6Lv1mlRTtbBs6XKYBpnY3ualff
OWwOacW0WZtcMDkVLeWcJSrLuosyzk5F7l7DMtZkc4XR77TgD85l+FITQmzoXhtne4OZpIS3o3QH
3do5LebWo2x3VXWaF5aifdbsFK6etsNS5OH33sz6YabYht+KzoxVVqU92h5irmwYIvtiTGDF8ENL
vBtyM94Zy2msXwXDacqfeD+QLesGEExQI072YWkO9rRTp211YFVUkr1FqcIodkZDkz0bGDmLUyie
TXHX62d3eqrF9048FuW9NuwzYz/Y34fuYLfB0AaquVO1fZEdVLLIp/VNt/GumfbacFCGQ4zMxQzM
+KDUOxp2m/SHLAEBX61fDM5MiY3DzgMzfkgN4zpr+nOqNxcGiqA+XK5o3pxceq89fURrlqhAJ89I
hl3Wu8EQ+fEgr6Y5C5bUuLeabt/PgaouV8J5MqyHoSr3yTwfIAx4LY97V4tTmpu7GDRy7ExfNfoo
4Jnv3RwBbms435US4GXrPIjuiqiDwMits2uUl6VRfOnc+GQn050moOm3cTC31jYG8IDbD7pz5mmu
stXm9suoODu3LhmGND786M+LuhrQk/g2cWiLLzNrjngo8nS/SORRKV+G0tKRSjGhq3F2RowQrCPa
/FtM2wnr/ga3aht+T6IDJN3c9fNhxpxljJfxKlAysYpU5jpCGjfVaB1kxHEFNd60lCiCnONo6EGk
1NtCR5cuVQ9/ymaoR1od8960jjLJT07t3Gpxcyi7idYK7U+ZbGtGWcRJgLg/DC1M/Km8Rs2DaE1Q
nqgoPStaWftwkutXc81p6dxlT0Y24xPCJ4FIyqFUSu+yYvxSl4zBS3XnLnVgiz7IsWdaubqd0zTZ
CHu6mhMHMdV039eXUowebVPEghkaILuwLof5oKvJcYxQ4U/isp+t+zGyXx2cs0DN8OrqhzjPd7Np
XnQIuOcbsuqRbZm3OCNxj2dQE61gVPu9yUncKLSDgl3eFCDUbedgxTfFrG5XjZvTyVPaZ9tYf1Hq
kOd3uo3BFGwSsO4pGlqRJZ+F2+4ipLZLy7BMfWZl3WS27ZXJDUFCH+3R7y00bwox7EsNnbK+D+Qc
LO1EJMOAtqbZJrHjm+tB6nuRhlg0Kams5YgN7O8XdPFOLbKOeX9eXW1cCYKBxhA4UO/DKLyMOh7w
YthV6Q+/JPdz7okWz2991Zp41gpEMGC/KfhU617O3Fq249mR9Mla8FQQ1SraRxuGxVBIrwoPaU8F
idK1MBY/R6udgakQaK3LF1Wl/PiaoISmd7obNcEeiWvAUfZhxeSEEm2CHdTrjArd22hAanOX2T0i
fOnZ52L8iMWpv9NTsdZL8lOJssTDgvY8ygIjLhl/nMj8yPVzqb6ww8DEJ7x86iGekvoSTd4037QI
Xl1qVpVWu0p8zxSopTeN6QarP5tf4ru6cUEpdVVIa3sbZx+hhN333uib463QRLxALGmCYkaXziZs
k9CAGGuP4rQTd6p71SwZYh0Uuvpto2sXjDyDrASnEILnHm20zCXX8SbRLwfE3dxk+glM9VHWfM1x
AxLb63uxafJno+N2e+0lkvQ83DMh22QSoMlKzXcxT2elb4XlLuYRbwdk9SbdaJzDJV1kIuyYkWME
ERtZnYtomzANKwwcAsaXvPi+HgFMS0WGvUqEMy+LbGYu2aYTxcZpVDr3THO7z8r4SYtGb9QvahO1
K3SSzpjpNTOeam6zjpiQQE+vCdLYwDikMcRdqEwec+OL6mmqu12lOzsH1WaSSk+Orjen7a7kr290
kySOnOwVi2HFS4l3orDPgt1bTK82i26/fGQONNeS6K/qljd9ATJ2AGi0WhukF06q7TE6qcSYWDc4
POAjolfOArO779FkkQospxcZ35oFvBi0dbMFjbl3vLxrz6KPdk5+SiO/zUimTH8cso6jPd+bcvIn
GXsRwQhGmBEuzlzJ6L3ZDfdp1ly7WXmRJhVhJ0wTLWTVSOUg8vtErMCM6b2WPt7YZV6ZRVs5LAeB
6jO1TARGxTFz7UOmSz8t2FdpgC+y2qZJBDM/8vGybXTKkb9fgex36uY1HOrnxw+mjob3JmzgXryE
LVMLaV2yeZ/UgZykaE3HQGmeuLd6L74CTTj36j620dVz4bIovzIaGQyWvNWaQHCbp7NyvVhYzzEJ
tbF40os2sKJui6oWEEKFSBbiT7keooeIM8mL1TYXIyIinKYHQxeolz/3bum57KVLlPnTrOzRZCJs
ANZQKtdKLgGnWVjs0V7JxpN9f9Agg6DBL5Zmg4dha3XTZW33wZzUh6QL90WB9Jd/o1FjhmyhEOn9
9FGiTrTWE3N1TwALXjgTXwEukGS7qBnQDMefGI6FTFj+/mv+Ecz9F7fjW5hrFem0wxnLHBNp+Y5L
xl7donVGehoOp7m7nhT+d+7s68j0Zes+gAXZUHNtcvovcnYBB3zUdDDeu+JvDhHLPIRgejQlcFIX
W0pjnNQZfHel0ahbI82X/pUkw4vcHs+U34Gx3MM0yJyTieqLC7JxZXfbMDBGFgD32UczvDp7WOGK
16JfiDOwjszUvDCn+nS6u6Wq0qMhGZ25h9EMuuyjwLz3Psebk4ldCwgfY24FMhSncI6fjWjv4GqH
aiIQyKbWqeyiR101TtV0sqDILB2q0A+u53sv/uZkgiZIS5xmYPRAk3NGNyhL51TV7udC9KdY6shm
B6Iwou16Ad00PzVcUEWYH73+O+dr803BkmNyV/QGqXZa2NfQiE4Ggvewz27ClL415KkfXavRvFmq
9PHvP/M7tcpbKmqTKcA2p9kMNA60JQMQx7lZT/RrEyOnKBljAqXMf3t135QFKvQXZxWLBaklHyxW
ZTPMdzVpELF7Mp1zgTWmwhEBfuRGMeeTHS8nkxPQ33/Ud8705putfpClhspGNwMLS+NYWPulv5pJ
2035mG0WEsn2YT95vWB/tTC82af0YZnjpeOEKOdrDTNn6hQPKp9x/WaVHgrz91Zir9LQjorW8MsE
zC7SSjP9iFa8zgX/6h38qE1/KsBKxECdYSwOWROcJnXhp7PhaRm6Ab5P1Od+R1KynoMYo+jIeFt/
/x2/+7pvGic5ERgN6TFO0Lo1Jf3z+uzK8LHVbUqb5aTx1Vul4k91diOrD7/vdy7tSlH8eb9zE2D/
JlPJYOqJD6El15aPzkxLIKXrRyTCxkLYlVJsun7aR8cSZdkUPY9h96k30puITrTRCB923gdfwztP
lXiziuXSSHqz51Rd5/rncIi2rTBPiYp0O0RTUagndE8nLTQ/Oum8s3CINwuXNAomo0PtBqOevmKd
8lEHHCWwIdYrx8Cpg2G5qp4SjsH/8jqvd/5P91drRhG4b+5w4rz2iVB93ax9Y3zGi+zHenszzrSJ
a0Tte1WJ/t1aJdZl+6fXLOLenEZcBtTqwwmG0CllAtTzBK/LolPaJ5UBnMZ++8FnfO9bfbNa9SZK
/CYTSkAU0WldMCqe0wlAxtoEJG9sEyIdF63mm2b4+2v+I+HC/2eCZ7SqiJB5Qv5et/Bf93ECpO/z
L5Go//nZPzXPro4AAVCD4Ii2Yrb/UC6AiyAMlWfdtoFK/IKLMH5z4EeTpUqUwf/SPFPZEJYC8Rky
uMn68Q9yUWFg/7LorrQIAb6Z6EPk2Jy8jDfLkaWHOcmFyfIw1/La1b+JWT82cXmbNtqXVFGfRnv5
kprGSXOiHX/biYB7Zinh/ITfkj883+tpvEePv+0N8xIODVbalv6ecpks8V24DLsIc/pYjnszTx6z
irxxR12narHuWSEUGHqA2wFKlgdyjWbffI/zAxpP+ajiWnOz3IefJedPTmWeSgdjCRI6TjPKvHEB
6cRO+9QzzXWr6tuQoSFL03q1z7pnI9XuC0VuE0tBK4mkqpJoibrhheS+J1b2674zLogJDRwNc7it
nFGtX4cFYwIH2GOfH3pHOUD3fCk4CJcVR4I6/1K2pKTGOtKvIqu+zePaH6AJ1V1Jt6G5aTXnbAp3
osTRZiYQuFR8E+OQd55s7jpbu69K+krxlL0UVP91Ot1OCQ3FMIZcjNlpKMAtatM9QFe5acjh9DCm
+ePA6dQalQcOyKOKY6Z3rtd9uDWJkcr07k5paaCSazsWNmqq5TVLxaEV9W0fjRiFJJEDsb4TIjy4
NX9v27QGJIXxXrbNXk/7RwW8KaEx3/Wxuss1vsJ6Cu8LTN9WTl7aQsQm6MOCRmIvQW+qu0ykn4QK
ZLTBrZVlLf83TNA6VjBbB7JTdTASGykLKnX5SHILbXLHPsyWzatUxm5U6mOndxx9+R1H2FepMRx0
ve3ZCTlzIUJcZ4DLPgXAKMFBuATsrG3WeioCQMVWDqt1iAvA5nZ746CuJQNtNetwhZGLP8KzfxoN
KJKqck238ZSnHH5jRTv0WG2VUf1iEhpKQ0dAzNA1Ez1wc6f11ll1+yvFPOddfVktrY8kkb7xTRIl
L6WG4qtty2+R5BO6zi4lp5GQ3+LbgkmHiNTlc4Owm5Nbx2GOuUuVe6jLcs8cu/3YiXk3pfOTmxoX
XSGOmaL7Zh/d8OVukHXvc1txN6ahfO9jnDPVcg+Sltbv3NZ+3ioMSJ3PpT7DwCxhmCFGpAhVMH2N
JMiXO6kpBw0q4JDLx0zjsGNXj7na3YZLfznr5Z1W4WUeq+IxtzeuNt2S3xv5irLcx0Ox7xw8iJXh
L+AGvZwwtY1d37MvD54V0/KNRXoEqAWqqsk3ehgeSJLdmrG4cHVaoSEGAl8qpOdpA0Zf7qBGR46f
3YK+39LaB0oWH9A9HHvZfBuc7JA52jbZxbN+oZG9vrFD5zbRfKVeL8bQbG3An4ozgGGglT/Ycv/Q
leNF3I3I2vvw2uCc6PHkvyhpt+f9Ih+dv6P72w+6ciB99qCidkza9CWs1U/4JLcOnSMgWrfAHIl6
HrHVVj3uQNlcyFF8qQfj2CYYJl0zqLvixxuNqtKbR0ArpvM9i8XRBhvY5P1FUUfkXmoXwo1fZ9U8
a4Z2KgfxOiTzQ8iQa3Vi5Gp2cI36rs2me1UqhOoWh9nhFlNE/KqMzlGSY6/q0ycgeN8HugjQd46k
gpyEcdl3yzmtrCCD7wWpdA9b9TjVOieMFbIT70FIej9tUze/V/S/JJH9Wuj/seJDKIINxB4HKvLX
0gRFXGJG47Q8oDkFDGDhd5X1c6ohiXRKaD119GWcaB3Z1m4Jy4twjI9kbdIKGnxGDbsP3s36an8e
O35/N9i5iaDQbJrxb4fTBVohKZtGfVDTufImOmAWYF8jAmNQZ+ZBDgqjn/yiJRS3Da8Ju/xUYIsl
eIBkbOO2CPubEfdlVxbbH2/sH1U17wotf+G9v/un1tf6Tzj8/x0575Csfro+a478Lznvl1X+lRTi
bz/rMH/8yO+1jKH+pllILSGBONQmPwSVv9cyOuHvrOM4u2ydbDRzbaL/D/rK+Q3tzEqw0U0IWRQ6
/1FhChOBpqNbOK5gpv/wg/2DWkbjvfx6iLFVU3P4C1EQk5viqMZbQeYyTlFNwixQ7HGMTllK00Xv
BnW1vBe+apKbXhqp3LVa025Nl9EE8RY0tus423USO7nRuciV+1jz7WY9k0yDsdMLE1t8snRHa9Z2
LdwTkKRGsdPs8c5FerqNR7XGzdpfWmRxeLaDxWICrxzOIAMoMW4aQzl0djLvcYn5ae12l80zVZQF
nkf3gQ+FPvRE2+tAsjpO6TsmLtt2mAIC2uVRNe2droTRvlkDSSvbeVLuYY+CDsmQpfMwFzRvc8mT
k4IBqRG/kP7rcZ0ClwQuguNl0GEXIp28vwqd7pswS2WnhOMx1MqvVc5kxpnqA377y8y2Mt75+FJL
xtC4062lO1ude2tp3SOG242mxcuhSkMNzMZVvWCdrbEWdEpje7ZMHogItnZ9fq90iDqgoBD4Khg6
6/VumNjBpY7vg4RZqhZtnjeqknEgacRN3kfXukNFY0Dawg7Qb8tq2GNHfsYW9YLzDFieMmD31Epf
X0CSIsV8Huqmg58pvSbKlyOuvh1ihGVrTnIGCk48T68fS/sbMWDREsdbAfdg008HzWkei9SxKeIY
WboJ6Sw65gVlUM892+uhZjiFY1X37SJEwVQ2X7UwvMex/N0wkLBX1fwqne7z3M5f5zjvmZoEKOG1
XRNOJrZhJ9k04MnoDNuMUYZjhU8GTgRFFf6EFUqww+sDl0DFsBd1lrtJlab0e2AoTk3SMHvVUK2F
zITqVS3o4pnGTm0GmhNaUkEhiJZ9myD97SEQlBY8Yd1hPsdwLlfZ0UkADfp0YTTEiMFjApNuJ9w6
hyqKeF9hS85iCsRqtJlSq5a+agpAGenkNF/ZNahH1zl0XaH7xLq4kOTtG0uC28GA+zKQOXjMbWdH
B73ZmzrQMoWPBWmi3CWK8zTPOI3NFimwVjobmOVU5goPktDrmRmMWVM5ONkWaGqy60x8JKkN+pZS
5aG5iERyqotyCchjxdaXdk/jMn1J1VG5LoDswjuZYO4uenpSIVbeibD/JFJYOVP6GaAwDM0x4f5w
W78rZ7RMemnvYGajeOib56IjPIDUAamiEgurnKJsKp4aDENL07i+OsuGPmJ8LG7B56tQAkIN0Fez
3NVzBVhKUT0BbiAoBjW9Mgb9FvnL1g6LO20cH4mxw3ue4NjXc4m5wa52hIWnlPeoE6zKuNDq4aKR
FYV1f2+aHT3qhMRdw4LnkFnjhR2r1OyWczQYMe6SxDwqoH8DtTfItIGRMorkyunqXTyZ5xgW/pZB
HJzT3utXcKQ1tiTOlSxRjp0Pxzp3+9//0XX1vLFnBycD2isAue5BLyvKqfiRbhP+x8rDJPm9L+oH
LUq+Afws9ulgYjJlwEa8lUPtZBKhpTIsKhq6UmQZfyLU5Tg2AAH01rS3mXvoMexC+cpgRY37kHt+
gweVue7U+Tn1xFIDiwdU6819VPqwXLfYgIiVLZkxxIX1qZ3wPTradeVGnxUTkJ86XSxaxZeXq597
OWBDFfVWfuUkqW/GCuhylCobE9bcVdJGSDrMx7BvXm0Ld2CCm2Tus6PtdNGRcI5AdDGz+5IZpvaq
Lx76HHi5ejwdsZdf16DkmXBgpzdtDqFksYMi1DzHgUAIkUxjABl7dD5R8uYhZ72Wj7bU2QWhTgG3
XMKa0CsIqsQRGP712JrspqEnmo2pIVcEVXQyp6HddGZxjvXkE4wZr6u676OxVKxgWdCgd2Q+AelA
9DhlllNed5d6FN0mufPIhhSBN6iRqfEsabz/3rDIMki/LKnb+0UZk3deAlyny/Bdx2a1Ed1woYsM
Vow/5aqzMxLlFM3r0Kl3XxxjmuH9dwLljd1ukWN2GzFEN/qSzV5rZJIjqN57IlqjGcg2PpYCAhfQ
2+cWH2C4FNHGKATxJVXG0SZBCdPFZ6V6gM1TBWHU8KNOep2TOQ/gmUPEMDSoGBd8PYD7wd4U36dE
P8OfsdwpunMESHwjfBUqmu9m0AnoYM3sivwkpJv4opYcW+2cjGacyHqUnpU+RwRa4PQSCP8BhiN7
cLqnasCslIHR2bW1/VgPRDm3HQ5eISu8ryzS1nqkEgq+raq66b9FYx35RT6SidUbgCUGEuqthCSE
We9elAEY0CCzs1zML3bdSDqP7acJvREcdg51SdL5ICrOdQ2pshibTZGTxhsbxvOsmbd9S/x2Mta3
Xd88WOBxq7VaCDHOTcVRSSbAdIKx08AqAatFDTqD3xcjj6BDxkAXu085wpSuu8GoGfFsDhdiVr/I
rDlYfPgDFrhkzZHZ9W7zGvXxKUOJpMPVEAYUuhYATqE+ASl6qTt1TS+4w3YMOcJ1u+1XsrGVgIiN
V6cRe2MFmeCHHeFHhPWWzVc08Y3ZrR5jEBkgcq8nDuz0qTYltB0asmXly7p0D7XRcK/mTK1GbFq2
Ht/Pk0FkW2zfxvpybRpYL8vWPkz1eW40HRc3r9S7VrqZszEDEgWC3YAHiSXTrleZa+gNQCFkIwqE
XpyYjWI8F+loHmWX7BJ5Y/RIrCxal1lkDNsYPWqmLDdwrq9wT99DlcKbDQlyRHhsDTMyOC0Ktzpr
rzEKD1CY7kXV2lsRoQcHqArauT8Qv3HbdesOG8VPlUxeOxfvtjYJLwpdP+kaJRBsPUXMeDAyxsOQ
x4gY9OU2spZhm3Hi26Z49je1Ubjs6vqK47nSZk3z3DL2xhbPtu5oZ6XRzqIdim3cwcly6t3Uqa9a
onxtFnmROcONblVfjSY54jJUfTlzxZPmWlnquwrOoF92Sw9HYJ9JRMtgpdaRZ31TcjnSsDto3XLQ
Uat5+tDrB4A8J9xqUKkJTDngAfSG0tlKkea4bNXew1pFedsIbDs2q7BhlWzohU/A+MViPyjRaG8A
Kn53m2rZMSxHw29FL3U4+IWafltsikvHUVLW9v4umum3VUk1+0u1ONuRDqef5JW8cRJF0AYZw4NI
kx0gzd3stFtDbfQAHObOCuEH2iaVoDKm52uznTpmSOIiKZoQ9tg1m17DlgZXx46QAvYgS+hmpV+z
PMYcqc7J0YQGv+k6axM3yniwSpusiAqdsBxfysTl3dXVg6Eh9WIboLbSa0wXJLfMqfK1Kic8ueCH
Zto1DaSZQr663WOkO4VnpETdGwBqfcyRvcQdnIrqIZtQdTWj/d0q1TsGYvFuwmu7gZVA1HHkLWS1
eGHJXVIbLfjH6/6hT+ozgqiXNnuacgoec6rvxzLhLK2/VDwk6NXHb0t5jK3O3uS9CgrBTb5io44P
VY40UEl5QGSaZQBi5+c6AzeRVl+mSTCpBZCJugjn/zy1MGY0tMsUMS0QCYA1Jz2z3W1maJ3nkoEm
ANvA2iy1jWLfhnpT+6kKy27Slg4K1FOv6/w7GVkgFnnOFQjvajkOe9fLQZB7EBRmb+B8sAC7xQE9
Whu37PdpZB17Y9zog6p4aEU+q2nqyfqsioGdwenLgwU3aQhpqpliDgnQKBYo4OjplmQ3Ae7fO3wG
T1VhzDY2ZK5o6jZWNNLQ6sMvmm4UJ+hbsGyyqvHHKX4WSXo/90z+JIsCET3KrtFTLmJWsbtH8llZ
WgifdvqAtffCjCB8Tar6ZRY3Y4MIaWonSJ/t+JRySmO9FdY2G2XAYOkpihyg8kp2TSciMFPQDzB8
wJQ9aCas84hA7aZl/+zI3/PTNN0p1uDg94/uOsju202iUF4mycC8LQHP39XY+0hGFyXEIkuFEa9l
2xCFMEwIrpkktt0jNCNQ25KIy3E+kz62IHAfL0bDza6VxtpKYyhvzDp+7JR+Oi6mFgjSBXf0fCcq
Z5QLSk2aacmPOfEEbW2gVOqTaUcCxffevRHu/LoCMqslP/eQ1zatDZ4xyqtHVQ8R4ikpI9Pe7IAo
oPeCkIwRvD6nMJ18tzboVzvNQ9z2QCXk0HiuuDaMuaR9Ml1EkXFfElyF/iIyNlNaB6vWYoz6SyXq
u+0ytkDq8KoYPRkfGU7sJJ82VUO1Myzu50F9TrNVyLW6AuciyXZJnaIFLMA0mZz0dHN4HGR8M1r9
jKlkvR2wyXcjBo9iMU5m2h2WAptWrFH/Vhc//gTT2W8gWLY1wwMh7xYHtCGMEmYZzyikcAwYdcmv
EPQwPfaRPpFDQuzJvpdTs0N1EwpiE2A+AXRUwQeZ87fe5XK6tVnAsDQ2RV3RD40iVG3oto256vdF
pF1GeqV47K0GIrfW8ss8u3YV+p0OANFNzRQe2h2roGFeE1hgIgDn4N6V7heo/neygb08ckE3Y029
rjRBnSKoVbNOg1KyQjEW85Bj3UbbVfJj1fAwg/YCGNpcdiQ5IDLqTW7RfDPG83HquqNAfQgZYtdm
s/B1KraNGy9QmNZmaQjK1iiiz/AnvMUlSKlgELMx+E+vziiCQoG+bRIPUOmfZ7dE3WSAPOiinK2S
j6JF8gL8d5T13xxT3pP70G6mIuZ8Ep87y76dzPEwj31gAxt28/DrpJ/BRV1lTfm5HI2LzNVd1twV
UGmCbU2d42xX9Z4iTafsZIVOlfS6AJgl9WYTmtlTLhSv6ROTxjXDXcsGtw2e7hsNCRaX6jGkueMZ
ktOOlu7Slgx7s3nhMBr6uA7uqiH7zHwT1r+11xfoYGE8iF2bF3vQKA+To32b48kiagMa4VJ1W9Wt
vmQ2Ennt0gmLxG+Flfj0mp+tloiFNi3O8P1Wq7iLQS+lQsmUM86FB8tC1hnXL1qRekWihoc6U8fA
GZioOipzHwnZs4EwFlMxIMb3ix59VFqOxzHtvxZFooBwjs8xdwDmY7gwxOy5gosxVpnrAaj0GlPF
8TOqHGpYo2SLFr3L/puk89qNHEuC6BcRoDevRVfeSaWS9EJIaonee379Hs4CC8x2T7dGYvHezIyI
jOCumyK8OPVO5Y+iQMVDreYit9UgjXahGXhmGvyoplLb8xJ27GseB8w8vAQhbJl7FEfB5VZy9AQp
aEgjKeFPlMrSTVDUjxJ5LlOM3+HDBrCCpV6ACzhuFFLsJAY7pgaIqz4Fb0rX4cqA8YFjTPU1FyqM
4gdMYbLoIOTEsCk49zrCKrmS3cQQo2OoKC+CwsgkV1nkKgcG9mpDQNxfsEQvSTm4cYqiRBZLbFyJ
o53QkBD3czeYFU1jge4LN0LQX4Q5OjEdb5bwFAnPYBScQWz3hWadyHPC4nI+AYUdrRF3NxSCXGJi
9xoNUoXj2ilqIm0zWPVFbcAwkgyeAcsdGphLI2T4+YoFSE+LAyXWNZhoSPE+S+xFNvIt8YE3pUUQ
Pwit6YUxTE17iKJK94qBI03P/9vj0llI9BnkcnlZCtDMSiT9/2tX0DqOCH35Y8ojHff4ZxpEc+S5
07QvIDWaJ2U8xzFYDTABsjYxkJQdpPMP6tn9rJ57DeOkhY2gNFffEwsN6Dw2qpvwMPNJ+xe1sbK3
gOQJw8FEIxVdMYJ3kkIRDRKz9DxXMElF7rH8ziqHWOUbHfsDHCXeukQRfVWdwU4Y4q1Zi+zWyNmx
qwifIuXNx4qTnXEYj41laFcafR1fUGP1YeqxFkYp2rX6KZ+LP5i/2pWb+aQ001+UFY071NMxnXV0
eI31V0g/QVV+WYqIKdTyI1WJYOdd+jqqZGMvTecaYlZ4pciJ6VOOAT5TVacCj+mKa5SkO9YGSzAQ
KTPexHra7ydZvHa5gMopvITVQHJHbmk8w2gfseHkt4H+Ewd0pzMTdL8UOYDcKDsNdzsniM2+8N6P
6qtm5O+sVSS+xN0QBwcM+A84P7xFWozBNMJLu2RVKAgQNGprLCGWlLcCz700H3gtu+amhtO2JBNt
bubAJVSFzpCASpsh7S+XhdFemFHSBOM82M3FDdPwRnixtdNLgaV/a9+l0j8lnrCvAzMNs/E9nuqL
VirKZkilN31ld/U+AGhMh780Tvw01x+sKrw0bPF4M8imB4r3DvCEh/q8DDtCG2xxRRWsHJ1SKBuX
gm3cfkRBLU7sRU71xDo6ryLzOz9SRiybiswaQJpUujrwsDxmsbNR6g1ZirxCnXAZJNos0mR2+YSZ
eDNjB5bGkd8Kg+QNGUaKZZmyc4+mG0NRgtyl7rjMiuy3CoggkUlf6qTHLtlEqIitUaHkABummCNa
4LKOZq7x4ZjI6IF476uA9orDuskIx4l5rFZsSZ62dsRTw5WcSf29Zi0pn5IDZiInEwuHPalxuOl3
OGAmKXFqgDhkpZUHfcq1TayE1yEA7BRl0DOAdFssKeSLwbZQsmiXIQRWSWosX0iuG0wmMQu3pbUf
Dw4ogPAhFj7yCpRoJhzBJ3vtTiYeDve9eGv44d05FwdbNMJ34kVZtQGFdAnXya8luDjSw4A9KiWy
jRYfwoXMY2fpMx6mrhQHgjPAngoLuZ6hZDvAN8TpAn8EZJhsIQ5DKowfup6nFz3SkYUb5lFtZuxS
a6xHMnVeFcQxqMhE3B3mPJu8jmRXRV1s9yLocRFnNc4sXDKagMWPEVaNH0pDsIWBRBk/n8Ih6+Fh
L7mRGOsng2SOVVoEXMlOSKKrjEHPPuYA1dUsnAKiwpJcLXZITRJgxQKFdPVsO4aDvK7PaB7OpUmg
8mhRWFhzuvRS9FrN2eC0WnOAg78LmZ8LVC1pwFOlDZc/GUMdr9F4HllV44qWs3cZWqicGoyLCBkd
dxj84F8c1b40ybU99mt5kPJbrGiSP1sj7W/53uheLSavVtHVztBLE+yNwOSTjjYoVQOald3TmgIx
j/UBqMLw1b794e61A3wlsSQFacZc7o5Z/X3Q5FVI/s51VDhBIb4dzTqVKaZajK0kzVQUobwoRLPw
5BV6WMoUs4mF6iiqP4MqFru+Uf8kpZy3el8fFsz53Elo4Gf6UEUzOM3HuesPA5kcZGQy45nmhFUn
XtRTMMc7CKy9lEd34hBbl3hUmyaqVuGHSrzELJWF6zmydgpheW4VVshdyG2XG97zopiwjmJdIxxo
NQVh+Ooj5OBi+FHPQDiVuNpqYkHV6mpPMKiBtKy86JWFq1Vc0XviCmApIRm7rKXaeKhemzI4Gj32
63lqjQTBSIeJmAqM1mxiisgoJSEWEqdx0riLUSnsKhnDLz3Bs6oTZa9erF8lJhq374XET2QDI3Zw
W6FHWtJ0OYK9eJsTIcmdoq1NiNrbY2wxSlibVjPn86j0NG0oLQtcghi+J3+Z1GvVc0kr1rxX4q5n
sS9x5RLgE7cX7Ns6+lAxVwwbG++sqTG0avEBkSW8xgqyZjRsZYO+viaLn5Ie5bSkoB20rtxhxJ/7
YqIJeIElrbOozIf4WE+caDIApX5StmJIah32ZYxN7JCF+M7KxIjIf1rIp1Syt+EIk6G6WE2deP8h
b4r+V5QaTNSTWPXoDRxMmUnKgc6KPTlkBuikAHJKrhSHp3FKc9zBY4uEPEvHvh+9wxKSBGyBOPeh
2eDey+c95mPApNu+zTogWR+LVwLYEjJCFw8mlU5x7R4tZvAqfle0OnMmvfolPOxn4v0O0hqKJPhC
LPuoWuM+J26A7zJyTYo6wHO6iRd9v0jae93J3kwspECo68aUZhyplbe2wGeq6hLdUUo0TPNSvUQR
cdU4IrJ0kn9N0U/ZkCbiaN3FFL8X85gMlzS9YLEGCgAOY35YMinOMQqnayi/6uke6Xs6HEeCTUFK
DexStoJ+D+pzul3Y99dfWLDMmFhLe9ReFOluREcDakAPb6Ps83c5BQOskqTdTfOFkMeN1T+jEj9z
GkeYioyqs6i4Ssc2TAmTbOFUE9xXDVL6bdX3Uj8tvauUt4LdX9gFAJEPM5I3ctZu8KcfSasIWhtU
yVWCxxLsxgiJ/gDSEJyL+N4Cgo4vc3HOCAilHc/nn0LFeGp5V8bXQn0x52OvPoIF5z488N/j5rVM
o621fOojZJ5+FwghXQ49uQyTt1hHvTsEFpkPcceyKfqkfR0clpgx5WA17w17WjgU6HVHR05SRe7O
AakN7NJ2zGLPaKw9S/mt0kdisqOaHjvwnuoq6ge5/hHLN0P6LQCPyjp19fw8t3999yjF26Lew+ov
Ud8KTecCiVjHPHfFZxR+kyjMMSKjdcY4C7uscU3E0Pknr3T4oeXfYvAqy98BEFCgPmTprgSlJwNW
JrXDDz3E5HfDakkEpCqaHXNJxfmCnIfXTEMVXgDDSzzYNeRccFbfRkHEMXycKQCfUmttuviRI/Ix
Uk4Z7fik/yuER5nttHInm9ZGYuLvD2m+TXCr6+51d5yta1Dygp9M+YGurFaPBQtQgl3s09HjYQ7K
sxtPuAESOTIyC7NE4pG6PhG8Hu4K9czfXAPljMtiXgYQIoAA0oVIEFqabVzX23CoHEzMiSYtUAZ9
9kyikjSS1GlhZsR8UUNmC58at7sI+E+oq01WqK0CXzP7beRQP3T4TshmgDFIai8ZpQDMyWD2wIEx
Y/2NDhiHji/UEnSkvNL1x4Sba4x3nUQrFRmZ27GYu4Ltq6/KtKZ2I8kjzttGZp9xCMy58+slBEP2
k+WKEAtkjV4e2n6R3jv5PaLZuIjpJUuvWfMZipE/GUfsg9Y9Xuwx6NBmxSUaK0kOQ3xmn3SUXrPw
nmscUtSZwo81SA7WHkN5ZN1Vm175nLUaUvtlqyFjTOR3scFiGVQiwiBNlu8hqT2kZjQB/2IfpJfi
FmoAFJhsLtgwjq9ScsjrF6n6NJOXSfzLsz9J/kcODhzKZ0OASQjYkCl/Iswkaia8Mufxa6orSizP
hIKOd8cmpxZL8WMNcbD29fxtqrEdweakS0CcFy6r+uc8Xk0AdZIwMZfl4pPnv4leGrNukqVOuXyn
vm2Q+BVw2CXaR24zh8Bl0j6QUZkW809nlwlooPQg0cN8jeWvse5cHiM8MQnPN0xLSmOfgiUuyRsZ
4fQdhGrMvPLjL3oSN57+mWSJ4m+OTx0G3LPmhaq3vuUVH9J6LlvunI5fkxhhRxJ8aXAUJ1oz3E/V
4V+QnYzmYdR/mvlurmG+J4R71XyppNekOIfTUw2+Gp5FBEI9Wc9qlA8luF2/OsTiC0IrVeJAV9x4
3QHr7F76Fj7ahhRBTaPLWjbVw4BzMpIVAmVTUjS2MvN6YbGhSQROg7h1ZK7F1wavFt7ir7H7goN3
wbY2tATqfTbYXwXtriLWvVn96osfE4uAgV1zgdiexjJf8fxskVJEy9MkPoWAArZF7RQmkmaL1d2V
MfyKu78MTiRDnyrX30Oz7UCBNZmoGe4eU8NaxcBjfWKlrDMBC+4YCKZML0E72grfa8HlPicj3CZt
Lr6z0roBHfN8A3wS498aPQj0cklsxXkAos8VUMhKdK0ScoPSHCLoQzfrlpwmlS5J0Cs7w9kzQUFJ
e8GLz/owZFDfV+wIQjmTylQuAU6PdEs8vrq1iZi29WI7sxyfz2tKxuTx2qESEdweYWaa5LsYK4bO
GBy9X3h2tdYS2RG5oviY5XlvjiRu0TqV8P1qN1PZFKfXK69TnqjJ7UjlnIM2QBa5utrYOlU1KBs3
woN+IIqsxVkAfMJJyw90JQ91KFxzYJc6dAnUdHFc3zXMPDgVJ0D+1S3vWIPN495GSYeAT4HaJsAg
GlE6fYQah9iYCdZmlQMQIkvftJHRGdHwZ2piFkUQiy4Fm1BD+vIy0nfp6O7Wb07G2laejjPbgCMc
YN7/s+KDYRzFhJjNT4VzXA7/SDO2mdRsAanJQsc0q503Lx8zXkLx4tXKTlgitMmJw8sfpsivq97F
D2BTWh8I1TclQ89AoRW5QCuWb4n6Ayv5liNbJzEQJ0AcUiXXCpE5EfdB9oi39ghZgiY8a/kzuhNX
lt2tliN95I0slysgNAMoYBNzUIxzyxOZrPv63zFZakbEwUlZHy8e9ARQqduuJ2FmAJqlMS7Zv7SI
1BDkUzhd1eYlpXtNaKWsf03/YaJLNlV+aqhxeTDgQ9EHEdmVpblt8UohbUTB86+qyKQlv0f8FtUv
nK6jivdHD3klgr8ceZPC1RwAI/dUB+A52lA8uHnBY6aYbKn9rpBtuGj4+NyrG3BwDJtTSfXKoL+J
KQk08XITKBVQJIA6mU0stKsGytrOHhFUYZIwnVMCqMz8XR6xHaPiMIwAEhMQsRdb4aRRU1tkEdmA
Kr9GSJIBRoZ4/IXWPkwqv1zGE2sqV9Je+Uly85GUKTVoPXOyhxGq31UAYDLqN/weJgz8a4kIEwQQ
YkgwLuEjaaXbRMVvyyE+sQN9LPvo3FTiHg+gbTDArkrvrfy9kPbdgbphVO1bU3wICAtKMcItR96i
efLREvCzjq7Oyr0Q1ftKFm2NZOgxglTCsFry9JhsyLzcRRrmWGrqzyC0YUajI6snM7duZoUJRDP+
G/v5IGBLMFKxe/LcF/R0bPbZHUYGhXU24/FiovEqTXwt4CfDafGNIb2nQ3WSI4H87/haB64qD5DD
g7hT2+CuW5JvaO25w0LalSvpNILT5SoBHO3s9QP+JdB/2mLYcYDISixwSJbwPJiPUmJ607RCagQe
UWb0fLX7Lh8VljakFdK1F5295NIjEvv3WjZgS/NT0bbHsA4PRm24itr5ZgTeayrPWhI/cEU/N636
gi7yrBaaX2afcZZ/a8vWMtpzXbHZxn59JBykpDzIEcA7jWkmYqUc5subrFpXsuX/JhLi1iHgpArS
VYAWzaR2m+27pv5siHfBnPBcjOFrxuJf1dxr3fhtTUp+OIKCJacwmHcS23oQYvVXZoEic31kwICo
1Fbv7fVuH80PgnSY3r4kIF/iOHGI5XPe1Wm5LetvQiUBHlUcas9TwBQz/DbJIWhxA8ds3MvRWFkA
lua+yFBN3GZr15JstLzEhMuZftbdE/mVoBmpPTbpS6z+xAbXeVkh7j8O2nvDccmx9CAaCXfww4I+
H9jHrD7VDal+42eontv4rcDnIYYUzgRAWwA1wYaFA1WZaBb4RSNfdPMk7TeSL8kf4DNOToBqEN2H
4rfaIGiDcM9Jh5HxO3zQrUxXcdgX4iVRbnCrSOpZA7/geYY8yl5hieivmm7VSJVylNQVlUfSfnKq
uYhPysZyDNGTTwlFW2J5ZlHOVnzVXZApP2zPHCV/oWtSR4hyBKVoPt0iRNHE9joWSezmkE2NFkMJ
H628VY3XjAs4J4q4Vx5ys5cASNOdVPhj7yON43+xclwtG7SJfCdxJ3qMI+Wfkj4bsh0FtzS3yA6W
ZBfVb9RKRPTpRr+Y9YlQEQfTCHx0sarZY45DbT9xu5iWz51mK5XXoKyTfjKgE8Swg1+TMdbtlMJN
3JKExl0SolRzYmdJvylejhCdOwA8rO+y6oQ7HjrOl8ra6zDWMpqPeD5qkWHj8LwpDHfoHOEfnkI6
i8BtRS34VoZbbrEaZHymXBfxbYUM1vgh0dxO02NcDnqws6QLqZFUjCsdv6m/NhOxJh+T/ILPfb0w
B77mwkesvzEfNZiiidvZelS084V0asgj25CDGW9h9ln0uPOde5F2zdOTjCQ12U9eb8f6wSzPWHFU
VbUx1MVr54to49FhELHnzdOlrnxiHMbhjb+WKrtZuxTm1RQdjciz+dKTiOggBuUg0Kfn+8TV7EX2
Mp8Xp9jF0XGCpWS/SSl+8uUX8/h69DL7MSPC+o3YW5XuUYzDxma0fCXCJmM7a/eeXuoRqv9GkoGs
B304uzkfunTWdV+YXrmMRfNmOALv/b/KCVyRhZxd5wnFxahPId+LDeiWvfA17c7yw/IXM7eNVH7o
AOOT1zkQxbEJCwzSTMnuq59RfZ+730ZgccGR1LM27QXinWqvsEOb17zPT31/EINbYT9ynL2VfnS7
9rMiQG3YVfG+638GGjWju8cBEXxo4czhJVFPcr0lAILn7xoSSujbJO3Wj8JPvRHhcvIazX6WruzQ
wXQzXyg8bUNfCi8fpCnl6Dl4rHgW14WGldAv+mCeg+GQgmbHZbBp9N8Cc6vqGtIs9tZT6mt7GG4t
U648IcdEkiQwQ/pEq26G+qhZEMpbeBxWZt66gLCebU4o7ApSWH71F0jYe63xbuAj8fAM1uALyOqW
tZdb2oCDixcp22rES0LH6Ti0Z/zfSWbzCvRvad6C9jRFz6L9Wt+0Yhoxdo8c0AQ6dwgum9+lKSFk
QW4OZP2AjW20zT9U5Qwm74V6XdZP7DSql6pcWKpll+7ShtdIJgRTcF05+AqbEyMRc1PJv3baele1
56g79ygsx2MpkqR376oJUpItNESNEz5h424W/gy0GI0A2h7/G4Xf2E/ZXvqY6TB75dqVP+sP+HEV
5bemRmeLxHJq71VxreudAdvuS5pvWpCWh6Z5besrORDWO2rsweJ62bXCW+Rw4TrycGJe5Cc+D9y6
aX9rHdVZpI8yOMnNO5Ib9H6bDt0+nQtX0TliUa/3R/OBrTrJu29he0pAD3hetujMTPr3udmBs3kZ
Y3Ed7CLhzFOI5q//+Gk4PdKmgy9TPiqw8Un2Eip/wewN977xUYRm7yVYK5hVd4gtkkumTcAWk9HR
SMfXQNvHKynDTE2XTJQ7vNJ8D+JXabhF3C86da9HwEbDTbNX6hhvEAPn5GiuE/UAPq0wC6IoZfmn
679l8jv7vRXe+uUwb77E2kXawHCyN9sDed6QEu9D6gcuVytyc6+FoHLK3E2ZLNP2r3XJeSKZU0Wx
IWjQri2kp3zGZHCcj4J21jESyBl59jVT5Kj+Y1YS2c7kNuj6uxn6lYgOFvLwYGSseh9L7U1hpWnZ
ToU/WWctekbSHvf3zeCO3lIektJH8y8Nl4w3NNKeabPS1/tiOmFhapfCQWwPAnNzkvyEy09BSIOg
PlflOAOKjWc8s/iT2zm9KcG2t5xVjsoPgIO7T3tna0eiAhE0expy1MVU3aKlgkskjjE4rU9TedCg
h7E7VhcFdneYHnOEz5D/RdpOQ9fms8vu67NDziqL0P8efHZVuBuQP1ekA9ua4BrjA0NX4uWQVPtD
dcWzzZD2Yeifr/zURILjI+qJmVegwqzgvvdVxblbVQx+3PimKzgliuV1s3TbpoRdvtXazmrOOZCy
taHP2UQ3AL6asXejlZ8QNLDFlWM4UvE6lnsObgcVpO379DTFPq6Aww9Cqg0rEB6JJtPm23RUSNcL
bXRLFJlmXKZ+OyjA6DvBekstL8uuCSUntIPca4/4+G9ED1VHAB3kANYxWyVrM9FfJeNocRGjwFpX
wstdmgHWXiYDFKSsN4r27LJrP5wVGh7jqSt0SJYzdJ5af3Qd7SxYu4/g5P9oSEuXaA5vvQYIy0S1
lD22TStkVTCn+XF6UUyXazF7NeiotqGnsM1B3AcKCg0HMSYOJ/QaFGdXidsgPejdS1a6DOwMMci5
z9lEZvujQ9qFoIpR4jvgkRO1UspfUhScTVC4Xtvj6G/Ody74cXZEDrmya8w3FIwTN0Zx7HCYplUa
j7kyMrO/yXctOgS4Qy3UNo4HlmRrq9EbH8JyKN0y3y3GUUvOFd/anHA7HyYKRcCFNVM9WGFGqwRv
i+DTTslRibXLMr0a0V7IdlH27N7oY9zGcnml2RvGPY68+10qemr3AjENCqjY+Uw/A3ohIqjT9wjM
62pfRFuiG2aWFPKzwIHROCAQ8QqtryAeIvklp9+Ri+2obNkjoem1ZJ+XMc099CZDecAQabT2i50C
AviIAng5Y56sMXBAzdoJp3/GtLeMY1jg1YUtihp6cCqYx/FLcvJCVOZZTauEEBm37E2tMs5mp/KJ
BN3Sj23tp1CiylbhiwRbvfLF6acgk0qG3xGDA95wJnIJx0h6uyaaobv0rMvqqDBaRqzaDezG/FWC
n0l+djKDd2zu0QJCR93z6dJ5GmpsVkpFlFVyfkA+0vAzZB+EimxIc6ohudzIFcJ/lHJd89vRK2oP
p+A2xosjsaPhyxyfIu2qsgJlMCeqeufI2CPWO80OO3qm8i32UNPfxG0efbXTi7CcjOQ5O72j5S9r
E7d8hu3NjKBgvNQBz3Pnei/nJ1maN9F40Yt3rktN3a8HXg8+xB74Q/9cD1TfsX9ga8hskxYzWSqv
rnNY8APNhqcVHTNM6+e7qn0O6dpD1msK9bWQ91p40s0Ly1MKnpTFYbHhl4MTYwJbxpD5HRKGZ2gT
cgOcFfognibVrFguazRqJJ8QG9KmZ67szI1PN8jS8TngGsGaRnmWjIwaJE4fX9bZygB+Z0hIwo7O
9znOJ7N6mfiwp+FkTkezvyrJoVe3IFQ9+pPc6zhZBP/NXQ2JhbKNn81igA7+5uEW84bFwVaud9qt
Ea6peK5YteUBqiy5a7sQv7Bh+LCGm7bjNMrFnpRxO+uzXdv/rtCp0H+ky0+vwgZPHxBMtt6fGXtU
+VEJd+QK7CjxVjrrvrTLOtJaHBTlPql3nfBh/V2VX2X6tKH46EhUHj8TYbf0XJjdZkwu7XjmwqXH
VRhRZCeCmSfBcb4G4T2yXiy26Wa72GB6GVwHpnjpyDDYBvsJdaIRPUUIUwcEF6C9uCx70/TJ9Czb
HRi0XWKT5OQORWO9gOb4wh7x2iHLZDGV+zBD7c8T6P8S+r0tXKoMl63RVbwRc99lB1y+FuFc2dWm
F15DL3K5XnR60l54Z+BlVp5tWFb0FMLetM4Ze331rVL+qXAAGTzBLAHxIXyWrRe1PMvlvEnGQ1B9
V+o1Xeion0ici9GVMhdXti7dxeZ3I/Lqvk3Jvv7RNx1bOzvRYMA7tBqtElsJovILlDiKE+1ej3Nt
tLHK31z7LcOztWBbYDOssQlEKbfCXyP6p6vbib2zYZ9VAPm3uLnV6fGxsqSYQ25ZutXYqEmzy0w/
1M/HeCBp+R9KAPFbpUIskmcVMDKAGRQJtWWScHrzY1Fw3iuPUIlthsziorf+REu6ZE81PMjCd9tS
urgyyzvtQ21V4CgIHMqj3LzguUmJKnTa0WmrsiavPxPIYUG4r1UGzUCb7zQmesiDx6CyhYMmXATK
FqazIB7H+nvdvUtABidInUq9q5NCQMBvbV3T8afJ7zpmThCElhfrPuAyV/mXkqOidhd7ZPBx2EGn
McVi6mvJfRX/gS7dB62TbWKbfSYuDXnxjOjEgpdbolyLXqZwJ2u+oF8DWjgZdNbkRRJBUdntgpEg
tZKVBU9P0LwdQKu6/pRXz/8SUdHz6iKiABscDVOBVP5YHMQkSgpteotdtJ3Wa5B9p/Wj7z7Nzut1
LwkPivI3Fn9olQbIRfpYTfm3Dmx5tsezkoggP2tPY75Xg3Mzv6Ttt1a/t/3bKD34QBTs3FM/ao6S
so+1VVMS2Qz3cAeqeI3RJtRvRb+atD/i7sYIFJbAJiPmqflbXu2W6jga+0D+Ujb4uw+oRo+NQ5Om
/BDG6SbJQ7YnqgV3hnKTybTAsWADaWyPDakF7a88HNn1hPD/w3OYwbjX6U5nIqkahFrjv7gxXaUv
N+n4j+nKXojeSzcEur1NHip3+W0CBQm3um9ZOzm+qahOyvCFRVM7ZDyxI0fkL0yWM4H9qJeBE0s9
gRZLvyaQ2PXb4OOQIjdbQOuM76X8CIXrKN00iSx07izafNZxNwOYsbT4ORsywSq6ya6R4kkjCvxv
3SQv2MGmJP9Odc7Dc5lAqNLSjcrVttZfhzWFpNQu6u2yU/188yeN+5R7hVR05dwPbyZvR6nneFq/
mSTPhsVDgLbIjgwFyOAoy7dZvzDm0yQ7c8BgxFesYQPr+DVXT9Y2qU4G4CJtMIILAli5L4oEWKs+
0cGUwSGd/nEui+lVAKBjvtaM64yt159JHtpHHvtztW01wtLw4gCF6I+1fO7IbvvLzS1MRKOcOAnY
OzTizgwu3AHcCjMLGgQ9rdNXhVeFUv/I48EwX/roblYnvIibikR2gE31vQFq1dDwMMoJObOs9k7g
Mvull2A68MWG0Av17cwsV9OChn89uHQ8mK5uISszTgA2tbcYmBO6RnXugSSlXRXeEDwjk5UATz/I
89AVNoE2hh3WJ+smGA4abmEG24fycpvm+N8XZ+Fregvz12Q+RflPPZ7XJpk0EjTVI7rM1J7Khzb6
KRRwVNwtCoyWxPba5cOS9zTrhk/eXUdv03DJbEA9DHIPOKURFv5E7jbCXs392DzHEl3utms+5Rg5
y1OV3XrwW+vxhQVqfVltJN2OXcMbU6RDdOOYvi+r4wx3pZF9j1tdu8BilrqLLllJd+mrnnnrM4ew
iM07yyx2JBKlwrLmvC3CF3347fheqRu2jJoNECDSKaKrtdXT4rdDds/08SGmux5aZt7on71hmx2S
mXdZ/KZlH9RN2W+poVW6g5ljZ3u3vs0C0T774U345DbXCM2SLkpLk6ng143rIj7TJTrA4wprGjLi
RQzMd0v2Ekkf9AoSvs3xYS6PRX9FtwR1+xhsRsXmu9d+TAWgBK5kJTBQL06kISu39T8swh8khHGO
Z6F8MawjfDHeM5Nym8QLGnOeCJDLest2HoplZFefBoKervukDE7GIbd2JHhF8D9feJWwvrGaz2wI
UYWuw0vOjiksuXhXVewjHgDKpYGydLqybBgLF5xGWYeZ82PlI6cKSMS+rRBSnb4D1unKqbJOpfQh
FR/BqQQ5aG5ZZHgSysh2+UzgY6Xm1UyfgnUxOl+eT81wENnkoEPG13iMJzvH+4OjkkWnpPo3qzFP
8E0BKsna75pVTgu01mqO+gbfCyrWJ1UKpeKTj10PD+uMl53HbezN9XOdnCfwNnqDCKwRLRnLhPIO
XRnX6r6h6OXTZ5tsc6AEIfvCgjyQUc+wmNMzBxv7fjNz4rbDdKNc88XWytl4eJIaD4Yd9n/VTT8w
+ZThJhQv6/WodduovFUk1aar99MjXS7ofTrJSeWtzpr14M2xVyGRTH/nNN8M/XFFXbRo369kQHDK
44+230CaifQ6wlfDb6f1h5l/Ik6GjjyU9SWPvnUUVlNyKgBojPC1ReGuGj+CuCtx8IHai+BR6FTE
9iTK99j5mqAs2a+z2/rZBofeNpwgvAypt9YEfdnlYENLj4U5F7ryG2jvcfDU+4eFSae87bLvLqQ7
wmHle+k/BQHxL4U8+g/LnmjWxE8teIlYOF/RgZSUUUZ5RX0JCcAMX4Ca7SI5MB+SxYhM9QsJ2MbE
ydeAL69ECg/VNh9jZ5pewOXL/NCDQdR+EJYbjYjzivcm5uo/11JBrpRh59zUGSlhBpvVA51uAO5h
5Kvk4m/lFPqJdtB6iPNTF5uNmRwbxDZcc/X3GJHiXj12Vn/tqr0cobbJXgWOK6JdMvxcXBu7BnXm
b7rGXQbEbhScG1wlMJ+zk5DXky8vhKdRA1fy5MzT/8fSee02jmRh+IkIMIdbiRSVoy2HG8LtwJwz
n36/GiywCywGs922RFad88fajTE6Pwc0+PUGcxQrh3jeZv1TrR55ey6LH4eWeCpwkS0/ZPnDwM8X
GDcetAnRjxryAxf3Lr2mj2S5WRNXODjndppL3DtuJHYeJAxo3ELQfP76SoUNASZBts65N32jZoZW
Bd5EuFglvq689gIoktFMD28ouxgLLlZ0j2WchDs8EATf3yL3XxZgEJEgZrEAcMRnXiOfLRRP0ySS
eULcvM6a1PcViRCpvcbBMEVXgCG2XJOAS/btxmQcHzEUEswxnxSNs4bfazqE5Yd4E0v5LDtAeOya
LZBpOr81HHtteNaDnVi5xZLANcGDyJ0PkNNyncREJZEer3w49W6RNklAow6/gAoqakI3kwdGCP9r
4myH+YFUeaVVl2Xm0EDiu2MvoPawoFHR8ir7mIuRAG1C1V9MrqpSpUPyG9jeUg91ccqNbYTRUVYH
V9wNAw2QE3Fiyn0Cb7C9wmc7LJRNZh7lTwK+12p7R7rrOQy1FY6cnBedCc0yqVfYVZQmNPBHfPxp
ftO6p2Ziktxk1dlW/8QnYWkv2vhahO/NV2zSbT9yRUsnVkJOKknZwfuob6l0AJx8/k0xNq/bTPKW
RICTYrF4hD+htm3wvKbZ+1Ic+dwSmKNehQFYjQgsj9b4XtMlPG+YLEyHwdpXxrPdnPE9ouKzVvje
YPfRKqbnBpNvt5mk/byfJdQMVbO2MaOnGIX0+MbXK+odyCVn1kegBIsgv4fOLWgekAyuiXJ52A6k
Fpzsk9N6bX/srJ88fp9e6vqKEd+etxQ7QzpVKBNa+6YfpleKNcSfMjBDsacwKTkqE5ko7P3Mu8c0
vwSMcMmE5oDhtWB39uvtyMEuvnfEhQLbKy0Ztec/y8Ka2d0s4ynbBz3+K9f/ipHFdwZemHApn2p5
Zwi/3ilikW/sYq2wSGesO1Z4CUzfPgxzyfPzbJYvSfvozT9U+cGwV4N/WoUrZAX6Z7ypy90cnoLP
CYJ34GHNhHlDkuKVj3jYJ5Pb1T8VHiMk7tygjY5IwD6RhsXKVlIMCplHNlTjcjcT0lbHm54BPjgE
yQ3FneB8rHRjBPvZM330bjKRKvrLlL/W8Z8GNYz23+EJUeBvFliQtOE1Z/luqCvpCuOOxGzdKMce
27ZyI+25ir1so3PnvZSEVliU2prAZvLSMFp9FtWHOFzN7kvhghlvasebRdU62YDc7SpzY4hf9W4b
INHyqkvQzRJgHyOBTiWOhbVEUelPt+GOSP8sLKwLBV92yJZsbu3pEqk/tUWJN7TPyRkgDr4Wovgy
jq45L92Bdo4w+FDITzAqQqejbO0AWGozTu/XMLgxMiw2PAaOKey43U6BmaaYXKr+mujFoacDfTjo
JKhvYD2mTeNOabwXjpcBk2jOy9GT1BLu0+6QoqZL7RNnooyvfR4NCINvFXlPaXJ00btgEZ8f+FO6
k6AkNbdD4InlGuazwHHP16G99TARsdCrgLojuuA/kGJWAmgHbCpriE2WO/kYAWzWYLjNtMtI+ygI
DNoryk1n7dSDT6n+1yxck8fRHTdJf5TZfbm/4w0XivHfLgP+ZRAeUyTndLgKgXbQdXQ+7GrzOSik
wmGL0Ke3LHgj87R2/hzpXcrei9ozYmQX24nwwMVnZN5ifG0RL807w+83EvJzxBjYN3gF3r44dI1f
VIBw5tRvYPbqhY1qxv1Fz/AWSZLevOly56LeM+Z3sRfiTHSai9g76+Zf+5dyghhAWgtaoaa8aA07
JA/LQSrvSn3Iml8jOINFkVCtFxddXN3irrVHLrfWra079JtS321EvB4mVuAHgCq65cEkv9U6Xivh
sFGmGlk6Hk9h50O01GlI/obvQP6ynQOFXpjc/hXmmU+GHSbmrMUB7Ar5D6hfsniq8zqhSIu4DUSi
gbon5MTFwaK+5fFG1y5VfwpC/kSkqQFBuHjoC2q9BTNuyNxiEROgAgRZYp2dj7q519SD3QCp+4ji
dPSyON1BErX8Ycav2shqZ37DUBEb8fuKHtV6d4av2PgZa2R/xk/PjEUazHoOuL9g7ql2Y0f25y0t
AYvk6xl0qwdCyXBFbNCAhN2QV6dn19P4AcZmwekEQ48i+YGdqbOO87CBplew6qE/65ezGd35Tu0F
So7RKHEKt+1O2ayt6o+CE2tKQj66YVPPvyaKmAyUte6vDVt/j/ROsSFis68mJ5qTmN7TwJAXkUbR
IYUaJ/RrxbBulqvgwpKXTvrT6q8l3CVciMoK5xhhpFLKuDFnHoVNbqJwS9MaWvDwhTWvqjGtQwWQ
9NDK5/KFOShFVCI/2gFipdqO0ocSwSCzPxQkeIiLKik5GD/M0u0rjAOFAuY+ewkndVYzgWQ96ieP
5Joo3IKrk8UVKVvmKfFtVNptiFrO9pD1g91JaGFtNJUQzkl35A/y48AvyPrOPjMOklWAN00jxms9
G9v2ZWKl1TcA3I5x6Bi+46uFX28xTg4DX41X3Bz30rJiOFtb9QFwxeRnwRWzRn/KYKeLLBM2jGCm
3ugqnveMnI68fqn58suRnBteAupvdEQB/SV8iHtZ6E3grtR5J778PnhrSUGLSzbZaAShIAQBZMc5
qHR5cNVOiQWow7TDVW06H/JyJA+xll5K4mb6fVB8cChomq/GzwVug1JuPkpXdoAwqRwqsdN2FSNu
UGKn/SAbgWUPAShgpnC94KDVqit2PNfIDmLqIlt53fMzW9zQiDPWC5liQoQ9NsKaxC9eEnRD64eD
7hK3n1GkWz00PTkmSlaWtpW++EXa+nqbQ8gKUg9BKxxQQZYPQZFL6qqdumq4CsSWZfbOujhiTAIY
qySTnH8qaJiZ6GqV6Z3eAX/DgsCZQUNKCsrou7qxfJWIQuNFTtA9fNWNHzDsdCCg+LHoo0dJmHbr
LiIdTjw2IIqStfu0cQOp5Y+p3OrlRGSTbjBTULUtRKmZyneECrq2+3XmA9sNiY80TCe4poY03vFX
4Ihu8muj7xcwXUfm9jO/WR1QK1m8uIP96NK/kGsB6sC4htm108Fc0ajiZYqszxqLvoYhxZn/CVnU
2HuczuzPm1LakwK75pmswgv19PH8mJzHjCwxGqDS2AeuKUcAdlWEeX/L2uFEOMzKs2maddN8lx9a
/WpUSENA0syJIR95oLFku0S8VcBisk0mRMpbnlD3c20i2KHgMICZDSDEBXWAmdSDlV2z4NMAdhwN
8HtQU2ufGYhS9wXfMsbi4jfIZOxTWyV4iMNU/KDul9w2EDo0EikLLJ0DZIgyCnVVDsfNWcqbrZek
Gn2pIPJSefmHCXoBPVTXBelNbru2k+ucPnXlMsMyCztJZP91ZCNI0ZULZ4mmbah9KhLO1oaqro0m
oq4eLQqPmAAceXzEwk8A3W+jkQDZWhtI4gUA1sTNqlurmyrzGdK92ThFMPuN+sZLvK2dc2++N4gz
ZjJikxD1OK/IbPNDJjNvXOyhNUCR8CeZzPD/ouILAqLVt0wPUgClxOGSybt2OrT8EMq6Zyb+qgVk
Zx20kKWrWY+sEiPzAvCTbt7q8Zs3Wc5cbNWqtM7+o9Zee+tmBIUvE81SYaxrKD9rlgwYeHRxExLi
g7ELrs7K4R1OrUWcC2oVNLoEBbiRNwweGq3GBejs/NF5axKWBBo2HW67dmsZfJLpJ0NkvGyX6Foa
pzCHjOLp0JhonIX+qKr9DhFk23yDaVIRUfgTeOEmLnbBlyG0lIcObJmPM0Hmh+xFtiTwEiq8es8K
+Q0Dd4s9Yd1L+a5C+W/jR9HojBjoIcpgCEaPNSindWfFPma/cwaupOVJFIsKYH4lm25xp81AIhIv
OZT+4hYCczukM/s9K7IiJ+uE6XBiNJT6k90/O37VRaZ7cJUpCiu04xkztXAAgG0tiQxjN6mOxYLW
5FulGYOqvOac4AiRuDmz6W5gdqjKZvX927RXiFn+rI8MB8hQPmfnlOJMSx8Rwisb9YbZ78VprSYb
rqOVrqwlTCU41J0/jaghoi4Z1sO52DjBTym/CnRIaWYmq2bjlKrX69wE/HRytFa4FIjTjcqjNQAC
3sZChtbczCpINOGQv4X1kQ8e1We+VlzFURBFJ/IcmzVSG2czzHuVEIvopsauHJ0FxIbHQuhjUEZu
FW3FPObFuQ/uGPGPZneYD7X13gIBmwnBNdneQaNtF0865NBO5ROSpuBO9xqaQibMk2rfzHJXZne1
Kda9ck8tC+Ia/Qmi+VGrDgR6rlmEoovuN2jOt2p35FdiU/F69ZRzBLbMk2r2p2VfAbEaPxTM/vc9
MISvMbPN1bui8GHmBK+4CiN6eRHnRlc+nPooPtgq9S1KZXfiCsj6Wy7fOvVcNaNr2csuop/YWmQv
XYgtxyVQqeVm5O5a/S2p5QUFIQC1ztCEIlCITvWf2Zs2xKTnOEiX3wYVmWXs2vA91F4aBM9p1yNH
/pC1T0Rn/3104EooXh2ZzNJ5x96mlV815hQSLCSQ6TiAxgNbmqy3ubvFmIzK/MUy14XPq1e99sOv
hEBo1hiXqMKqnqPXeyngG14SsrOgSy9VJa8m866Da1TOZQTIqN+S8K/oOffRkXBG59Oz4GXPyMKc
GkyiC1J3ZdsUJFK/lu1eSW7R8Kfhii/DjkwJknuUzu1ocsQvskbLpMU+CO1KnU3SF2kRgofUOtKX
0a4seDoK2LLSL/rjcCt578X9SEPDCmufOwGJtx7hH8qq/6MW05S3JJrZLHP9Okpe6+LHjF7C7H3G
qbCAHw3jSzIR6zPfGB+cX0X+lOdzg06heiUfCLXg1ibc9U8P/fi9t28/WHq0R2jdSOrB7HFu53uZ
3gim1PvJ7WFDY/TlQytvahNMYfVjMN2ZOFKKJxeAIu2B+zgsNpBx2HIPtlsTNMZLzLqZLnsCNUr5
07EvQfLI2osG8Y5tGbML25mMEOsRBDjjVXpKd2qzo7nYQyWPUDXVdxa/eo8N1pneDRVHAhSYeLxm
29jrZJuZdsi/i+JCbLzUgqIURwppoJmI1gZlhvNMntUFDG4MXhpY6OpDl04Cs3JMdFBiW7jiYltV
yyVoPaSYQi4kqfQakglDauhNnGBW8CnTXgSKlQq7ByIN1gyL4crEk95wBGbJTzPdxEA85QCIzQD0
kOIC/oCLdX6r9Svp/vDfFRPTgpLh7CB9MGm/4IPWf+rlahXPAvNjTZ9cy0s/cAIWTD1YvAFImcnX
NiGqpGidVNxMNroLvhaJdRWnI5U3OVDSAeVko+4t3FEwC/2P3X5A+jsY31dMecD/LQHmXzZnzomg
qlVXH+d/YLaWzvDbvDVYE3RtNSNXMyP4wTp3Z8g0sUSa7V/Eb7y0cECSsw6XHRlUWODQxnC59tMV
W2h213ocHag70QaSdsvASR6DBSFsfDQOER8cgkONuQwxtrnnngmTnaM+F3fZqPU1wHQkIs3m+ruu
vtV8G2kPm5+kAr7F3xg0p0E7YQ3kduNdQQqK8EetdiyCxIl37TdR/KsB8pYsQO3bwY1sNp9k9ofx
1ii3tit6W9iCVgWi3U26KyaERTNAz3+n2QQqMpWtJ2HWi/dQcemE2rJnGFJeavsS69fQUyegkY3c
fCkEvGTtf0SqUe5NV1r3MAWe7lYkETXg1PyxHjlk4Acp6i0S8zDrrAg1Q3rDkIM7GVx1YibZGciq
8nIvYwlOT217TZX9OB4JAyYv6ZVknFMQ3yaOVXoGLRYWmwHdwUXIKF8qyF17DGGQ6Ap493FpN9P4
io1/lcHmRx1eXGiITYw4n7T5fJNtcv7eX8eLNlH4IRYhtqCk2Gq+4enSJkiOrbTRCMm12aaJK9lE
AHhARhCicg/zyLEFW1baXhl9PFXgZ/YTtr0uftbVW569gxtSVCuWXcXj4jPx+4LKKA2/Sg3XZDK7
kLQ3QIgK/fLIcJE1368mvs/CAzsd2cO+hvEr1/4cIt1mT73MIUFdW6n/bSHxEuOT38QTFU9HaPGH
Hd4BX9zIelftbbWGV8w8+Q0Uw6CVIvoj64ZyxHRVPyK+jzr25Ygc5b9k+JER04MB5dqjNq89gzef
iJtpu+me6x6HGqDRZpK3ZbeVmxuxcaRrvsyAH2JWdNQT+bzrtH0gGuFuNPFdkZsrvxoarV63hBkI
TS65vIQnyxEKoujrq2AH93Tzm+0VZCqavAy4LD6Hfx0U7SJNfCkYydA0ZPN73m8G5xklzyj668yH
NN6L4DjLjIaX2Zc2tXGgGbjPsV8yfpGB1AC9m2ycPZyOBL+je5VypNCw5F4bt9LsU8xk6hdVvo8t
qUHXKvrTnCPgVlnvRdDxP8oviO3CWLdljHXhaNVkZ+ec3FTS2vduaXGVG/TEnefhTrqIbb9V1lEj
5Q/CE1oJi+XyrKgCnrao2wzjxQDkMqqDMX7NAPe1erXyvfjFmcfG4iakfCT4Vvq50QAV7lS7AMj/
qFCpA2oxxwtoDIvhJdY4w21Urv3TLl6k7mvwGi8HMk2HGSUlJjE2bZ3nNCawNV2IhdNPy0TouEs8
TMezHa760XfSExw1qfw7dEgT6dqumBhTFjPglrECpLhM2RaNFE+5EV8FGr8QDsDwp0VntZ+xXdEu
i01eP6jqxYlxBOw1ImJAOLs78bGAvI8EdGJRX/gcXAk+mgn/d+kuWfyjEvM0SH/OsEUoLTTRBYCN
Pf4EOQiz8TkB96MF1CfSZrgoAuPTGT6Uk6GvHFQzDvGCJ5m0ViQt0mdaiLdkvfBWM226wHJIGdyo
9AR13+PpQkKVSH8Z0wHY7NpyfkqvLZt1r5POfKpkScwuKEpVDgwRi7eZo68SmhVluxsSkjamr5r9
DkQSK2/xxzxvRmkTlq8JaejJ90j8D/3SuBM9THIkkP6i0mg31bZEKma8g12hC2sdZtPoVMCNMe6Q
a9Y2J4SovDAT4Rs6kihucFM+87/I1BhrJrJd4tBF8ZUsP8nyy/vnOu0hBPpU+y1Q71rhTt5U2MAY
AfCRitD2bCswT16h7FM2TgPWcrZi+LqUkF6/1ihBYboOhZhUodMa1CI3d2r2UjccmSW65+wS97vS
ONYEsDjBedFu/HjKyUIij+aA+kwZRl0ZnaNgfisIGpAIsz6oMBNcaJHAgeqnDlNlJF+O/W8cGJsx
z5Qembg5zdZkNQ4npJiD8VF0XNXyk7Qoal63WhyJu0tR/bE5ESKAVPFQ+Mjn9V29TXxo9u5kac21
VV55XGD2E20vRPyGc74q1bWSL3L2CYmE+FziyLbSwwh830h/s8z0I2GN5GJR0BnX9osl7cj2xBGN
2fgwajbK6AGB8bdu7Mf0NpXrJnV1DeEzRqup/MpOGXMzrcnEOmR3cQTMydsQnFrz3aFu1MEM6eqK
R4ANmDi/W9Fc6xdb/wHgSDl6ep4i1C0oStdGtmdVEA40H4rb+eBf92NSAgd0vGV2qlWNDJxdit+g
5DECECCnW8rAKhfSeo3ct3Ys+uUG0XH+p5dX9S/gqHUOSCXn+AaCt9IU9iTnlsa/bXbQYo86bxiW
sHzmCPyXiQO9ZjoG8UWaSr9ACKJtfQfQDUWDrRlnr25cSPKJfPrF8dB3SN8QpyMycaEYEhWSW6WJ
qQG0lO8FQ582oTQbNwRCKmBwfKIhu/1dGp4IK7gJX9BGupr26fTcCyrX5Ko1/o0xX3AOWixtxIQx
p0cIJ7f/kZEGChhj/rb4mvoAuzbsJeNsykcOtu/iSU83zEB+p/92wAAC8+T6wIHeQogTJgqLiQI9
Urd28NoMX07xQwULAGi79rJ54RxA69ztKjbPsNrN41+vk4+OCoCMl/RGPBcFQaRtHgfUDAvqYFw9
OqH4cgcWGTb+qO5i4i3tW6r+U+yrmeMrJk7fbkCAA/pPY9Br5RzKb07z19urfjtvx+lIuE4q++Ny
GtwB9uIui6+WmW4g0EAutjIG5IIOBvzkLsB+pPiGr2p/8Q+kmqBu9OCyMCxmjxlbRgisYG/swcu6
N+FzCXMU/pTp6qeJnxpkaJEQwp1HF8qo3Q3WIasPdXJPwvdhhCMwPY2IMT7rIDx2I+KUyAP/xuZC
zZHH9JEQw8hJNR4a8z9bSMDBBAEGfP8oYJuRTXEN8JmjHTk5u3GLUC9LPLoV4+Ca8qzLp2R8Ywm0
S08yCeAAFQRzKWc2jWxHCwxqKkTVoBaaQiw5V6HUP0HW12a97bwaS+MBnm/AmJyyDhE13CF2CBtO
sFJxoxvC+L47ZLCjxkfKjRDJB0q0hcQx4Y6LOslN8z9o+Kjbk3tP4gW4alnsVATOPQku7Lqxg8WG
SMwCKTpqmobyPGvbTpspKYQ+mVC1btm1tm+GXzOSilg6caVk+Zsa3wHgkcWzXeJWzJl3VnH9sDsE
hGQstxrf/ZYFO5ve8/hSSfc++hiyc8K70S5HEI52O25b3Rf7QZm5KL2G+qSu0bQXfqH92qwylMN1
I3xkc6AriXyioN2ag+qZ7cnq+eXqTSAdOLuhyHk2M9+RN++EHq8kQHmeSXD2VRTuIkL3FW8cnyNw
1zgg1wgvIstCM8+OSSzcPiUvjyDNOchdS/3I4BANTsCJ7AGK0xg+3rr5U23f9Y3jI5QSohWy+QE6
0VgBkSfKYTb2Q4N+0cw9g78eOy28MtjorWHLXuoQ8+U2HPfAH5Z0xmsMyMUjR1JF0hIljpyqOzZP
PFgEHTYdauJNqp3bnkgsDi5/eXIXieHHBJ0uESnKTQQp8MvghUu5fEt2/L8aN/qpCmNtBDCuCMiw
1DhIfzo3p+B7IS4EExOR//lpHq5x/5YN32QGYh6gVbzjPUNX2crBSuo+k+6VWkM+8VPQ7Znjmxt5
2SOX3QibwthQQf6nq79IQ43Hseirfgh6O7GDhflbyHnD4IbEnZSK18SFe0AaOVwLE9+qRP3wqgQB
YydKHgyN5Jwm+BftZ8eePr6IDXgcrpp1xRAoSl4iXzd+O9riwVYUNgqxV+dYoCDTiBoJZghcZC1F
8IwUTohlH3HG4S3qPmtsuJo/YZDn7uXXiIAnqYwavEnll2Phoqc6vkaVt0yUH8GPrXgDvWmCi4X9
0B/UewiNx5B91zVDeXTmMR8VptlhWk3tRLX5Z4g+RiZA9kc2tuxOc8OmNrq9s2VMmNpXnJMcz7wA
iMjIr3NjaR1V8OR8jdgoq772M/vIn4h2SCGQEiDL/rK7k6MLGVPgztqVDUeGQcRzxawhQMEwOjo8
BGI0JNXRbRouCeJHYmDcobyTI0gCyTnvH9Nnl/n8+npyZ2hQ2x3vc11+SCyXQ/OvTo6Cn7IRFpCg
v2IwyKMDz5fYrdX+nJoWYBEfV/Ab/6PbREiwpJnro7pNekLLSbSWEIT3V3v8w6IgIdJIZj9K/dfQ
8oWfcmk/VXKECCLtme9t9N4MTa35N2jFKrOIPGAXEi4Aht0kRZhyV20OICKE2/hDCLi+zDhfk6ud
O5co3dv5x8TU3dKS14EHONmbQB0KyGI+CSPBjBq6Wk0k3tjDIX7LPA5cXPUD8Bgnfxa/Ua+zGp2U
ewyrAndNjNtK+Wi4vdqCNSS86QZhTiRVhZjLxcgpKDAkkHq1T7AFqwOwyj2pX1X1VaqPin1Y0Fxq
qstYlWefBRP3wtOfG/cKEqgsPuCbTXMrOwzOsptxOzGIIjKoPmH4jR1d5v22dA7AYgUSKbDU4Uer
gQ4MioTgxhYFJEWM2VF1jitWAEXHDNxgjWUt75+m27c5dYA8sSkF9hWPhvmR21/V9FlAnK3gIlrw
49m1CgtNCCyxxnfC6ZmfTBMv0ngSpzxHnjALl1xD83yE32KGISaJXh91Q1dkpO05c1r9F9Om8MxM
9AU3t3j67ZFJ8roSeRRXD87otdZaeNkc5qo7Ng2Mf/nyJ94SVKSp/WvYI9c/lxUPt03qD3rphol9
xGW+TsdD1ByYE+YOmdIAeAeeJcJeZ5Gr5wWuxOwGMJ4pN7GlpzrnHeFWMWh8iIigmlMvFLHIqDnw
f6z5xwIhEV/q8ORHZGIM/nErw9PM3f6rxXvoT4hOgFWCHgBlm5gHmQdi5kpDUqHhctIcyL/mxpsc
Xw1E4MqOeXnEOIg6inh581jGcD53MeckIDovQuipv01k57XF1tb3OvsrKn5EnQTsJS5yFsMHPKoR
eTKsTKHfl1fC5Dtls8TfsYOzj4OmPqNDkbEeIdQuSn+xD9Ca47CPMLkJcZFEy89WLGXMXiAImBFZ
jQ9FQkLsBegflqvwoQp62VV696N9Lwkk0ZCTq+vIeZcajBPEMsioHI0JMeQU8VxQFyDz+F8T66Un
YS7+iZR/gU16+ibZtATVw/a7AtFQ43M/vUshKC0zCLLmEV78g6NUyJJ5UrFGiiNOsrynScdAxz8S
oXXxM6EiwgR1i4yHaV70Nxl3gKIdckKkEtKAquoe8WwmJ5zctYSNZdc1B6c2CZPqvXz2bd2tk6sZ
H8ATyU5ejRtrDbzEzwX7+piKR8JvrUbymkau0cpdPRHBpbs4PJsAZusvhkcD+Ya16a2XhBAdYAIT
BJJ8B8YPUnG6jWrepfxvMdi8czpV14RSrDSO7qn0oTxFfEH8nzd5wbt6HOeds9CVzcwq33oYN5YL
UGxv6PeJqF8wOaOvtnSVzfcA4t+5QApQmOJM+5HjbJbXUPRdfjZlOPnlwPkWGojdZGFmTNi8/+Mi
LNeyvhx6tcIRnJsYmsoP2rPOzcrSJlINXaU6SwkwhUJNqE5QEVAeFmaUITwar40jbbORoqDlmCDi
jrngiHaLVuzJYXTvWqzRNBmo6lEvL6xaxNpxkapoeC9UUPfFjmAC8YjpcPtQldXAAWv068byEnCa
INpICT5CSIC97psegKvxPRvBpiKdIwELSYhXyyAm8rssgF7O37F5yEB8EcLKOzFfocQMk/7wuMvV
JXQuafDaRv/KoaWYbXPWB7wCAFTGtQBlSSvKEPhZ+oX/Tt8tZjeKGlGjtnQAtOysNQpwtnvsfbV2
NPjScNNWPl6i2Ue23U//xMHaUesQ1ZdCwvVBZ0XBiFgiXaPd5Yjn1iRVoKp/Uu1ZYz9+muNbbaHb
JnRDWz4CKDOj+NEsuGl1cc9qp6ys+VMsqpVlbBr15sh78A3LT3fwHd1a31SOvWYuNabdNH2I2LYs
ZUdEUm5v2AEQPfHCPcfiGeCxzE1WN4W/Vss2EUkJErOuuo1GryDM2wzXNbNb0X2qlkWwGL9iwOG7
GWUXV+DEFMRuP5k5shKCvbt9wWJC5Qd/KHf3K48b/JKI89LGD0N5J5yHty5gyUSLghStv4Ncr1jy
OCAMUrz4VVomjA581eJVsAmpmT7/Q0TzRyJRxvUvJwJ8PlErq80fqExre4fT37AeYZ6v5hDYT+yE
+VcYf2sC2Q2fERLIvnXw5EN/55e8v/XVqqVPoCTBQvzR+FywHOjtSzqjHmMWnDvCWmLUK++O/rBY
nEzrReh8nfyiyx8j+UeWX9cklxIzrGy04UQNnaT48Eax+Z1xps2xDr/8SpAuWpZ8pw2M3vWb+YOh
Xietv41pCGK3HkOZh6Z1KTBbCywJBEViXFPkd95DMZMBYKD74H4iGIzasQoTqmpBw6DtWpLPSv0j
XSRojm3bcqVtl+Irh3AytIH/DzAG0CGSdspq7mBkDIu98JHuBnoDS7p3PlWkBrHxbSafQX2bZ1S8
jFc9c7LsDw5wCp1s+G/eYvbFeiRpeAXx2btEh8LeLBwJenSuTb766m0uvypa3xJ0iGpXXZThOQp+
ZCtORwV+JxqRw1p/wCi4KVGDxKv2X4qvPyAuNsg6b1YpJsCNNHCyHoYRPT+z1vnNCjJXQ+jBv8WN
ghj2plSHRl5XYDFWuJV+gpoJhl6ywAWOmfyy2RUSHcThd5E4zMSIpBD099vWdQBGT4IGc8hJ6Kpr
qf8qE41qdIrpgx+xowcLrGP9ktq+etWHW6dfykJafZeEUfU74WNSyfZ23gDtVm154S231JvZDETm
gaE8zGo/UVsK5tHu8/6rJq4tz0u+J8LD0U1SKlcKM7knC0nswehfMXwID/P+DW5dePh1PM3TCgkg
VHKof8JMELfrCPPVHtJV5/uvpu8aRXAgfSvFVgDAgP9R+pg3mh8yYb1Q4yXo6yT6jcdr5hwGf0zw
d5o1Bhs2odVgeeBDbbqdOGUTk1HfjxWaga96cWbl0ZC3IGAmYgHVh87jG9sBlzZIF1JHBPNQQWRU
22QEcugGi4gDY+KOLyrBXrRnpug88EUho0k/hxXxI/+A9OiOrecNfh4yga6ayeLa/Bbae9mB78r9
ZqbmOMbhh6CNiAiGMwYOvvce51kjosOrh8TWIcsHTVVw7C9YY59yR7r/QfoHCk+ITNzew/Kbdkr+
Kj7CtYUrjcxPULXuDEvEn/ms8h8EcEgMaF2SyJK6hCgZeJiYfdsHK7ggoIPuKvjTEOBkio9O9l0t
L//H+yJs11FCP55PWKGU/jO1XUh/VMWloHwwKie72bfmM4ipA/mz+JHpt9m10J21ZhzJlusXMC5G
Kz9iO1XabuMMo2vSvmurV+xtgN45gJjQBgnmaMj5zK9o7UspYG5EfxXvbQH9cjP3Y8u39yLZRyk7
k3YB6ynMzniv9UOtPFTEpwtQYVN1XoIgSOUJCb2E9CCeXVawnnfgP4Zw3Ij6KNutCK6SEKNWuDO7
WixIa5ZoZiBog0RIz6VvwnIRxLMBwQbnyPQsm2k/PWc3AvgzMkJSiM7xIXR84DlqSmoJKwfnsTBg
tXBYTMCoKTQuwOSWr26MEBrtN/E3KTFc4UNqIedEnU4SFJ+vmCvBWqhdc6XaZVz1yvIgcGlaKoGX
suCfWvPC/07LG+m4sEIkaWT8IHX+rtSvCntdS4HAIixhXNwZUVswrgXuwaPKH2yfOxKrtfKzxJxZ
HWF0p/LXaDFy+rAmbbBsgvwzlfEysvTB0lm80doisjMpCzOxFhMGNUwEHqImVQjD6kpuXpOFFfmK
ysXznwATNDN6YwnnLOeUIJFrsuS1qjOL0bSTwumEzldVfscMke2hM0+5T4BXsaMebzNYBPH5gosD
ilEAX8WuR8cxx7hFzEbQIRVUNsKZY0h+ru2W7oTrHZ8w/Fp1Ij4LD4hZeoWIeiYS4SiZSG02fU2I
wT7D7yEb9wgHEGmnCEqd9UDjelrca1IzIEyB0lprRw4VpnyvnQ/9A9+ozRqWWVdi21dBfwBdMjAh
2Zw12wTZlvTbju02qtI1PWPgOijK8WhgdSjvHCy9+hKb70X2P+bOY8mVKzvXr8I4YyWVZqdTiD04
BSS8B6pQNckom977fAi9lF7sfnlI6ZK8VLd0R5p0NKPqFIDENmv96zfWSuULDBmUsziBCxdNvhUy
MIG+EKwAE/aTaj0GSFVsBs9nzu4oSL5rJufJ8jY+9O3Z97FifrNw004rdUak17xQOe2IO5ANDpj7
UC3BnQLroHG5RXgZlNm7bB3kbiEp0LxnkXUvKYabhjWmbXGfcwqwO8pDJyWsdc6+dOzmMcwvRFLg
hFc/5Dh6jiFzGLxulnm662wJ/igoJ+ZcBUcjds4rW76NP1hc040i7AOjosGFRsShOk3GIZaak3Oq
uvFQxI4DMHB2CrBItUrUuEinUYLIuzJcarLJAvuIaAElXGfKg9HfqxRnuTtzbSmEkC2+Uo1oGwBI
4KnAu3f5Xn318yV2G9i3cw3Qi2RY4zmV5AOEbRHyfHfbzTM0gbdgPDIyHBicVxyNdsC0rjoN+cGK
bp31EbbvnTwuCQegWMtjaF7mWfc4BxRsmfZys6DLTlwKc+JDBIoAKCu/XjAt35/L7SjNWBA4DISV
NrlqzupQmbuWj7Lo1DhUe+4RJnisAVlT0zN4UNvPBHsXP33LgmcJE7jyFYgU5zid+OIcNOFkfv8Y
rD2Oar7ypZPhal9CeZwF/YuO93m9k+wvvdmpxlpFE+A+2tpFk75YqGN6DiNIPysL1e1BVecICTX0
4erM7LyVFlMEwEIkTHeG4UiQHjTz2VPY4bCI5GEtzUOnCBc0ktOFOnV1vHP4YHPJvYwQN6oWTRZ8
fX0at9d3WXImkYQqrZntqyA1SoR570E6IfbNlZ4R+j1Rt7IJ0QdLjU3edxy/jIUgKJE0wZR3BZ0u
eMieVUaSjU806HeLiUmJIcOLHGxFt9CwhkyCD0VDiK6cjbJhYIYKarj2TInGRb8sFpAz8iUL0Vh1
zPWD8DYBZwPFaMDY06S9lkdotAKXstrJoQZj5VvHgB0BxaVRg7zf8Hh+CJR9JwNCATLaPQ4HF5Ob
IGOpxGjnuCUh01CWU26B9dirYckZPfVAWuqgjJ6MNSuQEqrXfM2d0AZLQPpofKoqzCR3qXaKk0uD
l0CwRX0jFY7OcmecM7cXdOVTa4SZPZVElV8SOmbCfRDOvYo0gqu3zGm3FRYlM6AZJhTQ1Xv8N2nq
qvCGuUufffWgIiZ9xqRUqVXQvmRmkZ+jsP90OJfaqtokw7Ikjw3bn9ri7GZu4tZvSfXeGmf/wVv2
44fvk6GC+iCa2/prAou2vP7wudvAD2ymC4iy01q4MbXHBhIDwQ8AkZ8+vZpF1mWzr2iqLLGM8rvf
n5UxY+etCxZf2G4V7z76O+su7JU8+ltDLef2QCTWU4XH7TSgZpLMQTvZJcoVbEpjL9kQaycnNx5y
Nxk/TQROZlokSFFG4szpvSakl5UJ9U1jUJ3z7RChFzKg8B2mtTpxmmDZEaUFVnu4CqD+RwvTDscW
Fn/GRCwvlyBGuuoI5jtJU5KZnRGsCPJZLW/4gjZzvrK8OOoItHBLN7cN/HOVJ5rQxMvtVcYWIYDh
N9Q7+K4PLe2oe5y6F9yRJ3qz1S6maUtJKGSpsw65/0slBybqvkeQ8CuYujYz2UhiY2L3BBw4Ojwq
vAhEtRJEFGYfpcA2Q4J4xfU1siQ0k33pC1LSpeU7CDcw8xwLyF9tcoT5NvHoagI44JOAQ0f1JaJY
8nTtO10+FqsPlYZA2ENEhC9I00PAoA0hLKFunzUYQ/1JwzDcI9ij6x9L7PtzFMEr7THDeCy86Co4
3HBU85NCD55TKkQvI5aBcHypO+Fwl48jOTvUOeDUGme6HS5FOe/ro5gGEVOBaD0feTENR8VNyxBX
fbbZZCjmlOU0OIi4wLB/tPRHAiGZN2+Y59FX7QqLuPlZgV/ohFy4gq6Wpk4brrHYMHyQSba4evnz
j8NHHmB7bj1Wkj05PNA+801hLxgLRw0BQTFY7FbuuUSR76TyBtZtI5/SZjWYjlvjLbksXP7cDD8A
UCYtXrtmtNDzfU4v0msy7GcH+HXELyvdtjxPHy0g8hCabmUmv8e4CuLhhcP3bqJsKJNBva/D5XOv
drw3+91a7hyMdye7F8iZMDT8nJzIJ48Kxj2VAzGrywQqSrEcb+Az5Cf1M9B3ziMaudA/NGy9Knoz
u/cgnLUItypgh2vp72TjXOXPaQFfajGZHHYO1VrD7KmoOqz4sCQrFpnl4FdV5JDOHdfdAYZ00Ys2
aa0DJs2IbzWZQ+5L789jh92GxFDvTWP4oSAMXUXmapppO1igxv2sUktKBsBrfzdUVwuxBl7qJJ66
LBOMGWJcJNYeC1HsKq7BOT6d/ivgUMwggAgOJEPQ9Dn0BOPcyeImXyOSCeprpewH8WjiVoG2D3Zo
5C48NmwLlLfK8vXYr9PgUQzx0hAvmXpjdaoK8iqYnFMHO0IVKrjbTVQpuNT04xLbW+xKDsyeuE2n
lmtEC9M9kBryfVDfSgVdl9PkJ5vU5kC99MqrCtekYm8HzWw0ggfbeh4oBCNCk5auu679nSaeFe+E
/avsrnOxi411GO+M4NE2rxDYGjwqnkdlBRnZ9y8ROL5iHj12gLZmWef2xQdW8QBF9XdmRUO5k+qt
TumMn4TsrhAzFyMZWoPipB7UIzEAicK6lO4W0ak96kQHoEvgeVQSdjsTNEQxdBmhPfbScRxXkrir
kGFikCtZAqWNn/vsMafbyjaYpkXNVF+0vjdn/PxQ3nrownL3wQOVGlIkNil0JBnz+pIsCCvACSy7
+vIXed1YOFbGuvWXbjHPxANO1WtsIWPYfRkMTkM+upjc1quJ+OUah6DbjxBN9EWavQ7KfLCumaAS
n3HJMuGy6rWlbOULRphq9awFVzW7jVhxMWCRFoGYx3gPw5ed8wIUu42HSfkzONQYE+DXuIuM7zoB
SR6g59vtm+uzE+ZjTEDHs4UtgTGTE6czECXwPosWbR9WDiBcYXf2y2OPdgqmZguThjYSs2Fj2PaE
VpdYjgCsSg1CegRX4RF7A6/p0dLObfOuxJRcOz9CsYVGIsNDw0K66L0K9SvkvXYI8GTzDaiFiBxn
2vO5iYffMYahBNg4t7RVIt8IihzqI8bPlb4DxhqNIxmKILBoqfC6/0Hc9r/ijs08Ygb7mg0fMQ2f
kRCVIZ+hz8KlaXapWz/MKumOURIqkTQ7y/icJI+N+TGyCiQq+GSiMHY3+AlBQKWjrAlKjtTHiVJn
Ya164yXJ4cRjmaEcMwGG9Jiw5O0ci/WZ2x2msUWiJQ+h+jnlhITK4+Bf4VJrHvRcXAB2rXIoY2CR
najXUk2lPWF12UeCuIVC3zCXHA7TSKsJMOy82Xii8qiV8Z7U3+2qIyiIAQ3nt+9zGdhAu9bWrTfk
0PBtiWYxNfXqde8neATg9s9fjLQtOwdLFBevxsPkc4UlVj1NGuLiewVAFlf6Q821Eup7EJ4e0yOl
e05C/Xs8GWN4X1x/+Pz0IdkkySPWn94YkNGwN+JTLN/FiMlXfw3XEh+uW2ck2DLELglp31Je+cVx
AMuqaXIz48OmuOq8/Y+FA/RXbxQPIJ8tT9zlNYaK3rufKR+rw8J+GnDX0iOD+wLOtFVAbaEjB2dt
1e+90gI0YF5xSZyy3xUpaVIOXRzHVUNp9QPma2YNuEeCGR5GuJjtbCKmG8zq3XzF0INs1DE/lh18
fm5CuNdR/IL2K4khYy/I3HHF9GUV3lbgARGg/Z7OO49REk9PNQ6KslTp2NBJIzop8TTg4Nip8ucE
BGMMV4Z3zdpztlWYiOLxa7+oSCmr7O5LwO+YtPfvsUBoiPGbvyyBq+2NaO8W70y5T6NJczo79YNv
Puj01cYmoVpD/lytO5XzblJc7lkmY7RiusTBhokIFQ1puYA5A1aa5NlAUsRj+BFBG2afCo5OFkeO
DVqdrhV5wwPP+kfy06AC+Tz1ewgXnup+J7rXsd8oJXGNcwpASwaII+6BUV/Z8be7r6LDzXQByOMW
sBcZkK0jCoZ+o2OqvR17eAqUz0CbACU2JMOlufLZcu0liz915dK3c3xP7E+QVzP7LLJDFJx7YzM0
i7rewrTv4AxWcMCkXS+uNjAoAXHVVbAt0OSGX4oMAJgBO1WPY3px3/VuZgVM2reWfwQxadNlTE3T
AJoEJAVl78TYMqaO6aOYAwkBJRFfaQYbLT5WMBuxHUhWIaGDse+oCZzMdUh6iXKqB+AiZ0wXiA4a
CQoOzoFQprRbCjm8urTRMQifB6gjVQTgMLbfS31fS5CCrim0Bwz9MgaUlynrBZhHqs/FsJnM2il6
egKK1kz9THNmlUzFD4F3duXHunirtHOgfkgBXukQ7fNNRPfl8JJ+eJTQ65XtfGyXnlgWJts2wi1+
56bYttziAsYkMk0w63bFhsQzjAk4lsXY1w7VvaegLzFlaRaoM5DHew/19EaM1l+X2FhY8rnFJofD
aACd2bs5jsgrg6xuvp/+e41mwpmSfWu3X6YEOwIRMYIEhEG8q25dUh7kXRDAHSWmxFya6jWUnmyO
f6xmJ7rhSgHVq3o2TbcYCNOovkSYOyXzEmNYMudIUB12mAMtVffaZ/NGJnNnEXUSZj07M/gc4cO1
udMPLIOHPH+g/kNLlMcrTl/DfnOZTIY3K3YIajGKNbH1Ts1dHOAigA8jdFvIYERvBMFrgdsNwv2u
2AXNQhh0i1vEqEZy7qsEldZE1XNS38npzk3q5OFWJ++dykVs6nRNkzUUs36qrZAIctDXbGe2FwMF
e1W+Sdrc6ieeJmSXEs8Loz0aKkyacF8IlpaF3hNh1FbBHCDCcRntI9JqrKfYdC5c+BZKvVjho0n7
IMh1aCFIIgXB1mWaOiYHSQrJYNz2TEgatMJBe6t5+6OOjnOGb1V7CyOCUIECKyz6RnPR4qBdLNp+
jRmXFzqReW5sKh/qCwVlCSrAFg8xHzImohZ9h31vYi40nB/aditp17x5S3QMQ29dtZaGmO78zsAw
RB3D/RTvIcLW2k6HX2OeiSFgQNJxduI8ngQsNWqSDUEuYngv860FwlzysBZdv9HGXd4fBuldmlK9
32LLAb8ng36UlyJ8hatjyhibIOPGw/VgD4uM8zFFZKAh4LYfi+oybIL03gFagFHLoO8sKKP+whPS
wFiznHOBwt8AMYpxkh+eeFGQD4xwA5nWsfuysjty0gYEzH9zbRb6OsYgQ8D0cnKDv4SPBoVluCc/
02TaEXYHsz/1xS3rHlN2TJXjbDS8SSYujOjv4+A9yec41pp8Z/7arZeSCjRjvlvGWQdWhEdOywB9
hnjZnEZ2pvrnsXnVMW5RlCuJB7W5ycaNra1FWj3Ak5Wr2QPkIaJkZMj3E+SLwbxuHTCuYTWkUC4I
eqkhSexzjHo94LqcBs8Qj518GdN34vamKqfTlhKX02QrGCLLYX5dMhblIzF+T73rEN0M823asmCx
4dOkoyb+8aGgX2FYBNaul+dS3yjqieCvcToj0MiYmRMEzw1Uq4QbvqH7j31w0eB5qkJRHdD84nHm
NTAuvlzabFwulH3rPSXDZ2yEsy4AZOktQvcOOps4m/cYasUJJuDHXMei2Covw3Am2TUhwCN64xvA
T5sgh445TU9jhSoOVgieoTA3jUWM0Tb/io0NXZ9xLT4NuUWY7qoj1piCNPLebKh4VKPQ3VmuNER8
KaWKP4zpAnteeOiEulE9M+VI+EyNztxZnyIlXiv3hDNvUnHarSL7VuC0hYuM+lGmjzljChM6rXyl
b8wxgWSynq1Y4Ll44t3HwYYUdPZp0R/wka4RHnrPCRFgLi7KTLGvtofyHZXASUNtjvntNEUJ36vu
k8fYdEfT2gTJTbYXgKJUm1ZwTtQjj8qSdgCkvoexxy61cbXeIceUnKw4FWC9brdppAOo3gD6ZJXz
tHUdqTpj8dvQW2V7jmKCscGBIQuX1TRuQew8LRwPWSBngPbBMUiH7RGTGswqHdPU4nuj5ps2eR2B
JJEkecuxw15hG+iPCnBKw4Chw5wHTZzJDYZr2t6PsBS4S8Y68TLAEBoYTH01Jg0MhuZ8IjxapfrW
tZtxMYZrXjrub1P1xQfEg2LyOmGkV2C0v1LFsSQsuf1Uhq0rPebmYbC3Vb412hNDBExRo+EYqJ96
VLMDT2V1DquzKj/m6THuZhE4VQqlccYe8XoyIr4U99FIrh3Xnb+QxiUm82X+lEUtbRdjLQ/zXkQk
NTNA7WZl58E65iD+YXJSwSDh8Yo3H++nEQ01sDw++y/tuIpGSEtLuh90O5l8CYv9lMmrkzQ3gqtR
VcFmxmVZgb3c4je6bMybDo+Xp8xxGidruT+qyp6AHy+8CXdc2HnuqFFImO6hg7qugaCFVAq8Br/j
4yjWFaCPKldRsM701zgxH9zO2qtVT2e4VjDH1lZ68aJhYW8LaWU2IPPmqWD2nSOW4/aj84LrQlQv
JwlT3u6rlc4Ydwn/MEAzQeY7L8pL3sUzqbYYfDcrYFaj/cC8D/JV1DoN2HiN+dciwnBJKmsoTB99
/pFr+EI4tbaJUdANA1KsLwERIPU+YeVLLtL7lzZ/bmpwYD46kOyBwl1nqgVTLlrY/l3Gn08FHaaY
nI+pU4bbGscti62Nzahp0FifPLrS4YEBRY9PsljJCs1FBBrrnvDU1KI9MoCq3Mbmm9CJSoHHGG/H
fNUZ+wIoWlbvEfYheO/h2KnNY/0trZhigS5ChrLxuKWcj577+FExcVFH6yao8gey7xibKCGQLDR6
5ex3z526tHt6oVv0mlmQtGpOHR+zqOpdbyhapNcR0bGAU2JOhkDdhlxiyExWCXnHCXjLesk9X0L8
ea/wXQ0RD205gPIc1h+cSw6Zatx7xSnDJEnSaYmklyR6gWlGo5KDWEDZA4WxSR5gNofADlZCEc5l
5kdyEXN0rTtSvbplrTlDs86712LCbmq4eM0Zk0PNbgGZt9x9LsB1TP3WaK8uMNgIbvNQdwzgaaP8
6HFAk+FurGRZNkvSVbgUuVS5v/wUgoYGw0NlGSpP+kChGJ0bHGe4txgte/J+EimmUEWY1bLJVCB2
ItGdyaCbe3M6Xz04+xPPPtFXPskUFBDamh753BmPkypCXuIVhs8N81A+mdefjH6dF08ZhYnUQvLp
3yZqTVg5hCmC/nM1uPDaO0B8A4J4609C3ydpssmQ3kP3ywTOyuAf7bL2PiKSkkBTG44jt78I9dE0
L5kMmsGzU0BkOABJHi0gyjFSEnuyiiebAJeXNe0acg4k5MkliVCA+F5J5MKtwuQpGZ8YVu/HZOnp
Oa3ocy1O1FSwpivu3nF0BKe9j3sF8I9vExT6OpaHwFizmCayueKh4ja4dkk9syQyx6GfluSLs2i1
ejLSKIDcvjrvpQyAbiHoJ+DKtmMTAECm0w3OWjjc+35N42aJg9SduuGjLF7t4NOlBykMsgvMdZoj
77hk/Jz8kNbG4Fnmm4O4Ot1iBgEVizrYePVeVl6BwSZMjOjp78oqm37uajNbeMScRZDcnqRSgfZD
r+lj0iEBFjETYWIV3r/99M9/+9d/fu//xfvMjlk8eFla/e1f+e/3LB948379p//82xUjgSz58W/+
83f++C/+tgvey6zKvuq/+1uLz2z/mnxWf/6l6d3851/m1X97d7PX+vUP/zFP66AeTs1nOZw/qyau
f7wLPsf0m//dH/70+eOvXIf885dv71mT1tNf84Is/fbbj1Yfv3wzZcvQhPHjYf36rKbX+O0Xpg/x
y7d//7f4s/pp+fqWkW75l//287Wqf/mmCONnIVu6qum6rZuypnz7qfv89Sf6z5YhFNswTVMTmql/
+ynNytr/5ZvQfjZ0WVdNWxeKrOiG+u2nKmt++5FmyPxF01Jt3bIt8e0/nsMfvs//+/3+lDYE1WMO
UP3yzf72U/7rt/7jY9qqbaCjs23TUA1bVWSZn7+/noPU45eVfxrsqIzVVC5vhstwsZA3iTBmOTkN
mdyQ2WIQQIFHbjYcfveofnsbv39Z0kf+4oUJ0jVUSwhbs1Trjy9MnJ5a1LVW33xi3v0OcqdPHV86
feE7gR3NpbjCTwd2qdRB6pFS+M8x8ovJwitoGSZnE/88IZ5YTKxmrCUqUa1Fbziqn7yE4zD3aTFT
tT2HpUyGd4NksMYmRYNM5UPxGHGkflMSHRPg9MHw9FMSR9csf/MtzCeKBGLqOK8S4xoOLXAgOYvQ
tWWa8KjPVkYKAGtjuO0RyxUazyh4XszgrAub9oe5PuR/eAD21A2EW5+wQ7mKGfKSwYwtT+uPDLoy
5b1omFCV1tVLACnL/Dnw6k1ZCTi5XAS8gpg8hJMnGtZEJosHgfmAyfgQCews+3NrMIBKWwCQsLT2
XWxecx0xNymK0wtWdblqu4LuiGl7VFqHzibD1hzwP6jqbCVUBP5o6ZNwa1aTXVqFqbw+6xsJ2aBg
qmqIeR/gssSgJJVdOipgqNQz4BmMq7RDuyeFH3JqchibwOKYXqh2rDFzz++2687HMXphMjLUoHgF
N5wW949yLwHqt3OTbD0ZwnKG+1muJNgYlhJR7cZeT6xNXm6RP69TGllylmemZhMBVwCQ3CSQmTw3
ZqlIEDxIcwO759jdR/bChHcUG83sH6xPhQ32542hyqZs6Lol2By29sf1WVRF0vQKro9dh/EYk4Ze
3/gMNyBFk7isn0QXfeEHphndQQ2Da4tzs29jQItzTRSb+4BhjqqjH4tAqWp8kwuJxMzhCYrp3eN5
xDXPOcsXvqSDrtSzdBzgpX76SkvurViaiXoKp9m/irGUywi+wJw0yeK9b66aqqOk0vm/zLQpAsBD
5dDYxlW3HnSUhm4D35br1esxjCXzuoPn0dfRfGQzZVk4y/T2UBHKl9YY9VORyKQuPHhw1iRLw+zc
ZVBQHGMfImmsLyKflejHL6YFkzpGaszU6CFJa8ePs2XXwvxtsCxTTMDcIX+O9XI9ttHeVHUc0YGn
x3BpG8kxIdYyjPuDp/WHvCguNgk1cSyRABocx/bgB9lSs1XcaKGfU8qheTuabOHeF/tILR1T9LvW
excmaz9Jjh7Km9JPAWWjWaGQ8aPUjhYnKyuFAV9aW3901/8/y0HRbM5oTRWaof9pObRRWSZpZ1S3
UravuWFfQznGdmpOUvR8aMr7qMQfWctRpvSHoNfneR3uapiweZlRuSwywZRa7w8h1tCUitvAsudy
hiibAlPN1V0On6BL8yNJvFcxTF20uc3HYtVoPH45nZGMfZGUflMyUNJ7KFTAG0mfEiYIdM9sCJRx
waExdzm9K7R7viYWKTs8NIeN6xP7e8iNDD4DUd49nJsyfIML0MubpsqWfd9Q+BNOmnaPpQXhsdF4
f/08CxI0jcBXsB7sgRmxx+GKxmKQVacl+L5AyiD109eRH1ug3XDodkiaHvrc2KZyxFZnmFmnSN2r
nae1h0RrZmGFrM3sNypRi2GsMOE/hkqH8EJdpDkstVrBRoii2m1Yp5m9ZwApjPbgdsCF0Ydtmfgf
pvhC0EpYoAd8FOg4fDfrpsqXSi/tqNlCH4l0nRmrXOPqcqXj318LUxXw/5wMiq4pCvelbSrqdLP9
7soMTUwy9CCvboYXLzPj3tQcV56+8Ab9oRK4j0iVo2npg93pcKz4LiriS0z3mJv2XCJttwYlQfgG
b5kVBJigEs2Zl5OtpCPTYUgjFE91Pu2vfCS6VisdoPGla2B5YoulUj613il34f1kzRNphStV026F
G7xPGwwh3sLjCivB410yUxsT1wvtCSO873//KZh/8RDgqJmaJQtVMyhC/vAQRKwWphGNNZC7wARY
h96ZI7omebKE0dC74T86kP/yBYWua2xBoZvanzegVGKPA8h4w+hxrSeZQ8U702pMZLxNXeg31+w2
Q6tvS7zV+0n8GT3ZHVb3jb5XWuyMTDed/4NH8OcSRtM5CSxhKbaiy7BuptrqdwtB0yPP1Lq2u3Xw
m8ewIKcNsROHz2gwB4Ah3FoGuDg1VYxhmSmWoarPqvTS1ZBjwUMTtuKk1KulpxK2S4grooXILCVm
k5mQ531wCswxjN1mfnHv0/QYph6qSbQvbbrKbAhxbXa0KpBmLGwCHYvcERVvoT+kgXoTYcnN/GDU
DESJAHpKGiBU3V77E5Mo1rZlYTBw8D6SBDyawG9raHZyrM9GneYekT6ViWr0h4qomYJyMEbcl43K
PGJYCMt+wEIjxVKoT8kMcYdHhd8lajF/9hLUFPzSdynmtlGlayUbDDf9TR4n3T9YE9Ma+33tqlEW
C0uTNVXGVsVUpo36u+efK+hXfJ/nb0j4jHcCFov763f8P+p//nvNzX/5W/8buxvVpnRjB9EK/hfd
zTVIcAHd0qd8/qG3+Y9/+Vtvo5o/a0JRFNPSLcsyTKqo33obVfwsq7bF4cP3o6oGX85vvY1k/Qxr
36a1UVVT1mXToiP6rbmR7J+FLcsGHYFNR6Qaivk/6W4U9Y9rxDJobEyhCt3gb1mWok1l3u/WSM+2
F3VexLTVSbe208nUmmlVagbSOdUpYOOhfTItiAV1IQ/MfNAfZ32yUvBJHEVxHMNXHcFbPoRkgmES
Nuu6/JMgc4zkaOo3luZj7dmsNUqjvrEdMwqTjWTZHnwplf3HLQ4TdZPW/oWNSzBIUCEzbuthI3fn
sc2Nw+CGWF3di6C04TDmZOcASDakkaOzg8be2J46l7J0bTQrvJT9VU62+jxwIXG2dkibQcSVUqba
rR2XRRsG+Dl7xAFk1kM8YjjDybSuvJJMKrm0CMPF4aFFi1dJyqUekSzJcXyWGkOCR4RaXBcFkCOd
RuEjKOsaANa6CUpcl6yj7FYwOIoCI8gweGyC8UvJiVDDQH7TC1gDvden6zwqB3hcSCf1gpGY3D7l
cfQq8SRXLbOAOj6iDifIRDC1MwRIlVUrr9aAZCZd1NF7jkRakVXg/kEcPFfOALLTwOFxwQdvm5nS
+hSgcryyYh9JSKs+uGoQbTillxV9N0wohh6FjSbE92V4YJEir3LL3EQN8o+mi4qdiNubVGaF0ysy
Jlf6U0G1NK+hrZm62SMvfP7dpvmLPtf8qwXIZqO7lhWh6Yr4U4Od0ciMrZUTKOqGhdNEY7HM27Hg
nigrJ4thVg+Q7CR5Mg+gUdroVvEo1S2HWWDfRn/okN0F+6jAsEQuC8ZXotZnyuh5Z5OSWKk7Ztqd
RhptyRyGEBO/JW+W9K1T26RfAUoPojWsaF6BQnzPk+Sh9tATjlnpP0mHqjdmY9gq10Gph5WaoHip
LYjCEIIUSb4MMWnS1NUsd/kE0+oWd7JKgjRpdH6YQ10eE3URAg4gHcMuPra0OwJvdWZr48w0/HBu
qZk7M8dCfUiMAvbvaEC+qEMfXYybLFib43LwvXpG5YvHpvSis1ArNWT9hVhH2k2cQEUnMXYscW+Q
atgDVNWSrNKEGnxmw9WeGgnr4QIjYMrMHNYpyqXQxL0IXGVWx8YyNrEvs7wMP8nQ+q4MinTUZIAA
qUGzNlW9wJWwUfF4sRRa947ULnSZHeYYgvRNY6ADlvvgvU+zaCkbRnrweg/NXSkWXqQy/3NJhRcS
yaaSrz+WsJhGGT+o0SZnnWNkmYQTVUA3UDzpUJ61nu5pBPHByzIIUHQz5wC3HlZRxxgjy77GylVB
e0V3kNopNd6oHFMphqMWt+WqmSD1qv/sS9/exRW+9mE8bryUiXSkeBWpI7m89af/wYTlM1PHCLC4
3eVNVWH3OshnbN8vYRm1fEMYPNip2eME5cPNlrs4RyCsEiM5DsGqjPUXDFR3Stn0G8sYL3LJ6ony
VF2PpbS07M58MESSrXppoqrmqli2cdg9ePAOeHn3LRpHnEq6+K52+EWPEmb+viKdSr+HCkOmDTOp
WWVMKzZl3tCECV09StaZNOBEW9umNm8Lma4m3CJFkdaewdoz8CMJbaSjWcu/GSXDaT0Aci03opmM
id/MKy5u2CT7LhL6QukHwhirPjvJpeTOgGUO2AJZ81ZRcyfPIEFoNlHdXm8QCRBGAy4Ck3h7IvKS
aOqkClorqdUO3UiAc4iyIE7d21BrwbbzBIb5Bflcnqq0Dib36NFM7JR8KWEU5eIRVKakwEQGunzB
QMsLBKZDdpFe8BH2MRF2g60bT249sdzP3Fqoa8VMksegC7DDK6x5XTVMTFQYjNVAipJiWS+mpoCz
V3jbD1VXzI1e4n6ICri7GhqQ0mwXKllOWztHeRg3+tbzPCS6HhsfDRluCK7hALbhGqnU42Ioga07
RqplIZDdjNjoKuzUBxkfacCb0IXlj27HaADpS9cSZ9aU5sDUYxBSefLCg+/SW65+wfYJXw88xnDt
UOdJiiKUeZO+EkayDPNC2cTT/9j+6JCMa+yagbinCY0qTJFsUtqW1Ezbre7iKKvHEAUSP9sEJL4S
jDOTcAxO9ao86ZHlaGZarnjc70XEjC3MmaC2UT7MfIsDJpYgwaUNonK98eN5FDIBDrRKPLQIWjFV
8/BC4Bhl9g7xegStyKuQ9MOkXlpKtMV4c1jUfo8d5LAXY9/RywmnzEi8KvNagSJUdwedgE47mW60
yPRXrdvacGhkBZINwRChMskgbLxRa76awLasOU+YbWw3SGPJNmesM+87noIlS91e1c9mauFwL56w
YcAVwo8TfGi9tyqAxORX6VZJ24b6QHsd8MrZa2erSSMmr4Vjah4buapWedviJKWTF5eG1zx8KgpM
X1271k/miEeyMQDtVCPDhQhDP46bYWMFpmNkqATMKnnJUw17Ark41XanwQwPZw2XczlWT7EQx8QM
cS9VqnjeTr4lvj/cYtXi5BHDTm4ncqJEHdKgaLKDSF6nCQq3djIqDYRGTlIZ7lxTe3ERtLZh36Mc
7O7/h7wzy24cybbsVHICeAt980sS7ERKlOSSS/rBkuRy9H2PGdRQchw5sdqIiHxBQSwh69VnfcTK
jOWZbgRgMJjde84+ovyYh9pGlwb0al4sL2U52XWy3NiBSziEF9KlyxFqLQePT8Qgk75jRCNeDf5e
32vlRvFIv3IF9wgKIKl5AU1NhbXtDGOyj0lGRdGQ5ipHq0YjOskgSDWUgajGriGuvRBhd1k4+0B8
rmIKGIKGeMvx4/gqD/kWwHSjjaXotlcRZq1bBfJGqweJWevUwlIFLuMg/ao58C5L0VDgnQz1Oht9
DU469hyLHu2bArcMGlOWVocw7XY9B+9lkwp8IWq2jwZeKsUNj0Jr3LV+S93FM9D2B/SjrMC5QU4d
BkzsTDOWWUg1SyjrTasC0Kx4xmDqUbnmESxP168SDL21vkyB4BWwlfDDFfKSZ/fMBgbQAdtZfgdQ
MdpvfBCHfRhzHpcNtpJCTBNckQjdVctnMyKZutKVH55MNHoB05JaNEVetXjSTWx9QQgab6CH3NXB
xvF0KpRthLwUS2jaUujpsm7ls9DtjEx46ENiapMR52JW5DwGsE6ypDBBsXqqLfiS3SQhzWHnOinb
rZLI2GC9EDxueihNId8ZTg3b3JeHvdW4cKIVA8lckNVXnKlh6kjs80KHRp4YlfoWfEu5Kd0uXHUi
3bJajTIkLDEM0sAFnqdoMnvZmtJi3aGp60DoaxLYpFSCJtzlaAtzSUipmaU0zdK8OVDnIbKsllGf
IsyRC0rJkkIiQYJ/607pyd9q2eEWynXLaoAVw0Hqb7B70cYlSW9SMlJ86y6VAkIQ5ZOVy6GtVXhE
FEO9zzTAMKRBJuw2gVyy75Gcte55N3ncH7NefnCw4Ys18A0FxWWIS1ayfUm/F/v8qJUxqrHeoPym
hXTaMYN5gr5NTJ65LqLxywrf7goHFw6ktdxy+73qY4FKkCVkTQS+LkRsHlS4smP9anDqY9fU5o2G
ETyXpJOYoAQf1KMesGYpYEAHpa45FFIyaGWJJAxqTbuwcXeZx05vcOX7xCGGodRRzvAR2cqh6+OW
dX4lidZuYiRPgyMlB3rAlY5nxvVuBf9VUdPWbjzjl0S/vvKCpRQOh0wTwYWU5VPVpjsxDpH6mHxB
A+DFrls3toeFu8VM7ro+tXBdllD/Jj+qMOn2rjkq53prH3YClvV6sEZBhXUA+tS6qbwrcvSFzVAe
qE246y6G6zL0CIfsGJopkTAyu2ZvsDg1dQUhOigYfNKXE6UhdYJslrpBQGk6XnJQEgHCX/BgyD2H
nhgSdu5iqTWaa1WiTUbWhpGtoz5LbCmJmtElHFxFPhVz97ALErSOlYWdKnqQ5B6WkC1gMC0gIK9Y
SMZPar9PBaleJj1riCFVG0dk0x242VIPsBHlqYqAupUxR2XWXim7gHsyxqjgX0UI4acl7sWGu5Dm
ZM5VAWZB3fsVt1GyFkSJpSwW3gmgPDDf/Byai1Tqu6SQHx0ZAIeKQbtwfDvM4lfBV2xNsmw5gYDY
1znaLs14CV0X6UUOfbzFBk64XJSG5AxrOP3F4UMMlCsLppPrUaj1YLslEg4ilXZayB+YBnkLGsyG
709R8udmDKd4UzIoFCiSYXGC+tKlHEStiCCxNWgYgvvA3Bq5hjmURpqWRVT86pdwTHnoc5ay0r33
2BW6qrjumqhC/c8mABVQL5khkQRwP4ulglTc9zgLdxyP3IzPyR+/9/+qavT/Y9fc5HD7fy4p/et/
Va9V+Y/f//rnr3/9s/jXP8t//Pr4xx9ls4R/8T/Vmca/6a8Sk678lzhW+iyZw7UuWlR4/ioxKcZ/
UXs2KPGI1HjYBv93iUkS/0u0KD9Zukjhh44NE+qvCpNEWUqXNVEUaeuZylg1/HcR7K/z/J/6h8vt
c/mPPvXfRUhTpCVE+UvSdOa2acnqpAjsRIpmdang3xpafTDhr5CRlARbLxC2gwhSFthWSWGpb4ND
iuo2iW9a4WeupBvPT/JFkjfLMHiycv9VSmmixX62iuPh3gJRqwTWbe0dZPdVsrJlrjmk+/TLCs/J
8GYYdMm8+F4iJjevqRrlv+uIvJwrWeScg8PC8vFx/OpUsILJuxK9lJgvnB4MYjNay+NVLBIZ3I+S
RQo6yKpKRd+ZIr44j8JS9xEjKbL4x2M99l9r6hUVlIXawiD0S5PYCPG721K4V2ClIT+6H6T8KKl3
EVSbBV/+V8tJbixJolnMYbPQb5KKnx9x2GPToyJMApgRdB8+e0Gav+R+9L8V9j6yrLyEjvuW6hxU
tpwoAYjfNtLRkh4MyvqeaaslCQYYyRDqFf7NiBvqpZPscIZQlsWIKG7vzeimBX0B+k7r7zP1lDUA
CFpzbxoSYA4gNrmzyTj6UWw4OKVghylbBh2NuuQgdKPukEa0lUyQKeGpVD7KAUliAmNTBk/HGTHQ
RWLiw3WaNnyVuyNQzmMn4jQugo2YAZ+EpZTJRHjWMLJimtgtBB6NILWfZac+VK6FJrr2N0ZDXhuJ
EjLfYyd/brSWuYBwWjbyfROkj1r17uiA3EkYUIrwnqrItoPkuZJD4S1L+ZMqfktV6SkfvFuKnBjN
C3qlAkccqw2Je6hZjJvfpubZLU3d0daIUyE/KT5kneaDU+OSUt42Q6qqNdmT4cho2YATNfkBMZ6D
5C1J07WCwF8lfdHKONTSTezaxM7qJ7UnRMklVsGMVjna1V5+zfh9RuQsg0whqQtiDblqWtpwwoIc
w0E206FO4fcvrmVMkxV9SCu+83PsP/A1pWDrFN5VBf0UcwGK7LeM6gbiKBnqbqU/aeQK9eQkRDg2
zhagC+W5z+qXP19eFRmBggZFp0Y8aSr5HcqPHFXGrZv8FHHMmw1wKowFBeA2t0rs2j2N8rzvB/3c
Nvo66FiyPitJq2HiVSJslVsNNE/QXLFRAGc+17Ee9TPTden80sZfcTZKxtmiVQIuzan6dWPiFVN7
xDT3rgrzxPNBkxILA8TAALEhoUPQf+jJi9MoqDslpuJb0Ls7Xtr/ybWboinqqjqu3VT+z3+VpXVy
U4SSf1uXb011L3FqDIyZBq00qfn/sSSrZ4NMav6aKZd9Isn+LZdo4rm322uwYytAVMKL/DTYCZ7m
Rb39/ql+7gr/9VTPBp1MJV1wETqEPFU93ljBjWoeMfyJxo/vR5HGv2b6WMnKGvteBpoxdTJMMRR1
Oyh9cEuG3Io9KnQDQCC4gTa85ngdSS6aGfHSRDofcTJd+7CPhrJhRDOQNk120xvWbZVi+KH7bsgJ
Jj7NLhAL+S0BF0isTR3HHaINH8BEHJu2FSGJT6jgpvjBZ37bpSd9/tumk7xAF8PZlySbdW1La20N
sE65arb6vbXR1yXJPkfzembMS6/v+ZiTrqOQhKbROIzpfKSo5J/aO07vGwS7GmwEySQMPV4HnITn
nsPYKPjuyY8N8rMXGsG6bAnjuN1a3yPf3tRrCfJBBWf++yucu8BxQpwN5GdGbIgdDzyUfxQW39+9
ld19P8QfrdnvLmayayqNVDU9gzGwWi8oOzyjZVqSHcNTC26ZyUxkQt6/H3RmImvjDT67rijQMlOv
OkKsWoixLRZi8BtmmBzpHnvDbc9i+P2AEw3Zn2vC2VTRJqtdELZ6n1qMqG7wxFK+2cOF4ny9UJaE
6IDI/368S1+z8+Em615eGKIMiGYczt0m62rbrqlkQn78fpiZ+TGVQrVqPsg5MqJbl16pHPwK9Abw
RjR38z4LPv5989hXj20ziX///Lga18xFRxaJoNll8VK7T3bxNr2l/OgvO3IUkXs9SY/NbQjA+vvr
ky5f4H+PLE0mCg02KuENI8sbfIcn6Qe8Be1KuMP3CK4Pjl9Al/T5L6nBn/31C3uRC9cri6MYVxdp
l2v6ZLK4Vat3lqD7KFGZIO2ToXxoJHP78GPMOpt5hpeuEXmjqesoiCWTM/Xnu5tZqgVxJQtIRGt/
S2sAkyKF9RUIPgLWrhG6iiv3HYxON7cvubBkfxp4MkkVPzL7jlBMDEU9ifGZu2RHCEvtI3QHGj1g
XTyYbT41/JhWOTmoR6krt7Vw25fl3BSb+y2TjylmT6dVfW6C+8gtwNW4giOwxP2IGG9VnsDDvs1O
rgur0KfrH3/T2SoUeHrTKxHXDz92o1IeN/aEvC3o8z1wG2xHs9O1uyaHWXYX/c/Z4cdLmiy8ssgx
VbQMDjymMbnkRAsyVBtsC8fhfQD7oc0RbJEeKKAi12UrsRLnvpgX1iXGREerGTrte3U61+SBrUxM
6ImeUV0U+rXkm/jvQlgO6VKIX4BOLbzcuRVTBWTSUwIzxsJzP0TZ3o3yN1XlHBr+hFK5roL37991
+cv9QN+LCl2XNFnSNErLnx9Hr5hF0aOHPvVNjCybkPZcXQ0Wp2pa2ZS79Z89aAvZEsnGzd44eu6j
iJO0j7BLRZOY0ugT+pVUSYTkouYKAcf43ZXvkkhXCGgCI2FuzzPerU9PcPzFsiiOi6KlYBL4/Isz
p4fV1mj6ib65DZ1hlf714RSv5lb6L3N1MtRkq6NHRSFrpaqf2iG+EZVjS0yAwYxJKwJFExOcizb3
Sn5ZeydDTp5HoueBD8pMPyFKRZVDvpVnQ1jJvXhnNNVroOOJjOhIyM5eacM3GWyfCGq9C9Rda5iP
388O6csN0FWa+pJJcUfXTXkq9TSKgWWSdvTJCX+bFOh9ecyukqJVHYCf+9UKv0p2vAgVMJmBtbd+
d422lQK48fjJLR0jXR2bJWkK6tz6/WXeTn7Z5NEYZuJGYodrVRTMWyMu9rnZX7VDc22M+Bb6p715
05smDDzpVgdl0IEmCmmUzdygLyso9hVqXqpMsU1GBjlZTuiGmGlsmMpJApVcv5dGiA0C8Z+KXKAE
gGtSKof4YGCv9gfxqooBNgr+UwoTaeaXfJk4um6pukWRWMVsok1f5CwNkkQJq/bkNepadTsqVhDZ
xeatRKQeEovcxHD8PY2oCQ/CFd3Fmj55UEMw7MCfYquY+UHjTP30nk5+0Di3zhZ6dBACosisPY27
MYRGt/4V7Uns4gDUylW/EsgVW0cb+Q5X4vdDz92Kyc6pgDsTOA4gEFN7qjuCjzKKdN3t94N8PWV/
vr6psKmNRLUL5X9fH0xBW1gS7aJsiCyCrQPFFFR4Yc+M+mX1m4w6+ZZIohkMOFzak7j3t/0H02nJ
qWtJwuB+bqX9Orc/zaixhnz+ABMaYp1fcxtbULlF92bGM7dwfEe/mSHTszwivMbKjLI9kcMApJhK
Hczy8EYCTjpz12ZmhDrZdGAw82VD4a6Vdo93ZhOx0csR/cEzyn0bce4Sang+dx65eH1YPSjImKZi
Tb9UbSXBS1AD3oAII6YKTBG3Zt4+1SBSvr/Ai9d3NtJkNWyKwCjlJGpPMuEnVkDZR/uVU/L6fpQL
nwNmxNkwk4+TkRqeE3KqO43lhmFVnWC7j2+1t4LjuFCf+idCP3ac9N7mzuSzQ09Wk6QZoiFuuEJ1
42BrVlUS3tTfKuxBpElr80RAtEtYB+9e6u+N5tUbbFRH4XpuS3DxpTi7BZO1xSsxMCHfbE+Qa5eR
+Kq23dzCOb5XX14LQ7NUDdkkEuHJN0X39NBPvD8WFuE9W8PE4hVXfoN7J2Fobo4ql6fO36NNXo2m
7OMevVJ7anRQxQq5Ioax8dCtdCJ2fbruAZJCp4O6DhRY84J1rfk094d9o6Ft7IgXxEA8kqK92Fa7
+wiBBBYAvnxvfY/UFHw3moOwF68Gi2A/sj2yDvg2pXGxjlEX6Hyw4P0EdY87f3bWXFwtz27lePFn
36C++vc3qF02q+oHFKct4UDL7E4mpXHm5Zh7bJN3MDdExM9aOq4xrbnE8XY7npcJg3KXsNKu5k4y
c89t8i4mglp5qcgLEaN1cmsdhQDiJn/2Mz53WZMXr0hHmarIVyDa+QjJFt7aXMU7dQ2vG5/+arbM
N3ddkxesbbRKkRDtnMjjkZf5XXmbvsDoIap2geuVJLGjv3Ihhj3/vz2+sQF7PlWioY9yx0nGxxdR
7lj7e0xUCzpS+EFsvuUzexRpZmqOHoDz8VQrNN3Y5PlFu2pXH9mjASD3ttWRDK65sWaeoTn++dlr
ECEKy2SFsVDF+H/V4RCWIf+kDvcfjDd3bZMVzBS9SFfrPxZraS0slK2+A86+CLbzxbhxOnyzWE59
WIHbtEAsmS6mDgBR36AsWnDMXhAyN2L2fpoCvlLin7+fLTOT1JysK3GutSni7vYkhBIsDxzjgNtM
a2aUy1vMv5cvc7KkoO029e6POcJT20srS7a7rWXDUY+YlhVr9BFOkf39tX1tsYxbzLNRJysL+h+1
SjJuaf6b7Do7lteAIBf4/E4A9n4aJ+k0M+D4F373DCdLjKIrBUJlPnjFqltFJ8tb6UskUstqG5XU
Znos7bZkZxtLWs+9GuNfPR1aE3HaKBRA8DNOrjUzfbmGV9WcQq9bYURlO0iOVoE1DQuHNQIF5cX3
V8ve79KYDKnh8TdUhuXPz95GTsu+kAwSAYzIsnLPORbZQHpCny/l3njMqp9CABxKvcs4PCKLPEW5
vHMRQDk+hIBUW+c0WVq92KJURpXw6KE49ETirIiLR6rZo8MTsh9WTyKTJSIzl7JVjhuSEFukCaV0
rFWFBj1NlIJ82rDY6gVgMOx2bKVMg5S7gsQ5VkDIQYiEOk6J5kLGyAslNYcnm6L7NrkpTQdwsPso
5fsAPquw03x/g57qSlJv0OHCwLRWHRw5lQSAQs6IoAEuhIne8w5F7z628HQwbCx4jwh+Io1o8LY8
tk0Md0VBGSD4m7xPsQD+if5URwYtwV2VjpcYkUMDhTipwg2lNuhGH+hUlx3Kq1itH+oKoJpyxGZk
C8ZLhrbQF/sfQ6w9pF6/CMORoIYzQ4C1qVSkU3h3DagTvSQ/OVSwoZp2JmwGvTnIg7OTYhGNa7Uo
0Noa0XMB0TCt5ZeQZETRKrYm/xla3pI7urBIuCrA8WPUYxTK5lApsVfAT7fY8uu3CQkQHTC0yChg
P5JCkvVLuVIgoul22xvsttqFBWZ1wJG8KIlsEN1kSeMfab+37YAIuMgHzfBFiOWtK0MncggNAfxf
689ebS7lWEFldz90Ioyx5hiFd5RcvMDhTIUllUNBb8CigrVlKT5xNBJTQRZuAniNIuFImS+unVaE
bgBnnntquiRQSlsR7FYZP8ZF+ZDmsW1A6ouc97wldRKcjONd90gLhwBaqBTe5Fp1rAjNFlz9yRsr
VMar1NdwvMEsycQ+Dvyf+5fE6Deo+6FbtJtCfq9JYjXIY44CWDZj+Jy4jY3mULjSCmWCbeWIBAky
qMDqZMpzLLQ3CWhqyk3LGDRaDEEmH4NuARUKOFhU/8klRQZVPob8dpmZxSYlcqYL79waLb5WbJA1
LgDPwcbqgAxHPqhxYYOqfN12xUdB6CzSJWSmD6Fwp5NtqBrAUOOlKPkIqAmjMiANeNJOVwJIRqj+
c9cWzGAXjWojJameE1geTqc9DiHrtXJDzEU03HbSQ22+iwHWhSg8ouN6d2vCVSptVyjSuvG7jYRI
NwXwZgHPT4RDJ6HkFxPieR+7pD5ForSuGgMBNK5ZvXz0jPoDDegiE3rKgjyIOLAjyVjHirQbjORD
LPCSqeURlfJOJmdQBZRZVOrW6pONg96gAEqUR3D/96320ySCSUJA6b227oekfnjBs+VRBxdAbqWk
TRkKZH8S3kwWp1j+4TQu/EY2gX7xU257JAXIXRrh4IxBWaO/XcUCEUTKk96/NbptKe9S6W7SFFK/
U911Lkg+2bAVA7qjTl4oi2ygvMaCvIiNYd2ptxWtkCxJV1qUr6xE4kxHcb4xV0Uv0uMfzOxH0xwD
r123GgnejnfFD/e8fVAathkCsUSpi5/YhSBJ6Is5ssTBH4UcYIrQQ95abs3h2mEJMEoHmZmIF+WX
oJ8STsoesFVLG466epOv2/gFX0MtflSZuCvofuVGRCjJUc2vsCHq3Uk3H3Uq3IMV240Bd7rhRNru
JaXbxF1sh0xbx0Tg3d7GGVjwh0pYO50JmOxGzA869CvYYsQ8dtZr5177wXUQvkgO0qnkMYleK0GF
fI95R37yB/DkyZWnfljiwSCG1XwonB94DBdlS2KSfOOLWD1coily0gRr865mdTHLbulmOi/So6Oj
j0iIBofBarAh0hRiuPz6PuSVI6NrlSgAAJ9V5xhAoS57BO9ghityXBwVWoPO8hzZNZnaskgyEAa9
VjyoIkf9SgCrjXGgxl8NiMRE1Y3semOlIi62W+IVDZMza5uSrBrAvYiWSeit1B57kmyTAXfN/mNn
yOFPieSenNub4sWuezxVBDF4VClbCwZKRZg80qtUecSHuhgAmffC3lQacHJwtuk59ITMwGYbvAY2
W4lyzNvK5mui75300emeYuCDwvA+ZksJ0SGqTlFPBpgVoMWyHc99UZDza3zo1PLRCfOnEuem28OU
zcuNFDyH+YsFcVHqqkc9PyT4f9QYLDvCIaO+iztxM7QVMHjSIVgz/ZLMFfWlxf6BIPFabdVnS1Ps
2uTcHtymUE/Qh+ecpWWjvo+lcuV7JGSJAirnaDOAOMmIQ9HzZEUA6jrMOlJArJ0DkEyEox7B0sO3
4oC3kluYuYZ7U+R3AlEJDXnXTfTkDvf4cJZZzhqBKH0M0hISH1w681yMrgUKXWZwjAyqzwaJsKCG
chxFxCBY8M4hZsZivk6HFmeks0rlo9LtQ9RfyROuJ0w6Owuos3qT8cmw5PuKTHWxW2qI4gTEh60F
UBLwDZuNEhRPrCi7obntXJT++DXJYg4hlUvpnWoS8CSlQJVWLWFhjSwfrYApDeIod+pDHY5556Q4
JfCIgKZiNoQJu1b4KusVScxISYcfXSHCJNX2o9MoM4ho1NBJ4kzGWyuaIF9QfQqo73oir2hsrqJ0
WHg49C3/pxT/7MlAUeq3YQAyLlQrp9R2cngTpxRX8vDRzDgYQaIQ+n0b5PijIL8L6oqj7xFkGAgC
eL4uulPvl0cxQ8SqJRkPXSraofUWSndyzesi0Iiq0QLia1FLatzo6WP3SsoedKGDRXrQCOPxTeg1
4MwrfncXkQBD/1Ntjl4Jjzo5xKr34MD+EGN/L8jA1NQrWKl2SUUFksc29FzMS2/AaDZC490V9aOm
0MT004fSA+noCzuHtkdtDHbqdKdAHtYa+T2yGu6b+K3+qbzXEm9/14Pnideu1W7E9mkgREwG+icw
f3r5Vq3cq5oYDCeKdm1TQOgdMA2A6RXf1RY7FFuSzkn3mAN58mPVIdsipr/usHIWMtnW5O1W7gZL
wiLCs5ESbhf5H4RxLmLYD/29VsDji6EZs40DmpEMG7YUmwpRvXAQcREavXFNl8XOW+yThmuu6vTd
9QgNMrxDKfd7Sed/rXvXHaCU0HhLc4PYyeoaze3PmEyYqlC2Yl5etYQvqWy9kr5Yxm6483sZl6ex
agm4wDyw0BLyFCFUdXK8jkx6vzS8TdYGGVgQlnQ7CUk7Tkob75GdeS9D39mDAlw0qFZyn5EajvS3
rbZFpnE2gtVs7gTlDZfPQvHU9YifaKFsjfasaIwQZsUY2peajq/BIhAT6aAoJaC6G41NVtp/mOKr
JNybg7EOvGOvogFSNCZmskwDHFI90eW4ARUqO2z+CSB1PGIUlVM+HF3wwax3Xc7jU8VtUlsLx+2u
W5Xymu4eNUTXSbuPmre2efSAQrruveMdYeQvKvOXrmxK8d5J8YybwtLNrYXgk2iEABXOl4Wnvk4B
ihrZEYXyGm3fUmzbjVrVOz8UWGHI8BN74pRZf7z3nBviNQ+991oY1yk2NsIy/R3lWj6CJhZsbyk3
bHjqeotNam1V5hKLxU8TV3RjkRVeq1sfEWwpZsuITLUEm0gyetIzk4N8tfJIoC4csLgktyZdyrcp
W4XIQ/h7MSr9LAfy2kvolW6zNLkUuQs3TWQgVSZyB0Rk06t2PADBxq1JRp3o/tRbdnNKu1fkH0P0
HlmvYvUjgU1cqOk6jT9YpmxRuelicTc4Gmb+auVq+wBaaEwjr4+Bk1WcxSPOXoa8Zv+a+DPn4UvF
Bfp3hiXTmeefyZkUtWFcZJnRnEoE6Kn7USfx0oCD+P059FIhW1NVXUdJaVpfpL9iqXn4xEROoSB3
ATXAgm7n6k5jnefL6fpsjEltmUDWysgLxqj35DTvmhtidPBSLYaNtudmk/A9c+u+Ks6oXZxf1aQw
40Ukm6sDI+JwWblbZYXkbAvu9brY+zfK7vtbeHk0ja6vPiqJvqh59cqvu96gH1IiISIZ82YUuNWr
loDHzby87Q/d1ZfbeTbcpIxnhbrjVjllNW+HhJ/GgLuzNtVGWNUzc2MKbRCt8TaejTQp4OWy7jld
yUijxoJouaOzjzE+gmjfkJF37x6tY/hjAEO3Uhe4Ckh1gB46rAJ9VrR4cZoiP0CigjICGc3nYoma
53FpyUlzghy1FHCXBPqcPGes7H65rX8PMZW79aFVJcA9mpOhjak4wmGAi5I4AMuN1RjTrTtI76gG
uGwNZibQxVLQ2dCTIjAP00VSk/Kq29GPPIIZZ+ePyjq0STVcQ8naaKR8uYQkq3t5O1vou1R30wx0
PxiCkP8bk4XGq/tIDMqSRIBjtfLvilP/ANWVnIGt+J4fyIOxqxd/lTxYP76/7IsLnKXLIhp4fZxl
n59pbjqW4IVde+oVF8/j70YT6SL5czf3UhVal5CtiCyivKOTm2sWUpp4UdOeAs/BpKMB4s6WNf4h
XSKr3ScVDvCI4XeECUX3bnn1/UV+VRjyDnGNsgb7BGjXtMxnFtik8d6MDQUynJbJmrBFZNG8MeRA
LIN99EIz+Of3g44F4elUPhtTGaf6WWkxcsBPBuOd9SSCMSKL2EW2/BzXSuP5+5EuPUMkOCbTB4sZ
JrDPI/VJV1EUUNtR+CJpB8m4d7qP74fQL43Bi6/qiqZgmZi6UxKlqOpC4mpE9s4CAMaiTm8UsuKb
njNi+ksqDXKvgc6FMItCICvFIbau20rdcVazYyfb60jQmlZeGzjW+/Roxi7ngX5vhTjLG21ROUgc
DWuRJ85Kl3JqNikJ4pmtD+WVX2oUfvR9axCqKFhr3T80417OilZEueuUm2Qd0aj66sn3UbjVhMdc
uXf7K6FOyOzjXFt6PIF2iWN6FesKyOb3Ylv48t7nVBi1ITlA9z5CWl3pOHf0dmwqCxI4CJh4+v42
XuwiGDoIqPFeapI53uazSaE0khp4GKxOKXvHNvE2HcZchfQPSAFlIF0lzd6qi3Uf3pV1t5FlAXAG
HPA+qebeyIsP9OyXTPoZ1SCko0gSwYeKS7eFHBGskYi/u2w8XUHECFVdlWwLok54QHi3jnvzYOSw
/8hCSB1p+/2NufRpMQzVxFk7ao7NyaclxAre8YOYwsBfMum5iR+/H+Di/oBtnAj5VkNfOV0Cegtp
pd7V7amTDpR7l/k+oHtKSG1wrS3ne2HKxSti/2OhcLVEdbpz9Ju4V8JWRJyAqXrozZ1Hpd6yGmAi
AmGbHJCHR7l5VfKt5xIwJxND4lPKz52rVuSYCxFdDPa+JW6q1OVpNDHebwtCsEKKL29MUqxET9zC
XtoWOv42jrwcF1ZkXez0EgA4sqekSq+C1rJnbuSlCzNFGT0EQkQDptrnKWyFUSVFEHFO6kt4LZN7
ScWS8GZSeVDCD6/4GNqrudbQxQX8fNDxR529N02aa6mT9O1JM0OCP3Tb9+7qUtl5lAcCAuwFsVoN
JQhkVDBmAuUAs6jE8SiQUKLE/WrmHlxa289/zuQ1lgpHRjY+IMdaikskweAwr6Sr5kpYhgfvWlrS
Gh/9tFAhvx94btzJS+uJTpLW1IdORf4jxiGb9f5RD5V9ms4pX76OhI0ZycvYGANWN52+WTsIAQJt
9nos8+WVq8d2plabMtOX31/S123XOBDD8NKLBv/t85Ml5QSjv8amUqRwi5kM2sNqwPZXg+wtZDLO
3M33A36dv58HnNxDgCB830oGdOphWaDPStV2ZjUbP7ifP/0MgTDpj/OcKk4NDbkqDkUcM4SmQ/tQ
hQWgnEVRwLgLI1sTurm1fFwdv4zHM1JVhC1o2ye7K9l1IBNLVj3qNFrbh9lCafS9W0mHkkNeiPQF
x7XyAkHEJVphHa7ntq9fPyZcMKAuvJSmhAB3snxrgmw6g+lxwfltGdKkk14MaW4Td3FK/j3I9GyQ
DYYvcsxrUE6Qc4ZblKQONnICYsEFeDr8Z2QsSKQor6Td91PmwmlvvD7U1+PJR/6yO5cU1yhcyGkn
xaDMogx3LiGwRi5CAay2JUSc1ChwJ5sLBSPizNiX5qsiiXD2Nbw+fEk+vyC61usCdZLmhGl/cRQW
2lbbYlXgodJFfJ4XT12avGfjTa1pVi1Eqtu4HNtBdJj1W59hMLdIBnLDJVWp9feXd2nmQNHFgitS
TEMe//nqoAh2eQaA5GSmdIPufWHfzBn8Ls2b8yHkz0PojSk0gsMQQndFpuR1FRO/TsWjmzu8fj3k
jG8gmzpJ4RVQ1Mk+vHaCBAeo2ZxALCz712Qdb6SNFC3iFc3Nmbfh0qw4H2tcVs8+iHpttWlaM5aM
5cPJCSZun79/MtL4IZ+uKudDTCZe0lZgVluGEG8JX155y2GRHgVEIOyZ79TtnGl5/Ou+DGdyAsYR
JKtsPT9fURVldeg4KE/gE++U7egYJO5y1jH41e6p85TMMf9CltjDTGUmYkzT2Rr+0AbSVh5rU9Z6
+Gmh66yohi2V3/2OWvSSVWzmfl6ah+cDTx6ZYJS9rDW4AtiqwGgod4WsL6tdufE3/Q1ATHpQrvE+
KhT/A2np18LK56uePMwwH6I/hazOscOpTVXDW2TSYpT2sINZ9sra/cN81XMv2DKxmGZ7GrY+1ru1
vE6flW4U0V/PrqyXPv9kfkBElShl4yL6/NT7SFIhRVDdQpvA3pi6PU1x1EaDsTRuIXOMz2Lj7aAy
Ga8eUfQzz+TSYnc2vDU5pKtZEbRGT44tkWexYJt75YqoC+GugaX23q8rG1reNc2+t+wounMT4uKM
Z7aPh0GFU8lk65MN5lA7o16O4gBU2fHqhdWfCm5IU+Bnl+ba2oDxJodxMT8nLr8JZ+OPE/ZsDckS
d/CqjDeh3Yfhtlk1O+WnsR29E1RO5UNDthSCo2iTzmyPLq8sZwNPXnWjI24gHXjVgXYUu3gU0i2b
fXIFtnDTHf8DF+3Fx3w24OTVG8S0quqaAdPfigJVeKHesjtaBWsHctuy0VfSHU5AO7+fr9/OXuxk
hleZqxVqzl1WbpAWrYoTLsej/ExQzAFGQrco5+7upU+q+vfF6pM5jcvKkZyIi6VnRnt1Y11Z79o2
3ox2tefCJvXeXc1vAS8csFlhzoadfMmzqh2MrmHY0dch2/DjV8562I+ub2dpHP4HLy5mDp0dL3pB
il6f564l4Wik1zl+LdxtvWFLdLTs+GAerFuAR3tjFR3orK76u5lxLy3ifN9FUO+QwfGQfh63Etkc
liHjDjc075ElLQ3oZB+NSa22f/7fpF3JcttKsv2VF2+PCAyFafE2GDhJIqlZ1gYh2xKmwjzj698p
d8c1WUSwwr7RvfMNJbMqM5GVwznDSvvCrAYm8su1MFaxPIX/QOpIk5DjMyRxfoVF13GxXVr2IPUq
7iWdrE0L83d5vpkzxc16wPmzeUAzX4H9EHQoxsrG+JpA/aW0Qwe3CZ43WIkgfLomTWOVJUHaH1Et
Rj1ujQERM3S6b+SRPXpB4nkvefNf7NNB2olUdjIngSodukStTEit0NupHor3CJYMHqIXtuIyPwOB
E7NywvAs0pUzsbIBuq4KMkg88kGvB8jjGvBZbr+JvjBnKHugL5EZeapo937Rwk6UZT/rRNm5UYC2
GODlPVBMsmDihJjrTm4w3EK2129TpCD3/en0dqImqvJHRbttxxepe7/+9xeqnef3xn1gijlMgR8M
AWjg31pfmgfkAkwUOBhKYOaSv0vfUllgoiKluG+LFaZBMgAI8WjYj0j9AekjMsfFC0Kdki2tA6+A
f+yGRihZYKqAD4CmqDYw4/gclbcaaqWC42NmfeHwOtEU7JJqssL3hDIaY95vGtjxYet4363jZxTL
kaK68yd1/6Jfi9s6Ecd9JAMAIvWpCnHBHRAINuEuvAX3gNu6wO1yDP+6cksfqVNh3FdxSoZSMkqm
Wwz6juq7bvtN4V2XsfhsPxHC75F0Q6BKIC5gFQNr1wCmZtxJa7YNqgs8afEjryP044WO5Wz9F8Pc
idP2rSKlJUH7jkEh9dvykZVdRldxE+wzxsJ6y8LGCrur3/I4z5LCeWiKEt8CIztqmDaptaPZKk5a
3BjVs4zCZ27oQOB875DrCA51+eZ+i+YcLAdGryKPv1Q11gYYRt+VTejbbu1Pnnxrv6ReKYQBUpd9
7rdQzjZNqaw6OqEvHLyDmDO8wZy47GqreN+vQO2NDYXx1X5oHfNuWmk+xiLx5VPfyj31y2fw0Ivs
SnQEnPHWfWaoGGHu0fzvPdnPvWodHcrXykPR2a13mM77Nh4Fx74cDP45Ab4sA04FKzYibEewFma/
zT0GkNLuqltrNd2IYsFiEDXwHMNICtKcX+Z+Ys4mGBoSIvd4+pdfQ4JxruBBoM5ScQG4Mv9IYL/g
RIIVhliRlaEO3qO3hpvdpyBQfujdaqvcYYIBpabX6xKXngBsyQPNZ4K6LF/QBmaj3mi53B4BIEjc
psW+Y7SjJd0D26IEk28g8JNLME7UGU4FciarAGM4R/LaHtUQ1HANmvcqli7gPBhKJmXuTG1zM06Y
PkwBe5uMmGXEY3uuajdupvsZBBNKPtxRGyAf8dg76kjAUB/FL3Teadl4X4CeI8ya2xgNHtB04e/K
axnTcYktsvYlYwfoLXBKsZiKhyqXBiltRUpJHqDH2LkV4Lwn6bkkmnv9epjL8N+6UymcPfSgTZpH
fWyPQLAu3SCtnaHf6mHQu8Bp3+vlvoywaABe5D8XC9o0DVPOmEtQ+Jw6aswywPu/Ow4RhsooHryJ
tjfScRtVkZs2d7Wu36mo5QuMQ1lSFzm8RoAkLIPylDtUu9PKNiS0PbaI2iCr28qFKWPmdhhRA1C+
ZyFwQtFoj8L+Y1BAZi2F6kEfQn9u4tUUozaVEQxKgu8nVoDJDmquGqTe14+G2Sd/IybeGuAaQVXz
YmRj7Ey10EnTHidwZANjZJC/wMngEII1t+B7FKsCC1gK8afyWAA8iQiq1AIlF+Ddx6r80SXIEDOM
+2AZSgtEmf1SdDuVxB2+1cUBtUpoZhsP2fAqz4LgthRq0MzGBpuMYvDFtElVpgmmn6GJlQI9KwCW
vgW2QvCRkARD0CqG/a/f1JKHAs0XRVP4JxjgOH1aEEJhKmNuj3qP4fzmETTuSfn9uoyFXMpClR4t
OujFpoW4b15UKgSokk13bON3A7QEY9g+VlhKGqmCDmtwANN70jYb0x5F+falIUIy5nfAxaUjv+IL
wyUdQwA69d0xNBM3MFQvzZQDIPrvbJTxuwSUUJb147q2l7Z4LpKL3XolYRSr79CVmFFDGDGoPiOd
mz6G9s97BpAEMHFwMrEGKI/q0wCDy+zKEfucO/utW6d3AK93q6d8J55ZvDSTc1FczlhNXRDrM0TV
yrEF4pUyZQ4IvEShjfnpedw4F8Plhz0J+tiqIEZ6pE+Ngxfzje0Oq2LbHZEIC4KGSCfuouZ+rEdi
Dt2xAZpvfJOSW737dt0WRCI4wweHTEwTDSJUmNuETQYZQxx2bAmceOGxfHZu/LyY3Mw1Bo1xbsN9
fTsTJEXF2ngCTBJjTVhh3wwj5L4IKWHRt36bH+MDPw268tQT1WLK5ba5JnHoqDRYxUAuIAEy+0pf
q5ry+TfnaYPmG1UshsJ2LrLCXmdqkBZ6AjskTT9NsBTZtUDIZYjHYaKrIAOfDEC4/FRBL5daMYwQ
Mo5ftLxp7ZfrSoj+PudLZpsnyZQgQAQddSb9Va1EgJ2LN3OiAedGsTzaMwio4TTVscYyUwlu8D5+
7Yp3W8ISF3rP1zVaGLE5PzLOlaw511Q9h0qYrJuQfvnIerBaRL35BjDsO6AhdvOqvI+FsCcLfYhz
yZyHgW0iGIF4zZwYCyDOuAq+wB16oKjOq0+Qm7U+cC79UDhbvVCzPpNscqXyaOoUO46hc7JtDAc0
6tkuW5Mnfd0EayTiq1EQSxYP2USnx7IxFmIjOTg3/t5W0sQOyu5YgFo6AEXtUIFeq+/3sRptlOlz
QhkzB5VIJAE2h40ISkDa19CSMscUdeVIBCnCBTfMamAkDsVcFLT1BT9pVFkCUJup79EDc0k6O2n2
nouADUVCOGcJaiuzs9DS9zNYTiIKSg/lcQpEcFwiKdzRgh0XVFaY39hPCoCgmx+AxnMpmuPX3YRz
/IsD47wkonIQ4Tz1vYotJ6knGGJ+/XMJCqBXLQOXYuh8NtcoIDGJyknfl4x3urO91BJxmCwd1akI
puRJqh3K8oThz1nft9qLia2T/tkavv6dFuwnnIiIbYKB+gIiZND80deqE9VDmNGcpBm/LuJUB86o
et0Y9KmS9X23I7vZGx+nwlUCj/UuESw/MBkDXjhfw0KwIOXgM+ELyZyhTXpRWLak6HsTlGXYbAdG
vxwEb8oA7slB31lUfwbFdu8Eg/XZ9KJFHtHdcQaIunSezhP0DpUnlR4NEC6aqSArXTLy07PlAnIc
YGy9B3oCKM8Pkf1UF6KFp19DFvztwb5VcPJiXM3kjXwOZK1owMq7x0Nff9TfGqdbg5nhe3hbJ273
Q9kBGsLJHtHX6YRvby5B/XV/p7I561cpARwbSIT2iEJuvc1XkVffdG+TB9pEXzSxuXSUp8I4Pxgw
nJ60MYRl6SseV06GDf/rnsbXni/04TwhDnMQIU2SvgfYlV/bGxQu7vtf2FpZv8Yovn0U7SSJlOI8
oMZ8O8aeEdCNFmMa0Gpq1teVEkngrFyW7FbGRCGOLQQjaBA7UiQAf16KH6cXw9l4kbVGSQNcDJkO
YVQ5tDVAD4bRJsMW9aqXXPa3KEvmsgwLc7adpjJRa4CngCjBZVzrW9MPVSfEmIUMu+viVdetrh+i
SC6XafeZpueyDsOwU0AGZ8kqi4hDJdn/d2KYv52E+mgCjXNRwpd1pI0BAMMb4K7kSSuIuyJttHMx
PXi/SVHgFBNrcAPaOSFA5EbBXS3bHbYHkVSBNJN/nLRGYA1BGhn7Bhx/qfoZ1R/XD4uZ1WXg+y2A
O6ymzfGdsENjbwJLHWsx7tQaG2jjNxH11BFEilmy6yWBOy0b+2+p3NkFZkko6FKhVnHEkww4ghnA
3AenD+PNdf2Y61/Tjx3wiTEM4Dws7RwHKPf6fVze93Lqz2HvhcjtO/VwXRj/Zv5v6PutF7OZE2mN
nOu0tCGtBsawm2crtEVWCnj3gOXkq7Wnevk7QMRFfW12XLySJiY8GXA5hhX5LL6qgybJNBynpDiT
T/xkheI8iGjDtYz2UwgCPfFTZcn8T2VyETGqYTqVCpk6nmaW5RI/BZOT5Bie+hY9BA5wW/QtUG4F
R7xkr6diuTAZ14D0aCnEVsMHKAA3OdBuItxlSvN9NMRe3BEvtprtX1wsuusGmt4yhnt4P5zHupJA
scq0Dfd1/QTCLzYYR7zgkNcvCDM3kif6VC+Z7qlMzjXNAgzJCUG4LNALUHrGjfUtqlOnxuBzA0jc
6ype3CfmgzFRDsxqFP3AK8G5ZDXmUzZHXXVICpbmjz+rkbiaKQsaHItiTFk2DVRcDIS0cw/BdqcU
kV6vDm0t3xTWDe3jB0VtBVbCjO/MIZgyJ1K4owNmATWBxlQdSA16be2t0jIHBQVHApZK15OvXpEE
xyeSyB1fK1k6AE3n6tDXxmNRfCpg6QQ9sicpxkNnA4NKqtzrF8a/3RXCKcmFtmLCWMncqNVBykM3
UjCTmUXDBsTcbqxgB5vh9UTY8EyjNQnqtWmoD7kyunmobKt2XI+A9bj+gy6C+q/fA0ISFajvumJw
rjmgKddolVEdZOnY6rVTmsCyMA9dIirAL9vQP4L4Kkk3Z1aBBezqMIPGM5y2gCHy5+jtujbLF/pb
CGeooPYFXtgAbVTQ2GKjzhkBjJS3X8aQ+Ip8IL3hXBco0oqz2YoUYZck0MoGNAuJd1pVrszq+boQ
vrb1X6P5rRZnp1PemN1os0vaWekGDE2zo7ymz2yIvp5dtFGxz4f9QxdcxE/XRYv048y1mtBykGLo
Z6C0Y6V74By6IRGkM+yPXDr+b/XYjzj5ACeTPhBQAMLxe2tXVoEn57l/XY/Lt+K5nZvMD05khHUf
1g0zPwQTYrnB5OQ/62O3Zqs/1Il7R8u8RF1rwIYNHkTYsBcfBU44+/cT4fZQYXmYsPtjzEJRBc57
mGYESBhQthqCxEJ0ZcxHToRVYTKqWDXClSUA7o43ZWs6YXB//TxFGnFhQ8VCsQEQEhynpmJ4RR7u
NfXe0KCZiNhHoA4/fhUHpJdCpk5Thquif58p2QDAQeDHAhPkwXuTpJOkWmY31MMaAJcjST+un5gg
0PKQvUBlLLD5DAmVXe4q2oIEunNABu1pRf+nr9Jzc7O4cFEYSaLrEY7MGoDngdVvE1BYJNwPg4hw
iF3zFc+1uPDQVFMfExYeSAtoJhVvAkXxIvotUH9ivNGVAWFai66KR47/bzT8NWyBkYILYgwkkCXA
+AYIBf2EN8zuiPUXCRBwjvqz9euPdgfwMBeoSveSGAp52VB+C+e8a9bztG41CB+TD2UE9NJQCr7I
yymCzdbZTLRuMKJ37sADhiNSQHRWmA0PAqDypzfN2vKAegEyVUBCIUnHXjAw0QRxY8FAUVUAFTXS
PLTn+XGtKjTS2giRftUxHvg1svMQrV2vGl+uO8JC6EC/BCATaP+DzpifoQJ0tWTHDRwh1ip/iAt3
yL5JgFCMpKOu9ILDXIgeZ8K466JkbsJIhTBSww3yjQ5QuwSWcl2lZSkoQEInE61OzuFISkfA2BKE
3Ok9BSaamQCmWlQvW7ofdPn/EcL5mgUqezNnX8kY2P1DA8LP8VWdP0NLENpFynDmFzVoGKYRkv2q
TYG0/X0AumqOeHX9yBb8CBfzWxum7clXSlO6ENDHkELsx2G8C9tSIECkBvfNTeLBlIsYx9XKr3m3
b/SfuKB/KYO3LquIpLHX2HcdzO1AHy6D0tHCz+tHdVmg0LDxd3JW3Md2AEOHRSKIab0JTc2scSIF
YAn6g/ne+2XuAUA4dUVNfcH5Ea7eCJLTRMaiSnXIQX5Q0/sa1mDIogFHkRQuYVd0rIdWJjwnRgAv
Rteon2rMOl0/QJEQ9dzWWrvIVBljRoe4UNZaPoBiO3Kx1un9OzFcFCgC24rpAF0ka52bJlD1gD5e
vv47IVwUkPrMJnWFa7EBeJimiTPHtWMyLvp/eOyP//mC/0/eZcciztvm//5XZHL8N8iqOwUj7xBT
gxjG+rJvGPlFt6If6qp2+8+/+q6ieYyNWhXPMu1ihVuf52ICfDIqGZjhrfrHYhZ8di7TBrYOzJYk
gY0layDUOrcCzc7SdGyT5jDM8NaiNx5obn5XpAkoA5FPSQCGvBqwhHryc44qDFSS1TDbntoO2yGb
buMMmEAlCLeGbWLG6+vnfREN8dswcwfibuy+YZiTWfBJNOyKcFCtsGoOMkaKge+C5vbsXxdxmVYw
GYRpzva+Lsax40LSqB1DBqDB9s0+3Yyb4FZ5JV7n6V/Zj9wNvVEUhBf1IprJcPEBYcOn1Xo6tGlO
ITNEi04qf1iiZEIkgHPtKsdQQMWUUquvAR0empqCDEIkgTObogGlvGZAQlIWgGL+ZgFk6frNiCSw
fz+5/KGbg9zqIKHPn/Tp0IZf/+7vc8Y1BlOfjD27BDx40+/UVP6lAty3vBlIntUqu4Qx9msMTjRA
rfkLHbC3iIzRUInGQ1511lw3iQ0RNug/JPpZKyJTVdmn5uwtw/yD5aNo2GCJ/Ne/n1yDIddtNiR1
c2jQwvPG23f1S++wiJMfgfTmWT/NZwCGZV41rcBR7WIABdjn5t+oefIb1HNT6EFdkA81fsOMkR05
B/pwKuT8YgZ7TU/OoKcpTjIzapiewRqb8qnfb9rMqX36kICRqpqFi03MwC4lApwDsDIam5E/1yoY
5krDknhzyOZ3K8V85U9dVCJb9CGG//EfEfwKPugvcFIESpkKZgGyT6l4+AsDPBHAJSqgXhx1Q4OA
OZydDPP2DRW5EU/dqmD0Gp9AAKaxuS6g4HCOmlnhWKvB3B6sNP3A++kod9Ex6JsbKaWHsm2x6dF7
4Cvbhkrry0HvZYBXA9mKO5mtV1bpJ7hF3zC+9BzPw4usUnQdcuAUgiajmW0ADvei4vHF85/9YGwv
AowRayoX7Ych6POgnzX8YAKcvS4E4vi4qnJlhzqXr+bvVpRuVSkSPFAuZ2cgFqMBuGsWCi741Exa
VaOi1+0BqwQmKgztdmrllYW6sqaNL2GagKm09FDtS30CLKjrhsCCGW/MQPHFQg9G81nn5dyY1bmo
My1A82OWqGM0cFPD2pA6vCl1Qaq3ZNNgIAV1DzZEdUz6nUuyiy6YpbloD4rcuqE1b8kkWhMWiPh1
0icxLzQSMhpt1R5IeSPV+2z8ef2wRH+fO6wJA4p2Q/L2IDVbEibOBJDp6xL46ctfTnNySr/+/USF
pGrJRHOcEtrg8y1dzcWmSnygQ3rDlmJrokPXWJASLJvAPxfDV0rQbDSxagX7s/vc7TRW9zwOZocl
I1GwFp0f+/cT5SSZxmqWl3AwtBCrrnFHyxYc4FJwtnGAmgXKaPtieSnPa9DHYpDloE83tB02c/qi
1UK8P5EULkUogto2AgIpNbAkUFfKV4r9zfZbrHuGbvUYgBg99bFknQk6l4sHeKIdVwXoBkXDbF3a
HnLwLwAhFgQYAmNQ2UP4IiCciOCKAPYYSmCrgAhyX31MH916/J4lno2iu1Nhs+Wh8RQUI7HpBMB3
idEugflHiOm37AYnv4ILFnoaJ1MZ4FdMO9WNQBDiBB4bYpy8+j4+iLrcgmPl40aT6yOYcuHXhvak
FVixkkRp99KnxQZvOwwSaLEXaHS6ahVVYCTtYSzszs1G6lVZ8TJVYNEwXgewTlmk+iRaKfi2LLg2
loRQVWawqqhScvZi2ENeNHZbHyozc1W7/ibpb4W5bgP9+Xrc0ljo48zmTBJnNkNmq60d9/WBDCHw
8et6HWdD4IZNUjuRSn8ACw8rydhlOmpq/pWq6suUveZyXKB6Qe5USya+alp+HpcvIM5+6HLkAcMk
gUUmTz8oeJuCOhvXjHzK6N/muN3ISublmU4dsLugUKX6OgBxyyAS+MPSOxOYJkRVTUXTVNTnz2OW
HBQpDQG/fagheheXmFNj87SGY72BoDBwjBvwPXqFwNGXxLIpD6xf4oUPtFsuecL+Jcg/FCSZ7Vv3
EX8kx2KXvpdAiv8ybAf0YsjcQXQDXvU/j59ncrnIVmo9WDtMyFWL46hvlf65T0W6sSPjbOVMBmeV
dj1QyW4gI9mOt9QD3UUE9iT9nuFfWK+hcMNgwQtM7B3KJjoB2ATkYW6NIFY11LHrQ9QpTgA0wiZ8
yKsvjFMKDm8hjmBKDiCXJvIp5WL6oFWVlM4BFCPmm51tDPPuupctWsWJAH7qIGzMaC47CGCQCvFG
vylSL/TzVxCWrTHXCszF1LW9aS0Qy5yXv7BTsVze0wLTurJaiG18ZaXfpn78WYARkGwAGG4jOVFX
1A+mW2xa5pbfOY2gAbjwtT09VlM9d8GgK8tMkyA+Du/GHuvBt9qwFai4KAO73CpojS00qnh/kxMy
WNl/VHyrtylYo0Pf3BMnxw463Dzx62cRut/llDL6K8qJUM7ZVFKB2GPCK6xftVvZcJND5s57hvhV
71JPVnzRnP6ylujFAdIEE7Y8dXMLYBEt1CHQCo6G/mhr4PIToecvGylr+P1XCJfl5QH2N4mEV795
YDQQxV18t1WP6k8Gzqn40a6wACV4/foWHe9EJHd7nVQ2UkOhVxnc29NGA83UdQE8uAjLy3FVv5Xi
riodBhtNMUjQHboNNw0wAu39vGOEuCKwsqVwpSoW/oedGcAycN4Wx2qKDxuKQxW60IXOoIFu7fCt
KXPBqV2WxVl/70QS51hFmNBcL3FTQwT+aaBrg4INrRfsZDsgVHUwoBaDtlE4VLhoIadyuW9qkXRJ
22qQC/jf0Us32Kf7rm0yt76ZkS00QORNdtog5Blesv5TsZxhFkhtNd1k5ahgh2ZCNb6CNlpgJyIZ
nCXSec4ac4IMtnhQ5EAIBT3V5/hgrjFNgvYzmo9u4Lbfrotdsn+WmxjYUAFfDl/sC2KqhxQ0wocK
HChqfGuJMCFEAjhLCSK9ngMCAXJwq0mDExiifvBSyg/k9N86cEZhkDHuaVCygn7vlcfujnGhD14F
Vt94JWoHivThTCGL+1idDQgbqwKjK4UziOaWLqfcmHOd6MNZQotclYQT3LhfgSdJcmJwOTwzgBoC
HAtgibbgMPiBydBX0Wtm0QRPBHOhKtHjWrYb6CaDn64oPiaiuHYuvK/FMHUihsviSFaQnLJmCBu+
VrzUHyNPBzXM2LjycVhNKjJ1Zyxg7UKgQ5GG3GNDSiQglrcQDQ7ZANPmGWYF72YgzZd+A4qNDd6n
Hl2LPjIiqdybVCrrWqIFfGAIKyeWHsq+BYa4aA1MIIVfeQcfeKcnUtEcUiQ7I9B3iy8q2mW7HB88
t81fr7mTQkwFhthmsKBK/AVyXu1Jd8ptBvozvLIbQDiiBbtWvggoN9xcyJgksBuNCyWT0YJ7ToF5
5iHAwKYfUvJKYpASarXg8yY6SS6gaJI8JkGHk4yUFzu/68mbKkrI1UUZmDNSLbxQzYtyU2xQM6ah
2hyMoV0P6fSsprIMQmHrrhmwH162D8SYXBtcd22s7aKuc80ApISRAlJlNLs16jUpwkFV+K01f+9p
eFuq9MEcskNQBa4dpJ+JmY1OmM3e9S/G4i2gcQxqMCSCgOY+z6lpERh9L1vNQUFy0W7wC53O+GFk
oi7A4gH9lsOXVvRwbFs9h5xqVrF6rPka3WlyL3ihiKRwKdMcmbSlCaSMuQWWwR96+Aayb0EOKBLC
GW5aEyunQDo95E0InlLwZDfftPzh+r0s50bgKzJVvFgZcur5xdRaWjVGYCM3wtBfssUE8c/IrdYG
uido5juZ6tHGsW7kDREsuC6r91swF1SnFtxMRgLBEwoO1jGpfgjdRSSCM7pg7qrIriHCArATEk+Q
WexqW1QCXjbtfxThR2yVpmmxygopKTYLx2kAm3Th6+C/pMH49O9ui8/VseAw1mgSwrwB0/BR/2S9
VTAgx7fJy+jrQImUwA6JhWjR+sFS0wggSr+V5IwxJk3XYn4JXfAqddSm8o10Wpdgekk0IJKN+lMm
PRGjuJGNcntd56VigIZmlYI9fLSwedAj8GOGdpVJ9cHqytssiu4KIB5l+IxkoM1Gh+TFrIU4HAvV
RcAx/COTB/ob0i4MuimCbeYvRV1t2n7Eh9HybaO9rUJ6M4MjdqgLYN4mm1KJBAUr5nJ8+QPsDwDH
Z5QsWM0+d8mgJW00qym+loq8lfsPQ3qRGx2A9bEbFa/XT3fJeE9l8V6Yluh0KhjroQ2+CxFgRocb
GRjGpSiJWlQK7BIyeo5o0fPb5unYqHVN1fqglPptG94SG3vltHEtuwGHoWjgYWlcydSw184mdiCM
X14zMQdgkM6G1TwTEKm6mmOswZ+QA6ayQI74M/qaVkPr658q6qmijHjRZIHNDFA7TANfzOg2bQVU
CVOrD3Gq7iKzXk8xrHRYUazQjfZbNolmYEQCuVuUpUaXUdStDw1SghC8LMMEXGQqudGY+lI1+1n5
x4sFSOlQJv5HRy62VnHSGWkKHeu+8kzwmTcaUGqxFHndPpdCOMgCkfJgmf1ysK2dOs0cA6U5dJSs
q+q9H7UVVk5X16WwH8t7HMpTMhYGkJygDHLucSBtr6wiqVnf4s3I6Iep5isalS+Skez0wnQTc3KD
1txcl7rkEqdSmW+eZMWjLRm1XaNbEknvGDT0So34IYjsATS4K/q/ubBTaVxUaULQx/cVOiaxleyU
2sSW/Yi2oaAgsXRf2LMntqVoBoYs+MwIFUaaRHN9kOZx19moKlqtO/Sf109OJIX7GuVAcEgLY6wP
aRL40XyLHjxA8EQPsMXcCGuh6JYBbh6FWu7Iksma2jLDkZlhC17CbYFZELXoI3B+Dfrsh4xb14/Q
r+kfWzukQCSP65WEvTlgFMMx0nHCfwTy7tmvMl0bnAj4g396EMDvwjHDaMFNBBD+cxMKo9myh9pO
jrPy1VW3tQVyqUSUiF7a6bkQrnhhyPNUq3OSHiUZIL/pt6QDEUlInJ7+MMbev64R+2PnrngujF39
iVMoEpviKSBMB9BlnLxnoQBeYCGVOZfAuR0dbCXq5TA9Ej1+VJLo0Rg63w50kFkXcIp2HaCyoAX2
XVnHItmXhnsum7MoJdbbITfiFNyTLuBmtdvivqucflN5oAEnB7pv3RG44gAXvX6qi1cIt8QcqWlq
4JI7P1WCerXUZloC6lDgy4G1K5NS19ATD5CYG1mE4LCkJarxaEgprBWscVrKTd30Cb4Oxz4GuUhY
OGFMsds0/IWpMPQ6GV1LG6kFZyqlZiVlP2bpMW1sl4DyYLSKP/4wYEiJpZ0yY0W6mHquh7ibpA6a
1PaECRKsnOHMiqbYBoXm4l+9PDbcSbgfuGSjgDXAvB++SMiXftUBTrwgmbtxJrkUHxVWEynN3MWE
d+rQKd+0gAAOhm4dxGSFHtJXG2hv143lMu7poOi1QEyKLgQOlt9qrkH6MQyVHh+jWxmsU43bjW7m
at2KsXnbXzVwEKdqbf68LvYiiYFUTFijuGEDS1ThW9D5YMuxYQfRscvaY1qUXgJOHqOj/qDLu0EF
PU3y/brES0UxooAKtopkDItiNl/H7tXU1CQT2W/YaI7eD06hYbA7zf2x/aRG6LUydqxabTPgQdWU
KliJ4JmBhB2lMcJjPLAF5nbhOL9+D8NbwM4KUB85N22DKB1CHXWyYJIcmb5E2eQQQ/hdu4gG52Iu
xz31LmliVKqmAZpkKGj2ytEK5I0aBZ5ldXehad1ZWenW+Gg1KabCtMYrJnNbaWSdlcQvjBKtmufr
t7GoPGD7MZcI0AkgMpzHqNmQbAvUJmiX0MJJxzuz/bCF4H8XLzuoDsBnAKrLBPkJ35EETpNe9Vig
O9CE4BKp087okaTWfGxGzavlQ20pYDKWHmZJ3aqFkHbpUr6qoReKBxA4cC/fJSBvmaSgCbpDMdhb
zCp71pT6egged1p4UzB6RiUdynq4rWNpbU1UkHJedgkM9AgYEgX2CWTk71xonjKSBbVpdocyeq7N
yFHiyu+G6Wa0sK3WPOe5cUeptLLSygc4E/BpnzQTBKAYmZjuzEjY6b/42rOfg9EFeD760oh453eO
AQNDHSOrQ/sKn8NyXkVuGznhzlBdMmEIMXwD8gCQUAW1pwXHh1w4PMBJMeZj81UvvUmKZqR9fxhj
KXHxyFiFJvrgHXjZQvk9J7E3J+pO7vuHUjoCEN6Bhzg5fqLa9O5cfFy3/Mtwz47h5Oew0HgS7uMy
HaUmHfqDSQD8OVC3KmzXQgen61/1zHCiGMtxSuaGqbCws2SQuolRMQPAJhhG5m5gaOSUKkbXH1qg
zVbYuQIvMtZ5aq/pJkeXU2+gH5pJD1olb4fuU6A4S9TPsj0obmBqG/EXyQKwrc8Vp7OhtRIQ1g/h
h7W2VQcNzBUj7QgBehqiDyd6mV92/UA3iPln6Inhqsvh57JQei3K0v7Q1cY61xV3mpjBZdPoDmTC
CFjkj6T0tERvHezf3KdTtBYSWLGs/FxrDWPN0Bra25dUprqSyEOgGzUGksqn/Bv1ijt9n1MH22FO
OTr0WcT0ctl5x5sMtSS81pFPyHjKnJ9zbOozSENQ0GIcey8McM/a9qUbvUwQiWO/o274Krjbi8lO
yDSRBepsnE25yCK0EXjomMcHhbvarHLQY8oVXasF+j8FXaUN2nioqhX9V6iKSoYXz3kwZgC9E2EF
i9hA3GE2f+JORiE1cVeiWDmn+does02vVJ7dgtobmA5G9RSC0z6y2vV1hS9jGaQCiwpzGzprdHBS
w1DKhmgw60NZfTPq9wlB/bqABeMlMnonSFewxsPWec71kmO1NgtLQ6fVLCLH7nTqtaW9T+PZ7YbB
D2U9d/qifp8VbYuBmDstKrdaLJiOukjTcLi/phN/faQv0rRZSyaAb47NQUp6R7eNG7VCFVi6oUOy
ayXTL+iTQG1mnOfuAolI0AiIQxRT5YNEKhOKm8aMQy+PTmfuxzJamYQWrt5b2HZU69VgHlUKHJcE
OIIqBQJRRtyYNl6otlsz//OsEb+HgBMKuwW2BozF82soSNTPeUaRPkXDPo3wRch0vIZVvBr10O8i
VMVJMADpSX6waf+kqPMuU6u9bkqbDriXjlyKKDwXTwilYji4wv7PfdWVUem7rGswRJ2BkoIelQAj
E41oEZj9lYt7QGqO7RELjyL+vSXnQ2cXBEPFIbBEzPlLr7BYYafblD6UGIa9futL3qSeCONe6XVT
TFSvYmwJEMMBbctm1CyBw14OWTFTxs4odDFAssEng2mH4czexli9VYIkeB5XraUCHlLxCrVxjCJw
aaWwitwtyASpLGSVXvIkJIM2qnIqOKv4XCzu0jmoKr09yGy8cvbKFdijUg/FFZdOTgAiFG9GUwfM
Na2jaU7+N0d8Kp/LOupRy8xBIzjiKnQH5ach/7h+h0tmeSqAi1dzGrc6ECPbQ09XtKzcvH3pEkF0
WDJKALbADYEqol+8GgyLUiuacIhliODHfBGLMmP+CZIFYBGHohC8qBJexiYgBQBnzS+ZxRlwNs3C
gEqr/CmU/cbFFEO/6V3yw3KUjxA7GKtwRYSAuUufNA1EyQymTkW7kos5XdLlcog6/6HyG7/swbwF
aKJDUTmSa90mXy1LHgAb75BN7NleLBrkXPz0MH5cBGIABl/w4A0kNTpsQLcohbJM3VzFoxuAwTvy
ywdgxfiY0SqEQpdiAFt8JijKowzBB/626+fK6vG9QwKeb+cMVQcnWU0lKjEuPjpYDPGKR0BRiWqQ
LLbwgQ7VKzBjoTyANJE7bMzgy3bWhIgLBQifgLxczIqb2rvsz8ffEYEwIw6CPHxIkS1x9Vt0VIP4
/zn7juXIcW3bL2IECfopfTqlXKmkmjBKjt6TIImvvws6L25LTL7kPT2oUUdrJ0CYjb2Xgb8RrjYJ
+tlcxdqEIE+2BU25BODwONAG+I+/8wU7tzO6esrxxoAoDmkt0GxukHTa5r18r58GJ7udbkQLdC/T
ETYqGv+fyKhQow8Gw9JlSSPOjFYU1L4/D3tI0+aPxn7oLPNQPrSvqCY9F48DtYbH/k/9scXOW12z
YFUSuE98jX7xGTvc0YOqg/5lPjBYe53iBxysuRW+EStz1HRTlXx12QDgIvPsk1yoxotiUhsJpDrP
Ct6TcxpbKpxrEnjxjP8qJeL4H3TkUTW7AFbXI6ST42IEMzAw7qQWQDjZaT7ag2L1n/3TeIwP5R99
d/00X3k0Yxp1KGbC/hYiE8v0E8pNkB6qML5xH37Eu3LHVVe13XRnPCqW6IlHMdj6hmvHLeokqAl+
STktqRTZFMoNpyCcE+VFEXJXmiB0nWkbucZKFHDWRV6x5rWh5TmjdQqd5XwaztME5Vo4U4sfbfhf
w0S4zKhGRMCs0di/eA5BF7RW1czA7EGtaaSVlZTnmvwRN3FolzB/HglYUHCLUe+/qHFpqmbIqRgi
kj3b85N+iPYZ1EeiW9h4OPHdFn58dfYMAtYSIAsAEC2Sz6Et8hrQrv5M6sTqcTlk2a9G2cIpriRL
ElzaMG9AEIA/vDgp22Ea1LgSh3MYE6tVe1uNbgsAbQaieAlFUabdEPRauXywv0w80rnDNcqGP7N8
SS4xrFDC0osmazQbW4q3hK9WnuX4Ut9iLDIwIMiEMmGIodxlN1BKcJgFkGf1xvG6+t/a14CR2Mhg
Vg6pHyEXORnqMPqojcpwjlHObuQkQLl0P2mVP5TjBo5lbWFwnzIol6DrdFHcG5pcTjQhHqDo86oI
YLAp752y5aOxdirhoY86CsyAcWcvgSXSPFOoyBW8hKi+TY5iZ3t8MM3RT6MDC51z6w+vW5nJ2trA
GhRV3uaGSPliErVOCo2ZoGwp0dnO8ebqio1O4Upai6Ioeuho16Hdslzu05BRMsrCcAY2YTc1JqRZ
NHfoGy+ZYxtMPf/62b4aDhI6kFzHLF7kB+XYsTJNUIdLUGlU9Q+Njq7ZaFYPj/Fo2IKxri0MmN4Q
U+IadmRZ9e37XB5GSLydMwaQoemJsDdVhI3Vt7owYG8B+A/KT9IFDa9rWNuLE6JQr/lL7M5Cvc0J
33EUOqE13Gq9tS0Rfpmm86WO5yQMiA2Mb3FKNXpTJ0DYyuey7PxwrnzUp7x0jveZfB9V+YMiT143
kY09fXk2/ozKl+v3eldLkjqCbOk5bV9EJd2TBtXMAnJg4UlRGm/Icvf6clk5uLDoRQKG0pdh3vJe
rgq1KFgZyud8x/nS2V2oOtNBgxgSJGBn9AcFwdriUFxiunBHcuEKeJRCE4ks316TMPVTZiKo4kdB
5qYPQmGZthS09d60e1fxWr+p96ojBqO0CSNf6Zz8jM4P1m+TLPdw5g51RB/t0T03XPil3mPH9AGD
o7X5EVJPVE/mbqtkvbakvo96cQ9V6IqqofH/Ri0Fmc9HSgJj65NeXgwYH3IT2LVJkOZYqjAWTJdL
IxbkLz4M3HltFWLahlvYXWkrFh63rhi00X74t1P7LfRi/aqhorKZTy0sBEDtSNB+tbrJL1s/FA/U
Hh3N60+gWJQCKrgbe2flmPg5bn5YffuusQDtyXBGcG7qLDm516unMHzrnMmtPEhCh0E5nKrK2Uyn
Cf7wz1cmAssoyQPZqqAMsqgXg7QV1oCAyefic7ajoPQKX+9u9ZPole4YgLCwsWdXF9K3ePz3fBuo
Cl1bYtSIN4v7VHUptZTuHgVi2DWYdlLjugyfFVTm9d1kM9cIan9LyHnt2OByNyic4jgWjWVhnu9p
KZcYORtq8ycs1MMQ5TZ+2FGp2Y4JqV/0UMIJ47uQHKroYISjrUGCvO236V+XV7iBSjrQI6DZc6Ov
xWdnqUZDs++ks3GSPOKyoEt9otzqNrePYGAW+4m8E7fsYFbepD/DLk6RThhoOeithFNE8hQ7R6na
qg+cglt4mv4vnqQ8nMm18UQQxZebms2KHhYxkc4pUZ2ueFUkJH3Ca1ZvPaFWaqmI9AX7k1Q8Oy5X
c0QKRZvI1/HIj4/iBNtmr0I1bLOJvrJzCGT+OEACJfiLutAAl+6x13pybjuX97IqG+bckiXXtu6X
bulDo3Jj76xFRApBgN5aaxuKzczGOVPImb21u+6u/z14yW1olW72b4hfGips34ItjsM6h1Kbnhvk
bPaJP1S6JaAX3tEtyba1HYDsFRUuBS6gF1DNSNBYGTUhOXdMsEgq7LuJ3V2ft8u0ko/knxCLIwcy
tTUS/wiJCXmf9UMjpw7VR4cov2ZUSq/HWjvICa+7oL8LXDKoCj/PNyGqRSEcG/ksZ96sOf2R7nSo
NFIF68ERYtu8Y27qJuetdu4XSmhxkCMwzIN5KQ9rf3GUEHghyynNZBRj8tZpzV0/g1/fPkC5w23d
7Fbr3KGwq6PxVs+4SLnJWXr3b+7vH79icbLoyhQZUpTz/CRGSa2x0+JYwr6zdiP8AqfsLNgCRNzC
dpPovLqSvk3AYuYBQtXCiCG0BpFP8MxEkm19XJ44X5vjxUtZyPSqjAzMce8oswtCvM9VUbIj/awe
I7v1N5PNlXQIFzOQOpxrhzfe4qOWaaRWmZiRsxy5JhRpYz+2E9dwjCNXJEoSpwtPvJ5SnDdDrx02
4FSjSCQakC5ePiJkZPNEq3BH8LZQFqRe/5roLrUlG+z4XVFtNHRX0CewAARXQgYkifMlFo+WORLm
UIBmKxQuDScJUz9jhVdL3Y4MNfg9qO2RxqbtsIuN2Lu+afksLj+rDOAPSkfA4UAc4OeeTeDR2NMQ
oSUx3InNn6htXRmazNejrB1D36MsjqHI6NrGGGvpjDXkxVHszvR3CmZEV9wl4GldD7Z6EyoaKnyo
DuDxuURPJpAbLOoGULJhmlDqbqnd42YftcSvIvD0WecMmuAqqWrrSn1mM92Y09Xv+e0HLFVb2Ejo
DL1D8cwMuMmKpvCICwQ+LsAQla2dNeltn6bHKdJ3tbnF17hIMiG+qECFGItXMbBzFh9UGUgcDQOY
KLU2W7k+31KtPCRZ6lOIA0uN6QMe51EY2GxM+sX5wOMiizMA1kcr9QJ8QeoaHxhITvXM8yrxg70K
NoE2zI5LmwhOsqVitzrQbwEXayo2GhWOSgASRnptKWlkabUWGIoQwGHDDuXKGWcQm4zu8fpAycXh
gIFigJhfZMtAWC/OWpWIY9pkGviaWXlKoWWkNW8qeiia0Fhm1DdWa05/U2m+K4gBJKU0AsRlPDZ9
cizUOgAb2h51PWgFfS9Gjd+Lw7sqA2qliPc6rfKNjXdxMSx+7PLUpjHsHSW0t3T1PooiaxTfr0/H
5at8EYF/pm+PmmQs0loKle4sn+kRXfvcE9zIB64ztNjfbpe7kZfavcNeNuLydfzj4OJxsbmBa0LP
4CLZYHLL8GAegQGBSFY9EBdC1z5IoK8pM3oL7u3WUMaBGIcPqSzdh8OwkVldbnL8AGjtwp+V5zro
yP4c+CA1jcAoNORqUXtQQjNgeuUU/VGkojeAHwPb3dExDeZXTe9eHzyqZyujB2FY4ghSJMTLY5sp
VBoqSCKcu3jwoFBphXNpQfA+RatL8il5T7P3sdhVgs3E1uqU3ouKtyLug8hUrDk80HZXUCQkeIyY
j1JzJ2S1X5cnJt4OcWByWKo8W3T6DU1U0bDn1lZ7LNezqQehMNhCeih0qxRv59c2vqvHII88Ka2s
Gq334aYv9ua7pL4XkPHLbqErqaa5xcxXwhwoWVlN66aCJdVeNL6m7XNW7qbobyt50zBa0PO0Can8
TgL2dHzNjcQZpsLO8bAg5aERbQWuY4phUQBkX/P2VWgPRLsXsOriI8X+k/6Kjd+Rp4p4E9AOjdXX
N2JmzdM+Lf26ckh4IvkBYnzivDdr0PT/ZONjOHmsDirdzbkxaR0UmUfGUwfhuuxuRDUi9vLWNkqn
SGyWOQCA6vUNq2FeGkTkU0ehRPBrfd+KLWTwnLHfa9m98tDEj0bxKRUvo4g/BZrXTdo3Tkh2Uv3Y
VUEp+FqdgWj2F15xRv+r0g4dNkq/l+rUqSlYPqDCdL3hyfDyGY1ngcS+PujHOAQkhSlOC/ELGQ7f
be620K7NMyDSME5kuXFeWyj724p+Y3R/EuGUGIIzaxnQ9dCAf5VN14QvnVJ+lsYdLBKsQTgP5rEQ
3lR2InSvRNBdFApPLcHYTnVAuqqHrJbxe36jQtOL+5DeleRFlmUvAyNjon/q0bB0/b01S58NsiWI
tSXObNeqeMJHow1xOVdU3gG3tLqQWLox24Vxf30/XD7qsRdhW6JJ4EyArrushupQ1S6lUIQclJwd
pzpFyVUlv4dW/CyM2C2anTQCVy9LR0Bgn2iP3lidfF7/DRfpKv8JqGbgVQzsPGDNP48DCg7KgBYm
oBJ9YmtR5KlZaEkz4P0gN10Ppa7t/i92CMT2kbktn/rmaMwmOMoYbnkue/WpZhDwCN/F5oZKLdB5
xJuTD9pBnVRCMwHO6TSebAVOPy0Rj3H72k6/KKUnM26DZj5NUm8pLLWVKDYtYCgZpDmIPQNuRemv
irV7UsjPNdOgYKmcZAPQF7O1mSQFOmxup6J8YKS0IqIHiVaC1qTJllEMH6P0q+obWywgMZsJpzTN
UIb/nSj9rTkZPpqm9iC9Xp+Xr7x8eSd8n5dFSqC3MW0YwzfINcHT252WTG4qF0GYjZCi+DPqhi1I
hhVVlQcEZaA21VOh/t34ERe5Lr8Xvh3Nix8xi3qUGSnuBdXK/taozhdu6kBAhmsbRTb1DUu2RQB2
trrAcDpauxSw8sCURHEPgP6fS1DQjWKUYlzFEw6NqhGf5bH4KM0C+/Kx499Ih7CI/CymutVDn93U
B6tX7vXsLtIOgnpq9fTUTLMjR11Ae3afhA/qoNmsiU5E6d7hYuZLje4VE0wuisITI9nTKtEpCUpO
DaDxoe5Uyhscih1Q0kCpOEVsr6FooojPknxkxkOFI6GS0TcAaipp2pMw/cmFF4nsEtFDRQHKn82+
LNOXpOhsfazcREjsZkzA2rwv+toNm/EDIt1/KuNmmOEb9JIxJH1CfpfpLyXLHXQmHCkT4b6c2Wp+
I8+6V9cHqR+dUVSA3Df+iG1nywXQ5nLqGvM9DN6toow/BWF2qhGa+aZkqXPkJmKPiXkeyjsGlG+o
MEttX6npptPjpNwr4w0Zf43GW6psPhwuXmN87cgyZOc4LhLdzZ9fsEnZRJiJdI23ODp3dgV0OaaD
acv+9NSjdBA5W51U/ieXe+ZbSI0vqm/5WxgC1jfGSGfFfYJHfeaPHlJ2/78vtvOhQdwOWs2arsjL
R5lAZ7UjAyD3ndtHfvkIk2LoqmpHFU1idAb9zXLM2oPkW8DlI6weNaOhg9piLoH1YI7uycA7pRZ5
Lu+h9H6KHHUjF179ev8MUefH9rep7Iaw0NooBME7f6jDR924iZut02Xt6EcnX+TWasCgLxvfap/r
Bh6X/xHh+nJRB8rJ5VXX+mNrCtceD2jzgYjI6YAX3Oa8kpo5HMAfmPpnXZCsHmbZG4fl2nB47YPD
ZQjH1P+cMpVSlqME0Z37xgiYxoIqru8yYXAITQKDSgel052+zD+lMEOjAmI413/AyhAloAiAPgZu
BiiJxSej/aAXaoxVKcKlNp3+SO0GHX9le3EWBC5qBQ4DFzVeEqsaxZHDAxi3Mmf0JdrfZqjdSb6b
tcpWlNbWymJjWCsr8UfUxR0EV3MD5mFpeyZZbNUpJE0FuOaowfXJ+3riLM4OdCrxBkEaIkqA4v/8
epRAdQ5vk/acH2FurnnmMzrRbuGrhRXjCP2kTwkswQdLfEUPYgtdsHLPAh/KEyAcl8DgLZbOzMgU
pSl2G34CEMCR9EYxQjN5lJRfXfwWSqdwfNY0IegNKCmlaeWrtHlIdeNcpsRpzAQ8bEPcQI38B+m/
nBOQdyUo0oNTdZGKznU+Zk0+YOpn1W0S6Y4o+Z+EaXg2UP1Mw/cih81kR/yE6UcKE4y8AiOIViVe
aelnnk8eTUWvinQrU8ELzQpk7q3mgbYA0ifxUjWFrZPxqplNQM3ZVvX8Qe0Fq0tKFwsZDay28JT6
HdYadgvNkaaNraH+K6cQJwa4PcSzWM5OpP/om31kqraGLyQJH0J9J8+ZMwjITrrG0swCHp8hGr7Z
m1zBGlPZpxO8HBW6m5NjGw6WYWY2rTVXF5KApeYB3WMwOV+U5pfE6v0AOGmNOgAoaxAa20U0tUV6
383U0vsn2sm3LdzSUyHxjBziaWUJ4l+9j8lwjwrzMWqaCMzQGMWb2IlCZskmbK3C2e7M0ZPUyNHD
zidlcyhxtVejthOVX6X8qIMjp6OZl8hA28mmHUZ/Vditop8pmPK7gPlQaiEoJ8VpRFw41aEf3yrI
e4ukvNca7vyqHOesPlSwINeNwGjem/5mBANaF+D2rpdO3Yq7vM3c3sydiYKDbYYtVjeESeCCTRXR
UfFu6uTXLAcnJqZ2rULeYwxvzAKVt+s776uVcrHKAML4al5zDszPnSezpjOp3LTnCqo2JNk3Gvk1
drcsAwIwS/WgKN/aitqDsidgmcGrZQd1djsTZhduxUEha05sYARpbfeQJBgzd9akP6UBg9rRYtCv
CtWbZDrkUJURGpRy1KekRY40TF5uMCtR4eAXzXaM2LAA99IIQt4JtN+nGzwfrJweC5244Oc4dIxc
oag9mp/6dLLgLweJgNpiIxYdCNajmEHllkZY6rFTC+apFIjTUSPQC/HZSE/Q6vRmWfBlBs6aNv4i
3eSK1a2eJfjuzT6cmc2UzhIj1dLqyktS09Nj9ThJ5aMZy76WlrsQAjnX5/6LFXIx96DUcc1vNHy+
CkPfrvlWiMuaQvTjXLSt3bHKBlXmrGGhtGruJTXdgWIxoNsjxzBHL1CRMX8rDDT+DmOs//YktoVG
tSc9IMl7o9xBpQSMd3FPk8GPEnSn1Ke5QnICI9+iuDdrpKzifZrsRAjTDGpoJXg+qbHxi03JjWmE
9lCBioCqYjsMv8NauFNZfmrwAGCTilfap8IOOZBIVStAaVAD4iCFXh51UpwZuggQTefrqnDoib5X
zY/rM7X2LAfZEchDmdPxLvoowApLcwsdcaRgGhBD+mvkUivbQQvxQdhMZC/th0BglqUvjBAeGBd4
UfC3azJ3gGRTTziPrWX8wjdR9jIQJTFgZ+FxfkE9WnXRqFbBfcRjrLXnID+J88btK61d+shpDOAa
gOYBaPbn7gw1qawgvI3qHDSB05fOh9LjcGvaaDwMey4SN0ADVrVSDgCx/i94npXcF6iK//0BS32B
cq7msOQ/gHpT5CdB4xc2R+h6ki06qMan2wYeX02q5bZAEwsaTiAzg4a5qIeyohySTIIXD8i1ti4d
RfXcCRFyNihxFupjLMkOirleojXuFPZWGz1qAq6+Sk73RXqqJ80zUMgrsZJprDtN0u2S5nWs7knz
nqiRraGcMsItfjJCC2KmvmrQMyh+WnKIsT3m6jkdvQZ4P0gsemKt7DSNPRjmdFeFt7VafgKFYaXm
L9l8IXN1yNCNMNLbAjt0Avu4Rc206MBuUUGkLLT7qD6bZuJItHsI68cadcRISB+7uHHLLHcMyqxW
fGo1WBtDoFFoDOyu9wZelk3Y2GTKzrEzmwQFlek0tIeuPrD4JaxDK45fhiF1VO0lSwsr0vboyM/9
bozeSgFGHdGTBvmUVj7WynmsQedkGDR12uk+h5Qm0Y95+zKiLEgjw+5p5ccdCqzJXSZ5iXSqMqht
yuNxooXVmzMUvZOnjk1W2R4rDffnpMADTin2MzwDGLnp08plcnbbZY+9hP9D/Ds1ntF/DHVqN8V9
lO5j+kpLTAcyhjoT3BL3sdExUA0fDVR6m6IOtLJ20ZI/xITaRnvqZGhoPbIRtY32nZaaw+vfMYrB
bShCPZPuepk91xAy4VVCAwIj0QZefKUCR75aXhoKcRBuWey6NOlSIE4TKF8h4ZVQJVArzRLhGU6B
Pbh+sq1scN4AQvnfROUfNfifG1yaGn1IDWk+twReOEoalBH21WDelzGaX/BsavLaHVnr/4uweCRB
PghIYRAZfoaV46nO+5DN5wJC8apQelmqWiR8aAewF4F86EDPNbtf14OuNToAg4YmG3dYApFnEVUa
NZaUHdgMcp8+Mq3aK6UGsa/ppjMVd24a5Giaqxahw2Jl6yRdKWlBfgf9FdR/kKUsn7tyNWaFGRcD
UAejG+6rvbGb9vOxvNusT6wemTBPxKGpgj+0nFtjiGq5ryVwQfe6N0DKffbp78xvXe510SlBDDz2
+8bMKvheyyMTvDPwo3i/9kL9psTT0DASsz9DOY3ldvkFBTRuk8ozGkdD65QcpHEbSMtX50VYAB+h
bgk2zAW7ThVCKexbWMAhlx5dYo83wyl1ytcygEW78oaDVglKX5W3PubaFINjh7Ydv55RLP+5fHF9
m+Uog77Mq1s1yBbxQ/m7c5DyHLXf4BdvPL3XHojIOfBnIa0BIAD/Od/yNA5IZwQyzededUuxd8pY
cGjM7sf5syGbRm5rkwopE8DOoXcJNvHiSGgzmIiGeg9dF5gr1qVpjWlhS8nGklmNAuw1TG2AOL8w
nMmBaMjDrAOkHgcOhGSsTEIkpd/4VGsLE/B5DRtOQRVyCUjpjSZVzBzI/RDPR7RQx+njXyx9eC9C
BAQyHFx85ufH6aq6pt0EGRxUObOA2KYnBdQCoCj30N77WzmJ918rrWIlfAu5TIr6xMikSQFnpCWm
E+t4KSbHGNlIYYwbAJCVm+hHpMWJqY1SZsKEbjiLYKY0emTL8Yum1X7R5huR1tYDNrGCJjhwF+Ly
bG4H0oFmATKRHDJbn8YgqqjFaLFx362GMTUAPJDNo+i42LntkCeVIjFMHW0tuXyK2Z0EFvDGmuBV
qeW5BK7X/0ZZgBUmhehmp4JhJu6hFGt3ms094MIHuOP4Ayyvf1+Pt3KJo1WI0x4XG8qpyy5aqzdy
2BHspRHSn6pY/JJTwFUy4kgjgMda+dkMYD2X4sYnW+tSIS4yB1SvOD9wsfTjZpRVKAFyWkz52EqW
FKj3aA5VVn/T7iHsdhg3SfNr+/lbyOWTFer/DSgpCDnuofIDRgHcbKIPUNbfJBu1paAwrM121Npp
j6cfHsnQsAPZaDFMuS0JHuDwbIAuyQnMT7sw0eKhMHBLKyj+quo+K4hHY+OJGrMFD8xjm7UHJFMb
Z9na2sXP4FkEoGDYJz9PGsLkAc1HaK0RGCsADEDbjzTaQPCtzu+3GPxA+HbVtFIiGmg0om8DXDns
EXNQ5a8v1rVRAG/EFQmhMnLJU8+NJi8KyPAW1Uch7rOktNr57nqMS3YAv4Jhwgg8IBqYFzjaTi6p
GRMkBsnT6MIh6IEZVuyRHdxM7uKg6G3hZYtcs4YfAkAeCgPAU6GWvEwKuj6EZmuRYNP7zOvN3Qy2
QW1VvnkDYMvgM1d/GlFqjGzB2WRDrJzTP2IvDpwq7HsjNMCP7B3Rbm4aNO5t8zfvS1HUVB4hV28X
qQei+lbklfWCwEjB8CHBIF+mJgSip0oMDu05z0Q7xTNr2hR/Wsl+foTgP+HbkjQLqNLm0Fj6qr2E
fqPb+S3oDl7mN46oB2bh5K7pTLfSWd5i9PBpW5zjWKNQCwIuS4SIwyLxiuUc9lyy2pwb2DfDFNqS
e83JsiNQPDJ1afZ0fdmubA0CLSAZ3RV0xowleVyX47kD57uB1eZLM7708iObtnbG2mxyEQwdukOE
s1x/zib6iJJZdXqDpj7wSjhANUt2WKA5YQRAPfDIBAlLaKsoFlvy7vr4Lml36Od/D77o5tAR4Asp
QvBqtpgnq658pEf0Tz3NIVpAP7sj/LPc7tAJdvSw1R9e2aBwDOGe3pDDB/ti+daVczM2hWzUbtqa
uJKaBnB1eJxIknldlB46nBYVnAgqVrxMJNpj+h6ScCRWY4DDEw95kFFIpRpk4zz86gz+XGTgyeIH
6UCbwotlmfnUbRdDq08xb2o8ekupOcGBblfqaEA1oycmPcTrKpiv5KhgJ8OxylG/zwkcPY30OMNJ
UxLiIEM7Tp9RlotCu44BmwJmv6tf8qZNLEErHW166rpuI8u5XEn43Ry1h52BBSvz//5tXxZEKyWG
J+EN7/v07UM5AyabwMsR1j95stUku9yKP6MtTrghQsUUsB1EU6o/DN4UZa56SnLqULOhCvSOpsll
hXboK0g7tNA+MtrZZWIZZGBwVllyN2ho7MjUeE2iNri+ri/3Lf9tKBYCpy2iA7y4mMNCyMW61Mwb
Uclc1Bh2YV3YpaxvzMH6hP8TZnE396KaVNGAMNqg28YsWx30uSURZLO4gq7jlrDlWjhOWsALjXfo
l9ldGE+UCX0enaVSho87lHp03VYE9Xdi8O4JKtBVOp0TyHXRtA9mVXMb9pTNpddWk6+E7UEdhk+V
bjmZX151IDgaeJUAXCJDhWYx2fWctUIN9OS5STVPi98zAxcAcKNJtWU0tFIv4qEMLHFUNC5pTXmc
GowOJDrPCtA/fUxRWMyDzkh2FVVO7TBHVpqlu5w8KkKxdVZeviG4EAae3xJUi1BrWIwTotcQ4lNE
dkZbTtpzblroZDYr4ABhqTYJmo3VdXmTfwlvcFIaz5iWjwi9jRQlbwd2zorOUmr4agn3/+02+Rlh
cfqnmli3Stuxc6jOey2X/b667dFavB7lkryFIhQubF7ngw7LRbWkNLSSDGohwoD7JNp0hz6+AqSc
bUIMNLut76rEg6TdVtTLZcmj4ntBQQxPhOW9mkn9PEkjolKPOoqNkpBj3lf7aI8UDLRj4gylNf8m
W5t0K+xiTk0mU2haI6x01vzhBlDGMiCpP79kO9FJ4ShgGZC5OSi1K71vzDNPfn7eWxgxNFCB89KR
sSwJoWNqCJMuVwyFD2mwCdpQX6grye/Jnni9vS25urZEuV4lYkHT+gLjUo09lDLEcD4z1MXzGS0w
unGSrzT6+KD+CbGYz0me856J5gyhp3Kne43fBvFfBnfnFG6iqnN9Ci9P2J/B+Ax/u0HFAhWwuY3Z
udWqQAwBdxCG3VQpnk6zX1RSn6+HI5c1aMQzUNhD0R0F8OWJrnaM1UqnzVB+Y8/Jb/0MWIYLwXvO
2zaczklvysRucwsnDOej/R86m2u/gDNd+D/eeF6MOIpjQQkBqj4z0+pKX9LeuOYD5OgLUPDEN6Ag
bmESbv7p45Mi25KrHExnS+FyJQ9Ecv3tR/Bl9m3aJaHDIqoldsa1OeeW5JAPGTpebuy0QfeMbnVr
2DkqGJkHdNP1T7AZe3Gqa2LXo8owsXOFvlcPtIUDWG2BV6LiUDfRg6o27Bgu0TaMIL0tRtXKYSGD
Ug2EGn8XA+f0c+BqE5MwnSJ2zlvVSlDFSyESNBx1daNevQKnAgT9W6BFslZTsGchsz9DlTh9R+Kp
c7QqaqL0M7udd7Uf/8rvuTcq5AV/X59gPn+LQwmRIb2F9ABpy5JrmSiRkGlVws4K2oeZ+jjMkhMX
WwpSa8cEwugmpFuxkC6KGKEEF0hNx1WGtnRijX6K4x44MRf29ikU4TZLUCv7RjEhZM//kcuztosg
skHUcDxPcWEZguBmuQHkw00vwk8CLbTMALrHeJZ6c2vBrkzoj8iLzaJl4mCUvTCe453+pkOV66G6
S3CpzWfhpO+j5wlI7IfN25S/Qhef8UfUxTaJBV3vJbj1nomouiKtbzpBDHRB9uq4cGRtdkMJcuIE
pdTZBL8m86+vIl7R+x4eFleQlIDcM9YQSvrLFlqSaiqegUDcqgTCZwOwPqFm5bnqDAm+sJYYJ02a
/vSy9nI97gX/mwc2UcLFMxWVJJQbf+7QopKFCeYhHFssec2+vqXUMj24KNxlvumG0IeR9+Y+PZBA
fUExSdhtzfzyil38gKVdHS/bSdOIH9AbhcXmnQBP3OtjvKgaf4WAuDXK41Bsgi7mzzEqcznFrQkw
LpAtXC+j2EcgQ/cW8OqiR5za77fUaflxs/icHLkKhSEk8ejWLSJSRRCpFkL1eYZLQiRlt2EKDX4x
YZY5Fh7SDaAA5dPGMJeHLYaJoODt4nlMoDa9uOrgNQOpzAzUFqC2neRQww7CSh+yygZyW/YFnyOF
rfxjZI78fj30cssuIy+2bJN2uADCjhss5tY43rH8dyixrc/IM6HLSf1nfIstCmaMGLYVxmdC5XBf
e4VmwwmsdeE1EXB4v7hVv1mdUBxz/OrmgrmLypUJfFZbShhWxdysUL2YnSq5B1dwq86+sgegAvdP
oEUOOIYCaXo+f1Wm23Fxm4ef1z/QyvECIiSObLC8UEZaVorVrjKNma/HIk/gXVvsR4joVNAFlFl1
FwPoXIAumIrRxmOBL/PFF5NVSLeC1QVq14VThTi3FDQ7GBmCavnKgOvMZQhIJPPDoH+yXLCuD/Li
9YxliMsRWrsw4EFxZsnspBVt8qQHIj4v2K6Son3LYrSuRYuy/g6E50NGG7CuGMSv+o/rscnK4uTW
xjgqgVYHkWqxVsI67/o+mkEqi42TmIwBvFiA3E3kG0gGuUlVqr6sAvTDRCcCz8/GkxiunEAIMxv2
Fg+TOuq+MYjQgmHDDSgMthZDDUOXn5Wq+D3997csz1e4PB9eHryNvGxLhqPaDWYkTjelbMBPWUys
phoe+1j73RgDUGa7zNBvwVj70JXQ/h/SvmQ5diRJ8ldK8tyoxr6MdNYBOyICwSCD+wXCxwX76tg/
Yn5qfmzUWVmdJBBNVFVLHpJ8JMPhDnczczM1VT4Q0T7anOKmBTwoymw+3xK9XO9QFaAg8HfRGzQV
tsdW+hIiQ32gHMKwlI6qlBtVGBrqWIJDyS2hvTAHPWJ33BjIFvncBdcAnjsBuWkYauiILJchyWth
iOquOyZZ4U9zcmia7gQLa8UBwoyptuUOUDWIbw8iWnCB8JKVyscVeAP7vvYXoBOUASNHXlPDTXPh
hWHa1ClOx+4o1yEEi5CrFmYLTFQmn0tgHyB33fyvJlNBzAjIF9V7QBcAOH8X1rSd067upmA+dgE5
toLJtTcAMaED+cRkivXz6VgaUhk1TPRwQIeMamGuzM/IB80UiHF3VOOHaUIpdQSLVzeDlnqLIXRV
h/scCpRAtG1EWRO6NmVD1BS+6MiilxQsAaJOMtEdhhJEFpMnkZu65B1UTK9nXn3oG8EaejRsP/Kb
rOdLm04fREISD/ohVG9hhQNh5ijXirQ9ZkxvYvc4eVCZPy/r8sx8DiHJAAjTsAb/+35mmkxi4ySc
22MJdGLVUbCovBvIgDmNdtprR3BQncKy8H4elu6Mr1b978NCuoBq08orUBsbdijagpoaTdLzQ8hC
dWCMzbR9+HmU5ZHAKAhHkRukGrhrUFCsBUwfalGLhkXJDvvGRDVFlxLNIWFx7GL5OiBbTVsXJgas
HGh6UQ/DbW6ZAK3HIWSzViLHESj9MJSdMm5tPr3+eWKrpAiIeZDbxXsTwWu27riOmnYswQ4fH0Mw
PbEpDjtbPM5Sd59XzL7koIYtjIdiAukxh+vXyBsse05l4T4i4jWTt04h54cK7qPTYr2Iu8EA8+G/
aI8+HxExG86RBE6qZeG/7euSZSAReAwL5Tinvc1HR20E5D6zpTk/hPnjxpqslp6uyZcBqQX5Yv65
GSDZJMOArUkyPcwgBGKid4RysYWW7HE3gk80PT6op9DpbMoyCBKjh8Sqnwpns65Ofc23DQ6HACdE
1WogSgJU/PeHiWc0Q6tdGh61WgIpNGC6UVgZIkHPb/0gFehaaPrzmPcvWqY5LDijfl6M1bH+Pvxn
mPNlLeSCHcaoKsJjFCp2M9dAxGZoGGqsWcN1VO4BTCYnkLrZPw+7SjHgpWPaCHZBRKwgV7O8tJBc
6pW8DI+pxJpjLLiCAiYIIMBtRKd2klZe3CmvohiBnmtq97GKurgkb93WVnYTT4FqKcr7VNgQnWDf
F7+q2LoinQryBQ4kDQHwzoHz80QvrS+q62AKRRER9TO6F7+sLy+MYgbhvPCoQjhLm+OHLJpTfeBq
fZ6Fo9g4VUIOYz1sWOtVrEHX9+u4iz2uxcoYsyXGbTUdsJ3KllpARFoWyfqI6KUJUosBPIAbu2ll
Rz9HRRUcZxl42WUClMvEShwGbOZ6Qjd9Fz9IHbR+y9pJeGKFYFZUQfnw8wLTV7Q8P3hxsKEwpkge
LWK5gBv6pozD8Dg1tqa2JoeMVd48FpC9CMd0Az90wXJQoS5wEYNeHfeMxWFN02hUEpFhfJV/kkU0
O5SamfTiRq2KvpvVlP4cZXkmpxqrG44YZeCu5b7QVf5jqK+YdqNBanWF+dwjX8ZZLJ0aDdPIthiH
6TV9lmQjjOI9H+RPca0eRlmyZDbErmGI0+Ou8PNr25ojveJ8ORctO6Ga32FsDnXrCDx8afzc1295
8S+zjP19loDiImULkvBl7JnEDbD4Esv4XR8dQ7DJQJbGnoEzhsi3URDZbiTBIlJpakNrd11++/NE
L+5PlDkV4OOxQ5cpW/Aw80xeiow/SeFOHH5xI0iAQKzAIknNcVsG7eIG/TLa4th3pRzkbcgzPosE
fFeFN2IhojeE2TIv9PWstuiXcRaGcwQkXqoCgfEzr/XS+gBhH/TYmYwDTusEeCW12TgTW8tILc+X
/SKC25kl4Hn3ATTRBRFdY3DRNRTGo/oUJ1sn4/IyqtC6glUBc9Qi2IUEfJQy0Fn1VaY8lXIXoZeS
PTG1ryVPAFMZYtmC/ne0lHz2BTQ+Rm17CJPJVGJcbclGYmPrYagT+zL1YeRJ3PAS46fluWr2E3/q
0q103joKoTAwDmEihOiQzFi8TzXjAoGAie4o0Z4cDn2HoCeqswPHl0bFXHEpqJtK3qhmREMgnvn5
iKzvUehMh1wKJI3hKYVVi7g8pARVK4zOX7M7wS5MhGFPjZseNAe8VigsRxvzXe8mxJooY8P4AfO6
ui/NWSGIY1LXx4EyHw0asm0oZo/oD56AJQ7brav/Ogr4Pt7iFWIV41BRSH1MJCRExWY3zSjIJaFR
FLVRqyGUBMabGT3IPy/shWlCqxRNfgiw0Ae1DLJUJajiXMawuA+jt7ewoEZotmxuKRFATMFw868O
h70DQAm6cpBXQe77+0bV+iEWxpBB9BxCnTa4VoMAePD0kJPRnPN0Y3LrY/F9tIUHGdKJrZgSo1Xj
Ph+8RDsnW5CO9frhrgtZTiRlacXiE9v25eQFU61BWUIS/FZCe0+NqCmSdHQlQXtU0EsttH5ev9Uu
AdBAEYBxB7YeIrNLT1XFPdrDlXL0M04z0UGYANWuTEYcMU5RIypvmdKKqpBDT+aGwaP775s5X4y8
dBuAtgYSlK/8HBRqQsHYJJI3qqYrh0+HAIoWxxyY8ZUfDMVkyMCrMWIt34MRNjzMXK2CLudW9LQO
axYjLSYDQzNLPY+ROJAnxbjmjnVmE+69mB7boXYK0nkqUA+M+/PbuzgupCyQWAR5zlpMNRsm4KaD
bPSHAS379Wx36nuOTtWC3YnNfUx6KwOibR423t2lhUUXJdIXKqX4XpruZCgHdFfRYedZzwcIW0Wj
LnJ3Y/Lx70yQ1rWQPUTxbomGrlmm5oMuHv1G+Oh6hG084FvTQZjtrCS2knFukIARaow3ijGrjnH4
dGAq0PH3iVZDSeG7YSmVQpMaIsg+mp2eg7mAujz6a5MxQXE6S+9D8XpSWEcKwytWnhHPKQZPlCtp
yq9YtXKy7r1DWCIxwgOpH2N1NsO0dwBmNEvEna0yeD+v08owQfgLFgP1OCpevFKVIm2do1WJ5X0W
T8rG75J2DoUNU3txDNoLg7cO9Nzy1pOOhEPoKvB+F/pRcTdUt4Pw6+dprPeVJguwelh3FG1X/Rhz
TpgcHCG8rwR3gKaaAZPZXX8UKlH/eaDVpRFpeOQ+sKvQ6Ah25YXbKLm07IuiEf2BCJZYNlCpEnWg
IPQc4PcC6nAATG0MuTLsdEgqcE9Fj2mb7vcNFXXhCGhiJ/phRnQwdLgje2gJYKcq73JbhuHS/HAv
RioaQnQAXC7ml7I1mJtUOKoB2ECAYrhOOk9M63Fiakea6jU57qo/L+nq3WF+X4fkv88vzztZzvNQ
9NnsTOL3XLsb00ecmY1rwMVhwCUArBMgVysmB7Dnpe3co7hcNbct1x5JGZ44BQB7aYr/l0Mt4n+l
zJIkAmrWD4d4H5LJHMuHruZtVdgw46viGrRz0GoG5XMEojyARAtj0wN9C7SvAqePptvx1pYzvTsS
Y3SJL57Al0sJKYpUj65BvmnQ1pPkepPY/OLCIjCFJwEH20pvVyukpOwBEPaJxVxVt4w+nof36Czc
cI7mDLfKe2Rp4AXZWON10ghTR58b9ig4ztE1v7j2DMwQFUIB9ki1ja0O3Kkgg3jnbhM5cgQx8Hth
PmLl9JS/UYdop/WUM6e9/XnrroIgPAOqqoBxybRcuEwhsSxJ2ajNRF+GNLXSQuO3rs9kqs9oqveh
JGYPiMNAtLDVqHDJJKB+gqIgfPha2jCpZTkugC3zuVYwZL61x4h3WpT9y/kclOg4/HmaKwOOadJs
BBabheNeeu2QyiiWgsr7ZVz2ZkCyg9TF703HbTWkXbI+YLdiccUC3SmamL6bgrrM1TFvSsFPtAxr
R/R4ZnU5QKKMHyENWBiT0Gzto0vbF+h1ARUVaH+vvFPAj2IYjjRuBknjUf0AhVdkQFLMJE9SDtp6
I7oBC5XBupsWaQWPpqeXajLRbnIoEi7XNZXFKQtmvMZKfpm66pAlmTOE9U0P3lvInnc6z1b6gLI3
z9V7DT1Omdym+sg1XlNOu2Sr0ry+2i6eZ2G3kEHj5qbB87C74qS46S4Vdf6pNqnk3uynNhL8W3QF
l7YWDg+iDyB0KLX+9zdeEDJnUH4XfCZlXNLeaRArICAf+tc3MFoikNUCBoEKTn4fpe/KukZRl/cH
5lwh5zorvZ7Uxb9xTNClgEwr8ndrZcSJaeQxQyneV6bCyKenRMbmUbbe0qX9qiJrjbueCMXWpYdm
6wiU7kUIP9YOKAa9AXhj1cV1tYWMuTwO7j64jUOxYll51wi6OUDVJvgcWxhRBYKp5GEo/KbYsi4i
Fv/bfQ67Do0d/xhoiXOrSEX4ZMQWSMqrtj2X8sfPL39jIp/Ex18uxkUsMKGcZoLPJw8JDpVIglQH
Ec4RbEYb/vjyUOg5EOi9Y4Wny+tajGO4JX9gGX1KGlMLcqtkE7ts+w3Xc3HVUJBC8xwsF4Ah37e0
GnewElwu+FTIdExQ9Cw2RliXY+mLkUGzBfNIBVMWp4aTJy5ki1L0A7S0nTuLO0x+6Apu7KS4dEOC
AKJmos26idPYqaozhbGFkl51KVILSZGCIJNFtC0v4VmMXDFKRhAbEkuGDQp0og+go+HQxM8K+vTa
Q/uGG3Voqio6aIP/jXbezyfA8MiUUvrF5T2yzRUihl2FRYiuQW9nRkH11hStJU2cl5QZ0EiTrVT9
FchAdgkL7s0KiiC5BGFZsePA18FCsmDagoZ+eoblmYGvol1JQC+uOpLYthT7WkLgETwr0NcDUw+4
DbhfACcZxAZF/xtUZf4J/ZxL/vnrsHT/fzlKQSpKIDtJEe/w8WsjyKCelJ1hEsxoqOxKBUVXH3s/
n97/YaoK5ojLPKa72OhpHwdZxmILcOf+UZlswQb5va96ESzSXXWf3EQulHYfhv2myPnl2f45Mj2C
X2abjHNXayQQcDEBC5IjU84zCv99b1zw4jcf8W13YB9Zs/kn2sgvRZYQxKRpXwTVK04WTcoUsBjg
CjEBGBgg2EoTGwk3qy0SXZ6S52l+j9tmw1JecsZfBl2yG6P7sGQk1NL9URWNCQTHSZ+DnezXz2/0
4igAVsnwYmAGWFaZZyVKgijiBb9EL4KqfcQZEhtbfQ8XzKMMRBWSTAJuB6viZ161TcOiJcvXwIaK
K7SOOuWGu98YYln5zGouHUSlF3y5rmxwZDojt1FHWmHQYXwwC0jPU9XZNXdCwMdqJERE8HtIj5W7
7i66Sq8jMzaYZxYXutSE8JHF6xCdMCszuKk33NmFN/Vt+MVxbxl+LGdAwfyi6O0Q8KlRBFsds9V7
tTXMIuov85FLcjT3+3NBDK4c9SZ6VJWtws2FOxOaKbHvgKFE8X2JCZM4URhUFWHA3EdmDhKKkRXd
SpaMoKp1zHRj7S4YD3CxoHkAfdlwXstW8mFiM65jcZUpm+hmaO8T0ujIsfJR7A18Aeba959P1Uq9
BfKC1B9ItEYEiMESmUQKqcD9IWr9Gv0KvVc71YP2DAVmOOhgCyLJr/c+hUgiokYzMlCyy9mVyRxW
hVoQbEwQTjYmc+Cv63tKHZ77qRMcFJTizdZl7mZDjPXqhjeLa3ZfGFuOcG0mvz8H/91ED0MuMEmO
5wD2zpYb6GGNbyAV1iNJMsI8MFIUXaWW3Tr57KX5I8JDyxEQxwjCFmmyTAU9AacIjQ/XZAlibYpZ
dspFVwQdJpy/1YTkl5rlO15A5kPxUu0QlLHOl7/U+lXMXhNkhPP2uQV4ipO8EF1DuCcYvfQ2owIu
ZOiJBdm7fNVMRyicwXQV1/XoQxBdz6N7MRzcuBr1ukMTw3wqwnu2oI2eiQvsDlBzMA/jrKfdAzu3
bsEn9hRBw0hldbWUTamCYsP81oJcNgRtTdf/KiTknjUbnUu62vyCaotMQh1jV8pdVHRmWd2AeJ6A
oDg8NrPTtROAOJI3KZmTkOu+PCQhfThFH2fQgCAUawTWEKYbjnuVSz9PRFMEEwkj3Mn1WeRfJZBZ
FnJmA1xsJ2oCLTGIuwg1uGYBgR8nNPgIjlBqbgtmy7wez2zFul0v3LFNr5cDiD9KMHr1YMSIU8wD
sJbcSHnJ6oLMS7kOeiWzXkg3Ub/PJnwAyxoNAv4BoaPA/BIntC0hHd/GNhgPrQHXpuiDHx60CKzD
8wP0+UwmgyLylINPdD9Cu4eZWyPrn+ZuV2iRqQ6g3o1xGw4rS2kLU1DvkuEUgHJYbZM7pnirWYsy
GCcAZHNKovfSA6hya0L0qo8dtoNoBZpAOvU5RL8+EH9GKbO6MjxrAFKrIDTvWhGh4seogrhUYI8R
KZ6HNnZLuTFY7SyCxExhAL1OzwpkIhDv5rCUKSSPJjB2a7if5T04kZWXOYHARZef8pC3mOjUhliS
adK5nHXSasBKayDYLPQRmkOT+tH0vTVIswvmbiK3toASBANUYYQGoP6FESI7YGsryp60DFqXaWqx
BKyjyMuUjCOx1YGrHzoN8pANGEyl8NAx0k5IIpvBdQAIlluQ1EMEJLM1TA+5DlxXw50EJQ1owRw6
vEa5yywJxKJCV1qZVu0IsOQo+uvVHNtJVbtI/ukj8yRBVjQSwDfaZp5WehnkjHhIxnR1c2a4wpiH
6E4Re5cFDSnpIVkOsxN0Rkpex/xaDRtdBichOIiMQAVoMpDNLGXMLpI96KWhvR6kyshVttB42g+Z
GfazHsgiGL+5a5wGqUB/HfoVymSypUGy0gASVkOkD3mvQ6nLZ6r3rEVDGlocSdpcZ/xjTOMm4Sli
6WeAm7pFFqARlGOq9U+D0uP8JO11KQpmx95VSW5pNQinx9wK2n0rgsd34KwJymOs5jPsjK1Vm4rS
mV0Cmbcot7lZ0ZUx12tA4Sve7Ttokmit3Yqy02e5VamMA7CLnkSMEdccqOjAJYs2Yi58yGVe1ybW
S0LZiqunIH2pS3RUw4qM2ksARRSIuhlF+BGyYKaN00ekBIxUqD1tNFXZq7jnsnlsmuwUs5IeFuRW
yvakjkGjHdux8jzWJ61/1yA3hel+qiAGmt4OQJpLbxN2sJgzhwyILU5Apwe0AtPXbthL1V3aQrxU
OdWt5HHxoPfpvs29pnnn51eFvPPxUzP7Mqj/We1jhpUpi9ucXvVAA6SOZp8ch44xS2VXIoZkQjQv
Z9JpAplvLb/3DcQX0sACMTVsrVODPVEdgr3GfAwCKA5F0QnqsyKVjqKeo7Q1uLAx4mBLC+JCmhpC
vMieAmhAu9CWbhl0+imjTqCyla5mW7FnF7vf7EDug3w87g1bnVmb4y1iNimW0xpiSKDORRggGp3D
PWArGCUIsmFHfm22w170hF/mtwjepDgMWKSiG1QgehMyZMdyF3jQYTKLo3iQ3cjaTPyvw8XvK0oj
ry/XMujZCNokYETK+CnZEjIS2VXrUnLTQB8ddDIN+61l3ZrlIhWi8NkAaBPGbMTaZsEL1G6Vp1bt
6DR++7JRVpcvDW1gI4MXl3jyLt5re3IXmKIJdQIj0DO32CXXmrc1L4EGSN8TCd9HXQQyIQlitqLb
ky6mcJh2g8UhilN33GGkbOJGtINWiglxLSu1YC5Be+LIMEnAOk0QgcANOHFTe3A3lTjW8TMeDGEz
ACYoPCBJ/v0tM2pWRS2g9r7oSI9QqhVUt2mt1I13qYG6VqyXt+hjmSIr0Yxon+26jfgdPfjrpZFE
tILR/hFK1kD34Zd91kRxnokxi0oae611kp6L1UkT7gn086TZnkd0Vgre2O1YJOI7AMMBH0dSYtZx
UTrO8i9FnS0BLN858zZHdx0ZTFAdGCoT6SPxx+GdhXXPEI+ooWKil+qOk39V2bHu7nm0dGRKYzTi
qCdyZ49AhkxjqVP6KZkGBKQ3CxHAbDaOnSnJrLlUXOpJ4MOgWfhL6X0ug3xfmUBxgYYYgeinrWCr
XatLseTwSQNVrOdKuW40os9o/it6TxYmX2JmA/V5Njm2aG2v5dNAVTpQ366q67h9VsRTkO3LBE20
3HvFpAeIN/spmWhvps5Pd0xzoC2FKhSsenG8ZkifwLsON3XEuqTmrYa9i7GMWtM6QSdaNWQglf6l
TxLUzkF80byH43srP+bTY9aCyr1mLC0adKLkZlDd1fFtzgGMCvG1Agpd4VDYCR98FABGtNxkFkCw
hKzTTq0Rjei/R79YynkBejk5njyr5VFAXx4L6R9ZznaRdk4z7OzR5qvbVMH5UnZMGT4wTXLIOfYp
btFdzoF1HYIHTFucBybTZUgGsVNkykXhR0211xq4d3S/oX/RqJODwIlmLr5lqBilQW/VCQqvSWE2
PQjdwMbPcoeuBVkl+6tGPKoWHgd/VQicDkUiA6IPUx7ss1A20pY/acDdhMmDGgdWApRmkwU7GtAX
2d2cjkaADviBu+Wl135SABp/ADrfJorLycdUdXsVrfkgbS8V1UonaMWBmLh+LBQJYZ9oFbivMPM+
hm4uirLKAD7zxJpw0SZdu4E9/2wPXNgVlKXpCYasFAVLfD88XU6Uopo17PQCLLxTZMdR7yUtoGKA
xE7Ta1NretDZXRngZZ3AUGGM5bMY3Yb5jopmCh/I6+iqqzEP4RskU5LxAYiOFHorRYK2D7U/T2Hr
ZAI2PFZMbC1SH4ruisseivE21D648bZpI4cfIFNJ6lMUoWWpBtUksONyOVp9ZnQD6DC4ayATnE7q
LBx2u+iGOyBVoAqaWmGY7kDvvy+hmqGxRaaXIWfN85OSCCYDKSl5pID68JXBZY+U0qErK8pGpcfq
9TzfZdkM9lGZ0s0+C2V7KmICVcsYAr2sLZMU4hsghUW8p5yjek+awEmAQ+rDYieEocc3xJahoKIN
BNwKotEzcGoyJID7zPwPkoMjPiyT1pdKK2BaKHVERrGFAqFBwurtUQwTikxIYCyvt1o9xtNAJuIH
rYLG/BHvKLcikutFdfdz2uKCM5egbfnfIy0u8EmASkopYSS5mPSueesgdFtIW9QZW/NZOBOOqKWI
ixBGYSAWwTBm3vhlKBgD8hQ/z+eSG8eEANgBkSAAEcLCoQpqVKsxmGF9mGAV+iQ0AMtBXVSbsac5
QPO5AHk5W+7yQnxCEz8AK2pACa1gXGXdzWk9B8RvQryk8qHgHn+el3DBH9PjDOiMqiGhugQ+SUzU
JUOQtX6UkdusTcwR7V1V2J6V8ZWTDlzJmcqgmWnzkmWT1SYEDcrlnjCqEc8Vuuth5aPxXmiSJynh
0LA8GZ38kQFVhFZ4O+N4kx/fyzrYtSBlHkXGCnjRJaw9QiIoDl574SHsiZ0lpV33kAVjYydmcLP+
eZIXXh4Q5ej8/nT7IPZdBLPChMtPgdqGjxv/YQSDq2DDbJ5x/xh30TFACgWigoFl/jzsOjOJUQFf
A4sN2NGRLfxuKxkur8MimmNUp6FhCd3IgZ0sjkC9GDYn7ETn5+EuXBG+j0c305fAhnAaAPMcZll/
yDv4k9Dl3NbN7osZQi68vl1EWx9yOiBl6EfBek0WJsxope94KUYhpXWHHM0XA7sn8v3P81qPAmJE
HtV9GC1WW5EciLPcp1IgxH4EdWoZ/jllXqZxqwfxAkji+zALiwWDmbONgmHYXf3SQl0hM0EsbCgG
a+eV3jvbSc714aaCILCRoLaUuBUqJu37VmCTPgUqpnJYtCApbL6x89enG0OgsxclHhRZV8ljAAog
iV4XqV8TJOT4yuoEDfmVSicjh4Tf3T/Yw//zdfw/4TvaTLIJ7dPkb/+F71/LamriMGoX3/7tqnov
zm3z/t76L9V/0T/971/92/dv8Zd/fLL50r58+8Yq2ridrrv3Zrp5J13Wfo6JZ6C/+c/+8C/vn59y
O1Xvv//2WnZFSz8tRPD22x8/8t5+/w2SgNDgxen8z69j/PELx5ccf/v//m/2Tv5yfi/Sl7S7+Lfv
L6T9/TeOF/8KWkSAnMCJDVoDam6H97//RPirKNF6N6DDeOE0cipKBCu//8ZLfwW0AAlngM7AnwN6
ht/+Qsrujx+BsADyLYCmAp+J/s3f/vGM397Fn+/mLwVygGVctOT33/4O7vgzAGDQD4mEBVWa+m4a
pBkVrbhPgMXw4j1SgkfminEFvTKrRFd9fke/FY/qERp92Os2ANTutOPODchPr4Lr+NjbgQW6iIfJ
DazRRlvl1eDEO96AjMwuOaQvmVeUOrYWj+yVJzrdPrFCc7RlgwPRcQpqRtmSd5QnsneRu8DXo8k7
lZneBDveqp1xHxmTUYNwk1iiwVj9HqVnj3EnYzY5F/GVB9djs464qyE6m5jQurVLV95V5xCSXZyZ
HokTj3rnc2bloWJtS3Z+DI/I2HG2gHqFaKKPEUJEsa4eUl9x6yO/U8DmWB8nH7G/J5rzLjvGXu+C
ZAcUixncA+N2O3VXXgcn5pid0512RN7brXet21ixAdkOL0KnNuNLjmIEHtL5ClK3fnSFVHNAxen1
9C44deKgj7/yXeuJuGcn+FjBJvq7ZxEzsG9jXTM4RzZji7eCD5mKP9uQSvp8DNHiXHyCWTuUO1rU
S4/YFnsKDuMOQAQHl3a0urUIQ0CDaUPNysOt1Gn2yEAhKEHj0p6YuQ0QoSnscKOzBltxIKbmDKfC
7fFXw01+Hdmzo113MbRjVDu6HkzFSJ1818HCOj3yWIUzmT1yTIEOhaddssMF+YPbpaf0jX8Ff6Bb
4jmIifLXLcgbB7PVFaO3pB05DLZ8VXqiHei9lTqVCwtqopp/UK6Dq+kwmShn2KwpGIWO5M5VcsMe
8rf5vuZ16FGEvcGDELo3miMq8JZ0FI6aT7z0XN0VVu2NHyx4LyVPMXN8SHyK9r3DA6kieYnVWpwF
gUFf9CUzcwLBizoTQPH4rJwUr8FomoG8ppHac3oqdjG4JhMnNtkHlAt3/H54YLzcnEweDwuCmNcY
X08m64o3+V7wOldL9Ikz1KN4w52wExEuxBD7qXFOWPzbW7fP7rhT/AvnB7+ZQHNocnA7kHeiw9jx
VXpO/OTA77KD7IPm5SbxFZyA5pB40a7YiXuyUWJGPuNbrP/nUV9EAUPZ8aVc1pw/IfODkuhot7SI
bBAX1Qm9wjM05sdH68Q28hNW5lUecvMWa01GazK3ggfOYyt/iU5QQTdYBA2tTWV/WCPV72PwlqPs
YkBgzNJUPXY5s/FwwuwUkQZC7uQ1thQLu8iITABlEGUpdgrisdqEvqLZ7sVwlzspOGJHo9VjQzVz
Z3TLa2nPuYwlm6ED+TkHSHHc/qAwSAzyPv/K73q33adOeoey0giM0nRVuRp2P2i++v0NAwfN3Iug
ldSs1g2eIlv2sr0IvExglnfqE+TIPe4YgkcBe8kHsMVKPVzFbucb6UaxiN3vFD9X3NDrd+Eh2wM8
ZhNbvAJ3UXlS8duBDl5SnfNHRzI4bG9kBozAhoaZzuHfPzo9M16eMv21gFWgcMpJl0xisTuEmPrb
R4K/Hz6zwlQWQDUSY9JzE59kEU/aDcix9U4Cw6oeaxdgX1NCgRc9jxxA3x1+ObZRNpxcdLJazD58
wI4zK+MFOmVebEDvDWnR0HiDDT+IDl6Kz+yLwwxq3M4ajNLq9toJKsj4Lj1CLMFWLfVGVPTMoZgC
3gGJiamYoDEBtX9mFWCjLzwGfL503MyffoVXMtIxqCpiSKjJAo+AI+DVbmmJuP2w1mimwCfwZnME
Da0JvJTVmIMhGtwexSRDAPMk0odo72/syengagAi13O90z9CeARQclogpjILTzI1ExoYyIDit2qX
BdYhMZRb5SkE/Ab8lY9I3uOgCh4DD0QjWJRsLBUyV8GN4nW6oPMO41b4kGhX3YVmZ3zx8n940K8e
k4P08v9wjhbR+4BSJAryKou6u+zPcGWlQRxGb80agqk4FyomjD4fUwVIAzKzGFo5RHgTBXzViKXQ
gFo7p3BAnSXhS8qIfF/rkg1CWP2tMAoD5N5AJAdOj5VUwMmX7Sa323c4hq3d2/TIgn7DHM1nFRCl
3oZr1hk9sUOLwCsSq7FRT6bbhjpJ/AD9qnhCOFek6WzZ4ezGU3cBDFUDktMC5irDEWafu13m0Q8k
row9xhr5cbRrfBXBaCLlgf86qxn3qtNZYKIw6D9hB73Q/UxcySzxPaqvXnoj4oNqq3Q1bAkewyTe
YIyYLP1wQBW8BJsFtYPPiSQIFHrsbkoAqyKwBrOUlXj4K1810NSo1/cdZsdj+8iYDLbWEYsGJy7Y
sF6YOc6GXb4kt/h8rCuPfofAki3kBe0Z68mZuRXjP9lAVLGjGmgM3VPMKbsLLNWq8UjTB16LUaEs
M/1iWUqnCTT4HdnX2DuiM5syVg78K4bsoRxqxKBhASjGLvA6NWxTtObizIJymjdUBx0ZiFWw0U3W
6k20dOmTweDN0J/RNet0HDAntEHP52aAMQ447ywOArgucBpx6LwCLohu5dLS8HccvWboBeYAklpc
uPUMGPXAo9OhoRLoAPaTC0uAtweacgcLhN9goO3QmKVLF6/w5kfVH3YTloPgqVW8e8QTTuBUh8gj
O6AWsOCyw1zRN62YE/TaNGxY1QrtxslQPjrneHoAW7HhCuMjxUNpeNwIVgGswZ9rQSsGqZ1hVegi
g7YAQV2A3YN6JiKaisfjVPRxXH7fOrIruy28cmwGluYye9igPXMaXOJCJs+mY4mI8ugZCSl/9ufG
5OAqBjxoYlROI4N1M4O5hOOxFJw8uiUK1DA6F7p3TgDrwv5/6s5rOW6k2fOvsi+ACXhzsxcwjbb0
VjcIyhDeezz9/iDNN6J6OGLM2diNc0IzERLJJoBCVVZW5t8wxSKCR+A1fscQk3c4FRtWi+ry8hTt
Sk+f3cgnXG2BPTRsdQmqOTWxq6MhyswT2ZXrz9ZO2zUbmTUr+5E/bmkff5+p8AV8eY817LbZbANn
PFi7dhv563Lo+BFw06g3L2wHiPu5EakuIdoRttGu+6IShkGFEKsyHyY3U2YdsZGhjd2CEVWYBo0L
roIQqDsznq+sRU+8Nu/Ha/WCmMa7zl3plLvreFcsG9q1W9Jfl9+G7i1YEaIeCnV2vQFeYhd+to6H
E/MzuF6zIAn1/sh7GS8kPr0GfoXPVLuelRAQi8DXOgMbBeuCNFr0zZP2RWf5itezb7LFYHTrVi+C
XxLWSj7TeyUOP2TUpAETgWckBptM6YbxVpgpxgZXQBIJ8ld02Jtt4GKfscFpzgm5trQzkWIo3RVO
mTHI6EvtBxeG/ffYJn6f4dNGImKtO8+6WmdHWsOQyKtmpYJ3DeyKR8/t5thqTBKBqKk7wGrswKXS
Tju0ixhG0p111+NWhmNEbjHYk42J+U30tbxYh7rea9xoxjCscCbTrTyLlNz0k7uAFJtSFl43NRrD
68G/9pfDop+Ky/x6/jZt10ShI7MBCrhttiuPxGR1SfyYBfnIHg6cSry1XJCewn1WEKSlLf/cF5t8
n6JPX/rZfBT43OV0qAG5tt9WKeN5Y/k6jTeSINHO7yHGAETlXjaCDdzYFjdMMNBWo187EJBOnIps
YCZkSaVfbTBSJ4MiuSXPSThSoDfjIAzKsEiuwPmkRvObPxskv7/i9MKZwXIqb81bKo8XtJlP/cV0
1B00Bt3OWzzL70jUpm2FuRe/XvYUTiXBTgkcTFO2CtZK9EcxRxB31UG7CO600O74i3hr3Nf6/dx4
+pFEzIs2+WTnvslRQvN1hfY0t8iwmK7l6XeAKdRddwh25T3jy0RB7u+y5xRSHOSrEbxNZcf36g4P
qYPySf1q3qlXsc/w8LPJbcjt6M/xN+uiOehXuR962Qa/+xUwRFXfCa8FT/Cabe6zRZJmrnmotODg
HPqCh37TJidTDPlywHkpp9WI4bkb2F86Gve6rfl8wcbRxb4iN30pXlr8VmYvPcbHsORc028Uf9xU
Hmnets1e1HpbNDaF30+aZqMO1T7JtwGe7swT/lLe8cMgAdbXK6yHPtIwdHiZySZjWO7Wc5j1/b1Z
/MJ2k7yo00H4RHrKBBTaY7BdfS7DOyW05V3c7BY/2pTYHSTPEvPhy8RLDL6MdJAn7yX6HhTAeNmr
PDX3aDiGp9q6rTO7Wrdi7nb8i9ojaehA2q1+zxrp8nKJaHFyM7U5c3G8FF3LlzeS5PNVmKF294ol
u9fhdV+ubdnwTv6S7+Jd40UXi7aZXudN4wVcbsU8BJhScfyquQIG8LbMsgWhuN6FjXqGuRWu5Y2+
qTfrbYDQchPU5r5mN9nFHPrqpmRzW9M6kiDCGnR5p9pyED0ZHrOdsA74xMtdnfXQc+bDPonEs/DZ
c3hxzF3npXMUNlpunlrd4lRcHXoVt5WQha7J9jq5l/3i3L8m/prPrsO1HkE6myM0F5nZoitHfBSI
Ubo97GkL2g1b9npTBBT0xiueabYTAhLZOQcBma9J7Dv8ZvZFg/g/o2e15tG9LYBSYFPjMFoQ7FwE
FNhGzfU5GHSOoX7hddxs7y7cSAV0snLXdNAiiUaS1jM39V1J8Ld2mT/5Dbe/IPi7/iTbrzNdajyA
urX2zKO7esd4sSmNXvuwbMD9EZRN9t7EG/xVIni22Uj9tf7S+bA1CefrKHMEICiTFhwH2u2vLRmj
sAGx6CUeclxk/KLNB7hhEqlNtBP38UWyW3NsfC7ijWxzAlHdiYeRyRHASZFbrrtaBuzlI1AIlJd/
SL/PyrEYX8T5XFbSiSSVTDNfcLxVffZ17yt5ikcPbmYPwTaHAwAvAIt0NtmBWhCVI2JaSgRUHYut
TrPXNBe+/Ta7WvOtaYeLIhUO8JTsChK1JDJTG1b0fXAKTs3Rumx2sjfsRl+iwmGRsaKs7wK93Yx7
jZpR+5DdzV647XYIi7AZ6kRskehPoWab7+kPbYZDsy34X3cJQl586g76bo2I/ca8HdZjG3c4PE6P
k31lsAnlfntPH/iyPSW37bd1G5Du1v0tp3iTetpWwrqAEHNtHCYbYgyUdPaDNVShDskfcY3z7HZo
LhAdtO0S2QvfHlhGa1TL4TwihLIeKtd9xXSbg0A0lFxzr79KJL6rjUrVEbQTNG8UrshGs123lIWD
JT7GDNZq7AImYwPojXNGuyatm3VTmlhvI6YWCIry05MbXE+bNbsBx7lmzbYMcnjNDdbynexVm5ZA
tg4Eeynq3PqmdJfvjwPjg6SwJkzxRlq2EZXdudwt+0K5bnWWu11SyhqI6B1i22yZBhWEpPB7CkT0
VG95dMIAhBxveBCuVysRxZs8ZR9z1NfYtYctG7M/Ey8Vj8XBOQsYIrmS6U/kP81mzSMtd9VVXHNs
Tgs8g8LJHs8966o6iY/JNRbmsUiql5xWENIaRGiohI6Tk4RVDgaLMVOwcdc5OfL3hqPWYT6Em3uU
yJ1+19gRudtsZ9eTDvSmWQPIdj3acrhmzcK54ghIgPHGyzVF7Ml/1hRP8WqoWJFd7TNP5IbWxHBi
4PodWyuxZCUIrCldRVpGJYekrsLujUOJwXpMvkcu4tgx+JJdhFejOxGT1pJDTpgpyMY+pHVp/7Ra
z7qjeVppKQaCxin4Jl2qewvjefJk8r178Wa51VNbBlGOrjBJqkloXFNLaVNcCXiMSrfds7aLb7Wr
8kBV7Xr5kh35+mt6YWxAgJF2mviQVpvoEhaUt2YPwVW4L26HQ3WQfGW/vJbUN+H4Ogv22wavOd7p
JIbdkQM0aQxH4x2uUj6HuE2znS8zcg39CvPQ+2VPfc9td2yaXrovmSLxMT+2HDFPz2yOhH5XvEgJ
eIvnIaKxk6/k526fH9mFSGhl9rJg01PkrClN6Nt2ZwFKdUcAHHa9qzfqAW7vZYZ9ACcazqsFlTfl
Ur5oD8aOo7e3HvAT39p+L1j8q/7LXZnz36+dll87Nv/7BI2rbMvX7vynfunW/HdpzyB8pIHM++f2
zE35JfrWtP/rGL8UtHma7tcWzZ+f/7NFo0h/IGZAVwX4iombFDvLny2a9Tuw/rFIXv1fAcL+1aJR
jD/wKEA7kzYgraLvfZ0/WzTrt+BlrO1P1DVgVOr/pkVzpkmKXAvompVegqIK9E/RXG1K3jRxZchN
kLWy8jrMXxP1fqLn2aQtWGFiHuJZZRM6ZcTWnBFSKHIU2Hq/Gbn3Sl6/ruG/38HZWo6CLlWshjuo
Aetny4QSOQdBM3HHE3rSDbZ/9XXcf8r1DoVpybaEr/9/p/Av/cbHOI2rb1/jl/8BE11aOd//PMlv
+yYu6Ea+ndvfP/JjXgua8geQSqhCq7I7aIN1yfyY2IJm/gGZFLAjLUkJQY/1W382H/U/mLc0iBFo
U5n4zOG/mo+sBjwFAGri+0CHVJP+zcT+wen92XuE0kwnkwW3dj9hFynG2bwKZbnRE9iD9qTXSQn4
sEJHo9X11tYEC6ylWYScDBMluE6XqrmeS6Py1UIRYREKdeeYUlZdlsLYk2MPZljZkWhMaAMW4NzS
Wj9kWSTv1KTuLzWtTZxJyVAhn9RpVyt5uE2zxfisJlL4UC/J8KwGuAcvuYUkbidDwQuC4FW0Unyq
sjk9SJOUb1qzjjZ1rw5wX8rYOuVSXTl1XC0noR5x0UL6/ToZohwAqaVpm8BAsN8ZzGo5GH1f7Y1Y
Tz7J9M/pcwxl3cLcMVu/Dq3xMol0VIYRHBAcyeqnm6hRZS+Mc4ztzQjmwtQXA5pSausqmOI4VoYw
hwK9kupcPRiPEYQVzyzU8TBPkVS5Yh5OWwRgydi0mYOmBQ1TXnWyGa6pNu+iqVVxpwsQ/kM9C63Y
cmr8ohdGRAbjhiJCJEX3ibx0tdvpxjA4i5ATbTKzUT+bwzBR8CyXiDq2rqOIHLZGL9iDOGe10xXF
kl6rQYzVWBcideWpYRfk9igrtafVi5g7vWiUt4rUTn7V5sMXKUsoXMk6dbzYKLwxgcWpYMnjFIs0
bhO8C6EidSJubeIMl64InZaWupvNFcGmS5P9KCrhdZ9Esd/0YvhY4rWx40okUaGyPGS9pn6Oh16g
7t5Xujen7XgQK1U7RTkUxygpRMY4VB4VNS921lhztkNUHh6O2gDsQ4lni/QdlPdoTPZ1IY1uoYT5
NhtrBO/kwaJMbkHg0IpRvBEXMybNCedVzVWYKEWU5iLsOyMVoCEIouYny8zl6sS8WJI090sZh0Rz
wkO2lipw9Fm5HKJMKfZtnhafmjqoX8dJV51ImOb9pEjLtZWE6TUG8ziwy/TuxUEdnWVIY6fI9RDq
66jGV11ddtfgj3KHtU+eYTQQpIo6oo6TTwVuWd3CCCTprlBq5VqRuvQhMJeqtJEtzHyhE5VPGRHf
K3uFKkAnxvs+Ty3MR7vxGCm5fgv7otqnck1FqrcEZDENab6y+iI+qlgNH1Vzmb6mACOdScAONu+W
6bJNpWIHLm/ZFZm5YpinHLmXCcvhyUpohfdJ9pQpi+7OYzi6uqXQ84L6Hh7acaZOlKftUbPGCmcR
yzg0gtxqdmPl+R7LqhB3+Lp5jAwxC2xxLubD0uvqY60X9Ve5mLIbobDaXZNNy22LSM/nJE3LjZWY
slsrejs4KQLbrlYOgid3Bl0S0KxHHUrndqnMVLK12tSA3QbzQ6/kSn4McnF+iCVxvg2EKbmMasmI
7NBKe9WGAS19krQhv2piU/zajSHZbxSPk1cJfclJvc3CJ6Eog9LNtZRVseJCXEEatMIda2LLkAfd
pTY1yaEqLAhvcBI10OB6Fup2Lww6NZRBTQ+zumh+LArhRZaEYeIDQdGod/YW/dB6SsAFtK34HIYi
Tuxyn14SmPKEs8libBIrEjl3KBWxTlEBoRlpbSBXlYZAJ9IcIFre4nmsirpxbKU0fu76LvTHUhux
ShRDQAFNCY/ICITmYR4K9U5QpRrIRxD06RYSuBHuZ1h2YCeUQr9u0HAXbsOsqoTNoGfWdW1U1rUs
Nuaz2Pax5IbTjK2aoIR41IRwgsHDyeV9H1v5pz5JYsGpurQBpqsYMefGQVKrL1OnJqyURQxZA/rU
N7e5bNEKHJprUQdFHuZ1/oyVRU/106qrWzUodKoTMIt0B/vB6K4aY+GlnPTQF9M2cBYzYx7PIa/b
+lRPlerhNPqi9sLNGKS1PbRR8DgUkhLy+hTMawAN7riT5lspjukhjqL+EE3BS5GbHhI/3ORyNeup
3yVSAskMNnckKBdhop8iQTgsUMR2cxJmKfjaWKhsHdS5k1j5jdAJwQaw74tc69QA1bndxonwkISU
+Pqsdq0lgd/ZABUsmEGboC3Ga6FIm+006cZNLi/yAezYTW9kitdIhXqUULG3tSrVNwnaeOi6F4lE
Ab2WhYteFWaf6RNdVKVJwMvVMupw4mlqP1gsUkhpmccrPQo+6VkTOLo6Usu2JAo9VVtthRncYlOX
X1LYFHaVQ6/Sw2b0GyuEDaEyD6ZGFhHFwOtojpdxE5RVbyNJyOoNh+hoSUa2DVMTWgPCabsupZG3
NNtsopMw5Q8Lil7SUha+EKdHnYmB+4O9ZClKVIt0j1PoSS7HU8hOcCPNDXudbtLkStLumChgkfoV
jjtMu8iKtkKYH4wZxHYfbcHQn2ahuIrritlg9vomNrtDmJYXRqNHByluOM+xTbsyD+8JcWw5VokU
YyP4EzDsw2gGV5HcvObReFWqyc5UV3qgBJE1E4dtmFdHLWx8lYjxKe9mwU0lVHuhwuFZHzLUdiwW
jfyglpmhMntlsHY4hsCBkzopfxziTiy8JahxQs/kOgzddsgMKouTKPpxFmUwN/vFVGytWBRUNHux
YcPFDZoibIxY1jau4/DYpPVc2TnaS3RlpgHYiSEn1WezqYa7Yugx2hgRYRqP0zKy9FDhaC9qTYgp
VeqF+RTnquZVRWK6fcvODzE4K2r8sFI0lhNl1PxRNWOv001uXU+G5GqU2hHaR80StJtEgnoIotby
zCWhrYjDMFFR781TocyqPUbWdDNYQlbb6YjBgIXixp3aLQVmHllCFbe3ysfVP96BwSDS+8h1Lqir
zSaMO/gkVcAZuyujo5I205XUhOGjXhnBA/BWzIUTbJRhCJjjXpFjbV92Shm5QtW1V1Om0PmrevjD
pUwJHnejb1VWWJPHdpw8L0st3KZinqdu3eAlftIaIpRTxjJ3o8kRHpqmmCCIrkZx6M1Wnt2kVr76
6GTWVH6WlDkIPanW2qORxvprgIq0CH/UIrtQYsG8a0YhKd2WXLZjbQctzBFNTCncdEscboNKT627
KB3LnCVr1JKdz0byaYnCJbkpunKsHT0sptKRG3G+DPt0EdxBUKOR5ESsj0Gnjl9SgvbjVNcT3YQx
k+jYKm16OZsxdugyc9odCWuFoyu5+DhGeQqmY0nLx3YyygsMm0sMYaFFPSrDwmMufdJdymGQb80u
oNim9/xaAdQDpY1EFpE60oRPC3aXxyEYohd9xNXPiduwS+0hKKxTXS4FjHIe904d1dCXjZ62Rafr
F6qCPIIS9dGLLEWT2zd9d2mIhlE4YSRIzJxgsK4mIU8vmwHZhKXNRwCHihDtlC6j46vqlW80FN/i
sDK2sSTz8TgrH3GREWmjhppawW1ueLyybcrHZeaTaqNzN5NeppftnFEzZGMrcZyNhsqLmtx6YLNt
MSZUODh0Ea9P7iT5cinn8IucGeUuVyR6/LGZxa0rpOtkqMJgeSyMvC1cYSwruLSJIlMYzpQMgEO3
RDSAlHF5HCA4v4S5gZ+SpMONXlphPnaVosMpGgunFOWG7sIof2Ptl6vgVvi1Fc3pUlK0LjiqnF1s
IZ+rG6GvhX2KgfCqzV1cVWTY27JZOm8SZMPX03mEahCsSdqssn2jxu6pSk3/Wg0EjHMW43axltT6
UQ34V/WkfywW/XLS/p+G+pU49yJzTY3nn4/ch5eeE1D6y4n7r4/9OHYb5h8GihkafqKo/VFNAlr7
49TNd7BIR6pGxNATTUv956FbkSknoa6NLp6M65Ml/zx0f69OAalH/RJJXSyczX9z6ua4/m7/BNOJ
X+tIgZEYY9nOgR9m46nVifEizD0nGrLP6ZD5oQymSF2Blr0Tx8YO75nvNolSJuwiM0LxYOiifSij
y2BkMtAFM00TW5MKf0GtVh5z+TCtYvz8xVPa4klX+tsmMo+G1PhpLdxNcpOfJDOJHCO9HIVi9qKR
trk6O4p5I2vR10kPClszer7W3qdJ8aXOlV1oSYk7RUl5ZOAudKk9dkkDw8Rs2JzyBCRHVG9CxTgk
PZIJCy5aLrT3xBWpUknWbDpRlnlWVyd2G7bfhKa6sTJEMjq6o1VaO2UVH8axexzwZw5mfVtHXw0L
0Z1CBMcisoCQmeiSpyB67dvcX9gnx0iTVzHpx1i6rFc7Q7UfXrSgo9NY3nNs/6olIwqWinwtiYs3
YxZolW1yl+amfGq0VNxP2nw5h43gtWFGG6UAj2rO3ScpHgDxdSWaAPKIDZZ2sRjKuAfAX6GFhUvP
lCcDyp9N82lA92GQpxnDMTQcPSMuWzJJTYePEOoqmEhT9pKggRRn1CqtraU1rxbYgxc9+kU2Y3iX
p2O7VxN1E9djfeiXsvw2B3F1nwtyfK+XS7KVSvGYjRmM4LEvf9BS/h9EkPfr1v8NK9I47/wualy9
ZC9l+0vQWD/wn/Kz+sfK+oDxIaGt+z0q/Cw/U3umgEc4WevIBIU/i3TmH7imIW9MaRgNVWQ1/6rR
yX9AZyK8oISFlB860tq/ChdrDe5njW61LzIIOcweGrFUx9eC5NvqMzSSoJCwajsEffgoV+j8tkvg
GsoLrVjU8nUHheV7ueqR2VT0h7IMPhDoPyt/rzfAE1o/7CKog6/R9O0N1JY0FtqUqAdjQVChbvyq
kkdIsiMTX9ljEOJ1crqprfDWKrFOFul2BioH5jfv670a+N/HAUVRwu/KixNRaTuLnq1eiiEFNPWA
MKsnZsDs5OieELipF9yhC8sRySbUGBFmEAyBIP3o4rBfvk/UWJ/y7WugPIoGHHS/1VB55YX8OgpI
ClCFz/v6kFU0iZr8hcqP17TC3QePeeZ5TkUBj8pViIzar6lJ57QQnNw5wlh5cRjTRwm5JQRbiPxR
DWxevVrS4DQG9c4QIxqw/b8eY8oZMlaRcGJwQcGI9GyM5wFDzlijPCUnM7m32rkFqprVoXzSJcHJ
mvGCVIvaIzCTpXF+/+R/G2A2ZJFGzjrArBzt7NpVqFWZqifNESNfd5BpZy8wCsT5g3n00WVYt29n
c9yLWYSHanPsrM/xlJP9yfZkfGBd+NFFSDPeXsTq5HaczLQ5jtqhMTJ7YStfpg/Mas7JhXCFGTG0
XPGLlKEoff/+m75Up0zl1OHlclxRFrgU2um1iWDdAhjG3M7gLH//ghC9PV8D6wXhmTNJUPv7mzg1
e7IkpqgUHTnt3i9YuOVGg6na6CemsDETgAK55igR7hY0CLLheiqeBqF1RMQO+ho2cJV7mQiiXYku
yiXjWKV4VY8SzpTRb9hpOUCCcaYGrlaSrxWmreVgTHId0FW3NCg8TAdUfi41xJjgMm9UGS5HDYQP
746+pnkhbC023yS2NnWq7ZfR2AjwveNq/NQiYZTKFd56N+Ws7zMJfao5PMrIhtambJuLuF/Sr2sH
Y5BOnOMQfgB4pHDbVbeVMXSLxVdNng9WVB/nvnMj8aURJT9rEZ0Kl9cgqa4DqXqZGukkashSNMHT
ksPPGBOnVwybaMVq3SnRtZK9TGFvc8T0KUu4q1jTvDLttYdWeK5V1CL4SNwrth6Zm6xPPCEHcRuU
x6n42s3gEfppZyj0GOUIt4pklyjKgcBkd23i50tNPTrZLsnyGCENZEn3jVHtUXaghKmMYIin9KEQ
zUOmoMoT19M2bdFMr8X0UswoAhrV49zXpFbUPafmaU7Sy6zMqEt1sx2l/WVrfZ4H4840AfrF921H
EUp+jqcvZWw6pfS6tEzDHlw7ljR1/ySG1n4ARSl1aCOIraP398HQeTpVtFL4lKZAdsX7cjR3hT57
lZjtfj9Z1V9bpkRq5iomR/TJVtF+VsmvS5D6MWY6tYLSd0tBLdeRwUhx4w77BxVaCgXLPr8o5eiJ
7Oq5lhcq6f1OFbah9m1EFUuQ0i9t96QhKqJSKIeuuTFikMMwXGqEwmedZlkgOxqoiqgY/RS4K6bn
sG0npCdU+gD9bRGGHlktL5lKdzvf5Aq19yB34BpehHJy0OcpdY2lv5Xbj/yJzomzPx4eQuMqpgKF
Vj/LGaaGxTCSuB6BhfsxztVBuIlXLCZwjAA0XwTxA0T+h4zddwKExbYFdxZ4wN8tW6uklgZzHFCq
6bbRAOqp/kjB+r2g98slzkSXRjEos1jiEqtSzmrNCufocYXhlrvSTa71m9/Po3U7+GXbl0SLgtf3
LYmId65JnGfaGOpByuWKTwn6O829qj8JS+oOTYfkdOv//nLrrPzd5dYBfhPS9bTjPIarwHHmKuVu
iBtvaFo76mo7ST4gcUt/SzXOnu0spTFGLMAGCvVH+mFebwV3onxhiLEzJQCZs+cCjJCwiM4M1PT3
Tym9sz8yquh06Qha4u5yNj/hX495oNf9sZxpFRuDb2mg/JEb6XQ4jq1sd2V9kXLKUo0dxqFIjUn3
cfMsKqnb9O3XD+7mvVn79m7kXwd9FM14yOSmPw6wW+L2m3ZMNmS6gFmll7h9nk6QmD4YAfX9sf85
Amv4evOiK5RQMznp+uNkAAtr1/0yYev8FE9XsgAiMBS25RjxRkZXnXCeR5YmUpgW8ohOHiC7bnHh
32+6Yt/F34YBuaK5dmf4VjMWnSm4f1iueaFc5jmnW+RqSstAFxGv4jTd6gW4biSLpLG3ByJY0orO
NMArmTjAzoe6Fz9/MMLvTmsOV/g1AV4gwfv1aeeWZDnvi34l73zBLhBVEB+9oADwYANhA3ndjbAT
2fAT9yO5DmnNtf62pN5c+yzho4ekhUvPLC9fi9CrEYkHAhk5cAK6LYd6z7pWGyjWjv4FMP3GArT6
+4d/d66/uf7fcsGmGul49kcJpSeTLkc7P4pd9EH2fCa7skZ8NB/+M8KKuM63N/NJR0ynS0ZGmA66
rZafU+nQxy+IPH5wnfeX7psLnS3dRhA0vZIYTs0eoW1krsQen4NCpZ5UAGpHKshPEg8S+++H8d3A
j5c9GvWrO8rfHN9TOV8sZm1/NE/zg/U5cWmvQ9gYXgroUgChvd9fT353hb653llUqFprtJZB6IgK
CSyawFY0r7lNXKjnK1N2ceo75MKRFgVa6qSXgQOj8ve3oL2TwyCf/PORz4JENLec/M2IzQeUQS6I
nkTiVinfCkH25OKgJ1/T8KkI4HLGFd03NCpVsMHFdcP+1MVeDoJHkoNtGQBeqUX1qRvAWE+IcE6a
beJ2a0kvawq8NBYS5AD3S+QxezTABtT0M8g79WM6xV5LI6uyFCdq4OqjyaSP0UaLoS20qZ1q4v04
XVThYyJetPkpFC6Tah82mHKARavJeyuS2Tn/6Ojzbsh+MzLr999M9zRUa0mamAyN2xxR0GMehtfq
bloZYBfV9crz+v27+OiCZ3ulWNT1mKtxf8zF0tYQdS2z699f4d048eaRzhKbSDaAOOU8UtSGiOQe
R7VDVPMDc8x3w8Sbi5wFYpJlpOIiHqMtdJYtOgbZY5wlXqp98IY+epqzqGuNQdzmCheakSPqLHq7
PfSF/8I5+5cFchZbhaUSBoXz/DES861ENXsaX+Rg/ODg+24O+HPQvudRbyabWQ1WRcueSFA840Xo
iLJg69mwReXFlqtnxPE+kHRDvPy9TUumHiIDOSWHP3uwxJiNSah13IPD+hiDH2pi6MsyoqsBbnut
7A6TP0/EISEgbwI1QGdS+obUKzJRdAw/T/TM6uKhDi/n6CoInxrs5EZ08PSH2bzthdcpMr8G052u
PeTahR5AwYqPVfu8pI8iDDKggFE7X4P/sWMSNDV+6LXXOZSczhIvZtxxGwsl/hsjh4AhL6ewgs9D
harV0DpG4VmJOtLxXqO3R5G9uzPY1kO08+T6HsfpvOm3RvE614GTLdKmLEawAhWI2hKhuMBvx8co
vuxH1dbGI4XxKyVEqak6IZzposZmT6PC//tsVlB9viohDQ+j4eTSikJCiNyAr9xPd2aKSHCEzGZz
OwyQps3FlnEwltOHGOXiLPtsBReTdqUk8c5cgLinJ3nOsb+S/FmHCqHBBNa2A9YTendI4ptoTre8
LVsyvwSleKrm3Vhc5cbwKKRwrjpKr+Lk49m7q8HiBDHJI0rcNTzusSeNC91Z2Zc4+vYQ6gQN4k6c
O0EOHkmEvTdeG9GhR51yaHOnVYpN233LpYtMm3kS5Ciz1NWEa8WYDpq5bIIZ1unYvqY5xIy0OOUm
PM40cbMwdXrjWEooSkQVSKrGjzoIUtQumvS1FuSDgqZvHjwitgx88TprYWMXptNMgROjfrkAQDHV
dFcXsZOPmit3cIppQTRZ7+RZS4dn3EogfNrXPjBsU/8ovr4fL/6a8OeSrINQqMG4aN1RZ8cZpa+a
+aQGz7+PsO/H8NX/iOqxJClnwW8JR6WbVJN1LE52pheUjG5+fwXl/fj68xJnYa/S9LKT1nVrolLa
NaSZ5aekvlbFp1Z4ktgcA8HGoaDNNK8MZp+ikL6gsgPjLwaKBwbJB9LqR8aTlFS2JsLoopVWlF/0
gRlD3q8Od1EEwUq0NnLIQpCfouImF0ZvVJX7ZQKWWbIYSvHx98/1ftaHH91/hu4sHqmRviRUdLpj
6ym9o1dX7UW6N7+OcB4ncVu38M4g030ssfzBK/t+jHoTeitQPygkGh3Zpoy2UeSgZApXdrs43QOi
uOs15w/e4UeXPEtwJ7WtYlUi2ovsXLLyWPWz+/vRfH+u/zWY6hr83zzUOKpqG0lBd+xG5AOmZ8po
gDDs31/kH/Lln1c5Sx7LOJ5rCXjbMThVO5QRvuUnC44WxPyL6Rus+o+ut971385ZP6fIytR4+1Sq
mmJiDqaLwsz3ajQKTKiLQjaFggnr//dP99EQrt9/O4RSmkSFyMNZGWCleKvTmuo/zDLfz79/DuFZ
SlYtURHqGo8ENGcThps8g3qoXyl+qnnqRhm9NRQ6/3dPdhakhLSXx6pbX1v7UCO6OjVXOp4Cv7/I
33p634+Lb17WWZwy9LKq05artIiHQQjM96Gn7kRIJTt4pqf2g9f1/iH8zfXO4occT4KlV0x57TK8
IUrdxoXbL46B0JXDkThWkZ1CcVeBkK2FmxpG877+QH7pg9CsnZ2Qe6mNy3BaQ1gA7k5+kgb5Jl2w
4S5e/iuDqyDeqeoUoLXzVqGsNJ01D9QM0Ux4qDbTVtz9UC2KvsvlfHC1d+PVm6udTVJVSeZy6Lia
doumUAzD2YnpA5nR/yHtPJbjVrK1+0SIgDdToCyr6I1IThAUKcF7j6f/F9T3NquhOoU/+k7O4CiC
uzKRuTNzm/XZ8uswIZF9C6qI9rRg9ux2PzE7W6dx0VAWK8VTHABCN3wJ37cNWj7lTQqFS1k4us9F
tC3txNxswXre2FF/gjlIdi8BfYjj7k9/7W/T7ui4nshZlwd4drmcGJytWC4KQ90ZGAwNYSOY6k6X
v+hSqYslgdnzYdhvS/PnRapLgdyVfMApjUfB/bW+V6DXJo+Lu/BsSOPE0uxoi928LWglmL4ZbdlH
REcB0JU3XBUXXn/n/cuJpWn1nPjnVHS1OoiIErUwj0TPoTg/IdhnbOVV1kHaWTx9pp/+1+lzYnB2
2olZE6UcAsSyoY5Q/LzSDsZDtB+Oye2iCvPZw+fE1uykUypaiBS0tFmL3q5yondeKGCsQQF2iDSW
cMo2KSy5y+txcUpnR16NvlAcTstE9p0cqMOn9544OfWh5PIgGqIkAgZrweY0kkuzOvMtmpIFk6pG
c0yP5ROKOt4O6cMD3roFIm9HXzRigSm7u2x12lmXjM48S4CuuA9jf1o7kwRmBEHDR/hg8TMuDW7m
Uip4nY3X/c9uCO/kddM71oMOAwJsxRqZEnhmCx+RWPfC4GZuxSjGDJk53EoHrS/xuqMMXF0xf/rx
Tyn48PLMyYnIx9QfK9K10KbI35AHSsTkKAvVriM9TE8Bz2kK72tZ3YwlbTrRl0ruJrwK/PymRfip
pV6/0okzl3alPpa0p4aFv0uaYOWrh0x6G4cvkkzrMHpIUwOmyuvQZD+7ND12CBX1HRpBwcG0eObT
QjPuhizdB1GzVaJun+kjkUFz4wZ0rRsqL3uaTUHlVzrUMvOgDjx6pDvLDVZUKduiChamEx8VFLNR
UniXk/Y6latbzxDePMvd1HKMHA8t9T4wd/9W1JUfaRU/Sl3tGF15lRcwIwl5yLqHLAEpC7E6JElw
yFxr33ogVcgux9mXqT3JKUw/ShFz8iBh/eRXr/TWbNBnQEYJPYePoNjnCZwtLd+2irxNovFQ9dFz
1l9LgN57erKU8dCLDWnadwqc7aKKyXgPdBUSswpfZeElb1DgaL6q8K0oH2KBwhQzvCL+4SQJT/q4
2GgN1yge/maarWstPWb6sNLJ3FmRuJPQKDYHaVd0XmDXfblWO2+PEtTX9Fm1CLZig8BAq35axkOm
v5rycxNBiSIw4tbBinzz3VBSqMiL0Eylq2CKIhgF2AWJ/o4kg2qUpKtBCmx/kuiyLNurpVuaHo9e
T6e8N/7qqTKPQn0T6+NKU35aiFtkqniXl+HKoGuv15/7BIkAjbaLsVh5SrOhb8cpFUo0hWe1lzbB
QCdLYl1zbXyvC/d3NMB5GT2atqTrSDcPdLqs/KT7kRe60/Yks7RcTFBWyFe6Uh2lFnRanq1pfdnU
1JFSHLZqCVl4HricjoC1WN1GrnbtZfpO9gtb9vt13yLhpXYrv4A9atTbcui3oQDZX38f6WEIUTvy
LHo1WhVojgcqwlA3vRevSJiiI5BcpSGdGEJYbNopU6yUV0393mhEvN30XZb6F9G7TxX6XxLJtTPd
f2hyFjE1qR7iZtSGC7RrNaNGtxc8L01fJxpAibZceQ2M/nzXWr+KgjAcsK2y/xH63SqnNWMIdoKL
OkRij/pTndznvB2D4pCWDxShk5N5L3z/mlYsR0GxrClVYi/SxlLc9cDjXlCH27bRtkOnbKeKr57e
y4T7Y/JTsFhl0c9hBJWbmNTSVoCycjh58EQFClkk44dYPMnip6EbFByUTtETyucQdPn4ZNhochKN
fS9qV3Fw51IYk3nodg1ICVJznFjgJ02N/JewbZphVykfZvZDj2/N9G1Ub9J4R4QspPHSje28/LJG
2BfEMypD3beduTXLbkdzzK5049uhGV8EtDlCH4Y1vNWsuB/73VD5TqZQlRMRcqGwq89/m+hptSU4
NBa+FG/F8F6LKJyPfwga9SHSPZIQERJ7ffdQB3cjcWqyGzfIlK0plNh4bXrbVkB1Gou2rdaWEQqh
5P5OtZ4Fg54eoKUP+ZHS5fEYqtnWDd+G7CasP4ewvanj8YomxetSaF9peAT1i0aE2wxHRSjoFFDN
x7jK90nub8IRop/q8j7hTha9phkteyU9qCPZOx8MXkvbhdDd5la+T630ra36m770DmpcPlvSQyCV
NjoW27H4co3iCu2vn0ajrrLKdKgjZnUI2yJ7phnkPq1+d/zfPkb2wU02GWVMBbivggyAnosAja2D
kEiPVgyEzk9p0eKCSFwVbfqXlmYHbbzvDdERCjAbbGSpzu5yih9DwyQq6jYHOcsdrUree89CjM07
Zkgp+RIyXCxnms+qnKoowrD0x9KxgYRKsU28/Aku+tYiFdQ1Wy0q7XB4ilqybVDVkNu7zfWBXeof
0gKYSALL3iBAlfxIpIeY8iZPx2eBXIXwNxIpR+yLsCYkPFbBGDxGCkne+7g7mLigRtoWzW+Vnh+q
STuZRhXryjPoh1Eequwhg5IERqSN92Hj7qjYVrjneIN3F3VPtbZptJuQNiBVDldKCR+nhosmfrjI
kWWtaNeQwCJaZyjtsQyCb9T/JOK6UX+m3r42PrQ42BSZacupuunywinkz6B6apL7UDhyCtgqtWjt
g0v3yDBcay48xBL0X4U7BAgfFuWmyYW1IbGR42rfiJtB/Yhb16GMxEHCUJR/SuGn4UP9CqN1n10P
yBhZ1Gyy+wC6KR+ZbPH99y4FboZEP8xoOerwXgz9vnHf8vQY6PuwBkILZYxTv4UHq5l2LX1VKs4n
Rp+tICydvzQuPECOvyY8FMOLJ4KG1V6EgGYtunZTY6WkAE7QiS5Kfz3QfW/Qt6T8EUeJ94FZvWtK
yofrNqOovSp1vvJkyan8Yy9A9jKMnZxETiQ+BSkPySrbVHHxrrgqDTTKVm3BP/k6X/VQdvRfgQWP
6tU4gLyZuhVzeM7er6lKtWLaauBOKY2ylfYkTDWl1qfC6jbkI5I/u7zD3UeeLUl3CdQMRLZT5UMp
s5WkUg7Ig7LDrRa7oKyfximn2eQrSc8RFdy3OQJZqLcUKKaI5RNlR8gOpke9gcLT3xjCIRPdq9hC
v+YqHdo1DmpboybNspbjkcg3LHDw6D5I8ohTo/xQ80l4kOx/mq56g7yGSnQVBezkQwm5gnT9iuq8
9YgH0zzvKOQg7tjlYeDuBChvQdWv/OAOSsBKavjJ1bCiKs42Fe/aSs2VTnPvyGWATK8tC+W2bWHZ
5Nd9+ekjrjRMbbdetY4CcVfm2pUgmHuzeuToESx5NaCVqZqxHaBApYTctwcATcQMldzJORH8MHay
AmwR7MBs2PVxDYM2eqiNZ9Vt6NtocLHxlTSAaCr81egnj0YVbWjno0YPBrToQhAb7ltq8DTf2mep
twvz8FkzjINiCnsrCCDPykdJala+Qpcc/bqK+tJm8jru/U/T0I+hblJE8ppV0Xbwx1tK8sh+SMj+
Nsa29Wl/j/XhWiJb05vGYwu8sNN6exjjXS3zEKSZMGDYXivsZdmlprlL1z6QQr1V0Brcdlx15PDN
I8uVdtoGZYGjMpDsoBF7FI2NOGSOaFT3bkWvSfzDwNOY4++AKog4+OFqJFdY86l5NZCztchYj+m7
WSEDFj42o4pHjGwrTW2VyZHjjIjJNkLPVolA43biQljvfDj2+9H4p9zg5EWMUmKk09CKjPlVYFJ/
ouwgO64TUjQEZCF3Pi++bxaeGvLsta8h7wKOA4uT3lz8VoFtnGqakrviFqjd0vjOW+OL60gM6VSR
8/A5GV/BJXcMJVKx4b75ANm/HW8mxmEBxa47LGkRn3+BfxubvfZ9pNDUKMKYTtaObqWVp5HVQnb0
8ktUmp6afz9Fv+1MT8iTQZWuzD1+GpR7zQZ3xOiguKuxuQFl6kRPHsTd/DkAkA2z993YLxg//z79
Nj5/8Me0Ysn0bPIO7iHjwXOn8d5cCcBYHUxvAOhn4KouW12a2dmLv6UZJGpi8vZqTaWUeNXVt1Xf
by4b+Ydo3vfQZk/8IW6GhJQt1W+fzQd8PDv6xY3q6N+oG30XPRKGXgj+no0p0NlAsaFFm584e3ZD
rxEUN6e4ItyPx0nyItgLWxD/SwGTs7vg2848lqf4ptp3EXYQ3IVhzVmyyw8tVWbpejgoSyvk3KgM
eozo1zBNwqOzabSSXlYH06+Oqe79xHeRYb/p1YyKAPi8qESF7Qv6XnX9QXjMrqTyuplkhacXyAC+
W4nW3QjablCo/W4WIoDn1pEhIv+Ougolf/MYuG+1MsgsteQRmv+IvNukN3+1S+Uf0hSime/PUyuz
1YoO0SiGjVYSiesDeIcUICRTNK7OHeEZzAAkwO5QX0P6aAsY4Onn5XUs/ymr++sHSAYcMpmO0n8p
Ppw4CF1u9chr8+rI+Wdb/asUaU5oJraRcO2z1iX3ZKrBp4OpwnPQgr6Sii8aXRy/ehElkh0B5FEu
zJIHJjUG7JEbNDsUkHaClqeI7DoSZdQZFwXT5WvxpeDq5hYwzZpTvHQpfq6Y3q9igH1YiahJktaP
fmgNUD1DRHCjv1JScR8FHwQndkME57avt210kwY8NbzHwt2L0m+PF95Iq2HHb5Qz3q+ldBeN45ZH
9J2RZW9y+NLV8AtlfUXVrl1Hj3XsHUMiuX3LW15KHpR2uHJ15ESKyKd2ZNxQ9L71y3u9NJ8j8aMZ
mk1pcTEYowfV+1HyPvG817zkhBY5eGNll05Fr42wbrxPK34Wu8Huxoz+WKoT6oQGAlDmlb71q/DO
lDVH5j4hIIlZi3Amq191Lu0qyVj5GkTq9qGEQlLn3KqreK2iYInGF82mb/RsX/dUf/j+Fw85x+w+
Ux7arlQ7I8UTunqjxOaVzAVEo+LXvVIC9F4IWnW+TT3itSFk9hD8YntRT2ugyD49NgG35lAuA4Cm
VrlOCQ1QoOtQULyCBsYT5BDXBMyQ93FLFEwDJxLQH9fNlaS8WmhHiv2h1yGHpxPkFzquF9m98ltT
g43O1GR9xPpIDh49baoQ33eU6zIhq0iYukm48RjxWuYtkLDelBbUMJV9jajsU/E1BIBRZx9qCEdR
kF+b6kXxq0MevY7xk6s9dUq0SZCDTAALNGp2Q6e+HXnKVetBs4xfKg/1dzNwrAr5D9YjJBiuoB2x
CijCUrsWKD/UqnahNO3sDck42UvzeGzWqMS52Eu8JQBRGgf6J+zPZhV9ZbfLFdhnz6BTc7MjwYzH
QKfYAmkcR75yr1Bw2LWH6GgCBwXGeT/xjy97i7MRfEMWIR3KsA4NdXagW7LQmRGhmyM6RsDg8433
rtxMMkLZJnzXFg6Hsw74xNjcNZa0jIpDUR1F96bwUKylFExZ6tk7d0U5HdHsAOoUQQm8Oq2OeQKE
FjCaa90vTNrSOGaroo2iuvZEJk3dJkheiI6xQeXqjq3spDfVPpkEkRdO8aVRzVZGHFpjDamzOur5
wTVuW+/XwpjOntvf32aeinYLtfY7g28zCYc3o90f6zvcfLBuntuf4luyr8BNA5p+V6LD8jpcmFFt
9i5A8VHIhpQZFbvnRj4kZr/W3GLhijctr78OxpMhzp4DoVAXAi6Tq8l40wyhk/SUv2l7RdCXdtX5
4RhsJwSsYX7OhsNhA7GukaddhYgClL4tnrmGJk2Wam3FUMOVXxMJ+PI3PL9Gvq3OxmeMWVTDz6mO
vhDuDKW1BQ7kyyak83P4bUP5z9eH65uC2xsQF7RbWOLocHErQE8gX4eTPuaheBwLHgLldukNsDS2
6d9PLjXwFtVMMYfqqLhQywiIld5Sgeu5ezICf//+aNNHPTER0jwGiJGPVq0NO3sYridfzwl60z0u
a2KeHY+CqiMd/gjtqbP9TC2mMWpFXR0H9Ur0wDP4S37w/Nn1bWK+o/MhtlwhqabDZOpKSze8R5k8
BC+QHKi3aYSU0uXVcXZxnFicLXszzNuhURhUiiKC0TphDRXJuLGCpWN5ydBspbdiRE2xhqF6ExF0
RUlDcMRbb5vsoe7D7g42/rV3u3hYnqtVME7GN1v8+qi5qQFHD71v2n1JSlpEE5MyIYyX264sObrs
r5VMeGqahX0nn3XPJ6Zn69/Xs5K8YDstzn6VB8Dmu18hoGrvCgnBFFWccWc5umQf27W/I5C5Q5zr
Ib2mRORQUoWM7szlT33Ww538ntlmsSSYoJHFcaEnUONewvY3tZ8LNhZX8LQMTnYkCMNASxsGDd3K
0TZUWjYrAcQ8whZ2epWSHltYwGeDK6dfeHZ5EBPdaAyvm6ZZe4X6DtI/vw3eBSc9JEfo6E59T8HU
21IdmLzgDrTZjYKUX9imPQtaL49a8KFp0UoR+lUix6sqbjZV/qXX7wPBJNFqj0LxYqQoManCum6R
XqOrpZV4GwCHF+6iEHkfHkYNiMQuErcAYRcmaem3zlxXkhVomavl9Fu/GutFSJZ6jBYM6LOquDYU
83hsmYwgeyQP6mtL7mPJwMxP+Qa66pU0uQ/ubjL9ujIaL38oBbQiHxD4eFs6mqd189fV43u7TMyW
05VcBpIvRJMvVj1U4S0EWrr3vP+Ig/tMju3LW/NsYfTJItZnbkrM6RkAgMg9YD9ukof6Lr8Nb4Nr
/Rh/5Dfllb826BVZmNMFf6BPU36yVaFzGkHqslVN7ZBENGVpD23ycnlgS59t5nPKgBclGQ9sNA9a
dC+b75f//tIYZu7Gq1XYtOiMHzu/t2UPpO2ttTSGJZ82B25ZJHMyX+fjhHvhtXybLk+qLaGGSlz6
Nn9eWnhLczZzLEKELjwRfo4s4SPKnofeW1htSwZm3mAI+1qRp48yuAAVyPQqhbt0+C3snnkjRhMa
shdVDALG9Br4bfMAwQPpCxQeEfRC6HBQ7eZXRr0wMZPb+oUL6JUCNvJGBEVr5wjPXF4o0uQgLmzn
vxjlSe2BBeWYAHN61d386yPSmv1SL96pzr/Qv12HMXMdUhiphQuj85ijhjgVu407/S5wlCsTeZKl
IsmFLTCpXZ9u41qUarjXGCNpSWfOSwovVk5fL0/ftOb+nj11Ir3D1oH/+59GomoUlaDnnaLoCIKF
X7L7RVHUfQcYUnflgwXc+bLBaeNeMjjbBCHfKiytvjo20Q+z/C0Rr6wlIl7Jkus9P33fI5ttBr2s
zSyVMTRkvwXSeVY0gIXZXx7N2eJcxCX+d/7maTvYskXaGswfabsdpG3kzAZ0s+TdkjrwP5wk35Zm
B2Wpa1ZEq3h1jPfVB8lw84rSESSRjLW2TSs7eSregIwsfK1pki58rQl6eLoGNa0LY3H4s7koZUXI
+18VrEsvyn+4630PbrbWCyKtlP3wsQSotD/6jFj9uB9NO0SETtvmhJyvKP73D0g3vssPl7/hea/5
bXv695PjUgkSV7ACnrNwi4m7fw7Gf3eJ+rYwLdUTC6GSUdZVcpg1hgxHOwEKuljgPM3QpS81PzDL
Vk71gBmcZBgRt9qYgu0hJ6duptYr2iDVhWlb2Mh/KJYng9Lkpu/7gWkLe/fQeMgjGKSqq/xQmU+X
P9DZVntSWAB7ILtRBDGbP1iSLXziZBobbVfrCCYIEllgiG6qjfjKDQd3vxYPxY8Crful29T55fFt
fD6xmqQ0kT7x7emhpa8xDBYVi8+7qm8TMyesZNpYU4eFq7oq9+1dbz/BHXtB1YF2F6qL7pFp21ye
0n/YcN8mZ264hnEfZ37MqB6Rz4qZUMTXCEg43hO0qBvoP3vU4ZZeqv9wWH+bnTnlISkk128ZqbrV
NteTQ6FcaPMnWX15gH8809/74d+WrNnDxQsLz6wIuSDeDmsQ1TxyNw4INKSHJznRSUaTdpQrFbHA
bEoE3lR3yzXk5y9L3z9i5rPTFJ6rqvEjjOx2FA619mpRkZ/ke7dVncsDPruGVIoQLRH+Bcne//Qx
ZRfJRgww/+i7pN3kWwVKupQv3MrP7vkTIzNXqZdCVoLhYc+bElzazm7MoxBbW1GKVpeHc36lnJia
7Xk/QeBDmBaoUV/5PWLB6GFYoeJ4wkOCFEYAjd6Ub2ugbWUpLYUfz363E+OzPa9moVpUwPRRB1c+
vdHOv6xD8Sv5pe/z3y6X2uxOeibk4a30Bae69BVnnsBDy0XzDAxL4k1fk8PDavd7YWqnQ/uvrXEy
uvneb12qXGECH5Ec2NQgeMXQcEL3pyU/8zh2wh7oXHxMpcKmSG6vK/HCUj3/7jr5ATMvUOqG1Ag+
owz33oN0DNY9AoEoE2bIgEZ/lNkXRrywbudRjLpRY6vhzX9U70tyDKv0FsXwXyIp2GP9ImzhST37
OeJz/yPt9o9Q0CW7s/3fWsDpgYJzuzafe/RXk4+EYlNRub08vvMhq+8JnYc0xGaQClVlfMOVf6d8
UrgmfXoPqpNvovvkOd9R13xdf1ApvZVhoCC2ckWZm4d66eXfcfYxcfIzZj4oRFUoQkyCm1SqOrEa
v7jdVs+gFiQpwbJxHYQLAz+fpD2xOHNIWdAbZjWtpP61+UBU/r7/Ya6GW65XU6MViW8BocL/2yBn
jklXIqsNp8Pa1F+7PN0E3ZuVvbjhR2L5DsoA9mVzS5tFn/kiWMIVils49uGq+ki/YpRIUUV+Cr5k
RF/hVC443vMe6A8fUZbBFs/2piSGZmPUmLNyyckoWBW6dBWl0sJS+UMF/tsJ/dvO/Hymgn4oSXdP
dzr/rnwyDmgkmb+1z56jeUBsW79DqXgLWfO1sbjfWVeUYajUMCDyuDTk808rBATpep7GbM22qSv5
kizFfNKpG1E7tnuY3LQHpgfYaKT7++cM/dXt5e96fq9825yc9Mn1uYuC0ZQTn1DC1CSHZkfgvpQW
kuvdUXefgu7zsrnzycKTMc72JspXsoliD+fpY7fO7yQkuM302ISQEU0bJvu6pM1ItOnLWURzTZvw
0qeebdKSLmCK7vjUGQVCaXuXU0a0MLolE7NNOSqU+HqTo5W3IwkYLpbNyrjpryRHuErf02f1Jlmo
GPwH1/P9AWf70s2KxjMKFs2UpJfXOAIAmjRX3ACtdZrd/8cynT7RpXmcXQ5QiogjYbpNVmJ9HNJj
Dqq/1EjrabAgdadDa9LLEaiDd2OMWyt5i+laujzRZ+f5TyLdAjn+F4QZfZExFj2if0LwIIdfJpVz
lw2cJQHQFkiq/l8WZpeT2DPTKlXx6BbpenNb72PJZkNO1Q/uqlyLG+sexbDf5VUKfXKlLoTOz8dz
TszP3J8fRp5Yov33Jx0xNVsHhDyQPb5dKt89/6j9tjS/k1RjRP8z10yeQhbBZ1qHiO9lLYo+FIVa
CEHngeN7SBDTaIEUk/Ihaatgs/SKP3+8nPyMme+zxBjg+J+qqo27NTbdOxpCP8YbhMo3KtLRvxYT
twtL6K+7ShXUvVJMb4jARoFsbx0mdcAtctX7fl3cFY9ULY9vl1fVks2Z84OogujjVMslWUjhGDRv
oWF02cR5B3sykdNvOHXoai2G6YiNdmO9pkD/3qJ18utf/ckM7AuZQEoFu59Lp9fZA/vE7sz1CTTx
6QabhlTkviIWIoZgvwpldXl4S1Zm3q6sY7GqM1ILnjxVE/6y4IGmWLpsZWn7zTMyyALlvu/9mcTw
DsLWTrmH4YfotrBAYF9aETM30+ii4fkuq1BpEFsfB1totM3CYM7665MvM/MlbtkrxtBjA61NiWYi
J17Vta3cBPtuZV0Fr+JiffnCqObJmUKKikosSBmMHumlA8yny0NaWAXzXAvtnR2BI1ZBbYxg7h5R
YrALimovWzl/tH5P3DzNEspy3yYhw5hk1d0t+lI/fIi7gdOskjvAZJ29FOdemriZg6DUuqs7LtpH
Sf8Z+cik6kuJsyVHa0w/4cQ/KKMVQYRjNRS/sxvzRX4unCnPbWxjjxBtsFp6pywanDkGbkQImuQY
nLghU88NbFKnvgru5JW8CxaBqEsO0Ji5CDSVtAbJ2ulVXz5ZP7LRLt77n+HP4lO7L2CwZLf1rwAJ
vqWs56Lh2b2olMzOH2vSuF3uUDa/pg4ufRQS6pJt6xrtANdu7w00JA/eSllgUShLO2LmR7Q0dMPQ
wjYIo7U6bOv8pZK3oQwOIEudOvqw0G3LQsHxZd2Wa+3DKzlVEceQoBNU5mNU5C8TBdDvxlXi//bj
Q674rz4sLu1XTY24YlbrMf+MXfoXuCuulSBaRXTB6qm+LqauPeWlleOFt8nSoGaOK3CjxDMFvLA5
7hAeXWX6mg7Ahavk9Ef+us1+b3JzFqClCKMQhOkeMCR0TqWCg9KM3dfhKh9RydNeAnMAEWCtFnzL
tAovmZ3dd7QoRoJzirBVZKs1NEjfysfgSnAMstXBnfQxXsf3PkSMhSld2o1/iJ4n278T6lJNpzml
d/SFsl1ShVO1wdQdQP3Ucv36+W+oQQeFTa8gVPuf7iawJFnLAzwa78tdWdcOPfmbMVoK+fzD5vu2
M9v1GlzyqDbYAOoWxATA5w1tpPTTZDvBqVYgQW/yHtLCGiDFf3mV/LY93/ioFJqpy3Gk8aYVbDUF
80sdFpNKh4lsl9fdYdHm0rzONryll74R+ZOzccZNBDHvKQD6Vtv1uqV9f9U9ijbdK/9deg9Jy//9
nLMtOQZpm4GnJND1ST+Go+0a9J85ESFAruhql0V7ccWePxP/bVKZbVBQHIHZa6ygfiNHu/GTp9hG
WPMoIQkLHNjpnvLF0uJ/2CaozUNHQ0BmrqdQkSVtBY/bbLhvV6Rs1tHav9X3+u1w7J+Xy0jPj/Hb
3OxQLusAwK5LGboYok1bSSs1/7HgcM7fAr9NzDZinLSuhXImC+aqie1Ct6fUU3lQGxup8pvwEN//
l1/u2+RsT8LBCLJAYVTqloo2FP+2huS0Pw0nO3ar5G14hCdRLwUqz2+Mb6OzzagQFG2UjC/njfq2
zFFmVmiFEuX15fmc9tff/vvbzGz/FUNUa0OHGdfV9x3nLAKHG4RR7SzIwbxojs/F47LJpUUy23su
CmwuMjDVMRIsO5Te9e7rsoFzZ5KJsiVNgoi5oj77n75azCrDU5MCpqME3Db7UGKEGWlIBANw2dDZ
SOeppdnKsBqkuKUyJXx0xYUiGe3yLln3OwD95W+EDjbDY0k0crsUZVga4GxteINqtWKN2QBpyNJA
B6d5bUMyXC//x/HNVkcGWqoVIgxNpdndTesdwaXogg1WV0KKct2vOQhhpyevS9VaZx8tp1M7WyVV
lCmlr2F6OuD1P/37UuhQBGfLGxq4IptY2dLb/2xBGlKCNNJoXKX+kvgSjRx6SMfKUUAw+dJRBMgi
keyW5JfIB9XwUoMR67v7kOd6ECxlX6a70nwvnlqfeU9JDeVS76oacEz4FneKY2bNDgqdPUIILxE7
VkFWx6gPDzAdJPfXwsc+51lPzc+2DYXPBZIEDL7xaTnoQ4S08jfEErf52K2q7MoVj4b2WqTX8Xjn
pZ1dVgsTMBm4NP7ZbmqRRtQkN4My6z20GpnSB99YeGCcjYjQOaxPIm6aps/blyrL6vs4DxhkDx3M
qPLHDkEwLXgKI/GoB9Y69I1dpKmbWl86uaYD/u/hfZuW/9MtBUktloYa1xwj3Uuz7XfTzSp+UHdL
vSrn5/Hb0Oz1ndHYbKJWC81exqdn8JW8V29YiPic36AnMzlbrW6Rjm0CiQadet8R3I/AfBIpLpY8
beP12lpQ84Pi/YpQkzPdh7qsbjxY+kG+VFtwftUaImqVlqXyn/+cVbWICjEN8BPqdlgLP+NN5kTb
ltCG4rg/g0d/+1/tkn/bm7ceaUYSD+gL1sdRl46eWu3U8jnW6p3pPkd1u5bGaFe1vJhl0ILGqwBD
oltCZp//vt8/YfbmMoK2UxsxYZ/U+6rpVkZ5Z8Te6vJAl4zMVqtk5DVSbmxGIRCd0X3LaHlGLmrh
BJ2+zt974nsos6UKKCnVUKKsj1KfHmjiXUkByksulXbJY0m+ORyitduPm8tjO5ssMKVvs7O1WwB9
FESTrTglmxDtye+UADqdM2UNnkFbb9IbUFhD4gybYRWvu0Oz09eXf8PS/E7/fvKA7WNzMNKGnyC2
CCaMoeO6gmNlS7t0ugpcmuCZTx3c3lJ8azpGYT/FUufkRE9b8VhYpT0pzBQRmFEp2Yka+DNpr8Sx
nXKXLarfhUv4x1LQwlr6TQtbdq4VqKk0wbsGvyl1PwTxmEhIna5aqFZT0i1bW9JTntAObzS2Zb1W
ZrQw80tTMrvUyB7NfIHA9qF82zGS+trvTTuuX/qU9Ybhy9/5bOXV6VqbOagsQWMXtfD62Ona2io7
eGfdiyLt9ORQmBMO8IfSoKJhfvbC4tef1vGFrz9PihmW2/edhO2BIz3roZIpv3pd2sSt5uSxu8qp
oOliG70spxqyH2hX7hBn3LZdtr88C2d/iMwi0lXK4v+SMm37yNKrQK2PZZHZiFIimLbYFLpkY/Zd
lSC05CCT8Vi78tg+IUC5diFT7KbHdfHVQZtc5CAvmZx9W6UWpCzyGZZf3Orto+i/XZ6284fs97zN
6+HLAFqmkEr1kXr+BI7jSlxXW7Ndq29ohNx1QC2d8D5auqn8WRd/rZsTs/MTprEiL8pJi0MReQyG
az2Cd5JHTqgJju5TfvlsafDV2isDIKb2K2tpCTAcEUiHQftKCmCzGiFjUH0u8mpNC3XdgcOtlUdF
FpxeeWlgGWvGFgkmuzMlu88HW41BmkTmKmnzlR8V0EmexRDvI1YrS49XeVk4Ugz2Vm03qd7sYv52
DgTG1a8ELumVRTVq7629xNr7vkzsStuEar8PwLF2CtBM1bYMCnALyemF4JD46VrGESZN7dQx/4+L
SwFTUB3jFZg7ikfQYE0IKXbHEd1RIyX/30TgR8kpV9z9TenR5NEPV1aTr7L4s9Z/ubLniMMdo3Er
j0omwpDdTTiq+05F9qWKnMTlD1SqMwrpfaa/xMIPlKftNKAWs+qoqIV5adz3ZvhjLDaioqAndJNF
O7O5zRC+bxGtVe67gtifJG5imsQTeIlZVTh9Bb4VEI9InQT4PqtjUuo8e5aNZF3QaWAWAhStyo6V
cVVxUyuJcgvZuhDgYGZIFKHWGrRPYTjYYpZvU+2nQLmbURW2pj1mSN9qxY9cekdIr7al6lFW3vJA
sSHOgXhJrlOvtOUWwFGWbzrRX1dTYXCsOo1135neT1Hdu+BTu17eStJPOQCDGWary1vkbOWTqYim
rCqWamjzwvm+CJo26VirxRA/RcGVX98qaeiECvSuWLdLpdym5mfS0SYWodn+laBALbGX/HHcdH4I
HA8F5JiVlI13rllfG+4vBfZ2C0SWflAYMGO2dCScPQBPfvLMU3kQS8WowFO511V8Fe20gwBr0gGh
2cl28iU9E+5ZjGJNJ/1fe/rE6MxXWY0pdVH+x+iw9p2nYmtt4lVyna+HTfHUbp9TgIcL17vz/uvb
6Dzo2fnSUOYpRgfCu/qLOjWjautmJVJsl9x2X8P/I+26duzGle0XCVCiKL0q7tg5uP0iuIOVc9bX
36U+F9MyW7M5mDH8ZmOXSBaLFdfa8XIjXJGM7dLUOMmNCSLLzir3w7nuzOiQAO7YTMAgSAD2bAGP
dHdZC7lSGXe5UkRtwsxNi85Je7aRHtlJx8yiTrbX3fGRj8C/6T6uNnZRsZX7mOdzrRUjVkmBORlJ
P3wim4Dm4J0fR1OV5QFciUlV2sbGIka5n36j7A5eXrPw6gxAC5I1YWZ7xysdc3eScYxJr+tVFGEn
K0d5U1xAfB6FK+kKOvPZOBRcc7M+m3kXFQxVwAnSZOCn/bnIWRDLIgBIzOcMpnJaRmEALH2oXBBr
8PIPmx7DShZ79dPJIEMOWTJixNAGx7jiArb2qNrCvKsnsLOCT4TLrrE5n6KvxDKXX6siqVNr8H1J
b/0J9x4FHs1KDsUZ9eST4iS2YSP8ELi4Ldve75dg1gAATajttRjrDSZTO2TOUjQP8da47TKlwnkL
tvOxK7+FuYWlFpQ4SrhLtQ0+tYdyMXBWBGia+CrctR4Gt664FazNcGIlk7mJ9SwrgPPG+zMAAdnJ
7vSPAJfjmRZ2Yi0ZHqCrhl5ttecAqcOSc0E31WklnLmfkTY34OTDguUqxDgmMfNS5mzqpqVZiWDu
Y9okSeMT3Ecf+Le13JppPZlzo3JWwj07JlKN6wLTaik0pXH6ApYmcarCAlY1bVAMzK9ADWCFIBxV
uU789gIVMFuqKhUpOw4nJokgtQNI5Gi7p1RyAhUOHugDL78Q22ryJYVZXi9Uot8Wyw0EYq8W7tMc
F6IpLZq+jVwkVd6SGIumkzgNJxVLKsTcpBPQM3TqGAnHmPGkMLYMKaIsJA2kGPITfO04/6DB/eVd
W37im9Mif+0aY7cmMEnOfgNCurjZBUSxhAkNuTI6VgH8DbBt1Y+cywK3L9RfAtk++kgqAzpUEKiW
N339nBmcka/tEsPXitjm+GlKyxTjl4uaT85SeQ4OwAwFVU/uiK+8TPBm/VdfSWMMYgL0Q9LGOKLK
WTDwlq7q9jnwin1gAVwQusExFrztY4xh0M5yK+vL9lXANUQDA1yF/3ZAyxesPJIpFHW9WCQ0OuD0
u2sNsc1lCRy1NpZ/X0lArRRBUYk9m4oPJXkQ8ichoRwZf2PtvvSMMQdzCX7QXoSQSBTMWM+dysht
TVP2M42Pjfo2thPSrdRNAMcU+XcFcqEg6tlpge9mJQ/fedvnWqkJYy/SXgFQogQ3r7Uld9wDoj09
t2YD5G+zvAK9kgd+kCl0/9s+M+YjImpAfRkWMRteFTVFC9cjBSnMZSE8hWQMSD3T2qgIhKhIUGhK
aOU8ElLOUeriUvdZ6UsniXnXdjhKsW7tKA3NCfwVRdOZHVIEHYbtG9X3BrE2cxAYJ0Nm5fMOA8qu
gb4eefhv2quLTPjTlLWmtTkWDI6Eo4q+VRmNkfA0/822LjjIKshPgfP255orCYN4tTygjDa/ZKDo
mPX+X2nHlwTmnrd9IKNJDxLKurETEalL8SxlEWcdn7799wfmSwxz2eexA4Dd1EPz3clSAToxhmYc
mj0Az2JTwczSgr8G+vmD6sZO6hXH/tw81J5hTx61ffh4vJ7tbevz9UGMYWiaMiaFNuL89I8hAnZ2
l5j1yGtJ/Jsb/yWGufGF0vopugiQudyLh9GOjkuj2TI1WgH4EK4WH7J+u+jyFbKyAPkgly5kugR2
NYC/TMkwRSu+GfcLEqz+Qp3qjd4WP8Kr2RkBsnsduMG/milYp4qY19CnlM5xiy8o8udUdYX5fe6J
KWKIUwDSHDB/p+C5R5NDRa/BVYZ7DNqGMthF/pvRa0+Xb9C22VhtB3OF5FIYSRzgYxrgVtuR6GTg
GZHc5GOhdZxsZAsHAxQ14FrklZ42mwzX+8DcraIIgW4xQ3TvKpi1knLTAK/eWdy3DlLlN62lw8uv
TP+OFyxtKvdqzcxtq+KyTuslRa9WbzPmq9K2BWr6/vLO8oQwNwgtwPJQGBASgM4tpNdlBiKrntOr
oG5W81eBLWNni7YJZX0Ji3J5tuNYORitfh7l6NZPw+cBcNhVjcbwLrgyQJxck86iya80aK0gOvUh
Ri9B2fgk18UzwD8B51s+hPJvMQ6daMh3if/ik90g/fYD2RlEUHOQG9q+inNrVm2KH8K7gYy51JRX
uvgoV50H9o8d+L/QJP2eV/m/8lVWS2WvjSqijTDDA9c4wd3kyChBgIToNTWFW/B3IHmQe+Tl8hmq
nJyMwtyOEp03DdizEFVb1PQP5NjvpnPhIcA+4it2mgdaNCfz6G7eCWaK7t8lygcFykK4fEes4rp3
YMZucXlMydJ3pQdwgefc4jWSfhqtb+/Ham+YqxTmud7WMtRAf1QP0sNsZufEAozKW3wNhHVw3EN8
7uTnHETkSOw0z7wvWAR8/wB4HaqsKQZmbv98iXOiyj1whRC9gt23z3+nXEjBbU3/ksAcfyuWIOke
8CLFe+B2e/0uRVaj2/OBcDf5BXT1SxJz6Brq07TqIEk4gi3oE7aofyDHGuPC9yDfdLS3JDZpZelu
ehD4nCq8rWTOkja0j8YS4jFD/aAf+uvyOnRVTPhXJ/JLfw342bFNU7VaMGMPRaEUG22ERHofRJZ/
qwJSJToUXmK9DR3av/AUq0fuJAtvnYyBVPMmqeceKgMyo3Q/2x3GJ3bADAM4OkU+0upxbXiB4fZz
t1oq43AYg6D0SfS5udkMxNPGE8CtZ8oqmr1HS0ODG5LJvuR0vIBxWc2lC8KEGUPUTbJfQXBM3jXp
dzpFZlI+jAKxL5ssrvYyocbUi2XXYvBpqXX8AGUjXu/Dvrwfd+MtJeDmceKj3litJ+x5m7vs3YUl
snNqbZsqoS+2iPJRGMyFzpqK685/CIzHGOHH5WWS5bp/E0YkVRWR2ESPLbNMrSZaPstIOQ5SblcG
ntjaMeYJrQXv+gh2RXD5idFDo6VwJRHviJOdA2uGkuk9CY51GT736SShLNcfkLA+JaAjF0m8M8Dh
1YbI+9WDPY+/Et1N0gQFvNLWxcKRBNmkBVCXM+nQlg/1CCdVOX9ypk3gE6gms6wmWwgfy5o64Gkt
hYdYOhkz+D+E3/lIzCp96PJjLd1RTMhKlXd5T7Ydqq89YbPcnT/0erKEQ82EHLBqZWAPQp77d35c
bGWAFyB2kFznZX+30zsruYzxB8dFFtQD5KZ7+TeMx218L1ifb2BjNmBx4CYKFgt84fAV5i2guiD5
fYHDnw66N+4rC7MahwIAnzKAJPDEOpc3dvPurtbHPAhgjswVAZp9Qt8KIB6sPK0dPzpJAw+VbNs8
rSQxtn/SRqgORTzUHSYL8dCOonYQ2+0Ob7lbmvQJ8CecxW3HYCuZjPWfDZTaabnY4RNW6A4B+rgh
EYCfMMJI3PrHHjzez5e3dPnRSyfIGH9pLMSubnGCcSeZ2jA5pXJOkXC/LGW77kNUcE7JkgQCKMbc
S2GgaWlVLf7bgAvRWAYg82zDK1xhzzu87SV9yWIsfG1oeux3JVxx9a3pfgbGXSdGnAVtvpmr9TBW
r4gVKZcarGdOgKLQS07Y8fzsyyIkNo9ElGyKhPJTBMGM4C+CFpfLp7K5UcDWBGsDeLn0b061nquD
WuLsiXHu0rfCeCwSTly0XWlcyWAukkbTcCz9eXGicCAv5BQdgg/gtyNYiHfpLX3JgefBZ9lY9v+b
Wq/EMncpCAGbmAsQKx4Ut4OTWjv00Ho8mIlti6sRCW+TokggzcR3rJJ9alRWfjgguFxw22UrtKKD
bwMZ+FCbaJHa8+bqN1/2lTjG3vqZMQ+0R3ihjKEjji9K2VqS9oMEvlnVrXVZPbbPjhLVQLlP1RSW
RSwuSZEU4PdbUhJ7TDk9N1d0l96H9nhLPDAsAG3Tidxuh+7By5LlzXdlJZmxSk2RpGqIYhKI3Aan
uvN18GKfW+06fdefqrNuN7bgzSjpNiZ5NBIHFCNAUkPI6/6DMGDz0Vl9C2O6KCYEGtgUQKbcj7KZ
9lb5vsD7DNRpbLRigRZ8hwwVGMojl5cf2X4SVrIZUxbnS25glJdxyMEBU6tO8AgZn5OfKHcEby1a
SXhCN63CSiZj2oJRquNIx95raB2T/JcIJPfa8HH5hLcvzpeUz8GM1cVBe0VvFERZTri3ZSsH4bqZ
eREMA2bp7spH3gDRpjVdyWMuqj/NpFbmRaOGZ6OH6kglR2l5Epi7WQ6hjr5CCpADjCIF8sLD+ouz
actPfLNqq0Us12a1aaUstE0+4UIu6iBjaERweks6CB5mRg//rli4ksaY7izvMlUSsWXy7WirVnWI
bVDJeyNyKuRxIcD8j6tjbHZXyJ3cptjAeF9cRUcAhyAWXAjIwNJqcqVx1PzTh1/tJVjgc1qWuNat
3dtRjpQ3JtUxNI7oxdMjc3jwj+WZB6e+ab8xgyhjMlNXNRZ0XJqqMZhnHUO//bNfSd5UqLZcdru2
yBxx9jnv+9+Y0S9xzAnGQiHVwQRxy7wecD6O+iF+6B+mjyKwip9IkqGQgfiXWOqOepKTOjQ5CjaP
8uNvrNjXZzAHW48YkNcNf8H71DydLCnmnf/QxDhcMpnjExK/hcULgrfrCyh2ayo4OhXxM6W4OuCx
GyVahLAwoxvfiCA5BRk37PTV9Bi7aEJ1DbStHMJdCvAFC/yUpWiVfJ9+U8tWH8EYhYnSJI9qGPDk
qd53V9rHMs7euPNSV5lOmV0/dkdeCpAnk7ESoi91Gk4eps4Yz1UJwu5CPJGSh76pfHbCfDNHq8Ux
6iVjZY0SYHFZ4Du1QUoz0WqXolKWVaGXipqVJkA6Lf1jIRCrBSN9osSHNvQy8egDoMPIRFPrCfhc
osNENPBK+ruWDmbURSDWLEwKyhcNuFyFVHii/DMPVdOfyC102jJK2ZXRugzWY1c3htySZyjzrLkV
OpGSHGBAI2TolYlOZVs1YvCs3rXkHU6cRY1HsftZwmAmmafrR1UQXZEWJuk722hDx5/ARC0C910C
sbF81uKrmADGAkTgbepU4aMmnoZmsAQSmi0auCZltuJmcNuksoR+AhG5Yho+gIgmQO9Ht2M1WGNc
OBEAw7v6Kmtkk4QA1PZDp+vRPk4FfddOhe0307WiPOHw0JnudfqAPUQCl2AcJ/NyCVdTH3ZGGDuD
JFtznWOiLECzAICekxDU6S/DfNP6P1qhdbP2OoluE6Wx9Ub3JPlHNJdmM+moOwtmXdVO32hgxaxR
mJ4mJ1kgCZPJmjBvRWDigR/TYHXoEDSTIkVzV2oSo90lKrnLw8aLlMAKy2tVxDCQEGMUtTLMUq2R
aRb2QS79BL7AeQI9UtMdmzayBrQtqG1izxiBa1sAgRSPoNjUFABh9z+K4YAO9n0f5Ucyv4KRFAUP
kwy9I0v4wOym1dpdYbzKhmEr5cdCZ6/4uMbhr6j6WRsDhgciq9TPYgQ6TTKYGoXvHbVekHf7oNBO
LUkOM9VMXT/VY+zEDfpDqtFC96rnS/qPsADgUdlfR6nh6rO/7+r5SRFmS09yKyrxChTnJM73cqI5
kTo6c0GBjI7kFJJVRil4pSbapVS7SVPfBIKboamqFY9dVJvG4Iwl3pAQQ1XXQf5EhWtDQ99xWF91
MnWLKLVJIdtpUzj6gLHiGlMbs4Rmz3ODqzBOwDHDUDNBH3aT70PB2Dd+7E596pLiKCPpMcPNLas3
fZosX1TgkN7VsGtpSExB88oKlSWUDWmBQXNSuVWAqira15vkdibkLtGvgrywK102q7EYTB/DfFFl
uH0Hgo3Siwyg7AjXOhRdl1tAaaOeAXp5EQ1q+k4D352hEzPQH2NJ82JA35PsSS/zo1L6phgWXlwr
ZhxcCzL+U/LSyjkcY6TmItyGuX5sjTshsIjou5XyGpTXEvJ4FSAhpsoa9J9GQJxGf42HcwlaeXW6
N3LpIIJCFgnxA1pVrQJ3a8b0SJPoVjpfVwqYhch+DjMgKt9MEFmJh0n/pSRvifSUj+q+zl25K5wQ
0LGFYBIR8EQ1AFTgqOc+/MxGN3sVV4poIKUxMDxuoJWs9K/rEiFNUMOQyOjeAGCQEauYSrlOtHCZ
Dwb6imGDEczKJLC6zvZQonRMXT/KEYEdyFBZovbLx0JjPXaCHi3D+XRY+IFl9Vz5gUuM4NDTxo7V
t6CbbJBw49qYwVg9pLitUeDfZPpwpjNK7qJ0lvI7VXiOCsMsZMSTEwhhWtlSjKcp1ZH9zEyAGO1o
Xdukye0plqx5IjbNshiXPd9B+906LM+djCihvZvmbCfHusdx2zZD7dUrwLzuqjZpSJThFaD3PSwj
7JUpniNHv5GeDQdbZzeYYEius5sMJ8ZHl930iVfimVAxL9N4DkS8dktvI+kHK2gQJ2GQIx+XXscP
TXOyHmnC9Bz6vxQS8bzWzVB1JZ8JD9WJVJI6/X+ItmQApGOILuPK/mzhe+ZlCbfnW1bymJBQK9NA
6FTIa34vcxsgvIJXPnv0Nb2uwXVOr3zYr8IyMPKsuom9jCW9yrorvzbAM+aCg23vPqGGYcCsqCyz
O/HbqDXmzxQBjM4utYfBeuvs/K5GhbXjhabL2r47HH9JY4PGoQVs3RQgQhhxJw2q2HX+0AHGo5Ze
BPVFnjJOR+t2lKp/CWSjxmbqGi3E8vSz8YbL7kVO8ti9+NeK0z/mH9x8+mYMuZLHuItVNE+SkECe
eJDBYxJg3AEFEURdlia45AClnr32gxfpKbx9ZTxGv2myevSxr2niW6nxM5Jh32fZqZTIaoLqSm0F
M9JFs8ccWBR1+7ZX7pQcgODJzxh82k36lirDXlEEjxatk9LWnDBHDJiK3RgF+zlBqza6EaQQJwUE
fEweeBEBdlVVObJ+LQcfRLrNxAyvBXHzqrS1WXIAAGxeNlTbbvHXWTLeql9kwLVZ8hqTPHmZchaB
opEouXNZyname3WEjDnsASVSoAsaOpoA21pEfE47T5MwhKq+6sJbp79GbQm36w15Q84Kt9EsVrIZ
WxinmRg1LdRnNK5VqqLMlZoDGMNygEjWHUqQA8asNNnUI57o7Ufga3MZK6iE4pB0S2aiKBA7C6UF
3DR3zHNLEu5FTLHpUndImvvLey1vpuZW62VsIeBRiryTsdcpepfbWUUWfjgGjWHJwm8R75AOLewx
6znqoCEe7ysht7tWPEiCckVHoNcP5zR7MeAU5sVjPz8TKGkDFKmQYmKjCOxQLa2x4yU3eR+9bOUq
Ls1xqQRlxEdT6inyTa6i+S3e5/CsLu/Odtj9tTvssHDcirRuNATAqof5Vc2qfvq2+ELRVmYie3oG
cFzqcdHIObeM7eob01ARkxG3TIlx24cfSg+gSspjH+OdPMucZaRKIKW4Z6ckBQtu8WNEx5o2PCTh
8yS9FEpnEgxUCZ3kKCG6N+mjgjAyQThYKb3bi6ELJG9zFjCDH5hVcNcZMQKOZf53meV1MrU6J77k
cs6DY2U/szWrgy91pRbLAd8cn2aXuAAGsWbitc/USc3RQZ/FOf9JrMzWqCk8XJbNOxXG9imKXIfB
DFVQRtcAElV57nmjGRwL8Om3rFYXpU0bKMtT2buAIQH1UA16Xn5TEG8ljImbmzkfp3IxcbnoCIZb
T4WjqpxEK+eKshOAmdFoVZrhPVQzwzLS68F46vP3sSjtf3MshgwkI6DVoHviT1MQoqFXyIQAXbf+
da68xsW88w3lfFnI9sF8CWGMJLjZKz+uAHHUKC9+2bljh+h6ALwHsis5ej2VCDk4WnOsz6JR3121
L6mMlZtjQZiqTABBNhI7RveoQNrldW1rwl8SWITTlNblrASQkCY/dXUwZf/gq7z267/xAL+kMB5g
Lhq5RkD4iTrF/wp8mIhHVKMB9rY8xAdemWJ7Hgip0v9XCRbItKFliAGFEA3o/lmbW9cPW3D2Bp7R
A5yk/B0kieXjxUirtyD5JSFkvLypf/NofMlnXMFQGjK5iiE/Pw3OYFj1PXldKprIjdUmwfyH1aom
H2RYvqwuOmOgIj9O21zENjfO5ygqUPMMZ1wqG25g86wh50awE37NoFZ5My75aHFEjkN3yvF96iq7
FOBFIGtFQZIsIH92eWt5+spYrgg8OySXcNn76iwMNyUckIDwyu2bzZkr9WEsSiH3QVcMOL5YHyzJ
mM0O/Vft/FEBuaACOn+MIax4Kl0h440wLb984cLrjJlpiRIOyozrKCIHGfW3Krpds+Q1w/UvQ96c
xqYwQwaTFTRVx8b9aTg7PY0EH8i4pxkYI0FwrYaBkxkAJEH0kOg8hMpNfVlJY05OJwD7nnpIC1sZ
8FDJVaq/JICJKJK7LtYcDdlCDThVl9Vl04CuhDInaahShb62GONQNWgqunOtBtZlCZsKuZLAnJhC
Q3GuIiwLqF4TQfowv2oMLvviYiC/6cVKCvMQ6O0gCvUEjVS9YCcCyALGBErYO+FR3OUx55Jt7xqY
hlBko2iUYMxX54NpVBrxcpf9QZbuYb05x7L9IBhfEpYvWPk5IzH6bihQU1Oul6poahdecJ5BhbOQ
q8HN5lCm8BbEaHoaGNkk5BDXKmD5UlpLHZ4uqwF3RYx6K00RJ3EJc5i3lTmIGWDHQONBrhPjnqg7
AylKtHxbRv6eZ82BFuDQHAeH8w2LjO9a8rWrjLYrUWOkg4pvkKmFud4Q/MgfS8v8UmxWnhLM7wPX
7lC4mHvkJl22NfRLNnMPak0VfB9jxZ+VYJDh7NQ98QD6bIq7Znd5nbzTZC9DFqRkAuUYKMQlk6C/
Ykp4kfh23fNLQdmwz5iiIex8yEhPPfigLNSA7lX00SxQxTm4+VAFKnfopnGQ+wCQt3+M/mUj++ob
GK+Jpp2WaPJynB7QxiRXspVXIAZlA3q76yfVBdFYfkhcbnKUs79sWDhnwVTmAq4/Edu9OtzW3UER
3moEfs0QmaX/BvMAULl3X/vRt9cy4OxKFLSkCha2rE15bm4qKjvxQJE/r3dyfRayDKhh9+XUc+zI
JxHPBY1no8HOqJUsrrBFM/IWAipwcv0ujBi5a4hV+8RUa83saGkVNLKEqnAT0u9mCUxFdW8XOrgk
2+S+9XOzDkonGILd0IguQeqjn0RrnFBXmU8zKIOzoPVk/Zd6Wn6z1t0YHEj5cJ8Vz0klWMkUHAkq
gdg2U50OpdGi0PUmI+fYNhFArLUbqQssRUrNqM69GOmULI3dOX8dortxBi6iBHjN+k5pZbOrwBuc
zmbRoi3FEK+b+XeLILsMEmsCrNble7T9Iv91ZT8ZG1dGGA2rMVKl2DzVq/e5q+8Xnlt5xwVJ2n4i
v+Qw1ncIG1npF30af4x2UVvdo3Cl7dNj0pvS03iFGi4KvTcFx0r8jUU2iKroFJyzOnN9+q7QBqGD
L1WiNwWDa7vsoL+8JXvZjX78A1CWrVtjiJoK7mfJkNA1+eeTNkiVHnZLoqiC89321oJZPd4ukD7J
CzrebvktCpthzlokY3ODDBSPvfTZnJEK56VzHEz15K63RLRHdA6fK3hzT9cSGdM7RmOUxD0kAlvS
ru7wbj8CpfXax0xN+5ieeaWKzTwwNpNiKkIF+DibCNM6Vc/T/rO/aHCiwCTHxOvc/lf9M7d4T9jW
67mWtURXq+sgJ76qlgVkGf39ULyqQeEE6O8RDc6148lhvCsfoCwknpbUpSjZstyZZXOjaNTRR97Y
Ok/SorKrFalBPKlDiItnAB6FZhrmJEvTJ8gt84Y1PhNTrCH+jHcB/6wrKgs/mgaFmmciCmotpftU
eJGQhWm16hBWz3PQmaHqm1RR92pFUQuHUS7Rd2CqVW369MkPTqRHcUZRLUVUdoVQXonZZNUjGtyH
X8ZwlDJxD0XgPB4byoV+cAVs7aKOkRtdY+zS2CalYmRxj94m38sOoas0V701Ogs2QxpxqmDfzwLC
NIrLQ4Ceb3zerNVZ9A3ocUC91p+EBvA73b3oG+hfAQnW+2Wj/t0M/SmHOXNaxm0QC5BDpvu5xyBR
xs3mbIrQJXArqhgs/F9H02opQg301Wia+5M9umJqlu6469GFNsM3MkUQHr7zaCyXm/encmFNK4HL
3q4Eyj6IG/p87GF1jOt631gIfz4W3tPyrj3zvMsNG/enNMaQ0yQAsI8BaZPfH8BhZKr0VHSlWxWF
mynpoZFeh9S3MJ9qisNgzjqQfcvZvnyMG23jf34FY9ujMNBHWuErFkibOkg/KTmUu8qWXTG5AyUP
Zvsiu3v/B1OF29tNRF1Tia5RFodCJ4kcygnOdyHlQsMdGv9LkFouEhP7X273lzRGYdHiSaZGmPqT
6MHJXqZaUIt/qJ34zgdYpP0POimXA/yuTl8SmXs/5wlN2wjra+0WiRyvd9UJ49A5mGN0cLntO1ey
COI3PGn/ebWMKndFkkVD8bm36KS8Cq1l2stwKrvYqydhz4NQ/O56Ad9LVzFQCKpS4xvDUoDsR4D4
vjsR5akR7gTkzYq7y5q6ZdgkeFcaQScu/caGM8dBF2U66U6T+CBXR6kBHEz+jub3f3Mj1oIYReky
P0zaEoIGSw2tydGsjt4Y1Fxq++hxjh5C+M12poPb6IQWIe5c4PL7rNqs5TNqE/QDyDNVyM9POQZ8
J7CQgqsOo4jFvnoYzzmwSy7v7EYaeTm9r61llKXQO0VqI0hcRkeyX6HoNhbaAvx98dbJppa5mSsM
VvjIEbutNF9iGQOoj1kxFrW2iC170GV9Co1tML0tq82vFAfIu/+EKWRrh2WJaERRwSUBbfrTzicD
wcBgFQyn9scM78DJbkM3RzuObibv6LW+549pbMT5C5+2oaDPhRg6YHf+FKnPw1DLQjqcaOLCbd9X
vz+7j3ZFcYJqGRYCfCt1puP4a3hH/oaPdr3phay+4Fs7TlzTruoApZvuo93wuLTrj1hxcyPuCt5D
+j1Jg9WCVU1FOIQ/7KyaXOTljH7LAQ/pXJiyAwxXqz9UJ+nMT19saREaxg1dp8AzUkT2MCNf8oek
H04lOQnZzojOTba/rKlb+gKyMRGhgQgnjo3wQjS1oltC6k+54kR1ZgVdz7mCWxJUuIbwcrAGwj6F
VSUAYxD1PlAp3LTp/ag+X17BsgmsTVFVWZXpYjvFT7d65dnofVlVUtR3pwoV+NCI7MxQUZoa7Sab
7Z4LXb+EFt/F4VFXqAR8KZa5bNJjzRiGqsPLF2iA0zKrgwR7YiNiBGyzJ6MwxavFfU8ySCLA+CUq
acqiDowatFqqd7ISdphHCXb/q2g3/wTmYvOkMBAiKyqqwCI7FFLpeT3FwdidxuvRhfd7Sg79q/gy
e6KrOHUCP4I3IbB5diuJyxetzq6MpKgR8hkPn9qbBNMuJbJfvXHf4llPFV6wsnl0K2nM6zNXsVor
4tSdkIzH3R2uAHN+3z9LPyUduCGZG6MowAlUN98foEv8tafM+1OmCOqIjBXOb4Mj2f11M2JmDx2+
2FSQ62pgaJV46Mgb4zZQGFDWo5q/RP3sxEkUCf//zNc/4gfZ6m7nxJKQOCoVszj0R7TD24VqCRQ2
0od/qEuWfIzeBC5t6kZ25c8PWdzk1flinkKRaYrXNz5ph9LNzpGleMbnJQn4Q4pbTvd62UxWQKaV
3GUipPk/F9emOht3sM3wLUYPbfscs7bBYP/n2hjdpWMsJFECaToosvcSGDGnK2mXeY0bgU1e69Db
hBkA23jPkWjh6tUSuzBmCPZAAVCaSEAIxpaOpQBdxqSg06lOZWfhUgHrbLnPZcxmErRcmwWo8iTl
l1FFu0YJXRmDRVWrIYMxf2jlfC1nNfhNhn1Ih1POZQvdeLckKotIVwL+xzDYlFOTjXowtxM+Tvo9
CaIlBpPTiRy6lg3b8YcQRrfkMRSVWpun09zKjhoL3iT9JPX01Oa4zeCEuPzKbKkymNeAKUhRQyTf
nhmjKWaxiZXppIIIoi/yszSMRz0rj8GQo6aRmnEKgCXAA1UGWp3TsTnT/Nflb9g4c4iWQG1mSCrV
WEqpmjT+RGtpOIky5pGS6KgouZmmoCFtzwYYIsKOVxzYWvVaJMsqJZBY8UVJHk5GCG63pmvtMKR2
IdYO2BItPZM/ckw8BOitUyPZazE+pxe8HPuGNimgTzAUGVQKyEIz/uWIWlXUiMJ00ozOmdEaKST3
YhBw7vNGDIYst4KfRx6LSKzO9iq4pWlc1yc9Um0q9CA836lyjf5RHgbFpiRDoUtdGBOBrMMiDnof
x3Vbn7ppBlsFdcD4YFKpNAfunO5igxgrAfaJL1Hs6zM3k9gnWJR6G78rpwUfrd0tOCzANYp3MejI
q+fLOvq5T6xI0J1hHpdQ+EcsDE/a+EYc90N9atrXHqTYNAe8ONF/+M1rJjyB1siJu6I1F8DuRvBv
iIh0AVSIzoETYySz1Csn0QF04neY6+/Rii144MXj2I6tBBWAgjBTLBGVKBrrUqWRpPhVOuErnSUQ
7Tx/L3nSYcGLiWw+XswGBhOAiSTAjVCCThEkMP98CFV9rPWxzBd5GPnel65mYZwGCMsLgEBr1fAG
avOQJ2bDi1c2bg8k46+iGnAe2XgFRfUpSMWy/gT2x6OPGQXg0hXWuMzXgSgT0KVo8HezhlsM+Cx+
fVOFlWjmhZQw6B7qExYdN/UpGmaHGv2d6Gs7NE1YZSyYujDfpGVoDiUmX+NzEqIVuo7chALHoBSH
nZoXDjpDLL3DdFjwFAJ1qdPugqY9R0LyToPMuay8G33ry+d+bRZzTBkNx0guq/o0KgAFAeFNUqqv
41wfIjq6jQ62HUVAvXyZjUTK5LLwDS9/CWNQoFkasAgbuRsGEfp+7HBXUUpc4OwGV/D4pcSNR+QP
MUxStMuaOKqlvj4N8+QJGCKc58Os3OkJsKoK7WeEycbL69qAMMKOrhbG2G+RANMsaCGxDj7x63I7
duGXAVet+wzTNbf1jJuRUyzgif0Eylz5nm1IjTAIsJ8Yke3QlOmUuHaFJYBgzAagXG3Ovwr09PFC
Gs7+sr53H6V+FPwfZ1+yHLlyZPsrsrtuqDFFAGhraYE5MzlPRdYGxiKLmOcx4uvfCZakSoL5iNt3
I1ldkukZk4eH+/FzUphViXw1KbpviqL+NCHHhhfUPNxzc+OIb2wcfRUIRdToonHEfdJDN0/KxotC
Gs67OXe7XP/BksiZ9MOwydlz2ioIewRXr2Z94mTReV80MTwotZgrV7cl79FsGztle9fE1yVqVG23
ASo8aVJD7GVpGhVl4o9OFJzSmhFZmFpJ+9F2w52Zxt+7LHZ4ChG5Sr3SK+kHw5X99f49dYfqR1ZX
0zu38qChItSdxSMgQXXs6fzH1xZORVn6sYnVwwU1r1hqOEzMXerEJdlTnv2IaWs5JoX4H9oLfJBj
PVhz47IUjXaVtmNRtBEAncqiffgWK3edWUYGdVq46qaCWhiRhl0ZX+cSuTcS/R6N34N5YXbUY2kf
VDnNN9zEyXODFBEylzKSD+ssoqyzJueGCdcrRV4Wd3cjXjEpRZu8Ublzqp9Pzf3GtJ8KxBDz/dvk
Om1oDTEFwY/UnVWzGvSVHnZRdqPyyBnqNw2dSRq6fJPyNS+bQJ4X24Iy2gKpsNjARY1Mz/T2V76P
rlgIqE287NYo/KytcuxxfB8A4dHybl2i0a9yC7eFVIx0Ty07fiXo8Ufz6lbj3ck9fmR5dSkskZbW
WhkDqiXall4Ta4uT5vTmOrKwugSQ6LFaKmFscsZ2qaq6vL+UyuuWRn6cv42J5ZXmQyr3zyMa+Tfm
VZzQT3EIsVD+VIiK1+gqfyYxoza4ESEO2elvy6tyMGI7BaU4GEeoH+MG3IK+nb57jiyu5pOqHetA
NCLuHo4IMxJNT06u25MNxH63M+15l3m9vJluOhnsIe1DNDy9xf999JBxLOnT0HHsIOsWbegdiKZZ
E25M55aRlZ+IIOMcRxY8/4jaJjis09IufMgZodEXVJiLB6k43KubGQ/x3T+t4tHYVrGZEYMfoEkx
tsVvn+Xnwo9cYRIw+cwG1fN2iuXkoTgyuHo8SWncqxGFwd6LAvV5uEy90km+ibqxJOr0FehDNrbq
lsnVTu3RXG8qLUw2/MLMYlBp879ym+GFi+hDN1W6fkyj5bTOwHHagROitTsoVKrk/9zmg3Dvt4W1
Uo1a6GpBGSwUWQUxw8VlEXPHmP2oIUFdSOB6qMxdrFuJ9/W+PLktj+yuooMpJy1LVDw80/p2NhRb
L9GavRn2nLYCNTZR88Ijd7VCLCkKlXNsfr4YLmozkJTcgS1qYx+cdiDgqPy3mZUDGfByjXAfIoq8
Vm5TajNPO8Mj1YVaUuEqThaaj0OwiTI86SiPrK6ctDTU2jIZsGrcYhrDNpBAGV49ixzxdu7//zNG
VNVRVxeZ6tWBTuu0bNF/2p0lQr/LJiA2zRdbleAlYzTq2oLwuQsMEK27X++UUxVLbNHfllcnO+ax
qreDgZPNnB7E7NBFhBvD6QbX9VNKXGB+xEMhPgPIChlrvgch08Y5PL2Pfn+F1T6Kp6WbyxzhjtE8
FfqlnN4Y1sPXwzxVe/gwzNUmMoYFER2BDZDzPHIX1GLXAEo8Q1f5DpqwQBlB4fprk1ujWm2gQiUa
LytYnMA4s4R1et/SDfdyOnXze/HWnMbJYHUlqWGDvwBBfMXOkfh0ZWgMuNMDuU/2/OnrMW1No7Z2
LC2Uo1U0JqKhtKY2yNF6AJEdpKacuj2HKkhvZ17kaXOwYVcsz6cL72ig4rQePWBVXrVF22Ogi2ID
ZqO6MgGJs+xxgFQnAOdHF/i/It+rvnlIvL/oDP6zQ9eJI3DKQmJTg/nZASb8nVEUCqVQnoegb5Bs
DPbkxXc0VvHzo7GOudYscoKAqYpBcFyY3oTn5MZ8inX6aj5X/ibPWamAQFWE150/QOGSo3QCan2b
VumhKW+bxfD0vvWbBWj8Jva/Nr9xNLSVz6nLwgSRjoVti8Z3qQCZs1E6+rBs3BziY74a5MqvQKJ0
LGgGMym3dhlg+jmYNLQcZFvzFn+ALj7rK1sr/6L3OosAacIlVWq+BhxfoZXuGGmOhjMRy62XGIZT
s2fFzPcVhSbI8yjnYTrs+TDaSl673ay6bdrvx3KxF/2pHq9B4hOo0dlozGEkfggGMB4vAV0kF7JL
dlSkTgtWqqk6LyAW3bDFGcskjGsSjtOrxExHri+s9kYm9FJWO+Q6ofq9lGfjPAkl+24Kv17UrW27
8ncNTxUa1XANeZ/YGvmuR93GXbXhBNZZrFnKSLWgxfhMz/ZZGyZZ4elI83B0VGZa6TX1svt6SFv+
dZ1lYSWIpsCJipcaGMBQsi5cDsIezWZ+fSdEVYBa2vQ1G4djncLSwGtrGQzHXwqZE6OYBD3NMPag
9gO0lPJMAa4IzU3Vn43V07WPTmfKJKVRM1g1zMTRSHbZmePj17N5uhzy27HpK8fWcHWhs47ZLHYz
hxPVa4eXDhSn6bs6jP7aA43a+tBuT+wFyLAylFGB+EuA4+NYYN2oqvNkLFMRC9SdDZI9OQRDtBdl
ntlB1QlBzuBo6Kx2wQP39QRsrezK7SlcniZNhY8Yiz3R0fQPljkl30oeba3kyutNMxsz0JZ1kFbo
7Ni4HzXv62GcTtEdrePK11mmBGQUgwXRCbO41KlumwPIpz0dRKVbb92t4azcCgFh0cQVHPq2vB0t
CzXeYusy3Lgn1oVd3g2krDn2pXoOBLrHLjKfPkWzl/iRP7rx64wb34sbd4t4div2JutoKlFFNgYT
me0EIfqIkqRsHlqQwE727Le7OTkUXgq16f10Lv0VoQi8Tk0NmtqIbD5DbTuSI4lgwrweaH4KmdvW
qwPBUVZcUJ/RIMntrSGffuigNwKvbR1CSGsppJRMQ6xERERSs9fcGWH5s/oxOcWF5oQdGBODzZD1
5Kk7srgKHRmq5VNvwGLUOGRwqp3ugZJ89NvZnr7pLndkl4J0A6r3G+fk5LY6Mrxyqd2IkKBWYXhq
Ysfsnse+sQVVaboVlJ8M5o4MrfwqKHc00k86zuOZiE0h1ee+kACh6flmL6eYrE9hzpEpMdlHsSmS
1aBMiN+XT/HRaI2EpZeQgKj30vIy2FA8YyjeRocuQGe0KjuRtpOHg1KDzNWXbzb80Na4V/401TsO
POX7l5lcfoZmLvR8j7vqejsBdjK8QyYeEB5IMyBz+nHcGS3QwlHBdU/6j6gNq8H0ClP2aH5bgHB1
Y1xiY3ya5N/G1q+6fuglUx9hLDqXHUFwp8i2/iSgCtwDZSwL+VZ98KSTPbK4ckSqREeZ5HCyvaf4
EbUFv8mTEDzu79qn1LVme5t2+3RwdWR0dTCtGGipASxgkGVT+sc4JGeFCxqXu0Z94t58mXhbu/ek
JzgyuDqQA/B3Wp1hlBw5SwO5DXDaOYSQYGP9tuysziMf46VMOqxf52Z3UWCAKXYGzHF+MkeEcLKb
PoLntDb2W6HjKbuQP9EVipwj/SSSnsrtNCd8RnwxRmcKSrs5VAK6Ubn+C+M7trM6d3QpMzNNYUco
EWeaXbkgDkwAw3KTh9kFBcdoF8Rtt1P6J6Ejx5ZXsU0sc71MMlhWz6sz7g6vhavJ9mDav3RR07us
tPOnZo+9E9va1mtga35XcU9HzKyX6AS0YBkwp0Un10PuRVBknRDLPoIMAb1+SA5upehOHpTjUa+c
T44ucoaeAhyU89ljzxVyPJjqC/NRsFtsV+1POQOCxz8Brh8Qu3XhJJNA/FAZC44JVaDuJWi/N2nX
TtqghFjowlRMus530jEbyraG61bRpSXZ1oFAWkByIt+8zEL6Lb7dmsQtg6s9yxeiIFWGO1LTQeI8
zjapvn19LE5d9xSiLO/0N+onlhNNLjo5qVh/JjV3aEGzVa21qXkDQb2tePXUPjy2tPIvCjXBrZvB
0jReSPmdXM3eFC1XtPkxRWChYi8SiASs70r5s2fDBdqpzlEJA8zN+3rA7yic9T11/D3E9zwKBrjJ
uJFYXHQ4f1PU5wrvuBzvNg5iwyh7W2hpJxYajVTVi/UHGZSwQxuB9768MNDbGbctCveBXOdOA6wX
6Q5mnbhzGRT5k8JytOoWbgSFALpwG49+b2F36aK60aTaMWi1S74zwZJu0HuQtdszuDS/HtzJQ3c8
uNWGMVoi5f2ASS5nN7oeILWTuROah6oqkBGR/4lwXNx3X03nyrmVYOjseCmDP+FafjP8NigB2Dbw
Gscp3+6nOfmKOx7gyptVRWQsvIG5wU/u4kO6RwrOBrN87HR/YnSn9yzw92BPkC11jde1EAuXlrpg
r9R45Cy7fEBVyvq+sWinIkKq/sfK+iUHyJ9uDjKsgJvG5W7jZ7ddqO3NML/cbL3cGNH68VY1HWlV
YUsPoO33Mt4vBwkM0/WZYB2azpfWjv3NK+hUaHg8wFXMFI/IvuexOPp+8qo7JMxc+mR8t/D4Rjdt
Yitbb4utUa5iJi7oSmvh1dQyUHz1ofLrePdL4Qb0736HSA246/st8oT3C+DzYfi9kisflw1UseIU
s6s0qH2VZ7S6BB1WUOuj3Zc3Yyu7teVO9DIGbjg1O2hz76pCdFCf5WobmBUofBoj9tPhqdWIW8pQ
dRjqQ5XLu8ZMd3lC9+9b779flv+Jf9ZXv75a/8//xb9f6oZ1aZwMq3/+8zx96eq+fhv+V/zZf37t
4x/987L5Wd0O3c+fw/lzs/7ND3+Iz/+Xffd5eP7wD68Chze7Hn927OYn6G+HdyP4puI3/+wP//bz
/VPuWPPzH3+81GM1iE+L07r6418/2r3+4w+CcOO/jz/+Xz+7eC7xZ07Cmu7n+vd/PvfDP/7Q9L8L
aBqeTCouRYSk8KHzz/efqH9XKSC4gqGcEBMVzz/+VtXdkOCPyN8NNN8Bfq6gLx4wYfyor8f3H+l/
J1TVZVPU1JFCwKb59/f6sEC/F+xvkEO6qtNq6P/xxwqGY6jIQQCcrYEKgBIVFldbm0EssJAg3OYI
TEMFyrAUHh78KtmBhQDZHs3Kv6wfW/t4jv5lDG2FJsIqBcG5+PnRXVkblM3DMqlOTK7LCPI+dcBS
ZePS2jKyurPYLClxwojqQBwD1/ByVQOqpqfLBv3ZaTMalkK3CBp/VhMHVpN+VDuYUQrg2VEgBlDO
aQd1YzQnFwgIMOwQtDwAJ76KeykgBa0m15qjB/mFjk56HtQ78h7zbuYAT41JxT400IaAPqL33PXR
+sjZHFULWi+cf2sGKiN30RydAFjDHeYu52UuudtSCcKP/fZzv/bFsd21Q2+1bKmjXnWkAlH9KLiu
H77eeauL/rOJ1XKxCETDSw+JitkB3dQvKMNgS0Lu+M/c9Cuqic/2Vq67MNAZbS7vU7m4Cwe8v3UW
W66cqdm1AXVB7eExDQX3m9TdghJsDnZ1zgxVTSw0fqvO5Gv+LEp+eFaI1AlxmORUm61vW+u3OnJy
MlfEFPYk7YGA/mHalGldlU0+z+cqLuxpA41LaBRh/WZPvo4vwN920aNkUgYcIYdus8fe793yTj1r
ELltK4V9jKp+fQENUBgLoEFAU9bJL7lLDYieZqoDtVgFGitjd8uGOtuXSmaBqSWm8b7mSmc3xPwZ
W5o3cwhKD1oKISnJoE5dWC9Wr2VBRFBSiSNcoMzSD0lemg6h8fLaGzH1ajXLnqCoYzq0k5As7Cs5
lBhhbj+UsiMlFHAYmlt3yhTxoCl1C5407R1TMsq9LBmP0QhGJwWdfqPJYr+Q8U5oxhabPAWwheZm
dlUsKfQg8fuBbhWJs+ht4Vb5CEp8ImsOXdIdIOrFbpnBtDjUtHsy5zT1OS9RNNbKwkG7VRukTEsO
4DiWwljvzIfIoD+0vgyWGGxSSPdyu9LaxuZavhszrFJRkOuigyJVro2d3UdtvWdFzIO21SCjBwJo
p070GI8iFTnLakrPjELZQWUH3bHN5Cpp69FM3qdRjxsqT18M5F2caQJPrNwnnsVMsGWh1fvCkLXn
ZJR2RWf5SiSFFRUo6fSKm9RJM8nvLCVoZ6lw5Ki87ctC8UnZOHyCTk1Mv7F4gBjRXLqxLs/PAHRF
h2jovH7qd5PZGnZhRg+c6G7O1UPCpgtiRZr3XyBoHNVmtBSnbfvXjA1vpC3R9Yc6ez+1u/+agbkD
W1SsOl1ReaxaQimeoPoL/mL05pylWpa6fV87nZnc91w3nZTEZ42mWLaRMdDpaeWrpJPL/+oaY0aT
naQ4RQ+6QpppqLua+nNLgVmtahDqDNNYblzXqzrFrz0v1FVxZRumAhmVj/f17y/PVQM04OWrKb6U
QhbLzvA90Zsi2XA2b1RpvEQMRcWYBjG4CKNknIUtRr3hyYUzWV0WAD2biFnAr6tCsfnjl8onpZxm
qyJO9F25mp2CeGmoQ/3DE71TRbGPXjRQ1W+/FVdN1O+zcWx4jQ5v+yobCgQ1DhrRzlVmD74ZoHZp
o7lhn11SFx7oTHaRn94vnkhKjWG3WXtYYY8+f4nVkrREi6OmxejHPcSz0htxrwh6i2nPXlrEBeom
M+iJoODDsFeXsxoXWlsrDUEF/o3V0NGC3P3ACvfrZd2ysrqf9QaiI1aUE+zvRwUNzBO0mraAqBs7
531uj8KbTIksue6wgBU8SWPcZMllNqcQdrn5eiyrDO3nRVpt0XHulAJFR9y2CDUu1DeQjIbAuexx
6APzJQmXN7L/lWHYyu6fChePV2vNsVpCqH0qI5juPfKoo5RZHBbgk8fL7TDjHef26SSqyFxSsHiI
VsaPJzEtlKweatgq0OSMFgQCkGhxhSJ1mD+IUq4QBB7e0qB5exEMB/kOROaHDi2GKpLEslv6jaNt
FHHEzH71lVb5nDhfBmBwLGg69ktQMiXsFxpQNMObE968pt2OY1grZfj1gp+If0S0/J+JWK03us4B
3Yxg1TDuh+Fchgzk/9WAhZeaDtIIA4RQYPH5ONMISBLxIkT0A/jv/ApVuq8/f5XoEztWNLFjGdEU
gffmGuNTU96YBVl0BynS0hOkIoLAJGkdDS2woh10KxV9YqPCIh6xpmiuxgZaDUnPCF8U6Co5Ush9
kehDbKzb2QVQjeEmT/oJt2nh9YRNalIL+fz1TaYaUTQM8qSL8B+AIjE+zdZvwfUdQs/OrzwUS/7C
mqHhGTw6osJP1x2+pBytJVZgEiJUGbsvu40uv8+bDkNSVRUlLoqepbXAe8daUDYno+4Y/bVl3BVI
/GxsCvnTYbI0EDmC7JWC+wUKih93XUqyqZ1NwPf0gHkYR9AdZp/6YOvbOD8nHiywhFSIDAiGpSPU
+Gip0Eu8lRLQa4/75szwRUQfnwFY6mSAlm4tzKa1lZOoi0geogbW9GuBZ2PnZZBDysLud/ohdssf
G9MovvxHn/RxcJ+8w6zwWFI0hwX69S+sUHGZn9NXfqMwnDLwiHuIlFCR2UogntgiICV6TyAJyvn1
e57wBNGtjHeZmpzP0YOS/fx6aCvszrvbQF8a6CfgfOBC1scKD4qiahauOmDx9vTW6VwzUD0eWk72
Bu3UCy0wgihURY3Oh3hQ2ngbX+DU3BpgekI6WPSArtv21bHLNEmDYxyQ6y5ju9sxR3aIj9dLBKlJ
W/sGuQ6n3A0XSH/74s5F2qkJyC71GyAktrbWiRgR5ApH32e1tcqobsyueH/2z157M3v5sw5u82mw
FUhiApJefOvRrtHZaihCxO4+8tAHs7HjPl+CaJ7AVWGBERWruz5NMxPPw1bBW2FHfEEPRcBBLW9z
UK/jKbDSEg2uxwTVG94I68nvJg3oHg0AlxHBcOeKK1+QBlYPaNkQhGv9jrS26jabJH7rAa4Nr2Y5
S/suGQfU2yf/V2f8L5LtzWBK3EHHJ3dtZ3VyR9InDTqnZNwa1Q6CSyXiKUO0mEGzHLRe2wib9YEV
BnVUnXFa0UKgrq9h3quNEuV4TU6V8YIuY6CgY2gif31oTs3esRH1o7NVrEjRY8sQ20Pwd0NCeSco
yjeJJsTnrGdPR1kbOVJcvZ9If6hRm62aLIrD9gKRlVvAElpoF6C+gSzFNtvTqdUCQgBJbOx8inn8
OC405knLmM0KVmtym7v6RrTw5Oe9K/t0sre7o945+9cDPDa4SnuVUBGMEMWojnm/4C3Y+NAkRh5G
SMy6VSiiCxDmO9YusbtndBGc9wd1Iwl96gQSDBYEbbLgV1odhN/ZBxk15kFkHSjSD5PevjVIR3y9
bdauVuxNCmpngh4Pke9e2fqdgSAKK50u7ajdiexD2arPbcZyNxeZia9tfrqqYVT0f4NKWlNEbLCK
EsdqKhpNKmQ8ZwSDV+YjFyaUe0XLiXQ3bha8xR5ZLekHe+KAHj0RJxZXyZgBEWV+X1zZqzKowojs
t0IAWup34P9wY39bZOqdHOGjXUsRGWFNQ1EHqfDVOOXJSBpIxEAIM1O+tZl1xQfzZhyMb10q+3zU
/EwqqdsX/f0kyfLllBnDNSGSfFiyNOg4R4ZOnZxUk6XLuGaDk2fzU86ip1FuGmducz8FN7rMQPXW
Dd8UiIkPsXXXLIwJUXLNVWPIuUfcQqkd6b6AqpCI11p4uVJZniC/Kh2spL1R8sGTpPoVMs67gcoQ
UNf7iwGhtR+PyeJ1Rg3B7SrZq1E9hUWpqJcxRHycpgTKtM0N/o11nHoVKotuG/f3St387DjUHJJR
I+D+yC+mvo68iRgdAOhSDpoD2jxaA9RdMxXwCut+ouWIunlnnddzVyNlCXC82l+grXUGJQx4Y8qy
+ZbiwAS8gii3VaLDwyigc2qGhdVotlEgKKiFwCajURF0soV3cR63/iwby7eqlq0L6F5EdsGTEK0q
fh9Vd9zAA7ZowQQYW6+FwjNPgjQ8B9eeDR4lZqeVrod9mlzXDNJ1RaE156oa30UaC5QBaheQRB7t
uAHo9uuj8XmnAoSJ8yjqT4L+fJUIyvJeqfA/YAzsf6hxYlv9j3F++9qG8tm/fDSyuiqSgkTJWMOI
Llo/0DEIrS4HwhpIZztJYUPXwyE6bsLIazeP4md3/tH26kio45BV9QDbyDVB7d7TAQBBBgVq6Uag
unrzJ+pQn13cR5Or028wi5oRb7gjSckuTcpHVa4hEv82DcNL3Kq7r2d3y9rqvgLnzox4EQOcjB1t
bjRse918MK1gYJvieZ/v4o8jW11V4ORrMZ9iIYFyT5R3r4a2K8BqlvsUauTu10P7HGJ8NCeGfuRG
uaz3hSHMyXvIie7TYMBDezsC3TKzupJkCL2YtTgDsZJeSsUU9CjA9C2qDswpkmtQLkCk/vHroX1K
XAC0j4OHRIysGzIqQauxdR1RIqPGJgHeApZDJay+RbeLpzzI4dY8nrj/PhpbjdAECEwdGIwNLrFQ
thQkByDpRw3jz5UtT++T34MTM360cACWSlVswl4G4mSTgJiJutRGqBjqEvIkW30tCoLBTzfuhxFS
kYQ4sihRBYJ5LONOnibfe8aessHU3R5YbEj6VAq6MWgbQIGRQ94CPXVSqt+YoPUBfVRmqy18vsp6
6hUAy+WKHhhyFOhdvp+j/DpfqqBSZcU2+6Hwyr6od2Pa5ZdVNS/XoOw1PdIXHHUscAPEQGy5etKF
jSm7JKPfMqk6SEurX/LCYnZb98uNleeHmXe1QyY986A4HpR1iw9JxlAhDXD/PPveUH7TE+pTaOLp
CfWGcXJQv4d7NtHRxVTI+E7U2k8J+Pf0cacZKH5Zen5TEg30YvE5ayc/H8gBNMzfa3nMQm0ELexA
wj5Lz5q58KZMd5sYvSJ9CSmkYtFdLVpAKmqWk510cXvVcNw37ZAm4SQzY0fGJL9QMhQOY3zZXaXp
Hp9KeqaagldvVquQzHUSzJGkuEk/y+HYQr7WWiR2lYJ85xylqx9Mzy8GdOR6XUuYL0nQ604mGQqD
8nxVqenkcTbP+4gMklfpqewNPGGgzOkNW6/oTuKWX9DpitSR0Cwxm1Dvc6CPMssMKlA0XA25Ifto
AWOh2afeKAp7UlSmTo1aXyaKfgaqfyqqgF0FdDFyba4kq7tcFApLUTJsRPEwUsvBYSoFZ/0IKXpz
4fU+E+XGXBQeZUaQekEtEhXcXSmKkymW3p5FwZLLVTDO1o9ZgvetRVFzjCtpn2pRH6ii5CmNXeTI
Zp36QHMO93qq+LMoj46iUEpQMR0m5JI6Cd0dCpkKF9RNiZOJEmtdRt7M+BmVcmfI44s8numhNIzR
qUVVNhf12SzLTaxo5ySibmuhgGsO0aNa0QNv7rJWewHTVubMQwRpiphX9phdTf10IKXGA03UgrNF
BbCAJuiSqFBynjUrsnMeG6gBV4lTtNobukXfRlm6inHWnhrAfbwm1S3bnJezuU3rs1gUoXtRjpas
+s0SBWpTlKor1Kznvn3tSvNuFJXsukZUFTWDDz/xsxLV7oryt1HSCo9EpHlFt0/tVGrj6VWzZ9B1
M/i8N8kArvL+2ZT5RbtIfF9GEE5lum/N4/dlFqJ+KQ5YduixDcYUKL6oeARXvl0qJeTPE1+ir0AZ
gpwwdRdS488mL+pnnxfL3iDMqWbNGyz5EDe9p6aPXbOEuhI5SGZ7NdizUJf1+xxFMivf5WnhIb1+
bmLrLUXpdWOEBss+KBjzylEJaznxcFXeVjiwoyI7BeQXiqkegm6x3CGOzzU92YES67VKpEMKcGNf
dGFLOpdVGuiKbrjKM9uIv3WDZevtpTwAlKijpa1ta9takCdZKrdhOSq2M7SDTCmymQ7yo6Xyk4Qd
BvzHhpYPDTEBBOj8SDfdGuUweUgfKoldRDG008bRWRp+1U+4ALAHWSz5CWe2nPPrNKU7raa+HN9V
Df6zHu0SSw317KWNgEKYjQMKIWD9rXIvg9Z8ApyN3IPvsTcPfC4V38i4r6dWqGTFTm5bdxpvzcQK
wabrW6CZmqbRTosRu+y7TNBWgbqPjtOB9hXbVMvrvJw6G6ROmb2U2l4lNVIXmdf1oM/40Q7Kvu97
Z5nfZOlbPmcOSW8QvQYd+OF4BIxKeWukhovihzONJmryaFzIIwi/9Yj3wDWSjIEMsFg5WV4mAVEO
BaOOgxYSbeJmf58MWVDXs4N3Uxjn/LGbkeKXIa5gPvIW748O6Yfi+9DE4QRRkjKiaHdFYAeQLDj4
anvM6Rkd0oBlkZtMBF7VCEwNLAAzxrAY4kntD+hZhSqNMkBcOe0R8kLJJAJpVSdQl1kaZtDCo+qV
ql+ZtAnoXP3ASrkJl+B6ciT/mie1JrKtmnGYJzNEABUZGUHQVFi3SVuegw/Rrkx8hPkTnz57mcaf
shShtiSYqbQIT95leVLy5NIYNECxQUkbZk0x+nS2KFD8veypVW0ehkZPQ06GOERFAjxI0Njz2VDW
O220rDOuMeMyR4nQIWoEkgikoHaFStP7uMnw4qVKbfcqGIDGqB1cBB2lmyfKm7bQwkn7/jA2i2uO
+VXWVPimHMK2LO9yL48zrKeSSDdaxrM7WvfzXVb33eUEjumLsk4tYOOSpLyU57HpsK4VWhCpUfrR
jOcT3pXUjksL6oszCUY1bz2DGINDpXRAd9lwWyj0Rz+ye13pGsfK+xCKmBdL2sVXc9teTgP+XK4z
6oKa4jKJx51EKg0dv5GfsilIzOxc0OiNIw0byWidRoouC8N4ZnH0WEbj7aiKZgGQezoqKXf1RA7E
UsCXaIZRWbxFceHlvQwM3NVkRtTjpHzIaezLgwUpDbJAr6gI1RHAC8vAJQIcpqO3CVZMry8ai+y6
UZvRRma8Lm1iuREaBYDkn8JxbN8iUg07wDxnm0nMVwv8lTzLu16J77CkMtQJ4yvWMw+aUKDfyw9G
Mx+abEwcShKAQ9JExZ7tLrIOt2xS8SlolBL6oJzszG5462YpoKm2R3YqthNV8wtFap12Ed0HkD4c
5miXmlVIJzXUJDVMGPgZeBZ5eZ4H9TLv8jKDbGOWnyUa4C9RfdDjNoXV7DVVGUicRgtn1LyVR+Up
HbKHeLbsTm8eZA5cO5jEH5aUghM6/pm35iNL6cWsyPfqou3rAtqPU/ZKRprYPB3hUXL+c47oCyGs
sDs+NbaB3Zu1+PmYVx7aIbxG7WMQPKRXmd72dhUPnhnFDEnndh+DfdVrq5q4eteAVVMpOQBS8oNk
aGdRzUZ7qoH2KxK8e6b6rpU4GFIQR9TLtaLFyq5hZmnPxnKYaOWRdrgf4gidjW1gmVaYl/q1MjW1
XXODu/lQ7XpTvY4G46WHQ6iww5Y6uUFh51xRRseKo3P89o9esm6SuriY596XTOscdbVvqpXt1b7e
5Ut2QSoAU1XrLieN6USmcpcq5o+RTbM9j8NjW0mIAbBj7Cwp9NAyosmBFsdDIyFqisH8qMRKtlNN
QE056S+0AnuzIWiH7JV0FyXMVfh0Xui4KHl+X+T508zUgC24YEvWQXIVeLGx/BlL5k2X4MiZjfKC
y/uOllhdEB+CzrIxE6QsmnNFRa6IoRlZa1j1rR/beMcs9n3p2V0zawGjxB0o85nUAOkkZV61ZIgG
sgo8aAx9KIVZP4BW1sVGcOp5cS2xEZdZ+lmZ/LYEm4eblt2FxtnLqC7nxYL8iq6x2gaYbl/K5ass
L3uLpl7K9dzp8gJtylq8H5L5wDRtjwOxX8zZdCODo4Dc/D/2viQ5clxN8yplteczggCnLSef5HLN
UmhDkxQKziBAcD5EX6UPURfrj8qsV5LLS96ve1tmGZZhpkyBBDH8wzfgoMSV7/UxtMDbkr1Ki7/3
OJY8p+p8WlNcTHLeAdh3wYZOW6MuFM1OFjQTNg/RshyWptOFa0GrPB3XllXdlzk8GIq02xENsu11
tTK1cl/Yf6oRN1NrirtSzeus15ALSNp7rjCQvjuR3XSvRNoPjp68pQlQasLScWhR7cFMIaPrlNO2
H+mFO9T7NJF+PtjPJm7fQtL3rCca1N3M91ifXlSXPw8xsp2coKZk19o9HaCJZfBsXy9RgqvxW9kV
fmo5V1qV7GBjXgR5a5Zr2Q4qrLCim86yAw2Bj5c0xia2Ez1sslJHJaqEgMbQPeS4VLSOR83gXs/u
eN306RVr8mfelffMAWfSKdz1OImdURZhpdOgzKxd0la43w0F4CWcxu2agZok41ViMp9x8ojLhEc9
waBOZT6g6d56Zgs0yJwPHozK9xbP72wFLlMqrNXIqqjOmgeQn6BaxOXVXC/7fK5ucNRfcK5FZgY5
wd5FybXku0lqK6d3DrqjbwgEEbzcbBoPNw6MaKceZBO9QWEDCBuEt3Mfr3PaPyEVeJ3MDHhFEhVc
IROrIQ0DZq/TPra2+4h+dEDgP2909U5m5aGVxjMbzN6nTpnj/kqf0ryvwrbGG2W1tpKwfKw7CsDw
FEdSG/ugsBA3jHwnteyFdOlm0OmBWt1bA5UWH/uM+2lBW1AvmONlI/Nms/yTTkm2GrXkyeHgibM2
ynFWMN7hWI9RTzcchuu1x+OOYsjWNabcL7UEiNdJ+wWUqE9adSn5DK8ZsZKa9itj6a+cF1hW5D0r
oA3XO+01A0akRP0xyrsyIlCQjVm5BUnOBb5RgmEI627fFYMEGFJaASeqvgTjGzDF2olYW6xETx/6
2nyeyHAnx6pHlpVdOtJ8BEBT87WhYr7VLubNcXVXubTa6TF5N/AZPTSsoiwrL4gCTFC4dgHviSJX
CDzjht+qxkSb1pE1v3I1hTpG1l9aLcAYfTela01zrkkxOkEmkNkyoSo/VtlrEUseCR0BkuLYrQXo
cEGTp+Cg5vzXlHTGpurlhOU8wxo2zfnlgLkOgMkQBzNDpxWZwzQz7DNA9pLsT2nKR5yajxC22c91
OuJ0sPe6k0dk0SrK8+zGgJBwYiIxAGQhsGUT9XBE9gaj2xemhiuqcu4Lgyo/TXMowjpdurI6mLPh
YL7pbHAopHOh4w1tkqWrMRdXSZyu3HSM/TxDgMmZe0DwubJKkARrqV3rqt0Bp0vDXE+yF7PCUhxF
KW5UkZe5p+tLHDXOzzoURPeEyRtTTJuCjgfwDtl6gBKJn5rDjKMPQareotHeD86dkcon2loBG9et
OWXBbPLM08Gd8rtcA862hDCKNEJjSKJxRM7tOPrKGPqLhNUbRB1PfTJfJczuQqo5d1SUDwxXSDHq
62xwLvJS3mi5ddO6WJcVv0rHYq1lzVPWQ53ENLQp4CN7mRiC1cw2hTfy+ppq8IOO50ha3Y3dOzvB
1Fp34re2d3BVwu3aKNCny/tyQ0DXzlMJGxXdCaZWbksO1HKqixWpcI/MIr2A6d9tabYrkdoCd1QB
OzPbfoZW5lXsQE2msbNDo495SMiwYO6H1NOz2JcdTCuqmm9xTF5wVUf21N3ymD0NgrTeZBsIFCj0
jJzR1T236F9YTS4HN32Bce0mNuEfDZe2dLb2UH8IJl1GI0+oPzfFdc+pj68x4eOmB4fKzViOm75t
VqwcL/q5uOLCDQmDzpgOv2/lsg3E610vpsAjIHi8M131CAWs61Lr984SDRrdsE0JfwWh62Jq040y
25tSwKYBPCOOaB9m2oOGXVXOxkWskEbZzgoV3mvp9quc1mGb0E2SzFYgWvMK4t+XmTNHU+pclIW8
cHp9Y+EG9aYRCyyfq2fXVjfIzgNgKUpPc+N6VYgUiCwGmlvvRp1F35zEfMzGTgvGzr3REiKxG5NV
XTLljUs9gSFZ8QEmxpk3YFZqXWxMBxWQ3oVLNxF5Fg6N/ad0nLWlsaumsV8UelW+ihuA3AkvfD5P
MIZDkA12Wx7fzB3DR7erOpQTelSjXbubpAa2DpJB72jYbMravRC60T82yzshyiov4lJCKqrW0lDr
4HwTS/baVarbl3OvfFAGt3VXyyd4dJdet/SZbGz5cEbrCSwe4EJHiL+ZiXoXibpv5m4KRJ8h+Rtj
47JDSW/RMxu8xUvJL5b2FlkaXS5DmSVfTlHW8TFUSz+sjuWlWjpkVIebBPzTdbTOxkLdxNzQdo5g
8SusiRLfWrptQL3ixlk6cOnSiytFM60U2nMmbuoU7Tonbncp2nc92njt0s87U9A+XfMFOQ0sNWZY
x4piE9FpN3ao+Q6++cZCuSKXFtQ28zWsL6KzCJljHsVH+Xyxy0NXjoCzcdS3orWyylm48G9ovPFN
OzhbaG0CwgyCyiOy/xB/1jJopA/ICjpL9q9zNecTjTPD0CGp/eGZ4x63WhtUtBwDcsVYvb9zkHHc
3wY/1yM4UdSmJtoDFEcysb8RfVsbkOnehabfBCgC9PeD+h1uyGHtV/54Y255OBrRefTIqdYEg+kd
IKKQLlhkC77W0idGBLcRZeJL6n6yW6A/i17a8H/jDXeiPfdlrKPWYJLyYRptSMIxEHHQJ1c+aE2b
IcJedx8aYGOqx5/X6YlmD2pv8O+GKIO+wGS+vlxu05bEFAOOsKLjEZi4K7kpt/bm52FOTSJc/EDI
BA4RqJVjRmSfGHR2RGcAcgCDtF9q5WwWw3n6kp/HPZ7YDHCcgf4DINQAch5zGQipUcyLATDiF8v6
GNcqWpDhC7ToHBbwVCsJ/EEDHeOFemkfo9+bxCnipgZoavDpBzJc30CmAEyFBg6c5zbZiY/1ZbCj
j6UlNnB5AyNoAEIJcq2F4EvDu+QsxujEKsQ4wB8C/4LTyzzqj7kzYtOuAjdqYbrNm3jjVptO3w3q
sODM62hYzyU/09z8xu3DeDa81lwUyBzXZMeC1iXqWlXqANjE9uOTsZ0DuYVt4Ku10Q/6W3pD/XaV
Xuf357DtJ78gsAqOaQLctyB/v+4AUMwAtuwAcFq4usoXh+U8oXt31a/0R/ecI9KJa8HGDofRKHCd
unGMResr5qTpjObqwrhb9JDl/WLNW2/qQNyfa3QunfUv+BcXI7BldeJc1gHk/PpqOTcm2ES5MwRl
AAK3hMdQkTqzsZfpOR7Dsg3wFBikuq3jxq0re6trKxDhICEaqUvzAsIBkRM04QBZ5+5p0ZcGxCBC
ReHMwMc4ags4TBOiDwCfG6DysmURf2pxDhbklkyKYxkiCZtiuxzKQ7AgMs/iqL+/4teRjgAMcmga
UVkfI5nRHvsOBMmFhYFjOcyBRvN1iNSf2+vfv93XQY/2uoXCujY3GJS3j3p1GMb43Jf7tsuPJvAI
vWDJns6QlkFTEVpL6GkFMYQNdoio8EpsB6nlc77UJ+cRp4plQV4f1LejL4babE512IGhKV0ETrpP
5xs6JEFD1hl9+Xl1fGO2LqsDu0wHFYIZDtb+19UBmxzdzKoWBU0/ebEAH6QR+Iu7AqWMXbV6G/2x
CmKPbzn6lRfQWz2wm5+f4FtAhAcAfUV3wVHAn2NeW1JqbhsvN3maPzcMVdj6Kqv/5YjoYxAHAJqF
S0CPb++MsTGd4DDlI2GWi8K6jQYLA0BTu8l8+9p4ai+tN8vw2PpvK5P/EaX4d5zKn770InrxRZXC
e+G/3/8N/6xeZizKv3QuFjGLj//vn+oUi8U8gZApIn8LS/Cf6hTsH2A0wWgawphwTIfQxH+pU5B/
QCQANXDbxnKBciZu3f9UpyD/QHC9nOGAnlsEF9W/pE6x/KYvZ7YJuCnMzxCOgRqyaHR+3RxcoZoR
i6TzDbtjUYI2d4hQACQKDXxrF1lj0NaVBeUns0SH3UBxbGqMsJQWvdN6E0gOpBYmGPCiyfPQaKiD
3hfQBKUFyz2RvhLjPem6CFToYJpMfyxQgiLOGkaqB8uFEV7C0XVPFQilLUXODfoQm3b5lD2mKg8G
RWVExsdqRCzaiduEDRV0wrW1SF3ua8ZQhEJB/6mYbBRxRrSMgFnZc4P9aUYCakKHlsJsm79KwVng
lgickzxVaKyiVYP7X17JWbzwtHGCFhRhj5UiDkfHgrEoRK1cI38aSxklUxZOE+g/cgoRl2S+aaM8
pxJQ0nXlw0K6WM0tEn1FOTp+vVk8mL0zTF6n6T2Mg4Z7pf1uB/SFBNGuMyMwKUhgaS/SfdE4/gh0
Zj6KQEPRVdOrbWUZkZFq+9wmB0PStWw4GoVwkkzVJjGM1WijOTvLLQq1WpDYGtRbh8q6FoWEt1+Z
6qiz7KVVaxuX5cnjOJRk32QOYO4AWq25fSfZbx1imlYH4DRoYJbaaPGcVl5MULZRxm2XDmLnlu68
TzIGYUakAaotdoaFEl2XKmi1gop8PVUz8SSQw3X0af9c/RUrfNYv+RaBLcsReR0yZQim6N+8vsfB
qHJX8h4E4DFYLqI0YhtzFXuou+3+vs3/5+D6d2PZx/+9nM5//K/yXf3bXdfI7l1p763mv/zH/17+
/vkQ+/gdfx1imk3+oTs4phbkNKgT+Nd/nmKabfxjoRiCm6lTyPh9/OhvkR2D/AOnHlu87pF+IaXE
Q/19jOFHBIebASkU/GI4dP5LIjvHvpdL6IeCA/htFAksbEaP8nJ0FAfoCbZ2qFF48853ie2i3t36
cR/7ZaJWk4L/eHM3y/UgyzXP7kaA25rhbU5kYGn9PaV3nULLdk7WMTSdYlcEan6X/QNNz8lnHjFB
Qcg8elYc+5+DVa1DsECA3Qr1LRB4dpRsCzhj5Zcu8tJFgu1c9Hh2wKNYC9Nl1rC1sEMVAm6EAiyU
iRd9lF6Br1XBx+lcrnEUcf39iiYU2FBNWIpeR5cKqgykr9Rgh22Q957+p31K7xYekVtDUnKhZw2b
4TBv88v4zYCTFCbc/7ScT50jyzv9Vyry7QmOJdqc3gLAxu3tsKqycE7RtUw0b7DuRnXH4nWLqn0v
L9oUfcvmHV13+ErV/0+PgNW9kDvxxh+T9CkpGWF01ySmbodmszUVEq4C1gyzUGjUQby0VQ9J3T6C
UuNpDK7p1n6ahOlpg3r4eSq+Rtp/zQTudVzu8KMF1fQoedAbFEZca8bWKPVIQk2YcYY+cu4lcBEr
0Dn+ebij3P37eEfRtq4ZGpsMjNdGM2TOzfWAIPQZ/bhtvelX6L7bQe71ewAKz0z41yj774ERNIFd
jRIMPSbTQk8kocDTw1FE/p6q18H807Dbn19uWbfHq4p8GuLo3bTMKKo6sWAJpZ7cWl9VHMhVRAFD
BzcY9c5yKJP05Zk78QOg+21U8AAX7q4NnaplrX9aSDMpAT7rbDts+m5dIi5SMsk8OrXPACKUXm25
B9U8y7kLR+6ERbpo1B1U+UgbuTIy5jcC0YmZgWyBxlp9Fw9348getNk0Aii3oVfSzYC41AC+AcZb
+aaq3tCJ2mhQdRkYu+/bt5nE0WwIj0sXgjaREzeeTpqwzKuNPj221uMwjFsyyAawBGfXoMLnZYTe
DFNzpc+F5hlzf5g17Rk9hT3XxIuWptfQPlkzNodAsKCbVqzRTbgdkvRPZsLnt2XOGSfTk2cS+dBZ
gS6k/c3TPBvaua6lYYfSmS9B2IHn9TOHfAQgUGFaaPCKiL0hZQjr0oPIpjBp1Br8gUMOYEbeMAa0
3R3AxNeA1YbSuAFq3MtFdeZbf4Tbx9/awOqljOJDf2OWQpAwATYeZ7U0BMTOCg8xLzBjam3BeJ4V
C5buyoVAsRcDANUov4X2BdCJCX2renDjyDNDwKijwjI2tzXeAgyZrWrnaDQgkarGXZl19z1o0D1a
1Alsj6dz/vWnjhuwEZGcQOfARBHo62JNgbXWFOnsMC5uIaRA2r3l4IGasCv5mQ3/UVD9Nlmfxjra
jmXPKmV2GKt/g/Pihq7hteUDk2TveyhgAGntJa8/HwBHfJ2/DhkGyj6UDghMDY73ItRMCkTSWEW0
84CqXLHVGIC47yNf8KFLa35Ue8X+XNBgLkHB8asyFEpscMBhJHhsIkjIOLYp9OvCZEQgnh8QfHsG
OvXJnK27CeoREI0c66B30LwX9yS/QdZ30TBr66jneKxCU89DmFADnyk9W02woqbhrMcwohjuaUoB
0lnZ0GrKJhFkKdhdA/B5aHirFkpX6P9WRhVa+j2d9R3gaX43qw4aL6nm8Qyp16DXkZUae0cIJDPl
nxluqhlOkhRiNlmHtMu0gMUexp1VCQnkVPfa6mR95st8LZJ9fBkUNy0kxxZFzHHMye6tWJu7wYpD
+E1E9byeE7HlruiWRzykQDYAe7Lrsp0JVFqSAW/3qiv2kODM+vlBPnTzjz4VHgSUMaTuUBI5voey
aexJ3pA47IDcMui14PQPKbpr3M8oZOcFAiIAyBXRV6MTb2W7d7o7q6kfpQJx0Eh2ADDdFO14Q3rj
qk/AxmS3ou5uisl9RlsPk5mIm7biv8BPKL2pLXN/SpjhQcsiKurpLEvsxIb+8jpHm0wBSDgOI17H
2Nu3Sw8lCaW21hCyjiENyZ8laC3RTvXO2gV8rer+/UUROVnMpLh0j9e8THCt0m6OQ2CH/YJaqwUT
nAH0BQrtbU7ucpFCl6PbaWZ/pjR/ai0t6qCgIKFsjvLI10MsbrQ6bzN05ivrLtefp79lXL+ouH5O
c0+EKsbn3380p5peon1T4Penzqav7pr5YBVn7rujTPqv2UMnb1EfJSc6pE5Sp0iLTKADZjOYqRNS
9p7A1qm3VDjQyXeBEgODDFWMR1q9Evf9521watmgTkUgpQOVVRgBf51CmgkgO6wZlHRlBylsW6u0
C6T7J8te2nOeYKem8/NYRxkVYUViVs0AdG1NVo0QYc/iqCrP+cwfqbX9NaUQWDNBIjbt72nNIAaj
T5w+DmuIZ2WPMTWflKngWzEDHQszzfpd7yDR0W1a90InYwQtN6CO3sbMPnPGnH7hfz7IcXZTuwUR
LWg/YUssv4t/6ym0VeTq5y94Km80oFtEUAhApxvmPV8/oWVqZDI7rJyWjREnr7OEQQhtw14CjlFu
pw4sLD0GNAXRhjq08aVqybls4sS99/kZ7CPympDwIi+r2g27CohcZoVZ+duho58Vbwp1uDyNBmeb
AVDdV5dVPJwJx06e5dA+wRrGEkY0tqzyT6E3r0uoRRQYfozLGjTnSu7JODyyurvrk6vSNXxmkz1C
5+ecjhtBymehkyeX52DNDd0QdKgOWgR9KSP1tVneGY3cuA6gVoULMXpLrBNzugf37ZZU7Z3I8wfW
gXDRs8uU9tD2z9Mz83lqV0L2cGnOobr8Ta/GUXVizz3eJx5uJOQYoTPtxfGDPVXhIM6peyyn2PFF
+Hmwo21ZF7FB3Y5qIYLUegwL8dyk11w7c/Eb+qmXwg2BPBsaOUiRjj5SIVljZIrgI2X6fa6J/dQX
70Codp5Wm/duTq+HeW4jqNM+IudxPTXrQLlSp/bmJN1xqmK/kS2yVGjdeDlAzyTmK2fON6Nh3dqW
Ew6gCvLiHgbKl+WA+nHN/NyYHBCmlbOyu6Twk3IOc6cNBsl/J+WmaMhO6XUf8sS67YDyG5xN7AA/
PQ8gwGShNRUX0Ml+V2S8dVpUYuwhKkQR6aOxKq0hqM3sYeSCB9AF3A5kCvX8tY43qks8K742WgC8
+Aj3OgK2YxfPZmQO7WWWzxdVVoRKWlXQlwNIYhUYYkVP17WNp06rEBg6kOfcoNEg4k5tUEKtC94/
j9QIcvD7PKvKg9y2AkPxlQAZKmdZZMwyymJMgj1vS2PYABbvpfmMclqza4D+hjatBydR3za624nO
oQYNdDYmg5cULNJUs880qKrJQ26+Dl28SRTdZUKGkwDLdn7JGyiwSOqBFQN0X4FQsgFOcgDS8lpk
ANMrmDwU7MqQA4gJHAhdfWv1ikZa1QAtzOwrNhW3WpK9VXMce62eAD5cXUFI1s/d3Jdl/zDU/DoT
zWNs5WAFuoexcx7BnxzRJENRprT5ZWZ0D1NVzVGrQZA7GaYnSI/iL4Xxm+D2r8GABnGCvgozroOy
My+ZDgODyQJmnuionaNLs2ticFw7Yj1BPDOqDPUsyiFeA6oWDrIHMSe/k3UZWVBqBcoS2Oq2gXVN
M4DMUY7AV9ux4Q214v7YmftOEV8AHl3FLLJR9y9T5Gq8v2Hj9NTa4/VM00vGZLDILMgWbi0lPJw6
91In1YpnyVoUPGJNu1VWtu8tejFqjQgkd3c5VVENJDoh3XVTNw+pRX6RobzKtCFSi4MomiIDuikj
aIG0285F+suxyzySbXImOjkVYH3esktX6tO5auVtr7NEueGUoJTQKl87K2gMGbUT5w/APyg8Q9YE
N9hR3aQzynoAw8INM64gRL2f9Uvd6m/dpLyVQwIcJ5pewAe35qPsm2jU602DdU1ZAwZxCcbcsDIx
ywQUOXiABs6cQUCX7IXhQi+EeFX2BBkqrHL5aA/Drje57dE2zsFG4I+igiRO3tu+3g+rWNUmPlR7
DZAl0Nu284YWsW/Aq922HimRhyyJfY2kaD8vNaUUgmXo+IM0NV/0I2gSgKuApEc8XuobN50fKRxJ
CEhGRCae6OugTQ0fzqRBIpJd45Yby3rTp6dpqCOTiiXt025tu4gcMw3TxHiSlQhAdgWFgPNAs7XV
1JUhJN1nyIFk256Wfp+RyyI1fSm6sOJ0oxX9ToKMCX+ggxjTS9N2PDNLLmZBgNdFQ9kFy6G2UFGv
6ku0t97TQq5RGw4Gts7Yuxa/ORDOSczcI2Pv0RQEa+wW3pYbZiB5sM9lDifKdEvcgjrPgvuyjyuv
MRcKwSdF7AnumdkCugukczr8BgsvyOfV4D7O/a+fg6WTaw2QIWoA10bQ0fi6oFMUe5Vup3EIWanM
fhzL2xT1mJ/HOFI9/Sv+NG3klVAFQ7yLnsmXXVPTBL0KgbAv09F21TTzV2KOAUo8Huk18P6IZ+no
swLUO7pxRJPprpgKtA+lV1l/wBC1+WsmdHyA/C9bin8pnzFtdLEZ+ncQMToK9ifkFJoLIknYkd4r
1LPSXiGocub1rWW/HscTEO+BmuWSUHwr8EIkuiW90hG8QGE2QekV9OkblaS+qkuPGYp6qZRvhiRX
ZYUfcPSApCwCjrSbymRXkDUtFWgNL3D4RUWD7HkrIjd5c7j0Y2CPE5jFEB1WsMRcZ2CXcNcNeV+V
Hh26UEu4FzeQQpbiWk2GD/7ViujwTR5a1HwTD+yWe9MVf2YCTlV36PCf9tmhKmPfcbexNWw5h3u5
okHGeMjEbbaw6VLd05trTYgt4PRhW5VXI7jWc0U2tGIgptwpE7wNOGmcmcqTmczSJwMYDE4EiLC/
riSw7tvB7TsIOsOJL9lV6w4muY8QoPAXxZJpQ+9ZC77imWFP7UsAcdD/WoSYQKv/OmpHka6KZHLD
gQnPcPkalJ/7Wb+bQfSYLHYzzuBXa9rtz9vmA096vG6QsuEogIKi/U3iind5lisLl00PiY0+vgYP
BCbuzz1bx/ltWqrHXKwzcBZ8WWAVsLICW37WlNdmw6HZ9BzA9rIZNW/sssiqHRQ95B+lp7g80k2V
dLvOgmRRY3tmd0NAOOp5FznNgE+bPndIfAcAcVRGzxQ/l7n6/lIWYEWLeig0Gb7OpUYnSdU4xmE5
5ns2qLWNTVHa3ZmE4eQwQPNht51ypExzClkn6I2HfXrDYukPwyWhZzTWThVVDbSPATleWmU2PQrg
wVqmmbRUHMbdvaZV92NiXboULAlwyCEFgovukvV5WIv62XTg9jlZiL6AGwF0rMn5Gm2RM299aqF+
fqCj8KSJGxAIdNS8kkvQybeLKutiO3wOTXgiQaIoAwGXyZBjfgNCN60TOw1IXKHekDAdGk/SJrRb
YFzGc0OdeKPFgReZvOFCTvQYB53A0RwtZ5RItIYDl3+f9B3WO+9/8ZHfczPemm0ZGC0c037efCcC
PYxrAuMESPRSwP66TM26IrTkzAF0hiJluFDd488DnH6x/xpg+fmnSLKwHLvNgaQN2SpZQwR8NUQs
alZ/Y9z+2xvu40Q82m+fX8Q5KkRUYhynKk1Qcgl0H7ccWLeo7oI/0kHqabHHGIL2pt60O3BSH+YQ
SGy4iv9ugQc187NejWdm9bi4ppwqAy7bdsIKzM7OvEE49//33Rzj67TG4ygcQDpwvOQ3nD+ZIDH9
/N1ObfovE3oUnVu5BMex0JxwAZYvMoB51APy5NUrFvRhBUX1JmzuK+Jnt+c6xWfHXub306JpG7ca
WZ26oS3XqMxMoRvlAZKe9YD0p4y6N8ubw3ZVroybn9/6xHH65aWPbkBGWkHHlGMVaQ06qSvlQuNR
+/PzIOTMnnCWc+fT62EEp6p1fDzDQu4yVQGhIMS43cqYGr802q1G2Jql/bYUBkijt7q+kGI1qM/o
ACDUIW3A2I3nUDfGi6I+Vxb66JH9tJWOjvu2ohU4g5j9bsq3QAbe2DMHEKJWnpv11+70pyrsX87Y
3sVdfdmk9cYW+bpMwb8fXwDnWEMC0ecIdrsW1YxJj8bW3Tm6vopLDoknyPAzez1DviVRUCGGncaE
k9XNIItaHkgxbeayWnUlCwWhYcrq3xNrUi8pYWoDkKNHQZN0ajisOI7Ypw1dx1BLMNt+W+XlykSu
npX2NuZNUDY3vHsYtIOlViOEA858w2WDfZ8kIK5wPSBIO25BTJpjjkaJ8ybetxt3V1ynUQFpVxYV
KGudxQh9/Lpvw4GbhtoggYj7ca6cCVp2+VJCh2akx0GBKxx+O5skUI6+hhRINnfSQ4AaUo7MkcC3
pQNewGTVLgP1skIdyuzjw6IpOVlIq1HJSKv2Wtc6L27rp2rOr42BHazspkiMdWHwDWnKdRLnB2co
d4B4Stfxdae4YmPxls+28CHNpaPOdGt2yRUkJi8g3+/B583LjNJncR+A3Qje8HgmqjrVNaFAeOA+
BtYNNf6j6yRlw4SSJW7+heA1B9DxSz1I23ruqg6KQ7r/+SufPMetJS5FJA7A77IIPm3UaRQ1G1L0
LONMXEvnfejrc5nZKUQB4uoFGLeo2eP+/zoGZZMzq4GiDwTxGYWwdqrsu9kgF1Q4aCNDVZqrVZqZ
z/DNQdlwl3VzCL+dC1OT16BbIGEml2q09uXE7pHs7xJqRrkBobOWHggft4k7rbR4DCwgTeZpPmRW
dmvNxp7Q4iBbCF4U97yAlsUA3yBU7KcSMico1UGTdofens/7/s6YIWBV3qlsvh2yFqIbbmD1aB8r
823u+XPvXk0Fu7YpxADbEjo+LvjDmQicZpFJQ7GqyRgAxOLOHdjWtqAGxIv2d5GEaFvKIHOhdNXD
8NSzCgxPIUTFLYiXNwpFO7LuIEKmldN1346XWVM+pa0Vgl0NbSgLSkaCwvzVJK+x2UTQmAKBFmbb
HbstpjcdYj4gO+8bS60NUQeTiWhffIimQGQVetaiviRGG+ptH0ioCRUGCdz0thNvGgdbK85Xpg7z
48nyTWAJBmCpWZVfk2QTG1uYs/iD24REL1ZcFygyVZCQ0C7n1LwFz+FS1PIWuNylxVwGIzynoMeU
ackK1ov7QqzhuOpPKbi3ELIhEPACMXkLeBTksqbrGDT7FmT0VoOkaR+7MyqCkCPjBY46FqfrQk4U
yXGdQtcrBseZgSpsoEp5kWUXOdw5tba6KlV969aQFnJ+0Ylt8sr907QGzuM8zCvzNnVMD6zhQOrT
larJfZtPPFLzGI7zvWN0iIxYhMbStWMnrwAJ7rjjrAqeRm0MS28p8DTpnB9giqOtBoIuXt3ZWyig
wA+XOLftUOXburYRJLf6q5nzEKVRLLxXvUqeSAYpOtrzizTfDHECM73fpfEOH+YQIijQAdpAnTCy
S0jkzqZnZVfa9C4z4PBAgJ6lb8UCxOrfBdDsuHmw83ei17a1zNdVncOVbAIHk8vbuauhxwHpEJGv
cjWFpYEvZFCxFBWDmSywdQf6SQmAWfHVYDovjrgTFbQASLG1YW+WJJ1nkgxk6d+NJiMpiAdpkGdN
rLCwdxV9FDmuXVn4cfEim2vA6VZAakCXEWgLcxcLHdplELyoWVTnLxVianBbzJBL88lO219uMl6W
bRVqFoqGabIyJaRcGRQmLSg3idt6EZhlb0PRbMtC7FBqf+yl9o7i5r2WDlCdnS5E8yCMHPB6K3Az
fiUzPJjiUB2a782CbXgC7d0FDmK2bwWODK3IrwimM0WcW0KSKzetfaYjiRn/D3vnrR05FmXZf2n/
9YIWxjgIIHRQq6SDRSaZ0Frj63tH9popMshhTLU9ZVQZmcVHqCfuPWcfo/KsVF81Kugj6t5tshSD
um2sciEXyECK8VLN78izBrmnlPfhIC0LVPtlvIMQsCypFnY+wecW+bb63ZwOFeeHRnEmOwQIYtyO
+nxbB9PNROBemxd4SSuRU11VdqOvbcCGuKhFlhn3sUqehkZ+nnT7oE/9YtSph+Xz1ez3zqASpDBS
4QEIja5w05rJYwWBGB2Gp+jxbpj8a0kJ9hx9eX4lCJjkmB4d77u2/RXE1Y3q0+AL4Z7JYLLSOHmq
BNjjQN7Gfu8lsbY6zu6ZmDkMUBxUw/xKj+rrrNK3oqUoaTfFJTTO+1HAAUx2umFlrhpU22qC9VIH
j0YdX8QiuJY7dWUREd3H+tWg+ZfqSHZMHXqZbN8m9euUTY4pDXdGKt77SIXjpHly8lxQhU4BGsyR
4dPdghjnm4c2iB8KfVgFanGhh/MV1cxlbfTLWJWdXhjYooo3I7VXddiAR7of0w7pao+UpRXmRnSQ
Eu1neNO/rRT5SULfio1Bqe5wYLmBCn9lmDfzsbNSsXGcqmFXBd0a/sjaGJh9O+kw6+Gbr/gbtHRO
3MC5KdArku5bd6YzHtEx47SjQAlqnlK84vQJWrcqcjW7XqpT6gUThe/4eSxpFNlWi2Qw2ySwOAIS
/VIODSMZoSWeCtQGpcKXVZe3kgwr3n6KK3+nWEdhn3Ytgvgpan7nZn3d5orb9fJGb177rLoNc7FR
w2iRxaPDVscVMRSfIvjVp6w8cW64Zi65omfrqHZeAK5mSmMq6CEfI72BUXXa/E2mQU49w5kpaVSZ
xm2gvDZUv3w12ZPIc39seNV+sWzaFxoQ29C/N9LWM+cK4sW0DHuLkzmwFeRdPpS80rjNQT8FbbhU
beFppu/ioH7sZALQAH03ieagttgwobvRUB2i/D4pn5rIAkuWOPNkL9q5wbDDZ3HoA83NCMWUpZJX
ad7mqnVbJOM7X+qcqevIVpd+pt7EZi7O7WeP9ajTDaZChImFsvFYuj45cgnF6uxWoRkc5MWiCozL
TCdGRKdPaKgXyjyuq7m41KrpojMPNbDJf7/R+jj6yblrmE0zI6FU0KR9Fd1t050rx31Xm4cU/s/1
nZy5+AoGpcgYoe8rp6/MXSCB9BZBB9+O6GqVzYIs3HoIPN3gDTZUAHS2VwbPRgFVvUPVkCm39WA8
aEKc29X+3bV+uvnaMeHYJEgDrDJahpNdbd7ImDCjIFiidcKIJCCgPgt4IDJTkBT3By1SV3aX0Zvu
9lTZqHSr6BOKtL0E0jevkxYXdNOuWkGRAwuxldKIBqLmVa2/KYJxmfiGA+ZBCi4gqN5YOtwwfdrG
mjggW1zqLJQlu/nKhCQovZT98xC+dNYfIjd3AYipZB4o5ycPSVJ6CvQZUyaqsrZ2gTW7I2+sZgbP
KFHO7L3/hqf8cFPsk4oOe0Zt1OioMCEUv+MuvtMl8L8+e1i3FYVYp71KR0tt7qKBtDM2RKU53vs9
V5vli0L21zohmqVfHlDXO/IEe9LfSqi/5Rh4bGMtFIxkZWwhtsZhMT+HGb16CeNZe9naGv0Dfmi5
nysC7ECeZJxw5l8GGOBqXmSAUKNQR9x5G8NYIQPLMfmy+5Gjj9nRDxROr0dObTcvNgEgrn08E6p/
VLEJxDg6RB3ECGTuQmXTDNtjXzJsg2UJKSinvtLWD7B4mKe79ZF1WilXkvEGHtER7cbsF8HIrDP2
HmuHNzfFqhhMt0duV0lLxSz9hRZVm3gmiLYpXXtMVpTdLyV7bJ0BbFoTEC0lyDppxgtIqGjiVeAr
I3JS2Mmp6YX1CPKVjYgsef/yA//8hp/C+u0iKXOhtYJe77uFdU6V/ycnQ5puGDUR4R+zMj6fo9o8
GyWdLjonw8r6G3DGyn8LwRQaAXm452pU31WKPgx3Knzqemk2+pnhEiA1kxDrmtVNkbvlz/ft+3nr
aDFVcYjg4zr5CnISZMAEU0qs/oR3HGn87bAaDoEHaNNpvfgi+zXs/UuCdlfnOCDfHX6VDyOfdDAq
Gf8ouGMOpjK74GDwinMayOOc++kLxz/IjEYS9PGIjSb48yPL5FoiURAJpC8/pzBqJ7veirLeGNF8
7jYea1Y/DXVyyra6emKasIGVX/or5HFudJDd7EJHkp4sog68CVQlCG3kvp97Mb99Uz5c5UkhVSeE
2Kwn7iNhwRcz6wzpgjkUe385XWZ78w8M3bPP7tyYJ6t5rwehHZpcrlw3lGGAWFaPWjKdubST/J+/
De9PD/D4a3yojwCerjND4gEG7G9vrZXkmY/9hvxr04Gm50VbonjgS7vFXT669QMeUef/wT/37dbl
ww0+WdpNKn6lHyOam7b/zZA5Rm/pW5T27rk2zfefIz1Zw9QxMpmnZb88A6mX+TxMihb6JeoyQAU2
B+LbqaNADdN6pXDQ1sEyEE8MvNX7eTr49ouhFAWeR8WqfqowMEU+th3nVm8u8ouZNoomlnb/awQU
/vNA3378H7ZLJy+tVIFSStkg0MG4tfS7Sa7+7QBUTY82eSL06Dx9Ea/aupgSuOnCI8QHSQ5E5PD9
X14CI2AoAlODwvprW3ls1anWUZwtYxDYerXXurefB5CPc++nSQXxElVItKcKdhr7b2nvw+vfEHWT
qpMfLKPOXinS4Fp4GvqxPBgzoBNdX5latG/F75R6/c9Df+kgaCSeEq0JtwA1h3VKcin0YjIGPQqX
8UbyOihXx/y3enXO1vK3rHxyhZ/GOWkPDpNepXaHile9JH3dCZ+q1bGXRj7Mn3wbuOcu68tbd3JZ
J2u4meqdYvcMZwXDolMuEvv15/t27oL+evk+PLIkFtZYtoygrYyttuhv88t23Xrasl1Vv8TZRuCX
ZefzBZ2qAJQiQKCXMJw9tUcppurpxbDUp+DRViTimepz69zxu/zhgZ1Wk0lWSIwhTcKlyYIdhJc9
6jibOPjkKHoofoGa98ZsnwW6JwHVq/1pmWqx+/NN/rL4HC8aqZWkshHDVH7SP5LqDtUjJAekqYgu
rBxh6CNY+TMTyHdfH+EzNK5NjVMrqJrPi09VgC4rLYZpe31P7AYQ4mZRFM2uCSJPMm7DusIs2HJa
APD58xV+tXweL/HD2CeX2ClDNyYq35822b/jqlrOw0gCfaU5Su3vNeXQdVc9gSQ1BAZdRgocKuCO
rNxNtK50zQZ39aRLvylnhW5Qd+lKLchWKKUdp+yFqt1iGFkndrbU67WQ4EZ3EYZNhDgXN5D3u3hl
ykhkSvOuQ46q+ePKVsbNwLF8oWR6DiBT3E0idJpBuFWXv2BmgeH9ZokWRug2w1c8HEHI5BH6s5Fg
WTMllyjrN1mOovWY2clCkiimpm29xAdNv45Cc/r48y382gTlFuKuxujJfaTpenoL+1oJBi0MlqbR
34eJtKrsdkm0gCuZ9AMoOubtQ69DM0/JuJSyG6nKN2l3KesDBz1StyaxajmjmfGrVoszz/e7N1jn
SI5Y8MhwORVC9RDIynCUWZwomc8gMQct2djVOfDkVyzC8R5Ao8NOSjMLM9PnVzhAKZxY/Uig3iqJ
FkxHhTN5453xnrrigvyJvy5JfSVzgpHW+Y1eO5PLFvnfH2Y+/x5/P7UPs2IVaiGJoiyVcovmiiC8
eJn6f35+4N/eUzgUkn50zn7hH9lhEcUyWOGlhgZyxoEcp6Xrt2cWfZBi38yA+odxTqaFTp+GLjXY
WODKpemiHLD0P3R1+Dwnk5fU+d4UBV/FDZ/AHkALiJcxvmloqlR9u1TJNYpiGKbVbTMXa2HgWZ1A
mVvtoZtuzOR9QJooTXDSO+Pgj/4yjcJ+SRrPbQTHIMujX3k9YwKIOrHw1XRnoMytp+zGzEIyB3IC
+yS3VzRqatE2lUtnFuGitzjJtTTC2osyy7wcU7HdGKtOxMuwMJ2maBZ5RY/B9i+mPluy11lIDQVH
JW49o8RbzF8Cxb02G5MoIDuG1K/AupUPaa2if0Zpu4C1XG86eS7gBEFNTwOrWqnTdJuCXdZSk2nB
qEkoTClsB+VbM0YYFmK3R8Xi2qqZunVAQXReWtHERMUPLYpg0YwFdOs4DO9M0d7JcnuddfSlZxs/
NLmNBEKUD2kcooi+LltjFVblC79Q7kxz3zqSb74mlincbM43Q2Fe2m16UVT9FbFLGFvlGj9hgbTb
WMPBXyVxv8dptO6Dd6TkXhYq7zqk3VTUF7IttmrKXTLJaJ9fSwQTiBtdDaND0SUUivIFcs1HOdd/
xWnjBccsK5lqiBYX4I612lPxDOhGugc87RWR4cn02KoSSnomvWv025sOuYtPr7J9KaPotRiM5YiD
H/SzG4bpk12/Hu0Cc0Q/SvkFFQjcsf6slQRSKSVVK0i+seroWuqWCBO7sTp02U3G026YtbO2Q+1g
eVY8YS0ZNvTWHKurDqave23SH8AHuTJapkFpVmX1O7P1a6KDvJb0EQ5427EJPJXyO+nyV2NR3iY5
yXaa7OijjoRMzHh9h8iZZPCIdMnNVizSGChkWr1m/ohp81ZDTmZkT4KIF79/m/yOqrpY+RnSSUFH
CoMOvKwNQqYruSq84ojFGMUlu+6dEk4HubYrZypDD8vSlTE366wNVklIQUyXSJpO1BsfzRAl8NsG
HZYEmck3p985fHvWs/HORtXOsXwp4a1dGJW5MFtCTv3gjyIjhonFgybm35RYflkUw2v8FwYtyzlV
XV28Kva0NStpkU0k3HbZsjTEbiiUtQLCHDnbkiLCIpVlmlRb3QZhF699yAtTXdyqqthPg3Gp29Vi
DMKlpJfuZFtOxZJSwbvyC/JtlGlTwnkq5XhB/CKuHGWbhSN4rXxdNhAF5cqRitnN2kM1oENIxouZ
UmiWyStJixcZb006/elwF5QEUthEKemk3mShsdNoWzXqXanWd2ZfPDVqtlcy4x7Z2lNjZ7ei6jYh
oPc6gtxJtGfKRiZJKQOXszNBkU8RIWcJlemmWDCbPCXNkzyCyvdbF6bDJq0G+qOaG7HXaAfE/I1Y
mBWTA24ITP/LWeWD7QZHaf+U2lsE0FxJ1T34na1ElRNCiWP0yWLm4XWcyeaWBk83otEfnC4q6H3F
K7Jqf8cWj4r+coajam5uTN9GlZCslUBySFF41fSYcCvuUEuAiZ/j82lJxySkpBt0Lw7fTTXdJiRG
hFW61Ib7UFacEfeSVEKoF8V1P9Zen1kHG4pY2pIWgkqhrK47yqrwvNG32ubKzi0c73MoLQpay7FR
b4a2X/UCD7sotlXcL/t+WiqgwMPEvkwbiXiNS7PAS5tWujfXKBcM4FWNhYCNeQgt8c2I8MtBc7bv
pBlvT3tmP/HducamvC+bVPlBuZ2sSUNt6Gy1p2DZxFvm9UVECsHPq+vxJ5zu+z+OcLKbimPZEuk8
B8veMFfynao94Y8zcuvMufPbTffHcU4OhGEv0s72ezoVNBAGBXgoxfbW10amP9q0rKlNTY9yira0
lTc/X+NXdA3blI+Dn2yXJpEmJGLIwXKO5+u47La99a5F44WWpzSRgWmItVROD/30exAZqIMgWOSy
uY8JFlHNwhvJ7kPdfOaWfPWgauwQj+QSBOx///t5EydU9AT2yMMt7d7r+j8gXVaF6AFlwoxtZyL/
aJPPIR31/MJOR0eY6G6wn5hbJUxcE6tyYBA+glrLerBJKCDPBcKtAsFhUEgB85GOW9ZVpyZIaOip
YiiSA//MC/rtrf24azp5f/JJLuVZogPFRLA1YQx6/M674N7ktB9f9A94JB7j62FdrM88U+WbF/fj
wCcvlBymealODNx41qp+M0s38AS4Vtbvyi0uzxW1vwrI/m51/9mGnrxDWWsbQZ/HiBZUfQ33Dw7K
dIiIXOgaFCb5u85hTBLwcQymXv86Ns4i9I638vRT/XDFp+ZwgzPOII1psLRItc6L4k8ccfhJsidz
sg7VLK/Kul5TMCucPPuT9U+twrKaDSz7yq7MIXYl2EGH5O7nB6F8U8z6y3EAn36sZp1qlnt7ii0p
NjnzOPRPZDQxm26FZ6zQHHtRetk+yKiRZ66yL4IV2Xsr4ab/kyM9PqWjdZ9WB8Hnnz+luGp80475
lKa4u8uD3OVstA2CFOHBQzz8Ttmh+OSc+spwptl4EsJKJfv4WnwY+WSGZvs7TaN2nKFz5tAheyXT
4KpQfwWtn7iG1JM9iDFNIsqnJjuGBJQ4EFcCeVlM0IMkvUdpLUhdRNCQPBhqfNVJ9ZuGBrbREO1V
6bVuNS6xgA+DpF+MYF/D4TBwvvdbxHD+vNDbbtfGyAEIDCoK5bo39TPIjK8wnpMrPPnC9cHoSFjn
jIfAL6M4H3jaL8NVrztXXSgOGTGX8rn5+kthniEtRdXByVHl/RI0kDRaMuoERvFtTx6EqcdyjaV9
Y6yH9mzg8ncL4LEiLym0k2D/nLw6Y5m0nOep9Iz4n2d81HFynfv49s9NlccJ4vTz/TjQyZvSmH1T
FjJvSpJsQBcvGmOfpr8HHNaS8t4aF0IKz8yRxynw64hHVx2f5tFd9/mrIHy1ZlN1fDdtHdqPBClE
PFnym1lUHga0Q0wc/M+TwXf7FQs1ggxZXtK/pDdEesY6OnIzi/oq982Fjzjw5xG+u4sfl/KTaypi
hSa7ROUDqvVv0ZNo2xwai5js6NHqosdeLhej/G9FJryOH8c8XvWHKofadopamVyVGVyRMelYcXVm
F/ZVzHsyxMlbKPSoSseGbZjZtBs1oKOf5bto0H7TtH6i7Eewrw4KY77G8IMWqnDZ+eeWvk0w+st6
uPW3/SC/INdYtBwfcn+6K6r8uLWFgZ1dTlX0glnJdmfoYmMMrlAihKc1zmwGjr/kyfv2aUNzXLI/
3KdRoFUmNJin72NO5mtCSloorz+/ACdg478z7qdRTt4AmMSo6gNulR+W90Ml3mqj9iZfhlQsv/RG
tp2Roo65iZJSjdD+B5YzkyHZlu1FjdZlDoiGrjjDR8ODMSOwqNuGbOgrXyaTT4FDpBdXw5wv1Qys
fb1FjbWN5N8/X8NJUsbXazh5o4qgl+rg+LgrVKbuvCnuOT+tEEHaD+XqHLXz7GgnL1eLFd1GQXvc
o/VusKsOlss8ulJcWnRnPs9vJoBPD+dkkiPemxDK45QzESjWhA/T2UbMN9uNTyOcLEddM9VB3nIx
w5YvhRyCdj0sxTbdnk3IOHctJzvMKRmVvAoZyb9nd+2vyiWKHE/cC++YkKHsk+W5LvE3axHXZvMl
GirfyqkUhcC6Y/OTEVX1QcKfbHNkkfPKKynW/PwGKsev5Ou3+n+GOpWh6OQ4FWPMnCZtxdNwUTzn
y+iZMFf91TadZNW4aPIXza2/qxfTo2Qtldf8Wpzt230/Y/zzW5wIOSRMU7XS8rqAGl5o4iYv3+CR
n7nW786expHuSfqNgrftVC4CkztuZ05V3hyRD3NMow1Jy6Iga+AXyPTWrbR4eWTbGWikfr7P2jeb
9k9jK5/nxDpQwtyseI4SkmrfLA4cyQKDiDT1ci6f6oxtM8FwdhW7QRi6MON3RDJuKmLwil6C/fSn
pCwhGZfH7PTOHLxSze+jANUJAd2zVHqddE8JjZxAkEPZtVpem7FJY0k3qMUjHDV9A1FFESpwJfUH
Px1aMsi6bFv4rQfqbl8ZeKR6GVoM1BxNVFcSxj2rtBxfmQiFnRc/345vnvenu3Eyd3fALwPc6zS+
w4PQCLzYRf3Vz0N8t1/9NMbJ3KqjlU3V47F6MprtWBA0P2E3jP8YybTMQvtJJ4Z3jKrcafxfoQJO
gew4SUvXEjuJM7/Kucs9/vmHBTHUbF+oBQ9fW03KdhK3uRsvS9NBVLmP64u2WR61Jufb4d/fA5ol
CkBL9rSn/aEYPZuUlqwv2BP8bDVCQl3IZAlZ+9J0o2YTr+vFsDsnbftKH9Dwq/8z7Gk7yG4UdVSP
w0YP/mq8U94JB07Jm+oXkgng1iGAPHy2XfXt5/v8zT7307Ans4iVk3tdF8fVdA5cTZT7dLLdkEDQ
uGIVmqZ6hR7tnJHvm9WBQZHzgB5Qv8KpijhG4WErAbJuf52bF4Uqez9f1rcjGIQ0HVudmnV6sCYj
DLIRbJClWcH2JfKOdNOfR6DQ9HUZwBD3zxgn0xMpudiCTMZIDL30KpJvq8R0clF7mUZCjJ14VkCd
TnopUAqF5vje13Sk5nk82CA3qExyrlhWJu3r+LbpxY3QbVcv74Pw2UzsA/iu/QhaOCXEwJj/pEj/
0/5GFm9RY7k42qiYvzd+dBlY0lU5lQBPYwe+EunKxlJTh31Kd2aBo/2d3+7NT59QxOETjC6t2L40
M7Gbi36h1cF6zhP8BPlyzpt1YLzIBFkwNDrl8ZBlxDKbZUS6DoQnd46y1M1D0uCzS3WwPWv2lzqs
IC1X76oYWLyFmFV964MUS1jKTRDE15YbDSrEZIa7IYTto5TwOIVTKygjolep3E8Vhg2pvtDbR6nW
nKR+iXXToQlzowXxhjPRoq97UrLTC92X/zSpha9idnoQn+DaxrVq4AeK1ZakifipJ8cVoNnGt8NN
aicKel099nxffxyTAiOX5iVTYLiZpRFILd1HDdizrH2ZiplSppo8EwCsDLKj9MrF2ISFl9rGUxfF
6pLuvPJrnMc/kloaXqj0hoMJJqQDaG1QPDyoTXCpR+0ut8XNoJN1yhTqRNZvE5JwaZLUDEG2tW6V
Y972kbVWd1dmLV+Zme41IO0SDDdmPKztcdxUxHA5wsIzCobtyN+YrCrzQkhgUiatNTymRJS++Fn2
isdoPxrqRkmV69G6AlPwrE/lgrjwlWb2dxZ2k4nCekeyiO5TKp7QKPf5il7X2teNCyxMblE3nkjS
fVXexo3/nCYYkvrXwBpdKQBl6ttOJsnLqXgIGkBMOm0d3cR1XB47bNNlA34safZ2cmmH8TLnIUxd
45lRv+pGUjeVeZdSdp/z8EAX2q3JIjY5I1iQ1oMx34+DdD1ZeELUamcU92qWLeYwJUu+7R0zAPtA
rIZd7Mop2hBi6locMfQ5WAxptBEYD8PZv/CHx4wvrJxvAsnfzdIh1OZFJF91pray4ssJy4sBY21o
f40pMIARZi/JdyXK7yOot1+08EsaGGH6bO3aYG+3m5rYZCcvDrUauYWBGTCWjEOr0TzTX9TiMZb9
lZTU12MVLds4JS/F3zVT5TRIJRD77JSiuhykpCEAXpId1ajxxoVPkRLrZHKPa0QpboPrpcUh0+d3
8FC8kgQZAzm/LohL7fDHRYD3fOto+tevhJWQET47WQYtRS5/o8agY0RKq6GjtcS8Z4YXpnilPUM/
u6JLpT+WgqytYUsUq1tKzfNkYxA0pQv0bAuF1jDmn3HIlprs783goQmEO+VXra5t6oBA3CPmvFkk
c8TmScdZLD0e+1NSWzk1uQA+GeThsC20ddm9BGRrpyyQkQTiOcv5S2yTwuExLOh593w7SkOooMWU
OKyU8A4QZTXeSFG0GQfaFuwzHNHsJWJt5bB1FFt/TQJzReTwNu6ahWKVG9QQkONgEHawm8VWhPqy
TQKmKu6RQWyVkaiuGiPmD0tnsNdaZjwnagmO8KLqCE6kxa8nZPPhTf952v+ulv1p1j/Zhlk1ysqQ
8vDSPyQv0bpaRauQxAqqs7GXrsLVz8OdW8eOf/5hF0RChTJaM2sM9BfdekyGcyln326zTMjdqL4R
hp+KGvO40Do50oIlRrYG4X6TPfvJmb3ctxfBQn9kUWIS+NsH+XgRc6w0cYFk8whuS+W7Ue7PPJXv
jmT83H+GODlv9r0Q+VAyRLohY2kju90hXBp3gRfKDv+SnG4JQdKljo2RJ1sGt90i3nSP58oF5670
pNGBMEBSao1fw5Tga3X5Vi1K9+c34ttdh42MHJU++9PTINlqVrswinj/hiletXO7LgdzEZfTwjKe
/470/5OA/kOWuav/9ySgTf2Sfwz9+fvX/zv0x1D/E2gWnzgmDSLCpKPWc3hv2v/1H5r2n5KORBCc
AMwCGc7/P8ll9n/ShwbDSlCQxP8tMWf878gfnf8LzSQfBkhoE/zsv0ku+/z6Ifwk44OSPzQ4QkKZ
NY/1nw8fWjJMPaS3ESlHu62xAKTK2SDl/2Yj/FP9+DrIyYnBiEFwSBlTfF7ntdNOhb4OhnK+SIWp
Te5MELDX1ChlOD0HJQdFqV7NZmqhCAnGlVblmrLoFb2/L3q1wKKqV/3NZLMs9Mw9gUq4ldxANYGg
wGk+626CxOSkXrTJ5VCo9cYvbTYC8jxfTIRb0uPo9BrvvZn8mUYppP2DchGuFHNNkhkEWAtrm/q2
vtL6joQ1ukPIXfKMGvs4LLJ50BZZw43yZUv7hbpBPVhVqK5TMIy/DSMbrmbK15YjRxBU2OxXt0Nr
+Cs9NIfrPhb9Ta/4zbKSUulO5C0lYjmsg10qG+OfQA6B3nWtTvJnmKL1OASlUM0L0yjnbhngUJvd
UldB09vEnr3EWKI1dlzKfJPmc1MvrETPenBKlTKCLNAasF56lqbmaspsG7t6KzKSanIlFY9BloS+
q2oZcQZ27M/1ErpFJJ4kRF/1wtczg6TdkDbHg49Mi8mvz+WXxlB6RHS5pRxT4EXta6zhthmtOtkH
aabMg197hVWlfwKQzIOD3L9m929NgXQHQJBtyCIp+cdC1dWbLMBS2yY3fdiVw7vWlCH0P8AME4It
PYRtmepNnFVuMlRJ8gC+2iTGNrS0CtJGOGRgEQ21JKCR8BAiibosrvu1hcEarpQx4ZGGRlObFzVy
/3QdovGdXdLLG/DEXS6J98lu9LpfNpPlywSnqC3qvFU3ja2FgC/U+m015IEOrVtP5ivVrpN5VXBm
nA5xGSVqdlNUVqCzWx7QHEiOWY1z7mC1N+AZsA8q8EkA0s0ky0nGPpHMJRUnkV0EbSMwMRVxqbT4
54MGm3/uRyOjWTRz6TvkfsmRK5MxC5ZVPb8IY7KFK0Me4eQRaVnQPuZ5alhveYFcN3SkKcoQ+lSm
nUjPvtHnlqtWuA4WujFFkDNrJUtpDgdZkw2oyjlGePBLYSSQNowaKBtpLY0cFoO63DdtMcVXow+y
dDWFvV0/Qnvoeg/qry3dEeJhqiQy53HTv88WPm63b41Saw+akaRI9VoDIZPtFHVIOIPX+L1k/h4J
Bqu3cw4d13Jo3nY+fuUu0PeKP+bjrS7qWpRuB9xsvJ5k9sK/E1tuUVEHcx53iNDqpOcTbJN204tW
W/nDRPe/zPMg8zhB5dVbrtcaGiotl+Jpndc09B8KUWjpZWpzrnvxDatXYIhL3Iq4KW66obfKaNGx
9Bv3hUB9fy8y0Vc3UwqkZNdPVtB4EZHhFS9HEdhhtej7pAsiQmOIT3hNW4rGHMcQHVu/ehHIxU40
vNo1Jnv0W5tyqP323uJF4rVQLAzM4EPYQgULEftpdR2lCC8Dxw9Ds35p5KhUcNUB94BU7s9SFO5i
AItteJFbndx1hDwJ7rdwy4EPQ7qu7MAX+bIb8xiVVpMUZWc4QaA3CrnAepyiIw9RO5YcDtpyAPHX
2mXACQ2BaVfobpFNdutxBYH6FJWWgJxJDIsXDsUreSy9Ki26xMaan4gO0EHSaWH3JoKskt4nqFfS
naQnaEAXwyzFMEAVPp7EsfiyQ+gMFX51hOyZOigL4oGO+tvampjqF/mQ6aLn82naiD8z0zzfRByD
o0tId6G8JVHMOIbz9HlpjQBPJIXrbrQuIQtDjFIJLDfpLM5fihSpcKzzZFZwTPcRgfWh1AersVRL
FVEZ9rLHoNLMeAKgCwu5CQp5k2AQjiSKcLXFUWBo4pHnaxQKR6JxDGpz0RldCgDY14MxAcmvjgj4
FKUKjTeKWIM4TGXRxIhYVTTJO19GUHjVJvBjOXelZtAWjlSoPnMyJ42Es2mj2C2g6qYwo8dZlpi4
p6aRUdZZ48akY0fCJ26dYEO8QjxuEnT9yA3zTJCE0+ezuMfyaxRbAqIiGS5eq3bKfohnka8y9hf5
ET1Eet8hrKYYF51Rm+avlPqAl/Wm0G+KtLPmJT4BRFaQYVrrIfOlEj+0qLLxptK0BOyEWYhpM1A8
DG4AJ/bJZhbGSI5drXXkZKKM7Fylq6X4oUd0Ob6XsREX0EyT0bAOgRxM3F1V4bOUI9PqPambxTw5
cecfV8JktJVtykRZLJjiMwtssN0mWKq1fpa9umU9XmMTj8fLKO5mwzPMnJIPdaVaf+RtDuqdFMZS
vtWGtI8JW5KjGgBQVLeXoS8LeaNlUQAbJLaDjmk+jhSKnAitITD4kilBK4vkaI+uLzA2TRGlYivF
eam4Wa8J6irTUJbaQlI7oblGrpaoKEsrq1aBQu5CbIXBe6sn4ipUBZPtUBVmjn4n6912Hv13Hwg6
b3sEmKbLFXAsfgj9vs+ZcYcQuJc/y/V9pIf+RtOCDDbEqBQHOWba2Ldl+l+knUdz5Ep6Rf+KQntE
wJuFNgWUZZEserI3GTRNJDyQQML9ep162kizmYU2EzEzr1+TVUDmZ+49t4FQ7i/Dtgcdl21MzFr9
Jp2mjlnN4ND+esYD8aU8/7UhVUIQd/kCdxiJ+bS66RG+vnicyTAFA7Va9V7Bx5cxhFUkuabnq5uo
I9ahNruWPI1+rj995of2PiCqK56BzStKFoto5sZGMq8msr1zmwwsikMoZQYoIsJQbUmEng4CXCcM
dXiLu9Z2oaISqJAHfXiErAtYZDDKE08iuvLO77ynWlVWdXJHP9TouY06OnRZs5h7jaj+XHXd/Bwu
1MTH0pcDKaRd2yPuDGCi8WnYHXSCJtVHoXLzlnICczuADufNSN3V2AbzKCzYIzp3XzNAnOZL7Va2
JEe2WX7DxXKObc0bmszEBD02mVkdQ5UbGSLDFcI/iKZEjJn/HuGmOaF6Me/kVM/fnq2Xi3INgC4V
wFfPIdhy8CIn9od1PI40hSbK69lNtMcvk1Go3IF9hzjc9bm/iToDv2rQ1Ac7d5cHCjgbjOvoHzj+
SEAr5utao/EHUjZ8LGRZlR44deRbwJey94Np3reeheb6qtovXcSwxbq0u74sbITAHT87U6srAEdE
TMHgW+Q3plFpAAmze7Dq1H5yspqqy1lq+7Elseiksi68hGkkXkmIyG+cHo07cnM1xG4YdHuxdN5D
3a6TgSeF/0wGgp24K9hXuMMbF0ZgvBO7kHYbnZZps40WBwwzhgGjeFiD3kKJHqr0F3Yhr3hpDmHT
bXLBfXHI/aFjfjx1fJ+VaL7ADt9l/qh3vrG4Tz137/Pir+bXNOedmay5J3faHAGWN9d3b6xsvmrX
fWi49PbTWILKCns22NxXN62tHON5ACAYEonsFocwNwCszxNSQ9lZO7/yQrUxin5ImJIBO9Ild+24
eOykh266BbQT7Wffnv84leHv+6Yddi5BDRUSwqp/MRYxY/HrVFZsLB1+dlXVk40QBueSGLREO9m3
bUsgSY3hx/m6yItrIc+ndpHxoAwYFcqc6oeuaq7GB8eNwazdZYXt7G0HmXspq7+GrH86EkL2qI3m
ZOhE/p5iUd1xpjf3uiNHFU6N+A0cYPpVT+RFU69g592G6IBKK/AmdgkManSmXYVDZRsafrvzp4bg
5Cr/krM33Rd2G1mUEcisfbVCus/c8Wh0drHPqc82nD3U1yOInTLDmyWM6dmdqxeK7OpStGb5qgyG
Nxaa7GQeCJrIjCVNvM6Plx58PWhvP7paQ6rmqSg88h8GAraWoNtM1yegt4u/nhH90dZHYLy2C14E
NQ/eZnXnOR6DAQH8MjqbyVN/kLwfvUDGCpnCJm0zufWFr3eVs7wMVo9IRB3GfHrtVNTuJjRg8TgL
/z2YKnVjgbvdubXqnwwOoj8ltDeGu+KFEIaSeUyfZ0e/dZ7tjJ+IYNLgUuETwIzXrI/aW4tDo6Xx
IkIHRB5D4E3PMoMTszHOdOrRWYVuvi9dRFpm5H9Y/fqc1fZTD9cyiVIrAvXV7ML6Wo/k851RC2IN
wVR0RgOCJvuhpDgJw/52UnIxTBopTBoyax6HJnjvqXOw4Q2cQe+MxfEIkcY9Kn7/ybHrGIDeI7x1
oHwTiRjWF/zOB1Vi/AstvINCJk3qXnI4Zd76l4juS25Fd3IlHA90GEdhoowaypzv/ea5jgv3MyuQ
33Ldam8+EWH1UrlfuVw281o8Mj5gLvy2Rkia6ukr780XDFJ/ePl2nSxjoTg8me426cNS305ies8l
93KTPc6qfadg3LqdKalrYQZAZQnFXSnOqq9iw/vsOe5S+zjwgNkRi9UPK1Q3rfEbEcYwl5c0WDay
/UXTk5QU2qSM+AdFgjYmByMKTgQZFNm+q4nR9CCEDgbOwaXDOuM8UVndUardKJ06GzfUiWXKe1qn
j9WECeUF+k9RGruhFyfLr5FGVv3N0hsvRZVdls76rAloSQnltBxYL2lfXYjgvs0de2fQEqWa6Wvj
dEntNjBIyfyMcTGjojYuaJoedXhF7Syc4xroDIktjWolp5t9NAfrPrTS165ZPlSu/5lvn3ON9G2I
XkPl3nWrL6/oVBwYEXiaqS8/fWF+ytlmcRO9T0Wx1ZxZXsThYWXHbCRtKrRjkSv2bzxswOTG8jlr
SXbt933bn9up2/r6w5dPtYWPpBvoTC6IkXeVHbAO3C8Qvat+P+EkcrP3win4XGHrycZmQpDt6pK6
dglPQrnJYAY/DoElleHSDd6EAHPRYB5kL/i0ngRLTlFfR+vRJo0+K5Oez40N30es8YlAJpmYZTRZ
kzSSFEiDRcQ6XPpebfLmUi5oIlhbFgtWja74ralBGNOcR5XShBqndrR2ZoMrzXmaOr5J58JkmpzS
r7nb9e3zGLB6OIZj8eQE9rnrx2RFmGnLJ8tU77bJQywhyFeUPwWuJmGIfdr9ZmBls9wbY2uY69sm
RORRaLFZh1dn4vebsP4w+8+Q8LgitukhEsP97sqCU0sFcrOMEvvxgC2seZzsA8Ov7QA33J40H+d6
mNZxP9OprjMpJ86rEflEX7vHUOiE9RT7aRmTAHKvJCuTquR7585C5LJd/K/VWreRtJ7aZYmH/Hmd
zaTQ+gDScXL7xCpy/pK5idspPzRUTDJi7lSvB5Tch2VkWlA0sWAn/Ai+fXrxubf5W7ptat2Cy01H
uFALE/FN2Nv5xrEKXkLS7M8ZJQxwg7eCrarTPlrodS3CCIbUPtlFG9sD/CH/J61/rWHYUZsnnay3
njnikcrvivloLfbenxcARpeFIEyOtk2GXoLGKbHwuBZL+Yjkf2uF46HoR7h2M4GPNtoZ3R+L5tp1
V/gEJ7m1yUFSBbpoLEwzp0mT1dtJFWlsI5JWgP8LuoNIsfJo4HlHi/vbRvbBBcBkcvebTvM49v5W
tMhJO0/Tx3M/SK5fXpwsdXd0nJwQbJ44QFy7P1YMjjapHn4ZMG1knd54mb8x5Hs1jV9sh+GDtvfD
FYzc35QYO6jIYn+ydhKdl1Nn8PV+LXtcMcSBoWvTR98E7dwau8z0t23WPVd0K/FqQ3EuOudab3x3
xoNmdoEHn7wZq9q4WMlFU2VQoRHyzE6zm+yWXJBpz48Mk855yJfndi6PKqsjRJE3HrtKV4/4vtcd
XqqdyCBRoidyBwxTrb6YbRDDBo6NAZVdCKal9DUgZozyU/k5gyXMlLnrWbUxKZExHi0GtRlP13Sb
z+Guafz7VrooyQYb05fHazmeSS5MiEE9KeGfKPx34LWOFDEHz3TuwpzLkCvJMffjzGW0rDcGQ9Yo
msUmUMSgtqvcUHCiXG12Xc0IIRoEXiKil5oPq7Luow6/HchY13Bvwmy4VcaQOHjDCGc7G2IBSc2D
uvREO5Ut37gI8Kpb4052eGfIdLGxMEIpm7DgmeW0C5yaOj7CPY1Marje3cFzWWDAKytCmv2YrK1L
XlO7+WgEcvZoY/TtDtW+H+7DUcUMEaZr0E+EpT4r91MVxI5xmiS1sHwtTD4Oh6rW+fLDh669o8uV
rtrlPi4g5+/iwY8NGBg8jalzXvlgHdJ4Vlz5KnzSLrzB4Vjpu762tk1wASOp+ocI0FhaEVdLSqxP
+THYwMQYZLfjY998j9OLtRQUHM2pGPEL3qUY2BjggBI993224XvZeLydDnlnJEJtWTgmPh8faro4
pWELDfOh5Q1vwuFvpdyDDOozq4Kz5Q83pp5Pk8K0xUNAgNJZyCDR/PONXT9li34zJEVIn51a0gk4
jrdz2m6HIN9OV58XwqA0T9hc35r1ss+Vpv4K9jJqYZjXSZZzFmTlfdoVZ3W1sFj1k1/Ir5EDv1pc
DFAr3KUo54sc26+xDC6ZWl5dJ8IXVXEo9fJt5QbJED6A5euhKMyPkV53CGHR273WxIWNIsjjZglQ
XNjPeTbfSI8/OcmR1O+BXJj56pK15pK34jX8B2A3H2xbTHw8T6bv7acAVVe73pqV+NVGhL6B2B5t
DGzHP6IlvKki9dcyYENpiDIbSQ8V2d3D6BvXh+lWuVyhi31vuHo/tcPZzMYHRTdWiWhP+lniesWh
EPpYTRHkDzNpbC6MeZzfcqP40+YpwwpzyxjhTZvGU+6x2yYfGnAFV8QQYktXxtaa0gsS3FwghC4V
TdI7VctuYIUpSoMJqTsgStA3iGJuxnamGcqS3tb4+BmnE2W4ypi/9ODx9NhTG6sw24bmUyNJwBzd
596RT6n31bq4KjP/OOhxX9vOLTMo6pgpI6zNelld82nxrFcnmLJtkDNwD9PPkG/U7mC5KudcSS+O
RsoQMd212qOsK6kouvLRDuaCRauH7Cjyhk0V5HT0q33oS2Nrd4h7UuuFbuua5rJHyd7N7U1E1057
VqctGefqI3Pt+xS8UqdPs8NI1pMZlW5wm1fva03LtWAEdUtepZ5L1x0vo1e91TNB9rQNb6VwvqJ0
uckz6zGbAP3p/qkd1oOxDgTMtdsoG/IXcuGb27GGppddZUdav0PvfS4K+z2dxf2kXYb+nDiRcF8s
wruGWd9VoQlDUW+HK1F3VbcLLnsVuWdkCXd88nur13uwe9wqJMGzWmBRH7dmdJ8VaHC6fv0w+J7M
ytn7kX2ZDE1mdHOeR7WXGhFX+z5zsbY2yM8ie4isot0oJY8iY5Vl4xREm30/Rj5s0YgUyq6Zj/Yy
1IzGav/iDC76ElOqF7e1PrOxuwdUet9L67ziyiVqLeFzSUrjp24RAq/dtm62rY/XmCXUTOw7OZnN
mH9cjUpe+WmreR/O05593k279olAWxH2HrKJ+pzCXMmq28B/5l5MnKm9DdAHOUUEnwALpCzO9XRf
ye4CDWbDuHBfiJQZ8Bh7ZGSjJYqJ6tpxu9PFtQ9p+N0ozN0tuQCNe0e+L8GEHeiYa4vlM5uftnOw
3C9uejMF8LFXh9dcB4fGNyaaw+rGh4Ve+yWisyWRQt8rPZ2y3qNsn3f+aMSOw5QGDHW33kdh/7QY
4pkuGvFtB42Q6S+xi7O5MAFlup0FcSo57MM0lu36or3hzsAiaJbXvDUwLGtGsND8WwWnwAAFBiTE
MMh8HIKTJ68J56GJZvGlCkFpVMxpYhTof8ti2Hpj8xZpl5sEdQlYkbJotuuAM2FyflUHXIGrxe6O
naHjPmOp5nNc6F5ua9KKyI/fLUR+p87RVVkCBDGepzyuHUXdQVkdiH04tR9B05+DKEqmq380S+hw
Z2/Ylu1fNjaQXKKT9ocHx+hik9DBRZVYLuS+oavPiOMqJiIYAPj3tFCjVR70em5ztSN6IDZDEJKL
v8vVcCvz/JAXYdLnhFBZIgnW5Wdw3ON18GnV70H+LsEssHTcN44T9+Zd1e4WJHerJkiSDl5Eb0Ci
BSKfshliu/Z2DWPzhUd+zCQ15XgqVgrw8AeCPBnI3cPMFWEh/YRTEtN57QrPbDdMLz6umWZC84sD
mafBtJAKmaK+ExYIZlysZAvOqC40PzcR9/vGy/aY8W6Ys9z7o3c78rdErWDwMm5gzAP0BoDhElSR
w07S0M2XaNs4deyNFFiYrfRgbeTCCHel/x6Iz7TTbNwNrra3gfmrMwzpdGZ178VOzuRTlztzaA5R
juFbtWS+sRNFp6Ttdctjc0S9FGJjDuJi/JHFH4aOFMgXMmxj7d5LaBeKMpcPlVns4h7UlfwKPZ+R
eNjHZtQm5dQkEv5HE8EWASPMGK6D1mq16aXR+ys+XmV5nC/HKmS16Spsxb+ZAROaCNs5sLdWS7nO
U47iEoYBE2ASRmr8yfbw1nWfhfrbMQBNO844k/hD97kBLWLA1hhYPdV9uOvcm9V2khp9YQpCd+aq
sdOvNPpjFt+R92t4+5yjP2De4/bGbVbmh7A6evXWGhxO+xn1ZNtc+gpWQfi3gBo94540+wMzkzO7
wps1qraticpqzi6u+BZEPoYttMY0PItoPhMvGHfNlZrDAoCJF6SG5R1oHxCP9liazF0z3JRsotZv
m4WUmheOjGtnHSad8828/aXvmcib26wib5siQaVQjjLMNTbzzSrarP58o6M3NbJLR0cQTG/twKqj
pbqvUMwWHCgenyNKu+CBoXDVfgq7PJbzdGBZsCkalF8o/iT/NlX4iSfkliL41Fpy09bmTdFmJAdg
PbHqUwNKloikU5Fbm0nzKNIldBa7Uq/cBrabyIGqCgg61enJc8Qx7wg8y+ytBmFurMGd4/bbdqlO
C5Ovash3i1Psh+Cqf0j0P7/2TeqL5PpOW/Ubcudz5f2R9ASqtzkR7nW771gvEyZ5EyzMXc2C1xoT
xiUvgtcstcUGinlSz319w6L2ozIEyqUu/SCh57lcFAqCsf90fME135DKl3UrkaFjcAjRoo2dfXIz
72xGkZvQ7pZwE3vksroBLhFl0d6z7KeKAD1K6f5xLklK9esm280ZA8klxyirIhodT5mfljclVgiR
2F6rmH2t3rYraoK1KG7hjH1ygsTV2J4GB16WGS4ur1W7Jg0ijIvTdetNJjUZ61NUUx3OVlxbNPIU
SxmBlyK3T1HlPo1+eiun9E9U88Jp1TGDtReviQuLC8fWfgNWOBMHusEeJXcvg70XlLK7m2238Tej
A6DlaDUGhJ3OcFuO8nZ1niq5+oToNf7feWb54XN1VeNyC188Znb7ObKrUYFfb+AhEmlLn0rM9GEt
1iPDldcICcthKqLfqGK6mXYcXW4y1UynQ8d6MOfuWpF/KHrEahYPEtxIjoBhMf0HaNdc1vPJXRVT
eGqFCUAHkszHtW7PFimkWQippc+GnWg5nBS65zwNtn24PlvZ8uRPBTD58lu27jdctW9fRztfD/dZ
J88OnsBKjz+q+J0XFLTVeLvAWAFm1APdMYpHk5agCJvdarm7thOkR/V0jmmCBGaX2l9j7l6/wGPu
Tu9zWby1/QcSlHuB7nXS3U2hbLbI8820FN/p2j6ww7tOLY1XxiQ7ARgEVPG1A/OeLfx3sUgZrTlm
tZfo2/pU35pgXSZ/eUOmyzg/mN+wBn1ZXX9Q4hoWghTJrBBJjAfXl9ugCXdLNd5PnA3lyDiImI0o
dJDXRmlSV90bogBgWBXV6eKPzO4Mb9xZqOdPi7jCuRF7bIwapLhFLHTEY+JFEp5l2iaS/6eDSu37
4AxQhi59h2t8HA5Gt5xYQ8cT2u9BDntlOYxT322Rb3UmH3232uquI8E920cjutGBn7b8JZBqMxtU
W/xP9tDuWaryW4YcV9G94VTIS0kcEGXiePrW6twLSgMwI/JmabKDspmPQ53iF445DLeSfa+gDvcA
A8qyeLB665DL6mQZRTJKJO/j11qZG7W0rN3WKbYzJkxpyh0tYVa5fn3weEvG1SOWEi5aJc+2WX8w
PL0jOh1YFcNC9POOzhm5evd1BmxOsEsdGid2uc0dv+Y08neZPe+FTrejEbHCztGdEwCSPvNhIZU0
75e63nhVcWNV7F1k6f8yhmYKZAw/fsiKjyRtvxwf1jmdgeawhORWf5wKMDe284cxyAkAEzaDKHxu
eRkZC3gvpuzYS9Iyt6dM5/PPVWuKyIJ5G3hQwzZ2eiGiNQ/yRNAX7MdQIi5pCVDhcYyVx6Igu/7X
tfrgy2K8Etm3CkkH4t9xs7aW99AHTCcKM7OYXouvteFMFOzCdmybrjsbOFxjYtXreUlnfQh7Ipyi
YDQOBGMkzZLtWm3tp8K6G7C438i5dN/S6x9QDGBItmeL6reUBXQsiWmx0kEq9DI6Euk3yRetBs6+
/i14qFAdP4fCYOKQ+39cxlmJIZj5RTUcEim91yGwnsYl/+oFm7ls3damfWexy22ZlfteOjBscta5
iKNQVwl4EycZTQdgAHr3NLHKEuBK10OFCCYqfdd+n1iJJ+OqTEhK6ozcA7BQgy+hTF26k0BWzoa2
y52IJVqrKR6GwZk2whzF0TaX+RI0WXqao5kcsR54Yq58PhuHAVw5c4wJ45GU9BE6mqP25FW8dHVe
VrHvMMMVtWAT4dOOwqriQp4qvbEq+T153nxIy+qtsoU4et00JtOVKLim7v3qiHFvr7rfY9ArOBXL
JxgPDdOCHqvxIqtjLwTAvarUMXG1yM3IFfkMnMU6eaFYPiOvIdJvnlBVpdVfbVcc43zXCOzVvpo8
50FhC710JQgXw9G/VoHiZY1WqFw1VHcj6oObxTZQxDmT+dIsTRjnjf+7DFS6Ay9CMnpO9cY3uzzw
IwtmIhlgBrfQe3QxDmIf9YeFGbKQVFNJMNHG6dxr89SA3UkCe2ZRj7ym2WZ9ad/iRunu1zWnk/Ay
MruY0edbBGFXzpeNtYrCcJcVza8nRLstrbRMfKF/0gYfxK4MupeW5pEc6fViBkiVEtKLwqQR9FlD
6rE1MaqlYmzppMcARdNt0Dqg6ukgumWlgTPD4DEcqZjHcLphm6agcvV016F/Xr3ibLp+lzEKdNtH
qlbye0nnoZsk+2GuvUTbuREX5ir3ZX7ttoxFMd2xqheCffy71cuiyxyWfCUTlk/fX4gx667VXSA/
WsDXZ2Pwq6fSW7udldr2iXwJbe7Aa5FJNhNwT7A6Gyj6NidZu6i5XxsHu+rgD9VHG6RPBhlOlFtk
Ruw95UfPTPXfWA8Zu3Iom03XkRBs2JN7l7d4i2ZTrVtPe+EGf851pRkJMuprjApF4CJbFMw0w5lK
gSuKr8+DhDV6Mofz02brAyXLBBPD70bSZYZ5sdEwlkuzs7LaefGrdXTOA3ur/s7KI62OC4NXVBZZ
3yAWc+1VhHlciL4A9mZOqFYSRsaVT7UuG3ObFrU/fI0t86UmWY1RrvKY2khJXo2ym1PcfLMZvfbo
efKXZe0792TaBXrZzThKXsnQkcgFWIhPVOBVNtjFg5+bMjqEYySXrY+MIiR/zRG8uSi6MCcqkxyw
+0A35L4pxyn0DmmJJmxptdtsKyqXOAq3dDlHi2Ca5m1pRPmZU3/Q+7byl5Bwq6umxNa9UG/KULjL
GKKt8wnVSat2tVnXy9a0eu/c4EA6lbZjGuTYTeqrRC7Cn2NY4CsH1UMT5vYjoWsK8wp9FkI6Y180
eF1cx0tvSXUsKVDkiinHo6Dr85WmTs5dXKfKfDLRim1Kr87wkigz+5MOdfFAEVSfArcibG7gkhO1
5+1LACf7PGPNuLhtuJtLz9j6fGpkuImJz1EVnburCae6Diu7neGkQ0xcAIUZKV57K4zssx2uDOVd
je9mUjUb++t1QR1tX9awYi1X4VLzB6f4DeTsHLQZOomPb77kuoMFWTnh8lfjYRg2Yz0Mj0AD24ew
LylvyXE+LSFzzKYwWqYHRmO9FWYtjxb57mgW27XYmpAE3e0Kq/fWKsY5QWHmMgPP0nqrXFb6DOmG
UuBUyAJSyUv6xpwG8EXngkU5olfqktrfVAUNZJDhXp6FbGKF9i9mPvyzNKVi3le4z6L1y8ua19+2
ykCjO8i3ypKiABWyBAfKVePXE5zgKVMsLVX5OAbWSgE+nea0t3doitfElSW5LeX0FflMjDy/qAnM
Q5ycttRKUjjWXeVeYbqG7d5XtcKTyKl5MKUPfS5cx10U+q9oM/yP1InWbVgNTH85ixL2Wg6jybS6
zI5wKKtRPU3SXkPCMJBwqdp/LdrZidESZe9l1KrE0/WzpivZeIIGI/P54cax+9Gr2T8bLdPncBDP
jVTFxahAa0bIkHirC2vKd0xPK4CizFFbi0iQNsgwMc6n0SRn0+pyFkzNym4vLR8Q8voecUOR9SvW
wdo3zHxbB7momgXBYZHXQo4k5nJTCOTXCBXE21AZ2RMP4x6jNHfdkJtxLckNgYz/ObnLs99wbVhN
tpxShLW7rmoJBxPzt1EJO14Fk4TOcevY1zPetAi1mOfxjRNr9E9OFCo36eZH2KDruyhtgBsTopnX
xRvgC0jP2RfsxhOnYGy3Dg/hUrySXJET4rm86HBKH4wmc4sY30G+LaL8dFUvjU569juqyrHpVOza
4l3UpB7zr/2AMvriuqAPa+UwAEaHMOTtj2K3Ek+eJIpidh8gokxHTG3uF3Z7dehFhcsRxXHGeLSV
Z6iWz8Mox18TMwDGLoATDAxqM06jqr0vQlbGlY3fiNSyeb3kgtkU+ZrefhX+b5ArK8FA47PN1wO+
wMJ9TUltA+lCaEzojPgKTG0GDygIsx80WZ8VPRwThlAOv3alptslm4uDCDK96680Ma90nwxD0eIh
X27zHVnPw4qGu5rmZGJViGNmtF5tCY2ysbAWSgvpSUJGHFv8MjL5hbVFiFzXF2F5MMyA5peb9lWm
KZSBKZ14LHM/bd+ZidUHKyym67b0Ei7+z1ygw7bT0b0AIGQk1NiflSVC2hG0pLFOfZLDWLCF8qE0
MtBQK7aIGzgLwKhqOyzBKF3na5aHFzWQpn0MfU10VVhXOi5rh61Ed2nXkc8vHR4b2/TeMBUHtGhW
T1e5GvprGMhtM9ymPQ/u1D241lBeGZ3z3unRHSx22Z58E+yLpUj0Uoh+E2G0IxBGD/FCaPwY8wBj
syvLOBDtvbUu8zaU7u1gsqdJ3S7aluVgkiObt7taWy3yx4FZfGHV3+Tx4Iazud61sCiOYYk5QbfE
k8Al6DOnoBZHeM8xdetp/W0InKgtIM8lJ914ldI/OKp7lll4CpeyfybBptjmTYdaaVULvYKBMx1P
wNu6CMZqfT3/irpmg9545CMt05Az/I0gVffXMfNifumBx7etDE0HOv26NBUHFTqf3BLehTbe3vnS
nc/WINcYFVJ9EB1C2dhrC5BkvJrlCTUUDV8XEh3Wmgw4LEa4jkXdGtBpJO54rZklfVEzZgaWLyKI
usq2jqJH7r4pFeuVLHPdF1LSaEwmP+u3OiVwb9DMnmrGvxx4cLNq9GAzcu33JQj553DRUMQ5SL2Y
7TA/PBSG8m+NFZ3LJkMO88NG440YqQJhTM4sfukROi+S1Ky6qVAv8W41/veSBfAZYXoUdO/yqVz9
m6Z1zM1SO6mLtiwKfq+cn0e9mOzuHe3HE06QU+f0BQsKbpTAaAdODYIPV8v61ZAgcTJ4TmI3K4T3
gSkVQyJ80JNov+ZR89O4DfrDOWxMtmSLWd35GcMYS6vbMIOy1s8aT8IS8oh3MkJG0XaGegKq0b0y
KScQhio2hu4+xZ0Q12RhgyZLWpNz27fRd6gR4DV51hyrERu3Hu0rkthyTyWSawqrTFS3Pi/VU2d0
TFs1c4q+gyAsKR0cU9334XyW9vxiGdlLJjr3wwg68S0DG2lsZRkYR4QbxVY5twcgxfQqtdQWIjYm
uXitSGLGk9vvijEycLFmyzN4CnVfBiPpmSLt/bgU9rMOxmHbRNbOm8VH63tPxpr/MmrjNxrch7UN
v7ueiyadLozMix17WnuiT0iRblnliiKikWb2QxN9VbE3PXK/gO7wi/Wa86dvpPUSpCQCmSxQN4Uz
E/nahrCJF6F2ekqx/wLzO6rOoGUfhXwlDbTXXIaGcM4BQYwmh4w7HpqeDNtrtlXQFfQ5SKEnI3If
MWmi87fT4sgPRKO/hK3r/humy7/YZ//HPRYBVaNm9r3INf8FQSScaAxcKyi32aCSFS94OaGAYv7R
YerthrtiNYDOQhIezWMfHO1o97+cfJf/8an9R62rC6qUof+v//y3P8C/OEXbQZiON/sVkVU9J9Wu
A3+GByQxd2nMjP3W4Kv4f/6V/+IKrfF7tz4emW2/Vcd6Nx58M4zVdt2W2+hY4nfv7cO/+Sv/r633
n485tH3Ykj7Uo6tb9P86AfuOcqqd+ZiHZEzcuP5v0s50R25j2dZPRIDzcH8WWWO3hpbUluw/hCXZ
JIvzPDz9+bK9z91VWYWi7bOBDRtowFGZjIyMjFixVrCMfypbmK1hJloAQgI56QObd+vaWm8Nw79k
2ZZpIwIDd4j4+8UI4jx7JTIpGG639in6fQlsPzx6c8D53BXb+Ymq3d/gbBFD19cziddWxdDshVVV
RYeTwXhYB/xxa/owQlrHfJ/45bEM7PK4rjFyO2mJQZtBS6imDJ1/Xht0kk5NzpkSBqOyjXMNwIW1
Mud766iaajmAVm0dphTHECOrl2uqoAksu8ILAwoNn6ibbWFY3xQbIErgpdbVziWVJVxG84SEm+3a
tqa70Dle25sSpXAGxhCDGqeBg36Xv0Qn5b15BE1sf/D2gMCeBiqRn9z33hpP5jXT061tpmov1+p5
dRbRAA6D3rf3YLv84gMl3/Q1Qux4M+607Zki2ql/gqLk+8pJEcu6ch2xbJOQA3eSYbmmdFImzZq7
sJ7DIDt63yoId9QeqZ1w0/nJTl0jvpFYfv6z0AtrUijIDDdN4wJrgfHZ+8ykGZOM2xA5NDgc0uc5
KLbqwTquLPHmTF4vUR4L1s8UI+repB21Hbe2n1CVpPxJHrURQ2mOv/iaX+64b1ep0rSbcyJMW+QY
BAX4SB1pvWez1pSG+wmnUk8aqecvrV/7ik8ksp/QJw9oqq8cHPGflD8onNAuXTp6OaYpftJFLACm
0c+AssPA3E/PLTJN407fmYc1UmNx/G7NuLiNIQ6LLK6oRIzvJTmb2qfK+7DjcRA1NOzQ+bHWgvlN
dGMTuRL+vynpdNThYCMt4IZBt1t21i4TN8ixDsaduWOaN8i/PvYX/d5Hu7Qnfs/FDtpObkxTydIQ
xN2l76dAC8rT8nVCvTs+jPvap+Dw1NZQFJtoo0Q+aWcUPfN6H5/qFfpQiX/xrwNz+Vukr5kXJVXD
lq95PkK28ZtQDqTJ68/H9HO4fbzuNx6KR59UCuopY37n3Gaf55P7gtrz4O21gA44lxc4Rx6ie+20
bLt9fFqjfrx7TjyN/6lv6ou2tMwmdNN4yNhyaD/BqKSH8V21Ww5kuWgr70Vmsh7x73kw81riqrZV
0zOk5XoeZbg6Mrhg+Ldg8Up9Hzqtc1DzxICBGhDC4/0V/z15ey/tSRcaj1x4ZxwrDHRKabUFAzI0
oefzj8dWJE7tvzzm0oyUYbbuoEYKJByBtRm3w7A5L7u09s0/I4806AwLpd3Tgt3kX8L5c/yJZz9J
2Cqb270jxI5qICJE/HsTH744QtkyKGVhsLftNi+fctrNx3Y/HNzP9OlhvALxzwD8YY0D807O4KkX
ZuVIP7c5NQyNcNtuma3yzzv34/yrkI7TuFdC1X+81XcP56U5KWVYzp59LlDZJNSC4d1OB+034xT5
lZ+skqO+pTs33vPfHbWkIJjko9NXFL5Jhwr3EOe7809rl8OozRzLNgc+twFW2e0B5K2s8u4xuTAs
RcOl7CAH9zCMkhLoFkQs1CgII0Zm4xVL97Kgy+2UgoCa62nihViiJH8qGDBtom6nD7yL4mLPxM9K
1nXnPGpkfAYatw5K2Ka0sIQStaoxDRsYS/6SJ6Pv5F600ZyVY39n/+AdsByRU3qGpkvHPirsCK6K
hNskc356NPU3Z131wQmfZmNZuS7uHLsrW9LZL5XM6jSz4qYczyjTW/r8HpIvYyWhuvlOOjwZtmM4
DlcyqldyUgNtBFPWcG54XQGZUeyr+udxohUcNag4V5vHp+wtDl95PuY8RzVhS2R41bUlVhfFLRqE
kzC3mIwg1d6zBzZgQz+Fx5xX7e2Imb/ZZoqlc3pKFT2sy64SHlTX2/ejukBBMf/hoc0kaoK6AlFq
8yvUAaHfVka/m7oGzCxoxx4CKwC4w0xPbkphD6OdyBC9rus/mEXeZ1Wk0Vwe7cPsmNMr9DMdmj6R
s5aOi2N8u1jHEN4CLZX8cO3mBpxfaHtEsPIXIYjBYMC4abbKPt+16wz2N2fgbW//a076lAlTImTG
tICdVEO6O94rDPKStQaPv+FtSqWLo4auHb0MT9flbJEqjz06LbI9MJr4u/JT8WX+HbQR9GFnfZvs
YdoMZhINhot4oJcfqMvMG1CH+8c/4zbDET+DXrjjaip4BkcK2PNcWJDhiI73D6Tdd9WONk5gvIdt
MDv7kBoGejAfEOnKv6vvV0zfflgNzVSo7Sn7WG9ER1dJZUm9z7IB+vNhw73gcrXqz0Jtz9jOBxge
i1XJj3sGScxNB9FIhK4d6WFXLcvcGyZb3m5hcNzGO+v8gh7MlncsfQuq/bt/scJLg5IvFUWrUG98
MzhujSDZGtU28YEUBujuAVFY8alb14WCCsQxKt5MIxKKrrP0yeydccp6wsII6j9W+/SXCg2837wy
WTmUa5bE3y+SmTg/j3p85qKoyg9wHwXemPhqnq7cfmJ7rk++BpeEA4LT0jzXtKXYnalNHGnoeAVN
WrybQ2hlmtL2h5ZRETAkgDvn5ZeyT7wfcxqbp8ff7ubeQBGd0Appl6bDIidLPDMTRdnTo5yTWuZ4
chiV65JwXHGQO9t4ZUS6CEt7qBoL3srg3BXfbC8DCThk343aXflct48JsRpimmGi5gLZlXRhpLM6
TRX9HV5vCm/sxHd4Snh+G2Q2s8Q+fdW/8Zq4zbslq1JsmUD5IXeC1W4HqntvBOM7awn613YC1rsv
946PPhhQFtBvW3ry6lfIjI+PP+PtxQzYnMKjaxsefWRVOhKDShcMPg+OBE1y1FehKp/K/CNtnDMg
uKl+zlRtTVP7zle9sikdjsiC5GoMWTaETr/F1S+J+jUsjQ+PF/bG/iwdjisrku+cC6jBipRncKa0
G8fr3oVptx9t5ZRU7bt+NNE1mr8VEbd+1q+UH0ScvDVtctEbhBqq9tenHwwM2m+1C9+ERe9wZHJ1
p+VkIoPJtFzT6VZQJ93iz1XfbR6vWixKtswDiiiHgpvqyim/qyoJFCscmEJIDE7We4Bcn3hyHGNH
XbkZ75rSdRvpADICXZec101y6LZ0plJHpvU2iIX8TGavP9F2A75q9GtP4VtzhqpzJ1miRGXYhhTr
rKLv1RLoWZAD1xjOk7nzRhBiisrYJDDkfmV1ku4vb2KdhEyjYczpMD3vLT25iOBW6rQ5oFXK1b62
M6kAgiNxgwpswP+mHLSDjsCaduP38P3aC+r27YZ5U1ORbKeKZVEuv3ahNtK7pEJAjdAw7UQ5yes/
ZzuhBaHvpvA5+mn43Ts041dulNvnMHYha/VsFWZGx7CkeKB1beXGobBL1pUcSrrVTC/7fSCqOE75
vFpBEm5y7bHXBqWzYiyznVTV20JdakdA2cDa8Py2d9W+GraPj4d+m+FcW5OCQpS6kAZmPAwYxmJT
W/jcjsp2gkKOUl2z9fYi0hdo8W5qxBmKvRWk6gYE/jJsV7f69ga9/i2SR2sTQMNEYS6pC4C0naYA
vBn4fmqE445BIMS4t2uFXuOuTV1Fa8H0NDq90m4zjgF0DOpn1m+eQIKoNC7GbbbsnBi6aR/R0GD2
6bCDX3mfnIBq7pWCDx9+Btp8yE4FQ5vMjfvddgbD5Kt/o6kifoHsD6hjocfOlURTTHL8CQZAfU6d
MFCywRj8emlVNajoRcD0Dsh7jRv2vjmufkCAGk8oyd9FFEiWPKRGAjFhipDhYn23GXR57Hdv2lfy
qlzUpDnItkePUdr3/AwN2JC6Ir/Q+r2Z0+Oj0hTAlNS8iJr+eqly1aTk6tAIZZoZYbI9uXuPNywW
7WDyme/7e+nMqkXJoSGXQevZIGTCMbpVQqp2L/0+34sXRDa/1h0p1JpD37kVDJIoCgrcshC6yPva
TeasZPhGo8Zxv7UrF/qo3jAqEEGZ20XUG5iKWfmadw7RlVFpZxWYfcq5JWRZ0x+K+7kBZP7YXW7z
eihvL1YlbaQORgemIT6dg+RsNP5c7PdD6v3GXIF/hjpKAQxfjcb2sdHb0qRuGIbGO5NEUKVKI13o
czKnnUu9GR/1fujb6AR5SraJ/DQANxmsGBNLkA7ElTERqC+uV1vIzLogYd6aFGAmGEBX0ydSQt/Z
l0FenwzbN3clza7sddW4+I/fGNdNx9Fo22owEF8b5/1QhtBBhAGzysCBDu2eIe8v3Z/mjjnT9Wbi
mjmpajhA/9PAuUYAQxCr+mg8DQeI/2nRTq/QEP2LGxzv+e/ipIimKwWUVUCuCfGM3j6L5iX1yvcO
3ejst9Xyufjtj7ZSOoBumDhTZ7xtpeAQL+gGm0fjHfwh23w3HvLvK36ztpfS2VtaLrZ8Zi/zP0dU
ZshNQGoF+nH+Vn7sXrVf/4/mpJPYQwFDLZjliWtyOcJH4gPg/qzss23/fdUv5cDCoaO3hJ6c6F0a
FCiu/RKCWHgNEyaWu8DZhPDGMmwE2sbbAvdUIPmHL5/ptP3KGuWjKFuVbtwyRpu4i7HKsN1B+57u
h435oaNAMh0Un0mfQAhvMpX8vWtW2yFy/H6zDSmtyVPFc7mDr1fc6LM5wMfmBs4HkGaQNzNjsKGD
GOT7H9WfNJzAWQXz0+pOyxFWtitHgLzPLRWqI9ATyw5N9C3sys2H/pNxKPfRHjIdbmUIXECQqpt4
2qw1L8WpuDw1mAehQsmGZ5pQkJXOaN0qbo34pxNMGiOq+6LuADPHMI0iza4Ds1v5wvKhwZzH44na
hiluSTnrK8JBgX9ZgCaf+62z0w7qx34nOlzx3/Cnmxybtgg9WVFUMDyLlEoKd55SFZMOe/ZbuEsO
xoG9bV9sqim/oZQwbJkCsLbwFsJ39eTCt+VPrxFyYqtqb7enid+hEQk9uHehzZW+cXyuZ7eFOipw
ByGfU3/pS2+leXLzTHtb64UNaa0gxpiRQOPtrWLKpNPCU1HcJmaxqwN7Y+5oFbgMl6560M37VFjW
RZJMOglLvox1gqQ7AaRiwWoMUBv6UaSxG7dmasHMvUNmG/3SQ/c1xoggjTqPitAaesArjHuE/WSb
h8H1Elv3i6R3ks+LatjJJ4VZcpUJ56UIUlh2UTnSlrJGPwM5Z3f222ZokpWk4/YgGBblQ6GkAQLT
kLuvHfBmq0QFKcji52Xu3utQDUdlfHx8AG6jzLUVOcow6aO3S+gEYE5gU0fl+BtkKE9Z+emxnTur
0QyqiID5PItCoog6F0kNQNZuBk1rB0v0e8EsrSa4bcy/NCZ+TP8v+qP8+FeUuIJj3sZrcb97xEv8
m5aEtBrFG9XybKomqRNKVps6oUmfbG2GWTf25vwJVoc/Ypj7mLkgcVt9ta5Zl04VGPI+QwraDKZd
+wtE1O/65Ef3VJtf87TbIOzyXtsiugJ+eol/MmbvuL/84z2+Wr104srWoLwfsvpiOAewYBzGITpA
xuv/czNCyth2dbqCyE1cf0qq6nlS9IrL9KG+m/vGL+ElUaK1gsTNm4ljTJGFGKVz54O/kj6mNy3d
GBsJ7aUdg9jVbnoSxRYeTJ/+3ve7ExSv7EmfL7W6toNo3QsqODe79FvVvv6LjbtYkLRxCmN6aQU+
OIiyr3bzatGS1ObNYxuruybdn1VqJE1TYKTdTgHFinwLSuXTUtETNHjg+mijr0lr3rfpimjriG+l
i8N/cbgn0xttsybzHP34CyXBbb2Pg2XPJPxO3yS71Tz+3kGzLuxJme6Z6dYYKmPxHOM1/cHIfWh+
RC5PbSZo5o1xGp+N7RD5IMJXq3J33eTCuPhxF4sNc9QyoN4VT5byT9UX3cBkq46b9Dn9uPyxXq1Y
syfloCaaVmeLOcsAamrf9T64yvfHLnPPAAqJ9DVNUhKAwNcLygaGmxXb9YI+R+CNkZjy/PtjC7cp
JWVpi94pdWMuMvlCjotlhDNx9EDbWLt23x2sPZTv+7WG9D23uDQjfZkZLTs68LC9tNoXaza3Nnzq
caGfjLHYJPFa5nh32y4WJW2bxSRrnrYOnFO76OAw0rXRWp/0hgItjaLXId0jlLISeu9tJEh8y6SP
QbryVqe48L2ZBcIQNYEh3HVg/wUaFYbl1Y28KXWL0EtaTDeBfzqwHF67hJ3klFd0hneHnXsSFf44
qJ6QHNzpJKPp18fecc+aqeoeWTg8B45mSB3GM+RCMbydePje2KXOZwEjcJ+7rbmz2tdmv/owv/Pl
QGfbYJVAqVMYk3KROmmdcY4YVB12xi57RkZvA2waDumtsFky4x+shSzhDNevGsNUxfsCzIbLoLi0
RKNZGLhPSy9IGdJ0s/oZsmc/Fvw1dh30YebnnXJ4vK33Vgl7PeHYppijyoAsa9JSWnz4p45OaF2+
luHxsYGbqhheYnKuPddzeZCTCVx7SZb252gczgKwp25hPop3xdc6qI9UipZg7XDf9KFla9LtuWSI
NizCmigVLXyzDm1kimLzN/EIr3yP0ae1Fd7bw8sVir9fnDcT1ad60LEpCkY6JRW9D5QtlGlA+pff
mEumnxes7KpYh+wqhkPZ3aDTJvAt1zaBFGRMqvHdzg19Jn1b7MIg3NkfmMAD+gEB64rBO2u0qK1Y
1DZBhvEuvbaXDmSsCyojgRGpcMoxRbutByX9h5gIvh6+aIuuPuUMxnmvrUSxWkaagRWgZzaDjoOx
TWNlXPH5u6+ZCyuSR/aKkrGnnhOcYZSHaKaPn5QY8Qgzmk5hC//O429151FztSjJJb18cbv2zKJS
NdyF5yRQO+dDYSQrbri2KskLZ6jLO83hjba4KRIm8CQhdzmn025o12Lj2ookZ9BCq3BCHVOZaX9k
krMJkrp5bxrDSsy/b4fGBO1xqj3yYNeUo8FUMKgULLMTMBnNSzyDZro1YIt+/I3EVSUdJ77Rfy1J
uWJdOCCBhJxyYtjPyWJ+bhMifBeeLbiS7Z9Gq70+Nngn1F8ZlO7Ows5Z8IDBqDyXJ1fVqt/a8Wx8
xTOzdwhkIzOTqsMT+NXp02PLdzf1omIgez/70jozFYOpCT9DNOHHtrVd0uLXx2buuuOFGcnrm9jp
uzzETOLQEs2TYA7bPXQB/nLWVpAqd2PThSnJ89HlCt3SwxSkXhtAsUyGr6iJru2Z+PtFhJ8j3amn
Agv1AvNXm56K0tnk52YlMN01w4uZyjWwWxor12bOal22XF6woah2g4C11n+pdZgkxKj46+PPc2/P
DJWGl2rb1L4saUVgCoux92LU3nRt+jE0jXOMta5YQWDec4JLK9Kx0ru255FJ6APrgtRz/WOGcgm6
n5pJ4mEl/t3bvEtb0okiDyZ30rGldVC0KTOXk+JVOawqRPp/sXlgS0iy6X8xWXz9nUwItCpNRPRZ
+TOJPjnM1v8bAxQoUdUUkB3p6xTnyoMiBQNZopondymaH/BLVSuFsHs7ZkKVKcY3SDYtyd3yPqwr
kN5u4IWIUw+/5NNH4Ir/YimiOkPPniolT5LrvcriuCuHonRBkgPAsz9P4B8eb9Y9J7PA29guyCam
IqRI0+cILIUziocRbEZ+04w/ID1yfXQwQRcrKCU9Nnfvqrg0J0WbLAyXeFowNzON9y7TsuY9CknJ
NrKb6JSh5hgg+J6v7OK964Lcy6KtDKLKkAdlETCaimhaCEBlFe6zJpr9LFPKwHOtF7hodlWnWa92
lkYri723t7wNGJoHqerZtvT1vCGZHKdmsVRvSlA9MVhme4KjFO20/ikyM3UlA7znkxcGZRxpUZvG
5LYsNJzseT8VNfOApjUemHHoVoLTvT3leaebogws2r3Xnjnr+mxTwqfN4nT2AdZPuPmNuH8tnCL7
GkFcFExejqzknOgruypcRM42wIjhsDTujJtJLa8rm2QYyGtsI9Sh+rShdYTWZsVn7jnqhRW5NdAu
9RxBi+gEYBqR4fGmaVP3ybBHlQYujPF83ngkOf+3pckxpcjUs22kGLW68eiO8c86zH5/fADvush/
d0+GaLZea0yjwnc7Z+d8V50L1D71Qdl3KdJgj03ddf8LU1JocVM9LCLGfgMo/PdjX9ONGDnu5fjN
Q85v5Xvdeylblx9MuM1FluFqU9cj9Ey6Wyb27zFktO8s4skTwn/nd1W5GE8FqpwM2qRA72YFnJnT
VUfHU4yVrtxd/6QGZ9k6tQ9XHmNQR8q3+Rvxd2NGX+y5i0+xhZjcv9jcCytSbGnCxW51ixRk1BL1
SRsd8xe6Qmirdl60bccl+fLY3v1V2UBRoScS2tjX2zuNBSy7LZeq5aUf3LN67DPnX2SiNu+I/zUh
5TvwszfNJBKDaQx/gSpe85k9nVf85K5TkumAvHEIyXKW2KA+NU4L+2YlurdJ5nr6pJ979eh6rd1s
Esc205XX0d0TBzgMYg/qiUCjr3euzHI3nuCNCJigaE75AljYyhJefWqdrwwI3g3KtAAZA6StibFr
Uz28+vCvWtQZOsXe1n00QXuajdsELZijnuVCs0XTt5DvKCvuca8VbQGL/l/TcrwMexURRsSQATW5
iIsFBZnkptwP9knMf4/ANbuJlqDrvqzB3e9+UXhpqDaqoKlkeAFiFIqyiJSiKrT5lDRnZ9eMSKaY
09z+7rXndOUJePckkEnQh6FsC1LmepMdPUPHOuV7qhRYcjCb+lT/G5cxHWA4KhM2JH/XJoxkbDxv
YDNzBiT+qIYx/YHasfV9ofO44jL3V/NfU+LvF2GzNGwV1WFMeab9YhcKGhjwvD6OHXdPwFubUeAk
ifjXNuDLyuHRwC2ho24OU1Yp6B114wdmG5uVsHh3ObBWaPTJmOO2pBjC3FHtqC23QN+pzgHS5dFf
kI5fSX7udeOYUHNptbhibkUuIBa5gRBMXWHmZO/TA3P/yib8icCcuUF8ntHtxln5Tnf3EH+jsy9w
LZ60sKaEv0JVBido9Mn4pDN4HNRuZWyWOoxeH38uESXkBIulkV/BxWUR768/V1OivamrPKTJquAh
8tL0dI5d92DO0/ABzdgI6fF62MMDqz5njreWed3MPMIAQv2QdhaoaotSvpRamu1gAZhOgBSUG+UH
EMnmy7iPtsrWejcGSB7uTHPL7Os2Pq2RV9x6j8nIs63yfzgWOHzXK9eW3IGzT9eCuTKhPYU0OzKg
UpyXNHi8xbdfk/kGmoE865itBGl+bWjRz6ltM3ES9OocDvSM08rdIIEVDptIKdxxxdydLcWeGC2D
XtLhapAuhmbJKdbWmh40Qfre9Ps9zLSC1oVJ1mXf07X2EL0JokDZPV7nnb6TGOTgeQmGgVRIThv6
eYIqd3J06GRmfwYyef7gPs87Y5vsot0/5rIyzWtr0rbCzuf2S4c1853Sb+KPMWuMtj+sl3SPXuk3
3rf/po/H9COIM1jnNPFCl7Y2TfN6QczSBAwgNrWEAGk3+GJMtngHRiT/xwHu0pwud7lMd6aNFWNO
cZ13naeclHrl+N/JpK9NSOevhcQORAsmht3wTGsExvGW6RQxgtMfQv59xUfEV7mON4CwILCjQWIy
GSsfBhPCfTqhkR6onHW4G3Zw3e6SrEDbF/gj/PaOsvi64ZyGgd9Rpc+5Wf45O4h+qfrPFnhH7hVr
fnsbCYixItwCdaJRK8/QmUldGFbSwiP8rt9aYBZzX3tv7Gk758FhPKw1ne9cKNf2JM+NbUTjoZU2
AhdpOncf7iumrRIfKQio6zWwt/+mKSW40KhdMRnCqJX8gh+pWMbwrgDLdIbjjFaHtYrtvfNlYVOx
BeMCzS/uk+swV452Osw6QuL6yzt3D1yLrnNzyPd/4c+H178Bu7zTw7SwyaQ8ZTOmrT3JptqY6IZH
CtNVgHPaTwIzPW3Uz0h4EuaYoz2W31f8V2Rjkv9eWRRZ+UUKhT6bNkXQ4QfZs3ua3wl4fXr8C7cc
b7O9sXZe7vimBz8X6BxYGblCpPOpNqlmxwb2mOZBRn4LzcNb/xKdEIajKl9dhYbfua4gtDKggHRM
7iV5YsGa2rnLGcUm+XC0Yes5UzMhoqlp4ZN17pJ2Jde5GZ4ljvMI1MQzU+BM5ZgaAfFL1HNMRDiJ
8Qj3mBzjQ7MHPrO2l/e+Ha1ZSH90nhA3tIA0WaLMidlLB3Xd5WP4khyKD+Gz9WIgvJ0eBYJ2tcu+
ZlM66+NkakUsbA6gWqroVbioedRO9q780E4f10/6DVMgIZS3EcB+wN4wksj95xwRDc0dOw0UgdUE
79pfRG9/ecq+jjuRUTV75xT9bEDZr6311nEwzBNCkLtRAVXF3y+OBhWKvj+PFYexAzm0yQ2vUbdW
M3Zfy3Ns9f7jk3hjjYSKN73JrUgZAWT7tTVV6eo6oQcekN6l/lkpjUPBGKuvVZO65jh3bNkQhIhH
BlBYVw5tnAh7dNuQPPRYpa90zraIL20Q593XiFN/F6EmWZ+PvQmogvvrwqq0Qg9tOERfhNVnMZer
bpFEeedsx111YHCBayL9EAX14fG23iZxklUpxdFS2IO9Gav96a/LUPGtbXr8m2vU5XB6bU2GKmVZ
G3nwt6tvM8CCbbH8Q6ywPpoH5eh8WVnbyneUg2k8IUARQwcA/AT+8E/Jk/1H+06AvkwoCPvP9c9q
v9YAu02wxApBzou5bgasZeIMUz0nhpfaKiMv1i7dKp/0n+IgkjHu4R1+vMC76/M4DWKmHBYZcZlc
nsDGdUACaGoQJ3Qo99mMLAjQfFXJ7INAU6nbx/ZunQWaJfGCckWDD/iyZNBdcgs1QYMI8x9GM/VX
Me3BSPEh9KeVkuHN6iRj4u+Xq6t6GlgZxs6FuWvjDFWA+JDGayWm2wvJEZyRQCshAuJtaouQfmGn
H0Ok6c8qdo6odDtP02GAhJNCCVPpx8cbeHO7C1OOy5cCmn2LnIurbHZ6PhMKgiOSk98c011xidvr
AMJmgzICARmOAWLm9Wo6hXCddN7yBrla4EgLtC9MyrzNPfU7Z1+9TxCO3PWf13HFNwFMmCajJkNj
GplJhWvTXt2pejkrbGRpx4deTANr2u+GMWlHrZ5eH2/lrXdcG5Mu2toOlWIG0Rbkg8uCIpQhG6PZ
zP3aN7t1ek40O0mzQzCLMuV0vSwxEsEUmyOiCIjwj+ofceBse7ihjNfudQ1AdMca6FRubCq8jkAF
SpuYZuE86CCHgrLLvhTKE1pEB9Or/Ghwg2RBF6/c2tOxUkDrNed409q/PN7X23IChTXWC/pB1Gko
gV0v1xqyejYGgopgbEwOVvtZfS1+Rb5OkDUgGXwMn/LiHRSjiIWvOe/t9YBtqqJ0ClzxqJAWXw7R
Mg/2ggDu7+MWfc6D8V7Ul/sjF27wL0L1tTXJhSqjVsY2oS0dvtNg3yr34aE8WoIwcRV4/PbZrt4R
YlcvVia9XM6LkZgI76pkvcmhqgJmM56mEia1LQEU6nF7tHe5goxvdUA4aW0o8J5XXZmXcgsGr/ps
rFmq9mMIrF1C4d7x4/f6ThArr26sOBE3i6W4yAgZHxHMzrULubm9DKPLYmnJ7YejeBmaQfks2NT+
zubekB1RXACrQ+EQYmOIL2Q0XM4979rMnnAtGTsv3Oi/74qP+hhMgaDBTCC9GABzLRs9GJlwAMy+
7kt3PZeBKRjAoFoHjHC9ZK1u7CxX+Qn6vntG9GpvBoD03xaMxvRagirO4PUGM0vvUHUjRogxSOmc
eLyB7cZsljcsb/QkeJVFcXo8rmf5wjNuTdEVVIETavQHrxcWaXZeuw4yP25ovmj92AYlE2BlPhp+
bdnfF/1X5fzxcQi6Y9IDcwNkRTxs6Dpdm5wRcx/PS8EtaUWHHLhyaO7z5nwsitTXa/tzPI5rj9Kb
ixmsjwE3HbVvnYFBeVgYSRfPKVNz5hElBgPUd+dd6o/fXDgK9EN8IjcNHq/xTp54bVE41EXWYcWa
3kDvMAedB01AsYt3HbILQfGLSKaGcc1jbu7mtwXyyIedTockRNpTQt1U0mGa/1PJRPzoj6gPPNp3
iAAFWeQPr+FW3f9TDjBTMitdJsPAHAlPV8SBOw9N3BiRBwruWhAXaIIyx3xKcmPtdNxbKlcnxHUU
/EnAJY+dIk2lpNHMSOg5aN6ECIbnUbMJq/ig6Pqa54iNuz4fgPeZS1BJpx2GgKTvONfj2KLTMgfK
ZC5+llujn4DlfspQhQ6KOkWSfTDRyE7QUfM22XIOf3WdQn1ZcSexqJufwTucvrBHji4PIYWo/9SI
AOJO5+JYa+FJzxLfaIpvXsJgV/unei62xvI+jZ+7rtw40Ot7JzfXNmgdre2IiO43PwXkEJPhGsVf
ufZodg3n15nmQH3Rzd3SbK2fxXE4iiEYgxlgmOfVfX7Ug/gED9JaCV2kt1fGqXa+Db6TRQnSHTlZ
i7wlc1Ib42+jUh6Py79V5xGfVbLDbpsuhUiSJD4of784vlQntcnMiFHwfMCuNx1SGP28/d+brLy9
4HgKcbk53G028/ZyZh3GY4sCYyviPXkRcxQxo5z1pjx1H6vP8c4hRzJ85w+utvOL+rVX16cqbvxL
+gVSrhSNUdyaHb/AfR05Sy/QafmwaR3Hb4x9Wy8IwcPpv/Yxb+u9klUpkTBzBTU7sW444GHwaveO
caiemidjLz6qbZ8caNJWTtLNgZZsSqnSZOWabvTYVE/Ls3H4ayJNOXWrc1S3WypeMDChMTkCtYhc
nTDcAnXSIlGDqRp/oBB3NEP7Yzr/YxAorzLQzLQkxSv35jZtdXM2izJcgpqWyh90RqNf+9iMt2lU
u3slMdq1qY7bZFNYJPhCFQjHLLzM12cjrjRrcCIe1DChlRvRYIHa7tnah5vz03q2eW8bL61J30tL
6U32IxJYxWRtir47qjlIHGttVcbtib9elfSwPjcqz1odO4K1L/azQLQ7xLSiaER2X3MUAqx9/uIc
zkHzfTjBq7KtTtV4cMYvJBBf3iagyDzD7T/WpmEw9HK/XeluV9Bwaw2LX6YclA/i1eRsPbrppC5/
g0Tt/tclSaKxDW8xKiLXX7dH+DACyYDkIzOU5QlteLRSQjgBqOEf1+7y2zRJrO3CmvR1DY9nix7b
5II7+2TRXqq2tF/9bp/5q7Zuni2SLekLK4UHQq3GlvhW+aeerLoOjH19PPPdxqfVUs2KPVv6bnM3
GiNJjKim2Xv9jSGvfO0O3ou9SwPl4+rk9V0PhvIaVk0asqAFrr9c0p6nci5qFe6vHQa3orOUhof6
m7M3oGE2l81KKL27QIqTsEzSKLwZg1VTJ4qVpRLvMvMkxDtUiwoCQ9KMOKbMiC5r7Oy3tz/ecmFQ
8hYb/VjyQgyKSVjjkO6bbcub6J8XaYSnXNiRPCWdvXOeZOwk8txb8dqbPtmb8I3QzFu/kW5ee9fW
3gqYF7nGFJdtOldY09BmPwmVheo7/Pbf1CDfrVa7bq+/q6W9HcgLY/AHde0QYSw+2id0L4/dxqbo
ox/W6q43Ty5WRU8H5iAQXQxbSBlF3mhVoZsxdabQzVFib2lhnbMKPfPHXnjHJ6jDI6tK2sT7R35N
2naXJK1LvOrQsU4r5EjhIX22ujz2p6L/Uo3WS2nzopz7cQXOcedmQorQxPdVxN+Y1bs+bx0ipCEd
Jjgm1c/nId509cc6sVYO2ZoR6VAPiRM5M2ICQVggBOQa3yq1O3Rndw22eIti4Hks8ExAI0l46fpd
rybOY2cIC0PUBYWIXeyP1Y5KKJQihh/VgXKcPz3+cLfZHwmLeI+Tz0NbpjuSh6gFEA6IucWbVejI
WU/JaXhi+BV3RJnryfu4dq5ll2SIhPeTaEsDp7Z1ue9XhFpqTqLw0Bbfl9jz6znfP17TPQuWiio3
TCkGc7zi7xenCzbh0Ikj9JJTS7XzYG5Q4/CVsXSa3WNDNwVHsRagPoxwUEcxb+Buvakrqp0l4smg
nzowJuxe3G1EOdX5PT9q28qv3q21hG+c5M0qUnw2Ty8K5jJI+WwZQ2SdKUzNY734jRfaL9PkWYde
zz42WfcuQ0V041Qz+uCNxpGzy+9jHH927G5XRvbao1gOnJbK+1MkvpYAwSCqIu12ZBRqOVBLt9PF
L45gVCC8c43RF+tXn9YgMbcf99qcOKoXH1dDAlNd3kr3U72to5dZW1OSvHkIsiLAIYI1w2ZdMDVd
mxgnCK0UFFuCODY30YCSq+76tr4Lndwf7NJHbPb1rA/HrnF9c2JOZ/4ktLeZOE02s1JT6Kk2zhwi
Ua6+OFkeP4VltxJvb9Dib7+RNqHAsSCaqIqs4GIbHKM08y7nN4bgghx6oLkPAfIBFsytX6Hkp35H
4GOl6CBHQdmm9KWHPomUSiEKOsWmDoEhxMrOyrovjw+VCDiXj37ZivSBDSPSsiERK9NebJIX1zmW
9UnN/uFMLWZwJCqghqCXI1+73sDEToZyIPcOnDF6MivtybSVQ8046sqXEpm6tBxuJ8HI7VCuucFT
dwieD1nnqYEXweTR6D+hu6iCfnHbDf2hl7JaQ4ze2T8Msi6d617Uqa4X1o9G55mVQl9A/1J1hV9O
p3hO/GkeVi7Fm0eK2MJLS9JldU4nu7AFWsR8EcDUZJu/JnuLNHd4XWeVWVuWlA3WsZqr5zPGymTx
k1qtNlk1HFWz/GjnRvDYBW8eRGJlQr6JARcmkIht13vYMUJmRUr8P+x9yXLcSJbtr5TlHmrMcJh1
1QJjRHAmRVLiBkZRlGNwuGOe/qi/4/3YO06pKhkIPqGy3rZzkWayYMSFO3y4w7nnSAicLFppO7JP
H6QeD6QHv/1/2loNLKvQosAZbOV7hHo3MtQzQNbNb7bJ3z7YwJLWUceSx4kBkPjxsABL6zRRITM8
6jd68zSUj5RsXYkfvaf3NlauEmXohbONXENmp9srj9Yj2JXd2+EwBmaU78yz7sJVvPpxK6P0wbVw
NLTVme0mDBxUJswavLtQHM1Lps3QbsvG6sjQhqHvFgs2BohSSuQQhBKv7b3k83IPdTSfTV831sZH
h8f7yZRP9O6UBxOROpVgFQ0KaCQCqfiDnhm7qfPohQVNjCcL64Tslgtx515vqhdtvcjVOcy0mduj
AtsSswSAQ9DHAGPHDiQMnNg96KC3p9EmUurDOZa3roPENlyKlVVukdwZayxRtp8fhnYn2U67XXau
f+G2tzxPMTtsOaQnVJxyt7/d9L9sypl4N8vMWgz0iMOm1GlqvepO3KIj5byPF5huQeZX5p7xQM7y
w3i2tW4/usiPjK+O62oxHIGqGLb/uXho9tAghjLVHfRVI+2QfWUPBnphTMczrv+TpWWhnw7JSrA+
rZvqKKTPa5VBx1nCttrbKfX6m/qGvErvrQNU3TwfO0jWgdn+LwMQ5HwjdY/OGNljdJLWV4oJACOH
yfmeoRoFwL/ikc+m91MZK92UxTpdU8jno2QjI2H0w6xJppq2sTNnpgt8pSSGynxBPVf3xhi68eEU
VuRMu//rjHiWCnwJYiuUjhEYgOHqeFH1fMqtskDJqrZ5hU4g3WXE66122HDK5FV07F8AG46WfLTi
SujDGvtvO0Kn+aSjJjXW0Pwk7XnblZFKsGoH6BDp3ALrm3v7+9WzDvfl4JB5duFAgcT2BPm+6GMv
ecTmgIG3K/EGi00AcHbMMKK8G8V82bvtWJ7Z8NYXaBKO+XgORNbUbmVlTy80VIeAo0HdXAOYZQ2j
SclSOAbYCFAu/z4usVpbnlttpixPT8JjK6u7RSmgAEY5rKBXzfKgL6Uiq6eEZRe0kRWrgJaY5+Xd
+LiVVDmJzTHNR8NbXTg87UVrScOSQrJFJSo7dN8INCBk3pk/8Xt7qy3vdKscW1xdOGh9HgYhYLEJ
tKjYFSFqYFIMGGGmV1+pncfire7eD8LZY5urI98mKZ2GDjblcaBLWLVMCfdBf05QpVfybU3ArVGu
DnxF1MniyGWT7oH/X86zg3vphJAFn6O3fP7X9OKvCsr9fJUOtoyFNJWxTsTNY5drnNbYpqT5ZtXG
j3JwBs9186327A/PA5RLceRJTbB1OF6kWZJ0hjFL8NNta46lZzgZSIPaJ1OUOzjQ+0bPHe/358EH
O0Ry7P7L6OoVtnlum2YCo1pbxTPKQqa7Z2gRLwAm+b2lD17dkaXVq0P+WwU+CMddPueXwiQvfOR0
YzQfnCqAIOKukMVgXE+r0aQN7/K6yucAmqK1n4xdhwp+bcdaD9KD3w/n1MGTmB80SoLjEe9rfUvk
Q2IUloVl0Q7qTQ53zzNSkR7UvLxHzb+NChVD/b3JD0aHPiIVtJkaotKT4j3oWky0GQITk+SParqr
lwLX/FZS6IPXZKIUoQNZBCtIPq9uP9xXc046pKhmCBWZIWgQadhRz36RApgWNEnSyd8C4H0wme+N
rkt0aVtl3ZzAqABvd8XPWmqj//sqIc+60+1+P4sfnlpo5HEIOCqQKFpDgPmccNcpc1Sw5wumAwUn
A2A3nIfHxSdecyiirbzfB5vMBAWC7OqRF76+mtOucXuBpo8lmDJlN1Eel736MDg86IvlP1gj8MGR
WcJSwX5aXTwA4CnI3mJZqnV9XuVFH2ULn70m0bfQ9R8tFEwhnKS3jqx1ucxWF0jQLziK66b19Orz
xLYk9T5aFaA0w46GRgWSIitHrCpAy6YIgQMxy561fr4bQZCRKT1wdtb3OSH/wdS91UEIQGD4b3V4
IJ9jMLh8oMG0JKdpwQfoByi1ddsU0Cr8DxYh/FnwI4H+4pSoK1moM6bF29UJGKZfhObo4Y72xGdJ
NsriYSsgla7OyttEneBPg6vjt6A2H1j5ZnAM8y8aFEZkupte21Fzb97+fngfLfj3xlahkQZbZj/A
mLJcczdqkx8K2hGrrVzqh0vw3Zjkjfou/MuSpaoURZmCspyjLtsnzbL1nj46c9+PZLV1+yYvzUa6
ON3LGGpBd8eUAP34QDMtIVS7p8VTUf3WNmK8jflbXy6FIOPcSDfHrjNv1NTQhKZBLT7XyZYMxIen
4bsB2qusz8BmtbRkFWn0SSwXIg3JvtlJtUNzRyP3++9XxkkDxps79ec7s+U6fffOxmauoWYBe2ZM
d8OdgkWIGaw9JzRiJZ73UjpBgwCg30GPItoMnuX595ttsE4ec4QdzJHbYLmCDN8z5G6QtWuDyn6r
Tm9LoXyQkDzykclqASkcNJ1KAeKlynhR3H3DRFQm6i5zF79snhzxMGvQamgnn1dW9Pu5/mjtuqCS
QJCFywfYuOOp5omJ6qfuwhsqauQmwEAivpRAUhEv6+o22fC9PhwpnC8El0iXI/26MjfXVibmEdjC
qlnQSgMuwktH9IlfcI1fKmhsjTu9h1KFOiBZoiRIB00otaQp38pkym2/fsfvH2R1+lSQCyhpbaHp
GXJxXpXUPFRY6Xh9atMbVy+TH5mm80NJdX3/H8w4+pIBdUV+Buna1Yz3SlqgdoGo1mzNAKLxIS1r
LK1h65qXq+ZoiIhD3pptZKJNgteODY0mHx2r0/XQUJ5KlpHhrOx698bVKuNytiG6smMK0CWfadOp
2W3jcjffup1PVhf65qWgBfJvaMhBxuT4EfIWbQxcFpMMjYGZnnP6WFc2IBi60nz9/bSeHlKo86Ao
jJIzKt2yuHdsi9iprieWuoSWN4MoO/VJV0AmmsZOjL7PmUXbuLnTGsnK5uqg6mtrSSkUyEL6MAR0
Jy9M+/xn5+e/0Rcpf+3ohSJaQWIfSS6QzgDtuPJ1zIyQAn0LSBa8FfPRGUlxJE6+1DvLa28zeXmy
R9APifw0AV026vnA9R/PqGqmMwjssxr2WkigWrrX+nlQxGniSwiZFvIDGFN8d98etrzh04NiZXv1
NoU6cy21YFtKu5GHGsJu9rnY99fzzt3IsZ3AEi1pCy0LkEsGcOeEsarPWzT3lGkdsnMV2R8egKIg
90tWeplQfgyCH6YbCdEA9Tm41zzkSRK/PDOYv9zNo+vnF/bFaB1SLSIXC6uuUqjQgXRjfMlS7S+f
nygzIrgDGge+u8S+Hr8SV6FzD2hoFc4H/tkIFnTmtMCeWX4abvI2nCy3Y1vrelLpZFy02ViFzh0S
xV9k93azIxoSubIlHsReGxv4Y3tAPIClRkLdVsttqQUpcxX2tKslcgQWG3hPwQUXyO5YgG03e9RP
XMO3Af5pcLXGlsF0SVdOVch7KwBrlER+gu4jKC/yb8mc79QIoexmoHcKK1mZlfPwzrtps9btWgfj
TBzf+N5FBGBw91GL9BA8WYE+cl+FrnwV/8rM/9eRNlX7j//Gv19ENTcZTbvVP/9xkb00ohU/uv+W
X/vXnx1/6R9X1Su/65rX1+7iuVr/5dEX8fu/7AfP3fPRP0LeISC/6V+b+fa17Vn3ZgQqWvIv/90P
//b69iuf5+r173+8iJ6j6eT2lWaC//Hro/33v/+BqPndWpO//+vDy+cS39s3z8XJn78+t93f/zDJ
J9BQAuSDXjAExJDi+ONv46v8xCCfIE1nS8gbQFs2ZL7/+BsXTZfiI+eTAZEaHBnAcEnfCbuwFb38
SHc/gf7RglSNvPWA2zb++Oewr38e5T/fyMdiYicLFKA75I+A4LKB7kM/8PFKAfCm68DYNKD/JaZA
qWRqF7ybiF8WfytXBlf7yMTKIWN1khe0gImf1RoaTmD/7WNxLyufRiyrn0ZYxZpibTd0nmz4le2V
D1YMjLro/5C2k5gjZGpdwFqQpuXQeUXDmjO0Gwm50723MrlySNRMNFWVvpk0Iqm57C7fuuFVGn0b
Ji89Kw+1Kd66TN/yN0eX95tlLAyUxQBYXJMsT5ARs0YQsAelVzW7GsmDAfwXhmdXL2B+7c6nvbFD
T+kFOyvPm4cs93TmF7EVsof23FygfwlRRjT8hFtptQ9KlHIF/Plgq+MIBX3wgKvzzxXwpke7b+bc
q1oC1TqpkqTuKiMPcjiHYtuFOvEQV9Oy8oatmtqQfYf1xh2jWcxexmReKtsIlk/9iZUdudXeHbo0
mQt1li9+oUG1xymP5kTDwUkrMKebnYkfr+w/53S1cROzbOxBx6hko4MtGx3yKwnzlJJTRn65WUr6
IGI9eoerXazSoi6QJxwCkfrW1Hgs82SDhaz2TnaLxQ0PONpcOfJ+PFnSb92zgCKh93N1f1aDmDV0
qqAbGnDW9CuPJLUT4Dtf/w1M9Zat1SqdlCIFA5MK2CxSAvMFDQeP3EnSI3axtVU/KsxJNSFsUjgi
yMqv3h4YM/SmA6LqrZPVfJ2+Nbs+chtn9LvdHKGzIDKBHdxMcJ9Is76dxWj40SC1CeKAtwjn3Rpt
+4k5Vvtml+5Qsq8v3EuEE5oT6aPpevXN9A2Sv5dWAYRGOEOhWt2xbLw20VnMKQUodONyeAOTnbzg
dw+02jRjNmlEyd+WsUxssYDZT91VftftjIuiD1JbuW2N5lIpPTYNATp+7/TrKhzztpJJsIh8na8V
fyLuHYer4/x65CWxsnDKsFJBRu+l3YhsPlLsWw//4VuEjAKQu8DRwlde3S6T4pqJWPBcspGhOQci
GfsBSOHWA2QJKub55G9FLXI+1vP13uTqdkEKEO65NKnUbZAsIii6DTz8aZSLc+y9iVUAgFp8xZk0
IenbTJwstIpcX+K5wVb+yszNRbBlcR0FTvVAzEl7s2hEw3URDt8mz7nvkdwsI4LoYGPVnQbVGKIN
8DiAeWgLNtYMFtWCjjq9xKobItvFkbKXvfnGjWnmO6RY/W3IyulrA6spOF2w/8CHB+ri47sBisjJ
iMJSHyQdKUtPzzO+a2yl3bqD5Cl8vDxgB72nIG2VwIr1wPKyTmc706DftetQUrKi9ml6lNxN80sm
PLEX6ABQjL/OTwWMvyzTIbQFn+EpZlQximUsXLcHyejPbZzdZ/AnJOKxP9sCqH6w746trTYBEXBZ
cxPWZOQuk8VgqOx2NaK4GbgG0NLebOaLT50ImAS3NqjwoAaH5M/xC2zGTKVapcgBQkG7CTqIIkd5
BKXfQ1cG9Ht6VgK/t4Usk0HG+n3CLOJVMLxg8azXDV1yN0l7Kvei6psP3bkOGc7hTMTFUxp0HtaT
R79oEIs1cO3TAMX6Def9gwV19ACrSzFN8y7NGjxA2Xjtg/ZCd8VOHCC2eun4GvG1FFNeBtnd5hb9
cMLBryPZuSSl7Ops1SHcUVgjJly2+aXftYBjut1b1weKz8/Pkg65+S1g2cfT/c7oamGxDjTm0/Jm
dAwVjwc1XOg3HT748c6l/dkMSjASiu8gZAmYX20RQMjfX21f7Fq8a3A/Iwe3LptyNP9V/YSFvQjq
W6DY8KwBYAi3MuPFthSvnOybnFc/Nl7yR3ON0A9Ve3C4Amm2OvHHXGdqohG5n2R2qvb7GRLmTfi2
mwBowRtmsfP591YR4q5Hi4Zq8EtCMAr0IeQk2eh0vcWSQcUsp8obJtvUutjo9U4Nm7Re0v2gli75
oWQmlNOESll6YwndaM7Bv6uZL8jwGLpPW1FZntq2XXVZdqqL9wROBxqrYzuhblRnqX1IuVU6B3tp
jdT2jAYBwZ1iQdjpi8v7DBAJs8k9BfWtxEvnwfByNMMgYQ/9g2jMTNAruZPui95yPT6qELkmlnDu
3LFa7qambp4nu6qRnRPIyLUkzaKyqoYd5LGKaV9PLaTeRJVBlLif1BIQN5cyD9qxy53GyyQ/JH2S
PoBghEXMaMs06Gnveksl+idK8vqqYll2A3J91ysmhr+Zh+QAzIfaeHk1arU3zxSPiv6ACQJzWpc8
Ggh1wtqcjMlb+qr8kgLmYpzLWev8vsxL575tkyGDNJySHlhhqNcZE+qZWjXpud5ze2/0lhnNdl2H
Bbb+VwOUuKVHGdSbsNn7PlLGWY+qcWkr35lTsVOdqjxzkmYCvliMNxrt1cZHPqOJ5yVTr0UnTOM8
T8yaRM3cOF3AZlo0ntLrs+knUHuAJJBawFEyK/WiTzHqxWup1u+hYjNCsrSynXjRhul2moA3DRbw
Tn3Ta8etwilFLj5OKquxKsR1rlLc1GIYp4dlAF8/8ZmolTKNidmbwJ5V4EYIcGfkZ6CRnh44Mevb
umP5wZy5fmtmKFMB60j1O5tN5k7V+35n29AMGbBRAwKs1WXv1Hqk2Z0eFUY3xG5dmz7UY1nkOOMU
k6ydYpcW6WM3dygplrYRaoqwu9CaKrarpwUtXsZg76jo9EsjN+eboR/5LqkV6yBIWtiegu35bbC4
u5sHENs7RZ4s4ayBG3gaMtPn6Qj7aZbuW4gkRzb4x66zkU8vsnvxMl1Ef9Cr0f7Sqd0cZJnoy1uQ
C5d7cMZrtzUXQ4mOuc7Yj5o5/WisTEujHNpaKoBCo6neDLk2i5im5qKEY1HV92atscVTmly9KME5
3+97baqDNq0ysi/ttEt9d0bP6J7X9fQZOCR23qDypsaaix7tnTXYpPcWC4zuh8aurTvu6DjUXJKU
+0LJmK8IDU0RdOk+Z3D/wrRXRh3MWk4GtVE9bRSP0r6E0JqL/eTluV4Ir5jNbo/BAuk8cKf2uW4I
f9YSrsd5O/FnEExVpZfUZeOjitGeWQwP7rdjzfGsGuExir7c8TtOs/spp1PlT3bO7p2CN8Fkm4rc
eVbjG1nVRRn2zB4cRrVf1HXfeiTPILRsQEwm7Csm8sDK8Y7PrZ5WF4reZLCQTXnm9Ui+3k8pUXck
4SWBo5CSq97pwTRQ0Qm0oa471/5UC+BuMkNpXQ/C8su17czja6pP7VVNyjpueZuC5J8DN4RNzlht
BY2OiN+bK5bm/lhPteuZg+KqXjeYDf2s2F2rQXQqE+JMVSuKTj0wG7leow6OiAScGx6OqV63sVgo
h0iHRhcP1TjDjeuFEzWiXLET8P1PbQcCGDbwfVEtJglEQrCGsBnNaCynQ1PluROWZqk95krTJD5T
u7L2a9azLDLaYcJ9WSg4fZKCaYUHLRZa+s0CwkHPWNBS+ahDK6TwK9KNetj3Q+LAGXYL02tarb+C
SGtuhu1kzsRzNG6D/6yZVUShKCzzH9wQbLgyKmuE1yMWRYunuafcx4zpdaTog77sjCwxVfRvLLTx
GTf6KmbG1I0HBK8UUG3Rj/WO2m6Cs7q1iAgWxWo5dEt6EGFQJbOJr/aFfmuBihvbxUazoGeZ3WKG
s2nQzKd2cjfrWUVfXdKYzn1t0YuU2CWWgyzH7prKZRa0C0hOD+ACLJWbHlcWeH1QBvV7QhTuZ8nA
crD9g6wFCLoCzSzAJtc4JhjVFM/ShYq+x0ZLtBAAeCXdlU2rZ2HlsJz7AzPR0DaAG0X3ck2lvc+a
thOXpT2TO61yK9t3El6p0WCUQ+FZDn7f15YabGu9PrTdhbnU/MGahJhCFInTFo86YlPrZgE5qEFL
0y9aorLxWjM6ITtEym6YLmZ3LJ9SkRW5D7ZvsDITa6yNKKGLSm6M3HV4BIoRDod/4bzyXDD+ot5g
UCBi5mnppwtqAqO1axqIDsaEG1ofs860J7/KJuu7DoVxX5gOs/x8sZgVgwlFk4IMSm7H5sjIEE6j
MzffWUPcIsR4if0dhN+cnC/12Dsxb5Y8vdImPkOaQ+XFDICqulDfZlUPptCU5/e1WafVrpqpmMOk
1BYbZ0lS6AjXMwluNaAOpdmeMDlZ6L5JXXV0wgX/05+Eig0HgI3BlvZ24ZYGBKdT1jN9oGmd15k/
qE2FTah3nUM9oeHsf1QYpc73xaCJBfkMBQ/jgkShy/omIHm3DNONrQGHV5+RsenYS9lxLRHYNsiT
gildp+pcPQ09Hv+gGOaU/DALnkIdAopWWndjFDpd7oRWLNPXCuUFZb5QICjGiV/3li2sSzrY2lxH
kuNasc4UW1Rq5aeGWU/FOVBsZFqul3x0VXpdKiQbAI+2M8hOqhFyUqqNhYI6QaqelVnRa/3POuj/
1odQH0Lk9F//LMSc1IcOovn+zLPX4xoRvvKzRmS4n2TNFWg/dGDIXBI89F81IvOT5IhF3gDVHhfQ
TYQM/6wRGZ8MxISS3tvS0AiP77T/KhFJalJgxfGDwNqBDPWfT3b9M9z4XYlonb4HstIBvFL2iaN2
jcrpKoFOwFGiDIvR+GZc7U1fAxgcacp6winmd2G6Qx3RQZcG+pqRtdlI1QBecRwlnFiXwcu7lOUw
ZahlArGDmybR9UNPO9bvcrWDy4/rmDRwDtrWGCAAms33iqIly5XISp74zuhUzn4Ro4IIA8IWLbZY
nc9xVfDEOiQKnKHssh2zvAIBkpMbY5CQ1mwhKduabua5NCWKV01GkcfQZuUFO+BUhCpg54LkK/FH
ViTGlcJAxI/0YjWy9ImMRp/k3xp3nsOaWDhYNTbzWXleAMilup/YcBKhhFdADilxxh6neor+iLwe
NffJbGuue2IcbPfOKRteHSDf12jAZ+msNtTztFxQW8QlNS/dzmwciwcNV7NHVUtrEy9ChRv0MLM5
JXvFzZJbnApk8lAOspk3ZEl+lyqp9ViixTHxSOvSfQXWj9rTi6J/RpJhuVOWmhpnZc7bYMhbwGhN
d7ZvqZEnn5dRm+5Vu3bQvdKDMMab2NwAnKA3+uRBnUg9GK4YvuaFBdfZascLPuv2TVWoRYs7C3fc
rU5bskRGpxKsmpnY+35GS/PciTFyS4EcuwnwxC3LTJDQtCwD4qRqSi0qSdm8lKxyXsmQFIHrKO2N
6ybtLWlLGaKgyRZEomjQ6j177AceKGWe2J6DRgnjYC4MgWxqdtl9h7u38sa+7BcvoW0a1QbQ61Ou
QmOVjk53pymUf2mt0TT9wW6IChdrnkffVErS+a3C07Pcya27ngyXdHa7W9GI5EErKxEWwng2VCWJ
XPAph6quaD/oOLAAbF5I6VdwU7ECZ5+C+imCGkf5UKludz6DgNzjE5RqqsT6hmSk2NntXC6eoWfw
4/WWh0OfTmjCcNO4a/JuV+HEh0uQJHtQ3pihTrP0HPjyJTAhtBW7OmYGl1/m15PLzgEa7g42tOdj
i/YkSHGM3IgWsW3ZZwUouhXh9S6yxxmtQIuXpaBkbSGDzhXTOed6WoaApVjekhkiWnILjFEEbg0j
qTiUhlGhgmbMezdnNCpxMwUOAqd4LKY2rI2sD3CjKz78dWWXp6yJ0Nzhw8GhHuG9+Rk6ePOhnKvK
7xxlOq8yXDlFkZODwJo8Y3VB92ljaJdsYXzPWCKuLJW2ngvw+i6Zp87X9RqEJnRUwhx7L8wJAIt9
auX7OnFZmEBsODIVk3gTAfEyJykILRkIZSF+Vl3zrsc1T1pQDzDV2g+1Nb32TFW/2RwFWYu2/Q1C
K8gWl4rteu7Q3jITsF6r66IiX5zP1VDSuB9FeWAiuW+Wbr6f6YgGLlZ2+1mhTyUaF4N81OyLGo4R
YirbOk/KJNs3CHSiLuHumZ6kpeEpExGGn6A9ILuubaO3Xyqrm5FrGXC4XDSl6uQQFqsxBLPlDpTG
JkWknkYz6wWxviJv9FRzvGQoMiTkoVh1nuTmcsgJYWfK1DhfklKltb9AhvC6UufuuemtZl+bY3Ij
4Fh9oYleBmPB0ms1cc0dqbUiLgiaOlo0fASg1nMMdEC70AVWzUkJ6tayfkBvtsJ6SJtGD9Gto0LJ
fjAsEigMJ2KQQgftq9JYSxUuziB5Fwy1iBEBOxG37PaALCdE2QABdDyQR2dRxvloBO6oWpdVyZ4r
G934c1EP3wiZtMuaidmfnLm/VuuepF6ZYk4OM9Mz5Ew6d+I+jp2hDI0Cs66ks/pFhwDhnbNoJmLB
2a1jNqkFkFRmJ/bQHulfrLLpdpBS6/zZBRTrtcqpW1rXyDio9gbca5Xtx5WF/0A4Kfl4QUC1Vh0m
CkCTbYUL07VedOTvxLCVsVtVf9cW1j0J0EzIuDPDgqz+yhpNong2+vpkwj3J/c165dqe7IpCmwpI
cYAoRTZ2lSFUmcUIlNgav0HGXda58kjxs3MXsEAe/+rh/l8v8Q9dOmn/by/xM95a1v2f/1FeO+Wz
+PZMxXt/8e3LP/1FxVY/wRtEKQnafD9dv5/uImQBP0mZGR3cPhaooN77i5r2Cf114IqXDYSgIoT3
+ctf1NRPb3KsLnQVZJEfZYa/4i8ee2zQk5e89NhTkusbP7dOJyMSG3pAaF0f2kG2J6kOk4Cjvi1R
fdMlFA3Cd5P0y2F9jzDCg7/Lmp/YWzOvASXlGuA9dX3S5l7jkijX7lPh7rTk9feGpE9/aknH7gPY
WAOea1WUcBCPkwytXD4X4MTl++lcfWbf54v0KwuE74aDr2ee+WI9jUF1q/nmFTCdYRG1O2Bnt7AR
0u/9s1bwa9TvnmVVq8ANWJrDjGfp+GcoOwdu9r1IJv/3I16hmX5akTsfuvTgM4HwxrH3XaNSWemL
g7LLk/FiH3To66HqvrfC+QVYk4cp3gZ9rKowpzZXIyv01FiKGTb71Bcot+k+QJOReHBflnMnalFh
x6BnuM0+0vntfrrg02aLL3bK6fyCOFMC9EDDKGF4xyOfhiqfGpYDiFxMr0j2nRuIzL2C6IeiYRfp
3N4Q133uK6SqGqK1B30xLlFV/kG7rgCiou89eHKx6dpL3AlQbtiNfcMWG5gGon8Z5vahSWdkwLK7
fG7CXq8Hr3ccpPbc4WlYOLJFhQLsAlxET5kd2+ssPQAFAEhMeXvPoDeBVln8GGUlQhXbzYOudO9F
CQI7XUCWSOqLu4XMDZALQ1d2qN9G7mx9NVv7chAEDh1EItLuWwZ4v+8arEKjGfy0UkVbZeKS3BuW
vvTMjty3PYaiJuQMLQsxZ/yyNlpgSEsDEVltntk2knc6g0eSD+ZtohYXpugf6ULjYUlLr2vJVd6L
H1Dc+aFa7Kyy3a8QOr9Jk+Z7bTe6V4PPzaOqeHHsOmo1Nep7dz+Zxg+iJi+KyXazSR/THKTCdh8Z
JfVVW7lLZwYxeDJe1bXAw4kByBQ9v5gcVF/m9kwrsDS0/KIQ3ZeRl197CqKTtL4c6jSGQvKDS5S4
7RXu2Qq/0V2wVSj5Y8NU4eU1RY8pk9xKhXJukdkNUm38UlfZmYtYAjUK3XORVvYaLtKgNc0+JLnQ
/LSdqZf1qKC1c0xmVENQaaNRUU2XSmHukyJ/4ta81/QaGGdCUcMxLmuNR4YY46lUOh+IlgNxZtRy
Jvuq5M1rjqxr4kzfdQcHTGOFSVFcQjS18VKXPRau7fGK3Wo0P6NcvxkTUniFinQs0UvUwh32ZDBU
WSC6cp3bNpxIB7wgAhGuVT6aaYnEP+qYnXnroqiYGGfMhrhiv/hAFlLf6FIjUMcG8in1HApqBmNH
ARVCPauE59w3GfoDTRZ2JouqFCWDqr0trZmG0I06oLqDFnxV92eHvhpO/6WQriDaRBGglQKU1zWj
nqEUz6UtK8qs/TZl/WctmaNc0b5nav+gaVmo826fdjkNrRa5UlGU32dmyt6lzAoy27jV8u6xhUsS
jOaCc3dQP1OjaGMAILEZy5RsVcGPy/BvJxKuNEhloJ0IWZq18EBDec2VoUr8fJ8cJAiN7okH8a14
3G2RRUiPYH2ug7VU5nqQbAG1mPz8Xb4DDbNOMRGkDPWLiflf5sbrvpo3FJqxyHd8G84Q8tw2Yeeh
wRuAp6o4qFG6U8/yC7H7/dl/7MX+HDQ6y0GMAS5JFaJ1xw+y1M0wgD/dRQP7/Zi8dDTbmtaPjljI
UiKxBOolKY17bAFzbSzzglRNF9hxs2+um73goYOWGhwwV8WevLgH4wHt+c1fJYf9Obr3tqXH+36a
l5KTZIZtICuIL8VWILNwIJB58Bt/PtvKY604Ad/sIQ8HjlGQjOgSRnJsj/IK+b+GJr6k4iBTAKb0
c6f3qn3q9xdpJHn33QKAjmw/haZ1ru62nmCFsvr1BEgNgEACPT6o7B0/ActzCbNgiW9fNHsb5USP
fK12y2F4EKCo7c+0LZ7fFczqxOKJY6a5U5vZsChQD4hLMPB2iS9hOoYvrviFshF2fWwP8RY8T8id
YlkdjxD3YaWbFPZAaR68RSnos2kjsR9iHm+ikD5wcwFe+Je1NXGsAyAeV5Ii8dV4CAwwKIp7BZ5J
iaioi8fHTXsfOJ9S8gn5XAiggXtttVsSt0T9nAo5uuyyaL3kUOxYMN6DUgtUmQKKxzf2bhs+vUJb
vb3FI7urndJrZHLs/8veeSxJjmRZ9l9mjxZwsgUxbuacxQbiwcA5x9fPQVT1ZLi5tVt3r0eqpCQr
MyXUQFSh+t6950aMu2iQRK9cpTf6toXhBeDbCYH7/w+1xv85IuF1y6rAFZ9tOqU2HWe/Y7ldFIhS
b2sbH8Axqadr6/eivLlqx10u4WwvzSX+M+DZjhNRpVx2/xqQmiOxQAQSLUTlulmNJ/nlmojzjzD0
03gK+Xyckqj7n6/xYZIXUpBSRE7Jr+vY6m2W9ydcaV75Mt6F7wqfeYKWTzmHh2uDyxfWdY54Ggd5
gonMTx+zJSClDQZmonwntGtxsoPuflxy3rUf/q5+UN8sxzqW9L1bTw/WMVtPw9U7lqZFjWm518Jn
Lq1LYFKWuyAvCd7nhyrCPfW473Hoqnem77UHVLt2tiYXZWYpRLB4Xbd76XH/PeLZ4xYIbZrbqGcm
hc6/IsqzdXAoU3sZ778xgy7N3L/HO1uXuszXxwnZzmLakydbeFVR8WWOfFvFdvpbXEnP85Ow7a7a
Di9N3T9cd4Bp5BR/etSVVecWwu7lo+Ovi8zmdNDwsSk3yRZC0330Go+28PPrbcOlIyOJ1hx+VKzH
gNzP9g1GlvctSG3fyfE6qjjsYjbab+q2WbUYOus1W07t7RrI64zB92fNMCSuclkf+c95k6qJUUmh
AfcdOrMZUZtEsDDOXtpn68TpnRKoyo3x7Y+xEH3vtQLZhU2bgZoNXxZVAf7i7AkXIewyU/Z9AtO/
1e1eFRFoCfdf39iLY5A1SZdHAsd+fl+j2kpyq2OMoPtu5Vu9evSFK9rvC0sDJOZ/hlj++V+bIjMx
ZlOJBYYQb+rm9yCn9tfXcG2As82tRvfZnHWugYL9KmiadSe/fz3Chbm2GMGNBSOvK1zKx0tQeyPy
2zIQnHKyVgKYvqSnIi903pRY/5uLocdq0GakEHe+QZbFpmwoP1MIlfyDYAXfdHV4+PpqzkxFf15r
rNgcOrgmmYHOPvq6II6ccXki8XYxnM+U0lp7sZuX17fEFzY0H8Zals2/nr6cRmEHJWL57LYHyV22
pOZPA3SbusJucys8Xrm25c87+wp+GO9soVCDDvGiwMuwSNWXqKLkV4SRSFgvUubs5evRLrwXHwY7
e7WnMY/y8c/FlZMtjveB/JpSbsn056/HufQ5+zDQ2SuuS9Rz8pq7WLtKhzCK3DhpEx2NxNZRuWEn
ql6u2csvzKoPQy7X/teD80dBLIaIIWUO11HXOFrw6+urujTC8g5aCnULdEdnO7Kes288daHg+ALs
ipqjeHuNy37pAf09xNlHORYNIDASQ3Q0LLVOd0wOS51Wet21yILLF8POXZOAokDf/3i72qLsaxKZ
mbeofyk3OLn07evbdem0R3vrnyHOXgJr1uuoQfXllIW81QNrH9SmV+TpZuz9O6Gufs+y9r3L/T2C
Y9fX45U69m+1RUmhtZ5rpFRFU4Lhx44yyNsS7h5G6PWV33hpuiMS0flUU2dAnXZ2GxIqLuZQAGBy
h9/BBuiMQ2hYve3W2VHz+tSevXb/51xK/mCzrW4UL/Su7UYvLnAwZLFPwf/DIXO2CJRqX0qIrASm
i2Gj9HfofrI9WfIVr7opLtQbCFrQKTbwlRblc7RhlhoNIVtcsZ42R6OCtt+O1Z0VWu8svKeoVx9j
eVyJQ7huklJwyQrdgy5DcGfqnt5NjWPM4SuKrNAuQbvYGUJeIQFcJTYe7LjaHo2OyEbyRW01UJ98
I7qZFH+TGtOdGOi7rx/fpcPuh4s5e8VqbcqKpqoEJz1YP7CF7IhLuRvcBY13vXxxqRpuLrmtZHyI
oMLONx9qXhmxFXDr5PW88n8DlIbQpN3HL9Kd5CxpvIJbuKXj31/Fmy+v4flXAp8AJUKdRg4v68fX
dBalXqrMmtTdV2JqDwAVo33uhis0zXiHybxx+6MS/XcoCldGts5oEQVSfb0bGXkU8HpEAsXzaauH
5UkWonU0SHdz1tHMNpuHGu+qTarkvkliz8ikHwizfoRxcZuU+TaU58y98vCXob+4KefcWhpenTFW
y01ZSSvB7tb9RlkPh+vxdxdfM/1fyVA6VcnzTY6Z4GXHlCBQdVh21I0T3C3hLiIO+mGvbb++LvnS
DKVCJnMYlCD6nFfJmgwsUhIz2ihUT9R8U9Sk+uwMs3rrW6PkjL75FpnlxtTzTZIVR79S12Hs7wYj
24JMOLSV2K2taXjOBYwjIawn8J4HPw/uR2O4m5R8O0wZNeK5fab6+F4X/S9RykbEBILz9aVcnDGc
a2nRknGJKP1s5xapE2HDRs+lvFqHJRHSepW9bIeiw3xbnFscrOtT65jfo9W1AgpNpPP3Q6UtzEGE
J8b/oET4OGloAmSK3lMJK5tU8vyy8F+qpJG8aJSJ3/PrASlvrQVrP1B8tyuIxesnc3jvlO6H2tfN
cZAm1Va61jjQyxAdwRSgb1olNaZeHPcz6ltbS6TMzgodQSCRHihNlP4NpT0sMdKxxT6jZRGEvYeB
ZdqVhZWv/WR+kqoy8ya/XpTmpuqmiYFef5KqB1Ond8m/JjupP266vhnsKYgtT7XCzkFhPXpN1P8Y
O5lPI7SNNa2QZCPHwkxjDK3ULKfIiMxh3VpVeteLMfyYWqzcbDAHO+zE1jMrNd2m0De8PtS+1ToG
sjk31BsrGJ+ypB/tpKLUzudyFcXFaI++tk3psPW2UYu6K/YiDjSaZ5u2Vm+UIHzT5SBw25luc5u0
5U0tDLWI/2eyHPxEPO62gqvZY/oQ2/a5nGQV5dz43lSxN/uF6AAbb9C4z7JIDmypaivdTI1nxU9X
tdUUrlXEt6I+vaF+nuwQubbdRMV73Hc3deYfollV7LFX0ltBCvvUQVQ5qG6Up1Zrt3mrr6yO8nIL
OzeRSPUdiyB29AQnkj5b7c7PJ32T0bZ3fKXtbhshMimA1374aGVJYlfpaBD6uzR5AnVij9Tx1JMe
cwHyyU1TiL/6PvqVxagek8YQ7cnAaxCbe1VFO50l46FQ1Z9FHf8IdEw7yoSVbK5+ahHupzEV2Z+a
+mS3VReCdqXpGQmB5MRh/qSGute3EWUDC4cLKHJFqbYom7Ee6+ULzUnP7JSTVqUPllwFK0MQhS0W
jgejF1+TMT/pcX7SEEzbmSqOdlmhTCxMoXawxFquxjHKttThtgn61yrTT4ESuKrgP4Rp/z21UHhH
asMbS7+vKM27rIhPc1GOdiuVFe9CrK4SVdkP8vAsh8ataUbvdAEjW27jx6hNJScaaMDxGp00uQvt
EbcFytGYmkMtP8SW+pJl4/tojrey2nReUQfHUeze2YKSyDjMlP3prVEGjR2Epg5cvke9jLZGzSTo
UXXZ42Q8h4V+E2ucjaY4cINWfymLnpZsAS8xKVtbMVpA25MS2uC9IBmOluSN6th6gcEBq8+V/DbP
f3KGne5wbLRup8zfaiSNTijgaJs1LpPU49azlIyqZE0MdJINN2GvbFSN6RVP93mR504oD0dx9E/4
2O5HNcQOCRi31+oV67lvK7l200zqW5IGdIrjnj9XebSmni690p/gD27UVE2YUfXPQiy24eSjMWTK
Yzm6UVR/xx9ykvzYTUP/PeHts6uR+k0kHpJA8vQ8X1POTOwcF0GZRLcFDoJKT7b12K+bWjqGc/xb
UJNjpOObzLIBq1kmvMtWI9uykT1jyaAo09BlNrAPAwQYHuqpxCaQB+4sm6YdWw2pFH5g2UKm/hDK
gVa6oB6SMKdRmdSgGZJasg1rPqVU2o5iXlmego/bH6bDOIFXGuX7TPEfeoICEODeDKWKRLF7TCS5
c9SsDGyQg7tkBJkxzO912P2stfFONKq3WG0AXw3tQxkUWyWa9vjThxUimtINEBTbjKDac60/Z3Od
2kDn1pghV11Wj247xV4D/kCLhhN+wlNtlYcqlDf6jJ+vxzMVs5s7FoJ5Qh+30VNgD7r/IuTUqBTz
JRuMkIyvqNhB5yWiQxhPzDrNofkPhaLs6dzKLP9KMwiuLCeKI8Q162nOq99P6W9ZQtWZ9N2L0AKP
CApZX1WRuYpkcELWvIpD6bdRoaXt2+q9DqTWbmSsab0vxFszndKdH6g57WOccgZ2GC8uq3c0mPEG
WuCdH4k3mWGtFavZ+Rle1ACHCrpCedsgl7SlIunRLTSVg4sO8UJdP40iHxdbkuPgmAhIXS2p+M7H
yJ4r+QWh5aEu9XWmzSDmanOTNBVi9bF5C4cJO1PqpZ2xStvpJ9EvN2TQ32BImW1DmW+rWvemWVQh
RnYpJ6R8C7hrJdUqtsgWjcE8xHYXRfMO/eEt+lB2Y43MTI6nW7TWR/hm3zqk0/zi8b6u8UFpkfk2
ptY20ComXWg8D2h1E79IUW50IlqI9G5AXmxrVWG5fpfCxSkcQ0P6gXesdPBCvQe83fvKCnNSpkut
tKVO6W2YbsOxnoL+mCpV7eSItoHH+bXbGPh/pl7d5SPnk2ZgJVb8JLL12HioFGrSmt+ujXaOXpAd
+6u4KuaNWY/ROpPrzWRGjqzmvyJz+FnWwY4c2+c0TXZKN27ZFx4StVl1Vn5jNjM3xgDwWQwVGoSg
a4qNMaE9mDDlOK1ZrGFLfdP7TNmbIWutIoIhC6OA+Nt6HB+icCqPeApSOxeF1rVy1CaS3jwRVH6r
iuH0Upi+hZyTOgrY9dGRwz7wvt6yLSeJD5tqek0LcJnZyxOmF/Fx0xTJupnMGToydW3uFiLEvFsC
rK8dQz+VH5ZhFsAG3S3TMv8IAP6q1hjpkNYz5USH226Xs+SR0ndt87lsLj9dyl9jnFWEJrWTongZ
Y8mf4kxNVEl0WCCOw9U8vc9NhrPrOasjRPj8RuoLaLLc3p1O9EEdPutOcYCxD84werimfPtcMzgb
8axUVAbSyALJg4q30cbYh67gLCdB0A+76kpF/PLVocUg84p4RtgaH1+KoBeR1LDN5uqkFeIgbTNg
7SOlTF7JtvoytWiGOO5fKS3/aY1/eoCKRGFkSdcUlfOyyDCnLDU6uruSErYQY3Kstxo+1G5unFma
7V5qTkMh2UJz8/UsOLP7cFhY7u5fQ5+VxyJDzkQ25hYnPsMub9EWu9VuXvD7gLrlVbzPd9NG+5+R
Sz6PenZiIT4+CpKRC14m37xVTDsluBSnqAfMZD1sm4e+sofNtb7RxTlPm4BwPWAwn5rqbS8VbJi5
2AX6lOyW6KJlzl8tc12c9H+Nc7a2KGaidDlsGOonsJYBgFZrDCmoYiF4tHeRa22vJWF9Fqv+eY7/
XNrZKwQhebGRM6R5NJ/+MCA1jgqrfIVC6xbN3qu0LmkndEhT3QauRbTEg8/HcKdshdurK9Knk/3Z
rzl7q+Kp6apQ4de0bn1ot+kqOTZIFybFnmMnggG4sKYymu58Oul2XFkQP5VyltFBW6CKhoyDrurj
LI7kmIfcCpYzUWt0BpxFpVlt+lB8H4LobR7Nu68n0cXH/c9459qQPK+mOTN8Vqj8EcO8PZvPXw+w
TIdP68NfA5xVF+RSiBo8TJZDXp49Va9jdTsUV0qMn8agiLB4EWFVQCxSz0uz5BUnWpyN9GeSb5l+
Kw/QnR++vozLi81f39yz64gjDCIDu0fHz42NoNV83YUasWE1AB6Oit9ZNXiTlTlNhbY7iAErzNjp
zGg/1ELE2VrnVCnOt5yvr7wxl3/ZX3f4bMYaHSE/fUgPYulOKZEdv42PkbfEFfTe0FO7GbYFwOer
H7dPpZuPr+p5pVWRZ3zAE68qUVQ30T69xd60XuQCKoKU5BFDOF/V1TV12B8m+Fcv1Nn8jLoqG7qY
y1XXLVJnO/+5dBt1YpT655bLTjwdlfVKdatD8NYQA/CQ3DSifa2V9efD9tXvOPsONF3tq6XGi90i
kdPhQiuramccgpO/rm+1Lc2tzl6wT9B5kIk8aaeWN2CHyUZYQxi5k3+m9rKWdDf/jXt0cQ1bMnMR
l+GsOOe9tbkQUPfnHtVkbRL8BECeF4G8Bzs69YdedbKNsglD+weWrHX7jMPP+C09ZzQQ3qXfzTa2
E7e5sj/5NEf/vC3//KSzrVAiRYmkLG/paH43jKPSG1QyNl9P0v/i3bBgvPNfuutnz2QCRjFkpI/8
2U0Ws12cdIT5BlGqp9AhqMFVH8QOUR+GJ/BMAYeNQ3knbq59RC8tqsCoyB2S0SuT+fJxEZ/5fuRz
DRp8QLZStQPuvmsKwmtDnM2C1Jf9sZW4UvOYEoi80R2U5CuTWTCQVskFRu7VL+OlR/j3ZZ3dXdVo
cSV3TPhlrz7N7DDjle9Sc3z1XwNH3SQP8fHa5uDiFhp98SJAU5D4nouusiSWA6vC3bDgtTj52/NG
3howC8v/tHN9YEL/bc+5uJf9e6yzdzS1FF+tdcYSd4uGAU4paHd9Bb5++/WL+rlZwWxAPM0nC4Wt
+gl/Vw5l6BeLJDPehreL3pRj5o7yIhPvehjuxaPB36OdHbLMlJSt0fwjAAUNE8Etgl0vOD8g44Qn
KGGr8nhVqXhpIyPRGwHzZ5LQdi5z0jqoTOOIbNl6MNcEsnjKZokSXL4NpHY/z8/1wmnfX8vY+3Mo
PV+W/x73bGLEMwV3YoZ9B/PuKcjsyRtXgxfsF9WiclKohayBiayU59DD4LFO17vkNvWE69rQSzMU
8StrgGEuBsuz2RLPzRTHAkXKhehcSvb0vOjxKegtgvzxW+LGiX3txP5Z0sZ7hZoNuQASHPTTZ7uU
tC2rNFK4+vig75r7YR2zJszrzi22xIzvMaZfRypevtB/xjzbf+gNpJNIXgTqIXwCWuOSa61iDmOR
o5prsj0A1l9biy6dhuDUIPiHSbuAJD+usKNQZzEVmmUTEGyWCsiw+l+fhhYWukzCIGWQ85U8CKUu
HBbh/9IXY0+3TXbRUeXDLRD+XdNLDq+EtX9W5fAENYgY9P7JNYRo8fHK8q4kq90qEOgBEu571K7R
ft4YXlEg+oQh9P+o1//fxfp//mRC/Ncu1kP0/f0jO3/JkPg36EQHhs+U/TfcRPuPBV7CgQzNIVuL
ZQ/+n3AT9T8APkis4+TEwdtcHti/3aqKAgAfBwOFl8WNbIn6/8itSiXnw1nKAK7C+0CHFn3B4nA+
N0boQSP1WOvo4kRz5OiyUbh9qHAAEXIh/l2i5VgnrU6dTliKdn0tgDlox0MwGKdC6jc4weiwRKno
9h3chzAUyrVVdNAj4mj8AaJs8iSiDF2x8I+lCE1vkgJj1RXld4w+mqNRa3eHaf4hwaZa6xAt7F5R
Z6eX4/AY4ynBF8jWO4TI4CZqTdssVvT3aWYNCMq9mgjPUVYdtD44TJ2+KSv+rcnwkkTe8CP3GWVf
vUg3mSniyC+1XQu44tYXpW43SHSeipYuo+YL7VuXR9NRrquOpmlRYs3KK2BL1GEoBv0UZ9+6MVKs
kHYNColULO2p76omseeJNoiujyrHs0jIdm0uQ+PLguRNViopsCXo3Q+CRV7ZTOHJNeRqtmdBCbfV
EiomzQ0bHt0qtnWsk+ccKpqtavrTUIftevT9OwISrYNh1SwSZeynDoQlIAkNECphKtEVVz0Vc0V4
U4pqSzDlYQB4SFE9hslcq0hMi0Q+NJLQ0RzO3kIyq3e0FhsHlMyDoFrNuhf736EwLLVsOuMAnTFw
+NX0Y07UXZJId/yjatWpcXY0hlxxwCQmoCD4laVohHeZ1Vm8JlOMFaulYyqZof+r6YLgVa4QMUQN
NSsx1LR1kMXfY40bt3Br9q3gl7d9KGTrsBsSL6pS8DUieAL6LHQlLMM/aVFtupEqPJqxRvW8DFBk
DRn6jnCix5FDHrUWWkhd94mn+VH/EKfcP9MYdLeYc2UL0at3JjxcWwBnvd1O9N2LKqs2oa5R/h+t
p0oY8nXS5BkNRMB8szQhTpiqzqujFgJzGihHkBEcBHOemDxOzaGT/P4t0OUXK6pae2oiNE7VUJ96
+OF3TWbOnjItCXE+StJfRYR0jyMUmke0VVJJ8LE8mm+CMueOFgZHcfmBGcNslnsj9sl3WCviHjyS
5CoK7xm983Ylt5Fl+2n3M9cKiuVQMNys0UxAEC3KGwXlRqnUylZrG+UYSLXi5FM8uEU8f5cw0dpT
GENPKRV/u+DTniF8ckypsu9NnHOMFzLFiX3/LbLEbNNB+9jPTR04SR/cR0Ok3ISRiS+AMpoLv9n4
Fgy8euIc0h8cuUMZcDXQoPFgx5n8FGvVO47MX3Rl+XoFzbxWMZRu+gYtQE4Pzp18Or5qWYLkahNq
x1IQerOWAzGUmsgZO9hyFb3RmOatb05cpXATtQHW2B4biFDtrcz45XfmgdMxp085vVeLadeY2iqP
9b1ljW5Fr1JqJHxBikWWUUSxr0og5UmBSYTdUG5G3cBxFrJlIpTG8duicMSeRnXd9Zpj+vJJjYji
TtL69ySVsTObVXYjB1iPRx1tWx/T/ktkX9xFGtM1n9uYIBlxafRAt4nyQFqlXVs7TRE09NB7/h70
Yifq9cgV44Coa6nEmQ9UiRUynx2Z6/YsbdKczlBVt+w01opU2ZQAMO0SrKKd+t1LHZbI2XyBQ/0w
0TiuGrsxaKNXmWyj6hDtTqh+p6Z/K7fld0IyIU5WwqGUq2Nb+cv/MW7LMb9P0+wuMCtYSkoYL73D
yWb16r3Mp98+1sNOyNUfaplR4YBDeKrMniatPJuuqVcjzVblQTdm3c4IyehrjNhWX74Jqf8iFdo2
EqO3IURBELOmNkJ/yNPpYYayaHd50zqJLxwyXzu2pX/vZ7h6rMSv7GA0j6ra7k01dAsxfG40qKpC
NN1nVZdttFh5VOu8tzODtrNc11D2hF/Qmt6SqfkOlnV2xizZBoW4E2qps6FzPfsET1ap/w2GEXSZ
xnzCgp3bqj7c4JF9ihGnOUlQ3PNQeicIKiQCEPqcqVOMlR9J6kqSw9dcjg/CqMJ/GoXG1X3u1QDC
MJ06NOfEdtpZxK4pTh8FSQpWdds/zNWYL49lU/jhTcTdHsxiM8TCbQrY0ZLLXSaPP8xOe2u16L4p
6KTzkdgoDbFiSa6f/CA4pZl5SOHHaDH3UEzje18ovulR1gHwyjG9Zsoxi9E1SE2h26GcNwejqW8D
uC1uYxm3gYB9u0fVEiMNKJPhG2eG36OpPKhy+F7OQ+AUir5rg8Z/Kmo+vnNDMakyxH2XCtOt0Qza
vQq6BotA4NYaxkSr92Qz3fbErmpMF3uoUTcZIdkhelCxHIJy9Mw2vmdWYJlMVtjt9+h2Tok57+rR
/zmUlh7YeSrfK+HSIy6bYJ32veVVFtBwPdDQhAfAfeZQcodSPGVK37GhEPD5lkgmCq14TCN6ShiB
v3dqhdhK/K5KpUvPcIUT+qHSZXcGGmUT1uakQEpNJWKyjMWqycZX7n/pxUiY3NJXA/Qa6WNZogMC
vFsV07qlvjBo/bayKJ2JTK20uQ+lhqBXKdpgGHtAAe6gizokMzzMifSoDsNBqrtWPXqZLm/Ii2WJ
EG/MAcaT1jRHlLI3cV6Z3ihp7qDJmyQI6p05y2sShlmyw3qVS9I6tZInLa9ZR4rqwQ/TtSilT/MI
jskYkHM0JIpDm2LVN821UkY//dQ6Janvyn19OxaiN2bhMTPTji2Chksr7E2747uw1hp0L4Ash22o
FtvE1N6Ir3vsZhEDUCy9le2IwR3yr2hWd6khe4E6rxsBpWQo3JdKuxlS/ec8y6WdAkzIG0W10XwF
SBwqTyZ/om5mt+rzowicGO3M2urbFxR/2ziIUEoJwDutbv41005eqLFPHdotOxX1yCnzmDiNydyC
T/DtAj2UrfEZk1thRSv8qPlEcXXhLfDWbtXW0zM4t4dAqzcW+y/8Hi9oINc5Sd6wkqxqI47GHQY6
jAsoSKRIWIcRPipibGRZcCVN2BiJymIencJSKT11Eu5YvaEPvQLzYT+hOSqCsTSRd1qaOhNyCAHO
qWK4Hb6+IdAftL7THF0sbgTzJSCVzUY3L9hFjVe5uSmM0UktOlYQ8LLCBECADVAs1gb3KFGfwYN4
waSv0CgFyXAfqZKrcmT1wwZzhbwe1IdhFly1LR/4wZsmuJ/QNqVFcpK7F9+y9kIm3Sa1uBHCjoq3
39+qqAMLpC36IDpTQ9KF+Bb0v0K94YsAJ1agK5ijvlZK7RtUuXVYBfbcP4sGrhFqMRV6BepA7syu
pRye9fh+qOAzZBbkhwl8br8aJjaxBh0vDeWy+J4oqa0XTLwwfMsQ+Jha66j9WxjKO6nOPMtiZ+zb
KiqPOEi90iydPNDcPvheieYqLLdBWG/H4hfNEluhFyNNszd2Cn9EcOiy5LEkc1XKMhRoHZOUzSKr
vhj6e2NQHrlleXIvpS/mJJ8sbXgrVB2I6v2E5X3kGzloktfIuqP0WP+TiAgWydVMYeMr+T1YxLUa
jgvM1hFYWAg5cloZmNuIPHce3aTXV/KMbi2VOVTUGyiIzhAV0JFDxxDiXZr+ClmFAz67QvKK5djO
hKaya33+iap0q2q/Cp6gQjUlyUU2EfKaMp7NBvquYjGeVNm3s6l1y7DaqSbbJyF9NKb4p5yykkNS
cHWhvG0nU/BGCOJ2WyRPeY3pXFFcTZtArRVrWYSDPER2KFhe3IcvCyQDfredieqjFAynMrhJpRRl
2+yWaQ/khJ2W+TQnlRtEVNr4230dPfZqtmU7u1UqtLSS5AjC8FKF3JQQzVg1Gu9EKKyaKlr3VbsO
J+11NtqdiYLHTNCDdsaGzY4zSAJSFHLfRWPf8LAg572GZeX4kvXYNQj6lLxhaaLNTwqNDLo6eBqi
emWm7W0gzZPTtuS6NkrHqaQIXiQkbVM/b7QmAFk3r5pycKoS2jaflLQSf8PUeR+yfAdx+RQE844s
3Nhu/JlIAat8SfLxtUsr8sKQ4bPLNo+BSLqSYDiYJ/ZjazhRWb2qs7GWYJns2h4634iyWGyPcjjf
Z7WxE3qj5FuB/agd47fZl106OzddPvYOZRdHkHPwv6kKelkXMNgCr6lra9t28U8xNxNXDv21VirH
QUU5kvDpaVLR8es9gBnRKBzZbB+aRtyDXiT9oU9/+GXKmTOHRWE8y1N9SAOht3MZJCDvWiIFmyIz
9tMUclAL0LIdOitT7bQipYyJJU7BnopeRmc2hFwXuDC+7W584ADrFG3qWOmytAL0rqu9MXGXR2M1
VvEmHPyjqLBBqZ6GrHGNhvZDvQ87xTP7aN0BBmWL+a3UmNgJO226iwag59pC4JatlLh66aL6oAiz
YtdSyNZEfKtIX4rjqrQnqHm2mocbyPA/58hAcYyKs5H0TaLMrm7mjiziQ4D5zl4/5ecWkujK1a9Z
nJbljoDzO7+HJd7foRizmXxrIx52RBN4uHBs8js9pRdeemU7NuXTLNZ7tdAA3PnPeeMf1YDDatE1
bsTeXdEf8kzHfNIGpq1LreX2YuWJqg95z1qFg7quQ4pmHS9LcwzwmIRDzKZAb04F2rGsz/d+n7Pd
m9wOoSB6XS4mKsxjyVGS7628E1JhBeV4QjUvpBWt+F8Jp9zBPBgmiXH9LVfnRCHnmLAmRL1n71wm
nqmxyVF3WuIfw6RZSdorKL8c1ndEVGgIia6fxIc+CVaT1Hsc20tb78WncEgx+OggkTmsrQv1x5R/
V5rCW4iJ+JDsIInWiWLC9CaBO+q2A97N0BeRbJ7qud+bVeLMEF61IT22Cqh4yUgeo3LqUBXr1O+K
mu1UQevYT8PIa1P4pQWVXDsay9LNgu61STid1Mb0UtVdfaMHfbIKMPW4Y5r9rscasj8VlGL+HYjD
ZhjGjVYZ75JSfvPBQXPnSjcxqtEbytY/dkVUPnYiX38TjPsOJ4MEQjwfWC8g/wxJ/JQTzGBLUpJ5
5TBFttDqbpZL6VpnWXbqrN7MUudoqsXrEWWhQxB2tUkz5XGQCnUFRcpH7lmaL76Z1ltj1J8SwNN7
UE13hCLAHYqNYzmKv1WRhd5SQJfkLOE1DpDaMO3CEDvPb7TK4cxbol4O5Z9JM/oIDxtjAzgVx78Y
PrWdhZSzHRSKIYXh+V09cfSteLkzWJ91p0ZuWys/64QttIVmjbpMIJ6uNGyWwvk/bYWl9LYgBbFj
6QYBwJ9SXjKKa3T6BfFPNT93i3XHjuo4uLI7bWTxWkv/0mjQ4OAVUzUUP7WHauhGfjguuKYtu0w3
2OUbCk80hwT3GsbnY6v4XxfGJYFLXi6PxikX/pfIr48p0hlVJ1NOzLyBpIHefhnVx7p8avANfH0X
P3YKPo911ofitFAgyWWsYYD5Lh5VMb4iR7tQIsUf+NflnJXPU6ClrFsMwUrVEfGEDu0uXFFmxAWG
YxOlFrFxd8QTwK+pn+M95r19mV97fkvL4/xt+ftXnDUS4eYa/5e9M9lyG0m69Lv0Hv/BRAxbEhwj
QhEKzbnBSSkzMc8j8fT9OZVVIj3wE1nV215LJ4zuMDc3N7t2L2xb/IrzPj/aUPZADbIFj0Bfdnmk
XyLp+LmtDrQNlKEZ7H/TIu2LQPfNM9ZE27LZFCyYFPTSgCmYOiv3KAz8ttxWvO3B/G3W5UAwa8WE
qi71mhipyH0GQjBLkTMHB5ymBLXka5u9s9Q/TZUE3BkXdnbJptRrgjq67GOAf5v0iGTYvj0IUc5l
5KvUR/u5NnRwYagk9AKnlfpLtlam1LLJu7VnQetHFi94E8l+xs34l7VzHoSqkv3x/vEQR032Gho/
Dt8SxQvoj26P4uSgABP6Dm3gUVv72WvI5EqvLGAkpAYTS7NE35nGJPQMK4ZLpUOY6EVbKsxlgFsR
mmSs65OCuulwGWdfkboufDKp+/zToCEYyUAS0yWR/SQblZg2Xm5thhNMuZ5AKhRP9jtGQU5wTj7n
+0WLhryRLNEwDJV2jMNGyl+vpcxMgxSLQoxT0CuVDtBBeCAhFH+I8kUOxrcn0KL/A1GNGFHWUMSS
os7QZqu6r3zjgowwnssj1b9N//3SavbQM+LkJ16wSOYhTSGKrcWuw92EZi26zbLqmoZgpBbUOvxG
nuKn6zqo35+TL8WonHQKntOz8gFiDG7tbft9IugZyZczuaNZNp5mexTzdw2Aexjv8lHMPH0QkoL/
uQLsm18pHdoEUWWjjSlZge706mNOQW4NLRz0U6I1vAQ0ehMi2BMdMCBXGqA4W/74CNsOQd1YlBlO
AkOa7ZFlPDE2cLx/WGe/+ZUdeejWd2I9g5jZ3Jzh8Op+tzbJe/u1XUMGt54+9/uEAEHNYrM0eTpz
nFgfAde1hPQaw5+3UcKoAzg17QE1wfMaolFBcUxKu0n/Cn8fLqKCbrwobvA2HopNFehKQekCzFIK
TY5j+A5zRuZluFYIGVL6gIZuo22CTXXBi7meuZQGvUkXMGqD+iEgkgih2Hi70slO9HYYrNXm7OdP
jvO8SoolMPebkCtMaCCMLUaHoSiWNtOF5GWks4iJvQVKpdu33bvpwXxpvAtBtXWyvjCTt5AGzXko
7DWWoXO1EDKki1MtmHCi+bzaFBkZQtjtfGYMIb1fI5e1ye2XiDH9nLrbgsO+jYoiNYIe0rHIKaEx
uN1OXhSVHeWsdThl1tqFvDCBA86+8KM1z4CcFpY56zRXBmVssR9qJlq8E1NaO/urm24ayBtSDmQk
1Bi1waN55KmLBIazB/ParLS9fcwyh4J1og/1NXM2Qg0LZGp/4AnGWBJPI+i6LhC5ZUysCPQ3V7jw
J912TZJ2EZGlc4IGGqOtGbaF0C760186gIexl22m136LdpKxJYM/hI/GH/c/rsTj8fMmgL+dSXRG
0vU34wFZOOqFktM7EVfeapfuqKkIlWKb6LdponXxKdukDx17Xq+z51X8soR5nMkrWPrVL5CiPPOK
WRxFOe5FPFS4dYx2rVywwAT+h3Bbfbm/5PnvfGVQOrsTEgz6cC6Ee4m9Ri8Dnv996AXx/gfcwIyJ
rvV1uUFsdAlvPu/Z4GtBm/OV3/D+taPVWQ2yn8R+Jkj1VwoVx5JxBdFH2LbtJdGPFungJEK8vz/y
lVnpWeEOK7eDxlisOHunedkp1zb2Jvcaekcb86Xekq9+Lnb5Bo0lqgpbASdM/4zfL57sN+9T4eZX
P0QKJZnNEG1XIIQV2Z6/7/Zi5CYfvHHbbsr9EtZLgmX+a9nkceRYJFmyBnkYOs55lRAvUa87BNOP
kBIS4N7IitY5XfxqeixXApny476Dzd0NDvgd2NqwzMe+jZcd3J2K4XDRjqtXp3ueqs9luDC4IHEv
/FzatQ0pXgQ2Q05QtJiXYysOTcX45gN5C7whltdva1DKG/CZe4OS3+b++iQQ6k/jOC+5smbQMpO5
kmqtOhfgBcSljn4L0FqeyFttrwII/QcspHM+AxbadjXSVeooUliexoYy8OiYl5oGVd+9qGno65oD
ulTTkEDDf6/sypYUi9KW4htlt9UlH7fQgJh+0rmakPX456V7bu5ivV6ZFIgERBE0BSsTIEGRkDV/
jg8i9Ln7fl/TqFt4wgnHky+Za3uSYzpKVqlNgz1zoDTNiHOhvt53jZkMRUM/GlooqI6oC0nvGQ29
RVo1KTjVXX28SI5fntmLd8YtO8zlO2EH/9OhzWHuSXJ/PV5ZSjqgLwNw7RWME9oLw6MpGJ7W9xc0
c5ZhLQaIDNwaAlUZRV7niZvHDrCbQfQxtboz1mGGsKSVuvruvqk556Nwx4IsoKlgu6Uoba26rEeV
ytiwfyB/LyUnICn6jgr1csYxuzKENAS9H8rFcgbbqqFBPT1mZRziDGw+V0HyKUHvTEy1hojjQkq9
9OFmPJAl/jIqeaBfd008JSzKCj5m+WOPqtX9TVxaleQYQ9K6RnVZFVAXxe32easdlEZZMCORcf50
QAMUEQRrwjHkGG/XTIWXEF7TkjlUFQ8pOxsPggF6RKV9lSsNBPJbR38E0gbNy9ZJefG0G5B8i295
aYzr75/C2J9LUcaBul1acgr6w8kLUeXe2z9UBi+LvfNRp9+2E48senuBF0LjvngLzJ1BXpH/tivV
g1QABoIzHoTZMTic34ky6bAbPxfPiy/mmTgJPTvvOG4cpnPkQpDpx1YQ8rIlMa8fAczQcvuKwJkn
KJrU/OtyZfTyF6VIeWNRv73CB9o5tmAo5R4YigdNaTNPO1ZbJncRCNS3ObcQNBxUCJQnFeYcrzlC
uLB8RsUW3vsZ0gVR9DrCGE2KIsmxPUbb/rvmQaMBQxWjCH8/RUBqHRfTNLG8e3alYzomqe3U4nVr
vhe8lbEX/BbtrbW2SQ/p+6VbaS4pvtlsyYELNfUbs2GzhTh7/C04ZNv+gNbq5/Kv6ph5kKI8Lk6Z
zK4QCgRetcxFU2W8/cBpbDcQVJMaho+tFxxygi2DZdo+PJgP6X5aKhfMfshf5gxxlq6aJWmjm7Sw
hbnqvQbOAqpTZPiQmNpW3nl6p72Wf/lfeRUsT53Pnp0ry1L2dB5rJDIqPqXFUwPK04qZL+2QbRB5
RzoSvmttWIqNS4uVDg9CIUkE2Hm1Cc7r/JETs4t39YHeAjz17tO4Ff2oaDkOiuvxjdNerVQ6LK09
TrSaMZse6x1PeJ7u6KF7wLaLve+BFd5xk+6Zvv4HL42lJUsHxobWKzEaXcQL8+TUF0moZJOu1023
cfeql+wo6m2WZKEuhf17S5ZOziojaPIMQFf4Ucy5TTv3w+iZCOisY898magjJ088abVNjohZ8kdx
FNyJ+RNd7vu37txzBFb1fx8nQ+zPlX/XGRxCpfghgjeHiJGVr+0xY3IKcWZ/q/MwQF+FyvE2dB/z
jb9ZML+0/VLa6SaozpzPbL/o7tiQ6IVsALM9Cb2sHnpfY9P/phSvymJFbi4PuFm4lLM5dqjohaiN
lR4gmccVjndm2nA6cs5+67/HX5ANCr5pT8mODomxqD8x8za6MS+FsXNduj76gsLvYO3ZGwf3FR6l
TfsOHP3C42Hu1Xdty5RiWBUFqyHgTYqjqRv6hev8QwhVswNrarJbKtIsfFG5QZHYiN63Z4wp1fsR
RqOiUde9isiTs7vvOzMZ6c2qpGCFtLbG8AyGXLUCINiAgQ29+ybmLzi6LZCaq5CyGlJkiiGy9FVx
OsTQmQJuhvoak+cfg0eLjwW9Z8DU7eIlPruyK6tSTEItVo9rCiB8L//MNPNqbZ0GIiEwp5oZd43Y
v5Tezz1heC39WqkUkIa6YFyiZuZHPf2UETLhgWTAjrCz5I/iT8mxj+KKeCvpMN7KN7jWZXqYWsId
AaQNmrqHc+kZDayvCx9v7gK9siNf3VURTvAsXtxetD3BfJrrhDd6daxYV7Cbvi0YnDvTmo1cGdVg
pIlkbwmp7HTtgEFRkfVPQlsQAPA7AGGnxSHpOR+5tiX5SNmPq7JpsZXU6/Q4eeEmf54O7lZFAnuv
nBBQfVhKvfSZUjdye7/WJ/lIE9V9WVMkI2b5e6BT4uHJLEFdkPOZH4CeP0MYQ8jW1/pD/qfrdUT1
frd60V8boQK1v2z3/x9i/D+a6Cb/70OM739HEvdaffPy/38OMa70/zGFACR1akNQuxr4xc+BxpX6
P2TLJtKXBkGRRxDe+/dAo279j86oIjKqK9c2eaXxT/+Sazf/x6QYREMdLRhYW9F4/0/kN6UqE7UR
eoq0MflLcJtrcukiakxD7cxz460GLt3GXa9qcj08qmiDfZ22zBbBYOHWFLO/OslLb38FrbRu2r+G
wl337msWfIqTfF/Yw8JlIsUkfhiNXdsFDsUGEZbE0b5Kg8466hJhHZVe51DS839vq6MFIvrqM738
DHE3bANSRPpphfUjZkpp+w3Vz5Rpo9XWfkFqG0cbRiw/x61+HGxGIvQqTzdq7E5r4D5ro6rA13YV
QH4dWDvQO8o71ZJUr3Se5Z8jd+vQN0aRIgnAIPpfhvYvPz0EfbZBr2/Dv3gLa5eCozBG8FjhXybk
ABSFpR3Oa1VDS77xhHDSeGw2/vH8XB2dh+GgHe/bkt4TsilHynfAPKYNw3yVl4Lt3oxuOUHa4xzp
bvyRtPafhM3HPB7PC193xoWuFyj3eCNzaMHUBpXn5DFI/WKn5R8sOmL31yZf1JfFiTl4DQgWlOOX
HtmVp3Jxxk02hA0wSB6EsOd5q20cUvyzdqBGm4UE/e2BFXzXv6xJWXKqRVBJ6FiLj+JZpmwbQEP/
AFox5x3XdiTvqP3KiZvOL5mPdD8UtcJjSP0Nek+t39X+NnXRgHLtrT4w81ta4ev9PZVS1p9bSnXK
EEEATjtxTq621LHayDB8vfFQtV/HIf1a8n2Qijv0WRY4cWb302aYG41eywaQdWuq64JhGhKn8cw9
CcIDHJY7yMX+dTf+77wmUnrw95J+2ZHSgzEs27YKVGEHJ/nN/jI9wBmzj44CgeO+TNWytpLOT79K
6/42CeALbm80neRuj1khw1EYRu2dUdR7H9H39yFjZwBTNP0Vb+npOLeT6BUiqASPOVQxUjJSno1z
UnfMAv6LD8LYCz6IpWRVfgJclgVug2otXQvdkEuY4RSqfVW5hScoJOk9xl8FkUqzW+2piZz6fXzK
Py29AOa+HlIQYI4pCwtBiFsv8W1zgvORe6JMv+XFu2lVLUWRuY9l2WBCoGtZmUSSWwvqFDsoCEfw
ED+OnoCuBe+jvfDF4nm5FWPOHbAra7IkvKKPcVacsRboK7iQJ3Njaedt2fnZ1m4Ymjqfu21YTTsj
z/4qkQ82UyoxCby9ZTAyFcToijpueubDVuFnpFc3TjxtG//LqgVlwTAmz0CY+ZqW5DfbD8zHDvCp
O/YEdpPJ2CLv3ynp83n09XXm6Os4/aH72dHxp/bUti3Tm3XguWmLTiuEYsl3JHufXSX8jijTaWS6
wzeihbtw5t41bMEtgRQkqEUZzxVpoQZDHOy3cAEwVf05Lb6qCNkVwTtrCbcw50kuU/mwZ1NQYl7h
9jtXDMKaSa2gyNw2nq8jIAyb9v3oKVdSLifkyoYlXbdu4xslAxsVJ0TbCVE1KrLGEWRw+MN/YYJk
HR27x+6Yv09Kz4VwLF9gxppdowN/IjhMx7xI0V+Hb7JjXRlWxNQph2uIjo7jf7u/xBkLoGch2KHn
poP9kM5jPY1m5A4N8Nlz6Sn2x9ZYakvNJA83FqR71s1bJS5T9lDREzr/zdoZ40Os9QvXudxyEt8K
O2QNRBWR7EtRMyr7xEpcvyILY3IY5kBG5V4nf51Tb0PUnO/zonvOl2WVltkFmuI57pC2vMn8xwjv
7PSw8voYnujx6Ryl3rk43v9Oc8mRyRoRknUIauCxbt29nppQzUeWlx5jmuX09EwvCb2L9MwuUxc8
Xxwe6ca7sSaC7FXeUCRxgBI6a2qs1c43mG1nnqrWv7rTcTJrBrNbRrbf31/irCsSN+C8pPOLJOWt
TTjU2+C8qmuvXR0NVIKUoFvykZnwBJjtlwnJF9U4tZU2bmpv2IjzLAiaE071+KU8CAbabAexZbxJ
lrmTZy6lG8NSsCrUPrccP6bGte22/SOIkU22cX939/k2+rBYQVmwdsHXXX29Shkbi6dmja90n0V5
KPSMVzFc0HwIFrMVuQb78+D92lQ5jSiYN0utOOG7gcE/fzZozaFrjugjpFLVMjxdxFzZNbnbwYfD
XWS+AZymWl2oUCbUZEfnrbLWDkzZcrvHp6XC4dy5vjYknYEyLacQoTCY3OPgmECsvUo8ouiST865
/bUZKW8uA90ZcxG3jOdpp28Mr9kr784vk+WN5JeFxyNS2d8/aXP3mnltU/ymKwfJV2rZ+Al3Z+v4
RyaGxHiRwYGA9d6D4t6znilmHJlb5iNuRIq72Kifc9HrXyBF67G3hlUXchLVFVye4q03vRYpIGwC
Nn2hbNGg2MY3bsNgD5gZcGjMGtwuuU38eLR8zoS+z96dn8T5g/YYdHsMrHJ5nuhS77ljT04MEa8a
mU++nIri9zPMJ8f4uV8j4QS3KpNTyfOSu85kokzZ/HuBtnRBrIosznxDq73orH/MI+MVpYoXpei/
rRT7w33/kbGblyOvk+VRdoMtDP3A281EzrxwGZklnd2fmViddoyCj/VT6hxWoVd/JOfeJpvGqxhI
7/ZJtqucgx96cb0Zc8DKAsa6hLGZi+zXv0g6rNlo92HqdrU3DuOTvzo/NC3CYfm+nLLTFHy5v/7Z
kEfw0al0MSRjyetvK6sua31sCHnWnsn0y0CV/iJeGdlzd7hvbS4OXRuTlhYjKIM2BPw+kVF+YXRh
R3n+NzPUX+6bkZGpl496bUcKRLbp+vFksijRS4sOE4F1BTFguV/SnJx7eJqAZnhNUzATKfyt+zRm
301Z2IobQ0VzcT28yz/0D+XBOG+UvU68W5vfl13kkkDIR/LarDhBV1Fv4OYImBX+WafrXkt3XUwU
mmBBjFEr7qiRbLOC5pcoN439UgI3/xl/LVp48JX13ChS3++0xnPGNR1pUeAqXwSLJiO/5x/RS/+q
rvMn4+PCV50LC9eLllKebrQTI3QItOJ2rv+wH4JTDBcay0xf9UOqHMq9yQDgUrydSyCRb6ROT7aK
Q0qr1ex6DNuegXpRw9AO/+K0XKphzG4qOb/l4EfWypTMKJWltJOvomLpu/CMQKs09bAHuR0j///5
RlqmGMYS7wtYEqUUTtHMLC875ZJ3VIwjiKwKqpx2jSLhZvx9+nM4GH+AC/IW7IpYKnktCDPDFlOO
KAHKzORFFMRxGVNhEJMBADB3jYlwQP25YFg7KrcL1mauScegEYZEKZI2tlzFQxIUgkA9BDGw76hm
R0h5w70DTsXa+d+X3WTm+92YkxIRrVTzjikTmgQ+bEPG771Glb4fNvdXJf7Kmy28WpT4FVdHzy9M
PxVjol4ZWd/rhHmSHk6b+zaEp92zIQeX1hncnqDmOfqw1c7+foyefXVE167fdJCi3bcmg1tEsBbK
oNS5KALYbyQbKawxoTnApyPoqy0xFFntNWfnvqbfxSwityyqM1+gYdLK9TAulCVmIqmhwiTL5JVo
+eCctxtamhGEyDWKeSuE69b+fkpec2qiEeI62+roP5R7Oj6/wTHyDyAfb11G2DaYVkFNlr6W9DGT
qou0FnE+Vu7vm3W16S4U0NmT44FyHTyRsDrht/880oAHxDBUxCD+3xRLFVQ0jGqkjF9Nv/fxRyXa
INm88FXf+umtDf12W+Hn7HolZFtNR+BJnU0JQOe+4yyZkC753j3nvlJiInd/S+2vbb2gwTyTRSBi
A3rR4gEv5DDlMNm1Ckp/OmKK+msO38PqnZ//MUSHMvhh847QxyOSLAuLmkkoIDS2gCagCM9MjayZ
0U99UEYOVeUVdER7BOB2MSRmR9T8wLkVnoD2dYcl0QR5eJUzeGtVCl5h1qbZZGFVOZh78OoFUOtw
J3AYRXNojtaD8rJ4G7yNz3TiBCUE1yqda7mhk6/GsEBKjFqdzmQaRrdmQi0IceSWg7hOflAEXTQ6
c+RujEo5BFPixjiEacllLobTuk/qNvWCbf1g/wYvwqHd58XG/XjfUWcKXmKl0I1z7fFkM6XDkKeq
Eo02KxUSuNxDByH/pG0Tb1kO+22OdGtKOhSK74ycebGp8ScVzxFCpp1bekbbbBdWJX717TVxa0ry
GRWhu1KDIMbTtM+CDSXauqC5P9p78SiMFh+FM89Q0gZLFywJArlzOTlXV1+aDtPoFw6cesy2Mcb4
gK/sXty9/5Dv/ygWXioX3NHt6m6tSZdgMJ4z+Hax1vX9IWgcL49gvtOqjW1vW7PdpFO0Todh3VrW
SW98T2sU9NmjH8MZkWk1erL1AU5lkuP+A5HwfekOj45WrXPohvtp2CZTs3fgwgqHzhvPn2ILLbAo
36Bkt5Ssvy0y3S5EuuDMMExcp2Ih4oXCW+jB39l7QY+z+BZ66xDCEvgUhmt07nQpXiLs2/VFhCXx
6qpeBTNHfhBlkPMxPFkL7vc2+gsFFcHgT8L8FsblTh3Th4bFEy84N2sz1Y4DIIyFbGvG57DC5Aec
FWIeSr4ChrKMkiTiLW7ulfYkqkrZJzFfv9JPF+qI50WLs+tCvNdi6gUsj5yP6HHp977eitp/+hFV
dhRA7T0Ha3d+BFA4MAZRRPl2qeIyUwYAqwC6iHoS0/YQw93e1wnKi4XmZi1pUO8FD5fH3Fo7IRcL
dtJcYm16G/pvrUmHSz9noboqGhBGAoN3XmuXIcfzN6EWAEHGsi7BTJlQWHThiYc5BhkGqcwTlGHY
lSPvdCcNgA4xtKmf9C1iydA0eMFe6T75H/tT9Xh+FFQby1XCt3H51r50BRiICE8wzFIkrLnkknJz
tqkUQrcY5AtKBeKU3QYuLHEgTAueDYZHpfPuZvBo1/6Z+nxXwPY9nWGbzg89wsx1Hj8Wcbzvswqy
6LBZyJdml8iwFp1qV1zp0hZnKfqtk4NhF9KwFYLYTQyp6uCs+8D0Fu6et0GNRV7ZkrZT0UrwGTDp
e+7UrM9ZsoOHF/6Uj0a76/Vhbba/K+M3CIoXgs7SEqXb1WyLTFFEN2KVf/MRLQ4syPKq1guhmLm/
QnHe3nzFqwVKl2sThWapFDzRW9V41irtsRjVfh2m1cKKZvJNdtIAVIPH6LTkpCUFRgKNeR39rCSl
L8M7qL83SKUJKZ/zAU7GzfCwVFGZjzZXRqXVJaOfWJkGCks0r9RoIyaSeiT8TCrZvLeWnphzMfV6
jVJwiyqYWi0fbzHt8rF3hq1r9+v732smx7vdRymkofA5FJPBki7X7AOVuL3ow+Xvl6t/s75xtXvS
CTfpfYd2P5AGqTB2husVQpAO5Iv3V7RkRcqUz1qiaInYtKrZxeZzGZgb1A2W3G/2IEMeANIVgi1q
Qrf3ziqsm8S1KAmpJzQdma2MSI2NbXpa4ueZPbpXhqTvU45uHqbdqvFCF5HZKd53mr6uyukIV+39
jZsNwFeWpM9TdKlr5QbFZ1BxR8FvYuybY7ZbesXPOvWVGen76KmexEkDoGLI/8qgrczOind/IeIv
vIlBzO8xVkF3QJUBTg0iJbGTUK0vUCKAb3z1oZ3UY0SR16rqk+1bXm2F/91BsumaM6kNY4rc3Vr5
qGrouUFj2z9/iccIvhTLfAqj/DFWlN0Uh79nTqEcmyb7a2hRH0dOb6F9ID7Qm3Vf/QLJVWCZ12po
UGuvUB4htQ8aODsSJosVME2ILtzf5PlYeGVNcpc80groOG3R4U4gD4GEDcoQMVQmSBCX8rxZ32SQ
jIYXHR9gTbfHDZSVbirjSuSz7dGgli18Uz8sHbbZ2HFlRorvRgNGr2cXPfi5/6im9ltYOZ80J3AX
bsnZ/JwpcVhfEVYBPiVtXlko52Ho2TyRSCpfxXz4+XniydFusg/LrdBZz7gyJ525OGvirnZYV1Cj
28w+fsqc1Tsgcq+RQtF+WtnBwhmc3UmXGxrCNEGbJn2wTJs6VYmJ9Yqm/1FoqNG7WYHgS7SQki/Z
kb5YO0Sw3WvYCfIS+mtG7IzkzwFu2gVvn433V+sRv+PqEW+HhTGpnSUcMDisDiOzPtExPAAJXcDw
zpSVuZCvLEmnOFohIt+UXMg1gLe2Vre++VEM79sb5tobaCZOJFS1/jRU32w0lXfL9/RMVY3S4aVk
YQsSQLnP0jY0zVfitAkOCLpkm2p1Yf8cPNWr3zvfleMSqH7mfF9blKepmop5htFhe1NIA7KTc5xO
zRGm/4UIOeMtN2akVB/5i1BVs7H2spBCfd5umtaFnHu74CzC6aRArGsOo0wW/KlvOTSSYkpWYUfn
jV64lwo9xo2yUV/6DeIMYsp5OFifFky+bVHxya5MSucgC7NRrdFw4fl9PQAxPaX7pW81k5HcmJKO
glIZlTN2PAkN4089Q3RgTNAwQYfn3C4Ekbnk9MaUdBaGTkELIbusyt+jxX7w6WbCtRs/KEfA2ff3
cNYHr7ZQislmZBqB6lBKiGFVSE6iX9rhg0tX2bxz0HynLUsrU35uDlrWlsVImlUVDysjWecwktxf
yNzVzLb9MiG/MsMW5dqKMkW/0ygWV++Zet5M76tjiuLfcm1axHLZ3VFUBb1KuxKWGmnj0FQ7m3Uj
lI7wvQT4njeuLeqpAOs86x+gCGRSZqr+lFOvDErX2VlrUe4S0kqau9Zf9Vfth0Y/cV3upi+hh9SO
vVk9xJ7DjLegOjHGjcVw7fa/GizhhwhWX2QiDIpQ0i1nIsdihj6vAPF40h7/dhro2uKTstDwkxn5
fi76ypZ0wrUkT2rIzUts/cagdXoYIN5XnuP0USBRI8ATevncTKiGrcfywTq0T8tjEXO+e71e6egj
iGbF6ejWXj5U3LSs2l1sf8/ZQPgKNK8Gk4ou59FT2uVOHf49ymVZa/XP/gANETBb1bMOKvfu8kz0
XPQk7XOYWOAV+ma2djxDCKKkvEmEB9PoWP/z8bGZVEy/NiV9RpiDWqNVMWWWnw3N3SVohWWRvUP3
bBNBen0/FMzFtGtr0gdz3EFHtgtrdfzaNdPGtI9j+qVi3ipZh+du03S7+wbnv96vnZQitpXkQZ8D
dvH0yPFa9Jny4M//wgJ8gQY4Ql5acsXXzGLkTCe0utQo1zdV4Hyt0uLjfRuz23ZlQ1oFJ3pV1taA
DV73gq+s3rqner8EK5tp1gC+urIjRc6cz7PSEED01ErP13qQ5ZvGLJAWLtQfRqYdesP+LTTN9+rY
ohNZfS7yFqrjyIaIEbENpOmCE7JAp8J3Pqpn9cHPzNeuRasqMb+Ptf8Juan3SbR6rv32qQ/a12FV
fQu6fuea/Y9u0D5kjruQYBniapHvgusVSaF5VWe9HgEQJjLAPdGRLZeQkFT+AQ6AY2hWT6vB3q3U
es8SD4HDFHtRHMH0HPsxfayn6MmP7YN+Lj/oirsrYi4RxTqqZbs7J+UecNCJ4gF6K7D+tc4+VKNd
zt9YherR9qd344AehnZeKEzPZiHXaxLecpX7R6uwyfp+FN7gnLKTAFamFzaNfzAQNneXXtmSp0tj
v7HzMOQ9I6AV+p/TOgTSgcoLl2myUxZZVsX5v/O55GSksclUgyRpGUpcuetI+aMMS3MdOO/vnydx
Xu6ZkRIStRn7EYZich5nVW8mZUo2DppnVpW+lqaz8IKajbCA0xESIAd60zJBPtxv9YRD1Ye6uaYS
+NRl1bC2KC1sRiMoN37cJZv/ZoG/bEoLPKdu1a9GSk5lTe/A0I7nRn9XOzqlmHFhL2cj7NXypJyj
VCMzYF6JgaTM3tlRtyuT/f3FzMzxEJZQGEY2mij7phVT+AgvjaKpdun7JzAcvxPyD/nDBBw+cA8d
skiCCne5UDFXGLkxLcWPxvetWq3z1kPjrxHFEX0zHYsn8xi0J4hEvWi3CK2YvfyRVGZoFiAs3KW3
x9vvmnIIQpOij6MV68QwD0lT05ip9ZMdQRSUa3u/QuSsr/PvVdoc/HaRr2f2GIIlcQxAlEz9SBFG
D+rSihQQos6ni8AAkCo3Q+KDzBVxd4GecY9LzYwFm/J8floKxQObO64og1NSRY9OoR/HEVWn+95k
zO0vzyp4CZjSBB8vXXL4WB9WDf21tuxOfV99zgfz1Ydjct31jBlYyH6m2d4PhkNFufEw2SR9nd88
ljbim5P+OajTfYSEqdN39bpAbOmoMHqiJMighflD1J2fgrxR91MVB+ssiaI1s02ll8YhPJLqF2NU
4HpvA5TYgoXG4dw7C7STBmiAUUub6UDJc9zIUlEr+lnFE9RHRQJFtRCi0KkwLM7dzAQ2oDhoeVDV
5q0vf7EqjRRt1WuV5zfZByYvd1EwfuonuvrK+L11o8/3P9wMjgxJAB2IIQOeghBAeNDVvZd0mZOb
FXwa/lN9HD4Bk+bWq170xeru3EbeWJLzLc1BWzciprWula4Zyf4LJMHXxC1eK9V/X9gI77mKvXMT
ZRsz8rBqpu9dGy+UEmdjz/V6JUdl3zPfqcksg9WuL4CHQ/+36zf1XyYvrO1/I2VxedRdm5TCndYb
E+XlERXWY/rC2NZuaIojomZgfcOTaZXHdOGiWlykFGrsumKdIsEIj2MEIV1w6tc+RAH6bnUZM1oE
hswe/19eJE/h2Oc0TKIML9LhyBRP1fYkeJr/iX7J3NV4tZvy/A1CZLytUjAoVh3s4jHZVtbS1Sgu
AzmTuTYhHfmpsjplpHl/eSm6/To6OR/zz+hDAv6wPfPL0hNhNvm8NijdTgmCz8noUmIw96vd6sD0
M0onIXAasO4LkXrpGNpif68OvBM5ahxO2Eognnb+ynfjIf7LWcPveVK+Ld27czmhA/8HZSqLFEMu
Mk+6Qt3IOFfeyOB47Sf7qnM/1op+dLtv9wPZvFv825JcXK6r3uBYs6wAIk9wF5X2x30DswnT1Vou
V+DVxhVJmimVsCDQmWW0Vvc9wjQGfJo9KJYtM26Ej/bPpXbV0sIkZ+ygy0rKnMd2k1SPVl7s+vMS
pn4uS7hemeR+aXtG3WlFYttY3bG3nE+OZq3LWPl6fwdnrjYugF+fSPI8Le6ss9BA8NpuOA4InvoO
fvdxQjl9aoelQzy3KN4GsBbAj6CpF/7Mq8/VR5N1RldUzI6pm9x8DB4Emkq8tOx9rbyD4ZrxuCVK
kbklXhuV7jilLYeBfjdPhLw+NdVqm57JSla+e9Ct6TFClPP+ls5G+muD4gddrbJpqymoa/aULgQX
ynkNDJAJAdKH+FEoM0W7pZRyrnclVH3+vbHSdRabWReEMcQw04/4hcGHkEQ2/OA/drt+q0Be328F
02j3UD9VC4++2SN4bVq61/q2DsdK4YmZd5u+PrZ0wVVYhQQcHM7gehfp66n8g/7VP6kfzsWyK+Ny
hIHNp+5ITHm1pOvyiCCxmL/2Ucy6zNLqO9iKN+mmflrqJcyt2mAEBMo1BoXAgEvHM0Qb3U8Dnero
yU12IV+6fMqCp4iH2oXxO9hrvrsVQ5HlYiNj5hSJMRASYAe5Pkt+tEx9r4eFw8dWlQo1T/j4mtcA
tocFN57pvF6bkbNebURp2TaIQLACnYrmfGp64zSG1S48W48RgzWa4XiuGR7ttvkvjhAIWpiUbCgt
EKqSjpDVMkBHp5xqFgFdqGhU571DB8rdp9t62CLZ591f7UxEvzEoHaBOD0qzyCfazK6xDzv/0Jj+
4b6JuVueYUBqy4InDbSudFJQ/Y202KB9Fvw+bG1ImI1Xa+2sm6MICUsLmplTAqCnQsyBQpWKHKjk
oUhKdE3lXMr5GhsY7/LviDHTjzKZbNe98BRvGB18WWpSzvWwb+xKN0qtm+cBICJu86ztyhf1Uw51
y4v2umJUsH5X/gYxXfHl/s7ORPgbk9J7KU4tP+sjeGgcBHcjB8Xh+KQX46bVn3093f6/GZOuk4JB
g1ApxOTLalw7pb5GMAl1cm09tt/VcEnsa84vf1L8UCUBgiP5TOyP2uT6DAlWzR9DAISkyv9zz1+B
UEGAbqUx0iYjYlok7jX/DEdiudLXqn1eZ+3SFSFcTcrdHQb1KADSqQRSLbnioLRRzju+5rElbid0
jvDBg/5HvRXNwcBddP6Za+HGoOSDatY2SjNRH+jSd35oIwc9INkVU0AulpR/Zj7QTW1AvMKuLnsA
gYaewc6PonS0cZq91Y4LH2juJNN+5BuBk2YaVp57Cgs7iZrAobRyFKxe1SaigusH62ZAxdRZC2HY
pHtJYB3I1unTuJDEz4WtG/NSaEwD1aCEg3nnaYSQFglOQR8hXspVuP5vxmKtG3OSx7tRJ3rMJfwK
dbJm8nldqsckW5oFnEvSGCGDrvQyNAGG4/a7AXnXYEpjVYPQlbN31d5Nk43xtDqlcHB0yZNe7YOl
Jt0MeQSLY+ifQSj4hC0ZIYlocumGbYlsZ5h9J3n5kCpnwXZWf0sLDoVRJ81TG5cfCrf6MhbGoVH6
Q11mP5o2/WoxXLhWo1pQprZoEykwoZVN3BymDiFuZm2NQ9k5thdq2Sm2V9Wf/mIJfN4Vr36/5At2
ErjaORMcnEA1SnQ2PvkvJc7wkn6GvcDTHxDGgaThnROslzDZs7Yhl6aYSZ8Gxik5yndqlxcttptt
fdQ+qn82QM+DrX409snHyztv30OA+A9EM2cqKS7hF3ImrtS3Y7eryY2HzqLz3mzDl5LHuX9RvMqA
gC1l8jPh5MaUdLtMMGYGukJdSrP9IwXQeK0l3dJM+ByG/8aKlF7VUzadC5MSgP1s7tXN6v9y9mXN
kepqtn+lY79zmkEIiOhzHphyznQ6PVW9ELbLBgmQADEIfv1dWWd3d5W343pHv5UrByWg4RvWkMKT
J7qpIOmmsSX/HV3Hz8ICxMk+QcjswkH4Y/CzoA/lGQxDXrUYrD04lBMMakAXHVFov5JUTegYRf//
o/rTRQ6jzACULBsl/o8kHuL2YhLViMJlOL0DxZ8WJ6jgpuTJvqYj/6c0DN7d/zveh7qAMVvM0mRA
pnfwngZYteyLqLrodX7fJDVEOoEQOVplrI9/Y+xPgiCMjVPWhNvXX3tHI3BP1lLgWtv3agO595WA
j6Efs3uxG7f97t9GqE2Z+F/EQ5+ctfAwI1dC+lWG7uey/eUAhIixE9QW5B0h1wey1Cs8ECLqisTK
2BcZyWdrw8YYcPqBITQu5/ctuyHL0kuCkWoAKFobdX7+1RCfz5hfxvjwBH1wjFlzPX0cOMLASDbn
kbMGoMKMHNCpmyb62lXoum99iI6CXy/rQ3QU9Hyycx+XVaFUMGU48IgZGfaXIoGfRGG/jXO9vb88
KFXUU+1cOTT5c3U33l1x434McuzVjgMuJF+7gFzv1V8uDDgthJdoYjvBh3tZyroxsqBrEPYRubMT
HLEJ22Q+rOzrGHXir1b7Z+OhixhAiJDADPFjT51OVakLb2p+Zh5Xb+PlMUgIqqjDnb0rvgInfDXa
h6vTpmQ2yzDa8noNi66mi9VjnxRrcf6akPTp9umAoofLQ9JvfjSpbsrKZtzEaLAzwf4J7rSRBEc3
GeKrb0QQm1+pmn+22IDxuWo8IY//i9He1BpLXwJlFjP1vIx1aLvsq+f12YQE9guTEsbQcIb4cKBL
bg3GWANYR1byyG5JIldXvJkpEdLy5G+kxJ8OiGon6CkUEsM/F/8vKwBhk68qx/s3rV7fidTfAKdw
uvphsNjYfNmB+Wxlg33+P+N9WHHQiFADwpkGcFBsx1coeSrfvMR8gic1Tjw/EW9fWVJ/Gq3/OuaH
mzpB5HpBIHMds0amAKUlIxqj3sci/ztidp9dImpQHtAKWHdY5b9vKjVWflHUCKOptCG20pphPegj
7aqHL47yz2IwKGsggwxgCW99lDj1WYfJOvltLPZXL8Zx3YdAtcCxvIn4V0v7r2N5JgUhFWr++AeA
tb9flD940yih8xn7DWIjAVew5XZK6xvIt32tcfTX8/P3wT7sI71dETK6yPCLvXFp7shzVexhRIaH
ZqdmvwHnAOztrRF/pZT51wX++7gfnhxvRkfhmWLcAF5M7yP7ApH2SZB5vXlQRXew0iiSnd/vopqh
t+KXuIv0UB6XOHsg+YbBt05HC1wCQ/eetOBNf1Xt/+QEx7BXkW0L0lFAlny4rrxYDMftMKxOdWzL
FQS43mAXgETZEgn0sZgIv6qBf3orfxnywzovgxG6WTN0X1wXHTX1ouXtF7P/r7XY3y/qw6pWfp7P
eYGLUgkHreGagcDKYvd1/vHJ/oGR8NAICEQ2iHwfnhpToi7sDGVDNpAnd+oeZqhUHSaIZUazL3nE
Bqs8Ahq5hLVrr9xlBDZhah6E95VH3ye46+svwRJEvgmBm4+8dDp0hjdYIB4Ue9SesYGhRx9aMI+j
mx5ieQrZCnRfrKRbNSt3Q9EBLl++uO3XdPb3COb3n/Ah3S176ZSuRr8KusrvVlwmAAfVZRjc9jDz
+ClMr7ERrXKAspD4Rl+M/tm0upoKBIiv0TH7i8FXOWXTkmP0n9Izry6SpgIQzqhL/BCYgYuRr79y
sPukr4E4HlYpyBZMKND8xTB4yvrWqDHmVXENy3Zvrfv13IRYundmfOUXivtiNa++uNS/Ji/XYa9W
NEiz4TXwYdHWWTvzQGJYYwdy/BjRaARRc0uww1e74FzfjZFOriA060uqy2f7L+jEV4MD+OAC/v77
NrXYlHk2+/OKi6g+ayu6FsmvlgriMIfm35Eyum7qHyfWr4N+2PQDaUzUuz7aK9Dvaj8mDx0I7XZa
JfOafoWv+Wq0D3c3d3zhzwVG+0l6hDl5J7CMPDRdIVJqht7mi6dJ3M9O0F+v78OOWEuRKcV8EVeN
JlPkWVW9VS5blghHq9WH9VhZz37BwEUfSppMxNguMAKgsGdUfF7XhO49FSB2b50gyu05NWTtxq2T
WZEhrWnDVN1sSnc8OmreOcLdBao7NX2R2qSCrot/Yj02JzJ5UUZh9zcGJMLmVYdqUc9OpS8Bs1Jv
GZJGAvmfcx1VY78z2KhCm9dHW5Ey1CY8isgCVczOPvkEQFbWzTvXq1icl9kErC4ym84aD14t0q6D
f0FB6KnAlxqKpW0752h9Vj9oJ3noAv/t+NW2dOq96Kt77jsre1EHZnix0Nae+XOi9fSDZyipCtpt
iWV8XyopryHVreD9xgrESonq5mpum2VQJ84K8sIMgCcJ7e+lLx+4O5jIv93Hgg8Pbutd4ER4107B
fvZYag4ThKS07IDtHFeN59wod5hCoyxfeFaDbZX7yRDUTTrkS2rV8MKw1JNrs407qNPkzyLqKD3n
wLshlKTbxZJrNc+gvNhmveoNez2Z5VkXwQm1/p0lxy3voQJYiDVErIK9YY37TLF3JDErUvG72hq2
GgYRheXsjBJLvre3mfAf4Glwh/yeb2ZdDIk34/E5Ft8FA33MZnpPg/6QLfOTvZR5lFX0tqjgj+ZA
m4RlFIoGuX8DLbSNPcxk1WSGEeph/tFNQ5OA9nli1rTHzrcKFuGHesqNlWzz+UA1eZvVuDeYw1FY
tW/6jmwNt4Q/X6PvqMxJaDdzIk169LR3mluBmQnn1Mp4sHv/0mXO++g4/j7X47PuagsgZ7qaMZVC
R7b3fpc9e262IvV0pgNgB6SZL4UGcrCfVwvPltBd9C0PnCVSnmHHPTd0Wvp03fniMPSlE3Z5NsCo
sxhqSLZKA17ScynXTeFtCjn+gBrh3nfK0xiIpCiNLSjwY1RW89EtBA1rJn4EI79VvHwxrPbcBiKA
geMctWZ3snL7tRKBFfYeOWRNfzSUeDQYMmajeNbufApUcDb6YGcu7po5kJazGeZU880boBS/jLxe
6aCItYNyF6+g6qpbqLpWYm168qRdBo33rkBdcYT3FwoEW+obl7HL9wD149RGNTWaBzVGyB3uu7x7
rNospEG5Q3EtzmH2Mc4UII1C3E2BfHBy8YM4Yu1U1cmGMGCkbSv0RvNi2q286auKHLO65bdeIIwn
lll52vjT2nDqMdTBWNx2TZ5AOeKmKsS46+m0grDJBRtODNHBR3TRv83CjVpqtqGeg9SFabYL6jlE
Ts69t65ke9OMeQdXBe6G/UwTNbBD1/Bb3bj3fITrjrC7JWTKeTDz8W1oJhni9le3iupN08kUiOZ0
KN3VAnubGwuCmIOH0vkogbgsvSocFnFHgwftwTM2y85zr27xxsjvpshgRmh4+uRRmHsOWeoOrRFZ
TLSXTqk2dMUiTrVtH3xRxIp5CVDc8bDMK8N9WJYnYUJbLejHFJaNUWMWXgQTFIM4qxkyhBYOGgdC
rhoICTeInHoOZSuj2QS4jmbVk6+rPBHNu7NM/YaoIrIbGJp1bZOB2GcvceOb0CwvhjxWgzzmzVUl
gzV5tBQtS5VfRHohz64p7ajqptMymKEhjFVr3BgGPHi9LhwbvQm0EWEJ9Wj0VJEw4Q9vFxkADRIq
JYGwsRXpx47BS3J2z6pt0X2anVdHvOMrn4pgvgvo9FiS4Y5C0aQT7euw0FXWuU6ogmBfQkQvcr3M
jLKgdSM2k7Wm7ctA2HOXuS7grjlqsUREIEBvwcN4JlSptVUX7y2BCpnTRAW2CiJwWtpBBeIEXeEY
2DtmdvCddwPQ9ajkfuLJ8bwE+SXnMJ0xZDSKs6m+ue5emeemNlPu4lSpnXB2c0gsLQenrtMOTU9m
I5abZoaH1oeNni+cHOa6iqaARqqE4Fqj6w3ny4gDSh0HCKvIAZDRCqBxI9/4wG6sCaZdsbQ7YnDM
iiEPzRxb/nfalFFnIOUSD9NcbOQMH4RsSSC+l6qx3IrcCxH1vLZalxuxlCEhjXvbU0RcnWWkeZ2/
Bqg1oeRjTtHgiJdM8IeBd/el6wPyzGMxX5+amXYj8PHGvVN6SVtnoTcFOxiLJa7RbcV4C2HK2Fbu
vT0Xp+5aR6XuzSTmyMtYG0pyZPrBtIb1ULsPZr2E3YiWIo7cAftVsA/6l3KA+zgi/JZDrVrX5i6H
vmsNGFdvIWrJt5b6TrJhs1jlHSmhsVb0LNJq3+t3l26yxVmTfPpuwp0kNInetMwbQhOlViT1J+kv
IV2+NWN/omq645V9E/AyBsN2I7QIjSkLK0UjTqdkaFRkLeVqzvNIZ2ZIbHozdvXKM9TehREuwcVw
c45EfstyXEHlrxSAAYYYcSVL2ttOYvLbvBg2Qb3EHv67LV5t996f1EuO0zIcbBjAynzTUWgEwmRL
lk4ylPOJZNQPJRLLiJSYfJjvaJVADDmqSn4Qjb9RfR02dbVGx3Gjld9FvTSeDRs7sfKKV14Ol0JY
KixLzwmpSc6+Fby5nmgS5dn9ypWGGbvW9WozL+xFwDE56+DGm9r7NghO7pg/gPca5gzttWHQ4eKJ
mz7wjsUQ3DqafIeNwZPLzHTMJxxiEzaR184HYF2QxJ2GtCbtGdLDSZ4b96Ibf3iZQjQDvT+MF6wC
VqeFyxPIfaa+VRx6xGSjQRMx06iAoavX1O/+SO+FgUQT3OcHtnRi7db0oVD+ugqmsKVopjgmMHzj
GsKSqSWDuDWCdTD0D9rp18qhIFcECQVHbVXN00Es6vuw8BjUkke40iXNWETG1FygYoqk3YOARV9j
kzDKjTHZu34sD6bsNsuidahl/2hb6tVrFxLPExhOPth10Rwo9OQn7aeTS27cAEeEz2cWOrxJnMx8
9TJjCEFnvCPmNIbLrLdBUR6DLL8fHYR22jNeZ59sazY9GjN5sCq9nyZo5Lh6ZTvVrUmDNB/4kRnD
1lpQYpMLTMP8bD8vPh6LrkNU3uG2021K4scFqa0ExyrstXVRp2B6YT/mlbMG2lcgc2b7wi9mhNvD
innFwe6mlbWQMeaU39I2TxDT3g5cxKPnppqC+mbxFZ94OBEnhpPeRtUZaA8gPemiiKZyuVileSJT
d6RO/mSLZmfofidLIPdrAH5mAvI3Nsy0mviKyvES1F0VipakbhWsoI65GlyY64yegkxQCdlWXaSz
uUAHGwwLmbd3qIrp3dy1ZUo4fRMd3c91d+KLPDPoZuqK38MVywoRl790tfkWLNOa2/xgSBazRXUo
DzSg2jZJ3jbJpPJiRYiJxL1lF0PayYhVQOTwrcMyjZAH5KvGdr7PBl1OfgCeA7zMEALYex+1zUTR
GUzXPjXc7FaN9fNErIdFd3zrUkh6KjyesHNwDPoGjcfKjRy7PI5WR0Ne69hx9Rp2I0ALtQ34l4ED
GmOePzkU7GOXDmU4W04XOoXBVp12eJR7kxe79lCDNheYa68ov2uBw0DPNujXylnwE/IlnjTjdwuC
enB3JndnmrkVkrE91Q45BH356gkjxyFDNprMcSe8VYF4JXQN3wl91R9aCv0nOtQ3EIVKsTBvHDGv
qDmosAr8O3sWdwYpZMj04G39Aj32tkgNDx72tTRV6HnTvKvNBQqhhkuiyTVA0eLBS7dMsg0npZ4K
q8GMRLDZ9f2dyksdwxgNJ4AlM9wwC0qzM6YsIn0r1Tinck3vqgK3FccONmnqtWGbGXeD1R+VpfZw
zfvutwJq1yPcVKkCWbcbXSPKJ++krSKZqbMFN2BnOGrdN01KdLdzWLBBHpBWbr6/snVzz+JrV5fY
NDqIEjTUv3PmSiWymZ45MWSI9hhqO8y9scylCgur53CNA1vWhlnAdR/LNACPTX3QZf3iQRvjYDbz
tnGhbxUEOKJNrK6QNcGz22V2Sr2i2/O+/l465fNkLH5sdcN76WQPvh4nsD8sWeMmObCpm0nGb0QT
PID+f9vx5c6l5HGCEAOC5FH3idAVRJf8mSd5wXbLAJKcJ5u46MmPVr9YAqc2lK2wlZuc3JbMtLdD
NZhg8zYkEplJIj32fdz2pE4Cy6jjtnKTehBbPaDGYogq9hy+k4B0wEi1hU/mRLDfmbaKHOCa4oLK
PRq5qRBq5dLiYjGgYkr9KudyXXuYufniTFEpBVkPQZ47IYxnh+/+1OlH0+147DZenDs4+HJONqoQ
e5XL8+JJ9G7LLuXSc+PAmliiA2w3zWJkUGfVa8z4i0nEGWcrGGnCqcMMcV4zzEctvQOn6BP5PlYU
SWfYFYTQl0Qg1SNtm6y7q/CWDe3CqMrMk2mQdzezdqIUie8UWw8expdJljoFOSJHCu8TbNnlqRp1
h3XgqAfpiDP2/j1bzHdNq0dk+pBTpNaTL1gCRV9gJHrYvlBhwphe/wgK2FcE+oJK93OtrSy6WgDu
GtcPkrzLWNSChhqWE/1hNQ7ZVJ3zauPI7JoBCS2C7s52IHS+eDu+AJ89BkBuwy01rBrvHvWap8Yu
7sDFr1Z8lN9BEDl2bVfDxZCgbCP7GwjR11AzWw5mb753rePEdYWpOGkUTvKO7xjVe6/qq3Wm2biW
dv5jtHsrWWywtXEQm+Ek5K1tkPtOoPZSQwIstJ3s1LbMDId5YGHrDD9mRmIzCx5kYJynQTtxZ7cz
SiIVgEY6QxEWHSd0risdAWi1ZiZKBcr1EQzqag4rTs6lzC7ZDIdXZ4HoJVjiUCeHTC4+41NEKurZ
5BRplRpWi5mlAQybQ3+oGfyzqpfKaaC/aGdrK5eXIiu/jQZ4+NpR22DioE37joLXgKxBxW1ekGeX
IfdqGhpmp1ezNa2INjbwPHvgubdXy7yZ9LD2odNvgDa1q23v1apNYx30TReK0sLEv2o9Dqx6geRH
FTuj99h05blteho5ZPpOJPbANsNBMigDxEZg7hOboo6imxY6Wy13knlw7ixjLBPBlR06Q+aERem0
CSeYb5PMgCuYU+bbO2LVClE/eA9kXNUIIqHvunZZtdNzdoQ9KYxSZNtiX1ELKgkWNJINIvB/uRNl
Vt1AGYqycNAZTSojv/cCvTdsfKui99JWL+bcnwPpJ2VvP0HIfTMW4wuUkbeImw+dbzZhMCGIgLHx
a9/Zt964PPERd8+pA4q8a1qbXJ0WTrpwyD0SDj5wO9A9htB6MT7TJrt0DBrKBkzBUyKMCwAbZpjr
5QzcRrMJKt6GpCY3/dC/+LU6M6dLg46CcOSQ27HHPttVXIfOZLxmjGJXZmlD1SYbjZg2aDU39bgP
aN+iBmy9zny4RtGCx5Pq9rpCMtZRXD8ZmptMCBhmUSjVKmsykm4OgNsY+oOZw1m4IACgQFIOEb08
METTq0HW6xa6SYvZPGPfj6elXC/uuLWDGRY4BXsqF/9WBu66XrKTORjnmiI00T3yOkf2D6ySl4x6
B8k7Mw3Y8myN7AlP5ZT34oUxtLSENuek6v00o2RJqsai0dz7Tmz41hv+u4itOtt09giCrFegBIuQ
FebSXYTVf3cV3IiyyR7CvO4PnfbuYe9inzPig9Y60D4k0kCHtVIsaVpfhIhrt67RV0lJq5SiYFK4
Q5yx+thAEUpTwwHvtr91BtTneAHAKFqr86bi1o09FGvK5njxGgR1zs7HakmLyX4UPVk7g3OZckxI
B2rStE3yiuYrBHTvc4AKW+0Oob/4L/ZoFiem+0cX9ZyAlRfptWQL38aDTwhPzRqlG2lVm6B3t+hF
fwOY4LFiTRGiFpyqplVPNgRqB1Xdtdx4bUfkjMruRVIvdbCBVnq9K22U+CDXIhA80m1P4OYV+EgF
F/YsqQeLPeU9dvCFiqau82LKLYXq6HSvzQAa6gNqOVzg3VbHD1VhyqQ0+ZyAeYTiCPf9xGaCRRy/
f5Sk2s0Twri6M8ZtNQXP48jvHctUkSgmxDa9/VKhdoCAE35abVGsoYeMss3Y3rPaZxd/CLDAM+uB
NoO4DwbF48yallQwhLu2MwNcKuly6LvKOhFeJWYLyycfm0fSdsPerzs77GoB1lOv8pQihzmOFX9o
GUkaVZ5FmW+DMasjB9jQoRNRDXsYrLqwDVxI5QQ9NuLKwPflbaqC/jg5qK361tNS9be1RY6u3a6V
hzp0xmADTxO7ajf90G0kMLyZc7hGa6SoH5xqjD1rTicx3c5Vm2pGjv48pFB8jmk7nrns18R5wbGI
hB25ElWJT5bIteHshjyG0DqihYUse4b5EFgFNco83PpWZPzN9BbU6ZqbkUNFz0UHPR/v/RZ5rOlc
WrPfetLYWa3aOzPCPNyOaKzzBN5ZMS2HNbOG4xi0YUCa28ZyIYW3IF3DUSXKCltVF1pSjwAQluyB
NV6wxhSbYw+iUcep6MsZ+wi7JjbdAhCx8GaUYsr2GtgMWmOp6ao990RgcU+d6L5C+n4C2Ll2tP63
rfShYyulO7PySotCIzoG+9Y4QY0OPZcxmfitC8lwsfoSAPVV1+Xa6voF35Jr22yRxFz1UuwI8mMr
XP3qqstcXr6kl3w11gcIaY+6AJ/+u6fE1uJ0tYO6gsL5+Uuy1VdjfWjDSsvtXOM61tWKeD7CN+JI
fiqz/N88Nn9/cB8a4JUa0FW59gP5hq2ddRa/TrgqaPwkX3TJvujKfeRX1fN/P60JbiZXp1JMxavA
DR5YOr/8+cD+8zfzePWv/8Lfr7KZO5YX/Yc//3Vgr51U8r3/r+vH/udtv3/oX6fmTVz67u2tPzw3
H9/52wfx/X+OHz/3z7/9kYgegfB5eOvm2zc1VP3PQfI3eX3n333xP95+fsvd3Lz9849XOYj++m05
k+KPP1/a/PjnH/YVOPafv37/ny8en2t8LmKKy+7Hs2Bvf/nU27Pq//mH4/4Dhg0+7BrQAbYD6mN+
TW8/XyH/ALnDhJYkfCM82IZiMgjZ9QU+ZP/DBQQVhjtIJq5QE7yk5PDzJesfkEYHDBjKNqhNgaf3
x3//upt/N4H//WBwN/78+z8Ecm3YMPTqn3/ATeH3ZjHKrA4BEgeQtauOBwwXfl/WtBydpmA+UFwy
M16koM6TiSpM6spqQUZYZLCsL53lxoTT7hahL3u0pxqtKs0rcAB8e+XBzJuHstbOHqW8GmQ+5Pt7
u/GGQ9ZO9C6bpXVCaiAeKyXKIEYU6JhQ5O+hKSjFPDpRMHbF42i33g4wLEijCDmFqLlcWgdvKQbv
lmTSRsCM0j6ivSdaI4wT1/Opnb1vtPD2/Ug3Uzshk4GcDA/OemLHYbC+k8l9Iy5/7jqxlfaQsMrf
FTM/5L2XZnK4dbPqvDTTXTfl7wYsAhAqrdqBh2bD9oMNEz+r2y9jde/Z4k6agGeN2ckW3rEzykQ1
KHwibVvK4ECl9SRcth0D51AW/tGCdm1IpfEdyEQRMjY/We5yH8wdRAxd/r1H2xU+9I/UX/ZF6e3m
MfsGddHHSVWbzOpXDZ92k5GlFnW3ZmPd+Jla8WqmUF1DcR1hKYDCS36XG8PbqEdQnEovrGV2z4n3
A/yQm6kztigmZmEm5ntr9u8zRI25ZewW5I+hzYAE7s0K+HwP6DNLw1CKh1Uv55QsamtzVC4Lb9Xk
/DzkbmIw9YYq7DMwOHGA3iSKWgkv4Bqhje3YSNiUVVFl53GtrHDh07OqXLi3+0Y8zsbFp+M3CPBt
SAP3JM7ylTmptc3tFOIYF3eC2JlRGSm6CWkljBdW5CMKbMZNldkrs+Yb1CLWopA3yg7WRTOcBdM7
T/QHSdynjFXf0Wbe2FIe5nHZZnP/jZFiByBAupDiouxiCU1RPhuD9dzlbC9q9cQqw9qMRuDGUAVh
kVUtoA9qa9vmzcNoQeel8TXQNjl/ZiZ5ylSwgtTz2q+tixLDD5q5N/kQbBYUkkMbW0IurbMzBVtS
olaPRsgFsIS3Xskt0gY8ZXGXNfOKqfLkdQ223twFu4kuRYjy/jXRyB9cX6QKLgCl27w6HvosQjYr
aAldWr/YzBz1r6DNf/R9ceLKvRVq2pCpT4NK4HLrTafFkzL1GVz6BsYP1T26bxujnJ6Zz0hYjOLJ
FXpt9v4ddVogHVS1mrT5kLVANgTmI/RoXitrRk5fQrnLk/YznP6OAvJtgLHZKgVywQ8RT+eboOhI
ZFaThIXg/M1jwBBOxZ7OaJ3YHb1HEqxDj6PLOQWIuLrsPDSyCZs82xULAmuo5tYh1tcl486xlv66
LrNUQOWzW8ZU2m4C95XNaOYPjZIXprWVjM0MUmLbF3fw5EKMJjFbp6wrVja4mElpB2ViWcPbROGa
XuV7Tv0b0WdlhMnrri3duuchC0C8gsTMKjDyt3w0h7esLs5uzy3oxHvrsS15Wo75N+01r/3c6t1Q
UXXAbLZjYhfgTlFirJjp23BRDVR/7m1jOXVclbG1VMc8KOoV5DL1jR5Rb6oqEKfKpl62OTfrsBzF
XV8rkLNnec8RfJcW+tlWO+wyHrQpNITRqGjh4l2gfwTW0xS5gCHEvqXyFcmA5tD2YVHAU8hSfs+U
PUTOBJJa1qCXCaO5Q9dZ3xfqPQZokEKOb8kujR3sM+i1YnVnQKMM/oYX2avS7XG05Y9pHF8X1A6K
btwJjuZ4lpdrX5gnPvjvkzV/b5B2P0vZi2gaJ4lilXsRnf9DVihQgkSN5iAOqaTr0MzQftVHs8QW
3Sm68gb30ma92Cy1yPatQgTPAvtsOSUQ+V2DNjwOsbS04YQy90seWm51hHDMquPiG0U5e57R8YW2
IArMdtaGZeujkOzk6NbrbsAF56fC1iRsW8+MgqY4zs3yIJzyOLjDGvXaQ27ma4f0P+pMkHhwJRBA
7Q5OfAFumTua26kwfFROpzGFWo0Oi4bWe4MbwNPzYW23rFw7jQG8X1BdnCq/lg0A+BgrdZx5Y0el
QhV/6JZkygjUkKusW08NbhuAqd2ewCuHOWOXVHCg344+PgjNznzfDeyklIAXALIFLGDli3di4MSZ
sb9FgLzMUTVVJOKTOR1GFEeIB4dJdySRDYBJQrmyjiJzy70FhtZuGHW+XQw0/7g1o1Tg2hMy+qFN
ZE9Qhmjz+7YuDTwLm6VjsaQMuWRs4sxyA9S+DZg014168JvFXptFa4fZAjscRcg7HcHwK/wMIAan
GWGcC4YpjCje29mHTowB+IBZGudSZHlioLYD+UcW+kUGg+3WQhmL+z9ENdwpaf4/9s4ju25l27J9
yXLiDXhThTmW5tBKZAVDoih479Gj347fsZzgzRxJgkydp1fOwi+9fxUETiBix4615oIFYTXRNX5I
VJRx96BrnXlMw35psSADvC3NZrwswjl7HYt++tbWle4MTSVtOkkztkEr3lppJnusxdk+KLNfU5OX
m1pB/VH6OjoWU7EeZkXlNwsTEbygOBJSFghN/zxyPj2FlfJt1BVs+wJr7P/MCkuhRcYFUaQYd0Lf
7ifQ4LYptCRqCt2+4pieBGpKV226HEuQYx3Fh8os5Nz+j/Dw/1fF/0NeVOv/76r46b//K3v9WEYv
/8E/BbGm/kuj5JQJSiMkQSKK8P8UxKr0L5NcYwutP04zauX/WxAvtfH/LoAl+V+SuAh3LRgvBoGh
f1P/fjpJS4RbLtS1JW6ISnutDdVxY6Es00cHMueNj27kxL6RQgiDberOHirk9q8RG4xJsqsuk+/O
scBSVqdbuepkKWr60SloVHZ0ZNTHMv/57oV/UdjLa+UpXAYJp94SqwqvXlr72QK5HZt5LHsnUMR0
DNlruC09muJc6G4jT2p7F5ltam7kile8GcO0iUO3E5u8smkBg9+VxTp0fDls6ASXSq/vjDgxpwuW
MlXb1ZlRK7S6muG5k/RI5WYOY228T/RwmJ8MYwT0M1RNWjqFTkjvZswaq0rRy4SRvLHYseYzz/tJ
WywZgFJkGDUcqRZEPxPmfXuiaLMRPrpBbhNBpfV3bLz3ClytyFHpaLm6PeI8PW+w+PyWsQJwHFvQ
A7KBkvrjqHMejJDeEVdkWsudrDyrgZ1YFd1umYML+Nq4mO0//7KfAH7YpZbPBCQPj8q5cXViwzI/
iHpqdFgI+wuu4L3xIG/QiW/OmaLXAvVlIF1TLI1pyjtdQz4oJ+IqGpTOEbuHtr8C0uj5bPfTVdxK
W24OzzzY8ne/ly0vw1FMGKAyF0/H2oKtWkmgRXnZOj3fBj6KsaTI0IPMiLbD8kfuz7zHL3477GE8
H1kO5I+vyQeRHij92LWto1z3F6jFvv2DAO4gouIiATFf3pQP0tOZUeXPT8lWyKlbp6kIcmP18Vu0
CithyFon3vtYQDPP3+e7hSg0P5zHHXwKGpTgV/LhmbiiuWGDC/NxfrYKJjHqfG4BLlBsMJq2pKv7
7hI8bhH6uvBeg+v4YOE1d8886ef3+3Hs1ZPmfqskeK0gA795GNF5Pi9hD5bXenJht7cVN06OYp/D
p32xEjAuYBqddFsLfP/q+6hNa67j1qidhWlhbnWn3cwbYxPd6O58oCp5C4Q9aw36YsH9OOzqVSth
yk3pxLANjfN98CO6mrz6Qtj1bnalOxRDx/S4LEOD6lGLRHt5s8TZ5Y7ylGzOpXGdfQerd6/HRVnE
JBE546a4EuzMC7yWlUJ1F9ZvAYXScM97jT+vF3j0lm4WAAqW4U9TOylSU2jG2ukmkpC8UpW6B84T
NAlU8mshhRVBL5fIo+sZrkKDFPXMx7X2tDDb+dEtxDmc7JC7rJ467JIwqLuydkL9RVW/adqZf/+r
1/phgFWv2OiGOTRlBkCW8ENZ4uFvkgcuUn3oUR1JBu1N+Tx9U/7W7LZ+LuvjV1ymnZkmE8MiPb+n
J9aatg7pRoPQUtwv0TOa6mambTyd87t98Qm/f961SciXBItahYHH+tKoWmeOv6vqg5YG59aKtQXt
7QnZvgm3JRRVWWfPC6EvVLLKQOIBuhspLcZlg/3y3wh7Xd7Vx12GObL4nPEMapK4duSUpCPX+Dt4
lzeGrW0Sb7mFNWwkS/Gd7i5JZ4Ez5fb4AI6/OahXzRle0TIHV+NTMVDAsiKzj69twpUiN1aj6Ywf
NXuO3LbYV47m67thpPU5Bs6ZVfjzrspSSJlNlWLA/X4zwr27tqnYg/QyZyWY2pI7LtgUCkad/CkP
RLvuTr6ic7nuO5UQb3oEslr/UIVPpYguQLg986d8+jxJ4kAyQ7ebkAf+qHWxRHPGaDpjdvQbiW+H
G9VdSegbXEHeefAiuCBD/3rIt6Rk6uClxf7J5tdmUV3mYKrZbflct8tFSEWgnXUZ3yqOCN1VOvet
rh+S9GeNd62x82Du/bS/J1JsoD+1MidLf4+aulGiZ98oLrmTtzuxoqMU7jqV9nrc3Y9KZ8+Dsi0b
1Ipxdu4vWS/Hb38JIe+wgKisCCn/uGrEIQwWvxJBFtbWTTVwcp8goqQK/zddBKlhj7SMa6SpFFsk
b3iRpHpyiPMzaMj7qbeTLjpB0W1F85wt7qt3JAOb4nCiLeyU1UQItSLICAvOnAKdSC6xds755s+/
/PozXx7+/RDLn/Bu2usF+nasuplTxkCswtYpmpMFPWuky9SDcsRI4IB+Pzff1gvmethV7SErXTez
yGVOl7qWgtNQfM1GKi7E4w7xFqLiCFvEWBtMLueq9U+b0zK2hsuQZDfO59wrfXzkrC9LA4wJM69W
IBVZXkF7Wvbhx3bfDURIolg6Rj0cyrHwLHHYKF3tylyhd9O8iwLE96Fx7nV8NQXf/0mrjctPRKFZ
XFyOdZf9Vg+Kq/y8R2e3U93mQnqsr4p7qHD2v2E0Xq96MusLgXvq4jbmdL+29/JZBmao9q1D18ek
BwfUqdsKHllt1eVSAi20gptff55yX/wAnF0wpFMDkXSkrT84rTGFKJot2quXwnf5MUa6LjjZeBlv
LEej2NbSx9FyrMe/D9Lk7lBXFOzM8lv7ZGmcvJ/tc1cUgS/qZHUSpNmQWvsWXf73RPfVOMayjb/7
qvI2V/KgY5zlVlnA64kyaLOoAKpNdH2O/bO+mlwAagsogTtQ2aJhtEaupFXl673pF064j660Dfdr
dmsL/H6Bgwb7LB3r08F6GY/1SKRfsgBlxEUp8O7puABFvGnoJUUIwi4oEN1mcAMn25z1sK6LgPVI
8seRIiUX8tDSoEvsZ6B7yhGDlb2EcUTEQaLz28l2fDifw/F5UeQEuICU3gihn4LNuGEdw0KTlmEX
gpO/7zZodrZnH+/z+v5xnNXia2KhYKOXiZU/WN+DWyT92+CwZJkZoHmckt/u7OL36YPnSL0UjnRi
0Ap+wvNMrWLOzZiEHHT1LZoYJ/7Od8j7RNuYMWGIZ7TPVcefP/hlUAJVmCpsYhBKPv6Mpj5y8w+F
gs+OfEuPmyp22Bpd96ZyxY3o28P1An9ZbLzumbXm8/NSvrLYv+EMv4i3n6RpkJF6sdYY36WLHGYP
G/2Fet25S5CiehyO5+Crb6Xi+9KVV/thzNWs1ca4qdOaMRtP+x5dRT/UZ/lS3irfQVC7whUyp/G2
9sgzXRa584Sdz48MhIWPUyGGmZTF9dvWcZToWYNvKRCEh0TvjgQUvqhJdw4PvBYE0QlCqUF/hnae
pMvr/lofdxaKUDTFC0xuuFqCwvRrOLqXuEDOVOdv/9bHV8pYmOlIGXnreK+WnKqOOpCUEpxeT/fm
a3pto9uecAxkV0xl1yBpbVdcaIfwCuPavXag5wpPKD6cbxV9+XZVQk/AMS2AjlVNRpGcqmXLDbVf
xTaGYq6IZuPMqz03xmpdyMTINIWeMazqMpFKtAMPWXP35y/j09qz/HrvnmP5G94v4tgJ03IZI0LR
PGAfrq2/PlUsM0SzAAVxAwE2az1DzKEtAdsay6+WZkT5bv+pLcKmxRB3ETYbkWwf4Wy2z6fUiPW4
q4o+wlI1NJQBdgCbcrdgFcU9SnrfBvj018QzQhOXkxr7Ly0d7kjWmGxj6uNZiWXdTi8GT/bSTbvz
N/EjTcOd74hnMBKrn+3TYKviNYo6Py0LBjNH3c13fdyfWzGJoOCnf/exvY1h0aFCPIXwRl7nOfh1
KcSRluh2qyrTS0E6DrvCVCrRdZzfluGtadXIg8wtrpl+D0RiZ0TCsYu0u2JWbo244JhkFTrRAhnS
gj69UnvpZ5slB3MAs2oSkGgPsXxTcbY2gCnD/mfLUdujpQ2Tk3T4jno/vpYGfzMhIu4r0UUudWzi
6iZroue0qUMvzDCoh6YFecJ/mpRicOUq2OlcnEfWhB1en06GOAWeX4rZ3pQDlnohf/VxbXmqbzxU
ZgkrLpcLR8vzWzOacPHJzU2u+/5lWeh3VSRoqW0h44kxmBjplTCqYXvdlF00bcquQPxbRIVwH7Sg
srxcEDRcWW2Ij2yy+k2ZGrOHil3eyFO0eA6tEX5BLZsY+UIT6yBgrvCnZebKXRb4rTeMo+WRsFce
UlIsDrI6x54u5sJumHTDlWhYO34h+jtlEvuXOOfaW1Cr5jrq+uFaEKE54J2MuZlOMu1VCXHU2fI0
oQ9jkzI9vRN9R1Mn/dpIHiXorbdJO0lub7blbaKJo6tPIiHG+UWpK3ZcxzoX5liV9Fjx78IaFUIn
BNJC5hj0C8vPrvH9cIczF49Vt/yHICfzbxPmv5dKkMBWK3Wodt/9sLHGQxWqSdvQfosC5EMDxljz
zZ9RI5sOGj2QuT0QMqn+hUR3iDrIUFWlhc6cZn0lIJzPEI0zO7Qo1jddKhf9ZTYCqruwwipR7nIk
d+lzNRcq77YprPBk5lhc0cCMBVV9MYOlFLm5cJsmafRDlmQmXeZZiChDUiPEbOB3WlU8B5behF7V
SlH5FMxVzflONWQJ9KuAwHmW2Hn2Pjz5evRMijUNCo8mNu3jPGhj6NZaWKK906e5u8fOjhjLDVpf
5d58ipMmHo+DXxGO4po6KoaLrq80/CZ6jgBDDCOtf207QAm2nIYhriOpyAc64GU6k9SioXv6Nubl
lG6KyujyqyHOW37mQpvpBGDrFH25PJg4UMrfss9ED5x2zMpS3SKJr0itQiOA+1CRKznr3BlVxKTz
diYpVqfZ9g2jmMXYlufZL/vfgtSVuLxKQ2r1kzSUOiI2KS/D8AEXdqZXUDLCFrZA3iddmj2mVZEY
vd0reiP8HLBkgGgblle4Q2FUR7+VtjcFTFpNatEq7BRmldCb9WuIgg5rDbrZfdGmdXZZ4XBXiC/Q
a2XXCblKv3biK0tYuLM0PskJ/QkuW/2+xxNWZy8yeBH6UkqHpkPGtPFd6+dxeNSkVinvmQq0k4Ru
riq3CK1o3AhJFciur2Sa7yZp3BReqgnyXZxPWJ/m1EeeCAJnYtUJTOPQcRa2wR9NbqTl1MIV9rap
lX40vSjftpJQb+GB8KHMZn4oFbgzAfPO8cNBcuqg+2bgYHSwHSCQjsFohEak7vQ0aZwSUYkroAi/
aTB92+x+V+GkIOFvBFIxSpxLqQQlkHqjdKtOCV8nK6NUpgRByW9BtEma+TBSX9uGThj4zHftyPzw
l+pcj3bZDzK0eNXa5K2ZSiBZfWXDZ3g/IX878mvLp65v4wtjKuDvpqLoFOOQ7kIkWlB+VMwvUgSV
LWmALRjJMRbNBIpGgDzKVhOyzbsu0i3HkJMK5Ugq/8wknXpPkzDChmFSQNWZygO4FtT0dNGcpsCm
FdcYpHKuP/Byxsq2kGvf0WfNgOYk8L8ACFGPAZHObpVw7FerXkQJ2dY4v4yDL+nAD/wjjlzsH1l/
IGVaAPajPlZCdKk0uEyRJXYz4bpN3zMXDL5q3QmmF0PrvEnVnaTsfymxsjFQzyFdcrOg2GuGvM26
2KvKHruD5uLgea6iH1KMqSGMnse8EMCAyHeZ323R+RCZMm/bMnDroPDmhTgw9TJu24TMjbCsnBmc
UDGACqg5aAfzvdGKsdNl9bfGL7n8DUauLVWU/2NRObEU77Op9+jCoHtEzRc0RmRLJSKKaUiFfTHP
tBT7n3OOkMuc7EjI7Xg07mk5OYIq7vop2pskpblxDf3TGOX7tvjhGxIoEJyesXJs+YQaDT+umgcP
Rb1orF6NBJMKYbdokYzqRu+n2I7BdGD7lxEyDZg5zRBcAB2aftMpvvGcCMZroeid28+yf9HmmcUK
gv2njKIrPGKJvVwV2lBbKKHYTdy4z3M3aSCItJ2yr3BjCkjGnaJOO0cf9GKnG51wDIvQZxnIf1R6
dq+kHZYULO9aXuOYksq7qTO9dpo2YjtEpyTApR6pWsGynd5lCJuANMT3QpYn34Wm0DwWC0YZZggI
qiIcJz20LmcltFBJjdm2Tll0+9LPjr5m3saK/p0D/oTUIHPUUd+2+nxjVPnWmMuT0kuvMXpyOypE
dvK8pMGtTr5T6ulDWnT3UZFMh7Bufxo5IIGpz4eN0FenvBquooLs4EYUPV1vWsfIMsuJI+lJq0Iv
Nop7IWDJNRpzrxUi52lUK8r4JGmootvF15nzUwtZdatjswoL67bR5Js4rEFbFNChZh1sQAp/aG7C
zi5k9b7uQpSjcUbqN9eUzizHxYlQvchGmCW5st8K9pTLxo0mTiDS5vyqqS0fkH3RuF0jpbdJQcsa
ekeysYQwtgUFqFsZBb+rpAndAqKFZ0qZAHEmyGyrKWBMBMozkCcqsKC85Qu9M0sMdVFNqoGgOwbc
Gy7UssteHWSnDoN7KQ5/yjmxC4q4pZrU7FTIDmps7syu3DVJBpYrOAgUOQ7U48SxgkLxokB/Ifb5
QWqqBExLIDnaCEyoRx9znTSWvBkmsdnpgXBBptEDJQTa6Yz3q8sZjvKxqU5KHB/IpblHv7iVO06E
oohNNghOSiA+R23/0nYQ3MyZ1W/cpxXiwLjctlbj8C94hQpKlwIN2Ce1guI0ef+7raL9EKpc+eD4
NPOeb7S2TnMTvMkKYf8EL5KAp7bkTD/L0UOciC9dyxoghJU36vp1nio3pVo+5ZN02ZbJcRTr6zrl
40h1emOGWDnZpGx7ebibm+7eN4VrpUxPCIEe/Xj6VtescPFiTewD/XnUF5wY5rBAt3xk5OqTkgLP
KChuR12ERESbJIvzAlMbUQRJld51hHyOBDTU7QinJdz5FmZMAUNbOUUVEvhk1xVpcwFFizWiC8R9
ZUbNVpalp04xvuu50braOF+Faf+adsnJH6fKJq/re4BMCLjDrMG/qptNMmUn1Zcuirk6ET18zPPi
R2UAdROLQbuIZ+t7G3JN32VXal4R1C2UvhtGxgPEtlMrstw1xoSqAFexhRsdf3s4OqOqz7sxMHBK
4Uf2xlxuN6WEt9eIlKc4nojMEYKTKAjAL5mksLPqDX9WtqUVml5n4aDbPc57R4zlcWNaCXbqKu+8
oasDL9PTe9Uq71lJgIPkQ+lm+iBhpuA/8x1LLjFIy/kU7wo/17dC3wZXaYiJnZSN3G3rGk5YITCm
FHGi0ErgWCClJhFhZDbmbojFucl/ZiEO62laTjqResC68DClpqvF/UUjCY+JkCuYWhXBG7Bi2m2g
/fQHjhb0yn6Feds71qhMO5TwkPhlfQN4ZGE8J4cwtMqnbuA2EkkOoARqq209RI5gkqzQd8X0UOLE
dEkcqxwydko317ACh211FAusCxpekh2Ivnznp9KLKfV7sZUfxi6+M1GMX4wN6itZ8L9pmfE0jrMn
98I3PRtv2yq/1IMOXp/EtVcCdMbUpQtZa18JXUc5X4z21AAuR6zOtzQEHrrQ2VUmbqciUbpIpuZZ
bREYpwVIHU45bJJWTaiAktO7DVIOASB21Cb93ZkCxISy/G3I5s7XwwQndU4tEyq3fq9+T1td26px
hVcyvjZKC2JKjd9UK2j1GkJ7GKxyUwRxtfUjuGbRJD2Vjd4cG5F02Dm3nuM5irak7FybeA03gVDX
jq7ml8Yw38z9bHlm1V7EsfGr0uHItdKDlfbXMVEPsjQd66x9VRaDc9Bizk+a8trv/Z2ump6iRHDp
lIPSGj+tQb8WK8hmJYwYoLMJrgE/3mO+8DU7s6o2cizOtNAK+8HGzVp+D6LpuYOR42WZf0h4qI0v
dwLYrnbHkqrYuZBOmE9qvDsJWQV1ewQ7emDu3qWyf6s04VZL4YsFanKnsZEx49UrS2iuBGusQc6Y
840QonQAyfHUjbRUhSidt80oKbetVWeHVs+5iYgQcPUsJGpeXFbjhD4jixo7kLNtmga72Lf2S0Vg
K2ZiOByMfoVVuqkzzkS5aUXg92TjR4XpHOH0oHhzJ830caLOGwd4rIKpMTen8QGcOGkWmX6bctFz
3eTc2bdwi+y4xJYOHamq1B+Dr7mTZjx0EH7kRi6PST+ilMda7MqT5kjlvKec3E+aekyr+iGWavCr
YnOP/FpzxwoFZaQgz5ExVIAWmmxJz3W3VNtNk0X7KDKtxzwRWeEHSwXBbdS1Z5Qo2DpDE9wiHvoH
XR01t4/azucCXxzuoqjRrkYRS3WAteXYqHlzHFFeR45SGQ33gAbJ6bU6fYNelOySOLJeSh/XfZ1W
o25PZdZskKALGzmbHC1uXjR1JL07ly0n1/yHSEPsmQV0Kbt0l4WcOHxhAmYt9DrOXeFHUlsHKYsU
F0AKXNDh0le61q6alq/Ol68IEftdtSjoo/xg9j7UopYOE/ZoK49FexTqGzHL992Atxuj7ZHs8ntx
rg4xjoCoZSqnIXHwhvRIL+5WKTi1V68GBAQ2a0dk3VhqRSCQPQ5khToL/ooriDjN8zysEHxUF5ZF
AcyIE2Er04C/4TpQ6rvSBD0pHYYWRzyIE3USKLUNu7H2uu6NRuga8mMLD6MROe0WPIpYWoXT6clC
qTBepbxN3MJC5BaIxyLMniSJKUbWcVw81BJ5OtGFn1RuL3WU210J7FDfFR3+6XFyonRyQrhYmjFd
FkFxS2bcoSoCp8eTv4gJ8CyXQ30ay9kV5V+9hg1AQtAnGq7clTcqzKz80FWiFyqY3vPfYXkodUzv
in8RxtUus4ZLLUWeJeLOyiKsUgHWOGE7sjnCSWtH6VZqFyJqQX5mKEO1IHCutsvJgi2WyJBOoJIA
94g5CUWi72HqM10RPiIEFU1/nKxS2LV1VOwbAWUDfib+s3iCSmOcuIa+LuEI2lo2H9mZo/ssCRrg
KjHsXVElkWZgSo6yfiv6GD9HBXNQ1p9MYzg0gSrykvzHKE9nfH+DnS3dhl6YDmPTNvciZfxWlISf
Vqgeq5A9XsAeBgzh1pcnz4BsJ1IvUc6nN91ksmDHAeaQIjaOOVmdl1VnTI7UFU8d9pywN3Y4DZgJ
Jq70Bf9Cwvxkm0V+H9RG7ugBdv1Sl1unVopd1DTwatRTVYHNaFLcW2B7PF8og42Qtt+nQJyQucVu
Szs97jSOVL6iUmg2VBO5Om98kZ5gE7OKj5J8P0ombiIhJb/Fl+oWcJ8YS7YmCw2ZTI2JLTGhZ6ax
ZUyYG0oItyhkOeC2t8Q6tG5PEG7Enwo8NkVkp2gTOlrD06q95bN7SJcTthRrZ8BprCBc1IN+NeKa
GFJiZDD4yMoV+J095xE+j10/kCmaGS5wo8RO4vFSV4xdNoWprZrDdmrkE9bHxu4GyR0t056j3qUX
dhhw+eWAPFIooIYaQtVI+XbTeT6qZXBbELmVJPmFKFeHoaix/qmnhPXTosTLxNhT5QIJdS2ZXuwb
LEDDTaGFMHuWALJmE0fF61Qobts/atNrEj0TN/IQjA1+lNuyOTVZsm808Wcoo61M4t0wTKirwgdY
WVdsh7aF7kU3NoIAddVrugDwJoHc6e+hwcD6Wuk/uNfiSBKDRJqus3yXwl4cY+swQxGmuqIdHDrF
cFFlGvCZYnZm1gs+wxDYsIB8SzlhISlttrJfxUBbHnOetKu64ViOV2P6zMR2pVjzWh/43yC/TiMm
89R6bsVtBh0PrTMssxL+NGJ7Ph4ksuK2gfoBkm+XTBp/+RblYerERXbwy7GzNfOSr8iV69s5xKMJ
TElTBU5ymwoHVic1LsEvW/7EWX2R5Y3QVIcxFK/o46HgHj26DfyTsI2qH5VQ/6yo7NT0m1GmFzIs
z5TpDUoCtyx2If4gc6TyIVVcT75p/oveIlUrswKGGx9TUBhubEFAAJYrUA3FUkiDPE4OsvDUI+cy
03uTvRbs5o0sdR67zbFvqu00RydgeDspDlzwCDRIRDvV7iv+X5LhFxiV+4gmXjShzVsMmcG4zaVq
dswwYdG6iAKvmyaPYBEKBPbehIVT6q4D4FP0Et3KvOj7W6ni5Lk1quMIxKoOhFfB+J3PRIAI8A33
vTk72Rx4VnYflAL1t78l1W9D+57FqmLLbk0OIVmfz/shotvgd6qDi8xuxuJOmVoyWbHMdpxmc92h
z+QOSXVlJFTbpWZPtQDM0fSmMb2MMioy9hMAHnYii49x94I/zIEW1YwCPSb6YT73qUaE/4ns4Gbw
ANbzmxqbuiZQKiyhugyOOJxMQNYjUqaiOeb16MTCbzXNttG8j9gLqKrYseRboId2jstT5dyoD9jp
LFrg488pFb02QQNjcTE+pnYDUKfo6XdP0ZGgA4cW1W7mQJzwzygB6ecSdOM5C2glgp81fI5RtIsg
glylSrLn0Gr7yTEt9egqE6zspEVGvSV+3qRi7lNIh4O+r9JRdUhKGQQ36XTxl+pzbb8z9Gk80TFN
g63i/5KD+Ccbny4BPKqDnz2Vy7Yvjer6ry4EufUhtEoEB4gySjLldeZAq3QhLTkuBIPmJLapWxfa
Ga3ZOozinyEgBajc+REit/aeBO2cjPE4LPeB9XikxWxL3AQSsqGiBDrUW9/rSXM7Jz9Yac3Wo64R
D2XaC+UQM6pc/fKD1xI6obk0UxvxjIzr890cb5ALau7dSSQms2d1parTFpw0EaRT8Vvic1Qi6cw9
+JcjoGBSeXeoKdbK8VmWqwqKKXbj7pvAddLSrP7zLFjfnf7ztgw0RWizRCTqq/vtNDXisCkaOvGX
CxBjuFRPL7MjXpy3d61TLj4NtTztuyvo3iiVzM8QaefgOkl4Gb8N6MUdPGb78YGEkHMhmm9ero8X
m9TpeGeY6ahrxbVwCSmDVeUWry/ei06ymxzV0XayBynoItgJCItCwKKO/mshqCgKMYp/K0f555Gx
s+Kl0fF0GKtHDiaZrhJbN5oJgMiHxklZqhRsdPWO7qWH0XfA6e2d8zl8OW+YM/hoFBJg3258371p
0UCMRyuCCkT+PeQPRbP986z58hN7N2lWYoK+p6YFOGzalWzQpCAeutG+xVZ6FPLi5s9DSStN2Nsr
ZIVCuyChs8FP9nHWpFNfhkPcL4sIYeMoagKCScilLrYC2RQPEokgECkeCiqqcwyclS5jGZoxNXL2
ENdIn4TZE6uaDqKY6xKNJFu52CkKQQAQEP/8iF8NA90K7TcGr89hwCl5LKXElRR9pX0Vfh+s1p7H
/+A1Su8HWQkJhlnKrYREWTu8AInd0uIiP41VXzjqMISk39Q0P5XfIcXeeXnkysXw9h7fj736CS3O
+fGkMnYiQuiKgkZz8hGvEz7zy1jKL8Z42JbRRCNeOGTjOeXLSt23Hn1t1qCzmEri8uTadb0nV3Af
7KeLf0O8eOZnXDso0LjyXeiMg/9QthcWVOwmJvIz1W49yVEeTN8N/lrht9BwWFtEPnTcDEzT5ft5
963DmRVTcUo1wJrCtJG48IZOm57qUjVfo7Zpf3bKqZYL9VcqW/GV2Mj1tmn81BF8CJ+Y/Im6TUQ3
Kuh6/nlaf3rvmkSmMD5QEZeFpa63RyiAciEBQmD1BUZAos0ivj0/uz6tRcswfJ0qZRPOkbUcJ2gh
ZNC40OxFcDhoyaafQFA0tJQt//DnJ5I/KWU0eYnKkTAwLKvR2hUdBPLQDg2dYP85+gFV3LyxbBWx
r0AOBKrK6alyLc+4iU70bGiGbtA63YSvZwXAi6Dww7725nJFX2WxvqvYpT/+5PTWw9YoS93+B2IF
gjR5i4eWDrCfx7PL4OcaYTXeSo2nGNVgpfXbeKKzTOzgkB+NLRjI7bmAtJUyntksW8QSqoouG28A
po+PFhoSP10e02AAx6oVJpTjSdj6gfjYcCVRiP0hmawzE/XTDsOYFMDI1kyiFyEmrsa01C6vQ+w/
5Qy4OYjCYRtxiNkpbcaBYCysl1CutTOl3edpuwxKv1t5U6evP9s0FhJ/VATNnpPYrZHIzv2VQJNC
NqQzj/epGFgeTyFpCZuPjnpotVnjIeHarjTpU9c/gvmb1p/bWr6Yjh8GWB713QoUQvOPlJYBhJ25
TXZEJTjdxlj8HP/GevdplV09zWq5S33LGHNWAi687rX5t2B5eS6fKezXCvu3Wfj+la02yyrqVblp
GGQRMCOHSEkjDA13Ub3zWef0ys6r7JdZtvqoP7zF1SbJLU8/I/aHyhu46kG8DDwUN4ZjbdNdyUnp
zyvZV58ZSxgNfDLeTOxYH38yv2gG7iVCutHGcApT9VqZN12oDVz/YVrgaiQT09c/D/nlNISzphDt
uFSlq2kIil2c8Uhotj9YN1ya7VL6W38e4ssP+d0Qq4mYpgU2Mqz7dtAD45nrgKP+PN6huwdl01pb
zYq2fx5xzcn4Z6a8G3I1HenUZ02e035cRNEFBNarfJNtocZ5XAnlHhG/2/A/GxP/uoQfA3fT6sg2
C2UzyQMzhbi4zpm8bksDRPDEuw7U8446OOFMDbPozKN++Zlz0uWn4yRDTN3HOZMUShv5GBltdEUe
wgB2AezKB9/GQ7k7J6r/+sW+G221KFPxR6YKadz2L6ur8S52sax5/h3qAXL/SgeW95nnkz/XK6yT
70Zcnv/dMgbap5q5RNI4aAyedj1vVC95ZlM/jXsEdG65M678Hf1nW3TTQ+ASVvbSHSEHO/KuPkSb
c3/P54UO1waFnUgQIXrj9a4k9x3FGyp8O/B1UFlz9b9IO48lubEka7/KWO0xAy3GpmeBACIitaLe
wMhkFrTWePr/A6t6KgMBC3TX373opiWZjqv8+nU/fo4Y9XeQBEbG1QA4WT9uLO/58BXIF+g1Bhsl
iWfgbUFvtL4XuOQHFMwRex2OZn8NIijdhZ2L3iT8AMNBPAa0HUUHWsldoJEbnzBv3FMXePoJi/Nb
UT1FvgpgYvVKc7x3SF0i6J0IF5wzM3mY0W6r0WBlm2FypoQxdCaNjMDpoiMnN4y4XnK+sPJC9PQA
o1viJC8CnKADLGqUA++bw9b7fG1t31tdbLU0aCo/hnHGDiAol0lgm+WVHAbu5fk897h0UPAggC0T
WLdpLqwIo9IWbQH/yvyA3qkyCWWx1jeMnN8ksxE8gkLTD0mkxU1iUQTNOr0lYKPqVunyLoO9MK8+
x/6XIn3O4Pq/PKjzuOnE3jK7l9RFnLcxddR2AtOJskV7yL2HYvx+2czqxng3Lm2xMRLEW9LOx05w
C8v2rntIn+Y+STqGPyi4de9+cytujWyxXBXSi4gZYhGRrApYyB7yxPiGNIfrhU7tJPc13Vs+9PX2
toz7lu3FlSIYfWd1BavYymYLx3ydoofgA7otymKvxGH3d1ZR1QzN4uHK020xu4Il+VMs85ASdRE2
++5KN8diZybpz0JEA+XyWq6dNlX/1d9AlgVe19MzXppiK08h/Q1Tql0VcEOimddMHy4bkeflWTov
srQmDxeaQ840fFNfU8zWx3lpNoyqNCy6/SF/o1K5t76obujS7HwoXOHOoOO1lHdts9vON64u41/f
8KuT890VpiIC2dc6PhxoiHg75UKHzE09+gcQYPlLlKbqBmvD2tRyX6CKI+EDaPo7ndpCGUpSCOzZ
OKxolv9eUCIRug1p8C0j86jfjSop1TRpgQPYUp3fighLNxBodq+X1+88O807GooCWAFokKdgvBhK
C0dhGwRYmSmoJ+1qjjjgEOXay9E/P6D/s2Fw3uPLDUNnOv3+EDCQw1gY9Nqg6isF92xkIZpvBlId
EYyKog8eawBE6PggrsVdOKjoS2nhqKS7jGND31GcdT8UKd0KAdZ2D034+HLS5jP98ek8pxpPaymq
kfKQokc1VF7Npr1TSg3wuL+VSVlZU0hGDFGDg03lTbqImwGyTLI5c/eqh+pKCw6w0IMs9EWK6GAh
6D8BxevMvcYzgYxQw/lrm1D6tkfRO/goqTz4r+nLVr535cI8+ajFs6+DotOrDDCGAihB0hCOBirn
8qqfjxviGF0nN08OCQKqheOr1GCKgNORhm2vTdhuYTXVw43KnnR+J2PERPdjbsUzzgpTkxjHZjnm
VMASZ4RKKrpFdCm7Ul3am5wQIYGX5EZtqT9IbrzfelqujvAv49bimdCNs6OgRQSoBcFiS0OR8IO2
lP3leYTOcHl6aMbUyc/Th6fQC7+YSEmJxhIVQpCIebKrewQ9vQlCA5k0IE0z1K5lq/0QF81jgcCc
FUt2UZHzJOkdgEdhWcMKbl35R2ikt4b6URLhYm7tElZjSwN1B3etEdb7Wtf3iIbdgZq4T0TECHWU
q6w+uTKaeuP5MW/4U2+g05kHLZkpw5AiLjcG6Jc6ACJNMdE0biy/vhWrKxXoTUqA08gvl2dPPt/p
NPPPzI68HqmqLNl2JiFAlkuGGylDfU0004dO6uEiVnMkctQHOramp2SQ4V+l68ZVW20fiMoN9D0x
cISB+Y7QqocT8Wtcez/LTH0MBuPKH/wXie4FwHkwIhsgoI9swvAx0K23y5+/pG/j1c0sKSqJQoP7
nPzyqacaaNOhapJ4dpHspr1ID2au2vVH60e+Mx1KNYAAyDVHruWIz+b98HjZ/MrsnZqf9+a7Cym3
Jr1XQ8Q3qStmh1mi3tw1jtfcavu5+RSXRS8aiPsPcwpsljUHzl5e0aN83EwFnx/1009ZBG68Eidy
OcxE+In2iytUfsvv4qfuA51OR2LGeq8D2nuZIHmkgWfrBpt/+emeJYMJrYBFJpwm+GW/byZOI4hK
AMtzHhrCBgoe3bGzVVvcJ0fhStg48+f309xxy3tYpb+AuvriqdFFYjWWFR01jdmiZ1SgNPut1NX4
SHeaQBdFiZj05ZU+92VzTICHsVTKGBCMny50FraRkoLssSXxc5jfpuarKH28bOIcJEHcwS6eSxjs
Zs7iqQ1zEMuZdhR0uTv3uFeP7ccQetCDAR/g5Ea6Y+T/AqnHubvBKqluWTXmGvmyWDW08kDvH7dq
BGC5aT8pXXoY5VspexvELZ62tVkkm6rBPsEz9Kxq0jR+FEBaSaADZ8mEgHnvfdebrd24ZWWxVlyq
A02/WNFb7Ybmgntx1qtspKfL63W+CWGnhQSFPQENAjwTp8uVpmi8TiVBEsJYndLsEN9xLDO9NrQv
lw0taVdwcieWlvk2IZw0qEaxBHbvGGjBPmzzj4A4Ahvq76NYGg96aX6Py/RHC/P8ZePr94MC6dxM
13WWfDL1xGt0k0s8yBtXQKevqduNp8NKwM0dxJ2HIycaOqsPysMkC1GC2POMjZAc0Bj76qbdC4d0
D1Rro4/+fNkwxjOFG0+0wOws/KRZyiBflR6Yi/+kyuqNJF+N7cHM2o3tsXKcTw0ttqFRhbVfk539
VfXMHlAZdADZ2vqDf8XW3MMuiY7718urtWl0PhvvLqRB1Og8nEdXu9IeIsTZqnBPC88fyjYIQe63
WXNWqiSnQ53n/J3VMVKTevKwGoNwpENgZ0i3ulbaovyEHspjpD9b2bUUoGeHd0sFGkPGfiPUXd2n
XAhotEDHDMTm9BO8OiiyYUKPoZMlGkGBMG6RWvxiPzi95BjlOxOLyz7k0Yy62Wjawx4wpO4WpVPf
g1zksqfrRfzedw6NDqEL2JGYAxoWtb2prusP3ZNxHcCm59Ppftc80fKh3mzlEdfP0LuPW2zrVkea
JRX5OEoB+7xA4n1m1XKRLNlL41fqRrvLO+0cUoUS6vvZWGzvZDLqRJ8nvHHicifBH1tdFQ6CB/vy
oMKmOodfyTNqq5YB7+dcANz6hBW/ePoJi81eGn1TCA1jVg/lPSj/fXyYWcTUm02+pvMr5dTSYoP7
Y6hDKcBgeTIFO3GHlvANRL1wJyX3IvDbf6nAubKl9ZlmS+FNM4O3FsPrhLxEoZIWK7n7TnIa5PoW
G9+SsIibRT8xsRiXmkpmAif3H55XdMtdJgNTiXdT//uANAl4oGGn7tN9Le3S/vfkDp3iraf2msvS
LUr9Kq9g8BvLkxuMdOmVJccFbOhVn7gqnTPOrPyFVOS1cC2Kt+aPf4EAb+XZeGJ2cZrhn4B3YAL1
OtfrAmgvQ2qEO178h+6AaJJ7+bis3DozSo7wjhQH4c8iy6H2dZtKuQxOTvV2Hr1IGQX/soTFbNiI
VJecW/OaYopEikwzIdmrhSeocqhhGrR1mU/6l0ISK78HO1ov3cpNOxIarnI9uTPr1lbctbJfTwwv
PEJuxTWcACykUg/fjToGZ88L17k8kWvb5cTK4lRkiRA0JoA8Dn1gHguI5P0cCuvZ2eFw/KcUgRQ9
50hWm1t1dYCgbwEVzMDJZaYBRrpQr1Jmlh6UG7FTXegVNlZvxdGQcJv5meaQnHTq6TWWJ1XnW7Bh
2bmeomMN1Lwq7L4Y9huzOOdeFneZwUAUAyMzgf1ik4QmfCGmj/RLdMVj9TjA5Jd+mMupmxfTfPFe
srTYFbAQVIooePPFlH1oYX4r3BhLfw8RQhptfoYijqGJYLFPJ69q6iGTepO8aP1lKukqTV88fyPC
WlmgExsLj+kJFhizkdYQsXzNprtaqGyTpsvLyzOv8mLOTowsvIWVNGOKdC1iwI10Fxuz7M/blF2J
jXYs0vs25P+ifPX/Z3OR8qRfuPdxG0we0ual6oyErHUASW9OJ+DgaHply3XnXja6AihD5USj2E7+
ib24xLUHVjhONQxidhJ9qxJxp8vdrpw5AsvpSEela8EqUZBnktSXAK3VDevzLj+dZ9LtJPllKol0
yi6tS5CviqmClDXYb5Tn9tNR/8VTHj5qO9H+Fwg0VwxSfuWag8sO+JK1OHY58Mggl3vLFg/T3kxs
utwpLtCsZx1og9iNP/SN185KBtiYuUF5oM40r2dVWb8ZjVESJouDTi+bqDtllu0VJ75GxffZfI2V
zO2N59x4btrbP06lubGxVgqoJ5+wLNQWJvWMvuYTahfQYPXJLzxbdafjDPifEltC1c2v77ZZNs+P
KuxMikgdDpJbNtfiSTDOec+51cHWxfhjaZkPKO8VdhTQsbexj+TzfQQRIthIhHLI2C7bC5Ah7qcG
6j47S0td/qgZHuTdXZeiEiwr/mclpJlHH6bq69gMfuP63NvRjW74dej0llxNtgzZ2FZifG34ijiX
GCiuzmKZp94wxBcmTYfsmuQ/64JlG9KHIlM2hn5+JRpA3f8yMs/Mu5efWAOUUUqMTHRJwvIFS/eG
hRWo7WyCMir5IoUmqcWVOEamlOQDPZ7mnXzd3YY31k1Hk74r7CYnc+b//SecWHSGO3NPXSzdb0Wp
q+PEUQAOEWVCq8VHJGLfw1gSzxkrABTp12J6uryHVldLhzSDopBMKWzhGZBamTkC6HTsEvGDX4uf
kry7Jp7ayLWcx6FM4jszi9vYapQkV0zMtJbm08McfQtDfYJuMv3CtbbVF3Wekz61Ng/63e6gKS7x
vC4HGl0r99AD3iFXlThd6UPuD4UWGnOB2xbmp78xlXNKUwe+dA5E8Rrc75QwxtrkuFvXTfpmtd8u
21i5uBiaiWwUKWhKJ8sAKiOTa8oeRiAMekyButZ73roN3L3bb5WVMgPGUDNC0ZYaDRfm6TzK9VTX
vgAl0MxejfKi79CXX74hx6mqjukAs7nK9/DZqnb8EpF0P3pfkqN+E8e7aFPm+jxfDH0SnVQMkLQk
5cvTb9HUSY7TILSQABfcGBJhSIMmIXKkeKACZ22Uh1fyGuZchDfhweeJeHZjGqOsF8Pc7S5eh0fj
c4AwD2h3R3HTfXZoj5dX9fyUY8wg984xlzUKDKdjaynl5FlCGWPyktTu6NRHuNKL3ctWfi3Xadhx
UqpZmumNQOsSj6qR8eINdn8d0TYLXylRwBeps/U5LIC9B4ryadoVdvMpuqeNPEPy3fhFDp3ttjIp
a+N+X0VbVGrlNuoLePc8qE/CXd+89ua08eCYZ245ZMhSNUAVpF7PVORUIL/IhdIHnZghzAQQR03m
sYM9UEWrV7SCnQHVSfj75YleG5YJ1yXZBRD9Z9oWkehpquV5GEXptpVuxXbrsX3uTilEsSmBMvPg
PgNKjI0/ysMvqjNYNfxZDde6N6ynQu+2HoZbluafv3OlED2iYpmFMF9ALDhLk+APbKSJ/bB2Ls/a
+U1kohLHLUfYiLtZAjKifOzE0YrYDDABdtnvSQablaYdLls5dyMUgrjPgUnRVwf2/HQ8Qlr59J1z
rjMYMNxwgsFGVwb4Sfuc+lMYkbhoN1LEKwMjzicLI+qEhWcEzmFe6GJYswdNJacL3YSZ5C4zpeZO
1dpiK+hdWS/UEgkxkZaBG3gZtUhJpvWioEBmsEN5E12HwIEVKSZaMWCwb81jcEyO5IPC/Va8vYI/
w1tieebwxUkvYxWhsvTMUmGinOHZcEdBQtkQBfZ24czF2fJ65tEffHsc9lTI46PaAdwWHEWw/waS
kU/RNEpHs6gN/cuLVfaHSIWgaZ4FaT/jaQNH13aDcjWMjvySX/H4OI4ixAj7Mf8bN8eJ7dk7vDsx
UpYUfYiYka17roZEH9gAzzF29bin4RACsONWlnhtf+HhAMFyewDXXgTcVlpFcNBiUOp/N1MFtLRg
x8r3y+dm7UJkWH9ZWUTcUq4Y3tRjJblqrsS3AFgBeMZd+ZMOg12+ES7+yksu/DZQaJKWM7U9T+XF
mLQmoKnQGEDX0nMLGFXZl9d02ZBVDI/lId3RMErutD7C7yxuTuhKrg9WgnfWl2OFlk+pvNl66gZQ
LKGPMmsWoPQsDvsJ2lD3D7GEzX07/+JLw17s23zoylYKRxD+RB1oEt0VykPh5lcJ+zXojunfuICp
fqLZKvLQ0c8yV4nX+6IRdZ5dGmCU9HrnZ1tF5DWH+97E4gJJiyH0tBQT6e8jrXvdz/YtPRi73qEq
91jeQpRN9m+bwH/lDoZYgtZUdAbJaS49QJkV9AsmkLooU/MyRvn3vJY3nk7nrwx2Cdkb4K4gypBy
Oj3oZj0ZEdRJCEQKOQrLNLyTWYcBpIDXvosNFC706FEqm79xnejGnLsywL2evdgSM4/LjkYYW8uj
+6yKZLsUkrcxMH9ePvFrbgUz9GPQ+j53eZ4OryrMSa+harWz3ProyTPFcQhZ7hYecdWxMBIy2/Ml
eVaiENRItmrdwLHcmuiAxa5/XbjNp/mEbYsprCSFAOuR9eMFsdbUUqrTlKD87dmD/kOC0vR6JgUh
ke9k8XUmPYl72YFZ9fDvTyWdncQbNO3OfCenUylmvld4/AeCF/8p9P0vga65YRDtL5tZSbrNg4OI
hoYdsk9n1Z7QH9Ff1HEfT7W50ymKl8WbicbksT4I+Ey6xLLS3MMdSbFkN0stbXmwtU1jGrPGEyu5
AqnwtUGFMNGz8wn6Gym1oGcrgpu62hJRWzt8Jg3nJL8oNZ3Bd5VqzDJd5HwHZnyVWc9juY9Bmgkl
LGow1xrCp8tzu+ZPAPDPKj0gRghPT5ewLWYeHTmZgzjlvmn929TyNyAvK3VlwGUi1RcFTCngwoX3
rySvgEGZZE86daFDy4w/izRneyPKEqfo1O9DUiVPMmIdP/tQqx+DDj7Ey8Nc8dYcQp4sQOmRn13u
ILgQhkn0Cdt4L83NHmV1jIvGcgDAgy8Mg69GL/77j1/YZRBMxpOu5AuTaOwaPSDPNrbRjzGOn3Gg
GyZWNguPanTH6IpgZOoimpgCKWiQeTHthGcLhYZc5CDQV/0YpR1U47kQ3EhpA4xXDwpV2pjSlZ3D
qedZzxN/JWMTlpTBBJFCVGip8IpOzYMyhFtbZx7BInAgIcR1wOLRzrJ8POkozOVeT10tgeqgegmo
oCekK5JjdbflzNZc6ImtebbfBbgN2oDwSGJLPWh7qPPzb2P7YD0Xbu/MQGcXOpkEQKp7eWeueBZa
yUyodBByAxK2uG19BfmMSJzZzKvuxhzqO22AqEv0oq2pXNssMuLvYNfpyeeaPR1eIGlRFsqUDUr0
Y5LC7h6NzxkzCncYUUv6Ne525r46JHfqveb8jTG+M72IlawceuEWTB6dBghx1AZ6EIXAM6moIR3/
G6bA6EMNRFRPqut0lFYqJ+KkUhHqhCBBH0UOs/gmiCtYk/sg17dEXtYOAc8TaK5oTsKzLG7AuBzj
MaR13tb0wZmp8Cbjy+UBzXOzPAG4TdqsgLEyrMX+yFG/CHl+M3eZ3tij5llO0qTyzoy9xpbNZuOZ
tzYgGNAgIgX0RbZ3MaAiDdUp1inhGao0wDIZe8GrV4n++De8B0/Y+WiTKTtLe8paqAkpqSboelXk
4YrkWc2kD5enbu1oweAyP+8A3J5FlKNc6UOXaKQfVcBzXdy7ZSzVtoEC6mVDK2tEKfDXy4oA4azp
v9GsakpQ87NVmOR3WR3kTtbUJrDm5l4u4n9/iehskn/V4sj0LIue1TB0gy+xxVUhuta0zDGRnbw8
oBUEIslFcnEK3WezCNTiGHWS4RdKxBsgU0lpRKC0nprmYIX+zorgAI3ujODHJFo3nu56KkLv9O5t
bJAVdwWfwdy+xV48lweThpDn3Zygw0mIu6Yp4YZRofkMxv46VJRvRVtfq1643xj4yp4hqcoaQinG
G2vZLZL3iZ4bsAhyCfjHPjx2gS3Uu+mHf4Cc2Om+gdYdhX+hwXClAIKW+TvD8qnjMvtYyBGWIGlE
l1z5bU7Mzw2N+ue/xWw020JvjqhhhsYsDnk1lFFcBhNEbbdQb9nFFfk06Yfg/iEG6YtOoOyFTXzh
6tTKVOnnfM5MCXM6QlHNjSLIRlQ8S+PHOJYPYZQ9SXX67fISrhxG3vw8FHjkrQCSxcjjOlUYnKH5
6n1bCeWjJXxB26p5rqwkeL1sba1jhuBrxi9pxEGQCpyOypcRaM9izCFOMnyM7/WnJPnVtCHZ5Q4a
PG2n3BlPA/Sds4jodjFrxWFTW6F9QycpcF7o7HOtEf2gEuwi9u/GLH6Us3ID9DAPYXEFnZiYP+Fd
YKT6TeSPTCRnwjsox+5YuagTbvbury2cMlMUsS95+Cxbl9UK6ejWEDyubv8hKgTYSWnuVSqA3eKW
f5tP03JIYEDnBwHauWfX3GAGXtRCFQS96W2nS04eP8X691zdi+NXCTmzMI1sZVT2nXgQonzL+tqa
vbO+pJkaqzGiQoz1L5C3uihVHfJd09FCKNzNYndGd9zCEq6cPRiT/2+8SyW6ocs9wexD1MBM/ybT
onvLq7+aqbxxEa4NTKXrFsHXOTe2DFZKpMz0TEJNpQo/ohfCnftj47itLdx7C4sgPZYzbTILLJh3
yusf7/9XgqNZYDmgWeyytZXh8BTnXQVEAWKWZQZ6zGVBKwTNs0clduP2a6f6GxO25j5OTCzcvkf7
XyUnpDZqovJaufPin0p/r0HF6+hX6VX+6LU3We5W4VFLEAs5dneQrm4Mc2VznHyDcnq+zQIITuLx
DZ2oOXoMta//vUfL5PJkroCj58QGuT1qKfNDZBHJDtXkBZHFbM4I4ZlvcphGO5UEN3qdjk1+3e06
V3bSB2n6MvafBh4JSev4/afNBvH1Zf3rQxZ7CCwDFH0dHwI9dfZQwv68QxenfL483rX35Ml4FzcD
GOw6FVumFcWFfeyWd1m4l79CQbkTHbBpUB9Tz9iCiKyOTYPehqqJiA9dTPIo+2XnDxZpaat58HLL
Tf1kYyHXgkPkSP+ysZi/Uve0srGwMe/ZDL7QUtqH2uMsQQxg46A291p7dXky589e+OsTk4u5DL1q
1lom0xgLt1Oc3edhdZ1UKFUkoqOFPy8bWz+UGo2QImqrcAEuIpVaKrWxCUndttfNbepKn43nKIAG
0oXN2wmO+pF+EMUGEP1RucoftupeK/egASSK9ZMAFJ+hU3oL2hdP4h6cemmX0QpTR/KHEErtYFQ3
nhJrUSe2aFOWxZku4OzOTWDwgZoIlRN5p1MOyuF/7UYqqs0u/hukvXR88qqguE85XIa699TR8J4o
o8Ek9R6lwwDZeK7FdtcmyZ4sT37o49i6imLFuBEUVCwDFDedbsj8PfpW0r6vk9c+S+W3qRD6XRrr
3cZcrHlBksvUjQza887QDa0WG5OuQ3zTa1/KBkRcJLjaZjf62uKiBDtfxZCKnlUffDOTAjWlBCdK
HzrzeZBwhGK1z7Svl/fwqh2YS+kCnIvFSz8w+bx89R5ljzKJjaOX5kj6MaJP4HaF56mAhv6yvbVy
B3t1hodCQndOfIeAV6wmCQWIMECbTfCcus1ehj57VoJEcn1vfMha8RXafGkHwcCs4yh/9HzLvvwZ
a4sIVp3OEDKTc2vs6Q7z1FSdOp/0eSvE/md2fI3QlEg5TizEjat71RQoYIgFiFbPmqZ7hDZ8Revm
VvnORlxtB6tXp477ywNa8+fWX1aWpA+0HkZiVmIllvxKtGsjD2HRGvSm2pi5lQ1DwAa0V2XTmGdn
s/LGGLJMoPdWHWS36lg9tXFluGEpu3nZbBDPrBmTAPQRUxEKnGXpBN+slSwGUjEo7eR0SSVeW1T8
nifVqlvUkqtkY7FWphF6WVycQmOxddZcXBixAJt3O5dN7wWpcjKjdC4v1Fp4Q4uJadLUPjNbL5Px
hVqkqlqAxe53GpGprzvj2/BS4lDjmRZZonvTrujTEBwTAoX281aJau1aPvmARSipVmLbmzUfID2Y
h+yxpNUdioSX9Gp+eI43W3QkKwkak3uD/5qKBVB74cy1QDADBK8IbyLTv420wtu1aEoiUK7ot2NU
1EeVXXoVJ/LgXp7qNV9jzrTEwNDxoGdN1HXAnd1njFQ4TntIBOkcVA7GYW4b3O7GXd2rJCkNDU0h
qmELlxKkgi4JKpdWY5huoL+NXbyLSUlVVB0vj2slyDHJdxmgX8EtUws4dV4GSsxKLozE4XluHERf
vLek4s7Piwb+ntxAjW6Ld3leo5Owipot0DQLFLYG3u7Xlnr3sheUyUrTeDBs0xREJ1JsJZl0N6pF
40tMh8q+81PlAaHHCgnbsdwqkZ950F/W4WZFQWAlB+xHUyIHVmvYfRtl+15Ar6asimwvGbl1dXlq
z0vIsy1wajD1zvqZS3aBMBriGBomw1a/ISw3ps5MLhIfUEHaadfV79bH4tg6KvWP/oe4BblfHedf
tpd8AyiRJJ2VY7tUBErz1MyQRgTQ1Mnjlq7F2Wadh0k5juytMjdvL55yoTnw7BZ6AxiAfKzD6EqW
k59lIcM0tfUMONutsyn26y+ibMKl+efv9o4/9ZFY1owqjplRUZ6+CYj22qY23NdN+hT19c+NNZwd
2NlupaZD+m6+o5a52Saok8CiWQwgnrhT9qAAdsONQU+24kZPW412q0fjnbGFN5XVkF3YcjQS5VMI
iRapancM0p1i5jbyK9BTiHYUThtP8TOnOk/qO6uL9TNINwiDgNVeh6pEFa8KrbnqW+jQteZnXKgf
Ue9yL0/r2u605nZoGa45KkwLPz5G8AUa5WTYit7cRF74pRnFt7JXN27gVTMzAoALkhTfcru0k+mr
Io4F7FnsDEX4AYp8N5bDfzeyYALxKP9nZvE29VOr8IWR0UBbsof28SeaoT+RGX1scrTiL8/c2glg
+1NdMogozq4hnQtfj5ENthupArofIsDjxY99k+8R7LqtpM1u1vOUAiy6eOpfUA2Nusg8ye/OXAFN
fhZbbA+VC9546G5npYnmMzR6nyZXDUC/biUOz9/CC5Ozx3lnMrImTZl0TPqJbR4q3aUE3gG79UMb
3GDlwuu+q946w6XN+zp3xGabJf98niFAJaInyuBRfgbA1Y2aHB3ZDlu4qWFdU2BmTsT9nF8X3BoN
KMAHxzFwyHk4xWHrNX5uHM9tgbjjiBjq2YsibPxMQ/fasNNC6R58sUDacPSMPcgZ/3vXasm+Rv5x
I5g8Pyw6cKo55QjygWBysc5WDjtN3s+NE1yIt9AnousqBskNkoHVH6b+63X4b/8tf/zDf9b/+z/8
+TUvxir0g2bxx/+9C1+rvM5/b/5n/mf/99dO/9H/PhRv2UtTvb01d9+L5d88+Yf8/j/tO9+b7yd/
cLMmbBBUfKvG57e6TZpfRvjS+W/+qz/8j7dfv+XDWLz947fXvM2a+bchi5799uePrn7+47c5Qv+v
97/+z5/df0/5Z/ZblbY/3+rlv3j7Xjf/+E3Q1f/kJUR5VaESSOA3N530b//8ET5s7oeivkQn6Pyj
LK+a4B+/KfJ/EgsTl1KKATZFOP7bf9R5++ePoIRCr0sFpgdDFDDzf37bySL9tWj/kbXpYx5SKf7H
b/rptuR2p+ZEbzbQH6KauVXy9FiWLWFpMTTVfpDiq0CLDwX0sr3n0QACjVHvDNozOXqni8d730T3
Lq0PwQCZ+gTTbiDdRUZ8yAX408ZPHZcZ/HgIx1i7ILZ2aVMfvdp0TEG4LkgeWspPtflmGdA2l+2R
mP9zEVcfW/BbXqnv/SA6ShXynfBsRjg+0HGNjr6yJ5BAaQ5BE3z21dqZtbinvLQD+hm9EPV5XTlE
g3IbX0WKdax0OPJMvd/RvuzDUolvkbPoA4fxi2d1qNMFB2oXbmw1N+gZK7FiN1wiLb9H6v88DyfH
4WRmT4KM84ld3MA0pHZ66tUQM5X5dTHG3MSPahu5Xbml4qZuWJp//s6zFmURw97FElryoyB/7aQN
sLl6GgzOQ6FPguYMfCfuEQGOUwOlgUCiHPUU0Pw75A13qfkyxftY8nY6nW20RVLosgqkCcr4HjCj
kqf7GN3IKHpozHpXNamrFLFdJWgHChQGus+tAjmh9Glg4wSgHWrwkD7/PiL5Mf+uphxvaYO09ca3
DeVJoP9xxixGJNPQ0XbHAiHMCBFP1XcrJQNeHB8zeu7IBCBcdqOgQP3uQP95aN4v5eK6/HMCKO5x
RoiKyaieTsBMTu4VfVftK93ni8PD8Br5IqHbZzQhjrGU7ZoUoYaBMYJ0YFJQiN57fN7l71hdh3ef
MZ/ldwudUq3WR591iMiZk56gnET/CGQUdBnvL5uaL4a/QuTzES/Cn7xQOyvwoRUblMmhc8f2Zi1p
cWtEi2THP+0A++XpyMNYXHS4WQEg9CZmZmv5Q1DA6UviKEFHT0iLgxB8rqxbXZp2jXpNUuJ5Eu7z
vHPr6bOMPuSkMtcF+i8eirM/vK62L0/BaeB+/mkLUKRat0NXR221p497B32mEwcoMxOtZ6Xv+miB
drrgCp3/fNns+iL/NSMLh2wJw+gVHYtc6omj5bmdy9GuLrp94m0xmp47Ds415Zd/Tv7CRWVaGAKo
xdQ4ZHY9K6xvYSi2LCw8R9BWYmxVWOjHb5XxYZOibn2yeHNAekV0pc0/f3ci5jRLERk42VZ6aMbX
1mB3+Jptea+XF2X1ONBNCACXLm1ggad2QqOxhrTGTgkW0OoORftJnF4u2/gDLnN26OYkMPh7UmLL
XDuq1rBQpuy4tIrxcP2+QBM6CM0reRKdBg2wjLS4OdEzmfb7UL9BNtie/CjESX4a/BQfavwOIO4h
7FvbrIqI5PXwsWva2tbDqralkL9qhig6et1RSLRbcCZRLB7VJNujNErXefAgJLWTtrGbFNpBLH76
Tb8XW6h7rem+MV7F8qeg8u+N4looRJjj7pFEpWEPdeym36kgaknZKz9r9aMEj2R11ZA2j9TYKSfr
qsv4/rmLoeTUCNaOgGXvT96+TyNceHHlDcMvPXAvbJxq+lQK0rXSRcdEbI8N4nOF6OZ1ci9nb7T+
SPmPsDJ+19Tuk65NL6Y3PDfGoZHv+3B4ahPj96i1nIDyDiLKLjCel4DEtxkFNwha7+vAuJnyylED
3jkt6LdUdNGycvT+sUp8W+i/VTHiRapy0HrtkBcTfDVk6vx7ubRctshj2sT3cS3fxuXPlhBiOhpP
TfkaTwd0r38Noc+0vQf0fBSe2/x7pr/607dW/VzFFpro37UwffSGxNZHEkWD5cT95ExF5eR95FIN
RX1Xp0gV3cHhdtMO8qEPPvYl+shxfq1bh5kSWGzLnQjpcYQ2pdzAesp2EcKfZci9a8YHUxaeWB7H
5M5s5wruqMGXrN2OgfzTbIe9anov/eAnu1A0EEKW4lu4Y+9yFbYXwe/vla5/Kcr+2Br1YShfvCCx
rfEmlWunKEO3lfsdyf+b1PTBDcZEW0cRael+vh7AjkcDfC05WCUZkn2vcgYRseDmh5BGzhjgx4G8
lT8H/lKYZnaVjY75o7EEV/d7N7Skq7JRrwz/JueUaUZwFUXfFShjpZ46YnyfkQrv6AoV/4gIEsil
hPZo+NGuioudHPrz08pN8xSpbetD2j3UWu8Qh1hj7dSEfU37Qw7cKqpsS77P230vPoq8dadS2EV1
8JynUPQpKjkFGj+U7kvkq9x+KvpinLI4dfLWR44528u0hXuthT+W76ygc8pE3mt5cl8Z6vdYhLhB
nR4yPb/Pp/657gFvzpr36qvk+VCQIsJNENq0ry2PsjSrPikCXZ/Gx64EJx5AUpD/aMa3HqUTsZgZ
1qMj6u0EQsgjVfWLIuau34q7xKqc4LGF0b+Ofkq0AyP8s5skyQ35fKPZETgd1B7ZyK44SDqRtBXe
D4Kwk2IEI8adPtFVBl6C9uvbIomPldzcpCWyMXJxN/jZt4Lf1sqya+YPIFf4AtSxI9v0m4c8rpmH
3jWj3Nb1bh8KINOiT4nG26FMj62QsiG1fVx888YCyIlColvd5/3oVH4B+DK6M82XXkaTWdR2gmgc
OiqYo4a+KnxNczAp10jVJ08VOhB93+7g1L+K/cENq2yf6OiVi94nRa2OOqy7Jrt/skY7C1z0oF21
HG7/H3dfthy5jW37K/0DdJDg/Hg5M+fULL0wJJWKBAlOACfw6++i7D6ukrtdt8/TOTfCVpRdkpiZ
BIG9116DK+0zw8C7aFXP7OoOeXFYlrVIXXuFw1qdINHF5wzqfbzDyhluLbEgCvJlmnMEcN+azKtw
c7r5JNrmQmuaFk394nDlSge+g4L0sAGtZT7Hi3JQkKTSY5ov1peSVIGOu2Biux4kDydz9vGMDV0b
abiQ1nWRUc+pkbGICyPRszFdqItHeIqM0Q0nkXsVGBaOekGhGej9il5h9ShG6bIukxzOyfl80J0+
dAww5yp7D7v/RySixkoFWgH5ri7w1FAvgMD3EmnvCpwfZH4waX61yXTS+xeT5Dd8XNJpOnbOhnS4
oQJajCRNxBnz1CZtSOe1rIp1bHdzuZyUsnzgGYYgWrHn1nTW7Pq4VlUymgQ2eTQkCkupuOX5lPz9
KfgFYEfZhaYWNEjY2pqIpIYi5eejVmD/r8uxRcmwdrsSSewWguxNAhQTJG+VsKhu0BISmLbCjkoZ
qwAONaHhFPtqUo8LaiXuTBeleODlr9IX/lIQfnllX8pvu3IahoKMR1aNxHCendVMeqRcPVM8MNxL
V9TRgJzuv/9A/lJ6fLnql9JDH0uAFqLjkbIALDYehrGMDcJ+Vexutd5Ptcd2GczCsDHDARoptz9/
7AWwMZAtKrw5u4NBs5WYCqrtcbiMKg9bxQ7axQ21eT5vBQACqUNJDM9dx/3UO085bgXTw470/iQr
3x73ZOh8hMR/9ugYFXtltsJ21bg3eh1N4+AZaCva3A569ZtZAE6QVjpbD8PNQO8GTfcWFzM4oXm6
Bpd05Pr6kzP7GffNovLUtgo146nLQt1AdZKLcOwMjxDcAF2PhSVPyOy4GDaMvPQPWuWXQhGX7Zmz
tOnBzOsnRVSBueYXJtyQufUxm5rIBT+ssLTQceer6MhLk6++o91Y+Vp7C1+iWq63AqOtYhqTRmYP
crae2JDfrGhNVAS2KoT4DN1YZ5fflx4F0+gEed37Q1sFokahgYNEL/FAF7r/9+vjy7j2jwfmzzv3
2WL9UANjC8y4VNm2LE/w740Kfmso0QbjOKtzmPAZrw/jbhSg5Di3mfuLyvgv+BGo5r+DURBGgPiz
Ld8fri56ZzG5gauDeCPoGHVpcaK1eRia8fcl+h8BjHdtjX++YoY/YY3/bxhk/NFu8J34+qv+B8KP
BihVeBr/PQJ5Ya/Dx+v4j2/jP+KWvf6EXf7xw7+Dkbr5G2xXoAH7A2z8HYfE/wUyDSO6jdKAZKSt
ifonDKn/tlmobLK5zWPgE/n5E4aEQyB4CgCGAFz+BxCkpv/cxcEPFZgSRtWbBeuGVn+dx9GuV4Bd
u6pfmMBXGohAAjKqSJsa5Lmeh8rrR9hiUMbBK1PleaFdGYzcvndy60r0cUS/N75wHXWfwb8pq7ip
envDBcy3kdcHdzLqYCmpDrfG8Q7bmhFrjTZBCkjokqwrLzy9pdN7N6Hd98hKtPsFmfSxafbNyVRa
czfpo7hfClAUVGaND5VwawazjBq6fHNEMFDOMfHuDBNG27k7w08Ttet55XQJhxU9Gkihc3dvlIzf
mBO1kXsMz3YoVxX1+1AiuaNlejMGvLf7AnvO6p41BvLutLn/sqbH7gaRHSnBYSW1sRz7Zu6fgYZo
z4Y6V56iauOu0jP1tq1g+cAmA1XmtGcVcpwlEgp6WIpgN+/lkEjNObJqea5RqUGznth01BI2505g
V5lxsmoxe4piPU+svAWJ/gqOFbojIi8ZZNmB3pkNsvcKy+9KCykW+oSIFQ9Vbfcu9NUMShN8Lc3o
RKqRpnrobLMLxIpOFJImwEiN+rIYunaPuvBW5FJN5qlWDiYS0zR9vG1182SMeiCg+TboenEr+qSQ
tULUqnmrmTILV3z0aM5y8wkSQBGMy9LDA9M4tw2aNTebYqHi+C0xQ/FXG341eCVVhBF5ty/nrLux
SYYkAJoVR92QBjofY/XtXoCwMORnaN63nJ+885qh/4PK/h9tW//bJh6bEw8MoQA9/ftd5/+8jf84
juL1x7nHnz/3+4Zjmr+pG0kTow9Uri68Zv45/Nj+RgXxBqM49FQuarT/2nTItkthkAw+AIah8I7A
D/2x6Wx/haklIsAgyYEcz7D/o43nZ3TKhsnkJgbG7gOmFfR95heobSlBRIRAVg/krj7ZSRnViEUm
0RzpSDClAeTO4Q+f0L8Ckn8u5v55RYxuMA3SIZ/9gilOxKgRjZJjocNyU4+szSoRabTuizhwb7um
ffkleP1zZffXa355l+rIK23QcE2kFu6y2IYnHtIOPP46+HCr+qXDgf2lIPnrBbcX9ENJYNcqWTTY
sgez36Vwgz6idDtaO7jukHiZgCWF7GIn9AbtBI/Y3cr88q6WnhJBQQ/H6K7yh9v25EbZNUPPyGDr
Xl7yVwxpnNiN+B3V4oIeXESAv/ZAtkxPR6VDEAWneQXqUi3TUQymTEWaiR4YR4k9NdaQ8mfQWJ0l
lLxnRQBWG3aaCInjr3VkImG5uTK9glnCC6N9aqKD0AFRXdkznCwXz4a1l7NbiW84gez2S6AH8LUG
JnQjPu9i1yUVLOcDcNm8boIVjs/CzrdTKj9fsxZpaQ5HnhmZYkFzv46BfTUilLxdDEgicGo/H1KZ
Lq8Yexcev7cvxcE9O7vxOhBf1XcdfD50T1MPM2STa7Ag8hadJRCu0peuCyAcWy7kk7fWnKhzOPae
etSQiYkK+7oELOWpXngbf5Cdi/nkzM/2nsA+B1aFQ0oBaZWRozzI5c7ksfWq3A6pJj+a5SIe1sBU
A+sh36sPa+uVebxpjNTdEsC8qln23R3m2Inws5QunooZYBXabyRUubdlD7dxl9RHe/BaBNTafm75
rhvkyuJpAPQxC1NbX7fi8aYwfPUIFBEsHPj52I9iTmiyOWGVeWBrPnZmus9P6oM7gg5Z3reI/pUP
LbIbMTuCx9J0wfvQYD80Je1Tdd+cN0nI9mb5Z6LjttK1GmYGSXUlIa41nfuYv+Hs8G3uLwnbT3sR
5wiG3q1vm+vvCv+tMm4lItKtwmvzhMy7ZWd4WXNYHjHxUrSbMhiSDgESuZ/NsMvFoOsW92N8X31k
8UbDiR/xXwlsPA0SVPyon8SR3q83A8z04jXsduSxP8ypfVV2606WHpwd8lg5zhSWI1ru66/jYYib
k/OoRkV+dKGq58pFRbjyq76mAOOKwVNemjfloeOeBgToqWlCLt7moPoG73rlmB9g3xsyRMetpwU4
jjeEJNILf61S98qcIHvvMO+sA/w2UB4QIVojCCtL1qR5dGaP7YtXoGTFyQzF6Fuat970Rqj56mGw
n9zvcMlVAPeuc2DxK3223h1469EbBFiakE4djQus6cL5IgIJr4PNc3OIdVgoAuZUqseRaAGs7gtk
FJuw+sIhnYUEuW+wp23vTfwF3OLhp4GWr3zoTspRHkqGZ8/ruhBj2iwo3hykicGXsPPsHChoyN9G
3A2c+AB9I80v9uPoK3EbFC/9M3sRabO38KECucTRvtxv/oxWMkcICjmt8RxA/RFNkFZOCFOYQivV
Y0QqBOvDBOMugWcS0FawxEvYB0tIvBpj8URJlMtybGlIn5DMl2J0iUFcQoYdutq99jrZT8P332Oh
+K5P7aMGOCcGPZmFNND4CzcDffZcIOhwFDg7WLb0pkSmFPVLeu2bO2HFPE/bVoNmFl5Wo6+9q/74
qh5LvPt+COqPZsJiZ1E+P28eX+wVqB1TAnzFU2A7O+fUQRPFLluwQDd4I0vnIzrRgQQN/EeHCPvP
lnhShk3MK687laESqLgWwmcyP9fPI+Arj2aIWsDBAMq9dZmw8gCk2Qv2Za80Pe21vQMAhvHrIj15
WL6bVzACtyAs+iSJp78UNwQ0ut6372E3U8FbLiEee8nPbWjsyNHIvfKqBNMRj0YAQyiQnlrzrEyJ
mshbjm057B/XsyF9KIrhtCDDIRXXWkM+K08L9SJ3ne7P0l/O2PeHZ46ViUN0hKvzcbgbilDNwl6m
IyBTbh90ZCqbg+NlqCPt4Vx3QQ3gAbm5eJqzT2+fIVD2VgzKge6Njs/g7H9fN6lVwpLPUEJ4fRnq
jUkiqnn2hzkGrZnQW9PwQGGAMD+e5l+08p/KtT9BmN9Pzo0lZMMZGsxv6wvCNFSmXbuTAl/Ap+ng
3vEn6zQ8LU/5g3Im4XQQ3rk9Znf5oT3wvfniXvGSfE/x1TNcGrcc1C09gmD3QO0Sk18Q4v7lsQ4d
GOZsCLKAov/Li5OaUZsF8ItgiaoT8c1k2L/DH/6GeFsZ8d8qW3683Bfcq0CWBJ1cfBbFYQA9TUcW
wnoyYxIxhDtjO4l+UZp9aUI/i8Efr/cFALMbNVNniEkCHli79kGP9ARC9p2CeA47dnfTCdx3z7z8
/VWNf1WC/nBV48v8mwlp2f121f47P9hPMC2e0GR69FQ8w2lkEzduL6AI4OkX97vfvdnHQxXz0I3H
tL6zw8V3PBNW2/YO4e/77jX32a66EKQJuqn8pbb6CxXijyVK4EcGNMCxgRn8XNypgit2NlAdH9Mc
Dt9oOO1rf/Jh3ohEwXI3J3r63/mI/rzi14+IrJh+UViSBuatE6+Bvm+C5tx+VEcryHcYF0Fkhi0K
B/Fwdp5d3/h8EgzMK+5sbOsbmW/1cVIeZxAMN9VEsasfLeFR1XMbn9z0b+bd5yv+/7vj27Ln/32z
d6Lvr/w1H3/u9raf+YPm5pDfYIUNCSDQJRhtfgpj/qC5OfZvCNKF8SbYHUB4QIT7r1ZPQxcIP9st
723r8z4ZcH+0epr6G6YAWwSKiexDQMT/Ecb0SWP7c2eF1SnaUCBVMBnECyDQe/y8bG0G8YLBehGp
nRUbmLZOLg+XzPZ7pfBHClVL/ZbnMBWr4fhT9RdNWw6zoyA+zHHCrJifqd2k02ru2ozsWd2epO6i
chrruwzj9R8+2n/RJW6P0JfXCizMAKRrbCEcX9XirQWopaQuJiB2m/b1cC07DGYgxDHy89ybsbFe
BltJ/v6if5m7QLcBciyB3BdWYNAwfQFyK4i3JVzTeIRY3lDR2oApo9/qhxwyTlZZOzGMIREvg9YE
cKIh47Fi+q2TWjqmEisNBxXhPprV/CoK64vp23bn8LqwoAAzQl8KQcLPd27iwuRyxOuytCySYw4h
snJqqDeLPoQdaLjSKVVwKM+O8YsT73NR/HwjtkSjjRyJlYivXxpZs2t52TgS5CTMo7sOtq4QKFgT
PY/QufsyK1BIjDX4aFlotRLBrtnQB9QoY3MB5O/OxYcjFzNUVBgMc3F1YFVSzvONtkhMctfn9mM1
x/vJEsfSXXw9p5ca8BW6VgLGovC4dBCHnIWw8UNsMg0bVdtbBCu4LH2wREKTjrHq3lP0ABXCz6xx
40HBSngFMCrNeLBt35k00NH6s2GsexBB41pacacgHq817/HjN53jZ2u/F3wsfLM1v5miS2Whobxx
5qRf0DPYLX6DOh+kxc9aPt7gxT0Yw5BaJEvNQa6Y/8v3XJDFm7o+Gl3wHJ2ptr2u0CBv+IUji2Zt
x+FPdwSR2UR1wcDBI7zBRz8vhhIyQI25OYsm60ZWKSsChGjA78zMQ43GsC+3s6BqQ0ZABPTc0RP3
ReHLBwuma2h0h52hotX2kIAl7zWwLqo7cEVb4ZFXJGXIR+qAu+CNi68gWwdaU5qgQSlbgNGBa5zd
XQVv6PpaLym4HqzUfQN8mmkFhaLvMT5mIemipX4ClErBRUAnjogoS541GtaWr8DyiNDbih4ZTF7N
s1q/ixEDen/otivyORoUX+AQbdKu9gowjezUsNPM3blDJJsDKUOJ0N461uAJXYJvGFt52ICfWyLD
+zI66VKmRhUp6pVTvyvSsT03TbCqsbuEGaoFAZYtNr7AyKJe9UBDJ85dR3dMjwnfQdQKlsies7B3
o7bfdVNQSl/AEh7rzKbJgvfT5Yk0AKaCknuj2XFGrwuYIMJX+7inZyw62p0ICxf3hq9P9fKwFLc5
TVd8ShOwew1QLs3AczksLfEVdKBoLJDgvdPmq+pG1XSSfA9CAcZkaJzFN1AhoOf6xRb3Re+3HQJY
Pi4BPwVGYVuo3c/LZ8mLkbTMqSLV3Ffuoz3fun3uO8AYAEBQ2ChYIFdVDmS48mjWLBCY6sHq7mjm
4qaQyhkRC/HUK4Else8sud8baByGeyCgnrLcNsoULD3BzD90th1RTL42P8I9yWfWRz+ZPhRJiQtT
3xptsdH6VasGUuhJuyC5DPSBflVCHet1YR8qJppyQDw2+7D7wYP/FygoaIE1zy3mWGpwIWONXw1b
frSChpnENb8zswuToJokCETzmvxaDm9rG6sqSFPXpb5V7IvLosVJCDtWVdTl4cj9vg6cBSh7gV7x
XNSAuhDArvpQpfotaEOkARyKUa3uXnT3NGUXRyTogmp2Xft7dbg15KNRnXlW+SaZYZSESJ33AR6/
i1sGs92FZrPuWgtjUGQYUmTkKiI2+dOCXrrLfpkD+nMt/Xl3oa0gsFaHKgiFw5cznjpFWaCBqqNe
WV9B10Ph3hEojxsdeT8NIluyrmc7gypYf7V6Rik7Akvb6Ew1DTUpD6Ror+qwHN3RfbOzqfd4NX/P
TDImlj7uTJG9syk7mKTlvs4x3LXs95lOTsiMtYyhKnNCR0+MeWJ+UwIRGRt4YTlKUAul+IWTEoqk
rf/5cStETQVaFsojyNMh0ftK3C+xNRuUuvCpH1iPAwLAyqi4zOPKUATCmFcvH7/BxRCVLnIDcF9b
bFbZGC02IrUcq9tNS4nSuMXW35nfnAGhJG1vvCkg9atiPriZ/bbMjCMmfl1gGzuMfj8O3qCA6ZPb
F7AAbCB5iwcPlNQtLczg9DXuaKtFeeaGonIiSZ6b3LBj00JCMaw2equp8UQptc+ARdisTvpSC81e
HKwTYyi1mqlGokGuJBA5Jqqd362igEmN2YdTt8JdUi8NECAO3YInqhoEEJ+pggdKiz0bUsgc7NX6
UMwS96PmJ4RAe7o93al1FYKfA3V9BfJkoS9R0+Nbhga8sqZHcmcLN/pU9PfU4ft2nZSdbWFpKibP
AnTqyokbSVUW3VtLwNdTROcENetcz9Wq4lZt5itRVLJzIOHyuauw/dBqAH2pZt5JiqFljjDLvU3e
akuaF6h0yhuzVIJW8uLguI4PdSC5ZMwkF7Ay7q3cqpLeLboDa6YptGsYFI9GNwRDCcwCFCkc14YD
Irxi4mM153RQFWuHTSiyVsO5lko9XuZRPoyafmjWmafS5LqHNFgEMPa5G3a6es51TBlrPB1Xm4tH
vcbIE9r50zDrXdT18Daz137wSTG4cd8XcVOV1bkg6n2uM+0tk8I84A55uZ2Puy3XXdN5mnUqYDQI
tYPPPyG5XPEonYuDAloduGgUaHKJ2Og2U9+GqpQpy0YVY0ETNjaVZhxKB8APa/KPqRxLZARTDuDT
AkBL5v7QZ9qDg5sRlaPAgdEWr9KR+lHWFhhhYwGAyLQwOXCM3nfcyq/d+p67QMIMDvRHb3gdN9z9
lvWTnbq8bSNs/qIr3VjDxNSqtJ1R92C8FiLDOOAWRRxwMcLxjOvEM5dil1sCjDfJcPqabysz0F2C
kqUPxb2hShkUGgq9RjYY7FYTcuDhv1/Z3I31WdcBbOWp2ZiLD2HFENYuxgkdHD4H5p50M39DIAsi
x2aCrNF5GQKch26s0GaNtlJyKpqAMhQeTbYAu8yuxmJ4mMYPHjXGR5G5aaOaMD12pwcMcMEMU/TG
56YVTsqwLxztMDOcn1kFBhf8PWF22PMgA9AG6zyklAgkq66uG40t8GSl/LCdEbOarIT+b9ajsvuA
LKj3Sr0BXbDiCdVoHxCmfZfqpMXlNB7Geisr2LKGogVHh2Gx7WhrwktnIRfCBoozaqyR4a3Xe1Po
eDYcDOFXWMudFxuaoKIDLyYjJip5tX6DiIPv3WJddqyawLHPlPp283EB/ejkTth+Kl7gkQT+5FtU
fluMsoJHHnQP2BZ27aTuq3YFHAsiqa9K+5q1ykNNNjxdmcD0GQH6lzg8GyRexYi9uuk4BuMAwHsb
ZY/VRlKnac5X8HdrF2kxI46Mei6SQiflRrofIirB8yt6DTU5rxbohoBGjlWZgDGKQULePzqmku0c
3dhjv9ZCpI7goRJ10OQMx6Z+V8IMpsv6x6mC9rDLj2X7YVSFGSI85pnXQk3a2djrGD7mRu0r65gj
9VB/yNoZYSjTUsR4SmVkViB+zcNNRSsrXhsJxHlobX9Y2RLb+OrnWdWHDMEe/iyk8EyOCrDsukBT
Ipgqd7u+Ac+JZCwAa5Z63dCZPvINpmDGEqgrtitKeBE4WgntFTK6DfQUQdkDFNgmaV0vMQ0luMqM
9dyDJRgbAtqEQuWAxfoBWMo4UM8U+zUDzkp6OQWqg2GfdEmHahbBqdQS30AbvcI9+w4YJ0YQ9mBi
H0c1Wlo8be08MVzlGWbXkPU2KNH5LFAlgzpFu7Skn78BojMwOrxpdksP5/h9U9wvnUrB2V6c0Lbn
R2zbSN8pGh5QmBQEaO0iMg0yUaAR8wbex4jIwlQOLM98Ge9RkmAGurDJVwxaehkIm4Glr41vrmOY
t73pT0Yrk7mx9zp0RjkB8LuC0eGPklxdB5OHtQW1bcGWXLt9KjgwJQ4kK7AMcruM8xOT0kxs8Js7
BIOkcJIJ4V+Awoo3qdgkUWUjBHRy2l02kUhVpgJr85spwfgU9npVrSwL0QvV/mwgonB1kQvTGyd7
uVGK4n1VmzgzUToW1oyOQkELOTNYqOIjS/hg2X45sTFk3EbnSGtAtJU9BfUWdSzqY1WTbM9Qb6uw
5EWlrWJckIsssnFouHNGAvBIvIJ1jb+sHoLRCSSEB8qzPOydHq5cHLY7VPgMz6sPdrwJWvh9PbtD
OtUGjyDKiJscai0Jp/u0mCbrWFAvE6oO/D/T/aXUzMBe4NAyI14P86NUoPE0ytw6aHW7RiPTbA+2
IGrsGNkLnwAxAJt1E51qqNE+VI0pt6WC5oHhY8WMTtlBbgbmrznZZwuT/r1kdF86uuco/ZIuzNF2
GV+1XV2uyMtu2hk0GfBaB+ebK43qkFdrth++WahBDorejofPP6HOLtdCuQgT8H+hDjZ2/VBnrnrM
rA5+uV22cye1CydpyXB1lRvkF3BY7Kl3RUXUlLXcPn1+qVCunuCmxiNNE4onEZoIjMXclspQH4ft
y+efPr/0pbxbVBXPPCQQhphY0LTyuyUnDVNwrlrhwBnZzxxedm6PwXFfwdJqUBEFhToogajYSTNZ
0kPDn2d3MU6EChIYjYQMs7Uz6IiIGiHuG9uZbOpdsaD5raY1261Zv4akrzEjNIzQolV77LjtRmbB
KvDU7QzqPBy5x2L7wlQRkypvD0XN4c3Y51NszX1pe1a3b1WINgoXgR95XvIz3ug5K90pmfLBBYcd
ui1hQGZtS4X6U11emTFiUtva7m0z5MoRzq77UpHeApbn6+hamQ/bXrhQAJhKylmjkIY0PnVmdtdU
AlRlt5+enby7anoXOktDLm3eOPvZZXsnz3NE7vXzi5pP/JoX0KJo3awdJ1oNJ+xGuadvzgFSLa8t
ap67DmsX76CZd/povzF8Bseud7NwUbBVI0g0pVmZ7+pGLsDEzG+LKOYEAuv1bNcjqFqkzRHESwHf
Ixh4D0aW78q8QrUE9tZiMvcgMjSZioK592I3JRiozXxapXJAR7ce7M7AfJM1qJT5eqqlwXd5QZb9
MlSxzTV+rUz34PQ2yq9ZeavVek1GmTvHuhM2kojVJilL/WWUz3C13LjtLRZJ1+3xIRk3HIYoN422
iKDcjkgxjufKNPgdhn1Y49kKz71+DGrZTbdjr9+JxvAtxvrQHoCYjBlkECWOAlo0iAOj7qnROdIk
1jxtAImh7EemaimEQOQhfdDteYlp6WJCMwEdkxS0DBi2J4uKvSXLV6/t1Qe41VmJUbxUVZ+noMkl
ijwrDmDGRdPiAesdeg4Sm6I9EGbf5650g35RXwVFXazKx3VpeAjSn6LOF+Rmuglo2Ke51fJQz/az
QZ1gdfSoYHXKiR41BuYoyjJH2qznnjNjdozyc4ZdHNQuegu1QXEUuSqAI25dktCiFby5aB6W2cus
+qNyaBs2Yd6vV6GBYg8IhZdQOtmtY3sosg9FKSJptwfZ989km2v3sxm07Qqlh60/rpPoAEchdWNt
6ehnz447gdaygJLAGolisgMAJbXTAtXTPOlFMDKlC8XUYb80hu/LFJkgZnvG5MRicN4Q6/FsE/Ct
KyhlnREVN6FXV0XHqeX2xzQbvtGT3Feq+kCmbX7KYFFVyETo+BZdmw8qRNmrLKawcKbdwKanbm49
gQ7TJ9X80EEhju8fLjk+K95Jij0KDBWv5BMORXV4Rsm3w0JxvFWdIIhAOVM+MiTDYK8GFZ6Q92ZE
Mg2Rh6bpdkWjv6ld6VPoxaWR2560+ivuJjCvRYU8ocU8piZoKqK65SQkC10CJVdvkXp4Hef+dtVa
lA1V9kHFNqyecQTrBg2raTp8XtqWGNHbCEtS4OC0KrT3NMR/emWJQDe1ap5RKR+0yaAexA3f149C
18AlKl00sb25m1Hlr7UJ0rSnDSqAZaxgobCrpdPZq9l9vi5PpTQerRxKc2dogWhib3ScAH7zEXq4
j1EHH7+uX1H/nhA0dw9PwVMJhjeCDe8RyZI4HeKcnAryrgXe2PN6p2vZE3XY+7COqDVWB1oy5SMb
MsVn0Hf45fpOIHDHjOWNz8btAvrkyJsSmiaIhMzq2sFI08cE9nZmLXxGp/nNUJvD2DWIo83qFIET
cMyg3zKbXjNNvyCfJNE7Djc5Z0VavfFuaEzzabUigLQQj5SKLdSgbAK7UT5gSo8H2Wr9PgftowDg
1+RvapXdzLYA9Gm+lTquYqIJV+optXq8kFv4IF21uQ2RtookZ6W5ti5lvq0O0lNh5AXiKEnWfn1j
sgWTQbt13fZoABN2UbKwGrpCBETuBTg2sDFMHUec1/WGKSYQLlyvk/LsOCjVCE/USmronqz3tlau
ZvvQz1B8DVNzVqRrY8GUkc3ng9NNWIGDe29a9AxXhouZF3fmsMnDV4MjToHsGsRMGjkCbwW0jrVx
Pwo8hl3jQMOjFnvGFhqqLbltcHoXdWGAMjHd8YJeNeo04CoNHoqMk8ZH/BBhD53VRTBk2hUEv35C
T+EJzdp3gwELdKgCR4bypjCsh55Z74YzLH5LhjEYqzNVBAtW1h9UokCyps6v+gCplswDqyDBvKqr
B+PcZgqpBMZK6yeg6o1XijdNoLR0HGwbEgQ2qfYSkT4YFOA8jVHbgh9lQocBryG8DajLqrZw/E6f
d25tUkjFzdit2lvG6B2OtTZas9JrDXIzaz2gctU+TDUsFpbpAeX890EzrSCbZrz/IQ/neU7nrL6H
la7uUVFGFf4tlRnRibK6wFoNXb7RRGphnSwmYKopqkM91EiS4eWrrSofGvL+wP0CiKG6IGvkGEso
tIqzcsAibMZwLFBulkVde6SoD9TUwNVtK19Apum5LRh4Q+6jYfdtBWolS9mkriPEniv/v+SdyXLk
xpamX6VeADLHDCw75pFkcCY3MA5JwDE4AMeMtn73/iJVppba6i5ur9qsFpIpM5WZQQbC/Zx/JLll
TGBxs2nLkbgeJwucJoKbybNgUZbJNmtan7yC50JFVJKU8+fvb3pk1/u0qe4CfHuLLovPzeSakCl7
NuecOtcy3sjYCzdp3RzZoVCoxWO2muLpRmDFXXqpfQlMzF68nnRLXxHGNR+yxBWEgEn3oESccco6
cDe1vp2mflH46tfUOB8FR5MKEAnmxsbLADsM/9XDG+2H3bch0EqF4l058t3tb3jqD8UsHki7T5fD
+C6VeEhVf8mUvHX86eT1wYerDHNhZgPTHxn//bSNsxr1oQ544D1GbjvPbzKnoZOp/ursnHMLBVyZ
NofMj17UvCMd5hw7PNBAtSyrapHNyXdrsVi7E9NaWD13kfyVNsBkHTNjkzWnhqCJRRAlP4EqX/mY
kvZUf/QzX2MyqFcr0UuRpIdKO+9eY/zYbXXnDkm38HuZQHLM7cY37F1Y1b8Kc5NaycGYEb8GvP0b
JTVAER8JuyKaMg7Hz34kAbgAorDsTK1w4yOGK51qUTfW2a7BzK4ETFwgQInQTeZJstG6eCEEHbTA
Qg1Ud9aE5NJ6iqvmO/Xzp9SsD1LqZUR9VCbjU8Rt448ITpFhJETk9i/GYJwq49HPm3nlOGzE7F87
T6gAAbr34fVcZ5nE63XNXqv9dZWp9yYHYFEWyiZH2p9DldR830E5w7jZuH79LnW40qNV3Tq1OI5D
sZbuXJGCVKM46qO1jmASx3UQOc9a8oVnALBWWwPLMEgPWQUm43IsSJiaILXvpkHcTwULooNTaohO
o0ridVahjY9DjWglKHyqNfaY1bEu98s6CaFvAyYvXfdHc0qu+N646VHbcQAEuyj4dKYC6ZzdOetG
z3uvm3+GQN0S+vpWGdVOeRJr6VT3K/IbViUwIoPJgOAjxjprNvODY/nnNsfqFdSwDWR23aVy+gwr
ha203BO1Nl2jKkAEDTdfVn1zFjwOSVTej9P47bHZcvPE95EHm1mM9ap2nvEoWEjA+quIHz7D1y9Z
7k0reh+frA6KAvX40omindcjfUNj/Rhz5S+NfPhoOstbh22OLtbCCOnq42j4CbB3s+sdP9nUcvyl
0uTeEYhcOU96I6MbPL160pRhLWalNqTNXtOSbur60FgTNehOeByMFpNkGT1HMdCmgBsP/OERz4Rm
OhsokvXt95gnYJnk/CgznBBegZY+WfV3btO2fNwPfAjiZd8TS+PVw3PZNS9obdJVHhnxyhrV1hgq
LLWGRsjFBILjDiGkHm77StzZrShxr+t4SWSOVpCKInkp3QDVLMuZzvoHfy5frm9Y1AMWNqpehNid
Y3eTjuaX76drDVZRxOpeRoPgffKBEnFHOOOVugwi8Mlg6ar0Ixyqn6kP+m0q4JGjvj0UNhN8OPPQ
8jS+RfGXg6B1aNAx1obT4vXdtmNTruvYQtzqI+fF04/VdeXI+F75mvgWw28OPYLJzDFJvqwyenZn
4+hfk3U7O1nPJdhYM9b70c9++miUi/pq5KEQs1sU33PvvGThtigDsBwBcD1a8cHIkse0LD9FvZNp
8eApOA8v+/aj+uDGKZpTJ+EeoYlOSnz70us2WUin/ZDDUDnOL6PBiB4UdbT0m+nJHtN0MQCs+8wC
hhfIS+H131nbE29UhQ91xHATVtNTopE3l/uAeUQPNfC/bzFuhjz2GBAtOOSVRlveyOPYxD8KXfCU
NR+uS55pVGAvV9+FPd1ZfkZONX3sVde07M3drdZ+t8y88uT4zWOXdz+zpwgFSB+7yv5Met1fv520
3PngYJN3yjv7qXUVTJtPklGADxqAwi9sohICcL7mbWoQnKJ02SQut1ZHwAeQJdXhLoL4oQfSNmy8
+O05xHZNBcmHwQKyGswUfIWZJOwPlL38pCxj+8I+eT7C/Y61bFQeIUwrc5lNc77Wc4Ue0nqLpLbP
7Txthlzucweblorii8DHRPMmF8PQj+6Srql7kvxOmSmOpNd890ioUby8u2OfQlVVj0kI2ZwXSbCW
BiXrYnQYv4X3SfbMqU/cD1enw7aNAN6FtF8ZJp7SkNxdlComWUHNtk8A0csxW8yEnUKhYtKPumDe
NpO+y7rpoZgrsCRPjsssK76CQG9xof90xINCbvZ6FUpv37TiHEKeLCI77Nd2zEd/Ask3LElh4sDl
NyL1jOImW0QrXbTrzktSzgjnmx6HS92sHVerVWSoeEWVdbUIR8VHHsmxPc1yZTvWYRJETqgoWTsV
wrx+plo+07QDNz7gMg/xQvrmondJYVG2GKBI+4chi948BsRlaI73U6O/u5Eb2HXalzHfoph5n2XR
8uBHiLf9+KyDiF4jHq/QBk8eVJDjUCZCCe95uwGZghSdC8IR7OiAHsvc8mK7u3Si8cL3i/Ic2AR3
WWl8cYOBv6VgdRlMOqr5Q0Xj3rllZ9zEgfXkaZMroYcDtDgvc5tJJUofdBq9KiOXpDQN9Yajixs2
Tza4/Zwr63NqFC+d7LlqO/f2voojrOTcKl7pRSvltN3O4FOzvjrXy7qA/+/8TZI5vMlDQjVT/uHp
6o2Y0JYjpr9pa+OGI/ZJ4dQdE9CdDJ2MzJ5sWd0JKyLuwZUsFWIKSAeq7hIzftFDvuxU5pFcPr/W
YuSzZJjfXQveMwW80ZGZyeOAuNCtDoxZ67pOw2PWVA8RKXgbaJxFkNXdIY2qA96zfO9bSbOdhPVQ
kSO6LK5ZAZQDxfNUrf1svKR2cRJ5hWC6I5Qk4QLyGi70WOfTunEi7Aqm3IjBl+fUJYyCdfXLJLod
tCI4q5hrAFt+Lq0RM4i4NHUBsUMRWOmj0W5j4lpCZv66ndZWlquT8t8KmcgNfPhxyhBTtOFHY0fN
Cipz04fZp5oguwoz/p1l0Yb5yocmWvkpc4JK+BCaKRvbPNGlOWg3WHn5Z6sk4urIJnPGVsUaGm5b
ArbWFfNEOb56YrAZNnADbKVQ1KSSb98J9eOag7nXg8kOa8nvTKZPXhdPm8mwfZ7T+CLJ8MIRaIC9
9AgmAGp5KD3DP9KggTlk5jMm5mpdyTTbglt8O274E9hr+tqBD2YoCwoch0U8zfE6CDAzmmdmqHzP
7ZitR614kzTX7ZzfCEJsyF+5K+rbyad/p0xEce9KZ1s69goBCB+b3rwfLAMP+TDjkEguYTussJ0e
5th0OerIHRzFGclAs8ni2r7TlSb/oTTuy2T6SC19zNx8OJpzf11Y4qWf8OxXAvy8S+PgJG0go7lq
cV5YSDx61hQy5qIYiqfiUykffLMFbB1xX5BO4bAsFsOAmJ9u+n1sfKR6xAdmhKTAYFEpeeoYFpv3
so+M9Wxj0wlbsbTc0j5bWXDy+1FyPwTmonB6yZHCHFrgDSqd8UP0Jd1YbX/bd9EKFeZ0mMpbMt8l
oysDrel8NHX6E+fcCanBTSE763NOx1foq6yo0rtuhACUTg5S60qibar0zVRevxdIYIrW+piQSAQ9
lGZWDuYuUsCRUt+RFpydnNy+iFSxqDNTDaL/DHx5E4T4SGNR4FkIog8zFvPSG0f+sik66rhmWP20
p1LtpOjnpTHhlpcAEy4h/5NLeZr+FabjUzuk2C98/1xG8rExgrVpo1ZQzqoxm9eSKJpUf8++/6jK
AuuP1z5l6fhAl6nH85OxpHn+gzEFn0Fqvdp2vfMThBxIJuYFkjZ/aaZ+uzWM6WD6aP0sdHxwQI+z
B/JLQBFGqfmJFLC0mu5DAQQ5B3I9qmY/z/3WMuRjIlK6WKIf32nvW7pUt1TrwVxO0T2kb59MWFPE
tHN0X+7qwr+I0Vs7PXrvxmj63wErPoC6bU6knbtqI5XRrEc3rQih1azhZoZpbUZ0OMz5ocXXeESW
N645kmjhtNr+WFUWT8vv/5S6m/kYlbe4dXMGugx4q8nat0qc+yL6jvtE3lZB32xVqn+qkTikXJIu
FOMHMicEaH6LUYWvdE7KU6r893TWzX5oKvNuahia0QCCHZfyzkIsEdb2eBPOrbePunjYRkFrYTwu
fthqx5suc2jFqqiiKh2yshVgQUQ9KWlESLR1Yjy2XHIs0vGRqvDnPscjNHRxRj6yxKhYwOk7mXEb
xuVwSsPwI4gHtYsT1AphgyFOw0v2bvbsEK5w/ySLuTiGMlRrv8zrbdq2v5qhLr46M3+ax8o7dlVG
srSMnUMUJzDAXp2+eUMxkWQxStJsggAdXBY+NkhWKFDWrxIYIp+JrnJzt7gnxXo5W6pdeZ07r6lb
sFYuVUoiObRhwFtZEt3imK7aF32a7mpnD+XMwDG4nHnyJ/WQ+wX5fUg/lzsd4kIcoylpF6Mvdqad
781ELOwWVcXQTs6mkh6hNhOfAs/V5q4r3Jc2tcZdGXIqBBVmQhXU5p1RspHExEMVlfM0Ny2+vvFx
GOtx7XEt7/0cwp/0kLvJiInVGOxvt2BKsAqCNCAlBO4/QTe7iKsdQR4zY32eP/fFiMikaB/LtHJ3
Y2z4jwhCHwiTrbeqtoPDxJBAmYT7BCXIZF1ar4GbihsO6HMwp9kycI/g+cjpopJNXtWfKp8YwCB9
1q7jX+WN9TtE6/0083aoueFo8V/KznOO1Hq4q0ZVfNe8+aaKcm9hScAsp1KLK9h/ImX6WvU8HHm4
wHohF5ciO9K7ZS68oe1RrvbPgSysfaZdaD9v7pYofcZ+N7HdPQKckZ4yK5/rMVynhRg3ttDJ1g8y
61TE7ipDFjmZvfHuVKDWQRqktwYqO9dkirky29jzq08EdNDy47NusnM/28M6bi1vG89V/9IaISN+
g+cqh+BdzY0d3jdGezFpBH7r6them0YYbxuiTywhrKepl/dlwBbe1wnSU7NFkTVM6EPG4aY2Oqba
Jl1ZiZFjmZPOYxpFLlI79z6vArWufbN+Ul2ndwlswsqOkQo5vOvHQNaXxp5IVp2sjl1SilOeIgu1
8WXZ9qhvnYGo4Wmwf3yvd54VwZUZ9k6/tkG5Ek8t/IHPYmqoZel23bvPjAqM6j3WzJVPhvSrReHV
5q1RE1VtGN2DsEN9WwM3Gozbt2XvMG+VxQ3qj+u6hzly9MgHqx1F0FNQlbvZ54QA7JA7FmGPB7zF
tJg+EyxbfGWdt7Fn+3sarexdyvm2mXjW5zGfL1IhIx2NRt7bPMONi/xh5ja598fuJzI8eejj6tTm
0t3PZdlyIeR61/Uz8UDlKhOyefWS8XWoyRmgfLTfJVEOGqZHnmClxNEofstp3XXh9s3KbPjaJpo0
Vz1X1yIeE/s0o1UbQDaWtVZyX43dqjds99araR5qeGlGgW80igMmZ2bghXSrr8rU0eFnaIP1JNt5
VxT8S8ZoRcfgy3BQHYmO8bL3EdAFnb7NHGEfp2uOHJKOCI8rN0aBFO+GJwo9GF9U2Nv9XSdSHLfH
YC6NG6QDzRL5T7zSrfAJSdtLGSFVdwM6tYqrALxGPaVgCzeGYwgkQOqbnpjPtuj7x8obkj38+CIb
PHMhemFu8gRfdIQgzndBogurS5+EW6m1UYBCmG0xL/JKRw9TORTHuXvT0IehGFY0C+f7sBz7pVU1
6pS39lJoJkPDBC6x3GjTNm2HBhDAUiXSfBsi9AMotba8XeFyMqe3JsCryv72bYvuAr12a4RzcUaW
3kJ1hi9WPu9c4tAJLEmXIGHVDZDZzpItoTwgdWyhNjBjTjgiVqF+kOm9U3Tp/RSVCGJNtq3fP1fk
KtqpKP9FWVV5cEJZHdA7vNAU0W69oH4cs9B4mk0/uxl09h3cz9GsHns/bh7YlwJzKJZZFzT7uv/l
T1BUOEhW0eDcEAbWnZ1r6JZHFEVvYaBupEuCKTpmw1fhpR7m8DJ7okYEBVTeZmraBjOJni6FMpeg
QDwTqqg71G4dXXKMSaPvjDc5j1ijSHEDMgfm9hCvRHa2iUSGHdAyo5e2we1OnVl8/v3D+MbMKXrV
Xns3ybA6W2P10pTmtssD+9VLjXmVtIOHZ8N2XsO8XBD2dqZ9qL+4ToHoLe0IWhrV2i7tnY5SuYI2
jNdhoYOXpoe31lFkH4UOvFVZKLERysovuXUKOyRGyaTx5tbZue7TeZljaSMEOtFbaxrnOxE8lkBE
BD/n/p6F6MsOpmo/mJVzwvvhbaZjoviJotbUOCOisfLqw1A9upNDPElWDFGcOnPETGqqnzBGT2Om
zkF5oJ5dFzOxOwUjc9UdGnM+ONfPXqWpXg9RboW8WbZ9GerhXrk8YPQu1ziei+eyuZJuqbg4mW9s
Z2wgwLYYr+Mr0gKcXXc1PgsD9I6Ir10iMSoXtQl5mJMBN/nY70T9XKa3wKgXM+WVzI0kHrF6GUaA
lmDE4htkTK2ii3euPCazT84BUdZLOSCocZruTmbOufIjlF1Ih4bbqJhvMYI8JrmdLyIRf9XRU052
XdGPD9LzP2rBJleZJXGA92KKP+LIhYLFLFBP9QuS3d1guJdcpC+ZExVAbeXz0Op1C7u8tLPg1Q/C
RyNHiz946VfrAnrTELFxpoH4lzTb5XZ5qn2CCAsImsIYiEP4NaW3E6+lat4BrsxjZBHqZbp0ZkLp
fQxGdp5SAgVT21LLsG++udC+I0ehYxvDfQwPQq4NOQHgV+AP1mIMsgejCUnxDXYpBqhFLfOCREUu
TBE0y7SWSDXJ5Bz0SLsSOKZkhBo5o8AkVlXS/6Sl8eg6OVIxYkTtjJStsrZ/ul581vVYLwRPU2vq
GwNAvG18EHVG5TR1oMMZVpe1pVewwi1oe/oAvrdonPzZba3zzOyy9ARKZPmfhS3/lhPwv2Nk1e9I
J7KcTCuwPLxkzrUZ+l+7C//n/fphff+8Xv2v/3ghGv+XVv/xQMHAP8yG/+Uf+VesFTEugi483Fo2
zXukqvwVbeW7lo31D1fA79yrv6yHtv0H2VghXAG/y3ag1f9KmSF833ccArGImblm4pF3/m/EW1ni
n76E//KF/z0PRbedrZGkg1cW7JQabUBsesk6k664DIH9UoWRXIZW8eTmxiV1+ueo81ZdbO4bCK6D
sBnVdae2uXZvuh4rO0NaFzY3Wd3k70EwRtAY2F3xdkVIMGJr24/cARaqtaysKnehzGjc0DDzM402
8Lrs9cPciH5hoP5cqJGSxry4H6rrUEcz5gVVEAl+fensMz5MIxSc7eU7Nkky79RqCMMkWiDj6qBV
Sl3fayvxFskIdCs7OW6ngTKP3DcRPat0U47+Wqvu3BSBswl79XJV0t9Bk01LF5kS8Y09pBPSzERL
GJeJqExvKxKUva7AY1Fja+N33JS2f4N85pkYU0Tu5skWAkGhtdXuNJMM0XQntw80e6A9rIK0mpmQ
UwK1OKMjJDyrpEGaZVfFD1k/0VLHqUmwKuN+N5+mWRDmcq2DL/oAOaIQv5ok/2gCrGQxxQX8msE6
M3KbFEUk8U0hWCAbuVubqE9OqnLHNbzrMmmyI0R6uJR6eGC0+OyseN4WbTn+Ymn6mTqTXZf8Qno1
TEQWCh5wuid0+Csr4DMJSFoPkX+rZP7TTXrmRvd2rFbpAssEIltziI5jLXfeXCJPzolagfAC6E8E
80gTt9wRGY7m1BPjwpWi4xzNCqC65ArhgIWXjek/DOYn92X0ODP14lBQhDrYftauBSpuQkhkzHeQ
kllMAq5DMoweSPEoYR6B6cxtbKoSrRlfhY+AxYr9TZwV8yaDh3jT9aiO9jzMB9Nhc5jdBHrRhWjG
o7Fp7UuZiqtgYhf6xS1K/vsmiDfKhyEZk80srrWr3nIs9FYZKMZEEt4XaXYUTcDD/GMANSJDXwF/
bNt5vsktb5/CIVb4Xjw7PeukuWYkrx2wtMGqb6qguB2DfKu6/Ogp5L4o83IgeUR+PPq2W1MyNT10
CPVJf5sYpFBPlPGffQn/1qn/L1MIr3/KX8Uo/3/0m+As+tdn8/9Q36XWv/6e8sX//+fBa/7hB8Lm
CMVNRx9reG2F/fPgNTlcOV1BQEgRw/FtYZ39z0xBx/rDo76Vph0/9ClJ/Vu8F7/k2C4NmBgi+HnT
+rc836bzT7copTee5eNopgs+9Exh/Q5f+FsQlRVSeuuw2S5q4zTmUXlW0QycQjIXEgE/gL5GM6Sl
IqtcIIJodF7u3ebgGz0aqtnY9n7e7tLGWhuud3DcoLyJ6uqUIpJHHEfIbpgb6wlmCqXpEalxdRRD
twnjdOE7RAHycaH7vRjYAFwLmFA7/TJ25zMVckQGznWwCR0G/XTsvwqh3+1ef5Kyntbuc29MaARz
ipDsIieidPDArOAd40UpgIes9CYib3uJ8I52AHckD1tU39qU74ZjbRWBy1N9VYPrrxrQbEi3wk8R
kyf2pkycS9+1pHXU+mgGbOe1Ux6GNl1Wntnd0MT2K8JCVpdzgazaWbmVXeI0NLxzRghQYfnGUhsD
oojrJGiBpG/5thMF1LIWGfgmAPa2k1SfGbY3oM++2I3BdJ+rb1H2KZsbTGQ5YEYdYJ5NzzhOxC9H
+VNeYVKMwVI3hTmhjXM7bF3fUOiKbCv22jHu8BdBSiXg2NnQHrUJUiRYUnzEZFPcURbp1Os2ag58
T4gPQx8NREzfWvCoGzdaVdd48sxFKjily1qK8j6cyzvzyZT6J8qMFzWgfqhTDBb+NHZLVrcfwsu3
YzqVe1xd7AkdKHttEd+d+VfVL8dZOnOo+9AF5EzPh7kP1P/DMfLfcXi0mcT+9XmEcC7+0PIfB9L1
d/x5IlnBH56gfvbaDWdyAmEB/fNAsihU8k3zmj9BW4SNVvL/HEjOH1f7AnW1yBx/D4N/TYKO+QfO
SmzmnB2/+5u8f2cS5FX9zbFJAgbFeEyp8FYCwyZBOvz6344jToJOWTR9QYrb7/TnYeWxW27U9vS3
b8jdnx7Qv9fV2HxF//dfRXmEF9i2INTQtqHS/vlX1ZM7VR2yvSWCAGxQwD/DdyyNbmUiYF6U1Zcs
RkYN8IdcqF8DZvkiS3vWYTxlbVjfGTplwvJGAFYTUqQwX2LOw2TUxb6W+xYN7cSnEh9tVK3N2wnb
9AqiCt2dIK9Pe/deg0bCK8LbIZ7bhetnSzGYr0Bq6J492RIHrQ7YzZa4IhjxrtqLSNsvY3mZI2zh
ugy+Znm1WLcgUOIxs8Vlat1jZZg3JOaQPoDDhFfcfUssqXXPcFnlqlikAYyQZ3/Z/WhSrA66p0oU
eZXhMXE7u8ZCvlhUJNFBEz/lZBwtFEkOuLPNx8GKJ4CC4RVYeyupwaYDC4947RKzlY/7tvKAKjPY
E/eHlsrbJowgbrN2U7tQ3wH8i1ty0HsjsdGjaexJ20JaXopTl073ZUN0W1wcBmrngoLdvggJfEem
KszsSfpHTMrfQ3WDLODTIhUTNB5oJiQczCmJIEMr++fvGPV0zgfzubi+KG07GAQ58pNyg9YcbEKS
bJVgjrKEvp0nvfdi+2PwZ7T80BFGymhl5+9VjhKL09y1uq3MKd4wy+JX6CAnjQxx1/akn4xYGHoP
nLQo420s5zdNLvaqzMsv3RfPTTBR5GWpVa+lv3S9GjVkaG/PQFNsJplDWtoQr4whMwh88xDWJcOi
TlnvR27DVWWeQq9DkxeWxrI1ohed9lyRrr3E6teipgZjur4G5WbwsdOTEbav+uo/znto+qII6btY
OsT/IjBEE1tHc7Jw5uHHbI393BR0Cnq4oNkAVljSVzYVdnii209NukNZ0BoGsDXAf2v+Tk3y3MBP
24ro8gliQuXmohwiZ6Fz8p6a+alOId5ag9Lcdr7xSCBa1oi6RFLXrDq+XMrG1qs6JKQeIhgNQRiv
JnmwvAzrFdhhIxgu75xCxcuEH1oNQnvXfaqqmmSmay1A66sT7yK8SO7jh3cRiiLC6JQaV5MxYtga
JfRNQ2gktQSN92Bo9dqH8VPDm2O1+R7f8TEnpqFAEOImuI6h91CmdeLH18GNWTc/rt88jLJGUjah
7UyrGMlSv3DqCs0djWHrOEFfwU9aDrtP5ZQPjtd+lyMf7Iy4S9HwH1bhUq4tt5WFnTZSiHxKA4Zx
cJ/bunHhLbMLQBkYPXHNkWi/rba5UX3NupLL81XE1adIbFOXbIXZBF8ZKQBrkMaEbZVvjZiYPQ2c
nqCrTwN1GIZ7tyUEYgiWiokTvRwmhkkPH9cE/FWrq2lvTLQPEC3wBHH1YyLMzsOs2IkSQyGrIhhp
FP2yspG09QEXI1ChmOQD3sSrznU5jB6dASMKpYhuAxYbtE/NJykpTyX0yETF2ZbsuAtn3qXsqz1d
w0c7/Cos2i7mDHa9TKJd5dm3g+ttzfkBU9p72LFZ2M18GYb8ru+2nQ4v1ECep2rY1lWI7MNA1DbJ
aEQ+3mD6opRlrtwt5qRtg+I8Io150XjGVQgdfnmJtqFOPNwWcf1gDuiDSH7eePU1YB8HNGUIalkV
TIK5CfPLfItDXHXOahirI9wTI2PYwcQD6nlXHHyqo7MwzwVh04t6pAOIdAy1m6NzF+XrIA6XafTu
km0gc2SbuLgS6nPG+oUo5hMNYPgrp5VVtdvBnNZViHux746R6DetuW78YK9nWEamycH2Vm7U3WXA
gpBDhxwB2mQ5q0pEb24toLBJ9RbeRojxs24V4SKFuzPH9IgbYwdE81Lj82+dHbYuznADm0fcQVEG
VLa4uDvdmGhwn2AKcyZzIfTabejzYpy6vlWc/Ry9BD8mBQoeLry09ze2h18kAUJM/PxgpPanYmhd
JdM2CY2d3ZGOkaThGRfmLeA4Ko3o0BTrNra3vRmf3VxuvUieIj6UmT0/Uti4LcsIuq7k5mxHxuNc
fI3kOrSZabD519aSyiMD0/ZQG9/BzEGIO/2WXJe+Tm8I/9lNhDGIxnZRiJs3pcCoYuDztPrgQE/i
e9F+iInYTSZqUnfsbLztFNp5S835wlUfLY4d24hR3I7VjRep7w7yVRgh23n15mnruTbG+3rQr1Y/
v8QVsHq1ZCV669vQ3v2+SKotNnxdWS/WTdQG3bLysRB08sWSoKYIWL+H2UKlgvfVt560jaKCl+7P
e5QWZ5kZdBzgJK7MT9PsLnnyNGr7IEO0i6F7UmVwSUJ9aBP+seRCFGRPOvW5sQjUzpFhk9hzUE7+
nYDDzLU6Z15EPgxVSvlN44SsBt7an9znRM93eNDKaoSsdjfSl0fvRw7VwfXSdjHI8M3s2ofeukn9
epOVTo//qn21ZvfYj9paKpeUpPiYILgA0AFiq7ZOJ0+VH39gmfuwXMHbLta+PeKiqul4TTeNF2x0
Ez4qq0aNFmukdcNzh/bVmC10xAg3g/Y9SDhIxtl8VvNrqax3Y1S/7NE8CYqAuX2WeavvXS04W+X0
WmgHzzy62iBx1ljUEYp4jy3bgjbvCZC/M9A6DE51CXwArZgQzRARStdSyoOwMMsvJBCuiqtmQM1H
x7gqS5V54brc5o2DDNQ/oe34conUwLMefgI2neDxiktiG94C2hADIAKG+b21xNmzCKZlBOTeTNeu
nt6jYPpOouQksBx5mV1wnBEpGjgXzAsLRMmUVWSoPvAdshnn6ykgzofcKcweJTki6T6pih2ZFLsY
WV/ZPJYY591MOCsxWtfaMe+szPg1jJ0Px6gus+7BAftrMaNBiph6iov4LRIcg2OojrlJSlKmDnXt
HWXcnP0guW0Sd9UJ70UnlyJ+7xWCMd6+fooeQtqgJJzxkjYXV1Q4DvwtvYRvQ9Zd/chqxbz3ioRw
61/HEZteJxnsvBGbRTw3W48zJguvU5/ujhrDUmA/xfXw1AzB/ybpPJZjZdIg+kRE4Au2De271ZKu
/IaQLbw3BU8/h38W40dSG6A+k3lyC+4LiH3Pyr9JPrjMsQyU+iv+43gjCmJnjG4KWcdzhgUs26/I
3N+NxTqY5nRIDeNs6+NxspeXql19n60FyQGdi/BC9vGPapivFSSAMUmQW2IfGSEV4sEtLEQzNfBq
VA/Zvk81ojO9q4zaMF1guzkeW6zWezSFZN36aQ/R0bTVzbG6HXPi3SK703p7oqnFv2RSjs9BrY03
BHocB6CFmmrb5iBM2VC3MrobS/UudLmfau07IuCNs8e+t6d6PxB0tP4jo6Lw/LUcma9zU4UGoag6
Ql9SOh/ibr7WC+s8nrStepvrvcmHaTrLieDoN0OVpM5b9ys1RJfGTiXgh/ECDfa0tdkBMxV6MoRG
6wFDGPF5ipmzTLWj1MW2AvmknRcT/pbxvcxMTIytEitoab6rJNFQexK1eHpY73nBWSaqB2+E24rG
0V+s0PuwMWvm/pryYm6rpXoZSA7No/E0WVaYZ902gaKrs5ZvFT+dp5fcRDgq2ztzKvCTFdvavDi9
DpYoQaRHs+Ew9xBbCxVhigatQPCDrHuL6eoEQuQamf5x0K9dBm9cd4BbR2i1vY2lgInxryaAr0mB
xFsmUOTmLhsK9uEtknf9WqA9mQmwSr3q4rWC7IVuC3qCj581I5mhA9pErSuAXnTbuUZskISqyE9F
Ytx7lXNurfFl/RbWGDc073u/4ERtphD3NW0H8Q32j1nET11t7bxxDCNsdpWp9rhTMRJXYJvmQ2SL
uyhe5/M4ybR8hz42MCVVRP3Ykrimudm+eUk6eRrt/uo24oW97T2X5K6hMpHEWyIf3k9gPXyWZ5il
6LVseFHJD4+ngx/moNwNAgORQ1/W39IhU5wn+cclZdb2Pm+GQ4fEerQE+1MEdl4BTwPxH5JKTBz1
l8Cb0tj5zmrda0651zaf2U6a025ejvoSPXqEutZ1vKXM25pyvE3xdJ5YDGju6qhBwM3V1ZULXphm
Z/fJnZmdDJLS1i/ZGt0A7MF/f3MRUJPX79gn5mvsXB6RNGCYfjEecLkk/kOXL/vYarelyTc4IR7H
4Tpz2VgKMvJoheylZ7vbVnb10NT9QVvcjcLOnpfJpW0NDqTo2Ec/IJaOjhWfywa9Cs0En6HF8tq7
7/n5yKp2GQShuCmZfE+7AV9axAk/rF1w5d1Fc/4SC3X2B+jY8XxhThBWSU4SYH0cYjbqurr01Fv0
hlchEdLFycuafaRp9RHR/G0w3avp45Kx7V2JIN9w2+06hRwsddYsE44DMntsmXHv7Fvd3DpajM58
vujwGLoG9I+5i3ufarO7Vj4nG/v7fG5CjRs/ToqtwZVTaBTxlnZ0khcSMwJDvfX+Sjt7LwX3xYbj
OkRCuS1Uch6c8mDjUdaFhkuLUhti3JD75z7Gqcn1LMAm6rxCf+ggyMgDASz7FBb9grOkzAPG/btZ
suRNfbYA6DDHGcuCdyzMdjd22A61nURCmaE3y7Cns0h59Gb36vLA7NHOmK3Y6w5JSIO4DcgTHQzk
CUt2lBYlxuRNDolO4LAenBYsWfHgJflxNKoj1vMTzsF9CeLDyK0jA6NdJGHdDdbRbVkfz0giBiy+
NZwduh97VNjC4q3JtbU+zwxa3CnBTx0ZOyNtd1H7BYBlMxur4U4gfcOpaFk7+DgHmGMIe7xd6ePW
mfT8ta6M67x8uGNxIofzEHtZsP6qWMwHxRk8xx3PSQF7Rt/XUxbErgRKVj/m1kse6/v1WdjYCYPR
/gQ3boPgJkjs5Mok5QFYy5vnClrh7hxl/XPU++zxCvGsRL7tpHdndtpjr5l7AuUs6HjkbKaX3qNQ
ZLQ+Qpz36S5AI85zfXAB9eR4++rSf4xq96VkkLPR5+q3JYUK76NxcQb3x55YJdXNE5GSyJoLcwyX
ea1oo9LYdClY4nL8+O9/E8Yq8gW+ElRMlTP1xN2FmWaxhmDkRGimjDVPoWFzl96rY2Dw8CbrRWp/
tYm8IvdsxkOGTgNrlXiD0G9tklZ7LKflJdcZ+5uKng/FAQMajDV7zSgvSYXfpyKDdWMgQiOFkkiF
OYGnt/BK273jLy9lteC4MZhtN0m3RTbxmjqkE8pYO1sZGYSFz9QOHpoJO4Lfo8bx1iJDnhATbYTe
lgd3Gve6b30sGar+AUnKptX/GV31hxiYP76wR6zmAUtxbv4aeNHpDi1kS7ZJRiG3ZtB0PNp0+Shj
nkyd8VfPxe/CnC6oMamEqmJCPQvr2Gj9Z6uh4jNeEoOfTcrc5CCNIPrJUWK2HJmVlKhs3dG4E8Lb
V6458ixhP2otlwLAgzR4kEXgpm5O0Z/X7xRnA2eZlf/GJt+/M4lHw81/K4BjazASpahb/FkYC9qY
d7K0fFB5FR/bUf01uJnGjC+k0nBK1zE/zvOCjenoPw+jdqMGhNnDx8uyxEcdnLyJZonA7/JSp956
sWNIGxiO0sn68OfxpgtejZ39Dr66NZgbEPpAQxMzeRwx+Qx6/9mzNkdyh/Cf1eyTtE2iJnjGywFF
qNVzNRrJXZHd6ZZOYkdmIn8jizXqHmtEH8wK5DcKU1wXeAPK9OZSMGEqRvHW8Gmj2Dzoevbts+jA
7ZucmOiWB+Vi1ponXgto1mSvBiRjJCeBY+PIST2oReZHrej1BG+OKSEOKJJD9eElWRUyeWXLnbHQ
kTlDnWxxT+/ceY42zvTWjnzrsHNxftSzDB5QBVPB1XnHTkL+TRLbAhHkoPia8mHUnmckY3iWspdW
c8qT1lwr7qB9ZbHbWMaSmKtImQESgzdNrhoZ0EQI9bQwBZ2GSQa8P++gLhzA+KI+a0OzV3375SXL
t9Xx7ftQkiaJUDUFNRrj7sqKa+/ysqVESUSF8VS597Z0m7OOIQFbqnFuXRAgWV+Gc+TXO2tO/uYF
p0MvHrSCGqfzbVCm8IwRTeNsH5K97k0lq6CUyNqVdSad54IQvqBVjN8amRLZ23wh+f/wuh2aO7ZA
cTQE3vqR6qX2mMSLyZSO0h5YCJtqawwTHENJn2wFWYmMToQeRhHMsnHtf1tCNXBMAu/bdY147B3+
c64jQF0GfnzCuEntPh/w0a6uaWMOrML0Gcs3b65Zi5NxKxXWxZiNPa79khuu1ogERm8eKM8Zw7Gk
kGqYqxUauLf1q+2iCQejLo5uTF/TNDViw/K3NsdbXUXEwNR8DH0q3xNrMI5WqwG0grVw7hoYx8uM
M0YxqpTpdDLb9FvPjqKgzlGSZ+n6VCrMuttxM/2Sg8pD37PfMgfAEPm8wfpkVua41XDtB3qXX/Me
W0HtncYcTE1UpAJus3qsnPSzKI1mv8ycpdJje4dkTYe5A1iR1C2qpoc4tj8cNvOb1svOFvextBNa
pbypeEzaH0PPE6Ga3Y+0JfqmIaxj4jXaFFiBhWNwScqr69eXOgaDg6oPQelflNZoVm1jhD6c/nN8
2va6J9Ql8cdbDlXo0Hz3xpIFQ2OcISyGZsIvSx0efXClNuV6lPgtCKvZhv3COfRRA8LAjMuDyMT6
vMNfyuVRxcAqe0aOS8mDpRc5E0i33Bces8wcp9k45t8SfSSueXSaozpjRcKDXueBCdSqj4vfQa9/
cTjzSQzIITOSVEruYoA8OzP2KgIdSeRI7PJQ9a0CjM1U0I3+MebgIOvpitSQ7Sffu+lZ4dyJDte2
s2ogljWw1usfkRtz4KxW+LkhkcW3/w8NFKsaE5fqKR18FL3UDlapfmNP2KGm64fBR1KYWRjKIVtt
nD4dOfxdOJkW5OD14YFxFQCN82s0fEyN4QLr7BG6j+O/Mfd44nH72It+p/Ls2svphrr20cnWjFmd
2851+afCUg98H9luSVBCgmt5oben7kCPuYEoZWxmJQH8lsfZn+P90JtGAFTxNWG2f2w7pnQT3ARW
zIRB98GUiV8/MqnV5myHRUXQwKivde211IxL3VT3D61DupyvEmj+truNUGTB46FXkZzzmxW6rbOV
QgNov/vj9IRp922yvGjXyZniFRNJUsVPvlyNyvGYnAoBAWDAJcQ0o/vMIOyEaftk2Px6MbkUIK66
YlD/7k0O78gtf/FEoAiZrf0Mn5hVTc9EYhavS8H+R41auqsFJUvF+EvYaHDYaL9W0t2lhnMcJh7S
62Viq/nmwFOnbeNCNi2+/r6Hpybr+G7QgEvDBcKsrQFPAJBNtAppCaoD0mDeFFvMQ5EWqCG/nCrD
FmCTkePYtjo5DrzwKSnAWA9QLfVpBBdszKG95AABhifNkO3Fi6tXLLf2Hq7Zm2ZBeUUztBroYKM0
4/CGwUoFblu5d7LtviJTaXuDlelh0MRDX0v9wkekX5JEvEJE+TdNTFczv0j2S6EpPKQFlII5FmGC
jowdYOftsvE4MxzZOvAKw3iiEq5npMhO0qgHfypAvrKYC5N1LFob5t1gJsODMeKYQAqwsUpKTTMm
oHr0c9wvSHabthhQQbAs0ebsJ48HooGs7FoN+ZuOS/S+JNtiURkTJ6RYZeKHpUW3VLnCPrX6t0N2
4cXykZAhkaeGjztUVTHgQK8P2VRiLERfTo9AKJfX9SFbV0jZLXOgvkwf7AT2m+rsUIpsoVQeVGgP
05OvkZ9FPfZZQH+2k9XGbDosfZoCf4oAaF1xeMZ9Ox4MvQcHTZusgZHjZChpYxM6+CqKd1w7akOc
+UNaVk0QL4QW98L59iz6jmXBODW6h3Zk2hRVwuBAggujRrRSheRPrfokDebT4trEqk/y3nRs7AX2
m8rQzac+cGijtZ6msiJ6kmKpBcPE/ArfWiIO9RwlZ5wxGBn76sRjoEvXeG/zQ5pWBCvVWBOVlyPM
XL4iWrEpf+5HZmNz3R+LnIgwz58hkPSfUPLQ2CGIMW1t2UXJeLeolG1RBLBWL2k5cywTS1taL62/
i5lACowcY1bbB9VxYJiOdtZeYsY9gXyu0ByGj3IpjXCg5tgoTtDApFeoImSGo6zWO2ErTfVOHYSi
/gMb8T0kMgq5Gh2voTRkhv2z408GIMFnr1KAPjX91epaHPoU10GULW++MjCNDIRjd0ST5ZrqtxPT
VIgTnwZJ1dwbaD9s8Rk56H8G/PxBEvdvVjsRCcZobowK/OOz12zcHBgOgrYQa0ax05sBVSFSMz+D
BiwmNI8TiQCMUGDNFPayp+tZd9kUpQtz1Knl6Ey07ESB2UCg4FnECDzoO90IPZ5Boy5YfSqgrsC+
6miEQFCaBKmUoOgiU48hQKq3CL96CHAiIi45vWrs0qvK6thfN+/wdaxzwV9jLcDVq2Gk3nk0ZkvW
+te0u4w99ggGp6Qu9XQXQ+aExvCTrQkNuDnj0FvREQ3p6VCXPh0+WdfOQPj6NvIip/gc097bN626
cvTEh7o4DpZPxeqOMY2UZh2tYtwqHeTWlHY2GhnzWOtLddbwju9Exf5vRuE/u0Z/cIV6I8KCybDk
3lnSnj0BcYBzTTVQM0bVU0ClLdKiyP9djJwjNqv5nJovOeakNuMJ4g7SjpYJz2xwqZbc8WzW1Gid
3p9zs3tg81IdVfGHd/md7XS2fhl4Yksc2QNOZ3aINOl99TX713ZiY6N8w9ri6r43VnitPGadF5+S
aL50CaWrkomPJgNie63LXaRhtMNfF6bmaWoHfWeRGxLIAVOrCydi3BZAX64tvd1W4MIxZotsAXbe
cUatYOIL8u34sW1WtgdUviomv0PV6Ve5ZDNG0Ib8eNfaVzJTocA6doqgUkvltpvWYt4uJv4PsjJ9
ttOlt0EZjBQ2X16T+V+EjIGgr2IJSgAewTQme/ahj1pTqq1v5i4ceNwwTDVswCLbGbEv+FadHSUy
0tKWpMJiAeW9QByI5oKOZaU8E4iW1+I8uCttuhm3POqpgroEZUejE+kK1sCS9jVa0kcprJsv5iQY
OmwF1uQfnUY8xTFD5ylTeRD52iWpK4FhmHsByewW0UEdRrneBCgvTnBWgeCZTodd8TvNFn2buiqG
8/TCMepuTW+v9MZjIAHBSKSvc2/4x0SbxEujT6+mLAysioa7aUAaEn82QokgfmLnmsX7OBQa9r4V
6Jk1oc8z8b/s8HSsGkY3Euibsq8++JtBUnwor8145/rW1bMLN6ADeiS68zz2dJ2G8avOWzI4dNrK
3BTLAQXEJXKBARaeGIPCk03Yux5OODcO4Y2yKo/7Gypj8jJkBVlbS1hFtOrcpaS3GXD/WsEOkYXC
xYh3qV90F7ArjNprZv3tCjrq0q20Cj2cRHnnM8PYlsxYIQ89m52bbJKeFkNv+XdN3D5rVoZLj2FB
oyZSGEemHr4Xa2E98NtAP4kNcsdrrDTU1lG2bb3CPamFgMGsZaPBPKnb5SlEV7ysLDx1B/WR1Let
BqjFYZOzx1JUIRlyFsDSnOiI97Ze27BWsnFmVWm8bV1pUOPIkxtxVnCfr3MuwJXCHNbueVOPpX1u
WjToBZFkMQO6MFL3rNXmrRTTsSRLItL6Y6oaNIgr7t3rSXpve0o+ldXvjqHuc0c+MY1EUNTlzqaI
CCMUOBLjCaVQu8Bzo4S7Tk754MsWYJXQ04tp1gccawtrSTI88a72a3WM7riG6RujAI79YTdVHvvU
Hlh4NtcfmRYh/YzTr4hZcokFFVas+VMhiJ+RHtB/UbHTdPkdTY/CPWhWZGz1JCIoxquJPV0dv3r2
O+syGXK8cwjgm+zK+ufUABUyuQNFz6QHgs5GX3QRzPWVGAn1SJ7ZExC5iMkR61R7pxy4+bLyQj3P
Dk5aXly3e6JotnbOh2gJljSXOy9eeEl69prnaItys77YBvLlxUV8VC5uWNfDbyKJBClS9TkiNRpt
o9lJh86u0MTGz5AAWTwUffZfoe7jUSpnIlPGemt1zndsGffp4u+pzJ38TYhO7XBJIZIxcMrQy7yr
psZWV7dsXEWfIf9U1ADy0UJCBXGAbArX5Z5DtQWjM2aFj7FGUazvc+UljH/nf6ZPsWOAYMJIT1ao
UZSnPKk15h78TFmVt1pqPrAsnMAOVXtR4ZPqaLSDmTgMPml5L+AtSHUsdMe/yYEyKxv9XTeiUofB
/G0PMG/82bxB+3kalhZJrqYD+luNzy6TtU0ComBjYUku7XrZjP4ZaAXieS3zggHZQGB73p1Km9uY
alTb0jliUvup0qY5tPA9N/GYtXuYTN+NOQXwv3C08mny+GTCVJnIiCxSXgvbb/e1z9BE42/gcIuO
dr8anbuWBVQUfXW5/yYXNFumGB/SxGtOet7/Sq/Ot34M9rHv5yPTk7uB9HJJWnHYjMdOIGxdjPlV
H6DuGBaetM4ZQtedzq4DeE0vqBS9/N4mkS20ePg0KHlx5sZbr6/FztCRaiHsOLo5t1jRhpVp83Jj
43mZ4Au3GhmIuU9wj1v9dn48Hnsvdk/kYDAz3/oW0Upjq6FlkNZDXkByAtjJgU3CBY5KHgIdxdOy
+AfkfOnWbcu/yfRPldd8dyp9G3tWBquyhadXGelg99f0bkIxgMkj14k1Oe3a8gXUP9vLYTrWpX1c
fHZjUzVfNX3rOazpbaRS1Mx4HLw2J5Oy0YzA1QqstLZ3xLnBdsIX06ZVl8mdedSz2qD3z0EH8KwO
rFl7rBt4ulXGntfzdrnCEI3SgpjlNmKUGFsfqkjH0K7lSz4CgOxN5zIV2a9IIPnkc+SEIEqfrT4h
bgJbyQ6L/z+z+UV5WZ54eB5ACxzqdHrs6pinZhyVW6aiwWpG3RYCyRBNYZjzfN4YiMxQKOc7+PeE
lmb+s2O795ax8hBbDuTMb49lgXl9lsW4x8b73HtfqhT6SRo6xjS2oa74G1KIfi4mRoAE8VHvHVJD
82E+WMZC/tF4s1y2Sq2LDsuj4hMVGN+ikUDmlvghhg62MdrcC6YmThmhglR2loqJcmh7HEds2sZd
K98LLX7XKQPzGDOdaxsgc2wPf2bT71Lzk/ngvG2FDko9b43znPpv9WTWnEEzxB+vfR9LPvwIgZzp
IvN2IcYGsf+e0Z8C+R6SMPIV+VBwcEtOPLLjEV0llvPHwvTedVhWofUDnwEf3MqODEG2DTJzRyVX
LcN4WRr8qSVZwzg76Jw9TLaFycU6w1DUfpzjiQd2cYX/ESm2SZiWB5meb/XBcwJ7KO8tllONa/74
crXNDA77nvqB+W9CsIIOOq+h8dBA3OYdGsMUnBVmTBcNIO3qzWAUZ0nvJZXJjSCYX5cD0azeFXij
EHjCP9znZCwvLEONwTtXlhb4LUUolQcTAFntdAHdVNTjMTervUNkmcUviXJ4NoAkWn3mNKD3WsSd
8B0qRCpOS6ef1YcqJGDOAs6QrSs77Wwahr8tbe5/8KfQJvIh2RmjxpZ2ZsKQgppq7nQfxxf6qXEz
4UVXsf/fX5tH8V20rgrxSNMlUEfK/tuBK4cKwtoslAV9REBrL9no+EW0IQOOL5Ij0fLrgV4LMZ9k
eVk4cO7cUtAT43cSEX+SK3Wra83KszfeSnfeac38OJYr8VGriXkmVIkkEFKgOmWhEkTewYoB8IhC
bVolWhBRGm6stn+lJyINi2F+Cgq0k5mBtoSuv5aMZ5W/lb7x6VkEEOTpeJ7ngRNcNh30z/YxxwYu
2oZ3mxGVPUXox8B1o32tvIOtAdJQMHEWDYKRp0VfbN2t7USfu6s7fZeBIQmM5LsgRg6gsnhkRnGh
72DUaaABm8pXHlcHtGB/FJoklZjuXQfroJp6Auj42vWYHTA0hk7DqBQR/OHhUpeIqPzJpserSW3q
871SCrqzZ6CcSSQkMYmSj2glHvCoDrm0zn1Dx2QljbsFKAk9miySEfQOTQJTx1R2wVQCldJ5KKBd
IliBaRNDjgPw52cKzX+ZLz7iDgGVSJu33kUY6o7NiRVauPSxEyQlR3hEfTU2lM3WcMw8NhX5WBnB
YKMgkh3WQiONQneJjkahnvVe+05ZuuCbIKTAHPKDzPAVlw7vsqEV7OfygelQH+o1mdkCzbP8aV3m
L3VPdm4sk/fOYeozL9y6NIt7VU+wdKR330H334qqAbqSai8OesvCybDjRh2WbWe+kX/4Ug8zpdjD
XDAWLSLY0u1UEYbKRGDorb9+8d+G1A9nfeLR6DEn7IEA4hGF9D2h7tMXy6QTFYdx8nhk1sPFrFtO
xihDWgyLz54RJKLVebI7eTajcOosMCUgjxBN+KjQM4YnLrNepg/aJkZYbq2+GXs2QpHNn+6YPSMw
Cswx29Ztcy09MYROv7yZAM7QzKJ3d73PWKM2ihYDJA7GcgZ8hQuoPVc/jnHV8le38D+0GLmdPYAD
G35m6AUBQ6JXdEwxinT0cymXUNAXr2Jk3EjfpGgGFoj//te0NLu5APnnj767KcGABulfjcR0SwDA
+zyxdCDDy4V+YLYV+yDDsLeT15wbZKpyyX384PodIJ1tYRD/Y1nEouCqxM8VUz14xB/AdTcb4zWb
QLyO+tukew1aqC+ndh48WMK1S40xr/9lTWe7tCC/HUQ87NfPUYPqzCRXsPJqEnkWBsPcxpy2Opgr
3Wp/PNc4+k32ECFLjWuC46v1NehpfJ7LnEyqCFlX2u3shKW2zrheUgJ4TO76Bt1Ga4wUpazUEX9A
BNYHDj16Qghsr2yboC/NZyd1VkaIdaBNpaKM40ddowzHkICAxb33xgWDEWtBoZnXwS6PkS2/LQ+d
jvxxB5wJYOqeCEXS2bjDJQfoKuYGOaQuXyadcMvOnu8SpV6h5aZB5zDjIeHkaEMbBTeymhDv3VVg
Q4wNrjNCNnhkmv9cvQo7SByxC3oLwPhrqzVvYoGqeORA/IKxYQeg6eJN1DjgcsZ3c4rnwLdYdGiL
V3EQEXDbJi/l5JybCTbWkAicEt1lnika4vxklD5sx2U+5I5+jHibcQI0uCAq2+4ABNf9e0tMY13V
n1jXhI/CP9GXYzcP92VnHc1m+iyJAgo6oLdRmdBwnqMezSj7V5QsY/TRS7aFsJArcu5WAKnpJUjQ
tW/g+NT2KSoq162/jHeHorhu5WOVm29SUvFlOt381DjHUcxPve5ePScnYbnHB2LmBiSr/BL7EEvy
6rFYsNDSlfj6k43KkN3XFf4ZXXW0d416haU82og5FAPymNQtBwTqyLIPgNiexgca8w2H3qX1zGe3
nG5xn34xIGoMgSRH/APccFca475htC6z7nFJ0463O/qbaWA6ZsRUoOMf7I6jFOAB86jkwd+auNSt
QDOKG4oSisjSfWNteocG80Ek06UjHSwBZDp1Higr6SBgQirqNu7nOAwoayV7Vp9TySjYTERX07ly
z1ib//7HFG8C2y1ahwPl0QsiVjBhJU/6lFxTPL0ExvfysOTJ76LZH23iXgBIESh3NxoWiW4pl/Ts
LO9alu4H0giqggOT9fRd4/TIxtNj0lI1dhN7zE591lZGPvL6lqcpDRe6/aFLjkVP0KfIteciMQ/V
+KfZ85Vwnh1oj32vX+eIYm6BW8cZjXUhqXNYmjtzEZ8JbQnftGRqnthAOPHSVliDJ4+L0fBaYrdO
DfAeuBnFV9xCSW/ilTCN6FH1/sGqY5v6kEGVpJuhZODXWh8IapEt89zwTK7YtSWbew5BdAnMQyJ0
tbb5xyqLOYCenipOI8DtXERIRT4ihocAAuNPz5HMV73+R+/jc5QYd556IfiXrqVmnz6P9rEcnEdf
cEJURYvlZR1B+qp6HPO9Ye1gkH44qdyKFj5/GS+/sLjQSdvLqUuK1zl2fzrbYNcAVaKBV7ZZYsnl
mHNS1i0oKRa3nsX0i3SfTa2pLzYjRO2gqpwYFdCN0HfY0n/K4Y2u9sdxrm8ACJ5ms/5K8KgGrEA3
ei//Iju9YZd/79kDYZCH/zJgEcG4w0PIuUIRvrfkv47UPuCULXi9loNy0Mi9n8qbFWVvc9rUDDjH
bW5o47YeMraDZvNYmM2lX+mGjBS5ZJsUsaQNsEnQMFDsQkVzc7IOy41ZMC9qnKuZJPg7VrA37+82
wLsKu85pgnxI/2wyEkTyMjXZT40ot7DTf4O/fLOW2006yIHCVXSx/U/NaVLWxc6HFsMABOk56q1t
ZWFgMoHyvAnGuJ5BbmDRHj3wcfZKoF1iJJt6EbiEl0H5MIl1rV6B0Fyl8hlXuv0GtRg9oWiQFJlU
rml/S70BKTCeuo0AEUxrLBAjktXpwv2p1n196bF5T16jWDzTKz1Y/NrchutUifipRJgfEcDGjshx
7ZOIl6cxtl56uRyM5XlCE438/up5xWOBJx92sPnbj+oFPwv+KQ0TFZiDh0m7xR5JoY284BdxYUIu
T9IJ6mI5e476IGIJQ1jHwBiV6E1v+21TiWxj6/DfFro4FLOAXeoOpV7uMGiwqcvAAZzR0BrMTzTf
+/HZ2B6VX3PtsCJPuj6ooTeF/czyYsjtq7C8PKig1O4m277DY033bY87o+qfEtsCIomnyTedz9hz
tq7PN84+j+vbneoNHe2dPQqBHQze8SyCYSGl1bZ4zQ4ES4chUFCK7mfoICgm8XCIO/XiteszB7nm
po/z5ymuyJ/t1zsVl4urZRctVitL91L0MXRSxoFGW3PEpYJrsEx/PLt8Spo07NkOtw1Ib5oOPsou
pm5cXrru3U9T4pSGJ6ZQrzVM+KCqqg+7SCn55nSrZc49nrK3Ut4sPfllbJOa3Xcn1GdZigtF1IXY
OabKqLOLJrtYYwQwI9NWYu6zo2wRtgPINI/z3RduEFFwEvwKgCdbToLBw6Ya83+Uw90aVGpv6M43
YwmqWu/f8iEaOfoZqtTa/VTF78KJjNBqtKdh4BNRUdEGyomqLfwhy40RhvjTqWA+1LfTXnE4obF4
aCRnV69mPuClwmbZqWe7ty85ApSdMLuX2EUk4LBP4lMmlmOiHTXmboXoJEd3GX/Wl6dq+TwP6teo
SWuZ6+EuWQu3YaD0QFfUWnDWFRTbHbA9VEjV2TY5hFqy+Vxd5/5lMI+6fdGOXgFSh+Ux4oGIlG2S
5CA6oJ/HpQQw6K7Q0Y7ZoOpPsNbEMWXlObpWeZa5aLaR8pinuOpZemjfobNgIojYjOpDauyd7LlU
Aw6KARD34GINibO70bJJQ7aCWPe4v9sBPYi6mRpwJ2JNMLU+Shx9IbP0x26svkbB+NTtmBZAg0I1
VEEopEvzbQe8motk4D1LelSvkm2aHbefWpvdt4z7UxeGmDpDJwZ2r7NP0U/ojeKj6ka6+3gSUAP5
hC2A0VRwE+QRrXO20vZUEKPE2lI+NLYqiL6IvhRYuQ3TIy2MTYKLiYtZtoIdotewKWAA7XPb8Npr
qke9ns4pH64/egZTlujiZxhMFwjfiA71Sx0BzY9Krdzhd1znYRwVdfqIgumWmajZOoxQm0Gf3HCZ
HNKDbfFgrfxXy1UX078gAtThqkTn0aQ+1Gc171iDMiRgTIJ5ACGMyP+ccmCOa7lgM503t+IN0YR7
QSPIRPofeeeNJbmSZum9tI46gMHAhFHc4dyD0wwFJ0gGAAMnBrajXkdvrD+8bmFaGKHlEbLqvMrK
lx4RgNlP7v2uBR+gKIury29NqHUodPrfxPbu1l8L4MrNErBqiCuy5fyZ7pA2olw1I6245l6Qodvz
H7lXbuhJ6FB9VnMdakQxuR+5RXEo/RomXpHsrV7u3X6E9RavhY3AbmF3ZztYDkqw6Ae9gVoLNbHg
jG9q99QqojUa/zx25rukS0uc4Ypi1tTZz1yzbdY1tM6+iFEQ0XnTK4UZu/SpIICWIB+GyRMseZfL
IBvr7yLCsCLiL/hwP3EhzrRU3y4j87xWz4A5yRRKEMjEzns9XSoQbYg9l6vOvCs0yTUg8WH9a9Fp
f1U9rVvR32EyQx1FaOZY8PMZ2Xw4hDd01mFcdMF+s8zCapbfccmkqs6/qhQcACpm2VKqidx872N5
WavmFqDJkrx4afMNJeIxBg0boRddP2NriL/pSsfvxEPNAPvYqxdPsmdlwnRMnYH13UAOhon+ShCG
wZygvzOYruNL0BvCEJYt3N82Nl8UE9i4np8T1X2LRh9USZhf5TOBsXANNgnG06bv2RiK6zLZ9w2K
u86qvniFSS+A4DeaN6xP7wh4PRN2+ySKtcpq0cvrabmZmChVcgs88QEYJmoIHocRPwjX6wD1GXBX
SzxgHVe/I+QJbZWbEcl9ydJhY3n5frFKsp+q+QODxRebyF2vrVeqo72xyKeAgUDbMz6ouVoLC/eU
fl//uxXtLW/3sVvzs4DXnAYNZz1aeP4WAqpmu3sf62BjonjZLJbxFLNtRfLtQb2R5BtgBdyaMuUx
8ouQrRWxBMWEGr8NC0bCVny7fg1tewOU/i2r2vfOQxc05/qu94ZX6XMUOYQ2ber0m8oTs20O83Vo
c0oVQEeUHZohrPNIh/LVFO6jqLj8KO1M+l9Qx8awIVr7zix84OHI97juV2TE0fMV8jmTk7QN7LBa
UJuu3+dAT+4m17ixx664Rol4tGfrmvriGcXOi41lFZDhrSZTJp+AJg2Q59avaCDHsRiTy5As31oQ
Y+q8qLK+sv756pT7hOr/RHTSzTA8SD2fBt/4083fjdne9YZ8h7pIVmgj70kLOvoCtSaD/k03+8iY
CDnY6uiPDOC0ORKPeeRmfL7s0eXIZPYxfKguOMw6vsld9Hio8wHtzNQViF46uw8bl54ohiK98Sv3
JjXrvbbdgx19eh6ugmq+OuwE/fWZTozybWqLY0Bqy+K59xYJQIXqTs4SnIdA34y0ExFllGt2d+xb
TnWfo9xj7+NNBOVsLHxwZBK1oJLa55GdUs/wvk+q+9hNuT1Tbti1VU/tBFj/mruz4KtMqJsKyDDW
hC6lWkMmESncFfzqGuFR45vX0mfDmtFnhlEq7uveOueLehvA4LqGg08yNe/TERESmy36dmCVPgVA
gB6ea1uR0V7W75xopyl7XLqRPbf6M6LekfyoB2Co2KLxlz34yCMRCz2LaFdNzl09INn2/KlBVzyi
eAAW45Xuq2qqz5qCPU95RkaRc/4TfSfYKBPl6mIBQuGIA/wX19WXCfJz25CFE85fKaKSbZwO3yYq
oxwDepAzwoqqg4h6c1MFiRmmonkrGFtqx2a66aFlV8xn94bGGs+enXmXwx3zSjofOeoxA2mrY8po
g0VBVv1cFk5zqeezLGHF19gWSkFdneaJsfGhEjJe+qto0CPOaYLwqmUboPkicwmPSRZKQ5KmOvnm
ZqwBwRopWh0be8GIK6K0y4dlyNbjpEbSsjAisbgZqpY8DXIYbSRJtiaY2XXbQ3bnG0VMBDEnDVAN
hI5sPj37C+I3g3rbOJp9Zm/V2gQkNttf0It7mq6XKrCO/7bSSP5X8Kf/H6ktKz/v/01tef5O/uPf
G/0/sS3rH/lvkJT/L5+iM8C3LaRvypVX8t8gKfEvE3gTJCmf+a3vS+BTJZbr5P/8m2P9C4gtpBfp
WxD+pANjqqNu4rek/y9HisAKAL4EtgNT+n/DbbFNB27M/41uMYUVwPYmN9wXgW0LR/xPngolOh8N
QgGogqHaeDRoFmD7y9hNtOC1Dxid/aBboMbD7/1QdW9EoCVbk6iPXW3rdEtryF1UZYjLfXmKCw7T
fo5ehUXgat8HO8qbJyTVUbgkSB3n/hFg+zZyzPI9e0T79u3oyjozjoYjDRutUCevJ0/RwavAalJc
4r5swI2DQq9wpLhGw1TXFM9tS2Vs4VDgtbJZH4bUoJ8IYpjQIB9Lc3eXJiZBPDiQt6QdD5tWIjrS
dnoHloXIUHONWAG8TRQvu9YI/c48lfsF24Zf1/hOQVWjtkjPJSh6Wg1OOR2TPeoVlzxrPbrKLjm4
nR6J/uyZtNXdrVf3wDzSS7GaXRzdX0glc/d9Hq8LjYBVGtpnVE8g9sE6GJt+st/jDHOy451d3/kV
lOtnXedvkVX9uMhOga4mv11XvPe1EIdxXmC7rKlZZRDGorjzBmpcvJKYxwBtDf6wiyhlw5LoEtND
X4sKfdvYaA1xdRwaa/lSufFmFwTLllgPLDWdO3OmVmLDMMf4NHIHS+U+K/8mapQH5EiI3hC2JUwC
2ZKRe+TTKQyEKqYVg/9RrYIUk8Rh/dJl8bGppg/pIKB2P3nUnM2QZPu5bfNLsQ42StUhY2jHXc8Y
Xscl0+fI/+NL5HdVlrlH+AQP0djvx7b4yFiWbYiTz6ynNGW9nWekhUR5+aVXVrVbWo9q1APLu47h
HaC/luAEOOvEYrAZDNFhi52b1YgkGqA/ZdXdkeFR7PshLUIv5YueggeHTSv6RZqexVZHlAmpml/a
jrFNCdA1sLKFi1Gde4u9Id/h4VLYA4G+BDyMiCEOY8Po2yGxqUljAlArnkpp/K1cqm+K3X4EUOna
tEl08wLXW7qcTULLEZENN3Uff5VlcoUTW65a6xN843lrJASFe1P8p84B1CpJ3ybWjJ1smG4R6yJG
m25iUd0ip+kPnkMoV73iCu3hJnG738WObyNQ/SNCZjOOkBay/USMNE/MB3h332skt1RyUxT2vOWF
zUDeRPkuW4ZgAUv4TbEgfiWlAN8wslTuqLkE76YjNCO2wZK3g8/Y8MvMhnqfx/qEAD+46gbFmqZ8
QgV+mGbL2EglXuM5umJ6ucIm3xST7+1zBhoEjZk72giwnYjVsZ06BKPPGHjQSL8Znra2onfvlrq9
xGN90/gwoRuCLL2McrZjK7cVRH5iweMAKBp247YzKlSErOCcxFBh4hvHSSSw7NKLESOOXn4IbWvZ
DDOkSnmckAfdENnc72gW+J7MLgkEi3VDCu3DHLEgTs5Di2I5mRK28HVAwutAILBXy61xdaeCfCBy
kc3aulEKDrPQ3ZEJ3NnFQrszzCIKIQ3hdrafolHaxzR97jnzdqbt1qfGyv6M0M5lrFm7TPgHZu0/
DUGgD6aHDo8RfYI3oMSKLIiVVS28krEbjkAmKbaXAEB+Cbc5UhcLFMp28VqeeAfF4TzSEiN6CCNv
visKOsaGuikwi/0gJwZroFBWO380rcQ++7NMzeigq3iHRA41EMZijzhte/Im1ps2JS0xr5s8hlWS
FsgpklRSlHb6dQnoiXLnmcAznOaF/z0wBmBk1yO+XNId4dc9Gqp4/aF4PoJOX+bfyp5fpmh8tLyU
bVFcsX4zaOJm3U9nedu2rEakdV87wa1tT992qpj6idHcJRbQAERKKO2e8ZJ3d9YQD/fMffYIQrKL
AyJjStrqIG39w07A2Q1kALErX8OZJhZOhdtiee9KAncmzqlhGF9cB/gOu0ayixBPEe8ASCtHT0ZQ
A9uL54rFLO+7iZiCpslg2XmnsBVECysJbeljmwwPIkG/WhILIlp5zdTKqndoe2bjvV8QudgjJ+9Q
4jdBqPqj2WARmIKmNraGfQCZqqAlu7id4NbrV9cpgvSGNFk2WwiNgODgfeA/YXxhIYRfbhyDxf+r
NMMupYYlFIWL5egPzwX5WS6UUcYja0SIf6SDBQMAXqGwm0cwP8G289BouRLUWbao0LubHESIUSfX
VW70knIm6gxwvhpVc+o50SZtnWEW5bskjY7eOH6Qp753DHCCtGi8FCbA6jnF7A6fcEsOwRj2VYde
j6gCFkiEzqh0WlBJTIB5ll/q4U9DA0oXnoU+Kn5sR0n0dSH3TuCfVq3irm68zyJAzOEP/BTnvL5Y
tr7Sg2S4gMg2AStrDBd6ztvGI3w0hdwU2MmJ8J8PZfxOgX2fg/PaAmQocVZbT67bn8o8YNHSOWcW
nDjLpP9aGVjrK4hXgwZpBI340aPm3uuCZ92w8MIJJ5RQDkNGyRiOMsTPKetFdpvjk1c7zxVQMExj
bQU7HAp/O3GOd4uHjWFujxI1kI2XC3EaQ7s26uWFk/lglWMf+k1XXLKlB3fu8CoopKbKzxywQd7O
Vdr7nF3j4FvqkPel/mTHSMeVbRuSjp4VtMidrBUIfRcGlaxLtLI2Ibj+4JARS0jLrujSsJgKcQR+
wBB2VCUDSlZeQfMx9Tam5FQaXH9EHw9qzNGvp6dqLLurziFjVbDZtcxIElhstupVdAvfiX7ZNOgB
Zw54Msq6CR/CkpSfBS6lk8GoHn5sdzOkWHZj8H57O52O3jIO19nCXlyqlNN1RLuR1O2NnlS0r6Fb
oorzWcql+ZFEH0yHmatD4gscXn/4lvgQLqRHncw4QAEt5/NCR3nqBJCIlL+uYb8tKgZYZonmvoac
TBVX4aPjegidDAG20cHQkopJhJ/Yzn5KTBQt/a+c4vwWjeKHv+gJSLSX7Wm5m/VSNY+iv44GVvrA
DgQYQDTWbTIbN3XsHLqlUW/tQBR1UkHZJDIQWPuCVaWnPhwiABikZzB0KAjk8oI7KvxdtmQ5eH8Y
M37OzAii89FKmMTWvcdpBzILL4sM/uuvKKBXeRX9PY3teJS9JR+rBfafbJKjuwYpsnql6PAUDJBi
IKb+hWACA6zUOS/KFjTAmD/KFhFXXCZktM0DIbG+7I7/DHUzkKPYx0ZW/mOAu3J5coEebqwGvW1t
8LYaRXSpq2VkJNPE56z5cStUTYtbx2ennK8V8RMIlcYTI8IBFLePk19Wt1KPV5oUwhMqN7snj5gW
XXvXxV72ZsP9ryLEwz0jXpxwzXS0yIRFhjd90l0sN1hZbpqkPCPMxR/Q0kB4BMexbDmZQ/1oRpkP
TLY95a6rLoWTV2HYRY2+YK5PACNhlIjyrrkz0hg4U9HvqzztLi4az2O7ILDVcsI6J5FemqZwsG3F
fE/a3Twg9Yva/JMPahx1y1q86MrzYoq/uaX8XUD+Aq/U3F2UxIRn2czAayc1DpGlvzHV9HT9Roah
1j+WI7GrZoZRYSG99drX5hmVWMs8q2x3bWPcqbZXt6S+hDaBOnr0zllW/TWXw7QUb2PALMYv+ysB
tWxPrVZvTNfeTjN1Fjbz17pj49staxsx+YeB4VyI1kbD6WsvjjufJkF8hzthMRzNjyrFya0GB2Lc
zDCimJzQLapq18fTQTJZ28YGx/DgUi0RLhgD3rHITt/1LECDHOXCPHN6WPPRQb1LYBwqpo79RetQ
PrTuPiUYYFdUIARmAz8VmGxAJYd+9vCmshHeaKO7Uwt9TGWwneFg+KubcmMMzV/q0Xyf8/XhTMQy
JLNz4zLsmKLmSEo7pUGatpDXxpu2Rz6X5q9VzS4TGPBXagUJtBFNkySYClaGRtrT2TWpIw1BWK1p
h6JX82d+pxi0NXXd0TKt3ipOJ6BiYWwJInFroOZzzIunSpvt8Ej6aUfEUC6Jg0cnCFvYQ3XN4F4b
42vUWoSJ9zNq9lqCowNTZEwFnjnfV7uKlaOcjfuAiCB0ChsfY7nHFGYuYqagPQdB3T555T35fGeb
yDroXVrt6hELRrosd7Pj4y53ESzaI2YLvLKRlwxPq7rbbghvT1pXhW4/feNsT069qOmHSnnW+HR9
37qYc/RcqDFem8iLjnCfB7MdBvWvNFAsOFTJrVVB7iKnqCYgFQkbkcEzRXVjVR+1IALCl2iAHAuJ
bRRdkEw99XrKbo28r+gTf+WLpEYMSd6VDKoN55DUQOrs+CbK1BxOcIasQ6HQf8lSvegEY0GQeGz/
sQA6HdzC9RNMi8NypWT/k5sLCyUyOlAz2hTQ8bTzGoKQGkRb2eR+GpxgMdNXlly4JcZR/o3+qOEV
fxJZRiNfg86aYuswpisVDAMMcs0JW9MhbjwssAYi/sLghxm91mb2lTvUTcva+id/AXnCoB4JDbaH
B2BtgDjjtr4kCAJiWQUnb+rOJjerzbrGiCHSCLd4QB7HQBSinV1F+xbXo7PqTHIcnU10SKdqZ/fN
PhAW5OXEn1FPzN/4En4N9oh1wp+bp4GbxnRDqIaIByTbiQ5hPFRWtzrEBh/qizELUn5WRnCbxavv
47EjPnrbxcvDoDJnm+FEHipln1gH87yYhGHnMGRqj3jBygvOGTSBkz8BPXGre3a3qPgH9L5DZBOr
VCN8WRkp64ZfedkIGF/ASPTZFGYUU1tmlp6fVxBNymYXRAqfoTxkaY47sCmPpMayMkiLZ7acd3UG
yqUIPoPG+NN62cRplP0MjkEOSpPeJP7aRYjuis7kOSK7BIL5Ldqy4ag9licDKlDLaA8W+dVOF396
skHLILP3acF0YsvpD9RQOjl/uGAz/+xqeKCDYPJfCUNdWu49NI4vfWL9MG5nuB0jl0wTdiGxQUTL
6FTPSZ1FGy9iPAMsQ4HZybdAzxGnzijsWMX0OFs1O5TCIbI2M3dSlFjgcmYoaeUGG912C/NuwXxd
3hEAj7i+qe9nMhYG0X5CeMT4WVSkLecDCkO3pYIlldLyPzM3F0ff1jvawIMJ14W9O0YEWzoslBjf
ev395AeashV0huKA7ZXaJbTVW9kNGMxGj6OXnJ20MA+DsypLveaX3K62YwCVFcrct/VTiQOSF9Nd
tiPaMUXq4saisj54DJqMGHxm5ww/k1V3546albSk5CPLYnVocKJHne8dXZ0nW72X0QKGIbLnbVVS
BSwYTKJmLe3T8o+w8jvPQdWyxHJnMLfbGgO/7WLbWIX5QcqeEn++fa5M6j4S1i79MJxKabun2RxI
QIjzauuJdEDbXxRbDtx8V+mzbzysCd+hK+anthtC3exVwodZ8ulpytyv1tTWzlHAe3xhELLR/YkX
NFM2mwuksizwkBWkjDkW7wOLEfeJ9StMx8a6Y6KXHAkxBAhAVrTfXoauenXWsLXJmy+Mkh5Hn+FN
qWZcGfzAZIdyuAgwvJBQNBzqBaMW+Tu7f/4fAtwCA/MRSoLVhKa5xly7REMjqLCjaJeMbc8eDImV
mHiBasjILLXc7cCdT7Xd1WeK/hui3fGnSIRz3aJfcvRGQK/6Zldgx9GV1z/bFgQkgp/srhmBn+kL
mn7uX5NuU5voFnBL37m9wg4n449WOvtRta+kCn1ni0BNjWxw+MzzlGSTHPUt2XkDIpFbKgpOEBfM
UskMrS/hHM9ORq8iP5LMyTD5qltf9sXeQeKFQ835agzxFS28/7k3EjaLayu3/nTNR9ZUpyFWedh2
U0hkTRQ6HNCwphxiOor4npxr79aZCsBspAFWlk210TwjcUiPbhPf91IhHWkVMjoBsViNe5AamOk6
zJe1AOfmbnq3yF7jUSPMG9LHymIY4yfJdE0kitNWJl7Yp/EO7UZ6mLFbbFcL3MD/vqu7GZRoTJ69
ddv53GO+QjWbCrhu5Lq8cdCGmXLiG5ab944vksuo8eNPJeGz8zL9TikcfQTqpyKb9vnY+juBrJEw
WntjMLzBlAAvdGEfgpQ+uZ8Q90RM/ND7o+zLVP3k6iBCDmokJ+oOxinmd9ase2sLMZfX1AwiEFMb
g5+E0mU+Q2AUoAvOctH5MlwaF1pfXZw7ZCSpZ4SSfJgtQZY4xTjn93nT41O2QSg7c2jPrIPahZQY
VIJhL/4RyuVv2kqO3GBHZWIXFdOb7YO99mKAUErb9G6yuvQZ+YcNVZ3r2CTUOWjACDipx0HdV2ri
YOVfzN/MBdH2+d5j3CV1P18Hx3+Ti9eFOgXqlsXUQdplrMk9CppFha1ZjVtXdm+kcRc3pagYuav6
4LXlNZhcUiWx8deS/Vm/lB9lMydXa9UBD/1fhIN4Frll8uQm8vry1giimxHGh5NnV2bw6ASFR+Sc
b3xWY2xiCqEQU8W+Jpprlzfdm86G3w5Twjbus1vF1GffB+2HU7FMXDpK3KL2dtlUd1sWmEz+2mJP
cZ5t0VRgY8gI3WxQtxgRpMe8Y67kM1BAWWxv256flpqnX+K5pnuRmSfOrTOXBOgOOWLm78ImILqb
RMk1+J3xFqmCZ9C27EQBiCamA68vnbicl/qe+faTpSeusRo3YObAhPMgdoSwPJmc5dXZm4vhhW7k
GNtkh6YC+MToqd+eZx+e6KPuRspaU/3yiEC37VqgcdG45/whyoGGhRVIypIQR71hm2zmMnfbc70d
/RnjV8KILKxB2dFjoqJEgIhZKLDuywjR7D//hN/wwzSqa+LXD0RtT1ucRQgoMuNnccv7wuOyZGNI
sOIyMDMt9pOob/yBTsWrnKNDGihuynYrASzvZudSNV10m2NPzqs8D8sno4R2i0kCdbmm8EhfyakL
oO6FZtEbexgRBdqfuD/4kUDpM6ZHiZolhG6EqQuGqNnO+U08fHqNn8GvmPaJUBfevmpnsjrdtorg
UpbWeA22RjN9Ck3ZFjS4eyMAgKhZ9maKF2qaFqS3vJdF7Obn1dpCYqFzdDvEfevjQcdS1HcQ+3ke
2T+byDVulJ7RfOuqPcTMzSMjCPYgHvZVO1ClqB7bhQBCH2vcCkaVIzLLoNWl/U1t25jPJoyUVvTs
cEZtS4NHd9XHJyyzmQCSbFpF4oD49bnU9DGWoGQwJ/XYRznHyoiEN51QLxT8pUfDxXBS+L4Om16e
kxTmoO5iXn0GSn2JdYnAU0xGifvDpBzoGYbVzl1O5QApUnWLONk09uCYPupuAPuequLQZiPD9vFK
PbCaq5nB6mqOQ2VFj3yH231hC3AiysOvjh2hsqpHYv/YKA8pDIy03Ptq3KYY73vsDghqXukt8PG6
d1x41IitewFxhXUdm9GBkxtYhZ+/lX68E6ONXVqk37kcJf5e/BZYTO6w966OHhQ1w8BQ3WL2igsl
YhbT5XI6LH1xYS4xs0WBhNjb0/JAAMFTbvfHotp7vSYUuAGzkAXjh3Djt6AmtDdp36wANwwrMZJv
O/60qB/m2H1LNSO2vLb6cPb82w7KLbwA2gxq+e1AyEMq2R6aOeaOuu+e8i5Q20pQCDS9vWB31+nO
HINHR3jHPGdtYhn84QWFd0IQMpUy70AGs51FJW0WqbcEPPl0aaXRgjXsm8fky4QUj+ET7wAR48gi
ddBuTAcZAjcuelQ1QoEcMp6RsWn2xEshIibs68j2koCC8kXO2GU62Ca1yN+sFET8aciddpNl3EwF
6l1gbN7ev1q1+dP1TJcW9Jvh6mHpDag+hGPu0FyA4BpdvUcCtIPONHPNpYe0ZOUxCfsVpZbtsPpE
MEeE+9tQ5SiCWPdsMfI/kg3s0h4HqP0XTrBCBfc903yzeA56VljmmOuLFctij4MFzX9afphigNDp
92fwgCgl1uQDti9FaJvtiz/1z7AL3W3TVMzF6i6mLDRm5lLiwEGCS2K0b8nuLUM6cXSwszaxwaES
KeNVkEqzwZwK9XD7VjtYAsri5FOinWsq9KkSGxPD/H7kWRzd4lOl8rtxm5KxO69b4rkf0Cm6Ddng
/qbnyBwaHpW2Zj/Vu6Udjh5ejSHKKsJpA42yZHAo3OsnL5ma3RSP98znr14sbiyLWhLBOz71iDlo
4iTwTFBr1YRKGPVNVn0t+pA1Q7kvWu8NjsWtuWgCPWX2sSQ2wD8uJnT+TxhWyLSwh8eZpeZxiIPf
HP6BiBhZld67zf4yitoHokyvARbVY6bHx3JWV8OauWmBDOYaf/caUoE4+1Q64N4gtEy7uLPfTJBe
0mmxfK/X1Tq3LStTbEqv8YDTgD92G3PcFom4Jf/A2qbaYtUu3fpgdSZi5mXaQsR2wzQjCIKRNdA9
gozdYK+AeV/clhxPOB9+oYdD6VvkVtpDFrrGdCNrdhV1F+Tb0YzeOkke0WLab2nscA0jTa8XdZfb
OOCNOYlv+Rds6qnuL4gL74FS/FQzsiFbsDRjUfiGIxNpnrabbdagsMTy/d0v3Xmc8yhEPfmb90bL
AICiJPCyF9NrxKmMnsoUjWzm/C3Qx52lSN/wQRbDEfAJLg5r3Dgze62Ri48yreUKMprozu6x+DfK
ynekgbwT4WdBue6Y3XJoDMFPP4wnFLSKztH5bvs2QMq9vNdJJkNVTnQa8MZoDJSLYsZ8iKHf4PkP
PHiC8HNVW6JUd5tPVUUMD/Ln9YJjKF5zP7mSLAOCmpqN9qDByibYeZqRp0IQViTjk92m8yFLcuAv
3pWRHAqHOj1zwHx3JQL1pCV43kUiqgr/0LmYOEQJHc2QFOjW+NqSP8XAyb3DxYGCTb9Jl9K7xrV0
kNA84ZGIcx4jjsulceOzRyEoa2v2Cgk0bEoXLrifRAzoIqZf7eI8TZNVhLAjwrbKKJqsdDyJrngt
NbOFLBBvWZ7/EhpwqRfIjUX1Pq6QADung+qa+aajyKqyZtcmSAuESY0B/slnZPBjlpnJBP+kZv1d
esy+mx8HJNDWwXu1AdRPJEdxgQ+AnnMpvmuvv/YB5PfZi8397IA/Hma6qDRAGEaBjny8NzFORPo0
GNFd6fuvybrf1cZ7GwUgc1CpbJ2u/y6L9N3Ga3TIJFMCWR3NEk+heYL0A6qh0OBAaau3/QSR0Uvv
PMv1cK2oM44j9CCQ8lCdnq1u3vd1oXeBjwtgpIEIxjycBvwFUdWxED9paANoYBsGNbgLceL3ExZv
i/GSTk9xv1jbSQqxK0rv1yu4y+3F4kdIHEA9kU5RkKIS5B6PHmsMtswxAMQQKT9voKSYnbr8NCX+
t6fhlWBa2ELQIyCTTn9nm+zidaybizXCdaGHwryDp352zIsXxSdEYTQkcGuZxGAkmKguOpFdepeW
wDXYmuPQ+Bk9YkeAnWLRzvv3iWdnLyTfZ0ScNVoYRMueuXxmNX71kih1Vsi0e65reKGbd6wT27Xi
9Jv9Qj5xiSGP03U/NPkquKNxrwO5HIXzXTuOt+VkBUfERGrnOkR8GJgXOtuMtlmalLspre81mRVk
ErbWTtBL7yVRhaBbVZjmUX2i7pk3dT4efEPyySCp0dJQwuZfrQHqYAIYsXHYBjM9FiwdnPpVTOh7
RmiykpOJr99eQnJ3nsgXn7YFKlw2UkQyJeU0HoQf/RF7XOjAdRgDBT1F2MR335p7cZ1i+3ExLZNp
R4me14xxxK7Hc8wFvqvcNqyV/5Q1JbA79AQsCanJfOwbkds4jEXvSNzV26iDJoPTO6wAX2DgSWCr
oAuCbo+4xfIwoK0fy5wREoKy9FE7gYkNYibl0oueXFaWAIQAAqrhrTBKRkETE4b2cZRjB/A6odwp
+1+vJvfD7T0mW4tmpLgcVQuqb/ZUfDW9QynIYEJVgVbXKk8We+ozoeO31iReU7xSyIKi/WwM3/xk
DzIwCJtu1+9bHLaD/oxyJhPDTgdGCMxWQgGtwGOrj8aybssZQz+Z5CaSRphSME7aYjxXbNB6pD6g
rOU7q51HNAPlvtHW0xg9M2kjRD74scTJu3ET42TOtvHEDxrTX/1a1uPPAulM6G6vBd2kaFi7Nz1i
IuRfBXiptwREN6p6vo88GRRH7bhH+Yu1hYW7YPOKAQ5xskyMQ2PjtEO4fl86Nip0Rf1ZeTx+7o/Z
sdisApCHLD5u4AhATaWd0g09inxpgpmwWQ+FEy8hfTqOB8xVqQkJVqCYwjyKFbKyJXI068fgbESO
Ub5VSw6EgA3DMqHaIamFx5ImOFl+hrgPoQshkLP46ADqrqrpWaHbLzgGm31nWDeZ3/1tOIUxpnu0
nCnwnFgbD1Ga/CowzXnm+ecygjgx9M90Uk7nMPhDHeAq/NCsa4yuuvVMRptwt5HT2kweXThrEZGu
DfrbqOk+raF1dw4aZneQxaU2QYAVrtrng6fwqxNWviClpnlGcwMfXFoilB4gIukwUg0mKltouuzy
hEUfGnRxuEyePrCPS4a83nvsrraAiz4yK/5Rtvc6IqqyguqN2Mt97P4sWV2EAw7uRBhnVefuyanq
FzuOvhGKQBxdVABfRX4btnxCLniOatAJ6VI+5oPjnWRKiFacQHDloeM44YxxxKsj02zTQ3FjHA/p
dWGzJi27wPU//TBPNQ6GtG/yfzwgrv8zV1jwF0bRKHXANszDdFYAmPGx6S9yAKoDo+abdv0Bcfgl
jEO7/ODrSWxcO88PokIUlqFshPtUb1H0+zvT76ujUVGU1sOjNtB0sG+P+YQqrEr8Tv7gBudJExCB
XZg1PFzFGqkh661Dt8oyTLEe9w6UtI73u8pR71txd/Irw9jU4/JsL+MhbsdTytvDm+xm4ayG9SRk
pAgZ42f843SoN4Cs5DvDioDJ81RtPMqLGoOxuiVk3tzGPjPvUtTFxnIqjqi8fvAyzvyR69YyLUpG
Nc+HtqNvdIb+JRiTiYoGi7OfYa6PmRVGBXzfPP1P3s4kOXIsSdNXKcl1owTzIFJZC5uNNJJG0swH
20Do7iTmecYh+h51jrxYfwpPqY7wyI7o3vTGJcJJJw3Aw3uq+k9xuEp5T2qsDFEPNi96jP4Dx3UN
Uk9HXlDgHJmlBWsArSf04/dpCZbm6fwq7MTFHMVb+w6WbvNDWvVfRh24JIcNtoLEocGfT/ERqhJx
O2FXxBIGiwEP7SREwiSfn7J0Jj2pHLCoTTNU/MVXFc+6RCXOxCC3dlcGePt2OSZXFBwMbb0NoTE4
R6ncEJ2fu6GztnHOcpllrYl8wDLFxs7PLr/bjkdn0vreKrZhTrUO26vXmI9Al7uQtOCdWsAcyXxj
fgwzGEzOWD0k8Xx16uJYIWn0s+a17+PHmEoAR7ToBAtlg8mNfYwCyhfDomEy6/AHxJzPmaM/DhG+
GgWagbWqpw/c/HqdqVAmXc/f563HKeNpR4cNY0UTjnyTzo338W6MPmthxkQgZxrgkATl9z2mgH22
KayhoUdy7qO+vvq4IODgdUgchnHZWBxCzqvdOIXIpXysHAnDQmnXR1hNeBgxYZuQTsNDNDIlrHQd
QUd5tfoQpr5D+rY+F19CQ2BJhIRFRcufMzBGIEpaxTB+nuABHEFxbA18quMBPbfIfSvjUk6f/SH8
AgEC7gBzVrQETJbbaq9kmHdj5H8aoq++65THcmIaAaUsVryXCqwyFD5Dx7qD+t8cg4LRKYR+xquT
gzZKmbd9h2Qo8qMt9MFsG+oOto/jA7Lxc6mScjfBiYHPQuGAyf096hK81Ev6aWdMtrBo8bWgh71z
terSaxV2T10Duyp0tqUpXJPOXQVttoGlS4Xlw94lEwimIahuEsAIBgSWk7K9q5TOZUIW7KoU1xZ/
Qgge5rjfJPYLLQM1fdMcNXamNLde0hnyHQQkijwfp4QsJ0CqeM68K4M84PxJBYDh+FB8BLBMCinm
8Llew9h7J0P8ez3AnIUWsbIHJsxJi7BmNBisN/GPQAFxRmQJZysjDIq/Zt6J7An7hdukDbQM5mdT
TT7SdPyU4dYrzs31OtShMCSeFtzBh31FA0ATzt22aqjMIwFSdTAxiEKi5BaEV4SZmR18jbn2mG3Q
B7orr5Akc1xMsZ9TgDBrGw8jg+WW6jt10JC62Bb4N7HX6C+ctRZB+6jnFOovnsOQk4564vUndUq3
I4eUqrZbw+nmF4rf+cVrmErVYqGv80fmTB0KXp5JyNwj8AkR1q3hYeywy7TjlB+geCjpCjpcprXj
RmloL7uuP0Zu+Q1JMm8JVL5h8OCZEZ/APAM6dw1nMlCwKXW7Yj8qcbqOvnhdc3JwHqRbDz8PJdzU
Jku/4ixP+FjyKcUIi31/+ub0zj0W2nuiOx9qjjcDVuyEzQLH4dHHSZpgnVvqgDT6S0Ya3tXMIulN
Itu7YlTz3OcTqGbD9KVL7R8dJT/eyCE4tnvDvQLmYVYC6THAHGCslwhl7mrMWnGhIRA13s1tezIT
ZycKaN/tEqZDWUKU+vDAVjnSQB2hcMPHBqNhQ23CA2zGjReTURITr4CW3WJAMBffFETmUwOhuTLd
i2MFLzPBkbgR1tgsl9WXUUEinCverkISe6wTQw4igTxqKLfWj3ZQpq1fopIPk0Hdh4r+GYFawuqF
A2v4NMtRc9Y7HTlTOA2rpKRrTnWoUx2yu254wBDSg5QH8SDRnTs9arpdo6JXTShX6QvyjaExEg/S
hyElq8ruHBO3Rtqhagg+K4VATEA3Q2h+HRteWsXB0S6w7U2i1eNdOxe4qRs+OX9MfuJSMbYzWOca
L5T0PramYttPHTY8bFnwxPaMje5445918kTxJGHfqUDXwlJhyuhaeDbGDrs0yq/JNKw9o1S6W9zz
3l2TeC3HtUsmIfxRjbVPGxt+bgfzjj3jqVMNYwX49W6m0c2PRmdX9+adr+Oh4cETCW0Tyixdjtg3
QJto7rzjkEXzPdaE6sbAwRxnSC9kNSY5E7vJQwOgOgN7Ce8U0ikR1zMcxAwLim7u989BhWZ9xBlq
o3eRu58cUDVrxpIPha2NkGvTID8FYEDA6EMMQzLqArWkASB8He69ZAw/pxMcVRNLr5IoWsBU3OGx
aYDlmRKrrWjOazZwQpdl8jIRJrzOJ0J6iiDcIUhgBtXfRVYHmQu2vms6LuiozFJJ88GwQjVf2qY+
TgZMX9fQkS74KjkGSkbanBJik59vslo5BYV3F8dE/mgxVgwFggAwWGIDepw/EHCG/cPYtG9BFL0o
KcKxDFb0LNhJEWI2z27d4CtAxcq8mlnGlBypzV7LImsPQf06etFeZqXb0BQCNAj9lNCrBiQHwPig
Yxmdal2U0aOt+OEGM+nvRLADfe1Tg3A+xk3btDXf9dmPt5UbMmRM31TVZEjU00pFxCoogb3RcnHT
0xv9EdHvzsd5/w4e2Qm7W2SiRrbPZuelwQJ/1D3spor5k9PG88btE0zeqOVzjV3KE4qPrl+qeQ6O
abCv8f5VPvlo/rBB9nUkpql650egLimH0lTxSECr632RKiHtAriaqj9lGkV4SmHBgBwLF9I6WL/a
cfQdXJzrCi5ifwdpL9jORoZXeekwPU/0Bxz3P0/R/EknA8/JGF240AXxy982lN3YzjsnJ7KyR8I6
vlCdsUdRBN5RLQ3PYQJJvvTHA7AjIbMupiH0zFtI0j+aMtX2hGndBzNFeBhdYUzmvLQWjS8aOhUK
KY3SXO3ZGe9Cx9r3OqroMmOizHr5UAM2BrcyXmLYKHTHP8KBo8fIocioBS0u7irfG4XcK9IU0s3s
26dwxphMcZlYT5wMfhd1eJsJf03rIX1mq7Y1fii5QXa5gzkvUhO9zfdkVwLR2dXe6ZWvLU6/q24+
Em7erBoZk6BVIiE5x2zZISwW3TyC6hARuxI1p3ZUtroOB0nNw3FdqHs8l00AFrFvokwPWuvLgLHJ
dvY+xqLBOwSOq1rD5UjCTNuX9qkNP3VZeFdx7gYjQtxOmb/ZTv4a2uGPUsbrWZcybV/jE+rfzVVD
wFTHlLTYeZZ3K7HeuPv/q9ITOeD3osSxPwjb5r/lgZu39u13/7PN26idnrv3enp5b7q0/c//4F8G
74V85//tF//tffkpl6l8//vfvhdd3spPC6IiRz+3fOn44+9/c4kT/z8L8P7xP9P35t92//ivuvjH
f/36z36K8BT73wmwtw1V1RAA2Z5qIqj7qcJTnH8nA11EeAYaOLDk38jwbJLVSZ7iizjXWo6roY37
pwzP1uRLLsosTzNU/jT/X2R4Nr/+NyI8y7Q00yJNgc+IqM9BEPh7ER6tfGLbJqneWP3Sj7FdNLPt
QSNrOTJRGqvsRquO3HDDaZ/JH3DJZgEKNdHxFCXyX+YlZA9g1T0yPMdayEywRMeaFL0zNpwneh5K
awBgmH5vOBSD+CFdCkyGBxVUBWcsx51pdvGayBAc+hEU+YTqdu+TCUKH8pai8eSMUDdqL3sA0Gaf
dKozvqykBdIMMm+/ePXIUp+wgY/G/lipKXEt6V2mmp87rzjyhq0izdhXLkxbJExoAOJ5Nzrh11Yg
BD/Ib1pS3LSJ9lh+WjSR2FM//GZZ/IvweF2e16+32daZ83L28+wcy/79bc7ryCDwMjfWMx9w1Xnp
yXCHZEdeBG8oLz5uv6W+cibi8cBa1g6j37bKP0wf1ghM2ovcC+jdCaE83HRsbe7USv+ce9xZJQL5
j5E+DJRklbI1auuhncJ2F3j0U0SzX5ssO+EmzUOIADxq4Lo5C0s0aKRm1+5TXcHZHkIeP8MdSN0+
CkD5lKWSfscm3fadC03ER9z7FzzSrhplAhZoK430n1kCY9vg6lfY5NTMaLaRAuhp5VecZDp1wtMl
nlMQLXwbsZHeQIhGr0LkimYFJIHOHDBZSNUKFWDe5b7yWJcAUJ0AadatLrJzJm4xgeu+kdK1DZh9
sutyIWZm48PSZfee0k57nemYaR7C0f2UgISKsc+FAclNm5m6yX+YOXGyAzGPI4cP4iMQM0hBn7uu
w8Ai5lpqOcoTq0NPwcABQ/ebjs56JY0IPImX1uKze0n7FUOQG2Kmh0IvnrohP1vcm7BR3o3cBb2H
4DMWl2ZgPfLiQQcCYcMShU80ZNwfF9kY1eBRvhlby0fM6RT0FOG86wvnIkNjJYzOy1tFr36jXtjH
yvg9aHJII/GHWvlkxBJ8aiPW7hBy0UwWa9eNbOb9wYfd82w9m19G/B2GnC1RHlTUJqtM1nVeF2c9
hQKrtbzQBCfk6fDNQuyE0sbDU8vVDrNZfNi4Nq6Adz+mvDh0nXGt5WpIPWAePa0jt2bwjqeWQ4Cf
XRIxl/gvDKZueC9jVFMD4ePJyhyb61aK6MuEL6PXcGvNIPpAkXbqLGUzJtFLr4ZfFP+1sbN0HWfq
h1yAEnlo1+OBIUqgfvQMkAeqSvpuhIJTE3xUJdwNo+1e00DfOBPCWeCGYocZ9H0agZJM1nhOMm1d
WnziRFHQwPfDAwbyr8vapzxg86ioEcZiR0l574ba23J1o5Xc/vx9d9U/vO4QoB0VzbWJ9ZRn/CJt
NhUyxKOu0CHOICsexg7PlvzNczFjmpnaAkdTEtnnBDvESUUoMgDAxiPtN7j7uSiwsYnm+M0xPKx+
a5xYQqoH7DkYGs8dDO7ixXpRoc8CMyXHqZ15u9VTbRmkC/TGCwb4W4P6jmr7vTX5lWrtnuW7Eic+
pjlcpjCF3R5FXy3P/5554RYbeN6PckbH12dPI76xjIw7YjR69IdZq52IGcF8s6M+IpU8dpU7O8ne
qKVo0sZ3R8H9OtUveljh66EyGm3B41sXPqgy4gun9QwBuCT8/z9VM4TlGVeukOub+VxKXAdgz5E4
5510jP+UrvlhyvXWDrFhmj3+cN2KZgdcZ1XYDF7//FFpKgL5X7ZmyzIcA107zGvOOvn697cX/Kib
v/9N+x/cNj2aIxfWWKlfyb1/k9vU4t1Z+kW4dVxcuNIDUvFbarb0sxDOsPwkOQpTbbUcL/Ld3sxD
GsVCxkvDowftyqn1G2oxBesHncqVDUpT3xUnebPpcTTFfENYA+uaWAc03twtrSZJe3Kem6R6Mwrz
qnt8OWFjj7DMGRWAGYavWVm8aRadX6KEr/DA3xxMMNeak721hnOkNvyKIzXSNeZKq5FtaVXgyYzB
2xZm8abROe4cnxtIocHYxwS25pbq/qTDOdKvDaZphdOftcE66y5XunxljopnglHOmL+eijgL8XBi
YquPmHLaYN2ZxzXDSoMp27NPi7tHoZ1H9jXa1W1lNTvLxMtNCfm2brDP+jQd7XI+uImzn5vEBg/k
CtTYgVMVAwyK0VpYXbFq7FfpHEGGoT2l3kD8Z+nfnIElH8f6vKtUSaIkjuEwhzqbf9dtkzL5CtX+
8c+Xh4MVwh9Wh2myODTDw5FoWT2/WR1qhyZIqRBlGQ4HNNm0leWes8E9zzP3yO6Kby5tN2663hqT
Z/EggXUoL13BmobS05V+vbJ17ZqyARSJelq+qEW8hS16cmLH8SUPtpbqnNSkeJPvxJGSVTFlb0gq
2PFU1ohu7smuC1dJl76VrXmNJv0aDd7ZqJ1zgR8rarDmHGvQy9SEm9UpPGv5AIy3rr2unoC2yN9o
eIFxQC/WWGnv5gHmysBvavtrUqGYa2n3sct07zL9E/+OGGwk2psE7V2OS77aRkcHEjzuJhivhlN8
JN/qmDOddki6Z+bHH73PH3kDub1WdssmoBglyUlY27Gt2Wx4E5uf1mrXP39I3r96SARtaUyyTcOB
qP/7V5g8tYYrIfwutnsXxjqWpob2yBzy3Dv5W+Pg8qKzztrJBNWKA9AP1mOk3zNPC0TOzmttpG+y
M8v3azPzBoCAXVal1d7AbR59gPvNZ542K1QslspGm/MPIP+egki5U4PPqEJfPJ/BmryWdsacZXkG
ip98LarxRZ6VbPgBfI1gtF4QLJ7jRDvZfcPAyUJnzLOK+FeFPVwTz7rSCjPu0MxzS3L9Ck56P+0x
jH9AS0DMrckWJGdKx4ClHzY6G0Y4sGEUsjT4sTksk3yIry67mWbxlhMVtGHIwIQ+Zc+GMvyeN8pi
vISl6kBWMjuNr/B0Maq9KSb9r7gztsDOWx/S4iZSUZNLiLfh3MvzQ+t8lg3bISscG3j8xV31ivfL
cSzYzsm7LaAi96fUta51wBjmuSL24C92btP5Y1FtYUVCKeV5pula0qz9dufmBgaDp0GbUM3ijEbn
plbZrYFjS7jcmcblWocYv/dKQTWXncpe2drgE3iP9kZ+8jsEG2GJgb2Lun5jqVQNYw0rpaqI842O
upd+lHqGgjuyjlrXvlKzZGt8GqZ9gX9FEKJsINaryk8KJnyc81RgHnDAaqaWQSMC55Uyqqr4BIQz
f+R1gFg0porW6dbp2CEIcVGkaGngOXHEMN6szwnOLHgsDR5bJoRrxJi4nGJs7nXFZcImf++7uCFI
DN3PukwvPyUjRB8k2YqTPuOJlrA04CzRDZlHNHTqNscAZjlJTD/NNmk+JAfi6LFgLcttNXU33SpO
8GO2S8VqetyFcoBkisIdsgV0gsICEaRfF2eNcgu+pa3d7jJHwjAx672ZBFelDb53yufRtg6hYh1Q
xLmSl+asYOgBMNk5Wi16I8DKFKeKfDxBwLHvsLsisQ6sZAA9xTNV4DblGnb72srP1Bls9VV0CRL7
tFTUfk83wfzmrirH7wqBZ71Krv2kGmtz5FJQ5dbrpg72vhMDVhgtrHqKZo6ykrIPu4pVK81PVfCz
ScUlCf0CVIfJrxt+GBl15tJXlFlxsHrnlEjQ2KTwh5EWr0oDe3AmswBPX1k2spIqqTJHnTXH2nPL
/GaP1MguDo0rWKkH30o+gE8ZpCUauvjm0gcOOZTBA8wZ4SmcGP5R1sb3hZvcAj+5aVn20Y7ShaTa
HTgDcB2feQyaL5lNOmKcI5KMvistVlgmLZEXUUhFGJn5ECminl8kbcjSac9QAVBh0vLZzn768CbF
RcJUu5sMIHo1baNm+pr485HBPKrS7AMyFx43rnan5/ELfRgzTWnl1RBSQctKQbg9HwzFhrYgHwlO
42VsvtkxyqEhx54lrrkS3RycFaU4TzvCmgDrwiy71bZzwYzqINW9z/MdOMGmSHnIox9kbp1t7ppi
picc6HcVtzTu4oJIhA+oyx+F3B5V+xLj1R767mVZD9GMBqvEYLmD3uME87lzs9sgdX3k0NTIozGG
7BPgg7G2wqSj1R3u29ZJyDbnRY6s+wChTM4TJ4MEuU5mvQxd/LkFYVoN8rBbopbTSfsiLc2y3qT1
HuPiFfHat1q+TXq3ySCL3rZgaECTT6Jb2qCj19yLjl3FiN2+nr9EZozO1CXoiVViEcWwqqvwhbET
HgJIyHOHu4nQl99YfnJUmBIDUYUr1f7WE01t+ETTxfzDKqN/ld3Fafl+6b9D/CtyeBbBJBcNpaKM
7HsSRMpt3u4IsvpUeN6l8JNTTcu/bBEzcYy7Js1vo1zgiGcmTAAKfg610eheI4fwp8ALPvIAxCmd
opOl0WQvzSSGXkg725Dn6l36KL25GXdAifm6Adm/wPy8aT5pfXFW8LNVBocwz/sob77Ir0vN+QyT
ZDsiFEBx514CVMNQwSGyK7woqJk/Bn500CE/glOtb3GdO8SCAeHlQN/A9bkB0phRVc6xNTzZpfxP
y18Tl0t5G3y4k3JBkXWnYcXJ3BeOgx+7HODKq8yAKtr+yq0OmT1dl8v3WOXOyFmkGjAGAcVWqIow
6+Wnchrj7Ma11XP4IROhRGXS0kVP0AZD8o5ekoyFn2rMTLJ50wCZbM0pv5VRce7q6mzh09Zk5wae
L34DK8fLz03P2AnfeVmxsiwxeD+7ERTIkpeR6d7BSa2102CapvIzWMXJHJyxlbnKEKfVMMQMc/Vz
jy3BRiOPBzNK4xzq6dtYdlBHc6ZwDI4/0G4/pfJRQQJ5in3zg0BU+XSNTF6QDh3CmO2uIJb5Bxw+
+ngfYZubuo+2ZH4VMAnXhgH4CRqWQgKCj8tNcmv1e+EYD5js6dtoYxA1deh9D81Qnd+3g7W2S5ka
8Eh92aRlcRT2lkHfQwzwu+wdkZbchg4+dU9+padze7vIu8iaBN89yIpp8gYTyBmgSkxdkpv+zRqQ
y8hOsTxkXZsb1ITB7s8rRf1fNXueRZVoMfXU6c9/XzLkBo4kswqg23s+Z7iakPAG8pAkRBqNa0JZ
dsvRjSDupg7JLUOsCkaY761hxjFLXkqUefvK7z7VZFusPYt87BJnaRn3WAaiNIVl2s4Jh3y1n0JG
jX9xAap8wiKdgiKXgbQMbLHgNah0HZzPdcMSV7XfNCSzpZu5V9Ouqvp8smNofk2DrFNX8Tqmzk3p
xYC5dmNSX0iRnTV6DGumFwwGFwZWA8pL6jYkZKrRwla3lVJtpBL1M+/sq29xByg6Q1SDm9kmW2Me
L1JQpqQLr9EXQw+gcQkCyMO8cCQnUjfOmllA4XPOBuYCfvc4q9ND7NGCaoKewysO+EA0Mjn1osxn
cNN/tio6JPKpEmoj7iQ9t0aVunTC0k9HOpfli5lBTOC4afDWo0W4Jq32yUdK7A1ZvSNe+m2OqMTh
VmMbLKSpHnh3aqtX1Q1fg4HaFZnm0RqJcEFXhrMWI1X30WkxLE4ipoD0SOTRoZhQP4JSewVUapWA
kGgD+jhRa529n+FNUAbUX9BZwBSx9XgNeRsfOPn4eFTi52NDMXHPIRYSKxICrzIemPz+lfgBmbos
MxvNIpJJ637wZnJVKB9/thyYS+5my/FgVHMBCD9lMuU+Fn5DlacTH+UUd14OgtNE4u9exdccEKh9
SZPxXm6Sg+OsldnnnshXqw7ZBLIfS8fSgoX1ztEHRCH1Cd8gs6csDUdkcMRUbOoArRNtJtTkN9zK
8V9wlt5EGY1rFGjXqHsIpvwaFP7Xyn1qqHHWJQJrYEaUhCHczsxuPaHLP2CYeilcrdtiH/TDTi4V
D9LSi7eoTfZQ0p6kQ1CM4IjHODTvYif/P4zuowsZVh+Y6aSYxi0dgzhSWp+LzPqMfxZTFCTayKut
s2fUryF6+IroQyzFUjx76udlbqFIt+JHrJpU5dlUpXoNguJELAt+xTIFsQ1PrGn+2ZqO/aWHDA2/
hHsNPQZmWvrObJQckLw4mzRtxdIhShsboTQk2GA/ZsX9wLJLbTbfnkNneS9i3ObMalj/+Xtt/N4M
8edrrYIPOCakSEf7FYdRjYHc5hLNlgxrlyIznXQgcSIgZHbMPOgHkd9HnZp2wWXIJEZ3RxK1riK1
0n/WyANJaxtyXcuGml+P0tOylxafIxweV3Pn3CW6dYiltiUxGVlZQugASMSAZDJTVyRm9WvZoLN2
POFZb5Kd0x5Gz7zJAfoX1+sK4vHrPqZ7xAvaKFRUT5UR6m/2MWwVMhQkNr9Zyr8k/tGH8FOkWrY4
TB057pfhfx36l56P3UzmoTTyW9xFRCoAfXO0SlM1w1VfedtBf+1din4p7PGmPcuNmjT/zvSsY51W
Z7qCcxUE14pxueAhXuTtWoXkQCjZ4MzQNYCRpRJdQCApNK2tVXUPXkC9mWb+xYgp+TBngvnIr/FU
95NVqt8DKz1JN2lgqrkiyx4KQPWS2tk5tAikDCB2z/U+rekvJte/QDA0kDxYWFGR0cp4Xu/Nh7i1
nuwpRnGeUMRK01iU/Ef8LTAVulBkIguqltrWPc5+t+WLiguSUeZ0cpytk5piJBXs5LI4NML1WKf7
wmY0U1k9R/jIoc8e8xgGcGCkxDEj2Jp1ku87cOON37CPWcbLGEiPUON+AvcM9qSsIIxUsmkvx/lS
kAcdv65J2YGdmJkwORMqM3t/po/NPRvaYn239GoZXTuG8M12mCCt+Ur00TCsg7rbbOGHuMwigdSr
2dmTwMGohpoaEAltmwEaVmBgtnZKtFXj+BCblHWkD+Nii0GipRAw3AbHYAIws8VWBnbPvbwsUhtL
2+DBZSAXVKfCCOB9FNk3Ocml/7b08ZzTJo0ehcXSyGQBx4p8trnlxwlMFAM8rLAtSJ7tbkaHBDy0
j7Cl9qgjUykBgwQ4TpNHDaMealbGBFSyWWfrI7af/RZl4QL3YNd0kCZRB8ZZoDTb5MOqcfsVRtyJ
CQTtGo3y5MXPDJ4OjAsHUX3zC6TCkBpQnecE1y3CyMLvvoA6dh8gPVVQxSqXpUtfGlDvpbTKe7PD
/I8F4Kao1qPi6jd8zAIvFhb9I/oAeRca3z7I6g17fo2vD1d0T//752iZSUxqDavSPQSedMw8E2Nm
PfHaOI71jhuT3o13WtlfrPHkas7F4L382SHzrQ6tHKvkC1OPWeCkBcRCiHkm0uksP0u605D9ZiIX
JK/sJ8OoNInJ6Ne1X/qE0aEZH6xjaSt3TcD+JLViyyQHI4qnIs8fyFu8gU+d8dD7iXRJ2RnGZbJb
qlHXodh03cLcpZ7xmGLpv1KN8UHPne9x69A7QQMKsRzpJgRXVlHt1YD3cJJbvnRJikrqp+H+kHZU
fjVSJZw+5FbhHxMyv4WrITAxYQ1r0tc5V9kmZacoseBfNWF/tpmLIPLghKmbL7nakfHMv87YoJau
aekglB3zqI1eMYEkZan/iQUv27E91uj6ZWOeJ5xtqyTcZzK3keFCTA1vVu2jH2Hy38Xfeuebx6ze
JfZTmuqc5+zLuOOZ0S//Is3hNQcfpHFf5B5B/DwwzbhJZd0WtG4Fe2hUhU/anD6Q43MOjOgjYcPK
p/wbsTKvha6pq0Z9waSTdBBMLQ8LNi49lcmC4EgUNGJpnLRM/2p2lFPSlpVafT+j3BegUdohxS3e
HJyallvZ+UiPsMDfL1c71zQwgbynxvBKIfBu+jWvB9eqzs2rl79UEU3NMlDJsRmZUcXvajd4yFvY
15NDaOjyNiglRrNMHWRksTxKK6TXjGP1vp/8s2x0BVDDiL93ydbw5+fXMlL+3fFlWo4KqwOcD+cB
iu7fH19dLX9rUM6iDGMFsGZsZ3ppxOyC+cI8YHNYmdpVDQ8REve0fg4G42BM3c4leWaZsiwjA9n2
5DFBW3/yA6RDzhaf8YewSD68LP2LQ9f6V2euS3vpSd8AHPjLmZsBZqhBBuU1zHjPw/SszeyvkcYV
WJoCUFh9d1D75/iCR/WH7WWnEUkir4RjHmwZkNrLBNO/1Ap2pmnXbruqohXldOMMWmY0cr4um7n8
TeAqx0iZHkuVR2Sq3b2ddscqd7D/yE6yKy3nV+shXNXpryLdnQ9pEm3aXHuS101Jsk3tVE+pDpob
uNZFtoClOYe7SX1QIcbJjOPSfS2vGcKROygjz56nvGcev/TPn7opT/V3T12zHEg7pmPqtkYb+QtW
GJkp6RQNr3qrm1eLsPoSakpX0KgIJOT76Rcv+0okHg1RTE3GQJz4M2pRTFGLsN8s2I9wNNAb7FTp
sibi0GzltQ/mq1IDxmQDTMS4g/cn/YAisKkgDTa42NIzCbwgOBEF6JwmPwQ3iDpw24b8c7g4/aHS
4D23iY7AAEI+JscmSqZpTc4OHMqG4vfP74jxh3bUtGzbgIWkeZZLcypL7jdl3Dx0NRYlPbRif0qP
hrXHYYEtVi9OXcHWCISx5li6+MkE26XvXktnfP45z5XRmDblJImaJzki6L1Ia4RF6ZmYR7v2QZVz
cIrYWtxyhfsQwGZ0Atx85DBaeAID8XCr0Hyt2/5xjiwcnqUCDFOKFHwUfJT3s4Dk+gh+DHr0F4tB
+8MsQbYArpjP4+mA/b9sAZFa41c5eeoaM6tvmlJdwEAZ7BSbtEPlllMU9Q7Qi+WdG7whyX15SQLO
BCtEG4Fskjzz5C+ehub9gXjAZ4JhSl2NsMFhdPj7x4HpCTOVLkW23Wc3LylOS/khE3XXGNcEKG6W
Qk4ISBlH6VLmLXPq0Q6evOClL9svBY6YjoxZi8m+GFN1jsS1ejBPMhGRYees20+Fe5pdNg9iv5tV
pSBwikp/+7NaTqMPjezGIJ/xtCRVeVwoL748cPnnkwu5z/62FGFLFbMQm3pFv2MSu/FL5SK1U0vP
4cnAUTYf+QsXFTWgdEvEg4SQLOWbDZcpLTihI9O/kG1nrTW3efAU5zEbGGWNCXPPLD/htmJNKJWX
vggq9BvIBSML9mi5JKm3lh0qirpjC05oMrtcRq5LGdPlstUYDTpcqRgXPEWqsKbYBRqkcykhVc28
zciWQ14CDGqYSis2JqA4wy/UoVRpz3PhfRWwAY2XMHNot6z4mRIJ2SVVk+YNX2PYLAkVGGiddo9T
2c4b7EOsh1+6WjmWZDGRnXywkobj1d0akb+VtsyWB7UML3NKS6GyxJNkQqnHIK8QYlPtTgMnejca
NxvDc7ooDWkFWXzRZpmp6lD+Ot9klCyIBnCijHgd0lKzczGkHwa5M5aVnEJ6AFwvnjqFtBmYX8ui
CQV4SI3w0xQ29zLOTzBPzxs8r9XsI9eHFx07I3mNdZmzmir5xClRNsyoBe5ZKpzJSLB2NH8OqwfE
QpmPh4PdZtwocz2EdCsD7zuSvrcx1+uVt9S2cp5Uvv8QlgPOQ0ggcWrALVka2GzWb53KIH+W3kgT
tlg1pRASj334TxqcQz8QCmJQYQcJG+0v4GhT/UMzDySpmpqmG6j0CY/+ZUbHpDQ1TYbia9kH49j6
2dTz66VKl+ZE2gDBXqyEpma4wybwoGONZynGJQ3z05Qm55B1MuY5HKH8JEhW175h9PdsMXhGbgH9
kS2z0oD/UnjpAhwJaCHjZHlXBJiSJrlU/SfyrIFDBWMienwFBomJr6qT9a0+h36N8JYf1G7TuHyX
lTOAU3XzqwxubSP8EOBUPoHb6BcYnbKdLu8toiufd1t+3MfPvtsOv3U1XkWhrfOohbcYxqBDPu4P
U8jUuslRXEHsfUtisjUT4CEfh3WiIjVUFfOBNZFbgOPCWewZ5Cz/EUxPMLC/TlF9M5kBrMtRJgP5
TVZxZkLQC2hiiXC7W1pn6VV8ce7vHGVZ6OXSA1OQJDAbPL96GSw2juXJY9zUrOzy1QOiXlUpPemn
dybAlO+CE0i/L6+4a5Tnhr1zSqFYTQRYCleQyLObbE5BWOwseJfLJiVPrcsZhEbO1qgeqqq7aHZ0
SOf0uXcmfSvdksICXFaEQ3vIosYGCqM7TbuoA94xgq0treWyJWJ/LR7O2CJ46Q0baWqj+DVpZMeS
b4SmfkcufIRZAlirlLdh8pjg7NjU7mPMqyrF9LIZZyCauAuSn0gJxeSMziU5Bilj+VfgOpAWkAnp
kfUsfnMVfNJ4NzxArQVK1ARKdML0lRcvFzcFR0iGcvE62SErUknlUnwHr5Ll+23VfDINdjFp2x03
uMF65kv3Da6uisfW+BOMrpiu8GLgaggZpCOBOj/FWNGDxS73SY6dhXaM/chTVAB5/pMTyYUv8II0
knGsvGu9xYiXzFHSADix8pss5V71X2rvVcpW+XBzC3yG0QPzzxjDquaTCzwjr4gBJdEeVdywtO8l
/i5rIQ+0gHTldMJP73UhDCcNmsma6SqxbVxSKtel8r1Dcf+zxdUZHVRBqrzIhx5a51rXPaMd6yuJ
LLeJYxbeEAckCQIMOs0XmTKoA8I4Ff9fttvlTHSwc3J95fvPGYgVkLLzIB8/JVhyvdxXrNI1WBa7
peuCEYaxAC/AZF2gWi80a3zXH1oTwfqCGIKnCN6SuOmzWfdb4nS3APEU7dRWKgYX0FtnV7mvxvtc
hi3LitIA02c6DwFmBcFq5dRbkMsWDammxseyooERGFiaZGFH+J2BRwtOoEJOXno622ifse2onTtp
ov8Xe2e23Da2rOlX6RdABebhlgRIcLIoarJ0g9BgY55nPH1/i67eXVb52HEuOqIvTmxXbZdIkQtr
yMyVmf//C4cgykTi/XJFTEBEv+Bvx+S+CdBjEg2hqAfdqxP6AqIYenUIYjOL8qLN4hUQFF2TaSMZ
LiqslVm9iKzE9c4edsmLcLWFyM3P8XZJvqTwEC5xhCqcwoVWnJy2uNPz/gR/7QPREoqy3Y0CN6PU
0S7Mh4p7m/jgpOFLO1hXsNXCd4nKtTnBz9bW00oRtkJMXCC28PWmea2P9pq611R+69rFDRHaV7O+
s/UPskivRZluwsE5fBgGVA7XK0uxaP5gOTDrg62F2RSmmWR4myY+uNPpjRDE+IV5D8SMwIsDWFFf
Mk2BPQnojxCjhP/eHdCCXZHFWHcO7CwdoBZX5CISK+Ls2CBDRUe4KNEiefWBBkNV8ZHCs7cER2Iu
U05fnur3Cqyr17vA/6g0/QEkIoLw/xokso3fmtese23+CRARv/I3QMT4S9Ms2pgswgiIFi2N5ra/
ASK8xN1KcUwAJJYqWzLgjb91mjTzL1IPtiZrtsY9HoTIfwAi4iXZFtJPuAvTUXTlvwMQAbP/6dJr
Wpqu8YmM0EQAypRFG9Y/rnjBAq7aqMrv3KCi3bKr7vOL8pVd6nRrGFOhkPI+0n2+h6T1qPh9vSq3
4zb1rYNzmL8Zx+Gj2+FFvxT32U66yT6SD8U1/OweGjXrfXzsQI6/th6SmLt5DWGcr66rXejDIHtY
dgOoLYShVvU63GdufVvvzdforH+P/fJkHNVXeL17+P4R5Xls7rtju5c2refcdG62Kdxone3SR/W2
Oo5ecJvstE15Udeql51nr77FpJeY3fvcg2QQ7Z1NcVPejg8jnVU0PNwuR3s7HftHRDMu0o32ru71
NTrM2+5obtMvxqbeImrjgwrfWxtaBL7DmblnlF+0g+UHj/lFguzn3aZUA3jBjYZ16EP1S9wDPDhr
XXtf7wO+FIGYG2dj+NSuppt6Xznnt/4U75Fw2aOheJ73zs38yBQeeYbvqldsgt2yivfmWvaMQ3Fj
rawVujh3mNAduhZrxObX9zDYeGjGHeW9doxcrPsm+kKpfl9sUo+rjdut8i3tf/BT9170lTaOvbJx
Nty3/P4U3DYJKIRD8GL56VaHU9ydbiM8PmxnmxgNBDJppL1dYMoF749ONZyHb5ly0Ir1eKBNaW2u
i8100BjXdARyjqL0c3c3g8wlljdXxtflmPvxbXWot+j1Jbvah11+nfBc8NMyLWiM7qxN7sN2fVD3
xX37In3JT/aZb3hyNgpSwR73STA8THu6RXTXtS6aX9MqBtPzWnpKD8MNPD/fZ1jgV8OTc6Gm+qQd
urvmxoaAP9ouA9cQ32GgxgoBuy/xRvGIAbZQH276V3s/77ti7Tqmlx+UG+mO/Qk3U1TcxLlvbZRV
eeL3XagNVuHGPCBBJG/AO8TbzK2eCd9W9e1wjilsIqf9hUnLi7XpTn5EJxJ0pUA8NhGl+hwaynV1
HDYjLUir/M2Az67eIjqdrMPTOV+vUO29gNlewbrqZx+b7h5NdPNRRQ0jOY3gLPYvJfpDK9sL1tAi
esgPreENj7f1S35aDsWmu6GjPATqwkd8JGwjeT3tJrpIlBtRfU7JEK8RNmz6jWJ+7Wnvc7rvkkq7
HixzwcFAWMmAJwDCzFO3Or+3G2s9QRbsU4mnWMS9YU2f7O18ZzzkCbID9N4c+BkKGugAwX3Zvvdu
tJoeMo8mBb8hrJjWlDJNtiJJh9otSIhNyHgghI7yqbPPaJiYffl9QmghZusCgd9yHZ1f6/3yVMDy
7exDr3ZhUITV5b2878+TqE95SCiup329g5DAes328Y1xX38Hi+nP1l3whWZyr9vMey5P226jyd+M
h5pg0W1vyEG5BdwC2qa9GU501oJIOBmP+oakyToj7Qz+hV1cKpvCQgynIeqDMwJtN5SJEoteQsJn
iLV54JO53OuV5Q5b7b7Zc4JX5oOsUuqH0vN2GFyro4udPiZrlZxIin/YcMF40waMrbqvY1SfdhY5
+Nf4TtqZW0fd0CgPs/93yYUAsvaeSrrh6GlapbfQJXj5jjZvo/U67ZX5lb+2javqTybAsXX+rWqe
JI+O0nQLoe2KQsfi66an2icNSqG3UYJOzrccdC7hbztQOmyfIWRfocR8qdek4hXXjA6aggSQRz6T
DdExfXTFKE9zTvRSQgxNFLRORzcL3oM422gb7a5f/BzuY/odh73qpY/ImCrP+sFST8VDne+AVz3F
UNLQ82D7tMjABzFu5VNjm+sXy9wiqdY+ptHGNB+7dOPIT+RQS58GQejC5JjUhisX7vK1h1hgoZi5
BufivDLX852W8oHj3XhnPbKn1gWb+0t3oXLY0qEJaeO+u03dO2un0HUEGyeisZt5/IhsrpS3oeSO
T+2TfCujFAcVkddLG+SPtiS9ffSPiwfpbF9a/8NxUZ3IZRcyvuoEWsM6yRLKDl/rm56WAVAN6Ewo
4QVpmps+XE/Gqnix+ocehHFMTprMNsB2sF3vlCu2hOjAonexm607N74gvuIhMLu2TpDZsZHv+Zyv
kIndgmEGsLHhcCguhc7G6ymQOCfzLadHKnYTb3AoG+4wG2CD14X5pJGWA9hoDp5SI3KGBODKPo05
Qt79WkjQoJv4mNGo88xVDXJnNT/FXxE/VG6a7kUJ6R8BaHdsiXsn2ifejebBuUHtqkdW/ajLW7f2
gCPdGGhPT+uHwfPGd+hX6ANacRJXU73Sn8LlYzgpGQjuCrpe7KRXnQaEG7Yk5QQyHrua8sJtv4GM
FsIk8B4x6q44LDI87zBtLnbxSPJnA5roCSHw8VSgQX0XJGs6+pzBK7YSBM/7fje61bp+sy9078DV
73YQbq3bYqW+8a/ulO3nY3BDP6Zbv1Fc3/FVLGq1Nr3sCPdIyyXXr3YmzgWG813/hhD9eOjftDPK
OAcDlQo4+MxVei6PKDLWX8G/KD70XS6UJNRikYjYWNOWv0Sgzv0GeTIuGFK5KSKfvQrjO6B6a/SR
rrXSbV3t0G4MFrcv/c54GpH2+IDNvyFftrYkr8jhcnDhFKeJbA90G81p+H9POlLAFCf92H21gTEi
m7Qx7c1o7oPuLJd7uI2mzv0ArI7cwv+TmH37rfzymn9rr5Kt/8Fo/0Bl/+c///+AbDuEp7+JxkGN
Q8r2bf4pGudX/o7GVcJqgNBgsgH7OLr6j2hc/ctEFZWiHxG1IxMVE6j/HY3rzl8WYbhjyZZJEg2s
93+icV7SgHGTi1cUxVZ4+b8Tjf+rf9HSLUskFmVyiyBdjE/9i6gFQrwE7QayUSFoFzT21Hfwfm7s
nBduqQX8kIH5mKITrp1DG83u4KwabwMkezXdwlp8y00XPqTzUvgN4lMm7qWRHwE9d1j9f0zs+UdV
7H8VPWnguOiAyn0G5Xwaqvmp2Bi2UgdiIJtoXXhpm2O7vAwG/lTTaaw4KkjH//7rVOOXX6jbDh1F
5F/Vz1CtbEY+fc44PmJeurHxdQvSP/6e0TuyqMfiKOf0QPgxZ1gv3pvqduoQlBuOTnRss6euvJ3r
97yir95aLa2C4TjmtPNL+GMwd49j/ISeDUTfRwjf4Q9PoUV7VDsY3ZyzVEfeND3OUr2eoycrPubj
e8o7FON9bN7N8BYSQuSuFxcI4oqvQ8ZrtQw1VdYUhNijyt0pP9YZjVrQvoEiYqDZ9D7lt4no6BCQ
STe6q7tNE7uL+T5MNYk3KHEebQP1A/UdNM44CdCW+OwFZ13DYoYS4qYL3hldCog4ODOQBpWxSJjQ
citJJ+Ygg+C5P2rpcSFtoEG4PEQY8eFdIXMg8zmEPmQelBXDqEDfZuWjaT+q8S0lPS+fEtBh71J4
7PkZXXfj0ZK/BN+N7rE0zxJwU7i9YY62x8lNqseohyPcPAQzwXr8bhMO8ENYoMiNeXJ+zKhWsC91
Ccqc8TGcyO2Gx4LF0CwyICbbOjx29bEhzS/6UBXpUYLgESzmCJFJRlbWflO6ZCvemdOskS1EmAei
2WR+H6ujOBtiHgcgAJHPN1okj50GGtwn8Rt68BhEvsTMaIBrV52qwJbkgT890DZNDGY+zsqZ5puh
OiI5VVoEUCRGeZqiIjfGdcU8ixnTGEcFFfA4wkUDS58GIg0BLQTkyKLyTy2TfcQz2YemezeiW3EC
xfjp+y+cA5gEalJnmWHyhaT2IQihzbpZKcktX2+Y6Hmz/wztvdHP4vhXvKW8Ze2b/l18dQQNXKo/
xux4MS7eNYZ8ZM2aQTIUHxk9z8DOZON0XBDNd4xEjF4hxHYjsCR+nAaHYrytwQBhLfhwgCuQDjEv
nAVWjZ+oI/9xKGJtpZvqH8qX16aJf5bXhcmwFY0OE8WiPVvBLv8z06BJsZ1ZLfGIIshzSL3OAGGP
gfoi4WP1jiEUnC+sXXLs6GZVKBfBaQRO4gWo6UptAl8DcMRKJBq7AoyX/ZLStoJE1u9tzeeitxgn
XeSQLSnkQ/4F745Ilg/dgGkbQLuU7Qt/JuSlMW1wG2Hu9Mj4wzfSXcCzf54bB20tQGEaknZXyPk/
sjBdV8fjyG5a2fJeselcQx5FRqq6G7dBRcU9yX2H5m5FXDsh4QygsDd0RCBs2AsuKKJCkXGdiRb6
74CqGX1GgCTpXujIkm6bRHfL+SJ+i/+K2wNKElaXr6/vFnK9YQE2/CJBYNx1KFjCc7eIWy7SYeKz
65bOawnsQy9i2BxcsAF6i7C4fUE5nuJxQdvg3UIUmoEjhoTMql7GgI9fXiZ3sqR1NBtuEVw6ItMW
lF1LzeMlC6gfZGJYEvTgHYxUkB2wNXTy0ghAw9UbEdnOIbSMA9olds6l9lU8kpiPULt0IQPkmhkm
d3yPpVxQ6jNiRmNLvhi0YRwNtkYCu7FSQ1rNS7P8MlTKmq22QHMdCNE+wNzJdGGFxewitCLWm6lM
BGEeEyT3mYvlG7tO+DleAHLhyv2L+IEYFvOv8Nh5fTSsCy83Eg+uuop8oajF2rE4YsLs6qUEtCnG
I0NRLYZNKLIJmnA3NKxk9GErXs99m7Yat5p5MMalpNZuYRljrtPVfOHThuW61IV+YRVNyC2ZDdhc
qtAVhyBNjZWYFIbHpNY8C+9yzFNSQjI+QVB7PXFC7dxgA2eZ6G/h09GdClNmoSzWtC5cnyoCuteH
NOcwo7gCiWsWzybmXdOUdQP6UN1qhLRi7AzmukG5cmWyAuEWjFS8MQeE0UqcGAYkfi7+e6I1psv6
bTG/VBNNg/QCS69UU1bm8h5UexjHio+RqzHrLFatoRGHua8jVfxfL8kbMX/iSVhv8T1iC47caF3x
F/FuKF5XMCrApA5XKlsAYUTKlL3wXSxrgyHkb0wiqxaDMC+ZaJSrFbB24gUFov7yRcyNCF9SfIrM
aUsKZT3ynOwSFmEyX8wMDR/zwsESmyMHjtgxpFTR3IDWqxSGRE04c7/5EiR0FB6HeltVaKoxJwPv
geEtPE3sEfHBVxPHoj7p7YsY8NCKxelXkYxSnnVBjc3Fwi06UBQF4mLgRxNHE2MkRshgO2aY+gia
Oi8qY+UnYtihcylUlbwkqwORj1gOGSVuHpO2VmG8xE7LOMPiUyZ0PErofBC49hAcFSeraNlW7dYY
SMpieMW7KsRCxV7sY5aVWQV26YoTJXZOA2Mgg0XBT5ijRuPU0GI58gssx5yx+/GmGnWJMZc3HAvJ
RlqEBcOoiKcq0Icobc3lrMtYCtZF0gNU6W4YSRrMsGWttP4iBiA+E15iX3yeDn8e1eqYlTcAezV2
4PfEn0i7cudSEMwjt8m0FRy+gUsgb2dyOBniITJxUMatcDepElxPgXiWnq0qXs658oql5HcUGLlJ
OoyUJsUnCaMkNrWkYAfnS6l3AO4xztirgEQpzIU0vIvJFKNl+OKFRj7Z6neZGo94Qfg1tpEm68Ls
LPkdo4pqyL3qYt00R+HuhIVic7UUHRHxEAvAPhJTKakvDq0/+KCet9BM4IqzAz/mhNGwhwacBsEX
XqqwZGpSynXPoAfo2VYOAlHeiKXBEqmY4LC6E48q1otT4eAXxDcITwtYjS0k1hxOJrTRWV+ie4pV
llp7Mnd5el+Z+PQ4WvBMso4ablrBhxj1ll3Aw1W6Tud2u7Wd10Q6x1rj0Z1ATo5J4hf7cQsO8TrR
Say53Ifo8bo3JFr8YQ/EDvMgYq6FA9PhalxoApMzzRUPueAQ6xklAu2S2Vy0mW3hL8QeE/5DtPHy
krCKi3nWA7eQ2KXWsjFDWkyWE2jbGrlIyEs3Yh+LvSs2IEsg5mLmi4QRdDDrYuZjcLhNexE20mae
S7xunWfu9fykGlQo3Va4T77wuhxMlHAIeAkoFq9mT7iuH06jJ1wVTtkAiSH8zNW+8jPhKuEmRy0G
p403ipoXzp3w1xgzflXKVMCVTLoiXGcARXbEmeAoY/zm9ihsIA3BqAjxkdolnF74N/vS4kCIQyF+
XrHp+NiZUx5qDBHG5NEU2TeSiGO6fmT7GHxReRR7Ce8lvlmECRQjofvGpOCixYMIu5YiO6xjx4QP
58vE6rBggvBbGI7fx2C/uu7ZJnGiatPsBgbsUy/mBPvC6CBngbogrL8QkwqXIAIRnhFmWCi+CZD6
q9sWYZrYUzhb8VfmjyfOuQnP4d2iH4X7Euf5erbnTDhnztcPd+rQHtWyXuLXtWF5EQdX2I46fHWM
Qw6pGMfUHivP4GExa2IXCnMPdyhaC2x6Cg3C02bYjAa7OBYvBoHsdBGzIn5Yc7zYRWHHVmWSBNvt
7ydKEz1/nyJH2zTp+jUsRRaVvJ+jajWi2UUOLUS3gLeI58fBsXeE0+2SeDs0zxA44LeM5YjxxQ8K
LyrskInLFvtf/F0m2rvaJiYYa+vQI5gndFXgQsSBFEZPhBjMq7WoLpvm9w+hmL+43fMUtmVaJqA4
Wk0/PcUwaf1g6iQ/2VisNkONlefC3lrWNW5j1eEOEDNKwCGeUhImx3oRHf8ibCG0E16ftxGpVB+S
delDAhTeSGQo/J3VEIRgv0VAw92Br1FneLLVF3FCjFa7GpclpL8t2mhDuyXGEG8H6y7WecxZZ+ZG
/CMspoj/+CJ6G1xrJgznpBFBCE8rXhEekv0lTOrIKEScgWmk/np1icLPXG0wxjNL4SnwJvlNfEKB
FyxJI4rIQASBfSvDmoZ9My8iFr0+NW8TwSTRDLuOvxHecEFoPLEJhbsRvlH40OtM/TicIkxR6VKR
JEzkjwBHM7+oNjbih8MUG1c4yQ6eWBFRCD8iHIDwG6Sk6Df+aFBfrY0XDJG4NuAkYNkGkcFG4vmE
SRNKveIf2DMT9D1M7skCg8ulQnwy9kV4lQACISw8lkaYbUrmYjzgol2E3HLrLM6JdhE+UNjfCvfD
ywQ7ZaKvcu0orDi/3kIvLQNgaI7iGWmYEz+U4jvhicVajnbqizBAeE6+HsMpll/YSn7l99v2V5tW
Vh2xZ1Vd05xP3dEpAvRDAPWhMDnYIv4IDyc8Bt8qIt/ff92vLtC2rJmGbsOWInOT/vmQIO8e2shj
X79P7LOQ/As7nq0mloBrjYghEYrDJ0du3e61GbF0bDdTb5c3BFKENOKqxyyzkjPu/ztz9/tB/mpO
UJKgp4HUjcAi/DzGiLYhPQ20UZxTEad34UYEPyKCYPmZl+vX/U9Xyh+6Uq52/r9OhK+b8rWLv/0z
DX79jR95cMX5i04PeGAd7LsB+RSL+KMpRdH+0m2bPU3TO0mIK4L+/2TBzb8MzQZXK5t0n2hXLMDf
pKU6fKa2YBelS54l1w3tv5MFV37GsVjIpDqcJzLwpNPh0lQ/pZbhUpmWwZqCFUAjr6QuhrpeCXQf
tjKuY4DKnAoNwKJGS25CLHiN4mS1X2hF9ZMOxvaKYiH0+JWvkewCE6X84dR/6phhfIZmyA6JIYeJ
oowgjsA/cjUYgkZuJrJuDqwap77P64N0GSFdcO1ICJFotFDvzA4Yt+UPap1t4XYAzdrHsAxTFvv9
eVN+7kb+MRoyaiprRc4KteOfR2OV46TTpC6t9PqNIsWHFlnaba9lN5qjgn5Fa3wblCE2GNomoEno
o8oSxnvBK2TVA8DtaF9FNPz21aCDSv/T8P61mIZGmxOJLbqVMAvOp2ZpdI3TcIBnjSuV1xiIiSxt
Na8SOXxPA5P+hoQmQEjNcMVdgUJhFr1lyMCYWr1DHwXUbI5sfRLfAmj+w7z9bKiu88YMgOywQPwg
Avyp1lIsBpg4CSLtsacRE24thHSjE62Qy8ZYrF3ZZ9bOchTYWKzpbVlAQ9mCL7pM4+OIfjfekWw9
SC4wE/UWQdmKO+Bw8/tBqj8Hd9dBcgg0yya8M8mZftpqht008ajlkIXlvbNaxEUtVAcgixrySZFb
mNqJapZ6Y+cOSkmBQHhXD6reLF9BM9xDmtXsiqb7VmaIThPS9892jjJ6FutAiQznLhmreff7ISuf
KCyuY9ZhsdAMHeMCcdcnDxCohrzIhYk0kI6csYT02HqJqPoCHZpI+MtOsUNr56Htw4fIyJytZMKb
jVr0DXpd+qWfpHBXO3rEWUk/pnEpn8I0+EJl+it6PKlrdAhrIUDSuhblC3JxlLCjOJfWWlxE+ylW
5hXCXdGq0pXGL21unqqUlH7bz9E6bg35dnK/LVOIqFfcLqRvUPmctCLctRDTrGW6eU+mPGyVrLRg
0NXomJ9gtklzA7o4azrRe07/rG3uNCu1faOvKjDGcN4aUkFay6pWdrOglTXniBna8SHgxndg9/nh
0KdCclpbDSp5mDhtza0RIgneo6x2M1MokLJlk1QTKnAhLUa1UnZe2vYQUuXFQZNKsFNVuc8tAxmC
QWq+VLx132slEBw18+tRT3eIR48bpe6RpSNGyyQ4HU1kDK0ACtXGgbki1qmFS2nV+EPe7J1UflSA
iLqSnSEyhK4UT62yX0zkqUI6d0IjdbjE28letau3Pteyk6LP38jhBwhOLdMm1CFRh7bOCzOleIxg
GoN4KjhYPYpgf9hUYs/830vOjz2l0i2JeZPtf5+DBp2kKDfRJY36tVoMxH5Gp2973dpDOL5sgymh
gWnMVHcopxiKwOmjHMEwpsOofP39UK5H7tNQgH0oKlcVYXKvtHX/sP6NLSvclAb4OvOmB55HsmxZ
1AmIOZpkNP+2rq7XfjDL5mZwwtdOqg553Xo5vC7gksvXQMhUSFo7+Lls3Vy9lZlPnVdoJtStg66t
pDzeqClKelYr0QY0RA9QXhD/2wVd4HVzZN7/dIn81fwSxxLFUuXmzydgmQ2BeY4WlARxa7eTiR14
OmeL1duUo6IcMkujIjFpmx56hA2n+RGlHDQK0SdwFROLojpcC5N41F1trqYvc/lsD1a4z7PW3Ci9
9V0a1dALh84Dv89clAlKBojGjWO4Gq3a8OS5bt1yBERpJNodNS6V5pDm8Puls38usohdpJu6Rfcs
NJJcM81Pl0wrt82xnYUKlYJ+rd32sSs1vXGwdERLelR1E6cgkFbs265d/KhSs3vqovYeWagZlMns
2rUt3+sL4i5ZoMUbOZR3uhVWT1Y+fIx2RA9UHlc7VeOmUUVd76Io3I3O/BIX2jZSZPUSpiC3qhKC
wYlmD3hQaeOTc6qDnDMAYGzlOkN8upqm7yH6V7dULuiRAfhILsJvrCjY6dPokInQtvow2usMAc4R
FWLgyereAiNwQkg2u4EoEB8BHBlpouLN1BpOCCixKhiqc2dHBurG1nCMu65F7kmS/GDq9rjcp750
mpNhVqGnWMXgVXF4vyy6dql7MV9Lt4f1QXqe6skhMzg22wbJFwgVKh25lsLxkthKv87R8xJEXpMN
M/dFSutWYJLa6mCPCwInO0zGchvYuQKpRvmHyEz9d7DBJZpbh2zTxaHQrvFzLBS1QVK0qgqtajWT
mdRsww1DqEDKGD/Qk8/Wp9Z6rknEjFaEJFYm3cxtpa0DJLe8PDNqX8kMRFnmcpcN5sT90zLO9IzA
0akZ42aM6ZG1shZZUCmJgQcd0vGbOsEFAi9U/6N354eWwS8aLAwR5v5saHQSIkBtKKrgR9VPfrTJ
pWlA/EWCASqLvaRLoAftnoqk/NrpCJJNGkJvrALAhbqJT2ll1+el7ccVKkIvaCZGt0bbgdORUg/a
4/agOlZ50zjZrS2pu1aszpBBzygZMJ0qgwOj65J66lSN27KPXAlxmnXWFM9Dp72h7EU3BDKCDvAL
iPisrxIKxjtwNxQkpIlEY1pcYHxZd7lhb9MAJVYjX4z7CL6lukB0q+hoOCUuOOrVkt+aTt+4mo3q
7GxNXtlmo/f7g85v/mvugMA7NNwTexKKfObbKcqot+FhZCOMT2bZaFut1+yVaS8nCyFXiKG0Q1It
z6bWRz4ZJhiaKy1wlwEK5BE3/pzQ2tEj3naj83jzLMn7rs9if0Gl+AZns27bvvHHPAvWUznSNqHa
78A4231lJ6dpoGohBS0Cpq1xjtqhRxvbQlnqUOtT+fyB+AyRBnJjS2aEj9Nk3xq8nJZl9tW2ottY
lUDFjmWD4Fn2fbZTOKp6bSOp1UxHqm80S4dxgeLbprukadBB7lDisWLySD2cM0E9rcNaCvZ10qse
uOrnsusczw5KZwsxls2Fagr9ahrelCl2ttlyx1el+3KuM7oMDTqJYxLhcNr08NJW0V6Xl8FVQ5uu
1s6EZTVUT/LczLukMuFlGd5hhQv3XHIMryT2ctVg5KZmTDTTabE/1mp7sPsaBpGmuQ+c4RRajo8i
+AlVFMtHuQJ+gmWiARLpmSTKngISpajjRIi1hc3CDeqsd8mAI6qR5a4M+XFUY5pXM/1cSaPhdrmq
PqTc81wLPqjUtHuv6ofWa3Qop3UNsGFQTtUmj2nQDlALw4gXMFCPwXM2Qto9IJDj9BboxNIDqAFl
tkMHrlV1u3kad510J1XGcNM1y1vGrG8y2bkBnkWZQo39YKne7X6UHkxLSDgqRB04glGkK6mRTP6i
IOTO9rojLHkQjAe23CkHoLic1I7vVfV443Q8VTiYW2DzQv5Lbn11qYptChnn4jXoVSGqh7BwWQfm
jrDUdaBV5wiVQEIpBox9rkBnVVsEfBpVquiD+0EL/TxVAOJyMud2eJjkulkreT2dm3AI9g74fDFp
dm086crwFBpwDwx8otpY37JAbnFPHZg7qnMndLNpAIZT0U6XcqtWC1Nac4elwYM2pjH06P1BLCiV
mNcwi9aKkswrWR6/abmzi1IKtpIGLaGKoKmGWC0RerTnXB66ed5A+gZRRkTr+2SN30N6dcEQ8yU5
3TdmGH/TalSNAmshYJ1sFN4GKdzDcfc3Tb65zpLdPJIKSMIJre8BQ1/Cz+PS0WEg94Og0QBFqUsQ
1exgZJCRH6eJfQkbCMd4YKZWuQxN7WwLSKp8EqeQu2qzm6P4sK2bGn6VaIcjBcNVDhfFaToYbO1d
KvXTeRApWSfJup0q0S0TmPHwzdC/GEF0UxDHvf7elF2bYn72ApBLkW0Af0kvim1+8gIBkl/FrEKw
F+KPnCEY12Hu0D9bxmfVCbUHk+dqLPM+TbrAjWeb8nLcLeh3V38KEpVf3JhNMgi0TdKdB73iJ0aE
oXGUEjMkreCOBG4zQXSDHqgovUfPDdTSbiPyr1qA+nE4QG2sWtXWMrhNFXl7zhGAd2t7pLaFtq4W
qfJa1l6CZB5Wv5+xX96ZgTERnyPSoCKl83MQkJulscQ6QralbNNaPKE/haDeKQmyxXNGC/JEmQun
pSZ0W5mwWGW26Ra18q1CFI+KGy6Rz6be2yKZGms9men6NRzgF6wDUAWBPkUgtvu334/6V+vM/UYD
0QXBg/jfz6M2jahpp1rj1gxcFdaDQPWduTvp9bFWrRlKdohuUiNFsi10Igpu2o4dBzOeDQXT74di
/cJ5khWRIW8jRSgjVPTzUKaskGZ03sK12mfyFlVbQKE2pINz7Q5oRyOVRx6k7+LqMNpUNOVirM7o
lgLqtGJtY0X0+jhZdye39jvmuruPnelpyQCtgPBP7hBsvLRGdayUMdiWMRvCUDtP7ZJ21yH0nsTB
QsV6gg3fobdjrNMDYm0z1VrHL3sFCXpbz/yC+1fljN3rFIXAH+pQ/1JIqbob7eV7lobKZtYLyqYZ
mnbhtEP4uPliZpDvON25jWX4uXt60CeUEvb9NLhl1Tf7cOGdoz5062zK1U3UZUckm2lcycpDmFfv
Y40tQbzcuG2nY1rLPeDtKn2AaGCXadN9Q5b1ODloIyja/FqpcJ/+flm0f99eiImABWo6+TRkhj7t
kHysSg39c+JBYcgpu6/6SWkP+UAd26rNGWV51PIqvfMaCynxuBi/60vplXAq0Je1wG9By8DSG3A8
aarX4liwd4iuG7mnmtj2QH+2+ummV2dSD+bSeZ0Gs6M9duz8HH/UFYYNlGCuNoN6WKpprYCIdoe0
Kk59ihyhRvvhHx5ZWJRPxo8KAn8I6YFUf+75DRrEAmM5FrLBNqSOCXyJaiif5bC9bbjM3kST4P1H
vohik2x5k97TvxmZ6SkloiqxQauUGwF8CVAFJioRyvASpslwl0YT4P0OOYNS+4LgYOiVqEcLWu1y
n0wUSuYB6P8wlcuazJ7ujUYR7dpa4Jwg7pWGQnmux0eozOo/SEn9wgxwN5UV+py5qirwEf189uwo
SrM6pjWUsCt2YwUnGlbU2ULDpEeSXK4kjbqHB0dXUxvo/7TTxlPH9k4Di/2HHaeI1PHP089gVNw5
WReLUPqTwc/nRlabmq7UuQzjWxSLNpalrjOUINcjyoYbpR19xEXAwpH7ruD2gRZR3maCnCns/3C3
uz7558GY3Ows8iAkHfVP+VrHqqQ0KRnMIgEb7eDq85u8uSwxUMihis9N/q2wq2GXiAKivRQmjLac
aF2as8cQLe2mX55r2K/PkZTLh1hSTXdM4XEeYy06OFEMQxHpymxYgv3Ymkg3L8Z0BlkO/GMO1W3a
y+PWyOjYcKqAQxPRNpUH8nnGK8JISKQ2wnjYCuWP0ezStVo1yk2nhzB8ovNq5/0D7LwBtPibqonv
QqD26HRATN4EI2JNauF1eXcIFBrIUaCioV22dxIsAY6cGccU4RxzKRw/hWMRbz/If8iMfAIeXDMj
JJkpuWBhZIo7ny7OaAsOdOaRGRlFUDS3SOwWnLRNJuxAwb16v7QO3EtR45XqBLnooK+qAZy6YRbL
nayIEF5ClVOXABhNFDpQLWk3coL4lzzVwb6qadmYzfa1aAM01ROTcBna3CTlVvJ7m6GKE/Jpn4gi
lOBHEqfoc5exIwdSX/YyrfwRuInC77peOULyXKNRRp/1WNXP6CLThpn7iFTadLlYqHKTwKTNu42D
DS3enT9I5PudRhw8zZD2dRQFrp3Mt6HWqo8DZkjqCnUjKQX3HKn5PmW29qyF/h8e5RfpDFEKU5AQ
BD7+79YOfVLSga44rmN97qIGPW5SOzEOmZY+4/vT2AlvmrB+dKoRpl2tc8O+H+5H838Tdh7NcePq
Gv5FqGIO2w7spJasYMnShqVgg5kEmPnr70OfzR3PqePNVI3tkroZgA9vJNY8BfBHICwuTpw8V1qH
58YEq9FJdtCN55yzEqsX5KwbMdKFUUH7iR1W4x1dzUz4ceL/ZSlHOf3v+wKVZxGCC6tnG39uX14j
CIzpIYLSaSX+C/yPsR8/Oy1o2prtYqHBiSr0D6A1/paT6hzNJv7MjuI3ugKqFKPDl5/tFrNXb5ZF
TwddRexRLZZMo2w2zH37LqeK9wlj54BEoM4ZEwgpn83+20+M+BgJ4vZH0SQWSkI8WQ6CgtOQG+6D
5fHEhpktb6dOD5t6crvjPA+HBNB7TVvzvrvUl1FAe0e7qvcYCxZeLBUDUqKw3nl9E9DJsrwOubjR
cddcl9Z6C4ZaP/qJ+Uj2916PoXr04zHbMeFow6mIaJ+Gm0nTd+pTmHWYHJreZ4tzD6REsLQ3VcJp
qKe1D2W18Sp8QL9hSG8sXxuRIrVwR/aeLVpM34ZRHvCrPxKX+S0Mx1WxaFCuVjf+lobvjZ+BJshq
PmCKSrZ+x7nQq3or+k9zgJhTItI7qBrQfVd19S5cGUJHLcFt2lrTVkgUU87EiGwtffkmQKULss9O
cVdTo5V+wYmFu6Krxztm8QhCCEmNct48vwS2yMsxqlqQ4TShAEs4IFRVvLrLpXZ3Q9J0h3U7nXvX
eG1pNkcspb73RudeUmi30o8zEjzU98AFn5ncqf4bU/XvgQp5Fk4Exyfljk6GP+DgNAENaCko27rA
9ttxbK9Z675KQTZrPuRPtmOdhQSJHoR7jd30vqNcY3xy+uktF0BcpRnOf3nj/8uOy0eCi2TKW0tD
/8StkiEZyJbsMJ0Su0WI6HPSgFvpceQMngpkm5gT5YiWogpHGp9FwuE8HOSemCg+2Oj9ZQKw//3S
kv9nruQ+xz62hj9mziEWriRzibOUCfzAB6Ym3alw8HCSz39UMZZYEStjz7fpt0uW7MoALKHN+NB5
VakjtcmfRctk1gX5wRO4b0SKYJXz9702vdOSh4ymvBYoKzNkouSvKh2wU/xu0cN6X6UGjaStGXmU
f2ZWbO+TQOwyt7rvLH1fWLG6EoH6+L/X3T8kdetuyLeGdvUIr4bq/1OM1nmGPw8BY6cLq5uqkcJ7
NziFXorVNcSRzNzfUpSeKJgfokxFVRZ3VbI89H0N4Ng0J4IZn7rZLW4L6Uy4s8fypHLig0MnU9th
Yd3p3TczcXaEaznPoEhxlCduhxw5OSRO72x1OA/731/Pnn4MrKp/e/b/fZbnK6IkMgNO4OtE9c85
E3StSutCSQJ6/TfDB+SZvfGOOGu2jhW5mRf36sQZhlvFKqCX5mdoox/4jQKLOqTsQ0Fu6JBqtsFb
TiLbu32d/oWjt/49gPJ+ktxjWagtbDQO//yUrVaeDAdOooU7fOdgckgMl9gPa5k3MSlj0qfFOqXI
o+FNrFCSbvp5epJF9myuLCtz1IFieA4BGcEfY+50O2qzpn3v32e17x/QEGM+DsUPaI/z/36E/suL
jFeUadgBe16foT+mVQSZS9h4vMjz2tjtpwu5hmkSHloSL7eeHonPT9xrsJQOiSG0XI+2s/dsDwVE
fabOzf7Li/xvTQ10FycobyWnyZ/3/zhXlGnhWobLvtWHKPpKeJ4op4Bzh7Bkt+QTSf4JlPso/Kdi
0jOsFQWHPvjo7+ntNxMcLqDGfoHGnZHwL1fL+tds4PPxLEItiaaDXlwRif/HqdKYOJZVgOw/HGPz
JqGkIixoXoeSfCVoGexhNuLdUCrNFkHrbx9hJ/g+G+7T//4cv6UJ/5wdqfAFrOeoybkFnvCfn8Ob
Dcpoao7Ydq9e4yUsFtKfx9t51MtRlGFFFZcJIORSx50OSRZ5a/1hohjOxgWnX4pmb9+63cNorggk
M92hiYOoX5pi7+bT2g7qhoc8VJS7gsIeDPPZhxbzl+oyQbwgc8ZUYytX7xAqlKTvji9CCDAnd7IP
urBvmkDWF6NFzNmV7RItZRieqtJ5HKz8fl6rgMxR3lZ5wLBqB82Wqjygm6p5CmJU5E3td3sKdxFp
xi6lC6JJwJxtcV6L/aL/fSX/i0aKKxmysvirmiz4U7iCLCNOKY2hQ7GqqlPwHPvWdHbjnW5BUUBf
6p2DXyS1aToeDWebjfW3mEFkr9okvsRO/je78h/Zvuua7nOk/u3UNnjU7T9fgDr1gtHw2VmzAQg8
38HU04US9jhPNIS6b62qWZlj/jfWNTuf6+NQ4E3JDJvh0urTN47fDzQyfUlVjSdGOnlvL+Zekxxy
yXRBWA3jGhwTttSpKuNtMkz6mAsMnKyleZ+fzW62jh4J3Rvf7lo0GQ+VS5rxnBCl42SCzmj2t1n4
yfdU4Dagm+zdCXE8Om3T3pdorLa2RU68m2CfNIpk/suI/lua+c+nn3u11tn6trUyZ388/Vk6mXOm
m2RLjLt/EosTXzrTTC+k5LYztkPWDGaNlawuH5fZA9cdHdiGqT8VqtN7kUzoYlxv0/rNg6za8FBr
umrVoqneqVqcD+/BUDgHRhdv183BL8AN82QUwQfBftYZ0ojgjoxNNVl7X3TeI1yfsutAG8o1VKYX
UWXAmJ5OMFD0rl7DBT26010nv70gCiqPST6Ulzgty8tgzFRhBViYU11a6MX5jRkoyV2XLc8Lp86D
L8kgSYL5q3WWQ2/131qajyOpTbKM5gZ6YY4Jb+y8bdJ1r3m3bwrgw86z6GWAp7iYVvfcuNWuwYUA
ZoERHXPvdLaV19z7hDtagXxeLNc5K06GsDXIY9Kq3odenkZZ4pIXzBBhZ49W5xCtLPoL51K0gjQR
NH6mz1b+Qy4fmV4BrFrXUViFxs1//hPaf7nt/+VgFhioPT30m6x79MX/c9GrnSYLG2vEHS4fjASw
N6i+7FrcpQNxAy5q4rEYxQXHJA6ljiksrW5SIuzOAewybevIyPv5grSI/p1637fTYzohS+6t+L6s
l4NNEvzpN6oQlCkh1Rb5OERf/mVSMNf99I9nl6nNMtlymWfQof7zS8DXWrlySd1C8FkfOJIN9ILg
pZms6poejYVIqTh46Gexj7tsuoVIqaLRYlZ1rzJ1phs+ZrjLQdm201K/olkrb6os+PzLqvjvfQ7Y
1oM+YbgM0Y7+sc8lLath2/O4VFNOOKiYvssZclr1gUt44dpZkCLhixeaZguwtEPFm0R/mdh2FczA
//4w6xX544p564EcmS2NJAg0/3nFPOUUc9iQnQBRTnwEqTdN9bep49+YNUuJsW6pK6ZJrdUfz5YK
irzOez/ZBovRJxvkB92RSWO6ocQFH7gi2qavUudCJKTcpb3Hi4mUxhioV0uLud+ZcfErHFR8k9sy
vtE5s3VpFWcUVuTiJlVjHTvbPIQMcfhWeFVv5GFgzLnx5umrSYGqO9krVtoGoZ4dWwAM4/zJ85le
ECKB4o1KkQFE4R996eHFkFhlhNcMB6MDRk8zgLjeWPrneW4xkpn22Roe2zjvb+apSyOfljNM+/Yb
6ZZmRD4BtqqUUOywePdsjt2h5gOkTpds4zwaCx42p2jNkzdnpGx5z1NK92tTNmdrQbmoVExEjuxP
sxo/bGWYx6r4ZqMc2zlu5lynoiPTFM6YBS3eE1m6tacyOTMmyYudPCVLC6cNh78jVvS59Xm6krj0
d6nbWSessw9uAYBBX8W1o9RxkyV0OIWzVX4rwuVeaecKO0cgg56vcwVx2Hd5ERG8vY0LN0Z+gMpg
yIPrUI1iF8yEJ+gc0qEectbvtE4epEdUZtuchvQyNGF6O5Sg1WKIH8WEt5sU4bsBCv5E+ZW4+jmn
B2XEeu/kjnlJ0xbGDY9zupVt7Edu0YU3vBTeEd/WFVbAvFBBbF7Gai1aLtQ5EY1xsRRpW44txx2y
K/dsMzSdNQuwDIhJnSxXch/H8m+v779XmXVnJArG5F5DjwV/UIvTMFVj70siAT3n3Z5leucsww/t
+/aJIxYxv5+dl85nIizsQwxxsS38StwUc1sTBrVwu7JVZEqJ0bnIxLxKTTgTWv4EqZcX+6Vub+CN
suMI/3rmgWkJIiNQywmqz5agLZMTYtANgmHBo1mv0f4BGvqWGJb2Vg/ZxVt+hGLI0ShvQffezK4k
bq/wy6PTWbepnxpHa9K3YxzqexGSuzXU58py6WW3u2tFrTR1PGfDreU5KX+CiJIv500NugIjgw5r
XPMuVic/SGhdGvP+kuQsoWzLFWkrwrrLMmXfTWHmwJzdZpoUv3RO6lvT1/XtYjUfsnJvJ7RkcPKT
OuWuui/s5d1op/kgHSIdsoJX203pnTBd3FckfKuRFLVm5vAXhwhu5CmjsYmV00UsAx/f5TQN8Q3j
AeDJaldxl8rJNIEw3+XhMhxTc01yq695ZiFS00x8btNvQznT4datRc8xkbGLdkb4v+a3lW+4HRv/
gZ5tlLv2REM0k8/GJp7ZbUKGOu3FpxGGKVGme2k4PF5KeElUQJdi9EqYYUmCl5LVX87qdmCup/F/
rNU+IoBVQm/Z4apu+2Ot9pXs5jxbcwVVH28yfTJ7l9In84WWpCHqW2IplvkzaaHYA6OZVmgz36cp
ZxWn9J/RBC9bu00ZVcL+RBUZtS2jiuwl+bBqUKUmNT99m6C8Qsh36kUBvRue8TqR+6wVC92JMGU6
EbvQqo1t1qlvZh4/MoZ+VTEBkrH83lQorpf+GxvZQSAxa8dh2jdxS1jAsuwzO3nxUn5i/ApglZ+6
QiEYdQF1Qh59yAPcsW1xEDN3QU5a0BNZR01hdtE0iq+2BTH0FhYN0mQYReiuNSooqcwQkdO2x8In
Z65PBiLuPfee+ZbeuPkYtOXj6BM4JhM+fOctUBsi35Yj/anhT2turU3e4vBFrUD7hOd++nNCuyDh
KrgNmP4JDc1txUl5sT9oOadzgUg5g8sDk6gURCrchrtJWzwnDQWy5bAXRVySOhAnEcKq9Voa703X
BUxEFlUfSXch4Relf1S5SB76JX/gzEML+7IGAzcJk2SMk0UHeFeA8RLbeW3LZteaajq5XMfOtInS
qNsMiZ7xRmK5e5Bq2RhK1HvlPmoeDroV5ktQ6WA7h8kehTIyFQDdCopwn7k1weuFe+hn/1b5FH9V
kpRLWsLorZJvSGxuzERcRaDYpBouDpR6uAGkv0BvnPsRnmSYwRoLIuBtBPhjhXKVaki8y434wQr0
Opf0HKzJ+MQhQMKurQf57DMUZv4u82iUaK1bKhD6fZwhbROiuM1S0nZy/OHbWiR3iSXe4TIucYW/
NOHHcJYjWbshVkjU8Tb0kXMPbbLsRElAcn8iD99j96T/cJDFqxz8x6XJz45KP0RifStm12ZRTX/m
4S+nze95SF7DgG8bm5EOGf2zMifa0Ldp0xrTbVmS5Smk+hrbcNi0LHdekuyyAXOR7YVozYoXw06O
WVnTG2YMpC6SD77tvW9Bl72bmbiqka/ah1y4RQw/vWw45hMnGU/yJ2ZxtbOQ7PimJVTKBvJMZf5r
1DUX2Km+Z6QV+PJqZfxtP6uAFnYv2yWJvJNm9h4u9WMal/POH5Dgttx2u+Vx4MqTnuHfT6nDb2Fk
2U4B70s+xed4Yl4kBg2542J/WY0bBZO+9J1F5HxqkVM3WqQa1dklaZWDlfxtrSJYOohdv4i/5bb7
IM2Sw09wyQ1aHQ1pAtq2bh4J4NnN4lBe7JNwbQGBqpKOANcTyxak5OiP7scCn8z82oP4+0D4Yc8R
6W5hTVyl0xj4Q0DDKn5dFKYQY6F0UdH6hHMa4rVO3yYTWHlOn36/rtzBZK/8YOuvER6x597ECW9S
Fayvcjr8CuN+Q7opV7wLULjRr07e2YOluidenlseQrmngheK3+kjIendSR1uhij0nVTde4N8aaen
nxgt0IiYTGtYVD6XER0DWr7mW90FX65NtfnsUZ8ryaXy7LLf1ZlBJiELkXbzV6Embkv54GG8AbcO
3wUvZcj3cZnUtgn2CcI9XVrSN3VFTmhi/MobUbHcFq9lwq+d0iVK8g5ZV27uaGjGrJ1n+7jK720j
Xdh44IhRTG3ksvxs+0WSNQuXXEJJ1nScOnyZeHqnBJV32KpffK8k+1O/Twi5N6n9Yor2vW8DCtRD
i4Fx+JINK1ZrzbcVq1VRI2iKc240Dq1DMDg/3eYwudR/VEXJginzR6Mxz36VUKIgicsn4rdoWeWD
ifNbFuotc9iXgdO99Nvnahn25O6A3i/MtMjsbiwjvVEV39bwuerZwjkxDvn1pnhWjU2IkV8z/Abi
3mr84zyy3JYzduNrQ682zvRg4UdtPUuZuzTOeMQBTzc9shcHHRS31GMfyisagEDXCjhzE6JPII3e
IkHrtnG3q0vyn52SFT7yQzRqWOCQbvfc3ph4NAol7r2c7uQRb6Go4LSW4rFpxbfFLYdNo2K1E+6d
6Clo1kbi4DCsPpJsJpMSo9Zu1v6+DqbPJtdHxJIIhIckJ16Ah83MFNVo+pcOeGQNuyTYf0AQIM/U
t2Q7MfOkZv74GOfdk2bB3wwx/X5xg5C/A2YHGyLQzb9gSIomj6zNxaV6Jw1emj4MN36B5CfpBWk+
tOQEs/1YVdYP/FKkyqD+pXhvvDROzuZSR3QP+hsv4ZnRtFXJQMaEhtnjbhgQEARTuLeHqLEkxUkj
X4/ODG8zQ3HnAzdLKpluW+dF6Ba8zsq/ymlC15mymMbLdjQGXDZWS3EjJXvn3//hd1ltYe+XhRFl
FapZIRpJYg5Xhv+JSfrTC8j09BiYt9Kc9xNS3w1T+ufQkDqDjZpUO1uuas0ZgnSJiGUDKSj7U9hR
P+sIg9C2OvwFDHYeDWrSAx6mDv7apadsWxjc1KoLbk2y7saFLE63RYmZ3Pmx8aoN4bBOEkUsBvcV
EA7kNAdx9c2Qzap5cV3/hznjREG7TPy0CBrepUOf9e91lWRrDyChezNl1mxdW+hRphxgp9zwUMiH
ALr0d9y5luJ5NvFVB8Gu0gAmXbdAzjnZA5HgQ5y+FCUgY/wclMYbXS6432Uy8kMsChlHbiRZv3nQ
vDvgSaLWGH3QEA9h+6OOUY8Ys3kunKkhZoLwmZJVtaEIadMr+6UjgSAk/GBXzvLHqOXTPLP5U2qO
hoQX28CMzj43cbuAkGgJao7aS+iPziTInEM9si/KPWcJwLDyGFczDipNe+7yy8t1vOmtZWM1HBq9
iVgZL3O2ysOZtljqMuUjqc4ubrY27e9EQ+x5NqFIYhxCnMbbnS0FExojwmyHX7pRr0Y4dVEcf2sD
5Om0PXJ4duVd1tdMc6RBEAv1UA463nOU+CoM/BloeIetU7LLqfLik4t0YOB7zHsbbbd+X0b2yaKo
fwiH0suuJcnCSoPvTYefiNcP5fz4HowJ8QWuS4ovErcRA0+eky3n3fWpfGw7yLZ6LoliGamycqBz
oXsjq2OGq73sscMntC37n43pDbcD7bzWfFNSyMT84BwMi9WMR+DFixVrm4sKWfAI5/hCzMTQu9g3
DyUPKdR9QeVMiSqG5zQ1wxcZik3vDmu0G/eQ4+wzkOu1KsL3PsSxU5ZGsFsEc0/Y6FMXIgpX1MKP
IWoZk288lBlTFToP+BASxGY2CSsryKLns3FEb+IMiJJy8pACjg35Yog4gaEXhaVpIisnXeu5dZqd
+oU+Sj/LHsy2ePVt9tBgFk9VSfy6qvQuZarcUFQioWXn8SCbLylGNJl2/mAO1rQPl09HKWo8UqLM
yJzMZw/Ru1u5vMoyRzVhE9sMnbFULcHx08TaTiDP3FD9Rg7c2CXML40vT9No66gCwIn8dO39YjwD
SAEsrp23EtVNAll0tgLdbuNUp9uOUKyykmS508p2scz7XDXmZoIq2Xuue27B1PeSSAZCGofD4JTG
yYVRSdXRBlG3jORAv6u1IV6hidrpl2ms6faNF+k1wZJDY7cvx7emoWvGmzlRinmIygEdArLsDO/Q
p5JJcqcaFSAYHhdUWMjdaCDbKc+h4gMVtko0lSZquNSWdR77YLzO0wdUsYycyoIO0mFE9Gt2FEQn
h7FPd3kurwOn1I01uwBJCjW55+gf8UK8Mtrlmpyz+WgudvIfoVps3cOLv4Qep7m4yAjYl/LWzIxn
ULWzZ5Y+K/ICkEPyMxXpP+asPBsaMMLioUuLMKHDLf8syU9C28zRgCu96Y3PMfbpd7QrJ7Jq96ma
0q8uS4B6F2KiBeXEaXvTTB4Te0VmVedVh3FpvjgJ3TX5muZUkquBeYERUXc/+Ifkaq+lhH3xFBeS
WhL8FVtP8UTU+CwIWv0xlbHg/O7eezKhHFgLAmv95trJFlEJt9ov9Sb3w0fRhyNZ2SwQyrskCQbx
fmyZR2bEIRZIYl+uuW4Y2ELZQcnNrFicoRniWUUXo/3C6xNzXKxTUpnpdeutJIeppteCupf6qXR8
vZW1/zZlaIvJQZFltwdDTq4xlA5Zfc7OrUr2iME7BSVKn8WVA29JcxJqnI8NWUQIlt8Hyj0QOpRv
2siZiNYjXDJNh7QrDbquCAxzzV9ZAppJ7aUC5WK5HeYToFYUm/CF9aB+tV1CdoyR7xByHg2eN7Mw
oyUMuJBl+VKN4w77URf5gccut8arpurUKZzG8SApfG9+FDqxOAKSEIpB9JskviHiBSmjwXHeupIW
D01NM0Ot+dH7QFT+HNusGl2+c3B1QJ8nL4s5fRkTFuqCJCDdE/UyqNW9wmKEcMiE8ZA/Ozl322kI
juWy2Nz27JVS76Pn5iSF94+z0g+Ta2t2R0oL3FlB9vhYO41J3GQ0Hs05LIjUGJuSRH/nMOmlI/J8
E0Lem8qjYU0nqVLO03V39StKl1I/vuqx3zU9+2/eduuBbDfYVBe3U55Fsu/Qe9Mv6f7S/qI3SZOR
QTfal9ydUZSYgXsYmukwD8QEp6hV3UXf5yafY4gBmARPaR7jAVCa5HqFLf2QXYslM7aDGVbn0pLO
My12P3serY3n64EN1OZ7lWsmuBOksMAjQNRCWpGmErNBCov6AMWxwXagJpRcqV0g3g1uRWOGV8cZ
NoTcGSDHLxisuNt25t+6ayPr8huuqOvbfiIcrJ+iif4h0v/C8pCQIiGyfNPNptj3oNg72yKwqxbi
u7QUiRNWSLVSMm1jd/7IqA2U7fJsDVlx6JDEbZYEOXCcaBooLP/WZ/wC4oakG+aFF86Nr31psbcH
bYxaPFzT7R7D1tgxlm+99S+XaVNU+jDY3oMYmW7T7A7CkHrktDUvau5uwyfT5mRkjWhdAcKPo6Pa
SKn+u6xh6qTtX9J52Q4FcXW1BuZMeGlVg184wdlztMpul/Q0Djhpib5/eSyRkO5mc37PC9Y9Q6Le
SNb2R1V+ZIVIdwnifmGCRorBPgfOVDG4pA+q4ScPa6rwlB8ym2y5JERWZ9On59Bi6ClNc5joduFI
JlHvNNdRcRB3ZqE3DEhyFfubc4AqT8rPJQlnxmG33OhGzpScvA9+m55zEb/Rru2eYmgbR7DKTrUC
fdX9PRsmLXdAErlbpxw2CPNl/T4AWz51VfDRVO9Ly7Bchcvb2MT3TPZrPJQ8a4QBJNA9wXMevLQe
N/YyIB4oPLYvRq0AnDh+r2x1cdx8JKS5zre6pwC26w9OlYJI+t5WC/vKoep7Zcwj+0uN4ybhmjH6
WCkKRg6XSXeX+GEaLRYnUtu6+KlII+nCxfiZeW078x7g7NmTeHl5TLAIJP6ZBRJDowQNJEgI38AX
qUebAbP0LqmwCCypR9mvODlNedfE5geNqPuuk19hDfXhdPdUQDJ+Ffsm4XjVKcKzWrXhJDQk41tN
JMuW/5/BCqj/SOd9gOnUzJ1vtljuwTz7qKzlOx6v+WBV8amqxN1EKFRjarVWhxUIdeubsU41MMyW
3Ip1zN4tFbd6mfaB9IM9ocwfY9p4uzaTV+2XWxt6iX36Wzc5l3IcnCvM3HXhdIG8ND81YZ6fpaBg
L6Z8eqJAo192ro71wTbi2yoUy64NUGPa8b2R1JSmyl3B5zxk/brqtHfaqIYjuyQ0rh9MGHOzU+DQ
VFbIHzxfhR1Ni8kpnqi4s2rV98qcVms/kU29W3wFofqigpun12TND5MJYU2Fi6ulji0ISNM0gw9V
jJtheoor0IMyNwB+B83UXvVfWTFe/dI/NqV6A6mybh0n/4jz4QP8mv6bCnLG09aCVJO+RKMioHHi
7O9qxscmNhRhphZBh1z6hT5joiXmVkTB0n9y8BwjyxneLL1obIGyudCHXl8Kxk20gNY5b9wlGuw1
x8L4pdd/bXT9T9V7WdQqm1uqEZYYDWGRzLdsJ299ofyr289Mp7b2cZ5UZBiX0005kJS7BrzYPjZW
0XUKU0NLWVCdPbsIyvyyXHaezbsrGNoqDO0HbHLw5DpAXfcicpnu3dhJ90W3m6Y1LLxR7xa9ertu
CaxIeTaIN4mmoSL5Rti8lKRyacrZt1Z6YypwsMnrv3dWDiBGFAyCdt/AIXnLSYu62UmPnDBDufPc
dtyTLJJv476Y9kU6jJtmsu6H3heXrC5oApnYzuzYtY+lnIllz/pjrkGMKWkjaCuBW0UE3LCCTxyj
wu5qzbRR8ue0wVhT5CixRp8t4L/GIzi4EqvzQLfpg5U1O8fzvztCUuG3TcZg2HuoqKBErXqXNj4S
wrE7SFAwgXbqxu1a+ke781KyGKAowQuZDRxYiim7nysM5IYUCG6gmjTVwfGk+BA0Bg6UYhS+ePUJ
TcErn30wZRtnd9RTyZne6HbjxJtmuuat76jbwqi6Q2agUKhpUCBGf0I6D07BwdAnG8+58qVpWZLC
P1uW+pq8rIg6UWKpwiZBCnQDlJLUAB1N70WEqn24BTWwpJMxvpJhZjywVdwsM+Qj+QYq8O57J71P
E0T2ARKlCrEEON8OpXwF0gG32jXLWZshUa7h/BA6zcknt25nT3O5VyZI2YyhdT/nKYe7WNz6xHaa
mbybe6eIhOGqKNEFOGRF5adTUT7f+MX3fBUDdXn7Q2xjUZYbW5iEJNiMgG4YpYF7Jcvh5E7+Z+/F
EW0NhNQt2Qdy7Yepc/r9Ck+xiegbG2MH0/ODSfqynuTFYudIO6f+2Q0jNM4+L4Y3jMLlXs8wdlCN
9g0r5D5w9bTtscOJN0vW5BguLfwJgQyg186aPaCPQZ5dWpsDUT96zj7p9q2lqJxOXZKdyCwvgTrr
xIEr6RDO+aV39pbkrmjoW2IagQGhUzAI9NnuhvUig5C59XRbuOZP+utfw5RJTRWORyfvfAR6f055
eG4tnb40hffGBuHtIBDvSputQre8Yt4ycH3AdQPX6bcIH0G+2hC5Nx6CRAkTBaT3nBbDFYkJzuzB
qfZaXdM2OcT4tsw6Zy3wAE568U1V8nvhf8aOQY5g7MGHo3TzSweBvssEgbEPvJhgUxWHtFXfBVm8
sJhW4pBlBjVv2KYrTJQb7Yv7Zmjr7dDyG4I5+axnfTvYShwCAwKjapGzI93KcKBWcGF9+UvYOCEM
kb1LA4S7IiKH1+Bb4VUUyLXOuO9G4yWnaT3yyuCjJYWLWYaT/pLyWyYSgrYMWD9hbJ88S1gXlDrs
THm7b30HGfz8quaUYS9nl1Xs40OYK8JO1oRsA/C29sFri0tMranbDTddcG4canVTfrclyolBvmYk
dHBVmuU+QEile//7IiXPhNPDK39XXvdY56twJHbJhDIJoxnHNGDlREYHgwcVGjpvEmnVvh79iPf0
rN1ePCMxxo6NfRFfiFYd0S0mzAAGHRqIjOM4o141+l6dXMomcftwXk4LDBhuleINZOTc1E4GXo1J
pnWoL0ts4nYbS3yfGdplWLnEodXFfqxIUTYa9rV8afbOBFzC6m3xA0sJOKJActnVhtEb91g/DyaL
DEZ9mFAdzQEZA5Mhd6YHF+au0VV2l51n7Ulkebhhpr69hAXFea1E1juSv5vwKuhkjE/g4ndOYl4N
2/qRVn1zSYSkzpAcTqHVt6J1BpwvPs2bTWZE2biwtfllNBoNeeeedxrMayZZlU05Y2Vnx0S3exXh
8lLqGdR+fHNFmN2ks3sw5lBGyoHNyUbjQwMLHs0pIIFXEMnSJ/2ZJe5dyjzFHOaS0Eij58pVxPWq
4p+mt8AZvvVqfo+rVJGVQ0AaCrCNVzrxrawY5Qjj1HWXRUMfvkwGG4Btv/WtEBuIVuMCS3/0SknR
H5ZGXy1HUvHC89wFn11aPFERVvLnHsfVtAY+SXxOUlZzSgfjgBz0hByafldtX7oOZVveHUw4J5zm
YMygRhFkbLJ3YuMBjH0v+5AwmOP/MXZmu5Ej17p+FaPv6c0xSAJuX2Qmcx40TzdEqUpFBmcyOD/9
+Vjb52B394G9AcMotVQqKZNkrPWP9szkWYzeSYgpvmjD/OQP9bnNXW03WNLhlC5AkOWX0xolxgrx
WSeCWjV3vqZh9D42DYn/BmlwLrcsRsKIucD7Wcf0aOg2Px3kHbiZyXHioZPdo4HUd00s7kMRb7NR
G7YAXTAMQrcQDiUs4NON9YA8AKDrjZq0dKvoUQgy1e0Mwu4wI/rzNqwSjC1O9+KTBvPgZtrZHyfK
lHXnCiy67wwwGseZX00vm5gIxaq1OJ/VxPSMRusotRHpXpU9V2Xq7tLMeG7n2jj1oLNaqdi75/KH
nVpUfFRkDCz2onT8mHXr0887xkac7gSFvMfZ2O9tYCd6ptVBdIkD51V9SydMxgxaFZzeIScPAQpt
b1Zsk+Qrw2MUA02/2llLmsAnNL/wIY29ljIGG+yBGDKuaZ8xCEE/PpE6piO+55GTQOKPnpluR996
xrRDwo34QCMBCNGnj2PMqpJxsfDCEPLC0GSUX56ZvxCGQaSqLK1Dm3Z3HJ6QyjFseh16V9FV+ImJ
PtGYobTEW3cdLYWV1x3KPKXm2QJSNVPoUxGLjTNmgSx/emg8CGN2ItbY7rtI0vocliRckZ+HkzdZ
KB12zvl5TGnsTaLA8iC47Qx/mGVpeFy8bWuDMOCleugQ2aztlka2qv3ApHSHBgbTmz6DuU0jVBhr
chN7P3SCMQ33I3NBfIlQ2k6l+gE9BpuLqdtorDdfr+g1dqOfGNHPPraMPTMQyKOJ78kxic9V2cEd
LSeolvzEcSl5JNxq3dsV7ZcTWAB0KwdxvSVA4Jk8J3/LAXKJozzbkrjCuZeKOwau02hy57aeiY2M
BwgMBTxgO5FfViy4rWuwvRCbw7DpzRXUfLSHOiOnJbaTJ6zM2BvbG9JJUKBfSWPivigWShqmMojy
eQqyenhOGBikTVjKLIu3ykbKbZTduK5MkK/G3+sM0fQQEcFkj4BReKmCzKjsQ0achQvtvwbB36Bf
2Xq99UMmmsnVZlJVFD5KOD/cafV6LpejLh6xm8mK6p0Jt4ClPUjl7w3vKDn6yTRIV2kM58jmt/dy
550U0Z9kc8Tw44TAgy0h9p4duCDL+8BSToBQTfaHlV2As97526TdNdpPNRMZTBfn3qdLreRunwxn
5/ZRB39Oh0EckvVns4fWYR5YI2P11CAF6TL+cyGeuet2nT5WawgwDFtjurWsNxWrJ70DiE7Qi67s
Etooz9z3sFYJLvGfRVmP781kHzDkPrX1ZFPaan5rVXRsU0iarBy/1Rapg256GOvLDFyzCIYSwmIA
hWCqkqj4yJKRsBSjtNaxsg/W9JBr6hWB2o+Sjyma3ynYqb1IiGywLQMqimwlnmwggpOYQEeifj9W
1XuGEOBgyYouQUa45XtQTJTuokjbCbM/uwbV7cL+NGxaC4D9VOOQDj2X0SZs+fo4SX/UNvlUXRhz
tqrHxj8Z/KltcGWXODr0oV376qQMfZfM8s4ZY32jEaq/il1yz3vXyjAlWd3KMrL7Ros2HSjnmhDU
Yu3ObC2xZyEp6tUPDrFPlGPE+ycLhgfb4NCXQQchkcwtuYKBY2o76dDAPQyvo5gIADLYzLo52zXt
pzVwXxuVOkkq1VAg2VEAZv8IhY8g3tvoTa/OBNqUMiFVSrfjNZT4Qfrz00SfelgsDgzDW0t30B/8
XDvxqGLek8kLkQhviae+E6FV7FR5IT7mtff8+7QDLtKR9K5S01rPanLXscUrYS83XN5UFtBECsMO
1AUR0ezwP6uNbn2Hf6I0yQ4XVoQ1uU7IexJZDroCz0k4Q7KBHziwxbLyNIu5MaSDZZjwJcX0lsZz
w3002AQ+NYdUz8DCYTaF0oMO9eJK9FW60611bYKE2IQxY/S33pJ4PqHoH1allkJgCu/eHZij8TGA
WQ6whz7VDQJ9E7xfHPB94Lgt3uLKHjt8BvXezklHn7XpO3KP1knRu4VptSUaw0+8bm8rErCzCX1v
6gFIRWPoIzVh1+X5QqVE0LuTyeMa6FEuGCEc9xED3AjFV5J510z1ccrTp8zoHSiJAl4uFPcRPZZO
1wGgeZZipLF2syfOBOyhmB2qtTWMvIHx/F3kdCmOKZAACqCNRdXBpvZnvsoaYIlAOQcbX6pU/Y43
Qt+qxEcN1mbvpGl5XF/EPbYEJ9KYwy1DlG6XKI5THU1tqzLSQjyiUVx0bqzQTNHmyJWTPg9Q4eBY
xgf7kdZKzivBDTh02dFHWhSMDbyRLPSXXIb1ltN/NY08q+sGKoYEn3wV5ulND60Xnr+71iBgKF0q
ayw/RY81uxsUgBWXJ8/zwUELa+qAvVnhPfRWOe1CFCNspmoC9BUIC7oygUgEpEMM7zx0scueO3Np
Vd6V0ayFL8j8rfLHyyhqIqwaJrbBf8bGRTaArDczDXTCeqlVj/JJkpM+UaGFiXJ0T6oavGM9vOW4
g9ZcV9zJoCM0pIiLFs56ELk6tXWasfxjgOPq3cqo2aiKcldmDl1imJjIhSqQJCEo7A06v/BDrNUw
g94rmGvR8MXVK+RqtGsamI0JdjyrXwy/LLcMchjw5gLcsEFO1Yh0jx6Vi95ET1kIzpJWA4CyUcI1
9VTs6rK/+iNRqSxZxmYkcQNJdkEaapvRJWGBFMcc9iEu1hycMBRIfoTDlhS2HncT723UFV+WFr0O
lveVh6xERgs9VSflk0Iss0Hx+y7gF0YdQEV62lYk1pudlSJIJ5pR8I/DwOshdbHox3JiaQIJD86Z
ZUWkKZarjGCEdZzx+kV2SVZKbC5qvLbfOkWPKlEUrMnjEC7hoyhfkN9qtdxLk3sw9HjM9FPKVFPe
srijKWVMHbCE6iEzS/Ae7tqYdAX0GdCqTR9e26J+cyMUG1FqQhpUKNhYAxMEH1yaB5i3aVUjkN2a
sJIrw6rtgMgvfmrHlUE1WPtmAEk04X1DCGGKUbgWPTlw3/uE7ldkZsex8zUkat9bKcy6Unid5leg
Foplim9uBqA29MVyykre5Sqtgjx1t31jBAVcJ+F4wjqOPB5LC+qGgFOScqRFk3dMZJMcbibr10p3
LeAGNn4e3Uz+jlsfLPQZLGndWoYdwOUSFRhz8p64zBn0AOdXAqEVat6iWjlteZfL9NzGznRqtB7j
cITGwUKTVZTaJs05VtMGZgy9i7Zv+w5w1ylRo5jzDsAN6Zlss0NhlMs8ixK73aGYj9d+gzaOzWML
+Z+c0UZTpnlCzBDuyYV8FJ1PQ3yGQGYgTLnoCdLvlWxunPJ0IOYEuSJQIcgiY5V26FVJGaq3hdWF
WzMCghJDusHpxjJu1a8a2lVef9CL0lQ/YsP8INOyJ0940unxPjFgi0PR8RAY6eaDHCZBVa5FVF7i
MTHoC0Oo0JoKhQligsDozNsUXoaQEDUZ9xiG9ERD0dAQuIKmA6WC2uOcUJuCaqwMEVauYRc1OnZY
4Ko3k562ICuY0rIFSPHgpBKPBgSjbjaRS0n9aAO0toYJ64FULSCgkYOTFgaYiX7jqbE5Opp+36i0
udg+WYAxpQ6RCeePNP3NJPKt9GgLMzylDhieuZedj9kdgG11kGlRjU+1ZOkgUYuX0R3v7H7sNiNS
J1IBaUjyLPrYjAfTRM4gOUh3QqU9ZwJjODEtBI2MVGLy6HnNPRbDyWgf/SHatI3/uQRWd2mgDwgO
R90atihY8RzP1aYPM2rWQSrigp4XHi5HTfN7ZuSOjpvGZ7oyQFnHnu9Huik7BdPC0zD654znv9lp
TzPco9MNMBJEs6ZEkXhlv9d9XGMk92asH+wk6HAFLDbFaijQULo/pyp9bQnhXGOy0DdpESEJ8oqr
RgRX5PgwGuDQDLrxTnPDDBL+YETdD2eqkFktgK+TLdIjo/wh8vk+CkdCZNI6GErMybM9++sR78Kv
8Sb0yX0gGLBdJ0X9xOVIcbcOlFOSYc1xJRBVNJ+umt698NYK9q4mx71UzLeiiXyQQHjdMiOrsYrW
rYyf8HcYu6yGBsjYLOLYAFCRWkvGDC8r2cUslnyU4ePIpnZptCaxIvN1kG45xtvU7ZhhQojoPKw1
ZG75SdOq9yhGuC9YWwHLmQA5SKGmMn4H4JpieNaU3NtMoNTDI3cIM7s9ViKmnxwaW+sbFAm+VWzk
AT2lvZ6s6HFSIEHa/OyKLNkoZLU1jjlOdHPrtJVDTiOp8aVhtUE2cq6IlHwtRED3ykXOkWsO8RS5
ZNLNd1lPn1aNxXRvNfStplb+hdCadF0KS8HhnjwE+h1ivYurVbd6dN9Y834Sf4mSB+JvbXYzJsOx
0gOZdgEAKPYArX7OY+OpjRF+djahjVnu3HsygWZN1AW1mFwbkahZdoB8zRHwyQGsNS2185GJL+GW
HSVNQ79LRPcgoYX2hCN/o4Hth0vLZlw4pzodPossURsTipoFAXuOAQ6NOPobPzzt8+jQV6z2KCJM
h9wl42dTdfE5k/mHCIEfXZRt6MbG+U73s6A5gX14tyqTd3EPcuZJEhB1L30LJ5TEfZ4Tc699s0Ly
/lufsyzJFro2Le7ixHGeRFxcMUn8lCbojIMl9FvvcQQ6JJ4ViJ+DQRuOs1b5u8hBidQ28lrL/Hmc
9frQMdwOQvsRKyNf49dvA6KVQQRk9THUlnUCjQZ+1b0bobDOqSBxWUtGsbftAyGHPZpHqMre7PtT
pIqdPsckqwH3lgnNcj1JQdiCH6RDvRs3fEJDD6IQjxTcbZWIG3EHmO0XD3RP1uPN6trbgABpgxPp
ucXUAOOPwkpfMk/RSgQ8tZJt24inX9/AdLor2Ly/IUJ5OsUNPwbk4Nalx+SAlbgK5paGhBjXWaAx
3M5eSIEOIQRlphDK0YOzMR3Y2VxSQE8WJyh112Nn4kcra05bNdrXNFXmvR+ahz7v0p0JCbkdzSnd
zuI1dSlkTw1NEjKpLSp/tBweKFuISksQ6ijHnD12wYDomZmc0g1Qa2x6VYCmVJRdROxIhaerQ27x
JM2bQtD4AEzkWq/RZDoBliQ0dOxssIhNgNY/wS9B53Alw92v8L1Ky5O1y7dijOZsHwluoawltTeN
ZG6myiregzeDiKWPTq7bQUaI0nrqLeQMbXkm5fzcWqP2VH7TEAUHqIDC46/UubS+pnHm7ad4eIxB
UXbm7Lpb0ZCsQVO8eUAlekn0UGcMm8kcqNul0RohDYGCtA79qhaqGyZ5NSJkLEYmL4LdIx0nW+pi
TkrQiFVSP5hLbP0sLZRXLQ+5sIjR/o++T9pjvZGUFCNa9VaLdGzl4O05hMao0xHZciZqDPEzsGlQ
mQz/8UxhVhhSJ6dsg/LhsiEDO+nPpa51sCyAeZUSMAmVtncGwROiHObANpPiKfY16vbumnbg3lb+
h0wNYkmT6MUvGgtHsPHeT72+9erqpSPY/IpLGfTHc+9S4HnkipdBTuMjZm/AU2KQIkaMF9v1Hn/l
oteO95P4hmJtwvJGIPLnzjQxNZIK0o8ez4SIt9WIMNS0DYBSEv1I2X+vc8lYYHZcLi2RT0E4IM2f
jJDTnHH2jXziQ2Y012kkSRSBKSP0zM6RGjb0YdwkHzLLL4W2TORz7Z28CLmIb1X7zDLE66DiNZBd
+GWn45uWsEkK6962kJXo2KhXU2OYN98svvIlOBbUFPn/mHfXBnuCXGzYIP7O3s2dh1ZSu1GD4BtM
Bkd3kT5yhhk39EwOqo3YD6p2PhMBnL/wk+lXsL6daZI6N3veWwNFy6S+gu+D10KGc6JQL173qfVS
dK69HlMz4ibjTWTYaa+uwrtg3lEJoe5ybKkbswtVEOdeG4i8DVcghuWpiKItItUKZHAw4fPtJzHY
/Zo4ToVMrDtr1oBJYtC2hReD+nVeEljlAw6F/oUJkpAtt8FtIIrzYEJM1wjC7QpQqHsm4MS+6T0V
fpJtMRrtt7qDOa2In1tVuetvWL/zl1k5a9cJyweJBE7Flb6rTZnt6qTXXuLc3Phk6s8JGoJQh3PE
DwPLB4Cj7fHUe49zylbftcsM5PpkKVSufTIQKUxsgt+1xTrgxjmskdKvrZ/LW1yiN+lLDodhKKN9
ThrTXdbZxSaElgmiWXswIq2/aPj3dtFID71fnFMXEXjIGXtOSUdHMMr2MYROH5RRgcJdM/ONadUP
7my+ziq9GkWdbWk0J3J+uUt97M93RoIObviZAWJHfmecIuPLI/XwpFDzzR26R3ewjE3m4MDj0dUc
JHkEQJPvll9aRzoigqxvvbccVXZlwGjqRV5vw9z+qoqxvnNpbl4Prq0F40AjmN0740OXMEn3p8EH
N60yPbkDhMEpTs94EyZH0Khx79CiEeoieUAIcjb8ljq9CDjCSfqnybJPKZvMbmxgTGkQWJuRZrzg
9Or2GQEHthj0HSLpvf4rR4VSGxtaBU1HPgfhNH2rEbBf8MeXe72XThAnEPl9o79LG8v/giY6Tp/e
p6VrrsyYjkG3nel/7mW79dIoPZikpDMHhcWOBawPkkT2F59VrNJ8bQcFxHJqQ1wpvT/1HsrSls3H
MLX9wL2wNxHJN0psvMpJdiSUm4G1KNm59baYGxDSRR6l50uiS+Mk3dYTI0UWUYYg3QgtZqoqplTc
OVRz9V70L0M/ybso76+dQaIRWhh0qozPRCf0r9wMaUNuRg4zM8glIWy5uBKpEF6VofGYavGW2Jtj
0tbVibtvL5qOPFUbbsAJfe1uhAGkKGmKbn7HE6Swx3cr7W+kdB7Zi0jgbok21lrH4ya6oJNS+xJI
8gQA/5GkCVeBzG2kCYv1LP1oQs2C7uZ6wrcC/uuXn65uPMuh4XbNs7dmUs6R5GggOHERRj1cUI2M
Qegu6FuLIpxHi3WnpcW7bnKST3RznGfO7L0zyWiXtP0V9C89F95UbqVvHie7ds9FiQDcBVvsYtmc
tIHsQ+Sb5ZosEGpvhHxMk2w60AiP2nQsipv+KWYKVMDwJuoIYYiApKDZNBwcldnHj00Dw2zJ4d62
tfToksN0zB1YLkuBN9oFPYaJhXEqCWm49/ueCaM79zMyhngcoktHqsPO73C8MnyvCLLpSNYuksHf
xiGwva9/1GkOo1Gn410SeocCm/1LkWKjxAGwHHu4avoqec6tdgp+peerDL7HMpe8fwHRF019ewFy
iNd5XJ1juICVAPCgEjTbpWpgQChFsZ+tuTolufd9ZGjakE6LqcVP/M3g0/VB7mW1QWpPRrdgjSPi
83vb42okCSZQepd+G5KXhBEL25U0li74T2URQ9nFoR1MgLDoTmKmcyu5pxAImyK7HbcSASSRal9w
na+60QW3S+w7x1fjtVti3qq4RInHsO6y13bzlED+eiMKFNBXbwKipxeqP+bPXVZqX6Umj7JJfvq+
2TGQaIhM83Z41yYuszA7ph5ZKZ16VXU20qAD5UF2zJeOrQKWxGXsmPJoo+Hb465gFJ4mpOnlo6tp
zr0UIxiJySsER4oXqecW9z7MljxeI43nre2hBvcbkDmZPDn22N9sfgNR9zfevaeoASgy2g7Zo0VC
oOFcG57qK0JkPlHCbSYMmR82B7aKxCcst/GsTeoz5qzFG/YaY194Hcf0qa8r/+ggQMNd0MGju94b
ZP1mytEUEX89vw3Ln6bKYPUIw+4YZSGB3mLWsfrxl5C08jjVGNp0jBw/NPabfsa9Wwxeeo1U/ymz
mcF40vygA+482SURu2SabDRXmjTSQkRp5XHMhumN0LcAAHcGCkpSMhseY1oXt3js1KH0oW/Lah9R
f3vWTVB5wyWWTEakdFa9cykBLu9n6LezTrSMAKjpABKjAsZwARoFJ25H7FVjL2pzhzlwHr9nWuog
2oQ71aoFLnT8Y6XJ+JD3WFbkkdxMTklFrN7McLeKDTLDzbZ7YxmPUcVahLxNdXWgguQtLLL0iK+n
3NVKlVsUb2e2fH7rPDe2Jn1cK9etwN8habTiRTpVRBUUDxn4AZxgcfuaRLNxNgghlkw2ZVbmbJI2
635Vp8FMz5EONNFp3iGpB/9kkXKMqYSWhziis94RTx2yJsRaBfUQxUSAgD+fuFe/5ZpwjwmS6VxI
jZewvORh/9iGIeGRIXds2w2k5NvFx2wUXoA/tgkn0jAQ3E5Nrh01GpZQm7our4Kqrtm0o4jXvs8N
3g7Xpu0kIVe6AJbZywKANUr0yzhDOvBWuhsrbdC2Gc5nYXZIVCbQOBL4V7pRYieXHqZdN33SajBz
dk/0gdWbTzPdLuaw1iXBlho1Pdvcg+TCoYteMD4WqfWd6wI+F9g/Me1p06oicNLYXavu1bNxlxLc
BMrAT7IirJZigi7+6TFI6E3oXEX/wyRkYp0Yab4n/Jt4IEmdl6+QIFsespexfOpII9zlYnpmXdO2
DqatzQCDsiYQGp8vOdjbaVgEL6pehinj3EVxFQzo3clzQR1uX61JTfu5ND+IYcX+Yvp3HC/AMF7T
7aKWy200Rhd5fFqfXPXu4ri7euYEMJtPR4kccZmCk3XtaEgamJNIA9zqui5Rl5CZ6MbTOwWxj960
qC3aEY4MIDW3kXXkkQgskWfHlsNOb2bCvQbCiH8d6ZkLIdrpxKG04X7Wf61MjIUoBV68gYsocouE
iwzCRRcgZbHB5ToAj+ymXH0OHvES4JtHzyifrJAWML0nqRU8HiRdj16FxzpFnlv+5DGhgOQt+S5q
MsO9zC116iplPugl6o2uxeEco3dgpeYZVcKiyEnZ58lJgEoxCIxsC5sxIQeHcIBfb1vT6TAnWvlY
l9wm3LopmzF5zSLRuKWRT53KZNha5G8/TDqvnT6SDisRRuF9W1tJt3SphyCFnj4/anLCTxhvgaF6
RIPXUZ/sc1Khj0CaGl/R3UFV6PTqDXOsBbHh3SgkWWR0bvNcO9bKTcPnuGmuPId8G/G2kiz5MVvM
uhIaglYnFIDFFKrh8UB2jeXdZ23yrVOVkVWPfDUZUU9ZSRlMraNtQoRcO2dW4qyy9NBTGqHVvXXf
UDGzrqbjJBL3e48azGk+YAenHznu6iWpgjgmRl1mp5Yg/pD8kDjOz0aq9du6eZV13l5CygApXAk5
aAQEf2ahwirTRjyUSyrrZLbESmEkmzAxPrgphlAKHuSZDAvfeOvbtrjTqzjdZ6PRLHLMu47s+MfB
JZFwHtEs1aCUl0aePGsOanLnP/NljjHFkboC49OjlpjIZGOF1k+7b5fHR6Ib9bVOBvXqIo4isnNy
7vqYC0VrKVky1UMqI6hlAsnWYZxHd1qUH7UkeyuGrPiUoXlsMsJw9DG6NwpAk8rx6aSiynJZVP59
ENJfG92QsxuuTlOEyc5s/LlWF22pdF0MnGuYPMAf+P6o8BmW4oAAs/LIKpruiHznQYDAocK+EZaY
Eppp2LeG2Me0EAW9/zrNOlMkusvK9HZNR85kJCcD7s2+uhSIrYYlhJ7za9MyeZ8rRBhBqxQnbZ0P
/+E38v7S4OAiJBKWZ5JD4/u6++ewu7TzjaQElpz05nE03Zvm4ySB6LQJ/Finowt4yvF90Kg0yrRi
y6Na7vjVat9JCMnS66tPOUBYBOaY2BcjQRMaSkAG2YHhK0UUbzFbz2hYrCNiO1JGtFHbRbnp3KK+
X5oIy1figBUmCv5Ps6HfrZynwJTYxZkewaN3aB2rvFd5VB1zi+uAXon8BA/34SGuPLKZwMDUxKn0
rQ9wSzh1NIlbk+MftpCcbXLXji6xNhIHqxMHU+f6Z29nI3pVJKIZEY57yU95NCfz9OtLhfWhMk8d
VI1nF3L0vkmn8YrUGda69MXdjN/EQcR/ziPUVwbFZNQjBC3byCl3SuPiqtkLyDuTazoB9JsDP7X1
7IKKJM881BOpglOHkvjfX5fWX8J3eRfJ4rPNJYB/qcT9Y0JXBeaTAFHKNaFnd63VePtoadnDQnLW
IlwRIZ2gZ9MrdkRotds25tYvDGtJVcQ/buuk/HBmlD3a+4wQcbIhvZHnaLrv8P1fQ7LxI0kvLcAZ
5UhzTDLh8D4U9hMern4ruybejHb3WPPMaCzySoXVovxX5Pwp1Hn2nLc33Rx25BB6/6kE4f93+Xou
RSi6o5Pq5vzp8hVqshNyTJc3G488o025m6u6owBisjjBeczOMdiqm9kMoIMP8u2wHv+HV9//S0Su
6xBeRkeybQiTKpTl7fkfoaTYJvVBRAOKtybl4RNphM6iPiLEV39e9EwoX89N1p3dsdFf235+wXGB
Qm0cv3CNv+AM999zN/4+mpXYLS47OtJqDNYDQYAH1Ib1qp1N7Gmg2wjDabwnSWtTawzgs9a9SLP8
Jma8ta5ND+RA75xNPQ3eTuynFZo3LOXg4svgp/wT5x6iiZDasWQgbqDofw7s8AEjL1mzYDeFjfEP
JSADWKeuKIRWSiS4QwZJbNkY1NM0HKwQw0qHSmvGjrlxaupaHB8roFGDOZggdCxiYo0b/TmT71OE
ltbG8rlOE5w5rW+/ejHtKSn/OdQXDz1EWjsDRDml9m15E0sqWlYd8/kKfVkFBIkVfsJSPmMTTHkK
0MjxEDE+EplCJu+s3wDwIIxj+GhM4HhdnX2jyMnsDFYj6OKw1NkEPNsCuX3W0VJN/AJBLilr7fIY
YVBIYFoh/KDvNbUhDmYpd/2G9DkJVAM6E/vDW+fQ/UJPI3h95Qe6FE+4vZEMkfQil7JmpfJ1qqZo
2y7TfBRVZ4StZ0xhD7lBGZ6KKEolHu7N8XAALU8Wpu2WpCpUgy3ToMfzvvMQciIJagjAO7opfnsx
gsMnHlEVZv5ZmfrdslCnZucR34O+KLTdkUuhx9SuieNsFndJ403QPsPemcU3vSHRJ+qr2+BSdNsU
L7Zev0sNx904kCJsofKPukGuTYd/18TFg2y3upmkc8xswgoXA+k1xZqc2Uc1GmjnTAS6o3Gt83xE
2RnnWzbRsXN5acW0oySg2uJNQsZIkutokwjQOzUEcgdOO9BIgl+DpJ4yj5sdBCtqasLfOWNa71Ym
z05T5bu8ozkG6DHIW5TKXc3P5vnl/MAqNj94Nn7cKUuSI9HMaCPjp4Jc9H1VodKqND081Sbv5wj6
tEV3UdLxHY7kOJqkCsl0N0e9f8Jnql1NE2e2PZSHSvj5JQrn/NIn90llukcuev3UlhYBEIbFnCpS
Ls92BNMoJOBLFqewLo5pHhzDjK5+zGWf2tVbYhDzMJRAoZ2zXh6jPocUoaCCd5X1OyuRXFX2ov0i
qHWx2jHmDZjkEv9WsU7e4t59LBUagHASyK4XNYWeCii3TN18G6GARBQTFJZdnGRkP1nGEN/MOP/Z
T7l38DIGs6gtbi1lXyCQ8dqZzGvaxdUu0QThLE5c7AwDUYQkFOGAjXZxZyPx9gmHFSHNpQWKC/i2
y5Tp5DxDTW6hJkXgWf0PbPzIbgrAJBoCTHrcvvq8R+zS2ZQy2kp4Ww+RgVFQgUBzvOhX5jj1p4IA
AxIIsBt0bBCGBFKhmfJBeUAVYyzOprmYrVBirUVufgydY10IHXnWhsw7FjJD6hURrZXHdnNAe9lW
44EW+OVSYKho+6ndex6jEMKZiJ7Z4mMUDZ0hKPbISADwyedQ3hUN7FsoLeOMG91zOgH3aBMqn+c/
VWfJg8y0au2F7V1isY+hyGBBE/MTVvjmVKACxlw59u9JuXXRHWVhP91VoUDOnTgYBbM2OcmhnVZp
V4/3uhcFLcKJR0IyuibJLpwOzyQsqjtVzw8zmUQ8EduDVs7swphMFtc5r6AX5hfZV+/MFcSISifb
uHr02LTJx1yW5DhaH9ZCj4HX4mqIq02RCN6wISEkQTYUlfRGBkgEDPwrFLJKx0tVMbOkFDCNMJ6B
qzxCAOvyta0NdU9G22lquHwLESebZAS5pTijWHdjkR5kCXeLcpEgbc0BjSo5VnQSSXbzRK1ZL3Ck
ocCPXzFcB65DJLk+Wv5eVWDnfUXgUyGS10LkVqDVLlc0WRIyQa9B0GccFCZ4tzagiixqL3+qlzry
BWr99+fvcsb/MfKO09eyWYd8xG6UyP/x9B1ab6JYuE8QcRNjoiikI8A6G/CENMYe29K9kIxAv/7N
//pD56r65z/4+HtZTfCMcfunD//5VOb87x/L3/l/X/PHv/HPi/zelKr82f7br9p9lddv+Zf68xf9
4Tvzr//rp9t8a7/94YOgaGU73XdfzfRAvFPW/vopoq9y+cr/7Sf/9vXruzxN1dfvv30vu6Jdvlsk
y+K3f33q8OP336gp+R9vzvL9//XJ5Rf4/bd9SSGH/PrL3/j6ptrffzPNv3tYDVyd/HhBZPqybAxf
y2cM8XfqAqkUogfWJlvY5jNF2bTx77/Z3t8dYmFJCDddRiyaDX/7myq7X59y/u7aljB01hfd03XX
++3//uZ3/32B/Pdbxivxr4//VnT5XSmLVv3+m4UD5o9XEiEhPqnTrEH8yXQs+0+hnVFCm5FdECef
9SlZTZVVobV13mxhXvKqvhWDDRNK2E/nTWy0mFMD7jbq4buTVqbjVlYoopOQbLnFfwRSgPqoI622
9rw7vQx5vi5+Jf1KMeguGfEhFYw0k9Oh+aoJ7ZzpssbKEfaYveoAlRH2+1/TiGgpXG0XOSxfgMD7
xbDTfKNct9hQhodCr6JToUV36GfcpMnivKoXD1abT0jIieE5RPTYr0vH2I+0l60Yp/4PR+exJKmS
BdEvwgwICIJtal1abrBSjdYE6uvf4a1mFjPd1VlJcMOv+3Hg8YjyGxcelkqD49jDhSDnVRH4Kgh+
IXHW24goWLxkwgKEulW/5MTyJTEGE57s2JIii43+KR5fAsJl5pIy64X/YoZ4kSipAvxIv2bNNDli
mIm8COu2H5+cDCMYQrGxT1OCZGYBtTMO48948C5kHIYzb+E1EjQQauskAzwdnTEcRjZbp7LOo8Oo
hw/FrQxk7GVQYls6PuISzBZOqRzxgkVMNg8HFaV/WTc8iwHjcjlpvIwgbSIJVQb3Olm5P+VRWTfx
cbCe/mLQhFnp+v8w6N/4GrJ3Kaej7/h03tjmHtY4UK0wxNRMvfymcs2PWf5kIgm2QR7tyfQW2Bjg
wdGBspmKsxkgXjYWh2UO53SdRSfM7NuqxrvpTx7eaokF12z1A76bnfCp67RcqrbLumFS77zjqLxj
DLkO90qz2G+hG2tAz3POMi8UqGlj5D0InaWrYerfhCwCQlg+1VUuqSLFqpdlHcoyLx3ioiXASJfJ
e8I31Ih/nKJqbTXRS5fZ71bwoRfmj5H9JKLDA26yfaiU2k6BTWPXSplGfvK7ve1W405qMta9zyhu
5dkq6cgnsYl79Y3hJTb8+65Kn5MaJsM0si/JNYDmUXxmFKESSfasVWFSPycx8uCxJ2DdNfZWZ8nF
17gY8yhCGrAnyKnQWbvxLS4UrdG9fyNX9ofhNt3Mdz0u1B1GVtpeBfdTzCZkKaTYwPV5IcyRXZpl
I0S8PL239XcyNpiLcIotnpaNQ4yQdk7qobhF7yHSX1PnwzYx4FuE7iuzZHYbjS1ViQQS3WHYpl3L
ykQ2uzm03mikZAQbqUqcVOeRDYIYMHX1IcatVY3Dt1LZva0gx1tJwazhu+vcLjCJ1Ly0jV8/YF2R
tDQEzg17Ok0NV+GO+S63uEKM3mzs7AjDaj2am7KPmRQX87NlT8UB8Xdt5RSotR2sfWxrORRQ9Zel
xqHugmwz+TVcUj/FqO/OA+lsq9pNoY+xz5ffaPRPQVKpnTTNBFMfaUo10QHfqmrds1QDshb1J9Nn
CS9enYJRoAPVxklsb9mzYfbOzYduZK8ZJdtiRrbzGQhJz018MVpFtY2KXh26cbB+F1+ZkX0MoWKj
6GmsuKP3lVI7rJkbqomUeampe2085y5giMGpm+/81KiZgqE+ujHrzyriU16+3ljelmVyvYOIVQMj
wItBrF1MeHux/M7grHdWsvciEJH90tpYDOizRU2HrO6X0wyyck3pcEEHHt9Ocgo9N1Ynbj4FPK61
oJMSdyo9Vzb1VCyW0H8Hlp5Yrti0GPLFEN051Tb8GrJrcWCRKMMSvyiJyozfpwLyzByjKri52gd2
OPPbZDUcYM6WnqrO3VLVZWYaXk/qQVC577xguqT9SxpLvatZShOC+J5TRD6CUYRXStgOmgVZ4d27
JoStyDj6Ftk3VTvHqJ9QaNqMzwl60B7hB2QbLvSDE0cv2sHakQOHglAMEPpBs6pbuyO3LYE/bF32
KGUQIULNGaAZHAlPEleY7Ic6M25j4sOTjQHgNkb8Ajp8HxaMuiomUT4XxpuVFfuChzRk96Ps996+
CEuTnPQMmCakrpWHI66jBNs7GJ1EnnDxnHo5qLekVH9kNpAw3V9ttNeYLe2KFpLbrE+GTZZQuG69
JuxC9LG/VR2G0TzAe2lQbwDqg+2qpc4+gg92s9HZzDJ+AK4bQzZc87i8K6m5I4Y81RNO2tLmXBBu
iNDi2u/E5MkRY4CF+4kUNHgYI0v1MHYlulsvt1oU5SYH7pWN8gm+AFOvCk9WPZ55T747NFStWv07
Brm5GdRHRs/hVgEMqGycq7h2mjVdd6dG8L2BCAToYIxI5YLKXqfZexBZTyohvtMP4OXbgqy3priQ
4yTbgA56tInmcFlG2+QRzkwQkCmfGMcB39gxf1Wy+w1dvOq+B1Qy8n4mq0nIaNNMpGkSDUlrr3Qb
7oyBygtF6GnQI4c17/RsDBkX8EasKsM91NVwMB1wKhgF8JDr9mr5/IET7WuWSUamIqhBPn1JAUKK
STIORzegPwKtPw9PcZU+2PwqoVr2WBSKlz5m/U4dIixJjKVNF4iDkXkuZNRyZ1sgR2rVs9nW0TYs
ZYBn3UZRiQ9FzluWKz9YCAvfdekPOaP5jFNxCHYq6i5KxE/GLP58L+FmhToVNFf6tt+dRTsw7SV8
5HePtM482iYCk9vcDcwJPAUZEkMMT8sgIOgXNOl0wTpzrtJ1yCab9DYC1rPg2342EhtDiL8XhEz0
TYrszgsZmVjXCEySPV1+ExFyegGSHKOxAxlkqHBuj0XzwXGwHnpUCGkeW11zPQu6ZmU33WMb1hNS
FjbHsCL50x9pGeGhEd4rBgEHDpvclxFeLkEj1iZqyAfIqlnr9rEfwp4guBVApxmPpZ1Nay6PNSt+
rAKucQ/ThPO/sU7so6qV7TsnDOvJlpotVgtISJNPVUB7rQtGDF8EHmmpbbZwOTzMVEXJgexJEOxd
FjzVs+bPFUtqXNOVQL45DYxjoUob71Bz57Jk8RcL59xAWFXDw0SUcqnbZh42N1XXXJC8H6cl+91F
NtWQ7k8J0ZPr/FKPC2ArUNdaxeXKzz/tLLmDCjjCrXFRmUuklsInldGPu9JtORBdY4/4yApZshpk
34ZZowRh+ujwWiYu2FdUbnVUieCXM5ZLqJEbNLXYRwwa226e3iEDsm+cbAO6CZ8EJL3RGYOLBxFs
lYdLOciUAaiwvTXd64SHjiWufKYl2oIkzAZSrEQprWdYlIoAaXkQmEvvZuPT4aRaqzB8VTo/QqSc
GTjoZSIzvYahfFnMo0ITquinX6jMfH/bRx9mKqLLBhzWH3WyCJ6cIT6cRdfYjX3wQelUs50q44QN
pFqDgosYez1MeFb1FAzxpkq+irycVi38ps0y1kDJvBURYUeW0Qm+E2xMGeS1DtCgi/0gGrp/LHe3
ckFkGil292o8u538ZgRjao1aGu6tcGuXFp8mdqTB9i9j8IwhfoFXpV+zSHajaR9ab3ozAfWzvrZu
HJLox01Dfi3z2Jq6BT5cPxN/U4RO7MceW2420nGe75ndcQvJJ69iM0RyNNgUpTrE2E3op2Vz7E3J
IZHGpUO4OtA/+S4wlbeiSDEC8dyHZfLjo6pMWfRJ5YBYM0gtVNpiMWASxdbtM+vsjwxbMWU42Y77
Dihv4W1dyNz7WQyLGfvd7LHR9jiizKof0BK8n7RY3pkVMS8QvX1rfQGme4o6lLhAzb/JB2U/MRJa
sDc9zsaaLD/PVwzqIdfYb8z2Ksbg3CK7Qo/MKbMKPdKVqSJFGG/awP0b0TbpVmrEsR14LeLFkJKZ
P3OBIWUcDUb5o0Lz1+XyiTmvIqkX0O6Hki2ngNxR7MKBirMb9PB4Vw7FoTTx3Aw5ZiNLfktVmXyM
7OgdQ+9TB7kQKBNvoTIdtj2zrD1FNUyijD6NTPOOxFY14QzfkOdhVw3yDGeTNPKY7WZ0KX1vOMCz
ImE78jHpJRCi2/wcjWd4qGJvt8M5BHHHx0qHkJNUp8F+TkqX9hgrgMjb9uU+KzzYfmr+cqeS6bpm
XgTPv2Yfu6kH9SaYfKlZuB8Md5tXbPxt+WCN7r88b54MsnGZDT6CniPuAzyjLkmjFQrYXctvYcV+
1FsNGQUiaT/sKjX8BoZT4Z4NrtjFk83Q8uHp2jsGAFE3JXIrRaKE+WIaqwsycfUY8K3pLpMKkLxc
QvWK1ExqxzA/uVxGMaJtmT31GWeBKEH6oSk/AXu7j+r8JR18thXzcFRLtVNlXsbZd/A+Y4foU2oA
8v4S+9XFzsNz4rjXpDKeW6+4K+f40+bvWQXrKoBqZkW5scur4JCnJHlbzbPhxrh2eilX7m8eQ0L2
ZP7bLqwi5c1PSghaEDyy/ZyCcvjh4ss5nZbPswJcikT13Qze96hGubJTj+gpxfVdSRGNzDaD5NY9
+ugBOgjZrdu0wyM0unV7GVzcmb7iuY+dIjl6JIQxj5UtuFatN1PYLQAp+zBTv1LMgEF8/n3QS2S/
S+wQRJ0NIgk76pYVpyL+4/LWExdVaW8H3tLctmNMq0B/34XNrWkqd53E0t0SmOGcyUkrY04LDIXZ
yTXtDerNg7W0svgtbI0h3xc9Lx4jqjKcjzNfq8K6wwjVrWnc/dQ22U18jQvmCEx9q6MNWeEPu/C/
wzchBsHcHsXY4+p3RzPhtHJ4sBpSk17jb/x86o8jy2YmfCJODoTsNalfHMDoI3gXYaunLqTPgm9E
kfQP9uxQixI9EktmLYM0wbt6tqHfJSj0mM3j8NUR40FBISZwe8j6sxDYSNLs2pQUbfJ4RI92kLF+
4kpeEJbE8zM2zp7Pfc359yimO59Oe0F3CFeMdtyaAIZl5h+a0T1cj06K4EomkjbM4NhaAIqMfjvr
/mGwNkErn+xxvtaRuoau/if1lsbQRyJeGF3o31hJKz7OA6bX8qRMBB1ZVseK6P9GyvZKTus5x8Pi
j9EGTyM9E2X0bo7ld2CDFCtTE4I7IoGxFIChNa+V4X/XWom9FVCDOt4NBddhgiVmtjXtGurS0rPW
nf3R/uzqHN+tj7IoxnMWenhl5D+f2ZaV7bYe9XlU+UNBHZ1RZad+6I8pr0MKCjaz3903OOmn4LHy
DOzpsDay9o8p8OZ6xRnC3r0M0J6aNH+lT+MaD1df9Edb4M/sybyZxgPWXjxqN8/3Lpxx2B0rl3ef
Od+5Hmaprg5+HGokx5nBrmrOaRIea178m2xsd6wHHfhufZ4/1mZ9dsMaaiqbiLz03iwneoAa89ww
/87JcKgcbpgOm+3VpAwq97gj5/ChZvjnRXjOGBLS5hxZe89mixOUak8wplkNDuORbSiAprz/GlsS
eDZMsmthTi7XhOblQMElmSG3rsWh3hLZ0/w3RurkbFHefCjH9DG/cuQ3IACmizM8Cta4uccF3Cu7
ky+9FzqpF7xJycWA1xZGrThYkVUL6Tgwvs3Y+B1s3qcSyvm648ib5a9uxSUsx0uENRe4Zb9pdH4Z
aMGozVDAQQo/WDRRnWh/jnz4ZeFx37UBjWXTLsq8nV13f16vjnNWnFmI7BL+1joKvns//zebCDge
6zLT4Edmc0fptVi5jxBWwXXZ1DOV3bmipISPxXqV6dmc6FwYLXWVrcFnxQS1CWSwp/pv2xvxQ5Z6
P5B2MfUbRy5uu0CSPulL54N49dHVkKTofJBkwQCh5VnKQscQWwEyborme0tZQEJjths0ySTtW7gQ
dSNzOABd5+7TA0Z2xDU1/ubsXUWPqZDb3vbeWA4Ahir6jTGX/y+WwWDHMUeQqZ7sCmUS91TkkzyB
qLAFdvA6yvAyyfu8Z10bMfITLElPNJ+MM4TbTpGxCFgUiZI+qYZLYVLkOF3UOrKIuAtuWSahfwXO
BILVg50arziuXeAEU3WvclxTbSnsQ4egFDvmP6zqnMW1+9ZkvrfNWVCVaPDcURCCmgAVRo3vmtsw
0Vlu5aD4ViYe+C2L45wNNNcot6gO2qJYMZyZP7kn7tKEtTjeqNfWwrOjmK8JhuxhkD1KRWk2oRFq
Amb3OI/W0WY4wCTssVxeXgWiXoCzfMDc59ZZ/CZr9zAyEmzKdnikKmVXWshFbTn1n2nwVUr4Xrbv
PbQiNleqJg7ccz/BXgqHlx+2IxKGHumLEuAEeK+k/wKLwn4fDyMHKC6TTNNu1iMPND6Kd8i/SYz2
S5v7t0Jz+Qzcf0gouHqAT3Rt99OQnmxCalxCh2myKglK+KSCtrzHvI1u9LghagDxaCoi1tkTf5MO
sci3yOo4I2aXXz+VevxoZVmsi6L6tdLmM0G6PfDm2Opm4gTjiL/PjJYuOeBQiWjvJV2ZfiqeK6yV
FAehcec+kZI68d5gGw9Xkzdd7XIbikP3ri2b4sxdz6HcBTkHVmF8k+RzeKHj/NHVcHVVCakk5UfB
7UTjZIOvlF/HLR/Tm5tRamJkFcoyVQrw0yfquxY/vUuNBC7r6c6qXZZs5vgbo8mFMzm8puVN3LgL
HAUNFV8qUlJbUZmtxT4mgZHM9all2L6v2AzjWDQ/IfF9l3kf4ERCBLYT/zev3R09GWTcQBU1nBmG
5FKn0ImGLGhuBntWRmVSEDZzbZu0v5NpPbctJ1cg5aksVLphz4tvitTpyoop8KF+FF2SC0aW8A5x
2zFYZZIP1W20hIHJAVbQtMhWvSYELXx4fIG1TYot2IYrE9q/pF+u0Oks4Ucj5AUBlq2Efg9ga9Td
CoqS8Borfkdca1MEin2Nc2JVpQMjUNzArEE0GdKFXmFOiI+2yIgoz4AxFUOu6F/KNHIeDL7g1Qwk
dwpv5K2r5d8+Ytc0jTXCKltRhCEDVQYsGe+ImlI/ozMyEtssZxVgpAjz3i4L5VfoUrziB9Muq6ov
m9yYMPm75gnPQBw7f1pCna7mcOYwj1h8kPcnuj9v3Sp+LuciO5SaaHLX99nKBv9UTkgNLdZr0fKN
1Bn9FWn4UycRJemy2/k1F1l67uZNjO+nVeO3pJYA8YGwcaGJ2MaOWPs9QPVaIX1Qu6C3tRPeUZ65
Nwll7Hi8+HJOaGRu06p1akz4otvW5TIy/fpF6DG9ySPV4RYXcW6FKXZGpOVbxAIAwWOBraYREUva
lwAVbIpI/1pSXtM6uhtqBs1BF0fJ2/dCRPrUVjAPjKyDEYrrncqW5gY4jycKiW+rpbrUIroQLL1L
AwY/fFK33F3wsvjDMBysh5aHGulnzwdkW7Ozsg95mQY7yYWQLA8fwGiEwa6rs3tRD7eyIsvapCwo
OOG5yRqU00TmBVWFpp4Kl6s+2ay6JxOwPLO2f6ish+DOjJW+Z2umVxm/wAWJ/gykUWyyymVbMjuX
0k1/QkK6h8Hf40XAA+I/xABVVsKMP4yU6SXWKzqW8NnV2LNmD8tnPJ+Crq7XcS/1poN8c6qlmR5S
OJF31iyhs1oYiBm1AfJI69h68QMmqIFYK7I+VXegDz/joLiVxjBdSutMgYy6hbQMUT6lwICxS0FY
oLZoUhvX71GA7PJmSBf7dkm9lL2MqgowdRzEFPCx1Vx7HTOE1dR7rQt/7cVcj5vQhnYBG3zVA+Xs
sieCumzCpulEh+mqQlWlSvcKqKheC8fdYhpPr9idD9Dm5Xni2cON08GTR/X2EP8BB+g712jMRTu7
b6P0AgVm4P+2U+FmtgK4RcWSxm0mCglwUmJGmaN13fOc6sh4cAXPKsYSwYBr7Hq/SdduzzI1St0v
Ta0WwcWeXqjgKxSo8KhF4yE3G0pvSTAH9GEA4eFHEjkdhtPKEJOz6ec3ykEobQsbG8XWAyggWBTw
JV7VY3aXVxA0sUbWm9GGtK275Wrwl3ZyBDKTLRRf78uU9INMvibh2uP6GEq9nmsUUuIKvzjWXqp4
OckZAgkU++uE9+/YwMYZ/ebQJIzisAc+OFGosaaIniC1368sfO5eW7HnTWuLfhvAK46nrz0oVwvS
y0iwIRxPWFxwQqXOewoMeD/P9M3MHnG5fDJhBDd3MHRCTKrRbypiY99xA2vy5A+/EwVeRHtqAGfz
RNu6WKx780QPCwbEW0KD55rlarUfVPQSehUCYC/oQAJXME3O4yS7ntdx7nMNt3cEFLmcJbC17FJ9
plbL5Q5Q8RqMhAnLLKVoPQBVNHDbrpsrxUKwsRxYOACtCBYU0TkGBURiixUE/sIkDMD3W6y/w57g
gW3xUQ5qW6F1YUh7tyRvg6hF9xVcInVntqek6X6KDtUEypCPcNO+xAE1da0VLj1iI71bPRCpiEGL
jTF7yl5iAg7ZUNC0sp2KziKurd2ViLgK8J0FbebwXai43YQI827zIAgOOKr+8Iese20M/ayikCt9
kGNfZXgi8GRsRLFsq3l6D4EOTnzrMEvlJOTjIKWJjNNAV6wkTLqCe8nkBVmM4lZpWJghkSdJocHr
zyhx/z+RZxgnWVryalakTYHVrWus5bhrwxOtyE8qbCX8TfXZZyizyu0LOhDDLRR6fJK4WRCVvA8c
VutBlc99Fty5FreiQb1AEoRQPL34jr6bivTRi+h0aXa5TTERH8HW7AF2SY+D3wAQtqKz9UZDlV/J
x9D7npQLpZjaVKhQ8SN5bA1dBiMA7unGGu6JwccNk15k5O528nDNlvDWlKd/ypaS77h8SZV6pTtr
QZzkVOj0Z8oJz1bWPfY5uaEy2fl+dKjb4mrbsAfj/KeS/T/Mbb+TVX8gT6+oa3uyUe1XoYGm5ci5
3tRIrvAxs2sokAYr19l0FS1+yUAkqLYtLm7cMpgJIF7XnOYWK7QI5NraaGJzLzJif0HxkJrh6zhX
h0il56HBxkyskHCf9ZjUtEm1+QLpm/w/Wr1O9sQdFGNb5ATczUgv7/v6hqz6pO3JJNjMDA4l3Obt
DK0QJsO87TtQZRmb6XWdV1wcAVjFHvlueuqOaz/Fo+ulA5SpRHrHSGAosOEmYTcHi9bGUfzc1nAG
WbucRN77W+GxPM9Rpu6sgmVvaVSQ6sapO7d4UaVJJWrQLn2qFDRhHOzRuzyo1NiT3gmvygtO5mcT
IOwh59VHjKUydt0U+7fQlHQ0cPfBL3OTZCrzrhtOcMXUvtPTM2RZ98YBsacxEKhJCD3A9YOASOqy
gVN63EJRb48JKDhBfQtCLaO4J/LpksTNTJE8fR/hAC/MM19oN8mtaS+n8c2bmJNaDzwIeu4jW6J5
Z87g44PZOUh2GQyl7c7PGS5mjJ+j7s9ZDOOm9MzHNOIeP3jDo7e4Kwto+nwrgcAkFLYBbJM7rfdt
wCIQ+Z491YDcMvlge5EKK83dgRjsKtaCEEVjfCWeZEsrog+b4cjTfoPSztMDTYn75JJpXlgyDR2U
/ciEKvICKwJPJhQksgYjRpet7bRvZIGJNTnIe3EaYihpsnQXKv3upwyBy27K6uLiniAvClLxhAP6
WEPXXltmkO3HhTSOARZw5IghmIeCNThvEngrrr+X9MyxO+2bjJy6HT6HYffmYyPdJ4OTbgLVP5Tx
HCIWjc8sZZBhWCCoIt3B6sOpk5XuQWbxZajN4qAKOVFqPCpU7Wrft2H+WoZ/hhznkwbSpeu53ltg
7bb80dgIqqHnCg34RNH02aMPrOvBoaPVzGaOGxOooNL1QcEkHBsI47yxjwAc4JlobwOXeB2pzt01
RnUEBVgfAp+RtdHiscqqXdZ63WVwnCWnF2FbwMCFnI6rCOZlsA1TNnvNWN8FCajGup3mm9AlLkNK
Pc7dzNs00VZ+DKW1FwSfuMeFFxUOv8nAPs2YTSJeew31bLEI0cBqGaguDeJsmQ/jeSyrZ5PsLpH1
0T1lQbL2ZYiDaqIauIKJQhEJLuQoSnbZfEyFMI5V8eoG4wuVxi8CMM9CD+E9KfzHsCIg59qEwAZw
TVPQ6bUrHeOqmR3A7HAxwf24CZmSD6mMb8jY/X6MCooSZu7OScguqWqiaufOARQrhoncTs62lYfX
3PTcg8OW9ZL03nwJexxajjANNo/pfOrBz//fJ7+4PLcy0MhSLRtzD9Thyhxy3PsmxD6N/pgk3Ywl
7R6+NQdgS7BCiOllaFhABHX3ZIs/2dBnnOiohMcXJoeWCoJVAXg0c4zXlCAH3lR0xRGKagpgeMtz
pQkzh680K0FimGPzAu83ADa1GtBrDz7ftoP1ZnjqlVxwckDtNXj8Uai1HR9pUVUYobCglqg+E7tn
g3DLruHxZ/CX+4o+y1VWg6ywBvfeDYsdPmeDsgswMQjBQQBYcrI1bU/5HQdEwv+MH9wIXG9t1sjT
tcsA2wdUeMWAV7h8nT0oOaip2c2UwaruO287m/LY6SWRS/wDx9KEoGxg1jPLe682L8FQfI1WuxWT
hMjqHSfHOEzKgwSgLoKJEPNV+zUDrUI2EV+hxZu57o0tvuXTCN6adt9xlRjJm+e+QW9DpXIvoFPG
k6icVQjRYpeETKD+YjuxXcpw6Er5pjZqPxRZuDdz/UKOzajQwUUZ3ity3Vtr4HnFi2uSX4ZyPcX0
Cblt1m7o8nQsWL/TYNe7zO2TU8jLmcJ6ShNQwwGZlS9tghN9tmOweEKj+tEsmbHFN0vD37OdOvR6
PGbee8LJUMchrxE+Qr41m3I2adFJovzoc4OaDbx/doyJOelprZBqYoMcvfs5Ly8bLsvK7Ua1SUEH
bVg17mmG2AdY3NZRbFCQU1JC3qBzwYQA7roAcawPpv4KpIf4ZwK13IdeeheNCDzFNFPBbWD/d9Fd
kOIKK6HzWqYb2dl7HDvTLij4hpoxsh5VA8hJwMhGChipj0DCm+Fq6WRifZomZMnTyzBNLk2Y021J
0nH1YohJ7jDe0FlJxkqYWHAs4Z5SgA2nvqNzHv81ayKGxcqlMzbp9kbKKh3w2mYaje+MBQbWH34A
PV0mYI/MbareOFbxrxPuY19APUscjHAYJzbtFF6izO92ugPGZNbQdzPcKw7HQyTfLAhRr0RP1iot
eSjM0WGcsE+ygUjsJAyiBR0ekbq1TRZfMza9m96cr+Q84Ye2ZG1r+voowopVehROBuFL+8RKShDp
jeO9gTlAhBXWVRZQ/twocg9pF53SmIWxLMDmdRXBCY6fezMsyasz+82kJpl1unMubfvkN9AsS2RU
xtO2xvDUxDtNKjUnzbFWfXHOq/LE/ystuZ1bAjIlYPSHiIliLfvxpHz/NV/mVgrfuUmm/ZfvMzXp
lN0cLr6VnUdvqmORbzY+6z5IbtghekhK4wIeu6PXoT8OOAcFp965Ri9h8KhosEq4dKyDMc1OVHR9
qQyKPdWtzKYl5VkuoF5gjPHB6whKMMVszNwxd5GSt4CMOIY45BbbaXijy/CZuRjatGhZEtMfNdTd
TKV5RBwk+jUrL8ZDWO5j+zWjJcyK4CGy2ILw29SPQJbuMk7UHbvpk0CWWqe+0W498xRouQR9/R7s
nWKqYu224av120GoApJpLcXn7w2cyy3DItQDxagUt561cQSDnuHb22TGQuazhfUbu9zO/pJoxmS+
zwIBq5V7NX6NW4VSiKEBLbfyWa/lKASFGT7I3Ev2RYOTPe7iF6sOwrdYFY8mhcb8o9a6H0aadES5
96UmlcP2euYmvnVHjiYVFcF5lmw9W/E/43H4SBtIBBGtPOQO4bCKyB02ExPhui95ysrUoIXR77e5
T4s53NkLkRn2Z7jguFOeGVW6FZkPvSEqTna56s9tAD8JS1o1TVdCFf3OZ2Ph0p7CVI7ADdxuPw7+
tp1M7DasCVLdbSDSoItZrKnLIHK3TklWJEsDHuOZN8VQubfc09mmEDDjTZGxyhjzG4N0tck6oDVZ
8m4tRuMWy5R09QFO+dXAq71iBXvn59UIR5ehsVqis2kyuhvAVF/wqKY1IJstAaxymzeKVRPHH8i5
R8fre6wz4imdcYw5VEkjKPbyYOQlMGw4njknbVDJM8yQD4oIq80YDJ8QKuArpJhMwRWjzZOcMusH
J7yZIauNYvQfeslomwGM3cdk0ZwGXmzr+QmQp25fBa9FlNcXL0YhEX12l+rSXMcWyzUUkzh17qtO
fZfpQjmzMAbYrtrIBg/ulGKHSnJjz2o+3dMAgLusttEfxHa0y+cGjR0XU4FEyndplemlAHcKn/UU
cDEGEIEVBtKbtBq4iNa9Q+QDc/AUn51cJ4+hrB4qgXs4JCSVGQmAqM6obqXZ2WwXkCViwOWuxyAR
L/QhH6j5BNzcCq99lxynanp3Lf3VIvavRrrIkNC+2oWOThj6mf885gs3vYj++QtHPQOoLkrI6qJV
fFX9FopKoZ9nXI8WloeFxt6ZYAgmAO0zoPYOYDvtStSydZWxDheaOwgTeBkJ3z5+Qz2GO9Ju7p5U
C0mkeR2BhG8WNjw3gn+2gBafM/DYZHIWijzFfrz91OdEHpOOA+ia428Hdn5c+PMOIHrGV1p2Mwx0
6N2kTPhcZ/Zh6hS1/mECZZ8tTPsl0g3oG3JxP7CLAnwfLQR8SChLxzJGQXjG+C9+jT7fOUDzweTy
ZC3X+oWn3wDWFwthH3ZjvUJTybkT+IcSDL+58PhpPDBONMC8Rwur38Di40b6xcigUcFxyPBGQPbP
8kY+ZGwijXHZc0D/n72tF9EGwA4eggoFAVTK0hSwdAbIpT0gX3oE2qVRIO/A2NEphSlz6RsYbInN
mQqCgCqCWCNKh0s7QUBNAUFRStcoLpAUGGhpcBBSaTAP+EBRP2xsLcW6XHoP5NKAwEdkNdhkxNKN
oJeWBLX0JYQUJ5QUKKilSYGIx7thgLZzGKjHsv2l7mmXerQvtJZH8OnLqMBcmsxh+dLTMFDYIIYQ
5Tdq7nPZ0wvn3nVLt4NHyUO7tD3k1D4ki0OERP26yWBUIG92ZeYcdP7SURhhURzhLw0S/tIl4S6t
Eu2kf8KlZ4ICinlfO3/ZCM+EIgp8DYwji70ZngELp3pgwoRjRK2CB1c3WS/Hk0u1RSyDWyCr6WDP
I/MB9RfO0oOhyDUCka9eF8WnHbJNDowipTpjiPC9BpRpgJ+v2L2Jz4A/caBuY/i/d2Np4PCLdloV
Fm/JtMBmsPR0EO/kI6O5I+UewT+VIUdR6xFQ7wHv8hpyqx9KHPnW0gAyEYbMuAGZzpFvboU1jq6Q
SjZfU8nOZx67o1j6RFg39gf4BZ8wp/jijjaLLkEd3PjZ4xFISlpJ3FSck7r5DUr6SjQfHesf65xQ
ZYLZwCP6n70Qpy+3LnUneADiXbs0oBiBZHVJJ4pDOQr4gHDXU5fSNPSmKApUJEUqOO7iR9J4r/7S
sZIubStQzioIUHrfDDgVIVuku3RpZ0mXnhZNYUvHbk4YUuBiRKJOl1YXn6e9juSDvfS9eEvzS2OT
Mg+WNhgCyd2uWhpiSh7ocumMwWNqHsKJlZ5PsM5skw/Ptm5gQFk8UDnjdHTPGFX85yiyjksrDcXZ
lD9RVMMq6jm2VHTFI4rW+B97Z7IkKbJt2V95P0AWoLRT682wxvtoJkh4uAc9KErP19fCIq9k5n1V
InUnJTWoCeKRnuHhZgaqR8/Ze21pXXr3MBjaS1ExqibqBjpjvBUdaLSUAkZGmGoajq0jTTZGhIFq
yO6qKnpCROhEROm0qEAnQq3Wk0S63U6HsLiOVfkytt5PCXf+5HCzVPx3e0npYdy4HLexpC4JPqb4
PuBn2nSd/0XT53SHH4jNjLmTnWhXPgEk6QSoUJ3XDEmmH67VPxDG/t1fsoNg3PFtm0A32zlH4Mj3
ceH+gB97spbkIX0kg6he0oiSQX+XwE05SJNUFBNZZC3ZRW343YxJ8wM2/CVZ0o0iYo6qJe8I2xwe
9MtMJ2wIeXA9EXPaIyKJmFV9Vy6pSRljoF2o6oeKQKX/uya8/xf9dSbuxf/xLxfbf/PXrX4keZ78
iD7/6+Pzv06fqvmc/uG1W/72591rp5l/6IYrIBJaeAJ8y3Xtf5nt+JaJy87Hr+HoJuuNh6XuX247
/w/TMTzD9YUJVYEI4L/cdv4f0A0oPAwmcr4Qtv+fuO2Mf7o2bcvF52e4nun6BugK3fo3ZAXkGRLf
dBd1OhODfH6LDkCWU2YKId6T3vmsm3bVmWD/ngHnklR4wpqzc/QnoUd7V0t++zn/Yef8u/nPNnjN
f3OR8vvYzPRNz/JsE8KLy6v7J8MhUuWkpRaIVXrUSsdVvYhyl8TTeCdh+ITlT7sRmzosV1MD97FA
uJYBghweVFtySgov2fyeaNDfpOMdjVJHJCtOJJQApUoea9u5Cq1jqOfccuW8T1F5nn21rSszqKkd
Y0RtmXrL+umAa7zpfhkh4hzUT1Cm1lUJT9mlM+siTPgUDTG6Jk6x/l0IVnHGDuw7BkEkCUL85q1j
dQnb28SZqEA9bGCYT0OKBYreCNayRw81945L/yWOwnU77Js0Ab6AXnam/cMyW6JZqDhMLa8h5m9O
Ou530M8OHDJmmXmltt0I9hcSUpLxb3E0tcSHQ9YqkZ8IjNn5JvpCiBNT0OlxlVCoQPMhdcnkRfks
xRI2L+F7iDNMZnEu47ph06OMteNb19wATnCC1ThTFWs/uXkd82SFUgtz12S82fTu+agIAII8T5tD
6CSUM+KucVKCN9dpo9Fny/wPIi7XNcc6WEN2/bYoBpf3L6pubfs98VAHZqBg+afEnB9a4EUdW3ZH
SHCaiA14v63NO+5lb8lM+otOhFO31rzv0gM72/OOV8gJP8LsAUdG0hfrFlefGX1a43Gc3nKmVgYv
HRrAyiG4AzTaym5ok2LKoafA7mCtFO8ezIaVUueEQjJv8AqG/tqkQojo336YPXN9SbX6IbE6VUyp
rYnqjI9i+RUsyUeVEMdKj1UORGVwUiiYmQKT3hgzMHSEjL61kxSgqNW3Hu0v00sfl5c7c7/MzJoy
TJtJai5NthVOI07vH/l8rprvQ3L2+6esftQRIrnNmmYlJdjim6BFWN8kqiVQ+MhqPnqU4AY1MZhC
+g54G4ebALFQfbf59Eo+pynEt9e8afP3JZmpL7kTydk1ok+Dj51uawtbgujulM+lwU0DN2YtAPtr
CVBt5IVLeE0qGJPzPSBEiAXYCPkcEqDbPbZF0T015U3jiXTCJ26JEGVS54er0bRWKagljSa+s1Tc
s7FbbhMoRGC9ueFsUFUuwjDmDSETo2rcz2y9PlJfG03BOECFp7wGNLDS/aflFRrpZ8yn3Fi8zXEI
1Fbb0n7eSz0/QPrCHrluc21HbhT+PIKETV5PlG/sHK4i++8Sj0gzkE7cp+ImLho88eTa8SqT/tOo
9nb9MfLB6vECuxYbDAPLW1nHYELyiEE5b6Zur+g8U4uF28qV1zYj64BOTGrl59r23ljRtkhcXqU2
/jQU9jMK+FaNr6KyNgWHyjay9jXz9tA09zZA6ZR4JZ+zlEQ2HG18ft/luzpe/6WLotxvHMpXMben
ZAjcm58ZMTxZ/j2JzLWSI7mCsOHrN8MY17JThNN9VJI5JO9oCwTO2Fo8IeP46FrPBh9XBUswRnpQ
DZ8mCQQudiBVoNDNuaf4lOIG70xNMGcF0FrtG2QMo4FagfvSjwqSxzadkz3GkXfUmaIv62JfwCdf
2BQMn2m4rktmWODOVgaCRky2tD8/OXGhs39CCplmP2LiFySFEU1KLLDWye4d/GgsQyx4IeO3svme
t7sx/op9mrM2KyA/fHlQeQ50ATBWZ+zEr7TsTkbFaofmXRgC9zQLGNNAxT2spW/M6xtCRWaTARjP
Yl5/uJy2w/GtHt8UD1HCWmoWnxMPoOseF/WlNXT0DM31so7r2EtGchwUjdh6POJi2OZatK0yyBtR
uU4dVsCSNDhmF92A+3xCd82xUqtvdRchFjJ3w8jkoIjRXOlQGLxS7CiAd2gJf6pGG1YuAQk56OyB
lPCVlzdfmV1jX4zWLm27EUerInkGr+zBLG2Opqy/xafeE1IecgfzoUCQRcD6VGkYCs0nmqrLTVo5
gDCwe0mcVkO0XdagjM94aOdDGzlHc8gPJZ2rnObjaBNjwwaEjuj+yWWsYc6pq1gTbW54dEwVVJI2
UUc6GQcdPSiSHwDh/jdpU7m31rlbeEBY37m1o/3fyqj/hfn/nwSn39WITlqVJZiNUy39G8Gp6+LW
9gdooVX5aeS3xMZH3aHgjGDioofmfv7P/z3DEj6FFAgD4fxb9ZONjZHiceDAmZ5n82PQb3P/Npkf
I8hJe/j/sIr/I1gFIrq/fSr/rZh+7n/k7z/Ux98r6Ptf+V1BC/0PW7jUztwWNhJv5y9ahf6HZS13
iqfD5/Jsm9L6z/rZW76lw6u4F8hiKbr/hFW41h/8UTgOjDY+dPs/KZ494x/FKj/c4h/lNxOe5YO/
sBYs2t+AY3poGxVq337HgwYWwNYJ8+Zi2EiX6UEU5XbyyJNNjINBEZVaOMV9uqxMem5ZkRlHx69J
vqksaw/8sbl2Uf7FLMjlWgh2Xeh9pfdaHQoOuZd+miip8o4+BLS/x7kRIzsS9G5RhydDn8NT1Mdi
x1GjAqE7vGQWCMi095MHewDnC4uB3gUeavboRGnHWvvumkWFLpz2sqbEjm6n/8i4cqthFt8yNiVe
KnPKF0xAJ5KfStdrwXe3tDtKuU+K3jjFEeMHMt/qjQjT7AHMB9wsn6WQ9Cj/GNJcQhQtNtlsmMe4
qsugAtCJiN9eksMysPBu8+elimDIll18NEKfmW2op0FnMj1WKabpRJAsoaGl29VuqzAKYRRw+yzf
6Ck2BuiQ0e/T7P/2CGJ5yx31tzOI41u464UFhRGMje2b4t9WIXQJXjTNMiRJd1gZmnAvPWmWgL4x
FdquKo7DqBHlWaSPovFxQDnhF1447QYk1ZvctHVanXK6xMfGrKyHLEfsXIb8yonIftVl6h2kaYZX
kF6U2zOawZEkqEvYkpPusM2lVUn3tfS0C6Nc7eJIk+K4I7yCwXi3k03WnDrb/jqklrbzurQ/4ZAY
9yoB5GDHxrgPLXl2hWleQrAWp6yPnbUU3n3w8NUji6/NKvvxGBe5olUFD1uJJH4eK3S3UILhYVjq
hMbSO2WVwRg2d49mqJm3tEXYidiXs1MBd56P3NmndQnv/Kcms/IylaEfeNj0HGOadpaHH0pEOFoh
sSVggN3oxYmc5ilBopXbP4HNhtdaE8kDgvJXJWzjOKTim9/6ydeRuRsFXwoONhL6Sq9xFE0WKgzT
7QlInm4NbH/kDGyX9FKtHcqS9CHSKAft4ZfbxvEFXxD9OM/Sj67fYAkpTXlqvSFbe7GdXuxieNPa
Og3qUJg7vQauVxZ5x7TeeSVNtr1atdUc7ZyfCO7pnd8h3M4ETgVa1F0z9KxBqZXjuWL0tYY6T6Jw
YpKt7D2YqhSvSddTEZDavSTMkYC8PIK9I4pdbjJ7BoIxIR/t3sxUHjsXx26YJATrmtO4NQyrOYxh
RdI9T2gJLeCUFFjuZqvKLzbWMUYOHlp2lyGBfqIYEi+RNxj72IINjTcuPPf98NGHfXzNtf5WlIjD
B5hnD1ZRwKqbUi1IEDOeokhccA4Vm6jBXO5o2WPtaYGb1cl7KMRxxMrkmKN9Kf3Ie6KWCwnkY1Dl
kUTlZvhIwCSH+zjNXoSWZRcf10E8MehM/XqXmQO8/KKJGLAQnIOCbqvTxQjcYTYCDdUq91t9mBnq
nabIJCqvLXm1tpHcIgO3o2Xw/GBsJUPDTxlDWnN2sZfLXB/RXpBflOo60stYvLTd3qqxJ3SzS9xz
J2M4d0OzzVmIb5OU2Sl0GbN5+bOqwvG5kTggQ5inm0K1HCkbColcAwIqC80mUEXQWbadcYGHLKTK
aTxFM5wgbTK+EIjuH90ZxIyFI3KFvhYWTZvbz/osn0hdQTSZ+1dfePML4VUUiAlFETGAhI/EfnQr
EkbWtYvr1pIVbhvlvUCiKToFUcNIF9ZpdXUghvdz/8WZzOF758/oossMc1Xd5A+oLHYJrWNXpQ94
OdQHVKGVOg9u616AK/uXiaWdVsfQHh29l3BZcMBqBtsPJJEicKtc7CsbKfNkAETVLIQIDuMKUXrp
NTHL6UZml3+A0kcmiIX71zZqc9sKBBHoLJAJpV39rSiwkMu+aC4ZCOQ1eX/ORgqdGdxywVmu9DoM
BMbDLZRKuSK2BxrenCXnuUYRL9E0bOfBjM+6bdBep3qctjS/imDW5yIY/TbEdzkhl1h2JBNfoWZo
8tx4zusYduapMKPoEYbAEWaPhvQbTIVupM1jr4/+g6ud5haDuRTKfc8c74tWuSIgccpioiP5Pat5
vlQ5/vuxaB7NNLnUU8gQJuq0l76Q68rxWZkY1a1rCDzEmcXNTSvUW+uD5rAHXDMAecddXXqccUxm
HWGtN69hMl+bXv4yaaEfFCArAEOT2o1ama1Dn9YywNZfXYFsORqKPMin4rEKu/hRtuHeNgjUjeaj
WjSeTp3C0bFzMq5QBA3UAqZ19rkPaDpNP9O2gTYsCUUFDs9JvNpmXgqXUONQrgaGZ54zI0mb56tX
+z5vBM/VUL5BDDbOJg1woiwZnBvtgB1fS1i38iVTQEc/JBREdFaec5/iB8uqRYkjYQV6kXPSo3hg
7Nh8p1n+OE7EsvHqh0uKDIDw8AR3A4Kz4H5phjP4jfwBLRFGUMotWiY2HjkDuoShFW9GhOs0GU2S
saLM2WgcQd9ZQ1bZYMW31n+v3K57tZFC161ByNfC5K6Bp+zuN9YyQrBsiilCU6chJ9rv/mbJvICE
BSPSH8QcTIVzSUMrPBUdqsa6t28jllps2cDzS8PHZT4iOuM1+gxFpB1BqV4ufSgQskI03lpTKc8E
ELcH4ZXnsIP6QJafdSpU3cDLAV26bnwAEcbMXJNGQLhAdl1wFSlwgCPVqn8utbSBwkkpV6vevHUF
dGlHfYq4aA8p0VwT3S41cuMR3FZCS9qqOME4U8c+KpROBpjyNg5d2suMaQzSiAOwi6jmrJrHc7Jc
FPybTkTyWtaWtSvShWiQDrC62BikWfiXvvC/+nScfH2P4i4OutZa93oxXpKcDo+ZoRIcJ57RRjce
lEYSNJGUxqXy3Cdk9zPheG3zQKiQtctGCYh8xZPDEm5Oydkj92THSW0BxQzNdIxz4QX3ywS+B33k
cCvHJADxk10Yf5/kQJQSxtWu3mPrw92RReYxn5BhLi2Yg56S94X8mNAkB7Ur7RjPPN8vw5Idbzn1
g6YYanak86xQriNCrxyJ6ndCDobTqGRd3wPy9vsN6UZX6fbGvvQn7dQm7tvEKeLATHEFMbW/6L1R
3MqJfN+euV8zL4fbGLyYUL7alxOWXrN7c9qhuUj2sqlpxwP+6b0GMO8oNH8xICXtFraRDleccCJU
/WHfzGxIlXvRPO2LbOLq0AnszFC/dPinTYN/LCPFaSGvt9bUbEB+Ivya4uqqu6q64sUlqxEjqT5X
zkFoonguZXNWWr1L4blfKzdtDu3C4UflSQh9TZhLNdywADGQVIOEuQ+Oe7JZLxFTHud+8gJsjjRR
vPjg9T/1rOiu8Z7ENOdbHX/LwyncmgOAuz5Ko1dnutplfnWlWz4OcVlfCEmAr6OTgcF2Jjq/eAay
Ghlg1bUCIv/sR+I1zjrKIDKRMtPDogXTsUynmFs24zYwnS2oeu8NVfQDMjbxQOLSUsoalTFeYEAj
WVP2iYZYR9QHs2iD0uFAByd5jDHYFP1wHAQcKrSx5XOlGfVB57TE8D3agbGbjq5omwDcv3WwYGBb
aswvekrGmT6175msp302QjWykTtsSbHTA6FKa1srn1NRZdOly+upprcZJzsYHl+IaAx39wVOyRr1
JMunr9veGd6xc7BjNisifTYNVeDKsiv31LoA3NKE0FTVYHUwUtVdc9RRJPLi93FS1zqPCRPPjlCi
3wvn/YdXZb7ORcw+J00qQa+NMXwOVOmg5XUIg4rm2azb4hojP4/i6KaZzrkcS4vmNdUuPtLs0voy
u1CWf4imw6xiovBHvOKhMmCBH5FCH/z6vVF1dRnhXl1IQKOFd//xjVMs5BDSAHRGTkQHiAKcTC4O
eYYgsNIJ86KztuiLdLcJ8oLGuIr7I8LRkwxxiJe1O5zt9GD3lIX3iyXZsiIPsVxVFRunK9WOSq/e
8D+0Z3T4Nvm/yDcsmTz1zqAFVpsimRrJz7gvaaaJaL9tgcaGDi+RoUnBQFOPr00HY8Gw9OdcQ73a
TireA5z/0Y/I34Vj91fOaP2VpjKnB5ZXacwcNUIXDbIDCvCq9ThMkcNlGw6u31sjnfe8kOhCTlS1
cTTmDQrb71kul/tXvd+npMrRugYeY+3yhdrHGCW+AH+EgNfwDYil2U3TM/folUtkr5FchMczijEz
uRGtQreIh5VM+Wu9wOhLJ7npX/M0r7+2sw4SofcHmrQvEf6yh7aP9EfOTSQlttA/aNx9mUQVQ/Yw
k1vW24fZwr8l9bo/dsUsL41aWnt+dU2pym464LcbZWnQKKb7lhgupd3gnulDlHixs7MnV3/wvdTY
N1Px3sVl/2lyQj15Tv0TdxhDhtzfaw105nY0HmA1PGiFJTeaqWVMznT/YknqRU6wTPP44ViHCUDI
zdciot6qdc08lfVoHiP7HYEMJyjC+EC75zylSIk2CmHNlzwbrZXNroQHdkSrvZQbhsydy6y5kEby
cuJYoIbzlLr7ARviY6+M7KEY6pMkseKxI+XjwJ1IapxXaLdRII3O2gvtH4mYFMJa7g80Twm0xm8y
EjmBA65aO0wP4WnVNIDnLIuDOgaHQs4Q1Jpu6dNLHSwVbJ96Z+pTtI+s/pc1CPcsBgeUDSqatQVs
7mouF8etvF3GzoSxCscN5KQTBQ8HMlNOAflFmL5SB0QbF4Tt/WF04181wbIwdGO1LYYQWgJbu1Px
xMT3eJSldpvz7gq5xzgwVNK1U46bNAvnMMjNLx3ipVM7JeleH6o3kpmq4H7R4OkuDvmcRjKSK6AH
5/slZKzlxkrxQXaVw4CtO2d52Rxx6iBPQ+6Lc1cdSFO5akML7tfA8BPPxFAxMZh3g4bWvUuWjr4R
udBthLZzYw6RHsqeCR1xOG0IMc8Ae+G/HZP260jC4D70zeK8FPwro9PjnQ/58wH5MpRxelIrF6YA
lh0UsyhdJkZIakhv+uD9GkJDP3UNqKRcIJJifuc9Nco9KkmYWDmn4ymczaCT7lM7TtGjXQ49IUwk
RmpVnHzzxI/l086ywnvz9e67wzO1cSMGKx7B04Rvm9ahlCHHCUNcSmF/mr1jvk5gNC/m/ODVzYgJ
WyVrGXF6v3t38hoPnA/tGAQxM0s2bkrQdFKM2vJ+f6+yY8f8uhR/B8Mbq10s6eCZ0swvEIw5kPu0
LkICDSFLgcIatell0k0yjzhAPdtKEPkXzsduqK8WaXJLlRcf82L65pKM/b1rTziUvR0AQsY95LUF
lfwS5nVxqa1LFTbaxSLrdB934xdpGuJULpe0U8bOtMwXbbbCQJuAf5bE1i1H5PLEgeiSxJD69Mbt
LoZ4GrGCnDlM1efEq+pzaapF40lCOZ6VYEZKi2moJ7UwtO0gp8SPFdsK2hmME+U10+zsgdRWHgnN
Qc23/BG7v3tN/C8cxvpzGFUDWeyAGksde09flXsQgdlrksfR44jFIr3ErRo+tGRc6roRXTcV7aqC
mPjSJt7wZDL2sVm+cElpxySZ/HOKl29LF00AF2mda7JcNAqB2p+hsqp6N+FxPN5PS+MSF6SPSnHW
k9Wus2lImhWhronyH/3UG4JhjobA06pjoxnxDUc90hoYmuXo5GylXCIoc+d6ROWr8DTs7i9qgCuJ
T6P7zHz/h5GJbG8a8XS2Ef/xEiBdqq4S6OoHtZ5ncsbyojhNPpo3r6jDFavg/GpHAwC7/LkVIkbY
njW70IT3iXnDxxVb/2QGmd5qF63RnOqvQxFFDzb8hH2F3h7Eo97QzWRZou3SXcCCdBebJPULcWKo
GewgJs2oqVVzy2JMkYka3D3nD3NH083b9SDB3rRuWDV2dKozZ/wQCFQyp3CeoPhuMXEVnAYd8QYQ
g+cFZl6rjU829v1DbnAvs2Phu67TJ3dJoxeEKq/1pb5LDVhGjRA/5sIjlqEvw7WRWdzaxBAzGvbf
3aSoLw3ubyJ+nQGbb+0f9AntwyhvntH4ezxLsEtt63MJVDjrfrzDexruXRnFX+lEPxMjCXcMy5sH
CXWLpG1a9OV43OwW0k6PUBrP1bb2uNEaOzUe6uWSu9MpL7ov6B9I/7Xt6nm2jHDLE0yya5kKQpXr
h5rDZnC/lDjb6a0ROBVbM5N8icqwp7O4rckNBOhcEQacijrQfdK8fl+GfV+Exe/N7r7tlYtQv9dP
bSm7oJQqO49lH4Rzpx+GUHvXwIjshoJgOrNYCLFLj2O0QIZBoXRXlYOJZiSoAUt+Gp0tf9xHRvnK
Zu7+QHVHEIVHs2UfoW+0qk77arkzNb9Ae+c5nK9lZb8Z2YjlkBHrBEo/8P38V68TBGZ1B5xU+UZw
i5NQ6ucBXV1CG72erLFKEVrged15ELI72xacFsvkxMpcu7kmgBl8h+m202XdgSW3pQIPo69FNMQn
yJPxkxUCbiQASu3sNo1uNs6cjW3m2qanmwJyQc6XSRMHz6r9y/2S99YuSdw4KKxUXQC3tU8W9JW1
8ONhoyTrBFz94Vp0vENxkVGcycwN0LRxT3jeI6mVDDnanlTpwXv0i8Wb18LNKJdwoGYp39ww/5VW
eHEjGzn0/Q2N86G40eyENDTPpzql2FSVQ3Xv5viFRkYz6FY1uTFjCxAgVBTkf41OjEbJ0drg6Bs0
rJGBW4ptvtx3hewBSaL90I5mSqymY0u8dF77xZ4KfedHLC0gpocgrNqINGCgfmSW68oKYjSxZ96x
/nz/yl8WyYx8JZiVICX1pfnSD8o/ed1ME9GOoclpnYJsAyEyn2pIecsfTcSgkUc+zv3Uq2NrQpHb
06YJ6zQhfiyFH21wLAGG+edXceLUxxrWTwJJAQ3KUqfnRI1deOu+Y5QJg1J5+bHT8gkjA9b1rNYO
DXcwkGGLNiq2teZM5DWwRWC3lzgRn3pDK5T+j/+sGdWNxODsu6gg1jVsFePokOUyKtQ4YZecZOnn
xKO1gZrEU6y551hToFrpAVOIcWxQE72pJNOBBNvymXje/JiX/kuao3EkghzMdG+QOIg+4MmZvmLD
t2nxZYHM8vZZWehLB6tz9jC9m2d9WOTrCKvnyn4fzJ3XTPT5LQL/zAwLSsqjhZ03Lh9KZzEG5wgy
zKiiLw+E75jHA3qq2L5AHCbvnDjlFT3Z5GKbR2o+HaI1Gs77V7Cq+cqofjUmqUvGHNrBvFyS2kAt
2kPTjKtin8hRnMbUEacwnqfT+FR5rSaAaKZoaSJ6PSYcD8hOplHvrdHVOcwoUiJi2vuzT0vFcMmr
tgxKCyDh2qGzqAmJfEaTECf+IzXydKj9EKX2Ml6qevszZ/S9v//JpefaxCA5fEhPxyTPyoOPzuDB
Keez79bpMfOs4nK/4EyKFw7xV3br5oIBv7m0DRASX9LLnFy51Ulxe2kz2AIp7Istu3N6kcrWz7S7
n4Gds2r0vFNjm30z54NDqPPXKsMHkxf5W2Rjj8kFlX+sq/NiHLve/xMF+Qu+Q9tZI5gHvV7p4blw
S+1cIkN2nUad4iQMz5Yl04MeWU+C1hVCdxlNwf1iY3+isWwszAOOVHvIJg+O1smDPETpKM8Yturz
/as2VjcZz8khayqwJTnAxftX+QyzE+bh+6g56thBF/XadLzeFx/60KTUodvYQXj1L5oafLZjoCLL
nwx6EYA54Izky3Lf4r+CK6PYPaoIe5Ey2i7QUxO2XLt8aWWYwetlvZ+W9ll+r+SXiyP9MCiM7mJZ
4dsAg2uHIrmPseYN7NzGq9nMUWCAdYA4h3YDh2BNBJrM1l2CoMzt2gKn5xIAG9oF8oyJyYXTekG5
XOwZZlOWpO/YTZbhVWIFIrQEYdiIE4daHGOt4Rd0iW1Y5y1Ks5Tw1PO9cNdAQZFKxGDDL339fL+E
iPLP2fQ+KTp393XjfpH+0B2zTj3HfketV06P49jkbwa9lKmvT1Paqp0P5BCbku9fuctXbZnBqlxe
PUlfEu8rLJHZIXZoJUsDvFlMkixWCbRdjuPuU3NobraUxAlE0WjsEkyzWw+D4e/u4b2FyIrpNr0Z
sMFDKWedjFYJATPbcEzxhUgZ3C9Ue6zhEr9s3GeoyaM6+OvS9GMHFakHQccUrCqy4el+EZ72An2P
WCR3MB5tbdtPVv+YN2i62rpZVDK+fC9DtNZ1YmyaXIodxLvpxbUncgJk/uQBYfI08GuxM5Ap5JIB
Hmptg9+vdU9CZe7J9TWxK0b5VedfvHrWmP6+qLHYd4b2XVfxd0sL1Y8WhBID0PG1tKGzmGaaB56J
gXs0PQeNPYDrVk7WYw1wd+PEvfbYs51FKBYRCdr6N7uAPe02UXzOEePouEsNKE2Y2y2IvyeOpvBc
IeFvZSft4z2w735hzl+dNUZkjbCPrJA6U2tcmm2uloLGIOd2mIptohMdB4BDvkyh1ZysxHpMFrS+
JoxTPkvzdP/qfhlqkLoah5PQPyW4ei+R0aRXZTIb9Pup3TUaM+95iq9xPAxPBIWEmEKY4koXt2lF
Bh5eDqg7OTFC+7FSYjW005/NX+BUKGgLD05RqZc4mvLjX5tLjV7ikA9zkLzeC6UoL52HOquwNCsZ
dJ0NlmYZEVnFZ+lBXtPIiyTrekB0aBD/ySalAivujvRCwmvvogfGE7EmLVW/whzzbxkRxvBPkUeV
crHcF065vw+YKrsqDi5GeBrKtXYzqCxAyMXPOBEZh8YlQ7FS4R3VVLObU0D406TAyL+3dh6e/JyB
f0k/DgBKLwIUgCIA7QoTCcjI1E/Jw300LGVIduUPEYXlc+HM9NftZ9fLsdjpS3eXlLEPu569K+iD
Dlx4Mj0SfNdsOt1/7BoE/im+7pXTUDWN4tKDmQjUGFF/qKkEg0hZvvk95XPSZ6LSmhM9Yw4CocID
iHtlOyVdfRqVSE+tixVpisGQgVFaUecysnTp2SZL93peutdZBhDFw+pKXgr12v0ifHr4VEt0wGdv
48Xm1LKIIsi2pvCZDG2ClcNhkZTG0LQwCrvH3mzf+9QrHqx+GVv75HVrTDxtrYYz1xn1sYAL/KiK
8N1pWlocA7OoqvPZ/TlPynppOjHJ/pH2NV2u0rl1hNZByaIPkXWRc/GML3/dObzx00mvdkpfgT4t
vtJ1oCIdg1jHWmbkZHZ0hU+D3uHGyJnn7UO7AeWCus0WYcFG6Jjb8uM+ObRCsJD0fHizweYF5cJv
zeKqOY4jk/QWE8dROaC6LRJCL25N1xhKfwizRjK0U83wokv8ajOIASIkdIiNo/3cTNX7BGGSTIMo
hoGqEVO9VAOmMYUHg6EL/uDqmyIEa2trpJalsducRQ4sVIKfvI3xeE27Lns0rO7nmGQdjrU0e/S7
mvZUifwz6+SaH+89kXBcvvqyPFPcG/S8dCDl3oBp0ySKrdAJrx0dVHatv80oSImlGPECWIX+C/V0
s5F1iVCa0MvoSOT859CZXwT2yaBbGvl2XpO46TABpyF10unAn+5fQbPI136k+WvfPIbLZnS/RNRB
QZrgDY38/LHRpUe2jmN/odWxnedsCCzK+o3SSLBAVD4EVUcGcO9yfrN6VIHo+uVl9qL6YiwXtyvx
I5flsSbGEOCnOQQood584lCcdc9avw2XnfZ+cRQ55vhsqmyLnivck/OsHvSenJXEQjUZmdZTa4XT
CeFmd4jjBAFyjZjrFNJsPC/MqL6dnSsuzvi56TD06Rjf9q3ScW5CDNsaedUc6qznoVsSDODvQ5Ui
jJKBsZ1xnMlIC65pOr+qPO6DmaVvNQ+0VhAxHO8l9P2ulXm7BrDsEJ6QcV8gjoU9F4H7q2gxnCIj
O9p2SPbRwKmmrdECj5NLUyFhRYB9Wq2thTwSyjlwltODCk3/7Nc8I3Rg9lNbCCbAOSBKAJpqEWkQ
6cR0olI1IPepcvcc1FhftB0ZHRm6WbJmo1Y0b+UbqAcI+Mb02BgjUy2ymPl/CMabYeTsUwKakKJy
DkvaJexyCWpD8kT+Yi1ALCuI73LqqCZj+mKuwGDWM0qKXcNbY0NvAl2ZEzi1tCUuI9PAeNS6OLdm
r0EBQRXsZZk6mZKD0tYLq/nUFgNg/uVGS2cmx02IOjU1WWLNpUgCkGYy+ImfOtfuNp3tds9Gnsmn
bn7Qqsk5TYuQ53+ydV7LkRtbFv0iRMCb1/Le0LV5QUhNCd4kkLBfPytBXfXMjXnJqKIU3WwSlZnn
nL3XTiMat23k+1eLbfpuIYpSPs4pGGvi5nztIgwoLmFTv5ZmMW9A3JAWUXbyJTS8Y2BiepVEXF/d
zNb3DaSv44xU5TbxFKJQ/wXKJ3jYtunue64IRx0T+g5qBN+lgY5Fdqmzzzu/e2kcQJUScLsO1JV9
LJEvA4BnJDb5ASO8vXJhbL3WfYuKyALk1M6NgbSJdq/Z6PeycrA0VyiXexPDpL0MzwvBpMIJtdeO
GIt7XsVscyan5zKC9CRBSJxNRPCqPT3o3oZpML6TX7mqTHZHX8JrDrXgG7M6+ShSDdsktrzXIScN
NB0hnzTRZ8iZuG5cXX/MhT1AyzKPZqyb71ETHWxPN56D6LsX5pHo2wldkPrwFs/+3jXJgOt66dPN
Ct1H0xXFxhm5h9WlPW9nVaTgQN2BZfvnX0IJLm6O+rRpkCOduJfXQMNzagmolZ00BY9wV/7lmPJT
gWaW8UibADzGEsGVgLjmaECbMhX/vGpbDfAKs539kFufEHBKTqLQuC9L5vInFyUpQkKPP+epMt6S
2nJfaowK/KYLoB+t8+qaaL6pT/x3nKfNRicoopHCPMDybr8ZYuT0mtt3WbEJebNz00gt00TVInPr
vJdc0pkWJP5lQKE3FFTme1IQyCe79ufk6sWB4VD9rhvByxDm859DoD0q3UeHPLHzqG+0sTr+EKO6
6ERC7bOZZzbiF/NCY/RgBfQdTYeBHyWG2Logcq/YmO62+ox2el9dBY6BWmMmMxeDuVmEakiXSsYO
JIqAPHkHAxjvMt3ubp4jD+OEGjBl2/gOoeZ1pu2zsUaDeo8eAxVsmXOfPlj4+7dt3k8/NWY8GJ8T
ks05/+umQK+jdf6RRK2HOyL2mQr5zaqd8mgEcb8RVgoORqsqNkhu5vVoBhAbM3crcsfDrTN4T1MH
sdmnYqf7qPUAa14x9A8vkhnaCY5Ltra63czH5lGqv4ykRQosb8d2IU+jTB3+vXGMTmUUz9qsP3ua
0w04ilecRzmgFMF0w7SKc1BKLi1I0o6CTuwRNPAPY0CkCkM/hL9Fx4puQ3HOpfZHndjuKSwWS0hZ
vmlkWJqtNbBP2fGp5MazdpUNAPqkfXKHNvigR/CR21l4T/HTAmBhSdv+mxcyN56MsnoNKUGw0oAU
TnSSx3oVpjoaInlqfohry6vuZWAcxpwfPCAvEOj1gD80I6By65kdhysBKmJV+SZyqKUm4KmsTkaX
05WIjeF7XBrV0YRO8XAEHv9YwGWbOvmqW1LbL3ulQ1LM0ddiqOmoAXSDTFERO/lPK0xwU2WptgOJ
ywFdB8kL/K4nrZL6tdW63e/Rc8AtGu8HvlsH4eHXx7AyHXevT0jsENEN0NCcbxPSNWAhVexfSqLh
9pqZfJYqD6wM8dsOWZ7u+KQek25oQZAx6axq7Q5CAtOuErrFcQcaeRwPAC4SLvvT3yUs+LtoNIh8
lUECZpdbu+VrZMKtEW6YV7P23XttwzpGXcA4IQ/eAJlMXGqr4p0B0Lwe3Nz7kYoPXzyn7sGhNP8R
W2DK9aSuLzXgcGPSfgaAYNBaFeZHJ4B7Egtxyns9O0epdvdBgx3MFF6orpY+bovDlFiv/GV4UKbM
x4RRUPtF6Vzg7uvZ0dWG5maet+84e9dkkzgPB6LDoATRy+IoVbRwJntvY0kr6apw0WZh0qldyb79
CDjmyYIhWFb9ZMYC8BzSI+gluRedA7XowXjC6gYliT77LjLxLNEl0m9VbGVvRVQVO4uRAEE9PBDD
TGK1rRvOoyf2isGRfkLR7TyWBa71tcz17uA2FwNcroQWQcNUAqrurAJPSNYlZ+gn5r5LzJi4qAnm
9ByTf8A2wPVYSbW7Yty3GWaSpamTlh4AwbjDJI/7Evn7KI6QzS62UpJKRvAinNqjp66SYhmKZaI8
2PwReR6YmN9ZllfaoEuKdrppabF3Gh2rlRXo02VZODWj9Zgjl1nKVgYm/1Sx1kh/PPIllXjr09Al
18SHAVQSCRCs9DlCRxXaT4sWy37pU809k2DawK9TIJUDdiou3ZQc4bO799gA4iK4dnGjviopOFRI
6xd8Igj+askUh3l5VahXpfDoi1r91tOYEhPNt7U7FFN5Zu66ughIfeDokoaFhG32X4OMD4tketSj
5Hh6fTrtG3CuK8QjG01EzoX/mN6XaRPNLpv7lf7DdicGOZV26kHQXRaGzLIsb/XqVztM7blOdB/b
adX0F+iVT32kPKdt/ukCdDr3ozecjS4eD15fH2B1zDwLFFBTa7YFWTW8r41XJAbtqfZ1BVaOoGSF
oFDiqsRaidgkubhjWaiBB0eIR/RTMlbZrowCg1Qk6Z17taBy8s6pRQlazEOzqy2hnSxzvgdpZt5D
FJ/3iOYxTFoEiXMEeTAPBNWJmozpoJFulnuQlj8xZm9NBBp3EBDTLcY7JUr7Y05lwFDZVFnI/Qe2
Eefgmp7z1Gy6PPAIHcILZC2z74Wng8lvqz/yBvCc7UX1N2KT+D5r376UtuxIfoyQNpPJsrdbhsPL
HGKZ87R286T+tPZuJxg5xAPJikyCTi2aG4n8IOyYXEJ2TARjTTXO19WydP8hDHv7aUywWpQpipH/
LE0fIqKbcGfao05Ro0YNg4O6NoRlot6Yr2hCNBjAShgHKPs7UJEQhpdSIUiCsLZ2TXR8V44nYRXM
lrmhnZalQhR46sxyj1KaqaIst3k0MISx9cuyQP7XL1JJQc2RZo7VXIX0y5ttGAA03dRHmsnbvLbt
lRwQhgaWhFtoRw7RNjyuQQ9zwE/pE//bFl1eeSTlQmEnvP2/Prodqs01M1pU1GqGsaiOliWdsr9J
SLYRW+fZC96w+WBafMDmgZC33O/+GHKUAjSVX9FffURAVy4JYZx11rgvWks8ag3BGIuxnGj/6lRJ
ZmDhgOYC+Ps+GKfzgaodDr86inIL80qY1PO2aew/QSIlt0VYYGrun74OZ2IIslNXQv5uAtIdBmWR
8DumWsu9tKcKW1kgB4/O0NSbxCiKrSyceD8SU0ouVGAdstCzkEfh5wMkbu8isHRX3Q8plEZH39iN
OR9piTzpKcmb1rnpDhECTrdu8m7E95LE5WfNYY+yq/vM6R0TSiFftLQiAMOHCo6hNHi0YxdcpvDv
ytaRIWpe/G5GzshnhA4/J/By4CR1mu7Re0Sb2LPeZ70z/1xeZIm+ycuw5JKV8kNj1jpgfYRVZGpm
RZUXhRuoPCOu6PFCy9kdmdHZuPDUrdJmJIknU7HJ8WwLCMfnsPGaw+hOJ6bF2VZO0OhHclQQ+EzZ
lyLEj5p4M7VgOme/8F9k4W1pw1YHojmSjZvV0f6rdIeRIldLo78MZyJdUX2hMOqGS6pkA8siddXN
HqedxTTFKN3+WAAbhBfG9RYXktLlBBS/OSeURjZAnKGhc3uPmlL9NfkodKZFqXY1Sm14s6BNgcKu
x0ZiNNXaF1uW5ramFSxxka19R2MY2RaWd36m6Zwdlw/O8pkpG2bXbpO0EBdJ9ybxIEJzzzKIKDpH
uSBUa0YDHwxgoPXCSw6zCPSnbqX11YCWejCseDpV1a9FwDiyOSuvPp3B6WdGo2A9oStfBXYFpzx2
AzQgLCPRsxu7zoJNNZbtrvL7ivJ18m8k2/lv/pi9X48icNKXZWmSCK2xl1GXNz1YaWbO9LQJKbBg
wxJmwGBPLVD8SNz0glsdUmkoWkh5HnS9v03/LrmRn4cIi62Mf6GvKCgb+X7uIcEEa98ntdVmsHS3
q0I7BT3di4xO6iWjjXTEnHOIicdcpygx0BrRpVoWM65DuACKYUq2FgyclBZgrI+PThjBlUCuT/rX
7qF1CA/3k0R74pQ7PIWoUWfih7kOnUP+SGQXxwIN2nHpRyeX0AjCqymwQQs/Q/SOiWY1Jjb0rbn1
adSK4WUObXNPKt+oZPT0v5fmhRpYZMKfDpEuyp2DUYTZVlwGJxDZOVcmtAA0vxOD7a8TLT99PTC2
nkT5vrQfMBpQxfDvtpVgfVl0epTjJxc1/bUhgnmLDNK+TUS2HyrM8v7gexe+rl8bSX9MK9/Jfh6O
YUfsqD3GF6Jq/1lC9TahElphQ+iREBMOCXNoOAzlDP0zttQ24PyyIudRk5W8Cggrfau16iasoX7x
vDRYDcgXkO9aPsM8l6BTunKaq8KcqYZW6dL10+yYYzm2DrVu/TEIzXn6CM+vWZBCvOUd7B/EE0b0
d2k0EHBylW7mSOtdZAVvIZnsPQu7DArlQvWHF3GlxG/dxN1uQpbJD3Ea/xzr28RfUTeqFvRfGfcY
R69jr4iqeGcTBE1Oy8BxpsMpZjj0VurhqUxt7768E6JVXpkG85wLfVT9Lsmfqh5y7ul2Q0O2SlwK
Y1K12OfTKDnl0IC+7q7D3E7EOQHlQj6+D5uK/Nd2msAMyH7n16iGrSGeyHojBswmMekSqq9NpHXt
lhvGcueokoZRIXrzKHXGs885c8i9gN1mYhueG43IblIHVzPJ0cS0BrTVB3JWCz/xtvh6mJ/QySAU
xA6fVAHw8iZ5H43BWhuAkrB39cmnH13HUH0Oij45OLmb8SfWJIRE+E+oGYB48GrqYvT4RuS8ak71
Ak47/GGhvuBHjfu+j/rHstCWVcjj6L3zk0Pjq+a+FrwIzbevXm03t1Q1PcTfEMqLw6Iuk9rPwpTa
C4qSeNU2YfFqBeb30kNCNfYYA4hjojgOymE7+zOTwVoDgFn1I8gCX0Qn2mfxdUbctI2rv+a0c8+V
tKKXoSKqBERh80dbec8+zz4cyOGHbJrHl5JyliJJHZNKCmRaZrMbam65Oc+sQ93/pJZ2DoaW3KVT
loc4DYONU1vTd52YmAriaVe7P3q8jzs3741DahUnuzXmpyyrX3YkyyOVzHzWOj176MqFVxTuRCqv
lj2Wr3lgJ0YuHYeqDBh7xI4FC7NF+69FOnzNiUCVuglfc6JRL1Xi/aXPknkobUKwgSFTpZy0TYeK
3GyEezWZt1zlOGLrl+a480RbX6i968s8kzcF3hECZ8y0oALBRYXftNfCf80E3otOqYUTi15WDayG
h7TcOiGRtr/Nc8KE4F9VHK1bnl9xnMV0De1sesSlyTWk57FE8pqdhGf6qKln7WBmIDx+D9392Afp
bvTDOjDak1El02XZag03BOw6GxdE55BIWtlsl69nkEFBsl67zFJGVJKYwon7AddjyJPJpOHfyMMz
suyc4G8CzZbfn1HgP3QcpmlqKFlmBidDN/2Fnvf6JYjIWzVFKMNjTfcVMotLIyOraPlXDBUyFzk3
Xihj29LcBpzMLpJ9SbR5pdtRTTBvjpZNlYZLkVjowwszbINE3uDB+LHau70KgDeGicCUCd3V2p+a
ereMBhI1UIhBdzBGKDwYv+RjxDzBeMRauR9pLx6wYqN0pRDazQk5MYXLwUt+E7pLC46mPTXjZnnb
9cR6DJ1iz6ZywluXTDhDc0a4OJ7LlLarZNoGn5LkorUpmCzFIi/2Rdxg6/N7/0L54166temZ9L/V
sngdKsmUZzbTZ1TwP9IHptlmJUhfcje0MPfKN0MT/RWKoLHzJGBhvN2CjB4ty/dlLT+Kjs5LoKH5
aWYcBv2gO1xY2Z7KwckqfiBVvNFS0z7irAEKSY9s1QbvUUsYcgLKlMACN3+HQcv9ntSXM/sCU+Ug
TDe9n01nO+mmsxfLAU4G7vNJaWNipZLJw8Q+NW3+I8hAjCw1XhjmiKwqGzyOvx/QOYyjUb4mfV2+
ohnX1maRc1eTpvk6ZQSo+amebEn5/Uvrevul11P9MCZ0RycMLy9wjwhEtn4mBtDruA9PlSWTfRR0
n5ij3GRvcLSIGteT0KW4pOQLGAaPxEIZXJbCfea440++bqJexhZE9JIHYl6qO1reddrJLMq7s3TQ
y66ABp+XpIpM+keTBg+ULfmx4oGCoxL81aBj3unKb+/zITuWIeGREVBGrGuID1Vf3TOo6dHJaVPS
3szlSEEogCALdGta57gWZrzga00DYUoahoW5YCe0PP8o2hChipyeBXveIxr74wjUuPOZ2lqEhzyW
xSYW5SRwzdUmt2q4/BihUNQ+koBmqGuKP9i40lPZhu+ajYt4UpJEKlcWzzzKPp/OQzi9o1nu90EK
RzYMte7MdRuQEBkNm8Wr0ysxYRGmv9y4eyXFD+Vd6V0crtdr06pvtbpbImxi4641e4fC9hdgS4Zk
UjRn+PBr3G72dwbe6Bp7IDXkvpErZITnWHDmeW1b7Y0Z+WMVuwjPsTwdTdG41waPjhSd6218LKCm
SUZDlHKZsQoQCyuXAMFzN4D8G+X0d1iRVba1kyJcc+BTfs8JSCVhG3vX9sxTonRg5DqiSbNbwuJc
pD6NjquhVgvxIlRQNKGJtmkt9HHK9ICNOGcwRUEjYwc0jagY9Rp6j+A4IINXMAmk1e2cqLMsUliz
eGUsRZOXOsj+/L+Q85qnHEED8Vy8MiiQj9PCMBjdl554gh3DTn0jG+IkmfnqdFtQ3M+B+8Q0/pfR
YGEVoHKPlRtCUJVQDWpUAU5rPcyIsz4MGGMvEp9lYTYq1k5Kjg+tNtIOp/nSJnVvIvjT/LUHlmKD
DdC8yl0xEw5gOX8uNmpurNm1x5t3MjX7QaWDjhWlH89zG4HSTKl3rA6Ukjse4G57z3CYnCNd5IZb
xq6vBSSb2n0POhxihMELF+WUXpyJKD03xPO2zp+moYJuooL4F92b3nXyfvfMUxmEFCxfr0iPsoR1
0dUAd1JLEAA3T5GErrNurF3S2sd9TRLJQbkIuSaj4AHxjhkhQZ+BaqRiO9F6/4M+wcGQjJwAMxpP
mnvZ1nWdv5myCrD1DO+Id8ruwneOfh09hDZ0t0Id5nqMA89udD6hRbBlCsf21/nt3mvonH+10q26
GY80SAugFePeyyv7HbB2Xa2K2kkvWld99zxveAnU0qbOKZm7M/kB4K695N4Ps433hTlkQWV1+b3E
bocbtgF2HHqFTT7wf5YcxdRKRMhxoHEW12XpMe1f4kSMdygnb9GgRTgDU+sJZfAB8MHdtSOytEb1
Inua4Sc0UI8xRiAemLr2gnKQLkjIrA4XylUu3R7V42nVorX5p4ao/Yj+qHxp3J45tOeO2wgX1tni
as7E3Z6OHRrx5Zuvw6xjmMySzhO00ML4K54DzEkMaoF2xTCxlCXOwL5xIcNCp2mBI/9F9pDdhrYo
eeqxqgWYqraDaBtG1V777KR1ySTc6dF1g8PX1VsfuYtIoa85s+azzPwZUTzjqCmPT4y9OL3VEe6U
OH8q0+XDkkjtWBWWu6mYlVKO8hbHsTzNRuexcbQOSN9kvi9UAMPuXzDgaEPaXqGZfbjTbJx+L7L1
jVMBzbokOvWqIf9H82AM78Bnom3a9x+46ycUPPp3pLgDgnc/vyRgAW6N0fbMRuu/GAX5Z1RUDbM8
P9z1DP9+QOgFZdF5J/yW8Pjqhv5spgJG0fS+Gz9DZWFeFrebFLuzWo9xAjguB/qyR5a/0nOb7lsP
5UuI8hKjvNvlScWU3Saw0UXU/jpQo3JJSafv9CBX5hwV4LpRwjttkPkrLa2T21DHazqh+zjx3HM2
DAmNVFLjl1fMDsG2NaHHdmpo+0yZaXONCHWjGH3kh1FXrI2UucyiGjSqgFlaRuDj1XY3ReK3KAW5
B3RxTDQvHJk6wrCkG/7DsYKBC2eFAZHHu+XyNE+bgOkvZhwnvvlqWV4Z1VvbRpgJguDK/knRAEDw
UfF9HLgskj1ZwqvozB7RGj3W5V2ZmeaVGRKupph8p8WnrBbc+KiYuNivRRZ+DjjC3pQt7K2OX9wI
5RDBC9bJ0mT51stpPRFV9ZEnzUPUoA1BW94mN4mwfhEfnuhGfTf3S9M5SrrmVpUPoSoUOlFHJiDZ
wbUEXa1ywPpYMdNcpJae0rnQx/JONmOZhlnQihzU7okTMtnQ8oHD4yLwzPq0PlAH3XzlPl6WMROv
WQ+53az0YesJm6B0muPWil/ChPNuJqJWBNa3oEVJ6yewXv8ZlLlwMdmp4N/T/W6ebTyQPG0R4jbJ
4L3S7OpFt2H9i4QoMzLLV4GuK854GB36luewidD4O20pTlJBZELyJ+A7ONOhSMs/3DQs/rCb4zTU
RGqYqbOi4Es4kLzg0Lg2XmZa9oiv+E0fGnu6AYt0Dl1n3aqs9VYdzYwdHgu2bOB/+QFMekGJ65Ed
w6Tyz37CLc3dAUmZ6uyknRk+EdzgenZQfKnQUeQGSNgnzZPH3OCuq2ZnwgC2RGbawxf1r6+SlklM
f5wN87EIons7Ka+e1hWKu2eScUrgRKrBw3SzqLz7aql03bq2xecs0Z+WVYFWr8b6XqVZ8Ww8A/j8
3lEjhSKGVZmV+HeoQyf0EsF4GxswjlGKrxjxAudQ7nnxRng42f12pPswZd/KMSLbKkviac0VzN7U
xWyh+kjOs6r4UnYZLfPH45CJf7rfTmTY5yn4NFQdYKnFV8bnMRCKAVJHW6kNdbca2Aku/1E3DD9q
DSHub5HDom/4apS2LrprWU3tiBEoFFcN6gsu1PmN5CA+A9Kxz5o6epaFEZWk5UF9u/UTSZuY1vwF
tFNxSbT5vej6bm/VcCwqh4HN3ZTE0SJQal87YlDObNPQJk1w2c5Yv5X/evkXa8OswnbARCHlso0o
eZsTupNE0kIpGMG78QvOwSjcCqXKlDOX2T4FBm0UM1crGRt/drL8+ffszpdCAZWWhUTS4OIF5yjk
lPy9NK05b1xqI4Db/SINiQcKKT/Gm1Ego700dgnuwQ+MVxoDqG54ogsXotHoopHBLmKMzSnpy5dO
TeGWhec0v7RNeuOa4j4cNSDVYjd7jPbOyuORHdMO4C2K/lZOTWjQrPY45XJxXIbDo619WNwTy843
7h239VuPkN1fVM5eWtK0jqrPL/8ABnPjGFG921qcnxvNzs6uVhIGGcT5hxtx+4iVKbXSNPvipi5y
Vs/d0Z3mtou2eqMzfsbwXQ3fhhLS81Ln8vvp9jx0j8QEyBhM1YjRfXwXIFh29tDn51QxSdCpJHiX
AFZbmDyrVZ/722h0/cOsLDOLb2ago3AERKXCjTOU7oB4oiYZMKBy7cckRps4b6JXqunj5Nvo6qwR
o3nfT9dCaJ9RlpYnw4VqUXPzcqMSDUJs1Sen3fV2j9cYlFQQFwRugmOdUKNzNzKG6JHtpWc8SOig
94wEDeHkiF21D9pVJEEfdkxQXx1nlIRVRFcbGCpGuZQU6mK48w0Md5IHvJ3U8H8sXxvRwXzJ+WgE
ofX/l1+xaNFR0EBjVz5Lnv5mtdRsGR3tG6VBe2vma05/96RZORfRrOp/GK3TweJhWirwvp8HVABj
b9wzA/ZQjD3yFjYZMSxFIq7d7N4rO8jeOPXpac5wNLOUa/4c1MWtsxpw+Wkb7bQUagMJaoUkxgTo
fSNM8doX86etE81DNwmpnRpO+mNyw7moPzuqs21ZEPs0e7jeTYfYoCwYtYtRYxBdZI1WnXKxJYXb
ry1+Z0lPOmCU78wETSYxEswX0G9zLykg/wzBt8EkGKmjLF39Lv/AFmHdSTGo9QHGuZoDfp2jJaPq
ADoUKEcYhJSdIOp6M+uyJ1mntDbsUSqUFIrlaqmFRI9prfBTMLdeaN1sMg2aGHebRV9w3ZkwYSPl
11uWvA6ai6uHv2BPWXshk5R8ZmVYJZtnniNnmzlAigKM/89lyVPnmJK4dN4UGTAxtqr+6hGCgsIZ
ETRTxzO1pH+uuJptUxPvZToi/RNDi/5PvVoWMtYYm1mkHRtKTG+pJeA5OWQZ+aJbwoL32Ms5cx1E
6MevL/bW+HUZWq5BCSz/c6/aVWqqPhkxHjFITF+vGPjEW41fv+th9UnVwPO3A2MOIK76qQd02y8Z
ZS//DL0lgqp3wsuCiMOBFa18lAeH5eTK/VyszCHEGJqNKb8U6yzLcLgti133+hEFwUsSlM16InOE
8dsQXZZFH2l+9yqxWE3q0ItEZ1eNqWy1NH7TnTLzEKmhcRC1+sn3QBatPKQjG/pH+N/6aD6P0vGY
aTfTxmLKyjcCrVif0Wq6tZ+CZWjY2Nj5cB8BZsJAQyPumApvE0xjfPbUApoM536rtd4uDpM3S/o6
Cvd25serXqLkMdRA2Vy76NvWuarLkWCbEMsYPJM695oAUt+AzELD8O9/XF550i12X9fYeCQv1zUZ
aaUYOUdMG+egze6ZbOSejgdtrmG08zMdTaIHgKpuiA7wT45ahiqDzSVoSds1agkSYa88kPOxh1ty
yyycLkUDWN+MxLx2rRi2g8AI69I/e2fs4JGO6OavGiG/G5KNxG72gm77NfYvQu1sUF0qIUBs2X8g
R2p2JtZm/v0sRpdg7+ujbOeW8a+U/MEQEzJy6BTMHQYCQW64mli7MC8vkmCFnhFD9m3oE6pk5SEu
uRA7KXAAuXiL0yg+fx3qYxI/JmUWX5YcQ80lVo5xAe9sX03Jc94j78MyptXdfK7SfIZWFT09shj2
i5vRU2Sp5dXicNQGQLuYlg4MityTD5Dya7GxLGOZCtEC8E+1LIKmlgVtQrUPZ+NNmQy/zrflkFuO
O21u1ljr3ZPhJdBU0qY9VXxal3eJQirMkbkC+iGPmeqsLEqecsaU4qIscmoxHBZ1tu646tOluX+P
ADcOvWY6O8OkJz1xP3+AAujpksvpHgV3hGJibUKv2dpkklx6p6NH48DLOkH0WP2XIEJMFo8Ig63N
7zmpqGZtF8Tuzx7o4TFwpm/x0pVo6DvucBvbe2Jns61wgX0OnmU9rCS1H1McxoxQCC+ZPFigTACP
EmkCPXeDSEh+5bZyO1WjVX0tvbI8oQWozzyw7KDcZTe25UyXZWmaeT6Msrmxb6X0tCRHYOWdiyph
ZkJ3ZrO8HUSnbXUq75Vv44O0jpnBIQGRmsw57uPVSUMJFhJTCss3reUZdSifFEBLJzMFqRUBXEJe
zpoGxZ/c5zXLQQkzDBlNTRZDmZ4qI1bdyjZ6aZNWQdKGa+QnIxysqd7NEwJHEYhslzIKfuvthtBm
GOKn3qHhj4jeAkzOpzOnTKlppPNpZa/uNv6sONL/9viXV3qDoGye8BT9KHKXUZiVjWcOt/E8KNWS
65TGEXM09gs959xv7ymwA2QWBTZ/zIjPFoPIHmHhyCRNKHYUeKEGjiBuGexn/LwOy7vIs55jVFuM
bVP72qkZc1xb7RlC4WaxoVX29I8rLS3LO7stgULS+hlFL1FSI8Un5oRsOBGj3INbtmkynyiytsd9
7J/Q3rsvIqUfmOfVL45sQnfr9GdW8YPfVIIZmOWzuXKR615EhShjeoUZ0F/zxBpfqx5WeEnL6KB3
9E41A3kbVn7xMAxPMmmZW+hVYXEt6J8ug47lKjirpkmQYpTA9WImYQVuEt3M5H2UHQMQezZIIV8j
YR1WQ2EM1R5coX0E/nSsVE+fEFjrpIqYE9YdfR107KBFCEiW5/mWq1M39KIJBwcp9IuGR9rxdPGb
beRRcc0mobNRa8pbK+FBwR7UdmU3GRd0MPFh+tbJUW49it57oBaDTh2mbSfdEmT74LxMv5UNkeOV
D1WH6OZdHDjzfQjbBnwiw7eo9uI7HRoW0Pyr2izIfwzae6WE343hYfqqQER4HFG3gMHuZi7a99rR
DP7szglXc07OExTQ3K0x0Uei29a1PV8SWzpnw/xGOqKxMtRjsKgMFr3BSCBEnCTiqOlgwHsGmDsh
IbTDhHSvZA+7K8/Y9dhumYTIt3byypcgTgB9xjrejFae2tSABsxdEGCfnzDN0pyv2coyYOkV07t0
8Q0zBYB7qHa6hVa3XKsKqn6qYXx58YLfVYu0rO4w+vTSZxceSM3wKixtLui8EwZp0aUWYIUxQgot
Cmzj7mhMNPX0veob+wdaetICqRZv6FrlQfZoTZI875kzWu5nl/yIpP02G8qHjg764RmQ2LIKuc+k
7NI8bhomG0TPscA4TU7kL7Sf+r4WUQWfbtbvQUNIZcdFer10mpD9JV89p9yJ6lXiOf4uGpt9Gtv5
aZ6DBEWMy+Zk42clnVQh4hYxl6c7JUq9+Q0WOZJ7Jees1VICFDpN07GdfXhBdgatrTINTO8Ldw5c
qTh35ChnBHN9XdwAWKQ7uCh0p70IiRIzOaSxCk26LHY3UXBHY8lAS4iDg4x5x+jhCX5jPOJCAMYX
kWuLnPBnzNz8TiNXbLm56QfDpq0FWp57IoQTkoyZvK+XOV9UCZQ2wt8bUvubUIEK8mDQPJ0p9jbg
88eNA1U3co3uW8h1ZCHZ5aoDt7wqVBtOeCAua2aiVKv9YYFUmHGgrYZwAJKkbkd8OHYiGfLzUrgs
JQyjT+fYmNkzHzw6kbFmcMn1NWsVazSIM52Sk24TSRwOoKxaMkaZEokwaOztAckj+fM+WcFRGz0L
2AoPz+XiT5/V40YZO6d4np0TjVxPSdNgms0hnmZYK1bhkHCdV2cfBMqaetl/nYhDe2ot8bEJ7yLa
B3gfPW/tKP/0AkZalsT7kUQJk72s/wYH2D/06GeYgPIw3tziWFWqkZ/ZP4SPq2AZ3EdU+MC125yc
mBTwLRFQHQG62wQw3Uftuj8IBJ23qUceiyiz4YsmxuTKv6hpktUgFWv9GTEb3ePDyH3dtXvtvix2
3QaEuYt0h3vT2wwWaROxDc0P7iLS+sGEisHM7bq8qohgGrLBWeuawWkye/MR6xP0t04vB5rpLZ5o
eHz7zoFG2zLm0mVR33U9eMi0wuTJYPnr3Gxq0hGCaJ53ru2bW93DghXQWXt8DEOIRqca6tO4gCdr
q/mhRh63eTCMWy/7YFMPKwc62dpTDUh82ORngvyDiTRAM1CLP3bDgfopXmld/Fnrkbv7Ou9jtzj9
L3j7/4Pwd/8vw/+Lnu2YNvYPxzQoGf6LqZ9a6H2HyQi2U0lBnJRRfsel/1aEM3E01BgYxJWd9H8I
O48luZEuS7/L7GEGwCEXs4lAaJWKcgOjKEJrjafvzz05xb+rbao3bhmRJDMZEYBfv/ec76hhKYx0
9CfoSzi0eGfKaXvnm83PAhbO2dfznt0ufjERg9xnA2bmZDl8hh2Zgcgt/NZ15n0ZPBs1WFmfhwED
Xl5uM59QNWUQW1pcYkxHGBq5EKERYlYXtWhpGgVu1cZbhTJfu8KAtcwN1bhPZTjeFHKd6VBHDQev
XLEIOsoWhlGLFpQV6AJR6Z87OU5cwQadXdiTh3lF9Z+37hPpb72j6Weozjgt50Rj/M8t0pyabyan
XjpqjnNt8N+eeav6LTyvgDc935X6WJzUBWEYr//+rghTsugranWcTD//7//hbbEcgPgWb4wtDMNR
3/8PVr2HTWkd7V7fcTtDzTgz1/OIK3HpUX2Y6a2wyYeO93l15vmAxocOJzPHQzhX6N7GTUNW7oeu
Xqdb55nd5iWtCv25smf92QYtS7cZV7MH1ZEWIx0h3+GAVM7xeRS4hmS1YI32/OKlnYb7kDQOp+O1
JYhtiyB9ftLnbSHE+D3sa7y61UIeqnX26niytqSpofHnqo9Sr6437TDR3NHFx3fnI7wcpCSu2Gml
thUjSjX2/YrO0Ei7QCMMdSoH8RxSDg4DIHZ8mmYxhE/4W82dX2DJmeCkbMibK59I0PzgOa318LHv
x7K2WH0GWe8iEjT7X5sufyDahng7IBPHWmy+DhnQ7rA+lB4GVR1/wMHsbB+ZvtCvBshy+KgR7a7J
zQfECcW8d6YPfewO57AX5bEWRjC7g0UzgVmr0ZDhDIymfG2i5HuNbo02UmUQ8lhh97JcZiyrB7xZ
TMik4JlqfXLHDlbviS1qt4RHZ5uF5JGzKOMGYq2NxbYWxI7KF1pBU7qGrgwKm3TXGx7vKBZD5zbO
c/zUYhuCZ3QdvGniB9SfReHRrJuzL4IGAlPyIQ0mfYm3qT3F9xtgREg1DY5R/F74hie/mw7KIT6n
TFAZ2uPNc5svWm3MJ79jHtXbHfGdylPbgqtFMOQyL7W5WJbu7g4EVxGAbu5m9418YIFhzuyvi7kg
nwHX1FuJFOuM31opxJktAUpEA5DQziN4W9eFXI5dnfYBvM1fa6F5h0EHnTCR6rEP8X5yJEpC2pW8
O3rv/UV7U9wNqbxlKkRHvP6y+jiXJgRjz3rp7Zidp7s6N6s7ukDAPdraQV3GNB9n7cYMq/Etb8Nb
ksXDDqH9eq1J2+vTAo6DySGgGeajOQlastI853JcIBmdwUbmu4H6R03dAASELeuQARg56QlsB37T
Z6rZ+spkLqTzaXxm1PPRYRp+NCSjyzXRWoTs0U7jXSyIbLeZNvmmGSGqSaSDWpyBPJ8KB+JmXsNq
19BW+JqELnad7O6udccQLOe8p8XDkWjLeBu1uXEYaz+5g1XS6Me4LbnFrexZT1+Ah22T2r8oRbSN
T/HgMKW5YyiABSrCKyfAv5AkOdxX2+FAkYy1vJyY1REHdc5mLCGQYu1PYNJekZ4z5IyfWzmkXzsK
RHe0UBgn3IK3Qja9vdrhpl1JEHS8q+riqmotXxZcxH1mVK+0odR8DQE3ZvMhZA51okIY0FEj1ka1
4dAGJUKLPC1AbXmFvBHP44ybf7siMHn3u6pNR/OH81xEwWQJ59E2VvHia8iBc6aLmTm8yuPwkWh2
LUiwUgdVjV1eGZ3L2p13PqaGbZ9cbK21bxmVEIMmvmqOKC6nyzyVxmacJ+fV9DGPiySr2OxPPSG4
BHATv1F1GtLrmZed13oNLMcMA3NY0ycioE1oiD1xUky8OTMyE251QhS6/JvaODDTp5t8IM0TUXwm
1ccM+eRWPzMxHAoxXXoxjft/3zHs/5GCgRrYFfSDLcMmls/8xz6+eqOlmcQK7ESNvSl3xx0esR51
FkvZTPY+IpY+AOHz+zkDljTF1hSe1R/xu3h4yL9FkiKNsyxKtn2n2W9530HAHud8P8qHPYXpMR01
4/27wp28a0Te1kaXpmBr0fQbn4KXRKDYCZQXJQpTtJkoXMnTkE+qIBP1JCarv5/EzLwxbWC+IiQc
eKI7i42n7p6VkuvPc6oc72VNrp4T7UhCsxR7qT/858+p59QfVs/FulP/L1FEJiXcP7Zo27d9QxjM
s3xD90xTVlb/sUVbZjLQURDRQQPxfshsIHhq8RraMLFNDJU6+qXzjMQSxGLsQZEQmDuVoVcPPyXd
NL3IJ2IRQeTxTHbF0GwBJiZItJMuC9CXrk8GIlMo9GCPBx1bj5s3N2cBQVEW8Y9V1kwturbT5M2/
e/l0Nv5aV46Zf4iTE53tTeswUupoRM4tSD7HXotTaeU/mF4uL6aedFsPf/qV9zsOend88aOwB2ts
aS+E3INXvqgua6RxaTRmdVanylJHCiOSAtxXrMO6azMsONAHTQRf86aulcBRfK4Ki8ZdN4CLHmwT
GVMIVRMqkh/oCyOIKezne1GdadqDN1vYgqq+9rj7LZ+SKM4f7eDCmGbD2HGuXJmfVQ2QRqQxGXEM
ig6rRyXAEty1G13WdzRBylPimATDcXgHh+buvClhE03M9WzIJYKbAk/TpqZkoy2P3lSRp+tDEHKK
1TmnDnStKHOGAJBBDQV0N666C7ABv7ahOdbD8IzsPnL8neNufNCmTnD55OaRHzo+VscVJ083fq14
+g+4pDVMLsnyMDmNKcdcAnNss9J4PxQNEw0GUNOhxsKLNCepAaiiTq5tLg6/gIzeSPSkWybaHgJi
thGSYT+sOXzVQfdPAPMPiLejS9/HQSrHYEL6k5LMOHhAvw5zE877tRzbm0FwpmkYy71xm+JQxt9L
rWG7rezuAbCKREqaz48uvlGPbkXaDX/Bvf0hyjrZJPCuT8JOhgcwO0RCOAQ6y4BdLozmKXTCLa3Q
T0utpwdPTprALjK0qo3G346Z+a2qqh4OGNqquoGFXmfc0IcWsYqwKv1c1b39ElWrUhaFcHi1W8z7
hYuoqR7ALB82OQInR3TadUADfE39KaclTIMknrE+pQU55BASCYSYsBEtfcfcDksWk/OQptakl+th
MlpwlhlT2y5KEETYA6HC/fQ6xFLDFrofUYztG7eMrrTuVyJBuAB8Wk4q1EfzrSXgVG0EukyxaLtw
OAx19XMtmDp5/w/slv16P+wBwSWAIF6IGirnFukzQZy0Djeew/aMamo+LnN3biXhUC1KaAe35Iu/
Ws7emfP02hBLe25NhzRSTNPiYfDePE3c1jkCfGyb8BcCmyendVYm1DX9a4eXIZ6TN8eHz6CVnrm1
+0gcPP7rG+77BZkK+ZdMKiILJKSH1fCbHwwDpq3C7/UOW12CK3+HjL1ityY/AENMShB5bd0dWr17
MqSIUiSpc+hEc1VnLbW4zjifKibgwBPD85+lAUgVVxVB33JWkrvZeDCwkZhSqcZmjsk4ZUSpOV8k
+3Sg0dvnZvMA0TMHUdIuB4MR2zbEpLXFwxXvRzkWDAfI/G4skQh2R0lmFgnJJRbeyHM8/Zyyynyx
xrdqxKICitK8GbHxalHeblC5Nnx60KIAD84Df6JOQF53d6twfBkNeGdR0d7YxVgqHM1TIXpOCalF
ZJL2q2+phP8sTWx8qHSx7J3RwEr994JRSACM9UoMsGEtdqvnfUl1UCBHnyTowDNBROHIpZjJ2kkc
dXQ5K7IYbEuzl+PThvj9MY27YW+iPz6rZbXZDKaUztFcQ6ZIpCoz8dyYnqSODKgDT9FyW6HrCQ1T
PhxXjokWBv0AjktZUbnMMAuqBQl24j2WRhxx1xEr35FT3dGVPQ5O6L0An9wsaeFDSEov3JWYUEqV
IDIlcZEk2BL++amDGEXbSoxncg+nc+MhNeU4ctSR13ELJkUBwsk9TuNPheUPh1Ei8CxJdxnQrdDB
M79Mg//RKoDz1TEDPbTrxTVlUHUA7KS/DUn9LNJlZy/ad1jzxKUub5EfDYeIwx6SKyo4exEnk/t3
KzW9mgz9cOLNxOf84hsE06RxbdG/XsPAwN8MYG7uCVifSXMlWyhhgrYm+1aWYoZrkBiE+tDB0J0D
6K/b5epyj4Aq3d3+YCVz3ULFaJSHNT7U4fTWJha+xo5tfdS19uS1pnElVQrpeYYDtJyMz7kR/ljQ
PmCmojLXSpFiaGJ2oOXezcuKZRv2E3ye1uovVQXBVecGviu1ztv0kJbXdSKihBsvR+YWuHXpPnqi
Ip+cYUA75RzJKCadAWr9PmG+/wRDHzcVGt0A+O2EkCP3MJon9vNgQR1wLONiNYSZ9AZgiKj8wrls
ybYEUX1U2qLWmtK9khrZQ/OJ3HdeO5LQrz0vVsB46vfQ3uwTbsJITerqQeKm8SWqjK9NSX4KI9xr
XzCS8bP1AB+Co1IRn1Svca57khMiLlg98p/ClckRzEFK+hb/YW8UGDcnbiIczLbqfqOWMes/hoIc
2aCq3pQDW3Mdd19Vxg+0u+7JIfoVSMTyaMpCXJPcoj41MmiiE2Y0L4HpsoQzjNiJtKQGXOfW7d05
cBnQbpFQOGdqqiSwNSc/TJ25AHGy84s1zTefTL/HlFgEfKC12EeSjzcZcoioY03rOw5nqSnSd95t
LQ9bUZqfbCltX1GBbSe5RSsiPxOSGeGM9ykpMfsox23umsMGy61FjdV7h5XbyXaMmhb+fpWfQsb9
dtQVT8uCXVk3wVpOa/696XFwK1qhz2yxmdFsiyW2n7zJ/dn1iBYac/nq6+KegrIAdDaeSXDiQhgz
miRreCxHsnvNfN3T1K+PFTPTbUrWwnNVxOs568tHMa/zaTXN6DLLJaZTaepreVV0Cr3xXhzfMQ4G
gYgnHNLBH9JyNzY/yBAA6OBiOGszghhm2ZcaiFui9g83rmZyjcpEwArGzb6avK+Ok83XUB4MG7NE
n2UELgACvzduTD3a+4rPKqhyHFbK/lKALj0yAZZRHwfLBx1VD+RkpymulqGkrhTpRID5DGlJNRG9
HEZiRvytmoILPfnZMjfbRz06q6HBX97aKf0w234eB0ojm1iCPX6IeKtpGLm9tYqunr4cCgJcPmmC
BOsyqbIPXVz+hGpMjByxUG3phtgru3KHY5kpsZRT1g4eewS2nwomahtviM6avUwnE1EYljMYKZTt
buDMQn9eQkMLGDweki6WXEdOfhsPK1vh9sWzloOVK6IZ7WmVHRXZENkaNF3T3GBfT+imTPrd0r9g
VWN0bFY2mup7CoRH2j061I+Y42bY4CsDeW0UBHggr9nWoYHqg8HpMaPzvbchRdOOSkYGGUzMO5sw
OqhAEqOD+iivox8aQs9tS2VOhYTaMnPInLAaHVMlQVF56tkfEyN8iYvw1EmRTlKua4s2R9z8MsqO
flR+xoUh9imBkIdarK8wpEhKSWN7OzPwzxsmmZ3EvZWO2C8+hxUFdtUrT5dgtxVWTpHBAuNzYwHY
h7Bi72s56UXmQexHqX0TENGQxy9H3cnsa+G0T3Zhm0ddTqAm3DhnF5u2ZRrjvJm1z4Irdu+39nfV
+9N7tOdJOjINj3Q2NFJn4ha9iL506UY3xhwGYvu8Mo+40hRKUYhz5p+b2T6Mi37w7dm7pZUAGk6n
eofDR/V3OshXk5kBzyQOL8gJJBvG8hfAzAya+HPsjsnnrhnOSCySnZZZ43HotHlbFit0qtnR2dLK
hEgQM6jcweDIjALd7oZdWBvGoRiKC3cw92ZVzV+MpDmyIFHbFi1ewWK0fqWlsK7NmHFMN8dXyBaM
Ljji7JqpFh88FLwLp8OrVfj6LhXDj4Qs4K0BqJPdCrKyWTFnwlm87yq9ukU2G6apAehKIv9YSdpd
pROcjYb5avng+5BMJ9sCccOlXKY0EPlQXgVJI8jnQeqoBct2MMSGxUWAJCbPiJuTgGlobhhDx6Ej
M91agaVVD+EgSw1t2naoMA49E+4X0kP2o2iHfYPMcad5XbMban6QvxoLGfMVn1JstddaEtNTgbdH
D6MTgXvJTTc+wHigYcuMkR9GesUKvdFIx/XY6qV+Zoy2nklYzMdvAvH5caLdFjTVnL4i/h3/Qu1B
jBFJdkcMfyTcIQy42P78YcQY8VpMOL9wOhel/Tm23nCSPwFtCpQijoYYJk+RotRDtzGW9TcbzRz+
lWS9aQzPAmv0CKcIx/ViugPOoEi8JcC5bqTVLeDVsvHYF86AbCjMd4y8kCViaSuc8dVeaPxWYDeJ
BRi+t0DAtl4L3mdK4vw1bfDS6ks5brfoMNLbIJeso62Upl2Hf0qPNmxe2jH3R8B1c2N/T1eL34ux
7nXszOGgBpHuSEiDowGQtiSyuZcZT3Eqkn3orWj/9WrdZatl30cZouLODkFMpCPuOT8Ebe10187m
jis/JkrJQDZnekFL9hDul2Y0Yz5PEKdtaT3FsofFLsJ/3sslwqV8ELr9HREUE13ZzV/HrNtGS5K5
m4VWHZpDkxFzFmXsUox7M8RRgYf7Cs5zwZg+tcuz3pFvaBdN82q5yQ+TtNRjMY7iag/jh0wjb47f
secv+T66Jef7VPnmcxKVJHnj/9CBlD+HeNXIrH2ybT/dTwJ5j24TP8QdunoTa+QFSW2+aBJ0mPZk
Zna9dcO2aFz6OHWPJH0ehhjuUyGH/dTuH3mB/X0npTyMotNg7dd5i3IGiIJaYrTXc970wcBfuNLn
aK/EE1p4woPKaLg9mkfNoRDWvKK7jkjQJT9ALYRVLfsmjhCfSg26WiJBIGMktnyEtbFHc7Ca01PU
0xhXtQe7VYRYBF3w2pCFLZeaYTG7J2lGnn+mC42lJ6nqW+Mh+RvdxN/RViJpLcnM8FTITBl5zoCe
QlnsWO232eklI1czGDaBzDnr8miivsr9J/6D9ZNWMlOChXaMtGzalhQGSHywaxcU9BucjGI/mKi6
iBalHeklqKLL/FknV+XI4Q5aTUsKKKCan40cy6lKQ5PE9mZdL5YVN+eh0C/E2S+PfPCJcvHNt9XF
xjsjIFJSIsMiJzKtCZ1XCpoxgUqiCe9N97AfNIgvg9EhJc7NUv1EpALeBGgWqyMRHG72JXPrr3E1
Z9dKtMkny0vOf2HZ6e+113BYaAlI8CwKLaEl+7UI4fTY3Se1p5QaPHoqK+/FQkqyet0F/nF2tgyj
fkEE62LbJwK4vIxt1t889yOGRPsUt2tbcDnOTyRMk+yT44tlgwvPhjmW28nAFvwHkm1WWY8i3HmK
LZvDob1O7/K3LEWFrMk0SVV0wh9GiKGO81ZKuryUP4WpNZ/gAD/UAa2v6i/ZGoMXbufhQMzeraew
KKRyV5enT4852QKoWOFH7QH68NLhLsuMcaRgjT6oQVSbIR8fSQog0JFcsKnjhEBbqty1zLT2xpB5
T1VF5q9DxztA1JYHaGFplfmgYBI2hFCGE9uGMxABwBHjAK+4262ynwjv0ue/1zF28j4QlswEP2cg
rIoBgL7oD9v6NiAJxW/mVbD8Wz0w/QgfB8YvrM5daSe7GvMIObJ8/BPhSLEgYNRRWO0t1Gin9fXE
i93PTx6Q313ML8a79TWZ5u+N0S8cCmGp4L/81ndksvERTjclpemtYx57nz0s4ZGXabu473Bjw86v
tfmzkxSnOp7dU/KLpk14sSE8w1OGrAx38UfqE7vmeTS2hknnPwTeClHeenP98UcjhlMsdZKl4WyA
wdTnNBP5PrJ+wclpr3NVltquKbT4udez7+3ETXRiR9qsrhHdbaygDbjBzHOSi7Wm3NvEeMyN5VEK
lEOMVgwQb+XCtdYCa9Lt+LkrpWsb6dA+y7OTE2okTQEZb2qmW30xVkHv8LI1JPm25doeOPmPwaql
52GxiSxO5u/8Kuaes+nOt2ZSs6a4u+lt5THaLA5kTlcv/dKDxdB7koyS3trEJ0der5budwdmhpRY
qhlLd/CcgYdErNqRFnxJG7oUSbaQVKCDWEq7hwdAk+poyK8zNc9Vb2lLJGGRcBTm704x863JQofC
aXu8lJXFke6ojH8Wx+ETxfO6bWyYp5jxxp33rl5H2HCDxv/B7qLlJszpc+jHdGma1dx5cg5UDcMr
k8v8aK5Dcmqi8KIOQcwvf/rVpJ2MVtcDZh6kljPizpdM+xIjGiaEhFfKQkuv88+tMRLkpKNf1vX4
eUuvXjEzdN6BLMenhnTfQ5PhMIBm+aEz6Y3g//+1eFr3ya6GT3RUaYbY9rpfZWsxFOujQmZ4MjNq
ASFx71hz17NfGRAuYtReiGj8Q4La7K6WkndwhQdFzlCxjdNGPOZONwGsATHMdTRIk7H8BRUtPWt5
I+6cy7d4Sasb4DNjV81cagVys01UTyOtb0oKvdH3i2SdTxouSh8d0baNpRvJgdxrS0FrZkY3T9Pn
I5EO1TWPLbGbFgtHg4QHtujGDp7uf8xEP920tTwmJpUVkWGE0bdjgTLByF6KwuKgGMWEnOlQMXI8
l3s6rQ4n6Re3A2+piYXUoLm1X49kwr5EIfZ6Xn4C/Ao63AvAfVySBCY78FGiJEVdyleleWE4P93V
hA5t1AlajIG8etQPHBSYPZi80dlYvGESR/uFsT5NS2frxrVkWKCZa4z6xBDwDS5otGv3tNNixN5S
513eQ79AsVwW9VPuVDePBDMpQiWw2nQhAuqGCMLM5IRXpdNz5BUfPBAq+3LljZ2lGaDth29Kq4xy
9hDqDGZkTBsxG2TPaRDuaXn0ZxOt/dZP4ehIK9jOM/03fYytQwLXCFshNi+MGnhYQ+zWFQEZjNyR
+p8Vdr5XLVICFQ/6wgnERgG6AOZGtFxtXZQm1jbSXPwFDkgi/CvsWAyC3xc0lO0xA5L1px2jvtKd
ltC+EFdU6xK0OzHEOubtSjZu+pL7uv154ZOTcrwMxum3gpkIBgbCBYM8TAjgnj2PwQPxcDrxSmff
sk8DvrztVFHG+j0UR7U0KQHW9YhdRSnhTD8noSxyUdnoKTV6q2U4R9tpn89n1cmwV2M+gjbpNxA1
ZgBwI4dcp8SXxpSG1iVsvDEjNKhLD0vJCIob621Oiu5BV9I+WJbxhHccorzn3Wsx+3fXSzTe0S+6
BxDfpoWEgcuybrZmftcyrI1lUYQACjXrlUDKbUkkQIBQD3daI5HG8mCbySPuOIdvYtQXe2vlXr1f
9Cm6+wTT7MuSTIIhesWeQmFla8+ZjRiziNaPkj17EFHGf0RKy9P0AyY1+Ea+ll076v+9v4Tl1Qsn
8D3W+JylgI3HgksDoQtgp4zqPy+qr7V0RIKTDs/qq3m86ErQJkck8CJn7u0YTaEVnzoqkkflovyb
6bteyDwbX2nK8yqXjOlQFE0kg6cw5cIEd9KAG7zLoceI3pyuE9feuU7dnY1lYrR8/TC4ZtiSlBy6
TOb0z+0SF5f+72WFCsA1nNf4djPctO+QAVEimtMWzadhJz6SSyieiOt2Xto033So4VdRtXevC5u7
+qo37M1QwdPwIfY2yHateIN8zt6HjlXDepozd9f6NMAtQIic5MPuQDhZyEXFAOVvE/wKcITQ7+LJ
Bxx/NIm8nE0Lnhd5G8OpEqQVe4aD9HShN5fEU3aYk+ltwjB+Vks3kRGVWfPHErTVPpJ+NLXEDn3b
Js9RNMrnfBmVklKaxmlKX1veONTdw5AzEN8u7l5JTxkVno1i1orSvRWS0QLXhIMABR5SEMw0ylaz
QPTjRAvGAcKIjUZw9NCLWq8aHFpeYX2ghTgUWZBxHCcQLUyTo3L2N7Jxj4iZZHiRVQGU998Ih77P
vQMl6p2C0+Knx01xi/P+W5tPHTbVxgbKXvr3xUdBPdjTudeFzQca8yn6xnjLB2HaKjBxZFXG3pkg
S6mHA5/AtlvHc1l7RHarU8+4hctinzPjao1ZcU7qEFEThOQ+6BO0gKYs+/4sxpz1FzI9AY4xo5rl
az4qP72BP32yTfegWe4y8KbTebd8qkg7P05+H79YmAgZ4q0ex7v+m0Uqz2HuyIgGUYtyR+OHKpQK
Lari3g5feKt3hje1j7TsmxeG57/KLrMOLfvImYHBrop6jKsz/9uczLMg9fMSIFjvEa/FISfA27ec
/Q646tBMZMAkGkMEFevWGgkskhynbxbPwUxHc8fuNZ6NuMsPyngYw0Ch2M5OSkVl+0yMq0QnFGj0
z7ManOUIqojk6Qj985JrJRdnqHcO7N+TLa0ekYT9DQbB6JT3ODzpNeuphRJYwLCLpek+jBDqVATm
1qghO/JhbnSpt3o6TJd3T3GBeM3WMvZVGfzEIZ+f3Q2nWcdjMpSejwndaskQndcnd0rEJTH1R+cl
XgDwmuBRHex+K1W96zS0AfYKb6voegoqlWsuk5QcFWtsFraHKs6tLyCLtdNsTmNxlGMcdSId5O2B
wy37dsw/Q79vOqslLZzp7KzTSwMY8D+GYBSO/hYTMbpPWV9oUiOeCjpzRhV/noq2Jw3JtLeoQFbg
D5p1H31UeyEGoV1tg76Ejss0hU/ePqqxr3YyYAGpBUNkueSmOwYWRkIu+/qgtEFrGTmE2tKr29Ri
+gimIdzDXD47Rh49eXKBbAquKVr1Y7nSwsshJgTkrnmPNHO6LbNtpD6zcB+DGF6ES7uAwI14l/Qo
H5RcyANKztRTATMidzpkzvLimKV1TYvV3vMbxRt3xu5faOZLxIns4mcTizu7zIQ/qXAoJSWyiTAg
G7rxdzbWhyNnh03sRumVuEJxyGPxupBIMm4W+QZPcglnxDXQe4odWT50jJmYKR+nIbss7WROjIuM
5BmRwDlbU+0U5oDxJUV9ZPDw6JrQZ6LulvtScC0y/ShfkIfHx7KYym0YO59Gs30m/6Ql1eZqMi+7
KBZJ42gQlwZykL0q/JxonrFfG6TzbgTHBHN76CEXBa5qy1mqWgyL37WsPMYrK44DUxrsFXIrEUhI
3reUFsnWrm7wiXMH9frdEjXEzY8J7uhpDRFsGdOTInSGsu3rS2qH5S0/czldoWE2gAgliMGOuAzU
gmCG+9c8wXIY2Cl2jBbwWuY5iQouLiVcePnG0YTA6ib8y8Q08yLIJWSGvZtl0NgfeXzkpbTYwjXZ
Sm0abZDJdYKwoo8bc4GwgTsrYBwr/wx2jomMjWSIM5BU5vfkLYTIqrKw/RqyN+xr6VgGPTfRlKmO
cycICeWuQXfMwyNPtJQ25M7ONBHeu03d3yKMmuQ5kanujBZhRh63GlhmdAFdjzBfusofyBh290WN
5HNrDVi3egh3JVm8efwjR8YCrClx7lOVmO8C6LhBBZ11iNaaSURHQ1rjNO2QiOQld9fxMVk2DanJ
/GBypLyODh+MKjSjBx/bD33YfG4jy3hxbLOEsaY7wOqhq/RoI7ZelIiDvZY/l4VP65giadsYDe6T
pZHu3zY6GBr3BoXayAed3Fadq1QVIkkczdco9kBtTKYVrP4ADITR9G6t8a+uAC4xdbg1SBG0fVtf
L2kPWVW7HkM32dcWdjC1OPIeZbflR2NA4VB0iC03TcEfW5NuxxTOv3Ygz05hEp/UI96k59QCUKnk
hYkp2aN0SvoVk1yfc9Hn2lA/GdoQPjxCAtG1Y8KhXV4T1rulgJpp62JiNFP6ArJ5C0C7OJK9/KzY
ZL25OOVGr3YusKN7M2CtiOqUOApyKdpxeDXg78ZBhg8gWGU9YaGauLiNuET0/48KmiZkR3c25su/
qwot+39o3ITpWELAFtIhMBvOf9e4IQHj122b/FBjH5+YBRxdQuu2A+k8w1J3T7ml/yyj9o06e9zU
U8T/YwWtF8ReHh8pki+on5ZzVxXtZhjpKDcjiMxcz7iw8d/FmbWdZvrtnGDCPSdMXlKLY1kY9xf5
UXeQJIuJusvlEt04uF7AlxBegSAp0Dyo/fRuIJpEY37O0mMlDYaZrzN3jZ2eCDl6B7PLGUA6MwEf
dTufmQ9wX27L/8vL5P/jZXJg5NDBtn2Ql57h/1N8mfY64QY2RzOdzLoN9OhglDI9tRT2+Psr9ZAy
cyHJ9cxtlfRaOa1Qi1OZPbek8TntZb+6i+uHPVrWkcYOd3c9wR3LTIANopbTvjInwcGq+TgiOmFu
T6JPiqimKcjF6ADDRSXCsUKbWliEbNYMMofboiNS88lw2qkTYictg9fU0NIvPTXTqJ27Lr0wq7Lf
SAaA10Cbm4+vTwOPAqVXrW/NDbf//sqZ+j9VlI4uDN2WL57pcDf/p//E4nxp2mkxHiz0qEgMl7sj
l5rD4n11uGW4qavv1Tcq1/3id5SLjuZ2Z7X0Rta/f6UeWn9/I/dW+hv0qAMDOAgFU17cUJViwiPP
Sz1ltfPv5/88VF8hNrODuSq6rXqollX+I1161BmNn20StpxtEs3JRS25xfwELDhbqqSozBLp/2f5
85zx6EyAA+pbRppjJTOQngi9e+Gq0B6wj9zAkJww9TBpOihmsZOfC4FVQj2nFr8vvNNs1F/htW2c
lH553ml86pnSGdehQw1D3wqvHOryZqf5ScRY4Rp2urjZLXZTgVdehdKrp1QyvVraluwINzM+/eP5
mHyH9wB70yAWF/Yzeo6/n1N/Vf2NNW2pI+kg7xTEPsZrdLb8HBHesHSYCDDtqOfUd/88xMAL6EM9
fv/yH99XD9VSrLDx1Vfv/04zVadcz7ecA9ObR2q07G4g1dZxkG0ZMDIok8ti0oAK1JeRKdVBObPz
Uf6dP3/GlIkWfx7i4z+NNm3VqJX5ZpKoMzDiuoKCZKYb6iCl5UOX211H6ZujPpSq97xa5yu9mPlq
YJzaQkAll0s+9+cbfx6m8huxbY5Qhs38nGpefDfz9m5WJZtuGz9KREHs7TnFrdFzLrWtUU4J9OY9
zTqS5Z6WrEcCl5PT2pPm8J5yLb9SDzk8lKBuPXJanZ/c5JunhYYZOkZOj6UPZwbxcIfadEkBZsll
6XOOImEf70EbXwghsY6RtGyoIZftU7RLpq0VB+HRuTeoCXdhlIogJzH3qZDJPuQKwySTMm71HL2w
8fHv9wvnnxuSY/jCQ+ZuGy4lvO2a/31DMiD+GXbB4c3I26cC1N8v7bGCon2lwI3eNQLAMEJO/Fzc
UjGgFmjOoIYLACWk5SHkJ4b093fqscFCS6puumcWTk8rc/D60McluFA3nqauNp4IcVkfuvmqHpgQ
XW5TFe8M2dxWSycnWJFsVf9/H06wJjaJ4AJvsrfZc/K/YoEoEJaLFOAxZY1737kT6fh7qWOUvj30
WPUUKRm/nxfI2uj6MtMpaufh/Bdz55UcOZZt2amU5T+yoUXbq/cB5YIuSCedZPAHxqCA1hqD6En1
xHrBM9+rzOzqavHVZVm0IOnhQboD9557zt5rr4zXmxmZ9pCMXZCmW8iZQrvL4HjlpYbmY1nPxVad
8ccgI2bmX78fyj95P1QVgZJpqIpJifCX92NWu4TpjKZtYorNU26a8kM4YjVPIW9laG4ebl+KwMnd
FVrz8o8vJWUgbeMJ5WS6/qVWNEAVUfmzuzOmHFaFwm1qGXDF7aal3ctFnk727Rt1rk69m5CUYLcq
5eIfvsUO3fqE9+CKy8fEqwH8MbsHZ2xHBemhVmN5//oVUFdjxR+delyROrAvCAeWrlim9JdXwErZ
uESzUTcFeOcm+xQHyIO3D7WapWvI7vz757cvGmlEvBDaLNvkdOEzA4gQxYnZFZGjsUGXDnH09mlc
CjtTRYaUUE+LAcP2Ncu2DGNGmfnto3n7gj6N4D1Cfz0RIqpuyLq9feMPj7l98Q/fD3IrAJeKfwpn
W7ypUaxt1Lwbf2R5ilUyUq6ZKmt3xv3/5qVaX4q/vFQQLiUVw5YhyurNi/oHx0SgzalkDbq2YYdM
dpz8skfgQ8HdImafYdRIpQOtMqELBfQgKRokEgXjSYhc1PwgY9jiDIGC14AMjgPznTqQoq5gRGtl
mLgYU2SuMoXuNJXLgXtDO5nrB2VONIqK5CRPnDfbCSF/p5WrCGr9rvQQxebyh0euz2AtEOwo2c9F
llyjKNF3UT5m59uXbh8kZAv2v351zLWW/uOrY8iSSL9BNiyRHHICuf+8tFUdOuUhDNCBd0Xi/WNj
vm22M587kUDDnfctXDBOsZ/fHhNFUc60YfghJhqycwNERDi/ETeK2iVZhidizGGRx0l7uH2qIQxz
1ajKN7dPK6kxwSeh4r19KlXzclqfCFv78HT7Uhe+354Mv8g/f7IsGf/4ZEBHf38ygiSXE1PVh9vz
TKTKr+PaoNvJzHBjM26fYuJVNqPFaWKqh/ZJFHvEgbX0ktb6iFhiPpWa3jzeHtq3ZmqnTR0fbg8N
E9ATsxwiiV2fCO+lhahv1UuvT6QOxFLUo7z57YkK2drqslXc3x5rVqhzo2ySdrdPl2nWOWH2gXv7
VBIGoD/4n357JkUw5Ecm4LfvicycN//6Xbf+unywchiGpKiioWC+FpW/vOvrP2dMU1gT4FdA0jcR
nNw+JKt4uhXiHx1HA3pUaI4Ra6aIe+uUrENksKeyxTbBxQSRT+/K6xAFHK2b5NUkjnIPLkF3CmHZ
WpDkdZkoEMTL2kC7D1Ps7U+D3jLVJdNITlDjpUH2iF5iON8+QIkbz4wzVaeQMjJT1m9Qdg7nZv3Q
tdVHbNRuDMdgV6+BiQ2X1Wms1b1F+4/QAr5UyWVM8Y0z1li/RrBecYwFCwaWMR5SkYmyugpE//Fp
jWzQ7ZOqcuoVGPGbw1sAInH7VFr/JLY/uqXe8IolnEHr6nkeNOTRUlu5XbU8EvFVHoayVk/ojjhN
dEHzwoGwQTxFTzCbCIms1eEFUfFmDe/4QbPH9HvGQ5u2If9yKJAtGkQFHKz1g1lENKnMGix+PJKs
G6PhsWN5yr3FKjoaBoDY9uTB/f6hiBG43y6O//Ix/dfwq7z/7eZv//3f+PyjrGbCXZAS/PnTfz/G
Hw2q/O/u39a/9p8P+8ujnsqc//76kD/9DZ7493/Yfe/e//SJVzCfnx/6r2a+fLV91t2enR9xfeT/
6Tf/9nV7lqe5+vr7Lx9lX3Trs4VxWfzy+7dWZzt2uT/cIOvz//7N03vO3/vv/y37+tv+vfjb8X3+
+p//4td72/39F8H41ZItSYL/sBrlNaxUv/xt/Lp9y/pVNEixtyxLZSsWJQmfJOe6Lvr7L4b0K4AD
yzTw1UNqsERutbZE/Mu3xF9NNiZiqnSFk7zGXfofL8Gf3qV/vGt/Ay1/X8ZF1/79F8X4c1V0e3qV
qkWhYQLv2fzrTV1MNXhJIgpd2GufwCAXd4khP1pNcmyXcnR7i2ZZi5EeUyu8FVShBWW3k83ji4IZ
qZDVY7NGozTMFc02fwuqZoN9w68VCbLGYm7jcPHMhpHlwOFJZlv0IvWCqpxJd4WnrRfnuwUmapZB
RYy+Uyu7D8LiTa83WZA8gOY91brxJIfTJRG6faCl342cnMClhZS9j5JOtyWpekTD0XdgzTCaKETs
UOj8vu1SW1VAJwj0jG1id17L+oNqvLOeQgVmgEBoucyoswExr/Yl03fGXkvgaHJqJ8JRw6cXrr1x
CZkw+iaQAn12IeXgccJtmNNRBOePODeYmEkPOT3JWKHtVUqo9/OpB+OORU/KDO0oBtHolQOC7iKc
q6O5Vo0ImkmXLCLSfuhO03E3NKKi55fcsDyR8bfH2eyVMJXO1wIoE+rEXmu0x25VPRUVP/Wopj+j
8EvOJBcYwDcGv5dUa2JccsVlNMkp1NBw0I6xBSpiZ8kp5bQify6kUaNTH29kPJ67ZUTrl9OeolU6
XbUpmA/yGneoN5dqISTUbAi+qBvJ0xDx2UbEBHxeUoTB5hp4ZWJsaooC8L9UbLUuv5KvVkH/X15L
RfuUdSaGlSLf6xky8zGbI1c1023SsdB3FnF2ARCvQf2UeSXcesrf5KbHFo/URVqucaOo5IbxgTAN
Zlt3LfNEO7JAN8ol9HJtO2nD05IK7oLXxJFFK/aS6QXZVu1GULIYgTcOAkI0v0V/ieP4gwwPAHc9
8ILjEOov6iDUzFPDj6YqD9YyAwGzbHQOKsjLZzOHGxF+Qu1DzzW8yKlMJi4qUmdC2LkYau0MxF5Q
wHmDDE0FIoOG8Bnyy9IQ2oQD+S5uGU/PcXgBRUVYHOdhW++lwgVD4CcGqkNU8ltTX9x0EnBVzG40
zh/KwIhoEMV7BWe6a6h7Y1rBQTgHcSeuQUaDdNKtYfBqZXieS669HAq5N/ekaaq56I8q+hZZaNCn
QoHCcYUGLtI0whzE1mZuzxlkrPXHqa0GV8j5VRKVmERiS3dLK6YO0h5ji/LY10Px0oW6scuQ6Gl1
1GxnpDKqFryUAx3QBai/vSTVsyin6NCtJxSxeFMTa/bCoH5odR5TFR+9OJwNFgQmsLIrRA1aOCbA
G4yfHu73V0HJ35Klxoza4dsk1mBfEQkbRO+MRAZQK6nsJmPpLdiZ7S4FMC3E/SWMBNNmtuqv/59i
RfCBi0LCw6KZ9R3nYpYWFfaAx8DxUNEX34/lwwCNbH+bcKqJCUV+opEv9u1G1MI7JQXupEn5W9+F
30ZQeEbYnTU1u1f78MNa+L0ALDJFGs1HwbAyh+Nc5RQoahyt5h1ZRPW+QF5la63CraevcZ/mDm2C
4EQFIlvw47kX4MiwIVS+A6FR/BjYU2t5xA29D4z4bYWZoMPA/2kc2KjptEDSMcT7ruG4KUbitRYG
0Z40VrZZ7Q/cxxc4WDqcI+GrGNVtFM5XKZDukC+Y0qQ5KUG2TpIE7xY9Py9veb2wdz7GqvEexvhR
oPcAx6N8qwzma6VY24CKIrusYK+Ia1BHmsmqPe3h9JaMhziFpAmJpOwQeJ6rrRoELmMUHIqxvaj8
Ho1SfE3Fe9qg/JoJsbXBmH1UYvaGFE1kuacWiIpXYVWD4De8Irj9Edfm/0v18c/rij8VIv/LAuX/
x+pDVf5V9fGYlcM785WvP1Us69/5rfCQ5V81XYP/rsuKTu9Jprj4re6Q9F9NFIg4wwxFoQuwdgl+
LztU69e1x61aKmAxfS1/fi86VONXg2mBaNDgI5lLM8z/q6KDU/SfDpC3E7UCyg4tlWZS/Mh/6URU
S2gsQ1MRx5JWpIsFmOBZOzbTquevJPEpKdGm9KmMh7NqHIM7+cTknRUQTlbaWSfwfIKfmUMM4yjN
t3qmPmFK1w9jPyDwAexb6tx+8UT90UO9XpFj0AKJQkOc2N0VQmU6YhEzFacZe5Z5fui+gKXwN8Oo
XRSALl38JKULpPPakr2MxgkpjrG5U+hH2xEUkJ1vkKi7qzkcZBk/QQO6WWMShHcCx3JRK4tXzEoK
Lkbg7+tsLMzOxG2ejo+GeFrymj1XJe29YkSCdQ4DSbBHQPDV5eRipnXNME66MKLR7amZKebJE5vJ
Vc7E8BkU34OaJc/kK/EkZL45MiVEU4einZKCvEySifRLwj/Ioz0tRUzeqRqkAgxbjRlkx7iqD2Go
1YidZla4GXvcJEiPmoGTPO1+hAmxoOL8HSrlB81Ir06rI5LUbVFiRsjLowyno8+JL4+mu9oqr8aQ
o3kyzecwKa8VvWjL6D8UYtVskuHWBEbNm5spRHPgIzy7l+eQBiOyRMxZr0EcX5qs6niHrNwO64+p
My9AGipVOnGC5oEs847YESkgBcMtl4hJtq9HFoKX9GKq/VlW52tfhMS7PVNbML3LgjPmlqeGumcK
SeKe9ZTlGp5gGRBxriEI77MSrnAhvMHE0rdDXj1WcbyPFeMWPUlUVqV+aVRyx1ogr2KIHtMow0Ex
T4ylJspYUxck38yFzO71WcWajwpeY8ibB9kMqQ8peV7om6YGF2TxvrLrilu5qCtyi1UICz1pQE0f
5L4B3JYT6JO2zN2z2nQ/FhHsiNYgmZYeCRnDlSSoIMcyxxhwm2QyuV2zOUr0VHJPLRKKEaJk0mIS
7DC0yEMZJsmdVSymjRSWdmxpsVtV7RXKOJHwGir4IRw/gthq92FNtx5ZrB2FFof5vnotKdPm0fTk
1fwxSqSsk+blKnEEaaLgF6kj0ZmbBmtUfDebBCiVwRpc04IqrSXOy9los2vUfj/lByQJJEmKgeKY
xYjkpTTfAFKbLqAMDs4imepFZ/l6CW84lvVLQImJbn/FNnYykK70ms8E/sQ54aaTGZ6LrufnD7WK
Ei3OfS2vBIf4T4Q4ZDgGdKgN/QF7EDi0Nvo0yzLcjkmDUX9NSyefYsZ7YCeNUm2UVH1tKzrZwsj7
WsfuZNnUbBxJmEIq1eQnag8ai4d4AOJsLUaZQpo9+7UoCJzSqx91IiecfmqczlLlUDH6bThYDiZJ
lPIUdkY0Xccl/RzIfnDAhqLeMAkz4F2754G8J2nwbholWpMA2gKxJF9z20OVkt+LyKT+rTqZlSaj
id9A0BfACpQyqeZhI4OsUFMnyV+akqmthh1MzlFnEErU97KG45wjiiy0Wwni8DY0ABzp7c/eEHs6
Ffm4t2TjXRoR7BpIB8GNRJtFBg3bGfw+fRJd5kxH/iOgLBvaetpIFWyJVCHWjxzAbINHBRpkp2aj
x4D1oMjFvbRQmQzCcFZIpXRmoNsbHQcDGiWAT1an46bkQGUF6dEwkJ8odc2p8ljr/cIbgu1/BiAQ
R5qbz8UjIPfOSGighjIvf1wi0++5ZGuJODwd0T59etBXKg6r1oxSspVTZDpY8RrSFfHH1ScM3pVd
YSGKEag7k7Q2PSw86wJLSGIW5qmQWPbH+RAFxSkd38SRyWnN+aLqEA2KRvqQQ1vZ5StxEiNwjFLD
vCD8j8413TzGLNawnxWhdwOlr52OgWFZpNV+4B+ryS7AGNMjrwyYrcY/khqRjmE9LAty/BAdYJta
20pLP0jGPeQV9ySp9qpbpO1T1LZc02WDECAvhvvgwQovMuXbdhFZzZUIe5Ax7AWzeWlxxCGlO0xM
vlbGceyGaanZI/DCJZtPHPtQfBXoPhmv23C5UrjxaeArW0Va0EdKtsn+GvJWAQOWYHFCk9NE0hWb
9JQQFGSnkXzGa3qg83yYqGu9Rh1yVy+JRK3g49ETq12z4rTDwWlf878DTpddaZS1n+bJmbnCkePE
pxC7eYKzJkijBkwkiq0QVySLTHQ214PGgtOywma3MQJjp62CIm2SPst51jxxVGYUPlxLxaKnrmhE
LPwcOf22Tza1GJ8BnsHSNUk9NoeUXVglZrQXe0cK4c9raZqxu00/I35/UocW4uvoYyTh4BOZLnqj
Fn90CCjlFhRyo0cuAD7VoS/jTR2wT6gV+KrB8m/VKn4i98OTGBDjtCaOHtYbtEVa9hS36leBb9ZO
Osbq3HVOZTTvy4KPXVDjTRrq72En6b6Rkx/erfKQTsicqhow+ggiUy2CvnNC1t2mI1GEtFBHa0Km
XUbAUjKHJ7016ztO8qrcqg+LeWWpteyq5t/KBiujDOFeVXWNiZ4YIjzXi8aVuHz1lNW4jZm8koRG
RW+ZrpwFuRet/gpCWoC1BSQRCHka2ynDDjdFgWZP3fItz9kROSQbLV6TlGgLhL21mxDRPsUgd9Sm
1z3kgiDYG8T9VRUyxKuD0m1joXIqC4xiCh8QeCWItjIiiKoz98zeaoTb0lOTtJ+xHGCfzBl4B+tE
k6zokzFMT2TCSbRksAmSWVo6Op6KGrZ6Yn32k1m6RT4EXD3xzy4T38qByADSL9r7eKn3cHAxICLG
Euns9rFGG7QhnKnoxp/FKCSItuGrRtz5jTh9irVmbXtIQudc07h0sRgB4jVmB6CwG2SViJQjN51s
wg5aLidESqi+Mzknq6QE2mJi7O0x+h5xWcYO+S7EDIUnBImOQvQ3edpN2RR3UaidKw3Ty8Jlwkln
PCI/f4G22+wWzE38ZvT6o1Z7mhW0QFIPMz55TwVe1OfZyhNe2hmPpO4NsZxsK6l7M6zmcxhI5CHl
PbaHkCUijktXW1ps13HyU6azCxyR4bcMMMoNJG5qBAeGq424szs56B1BQfxZr2FH6BptLRo/xIzj
P3sAwQXa99InHtrgVbVyncI2d4QcD2fc0iyra+guJChZaPc3acwepVjvMmJcDG1K6emMSJBVODC6
UFfZ0B1Srw2xtCqxaEuW8aDqVHpm+7Pl9ntjBRq4h58D6zJDRJCUt8l8gYvNS3umzE2AhMnRW90/
YWCN5o8qP2rauczufybqzyR7N9HONvdLLjoKy0YMf0dyCnakjsx6Dc+cWr8PlDmI5sBffFThM3RN
R9K9Mfus5d0onUXTzS2HGZwkp/RQaAyaLlJmbnRgm6hGMy6chFM3fTPItc7UGPdLZG4EBfB1WDtK
emmwhHbisisr5ZiheWDIvTVGbJKwgkbrVUBO3kinRPdEngNSN79tx52dOy3+iwxGfteHTnjXFrI9
zNB3kchrcu13dQ9i4p12lU1t4g4yimh9csSQkAvpTRk2U7Axwp9Jz8IlvQkGdWeLHR2eVLym9f40
xWNtDduaHusFzAK1/XRPA8Qe6rOIW63RS1cNZr+D32vkV2AbjoqujQgdgJ5YXV7QXdpNDghbiC68
U36HmR0J+rHPBCdNO8dfrG0jn0a6Nkm/W8O46nV7YNKUXwG7OpKkeqbxWozw3ZGTF7lfV9/islCu
y5fYYjSrN54Fjd1go6e8yYre5cnucmHYllqyJ653V3SgO+DddBR5Ea0wk6T2QpScJCD2WriPE+qf
+bG+yIvT3avf5QqmRMHsJh8VjUc59bpxEy82iBdoElnkBRBcQrcoHH12ZcOvDA9fsK0hRESOHtkD
Mk3xGuAmrteqT5HQW7gNDRvdZes6qJETvOmpjWKU1Fd6g/2mTfcABqvWm1rwkaWTHMyH4lWePZyO
o+BZwTmUjqRWzDGFXIHXyUvXkIh3qQGMSsCTY8r7RHWA1Se7kXw8DQA6ah3W7NYzGecIxm5ISP1+
HjKKSJCpPjun3UFJQ/IcUL+J06WMziOmwGUEa/5UJvt8PNS8TkB+YIg2EvI5XnxHE44UBC0Kz+ku
1rFEvOTvXCyNbw5XrXpiaW0yP8r8gOknPc1mW0XuwM7g6g9Bus+YxlEqhh0nWZ/pdJGizeKk5xaL
byInwbsLP6h1Q3nTsE2Tx1B/Al001C86k2T6Jh0gJLuSiQY941wXeidMd/FlhfPlsDPJKXaYASyR
h4Fmke1K84iOYec4NAe4xXsTCtFjdj/gnrabHyyssWa3bLidA+yXdhiLRAiVyLzTQ0fTtnXjhKSh
cyCR8eU5Apa+EhoAlmXs0m6ke8EmkXm1XPWBXPSx7ux+dtTJm6yjUW/byDGMjZ5s9eKuXbYFNa7m
z8munD3AFVqwT4AOcCWNqzZ7L+IXUDm/1Ms2rz/G8jP5UZ3LeEv/jM7ZcL+2Z68AQpXiiXvEExrC
7zxN9YoAtyCLzgGbTW49ihkOpWUbMh5ISRshTLv9CfUOKO5cflbs2Kwd5kOcPSoBTDgIHbxf8/pT
Le1rhpUoJzpj9tLuoDKHCZZtmj3K0ibDxUnW8L2ucnvZ/Vvb0jfgbORz/XGLRt0r1xla1zzZYTWA
SED6DM7G4j6neTeTI8xPQ/N+2UGY7qHBMDusnWR6zIlcwjRCK+BxWa0I91DWTe2u1zgQbtLZy/mv
2CiNa521jzhmJmSb+5AmKQUOgTv+GtgiMNawkUUYTCcGt1Eu5vqRBf5HGHiiZpsaoBOnfA/CI5Gy
Jq1IcWd2F+EjzUEJ/oCIS/HXcQXXrnKfTafwOYyc5oPEmBrmAReYAWPNrgOvjJw2IN3BY4POzO0k
7Gd8HZmj9+/c50rnmJMXkXNMpkboYSA0enuOd+QNEEtaKNh0j/GM7Pw8pH7c2IbsFB9dfoH83SSe
HJ0b6TAPbl3cN6FbWTbH75q655XWSfzN2lE+4zkNYWRRuEocZEjw29UQJntuCxysmPzdnuWFdz/e
he0B918Xu/P7LG/IVs9a18KOSygNmsIHzdqkHfmEAMtFe8lRgDuW5vWxU5741XhvwQEImkewc637
qLT7Hu/NgWSNsrrTpxicziYRroq1oalG4To0+y72RMubtQcwx1Hqo4zulHsCHIvQzYu9ZVKj+fk7
b1yK1Bzxqk+AkZdewokceVeYUdZtCP8IKI9Axwsed38oPJLIRP8Y/R02aeFoRB7DMTl3DVJCWCyK
jU6ykrJfrM3cPFsmACckxgdZOprDFp4PUW6li/jLTO5G4SKxVkfxheunRs7WC0B8qEqnRxjFsvxk
EgoQz14Umrv2mZm2QKR1elBlUGxOF21AHWW4x3M76A/sENyka2SK6NDmSaw9ee/ND1E/pW9kC2fz
M1AcSBRD6owbut2MQxTRFcRH5PArLINtZfYWJeT8gEbA4w0xXkpYQwtLKmsZsza3CFxtq7R3fJY9
GtEZi6Ve+HTWWvaYGFqt5GNhHQU7GBF4e6nqRiXyTofGSaZuuTVm+a4mk4NOgErTiIEfeBZ7fJO/
caeSRimT1IIOujtHZ0tyGppalLyOJDjcUlQSJDxzTtA42WKLsD672c2SxyZxrNIbgHQjNxFAeNnd
SwrTTVVss6AE3EqL25n2fBzItkoP4uLFmE/IOCZbrvOoivAds3PPrS/pn8yJ8Iu3Lbw3J59cybR9
dt3oIQHjLfoA23NlM2KUV8sNC++MZfc+lXeQXCVb1U8zIOXUUWov9xJ+aWvTUaYIL/XiVcGZ6CRj
uluEfRTeJer30O564CTZdtZ8S4JY+VDgxpUeqNApdl1IT7EKRc0RphRK5Jk3miytNnhk74EbmRFn
x1S6dujdAL+EtdjtRRHC3x2br8D2Z9xZAbglpi289Dt0GkJyaF8S8BkL3/eHBobDOX0JxAe367kJ
vX7ZEbikMA05rcdKndxSfWt1G+qAYbrj1xYEMD47od83M8vnRkmuM4v3zJHZmT64FathtEtQF0i9
kpMQ+UrlTS86RG1iwp94LaaGKBHHSK7S7Jct4s31F5I6Lxx+ljlYLJ9LIG/tPt2yWiuWDYqnTHcB
/a0G1NtGhqjZbNm9x+EqCX5MOGFOuekPAuks277xJ3NDQUP2tNG4DZDFzosSxsYspMdycmigVL68
bDptp6E9kezJOMK/aGnkqFcAlT9p+TEtkycn+2DPFS2nC6jrHZaejNWJ/lfuoAt+ogvD6sR9w0bL
HUKFIEkfCnkkxXiCWwCQhirWzvVHITxo/IleRJ9tCm0rJf7Uv+jh7mdjcth0hjOUFg/uv93R5Y5S
ojKRMJ9181CR7P4mho8EjDLc1OsrjhepfYz4xzH0KVdZO4W0G1i86Jx6sIZNHfoWN0j9IdXHydjq
1onyitqEATkbtD5uuXHiASqXY36FrMT1F1iRUtr1x8pX3yhPBG4ydM39gbc32Ddk1mmEUZMjuA2V
Y8HhUd6pwinnVE5TE28GaiVV9ThVkic+hYfMJFj0WGZeIj2CjqexWZce1wjxXQO1UbcnCiDXfRrs
ZC7W9LEsZ9E8XlGSbqGhKqQF3UqoZrZsFrwc0IzkqnTgtvkCk/kt6ryCh7GfrLYvl50zfocjIBS2
gBFJetaso1K7g+JwHQ8+xEiLSJFu35Nrk25XRvyzKuKw5HDBKu0Z7SuVLY/ih8kv7NCMHiXRzRAY
pAw1bEugmbW+35B9Zf4Gtt+T/KzSgz0MLl4PLrfmg6JzkubvOgbqGOfqz4J7ZpT2lI4WbbOMnjjT
ZHKgm97NZV9Sz6LqBjScRl/LnopbRWK2l/h9Jn4YrGp9CXb9RS3cuHDH5+iVJ1vgwsIws/V3o3Kp
BEVoLYQQXMVnGs97gLT06NgTk+Bcn4yPhRHyJYidie6n5pIEkrnzFTl6x1JLOqjDIaPcVFWybiBT
tdXLO6FhMGBggtUuEmvIItWUvJaPN2dHuomNOh86DAk8arlLqRSCuN0ptmZ0Xt8xQs0aeTcJoDtI
HSWcvrceFPpdBe5EG2/wscgqlvt7OWl3YY7vnANib6194XbZVZruIbG5Un+FiyPtWo7Alq0fCUKs
XpXxkUTAdHF48yzVu0yTL31mr4VlgxWUj4Cz4udZ2i+pT/FUmBtiDJhFc45jxcgFjwKfY7iM5fo1
iS/Jj8BEf+AYVMIUs8V6ZQo5hxoCERwQg7rqa1G2U3qy6bgXySko5Z3SukDSFIu1xiFzE9P01Jxx
BFmPi7n+SGYAyw0Pz/2I8TthYCwpUA+HR2N4Kek3ohHZGvI3LuyNrMZ3E47+ur9KQ+I/K8qHNXVc
ayx6BLcs21GQtnOj2wR7zJU3qmdzvizxJhICUP4/iOsLxWPCFRXh8T/DMV0Gmn6RoxbfJvjRiu5V
3Ql70tCdgjNbYsCu11ZTS5bvXBHxTd+gtxaGQ202pyDinmUyjQ3BIS6rNr1++gHpnWIO6MRMILB1
GkfjqV4ggHBWDUTKyHOTHSAsd7pHMpYTK9IDjIuHldszgsV6JD20widrwhCvF/KPAUZKuCuXOyvu
PTrTOzhbh7BeQ3JMmzDAgzY1FwX9QJ/sNBbrKcdpHOQ2rY2c1iUHf788YY8m0BOlEzBAYzdZrmWQ
UNjNO8JEFMZdCyJxKkptjTgGX14BWsYIL8r9dyC1DeCJS2eJnZ/VwSXO8+dZphOmacKrFf3osqCg
yLGEgxhSbFN2NzrzBaYdnZ0EeLZAi+FeXx3xU6fvZBKBT6GQH8llSQ/1mu0xypC3dKQemzFOvuVK
MXyrEt71T4u1tkrkzm4H6AkAiW3Ezp8VsNuh6e/Lvt0KSXTt8A2SHYoqp5jfEH8VXlrA11Ggw7Lw
lH3IilO/wT/iMDTD263kalfTv6TNv5Y/eo4tzkZYeUVKL2+XaBG47iFqMHbyaPBpd4tOq5KY7MQp
54oZT/yFRodFU0uuqZ5pnpJE7CXgVVU5f9Tl8D4UvpukvhqJA+r3DjztsetfNSW/7wndnstFcUiY
dERSQze9ZdxLZSudVBlIi8J9FkYF2pPUaB0ARwpHHqatXWHtqxysGMZexss6CatqwPEzNljm65Ii
KoV2rA165tXRfTB0lgeBsWcdawkHtaiFITPV5lSAf/kYc910dV4JhmRkw5WfUQM1t43IC1QKOOYd
9l27Ta+ZQsXUxTCn6rGwJS3dLrXxlUaV4sxQdAAVhcxLQWiPtWYPwMGdFJWGU2YR0JTMvCYVHVTy
FUP4elTXBhUsxmoVcUy8CVVXbKyLMVo7hgholEjMGtAlUnVFL1aESXhieMQ5cZ45aTVElYB57eXk
RTIgGBOwQMQj1mAXU0LqyjlS5lgVn7QW6Z+C85bpEmhV60elaB95J05AsjmReU2aHCyFvrewiqms
ihYoOmBHDZQ3KdW+sqKgdUXbnaFN9bbEKluIFYILCEpuL7nf1tXwoKhgWvoAoANYT1vQFGxg1GuK
/FMLOyLogSr2M/VdKulE6RC/JCX0s4soWRgEJORM0KtGzOhnUfosKeU1BqU6mqqMAwkxvYklgCug
5yhHLkhdWnT7yvbZTPPGAZlcQcLgPQFDUust+7nA5Tyaz6PJaQH9+OoS0H6MZrQLFPEnxnUPnDTH
SjwUKeDcfs2UXxjw+AURMbhTE7yjunQN73Uhgx40pdQaEESxL0e8Z+R1i4l4Z2qolGA7Vn7QTU9a
SiqonOMjb7KEzTQFcWPIfioZEBKM/DMFGA3dECu63IItH8jUbEr4IHlPj6Aw0e0xtL8GI6pNmD6c
ZKRXlKqmKzKA8SWDUCbo0X1H0lmXFf44Tgdt/d2NqXmDQOcZTcJeXJLDZLLNgTJ6NnrtkchMP7TY
7MlDAIhM0k/f1a4cGfIpMOfvvub0bqV45AymyvpYqCx/E2MFXqwApYLA/GFmQdEj1KcI/N9a4Qp+
bssi963HzU5C9ocxuc5JBmVllwZOYPBOmDYkm3YOn6aGMrlJzmouDwzL9Z3E6NxTW3AE1oT2ia60
n43DvZnN52mgyZQaNHrZuIkCMrfKgxRnz0JBrntmRTCzaNEEMz/S0EwensedHpZQZaT554zGbdQw
Qcv0ALUhpJUCEcpop2/VYOfo1NBr+/aiLcldg7HYnUFf+4WQQ2ujUcBIP5j15072VDIBKfko9auU
lQTLCfX3SKuJu9DW/wd3Z9Yct5Vt6V8EN+YDvGJI5EwmSXHQC4KkJMzzjF9/P8i3XLLd1RUVHR3R
3RE2TYkmM5kJnHP23mt9a8yLjaeBY15YO224D3O98eN46wMJoGvbFLNYlpdQl+6lpngN07mDXRzD
6q04WdvERGBVBuvZepjMViKW0RFOeXIurYz+jlIguWsGdwRFDoSPg0XcOiF+sB0zT5CgTIZiI341
xLZqK13jyHX7ZV2qoJctR56zR8BYUMBBcnJ0hT2sGRarKqz8tGEPVM3pbg3haFhT+bz2Rn2MlvK5
qyragrRpBr3aYQz1NZ1AyGmhcSQU+WqZDDQ0JdE8vaLzjqNCblbK5paI0yTG92BLX3sOrypVNym8
zpBAcmtwuBuZ/ozo+m7SlLcYvJUhimMqd2TWcR4qdH/UwHJYenpGtLaftJfWoAPcxkALmi1Zb7bS
oCjfNNGyC83l1yGjKYlk4zil3X1b0qHKAGfiBPgSZ8a3d0suvyrtwpRKeSvjhOC9zGabrbMXADIZ
kHr8jKOeI+qkGx/RnpIzim2zauBhjYhab+Gi2R55FGTsyU8J0LnzlPSvbCGrL2nVRzHaXyK1kY5D
e4n7MOf9VGlcFwa3zJZvphuRxfA9PiiWaTl2ASbQHkvIkYnw7eXroIpqw6PRgjPg6k9Fj3eouBtW
ydMqBfKLaX+QY2fsGd5WyVz51dR+LiEGlwQzQpqlj8whb9MSfYoskjzmJ4rXqDR2Jx1JaC9Mp9TW
zyIerW2o7RVxPhyQdj4TqKkclDGkG6SXkKaz+VqnZDRjuszYMLwsZicFVUIf3TLOtlF/zlN4aCuE
TyqB7X4RjVdRdNBhuX1AbrYHoTPhS9rmXin7+1VVPVXlQQ1NlYKootoZSMvg+nWibukxSuDfo04q
WguXxGqgiBDzHsk4KSYb6x8BM8MpoIT6faOGMpW8+TUspduoaUHf1i9RtH5HUqEyYGFgga7KAvCx
NCQ0NlpLlg1jHrgroPd6ph5N/oh6hhZJhqBptMV7Meu6J0UTbT04jgaSbKun3GDofs5l8W0y4ITX
/CaoigXjQDlZM8/c6Eu9mGpaXVq6L4xQ9UxrfrIjxlJ9rX5MsQJ/ZSjfG8RFflfRqO6WybdW/CVd
Ry+3gwYmC1Y3IFmmX5cLUXtj+QyKXNurRvukN5DfZqm6rknFPtl84kUefbZ5WBSW/qK3OoAok1EJ
mWxI0frhVBSw59jS9kbZEj8xlcQmIhnczmvMbRLbS1cxAURgS5TCL4N1qiLrRxjlD2szn0VrIToR
MaFkfY0cuDspAo9Ktg7boLdf3TEWgU6nOWfwohnR17z8VpjgO+fiEDVfYpCzB6lpZh/FPspA6Vlk
9CxltVzZatm2WwBvLmoaK8jIynHTLkgHWn8RMb8gkgiCSVKSLkkSI46t4GgUR0H+oQ9m4U1JuSds
RXIJUPNUWXu3qHtVSUn8eeXe1bJNJxVZEyOUaUfCMGF68autNBKIl+hbrSm8+ZEmM0DUB7+k2Uce
2Wk5G5YCAyPjtKT15AtYw72wIfGrzatOXgMeppHKUg9fCCm7Nr1MvyJthGN/sUrarW3ffxg3iCFU
Mkn3vMaGxPjwzhILPVIVVfRMlL0JtTPFlG8YXJFz/5bpJc8iFHstZfzXNcq4FwTJLgTJhVr7ZZy7
c1uVb1ki7iYTiXw3fGuk3p9Cmv0lXie6sY1OpyQyxud+qIAtG3Smo+ZVszhNwsroiYV9rY0RPQ9D
04b2LfqzmjZcCG1tZOuW0mi3JCrVrS6izS4AtpCXq+PWS1vIj72uXYiRL6Fp0iowxpT7XVJhlL5N
6ytM7Bq+F2KvOnuOy1OlFrdokRnwCYP5fy93HHq1Q2NsW3wl5zuM8G6BnpLkNCzsIyfXrCTDWY1s
Wpzr+rS25LyBzkbyT/GcJvrX2TR9I1HhTcUAhCt056OGbrnKFjho2uOwjBvMVjgd4Fle+OaRCJwv
dSGOsUrJ1mMnzwq12+l+rmURPdZK9nWpfrHmwlWRVnFBgGNSouUWRrIJp3DwDJnhSku6XtPkIYOW
xZcqmkH1TAU9gfCD+LgnF0cLNMwB0KzT69jZ7FVEOBQSYxgDktcoDe3ZmnKFyRWMT+J39lCrM4+Y
jt7r2vmzb0QYIAMG/h/aTGlgCp7gc1CW9aRvgNL5Ti5FeQyFcVBKVdpLbf6+opKH3Nn4pFkeZHM0
gEOWNNMLUj3gx6FqakMp0GOjPS2z1O3WNjyTbNPcmSYMgZ6YGtoQ8XByQoSG1GdzepIBgmYyJnzi
Gx70aj0YUlf7+tK4sjSVe3PKtzr80ikrHdZofEd4WLtoWOd9PNScFCapdzuT4EnK2l05ZQTexDTo
UBigxk/Ly0SXzrKLa5bIG2gvQZBlTvRUKiPoUeFKcKiPzcCozTI/8X9Fx3xqp326WCeAxwQFw9Le
Gwt4TGNdH8m1tHdzxIEbjBvTE212Ud52+1EjCyqawVxWA402Vc/yB2wn7OFxIpOe7AIVjwASRfqc
UtoZa743rdEfqzTeY+5hw6z1B1Nfpj2y4y0/ElgvILOLFi32zsJV5eQJ9Y/RsaBYsgE0BV1npSKb
SgmQRE6s+pUtgCIz4WcQHgiyRe/q7fpuWJbaiqwh1uvG70aOilitKbZULfj5EOVst5i0GUdSPGq7
IgO9pJMXk6YNrAAl23VdOQd5p3ydajW71l3zow/xQZVb4t7EtpQaxbhTakjnSV6Z3kJYl6s0ecJd
yWKlmspAxwlzlEkT2ZJbUvu65bAU8zHDH3IoRXtgrWxO5mB7EWRet7TQHtai5qhDttLeHK33ZqPg
jDOwsqRGCzhFnVuliYH3BE6mtULUFeoIBIJsJyEVdASn5oIyW6Up01cHbczeLfyzh0whBgqOyCST
/CPJ00KSc3iFP80oMmvxgVQpKowcKVTMqifIfJlS/J/VVo+NmwR36TWErM1X4E0poleSBWZt4TxC
lPmenC6vmmCvZJ1cEZJhzzujLktfWiwEvHlIls3MGM3EU/Fk0D7AsnU0hN6/dwMG9SkMzEEy302N
dgTuuHcNOULRohnrzGS6s+oU4HnU9rxEZTAqmX4a8w7FmjYwv6a9lBcLU2TARZqgxTvyE/Z5VxCm
sVr8XaI9LbM8PiblvEenz6k1R/LCffxjow8Cif6hokjf6/1ehilAOFr/YUr2i13QJ8xVa0FXrT2N
jfY5IaPNpjKodVmcjBn3DfsXsurkyIuIvqCpLKexyBMqzT5AgHU3IBKQI7IWRD+9ts0Cr0MAOSp0
0bvhwMvOWQWtUeV0bXYew2zZMu4hWmnrD9MqbcjUc0a/cSOjDdWPOKREXFj0dlF30BPpRe90cohQ
EvrRbAHd5vk2Qi/cUEX/P9rDvm+n6JDAEeLs72pmdQRxsNIsoCGWzHQayOuoa4Z5+RQ1+4Sje2yK
kWwGhGdwoe9SHX2SEO1nF/M1WMz0OdKZA35cxm6WDlshI5deVxIDRZZEJtMCiTr1aEt0mqNJsgOY
cicK5Bb250noybKzSTXBycaEJJ0V6iNIiju1a2Birkx51aRnhI5UuM+QbzC1Jlx6vLMiQGYyg9VW
59KyQ3obZcjlaOQvXZgTKoMmilDcvJgqL5eYENhjfr9KKM+S1ngx6VVw1DL31oLrDLM9Q+HwMey7
cJ+Y74a8vWhVPRBFEJ7lYvhuJnJ+6PypKTKe/kKxQmKxPYWA6oOi2GBlRaAL+qZLnki+SfMQ4QpE
9IpzGs1+C/HLBifNG+ycg/Zg2ygmpSls9o1UHyKrN3ZQjLj6kJ5lJZruzowPPa09wXhwtQai7hui
3YhowZZdWCqUXktF8GejM+6A4UYtGpRJp4MxlY0PTr9hbJg7IciFYxl9H0j4fWYzC5RmthxRmpv2
UMZpSJ2q5vjn8ph5pCipSlOTa1ZMt1GZn8pkjW62Nd740aiEFZXUyw1jnajR00CXPARjzM5c2lEY
4BcoXWJHmVuA3uViIFabM215kmU4E3XHItHLyaFdxvJxrnbYEMp7UUtc7Qg8JTG82mQ2MFwHnDjq
TPGaUBrxsnUvU0y/PEPkSBlXA39L+xZMAv2CsNVR+NdI4DAOcDZUEflIlivpEe10JCSjFr8lwkTR
1Urv8cBlCoojdHJN/8JysNRrT6kB67hROUxaJEcEKEGMojORi7BLhAkHB2Mj4CfJ4I1iekjjiLx7
IWMbo1Dvk/kk1V2AbBxxaz53u4SnAjlH34NwdfpqWVk8i4dWhFjxF8SrgFleREHKFKMD+QtmNPOi
A6pEkdiugakVy3llCrAmBXYPCTFwXqzdAfYksgsb0wv673D3n1vN/78ze/0vrebn5Ptn3H8vu/57
8men+UbB+/6+2cmxbmkqbnJhyCaQBsv8w/Bl/4bdC9SbrqsC3rGq/WL4Er+h8ccErtvm5ioX+LD+
afmiCUBXz0QDbcoE9f4nli/7z+w0ISumYsqyhfSYx8EIj1Ht1wTaQZ5sU24bVhS1QJ5kQvYahLbT
GcfaVXkb6cBQhvfwdWut83WUUoVRqLSZkMb3OnVfN1eKl6qutWJgQNS52AiBJhpeci3oT9coHDRa
QSnoCRId5d0KjCfIVhqRffSR5OXeHgDuE+roMpwin4S1sjCNO9tkrpmFCNx7tq0V86WlG/vIXjXU
J+YRqPbL/NMQjgPXaVfOOhxonNWAGt8wwCjkSewjg0AGlBOJYsdOlKnZDbgRURU0R6RetxDSjNZD
VFQ/QIgwNN+MxmN3r5ecT+YiR0JClhNDd306DKP00eT0yEWPLkYVhxoYnGMKw2SQQeVp0VTVMtD1
Vq6TlEgrL86o9ZRqvrePklTR3ZCnlLY2GE9NoxNZSfQR7IH6J9yKWYlZj1NLe0Oqzhwh5stCBk4e
zcrvrLz/hjL8iTPwB+bhrzSI/51b9E+uzeB7tREXup9MiD8e7ncqxB9//L8EGWGQrPw//sFj+Bsy
guL2/bP6k2Nz+4bfb2Dxm67ZwrbppMMdAsX/xw3MV2RbtkGIWRYHSVWB6fgPx6b2mzA2hoQA5ahZ
eDT/eQPzJVUH84prU8i0dZT/6AbeHv4X5g+4Q0sF1UvcuQYCQFdV+c93sIhliqdxayOBwELR6Q2n
G/N2d90R3eeN+8sicHaVTvTI8Os4+aVXBEkg7mh6rbhkmL+cnqORMPXKDWiroVtylte5dY7DLi48
nIWv8JKOo98fp2hvmEdqB7b97vrc+VjH98DpfWunIHMltrQw92rxLC97xBN4B9EauTSDi8togJtx
wFK5i4vUh93fR/o4OdFXwxvc28BTuA1u6NteHhAB4scBEjKnOjHZxUWxnIcT4dOD8zw48Vm+qrf8
IPO7MDjbQZg8EwYf1J7xdpK8nB9C//NF37fH3Fc/aJb4w/55cqVHzdGc7RHIOBV31FLaGRdO4ifC
kR/GN/VCsLRz46b3lTv61IbzfLw9P9vO5bT9YXHb83Zk+6q7lUNrDYks0aBHrC08d8bFzuvu6Sly
PhAdnSEF+qg4+MvsuUHcL0q3E85J3rSFvBf0AG26GM8g8hJP8LOF8zVxnnitnPQA5Zy/I3rykzmb
Q5vGcj7aN5wVD+jQnPKMFRPMOgO7L4paPiQgJIO0R0kbTZ4oifK7NZ9rIB/qfX/Sad/CatAYDCEd
cRD/3JJ7zJ5BtweCcbfyiibT49rgRK34zejzOmD5vOzM4OXQQvN3+xkXwJcoPyExto7qY+MoAalP
L6bqK7dROnW++Tbvn56kTdDWBXhFXVb6I1guz/I0Lz7EhznQT6rqPyMY0r8rL/lO2WfHejfvzAue
rX49Tm6RHHe4YCURIFqkrec9W6pvoCLmA3uLgz6H4zzrLB/a+fDyhdhTAn/4tp5yCJH0QX+cvrSo
Tr8iabBwjxHApzp4h8ifsJt9zA6GfK2PPGXCruQJshH8cXwhdtXIr/YtdSSvDqyX+hKf1Yv22J6n
YPhiinvpw/6oVtmTLQwy6NEZRzCnOWZXpGt3FX8GRkK0AtJGNGwZEZaU9mAGXD5vmUjOjslM/iwO
JS4QEMmxr9veVp4pF607DKazdcN/IDlh5IANkmK/fhre49Qxzv1dx8+oDtMC65dMtz2E8GN8zwtL
VhnfFN74kd4H0krn/v585PnTy3nELcoNzzgeHXr8SsVXP6FDRjeOfLj7YX41LyQDBvYBO2dOzrPP
IGYncUUhcqbKMD47vtvylMCL2cldSrxqF91Q99MIQdknDc78ymXGuDp5Ue4JXzPeUKM64aP8me6c
3gGwEQx7/YLoaaQn7hqf/GJ0oHfxbtjdk+VsO2g28XZsrw4t5tGLrtpd+EXaZd52y8ral+UFD2En
O90Hzyt063KT9LJQMDF4DW/pfXSav23hmd+ljwF0AzDbhlDMHdeHEZTRSxO56vJEkAMalku5090d
4nHsO05/WL27emecPohYuXCfJKf0W3Y1j3hfzPfSU5zse4gy05cn13rLPwrJaffq2310sd81XBsM
uu/VB+0eALaGUUB9W5cDqpmbdlHfUMe1PSYrZxqcT/mgrBfrzkfyF1ivoSNdijMqNqf+UO8P2kMg
XOUa/9Cu1v3oav7yqB2vzQHs8I7TkRw9iOxQ48d63vIcA/x94I33aKy81H9/j/cpgtKD7DzG++r+
mPqa++LXTuxcF883bgx7Phm2eJHbfVPPfOYQOvBavr9pLN2YqhFd7RBKedMufqfIcsBPOIqL+t7P
97R5/Ol8RRTmXjH9P3cQYe7WI7+Ck1CqH6ozt6pv3VUHmf+l5nsRybimRy/Z5v+xA3AZ+dU4Th5P
iH9ezoqLjLraEx5MuBL8wexivmWk2h77H4bh8Gn+400EP5/FtUc95XYnyjonfxYoqx2OSwVtmTNW
RgLguMhjOgM/UhT6nOccSvrVxWnOuJ7/9H5x4NOzHYz5Ns8kRYkkSSe8YxCLZ0MJhmUHXKZ1TMcI
cmMnYUZBZcblKV/0z0hGCGbsND+6N4I36aLwO9gMqB18c3HAVemJgKAj7117/4Kk6vjo7n9IBzwz
6sk8WbsvVxAGBqR2JlzvMD4OLbukuCgYWd3lPuElIpnSQ+4ebP/2vnSj7S59ZUfl6YuAc3T0BKMD
mYIddGeelPUKMOU6nYE5mQ7ekhjs5teFyLZvjM1F75mIzfS70L/ZeMrYr/JgSe7GCG8kG5vxlvOU
JXyraKysHcdJ4r0YWvZwZKujidnt/0i99//SMVHA8/rXx8T796WTnPfuTwfF7Vv+cVCE5mGD8JQN
oajWTzjY72gP7TcNaochy6qsKsIiru+Pg6Kh/WZsX+EbdWM7DP6z0jNkzpBQPWyqxv+cKGb85Zwo
yxSaMFZt6jx5Q41vAPJfyJkKI8h5yTBHDKOGhBF0JwZa+UEiItlvbASSymDvy4X5LX5JglFp1W60
Dlq0wByxin4fi6Fyo7Gzzjivyd5KGs016ZlFJZdvlDN5qKI69BdB36Rpd2nWYR3C/sAAqT1MbcM1
rvcGk5H8XmnUg6KEl2wcqhNpJFjlDRx40EXQzypSIKXSd1PqknvO4/MlgmcWVqIh2SBZjuls9eeW
cQDqCPlECDq81wjf+dqr7ZPJbSGZ22jfyMVxTme0/AkhExXNFoz/I7AFQoJyMt5+uRD+u676ldf2
N3AKr65hMdKjTDA17W+ncFlfrEYDp8bKUd/nhSL5JexcGOCN8oAicdZtWoUN3TSLmhLi7atqsLUv
HZpuOa/afZdq77aSX9Rqep5FOf+b52dyhf1aJWzvPkQXKLtA0jUVTOSf3/2FxnHRotpwJvsF5gbS
SyO6A++gnwaazH0UsRjbCRUoDmr030zUETLqwWpGj4NVn21r6jw4CeGRAJDqZLxKSXur9UhFaZ2T
7znI58xuXiFrwRYW2/udDIgF6+yrWYPzDjPz7ucVQBbweUUgshvAQQI6qN9gKR2QFg2IlxqidIb7
KEoIW8nX/TxhXZFEQ3uxVfa9Ruu6QyR0VVNNcypGIhGSvUfDjBU3prqojaW/rfrKrLVOfuhjL4H+
bBE4p4RaCqHeFROrPX1uI8KhqYRq5sUr5+tFZPQ8pz48/rxASG4Zf6+6KYb/5zC/rVvz1xfftFVg
fgCnKdV+RiT8cuuVkZBHkTUhhhTUKkb4WGdWjjRJua8Y05xGhYJA60x7r8ho+EPiPaNmeSpS8awZ
IDxtgjz8Li3AjZn0Dgy9LQnIJT9SS8sXW6ym11WJslvWQwyn6jpZdgq/ysJhXwqh+Rp5AlkrtXjO
UBLIEmFz5tp/i4SyBtWwKnR+JwJ1kkS4q8AHjxzuZ2ynbFikMeKWtpOyuvZEix3CEMnTMuDqQ6XX
AcqBA77A9uGmbqpLiwImsNvhezwn6aWin3MhbvFNHxozkKr+ExJKF9ThGl3K7YMZ0SehhZQEP8NI
2wjRHwCigz2o6r7tFHKDi0LxmVF9wYYKftWe1YCIhMIZlAg5MNqGf/NG8Yb87Z0yLdNWTLiQKqu4
weL+6yI5afqYKz2qXnQNqApihgZk8u3IQL8fYg18i63d6xQPdlRd5YXKSpvAzojUulgqM92liFcc
GC1unWlZdnr/odpNUKM9vIYzarZaHVvY9q3JSL6O/UjS+hNvM1rNDpnfykDpULM6ua2Ntnqkr4g2
EA1SZ8vSay43J0L0tJONh9cRRlgfrCTFapvZwynMpCcL9S6fdEdzAkzTNBxLJTtv9wmWlnRYZ1db
6cnP8qT6WTZvCl6ETOoeSJR2iKmpNogADTQfSDan34WVGTe6qdh4FqrsWonsNbPnwWN42O6JSdnT
Qvsh1RAE6khBRZTMiB8LAjqqUvkklM3ydIGRxuCM3YacZWRrwwGEV4b4KfAb/VMzBqr4diLxKwX1
bS/RLaxU65zKy6kAeTTlKNUH2+oY+BmtH5Hc49njAJHG2MbD02ITO47ftDDzed91vUVsVye5nQr+
bASt4gI9me/XjJzOlVFhG+0tadQfANs/VJX2AbPuKYv5SmRKL0I3xY5H4OS34IDKOggfdGcb305L
TvwyatV4zt6STotPRm3u7E7PGNFTWbXgiAhy4DFLFX08gqA38pBDt0nm703b2Z6Qcm7c0DeNlCp5
e5p2I1nnrHhb1XAKlt76LtfEeg+tCIY6bI5qAxhEjHmELvhV2bR8rdpQkMXepBmMCoxJvixxK46I
dd1VGqDSTo9mJ93FWkIEkFU+Rma0ywPizcktSxJSKUuJUS+CVa3IT1M9RCwYdh0UqQnBiSoL7KPt
xnofnUhSfqp6EJoVtPldPpoarp1Rvi6sXy4RYYdJANNVjMXXkVk5aR7Tw8CQge8j/Eaw93nsYzmw
mmqf9drZ7PsGFXf2astotNHrQDhyRqSObjoeOPSoj4PBKZ6QCqSjVvmeLho6zxwBtYpwepFaNzbV
4VSGe3DP4q4en8jj6nddHL6u5viphyou9U2BPxLeNqORrcdDDueDmRWOe1FusBjq5Qm+g7Vmp9Cm
lF7C/n6wOV4TLeQP0kKzpG7KU/KD+XV9GG2AioL5WQ5cZi7zz0G3X2D3+ZFNG8HQjuWCz0dUbmhb
TwhBrrm2xL+fq//ldrG1Df+0XShs05qpG4ppClOXfy5Sv24X1gjwqiI6OIxZTmx+GZppNAkUbuS4
pzFD830EHqQyay7w+esjXbdq3UVcq7suOafz8NGrxjsKsqtKdB4iQUPyRKFe/s2h52/DA54oIwPL
YIPa5gh/OVTMmlSxhSJ0lG9hK9CswL14ojGlUfzRXvnJidbpvXdS2XkTs1Noq//mxfq5d/4Tec4A
g8GJMDXd0vVtlmL+pf1ZmxF6SANJPbRqAsCwEDFEXoFWolEZOhv9A1zZYSXOvM/QUoCDYz0R9kUq
qbaH2uQQ0kSXJkyUo67Lt7xEpBNjXbKJWVn6xGWrCjhMjqdsYKqphLW6m8fMOiHw/wpGaoYxgaGY
AzdtnbQg3Tey0YBFBIP9dG3UDdPxtlAfwDravch3lU5GGLidrdHKkRhjxd5mi3NiC/RF/534xOH3
udy/vJ626uIv1xOnUkaFHJZZzFV1ext/uZ6YAUUqCb/ATtrmwLh/PNUw0ys4OqdCMeKrINgetFc5
tmVw+v300LDAeEYdga+3ooW7G4uzGRrGSQJT4/RpiWW21RF6bL8DFhLkLBoKsZBpaVSAmc+yyg6q
koyAOo6lY7l9+PkZb2IXwI69yBvSb9k+jFuMUT2vlBQjSmwZqQ/j9vkO2bxEqG2K+k10dxonSke1
mi2rjcamzfmhFqAJyvRodESqQFxE4pwg6Y8AkDezZ6CFelz72h0WyQr+zZWP5OevL6rCaZ/jPulj
jAAgRv/5RW0nQm0TCatUv5ofRY/yf21BeJBF5aDufCCoFJUp1UgPDLUfxp4YJQZsjZK94DWCFhAL
EsaKi5iOK7wgpyk2SRhh8kpWW4E1x7cZ3cGcjs/b7BC5HpjSmc7Vaj1tkZ4KrShEYIzfUYU7c44H
qxcPK0J1N1sYMnUTQDDDi3M6EZZUi0ObTXfZquNjGoz3TVYe5GNkMXeGzyIQEDWCwqga0+MywSzS
4Jrt2JrdsDMUEEv2sQLY5ZtBOo8aozSEsB0uLHsyJbKrs30v651H3KTXDfRg8RVhTjTvZnq0Y6G9
ajVeHpV2vFTtGj19r7NSP6GR3VlY+DZZgQAM3X7GI/QgPWtyHCaKq1NNOabKICK10TPyDvimYPuo
bNZtrVMfdfRVS2QcI+QySEjZJi0dvclYa+OxkIJWyNLJsrsfnTmgBBkYu5tddy5sGpidAd+5VSB5
kFHI22OA/sL9stBPHONgkOPXebIpIUqQzrPhGNYAMlWW0ADbhPkQw8YUCEEN0dT+amMhRjQ6gDzD
KWTgtC3q4kqkLkIXREuZsbb+kL32q/UNyPwn4M3GnZHQHKt+gvnzbKbS7NQ6VvAovFd1fGdEuQVA
fOimKisk4eqNJylcQ1elO/uzM1DslRgZIf4zZIwMngFvXwiO0Tcb9n8hsiOd3i7BhN5hHhcGHbRO
3CTTIFMt0W65DUlPyTHja7FEUnhn3ifP0qJ9HaJNJKvPl1ibv04GJvS8768sjA+8DR8stLmr27A4
Qz29FwQ5Y0YpC3/eaFqEaDuYM0DEhbqKvL2qb7qVf1QyZuN65nXEfjJ5CmxdAiDxLxlBZAL46+zu
UK68IZVe1Bd76S+5xEhUBSPIQi2fkkJZoUBGd2TWHUSHl7a3KhLeV/NRtuqnKtfbl6FdX5gTY981
EJktVkTkRHdAOTvgqh83jWOLX0NdUfwU2JzJzWQZ7AyfQ5llrxVywocizc1dBtPetWe0zdqZqPTw
UuRXmAOTbXxHLB5xXGH0oY/W157+g7PWDQY99BUILQ75TCd0yWEhRDXOX5XbKk9f+n7WfCb50MW5
Pdy1lYTHxXvSbHxExtJdIizpbFoolAadHzYpuN0mbNKqeV+DV37QQxN1n1D9qZSYU1sqmcYIsdXk
m9aE+ansEOdEZLfi9G/blFy7hdo3XuB6lFEeaBExtNbYzDs5mc54E9GuSxNWDQUPrAnkE08PHSCU
O7thQpFVb/LjaZu36OlTSXYpCqi4Z6pBC5q70DUZQTo1WIAU1AV5bqEPVNOfCvBCEt0Ce11VLsW+
vjFf9/PMwCbYNfHOVsenmiNSXohX/G5PkM/tU4eUm+ucurRRj6R5QkeRosLTLaJwp+4xTjkJ5/VJ
mvBNaTYAsRr22KCzTLbrx7haiG84v2LMz2+bF3uZg6HF09KuxQaWE44656ZXl8RBbkL7NOreiVmO
gppau4imVwUW2dlq6+wYD5U3N4ojZxpw14kCT2cLYi7UN3gnGJpmHT6+ocJIUDSEdKsF0l60uoiT
BIMJiWRVL2qr66KCYMpnyXQnCsRYHZ41WfURIezWJQ8vQ29cwiXqOXtjw9QMO3KzIotZ+hJa2rom
NgUcBua03OtXhGhD3LjI7jIVV46EkQpLLmBGc+CW70awfp3tUtAnHCisO0lsKZIU7DvbWlDwj5G9
vasufcobSxLzlHl9JwbrxEbBt1UxZUSLIJ33HJeKkoUMB1uIJFHMTROtx9GGt5VQVpWS3XlyhfFZ
aqkcTLSLWWefLLm+GPYAMGzit+3sR4C+xQYrfVaWDbEVtecnqjKS96wn0QHkYA9y1EE1/KQinDGZ
o9uKQto1ZgoaYUR7e5Yu5koXHpr72aArFPH6+UrV0tZIGVWNlnScO+MJwtpnROQKjJpF27WRBOiK
AUO6ic8tLDF9F22EGVTPRS3HR9waP8xJrKBiGctB+CyC6TjZTfRgKfqy1/AKOQP4ckpqNSCXhjis
vmBc0EGOGZm9WWMRaLgroo5o8gmGWwcySlLmR6UxH0dFEZ681tRPUhQYxjDTAUG0HZLAlmtxTxVf
P2bqqFM3sK+mZlTsEYQ8y3hJwpojp/JirCG9/oZKux3f+5E5pmO3NH4wOzKwqxSOh8pVjjI/TKVi
p1IgkpRS7QapjvywH7HZ1vKnRCzNrhjMJ0WDMkLxbF2lYaeRgeVVuTEQL0/TbCqRO65J86YULL72
pN6Irf8y+SZK5YL18BDHy1nU3DcVVgoHnSYYrZbBH8ywlLku6YngNTZ6mb4KHN/5UQCU+hmWWDek
ao0AffcNDJQFH8Spx39uCqm+AVz9piQ8DNLbQzyPs2uXOlazePGHLl5xdRI/KJu6a2rd/STlaTBY
6ltLKyXKcmzc+sLkn/5cFi2IRtfNYAunYrTMZt9XMWJBOXz9L/bOY7tupbvWL2T8AxmoLnfOzKTY
wZAoETkVQqHw9PcDdW0fN3zvcN+dfUQeidwBqFq11pzfFJ/TGP5hARhwLeg/QfhlzzZoaUGjtxdI
ikIMPTMEN7BkFW2tWZzsqPwMCjbhIt1O+DTXSiu5m0YpcQ+U1qqX/q9oBNzDBYDN0g9Bfs1OxfSt
Xk7A+c8yHT5H/MPkBYJZneW98OFMmG3FNl5WB1q6zjmgZFhJZni19aeORnNj+H25N5J+XAsPqkOW
xlwE2t2w4p5ECTuusUJFWAZjTeCct6QmOmvRqVIucci2jIdQ6nM7YYszkGpwvJhhVGSvofk6DYVz
MZGtrhy5MFgQXmdza0HEQGDvL1LaZDrrNN/Kqu8h5UwQpJBg8baY6gmQD0Qnnc7bpk7pyrNAA2xc
JWHcbesAjwfRS0fTIkyrdFEreB3GujF0SCUOTPVidBWoO607JOQ6uguAwkEMXw6sh5nifDv4dFtD
WgerxJ4uVldCIh3nh8Rp3waDJLWqW4VDdz/P5S80unt77joEqMQ9j1Z5oud4Pzjoc6esqbkTj9BR
kd36Bfyf1nxNNFkDxMub9qprg2ClkAt3JfTWBJnOXeX5qL7ktLZjZgth0FOwFrMP+E2v67Kw6MzF
rw7toUW+ChxS14wXM3l0nR3rOkawYH6ba5IM/dnmRgtvbZBwbKzRypYTBMpkps9VhGh2CYYeWu4c
KwGthcFrlcn4PlGqOY6pv88KADx2C8nECMWrJxMikOeItIAxP01tx13JV1hRQLsa4JzzqaC+murx
1LlTugaHbq+2ZiTDDQ4W3lO0+7E3qUe2kl+WLy0ExbOgyG/SPRxETQtPfkwqyMAljDN0gk4f4TLn
FO/NOevQoqZGjGymhHrU4h+2GT09C6cz9gPBxbSB17kZk9bqZzGdqMC9pNOmwduyCz3xnmA/vMAx
m7xSHDJdbHtj+iDCcnz2Y2Ibp4c4cJ6szjjQcEq3mUHUVkKwwr0bAB2k3MgHjzG+UU47uweUwbDq
h59r/IJOs03TrlhZlvuME/+3CUSAxa/46WAp3sfLSIXTfZqxpZBct0KdOD0O1QQyG87uQ6UFAFAq
MqXAuzBs4GAztZjG8J0d1IZ/YD9ZHLzShOP+VF3bJoQJxozkIHJg0iSeb8YKQQ2+95aLb8zg+/Qo
cWzV3eqJLif76B83u8rQ8C8xhhlqu6m7lDHqqd57MwVj6dQMHxq8EfdhgGsOI9zx+yl42nvtCYA6
IKbcMpMJgUhvXEslt7zikpmctD712kWqTh8cdy3U2+EVgwaTkDo9KUhwk2V9GYDcReUhX64caoA+
Q8iTd9icShuhQgDzOe9ASKaR62OHyO+QvHcX9uV4k3lOts76yb8ZCU1knS6Tne7RbXz7WqkIN8xY
7u1kHvd/f6CYsXVPXTAwEqJHUAXldhhaQbaELU/+aNq71mkf+tCWGDbkMxpOkxTBNjjFFesmtnUw
32ZS3evh0hTEBmUNeKgkGQ9xoZtdWxjOQWf1G7Bd8Lzm8JmaCTDEP22nP6qoG/ZC5PtcRvExqoR5
7g0W3pi9XVvxrVuyUrWZ+/j4Q3NVlYZ/+n4gKJr0SxOrtmaMePF646Vo/GCdVMVzm2jwi4vJp+R0
ja2AzOh2yQROlkBUTrbIPCcMTt9R9Fid3iJdVidrYrbJyzZ2haF/ebWqjp2XWfdmghJfA+aOmpaD
ovAxd/eLcpuo9V1UufJKsApJdKSTIxdhrYElnuzoVzIdc8x83xU5soqpP1DGtc92D2XHsm4ugThH
k/hQS1bOy9Q029rQtJ7dut/A4LahFJTWKSF2uYiRNYQlEzO47FWePOf4CjZVyiYlPfr9gB69QWwc
BbSgmI1ux0oJ+VOfe9vCV2v3000FVKDI3DqbXb7zqS2JlIKmSQBP7g/PMh7Xs9+lpIY3w4mc4VUM
gHVtpUm6jzJXnmTs6zunR+dXxUa+I3PFeiWCc1jNTo0AN8OXlafdsGTQvgpHFfdF13avE5Hoo1O+
LS8Cl9t0P4I2AvgbPM/jnB50Mz22y3yg8Jp05XiAR6cA5yQ7r32WSX9uR5onGeecu5kuHtTEZNh0
MYtWbJZ/TOdVJQHZjis+Ar2mzyc23z12uwPjkdYKfJNvNWuV8OXcl+tp7q9gJupVnia08XsM1eTz
RbtZV5xfimEhgMLFt7AZBOMcrGcr2je5q2gueA394mAThE24Tgff3HT2WqrhkfuMwO46gbCE00zA
g+Twryrr0tE0Xed4TCA5XaQTTkQPc8E0po/hUx057FUgqs5N6rKsCsCpTV9Nz7pL/khCyGD1dwEA
4JAbyMnzu6YSCJGD9hJ4hrivXLyAIvRgmFKh9EJjSwth+4s4HLZ90A6XRNicp4eRMreH6V8qsG8u
RIQsKhjO0VjWfVbeHNctbhGLF82qCBKK4x5L/MF3ozuqbVfDoAM7lzjjKh7Sa5zNXwqawcrvh3Ct
iPZK7ISchsi+WgVwRyuOLBCQPWz9Ch+uKcdpPZLMc1aOitfcGYc5bZwXp+/Pjl7MKzM/vy6E+Y5n
ivUKVrs7pvWjCFCxBbDsHxmBlVsjCfaum0a7Rpbxk85Y/AqM9abr6p99RfpmGXNV+2Z5dRJ6QXmf
VK/0VWHCZ+G7ZFSFk7XF8C58pEoZEsDWRWFlztm26WfCqaBL3/VEXCJna8o9KV75vRiRoSnIryqu
9UfXhJcUev+zM3IW8QZ307ZZCL3W7s6dbTdsRUdX2saz2QJTwXX3w9QuuWMyP0IKwDbWmJy8Y/WA
ZuKVCZa1Uby9LObBLyMlSsWv013U0NcrA4oP9GTpToz9jziGz9U43OGNWfJTgpa9UKhuO7LIr2RS
M8vW1UvgZv3BNPkVQcw0zrQBzTGPOkf1WJOL+tIgqYo9pTnMWW9lbD7mvACRWA5NwXjAKxkc0qw2
VtMkBFZW8oVcCwppXTWHcpKoEUqMzTmTQ0lLPaUzBqeIqTr7sRTTrpoSqIlJezT74fh9xfcC/kHi
a8AtNj5njkFvblSN57xdYHpwdkDphkSwkXewlZAQthJ3T5nik4t0xfFuVB6E4AAw3giyAz3IVpm4
T/u6AfJVExHcF+1NYYI7tW77GVp3XZKLgz2zC5qBlIvdU2xI5FSoDG1UXDNPa5q3KDB8zP8B6Gpe
h29W5mE+mrN8xB1Vrljaxnv4OL8GDcmhYeipEvS6/IRzYgFfxhpE87NVGEMXzBuDKk6MsxmF50St
UXm7NJAcAqGG+nMMOEURBJCcCGhSuULtv/RtwsyD82qcm3ym0vcsc8VKAwd56B/sWrF8a942w6tC
bpk+3tSMz/xxZl4uwnNYgPP2nHi4xj1Ite9x44SjkvKIgFLiPk7ORHRFUuHQjTB+Eg3BCKPpCIbq
6MrSol6MZcs7FqmT7SAniEZItsRIQXCp+bRDI95bNIpoPJKZov2vqk7cg1dZWI/tRAIg4tNpqvdm
MK1bJ5KHsXYJHfa7gwHl+xDjlYJ8Sq+knVCil97FsBqEcLA96MRFbO0IOlZtQ5pZPSQxslnoIwwi
25XfFsRicfXNUKt9R976IG4xaL5UNua6Cveor7mD+pqUXppOJ4KKrVKvlcdJSS/zU6U+8FfUJ2lU
VwIF5HZ2AHa3gbiPHRuWnMPANfUE8K58caRZROmV8YUdmfPtbDPkqGzExOZ8yeZpZE5ejHuzHV08
n6hNpPtgADdl2i/3oYONdJgsIg1CPe9ck6HlQOcDElNm8gRSZwYuVVvgTXKLYQBs79FOs2M4pJde
wUclN+E3LYbgEPXwByXn4DnFuJwTssrYN6QRRHPBMS40noCl1MSYpYnx0S4z7cmtXtMEO6fVSoqn
Kcq3Q1N4656k9PXc4cqtl5lob4rjoKTg8kro3QtOSAm0oQGDY0Fky13u2sRIjtDmDDKxwSn36IEa
8en2A2jF5tKHDa7/0fgkIgEVQf+i69h/9M3oBYkSWR6ErQCnxWSmM5fDkUQ4Y8OwTjhkrXSR0XTx
suqhB1t1l4WodSQLrkEa8ZhMNlqU5KVLSZXqRqQRg7be3XzeibAFqZk74ampUW0nAqZEuvfjBQJH
K2bjTT+cTteXkd/TYfUZcpCntRnelw01llLSYQ101daBOnD5fohNs1zTW7SYoWdcOJl/QiHw3jGr
vMgDLbdTFuU3izz3rbTRDSkdvVsqH1Z+GIINy7zPmfbFXa2A7Qw2RQRTzTuNGGEvDAOo1bj4sCcS
h6rQ5pBpf7iDOuqhmy9G4jylkW/vdco6DAuvC9SuWni1K8/BPYVn1acPzPkfbAyorwrpjV3rrQn5
kx3yKWed4JoZwoOlHH31zPan22WEEAxWSK/COpXRpFZZDfzX5DjqNXZ/1+sEdvQYEFbe29cg9vkN
wLfgrvfZpppNmJFds/IiOb9Huf1AAMelqUp5Mnu/vw8i+ceVXfJDmggsHEeKPcqgTy92NOdcAg3M
+pChl9gkM9leOTKJgqguIdsfuVG8ciYN76KcsImBIAsLdjFpLKc09yFQK5foKh+hCPGDC7I8Cdd0
urt3B8YNtAnjrfTmZ11gULC8SZ+tkYZIxW9DRWc9P6kmbtbRBN5RxhnoawOY+rwUxLAFJN1TeLyc
J4diX9ZjuJKkEMPl/4pkRtSlPf8u6hSTpEWbIgwZQ8fhdu4UXAgs21Y+cl1uKoAwbJT4NbVKxmNV
teNxHMi3r0KBfFz8xsWG0INKaN03U3aJXbvZK6uFRdhTIbo+146n3qy6BPtLGGMxw7MdSQFeG0b0
pJEiXhyLpno9Se/J9QxU16gS123LcpX7TwCf3vvYibcxVJG7lPd9feItI8J6aoatTaUbhYdcJ/k+
JBFkJ+EfSMecjlPSvcgqGndJHc6nGa+CT73gh3LYtbqJTwo4Misc95rN0HYZl5Eg4kB2Rzx53/ah
5qw5vQ2efStG/RqTOWSFlL5J/zrY6bWfPdqDAUFEKn8EvAK8BfLbaqYddxfuswBnHhZhDdHjZ9VQ
KrQW+4ivkGXClWjoZK1HJdBcp3DX3EnQhs+rjz61mLJ1HNpch3ZMMIEGD9tPGn8rq/JuUUM1A5pC
R96viouDAJD+NaO4w9LM7utgNKb4wsQgnkoH1HBPRgotK2fK6rtwcKZLO1RvZRHcptnFa9J702pI
RLO3B/itdgr+HiTJi3ZT+WQ7w3VAcwhRI3e6y1BDoQcjKhGIAkGIjByCEasj0iqEU0BqvooW/n+Z
TMZWRsNhmJIzZzhoBrJfWHwxi0+cH61+hp6uuHJ6GoxdEl/HlHZPYlqgybuPGs79pfFPZh787FPv
vUrgkOfhLpkQE/TtqMldMq+5HBhc2MF86PRn7DNtyMr6xR05ULXV+CBUHGPdHa/kJUPCwb+RVg4y
Ilh6c6PXvb0cT8ZXyXsyeJR8QHXWcgqeShm9+50d8rQEc3WVfhp9/BTQHAJdHULJTmfK7Pm+Nl2G
s4ODgL52qLFoG03gs5HIsy/TQU4gVNTknAxog2PFulhHVQAculnJ0Lk3WvYCqkn07LTOuzkExB7X
4YoZLTUIh15t04nhBUbYZwYjfCYDpg0GcBnxKUH19m/8oVacYnBZQfRCJHjvdgl+NZ8RZg3Q2Zuw
XLh70V27Mr10j7vQUWid9H1VTUcCjHBhHwEhGyRo2hyp51H/tHPrDRzHK/GA6yYczn1pH8z5y026
XW5kz86cP5PKp1b/Zrp0SFsMp3dhTK4qpA5SgXxI5/VRFdlzxqDQLrzrEOFH/5YQ/K8V8/n/nd5t
W6iE/nuN/dPPtOqNy0/5Xw3V3//qr8zeIkHTQhAvXGZojh9aKC/+b4KmjSHTRUyPnN4n9Uag2fhP
PyZx3sLC5ezYLn5s7J3/bqh2/sWibiLPZTQbBBx4/yd+zG/dxz/0SDxRXJ8eaigXa7YTiEVh+g+x
TZ9RUPqKixn79KlgJnbKcobX/q/ZE0cVdNamDOmbZeDcRT6eM/3HYPobVNiUJj8xt9T+W2NkQA76
2aqKNYe7ZktvxkEPU+6JAT6X8k/QmptBNG+tEJ9tMMk9U7rarfZOmeIn9DKUCuwpU1V/lvFP5bef
1FUx06An3dEtoO+LTWiWS9sH8oGP6jG01mpCtN56UBwrMlVKxgpru7Q3gRGgcp3halsNxV/wFVAz
paMo91aTnmqOpJOvt7mXYhiTJDjJcvxIoQgL+sLlBZLPl98ygS86c9eKFKj9VajhZEu6lfgIy9LB
LOYxNQakFqTm+n9vMhBJvf7/3mRcdv/9TcYg4Gdc/fmnjwVfyr/7WNx/LcACiABcByI0XR994t8b
zLDCf1mBuXwTy7GwWE7/eYcFQYD1xXeX/zC0+I87zA6IryW4NsQPDwMDXeP/5A5z7dD5L9orz+cm
pXxyXWw2doCpYfn//7jHGm12aV6MXym749ayk2iXKg8cjUkAaiV+DipWTynxMbDTXsBxS7qzD12K
96R2iJVujGm+5p47W2vwGJ+dH2nqd0Z3g2dNq0Qn9TUxzVtWudlWDAqKsPuEWNU5tuZl9GmmDCny
84Ed9kKHon2xrArFgOEw1LKI63CmfJ37E8OUtDDZiThHSlX9KEbDoKEW3cV962wkru4Xl8HaZsy8
fDfKsL1YA3NKZKu0ESc3f9YGQqfZ/Zxkq+8XHdYNzflQLg3UvnzNOawc+3kWNzYysp8LSFp2ZqdH
IkUfKRbzM8KDnFRDzKmhCZydlkKngvx+Zs/ekOlIK9QNaFQOUe8c++FHEHn5w5g78yWaOC5sYNX8
Hpef71u1uCUpSWVDoA4dvRTS90Z0661K96ZbkmwmggzMlOrXdM2QINQQ7pIMvitrNRah5d/DZPsd
Jc1w+H7KTZafukROe6MPQzoqZYMSs8+vZg5DLzbSWzMbtOmz2N4LHSEa0IM4LDrPfJs1qA4lQ6lj
KbRx/P7TMqM6TjZNJlwUGGoqGWbr2TDIIeoMc0kmBDjfaH3tnVBfOfl4pymmRu0MkHPtcJ/3TMaG
VL+rOS12WUnO8KAq89GlT9CX5nhHG925jzlPP3Gy61fT0Pb7b3lhaajpUnoC+h9Ww25ouKZcK5Z7
Y3aj0/fDt1ZSRy7UswezmsHrpbn7Fmaq39UdKQR2+MyA3z+zP7m7tPHeVfrDZTanZfnZWzjt/z5N
RwxA07FSGvQYztiNBHgbdBseAcDkeuCwAOLdPdgpDGqQOmITl7nNNDhFD7t8io6owtvfVwOrLTmg
Ravue0m17zPDX9H2N4e7IKJV0w7Gnvjd6PT90NCV3f59CrDa63WbGS4WLDSYuh2HR+UeKr8msihO
sSYazbZyDevXZOeHGqLzLZncS06v4Mh0ykQLBxsztpmspctD4AqEIQXXYOgiHcMzoo9cThmBdghF
6kpZ915LXlPi/gagNd6RoRWpNntBUJDsyq5z1grPJ2zo8tMFmFWTLWDKIDnNeVXdA2ZYYndd3Aco
55JNmHS8QOs3h+qFMjKUK4kw8Pj3HTEQi42RkA9z3QZbQigxZDj5D+UV4SuCGny8Y/hZlQ3qiu+v
3Mzah2rGl2nVBoFuPo6WmkNwkFovuScrZupo5E+dFvMmHvHRBTaDFNObzSel0PK5iEeWL8Ty7dFE
2mCUg3VGDBm2jGSt2nseSItF0NEl9yzVzY9w8D8mEJkPYVp8hdOIpX35ysvhAhtZrvZ/X2pYxK8d
CKHb94NoAoR6mqZSACIvqwgVK4bfIoMNVTZUCyIN5APBtmTdrQ2AXZQPbXUPiNjdzCOBT4YU2W6a
a8Lplr/J0dZbp3FMilvekskS+RvyvVc6CPo/YfVF3CJ99NxNrkk7qg+tkNx1vgXznsDTLR4N56ys
5o2PCGtCNEBB9Zv6F0uLV42/wJ5766AlN7P20cfZkmmY0Qe/EWgwlm2gFlujb78QIf3bLwl4RB0y
3Qdue7INV1zT1qpPmrniphQcy4deXSOV3PupVV8ma/Ke8lh96Sym2WOPhAkUOQ4Raw5uXijCDZMN
5mMx4TDLCNFs6Bz9fTf7UaRnxuYRw02JDxKxb7wMOAOFNxssFlEK0StszYxoFZ9G6GQd5YKmi4o5
oXcp/ac6Kt6nnN4t3T7jokF4X3yAbZC14PCvYw+FwOJVrFyYzoXS78Pckw2SZmLvJXZ3m5sZSw44
m6aP4Vnk/Ze53OTSWyRR36u3quJu705676oSQn6bVM8peczEENxKjchXDzrdMjtp3sRYE3vjQFi2
QbxbBDCcvx9sPyJEwnyrzEVhd9VdrADXeVF2rEdnxwJycIumu2Vi7m6SzHTUzZ5E2jFMl7yBk9bm
3hIPNNVXNcBQn3QE57CLfU6fzYuHMBppN3z0gEhF5GY8+7g3YTUw+F65SZ6iN4SSdwim+QEsIT1x
emDrsJLJpSfOyBnd+vZ98YXVZq5Zkq2YiLZheItbuzm6AqTsrFx5rmbZcVsnUIsgHovC6B8dZZ5o
kTusjCyNhNHV5UdWVBefSfvXwEla+J9lYIyryU6ZsHSB3jaSjn0OOW/DsM7YtophVRNKXhD9C7CT
8r5nMohVpdHv6Gueo3RGLFYM6pIocJm5Ndbwmr1nN7CDY4f75+bhWjwYVvxjah5q0xqYUPG5TmNB
+Gfky10VBbwD9TQ9ZC5tWeYXiAmXB282irN29K6n//Y6JelPq5nbd9NFvB9gqXCMKVuYR9Ypn5At
hlOereO51U8KvHku9Az5IdPyt2kfzYSMg4RanlGv513LOTt2ekMPMnnzwjqjq5hM6FMwsRtjNzJr
aKJ1gI5xX89VtY/8sv0xDaN9jlX4SZI20WT//EMcxzQR8N7uhGdUsOD7tS2jkYgQeL7fMopkWexH
LpEzzLctoQQgk5OIcYqTDGc5ZWRdT7b6mfgfQ12fYlX772gCKYXsziF0mb+ZFiqjF4gHvlpUixSu
CQXcBJ0xpxfpCX6ToYkKdSLj0KaZ82IVksOKrw94iCCxmWH2+P2wfAvwaHswGvkgJDmK6NTfw6G+
b+r2Dv/U+DyU4/gsQ58dMxLXiKbpShZBc6zMDEmW0T+5xdwjbcdkP6cyRQvXklOdNPO9BjwyUrw/
2pVLyF0o/GMM7epQ25W1pz5F95q45t4d+maTU1Jsuwhu/FhCdEtUEFxEOron5TXPsV0n6+/1LpHI
GVF5775XZmtZnmFZdMMlS8rqzTDpWs/anh+ErdNdPxLfmucHBr/BS9p3J9eI5M9ooC81cv49z0zZ
z4wsyUeihUzRJJmGO/N9ahof84j8aKRX/1u2JMNCFsbZOJUX6Fb+pe5tKNZDA1HXyn6MzMRWnnKs
7ZTp9kc2odMOG+/kl3mzjsvmD8nYzls6lN7OAuC9sf3WfWMSZGD+U7Bk0KQjHwkXxan1aISd9Qgo
GmtbmN87aTzu0oEoeqTCVMstBQfRFNg41GBdEgPDTtZcgzzzXsOa/mA7YJ10ZNQ/+lWXk7lj5z8j
12Hca+5VF3Q/p6ndOrEL+lrZcuv6I7Tgwvo98m26YMmDikBhRjNz2rFCpJxPZfeQRi0AwphhENo8
h9Q/AGj1yUwTfXGjJtzyBenPfJdZ8Pd2EgxEOGWI0jflECDiqWjbxQ15VW0QqjMXfsIKT1zSRJL4
ZepkfczrztlNNW8hsSI/4JEtO4Kfp9AVazQPbBXG6PvnklPyLrINKqehH4nZFu0aJUy19jP884VA
5ThXDbAlV8y7SojpfhItLhIKzKurB/ca+IkiXxUCYI7RZ09TmzAVT/Hiuzl7CNgR1gUTy5ehZ8sg
Ln04ISS2oYrjXkLidvwumr8fyBVEpKxlj/5r3BQ9cuRBedgUa2Hijq3cK7pGZrRQBsDmxrQsYtWd
Z3aD38sf6HZ2775nPEFZfI3gl8MCKfD0MPlbpdLs1kFR9RQdRJ30HLRyq89+z13/RV5K/+yztwGM
7TRd0cnHaNuUu+I//rR8sGqmW//9/f/8G9Z0cmUYHqRjDY+JS4+jrqbmStGHGsTEicZiGd+Zutzk
FmpUxzGH/ff+ZNv4FQRtHJoyRKXWTQLncdANiX4WHCGLhjdw5O7sJfXxb53QEnb8QZ1xlxut/uxQ
k/0tK71ZeOssky9GNrJrL6fQbKq+rDlE+pw4VApBJ7ZtNo/PnGXGZ9uEd+0X9r2L1Lj3beP8/VFW
YUbKCQkQK9Z92NLJEj2QnPtFEyWXh398r/ebfZqX70mDQsDlUjwqnMQBLeXLvJwjU9c/j52VnwtN
D4jwo37r4x28fj+EcQaCSQHZoiWKrJL96+8mtuxZaRk7RPaxia1ZAFfaBRuQqQhvfWc6l3au3cv3
lwk32KZlumjaQDBF41KfJCJ+TiPxSfJCcPD5rdtUJh/MnfNn2fRLEZQj2zNl+UbT79jGrfXLDGFm
2SrCLJSAOFlcwF2Cs2BASfDErHG+eTbTJU7ETBiejUKXj2Vcbf8WjstXQV5vww54fd303grYArbP
KU7PEjKm1J3fbora3uikOchibE7ZaIAMHuW+Hqf6AUMPmidA2mTJO901n0hm+K68ls+wkv3fb313
E8oSAIXh5/6pjwtr7TAEf4zj8gPy+wcfHPzrnuFD5Ih+7weg2t1pkE8z6s2nEJ0MviSOMDmaF9Ns
0D50rYEUKIeV7fI0Fr8gxlfruQkGiyOBuS6ncTiPPv/In1S3iOrKxyQr45WmBF3NYmp+BEWub203
k0YaO8ZuCIxTMeLDwRzX/igd5xAZNgp2UbJZe3kd3xtEzGyyIKZ/bs7jYmm1Vib+0c+owEIr8qB/
gUHP2m58ZULo97GddwxG6YukyXQIo+oVSlZ8GqyBy7rrk5xoC8ztCdP4d5cgA9e018x2CP6tdLD6
rqCdguG+aCy1/a65AdIvgTJIbhhutbvZ8LEG2sYfHcfFzvTGaqutjkPzINc6UNktG/vwKCdyuipU
1OvOWVzc+OvhKisOfF0i+mOrCFYdnBY1FLwnWAMPVm6MNwNCfl7CcS0NUAz6sfLHn76dPaTzMKxK
i0JVBACVGwZfofUUGvVTF1svpq0bcJekznhfQTytgbe+wRV7KrPsBZ7DL8w5G8fvYAvN7bkVBDml
Jcd9t3uEO+J1hJxDBDxlSdhgn8/ZvVGdJJkDVws+VbPJjJwA2pl40NEEEzZskqY9dr1JWCvhlJZC
weBIf1/O4UeGdFFk4Qv6gMdQEv2VUpJHkXyuiak/GdF8jgIkkVINehW09l3dCCD1psbKITrJGTrb
YWJgL+adOYmRsO6xjn4UPptKxYBk0i4mJXrAksicqPTtddkReUrefHCZFafZHrPK0BMX4cRjeikI
eEzLEv15yIqgPwKD8AzfnM2Vys5Dgh1vbq7CTjDH40ZCDA3AwZrhIKAzu1PT4kQIrqlvOyw5ERDs
YVuVtKMWPanhTOomGuKtRewDJvOJg6j79upn6DYZ1bt7u9XFPsXCS1Ka9Uhbhasj8t8SPOl3ntX1
h6BSxhNG/Y90Tgi01PNrHIL7s9GBRIERH4dF9UIWbFtG5k3EjXUbDfNn55XqIPD4D/kYH0gUYpeo
s+ESxsYub+NdDhriLNhQzi3ttqnFNa64AZtKdusyx4FFc2zjfhZGDdCmw6His9v19L0d/7mTYXUC
b7FBXF+9TH63mQfxIMpO/O7qG7LNu2DQ/q0quYmwMs9nw/ZWrj3sJiNzD0VFI0Xi/84scqQzZ3oo
MiQ3SHzXHFrBphFnEs42BheifKux1quhmQ7MKVDHVUSbOovFQLTkttbEEeQFkLl0DB8KqPKEJuTV
HjsuoPr5sc7pU5ZRlK1befACrMC2UZC2PdkQy0vvOQ+ZoroSQkErMB7IJd+o1aW49HeegAUeo2g7
zo1jbcQErsOTVrKnd0UZ4lQPhp6+OGN8ZRmWReCneNwaNLOhq1ATsAZZGKAFEtRTEsenNgOelhK0
Gju44LE3Q/RrOIno+hpUUCkba5MVEWdaOEOUw+lDkR+7SlTo4dDmdLQeVgktEGRYCBdaZDg72WCg
6GuzvmiS5kc+jxYpCe4C3hGEFlDl7GJfBGovITqhMsAJ0gkDnlemiUON5M4Mgy8npnMI0zbbBRYq
XHtK3puw/7Jform+l6lZP4Z4bgqv3GWKYOY6p92R0egLnFf0OfGmWcwkLOWICeXG9+dq0wW0+hAk
7DuQPIXqT4KsbpAfyIRBfdPaJuMirSwcG8Y6Emn3hD7qA4VxcRAdgMmA//eGB44paX4kHw+c5djc
zBifaGD/NnFXGW151Rpzh4N24w538uOYpsN2AJdLjDzuOXItkjVNN1rI+CkCh8y4ICBCti/OuRN5
BxzWOzBX6ijiZEcEAWVQOH6yRXV3k7Jv3tQ9hSq1TlX2f1g6s6a2kTCK/iJVaV9ebcu7sYGwvqhI
Aq1d3dqlXz9HzrxQQ8gQsKXWt9x7Lir32Gv3pfeZtHDBeU2M9VNSTThJEDQVQ8Prm1GKxzWBLg3Z
qfXkesdeh4vWsvHK/fJD0z11ks7K6IN8SxYIAHVb2UscQsY3Pzaz+YDu7D1Y4tCy5Gd5DTaBl71N
JgmouhVvFXr/HZ7Mq5i0HySU6aW0hhS+TJ9demE+OrQezEG0pEpCIy8Dco+QuWVZuWHYmR+Yxh6s
StW89yi3ZuSrT4LUtCf7NjVsFvA4xDvZ4k4i0+yKSCNdD5VPLoeEQ+kbFTHmM2aNcb76jRksuo3n
WkqIrMFrbJgP9UyfgHZ/PRrer6wr/qa9ze49Bf1tchnAvqnxCrCOJ4lrx3DAW/k5l6bXJJSLlb52
Y/Mtnqe3uvXBb5TBSVh4uZC//Mzs6EGSMJVuVU0/aM4D7uNuZrbWw8Sc/Ig5dE5C5yD3eHK7MBum
n8oVJ+aBSTh55S23tId0QtM+jkN68nEGUrgeE84sbe7VBniT3A5K90Mzkp9Wje/b6IunPG0Y5kZY
X7Oc7nTwIYJUanqfAPnFNpJJXK/JYQzQmxZxfSvydNrNpX3uB/fa6cR2Gc7BrGGMmB3x8F5Tl6gj
7BEnePaXeX3DM8/KtnLGVpVarrwlJTJQV/5eYE1UaPaKdJZsqaXInTTWqunFSXeGcTuTkLGFe7Ph
sU6wop4z7waBZsWVfTdFMRbxcILjmA86pV177xee0zy0cvOFb/dW5iUJdpQ5tIajEUodl10iXWb+
VM4QrAcsWk4ebBKvxOxcfakJhY+wqo0/kQ2scaCsW7//nm31PXhc7FZFqAHaVq7hdmdCOflUM0Jd
mjbIctn1mtdkV5cZ5JUME54mAFrlrBoKgEIMXT7ZslUrkdjfYnFdx4lRkPDi3IRPnDT5Ph8uDzFm
O43J/+qDfS/8t7QKoA/KFyUr51WX7bfFbAxBi9pZdt1dK0mwAq/Zt1qkIFX0rg9GgMcve3ENVR3l
jAbDcnEqUVj764j9VuYW0RGYGC5VCR3JIn7aKZ1sY/cNYJI5MxDVbyOXJEbPgBNgmc5fXzEkt8xv
1zH+dObIAIJRTphNyUvkWse2nqE2ZgCweds+4opk6ELARDSH+jLR/ik1XoPCareYnidyhLNPjqa/
/sLF6dzsqUFjFSJmlwpFnvDGbT11SLiSbn5pRLsbpfs4gPo454XGxNXF2xP1EMYKFMzGCg8+7nw/
94+Oj1GMZwYTzE4mBw2gJ86b/imJv1O5oXPw97FLOjssD3JE/Y8+ZnIgRwZ+HMs5RZzEPKGiTVS6
8QGvt34oefT3bZ/v6NGuRjYE4JrMrV/H5GglAXAfRGjUwBOYKbeN8Ek1O1tDycayC2nPAlaI9Oxl
sG4ySbtjKTH+x0bDAo2QliYeU6TaADAho3zabjGuEmH9IW8X8U2mI4SFrlwQs9Kk+LTZKa4MHTth
V6hPl8KTWBfiVbyEX1k66MYdv9G2chwRMRv6zu6qA3YprJodQ29bByhblNeJZRW5cGif2qDCn8ud
0GtWcF46CKci47GJfO0wd9+Zh3O3iqsy7DvnHE88eN1+GNZJBqlZqjNo9YO7rJLopi+pG/22UgaY
uWiLRz3J4dIhkJTmxH1U9Hu3YSzD9kReIkho3HvDxzy3ObH04KWFPQFjVuILhypHyQyVx2hAEBnW
SndQ/uSyiMO89pjgybk9ypRM0rIOPkYsmVfezTNKRhzDA0qnxNn5c6GO7kjaQlMVh0BHUz55CyKi
ukUCJRjcoqvljOrB9vSNFuUWt3YABKEDk1umf/20UbdklFuZTT6jgprUGg0R1eRMMdY68RRp/h9T
6FnYoTZc55Q8XqQgA2rtoxb7zDILtyIfjTzDqAYhMzkOrlVH4wteQA41oSLsNab3pVYqGrRX2gDb
hM3ZDUJLdfKgJ6zwFWOLcMAw8F7ulAhCXCUSBRQgQmXYIBRAV/eTvxfZb5BqJEqJholtFm2KxHrQ
bVZY2kjMaVli7erc9MMCCIefgjuWFrGwsJb79JSrSNPxSgL0HaciPZqxoHMxcxhOtZbxQ+jpbi4y
NoTuW61bP3mK3b22b31eETwbpQ9xorFDZz4hJRrbnqx711HP+FIKWIjzwajlm0aBtMLham8OYAt+
cPiSKdn0nIU+BnbTaf4aYPYhPETJEfNrCG19OrNHZmgzRuZptPrxPAC9QarPg3F2LJ65fCgnMZxE
IPaznVWHSive7n88pplNwnf/gq7FullkV26dyKcHWXT+9z+r/J0r3Ryoh0PBoOmtc0oCdOYw4Ei3
S70Lu37qlTmmb+UzDOgZaYrknGhNXl3uH+as+9Ar2ye/hrBmRJBcwJ2tPxWuDbJNlWQYLZ965jjf
LFZcVTLcSAI239zZK0PmF0ywdJjHwvf6MPNjmLtmxUK9TNg+46yQVJnHyKfPLmTPnE7jxLFT5Ac5
UuYTWTsLkkT3xQkEQrzu5Zid5xJhozTImScArD5LfG586m+7FC0qZCDo8C0p0vNcWWG0bLTrqo9O
Egf6v28XtKgKspFskwnx/JuHa0ukLJyNGKNy6hc3O4OCE2gW8RCDLy6GwAtcJ3iSk+i7WDbQd8Og
bc+fJgm+K4RVE3E3NBdjpOQH426NpscaAGYXeM5s8VEO5C8UQX9Sg1vRfTjpE+PNR7euMV3Pefbk
z5h6W4+ImQv6yemW192HXFS4wRyrJzP6XuQZGG/QGAxT/Si0PZHaxpZnerT1Bqk+6mk6OJXXgSG4
L366mdLOavbjZIobRXUYo3sayMcLTq4N017Sr90/xCQrigph1TIjEqYrjrrltaRet++CcO/fgw0n
KzftF9I0Qjn60aLhQEle2od/Y9MS58UoIeFRPHuXdPkAsC4/KSH3apTeyZz1ZOVnjv2sLVqNIYn2
9wy6admABQLRt6GQSw+JQnPJVXj/FmYuoDb39ECCC/JhqETHu+eP66GnpnOCGjr8AnbS/R4DzeT4
GAeoWaIt5ELjWDVCne4fMjFLuWJ6lW/gepgMphkFbGxG1OfRQhGxMTJY5tgVXaYuLNCrDJpFgcIE
1eoYPUzKdOkmJSffoi2YJoU+wu3+WgniaJ/xRItn5Zx7kfVguLP9kIy7wpk4xGNnpJVoJoLYPKLx
7t/x/kFj7LmREQFdKJHziKUhrtEA2AOXTHoap01amM7Fbs0OL0cB4ln6AHB8o35OE3It/333FrYQ
6AJjW2WR8SyiiNmA7s32hspjAbgH0en+8wZ6lIT/pksIk+H5Ldl/+vK6N1gZUPPHtjxVekNtfsdO
MXd0PR0jjoeIhEaHR1cebYepVFfZgN2zvXIZTWf83ngQwtjZJ9M0PKvSOMpgUNcoWOKrMqK/2qkE
HNn0kDaLYfiDB8MJJ93lbhXQONBZE4zgI19HZPdHdLXcO8s8F2k+42I1udvSaerHLhL7qC2dS5NH
Fvac5YXNE4mNi77/hCHx/X43ZK2ThC3b9LUAEnSyMtvgtOS/ZIyxqAuAf2qNF18y+8/9X7HpqC/o
ZstFZaQW0dHdkFz19dO/07LV9XMxkXgnkTP++yBMY5VWRnrSppkvZhmlioBuN3aiutwxov/+KxXW
sfNgTi3vwf1yub8RJCuRMJ66k7HRM/o4dO+rMlsuR5fJVND789otE397vwtbx4FswDbBvOL5Qogo
7Qd/+dAriijXB5pj+9aj5gTDvnAzMJomU6rZtN78AVHmaHU2JCX729SdcceGALwSiDcWepl2oV4n
js1isARfQiPVFP1QWZdn39Ly577xAdCklYvuwQubnBjRBuUMuUwwyRY/UmweU9oXYtdIrgZh6LZs
dHiN9E3ckiNmSLg9ZVrsOKnKr9LDmDIi3FqhTCkgDU3ZFmlbdfQ1DV3+MrilHD23RDOu7scuDR3R
4vcv+PX4ncEW2DmFgEGGif95IucwDir71vCgAb352Pez3COKC7g3SQslMbs7S8PFp6JSfY+xwwx9
LshV4BUuVRuXr1zM3LibULO3fvnQLev/pOyCdeNo67Zt5E6zE/8F2cUT8ojij5zhs9x3Q5Az3gfD
pg3D0HBo7gKdfw+TxlbiSMLyuO5t0+ZR00GSwri1qpGo/U2j57iJ2v1gZA3wagMWfUWH3fYxBv77
5Hlaht+jgyAef0b8WB1Q1ncXbZo4G1Uy/dOx3bVQsh/tTV8r/AqoxcjWY1O13MrS06P1kHE8s438
Ftaovf275f2xDOM0/Xs3g+puyd4tok35t+UJTIE7dtlxW8tOi2ziWwY7UOcNTfNMezPvEjI3Lv9q
HhkEnp4/ob9F3sJnYqA0T3sH6Q2Lt5cI6lpMHh3V+gxRpsXQ7mruNi9L/4Q4cYMp13wZXO96f1oi
Y9ne/zdZpONOR2q7vpvg709MeBiYIwomsZmGTagchwT3uWV+Bq4Xzr61+/eiDxaV3v2IuN8w+KCm
la8pyPJ6bFPgc8rdP8xiKjZ9x2PDTfq5IzsOio0RGy+jWTyJTPZ/hFM9CYwqpjmX7MYwBRlthpo5
4B9fjqA5AMpm2bGxMpoh20V2NfwrzKaGIThK5GnHi/jbbthq6EirIJQ5h66269fBIw4mY1m4zPbN
Or25juA5TqTsDMD6mfHl5f4rx8IdMH5MX//OMsOZDjwscWEtD+QWX+O+s1nF2tFiRZD5R5X0j/PU
DX9om7eW3Y0vd1XRCGRMHlu2aH/qBFWBnzE04h3ppwNHWQBWA2LIUEU/hsjbVwev2EdRsHR2ahgo
ZU8X4OMe5jHcxzi+HDScrUYBH+Bm48jpp6Nh0RxDS0h+Jdawa2mcseHgBm+8c9cSKBDl9bNmGsjV
Jp2XK+k5e1u7jHcDJkUeSincMI+czKNmpLTcIy0bhz8HsIOFTAi1xZxivSQjUqLUCw5GYfmYYqzg
2NpDtcNr59IazFooLAcVJdzVazYAJQdZN299peu7Rj8waa9+39dJ3RD1Gwfa0pjgVe9Jo+MB4qdy
72OEe66t9Hej1eo5y2WJQ9jaDoveyhnkV5a41tky+me8qOyI9b5+xEqC29PW6m2hte+qzYc94SiS
zdR7MbTQOLhk9uXyaR4PzxPTl8v9Z8hc9z2b3OxU+u7HfdFtG768WP3Efr1Kviqc4O86UJAwS6Ov
+6bOpUbf9BIKicUc6UbirIfghyFDojz1UPpRvWFXwb5BGM5Dj9SAZafPzHyxJTOxrpz/NXQGi0hG
WeZeK6bfdOIWGrSuPVjkEmEKHS9+P/eoCHV4Oo478P50BHuKea8BMjjUIOFDaeGukZZgORaJqQrv
JUECNX1rp0O2bhWZ2/RzuLeDh3+HZYzEd8h/MZFgirZUqVU5N2zvOd98rHTbQfbVQ/Sbn9o4Qgvo
r3fFYwrWYJWx6dmlTKwuQYpNFk3sGGpeLK5uZf8xmHy8MTOxD/Xgazz7cYtqrnVITP11sP0nY+7S
v1ohXmTk5q8F+OCtB453pRtefrbMYK+npfy/CrLNtr7p01sEy+gdJT/lH8tY0zBJIJ/Mg9fbywBs
sMEOcfdxmgBC9vCLDYOhIabIH+6Lv/uHZHkd+fbHOkqijVHlN/ACydGGrPEcJ9NLPBfzl472ZtVp
OpmYiBy2DB/LJ7cbfjWzLj8MmT80KYW9PzCN/4fS6DJ25hhG/ThJnu1oZn8JO3fHLHI+pb4Lesjz
5K0ePu6tBuLn7kamq37zxbzgzGLjnBnKOBea/me4S+2gGu7aSfgX5HDexWxN76I8Ckm3I5lz6rr+
OHpdHnbjtazpha1oMVlAEmTqsugiRQqV0zeukQeYeop+hLBQNWi+eeuiHEVCIVZ11bIZQXpD/idW
WC9+bWzD3NNeMxMOukdrWVd57OibGuqzm/ffrNk1yFMPvcCU0UcOoCl1sISX3xzx5BoBg1l2O5E/
3Ay3m5/HHNCehkoaVGGFsePa5BytiGi2AwO7sMDltRWMX9IEuHszZWxlWGViZqHJZluO1DNP4Jiq
BPZD8IUyelyNAfbaIvf3LitRTRKuw1ig9Q5wCkzmWdmlJN/Vccd36g99m/kBcdE8fYTXAu5GIrxC
X8dp6FZ7u2T+EsS3PEn19Qiej95q/GqFG21i2/xuuvpHVYQK6Gl0FqPYaCjt1nGErojNwW931nY9
TsJ92kAoTWL/o6N8PYxJht+9XwEHYYbLUb4vgXbGwmMi2cJ+aSV5m7OLzoPF2SaJkmeVx0eq5+vk
mcceLaI+JyMDvS+8Z/YR6fTOyP1mFy3MlpbJM+GgxTmnNEP8921HykchjzFZBbIPVcjv9u0bZrcS
hnED0vHgDfT+jq31uyEJCLBFK2erSwPMFBc679WHcggjtfs6PfhyyR10tCepiUWfjWU21c6OxFpT
tuKK9FlLcRaz0zl4UfdVjIzae3xJVJpDfahR2zPq9pdjmimInL9FXk9r3Szgt5bpnt1LvakVs2sZ
48rJdGifnlqnhfU8EUTOhIroxOigWc2fuk8F+DOIAlHK/IFs5IcKFyCSGRpAWO7DYGFbqiVVATYF
6C2aHaIjyrdIrbmvXZhV3AXTYG66Xnd2NgKTnnnNqe/Gr1np0O7SeJkPNOuIq3ul+9Oprg07TH3e
YCBC9opzlGkjsmZiEnNMSF0XRpa8AV8jz7bGDKEvF+3MSxQrQqFSdZ7i4NktbbUuOy2kK0KzFM+f
rYsjaQBYYyBFMjV3Z1H4jnhjJ33HHAui3Eq2LBpFjhYzYIvxQM8R74sCRKmwXwBqBeui4d+q/Bql
ssVKwW/dy7vsuYDSrPtEtIIJFFMCJmlno2uufyijmJAzw1fRHsANGzS7eKRND+3SRC6YlVMYB4yk
h5zYZ6AIuov2fU6c12SSX0m0qBVYs7ZN8zcX7plFRYTyHPK63qrhmOTFDXR7OKbiHXoiemuv/0ER
/diWLA6F6Fh2a5wFPNiogtLfylHvp7l3P1K+EvtJtbK8NAjNMplOXfNo481u3Gkv63KbWs5u6l1U
xBF7o6F76WddbXSkGMbMeRco+Ak1FgzAVc73QMWEISZ/cgA67gYPuudQdG+tY790Kalc7fLYyAqk
tphb96hM17mid+t8sVZW5zBgwnCeOO6Xn6oN4x22LcawMiziDONBuLu++hpItc1yJru+gviRZbmN
V3sKuQPw7hrThvdf9sQ1pYA0Jz8nv05oa7s0dm1da8epcr7neYnQZa/MoTPHMFLseZroMBIrrFAn
sCLPfwXMBkNbZq8QOKsQ8tDJc/DBcUW/2pLjKcPwzV/UuR9sb4dw7CFrMxVqTjRuvRghfa2TZLd8
hhz7qhQbdrNq0ElhdFc2NEXP6faUGodyar50nV1fOUcU0xa+llU1Wb/mBtscC6xS+Vsm0xgDW1D4
0+weRhdmH5yn7Pcg2kuEiOFkuO0lGOqnqtfLIxXunNxYYz/LOKKmUvGZcgag6Rz91jumkQbeVlCH
/RpZA+Bukrw3tW+frZIO2rcJTh9cE6wegYzzOKBDI+XLATMv4qvWZJ+sprnYi0Ftam3cBkX+ifCV
o7OJQXBO3XMy1zWY3eBm18a3rEW2DYLkxvWdhZ6s3uOY9gip1tH3WCuUdHcfw4iFPCl+uHamdVsz
Z0xxzzgdLM25zOFhYkw2Cnc7q2uVkyGT0JCt2IoCU5hbwpIzk06FFRSrLP7QPs/1BHIuMtyD32ln
O0kRLNDerP1RgPpgljdVkRay8Pvg1yIcLGKTUwXl8xTpFSI4Z90MILiL1BwXBKN2cstXJJpeSEh3
szJTsXWVNm/KtPXCMj71fJ+mQ8CpZaHVZ0+jTLS1ZTLIacxyKyPYsUh+8DREbLdATqGexZDPo0lZ
iyndcvay0PoVnaK7Tjk3VyoGR+dSSS430gtKhJRSSDzlPJd4RurzpuKIcCHPVqoZ1sqYYdIwVPdG
BBIB4zpEYN1azuhQGm0D5Zo1lcwfPZF/jb3+ZQ21sYnss6MEqWZIjg9eoB1bPaycgFwyX2eYCsOe
8Q7CVvCjxKsUwO9rQHRpP32wGSQsShW7pucp7CdbOar+VPsDW9Kf1mEXOhqs/tPeR4kO8TgasyNN
ZgNla/4LWjS7NlXNoxQjqDEl6tQGCQ666KEi+ztzVMZC3X/QzX2rOz/NEA8hSI8wqOYCLZj53PTe
eRG07eE7sv5FR1IK4OCyBzE0IB+HEhGEfkW/Y2Xj2vPRjQBQDjX7Nvd9CUuIrWtUxVwvLZaGSNNW
1KoWl0m36LLIOUcj2my9jimNcYuzssXmo5OaXh9AspSHZiBqQkREstuhXZhby0y/M5+A5J75+Zqz
/8HjJSr9fjWPQbGZNAS2ZVIO67pND7QBGsWTWW3apyk2fkX68NYWuAN17uCNjV4B9BR/A/SAv4CX
rWY4FF6D8IRwjHaAt9xQD6JDW7lDhxxoSciainfMcH8L6GhrD3FYpyHYYpyEk4AuZd1EKZqLtxyE
Los+tF4FVDX6Gn9XdCTwyczbagnkITZ4Boj3sS+OLbqMtoubDVtNbsaAYY+o52RDlsBX5RSvsENl
OCHyqlMS/xyihwDHqk3QghCu4okswaixpgPaZqBA6uKOzp73GQGJjM5ohWdqWOM2N4RxyKTfDE05
/40waaEAfclci0O6OVepQyZiBbWpRVm0cgFUbrVF312+NhF6szR7E7V99aPC2TBF37uW86JNjJtw
xX32gdwADv0wfOcRzI62lg7c/w4mRw7VWxlJz3OYH8P3sD36WrIHgg7URCDZpnyKU/2Lg71mCvSC
qxxzAIxNgG6wj5Zfzs0wBA6sHlcGduUn1ijZpD0aY8Q6OXr0vDDOenBWqi1Cy8jZ+IwvjduIm+9a
167Zt6MTv2KrWecWKAY98dH1sPXfToJtWFP97czzkBozc1e+nKhu2JR9Pq3tGW5hh/K3SJ0th1Jy
0sW80Ma2ha6LUKXjl2dWLAd94mcUYBq3yq7B9JEH9jU3A/BKJiRrAClk/Sbqk9OOrag25Mc60z/Z
XJArCmU/FYS4RQsAtorzEKL4S4ER1nf69px3nGhMdu0NekOXV5OhjF+4j3kfnEd21KZuf1g6YQVi
ntlfOYjukNxzKMVtWAcN+aamG8qquUQ++gxXG77MIj4xkjZWpvT9RQgaWvhZDhgar5bQSNOd+sdB
Z7uKvppSlPHGKlqOosLWVKjYwuvqJnOoEk5mlCihe1YXYl4bozLBs9E7EsikryvNfgBxM5xrNr48
lOaY0K3Rq/5qPu93mYPMywRD56xxjwU5QSEKwXFjNIS6WLL6sp2o4WVjkyik9TTq8Z8oIq1Uz9p5
n2g2eSvVQdpI6mYn4T3FbrsaNIvdXF99BgbQOcQGzlpXzo4jC88trBhcjdreNwWUTluy5V900bP2
UNLS7CeF+tN8G+XIpT2ALGuChJbMmjZ5kZhhkkTsTYN9HPXnZFZvUZYaodfD1hU2NfUy42Fzd7Ng
/drk9yF/sa7+KNMtRF5EqN7PGPQAcHnR8Em5yTrG2bVKY2Pbz8idS11RawUVLlQnHfbBY6MkYkf+
zyq1uEFI2srHjJUGqiZTJKQ3sO4UMbe/TcMWwCs4acuHgTqppVJ1skPyN5lb1pXGWG8a3T0hF7G3
UzBxZpONtUY2gxyQ1CoX5cI6LkhrngGezSw1MIiNm5aTT3U4H20EHwnpQVUApV52m5zxHKKhA/0a
/DVWxk1nl6uRAGHdrw+B2XEk8nQoOHDicvhjBOly6BzTFqJcMbMpxwl69jH5ufQCPSkpQIbJk7I8
LYyULfA1Bj8A8MJh5E71J1KnA+tFXwhihMD8cqbqV0RuPSPGfd7goSypIUtxUF1wGgcnRawyD1uN
7b+FEiIZoqtwi9VYi8+ZjrmTxUXF/IWkWowuCuVS9M6DIFvnEA1XsSaPBvTX0Y3629RKKuGxQdjD
I5DrecfoKt+A9nb39WtHj+OXms5qKIo2edkjXkWWHJYROF/BpIW1bwc3vR9+px3LfnOeSIIjlNFc
BPRRabX8a8+egY94An4djtpNo8dczQZcYLelsm4bOGGmw8XuGtSz3pdBewavJXdPXXf0rYrDPnXf
68Bg9Lgk2qFSYDuzsqZAbicLKzydA+zZkpNQJPmhcNlOmH77CX36xSsg7ZT6UG97q3+PZPvuJW67
wpYCcrOP2C599abboQxjYeatF7T0JgUfswbIxqOD2eS27DsEIWQdbiMLLTWwcYSTPyaFw4o4CAKO
OYtPoOUpMeVzvDTnLUZ0ZYr5Zlhjfh50bU+2mX7qELH++yBH84TgCFlFYZrrqPiKyDah/LNPpTsQ
JYuRPuzj0gey4d7wevwWUEnWJKRc6yF2VoWeE1jOEyCrxx3c4l+wS54Ce74wbo0PTiuyjZHbOHT9
KVtPfTFdqGnCcg0Uzdn3fUYodEoRU5Wg+L042lZJUaxAiQ3rfOwpP2tIavR/JrLAhmln8yfI0Aoo
xnurxuz3bHn+9EstXWvyPQqkdko82HWCZChOKWttOmXLvkZsesXMk33n2miajvEUoVatqVEANjNU
dVa5Fl2pUzWvCeF868B6Tif7sUnhS8J1h88INj0zne08jS99ivGzb/VpYztFs5a0JUYLE8us42+r
TIqQkdjwgFrhkVUViMMqYE7qWRcWLxODgJl/oux+NZEIc8JDr2Uw/s76nLzhqhk3EB7/sBcdfQhF
XZfooW04zBCMCoVPUgATBvbOKkkd4uSvocWbNk500EMV+TDlPuPJEFYNupo7C44Ut2RitDEF+WMC
fHqj2wqle/2raRX0bmvkKURHE9TE21vGk8ECHVHBtmChm00tM0LuM0YCiMZbczw5keDa5K7A9p+g
NCCNBhwM/bL8RZ4e+9bc7Xir7G8gWsRTu6O45qgoKeFqTLhZ/t2Zc7Or0nQ+9E6/dVv7HMjkuZaw
vpU0fhFtBn39UUsfWJYrClX1REjHS9rcJGbKm+x4T7lKQs0os3dHY7Rke1TXBU6MADx/GQsC05Jc
wefkbOHRbbA9h6RqT8ObNjWkXBY57wG2JzY8M0L1EkYpOaBbQkN+nPi5TS66VnzbprNBlEq0duw7
zPXql1ksZFkf51SXgg2mGNxSbbcHuF7vWLJ5oiANXbnRtjOG+pjquzbVGpygRofSqPyy5p7Kegrg
QpvVrkHssxLk+4lo7h7pUxLlEoyn+DalQfkXOeXPnOPgThP/bPbVO+gLBKhCQyXIX54ZhgYdOKi2
wjVH7M+rpHHdRpMzr1u7OtRF9KlZMzdoxuyyZHYePfdDaR4Hi9W3tVbONO3HGGipqzgvg+4pioj4
qp2yDI0UKC1PBNxJ34kbzrWBEVvjZwLqYYZEwQE/w2s/xMRNdIf8OEmycySp1Zaj9llQfhKCC03e
wu+ZiaQLvU5wYPUnvaN7YDz/O4m7PWr4clPNrF0jVnFToXC6ct6FVRbbSEayv3MtEIEOOHfNjvuB
jWj9hA9UrOlp9/NYTi9FNeK/08cfF9LOJfPtfqtFvmBNU9nUO7RwYzoQCJ3NBsS74GtkN0dpwkRV
j7JVPiVYfc1av+ZHGLHeYz+COMhRAUG/rD668VuTxpF8RUm6RdNthPeRjN2fxvqEpbjuk2EzFoz5
eYjuBhl8tIHEXPEyGD7YsBbfeRFcRx6Mq6SxES68prAQ3dbYjyzfDJ5f3kw2SGl95VBM2hn8Z8OS
y7esXTHisavG4Aae5sIqdOUi+e2CjFZ5ZjowFagSYU9Cod4hhvw9ls9GY0Y3tIfLwBephyytTZLo
zmnZTrPEjq/S9E+RY/9wPapfcdW2O8ei90qt+cJatQqGTew5X7WTvRKuXg/zCHnUyvdDmoc5Pw2m
hq7cy6H1EAiRZt8oZod6TU/JS/tK80bSN/59pdAB2w3CuMymdmG7fGtNvEKmZR3dspxhxxFWDM8T
dDSgBsCxjbdTnf5rHvMnzmCFU8eNt4El9BNrxp8RwajpIReoWYFrJmdtTJTfamg0N0ythO65FOcO
RjgejeWBPvc7Al8EuWKh0ZFOUDgt2jkRH+1eO9P87kwXkDgy632lZvChiSDl3PHaXTzx61DUHlqb
GgYOc1iYY9hEpveCFyBCRLmJI5zWHV+IuGsXMeiDiXtuK26xFgQHU7rWlijYdKugwKZj4+NjWTFq
+t00dME++yzCP619qSqeLYXHRdGbW2Vj96sXFvAEm87BCuHkTb7XRTrtPXcCTAq4j3ENb6em8jck
mzvaF430XHStdtBQmmtkCQ5DvNEDBoGB1e50jRmjNslHkKqXPKaW6PIXfeL37udnlfY7myxhbHRr
qxhfzIkQDAzpWPlBowwxE4V+AdEi3sWQ072h4l+Uy+ozYfWB99OzD46rnpX2CzbDu2ZHr6AhcII4
nINV9pwrRX6uEsxMAszCuBzhAczAhkv1aEfaV2mBY++YJkPeNZB1zPmmVFlLRsFiZlc+z31l7RqZ
fPW8VprX/MfbmSw3jnRZ+lXKao/fMLnDYdZVC3EmRVKzFNrAYsQ8z3iifo9+sf4AZldlZFn/Wb3p
DVNUKCNEEnC/fu8530EFnTwEmbcxyuCimgyFrjd9OoeiV9ciIUwhSLiZVe7T1JIw562kXmmmilb0
Z3clhdTKabqvrd+QTg9aj04qYMjeCl79ePzsERlzjfKdhqNYralfzc8q5Ww/WO4Hc9AvuKRTi9o/
m+QnGuGNcmlBVOy2+yy+aD7vCuK8O5j7P6QL9UXkJHFN5RvTIFoXtGy5KIcVh5mdV5NwQuACn1yB
XGKxhzo0obLItQ+LY5RtSKMbBltxH0fOW02rgDagF8X7oJdHo3Hqk1956fGGJNLYg9M8iDcpbmGc
GSMTuOWhYhrhYmvbsyVwOu9HeSpFq73RPj+zykePyOI4GaAYR0uiYxcOEYzPlAUrcMVxxIegcWp8
FiJiuxjiiyUswabR65tOehYXGv3TvKe8IBA4PjQdqSTmrNdYntoMhOiLxNqzH8GnNcll0mstPRu5
Ppzq1I63jjB91mwupQq994GJJLceqvLUKuzPfLLadWga3ZkZsL+LPGx5k1kTU8taLrOCFpKCjSZw
hNN5Ia4iJn9tHjJts6odH4c6/IasLnxoo6YiYSd17gdPZ2KvVlpTjUcF0uF6Gx3bRXTxqKEgFbOt
RFM/fhILcKmtbBs7rvEU2LhN5nWrXIbV4LflLi5CtDzViLNxHj+TBfsGlgmZ9xRcrQCbCutRsWEt
gwfjl3dhBqUXHV8JX/Qztwt7bRHcARk1AvkxpTy14l/09tKXpTbNi9oEYhUojhIC7vKYRWuZTuCo
iS2YZPrd9BgH6GR7em52LlslDvObxNVdHRZAUnA0ItKdxtlennnlmv0Pt/38lZZP985Q0+xNwy84
VvsjIycEw/F09ZQ3fnoIvNay/yVkKu4FVJdD0JKxUg6+c3YcG6djTafKLNG0TipiTcqNuj3coCvU
s/paWgyDDMCa13I2YHURJ9sJrPLTCMsWlbWaviY69aAdqfFh8o/dPGmnWS66qD0bSmPKN8tNW4NL
2SkQv97+bo3TJL3E+9AwP9tulA+u3smjFzQGnV1ewJ+wbw83LOGfY+vNOaXyP2mFN5KasAXZeLZu
Go78C62wzG0YFJb703BtVshRHvPAYGybiVMf2fLQTcmXCFhXYQbWS4RkZyOQUwEXAfTNMjtLc5eH
FC881sPhPlKMz5zaig5lmQeP3Ol3I6SUtfIe8Tv0GyUzZx22Ij38zQv5PYp2fiFSuaYlBeHdsOdm
KOSfkXBKdmzO+YRWroQs2FT6zkzLp6DRNgXIOmKcVXmY5fp67r+osvVnDNivQVA2jyHQFwpCDpkI
HjJBeex1FPkQCtjWpHnVQu00BL72N8m1zpyO+9t7Lwm3EbrSXRutgaP/hWLXY2f2gxJMtEhm6a2d
2ukuLtNsVyf082MsQF+qxjyoUbNwlMc+UYlGfM77mj7pVJh4bGnX7MgWH86ocr2j79DvyITxXDvR
MZ0lMUj+UEMqE7gw6uvloSiCtfT8cp0qzzuy9XUXXAN0RQFu3sUOPQHYEsTlTKTKKyd+DnRy/Vxb
kj8xK1HsiNmL7oIaamz9vp4flq9kY31aQC5g79g0nUCHnWlFE+3c5MNu9IBbZRTOE/3pByaquCKU
Y+98MaFfsB31kbU9X2nBtXS06n1eg4K6yJ+bWjt5SYheU0aYivTEpVNR25c46If9AAX9rijQg6Gx
5U403+hqaycEO9FTJ83mIacMioFa/8094/6Xe0Y5yuJisy3+Y4M7/P1So2IM6HppMEXY4sOcSF1S
659HkNLnsBivGC3uTHDP6c7U5kSTiiNOoTNkWwByYCLEs08mM2LsGt/JVOz6mdrUiAwtECPBw/K0
lQXuwGKGOejNU9km8UELNIwx9EOfypmpHDmm2tmqYmuwjX5DcLXNSoS9rhyC57qangmric9VKFC2
Eq0L0CS/pANmZQIVy3VIpBD5AhnDO8RBy3I9OgMozslITjYIHCiibXgStu1vRs+l46vq9IQoYx8n
uvOmIOftKwVU/i7t8AUFiUZXN4GBBOOE4OrluSit+6hsmQhge3uuZFgSBKPeh9R9XHSoywPy4kfw
a6h2bM/ZeCmlpjcG7WuuoXW3pD68NpXx4JVEeMshRbVhm/RkRvKKsZ0x7CCxCjJRNJF1m4nik2nO
mqAU8V3NKr2uhUEmO2xondTYEnCmY5pI3DPg/W+U1PH+j++Buf+bbGz5XxYkooEZ8LlKUUoLuBW/
XyVaIDkQGUBq8Ka62xqNNURGWW81QZe3swN930yIdnyHHBfV1+7ZteL22RpZjEauMOsOiRuIxq7A
fasQ/DmhsTY067Vrw+ax1cbgOokPR4r6qYxoyvleSPVFMlMaGY96TdJNaGvJr6JPfrnFdEaZqZ1E
y1F2qJiIFFOvHYoIJn0RoLFeYCxTjZKzN6xdFHYEexLadFVYicJK5c/LQ962IENQP72YBTXLOAwK
FSlhThbosk0zrwWDVaGbmqL00AvjZ5iE9Rew+yi08+bdB/AHgyEVNBD15A0s5LiC5Gnv/vlOYJt/
XVZdln9XF5brsqXx3v/+xlvW2AqcVcmdo1zcJrIoYrBEebp3rI2e9p/EQE2w9AJ9FWW5vCd3BYRG
Vn+t7Li6VDqKrgiBHQKunLENWgt6nI5/roXz4MfR8BRFRsxazbnWrjB7ztRAFlfn6HjDl0V8vTx4
LU310PC/qdHENSQ713yFBLRlAK+v9LolABo6JI2MtEKNhNist/vpHsIuoiuHfkyQX3yLHIN//t6Q
jf6XNwdMqWC+oASqI1u6at6T/kROrSHTkTURw8hwSKfSRl/fA6Kh3A6K/UKcUvgFJUduWn0OKT66
9cpnW8fsObf6pDBKcO6tDY497JEoiOo0tYN3bzn9u5A+wxUQUMZpIQS2jfzJAcqAWlofzdSoX7VM
b44DJiVIZ/4hqr1xY5B6AEyiT7c5Uka6x+EHzqcA0pPZrmkxpmezV/TP7Tw9h61Hn3OiH+6ObnCA
Eu7TBFfpRqM+eePcAfN49NaDHvfnLrEazsSkoDJ3RE3DO8oqat6rknAW9P/UdZ03rQX6UTIDUW8n
AjolVgFk29mcD1UYdD47YlrmIsEC33UNJ4zdcVL2W2N+unxPMffZa2UI4hHbhV9GsGCFnDZt494h
hbW/wdfdcFrNiVYzxIbJE1FV5WCMp1JC2M9U0B/HiGOhaKT9UlnVJQSJDxDQ+USL8ivzouJR1zjV
5ISKhAukVMMAzzSbNricHnBSxk/F7INC+/gDOGN4Wp75pP78zZ1lWPPO9ueKhYuGhUxQZplCt01d
//3qgQU6JW5Qxnc4GG2CdXCElbMjDM3mtOL3VkyUnP6Ui5axBhFm2de4s7/7efDZCVGR00SPD309
hLOU3ELSVYcrG8ewqyq9PQ1N5xwn4Jv7osFwYDT2Yy+b+I7kEf8+KK2UCcyspm5VzlTty/Idh1X+
JFJoVMvTMYyqq5Z7+jc3btd9HBXb2i76+3AwjKPiStxZo6jn2oU5jIGpWkkSSqK+ObRBkH2ve/lk
F86FHXuCUA2CstMd9rXIhcJY9tPe9TrQvRokRnJ00Uq0R4ZQxbfQptEV0EV7wwmd34X6dMVn4d3b
nfty88FoaBZvF11vIKFzgRIA4ctigmxocRMSVWbPujS+Ba0TfJug9oQjOYl+NX4wqsk2Vm3IPTO+
NYlgTF4DvTc3CX+wCtpGZwQ/AliE2A/epcSwmkA1YyyoKUIL5x06zFFzlo5RXl2UorMtr0cRthpL
cCvLlb8s/33d1icOTDO2ZXhgTkE6ZdLa2+VpN2OHEWo8WioloR6lrzU/6OscRuDZIg6Cd9DGpha6
zRU067jG0pq/zQE0VP/DA05izvWy1jbLsbMuJXkx2gj2Kll35HscE1NDd8A2/x7R1CYrxPV20DJZ
OttIr3fM36bVVPfTlyQZrtLq7V8wt1YGe9zfVOWGPV/Ev1/ktsPebOuuQ60qxV/Ku8kfyMktDU4B
URzDGiyTdcQt9TYA8rzznNH/AbQGg3NL6LcDKpJZeo1X2ywfTWlcB9OIXtvx2gDxuxZ6tM+mAAgJ
Q1paz760dnGOTqOBvQAMGggJA13EkQI6KxOLKdg4iW6emihalZOOPdBxOigyYUilybAiMmvx0Amn
fS1y8udnIl9iuIJ4IS47C3VQlL0UjGafnIHkn/mWaYKhebidFipXW/lhj2NaJ+StLa3gWRpIP4es
Ohp90zV3BC6k99kXpwmC8/KwcDhFQ5XELaXTNcPLoLvETLXF+0hPfZs6XEO24xfvcSNfpIsdLLDh
9XUIM+60UAYzfQ6B22wS4vcq1oKwvc2ilF8eel84lECxdfueT/giUnmkdwJ+3ZGpTbLWS8s910hW
Uemo+EgXIrhbzARuUqOsqjo4PIKZ64wBdhp85mPWORctHJkXgQ9jHvt4a08YY3dOta+DLca90GOF
ot/0rlUqnVWiygACBnqI3DCSnQJRCecgmoGniE6d7Dlsex38kpXveqptalkGGvU88mZBro4U6/YT
kJI1wjTz1bQc/1JJBHBxdXN+Ip37UMOQnDwPNpo+6l9CUHKXbtZ7hqMB9TTr3Xav5rAMFiT5iJ6a
2Z4od61nTsbOpHnfoXBHY3dBEK7t/3lVYEJm/9MV75i6NJlJSnte2nUbYM3vy3rQG+Noxx7KIhwg
iSn2TozqIJ+eAvacAlTrvqA3THcTi+xAOJGdk6vkP1gW008veAtQTkfw1EYjOzl9a714SXYhh3Bz
2yoN9FZGDZ1hwGIKpgA8XkHN2dLDPcgm2/7zF+P+zobnxXDXSsH+ZLlS8GbNL/ZPFc7EVJU2Eomq
Lgk2uxjtybtdMBhbbCBmwXLpzzCw0ConSBXtzu5LDC3zoUkvSkSNdX8kIyzBYcAJ209dNAmLcQ2f
bniYgNsiMRzfCVwq74jsLnJL/sCtwPQ5Kj9vPym7RmPApxWAFNttYngVBJLShGzYTZvFbTAO3Dkt
W0k4y53C0Li3ygRJ2GJrdFA7niph7AThsvd1CIG38FBxmSEMSZ9p5wsdFWfTDLF9r4bnZGSYE2Vc
OVojnrGz9GdjgWqXyS9cm3P+d5qDGShxYHCrUzqM0xEVTX7R+l0XNMBtc9gVhr+uTTc+jzXaAM6b
zSbrhbkJbNrijfcjiD0Gw0Xf7TVXHCbQ36shKqx3FxTdCjV3duzTbLXUJ9GrL7x+PygmqwskvUwI
Ko9S94R5KIRyGj8sRrnKpGMeVb7YL08L+Gl/c2Gr30/qDh4pyyLqw2BAbKGDsuZq+E/XgggkbHzZ
/MhnNuY4zQ54c3lvCmsmTbO83BW6rz1EHLEQ2ZlnB5v1k43MeBV1BHIsFG1tpIs7U9cyZ0AG3mLU
GCzNW+H6jM9WAEy7b5tdST9wG2WUEpgUvFUSVR2aeHskGafuHsZ2FqkylTIorg6Ue+B1vNY65jGa
wuWSQDz2nza8Kkv8XTfiWzCVXXyZhXqCNc7s9X7DDTYdTTelo803IfkDdNUdiVDCNMvZhHSPmDrj
qG+ts2Kod8mQ1o/RBEx5SSK9GaZlcZWMluGXlkChQ+KLqFBqUgQevXFc5Z6l3y29GrT6431opi89
7pej1uXMPOev/F6SsNW2+dOk2HKye1PWCryTD/nFn06NN61UCOsjMX4FtWgp6yKa8ai8XO9rmFQv
//yetwik+G0B43NWOkWpA1jZEEr9pS4FtUaie578GMy33nK620mGw3exZk/t9mESVNd04mDRxsGb
YwZ7kI/jp9HBVWiih9sl0Yd4S6Kmo3YcaUvZkvehs8ovpUebIE0qPDKjU3xBGglb/rFKneQr+pvv
k1Txs5Z08bEYhLWBkUEAqql/8/1+WMUWJyNOdsWqy9baZPnn5UHNGyzQ8X/+LnAA+y9vgwKNb1gI
iw2Yec5feqC0/EKOxvQv+ypFNWdQOUadORGyDI3d8z+zTJ+2aZS8jxWfDWYwe+uYOGDhRBd71JI5
7AJKF91CFRYyC/9aZjtQfGdL1dUXEbA7JYkNlDQoPoqADXkktPNheVAoQY92QNLmRJhemmMK5Au9
pv5upP8xP5n+z3ep9mos0+99VsXoasBc4Z4sV0tBEs71ibS1F4Zz+QVUScqEbkK0Rb9wO/n+jjuK
ZKmZg5whp0TtA0wriFoUi1CF869jisAED2R19qV7Z89jnKYLP9pBxBg/iu99mbVXx9KeGNbH99ng
fXQTsSAJn+/ZDrV2lzTs7JhG67ulOxWmbn6qY+uHZU5ATiTGbdSU9OKjfI/91n4vPQtSnsSxVFUV
lHuvFa9dYAP+i6Ci4zDdm/KdhsOParbBFVZTsIdkOKvDCqYS6sJjZ2EO4SZ3i9XSJ+say94tt709
NuY+mVt2DP5vPyTwgx/9djaFRdlDM/6BRyZeAuES3M69MSAeGXrv59CkRE7jSK0qcBu4ouuTNT9w
Oq8Jgb4TvR6faL2a+9sJxfRyArwyOb6GMiU4t9ve/LZ+FfdPi6dzGsTVHayLF8bZuat870yKCH3I
hCH17e+IB+eqp1EFE/+9QOv+jl7mjFxQ2yIwLTZQNIJvEC8Kt6bJPJYoovyMAqx9MenXvqZBgLW+
VfvCxqvsWln3UORyBOKW2MdCyvZAzhlzFs4vuT4lu6wN/JVWOS9ZPuaPlpU025z5PJmA5nM65tqj
aBzERmVznmdU0H9j96hZOpMbMkEvuYMkcZraZgOK1F6LET4rlJ9k3VStg/Y7zI8Ey1AQSofw+dnA
qwlNJzux1N/AU/R70TnJd5khIV8mY57+vQWuCSMxbvZpOe1NS4xnbxoJjOvhf9qEKu6y2p6ONiGa
k9/l3xuWLYwJ45tNfXwhOK3dI3fZZf6I+ah0rfcElvmmrEvmmhIEwsipwhjex9GrICxSf1idFoEk
pANVWtUvMv9WmPuAg/iWDc8x36Iv/eZP0QUMbnNfC73ZxXh2t17r9/taRM2+G3V0P2V98GU8nPsQ
Nk1jJE8WhD/wXM5TZTv9egG2RiIdjzfasa10FgbVnzNPf/Kj0P2DdmyKhHg3mb/kHrzJuE82fu9O
bzWdfdrRcA0NDkw4WrxkgBkGgPCZvPTmcVkE/7+lqs3/0Pe8GKsQN2j97//jj394/bX5+tsTEiJJ
YXpsf1bjE9bDpPn3/8H/6f/M55/87/7hv/z8b2U5mbSW/+9ZTs/t//qfP36Pcpr/h1tWmmn/g3GY
q+uUQK6UQO7+9V/6n3Xzb/9qGP8AVMnpV0daQ1tnDkTL8qoJ/u1fpfsPTgS0Tf8ISBPiHxZdQ0M5
/DUO/xH/L/FN5hwf9efdWsc65DBtxB1ouMSwzP/yn6sy1PVwhQNmTqUGpDZPnHSjDzPMaur6blWH
qj/oWT48hYM6lfMykuQ5XP/UjNdta7kvrW0kmyZP8l1sAqfMFwTMMDA68dP2neGkfm/YfvjMOoOy
ZaI3sjDkmVm82KIn0CF2TjJERl7NXCCOoBsbJGc0o58cF2B6X8ERMMKYiZ8IQmDkNZiQCs760hJy
YwDsQQFeO1UKwts8zzGCiGQkCAwrEDh6ZoIjIV8jWg2wqzdLfEU+gwcj6R5CkTgHULzhPiWH4KGP
yJ0ltuoUz2QOGADIb/If0VTHBx/yJISPyDoMIvmOnHs6JDbZpxS76UpZ7CxWpK2WdKXlYUFbYLKp
0OHaWfuZk2G/xjBrrLre/6aJ1H0ue5eNVie85wY10J0KSZhGnyFN7A+rps06O9x7GKgw5gvCe/Wy
3dShnLYNCr9dYzjxzIO0XlPUMTvfNeAHNyRiFC5WSwvO0i+trp+DtCc0aSlrQ+EFu6gS+AAdUiDd
wb4kESIhDCcHOADpxS2pk2WAGLhGpRz5/UoLsvGPXJ4iS7pzmHbVfeHRrEufl5aHabs4zf0Unh0T
8istYpQHFL5fYk/lK9S8cA9ygQwq6OudZTMAhEcvHxzikFSMp2U5AbSuW9PHmx4TesqI99W0HkMX
L50sPvJBERUyFdnaLzq2zHjuzBb9qZy/n0mH0C4Jtg+pgNfugoouUYhFnlEDPQtl9cUbUzNoj7qo
Zqq+Z9z1ahjB378PsuhXNgj6vWaV9VMcmGurH+kB0JxOS+lyYFQzP99ow5VgnyaJQP+c0POuQgus
eEUMASGt6wo9w7sIgkeDRuTqtvfiP1vjzqdIiXrLPMZRjrixj7sHk1bt69ShS0RIE72EQe1syAvY
itgqDqGr/AsUrQSkmtd/5RB1R7JBg+eErmSiEuJSYyaAy/68PDUnYHizXWK+CLL/+IE2s9qr0MeX
iSgupBNJs1sKgDYzwatPGzoq2actZMghJA0ZydnQARJUVqc4C5JjE6nnqIrLA1VttzMsnclT3F9u
vnsHGfkH0KV8XYRWdG1sbZfHPTGyuLUhW9fNtgatMNoOMgUHHQW0LkxDOC53yy5lWONztQRzYRyr
j+5opg8ws3VE8nM41KBH33PZ/FGZIwp0Dk2AjXy51eCVlivOseQ8z12tAere0s5UATBhAvSu7Ryt
NSF6RX3N+S9HRrVefoKy1kQEFbfVT21scfwNwMFZ6bxLOtOwlq/aUOVrGTbm2qyMv9FDCEP83sdk
rZYKnZJrkrmHskMsfc4/HX6B5rSOFpjG6sZiCDBa3Zs9WjodkCY5XlP3kkyyPDsYyrrXqSIdQOk6
UHifRewmuGqaDx31f++38S/XStc5bhUTT915AU4USfGMD41wJ71vrPUSFzbMXC96hNaJMFpszDad
OKhjhsC/UhAftVQrBrSDM9qn4xhDvslt1Fhlowk6cNlr1dRNuPVNug7YCq9T/377VeLS53NuyYkf
lIPirtBWfYfRBokup17krgdPUAGaWSc/GBBt+snsvoHifijd5kfmIbUeRVw8mY32qQruXUrXixH1
2YvtRdGdH7fxfSfsrTY1ePJd+CmwWq11aZgkRlj2xq9AL9aI02rPxY+8wPO9Bh1fz88vVKc0mu6H
AfoKjPzmkOtZsr+tg02kKy47LT80IRLYaZxKdj7X3Syz/JTw2W0VldHaTnAMhil8O2aGh1ARrKcn
7RXeTnu/vN+44x1EeQMwsDr5MbJXna2FLUQpuyoQ6K+W0abosDKA1Q42U5HbW72inbqEnQBs56xi
FHJVE3JwtwS0caB2jsRwvJn+kF5RJX2ne1m8522m7YdMPRZjoeyDUvnjUocu23FE9Ew85um6L/gM
IxbudcfY7FJZttxnsqoOkhzQyAWXVZpA8kc1fA+ksB4Y1vywsJliHqzxp7F6NDgWCdy+XUWGb30s
91mXIDh0a7gs9KjHOfN8uWyaudKFueDd3V52BqEXoEE/ogfQ4/fAbEqAc/DW/NpwV7eoiknG3el2
L/e4KktfuRsDCW7DuWj85FRPfh0HdP6AaTRnWvdahMK9YqbsTplhXCBhMgqW5Htv4hgzYmIFGCIT
GkF2BPRhDMlAjCG8zVVANcF9CatOIucs7IuYH6rSIFfM5sZfCLV0Vyko/iNcTxL/tL39Ka6H/ICz
BlYppckWxRl+HTMyyFpsg72vd+9apEheZKj2kaXMd7CowoCHYrUvJ1ZsVYcofFIyA0ziH4yRkEff
bIIveLe2S0ReGnfrqlf3S0jm7cHkeI1eeNsyV2Vd4hA+FUNwMcGgkIAA2cQmKcsHm9kwEX8D1QAu
gOMgTsMd7FnSZXp1Wi7ioVT5fXPQYGNCrGnNp0AgIY4DxnUUn+ugCZqDTr/8AaRVtRL2T91gNliW
P+rJkefCcLqt33xLhKo/fUIltniPkw0dVrqarFhYfDT8axESr29W0MPtsUNweSnJLTMu0M1xsoA8
5/LvAZTSEjC2AXcJDhf7TBL1eFEemIu8qblQhhC7oyTRSrnVvPovn0zv1wdTcL+RDUKKF8m4uyw3
CLU1szcoEN1ejMXLTefmyHyjWS0yC/T+BYgm16icdSYUUuU0DMGsNs6+7AvrtRrD1zmAq0vDmejh
MfAskgg6xzxSSIMGGwFqSQD5M15gsJ4oy4bNWItsRQZ9vhcl3pxFA5Z0ziME0CeCqfaBk49vWIaO
nQjDb5rWfmc7U2id400gVf9NQ1wO2aX+VumsMkX2SfPPPMQlxhE9CKtrJoR2SJsG+2KGBjFEtT5n
YGZ9MT7mBi4YsIePSzvidouJqB4fxFzlZEnyFdGywLL6sewdU+24+6q2h9VtK+l522/IOX4hter1
9nlZR9M469apA5K992YrIQA8o3ub9GE4DJGnyGWFcZH3gXUpSeugZMaW2XOXbxiG3RbQFq0AAl0T
vYIEXllp9gpEVPllFMFZKzT9eXKtcB8V9gtNW9yRtAnffC97dWNnlxSs4ItIo+1e6BN8tQF+/xgH
HXmNTbo7CY2n2kdIhnFjuNZW2T9ZSqAoy90PN2/ENoBVtCs9qT5G3zzLPiLgGGtfkavwYA2kRaJA
Ka9dbvFbsGt4vtBPY+DY58AlMC/MM4wfFcbuwUF7lIWJybQKZbKm6/usC6rdJAWMhQqs6yQruot5
vyW9TW5jdMeVbbq70OYOMkVDzV127m6cQnNdVeKJt5Vcc/NnW/v+w2gT1ecN3+PG7zdaY1vveSBR
9LNcrIKCFrVsM/l0ezsJgQ23DYlrT2lTXA17eqHoeq6HDOpuXGerGKj+yQkm7dwuXL0m1UrgyBSh
eWrhfa0FEhEWAOV9VwnM7zg1LS7oZNpnSJ99xW5ZYTz41PN7qaB8ULPDdXAi+Ybyj2DOsRJE/IQv
7jy+Q1+HEH8sLAjBc5PGHpilWlq0HqwwO7mVTN8wcjH0F/oXkihN2ARIsk+p4T8sRxVyIa5j3n6I
PiMzjQlJvXGDRt0twXM2CW57P0LeXjmftVGGsCCi8MGfuO/+86s+E+hDpfNzUVKatm9siQHsTkEQ
/lq0eBoNoyefUTZh8dqL2Vjod9H33S0XCdbGcB1baHRNCAgf8avj1+I5r2Ps7n2xQRDjHbMk9C7Y
jhi9dkGJDAt11k1jrUVEtBiatMmzz+cyGQlFoYmIvtCYknjop98JM1Unw0/lKtU53mRty8lzriHz
/ygkjTQqcdGgtLvthv4b0nF/oBbOVRAjvOIrWl3g2XIBD6igxiO4EBVp7JMeyL9z29HmRbMsRkI0
llFFD2OCq9LOsKpH0P2HRMmNirGDKRH8GHJrtuHRuCw857FpInSllTd4mwJ/wdoW9YZBUeffMVXd
1HBQVrHq7Es0cfNGKUMH6fXF2g3frNBpXvR8yncB2IEZcmZfdE/D2qY1+0ZT99Cixo85uU2U8h1e
hM3IUSZHfUbWTNj/W3RxaabUKfDao47l4dIEon4GhlNpUwUIRdzTGEWV3EfKQNXMQx4+VqITp3gW
Xgl4AZvbaldnWb8JSje+l84U38djQQLlMDwpGKWwO/w74iIzlinE7kEb4x73NEKnOu0cW3Qz6Gu2
X3PfX/VN7D2lIwSbClTGHZhM7U2hKUJ329kPEv3Yroop9ogQdCCRxvipaEgd7bKqngzpPYCgqUc9
ec1rGVw8oobtOG0oh5WPftxipq81/r7o0m+eDuQVewOAoal0PuJyZdaRgTybbzeQE09Sh2uTCEgm
JHgup6FYiznHSihNYB0IFyCqbikaO5McnFCnyQGP8IsK44iguMhb1wk2oSLhoMJO4ewLgbCnwo9/
pJN4XWitpB0Nh64fTwu2dXkgJ9fCD1g0JEL7XSq5eUps+hyQKoFRbqnxHA/rAZ3+E+9yyurXpnwS
Oea5PCORiyHhH+G9o/Bnz/Y4XiIhv1VDz29oqfGSw5O8THpNF0JU4TkHkQfShQZs16KY0Mfx+9SD
9GTwlG8AkDNBW6o+DMicufoSv2ffzw/CpULmLFtiHK+YnVL0vkqPOnAJTCiL157L+FVlRfLUMvls
g3FLo9+/LENkTATY7/17IDAYuuZuEgdtkrA6reKF4Cghebg83251MLRYDQlaeqngtDit8bIke8GV
eNAb7ajySnsAkZ/jrKzNk61JnRy9gNpYVf2eg1l4nxtaCxteONdQdxusFAanqwSGEpQ5Ok7KkRKu
a2OfR9zTy56npHht4Jqflmewgof72M+PuHFaqJwK6lVV4VeP+NvPhTQ+loaYX8xWmPlV5UNw9UMH
B3kPduvWfMpd4Nf4DI+3hpRbvtlOEj3H9Xy2cGX9hIgqwASb4K8MCDNbrq6g3requB/N2rsQzjI9
Fz4FcTZM/UFzm+kZyjhl8TRD7zyeJgwg79qpCbYGvQBYVEm69zXkyl/8gqCCPtCCU0RlhyVu/jJZ
vhwkA9s+SPN9K4eDNvfPQ3KJDoEGyHcAh7V8zDa11c5Nqo2Rm3Lu4ATjXZHgwCcsI5M7GqiIl0VE
zT/GBujywvnaOE568AIkrfnoGlsHu+V8M1A2Va0gSymK/CO0b0HBWXMS8ACXd7X9JgXGc1rj4p3p
iY4CP9m6vUXiUpM74CE4ocQ5hglDK+s97EJQQAOfIUaXJ5UryCNaDOORzLm7dEiHdVAl41MwxQjg
uUL3dieGJ90Z/Mc4jO8GTi8pgsW0XdkBTf4yKC+kOJPn4mbta+NYxJb1VvijDapVVveRPyt47svS
Th/KsvtUTIJPDb7hOyxi4pkCaVWDCcc7PL8PBdT+VdIYhyyjHJKc5t/zwXvV6z7Bj+Y+65qFwDZu
1mVYi3PCwrkbnBhT5CwxaET80+7AsN+KgEWDAd/rDB7kKy6H8dNEQIYhnS6FYQOksopWPbt6cQ77
zPjS4KcjvcYc9myR+Fahr5DChaG8ElyweVxyvgq0b74bXGtfK14QoKQnzx+uo6QpvEmI47xrDcmL
cEOOd7Sjnyk0i3UYO+kLktzsWKIjpmFW+VulYmYts47SJgDqrlJlyZ/ytHSdNUTyatVoJCuQ3q6c
/03Xey1HynTRtk9EBN7cVlHeykt9Q6hbarw3mfD0e4D6nO+PHbFvCKBK6lYVkJlrzTkmD/4iWos5
sBk9TOk3CIOOU1wXa/yoQH3CAbA64Lttx5TGmcVqo9I+8hvVW5oYALCinLlVQDkmxGhUSZLP3CkQ
V4PyilObPbQiRhu/H8EUNxgdfzT1y1vmwzTrcBgUpGItTH7bzYKTwQz1EIXFoWuV4RA7QbgVjVIC
VFsNbjd9wgx6Ri79GVLhc6ssIIedPSbpxasDowuyLX/+5LRwpnvLuOgyMS99MxiXuHC0nVZUn7Um
LBzwkOKXvR5x1iaECbdefCHLB9xlChyqoXM3loDQEcxA9mVTOu4+iOvp6NXRURNwDte2ILPGMnfE
pRTUv3gCN66S70cTLcoiO7Z1rfy3oIDCBD4Jh1STjjSjbWyNmqOsDMOIN0OrU6sZucjWWSt5YnR3
FSPKXQatpMHqUWZO3GlVBb28egh4H/O2fQH5l3wsk5dxcuR73cYguY3oNaXKe85b0sZbT1XeWYMR
zlUjD8atnhZusy+KjGl1UMTnSa9hCdLB2y4iuf80cynB70FWhrc4HX4piRV8M+Su2jaY7j+dgUCG
8VoIlBxDqP4hWIPMCtdoXiVsLb+x5ptszvLIyQ4+UeHiElp2ddE9yn2CQYD0oiD5jfRwjwQRtKjE
t9F5mBwmNciQcCa4mKaxwzWNhuGnohziH9qF8qF0x4pqF2nTQBJxiWcPiSijo2p5Bki/yHPXDhW8
kzdvxp9pIKxB3SloLQIBuOt6Mif4NgLdRO8eJ764FYNfckSaS1N7fnxYzY6qNPBV1jlQPRTDuYSv
xVswWfKO23NTufAmIisd76qIvn6WJKFmvHrL1eLmzMj0foB2RX2+GynBDYIVCt6SI9q8VyL9pu3y
5HD0T68MlXfoTMV+OZ0GBLSPoBSDrTFa3smg2hrLpP82NbggmiM+MkFvu7FLQvEyCV+E9HCVke4K
/Nk8tSMrfZdi5CEP0eekxCg8Eh5jozaswy9NeYxdd6sBBvyfAo6MXKzRNXacJcE5nshBiECo/QQ6
a2gQgd0BOFmSsQeQdqi0YJroKM2pajenWRyZzk2dsrL/RXJiTiXRUU2yfVnDN52V6SMXjBRzx1UP
XD8f3GZLfGBwaYgEmyeqRTQm+CRB+8Xz5BU3wvNYaZOvJJBilgINLZ/skvQdYGaas5oTlTR0KF0v
jaOc2F00Pw0leSOKUDlkNegpYiZAT+JBa13KQQ2LXdE+hMgtN64VDj97Xeri/qB1B8d/z7zffMkz
CFlujOVcFvK1awr12gX2H6xa5pUaoEYoHAW6ZWOTjkv7ysp9JSajqtDLdLWUB4y6GM6Gpb17+qg8
wgghGPYyzL7acYiqtyqvX5L5a034PmIk4vtlzK06Td8so+ZYn6uuSZ/swf1gBlVemJkRAVyDLqp0
7bk0iaP7nz0pEVuqc+xOqxoXTS3ABaboeE4Dn9JyTvGO0LRZVGJTuxsyocDZNLeyLbObPlyVxu0f
ekPpDz9lTGt0TuhAAeLrgELHhLzFIijaTQY915+MoNo7M2J4WXzQhcYZB2LY8VptTYUxf0ahgjCh
EYhbVKwgpgPA1DTN7oBSDhv2LCPJIWYRlJYxh3KJybbG3MStIoHxh2bL5LlQHgTZSJCa7ArEqQge
iqhLiAOZkwIqPUUPz6JPY2rt4/dub8tGBUq8z0abmWsz1/a84r4YQsxcXO1IC265mNqXJNYfUpe4
zKW2Mx8RyDWdfwrirvmETOOEoplaA4YSRGOQEmYPiUSO4tP+eVhOOYbmHa007VdLXRsL/2MwNtnR
QaqRWyjWpbRJj2oTQcBQEB9yC2S0Zew6XJr3pdSaelg3QjP1tmHgWU/eSHOC3vYpNoPyWje4RH6e
e8vcY2wIsJQGziS9lZjK0MxvQ7R1VtoemfHiUUmfZRvxJOWbuLmZYW2GSaPaNHcuWh0yQyIx5wFj
+9aUcLjaNuapgkQwvxpC7aOsyo/KLYwTFZd3hMrBufB6ey3gbX52pnaGgSlfwsyoDxnt5G0pnHWE
OZDw+OqAzj19Y9Ln63qak0OaqHsnrzJ1F3gEmenNfinUqmlEfDOZVTrryc0gOght9mTBwE2Ioc5b
e/vz+cdtM/o/bmV3Ijfx5wv/eSIWnjJLaYL03Mw5HWEHyp+1J6UVCgx3JzJhdhGy6//IzlF5/QxW
CSzfjB6AyyXp3nJbmUMeqY9yz+d7/DP9dnTx2CWpFZ3LWEEP7Ajr1bJxcVi9Fm303EiftMmlQxd7
12yu8LvYafNedo+lOjCd7uTQbIyZt07PMnhYEPy2DD/jDnvZoh+lTB3dKOjAkJNrtI2Apai5ILCd
Gb1Mw0fdlLdAGYlQnHsXrVtt8eJMT1No0Vpcunw/n4TujsV+uXCZuYNPFt2xMBFSLsD4fMyMrRWF
chtH6mGJ81DDtt277ozolYysBDZUvgN/7EDtLdouolJiLoD2lH12Yb2n7pTEts4TIXJ4JYg5mTns
VqANByceJ1TmhDEtKl3MDtg7Kgil2th9K1ZhfymwxzJTPhNy3Z3scqZSpCb9UExFuUkUA44T5OCz
DaMWybcaVs6h6RvoqE1EJAFO1fVAbRgnuyTvy2OQ5JHzQRfVWad2h0BL41cuCgGSC7dF5XrnpNI/
MX/zDCu4JButFqdUwactCFQ3p/yMlCj8nndk22lvYVg+BXOW1bJxquHfnvzQ6mOcJPGxKdv2YXTT
x8jG2bKlM8t1UQb6we4HnIm2dci1Yb9cfXmdfAunmbbLkUesz88amfa/3OqKoTG5Py6XfhQQExEo
QoPCSYip1fZEOYomOJHr+Mcsi3fs2l9ka4unACEHzeuSrl+hbJAEnP9d/lGk/wgnAqPN1sRkV9tY
Zf0bKtLZ5nUAgG/+nvqBNFSKERAHCi24wEJIdv/tmUlLiTI1xLGuXpfV+7KJ8w6ahaD+qWHzIpSL
eKg20VeWYWdPhuDO7ILhxSone5PVjfmIe/pvwVTwOSfUmsuVmXKH22Z5pnndbvS8bG3CXTzWczk2
E/WFYpJ2UxTzgvKb2CCpTfkaa8+bVdFysV01PCiCUz8tB9XVX+K8jXehjZ7batTXsiCJaCm4jJme
3ERs/jOkIJFncQrCHRscyKdUU1HP6eMvHmYOHqyPUK/MVQY6J9HdnkGPRGYnd5unHhAulI3wQmiJ
t0aNG/t2qSAkLgE/IcwkehHvEExICkA/Is7Jgm4cCMXvtRZ5Sj1ED1WEOCHOuvbijK3DzKHPj5Fp
gJiLw95ven23zE6W6zVKx9rvaoQnnhPEvhbEqPC8B7sctcdaFfa6bJ0nrEL4J+aLcolac+EB73BF
a1upa9nRTmtj06KAfaqG+sWadfLUt8EKSw18oLexp1FcglkYgEexuJMtkAEh0YP9aDXlTvLAWwGn
l5dK0ZpN7baECohJO1kypaxYe+23B7iKpqo3UBsb5GPRRgCpkLGc4gT620+xoBTddxnr2QkfbHVY
9iatnve6GB6V8W7Ooc/KEMPQHJsVBJiWtm2gkQqkgtnwdJWkTHFe9JtdOdT5tgcrX5n1Rzma393A
vaHbXzaS9kxR3OOgGwzxS83rpyzWIr0jBFqep7rRIYbXxkOmM7n16uoGj3IRtw/VGJ2CfFR9bNXO
ngVocUPm0JMgWCc7T0KQzrWkueRG0+1Eb31XU9dc2hpsG3gPyBHLmioj22W1KLAKt4JtJApjtzRw
qTNJCsL4wUQ0y5LQPT2aU6VsFYGHPO2t96Xk2RMmezZtUq/mGcNSi1ZTfbwoiUqTVXhX2yIq/Uf2
slQUwLo3PmDREsNqa2zBpTjHBfgwgni8Kk44A3NSguvlGDGHhL8UktXWqGZ8NVOKhVRZHrTIgqBA
E3W19HFK8QWfIX9eolQ48IY4f9bnLgwHJs35vehYpC1VQMljYgu4hiux9MhxoUuxDDLCmORpOawK
isH9MAnia1jppvzZZCSGOCy+3C44p6xvz5abl6c6zDeT6KaXadIMpmkQzLLRCD90Q0c4ZEz9iuHT
2DYRyEKnVYptPDEb7fAC+k00hBe1phD5c1vXA4p8U51DvmjOiwM+1U28CIRorbTHH1HIMj/KCFJO
gr+LbXSxkzaTKckVjIZV0JPBHMZkNahBpVy6fPDWEfBUM/TSF4zs8MlNvChJRLioOmDl6IALrqRD
BhKaZfNuNqK4hV0bnvVKzzCVtdll2VPnw589ryH0KouGbdqGkkYOUQwmQN6+h3kdONLZtFaY7TBn
D35CMRkpvfaRO1pI1iGLxdyGfumMJEcs68eRTDEHpRLfIrgaAX+l0QMTMz0oqk3XUNVapDflUF1E
XRarRAn/RimL9FI+5M0okd7BY1OmUXtCxiG3qUSlAoz15xpB7AGvacKyTTIo5jAKvro1rrVyLr/V
jjxGCAJICjDGX0Ur94Ed9W8ZaXbrAWx/FKdk/wAsWnsCvHKa4ESKDP2p7MmotpLzcmlYavH33zx9
cCNoRNVvFs6zk4j24MpQ0ZB7ubHj5zZpPuUPkJTNJxTCq+VCRRxt0KWjpZwaryM2rPfeULVdUEnb
T+M6P1ezU3Q0leRR9sz9NJQ9oLY5rFwb5rLqNRdW5nj752BI05QSxn3V0x9ysEY3TkvFY3JJK5r1
6qdlsUlwGVNKEqoerSrKAJUV9pGJiLwUCgu2PoXJHit25Su991hbSXKKU6W7x/RW781UtFs9keP6
55CqdUUAxEtvxTQyuuYFU6hYL3E/Mh6VnTZfUWK+tiJcc35Qjflm7Kg2ObGn+cYs9peRPFT6KI7E
AF66TGc4chQNhxOXjXDc9wr987op5HiP417hmZE2OzsbcRPEbbhTKj6df2VuvullhGN2nK9V1lqb
kT4O5GeVhLygwXWsQX4O+chWuVLR34RwDyK9Kw/j/DhxCQPwyfh01yUpGKswGupfoRAxC8Kx+tlb
zv28KphnlhVR2kmvBw99R/sgTDXt4Max8tCCWX2wXWAQyabQEZiX/Zuwevq8ZVJeMWxQ6ptq7UaT
Dtpgr2m3ou0c33aU6uOng6tX6T/+R1U0LEYd6SthrzxI3Vjzdw/PMe2wZ2XKzmPwb1KQ6V+95cHH
XUYQkeAtRpxiXy2rAwkz1s88vAkJQ/EI9cjJNb+0TW+fmi+L+u2n2ttA3EKna1D9Au+/txttIrIg
+ZvKmKDcHkpg3hbHdmBNFuYeEEA7JtQpTJ+WeYPd6uMGY7crrXiXWbSjCxOdopLZe4A9pEyj/tmU
qHCezRiqe6gQZFEg9HqseiY1ozI4PtiZya/Fb82wJdAhj2cU2PeKP3RV60Skarb31pFWtG5tG/+6
zhdqoiolKZkneDOgBAk0v0MJQjtZ0l9B26JW1TqzqwfovABFOnvaZeV+TOAY85ihn52XT+bkUQ+P
C/B3bk3sKLgItKZEuBRFuDK0yIfxTshXrk2EfcS/o9TwOzTyioMqHnCScrHoYlHSh/MJ77H1Isoa
tfaotJ5+5O+JinrCE89SgsE/Iq6H71oLW4VCczT6kZcDcou7g1XVBe1gfF6atPdQmYa1R9hOC/81
bUscmZr1R89ydztEll91AGl0UDq+pzaTP9kT5XVlRa4AU4zQM7Z48Ac+/4uRQEJL2/6vllnhipWv
9epai/xm3EZgwvxsvpIkbGEwEJT/B5wGhhOvNdvRNkEfny3FbE8aNaAtrXqKwNNws/v4gzHTb6pC
nIyIWFwd7cxGxNanO1WfZkQhiryeXZRmX+DLYEfChJWIJnlwnVC9r1I1CXemxSfSqM5hxJu3Seyu
v6jhN3DBbTRIVqkKzuCweGONm2+dHJBVX6OB681hFmJTB4kVQpD1VMV3a+xMr5Lb3ERtaBrqtzE1
rwOgRZyW9lFa+jddpvxO9R/j0LxROtpHhAVme30iO10a0RkCxc2Q6rQJwuk3/cL46o7WrRm37cDC
bcJO6MOLIJaon7HepTj2RAJBthTtlkhJCNDNp9bJa0147Moa22+inapVZ3R/iTIHdukOYPtNKnmq
5skNSNJHOc2B6h4rZqEn6y5hpjZZPA/iwfolS5BcaWpv1IR2ktK+STAR9Cf1T6NhUAlVb4+oMd9Y
bVn7rfLWS20/4IDB/FmxFNTUe9Sp434OAOEB3j6PNrJLtUQEH7hbq5PaSaYquEa4vxk11GsVfYgC
cZoMtOyxBLKdoEChIwfsMFPd16YWQPu73vU9UG8siN0vcBDOVWob9CTtTrShedqmlfIcSb7SLPR8
TR3+eALGa4783Cl2nkO1DC+1thlF+uyhaNgdHErqh6ZrnxAwOA8JKzEizvsKk7q00GjyvMJgVdH5
65PYWpddB4slhQUYmt1GV5i/Num966ZXrpBxHyNuWusGIm6SJoJb7ym8s9eBHarc8umgwb4tFWPD
iNZvatUB/Ye8OwxjA9y/8hlQR+VBnciNSnKb3+QkdiCCIMq7c61d5URoIhKiBYWulwdh89wRMACH
oeJadMSuMGzWu/p2inqc1alTboYg3Y25+kkh8I8wyx01xoy6YfMc4ibfydr4pWrpg5Bd4k9BJNZ6
rYYwZmtv1xbR41jgeirTxvArxVvHFoafMpS/dKdytyQH/s0FtN5OyOOQw+IUuSgZa4gu5n74q8Uh
A57T76QHccTt+Js0wklXNCJwrFYprcXRUH2H6jO3fPzl9lwLmeVoPizlbRK6+TqaNMfXhyGhccHU
TQGlS6rwm9qrJhiFemMoAxm2ZDzs4zDD4R85lyxgpBMmXUWLu8dvVL7vGFzixSFoUpr6idY4f6ql
kb5dU2LQizNqyyPVj+Cqg+zr3CYFxhLsMgxVOIOJV8yLo9KgNE4y1mpGo+Pa06drGdHLINi2Xw8I
exZh7CYS1aU1W+RnHs2PBgLkDkgNTcC83sNswKnVaOT9covZBrExhl1C8Uz4DyskOtCuPCmGYd8d
qPu9fTL1Z8aCwLcsa9hohC+CX1Uha7BiYiTDgopwKAh+aV2v7Zmq6ttBR3YhzP57VGLu2yiMfVfn
MZCMb1kC4ZUMQoQ8fUIiRbF1FfqQWl2cAvFR0lyn9CL9PtLq6+ic4/y3GrTKwehbsjvtlpSVEU97
PYV3OkXmJi4HoOKlDtsr6/lHyj9pqd3dFgFGVxMB6vZevK/ShXdNHG0fyOpIjnCfBI+9Prg+lqMI
kwWu2kZeW5PQd0cr7+RAvikZ2QJmFb10ifFd1sFXyHLGh+hN+q7nHbmT/BLy/a2MVAfGrtftXUV+
qBYeeJv5wKrrjl4ZFRsEat0hF+kW2ymDYzVaexXEmalP/U63wA5bCezNqiWxOwnjizNvoHG8TGr8
q7PG4SMD3Nir2EatVn1M1eyMTiw/9FnmncqGHq7VQvpxUSITLm/Yj7OexphXJlabsvCP9ffICT/d
KM4x/glrTTTMW5Z67sx5y3zLe3aC6mBXCDALTRUP9UvVTSASa+9jhNNeNMGDDn7cjzuL1DSGd5Gj
KQgn19rgVronokYk0zbapiscce5siIpa35xKTfBhtTkR7El0D5Hr78nc4j5iUTJEbnBv9a7cTS79
5rQplHtDyWljMCfGwh4eXJEF+9SZlG2Xp+uw7Qid6/iUKBRWO2jcaEuA45Z9aPlh5oldWFvTeVKw
gHcoGY9uOlwlneJrmtakF9l2uIkNz7nEdOExCeWnTGYR0Tq70iTsemiZ5LeZgCU7pr8Lu1DvTuFc
pu6OX8jYSZ21j8oTFVdl/VJaKXrXiMmsXhSXuI0RpToRUc15UF7UQ9Zn9bHpcK0MqrL1gp5SmMjO
tuHW+8EBcNwT+wbNG8WhE3PZmA6PIlo/84gAy6A4MnfGihAj5rRD9wAGDL1ZZqUrjbrDtql0BisD
GYGKBvk+mOkcUufoa8surSu5Y+5a09xoMzhasqFrE/uK2jo3e+RJPikxPEZw8KTBaayp9TuGOiZD
Lov4bkNkZZHBr6tx4+YMXqg5BZE9Tjru6ZS/NBnpeKSsJdtCDO99nzVnO8aU3hvBacrC/JgSXBir
TroSqM9CS467QhgXQ1YQ2qVj+wJ8HFSvOe4Pi1Q3hSD4Ezw0vUrg1ES2YKC4ANvDHteP8eiIrt6W
1PlXvcGk1tLTP55JuqsypuaK1oKHn7MoKc3Vv1lwHEIdw3JUksolkWbtRP5YNiUiaoGOZMK9g67c
cnfoZ44QREgFT1MaN7p6HeBaEuShAeQTRNQXIbZp2jrDJrc798S0ZZ0ahXks8G2teyZggONVwvxc
jw+KGSaqtjeDHoufKbLFYNb8dVjqBVA77GSTCc16zbF3FAifBjPHFpajrk3UY1W5RE+SiLSNW3fn
qTnsiaTdQr+kPYM57eDodEUNozxF1ZPCavbYOMmhGpGNu+O+DB1gxRa5aRirz2TkELkH3R6vbe6z
dhqe6Yd8iUhGSKsC7dGd1dlokvxJN0KqmrAtWZJ8OoOX7WOKZhCK1b0Y3ty6rc5qWlh+7BREZrFO
8CtKCpsM+JVvxTcG8HQf1t23CLIb2iNzXRpMWCMysQNLfHS6HR+9AMkMvW0Ae53e7FoKXpAK6/Ck
mCJf63lfYJdipVzZstv0imbRMWoo4Hny2CQKsyUt29dq8cDqHXpzmLlH+ll7u83SizfbbYeaJZNs
zR0B9y7fJfTAbqy2jkXuXGAjfClsQt71kasDyiT+iXxLa/sX9KDf/Ty+FU6l7kblWyR3snmci5El
kpyTtDuHATAkF3EDzwxRjK9VVgB4GZtihwyGO3zqmbhVhbUakGOtm9YmM1TNWRxjvtk0TXRwuDxn
LHi2D/nKN1VKdDot7tF3Mjx5mt6xtoOOoXrWOe8h17kJ8BF0SDqKhTK5mJb10pV5d6Oa3xMYGdaO
ChlOynXLwIcEpKmOy0YjUWaaqvqQZjnNQ3KwWCCyVHM0ZDemYoBoD2S5zYf+yUpD7up8eKPZAxVc
Z/yEqFcdY6Xinlp2DTLdj/DyuTHmV5bDZS9HYZetlt3/OS6Xs6y8qw1k7O+fQ8obKUHTrvpMkV15
ThF+1imDRjQfwTh4515MrstrScbyRlFL8+jWVUjqGsUCMqYgVszvrbjUaAMPcpMZ4/CYBUA9TL3f
2i2ttYqYPq6agFsQ2voUltu+G0Y/caOrhtTl0mn1rjTS6eCWaXecsCvGlnstjGcMAuqbjNpxlZel
+Qo8cq2HLfmEqX0tNYTLQ5TXIEy7BxMT72VIHJTfOBwI3M1uRk7DRB3iZlMS43nMcxbHVecLt4kP
LhV2UJ9T4qOFwRtFcfW9sU+o1fOtQVL5znI7m7tUA23Wl4RaDdo9yQhd1KLoV9V3f5qsvVhOgiAi
rvpZpPEKbJgpoKv2jzANfQvlRFv39dmAOwWUOXpYNv2o6rcs+EaiM25oVFK5gw69G9SZZUGCDsoa
TcZHyhDXuh+Gq6iSgDaFNbBOjAEgdR5p7or92wvuoRnqL/TNtGc4FZjeX3tc+xc1UYenYiJX1u69
FQUxEoMR+TwE0Zge8Q2AplahMYwUTg9TUSH8FbSNTJmDCdMpX0+Ik7kt8+tbV+niSELgNaLGQsxC
aM5UHziipsfST8lnx1KhI3sdL4Bnp4NmTNa4cjxXuywvtAERN4YgYXF+238bJ5ZQbua3KZJ+F+pL
wi3mc/+9ZdlbzgUDXqts7LXNf68uL6ijAtlGR/TRUec8/l+/YDnUGo3ntakRNc5/YPkX/+dHO5Af
G5mhKv/vZ//7zy/nCoW4R0Obmu3yG5g6yb0+1g99qJLN1ZDldYyAk5MFYFb2cTmu8rQzeQDzEvGw
NkCSnmJGMCLEns8tb1xekGocbaoOEhW96zICLUmFloDRjLRGEmEwbdCccP9qqchPi9QSD0REqW06
FRKfouflTyRBN/z/bJ/HjXtW9bkGW1lDffnZzU1TR6qZEkrjdXW2S5RxM1jiV8C0jhbq/7cZKlFc
cuGRDWu2F2KQTF940MS1qIJjyfO/2cjOIuMSaXRAidNyD2WAvaDptaveHcl6TNcoyOrfY9UimEbC
wPARvShW/125WnYtk+ZPZsSWHxA99dCMno7so61vQie3QZUD4SFR4ZIzUSRnC04u8CJHPQqXzDJV
76tD2sXeKYQatTexsV4SzXC3vUjMdUHp4NDNlcmq4xEokX56c7HSLjQD91y/1qkoHMdG+dvl7gDk
g800wJV1yCPwl3M2nf9bzKV8o8GdrMy0fOPJ3vgRkgBuKTYBq83rcghD5NF2peYnlOABMo7tVZpF
ezX//z0R/RGdKA4mhd8hIzYhJlKCak6rRle76d+zjBlAZMyJwCQYIfwud/i9g+e5BJbo1HMkrEGl
CoGvCqQVruidO7ftNZsqhD2VhrVLYkNq3eApTssjawKPIi8b8jMTnyQQsf3vXNuaf0U06MdE7zwU
Mskv18yLU+3dFCv1HlNLeI9QdA4qoNpNjM0O30U8IjlnMykOTQsUNzu7bJj5EbyBBFgrb8umntt1
Vg98yemeYkzzH6aO9NEK0XcpXZ0/M/89LufRNk9ban/jLnez7sOcso2tpsFLFg+kI2BYmoOtNmIs
vT+K47sxqF8xJFBYIW33Y5y/cAcT0410rh7bZpfjTIlcFHvxnL/hjl7wkuoZVTuqZystr7HEkWxO
DE1KK7V6rpwyPAvHrOD3VJ+a4SVPLjp6smmqvZEwWczE4G2iwIENbI5Jsc0gduMZVkzQ30r8kWFa
2Y6B0p2WjUJSUcvK+MWrsmztJFP5kEdGt7dFb+wLr7PvKul4hANha69Z/o9F+Kczor2CSPy9b8Zi
qyDdOZK07j7EDfkXQurhHwclsqSp+4rmJ9yB9I4OkSjLJ8R10c/vcPPpRU3i7EVS7acXItJ9PTj6
c+dU78s/Ynjul2rW7imJVCQuwplOYFAVJqjzbkog7Db38kNWSVjoTg7rB9rb1syG4qFVsvIhboEI
uk15M81s2kKjbB/rqG8fNWIqVLyQt+UUpcLqpPbiazlSesIf9IS0YzAEFPLobB9taorPKdZPMoyc
DEPxNDB+Zx0TkYyQ5X4oWfw41q9K/wCnEKNcKqybW6qPAcmcT0FDErdCx75IQ+tue4ZyBq/J0i02
y8+8768h1MUXIK1Ey5X4YKReqFQHtfTTE/nKrrP8o8LRP3f9p52ie957rEmygZMPOnnDS+YSmS10
L37UW5ugJBbJRCl25b7RCCGsYFmsgsCK/5SteopH56sfU+VMYxTehKL6WaRZ+9jqTr3l9E8s6zHT
s+Tb1oP7SEmmforVsj+WLrFgy2FV6/VTYBN1r5vM9zPjmqdZ8GQGgQ1VCJEPtXvvKQjgbNJ3peul
ab/NyaoBC6fFnrSGT1qnxlWxjK8O34mvVKrhB3y016aaaK91GDwMz3uZv2WjN1dd6tTvvRy+spjk
5iAcXrDE0EbOLXHI8BaNJVH2CiLGO0wQEv88+pjT8CQIQLnX8/pEJgRd9vPhcs4py/Ie2eVLzR14
RC1S3pdTdu6Ee752hvn5Hf/9gEy6M2z04LT8+HIeLT4XNOyfdd/RHVstr4QVGPGGFsvy8zRJbSZ2
AwyuTqjHZaPmlnoc581/h8tehSiSufz/62WvCjAX6nK7vLlZ3rz8muUnlpPLxsydz2noilOOwlTN
4ugcg1MBjw22yidUztooTavdlw1o2PbQMktf2XaqtBsAk8rQZfdJo21Lfco8hqocj6bDwFsgU3tw
uMWELo1bpLl0atJA+2ga4J6WqujcnmGxNtPEBUZveutQsfsXA8jSypJk2NZW7bDIzdGYhbqaHmnw
zw3n7LJsZKj921sOtVYOJ0hTFMPb+IRu/t+mGfhaZn53fJIZoZgOqOwDeIRfXZkUK1Xm5XNuYBOn
YbwcOMHIGRM3BvjI/izeaznJ/dSWxiM+LOMWOA1iBVcnUIQNYRF8AMyON5Pt4bl1zBFCF8/eLhCo
pSG03R1jzC6EexnU4qvuc6oyjGlh/9LXSn2QnYM9cD6vHa2phcw8lQV54oz5qejNF6e0TiiJPLDm
xd72oP/aTaregrAM0GUaCJUaTX8L2/FMIcQmg5B/2s0N5clF4b1T3RjjNHL7R89EsL68Zf5FfSy8
98alY97wkKb5SSV4TIfmogDhmX0T7fsILJTZSPjthONNaUT8HjqIhSLLSC4gFpWTo5raZiBD7rVx
jbflrQ2/uhNe+Muj8eyjC5LX3mG4ZfgYt7XKsNQnHaQx7JvXoguQLHCzbnIXc08SOynubqe+28ir
7tLVo1NJ3WT0KNth6+WFXKcc0SGBWN6xvDfsxd6sK9hr5q86jYwz7nv7giC3wbE274K3ISBZ0gKi
dgClxQN3URjqOg6RZpdJRuL6cjIqbVCAyy6ff3cedsu+hVfKL9xUWVMI9W3WR34yDs219bKvhkXm
74hWCot5/cvKq4MLDQUPzxz2HcUmDr5ik9Yq9fVCfBLiPEHdnTnVg529Dh1pmKpUzqVT/NtM8+Fy
jmXb/2HuTHYjV7Ys+yuFnPPBaOwHWQPve3UuV4QmhCJCwb4njc3X16Lr5bs37yvcnBUKARCSqwm5
O2k8ds7ea297nZZOEMeeQhTj/Pn7vn5MWq8BTqxdP2aKfb5LG478eKQ5LaLc+yGwo+DE8h2cppFY
88KwmC4w6iuS6VswRfF2aI3opAk6l0/3L/S9q6/MTGkY3Pg+Yhtec1b6LX4dmlkzOReNojNeCKa/
joFbsPj7ZbgFICeV8WA7rz1r+WPS6NpjSfLxI/DWbWxpAMz+9XhGDMLC40US49Ru6zE+4MZonqQI
syf3BY3KtDEtwchM1sYZtLezNJxC/4Guhg1J3b47ls183e2tA8Kr6sntW4Vaj+9w0pLrLHJfs7E3
t6CbH/PRtFY9ztpXBf6ZBmD7I1akYYx90T8GYWEcaTo6c2ew/TFu0EJ4bzItEJkW2M+VDnLN6Lxl
XkX1TnfR3PVINW/coZgYZfpshiJS2MNV/kTcQIVlwd6QGalfUbuQYVyFJLjPXsLBLJODxjuLZY2v
GhGuUdkApK1eSGssvuUQmbd9iuAQvU7+Dfcabq/Q6y6tXcsHvYThV1RD9BSyj9nQ0mN6UIoeNgan
G9tvauomqTcto8EtW5OQCaPerQa0py8dGp9lGA/1LbOxWWJAtNh0tuMpG62LIXPtt9taTLfj6lcQ
ZuSGVW1zSmoXEX0RJeuoi/tHhyJlwx4HhbCWaTSEs/YcDSa3O42BFRNqgzqGeydn3iFxsWk0vG+X
OcCD9obbXrVB0dwETPQRTuM5CgHYLdCGI/eJgsWIRKAvI9Dh7LtwXtIqCUVN1HkPuicus6sWFTOa
meBtpIviXSb6uWmUftX7yOY1ZWx2f7yLhyPGxxwcrugBecKJbmzjESJGe0UeCEC2SvODsPv26kwk
ZOLtaNcmOweahGpYcaPy1hqF8rZT5vTm0rFbRKShXyzpp28ExWheKt5kU1rnIlCkZwJj3vYOkzfi
TLa+DAgEUDRyOyWaR08yaUwrIAK6kWjnJqOfgqJnmYu4+CG08pj1/nRLVGtup7alcjWz7kb9cLp/
wxCjsOkQNj+QuxedGWyF/Hki/5Ew2EIjlxEzPvbcOJ16o09pu08jeJfoDqh+ZPcdUiRN9SApjg5P
wQimpzbTxyeCK+xLJbzVHw/h/uE8IN77/g33x+PAIvBAROwL+Zn7wWmglbsoZpbtwLwm5G1FZqUl
yQlJ30M/puFTNx9gb1gPuf7+xyNxYQdPufBXDlKby/1x24nCYyOzeAXXsdsEU6nedBSthKrY6oQA
Xb3Vzdwdas0rg2jnMW24ROaHW1zYe8Oty9X9h2IvI7mVBsP+/kMMTW9ZNzWPfW2XrwaJ5pFduGTK
xCPOgwKL5TDvVgDF4As1fHMZxCVWiHlXg1zx03IoRmuMrBtuq8P72D1Wg219ILvnFE5o12KcGZ8z
K/h9f5xc4XrhTiJ8ipIsOlXInFbN/ANVrS1RQxvfsH5FWz/Wa4DMqrpxEh0st7Y+NMfGV9eQPJmE
FDVsBa1XEEkZTqwoOLehZ74qD+IRpMnqbIEBfKWz8Fuvwbzev1iqeqkAvdfEAX1zOlNuGLpH23b+
FB3XFWR8c6asi0jKsgCkeeGw9hrYmQX0E1t0+MfHnaaNHkbs+r13oH2VOikOxMCwcdfTnymMj9l/
7sTZeoCyE2bxj6w33sOiY8TV0jKWWEjnZXfV6uMP0ycSvDYmQuFLsqnAfqMDbs7TnPBMxxf+ZHqE
Z5nvsZPQ06sRayWhs+zMFpQ1/FTJPGxp+sQCCVzEPufobnIstVeK7r5JiBkzjONgTeHh/pkyqmAl
QJ+SftnEl0DnILgRLA1vjNczQe2gptx9njE8MqGmkBHZ5KauLVWpg5fJ8u/cadlPoym/+B5o5NDj
0oyLk5sN37JRIUlAod/6JhOlZHgJ2nbtdOMPSmFLjkyYpH/B9kkGnx/LVWr0a88yIONo2cYqqnfX
jqeNotkDktQ51SyRb3oSPAWhFhMaQ5d8Zlu8W7bCPIJpTHf9/JAn2UHZgb1yZKy9Qq44Rn0qP2SH
JdbuTWNPrPHZ6oKUYVD27EToEhsz3BpplG/TRl6dfHiG2Lg02/DVjoezqWVHZAenaGyuWqgt09T/
MdniN65OfPxiOvoTDOWYpl+TlKQa9Qy6eeldPWlIZI9WgITTYy0FbJao2GsCFg382l3flUjzFAKN
TPCWt9C5afXHjLN7OhM8XfAb2a4qGHP2MaMlYZXOonGNYokOczUiPsVO6pNcr6GgLLQLEBFvPeLu
YPCXQ27IglXLDqHuEmQhDbZv6Y1QM7DRLrM4PLqW7y6ERisG9KS7cjWPBKABenpGJQh7yNiKGq8J
kpCJm3XQLkakUofCtlZYAm3Gr2W96DJSqPQiWjZdGy9dMAOrZOw/a68fz2yWf2Y+nKHWUtsejk7J
7W9JZL1YR1Z/jaENvhKcdM2ffeYAB1/jluEI4AtDW+ToUVwyXpvgjSmePAcOTYOYJwOLMN2ieSC+
WNLtTFdjgPHGiQ2QaIlxLdA8LmIuyKUfThYsccGYz5jI5gPBsQg/usL2D/pI0SOFr6+t6mefd9oi
INlnWYw56pbstfVdG8UbV0UrnXVtFpeRUEo0lBIOs+pPbJpcQvXCkd887L0UGAX9U6AMz2FuIKIK
rJgBLXtzvZ+Kg+zjZ8PDeSD8cT/kQbsqA+ZIYLlW3Gs6FTJPEOIkwl6dULzCyED8hxrmMHjt1ZUA
961QTlsa4C8JsK5tYHTcsRIll45n/6bYyhe5rT6z+SmjVF8ZYVKvqBzCgVGhHc75pvFv09J2Ioxv
uE4J9KiZtJWRtmHaaSO7q9x1mr44us8YTeRXV1ThLqywnUkzXZcOqWx9mW3cKn4zquQHfR2kxgTM
Z806iYIL8z92qz+Dsjo2yMByPZFrMnPDRTr1xFGs0hHYqCFpywi6aHYKsiDyshv3upY8CTsH4Nvv
RenvBXesMNS2bRt9iqlHMaL6V9FP2oIu47g2vEFsPEfWB+UPx4zd/3JKnCUz52jjlo2/zJP2wuRm
NWjhi6cT76wq4+xpAVPmVnznxs4KJh/HsXehfCHHKGcifFYyaow7qPyTfyE0fGGqZV7IA/oFfA6+
wNknVm1k/mjZqizTrH0lDncZDMmA8iANlw1NNhZ6AqFKwo8DXS7lGPzUkvJpfpJjGn3Y/hnY5Skk
sEyf+ppiW+a7ohvfSasat/gQT2UXlyzacYJxMMcgKAGnkiElYYCd4iZD7VYvJujzYNJQ/jV5tmAu
0pKmZXOCx+QLhR2r1UG4/Rt5zr/8bqKmLbNVhyXP7r3fri7IUtKhZgTS7xaNyUXqcHYnk/7Bwjqn
IJjhXguGfKsqcqzStF6lLcyBCIP/2YH8DAl5sTMK/o4x9K5t0Z9sDOFoD/OX9pKagAQLpuzSTQmw
5lyoDJpBiQ0VTrEGs+mby4U9IKidgdoWg9Q6hbkVNNmH6yAmHloT3lSeYhsJs48SAdU1MtqL5co3
vxifGqc8E8vDDKjSwsWQO7zEaEtR9HNRmcmu1AvG/yq8mT0rC719Qj0i59kW1a9B8059KBBApW+2
J3eqbQRBTjg60FKHPt6EMk8AvhBtUPA6lsZ3A6ggwEHgYdnYIIMwEboYtlpOlf2pTVW41CLGRziF
l0lPElSbDisMZ981RBKyTfZhMoLc6k42NugBDNqC+OIVxpU9TcNTOmUPE+Pilvmu2XaPI13BJSiX
Jd2VVWQnRGsEGiY2mKAhxu00OA1OcQ6T4ck2W/XMNaeYx4l9EWa/IF3GW06gAHXJEib9S4xQA3Et
CYKk5vLQnBNm2sbBmcj9BQqFZ90fNlMO562M0k1TAWHVgRI0no9lsSGQJa1/ocKgH+qhuxybchv1
3aXPrJvTsc9GEcxF2iOCm2UPrf9BuX107S1iSN6YZwhay5Ds3Tm8BVYFrt9BnWmpM0eMBiDZ7biU
eXztOhO5UcFexdSqHz3ZPmv+2mtYq6MfQ3/xkv0g2G4B2wmSx2oeC5X9p5Np51qrPvTpOajMBwsj
hBX1uyySW80KHuv6g/TgM8ixT6vMHoQKP1JUvKnywk2TAD0OPhHBe7g1yEEzSbLWaJEhZt7zp/VI
e2vIusWx1ll7gUMEW6T5UbESIwAdzUCO3IzstXkf0IgojC6jFjpA71ByeAFCZ5I8sgX5VTX9/Tra
TJnPywdTmvYPEiRryDGK0+mIxDDhlunWU51wv+mEXDTcBRc1ti0hygWe/k+wFaBZbDEuUi82QRUA
1NXq7yqhtPe08ndppitHTcNSuILgY7EtqgrhBX2ldZnRAaGntgfPuiqpyXaNwzQpZZU3XY1oAoWa
zctPCVlsgOS8RRqrVU4v+AjxjUJekStpQlp6sAUxIV7eeW++md3Cpm5+Jz0Rvl3RvX8ZSztnfGRU
85XDNQ61v+Qt3PFaaBv+tmxPPEYBWgaqmTE7yMwsK1c2Fl8cr2wzFTSjwHWZH81ulbxnUx6ZKNI0
03Veg/mjXGricPeyZJrxTijw1rZN4/eUtztSIIYPaqxF2BQMG4WPvnbUjlo82N97YOzEM1gj72b6
KWffEnk3hDtlnHta7/7II6OG50fL3GUcYWn9eSylIFYaboVM8sf7oQ/UUurPX1bqoLS6h9b2x0M5
TtqqHpxmp6NYuQUuwKY57rhQCiLlq9cExMaPlvNj+E3+e/bT1zzGyGD53kvT/zbqrkFqtI2VbKZp
qSB7/jJ/SgJDWEzgSieZItANbQI8OMxiX/Zh2A35ydPy2z1BLLas8xfAt1YkElt6rrbmQLPYtKfh
DF4S+n1duJw2JM5qoILP2cz6zMSwRuEyfnNZoxcpjgQwpH3skcfu21u7dsBWN3SPdb2zf5UmmzxP
3dzKoZgBCfXHoVZPkwE6xk6d4pjb5XBW4/eQadM82wcOWg6Ct3JMeuZaIxYJFyknbP5jp0lmh3ca
RNmC9SEht299axN1zfg9p/h0U336CFrgrYrJ5KrspuCpZYyNiabTzoDePrx5M3vP3sH2xM0DQBm2
0OghK+vkxEZKbprS+3k31prZrwHvotaw3wM8Op4YCdvXoZtslnBD7IgStq4IkpqNkysSjHSE9bET
ER4QOfWTJVFeWWRQjm4eQUWizH00LJA0wMVJebzDgZrCOdftcLVzmb3W1vStD/LxcagmXCLEZUfG
2NxwQkDJdGnM9tF0EH5dHg2r1xYpnpU2sIFazhCEVHhnK6c30LrgV9uUyQeqNFIg8+eEJ3O6f1ON
nnSBL2pV3LOIM1ceSqE2wikv90QXygmBMN5utuNIhFrOeVpZjvPYhLF4IqoPwoUykB0mSLrehgod
kTI9phGABiaUMZsB+sMOFMSIWwTPoFHU3LoFgj1A9u9NjrH3yzYHemjhqhA3z/x3qGiwSAUJoer1
dX8GW3xrRCEO9zyf0MV4fefM+r18x2LbPepeWUOHBTthn0FxihP4TaZPccd/a7HLjEbzGU6zhYGh
JuTZb4kEbPStw2DT8p/vXLEmjIwXjH0U81z4NJaYBNCPM2SzCmIV4fjlL2Qzk7OohPOp97uY6O/U
/MlmoU2/AvE8xuYt79r+B+P8m6bMb3jz6mdwC/YSakHKuNWED5on5QDpyCWttir7J0n7Km5Ut06K
DKnV/RxIAhN5pYbkJifZ4cFn+H83o3n+Z26U6fXLT6k+6V+gA2DvXs2+uY7UWgwZ4T5tbY20llmd
mHUu5NZyqc8RzvcDY2CSQHXnM4UJL3qtfxkbWwJWLlvaYlFxKZDMUZ20BzWH80yhZ6O1TCuMqBrQ
1TulK0s87WwG1gdiObJuiIta2e1vWYwuEgqrREQhknXXayencqxT5/hE9QRZxbuy64kJuH69EEGf
mTidcuslS6kmmHlGWy2blmOLb/TOR59z3Zy0HR5Nk4b8FzyrRl4NrzBjODI6ABfjntcUG2pwKOEZ
MdgYXyad4ajB7vgYu/A9HEWoVsNOt528teiHEaAO5Is5GZFYgY+sNJnDGeCkqnqi3VZMEEQVLLU5
J3Rs+5B3vfuW2/bwjBwiXFC6jDcjxOJUznBOOx83GAqyK5Ag44B17wJ9yr0OJVmuICGSvY0Kau1H
gUdjVcA7mqkYd/KtKrDEdB0s1zbC1NPZStuFY6GTajYj60cMiX6Rm4smMdp11Q7wthu6mwtH5uaJ
ICA+HGynp4teVav7xQrBki7Xu15paitJ6s2DIdjlQRcfNW0H4MV7LGtnWuK1yTZ5+nNKKpdNZmwP
26DjHJiAZMKJtj/Khrwtz6rlpXHR6/QQN9dV39s3rbOeVQGrNeQM68jzeHaJLMMte/GUN5vr0AHc
X0rIeR3ee27BQo/IluW6f+lnaZuLzlwLTffQFY2+G6lKlx0m80tV+W9f6OAgy5JnPLYxilQYliOZ
QCueuFg6VRaeW3KOdlLPIW31BH27Uw8pSRTtJjN2AidSsVTumKwLmLpfpl0XHpgxEFmoNaP9IjWX
lnvnYDDNIEcIiI60w5ilwTWTwnS+kQ1YzKE6Pf3IpesqLFbpuGeoHtyUGJB8pyQ9+9obyDUTNyom
a7pKUGOhsFxLnWIwzBQK6zDhps/tJaDxAgvYpL9+v/htZl/bGv/+BXUFEv9vOCleY1ffuvAxD9Zg
D5uSucYOkCET/LHrrnAX9bUWk7saMPlM8P2Dlw4iBEi1XnBeEAi9NE2jIP1vwN/tNpkgdNC6KQmk
DfoDdoD7TdYNzKuxdzmPdnei9x8HcDbWlqC8jzBG2Z6TQbhk2xJtwAdA63Tp0P0PgaD2X0LkBCIc
F1uPoC7xBFT9v+RJc2vzwNdUw6rJ4UQsyCIh59Qjuw7z7HgxQ1e7TWgSsiE1WTllvtXny7N0mmqj
oafNajp9cWM/jXVWLwdVWYC4MO4VBbupoJyG9zjB3DA0grQ93ZUYjDlz/B7OmOlQIpC2WG/ZkLdb
y+fVQnUynkynpU/VYBE35tKOzMN/fhpbGUuBg7cG5wkNm7OcD4kuqnXYJaysugYMDdDKc+FV1dUS
ljwOzDwXfiuna1359ROa+PX9M18pcdUyZy2TtHry4C5cVVMQ+N7W+hEUg7iGo2+swoni1htQzNzv
qj3GSVzAxnS+f9q8pSYE0z8F3Dx+ZbH+r7wjxynK2+Y//+MvEd8OUmLbMl3U+mS9Gbbn/SXoTB+q
wrSZ3K5bxOynOxXFG9LulFfuGQvCPcw3Ky25xOHaXnhE9yJv1VVG+BKkQf48kec7m1cQCsjtxN3t
5MY1hHads/Aehqua0d9rRfqcz6iLsLGmDcMXGtyBpu+ClquJ0Y2/BFbar3BUYC409tJR5da02RmN
1BNx3HKyBKiGjBEZBldIeSt4ZZKYEIQgs0jcrtTL378uxl+yL4Ww0bRIU5eGZerCM/+SrDMEMnYS
zwAj58Ic1+dUrVaOat/a3AHu/Evbw6/6VW+HJl0RkFR8MWrWXDlYXRHM9aXx2nmOSVvOqQmzjnvz
gZgGHW8AwSpSdXgvYD+TzX1f+EOvHrlrpcdyYEJvdWmw84XZb4X5i4VEPwtCG3bTmJq4HtvhjE5A
+x9y78x/v0C5PmGlCNNGw+T8NeUxHGIk96nVrex6I8vpl5I6y7OyEa2BOtqQO6e9WS0T3MzDtRHW
dvzWxXtNVuEtRStJ+OnRNGjZsScuR9Le6CZyVbUr/3Q3wnRdJb8sMWr2xRhFS1UZ5LO0VnOxbTeI
2dA4oxzx/XNYtiTdTxddc8pbImz54BuY80Zp34JwFYIIP4vJeLgnvXUy/R4OzY8p4xQqbWdYeIwD
XhPHCs7kRf79uSH/7VWyHQkGyPYsy/KEbf8lIzHGWl8aOMNX1tAnq9hKjZNjpDO/Cf46qN9q3wfl
axSO7ju75X2iXBcFErsEL4me0z7J5+sb2k3YkiWmkBzVUU0j8/75/RAJm1Fnbrtvlad/5riVnqOo
kQcN4cRaos1d/v0zuv/FX4vD/td//gergO2Y2JRNaRuOdPX71fCngJO8dofBtEyYMlGKy7j1LmMb
kd5elM6WegTRVheSkpmnPvecbNyx0D0oVazuueV/HErlvuNQ1Y6EGJhbgCqE42k4+hooQRj3raMe
j+GZN0qB8CQ+qIe3Xk96QJVLYyVszPFctNFE3R9dKFjqXTp1z2Y4Iieegx40P8+35AV/S2bK0J18
B3j06+Ip2t64lOW4qOzYffccPMguzdZdXxQHYyRhL7NIbfDgmu4xexa3hk1r3lKDdeiP6ChZBOD0
Ha1nuoGMkOV5IoXmF83hN90f/odFV+p/PYN0B2kUJ5Hpzv/+7fX2qMCSUTra0vK98jBqjB5GPId3
jIsAf3BE+PWLrRLetGHU8CZWE5Y8nYFVKMmAE3G98wQTiczjjUDIqZOegs4U5hx8nd6vP9ykZt24
3tfp+8GwmNPU0tb2cR1HLyN8+lMzjt//+A5R+MNC6XVw6Imr4l6tTony5MlxKBYb3yzfB18EC1uW
z+MQ6xfP9NdTloiLllO1tulE6oz1eecc+ok0d7VfTmuAtdV33clutT76T51h5A+y8Sp23Tzu+k6+
msD2HyqtORjxbMV5zqI0pfkvqgtl88Yl3Xlji0EiZ8DC7PhMYUpJDsl8SMxB42ztNlHSqlkbsgqs
6FgWiigaStwNytTy0CezhQIVyLJqsuDD09S6QDP3yx2mX5Du61fLK6GcWV10tGORX3QMrysRJub3
RAZ70LP+r6zv3qwh7G9BBP0omZwea3K68VNLPpZIQDpseQdMrNElEAFW16G6dG5E/Mm4zsyg+ATi
8t4B521N29sBacfzM7M8Q0LLuoCGhGpyWkyjnX3ig7RMq8CaKaad4+DFMmaMmuL22czbW9KK+6MY
3tAdt0JlHz4blrUbELrh2dBwYDryJPzso3P9CPrVSx5lKfDFOZ8SB+7X4f6Y7YUAZ4ATXNBWPX9Z
tow6Ro2r8z8TMyXtNLplZGuuA9OOzsrzs6PDMJoSlBQoFabsoLug/TUY15bE9ByvyK9+oIvmWe6t
G4S9KhuZMrdtQpqqsb4lmKd7mmBbLemCM7/OgTF0BDAoNdJXVgM4MG+y3gYnw23kjz8Sjxz3Mu2y
J80MYMdNrr3z9Kg4RsVwTDpNY2qeWrvBFOo6SecWJ3b3Y6A2oCOdUSJGlTgMnYY+nVJmbuTUKwA3
nM6JpZ8in1nqFLaXZIIAOBSGvrMGFWH1Zc8GOcl6NgqjXdpTYZJnUGl0+gMijTqHOVKTdsDImciA
blrRplYP+Gflrmw+e/jxR5AUBKDPBw2CFK/M/KEwDT68f51MlfBoeP3vv1/C77fm/76E26AfDGTL
lCuOLf5SWzdNgnJH15qVqGebSyRiauAcbHvTGOe29tgqQqbakLIMADgOnT38UuLaY9e6BU5ZIadC
Jh7ZRIJOru8zDEg5M+lvBzurdLCwRmgdW/kq6zp9ChJt7yNlR97QEscg0dWDmWxe8NPnGz3h+s4x
uR7YvGuHrm6mlcoG7+ue9f8snvLP6ZT/e/tZXD6yz+YeUvnzv0Irv2Iq//Xp/ycZlubfZli+JvVH
lP/3EMv5J75CLE3xD3azthQMeg1u9JKz5CvEUsp/6Iaj267rmtBZDJPk+n+GWFryH+jZjXmvYNmG
6czbuqbo5nxL0/wHGS5SOvxG6iGd/+m/0jv/ufngRftK8/y/bEb+ele0+C2m8BC1sxzD3J9Dmf9U
hVQK2ijIaKQwfrH1NfmzKurH2BjXtSF//v3lgi3C4FUo/3TF0HB1sRpYlq57XDpC8Iz//N9REFVp
akVqZYMsemKksWaL5z45IVYUN2TNyb14Hi/P/cAmnZwt3eabN5n+kXYxESDuHH01Q2Rr45dFWYcy
z8t3btiE2F04pJDEVzYJR33JCPzOdzNS7UFGvXgAG0krplRy1+V6dhM0M1Qbk/7m1Yu+kLR8/nXw
XDAu9Ht23A/lDZ/SMsAtjZ7QmVYx49cDlDkiPxJa7+TJfLSx9r2Gn/qo1+1vB/zYkulwwqxDD3bQ
j3Ugw+KV7XCx65EyLPUORHyXgELprSTEhhkjWrTTo1Uh2wtrQIJUKJDKxn7aVc40rJSmt7thJKEW
2ZP+DNhHPKOtUIyLFrWpmv2d75WkKdqKAju8YidUJ3G/q8wieRKm+agnEVtl3p5VExBYmk+9fKQV
mdF5AlItE284TG46HjBdjAeQMzSyV0mqlU8GAAY/bR5MEuH2sieWml4KFse67A7J4k5kdSYht47U
XjDGm4gGOoKVrPx1AEm5Z78Ift8sIGiO6Vbv5TWHtvKS1ahONUb7UntlU66/dGsdR8VRz17hgNJZ
GXoGrz4qi9iCsDiy1etJFVI6AvSc4mUBg7gl3lNc9ZrSX6yrzgtO+uCIE+NPY2kZjFIdTOVrmUU7
VYTTYymZblGNY8oe9OaKpKktbfWi+f6x7JCrxX1dLexKdLemyb/HnkGt07ndUUePuKg8Gxlk3xMP
kZTPfazsnWbiUc7LQ1f5jNscYe2FI74VVmKeKL3z7Yjf41KV1FliKnfjYENTnm0tZcUgQjeTrcyP
5JlmsP8956GNR+ehnJnCNgg54PepOAa2QfBC4Wu7pDb3TWr2j/dD11SHLqKP8sdDIKT0laVoYPZJ
yoBX5uMrw3cSYJ0ygurrIRIwip2fJj+HIjoZTN0vblDv3BZAhZXosLYtb6GH7gvJ0T+hCjIQRa66
vnNXrVaPd0xhufSSuF1RUDqXzrI6RoTuu+VAfGIP8M2vtM+4YisToxJB0ZiipaiyYuYHIzCmUFvW
hWmdFJZu2kHezqWhfmy7azAl0amfNdYmtDcsX/ErUmsy6YP+FjGy8GnArMxRtOyTuEHCTRqNDdcH
fvPC0vc9nH36z974FFFaY6uaUBQDqKuGVp5rogrvbg4GBQw0ZreIFsDdDV0FLUb5j2ichgPyhwlH
Qr1xGXnSCo731pC+5GGPEjG1v4+zRt0PTGy9dBD0CXVRSHDPgBFgJ8zkd912OzPFA5N1SfsYeOzZ
w0wA6q8Q/RF9MTBYboi/IbFkQS3VLht0Hqusk8c6bH5QOMEBS/oXWnfjwpMBOAV32hTJ+FrY0fAd
3xdXPdZ+xD3W9GhUzZU0smojaaIsJ2g0L1Ol7egFx98Sd2Uanraa0HcdIt1o/nS4PxbXVrUKwjbY
Jpop9rlox7UQWfFMssqTZjCwTqIOMI/jx6eiiz55vk+popBFbUg8a9Vv7CoBSZag/VYeSIh7dkKZ
BmydjGg/JPpLrIXhtQ2zLStPszWSRq3uOMWaQlra+bYpUROFLI4oc4qWwlBvTr30AWZOhXPEpE90
h3PMM83+OhjxhOmbWGFi5+P1fVCRsegNnfmmVBjvBs/6FhRufEz4kbVQrvNBMMxAq9avIaMwX9KA
eJL0UT27JuHyiM1BrrbkS9wjSSzEgyDmFVY+hVPU6asX3YwfaMlHGK8d4O011hayKpdxM3yYmKK2
uZIJYnNPrB1Y5wxMzfqElujWuVC5GBjjyYFWdsS3ZK0qbI5LckXyRRjjay1UuzfCxvueBCU3vsnc
MO4vdkWTv7mW3u1608gOQATqk1+qJcLn/lSoYTprInnydTvce20+nYPIuo5h1x80VLmPnmOFS1ob
zbaY1/SQNsojPFgkqIa1QVWxVJP1MxXW3NxivKDwDi91Z+pvtLMKHMlAjNI0LNaEqOj7UGgfKWEF
1yioUeBz0WyNQHSv0iquxJ1EPzEUwsxhf/9SWJCHptzDlOgPpwqj6No34+xajy7CjMg0fw4tgBp/
GH5HQ7WtmHzGiRh+1j3yYSyqV8Jbpy2uQX2X6Xn0AhKaHD1FgC8mR/KmzGBZwE59GccpWTvK0wjf
QlE/0oE4lE2jH3OssUszwxDoRMmbKmbqHNfcRQ16/AZlEPovqSdmbnVH3w3zvdam8aZNydADVpV0
mf6uWsiYul+dQsmXCqvoXrMh1/A+RtX6/qkobHfbx/Sy49GFW5EmT/dDj/xhTbffXjouwrxElsMi
odF2xgJSnSczIXyy1+tZSq5vmZQ/jfIsLQI9SiM4D2ZdrPDGlmeb5S3TuwT52KzeiQM0Xvr407Fi
B1X7DkWtecasbZ3vH0VqgDka7QULDIlt/lHOiJjKKMlgKGQJiAsLfpo1+iGrOPcmz+5Wld5oj56l
r3AcWi9Gxj5v0I31nag89Z1+juP8kSn4ZaiwN9qpSPaWV785sHx/lf508PXEvmVIn5NG+9YPGr31
GaLNJqPFipSIHTRg+jeduxwRbe8Hk+BLP1HRJh1yi2gRWx2YJEiai8RED5k6FMU8odKNdOvgPlql
Q1M+EOWFRsQA7dIgoBp5teUwbMKiXUUaDu5F1uxR0BH0hGNtb1cIVMwhnLb8ptm91OgvQo3Npmx0
cTTqqiUlGKbrnJ62RdYnCatFiTE2ifVZ7A1MR6IOsocuhGB0P5Cke1NoGpeRrodLMQXeWXXSPbdD
3ZyT4QiQR2f8U9YH21bV25xaAHXd+J5m/4enM2uOE1m36C8iAhKShFcoqFFVkjVaL4TktpjnmV9/
V/lE3BdFdx8fd7sKMr9h77XnT7TSH2ll5jyHMg95IGvmZWn2yLYhe0xHaJWWNZMPs+Z2OGYjWAvV
Fk/mgOEzse0///6utPKnLVuY1m4wKdipqk+RLuz8yXAC2vQ24lXf1WvZXjM3J3egNerd1HcnnJj0
xONChNdUie9CJ8upbIyf0ZovEaFW+2QYJaoicnJK9sEvmlHFQe0m1S1xcnffOgp0haNV3jjYKYqE
uHhqhYAJgEv0u2/ma5ZlDmUbsYObZtnXLa4A7mGQ1Sfwfdg9LUAAJE4oGGUB7Jwr8s77/J0cmsFN
1xMrkMrv0JD8Mv4tZnX8V1KZN8usNCq3ElZHbusXk1TAUGPNS0pD+TH29j3+a/pVlfwfcccT7rdo
w64jYZG1ifti96Y6bQ0BW5md1M99951WcXErWgHwquApY0Fb3O4f7I381Yag+SanOByXC4tQ4NGk
5vIWN7C+nPpobQpLBYS7FGpHMCvTJNBeRyW5Oqh7k4U0NX6s5oILBxoR2Xr5oZyHk5a4841Mp+2p
i0mQXyGkAvfM36yVh3Qq51NMBHrobrbG6x1zpK2ye2i4rwKGqdOD7ibJ2SVfKjBU/GlIB1Zf0mU3
iFVXxy3XHaZ2lHHkODjVCLPMUmRIjPvauBf0TmcHa2x2R8sYvifHXG9LjN6JfdCzGH5VFWV511vY
Qbscx3Gz/vBLQjfp0m9jugduTEL9KphOwZUkgjCRE54no2SCYVeEpDT9dHJTA+0f/EuQVi7TtBi/
Zi9l7CdFW743kMZC4s+6e6xZ+mAmww97kupGQ+RFBteTk8fVrbHb6lbdf5RyuYnFQXb1//8oQbPD
mbswOexgLEWpddq6rmRGTKMkOpvylB/ouWIco5G2SztrPqNmHvwaISXqAMhdRYYdayyx7RqPOcGd
HwzMpT8kfDsjJNxEmA9dFi+0aOD3hhpeZyWaEGMpLs7pDlDoEvmrLONwRWG2qyzLeG7adfSatZ3/
frAMR2wyFE/oqpJTaWbtzsnT7qOp6wYlEeFyZaH1e7tBaddbOv9M73NiArlyUYGhVo6KDVUTnpuO
wMixNgso5+CzFxNLR4Uu4U5KcCZzuXHXYG8u3YyhOdJ8pBW4pu4vwL+Bfde8UNA6RJqQp5H0Sr/m
Y1OjlG3m/dg3YIDEi52OEK4gyT80M7CvSO8Qj+ZtmwX2NJI/VFEK6Ev+shJi4fUrBOpUNMShWQhd
pjVyz00+fk9qfYGWYu8iDjLP6E+Esut/yyLZEzM7f+O01D05MVvOeToYAiZQ/aJB+5VUjMFxrG9P
cyEbiK8WNOg8svTD6OhpOEUCBICoSfJcpw2TVLUdALCP12xlwadRhgQYphM2DUtA2fbEO2XdWHh5
Vtaoixll28FMrY9mRuSerrzJcjLSMyGRuC1dLC9wP86jMM7YLZ+LfsaNusHXsNkBnhS4R5np1qM+
9/UvxgLWXstNwgIdyxdbTDzKhoJUTWtACGx1Tccxf6o7yRWh0LGlpVSP+JpP4+A4Z2KtGS/q0W/2
TOXXRggTh9t/XFb8ns542mLMtmKsQgEnkLqqKvy8Tpt9QnopZD3G13qcHo2UgWfZpGAGlq64drE7
nVRst68WQ1a62+xpHu+Iy6ZYgzFZcUIOyfra4rXwjaICkaPKIrDukWy21c6HGoSsvX3NdoehQ5dv
vbKeqw5QMD26Bi9+PGebcdfJdo4f1bXhRUCO/JHEqUniiCsQCavVETR+SBAGtohe/bOYHTgwO8KS
QCdJQqqfQR+kz4r/08bxiRbGymMkzhJmEDSr/k5ofxhy3Bxpn9Q+6BdCWcoU/uPM+BYpfojrGtig
ha5xaYygEda7YUloU4UEIEZj09li3ClO6gOjlNcmWhRp5zdhEzaM+1cMNvU7Sg+/jTbTuyvy7UG9
2ilonarp2bYMxlPkzHgtIhQMOfBj+B37GiNrxFmFIvBlM2yOjRmFpYu4JwPOmCcsYK5mNL/UbfFQ
Komx2r1hCP97z6QLcd2C8AAMh5rEOa54s3ZdG2Ptsb5SayWvVLcSH5W7zXhaP6HfIMZO5NfFbjAg
ASklU91vyfPxmlLvvL6AdjBN5B+W5KDxVWXzEkOBYWVkDhkXPZmBqbYd1u67l4jl3A0FCUCvHYsJ
8vwK/aPZiucUjJvfx4nfmnfViWrEru+vwx0DKUZxs5d6YaUzXsx4hWiSNJC8hbkS+oA2u5ijCq2i
myKU5wtsmHkg/ua7cHOP3S+m2FxkwPnw85z+/bDctDnVCPiOsgvUJnHXEOvJL0BPiXyfOBX3lXhX
juBJfc2N/ctxxW8N/5XfkCpTWu4l3+LFBxhxKpt4DRCYgcsWb2Jyjwb5rUfiAIM80sdTRH/rWaKd
wkZjFl4RRUi8m+Yjr7GG/7oh/dIJxvNQmJHbNN+cRb1AzX6eDUn8tds+LxqxntOOtufLlisTRUjN
1Pcc+Js8LovGNgber1+25jGL9exgDgaql+Ww0h+hawdhqnIHk2DfenHxM7RORW0tmUA8Y60ng24+
Nsv8a27bzy11blWWPSVrA1c/Si/dYF3mOON4IAF2wHLpDBfEkbnfRNqzHKf90qsv2cz/iU283d3u
U5f8BWT396748fAMX4WxIvsWyWGEMj7ToMBlK3MvMxGKR4SRKgMkMvq7F2yaFugamfsi0rOzXvdL
qCNySCZ7O7nE0AQGaWu8Lg7Yeau/Tzhw3hUjVuUlO8cmyLAGzYPDqaCj4UHNjUIdQtKEdLd+ztdv
VRkdnOIRqkzKVT+tSbtnw1N4pbk9z3IO7IwQhm6JKgiHwA+LCu+P1X5njh75fad+ai15cFvyrxz3
hRmFjtB9zDziv1AHN8gruIus3VbRQ5lfrlGUO6NI/mzrOJ1Q6P/MC26YikR5n1J/y2YsLC1ZZ1gl
TlNX/C7AW/lcbO+OXjypbDK8UUdsGS2DgXvzaUrcrzxyx7DvVeebgD3XNf/Rtxwn3UZWYJY6H2w7
n7d0fGALk+3wu3/OI/SV5O5lBJycZ8ZXU6HFnCvrBTufuIhFCb+IcV+0CiQ5AHvYlTAnV9V7hWm3
3L/dY87onkczNQNQnM9KkO2CPjj3RIoFixlL74OMSANRWL8nS3zgsGbtitvTw+EbsqOJWJqTN9U1
/YG96vjAiUAmcBECpkq9fAIQOqaHomqwF+m9rzqTCX1HAq+BALWCvTwh7wH++SrnrfPw8f3NzeZv
Zz7Cd73ky+IeSICTq/ivUSz3BpKoPQV+dlzLiwlq0sNAPz7p/Qpxa7X1wCLIxjOQPuWL4tQn6sPP
kcVC+xl9DcWczjTQqwptQJPSzyHRQ8eqRJUFE2g92GX8VCxwdYqEeKOsAPzqFPWtdaLdurDWEnor
zuXU9oEAn+vHKyYeBqHY5QQRjDpzUQAo+zzbU+nSAcHBcKcHYnG257TC2I/cz1u0tvl0ccEi8JQs
PseEK50PSulG79XAupjszs7RnilIAWxrGgbnZoAwjuaGQcLSfY7mAxMpmjhp8km3uu1H1rB3ylbs
3EkqT5unZDczaNvhn2SWx9odn0dB2zSQXjUlm7eQoEBM4RvsUTeMOudJSyRYyHG1IF1DPof3px80
FGzkC/7Ri01cnLWVj136TtKnfeQlOqQuppzedLezmwIP7etot8jIZt/RRafamn9Hpk6Lzp8acTKC
VTAQjj/QFpikmvqwDKdbp08D4WGFERRMzPaaCyUrJse3UFWJniy/6qsTNg4pPOR836YuLLPilPak
j1lTOE5z4Rlm9zMIcEuDdo0VNwtV/t+kmP86+TD4XC62z87ieUzKU9NhztJVR1JMzxCAYjgkI6I8
GHIG9sRb3S1lvkenvOJ0++oiwmDaGRaJ/pcc5x/bsZ6aZf3BGYGu11bSa010N4BlLlgImBdtQOIy
IjkCZ+mAG63ibHcledf9CF0qPbaSjAY87tG1ZPDlOzqI9UFaXxB8q1BRrM6ihMa5VRsGFlqwioHy
YmtGyLaHKA/S1nDDN/seccrORKvp6dUs/Cgv96PRXJizY9tn8eEbcUwUBoA6gksJ5kndvbXlvTfl
Jmk2orobYyHg1AJZKHTQwMqsLwxOkN7q5CuiHvaQhSIiHd3T4Jad1zAcTjJScAcUVvvhnvwWT/PT
pBC5zh0rbKZfB3tglD3S7jWEzxEBe1eBhRXYJJoo9cKjaBt89XVcqp2+aRw5uRRe1aGrjkZ4yslw
q6IcRowa6+zRnBtaEFhV4f/+YVzG4opXlVN98zaATYmoinCukNf3W7lgcDT7vcDXcmstCFVVTmpS
z4Wcg2kIYtVfBmQfkdOVJyND2RzN+LhtMb8Th2A8tub0G9D0Xm+l9d6U+BRWwdgyNsbuXaORuW0b
YTF2TwrLMiPRANT64K76cRnj+oEaNj4TKl57Wd/dCkc0fin6bzY14AKrIdSlnUMYTb6xwD3ZCFYI
907fEI2e13iG06d3v+fS/FMXpTq69y+d8RfeB+GGVf6cuGtyXHuMCWXfJE/EoAepbrzJrFUXi6oo
kPOPob/jIgs6BrOoIemwJ3ib04IyPV/3G3KP4zBERQDZmyAvzRvu4rmUWRLWt+lXKht3txk9fHlC
fdi3MOFkCqXv9fu/qyf+bKcll9yMhlPdDcMJy60jU6BjCodYXAi8ufndHkYgd0zVci47gl1h8FOb
RyqoR4FyARoffavwRiHg1KXiZpYoOIVI/7YgVCmoVkKKihz3JctPsDX6uVATl42JM2/e5v6lnw3T
n8lELIf5Ic3c8iyr5SBXRI1apRegEIwIvqeaA0rihyGCNkA8TnXZMoYqmgUV0rKWtyyhaSuipj5b
/9B5ujOFlJfy3hnRsOYY83G3e3et72a0C2s2tw3G+n4nEtxlK6LppDvuKjmpW8+U+2aVNJc5GTCk
PEbHxXgdm21iBj5zjka49abEZK1jqOf+7sVSBmPqbEXkj0brrcM5HUal+yXQde9nWCxeMrTIW0z1
n9VvQzjhj8BwK/WbIdRekCn5rNy1fzbJeqAgX4zjv7+tDRNzcDb/VlRNOBiQdYMozofFeaKHC9Wq
faUsM5963frIGQYtESNbVRUPJAPljS2ujs1qKDL25mQ+OODxT2DTdZ8xUrej/ZOgwk+xxjnn9IW5
69HL+5rQi6MsMYrXBlmVonquxbo9zIr1GKNjFhTdtSR0e6jb+Wh3QPnbBLJvX5vi8mdL1Hht0esM
DpNXXWJNsHCUvFWTtReTo12KtHzAv1aebL7H/+FTJYPahPw4n/0vTHSzqZ7MisQAmwVN3eHLnGRC
ZG02bBih1j26EfWcQOveCdPITo6lc/hBOJu3kf0pTURZASVIU6LGrIn+emotDkBMgcxcnbPekoiG
XJ4pHcv1vXTnj1Ha46+tI7ZJn1kYxsA3EJEhUxPpdpvyubk6VOEs9Z6qpirO2QiBL3VTbe/odXbP
NgJ2gFHG4zrHtb4syaMR9x/uVCPkbmBCsA4LDHOZfqtkfUxpjDmGO3UyNOFrvAiYqR4TVM38vm/D
2Dg40sUNQdbnpDh0AH4qrEsoaUpdJ3yD6yMbroPGQlrnPbD/ZHVsB+PcrS93t6Q34qD0NaAVt1nl
bL/1t762TZrJJPaHZuoPQ8JYc8FLQDQjgQceaccu3/2D2iCxYh/SQmTL523GpIkBjmYv4bJqGvns
xsmCNoqEhK2ODnpesKhxPgVLcVcZJ5wgnGGkPumI0nycxPldJLiF6RK9tNbanEdDzEfeZE5VSDet
lYrTVEe3LiWloSO51Vvi/DjIod8RLdiEUf2amx1ryJRdzcK+9xc46mPVktNnl/VDqt/tfgtBocsw
3WJ3RMq/SRxvdp5d+8gsQqvSBirS6uhu9XVz1zA31PcUayY7Nix1yCWXjbU1as6fuK2AVCUkhtWk
SHrD4pZX01n5bk2LJCQqtt3asSEumDPM5HyfeVp3q96xXKSD95c6YUyrXPrgvv+sV242Jm/Khwy0
Xuu1Q/QI6oG5pafpjUUqESu4NMufWq2Lr+h6mQdtxAI6B9xSNJXT9xqpk71OnxoM7xIWytVSbn0b
sZeb9opth8ysgXgdeOHkzAxe5FbODVC7s1cm7XIJI7LhEcXuZQRjL64VMyBoTjRD3f07JpMVNXLm
nstqRLIe4fDvVTUEiTez7rzGXe0GW2HxbNmTCYmgwGuknD7MU/udm494+55LCVz4PlroDKdc+09m
SeejApU7KOFntdqviuBWU03iVnGI244b75PVGvyWTIN2RqeA6Wq5TaBsbgOjbjZRkETjKRxI94h6
C3Rbnb9vxa1m8L2bbRYLeaader3SdyXpqxPXzU/sirCc2S1Olp8Z+hpOAuvwYhGEl63hPbdm4/f0
ZFMiJUEtoZc0usDgqMM0woJbSqxOGoocFOIujKpUHnVkQ2pL/DiXPDuEbxQva2H0T+bGXkdFzE5Y
JXlbio/NlpHuZ01X7hKdMTJBTMV/NYOmreCoWlncXRA11DDMV4cUcLO4NHNUBlOVGUT3sc7fGrEv
GUceORT/RE38kQidniHRnV0Ol3rXGCtRLR1LOruVX4YzkBwnLD/NF8pY8okCjBzJrjQUxdhUAfRu
+dLpDzGd/ufMFsqdKDkijnhlqrQdc1bG6yKtR0vZ1H2iuventhH++1GXAnZa1U1novQ0by2ILErG
SYRs+B6IFCAxuE3+2rw6DH4Skt/dIVh06FtOvvwuxvUsnGb1oTLhQ3KN9TGr51DSDkTzMj7MYxUI
Ipu8bOTRc9CrUq1ubSij8VtN+RBq9gIZq+9syk7ERuDbJr/tkxLiaLZPG3d4knMxe+w8osPAl+hy
8Ho28qpHuGWfbWwOJ7NB/mBXy6n/Q0qjOscUd0FSol4xoxS/AL7zao069oDQR2ACGKd/P6o4qkJo
CZ+tQvQJMVJDedmNp+w+dmCWcQTRf9ksiK6SniMgM0U9coX8K3fzY+oWgFvaaBI7a2Tn0y3QFpNC
I96jNjRQkrTZzqikz14UyQpym1FyEzfWI8iUn0k1LzjT5Qe+xXWW3ZM92PTEdaQzEzRawraKMSBk
y/AYV+UXGitqMHvDDctnYNbzxC5l+d0MTWD2aCmJQn+EW6GhEyI8xNZ3ctuYjcz9CIgxLy8S51j4
B7BN/AOM8dyioD/LyMSSPyQv7oBzda2s9tzxVD4bn6nUiG6o9dc1GrEyVsaeW2n+JbbhU8d3cnFb
+DWjssO8TlzIqkKGiRmT8LY1n9mc+Jttm4/G/QdLm86XxpSDa86wwVNyBd2KizLvmYWVRb3XxskO
yg0qRFsykNY/OwZIO0zzGTkTBQfsvR2o8hr5xESwcsFq17p/iwQYnZK61J8KHd8IRLRX4OADeA7b
uEBx1oJcWRWRb27sZ61mEHCpO5eaXYJfG7qi0JnIE42MZzmxRp1403fzgmaaxehy/vdXI/tTQMLa
t6Ua+zSOh7TeeiQdGBCciYM1KpCK9+RVbiOVMsBnsCDatzS7cE2G5D5lg7kNF5jeJ31zVvD7Eyhc
4pxikwJFyl/uUIJD6JIT/rC/6HVFOKsII76IL3rL1hgv8CsEUhCiGRE2vRM4NlPSSEjzD04sf8Tx
ZvJJIyTEJs87tc+Gd3cBLJNmKy1KTD+JE2C8jGgHaN0yBASY9lp9zm4kk+zSctWug75O3nSe5tr8
WGV6LMhV8Vcsm3sWy/ZLRWoZQh73bNNyhFWMeiFT8EtAsluh1VXILbrMV9gRWBOxvFP5xagJpSpI
Lx0lcojZABJBVIXXFgvJWdGiQ911D7riKdEHvdghx7ooMS5nS68pHzKda8sheokdOFvLMSxGODt6
r9WhM9ZwSTJPljUE1rHCdDklhP7Y5aHLG/0BAASeRlmGjcqeYfpIjyAhnkmUUsCSyvxqiffSEOK5
w1ZTEtfQpMkXIQz8RVv2h2XG8Vw2JmUb2BhcoDlI1ENVz2+rPRSnKeVfPZd1e+zKwvQH1R+zWwEX
4UlOuNUhxjE9TCsgMxD6eu4xC1RW1EQlxEZKt463zpvt+o+NxodnmlqMD1PupD5gSF1M/YjL/YHE
NRprllEnJEtVYDYMZgaHP+64EhDqMghDIlaxtyF03dtyt9mjw+UAyJqTzc5PNoM31afKifPDZke7
RrglLYONhIsEmXEBLeblQ1tdGcwSvtDdsnQE7Nys2UEAA07X6qka58jH5loHTpbgeE0gHSCZrRn/
gnuEpDNe0zZ/jFfgkQqHKiJDvjrRFHvZgLtScQRGsGtCdtNfXFensmIJnrjASWywzdsKtmkpkx9i
Go6GpOBPer27mpb6q+Ytv+mvNse8t7ZcsvibwD6yX/ekgRwSGOJKfO+UwlB3mBYtdj9fyLgPtnQZ
DgaYuTR1LlbXEpmoe2qOT47Ji9w3fpx33bknu4NkX/38j8TKCU03Aq/p92oZ+gsf0b7C0InzKN4u
01JeLGKV9rZRftX3aB3G33PAovcsdM7oTp9jlmrzz9JH2PzSrbtmWg2RqlsedLggDN4shgIEYaId
oMIv2KsHVWzlTCBN7VDMwJVgWYcDSbhTUQQjmmlfyzNEuhIkyphsOyNOfjVbLcN2sx+rwcouLXs/
UXPgdIYF9Hae+FaM3HcN4pNagMEcdBH+F/b2xTSZlzF5xewfTDBR9tnCfsZOlmLXFOqXE9X0fc78
VvTMmVjOYJutOYGlySLKcZ0HZyh+pxucVuE4QbNW+Ts2bufSE4NWF/GjLt5h8TrHVOuo+BHPle78
C14bRNxaxbt7Lh39jzouwNDI6YSZAhWCOfTQ3xyj7oJiggqMAnF6X4zlKwXfzEht7gKHL4gIsw1g
I/9CtHMd9Bl2S8u+bElaziQX2VI7hzjTHyOlL7iAgNJYk9n5w9w/j1n2ZuslbxvpqfvGij0Xbugu
i9jBTO70FkfTh6SQ3dH8Yoe2c4TOOehfODPhtF4NVKhUhcBswH3e2NsxolM/4GNHMBrQqip70f2o
tcurM9lvdZa/Yz9VT/clWsP1QC6uG0g81qhye69MN+eMmOs9M1/jNnYPWQ4ve1gQbmU2xF0rvual
us/kYBrEbTA3FjsxCQ+ptDoUji58i0IjU7sgbXVure64DhTXMZ4aaixiv7R49VjjZwxS0Vn9+8GL
CiGodv6ay1CGhZzvMUxH8Fw9oXxDb3i1yuSVkshA52O9qR5neFXIqxjzeB/F7Q3BmHlCTTIcc8Gy
jfX/iVSC18jOsmszdCcQYYRMOgdHn0RgV8lDkSGLoSckZohDrf/tVnbQ9G2y3yCkFe46BHbeDHs3
c2ufGpaTg0sIptis1WT6yJ+0LZ1jby7uVdT9f6PTPcpWTAzU2OLGWc5xlyEN64WeouoFU2lVC935
k1xJZFoJEfaURYlQtPlt6bPQju4IbKPe8HNCRZsFs+QEbqMg7eshK6f3KWKNtKQJw7QkPaMvdPyU
sqOvn2xXO+aq6zmYxOfmWlOgiKZvyeIG4d5yljjp9KBYbqWj4U0bcKqypWjTOBnCKY6fZTy2d/g/
waXlvO+WJWfIBho0dcCVVx9GIawbyMRf9+TgiM1xnI3/Labhj7wbgKqwQHc1hY0O0fHu10eV+rly
yZL3EP2VfXeoQX7f6DZCy83LIHPb6t5x7Mm9etTNHmJJUbF/JsCCcxywEwKTIFl7WC84iWnx+4PC
V6MPmnuACseKpOJZVdzpZMxB0zGS2TNKYZ6TZ61f3heSDiNipHfHIiqTA29DGqQLZUdWOutjv6rT
2JOonCjge2yU4OmtqUaf2/Z+PmBUH+8ueYNE3kXGgsKFNXujPzEXTvf9YDfw2O56mY0kGhh/FXwm
nIEp4M+kz4g9FPu1oR9jE4cTWtMy+HxFspvg4TGqh92BS/c0mWYRTAPjgphzpbOL7FJlXFpFTp4u
Lys8j9Vmhoma2o2xVOCMvk9u6hMbuF+boz+JkYSMeCPYJB4SjnMEBcGI6SplTvmKZuUmM3T+WOV1
QLvlb0FB6U+GBRFVhniyYG/KgDKi2emkJMJGtHFdaGvJlKA/5/qkB1wgZ+Je3aPIdIqCSPtloRQ/
0Z73wSyhZ41mekssFjPOAmS/S6JiLxpkMPp9vRjX2bthkGRtKZYBw/2/biiPjsv/VIAIdQgdAAtp
YpXSMCluI2YKQ2cHG00w18f6PxC/IDZhVJ2VM+90+Cr0jPegt3tWu4Oey9+Me7pQAm9kbukDO5x4
1zu9MZt7zm0nO5Y1E6RqMW69YI3l2i27V/0+r3UnIyxqDBtMXRKlfRIPQhCyM3COJsmHivJH0FbP
k4aKVESfGKJzpqOTsYMJb4Jl3Xwqoznc7j1+mUIGQyL0R9NheQ0z+19BZoMwL3x0zSPZZPicrYyw
nJT+GbWJ7i7dKS5q81ltlX4gZ4xxEyDYrYBouaieAfq6fdjmTLXEhCrrOQYr6qeeuYuPpHVHiat2
3NJ75WzvVWeB0Cy21d+aR7GcJwTzzCmHJciE+G23ReNZWlcGGpygnZQ1s965+BrsYeJTqP5oVMl6
lIykCBogEQW5XD1lseJt2mFheUwTtG9u3n8sK0VOPMTdq+3y0Q8dKc1YB9HgK2x3CznvulHVz5nL
/qVbB+KHcnc3bCp+VDgqN7Ky9n1Pfh+vtg9PtQkWxowL0HIS0rKnNKoiOp7qM2eZBwLBYdQNCecQ
i+q1UzPIXpdFAWaCE6J5BJEkYGkNsdl69st2vvFdwoTHQBsUn926Iqy2yVphMcFtweCArp1rZ8CX
ns3qjUcC2nadRPu2RXswIqc6aO6KTrDuUw5W8YNlk/z2iKGKoL4N69Y2QB0iQzTiJtQRgYfr4nxU
IBpFWuztFS4QxJkgK0BHqRm86ZJf6aMfDb+W9jOeAzPsxyQNyxbhliYrAgOtj81e+IoQmHuL9bKA
xfHtVV4EJwkGDTb8W3UUbYbAewGL3OLs8DQW1D63Q3qw4+0xUz1aQZ3Cp0Ot3kPOA8yg78epfDNi
9Uo5Gh9cVD5+vlo/ccWMvBDT3Q2z2zCHwwSpeU0z8QWOEXypu7HVafI9LteHVVTywdwaGWJ/qwh/
6l6ZUGveOAGaWpzcPCgne17cnMxCOMchpRFgE9jV1yTpzqZuPknZV7dRmx+3rf6sm5wZc8E4plxO
8xAnTORqIAmRQvvIAHU/nI1ePic4l06YfcQ+qjEpoMaMdzh2JfN9Vni1hOlpDFTUaxZfkqoJJxvz
DnOi+sT878mgTDbcHrkxaY7IBPD12wNazi1DPUztdfoHHUCsdBzN0TmIZNbO2ALJPpJmv0PAJMlX
IsWwEPOHZWly58o8yLZNnmQtv7eBkEdVOa8b2pWXxuFyireYmnw8267S8XNZ79ECtnCz5HVTGzWm
4d5G+ZfQL4YiMkhlzIxSrV68EEIA0Ee3n8mSsJjrdfO+7YwXgzFqOIG6nitWnk5nPi2as/hoiGrf
JefKn8Ev3F+xJ2tYDOIhDF9OhGH1Hbjt0U7rR5mEla4Y7CfmzkLf4jdQG/ZGfaLso8ABZlji0A/T
EbBlVBbi2kF8VoJZU1tI89J+SFL5zmmh1Bn71R/irUVoj2nvoaROQkvTvgHebbuuZkZA7MoWDDZU
Tvz6WsUSVhMN9EU5I/da3wyHTNeOEYnvGCDGEVw/NdiHaIeSUMYRY+mIy0ObJPe3HdV8QuTDdI59
6enkfT0ZsLlV6Ys5JbAnrfh17WAJtk78Xzkc++yPuGeQkpn8VY2YyEegAGKl6rEi5yNP5G+oD1il
HMINkvFt0XKmeystSm4VvusmJAmWtes3END9uWYVMfT7IeH1K5F9XIYuDjIHomvSclyOrVrQZrMZ
sROo+cw8EiP7Fha/MCrvKYiJdoX8/01kfcHtogJ9iP/YqVR7A8Grtw0usDk7k952VYty9nRRD2VM
fYjOum5i5hVuJE9ELNUcLg7EUb6PtgaB5D6yW5o9anAYiibRVqukBOvaU0Fc1cFR4sslSluZuHeo
jYA7vswkRqCGcAdAaPjo++XF1DdcLFXk8ng7Z/h1v1ARvpNvknimrZM1RDzn7gvqJPNq3X1B7I/O
uwPhRIcTPAJsW84sej1kAAhwGpOYxxEJdnuRbRkFUzJAJ+weJzafdzHgI+rJm77gNhTj8KMvRLXx
FJc1mZElDQmyg/knmt6EEHowbwTgjJ9aglSXaMTTvOATkhhMWRCpHyOLDlNTv9vMLCTvpQdEgOIG
ToF1T2DX2Jfbf3OycsaNy8tgN5+tJxZeRGPOG+gDs2BJxZqXLeK+ahUhHbwtPPMh1rc3ta7hUsyn
qmWMx4eLusU8dNOC52FGa9PX7ik2jWDZ7sxJ0jY3hAtBlvKpxvyZ7XvZXH3jTHj8P47Oa7lxIwqi
X4Qq5PBKBGZSOb2gtNIuMgZpkL7eB3702q6VSIS5fbtPN1YOzrz77dOmDWYdH9+UhZC+ZRPv4Snu
2bfph64Xx8VkndA8Fs74q0tbhhW7KD35whp7bxcQvn1bI3VUQ4sDF/tN1VlvKU8Bw8vZ52j9uzOi
cJQsXWyIYzuMD6xtiCmStYFQqNOwmGAJ4cZyK3x3gx6us/Ns9bDUOXTTGyLwDE0rw6LUTkr1ZzC6
gbtN+cN0i1A+0HNS4YbHeIDItW1QDHcEhv1UsLkN+nh4cFzleftG1nR1zqsxPg//ZNUNEYP6VgGH
J9duQNKSbi1zjo9Wn2n7gpLcmcUaBWAcuoB8/kAxeXTUFV1xIkRUrCze4hkPP2WtV2E9sZKcw097
HbG2t+I8JIBKmvEHgR3NYYENUS37JIWERebgNrmNztowO8cLqooFIrsj+8OrjFCHN454fMcg0ZZy
Z1CgGLCN+mfY/XGQa7ZDsr4gaONEcVidsDu8emvNTW5dxyl5EysHfg8RY57eK2t1ozIxQ8dM+yge
8TNo7AzamW24Yd5cNjmJNeyHXjnW0OkopaPIoO2pmW6K9B+DH4oIHpqdawxUFnX5t1pXz3LQzFf2
KXTmHg1FsV7ITT5Qgyei0ms73jbZLTWG5nPJzzsO/nyhNGDjmCsCCDHO3W2xlqUsjQ0L2pTnWb+G
03E2mwt8dutk8kcwoxzM3IFGDt6HN/YsYKWQAp95IXCNMmL+aQwUKelR09vqzwRGo6ojPSx5VJuN
awZpuhK2y+lM4rCyHDobC7Ahp/xsihF445he8QDWB0zMUUUt7CVzCD4lz4Cu3IPNYjZKlQZlhgt4
GXEctJjEpDoKv1rmX8a/6eDlaLBFPR1XmyNXazB4lBW1KJUxvRmKbvhZpy0H8NQ8PrgjM5kYd1Fl
n7V04UepaXnkOtEYDuvOF5VAxa2uBph5llrS3SXqwFxHY3hreu5dNebnweLHxXX7RQ726AgOAKMr
Q5Zi8VVXm2SXJTyGddpfoPRjIJllzGIChX+Hc6gl2AlA3l1eUVk/DUPxThukUK0wwyWYJvTeyXYD
5Z2XgeutRXAmlJiaAZCptz6Okf0VEx9nLf+NFi3N3eAaLABMCD24D7KzUBVr39fTb9bGOvYF75hW
A+YelVKHwuRS7V5g1gSjCYsYLCgpsMLTA6uyONs47hG916RYwgT3vzzOrOQudZZ8glOEoTw12QOR
yg3KdcyJ6DxMnpJjmxlKwNbJFBZJ5MnCPeLD/EKM873SRH0oaBsqdXXX9rRhTPTS7tpEPRIj4/eG
F+4iTTx3Km8AaMc73NhPiDw422BvR4mtvHIOhTqPOEqhDk5MVfm0LTzSrhuf8zm7pnGbX3Rhv+g2
LgYbiZa7oz/bakI4rzI2+w+cene9luv6a1SB5Whb8qi2ryDHdToGlaWk6CNxYQC1DqvgGvS4LRWA
xwA3doQCic7210lD1rKdfq8y/W+5mj5qFyeaCnLkMSpE2LEzBsZTvC6uInHVODePFRkgouS0GNjf
lcZ8pkvwjS4ioNhT1Z5UyaPX2XJaTEYEVOdPt/xq+SQ+2piCgtTpSHB3KU7bxnxVy3uR2BXNv0z9
HC6znUZK7G52YTa1NA3MsQcMzU5hNYH1LQdapgn6Z2HtaEdroPzD0Di9DCLdV1Bb6hWHg1K2Ckq7
OoXK3CqBK5EKzSwR+yznUMVp6UR3vQznZDgO3JlP2BnI7lB2Pkvp0nqCymBbcpcNWJMM0InRiCLQ
2lMXFTMI6ZGZQPMIGOr9H6Mxb2qxog+ANofE1yW8pmywjjQi5m7+hoNj+/CW4WCperJvFfrRirSA
Yl8lTxXBsDPdTgdzxaNppN7jsEX5ONzQtUFQ51iZlCWCwIyQ83P6nW391cy0q2Dlp2A233m8gqys
wlOa7+nus670dL9MEvEtK6YHGq2gDCEOrIWzh5oLG5pdwa7zKE/jIzQJP2Ao1ufEOpQl5jw9TSBb
tL+8hoijlg5r2TSj5hNOiD9Zns0SBPu629RBU7M8mKmeMVw+UJ14ROctHJU1wwkdjT/3YoXLGrf9
TBXDubM+FtdGaCq47WPVyyE46O4+jtHrtn0agYV3zbD/mq4NFbhscJmRMpdOTg0pHlgUS44a6y1p
rK1Ql82OXvcHbV08iM1aEg1r+89Iui9jEmSEIDoDtlmCeLt6PIr2In1MPhFZlJOt2EogTDyrLsn2
AO4W9QAuzy7wcbe4Q/+zRB3KxjGv8guIZ39CbyYDnUCr09hB7omU0btgMg9nXSyOM+GpkMZhNH5Y
qwv/wx6B45FmbQr8ZvPkCO/dI/qZZRU2yrQ9LxXozpaOHHwSd4/FCuq/Uly9IfFQ0hiEK/dzzNz4
Yrp7OLlLtAk5nWIwmT7hEouDhOXn5jqswwTr4Y1SpFNe8Fe7UCHNoiCRQNw7aHJaNEqPXWpie1E1
Oz6sQRrnWnU8zY5FCtfT5A68QQiH0qK9jzoDLNCMTNYQKk1roaOIm6cRqAWjgVfMUsPGWk6crLkm
ZMXhYlbOncFw7nVxWOC6DwzEBOwk7MFnakHGib2Pmtjmw5roh7j9KuB1PjrK8lRigQ7woI+kdoK0
sJ7LOP1SB0Tf3m6OZjJxQmu0k6uaP622/nqm5q+z5+6sPzgDXFREY927Q+EnmCaPcb08LyYwLts5
LkvF9qM1zmWFN21GQZsoOPZzRIDDamDQEZ40whXiPLiE/EISKtBn2vja1XmQTWujVwv3VJf//nd+
mpSuXlHUf7kCqKtrKb2YcvBobocn0ZPym3qsM3AcdA/cyz6oZ7YEpiBAx1UH100lps+0nMfXFbBA
7eFT5NwxX41C3WN/fTXFYId6xoQEuexX8SZWUIqW+Umpvs4d99KocQcJ2nOShK1wcUKLm3Elw2Bx
m+5Y6Std16XyUVqmeeKkS4C65U2kGnSNUWZusXRvFZJYym/s1gqZH0PiuXbwlHlrhlF7HKlgwFNH
OTsrDhq4EU2KUT3ACsasacpfuDd2OGfO24rFxRpTSjAV4wljLpoqG7ug3Goxoay86vTF9snQ7gRL
obAfUe07ov4B2ZR5N5Wc7c0UN+hGa4vlC/k+lSddboeaUKZ320nv3v/W35R1usWoRdgoj4yieOuL
/AVjHvYckae+yz6d5iAiJzPV9D4tteBbEvccC/eH0zSG2rVhwKt6bqSOtELnlg+5kuVnN/tDGx9v
IlyZwf/d5jj42dDmx1hvf3J8M3fED4ngydDuYBmQWjHDUa7EjYuYs1Ym8a+MyG9Z29EUDiukKjNw
KnH33gkakLPJ8hdNi/GZ4JHT28RkBO9FpGLbcGTyzf6PPhmzJo4CuzUSEuEuTXC5za76zRbLCdrN
T1RJdTlsxfOdIODRDGFT4gBM3XLcOzMnZ7cCF12/oj+Yl6SZ1WBSSukXVXMnip5GLE5fCawbe1tp
k9Ba2xceL+ZOMoAGtfPp6qxUU4aFg2be8UtROKNFq5jBd+mcuDyyqyblCfSIzyA3uJRoY9qIKdlR
grDkzMTghz3XqDHnd+WxccUclrWyBjGLdiTgaV+YaYx5xzhrxAqplrDaaBLmWSp1yEI0PvSAQuTi
hRz6yh2y6hJgp8GsbcRvNVvkw0ThRjZi7c5UZ+VeKIoIhO5lEswBBPFzYtB7cu/IHmzqEZCgAhSl
CKksJSwUc+AC/HbG+XJKOhIHSVb9naeckO7iHRYzq6+rVX7Baa/2XtpMJ50F0qI286XU4h85rBgf
H5p4ca6q42DG1N2DGSdOMFhEvrJVeRi1dIUB13yyMlqQd//NVLvBiyyxgJAbn5lOfHC9lJxn3VHD
CgZFgwrpR62FguORLKAzPOuo0gZ3LlJC0tnYY3TGMbgWVbTaaMAiQdlu22Mfr4juWjb4aSbNkGO8
xQU1gwaSVn5mSEASb5jQ3+xp1c44XStVTxHQWGuzY6L2pcb93xaJe+qEMd7bSd9zacvjovD9lhyF
HmQ3HZd4ts4LuJCdUb8VrmafOVAEaVnbB0ordMBK/UJbJCZMunznSw0YhY0dRZra+Ag1QqEp2VBO
cG1YMItYBIbE/Netecu1h7YTd5Su4N89roLnhK5YXjSPMHFSJNEzSujDQorlQPmh9Fd97Q994yJZ
gEU89AsK2jaehSOrI3+QVCLQGIuhWsh/HMHXM3FU9UzK5E+h5UXUrViJdiUhPt9FiAJt1yln9k1s
sOlJ3kHE+bKHxjlj7PzJ4sViMLMaOPKruzdsoQVMrjVenhWwVk7GUDNj695nzumbMHtxHAlVDyVT
t6E17Z5mzo1hTvNNU4F8Jh863wlhkp9N4+SndSY2Kuzb3PJlrirjKTO7Q65nyftSJ/qlEGSm/v/H
uNPcvec1go0D/9Zi1OREVZTHgccONmuF5p1mpO4iN8dzZtgn2hjESabuVVFSHA+CuaAScXISAKFH
QsXXtVa+ldT4B/8iiwbraGjxGjWx+Jgxju3Kpf/OFDMLEAZ5+Y7UmN8XLbkNCCgnvWNs0Vc5RFqz
b4dBfaXmxfOr1TjFPQ9SjHLk+n3PMMUZwGEPiBhH1rIso99wgCL4pqnUjWQeHEsMaDKjbCqluXwc
E/WxHgnXqzINjHnr/WvLl0KwAhlMElDS4Vk9S8a1QrkS8nKYkM7rWA5vrsMyn1WbzQpETBiPKsiS
19Yb9W1corx7oX+tZ8Ze5tpj+Mx8F9YuAkOd3HQw+kn+NbRdf1eFQql5br8W7Xvmfi5pElXuS4Iu
saKNULSHnkkAj0HRtB+TrrqMjnvtu+xgalnUiM9ZVAd1pCdJrc6cR/YJltzWfZniGMtDRt7OW/yW
JFXPedDh28wKcDIPbM721UyXGg0GE+aIqfd2BKNeG0wAK113doonRD8NPHtVzXvRWPH1EmrATGs0
VfGFQZRn7kh/syOALNsvO9kP4OaTt3g4WyOWqeSorA5O7eyklbBIp2Bg4eq0xCIrNhb0/577kUQB
VgEEqEtNhk2sSVDxG+m5DfD83UMBawFwYDQ/tZi45zlAXTJy/E7Nbcr+uIMZtrpyaGtGQNafCkgr
bflUXGQmuuNGTt8zvdqWLSL048OkrgiF3WdqcScuKc3B1Utl6yyI2UtIRijMc0CDAwnvou76S+N5
Z0YPYhnfSms/8d3DyHTC0XynqOhEY61fTpL81PLAwh6I3fCq0fA7mAm/8115S3L9WSavllXv4WKF
drWLlT8N1L0D0YM6e9eXD5jhoZNM6KOMEQrzQsuun5nKaC9zy5pQUOA6/KuIauJyBoPgLx2sz2IO
CqjtUyswa/5x3OeyBdZAMCcO+hF+l6e8OoCIk+IK6KDMieLnXy67DbNodsmAt2F1fcb7BE8V3mMP
srECj39FDildxgt54jv2h7Fh5J7PedcFIGl8NhDvgAN3I/Zt2m/3g4GToH5gm0Ni+4a9NirIxnMC
mtVPcm6+udnBOOl53nOjgTKrzhpSGnwJ9klI7ym+j2lX06fcGhdCX9LC9G0KVBAWskOYiXtlVtd5
/ZJThAvRV2j8K2fNV/kYVztSKCDOHes0o4U5MUdlgqkIYFcMlntKQLFxOZTZlH7e0zNUBB6v4bF+
ppFzN2ALrHD7mfHeKbovHBwhqbIoneNXOLz7EZQX7WUUge1006ZL/UgDnMnqmSo8eFB/M2Gf6Svd
JdaVjb6yWJgkqkCnsa/oUu57fpZlepZsgNyk4vy2SXZ+4ULyj/XQqOMLnYOkkaF+oCEXthk16anJ
zqTMDjbF4CvtqqNxSDj9A8/grGMcBZaN0f6TtM+F9j1Y636onigk2BXeiz787a3s1+CarfMfiyCT
2pyAvVmMaPbw3ahnZSrxE3UHyUdlPzP8BqAw/PI64ygRAGYgdtFqRH9borJbOHZccGp8q1uwCJeM
a6mwHZb3+X4i2JbkoULGVPceZS8/y5rJCJGAdfZhmZajkb0N5Q+O7x0JX5WFcNbc1eraAFjnntul
Olv97FZsQISRG9366uuXCs+KYg2QuujCeQMfdsD1cVOtk4pFNa4fXNHstXJh1XJtoa+C36b9lwiE
P+qzX72YDbv1pQvHTPhxqfm9TQf6vaYuZBNG5wLH/se2Bk+Ki8KGEvemSj1UvGeTjOX1VMzFycEJ
X3m87yiyc/nZUsLSLRHLbMRi+o0NNcuGK2hlxuJoZKU9rqqvKRfcf/u67ne6xDyL1tdS3k3l6b7C
5lCTq4RhnR9cbJ85j0WFoLHUia33h7zzwnb52daBw/jZDvJtIIFEEWigoYs6MiD3eFDwCGPeDAh0
RiQvgiFdD1b+Tha5NYedgWY+w4Gf9DGcJZNUDdaj+5uxjfAQZRMPXjPOHAGEEKC7ap0V4tUNTL25
GIigXafO2RlMzj07C5QHJGPCoHZYUsJnYHwubsBLTo68U5nhK2V6ddqjUlwG0rT6cofLQ1aB1k5O
kCPFt9CQrO40lIiJeuaLQfeFl0WSZkBwDBKFTgLRJFXJAz7qRxPZAuxFEdZ/OQH5NtsAleZBXu+s
ePi++6hUnTNnHMhbm8MG6lYMUQLgCJbFdhqe6lQ8ZmD/eFPT/YqTgJrXvrjLmSdJ3J845voeiZjE
6JAqGUpYrNIQfXycl/yRNPNeZbjBgoBRv4N4dm8wtmImCSz8SomHUkcQOrY/l9nwCb/uKM2Fb0VC
NX2sKOOZwFOb2ExzrNk65ysCE+wbBhon/2rzy4aeyPFls1xjAxLRhLnrO05/DuUrp5klU4OltNR+
1Ji/p35vtTyqm5IuIlIjA4Hflh0oufWcAkKIKUB9drYB0ZTnVp0+wjBgKAnWJI5KWjwxgQRqvXlg
0C8WNHsa0fCW9aYGN0UBi/W7ZRMIhl+F0R9d3M5DsRXbmOGkvaukZFb9PCbPlK/7Cr3WKUtLz32u
soG0dr9/2sLh9vIAtn3nGcorJAm2UrxE3B2WsIlX7br5sk5pZYW5mV67bau12azkdKBsHD7cbQK6
JzJcIFV1AEKyQ6LfdwC7isKkiKSibUOemJH9XL9WxA4YifmK78aDJa7qtrrPwTREbDIYwa3Hkcc4
nbCHpT+xtJVVTyaqDGhMw6Uycm5lQNPxm+XZtoV+V5UPzFoOUWhZ79vlWNbsxwDHsv9HAXtJhpts
f+L+x5jesw797tWZ1WfMalFKG6rH2D6kMRx9wvApLdP0VQ/pofP+WSNmcm5TQQ/2LKaXzv4z0UFo
C7QP9ankdzS5U9MePf2sr+JZsx7q6TT1KM5Wde6NO565jUYVVvFD1+SPdKftRHzO3CyE+BXUaXMp
YmfP0f5UZ4fGUj8y+zezqY7xY/fR7W82hqTa8XCvzbA+J9/V21OucdewYikWINUph33ZHowBgbrw
AdmdGvFKzTiuykPilpjqkcxgbLo/Zn3Vanl0oK9A9Y40WcNUSjkH5DtQBp156xsiqFkOEXYIt/rG
wokfdB73aeXcIIZ9pjp0jsIjvvJHlujQG9V0wXRzrRCciaIrbkqLNa2kpn5SEHCs+dTNx3grXTbw
VsW33iwwav9TaI5nt3Quuw+9/2uC9oHefRspj7asj1Kvo9mYHh8q8lRAYR29QAjf8r4khMXNyrGX
ExJdeI33T9T8BtroHA0rCR0XQQQLAE91d0r3C71AesH489F2nJuwHyCwDffeRNeYMczN70nBcwo/
2LadhB5yZdgMNZeHcNVXYZsTRuwiMXQa7zFxFLkZcj39eB04hsQ4Mv9E6vKPUfxcS0ETWsYM4g1R
PW2hEhrYTPNccHNa8T9Xfc1QntrcOHVU4tkvJWUoMSZFBdgO3DtwbwKGqrM+1rX7OHn1bnaVMImV
XzNpz9XKblV5xaP+MiGFsFj5VRSMXVaF9oMJeEJQA5zwahNs9IgDm2wjiGAx5/COXK6V4gwInWZk
Z9qlTZUrRKjSnc+pY36tTGOcmOAT8Vy31YsQOknDaQcVhvMwR3zOXYT+irS7u3lynpfiAzcVp1OI
nSZnftN5MZ8WLIvLwnkHtB/2ESV/464IdLe9CPxQht09rmmC+Fli60ZJiLXAc5i/2/45XgtkIfEM
ChdbqIG7ALOevhXapxear06t3e1JZFrWpbPSo5iXI7GfwSACsSrc+xRVUdMltIMCsTC/d2kZlYcW
uurSWFS1WCFlXPC73ORPlqt3B6WAFdUR+Oi+Mz9oB/HSrVY82TlM+4IjhtcovANZ4YyuFZWD2Ev+
S6s4eAMmPq89DCwo294L0mTbTvcA7pSfdTNK5WjG9N9AW25iOtrTvbUcVqsPGx1VeDtYKD37dvFm
u4KCXzQgjdqFCh5VZFSHcjQgcf5RSEE3pv5S1vUzqNNQZfirTBKWXO4qVCN7BF2mn2bzqAoPvyc/
S15kB2c5uFR7OooMPRBXhvOSj+NLDBRomzdV6K+9L1QbuRzKiYlpDTV5A4HKo6mnd4R8DoFTMNX3
0TEiy1x3A8bqofzItx91eABnxlo5hd7XAntrEt+Sr4ZKvKJzmHLtO80mmyNEG79txzhb224x+VoM
pk85B43zaK1ktReyavicP+oq51m++C4KXmZjAmFc6q/UlJzi3D4ZGQfS9bjSmQzmsbAfxgVSLat9
jyoTWBnEayIeP6s4e4rY62733rOIMkny9cCaiBrUTXVEcg9j1aJjjQ06z+FFoQJlfJ7m+ikrYuYM
UOhrHZngctO2PwhniiivICtIwiT+6oiROJXc6TrueYfvGvjGbwcFGEJOMIH17tvsNPego6b9mnWR
RvzHzT4BVl4S9L1+PcqJtaL50PdPXfe44V8gDCvmg2PcVgYkXAslFPaZYzIV8fkMOS4hCcSiv1WV
uy1grLthHTMBA2QqNmCrziIKF7aar2+eif9GYskqwRqruHRVU4AkwkCXOy4NiE44c5rgGFdzkm7i
wV82Uhy7vIzfTdeO1aLtUu6BhmcDYlCk60kw5W9Co3/MwIyfvsYWh3INwsgjk7pPyZj9PtLtltRX
ZwDKSmrfvRQcVbzmkQjrJL95j+ZbtoDEI9nOBB9qy1OOz3PArZPIv11jcVBiLZjaBDx/VWUm2AUC
lFldQ4iWdK8WUd39VPidR0n9VtGEffOI/fboGtsOFVfbBBJhB7R4V/bEyrZ2yhMTY+ghyEpxz4YG
WBsO+IUaowpTXu0nXfegqQfWlVDpT8Razi1vsj6rIo44QOl8tjAfHPjxK2sGXrMIQunRji8Uqu5W
dbphMQAa4Z44eWVWDJ2CSDZ94b35aSMOq8pNI7EwJ4IjoffAZpeVsCawZp0NRT2PlKXVNedUypi1
kwFxSmWTQ9lIgEwYDekDizdz1/VhD9ZYT5XA4TfDvcaiuY66+DBBA04AVy7DE2OC3tqAvY6URe0y
dfG7pnjRkwcgEUXHtuUmwETE9hfZDWyCkC7K5l3OOECepEjONhsoVj1+TfO8S/SQVH1ZRG1GFuI9
NgaGdcc3rZ42LA4yJiDfJOqwv1ZD9Q0i9ms2zzYTXVnHB53kj9OahymB7I302Qjne2XUG+v64LGH
dQQUMXQWcRIkpxq0NNg7g/3gQVXjeku9lGANN8pS8+6+Oeq/RkkOCo3fyREPTF1pUe9xTOKZ69pP
Sf9cVCSxG8RlJ2IHmVd/bQUYyk+RfgnvOHXiDkwliBH8O9q71QmVR95HjYd+2LjfiaZSVQVSGahn
2ZO1CARd7goVpN22bnN9xCmQS8eiuwzDwckuGsfJEaygEDOOV2Bw7DOhrKT2IWVJwGoqssYuWHsN
xPy4b6ULxtX7LrOFvpYhkmTumiKW16IeL6bCGcy2uosA4ulP5ghESarPRvdrjWMeQQagARxulDHN
beipdAKNDeQNb7L6G6iFHVv7ISo2mcU6ZUAlKEzwXgvLlOBnWRdD00OciYvkaDXTYRz4gu3FMBlk
UrCKPXkJaeRq0GyRrMpJt9p5H3X/Nno9PsXUKPZzYj4XTZsdWyLRGQaMcMmrepcVrnnoU/157vrp
ju+yDvFzJWiQsK1yM+GJiocTI8+Ej2Pn1UIN+6r6hasw8iyvvrNWoAwZSCwGG7Sc7W2MXeGetPnN
NfJbMs7mXpModNVICROAGaBxQQMD9CAxrB5X1k1mZbiB5y3vJb/gFdnurd/8BBV1N4WSnQoWMSzx
t1mQRDVliz9SYOPJSF2byZJeIWC91TRGRYPbyrOSIxrDdj2aNk3GK2OfU2bua45KuZdmDgpI9IFt
MzN4gxESK7/PmT0fwMmQWR/H+pBx5Vi9R7jBe2ff8DTWQH1UTX1Fzn+jcAIrFG0QkLWkwCQ6VC+a
zTjO1y1WlzDDjPetdoY/TTuhvsUNnHznlSlBhkCqowYJNMyyUfObPp7pCb6mtP/s9SGT9y3N0JQ0
dUrI6nAR7Cce5E904gB7FsCDpcozsZrMfxqm9BvQeMOOYePz7I+BRQzOutxY5Gv5Cjp2mv/i/5Yn
/IupX8eG3M8zAS2t1IxHJO4/cdo9DrbT/JQgnCFsHS2pVcex5Gwz5in7JCsNF97h4lcA1D1MHoNt
teQPLjCvSTNoaI8/Owtg0X5p+am6CZVbbOsaO04ONsj4XR8sWfpXcxQWUytxWj1dmxAihTcpf7WY
1EPNbwoqFzuAXp085FcBIdG85xbU5FWpmV5zCD6dzBFp9dq3syQPvlODw8tkMp47I4BXGk5WWzxU
BZ7bFazFjyh676CNyl+s3synbGso3Io/minnnQR3BuC6/aFaCy9Iglw8Gh5tK+GhY2TIMZjJJl2d
/GZlu9EX/d809baDz8hrZV7CRtWVgBUP+58liwpX4Ts0Ri4hBZTk+uziZduui3akEHI1AdRVmtfu
Ozt+nRRYXFZSntzUPmeJAqoaWUKzsjc84c7JJNMrM5bLa5v9OPqHNnPk92teQkp31RY6bo211HcL
NqoRPydYaqCYXXE0BRJ0vJ2IZ8BchmW/mN5U3RbNuZZNf9K9gqcfeVzRaOiGUMh3I23SnLNMjLpD
IaO80Vby+Lw359TWkByKcWfXBP9wIkxD+g0OnAfWPImLPnyMEMRjY/pTGu2BXjpeRHrCm1054z3d
GUV3XBEVvd6J5GpclbbdG8BEDKs8LXLFIwxhzcYCa9wNKqiL7rEq+oDo3Ulkr0PunjSdGmlMr8lY
Rp1jwK/409kGpEkNU1Meati2YAc4usJf+9cCONtRjObWxEoZ3fJbDV/GTwWIQl7QB2JHdGZ1kYng
myfPSDekpJeo4b3Wlgv+e17b4pXgSISBHBQuBTOsxRW1frKyJ5F5f5iPKzAltkor9fpnNn9of0BF
/ao39YILy6PTc+z3BT7ttSG+8O24d63DuuqdaHhgKVHtklq+06W7hyRFrqcNnJEmyOWg9yCT4x/U
tJcipnwzc86dRnFIuHQtxakdzcExHy2bLZigRUH+yjbOWaruvb6IRkoCbO/BHoa9rr+2679C/57x
e9LgS2ecxA/HoQnBWmsXn8DzTfusGk4PN8VzQ0N7MwnNzODet4+pRmdp3Lde5VAmr91+K8w09qr8
LtBdoDEig7NvLahlKEYfNsjDishgpEwWIAfzLkx5+K2E/1XjH2gI7Oi8nWasXMwXGYNf1uE7LvqT
Zr4UKSAc7FQTHzexOxJ+3tOIbFMUbAcxict63kHbPBn5Tne/nGpf50fbCkvPz+JHo3ub3YvNRZVu
2O3f2l2PDSQxumwYVvIL7dv0md/GrAoTTg019EY3mx9K7bLKO0gWP2moYJtafzGA1MtH3bQeJuPV
9YLMfflf9XUOsDLQYlgxdxw2Nz+FK23fi59GcipWYeDowEy6zNeiWoMsiX3HfnbFTacSupLryRyg
3hT1tQZ3v2jwX7iiZuNZHmokxiJtgUNhvDMwTtf6scXcwWhWxhMxNHZw3AZqfmXQZuQBDM99iYiC
h4y+oTRD5HD8JlWOq4f7BhuYaThc7djPlSMwj/si1gPxGDZPVVCYjCYc8auf3HynWoRZEMzZAP8k
sicPi0TIzSSt3h+LrxyfUmm8k5bfG4wYPSblXaeorH4MKOtARtEXx2Ev2F6sC7lOC5mVYwCl0+hr
s6TbtNsq9S5yQdFwtae1cCNvkn8bhvgaM1NJMuAkYfaO6ElQOP2ZXXOBQXI+99UnjIV1wpHknrBc
EKrbHHrY4H20KUIivhAY6qB/ehLxOzJLEp3NN7CaTTqST5q8C9ye0wCchHqXCYdX3gQui7uqvOJ6
ci3yBSn3SBKY4rDGD2lG20POhdzt4n5iV7SncwWKLyLPTbiPmU1HBCksKgV2fFpZsucM7cxXTUF1
WZ9v7AeeRPvuNE86NksglL5ifHbgvTqD+BMGMzfGRH1U8v4C+J7N71vOpg5QVciqGmLwb84DdO4h
SGfcUZhd1W+FE14pB16UXwp+p6HkxYl9cx5J5rPM8HCyC+1ma99t+VVxi6jxHpuRr+uC6hPNb4F8
0MCiTPzsV1l+tpoVeZxfZgFSBFEo13F1tUBnSk5c7o+akHVBk1CLNGR9u4vLDhoxt5NFEAZaRJdv
JRbac+GqfDmCKaQ7t2l/XxeTccC7DrlzG5iXVjW5mNUz3L+I9wy6MwijjLxco+JvfaWw+1dr2wdg
wWlfnDJnfulKbZ/DdmK62HVD/DFShWgV881u0t9RT9+dfGubQd/hQ5w8jlSpgZ9oceS/GRxxVtFY
BJYkPv/H0XktN45lS/SLEAFvXmlA0HuJ0gtCpgTvceC+vhf64c6dmaiekkjgmJ2ZK60BEK9vUbBd
aMrCHJoV3UFXn4CtPF26RluLXP+EbH5tZyomJ7rwZAW2aylrhPObLUjQ+c4yb1RMKqTt4oXJfL6r
hsPoxJx1+vx/qairJfJIbIN2ydmUHEHaPgXmRkAv7wnGHEX96pTiu4OLnNIYn2fcENlTs0DMjHn0
pWgXap+q8m6WwcX8UtprTfjMb35Tae9r4bfeyLtGjYgc2x+9NLjqNC+VyUc8UPbDJ8MC/tEIhk2c
aS2e5jnmixzSAZX36QmXRXLJSXGj3zL0r7nQdKFNTKjY0aa+EgGGHYdhelk6PMLmNnD0jQD26cjl
tqpRZPRZKPmQlRSH8fjep8lDNMVN6i1P5q3Lta8GGoWhCm4s9n4avhQBqkeDGlX02wjudg6ewLQn
TiwLeVH89ofGhNO7TNdqtxR0rPdZuVAsG2052k4hKOvyVtMJrNY4+EV4zpyQf6LdliGoqGovzdk5
srdqPDzw5O2cUiyrw6PXuTtyyZE76WIqE3k5bVnKaz4CyaI27JwhGKJpEbjYF6Xx8Ec0ovGbg6HC
/XjVghyyGarDl0MC1yeO5iisdn2qpY6qpIgDa7vgGYI7F85kxhLnEP+ns56b+OEVdnuZdEug/8NF
kBOlx4GnTOfQWWr+OqiOWryTm4/Usa9ytHHGGxZwzrORsp9qE56u4sXA+ItDiJcgZJmdip8L75s7
hk96h1Y4iffCtDZS9tfmije/FF30HpZ3g8RODtQqyDSW+zNGVfgWxrgGbGRAUTxm2bmuXAQQbGyW
4lkJ5OcV4XGzIusEJ1Kwd9Kk18pEbVaweYkSWWwkmsvSCBIVOYs0K70FGgCaa/zG4k1iXQKyThTG
YHaJA5JdbGnJG06uOW5hugruCMPmgUegNhbSm/rrVC5wgzVFELJYqpzzkruDCXQRHTCcoEirW+wQ
9V+sqc9UNQBtMfRX4Y44BOFtsCRCQVcuL7GZeya7nVUDyqszRMrGuraZvvxJUQJDW96qCt8Mods1
uXW52tphuaQ9YJsWhKlEzxCUvV6k2yzBTgnp1VCClcKoxEH4YUdhUNCXHvV+aRutIvLoHp+HcuSq
gCd0eCa451e4SdN66fuL7KL95V8jfvxzgRsTwIi0i7bjtnkMTwKnU7KyOQqXq+qDqYCDnblbfgSv
4sHrNjuOL862uoDeXRBpGQkp3rATk8nW00eAb6FnJ+d7PKdwBroMC1E3nkF8MDshs4SayFlyRDgb
lO/ILxidW92f1K20zx7xtlpNS2eHUUA89IPCLqQSeabobOn848LhQGjHYsrkA3EECMlvdsFSR3iO
i18uvcM+R9pVxrVeHc07BfMcu/ja2mQ3lOysi3pdEhElWY47YDoO2IFHoO2L/G98QSXAp0zugmPo
RBw+XzvaRzYnVzzmvniHgwVp3Ny2Mb/x7HIIWnBW4LnnR+sminn4AflRyJyLya2QCNMdHXVtys+E
65DgneuXK6m4k6nBHkCGsw8Oqbx2FI8r6brvdnqwl+x9Fu7Z/cpxy6E4aJkbe1K5xyWED0bAN9oV
0Or4AiHDs22+Crc9EpJQ/UVj/RLytf7RB4djtoAy1nsoJ4xR0Pcg4VWUsCOnB8fK+q5tJqfD3hTw
iFYVPJwtblfFOI3aE1U5SB9yc9dK16ieNXsXl9HgXn4WumfYB2Gck2IbJOem4kcY8KzDzBFnv2H3
OD6NgDfhXY7dzPBaXAGAMTi1+fyi5l3w7wr1Jg3HDFq9iQ1Y+fFTV/orW1eVgfGtm2AR3liJMEgz
ZiPAx2EwWuJYx8WG2pL8KDgVgQDZ6yfOgkZ/chlomUxbRw5+OE4agwVrY0BV3qAe2NlRx49PBhla
07Qkf6MzBsOqqWz8hEJEbqhukrqktyv1QC+wHj0Vfx0nHp5Ovd1Uqas2W6g2ffVgoeDx9glE8JzR
FIRwwcQs+AaT7Yc4eHjsaVNxc+1hi2Ubby1lM977bDlO+/5dZSQf4kw5GdK612ls6jBir5zPhLWW
rAEZNO3BI5KXe77dpuUfPvrdpi7gWCJ2sdJ6ZnmceF3oPzdwUG+yestDjAuNcfg1fQ9xJ8Tbup5/
JY0GxPeJqjt7aWwqg1U1/DLkoznsrWLfNJ4s7WwqUdMdq7piL+MVZ59x9jbOc4mcNpbxzi8kh1zj
ThO9WRmQfX1TBT+TtVQKNovyOlkruySdtTJHQi8blXqgZJsXf6m209QdmB0fiul0rtq1DrLkj4+C
75B9slrbyXIwVpp5gtvC19NuhxPe3xJHUrjRHU5m4GDDDTPEXD336mU4LWWwBvWK6xcyrpRvlGld
1r9Msi0Icu22DgBDrmNQGKxCMVLAuiPojVPuyJETQdYn1p8vNb4vlIPmncKPmGMoCBTMegVq5LLs
7g3HGeeX46DeILshaa+A5VJ9LHMaSkhGLaozwcPgnMLH7o7EtxC8eQL8n+5zov8jgYK1pDFL5IsS
l54KKQ3hAoMuqbjlzDjSYXkyV9l1GNUpU1NcUG811yHMDEZOhRcx7HNyJ1elNnv+OR+zJQf6RW0y
T1nhvjHfpb+IHWXagorgAL9uO4Asm5Qdsbjz1vCr00vTbZjr53BDU77Bt1Jz488Z4/fSIMk5O+x6
MqeUdonfLuPfQL+MF9TB8jUDHuTTpeemJguLYoVT4dH25rZlhMdiR8uXUeFuug8D90KZazdTIQD6
6nU2lHTSzaIQAv8QORbYAhur89T6WGE6Inwk42B+5uoGyS0SO5s1mBckhVNA7SbNlataOY6M0iL5
1LLI6ONdR8w01gMjeZ3QjRcXm7ph+VgBPkgu/epD41a4SIJ9wIf1ygaXhVj1t1mwSrEYDhcwZ6gp
lQwO4DqhyqBa1TvmiU61ZD5AfamjbkxKytEGEMer9OAzIWZEhw13WFnTuspIiDGYWPSHObM1rRWA
u9Q5FTJ0VlZsl+xcGl5DrhAAcbDYrFQcU90m+hic5egc+4gTnoeV06elU1/hVGnlpVaS/lwFlgeS
pwQ/QoFF4qpiETyYr1U/CtV1T94xDnB8siAUK5uVdKXVBy08Nzw4DLazm/OVj0tRYpEhLXemUyqZ
14OlWTPip93Ow60mxV6ILd45tSCXCQSWS5BiVfBFlaNJ0Zm6K2WPX60I14m+LmARoOX/65UVP98I
Aw6p5jPAJnmX6pN+MYiPgUNBqKRm0mBvX9VfSYQ0seUKhZmVFI/+onqG8xJ7JrigVn/lxY9crbr6
RtVMxx+p1/1vQ+cN55M1rxOvBV9bs+XhoYok/QpPE/YzlAi6/pp5tYVrIvf7hK96ukCLGHWGULQQ
LsRBSu4mv6ZYIqwgxxX1NvF3CBkmdwgefd8+684OqDxz23adWR4LtUFxgfTOwH7IcN66MQp+uWjJ
yy7Q6oYTq8HA0EUQ674BF0QEJdp1ULEMtDsDspTkv4+WhxFPH91G+zfRVhAR6T53f+TyoAf8FPXK
bjej82Vb2wY0uw7hofaaimKk/q7l+7A9MMaKZSaXIJSwlnkJhoLaujN5054sF/2ZnTkj9xF5xVl7
K4yfzPoea68nEdyUjLj5HxWgv7B/AHGBiGpvCxxdFt57t4aNU3umv6vsTYfAzVkdp8Z0JI6J6Nmz
LWTpUsc+TnxjoTLOWPMOscUSL2ugMRBnwhc+LbgLFLwrOGCM+ZSoTnvyWCxp+FMr4CsskURfOR+r
y+TFkVqcy5N1nTGQW/Ol7VpqleJ+mU4YI2E03CSLB34NCYwbFOcSC4DXJbA5f+D/W6XymQOq6Jj/
EAlfMCvOy38cSiLrh2gFuw5vvpSt6DpLnG1SnqcG9C0XBtcy6ZwCq7Lu0RD9L6K3S0Enx5mqC9Rz
tq+EQTsd4y77Nid6zI2tc0/iJwyocKm+IMGZPVPBPXiPmv1OORJXCBiYdKs6XRn5rsa8kPcHnS4N
jBzUqfXtsQzPynCTYny/Jes6NSKkRi3OSOohxpPymLDBTzB7A8vlMeNcVXCFBMJcDHuiPdTY8l6w
3PHSlSceP6vnZumBDgNQg08M7tUmqI+hTEflzJPgobOePFm7YsiRAqBJzcdXHqsw33Cg5QQQXUym
/y/dWXS75EBzJAsH/8q4haMML7mqIaU9+35HlwaCzNYkLEhy21prs3zIfHmpkeEJoDDRt8vqc4Ap
CtRHSdYFgkD044gVeAFakYLf4cTuUF2m7D72MGfli1RSl4CtBg4tl1skZllaRHQy1f6wDR15G5TR
TkzCC6DTDiWlylxO8QZiscU3Uq1NZFWzlW9zm8do/GPT7uMeqwKlMOJFSzinMou68Edk48Hqz1KP
DS/d6oxdmJJoirecJ9pgOrlKRkdoKzMojcGWxEiUDjzGYdgJB3p3eeYKuVpMuoSt+tGU1GMYJIKd
fCVblHZLeLS5IYjuAuNzVV3G6jwOgnvGMS++KaRhecdnF15rVvYi/9TqaZ2PXynxbbye+WfDyjvS
PxXT8iApNu4XDDLKp9G04KxL1y74nDtlLWMv6LcGQ7ESVEIiYr76lHMG7DXiR4nFssLLUp0mVn+9
e7VWC5lI3zbURxkVWlavHId0JM6CccO4BtQCxhOTJo3UY21c7BRqEA+CNTBzTq1FLygwnA4pEx8k
3rpjki0BRA9coeOAW+nVORJoWb98yG3CWj49I/Unr2mdCCi3rr50CC5NmSyzrmf2BY2PcxzfXcPs
M7g08rumEsX6fubpRTeAFSAw/jT6kYm93312pbFoHUZ7lwHYVFq9ZO2Tbiz87rcpfMP04VKIeEtx
HUOcNL2he0/1inFnYAADmWvCda47ISdU0VI+NtKlYBSTsRUVDVKGTYWC3t+EMpgbBLdaIfFj6w7n
fbL0XSjcQOdioMaszoqde4GD4iINTYb21ef0mw2cA23WxFZgZRlIs8vOSkoGlhlifZiuaKpHa1lX
FcpdzYAW7fGvydGG2k71rIxVyZzAXHH2wOWWSKhTcD60ClJAhURZLQOl5hjn24zFcL9TyD1JMduV
L3EZHxFHKdBeJsYmNNNkJ0FERfovD4PJoxccIlu8RVBdAsfwcYEYV38kr2D4dxouAozAEuq8CWet
wt1tOjb+KtV6b/5n8NxGLEnSP1/XjoWZeL7NdxDIPSFHrhBR815gpShEhiRrK7C0lIuetwQNtbU/
MN5qzW6dReXTYFWiPokc81YU+gept47bUOcamrNNx/pUCv2nloIrTbBrx/Q3SsvAIJq4/cwBq2nU
wjUgFKIeb0VLGt0v2r1sB49MSeKlfuOgrVdQcCeJHt7GYjA2ys5FONmf2VjfHZ2mca653ZjuCWNv
lar91/oGYXKuESXSV55by34MiSeoXDXVXZPGH6UcaEgvc6lgcfA7DZdNaVPkOxxUBZJA/TuwZhpl
MeEUSqBOqs5vlUnfccngvqDFC/8G+R6nLcB1BbhdbJOyv6Ld+XTXoi/MNW23wRoPBondVXrMh+Qm
+32MAB7vwWyQ+Ww4NLQ0DKglAz+Q6brbWZIrJOBhiqGbzFsZ2FAEjTd+PgsNrM6pJmogUuTDq3D2
eG/qpN4nkNNyzq5k7ZEhyeuusDjK+M9H6sx0Wq66bgASxOeoqA9ZD69pYb0nAxRBQY4A5MNeZNlN
k8V+dgdzSK5shQb1OCDiXu8dGTmiUrwhCH/xpMMqBxDIiBDCWk3lDcmaAwrgiW4SwtYsLmBFaUe2
tW4b9keDIVtFDZXh8+kXlsnTn+2l3Dypjvhn1rz/lvQa/Fs1zufc9qLGYMUDRv1wzicj3tFSv0tt
rNuD4PdL1wZj0Dw2/4ba2LdwfiWrvzZQnBf2wKqSd3uFxo0EO3HClyeQbnNGu9N0LhGHYkXbNLX1
DVCQCAuFNZC6cDgVCXEaxvqJn34Ly39PWHUXIQYufkQXiusDcP5RmSTeGzPfQgRAPyx2WhO4hhJt
S4eWlhAkLYPB4GYIbKzij5Hn0deHoxjtOzlSrW2vgNPpupBAvPncLVXu+DxG3lrjQsfRw7NRN2Xg
txpjZi1dcf2YnDM027utML6u9U3dssXO07GIfoOSOWN7E+WuKlA1rexYh8Ym6fb12HlJ1pw1jSSl
4TwjxT9W8UubUZCz7K/hNib8lbWRF2mPWiOG3TKhyLiudQzK4kOCbdKGFjdyGDMpJJ9LbmP8Z4LG
R7qiCo4z1y7LmDmmOIReQ/yd9J9T3MEbP+TaD9xNOFHTokHyhfLk9S1FSRNzLRRCclo4UnPk9Gww
1iUHkKjBNMpJvCMupZYD5UQ2+RJ/GRNIq2ZbAluKXn2VeMcaPhclklblEJJZQt1JkRkBoVGTiU8r
Zj4+NeZSyPHSl/KlPO4U2tyiXyv4qBtiT9yUWcxcCasZ1EFUmQaQCfZqpVgKltkgKdZD/6rtT83+
BH1G1fjaDu9l8kHpAaOennsWjswuOzRNhNFQXzUiONQRC0ybblPw2kF7VudaSx04kd9s4sxwcxBk
hWBWKdNkVpsQYyED0OygdA5SMC1tFLdSiuaqUKx1oD28AG0JB2X8gcm1MJ6NaE+FFriR8ZnnuJEb
h9HvHxhMOnfCDVzDNVUneDi1teqXvGoY2UFjDQCCmvFQDi/Zdo5KiricLkkOH+LJ3yXatFOHjloU
Qdtbzq0OTU7d6b3/pQCXRoI4FO2EdppTFzbi25BBzEkDOiUg89CnTlk5IKdsYmpkA7KEvUCI73vG
SGANhWa8dM5iBAloZNGH+i6zAqMNr/pgJEEBdiC31lwiGbSAQFkGTrNUOe8W5AOXccp01ZBXFf80
lV9lNp46XweTY11UhPa2JZrdMwbpG+4aAhu6L7asmhdMSF6QhJsyz1EkuMmCmrroDDcjm/91Zstj
Plyi6mQAmFs4kbwJBPEPXz7VlGmzRl/UiR5KQ9pXyB9GZv+rsARJk33jAOIT3JdVC8gX2LUjiWiK
+goPw3Fa+n+S2b9TRrRXJvVuhtOOCOrBwmlJ3QlUd1paJADwlnLJYZCqBWRhe/AC+bsJj34VuL0v
nfKN07ELFx7E0qs6ZCcn0zbJVJ8nk5E2mo2jOLcxquGfwvvuzENI2H8YgPRA8nzmBFcCrDkRNmWN
phvAalsLmnbOpXdwCPsXB21KQL/kJ9HXeJDvzgRVou2/ifoxxVD4bIk2kChM2nCr9TZz5V/BVNfs
XfThkxq2WynXV4Zf/MkttuEoeIxt6nIqPXPHa7mJtBI+feZ0piU/NVMB76J7/J0MpOQ/ubFPYzQu
20oDoiZ7BoASA9Ra3KjvdV++hGhORl/t6cOkJPg1JHiYVfUA7ZJC9Z4tUjxMw6LOCmRWiLMa+1c9
dS+EIo7mG9O6NaHmRYNE+0RynFCgIfuAobPuGeJk1fm3mrmskeFaskgfO+Wr7D7abjxOSXXPu+kl
q9FR0MZE/h7WZvIjhktLw2kwvElc4+KKKRJZfnDM2VGdeILie8yHOwSc0rNoZYXlDZ4ZMk7QoR81
B7hXQHTpk2+TdQqErFGuvK8ubqijIO2Q8hoaofZjDz4jxxJeTPQtt82iiho3CKJrqzr00tL0aJj9
OcW8jozMZagn9kaf8FOligGn4GmQ0ns7OW+5HNwNxuAKgzpoP9tMsf5kQYbUSjhV5UCEGSFB5y6J
KMsQg5x7JrSHCloJljAUjfbUFAj9MV2I6PJFagLJj44dtuLMFz9WxCMPx3WFxGNxn+BvnYdCgAaM
4TbMRubpDm351tfWm1NH77VduWWg/dYNzpy4KF4hlgHKyd2hro8QLuknNp2T4dSX0VCXERq8XOKt
sqZ9NYsIFnu4X39ggpBlyzMM5SNs7TOXMFZ0+1AXxcHSZ59FHRDCa8+27rZEkrPUdBaGIF+DmWQb
Il9Q5pWQLmiL5g267Bub1yYlsKEPTxhQ7yW1dIVIn9Jh6OuTXSXPplS8rOh5SnGT1cpPmS7DcPCS
QscM0jb30r/5vvjlgISjsVvr89dNizrh6QFvW3HH2fQ96kdMiZe+qHaGkrxUPiQwrRgJN9V8Y4NO
5fmTv09GHrZR/gUf60lBhL//1NM6UgF2Sjo0tDjaq3NLhIFTtuwUrgXhvUqVUyGUZdKLTV8Pp7Bp
/40iP+up5OZm9b+VEusY89GgZfacDhptSivT5/pfW18QXC7aPFtwKKM2hg/Fas65kh/1EfMmHL9x
xLlefFA1d1ZBOrhTQnbKzg6cKwJVezenktorm5ml1G3sYj51+PsiEAf4SHAg0mXrHGhXdAsmm73E
AgSRIUgVr8b5UqOnllEyx4h48+Z4U/KZxXCB1L+CuB8UHnhYv6JzG2nfc4poyndw80Aj35KUSQ2p
uAArRoNhgFdWSb8pX6CsGwLEpmUXnFnLGRhyLoCLvmzcmniNzDg1w8XQRChU9lvFZEoiTjdqHVEb
GCYwS8x0Fcz4lhZKY/NHMSxHhS97YAbLIWz0O/BgMA9anBAGaMsSgiZxR+YSEhCXZBzoF8NGJode
D2IppLxvIGBOtsYrYUaqCn6EAovue5RgWeCHs4MPqIL0y46bLC5pMgo80f2W9bjqmZaXgMha/Fmd
Q+18hRqI2qQ59nIaUwj6NEPql+Tsx5wa+3oP1mPbNwF3Mh+2W0XEBLnZyvG36esJc0yFg07B8GDR
B5cU1lYqroIoVtI9h+IsQeWpY4C20qfFVK/GH2s0Bs4osqRzSchAZHtsNzHby0jyt9UxgyMrYzHz
NTDEMASITXaDjD2VUvi5txTClR2RNeOCKOdvemMtJcSxSm1XdFWgBg44Oe21GQTnOO48qWKE1rc7
jr1r/yTweiYsK/Mb4MNCbuCkygQp2UZWk5n9asGTORXWvDWn82FE/2auG5dXq7uX5bCjH8Rta481
jnsVH0LHlHG2KFIsUBPxj+m1LRvGw2q7NitMZXAjInQNC5an8m8knTtRcsWSqBtX7BKaY6KXGJsS
DYcAWc0xl//Xizet2kaqeQj0boevW/0g2ebqxe/81/TzuJRYSY2BPzsPMIFUMIg+A1wKuBchc6gc
Ww68w/qHLXHRNwf8jYuMWHP9PWJ4kgOGx8aPyDnodSkKyNXPeEDeE+eOW2Mqj6APIDwO2xntqia7
zvxppEsrNvxJLX5C/ne6dz331O4fcZFK+SYfm0QfghhcEp/py1UbQF834EysiW5R0lPHDpc10ZGy
smNIqII4Z711AqTISpwSe3gCcMLGUh4ZHjNdDCxlT18yrh0sCjdZajyw5pxhv5rit8GclO0s5mKG
eLfFebKn/4/dafrFO66L7DVioVX0WxV1ANcdLF8WqYS1JZbmdDZ5JR18nib2AyaQHKZ7DBR5NK5k
LPv1+N6gP3FWQCx6FjPNO/0DnY4o9CyBRGGspVWW2Th3VSzLEBQgmXK4UZiFGpUHMIXxq4IpWzvB
v0vgpKmzI0o4K4GVjHQnpkqvS3HKlm8OAbvIeEm49ok9I79DrGErqfEkJdMhJGEykeQXENwaItdN
qIDG4KEhEwDXhT9qrILQducFhZrVtYbPo5L7jY25hPmqgDSgyefQd5iOovqxoIU1mfLe8riG00VU
cx89+JgUu97fdaDZBRPsgojfBE1BAPcxcIRK4chxC6e5euDmo8vmtqkYIDDubgDh2cOwlJk0CTx4
U4HqE0C1rEhfYfMcVS+FCWPiztH5+3IKtAr0jr5KdjYsNFsAvCAOGzAZBZW1LELCOISSfemtwhY6
IFJfTZiv0cgFkhQt6yNjMEBtiTvJiKKYchUMFA57dciYELstdk43DIEpRIwFCUVQ7VXAMxjBZHWk
UswYX24CWK5EHgieekL+14eC3kRM2hwvapgaJF7TUBnVU3ES4SDolY/RTo/sGGsujZucYImv5666
Z4CGTMZlxC0RY6ZgWgF6p0a4hI+rnyR6a2FWaORuxhFaH6CaPky2aaJtSn6FxEAbw7zEpnWlBfRI
S1eFCuGH0MnSfjV7SqMy3kNrcg1n/u9mgiccrVLb9MSmnF7fz4ld2q93rUIYMaDKosjoDemhoMh0
Z2GPxVIME5OaWrQ2eJKEWtYTyGnFy/G4CqVb0XO+0vE24I/wKE8ha10t+EPGKK/bsIIxKq24Tm7A
h94gg7hhi7+InT7soy2s7Fnqja23RvxLEzSD7mrNVmDWUN38bJgx8+YX6aMh0lVnM/55yfwPU/+4
0jPy79GfAJPZV8KV5H9Vwu3LeoyMjQADuvlPDSOHl6ylzcDIP7rqCsrw/+QR7hgT0KWscw/nLEoN
OfZ8YjLwncm/SDla7CtmWIdPum0+Je5Y4fQIpKs8YfZlB8awtB8JDAXJNbffkvZiSL+BD8QUC4xh
0U/2JjL+HPARCa28RdubSJuq16x5i6JrH77U+h+V4Wn9YbWvUnubGNhqyK61RJVS9A4K0pY/Cu7k
HZ6qAUklw/7di4shjkq0GThPOdH3iEcbeKNukeHYyMM58C9gxwmQLyL80CZuQ3UB6L2/Y6zS0oss
7pP6SuN/pg41PIOdB6P0Krj5DY8wpF3Wpal4VJ4KZbI9bBIL62kJ+UFBse3sf1za9MwLsoIoXLt0
Yp4gjLFR968Ndqxynk4jHnVs7MKvWMl+DU77GQngFtHIhvdhdY+ogyIzVq42qhgAAOCl2canl2NE
bxgxFmQTWx7RsBAUjJUQHtHKo3MZ6HUxJIA+DkRpHqWgMDERJxzB+uVT9uslEUJXdpBsE5REJh3c
pAVfg8OIUU2u+vQ9O4QBhoNx4L1SjUUdvXXjq2sA2sFkybjNWUQ4845Jd/rIbC6y54lZmPIkMGdL
e6dwzWpd9X+R+clAuWsQaufzncX0xsbYi2kGZDZWTNzlmA4nUeI7Fcus4PTRGVhfjdUcto6T0wS6
qFfXACLtyU1k5u0cTjJKiNgyfCpV+yNQTX6YQx48hvKbLVcy32lw41H/TAMgEDcl+p20u4wjXu/+
GRpkeP3O16lNj6y5dsVfOUIUP9v2NrVXDeMX/zl0gZsYhInZehuPXyQdr6I+BHN9auiAmQHUz6xC
ehVIaI38iMO3Yh3Ed7v9yjDHACjqCW+2fQISitPFzrJ0vqhjaXql8mYg3LfFNedMknIEdcR7wXkg
1JaFNOJd+bYRsU2s2BQYLUzjyuvYNxeqPvFRgMSJ7wkwkkl+KwqO2jiYSP8EPW5u51L0n72Cjp3t
nfpsFNcJR5sdwP9gFt5kHDlVVFwSCmBDgmK2MvKWXBITqbrCaGN+GJjDC6ejlxabpPFNJf0SWETL
u5umzCPDh9188QMRDDf9Vy5tnOyrwoVWa++D8xuBoiiQRMLoh4nUqo0venuq59tjcRDiIqxroG8d
7RTGF/41Cd2g2CX6GW/+IGHAkQCFYyvUuaUTuObhwRNvzbEovUTY49QYY/WMhy1BIGZ807qRx60u
/LMtuIq2vRfjNbV6UpOFdJpDflOzHazsOf9HSST7KazQuHFPchPlru71Yc2qOx6BMABJp3sivPUl
L+lE5BXSkhKPBzWyd2qMN0M3d0NyCAZq58ZPU1U2FUgIirFc0XPVUjRqRhWaE5UDiGfgfzLlBAoY
MDAtANUNBYRiom9sX6AUc9spbOyZ8QVq/glQ+E+AB9QPmXRb7S2KlCtaz5ee1pthjmSRhxWt6bLD
lqnYRsw2ZQZOtgD25hT76NTUOuSl6Gz1tHCEDY7R4UOtlRtWfVIQw7scqHSWjC78X69LnpGmIlNC
FCpiBpz5RuvjG1Wdu7GXdtpcLhoM+4RjVW5362QGtNfFYUznyxrLzdwXM9gfBZuaGRG6E+PBEhW9
SsQ1+vjV6MGDdtNrR391T8ysMfGJqf6Gjk8vY3yVqj8SRraeNl64CPN8TZkMz/J70lbmLgeY5cfZ
ZkqMrc8Rx4Q5CSADP7q1A3wvhfY2rtutxtTSUkMv8GlxATsYcuRTqRopGGqDyNFaEpaSjvTUT15s
+3fDJImnZU9VHaSFanQW0edt0CKQ5n3/nCqUyQDVnxaxa6fxV6q5+jRnHmxYMrjzeQIwHqF3ouHO
Zi4Wx2HdL8deYBWpsdlS2cS5TPktaeI01PmOUr2aHkqWei20ttvPva6Zz1QlDaq7JukHU7QbJapQ
4STIKNqJH3Ib45QpkAyXnQyDfSqOelZ+NXLnTWDT58RlNgtGM1+rN7gOj863gKg3UiW1CBqqijXz
knDWteh4YBOYzrXGwcKH18gVHKj+CmT6gXjjtVd62FR/XdKdEg2ZcQjlvw5KHUfeEmymLGWfU85D
qttfEkc36dcE5zHRH1UB+hhUmojnKBEBx374tqt98pbZ0sPAnOfjXqvr8kyW6SsjNlJktHfTf4UU
iCxAUsJolJ/BgdRldvzQVYSwwCzCH061opx0fna4Pqfe6i+NKV9CdMIuhi5S3lUxfVcivBD4+Cpf
VjRyFkXuz2eXBEhP028fUPcPA+uYlkEX5WaN3rPX7fHWQNm3jGdvR57f/kughZW29N7I9kWv0pvB
PRCnwNo0073hELE0N8bEnL7orpOpneFKHkwtPoyIfw0c2EbQFSrvKqb8eTQd/HraFF12g8pjUoab
UXAuSwHDGmW4R3H48m1kUyEI2avMjHNw7RlXOStX16RR1uVQrzVqLxxro8GYTjHRpLF9bPHyRlKw
GWjTpXIYyLhP9QRE6r5AFiVlwMIOYuMit1SB0ksv2Hjo1AIW3i5K+U9JXIf5JgntSfvJfcBPOZMp
gWBQKK0XBxyErYcAN1In31E3bidcOrEOljMy11rRuvPdMAT6Yk9PkymrgZrLX2SMykEOy4uWK+92
Mi2n+Gl20i5GXbchW40BZnxtsUrkq2Z9xUDCwIDTGxCRckIPBdMJgsIzM+eMicm6l45OspkBOIXf
BI9WRgRVRGe6AGDIzI69NutxCwHzwW54wPtP3xx3wHbxQSrrsBXe1OAi1BWmh1/6dB7wj7YHH3t2
COO0cfqr4UdXOKEnsCoeFZcyZqRu8v/j6DyW20aiKPpFqAIaoRtbMVOUSFGJ8galiJwb8evnYBb2
eDweWyZCv3DvuWhYEUDrmDjICEtG3m2VQRlFITH2tyTzkYaQ+ZdkGGiAetpUWglodgTPRc6QCR6K
B2mx2XNqi30BGTTioa+UuCR8sz3vErjqkmnU+6C3RGogYGeBfPNk+BRS4sKePAKt+5eQc6er+JCz
Yeg6Zy+M6jRBExAL+tUoDplNeyan+RDE8lTWPxopb1u52DWyY+v7eBGwkpvegxrtk3uLLl5YPQq+
gWR7Ii0Berv9pCKcEpX4rFE1l+D+xsx9myfrPTaNf+GYXcJ23oCQk7dySh/dNt1lHQpIUrlcjwEd
xvLcCo+F27zTSDoRzKJDjNyLpr+HCCZfRLmhG+Jn+QEgFQBlZM3gEkKwVFxmeZjVZ8ALqQh3jr6S
AFyKB7wnXyUJg/WpHfZWc4xjgGncjidneJkLXtp7EKZxulRFAa8U0ATBNazfk+Q7AqTm8k3nyzQ+
Rj6GwmU6RceSFsF3LiI/NEhdaV/zTdleQUXNxPo53x32x+rFsv+mKr6Lm0uSfDbjM6PX8WYV5zn/
YAUyUtw7Vy33zN7o+ar+Jv1dbh0662Coo6EPJaie2l/J4MGc/g34N1mvyuKjZdyg9Jst3rsGzCEF
Hj4RbfyAaeJ19oPhCtnrT0rkwbB8uRORO85vVn/rCvHZhwD0VIof5VwtblsU6Iu1bItsvUaukT/N
CTCrl6b7oMp24hfSunGXUVzhLpTmLxIE1qV9m23mZWSBcjDFizhklJXVG3/5Pj5BouM0Q5N0dIx7
WVw9if/yQZOYV1zSGmstppuGbqn0A2xOf3glNnNzgCH/SKDcyoYSnrY8uXxDjU3ZCwVP31xokUZx
FsYJxkY7f3XtfdN/yOEYUvi1vCIY/BmssIf7LDiO0yPojBohF5vI9EFjhcWTKv7Gjo9qfhbZO6jp
GSlhfJL6odSPlh9ijY3vbPUbK3XMcDNR/wYgeALHZbO6sFxXZBiynie9B1l6DRN1jK6QXpbLy+1d
ikMUoicFHZmixapy6Pcn6jsT46rz7Sr23e9Wc+ArG/z7rrmvAE9L0CRvYfGj1ecMmbgf3k1mebog
cuzmGKemYzdwQRKd/NJbwNLU44Mc9rm/NcihJzO7O0T2NVSPFPQZFm5XAnv4luU/i7YPnIXTfqUQ
hq1LUD868wbbZhWRbMIb/KWsGHnrX1f92d1LlV/JdIrKVwb2VvCTiWdNFc16kWdAMXmVwTUzWCqJ
z9x9CGmbmwCc3/RVOg+jPjMbzlyYLSsYpI2LKfOVh2ZOcG+8WN1DK6DcY+pd2HfXYULifgzmf5F7
ytU9wqtCM1UlN+fsMbZV73QvofWZYGlueOJGBuxFhkDn7IO+Ys7FmOfsdJ8Tu/l8TDcKU4EGScTa
5M4a05WT/y799vKe4IsHssmQYrr45cPEux6qe9yDx//K268YUsxyuD0avP6CNx8VMclBqGXiTZ8/
ZOM28n7G8d0Xv4n48+Rzx+01MnIXivwa7NkVmZsxLfJXPwDuqtZeg8irehfByYA2461jdNg43o1F
EY2VMbooB3TLXgfnXh+65jGb72X7pK1H5T16zWueXWT7niDI8l37TmI9sfyXNr0AfDfcc5Du+EHG
i9HCmVH8BSHYAXVTUEdi6MMWo3QYToB/HiLvt86OZLSbSEjNS2pcJvEC5JkWgW31iDPulUtvYjiB
f2BxSUT1VosXJ3xosFlb2RbT1tSiC3rwBoRHb1H459vPDFA8jIMdOUbFl2Da5GCodJi5mewomSrB
zf1t28sYYj8o33IGpRwCyn+e/Mcq+dfODzbcGus9q/8tDxgeU3PxvlnAU60/JooDBovJe0kZdofF
XZc9h/bREQ91vZ37RzZtIyZz8RxjGlDB1S+PeXrxJ4Q966Z7JwoEPDjCuHuLRacj7iVFu3WwgjOL
j4B5bYfLYHzsF3ABJkrdIf4e5wocCrSeLCi9dWqEHjHO7huJ9rdQoVJGyHCZZmx1U3CLaAhCEaO5
JNpoyV2mTSV0upXX3PBeiyL6MtL6e8rSTUexY03tr6TSXPv9LcX9d1cJZhiK5WJL7u9MgBxLevMy
epTHY9e+9fmA7j40IY6EYMaVVGtCRMjRzgm98j2ytKtEbnJCOmudP1iiAkVlAWq3QkSwALW5IrWR
skCokjXkewe17oJeM4bftK4QEcHrlnbkbkqnRZAeYKNgy/IH5YNtWJQtqANy43EgeWjzR3tvSUY+
nVMyxnXwYCROQiuXuMaahy/febo8UOgH9xkTZPTqO6OrL57drZPBXv+/8CRuAxVgU7P6jLZzjgBX
6ihiwuFxo83w8XCzQhafu23Tm8eMGBVGu97FVBXrqArozDzRW1XjTrtqeoTj6pgQ+92EgbGeUOdn
Bvp1tON8GO466CKxJaJ5PZax3uqOF6KIaaCq2f/NLS22KVSzUrDETYyDmqwYHEu77uIcCoTpYZl0
ooln+Dr29n1uRgQ0Zi3zasM4ORRRLEtzqkG6dPIyORjYZEj6MPLV6nMQ+TtVKHJKWpIsFUPdvq4X
sk/40WHx1tP0WRr4WZqFjesWxUi1Ud6rFK1kGfIKWa43lP6DIpwb4RLnxVCTNO7/SIblZgFAzgUt
VwPA5XOPD0MCdMlo+WoH9tcrScs2asjLcpw4H6BXkGhi3E0WJhi29vdx7Ux73Th/jVIFkU8/Tp4t
lI7KWHW9GR1mos+32VCh+m4YsZPYBrg2bsSWSWdhvjkW2M4ZHULnivvIKq/10FRXixuctTK4WNxd
g1t9u7BtiPJp79mStMe+5Ih3aDr7MoVtYIDuRcm6ijSuiNrLXgpUQW1zmzEERbZr7chG5K1p2esI
felqast6R6zRZiokoV5DsmUZqRCcLFO/5VwnI5o5vCzMbetZf5VgwtDJGj8iYwH+ZNXiC54wKove
eHYN/wyGpcCwSO5a4RePKq9rEjL7XVC96xlRpVQgR+PcKQ4deVxTr4yHGKZAYIrhmMSUPhEOYMj+
p9bGK5bJBCF5xFGbdfdWMz2ki/bB7AP0plWzcww6eL8i5T1n5I33hd0MRHqioOpIbII2gYczYsoe
Y55Yh+lOWaOZsBsgd/zG1AeRd5pylZy7bv5QbVZsZxXvTMOx1xpAIb54Ozv4he/too5gqlyFpLug
5bybSn6J147URLMNahkYnDNRs4s8v+xjoiM3VWDii5bhbczxQQEzkqhqEvOpb2ek9PN1ZGq3yyqW
yW5nfDhpcKbwCu7HcgDConGP5LHBGkNbTPjAnA3yPEkABHMJWkv4UlJXyaMkE4saJLzAYUOY35b3
3NXmyohT6Pzp4q32nCfyZfAGpNlDn3vsMhJsBFF/tYpknTmsmFwvEdu4wYSeIiUXDqaVKnAwzJrE
upS0Tzq4q8ZBrwcLHgZ63HXjM+4anLlb2aOH2FiUn409ZHdFSaiEYzS4Z1D5Q84PVyS2IDbqyeIo
GIUpInKRmzLgNdk555mxT2raJLf3obiwNUoTFPVe14BVq4OtYFyHVJrL4GQF6wQ2yl3lsSOL+nHV
EsZBDGK8aXoXF4V/Hjsk8q2awOQjrQKk3R/6qUBHm8y3OCKjywCTvmWy8pzk3it32o6S7Y/JM8DV
2WE82g9vwPdtLAjlGeDVzU1a1seqoxKwfgIIM26JL4MMngPaqqc04BonydTyAEWHTBgDU6LwrxYY
uNqJreSIBAH0VLdy6HzNTj9lORbiJB+gx/lPfg7TzQiwYDG34OWOQDEjU3rT1fIt0dEpsI175m6G
5C3tl9WtH5wXkELXDhNdmwbrQVgCcH5NrigfrteBz2tN/zuD7btzuuRY2iy+DGYTqIXCc5tzilji
Eov+OLH6BGzxmvDOXnmYgELP3pSajYCawpMYIoZJE9oWQuT5yBrsjazSMp2+QPEnjcSbv5VtfpJS
8Zlb3wNjpGTyiK6H7EDKcLMRzfi3PKdDP9X8Sw2FWT20XmwfYhuiQEeIS0UW3UpJ9yJDTnWZ9YRH
Z/DhPeC2DSRIHB+sI3id3NkO4uA2sc1dMxdvC3QewjJab9McN6lBNEfYi7UfL+sp9GZzxGTcndmU
ItF4dqFN+6NLueuKnxjuMwIfKOkLOy/JnVs2N9lFI8Ucncdhzo5+On1HZSeIa2G+1wfLNjXzyV3I
Q3cLNZVXL2ahdJIkER2p3qnkuBV5VwUc0q82UWeVs2RS8cRvG7/GX0evWNW/ec+cNowqbzu092xw
UXG3io080kevDp4mIfM9QnbJCUm2Zb6ZWql5GbL27rMafl9x8WqTLSTJpX4MUyrx2nOMqhc214N2
XMDzpn4JNGykCNoXctvu5LOC0TZWkIXDCfo5GNg+trce6wmLdmadDwiYzpqOS8qZPpfny+aQGSgL
/WYf9HTuJNHZ6yIHbzojd52SPxoyzs77YGb7Gdh8moawn2NpRidr2Gh87ULiSpKaTLHKwZvGUhKS
ZItfrr44I5+j0Nq+c8fgzZitVW/zMu0iggA7D5F1WeL5cyfOqQkPteQ5DmznQ5nzU2k4gt5YnyZR
3mryP5KxRzMS4cY1npTfhVtg83xkbHUn9uCqk9+h5W9L8LOHKjEz9KAvfZAdXY2VaYhyxcPDmYBq
l6sTNHDD0LsYuUdZinkrTPCnQrxh7a8wDhBNh36Kp6swnvMCeIHTNj91u0B2+uaST96wtigbE8ND
ZgTVrCTrK83dXaaageEN9NkRw34mb7EUoI6wwyCXffHnBLcuY4aAOeu69ZOXOFfkbMXVrUU3vm7/
R4s0uImttVnm3xM2rnBIQKdHbGEGZf12hv9i+ulOlNScQlIcON4u4b0L0CX6bLvk6pjclr6Pvrtz
11p0Ceap58AY1KqWr34CHJScl99J1uFh0mDkWI8vfOYAX1TKaNRlC8KHZCRnL/WXFDxA86MkHIA9
SOK6eDD6jGBWX/jksNinom8/e909Zskrs93fKOz3sdEfSH/bu6hqlPls1RhmRj2wPHZrfMfdr5v8
+anN4KtjpVTi0U6XqYFPKmgns1vuea9IKLgzuBaJjdMxK0se1QS/eAp8VuTkZ/XAtno8PGAZzGNn
sKxNTRu297TFlACgmVVRH03HkPK37WjIa8HVsFXzMLqoVZJQv7rEwRNBwOgGY91eU+RBlBksfCes
A9hBHvolhTiDpjJVUAqlYTNN9r/l8r8VA03AnNLaD866nDwXFw2WWIXCbJ1n6dkNmFwmuWnzH7Wx
yl3xMDs9mh2TkD8nRWVUcZAnCU0+615Sb8jVdaZfsFNYJEI7JtyGjhMZSeDUDSkuobWj2gevZNsk
z/vsRm0IW3WLk8MkR1E4WOrV9OY49TWrdhz7G7MZfmUGVzt81DMglt5Dh6n7bi8K996dSQqvU73+
/1eUy28zl8klSKY3OZR0Tbrm8LbxzudIDsYA3D6IcbY25m2Y/c9QcM7WTMXvmNPOfsFRUWPMnYb2
gPyFG9btHzLAxRbpNapC55AE2KgNQzy3BTYaeyqovy6dgfYubLt2ZZnVa1RR2sWVILE0q17qFkyQ
hTun6ggf9IyEdB6BA8pIoWdIYj/zHFNZqZMXj7YVHc5XPtFuR3++K4dtYwM8jOgmW7KdFgMWrJrC
O3qyHqFEFWpLDvihNbrx6FQR1vUeVXfjMcv0kWHEwwlCNxaDangxZ26FWXvgYOcBaboDhMTDvVdO
PdBdc97SfM40FcN3wHg+jFAt1bwKIgO5H8zhAudXF14Dr1dMUJNtq/IELXvKZjruEcEC1JDeq07N
N3/EcVOQ0dTK/DwswTZB1r23vKP4a6N56QQX0pneEU1T4bAXBQBwGUzz2wkXBXvrnVIzek0iZoNj
WCOcLjHzQ/phxzsYW5vu827qEeME4bOTGu9GgEM8Dh0EcRZb4tqR325INYUIAymSBqw5BrBPGFKs
2ixMdgoDpqHd+xD6IwMI1JWN8v27KV0cOaLYm+0MO616IWV5ZdrzZ9nSjJJZw0zHO6qi26lxAFqY
dta6gxKNQh2lqUJ5g76xgASQGtjioH+/WCUxnOwiNGfRzVoQacSLIVAWJCcE8sk0Ei5l6mOPD6Nt
AgkYtZf0N3053VdtVxzzquYlzLtibE8gKuEriBg/9hTl9/hQCIBtDg438ZQwgWhS8KykU3WYKNxo
38/Zz2hTEYce9oOpOMbZ8FsQW7nya0GadHpOq+zZEo29Tu03tFYfOq5e9Gt+pipZaDWw96cIWZMk
cYph5XaQSKttnwBBOrwrYqy/dIxC/P3Nq64Z3GbOWrQS2HSSLgxoTgFmyvDtvgq3uBON3E6J+1qh
35oT40c2yKfdrtwVAqXFbHLiV0QO5DFv6Gr4sEqmrYS/g41ojGHfao+Ykg5BljlRWTgkryuDzIuc
arqHT8uo22C9Zvv1JhSPXgENdrCck9OOenVMmuiFdh38aRhH96HtbGWVCLjB2AhCm61IvMUoCDGL
9DAmGWV96R0LJ83gqg38tYmPh3QYO3/zO6blCrKEURNk2akQsUu/hsB6M72y2wZLUGKDw3DOqDns
7rWzoxOHvBkiVegly0ancTRCWtBE2bQI1VxGM12hiHWAKzya7T7ukbn5kOubPBB7K4vgWGkSnwIw
w4s4Di8pxh59aD0ErgYUE03XMpQxTh1XX2ejPVfI+gyb0AMqN4Zb+U+iema+9anvwt9Bm185WUuW
9rAEwD9JsvnFUtYL8FhahiLCUmSh+XKbx7oHdebFGOMzHFXtCFvQcGeiY8X81GVU1USUsoyK/L3N
fUKpbBwMgrLNEZZwSj1X1PFXF0bvdHP8HWJNh8E5qs3yUDuoYwyLgOQo5ewbFppLuQ0tUk6mkD9r
QNHGAoKbnpGfocbnTNePiTFfFiFeG458DTQDSZdGh9g41xWZeUXhHpOwe2l8nvdadfmJpOxVqWy2
2FIimBlH866okN1maUyl4QOJdAtEDbU18tckY6pO5Z6T8d0n604bztO8xLsqET3jMMQ6wLFe243H
K6HAwyZIRZBCt1T2PFiUtSSTZQg+nkUexWj6o0u8aA2wGqWTNazk8if5eNuSnjS/QBmHX9LKYCLl
ut8M/rXWvCN07RDiYL7LkCPItT9JJcL1XN87YXKfj90XrxgcaymmDGYHe9yQewR130HQn8pQhivZ
9heuRdQZ7z5B4C7GYZakkBixTwK6yZfBISV8mIx0SWGGMqM9h5XYTkusRl69Tn3xpFsMJrFpY121
bkFk0nopvhidVtu6Hl8kYUbMtXm7TNwsVdn+w/BZr8nA/EZ5+dJo2L1TgcUhFkSbzYIqJ1FMtrNB
boy+Ctf6tyrLi22ogysNxDslsS/Q+p4UWpvFHdCuzMBBPUcmxpBJus2heXdiMR+1wCZcDCAZwLpC
hTBjxtDDk5bZ3q1qjIU1FXmXL57YEUs2oQ4uiuu1YQdfvsOAyB/Dq2Hvp1i8oKT4I/hCbaYBXr1s
yQl00GFHZJvcuQxOjJAWN/BH6EzVa4dn/2Uev6UK2dmZjIbTJThkZDPb6+iWODHGpiqfGTAz6tbW
SH4zcWJAT1KmMn144awCe5FL6Bwm8q26EtOq6PyPaNJUYjHM28xU23BjkxSMeJBSoiJGxZ6AoQ6g
sJgIk7qRQBdwku/e9pw7oa2voU8a5GSLUZDRe+25b1YYPjHVeiA0+D6PHc5r3jEMmdcajNJocyy5
Xf3X9GLF9Plf6+YERPCGt9h4Zw2srqWHRK2N0uOTJoRht3McCsL6MODEd57qD1OFTKhtWY9YHu9g
KtRlhrgC8ABpUoGdDFD8rEwjgDxIEhTBbXgL6GayLDlHhjMcm2xh3/Sr2Z2+jKS4ucyJlOMelEIu
OON97VGjMzS13kTcfaWmfPPiaAU/cETzxAOoaqA+MZpq8h365SMWgDPgR3+axObiLR5PyI3WzFQ/
M2QOLYInjcVROCmxs7VPKU3lMndhsQ4Ur2Gz8p4HYz67hAjQQIOk9pazzt5RyPUwTWJnW6DJaV3i
EBpiB0DhHwOd/BM0/khZLQKmBrZTvifURhEW1udIXPMgzUk5i39Hkb7K1vtTAc8gXXtbYOgvyteu
U1jNqb5FD3im03Ah6swnS2P5jjQT+BXFshPF+8d2H9Ko5WHgcMXOqrJ841f2C35YPAnowooZ5gHe
rUQQ5BQP9jHhSm9HD5xkhEVRJQurkGTFKcb8pl14motGhjS3v3HGaYb4wZ9hs5sBsrbKN8stuabL
4FmJjTD/xrx784L8WpAsL3rxBIo4ebQHYk8MCd+1nECips18taOAeU+4TN/hz0bHeeKIAizrr+s8
eHfG/D1IEJJOASPABbSXhymUzKi51QQ6ZRL4B25nXr+G3+KroMJMEiQf85h8Any3g+7fPGcNOn/2
MSTDLhQyUDU2Yc/nnoeSjJH3ZLluvgrIdIGMaB/zttCvNvsZt4QK3usSEWtF8k/NHGnjNOm09iv2
J4VDzVO5MN2brmyWL/Brmrz3llAPXF8hmx+cFsRcN7tUgtS255kNcfrh1gwFpZKXvqzQWBihWEfW
vu8gd+Z+GT7WrWrvqMLFvrTRa6UJbvoCWTL6SYTX5JLF+56AMS4l92dg1/ahLRhRTiisYW+yn/Qm
BejSwUKP/BUOEonEE6WqUdyZKYyqbJxspK3HHsEvQ0u0ywlWRQanfLTNulegwste+HdBpRs2Zikn
erytS7bLfu9DsBPshO2c/912oFSQRjKaMD1qInLRxpvWFoPkGGUd9Kjpp0LwWZTTl1iyuQYDtN/s
PfOs/PSTZ6LkzcQ6Y02aEx64T6rppRS4L7sRhZqfwZwrHMkEpGICua8Vv4NTFtEGjdDc/A7KPLoA
V62Q5YklgXonQGuMQk1HCUlJilRvg1zfAi/PNpnDAqEwCJCfuUGbqPyAUXAryx5MVcecgE+lMiIK
2C5cvHQXRUQBEzasUXkDyqURuJ9n9g2rnFDf0FV7v7cBUiqAhZ17tdvM2zqS5agB9D3jDF1ZGf46
83FobGtbKSJ4PCpMr2neEPETRKNfjBQnQz3vGSF/ZNIDF4bfTI4VPDiLlahV/ATBcLTdwqCoZCPe
z91jS4swpLSO2hjJ9ZMgoDKYKpAyMIPEa0Lm6lVidBgotVg2yz3J3E9O573XITMwywBsF0weGcBW
fWz68dB5oIDhuxbr8S8PY7lC1B9Q0FmYtlgxGq9GNeuHlkxsrKLjrrWNPYO5izHpdtUwQ8R2Tz4g
kWUrxwDabWM650m0NkIOV+nbULoC9MBysrZ2POujnSOdLFltbdUi2ig63CKzw9zCTRp2eookc5DD
EuHXAsC0sxZeEyaotidptPFL8i292mTCPRrrhvXxvaUZ7ZSoEur62E4kZmZjv7S3PJ05uo84Gagf
3Jyw6gEShk/UVF6XTCGgZtkWS5RRPmamjUneIQM8jMyXvOAxrSgiM6l6LLLpU1MGzpOnxzs3JH/U
S1FKMwslLEei+CW4i0RSuhn2ewW8JE96mypPi7XdBOlmyPAsDIBcDFv0FxfH+RRfhskVe1eQsugy
ZGSW5Jl7i5hial0f1aZ2jafEqvYKCtqAVf0YTcWbpfP+kHnlyQsAz9iGS1KPZRNVMZobAjQIG5lY
a4W18ckk76/NoRYqr/oyIh+MVB28KqAzTAT4sNOGLFzNrRCPE8xSISG1xz+dA94lMr3vXpqEX6Pr
rAaMNEgMJhkArO/iaeMm836gESasSQyrAgNC7JsoqOGN2ovRJwNzi+gbywev6jWSZoOAvMwRNzry
f1Uyj2A60afPNVuefCBa9rMdOSfEzUEER9wWMzYaRDXOt9QFWhe5n2NyGieOSTsaznB8WQ+E5651
YLj6Jg6yPgRs1bPXnG/uVEtioeo3Api9Faq8a+lkT4NBlowZWf9ar3oit4opBR8YRzbzWHa0ARMH
yEPAgv10WXIHy8czV1+xO12jFum6dorrNDrP7jT3jL9g0Qye9dq52YECnr11j6OyRlnMH5sED3Tm
EPbRjRCQgqtrfqo7/7np3w0yLT1vPpFMIu4Y3cG0AHDWKaa7Ws79PmfZGrlEeDYe9pMKYqSwpiOT
ppAtPbnBTBfpRsni6TySREKmYouhbhRAKOYRyXC162d4euJOs22zg54Tk8htsnK7cdqVANIS5Nvk
PnNBAMI0GCSy4dDyUM4gGa38I2J5FGS/od8cii55rHkVt3+pz/ktO2YdPbupxjiKvtMM3jK4Uk25
TlmW76jaWsokFBulsTFT9ymO839BHr6zBYT70bPb9dE6BduQhr5XM/sypmTIw0L+CO8hIEKv9C++
IXh/YqmzxcZDp9lQp47FaS5fxwovpAlzuilf28FzUCnDUfWJJrGJjg4UsSWsybVd/svw7pTUQK4e
0CuODwnM/Ry5koXyKGQOkwJoLQT/VOCIk/rOzT+b+JJ1PQM6zKwYYDpqdnJa1zGWHzL1mNt+W9re
E1kf8YAjA5o7iNBxZK3E8mKqFbNLFED8/nM5rRm23Jmg+JdZoA35vKWpG2hNGzrrMHZWmFjtTcyo
OPd9UAMshKt4XxBrC5OXUbnX0VYytmIHxe4bJipKQmeAFEld6HyRELPqWQWaNNCYndZ1aa0ctC55
unJrtkTVHH1rlzFw4e/Gee7upoxRHjkN/Yqa5jIk2L5SEsupAGFNRoTIIlbIjNolv8kFQGYsnvtd
4/sc2t6+Nm4VJtm2l1g84m1FKFkG2C7taNCr9HFJZPcRyo4mzZPKjh0+Od5tJxoWzTUOH0LkB33x
acoXl+lotmSmqpxgophzDp20iWPE+g0LE96xqt+V7mzKl9LfenaJXRSeZ9Bb9NcBKhk/TDdLruoS
7ufh+jUBt0wGIl14wAkDTKABOZ191k+4ZooTs2ec1fVJuf8QoOWu8kiFRRsZ8mpLCCKxW/zwfko0
NW7e5ZWNzwHoAzLJqb1Zlf4QAa/F1JVnoe1bmfhQ8y06I+AmlRDmKrIZrWZVzK7byF47x956RrHW
hX7WJj2MPYEFdIJFOb9zBahJbIQ1+bj+ukpK91UQhiaaNvpwSkyiXgcSgWWucW1zZDtj1s+n2UUp
3Hteh2rJ0cecDFFwL/B4SPumhfQ5hnvb+AyTrn+xe0Az7UCPM75z2Jjd9OrNSfj0/3cow6f7nkou
kMZrlo3RoykHbDRI+8+hAmfZ5+OJLUl9P1vQmGQRFKdyYNc1qT69sD3271oZmjtlNC6xA1A4Zol7
WSVvTtUMV0Mre93bkzyEfU+S5+g+xm6lUCNVFQEPXAWGMdmxqtD+8KAccf9M/3wpFJfWHo4y7MrX
5ecJqxhsxLhesPiFo/QnmGbzxLa/P0hiPu1ElTenja5GaztPpc6xuPGr///pOfU8kk5qtYn7ju2X
rmoazyTa5y6C8pbxweuCSmmLnHxIu5PH0OQJsb05vXlOSd5SLR+dxpi27LvL92gurrYl1YVtV/06
wPP8/6eZ2DDnr3D9FK2sV7aI1Mf/c/1kDIr9UGLQHSUFejsikMcU7sNXXeqxqXA39NXwrHpDbCvU
Tc9lCV+8taXmzt9EY+T8iLFiWKu0usY+IpNiZMKm2zg8Sw1Qfejs5s70h+akZ+Q+DWFxr/GQuiuF
E+NZahQHXmv9G1oneWTcRkiBM3m/ghmdvpi+az6ptPHPSdtcXAEijT/5vYmBXZuB0ieNX6vJBhq1
sJlucTV/V25UX5j+9dc6n84+J64jWU/P4a6FCwK5a7JPs6FgjVndNSP/aq0M91bVCH7zAmvcXDXp
TtnodWzUCzRCRnsPXeYuBkGxnxCVPxtkJUp4ZJFVlYdW6JF7B+5Rmepql3jh87Lg2Esn8h+mqPuQ
tm7va6yt8JjGI5C2yA35L1oYjx1v8pTh4sOUZpp4y/E4tZlAFRXjEMqNf9k88G8eZwZsMNQzYXZu
fPhyTUcUSwc84ZzmgMpb6l+SFQB+//9dLpEIzWmudvS+D57JLW8GYrj3kn7ehrMCjc8ddBkd8R0C
a/sckfwBCXQe7YTgQqaoLOlkYD/GeKxGnlbmUW2/8YIq4z4RzqmsKmQgnrlVJkGFWVN/jAGZAWKE
ij7DAJ04q6ISMG8Tj4QBmAJ+yTBvAWHAM7aGL8/aOQXV4d0cy+3MintjOp7eDT2Xc5Q++LRkF00D
ZqhYfzpxx+Ov0uk+8mAgw0dJVjNUN/POq5r2YMN5k8uyPWKENYflo2+hU6fUBoZjQAlo2JVvLWdJ
7BaUqsyM9pUfIRLq+liiZEPnOpgWAplZNBvq8qseivBh9MBiq4wSOG+mI6eGd5QpALZI6ukDlR9+
uSqG/N0KH8TY/Glq0bwUFSakVgP89VTGyNEUq4FZ9WmaOMfLQdf3NtxIlQczZaFJqyIMBGIl2ArO
s0M9ChquybqXcNbwRp19ftwrgcDOS+EtkdykS6mOQCSKd4ZjVAGp/ujA0CPQZR4N1NNoouvUwX5q
O1luIvaWrIRNvUpMC3I5Mt9qzK1nYSMcDLkfvk1RnDM3WRsTcmnHNYaHBNoKa1jE2u1kjIyzakQ0
NDlbftvkWDtbu/K8E+09JlxDyE3N5ThkTnzQamhv/zF2XjuuM1mWfpUf53pYHRH0ja66kETZlNLb
GyItvfd8+vmY3dONqgEGAxwIJ31KSUbE3nutbykd9obAZGGyQsAQMtOzswBqrMXaDrsgt6mng77l
fGJG1Z6mCjITXcQ7a4qdfTUaTGt7UZeXKQSfJIGcgfuomez+PuCmgAg15yjv3pjXIOxnNn2NBYot
NZ0gjLUpkq3loWmZqGszynKUL85RnwBaE+J3LlIknVHXn5iZUUeWcU2wYy/Ohohuu3Iw9rHdJWdY
n+0qrOpi+/umoSXJeTUbEKF0bpLVDHBy0WnSsGjpDua2IrZQax6wEFY3jontTzop/jGu1hvbkDdE
deNfstv61C4PokohQQm1j6rMPDqO9A9IUOIvSAFYuep0ulNoDnZDo3+1wvxM6qw6ua7VYiRxBSk7
ecKZpDmEnGQ3wIjaB0Leh50q25YhH5Ruo7CCs4VSYdVYmrx2lQ5vKiUMpXPj6ZKNCsyFs21G0/nO
fUSjiZo0r3ahoAatT3LVrM9b9YSaKaIJ/qkoIwetsU6WyorL0FHPuqPOWXvAxQVww7xqYWNGNcVO
J9HJJWNOf8ptCCG2xKM7LNJAC4p0QaF9rK2o86KwwLyjIUfMNcSAGnC+rnZPhRkYTyV5Tn3OFZj7
E3SYGJ/G7NPdChXwqm7AGVvUyJqCRtx2/qIZIexWaNvCyugwmbFEG0c6VCiTU4sT6pRU7rbL/WFZ
1la5sC0m1kZyCrQ+OYk+5ftmlD0Kuc/TaBKzM2ey2HM5fbSwYC6jortqNRmI/YSNzzEKwufd7pAU
TnfvlrK88S2HQjDkHJ8ER4qA8GSlDJqKXVA24lJSlt1nZc6XEl6FanFaOYOtTq3yx5OjkSTXQvT6
fWCEQKoK3VqHdvxVQC+2BJJxhMYJ4JqUL/mixta/bTt5Mo24v1+gR12odyi8dH/fxqeORfZc0ith
Ptjn905FmkkeDTcsuKcZ8+RZGpXCbUcnh1yu1LWs0+xr4KSWB54POpUwnzbES+tsQjGlHIuM2kQ6
w7eiEvpVtjy0Ufw44UvadSL0O/jSvO/3o/GQAeyK/VuqvHxxuD7QcAPaDw3g8vvw+/7f/7Vqfps6
Tt//8v7fN3WxhBCpjoBtt/YZ/FZVTNIjR/ssmZxLA4EWd2u8L5T0xn7oYQ2zAhQ5BQ3JuwoLikJB
4XP7OE55M1sBlv7ZDy9jriFHnxOZek66JCg0IrxIuIOX3//xArgn2TTgf1g8Yo5gp1p3xZG5sEk/
PULVVzOP2vaGBsUu7C+aoGVmNsvd8wt3Wh4YK89bJ8AjEfV5d07px1YBx566qyGo5rF7PSede52b
KKZj12aNVNWDgYttH/TPtSWHo1Ynw5G+uQD5lJqvvXA4BXauD9Mjts926r9Yktd5KEULbiK8RTXG
UXj5C/7+r13e/P1frWjlMK0BVcjzLBc7ZNEFB6HKGVQ1D2mS4Bue8etF6C8CM6n4Pq24/n0AGYrH
tjFOkxAHPfDLPcZRE8h/0B4hDZapqV/Vy0Nc1fVOKEZbppn/uLExHhqzjEHmqB8jLtvT/zyUuFz3
TixJca6dXiyMU6R20AcIPmFZo4xhjNw17qcrGnIs2FCwif6MUaCebBpkbALLfNElrdbF7BqW+DfC
xumQ5Lh4hGSlPUYztssoBHScDfX9orDpKGRHze9O/STM8+8D45XIM+YKqsocZB/wii3CEjqm2ArC
YU6QLvvSBlXJhJlsotuBTKKYrfYnpeaqGwxBluPnWxvVxBEVjHPF8PboZNS/qi6uy7q/xJgJuKdZ
TZMR39M0TDRpzGtUxvDYNNQVRhr69xMqzrVq6Q7oKedxoZnpcvs4D4mbMwoiBRFyx3tFf/UusEAR
ZUYDkqhjSwO2oRWEhMy4Wi/0Swj1EibEU01/mfvJOdVp6qKAp1LDYQn+zLdIXbOD8jkWesl9wzmn
hmCYIUHYMrY/tg58+xFLuEaRtZE5tF8bhNeGiCBKRd2RB3ERbkFer5GIhyFB4dHTaPKntwo1zBpf
R3SxQGScolrc8YXPce9MBzVB0vcZ5KBI8VI7g/zU0JaqIbV6PsxML2+umI0S2h3S9ChhVmaRBUjR
FjguQnlHp2QjS/srditqmt7Vb8aE3CY/aVJCNwKTMD6dbkuou7dxQdRDNtaUVUI/0/skA2i5KCD7
5ExAA0ykPX8yX6pPI6ahNDDDjfvR3+tjpc556tzH0X307c+G5rl5O27BNEVPgl/Dy2dBOjd5aV7Z
xi4rh4mOyT8W5pdwnSU1bzG95eFDkKiX3syZbqfqoXCgT4VEox7HJTbYUsWx7TAXZUpc2xFVm5GT
I8KpLtzFCSVDNmPAnRipKSQsXt9UAD0cMiJj16jPjosgu4kcATmroxjO+gehcNGLmrxEAJI5FjDa
IaFhyYufpepSKUR5s+9v42VJUjTtXBThiFoxBuEhgr2k8rc01EOcYq6z6a1uPKNFKTiToiedwz3u
AOENoVYeRhBAWqQvgQnt9JJqYqtplbwP/H6hQxUUKjiSLwgLb0FiZvtCdpBhuiB6GHobJUYV7Qff
od3dp+12kHb0qMtXYfXqPq+L+BEM8KmCOrwqW1KuEXROD+FkIEUPhp9Zh9qPak0dmcQhsXHB9/OX
55TX+d3O7cJpo6ewzVy3oHcRhfrDTDUNsImxUDkI9ZCFqETzila1WTBf136G8myEqrluUw3vXLos
JpzOdlEk4jtnKGhchiLFJgIlBoX7eAyjbtwhw4rpBrjBk/JhPwB5DrbNYF+PjDfuoF28+lLrP5VY
ilrqdXNpF8y+enabjnYo50Cv1VJz26PBARtPTKpbagWu/Z50l378JkC0/8+99XcLLTXsdMOA9zZ1
rOK6yZOGhARf837fzKa0vM6eJUhALyAaj5OfpGup3ZAtkYNyMIOXnLQhZ/bxgnbWrjGy5lA62Ljx
XhFQwAmEAgOGoQqc+CKWBzQh01bWlHpYGIHuGtA5aqaPd3GmmXeFfesgc6P3PeLIMComJapSezcj
oRBCJCIU1JAIypriVtTzUzpowwPr1rcYwYD0Zhjsc6EH97a2mgmb5s438m+3fLR1fF2D0erHZNQ4
+C2HznHhULqrWYPfBVFau/GLAJXkiHvSDuVzVvhMdPP2xq5gRxW50PZagTKl1gV64AwNp2xLuev9
6TaeOvvKcV7CAOmymsj+sZuEjFNrJEKFgpi+IDk++vRRxcM7OkT7fu6zrQvrdSttw9+mTZg8s6Sf
yDI0P8aaMBHbBEwxMS1Bx1Ih/EIa+FxYdoaLmoDiYMinu0BrDkjH801ECbmryRl8CGuUXMEwNFsc
zazOc4PVahipz6LVuyOAPxowmC+0eJm1RjYhnGGEI0n2Yt9aJsa6iOhXqKDoELDnOZBPtWbAXgyy
YW13YnoBUxRNen2Vx2EDYg7BZRXHaFgimLZAcRUAE+V+iqY1Dk49Np6dOpWnBeBIFmD92c3w/2TR
G1ljO9cAhoANiBodtnhkxGeEs+RSj2rcmMVTgWQPbggRDlXTQBBy9MGztd7dBxZVxzzh1xqtpOY+
h7Zk8B+accbLVzNU2ScC0JI2UUSr3y1uBNfAwXUWW2Ft3YkSuQL6zGYfaqE6jxnUfSsIjWs0I2pj
mgZClTZ+pPTVgMUZ1VkruNtVbRJ41BTh1eDGn3nGQH8sweHS+QUj1FCQ2k56zwtcXGyjqbw/f/3b
P/7j3z7Hfw++ixuKRFwIzT/+g7c/ee3rKAjbf3nzHw9Fxr/fr/nvz/nnr/jHOfqsi6b4af+fn7X7
Li7v2Xfzr5+0/Db//Z356f/1223e2/d/esPLaX5Mt913Pd19N13a/v4WPI/lM/9/P/jX9+93eZjK
77//+SShoF2+WxAV+Z//+tDh6+9/lC1/X6j/fJ2W7/9fH1yewN//3H/XH9H3//UF3+9Ny9fqfxPC
Fq4rTWlJZCfOn7+G7+Uj0vmbg35u+YhtAxgxjD9/5QWRKH//Y1h/k5hUDNcxqJAVWIY/fzVF9/sh
9TelW4od1nJ1PmxZf/7PE/+nP+D//EH/yrvsBgdg2/z9j06l/Oev8j//0stTsxW/gnAUUaLKpTMh
zeXjn+93tNL4fPm/uhYGcOnTjrddwMLIs4wOoR11+al2CnxmS6ykjcdT0Y3YlEx8a7CWZpYzperm
jcJVuNVm6rFM5Rs6MQxmiBALJlgSIkJGBRcuX/UMyueigfcUWc8O8lKgGgFRjY68TgZ6SXV0x3Wu
PPfKwX+Gep3bm6l5S2QSerxkU3Gsg7SPygB0BUaRdJ9nZBvP7aytGybGzIboHSRvtMXgIM4BVhFn
XHO/fy/3kCn6zgPdvc/setg4EicbsBD4eoywzFnsRDpe/BFJRC2nr6Gz63VVgtYcRX3HQsFS3NKw
Uj4hCcPorCiekUiJ2bMCA53lUJZEYEIIjH11cKizLcJ+EdTRDs4J3jYsnckBmUm0jmyxDBJtRPpJ
7rMvk9q68dE+pZyDIB6Oe64fL5ndXdRormdmEilX/o2z5pqDo82YHhXcbNWRR7/0DUpr5kUItKGI
AdXrSqDC+aAPmAYCcrI4bbJAddth0iLPn6tvBC7aThJ5HAHe3In8aDUDnI342YX3HMlLg5bQnQA5
8Iloj5J3X2O8woH3La2AzoIEJgWaMcBcITmJDPWT9T7gPeIbx5ZoLaZjF7wgEn4XFFmLfKx01t8G
7R6hLOFGBupg5OcEw1vYGUu3XHVtwpy2x/unFx/VhMS3vgoxf6zZa9GMugwxDVw6tU0UjdWSrxP1
hacy/x2getXm9203E7TScG6zYOivR/9MN3jnpAvpajqX/Y8vxT7tw6euNxDsmPFBx1JkAGmC3oYK
n/XZazQal3yHKUQGVvrJIfL7+0kNF0SRREvzdUEa72Zzfo3jHnSg1BfFuLwM0U8TWVcs6G8aJAym
HnucFR6XMs35YoCohbiEClR/OsBTQxnIQouSEqRY1WCj1c2zrwG/6Q0o1xuKdF6+DhWpXVnvWjE/
TYZrrseGLnWMa7t1tQvA2SsrD25z07nY0nkxUQWg2cmuMZcyNjLuw7oGk6njnrIZt1R5/5NLFDu0
wxxsyqvfp2xk3V0tMANJ0uhke7F0+76W9qFVPyhqP6xkus5T8zEY/auyb64ZTVnWtEMhgDLIDJ+t
cLidxqPZAaE2mztblp914O+CvN3T+TsbZbSFjG0MlceLd5ry6g79yqHrrzKfc20249/z81ptGmGd
60g+BJZF0FhXrUMo7KC+1As5wnf8qdfq1UbroGKan4S2s0u22qfuRC+o/xGj0JppTh16nZXo/Tcs
TAMZIYyuJZEacFfbBqJ5VzA5rwak+fqhnTrY5fKg19ky9F+1Vv2u9fLTNPrXoeWK9XHd0vLBEGTd
lKA1OA8BNWYuL9ujhaQYy1AHeF67rQeI7zaYCyWSJ6Q963phBYcpAyYVIlgq1PiaVRZnU85ZqSIp
yBmTjz15N8z8mvYlitNnBGng5mnVABlFkWXcRynDjabrObvQdFgNtzWV94oRbLgZXXWoTcbcGZch
5IDxuTbIBCAZcNWJ4Ak+IqfbSP8Y6f6nDS2sNkwecEETDVHEX3OIES3+7LLyoBkGR57kYvcz6T2m
QxpAveHYyieG4V03Q3fFFbBHNZGgXJcn1dqI4vPnaKCQHMfhGhl2s2klJXFpmXDcbdiJM+d4uwHi
nDv7oCGJe0mUsIvgHAHJbVR0GgRPKjWxV2HRg5SY3LoWTpSu+9JrbDdBj0gtmWBjFRlXQYniSKsm
zktCOwVurDxd9k90kj8iK6w38BAiTyCAbWv7dnSQPPPO1FUvjVu9+Ep/nkbYLSY/XjDWZa5uXtla
ueuW38GB3GZr3LYteJuplbc9JC8zoAxnRdURzqR3lS3WFuxZRCFvMk4mlmPgn5Lg5hTK65jpDvP/
mjryE15Dts4WjX8/KLo383NfYk0MNXwMeoLqp4mr52mG6jg2I88UwUKkHitDe6tn2uZn5rdffmCd
jUT3NIbBeAQPdtXhAcmt9yhzGzIoMamjgSkcu2MqU5yzPvZaZNBRET0yBnofDLLnjNC4jViYgbxp
KE0cFh2mb5Cp3OcwycrtCKN8o/sbswlOpe08mJNJazHOv5KQthf9MMJayu5qABa2MuDlJJWtVsGI
ssPXsfp1ZEkQzRQhKhnUqieRppvdl77Vf7Iw8BqmpevcFzipshRrEtKYCQaFpT8RX37d+s0S/YGW
wrJzctS1p95ql5CczvaGwIFiw/S6jdRunlFntKadergvXquWFkRjOe2mCL4QwsuSTJRQISzvpvyW
uxeig5UzAWBv09G5pyYdy6RjaiBZIFQ2PtrkyijUbiFjLJZvRgBZj7gidQaMPN0h5pLfanK8iXP+
LKLFO10zFrP76khfn9yMuHqJGkJYUtcmaL26l336iDdoP7uExyGfdDiJH8c8Ldcd+TyYf1jqhxRe
D9jyDGMqofKV5XVVnBH67ZyEHEAa6qSSBcQA2lG8DHc6sZKE02+6dOeUaGT9RVdiBAgT3PmKAzxy
oIa+hgGLcJTbqUeeUA4tdFzC2JV16TOtWiWj+rEbZpp2+TwWRDAHLgySlLmUsu9yjRJBRZ9YM6F5
NGI7xjNJF22me67mfwit5AYepbsxORnYOfm7FCgxGyhCkwSPHjo+6WWtwAFc3zUUfet56tBMxv1J
FLTDQ1e+F6PrQRfYhyWY5TZI6EbGy47pP2i9Dyq6bp+1MYXwUmDsL+KRAktP4afkOExDYiP1DDh+
TN+BTnFB+lwWruNO3MUBTRahv3AeWhQiofTyPj1K0mLWVHGwtGdzHVZM3B2WXHY8hGoF/CNVkE3n
so+7y1kTBetZYzpoR8bKTUE/F0H7mS9CLgButCxGNJX+p9H432z7h9GRXkcfA2M8OVlR39BURAaL
uzq0gr0ximhbZ6RM1ZUL/MXHfiXrWjvF9RK4K3Q6UdC1BUnjfssi5rBx1z0wmrDH/Th9hGD5tRQl
Ej+tHYdD6Zc7DgT9wfEliWOE2+l2Qc+HQWkwEyEY+6cagxBR0tR6SVrfM8RH3A77lz6YnYY/SRBd
z7X/NAbZZxCaDP8WtNWINoeLS0tTLPpm+EbmytjbOqRoeFF2UWMftg5ljpNkGs2vOHIxwZc3TRZa
a30J+C1dDGzshDkduZUUcYqGjao/QSeda0iETR/ggZNhONUZS/a59emG8imM0h2S6UeufOA8JkI0
qyxvKyd9KDMTUWsEWLWS9blNs3eRg4gv7Jxalp5Hz/xinU+sWWHUP1RBckMBxeVXYRNNmKCO1mdt
hi4HeMppdtMjExWvyeL5HEbDeyn4neuhvbhNpe+zsS02CrPxWM1380S7OYT+toqqhdNrZj+xX54x
g5A1bS7tSnRdYV/vYw6GsgOooiXtG54Bji5Jg2Zroh1SkwOQtuPSs2TbxRM/YEojG6uepIFdHdKE
MgjYI2ON4GuweMDWybVnTrZB9QAlOkboPcQm7EGHTMwQoVGCVhK4fLkDovFJCBHnF3mw6q/JT5yN
mDgAtOAUrUmmSLjsDCoJPcGmL/FUlGBzggLZQN5iWBKDwXgBK8dmcktam2A3AEcQlBvXNBGD17hM
fQ/hBkHqGgtHM8zBvqEZ3XLQBsHpP/ic47eZbMhTzaOTmTTZmeYXcOy85ExYAAAZ4dVNJEBYMlqW
WY7MobGZxoirKSgH3p1/j9JmTdIBcqF01ELxaY5EUsgM01OY2HfUoPjWsytRzAS5ZfpXXhZ7d5AE
LtC6it3syrHBplgMXuE2htSQZvcjI5OjjaZgsEEFsqrEIFoUMQGq+tpCmOAq2jEclciJsPXkoIHv
xOs18bZWLE9wZUYYoUEvtUzveeHgc/hrEiaZR0AJLL9bszkmU6/t9HR69SNlrFMdKtoE/TkvZ+Hp
wbAjIcHcyxwYTGwUvld65gAFpDLJ8Jo5CpQxFl3XJ61TozqUsbgUtklLd0BIk+f3WhK+Iadi0UuZ
izFSuJ8a+TALhENWMxHGiExHt1/EoEdsZPXkOV2z65UMjwpNaFQn+Fbm4hKEA+S3uwQb/H3R6reW
kTRHW0CwDrJyPRBDcajzyaUThCmJfqoomUbbY/vVuAZcG/BiFXHPDGTE9cgeuynpeUCSw8gC+wSv
aAqkvwkxmBaOc2XbKCG4pK2jkY6vGFuRdUxAwjM0Xfh2qD6kT6I3sAaoq1iJZdrtqzAg2T3EJWcV
8kSzFIh+Iezj4BjXWCbu/dE+hXaBwk1N9wBGUpI+dG5uAjDQwhUnpjHFyqhgJKdj9d4FdGvbXruj
DRGf7Yr6da7ykyStqwpdSj3/x1W2fSym4Sl0UiShIDVWwubCHHpofMD0ip0xkJKWGXzfMCOSL3VY
k7WGEJoALgcmPWyFxRGGp0LTTbrkYlTP2AVdE5rGEGE0z1mYLAW9EFg+XiXTxMbQPIbumxOWCBuh
DnlzS6GU7Ttzwgs9aDDYUhaydt7AZVabalHsFAbYOCMUNxim79B1bznjG5tK0laOnJ3MdFqFWqoh
PyidddgNZ7QZyosd6nhLT481JBrQcCMYQE2gVNHPmIlBYLK6JGbzkGeSiLraKteOLH6mzoD4rtx4
DZOJ0AL6rZ0JdEBIfV+wLa+l21teFWpP5OyVkVkzJ+PcMkXMVFsGOauuOg0Oad1dCic0d5CmVjbO
B0nxQ03brfyAJcm3p698xm5XolfV20nbpD1NWQekzZqRPdGmTtlvIZa9ZDaVpSPV5BUkaLhT/0jC
zIh0OeXkmQWeHcYEp/J72ZKayVT6KaGkBsgj1XpbwDHaUMZqKOitlxqKEYOoDXI9tvSw1qGxLRwN
XhkxowZIhxg9G1DBQUPUGtEyYCiKLhxgm9Zy6DTG/HZM5Dej42QDxRhNQLQl2BCcM+GFUIl1YFRQ
ERtfB1W372v7JRvLH1Fxe2T4WrySLBcjQjVNN2kLFlIugILXNM/X2WQic3yyoK5ZvZ8xbQQ/6ZjF
JS7HdF/0DN/SkuieUmNqnYbvHMuK3Ee8qxafWel/xli2ynR4RNnAGTtVzSYA9Wugrv1tSrQI0NMq
ImfVoohpa22fd+X92OmInXIvi4kyzuLQS2fLJP4JO+0AtGmFhItkMf4QVqmO4OhvGcZ+2/OVLYo9
S63BeBr4gNn3gQcC6NR3db2iyeWWGAvTwaE9YLd7LKtPegRuX08h81vws9zkOwwHjbKDOMGaYKqi
CWlShLNc6ZjphHPV+/G4Lp9bFw1IEbiPKKw+8QgvjCg0LFXQb+uweWswQ2OlQwwbApGjCSMKDHIa
PgPaMhp6ttTi5+EvHm/Ze7nlpf/cgUYQJFKJKf1wmL2hTxZfCOY8Q9e4KDjEs6YNu0pyT9ddguWp
2BNBh4mwoXCRpYV7ha+yTdwpecxa1RX5a+eauz4zk02W1/D/Z//NxTsyWOrOKdI3HZOtnty2s/HM
Id0mp7f+GuL6UaZTgyYjemwY4+iLJCYbvyNMSEgq3VWix5Qw1X3YWdeZiH+Qm30MeLvM5SeTnPip
pnBPMN9W1+EWKRWA9EmGk96a0AwUJyXxAGbqrosCL8K6xEbs75mHrcsCKxVEPEJ2cbC7RXPv6PGz
qMlq+v28Kcs/akO+CNZ3fGcOOi6CLd3OGVZxF+zHgUMMUKllYGEgPKDgKhjGYXDB7KjHJToY40C7
E2RU6+LHwKgR9XFLKiSXwzhBmjeIqO/UFbr4jjiVOWKZ9wM2VogTeYxzsR1c0lXKTV9UT1XU7oq5
rbxZ6nITccFzNsQzFsyv0eRQLfRkcRfPld+guzOAHWXDbaISf20LZrNzdR+nwYdorbfS1K8HzAQl
oAyK+aFBTl+uNao9gChlsTMLtTRYp1PWfIoc50HRBwpwZfIZUVpMgXOPLusev5297nvqXRIXN76g
Kzd2GJ8VvEQhZufkxJ7jq8++ad6qhH2UoRFMIZ8KPu0isgVoruVTyDHODI7KCplPdx+46jHFqbL1
DGzlKxsNCB0WpLjLWB8zTs+rC8EOP3VAtBziEjQKxBDR5t+Wy8dNTXz4fr2Fxf9QtuU+FPnOqZDB
dKOgK9yZ0LXjhib8TCgKXRXTN34G/g4me707EHqTK2ytZfYYNsZj1tYmrigMMGXUvJBwx35RYPiF
m/1aO/GrPb3P7fDSmV7HcGAjMrNYRVFI85oO9BBaD4WIBa5AeRw1sLeFaumXBWydBsjhBLuvXtTc
5eGStUncQdMfA9oV/oz9hojoFDtst1Gj/lGh11sryRLcq/0gZ33DqWpcMBUbN+j2/lBRnLaqXJl1
fpvm44uBaZgEBvSPjrgupdsebL3FNJdPRzNxj/MSkG26AwQ7H+QEcaXLEHatxzqMBc7KuAWAwYvy
uq3bsyTRDzzfVdKakZezva8xza/7BEQx0P2WdLcrhz1ra3Xh1+RGT13DL9ujFlzX7G1LCR8SjI1x
AfjJ6MnmpHW9vvNThzYy5FWgdTVpl9xw7WjcQDIKtjRh6DXSuCh7pgXgH9611LpN7bAla1X3hsWs
4aQkH0959xWPNI1Ka0lSq5PFZCXekCY+2kWH6KEm1yEi6aJVpJOQns2Zw4mu07rlhJecBUwolPBO
7dUJQe0+CBIEheSNLEe9wr8VPX/+2e8u04iGnHDmOmqeLRHcjQl9FlWRq8xrzh1A+mqFD6UYQDuj
iwPkzBmKamEH9yjcGvHGmDRt7zQa/rAcVwE4Bj+Cx8cFhT3QmdepnJ6tSGINy4lQ9hOt2kQdQCqT
PbixGVaiFwKOk6PciMPnlGzZ1DfeUzIRVwYLFiCy+LWVyXuAm4JsSu2xNZmHlIQBk79iE/4xY+2V
Yex1Y/5aZOJ2bHCEWpapvK5x4DCgomPlfKJdUTlGhx3cXNhVgEuSEBuHDW4Qh0+868jN3Uozus9L
42NKDRc5d19ui74b6O9oLEozWgurNtMNopllyPyNsgsYUoPZUmXUik5I1KYiEDYeNbhteM43TTXS
BQlJWbepZHLZW6vCJOm8D6onUYMaTxpee9+v5pOlfUVVgGkLmNnQ0gVQMZZBZ7A2KGVuWrf9WMAH
FUOtMKV/OIW5TV8Bf3HZWZnXi+l5Sqx6m7bNKjSHwYMCyCgFYSr5jebalOVRZZnaJNVrFHXnZBiM
ne9nOIIZk1j0djb0WcW6t4ovX3uvkxu8vQu9pjCS9ErG+mNqg9BD8sxAyRiZz0ToB5wZgCTsLVpg
7ux/gXO7VNpMYnXy3FZVyhFopNPtUlrphBZmgEdyuvSUl5jLlRbYmEArT1pYpUyQeKwf8i1jLEhC
I8snKtd1VyYPsebeQON6HAYLeoNYZmxwTejNrIEUwTsBUbY1s10SocViXRkn8oIMrPWqaz28p5wI
q/jTN0k/818xBryIOnzUTZdmWK3/kEjzQZBtyrVUbPQCZ1kYsOILh30mtEycgZVLWjPAl3Hqnw2O
uhwdjNuh4kkhemCpqRlCNX7LuYTiykLUuXYbWiVxax9KLB7KpEdouNa4rsiclk136+hMsvzJhsq9
eLVU2XhZeMxHDuKNpIAApwX7xz/mkSRvpkYtXY/5UWmktHZ4xfr6kwCWV2fES6OV5OPMMd1YrPo7
x4BTUZjDoS8AAik7I+rU+lFlouHyeJtyDuiNoteKb+2b8xv+JnPDJgUDJ2je57Kntsi6h6QKv5MZ
00KSv5KJDc8JhrZXGnRXRkdHm5D5V0l3O3XDa1ll4X6qJ/s4YlqMggC7fyjl0XLf7QyBfmj0p3gg
1zyI3hLITpQtMLQqq9V2JqwZpLrRMbK5C6WNDxJzKChrDhfFEu7UOEept1ddZt+HkDdYtGvBq5UP
WOY4lVdwcfC4JJBHygl07Ti91rZBbjKiH4abLvutUifDHx6SOfx23UhSuDQcq0tuutpiiENM8Uds
MPdoBvHMjjh4JPqAccjFTVbWe6Tvxn7W4vdFLLf1uwxNFZ1tNUsaOo1j0bILYhgolbbLp/piT+Fn
11AKFz0/pTfdW9tCH28kcKY1Ne27KtB2VMkzW/p16btXZR4xiaASpluhJtrj6s5NGGeM2AE2Herh
sPm0QNfVnXuT9hZNniKBuoDCIwl2fXDWxJTDcbZqL0z78zhbT1h9JfBX9s3GFd4cYNW08Z3ipePK
gq1DJ7fxvS6B+qAsQOiLclMq581XyXOFk2NRWz/FodhbCAfWTuSQaDV1r4s5D8zyBSAT9riW/c2m
hZ0iV95MbL9UZMS2zuF1Z2fWkb2RQECqsC4jXISeVa8EHXaRQfbLl3Ynii69BpWVxCcnbeAnOpB0
QNvhtHZmboQq/coc563bCEhOHFhIj8tm/UrXeaHMBA97nPZvRYXLhC5daxTfMsPlOwY0lkHj6be2
bQ1cSX19RZ26arup82J/vAMV9AHkk0H87G5d2/gMc/0QOuaZxDIAjahPNcnpFD/Bio0yaV7i2uBe
stNHPaeThecpfgvqlCO/MCuSuY10K+IA4J++UQYp1GMSeSPHRK9cel5qnDLPkiS+ooc7RJE73VXS
3YVtOQN7JJdJivwkbGOTtdy+Dkj6SuFdNJLbws/t2/gwYWXaFsK8MufpzkayvKNeTeelDFMfJgv+
Ng7pcQVTyYs3UUk3GueWwYrT/03dmSTHjqXZeSu5AaShbyYaeN+3dDrJCYx85Lvoe+ACWIT2oXXU
xvThZSorU6aSWU3KpEFGRAaDj0534OJvzvnOqm2a79DLuHss6e6GxD5iE3EQKXekK9b9wQyhmHV4
B3ZBJxo0XzkK9vEk1NajH+wglvgW88kej/fOrMWXm5FUkzrKuySzMEBohLCIgNDYiT5sNoClbcwJ
kA6WeBbZ00ykwxDFLvUiD/QId7/d1AeRZe5hkrt3liQotUBf5ZOL4/BhLRKJfBW7i4B/l+n2Q4Pb
5eFuuxWKDcART3d+TxEsLmTBarHq5Up4E3ldCMyD2B8F6DKevFqxFInCOMUys3lUGcVCRu0mEQPa
Xd8yNhkwCtpQprFt6yh71G/XeEqI89qkZ4eXYZy1arn04Hwugp6CXmpE+WX6MUQOeQFLZHF2otaV
dvugzR85Aw6GhecrJzcPprm1Vr2Sz5A7jB3WvB5dfaWz2Vq0RvaZKCZ5IRj0fDOEE2MHS2G8Ikrc
JkDH9o4i8SZFwGckjzMXGvICbzgeiegVg7I9Fy1tEe47jNKJI6EZ45iwXXngAQ8DbhKItAN4IFTQ
x7gJP2zdslhxg7roKojxHiD7FKJPrFLoWBbZJam1rfA3zkZXRuTPW/sCb+rOSGzyTirSSw0sw4Gz
RXTK4iO1JQyawVuMrcYMwhrWhsj4sxNj3tPOrL0Rhd80EBMCNXbZrdHt0k6Z2MXZmI0IStdtSIXa
aOlD80D8DIjgF14D8k1PsU0HHh+C1iP+0UtivY2qfcMmuMgCFVOjm+NSj+JXr0TyqKsF1qXswrn3
hkyKJ6TLQtCWBcO0cldq1r0gg2NmjOVvR9fTOXS3jVTlZ5MNxM9gnB08xCAiH34s/syFT6u90JRp
0euoxQbR82sKm29W2xqOHUbuaObPZlW+xtS/iGWdjdKOqOh7l4AzLkfQ5w5h7/xGNeO3VYqtsaoc
eIZpi+QVjC9DVB5nnfOauZy4iq88gMaAtp5ghRIDcFwf+pi4wtz1kq3f7OqmN6hA/OieOqQH2bDH
Eu/HHdJh23mE30BNe8Oy9cu3lbkVQmkt1E2X0rb46joJGLbWvdz5dnMN8npX6LRNvaZl20ba69QZ
8B+64FIHPEnzsiy3hFaMy17hyYnDTyelLLt2eAUwhkIUC3NvMsrX784UKBRMkveBc6RJiLgNzW+I
UL5ssNY40CqrZwOAgtBtk2EF5v7B5jBAEEk15eTHqPE/ddvloJAKCkbZLrI+/CoI7Ijd9HdoKTQe
5XjPFYNUjv7ZpjAJDO6qiZ6MwDhQFlKNvwX7LyUcf/yaLOKWYxuqVscG0LzkoDuJv5EX2bP+bBuL
UWsyfgX0qW7OoGUU9aWUEc+hWKsWSsPKenCr6abFf1UE8VzHuMMylNSJPxhT1RzDQ2ekv/yyQRKp
dWJhV1gCGEH4mUZGYTPOjRb6gvpEyUWyIOF4JULvirdo2la2As8qRhmWmcHOr1iib0ZJ7mtpsBsO
SZaKZHxLWoPQVqgxPDFPqcqDR88Adnl4OkoTQlOAasXVtE9KI5bvIxDlYdPrA8vXgd2+4wTvU/ZE
SS/K2jbqWNs62SIGrqf66qKpvDctL/A5AiLqiK1WQEAn40DGZbepVXoSYi1DRgYuyTgGKVRmUL2U
ueUSeID3Xe8jc1ZMPj7Lv7WI6kTVL/qWBGZht+MRiO6ix3hJnPEJliASHvvu5ERbV/ItlxkPPN37
Tqp4w2N6M2I0RA1P8ow/3NtM+61SJbp+dO4Mlr+iDK8JGIcyhAdgVHT1YdwCwtaaDQfTUY0OPCU7
Brs9HmfVZOBfhK9WUFC4xvAycIzAREKB/T1E6OcGj/+iIBttkUbwAYiYlzPGMyWrE4gPEFnaAdiI
oZc75RVqbb518gY6b5yzqE2HVUODGFXaj4N8eTno5dUuHIXqyLfp4/pl1GO+l9MoV2mMeeobzsLH
4bWk4TkYNii/wct4/+iOvdIvURVlYE6EQrDdSG6fY9JWTKokokYLKCacykZ/N1lURuKXrUcfhTpg
K08yGFR+vfUFg6iu9SFqxnSJfVuDyQrLm4XPSc2SHxCZ6ZeZjiQrteq3lbdbJyFjiWf0FeU9Pacr
swPxoL2ABNPU4sIeId+EdB1cug4NaF1ATgIxbqruxM8stoNi99Bwsl0lhuizVJJrn9Gw20Xr0K7W
+arsCTZjYsdOf7w0ySUjP2IPX+cLqdpCT1zwiHg2FvYQ/IS9tQ01pzpN8jIC0P0YUEpOAhkhIt0n
BJsn1M14yy3tzmJO03Vtx+oCovpD2FiLx4LJTj1y/4aFi79X6k+rK4AdRe2LFmN77Di8tz53YO/X
8TlkQw8AXkD+qRi8jBhmGIk4TofG34t1Zofkm+Si/dQAV5TsenEHrlUMv1ka1JCFlYZ7DvBf2pKK
6NfInW1JeEXBnnY7zyujO7lddklsO18wbhr2Y8jETtHjz9ohoy8w/e/QN363egmom8lnvhkGSFea
EerIVJIvJABt2TFip/hioL2K4ZiyCRxmIgVRhRRBti6/qYfHVzLCHtTy08nZAIWqi3WaZmHQycwr
Rxt8X9e+13EOmsSPspPemevKstaMJH5lurrMY5uVnEs4NvsCxqgCdA2pRwH50x45Y4PWfSJWmna6
bPFaVDuzOi2WqUZuO1Id3oiElfHIcQVL+VTD5hwVvzqUmEPZc8ExRRqAz25DoJ67SnMXiVKWnpIC
CkhlZ0fDkg8IhIRMEJEVCIN6jopO4kCeadXD5CEwq9LBQKcjbrko3wfrjCTehN6B2o5689AW2aGk
BhsLY6MXDIC9oofkIRl6FqjzDq1VHsqBIzsA8+ralcIoilIuVEB7QGHyKyiaCo+2hR0who2Hsp1P
0X2Ww85K6UNQ2d6qzEqdnPtx01TToiCcNgKTPlDAGNRUtuulRQdRwfbKlOpWxgheWsY7WAmxMATO
tRXNJlGcoynVLdqtpVo7x9rwtzxdhn09uSlKJEs+YqEwBjRuFy7NtUP5NiA3ifLgu2s3VXtNoviY
MnJUVLRAfexeYz7mUjAZAVreluw2fN+kjxYvfbweKAFQoGALIqnLndmu+YkQVNs25i/MgRVyUWD4
0YBzl95AyvahR+nF0/vv6UX6drqynfgCbvNpmDjmXPEyoCLlgbstApy/IngJGu/Rme7BHsQ2V3k2
4MVKzN/e0OJiDm5mODx6LXg1Ev+R1ta9hwtm9k9RukSr948ksw9+c2fcsO0nuLfmYt6rTkNs7Mnt
3jP83SqCrYRDP1HZ0EPjizo9UnReqKy1hQFzx79VRY3jBCkbUZiKADLqw/Gz9aXGBG+wWfuSp2jL
M93/riPrrygevhN/wULF+lex71AMkAGC+y8saVmDgGrGbG+5sbEitplexzMzyKHG1eSnUma/GL1Y
NxWT5wQierDxwXyaWD46HfkjA6Atnf9bpUTX3iTCmsfSdCCwkCy1uWN0qyL5ihL/g2fKbzvmoSvN
FpikOCMQYengZAiHiBVhgh0LblZ4JGu417ueyFxoALcixl5fymU5bC3YDa5Zz1sUcr13pIqzqy9p
7RVhvClFe5roYx0JaIoJJcka133fzAMXkV9YH3SO42AK2+uM7OgK5UDHFuOTT8z2I/KSnV0Fz7wY
X71oPHR9y9Cv/+04+hce2WPd0EmHxp3Suhr3hdFvhMp3EtWCX5jcYvPHmpSaigUHI2Iy3T+lq9yU
fNjxu5lwUhp2k9mxjpu9KBaJ+taREgWkG6+jab/7MUzeovmMm5NhyhuCmc+Ufi+OUB0X8W18H8fs
J8uLMxFeWO/nSSWXBm8Kt+ASkskKXBN/z5Y5nrFBIEeIultYeLu0CK+Y+tajmawBJ2VCrEhagWdT
1Lcc20zob8umPY6Fc7CxGVugJ4ROrkAPG1KgnHNK8m2uDkUUoQuUmBU6kxFHJjOGtFoTj7pIPtUc
ILDNnY1RZ6ISF3rwOTAMAFFiL1Uyf7pKe7Liv+R+wyR9vFsgB+MpLXbo7pGmX2pMtFANTj2bD77+
BPD3dGnCFD7Gvu8e3nDxhvIEO+WpcUNONyBatXOr10tbh4zkdzfdGZ5Y3Ynd+tvXPcRS/o5Et0Ov
l+/WuTXFFYD8JRuiWxfJ1xoDYYcxTffaO93IXOoIcFznUGn1HT3eLcjGR4LvfWBdUZsnZZiwjOI1
U9uHEqtPNYJy2B5VoV4I0cB+Na1p7EPSh7ch4MUP3Qkd1ylkk2WQedlVyr01gltQQfFK3PfpGMFa
xTID5hKvvievuAjh0gS36STx3H5BFLM5hWS/yeIiqvhVWulO1IRhzYFnP+rfUxZNM8wFtwZ1cCJP
Q36ptY6k46VbX6zsQRNzlMCzKqZOsU2CtTUwcqhWmCsPKljLJo4uPSkOpTLs/oj6ovA1F9ol0NpT
2brvFTMzt6i3msk9xQoyuCjnZFw5JDq57XCbjrnpP2W39cIG6AFu+lEiDUmkdcQ9civr9MLi5mar
4c1GMSY68VpUbzKUuN85GZvwyQb50nZQA5PwFc/p0Sy/k7Y9BUF26ZzhkhnKn1+sroOboZgPAmnt
VDlNr8eb3s+OOSVVWSbvdZLt4Ia8tjK5yPye+MHBiD6Dodo1sKqDOnw1InFKa85ofpTFbxDZ9jIv
TuNISoltPK2+PTWBcp8+gOnPT436qHRr2xA3lER7dGgPafTPMgwPPQ86oLNvxiBe4RayHFSqj9Am
zNyS9+mK0jr32Du/hoL803y4Nal5Ngdxc1HYe8Q2NUl3o/mn+UB1xMUXqlDlmFM7fn813Pamuvys
1j5NXyOuZlNWn1WboV0OX4dwfCb5eJ1+qdEML7RvOCOh445XVo4vUdveUei+/3noqM67rktKWBbD
wSvSUGJUnHeoazerWlpGexna/Cur+p2j+3jN9XVABrfG5Jrp3+DJpaqUH8HYok3+NqJuBa2Oyj14
mV5CGicbYDm4rN+nO4r36qS12rPr5EvSriOylHUNTH55rY3uThrOlxNmFyqpO7sBkjSjDfwMrM75
5c9lo3aP6eoVVr/NdOQLTHBd8kS9ormj6Xkbx+4WKeoTSc17blG9OumlTMx35Bpk6ForrkweEARt
DP5Dz9NLyg06PSelmWIJlLSoTMQiefWb7qVtwpslfoD470xDvJoKDBQVexHfxuLzz+M1i8VLqzaA
RtOjlhN2Gop1X8ZfphF/VE93rK7+CkDho0p/D353ptC9m71yDfz6FEp+utU+WB6eJnEfi626GJBn
wyF1u7uqR2/EKl0U0z5Uw7n1uodS9TfaXRgSW6LppjJkell/PkYPNShE46WBsgxlLT+fL3j+65/X
CZ5D6V7EqH4HpbgxQKDO+5h+C7vJ3jiBrwTIey5wDclZJsRLZMZveqA+Uy4KgIeovdtH0/oYRuCL
IJmBylHXD9PRzxXnVjktGGMIBL2r7lOMuTb4hIrvcKixDBvVSLZS+bKTP0wRPKaHl65PXdYSJu1X
U0D7S8Wio3+y6ahYHonXCeLTcoIKA0hbn61qtGYwIXm3qG/rdZqPR8ezV4aiHkuzXVqe2EBLWEfU
pA4de2S1h9hRXhBWbFMHR7EXHiwiqz0lAbuQUlXG1+nJXnnpxovqX0FbzHMAS9IWr5qCaErRzLNv
EQJSpEfDmZwsTX6R2ZuMtO8WXzaiKI7F4qU3sy+r6l9Tw/mpZXdOk3OveFDVgrVqY502u5dI57SF
vlAY7tokLMZjaaGJG9B3AnwMqIUOiQDJWzvBmMt+O7hyF6KsTFvq5ZmP/0zz4JGqC6dn5NWOGxdx
ETqWtd+YB+yrW7LEANMPixIe8mJAXkmyCGcD0HGvPYxJdjHENPqyD06kHUXeHAZi7x2CL0aLIOx0
R8xqcOEhEZ4YoG4Sv4XAbQO26pYNg+pG3YfgPv0AHLv8LqLJKNjdEuvJXR+ey3BlUg/XaFNcWxxM
Ue4JUkAILZeVWq5VfdgGiGVUxpKDTe83vOITPsicQAmlOU3yP0CS7Ob9F81ngawDziW0hFluVf6w
Q6W8tBZSUMKg9VTVfFeG6q5HbwHXbZ7H/Wp6n6eKElmi6okDuvZdjmtG7zyOg2FndfFJUHO41lfk
1Te7DW9tNFwxGyB5LdaexZnGIrwrzglgHxcRIv4wljkjqs6AVyJYJaCTmJs2QqLul+Aq0iNOpLZ7
5E13N8ikTwjDLLx6EjRDdDGiq0g4bvhx8Vs6kKMUUhlUCgnO/XDsgmwzmijEzs57KAjLdIt9yWir
t70fswbfwmzCJgcRvhVCHuIjyH48TIWriAQLaHetc5x16k9E+umkrmycdeQddQtpjh1sG4JuE5aU
6DQYJZBTwJ2o1/lSmV4l/75sU5AzhOuA4NTB23bdtYVi2Tj9hk3wXGu4vHgxAp9IrD+gOKMachFq
sn2l13dSJmMCsADqf3sVdzrRLfY2HEJG2DCrlGwTaOOxY3jr1+4Wk1Q/zOsBCjkBTs2AJShmMkNW
waLSkwXhFlG3dMNhUfnDwmRF40OudQQA1h6UoeVXkLsx6HTbPFXPGMR2o0xhpwXrmuhIDZizDJJt
o+VLE5Qa6j0Upsu41NkrIjuE0U8GeqXjyzFwKmVQNL5denCLG6jjV/IbntzfBhJXlAJcp0hdPWPp
DjfXPE7vAP801cvTp5AKk+F/tWiGkdhpQo+d/lWBRuN46tHzCDZY9qq3C0drxVSB7GGIqJ0MNsR2
rOn637NgatWCaxqb75F/i5AydSD5nVZ/9mff6S8o+999BuZ0WQUhSK27ctS9xa0P1/RY1f0LWrKD
K9JLh7qgqKaEYfJyk20U1evpKkhU5ch5E2ER+iVtRjWWji7HHK4I5FlS0/JMm1GiEKcDYrq+PUrO
OPfARXI8o8EkzHYpemdbEd8nyOORfrWuuAqD6uZCbCNBNz0KjSef1M9qHZ4cErGisv+FL5/F8rAD
AsCUa24aBCl6KR26taiwtmi0q14Xb3B44Lk9l768szC5aLHCEagerUIiUiXXA/IekMCFgWNnKk1L
wYBjXOE2PkrLWk1f5om+gO++dVoea9hfiGBgnSFWAw6MgYSrpqZR4P+Hqbb2Kz7GTK66xlySqVuY
ypGOZBYdpL9MB8GUA7iSPa7RUS+rol/5MBd4Ai0NotvwSU0uIdzDywRui5KC7eBfj7zZiuOvuTVP
7NI7DoNJcm4PX5OmYkDIiC94PT0I+zC+Dl0KztQ89Lm16r1grzDvC65MBHaDeRZkg+Y5Ev6aXG7T
2YCZPsN3OOsuXCLfW0cE2rHBNcTKEiscdMuGgZVS36R/Hge6QatYD8q4tsfyvTDEteCxF1YAyK0D
Ak8maOQWCReKlVhXfKkujjrvqg3smJAM2lA8l121wDm16BCGGlG1gJW+9glhMVL7YLMYl6nJdIuk
ACXeuioK1j44RLwFnsQzDT+d+HVse69FxAdHgRcikZ+6OTqWBYioOyv9ZzjGu3ZKxvmaLiq39HYl
gmideIg+BS4Jc2HKOoCWGSVbqbKc6/WlmhUbrTdWf7pDs7kTtryIE+OtLNR9EwZrRXv3/YBwpGxZ
WMzxIBRyqWQ0iUSHcsR/ppZyrFs2QFVyTOxsU27V2LhYOg5k09oYCidM2634xnQjG0xrHDsOqeSo
mbZO6q3T0t1Ob1PzOzolylKBoMOizcNr+Oct52fVJnBhlnLMFhctIaFMfqcXOZAtkETemonDjGvl
o+XfGTGANSyVDKhJEdKxRFEE8Pco9Je6BKeYv0PlXdm5uyV24KqbxrlWQaEE3TVU2kOJ55AJGSBp
mw2CuQpNk2fcQxlRYgCSIfd8g0qGZCssea3KKKFYTQdz13abINzQQ/KelPs/Z7XKh+6p65TpXtZb
K0bzyzZAQwvsmHdjiFokmxmww+BgFVzBXUimp71thNxM7MYkbFdmp+6TxjnFWbKL9e5RsIYjfXfr
6GDlaJUx6fO4Jg7YN1EMkxuoIbbRauwCcIky65SwGkereKjDbhXU43cDFduTKROZ8DldyXEdTh6b
81gkR1koV9uj1iJbL0K5AkLxACJqY2eAsB17g2Jspolir4NtlKyqunqdaQTaBV8OfR3kgUT1F5G7
z4pshX56zSRpMX3QpYN0I0w35ESTbTFSk8TJiyg0lormWQUQhgBq51Tuusi7U+YkO1gDm2pQ1z5I
auGT1m7xjC6rM9Lus58cAU5ewjDbRmG6S0V/L2KangL8QOhtKzPZopc9pCBaI4OfhMhmxNeZIK1Q
+Rh6NKn66G6GjJUpJbc7Hpoh3w6kpszrBNWWWZrfiR4ZaxRGeVSQ48GcLLMuVZR1aPn9h6ETWeUW
Rr3a+wCblsZYsCBO6QR8NPX/tfiQ/wfJIEA9dIAZQFT+AzbIv/335Ocv3z9/OX7+C1Hk79/3N0SI
Yv7VUF3bVVXLsXTLNsx/MEL4Eno6succU7dcU9dd6x+QEMv8qznBOzzXMxzPheHxD0gIX1JNgz+U
b1It2za1/wwk5F8JIZbpqIBBoPmC49AtlT/1XwkhldEqCGmnOwLIj7SeLjRTgdnGosX5p/fm73iS
f8aRTO/dP8FI/vwoTTURwhi8FbZqOP/6o1odB4dT86OkkuwNVrFG0kxZX+ZFDDmwWjhrebTG/LcD
FPkaleY9aZJZ2vNMSSz4aSWJBtW3V6o/MQ1EEA9PuGab0hgpR+I9wNNLoYCAq/OzrSi3//uLN1Xj
//DqNbj2gDwsBLs21Jh/RqkQmib7kGMDbiMgbRf6aEvZNzNH4OBEuSe45Np0OCCbDaNfJhEcYe5i
OWKIMoY3qe/LInni5zoosjpF4KjcD7Nlau+HYmtgckB7TI6x6iIiJczWclBQyIG1BoOE4kZ6OKB5
dTJJc0enzNYqm3BpBBfD3Gb5JUTwIbNSI1EcI6dTBHuphStn8PZREl3KAWdmZn8MSETdMrgNqUf+
obvHz1fOemb5ToG/VitBScdKdywkmoQmqXaDQWpiwlOLypmFtlcSRmD8BFSp+PiDvcM4y2MzW5vO
fsjlsWIuOcPye9ZZgC9iKA1MXpkOes4nGryK5hY2peDcTkCdOFpPczmsUGbtYlVZK4Z4t9mFVwEv
pbHLfRE7F38U24bUwQghrCcYGU2gbo3oFVaEu66DyKlMtBeTJAuM9qmLPchHa+DoB8WILkEQXbVM
2XhZAgIxOCWS2AsujmyggMhdFncWRS5iMJzdwdqrMM9kcjnU/meM7IRSYpm2wQtzaiAGvr4k9ozg
e3zKXH9uThqCswia6Aa8BvJKvwpFv5SBuU4RnpMdgTJqPEUJKiNLecEZgqqluYx6eeJxDf80Xo8J
8EDQs+UIg7awP90+uBYiZ6qJm0DbZiQ6Rnp4KWJ+o0YSQwY47OZ75UqwcQmDkDohxEFU6h9+7x1i
2i9pagcKJKROORoedpnHUr4TdnakzUCeiVpAi1pWVUJPZwH2rJzkk1nR0iV0pvakFmVpYfsGAoLx
ywqCO239LTYlg5R0coR1YH8bF0gBmkof1DN2Ki5Yjhex0qmaTU/t126DfyDAUImfUQdeUzdri0qI
0QzZnlFECm0Yw9yZ1Gg85nIwo4hRlTSeFpBUfXaUryqflNmxbN6HWvyCRghD/XdVeMj6mcIqoUn/
/mThSEEjJCHX5fBuN+4GARMRnZGKpGlq8204Ne2YLLPpDvVCgz1eqTFoAvY8U3rjoCfZsyE91muQ
NXc4cjxRnNKGohb9tFeeYCOs1YgLoscMqjas712YW4P94QtvCcoQ/3bb23RPLpLCSbmWx/tC+m95
wDuhygJwfblRde8l55NuUgAqMBenaARyoVz3XjOernyA+3rxKwC6OtbvuetfIhJT2yHam4Sn5MxT
Bg2BR1qcrHiTF9ZWqBnR9gStFPFrFXhXNwhfhRYvupbYqwAmrlu/eQZ5ZNgp5ykMxbzxN6mqXH3T
/02w+29E40sXz32LXGMY3ZvFCtKJrE/bzKiWmoM/K6ElzdzY/WymbsFz9qNhfirwBgZqulpzfypZ
bvrC+qRLlyPZLYF+iFJ2h03xjYBpXjj61U+rjSZUimpnD46WIjx5lsU1sexN0sWviutEcxJuzkAz
2qS4u562rYZmLSD84aw46mNPuQ1KhPtv7HDdo3pjTzrimYn3OIK2Xg0WPi432IUvLTwKCcFdabnu
FD0AHsS2lA1UU4cPkwAiYC3rQQI/ksrFkc0bB/sncCI8+HOtd2jbqo2r1bssji/1OGBXii9TioFt
V1vFpjQLwYSXTX1K02gPSWuNYO9UGOOHxkho8KsNiGFqRvHoCIojdn4mSaJuiuBKj/2svxKDHGgQ
gBUrmOaYaC2lY7wWhvWToWHKYMPPRuIgDYYZJbC/OWjPdUhonzf2Eruzfa3oEejFilNVFifft/dF
J3Ba9wi+C+dz0NXDf20R9890t//2/xEDTgNOQ+HzH1d6x89f//Y/vuGsUe+1fznl1fc/E+H+/u3/
zoQDHWt4hmnotuZo4N3+xoTT1b+atmk7HhQnVXMshx/5v5hw+l8NtI/g4jxKO8sz/r3cM9W/ukAO
KQQd01apBq3/TLmn6e5U0f0rE47sS1ulADM9kjK0/50Jh2WkQxoNjsDrl50tmOFJoPWOi29kGvlV
F9QVdF7RRTXdvVVUj0EhUwZr06yNkMEzwbJy7HRKM/lj8/bcKsGHpZ+A7D4s0Dadw2pBKgrhIf6J
ne7KgfQ19P0irEzwJpr95o7lgXjAhtEhw1uCxYaAKZaPANavV3FAezd6QAUY1OUxbNouXknVHpet
g9Ii8eC5qXmz7ZSAXKD6RUbk/Km+lgOBgG4m9EKCEk5JoGO9aHF4z5QIBEcaNw8f+4MxRJMYJYZW
htivoFSdsdNHKNx7L+QToATDmFoWZFrrvwvPuRZB1O+IYAlzeAhoIlCYEToE1QSHOfHpJmvGWTCg
BCSdFfvmZFVMzSkO+10WKWFzhIrPcM7j+buDckP10PvvoXRxSORyMi+PGHpnskAmIAPijcZfeDUw
Ytr9MST3xgb6VfZJgzccn5NCBdzoaD4c0qKr+hwrTL6xBGdQ72aici8GTGCUEu7eIZMhbsYj0KxL
BHZsGYYFx2TIOGPaKUQZO0HDaD9sp/tUJRM8X5InQJSxjHHbaH1yIK6dfR/z+S4+J8qH1nivFs+U
IOEvYfisiuqrDMVBDSQs4OyWKiS1IG+7EzI3WOMRggJVWSXOXd2iqFEOehDM0yj5bRbWXhqwvDVH
MDpgGUeL9GKVujcb7V+W372GDot9a+LDKT2YHRhPnjr5miZnBZ+mataXlNV+YJqvSpZdZZNcGwmQ
3BpQ5yArhqkNswt5rMYklPRtHEtNldcz3LEPvH1326HvZrsza1gM9fISBnxEfqEeWiDCs6Jv7sgL
yGef9gYt5uyGQjBIIXFL9w5YY4MKN24Z3kM8n9UNWA9JzUVzQFwvVFjU0N09y8N1GmofVHH2vKh3
jAFItIH4jxryro1sxMgAQPqY4uwRBfLXTj5piJ6YDaje0Voa9tqvcU7h+mlDDTZWdoAYs3G691pg
eI5t8Un64XacBMCR7n5lmfZIHbFUSLoje6p7gYCF9lGVDLwAwgnU/BXJq2B9yGMbKXmz7FwHXgmI
x/yl9A1vUZehvADHR8VIklFxyTG6JUI+/nzVahTgXRQFek1PYEgPxoRhrNs+3REuCmggU7/Zv80C
198HIW4fEwBhgbC/0JMv0pveVbf7jVr9K+T2R4OH+j1GhyadagtDOrPRfZlxehG4dpEB92drohPs
IsenGOYhWTUrmuuE+pRfwmwx8xgxdxvox9VAeTF4wxJi4YH0rKVuyavp1EfLCFYaXUog1V1hpp/W
xDZ4zUcikwM9JqrOPI5CsGNxt2aCh7iWC83XwPO1cmb0BGuaNHRZB+0D1i4OQhEqyFrNOe6lBbmm
TyKbADLww2ns+fWptMbp7i4adelDcUpMuAhVQoXci/qs9xN3yvPAF4iFG6VUPM7aY9uHpQyXTAu7
uPSsGpywfJDvU2FgQ7HqK/1l7Kpb5AQwnVW6sqTZkXeK1LJVX5nedhuF347wBAW1/6luGWGOUdJO
GDsm9cXDxV7kh8lvvcdvDuqNFO26X6a2TnYfEqggLvFoQaNxRnMX2dFvs6TcibUS1R971SbFfAfi
BMevpswrp+eGGX4YgzKeNKobGZ60M2kHZgIg+LDK8+ic6QSQ6h3Q8iHrl3adARIt1HU8kjuE1OGZ
FcXHiFqYZpIA5lFa5EIhoO+FzyrnHWcSL7N8h5/5g8zVm1V3QFMZLxqNZI3p1YT0PSM7Bi34KXOR
k3JY7TthgX7qox8k5tiXioKoYP5bxeAG00L1NYq0Pc4Hlp64Cecy8q5DyUwUYbi+7O0NFj6SaGt6
xyFXvwbzwyd6cCbVIZrTkOPg6BS09LgPuobcMN7dGRbPhrwY+nOgdJnSn+jqOfkz9cc34wdQq7sz
dt+DG271YbJgSCSaPPFw1fO7aORVzF29fk1HW1tZ7GSR2j4S/jKtwMjJCFXAOeHNK2r837RUmVfx
P7kz7aADtcr17ueUnmk171rILXxkL65FIAnHwrtWXlWeAPPCC6F3OG9Riqc4TxuiXiFTAk9Do25Q
cpvMCg1N3dWWdubhxwrLQw7pGV91S4aM3SMLAjL6IOdVmZmdf8rK+GC4XDG1bS0R7R8qn41io34q
ovzVBjum9D9OeUaq/TbStrcjYZrkyM1Ms/zQrIZPxUqfTitfLD3e1/Z7Y/1P6s5ku41ky7L/kuPy
WO5m3g5ygpboCJIgxGbiSxQl7/vev762QfGeFJH1Xq2c5KoaBAIdSQhwmF+795x95i91mb0ZnsLH
ptChAWIuK0BbiVY+l376KdCeqpAlFMNQkekBRZtZ1EcF76uM7KjVsDSClhPo0Jc7oDFXB00Zaz3v
SNSMeOW6u75BA1g4zac9Vtg/C31lScJ0etbMJd8AC9UBw0s1iLLz+94GkzgbnLAdD70c6ZgwiNyv
tKGvMQ0YttTts20SDmCgvh5N874MmgTAl4vpPDVP3ZRRwiNQBt+M24uIz3TOEGZlrb2jK/yJo3aB
ELaI0oOFDDWzyOSsGkk7xsM5qYPbXlo6qsm6QJBg1CTEW+IMfxF3BJwP3r7xvbX1AzYROBjPwAL4
tLQQhac89do5mL3HAC/MwsC7uej68YuXie85O0yV0f0UhP2J5W5LT21s9Lu4sb7IwnimsbgfcFBr
AUw+i61b+MyYKcLbYWw9rWHXaF7jF/alBCuVuKYHG7J8y34WoMneHWGgti5a4sTFO67H7VkKAnhH
jNgOFhhIZYKYodFbcqSegqZ4MZm3bp0EzIoAVca+6TAQodX45q7K6p1nzFvXUFih11tRltFvaELa
XTMuyVzfFGW2SWPnWKT1ZyaRs+kl2cVmuPHz8VsDFbvSy1dkNJ8u6ita8Vh9frSNVS2JTKbvUdbn
dp6AfUaRtaitk8wab6Ggjp6d/ohjPvHAhUUBaXg5VjEiC7/3cYwYFj6z6uggPqm6hBoS+yJNm55V
Fm0+Vd5rTVBT0WmYN3OcaRDQa9YGzmXBJeqCh0G3TmmJULjNOzyBPc0g4EO5a75pZnw22uAHZ75F
zDB1OYvyw/eM52Eqz6pMJDJiN1j280h+Kz06RCAtOBMbIe2CRfojLjiRs1dYJBm6EP596ykdr3oY
gInANrSoSQxZtIDV5tD+bKPspTcxDbacmItw/o7YhuUrDtZ56L4LuRlSBnvFk1ZT4paKZOs7GGqL
znqae3OHRjJfuilGEx+isMOJ3cjJHQc0jILsrlHoYQ0G8ahgxKENlhjbEcYWSMXFALK4nHOoS9S+
gJ7pCQmc+djM/TctxiIV1czu+xD+jElnTshPwxnqZawQyensbR0ESrHo78bUbtcd1ZzDhp5BpHRo
KwDH6XO4YEEDfrm8G0i0ABptHZI0MxaViRJGB38yKXRzTdMJWn65qghJW2kpWsVgSJ5xKLqEvIpV
ryDQZcDK7o3lk5L244mAooNQ5VMbwUEYUKRtaNK5wkoX8KW9G2jaATkdwZ62qUTWNjTqIPS/O9Cp
hcJUyxKfvGe8ZTNHWjJUDNY6TqRUKMvEi+mjBN5yzsyLXUbpgv1kgtmC7nhc3tUCSDa0761/dBQ6
W4pHPSx6AjXnc4/w7M4l+msJkPylD1jL64bKa6Q3CoMJTiWdPLCOxaftwLTvyBOhya/KGMQPMzw0
dP3pFuRPd2ckexHRQs0k67A1aftexhV2Zv0QqPK0oy+zlPMJkxAFEGMjU82PNDVJ2uoS/r9560Yz
aGrUxKmwHkjgoy+aVvi9tmPtii2twM+my+UCegZUDsZXBT1ytOOPCV/sKQUZ5c5olaxw2HaN9WbJ
mRWp5jvbgmYoTVraMJR0/KriKmbOBFo37LPsacLRmbTKMqP6zGZnvs6gMxjIPUa4HBYRI1RT5YWm
9XuLdXjFYUXR0VzgN18m7K6zSTCdWfG5YI2kDcSCysmSwbrEz+gVJATSUiK0HP2LoaNnCmxeL/Fn
IEAMjwCMhDDWihgb0LDTSO4prfM6xobgEcveez3tnAjdumYfZQd4ocsM5GI6FitWzcQwT0Oaf/G7
dEMk5YHAcHgGQ71OYbivo7TaJQMrd69BYS2ldpUR2PWk5qM0oaxyUIcpmmeJEt/t7LXX65jBaW9s
J2gFiKu+z3RqmV9GMy5sn9qyHyJ6cSTQDpjSfecUDjEOT2ssd37vrT1FD6t0Rg56WxOAZ/Q7WfTe
GecQaXNxfGiZbZhZEdK5Ndp1ZNrriAMNrdiwHmfVGm9rUE95dM3t1xKSwWqesnOYm8HajGRwrtk0
5Vo5HZDbm3ZPXg1RiFnOLqVU3O8k640VdqLHMWbz2yg/RTXRCDX6Y7Ma6+RqDEWNyxs2MoyFeOvm
bFUCgxil28UcC6BVBlmifouax1c8i3YKOSd3HQKB4VUincPLS/5tmROqHoPViw32QdqwxMHMqS3z
6Dl3xjgv0kyczBQkelacesE3qnTuWz/dIaVJwYofhWzTL40cPvhoa7y2Y7lBiwKifqpObkvQEVAc
8tB9exP01t2Q+ihkZm9GdzNNj0EX1HjxT7mkT11bcfXpV48Ab8urGKr7OJq8o9Na38FIzPQxI6wT
1ySInyOdE3QtfbnsSzLZNe17VTXPMV1YFStPE6CrhlUX8aUbJNspXceOjKqraztgR5R0nciBBwUv
jR3oTPRwkdZV9zROEcB16xqnxqu0i6dWR0HkgZTsq+CxqbJPmUf4VJynDLl6ywBhjBsi6bz+MTO7
jZBk7hDQcrECcS1YemmF3SU6e1pZsO+roq1VCm0buFBVWlxcgpF84E6PdYtOwAFbseYbtWqkR5HY
l+ky7JGfh/abW07NWsu0cQ2k8CmvoppDhKhoAjvvcpcyqe4A4xAORPxPISHjWaeoH7EVx0CO9VG8
jiHrdyCrnBov/uomg9znj2KCv+Pq8odmFcTmgB5kG+uE1OHrzGJ7WQVpqgwbOfQDMtCc+l7q08kR
1jliI1gJuefIQ4TIQmgVb6ZTcpZPp3ozuMFHQlJZVWM7Fd43gPfvwkHjPZnfCFl6M3oIe2be/Qi0
HW6IK05Y9jPyK8w1QDJoGWbONQk9XzFQfZRqNfTsfNdMw3dyT5s7NicIVM9Fz8rvAtbNNAY+cfGM
IOMo5/yzZ4vjeWOz9OqRilSP3oIZebVHXnAcGmxX83md0xigGgDviygv74sCdzIsBsgr4M9jm12m
v9G6s5XDbSgCitEhcTZK0adpa3zYzICcu6ZO8Bb6MU2ekAaSsqEb7WVM9QvY1nhRIYhf1q5zgBU+
r5wKNrqBSdhvvRwn8NSsijir7nzfuVowzDdiAKzlfob92kQ7I2Gq0oaZCMjBtE+Z5JghLIwwEpsM
d30R0Zq0C8fc+Zb91Y9T8Hy6eUSGjFyL939ZttNnn2jEvmU5wM0eF0LgPUez/jLi+GlyW2I5TfsF
QcFfA7v+MQvnAXDRxvBnFCgJa3ZjRtC9O5+Wl4/CJSOCadUyeo0tdlIT0BpcE1gRVprVrrmrDZ1v
RcFSxn7Pp5GJl5iWUzSUT7XiElgGCkncg37eP9ud8240IKOKAoypLzvKP93cJfUlaaryKcEqCadu
Xs2tHPeJx/ozWbW1BRUKl8D+dGavxD9ef+lNtGdyTjeJa4PCLGBg4M1eQCpiJjVZG6cX3/wJjjOu
9+coHN97GBEbo5WKcOjX69EZX9Mg7v6Hw2L+H1R70Hs3bZdm/b+eAhwIvumL3zv///yhP3v/xh8E
dsHApfFPuAvt+t96/7pp0MqUKDZcz7SQF/yj9y//EOhDHMdFf2EajAf+KfUwf/4+HuNLbupCmv+t
3r9jIij5W+/fsYU0PMvlV3Ks/6333/ala2ammWHRd79LRhVHaGX33aSX10489vFcfc7ZwE7aO/HV
qPfS9Th50aXd0uVjQUNa1aTuZmx1TnUQOsGMNKfaLbUlRLRyE+VRsyWu+SOj/P7imMdYT7IV44Qd
Gd6DOqnmxcm6nWQ52/bqtCuaqmCmHXaLjU2X1whMTs99BnpCf2EmkB7jwQt2zjy98gaxtwCvDvmJ
p4sBY2JaA2Bkn4fuU5CurS5g/lG0GckWV+G0GaVG/dDO2ZWTS6sRquk96N5k09xhT254LK+zjqu1
isOVwE3Gnw27rekOShE6484/aIZ/MY0wPBtwVCEyFwSttd4qLt5En1wLm7GIN7KWzJ7OD+nY/x1n
TY3QrgsSSiiD/W2mCqmEikqo0kpQY82q2CpV2eWqAgwrJKZKSjIyUgJeLWUa8oCZqq1V5RvZtc4C
iee8nFRxJ6nyRqo9NZbauqoA9FUpSLLca1PUgGF7hgnLRLCTclpyZowg+oJSwgauSmFJkO8uu5Wa
qui0qT4nqlCmFwDVyi/kq50wiFHwOnCjotqgYsALJNwjZzVnFzOYHFMOH4tkkMnwAP7hq4H9q5xU
VDDsE6NxqWcFJMK8xPSsiudJldGxKqhdKutZldiRKrZ9VXb7pFWYPQk/gATYtlCbl9TosrkIVbKX
SU/xbrTvJv0z9NlrG1zgIqPOn6j3JXU/2W8ITdRWYGRPkGZPPjsEv+nZKjgmBpQcC7baRjTsJ3y1
sTBgsK2obN5kUA5bWVo66DvmwfTdJmd4xMEDL0xtU++8ImUUMq8YB1Bwo1hAoEeO/TZHsGch3GsQ
8E0I+UhlX1QI+3IEfglCvxjBX4PwT0tPBTLAGjmghywwRB6o0ZtokAuyhbxjo7QntY5kHXc7Iysk
5nJdIDPkpLhK02eKuW32yNZx3yNIrNxirQfzipBWYiNQlLfFpk+Poa6tfKEt8ubZ7z9q1O6B2W4F
auDOfg316qA00RId9IQ1UzrzHWisoww7xkaw5YziNNThEz4DVcGe9Zms6oKdhJe8WGO+VhVTGotP
pZGGHHikDbGPYr7IA7qdomV2h7oQIWeAoDNB2Bkg8IwRevbpgM643KWIMHWftgSuEQsHZ5CIwwg4
QreIACbhYK7dXSHjLZ5GBKXxseXfZAtOmTp/D+FpH76P7FoK5Kg5H4ONPHVCpuqiYAUzpjjEjLXu
BsSs6q4McWuHyBVB/dKgwWs05Z3g3ao7ubTrLxPRQq5tbfijd7Q8lxEzqMoYjuSHPKr7M0o+rDyP
5PNA8tc2rnjrxLSRSHxFh/OHgaH6f9aUm7Qs9jFiVGErvVL01SA9gN3MNqISK7iP9qlwymXfe9AY
wRELfVWRUMC3actshOENTcZ+jY9GQysGRX9c+hZ+7IG8nWjaSVrV6pMuxmAzIODdqLeDxMtVh1nC
k+U6SawHe1+m5Z0X5adE58OYQrYqXxuDYw/diPpjZKWkOqDcsYC1GO/i5N0qIz5Z45DM1qt6lTaW
sRlKOXO0jTtVKht7TSN3TVqnVnnfLZTXMwpsDyW2tHbVLCFoePsQnbb86NFsM//aO3n2kqDlJqhv
FU3BuprJ4iBJ2vPwlQhGeTASa6DT0sE/AgEri490+dZdm9EHGNcjlZyD6MZEUa6hLG9RmJsozZ25
YpIKch/ovAET8pYxwdskygJ+0wlX3xrVHUufB61iZkYREoxlH3HPpzzUyujRjto3dSir9xxMCYiq
B8dk40Mw8QBiOd/E+aZS/LPwYqClJxQQzpM8J2jsc7T2NZr7Eu096ao4cM4mivwZZX6wn1DpT6j1
Z1T7xCs+TKj4LdT8Gqr+GXV/ECpy4keB5n9A+99pW/z794Hrb0lGV2pfAi6nFcWuajmtGbktW5vl
D2sJrlropHcyHjYSf3k7TlsEkyf+w/aw7oFjclbzvRP7aJg1qNKxTJZiTfQm2mPMHsFMSo5cqYVY
3e7Q2FmcrenprTkQEMVg6uL7qGQ2eZGeOKFuJnFEabJ0LJpj1Ps3zTTMNxu3BejUk8B9AcXqocaN
wW73TDKRj0dD4NVo8GzgjVx5eDgsupAlJgucHTYODw2nR4Ljg9Hu0sABYuEECXGESJwhtNax7eAV
aQI6wHwbcJA0OEnUQRXiLOlwmIQ4TVIcJz7OEw8Hisv7ZeFI6XGmJDgukIFue8k6nbh7c05LMNMf
wKLiBa4oBsR0XGzWTd7stHyp0LYNOGE8HDE+zhimX886Thmb/S7Ww94FpIkZNPnQ8NSUeGs0PDbz
vYvfZsB3k+C/SfynHDeOhiunwJ3T4tIJzHw74NrJce80cxQtsHBsWOv2UJVtb60l82l2MbON/Re9
cJ9CfVoNZO3leINmPEITXiGwczXOIRzJXHNwEzW4ilzcRSYuI4i2mN0GnEc27UkPJ9Kof6bA0yrs
opLl1kywRzLIVxYdaqAuBN6LqBYPiSjXRc9Hkup3YGRXMXYrwFy7QCv3yCTO9TzsBpvWASxiI2ah
drVlRghDUJQHyWYkCWfOPMO6PUOjXGl8qcuYCZLVNyv60ZuEYIyE/a6AzYR8fXJpdxknp2IhSrGs
WGh3O3fXGHIT3cFQWE74v9TKHGj4L9iCdvyTCoSKqbjypkCMQ/7R4ujBTdbhKutxlw39o8RrVuM5
o427sCGujAxdYzh5AudNiLHN9Dya9IQhcX9o0yhD8pX55IlMJybSror24Cgwmu8dNswGF1xBe14d
Oe7R9z5LfHLqU3DwzfHVXFr46Cb8dOrFEC1wAE6yct+mjhnjZcB/h8HrhOxwG+PLy5VBj8H1a/0R
4tqDDs4oERtfhZ/PwvXllM5iKNpLm7VXEWqPZh4enf6bhRtQsBiEuANJUUWi0Cxp/C2C7+r4Jkr+
ARnAecZZ6FsPoEq3A+KyHt+h00VPCT7EGD9iWG9t3Ik+LkWJW7HEtRjhXjRwMeLyt/A0On64LRE/
Vngd0bgwAmDAl1b7rHDuAq862xJ6JT4WzfqexdmKoakhOcczwgEufEXminUgBaHa3hd44AojPubT
lxkXpoEbM8KVaeDObChKiBSjF9/T/+EcjIuzRYxt4eqso018jrEAWi8Gns8K72c7fGo4QWOKwE4/
lNQiBj4cyHbHEGNp11DX0FdbpspIo2wjjZBniRhw4iVP9VGr5lORWkfk3Ssw60Q7tUe+jcupGfeV
Oa7opNG1YIGY8bQOeFs15qlAbbYe/ZxaeV/5As2AIHHEaswDaIywMBP3soCwt9dxz/a4aN0qhWqC
qxZ3rc00ZcBt69MrQSdT4cEFTX1M8ORqeHMB4pLBh6QQz26eoj3szzlOXhtH74Szd8LhawvqMgy/
I87fEbM0PmBTGYJBh5005RAW5lkoyzDypC8lHuIIob2Pp7jBWyzxGGdD/IgOcce+bun100YnD9bP
84OZDzt99p61iDeBCl9jLZW4t4jJ3E7EcsN1pb2IDbofT5pHlYr3mQOyxQnd4ogOcUb3OKRNnNIG
jmlHWacHPNS44VYdnmoTb7WNxZphlzCBDeC8dourgWDFzjc4WqFxY8/28Gk3+LVRZU8soSkP1zde
NL5udSLM8Hn7oNR5//B+d3jAa7zgzYgnnMGvxCOe4BWf8IyXQ3Px8ZBb9r7GUe7gLJc4zHvrPcJv
DnD5KcR/HgzPIW50G/d8otzpuNSFcqvjWm8ZDkXKxk5M2EU9MOJvZ/dR4nZPQlAWIzkd0zX3zvGg
0IDpgx5nrzKcLlVWnlqc8wMbBnz0MX563q1rPGQPhmJRAJ7I3fEyOSOKhh9ToV2nrYMzv3qRuPRh
2H90eKBK4M1jjQ0fN3+Bq1+dudTrVP8KD9e/hftfvawBGoANFICdhdb2z8QzPyqKhwU7AOvXVv2Y
gn6oH0tgDLTIaCyYAxPsgQ4GQQ2LIPWSh4CDyO/tN2Kn0Aq1T1TMryUpUsSSHnKIjjWc76ICrFJ1
93XTXh0gHlGYP3TmTMWK26tCej/ABErApEjjQ5/ai+c/iHA8ECd5H+Zbp+ieR/ALwq3uxzJ9mOGI
NAnW/5h40uEl8/2LoIxAoU0l/a1lB5j0xftExRm2zsKyXlObqFOMlfnoXhyrhyCcfnjItbx0DWT3
saqtN7bOl7zRrqhjBIwIdVCYIIxi131TH6OG4Gkex8ca6gRwicmMMOY5vLjxUb0Ey9GuvUhPZf01
gVxB4umlh2TBt/kKLhAb/fgYQboIUbepxzwIGLBrmSv0T9A7HxwIGRJSRliKM5izp6qOH9rmWyns
09DmiMKGS2jbbxm8jVnhogUEDhz1rwNEjhIyB3S8F80criPEDj7ZJ6cA1F2dbmyGTqMQdC8prArR
GS+aE54C7aQJS6UbrdQL7zLtElf+yYiCL+oflYbVvjawgwXHwX3KpvihzrC9tNl+iLoLU6zSMA5l
5l1uvx+uywhbW4grLJtH9SET3ULrdXiATP0wzs394HzTYnlSf8qfLRQKxsMcBS/lqF1pRN8bZAdC
SEEFfe9ATEkgp9QQVBg5PmWDdaohq9T5z8Omcv1Lazf3JuAJtx6eNP4FY7PB73gfEK+qXo9OgHkO
zIxt1Zt6ahDOD5qlXXWN3Ml23BPa+VRm4YMuEN41w3FKNjZ0mFRhYhp4MSPcGAE/xs6vXvPA1sF1
29PkndU/jBC2ZfCgSlM5nfVvSVlfOUkM6SYo0/2A6h2La9K+YqsM+Zb5w4pOD/N27XEMA0QrSBna
JwSwzMatbRqwvTN4jVBgiIJ7dFLvIuDlhCGvC36Ow7pFxOZLwjdSi+1jCGdnhrczw92RNtiieO0n
CmzRXQfoPD4raG1C72ZCCLuHLvt1oDKoYPq4DEs4NnctrB918KkjSq+C+9pqv8RQX9Q3qjP9B+9k
5MWbLxOqwX2JjRaekKfzhUnTB4EOUL36aYpxxpA7Lo2zejyc3UuQGS+jWdxbUO9KPifAzHpjrdx2
eMkhGnmCVLwgvU9C74q252FqW4Q+MNV0Jh1yvJiyflZ0kFoDHiTbtTci5VH0IEzW75POuBd2sANr
26yypfqWzmJ6mXTYKH6wzDL9oJntU/ujTr1H8Jyv7Tow/IfWhJcatsBRkw/oV+9Dq2/V2UGOH4bh
n3J+haD1AlUwhzS+aNivBilwNdQfs6s/aFV7Va8pBBxDEtZWdWZcp7raEGPUv1Ed2bgxKXqnvfqu
WgD420Ts8waXaThcm4lTZozKp9AuuWvf58I7ug049+rQ/AkHkiPK/hHEQpudzFquWppSRqSOAeNF
vbuhM4BmyV7LQhnc63f8LjSNktttmjbzgkoYuHH1EtX1yUjnuzB5nWnscNIrOIX7JyRaQvts4grm
DfVdzgbbCe7dBN+nQpt5E0m6lD+pIRDlehCxIWzROL0rR+dO0lQM67UP3UsVqGOLP70nkI0VNUex
cPsGYBA2TVqeCcDNKTzq4kuRcFhTD6qDZg7CbcaeFyXfMrG8Z9OlrhbTwfJfaroQbXfvtNo7+FzY
lZh7+b9yHecpSqtMu7mNe4YxoYPTzMzWeb4f4GomyETILtwRkrFuRbGLrAHoOrZ7lk7IWIhMH0o7
XnmAwvsfiNBOZT7j9AUwAZqsbepDZJ6Jfk3QX+SkNnHeUsCELMLdbfCyyQhsKYGLsb230XRqiFP5
VOiJkK2ShMScMYYuNQxS+V3U2xuSLQ5eTNnr0jHqd50uzsp0q34dX79VG5grc4gABBU1pee2jLTt
GOpob6B0lq8ypwNhr/qxXrnkM5q0nezyLTSfRxjCvK/qfa6qRzgzh6yOtkYdrCWYANp4S4t2o3q3
Wp2PJZ33zLTACdRH3/A2nKVQlynKhD8Mu4K0G6U1Tpv2WDGIdh3vWf0k61RQjXf8/bLhLQ3pgmLv
slX0H4iLmO3UJDUyk6PtIMDm41tJUjz1crjLJ6hLZPryngy2t9UHEpAY3dmWv26cfJ80hEf0wyZJ
fAiKJbyYo56ymGr70dJ++HkFGCr9nuKFWicgyjWy6Jd6079o/Wgciyx6T5XAPIT/n/RIeXyaUp3e
LLqs+hAxOr/Y7A5pZy4iHaxdQSc+Gsd1J8pT5KGC5FikkZ8cMpD9SvaA3MhzMvjRBvu7pFzHZvFs
+d53Yw6rtWxQYtPxW6aW9WiVcXUXx96lK4NLA+jIAy3mN5Ykr7TZWkHSrX04tjGJeKvKSogtk9az
3wznJul+dJEfrZjTumO8ZHJKqLfJNncqSO/tyMeYy+GzEB1XdPFB3hGaveh98uxL0MR3hUHor3eC
bbVLjRbZnW0ue2kg3WTIP8T5sky1bpFr7l0ys5fWcj/ht4bL0JSfpC//CNgiBCNK4bQ5WA9hTGiW
M9PIQ1OE0ATVrJ/pL87cvVZ9AqzbatZW++baVXbCxUBxYV3iBKxlaWQaLjRnETgatAuSnfxIAqut
aRrmXnsmdok3tiPACTcZ8kHWaJOR/sgsvfIggk6tfSgMCN8QbGH3aO4qNHg3Wmy9h9iKVzJOlwRs
grH2eVJSJK/WnF+iBuWvJiqwYpKORjh+Mwn7AAyNUExUsCz9muifYGCiCvBlQy5WxT6wWsqaDnym
TehO0Ywv8Vfuqq4h4MkefwxDcFd7Aks9DYVZZdLBgEIxk2Tr2m6/DmZ3Tdxha/oI7Wy2oQvjag8F
EjuYLpx4gTBK6Jqe5Tx75eAsNeGRTlh76BtxzUZ81MtiuggbEmNRYZpsps/W6XIkO+RsWhGlGTRx
5trpJ0elvUgnf1Nx/hJ20C7tFMegMV01RKUL1MQGkRQh0uGFdLV913ftKssQho20/wiYOAH9OUUW
BFbXr+z/YVP8/69+Ko/p5r8eo25JqMvTr/lfPFTqR34OUTXDwPsuTHD5OgeALg3xjymq5og/HKnr
BrZci1rXthhg/jlGdeUfliMd3fnTFa/zUFN0bfif/2F5fzhguV31tXZhy/y3HFQeM9zfZqiWMBwm
DQxPTeAShjBs869G8MKGjqdDMD2581tKhvJhKmV5mAWIok4DW5tXFae82523C32KJAkP6kkhWIjD
r5+53TeoB349+3attO2NaNqBjX5f3kGnx9Uzck5YSDS3RCSoq2TS6oc4xxWQBBXtwNtNDQiKo1n/
ePi3qz9/KLUdbTlYPu70qoo3+GRV4OMENkpdWFbY9z9vZ1XXEe9FDw4Y33RIkwKcltFQ42oRMONy
Qvl4+5mqlRMODugCOxHagMf++nvafLD4Y+z/7TmbtklN3T/xetG3dfUxsql/Xc7kt1u3C9H2fbv4
+WhZEp0OtYdOEPiq2xN1dausXR64PQcP1ga504hPbZqYU9qMnHuomQLx0xyX7xB7z1MCQXJE4Xtw
iLBXCKDi3e7Gd6eI46fW7evtqPlEsDJrPGhD7O5T8teiLDvc7klYQve/He4PP712v5MQOJj/yzHE
bB71qjB0w3bl7fFvX5+iPGj+8z+M/+VYVkykq2OcCModN8j0232iLppOqJjJULT7EtHw/vbI7ebt
WpRhkYfwjcjacsv97UKkerlPYdqyO1R3/nb1dtsrWCDdMWrXAEh0zMRM6YP0fLvo0BqdC6L2BlJL
dwPAib3bdsSOxdExGwI8KpZ2TPOAPXQw6fSOOsg8uvUe18pbYeiv9TQkKAJ0WhU+WzlbQGMauq9T
m5jbMMZ+EmSuTxBU5h4tt6cDiwH3+Ovm7b48J6PDLMXL7davB389V7MEJyGfMFfOTTtKtmlj6d20
F1DN9rrl86X7ddvohgx5v3r850O3Z/mNnPY9Pf4/nyrV479+6Hbtt+e0XsZOjiArXbPNMwaU7IRH
BLLUYJ7bPOEM3tkJgSkzOLpycMdd3OPUS0cRnqd5oCFo1I9taTrLafaZkY+2ffh1kTkx1uh/3uc4
Jac8eprL233MjSC50C5cYziYLfhR7TsJTeyfQbrs25hZVK8uhGbWS3jLIUput4TY5SSP4ZTG6zHo
pkfL7IDRRBg4/v2ha7L2/nX1c6UpbBZnE/mIZd3cpb8duf2owxFFe30yBN9bewio2xKSzXtEWU6C
o4n4mWAop0tSztpdCWsdRJXvLQQdxGGQX6FHsoftidCiLcPVuaALzNj/8+d9Xqk0UMbFMB6DKaov
uswt6Ou6v/RtA/XrPIRs0NuEq2MlyZAX/YiXx6KXk7YnVJnhlzAJXps0u8/Nod+MRtwGxGyYwQnN
AY3BLjrdbnGA/vt3xlL4kl++Ws4LvDOO4XBeAKPC1/pv5wVJwvk0uml66ifSk5Q/A/lXLZMcEu7t
MnGM8tjXWomoUt17uxr08iVJkhpbeJlAI8e542gmXqcpgpIbdx8JrdDlOOmfY2GzjGnNYdCcBtOH
9B4SDPKph3A700ptX9uZn1OwcXWUjmMtb1cb2GvE0ahn/bz62xNkTlgTEklmMXRbNLetQSDH9X0v
BvQBo6DDOUfWoWuqfgO7uDsbVk46LUKYax70AMG978z6sBWRTZEfQ/LM/ryKcDU/GqXeqPY1Mo46
KHb//u329L+93cihiLsSlnQVkOW/gGv8uI0FOh1vrw8DGFVbiP2vi1LX/rzJJpa9ya/bt+egheTO
vz395zNvdyLi2kSjwX7vX/3a2wMQbuXPP9rwYn//K2Xt4A7EELW2iUo+Nm1Sw6mqYDp3PRstQouS
42CUrKtGlvX7pma7qTUAn26PxJPqWhIamf75pBGj686xGavd7rv9tLqgHAZmcPuZX4+0QRLdaaV9
Dm+/Bl83v0Y9WyOvb216aA5Mr5g5mwsCSOo0wBmibtvq4naTr6TYsLwDBGlnZllpsfet9mADkgGz
WLgkDKcRkDZjzledEYiX27XbfR1sc1Tu8aKPQNDacl21sXesC2JL9CE+325p6iRwu9ZE8bz8vxwX
fz+1clyglbOQbtkCSpKnFrDfFqjRswJ/iKWzH+opA7IwCGylwIaCtCEBJsjlw+0+YzaYtMsO4U8+
M54KGAyQeYSEI7OALXQudUxImnWibrW+lQAOV1cLk3kMijMk4TBDhkSU27kIfmQdMRVdFQSH27WU
/S+eqkby1fzrIz2GuhtwlkF4OO8g2Q5kYsKtXIUonhaeO7iM0hAg7OvJdvZ2Rz3CBpMn9QVNvtrb
J9nsHTS79GhyGf5CiFhf3W7+uqhH98+n/LqP2sE71NFu7nZ6jwkDqGK5r4ivQ5g4HtNCMhq7XWUA
oSFO85vzOBcdS7gMwj297fGY6+RKlYb5Xo9+TC+lerEIdjkkpHscMh+J7eLX7XGq/nzk131xOILq
txBhpEyb9cnIiqVbjrhm/ewRZHR46UcfkL9O1k5til3ZCxaeqhrK1b8/SJy/n8UseA+mtIWLrcZA
dakWl98OklRO0TBi5YcE26QFkqqOPhyQIm9bNAMZP8wm5IJt93Es6UKQBHrfgun6MhuddUCjDaJI
3Yydttu2rj2hOVGP5uRR6aiudqNHGy/yZriswNGfyLjas6LmcCW4RRIta6NXfrndGpOieZpwba5F
GUIZUs+4XbC3WU9FMd2TEU0ngpjtus68h4wtwb+61eQmQyp1wbMHfUTqOMhVP83elyzYhp0TfkRN
ziS3HfKDGyTGo+FG5CzLJvxw9eEzhXf4lIn8OcyjI7Oi8pTFKkjMGunGc4G/dXpws/nN8UsgXf+8
H+oeGdBDiz1RM+KfUmO2tsH34v9QLAPN+NtKzx6QFv3/5uy8luPGuXZ9RawiCcbTzlGtZNmeE5bt
mWHOJBiufj+EZixb85Vd/z5BNcAgdTMAa603YG2I1gtkgveL5U5oc2PqBt4Y6VRtA9/ML2Xo8YJV
H7Wo4iOzfHGxS2QTq5KQKFq6auz97l5iOu2q9qriYoKfWpHQhEX47pzqSHUOadUui8CWiXCJPKxZ
F4d5Ti+GClPUmGryIR46Vifs40T4QCwJh0Nc5Ze3XdS4eDtO9V+PWM6KT8frzujCtBctl8kpqAQe
iW17l5NJR8ef/EhvSJ411VVbHMdPrxMkxmW3uqL61C6N6mqZD+LcHu4F3NLXobeNZJmCHfIHuKR9
P+DteIJJY9M1gGLVVrVBnVN1J7MCFeKyJlUbSkmxxUK24lRKU2waF4gd2Tj5EaPHz6Ws/BtoQ/dD
WPytRl2zb3Arg0mhunHuU0sF3rRT3cZC44H6PQrQ2J/g7QRo3xwHDMOaWt9LFrfaKnWlu41t4Jnl
slntU7UWHLYiOjlW6V69TPZgi1OjB1dn3l67akvnT+61WZq5wx4qBo3jBEBTA5yTqLPT4FGqX9zB
cMuN3fd4++Uero7gaEkKDufcpOJX6GVznVnZyA0qqPFCOMGzZ9mimq5kNb9SH8fJAJ5Run+8jk3C
bQ6GidFHFusR7BR3NxuR+Qxdz3iWGHJ5TMCPqlc5NboptY4o97Ix06Cxof0bHlQ34MW1N7pWh2/F
VrNHF3jIbphQ3+E+MJx5UjyPdZdFaDX3uJ7plIKlri2DnfW6T260xb3a8MN+fXyn5X5zH+VacGkq
SDBO5GkvxEvZQY/h5KquL4EKQWiwD6prCH7K3Lasq+oS329QqxuO/hDwTZfpQTW1ep+3eRmftei5
N2ZmjNikYj7BV32JM154WB33xxjPwLMYCiRF4h6BlgEz800V61+TaG4PsnCbWz8M/zTGQqnL0tu7
YTc/6mNt3o0/7z1WH82asEMdnw3DKdK67jSZiXs1oZVeE+OUWDxSmTV03EDLkNoYFtBAmtJ215Hb
gc5Wm8so4y7jEGsustf9/hla9pkSZPsb3lJ2Ol5n2xleG6iE49Wym2Hv8tyasTjU3A/HeDb45uDt
7XPClBRtMsONN2Y13zc9xYM2NfRH1ehji9VOM8xH1Q0Gq771TJNt3UGsDgJYen0NlarEaQWidejs
4N2SunYXh+v0Oe6s4K+i7/6yLWIlAzXCrTs28TVIjOKcNN6EjE6J75/nYCaAB1WQtTfVyI6oAwBM
T1I8CxCtYgMXj0hkad42qDG1VW2wStJFb0eUGMeefB+zqy9oQJSw4B0q3XkW2cD/yem7bpx4+0w3
TkMRfaH+wCpsikrqzU155zv+ptVH52yVohLI6HEhl7G5LsmLxwb1PbXzMtYv+6netByqjo9SSFi/
XklQN/55dhLLtESCB4UEy3Md8/16s2+mbHI7r9/lSYGyeoyqEKlqN9oCHjrntt6eQwDDq0lQckgo
iZCpw+AxkfW3JOmGU+nhmAKF7Rl7S5jVZYTrD3Zlq7ydHssEOC38wlOMzeopStYNyg0n1cQmYj1u
nX7mdhzvuqrsdulo9NfCn3n5zRBOXZdS9qDHJ9SD0FjW17FJGlFSgL+k+CG8NqqbY/Mh5zk/RO3Q
Qs5VBqq8AbQ43jtjUcMmyLLHEemqVapb4B01YZwyAwIfcr5fO4T/trwdsV4FIg60rqsGcLmWaR1o
tnPrHpAlIDMY6Ru0yJ2TA8vz1A1GeKKqcILd6qHNL+VJ5GTuAhtcNUHEiTqxjumeka+Z4vrtKOMG
EFj57EVReUYeJbs0QkfHRY2zLtvj24OMEYaqECJDYwVfsXkwYo3MZpMfu7Qbc1TfmFn9Hv3DQugt
WHeqpp1uNjuJU+C56/BgWxXVSIE+NC9SglopoXRSHon2HaSNPPTx/g5d3HZ4a8IEzosT/yB4kyRY
oHgTaiLQ0mIrbc7YS3fVqnG75gzgqTlLDI6OTRfzWLrtc1Rrf2hBWV1Vr0HaYoNz0wySPgrWWhG5
e42rfB4ajHWH1morKPHNE2/A7krioXmaW81ATz3x1trMMg3m3pOOklIzhjWyjdQuO5Qrjr4APlaX
wcZotPokliZefBZVF2Xlh7hAGmIS2RfEUIy7InW75y56IbCZdtyo6C81uFRZwp4uc6C550I/z1Hk
UMtB3fGsmjIJtN+t937mKBHPO55n21gMuzS2u+jl/rg2Z/LAb8yz253TToBzrPlxIqd40pemWZKi
qhuON1f24pi24aUd6y1wJnOPIfoEtdMr9iHQhFVpZv4VcPFilyP9q+oac4fQuit2+F+LczGaFI1q
1GvcZtGUL5ptTSENIHwyP8fu+BQh4IW5nh1f0slJWbG42abCzXPt/SZuFYt+7A/po9ev7dnUNNDi
JbVBPeTHr92hr5JLKfpd28KRcGZreAoMPE8Tt/nLwsLVRo8oJ8W2TyzoS6SXjJNq3OXTrGH5qpsf
m8IbrlaRU9zN9K8QHfOdF84YhAUSb7rR9D7M0KjRU+Gmtbvy1OVTfjHSrLjkofMlMeJkby7BoYoQ
Q2LA33xL691aXn1LqGfQ3Xzbtmxnufg/BF4uCkGByf+AcaWh7UVmgRBfGoy6sFOp/a9NkPaghaIC
GjUPquoaIajS0hNg8kF0Q7cNz5BUJ2SXhofBHHrMRoVGbd7gV2KFfvRnDGbKtvNuqiG0P9tW5UHv
Y6jqp+DoVpBX46zOPw7w/+Om8+9E76Mj1ICajOY6+TB4k3E367cWVGvsf+lYcr9ELYhwVpbFGq8/
qGIVf7rJmYRQyCf1Ln4zt/yvW4Jox+CGEK6BFPS7KLUUWWhp3tDthpDEcl7gbKIaM4CCZVglDPTe
k6dqoKba+I2DgB5eQ9DPqiJ0zvqIOLqXOf7ayxMwmUJ691afevdsJCXZIhYbQVoRRn0/22Fzn7BM
IJXKVcEjGO2h/pOXfFJPf5/iCyJwEMeX8Tff8X0+ebkhfEDGtrUka7jz32VNjXokf+5VHTGY7+6J
u1FWiCxAq5RC7DV6ss1FNUlowobr+c5vY3DgkRaxcUkOhxxJ6dE3wJG5TLZ9015tiP5FDexXxsG+
zu/IjdtE5U5jrsDRxtcKlOqpi2dq8GN1cYtFkMwcjW1W1vLODOFS4ffqYFI3pJfGKYvN6PYdliFo
n/l11x9M6QBkD7NDmdZ3oRVsEy2w/z+eF4qWgkeFPIXOD/Tz81KmaV9AW2l348AvITs4Gwj4pdu2
Nhb3UuM2azWrfX/EWdd1QNOOnXnoAmg5rhuhrZf348YWOemqer5ZNjFSYFSofWASZp9iL920mmc9
YASYP9vjN1Tk3SdwoyZ6+KxF6uk0y7TbIUH3oU3D8ax5ER7Ahnakio8ufxaAvPYqMlnSuC+G8XNS
21sv7rJvloFXABrLf+FXdlejV/RH5WJ43H0OqcPhL2P9JqGjtMPfvT19RMXR57Ysh+TOu0claUu+
VYQmCQQAeJ3L/29Z1njSly+hPqmxeZDVGn1df9ungHL95Knv84vglbK5zWjLbFvwH1jSCzygnGwb
eEw3FTLU18K7w9deOwm9Ns+z7DoUHqxTtVRyqinKsCkpnjGEdk6GXd4bC3Uxa1yoSRokNM+fb03p
cYsvDjNdkOaHXy9CzXelBx4iKtK+bpoGoC+XZejPd8lcoefY2BkLk9D0QUPkiG62k41tQHor3XB4
qpCbiFK4uLUFoKtBz+OkCf1PfpyelEIQkKYdgc63nnYcynEflBJEcJxFdzi33+lh//dALeBStHDt
Iq7gGpOsYY2Etb51RhzzPHtudr/+Tmom+PmK+rohqI0yT5g2Sd2fvxPxECouc9Vib9Ja687ytr4G
wa3JbHGBXemdynSGRcQKr2vR/utJub42fjZ6EFSjI1ABlAlRlLgndzDdN21sXjUKm0kAuwzFjbfG
6+0twSiwEmmcdf8yiLQ/J1GI7GdTI/mmPkKSHi/D0swDdLExxq/Y709jb4urVmqgeJHaAb2fUWfs
63Uc9mBLhH3AYL4/t1nrbnoToS2nsUoiuV1RNaSRSuwvfRMgelkIeTZa4ssAo02+KoBMnSKGFrj5
Bk6NdoxyKIupZgBIrQkrIwjB9yZF7tem6aNvhj6mv3k/i2XZ8f4ymIAxqKV4yqPg58vQU2qvNB73
XcrPhdNKTnG1abTgBvZcHOU3c5afIrfR7obO1O6oGgYnrfcuYI7EOerHK5xy7zgz2R9de/qK+Bos
qKUZv3+CDbhI0NTu1jZFcprDdNNrPS48S5M003NRCFzH86m/orwSIaZl7Lm8Jdqz9cNvbrr/8W2p
xxsQ7lmfgC959xqx8sjt/YmbeRAgnpoQA63edwcUTL10F56nIlj5iY81Xxg9TMXezkV9SdBggSbR
n7RZE8ek6Q9RE43Xxj1Cus7vZseRu87syyPp+m0gy4KiuNPvhSuQ5x/Gjy4KJ+cITsIapEuznuGN
7n2RJ5vYdagISj09Z0tjCgcVksUbdwo1yhtL00vL37klKKqYaEI1JcqPV6+qr9M8AYOHTrWDLjDB
q5l2uWzSxxCJRHfw5H0at0irhFSQyiVmgLuAUXgxvxgmpHB0qCtCTVMeHYyaUd0v47uycp1tUWtk
4IKk+s2dhm3Ff+40SqjLj+5YFqkj8+c7rYqIQa0hqHeUbA7B6ERnHT3MA4j83VSiOuq3xrh3kS1b
GWP1rXM9eYsxGK4wvvZTZrxizupNXRoNGU33SyWozbG8XRW61K8axiqw5HNvN0xYndnAMN1g2oaa
Ph0lafI4sM5a5x/FZCRQEeFaOr3enyg+r2u5GBajGr+GdOYK2ycrTwZZZDk/Dba7dYOHEDJz3/7v
tyJvPRd9ZgBQxAPvfg6zS2VVoca2sxyDf6D9VDR5D+2hllvNnNJTpnuXMAiTmxFkxhqqoLf3fC95
clrZX5rW36AXf6itMgWIUEcHN1flGaz6Wp94GrPfCiCQvqorp/xgzyNimrkfbkZdbqCofu1c3Tyo
ZQDWNNnJhXodT+LkivLBB+7hECcnzar0W+uIFOv9NPQGkWQZPQG/afd1m2yrFmVnLTCb19XlMOE4
P5CNQkjGPsmlqccUC81Ru8bVKE5kyLDVMmC/+LVmbjQsPvflUPXbvLFBVqH9/Ng4gfcIIr/VMxS2
cGeV09RcUVX8nVWJ/a6IuEyotmEZBqWh5b33ftnlV8lk12AgdyY8dhu1lUcX6xHwmNkZvhZv68g1
d9bgNVcLjdGjCPQzPB3U8FwbLeB+hrbSyOe8Ti6kt/dVHSNfSGXjoA/OcIjTOVmXXv3J7ux0w3w2
A5D6TDVbPBU8pLKwvualHV/TUAeb7iEa7C22p1H4sYEDfpK4gZCZrHrUjupo51cW1mVzeNKgbayd
sGbuz79aYzquVL7DTQ084abQP8+FfIrCyLj4C8c6sUzgmXl6Vg0mXh4pIwE70iQ98+t7Wf1c7yaR
RQ1FeJQJPZcX1c+PdlTmfZ3bM4925xBOD3a07atk1ffoLmgpUVhca3+NXv25HIyE+CPhF5Zut6uz
RO4HrrE5IOyTWrySy9okDfQSZsm+z2cJU6hIdwbHP1lBUx0sawucmEx50wSfcsIq5LBrlmEx4o/G
GDFbc6fHaIPf6rS9ovkUXpvQ4KrK6lvcJOdff3H7Z611chn4X/gGtD0fRpqrv1+Y8TSV1Si5j5wZ
2l0x9edxqAUw2uza4fW76zSkyclKSmTEBrjLAP+Y8jx9PQ0xLgUjcnJ2V4mndIIW5Vk4llf5oQvF
fZeigDpMPnC9IcNKxRycQ+2noISCCFm5LLvVRVPdUTneJTaJCyuM7d3U12jB8T7tqhApdo/Xz973
p2/8QRwGZ3ODFi4aUR2Smo37oMc5kqXZlCEKHkMS0FD3zm30rUFOFR5m0VbuAshCknZG9NzEJA8R
SULOsUEWrkhwDfV8Se6pfG4i2zr1+WCdupr6x69/Y+8/+SJiYwe+Lo+rgzPPe9yNOc1tgtQe9CCf
bIdV+9cKyMsVBSacxYemWqsuKxO0piwgENdZIP5sPqhhlEtN0unLAaoJ7BZJMg0jmNcx7Cm2FavH
dWwnxUNh6u460Ox+JzJZPKgxquX6QvDGS82fg2tv9Hm00azJRSKm645OX8z3qY+oA+tO/ZsVIoXR
k6qrpQUvTshNHNpolxOKr/QOaX05UOJXn/pxvqWek+zfxk3EKlFKWfabnPZvU1rDbWIKQVYnz58i
4shdl2v+CWm97hrZEQ4o9ixfirD/WnZtekSL2IOTtdRORdxM1PInGHsicV8mKXtWMSS7mjxwX2ZP
wsCWZotA9lheysl+8Rpd7EO7SNYZNPlTMTukS6hUXD3LPlW+Z5BUkeU19ZCt2XOVqh12wpDBoi4C
Hu/mxm9eKsZ/Yz4XcwPHcG19gVCK91A0qyoqTTh5vEOgG7ad5e5kV2cfRY+rx4iN6W5iXv/s1B9E
DmHQd/J5y3wRHKvMmqHRBvetEM0Xq53lWiDScTXz+a4aK/uAD7W/FWXrP44Ywq0NeDOfiRyfpyaE
bprVXOkMLqyXzpiOG/YfVHJxt9XN8DnsMuopml+d0T3ekKirnqLEulp5XN+pXtHn5d43usVgoaSC
5fO+7yXEZI06IjT1ApJAr5d3BunyA3c1NpNwZIy4Cp9Je4kPS49wKb0a0DmmWoufpZF+9UYHgR7V
Gwz8CNOAH2Xpoqrhn3XRpLAz6A5IuTzUuVz7xSTufYB5mKx6X+w+krcQhCmrW69qVqJB2CevNOeE
lbx+mZbGpli29aPEWIlh0i+ZT4JohdynN/fmzgPg+YA2Img0eJ9/4DNw7riv/0YZd+OkmvdVkCFY
dR7ZhaSFu0Lxebp0WGEy+fTx3oXh8O7wPB0sdXiU9P5Xq23QtEMN6oAwnLYOXcTYh7QI75sYXYK6
bIOL4xfh0aRkdRpmfzzzTl/cbkcwdBS+tnZrmQ8865CY2r76kNkICuTIkX6uLSx49GT6BhrlyO2A
9FHPP6+12DqIAf2ftHH+Cpz6sZ0MSvui/5q3kP9Xox+Pp9jA3lx9Sr9/Qu5d/00SyHD+E9+DXicF
pBMH+wbiKe/CkgLVZ4n8FQoZWKMizIdu6RgLd5+nbXCHyTa09DZOp53DKombhUQYYkWTRpnyUe0y
OFN0rGvvua1Jer819dL1fdGegqmDAPjvxmj2xdmOmn/2VV3TjANQ58s+qv+291DBwcNGp4OPyXFv
G3QMNEBW4THdeemE3sa/jRX3P3bVBjWWaaF5qvpnSQYGfkcYcwVs80sWmMmhqeJ0hy4Cq4Squ/dM
M3jU3Ky5c6xWx/qQcZtsJ8pmeMOjMTXeVROTXFgYkMiwO/1zkOIEps8Ersg99S0SYblXQbhqht4Z
W1a1BOX5snaqWrPdZkt3HAFYxy1rqyWv3oHcRCia1Fdquo19SsemW8s0JBU2lPiPYCAAFYoIr90V
Hr5lQTi9lKZfXKSedY9BV+LAa3WgxMbuUQ11xuBtJ5zxNkllmHuJANElHAQSrgHeXjF+oqleG/dE
gO2hJb1wFE1t3GSShhu0VnCbTPovUZG3hzrWX3TpOkSGelWsQqtyTqPD/IyIy7iOwthYd3Gaf8ub
Z68vrS9dVyN9NXThQQLVRtO/JJvJ8hRwnRh4vDqgxA14Adii7Vk1ugb6tAzdEfMQ12zPiNn/s8Ut
uiXYXPoyiyAwI1ykDjEafJz7HBAv/6e/rpAhWIvREdVd5MXWpd5ARy/8XSeYdh3Hq0mi55mLy4dr
DAiAOpSdXj8a0YCNZg9eIk/Y4qTk89XmH/ZRH7HcC6KNGCkGjBiMb9WgPSbmb57K/04/mPyYhkXG
TbiOw8L250Utc2VstqHub21bn7cQOQnFZtmi0ovJg474JkU7sq9zWhT3oPjye/UJb2FhBuYuq0V/
sAf8MlSTalO6TzWNBQNOLaQSApbG6qPA3C9bVeZIslqG5UkNqk8jktwgxN1NZmV7ojJqm0uDN8+F
Xzh80hd7+yiwzRcd6NjGseV4b7RD+Bvgs2Evr58fl/euELyehO+Qq2PN+B6gpdmkRJp4CHZjBogS
wG71scR8NY268rFvpfsUxFS8c6f8mGLifXEbXOaQiq8+Fp0T7j1S77sIl+E9LJN4izMRhhlZ+TEO
Q+tYwvxA0vrfMb8prWO0AA7UULJ8KpzsY+xnGnkD+bpNDX8/Rp1n6Nx/jvk+7i7netv1+7gDARRx
9wX3INrFgnHATcKeuhMrY+SXEbd79FJZPPrSxNSXlwXTH121wUZASIJhwy7BKR65aN1dOusH1VN7
tXlHBa/AmPjtRHPE7JbmYX5UuwRF+rwwoMguonKmGhkuTjxL06cSOvaSaVQbWqLzs9cGEev6Ze88
cmYQT+U2svToyVosnWpcHo4qNLfmXFy6aHpJpgrk5Thh0WAAyTyqnXVsRHam7mEO3nYC+7FYewDn
GjzYfepvEGqdSO0zlvRm8IAfJZqLaW3zSNJVGxBi2/Rp3tzUUXk0poBlrYPr1kQQMkfPbSnJ901f
X6oRGoXhAGT83lUbu2WPzCOptuwR2gl7JP92SwLBB7WbGvJm80ZlvH0YASs2LlrmsGR5AY+cY2OU
MF5tycS+Estb+3VTa1n/bFKDDbX+cq8G22F+lvr8R5awZLvz8Yg/2/1DODtI3UuKSb95ZBY7r5+f
GItQWCcQhjHAO2RhuP1YBq1sEQMeNyWSaBiY23yXM0Lo/zTRjO4Xesw4Bgv/jrgJwrQb3tpunvH1
y5zHfHYpj2JihdwcmsdGN/4lZBq/aBF4Rtx9USDocjmQDqdabS4vbR8hxVUBgeHii95B8JxEWIDg
nE8a5CNsqT/T0b1hJ4FMiCNRTFiaMPwyzFV1j4A/rFRu+98Ebu8R/MJFqon4mDyrYYL6tN6V/mz+
A7ck57kTLfTbDXK4MFwXfkfkWNT7BYrURQGsPikxL3CGXByiUgetpPdXWSHW0zjkAxcwiRkJpjrK
/I2bi71aTfgiBpNYVpIsQUQGZ/a2mqQWKMZgOCngTZgU1tqPUEtyyvRDOvrTcTbDv0InGPZjVfqX
rNY/D0mfbRF1QwbBa6tVOWH+47beo2GQspG4k8Deu8B1sA5tBCrYNM4ybMStQtbLKjTzZsPRPbpZ
8SlKanEzcWlCs3k8ta5FlQidmbWO1VYWdThYj4iSYBiQH2Xo/FHLcb66gztf7aVBDbHDjKlLITUj
sl20gfYRbTouLuBJPNOb8BPM9j2RhPskgDEz1Uyf1fDQWGTLzdrbqoOgo0wrvTXHK8vD4mPaox4w
aB/7JPB2YG8PsrLDp65GhLzHbUho5ucso54MpDj5TcXuPaqXVx5BoAEMiMKvRXFzoVn+iATw8GJt
WXbiLa5DOvbc6Tx9b5yi9dZz4qO/jOQMkk0tGbNY6ZXyNJujW1xL5LmX5cFbYyLmsB9H/1vFqv5M
nROWugheunTi583q6A4UC9IMwkCUw0qy3+SvVZ7hx1nQc3iivSWFTebegSLy8xfCG3fU3AFoQzNj
0BjkZnJVTRSHKYxEvMW40ZydGhvTPjz7uoN6W1U81U7UbNC0DXZNPeZPQkb9DZekg44m1BNLB+RT
CpkevTqZ1iTGfeS4fPf6Ds7q5MnfQD+DvaHNC/7Js+JrJv+c48m7i3XPu1OfegpmWAWgq6a6qinq
xa9u8t3trA6NktlZx0QVG41M3d3wrSVtoq16Z7oHd+WduSThA1R1LOvxU1shN1s/Wd0IBpubRhoI
0PWIGV3KAMTMRn1UjfStZG3GRANvY8uKglxEkdi/QRG5/wmZkFS2HNJuNlkh13qfeSNgGFCApyQ6
o9J8c7PHBI+eS576yWtT+bLZljOyelj5hA+y85Dgr8ZTvnw5fcpKXLH0ckuG39GRKADNjbaGsY6d
DfCs4IWSnXf2OlQW29rhgcb/fRtVwVlPKkRWEafAxixcU/5rcCDZaKOPrNyY5fvEHt3nJAmnPXkR
rDi82jiEra+h0s+7ngKLe4iM7is+IAIBoGVMNXbjbaTf9xfV0wxAXWntoGwfpi16am2/LVPTvGZa
JbeuXieA0ECizyjrjbPGuj9PSS9lQ7xuDGu6Frju4v47PI4CKzjHgiTQI7V0GWrZP6LFgfoIHmQj
2s2HGVfcbVMsPqZGgOTshGFNSXEPv4QIMwu/k9h7TT10DlAy4GIn7fOv03v/47GCO6wTzoER0R17
Ucf+8T1hYPUx+GWL8DyiislCYjFCB8/EduG4qD71w2bPe+a5lninoG6Ir+/QZEj+uvXJffsYmUlz
UoOVVzQsX5Bd0JKoPpULrFJ9Ug3uM+4u8OYrtgSwal83dJG9R0aunKxqHzmVCUqTqXZaoLCzh2Nd
E+QSUtO07RdIlWpGw80vA3XOVZ1bSKXpx9h0vo7T4jtRlo28aI4uL5FLo7pOg9wKEALf8PLzWzMH
ojuSsIUBqYFtCYTsjn4CwHMIxKk2DQFVOFgNLhd8MPPyUmXGfDBN8li/vhLu+2U+UB0W90zYpIOB
6BnvroTVWTqKfGENNc6MT30IuGy2A7R8e6CdtuaFD4HARy0hYj/EvtNetSkiY+ikd1YlszutBU7W
hmiCODMEypUabDCUvCtzJFKSQdrrXqBda9uaPOiECrfOxw+w5Z37AUSwXV2gCsenuucXNbwCaRhv
CG/d0pBerO4W4k0flte+qctrPofTuTCxJat6kgjM6s9mPQ3Pwo1PU7i43/UOYiILY6tcaFq94mUh
JatBllwoW2qUAsTZF04Mcz/xb9bU7L22MC5VbPuYnDDkR1l6SozxY2PCDV2psbGDZY5dNm+EZZe3
nb8fj5QFjjpAyvcTKLz7PNGvv75W/1lbca1sUHaIJOi2RXz2boEZ+VafYAtT7TSbYpnjQ/YwJmt4
7ks81bVaB72xdJMwvJaeh5TH5F55VZhbbQpJ2mIu3y9Je1WsM0VtU13C63H0P4PXBKRXdVsd4agn
J8OEXNGRVZNH0cI9za1d7ID8H6ihPYJt8ilgt18jPcbfQi+PYh7lcazAci+aBWkhdqwUmxeby8KC
pttkGpLBjoTC50VaS862lyd/QTO/NUXawQB+66t9gi4+eiaCuPGyfhyXlaSiC6vu2xjaMW62euu/
bc669O+orfojZkreKhmZ05wOZHXm4//R5v6wBa2HjRFg4HLnxyQHuQ3cOC02JWHV1osS/Yg4PEYq
SxxDeBns4FdN69phpWfoiXN09SK407r5EzwHUIRTB2qz8oxHJ8V0qyz++PVdYFi8J3k9/rAqsUgY
usva2jAMaiPAhH5+fVJ/HbEeyZM9sxYiTRXg19n4Gjax/fDaGIOBpCxlEozuMCLzAkPbpBZyAZ7f
Y21uDTZVoBDPqdft4DRe2qFB7fv7KRqy30Ppuzc1ZCUp+GpqqgejKm9Ja1gnEZntzV6aFuTKLc/r
Wz621qm0w+516Pt4XATLeDbapBr/2VeNTUIeehkbx9iIgptpN/6t1wt3jceg2Kru24ZJQyFXQ6G9
Adh1M9MS8/RKPulSgO5ZGilC89wOiJJt1EcLhYF6NU79vdZy/6ixVD/JKrnXZBB+niIxIQVc6AfV
LXPkZslYIe3o15fCxJtpJkf72Tenek1dGmilNcYvskw2ZtNGn82xmg4VqlTEIJxtrMmBOH/qU9Q9
aSY6baPubqRpjveRWFTbHDxwSAbrYJrZwwzz7j6yq63aqIYKaaLVM/bFUY252UiyBR7CSm19bfLo
oRty96r+AN5e+V74LfTE5ZSBY9VPM0KOUgd0kubZxjbjeq9OFkdoCE6DzRqIPalbbZ2qse49W/tj
huYHiVi3scFFpjqEfboZ2tB5ckaruWXGiM8tqKA1dJIv/2tfdagwm6+zZ7gUceVSrsvNFyvqH/W5
T/4Ef/TB8qf4JcTDb2dDVD81LvpwrCrKtdqD7yiNwfqm5xusdcGE5LmHTuU4H1oNsTvVjUWJMEIx
ZV8dM9y0g9f9FRjJ19GZ05fSkfjiAKG/VEvDPzJjAsoGgs2viZ4gghGH+qZJ4+5YYPq2wkNiSHmA
a4nEPRLmc96nj4GM00dqJB+LoAzOqseiW973sLzD0FgPqCClvjc/6L2dP8HZWoRpxUfwg7yWihm5
o6Wrp+CpHCPBjiGM7pADqc8ogc/BvSc1/ZSItk7+HvknjdmUT0hrlmtwAM5Bdbu0bc9VTBAz2E1Q
rduiuhtD3Iso8VLkB2q1q9wCKbmla6Z4Q+o5PA71SKkHkTersXdHCyd5Sn8R766f+xEU8H0Pfw6Z
qH+f21QrEcK3PWvj5fa5C2r7nty6+WHpOchRoM+niw9wNl63Idgs1LYKotjrtm4S/4fj1Dn15Sy/
Om756+ovfP976j+DeVbddKf/MtuPXl9UX9FKyDZotNvXGHUSxApysaHKbv3RucMabLLxLYyBpkqk
SO87vAxPQWxg+Kk74sVOm3u1RzuWf7qibp7HWrP2U21PrNajGDVBPNHUHqUvTy7UkU+WNdtbgXTl
HA+sWy0JerZJNJS7hXywU586HyvbT9bcvZDaRUnzU+CVLZ7GiGg6o3Q+AYLW11qEGGqi2f5O8/P5
rE7j9F7wepraioy300Cb5jTXt9OUzYIR1hv/nGe5jqCW94tz4Z36z7k8rXxZniHO1WoU8PBQglWZ
CXHNUFOLUp5/9SSD6wZ97DRwqwr7ycQACjkSiharEnDCKvb96FLHifjQUHRc/T/Gzms5clzp1k/E
CHpzW75URt71DaPNDOi9f/rzEaVRaXr3/HEuBsFMJCB1TYkEM3OtRavohylnpVk7gzsjHLt95tVi
P04G3QXWOKsOpx2vKkHa7Yoybx7kYCK01dPY4oHOsAzr0eL+dGOPoPREoZiPFSQgjyqHDrX08wdY
18LHKkzfo06fvnf1COF7Gqt3XhXoNEfFCLXOE3EfUmTVlZepQ2Mjt4d4C+zRe2vh1JMBphJSuegp
L1L4Pl2gbaiCKk6pzj0XpIjnPPGnn2KBys2z5+klJ+gNW1j92M1SwtkO6gXu5EoEpBK6je+oov9d
wG74oHgNHPhTD3cAXxYEombF8z5+VuYhQo2ndI3s0fYjLAuxOU/3b2VAiz41bzmROMnJfITG3k9h
V5WmoqDo3aM1lsPJUut3PL9o3BOq/VOBj80MDO17lg0Fr0C1Dt6+tM1VUljVt6iBIdKOEWOnGg3u
ojPuA72q9r5J6po3p/xZj7J3GWEHw4ORNhwh7e55gm12kbeh/m34vBLQEUrX54WMguhT//bpulzc
xmZt306pGzwPJv0kjqA+UBT9qclotzNnkxOisc0RkOFg3RavTevQrlIKbx+b62qyjHObNdXaK126
irpyxhFWsJrHXQhDpY6uYhIVNpR/0Ea+gDVMQR031SnVoo+hiHJy4VoDu/o//sTgA5cRV19tT0db
Lbp9l7ozzPdzfdinChTs6t/cVnxa4hgoY2rrXm2ReLeaD5/it8ouc1oyA3OInPB4yp/UJNhfXfKq
iH/0aaGhvWB4l8jM9l8gOBW8kTivXR95N56vv7lWYN+Y6DveFUnu34Wk55eZCm/9QGuzsqgAsK+b
iPO1nJaBie5Ah1N2iBsXpgmrnwvpdOjHOxrMvcs2QAs49iWNSZPAWfW69i6T7ANY8PW1d8m/LD1K
kV5hzkMn807Vovqebsr6vhvP7sQhM1Z08qh27Hq3pdFld3HWWmgCkMSN9Di7k0NtefYBNZQjqkzL
qjCWZu1oTyKy6wcUaZb2bBVOq3EDTndOMOh30hJBRLWvKnkmzpOZkyN47yXJVpq6QzZHhYhmlWnl
uy+obpZWGm/JnQxPha78bStF9SuP6RrRu/qdNgubPudJQX8itY6xQm03FVn8rouMjk9CKy/7q1VS
68ntHAXph9hGxqls7jxlhshkIvuVbROXlKmpGfpG9+L+xqn1bUBHu3UjzVI3tkNGl3CYV8NJXgXD
SG72M7gEoWjdaJAu3ig8a2QIYJmNWY7OAe1y/1zMg9+hfZerhb2UhX7pk1dZ2cIJmYWXHoGrX05a
ZvAyxCr897VvUXGd2wiuO415oJyl7zJBX991p7EV5qYMLH1D1/33NB/8v0YN5dnQt35OfHTc/dPo
kYZvhw73wL0pMqej4g2mrhvK6eVzUYPAfcOX86efgruSi1zo5TYtsIM1d6RfRqXqL1GeLwxRjW9h
EuU3atwVK2pK45tXcAIOk9o6/iFMn8NQOfsa1qMOSR0elPrsdwY7u0lb8WppTcWt16xfplkDl96n
/mcZ+escsgz6jMsabags/zX4cOFE8SBeuWmH0OUbFmURN9o6qjUdQPMls7ARSO8pbFxqgm57F5XJ
XTg3aalFvSpFY/+YdDTNOzeJHgcdZTI4f7qDifTmUS9Kyu8VBM307wM/i4P6V5AHC08v679tUb+i
/aujSJK0qy4Ng9soMpWNnQ27yKLnIyv18Ztr/VRpCKajVMt3SB4PQMby8VtU/JJuP/B+c5MmF4tp
mJqH0vOQRrP7eqf5avZWJeqZNHlFw4ud3oshfC50K33z6ojXRL0TG2nCHVOAJVaGc5d2EDajyixX
d0I+fRAqr8sse/NSePC9LsoPXWxkD3VIQ4apDeQVosJ4zc1+Ozn1LCUJ/0uj9A8WPZ6vIchvNLVa
YxU52bMGGo2OBrp+04zeAZP+IpSYNC26hV/Z2GWm/pe06qprTVQuk+5k0HYhfdcBfpX4FikKSJTo
wZR+CLTjW+mnY4EGEihWYdAey+YG+tHxrQh+CW7UL0Y9jMcyaUipzu5WBOlKz6eGNtx+fIvHn/8Z
hYrbx17h+NPQAuUlQxVkaVS12On00N0Lxw22Nu+LS0gP+AGFSACXgsvcXGygxYjdluTalGFy7ks/
c+5DtEfBi2hnJCOd+85oIQhvWrSImcsmWBKcaToqzlRsNV6fD43dNagDGPmWB+h41wQtECD+Sl98
zaI3oMy9n3YfAnnz+brzBrku+sr5ib4a71n1Dpac9LmKBmUVqnlOmk6o+85BV2vivHZnT220stCP
eUs09YVqhPl3VNxavHIvMh/h1j4Dp5npGnpSufo/V+Pn7H/GKZ35BjFZ/RiW7WtrT+VDl0b6Kcj9
YDnoZJqzCJayJk3MczkV8b0xun/FtGO+j/pIC2aijge/jcQzOnV7GW+7pr02atfmL8fM3xtaRh0h
vhUO/fEi45UTnIX72Ob9mXLlerDG+GWcQuXGREZqVU+T856rzc8oCat78kAWj0Tkeg09cN/7tocR
uHeTU+JTweEsjIYH8Tzx0jW/6rRvdKqAevnTDBTznf4x1JYg9G/43+HDYN0ahgMV3uybB98ITeTU
SqilsOSkbaFJJa/qgu68sLaSnfRduIqScEJXuanRxZmXXNfJJboBlycl/yIBHWgitHu4Dtxzmv82
NfomDtM8yBU5Kqz7qc/WqRf+dPtePfFf8uxa8CBCRBUfxtmsMtNeOnrl7uSsGMZsHU4jncLzrAWJ
1aaqzGwtTd2M3J2ruDZqPlnyzCcfQXATG5yO5p3nn0E+9efFKvsWZpL4IENHC4y0mHsb58gkC9Ln
mK5yQep74wvU3s2hBSufdtpS4Xa+k2ZZ58GptfIXaelzRGKBKupaTz1InxfUyT4zE84yElxvGfWm
ovXz7rKibIMNffcJ2vWavrC8WL0NVfvB9EPvLe09eyn48t85aeZu0Tyc8+StfqrHBj1XQIrPTpwW
nEnz6ZfBO6P8qwEF92U5h7HpDtqXj+WKx1eejGGxtrQQ1FDFn5cSBtYRpAGEXUC+XvSu6vcijJWl
NZsApcyNiDWxkbNGZQ2ryBLTTs52puIsKklHPwcXNUIKWVDd6kM2vAyw/hRmDfK8NLwnDqWLXuUN
kLJGuZuAwJ6hpsgW08zto5UUllNfAQHIWfA1Kp1yCZitPMhZGKF3AvbYR/pBqgedlIB0h6Gm3QQx
b5pykRBZRs1Rocw0b5lDhkZiv1uLZEiQyA3o5VQUWmPnlJMcpum1zcoBpQY8AzLi9EO4/U6+gArU
xy/xoRWkFQWu1yHUB3RWApSc9FKhr9sJ9p4nUFnPqKNRAbXMcw/ACqUjCp5Xn8JjiJqp3ixltMkH
etbnQU5UoJeOtWEtpV/rSvVQA7/oyyB7Ghrr3LaNe66MJnsSRQpjuT96WzlZIrC4TwayhXJ2RJ9i
39lusDDbPjpQG3I2iZIjymdFB+lS2uzjSvqupu+5TX5ZJp1/WkLhSd3R/s5Xu3rSw157r+KmAL2b
xxsQsNq70LpDF9nFUzBkKlWjqVlmQai9t4LiTIkkBHxSvn+f5MqrXK55Q7IsYrvmHYp2srwQ/bJo
ogRFQX3OZtnrvtCTJ/ohjbsxnp7lw9wZQ32nxTk55TlKLnJrOz7I2f9dJKNSYNfhzI5H0e0DONDO
gKGrKa8krEBe6YGId7am0ewByMAqc76l1+D/e+1vW11gCvPPvW7v8FRZF2kNLXoHjgbBbHXWbOXS
HdwJ8CLsbVNa6Hubp2G48qXzMvVlQWqM0TIru2YlnXKYenNCEVduCA6332a5+1AUyorOJSFGdPhy
Z1GHEOEtRq9Xz2ngok/nlVtulQNpr/TDJf21mY87W+Q/r/7L0qDlb753uI8ZTUpZv2iL/gzZjDTk
UscI5uIudIKULvhh1efOVAa+t1oMxmh2XfYzdLhvR6E/hLHgTt7wfYk9JT5Th5jQmQdsPvrG6WLJ
CTlUTbmHWcW4CefYq9+hknROO/MXfdXRzpR7XENsPtxlGdLA8uVHyMu69buVaUKadY2+rOadBryq
0eiLiy1/Qgf5zLnO7IfeRoChpZlvLftvZSduXKMS5Ttwt85duoZTipNpivtrly7AtGItFzVBoqF5
3jq3JKBn9aevC5rZki67N4s1IMV6fd3k86fYEYeZiNvqmO8jTTU3UeE1pzLx30IQzbuLhYjkydBD
k8aKeTZ0+PrkMbvW84z0ySGFnWhYTGpKp5Kqo5aSDV+nZXQ5L4FE1t2GkfLtsqv0yR1kSBi45SFI
IiCUnz9YXsrZ2hyNBbh5Z93QBWEaSAYH82/lK74KvIPsCJhTBmsc/y5Gvh4I1cPHa7pmt5KzAA7d
ZQPqDfIEZqTPdlIoJ6QN8e2MT4KN8OKU8x+bh7BBTbz6ysBexC9UPUHMgnN9DHP/SNWyOftuUjw2
GU2kmjI3XGQpoMCueJomEK+XycGBNsFXxcazrPyxsbL+DhLQlZyUm/l9jky73cPeO+/mxoGANDh+
kZNyka9QdVSqt4bOVtRbSIx7mUOyj8L5+1jb3f63ilZXWxe/jL1m3z/jv+zR/BN7DZNXn/5rIl76
Zwlj+TOldfk9dKiA2vQ2LBFa5RBW3cssTG/X939wTa4bUs7p6nsZCmnVvXRJS2ZueH3900K5l9z5
c2HawVTzh73kNp9R1+1lqGWVl+3/vRdI1vD4b5dcKPf6/Ad1k/HNLecz5Zxj+nTLSGl9/gv+sN9/
fRp/2OsP/6j/+oC6QaVvww6+212+tRrHvFUaKKx9L0s3tjDFWh4glc7y7uPsLzknPVauoLoa9A5g
WI6jXVzlp3wcn6Q1Uad6rLIxohsoaC8n1JK03zptAmRvbfRTyO6dCpLps/JlM3QrPTOOdcy3Uc5I
LpTLRNPACMexlYeZDE8a7Z+VcMpPG8pG5UI6s3nGHYBzTVoHS4GtnhLNvgn1xrt3gpABYoCdkpY6
BH7/+AZEStcFGidrGSInAEcbsJkDNL8sm9eaXn4ovGI8SVfgki0ssxAtUN29l4v0hjcJOj5+XF0D
dHabsBT2UvrkyrZO4eaMC3dz9U3mgy9A4bkiu5XlKHMa0eLBkqWqT0vOKTUNEfOcLB3NVpnpv0de
Slxd8oDyzZDC05Z047fQNcJVqUzuQQNwzjtG+JR03ld/HMXwk07xCWhZdK5TNYOzCWYHodXRWQ5q
HMSXK0GTwRrGqmL5+8QcXFQhp2/L/P5lweyXJsA7gL1BvPrjvnOYV+vLuuNPSv4ilzCRdAeFkmZO
wQLNaqTrb6YahB736NFeC96YPi6lN4pSRV/KqLBRJpu2ORZcvDJAGJWPEKfX7vgXutth3iqUPke4
JFXqyFx1ICgOcqiTxDuMwEhbeNf+cWapQr4FTju/a9R+H2bcuMGNhBynxOTl4BjVHizP7L3MyV0u
lwnymPug6XcNbwvnqoAvoIegrDRQ2lml1dRuWzrBFm1TO/Y2dtJfBa/ru8v00NDYrwTqqct1Wu4H
kc9NdcJbX6abMvZPU3UoIHrW0bea9y/RnjSNAdXjmRko1/tw4ztdApoZjm3powPs40ox9bFG0Dx+
i6Pe2lWVFux0NSetI9LUJBfWB7fQ1oBWhRrn6goKJ7gtq+GpzUZrL6OG1GFBp0JfYPYzl4ig39Bu
1qg0NEsV1omzqHkOWoZoL4OZZC7qZXRp/jYhg11NOcV2mNzooB20hfR5em7Ss4WiM3tIz3W32rIh
VHHNl94BQxwH6rNSq/CezINAYReBRHSv9VDxt1988rIaoayNh3gpLe9zmTSV3AWZUufKsq05QDvk
pCXfDtRO4hSbngCWC/3OdZBhegQZ8L/9TpNaa+6y7dJu3IqS4VaT/NIpEhdrlePaGvBe8Cgn++Fj
kk9gXDii/p7U4/JSv9BRLLidzUupQ5qWMn014Vf8av621mdWQ5sEpbogvqG2Nz1SLNaXZdpGO9UI
pkddT7UDgt8Q7M2z0tcjLBWjDHMrXQAPzLXa2BS6fCKCwGhvu77cX+PTHohXG6k56E627E2vAbbK
K1LTvVsk8LWFTcLnnJZOfrZ9L1kBByN9LAbM68R8JWcTAfzXnqiXreR0J5AIjqRzjvl93b83jKlH
LQN9mFp00xRjo5mJh8jf2ID+Htp4fbGFVY63U7ELNWuWWZ1DQIF+hMjij5W5qK/Rk4rId8AbZqnU
P4MekawSffljNBrVZRBGHi3ANo1wkfQBuTqrXOh2ab4iA+xsYt3tN4A+jVcfgqKFWYvx5Ia9unfd
qELjmWxQpAuT8m1inXOSD8C0qvCHmFml84LS9+TGu1CgR9brZvzk+T//P3CLfwppjQH961x8VxGA
bulSsmpefn4/IeoTUiyFcemRkkc5OVCd/uKnqpCuJtQdbrLcO0W2W3wHvqBSIdDiZw1u6BVNKDbf
nRI1wrFCYyipswPJvnHb1Ggqa6mvr1Kf0mrXzb3hlZF+pxp9DiL9SYUkE1SOBjtM1qAhPmfmbd+k
LNJ2iJU6Q//q3F3e1uE2P/U2SBL5li7XNPzZbcL51f66Ji+U/tU9kxGbFlpX+GdUxaajFULMBSyl
owexqx9VMv6zcRmM8lEJRT1XE5gvhb4c9Qq6DNLiN5WAmSD2invhGs09oKuGEnm+k79oRKobyq3A
WspfyRwgRK47M9lL06ILTy4Kx6R5LIwCdTd+U9oOPxZpvHMf2ygG4JXo1iEwhtegccXDGObBQ2l1
06ZEdWglfXIIEw3F8cmId1cflJA3hje4J7kqcoHq0AaAJu4/G/mAHne6CHRoyfHJQXcDbVUVPGiu
viZR/546jxKhKFAB6US6LlPoLcnbQfAHNY04SpvEO8CBiALa2GYoSUunY6ZQfl6DjCKExIYWxPWX
IDUQOX8c86YyMkh5FOccLrxVOnyrjaI99GbXB2svjA/SRFaG9xvU3GB9AIeeltmdHPxMy+5SI12T
zOlP0jWhdHojhv6+sMLSQtk1tzYBfW4uCtqruNZ2oYUCQxpU+gYSj/Gb4z7TY5u8F8hR7khSfriz
6Ll1Wu5+FcR9jkpmNNUewJC0fOtUf2/PZtcq7hnE5E5GNN1tU0FK0eha4SzboeN3/20A37Kz4m7d
Z2LbdhvHqY2/7P4FWBUtN/2U3fpZlX2zM5HSIa8fVWXI1oP2lzoY1UkOCmfYy1XgiXBlaemM2Eia
Q5/QCQcK5+sNt/LIl6ORtImqDhl1oMNIenoncBwcVBOIGQAJb7NM6ZclcL61nCxMAziuGmotba7T
XvqQxpxpKUIYKlwYFI5O6604B5nfWrcyln7n8ZvqaBpTjfmVC8X8NnicIaGgRlcqzWgYCGl0lQsi
tfWQh0rADrYm3VqiURF4QhCxL4DYfZpjLSjhI3h4mY3krDStQjldzM/gkNLkvegjQUM+VP9q6KHc
0Is1PC7aU+ubwWGMEAYFVaY9ubWTI4qNpug8KVpcokaffGjsB+lK4/BXaWTxSVpuA5c7Sw5ZooYr
hzspxTFbqJugTfKj09VZspKXcA1NamIcLrMi6lBcClUeDDGP7KFC0NdK4owOm/K7PJ/rNPstu9lf
dZCcJ2Cek8zo+Rx8oIKZHIOG1FDkF+FSTmWOhixtR9NHAiZgyd9eu29EWN31flov7S71flDyX2ha
a//yagRwTMPOKVmVFDc/Y7OyqsE9G66MBfprPhcqScoMxdBsrqHTyLQngdJ9o3hAq5Y/dndqEcMV
lLn+zo58+7Y2KVAnfdbd+3ZNkZOurIXsrzJsvTvpGWi5xu+MZ2nK2SbV9Yvpwym8GGqjPCGM2S1K
Pa42SmjD49j22v1EOhARqTD7mfv1jWX4xuufItLAAqEydRn1B/LjSf/KB0BtYjbkIPPhFnryaDCA
9f5tQibQB+1FLuKQFBiXffQg+FhghdQ7GztSgMzM5eGKp69lQdMBrcBjlyFjPt+9TUgrIL9COCaa
TWWAaQX0jUPZ++siw0A5u27UL4sGtGmUpLotZiCpVQMd9Ww6h2Iv7VaBxJqWovpfW0nqbiXX9HNb
N0lSYy19kmJa+q77oAQggAYSAsIrofurNs9Frfo3QZkNtx6M3faiFC2tbHl/Ugp8lwmlMM7JcLws
8nu3v+0NJzgOKA6HQWWH6xHR8X3tBe8I7Drh2tCUYVvFs/LoHHxZZyMVsjZasCFyZ7rU+GkulbYV
TBXBOo3G4VaGy0G02suQglZK1BR+MT4O+Y9U1dBhEf1q0pT/SKNLnYVmOunFJ4NlnPTJj0AGg/36
iLt8ntI25nXXz+q6Ti6Re2U/IC1TIMYKj6Ze2ceg1eyjGEcStVdbXum5nS9Cdyw30hxEWn7EhMsh
BW7Nsa7b0+PBsbqkdmSCej/b85AogbJKAZQuRzkjnXKoabpB1sgztlUW9+eq7brzZbXhvBdAUJYI
yaE9oerhW9Xe1cDyaJCs1NPU8PlL90QRel0XpXuJIov/3MaJQhlwUh5UkRxkFPCkDJCpikZz5Rar
oEvq5WTbxp0dpOZdV3saRF28es8uc3ZJf+Wl275O0CKf/XIoIGJdesPQbKkKQyAVttMG2QvQknUV
o2Y48NWGK/H+6ouHtL5P50H66hq6ARkihziJu6Ub+1AFu6K0z7NS4FMZNjC2a7UK1HLQD0aAGq0X
5f3LmJgvZW7Yv4oE4hDk+N7/M7To7RcFzbBfvJuSw20+QoUB3c5111Q43cscms+7Vv+7a9H0HtKS
+dKi6+FOh7ps5VRdti6LnLPp7MvHsNmBIh4pxvzjg9CwPo2oGBpzhAyTQ1gOEDQpxbm0fefOSANx
GPL4YZgMZxPFaHcm8LmdUivXTnVZomstL72x95aGmjWrqvX/caaQ9p5k+BjR/UguYNjKaOn7srqd
OfoiTzvUI5U1GrHnfZOZaq3T9A1VHe1gk1L66B11rGMO/HA/iO5GdWESgIwje4Bfx6esoXlLacoJ
TVenRWsUxV76OONkD4l24PWwvndmA0ghgGcEMhZyTkYlwtNWepsoaxkiJ1JVedBUj1vQ/KO8HJwK
0ODN9acj1zputSHuLz9dLvJN2D1y0Yy7608HXbzotSq6Ub3gKej16SSHyqRfZlHS3FsOszLDPKHz
IfC/wpmVokBMXsxxEOplSVQr9s6bgkf0T9VTbSMkCckPBP4GcmTQF0/BNJzlYLfecA5z6gQoZ5IO
+5ffLsVaDWMHlUFykTKdl0Vmd4DQx1jIzF/ot93BT3l2GyJKjoMS2Ed9vg9Bk2J9Mf2s81ZOiKyl
DPlT3NVXUW7Qp5kgdt5ODt185cJhgqyafUbvo19YJKmg2bSDx6AP82NTDt8ueYo5WTHNEYKDwo30
fUZAsBY8esJr9mGQQnMPh8OdmRnpwgvS6VvZ0AYM5D45J02t7MpOaVxonsiML+jQRO/TACnveH9J
ox6gipNXrm0nt0BeN2hw5cerS15NefR3VwbG7je/25ftUvGNe+jf6N0GlENdsuB+2febQoJvaA3b
jTnIV9urymVl2TRMWrF1Z4veuvOgzN6YqVcuQauhVelCKXH0S7D3c4gcaCSM0Nvpt3oiAOMYMP7r
Be+wUkcynKVBjCgEedEZ+zbRS2OlwetxVgmWPhkW0CkJNUXpLmUqrWsqex/69dPvGbew/DapfMsj
xBoeaNZAwKGe9Bc0Zv1lb5vqvTcDv6AjyE7QUsGj7Ndiq6oVmJ+JF/TUtH6N3E/nI0dzvA5pItoj
nX6evonqW9c31IOc5HyqbkIdsk0gjjfdPAi/5n+jvLRH1DHkVZomOp3umPzSTI+QUm6cJH1xeoNT
Jen/Q11B90f7YmZ/XHrVO1VfqBFmQRmkS8U2LHu0aPi8tK6OX9xW2Fs3NLytQQb52dWSW6cS3Q+v
4DU1rePhrkTg9eC7cH84cIL9EGs5Lzygms7UWIecggPVJrQi6FLooTeygLE271k3dgevJ9fNkxFX
Z9cfk9cwXxngigrQfpch1wmo0opJbW8SJYwOrg8fI12F0eFqSp89T8grOaT+RDMELcSkR0OjWeXS
/i2on6p7P62yA6kU8eAn4V/qiJqHtKb5bR8khZZ107309F2nHsLIe5NTl6CIF71orJPVdU1oZMGy
rwRJrXlXOURavTerIjxLS7U9++xr+ea6ERgZZ4dQ1mvq1NuGSuZtNQ/yypoPdNSzzMuEO/jwlE3x
G71vOom6yr4NzcC5RZWt2QNWggT3X8tHNLBWTjYiHTvHXpa7hnEXAKG++djNQY8xjOgBMQRirWUI
ocQqr+Fo8WfdK2WcPmSwFDfVvpgUlJ4GRAjCDJEnV5jTKlN/mZGqHVOKSaeJHOe0yt1cW1k8yNay
JcerLf+cTeMHaGyGibi++zoFfnKKeQXfct+bcR4wlcVtziGxzn9ISw6Jg37FQl6Ofkd3mB7Ag+Aq
p2uIvIr0IEUzdQKdqSFYWk71m6k01mMyuouxco17e7a6IHGW0DTSBjabVaNYqKb2p6wb6iU8u+Um
5QgR0b+OWipPPm9fWRZ2nSo0MtvdOTQb534QoXNbcn+9BHu8hB3cOP4Zy8k4dO55CUkQ/CofOz98
iR1UnBZq3NJdAEZYgoXH2ZLAYAklzvgWgKfIUsouAEz5KovVZZmMSQP1j8tmKLGT+bz5Wvq+9HWP
F92Gtnm/0hHBmC91U6FLP7N2X31yWoY7GrdjL/P0lYyWgy/obr/YMMqTj2lzjg3zZnJwgMrQOUH9
AqG0m9Bp45ML3GTnjLTAzZahxDF9ClyJeRipYPD8Gqj+BOA9oe3DeQ3sSK9+MSO4qSGLixyaMv8V
J1dkkFDzpOPuVzq+dVDyWZ1rQgAYiBLAInOjBOZwRLR8OOpawDfu08yCTMloerWjBe2R3SXQm6dl
DDjctKVd+J81lm9a62SEwaNREZtZyC0hlyr9Mr+Fgce7bXT1yYZW88aGZehWDmMdoSChx3s6Evkf
Ln2dmaIJ1/Jc+OKsPf0pICt0A9f1n9fSe7tSoFiMw3NUq8VqApvx7AQZJJYIfflWpTyDqT11rTXd
FUXGuWUMfdq10oUESNp9asNdndT3EIxW+3Lo823rRNpTVei/ZATQwwNltPQtSL1uDZWEcbDToCbT
YDvmrvK9evdHwtEL92g305NW1BSzhUPn+Be6UjnzhaDUdmrS7YHH8+PfgVMEMWvpRRAOUsfZRo31
Q5l5ROXgzhyiV1NedXULWgGZ6N/811gPtrQtotU/pCskx04tXHKTfm6n6z0tnzBaSH/m9+d6aNFS
rgvtrgETvKpzP15LEwiadpdC7QMIs/x+dcmrahhRIud0HCC1BuNPPvF507yyLVJfvZMhIp1vAbzd
LaUpJ9SUR4KrGCu5uTGm2xTNYNr8MmUfRtGdNcvXwzs1nEs3o/NuHrixxSvkgbWVWjaFvpDTMtAY
i5tsQAMhcMS3MYihTpMarI5b7lRvJFOF5N44K7CWUnIvTf0OZNLcujcE1nBsi+Ctpqp0suiOffKL
QKyMqU93ZTR1T+Ew2ts8dbKVnM3gZDjpif9dTpbcHo+aEn7X4JK91RU7ujXnoeeljNu/XUD4+8+E
vBqqMdtFI3/b0vQmpPrkVTAo9nHieSo3gZiI9n25VTsFW4gugiPdBdapjd6KbBQHF8bVgz0P8upP
vj+FDEkLsjCaVv/30qGFcTHT9bWkfriyQlxNeXUhiZDTV44ISRSRzhwS8uo6kapVhwCxpqFFxOx1
r0gdYTR3EWIKBsOCaEl1833Q5XSzofC0HNQp5cxmRcquncr0gNxJepBX0zwDT9nGdOjh9jS7Xmkq
tGul00IDmGWJfgZpNifk0ip2jhBzoNNXZA+jNj4pFBDfY0cz1n0841Z7TJLxizbxSoB2nTjAUhuv
oKfyHrLJ2jYw+R6qeYjSbCz20rZ6FWLgVu83Ya+He0eaMkgLbB9tnjn+clnV2Ythx+Ne00pqfUnh
U4fvY4d2A9iIONVAi1jWKaKtln8YZku6rnHStForWSp2VxyK1N3XhdW+0LDY7ZRwBhjVZveu0/Pu
chD53tMFum7USpnJOo0HPvefHlQo39Mm51kRDMkdtaaFmtXB3eT4AO1VPcuWkGVOKyGi46Vq2swV
UlnujHKO/wN83NKSfsEr2gLMUr6sDUdbGjbiPyL2x8dcracDeF2UtVTvLQqH+JaWDuswInW9gBGs
eSG5EFK+FSk1WMwYotRNBQqEHvjEXFruaGwSicJSVUCUWdrs0jHwz9Inr9JUexWmh2hqQFOxMz96
rHkoTc+9tfzhJUn77ObqR7myPyq+u5UB6L/0+06H3M+sFO9e+DQVRhDgkCgU/cKtezQsZ1BtEwYx
sn3KO4DyW1ifTGc1FaF91BD4o8rgTxseGMFKSh8VuVEt1AAAkzU1+vPo05shzets17nNUZpyVppq
A9qmze04+hsMRQlqIvN3lqJPKwnqdN20h9Ayi1CsBPKZh8aPIXSrWy1r49duN/RT/mprprJWOSbz
aP05OfQPSeYJmlPBI5nT5kpN0VAMuNF7+sr7UcBuATFbAf0i9CeO11gXBoxE9FDKiwitXcmAEVSV
xbGzn6D4gSXDSrj/icC8GyIvAI4LWlxYRfhMvxYkKrNPCDGgjPXPrLySvtxXQEA4QB9jPff5mPV+
OQ7TsHHhr4OQSaD4WQVTCL2kgu3+6kx4swLz/1F2XstxG9safiJUIYfbiZwZBsmWrHCD8pZt5Jzx
9OfDAiXQY3nXPjdd3Sv0jCgS6F7h/+caTLlWv7SddvJ9s293IsvoXWrBZfbq1UaEmqXplx7DO/lQ
O3AwgAJYVbse8tizscAIlM38HmYNSBX8TAWnygmfKB5KjgGs8HslSKMnu1HImquGFl3bJCLAmNf9
Kc/U9Nc5L+ydSn7iP54SHX1gvf/yHOOpHb2YOgPT5BXCJ1QuTefkJtuHmCTiU6wX6b5vw/wAvTwM
qmVSWueJzI7JQfk6pREVZPby7nP5jbjS2Q7Rtjs9D26WP0yRkczDjh6egVuWqbzEbau8jE74Ocpj
UHeWlcjDPLGvMTdXwAELeEE9K/6FYoYErgi46rWRGpq5qfpkH7kfDNBl39V5/xyolvYQVjDNJlbN
5Vmmb4aw+JR73Js30TRz8qRczFlaG26QZc8vTcizxY2V4WypURcfQ3d634AFcY0XrZhwtyLAp4bU
JHTUObeuc4Eb8pkQ6KSSHAtVWjfmD6AGk0xrTzwslfdmoPjvwbyiJETXvspK5FkVmXChOP4eekd/
NbP6sd+rVd6fxa6vGv+lp7eZh7n7q2kBKhqHmXYyJ7/8HE/dqSDD/p9QAYrJjsz5WfG8+onuYWUv
1/ukd3cJv41fmoVGzgDi6dqlWXej9+RzoIC7lJmj8XsBzk0jqdN0hpoJzoY/2iglO+VXwW9abGqH
ibIekhJW9zD3pQn8aAST0Wh8bEwTgG1B/gQtJ762VHrs1lyBNxEJu1/3i14xFxzQJCEOJv6UL9vH
cvazi+SdIy19drmV3HIt4cVid75+rmvSS50TgRrujsF1TTdpgf6rTSfypa062zkAvkVouLIhNK0G
Sve0ITsAxwn2JgcyooxtQcGmbnw2Y+MyKFn8R28Q5GqDLPlQK8F0DijIvGTxHBxKi8uFs/AwmgSY
OYlnlnqVtcxy8qmvQlnLAJVzfKSe56Wi4XwqTLdeC6fMUi0OihbHh3wMwMqb3BeVizC0DX1LVcSY
zNdhGWQmg2dAnGzHYb9bwXIrjaBlBwGtYNgO9G6tYLltw4M8dxZEeYALRkEp+CHbzMRL5MselAq4
lAp2p3I5wmQdwFiqYGTJWoZ1HdoNEJtJ+01Y0CpwIfKdvqBRr6xoHEeuOj/AVyE/evvqVz0/uwmk
R6pdpkPqlNrBnMLhpa+bAbAtZpBfcvM3OuUosqBS4V3M1WmCBSoazpuhWHth8S1vkvxyJyfS9FSZ
vXkOvPldYZdfGy1vuRwHxkenzL8WYxLB5irwix50vXEwnqG90F/IjlkHJYyMD9QTUAUB8vR56DX1
FHQx/K/kF77KLKeRfJ1tsnKTGQ1g85YCsG5Xau+9ZHwO7Lr55Pnk+nsHYDdZAsYCbG8SA3SeWc0n
iigW1o6sf5al4VMUlbi/eW1WvhDA+0N8asPmGVa79kGMIEqI4czlcSfLRut+zSi4D/VSeW5HPX4X
T2pGmUTzWVYy5E3uUwlomA+B0nvX3DW9a7oMHjlFXiz9mSYFEviEuU5eXC6FJ5r2wVyQq1wjTfai
zUPVes4D9b2sVofn1G36D6GXFUew2oajCYLbu46SnFNGt/Pkhy8UGT0pauydayr7wUxl0OcofABr
utiNdpdYO4Ke5YuhxuOl6dXPQn4poir3vEuqGV/tKi0OYBdCOZFVFeV96vCcatpjQwL/VxH1/gTB
h+uGV69NI8pJHukbSfSjq1bNVQYI6Owzd2lgUvL46tblp6FW+xNVQs1KHweyAPRxU/YxLzXv2i2M
cjLw4uqOAfx0PDe+y8oakOUy0S/iNC+eoixxHzL/H+6kS+oDsUiuyTHwnm0MoLMMrkoh164K52aX
8R8OfAMaqt6AoXW6ANVqIGKH6GavUz8p/QSdBRewD+IFl9Dv2D13ij6gV9qFVG7IGhDc5IYxN1HV
P8rlQ+4Zs1G5PInsfje1xNXKLNlFVj69q5yapr9cJ+Bt0zi8A387fLLK/KGdnAjecb//VM+ciNZU
Inhz6sVKFeOTzeElNEvrY04b+MukK3+KWJ0JBFIuYRxnc5yOWh7GB3WJ4eegfT3QLPoFUnLKa8If
NOCigEX6i5iJXKjAZSZK+JK+yGqSZMAybEpgUPbB1D6AQjpcaY0erm0QvM60bny79PqBCH0c/eLW
s+PB5EdpEQSin8N6qi6p30/vyv4DOaweLuLlRGdHlIfN1czrd3J5m9nNh6bMIYgi8Fhf4iogFVkY
w6mjKIc3kxlfaVO9UH8Q3AY4PnYtkMjvis7/7NJo+ZlKyelMUwp/eK0XwbKntzs4HENaE5P2t4qS
DvKm0We38KbbGIYthct4eeAUHHqXQtopCj8YsE0eJn3sb/NYkPNaZuoybLJtmda5V+62Nf6umeu7
Wf9YNnn7kihlyeu+yr41I1Cu5jR+JZgVHwvLpdhGTTjY8SefdorJsZWCg7gJ+g9JS2Vdl4FVv2pB
/f0ls72dKEWkDdFzklrZs08RE4CyVlxXZ5rc8/q94rbtTjeA8XcHUqQyONQVgpvs8JlT9VdMpeo3
Ctc+NGo7fCwKym7G2GnPjm7UV3/B2SrjP2bXTn6LHS/gtTcvdTKV8cmYu+GcGbl3bLU4OnoA2B36
2Qne1cWhAQ/xxW68hJSZPWmnRGnzfTdl4TunyxGqffypGpWCMB4OMmipqVyh+nu//EfmxzzmXVbX
+dXbU0+nhL9AkFCch6z9PaDI6KbV5rlxl19rSWHJ8EMxy29/6X/PcsUcsG4zHpLamlO1fuhd64/1
bV825Tc+J7kMGjVqNHb8fVnl17YyG2gVcrqaHaW2nqxlkFnihtaTN2XqAfgZa58OczrvRLgZ9m72
UIdUWYr8jQnoxc6Z2sk/1Fi3oP1hqzcmvQZbXm1n+mnTBCYZlHHmEdumc7cj+AytzFg+jAWg9bIy
+sktDqvCMLFZUMcbKrouPPDjx0k9tyu2J/XUIH52oHPEsAuJEOQppiA9jY9j9LiuRBGZ0ydAMijd
Ar6LY37S/VkkN8eu6j9CpyboFDvjL86gDWffj6zLZLrFi8/D6wCZUPjVcJqL+KRx9T4pK/7eIMJJ
/eTPqpt6EuV+/0tiuH/kxFJuIrKIrj67tnuR1QQ95C++DQxQ01vRsRqb+D0osNThqu/1uvePGvnZ
gyxtTpU7xTCSS7SA6kdPHNCt98kyH4dcuWmteVZG/5gZdfRpiGfnajUDf/Vl3+29QLOu5IyhSzXH
EEw7hZMqfAErfYBWk39N3BcfSImrV/Q5kLH1yYJT6+JnUD+qml9eNMAH98UCPA6MCYSbkK1M3kNj
R79NplMfsyWpSf1sCxm86yxo7VFLZY0PpfJyiZJhXm5I23KTBc3LVCbhqtMWq381vXOvPHKaZbjE
U8KbpzjPjqe4PMEJgCXHKTbzx3gOi0eZ5YVBDl/W1JcVj9yt55uTQxiPmd96VA1uytXXMrhFWMrv
Ax30fZB804ZWo7h/Sl6Cyo1udQi/R5vZ+SeKLV/kFgDM3meHX7WPETQOpzCI/QtABC0UBHly0NKp
/zQFPN1Bmque/EnpP+VWsOv6wf7YA9X30vXTF7EyzMZ7iB1Q6GRpcak+uLTzXGTZJxQPOVr5fnJa
uhgnb7Ui3Vqf7DaEwxvAspio48Vuzfg5r4LoqMyF9ZFDGTWf5Zj/OVYfeGVaf7nx9LGq3fpzHYF7
ppRZunqro2pcCN/EzxwzX71rPUp5TgfF4p2lQHpE9s6cy09JnsUfaFYGSz+LrVNt8ULKZlBF6V3+
T9nR/O9UvfWsgTn5lEBeRUEdioa/SDUPiq+zpZqgdJb11XFr72EcE7qjUl0/VJPZv6Rdr5wXXhkC
AEn5aCeFevIoEHmfeb4BHLDuf3KS+htVWNWfIWXvKzrPqJLb6ozoagTTAqtScEa262m49aMz3BRu
UCSC54usLGq34AIKyrgC3Pa7zbpedZmRjDdRNZoG9EwIQIAsVyPZxS/BR2gGuEj9HmB0GfhrCp/t
8UVxo/xJFps4pDThOZxBl2gyVz/fKcQYVnb9MHqVs3eXLR2rylSyUVF4qZO4B9dZbyNjz9vkKY1d
67egiJvHKKBjZyIO+VtqVNWDbfRQwCxaD0ivYxnP3lm0UVu7u4DnxE20jeO+0ztXf9d4HenpsEge
EodfmhJ036TRQ6jeTq0FKA+lQaFz9Fq6SfMk7x+Dsn7yALgKgGeGpMD3KAWpovedpkUEOxiSFrg8
0C2fV6vcKt8THHRuUd7QvD0rwGIqjRFfxFh8uQRBqdea5mnbxSCJdRx63T7YkG8GPIrC/AwLZLkn
A9g+kWul/mgJMc1D6h7BqK+PPkAGvzoA9b6bgv5I+h7cvskiA5YOrn4RY4Wr3tVQQdErgS989Esa
qMHL+KN1qvCy9VvISXmRmzY/e5Fvh+cf8mzo6psXuw8mXJQ3GeYmJI3zk2VgxjqXHjfbrXZWayyU
KfjN2/SN4yaM3VI/Um2X7WRztQC9pYJn8rBlELhW2ft4jLO9pBZkuMeu/vlaTCVbsSYzZK1msOqk
BNiLKCDt61rNblhora2u8erzNDrtThsoVtHI5T75iUa7l0zFKNmNQa5TWVynN5uLHm3gr4B6wW86
9UX/wM+Dr22kYceCThcIttMGoLd5ioyG/flUjPzhiqJW6xHetUK7FJx2X7rI+SjVW3XS8HqwzHUl
uh8r0S2WUvYFaupqKd2fPyzrKLOPVFh4R+nJDYGWm5pofJH+WyMdqpNnhN5BlHaWZb8AiiW6deCP
a2/owKVKq67t9/2Tb0e/ilJ8Egfy4dwz8xuEoV95uP7aJYZCYX/zOnC0I0jePIk4V3xbJR6tqbvY
b5uTmOmFAdSQ6EEbHk4tqOMcnaAR+3tA5n79JkAjKlnnSyinF7zzN3qZ0u7hv7KXWS0QY4SiKvAq
m4rD3j62uM5Emg24TJ/dYJ0mmiJTL8pIUKnTUppL+ttp7Ra0FTLuCa9BfSEG+wEgJFBC29JcsIg2
BCJFo5gqTUIHThtaKMSYajafmkF/OkhbtwEL+jvD/La258lKLb9tXdqS3wmKP1ZsQuvVWlq2/+Z/
J2GPtf9PdiSt0GkuMBhq754ip3UobTAcihWYdUnkPsGDcM2DNLtu8qGyunk36N1wMtRk3G3G2wba
ssviS/wko4Li+8a517k7UyXKmTmZ/wz1Rrknm0WT97LM25FizGWWeZP6UNvJn3S6wfEnshQ+OmqF
w2vuB9GQwGUaBs9BZ6q/pDBi77jEw6hXJdov9aII1eqxXlZi4ZoQ2qS5DxDW4iADKY1d2ZHL7sfU
3ddpP65BELvRPyYBoOxFCdEFTUd6f1Qrozq4KqDmO2p1wEr06gtJCkK8hT6eer+iMEuwadYpP5t4
RbYReJt7FBsR3iHdCLyNTTPTvuhoVGv3QUk/FriQLQ+WwlgwEr+vZne2h4MT0EQQknFcnytpYx65
WlpXeYT8DM7Ti6d231KQeZCHzt0zSGQzKaYHv3A+yArT8qGzKS+YDk6oJ7s3OKDiPU/vDCqWHsX6
Z5uCdAvh19R767OykQeiGCYLmChdAbBRUCBdq/TkOcnzVmC/iIpFtMbQl2WoDMmzmgEo6UdxS3t8
0j5ObfPHmt/T8vmh03TrRdJ7Ju+SA6iE3MWhUqCTOvZe5qUeKZuoU4OdSCSb2DY77xTTOwA6EqYy
ZO30+6wq7lkK8JPl/16FbfMoSyncl5kMa3l+GlRE/7X68EZWV8CEKabGeTAon0EO4yCw8IHJMizS
0xr0/7FccwQO7bDnQB0BY2z5X5tMJf5FBis04bwq4E9MF4p7kdk06sArkDzLKjTM6Jne4wuNFP6z
V4zwwywN5RyBBXiT1756MwxasuSX6sfSSTv/0AMGtW8ULXyRwZiC6CUJCAkXjm6d7hR5Gman0CDv
dacYQD8hhEEW48dOCt1LO2+EilviUxLQspv2SsJ9vsoqkziAxLFcFDEJmEsxfEt1v3qSgchKvc5k
GajdtwKajvOdXJaZqVZPps9ZaRio3P6Zfz0V8X5KiOhQNhTsl2PIN8eHbnVMpy8ZLLBHTQfziebr
9J3m5P+zhetDBVtYw7sycJ+U2aQ+BVbe/tQ37XD1dXVX5i29XvGYkmKvwRg1F9wEGazaMm51ax1U
uhtWkcgBi+3xo7O81pTycV1ubnZpffY7gwaXv7tpC+4CuPEJBZ+WetwcNrvCDMrjQDZjL1pRNJr7
zqVw8rJBthaDTZY6i68rsuuyhDAvuq5PIoFsDRZ8V66tqwIqN9rMRCZa3zOB/S33HtyWVDFCQuOH
+lNtt9pTnbXGtJsr0MXAwN1DQolsUehgr8Lhtay1XgvP2ahTFNcTPD6IXrYwVdXY125MR+FiKMNY
pNG0wN18Duei5jXCZqJYd1zX5V7jAHM0qtG7wCsX/GK7/ge3HNIvhWl5R30cCyqoovTLVOQHjWQL
ccgofuRZSI4WooBTppbpuSqCZl+0o3KDcNX+NAOAvoBngoyrAFds/NaZ+fvRoTBVj2K4BdJqvrh5
Fe1EJoMfqu07E2jaFkiBVa7Z/jdvIEkoBhqkXq7lWjSgEEZyJZZUhDRqcV4C/f+7TGYE/oklSUGr
rK3F0HetV8O7Stc7ZzGWXXWChRfI/M4Srsu3AN2U/T70Y0yzNIFmUUoIT5bfdWu0b7NItd/HitJ2
Md/E4ohO9tt0/9xvUHNyCUZ+1kz3NTAq0VFZJqoTBQeZ+i1cRhBEXkZKUavTFkb9md+mhVzmrZs1
JtxeRN3WBi1uMvXNaDy65D92Ze0S3ac1tX6clgH8g/oxKkuEsjYT4grUYRYnsRH1ZijLdbAVqMhD
4zQSMyWozaAHRbTOgBb/h+x/tQvh+QEpwz7LdkHr/jE7lnuioiV76hoODjuZymBSSFhoGfTotpc9
bXKZiWyufc7fWfAgont/MWkjG/h+0pck5PiMzVdmg3wkx6ldGpvqzeLOQSoM7Dp3mg+VkXJVoDQQ
CBNmFK54xU6mMpBVAGMF8OBi0W7ynxrLNt5SQCbqbdd/lemBEe7UiFq4zVh8xaMwtOxq9d84hKrK
Hsib+QaR2Y6baH/VpQSsW0rAUvhCy4tMxUbnLX+wKipw6gFyBVpwUxUuUyx7KLt3NNAWx6Up+7qR
WgmzlQzFwnG1LX8m29xkFzG5k0EUuaQWMtCJFuIs1aeTfPezz9w+TnHr4gh2wbBzFhQMSzEeggzE
9ap182eqPBYohaVerJqhA1sUb2WLTddYD00zuoCALmaLSHaS2aLUwhEkHeiM+4QQ0NB7BKYTu40W
JNrkVsF7+DpNg3EGChuuOrBiQ3pImxg0BRV4cVWZgO8PC0WjbCd3uG6P43S2jfQ/oEyjMWpOytYy
vFo2oUJTUVgfVx/RO2YOsvOCmCffT4lgAFT81gZm5p9fXLSgI9oAg/IvksGcFswRk8IK6vnRrOvt
X7zteK9JlRiKT+qBTyBWt7e6cYCjHZJuncWlopc7Wa9T0c92bJa8R7/bK1b3R2vF6Um0Il9NZF0P
kFHs1+myO/0K7W1048s0jdG185zgELh+dRiXkEc/ejQRKhLjqDX9auQk8kTT1T2ghksERJagNU4X
N+UovsiLiG4SkDOPlTZYt22wfItq9T75RDFMcL6T/+uSEnfrJq5i4uEfUsC2+m9yeOrAj9Dpkh3m
BFjsyOz5HXCs+lzXPeW0eggnNX3vEEbyEzy8EWqkHh5SE5BxsYE8Kn4xlkEnt/gUjBXXz4XPehHZ
iqvegiQ/r89zt7LIF5Fx2m+PbeC4mvWZL7L1bSBTj1bKwxQr8f7u5TAXXOa0oq8Ok1qOjwYfAB5A
Ze88ssJXcKFGDhXzSM4HrcV5MT/ImqoCd1d0SXyMF7XI3qjFfFSD8pzG41fR5g3VKyVoooLNlC+g
TTKjrhPGd6B5QGiap6neg7XIh2hOkXBqotVnJ2YyCKITvWT53jX1EIYyjUpQOkKg7NCU4CazWdeD
G/mtBbx00byZFm4eU+YrXuKgBCbEdirt2rFDs4O5NE4scDPrTGRzFvnXkdbzO3m4OGxe5WhkNJGl
4Mb/XSEmm+9EboS8QF8etw8brDJ+oAn5q9T8NOqShrOHz1IfRKPLAAfXIlOL+bNYzFIz9MPuX2Wy
gbB0E9N9s6c4TCnoHpMWw3EFHBrHvvlDq04DoIXqX9IlDUOKf+qTYT6pYRl99kFw2JUa0WUCDznF
A+GhyZP4sxIE5jXsGptYQKx87ItPXrowEXB5WMaQ45G/DPQh/Kk2qXGU1WrjkFe09iLYBlscZU2i
/9V7U4ts3XyzURLfXT9mk8XgMZwVmvlFZNUQZx7Xj/VGKMt261yUqdL1D5Ntn5TSgYAs8DrtZiwh
YpnJANvPVxh45pPIB7v4bvfG5R/TH06rvbhaf993+5g3NvKJrWd9JVVFGe3ydd7s/VOX1XvsgoAW
xV91h+IrRRk/5LUePIXk6PZuppdfwM0hgW5r1qM55vYHmqwfRJ77Cv3q7ugeIOyhFujrAK0JXcMU
Vjtc2BdklfKLH7vvKhdgXOAcGlgeNSh/FrnddM7eL4fhZjW/po6RHJQ8Vq8yuEGjXqNsHLLd/VpU
m+WmTgD5ePXZbNY9trWYO0Y0vm68uW9bBtvnvjGvksDdh3Qw7AMIjGFriV36PY38ENiNBWo5MhnK
yXaug1t1+SqUtWjqRSOzUIPT6t5n28JsO2A6tvW/byk2MLNQTaQSLtn8tk/dtnnzqfJV7mxW9Wx7
/YXE2y4LOv2a2rp+hQy9MfYybVUdRu8BWONsNRCrfLES/baUWaUqOjTobCTD6ifWvjYezK4xHsRN
RA2AG1yFf7iI0Gmsmio7eA1VijC9pUhTKjNlJpWYMiusSrtuy9W6lMLNzceXPVbdve22n2y1LTd3
ZzbOVV8H1F1TH7qZBbpNFt8x+/1EOU2xG4iWkoobmujmx0oJ0HevRTd7GUSoRWNV7EC9BWVfBDrR
5FNu9l/feG4+1OkYr4br/m92LulSvFGaYlDiMn5uA1JbjVO948+5eKKnGBrVmtfkblvn/JESN4yU
0yZ7YyM7wNaz7iAmnpRoyFSG2adYlqeKDwMKH5A23Z9ZN1Vnt23SJ7J6NAotTYCy7LV5bg8kHdMn
o+ZtP2YXWWiLZHJcjrdiR7t3Ri+ioYCAXE4ck1GrlFWBtqm7u7ZQi6cxIlQ9WKO13764zNZvL99l
CV+4qfG4fdk3X97PKaWMo9bavxFOTVV1hzw7T8OkP+qQ/DT5OFTQrlIsfiD7Od2yuiuqnUxloCB6
uhWbUNai2ZWxMd42ozsfWa6OYGJPq6EIDSMoq90b9zfSu01W/0DrCMmo/Wcd6MazsfT0JDM1GjKY
S9GgBQzQqiiFjLMGwOiNUAzbRXan2GRisu0fptqxnekqKB03p1iCwa7n14Fe5GBhnWVNqH+maUmF
Qb2CzFhkU9ZTurGZA1Q5HlobKlZdzmk/Pa3RzxfwNJ9ouFnOeXKM67q/QXRuS5rhrAvBe9t8GHIo
LmpSOI8TVT78Lth4yzQYWo6GfQnMaV6nqw0xzASa0e/WMltdTOC9m91i3aTxq/X9jlFWldPJpuVS
bNwkq+j4W7YEaHqkCa/96NkdjWG5RklsVAMkHPTODL1o6YXPc9fNez2lwzQ0QFPdJVkxP/ZTYFkn
Ii0tgVqT5orANkD1g3HuMetCrNS6JVU59L+tm4imza3umhvjghLJxvIZoiizLyZoOwCGLbtEC0vf
lFaX2B4BOFiG3jMgxJ2o3G4gWWh3Inwz1ZpOQ+rTOaOpROcXn6IoXr0TbmIAA/YWdAKL0BifOe5p
NzET5av/4rZ9qAlv2kMbJDdxWv3F+m77vgUjGnaDE4WCZNOzudSvUODyMvn7QDJBv9ZW8KqoMve7
9X93ES0VUCZvHfFZ57Kd6N5Kx8S82U6vnY3lQV6kLQ/2ZnnGy1pm27DJHHkDiGb12VTWstHklS41
QNluk/9sG5H9DyZvPu5n27gpKKtDl/wlyjfGP5/+bIt7T1XeZiKth9TfeQN83bKUr/vvP6g3HznU
dMrmbuns8hTEFTqfu6sFoUYKciFwEvaPgT4UhNtaLKeesMlOpuIu6kgH3n/dTtailtn2Eds+b/a9
+0SxuZPdfZTWlc7JqkF4WL7n9hX+9SPFZP2C4vLm07ePW//9dx/VkKkHY0BtzCDaGYpZPUBSbN/s
Jd4wq9By29YAeASrbTAijfYoWYtx+8ND7SM0f/dbrdWZMPxp1a8SsXKMft090POi3nFJoAbE16Lj
+qscaJx+ZCpDsRxOqmXQ5XdE1rMckTY9dXbhUU+HenWctj2KNmrCk1jWWmHZ+81JZutOsumb/XsK
YGxYsPZG5VBLGJOdkqGytdfZf5dpVQjwptgYo/8/ufyvW9/Z3S3/X9/yzvduuW2lwuG3jyJVPdhx
cCLQTZOz2gOOlVm8LQCnLoBpy3dUAIOg7cX0xstUbBKwqR7mwfswJ4Be7fopJaW9OMtgW5AJNw2w
T5ts3ZVcdA9Tle4eZC8lcHQIjOQTmvwvQlL5IY8ge1hOjzI0y/lurQTmGFZTh6P/KbJuUVQxZ56D
Zf2HY7N1i42Ihlximlujr73Eduu598kigRGxKMVClQBvA4bJo41CzEQhM0FWFq+/b7m2Ef9QDF0+
n40h+wY+CgHdZdAStTk1jf0Z2H94cJScwK4oynzoo5M0GaxSQwnT1Uf0fnXzK0iOusoIfyXeqlxG
pZ8WaGHQo0LLOSegWpwBTMoeOwJWj4FSEZNMsx3Fdvwui0y0dNW9mohsVQ+Olxz9wdZ3YuNNCrSr
22bisy3FcZ7L/zRJ6p5EnqgEoTqDIu8hdqhQNLy0e7ZIl3XlXN5UQNefXSrJnkUeNEP/qIDWfScX
pWq5ELJF0E9tDrXTW9oC1aofGhpODqvhsqljWVc1CEEE/nvOaEsX3eWRZOmaoNxS8wUwL/mlzXZL
N91tZ2X5C1yE7Tnsy+oGVXN1U7rvs9EOQIuCDOmDXWX+SbRit5m8kbUcg11ohI1RM+lnbZSTrvf+
ulTbwHoRhV00GUji+XSS5aYwKvMypHrwuIlUJ54fXSgdSYvukkJzrxIAk5kMEqjylmiVzDbFnV1g
ujMAn4uh2Ny5bNtsu3JACUkAhiVNBtJObrhKeRI+5gHorKfS1gAwGiCG130AKSi7e+kqPSXikA8n
pfPMa1JRoKMXtF/tZCoDHB3Upf4YxJBqpFfZ5lfUEMvU9RjuRZYrZMV2m3rbi97q7xrZh/qD4lpG
l5pXwE0GfylLsN30dSky3dDrUzFMf2mTYdXAqGEiis3uZ7Ifbv/ddv1Ewt68YJfPhbquO3hN5J4E
1j3IyvaxzINvshL0d7pSXmzw/ECoBPc94/bITVwNV6D4hCaEd3S7r95iH2hUj6qKNV7Foari6FLF
LdgkiT3/ms7w2jlpeYbCLnnv00/7Evk68XA6lL6AV2vsm6Dha8Gn89GtgQYYcu1LkrjTqTdBqRIz
bga7ohjrT2bTdtRZHTSrh277R7+OJJqLaCJwKcIhNL7nkt+klakXDg5qplZ7MXqj+ceUe87Fb+zg
YkG08iiD8WOma03U7iiYhsM1oOxiUWiD3qbgUv2YOlkL4UDpqvsWLJN2F9RcNd/oZRrSD3GF1H0f
6lbY7kRWBTOnUzFXK15+IpzpUN/pnVYCPMA+q43apfPFGuqKOneYCZ+8yqMSJdL5XV3wrvLejk5U
+dgrwJXIVsCrxEr9R9oGRCTDHegVXSIxfLu0v75ByPr/bOqSQFYPrRb+3nsZ5VvmMHzM27S4Vb4X
Qk64TGWobf6q36yTvitu5MzaPZzHVKX/MBSFLEsfiKaUfoW1X8ROB48+waVrhIKjmPa36nfFqizv
Ui6geG01GvR3zT5soWUcrYb5opks3aEdm8auR/GWwaXztKI6/zwL3p4Yyj4xWJMnDbrS3UpFMguZ
yTKsDCdz2hD8E16T0qF7DLTxnHYg9MJVsqplvXKfiPmrq+zygyFF7IHU+E6b8l/sbQecv9QCm0er
x6sMptV7tJc01FpTmJlk/KgWnd2orwabqcggSMBys1nXC8mkNoDstW5Hfd6rt2fphnlcjf51z7uP
2JbrFwLAcARnsFNhShkuuVyZl+uxzGQY5DK9rZMf6ma5QtdyE97UMkuXfWQGKhGX6yn9HYgtY91f
3ES5bXXnJcvNJJ6hVlCKDqZRryW4thQSqHpJNcFSkCAzJ4qIatmm5p1ttXu6M0kmu38tXzAyfVD2
60bt4j53k7lrYpDRYiO0+KPW+g4MjUX11lY+ZfjijkuqWr6GmMgW29eYpswGFmdxFuEUAyEamRHF
3bK5CO++nGFl+rGuQD6orTw0jmUUAwpvwqXxkjV2e/W9OBr+ECltQtSWGxZdkqadjgcoxFs9eBEd
dVndVTN77zIpTdhnlFGBenP1y8p4iiiBeGpLoHJKGqNXAheF6kigtxgALQN7VtefhKwlEnqX1aYL
jRBaVR5bQ2DBQR3FV/CRdxYh5HJnOHpzg6OhuWnLbFveq8Um0tIRRicjooxWJbN3/5yJ4/5TEjgQ
XC+Pme0J8+bJlMnzSLeCcrfpPaP8CG59dgYrPXgEHDt4lNndMkp558ZtNx/TyIdeYbORmT+QYzxs
Ph4FruY0gfrBpqtHx5kHv8174Ch3K6eHth3UK5k+FZCGVjk3nnmWlcj7H8pNJrOfLYnTAuy2qX9m
cyeT/bdvsPn+d9n6tbQOTgdDpcCUMhSYJiWaK4FcCfNSbgQiiPosEhkkVhznNzpl51W8BYDZxIUU
5rkvauoFtPoqtwQnjWiFhGZ7p8gNY7uLbJeLu7tGSyZwl+YcKt9cZN7cXLaLTe2Gxs1VTyKRQU9S
8MrAc3MiLmJ3wfAwzupLXiV06/5L4F0cJELP02VBXgU+SP7hqVV89EfA2+Tfa1YDyfIqrFfZ9vMR
7Q9bkW8/0x/yTQSbaH3WOwiiANNXb3oKXe9+nVZqUF1kOrTpYwiczcPo1CM9RYvl6FSWsgdjn1KN
yv8u9ctlClSGvTemYlh3Cm0AaMelAEs84SiOqguRyYXhfvYfuO3Hv8BXrICNnHYP41JjLbLOaI9J
UacvskoaK3pKFf9ZVlBvl09hT++8NzlPdE87TzIzFWO6Qs/Mrp7zBNvxq9xNe5oltLSAQVndO+89
QyW1s1AQZx3VrYMytY/asuSJ+4upO+k7HTak3zRL3aW13X3Q9NH/NQhVOBUwStsUjhtl/Cgu6eAE
j1oyG1yoUFLfA97qMNYH0Zr+/OB29PsXIDv2O61xnUeQFJxHO+ZG+n+MXdeS47iy/CJGEATtqyhv
Wu22x7wwZmZ3QRL0nvz6myj2NLU6vefcFwRQVYDURiJQyMqMYpQzYEBmy7ab2wjytECBgVkm6DbL
VHIs86hnWFq+T6X1TCNbLbqE3cUy6UDUx3D3d0uaETtKEyJdJW0ZnUy7TBGYYKwSlVkhyFEzZaKm
ZxC95wAHbCkWVKaoF6IuqIZxPdXUYF4ZtpzHzdWNHNBFeGH5BBXbMGhDv9Ggm23p5Q8pJgZpiacU
6mHWzg3dZpsmYDhEZcH4QE0CJiUooUnkvFujZjttbMdTn7MjeNetNzuvDkIP8mdwzeDD0EKKPbLf
3CS0ru3E3ihGAwzwpI0hBNM7Zr0NrlfsGtMAdEqtAP1TAHsbLdjrln4dxCQPmboQoQZ8VRJ8Yuys
4zm6J1NP9zN3IcDwv88gR2hN58JxWmi+fdiNqAOns40EpKV3FeoY88y6uDY+YhUIKLrErNczAQBV
9zdGs7cDoz8TCUCtmACSMnP3I2qXwMuoOAHImLogOTddVMYvzAA8m5xLzjh0pnJ9BzggBMujHJhu
1D/IEzWF6gVJVRqQcIEEq51qwm8GAKHKX6OjGF5xB+S6k4ENpWecUDXVijV1YzWmHrlrJ3Qh4UhB
OY6SMmHa6sZIQcscq+wgjHc/zkzxWvMs3y3r3r1WW8XeoUy5PzYyH7dm3I+bUXrYhCQDqqDxvYj7
oPkitNfYgUPsKwWWCHf5OCeiO7U5P96PZxdZbybcdMlFUy02VhtwIISrm/Vu5tcghH9/QZ5sLEgF
ADQeTDdNrR7Pg2N0KcDl8LyPP4v5bfvvISZUeub1/3ucF1jApMyvCfqBtWdAI+ezt0AL5gzMszwJ
XnjtJNskSvneRr5r40aW5es4CAOY5z4UkfVOKRyqMp0uyRiKmcCF1XThPknMFFGo2KMyPepBXBo1
QNSVkqOULd5ZinA+cpunEuUhFxqxsosOeCIBN6acHxE8N/8azH5ao4o7PC1MnNQjmwE0Dyh8Ptxd
2b7EhYlzY9eMJzeXI2r7TMtvg72okblCcVLTrqjLmujimp21ByWziI5QpWlQ253l60qpVo1R3R4N
7q1otDSmEsf61yE58D8IisykA8IwUjVR4KEAyeEApdaao4q+d052lg4Xo2vEERXPpw47x6tepOKa
lIOxM3sdh4APG/U0KNZA9Pp8Z84MN9ywBORIVFM5V1rmTW/76YCK3XlM5ZhQOgOCUNVwUuQg6m3o
YY8OYur2EFjAhONO+mIAmAg+W9Wdx3jZi/X9xiyVFHOkGgpIsLF3UsM6LCaKICfZjEIrIFiZMyDP
fi9LjqZswnOViDc7/oF8FyrDXOFd+cSCtRbg5O21owMe2173ZZ80GydpWo66es950AtUeQ2Fd6YR
xUVdFO9BouWtQUvn7Zqhm46lmeAF9qnW4LKgnkodTz7snRJmuRumdB4SJalBjp41gW+ZARRbwpCd
4qJkJ+rZKC3Bt6wZbRYbOaIkx19JUkuG1Bl2TWEeTXOwoT9Vgwp9pwnPfhQTtBFWbp68BaErTmSD
ooINoBkqWJHAWju2zjYdkao4NhIURmAzlE31kEOzcV8EXkDHwocINY74JI6gXrhU7g6XzdDonqbx
C7Tc/vWi6OaOiGJuxnKA2rV/NxOcnXKd5FxA5Q60FoAgZ2fNkPkWZcoSyI3fNnJU4IJoAMhHDDVW
VOVnzgSQNkOy7/sgKFc8AAn0SF2mumbBwb4+gNRQQa3qesIRnbpLIxVECxlU4LRUDA35CLKA1gNA
yO16c9W7YYLvBBH72DNyP08E/twfDQd1Fe7JP8bU414+HcENgE1ibfx2F1DciQpu7UPG66Omo5HA
tIOYQmvr44gf70i92Uh+iiRj6Eaoep27d9MpKKKVlnhaDp9yLL+8nAi3eo4kfVDJ/kiXY9SjPwv1
wo97wcXxrzYKyd0ufL8XvJuyDD8NXF7+U7eoXc8vzdIFuNdje80BQkVAx9OnP5NplrmzoW5JyLvl
D3oTRX9M8lQEoft0jMs//FeQKyW4nvo3QDan5P4ytkOAS7BvOszR5Jhj7iZmclsHsXPq7bSG2gd0
FwQXe2CUB/7lY6hJETXPGjO/G0GFYh1Lj5F0dIEIc7iH/AKaTke1xDwWWRjMxjEyQE07SKRwghqP
wSU8A79FNY+1KkYQTZrjjS42t25f/siqwG/GFnLXqHDvVlwR4M/dsoF4gg1OogR8hgcaabisOo+u
ZB3Ut9ElY9wV0ne8PlgPgVZuQdOYtLjD7APNp6JOKuekXoY/39YaoIW3OJZS0MW7EJxBnqXYd45T
gH8Y8qnD0JabUHeHx5R5AfL4KAnMAgNsY/b4hZiD+zqwUEin6IQZSH0YKlXOVV78tuGbGbWtLepB
iGyYh+Yvt6mKLRC9/XFQ9GidaqhHtrvhEqIZWBsVMZhnKB61ZYXFJurk3FXTG4SQ2zPYZiAnqRRH
6n6IfkZp8zp25vBqg91v23ax44OxPQffjfatx7P2BGJGAALiHOjHWCmE0HhpKGb8CDQhswtqlXjw
yzIPn3Y6Hi9P1HX0KXxCxcEBle+4IFZeT5miqv4TT/60qfIdNvHce25sF9JvyKPVOTcAdoorZws2
e7kpQ2St8agB1eZ83o4DsQ7rFOXEdLymkzk2SRBUfz+fq6P67PNOKMCvZjJN2gHQw3/ZBpi1vuNG
Uu7v7DPR5hJ3t3sgWoe7KWRro13WcNDROTwzfJ6X4xG8IwV2kWIaQSORlchGKyuNbWWc/WRcmjQC
O80cOfsp1KH5zmgOe1lZa7LRQiMqUyBBqpajMS108x7Io1uV6Y865IuRvG/qCWgDdXtpK3B0U9Xv
vcUWmGm7dpmm42oY53lQfyEGTJ6a6dOcGyuNZxdFMTPGhCDFphPbC23DXfbddr14Z5RudQb2wDc0
FAbj4hsYnFIcMsAOaFQ5jgbGhlLLVtRttGyrMTGcXMjYSAAGzjj1uGDvx9aImpgzpe426GsaBlnU
8VVcmd4pkoDVq93SvHHCVRUwqvno+BLYm9QGxBU3JuUjNYnrRdshAz34YstyoHOzATBi3biS2Si+
dKHXnocaBCL2JNxNBH0PwGL7+oIsaH0hB/XIhpuMARhyF58qRNyFGc0wDBB26Ha9ljxAQdHeCUUW
G6mGBwlYvOr0GRu/Ckt8bs+0ZMTNtooFoz0+QPhPpxE1tJBag+zQrev8tG7Nda0F4gwOejahwNbD
3YM1PpMNQDCtvlA3yG1onsvsWLdQPDJT5JmpoWGVgSoFm7Cf801B5gDLp+4lSrsBJryZEX3KQFcM
N2NIRhvHeTzH0jRapc9GPEfB1zitOy34lZj217SV7A0M7sWp1M3IDwuuv3X64O4mp4w30m2/m+Cx
PmctGP8G9gfvUTROgwLkbrivD/6gUQ0irWcZF9PWaXqkmVU42cSgaaCKieu90PNXG6gXSM+PEJ2U
LF0FEAg80JDUFMHOla6yiL3biCQC2lTvtoUzYsyt51w6HZgNGMAvqahOreIS7RQ/nE1UosuY3OT5
zOblbVnMS0itZz4K5DrfI6LSZc685L+PyVNA69kxxME0eqgQ1JoEW7EuNl0Z1+t5XDpOBIFrbkMy
WPldDVVtvbwalousaxxcQxSBoJQglPwYU9dSBaQ0pmYeVoqB6Waswml4M51phr1HCep6iYOQLapy
quA50Ex9w1rcJc139f9EB3xmM+k6P4s1fVOndbkiBMB9oJ1P66kCDYhnmVCfxM17ht0m9FB86nqK
ow/lM1AooXHk8uzoai6fNjeho9ubaw9sMX4TM2i3SL1fl0VmvtlIQ21GHN+2FYixHgXSfk+QuBCr
xAMomld1/ERN2k/aqgxsc7fYtDIs1hwyU5tsDJ018KUehD2s4GpFWokS93DT2FK7kokacEQ1G1AE
gG+tFy70HVTwaLLH3AVlHwVbXtbtTdtzVkNX6iuQ13TnQmX76kQ7s9Run1jh5G8Tsq8qJdhMPfh2
Q/3JppGTJUcvC/5Ihb0xuTWem1xtmG66QgQV8M9tsKpcNzhCkXA6M17Chl3edPZUQ+E0rHrt2+C0
INz+sN+sOK8Vt6DggQQxING09t06c7wD/olN3EdI+S1va44nA73upGn40yQo7Vtilvdy88LGA7jJ
cCdOP9zy1hJbpjsJnk3kG/tLNTrjutUHAwUjEnQ3ZFw8UPkxfIvyGD02vn1j8C2YJptHZCOaQ22z
cAWOdOYBAwej3ffHLOXNOfLy5hGH7+axTvFEAqY8X5ONGp5G00MROvOkgmGjuRp6kMELoL93S1wz
6hAxFn24ikCY+rg4ltf5sDtp9o/XUQ4tA6apAjEGCq57ZPWz4K8MisYvscbGvR3KYTfxsPtjbMxX
cPCkv9LW+TQgBm+z5YLVUs/8ZOjsP0WE63qwVopX2xyjXTgJEB+XPbs6AWTf6oHrqzABJYQVqVy2
i+xUW4XNNkrrnzRa7DSkJgwK1FxQF8n1fF3YAYiSFK9XMDr9ugpTzdf0Ckn6hefLg7z90TUtFMb/
g/+LIsg2GePVMPLxYOZZ7mOPEW8pkUzJZVTnAKJjQXRpAussmfIwKo9GbL+RaUlOoxo585nLcRWm
ctXkFXmgX+ven9PVgwPGA5WH+ydlJw3LqfqmSrlxPfub2ZNoOJch9e6mLjY1v0pAFLaYhsgJdqGG
q1mloZwak6V0dtcz6c+QBtZD37f3w5n0J4DmLwXTo8+Mp+bEIv5MtxGVEvUtJDZQ9zcUUcxf+oT3
h8hEOdB8gdEkCS5oNWxqRvCD2GCAmTOAWRbKTTK4OWAA+IxJMEKtsy4ZoasAjI+hmoCDSwVbeNAe
q+EC/qEhwYCsOt51dhmfgQDUr6EF4sK6BM0qDUdnYlfqZR0kbCykNh1RsKunmqyoPWCQqrH2/CiM
QEYM9GsBDALqknl+qmvAIVEq/apnTLxq2SAfQlY+42s3nE19lR9kDmU6JLgqP+pyewOh+f482NBe
JHXFUCaQ0EqAxVRajWSnRgKFAPUz7GfBkn7kad+ueGT2p6HL3/77hTFdLI+qkK0smtDX87xe3/Cs
LDqCowNBUDdNpzWRtBC7CjUSzMM77E6/irzMUBCBNPWUhrhi/ufwxqaBnlhoGV+TjRrZ93LruT1I
0dXGuY8TtXuu+o2FGl8UlWC7TA7cxHlXT/c7OwSRv1dL0EhBiWppmqjaeKENtssPu6VB2KrkShx6
gIT1naOqlXZVCzgHOZwkbHaZ5vQrr+rLqwk66I3tACoVGLIEkX3klNe4SNg26jJtjqFA16nLDaqR
Rzz6Rv15ypLGL9tq2lTqIVYVQj+zqELdzjKmXjsAk1x3kN+cyG3rBsI/5hhF+Ksfebal46KbmwwS
CmnUoqgXd2zYMli+VHln0zBxk0DHxLFqvX2oj2sL2dKjCPvhyD96NCQH2fqoAXhpGZN7mbKssNio
10joEOn6X3fmJf7uFfU+HOe3QjOWacsMMCL/fit3MTT87D2SzXBb+6BXVy49/KCq0bu2WkGJ2Q5w
CB10nzG98aFuiQtjaBu8hFmOr96BVasi1KcXslWmAaIqTaLesdZf+gnUy7UzFlty6iJLVlXnglNb
05MXyervrInHHy42XKsapEdXcPPpgOGczdTQAegsfk5mq+0560OwMfxu+sBoUXWGSrbFRr2Qd/be
MINfi10UTng1C9d7QPYA4mJ7JbQACp4oeNSsJnhs+k4DS4jOcCNscHQrp9jgGcvWhWhMDSUhab+3
8xQMGCqcJkJKdDxXWXTOKIRsSnEuxUetj90/sjhN9pRqXjLR0UdO2nLxFdwZ4B9SGWmyU1hcSHA1
0zjNFW2zJVwL2ztwxQ5NEqBWEHBioYfZIzUNSHuPPKnfvNFIZxPZTXUgMZGr3wd4yIFEEbQFUJrJ
3hJWZ4+JHQ/HPsNvGBU+KDB0huqIb1TA5VFtfkpG72c8Fmnumx1AoIs3HyFJ1jruxglKbFsh3gxe
J5IOXhrPDCJcaSIXt9hC9dvv1VdCnmnx+s5RZ3ga1WbwRvZ+4OHWLCUAEB+7jmV3ARkZCU7jOrHX
SQncO8UUhjPM25PRZtN2CqJv7Rimp7GEXBZUNap4NYTGuBEkKkeugeQdGqUi16kGH6czKCqBeo/V
Fzao4R8cBTzIHFOAtzkKL1CDa8VOOUorwAU3ixuxW9xuAj3bOrkWBmgnJnBn2GtuF8NpCoudJSoP
unEtdlKeaZVrG1eiYFW0jekhn4p9NuK8ObZ8sNc6rgv2Tg8QIA2zPNQfWA/qUQjLZtumnzqIEKt5
1JiH1rG6hxtzjOQm4N69z1meHPBXGK/47IZrUHOCLkC3LiPLg79EX+P9D/b3wM0HP+4sPDigLra6
oQOnLnGFJw2IlwMLSgOfuslI5OFdhyRfIOSWZ+naGb+7ZjG9yTJwcZWWFgcr1/RnyyhAQTGBD24M
k9x36kjVs7ZjC1gVyMAbUz8PqAk7N1HEkPYwwL3vJfh7d6ULwqwQQJTGNsVqACfG1mvT7ly6LjCx
yjHHOMpIntZu8qPrcaSaYFrsNOMzG7TiQCdXgovg/xFML4mvg/U4hOXx7q0sL0E9rQXW1TWqv1jd
QXgwtLXXSB9WHIyFp3jI01cOLreNV2f6xgB+9nXyRHQeMoZdjlHYoG8cVzbyay/21dRXUeQYe00T
8mtcagAUQ6DJxv3RFhK7N3aoEfcASXkZkONmUnyZ0gaitXUIGkEIbeyQcK/2OCO/zUPmNtmpnqCa
Hk/pL6jMrISSkDEBy1K5b+/kRB0Yjwo+QTMN/JDboXbaUzvI7gTQRjf3Flvl6XmA+wgwLRgG1IcX
z+SMzj7mdRn/nQxgf9c1SGjxxgperNh+hKbZ+L03WLkmu6XsSHfOdijmvtsDnmhQsDH2QVXuKq1u
L7a6hW8bLTrUBkjxSDWebHEwPFEEmQx1bY+zj7YiJzXC655MPEfu1xihv2za0AkdVfowd0QPBj0n
qVd2GHRbPW7A0Fm2cbaZPFRbI1lVXzzV8DlRqLpdBIqX1g5OIQ8w2+6retcl5d8pB0yJGql6WRQV
W5RKdSvUbYH/eXFTz5uy8JJ79+ZE8aHWrWJ+hsxYvvJ0l23JWFhdeblZKlHrJ2p9Wo9iqDfPFu0Q
Xhrrfv1BhiFgFdDYmQsU7kjxrEGiVCEewh0YBwTYsVURw309wxx0V+9AQ+gS7coCMko0JUsloLuh
e3BL8HWBkOuMAxq7CC00Li2xPdZTWx2Q7bomVWiCYlu537uBEMiQgSciUuE3cygoUvCuwKrEjoYo
UIMyRgr49gd0diSUrF1M9YY1YFxb8LJLDPWoIWDtXchd3LzgEvPZ0rTM3Twaiq74DrnhYuulkkHw
dDCT09yNwzZFNqvwcJYudMfvlGvu1upZd2O1Sx4gQa4CzL5LTkU+dbtMzx8W038sT66aVp67as0B
KthAq6iF5peDwGo8MQaZgt9rp5Fj+ULUlT8GWnNKULpXrMK4aE/MdZJsS1ZcJojA97riWKBIcZ8P
g1WsyEPNzXiOJGusFolpPYhTTj4285M/jxf//fybpZwW9F+mBgKQQo81sHdCvEAGdf2gASvzYOCB
z1ZBKNuVZYhwt3giFUND2fNrNVnOgWZUBX+fS06mfytaVFGSb5ntTZp9Qn5/s5jml9LqlO1xHv2+
OOiVAgvFViHu+SMDKGpFaHRKzK9pAdDU5DpIQ6hm+OiV0MMrV3MYoMflivw0pl40gEwgHKLrMmVZ
5iZMvdiQdMjCLu7lHfCmkmvpFqlP3jmQ3DSmdeZ3ssxprT7xAcHCA25ClbDHgCAnteZZmBkKngbS
buHaDqr6TLZZvFlHScW+SeOfMbeKXSBLdjF7U2xHJ3AOduVmL1zwX+A2yn5qVa8w/TZwt9xixy6I
QZiFBNkPHoMBDgFQfca+UDJ2yosMjPYeMPmp/muyRus1ASLxubeidV1r1iuZCqNe6yG4XGkkJx2p
RJ5caORMw+Bzt5OHSqtsPJMrbaNptbdp1XRsnLKDKDW/wdb/SA9xKbNko4ctmHvLMHvt4shG9aUN
PI56pltg1ny2rK80oPgo7X8ZZmaf6Zk/VGGymRjU1SgCGWUIBHbGsKLF8DyFlq3jrXADXnzhboaM
kAa9O1w8WvsIdZqHrsiDBzPnSCbovf1WW/qf+Tj0f3uPuezNv9vO/mGD6XieC7mW4hprwr6Zy9xh
WjuON8/FP2WwAiIEGUuFeo5w+bzpg1RsFtSzaQP1gMN1ijJwAxKiZb0xvXR8ognNgLrzuLJ+sC6e
gJ7Lv4OoLPwJZRyQoXpD9IQDuYHvl5CDwQOOSnyN60p7BbUi99mkVy+g/PBOojD/SnulojHE9dds
zM2zC9T8i86hnR0i8fkeq2xG467Sti+fktotXzQxIXsAHqwNTWDYPTzGstpYQSP9XA+CjVVM7dlR
Ta+KqXK1kaQe2QI7Y/6oSq/IEbseVBlMMdjNau5TFO69D2M6FIdlHeota+uhNR4i3BviHRcgfsXl
aIdvnyhAqiyJcPSibpd0soF6+lCcaWypYG5kYhW3NcDJaki2/5hDLlSTYpdlIcVyM1vNaYcOKm2N
sSfePeLhQ/WKOFGPbAtLHzPbAtJ+ztc7O8V+NvXOZibf1C711IDIu0cy3UTaCOj3VS9LnKBMT1yM
3IugNgKG7Hm8xJCNhQmO/MBb/S9mNaJfa1vvDfelwRaa8hGggzoI300dSM10lEcROxDnU+dZarRc
+w58ZHpOuCsA17TlEQyh7xGOlux0Oy/lDx16OascuFEIJxYxdleVvV9OI0bCkfil8YeXjinQroYE
RMhd/P/jkw651q2BS9BH+uQKrUHydGA5GNfhjHtu7oRMEgD/8CVhBD17AIrm2gGFXfsfUyk2w/+7
L5smP8zfAfgc7zRZJuuc2RA91JpjHhmpdcGeYRNXnbPL3WnnOa73SI3OKxB3NcE3fRzeTRyIt2ti
disKgCwYEhta1+w8UwMXt5pJsQOkYaDJ7OWHHDKG82pjIBPQaBsuLr9ATZC6UbuhYiYqWaKKJs+y
SuwE9fVioh6FOVQIRWMdX6NzNZQe4yusswW4Z0QNBbog3iCHHOP0Df4kslF1zfThmMtJqLbGNs14
U9lQrg77zC/tMrt6UmRXMFhk176HzEEjwEPPndgzV7ly8wIc5VkW/6Q4ZGjh0NLKOGmNOCxzqZeq
+hzp7hbzvBC0idepNVlnWnF5VU1LXyKI30EcFO9hsY9TVq84s4AP/XCEXSB3WgpVQ8Z17ZTKwtsI
2aQoK6k0MO3DRg4aLg3ZyEs2GrZaMfqmaD2fbCjB0qp5GRpX0El6Hy8TS5RsV01Zbz9bGuxK7aZI
GfjaJUDkZmE3Xw1Xj/xgSsbXJvJa5PpF9MSxAdzaledeIJWdQet9AhcJilj2AauuOQucVcG77DFk
VvoIPpbs0a7tE8fR/Ux2C1+2G6ghQZCL1Ow8RUsuuI6CYyh+bmajbKx6U+kAjBE4okWhzIP8jTzF
0959QMHUCDJVYIrVqHA2wHc6s8YK1Fs3UT/9IB2VRTPlZninv0KeekI+Bj81tFdQYZ4DOTO56yjK
RtBFSWQiu2KofW7hsrkzKv2BbNSYyou30zm2nM0UkIEJ+QHUACAiBUPIarHNq6k1yhCJQgnVTIoF
aDHyHdx6IBMENjRqptKTxbY+xiMdtc242HY5TgCuXSSgE27NB1Q3ISslgh8sBnWyFknzYbFPAdCP
kke/yEROiqdeM4mfXE1aTBSWF3zrODZkFVTqK1VJsCrsxNwjG/44u1yCApic1CyxNPQK44uRd3/i
QZQdpjbNIc3H17keyxdQbR1BH2CfBe65zsjUdvuasUcyLXbqacOIfTzFTSmUPWMbnEDk6UVaAoSo
llnmOIJ3e0fn/2utupSoIgXD7VrTstOMp5wsFC/ZY/y1MnHFJYYAadMudtPHAXzPRgCWllFm2WML
istH6Tj5luKKSceFMsXlrTXHgRbBWgfaqHJxv5kwFnYMfOOBE+OOBaPsi3ITBAGEGBWNxjKP6DFA
6/ssA9RuvQkJ8KQw6qshhpKvQz23ICfK2oONr5SDC+EJlDMx80rNpDgzKo5r1xJXges7h8bdH4Yu
xgPZHVaa1zxFLW2LT+/If/RS03aliR0s6936GWjA5lk3ZQXkuRXsyEaN0P4YpZBP4BeUIELb0a+C
flOh6ED26oQHMtHvjexlH0SA4U7/EQt+wTm2R0EbcPXSgwyGk26qVtR7u4r4F4fpX6Gynj9WhsNe
oYqKrEzHv2RVpu1QTA/pk/Gx7SF6YRGxN7Lbl5nNGwQNyQWQAbGbGsikzMaZ+JtCqUnDADfeA9Tf
Zr829e2xyuqTYfHwnEooQoaoB/yaB561DoWUhzyPoq/lpEDjhfOsG3301HTyD4oCEijYxQySyjTk
ZT6Bqq7tL50c8EzSkuDgsMwEsKWQu3mfrTbbgA5dQmxkL7TXdk3uPqRNuZVG0EJVumjyfSmyh8zr
H8AeDepzuwStxbKXrKpy0re0EZQQdt0y3ctWyw6ykVpUPK+sUYcMJIUCarfKhG0d/pXhhQhfiAlm
CRmhmaD1pT6Tyyz2z2LJ1kGbLihAdw7m9YKZJ6dBipcPoBi3aqAAkehxHjrOnQcLQjQryJS2uzGP
3AdyUFM2Uu6Raorn4GVGo6aBexNFGLaS1MVK1ND8QHgPOD5NteHrgFyiMaINagZQwFhISKiZpIDo
KO3DqBwY5MTJ3A7QSiTrPIYc5NZpx+hAtjIt3r3zHIomow5F3Q3ScsjTq+yeZ0fxoarSK9joJv1I
ti6LD44xhcebLN3cNRQNZ4/bnDUFOnmErKvuvhg4xK2lo1UHsP3wL17rXYe8Y09dx+SLExezuXT0
+tibA5g0VFQyFreT0sG5elVqPAVNMU8SWh6tIECQJt4OPEo+Q1r9GwrX2pVdmy7IDvviOY7D13rS
i28Q1rI2NvLN+0mFWWO7gnyu/iRwyThidzvw5kE607YHavN7AAbiTe9YDFLkTf+WsfHd7oC8CkW8
+roOLfPYqqZLoe4w99zQuh0qR3dnuxt+hNwt9f9YnkJwW1vjJXdW3JtXanTNNq9Ng92ZxLFqf+cQ
/M+iLbuHxQyhpPI4VM4rmVpkQ692ub+T8JCJLHZVZn1d+OBnzvglrqqUUEgGbNCOx8FX4ogvyEZd
aoym65oVdSmwZ84c2KhPVa117W7SmvAJv33rwZyYH+Hp/TQoE/UicKsLJD2ui8nl0ROeU5Ck/AiV
uok7Gekis6Bs1IyR6fk4yuRbGtKrlGPvbvKWp7hU6BLho7q12rc2ym3N+lh39qmL23zn9q64LI1T
piEy5S2OiFNk/ilSlu/Ilts2DocUWOXyC11f0lUl3WvGNUCleiVDoBNw80mOQQOSw2kS1NXC1Ooa
HsN1gb1qXFYhNEXVrac9AoQMwpQDPgxwBxMil7VwN1VdGmGsmUzds6eqFEy3c89hVLQQAe6f2zzf
Z7adXpFGza7UG4ckuf65GEXSp7NHn7zdVAPLvJgoDCiQX44VADetVqKGIoYGV86gEwKRg3IssyIR
DmvoWozrxUZvQCZjv62aTvjLUomaq9tGsA9q61efWrhCp2AAi+wTxEb2d4vMP4DZtqhkG8ZDrSr3
JlXN5xqO9tCVEuXuuVfuuezcfWHWr10IZCg1IvImbLIJU9oRftRUyNIlYDQOgx3miY7EEEMtgJnL
px7qc3uoNeDUGevyiWy2kSjVmfKrx5LmKKX5K1ehKEEZLjKQe6v24qc6HOOnTjjtY1PtIbraCuAO
YU+dAKjwWPpp3SFnBsRaZ46gVA/zh6UYhIpGJH/3Bfwpjao3u3Ttp8KKnMdyejSTtokBZcD/PvAs
f8zDPijtXcWzzKfYKsicp6oSfB0UHd/QkByonB1wXeomBw6yZYCvk3ydty27chv0wE1bN5BiwFDL
LXYNCzRu307rmiV8bWUQ1WE1iD0qVTuRBoLjGtN2gWRRY+yh0n3I+2dgd91D5E4lJJpkkhqrMhL1
CdimYc+Gaq8lRX0CvwkQPoY6sNCYGopr3GEo5imfuRdbqj8VKUoREkiBtAHy+gFuzC5Cocuzhr33
RJQMcLS+loJiBgWp8AKXhy7FVBDmw2nbORg1IIbQyPqG0tDwpYjkFzF5ztFTWy5rkqgOQJ3cNPDq
Yjm8HVbUZWrcl0z4Lpf1BkVJ8JARd5K45VINWJ20LTTAJEojf9tqU/0VaBzquCXLQp8GAFoCGf8R
RsPYDHGJHo0JToVIHBQQvl9NLOzOaV51Z+otzWIDrV62jWSKgkhAAjMj+Rv4A2xMRG2detVQT7Nb
peRbABOY8chC1aA0NxYSPNhX6QnoPJVxbmg8T29CuKhLrga/G/A7tMWG6gOFFu+yTNH9lT2KS8jG
rACFI1QV6KnSQOqZejseY3xOjRR19wvixZXRtIXoIQB0Cn1BDoWb30ByO16zckr8uIiMPXb44QsO
d8EFWOQHqmWuGfQ1cXMC7q5g3IN3KwbsNLJPXgb+02Kwms1kcyjhKpuZasClZxd67nsGSrg7r2OP
hmPgIByCQgGM6eN3cjhZ10FtKdo1tQuaO6koe0Ik11Eyq7p5ZHXOSwVc9GrircBhPtTAPouEwXFp
xqh1QY+pSqnIiGNjtMoY63DhUuSnwhW3TWNG4OlajHcxqZoydY4LfDtwLqhGm46J5YzHsGwmcNRg
uNig3YHfCI1zmV+bEKUin8UtNlmV/JC7P4rMaS9NnrUXfRhxnKJxFSPBblegPs4G3D7/H2Ff1tyo
rrX9i6iSADHcGo/x7CSdpG+oHnYzSQxCjL/+eyT3buf0OW99NxRrSbB7OzZIaz2DPuDNXB4hPwtM
Pczw8JgHQkemOKTjsTQGeRxImWPs+GwzetW1zfp1EE6weMis9rnHagGGk/mwMzmgxK0ndKkrENzq
FYfR6bFQFgySnAy+2WEHEH5YMJKt4gKr7xFujVKM8gQEFsB/Xc8XyvH5ltAYZcXp9ih3mDIFmHPy
yZud418VEBM2GgA0jmQ7BajlNJBDQXdZDNUZXJth2TYpWQ6Tjz9wOOZshff+EMnKA8/PcssdFxa7
sTJIlnGVcVQYpHdjeWJf5/7FBGZCDmD3qgD0YiX7Bi/4EKp/Gq6bCybwm9KnqUboBlgjbFxHXR4p
wSSkeTl8eHfYi62Nfqg5pAV0ce9xWwcvZZgUT7ktcgAIwHmCg3irZUN+v5aKMgBwIZAv5iVl8rRM
p20WwrOJJAM2MU0MHyFUvYsJjyZzprj9jTmtuwPoIFw5IfRa7d4qrrA0xXuxEnZkJ8NX1G1rwFCK
8Uo9d7j6rHQg/shPiobOFrzAISqJJ9ZBSwTQCMlAN1B5j3ehFT8JOZHIc8OX0Be9BrF/D1yfvJcN
JBJ626IbmHvyW5wVe/gJ02UJPZylNmU5p/owpW1/hrEDmHBUUsBUkMstp94XFvgDfU53worF+zQD
YuSnXnEkmeDXNvGLRWpjzQxBE7BWSvdQNcT5dFDw8jjE+NCZ68v9Y9DMpQmNu4UY/Aa+D8nKPFPD
YP5FeIzmsX7CmoejebZO5on5eMz+Paxny8I7uX2xhFcp3dhJkJ/mShQnc2YO2OmCSlL0yYroUWeQ
QLF6rNygGTUeq0EMWOcCnaXMj7DQPzhjSyklqHAO7eJzXQrd3p3jvTkEI4BDO3MKj2bozZN7PtMz
4scgWMjxvkmwPu3G/F2R+sXQSlsst2F2V8B7dariTdH1dG8oqeZg8k3shFEATujK5Eo91wyAm+rs
XE++mPzYOkO4HHAToW9iZjzu9LhJE/TLhoTqxioKkucAA0L4w1qvKRDWh6yspoXQIVjI4VNpQT60
ZfmMtgYkdgDNGPXBnLlAbkMoLBerRy4jJT9UYGFAKfPPRJMUo8cPjTtdscbxN2bwkTdnLsHj0pKg
MqMu10VgzvdLiHCwQ5GD8EogkFjWoYTeDQ6GHW3O8Nv/FQQWXf+Vx7d5UAusBHA0QyLvPoLCLjeP
ax+XZJ6zGimYzYYxkkw9djBltQWSbTya1KcDJJOOZkYdiO09D0zVEh17uXy8avHFQsM4mWoYM+P1
a1lcuAvigvjTEXs/wKHaRWNg+P1itvx8NWiQ9SM1iPErGzO5YyN8nmI6dNsHU9CQDGH3+3vAFMjN
qBkwV+Ds9xV35qFJhnH1X7cxA4EvOKAAfQgXJq224zzUl83TcTTCPEGDGiMw+hDx8Hw8e50CewXa
tTv4oDv7dA6dvTnDXsuT6xqVVahxya3JedCTkGuGr+x9Tl9m+NBQ2IgMEROQcrJC+cNf3LmWf7Ez
67KGL3gBfZK4zuLT2IQr1APZE1yD8DUxbE3D2xSZOy94CwgpVk23xLbrrdNP6OgBxg831LQF3jDz
nbUEs3Zn2g5xIOjhPmrcUE1sRv5z3qdOhRld9nph0/jjDvwZgl+PEE/lWw/u7boLykqsFEArNTr0
R6qNpI2bdB44fAf/MkAdzZTYSfqIFIB2mjnch8naYnJRfMZr839e18iwWA4SapaGL8J9Vx25ors7
I8SEeBTt7vQRE2KBvrt7RgOs+l+T9bXmTsDeLqCLu5h1idvjU3khaK41s1+dTMocRNUEK6KYH5kQ
4DxxMWdDzT/NNfm8cmBsBaUmXzd3zEd2/7z1H8J8yLlEN7y2fpgP//Gxm/A+Vf9pvBYKPT5DnyuM
v6fwVTxOU0Vfpgbw/MTy560JfXhUwaNmzlYmpLGMATYaUc0FGuSFWaS4DIOCezgiM2NuSnhFxmfK
JOrnMvvOeR1VeEN9zH09rBPO+Q5/3PklpvzFTIAACvZgdhOe3fLEemjkPposppliDgkwmi7HauvR
URlLASRSEVurwB3TQ95WKagwLsCEjziNIUnedj/NoGU1eLeb07/jylyXV7yMRsIWwHFCp5nNwwVs
xDpKc85/zPYHxaPsp48H2qKKGwhOMisBpDpMn2fqAimABcrKbNByntBDGFpVgWcrBy1EA6l7w/PC
kirlFtuYyBwSQ+x6xK6GZ5swJQM078EVikzjh/ZYnavQxSbiv/tGJveYNuDB++gbjVmYbCCgDbJN
b7WHLp6fpz9W5mAe9NB8ElC5H9RQRKAP2iiYSViv6DnG3xz1CBgRFldKKn4YdIs9mHkTkbYQu06H
jl35G5qEOXTS0Y/PKsZOqWjPJrLpB8vsYJMXxXR2Ejdd1g6tP0YVHH0rsf4pA7mdg9L/WslsjFAk
tdYh3KlxP+hd1pA33o6g6uERmmXjNkB5dNFMDPxBk/RnkI8IlhOTiDEHDk7eMqM8WLKuUxegSLtL
Y2OPUILaJmi7ai10C3Tr9NOhKzYjia1DbfeoZgVvNc3fYDiZv+cq69F4kfkab5fsPZvRB54BoTkx
ocSXFE1N4NCzd60NvxeAc0VmGudTt6QByNNmNA/HbZ9Ye8YDd0nn7Ip9OT1ABZEeAABGFcIzcG2T
SHjWbPUcaFvgkXofN/NjCENzbJbgeBPChWsuDmHBYYHKBzs7QTTJcn+6Dj23rp1cvAog54Co8gjf
TOe1rlHbNyEryefQjD4mEz35EaaxU2ywcpyX9SjVrSbjAM7CTHbEsdpbOIDUG7tfzRi0AdtbMSQx
ROOSxjt5AnWoLK1WUCjtX1jsdPukB+jVhGlnhddBeJGJMsn6l6yBVMEMZhoaXf3L6GQ86vDQ2f7u
OjPq4cv2p3NrzmgDKb0MYhIrcJamPRydQI8EcRPlBGC+LBjfBdOqDGO1SOHoejSH2muaI0oBfZRC
rnFpcgT/4OOkD4+QldTflY61M3kzwwz+FYKa8wEH3Ri+zbivmfG4h5mroKW2nlt8cH8NmDAWNUQ8
Yc42Akeq6jxKSlaekqyzlxbN5zeRpuhLsvgf34ORH3Zr38MsQbWurLrzVGRfB7d5mfRL0KiwEX1W
FXUJS/KpWpncYwDK1js8pcrDPU/IquAD3UFXg+5npoA6Nqf3uE3tvUM8QKBnrqU5MEWnkkabRv59
yd9XDw0o2XHDn8w1Lk34SlO8o6qF9ARADl9bYHLWBZAZWxMmaOL38UfS2s3WIla15naXfS28ZJ0P
afUFUhfTE4R/sa/S+YrNL8lkNadsnjaS5fTSxAAfNj6ai8Tq6MXiHr0w6AbsppIV2P3+mzNn2Cl3
MLC6mCuJ52JvWBGQOYp6qWQCi+Nc0SctuPIN6yYUzqAB9+xA9m5NAVc8QLgx2dewht04RVFfReKT
qKRlvySgAUbmg8Hy8FJIgQ6vD8exxu6wXpkCvPJ0BLsZvgy1zdhsHMZE0osVNOHAyTGGZGaWGVf4
M4EPnIplkLtq2QknOXWcyL2M42SNDkrypelcOFLa3k+vmbGiDpyPUYa/p/JMSvi1cSzX9FQW0w9Z
1O0yaFS7UloEjmsyHiUpNEZE68BlRR86t48/x7MZN1Ntm4kNAMhnM/FxiRm8z2Mj3NZFnr6GVvgP
t/ryNs4Z3Y8dNkZBWLTfxlatx9Cv3yAJUm2TcNS2q677McuvZrx3wKPEvaCDlfXqJZHx1e/m9tsM
/4CokPMmL5kC8Wb+4UHj8omPor0aMc2ssH9MsYcanJRk47IhQPE8g69EHpbBk4nTmrzbdt4vIem5
K1qZnme/7+JlOG3nFgjkezQpQDOnUih8NfH4wNtJHqtp/mKTIr6psSwPFWy3I8t26KkN5h+mGmIO
rBD4mtqoZD0KJhl31LJGAxUfPAD/2gg4Nu6/5lRpbzhzhid9tZ/qZxPUdc93A3NeVUXd14lb0Jjv
7ezX8KZY1v7KO/KrgZPFFzRsUzzfpuDYd4w/KTXPGwknvWva4dOiRWZ/HXoA8vRFYIBsZ9hRfMPn
UUVNn3hXJ07B2ytttG9rC2a1btCCshSAhT6rUV7MIegzZ1/CcbsK4y5cmByIRhmqpk2za4fg9zxI
v0top0Ei4ZEzk/NYwO539g+PfFkPBFrjFMoLjZAXMzBU5Pssa8DCoB+wYz1wyzkEV5/DFsQFxoQW
6iOqWaJL+tpJZi9qAHqx80jFOW8KTSabrS1gGulZyALdHeLHX3rl/nDcivyaozKorC9pR6HODlVo
VITa9jorDjD4JPYWS9qrydte+SkFzlmNRgu0qU2boZ3oMuw5TB/zwj7H+lCk1nSgKPCFrHK9hZkG
mUMU9jx0E808k7sfOJrGKWcefs+49j6ZsxT/p0O/qQYw6UK3wJ64GE5N16Ng7IGBBhUGuqvK7IZK
yu/UY1ASeFL7kBKJZqexIMb7Zw7tUSInKBNuOiYgsBwX/5i3NOvw32oEmKbmDW4OBbw/gQ7zsicT
9pCNvBDbWZjIXNXA0GMDHsfnq2oBGVcLBQRoLWfBBjRwf1PTotyNaCgtfI+1N3OY0ZmJqgbYio5w
dc8Ncpv73L6aCeiqi5094wnogWLIIzExHimb/76AT/k/eQ3TedtNtRicloD7dFprecB77EkC7qvz
Af3e+SaUi/2uT/iPdMgiEAXAzSPqPcU6Aq8mfrFTOBdBD662UShXsB7XYYY2XITXuRvdf5TG6VHo
H20TiBUvIcAGc3pgKMwPl5rhOoc86Fg6UT3GMahc5U/SYa2JPzY9TR6nJ3zd6QkVhG4dezP2oDp3
n1tm5NUPmkvQUngc4kEBCiYaaHXlX+q0ntB9tSGR/CfHippvZJhc7WBWmwFF5TdXQRSy89PvDvh9
kZsS9wgFaeeU1C1EIZ02/V4H1r6BlG6UKhU+WQ3BdoK02Tm2LfzG5l3e82yFB45bRHBDgfuRN0IF
Czvum6hQO43rq9SBycA+S0IxuwBTtyF1BEcBcnN+zbY7/ZM7EA8oUm94gXJ2tg7x44pidxLDifol
1IErp1sraxC71poG7A3clzkjAKfXNkVVoh/A38je79WUjEExJGGg196VMFEBTRc0nv47xv/ILWYA
yni57x48XSCd2xp0rFKN7sGGOpoIY+ep1pGPbW+9NHPM7DzAstCfvzH8dFGesevmabL7cqc4eGK+
hW1oI6sVsUeoRemw6cDyMWfmQPiI9VWl+sgpmupEYwda37MEAdcLpi0qSuWShonzCofJz6FKISvy
GE1B/17l3fSt62W/GHzHudAsdy+iGJPzCOWBR8rR+aZhzyh0jVvFA+9IPSd9bcS6IYH9mg1F9lqJ
dasD2KfOt7F/bdty71lFcGGzsl9nq7pHdu/ZryXjn6I/Y1bhFC8TWBAV0FPSsb7UU+2fvQH1F1Ik
b32fdk8B7VHo1YNDlVcQe8ncNVjF3+0u8JaAWVpXcLp/ED+ZvjLX0lWoITmavNcUP4o+/JyfQ7D+
hjEc8CBD80x/aGVSWjeAzZd2SuzXKfFjE4G8iZ2LHvsz04zpyMb69ZWgBHaYp2DTjz6NVIAFUAIc
2jvZSqnU+9yV076GGjCGxundVQWF7AFrgatHiIZHUfTvs52N+6Is5ijhxfRuW9iyBDRJNk5rYYMH
1w3wq4AQ2pt4xvdjX8OEGk4UevxTrOz0hePtB+ce+eFkRXV8HAjwHp9CECI+VJLiIfqfeeyoMrws
4FVoXlgowPVgE88O6nP/vsQeucdbbB4hbOyXY+RCD+RDhtpzwpbfBug3rrqsk0+wqLeeU1a9mCVX
2gxVRDyPnyBgLQHwTryFGbBT6zscZcnNw+e6JzEY+7Few8EvfZXHzkXNwBQqlCqPQ8d+Hygo98dc
YkcLOsi05rK24M9njmZSta+mhNwvMJdKB0sgq+3vj1Tz2O3tOT/szeljgfTpufvptClCTOWT+L2M
esxn0IPxiQtnliT4ENnQH6scjS6RujmISSTZNjoMxzYB2wU1CzPqZUGHdmv61QzmNC+P7kSwOIrK
OYeXmA/3K90iMIfeaFzOElXfcsbuc0DndmFGYgWrJzfL05UJq175wBhaYFS5ZIwGt8+3id3z5yoo
05NbkhNodPw5RFfwOS6Uv8jwutyZHJtTdZiT4iuaAUvWpsFtCAFfLHsYFlhN6Lx5IpZrH/8XGxOC
ig/CajIBr+Hm79AszuBiEjSHjIRbj1bhmYQe8fFY6ZsVcIwwONbJxwGM1tfEst1llkOd37Ec/5j5
ygcgIQvuZ7ycCYRvCn85NAx+CmbYTORD/i6gcRzlYuaHFkJ7+y6x3TWY9e2NQQY04ozl35jn7Hy3
cn/Fol9Lu6m+T9pKtmxGAgq000N12QBOzKFwCN31rL881EsfaJQur9h2sPpfXlKVebEYCdyy+zaQ
3glgkBw0TZTbQFnur/GsQTxz3bCn2ZuvHcWSqEpCvm3mGfoAms0S40FWUO6eDZHFCsN2M00QZX1Q
XWgF2zP868+pJsOYGaUj4ugu5/Dn+vvdXLvd/DXq5x4IfGiSRQ8Yr0XRFKuEI9cGwnsfmFl/TMZ6
9YD2mrMGEjP3uSa00k5tgb3oI/iDgT6D1eIiGzLy7KGMfxlovwu6fD+4Vf2l8+d2Gyc83QxB7L4H
oR81o8e+eYnqllh3JIcZErLXxJdyAQmiZO2hQrdsdXXKVKTMIRD5Lm3SfvcoXSktKmAGTe4R6rkc
JY3dI2WmmVsOkv6SAts/tLI1r6POYD0HLxd/EfugODAQwdgiDZNm07KCYP2j47CQ8gwrV3cDH051
DwM93QxUlii3Ch5GC5PzzSXZRG1s7Lzk8y2CgogdHmffzUTzHzR3UK1n71B2fXvc1ORLxy2f2Jw8
3+9pcv2UQ8tiOKMoIr6mNYoXAA397FysI3oWs2emunGDdQDfjf1UXdH/CRe0yeRPop5ox5ofqNR1
oN2V7OxAr/TJgoIOuGSkf/WF/Jrom2FjdxjE3LzHZ2tttEuMaskcBM1WoUb+UD35JL1tpuD5WwJ5
g/LcIgWqejE4EKm8x2YIUL4mmuaQbRs+PSv8P9x8lcbHasR62bdm8gFFJR5ZpS+OLJjG5xQKoyY/
2YCHpK1wt1AAox9YAlS0xBJUemfZomhunu+dfhPcn/omhjDN1yzFL+3xiri/DaoipPueBvfL7jmv
8tY1I/GhlnpNYFl9ZDTjjKobrXzoKi3Z5LkNqkmhilKrwudmpOXmWbInYE5ejaCcmR+XPDtYKVib
Gl/0ODzsAEzur/CRG2WeAi/KX4N4AxHESDDVkotXV/yEpST84HwItODvhMXfn7NhSiIPHL3DX/mG
29Wp4lBH0INmPq/jhC7MKfMhzhSy/j4g3dFaCdejEbDsxSmL2aF3uF1GRaNsYOcaezOyJrxJn2IX
w8nyPlpDVm5ZsbLFMwqjHLq5t8kHdRHBPVOP7qoKZLqyvhlpl0E3I8zhHo4Qy72Ly/01bOb4DmtB
fwirVW/Bjhvv/32qRWWhMOKfLCsASpxCHcrygTE0OaH1ac1ZlvAONkghvpH6CjPZDJiwrKzIh7jM
oWgcwGXMQGfl5TIPMgcUEtzZ7fh5Ul5wqBtBgCqqf7hioLekc8mtIFAZDXLf35gwSaV3TcEx0mPm
4ACdvYaDDF8CqENvJISWd59CZzd1Z3lQKTRS0SgVuvVtMuYQxy428Kk/vSZosVHoYBLoWsV53e+t
GOs8cwZvR70YtGEiGUKRODLJQM+5a6k9Yo/a36ldA3Zm2jY2fH/Aj6u2Ayyrd/BJA5QFeGC46qCp
8ziY3J9paQ58gzvSZgUlvjkiHZocxivt4aFmzkxOwpCK5EAZmJRxXjMebCYMlO9t5z54fuRJrYAn
BwTHIiKBVuY8nQbYVH4ZAVmgZIhfAkjs3EbUCyedFjYYn1gjQWNMhzVo3ZtgDPqVVQMalcXWsJOa
XwzPmQMYou7zZLfB2uUOWTajZM9DOVhnL/U3JgLriz3/5/zUh8OvmW8GE+nFWKWE9/nmIj2/0Pc3
0WO+PxfZWvQVrG50Rb4Mu3pcADD4A3PJxuSESyDjoUddFxyDRWcDTAXxILroiY3YDD0O3gAi1e9l
YMWeVFm6aADl0+9ynlmnforvVQHwmSFaqqea8fuSdQbkp0BjHnqoCroyANVUO8+FOHzC8j7Fjuo/
YzWk9Q5PablQ1MP4Y37cZ1hgO5a3dXR1oKVJdkxcCAHpaOT4Oy10sYaH4MiZckLjxf6F5+D4zwKi
nCZnJodKjEsyjmplcmNAjxVgehel8Hqrgld8QOV1BMoCiz3rS0caYFVHfBFNSCbIfHNvisEtxWjK
Rw+ybkP6NAkXANpJ1b8V5iXEELHsPzz05oV5/PUJ8HEhROT+QhebNZ4eZKIhhz62+QbIVVTmxxxi
7EMLWXZ9Zg4xYNH33FiScZMN6fEx+H/O/V9TgrAa12lXCABkQqzduxpkl4y02zqjqHJBAPIwkFKu
i7pOb50LrJYIS/meStiWjMr+x9VsoEbAERkI5N3cBnTjpq39FA4BRGTI9NH0AVy4oeQM5USnfclk
80qSIvueK3iMOWXYXKq4bw48t+TSDMRYOVRETB8OjB7WreNVYLfk6nFl4FICi0VUzWRLmieLaftm
koivZa3Oyk/aBMYhr2DKwj2nLH+2NlFvbejlyzSu2ot0Fd2Mo0WesB+AklxqPSUiREMxL23oCKdk
nw9gQ7otDMCTTA27OoHVVK3ZallBcGBOg7cUuGwmZw68fVElniPg+6AN16krRKWTlcwmCTWsDAvw
EuI0KxR5/40f4zPzgAjzivFIBqBlfIqnSmMPI9wwvXLjoqX1ntv1barG+FpDIxlf6ODDpB+zFKQf
321X3qyZx1cvm05p3pAfElp5Z88h4YVFz3Esky8QSmqOdoi9rtn9U9QGlmjOsB0ZnGHJyTDv1UD+
ScH/fHbjCSWXNhw3uUXUq2eF4OsW4sf/mCA8VxulEtTQUec7TDwA+3ZAKaPsY6ge6NAMOMNEDlyE
bxbJYYoXj9OKYAUPtjJhz6IX/hH68rd29t3n2S/Zs9f0F4fg+1gbpSgCo64tTHFTON8ERbuAllwK
/BgOLs3Tgy3jAIK4o7v8a8CEZoqZ3LMOUAkTQ9+jekocAEYbD2rJINWMfpGuw6EsXxT66PvERh2v
KHzx0njCfc5pZMZMRuQ2VL7DnB9MziLptLKFTNHiw/zH5fe7TZ7zPMPuwunEC827/jnLV1g3Foc+
bdeQFpt2Qm/o8WUrDiZvQkAS8MgVIxjC4N/0i0ZX9cbW7pd4TnYR7HncA7WAO7+P+LokeI/bwLkC
JNZsTc5cN5kyoa8rhibmYZU9MaC6zW1MKh21EB5sG5b1XAIM1lgxJPxqINTtuEJHIOXXSQG92WGb
+NMpIV/XDz980qmonABkSVyAluYspuskpfJ1dopvFjBSP+u23aP82b97YyNWkMySB/QbFaQG8kvs
YcM5uxRg1KZQH9B649Bg+WAkzLdTjc6ZCbM2Xeeo6n3pW+UCmAr+Wq6nQR3zfch8DvDhxI4BU0lk
5oNmamu/tflkgU52BdL/p8nLGm6juV2SNaU5NvvlCJhMO/c7eF38PmM6B3nEfgdVwP/fKNPzzF0I
c4+8sSHSoutZbQlPjDwfoZz3pwoGlnwKmbZHPHxX4GAeTKbLAfQpvTo5CFU5i7Dm6lL5yt1jV+Mt
88Lrvn/4ftx+V0QES+x0bCxFK6ByOcjkZthtQ4BTpfUKkctgw20FmPasUKjMg305qfOEGvnFHFgq
3EtQNEvqqxr1+n/z+JU5WK4O6faRQwm5ge5r70a9tI81nz4MrY/z5C2vPHa10VM8hxaFiq6m9YVD
V4NE3ttPop/ZG7c/TNoVrb/ltjesTKivFj73rtiFyXMD5v6nq338+5/CZpCHwp4/WE3bV+73a6C1
m4+xzmGZUPT22uJh/TGUag9xhAQy1S7w7jKB/oTO5y1Vke+gc20uB7UZpVpc3uRB9+ly4Oj3EF5I
XmbaYlWMwkFl+dAsIcWmmJzkI5Dh3uWMPLfCrk9l1oCRrPN951TL1onHJ8sf3Pf2u8kKfxJPIQoA
SxNmsQ8KQNg4pxnfayipQFPMVDThqBkc83qCJC8+6ghrluAopnnzqGWaGdInGzZPYDxQd9FUQQ2d
SPviQSloD2zPm9+4mgyR9/U+cOVbW7ryWrJWXk0qRqrRqdmv4wUYP4AxdSAn+MNU7UOWgsVgTvkc
46FN249POTPxU3w/NVkmChlEweRXe9bOi8oFoSKcPftH2i3JMGU/cqcJogwd91MCeaRDLEAIIK1g
Hy2FoH4n7R9V7E+LEE2/qyeUAlCoTTcgX1kvyotg8yUBFmb5FWi5BDtAwIk4V+ybgIjilCXsvSCo
5+Ro5AGgkW66kIpXm2Q3KOLV38MAivdxGk6Xsmq8feFBhtIM4NuSAnj7zR+5BNtM84ewRr3mCp+C
mcAL+8N3/eAZ/xC5y/CjXOdtb70r2t3vIOLWi+JeTEc4QENANm4kOLHy5OPJuwEMH8R5BouzzVSj
qeiJmsNXRscsQbvwHk/oom4cHd9XgfA3AyB9BDOvawLwt+J5Pg9E8DO4UxQrSLQRHgOASvBzHnd0
IXn/e8At6vnM9cBfV5iBJPYxUEsKATp0HsytgkzRpYTmxI7b9HWyLO+DAkO/hOoNClJo2ry5QNk4
Wed/dEMtN/lQZZtMBP5HP6EmCOu2LxICyU9ShWRp8m4zvtcqTm5tU/ITyAfeQtYTeGmWNWyJ41pb
EN6maAga+mL5oX104+LDRLFi4zMBHEoPmUPthAd8/ORsKYe+lBDdX1R5CFcwvCR3nR1M+uk4Hmnv
h3svAMRdR3e9SVAGYEgFXsM9/M95LrOGIyxO39ppVqdxyNxtpnkqBGSed4qv8ELIfjjYOkQbLFYh
ZCbg1QpyfwyEtU4DYtGuUKpqtiYch+Caer5cw6Wt3wjDpDGYfiiuRti6D/te0KHaZBXohx40R4E+
w1YjrvclAR6IoDx3G8C9gvy/Xx2xNac7bKXdbdfE7QnP4HoF9CZ/YR78YD1njr+2uXX0Q0CTF3La
8LpuL3xCCRQUQBAj+1heRBjUh6Eu2uXsTNn32POxvsnmDyugv9feSZs7F/0pTAn4UlVKgQ7B5/I4
JHkzHWoG/F014vMdRxDqPY5vrz71nABfvYFLNJ1LtaB2Z12VPbq7OASDNASw4M32gEIPpPM9h8qv
AJoGqunuSwd1/pUNj4WDtBJx6Ow5XOWp8F9CXpWLUYvH/hoho/xPKNNqYVsejNFTALDG2vrCk9j6
Au5f/1RxfIlMCOcaaBkOubM2YeF00H7PumaNugmPbMKHlRUG2UduBd9Ek8eXvA/ni5+XPx3bzT9y
pZqVjxrbFm8NhOgS+b3I32x8keFmP7uRuToc6mABlbDh2Pll9zL6v+cr6ajNWBdkbS6nhJ8bvHSe
y0HaEE1B08y7TSg43tK+d289jGWsvvUOJmqSCjSZGSLRJrQ6zBgDN8ALq0935qpx8KFn7gZ4LPx7
D6zXw6WlIHE+tb57v/kItwYpmrWdppCKc+f3fB6mryQrWeR5VX+AgiC58X/zk84Hf/J6fhzE09cR
aPdoVNPv+R1+yRzeSE9YrMvl2Cv4krkBNLedwfqS4y0SpcxN96X+m8Cd74a2/3zpZDN9qbHi0tkK
IknnKQ7uf7dx6k+0xG+YQT3mrQtIAQKaDQwAodOXMocGq+282VTGh7zLQEjSYVbHwH5BMwfO3whl
CDrA/3FR58Razxm3NhexzqvwFqn/10VoeXjPMfW3ZTBZm56l0L/KhXXum8SJBrwAv9a+vc7GvPsH
yqevdTeKty7PILpQFPwoqmze59zN121hZ6/h2GQLB43+fwqHL7raslasTNEisXwG9WocmOq9A8Bd
IKWBYhJNNvcOYSKbZmmGiY4t4gPKD8Bd5treOkR96zbLAXxSADy/u9O4IoCdQNG2OEkgET+kBWuq
TgzjpWYl3zoOG4Gxb+lpqAZ7Ecb5NeClPAvfSXZQtKfbCpXUM5Sx02Vae/Z7QWElRab210DR4PVF
9WPKcWFs290zWlx4QqCIvKAdtIimNgnSyOdjNOPZBBMqHRY+NPCaDuYWQ39ltqyu0P0jrLtmBe+v
DkxYL2WcYOulI53PCex0nEZhkeZtXRLIFzD15Evrqu3/Y+y8mtzG0jT9Vyp0veiBOXAbU31BggBt
JpNppNQNQiYF7z1+/T6ANC2VeqJ6bxiEIUjCnPOZ1yAeU12/r5rBd0tAug7rxtDCnw+QlemsW4WZ
k0jKwbd1owHv5enrugGz1poDZCe/9Q+oiLYvoZIP+0aKzUXbBZOjoYEN0c6fcnxtUQhR/COJhbgJ
MuJ1vT1nuBuMQQpeUSQHQBYo97Tj0/d6kywL+ZTJ84/Fsu2/L36vVoUWnbplZ91C3WYcBkfTff+Y
ypNyjtXW3iXqKD22BpGIqBR4+pnqGBqCiaXNgybq+qNt4RyhhMUb9tPFprHInEOhIXGhKO+lXtJu
C9XlvK4vunL6OHXGezsXums2Q+ZMqU3yExsfO7wbsCvzE3L+3nYHXExOhL81wu88RJpsTY92G4iN
kGT1NsYydu+5jYK32vYnBa0vSCXL23aRW54y6OVtKnWbvvBf157VzxbWLxjtdUsiy60DYbXbros/
9/6tQ7YuZsvOmhr/uvMvHTa1qdCdjJvtynZbCW1lj6ry0kGnKC41kjPCe/zOf1s3B8XQ4cm+UN/y
ZR9r2WdQMgyHjTHZUpXR5k0YGvZlfalavIGlxBx35Nb+JZZrNq9vO8VsDghmX39Z9/1tK4YbVfnk
8PvBCGgFNIc82K7HTstpuPTxTlr0+zWEdnBWrd5W0f71ZW5xcq+tECKDZn8X+F/XV1a0K6I4v/u5
6xBi5VPmsXFYD7Z+INOo5pqpXrrrOrURFFEzpOTh9xtwH5dTwEPlEweRaZpaZf8gDa5bRCrNkfNz
+y8fQolZ3xZWI+AGdhrxdeOfSjnMrsIW+gZqSf/ZUMqLhurFi2TQeJmQydqLutOe9TK5rju00Do3
FgP31c8zhGssX3Ka/lugNOpO1RLLHWuVNl8sY/BszEcZkNpxXdRDYW0VO/5WVlOyKaNYex7lPLms
iz6PzJMyPlD2gSqLtZajRHn4Ogd+s0ERyrgztQEFxki58+GMvQ51abitKmfeupj0A10SIh/Zx570
+8nFCyVIiub7qV5Pq8ghS1Ed8w/RHOuLXoYltrO9mBCty/x2XUGrb5wUeMt5kGJb4ZtbI1HA9C/r
1hfFrNL7IE4mNxxtf/Nzw/oJQtvkSAZ6W9f7ba5vujqf3J6M587Q9SPEEeU4LkvrqvXdnOFUlBXO
uhBlY3sXUTi9WxeHLJYOJf2gdf33Pf61kTOjuvgoIuX+r3Xru3VnxrrEsXOE5X+uW9+lDXauEj/E
wRog3xiIs3orklL2kTbeUJYDhmnmG9uwo8sKvvy+AcaqeqD9+LCQKnVn3cJhkp0uYiC1Npon7/74
r3/+9399Gf9v8FZcC1rrRd78879Z/lKUU40aSfvb4j+fEK0vsvUz/9rnr5/4p/dW3H3K3pq/3ekS
famLpvjW/r7X8mv+dWS+/cevcz61n/6ysMvbqJ0eurd6ur01Xdquv4L/sez5/7vxj7f1KE9T+fbn
uy9Fl+OpcXsLoiJ/92PT4euf7xTDWE/U9/O0HP/HxuVv/vnu8oYsUvf2b594+9S0f76TLOMfpqpo
hmFZKqGtqtjv/hje1k2KYv0DSr+wZENXLJ0M790feVG34Z/vNPUfpoKvvWWqlqyaeMC8+6MpumWT
Iv6haxrWcaosKxp4RvPd//z3v1zDn9f0j7zLrgW28c2f73T53R80iZdLvfw3XTY1VdMMWQbdKlRV
tvii8sunW5QH7K38n1rrebbzsLoUWantAuz1+gUom3Vje0sabaPV5jU0xXgRZjR9f8Hk58c7jSRp
S6lPogzQe1NyF/dz9CWUaE6oht3dz/TcjrYWVK7cyunLIPznIIVj3VqguRs1Ui869nonGObFZsjq
9tHS8+GaCd0ZS0SRsxS3OW35Nr+sYWilVb+du2ThSIu3OB0PfU6D34wa6BnVSTbDOqNDb1KPMBnH
A3um6t7LpVuMUb5F4gaDzm68/XKxf5zQX08g/PnfzyAXThOIJgod1wlD42759QxG8KxDcpT+HBnR
DKIlLar7XMKbowtHa99i8n0h5URVg4hrgxRmdvWTBKOPLEJdMIg7hwwgTI6GEeiNa31V/fBzuAgf
+RO+L7bAQC0RlpdQyD2XtBQcuAvVlodXOUeiKzYlSdVpEr15SiIZ1pJfae/lKkLB2pw3+PqmH6To
Hl2G8jVX8+hQzVa9yzJy21jPYNK3urUxE3WRHKNUQI0HcH0YVqe2istzUxCSzU2771RdgjISTdcp
1MarbEe544/qTEo5AEEqsIKGkPIQtNPoWUnRI3xe5heNzyPLgnBSp8oXSYygf7t6uK3v8Dsfbvnk
9ZlvbdvKUF/aVCQYSwT2F0Bwu+95thYhEojXxNEnn9+WaazfmzI+LLE0n/JmKlxYXSfwYCjwLi9D
pxxqLYaGJLolZzEbD3PYEg+MGGJKGU0f+yA4xNWz5JPrCovKfT1GqAYip9qpg/JtTpsr6Un7KcXp
YVP1E+an0ZKgGePg/P2d8++PnoV8rm7Juikb/8uNA2dQb5WBPo02l6q8rTMwwV2lhY+90cb37Zy6
/qqnBaswOkl42X3WRqkhycu6o22MTGbECE+KFijXPla9dUnYuGyIuMfFMcyNZiP3lvGc9jBHZRPt
ETmd0C1Pe8Q0iizCEXVXRbHx1mNNuZFqRaV+ey9HfbSth1J71oylpo7MKDLMvfocIzCAi6CubId2
N2AgAMXlqCiVbW1KA4HoSC+/ABnG3mCWOAT1qsIxRD5tf/KAFfPl70+i+fvTBzRF11UVlwcdHAPK
GX99+sj+hFoiMP/j6VMg4dxyZQicChTFZU7l8gKTs3DaQqgX+pjR6LWaj5xdZMq3Thrxn4uUzDP9
TLmt68zPIybFtxalUMxJ83uMY7hCqnkxa2CvujoUVwXxgsadrPCT3cM/VXu6nKjq0qvEqZswMwZN
nbX6Uy3kD5E2pQwCdrQLhWRfB7G1IrN+8JcXLKbmrdLOHIyc2N6gd7129ubFCmlQ4ltPOHsq1IJw
d6BDIyewePrKGK/jONcHdUpqB9h8SZqcIls5IfqT5AY6g3j01vlMTBVFnxFf6ZxZp+ijmmKfyEF/
SSW6XFLcwklgnPnpL1VY/VuhohtaDOXl76+T+O06KbJqW7LFzGUrIMM1+7dRUikmBTFqVcHdtQb0
WE+vYmizb6YJMVRqkq9Q7aaNZWX6o9QipaMGIFERFy9drn75PlXgocd+NJ3ouhbv21o6qNVWBZt5
PzSB8TjPg+JgSmm6uijuwd7J8rZCkmFFy7eWeNQVrTjoxkZYmv9KCQjJOLoId4uT0zGkW7Ytlb2B
jeudoQwzYA9eQquI0Y5T9mZvsirpjP1/OCfWX2cORaZapyOJbJnMw8ubv967eRT6tPkU9CnTr3mn
RRcjkPttii+yU1mFsa1bHaqdFgJZKfpoN/ZK7Q5UCndKQW2G0YNMoAjfh3WTXXkCKeenXXlJl5oN
Kg4JxbbWtsa91OD5DiE6GDdW2RcXqxvEYVaN+Tk1SGvsXm+OSpHR/+ee22ZGYnyZ7FczqNLPuoGr
l9REAHxrudgA5B0uacFDoyEn8jnr1M1Y0e8vqW7s6nroj5pe2LQ7wV4MjT5+VrP5WZPM/zByCvXf
T5zJLQRYmLa0imXcbyduLiQjx7PypAB7vB99lcGwGdMcXb1W+TylFYKBmiQ5xSJWViei3zL0Zxtl
oQ1PquZvgQAHC5ynvdmmeD/YSe5oWl3dQWotncEc7Geg7RCxJ9xDV2AAkUyxF5QvNtaYwDXBl/gp
q6bQDZEYPtdMmTu902M3HWXk8QK04W1oIGcbRUwfLN95LaT1nbUJUS9/NiasnwLRaLtZTIHTqYb/
+e/vLVX7t1O0+ChbPGqEJAJxwL+eoiwXed/kA37XVp64JeL9N8s0zkURS+/VIS0Ax6aqow7GsKnG
LHPsgqklmTv/S3TUhJx8BbRQAgqSo6sRhCXjPL270kifDbDFVq0FkJ1EUhwnohGwmEEsu3//D8T/
8g+YGxWGdVsVim0ROP8aV2kT7NGwKrOTJRP3of26k/FSvrWZqj77lK/Rvqhuqd4eEUZq71Lbelp9
pqzADvAX1yZU7bmd63icHyoZ7JGS9siGB2axUdo6f7DzND2bllk6tAW3IDA2dqZVODgE21+I+QtP
n5DF2mb4Ne/CRfZcQYSolqW77wGl2TwrjY1M0xRWzpSErZeYvnYHJExydTxAQX+V4g6o8/Pfnx5t
+fu/BO5Iy4PCZN6zVYaPJR346+mpqD7gHaeOx3wYMO6RxuZBm7SQfjPNkx6KfsOgASsI30t96TA0
ELCRNm7qgwUrZdO2tflSJ1G97QowPVLu504h6ZYzD012n+jxvkhj7auqGo9Qi6dP0gAMQQWV8yGP
UkgCdor5p64NO4WSQ1HH4sNsdpPLN2WHsSyyB8WOvE41z985NRmT1rK0cmp8pHQ3f386VP330yEE
jUFVcKurnBqxbP8lj5EM8HpIplVHA+b6iCZrFNxNgsoLsmM4CVDgm4AW4amcuIUFJGrFvgLc/aaa
Cl4Wcqpt02isvY6885YCHbplTcIMAzzUssr3RaEZX+nvqVuc3r4AukemoZOm5z5F4+Xv/4r+243P
Y6vpKpOC0Kk62/yvv/4VHU5tbfQ1KG6z1Z1ISseHBOLwNq+a8CNa+xeeF/GNQNmRO7X5Yli4ydh6
UD7pQ6jvrLLqHVg1rQPDm8XIxLOmZnI19az5wt9zuhGvibALyosB8m+LcpB6qVPZvC8AYKMJ3jaf
EHMDR1ZU8a0RpX5S8QCCoEd1EgHE9lNRqK6hB/5bVeTXMYpjTIFQabjqVp+7Ft7TaArAA4ttST39
XJTaSTuNLf7Q61bdbORNMVuKvM2KId2vD12yPG99FG7sSq3/wy2ikE7/9YkRwjBJmQ3VJlBUjd9m
DUlGV6zW8vLod4PyUEafBlmbX0cq9loDlLBesKFBNEonWmu4hlcA/5MgC6BWDnmHYZJaHgymgU0D
PgrYoW5CtySD+PurryiqvMRCvz7a1AoURbEVXWXokpX1j/xyLzcRBM1CKntP99NNOmpOrNvPA23Y
eryqk7IP20tXPFrYv1WRsq9NmskzAOCoRhohveuBvoTTeKyUyG3lwgna8hKbwV6z0g1W0o+1VkL5
Z35WT3z03NIMCsfuLqKEWTbdxyLUnu/hUn9KRIUWvX8I1fYSD0AjFGaqFnTXvDFoR74OZbcrEuMu
RbvTR6o8zq0P6BISwkbenOGo2eN/7cOv9M95pVyUCnKFvqkl7Zi0g1uakhu1xU7th2NoPiNxsJ0E
Y7HSP81qxYiScbIZcqYSEY4438CccehZ3Kd97iWatkvqwBmSN5vmIQyr6VmLHNw0O+2E+LqONu64
q8bt+Ggm2/gLFc4MC84MH8+J+Pk+vRb82TAmnnmq9W8Dbf+QBCj0ESFOIBk81NL9KF4k2wP0W9uf
ZenRx2q0s05IVsZthsj1nvAs0Z1U7AEkxKVj6ggiFxt/7DdmYLsaMO8GT91pH49crJBkdVTdcZbe
91VykBcWWCIfSsE3NKdQHfZgXR4MufLKKN1BdL35RvHUQ2ZQcIwuBeAOxAUTcx9NyG/HcEwJJfZR
H3uy2Tw06XxU54b8X2DTYj6hjbnpZ38z47BRpui1NI0LLLwJ261ufgwk6Rrif21mH0oftoSCt0zc
PQSZcMpYYObLVIlCxSNGlmU/7nVN3deJttVlAb9FUsGkaginRkguNwTN00YvPtgFPk6HVKAfq3wk
bNggobCR1Os4Qz0Jsk2Jd3v9gkQbxBrYy/h8miEHi4YPwZTsLNATMYXtzj+HV1z/XoJZOwdhhNxx
MnxLOypItvE5CvpDYGHsEti71IIyvRs7X9qIwuTbZgfsGsFWd5ombpfg5L80wXsL5TNNP46Cevk9
TFrCM/VZAKwQnzJacpEWbKXpawdnLTNM1w6KTYJuZUL/ulA+dHlEremxB2Nqp9ZmknYadRPx1Nav
ycjQti+Dj41x7dunXnOslyFIXSByevaAXaE7Rce2pcCyC8HA2/W2De/URb3kGdC/o8HKHOzWU02o
0WIb24fZh4B1NDmZKemj/2q8FsFRaKhhvzIP14jEfsSHqym8oXHbhc+s2FsQRsSjBVYu+rT8Fj9r
ndYMcUuMDlqaM1YETgT/pMRqoYsyp9frDZ4rKNjTHG+bqxSpXjm8ICtxZ2I/YL2pS0s9kVGFndxY
xZp1SXF9UAItQrNatMe1BYRmxF/EmznPd6g8OJyGSS28XLQ7aoVAytgrovEAU18Sjp52B4LQLfUx
L4E71RKg04s9aNz+iU8ZMH4oquqYY6IlFH0bG/lubHpIJlTs7O4gpfLOxFkYgaZNUscnk1bHpFyI
4g5NXN5ZuQIIyzigcIK3ZH9uWvUIX8cVrXgMsEIFBe4txZAhIyZK5e3yaGOl7kgxLBlsqmeoMMLt
FJ0UZmclh1S6z8KHutsF5RbnviLcV9BsEF6vDnHjMTHWeNzImyA8qjwV8zm0Pw71CMjxRU2+RIpy
NOC90gvDUx28kSY5vRBLbfRC5wzA8wJUInKcst7cYYo+Y9JncbLr+CUzkSdpFN9/zVE4iZRCdcDn
NnA/27cUfPQT6YHiMsykg67t1CojowkNdK+RZ1IBtDFFJZ6d9Yk7Y/5m+aNbp8SBA83qQ9WDnIKM
+jkppvQaKcbwaI/DoYpJbeNQZ3zohX9QbClyZCs7anItbmUyGZvGlw9jNGORiHjFTotDeW/OIbVh
OwIEKLr7yrQPmo3kVi9XHzKrGlEziBOvLuzkUNbNgozsXynxKdRCsaGXO1cAe91GluSFle6pvV1/
aMlBDrYS2U6d1s0H2eihdFRQv+QsV19SfGTX3UqrN4+TFFuEY3wqGDNChqihetVKlFDNkQlmOsVq
2L4f8hrh7YIY3oyHF2BA2UMxEg8RFNuHUQX4KshWhmYwnkdrnpEFFQhYJfLwYbBHyxnVrjhQK70b
ZWW8NQ1mhWFbO3PX49UWcVdgP//jRYt7umtZDJF6uVtmW0LqJwhCbqwGHUxr0okzm9GTp/IgelEe
4yCeeDr1aKv/60g1+kCVqnLGmuSjL0/yzpJ8eM4WxbW6QzfRCJJPhTr++M71g+vLuu7n4vqzfq6b
DMvLAh7wVhTQAsNIpkqfGShWQh+ad1pqgajXl+Qty8jjBrrI89asQXlkRm7h28Gm6F8vQPb4Jety
3i55X9Gg7Dt2XYxci5ZTmU0lT420O0PKPYQK3LRrkbr2d4XQDnH9YHDwLETW2ZAooxobBf+pVhld
cheyumAH8tFJ6nHXlzHUcp79oL0bVI2JtXHivNpCkNnmheaKYjjIuXqQ1NdOJiZSLnDKvU5S7jKf
CKTTaYR63aR6fvgxVinwtMLt09RFx8zVK+GKcHoqUCIdMi5BrmzmumTgtG9NMSM+FHpVDuOuZ8Cw
VUeeaq9okmMBUqJTa4+TuW8wJYaXuwxXyAnuKll1MpDg2BZtQakgdFbsGnFKrfA8qZHba/GuiA0G
wcYFN+SZyH4ja+8E9DXyeL7IVNtpHjkU9nZFaHho2wKwHjY1Lh1zrnuKSLwsVjzJF16JkdgENDs5
0MX9WOotDWdULrrKKXuUduL4MqOWX2AbbYaSE0bGFf71vTEKoMaYy9vjltj3frK7Y99Wx0yCVy5r
j/1cf6pIZ+v6fdoxT/l4EJnzZz197szWI+s5mw3Gxha/Q0XrXmovRVReI6M7BDjOVqnXmqj0c/G6
3nIkBr4e62Ypls4DZppxw3Sj2tvJNF11eurH1M30xqEHs9Ozwc1aFYcvdacE/s4GmFeWErDOZF9b
85Fn/57W5NYOkw92PD0WebtX8saTZS8MdM+2mZHp5AyZm77BAzmaPLOQDTxUjr3Il92k085mDdQ0
DTwI76HVHinaHqK0PJoMaOiY7Cao2rWGf3mTH5ecqSCu0G0vzctdhn52ayM9np1nmXBIg6quvpIJ
bWId2fXBcERX4x2pIFAjI7nee10hbYLpKOVgT1XJQWwLq86DXXTHxX/W8HvPzDA1b7WjDsOn/jAo
1rUyyg2iJ8SbhSfxLKTa6MpD/KjwAwccD1Nos3GR8ZR56hi5UpyczMmCUZC6ZkgLqGRowGCDIt5m
+dvdOO9y60UmwlCKeGd3+c4UBnM9eu9Z5BgtFmVLtGoNrmI1oAhH4NaSkycV8iLjvu6us1W6eWw7
rc34QPytN52jpskuClUs4oRbkktDdncUygRwQ1y/57ZGlMCvvRr3UHMeOHvJwUgcLqkH6QbguOxJ
6nQGqUWsKd8qNTphhnPuI3j/i5lVZHsFwT0R6kF8xE5+b8zlZQ6mDSLp+M0qz2RGB3rzJ19W3A6w
BuP0bh5kbAZG11CxpaqPQznuWkgYVffRNk3Qijg8GvBGfPNugiZPRvFBLtr7sgifs2JLWfveQDut
FzVPe/FchLVDEW8viwIGBD+5Vz1zeCyqaE8r3jHSzMugF9V0IYNo2uODRwivuED4ZVTlQ+TPwX1A
LMK0eZ7p5cFfZJhq9EO2zLGh7BVpetRrFZ2PYddjX2lpwa1o8bBq30uzOMfDXaNm7tJHEzN494B7
TdMJfCyY2vFx7ieCHmNryyBlZagf8XSmpPdUidnL5/LYFy/GmAOim2/BPH5Jjfpgd9Epg8nFFerN
zO183Sly7VDq/kGjNcfVPIW1+QAN1wd+r1xDbLPUZOSy1sipJ5dINZwMc/heiXfYS/Hhz0ucv6jt
IkPjqKLDyFfaz7QtZDTVF96rLbmSxQhTwr+MkAZVUi8jQMpGty+RRrSaA8gWNzYfaLHslEr6VNn+
3p4X+Rf/oAo4NynPf8F1ZGye0mYruy3KDmkabtRUHLFB96tPtKNeq1oci266LLiHyUcm1TimSH4z
vezGbNsY0KylgRGx8cxa3syjD6Lzg8YNkuXbpkExYojd2pyOBe7P+XQfzvrbMDwKMJBkqxvR5Lcp
1A+RhdOJ5lHNqAQsoEk+1GJw50h3TPmzjHHo1IyghHEF0bIdBYQdbvZeVYBStLCcs3rGppthBvdJ
3h3xkjrQv3d0o7vp5kLWPceCpIBaBx0dQUfGBb3p+vVATOwiFbGHl+gFGTcwjSdLlB9r340j2HCI
wwOzJt1W3HEonNrXNr0Ubg0wN3lu7rRC35p+ewF7RMsP7YyuSi82krStLIMU1s6jHaIOKG1pKywi
Os/JqD2GgmDF18q9GOh03U0EHoJ6gxEDss3iJ+LBB1GJWyJofqQIzto3sAT3OipX2XgX+EdrYD7E
iOKjHKAJU57hlNjSll88JvdW/Wx/9oeHmDRU0b06fvLVEzh8S24ucmS4iRGd5ah4lszs1ijlFjs3
epPziQH5EMnWUbTZh1Qxv/Zm8CrQOmpAdYUwutK0ABvdnsaqOy61hrSYgLq0e9Pgx4TioujmLe+G
09g8lowc0g4xn10Jx3uR9ur7lFxE3zePQmoOcGacWZo8MbcHHK5vZt1S1xgOXWju4Eo9Gc2rEs+O
1E8HFatWWZ6ogIBOahJnNtudr/dHHd5yBo3KJ7cMwWz6Ee4R+cuk9nf0LFypp48DA6j25+OYPQRN
v8/G1wJ4vTIXe8lP9ziU7wEvu6FpoIaJIAjBpqm9pE/1zNyuJ46lnvJ0CV1wHwiC4nkGTzoO8Qmv
m8too69v6V4yJPvejy6xYt0lfHU9j3cKSU6URbte3xNMwjhn+kypkOTqnjINlmrBjdb2oQ77WykB
Z21DOObh3rzBjBPAwCTM/TaVBo279HcU1I+QWwngI+48G7plhj9EQnouPUmSj+6osi/ndm8F+V63
crSL/SdJsV5UW7vSO0O20LiPquROaDGFeQO6IAo+UvuQZfYl08L9rOERUhpIjgZ7K469VFKu5ZIv
17Lr6/MVBtW+Mqe7QMmfJ39+SOL5rGWbVGoBlIsnsBXnVCeGS7WDGMiCKh4wClXgaTvbOAxmcOuG
6YJX9dlS9QO0e6s3jqNkeUqh7KGQPNtZ+2L5X9JgwACHagCetYrh9OPgIRRySvNg35jjCRG5wwDj
RfT6VukT5v3pPaSAfYLZs5/lr2Wsv6fO+pDJ/nOjFLfGIvZaRspIvmTkjFMhwwMYX2yiOr3ynUxK
HIMGje03r8bsX4OgOygI1ZHqq0VzRNjrQW6VkxV+S/PhUwS6Zi67K+r1XtQTV4TlRVExvIELMeRo
lnf7AB3ojrZyVYhjEsQMBOKoVOYN/BFHqV9aJL/VTuzAOGzS+NAKYz9UstvFwYMFlS2Z0rtaso9N
BKYMLCgWB7u4mM60QTepnN+CPPyYh+bRINRfbnE5Dj6mRn8AvbhTBvPWVeI0IvTf05GZoSrYwwn2
0NXCraohKRzHZ5mpsYPFlnMEqoRf5jw4lhW1CNXfSuNW71pH4fGyK8XVTN+N1Prcxegxjp/T7qVU
zYMlgtugN2jFmycq880QnZkCiNKRaaSaGuO9qKGG8FpbmttO5RlswLEX6qmbUroebYGzExIz4fu+
iT6IRHs0A9OTkD6kC3dfmk+ppZ/MLroUlnpotPRM6+yC+dFZFv7Rt+HQTN4kN1tzlBAHlh1Z8XrN
2OW4NtvV6JlfRuri06DtUDhAZQcX42S+7wL5GvMYQyflRgd3ol2CkDY2xIyyKOGvNwf6gI+dbJ6C
XHd1y78kkrrDmtYNjPeFYR7LcPTslhT/vYKglD9WCHWhq2yloJ3nI9LCd7U9PnQksuR42zimXmfE
J3sa7zSLUTv2Ipmgdab6AYKeLueLxPM2dIOD/QnPFSEgXiqZ1B6MNqVboxyTcz5MrqkDGcfTKt1q
TKGR7iqDv5vaiqcmPJD7SqZyNdthW0Ud00p3UZr8Pku4hZsA86TgUGja1x5aIC2xG1q7myYxN5AF
thhJXxtbRk5He05ThXF6eEMxjQHWBt+U7jsQjONLKgssY+Z7OpGXLuqpw4GMr8Jqb2fpbsiKB2m2
nk3TvNFqvSpYSAEJvSG6PPTaPkvvxjHY9G1ylOKBxJ1qc6bs+wnUe6KdRT7sklJszIxYuxFHQ0ca
PZtvoGHvycXv0gAeczce5PrTGIXw/8XrlE1Peqd+MXFcN8S0H3r/nOQCB4LuWFCWRRDhhDMsprrv
4ZMg2ssgxh8oNfpJHcC4uGGkak8HpNxPsCpPplrSR7IcU6o80SEQkubnGMlJSabfP35AFfBhtHKs
GaUPURdcJT/YUVudPDAbO8pd40i8Ne7Kb50+OuV0j+PmDrw/zKbZrRj2ookYSMReqxrkbt2dbQB+
N6grVNK+6UO30N6k7FsjKseXZahrPQGG7hpV4kbkQZQ6JNMbUUAa/caFYrQHVrzzZctrCIIVejrJ
Yvb2iRbRwZIK7kIbzJfsFNELz+CJAeqqds0+KpQbwmeemVh38pSTPN4Bn6MeKbmKr++gFeyDYNyr
IzWknKnIIMSY+3NsK3td+TRW/r2ZZBe/bRBIIViZZnIykvqaAkqOnGMmLRyvIOSX6cLpgnupx0xl
LYn8rIbYeke9Yl25VkfWLevi+rKWbn4udg2+y/jWjcjXwQ7+S7kHydpfqz+JjXEc5samTNV4UENK
AU1IFQLmqUKgSSegaKKcsgIvJWIHGwm4thNL1Y916zsQ23byfUcINNQhI9iVpdIDCkqmOT9WgWQl
m07JyVis8UgQXqGNGVYw8agnyU3N1KxgUyEDcjoqY/3jpUTclG73ukzNYAms/me7D/QBsOe4X1cJ
OyqPnVmy989d1pXrh38c5+ch5mbEyq7BxHQ9j2vxZz1N2TChPZfHjMjLaYIt/R49iciVJU2Bhc1L
XGj+RjBDbk0lo/iEMiF9ayX7/i4FOcmpmyqEiIz33XLS2uVUre+65VRI0M0OqU+ouVTY1ku2ftWU
IyVHZ+5rKvwYREI6UkHp1cKhyMC5XQ+Qq8sZ/X6s5dCWHn+BEtzuwqDiklXlFuChfcANKj/Oup59
/9r13bquUiyckHzQ74c4JZPgEOvBfu67rosBpUzfv2bdEjeY29hy8tgknP4WkPzR/390nVl3m8q6
RX8RY9A3rxJqrM5yn+SFkcQOPQUFRffrz4Tsc/Z9uS8aFlbsSJagan1rzWUvr3Una7mHQ/pMygSm
cTbRPt4e6qnZq6nee+hGkQlgtSNFiRlz+NOxTyqnZhf0Pa3TDvsDyB5tsyudcpcZ40ENigzlSHXi
9NpMwS+tvkbGzuj9TfwoMwpaXQII/R8cdHfLbNmVDTuBJk7JzF7Lp9v0p4uYAM7zwxIWokxnD2wj
dDwUoPwEOz30yFZMDIEZgVFx4j3BEH9k6n2wHlIGoSn0WC5mdzGbZ9ILZ0dUELj0XdJVB83aGta2
b1lUT+5DooJ9pYHdVvEpbiPIo1yC8vwmzkMdHwuNdyUIk1roofJMGEcjtvfmFTnlj6Pth0ic+xGT
hpLihVHxSdX83VS9Ty3nKA9FllLslG3zdNomvdpovB5FKg4YHM5Szhf6Lx4ggx/NNjjZ2veod5+s
hBVs/7m8DHPk7twSSsYAE6tAo5tp7O7MMNf9PabHw+ArFsZfrS4BkJ/R146k9/ZWkwCOuDg9q0Y9
DQst2kROEVrUHeosTqa2ZNsVH2tHI2LGbAlzKwyosJtLRhy7T0Oj+nlmDyDmi7LyMKGRfohZyUEQ
bWiLUUZ2ABK6w3e2wTGw8XuxBzu977zpQFw9JMxFERUjq3a/0JsTfgVsrIfJdx8zC89D/Wx546te
zkc7T187u0eqL8JpZm+bGE9Zk16WnWNXWLxIvORwBfIWsrYJWSVO1IZE6I4sLAtIRiczIy0g8C6k
XJtkeBcUXDGMAwj6Xd0uniYnzFgB5Qxa9UbbwgyhjdneFiiUtM7sE55eLxrKTZk9Re7R1T5aXdtU
FooZ5Z958mr4zwZ7lL6i58oKdgnZ/fKaPaAib/TS3BS+Sf93wVn0mGrP9gACCV5xWn6mzje3+GN1
1tb0WbiPMoyIUefV3iU3CU/pWFvdVitUmOIfpAJ0Y9A5H5XNTh/KXWoJoAVUKc9m6DVPQhV4xofN
Mj5155h9c7YdgZLN3lL3QSiQZ6arPBRxfTZNMJKju2sItmi5CivHpbfnxpQw8VAy844gXvM9rYJD
yy/LqJ9PA29n587PWTD8WJz2frPJyE5CLAt1oiEpl5QYSU/NPxvkJo/Zl4sJwdA2VufjUq73cfaK
hqAlaZgHTC5dBtBxsNEGGxGhQGempCoAJ2UzF9ccDLwUNlKZZIAEKccRI/B08hLvF5s3LH60A8T1
u5d6O+XHJ6dnSlCb+GaLbQA8VONkbeCv1NS4WJBRjyEmeGaYxU6YH7LPKSOaKK/Uru2KaN7ViWJI
efWTnGw2fyyKd/jwzEx5ZooG0pheo8jkEj0cqimATBPdmcftrI6Pj8/CZuBJZLA39KOvxYeEAvYC
w2uOq7hjh6T63xY/dJLxLkEBtWp5soLgRKRpm/vl1uvaQ8CYxesd8jMIV9EcGhdjAZNn4DKkeRyn
ZFs2MnQG3m3YJPIZqzMTinZw9gNxenS5sC8bFIIvXf0qqajx+dU9L5sqCKad4jENYZMxANHhv9v7
Lq6PEEi3Xq6Oc9qBGmMd4qltHP2ZpA01QUc5A4ZZ8Tclh4HhYX6cp/Io8g4mdb4jIbYdjYTylGnX
ohXbDssozscZelFR/KEG63lk+EhRwjFhP6Gi9tS3LLits1lgQEHGTMriVFfBLfa+WWMCKhmyX1Qf
o+jdKWsG+N6+ZqiX4HQuuGQ4vbuJBmaemr338awID5qRp4Uap8o2sMkPEF3VqNnsyoeIzUtDaTg7
7BMY14Nf/y4HUgRWsFGqXTxTG7y7qtlNA8JJeYYc9ZroDrq3fmoamGmMUtUYn4y2Y60Lpd55Mjym
EU390rrQUBWdRQNok2mp+iTcWRIwDg5x1OwgHkPifBe6s6esaldnaN+cPCH+Hg0F5qnG6d/c7VFu
67Ld9mnJ6H4iwEbWHHYzIg3nXLH1+b+70H+pv9i5jn+e3H4r2VkaCIKeag8lJ94isXgP+IcZlzGp
tsMw6NtJxGHlPSr2oQ2EVGjXTw1n+tRNkA1gHJr+rcmsXTAHSKA224D6WOD8CVqSgZPYuqDoFOUD
pUllUWE8aakDF53K5C76k7QPyfRi1QArW28ZQDl0olvvjtXtyj5+sHmlqeDFtQVdyLzGJIcNziCa
nL7VKn0bu+pOicC3WOD86uQp86qHKve/MZ7dipIzos7uY9kRu3mMWmeRpgA0wROzzZsgDi24pAMw
PfeYnWrjPo/agwEePi1fzKC/Zun0kgT9dzN1PmfJLkg4b1R3bZ0aC9c8O5fE1J9bzSW/Um5Te9xK
dnfWE6BaoIgZCxsWTD286kTbOhMlNMK4xkFKxtt5lFH8XWjaK/YuXFLqta0yWK0ePZeA6HkjRM4e
TEvodQqBikYZzqGgYA84Wl/mvROZ92GEtSbmEAFoR6Y2hM2zj5pxx5YzjBDMheRyCSPTh9fpc+m2
tVAKxF0jOE/EHZeXwZweEh29YuDb/PFTM2PsjA9fPvmz9dB7DzE15jJOsDzUl2TiYtFnV/x4V06H
y8d+D66Z08MdHWxrMVKhuPuoKe/RYRAZpznuLO0hN7tTIxBN3Cta55s0zUsVeOeqNk7DQONr5t8y
UpBSZxxWZ2GgokMz/xij4DSJ7CE1FRE+xMWYq53l7yRy+IDwnVPxodpLpv0YLAhrZDaKLgkjl9UF
ux4Fcquyf5Oy2vS09cY1ceqXSdw9471khV4VWNR2uo0TSX5zjVdjvpf4PdUG3w1IkAKBJTtH3pPo
/8z2vTlqyV2pr5L9F3vNDXhoHvtqDYfWPAYm7/unynu3NCxND9O7EQERDeWrmYJTftC/ym30KL6l
9D3XYYuVXN8Gv+yfwQfnFFBwmNdu9c3ZNg/2ZnzFE8Aio+HPxqD9RXGqtKGf7RWzj02itsOfvt9Y
6OeUjblsot1Mcr0bunvu9TODttw+A6CNb4L6pJCwgfGq8gGIpGSqrVecY+DCIRU3J2cssfi6RrtJ
Y9NlkoPdjl9EwcOEqTGloZYQCykbg/TnkeZRMtHL3SLNpqOs+E/ZBdQ0pbzPVugvThmPNw1C3e8m
Uay8KOkddtMoqw0VvBrhUb/nw9DtBqem6gDSfAl5CZ+kaXahrTksUqvU22c5S9tc5hVDCT+J9lTz
iu245KmqkYE6qIG74wGX6MmPHrI4rzjradl7MJuXQkdzg47n7/y+SzcB57S3fJrmHSdoOt4SImBA
+spNtiTCkv/daJN7NEuDPUs04f53AxGmzuyx2KrFdT2WVyVcZjXLg+HODbBagjuiMacfZl4/tDNQ
7GI0XoWQ+dPqqzEDaDDLodyow6mrIj5GDKp1txFbufQTpPiNuRJqZxPt8rbe2EmeokthFaLvr47F
hfwjYewsnm8mDe2U3kSoKI39Yz3EVJh9bJneejFZj7OGgLv8Zda/FvtJ9q7QxqJ4nvbNEk/SWZuG
xOvi49hp40sGrqctmaelPjOX9V+uN3X2MzVM6ynKYciqSQ/2RuPLC1ye9rJ+5ZDWd8fi1hAuPq0/
GRMKKoOh5M7V6y9qfJ0X1TVMA0WCrZZ149VOWWYvsUjNgRgISYSWD/64vQJeZgezdx4Id+y1WmRP
ta5F23pgzO5ZNRRJnxVcH5Q8WvoFQSy9S5nikg/+mSc/4Tpq3xt9nvd6FdjHrB6iN9wOZ6qGdklZ
1s+6JaOrtC2qjs3R+ihLBuRD+oWbZRPDyUiBg8KDGuQVRd61UaqCJ300nCPbh/aFTVayybK5/A2K
+9k2HRZxvkFk3O5PmiytC5QW694QOLrnFp8srWXC0y53g6l6qHvdvkdeBoGka28F2s+GVWEelrY9
faPYHt16aIaLp5LsQyt+BDI3rxWcJHwxhftQqmLYxgMNhbHwsjNRTWMpM1QNdToAYrB+zkPJayIp
i17Zs537NM1w+WJdu+tdW0OlgbFleFl2E9HQhmM7prtu0HHPpOOdwIP1x1LwdhjDfI4JtD6ebbFJ
s6VlStRl6LVudogd7Q+DlGvsNNanGPKr0LHCSoWoVR6BoCVXn/a260yKuy4LBv4kusowU/mjJgPn
kHbpcHbcxguLpVqyrh9n9noM+c18t75NGjAidDG/2KrnUz7Ctfm3JjrX6epJn9H8xS7AEH+RqPGX
PJH5TjTJD5do/4PlQdTbBMOAGQ0RLafoiAYuGgK6wMjutKMwDu2tt2EAn71MvFurVAfAPQx0kaPc
hWyfGDCa09j76XZNtKmm0gpntINwfWfHxyzzsa23pvWGRj6Uw3NsiR3MfPNFoBOPEJ/fJcG/WxyA
Eo28wXlPTBPzVN8zibYb4zAbls/FumLMbUvyQsroX+Mqch5NgboZJMNrxwRoY0xVvYXS27+ywrzj
MXJuwaT1r0Sy8ZILL0YQyPuQvHt0jp9zTiCgF7Lq6sXJ8HM0qBjQS9W8WRVTNFmNXICKnquiTdNM
EPMObvWjPqvsE45Ztm2VPtzdFoOZQ/PsNjKrDHNBHr/aOt5hcDrup81uAeWb1hfJZapsq4ilYU7r
aTSkCLlGAQm9SmlppIEWFFz7Mpc8CxODRkdV95URa/tIPMaBLdgTNlLto4jz7lGVlKJ3hZjpa67G
XYDjDa1VwpOTFOn8jQQDacSAgcNY2RWzk0Ir764R+0zuJn2TLZb39UaPF3ifS0PI5GMMsyQA8uXv
lAWZeImXT8/s+ZtsKjwGhkXMmhl3s9+UyZV0H4FOiM9PMU6XGELBJVvDyJ7Z26HQTfGjDDBVmIND
uqlhXjH48TW3pvg6UH6yMeaJBG/QilvbgbD0zcqCm4nzY2l4XW9svao2wJTrfZkGxiZaop8TtRBP
w2x+iHGIj3PWtrt+mYWSSjDP6Uje0mxZUaw5GQLKeSg7ttWczb81g2N/2DA/KSfzjEcasIajT0/h
egYwu4j86ewQoukTcUbswbug7Fs2z2NoSiTMNdBWGPHMpoPC9CXTth5ab3rfOBbwTi6eE+Wnyla/
CTOw2mZAy0ozPVUV58GlwtvCx0+n/MI1mTQ2gXREqm3vg2SnmYfeZyYsrEpMaCa6ljanxI2Ks5wF
MaSs6j6KNMalVGafmbLhELo//+a3S1OLt9J2kxdfc0codc7dtVTyst5wIo8pRrO0Y4fd8Ji4bgWU
Nb+DusFzmvkMBJbiKsSqQznl9s0qEpyEFIHsBc0aNZHdAMnene2du9Z2RpMbHAM7uwAX4AQXuAND
szXiaky8Vo1fTbf1xhgsZCCHPF89/XNoVAZBtYF1OCu+nQfnmbaceqbBwi2vdM+4F34vZWGeEzCE
jYwjPlIt638YEggpc5zmMMTUJOMSajCPwjsHG0+SlLqCaCInJbtDhqPGkWNx1ZnuX+OhKq7r3fUr
picaTkvz+O8hRYQnJDxlLwkC4zLaSr+obul4WG40S4jNmHjVXrO9iYaZdvG/jkYznVpIonKpN6yX
G0Nr/YOj+U/rIZdkxN/j61f/HDMPVMyUp8LIuE5WRYwpxg9LywHMDRkS47vTN4ymud9pgtRQEWEM
k03YNbJ9zGfmw+tNEFQJmwWJgvTfQ+sjQHUmV8Hj1+OWrNqHQcSY8qOqf6mBKuSpMzyt90wLvUMI
sJqDKtJn3/1Vlmbz6LOD/Lf7g6ufvQ2kZvw9li+PiHhET1w/JO8mjkXNkqM2S9Z3Q+F9T00EHdwL
FD73lfvYBEVNOwffiFVvbMu+/HKlZh9UojeXfpJ48sYEjoonLxhzvCNEEc7fLCWf29zQn4dlQe0D
YDrNyzErEdVCEIhzRpMx8hnGOLZJM/qn6zTFxcqHKzgT6263hv+AXRIUQ4/NPB7NHSmh6KmzWDsq
P+sfvIRp1nos8Yv6UgfTdV3B5kYDkV9afIj16ZMIu6IDeYxNbb8iBTMzeydJQO2THe1Y36OJYHsP
h5EOwa1tv/fj2L4Ocxczl+oMMr95vgvQRs5eKrW7o/cjmEdb/Uqz+UnGMJWD2S6P9m8zd+TR7Qvz
UU5ehfAt7Q898795XINOfitFaHc1sEjFXhRHkvUWROn/7qahLcby5pXWpitFf1vzTIER7Bwjtv4G
kUHDfWUGavY8R0TUkvLVLJjVbahC0DjdmGqbzYpTPBtp3NR+jh3eBA9mOEgnLHbeY3tgv6SbyaHH
h8cKtoweJt4Xi1+nvXrUPOyRzFqUTBYMBb1Ab/RTm6QjNwOhst9dkG3ZHNp/IGfDVx/G7/in520g
ZhapA60hAcjSU1Gr6hrZAb9SZc956YoPYSFDgjaLzulylw6iQwVF5YQZAwDSTLmXOd8pmptf1yg8
dxLbfLc8GNhFGeFwrGgbaPDvvKdTBs6Rp0PozDulwJqesT5Sy2uxI2d0jffBf2EE7VXW9PeHBdF9
qg3/wM6uAfJDos2sqvqmNZJWjxQs8GhT9Tvpen6EQVDfCtzpuzYI0ue5QjhN1Iw+LQLt6tf1i9b7
5t3SnOGtlvlmfW658K+dOZkPSrGelWNVf3RNpR3mIafow215uvkPrLbmPp+QXT2YybzPKyoUjfmK
BwsYfcA8xzNLcWsoMb+tX8Xx0pEXYHHMuh5ug6lwf1J2fMy43h2DLoDqqFUmnkHVnBtaMMMmxpKs
BznkjeWYDOq63mQ9gSOZvYg2bs7/3vhECv7eNRpF0qYssbAuD6mVhIpXx9QereDLOjOsnV6SkalW
OKZIzb2f+MN5vSrEQhtODcBdmqCmm950tbnRJuNxGOPy6ESOc26MgbmPQPlsbbLL3nLMqCU5Fd3O
X73oZcUVdJU0trD7B3BQo3HOqWlgJXY0HbjpMEP9DxqAmDlTB+jbdKfoETCxRBwMWVlvtUkBrRh4
5PrWKRgDbxNQaaELfBLjKdKJ6P+5odMmOjuypC1BxbQmei0ev3bpXrbW7mUhFXK90wUVujzC2nsg
Oi17rSFTPTizXZF+SrNbbzn7lc87G1n71Oh2eqO75/8cmgP54NW8I3pX3Ox5iJ4yLY+eLG+Ojza0
uu16bL3hhX81Z9ZeWmUXu3TZPOXLjZc0/YOe4zbRqsm6O9Gsn5tAvxYVNeHphA9Q+reBQex1Wm7W
w1OOZ1wpvIYZ+s7kighGrl6PB+LdSJpiJlCsUoesKv0Vx1nv+h2BkuaFyd0zrToYb32kHeECY5UB
CvZQ28l1bL2vImmKD6ZQZZiLtLxr1hK/8KIUcTD9mvGpHG3PTJ9gjpCqMlLxsw5eKds72WOQP7ZD
UL7SOcIOlsssBjWrejIXp6Mx2Ne2ro5/qRi1B5e11SwANmURnLHuCSZduVVvRodBULJ4ZfWlQI/N
oTwDRWY2y1rGa2kPbplUQliofs1dcDYI56Jmz82J6U36zeuRRqtmfuV8PGAi0/+0Sys6/47IthY7
9tEtkiwcE+uZn+Aedbd0uCK5WA2jtvpK8Av+0yrjutZT32GMGJbiGRY/5WEu3J8rZIdWdmRWUjWH
tLXTbbJQMdZjjUdurpLpsxF/12VcPieJ6l8ylQyhPs7+fr07U/GLTSh5YjcQQHz5qJt4OjDABp83
AanOC/vJ7jz17CZ+85g5QL4Kz+/O5C3AxFJlubczZPz1hVxvpqmvwsAGtJu3CNDrFhAqYUMITfOZ
gnRFjDq7bJYDC6nJHEfvwxmjB0o/6uO0fgMFCepOIsgWgPS7r19lTa3fxyTlWBN/S1zhHj12VycY
zcZeJIV99WX6hZ38tV3Yxk3uJuHcGXzkoEdvMK5qlBlV/c3z9QBOKKhTLgIp8/NGkztRP7udod/b
hSQ36O1lvTc6Bl43FXtbqx+MHdQnuCxWX91NwvikZ8jVg8SWR3/q5RYvFRdyJ4ovZt4BDPflthxM
7w7u1L+P0jvYUOiv66H1Br4LXvEaOlEUVc5FNvMb6jIRpGTKL8ksklPcD/5xzJrh6vmy3Ce6PiCS
51yp8zJ7h8O4SBMRFYm1epSibZ/skkEBwPiAoPgUhTJuk5sAortzdIi8RWDFYdtE2ptlo6gawWD+
qJCGssn1vgaz32YjjCJjop/DyfCG12X+J+4X74oYfgxAVzc0/Ko3t2BlGNE4fmebNxBTMI8x299T
purqMHa9zVp5qA6CcODfr+blWLJ8Nx4d+g3/v8cJsW212TgSN7E+DDk/o7hVTxPRbjJtIBTi3E7Z
4NcziX6ghHFtzC+iVP98lfzv2Prdfx8n3NY5CZfk5vqQefkBf7+a+uzZ7ifigMmf1uu5eOum3u8m
icpeS5E/D1bEqSIFQKoq+2fa2M55Be0wNXAujA9fBqNmHI5niVJ0Ftok0afjesqpLQylKvIhw/Zu
/UImDKK+vAYOEijIIuttvestd7sFCIHdgSVrno5hH5GbSJb2TE3xLDOJSW7givktdl6k8p2HZgnq
aSwicvC6YjhrtHapMDIa7G0r4Wq9GVGzJdKeIH9/qub0z6olEhGm6L3F64gumbtUXDW6U+wANOz/
SnqFyQzQqrqrhPz0A7JPgN01s17KsZ13iV9aV61UCsDO4GFl89WtIPu+c9Sgv9YNFGld+NFPiTU3
ipIXRjbirTPI1dapE71IQ7LuFAxLlZ8751YX2LM4L74kY2KSA+36d3Ny34tHrYTKqHWVoALCVuF6
d2h41r3sjNtIDvPFdJwr+nWypwgvP3ZTNu97o58OdS6b74YZ7bimT2/D5FYXGaDK08xSf6dTI9hk
rpoZCAVG2OgJIVcqpS+jN87Q6418Y3dQd2fE0n5j62QUdDDRVgc9yVluGkBsm07kRATq1qOlWFN7
VZh1sreLun2M85GpoCOA57qc2DhTY0evdcGqn8TGX0FTeu4mNhGVrR4Eq72I0nZE5qWSGhfxRZ52
ppjdapAzA0+K6TAYTBT+UfZsmq9Giylf6gSccRe5b5itaNeDJIf/anatGYqha84wdJozTyPwt+uX
UtjJwWw1k5JI10zJMaAgsyNqL3h23ir434f10Hrzr7JsWona4w+ON3AThmaTWvnSauMRB486/dx/
WkGmzohHfbNZj6wPWG9wFk8bc84ZE86lfbEYsDFgtFKDC3EHfK0owcS65RKVLpcvA9+3Luv9IWZf
UeLmnn3lHAM9uHWs+vmUDoV55SznU5Omlq4XK11CHzbgI0++5O07uE6aDOLMqO7c+ytiOUmz3suX
qvvJLzsIt6kdalOP8AL57q8SDx6g3MvMz/ftsi1SCSr8+l25ciCW7/69azJjCIq4PwQL/4q81dbz
uvqxXH76eqjVaHYusvpxvbdSTZZHZeaIs1bOT8LOs1tiMBUbYpV8z+Gzh4xebXYMgfq2tEk1fXsf
c/NXEZsO7mC9Z2yt6YzGu/yBtW8VTuakv9tNTyItGAw+Qct3Eb43HoECAqHDKau09Fs0u+zJNP8V
HKJ41JF0KCZajrv8Ixx9CNfx7u+LpLWi2K331/+wPwG5dkx0hEYnzp/F2n8fuN5vYd6DUNRYuuru
Zb2BpfHPV/8ek1YS6pCs9jOmN2wFNv4eabNwNIg3tT8aVe6NeNqO6Wiix4DmoP4vQSICle+ZCWlq
xM+gOugGenKlU5BjqPcgnw9+atQ7TQXzppofRsnyO6bhWnUDFo2WzTIN5fAAgW+h/+5b7TfrS6af
HUydSJ4F/O2ynSHWAuKfpXFXmko3tiQGFYytv3X95qZq66mofbrDk+piqRiWbdZ8aBbr2zqiupIV
mZ2yxcPjFGjWI5d+EqcNQyyF+bL+SbSqveimyVCpMd9UBhRPqxVDRIFQgn03iCKG18kT5VM5xque
CRURGh0TrghKnJv5T5IyzwyS92Y0C4aQNWnAbNE/cL7juaXr+VKa5CJLv3p2AqwucepcHTyF/LmY
z6SiY7+V9cfIRYdJUOlL/00Hi8anzX9JyvGSZKgW0RBkmxZ/cMqpZiOb4HsklsoK4205lxz0KAjp
j/lwRxhZfV49Obz9HMvelvmvtorvY6x+LX/SzLJYRQrC4TquIiaA8eZb5/J5Hly0jGn2btmgkf1Q
5mXyqRBvCcCCUT4GWfQ+98ZrUQWPzNiIjeQjC0Q3+WU2/TfOZ9XG0MYnstHiUFKdrJhfN7b5ZSXu
pya+iXiaNmVDh4TZPMsoI2/VbpH3PgehPhutoAOTjWUwk4jwO4pJemPv0kLta/lD22e8mYqY0lTs
R5Kl9sZ0TCu0GHHb2BvzhYahkWRrpXsaimy7RJ4j5uGFnA96PmB4lu2+dItnMVsvUeXe0MyyrYt2
1TQEv7oxfW2k+ZEGY7wz7OnUe9iou+XN7ZXu3ay0TRMX5d4C9ZgNap8O+qOfjY9BYD0WosVVNTRb
H612Il2AWYeshf/OBM6fup9tH3zVtuNgxCFpTurL8GgYSyzGp4QXVGz98jWykHG1b6xJI50MN18Z
dBCYkZxYBHbHZhSPSEY/nQRXJe5KLnNGDMS8+IxNMFJNF9/RxxSum2aXZP232vE/zEBDYaPwnFFy
vkn87MGou5PGmXWXlRM+JrZs4+JHq6NgUysVhzVagKjxUPv1IW7cOPRiLpSzbpyFTtNB0ezsqTgE
YwlHZAyIt6TlIcFov+kd8cR645JG6Hyy6wgr5LQhtNK5komMGTkrbFwhS9Fu8a70JpJmfe+M4jVw
UoNuA+gSSGxbR9j+OZ4HCFEu6U43J9VDgwXRXHxVLjRFh/e6aLDzjfFX7ewjbNMhV48ahazkzMZM
BFbaic9yzcmDTUvbPOt+2uzrXLC+D0jrBv12KAlt44wh9l5koA+8FGW0uPBf4/STJtcux5BZdzEW
fZmcyKo/ZdL7XaT0kqdzcDVGfnKFpFbNnxSYot7UJJITaAgtgvpe4RXeuHIHBnvYTCQZTSLMo3Gc
HMJmY6NTiIbVvSkfo5oCAuG1H1oiv3wGrgvmYcDPWPWi2s6G9qW52rcKE4qI8US58jQhltFkrkb3
TOnpA7iUIhRdzPSyXJpXKvu7k3M2LMzpV+zTVeprurMhY9DsjIStuWdbuBF1jSc3c8EN4kOKdsXq
F2Fyznt6XzWMGG7HSXVqX5qi+2Dx9EXw8NlLok9Wvgdf6FzxCcbbo9mxCZJB6P4iH/Wcd9mbRppL
9n+QL9ljaY6B1YRgSZaElsBqY2o4luKY6G+eMVO2xDLuaH8oqfL9UPNH0RtzI1ODJ5jMpBTzX3RG
/ZwCCCGEqh1FtS8stB+EcXkv9AVuEdt4AJZ6EPLT8UpjW5XpU2Qn+46zr+fi6MwTf9qbbhNadtdd
GF39VB74X58Wi2Yq9lOO1bAHUjXnn3HdMb122w+LRhEkAusLMISzrQjkjhNpyUAe43k2rn05viR9
S5AYKsxgHSmGLze0w1i7zMtgBIEW0D3JFZvoKRxBbVtEY7VJo+Qc5NgA4VdYLhzMyvnSxukDJzt6
qcEjfKCBULb8zdxHj2WlHmbFYjVmnN7j59AGupMQnnI7pIZX+N+VBVWFYd8jS86T5Tm4DCE2bBD+
Xo2InykCA4hrEW110AR+Zn4aBqashLC7ucjlTTa+RQLXEqX3D/jnSXHEODzBpNF9Y219y8A70VMd
ZM3eb8elSA1G8ptGO6QvO39T2N158tWrcrdtziRxtOq3pppiolHZwfC6aef6AdWOY/rbdwNnpyUb
yDD91o6Co6fMT7/Fr+tzAiKiPG4neE2UzDTvmt89SsP/E5fU7qiqhOzkWHRpRZZBSLS/98XwZ0Ao
9+mYY0tYfmOp8c67R+1NSz5N+P2MWdfJqKsvExVzWxsDabu83vp0Rm3LAicf06YThvrrkEY32iG2
hcRpaoiT5vbw8+QUEgr/MgutDQdRcvnX9gnrjaIifBVZgKBYDzwO8S4dgRQ1TcWmrP1hM5Xf5Mp4
h+hYbgUfjM3YqV96OzNUjaaLHLLHWBEY9vxaYt2DtrpXAaBKvFqSipSZXGuF6F+4z56WqFulomo3
ocBuwOWRRSYyCwFqxA/vYwJ2QHex7sGtg+0DhEhMJ9BcVDfTJaie5eOMbKdeewwRD5i1htnm/xBU
17otSYJLZIIkxVzmzMEHb0/YrZTumaa37WqkpSzVP3KVZiF2TMaw9cC+QZ/I5yUz9mowEZ2Z0JLr
J5vOi0ac863/iloTDo6Z3Lyi+Z0sqOtKo1/LbedbtoKvlxuGOfMBQ0ZHT51sb9CUgNAZN32sfg/t
KF9j5waaSs+A3By7DtEiK7XfgK7KWCjEtxmikOBinjYWe1w9YBvVJRk7h3xvzPVnFWT13ewMSaZB
YK2BKNCKKmQgnzJD5sXrUyyx4LfcRP0MRptJjXQZUu7SbhhuZsM71HInTrh1cMZ0BAaDk2pesA5s
g+zURta99Dgf+//h6jyWG1eyIPpFiICpgtnSW4mUlzYItdQN710BXz8H1MzrF7NBkBQpUSRQ5t7M
k2W6SxB6R1a2aUqZbm0ZxnBlkPN3fvtQo27BgFUkG6y/JAIU6a+UkduU4JNye9hJQZybXk+/mrD6
7Y4YQEx2xYuSBDMYSbg/k9Ck8B62FeK9lNMZqFZDFPMxYHIO2+GT7RzGbx9CXNvIZ+G29ro0UwSy
4JWHQHsi2i6lGl6xBui+UyQOi1AHrxcCXZPNu2q073pOQyitfClciGJOHN33+8jTmL2Vy76mpZ48
9Oo1jlwmAM8cV1YfXdrG+gNNjQC+98Sbq4LNtPGSyEQnWDPLD8iV+8im3s4AISDhEPK1y9nZ+GNm
bxqXhXqqb7IyegwqbesGkCgKpWoIaM4y0vEO9n0+HUbE4KiKAFwWulgaFV2QiZSGiXMdYB3/Mcr2
pddP9BAn9wu0l7ue5pDFrkBEW+q+u25U+KFFw6y+XpEMu3C0ob/L4uluLMtmTRqZZJH/VM5xO2XJ
7waO/enyun5S+oGkm4sqcS3n1XUqzG+dFVo7OZ9kB37bQr8v8SJhid6UilUwAb+zuPqEZG6uGAeI
MnJBEJ9/oJGzCylfrIo4Q9wT5P06C3t355GJ5AyTtmS5drFalqaTXX6HIwVu06thk1DnCDeu2x28
DmySkfmfMtOmxaD9GUlzWetNew8QvZiNC6xIfQK2qt7pnwU21CEeX3PKJgCqYUd31WcZhv3K788i
lPlGtQsL7cfW0BAmS0UxPAlQ6+ic3JZJ58Ck0E9ODTU6sxw3GnHToqlpKHBpLbS5yWkT0oW3HWhd
cfXKloysJDsZYcAU7Pav8BI2Y2DDXEoAW9UydcEhoOfM1cvgkSwL52OijGAghrSNbGGL+DWU1UkK
Ya1FWksgVpXCPYHR1+BvFw0rXmnt7aGEn1qCkde9Za4af9mxXVxWqfsSrXPC+WjCs/TFXytD/mTZ
0ZLoRIqRzQFM3RvUSJ0an4dsdG9tCuY5uEZ4dO0Jj2YEvCJpcFT0e1mgUC4kgyxDJH4ASFCtZdIG
wife92zLwJ7PLh7ktM4I5KPKo1Ohk97TWP2mjO0jBtfskBX8x1rUxIdZDRkUZLYFDNdrN3immwiy
N8FV6hblToWSbE0iopGlsd0z2f06Sb7Wq9hhDw0lWifGzC+FBeZHv4+n6Dw5JqlVTjYsqNNtalKZ
z9QykSP27IR7lv2OXpV7Ez/bopUU69AmnAak6lS5z/ZQIJNvGMUyL1qNjGtX5moUurBHfIu1atBQ
PKTvOyz6ClOwQ816746cybJFO+6FMNtQhhIoful1iITsdgv6kmz2OPW6KyMO8pTm4NYmgluT1VXW
7uBYgL/u/A8AgMqUvwwqREu9VfVlmuAez+FkC7sw39mgAMlP8fMWlb9BJUQMS1ez3W/zz0afCOtJ
WPh3GZVDS+zNVHoY0WBJNR4dqDSuLkqW32IAIFV6Cz1UuF8IhF0QhPSU2raxBrHLaaFRNVetKhet
ZuJwAsSgzeuzfGjTlQ6X0XDtT8EARkCqOCYqXRqyTra6Zt9ZpVYdLIS8g8mrICrZvKOegRW4UOLo
uwg9L+tsexF3jr6EFrI1MowDgxG8BTRyVm3mUpvVs1fQ209OL+5kx2YIDg11Xrm1qTYuvARUM/m7
OMd04zVNZ+iqRIDnxYo9w7wqgl5F+ARaYiugIokwXkOKzpT+Qm/xsYrcfA2fBYfBhHq5sVBWB3/i
0Tn7kHLD1rPYoAgKR6zrIPoS3sa+rEsg7UVTc9as7I+rYgzCGYtcag5vKNHvUWXVa5apzsJ0GDO5
IjE0JCHGpCBkHN75OidM0YvfcDf2Y00LoRxbehVcwn0Ps6WHiVRw2a/b2iKbTQ+Gpa5oulF4nuPd
AJTJ9CpxUzRKIiB03O/UZKIMnPumFKDc3D1JbXitShSGysEuNd3nwn1w8vSEVy0HbI3myAnhSrkv
jPbCpjMVNx3tSIuz0hDe2Uea4Sd3HQGO7qDbNEyjEy3EfTIS2jY0AkmY+eX6zlfkQLEMtWPkCLiQ
boWMPr/zetw1FGa4mBCsY+Mgz0B0y9z3fzlo0gDSwe8ejN/l/OcCXN2LNkrfEx2yo94whHa071k7
GJ+uM+LF9v9Io/c4n4Z9bLMv7VtwjmzjP9OofRzIcWxQxNFUZZHOXmMrGvulyQzWEJ3gmgAP6OFY
dq1O25nCLqhB4BF0nY/SyZJl7Y17x1EkBWRYkj0RIXxRb1lIlcnJCrqsLVzyvDTPbhrRHGlSn2X0
n0DLdqNhZQ+3Q0w/YRugOFze7jbstPDquAh5yazds7jcZi4ooZAMIFRxcFaDrDcOE+/xUI2gZ2I5
onllJMU8P3N2FHyBNDyEWXJf6Vm7b/vwvggzbwfF7qmcxaWJ9oXWna0ScwQ1cjoSfrxLp3Jatq3y
2ARaA5oCLwMv7GxAxE0rz9JfS6fU7vKRCTfSg5M+Yt7TdIzpHtSvfpTJujHwZAUeLX4jqE/4lPUF
hORu30vn3S5PIGneRD75K7fMFoqq0p5OylMaZV+KglTfqkd4+eUu1M2alf4QLoY8evSowq49mFTT
UG6hlDCXKRYjFJjfM5E9plZF/i1RVx0Y8y6kK1A42b3mtHfuML31jru10/hOeABg4hrvpOViJkxy
ZDKsfxmnqrcoLS6AuFYifTHQOJ4nrO+WZoWLEYUlM4+HJKs+kLqnyImgcatAgzkOJBe3d5qVEWJX
6PEadY61rKEzTm7OCrvLDsgP7lwtZzOsk33Hl181mFX8fAZNUaszHVg56atNEz32MX6EprqviuKj
NAnqruVRQx61aSZFOALvBMFsUAZbemU+BF9hrfTBQSYCu9ly+nzZFu5rZWJuNC0wvwWiUNiL1OKy
xwyp/tFRDhgNTm+4B051dGqyqOd/qnMyuSH5DYFRds3M2KdhH/+qCfFApJ7WkEmH6E3loG4Mg7Us
+EWBV9/C6haxkyH2g+bOcHJ17LRxKxgtCd5ASpc2KJNkTripFn4ElrlmCDjEWTaD6opwFWgwETuT
McnEJNKWrcBKGOI71IG19yUFR0/0Hz025KRsUI4Z9mfnB59sjh+jpjsnRXfXDPmysGqchjno7sno
X90w/egIliC7jRrCUAd7UwaPfdDsYzF+TUQbrarBvAuYTBlKe3PpwCQjE6V3gycLPKSea0+ZZDbR
ZvfjYD3EyT3BDMQR+myRE687WQVg5fAeB+uxieQ68nPa/dYvFPeQLaidrXtacElCacgwPznrwYB6
/aGp0j1yJ7UEZn83RtvA6YIN1fJyFbk4OpvW/K6icANb8UAbgspoSmzWxEagsow1RLLfY0xBQq/Z
EQR80V1Wy4XIbDKkU3FELv7oxSR/oXHCQtJfh6r+hYbyMCcnLvq88HYmdb/cb86GjpN89rK6yPRR
bDMMV4P3QmtgEwzNV1OyUo/q6sT5Q00+OGk1fdWmNd7DyU9xy3kLlzO17u4Ms9+7U4SDL+bTro0B
sTAGVH2IgPMyM/et/KWX41vlqt1gpcjW69dsPKSAPqkmj2iyg7PPyGKH9qOU5kurA3LtmpfA9j/L
73G0HpVvr1hOnYQP/pFrhKvXgv/q9KcpjC5jLNIN4J+nys0gVjdYB6rxDeoqFDF8nVAUqOkG7VVM
xqnjw6rEuvrth8EVtNulKxgP8nl7KGhauEw5qmZ28iE40AEjohOl4mybCaR4KuTEx9C601rOJ0iM
UVJVxlvMhnvldMYV6IuzGKMaVHyl8UFYLxDHP8R7XdtEmIaoY1m+Lcyif5cVSLUER6hxbH3mHwLl
KXfRVHEz7Ox50D1Fg/Gqktcu/IZ6cZVm4i8ucS22TaCgOXrqGTzyPp+oC2MjWjSIS0Q5sutkPEAA
G7Mp1NoXqTOLhdH4K0RTtpH0T9fGOJymES7pKLEEUHdDGMjqqBafpVWTa0OW7IQ7letbHbtEvpS4
I1Fwntlz9guC8u4IfvyDqGkTj8mnbYIK8LoP99KE3q611L1Owb9yNa7agL336GpwcwpwK2P32Y/R
N9VMCdew/J68jHMG3xpOk11AwqZioN1OfMYme2I1fdMjdthHUIjMrWrXW/P+u6F9m2RQFnM/PYXR
d0Jm1krTID0Lv6aZI0AT2RQzcwq8JjHjYBd9bVHqGVjPDaV4Tps2X8jUYgGaOtHaLzw+OmsoNmM+
gGeqvoySlWrIOBOO3i4dpl+h1uNcktGmCdgFZvldRcUc5eSXKt2DkSN6pTIA2xo0ZcG3SwkJguTI
bhljWfRMbeGucbZwchNvQLjvQlVrRpNKE3UBz6V2oiORw7fXvckYpiDQxLpJmAnhOlKC2ApYH+s+
hQvYjXufYHtmDKzaXkPvsNNe9Sz8zhgVlp7lvTmFYD3fAHgsMPcGfeQt8QYuoSsRau3urLa7N3qM
7tTLHLZgQbo11lVlYt6ssRtXX8EsNc2p4+H3Qt1dMCKHuYmxIz4Il/hhEzAAtQExM2aGklEwILue
sTSkKIkHL8M+MEas9Fg/V2VorSExMpyzlGtN78AXi0Xh3MwxbHW3lWFEYdY65DInysDVOAtuY0t8
ZEpQywLN8sKxNWvheA+gnd+6PvYBStAIGeTV0/V+Ffj9g94VBKVm3rMvhmdko/hJ8gEpUXi0THkf
GXQEdPRyLF3aRSLFibigs+H4K1yiONsnlu4+ypptFj1Umv5kWWWI3t57D3oWKdAdzlOcnSMqiAsn
klcChh/dbtE0Tb7M8OxviMLBd0ccRBF6Aizk9EGC2RK2Kidr+0VV+x2jw3UIqTQaGV63UbO/vOIb
ydlbTgGOrTCP+dpGNNO8YgV2oheEMtUYGb1QHvKWj8vLnusC7UicevcWNmktK/fsc950L2sWBUuk
ZS9rtuXpsLMkhX9Pj7fUDhCUynblShPYZ0IzBammwYpwGSFRWsWm8QAQ11uaEOaHNt/bMRgNj8Cv
PNc/IVrBeXZmpThDlJ1SMPWN6RoR5bRkqQtBxgVZKOvfdCLgciTWny4KcWGBegnhObU1PeFSG701
GRaggGugAKODPBLNWIwKyl9nY/vIBQWBJLR+ibB5N9kLHiuQH/mE2MbVNvjOGLjQ0WkVg7DAzErj
CbuB9ugQK4POY2M1xyJq34qYDnOg/GWbyFdZdedaBUxCONUWocrOchB3nYFI2S8rwCgOuzS/ap51
RXqp+qDzte0b2nGUzFMchN4Y/UnFHD8algMBMdkdDalToIanAYoJC4OZrhTDv9PNz5oiBsEVOy1y
oCTidV9WOd5xER/pZEWLmqWw2+b0Hkr/uRIOGUOgRo2a7motNED6ffmhW8WB4trDWMcMI9U7KHS4
431wmUm0Ex48Wn3jKlbwNnDgeebBz5rfGtHsySTP/hDzP7tLXQawSjP6H35I9TUv2XNWeGJCIIe2
pRZxkew7JT9pobm1d46MKiUrtaoAX/TV0gmDX6abP7O5Ye7VsAGH/RbB3LB0Mu8+Bs+0dYfhl0MF
3Q7iS6BUuXe6C72UaTnNLS2J2ZCSwbA21fDsS3iydjEvt9LmWK8pav12oBSyyyYCzU4ZEOnPMPBM
NCsBV5oVp49dvQZhTHyZFNeBkguG90/TVSvP65ap26u7SRJor5vqyw6MibRTNsu+nb+wLHtJWMbY
HjsCD/sv4m97wEGJ3Nl38nPm2psKARlqCkQZoTNRecl/URK/S61nbDPB0qVLv2CP96cX9cnMsm3b
FeBnzdYhJgVpZ4JCYYq7e6kV2yKOTnaMjzUf+brb5Ez96btkDlpQ1scb8ZpPvbvvMoiLuk4KtBkQ
xUj5uaYUtSx0bVfGFD4bl4EjpAXuAfUYoGZR87KPfYokYeg+mJIjVMr1wmQ6nQakP42on6i3y52U
DRK+pDv53/40uNeMcqbdPrG3trEbPpD1NEMXYcBkzIH54xCTRI1GCf2sSUctN6hhg9ubuA6HCBaT
Ba4FNIEXOMBWEjj+ffMqNHRFKYZ+SrNpdOKy6jDKrQQnjdv0Z4c8e6Ygc8OGbDWXkERD26gI+uMU
ouV0LUWVW/cemlDfx7JLd7XXPZtmxVVlsh5gD/obPf6TOyFAsLsA9kjMLNEGKGhSl3OipQDTv4Ks
Zjlgc5mGkN/xlRHNgV4E1NO+Htst203EVWpds8BkIRu+EjtmL3Sbxa9A89nCDVzkUUIiTmYDQg3j
994LSeHOiISmA//hdrhrqMJbXnux+dKntHxl50sQ0tQfhtj9HYz6sGgJwcgg7yzSongcvZPRjDYB
JwiZXS/d9XgJIsKLl8pxo4+419SCUapbJhXLynbIN5TZCp9cDbUTkQDp0lGrCO76zjkxVjFwJj2h
IdrRGNOXuEwojJSvrMy6faoPb/qAegxHuZMc65Kin/Q7Cnu4dX1AhnXawdcGsxZF0caBJLkwhmRO
oWHNEbmU4Kac/c+irbS99LytOQ1ynQYzlrUrr52fnepcJwmNKhY8GXbESB36NuEfIeeVZm0zUY1z
fhcu2VRlbsfrsOuurdvwy9hmoe1JDatblRM6YUlxf0v+3COoYGgykYZMAtlRphcPE7LFZS+yJ72P
9kNgUQcFp1JNv0UF4jROn9ss+eoi8711udjcVHsOG8qyU6s+RCA/PBNwazzY0A5GlGNNMSwsme6+
RK0B2tbqVVqakMlJNcxG6p1U39les6JnS+YZU7PR2Z6yj3+nSrRL9OGFMtHCKblugvQpmuqP8VOv
B4ps2iq2t3rhGPTcmz3LfIegM6qHIK6QebsYFCvEbPAmaDGvnQDDHoiQzQACpBivaIhejcD8Ksbu
aZqoVuYyfam9+KltGlyz7oI9Q6biw8A0PerO3VSl73qKCEkaKZA9BYq8LJ8xCtAEEFu3zcRWkrYy
0Wnr7MjZynE4ishaG1hgtkAv8bhpX4GdK7ITyIejC8k4MeCbnCuf2ElRUA/sl1ddDejdBag/+KBj
/RYSksHiHzIvgpE0W9H6vLRRua4r+zO3nL3pVX+qtLhzG0ctmox2k7c32FQvyyqGP5fYULRos5ZE
91SB2uPLvLC4hvdNQo6ul/csZ+BBtdRlUC1TvGNWHgiLE82cSp1ZdHmnU5QBOo0r4rq5ljCYUWWN
YC0Ebx6y4kVsUHP3wPSzciYkDDT1tmdGo50NtqzFa+9b4qvUku/EFt8jSLuoxd1jU2puXweF58GJ
zWurUaOZgwIadNwLEjfoyxvTKlMIuu12XKW9bS3bJntlZQLHCpkhRc0O2HhKBG4+v2FSnByF73zy
niFwsGYJJzhAmfSvyEWipsCl5binWoQwS7aRMKplpQgrCLAqEiNsMPb2BrqW+NNyG/JqIgLLnXpY
mXm3rvuc2LwJq4MG5hpwDGZFujIs9VdGO17MLofYZQ0fU1I8ReSK/MKcF+4IuKNqQwguQy7Zr4Bs
p5xx0AE3JHS+EoJMz9iGguWQeqciVa+Wbt11uv1epPrK8c0/CXHSWFg7Z9kEyw49zMqwe+/TBxM9
r5sMCEdNfvSq8BmTlhGFzA9p+KWbycCu/g1p+LdpUVxAjPOZpeOrGlhDNiHThmsExBeUwPKAg2Up
u+5aIApE3ABy92WojAdbaDr78hBaI7suPyhAdRlqzg+rjCV8Gi4DSl7LwpfWktzVF32EPSdozZst
HgLUxD5dobZmGGmT6rmvMbIYzHMVnY9e/8zrcR9MXrO2reletbQN9ZCcYKQcBcS1fNMQ0bayY6T5
EVJuuF0vU5iWG71S3Ur3nG6Dt/sr7ZmRNEHfU2OnFQEYnQzApWH/hHxqpbf8Qj/Wr4J/AOaPFe1d
j9KxyWpG7Pxq1LFWTG+lgmsVmNTNWYJ8g3VieGDfoQwLMVG/6pCMLKcehYIefFYpxX69cn9NBptZ
IHfXvmKV28lzr+BvFe3UU3qiD4QTRHxMlJL9PILTYlNujxKT9UT7amdmzTxJI5yIKMxGItHAEGcb
2TRq1dhsjJIGcB5FPanHgowftvHjSFixOcwAFWrTyxrc8LI0u69Oc/y7WnwUDVV023RSliXTb0aT
9kzvatMoYOqUdyPtT8cP+Z47fKYBTeg+MKyFCB02luXGyBEouMBOxrl74DWGfhojVqKpew3JqttZ
Imc3PA7lWrYp6HJj2GJLqzeVZic87ma7lvl57frJR28GhIFkPjVWwJwChtNDkWxBbKvInBa+D2jR
jS5Z23y3lV5g2AY7PTrji6cgpitBjS0WQOQCLL6dGc56nbLd0aIFFAHOWWcRlqC+XqJ+murwNbPQ
e1u9HhIWop/YvCusiDHVyJTRf0ximo/eSdNiY+H13nvrADFLe/WndUeKsZxUGr4EvaRWCX10CbcF
KHhr7VQlKvYEItoYCP05t415osXnEIPPy+ukoETQndhtGWFRIH6aZRMBvpKy7U42lCiTRv26JI9n
Uw/VIW7EewrYg0J8fRYi3RM9+6zFtGpMa0OQ6lzgBCsnTcNehkZ8X7YAtE2KIQHque0ELWOBb4sB
KdiouQmDzpQOU93iS3Vehc0KWx/YNrq2uaMmrl9HnRYqQsu9TFr/auJ9QcwOmczOAbR7lVzlBjpC
NVJew7JHJhpjZswHU0xleMJzTfcbWMUiTJgqOYUmw+ef0XO5yAY6YQ5VB7P0QDWl6ik39O/C1P2t
4RKfAQxtZL7ks+sKFpETGV6gj0gm1mLa2Y1DaCER9otGY/V2NDklkyjO16IZq0MtIJ/eDre7dlmX
cy7eg0sdGd60RdNbzhE7PzdxbtWo1AtkPD0GAmx2qFLrfuQ4BS5+TV+yeW/aAnlic0Igp23iwMTN
Oj90OyAdZ8sm5NHukP2LOS7n7yGcg3HiWzoOudY7bK/LbkaH4oAGDHq7NSNC/94tZtCVBaeZGVBl
h5IrNPm5qc+00XE++JlP9xvjJbtU0Ki3gxb979btrjuDU4lnbYHY7bWC+abMgAeyeObm7UAYBPke
oriImV2bzNk8MZPbgqIlWclzL/V2aP28/rmVuV5vrG8PYrJrEPLOT0oNs+INjR/ZfNHVoT3AIlf/
PQgRsakeTlYWahh9zC8vBXDo8A7ZZhhLh6IYCwQPaKSv6TVvwu75qlJF2hSdEZEVVFsbRI/+QBOr
tkFSmcNEcMD8ydz+4dstljp8CG18r2sSrAGW0ClIgcIdEmzbBxStG1uqYzZ/u714rhtEY2GAEm+0
l45VlDD8EwssQCBo0xCOCB3/OGh86npE8sXfb+b2bd0Ozfy9+S2RDoiPiPD5uJ0H0Si8dWeIj7hB
h58ftd8ioBah+JBs43FEyrrKior+HHtxy/imIPqb7DoNrzlG15bfMmldcwA/ha+rmqnP8f99LoL2
GWnFu9tn9fNj+ttMWtJjEVi1il78DOmtdQk/7nZzIAo0XVTZ0BCdaH/9PNaj0/n5cXe7GVR2cbgd
hmxmP1c2woIbTThyWjfhIptP2Pk0lebkEPGWvJoNG8+fk+n/z6vbyeUnmb+BYHdijvSrt9sp2fYG
yNsC4ouh4hjBVbgPEDhsbx+peyPw3j5s9c+l8XN9/HM3bzKkqogwbL7WDFTA4XarCCbKdjV9RoQR
lESrpj78HHTvv7dunxjdBNq9NR38sGqnQ8rC6TCqBB3TfEik1iIRZEmSo4thxw2UsK+q6NrOB9oK
3dKFkLMRjs++cRREEVY58yS4pvDqjTFfrlnFNLIp60YVpRGhJgcrpWdf6CHJ0xCNhzazrGXnhS1q
JnAv9e1AfT+kHX339/kGOrWF2cbN/vby2w/M0CUeIqdMcHvV7QflGLW7eCLJ24gM6ygt7+LrgXep
HJM2LYXhLOchktBQ1ThAXy0n6+9vzwj92rsIq/tABj5HKP3vlVkHKzwoGa1HM12VlJ2vUnODq10N
+pqSUPvz2GCo4Kq5OTEvVWGi9ebu7UDMsDpa8Gdur7q9HutRcz8ySXT/POvnqXiM8jLr7sIsurh6
YR/jqhMXki0xJmCLZp8ci0s4Pzbig15nNL1Xk0hD2DisxBkI6/fbU/4+z46OECC1+9svGiY2x5wA
0xrNB/pddYlKaf78kdsTcOEIUhInNnD4JBkF+XO6LN2tlgaEpyKYRBcQoonXC59ae2SvU528qkUq
E3kRWneoJt86jfNrGd/lRSMDYJlhxt3eHrsdmH4lSxwKAX8fM8Y4Pc3rwTGq/L2q1B9qkdG1dJLx
UpZrRd3r6kLctJHf3YGzNS+2PT7GiZ4f2za0LreHupGuoENK1EpD6nF76PbDGOX63jbZDNweux08
a2z4sv/9iFax5wvYUgmTeJy/T82HBrpTqejhz0+5/SCWZFG1tnj9+9dvj8M0WiS1Q4jJP+/KY/FF
SZq+/O0Z4/zms7atN52tgQcqneoCdTl3pX9fzofahVcrSJ7rJwxAbjDIi1E48qIzIi8Le6yQHvIY
+Cd5gXGuZlIpnbD5sdvBgxRxnDPXQUf8Pb1iTaZ3tvBouB0HClOLpOqctTYBKa160iGRyz8rO46P
CvU8XWHEA51Df1ixEoXtPVza6lGE02Pdsl6fHLXC9PfZtIl2qeZDXqtwE5p+OJfO/cvtB3pBjrXp
INuR6GhxNKg0OSvV729P+Xms9o8Ve/7Lz71YM67kXBwHU5hbYujDXakRtIHdeLpDFrCYCuJn5k5X
VAynoJafzFgvTUPEls82K1YRyvuGdnpyJ9FiLJRmRCuvGZ4t3NVTZDzFvektioperDLc59L0dw3A
1MbnDTNqLGRtL2wHJUnjnQf8SSNOt1YF36UHqzEqnWjVFPaiImOnyXxvE6Xttz90+9jAMFZFfr3o
zKReeEX6pRJCRnH15qb6bVepDgh8H+QWVS+7J7XeLz+FZ1g7K4iI/kC8zRV9ZqiWh4nFesmvOWdq
+hVo5JFy7R9HNBwVJl1u3g526+qs7wZHW95uivn+7ScyLUALQX5uk/upUQwbtyd4aez/97m3+6WR
GkBNeVX9zy0/n8bDlH2TT0Lc2O2H//fcn5/cXuHGzconRHJfaRrU9b/P/vmjHRRq1DTz7+a/eUnL
1t/cXvevX3776c8bmwA3OG1MXPH8lihsWot6NMVqdP3/ve3bs//1a39eGFttuarLCO/T/Mq/79f4
+7///Mm//7EXxjWWXe/r70P/+sf+/5OS+ujuBGlhaLX5Dv6+RkEHW2K+A6Q5qsdKyngLyl2WQl2L
suwftEh5u2D0nQVpBDNjVyBZhecW763Y6B+EPpTXnmrMfOf2SOzUalu6YU8wJ0ZKetV7J+3RJTSM
IOex78ZjWQwXa9x2hHW8KFur7xDTEwgcK+dBpD1FiNkne5RTPdIFSkZJMzSiamqxDR9rD+kRz19p
YuofbreCHP0u3ef4iL69psrudRvd0poHmx0e5S3AM2w0DLZdud0/eqhI53jvOjWwYZVEGRvu4C0n
pKTb26tuBy3LV0kj9m4FIdUm/u5kCrozniMPMumTk+RaXlSGSxKMlNS3c/RgoSBQqPfUtK+ATtzu
kZ4w0UBAa5I3GNUC4AP3EYzuTT7mmJznW1oRxPuBfpFPb8/1aC91DylhXY/gPQ0in2Zcod5hysOC
wdQ5fpT+8B5m/PNuzgZf15GLlrLxj0hCiAI0a+cly50t7lXS6iJFuNNgnWm5BkvoOs67a9Enpg+c
3YnE1q5a7r0NdBbeq9K9y8z0xXf98UPEyIBobzx6bAuOqTRLKo2ld4f+AaNSob1Q0nWu1TRW97wY
n0pKEYf9AGU2Ob2ZQYYNyK+sV4cRaNRE9OBpOYnYeTdDbQ3QDu7st9Zoxp6LlKg7AmQqyidtAryy
O8rbOZBGtO45DSkmYnm/l6xKdyVlPaA+4eb2LiHiLCfTJBqnm3aa0qjjU/JCLdtg6ch1/6kEVTA3
6YZzQDDpwR71YCky4zuR+Xih5qt+DlVCZY7I9O2gmj/QsGoLvbpydo5OCSYnNNufxg5wOe4LRxu3
la7o4ztODL63afEnIATS0Nt7REvd/T1o8916aC5ZkS67GWPWAizBjRLRWpjv1q0uOKM8dQGCSVGh
fE6zQPzB7fQMk6J5owkKvz0v240fkYhQ2FsoDU6zDJWLiZww2pOJfX/RjrRpCe7Bdm+wEzv6tuUf
277zf24l4lecD9opTMbSWlXI2Ig4MsoHOaPokHk/177mXSt6LFxCSPq0zobsWSkDm0PM2tL3XQm1
BkFtH7vZwcz84UwBosFL52/QDLR7lELlKx8Y3GuCFE3BvFkmAuYa8u9BS6trY5Vf7piEr1AV1QpZ
dHzf+QjtZEkbzCrVV4TGgUgCACuhbW7EUFYUzwGuDiGVRLOhPyAMzDBRQx1kTDrvfrDYZyUTyzZ9
vnt7DOzJwSsrojJmHknEvCGa9n3wANynLPA2CSsqxpQwpGpWE5SECW0geOjyr0Na3wdu6R6FR20y
UwKi7TyMVBFXWD7pl9SOy3NfBQ9ECBAMqdPmOo4WUHGLNNh7gpGdA03iaNNDdXrRouKaRIiRoT36
oIa6N0MY9msnynxVVqZ1X7eS8IEgge1gAqIt/e5Ux4pdMC2gDbHOxEZboXx0wyI449jBczPucy98
t/x0tvSkI82cSqjbY51unY0WxsSGNad7DTTExhIDssLbcPIs6lZCuuYhcIkFT2fETej/pu/i3rWC
JQqIpJCVkOO08Mco1gutlY++rOu1ixR/w97OOZVh9IXWuzhgwgPNooVc0KARP13lI8ek9HG1ahS3
bOqDD30A6FD4FoVKOzuGJbOibuufJPji/NLC9tqLx3JyOW1F+h+6zmO5cSTatl+EiIQHpqL3EuVr
giipqmES3gNf/1ZCfW/HHbwJg6DU1RIFZp48Z++1JWITtxk43fFXwzKC6Vd3DokpW7UoUte2/asu
g4nC3/ueSNcg0lTvENfw6XUKEuXZsuRh+URPvVHvMZ/1D6PiahoZvIIMHm3BrH49xaqAE3395Cne
QJH1tEn7AD2SusT5YV85Fdz8NHAvsRaWryzT7DE9RawbigMgaH7O3H5uZtd6NoPqH4KKckvq50Zx
DWwbVrZe9vmlUpeuuoxEPK4wWBBLVDjxFUwSpq5YZt92vpPtVH9NCo0aoberdMf/RP19Xci1kKpX
muWHzxpvPi0qwZLW5cU/6FeU+A8h/kNsJ/QQsKydA7+Lt1Hf6M/+LE3igsNuFTQj4WNmET2XoxnT
qPcLblMuYzSHJ0EWGxhzPt6avtJFvfJsWxEjhRvvAjH+MT0H42XdMOe1HJUCy64NkSMlUn6w5MX5
ZEur6o3gR1jpbl1cgUyMWzdGcAy/fhz657gF6VIKHxg4V1HD+FML8T8P3EZxLZ9/1vcEGPsBxloI
yNNpPyu7vLiWhEIvmf/mec9vzZ2/4vOI1nZZgbPl0R+InhjojP6shpg2UGun5tM8Mf8wCVXbNFgd
n0LTPVdYVN/IKcNaleHIXS5x9mgPqCuhYiV8cpdlsLKAdKa+cUjiwruSqJvtoynK8Fb0Z7xo4hNc
hs//xXJuc2ozCzAbW6KmnO2XHM8DM2vV7lXuB8f495kWTuMK8x8IVoWQ8mAm7WuH8UQylQzplxdJ
q3qPRbSTpOsNdtNtdRFR9Y6jvopCLNZR7uabxuyylxyZMHRg58/gkQukh6W+QVHRPpbolVCiGK/L
lah8ZshbbdTF65DV2dmx6UgWCuPSavh4BgP384AU8DY70wrN1/TR1ig1EUmXh9gS0XMiXAJYp2Sb
jGJn9Q0y8GVH1Tiy9gX9ieU1qykBCw5T/dTLyN/WE5kgGpjCocq+9d55KawhPVpEU2xzgZGmqh0I
lo5jPi4PkGOIEqHZhGqK16IRI4NHVvNSlAnLdPeGHtWrKelwyuvk4kV9SmQGxuzNqH7kwSmQGKYU
Uvgb9UczxHTPPeP8cSZQlH343crXtANMUOhe9NWZRKDqc1zcjXm0jxBf8AYuO2bA3IFEN79+gl7q
b5ffbLnUBQzR1vVBlCIqFZwhn83IfLct3D057OWdBqT2ydU9Gk7olVcxH5UXsoDbdnCe49ruX/if
/jHaOjgPGlHLsYy9/j7ImEyU0GsupY8LLS8198U3iHpo47y6EWaLptft7nnuDzeDU/mrbjX33p7G
2/IHboPhXuhzfarS6hFkbfzYhZJSp3fT7yCiM2rl+qfhRPjb/Dg/hYLvqDUAtISNg3zqGCRorGZk
4/XdKTRT/at1ObtHmtcj6XDyj6CEIz96hdxrdZN/NOz6rkVlIP1MPLmpfrfMIPtgE/F3WZVuTQdV
WIzEkUC7ZlNYLLNxXp5mu9gOWkDwYtF/9w66oLaHc5XnAylpVWhdBfZHejL4EOOquU8i/+X7NPgQ
M0CDDAp5hWH8RutDfwFcGb2AXtLUhYP36gbRCD5wekJt2D73Vd7d0Pgk6BAeh7pO/1bpU4Dp6K/B
P0O5bXivUEzXjjUoy1JcvoexIFwk85k4qcuGKgB8RMvMq8IGa7cVqLDKl2fHnYk9TPF5/iw7seU7
zG5g5Zc6+dxlwllkuVweFn4++ZeYL73aAfUJFrqtR/eilb53nKkSQ8TqsCzUa2SDsruw0V762sCr
JKUGNakmPxIP+tqbIOE+aNozXBb3hv+VK7ObXlPLTU8urYXHDufHUdfnL1qZeGnKGj612uqW/Y5h
YAZJsMSBwsZX1klzMqvwVYi8O2eDUuiqrcn4v5f/fVWLLtQ4//RjMt6b2asP+syEp0RTRzcdut5y
G7qjYNCf6IT7xrF7drSZJLPYuBolY6ti2dKbqGSrdKZiY1r0wLJ6St6ChHRomB9J6yIJFU1EHw4J
RG8nxdWcS4P6tTOoSel7P8gCrNMPuk4USO5rT/R0DlindAZtH7Kf+jVKW3Ew1WUf2nuyu+d7Lm/E
C7m33OYUwvlw+sgG+cjWVzKbHe1nyzDfR8RoOPjCvyj0KwShYMmauC6QJEM9qRdqWSvhUDTMCvvJ
LT9jIeGbmP27bRveMYsYmmdjXm1Gt+0pfgvtQvt8B+ShfnISAu+bfBuS4HaNKxcClTM31BQcDNGj
olu3AH/qRahfXMFEXcvD5CVimSKQx9uCGBWrsSHMi3EI101SipUD5etJy7jvlje26CJEsqROrBws
suuwqMeLqxFdQofpC+EAemL3l5YEf//3iaaNX5VdWeflX5p08Z6LsTgt61eD+grbbyouUlohjns8
UwRrtLAJyuEXOmVW4bsE67hGiQ3Ay6tZ15P6pS7lCwd1InzVS4NLq6yyTbwm6otjU3bwaLCRLl9N
PO83SQrptgyRqUpFQMwEYotB993zDJPklTSvzfK6rRZ5SNb+z2UY2u+CtgGd544MSQSny3d5s1Vs
CkCZtDXbalvHNrHOvfURAln9k80c+3W1AZPcVec2cg3M3fvYyezvopPfSabLTybW9A6HOlqnyWQd
xqRGPxL6uNC7/poavBVMhrYWufO42gCo+2Pnf/XklSaW+yy9yPvuB3+TaW6OFA40cmAk3V9fA4KR
tPYHSQ4lgWEIWmlrUBAP4a51tAQrYzecFfwJWhSD6xRtAuigirgPeDcg0wAt8uCugciGnCOD8mV4
N2KTxpvrNTdf69DC15ZHx7FoLkUJbiPSK48EWtfYKqJcCooykrr+4jvDJxny+mUiEeRlgniw4swe
7IVbbmfubWi+uK2ckdtTNqPzJqTGMdxKngOJwSibJXp72+J4a5vELy3fQg75lRFniKaxMY5pNUbP
uI0pQZ3pabkCO4J/xaOb2ZNVs7xkVX70bI3/hOqbPCnmx2Y2EET/z/GUXwF0q64D/1Wn1Rn587a0
URSnsiSXynQosorA+U0DlamEYvwJ13M2Wu3gcFSXU4UeyIOFKrNcfkZu8dKRAxE+hMBpKPD+8Yvw
A3/IeQ788ZzJQr6OS4clNZqaeqtz8PAD9f35YKW9dxkrAuVYhYOPpvuK4k5/pxTk4M2f2JdV/NV2
2q3P8vY1MEyxr8ruZegdHHVVjmZxTsUtzyKxakdzLdvUfoYQYPMX4ccJxahxismM1Uz+3SPeKYj/
3HbgWLZe2OIIA7Pw26m+k4pDAEAwfVuy5eFQl/GbFQ0rrdUvM5U7KkFibRD+mxfPZDZBkC75RcgS
YK1FCqlAhslM5Fnchzmi5RCGlgjjfZ8hCocT6hKlU46XoCDzqu1Kf5uOmnstNY9ejmG8lrWDDcBi
rddcpXnK6u4R9xOCQzdk/Iuzn3kASidZGTvq3vFRo1Z/HP1e7sec1B5RmtYmCD2KDbvr2d61Pc43
RfKb+1bsx7n/Lh2Hg3Q4GyCjl/8TeXIbKwhJtYjbINqb3G7govDKj0FEcLSZFx/wT4reRCjdtNuM
pYBb1C6uejuYTIzbZ6GX7QEKmL31isQ50hmyEMc1zVMvFOPCVjbQ+Rlfa7OBQqbBoLGb+88DwHdM
tQY4oMGq6m2RrK2Y2Im+jdv78jCmJQGSsp13UZ5+hTKr76FMoS6Z5V8wUT9P1CuhhFg6G3GAnL6Y
thwSi73ASfpeDPvC8zl/efA5wpLhhF7zbOSeKqr21tRucetl1kLhCsTXwO+xJyuVULUkPC/gWQI0
oIs5xgzhoIuvoEMu5PVFKmmPhpTGWwXSu9ZvMfIypw+060/3tC1Fuobjghaih0bGuTUatqjldkRC
KbC12dBXHAs8GkN4+PlT4H2eNnEIe6SVlC5epp+5b9PDQDUC9ZDqN+we6RVMT02WF3f1m+G8CAfh
fKsnhTe536Ec6KdBKhy7/sVxhOo/ttbOLF3/LTKng2jyP/2cmI+63ma7xocElDaZt/qhZWoh+4+b
l7eqQcmwQDvN0ocaltmn6Btx5XhFCYjSX/nFf26fXKSXKtY0UgXKaxfpcpUCfT1BAfZPcYjLcEmj
KQNwjl3qRyfI8eg4cvQ3cugBgugFWZpjLQnZDKbpUfxNKyoCxlXk01ZC3y+3wTQBU0BgFG0Q2dD3
oDOyPOhwb9By4+wyc3jCzHe2oTnKu6lq9yCs8Qm37G2GbRAgNa1DBc00strbxVCVtimhJxdQfUiz
0Xb7aRXx/+WtGRGlMAV5iqQd/G2HfzBmRX9yDRlW2SDD+skQSdDt1jiCs3Unk2JP6tHTqPPV/344
M6N5T8DrzzIAOVCI1RDTc5JN35xATHKut+P4y9NPpoYyr5ZwQFsR3/Hg6ndm5GvfHrKr540vXdb3
L5EZ9y+S6CH4y8+Bb9bHouA0RAhFSgVqGs1LLdj5dAeDShx1aCTVx4hxuc5EDHiT1ShhuHXsi5Eo
wAqjQddkLBUCeW/odeL684uZnRntcDe6qL38cVchc9mlPoK/RGLaKFLH21mqdKcbUpEAnlmXlgAf
5HaFIy9i2NcuVFSQf/beSG3tvRsxTXF0OUyVoh93KSCY//NFWfi/zVl41wUjW1N+XCoUwwvgMh3o
oqJIOrt9W68KsF4gkVK0nJNIySMIjcflL52AYG2FjBi61cZ0iopqOOoJh9MxHv4un5zcZMaUJPmh
CT3/UlmJB4HGkwiyuo82K7Q9kVt4zQPtsQMN8JmyKOGqjfxHPFjGztLMx7KL5rWpjvmVIOrTDxgD
G4qgXdF0XaDyFLGQV5alC5IpiQauf2w0Osb+aOOFyru5OtAez5tOMRnoWPSDwonwSiifoszljsVY
vtZcazqNYYjzUOI6pyE///boVD10M6p1zUsxHreGdrLact54vlE9ArXkT4jfIsaSA5C4KHTWQ0/+
/e+J3ESBwaRRlh9JIMNNac0Yx33xZ8zjaZMgEzjQv69Y4rJuT4uouS+n90SFKs1GA4Goo48G0RK5
FpD1hxSDxpcRxlvfHKx/uMeOvpMWOwdI3sb2s+mC7yp8aPTU+02xTeQNvqNT5JXWnoqiYBrtM2Jk
x9MtdJl+2+1+1h9QgAQbZHb35pLsmQg5/wocIhGsUdJVDcaAob3Aj2/ZJk1An7iI3MDgZPrPbY15
YlCNBPqvHWrK6VCq5ggJGeu6AgMh6xnwpMF97MbZ07LYV3H4VDS6fSW0S1mC6+w7Gf8KIZrfJTry
NVzoVT8GE8RCKqlB5/4tiYcBkdSsl88WQLL2PqSkpOpu3CG8QYenQMccN4x1OiQzeYcawZEEoVt2
TDdhEhHDdfhYrq1vl5XCVWvZMM8Y3JHf/oTFzOP4j2BdfLLE+F2lsL+BAg6rIJp2YP6pd7Qife/8
tz7z5j28DMifRjAeCwNbW5tPxgXgAe5DbXjNnFl/R2ykry0vrK4QNjtoVtWlQ7OEbwR8Ho71qgZ+
FQarcXBm7G3FiwMi/p9a/6JfZ2/hmRabEQTuhab62lapS2M5ZRezR2M6kFq0PDST65/o/JLpa69A
FMS3xs6+f97lqDIuSz3QmOhXhxZABB2gP9Tl2qroRsUi7/Xz5KSk54UEjsBFP8YGe5CqMXvm7pcG
WbwQAGTKUhOPPXkKR9lbJ2fq6V4XZTw8w8G3Uapm9SXDXvpAhM706ApQgBmB24Wbun+8yEScVY6Q
0bMAgkVYPgekHOKOAik5oaVC0QWTV6/7Fe7rkMgdSDcGtprdmGNynYeUYMMch7CHYb6bWnFsoxFG
L6gmrHYjK2bV7pZVNQkhhRn2fPHjRgeP4yL+Dk04O97sP88ErqBJH541x493y11UW914lO6AHJIJ
8PVnXy1YKS+jZAgBWMq/zlr5x6cup1gewEXmDe37zD66BGg9y8J4XrJ/7AKvY+rLp9pPnxKTYU3k
Nv7jzz9Yx3RHwrje6kSTrmOH7hnNDXNjOzVN2TZhgFP+SuLw5IV6d8hdK7zQuTJR6VKsYBJ7kE7S
3DrPGR/aLsAkRB6Qe/P8eaZZ+lZ2FYkEc+G4axAezNFUMeUNrF9UMKQCOhlQkiAqdbq4LrbgqnqP
+oIAmzie1qBOxCdn1e/EYpZapJCisPrdvaDxObRBIk67+Djq9oDYC69dUcUd3jWeJWb/77Pof5/N
iE1GUViv///vHUDR4x3DpVWzII1zAS1AhRswRdKwBtNvXkINaCXDRPSem9zcjV1mHPDyF1vDEvIz
njvyAcL+K+8MxPW9pV0qzyR/pAHBRl/GDHT5q03lIRk5maIbf8rNNPxwXPS8Ef7AC3l4wZZG4SXA
uH5APMfsNOvmq91CH5dN0r5YUaGEIOCsJo2oUxoI21xppZa6f3kAvMi4hO4oNJbvoCr4y6Yk/dgJ
7AdLAzmMboXDbYPfZbIEqV5KhxOJdNjQU603kuwgwqB5qOZyODiV6VW7KLEr4M5w2jN1xsw6+FBt
PeO6z0p4sDENlsmgScQc2HiIOEsCScU1pIOsPaZZjqMLK8pbP6F+xroS7pZLGFAImfi7x5xeCdEK
IEa7jI2FOcVfMqT89bQ/P7EFmKDqvVsYA21/PIQTRqWTPXjBqQzU0B+N+sI3E55ZXJZny0NAk5Rw
czLDosqKN4YJFM+cLXE0sMQuv+LyMGVvjM2Kj0SfT67at0wEzTkc4y8LjNQUAnLY5sZgrUVvsoMG
6UEQXIa3PjROvXpYXm+yf1Pk8sh0tkQUzzRcGdxyB40cPritloC2pXwPyu5jbAh+tuFo2NJKH3Fv
2eCMO9xrMsSBYMCNiJiiFYGPPqdwin1Os/g8VujIpYbVAMwWuQtqo1kWizHy335+UrMm5omcQA9i
A+Lcrk5Ok52xX450wevUgNDFA+46/dSUpdikYPSB7kr7ScOCx3xde4tCwkGBd0MgV5d4KYM142x7
MwbGiIErNrHFzSjT9j9THyD5hxhdOYCVBhaQu8ysCK6KiUvOACa1sD4LugP/KTgstgR+0F+LEMEA
n42hBGhWNJbZ02hJZBQTZSfZ2Yl0sxfNs6N1NKUo1FsS3mLfatZ54z1pQzp+/98nIaXTrEXB2SLT
goEvxsulOWUYuA+UovvqOkwCQpGd+tpRCn4dlpktcJZoy1y9i5p4Z4b19FHjLTj9LJKVkf7cVq4w
0X8lgvsjD6Lx567L52FctTX2rDFLT2NVZq85bxQnXsslusB7IsJD9S+YVrtVlezDEstEFFkcPogK
fYjxYG5zbyxvS49SK2L9qhcM7WRzsNB0bBZhCUXexqw97S3gCH1IALuvQOcVkKp02uz0A4MDeCXO
UVXurBPXfddnavplimNSjD/GjQPrzR/Gja0uZSSOoinsYzqbzcb7zl1owqYqn1xfM+4JcXhVbh5m
jZenSK+fGRfux6Q03/0mn44RnUXUU9+ElgQno1EBfWQd8RS/ITjmmK4GSZJ0kNKCTIkOtd+i9KiU
WYKPN7H0HkiiXHjh1snj9hKU9Kkb+kmhqpNAH3YHrWKUyCEESImh0KpGhOsfpNaR6V9xFTH+DSa8
A+3c2CAGV5u29Bhp0OfeRhsY0WI6pVX2k39mxiyDGvOccs7Nm4EniXpLrSNq7vxzLo/KzMW9keQv
YSfHbdsJjkCVmRGxk4dr1PX8jdqGsf4kzGg/Ov7ZrhrqEUIhS5WUYnNvXVg0TnmTFBCazTjAfwy/
xgTfBZGin7aE3hqvy2UducYmBWMQ1FUZrAB7nHPm8nuUhdUubxpxoTv47zNu8n+f5ZfRhEbpa5K5
rkB1glXi07I1fIvqIfcrCFOpkmjFVX4m1qS8pZV8EUIqNFs74X6PgmEzqB0TWy7YOEE67s87VPFN
K1dHHwF0RVtbfhSd8yG0OI0Ucc3PmciLpYq8ZbtPI3rvZYm9twOQIi29e8YBXCjlVsLH4m7r3o4e
m1Tvzs9blEfW2eqHU1+mH1MyabfU05o3aR+WcQ/qse5qnOag+aN3cYBtACERE/xCX+FVXZNkCeFD
KwSMiSz+7WXy2em3bqlHX3bN4R/xeHYaRmk+4UjeoR9nGkXRLkzrWoLt5fgRzybNLSlfNIPpmp21
+N86ty92rm5aB/K0A7yZsbNq1Umh6nJv3wQZnsul4mPcf4FCUe1a26C46BPttSvbFXZLurtzzcDJ
d3in2RedMbKOKCOQi410VmCTDRVuVCm+FNkqCjeha4ivpMs/FxVHaw7mM9EKnq1dfg6DhT/QkA9y
7exji/VxyjaQjvw+Mu++77R7avFkz7kup/HDAKjXCLYMunGt56tlak2yY/a4PMsh5Hn6pp0d6m3J
vlLWHLFp/9nXMC5fcdTbb4awwBdlFvosn644SIOOZXzbkzX1Gnr6X3Sqh9BkL0jrR4ii9PDMnLtr
OdV2XtwewzRpNi1VxwFjTIXdUO4WqYhO13VFH3tHfZHedSIHVrGTTp/JLO+tG9ILTiZqCtltGL37
B1QMcjcaGHETnxmnP6jzAE2e7fI5WT42y6Xn0VyfrHxrj7l2w7cZ3bohQooCtQhKKe1IdbSr1cjb
K4J09zMfryfMgqF1C/LK2C+t98EdrS0mJrlZLr2oco8tEA7izdkbuukP+U1EZCvdnJ8kKLrD2Lol
gdE8CeF/lilC3azWfrMDnIaaoaZ6Ms3e9EjIglzNwgrUDJxwE3XoXx7kGiTuPkGH/RXW3quTT/rb
WDvGhvw+5yTNcri0+WxgPYWMbpaMqjTd9deaocWXwB7yMzCneyZwh0u60C8ayYA0NXKyg4PyMDaR
6q6jgqjR/BA2UaPxGmhkSumSbJb0zZNh9Ag1DJqV4LvowPKv7EAEZ8e2tZ6WTVgWKHUas9U5oGLH
zIuiB6LPB7rRmhPa7PRmMWKDvm37a0PlhsfEuVxRYsKvn6towyczP1hRjcRL8LEV8K1vekMemRhF
+z7ldDQNca56zTvYVuGSgqhkp+g/aAqJjlQpKzp5ZhVdl31yzpBGYVZ5b0aorMsHyq4gPDbYG95C
1yRlCKtrNAPTlMvHU31Qa9VO+VkAaf/Hd9vo9B3HyXG1/A280fDXuZL0zUABN0QD5oiMHOMVEbt9
piC/6S1pzaM3mpfBpkTGtiDeGGn63GG+hThbXc6cfUMd4RW/VkyQc9utyZSb6Ry6dKnVqd1g2d/V
ZofTW/XZWst8n4QVHVKl8dPrOjt6ZtespcGSWbnafCONNb0lgvtv+fAsXwCqDRN0giBpMDy5tBq0
iNnyaflwM/RD4r62GhtGlsEX8Wp+WDe06PYrDQYBcSe9g2gYeR3GfRcZnaksFiVixQ6D5aWjLGY4
lh18ckkfPL2uiNtmYIDsb3q0Oxg0s5uSbGGAsUNqwFeVSiaYeZhyRuRF9xn6UkAGH7TH1rWVhgPx
6qi96VpxX96DvHDs5w7AfBIk1WFyAujgeFwPgbD8c+iirG0Tvbl3Je2RmJ7qR5PY74QnKJ1W54IJ
d2gmW1PlXZD1OHUFikQtqvWIuYAyNX3EHGju+3gy90Kvo+sYFZsh6cSDHVEimcTv7VQ/EJpSGb6b
pt+s2bbjg0h6a02GTLKpybG+aiG+Md8bDj8VKzxLTGKp/DN1ZosdHMetqQ/R7b8Hv2SiPWndn/9e
wmS1reK+Onsp6NSlVCsGxpgihYIaUs6scy/ud/Hi5VXPwuXZlDNJSRK8bNweQ1GDlOgayHlD91TS
kcYwbfUvOu10Xzfce+M18hD3Xr3WHHy8g4d8mgDwi2tDF1ZXZJAR4NFjtuvqC+C8+XdjY8p2Qc0d
c1mTPZ9r7zbxuJcAa9HKHtyS33Q01sgpsCzgtDwNHQUR3nX9xRp8D7JATYyZ5j2UnH5XI0GODz/1
i0vjH5rWPz86q2nQ443U/ycGdjBG79Cbzd5U06Wcwn8P3LqAZ8+lbjM5rGj7cJAqJ05NPEz/+2y2
Zlb+TuyT1kdh5OofVIBk8xAVArbVTJJdggT6Y0odbBYi+mrorqDQ89Zm63fvuqO/tfDx/iLGWo3p
RI6pnqPX9piNmfijL/RoyneP5uNM8+vVcWms27ZfYY/Qdj8injY0nsI63GfcrZe0Ze1R6rpKPQST
6ZCL0u+WpUvahlgbAUE5SVQj36gxjHi+ag+EeJ4Z7qH9QufI7MW69uoqJuDyMTVAPpC/xShHXS5f
CBP/gbzfYRNJYseWH8NjVL1dLnXVRVZED7qkyS2rFSRDnYYgV6WXrDV+LVc26ysHaPRLOe3rrRbO
/e2/Z1qi+upk467LJoEQWLoBnqn5o6AfeA/76H1q22TF565Cisczes9s4+pZrF7ThvHfr8Y9v1o+
lD/fu7y+fMfyvXkMpVqO7t+G1sXe9ma50f3UejcTix5iCmV2KJzHRdmQDDbiz+ltMMHS60R/b5fC
qSKvdiuYRqTSm1VGFKBc1eAM/OnWaQQ+um5cHJZvbZuuomneST5TBBYGRh+d4qmUJ9cAf5FqnIYm
DgCvfVto6wyv8BWIB/teBlcmEs2XHTfN+2iyACu9/tSroPDSkgcCRGNSgednvwV4mfVR+hjVU3/2
qpw4H+Fmb3WhHzV0x7Zoq3tpJc0bIyo39bXXNDbDZ492yPJq2IPi9abu1dGN+i0d5HxG8tI/TP3c
vc7WNaQFsS1mpc52eveue6ygxMl5XzAfXpskTl+B12g7qE7abrkc2+R1+YbWV5Iq23XJ5OE/X/6h
oRpmRPYKxtZ7X6OH3yz06nDrexFyQV0PztpYIkshb+V37PuP4xy3L3lUNMexRUZZAi/9jbYAgEsY
ffhYEPeuhtuSTL/qzY7oRiVoltrh04RufyC2lLGwutRk+0KUSnvP27G7dmRKQrzk9ShoJmgNVXae
6K++6hlNMqS7NF7DS6Wmv91saIcjrlsq4pKpl4Fa49DlcbevAZKdLSfbpYXBe4MSb70sj2NHPVhr
JCZayIs427X3KbWBDOlC/umJCDFE+5f3VpEA+vbFiUfShqKiXY2JAFXV0t9IOz/Y+keEn4xVurBu
nwESinOeUar9XGshnocAjnjZja9aVdLKp/p/FNHkctLQ6nMuA+3AL2vvSQJwLtNMMVaN4WmpLdKi
Th5DGi/LFQ4y3F9t76r8UnQjFOmDgVfBKab63ri1vufO93bDzApWcm7cUY65u8brvYNhWfl1LGBe
pYOmv+Xm+N1B5PgnIdKFw/vfCU3LAwySKB2i18HqEdlXbD4Gf+dT7Y5EZeQpicwFe9FsdeKv/zkK
a970stLOVAHUsp2onzqW43NOeta6Ns36d6brh4EIkLcYA9qePiqMaCgXSFJDDvfcFjppwUogFHs2
shyjZBNt0+iT4TzJWDyeRZwwKrPJEWswgCBmTF7wMapQKiv6A5cV3nrckEZivoY2DU+7wlIC3nR8
sFomfDFzjRa9WAcn5sRkv4E9wiWtgHEdIHI7kNTVot0g2LYL4Lth6hn3jqq1dJseV+Ug21nKjuW1
anrzfIgOUWGnW114yX0YxXyw8J4+LLKy5bW6qn6VcYrOL8cP3zNIiTbQN3SGXlzDGVWSNqXZ7/Ly
Y3EVdUYbHbxB22uRjvepzpQczFCJORQxHSC3YtWW6amqnOlKEJHGdMqvjmB7MNx12VvZC0joSWVu
XUjynybQoKIpx1uR+Eq0THEmK8/aLYpgOHAbsDXBq+Oo7AWX6W4IuL5o8qfMldqTUxndGWnJvVZQ
nOWhs2q842lwHcFOvXEDXXKGw1+5x5E1DtMSm63lniJbA0WS+9lZyyYiX4bCfzAQRqksUnE3o6TA
ZQk7r5L6nSGyfpcS1RGiXjx4fvVLPi8VKvVzsSsv6X0uw3lrZNJ8z01IjIH0BAlZbbtrx4jZB1bN
aUc4ZKQjwym9MxnFKICynOjkJFaKwT3piNWZW4l5SFtrzRGx9is1CHLFqZyusqXmC0fP3Vt4KR4T
aYA+DNlah8JIj2TVF9ewND+iPg4eelO6b8t/gP7QfeMkFjwwgvMezHK0bpGiCIVJ9m3Sw1q5vdne
PNnSY22ibT2HzhlIs9gwN8tWju+/dm4yXoh27l9a7bmGVvmaUPkdizjvz2loPZmlV5/4cXDAwEjq
1zWqinW2RHczGV1RjQ5PlfE7MwN4V2OoHZf6xwLW0dook2ODDUmSf7Z208iCv+HtjMFEG+qKZqeH
wT2uqc4Nj6TEpEAwNPcqi9scQFCicFzrY1x9diUghaA3sluqdtJQ6pcyQ2bxVMWp0p+k/YCbC22l
PZS/ZeyYZ7sh74MgxmjfDw7UzcJ9ldTS+6IhlWx5FtMDwc3gVrseV9suwvXyC0FL0Q0rf7Yi6Jvi
3y91GqtFjcCPKnFZ3wDmSUhfZvfYF2F01AzdABc2yReIcJE82vk9M+bplmppjqpiBNs8i18ueuKL
hURyP/v2neDMbO+hH35ARqO/Fk71N6xk99c2mFDZjfk154wvCWYvnyR8xr1LNdIQqbVDKlo+iQLF
tSB9+48xr4vCdP6MGrI2I5w8BLbo0SWErQIe80aAL/1d/wUSVf4mUjDcGvMwHIxOoZf7ID/GJlxM
t8zy350FRVkNBIrE2qLG/MWQebpnVk/UGjgawmD86SNCJVk0g/Zi2IgpnWl+Q1/bnJNGR3ivWghl
Te3MVtVdfEhppHnZnAVdNJcutsFtPIAzXhE58+rpw54+m7gKw/cu5QSyAQNS/FWlqFcL8dQanfmc
V128we5n7Ts1mjL69mqxeN0tDyV4ljlPbJvRCutjcVxO76lGrxIzmfx/7J1Xc+NIuqb/ykRfL/rA
JoATZ+aC3ouiXEk3CKlKDe89fv0+oGq6JbZCtbN3G7HRFWzRSEkAiczPvEYn4G00+ESh0YbQQihk
juysGAgGLAC0sBLMphHHHe4lt3XxGCzk+8QFWSilz5xzsMJiwJ1EAwXeKHCsM9sITooxVrXUazFE
4UnRCmcTdRQKcp9AMrEosUbqlLr4qFsoom/kce42dLJ7W46MHcAA4uGxT5iUGC0HgClwEXHvcqps
+8LByRrRh5kum7tzRcBG8YxiY3HIuqI6ZQPLmhjUdka0Tkzf2ay+VB+QjzB6ijnZIK+S2AHq2in2
uJU6b+er4FaXAAOebFdk10qm3aSSLV8HbXgSasnqi2nEwq99mAyR+Sp3sXssrMQ4OY6zhwf56MZj
VJxD4iL9eAxzygJhaGjHmj7/JFcBk8RAi2DykXZmPm4lKPLaaOuOSSk6ErCyE2lbRtd1W2hXVW2B
PeKq3gGpQ+be0vWXOjIpVxbJ07lSiGzlteKVeG/g8nTlFI62bPzY28YRsOu2j8pl7fTeUVcR3O8a
nIlyRNQWatDFt8QVFCZdOJDnp5TU+KoaqjECIb9zJqdqfPavp/L4VC/KGJUd3V7WQyUhNO9gFQvJ
b36eTD5VYsqrNnJYlbJ+O+mKSrw3pL20PBN1ygHemovl45m7U7CXZG6KCv3o6pWNPi5mI2MdLRk1
zJLxRRlWPK2EDA/J8akqieCK0vC+0DLnZ6UIFU+81dXNORXTszbclTi4ZZglHKU8uOPESve436ib
xsEXLzfgFbk1jpNW1LxQ7YImMsjFTZWV8qEaop1OFJpNGxVPslLIyYYycHHjEktt1AJ1SBlneRXk
9CGnTmCiOOXHaK2H/ertOR5hAGOwqppmBrY+QQ0cXUXMQ18UCXo7iJRoG4dNVod9BZQji+ZSKuk3
amZJBxcTLRtR0XMC+PYQSqSCZvwoJHNsbJEYnvNHK+2cRWzDdBw6dBQwXYoWPrQwv67QGqtt2wRx
RXEvNDGU1XzfeqQxuDJ9HxX+EUWomtzVdmNCfGzmXkIXnxWUyoGJFWgZlWLtRXIxOy8hbkqVIfL8
bFuOK4rSyKy/QXIC4kmt18nBNAWiXll66czOxfrOpKnW4kS9bmyzO5qV9iP1+mktSuOBjq21CkBw
L94qIewcXu5ZW6ccEhALYIrxANJXZ8i7H9/2TOkZiizGfa7jFpIIW1mfn5Z0YpDxGys7qi/uC8+Y
F3K9zYzO3yiE6XuVRbEDhDrPCvYDv8KISvdZKiwmOEhaSU+hZxRJtDnXv+we9ApqodvzM2Wshlno
G88cWKqIKeqbc/hzfkDUdtNkWXE4P8M4rtoMZEXI0EcVuyehUqBoKYVaWb5KY6fDE77I13mpSOui
0G50eWx4jvC9Nim5uyznIXTKGKBAjkDV2JvJAwnFZ/rD1wKVtQ2dCXhn49PzA/AsHTtABOP0HsNg
W6XPd76VorLfB/h/H95us9ZmZCGStzfPn6hp6Jv0Rg7nZ25IctHXOCr4Az1ZWU2g1nUethstSVFB
b7KeA7HbOh1tCjX/OfnOMzCF5kQ/dkhAYPy7eoEXLkQSjDtCGZKbESf21Kss9xThLbIzM8QnAeie
zi+5TVkvaU9x6cdPnN/QpUQG4TSky/Nr5wfQEUcd4iwqt1mE+Kda2asYMbwuV+lgIk42G+Bmalip
xc4BT7Bky/TbSBCnSNks7EMa3GZaGjx3CI1DlEPc7S6RoaKcG2hNr+/Pte4RYab2QbE10BOGMZg/
G7aKuO1IIQF9Fc38InA2TefVDwn7R53jl+An1ukM/I+TdusUNA+4lZpbuzAIIzWtmqOpeGM2CA4T
8wIJRJ0mRW0G5DXyzJvYEcMqFwWQecrYqFWOD0FT//ypRDRtjSA/xElnWThqC1ycnfhMlrax7NgM
Rnvvl3G+snAXmeRp2+3fuqcjWf78k5rHJ9mlS2UQEL695EeYzA4ka/NKz9XD+K1QxXWOyVmJyKic
o5w180q1/cP59fODJCk+GSgRbKY4CIL4tCBkxbcp7qv3XphKaxqV8ouUds0S83RghkEXPZ5/wq4i
fvvp7TWVlZdCzUROivLa8KlylwR7C5hb/jeoyOtcU4oVLR4ZrGOzlPqkfhx82xmh0P0uUYtmr5lW
PQv1Up4ZYQ5ywRmetASGxXlBbwIwMGh3k9NF134GhLM1N7HiWJu2NrR9PT6cf4LEE+9Ftnx70gX6
HnkgjIh8IG7qmT3r65mNGQcsy3M1r+jDJ7No071hpdUSbe5mjhsg7ZlBMWYU/jL69Zp83wvbnDhp
ZWyDzpJ2cVYolBYwkeij+n4IWm2t+SUrxFhU8hKD+o4Gyj6l0O+ASlw1gu6WV3oOLIKXorEo5EOh
gU/j2mvdv2Jhzh4MAO823ZM3mr6IxPUwRO6pLeoFdnjKtiVUyxdqz65Qys9kAliF2CRIIeoBE6Uy
AQ+PDzoJ9Pb8FDFTZllnonkx9mu7JHxyAz1c2HYOal2FHorsLKbF4x+X6RZu66Zu1w0dnr9e0mxM
Gc+JsJwLCHZj2AfMXFu3PhXBc+B3fq0NLTxSEa4AjIPfGISh2k21dexnwaGJsEylciQj7Cf0jWNA
lu9w0568NejOz1m4qNTKXKrE84yVYmvDzjDdgGIuPQ0zYs+J+7bc6GnUHgyUsot56VTh1DVAH+ZV
e0QDLNoDdD5afaTt9Uafvgtw6TIGi+FYdDiteb6NhsrYgzoXeM8/JZbWQ5MAdaOODz3O1TNDtkfs
Vzaif+LcJYlxfPMGDq16Z5kjO9Gwb4xE1u6G7OezdGwp6XLT7UT6g84Vygum6R4Ud0gQJuIpUcpV
3CvmSR5TuDg1trABnBstzd1NmAAsTJxRMDIPrCW4lGIaFq06d6IBCkmjjgZosm8slEiCSCFShUAv
hpOm1+Lnc4u4ZWFkRjNV6tA6WjEJXyw59ayjpnk8v4beZ7uWKaVgCza+lrodMT3ikXKQgllny+SU
nvQhh9Ksy+4qlOyfP7Wt9GrRoFjRDSpnlATtR49mtJJgYEDg0Fy5QbbNWj197mPTYr/0hxvfGtCH
6etmIQGVpQ7RyFcAXoEK5CroVR2958gWxzAOQWOC9cZESQQGpkE5qOw6WAAfRN+myXBDAl6ytceH
89Pzw+CXqOMPzhFR23ZnV06DrjQ/4ZqJclOmdVsnga7Ky57ctTvJMQGVnLUzJEwwwhIjbTkH0586
JZ4ofz5UoSbtfYTRdhXdJswkUYsc5e+SrEN4Hjgzgt/K7G3lFV66G6i1vQVcUIPYY2VoYueQq8I/
d9WPgELie2UKgkxszhCaXCEgUMjmdIz9rkv86c4vh01CtkaWYdf9c5+Tl0hmqlxnzK9palmQCI1O
vj6/IUalPD2vzPVfr3ViOOqWW1OpxMgNgJE6TTuzuNJQppv4geJsQECU0zDFUhF/Oe3Bc+gwh3F7
y2ZUHUWMm+34coEbMiwfGOEAqxcau+kDCrxrFYmAl8qgYNRrlnskhjKB+yTmDPRP+FKWoIfYQr0A
BFSHLow1iotYZLfLPK2tTSHGZd4aC5S4v95IWs5qKnrrWa9cLHVhhQmalVaMNZLXdjS3DZ3Wc4hx
eJeTAro6LHAtD4+KOTaCtERChofIvoQB+yMNb72qUl9pMILxjL0CdHAm5qKiCI1yTrbLSdHmOHy1
d3Q3Rw6hrb4OzSPiKe4PVbGgrWTlNycm647oZEJzCodrDdPiuaeTznZ0V5bcRfbOGYS6qlBi3NCd
7TaIs0grzEQ7QMoiXwYORg+kYhbNjy66NhuyO6/sx91MuaZ7jcCnV8qPhabS1Q6rVzvAOxOJHG+i
IxQPnk59jaP8HjsA61H2HSpidIJvfatSZ4lje0eqZ6AkCF53Jgp6GwjX6sps9kkqOVspABLY95m+
O/9EGK7tXEyDluef/nrN//iaGxpiQzETH9wuWTdUsFZGILpD35nY2QxKfOfR4QYM4ITfEV+nUdKh
AjkgLuOGnfJC0ttNVKlLr3JNXAXw8WZgyporLaAhrpmwWbhp7A31cneFvIiFhzQi8b1ne1c5hOPe
gBFvlVW3odSFwLBJnNoCbmH+y7CFYBpVme2e5JypizpD/Nb3I+tpJV+6/u0f//Wv//mv791/u6/p
MY160szyX//D8+/YdIBqJqX++PRft2nMv/Pv/PmZi4/sfYy9yvSP6stPLV/Tw3P8Wl5+aPw2f/5l
Rv/57WbP1fOHJ5iy+lV/Xb8W/em1rKPq/C04jvGT/6dv/uP1/Fdu++z1n7/BoU2q8a+5fpr89vOt
9Y9//qaa+vlEvZ2n8e//fHM8gH/+dvP88vy3j7+iuffP30A3/a4quqnaWEhDTpc15bd/tK9/voV2
qoHOggZkxbJ5K0Hi3Pvnb4r5uzBkKpm64FeEomm//aNM63+/peiqYZuKbemW4K1/H/iHC/jXBf1H
UsdHqq5VyR/mQLK36zwemKXZMHUEOjWmYBxdHgfKvj+ffPS8+fT/KirRRW6Pl2mwhoOYD5NoEe5p
O6z9dbxu/Knx6t+Ys3dn5+eXeD8oVimfjko1xeQYZNO8GLVXcQP0UludGTZqROu+/uHchVhvIJjS
U+EPyfXQy7PAz9SnQh010qdetldxsUoP5mOIx9QWDZg9XgqHWl3WALXv+41zpxzLeXmfPA4LfID8
P+RTj2/AItnJG26tmXs9rPtNOGFnLRaadyLwxnUxx2MN26RThbfkxNj5q2Qd3hfrchosrLWy7O3J
qXkxHrQdQpaWukQcM4R6YdUvLpwDW8Pbkzt/ollrM51gpxge8CFEn2FGq5FCBBbM2iztn7qZmPrz
antFzHsvkIe77+eIs7/2h+wWe05c1u0FxKj0EM+7FRjL/G6o1kaxN5UZYsRWhlTULC9u1Agd+zWx
RF/votuIvGfvPhiTGdi2GVol/KdP9/ZEzJM13OcNgNAJwjYTfTr+WYxN1/KURl2xT2bpPqyvCiDt
AAFehpOj4R80qe/qewJOEc3IWdcIE91nt/HcWSer+hHb8Xjpb6OFM6PvqS6cdfDi+pNqBdJeWSWL
Zt0Oc45geXbb8qcELFOzm3f9Kq42YYy99xTC80t3qqwpDlYkQuvGmmbWlB3ekU6Z2IdQfTEzRELf
njhL61VbJN9wHMQMS7ttn5Mb/Y9wxWWZBeW0XUJHWnBC2SQmiLEJrhYqh/N8H8/zaUoVcoLT2Yxr
iy5uew3QFt3mY7TOEY35zhY1957UVf5SLKWZeeuc4ocIlh6t2SW+k6Y3ibxZP9dmYiOm/RTt4hkh
DcLYz+H2yv6WLIod7ldLqHn6HzqGe1OQp4vgBi/bGUKJ+3wfLdynZKHt/Hk8ra66FcZIs/GLx9No
Yc2GSb5JrsYrYI3WbxOx1lCDflCvFCL2STlzb819+4xs0tKeG/3U3cXrelHusC6EpeMe+8Uwr5Yo
56vfNeWRzD+QdmQ2ZEX6bRfPVTD7ys48YckJ82fm0ifYxVj5udfqD+nUTAEUN+kM/hIi5hLsfBxM
uZ5oxKLos8eLdIZe0UpfhGvsDFbqlbglodPX0kGsm63LSbqNRmnvSfIAshrNe8pjIIxv2O+QkRla
7NBnTbLy70Bingw8y7+NFtn4PzyqmCzRkzyhI+jdKNkcBASiznvIgwb4y/ibz8gdYloviTqH5XyX
jV6zUzd9LMDLK7Mhm+berJ1hdJqVC4Qg7WA9QK3k1kd+3WNetbOBqcpGOHoKrBTnqBcrXUfXZa6Z
U+jNMe2FYFq/SsbcASP9ALFyaveUQRboZDd87WCtJBDDF/jSLFqZHPMYJ3sjf/bUqyHexNFOwrEB
iIC0CJ3NAMDzNHLBFYQ+bhqgWeqx1XcJulO+/Z2ujYr0RqcAcMVhVdlXITjda1HehjK+hvTpp9le
31qL7OR803c+MFB7rrP45CsvWlLnQT+kPKKenIhFPyxQodNDjAmnqObH0A2oojTUD+epBfpupiF5
XXMZ4PK6j4G0isL5EGwTfwvodEfoFcxt5I2bg7zAM3iOCPXUb2eV2BF4WclK65Zleaxou5RXejdH
JgLEzqAgObsYy9IpXikI2Gqnol4j/lWms1L69p8HFVfZK+zc4vW12j9n/y8EBLJ4t+V9EhCw20pH
/7UoXqXXikQor1+ji5hi/BM/gwRD/C7TtyAKUDXb1IVs/xkk8JYuC4vd2VAMoRp/hgi6+bui85Yt
TEVosmXwOz9DBF38bhqyqZvCgk3LZ9T/JERQBYO8ixEMTVVtQGdCVmxZUYhT1I8xAmLS9OGTxlsG
+JXN1bQ94Mj1wLiLvIx3JnXliQ4JeVIYJcLAHreoV4+Ex2CaNT4LaiE3k6DL93JWDgt6XFuh9LeD
ZCMhk42bLkWSSY2ykZ7QHlf9eDvAcxgUiLN1Gj3RxkFKw232XdcizqmxTiQyvuA2s78LftSBCixD
v7c8fOA19PZqlQqZg2qcXqRXtjfc20pmI1rZ30CNC8BwznByyeh5uS9Vli3xpGedHX5EcskShWMk
TXITy5PyFZ9TaY7DO25eHf1YqI5ofkngen2c5e16rujKNafmgGMIhOsU2uIPoNjypDNTfJAdd0aF
G88JrYD6a30HTHUTJUM6Q5NCnncyvqhDPwwrsGd7EJveRKj06BwTIJya3cf1j9QyFnI97PUQuLBr
5N/QUX2yu7UElzIh2K9qHC1aqrJ9Yy4UD3vLuApfPBH9wOnz2nDc19jR3HlLuDLzARKgXir40FB3
f5ga9atXJMumUYPaUhq4dzZQ8Uw7DsNo3GmlT20vDiDAkXGT/igr/wd+Nbe5VoulqM2NhX3UgA7P
jF4EciWtuuzxyyBEV6eRriO0hmg8ykksVbrE2gb2cqKa2HApIIhh+zgdFas0fAFkORro4OPkCF+d
NBHtfOG+mLpxbTWbEjn9iR9Cmexj76UdzDUq3GwDqAfJYUZFWoFK3fp/lI44lKz9harOtapy4HtF
R8keHoa2xCzSYFqYGdq7dD3r+rphUxxyec5CzJaMCjDwFAxf47LF7WzghGTxa9ZVTJi8StdpY8wq
8v6FlFC1HSw2IABaoZfMW5rcfI8Qho834OCOr5wSoaijpSitONAtdK/voLtGbP7adYZ5+hz2GS5w
Zf4ExR6bvGLUm9IhowyvhpkuCtmCkqJI2oaZeKdVyY8qwqM7sBAXdkQDMkerFkmnqdMQZx3RbCKn
31dlmM7MstBR9xJQVQZaJ0lHOTMmHhnEsh9KPo+tDfKtxdHQeEstbDYLjCTiHEpEgnGW03OOkxyG
084NJX9a9NFJ2PF1KXSQUNtEp2Hthi8qwafb6TASigPIqUVjEwoEUXbjsVf46KzZHn1gGZU+ausT
uslgqwdpg9MbFjdZcqyw6sGqi3mgK8nTkDUtpA+x0FRng/HOqkIaOQoKiMdANfOwve/AlKl5+PRu
If4k92CR/biWgTGVZR0PTAONV0MZ33+X74gEdqtbm+7SipgUZoquXyBWho/ypITazteDKWRwfx8N
uUlDVxlVsS9Ga5DOR+PEcVEdxxBYto+Gbt9qnFY9F4fa/45h4r6Uw6vATK9hsr3trB+y9fd5ljIu
zH8ldyzc48HapiyAZMG6MS4W7iSmCZeCDAEvFb4khWlNXfQ2O2O6BNjEknC+FnGJHkO0sxLgToO5
+PoMmJ98A6Q5DHncN8b89+Pp1jVDj3NDcZdh0+x1NYbMJ9Y5VsC9TirjhL844db49y6O2FRVdj9F
lcGjq2O6++7yJppcYpDC5dVoWk5o5C2L8KoC8zMp2goDuKSYGh4wN0AJU48Oklnifo1DYK56m9rC
KAVXuyrZpve4ioPMMJ7iektL+95CSqlWw5WW5QeAe0s9jFiKompmkmIqA0tdUmvXSU9xdoDnCcj4
pVT8jZs9pYP7YmC0TZbpEwDb1pxaxhNydyNoHOZ+nhZTvx8OqEjc1Xa0Q8YCCzOvfUbn+DZ28agC
LFVNdC7h3K8tY+r75TRWnWOBsVZefAvw52QN0cplVivXcW/MoK7udaWjaFz4y8hFPTIFb6Pm1i1W
yfdhb92y0tiVcdvnfopTunWgRtBPldBcl8S/EltYBNckZWlHzDKanmfE/68h/aqG9GUJafIa+cPr
hyISn/8ZHlrm77ots4zYgjuacI4A7WcNybJ/V1XDFPa4pAnL/Cs+VCx+iV+z6dfpti2r70pIxu+W
ZSq6PdZ9bEVmEfwPSkgX0SErFvqWDKNqlm3aqJh9vOVq1XfHALVcVpK3dlqa4lmNlcXwi5WEcPb9
nf02jMJyNpbMWM8uS0ZDjpP70APmkaQtQjj0TrxFgrNSDvDRKaY4rvWxvv56+VI/HdWQGdGgVoaN
zseDCzk0er6o25iGzbYKJ8Yr62922W2Nvp9Ktr8RgoKs6+UsHzPaKUvbgjvYeEeugDyJKTjYAYWt
RrpSY/XZJ9FUbP+pRovN6eVTk31XlPDBrtxb2jlryQFTZ5abqpTuvz4QbVz43i2Mb6ePeqEyhvOa
MhY03y+MSqtBtra7ctlawesYjOG2Kk0qFRKvt2ziyoF9ErrU3HhIWUQcljMlZO3wbH+n15Te0S8b
anHrmsUp729yVV9kJqJj+nZItamOEk/jb+usnxedca0GJ40qCKdBLUqKRAMYapRrRIiRYmUbs18c
3HgVLg/OVuC3jlmKsIxxF3q36nu6kQ6hyEvoTObhDAJLIXdR5BPBbYawMtJqP0LLPGic4zSK5nHQ
7pvKXEKAm2C1th5tlwsTBRkpQ3cJTFQoZkytHR6be/pK69baKEIcGgE0KzJyMnsdxC5soN4Alt2O
wNlHuU0OXx/WORb522GREHITyxq7+BhdvDssyTAhOppcMzVRJ31AemCUiPWFYqDor9QHySAbM+im
ajB2TPq5aqwdccOBXUxSIivTSgvDaas286+/2GdzicCCBI9cFcLIeNO8+15ybWUChGK5jNhgEuGs
oSk8fj3ExwIxdxvRkqyOd50Yy9/65RD9yHFFdmrpJ/NYtrZ1X67U7LbMrWkUUSKWlcnXA2qXy9h5
RE3VUYWkHE86/vGgRKXEfZB45RIi6TxW8ciVH00jvClioPEezgS9/Ogq1zU5jidQywuutcjeaoOG
fV10J3wfg2SKobSywFacrCa9QmngaEQQxtN45jjByY6NtZ3uwp4YI683yP8sbNfe4joGJBt2i05q
2hj1N8fPv399cIo1Bprvp9J4dAg3QBzkqun89/HogCKZuMVL4JAtiSJjTOkxUYenXtMfEqU313hg
7PDNwSWM3G4Ok3MdIUCz8IQFvrFId218I40mrLJ29ED2Ukqz5wDXqdeje9XLgzdDefUJpJi/C9AR
peZXRLO+d2G2iVE3JdHIWWtnUhWZiRFs8aNyqTcr3I+J5QaYj9Qnq7MeRYNvX1I41rwoksNgKjsv
KpjP9q2HnNtM0Voafp57QL12mwoKkAFdR2xQn5reekV8eeV0akwdIl94GrZCBiW+xj+lyUAfNckc
0rznYNCMuZDNYSpQPuhlCDGyJSDx5OSnIwQ33qHJQtfoD2Ig8nmAhE4QTJtYPIWSgPCSlNJM7rvl
EDTPYexhV4mMlRmXs8hsuglCMCFofAnx3CJ+kqUlbft9gm2dkZbkw/UIfiq9aemb343GmsnOMExA
yCNoZulkpnM0uVGsdKldB7zjlWU5s0z/B33+b5W/kxvkFCMfOAPeRpMc/E0gPcGN2JdY5CW2rqM2
xJoGN+AOpoYq2h8dBeDMuRGFtigjrES06K42amMegHELj3TmM0RoGAnPG7reSJ1M5NDIJhp6JEG8
VKQbMhUUnOSOyRACrOoCVFAbV5uqfr2NRwKtjlGr1wf4t5XetRMl90KipJwiiyg6Mj9kBtq4m+mg
JakEIBiL6vsyAAWBigAEdjNddxlSqKEmrEWT3cHAtINCBbVhz0VR7yU1SaaBnaz6phsmkLtfXLcr
Z7kjMdEmeQ3TlDwxTtPnrrG/o429T+UKQU3KM2q46FTlyoMdMrXMueY/YLOG1zf2UAo4vOk4vXqs
juHw5icFpayvb7qxffe3e87QCVhAaJBqXq5haVyDrY1Ra8Wg3punbfIatmID7RZOS8QtEulHNztl
nbyWczifZu+fksiLJpYT0Dox6WZ47ipN1BKRRLArffpNMQG1DB5AGYmuU5Ds4eGi6E77qcPVtrbk
m6Grj45EX6bWrceyBJpR1cHOJT6bYBk3EVr0CIcbaKJLTV2mE+A2XBca6dukUu/aGm8VuEnPqocF
b1myrcjAhTGjoJ2spUBng8eEaoiQ8u/qiIpLUtCUbvgKvheVC5o5laQ+FkhTQu0fbhQf7eLQ/wPM
31XfditIMoV+qoVYZcnUD50rpVvxXVeSbR9C0eyL1nk0YiAwEMcpM7nTrkj7CcyAfGJH0ffBD04h
ckCD755qAzxun9V3AYY22Lnrkbps2aZRCKOpRG91gvzr3dcXVLlIZs+bkmEaGnVX1lNVu0hmse7A
G6iMimWuZw9x259CBFlza4sbCQXOUIJY3SJFBZCj5FyrWJeB1ootH945rBQ3oBqYW8Yqr6PXr7/Z
eeTL5d2wDZrMY6MZh4GPy3urWHZB+7hYInh4i6IuFC5ZTNdGHWqwB5D5BJe8MIgFGoDRYPZos9lr
7EOZmui2xEXSI/kUbODo77ukWjVafGWH4pujlaNDbohyBi1IXEslTIa/1brtzCmHChbOcCMHlCej
Ei/7r49J+WxDFqqmK2zGmsmW/PGYZC0t0MaFuaIOAcJfmbxKAwuVAgDPkyqKcBnvF5U7UOo1ae6Z
aTKFgfUk2d9yaq/Tmqy495qrr7/UJzNAV2VZo2s9NuUvv5MzlFD6gM8tgfQgAoB1cBbp6CSVS9zS
j3jf/fh6POWinjFOuREBAEZAlS2FZv3Hk6DYuQSGbIBlLqffU52qdqmZaBJJ17UK2VoL75xMoUSs
TG0tWX49+CcHy9imLANQUMeJ9XFsCeZjhAYok0rqV9jl3UlcA1vAPm09NHJ1oJVfD/jZJReqyhU3
ZUNRCfs+jmi0kmXn0HqXqpm9glqaoLN/LOh0hehozW2jngadeSBgQMmkw4gwWpbaMGNDf60UfiEO
fxE3fXoGNH3Mo03VVC9vK5FbjVnYTMGm3MjJqOMxJ5Ca6iWSWwAVfnH0YzXu4iYWMFeRZ7FstPz1
i6O360hUDnbGy8yQH6GDzoM23QHupe4s/RiM+GQq0UPbxg8W9fCq81eZi+f711/ijPf425cwsSkQ
FA3Rkb6ccAqYo67AEgBUJVRhiAWTpm5+hN5KTzNlqomqnoaRus6FfhOY0aoug3szSJ4T7KlnQORN
7E+xIsBgbGr28jqj9zLLGwXh+ehBR2EJYEuwQeNoiuwtHaN+L4aimQxRhfxGby47F9ELn8ZGHknd
RJPYViwu+9cH+fk8s1VKKYYKCOVyZotawpLH9birMv3G9NjIukS5AZ41K5sdHD3wJPjhTvTM+67L
9ZHY4Fb0THma55U3HFIlT37xlS7rDOf73BZQy86lUjp2H1Iq+DCBUbSoJxltcKqQNUKYAvkO/HzC
9LGlwdbBiOmEX/1i3HFOXV5uoEcWSQ9LrLg8E72QXBnFiXwZDfZGzdMHip2/GOKTVE6MMCPuIYHl
wmW26IqgRu27zZco9R+sVHFnegWeJ/fMalaKZF373M5RrK2/vsj6Z0vnu3HNi/3Dtb2kY2NDmCUJ
n10dpIRrpQ9W41RTY9hVDYKHpSzTYhLIjwf190IYB9CuKPchgFjRqV2ItK3nredfNRqdpBR/HSC5
uLqhfbyIM62axLV0XVCTmoBqBOGJhyM76FqK3afSDL77rssc0qtyJhyYRfG9Cr97gn9Y2sPNtGjn
d+U+RyMRx7F+oXvRL3LoTzZQoSsaoScSClTnLsoHfakkctJAqQkl7tGo27dafjAC7/rrE/3Z1H0/
zMXUDevaE6Ju8iWlmVOcBDmaHjfdcI+cP5pjyRwfc3/S1iA4vx73s3n1flzt4y2TRoXtE+5yyzTN
MaHw1DmgqJ2FibGnk3QLzyp+cUI/XTfO+z+tBdtWzrv1u8JHa8qqp0dozqX486gGTOzKu6VT6k2s
JYL0bk22m6CK3+xdkX7rWm0JMXzVWDSXTMM9fX386if5hRAEIjQ6IEfw7+MJaDsfIfaMCR6b2bRu
XFBOmDqicVdQ55tAm1zWMaBXtAlpx9JxLMyhJGQjmu5x6MLfBD38kPS3GpLXDDuHUI3HXgeVvvLu
66/62Srz/pte7Gxp5Xeq50KL7kdet4vwn/urVtvfChzgKwFPqISK+gh8uNi3Cj8aeiTuAWoN2qIa
nGXOKm4AHjX0X8z3vx3MOJKuAr8kLhLy5Q7Z0cSXM5mROp/dC2HAiVpZt//hCbsY46Jc4+J8IDzb
TVHzMaZRzzUK4/nXQ/xtdTgPIVjcWZWxSLy4bYWutlnbSMmysmXaW/6PBro05gfyL27TTy+MTm5C
hVSw215cmKaz4k4WjJOYw30TBy+jQd1YhCXa+786pL+GujhrqC43ePDZCQgqiGNDiAyKBWohdrdf
n7rPZ8Bf44xh47tlQGq5f8ycQ6JvcC2b2jXMB/sXp+3TMQwKdWP50zYuA/+6F4WwIWoswevPawe0
YqH+YohPrwwNR5uWikl79mL9yKzeAoTLYaCNMwGJMHNgZCn996bRV1+fsL9tEeNcE8I06T4YHNLF
Viw3dhKRUyXcnNEfHvI06C1OkLKjlRKb4mZEEQ12fvP1oJ8engmoWdMtTeH/H68SqsqRYD4kJIrZ
TT7gUGWgCgzWMqAV/Z8PReimCYBStmVedp37CEX4LhRMPNTGbQlrB1cx1xkpeJCKX3QF/rbtcS5J
PNFsofQOdPryvm2RGLZTOVm2ESghZYsv/ckc3GPo/qKX/tkCoZP8AbdRYHFd5rqpUqTCBXm9TPt4
B6jk+9iuj03/F4CMz4axxkkomwDlaUt8vEyRGcWW6/gpVAhK4Gk3zQsXnGUx/foSKZ/NQdYghdSS
uF+5jIbyBOp/kjBOWWIYWgQbwVjCuRmZciov5RY+OBhnOTgsixIIeijok60bXVuiVbiycndaKea2
Nf43aWe2HDeWZNsvghnm4RUBxEgGZ1KhF5hIiZiBg3n4+l5QX+sWgzSG3eqHysqqlOUJAGfw4759
7d4jWL2wFNWvvipqeNlBEWFQmT3bUuamxbMlY7J2cXQHvsoMhQ/oeGMJY40tuEcvO3l4Y2c0pq+E
5LqaU0pYJSWGzwLSFIgZrY2qJHdn7A3TUnhlXu87aOajFu6LcvYlK93WWuc2qkbpVKwvvN5P0TbT
8t8HWB7wnz0RuKZhN0sOIly0tiiDnlswGrr6e9TAGmsq+QKwk2q9+X7cTzf0ZVhDxstrEbsgtPk4
rKTmnVni0bCBb+AubloSMZAEBHks360hvzCJvpqr/452dsDk8PYykTCa3qksbaS8neXy/v+TZ9Ic
vENJBVCs/fhMRZS2DXjNYjMaEywMe0Wz3CbUr1KypngEXJh6X22TjvG/o53tJ32PGE+UjGYY71MG
cxpbewO6uXrhqb5+d5YuI88hEljUr/9OkKC3qgyv+mKDRzfWgXd4ZXhAAf6jp/nfUc7WEdAaubGw
sN2oymkyOhcWGtUQw1f0/+PjnM13Wq7iftIYqF84B/lbpp6MSr0w376c3SbpT5u0AB6dy572z6Li
0LZ79vgloGk20vCu0UBXSpYnKSMgdufChv/lTPjf0c4vzFEYxl0zMFqoN/4YOt5cUCCzsSro7Auf
6esHIx5AE2ezJZ9NBrOS6RbHQWPTaacuwkTyJXpe1lKOhcX3i+nLabdEHv9vpLMJQQnDlntpLDaT
pXrxsLfLzouwg/x+lC9fHVUessIcyoiyP34oTC7iADcLgunybjlf5AQOffUcNfl/NJCOSa3CXz4l
+kN9sgrT4vTPwgG4i+064QB6nmgqv3AF+fyJKMBDVSSosZl+5ztrkzg2TurEbIFkrRfhRIMApH3u
B2gEVrH9/v19PpwZjBQRCkHtbxXj4/vrVREpJLT/ezAbNl2f4ZqsRMeFaplrV2pzKKgqfz/o56nB
oOR2UWaSBiTZ+XHQdHYyMy/oIinT2ZetF0qqR3TAFybguQjToF6EkuGvFJMYmKvWx2EcBe8rK+eT
4WZjtH5e0qaCSiD+KV/Fwg2c3UiIkQKihnS1/w+e0KBFkDlJK+Hfn/bP/lGR+DHCimXWSksNR2wy
iV533A3+g2FMBkEhhTBLP9sL6WbH+s7u2DiCHrlJBz0W/0ZK4N8P8+WbNBzUbBSFZMpcZ28yTdXA
CfqMw15tVwGKcQlC8zjflzS0aRu5j2gTilzrXX4pq///R1Soq7FVAS+nxf5s6EQtszRKppxgGP1H
KV3xpak+Fxe24L962A/5WE1RKDESc3MmW5/qPfKsS02c2jSihTl2upR7s14k3tI9LMmJ5gPMvtbn
WWylOu/dFHCIq8cNRq5CH1dqoj4McI/JoM9vsdbmbmrfaE77kjW8l0afL9yDP+96/FgiT8eyFo2x
fBaohEWfxS34pQ09GPf6nW4ID0/BWxVE7Pdffnm752+FDhhVW5I79Lyeba/KnGZaZmk5uoGU4N3g
gWPJuHCif7EHGXTi8h8d3CPh5Md12tpJj/B/zjeqM7FKX6YKKkP+E7vfq36qfFUXfqEXr98/2fIv
PXuyD4OePRnploH6pcz3HlA1UWbXjGFrLwRHriFOBfSrbE7fD/nFxm7QyaMhGdUQWZlnFy6gtjJA
954hBfYytrMJjMUglCJubMNWby7tf5/SlNpf7Tl26kiQSASdzZLJaaKhxj4WkmvuNoq1HgnRZTQZ
xlz5EloWCxHdNG27yUINcOne99XTonz/n9HVj1+1M0U6T2WBlEUbViLG3qYffQwe3dCZ3DQ3L+wT
nwSjSyHH5ilJB9g869LJ9W/IVpidOkL+FJteN7aF6N2mlREupdUxa4s7UzLv2zoAjhscsLX4Exmo
K/ByprsIoYN9XSW4C1ajV0YkSAIaJp1R9zS9ejDq+QFfqIk2S/2IZ81LXvUuBbO3JZ9fycmh1m+/
nyaf1Id/nwQjb9a1pnKInR2PCSavozrmpJeF8pO6x4shYXGsFusoVK7yudp2UvRWNAHNUzBYDCjR
DuF8qKEvqyz5SqPLOWrUCxvkfwtVP6wYUhIEWDpflJ/GpPr4gsuYjDg3IbHRBS9ryM2bKEQ2Ow6N
tZIa66bOpysbEywvdOZbLOEoRdAjbCtoYmx7eE/qWPbr2cGxDiSdXotVUfW9F0UaflAVQDaazWAy
BG6ko0pSSgSroyWewwbCM1Fd4fY1rLGg/ClBoi+SuvSGmv831OUd1g2e3CPfAkZH/6hGwiDVf1kC
LxZFf0vUwqfXZTuoqKvafVUrPw0jT5BX8IcFfFS34EKP0we9bhlwpXJnpTn2txLYnElal7XZ4l8N
Liw0drino2VLxNFMUN6l9TrP5mva+NV1LtmHpJX9nmoUrZolZiYBAEkFj6Y4B1YcOOXGwfld6vJT
0LX0DBRE37PBUTIYbmvyJqsyGbZ5Jd+CbLmWTUSCfbYb+2Gr9tWD0B2qDDUnjI7NxcgRI8BXGa0b
B+qVJtmb2uKVAslBokSrEgTl99AwfIzD3KiufuM7lRbJUe3SY1KYr5Yi1nLU8626bSZF93isIWSg
VuTGZAZnswddzwPGhGluN2kJjNds4GV1GOIYq3DggbME5Vk/0DjITpq4c6C4deXszJh/pnU9Ol48
Jsv3YNZuqE3RQ6++WoYUelPVr4NMGE92Rzdz86zMDjxzqzqFccHnNPPnPkiPkmwd2gEQIr7Mjj+M
qjtr1kFrsPzRK/uYI3JuAuk17E0akDPZDfTQnUImRWl3p5SHT+viHSeXo0oeP27So9bTa2a3uMT9
yCqIAVSEIeqm/akyegf7F/pr6T+3ot8KJOaVHSVHBZeVC4HvGfThr7rWhkRBVo9NiuPlbFMcnaAK
mkoTm1inC6XELiaRqDqDcCSaou/yVs4hjXXPyFMfbCO5/UX5AcE4S+jCHrMMdLaYbRm9B7cmeNL8
7cfFHCRw13JYeZtSoUUxt6wDq/9Q1neiNg5BF+2V/lSWzWrqShrJhCuNPy78gk95KxldDTEFYSXS
A/aOj7+Aa8GIfXAlYAsbd5Gd/Czt8Cha/VHpK5iQwZo70L0Wi99DW1yIZ/VPZxNjLwkeHMNQIRjm
2dh6HWVTinKTtDh2D2OKigetG161vXwrd+Mp1MR7KTS3Vpv3OFZXSuUcMpMgofk1ySlGVXRZntSm
TTdmnzp+Fhk9cvaBRnAdomBvvicyzhqjUd+XRg7gUyvXQaM8ZWp1pUzYvBhZ925L4kGeM+2Ajf19
IPf1Xm/wQCsS06MX86oGNOsqkrFwljexDMlPDfy2F9OmAhqnSWBSDfxF7UWceeHLfPV2uFNQwJaX
2tH55WWCdTY5QCU3jQCTL5LftSwB5zXQqjblT5PWp9yoHri5PobT/ANmGuB6Wvqg9TviEI9Y0OH0
9prx0i5ENF/9MOAsyIHIJRPTLP/8n1uVPlSa1XbAvXOMdYyMEFx0x+Svc+bNEIJI+/5FfLqmMkso
M3IAO7wNOmA+Dqc1QnRDCVVLCu3drGR+XZlry9EuxNh/G2jO1yJHKjdUW1dM9VyC0kZO1SU1bl+y
lq9wLD6USvqUJslDmkr7vAmf5rm/7rSliDLj4l7vrFo96OnFE/6rFWku8ROlVTriP0VQaZI5Giak
G+CBmRvE9roe69tY3xtNfjst9jrl5Pd1y7adXCrkfKW3I4lM+XhRBi0Vq48vO7VrG32yQuG1kTM3
CseDapbHygARoSg3QMFczcneCyl/0DEc+v5Df7qA8KFpoeKOszR6fcrtdFg3lqPtcEs3zFspARWu
dzg3aeYBkvxB0q0HrTIfkki+UIH58qEpv5i2SvoKMcHZDDOAj0PfVcRmIQkquvwcZwFMCVrSY22j
43HlikqBRUIvYp2mL98/9d/Oo7N5R1OCQfaeaxeX62X+/7OcUkKVxigiOvEH4xktngnUYroho3Hb
18iW9cZ4pbvsyWwenPBHqHbbRvRrY9Zc8rtc/6WeMkh3Nwm8kFvrDVgxoJmsUb1ey56HoMpgo823
jomxibYVkaOuG81BrqsYu0qo6trum5OlE5DpVA0Kw3qNEP666Nxy10iCFTAzPK2UF0CSRCa/RT0/
j4GzFW241tL+l9LUD1ZqvDppexIy4NPWnt4fVEtic7rR0s7AuaYxXJEnpefNDpFEObGBYzQmVlJq
7/vuKcTET5Y9MW6woSPY67GrpEnFoMmAH1SMjqd13UvfBr8NWfPjyRy9Pr5ULNW+mHyL6JD2PURg
8K6Wk/qfr2BkuimcMWBTs3B2SLP2ual0aYFx1m5vh2jhMuFJSb6GawYMp1Y9kRm7RORgFKXm1KIb
dKkzH2SB17xdSzujJeegyMZrTYZtltryWiUzEbacJ3LXcTcYnJvYqLemld5wX/o1iiWUFWq7xp52
G+uv4VTih9UnuFOupmyyV33BlADZueqs+lKa+KvbDuUjUp0awkuNFsOPz99CyIzSWlCGjPPXLlb3
sOApXNVPCOBTjx6/41jFR1mffgo7hfFgmvcCqG9U02KiHdUaUGqT59KFo+YLYfdyQycjQTUIdup5
iiWjdqHWs7EIQSwi3kY7diMTPSA8nxr0mKGiv1YD7geKQY8zdcyHYih7UiRz4+dT8D6n2rWRl6Rt
aayZHiP++Dw2D4murIGOYJrU8SrlFGuFZjjhyYdhRN+ecLkGHPVcTR2cDFxhvO+X/Bc6qiXa0zST
TJfmsKN8fNm0EoaV1VELSut2g2G9tIpL2qDz2QLmGSfrdEheQEhWbs87p+RGg0nPbKLn7aXNtOdY
z/GQyYMLL/uLfZAEBVEo1WgY2nTdffxZZWdWLUZnVCWQ+2VqsFHiBRxhsLFECpNf3oUl/UrTimD9
kprti+Qm2z/QliWJiljiPP1ES2lkGD31aeDcHdSgZpp8Rd4PMs1WEfeO1tw1lXGVG9pTuyQG7OGC
tv1zKurjDzh7+grtY5TLWUnHfLcHROFCcXGbkc0ffxEzMnYpNkDfT4RPoQ3873+e+VwXYvdqFllV
SgDs9NcJTZVpwYFbNhcC7a9q/0uUr+IXxJf9JAUJ5dzstIR3i4njztbZssZkwb51e2PBpuimZwfj
iz0Yj0k7Pedx8qtFA4OfupdA4SJnPmflk4GjJUTNXs9P378F5cs3r6LpIJWqciE4uweoMxaEtpIQ
eWXS3pbMq6bGC6gm8o1AhgWSL8eS3+NKNS+EkAQ+HE3+ANGnLDzAn17rzVUOx8ppXi/8sC+/z0Il
on7GFeVvz+Q/h4LI+pamL0RIlZD2C+BAtNYasIIXjdVO14Qr6v2Eb7nSxI9VW+2cJjmVzd1opk81
wswLv+ZzFpjZ8s+vOXtNiUSykCJluaFOic8TgbA5XqPj9aNgX06mp5naE5mCW7qn98At11GMv10M
WvVC2vvTUbnMWl2xkGZRNKJG/3GbCAv86YYUmRlOYtGkul2jbVvFL8NjpoDAl2iuoe/q+4dfnu1D
kHQ2pvZxzFYpcmvoLbRaTr/qqcmafecNBmxX7OD+b0Od38nloCJ3ReGvkQt08NwFgpas6b16UYe/
IAi+eCqy0Zxu1E7NZWH8M780vROVSS/eZgZI64526yU1xNiWLvvqlxYrN3o543q90nEZTiI8Saq3
uJoOKbCdLjDJeuUnuQ9/j5ax1uYTwfXKSsJHqZ8OTQvK8vv3oi6x/6dvsCRP2EZUx7LPEtl5TaBH
73OxoZ9ti7/XZoRJJKXNWjTyYdlEhspY9aZ8iKSN1aP/igIfCzZXydWVaIu/yzaLsBYs+pewW2ms
qcmgoXVm1WNUlriGBMUwCJYiz4Pougun7pe7zD8//2zaWlj5dGrOFDINWhhINzcrM1UOPby+Qk79
sL1UHvpiwKV/ia5TkjsatYaPXzdKYrloSr5u33R7ukr9Rl2nVuouvLBpbNaGcqmJ+3NgsQTG1DXY
S5dLrHV2humlOSQtJoibIezWDrywADILngKuFFYbLGIACJtr7KBu7Yi2z364R4x6ZWHyXfevszb5
38+YLzcKjpxF08UGft7OlEy0Q2RJsCjopP3ChRC2fqyDZi807QpSg5ej0y7T5NJx97niwgb1l/nD
u6BcdrasGnpm6a3lS8cTF1bTzP1o9hSY1zPErxK9CkQ1Txg/yPDjYBntvn/qryKZfz/CJ+FgXge4
1XOcEbUfRMWtqyILnxbHFhvmDmE1niucdbLl9Y4M23TjiGb7/W/4eur9zzw4X6qNNFIfHdBoD0N1
owU3UXKyZ+62Y73Gf+ioju2FSvsX+/OyMdgIDA2bBsGzvME4G+mI0ztJmmLyszbw8ULywxrBlt1d
iNO+HEpRkBSQGoOee3ZTCdVSMeeEZ6uwPJIX96ZO20ZN6qeSdana8kUAsDDEzb/sABXh6cclrJNy
k8Gao57pYKUDqSNgh0OqGh4NoTutIqKqcr+T5lWBVkjSQYlHVeyCdAfQbD1kfX0hS3XpB50dTp0u
9EEeOXsrPGnizCRIw0DGHu6/nz9fz2HwUcQbkKs+casymt5xyGQJYQKewPUFhFYaiRfL6TG2jB2t
PaVrU0Ox1fLHnB/VqvAbSmEXfsUXC5nrON1TiIptPsTZDkq7t5kHE5dSzFKv6hj2hT1hgnqqp2g1
4rmTgjyZgICE+rAtnOTS8OT+Ph951DJtrqDciin2L3PxnwOagrhVSAlZgbHJeWAV4kJR3owSNb7W
6Lik0McJTULZaLnuQkLX3d5Stw3BmKiMbahXjxJ0376GqDr1L4owbAiulLmEooHFb/SFmDMjZzMz
V6l2g6netJV9g6W2Bx+RZsG5wf07o78G31WPeb7rrehJykKvH41r3anKbSpDVHacZrX0ZbfTQ5Hi
VKtl+Chp6l4x6huaZ5+iaCS2tr1MS44CYLTV6odYC+5AnZNn5+AVyr6p8tgPu+zaxqDRxR1gT/qR
clVNnFHHj3oOGiES0THXcRVR1Wek8xEqQ53sU6jtMC55FckBXwKxmUCxNlpn72TRHMtOfQ4mKCHd
ZD9MMAl8IRdXwzCNq8VmCffo6ywppuu0wTlwaMUhCjO367Jozxv/jdkXjJDoIdfKGWmrFm+zzpSv
s3n8Y24UNfmpSUZ011d3mYEwYqr+WGbrYM0WlasprjeRlL3ZRrzcYeHn65A96mLAa0UDWdTrfhHk
v6x08FuJRJo1lsm6rrVbEenYRWf1Ky4QKhYwWrXqKntv1ACpG0W6yaXyJQ4wLyhUEv8N/XzmCFxR
1N5YghCf0pdq0F/hxyBLDrNtpSWnEZsj+kOVVcPt2nVwap25zcP3lcBbKxTi+wz5SsA/XMHYgP4s
+W2iV/7YOX/aznivuntLsv0uXVJ0WMa6Zgd8ch51WMawC6syBtOIy1Q3j9teN19b5Tmo+N1tmm2C
kbt6Z+PWg9+uG8/9hKEn+MWMXmrmwGsxrGjBfg+kcbxuNPnVyc2nhPtXMelYWpR/RBoc2z75lQXV
q7RVpv62xvMtLs2fGImdouExohzoGgXDhTHnmWVNvANrbwXKrrNS5grD6g1/ScbmMTGNx7jkf8jw
JKWifYil4GjEue4J0Z8UQT0OUuME3xuww5QaezZg6BZ0ZWmC8pfgGzn4hboY0rLD6iktXhMlxxSN
QT4HlIuBAEKgowIZ6tH9VOkPaXDVmohJ7FAB+4t12DjIDczsVt/LZOHgBLgGhmppnb5xQ07WucJ8
qXI6UOVeYYuNT4GhXMkNKLmqbjwnxdpIwsAboGWIso3kBPAD2Y7exIIy6TMDZap+Y+a0woWruBhw
Y690rCqoOruklR66IIJlXPva4vFGDx9tkFLxgplaDbd5eG6L7nZSJl/GFbPABs235mI1jUz/wcHF
zcizYVfFwVXZ2midxvtCUx4m3Tw5xw4ls1szoQwnQpwNKGmwjJtBFG+FRQaJPppXB1Ov1k7fiqLc
mxXYz4n0CjLXBh9NbdMab12W+xpVLqXKqft3w/XfBmgtoAgfFuSCumYByaRveCh2ZIEADyjt8AMK
AVyCKscRt77rwx8C1ocbVuPWCO09efenuLnX2xSWDQTGqJgAxGRMgTFPHySn35gtTdYkXI7cadAN
ZFm3qtPoplTsPcKrrejl4lqLi4NCPOGpkzyuiqC77epjbeJSjyIDrLUle+ziW5FPTEs6W+1co+EF
V+1VD9mbp4RLLpHUc+SAfDaCE9m21o2iS+5Q36qJ3q76R21rdpW2yrvmENqNb6VXXZ79ysYh9Gji
widx3sx1iOWklStr2jbuQmxbB8X2SKopbqnuIju9KgcWseL0t3KimljQSsfBYApVf8ZewTkLMshY
cQBMM/qVv5uHiuM2FkgYVE6ePIsX/vsFMyqU/Grd04CuvVIi3Coxe7FWn3qQs8ortfcbcwIMrgtn
pwbKs9aO6fXg+FYlP5Z2k60FCQrLMd9qx77PSWxx29HYYcDUuuCjrBhcT2o6XN91+iewpVUbO/cE
felu0/S3Im6cdTrF21Go0NZxOhdxu+xWjttF6Sm1IrJiRt2v+2b2RGdykbNRiaVIEv/uMuOoY19Q
FiPTnkugQZE9ijetZT811TR4NnaQlADo6GiNEK63i0FjBOucP1eJ8jBb3bQVw3iEcLtSNcy4NS19
C8PQAH1f+0hZhs2Qw/M1HB0P205X3UHLa8DMMN27hvty2SoKSRlH3kuxPritQ98xJzQawKlNr6c8
lfw0s/CoSUP7pnMqTIBnFniASgKrtkhdoF7V2qTgs8KUavQrbVApriTXCqfK3obAm1TT+4wX5abB
MZ7T2ZhRraHbaDXrdy1hMzpZrCxy7RRw+uck0H+WUvZSpjAjNIN+xnygvKxCKGf6hby/KCze8rB7
EiZ/ImMvUnMWnyb+WI5njwuJScYEejBXmjNei0KBjx7WTyKQwQwU2NPZU+ysG31Zbl434iWQNLeN
ghlgmVypKTwCpbhzjAnprcN2VasW8dyEu4Jp+/jo+jaEO1c1LS8ESQOsJaa1u4H81PwqHT3yC4pv
lL7upVR/FhQGtokWYWIm/sgOJ1KvsCErnS+Urlu1qrrLOJz6QL2LOyZ5yFlJ6By/WxIym0gT7DBl
wEEHqrds0192xvlEOUtZK1pybfY61yPcoLfQWdxBSMl2cJSfozbah7htmNNvwEIioEewqRtMKiFR
N9MGDc1rb42ob7Mam7o5WJzH5kPT6NOVOdkcjjLZfVteU9UG6FDXd0nUrrUEbmKW82Ps1LpCiLjj
ev40TS0Zvdr+E+XxTtMiwp7BBb63nLB+uHgGGM+lLd2aQwMhtZrcdmLgFDvC1KRkUmvyCa/sGSSP
NHqWmd6YFZsdZup3cpPALtbkeQWa+aVu6+dWz7dxWFz1Qf4sxewiTZkflKF5DBuCq3Ss/Am7nGww
tnkes5rmPl5jKBSvHCt5tLryHSw0rlzGVF/1VEw3uSwgms6xX8xsrAiZrgIpu7KMXN7P3UEpomlf
2/oODaS0Mgrnj0nDi82HgKkEv7tFmFNP/WMU5tjR9htwehzUem6u5Qx+K6Hw0ruvr3RMrliT0riy
ovLdyceHbA46VkGOqzXnuS7yLVdtDaEwxP60G9fNLJRNDI3Pry1xBVycY8ScQj+Y6z85F/TVoLW2
B5hbtO0RlhjysyBNt3rMuqNvZg82ao741l28kyYOMQu4M2q3boW13KkWb1mTSiiiS81V1fGgZD3y
MIopZZ/d6vgjeuy5P9QBXC0uwyScwuZg2FWDMQChdaT2RBnmnRnnmpdiDe1UeKxxTL/jIN+vO/nQ
crZ5IpxujaRhdVqZ6qVAOJFexCvdHDu86pL3sdGHVSC/G8KMjlmRX7eytcoRrcnQFndzh9adFPEC
jFbcoTU71HgOpgt/q566h8YDAGWPi9LUHSkudmbWrmY61t25yDDacp4s1hzSqX5fJqM4xjmKr7mp
GTITt10ZtFubgLedU4fNqzjgDIk7S1pcm1FAWcx615zgAQ9pcATJb3loTBcAHanNaJzQ3e2dOt0P
Od62xuC4YSg9IW5JoF8h5yR9hF/Qbb2V9VvRv0vWXZAccmw3Zw+7Do2NvKPZ7LYSj0XwglvMpP3W
WJaBg+UsrjSYRw8PofmKqZhr5ZObiDd1hNyrGnDlUqq+oadAfwsTas7DzyC+qpRnUwPMPYOvnC2a
/fJrpPW7qWh3sRXtQtPaZPIuaZprGHWeRnm2aOwDp/xxHACLcZMpHevQqOoVXS83o/qUzuImU9u9
GWBUGaebzOx2MDpvwoytrkUtg4plvBvTgeJstE70hKKIeq1o0bWSKdsmKa8kRdpoTDbEINQK1Z0i
3XZ95JMT2FjcusgscjHG7kuddoXi4n++F4pzaMppXy4w+PSd45RrK6YpNb1LnKh2OxAVjr4ep2uB
sYxkzH5dgpkLwkOuJVsCOjRM5kPcw5gsWi8nziGltA3skcuLvsbcnm1vrSrGNp0i/Oyax9Z5sLrq
XeoD+FTaTWiED20/Xyulw80vWOGzdbDnbK9XuHxbyRHJ9XLt8aeA9hkKzGluXDvTdE/54apV2b2k
HNsLSX3StP7Q1epvp21PhdM/ENpcAysUfXOtRcEux68jxpzDwahIN6sDOoZ1pKvH2MD6ONy1LDIj
De96o9kiPceM1r7HX/o6UY0fRZvvLFvsQz04zXX+I2OxKnn4JNnaCy6YpvqUN9epRslnsfqYxn0Q
Ye7BmRmo8jMoqL0sD4/IkOiaIorBDyWbrXcnkHe1oUE/mO8CzFXapmPXNFxzKtmN7FVqk3imLkL3
xJuQbU/QU4BhwnFyZm+Kw+upi3BfiO7IW3OUwdK3bsaS6/YgY3wiYZUyIhG3N2mkrQIE8Vj1brjB
uxV74WjCdsisQ5VTrGpbl55zpETFqobUplq9LzvZqjbYM6tsJet/DHVfGtUKEQ42UxW132SbzdJm
MX8HYObrrb52dOkJz1rdFj54GuRnC9aLzdrW/EFBIq9Wh1Rw9jpZ8RDZ+m0vrCNGABXypC6SdsMg
EDZa6yyb94jhPXTnj7pDwWrcBI7w8052VQu1Hcy7wJpc23wNK3r6x3Ff8dPzTvUbKd1FoARb1HM4
AiJGgpNmSV5BYojStmdI/Eh84PUe1riKpy6HRlaG+9qy1oHd7FoOhJpChB7hGBF5Tlysldo6Kgrd
xyB1Va3YJaV6qNMd7La9EynrRqq3VPw2gVXc0w3xOHOzrg1nNzTS1p4YkWisDUNOO5AfeuIPUBu1
ItsW8XRjCkJJDlt0JoabKTL5dpg37GIBZ2Ql8DKK252ZdluzxplDKbZGo60n6I5iIvOhRF7X7ztn
23XtyoY6FVD+taVf8vyny0kBcKmArrKqB+ytutZPZuyuLEx0RtVDS4rVNSdprW7NpFrLaeLLVzZ2
61Mnedqge1QRNznKpgW+vq9rLja62FMUgr+IA5OkuH3/FhEcpIzLi/ZjGMEy8pNW4l4rTs1ArtgO
fTyafSOefQpz4M/ttap1mzFQPZMOaWnIrxL91LDYAz56LKuE2OEW7zGcm8njBLOPAbeXx54UXUfZ
sOLG7qrhabKxQrC2VmNuajGsBeFzoGG51UqrnLbqUr3HZIiUTCPt7NjyJzV/DvoAS/ls1beoKfoJ
byAaGnhrnc6+QWFBT42VaksrCTORDLf7jgB1rjSMzWiwCE2EIiG5gtgDwholj0YZrueVluCoDU9O
MmW/6vwAZFFbbJLU8eh+QfCTeoWg4cmq3CDHIQmPe+Tev5Cy+Zim+HVe8c6sDfK9U57Xt/I6mSjp
yEc2GnI+rVfnMzIiw+8Kdce/GDpy6sGWI9wB/FziI4LYoovIkIf5Bn6OFvNLbBR2ASpyWfEAoXmd
UxxsmD4OYwkOPakyKeOkq7psCQ0x0yiVbSzKNZ4XoPJxDa88gFJuPasrHe1p7nXB26S1y3zguCOv
B+oymO6V4pc9KhC0vT6EUxgsNk2HXnP4qY6HiSpErHvAlhlX1X6IvfR33kX4CRvbuiAgKsm6aKkn
x/k6GoWX5piDWFxAeTS0tW4RDcjdda+CvZqlAmvyeSOLYuGN+RaS9llvvVCL12qF8fao70Uj+aXc
ucFY32dNQajc6/RmyF5ER9uI/DatYvzf5ru4UjcqMO9O7zdGGuPhNm81Vdm1JrcGMZ5m27zBAWMX
t6UrhmSZBmsJ0X6jE9rGaH3lTaXIa1nGJtyh9abjwKPsGbTxplYsd5hsNBGFp0zESDyfWc5X2Zxt
TU3BUhfmZeV3c75SEPlnekpgBTPWCVbLBkqUeaX00kpX2C2dFO4s5seLWB8ZOQCHuQr9YprWowUm
J1r307CXgz+j3d0zO4ks7PUUKJ4+Cp9Q0csHlmYXe71l+CH7ui/s2Jd6886QTjCx9kqebAWUhKae
r5o0PuSU3sKO/V5fMLW4jvQgsaTYK9ZmQiZjxpg5qhC/p/u+Lh+GkVtXmsq0vGSrebLfM4uEcTIe
SSIfqlIGlc5NURq3WJoj2P8pIvuYdgN+odRWAgzo5GKbFfY6iNEnD7qfqXd4scDnwFts9p0hu67k
6CBm9cAd5zZplJ1t59u+fc+RHokec/TUuCPQ3cWko/s+9gVu905XbIPGazOxDogxUqs6ZOm0E4l8
NN+SajjKvLaQs3AQ6EIoKAVWdMMlW8Zr/r/YO4/uupE0Tf+VOb1HHXiz6M31lteQIiltcCRRAgI2
EPD49f3gZlVnpjprslezmo2ORJG8Doj44rV1Mm7iC7nQi7BbJ9EZbP9bXfUvUzMsG7LEirrfthRf
WDVlR/60VZmNjppSNnYqI4lQvt21sV30nOjbtsZaLtYUGm+aRm4S0uosmpeSkXN70rf3Wkm1qXsl
D7//oVJdHnw9fe6MstqQfVYfRBDDN85/+/2fcZwPAPn/7r8f//HLjzx+zVhM//yFo6n36Mn++9+P
//795/7mvx/fSOfzXH/j7gHIumMQpf3x8bff//jlazIURFc9/ls1gA5GoqbV799jTz0o3e///re/
55dvsc1pj/+53v3y9T883C+/6rdHenzx8TMiq/T9iEDx9y89/vbb94GDN2XUIKHJ2O3c+FTZzis2
yXbrZFpzMlt1qy0iLyuZDgsZNj9GrXsxexD6/zuZ9FfM2Zz+TT0K4u7/4ee29bgi4xxWtnfcvW90
yygl3F5z/kZl8FfMGb0oc9sLZVmI/H4hn3WCe02ZNeU2VPkaBf7C1TvS87O3xOk3XjG9ihbOclLo
+WIPc0Ptc5O73t9lif4F986jY6zAJB/wdH5ROxTMQZThlvDMpgg4cHLiq6rgq66yU9IWz62TLSx/
es8I8vqbN/p/5rLRxoZjAWGQibeFfJI/k2ajrDsxKLjRbMjWrdNsTarO2OCMdOm7RsSCsUpLbGZW
5uzqdFZ49/rCSH04lPmE3I3yeZoapiqO87mdXNvCxmVVoKLN02QRNvHf6JlmzvQXXcsfni9tPX9+
vlIr0G94vFVe7e9nyXno23+j3foLznqWQXBVEBKD9eiXiyKa3CojvrncOmNzLFzOQk+WZq+wrv/N
A/2FRgfbJbZAAzWzTXbRn19L7gYqDnt2IT9V4PBE2af2rYQ7quroyIz3N1qHv3w4OklctMMEWP2q
M5iY8FRqo5kk4385ZGecpqtgpMdnNzdlPW7g/1+c8zfFOQ6fISXV/6Z7eVnWtDHfxfevfyzPmX/m
X+U55j8c7DPwGSgsTQ8e+/fyHO8fcy6ZQzgYUX5/7M4xKG1GsUNiKRILEin4mX92Kzq06rCokQc8
u5I8sg7+9dSuv91Tv/Vl/3X78kPZ+cdbjwgvEtEcHGCYWh2UxH++XLV8avVsDNKNVpfBSUs3+LKN
I1EOJwuuzQX8X5Nl1y9E4ccnYVESUSv3JdZqToBjf6ZIz96bXnU1NSKaLdFiWqfDzvWlzyh8G6h1
WrHZbgt4rmOh+xduRO3d+/jDG/7PV/WnmjFg8V+WEBeFwpwzQZCcydvzq3LaxR5cx1VjrmWvr6ke
TJc66PuKpPNwN/TmtTDx70SRsY1Rk5zp47LXFRrcNar090TvnG3TqUUmOTqT/34A4cbsNhjBqkZK
uqR47mdqasxhobtwmXGWgrSpFSLLYxCIdy0RxkovvPU0Rt05j6dTUtY0dbnOUY/IoKcxNSCgYpGg
Db2IllbTqmPa99TcMp3RP+yi2CybNt36sFNgPN9Eqn5WTvM9hsDG4BV94EF5b0kNXsc9w3c5pPI+
xuPFz4ybZ0XahXM/dhS//GbjEHrHsPnJeQ/wen/VJm0nZo1AEmEZjUyEi6bdc8DzqxMhXEvlfrNS
10KqCsh5rthNNk40Ak4aU0QNRfpJVNZrGcPXxAlnunZKNpFrH8cwUOAXpbGIOWYGKciEp6HRILgg
tXs8wr23DYTYloWT7qpqehlcYt7tgtIDv+t2KSCJWwdwlhEHtKDGJOh6OiN1Pi0AuMWmS/J0abXx
W+NPYkV7GgLQwf2qdGik0oxBLdPvttZ5Ox/ggogxns7Z631jXfXNG1KkJU316Z3YloZsiJDzljCd
I2Q6RYlaRCJFeKWEDpaVIZPm21GtoiTKVv0U7EsJPOxrUNAmvBS0mbw4UwvgPfbNto3VKlDtqQ7T
T7WXn4htCT2zO7m9pnOsfGMCpD8Uw9JCz20bWMxKYOcAyLocQX2PZ3mRkXS5kHZMKa5RjZvQiuEc
DF6C3URLLcODG4ac+rvGuoVT+TltgAId6WdnN7F3WlpcyakJlpaGKMgHq6eHo1oZedvuRQ4OEfXo
LOJOzw+Ok1JaUID+h+JQJ/Z0Isoda7KRdxfBGAiRjZQhk+JaDzmoT6oIJZDNtuys6rPb6BsCupOV
UzArWHFnrcwcPXOa0+89kQ6XuOWP3sw/pUQNvjY/nTgG2LKuVmksxxCXVptHyYajJ1fbqJdrr8go
JfFFmB8MIy8OU1x1JN6UXXFo2zl/2KSrpQ9orimHcOE0QzBR7tzXa0s5P4URxsdKN7aOZ2Cs7/3V
aBxGnLTnWlr1k1KRty/qNQTxhY033Y6jdSon8ZkoiHNluK8CxymCky+uSX66tky6HJTHeqG85Ty6
c9rYvu+OaorFsnVA22OQd0jXatEMsHDDGGy8Vr2Ghf1V2vqnWhYfJLTMXRO3Oul2ojHeTVNe67b+
FDUYsJk8CyTze8YlY5notbuzMh7Y491Wcf+pr/pd307cBkHXYyHx16M7M180liqugeCmZ3xICNyr
FmGTnTZnIiJug0irJdvB1jPFvinHU2NoKCft8qgHecZKZb7NDbo43ut7PbVU6RXFd4+whqZcdlXx
qnLt1g9f8J4jqHYsqtBJDqbZHZps2VqECWb4YEl5S7ylYZT3EkzZm4ydHXEXDgU6kpLDnz62zlKP
YXXC/D1Cegfi6H+P8i+x7LcqlGgezM+kUC3g+nvKT3RkTYiOp8C7urkL2KgQJbbVbsiMY14lTJ72
l66Xl1wh569lsw5Vsp0lAlNI6HqdJs3Oo7B60DzA9iWmo23Z6jSts/6AJvenAlpLsmJsykx+m881
samIPhi9b/0Qpkyx/RLtBb1svv1NV/0Xz3O/l3ly9BRMfl2amMzcFCzCUZRK6CZEjXPVwvYJpYPc
lJVHN7pVf650jxp6vD7rKJ4wJbIKIaa1jlHaVTtVQ5q5yXayZfRi1sVdy/1gPcE0Lx87I7kk1h5l
ESJb3003CSQ+mm0aVOxmOGSCWqYOkcGCxpxhF+Pp5dvol6IDNdqUMjuWZTPxiH33zHTnswTVwQnZ
P502Q8yeGsVLOVLY0+XeQpStB2Ai830Uj/pC49zzBUTivdEM9VzCAKIGYCFR2vSRJiOrKQKPZzGE
7lYvem03eXZ5M9NeI188JHe8jiIGceOQUw58S81sH9Vy2Pt6lm88Xg05evGlmPIrrAC3oxTRzggs
vLrNi/SNKzeTdQLp2k/OaF3zKN7llTRu0m9pa2dlR3fUWYdIOdqMI1pvHj5vUv/FwQKXmLVxpzjU
GgRPPmVATCd0LxUz8kzAf0fm9qpOZX+xZdMSL0TjRqSSbKlN+XhuO2mthF0EaBpEt0YxM14ctM4b
ruHunEFwQDhBSxstMW9Am8nCQGx3j9KI1UkalBpAz5ABqnd3menTIddrREYeNrUpLbUDERNPLWzt
vTAU+YGZ9oKhcj/14fQ6hhMIEujV02DTPlRHFeaZ7KohWruK3qIWCZHrzgCcJrFZXJqujK4Jekov
zI27Z7DKDv2krcPkY/JL/SamyrzrNsOAStYDBa4rmySLS16N07JC9LTuqziGSRZ3MxIxiiEa1T1l
qBt8DpxKQd2Pl9/sbLKPxZRKriu/vOSU8y6J5Nl2ylavuoxWGsVbtqxgJmy/2as+RsIXJu4ssIFv
qG8ZeCcp5kdVfSpkL/Z5xe1dFxYbgKj9dTP0mzL1Q3bXuUw6T9fQLC9aj0pKyScuVH+tZSTrhtg3
p5KwCb1Lp2XSII9pfIhl2Z2aWEPL0WDA0+d4o9aPEaeEz2osdvEU7JIcVVYOTLHwntyqPrmRvtbc
dBe3Fr8M9H+0Rb7y/bPhi5kSYOwYy88clzY9woqggtBw2nHLa2oX0gr2DpUefGZ0eEXO1RmSfeXV
CxWUMCdmR88z6gX2X+9bbbanRE7nyDS++ZJpMpAfRVERFdQBSKdVeTAGiLHEoRFZz5iuOh0a14R2
jduPxibOuEOquQp9dKWxJgjKQjm4dCtkvMw5OpEWS0RX58bOXlvaq6aQtuS0gPw3GUXapofptIlf
Cid7VnytIxGtW0M9Ic8jEGHgiN6h9qysn9TI0kTiefjjyP3nGn2p4o7Rce6JHrqXRiQ7e6I+SQ0U
8tB3Bqy+9ZMaSNRBe6YR25fih17omr+LmuDe2OI5l4mJUlAg7NLgp3vrYMb+XrOLHFOw/hF29UdK
7CT9c3QL2UVyHg3vq3Slhl6qoVuAEIljVX+ZLIq2kstQUALe3lQL+wMp9Qkd6clP0l0ZKdoqo3HT
OpI9xk2+exyQUbLAOEFNtuVoLIdGrVtZvmZ2mC9yPXmj1Oxm1P1OjdUb5tMcjYJzMMboq3evjBI7
mnAh6Zrwa9ENzwMtXJV6NSU9CIR38UKHF447F1jhC3dtIyLIDfvs1O016dkC0yhplmKibs0VLBDR
Lkg1iokHZJLD0FEOLt/QIIp1XFqUUoXJTSaXTq9eJy/YthlPt6gMUmiEaSygUnaGBgMp6O7DwE0E
aBmxrmTNllMio1fKsJwm+k3WhCcWcf5KpivzQYeXq2/Gu0uqN96Net8Fm0o5G0dTNA4Z08Gy6wMT
nliRm4jcOeSZEFxhHWRAg7yX/gzD2l6agOzYec0l7G6vEGRM+ddSEzoN21C5xSj3LICG6W6G+XKy
fb4Ar/99rDIcQxEtCYb/Yo3DdBUpu36ucThRXTIt9So9MzmytbWGthnqkw6Reuu7SIdT9GkuCUPr
2HRs0WGu/LfG6qJ1HSZiZZfWburzteHJchkUQXVKdb29GWV2ppdvMYbSfs+i0t2PZGus2rq13lNt
2uZ58Uaovjz3RddcpWO9lThlyvAtS43oDARDp8H8z7APjTUVTRsvj/cxCotlUxAQssyHdjV69vCU
B3DAThXeQmSLhyBvBDrQuS58gjRq02Lc6sTCbtCgVyvFGeCG94w/GIc5+wtn25vjD9cN4VnG6BR5
Jp1wvf00smb7Y189q+5H1sK1BgZWtbi99l5UP1OrV7wEd8CZD5qp06cxDbRPnl+9mF5J6FHqv0UV
jXlQ0/yRJz+KrCCZqRfJPcLKzUdb2jsnb5P742tdbK38bKIGDVmisO1kY4lGXwWhvQsSSz7h/2FB
gaKxsmnXjcGbWzrNLgonpBulf6F24dbZwfc6J8IdZe1nWehskdSzRxMCLHRh+mc39Y0FSbztk8nI
q8aeUNmYmi1CFzigiuIk3bpbeoOR7auJ5nSrJupJvZd95Z57hZLF7LW3Km0pDeokhw0LHhfXk6uf
YP+GjdF5coWYzFg+piPiP1iI89Q+pmbC7uwMT/RxkyOKoqMI67vGZUS2NLd42njWMxOv6/Ziaxue
xTW6LHK729d4ydcUZr4kcl3mqaCLK3/ysma4jiEhRwRYhatqTPrV40eLQharpP1p0mnHPnYv61xs
dU+z9rpZnIllaDePaU3YbbfnQ/dC8zv3nVhMMnM3dRt3mwg1j49MZkwLMkBMsmCMdLixdtIlg7pm
M2Y2ogBvomwwSb38xRKvaTRsuyLJz2FhMDxiTFqGyEM/Kll4C61Gg6/suD6mnbEouHqKXL/xZvgr
rQbKsOIh3aTuiLoWx9i201zsB73vLKzIsJ6UrV90w7wEMwTTDOXcdqnQ+njR2UBFHC4qKzW3ta25
aEdlsWvpeOFga3lrN0NQ2yXGO7YTvqMw1azRDbY+UnuIv/xbIdVHWTnYCLkV5/Nq7vn4G7pgemp4
FweJ/LkW0WXGIyEecx4l2bSWPR3GNiLVarxmUXDtzK47hnY4bKaKT5ZuuMdH349FvugcOa78Sn0U
k5CbPEY0NaRGvhINjYNGSKurYAWYYGc2bTOT55LX/tvnaDEM5IOXHoHzY1iydinQziIhmJCDa9Q6
+Uj0IuVdH1+mmppWyUm7GQTZEZTA9eUHabcyOuKLklAOK5E5/VaOsOmGIt4pN5dO4iUb1yp+0viY
LYvJrZfRQBlUmA9P5pQFeJ2r7zW61pWuvSjnxWECX0ZVwLEkQy9uRVX82zWHHNRBguEtCJsJyU5r
EBhpfraWrT+sXTk1uz7D/MGoAPZUDfFzrwQb6wgulcfdK9lxjAhV9m5j97jrmbMSiR2uilQ0x2S0
0dEYlXfuqvEQa1O1ba0Gg8TUhVdvPhoMefEdOBLlPGF1WyjcTg/rSwAOTqyIPc2f197rShLLMo7U
OG5fZRl7h97Idh1DOqZb81Agz30fM7WrG8d4GYOyXxoIVsreQSCSE/ZktLr15D1uTY9GmjxGup6r
xN4/loQ8NskFDGHImyZ7dvOfVRj4p8dNbjjOSVl5ekoAxhxV1tfKDt6kAjbTZPtM2R7EvYNQXw05
lo4+7s7DRE6dsEgnC+wGK0JiuHtNK348nr8TGvVNE846z9/LgTOP8ES7MOz22YsD7dTO905OQQvq
d5alcgjs5RDGPE9HLbXS4OisDdoR7QWtkyo1FiKYsPH22kGVzro0Lf2cWPpGaE1yGtznqFr5nWXt
VetTkaomCxiIN5Gkzm9ZPRzSgb5A01HBhSUcWWHS2sdSe07RhK09ve4OFZKezrPrXe9nnLblzULr
ctTD8aNpbP0kozUHD2oks9Qn8aOU24aK3KVZR/em0sXWmdxn2pHz3TAvvP60yrXM2KO7/v5477nO
3urRtG7ZVM2nMzKz8JJdzarn8ImaOUSPmw2DoHV7fIoC4yd+mxKFKa8A8sXa6VpBfp9Xe/sKtppC
vPKcadlWZ4i+WdO0LgpCa9ho16ZBsoqTTc1TOKQv2AJzmpfGFi2lTNaiIvKynS02URNRkTugnlXm
tOwyfAhJE1w5QHMSodMTdQoyPtZtOy6Pvh9zXHMaJP9hZC9F0M5h1jNhF3nh3az1BV1eZFeSOrZK
8nCf+syiTV/l36W9n1mdOExOga6MBYldNXAMK7xVofNyEkCyKvvm54O8kIGDOTSC7xz68VjJJgb8
tTqaTB0QvnmVYMCSn9POpmbdoSLMFQH6h5+ZsvRT6kTvVdaQRxiJ5Cg7WnS9sSyXOjVDyzijWqzo
+3LZNyldUIP11Qqz+hKh82yUGZ2sUd/RPKtuJs1yUhuuj3U9a7y10rNpyyYj8TaKDh1F3ywfH+jj
jtGYq5M+vesqDLZjl2RbS08+WTr4JLYMmiMIpjLYh1ZyvsmcNjhFgZ0ilmEgBXe195MYLk5acx10
7a2Yeb8qQagQFOyDoeusjFgrgMBSb9uHKHwt9Mz7vIgoBhaWws8Rt2sncxVJHKKmo85Zx40eS8BL
i5Ov0GG4/AQvy3wZ5W0393IPI5klxQ6MEPdQUkAJGPk3H8nO2sha9EJpL99M7xDqI7qbpk6e+2+W
jbC9Lbz4JbS+Gg2GhCExaox59mevlxTTs5EuhnjcheBdLOxc4CStsX4RybPtIvktnTrj7M/jcZcB
xQbgL/N6ZE4e6ZKc/X97R7W2hxeYFRGPkQLldo+cyQ+IAKDGQQ40az1eiJ9l8Zab82K4pDTFzQCe
Gphqzc4UrYh1NA7EeQK8QBocKw3gTUBzP1dc/1x+pTxgXSn2Gu8ksgFVPjVaVm0ok7ZB6rT9gJDx
mHsZcptMuVS19BwPQ8f86RT5cK4Kvz+XaEg2U9612PrtdpdGrUVqk7XNiAK4aKwVd02qcwrUSFRV
f1LRfMLneL9MlG7uuIz4fET9Fqb18BLsw3nNimzjWmEPiP3wKfZYTABkLsL0vMMYTXcU4pvH8DJg
aeKg3h7B/K2VLuOOAuFR3VgS9mFktleMZ5G09FcgM5yALXeQk/XhIkOC8j3tf0yKBFRRSf2KXwaH
YqC9ppJexiUltuU9HlG4GcRn7TJdfolm/a7WDfiA0Cp2mIsXdT5Nh8eGj5BkmxgiPotvFtKYp6n2
GXU8LcPtW+WHQgedCVqZIAfVik0GFH8ILCYDEhTgkUPikgZ9GTp0aMYh+L9rjNnGEMEsiOuLJ1wr
qVEZJ5TmHxl9W3DjNNaKGNd+U/Nc5n3DIkF168XZJkN8mqmafnul3CUZqOWKCMVXhVw81c6lMOSt
0eRLTgYEZo2eWuWRsnGZGjxI7yDylQ0JiDWbNXhdfCxsoWZ97OUxeFI4Xx8hUJgEMGt2rvalboqn
EkwZTTyXeRFHwSmYh0fNTtSe2kQYAE2+Jv4E6UJExl6kyU4bxup7krGtI8M4gfGHn0qZkycZ53et
5PBm0d4wWmn4DvgOoo+S3uqU+6TV/a0Ak8qB94/TNHyP+0Dbi1ky6yJhvrCqMm9EeCziynCO7Ltq
UU15vKsde87ncqe9sBvvlsgUMJHOoc566wLVoAFOP6IeeqZGX7R8jBhGEFmfnIoHAwC4PjDURiv2
gcAxofVFwPnY8PAVypWX4r0zdatbe2Fxz4P+pBFZu8nb4WKgeHXCKnp7LM1NJcFMrCg/0SExW6Pq
WeWwrkyvPmumxCCEglJ1g7jYlT1chwF7If1ZxGwn3sK0MvsMn9CBiyf6KhmNErVqcng8M+lE9mvQ
189RH10jQM2jSBDe+unabhHePkalNEC4ZgfRudnY87Vif4F7Ow31RFompkkDifAxDSBDJk/Ka96l
h8y18mufwns1MSXWlZ1tkSIN10YQilE7MC95VTnkO+qCjVRugZXP+dR8pO40971wFOpLnIka6VRF
Tq50KTi61sWRk561yTSuSxKE6S1o00UfHttUkZJpg+47vT7BAo7awjawLE9ZLHd+/+rqeCYWZAOt
y7YuN30WIAzxKHgnMyMa8V0a6vQY3j2I7s3gU97eR/S1jNPKDPOjqmOLU2H9E5OwuWtt7y5sVe0r
NMErWzgdRXUkF4UqPHqmvu5F628MQEE6LutPtQacwfIBDTrfa5pRxitYyhC4wY22jxkeEk8HQZHt
dBrdBu9AEpOArGVrtzOcV4vz8mrIG7VrnS+gOc6ncuYmVAquhsWt2ncchrYZTuC9z7DX+tGwD3Kk
R7Ze2XhwuAnqtHvmtG/tjaq/2ZRjalkgP/cOx/gOjWhfIegTeFPX7PXxjoxKSXrf+2PEjRsA2W58
smRXLUvT4XaZP52yJ1+7WHLZWER6/Z2+59eASlrMiKVGFEBIPAqfX6sGp4gs2bSjUd6Yc2AGY7gq
aAPHFbfYHZ3VYxaNrOCS0q2FghJDVzFvyN08xDyeoz4f00xNRdsB/go00jq403GUTX4nk+S3VLP/
Z7KR+YG+l+QliShuEDf884FXX5uvf/oHdmPRjDcaFcf7j7rNmn/pIubv/N/+5//58fgtL6P88Z//
8b1si2b+bZEoiz+qO2ZF1b9XhGzbr82P/Gv2J0HI/CP/EoT4iDsQcVAy7ZMmST7NfwtCAvMfqOMc
XLUIGWYFG6qxolRN/J//YXj/INzDNVHQBV5Awge/8J+SEMP6B925fL9DIwtxfWQH/uu1/280IZ7+
SywSQa9UFOE25MnZtomK7c+qkLQnENqainRrVwNWNmlgyNabnRX3dy34mYdYm+a4sx1OfJBZhPjs
yXtGvU89jTD7sHKekqi9uK56El8KLYCzDKZLmD0Nobeby9y0NP9mZ/6zrxUl5Jr43F3CyH8rDKDn
EI4yT5tX1HNPSYpXsvQQ3WuozlYtrUMxeUuLWcSxZrQ+lCgNFzYT5zQcw/Q1i8wfWW6cRzPcxK3N
KRoCoxzYEboMM1yFGFhBrC0o5m2Wg/2JEI1dFvELAzHEUDRhvLTQgmRF+cKNdJ2M56QNyByhlWhB
WBDMZzN94L2jJuCT7Rbf8YN+SUUIELBtTLqlNYg/swnvUAY4oZqkWvR59qbjdqvcnpQwiFKoZYcV
uPwGWI1/LIIoDGAw7PHuSBIuSEAEVa+8he1VYol0Z9VGVokJa6wR52rHamh/IATZh4wSq9ExdpVv
f2gF0fMZPdYLlTh35mvsedVnUXZvYRIThh+M95YqbGLCIGVi5wJqHx4M0SwmwSqMXOAnoUZHwgMC
TlL6i/0Eds3skwrc5a3/0VobJD4jk3jc731yNAusDX7mDviSEJL6u1xPjRNjHqXZSZbAetAEG3XC
WMjJqq4VCcXLxCchxvZ+EhmxyXDuk5+Qbmt8ujuDEIGldFNj1SKWXvj657KVOPVBrlatCeKAdqDC
d1zEm0YaCmt33+w1H4s93cLTQmIvtbSlTIaj1sfrEM521dOrl0IBa0UQfIr7ul/hd0WOYY7nITPh
D+vqvXlhaBk4vQTvmU06Uex2b0MXHTUM1YnAfN/ltbZh+1OAZT3oUJLgXVFYk8NqkJs+l3ehyycO
FaZlbPviw/aXQdvjR2dCj5FKlnF8otN+HaKS7hMR7PoKF+ZsPfWSL0bmoa7q+lOAoy6GU1mpwDml
NgehYCCiAK5zbQNULxNYn6HwL1Z8nbSVUZcAXfVFwcrUNsCEYvdBB+1YNFtMPlsVMWZPkd44q2lT
vTohQQsE66bQXaZYE5mBsd9eoeng6tSbdCms4CMnAbNW8T1sE9xioXGwQpqPGE0RSCWfITrwhIfp
WZXpFd/80zPbzKl1VLJoWn+LKHEO8hh2IQFxB1tqmzbUn30wFbM5hqr5HOXi3NlqPsP3+qHKd2mB
Rxz5wkX40EsOkFVCmKRbUzOYJh2iaislhj6Ks1OX3AlxIsaf/R9STIgdHcGfwzmPn4DFMx17xtYc
m2ply+ktl80q5uLF4jTn/jc7N0JhXOrynhv4qF01285UndyUERHkmtli2QvnyCgx0sHoREcXM8Wm
1xgHkzrKN6J3k8WAB4+LjvsKazmZueTu7aYUe40z9yn7Q3g6pw0RvFP5XGfDnlYshk6a2ORExFkn
d6YnDvTofXRoOrjUG5DjuF36VlQcseutERh9ncYGIXxqi73R9bTFJSCDJtTdNiLJj/y2ZBk3Y3VB
8cYsxGk7HMJwVSuvhRrttn6L6SqKXkM3GOB5rAoxggzhBYx+owctmlM8lWN8dxytRE6l7RXmxQOj
EXEPhP9jPIxOZcB4Hcals7XscU8VerTIsoYAmiD9AbsPLycoroiwxxQNK72fGu2K+B+LO7S9J6RO
rYYs5miPl9G2p2KdB+QqTCGLHOoLBg/9IHiJbenDpmLpbGo9PTux0T3FZEoart3fpACZHmnBAGbR
bQyVIPwjZBLC5GzRsJy3gMifO0W8hcQae5U6J2BEB3jZ/Oi5TQKqJ3KkytHg3pmInVeRTiy6mvzR
9MNGmGizEAWTBYE9UzlhelQBxzvEYyHKgfewDMZjidWZYJGlNpgcGKLU4TMR4dJrXOvY+334UimF
GWRc5Npk/yg84wlBm3vR057CkZhx2nGy4o190lwMlp4CzGUcUttwRbeuu9Zah/D7wcSt7rabSbrq
xPu84+4k574105ObY14jhlrcI0vHNo6AwUkctet0NW5MUH7Ia2ckG6AJ3uohe6nFEPwY8KQFZvll
7H15h6qbbXCpfdJqxzsLYbMYaCT/OLo4ERN/UlQYHaRfvAj5M/apsyg1qMkBkGTAObYiLGO28HKZ
4lAeZLAeyfNsxXibOhktTJellQCMQ1j0WzevDiSHAMNk9rrXCKPVz4Wb7q0Q5ZNpQtj3eVVwhrbY
u+JVqXiPkJXjvjaci8iD5wh2BigwB6+3XkklmlYXehgAsfObNnb3ujPtVZ5AVsYWhqzJh+ZPQ3mQ
qfNseGZ9JOvM30hgC4yHpnWExo52wMLDqSr4IMIwXiWwWa9EPSBRyPW3yo2TlYEc6gsqeJIpyi9l
yDGo1oeaQA6/XZnzgdT00RwMldWi2DO/2JMV3Ls4fW6MZnoCC/pq+bW1TgOqpSZO6TsKxPtlRg7g
Iq/88Tnzo1ciMgHzsvLsVJa/ywBrVnaA9ylQ5KiyraPFDA+D1otNPEVPAixQjl1zThp1Hr0x2QUj
5BJuZBxvQTBu2bOIf9VmvF354bITPt4dPMpVHG67cj5xlfnrYFH0l8VcIZo7fFZdz7jWTqyL8jLZ
VvRkBr2xc536awwjdfQF5QW+IXTaXFhZqih9IQWHNJi6q6kHMuVCKdXtmwhHLdVgzBGlNh1hgb5r
Qg5XBjFeBDij641PwyR+Tq7x5qkJ8aGvNlrn09nRgPiP+EQ7bA/vCi4alqxoFjCUcg4OSm5mo8uF
A5j/tRjxQOid1t/CivJgg12Fdd65K+2/2DuT5ba1KMv+S82RgeYCuBjURATYU5So1pogLDfo+x5f
nwt8Wfls2WVnzStehB4lyiKJ5jbn7L02sjfK0eZdFz23zTSsrUELV3SlqBw3TDhpHUQHbtBH7p1m
F2RTsQ3i6o1VozgWgWNs5ax9ddJ4FyQQztsYFogGhTU+mD0TLMeazgmS2GFS/I09hbc5RK0Islbd
4YNIKGVTjoNNg0xMdeI79mLgJ/zwVC+ArpQulx3BCZiydiPMftVG1sFJtE3phFwniBpAfSF/eVJB
f5ULAuzKAgMKljvmOg5eWZM0qzJnTTXyvgcwYiVewcmq3otqYcH4lP3ZjHdonEgQh0HmU7Pv4M2M
wMkiqpNxLN4zjbuGwobhqVTn9B5dLFUO6RYV7Z1Wz5D/1ICOmkdkWaht4bb02jabZmAI0y2bC9cq
HW5gm/6mFnNXNEXjzkXxKc3j4kbXKsTKrfoYdag8TSAy7eIP6vr2PoHIfdQX75DT+s/zorqz/Ow4
0nHfROGjXExU1y9OoQU4RdsOucCEr/aHH14fhoUYfJBQ/P4PD//5V/XMe9QNffPLMx9/v7g6siCK
dPtZfr0++8+Pyqz96Q//8NPrb9XYsncag26xeNCq5Uu8+NSu314fzYu17N+fffiVKFwMbNenP/zO
9S/MV3fah3/z75/9Hz09LA462H/Q0al57fsmyvcJRZhp1S4Pr9//+8z1Z9hnlTnwdzVeAySOSpXv
//2N66PrzzpqVVT2V47JnHejO3nrOWb85foXr18KvadQfn1oZQO/w5BMLhAgJuxAfrxs/vSvVV1W
XiKNfN/2QbGXZgc3TtEp5gblrp/m/3qL3fIurn/Kd6yXvuorMHLcfMWgZWgxxmx/faQs2uDCD6jp
F0tpWDG0/fULYj7YfX39cn0pGuh00OHwUczjRZVFQXx9AiRfg5gSSaA64kgMm3xZO9glZT/TiWAc
LGqL66Pr8/oseP76w+v3dmcOWxhtq39/5Z8/cf3+h7/z7/NFM4+7JiaoorJ6ZqcOQznZ2RXF4WGv
zwHISgvU102yHIBWkiO1SlFqwchDcDUsp7QOFJ7Pl7N5/f76qFaC3nVmlGTXn12/iMVeazDKw6FY
TocosIwbZNqjMNf7LfWv6zG4fomWM/Lvt9fDhIxCp79209VJ6l7P1vXL9bl/v73+I4GB+p8TSpI8
M8P1++sz11+M8QOvfO3WtwzXDyBLgdixVtQZ105tkp8kb4jCQQ43GA9Oi1wvyU5D5Z+F9jlytG0+
98cKJZ6aa5hG5CZoJsi/+haGqFckyhoAuJszv05QU+h8hkPPEKBd6CLitS7uVFMnROzZxg2dqM7G
VohkQsxRiuJzjAwDjEE0bcnO3FjS98K63bYmOWECb5SGtV4d1rQoqmRd52w1yt5jGDzXonJt/XuQ
f2/maJ2JYDeZumuafLphuC0DSU+JTqHVbujBrasE7BjrubyLvdQ5Y45xF+0fvt96WoFW8ePWU8bN
Av0NvLAL7qZceW3r6hOIy/t+fCVScR2x5U3S/Gh09jovmg0FBjendmiJ7FCQGwS/oD2MwKPajoWg
UW8SlT59FvMh2MHkL0Mg9jaAtAGYB/qlPSWkbSHk0WrGLZLCrR9rX8Zseux88WmIwuNcfza6cZcE
4VHTk1smtHOXzewIxkPfiL2V2WRoiBsjH7zcFsduardEM23rAtlGOaK+gEsD1i5Nb/ueqURZjRo9
yEFZDEOsA+yLP8unPivuZYawISSUj/3jTRv1D6yDEa/PVCHFTozPbeIVVrqdSbPsRntXZMO3JNUe
8PQ81Y56BrVHbidSM/BAcdJC224vVOcOuWF8HVEjq9jn0qTj//kZIfGpjGAPIZT0be2OerJahLux
rTZksHlpZHKaPJptq8IzMrmN9XktTyOaY7NNj6hJd6mib0q7IsYiQO0wLEDKvd2SsteNh2KOPcrc
rtCijU6m+zTeVlZM2V/fisxatZRTK2e89/XyNkEjrMl0Pyv5yRl5dRJO5YskD6tgFUBO8l4xX+Dt
rWNFx2/tnxTEDGCJCHAzHhKr2RX09hM0tUowHdjxnCbjCUzlNpL6oQ3UOyAq5y5GAQyzgZPrtZG2
zj+H0bCJJ7AKKkTrDpTI7FojJ0ZFrjhtHAc5t/D3nWkfTZmfaiM95lLfWV10SqR5KOzHSUxYJeIb
K7ARhlBuaKJXgJ8vaFFslaGmndJdJ/RDIvR9WdTHShpraUNdpBFo6iQGimq4oRWxrwdqAcqq9e1D
j4HZJvWrwIyfdM9ifNcnYxc17dFGaRmO+josGXyazg0miAn+qqqaOzUPGDOjL0Vk3PY50520dq3/
RLtipw6S24Cl5jgdzKW617f7waBCIQ7qYF9o5nuJ1e/mOHgb9R6CpXFL+WDPX/5kjumFHfWNMULf
ogrI4mWVhPO90sglVAW8FTyyGCZOpa4xt23LeteDqdZJaTe16lbWLeJogmQq+zKXYh/juCoLsW/t
+l6R4UMXdMgZc9ZakAcidDyMVnmwYYRiU0pfdEpuk3z4bIff55aWfVWgdGz2hClxaLcKF581B/dh
13+qkuag26kLK8ItW52/QPCR0D+l+rhVI/U0zLhgwM3UWDJS1X+qwum+iM0XJ8s/xWnLht/fYgZ5
QVW9oWy56ml0lm2xq+3xkOQBrVUqdCMlRzBfsj0ruCMS2vm2/yUc+2eZtU/sG7Za6W+ImNvn2hGv
IAjF4tgO06m3g4vfmruGWoioj3nAHmtI1nkKo80EZ1MyusfiMVHaOx0lVTwfR59DrOZPJZuDhAqM
Y853Coe40LmSFO3OjuONrwXbvLToQLb71Ai3aeacENXcd1HuJSAoDAxTYZXcYrs7W719Yfl652uS
KET/UeBPtoN8W6CbChRt6yv+qU+URzNJbsh7PCEu2gi8YXO3gKSUXZI5Hg3qNXpuhM852EF/ZV1s
NdwWbbgvUF6glaYwqu3CPLhgcLy1cn07p5HbAf3IgFB05hYEnafSuKzmEZRJDxFRQsmMTigxtqlE
G+p0OGqi0zDEB6BRZxqjT0YYUxVPBRaqQ2HCTdFLN7wY1XM0VC4xnltyLjxVTddCD7a+n27VudiS
Q3hMx09K3W+H7L7y532py43fz8xP6vp6iRvJ8xSF55TU3Cbt8c4Bhqx3etExyjQ0w2I31dr1rE4n
javA76edGsMIaz75MnxE2exN5rijkH6TzvmliPqdUaiLGR+KEHrohxg3eIzKmzC+VVEAnwlyz0dZ
2R5oY2UddAQTnXUoTnS4YIO026SAZAvQvUUtoaXsy/vsmObBOkmivRhyL279V5pYX0WQvFpIy/wm
3wE3WiQPXNNQbuzsMkfFU0xFMZFircrqlKcbB/RG/KiamwhciTPcy3e7fhqSc+VDdqGD6ZkA7ALD
09q3CnMWwo2c2+hWEJdmGfo5dy5mSm7MkpbWWRf6rvdVkz5GY7AjS4Itie5q8S09U8cot3BJWMYv
Fdc+fCpl8VKUPlCTcOWHdM+jeW9KMHNTfJKMJ9PUNUtZ+CQKc1Xg97SJTR6UkBxh4wYpFFXmeR2a
BVcyIKpI93jHtijf5JyfgypaaymimIQSorLWrXHns5rwN2ZbHCPT9NpdblteFZxQxtwIq7to9O58
gyWm6PeWEZ1Ncal1kGCyccsi8dJEbMSoe4Oeegh33LEZd+zHtpZKZ8F0K0HlMmTUb7Oj6t+libmZ
kn00WruiLy8G2qMgW9B8Dw6cxdg5i9Y8K426F2qyJoLOrcqVXo6en75OOPLUECwspC0ZDm6TjQcK
01OG6sCaV4O1H+E3tr6+y7vpVNZiXw0Ak/zqM7vmVOxH2Kcm6nO5IfITSO0yhk/exIwGoQ67cbAP
8/wwVUzxlfKZ3aQX2fdJ2qwrNNVdmVMHH9eQ4lINlHIkqKdTrpTjqkjCTZWCSUR7mguWX8GuA7aD
3dLV9HLrkCOd5+8yQPWrRV5G9dyCGg/I9KT6NWTFwXWkj3dsviOnFRJqad5bxGjY9GgK09/lOW/U
Z+McFGuQRL7d3CFHPIwFzYdp/NLF88VSCuIQn0kE30+htkm66TGy5qMlKcxSx7RiYKHxEsaR7Guw
X5ph7tKg8oDqrQcYdFTAKDPf4vE4ivYlb8sjVl7Go4S9xOClgIQEW6SJKjdo6B0GMgZ2xhQ8Pvmi
5aeKjZo4iEy6OC2Jv+dhhuApirWCOoouhuer/ibyk42OQEYoDN/JwwgoPVD8nRrkp7Ri8Y2flYLT
UyfqjUlMRI4dD3RqUYRPc9GeR1G+juiZpG9T7wzXdPdcaaNo6d4avXdJ+vRaNjwV82I9EBwy7aFr
ef1C6FFZKTNyaBrIG1N7quNphS0QcXTJC/vb4lXTux20vS0MhY1lfKea5xoqMZtxeDDi6RJCnJmD
8cgfpJUS7NWAW2XBcyVMnwv0lZZgjViOTkPfrMOCTrZNErIDYXqkZ2aZ6zDEwp0m8FZbdyYYvnFm
1B6EB8tyXXV3KbX8DFdlbimuaYwHVSLDlsO6S0zXbBUsbqCeStUzNIRuHemLIqILVz0VTEbj7EUN
WpUANziMrDEHCBaPbmknXEnWEfPMQYfRw1P9kK6Stln3Kqil2Wb1Gj6MuKbqgTmqgeE2xJuoKFFj
ELj4lMbsUaS2lxlSU73bdCYdKIM1frNj+KbY67t+brjKuG8L5abt+81sqOC34FmOFdRZQhHmaT1g
W9VxDuulZ4yGZ8uD2QC6VlQPaaHnm86GXlgfmh7j8Z5KJXoOeiiwqdCW7MK03GtDsQtku4cp7Tj+
2kihwhnaMUI0vHzsFLCEJB06Vdt99i0aMjJdz74D7Fw3Ng3mBqXaCLvehkr/EGrh6xKf65fquZIs
G1jcFiWjOLvGElN5NSGd7VmrNyN2lNZLTWBlIwKt6XEEYVeh4Yoa9EUNfbQYGW/GBqfmQ4AuRlbq
dnbq4VvZ4PSd6nYnWC9qjM++mM+2GhOdALIotY/+BMXRfAzy8R3C8HPSOXu1rl/K7K5btkeq8ZCy
gO9a6toOLFF1Og9400e0juYoyNyMz0Fk3Vkh3L1KQc7LDRTHp6Jv+RylmzUhQ3tzEIbxBkd5B+eF
+nmtGf/k2o+YWh1jQ8cZm3qPrJJFVGhtkmEZxsjPqKdtLNXTQp2v4XlZCquklrGdEXDJwI1BME1T
uGaNcqzFQasLj0y6k1nS8dX6m0nTaAtYHhLLTeM0pGFswkjf9jpYRNFuyybBIFVvRkd356l0iY3Y
BGmwkfrIxsW6UETZChSVPZzAnKHZCCEUVmKtwQEAOrfukPvksDMzyKC2scFQ0CXWTbdIKy3jFp3Q
JldO3SzcOH2TeF0HJqy5E+tWRwqZV6vaoiqjG1uRIgXIi8UBy2Z59JaTl7WKi75xZfZA74DxOPxl
eynv9KS/Ack3lLug1HdL7nUC76/sQBMoOZF4xi2WH39zLf6kdQVKsKGFWLQGBSgaUsU+yrNY9a4P
r1/C5YdAWaUrayMBlpogBJxheqIEWJ5CirC0H3xl9nAql8zdKrxBbPy05oJI30zYCq/ljw/VkH9/
9rsqStSHn5uON6KQ0XGT0Kx3/bEBrtckb7WuJztzoDr03wW0irr8ChPaxAGhlKRhy2JJM25AKK97
pbM3/1TYRINX/5/ql9OF4KULybbp/9R8riWd3mTzDtCodtWCHAOzHGkrmbftlHFf14tXos2G14Cs
R1C6mByHPrae0CevHKXqX8PCkbuhSHu3Tvvs3jDb56wAikcfkYD1Um1e4hJCZ+Ef58EmLABUwqHw
QxXUbl+/RpnChUlC2f76bUjzKAkt7bnqxuzUQM3gBnDq1zB2pGtWabq7/lobiI01+huBZnY1hl23
rtUzG2vtPA/tJ0ewYUPhniBxl/EmYw21HulCvdo4mKZa7kJ2g2cb8/+TYgSuXcICtxu98IhehgzX
zzsHRDpcaMW4JE3KesWK3DYY/F0Pqgx9I9DbMu53E5WABzXPU+wr5TvJAfRvZoebgiCfJV9kZIq7
NU0i7ak2JhuNKkUaweqr+IT3WpU9IPI0PJShrW5p62QclUdjar/pw9ScQg05bGZmwPV8/xMY/p6k
sfh5SCX0g1SbD2PWo1fUEjfw2a62Wum2un/sxGJa8d0Sk3nGwGdS4Aw1SqPJl2R67utxFTj0qo5A
w5VgX6iw+Y7YvyPQbdGuJ39p2OTsd5ZK6aovPF+jeXqWEi2C12J6GBWsFUczh4PIHqeIchAYsVei
Kijgy5mCAcPRNwH+kaHQHzAyrqHIgDJt6V/yuXtzpxbzHf4SSmXTbqpPPYoM9NaHGaJ7vshy4hmd
JNLUrFi3qA9ycoyJm10tw1VZVfs0vidzmMZxjMF52HVp7qY914KjrIueeLC022lgmnR4ELIJPRUn
Sql7MwzaqWO5om2dke1annsp/f9gDteJbeyHJtwqVG4iW3qzWq97eioUaykFTtsMoK/9zWI3Tm/l
thie4dCyBm/uJDLWfAZVAYzbp3lbJM7aQr+Y14Ebq1hNlWiHFxS2YuMWwZvAsY/MEFNnU28TzVk1
OZ1gQBohI+Qqf6sy1P4IFt4M444ih/kp8z8ltOc1XADRfmJWVXcWWQfddAg0qoC4mAe9cpXySdMP
pXHCIMCp3SuTN9KPjRidwrXIKLKtCxmv1cd4cuPwsbbueC8chiZ5Gp1XvX5kQqxYsAwU0QC0Tt1D
mzOya69xtChYTE8SG5Ra9rqdCtiXX+mwrlIFxaX4zCPtibU0DuiUzATxpJt7G6FXHbyY3Fd7FMvw
E5vDpMpjrk+uAdZE6yzlhiBenLNgHlipC4Cc7W4sxfsoJ1jHLfHxvoH9XDvqhvOU3g6GPJoC92t5
HrA5NVr7yhqJ+golxgrvDeqKxn9qtXPJHNM6QA/quwlZUCuRRWVvC6Iu3Zq4K0TxWnAwl2V+mEQc
VGNtKzq7QAGuITFWba1t2xjAJt0rlGa1zasUlGqVVLgy7u4TbabDauDGJ9I5585W7oT9prJWKfpD
0jTsDAY0/MmqYxeKbfomj+xHOem7LKgBOY97aVX3E96JObS3fYzELJw6r6AqK8WuoPuuTqBnTOPk
WMUjDlg23KlnqtUmndX7QB+2anMohLOZE3U3c/l3VYIs1XmJa42i60h+fHsKi2m78Cta1woc0uT6
G3sobix2xqXLMJOILT4jEC91uI3QyNBDz2Z216QizQ99917qm1nfALnvGUyD++XW1vRNSm5nLwf8
zN9D9RG1R0CoRHlrK7e+WDyZtylyWjLyvgA+Gh7KcUX6qCi3JmhR44CZEBhzlz5F8pOMP/XJt5j7
o1HhLuXZBtDUmXRaiE/ZTcSOY0opzQxOssPuB7Slf5xYo8fkd6Xdk9EP+6jhxlX9NUKudd/qdEkE
iefnepxPIKGPKc5FVhi94q8xXm+WUoMizNcsJzwCT2CeoDIvO8/8ZJIvVM+MYQiTFMLBLHz77ckf
JGjH4uxE1ef9INQnrGtvqDHpjza3pT3fGol6LIR6oFqTM1v0Xf1Qky9lDAqUqPI0GrmLKW9N2gWS
GZOrOb7t0DL06BHo+7tlpG1t3IudvKTx6Yqxafo7yJlKbz+VE54Aw3nsCG5eyPVf/al2LtIYmr1t
9yNDmKl+tinBEvuxFThH2OTpg5vWGQm7HaXlzIITYvZ2+sWxj5mMonenxNUfL78waKyexkIclMwK
XYZhiq3pyZkt/YumsHRBuq/RKq6Dg1/EFqIFO3yVibO//oZVIcepHVE+FCP3iizVcDUIsNlZhxjL
1oNyn/a27bV06diiQ7xCSm4/VlJXbw1nekDefJvqhnVx6oYIOEjItOfL6lPR+js8DPUjxfL0FKgq
487CEkoIE15leaEd50YPnuwZ/sRkl5hpqgdpWR3WL/mFBI3gErSmck/h1vKyfFdMIVL8XEkf6jhP
H6LmoAI9uVx/YqpG642aVL3rc2lvyWOZBncqM4qv2dV+snvnBI6BbcHyiI2ac2ospV9NivmZDtR7
F45xu07nGOdlfv2qIlk6NBOGmFhGj1JBBHbjY+LYy+XL9VGgJLeGWTnbTsmHkdm8/15PAd3JGAu+
pYXNSpSEo5Jv+K0kUEubVPDGpIAdy+XL9dFU+PpNGqTFGs+jxd7fRBTY1grDXI02JHJOXBdUFgRQ
Zxa5DGVzi7lU+g2rXOwndAZoFjTjdLE7bL8Jjf9Vnw016P+gZ6JRNizt6sfrj1gA7vp4rM8xJrW4
hKRjADfA1r6wZPlWJ01mnY2OzfjNt7BpHv8/L/B/og7XHFTb/3d5+N3n/HP2kzb8+g/+Sxxu2/+B
iAlx+ELEVAm8428N35r2f/8vsPv/AUbQMCiamLh3QKj+tzjc+Q9L2KYg61QXFvnNGhy//xKH8/dg
BcK9FIa1gCml+H8Rh4MX/JnVSS45xPLli4UGwzJ5ez8G8uWm7TQCL7UnLHqfUyAJikZjhtWu3FeO
Dd0qsL4LSombGeam25gTI1Sk0PJpDNA18oy4XVlZg/WtJxH7UPfSS2MzWFNpGLwGdaJilp8sYzJw
GsP6ThRfXzdW2NHxwsh6dfZbQfHCfQFiv7SgtIG8iNuo8hTjph07NozvciTaIVKY6HKitNGnFoo7
0wJLET5ARxuQfYicLi0lopuroVgTwL3zyXpUinxwfzi5v4MTqsj5y58Yi44mNd0WxH9DcuSg/XzI
tFQx+XSO4aHkLm+g0F+mKKaL1pqfyPi5kRA+HKO9VaKYGCCyXnQ6yWFVrIAzNGikqb867TBvR30w
buDGg9MPhIpzZRfnLZQUA6OQNuN/qnzhoX3IOny44FFg0UiJ1S9mvWp8C1SNYCpGkMnQntmMfNNl
7nJNbRLWkEpfHJjA3FiW98WCNc/gtECPH0r2rQHWupHeTWW1XyrLftBYdEh7BnewLgINmaHVvQlT
6VZFULZrXUZuJZXXphqJQkAIHccLxgeKecluiwnO+uZo83sTUeeICGBhNdkk1Zte9sq2GLuDIdnL
s5pT3SnWMS6OZF4GjMWGE7+0jp94dB59B5SQnVH9WNalyrv5jHEVqrprtw0SNkcQZiipXSiPmIjY
wrODGPrqolLl2Popla+qejRrJoAGu+dqZI9mqXcxqTGFDeiKenpGU0QE4Wece0hCtIc/XxH6RxLy
cueA5UXMajuOLj9eEGatZkWXJlwQRUQ6XWT17hCE95JscZRhuJJYOL1Y4fyg2CWEyfuRrRRTVxq6
mpIwEQwG/iYrXolWlmQeJnBKJMaJkYQHGIOKW6kILPOg9fr4TqDXPfr84C+fYbnPf76oLcYnSuam
ZWEUUT8AdeGVZNz7jeZJAiC53OIS46bY1rL67LDapUK/jTICw9p0ZqsyBPflAPM9rb5Ho8DbPd2b
ZcupnGI4+SxiQL/s+xGMX5F/84f+ZUB++ud3/AsXGlPL4pKxpCE46prxIUoWm32b9ER8U05L1r6l
vinx/L2xyWsysclmav5uKSOxiwReGDALqwIQuhOikPvz+/j15NsSYZUqlgFcRTz482jQI+qm0ogF
Qg6qtdIt+ZpV9aWRsP7//ELXv/TzKeKVLIQ0lmnCW5EYhn4aqss+yEEFwMVaPC9KLgGntGCCq/ot
XFqWaT5RGZ9BFevVbUTczUrX6Ow0egiJZ2DYQGqeSOgqzkBVSqnZafzlHf46Mi6mJXyFhsnhMD5S
W30uoKAsKe6RxplMGKwLMvKysiInAXTSSkBalU1gs0mouWHn72GbXxptfs6N6ZsS/YVCrX201XGB
gNUF2e0YHLdfzkzDMjEhKhZzCnEkXVXuVL/4vARXzcSo3EyWv2VCahGJlXHB/P7fK4DfTBK/zqqM
BKqOwcuAGQ0r+OdTFSnDoOYdCLPEmJ0bwJmAkqArLI5bjDhOW3ksT6mVGac/v66m/XIbS3roTOq6
NB206B+cXt1IPTG3gblKvdkC89n0XfUcELGLYnaNK+AceoE1IOBLzwYwxr+8+q/UXl7dEqxbrAVq
fD0jP6T72tYwkCBs1mQPFOdu6B7LQR6rJvDAe1KREV/DaL4QmPesEQg16MfMIrw+LJ+rWDvZ+Grm
ovrLW9KXm+LnmwboDXoswDC25KB8OBONQG/O5Vqzv1Avsp2IYzQ8uFuLrvANdcybgfwjpKuqg1Ow
FFhQdIc7HZjUvF2uYlStXayv+r58NKJTQcHASVv+Qfc+NcMlF+kZydz7XKBM44jnMylHsvrLUPfr
EPPzZ/hw47cN9BiklLVnm85ez507R7TvnOntX07fMlT9cqxsVVcR42rG1az44wBjQbsc0VbVnhPU
z3B7LzCq9uQ00ngYtPyZrdKe1cZX0WcswmxXNSasdJAeklWh9e8kKu2TQP3bFf3bN8V8xJrLwh9r
L1f8D9dUFLckv3dj7Qmk70SobmYFXVVBH47bq9XHS0wAES6HVzJy78hNWjVh94gO32tBBACqmMb8
TunL1z8fq99c6bqOq9JRQasBiF2e/+FdqUWcZoNK6izhZBd8NK+doZ2avqDY0Xh/fqnf3dMsMjGs
Mzfrpv1xootF6qiV2QH0TUiM1Wr2diaxRqBQEhzovnozRPY2reAdIn8zEBuEoYvibPrb/PPreCp1
wzYY1UwMWZq6LCF++MxOrWkWSsbaW3jL2rQOQqD0j451UiSMu7CGtmnvQZt9/fPn13//upat2SYv
Kuzl+R9et1KsWafcUmNdN7/aZf6WEfW2skP1lHXVq1Jk5wkEzODjKnRnG4u6iN8YlemGYFe4sWjE
IHggWHgc4+/w3260pn5GHNb/7fj8bqihUMTREVKocjH0/vg+QZBQrGmr2vMD504T/XuglUQG7BI0
3DdZU2uYXfWvHa3hQMUI4w/qU60qpF0rSxBV82Ui+So30H459p2WdO9RTyHhz8fyN4smqYvrdIjh
mAn6w6IpcYKi0sO8JqeueKKjZBjqhRBxoI/tY6mVz7rgugGs/VZnk+tHNKmt8C/DjPG74UwI7NI6
S2bKTB/OJ6NH1gWkrXpCLb7UA/LSoZwSLt6Zk9XcD70GjsnALlvkzaE1MeHN2TnQg33q0NYUc3+f
pyQFlyr2QrBn64rw1lTgChwV7bvMBa2R+J6FEPlkbL9vROmfQWUA0U02s1pu4N/Z8FxUB8ctrOnV
QpsddVoFvekb7p+P96+DlyOxdpusDfmcmvHhllEl5JvZVDUw9uLJ0tBrFagmaJZtbFiDNzNmmb+t
wZYz+PMgzsyLUJerRHDPiA9Htxl0q2vjVPNa5LmrkPYKJqHPgTGtldwA/N8S763Pw32mm6OrZ+QS
Sx1ZMaYVilbV5s+f3/z1XDNu8YZUyzZ1U7vmFfxw78axD1MvESqepv5oF3SDk+g2adjwRS/5FNxi
S2OnhsuuHzB+zz1p7ONtcpsR8K3rNKojNXqdAuc+G+XZ7L+FJWh6UlgJfU7NFytgNV/bHfxJYz3G
waZt6ve0Apw95MaKKoO+wr2bZOGXjKahjNrXsIPP5EjMRiUOMkIBx/5CbidxvrMfrQgleKJeXTYc
oqSmmzsOsl9ZVfIcDhSoyxb+UVKfZujCnd2SQ1nvANo+p6BP/nzYtI8n0VaZg1nEsWpd9pUfJ705
Jla3CKvZC1OAY2lewgRXUTNTwzdFAKkRb3BVSjKhk+BrZlUmkK/0vlya+T2p1X95Nx8Xlf+8G6kZ
NpJAQi/EzwNbmLXwcOkiegFQEEyPzueyzEOYN3QvoyiGMdfqqxmyCm5fs3DnATx1L9tvf34by0rt
xwt7eRdC06RUHe4ntkE/vwssvloWqdnskaYJ7acM322RbQJk2g65qAXVdZIR/3L/ar95UYNCj2Wz
mDXYGC83+A/X71gOIXqnZIJwlT/Zdc9FUsPSGqlyZPLZb7FPatEW5vsXJZsunDNuoi9aKx+NEdSO
lpp04Uvl0Q4MOlQy+svNrv/mOlm2Wsayz4B9da3u/fD2zFi2cSvxGGfZdJaJT2ZfcEnHB7v2gZJS
UhhUiV1OwR1IvdoFbIOwrl37isBAAZOl688oz4FrVu8WWFlFbV/agsxlHV8/RojmWENR+fNp/DhL
chrZwTLs20I1Bbk6H44odYwmD+rJI2HYWI04WK5odahHr5qD2D46A7ei5RQ6f1lF/7KO4JWlqV43
6o5GdtCHwTiZlK5NlSXv0gzIBJ3zYEXmwWv5NTaye/SPmP0J+dlas/a5dSrwmeMay/57lg+voicX
3aJW3yCru6Hkwf4aQ4sGczie/jI//rLPv75P3V7eo2Qdfr0mfzipXSVCc6BS5jkG+5CmP+szUR1D
dB90bKALunYR6dP4o4yqKVmAUnEdDcITOjdV0IMKePrcHaRBMM/+Zf2gL7f6zzehthSx+Y+JbdnZ
/nz2qEjXpNCTHzs1yfdxUrXbzoKX1wr1eYSXuh86IBmBT+6M5n9mPiTGbqF/XumsDFOE+9kMyjAb
D7Wx6ZuAGysrNQgLpHkLqp8xVKmDaZVnv/SBAITp3w7uNRnq4yfQ4cUxFKlMTB+vgi6tABl3Su81
Xtf0SHYbkyBIJycJw4b1pBvJ9xTsJZkPxBfIaVLdaK5PWl1pj37qr3s9Sb3ZMJhforLeqgGiEQXX
YxGiLtFp4+c9MZCmE95HeeKRqYfxrs46V9XOUG4BgRmQx8PR2dG2e7GSyd4gXEKeiKLeC4OBhUKF
NXvUNqNIxyNJUDX3CAq7uo4QZ4y2G2XUzVWEdkxyHEbYYPI/CTuT5biRbNt+EczQN9Pog8FgT4rk
BEYlJXf0Djg6x9ffBdadvKpndSeZKZlSZDAC7qfZe+2d3drrVp1M5AQEHqmw5KKIBMSA5+JnYhSA
x64Ba40SByY6kdC1i0CjkOSyimyfzOmJ4epNuUD8CLvgyQ4gtkWmX4NNig+7d66lTaKNJf/CHXhb
0CnBhqu/g+ChiWBDOAhfIzf/7Tj73Ebsp/zlBTbbI4vR90qtqEDUhr3jeDDGCTZNMfoM07TRHsTe
PkseFCASHiwk6mxSdqC3p39RB2cJZFqo5C4hcx38oo/4fax3TP2SfTVjsiX4c2t5dgogDu2BSe3f
nj0/sQUlnxz3M1clhonEtc6hJ28qQonhPZHvULjk9KZNdx/0+LMpJDaAH61dajsESFsQHUKcKPvG
7wmX1ARktwKwRU6uQ4vg58Dwo4Gg3CAfdc3XsPDjTw3JHT+fnn4w47YcRbIZs64+YDxgn+cEx0QH
ZNWJenj/74fpf/SGkc0HmaaDyYafRP9xAVgGIjJsyIlsBO8lEP7r3EW/m0h9BvaqePS/CdJ8iqCg
0UoIY/3zf3z59cj8fx8makyYRzFf2g0T/99anqXNY4yX3YgMY8AuOHsUcCZoT5EgAvcB1R4yLRT0
l3Jc4NPDezkox+9AdUT3//07+Znj/Md3EtshyzR7Xab92+FeZQuJVmE57oPEZEfE7Da21XQcibtf
K20tyKYOIH9I8M2PEJM/bbOvvRhGmOHPFxUfK+scsBd+GvlT5frxGqZO38MAPbRKN3dZRwBPmyDY
gKHk7uLG4cOTWOEuCpS1JyQ1IKze+oMfhFXQz18cz/2dO3xIZP0AZXhWp6rnaAYDDZpYNsdk3g9s
028nGWzrbgkPYA4f2LEPd2zR4d6hWRRgQyd7PmZdzMkPo4e0hOEMONd7TCwEPpiq2qbFF5Oo9igi
nl9fAzv97z/b/8+F5HOwu/4KqoJhFf7boU8RYxIUzghcnTbd+11PXnVw14QNH38EYLkb/01yCeq3
AQw0uX9tphjIxNji/5AOiZcoYx+ryoRmFhXe9H8Mej0G/v/5OWTISyXGd4nb5t8PdemkPfmtDIRa
q0WnqyfnaKWlu1ZhJNZgDums8FGVk7zzulMSCbQpCa6X0ZjpNSAzPusH+97FnnEPBoZXSPLevHiI
rhz09kOrMeMt1UWgJqGBpkSgBnRI732ZeqA3CSCaYy5wds3MnE4NIRIhBEv8L0W3Ia3GO5mq+MqW
BUmv9iCQD/hN1n87lTm72uuQSWFd70eker2T7GtJCg2B4vmWnua3wZbHtDqRw51WTHymtC8PtcUK
LV+6U4VYjtOIY+1fkGfsp/vcxCC1Fw4d3GvkAqumaa/uTFlHuLw5MDxKDylRV4pEhF1kq+kuDAmO
ljCJEKlMW9dS0Dhj3yU/oZ5QVUCrdOBl225DJlpiYelqqI+mpCRKOUvvWoRLAjXxDw3a9dBXmXLi
kYd63Um8XPncXpuGiDQ1o6O3MQqRcIPwLn6TIdVYYYjrSDWgbqXG/hJk7veid3ZYwqCq4m+Tzt5h
XIhsaWter5szNPmn7ZLqJXCJaU9GNn6EWoNVd+50Elyhmfv3wYAwWVTNq1rv3Ir+M+pWao2M503C
FXfWAexMhBvlXrio3XQN/aMhH+kMqGY8IObe/Hy5vKPfrBP7WxK1g4qI1CoUIh+L/OiLwDxabvBP
rbXZRbAfdkNPakTD24z0OovRdtr6xHKMnlugd/fXJqlp8+VO+PkvJ2t/M6irXxG7gGrWD9I2/Weh
ioeRQCWOIgCXM58EW19zvPfbLhvKXYVET/iLuZXmW5EK+j0JglgA0ceChype3H+iMfdxSojLEvvT
Q+VCRPGt6d4NF3rdsK43cZQ1kD1F/djTjcCg24aBXb45l8CrSij/YQeNCAMq5+mXWctNPXnBV0kO
zGaKsEN7hYpI4EY67LSuYFGfXrQGZBrJnc7CHMqu2Qt2pGRH8V7SNPEJlPKyBMnbxFJ2QSt4lnYH
ntlqo63M0uSt2oAECW/DMnzKG9/FP9vs0R3VZ/5CDwEspLWq7+djFe0czx+giQbZSzXFwwWD5VPe
Ro8NIaAf9dLy9ZK7OMR5zK08PTHMpr5Q23wIvRerEP5jsUZUiJKPslelt5ZbexdsvzDb2nR+6VS+
61v4R1pG4TUd8EV169kai0Dx8QlBg1TlBMuZ8BWWCRXR3Rb10rEwhUU8d/pApjpvFOgr1gCw5cLB
fDiLF2+6wVpOErXHfdhaN/6whDe2YSmZe2T3Nu7TlGT+B8+4OyUMs9KiOkvPtDvaN3muw/GjspQ5
BS6uqlnr40JJknorJLddDhVKOyKDg8fWzAdn7dx4lyS2VjJiImndBfhRWqt4zlzUACYZ9Qap/DuL
e/dpgI2S+/5LOzfjGWnS/bhojD6Te5aaI4529lZiYDlJ27n1JweELy+D3HCTrP1Tdw6s6l+/cnT1
C0gwoDHN5AVqvJWuKSgR45UE/wBWMu5HHhDozqZ8mBwMlpzGT0gCzkCoQdvFE/h7xOsQ6Alvdjmh
quEsyfLdRopDFYc9EncNtw8T9oPVRA91RRZuuHLse493QBlzVxL91vaA+bwYB8RayBsa3ymnFIz9
Nt53TA42ng81xQXk4LvZkSl5d4Jg9dmtsTklfnFQXFehUQ8WKbT6nihuvKuyvY+86tWv+xPoJAs+
C4b/XgJ/y+wU6eTwlRjj3vakqXEVZztib9RtsP7DJ1VhTGaCj1oIu16UHBbTzAI/VXVyahFeaUDD
q5u7wfWbQiOwXYhaUT8DY+AfgpXATVrYV9037kbUGK9aDoxnwHreramWty6t5APAj/002uWTwOy4
A2E0wNbgl4MN2se0lSKWvR6IGBDqAwTANsMZOulkuKOerLYh9gVMq0N7EBBGtrq/9NMV7X63zSkr
j4uixOgnn9CuZOZaKaQFW3/eTilyoUEBlXEH4p7zFNsm744H+vlY1PMDqOdpg9wbj3uiHttIvMWB
yGBcw+22LGvaiAW1zo+OcIjzCHoS2hHf7ldrSWffucr6IreE9MkCIBG4/inut+gr0utM2FtILxRn
JDla09gc6Mtxw06slvPhtnUZa5AkicouFxgUg6PtduPByoH81iifS5ZIjDg/gl5FOx+KR+O8Vibq
iMOJy222lvkmSJ65ofxdw6IyxwS2Z3ZfMNaq5/NMmMVGDO13HDrnH5o4gRiPJYFmCAuT8b5yyleo
az/tSZm3r4OpHfT2yPpUz1QSvFuP5QgtjCQh0g4fMewd4xVNn2EJ2cxK0AZbSFuM1NTqDvT6Imy7
09L4O2x/zW2h08vcW9POZ6Z61AsFzaBvGbgVt8mY3bpJ+9RH2jlMYJS3pfPdVgJ7Uc1JEFinMDbO
cxYgEB1JvzyWk+vRUcHwhwcYosHJpt57Wt1cZqS76lRKsqUFZB8cwxG23bgacSSQcW/Yx8V0a8vp
r6s1AZWVv/WJFlEQ50laiOQxZ+ENzZ9Yw+WksvBbeT0Xs6pWMk1HyH0LQ4x4M0Lz9JIe2sgUW4Ly
CJlUV1XVb70wX1FJbqiZm2jrRx5jVqy5Qa2AuftOesyDJEANw7RDpSOpADERGtoBxjc7y20JDnGy
MIrbC5y0eWzxY2W44wh2wm3V/SpTcZEOMrQKeY6DVsW3mec4FVgm0lBAFutbK2/oB3AQHVTjgkFR
ch82uEE7aiJgFvvc/xXElUbQTtEVHzICbfYEsaFqA7V9gN45VM6GKho8e9T+cdf0Rh1W44H6gwXW
8CVHIfE3U0raM84Pj+gLHWhziTCpatn7ay5hhSu32JU1aieEZgN+frfdDKSPnldj/lgCfk6i/EnG
7q+OZHicGxGZNW0DutMqCCe3xbvQGnNIgMPLScMZ+9qM7btAPFx00d2UfjRF659cuvLj4L2GtVdf
nmvmyy9tgdNrwBjRK1PxyV26e5+wkQR31953f2t/PWXEifKD61tb0BmzenxMWdMe8tK+DlBcng0x
MtIigqApfF5PURkosf4f7WbV2S26EapRkeH8Bn4vR7TlP91WlGTMj0McgnMH/dAJkeDjbqDkg5qx
tWdCBPOUnVH9iKkkS+w3QksUaZsTGGfKwQ3GBOuYNNA8WFcXuJhuf55E1wRExT2ZQjcXAzRZTuuk
mPQCDpA85wWu0hCpnxv/V27VGwYc8uZnFhGtrEqoJv2um4anWSzPhC7g9XNKnOs4a4bBPbguMWEJ
8UiRaMHxxB0hADI0l3hV8yM+uamHEqeZUUxaWcqquBgPXp+8hylS4HTQCNxXSLZb+vHGXuFbrN/Y
cA7T/dwo+qUKeb4nwwfX4FQvamk202TMkdlfcv2hPwNtug/izLs4kfVHdT2vr0Jv1mXoBJQ/HDRc
rA1sVX3y2Bh3oshOOYKGtLgXdgpXrYL0mOSmO9XBh4pKluoFjJ1J2mKbTcmHNRUuQiG/eojDz9Yf
IjCjpXdcEjAfxXBxWxIXw1kaDr3mbbZ9cbtYhngcsaBDjAd7E6F7NjyQexmRJUBNyCigtdJTEncf
dQaDk6eNrkOpvXZ9rJlWeWor0BFMYG7Rh8bXRGcfcwsIS7pkW+ZR8CTZcBHBwKaDVpJrwGJQ3DEk
xySBn2lZwNRSrHFxFcPTzyeg9etTavq30Op/O2L8rFHS4+ulRCj98NnLnmBps1TqCzzoEblok4iB
9osAd1z4QO/XMVIt5SGpfgtPhI/Gjz0MJPMe0MaCQrV488ihv1TqJBM7eZY+zONmgpaMZuOARP7s
zKA+8PXhsBn9zc+3lCiBV7J1v4uFn2CdOe05CrzTm8p0cJVeTxasYWoyYfFbU7MEMkvuzrgmFQYy
bLob2uMCWOpsQjyZU4sxIFuGD6vxlsNYM86w6+qXsFifhSPEUUcv4hDJrNqW+diBCoyOCgMMuQU7
dBsBEqH82XL4WUrhzafGrm8iM04XC6zsSQC09zoc7NVwSSTjOBusPusOzklLuvuZYOHUTOqdyBCT
drcTG5pdMOPnQcL2VlbRRZJE9Wim6tzm0tkHGfYl08ojl3Z0zRnVPNZdfV0s2oapbTmpdUaZTk75
I7GUV1MaLGzkrRC4LU88VVhtbBHcxFb6ThxMsRuk94aYlSpyyTsAioy+x0MU+cGNpcQ/qUV/5HaA
R1GngosQ874dk/aCZusrrYri2AfTl2+3hJJ0ujhEMTRrO2AgaeUxscM2IW3B3RiQEaQzkDOhU79Y
7nJ5iXPwiCoBK7HAs+4qcfXROvVl0hyWWn2OHXCqTW3roxuvJXOSPTP4+Z2PvSQCMr5W2v0MvXvI
0OXZqWBxV0NJJthU/BOiDr6ZFR+9Optfy8b0m1BM0aOe5JnP4HzQqccQdJ6jp/mVqSqJTiubJArJ
7a7Dv+wS+xtWlfjT+xpshcDhyEEbuf5yjQIICVbfHwbvS+e8S7lnHsbB9bdpZt9hqn/qwE3cpHnV
bmP1p2Xpt/XF+1A4OUkO+inuSMscIAwdiMp5WEJ1nPBY3jgNhqyFSQfO+e5dKF/j/fZw+Oo3MCny
SI4FCqHlkbPhhqsBHKOASpmDd9rnME9yqd3tvDx7dTJtvAiFpmnsadeaUW1sB2xij+opbrU5eu5A
kBhS5p7lP55S9xxZNj13mH0DB/zypZFHl7XJ1nH6ZzpXvcHp3+9KUMBuZH/GdRExeAnukngkcogM
KXw242fpUEWFIQZMu0BoXaEq6BrrFA/+45gE4U1GJN+GzMq72Z6ns5h/V7l+1iOkj/wjM02wQZRE
zR+u6KmyfxwzbhnH9CA+wTxEuXXiTfoNfZefSlWdYDA6FM75Ryihoc4RSIjEcbhCMZGollfDNRpv
SvPA1HcCgsEgMoGSg8ozeQMzZ6C+gT3u2kBtgE5QjpDtwM4MBJCyhnMMMqhxyUBqIxLulnJ4r01O
TujoYdKyy1c3HmpMjGRwkgQzzATBDfUDyYOrVy8RA8adofvSrQMHhIaarJUhwZAiXiv4BsqCzkqV
uezi2blZlJ1dZCw3VQ3LnK05sEk7+hQMPDeNC7FyCDoHY1j3EeHB3nq9bW3CtCgvWQe5LNcffUOD
I3R28hThp1MHvXWc3WjjMrTDxNrtgTdzBnbDxutitSf/onTyEMuNsLcj+Gun88JtM+1xQZaQHE7c
ufUBA05zCBW4tzh78kanP64G8ph0j5tUmpdy+YNWPHskfm43I2rn+SS7RVCxpikXNShVNOngX0Oq
dKKAdAj1LRjQl1sMK+BM1D3Z3ZmnjmltB1srMk/L0AHJ9J9ohz9rQCEB7R/o/7t2tk/2qhUI6Vvs
5qic4j7o4it9/n25+uC87NUdxUxdyIBNIe734Do3M/Ukqd+c5+P0Vvs/yZHcexQAR9H2DJwzgSOo
+7D6oNlgVPsMSfk+OcnRaSb2PUVJCGDAqZCyc/N7UmX6i1w4CVtqwg19zltXUCfkIdGOiDEYQE6M
b5lvpIaMoC5rHybZJ4QCITbQVj6zqQr/pL5Rl+4S4D54bCr/vSz4LOl0vknjJXoAaMu7T9I8wbzx
vpnD9DD3IDiynkKVjdkG5hmkcBGstNvuFsatDU4/RILR4KnV1c5DdfKrn8P2GE4vpiWivGupGqw2
7fcZV/y5mtEC/SSpFKx2uLqWW8tO5L5asUutQxC7IvIbtOGWDBQK7UEVEJmEgh19Eznpxa4gNOYs
m52jDlt5rtyB4L6yY4AKCyhtbEyXnXscCaGeIns4+pa188eadYljffsi/eM79bgbgNxt+zL6VvXs
EaZcPJvR7GbxasfivSzp1ErNVhCWw19fOp86fZiXXTK2RHZFBciRudfbvAk/Gc1gpx6K156gTz/B
UNxU7X7Wrcd/mHIXe40B9Qu7uuNWkP1YvbjC+yfSycUJtPvYh/Qg1VrIhoX9+5zP/H4z3BctE1mp
81PINhkPxXRcJqqbqFBvpccZyuu8DoNDN1egVWicJDl4BZCdBqVaiWV6ScmsYeP9ixkXyUCq/DOH
EI+SfgWTOJhImzTu9tyMMYCWIUIPirlc2MRM+XNFOg0o6KBL5OtYkBPftdOfgA3dJYpsc5B+zYQy
ZH6csQRhRfMrB9W489XAGN7K/uLcPw7KXCNYdDdF1Py1yLB7Wo7lSKdFmjIRDKVb7ph+ThvoPReG
dfIuD5y9Hwn1izb1EcM91lHLsE6pcQDD7rwL8ONg5MWv93vw8BJrqAW7qMRfOU7fTOabi2i2Lnx/
8PvlmShOkj97AhyTwTplQ0LqAdu/NcY47THYdR22c1aUy6ZqrCMpcv1N7EwfPxttK2EGlUi4bgLm
209Frpi6H5lbYUfCkJ7QqN5UYw4tJpw+PT+Dwyx/pS7Te1mZbEtsgNoKHkBSB4PHxECxxg3b1bwh
UFuq3VwNBPKNv2dLQXjl5BtbiHtrvF0o6ZEbxLobL2YHIZ+S6BCyjFb4kvn5TmRvFsQ6cFQRkMrW
CR0029yW3570dmIStUcEx1v7GSvR7ZbMvYk6NhGqUnAWpHglUH5T+3Sp5Ht4WzAbq2IOl305H7rh
Oe+AfSDpl+w5nQfZ+N+E3J9d5NxeID3qaB+FVrSNvJD9Z8urEQUEqtgwHkmDLzwKFY359OEmJ57B
Dq4ULDe7nmMq55IYZ3EPRmJXSmTalo2Rv+/jfCND9QpQorzxbLSb1VC8cFs8dDmWSb5Zlg4eeevB
AG/ftukke8E6bw6PY2ffatrbHms0QRZ/a93yE+xI8RRZcykCzLvVxKoHGRawoIJsDuZ9LNjDEyUH
lngYqEjcsJG7ZH6yE0aB5bDLJF2OwS6j5DJz6aj6T6sjwVfaAW9IM0CVYQ/reGvWt3iBCFkdgmSc
Nlg7Ln6j20MZUPDYA0YVryMhr8T3jD7tNrSP7b6rEFbnDQm0tQY0zx130gu+PDm4e1266xoHflHA
N+AKPL1MbI6jnN/DTM/7vCqfqgjwIxHkJcxr9MLI2c46kq8h4rmj5frlZWhedEcKJDKqqP+CkGrd
Nllx8adxvHH9hzI4jLC2u16/djMlAxRcEi4DUjOS7nHsanSYI41GSbzeGPHu0N+SQU2m4E/oI3IZ
yWC33Q+udVj3w7vRcy5zaX3CKQ9OSD2/8kVUbApYrXvyOcpy++wFwxbeiyGBsyNRquH/BmLRK++W
5EQQk1P8XU2ZobNM5TGOmuDLDbziNC0CMnbz3hYTcSCGwY6VlRRNuHLZjcL1dMg47hYCFSp1X9Qp
GdkUvI5QF9uayJOfc/DhPUiQELQhWVtb0YCKAMIvToCqXmePzQbuAofAXpgX0+CeRJPkuwI7HZBu
8V1OHZUpR9xEZ8rsvNuaur+TTdXs16GBcaAjLM77wED9UBDosqmcIbp1QfZpclcu41974tpAA/lc
NTxLiZr9TeF6LinmyGhaX3z7fN9511xC2zq53GBHUjZd6AiVh/yav8dvFrF3Gu9FJQOrE4CEFACA
1AZfHrooLQ+Z/iyS4iICsL7ZxCWNvRKy87PTT+1WEza1jaLh7PGpiNFkdAbVmtUzzYJQ8uqGiGIq
vETUl/B1vodsjilG0UXdCjtRp6Vv7koQscaKvv2q+TvbWMB6Ot5Kkfs9w14ImFIDnT/HnMM7Q0Df
wZPNU1PmdOpinZ6nv/uOx2ksCN0BH8xMmg3SOXms8nVLkzXj1XUzlxrCZhXloK23a5oEq6wZC+u0
OhYzpTcTCE0NXCNGYt/H5DADbJ0N9XkO6QPwCHDROryxNdY6YHvE4vhY+rYqiqZzjojxJNVUEwT5
5S9T+ijd4jAoOzn3VkS5KuV9Y1tQ1LPeY5bMaCqJG+swgq1hcOfAEbUcRSInfNKkucOvT00mlL3K
SQZQFq54wJe1ibQXX0Ir3asxsy5IVa4k3O5Hy/wqW76BbsZWG+R4u+ouavcyRs3cguI5jnMfctaR
ttbMDzM6R7D01g0A3WwjI1Jnq7xABG2FMCdd+8V1xzc6fA11/3Hg057ClSfojXF82k5kh0qTYhtI
YXn2cFTtKidd3va6Qx5QInJ+ETvJPGrDFi4hZxLQRy9rm2IBnkUqMq6iDGBfrpCy4Mm4KKrleJrl
XTlStvuOf2icoXk1E8M4wuvII2g4a7LymX18fhubbKKk38mfRM1AfPycFqULuydK42JrDdnJjvC7
iupD66h7FpARLCch71PND5lEBzfHDbiMQrZbuP+GOIngMEXSZXcpWI6zCmKUBRpQIIUg7e5gO9VX
5uea7gWvIi/5C+RCCaViOAX55N8PndwTWIWxNsGueVxIXtn96DTKIRDwZDRUPnjj2ov6g23yx9H+
Gv2DMoHHFFGwcAU55wZ1AtRa/urz5U0mDbRWp/3ynUlS8jvnnxxqBs48PnZ2rcdanqMudzaOA96M
2eOhdLLowZiK6KoMzEUw0HGTsznZxYfKQSLXaYsR13XyHXRqD6Rb0++0sextTTLTJf3XCG2p9vUo
/XsEaT03fh9suJgI8Ao/FVfgvScETXbQBneWII8a/e6GHsd8l6b6W0AXCr3Wvu9nFV+D2OGxgqTu
Dkm6++kHZDeREt/Li137X7EvtmSr6q1TU/hoMo0xuo7O7ievSlBHhYz4t/eFO7UnP1ze9cydH0HQ
mLXzr1jpmkzJ3vDhcGRNSoKAk2F4cXYrm03e+bcFfGLexvj1J+GuA8u4STXjPy/1FOUOlQwEjogj
aoKTsJahc50TeQCqhXyOQ+YNx7A1NhNsriVBuEZ/tMO6PzhdfGQ7Ud9bCiZfVCugr2NK4x3uPKv4
U7fotOIp+5Vm3VMkx2fT2/OGzflHqbMHQsvWnaCFSq9jeEyw0q9WFb96P7gYSMy72c0O2QrrDULC
h8gEOkjROvswYz87GXCOxQu+pHaH8/bvrCDsTEN943X5q/DbzzZYYxuzXzZTQC5QfOuVYOEa8nK1
mJ+dxqeygSEFuNL/GpX/7pMRPrfe774sL4tCn54PEwkpmnVH7tDbKQmUFV4iJ7m3Ae/7DBoFemKl
/+GeRhZSkEVRtvaxDjp2pyWlIfzqNImeqir420VZDENtkxWBvEX8fDeMLGZLxCI9PcneUt19E1EZ
MsuGfnri3k12MtDnoh78LUnI3sZyz1PlPClRPNcTN6pdR989a+96RGbpRlWyLQtkBD0iiyWdN15I
96QQl2+Ex6IS3u+p7Ya9FxH5SNn0Ihx/38/RXzJfftkdf3b0ZskfU8NNGc88oXy+bd6rKdTk+op5
t+jqXlbhRKgT2dBQjRMXs4EEN+L2w42euJQYQLH1Kq+4wp6yweFRByZwDLt3byjDaw9+iS7eAZqD
MDpMyuFgq4SEDWqzmdLGYxe3QRfc7rHFTxumWPcweJlQamJ6w0wgLjMw+bKtp9yZJi6/127yJLMm
RFLjbCqP97LKhxpV9rjCSk5eRuaV46NMIWb43sf/tPtxz9vWQmRU6/XwfBU7C9b9jL7u5+BV9sS+
OD6KhMCzL5nFvgiU+qb1eEgD6hsfHfhislNSm1t4gjEQQ0hcqECcmYsKMlWO9dfrUPNIYATO2N6o
Eau/1TC4Eoy4Hdb528qiGLGnat5FDtvRK/kOZKRAGfc7TnFPs/9RjKRKETFxUkW7T4fy10AuF0kz
zJj4ejTARFcN6X4YeFLtFDUUsXfvE5WXDiOifSQWCzFKyXGS2jsR8yqXODwMNotfh0edKgZoc8p3
zaYh2OQr66/YGu+FWVLEKIv9T+5PNqdxcpvRsFtS0UMz2/HXZLRZMIaWS9czDS2ZMo0WY5upPztu
/dQ5PuKuWpBLB0hzF2VgtDAcRXfj1Jt9CTs7LN8Cz+GkI2KoCP9mnfXUYtVA0mmYH7f9oe7KP4nn
wbh+Ii4lYqVRvluYcjf0F0gNRH8nQmotwtK9g7ktaLsOELs/6jXzMPCerXBLOMuRUKG9zhb3YCeY
ctXFYauuSvtP5mKwQIOdE0fU4POuxqdsCf9E88DcoT6NsI82Yaz/CV1oP91Z0YkzpeJInQNOjgVR
kV9CUpRhDg0iBGTDvmusULtMrxizngPZ3tWYzzbCRmbWm+xKYDVlmKlvlrpx90HRPZAWg5anmpgS
r5OaZXmIaMs3MVNxx/80xPAgoQUVRsyOussxYO1C0kS2KW2YQ2y5DQ5cVupaA8msRt6q2DQRoTTy
GgckDM0MI/PWobUOWOVENYdZ/N4MKLOagJzKkrbLZeQxAHrNWGM097kMNalikngkAD65Ka/54s0g
vbyvQo/AgnMcDx6CfIVBPmQJ5uRwdRfbJY0wMCwD9QlWGI9MzUe9rMdvrV7jiv0WJJMM8JPtoxgw
Piwrm9irBaqOLHCHI5FLrMnCOrHcFY6V7jIqPTPSM3P9IINXeg9X4Q59ZAGlly2gUgGt8ZA9u1R5
e10BBShbnFg++WaFS5GOfzBixGo2jqRW7XgNXc7pyQZ1Sy32WWpIaRw4XNRT916149dP/aBY1zbs
7chU7LdJicmngR3Dw1vC/O9D9xQoOh+Clpez27ODyyIzfcfc3WYsHtGjUUp47Z/Qcrz3SEPJCHo5
vmDuW3ZlZJYHhSXQI5Px3M1JvtVRi6mqaT/qNlKrElwduqK/C2TwAET7WmvalhSV1BZtCqqFgLLf
nayVxfZPHPafqO9/09YDngvGrW9Ack+GbjgaeMhYcvZp/rtsxHII4RTkdruPBHsbNaCrZi984ix5
sqf5FIf6pS9yilWHH+sY7uKl3wvN2xuxhZ5AG/eF/0n84Kmfl0sytCc3nm9ESjC8lQQPkd+cFLrw
tYPXh2SwqT4Vo7HsK3Pjf+SaKZwgpbI13EQNY3KLtPeYCru/mG4iPUAjalQVbN2W0UoK3pYfwz4e
+l8u9BsVAf8s9I3gyUWMw6I4/xyL5HFq6zfiJLeh/a6d8KVbt//C108eUa/cfhxgtkvoOOlhFzz8
YAwbcxuyWh66ep3mo9uowsdJd9duCLgrSJGIVfrbF8U+irLdWHFyDhRkynCKcK/t/Kl7zW16xaW1
7yy3CE/EeCFCtNDjsPq9sXSJescdXiu/fmgt867H4QD5OefnuCFt/LuBo+aG4ZfFsHAyySGA9rzi
aVisKveaVumwYTFl47umnlfzGVk0Ya1fc9WfsrHaGfXstGDcvP5Tauc1E8mbMta1XtjaGu92yXVx
ihNxqjTWABoXOnp91/b+cMtPixBR4gHK0r5VtnOsPY1OcHb/tuWk9x5gwWXrV06KCS/BVcEUsF+Z
bGPvsmyK1nihkCTR//1PSv36f3/N2K+BxVHKjWuq/DCjLAGf7EDTcRCfAeAGCLuUTvViCygQRdj8
8RbsDl0MV9pL3F+uHL2dT6bmTnprZTp9I8luP8ZZopfILJozeUqQbjzRGW+o3unTnWq8J/ulYj9m
xTcxu5YgQ7sSIBgf4666sUaQKiOFPWS/sLp4CSE1qoexKMjOFM6QbDu7+e3B6kiI6rgmZrC2mnF3
3C6PZD+uM8iWuslHqRjRycROUHGdgW4OVhdQJnMix6fAZZtWPpJ5wwLeQwfjSEQjAMSpVtbf43/0
ApdjS/XjLRjPGorVBueGYfo583b16n/YO7PdyLUzS7+K4Xue5rA5FcoFNIOMCEVoHlKpvCE0cp6n
TT59f8yTtlM6p1J29VUDDdgG0iklI8jNPfz/Wt/qd6h8e7i9Jdm+VuPZiCjYe4IaTcmrqxI7Q4DZ
s/aPBX+USDF1jOBV5Z73CgDeWDePqY5oQuvBoh7qdjAuZfQ2y45iZ69rQTln0MJ3lTA8KGhAw2X2
bBcoR02+wOKMp2HVVZvOWRJfH+L7AYb4ZogT6UcpBxjTVgOOxZkfWuTqJgjKNykHHxVElVFW7CHQ
j8AYkreNJhl0SbIDCrEDADltJgL+AiPXLo36VUdliolkcesOs5J1TIYFRqY7b9F/NQcBxbu7jdG2
nfbFgLAmHtWtjhB66V0qJe2CFLl9iltrB7A5PpZddMAl95BF7FZqxGjYIQEJKphhSow/mOXJZBBs
eUxc1bouXw1TCy9al8w7o8ahG2bNLT3ru2EC7IsmBSOeDK8pWHDMGqrnOGvfUjk/2SPkq37Idipv
56Zw28XvHKLgazTVY4e5vOvj/gojII08XbyC/6UUax6zirdPkNMXlbNzXi5frS5cAsdNvsYZvgEJ
Xzwz6c8li+lli97glUneOIuPK7slDLTM0HkD3YMpJpq3mE0npLCYtvKvTQIHnc7cuFdK1TmrIFNi
3ofUOumXzei6+y6eZh/bSLpx6dn4bVZN21FoL4xAx//dXEHpfCfoTFDZOujLjMTTjRE6hrSmlKhi
QRmBN9imIjcqSBEfZpJHnxC7NnYjBBDRYabbs4txmvWUaUaZroGg+RAso7aZ9Vw7qNqJ6cgxiOlL
7AyVPrXby2KHcpf6RHRWVJblK615npiavo8T53XWy8VjFkr8ggK44MOnmvbMVmDixvuqbpsXJvEm
VRfCqdSpUZNTkbOdNsHV+zNbq2Nn0LEwwEGxC8qvqM+YHN60XAekKG4hGvr1NJY3KYbHK9nzQxN7
VXbl1jbt0je9BoZvDknhiRj0fhNzX/svKAJngH5psSnM/C2nOmrO6rJVQV+ZXk7W6VZUdVC383No
109651jgYWPkABpJ0Ow+/NJENe50qCJzd2BX3EieAObCejQfOwQjSUISKZpmB10nBryFuBErGUgB
RqXrAaoEJFt+y+vwWtdwrbkKmZxZ2KY3rcvsKHv9kThFB2q7QCwnZqi0dvyKZlsnoiG+0lQgVwPb
3qHr9uPi9nQbexKpMHShim9h4Crt1sTUgz5lPOX84duQlEoZ7Wl+nzW9UW4Kjcl7Ee7G7pun2eRr
KZm5JfsK9gZSe8O6rqf2pQqnnHIym1lyOC9b2h9yhMS7ZJs0w9VPihH5a86XbCz6oG1VB532cDoY
qK5BVc4nPRvPRLLCpnXjGyqkf1U+0gqnKl2xsZw1ikGp9TxxlzWQ1PNkajtaID09BGzoGeFFUbbA
lYniVb9+i3KWdCy7H0Bwy+vY3OKG5KSz+DVIMD+d43Zn6zwRM69SSu/YZqbOYp0R+ibpiftESY+j
CM5mLfjROY6nw7xo8y4e6f9TDsHxN+WGL22VohRaWLJg2fGZxGLJ5h4lBOo9Y9thoFCX8tyM6mdb
bZBhiGNvTWkwaIuLn7k9y5aSlwYDySRtMkz06SyntO1XS47R1eEbuNEdfT7SgOLUq3ggMmpOqnIt
mBX2q9MxzlatZc+CTkU161GdNudjpUObbVLK5FH7GA7xARNdHoic61D8Zb8JoiFQO3cn2TSRZdSS
pKCAke+Vi3lAPBBVUdAUOaIdk0QpML/c7SPRDtSDodOxHR+oFUlBFYIGaJDJ6EV1XY5dILgtNXmz
tPrE5LbabJ0x1iy9N3UTTRnhPvbU16iRY04gX72ZcCFEA5041cpeB8eq/bJwy01O7oYnmss5M+lW
w5QPpkledOH8XFemctKQaclajhAlNVWxbVOw1mPseDbiJZse6SYK5zslz5szZyIjhnJvfmwnm7UX
7Oxkysu0wmAiovZ0WF7iqBo9tTIj1vyO/Y2ZnU7ZjIpgjTfJQk3FWs8RUCs3Yu3Ah5ENtqCcGPlU
S8ELM+/NHMsp9S47s+HfLeKkY/PTvkGaPfZy1CByN8HcRuqNQhKuLTN6UKoTUuNx5XVrJUSJF6p7
NXQ4daPFiA7lXHXbDiTgd6FaEobTTVOV4wEBRMGskdRldDYxgy4mnee5xT8eAqYTBElskRc/pHjw
t0aIbnrOX0Zk5ZuMCi0SjxgP5dBf6SY6khZ1T99S8NBVpP3aqJ+PkXO1KCbGCoEEOCxfkvGGVg3g
QtA6PYU7L15QeQ3S1TyHzWQ3508GCTk5bRDltBPyQbdv0KHdU9Ub/bjQ7hWxVs2tDiWYMHky2BZW
jeR33baYR/SW8qg5wOKoLLbg6mjiIXaB0Yh3YdZFdqJUq3sIhnXLktthkLJS42oqV7lw3p2OA0UX
zi+bLlJUr+pMpDK892n2RiTn3mxpO8chSopYRs8DzU27KR4KLTos7FjD6cW11YvpoFnFWWa12Emb
8Uq61WmTsNFJlOQpSeU1lq8jbskvlqPcZ9hxQCtFqoULAJ41sXNKpN22Svvq1w3GoqlZXipWyw2p
J3S1tkrRUP2T3ZPkqCSyt8hZOo8OUvSkaBTHzAmJC0q5Trkd3Ickbp5srX+eo/ZZlYQGkc4rDMnY
0CrwbTADRqITkhGyuo5N6zsro0AatyzUfsgxlp5VKXcZ/NA1uwRN2W7M1eMYzykamuxZ6CFi1+EV
zkWQpfgpiDjSovwQTcutLvqvQFBp6dA/qkS9dXRBZFUOa559BEe6OZ7Jb7x0zJeEYpBd1HeqXvce
toQrLbK5MeoTOBHmhrr9KhPzWlB66BfSdGPWQj/W8AB1lAPPXYrqHHcSq9jFRjp5Q9GQwciwp04k
l40px+sFWvP3u6+MLCwRTxpXSropyWjblSH2X9A+kDB6X28pF+N4S7alxXLEnmXPXiJq2Z9HqBJ3
STl/gRlx3qRJuzcsxH0Wqn/OvijLpzy9WNRBHM12us6Axp5LYltGHf1DYisnY6u/FO0Yb82pppdm
VGzUJ6l7jUkTy0SrVESLb0hGq0PcBwsP/qTSuWnmstjHOcWquO8IshwaWi01auWl2303byjpCs2s
zJuudAgeAnIexC1JwNlIEI1SgOTrZX8jImOzT4WTUGDqCZBJrrWQIuZ3AY5U3FetUQixxIiALQvp
BV65QE5k5SVwSb63OtKRr+jQgKy0jnzQjGhket8KGBc13t1pSezs+1XJX8qVXz8Tlqcj89u6TgTJ
3U2edOp1my4NUyaTPPXkQglFVOi/ZUjjw9GT67mOx31ZLZQhVTdQxlQJXGpXPjRl228wyX+faqba
WfYWb5I3mBz0E45NR/aLRDbEib49mDpNibTt7K09IO8ylIkUARCjDWEXCQnXcm6eszHfOmnxGCog
R/qInYQqFyXoKKtvHI0lexDJdKLl6NsmchtE68685Rl1mSxigYzdNGhKQcbjZNzmNO08Z0gqjqMg
T2tF0rPC5qbbg0HuaRm4eAyZnbu70KCGl9ANDTQpjkuEdObXZl7xR4LDihBD3mLZlrpCoN4THCbF
wMij6k0wWelIeV4/GFN1k7M8e5MdfQtHwC5ETYaac1MUZewXVvIqC4EttcXFSIXwLs3JHcVosv43
VJhN8uW+VlrrrJ0QbJIGvxmS8JqS00kL89tC8B6M3Uolb5OnoSVvAfmXgvuEY1xvRVZA/cOCQr4T
Ihl5/y/RUJge6KQ7bUqrQ0eH28uSkiAGJm/+JYIRdRRrv74t3+Fc7/3jpi3wvVGxNbBaaR9ui0Cl
HU7GqmUbHWWfV2WLbr7m/FPtOmQPRa2+LeYU+SZqABeqPkVv9r9FX2xhut/XVsXIqCj1V2B6LVIP
EhmDSZ8IYEquWlv/NikVrGJEd9QwYXwhvQDoB14LXbdR2hXleOstq8WzMFUUPWnO+ezFWbkHJTZL
perKI0FpFB7bT8zdK8Dm4/eGoIoSwRV8be2Dg99QyyZasC8Eg7DOtaWi5+tEj0PuYK5CweQ1HZ/h
1/caR/4fLwpNCIT16te3HGul7vxEOLHNhTyPtYUSDdfEoLyOKqbJubljVp/IKcSLhRJX6cbrNtRL
CsP6Mc/ZtMiy0LeywGRAUUABQuwJYkEak2gvhZAs1SRWW+0RKql+1eqvSkNakV2mZxCccDaINuQE
OZ6yW1yosRsXMOqDPLTHbW8b8roimaxfmILVBg1hlD1FWb0zXXrE7I67rT1/xTP1oBd0E2d2dp5q
60RuL5yo1b4vKOi2xH0keN3DlqDZTGqS3LHwS5jXp9Jxi9OouQNqZnuNY9zAE8RM5W6hWS2eOcYD
Lfz6ml6T62XZaVYaV41jHwc4ZZv2Hn1MR+oZmqZZUvRgCxIzIF5Seri4UbBd47ZiR0ouQSyVb1QD
Ur2mQVlRG7HCi6Ywjm4KMoRyyhhg/rqwJ+V8lVqBas1OKl2ayEks+xR4ve1+sdozWgoDvpou2nZV
ui8SjRNMVT4oJq7sclCdoyLuZU6KmUbx0nWktYlzbryYYbrM/SMC0u6ubU9/PWb+wFi2TRiuVC9c
jTYp7sQPQ8adKyCQU1OxTCCjl6U4i6rs3pm6ig5f3HuOjhkssUeiT+YrajnZCbtlHQZOczenfmoZ
iDpCuU9b1DpFh78o7/oHOzOex6QIlkmKE4sO8iZWSMucFxmodVx9wtFaP+K7Vw1ojq67OiApnf6S
8+ErjPwNKcdUJ831mKKiZGxEc5xqtkcYtG9MpYHeEVcn3+/c/3qW/xG9Vpe/X6D7r//kz89VPbdJ
xBL//o//dVsV/Oc/19/5x898+JGz5LmlvPbW//Kndq/V+WPx2n38oXf/Mlf/8en8x/7x3R+C77z9
q+G1na9fuyHvv38Kvsf6k//qX/7l9V+i9v80wNZ//cdvrR//b3/93+3w9PjXH//Xycvf/gqF6gew
33J/Q4VnahbDDBedtVL5fwD7bfU31QLdgapHqGhgLCZLVLJ9zO/rv2FKMQzXouWqmZrBPNtVw4+/
EmDLdKY7mAmmzor792/97un982n+pRyKS9KZ+u5vfyVv490wcrg0g8d0VXgXYFHVjzhQXtPMyWN2
O3V41rHbQsGButNfLYDoc2iM5FfKFIPcJQcyrXftApApuoFnt50ycoqca1I3/X5SkJFJ51xNWOiI
GHI61jbWflrUTk/4VxphqFrO2gdT4URElAxhMzYnoQVnFTpZ4L4nBeW/nkM9lhDi37JuTWBpsFMM
d0LpN+UyeBN8/saIzkUcsVsfNwsekjIxNqXUkLMibUwiVEjFqjHdNCu4jK6F8g10JAd3JG+ARL4J
Vd72hrkBCocu5GYwqy26UJSlPS/1CzEx21nfOZgktAHLk+l32QvGPdq2CvJKSNkUs4xd3d83BHvF
o/QTjryNetCabUGWWYmpVcIwMJT+tF9bYCg+U+pNHamZBjLgdSuHzmpTKw/IlBHXfk1RZ1id41GE
Dph5oRFQlDdpdQ1fOL15oZHukcR6Inscyq0sCWNrmIm+dPmXurlMEF4mN4n7hkoYqavjafN9Fnb+
bFGkT57LVZtf39nzRR19k9WXSd71dC+U6jKja4CxMwUZJUgf6oKsvmIX5KkzcUjiVM4hZUHcuPG+
QNJohg9r5Q9lmafzHKOx2fXadBb2JNGyPEa0yRGMoh38pkTxXbiMpAXVvqIQ9TvPwZpfoOFsaxR4
zJzxuAPz0zK/ZtWDHL+Sjko+luUlbeQ15bg31csErVUojM1MdZ+Sv/aItmlM9K9KSCYVMk69Osuj
uQFEhfpd4Z5NaXcwzOJYNVMCsor94uByJEVE0VfUEoY5SAjs9sSAq1mp97D5AoWFUjPanWKlp3VB
8QWtJVX6bR5+dZI7gZNUwV5FOS4hxMk4UCg+o+cWSDwxORhW79AobCPVqEMPXLKnNa5Nd3lJIxwi
tnFbkvg5rsQqzI8Y9meaGGE57lz9yshDthDI9qIGJWwiRjZ2ya6s512+GsPtZrpCVX9tmCjkzNdS
ErCA/XcxDgQN7yPXvTcsmyQwHe/lSYbUpzfvhTV785B8AxKLoBbUfrWhg7TLaiwtMFMEyqqYzU5V
wIs1wrtFI39cd7dZSgfROU+nuyJxOG3lF9E0nfWMuT7dkzpFuA7HYt3iqLTXW0LLaFBclNRL3EjZ
rLYHFVFiag9fOQc9GFr2bSYRrTHXTvEF4LILndyqECUrQYEJkKOuu3ZYROn3LRBuiDBwbkUBbS4T
w4Yp8lEUdyjvfYGE1BMSnSgKQgR5SDOPUc9539E3lGg5+ZCS1X9TFxA89nRHxeCeOhUObyq1TezS
dL1g17GI/KBbxNkzMdEc61zO68LyzBkkCfFgjFdcicewJJRUbwo65yOvBW7b7TxCgMzMY5LZ1yp6
IU9T6FPaFDhCd0N4dk/ZmtvdA+ogfVhH3paFCXVjDiOiPu/pW3dYxuqcQOLRa/S9Yp5oUr+v0Fx4
tjp6FTmseSVP4uHhp+Xmx7T+8zT+nov6YxK3gBlzDgPI95GUH1tR2UIVYGywtdR6iivHNvmEIqq/
53b+/SJgIS3ySgxNrB/ip212wt43RuRu+2gUtuKuuEodz3gKB7/Z4Xy/Fd7kmxt0GGAQLui1la+0
+cJPNvvvj5t//AwfQNl20+BgLwEuaOpMSzVpgxqD8yent++ns39urf54lfWU89M3LfKBul3NVZS9
fAZ9uQ39aEeVsg+0oN3lG/X614/vAxLrjxf8sJdDIVpUrs2tpbsYEClMHMo2QsjgEYe3m/zqMg+A
Br7WZ/Yn5/cPFMvfrwxTGNOiaRP+Y324oXNtjSpGO25o4xMpGkQBsBc3sECQePm9NmyJutzQtPTn
PQk6tO45poKJ/PX3/9OhBQBSWzc0wtTcD0NLJTFP69uBnG2fOLlNs7GEL++Hu3iLus46Ve7s3foJ
VDKLT8Cz42Y6Y+X55EOsZ/KPT/3nD/HhVgxFai0Edto+Emifnuimu5vv6Flr97FPaulNv4eBF6A6
0QJ139wX9F9eib2PPvkcH6Daf38k/7wZH0ZfTUaZhIJg++M22neb7EpQo9hYXLalYIcy/f/2gh9G
n0vFqZAJF+x9XK0+jqWN3JNfvzOCetd9glfT/myuYl9L7BSxACqcxvcvVw1tOAGZto51ceje4hci
2H2M+FvCnKOdtc22MR7mz66q//Hhom/DXWEyzjG8fuDEhp0jSH8BeInS168vyy2bGJ4nAUnn+jHd
/Xoo/cksxcVM5knThEr7/XX/af6A7lZNVawyktQlaOY3gPufPLPPrvDhkYEQGJS05QquvM+WEcZC
+skk+KdXcAnwoZUFN/bjbB+KkUJ1rjHJSolXJ/KE3f1+lnx3lPx51dLWN+rDG0e21T+v8eGNw87R
Z3EhmHw0D0daQJ32rt/H22K37Iyr2edw8Mo54n8y4N9d98MbhjJpacOY6yIW86Yg3iSH8Yj1aUs+
79lng+FDeer7+/zuah+eVYEYtnEJEvPFDrmoFwVuYDLO1b3zyTT62e3kPPnzsqWtxt+44kK2Quy4
G8xxfZpG8VlBtfzXA/zP5qifv9NHcG+RzBCfIi61zpX6BnTBER2AZ+/MzedTxnqDfjFMzA/vLvXb
SZlnhqLuBpGDuUA3L2uhH+HxQnufrjU8ML/+fn8y+Nf8KjL29PU/9ocBUuRV3tkmA8TJDknTfcnd
6e7XV9A+u8SHUZGluVJonckYLOlPWu51FjpsmfPHgqPBnKcU/bvz2aRhs5hnedpuxhHeR6TCScsB
KH3yaf5k7eML21SRYH/TJvowKcsKrHinOswnsacS0hJvsm/RXe9hRX1RfYpd+19fcL2BHx7pu+ut
d+enGXImA3ZKTa43oayJ90D0LuziiDoI8fwnLNc/21y9u9aHzQV0SOSMEMn89KQ4doH0Cc3eNhvS
1LRj6FO9FRf6Ng/0+hB+8kJqf7JltjRbW019BhkK6oeR6xRKuUwT4r+sqoKYHG+LGDoASvswyQJd
DDcKdLRIXMPiOXKgiT65y+sL/4e7/NPl10Xxp7uMaqrGWUSEp3pI9smh3ds7siN23SeX+fOx/NN1
PoyeCgUmrVCuUz9bO32Dj2K77PXL5MTxhtMySLY/tq3/VhXyXysxXtSv5U3fvr72Z4/1/wN1xjXS
4h/RYH8oNHpVnozJ68+lxvUXftQaTfs3QUHQhfJBhh3NJ96qH7VGypCW+P6CmwRqYTVgKPyoNSr8
leW41C9cVbBZoUP6j2Kjouu/OSz/1lqINCg183v/RrXRFO+XKIv9PXp0jfShVUSzJmi9H5HOREca
e7QajEMLvDAF7o95JIxDazgro0SfQOJgIjvYOZ1FcnYqC7lfpYn5CSineIqiOrS/9VqfRjTIFOqC
pCygC+jdEhDERp0r4xtFi+IpnDqJza6uM+jifeoSJqEqKtl9mptK5bzJnd7dLFiSaJiAe2pO6y7F
KrmBee206FfS9qWOUZjvSXwzKyPAdC5A+6lFNBZbNVwi+1tsF6G7r8WcIJQUapeMARl2RgQ5FbUI
QljFQkBZYKFBXknuzIb+yVQTEteNzT6njUlzZ4pCehuxEXXWXWhniHFWL51NLdPVI1N9EciYTD/q
C6QYQFbCUj/nxDZpZz1VUxyAGGqIz+50KDttqsBZofUT26krUNVqzjycOb0A+IXWHJdpkHa0xynY
DSCnu2fcsD0E/cgeOle/jEWkrPzXCdtmcuhak4mq6vK8BipoEQ3eQyV2L51K1Vo/ywbdPdL1R25U
mUlKnEjKw+ZomMDfyXCyGfBAlkHDwNSPSL6jzO7IbqzDXOm+GNk8dkhyQ4qhlQFx55CFadYQwbJ0
1UmpZXpHsbhcIhBxXaPIZa9OjW7SP+2pDYX820D/QG7N1hnA16Y7nWq3bC6yODMXGAbZ7D65cRPu
tVGjB9fOw1RcxmTYjV5kOwYU0Elbc9vAugNAwKOQprfcalTTCFS/+/YwpiPnscC0wiYEUjEY2vq7
c3iRDQ5/R18XkDPmCFyAUTu2RM/PeLyDbCTsggJkO1BFikt52zUZlb1QTvSn9WgcnM1g4HlMQWki
2r6HiFUkJ0qsgKEpLf7NE1ktBp6bRizFblJGvascItexujaBEepigvOMIquBWSCtOkVVA1k/41Re
qlnyAC0pyXwyrCC86K6azrcjTDDMaVNcU8itoREclyqM76tkaJRdN9d2EUhIek1glVb70BSYbxEB
a+M3OK8sixZ2btiSViLOwAOUoHK7UHmoRaQD+XeR0viTW1rXXa/HNMHK0naOrdmDNBmFoY8+vuke
fVuWS/iQ45w/lO24xOhHiDXZFuQEk0yvdFXtp4qcn2LNEKgtcyQm+IZyEgty7NzflhAWB+j/0Lmb
6wEFYLzgnTp1C2V4TLJh7Hf1bIewLQ1HOrsSR91rWifZdUhKZIET2KKMMbbAgAInJNxoh7F+elzU
Dr8rAhqT520C1tUBfhXam6FAuyHhrWAqKVA8uWhYF5O+KicY4NXWDKOoD0ECbIdu5vGWai52ttkP
UO3GeUEHT23qsSMJvvTcnOhsesiSgm1JVihpID3+Ngd75AXOQxHzZzLf/dyyOzobdaZOp2ORRw4k
D4luJixcpydiYVpysKRx/mJGaYIgiAoO6narZS+oqbJ3cct38U2h1pmCO0nrHp26drMbwoos9Gyz
g/S2glyFFhXBdLjDyZaiAi9o/fnWuDRZMFq2o4AdlJm9KewSlVMRRWZ31zR9OntWGbu0DFQlIXlG
AaLm8ZybkEJrZNo7qcarOS1hCj2MhSBgyIXeqe+XSC2jIEYfngaYd+lIxtlE+zQ0TUhZxK8p2TYd
C2kFdoqtiTqpil2O7AUEk0QBhfWW1Ng53lcthE0vrISC0Ei37l3OoTSUQoJ5oWTN1hvo0h4AeAI9
Yv2aVnSRZWEWAyCeaczOEiT5iVxEJ6COhjzDeppRs7WpNbPZg4G8BGaT9gBslJVs1qXViBHGmEgy
i8KxfBr0iDdwzAqIqnoyZxAXBtsJD61Wj5U/yRSvWUJzB6xeWxQJSgLViY8U0kVzbvU51AoTt+NL
Mw9Lf9aIWlcO3HS6FF3SWPIwFY41HHosvhWJbgoD7xjJkfo68V9OdTktbsJmrZZteyLUEuKiZmkN
2iq9qRNYiIM++wn+e8Wrhmh6i9wIl8qo98SQati1QgrTNrihvo61JNBqi1uZpYY97kK779jaFyX9
AmCVtLGysJEXEuPgLS7Dyh/btrooKm28RnNA7jQom+I06SypBrVWGMNmDFtsF0opR/UZG7WSbpw2
skGPlUT9vkqTRsgmwWDyAqcdLKO0nWLaLzXdvtyNkowlRO/x77asnMbS4H6a5zaNz5KimCEiafFc
3hLYzGQNqCGGSK+707xRJ2w7IGUKYLNywqEetMivlAPEcRO7cq1zY/siLLpT2Tvh8IqXNMnu6pI+
+RE+Cu5L3HF9caPUQ+GcwoItiseO2wtOQTIreeE8mPIWa2XePs7cuuSYMk3XfhvLFek86tMVBa14
PjcwGiC4qesxh24fIjqO8EXgE7QLUV3Mva72KG0L7bW1CqTj1WxFbiBjUDE7fB8V8m5HDbvlTFeF
G083IssACZwvIrHpfqWAozaiktTV6UP1/eq2Y/2p4ZWUQW3ZU0FG+OC2R0zri7NhlhLFidKyKAV2
DIPCJ6anLG+SxlUwkmVjix4V8LvxmLZJHnMTR5D5BUA/9Qok7lBjJGmN0MtrE24upzIpz1hIE3lI
jLHMztYqU3qMRqd4IzHFFitWW970slXE0UHX1HutXmYWuDSFyBnRNphLuqqccS4MTNtUEqvSAB2B
OI9ugZI3pOPF7GBA+tmqc5dVhduf9UNZ61sbg0J+3YzoMOOsKsMbaXaSMIUcz8SqBY+Sr2UUuwOs
D3x8jLUhEhu1r8rmVotSBVZwj9R/wWGW13kXJO2c2aepW6AAikUot2pi9Q6KMh12aD6b2L+8Xp0g
u0fFzH6hYzunPzt1A+IhGa2OyKp4CUtnSx1zlGe1zYO+cUbdRtVZVnQHaaOZLltCu0Pd1VQj01zO
ZrC7iACmO2AOUPV+iRdbc99K2HHMlH1VrLLAxSjbr+0k5Js2IZDDa2Qx5XVL01rnVY0y+boDkz35
XQ43BDRPHmP/4n8EwP8e4h6oEi09YocXw45CQfKV0U3mXGhg9cQEC8831kQ8bkuVPKxn0at02lAC
luQ1Y6zAdljVKozApVMH7SvJUcQWwQKV2iWe2vXLA8sBGJK3fZOfYwWWZhDW9tR7jZwzZJgU9CA3
Iccghq/rM3vnuhZNb6WYRfhiicVqEF25cJTFRNsTn8BErR5JpuF+cWmHzXvNqcww6KYkg9kolMl0
T5ZeDv1XG7+36vNYE2Ova7FDxx17d0IweOQUua9mkd18mdqJGEhvKXuB13KIIBZ/qQob4A3b+Xw5
JYVBHW7UruEX6wEQUcwzXfY9NjfNS0O1o3Vq9ZZGwk+ToelHrN0Tc2fp6RZernE/KfwCMHMFlDKx
cYW+y9VewzBnR4C++m4h2uD38sv/P87+Veec+d8fZ09fu794j/Ej8+y7Iy2/9ONIa+u/UVdY9TEu
CjhsZhwofxxpHfU3hCvCpW4vVl3NqvH6caTV7d+Q3NqU4Ik8Q9SyBmb/kM/o6m9Ut1SkU/QxNULR
tH/nQPtdHfOuwiLWSdpSBV1XDUHOh5JrReVH5kO7EjtKDIWTwyZFn/vTImzpIbUZZquG+aKZAC70
2inb0gWvUNNeOg2Wrt5K3bNy6tJDa1scscYDVrlTKwE7qqbxlylyCXZIZLWtrCHeh1rxoGaL+piJ
uLiTS9k0HiovgA7s0lDlYbTxwhx9CjoAUAktJHm8xNufHtDl71/t55r9+wM8xWyB5kzQRiGZ1tCR
Nr0/wNfVEjbw8rOtSmDNUXdYOhQJfrRlIsB8Gn9WQVP/UJnkYmQiUy1Y1cXqx5h6TrVutVoPt1kn
yHypiQ5h8RRQFKvotCgXF4lF8QC1zkJQQZpIbMaP+NPkubXYO4gAvo7E0hQNFoTyToeGaKbigcT7
QA75rS5ZjwrNmIJG7ccvFIRvYWPfOjBv7VavMey4tLeLBZircWDeeUIuxbyMjtgUKX62Odc8Tsr4
cZNcHDMboIGuO90XE0L9K2UCOE8IMgJNR39i9DFYohYv9Cg47bsN+31rB3DX8OxZPc1NFWtO7OyK
CZlCZT+H6bCZi3H2lJmfy4oxu4GSld8qBfpEoP3utUU+24UsuqsFVwxHVmq3ENZxKCk0Sltndjgt
9WOADB2alIPNiXoKDj2UsqegBiHk6nhc29YkqdwBZmyjIDuMsj0rh6k+tHozY0pWIJcsonmsTDP9
pldagVHdCjckIjA07R64WKFMSdDOmIizvgvhw6PFL6MsYYVXHCxj8bQ1jQVWmI6Qp2mc7NYZNNfv
56Y4VGTsOlBrx/OqyZJi8+uxSpjnxwIok4ft8LZjntLt7zK6nwugC+5EdlhqsqXe6twZNawpJ65P
2IrdtWaoEMGUhtvOmUrftBNxGHMDNNeoiVdtkCpyrlkFmgfKQRAusOd0aV5ElnGmTANwoCnmjJtF
Zx1hy7yg5rA1Tbz60Yhvw5nDU70MM1hFqm2c2E4Vn5pzd1/K5oHFH3Ot/QL4CSndnH+JO4JZ6UFs
Q05nHgteuHf65kqK+Zzpj3LBMmCn1Ca1AQBp33SDfCJXpvR0ANVoUYBQLAPnFiY9AOhqQrwD/CIy
KaH1ZRO+XquILizTfjBibMVZqC/eMrt4O6zJyS6lg1exCnsCFcZ+es56TrcxEVw30kZ2FBrK+Zw1
sJs44TXgLW5caII3qNGNlGobejgR5TPwVUc9VTOr+6rj7scPj1xMjYbnaqp7PwwX7YRu8MOgNTdq
o/0f0s5jyXEkCdNPBDNocSVBgGRqVZVZF1hXdTW01nj6/ZCzO80EucT0jM1prKzTGYgIjwj3X+z1
3jiadUm3TR/zVwsKbzRzy1kad9xQuf+34o82KCJnDNDRzCrlmy4Dzi5UD81XRGz8tsHeQGm2UhrA
KtJRR60HPOSB+UpuriDZ1hvZdFCjqH6oxS6xC5VVnJcFquIaHKuiy4ZjWprqPuOB4HZIGx1D1Dhx
3upxSrKqBznxwjuY8jCxeeGLvlIhcu+nz0mMW65ahP5NVSsj2ng4Z7RZqdpmU4QvXhcLbqOnh5b7
kK1MTbNpCwMJkQl5OV5P2saTxhxQWfZtwDxpi75E/IFtTL0Jo0mGrupL9+hCQXtS0AGsge5i1EBT
NAiR8y3KAy/bnyPUUxuFThXFpIKt2ZkfGDW6yNlvqxoCRtxG74gl4ZdHarJNk3eYOJgqMmFZyyY1
X/Boim05ipDF5Ub7PFWBsDdSOICWVP8MvSqgMsdmLZrIcIUUnRELOquhoxpGRfEhasT6I8H0YFN7
4i+SYXereclw30Wzhy46BtummnGAZeq5alYWh6ZD1Oj6rl42zjjUOcFl2o+KJGJKveypVL4kmFmI
KltR3DTxdGzTu/8tAteR06zh+byd/JYIxfBd56KMytXKGM5AEMtBLDomYz0hO0mNyVV/AHlBUMRB
MD/fWtsOdiEfntY3bD84qSuN2+Xx/RlXx36PWj9tghlXfDo0vIVkJNMj4srkvJHiUPehlpkrI7R2
/SOuRVpU+rnLtR0s1dL1AkYzq4pr71jF4xP6ej3QspW4HNLiCiYA8+e8twoXpLCov0y96ubCjyD+
K1X6la93cen9/fXUhXMhMMheHRWvcMehcCipIxBRrnSe50bMl57dYjhLoEqaWGqtWTkzBFrAaF4Q
Y7aH597Gebw9hI65BnabL2ynN9jPeAYYS65YlPqMxUrMxrIsE6Ep3QAnuNREVUTuskfkKKeVBXGG
qvtXJAP9F+5ygBUXGzebpkanpIXV31Zy6k3hYO6VbvHroSmJ9igKRSuXx4Wftal+RrS4s+rmLLZu
LiIOXmfUw5iVbufoR+E93ZfDFuOs3M2c+o2OygYjXVu98V+abfwIQyk/QDkLnWhl5Je2As+EGTCg
Y8BsLZaNoot4UgXApltpD4zB0XPOZxntSbX48/pekC+t0NNQixFzEZgC3WDE8+qpRHvaaw6oYajc
d5gXOdmOsd7BW3xAN2DrP1jH8VCgenWzhiu8tKpk3mS8znQUwMT53086z0jFtUNB38bNjOepwPvB
fFYwX7s+2ovf9STI/O8nQZAekdOmEEu3rmFzK5r1bPLi2ibFIG1itDCuR7v4aQ10lGZe2zlEQqFe
miNwhZO3Vr2EJo4YSSMNzvUgF7/bSZD5R5wMibqpMGmJjxPA9NaIypuJ3EkTSStJ5mIUuB4cnqZm
gFP+GgXjBXQUKXq5ZfHXTF+TaJyBqV+ZnjNYwLz9OKb5VoZGi2S5CAItyxJPCSs2vPfkuRS6bob9
rxlEidLBEYvklX12aVi6LGoifBZgfkvYnTAoBTk/rbiTtdCBgdEgvW2Nq2CZSykaeg5rGw6ZepZW
xKZtCssiDj4ctzNWZs7R+u2MUY1f1k7sy4MyMPTTaJupywpDYDRTlFH3cMtosCNedxUPEHo119fd
xbmiPT0jFiUKr8tvN6pJ3EVjMc+VuDWPwbZGHRFMHAxBu3se3ny73K+EXD7O5uVxGnJxQ2isVJbK
OKvcrDzIR3mX8BU7ehQAOrBi3NHRfBVceRPbKDuvLM2LH/VktIs7gxGg61ZIEjOYhdRQPvDenEVr
VjLGpZvJyQA/sdcnmxnBkrSgsl+5phD/0Q105cr3SU5ftNh6QcZ1ZUzn2ZAamSWK0MlMnJU/MdYn
0fSkLsNIFSAYV+ZNaIZwgMrmPZ6SjyYKV5bLpVhcvmEBKBrBlnfwwKcdF+cYlvjS0ZxQMcQJKBd9
12qzX9dXyXKRUG9SDRkgHjVA+G6fRM6TUWlw8MdUxKPYFx8yGqC5VqLtx9Mmyd9UDNQ3MwLiH4Y0
wM8ABQD/N7NElyUuqxoiT0BWmq4gEvG6+VeYyYd6+guPLBuC6iZKrZUHxzlElNom8ebpo9AlLeeO
0yRQlCmJnCKsnhStQUgus412PEBPucuVx6yN74a23vm8+a4PdjmTfFzKaoYsUmK7QP+rBzEdRc2g
yTy76ggAOZtnlKEtX1lZnsstRyBThxnOh5URV1vW8bJJFnQVn2knV1S7yixEHO6xAlg5P6Wz9UI3
BngRrt0Kb0N1SWcsldEALFLQQUYeIZhuoDa+tRC3JyxDi9QprddWGx0hw6kD7wV0e28gHj9I8Jzl
GattGFSxtO/9kB+vf2d5mQzoJyoY+IGhUsDCKDPZ8/RkF6xh6jE3LBwtF4+TjIqWmIf7uIZxJec4
O/rTNq3Gt6ZEzAYSdANaBHscpDsDqpC3QV3ZrW4hY5Y/VH3xPOrToRRVDDrQHkr84Unler0pI9HF
stkta9dT1+4/Zy+TeQTUibgwcMDCwp9n+GQrJuhFhm2NAJyVR49dR6pG2X/X4ocG0Aum1hPCaohH
4dZNaSo70DDfUk77x+uVH6FLlPRF0hw/6euPiNoOMn+qFw5F1FlonXgHWf1Wj39en69L03UaR/0a
B0AWeKN+Hmz5DpUQCifYTQuWzGPSr9UpL8Xi24K8BbangcH6Gosy/4xNYWnUWnA/4ZYgtJQQw+B3
I8U7CIIrO1H5fHCcvvnmmTTomoDnEw3S+CLgMICakGXsfMcJu+lNkwj+HQ4khUN7ln2R33foKe2b
amZN6mgWSVOduUKfIPmUmne8MGxDwwBByN8wpqc7HNXtTRyHAXxK42faIkCQw+x/CLIIM9UwAaFh
CpjBmNFRblCn1gZIxNWgJ8+xoKPN3vkZsoFWNyBpMYXjGw5OhR2HcXcr4Ha5Uc2a7rzVRfemOVZb
paiRYOG5dSRRp3bgy5kjxmaHygYuLx2FdbQqFeWtxgbTkUoVwVzKW8VIBjW6J0GkBzwxr2ICsQYd
O+QJS+vOinPkxwDIZRToUNUFJsneKypbVIuXvhgfh1x0+qY5qEr9w8ixoKnT/skImycElG5T/gsx
yp6o/39HnBHbVlHc55ikC7Lw3mLcGBQeVVEc7KcQN24N6YbkEczYt6GtHlhmz6jM2n6GY3if53d+
T5FxYtpRgnseRmHnJ9ofGUKDrt7I+1jTtrWS3mh9fx/C27JU/x5TR7SZs35bF2hgC516U3TDT0OQ
34G64NFXBaXdIhpvq/hWbEbosFuEe4CAKNQjhQrVC+QJxFswFc+NEpFQInxzFI/mPjCFdyOPYMCV
5Yc5op5RTkgCWkBeQsUTcZG1fpeN7+Br9bOfMo+mOPCREvvrKbpNWunYqKhzhZkR71BAw9iiEN67
eOCX6Bmtk0l9nRr0FBIqULg9Nai5WIk27uCeGIhq4P1bomdk16p532TZEeAPIpo6zicdYOstTrDK
NioQwynM8tboxRvwnBjhjtF7Ewh/Voku78apfJdGzS6a+EhjzkW7MtlkkPC3hhg8tkb4glrINk3k
m4xaapnIjoKDFynoaFXKi9yGu1xCaTmobqRioomj9DXq8MKjZinPVS3YWSg/1RTw1dR484uxv80j
YCjmMLxkI3DvDpln33rDq3gfQHVGwfh1wuN4hOmOillOFVeYLR52cgbEMoMnnTf5DhjrHt1sCVGm
7FdbiZtUT34i0u/qQ4zhaTBukbzZK6C47HKgjVTWj5jJ/pUXyjtf+8FUkCvMlUMCfLWTp3s5IRP7
vehagZQ6kSh/eL1kSxUCz0MgOVNaPMWSVs2qardaqP5p0ZLhHD/EbX+oKn0/hhQiVSScQ6veR60C
dF4IHTUCbdgJ2Tc/6fdW2B4FhNSQUnmx6P8oA76VKj2lThkDICPe0R9lNH5NKLrCsBcCQ3LHmpdZ
ovsHdYRiPFHkVrAyD4YKGEB8Z3SAGQbKBjpiq6OaHbNB2NEZeMXjzZZzpDq5CdqiHNpiljxGBhdQ
xB8BjubJ7xL6q4oQdKrJxyLGmiUqJBD+BZ+16hEoyHRsUuNKrrdlpD91dV7SC4HP7UvaQUfwCljX
cChrwC6SkGi7eOpxtJbjAcxV9C3ThjcDFM9Gb9LnEhVV1dN/ZcMQki/ZgUIc1+SECNyVLrI6mzz/
AE2Sfav8KXTaTvqra/QGCA8yViNosUNYti53MFyF5Qkrtkr8Rncl2tQmJlIlZjbHJjSLO9RK4l0G
ppPSmrCNsPSUh+yGQuHHGPWpg8KjDxAHx6dUnmUAsQPoBWOWjT+i2/67STmky77ehibszmnwNJRR
i/xOKOnQ8Tu1PaqRMXLCfuKq8NWSpoSLId7qmKaWpfHadu1boiH2p0lIgclkB3sIwRxHg49DQrCP
CwBpAup5epm0s+j0LTZ+9/ylg9gZbyBdbvJefZElVH0TebzTSAoPZUi/TxstnL1ybFN7/cUPak6g
geSAjUm3RXNZ+Nll1Y8SxCUEis7Y8G/ISpvw1TNtfO6t4q4cVUcdgHH889MfBD3W61wjZVrdX0/k
wEMkp8WLyJGG7CCVAVaaSKuOygPYXCRzYvd6uHOeCAfyaTz5a7xJM3A2UInXBvrGrx5j2pCp/x4O
HxoCcZEQPdBguktwsIyKH/88NscRwkkWTX3DWl7rLBhUVuqnpRMWNPG64oaOshPP/cAcBnyYW7cV
K7fqMySqCn9fNB/Xf8B8k/p6GSGsrPATZpbh2XNrakpJRdaeHipaVY36Q+merwc4KwPPZVceH7JC
YQ1O5lKjzBcErAY0+PvCHiNSF1F+u8SiGbd6u+43+iO2uJvsHne7DVevY7YLdt5OhmWw8jY5fwHx
M+amlcVjVsUo5OskY6I4FZWn4PVgYPvxkXt3yfB0fagXnj9UmKl38+e5SJ5Vi8xhnHy5iehFv8w8
p4TW6kaxwx2VlQ3uOZvxUN/KdnHX7lcbF+e32C+hl5TAXIgoImFF4kwP3p32HpAzd833GOJydo8X
njP91WzTB9rAK3v1fP18jbvYq/I40a+e43byc4e5KID4lY96aeJOPqq22J1aniglmMPWGRy6r+0f
me3vgOlv49fuKDxhPuEW7lrZ76ySPy9aixejKMLKm9ljX1fLFHtGAD6odfB4soOD5Ei3GW3C0tX2
eMuWd/EbvmMvrU0b+iY5Fm9NvRneQg7b3cro52X5dX9+/SGLMl2syZ2q5fPoC+GAmVu7FSZ1H9Xq
3BhVf5ejcYPK1g6R7AcllH40IrQKrp2/CzP91RlRC1xHvB89Hanw5imUWYnY7638xgszhFwSWCyK
J5C7l69+RQK6jDFl50wvjS057T1Y1uJn4Mz2LnC80SZyMYxbe4teWPFfoi7eiCMqcShYCq0jSB0o
384N6zuZyTEChKe939fHeKGwQaGGFYGQvnVes0ceQki1kjcaOtDHoUSXJHkfigqKws8krbYVSkvX
A17IJRxKc5vdMADT8dr+ugJHOTQwIQeZmn6DxCPcKq9w58MNaPGb6gWnv1/lOyJN4y0lWmetdXe+
qYkNcEdTOIJJ24vVbym0dD0k9J2qEHe+9rMOxJXhnS+ZrxEWy1odxtzvxjlCP2zM8L6O/tCVNW3C
8yDsHUhv3CTorqrLRguGrzJ4sLx1Yv+9r0Z7TDAiT96vT9T5t/oaZJGeOsAEdeyjgpLgk6tga1n7
2e56CO1iDI3Tc1Y1oIK3SLLYXmPGp5Qt6DHpWYqnkuskd+CJCtymK5JfrTDA3JNux0IugOzMsGW5
RSxEFu8LETcSXZSaG3AwvxSj7V2sm7GNHPHfMuIZvoQgkJzGKJCL6U5uSXl6/a3s8j90MTt4IpbB
YeZjYCZ6O7g1qGSGvwtL3FZd87v3zD8Uq9u0tTySl5CEykfPFRG23MArwMEmmP5AceuuQvkh4rET
yMYD+F7ZCRBY3pJS3v0+Ohpd+SIF5a0iW3/0o9zumqFeQzJeXApc2lWU1viGyxUdBWqspxD0nKE2
AZBrjmnl2DKsXKYuFOlYDCdhFsu6gx1YabHIaYh4SIctPYLCG9/tdtpWx2wEjSn7+tL4nPqz8+Ek
4iJNKF0xyXWGUsxQafqmVpQ7fxq3fYFsszK4aiTjNqEHaFiOEPpKHYRVVT4MPjYefld/n+pEnqlR
L5OYCzP36VGtxbto5gD2jf+SJfK367/3s5O1+L1Uu1VyKIIziH0tKoh9bTWZDqDWsUbxtZJ5wkOx
NCwVm1nTc/pOxWE5RHS8fI3z5GEKBBfe4HMnYhuow12z41JNtnktvIxj+Hz9t106UFgehsROoy5n
zmvopMKKB69YThkMB28Qw6PZ1t9iQ42gvHTVNkyVfJtMnbCSBy/FVBQuGSxNGL7LbkdrdvWAiSmf
o7spFVQ+MyyxrIJKHBVnRMKuj/Di1z8NN/cjToYoqoIYAyDFNihu3iyjwsEXt0vs7IsRz/ccclsV
1M9RUB1KzGgEU3zLDOFeq5UKjp4Q22MdH8ZMd9sx/vP6T5sjL9fF6R1i8fH7EnZbit6wk4gIxReP
w4jdld64abx2sl5IBaDPJbqsuq4aPLy+foNWigfFm1AnnnX2TCRyq1+KtCZycn5f4MHzdxBjATrx
EpgLgJQ7R7HcJn2PZMS1qQKYkB2F0EDJT1/pCX5q+y4/IEecpc3CpCJNnq/D0hOImB0q0E5jN5TA
DHtQ7MiBfbwtDwLeZNgsbEcbIqUdP6LAuCp/cuGMkk/jL1KfmqMFnrd8VsM7jM1Hijvt9RVyad5O
AyzmzeuGJJMRSnJk0dtm2jGv70x/LZ/ObPuzdXgSRV9MXDkZYYEYLevwED6r23gXPFBzxOT1xtqh
7WgLg01FMNgYh+ujm3/9lelb9nRVSjEDGlhoZpup4wWN6xXt94wTSiys+3xI72q9eq26Nfjeyqzp
8tdVYyRCaOY+YTXSaqJSRkxXpu1CdxW02d8LU19kfM2qywZYOiE2uoukltvcKG57aP4LIQzja6R5
sCfZTe+7RDYpPzrRIb/nXuk/ZS/GfWkjo7L1brofmZvWK9tubdoWaUsU47RUA0J+qgvtm318mPXJ
VjU+5nm4tjwWiXto4YUkEXFmibrqUdrjMnI3P63AZ7ysXf8vHUrosqIPMWNEeIJ8/Y5pSiC6bmzl
qoei+t4jC4/90d7UDplqrnzBWTHjwtD+jraYtRi1bBkFvs4Rev07KK+9UJXf1KGLNlqUCjQAMOwd
kuQ3zo64OJYZXcAJr+fA2M+eVapm0GFAqdqYvuWaDpouC2goDC9CKN76QvkK4/+dirOA/wX+SnKU
PpadvlL4uZiakIPWUc+j9b3cvBTRTGyWGMLYQQAwoqcaUm1UqSvAsUubVaOWBnaMLA/66eu8FFCO
adYVhEleWuVGhVhyPQldur9SuUIseZYKAaS8eGiM0lB2jdd3zizUg2dD5swybRSubk0neVpd1ZdO
ydNwi+yDJLInWwXhMO5AxwrpO1c/SD/R8N4kyKuifzSfWJ2+hfMi318f66Wdexp7scgV2MwK8oss
8k7Z6sDVcHmWWehB9Q37PLsSejtOaud60IszePJ9F2td9vQkL2FPOzMv28SNI+lf/7cIi4QUBaMP
KZ0IcSy8CTSJ9Kn783qIS8WxL6tkkYxkoQ1kUA8kvSfrVnezR8uBHq/d6j9Ml9bWPrwbvoP9839Y
W8jRRw/mq7RB8UXcrx3X5wKapPzTWVzcevIxhCMsM1zeO7f4qiW/oCDzNJa35VPu4tDiVCyiDguP
rfneP2A4mG7W0uXFSaWoLM1FBu6Vi20JzHGIUaPm2KkxmFE+Mjhl17/4pfwyKwf93whLCHMZeTDP
9TmC8Vsb/tSkOxHvwOsxzjCIlDzl0yCLvY8ohoGAx8gNBBlqVJU3ks3tx4ndXwpCyjtA2v9PSOr/
L0E4b7LlsXYac5EAps7CDFMh5uexdrAc/NP3NPU2w678qFbLuhdvdxo4e5QugHRyNnzNoOhsyF0n
icR76px2J+6UYEOvpfiIn+AS/ep2vug0W/m7unYLujiDQMssSK+AsJZAuroMzLDsGOik+b+1yHIC
rLSzuPu9Monz9fTsg57EWWxNLdeHxMRKz5EsTLqmQXwrYon6jgzcqhPx4Mrr5kZG2KIbhw/QKY17
/QdcujpoBmgztOyw+lteHbqoGqHiypQ/UvE3dqD5phfRtSkl4QEPqn0kaSsBLz5pAQpyJJpUFCjO
fp1SrPOKWY+FlIrKmjDZVrrtHhMbhhy7HqTFu+CmjjYcYxKVu8YtuDjck+CLR88w4eNKzaVzAnXA
8It2ao1z6Y0sxfEmDzKEIIVW2l3/xJcPaRMAEQuJbtZZzSArktLMrPmlN8v1tohmb7SdSPMMiwzX
Wsn2Z2Spz7xwEm6xpORAacVxJFy562wL6A0KUFQdd8I3HNer+7m2n8DeMDZrraXVgS6mVoMxmTQI
JHxW07xvc9tH5U4Qf1CPcdZaPpfz38k4F3PZlGoepbLZORU9jLHeqCZyzMas/LuFNlpuclzX7bXb
74XeM1n3JOri8ODdZ0WTRlTx2B2MGxbvRnGre3ET7NaemGvfc1mU0NvW8PGbnN9H2atkg/h+UQ+z
Cm/7WL2tnYoXM97fAzMWx0lSDdOo10xeZmG5pSIvKQc49Ihr+pLzEXGW8U7iLI6QWjesVMJw+HNQ
6m7Y05jbmO8zg0+AZXN9713e7//eekv8Y2GUeVQh4uO0vbIxi7cqjOwmPXjQB404XBnaxRvqycjm
e8fJc7ZPxTjoM0bmme91eYAjbXvmYyQ1AEG46Yz+doAv9r8NcJ7Vk5hWFPW+ETNrRaFsi/hDLhAe
w2Q7VB+oDK5ca844aejl6woIaI3TwoBiMV8PTqLJ1tjEZg20TnrQAQaUx2nfbWhLVJtmC0V2dfrO
chkHBO0slGEgRfG4XVafhbEorCkyMqcyp4e6lu+svKe5hv4RYoBq9TNPcsWW6hLD7GIyjoHoWR/x
2M6M/VB9FIDO0fijONquPQzOjrH56II9oNFwRhUDN5ivnyIaB2FqihLUdJu/U0/Be6LD/BBvCUdo
Jn2n5/63BrNkoFr7dEDZJ1aCv1QDw++yxvEcNhaAXMRqdrqMEFhRg+a4vjKWbzX4+yKwX9Q2YBMB
XF3MVVp7RuupdOyM/CHrkdZpMZ5HAiO8R73AKSNrJd58rJzu6zkel2lVNRVplrtYJP/O06JyigDG
VNpI5SiAcF6MKYphooHbSlCtLPyz5DjHU/FVkGfpcBX2wdcJGIRgwtygBgR01F3vGB+FnTFthiO6
Xyi/V/1avPl7Lcd3Eu+zbHay9ms5sWJUFksON0PZGkALlOfxwXjyH3UnevK22uv1+VPmhLsM+HlN
wtQI7PGSfGzKVSgGZlc6iP0j7W11v9BxQi5TGZzM9yNXSQLrSS+7eD+JuOkMg5c4gNWKrVXMfgC4
uG9QNcAmesgB6+AuXQDonAAw7Q3g75hzRfpL1Wv1U51YsEzzRN/6UncL9NNJ4ix0RSsO94Mh+a+G
pwqHwqPUWLdKb18f55wVrw1zcYxncV3T125Lp0H+YNMrMmDRcX89xoW1qSqY94mqSCEGqMjXtWIM
eRlqEb15scasrHgemkcUSDZh+n49zvIMZU2iy6RDPaNVQeFnESds/DpGHxv8b9Dslcpw9cR8Fkvj
9/Uwy1NtDsOVndKVyK39DOwS14hNSRXD0fLXNjm0prxD5ZF0sCnQnbwe69KnO421mJ6KRhOCeFbh
TOqfmEbOIgl7FUxtLa0xJi4sBBBYlk6LHz7WWdM8i0sFHVtQfbr/FHY0Nf+LyTn9+/LXRdCOqK7i
qVk6ifaN7hUydtAdhXgtT8x/ZrGeAZShF8Bln5WwzEu+jqpWiPqZ00JaKaTcjhDS7h+0/lcwINFY
4Kh9y03LTTjDAv+v67OF3PqF8Ab6LQBQ6K9CWP06Sr2eLV+7onQwebwdRTpJijwWuzBBhgv2wfCA
J6Kw6U1Bu4VAdhdImVtYXnlQgBnVkBo2Nfgq3IEKmpqs5mZjeOLohGOg7YUBXdm+qRogJpJFcjGf
x8jHukbr3mu0LZrBu0Ez9yCLHXwMJXBErf+I0XeJkuEbje8nRGHfZbm9HehpH/2hnL2EontPDrqt
HMh/lMn4Z1gpT3GE9XiROaOuvSlC9rNPy5ji2/Qj1dTMUVB7dyrqQ1oyHdpBisDkh3qN2TF2YyZ2
86Y0/AR73W0mPw+OqH9sFLG9MVoNYnuUeHeRmmiPYJGiXYwvKL2hqrsNVOsQIK0yjWnqgiMvbBR+
D0D5x82savjQTb65x/ajOOIlbRzQ5fxDFiunA8Z0G09VcdD1FI93GBCCCGQwEsZHZHbl/aBJiTuE
RQVVDeTTVFUSvAqI5kkj3mHwTJ8PjOwfQ4XlphmlVFC7iqtUXj5oqeXfm1L4EozJoW5SVyNzo4QJ
FhsvTZQJMcGVAtgb6BayzmrrOUj6234y9nk+PKbm9Io27A3Afsfqh19pYyD90ldPvpW9ZUn6Liaz
JyzKGaZeHcJGG7c4SwS2ajQ+ZmBI9ZaVIcBnUABKR+kuD7RH36+dQQCbHhm1XQa8QRSts7WqxPpG
jPZCkuNI36so+5oo+irhnWGWP2vD2ElK8J15witOf68qxIBSDyu8ptFc35KQJMwcIw6yDz3QS8zY
hl08yiO+8O17LOD3GnW6zi8tQWYGGnKmOo/2lU1zYc/ogGn5nwLLh1LT1z0TSAF/VBZKniTxvWL7
R6Rsnfzgb2cy7Rrt+kKa+xJs/veTe0SkpGGuMh5nLKxtUCebPl5rZp+1aDggdC4MeLviUEB3eXEO
cXggAwm1z4mYxl2UTn+JiWftVL2LHi2lhi6vGfdAP6Ot3ATmkzQOCcbwcX9AO+ku9yWWfm3QsBji
x6pU7xVfH24koYDb1Ph4wMW60L2iXOi7Saj1d2XYg+7MR+mm9OhKhpH2/foEXTiDIJdZ0O8NKHVn
553RTnJlyUbl5DiVYf3XIL8yr/rSMp3rkc4nB94910o6GVD21GWpJuVtn9V60zuJ37nGmLuVuHIK
nb2hgKvMnHus1C0kN8wl+BJWUOpnWdc7qFdNzuwfpPyc6yRJuVW2qf0fPKLOL5JElNHzZTWIQMcX
RwL9EqDwHK0USsRt89q65iG+RT/5br2+dvH7nYSaZ/JkcVfR5HUwbXpH9svX1CxwK1RWPuDZYoDV
P8NvdJRADVR5FpuVDTwhECbhgB28o/K7y6udjO1UWq3pZZwVmIxFpMVO9YeRl2Ss6U7zXhyE7/G+
3Hp2gRvN8C3ZU0ZbL6+ffb5FxMVM+SiEV6Hsy/8qoGHFfIy3vvfZ0aM+chQ3vt2tGdWdP6QWQRdz
1kHry0pEpBxrnx36+3I7qzOkZD8QuqviLufLfxFt8UyEyZVqSSFLjkL/cDfjljaJTcNpq6mOjM5F
4a71nOaP9uVCtoi4uMFapSqltaDqji4dkxi52QZL1o9/mDcWMRaP0VQa0qkNWJSyUWxM6bukrCSm
80rIHAEm5MwlpvCwfF4rGZLrnoD2bL3rcfXcoUbS7Uzg2z9Gx9tkO/Fn/T2ut4P2j++zi8CLzyfH
kYXGcy99lln1bbgTnqXn3pF2qcMVUbOvf8gz9MnnpjsZ5+JLqmpk4kLRSnSYxO1sw2Kw4VAKcdaa
2Rf32t+BlnITkRSaTYKZsKPGyK/FSI6nyrAGY72cQxCaIC3puo7O3teE6AkNDh2+KTllsR3I9ljw
GneAcrfDU4tIlRHu15us84ycLfiTmIu81fNQn8yUvNWDe7J04BXlq9m/asKtCLk4Q9j8+pxd/JIn
8ZZZCxX73GxlMLrJyyw4kSHkeT3CebVtXoQnIRY5yhBlX/c0PiM6xocsCL5NtXlIgmxfZdlGLDRa
HalS7fK4eoZNeD/1uImqMiiFQHtqKfhmiEN4cfoxGla/u/7b1ka/SGhwN9NMFwZ+mgUB2LSRnF7b
gvMiuTahiy2oJmY+4cDCUnUVBzSidPN5LMwWovhH74Ojoj5eH9TFdIOP3Vx2xcXmDOcapH0LoZhR
6S03lU5H3YNmb8WTZ3ZlzvLiMInhc5DCJYwVdY+4+k0+hLgBKHeJqrs1yqkrv+jSqgbhZKBMSvX5
nGQYVEOM+DWrehsLO1E+DrfpE3gieyxtxRVtHWL9Bmea+/4B3beVKTjDLcxp6TT6/IQ4udjkoRgD
tOFknt12cH2UXu/Mrf6jOBQOoE1bYjcb28m8t9zqiFuDuzL4SyvgNPz87yfhx7bSAsTKNFCOs4KS
JGz9nQ5OTtpW8Po34ypQ49KhiT4zTVodCg06K18DtkiV87BUScOp2+n5dpKhxk5r23r+asuFbWpI
T6tIUHGnW+ydRourYmoNyfF+6664k/aBsDXt3lEd4zf9NHvlK66FW+yjJqd23SoRigMGej++Jd9m
cnQHTVNzFKN/VKIMFng6bqfAh6xdAGYW+mJTWcrKarp4CTod9+LrhmikllEQyJ8oRKRb8y2qIG/S
1tuMcyPFOqACsDL2iyvo709tLnCyWW40StuGXLF8HImbA3LtiRPYIVYB7rTzbtbvXZcS48kgl8VQ
Ly/rlkKI5qjBS2wckEVeG9PZw2belCdjmuf7ZFe0mPCpYsHyaY/ZQbkNj/2j4c731nWxtPmAubJS
zcUGVBteAsAjZGi32rOBnzv/15EbyREicyX3nsG1PnMNMAGU2pHPO1NJHyo5NWU4/w7KBQiCbLGy
v8HoPvj4JIkivEuvG9lTKMg2GsZmTvMt2EXYvzvr1YqLeeDv37KkqcZqpMvFQN6TRVdRh13R4rSY
RCtyP5c3xEmYRcEilwfRqxqGPJtlzzj4UoFqbM9XWzbEHmOezX+X0k9iLlaPaESd5/vlnFOHWzW2
gd3wsTsZ1ZZtvS1ehptsr/6iiYqbJJrdOQZrOK6uP/rmOGdL6+R3LJZWFxtWQsWW33GbvU7IqtjC
NvnL3Hib4in6sXaUXNyVxkx1oMphAMT5umfEboyUQYsNJw3eu/bPUlvDvl3aKSBRP7khSN4v8T2Y
9/b4taSyI2bBRkJQXRA/Iuq+xpoI36ULwWmgRTbPMkkbDBTXHdV8T4XAxlNrH7dHJRNuyvA1Hla2
5eVwkDt5e9H8XZaGEIrKRaXl8OC9TB3Wc0LttcPebSpku0V5OyqeV1L2pYWBj8O/Iy4uvXjnjINc
8kKZyWnev6oBQXigYmgP9//Bpe/SXj+NtziN29JAEygmXuxhB3OrjHdi9n59TBcXhzRfKKmCIWe4
WOuJV3it4ucyri6IaPzldaZbQW3r4sq5HujiOxLo3r8jzfvg5GzAvL1XpCmWP88G7XbaS/fKUbpb
r2hc/GongRYbysB7KE9DAk3YIR+GqN2b49rl9+KRgPsGjpDYe+DQsciPTY2tQ25mCC5ga4NNxZ+m
nyGVg+CjP1ChTwRn8NN9XmSiLSstbOesvs9r7X4cZl5htE97qladuI+08W7M1T8jRbejpjwms7WY
r7woRuP2+Euv3VsvZRsEcCh3ihZ6dksEPNwYIxCAbjvyne4iuP5ZP6DYWbdb3m12dfwP8unFNUZ1
dW736uhHLCZEGDAU8jG/cvQfPF8w1wGngv5/6oqPDXJO8ka2I2SfbqN8u1bbP0OHzUe3dRJ7sWVx
0sIsDdoT6LD5nk4tjceBhjN8cFxL5BfPzNNYi+3qFVD9LEwT5kraQIYIkF1zhR0GA/Hh/5B2Hc1x
68z2F7GKOWwZJ88oW96wLAfmnPnr34H83SsOxDdw+W60mSo1ATQaHc+RwA34B+3bq2HhUiZlc4cp
a2KMPYF84Sl+jC/RXntBJ7n/6h/U8/icAWKIxCJM53XN0SPFTIQiGOrX6TGHSgRJZqc0ohsfwJdg
g5jI1k6SF27EDXNbV+38QhblFjQFjC5aX+Eo2x3ajZ1h9siLPN6PoBOEh86jA9nl7GYv/Pw7NxPB
EJoU0FEEjDvKPuppG4VdXWpuyDeP/Byc4i7eTgqAsJW/MsULUZSBFAuFaDL2dBLOIF4GGBqKu/Hr
hIHy26Z49T4uBFH3cfClxujqXnQxvG62vJuJD0P8pAaH22JW7fBCDHX1Or4HLgLQ2VxBHA9Jj5GC
xL+M3Pa/SaEunWCkYE4Cl6CrNgdJKaxB+SEarJ6LVasJeFrQbMOAAYPn+u0aCWwax2PHgvkMEC0z
UFkoRiTao31OYyGBUnItB6ONymMZIg8+nNLfJ3goQj8F3Su4l/joe1vKz0YSfsUmspJ5rNVROj6C
mg6AUTioCiy3OZLZIB60b58S4c26uT5KuXNwztaBQnROVdww5I66DnAfHyyXRsxblTAOdtrOaIRu
tUOoiVtVrwF2hq5QkPuaBerbcVtbo6bty2wC7Y5igcEFXQ+oaQfTtpsbFto/a0+oOwIuGTT75i32
pEsu3YzhKj1wGHuyakQVUUZdWNLwNlJJB71Me0DbjXib7gaHM5VNfG68wYscf1tuIlBk3k12bYlA
KdzH2w55aZZpXV3kxwfQsSS6QOoE6B6i2yLaSjlM+OUpY+Ju3e1T0C4q6SR0psskWHkJNhtJQam4
tko/B+yhrP8oMu7cKqAoBBvTCQSVDq+k/F7q54SheNJnxVOAE4/gB517qNXQ4ZUacqMWhVoCsPPg
HqS3xwgkQl/LS38YvMYLUecKDiNqGtEWLXpI3wGi+Yypg71/D58kPBYut52fhjdWsLviLFx/F2Ud
o6bxI0CZJ15tj/aMVvLozrgvnQpjvfkxPbL6rj8b42txlJnsYsGAMwpxMsiJAKLJ4ebJdWjdVmnm
qih3hFc4DCTpRIw3OfAtd6MJrkVPNTkv3fmOwXhiPrsG6BBB97Oggx0BnafULe3aYTIwNSq6+fSL
Bz5NpbceL9aHrgH4ZJKAhZiZ4iLG8NpQX4ukzk2Z60AcZl78XzmsMg5YbGS3zuzwrVV7oFRNWPDa
n+/ptUzq8FIQjCW8DkNBdjVEJkTnsK1o0jclC6TVaNOfWbAaK/pytbPUQYrZPIPqTURmVtik1UuY
XQKfYRrIV9/aScr8IQiRswL9EYDSUF1jVr4b4lnkDK+vu62YB5vbqrkqDb3JZCcx40S3FGWVX+Va
qSsgtj/V06krn4BgmWGAlD1CtiYK/ZIwOoh34R1TWlmGY6TWmTwj0iX9JMN9+Z1UGiWbRAMtj1Ym
GaywVukxsc4+exHER/yQTCmnL6mBJsXSjNbdULTkcno25PhcgbIxkawGMLKxVp/KAliI/aQyNngl
FLkWTmkpNwD9Xk474AxjFrnfRrvoZxfb4ByXgEmYPQS2ej//wDz87XP9hN+jgZoDnAGoisjY7U8t
vugvNpQOWWm3dv1j9Q109lpu6p7sFEeg7jvSKUR/uDWjl4eMKF8q3/yDsUiiq5QuX30E5b61YwVm
74RT3Ca0om+C2/6YOav4iUhFNcvNjCglBoab8NxaY2UCX5bhBH/uL6M2gXLhdN9odcBCwRBWWW4W
UmtHQenMygAsAAC0+M2+l4xTH8jPYcY/CnUFTCq+COBdVo7RgHsdVOVAohW9qPW3Qi85c6jZs6Db
iQbSa0UBQpsoA5s5U2PB9IPopS0FVsp55dpgDwGaBldBAWECZQ9i0H9zkTBr/7Ny3fERz8eGs3pk
JiQL4It2vBv2OmOKfcVBgf5ICtA1oZ7SJ5g4vpCGvk90pIvExOMVcNfnEm/qQ+IMvbQDNfndoKS7
PDAKLBz1htvqu/ZiLsXTk8laICVD2vAaIunkW7BJEZSdWiDNzA6YtwFldEzeGBJXPKIriVQwY5Sc
0o4teJxIal+1hE12VJzUNDwQClrcD4a0lSdaUTHsgnZAeLjotcfNWaT90GzBz1zTSDjVaFOi0ZYk
C5CD6exCcTSSMcCgnmFL5vgFcykM4WvXcimcesVaX4g4tPhKAKH0vdzuflapKblv2r6w+k0FOhrr
4H8ZHltPuyiMha9ps4rENA+qMKDI0YhzRaAN+ciPqhtIhZk0wQsnfSkG40nLdmPNiB5XiuHIUIDW
CVMOPC8Cne16kxt9iDBDO6DeBGxhW95h3mGH8Mo20B8H8FSXKFTmI6CI78kUOs9qOFnpqrn6AFqL
jUapSxkJXuiU7xlu6hY7tGruy43kgVPSG3ybNR25ur8fSzYoLa5yLoG3x6suX5cuepnD4UfOYZqq
DM18KBl+7aoeLYRR5t2QaiDDGlgeAalJdgQVAYKZ8diqMdBBs4bOAkhD0/D1OWKSr2j9WJNcdGk6
aLZ2+K4EJmeVOlqJJsB0+pLUPQhni5bHNG177FvO0zvAa1cVo7iytuLllxCXdHlt88ZIdJ6TkBPQ
zDZGbbr5VSYAu1Z3TepbBYdm0tfbt3XF5UR49rF4ym0Khk6auViR3DnsL3M0n0EAdgQVNMubJk4Q
/VYv5VBOUtuMetFG2OT8e7r9+hVd9z/RJGSq5+RRsjAYbbPaHFbc96uFUSawntUBuJJYmCYGwGQz
pAcQgDz/xeaBqQwxEDo3gLN6fV4DH/cxn0ayCwD9QD7p476Z72+LWL3kyIL+K4PSCTySQd3Ggeyq
T9Uz4dhK7eIJRLz6A+aq3PyOu7B2blUlFhIplSiGIIyaDBKVsrDzuLJ0oF5HaDBmrIzszieVWMih
VKKPpWhsVcj5DQiQYAhafSVGE6kRD+15TLBp1sIolZCDsguMAALlI3LarrQBgCFBRG4d3gYnyC4A
vYLZs3zlNZu5PEDqOWyCtqxHOZXdsb3j4q+4iyAuOGlgY0vQznB7T1dv2WJLqScJsUfORSNWmAIF
LmrPIYZR8upbqQ/b24JubyWg4K81P5XHIYf3LbuZ1j0AgcXmle6rPigtY0HvyYT/X0lkuuRXolmp
73tcseRZ3MHT9zgrfFPuUcTaZIqd/VQcaccDban9iVm2aR8AVLj8AhyUYi8wlvwJqpDEPB8HKfPU
exRjPEbM6lBGxCO4ygVY90giNWb3RPhIWweQn0d0/EN32QWRVWP277kCDfZ6uyuMGBkBMTTgg0C3
S29HUspw21aSxdfLowyNMaVpYrSQIWK+Symyl6xv9urU2p02GHY5KmB7HncxOoBsvBlo0YgKB3NO
L2ByR1YrC45z01ymFrQXXRVhIjc6GRUo6JXhJyhZ7nNdZnwwSwXJ74vHsuj0QZcacpvDIxhy9Lg1
QVrP0D/WxlM2CrNY5QSaE901IkR4wjNfsgJ4ojWfFBzA+0D3kTCsRA/l8q0sjgVXyP+rlUovhGJW
P4MFxOT3xuPta7sWF+gLYZQKRwGmTjOxlF1dQiILVDxDGAFczmmQuivlwA5rFoIQSyKluXE5cHoy
QqKB4XTUGyT/ILV3gziYbdtgHpP5qnzO70ONF0uk1LgCv32ejTC3Cu7n9C3ZydvBNXblHSGvvb2b
xJreOjpKA/maC6W6wtpkr95mO8w6e7C8O1aL/spoyvWSaCXkhsY3hFgmQw9O/UpKFZEXnnxTsTKd
yfa90mV+LY56JqXaj4t0eBcn7lDj4UGyOW4alA3Qg4PnebAVC6gyquING9aWfmK8ezeyQGvAICLh
GKNbY6Ix7eqpIK+li3GEjfgzcMDXqDiikz/IT4lToHoQWdmBIHuFO/GlegjOhVPYA2cNm5Dhta7e
/sXHULqkkhm5PsIB52Nl9e2vrnz9Gw36WC2lQbqcTnEnw+am23YLBDpPAa3134Y4i4VQGgTasbZq
CywEM1wHAmbab1CC2YI4zqn/pEFi1edZyKNUCGkxeeyGGu4BLmG7zb5GTnRX77Wjfi62os1vhB++
ZVxC7/Z2robkmPj+V3soX0voOE0PZrJOm59AOkC85f4lcsYtYTMp9/NOcBI7epgO75zdLM/5E1Ab
rb3EYizepJnr4NHqOE/pDDRj9Ze2Ce7AXaFBgTuM0koO5nf1PdDMXxgLJ2aUNkUGOCwlXQS+FiD3
rgWngz60WZnImN1VdwAz3AsYkTMnpwHNsHYv28m2/DYc5B+Dq+16L31qNsFb8Xb7I1ZDFbRroOSI
DhUUHalTNwwuTpICp17b5Tba5K5Q2vqrbGtIRyhw69+0LbPBbe2KLmVSJ87neiSmHYxVflBBvOoC
HcoFvovxDoClPIOvLrdYRmrVE1wKpY4ZDdd6oEw4ZnA8+nf883Cajgoarw30HMmIywZXR3tV9dDO
JruhfM3vWQinW9ibMVBLYYCOh1L4rdcm2UQCcFMAboNxnOS4PunUx3HS/RecPOQKF2KV+rG3+efc
rgpLwXDPpd81YPRIzeQ7Gf9MrS4wJVaz00qvH0E7/FeZdMpV4XplkGQUdND2KdfIH4Kd1OZ/1Hsy
5OrErm6jO6Ex0Q6K4fTsZTyWnmLnB//EOuzVCGT5IZQHk3OzOPkCXqTa9r3pVP4gdwr8CBwAyGSw
QUUW7/KH2MmP+stwBm46UN7UzBRfjC2rI2bN4Vh+CvUeTXwgKj2PT4lxvaT97+ciZvfUrVS0rvae
epZaGcTeUZjj5PXAMhTwxvRG+gKGiIeJE52+Gy0+mdEqUU5erw1PDL0jj9FnvUMPIQFiRHmAks4h
DVdpCRR82Km74g6wFBi3BOuWG5+4owFybzSsVEw41E/MNcR2E1Ljf8RSb2StFYCZkSA2jsx8C6fH
BdoEWB6t3yRYihVdBKe00KAQMPOq61bsQzZlOSt9bmIFRNxuqPySi+MwPTP2dP1EPwRQZjLTw0hJ
NdwmPesGRw/73oySYjN1E28LRegNUnkUs6gxkymLTRA4Pt7+gE90avTuUiYz6PIuitV3p5L0LuJI
7yJH24uqxTn+hgyB1hY02QHaxGVXg/OLTCSZtz9i1bNdHDHdeqOnlRihO0F2udCMTpLbhyZOuN9g
dt4Vv+CG44wxagHEzTZmyV432/+egEK90IbaqX054oX+ne1CocDlrO+ERQ4mw0Po5bHacNetxYdE
yoL2QdboMgeFJvnzxkvgXGKJTHTaVadruauUgQzAo2WAXJNY6v4wE/RdW7zosSm8aHvhRbcru0Qp
Ud0LR+zvdGAtk2Eu3lmIFj7XFA3R0Og41ExKbbnDwMx4EYFc0zBwDVfDsOU6KbsU+EkRqzqsLwg7
9XdKAABW2LJhFj2mVGQmev5qRmYpkLJIQYOeUWRlZJDjRadpN0x2utVcAeMddpSY6UOGTAH/ZfyW
P2sYXqvvawux0IZxZximicYejqMJbJIxLq6M3nXgvR0xT8xfsgNB8a+R6kq9iVlBZMmkrJUYgz2i
a6BRJIYv7qWNvi2d1iFOVW1NGAxkztuTu0C9OXhtMI0BjGM40LTrWoaRGEkD7CNhgsOo+M5HGS/8
BpZS17B5VvV7RWWvpFHr60DpDe8RtkA9at/zS2hJ++zJCEwfnMEg6yDFWf2Uy6Z6zzhM8o9vLZOy
wnktj1xddDJAcY1zuB0cwZY2scvHJgEgJQgDLWgJ/T27HLOmzMs1025rbxTAj4574rsg9R6BYwoB
2abfYNbMERyE85NJVl6ch321F3fdDnQUjN6nFYN49QmUCfb5TCtLcoHR9msJqX9Ga80jKn8/dD8L
zMmoLn0p3AH7SbUZ+76i0FeSaVM86UobilCv3DDlu+HXbOc2iLysERx8Tu8gmdsy7TJrtZRZbnKt
6EKSCBPE2VU6pEv8F5+7DxoF5IqPPg8i5/zbf1wn2YeFLVbRhCj2oE9H6Z/AlCdOD/pgSz3DOLu5
BR6OI8slXrPKV1tLWWV5ziPMkGJr5WOO1AZotz1+q56JLrGnahgXV6cssjCAdBzonnjqCHQusMPi
APzGmJcsO8Zrs+YwXa2Lcgkx/N/FwMeCjagwglH7X7k4fEUckrjzAF4r8HbMZuxHP5DJfR1Gw1Ml
NDkVg38far3ldwEoxyqXz8qdUc6XNG+8CVCJphz6j0DF2mvlcCyb1Lt9/is+ztU3U3YN9d8YGJNI
AEh9ZTfqCIMtKJuAD0XztqA1n0MFd4zEE6YXJD2oUxfzttUj/923iTZ9YpVuI++FDZkyKpEetIOH
1goeJ5s/RN/FtzBxWK3Eazd6+QGUJoBJDCxwCo5HUX9WQo3ur83tJa5E31crpM4/DMR+mMgbOOqe
rx9i6ZyqboFmLGYFgrUU6tR8NKtVLTm1YWecc98k02kZGl0n2UHyF5gzxoVzby9uzTYtd496h4Rp
0qdGxT0CvMaxTe6nsHCj4hgM20n8FWA2IS5ZCD6M/ZSoiiVnlEIUjHj6BE7zfJBSJkOGoq8WvyIq
tIdifLi9xLUWt+UBvgPbLmwhn3JBDPZLYguJ+014ZUkPqrhnDRSsmsDFbr534y8kYXK64uS5Ja+6
iORfbvuxme5JHR2N9BemE7FmBAFMiu4yg7RY0V0PXKEkEae/i8N8kQ/ulNiG23Lp4UJ0wHQ0JYTJ
gRu93d7QVTVdiKXelqws5kjPkJTIdLTCjKdOY8Voa+ZruTDKqPTjVOl6gxPjmh0hvk/aTRUwg1DW
OijLUVV6wk0Crpt6125l2RQOv7NZ4X32I3XQSGowwRbXNWSxd5QxqTkBAVoAXwC49o/g5vWQ09gZ
AIkA2vyWlTFjSqMMCjjpU67OIW3YCa7mBrvxbrQAkgV8BsNmue5rrcggLfxQR8qW+C2m3TQehjLe
iqHVH965WJzilDn6YGZWiX7HCreucIUKIUvoBC7LB7l9IUC+fe31yF0MfMN2wN1GhkzOo9fMGEAK
xfH3ecRVjHdhLU+1WO8nVMsx6THwI0J/otQMH4tTlJkkOQvSB5RT3eLAuzpufXbukVRgxdqrXsnH
ZoOw8XqpAaaylRRzqG54KCqAaJFc7IP0Em1IUrTdIDssgOrCN1Mn95TKkg8yYolu81fvx79nLtL9
EKOUIu8Y4P2It/5O2NQbktpg89f9P7qFjlIMugASlS7OiwBF02cBJ9uCdmdyyC5LAJ56U97mF/1S
tDYh9sAm2BGAoTHzmyjH6W/aPHHgHx9B7TlGD9OpFyaSh+ct2RLM/KFAx0mK1FG8mY8Rk91j3UJ9
CKQihzEV51iusepMau7SaULfpSI39m1zvv4+wn0TBMCMomJP3VuxmppWALK9m+r9M2ca81iamjS/
gRTH8kF1XCMkm9t9JGJgjSF63dD/K5r2BXpNz4VERyzaONKXesuPaI4OvPgZOFIm6UVU/mCmea3N
FMf4IZSKPouQk+Vw5HVXO0/gv8mA8xTsdDisgjMhHclsgFwrx10JpPQGwW3eRNJMchpJZZEu9/Yt
f1NqSyPPtCNuOtCtvTG2dtXNWqyS0h2gLnQY325Ikoy3fg//+1tpE5TvGAAzEqz8Id/lic3qeV9X
2o/tJb8vnKCU6+RiVrHaUMs8WTUsqXtkrI1sGJ09weAoj25ZUPB+4mxqOX4A/QHxDx7AYIRWhMSq
7PAetAIoCbBM7aqOLoRRj2gNVLJqJl75KIdm2T3EwzdRvP+PK6LuYDvmVSz0OC3/SIrlZY56FnjR
bcHSnkuPYwwO3l4SgPivjyhvmrTtfSxJNx7ajgOTMQcvnDVov1aEBxPkP8cEOo5rMbjYAHPNcbsJ
O5uemvm5PxMSpvIXAQpMbLxM8h+wtKyvzgBVmg50EjBVXIuds6mq2prHgZWY1hlQiC5FK8FoEuPM
yMF/1sIPOZSiR+1U8EGMM+u/BL+SZwWjM5fcnff1XvC6En4dUOyfh94sUJllunartwz0Af8skmzC
4pZxURgKPeDN36sYv7srMF2Hl0hHKVbed3vWsOm62VxIpNxluYr4WSdKM+343eSAZHOj3UvHYhu/
exbKlrG95JhubS/lKleBBBBbHSusbWKmUzs7Rl5vjRbJBZNS82155IZ9EofOPwUNgNBaWlmHIY5j
iYPWEFBLCSSCJEZkF2nWffKFHOox0OWyDX0Rcohd7lRzRP+Pk2BZo1PzmKBlBaWrPvFCHnUbOD8H
4VQFp0VTsqPP+7sQEfYox6HZjLl7ew9X8GYwiLMQRl0JIZLGVO1g+wmZnvJC+nE1PKsFxh9Zvv5a
78eVLOoG1GVZjUEBt4XUJshcFaCAAZSmvZF7UGyBPGTybxr+gsSP4fqvXr7FMqmroMlx3fgxVLNs
daur0K0e8ubtrVx9vhciKO3X6o6PG7S9uW3YgUKis1r5KAooD/SqLY2Mu8ZaD/XETU3SiYYs4mqn
O2VsQG4xMZaz7gMt1kM9cGIyGn4rQjNq+4u8I2/2JUIahgSjtWUwtWM9YPiQ9+70LuxjLevZYPjv
b89oy5a6Q3xEYHM2/NN7Um3bo9yhWP0IL3PYJ2fWtVv3qhcfQD1+gx+iCz/BgstO/hXw0aESOUyc
BsFGmZX7Zoy9JEn3QqVs2j79dVt5Vu8hXCMD0RKhDOUpBc1TTFe1DQ5U9vhn/um9woF20e6HuGFN
oq2+C2B2IDgEwJhA+H/9EulJ6kt+D8zSBvyOojV4M2jMI4wcCyg1Jy5zeGTtXVjKo2xM1Ta8rrYa
adUst9l96RaehrNE6YawmbObzNYux1IeZWdmY8z6OoC8Jk2tpGysVGKVIddELMzm+5uxUFYZnkQf
/n571F8Bqssu5wCno7ajzKrvkT/AiJ9ZMqMvllj65DrQeYk1VDQYbN3rNFtyOw/JX68RbP67svOj
PxgWX60/LhdLnZ80AdyGzyBVvCu31V0CmCcVqK9W8SRjLJYYBBLFS9sAjOHzaOZ3pSfuWQ3F6/YB
mYR3JnSYNup6KpM8gfMO9lU6yzvRaTzjFL75l+RuOkaOum3s0VGe628kMRe480XMGU8IuYGf3I2F
fMoNKCuuA/yPhGdZjYHoea61zgz0yByEhGV6yVJuiaKOWaw0IwZ1J/E4wK99gBcOBgcYg8sfGIPV
ZwsJaQ1MUGiDpXGaZWWK1dSQSUBPUBAazFdXd40371XAy/jmcOb3AQgTmRMAa/ALKkk9/k8wbe9F
JeSlJIQ3IH9FwRPZGeTBgDYPHhj4xGiRsAk2iXzPsLPklD5v7YdUSovixPAVIccpjl+AkQSPmDRz
E8zf1PmDNbKkkd8XZgJGPVaMDNIIml9jZl9BtG0Wh3iDdO6F5V+tK+jH0iit0fmkiie8MW4j5Zsh
BnPkEB56TTaLlNHc/w5VemsXKYvQaL6ISRG8VnGAsjygQzyUwu6yNHFUTI9LFdh1dPmU16JZzdNR
kCN0wfb6JhLfVOM5LwIz6WAjJuUx6wiJVPtQTTzYlDHHqOtmKn4XuswUog5VWs3mRvU5EFWz7wur
GKSd2uqOlA9WWw0B3Lhm72uNV4vDRm47czAaS4zRND6KzgA4d6VHF2aFVy1X7MJIzE4WD2N731Tz
4wSw4HjsLTkz7AqMYKj6/1QEaSOVmc3H0Tbmvot6uwFho9W2mRvNgxmKD6L/mBjHZIzM24q5Gsws
bgP1ZomNaFQZT3Z0q8CmJx4ZiGGDE64+IAsxlJvRFROgyzhcuqHSQK0zop2ESTbAUnrKEY7iGQgV
M9hYSBKBXGt0/DZo6yaNXvmRlc9eWxFIOAA7C5oBApVzfcVmwK3ncT7AuVATGz06dhIqjLNZDVx0
AM6KICbF+yNRK+qLuRziEPZY9EjgggaUI0aJrRzVO8Aa2ZLXP4Mu71Wxg/Nf1WiWsilPX4/lLFF1
PL7cXKomz0eTmfDqYyLyX2V+2MlTsC2ERDXbOmhMfuSABA/qhLLLNjrQNIs0K6yA406xBFCJSPre
h5KdNvJm8qVNzQfebS1eaxNVl19LnYbWgIhX8qHGv0O80Cq8yOuOJF6OtkaNLrRpI5/kI6s/aTVz
tRAsUwkyAZWdDiVXonTVM4rGyJmmrm8H3mhNmHGN3HBTe8yMx6ryfSgG7ZMAibhsmhCqjsYgcM2A
5gAJ8cIjaCGAGt1LiV3+ZMUpaw/2cqXUmxLoushnAN50eSmz8mpjKN/G/h7TI+BkZNh55q5ST0on
g/hUmWAuepdc5cTJRUeLkSPACw3YRdDbgQQ1aM3szApSWDtLfl+8nP3MSxNml3GegE2v+a8+28ta
s1PLkIsyuUabCFpa4nHOD8npd05aO/KuAsCRP3AF1hf0EXRRlhfweboUFgbsVFg0pthO26A2ACoI
VrVOa7+kYo9QJfTmwj+1k/GNk7S9WikAIZXLhyrjLMZFXV/8x+dQJi3k4oHH8OzvbCRyda5KINpG
q9mCBgXNTywTuubSLmMyyowB1F3xOQ0mNEDzeLFDYcPTdn/G+b1aaV3KooxQwk9FlUU+6RGNLxWu
5q53xV8gPTEDJ/K0Y/A4nwgGereVjsT1Q0Xl70pIi4+gmzarLItB7I0NFh7I5eFMhKGoERwkb7DD
fYGAiTlCR24j7ZUtRVK+bVcNYFuAw+cCUwxECOZ0DED/1th8hGqnCB+eKXFVizSgGYIeHHaftn9T
PE2SRAKV9osxAUFa2HBOZQfNey6PY1ZX15wkfSGOfM7CKIQ5yAd8NOzAnca42vmfmU/WY7JqYRdi
KKuXqVqjAkYGkSZ6/8J2tsth3M1z4VRAm2867XL7LhI78+nYFuJoU2foWl0HOtR1lPdBCdREESjj
DQtsT2TJoewdkFDaYcT0HfwAUztL5mD5XuYEjvxa82b1VdtUSNeryMo+BsjwBe4IotgI7QgYcJ+Y
08qsj6HMYRCP4CPysehacVotcKW6AAImC/Z+1egutpaycukYifnYQ2GMbtjXYOKQk9K5fXrrLg/g
j0D5aQAdlp65asJmMrgB1ka88xWzeQ5/jL0Z7CMUqMFzfNE7gqlHGh04Zs50NYbGe/+vbGoXjVzn
4+J3oqD7hbGy8hJfRKu6m5HOa+wwsiTAsrkdIxOymhBaiqW3tYnBWMaHyruHz5mofp599OnNWwyw
nFW7d1BKPtWn0UvvAhcTUpv+lbHpqwe7WDj1nOg4z0DUI5LCnGBbi7vKK9CZRcoIAN5BDopZv1tV
2IVE6lHxZTA0qh2O2TCOrbLRgLlXDKwocD3S+JBCj1nNjRoGQIpW3CDFDLYABM7gCbBoLnm6DPI8
H8QI+bbYAR/1RWWoMmOJ9JxVhFTpPCJ8ctUpM9UK6S35eUYn8u2zI0fzydwtlkgZ8VaNgloUifII
gZ0bEuquWiiDcKKqzDHs70tevmu1ihVIMTSG5lHkkjnTJIzyue38zLUuRnQZ61otmCxuBT1NxQX8
2MURFkYGYfijsJEABhlZkys54xMpgP7d87vYSnKgi/cQ7U1ik4aQyG10jySzgEHuDDYx33/gwbLU
gzI2g2HkvaFBWnqYXcIfitkXBchT77l89AdyoJI6cYzBkzVtAfelDCxWXkC6kDI1hpRGSZXgQrQC
+MNDc/QbJHeQmQQyKKYc5SC0b6vn2iqXAinLIhY8OO2mRHHLEEzlUfkrK8vMhAc+O/9NEGVQMk3I
Er+BICQ1Nk3Bd6bYz3d+zzOCuLVxcEDKgvGYxy6CAZZyC0ffGPJWxRZifGV2YVOs2FUCswA2yCZy
qjsSnMNJdIvHelectR1qbEfA3z6wbuBq++XyQ6ibP4a8kKk5FAi3OwVPlmKVKfIolbYdc9VR+vAA
vMgnvm2OUind93EOjjT11CbcpR+GyJa66MQpfmLq5ejoXcZwwz7X+SUeyWhJ1YADgdaXd3yVxW0S
+7pVxUyIPVLnb7ehhfu0T3/zpD0w7+4nX/ZdmgaMeTjO4PGmTgUU6YGa9VHsFQ5Y2g7RCQOC1ixY
TWWGQPdDb5sVScBAiI89BvRZ9fDPNUBKPHUWhcG1mm9IsdcbZo13m7vHAMhd46rm7JCZWoGxuxJr
vZRTnfoVyONnNfakgd+1gXKKSalXR+NnMJ2MsT7nGHDVlf40ZvJOmGePn31XMRpM51SnKRJR0Am/
zEMgbIZG8qIEo+bRLBEiUTcrjckKchnAAkABVsWgsDkxPgy1ulMTYXA0JfeGsnRAzb4pp8aTOFSw
Bu4YRLHFK7UnV9rTnI6e3yBCu33JP2dQqH0mz9JCqZJ6brtkwj4PoOJDs7E7AqWKv6AxM0IroY8K
KLyVjjfnHwzBn947SjD1Ngh5k6Nq18Qet0+eefQ7Ey4hu3ybkRETrHQ2eWZh+ZPppERSD0SWcGqm
9yVEZryldb/C+lclMPsSiGZe+Q+UFOpF0GMwjsyzHHsAcX1WlPEs1kB0EJLQUqMZSNpaDBi28RAq
vtPJ2XbMpOMkcV/+4/ZSz0RhDAHhcos9kq8XQrhnaFWw5gkOKHHPAls+snoAmbpEvRitr+a1Pg2+
K9+pu9ye98k+2Pk/SOVesvx969VH7ZXVTMmyFDRUbhXGvjG2PGCzCnHbpZpp8JljZByALYPkZeg1
K46yYxVHXwcNCCOVNJV2WUm59TcsJ9dnT4Po5r2G3GeB21TEtTnjtDOV8VoydNig7GIeT61aBXgE
VCk5NTFn+iIa8qeUMaPIuJ30IFBQ1ynfjEbsiX1qRhwSNOF/vSgGZXoiI0TusOhiLzXM0dUiU3oj
bMeYgJR+ATOC2bfGWhNlcYK8QBFQx5q6ucSU/Q9djV3GrVs9HZFXZBnA0Xg1qRuA9IWeg4kk9qZd
/lhfgJ1cC1YMuCrL/w5+U0fhzPlBfGGl3Nddgw+5dFg25HUBJcdW5kCGei5f8wfuhMZGZ0ZHFMii
mXdu9bFcyKOcAyGY0yrMYON6t/lVPWNOpUFLkOHEz4RFTDez13fc3wsBdGEtlljpT/Z1IZu6AUGQ
JDMwdWNPL4DDVYAEp4jRBTU7ctbZjPNkrZNyCoZADctBGX23/qIrZojRSdQYyISGcJeoG+GO+xZs
0daBk1UDs29t3EfGF3zKmRKLslgtfUmiJop4I4+9smzRe9xFLxqwwMygb3Z8bSAiNQAirScocExi
Z4WtMJoip3/NI+NHNEmpdftzVvde4kFJrCCsQ0f+tbcQp3KutGWceFqS2kaZmPwMFs1zXj7dlrN6
jxZyqDNWRjhXhR4lXiuCp6DpzZ47cRGrSYr8l1uaRBkEMc6EjFPrCFRGA8h1UjtvALsxWkj6eTpi
KkaoyFImyv0QUq1p1G6KPR/phCTElHm3rUOvMJAOMlK71TN0fo4MBVrdyYX+UN5IE80CegwgNBr5
n4ky20gyeGopM56lz1lGSk8pfyNP8iRT0gkT+ujTxQT9uNeKXQVDeIFNwA1BzSp2pNg0Ik/WTFar
9XsH/uejBDcMr4KZ6hMrQjvVXRmHcHcaJ73E22KfbufDdMrxt/MyT3yYLsUdubgy6ioofb739YUe
SnegrlR2kmLWJ4yW2xGr6/Zzxux9Yz6+jNqYoS20rtF98mUg8n2S3lQZ7Rum374nXpoHzg6fStt4
JUhr22HPMtXK6pXFcNI/O0M9SVyhF4hKcBL+AOR5cc5fjZT34kE/+H3xsw3iO6MMnYzL7FoHlXGO
1FAgfw+0ETSqqpvV6YQYhsyPZC66HGBxs3Sfi/rXPsy3civshFwBunbtoAr9mvjy/5H2HUtyK0uy
XwQzAAm5hSzdWm5g7CYJrTW+/nn2nTlVzAYr592zJNusAqlCh/tmLPtjNZHBykpMmVXJU99Gx5ly
xqSJO42I3CKwGeflFkHuoTOMxgpA9xQ1xlZX5uO0mDa6KXalkdpGQwchg33Q9E4nSG5SFjujFja9
WbzqmbTrVNWdi9KuBxHOVjtxXKB1x/K8c19ABRehkdCkeTVEaKsdbVC7vmVOFn2FvpqFvGoHfmJ0
3PwXau9CIqNe9S4YJqGHGRfnp15IbaJKVjP+23UxylWaJqMfojb2O4fOcRWOUnpJ8PUyiDtv1J8K
rzWRKpkrr/OrIHqxk3XfiH02wy0aRtnqC2D7wU3P8/slzDwzKzhWm76oa9IYk5l18ihE2pj4nfpr
NF/G3EqXnd5aVRV6guBfPzLuLWGMSCR3Qi+oMnbTq3AtUGag2E05bRJc3MTF1eZI5C2PMSMVxteS
JkYEEIrbMP0ci9OYub1cW311s4Q8osnvJZw/9RebdUoaYynUBl5z0w4HeRb8JQz8RdI+qnSI7CYL
vbZGvDUUL8LQ+2bQpMeK6LYa98Dtlt7kVnm+vuMchSYzClXukradZiPxc3Asd21qq8Ft0wA2pag5
F+kvZ6srErx5MOKxxGNppXa60A2JXyMHtjgaYP0BhzDYtIhT/cp2+vb60ujN/H5zz/KYo53GaRJH
MUr9MG5BKSgsR2NSX67L4C6KPtaLx0h0KVVRR6FqbXSH2+KmB4BFZ3Uu+h3u5T36wq8L5C2KOa8g
Fie5g9fu58CKWeSnDu//uoTvlWN6R8/uIls7aRJxEY0eNlZBAzgGFOz2XtuBwvludvVNvNMclMSe
K0BMAsEi3sIBcCK3fim4sHyrS734Dvr3i60tBNkIcDcpgWHRu8mgvlbQ6JzVrrtaF1IYjQPyByKO
uZD4tIettzqn/VF5lNoLBuOdJs9AivYr9rjNZKuu5IVc5naGZr8AiQRa3DjOv43dAjgGikxQH+Lt
HKPZCvhtG15TwPptvRDK3NZumYN+KfEkKBHS6Et7QMXe6l8QwJjG2qctJ8L5XiVj7hJzXeXKSBK1
7FI/O+SFG7V49V/0Wl6DqfzGye4zEMdykR9Ww7yLZTJeWqgWkgmsCTzKXbVVDxR1hY5exj/pVCtg
eHl3iHOWGtOOKMfgll/CkIY+oi2BLbX8lT5hTAMZ39Au3gHo5Zg//90r1egeXLwO0OOpQhDCuwnT
xl+QURcDct8b/bYuA7fJJ6fIml2hdQ9a3FmZGLqoeLyYWrodtdnGFIA9VYJXBWA97fLIApvTaM39
5Imj+oIoDt3ro/YhK5MV6gtPZ67anPPxaMzDblptloxxgWN2R7YNCMEIspuBo7ribbylc0mFG3Pn
knhnxLxzwCoItVQ28NzL6DGcTE/OlP2ihJwwmCeGedZpoIlKZQqRPwRPlbJNyr0cv10/+vXtU2TD
AKuZ+I27TRKVok2AWADestrFzO9vOSuPpbA8lbnEGUT/i3Y8y5L/vGWFqIRdOsEWiAPOqfk5HzHL
/JAarnaL2vMhC61k31bAgpgtjbOTf1FWZ9nMDS/EgpRB9RXr0fFAzKgQdJYvaFoEHJWbPAU/ru/r
unNGzgKZe5l0khR3mJDxh6T5KJv80UyCEUAtwRbzuJuMCNupIqZFRHQ1t+GrGk4BDa9u5B6lavBG
IqaC6r7+Uev36fxNzLXNDaXLRB3FMYVMN0BwFfy6DnpbUNOCc9Y8SczNzbu6rAQZkqKqew0S4vdt
f0rngLOg9ezqxS4zNmgoJ4z/kwoou9boEhnAONPmc7KbH/Mjv0uSHtk3H/BCGGN/JBJ3chxBSzY9
7DsxLLXk3RqeCMbYJNOUNlEwpcjezi5xyrvsIdwB8Bal5MFvBZs/Wv295fXLqupALFZlE/VkRmRh
ZMQoEqzKeJ9nWHLa1zdYRWN1myiyhk2Ittf0Ebw41rhBB0VlzwcZoDs8aL+/vNB/voMtFiVBnWXR
gGhm+iSvogueMDc+SDvwN9AZQX4HDI3Yv5/mWR4T0ed9LE+y2QdAjhitVrTnWs1P4B/cCkX/mKUY
Rkry5AcRM+Aoj1NnkRCV5evvcf20z5/AKESimcpoAvbHLyfZLiPF4nPS05+4tkpG76VqWMvGoCIk
SzrbEEanbT7yvHCKRXO2AgLweUAlYHg14K/Km+vLW1cC5+UxKrBTczmNR9ysunlWl3tx2svL53UR
vB1kNNqIrvguadAasNTFKRQKYOePPLLeVRmA2MIICIa4vtFpG6k5zJWwACTCXjziSY/AHnAHOx6Q
r2woCpWj8uDqqCb5dmoXIpmd05OKRPMiIDBrTnrZWYuylfv7EsX+mpi2Anqw69u47lpfCGT2sRzL
VIAPSHPEFD4oAfUQHn/gFJtlp3nJLg64Hai8bWVMRKEqUtRqCD7b4rPqgak933MWRT3lb7uoqyoA
0xQZQ16McYjKQlzqBOG04k8HFXDWjWvuAIPEb/Ckv3RNEmMZTG0E1WaAwleipYd6Io+VTjYKgmpN
aw9lL22UePbNojsgPjx2oY5uxdYBqcSzJjX7wAj8UAJReTv0p0gAwNvSq6g3LJndCv3tBK5gfdKP
XdEfYyF8C/TO75v2IwaUgFPLzW0Zjvcdsraajj7BFIQhRm/3heg2tBfUHA+52D5pgrKPgtTTihH4
ZbrYWubUPgoRjnka9uBI3sShZot6uW3r+V7q5GNW95sgGu6KZHpQMFeZTOOul7ptkmqLzTmoVUVx
cVCMCWrDyJDMuEt8ifSbNEwcuGt2HwAu0SBeMsR+KDePqg6IzXpOrTgy/bRUT4OSbgygW1utgP6d
f/dJ7FCYoumzOesoQIH0A73fGEUsfeNnGaEvs3VMP/eWCdxm/13wd94JtuFOUDGRqNSoatKSRAFC
Y+Nn7gNiEJgHlMBJf+z3PEL17/gR1AG4kMlYoUgH6kGVw/AWh2ZbecOmclOUh9GYwl/fqjm6kMWY
IxAFVEhxwxzRRrkBzWMUrSIGbgxx4xtehmI1trkQxmjRKUcutpKRFSmH+0x+EQC2AEz9Q6YkPPXJ
WxajPgtt0sacIK/duulpQS0abmjtGDej0+HybHjJyHW392JljO4EQcygliUtfv8vXNJTt0FDLeCS
MKpY/Mv3qTCKVE4kIZkTBE+UHk5N7R4RPYj3Rm+p7fRRdEDDo1j9B69AtmohLlb5TatG4GFAi5af
xmh0C9F3OvPmc6lmuaK42a6Qosm7JaoRpyRAF6HlSOKXj3xSiXX7el4K2wXS6AZJgJSHA/tU0K1w
K1gZUC1x8e9MHc0ggIl3eWOQnNvPtuQretQqZoRnrWnpZpZzd56DyEKf9DHLJve6upRXnemL9TE6
ZBYKMkYD+U/ic0GfcGZY5c70Uhf23VN3NFfWuNF9aIsAiIdHw6evWF+vYVJ2eEDhiMwbFIpKn8Pp
6xOCO3KDlskfE/KgiWMAjaJoQcFGqTN4u7ye4NbPYpmnCMrGJJhMKBnFN2hn3QdA0TEfBbJYQD+a
LgUWq/EBUD0nBenJDhgjpiNzO6hWPcaLz2CeKCn0SJ4TaCCpx9gVJr1DuQc7PJK/wuSU+Z2AJsfr
Z/6XO31eOfM8i0GLsOFfulzyFtOiNACBozkIHWmjRvvA725a1whnkYyjEEd6qwq0T6wyN4X8Q+dO
YnAEsMgimUaEIFvQrCBllZ1Lv2eVx/i7rnH+WcKXNb5ItYZJXFdLj6y54i8HYOdvKf/H/4G+lPMc
vkzIhZypSxuzHHEvQQt4iJ+Lw/hM+3gFV7ebGd1KluxR3BJeJ8163ut8Eb/C/Au5IBZTtdmEaVIf
FsBQZzdwmIBn9IEgBo8AvJcvEgCiOf076w7keVPpsV4IBax9NEwlPP1seqmLzyn3jXqwrt93ngxG
v4hhuXSLgA2tB7hlmmLFChaY8vq4ZN7BsQolz0MjnRE157/Nm2SbPFI4xNA1kIY4hXfqPgJHTonk
xIlyAcn7+KaGUqFwz+EDzwDzPoVRKoWZ1EUxopxlmJXVaRgNap+aRbCEjDfkzdtcRpf0YEpR0xGv
YmqJQ8LJTQD2VS2cI+SprK+OoIt70nalRAaakUifoy2aZFzyAqZbt8usEhhQQA/0ecMa6/bBQOeI
DMRlXWER08Csm0hBhjCXZihBAPRAidgegWziZjfzk7Gdb7Qb9H7ruxxwZjYwGba9Pb/wOjNX9drF
VzAPpGxn8MYDicTXJ+BZw6Uam9K5/j7W0/sXMpgHsmA2wlQV3JbW7Z8Jscln+DXHZvTu52IvrraP
f4b2UFvciZRV7+NCMvNkFkDglGM/pOjt/QI/9gX3k6rVZMc196ue/oUo5kn0fabGhoaEE+3QMUtL
eRZ/N7eUKRF9OnScDd6wldxRQEr0126qEClbLh4s7yOY11KbFE1Moq8F/rjp9U+C275RTyP3ktqS
3q4fLO/uMEZ3aKK+NkTc4KgDy/z0KmpbjgC6ad+88POmsoAHsjTVZlTmKKclcBUnck+MQfSCpXsE
ZMmLrEXuHOrbOjC8OMbAeQjopVqq3kK52McD0HfNZdjWqXkbNkpjVYKykTDXoWSlk5WNP0S6nc6x
HSqmnefAC00LNwvnm1CZNnELvHMtMWd30mXDAvUqyshJfAyq5qg0y6bVFyePo9yZYlGz2mZ8m+RQ
cgV9Ci1ViHcYogQd6egEcueAkMgbq1rhuFmrmvFib5g0dRLqidEb2H1jhtbvTMGWqwX0hbFwf/0U
1gsBF5LorbtQjugYTJUp+CqRBf7wuXjxJnXlpwlldmQ8T0A9LYD4Tzun5EN/Ux2NDxQEOKv9crCu
XQXy50c0rTIAyhzva7R1qz0VSEcQ39zxY+j1O4deaUPS0D/EZlriJGgGYJxgjEIbjnAgektpy02h
FU4bSZ46pJvr27s+gmOcBTLbm2dytAyY2sTK1OW2h8nRMFkFpGO/2yWgfO/tfADYBp2/5Y3/UH3w
fVPPoplNHZumBScZGiciNXyLwK5um3OzT/sahUDTlgBykMXV8/X1rvoOF8tlLE4/dI2OFWN/0xCc
Z6UloOUdHVSWWvy6Lun7lCpNYF2IYgxPWhXgxA1geDqgsVnKO0UmbW2AOIXvSmgDHGKrHfBGkapP
3qdTdl8gDE09XrZpvYB18RmMFYpCJZ3EAA6i9NC7zbYArmcLttFlJ3u0xswrmPE2mLFEJB+XzpjQ
J5JHjwVwfCezvzHzXSyqH5z9XTev5+vDmBtdlSIijTMdWENQC6oRWhgAgJl50jAVqL//xxWNb9BD
nn4kk5Ud/+1aGRNk1uJCujLFeGDy3nUPcTM6ongwIt4E9/c546+rBDBLBZUeFA0YQSRQw0gPkIkG
zYtCuXBpI5dppfvspqyt+S3ctqXV/AB1Iji4eatcz6KAlON/pLPRZ2hEaSkMiJ2q1/wZEIM+kaz/
TOcLrgYicGtC5Un+KaGVbMGobf/Ba3ZaNzbnD2CMjVBJAnokqLOaiDux0x4EU/XFNOTpQqpwviuk
sxxWF/YYOdfHL1Mzu91t8ZMS5Ra/aT1NBzcx12Nad2HO8hgFWPQaulwiOEyqHlmKQKy64cFi8UQw
+q4tonhaBLSJYXbNjs3C1uOH6++QdziMmjOGrND7jEBC/BLmn434VmMU5rqM9fD94goySiyLBb0X
J9jf8Ee1nXf5KXlrLZpDAxaoAWym1GtfeEaftzBGk3WtquZGD1PcGU9pmVkGia0AZenrS+NJYbRY
0ItZWstYmd6WN8GUAdwzP0xl6l4Xw7sHjAaZ9KDPyhpXGziWh5YsjlilnOaa9TD2fEjs+MNEUJuK
Whg8IBqUPyiqZOIMH/FT+1lIvumDg8Ifde/6utbDOxOkXqIkSeDrZU6pLNNo7lX4L6XyuiB9BCDl
GsYVCmkLXrj4MIBK1hOR4Yk9XsCzenQXopmjq4pqzkmCm0+0z0Vd7Fz91RSxfX2Bqw7hhRDm4IJg
NsKCDocXQ+Hq80sJDNhoMhwJjdi8p8zbTDbiEUa50eMRwjpAvhAPbu6+Pgp2fUz9xqWESKZiZb6w
4XYKr3oN51UajIaXq8RsRgFJW1pgHE/ToQaTl3kS38hxsUN7eiqRo9jy6pqcAzQYfT+0ej1NtYj8
XGpYZPnM6s5q0Xl2/QTX38XF4hg1jzA10NoG9rN0AQ4c+MSJvOJDz60KnJrA4/9V+byRj9XnfiGS
Ufszas/qFDYpxitSSwpuu4k3vkc/+putvJBA9/YiLFNJ30gpbXEBEcszZRHsrOiZ8p/RrJ+55bkA
6xEY5kcJBitU0WRByaC8soZUUC6Kj6k4O93RFDUiBO5IxbqzdSGJtTVSLBayCFXZmMG2kCPH6Iub
KNJOqhE/xMD3mLvEnYl80hD19rq4n+LFMYZk07WCNcutk4j6A9Avn+SRR8C+/kzOm8AoO72Rm4ZI
GT5NTY7j0O3MzHSMQL7rw8K/fmvXvb6LbWC0m57HJgmpxaApJVo7w0a8FQXmNIeNvNXvRmfcUsQN
cddbdWTN1sIr8K4/z/NqGdUHOhyMCKaY6UWrk418zx6BhW2QgpOlX3cuzitlq6BznUvB0OIqK364
mUNb1qzaNxyKv0+etRg1wtL4P+CvrWv2f5bHVkLJYBjmEKCNWiWtJcymM04emMtwtZI7TZs5Q3w8
aYyuq/I5XAZ6nG2NBMqg7IBt8CgHzUkI887qR/Kbc3/oD35XEOflMVqvjIulmHIEgpTMqLXbYyda
yUeeWpWJ8FPe5gealTQAZG7Nia2OlmEDQb1yeW7ceobj4ngZXSiALxFjzKjCJOC4Hzz1tXe7bY1k
LJJs8XZwFzd+rXyuwloNTy/EMgqSkMAwlR63KtnOz2QTeYNFCSKbez5OBX0I17aa0ViaqqGiTou9
Q1mc8jiWrDwsNmIhgh5yVD+j3tzgz440B4/XD3ndzJzPmNFHotxLgqlBKQvjS9Y1ljLxBlz/4pKc
RTBqKGy6shgWxEgA97wzX2VMaS2g9m5+56YVnZB6vUlsLG/Lgw7k7SmjfDB7HxhlisBplu4k83MU
fTI0ljHoThu+i+rPuOPMAhDOhWEnbEoj6ptxxj1tHHQJ3HevoyuCzmZyWrfYUgIhfS8d8rvcHmz1
TnntXPMdowLAPkHBLcYjcv4v/cgci6MxjhlAMQlcCB0+bknutOwtVCSnlJ7bnHfQHP2kMfppqcSm
jgnOuUA6vxAKqyChZ0i3VTs6afh+/d6udyqdHyc7WRSLNek1Am1oVABGI5vAMd1wq1nqDggLPq/M
xVsbo4HADK+GTYT0jdkBGzLYDPVNoOUbReq9dvy8vrT1Qu3F0hi9Iy+ioCsCwlb1Rv49gKFIAiKX
0x8xleYoaKI3vqh9KGEsAM/rt+rU7KpTAVBVfoC0DrJw8S2MYuqDRQdjrIYqgXiTCEhypOWTrNyp
FZgQC6MYLbGLD80IBFCtQeIuEg+xESLXgghjQrAoPoVCbi8BOEqV3Bb7yRKTO2XKnkv1OUtTS021
n0OXWHkQO2IWblrt3Vh+o9BvKflrWv5s53FzfXc5Ck9jFF4BhQDAAwx2aIbqGqn4pBrL3XURvBfH
KLxoFHJUUlATBTWIhfzQZsjEU15vo5z41yVx/CuNVXFi2HeY7UVmePaGfnkuet1F27L3r6TozOAg
+merumpxH1NZfY37KbUilDbyRmis64L+Emf9Yyp0RlfJeZXKeklDEl/8LYKgubSJ8WV2Kc1aWyBu
tnmFdM4e6ozaKo1sTE0ChLgpE9DKVuK1pb+iZeSlAXhRCVuwT8EjV+cqiiXxD2oLwOG7y5zhtgVK
MIXRrQ+Kl75ldwKGRjh3/i+hF3AugQpjmITtndFJQXqhg5UHV8mIYuX82giYbY+0F6HR3MlUHoDn
/FJV1e04mTbnUNfdyLNwRnemeh2YQNyh9h9gJBgCKB4CTLqqaM3Nb3g46d9xoGmi3TxLY5RnOUZR
PehYaq4CYYx4+QbNekhJiMfMm9BkLaRf/UKAPrmPfkyusf8vk8IXn8DoTJKnRF1ElDWW5UFN7wZk
Hq9v6bqCOa+R0WG9LAuKsWCNi/SSmg9ZdgQOg63o3LaW9RTBWRCjydQly/Ku7OlgNPmMN7WvIJ1T
oKkEPRDzRncmwlnZ+mM8C2QUWmuKbagBGNZvRT8ucn8akq0xcPTZekH6fEBsmlMzYpIMGto65DtZ
cwAbROlzFEtx6x8iQKFCN0K3YbwNPqv74VkAtbdLoZKl7fVT5Kz1K3y/yL8MWVJVQYV3EUyyM469
A/4+q9I5Od11e/fPjn69lwspYhR1gUpzIRpCfN14yUGVd30dfwnPziKYOLEqS9qIBOcInaoAWvBn
0M7QuovuSpEtPnSAXk9cAbCF7nXB3HNkNEujRcvSUHORzxaIt/LZVU0LoILZ9FCBJs6nvfJTjuyP
FTYO+vb6wjYrTKVaWg90SkqxwctH0vv5PY47bwWjfcxcWrpUxRdlgOBM0co+ewAx2vHcUd6hMhqm
z4oY/WwxPIwZWKNSvV8a6f765vJuJ6NjVLNAzpp685PcWBJ5n5e9ZD5fl/GXDNV5uxj9Ii1ErPMW
mjLFZDbSnKaV/Azv61OAf9rjrw5DYuHPXHWz3NH9HDiHNEL6L0hK/rQZLF/XYABQrwNWFSxUc6Bu
R+SQHGC4IAP1Sk+4JW+cdXPOjzAeVQSkX9LqCPcVv9uqGwEcAX7oE2TkVGgf027cHJCtFfKwIDZ6
plzuhT/9Qpbn+nesvlyAhCmKIorAu2GnFDqh1uC/K5jOe59B60gOzUPwltvSfX7QwU2D1HYKgLSW
19G3+nAv5LL5OiVJoqCnAGmq5BTgYLObh8TBdIuTHpMbw0m3+S0StNsYwhe38ymYHL+Dcu0QLj+C
cTZrJdcko0lTH6hGrdUIuVcbySNnh+UVhXAphP79Qv3KsShkOiFANQQA//QwAqoC55tviSug+4k/
fLzmGlzKY3Tx3I1mpkaYKc0OxTa7JQf0Af0yMVUa3go+JbYNP0OHm6Cj75RVe5dS6VZfrLItun4R
ANL51TcoYQSlv6fsEMbWOFDwPQxnGFbogYuOD0vKWzCjcTMhMYosADxltJU+JUDJk02F/FKKxyuW
luHVWxD6clXGmp6/XDCjgKNxkStt7oIv1p/2aLrplpKDcuex6B28trGMFq6aSWpTI4OPcOy2JWDx
TdBdS25/w/daVzMql2tilLGiLKqpVVQZo9cR83qTZKdH7ZA80/bP8UPgzSIra97lpUC6yRe3ptYW
wwgiHN0wAzld0UKvJvmun+UbMyAVeDELX2gqt1OifZ+nziI0v4eq8DIp2IyF9NIm5XYOK7DZhJtB
BIZV1sRbyUhQMNacsW+3HabS81R+DKRpNyQAG6ziG/B9HboFfEMLsIwwidq0qtunw7bSyM+0iuHR
mntD6vxUqPdzP2/A+euIufhCYvBlzdzAbM3KghtPMnRTlEyVMHtezUQL1AbnSzljVJCQISdCu7va
Az4fSh/IM0ee88CTyWz7YpbVsmQi7lT8UgyVFZOfo84LUThC2DHXbpoDeexQvpQr80aaOwWEeUDi
NjryytGw9Al8eyLnLWT7LcFYEfaDINHwEmH1c/C7fVZj4HVABwhflAXiYXoXIP/I69leVQIy0WRi
6KqOWs+f91cS0jAlaUm7wwO/9wOMgce3HZcXYdVOncWw+BVhHoV5BpIJr4idzjR2VR5zYoTVWQI0
6P7vSlgMczUZp3TKClzDfjyoibYXBO0BwHSga4o8I6xv02G6i/L8VUikA2j6ToM67xalvAdh32Op
BVaZYu1hc5wCcV+QYJ8V+SGbDlkt3/djsYuGyB3zmJcDXpvDN1QdFFeapEiqzpidrFWrPKQFmpwI
ftm9j4tulzXIOKKNKv2oys4xtWQH4NLrV+4rPvx25TQFyEYqXATCTgTmZrjMko4WVApQJtxI4NZa
4MRkDu4cqui9g5IjAkfqQdEBTBWN+zbnE1YvxcUnMAaoFts8JOmAaSjAhaIlVBHQZA5IbCtKbfQl
YOzeLg9fA7S25mZ+EWL2I3qKgbxqz3veQ1h97Bcfw1gpIPFNqllj+iUecitMT4L5Uo7e9RWvlpEw
/fTPpjOqcgCSRFwOwMBMtk1uAzMA+lLa6BiOAOVyZnch9r0GSCNI25TKBVvUdfnrG27IpkTZ3jU2
ewdOXykVkI7w5+AlLQBpms7udQnfPBmJKLopaTCJYPTVRMYfnfrQbIYsqz0Q+/wC3P+LPnfH1tQ8
MVV5gILfVgNZJvCa0KEuKtI36JEZIxCKDkAAD20SdlIt2DJe3+L3tmWJYC5HU6huRJGJRWjE81tS
FUAZXqOHb12tHoWmgCKJwJAQK7dGML2ng+ynKmZZdfkDhbOdXio7RefhrHy7nV/fYZqSpKvgLWTz
LOIomYCKl9CTnvzKq8c6OrTx4//30WGpZxGMly8tg2AWMUTIZvob1C2TnQ75aQrJZJGIBz+7uh7c
QBD7iTrGHpnXZoa62kedXHtdNPhqPt9lpPHSMHi5vib6nv5QcnTbLsQw7y2tjVAPalJ7kbZJonsC
iKZMyy05AzyN9JF0P6+L+/6+GXmMNQ2MOpKHDvIaRErtfZhjiCF2Q8Ol2LpAXwUEKxBxxo8AL965
Lnvl5eHwdGwngHTBGsqIJg1mmpMZUwtZ296kI8Zh4B6CsL0pgf5cd7yE2eoBnsWx9ZRcLZQmi9va
a+XHvoxtbXzptIFjIVbWBDoK4G7Jpoy+b5O5JUoRkCSuwsZrY/GQ6vGh7DInqmeMh4gSRzevLOgP
WcxV0SMpNkeYf0+pl+OULZsZrz7QeOlo3pKYYwpCJA2aRKg9SbsHorWbBr8msbDCSuH4Q2vrkSRF
hWU3ZBWDPH86djBBodZr0I5Cs4uL3UhqZKd44c/ahYfbQj1XohMZZHJ/ShEA2dOBjRdSNvVzefoC
LfHBVov0S/bbsAQ/fJ1f9FtuW8u3lAQ68C7l0m2+CLu0AXw1EVI/gIKhdI4Zki4U4UPw0fi/4fW7
rVmBP6Qx97BXRLmSAT4EKtL0FG9ytzxibDv5IdnEFTf9XuY0YaxdksvVMXdxwcieoNJdDc2HNAb9
1iSAnG2TBffXdcb3cFlSRbAOqJphGKJMRGZhBkkjxdBAlT3v0JS0LRwzsatN7wn+dBw/eCnDlX38
UxyzLpB7aFXQ5CNlcuxt2ZU2gyWVbuUOruZVRxnQT2/XV/j9FfwpkXluADhX+0KAxEUrN3KsbzVB
egAq6va6mO9TVn9uJDucQhatKka6MsUvT0gEVFuKFFi+dw/9D2CiLVaB3lTdjp7zHM2pGXAgQBT2
mO16LnECPbI/Td4fK2YhFACQ2aZjii9JjcFqzLsiov0KtRugUyk3A47V4R3p1w27eIh5ZDRIDeIG
FQe0CKHFo/YjR0fiqtzSxkyF8zK+d0kyG83kBlMhF8RA+Lqxg7M46Z4AevFX5MACIbOO0XsU2LMn
nnFdvUYEGQ44tpIOvog/1c1U9P2k9YgHVP1JrPdJC1aXh+tX6Hsem67sLIO9QlVco9E1LkavnVFh
rm7rd5CqJA6ae73mWZ/RYKVtmqOmc+OwtRujg33ENMGOg+kFxlKUegv2CpmMXlPcEeVdbH+F8kMb
xDYweTjX5btiU+GfKKaow1/XvpmLTgbMq5mrIyaxkWFd7nNA2xWa7s6Z7l/fzrUTw+ydjmBE1mU0
//x5YrIc9EFZG7iXGD1vtK1cbxCCcPwTnhDGZVaCMBA7KmSRfimjYdVga+h51md1z9DwIqkShkvQ
3PDnSiRV0ecmFEZPaz6ChviGihqouMcoinV9y1atAYUp+h9JbEUnk4aobGpzBP304AioXgFZisKr
mn7hVqD94VyGVaV5KY89oygelCwNqNJcUB5Sdv0pdvNjtaG3ftgpt6NnWIAJfMn8CLCqqdPu+eSK
dPtYfXn5EcwZVhFB3bHFR4i7cJPuAP7gaeBR4iUsVzwlXP2LzWUUV90Wgqp2kJNsNSy3Re/MsKdI
9IbTgx1U8DUvddB6zIv5v/fNQK9cClb+vD8VEQP41rg/yZZ4vT9swIANBCJ+jm/1ouqYI9RMvG6T
zSg1oyjKZhdOnmwAigWkZkFlAlMr8o2WYwW0L++VOTUNFK8Ksn3EML5lMoLQXKSikjovnWIPoIun
VDT2RlO76ThvWmAhFKr4pqc14q6gJUcE6Y4siZsyUX4GJlJ7qXzKQqPYhIExAW4LwJBpsBjWHCOT
HgoPiWQaqLR3DpYagdBC/NA6xY2mArRB9V6dupMUSEDl7ILGGvr4LqiSbVDGhq23+rach7tEmp1Y
aStHGJDXgfFw0jgnVoqWpRdRBb2Koe/CoNDsBvl5NA4Ovqwnv9vWyJx4LPdCN0ZWa2iPgzqBICUt
fVUD6Xz7bEqxrer4v0EXT3OXJrtF75ys07fS0s+uWX5WSe2MJrKgWXivVej2rnOnxPy8Oil7U65d
tQ13GAkHUr7Wb0aheMFY6z2AohfLQFd8LLWO3uh+FgobeXoEu+xGJEplDa0JoE2l/jF2r+Kg7+cU
6Fny8JIXpiUqmiVCeF0hbTnV4RYNN0exlK1SwYpjdHiawikNwabULp6YCGiGQTYxBLuThfbXu7Au
Pqa8chX5rtWLo1GhH1T6bfSl7EzLeKyVHnDkj2OO9sx4GcmWNKktVK9zXbwNIoDDEWQbWme8FGOJ
kTtlBhir1m6IVhePpZpF26Bt3qUSLXGV4C7gYXKTYrgRo54cwtY4DiQ+kgSDZuqyiSoht4R4PBG9
B5GjVB/RJyjaSSud4gUzHxhY9Ia2ju5Bcjzt2hQ4F0Mx7pOynfZSLVshGbsjMVN3WKbTOMunNJ8H
EKaaio3pZVedNONX14jLLebzlFMYFgAMrZT3vFRzdxjmxdXjLDtIYYeBBEP4LasNmewpC+QdaK2A
nFaPd8DkyDxZDYxTOA4HCXS3KFl6RC5R+o6BewRE1f9H23U1x41zy1/EKubwyjRJI8lRtl9YXgeC
mWAmf/1tjNcWDdEDWXu/fdiqLW/5DMCDxsEJ3VNLj4ud4efMaAGoVMUzUjSKoGNEckAk2Xf+WHc3
sT4nxxrDg76c2GgTomDw1HRQF+rOmSbph8gG/6qKsvUiBxAYfmiy6dPYj4W/jGh8Q4UKjBDKlwpy
pA56Ub2W1HedjuAWIleqO+nW67gnbw0yQ+amRrQPzhK3phUEtYrbSmpjr2063Y9KJJiQoXA7gvbg
hfaoWUH8NcgtJwnqUbsxMror+gEZYQWq2kQOZEJ3mqYd5Fz1sqn9HOdj5w40PdUjiV06p9J+KrDV
9bwrzGzYK0vaulDu2k8QLpvU9Bbj+j24wisMvpGDOva3ebRQd7TsoylpJ7s0vnblfMzmznJBjIGZ
H+RkF0zHlBrqciUhe+Q+IdWKV8swl2E3DqWXFDZ5VXfRfDJNqThieB4/upTGXYf2YV9GMtDLR9lX
UvlN4RQHc6pudHC5uERCFypGvd/lSuW4atwv55oU05EYU+PlMo5Hgw4Ztx4z5YbUE4LduCW3RB+Q
B3esfQWIatTKDtReLty0jQ+Nbb8xyrL3rMz80PZ4ONZ5hoqSHJU7C29KrzTTj4sNdWZ7Kk23VmLF
Rfz+WqvGh8aJz7oyfJkN6YMWSYYvj1p1nChEbzQ1OkrpEGQ1OTaG8WlJ0A4dK1LltQOG4Iuuc+2q
LcCKTg8JyJIR2GHctSvYv5QcQi/JVO5AGAPGWi0D3Uxdpu7gZCrwDE32lBpve1S5pZ4+dJ3zeY7i
d7mhz25e0NJd0iLI7CmgOj20snNSZjtznQJBftsTtMurNXRKlfz1IoPkhkA6tG0RrUgd9ES7yjxA
uwvZr1jzpiby0FU6u4Ympa6qGbeLohwgFfs5n1B2IEa364jmSRQ3RwUSB2U4posWKLm2q6n10bSp
X0rTx24pXg02+M4XzXyP4cMbyC+dlabYSZr8oUQpvXfi70v0IdPbf/rR/D7AnX1FbWM3o/MHArF1
2R6PBBKRGC5o7gfZCoZ83tPGOo+JBrd7QzPN1Z3Cl5f0lNh6aOqIw2eburEZ/TM28QllrgPKOcdI
g4oluaOk8swGBddi2Du0BhiRG1lvUD9BNYuQag4qeziYSn9rxe1HqbJcWWuCKPtsG6lHKzMgUu4u
oIzAbnusN95sTi3ul5HUrj3Vp5lkB0cHGo6ZWyaxrzookkXaLu3VGBq+ECaSsojepQ5umBzjGBJ0
i0n0sZatL1aJe8S0jtRCQZhKy31e0kM36J7c9g3ewFIwVq2DPrYlzCPJH2m6j0a84Mwo+wb6iZus
vtNNMBg3y0I8Mne3A40/N3py60CfXLekvVJBzAQP6URDR1WbhVV9PxfqGbM6blNYvkVTP5ZAAKe2
BzmdTuM0+Fkrg84l923ztowHHzU9j1hgv5605rBIi3ZQMGSCcuyrtqpCAnFWS8YFl/2jqaOn6Df1
NNwplbyzB3QgNuBRIhGk5zrI5Mb/VMn97JRZ0Lfx66JqzhRCx0U24cCn7/CFwoGaOzOufXhwSHAB
LsgNVOWuSc8RKtfavOwpUqmo98bgadGm/LU2NkeHRvuIRreJM+3tLiSg4lelr4OV+SaUTLuiPMjQ
KvSmqkcxQnVz0gfKYASgggxspTzXRv8hliF3P59xKD2dJLM/SM2ASR0CIZOvuvzVSF/F2LsmQzf3
RHf4sRj79yA7jRDDcW3lzkBqsmjpm2XWzjI44rw8TwMAs6ebt+N4nBb9WCf2u3qO3RbMDibUUdTR
dZrJG7vCa9uvdtThZXSrZfK5KHHqHWUfQ5BRlvpPinVKcYNqKSSglP5dTic/cT4RAL4ZvRsT1UvI
4hp1DqAlh6YsHqQa/4c8oHk/8aFxeBubzduuB8t1rpRBMw9QmKWdHRCD9vcjST9kI31AsHeOR8fy
tWz+mqoznrcjYq4GcUOsHUt72k8kDqhaxi547t85pR55XVq977rIc5xq8pzFHndt1OBaLiTQWH2o
dThwMdcfEaWAZKA33qA1wx+67K5SrE/ZQqlbSZE/0bkGMHfhaNZ+qum5j9hzPBQdmfzB0O/qODUP
xCoxnJjqgapaqHIi2hnTKWy1cUeo8Qk5Jds158wKYwt0CTB3Nyg2ckexouyWsQCbQWbqod30qq91
iXabTo7hamkOuMuUe32wDH9Mu8Xveu19gp8fKDIGDqeRoplUa3S3VRrJnVTroXSqIdCsBCdK1Cq3
8TCwkc40DOjoyCpKj7+/QDBMoydxZCKtqMcf26rYpUUHEouUALGk99cfsZrIGPvzVUIqnSq1IZXT
h9abOUC5B0RDy15FQzQaWWPk5KRA94szPByc5RnoyhnTJ6PqqvzyCOGO1/UrglqzfmJE+K+E6f+N
jAG2AoApW+jwV01uK6xuXgbcY3jxKR/qGpqEgL7v13dgK5H0mw1uB3qtSowChEcXmnTiVUeCSVco
ZWG5kNX20Qn7bnygDwKr7P3KvchQWJZRbrBQbnhSKV3merAioxxQ+rK+5ODl1PYx0gcBm19Wh2fI
oj8dtFGgbGgoYOGyNNPWnuStnGiqaVoPeNiyiYyhxqQN0hUJ2FjAo+BNO3KkkWBKmz2W+VWubXLZ
gqwipJEpbKJFI5zlsM5EmqNbHrK2wOUJOs2oy2mohhDBuiI7fhcjM6JnolzP1jFZm+GyAqTvTUWJ
YKbOEfWA1s1jjJ/xUf+aEw/VwkJ1W9Z1iO5VUd/HJQV9bRO5Q6DhpdzYBjaR4gq7cU4s3VNDl3vH
JOpEWSbRfnKnAWyxWlX1WCihdxggAtNhhNtCxEOxkUM1UaNEAxWeMsqTNiooVs3xoLV9OIJkc/Gp
Z7QeeoGh1/XA9PCq+wYYj0NQ7kZhgmdrhciFKKx0D9N8A3RcWoiA06UPGYmq/j77NCHmDZkguOLV
sdvhMfIM3oCthBYWi/SqirQ4pEb57B0eXENJjB7Hz8BkfXK0Hopzt9duMeKNpmv9gcpQQsqFYpVb
nru2yx3BTh9K2oETN0ya6Eyn/vUQoWqlNkg0SHMqSopubu7j3cVnX7s87boUYn/hGLeJ6/TOx6Fp
UpwQ5a0AQNnv5k/F+pbk+umLWXWWLLJ61OLM47jDXrrZgR6Y4Fu5E53By8jMNWv811tSkjQmrMnH
7pAdnQCP3x2Gux8ky0X31VkNx7cYM/HtfX0uj+jh3ylfBQt+0vkG/F4vmPuQc7XYembhJ7CaWXUc
9tmNtNP3YnnTraLRb5Y4TM0h3zLZUH4JjTs2tTjqP/Sw75hoJAniy8i6qC1266ZYr44D2NmEzDeq
Y7jpkR7p+2BCLHh9A7csrCGcYdIq0qm6qFqqDjA6a3goI08R64t33cQfoFpnvaEKpiv49tAyNbR8
GugQ9sfyoN1gfuYW+TxPOYvHtLdOmmH8MsW3iObygnbEuh3CqZBu9BnxGVI2sjF8Eyxpe9se7XCe
PyL9Whs6ljSE8b5BGukTE1lZjuBff81o+QFbotO2VSVFqPJok3N1G+2uTZXAJrm58G/K6AqKfMYq
Fbnp/Iy5EKFFzuVV2htzPjQDDhdj0CKh7Bh+QjK3CX5EvI5ie0hVCXxy86itV8q5PYqnC5QM4ZRM
wwbCUqGWBCwGb4Ip6N/SGjkLlwSiS36rdPXbBjPnWp2F0VTMtlVgtsWY7PQVKdi983ny2OhT3gsn
VEQuxMUUMmmURInhqll036MEENmvrzupyAB/tBcjmfsM/pIliSthPED5fN2A6GA7XCtG1WJIQmmw
YaCNQir3phvhiUgBgSscyf7XfYwHej66yfiBSGXwH41zJc0ZLAmDTGB8yEFExmpS81f2TqCheELq
6cj65Znw8+yhLPq7a2g1ypplj71kvfWLr7hg6QMNjsfOXt5APtE5aGzKGgqOwnPPsIS/ZR9Pg8W3
w9I6mVD8wClkTdZFQEKlOLCFlnhygoFDsK3XvcaSOZQZlWTJphJuyRikurvQCZPACSqELcfP3RmU
FqL1MSe5tjwOZDDzm6LtELF15+ReM6ieDo4lZG3a0kbSHPFY3opch/2V10xy+NJXfT2jpZM9M7sb
9uzThlsSOh6bxI+GW/E0mmhTOWRx6EBnVYVBxMEubQtvoqHgu4nWxMHJWBsVGVuY0FSPDXL3jafs
bZC5eRn0PevaE7+KBPcDukZ/PxWSE6XRws7/jxvJgmTjrxtJhg6PUOtBaJFDnHYYTRQosMr4drjR
QsxmYcCt920kay/PTNEY8x/yA48Hn0OZrIwVWWXxESpeAXTHiiDPX2XoZ2B0h7MWNN64d0rRx2T+
8MRBTdxzlmmgYsZ3RJqLMhdSxsKYsEGtZ+8U5xRl4B/9v36Ej0yQjgJBsugwbt+BK8ucG8WQVMbd
ezn+3QHpehJmoORQvPlQf3qGWh37664tlPOgLEGeVLZgrg3wNXtXMQ5O7df2WTIOmGkIOlAOaCjm
6ug6BcG3AAg2j+VqsZw3mXLbZJRt8xwrnql8m9LGu34sL/mjawvk/AdyNsOIUsWPi4ORpud4GE3v
q/z9nN9DahHJEh9U2742HZIO7O1fMnqc1DBCXUTwUwSL5RtzoFWGprcMvySFCGm74PlSpAJiPoHb
XmjBVgFUsUwjxABxUzlK7ObzdwzhBko57wR7KjLDXVHRUqKcmWAl+q68d76oyM0qt3qyk9Q9indB
7KUB+Za8Iaca0iAmo0Iwz/Jr66N6EjbkiDaVofJqxeggmXKr6IbQTLrXi0ZQGEvdnr6zJfwGqJHr
I1JGb6lk+gUCoaWtPvZ19BlK8IJYT7Ql7Heufsdg0TFyVHiyYvxTN7WbIUg3B1G//ma6BpNeP3GJ
T8Jn1lK1eoEPPO96HNjx9QIVONUzPZICidW3TIAqnffPAP6tdz560DU2p4O27Qs912qBOvpvzbQf
gIij/LZAjNcX59xW7/pIOw+SdYJmzNHoF9RUBVi80drFFAd+GeZ2dumlyog0GK7sAlUrNHsoibtU
gWp9msnnfExODZoVrnv4JiqubLKvvVqsYplL1qBlIZwH+VBWxrFr/pExHqw7wvttM2xAZyPEex0T
z3MOn6yyW1KUXH88ZEtfOYEC4SCdyR4qgj7kJISyr5trezTId6imWodO3wL7OSNnhP7NN8NblBdA
/NQFJYumL2wP4TAK0G/7YlvZ5V7sTVzIk11joXjcVS49MuBNP0M00GvOYr3iTVwAsY6uYTYJzZUc
LiTEqI1pAC5A6gDNYKAGpY3gyG9v5KMJzjGN1FbLMoIJiUBKJ9pP853TEHeUS8EQyB+27tES547G
qBK5M/DJUM9leQC0G75N3tWBwxJt1BXK5TL8fnJnrjaPrXzl/qNRYgoowqeCyGK0q0MCRozxfjoy
Fc8sFAUB29mGlTkuBjEqJHPY6DReA+PlhaWdajVgksiu+dbYdbfkqE43wlVuvntWZrngQ8IMTz7X
MAtNlffDBwqheLwtrbCIQfWGuMBBXFvVd0rA8knCXMfWo9LEyI0B1TSMcfKTPUMjlaggTuwOHQ4z
LGUB011maR1qnkV5zK3raW2NffH1F0VjRem0sAYW5hwV/hsMcr8pBjW4jptbbaqY83pcFXfsxilq
bTrOeGfh8VqGqY+WgB3ZF6FoQZupj7Ul7vQVbe5Ui77g9O3Lw3gbH+2b5+Y0Nx89a1vc+VPm0rbV
GqsiN6jNePNwl4apApIYOSyDJP34DAqMrWthbZI7gnXdjEna4YOxGUQdz7oEaoyYjihvoUCDct7f
TxUjwbI2yB3CzJIsbWyxn0utuE4Ue7Uk9Pmtq3xtgztx6MtT1E7FoljSNkLbrHEgGjpOIaqA/oyZ
uAteHOhfCKbsK3haVGs+WPEb8eUg/KDcpasU5ljKDX4IU5dLPxTH4WRAxheiUVCWKGggDFO3EHW1
cj4tLk9RBf46eJB5ntCUr+2nkwT+FPSLg/VPGFNsXX5ra9xVizZQHMMKy2NqRgP41HU3upfvqy/R
zYUC7ViPb0WvG9GBdDiIWZJuknIHS3xSZBBmbi8ilvwFtV4gBzNTizGb2sSFOHpjUH0fQZUnVXvp
ttwXYL8Byc5BuodKx9fnyCFv3sZr4xzyDG1KqwQ9ZAhk4r1Zofk/8iOM22HkH308wjeyyFkdDn1y
czTUeYC9rgV3HfIRuJBDSK/3btVdrmRxJl7kQBz62Iup5zRHABD3oAMFGRp4a67fFCILHNxYkLPU
zRze4kS66ut1HLly0seiyEkAo3yCvCszq5DQMhhihgEDx9F7C9ISYYKbvVmAM5lPjkKUE9zsDgcu
Y10qk0SBpB319WN2QrcSa4ywdkjhiBNyW1Hoozc+SYybS94rw4+weg4UH/m/pjlEQ+GBhgZaNXmA
57+UWhh/+F4gqBci21YUtbbPYY2Zd4opg44C5NDIrrgpJgwwggEgxx5r3pK5R6sOjcynkD2AGqUY
C6570pN8eaUkpHF0/ABWq2ITSON4loePJhTJpV2zw3yGW6Bx7yU5kPW6OQhSy9x0BgqzbaAf7Vdj
0Hud5uXEbw7VsfKcoDwtxwkulzPuFVe/K/c65oPQpvbPf/Q4S+YQqV/UEp3JOEysbuaEaUhBgIL9
T/fpsfx7ZbNLpMAYNTBKqT+h6iN1Q0c6wVp+iPdJsl/QNnJGIuCmPo4Qo4cow+T1+5fAxS+bPE3f
ODRpu0Q4UxqIvuf5gRbUvW5h8xWCQaSfy+IlNEy1lEgGgQc04LCUCoYoXsmQtoUqHRqDXTnCDFt9
hrC3wOw2Qj2a5a5NUhlNZGVYGWPqZ6WQ0QDpY+LNIeBJBfHWizLM64VynptW4CiqSvnnQiHQeceI
LWZMzGV3onOy/fB4XB7nmiA5L3qDwthc7LQiDSPyrkLL5PVN3MagRyPcDVnrkqmOjYLQYwKTum2h
Y1EfXLWMbtH5c7TU4ZVMHcEFxi6opyHIo03uiqR0WsoR4xih1M43pWVhUOeDUnzR7dHrsm/X1/eH
EODRGHdbtphk0zoZxphv6nCSpYHmSOKx98eU7cTdfdug+miQi9THSbbycsBnc5wddJHDCuTngjVt
X1yPJrhrUnXA1CSxkJjhdrK3IHoGOVMMUlJ/8ZL7fF+hzQ+3iTi6+UOoasmagoY38OZx2zmZWlxT
DdvJSqx6DQHeGiPnPmMXzGehoLbQHLeZUayCTp65iq7WbgyWUbkf3Cx6NTcfuhYdhZPXoBpQ56mv
FiLdoz+4zuNauW0eErnJK4bWKEtOeHZJaJwEIzLKkkxNW2IysaIz/wco/WWTZ7VWzJk04B9Ga2j5
3nw3s+97ykMEJPd6/B4jeO78DGEM0Ur5TmKjnSU5uaDAkSHp78VQDCG8NIfzuE4OuzXdjvK2YacE
OQjtJjnO98UB+u8vrQuakCb812cvRLarDI46anlrK7Cl75J9nBwZS638ZgF7dEVBH90MgeB8bkPA
o0EOufUiWpI0uxjUwjj12l2BeustpqagzBo7brPL8d+CAtYfHlePVjkoT/q0nytEtBc604X+vsxy
p6SiZbK/8CmOPxrkcLyvplQnE5bJ3sq94dvv7J3i9/nttF9ue5D+Eud+3g+pL9je7Xv/0S6HQUu6
GEXewy4r3S/+1NyxBqv4hn3Rorh7xqkUWeRgCHz2WYne458WUwSjvyy21u4Z7QnbL6HHNXLYE8ex
U2gmcEDFrXX80SLe0kuL+DPWt32h/LLG11eRf6hNs4S1/qgf0bDGSmPsPYDSWHSYXrHnyPM2VuBC
fNWV2gTdoVA+Z/xkLCEhuYnlKiDSRsLuTY623F10Er/8RFY58En1pVJt5rgjmtEl6yhhJk+hsshP
BTDA1/2qonfAQIb7Y2qCHpQwaBMfWUUg8wpMKmdQ/n7O4kRW2Z+v0M7OxlyXUxXfcjkPeLNLREQK
uB2/PXoL296VhYRISlwW2D6TELfENJvSTm4Lyl6CTqvKeH39uIvWw6HMqBtyRTuGMs25Gg1vTEXK
2iLk1DhAkXoVKoAMOdllNN4y4drl9tnXkQBMeLpgCSxs6tzB5zHY0vlzUAS6HbAKdI+5ARXMNy/N
dDx+MQ5NwEWZ2QnL+Dd+tMP0sfxJPY63yTHzMMKju4oH6Wa/1ffCUgM7SVeuCJ5BuNEiZezY45Nd
vb/dSQMYVp5x9YoMcjmV3kjnqJXgLSw+VcyACQyOOkRzNXRWpPHh78m9L0/6X1urc1hSLPrQDgZW
+CR3K25wElwKFy7u1cFbIoUuC3vLPLElzg2JbHEw0so011pMlYctGt+Zr4CsCAGa+Zw8lOBE6Byg
IBeEMWmMnEOZdwnLImTaguqhC6oifJ7Ch+hdoXOgUrOHvD68bCdFq+PQZZqnqcPk0o+vxnbSVW5v
bhRvvHtGSk/02bhIBSKQ+mRH+GxPXETojgJg5seuzNhoU5tdAzGGmm0Q+Dr6/X+Cfj51ZQ15Y5AS
OzdJDYb0HhpFDq9b+EPV9dfx5VNXEOeUu4XChL5jGaT8Ltld6iB3wlK94MsYHFAkSmSWlDn5338Z
kXvzrL2tZk/tyD7NC2wJ3MDggEKCJLRiqP/a6vpA3dnHdhelvu2DgAEsHcdnhMcCmDc4xIjB5IZ6
OYxKJ/04af5yWkAs6zFJK4kcn9FbKjjEBgcYTZQqSscyfy8eYBH5CwcbFYhEoi5+0TcUBHQGBxql
rbTdUgENs+zNGO1N/ZU8yWGx3DZlK8j9CV2TC0VyxCKpPLMv9/fNB5tbqIF+yUKfiGzZnJfUA7jV
xgRH7v8rybCyxTnINLTLrEYIuy96dUGxG9JXA+Zv6mPt5Z5GBNC4vY8re5x7WLalJLaEtaFU9nOG
+N8H4jPOm2gnOQ/JzCrOo/hFO8k26knIuFoY5yB9rWdmkmlI2EJXiMrZPlbux1TyZdr7AvDfRJFH
U3xrAYQc5bRFgySIToLuZriLj8l0pGhNqfylh8yOqH7A/O3K0niFhsqsSDkWbBelT3YctmVY6x//
45q4a6ZU8JixRqyJFbT0IAHfwwgeQT2U97EvYpfdfjmtdpDB5ioinWwjYvTLQxh9M3cy+Gzx2LR9
Zs769ozs8yYKr8xxd01nxorTGeyDXcYIf89TPmtoQ+QiHISohNhWTfDJ5J25s6VAA41EeSoOCE1R
1PJEDyaB8zscirRVb83VhP1c5pM+pZ7evktJSIbmcN1NNi/t1UZy6DE6TZpDyQY9ns7RaBu3HT9c
NyBydQ4wKrtNEp3CgKN9IRV1aSYHFtXd61ZEKMg3DJAoa5TGhpknt8kLX0S/9szm5+jKYqnMttb/
J4gL1t3fT1bSkCRtLdyTL7i7rh8rEGH/bquP5VHWpX+PFcgb1FVC1RmfkVBlX//PQAhSod8NxoWd
JGDKAfmG5XjgQGqzwYucmwJMfuabJWoEQcd1Z7T5Ir8UpRT8xTAXWyE6LL1yCpy+9QS+uNXmb678
g4MKUs4YHXFghfliclpO9o12jE7PCEav38a2zKFEJS+gEkzgiU/Ce7HXXwdAm5+TS4hjgbYSvsHu
E1TAtL0DShtn/qEH6puiqaPtF9lqGznkwMjkSO0ci5uV41CAdHR5U/fEpfFdgdYcKVJvLcjj1KLe
jM0YeGWWCzuqbrIlC6OyITpX/KxuZxSKu7NSlR/KntTotxwqgcNcx3oUoH4/BHUOxovSxM7GKch7
QAiFUqc7Mg54UAhe903BAbjA6OqalrU4r5cSrjkNJ5t+M7r3KXm4bkIQCtiXP1/ZIDr0WXoNNuh8
YN3g2g1yb96gHrTjfBDXLERL4iCkKppmqnWY65t3eYNVHXP7/fUliUxw0UZf6pZul8wT54+Tdqb5
O/QvCr7Mdun10e8uBeHVtuFeHBW7hBfMw0XEuPUGikp+6w8QjvPQiSk80tfvfvtCn7WyKKmVks7M
GXLMQVWgWJeowLOFi+LCi0XJCeM3/XPl/D8/UcBB9PtxGofKIlaOjXzBhSkAxUuT7WoLDYI9LE2A
BQNF+zNjW2g/sqa5PHBS4QcTRDmQGvx9abMm28RuYe4lfFGbY8Ore4xvBkiiwcRm4uOlIG7GpJzi
luWZ1cynV6zC+qx6p8AnL2w9qw017awFOS+inbG7KZLvlIikDEUuyTcBgGZHKyl7wb40gSNaEoce
tJHJqNswWEqvhuXcgLL1OjyJDHDxxugYCa2ZVzTJZ/B4unXcCiyIMF3lAo24zlUSOThTuKT21j4+
UpCosCq0uc8wYTdbtn99TUJX55Aj7/JRd9jr/2laQ3yHCK1xmFHGuW73KayxDoYGkiE7uwRtmLQr
oHz0wvbmR6znubRie7HyhSXnn7xWhMl5kb/zJX3w8y6O7cBWFcyeEpqIMB5AcX3DVIvT+OEZLT0C
f+Rr+Y2OjjTK/FE6mbtS90qfgUbigXu9dGV/AWWSqH1XELRpDKdXsCGNYOTNe1xlmvxtcQrw8cZu
BdrnAhzDWRYIfFO0QC7kIPNSkJSBVBP2ASmwp8D61Bu8AdLWzY5gDlQsHsz+0itPJY39qNUS5y6d
B4XARcsvjBoj/5Khajt4hQqVcRRFXkZOuIJ/fk66HHJLHit8xr9/XIg2lIOXATIpZsl8NG6/qclu
wsyk4JMxB7i2exycSAO6ki0W61wALDrkaL/o3Di9YQ2LKWYa/OsGBQ9bvrY/E4hczDO+lqFCpMR5
lded59inPEKYpYeYqL9uThChatyjpalGCRTuWJ4ynIbxvkpvpmV33YQISPgSvjTVSzGzTM5LL04R
KvNiwJKZYhCkgcW/h0mBB/LVe7JAkZawxcUUHPto6TQzUYS/+Y102bKgbgRGFJ5BTs3yQtMUhFNm
ooJBHGRnsnnISSZwhc2VPJrhc9lVb+aVXRtwhYQE+vBBjaQXHaaVCS4lpeWz3RkRTERLK7tTLYFi
xbE+tYZziOxM3o+tMfpLar5OnFkJE2q/swaMz2SzcE9Fi+VwvwcEGEaLPTWsfwr7fTEK9FW2Y+DV
UjmoryMpmSkzwHBDjz3jYToBdg1QmYImz1UhlHAQVYg3L7OVTbboFdIXsyxZRQGbmVwF1iRNrlXV
pqcvBFIJUEDRy0XEaCDwTX4+Lk2qfoSczRAWaK222gZdaZChICIYZjj+BIVXK+NwPmkmpXYiZkaN
X+eztW+sufTzoa6DxSBfrwOWaBs5yFc0y2zAwYHz1o9hLQ2+rRf+rN/3devLseRft7bJrmbJJqoc
BnRMQH/7+1djA87ZOOKrzSgQgF3trST5jHKw1pAqk7wv7QzCSD0EyaE4ft06Bmvb3DFI02WoB3bb
IHeq2ud0HERHfiv6WFvgz8GCeaVLMk6rBwisJIHVvKLqd2v+3rVAM5Iep+Z7tRxk/b09UC/B4MH1
/d3y0PUP4A5FG9XEktCqA92c46z3oPj8VgrV59k+8f65NsJ+xOrkKVrlqPoAI5b+uj70EPCDWMuM
oTN6wEBMsxOd9K0oYW2POw9G4SzdXAJIcfT2TfW+jMCjTV1VBim8/EpVO8EmivyEOxL9kiZ9nsGe
UUM/rAVVgiY64ptzxes1cU8pgspI2rXscog7Lxqb2y4Fp77NBHKjUnENW49dy252TGXZq/J22Tl0
hISCOWHoJ1u8sVS+QKKvCxwrfZDyCKpWSIy5ZoEJxOsutfmqXf9ULmrqlEXK0xif+2ei/genK5Ss
dpI4eSNwLv5i1qhEupoVVxhAxKfkiKm444iO6mdF74IDy5eYlUaPppatbbTQXIqBSpBZ+YwM29BD
NWyOz2gu3apGrLaTn16HnpM1kAFfXj4m+3ZE8nLwCDJFQb3LHizRVM4mK9naHAdJZFJsR2fmGh+E
LvSOMC0Z9b7ICr+ZIdJHdqhflf8yrkp2cdPFb+XR9kr7pO9HIQXk5tlSVCSn0GGCmSjubJkDmQs5
dpB2tL5WGXgtVH0n8NdtE6ZmmrotOw7fxiJHrQlWS1yftP43IVdMSMhJ3nzHOvOt5Bms8ZtBONbz
yyiHURV6dFI6M6P/Txz1a2PcJha9LhWQ8EN9ogblkJa4Oji5HCHP5KanrtbEYZRsJe1kJvhWT562
4vzLJsavbHEgU1cy+HF6C/HjMO+XPMd6jH06Wq9V6y4aUm8xpM+ORA9ROUNkr9uD396PuwW1jOaA
Jk5XLjMPSjYeLnVBNZRt5pPb7vGX8YBk9lZVobSMzU4/LbXpEmvXKtQtGkgxWcF1392K/FYflocj
mupoJFZgy1Z2eYbRB1u+64nkL7IhUCDYDBRWq+JioQXCgxFeI/i2ZuuRNrmNZeL1iix6GQh8yOHg
B7tnLCP7rk8TlC8saqz3j0HDKjIxlxHMDvJLrW1eHqs95OIgGpF5TinOfDZjWkUOMLqWHQHnDXhY
ZT/Jn8HDKnJGDmainjTQaoZJw7mjeX3MtUOnFuGivterD9d9UeQhHMg0RdE3Xcw8pAsHefGdOglS
KqLNEPkHhzGFlSuNw/bwf+IfHMrMTTWA8hjWnhS9xIHMtZUpMv753RfjoqHoOXwZeopssT9f+X09
lYvTpfYGUovXtdW38fOMsXVxyAF6L0N1UqzrZzj4b9+G2NK188UscdgxKRlBVy8svbh9TbSPHH7I
GZkbUAu9xD+uRSlscRx4VEvSlrWB45WRQxGDLJao/vUDfDUmYSY4sBgctWtacIc8vb/F30q0cxxa
pFkh02hgaPHXwg/CdXGYERtTXJkXZOJtCdd1DQTZFnKAIcuNnmkNAEOZQkf+ailHWgtwdjNjvDpQ
fGMLncdiIvIvN2//Xuxh82OpmqrZugoxZL5krcdZpya9BNAFDaLigwyBuvWpw/gBRKqEdF2bQc3K
GgcYskZ1SdUv4KQfFXJSP00hrhOQzRceZPkmEMkW5F6c7tl+uK4Mc/ihQhThx1sjpasWm6J/ZovN
dm5rZY9DjwHM/RMxsNDLXRa9V6D1iM4eGY8PiHZXr76wfgDQsz9jqZtQuTLNoYnRR3KVDvAh/ZyY
J/tY7KFZeTBK7C5Y6Auod4t4ctghexIWryxy4FJWOsaAZfCT0zq6QdrrTqPgQJ4UDyIzd0bS7QcR
Pe/2uV+Z5DBmRKtFl8Uw+QRjhOde6DscxmiKPFJDga32e5+73YHuIujE9eBIhAKEuEdxE2dWS+Nw
Rooq0y5anMiG6YebnxblrW3uXnIfPBrha9zRlJhZxu6DF8Vam4mclTUuJqFpqVWkh7UXnj4BqPHF
7T6zBiOisPfEO8Sv1c0YaLU2DlkGfVYnWcJJn9J3Zb34bTu6TVr5xrKz7cYdpbeyk98Wovql6ATw
1W05L8s4q+CV/5MvyIGKJedoLMph7Wek9zeJP8EJuOh0rkJYaFvXeWLBmKMv4eLIoSrVQZMYoeAQ
iNySA5GGlrIiFzhpEOgNMTGza/JzgpYEJZD3euWPIjHT7et95SsckhSlWaE9FgvrQRaz+JchjB/0
G6Dnedb4uuAy4MvcWkuqBvNH8M67NqgpSIbDHnPd1K9yCN+Fylmc1WS7duU24KvedVuWStnApFzF
D+lUHMdKfpNNc+pSPQ4qXXlRbPu4q3zRO2tBPdqpMPiikyBwTr7u3cxqkcYMy2ZvACtW6ymyC+lQ
t1chHFpDcc/x8xvt/rqrbr4QVkvkQCbpRwrZI4BMlLRuH4f2Iip0bH8107R0HTq7Ml9rrw1Unpv/
Y+3KeuS2me0vEiBRFCW9aml19yyesT2O7Rchdhzt+65ffw/HSUbN0dd0JhdIECAGfLqoYlWxllPc
60xq4nehfeismjhVPh7B6po5a5PK2iN2D5LqlkEJQl5bbOlSikW3qY3PlqV3+XSLrSrj+Hj92HYD
kxcI0cvZZj0YrEmmAylvsvwbJ/vVloc+nRw8KH07l9b5dx3PBlBwdGBMj9Ysi6Y3OJ5ntX51zzZY
QizdZNE8Nxaw4ApavzdAWKI3xnt1MmbHGJiTzePJsNTbnhX3aZ8/GVpFvXwm4X0Umwjysd/ej2fy
ri5mFK77xTGxNswpOvOPtOrviVm91ybUJVE+z5X1UQ3T0jHJdOixbx3UFCerHz7YyUi8aKkxucby
3NG0tHL6BqtfZz2oM9tV7RIrYvXoUJrT17E0psOqGJ+uf+Pdq7E5BuFqGGUyMlia6dAVN6n5fk1l
axn2Pe0GQYjlzWI2q2UFwlvy+VI0wdNG2txqOOOd2EUe2e56h41kQuCOTnML9xpY7Cvvc0zOxvsq
MEH4HTrWMX6UMX5IbrxIFpMmKLDNQwyN7Z8s6yZEfLvKrMq+j93IJPhYex760orwtd6cKdoNIzaI
QsCurXlUJzZO0Yidv0Y5a7zy+CgnWtl+YZZTYmVED9uu0MelxDm+IbyVYQkWDbeYkKjDcZJkfrQS
1clJ4y1d+rlVQkxbZMaXxYwfVSy4D1dy7pFjktRcJPdb9LdVodqrmcGGJ23uGuHnvJXUJSRaKVLD
5DqZRtLi81nVNz3T3M4AeW4i7aLfdbAvWkIFK9LOtFiLHAf5d7dL/nk+LOAQ3xAjguDurZWQDbJg
UVaM/dJxAjLiI3rmKQgF9THMav/KzmyZ/RL5YQb0jNpJArR/r5yyLyfE79NoszbToBpFdGfT1mnX
U8Zm57p/kQokGJS6hQaaDPrxqqdSbpB3H5ObTyWakk5th9gCFgn40kewAQZ2wKelZaZ4P6nxgiQS
xIR5RPumxWficzi5egDRYtCfLcSw44z2A1l3r+QWi2QxbEJHSj4AjszvsBgNo4mqe/07yRCEcCjr
6FRX3O5b6OUyjdCNMuVND8bNoQmxxowehiFCsuv50EAGlnt8/ejPXbE2lauDxPiKBDGrVlVY4QCZ
3vSykUQDhmAn5jq37CwFWnzLOc3/ep32Z56q/LW9jvue0yQ2WjsMlIqEC0zLadG7GReYb8RA2x+n
huxVcMSufntug3E8XteR/3GXXwCFu6xb1hKFBgD/vXF6bl95HZ+/YAl3Wa3qXl9meOlLg697G4OP
tuk3G/y/kXWx3NiPakpB54ZNH/8QxQxe7fzK5m3JierisH1RTEpP6r0TlV+H6+qii+XGCYwjoUqB
xVfi8tlB62T/zhw76IOw8kL/PymLLtYcy7gKk7X7R7QXot03h3Qvn0yIDoYM+wRJkb1JMffv+QuW
cM+1SEOFoAIWihKccsdIfN6r0Hnx8B5spd7b5maxPfCve66L1UdjDGtrqYFY5zWemfW5tNfH619r
P7x6gRBMCTExbFdogEiUe6MODPWPwgpWi4Kf4/t1JP4o+t/3GgOklwX2rpjRo2nhXuvVcDdp2M8X
p35Rq2d9GG6uQ/0PL/0ilWBD0oR2yzBCBfX60TprH3lDYuJG8wdymMH3LFV5iWqI9cc5GtuJKrAc
nE6QKf7fdIJFcYh+retScqef7csm17uaxRQuOiRUAyuwwV7YO8NBBRrfNyXbUbQfI/xznM/HvQHT
tZG1OTeMbfi06siXdLIMEP8gV5Tj+XW6QbCmbs6sHuKkWFNRYipyOHS/QDsu0cHnIYwNDKobSVJx
S2ha2Mk1VJlHsWGNpXmQqOO360q4H2W/HJpgLqJe6TQ9BFY4+6RonVy9U0nqXAeR+RFxtH4cZy0y
4guf9ddmNbkf2Y+yXyQSbEW8jJPeD5CIRwHGLd8jq5/hHeVIsvsk2AolHBpScCRb9X4OhJP5C4il
3NYnh3563wcyGnyZigsWQ+nUupxSIJKy9pgZOzhU2beSSCUO1Q9tnWpRC4z5HfcfOqZVK7d3QM28
eMSRz6ruyoQeYcIIVk4wJmhgmIRMoQx4U5I4jVI4tZL7b9G/DYaQCkuHetW0Kv//c8AbLEH/uokp
VYxx7Z/bEf7iuf9rO8Lq/1Kz4O4lNqj2fIJEFQm1UaO0zQS29pA1gxPTz+gSxp4/V3KIu4qxQRGi
mEkr5qZvSmS+7iafgJ7omQ3p5wvil1jQZWIJmpEYWVUXDF6ftrdN9a1Jb2NTkh7aV76XkxMUIynD
zB4WfCzK7vXqU2QUkutkvUZgKtE07K/kbUUqExCmirazSjFDP9iRfhcp+jedGZ9yK9Jh0dWbyCr5
Fivz1lDWr/PKPHOtb8BKEyi5fsCIxLHsZuzfCs+2ltyoCrL5CyHv1yhHZm70mzT1J2P9yszqg0HQ
jrrmQZyAclZfo8VR7ALP1tIKurZq3Kmuvw/YgpgVOvGW3soPU6dQJ7XYubCzO2JaWCHeJV6N4Vm3
mrF2Vluo5XaVfV8002+0ye5Ks/QNmsyOBkXwxnrofTblFcabwH4wxLdarPRegnZyR+26QNOar6TE
RMcaYY1zFL+bWPadJub3dalVT8tqxSmIUrlk6m+WVmcHk8UeYf25SzvNb4t8dfH6qNwmGSNfp/H3
NI9pEALIb20VtBvNUOGX1FiWN5fKcRyqH6Subwptccq6lijKa5+Mz0hhoCyLUUM3hVsdZulQKUYD
K1Xojp0e+/yeN4c39hum6YFkgPjYMrFomIiDEzopptUiCwJ4zalPhZ8emO5EwQPFU6jystK5kTVu
7aooM2xbxc5YHfR2lzFviiFHO7aBuMYYLMqT2yXPguvGYw/CBpswM3TNtHWxOzycNHuyO5Q4dRVf
p7gZekkN9bWtYBgBUW0L+3dUm4kv1SbT7TGhKNxG5EukBmNfexMmBa5LIQMhlwe1RLAUWCyO6dch
CVptdbsp9cs48a/D7B7WRhbhe3TEZINhAsZYP9BywI1fJYJwbb0MZC9Pi/+CTYTZNKXZJRlOa0Rg
uUzfohHLgkzs1+sjd+4zSWJGJo9gx5ekZQttgZaX5FQS9T6Po9P1I9spDHGJKBYvaTo1bSZERvUc
jitr8W4Lf/DxLt3jywoyt41dvmFaHrXsq8I/eCaPQjcnmJWFGWU60mlJsbpV8R25Sa+XNcLJQITy
TDxGVlRFEMrUxi+dkpzCWamcZJVNUvFA9bU6vAgj6HUSFWsTmRBmtcCVQ2r9U99HN3nF3mcGOdM+
VDEAnciev3smdfPJxH3qCCZWNWaQrso9vuMkHV0FSdfIz1zlq217fP1pbji/0ETJ5RHkhTPWCHhe
LEKxzP3y4/VKbZOSvxTjEzu3zyE730HEKif3oSoy3dwR9AJOCAGyYlinagXccra/U27Qx6N5b9su
iuouOxDs6x3nQFOcSnbEOzfvAlnwWnqV62W3IrxpD1grMWDz+hCMx7R1rA98tex000gQd0XVLMos
rHJkxquNBZXSWzTnuaDmMZ2Z00+pw5LVIf2f1y/8rmQUnoS3l2iWIUhGY9JP+I7TAablMbPa38xR
+Y8QwvMuCondRiFcvqk9DOWXZvj3LktTDXhFlWH23mbC7bbKkdBq7aZDxGpnjG9iMvgz9kNeP6id
zWnsAka43FXSmc1kAKb3VNc4lB/H0xRkaIVr/fb3/Dg/yY3j7sfZSCY4sCZKqtGOelRrlA/rsrqq
EnoSqXYhmK7hwahphi72F6msiAyzm/D979hZcWJQDtnvR6y4VALwHf/KjsvX5RqcIz6WygkNiCq+
U1c7LqMiwTs1PS2NS/zo3JN3HdqE53sFO8cl8eaO6b9AE2yGGfdJOi9Ao1E5uSRHX7lJQbe5LJKT
3L2xtkltplMEUOLgQ6ibaV0o/O2oGe6qD0dmKZFfGuah6EsZASL3wqLh1VSqMwvlIMMUzcMETohk
0nCl4gkrGa01dgszPhEyYuFOPXzBbrgnU29/n+ZStgTudVYIeqKjCoUvR3AfBHvRVZ2WGQb0xXiH
YtQhuwuPzYndvGXNJYBQ77IxkKwz2KZL30KsnoXRouK9hzefPhU+SQ8S3d/TDchgWdgGyAxo/yVE
N6gRtiCs3J/wze/Tk3nkgwe9rx7M83BK4cOK3ySYe/dti8n/fBPvmGqqKxEmPA/0UXlnHHLkhEBi
ivnH4fYXV9HsIeJ+23xDIY5RfDJMxjCsUcpwiO/iB+LzeI4+mL5y15yIk/rDjS7z0/uIpm5jVAau
S/x0a1+2SWtb0wFTyRqell7uhV4UaEH5ibRe62S/QH2/w6jDNF2niOcNShkVHy7Tmg6lmsfzgTyu
7an5vXMyvz/WhgODbbn9J+tQ38m89DOpo3APiYrnJebzNRu1WUFJc5VmWR5a8/M2qPGDWoGcvj9X
d9r73Lklh+LEDhkqRXHwubw1agerROUXZS9kv/gRomMK87BfLPyIZsEKWhsH7vDk6YjsRZBjES0W
qRffrqvxjrEjKjjDLVwckxDRCqxquCx9Bcgi/twmkVsbZ2u5qcHfch2H7KjSBZAQO9hTpGp0BRBa
jeKPi9+hXZI5nZt9LSJ84PSUvR8waMI3ak+3faAH86c1frQxgCLNGe+UmUDNvBFaeBrNiZJhI6U9
o2DMAoJdBCBxOWrnX6TJ23lLwE4AD6wPyJiIbtJomDKNmjIfSqP4oeZz6LQDyKiManVw8856rlte
3FSVx5b+w4wleWbOvq1je+5IqB6WjH7qNe1RH+zp1loQDZmdmn+6/nX2Pg62UsKCIoAwDfGtyHJs
zygj/EQCRqcM3ISjrF1lx88h50f5jVbhCsReyJIWDCQRQKBBf+IdAXzjTx/8+60I8GXIp1jwZzYF
08alUe5YgrG3OFoOljX5o50eBvR4OCxTgzCTM8XuHhtFeplwo/yK0Ynp1tSTqVgOve2wc3moENc5
0a1WONlJ+wTWIzfycupd/1a7VkKjeKlRnQJXpBRmUJp5nMrluS2g9Lo75Ai/ZOhi5WSk5ZMmq3/s
mAidUgp2L5CKUF10rkvILFqGiIcasKdpRecauRaMbX1oQpkf535asMIXUPzANz41KZDnBD0dHhiT
+rGci8gjVCnR6Ja8N7rCQ9LMJcy67ef1vLZscrpqPGL6+9ugNZHst+zERxe/RVClNSGVHaO4dND1
whswrpIvD4lGEBF+Ga3fGmw9qkqP0VnS/7nTR4O4c3Pc/HNszsCIp4nMLXAxcuFjx6kOVzBjwypm
RjM/CXo/dPr8VIPQc5Jtndl7GV1gCzEh6bS2aHtgcwrRO+q2X7SjheE/cIhGz50SUsQdu3CBKLiF
WdFNbJmAcpntGXz2Xohd1pPLzlOApIBHsXs5cbPl3g7Sm19Ie+y8YC7QBUcQTVaGjQ+Qt/eQDXBK
LzqXR8xfecvROP37awss0+S9XxgBESOMUGXVsDBIqtwM/uLHaIRNAuNu8FTvV7jbd0LiCzghlliU
tKkLFXBT+41Fh7S771vJc33Pj15gCGG3wmrCUgqM/lCfqL8e+RP6ZwPnW1Yi8Xvxcn6Cbeg0O6GY
7YCmLKWrFg9DH9Sq6Uq+0r5GvKAIt56YIF4eNKC8oWNuV/cNPML4LDp8r6B9rKus1EJx6YCg0C1p
kC7K7bpWfkUMZ8iDpb8zp/tlmCInUj8qPRq2LScclM9q/hSBNnMt5lPcZV5bTxIXw4/ylRlGvM+H
ozQb/700QXQYi9pW8SjVlK+5Bqo5u5Ag7DkxhPgvEMK9r1iv9+XMi4BvHQ3kCn9NKOG0ldBeEmWB
UM+9RdP7zOfRppmht8g61oF0VfCuJr1IyLh/2djxtlBizaiB90qT5H0Xu75qgyW8Xnq7LSJzApaV
155ZHNEn7qjmg6HD0sSRW5a1k1bfbCJ7A+/KaBoab2hFvkQMbRuigee6RCatG94TkFpW87m3juCx
8hoMhyRt4dimheksbHtORv/6Vd01cBtswU+2VdmgfwYa1CVxkIH7D10GblrIHi77Rm6DI1yGXGts
sGpzGTvj8xzdsOQjVd+N4ZcmH87mujgGMcDcPDhYNx2koLC4LuauT0Y8i2oznuHovBe+baQMZq1M
0Yxwr9Zv+RQFOiiwhyvgjnmYf8OrsHXe0sHOgKebGkXJFTtahOsyFkzNO01BK8/auFkEegVNd66L
tvMwAoSpGaoO9kYqtkOrIRLWRI0xFlLel4vpdat96oebTG/u6/QRYb7sKPfUdQsoGB2Wxck4NgB8
dSXlc/Lc9wnmhuLFZyIba9nsVUUFg4pDl9MMwv3c1oLFPT+3tSzD87YWTBVKxNux2jDXFK8OMNfC
VQqKoipqk7YgVAGvs4WQ+YNly64cV/VXMm0QhJiiSKzZLAYg1Fl+VpvOaaYPxLidaB1ICct3OuR4
7udFHH7AG/tpgKd6LluAveFj7SjGBRY/2g3WNOtdQ8Z8ft7dxzre4nXgCxCG9ZCfZS1rexblAk2I
MarcTNtxeZbMCgpyp3sFNgXy9r+S3MnTHdwQXvtqgqFc4wR9cSaEG+Midoo1SFiOwnN/O8uqs3sa
CHZjpMzx+CZILV8eY4K3WjLZvGpqv9PUP5Za9lzgf4EoCsO6NxvlDdgNMYYeZzUJ27ZEtkq9m/Ew
rPvPPZ71ncZcS/k4k0eS2xIjtafzW0hB5ykZRi1ZZxAzqIXt6HMZDItyZye56iyr4STJEFy3iruK
j7YT9LmoyJZbr3rXmhHNUQlU77msQv0qaOKH2f3FsspeuhXFSaSl0PGPxKeYbtWXyVr0Hoa+86Mj
xvtvaOqFx8Gbf2/d5Yi5om/0/XUJ99RkiygcqTWhs6YqQ7xwB93t1z/CeJDEBnsIlm7wfyyqv2qu
icoqK5BMxeOnJE47f4qwFfy6DHuXaosgWow2AsMLseEe9dhBQs4jae1qxQMd/rwO9NyDLur8Fkmw
FphDX+xpWFcQrthP69id8qH8WOT63czi0Mko/rUjL6TRu9SStonuebEtuGA7WmudOx27kdHh2PnK
d+piZMllf+hB97H0s4OM7npXGaGLCDqQwbNehwRphW2gEfDSU3iGf/mK/qvR6Z3qVPrlUzsj6/7v
m+SR19pACkFBEbZFGFaIr4q6c+zytFqynXo77FiXEIJdXFSwRRkmrhjai24TPO5+79ziaw+e9E/5
wfKwlvlTRd3edNHhKO/K3r0M/wgI63xplc2ksOMoGtdD3dYOmCfaQlKZfd7X80pFNwhC5IFMmUKr
DkdI78K70SMu/V1T3Ln10JszfAVJr5I4tYodw+OphK/jnDPJ6EJkbNikhp+ixzNQvXl2+k/qbSvP
98tOQDA4a6s0ZR3h/Ek1uYue3VU69ZaiddG/67R1d4PGWje2awcL1dy0xLKKenDQwIvXlMQw7b17
N9qGyPfyYxQ2aZOwxG1md9gb+XPoMPT0u9UNHTD//8KMCxfu2scRLJWCXJQ6R/g46hmrGyiGbHvs
pgB9S4QlRKUri0L33isXEgr2KsZW7nWwYRkbFHn8yccmIlBdHyzd6bzZNxJ3zZze/YWZsv2vbCPx
b6LdDXXgy6M14r6Zsx6BKB+XKzBDPOKRlAW1b1Ff9exPYOevPFvC4sr/0ten+wIqGMjOYtbYqjjd
JcZKB3bOet1drMSTOAEZjPAI1cOsWrJVRyEWcza95ZAMEWrZO2ARP2h+FaNFDaVYlrqyQeZdPwdb
jNgAOWlN7PJNorVqaYrwp6/ah7SrjvWItNDceQZTJIHPXqRlbaAEQ6wOPQ1JByiEeF7WDn5SqU4b
3hTR6rBJ1vC5qy0bNMEmT4qGje4RQknL+Eiax7F5knyyvTfFRhxLMLtsCimp4hnNfEXiWNmMvbRI
idRgjFGDxLagnk80Up11fkzSx+vYu9ryIpu4aWTqp7wN8349GNHTbL6vy9mxys/XMfbPD6EV2toA
JTaulDMi47yr5wNreq9ZH6axdv4bgnC11qilSpIAoUd8SFnvTyuVRHH7KvcihHCtmBmua6JWIDhV
3k3Z4FrWZ6U4mXjZWmnpXxdn96OgvRJVUGbwlMqleQLLmzn0qFwdhhmbAzvLRUDuNqSVnNrOE8nA
2wETFqZG0FguiASuo3zOomY+ZLN5b9rQuXLV7HeZroWuHcFWZI16nifUvXU7uC7h3suFIQxQ0YGj
2hBTUPkkrs2wCcEXu4Y1c1S2OLOZ3rWq3TpG3n9MMb/Qov0RgnthOHjDrEu+5178eCG9YEN6s1ki
hUJ6NZgPM/jKjON8pJ79WDvEUzGrJXuR7nzVC0DBjERZmi2mDcDJoE5ZqS52/zlJaUgE479bcDOA
ociXw7Fh5x7/GZsEBXKQNC0VwJS0huus2AOaVR4SO/RAahQkaf7BViaJa9u54cA0LT6CplKUlS8x
u8JU6ibucMNjEvoKrUdHqRfZYqm9bAj0hZcZUNzRCRVOcLZS5JQsZENeJmJb3wz4RKy8iLQr0wuY
SAOi2co6GSHAGma4HSGOJiNkkiEI1zyNm2xgDAhtPzlqHui2LCO8Y7RwYOg2MClO69WSDytblTjk
drGJGeL5oJjtb8Oqu0ORPqyxrFKzq+DM1ghYc5AHEYtUYdZHxbzARDZ94kdr6NWrEoR2LlHwfTUw
CXrMdDRUvKo5paPWR1iphxaUO3q2kfPzqsDwi9abvHzx5PntXbk2eIKlYGk9qAuBXGtcOoyxk9bl
jtVYJ4lN3Am/DW2DI6g3VjKY9lg+WyQ+8I0eWYerd++qb+wg26KJFrhvUdIjFdCwl6HzrbP1O0bo
vcx93unDy1yy+PB5UPmVZXqRTyxPMC01iljDOWJmAbla5R67Tg+Fa/hGEFd+Xvh88Ux7lrdUSz4g
4we/MYlTiR4Y9BTNB5N8KpZTuZ6K/uN/+3hMMIFowtFpyZWfM4tgTb0bewxp4ch94/4n9K5ujpKb
lo1E9kKiwaohEQUB5UFFX1r874jVJLopvpiiECnWht+5l4VT2a0G+ps3Lpy6FE+I55JGsYyY34Sf
THXYb5mgBPvz6Yv2GrmG7D22EZyC5x1L2TARIeomeALmfOUqgttAg+hIOlDuxKj6LuDK8N+2Zhgy
okpHMaxoIwEuRF8r1kMUgw7rn82111H7aIyTQ3TtNlxIYM0SD70rIKICDHygY8HWLOFIYZjXUtEh
4LZG4nPqmz8X6f4qbqnEm74FE2RTS60w1BlgtdGhvmR7Gja25U8NmZxB97PsTssniVfYc6bgx4ca
wm5hrZNw/xRkq7O4AWTZM9Q5CVpFm678XXLLd1GeXaoJLbHFqgK6K1di8lPkOwGmxC18Zjxk4Ljl
9GC67bduHtjlQYLKA4FXx7lBFexXVNYjVqG2iHvAq/sXTV2k/SJN3V7MQDZgwkHqqpKkUwwwkKwn
XlX1H2pUzLGF9V1jGfdZJiti7B0pxVyBirZxxK3iY6eZVTbpyYAY3Oxb7H6t7jO6SlwrV27xALcY
wgES7AGsFqWH8mOMXG2auzZljjUmmNKWjgzx83mFxd82GEJl1BRfVW1Jwpz0yKH+5ApLlYBzd0W3
nCusa46xLysS7h4giu82hkOoBkT8oI0v0OJ6zCk3liyuVyfU7Nip61aigzIQ/ucbEEz0mHOtIpIk
9Y9o/k1fJL2Msr9feLWoeTGMq84j1a5/jJkeNGopMYH7EJgrITbsHxGHdTDNmEwqgxL0VuxgWMHR
2q+Si7oTaDDV0lX0E1uwsmIKzEytaIniEU+82F1aeGaQ3mO4ik6Ogq1X6HhbvCXxW+maib1MKibr
0fEBw4c3sRh6F3Ydz6quofPjrGof+9vxHR9qGcmJOpNXYSs5iBLl9ZCdp+b2ES82f0V6UqcGf8Tn
teo041MxpI7ZHKzmPKK7uQm/S453xw5e4AmBeL/GZjJVOnIwzzHWC+3YmyohF1BiLM7shCkGoFiR
OZr+hRkSXdlTlW0CRHj85R3LNNIS2PRZOycggXd6Y/HLsIxdyantGD/UlDQQmGOEC/8RrpY2JH1W
dhTOmOZ5YJrT6mD+KXErLVE+mD34IQZ7+D7i/9RDclSi8Kacq86jVH9qIsKHy9KjYaAglMTdn5Lf
tmMsL34b/+0bs5KtLCpIid/2Zkrinf63C0QhNJnMrEtCAsT+M0/61LFjfaxu2aH/Idv9svdOZQZD
sxP4efj7W4Dq1aHUjTyENcCAtmH4ZuY2ruJjY/ShCk/k+AZHcIEnXI/VHo0u54MTBogJsvo2JqVz
/XvtxHUXCMKtKNI16vIBEuHOD+2nqa+cMRzdUX80h1M83RhRJkHciUaAiDkTxtDZ9qpSs6qNOhkp
ZMI2EUfL76bEOpn0Q7aWnlnJ6ru7WcktmqCORC0x3cUgn32k5/WUnH/u8ghv5NnA5/e1ECdcSCZo
x1owmtUUkpEmd9NMGU5tXxguekjOvNN9dhtjrP26yN01bIJk0Fu3LrIPikFbhyylPxYdcqSlheld
GFxm1UE/s/JoprjQYT/2d7ExfS01633B+ggFw/pHneaYgwgLz0ZzlsNqxddGzDvOC+CtKVD6HOVM
lDXDCfzVdmffRBhlcdF2B9ukYjs9pZmnwbCTxvhRaavHdPKhyRk6NtvxvjHYU9etpz4u1htw/n2O
2uyPuTVUJ4xL+9iO2PVYKo+m2k5PZg6W/VTJbxFj3y6T+q4HBYV3XVX3HjwX5yvchgRUOjXykrwZ
knNJp1gD6w+Tk8MhglrUUR7yURJl7t4OvD50znJjvqZRAUtlo7Tp8ryzWDvyAYwYW3Rl13xfSzc4
QjQ7qfOqqStwDAdb0I6NG/mmz8cO1WN1lJzinvOAJDZhGDzmXdiXBrrsLQuTM5hbQkdikNxkfjM9
Wh/XoKmc6AGNFoHh5YlDGHiHJH6Lfx/xfmyRhbtI4xH7YGi+gCSEuFljBRRhFNif0At6i9VB8/jx
uqg74SF6L6HEYAIzXhP5NKQOlYiafIPdB0I7TII1Elu2q5KYnIRWo3kKKVnhMBdTNQvT5sbsEB2V
kC/R9uL6w8+GrcSbwI307bpQu7rC80QE7wMopTgIHOpWHkUKdKU9lCdLwUVYj+VNcXredibVTK55
4jfbovEz3rjzKkzVtB8y3IB/KCt5BhONVa48Qb+nmlsw4TR7XR0ytUqWg9ndjeHXlXzPDAx+hevb
PtvLGQqaaLSpZbdcqp9Byr9fPSiTTHAN82zVQ5vgoylIONfhH2Gau3E0Owzl7f+oH4KV7CPsI5o6
yMbTQtP9evPT403v3hZSmxjMQd5SZaYlNh1rqTYbxQJTMtMZ3LNfOruSmIy97im2heD6udE/NAF3
us6/FKdur1Sf/mjQOcNZYziJ7+IZbnEYqKtMfuxLpzh2lX8jH491N+B1ppkrVu8tCPdUd/m98Ee0
z6xu9IUe5U+vvfLlhajCVZu0OWnbBmhIycKPuyhEl4fxOLqTlyWe/aP4hULIrolkzAIPmcUzNkL4
12NKljQKTHKdoSyhPKypjIZ8F8GiYGFUKeI9scI3kBqUhUg1HKal/TAr6iENZZwd3Cy8slEvEGJd
r+2TLAVtAiAwGhGXT+yhtmUYe52YUHGTMoy7wG+KPHSRrhTdaMQLSKEwNaTG77FaqnayJvpojs0P
zZxQ17f77+mg34HxR3INdg8RyQfw4lAk8sQkZcKqkMw6j0NUMOAaidOHn66bjb2onPdO/Y0g3DNz
oVg9QoFg1o2XFb+pmepZ4VNbHvVGlnLl1+bV99pgCdcqG6gSsxlHOdmjM4xPedO9L9TPVXhXJhH4
vOZgLI7aFAzV3cKOVpR612Xdd6GbH8CPe3OvR8yFD1YIYbeZc819I2c8rhfItTi3hGVbYh6nbYnd
6xNu9asMh7QdYTca2WDZQgsGaGoz2nBjySd4V8/6XTtyVhIM8PIxU8WTBXS7l2ILKKQ8tKI0594E
4N+bEv/aif3fRRP0c1kRaS0jkP6qbc5/bGqb7Vle29wzKlvRBCWtyzJEwRs6MidPaJpZrQ+pjG2V
7F06mERkLyybWK/4N5YlSyLUqUAhYGCjhkIWZGSsMWBxdrJzcmuNxudBR4gXIfvrRlXaObTNv/XK
HDlxSzEJn9/G9fRO0xTfYOVXvbTwJFqP8Fm/FWZlO1NFDgPTJicaRtshZKFeqEyKV1ZpLblTe7H9
VhQh6iB8oQbGjpfDUv+hDgOIsz+WqO4tRzP5UAw/rl/gPXOIsVkMyoNPQn3VEBNjD/Yc0noBMw0m
79B+hjHH6wi7zngLIUSIQ0TQ59g1y6H6E91haNnm2VctWP8sP2l+6kce868j7kSIJp/yw9STzom8
hAhxYp1V5thMd6g1O3XbdDga9fShaKNTNqjfrmPt6PYFlvCxZn1dQiQQcX6d/r5oHvoh8uvG/O2/
oQixRcjo2OsxUOKxvaX27C9YEUvX2HkLDCeHpZxWWOyOokmfgJ8CB2dbpzStfYrnwlBLZNkzrTiy
FxRBH6bZplE1DMtBe8eTjLnX/JgdzrthOdOp+iDLND6vfRV85AWeoA5DY0TTmHGpjpwwoETviO0X
wfqb8j4LqkD/FnvGTfYUf27c8dihTwb5zkcKmoTSJfcgrAzaO/tk/oEOQPsUupVEWfeuB1pX0L6i
63wyVaxQ9bicS6bjOJYzexp8FT8wzVzrAbtWT8VD9F0+4LiXe72AFJx2R7u6L8FOfcAu6gOfRam/
tf7q0kMbRJ4qmWrYK78ADfQutg4uKnQQXIYIalulaCccYZq9fHSWT0MwfyMfOSWF9ZnzbcWZE7rk
7roq84/66qNvQAUnV2S1OSQrQLP1a4Tt4nPthOh8JcjHkepwHWuvd+dCQsHB5cTkBQuc5/i9TJz0
o/E5OlKfs21N3/NP5PMwogAuT2nv36SNkMJ3zBPYBDuGkGB9up9PjVugjoY5vupkuDU4gaQJL9mp
cmu4ifbshtPSzRCUDyTwBfFY7qlU52r5PLo/6T5m5Exrv9GPNTbUHSXnvGtsN/IKlqNsQDlqFpA3
B5/qxzYE0ch6ZKfySN5hnQ8Wud3n5+QdlSkw15XXumRydm4dJSLxZdemY5K2DLDaOyvQbqu70fne
55j74Exm0kBwx/1Dmf5Bew4UN2e8pHndTuoCZTpk7zHog0Yb262ezPf0NBw45XD61f4SP+aBzG3+
D7Pwgixc1MnUMA6trnhMnDkNSXgy0HQGpiCHt9jJGhX3viWiHN6ohcQbGhUvVUnR9e7/WPuu5bh5
rNsnYhVzuGVodpDUCpYl+wblyAzm+PT/gr6ZEYXmNDw+p8p3qvJuAjthh7UUAJVCd2vjBgS4v4YU
Cy1E7QR157cHHX97a0Gc0oypI8+JDJ19/TxhpSr2lJfI7V7il047KI7fFt+szJ2O6q7c5UCHO/XN
STeFzRPmAq79Ci4IyeOY0YW53CRPQNpdRT+jXgaaPHlpSXvsUslHzTpI2/pBGdHdKJtfaBOch1j/
KbAhdokXP4RhpYCAE5ijFxMlBVq3aT/9zSNqI7e0bCBsYYMZggBswV1xoi2ZXY/Qp265Lbr83CzZ
X7j5lQi+XkGGGTUnsJruiEF/WCA7iBXlLs+KuzgrXhdTNBfPfvHl4f3ni3g6wkztMDI+4oumeXxE
RWvxl378pS7y49ICV6arXtqq+lENos/cjDDr7+TCmaPmUi+jD47yGaOcT4KqY47XCkCzcAfUh2Dc
L5WrU6HLZ9Zx7Yu50KY6upRhaxsH3GiBDXaFOj4paIOZvQgUYdP9rL+Ri2aoTs75kuMbp/6NnsCW
XPM+fgHE9LfhNr1VRHsxwkPlXNCiSs6cN7hN+9YM5yA7UVBV31UYTbnrfR0No/RWO/SdK4Kw2nR9
73ZhcB5JmnNdjnsoreV8nbJbmRwsIdmOSAbnb5JkLrpaxmHKFmbx4mEvWU4AVGPBZNJWQrC+M+75
Q1LgT2MVAG+7TD5I5uI6+a/YBh1t9sW2EkH8F/gTg/MnsywvtjTjm5QuD4q4OYD9xBe4R4GFXwx+
dzIxUxMy2mDymaFZ9qfBNYKSjagF9ncVzdGDc5MAXq099YKnsuDS+DnbuiPGaA1QjNg0PaUr3AZR
CgTp179RJIXzJQ1gJ0bZwJ2RqHYnI8HKve0t0o/rUrYKWvD+tgrQYpR6sWXx0furSwVEnB6eIz7M
ge4pe+POCM1dLMQBeeONuvRR75I4JWxqCw8oHZKGXXrfB6Nng59QRy87jI6t5to/4yfdHwLD0wy/
ue1Pf2XPGB4ClIZuY2yZHfgqY0tHYIupBPLtaZbdUZH2XVJ8ArOsiPJn0wBWgjjH4fQSOAQLed5p
UQn4AusQz8kXwbVt5gcrGdy1xVVuZejWwABIc2s1GCjvKjC4JST+Hiv9jd0SD6s5emDHBXExjW14
uZTXO8Gv2Eq57dWv4K5Uphhn63v8Cg0pN9gET8lt+qI8FActmPelaNd60yJW0jjHUo7EngmTNg5l
OMl3FWkOkiFyLZu+8l0KX1JuBqmcnJhJwWCVP6O4+A/aKTnklqsrvlq6Y+wv0NM/WmkRHKnDZfeJ
lg+A6oX44YfyY7gpjkU4PTS/s08q4JCFL8XNfHf1sZyTSfWuqHMDNpH9Tr6ZR2PP1gXGV/p79ktf
EiK3CW6Q7+RLduTYnQpxUtscy/qwaPM+FXXwN3Oh1Tcx81zZeWkP2HMGCdROdu5k9TVzJncojiNR
/yYMrORw/mTJLCk2WM6lJkrYlCV467SdbtGDwMi278gASLiiqsCsYX9ffU9nawuZFQ29G7AzErd0
vGoX75oT2PIye6/egAFsr4r2FLdv6l0od4hAcXayfIJQu7f9zhiDUvOjoXUF37at7e9iuDOsVXD+
FkRFVQ2QkAdrx8jrYWbO7RKUO3HHedszv4vjPHNk5VqSSVCNKAeIQF8O91InKgJvq9+7DM4zt06V
guoFn0RI6+UTgFbn1JuxeL98/pvDY0AFjFEBY4WcJKT6WT6iso364BgwsPrSa15Q1Tl0YfQkYkff
PLqVMM7Vm3MJNHMHwlAiDcZBfanM9OX6B21nCCsZnIOXuwoEXiwXSW/GAPi0mAVId8sBAE0+cP+f
zTcCSgyB7/QX57CIQurmxRnor5igeMM/TheLUleavNSRJLOpd3ae0YN2qp8Lz/HYeFN9n/Vu4gtB
gERy2d9X9q3nUZ+nC+TK4T91ZQyiY2Ym87qAVXWGsDyz4vIg+N7NC119Lqc9bWYOuYrH3G7qnmL7
i5KK/ONmyRxraP85UE5lGLaRnI34sBQvjbcZlhjmbd5Et4PnPLAcUwRPom76EyxHAJ0ctaqL8cVe
srsWLhRvttidvclv9ynQKAB6j4mxly4oPqVPtg+ACiewcLzsrQAoVOFA0ubRrn4FF1WzWMvQvMWv
0PFejT20LWrX8Ywwv/unSGdGrrDouhklVjK5KKFHYwQ6eou9iEiogiXSxPZm4iWFN4O1Nf+aULfo
BO57M0isZLJzWGluNheFmmUm3Kl1wlxvODtfqTF7170CM/qLZ8NKCGeWtoxXg+NACDYKj9rePgCE
7PgHqEmiA+TMcCoBLqHFkNMG+pHeZwGjG5m86Tf6LZgkyL5f/6ztOooDZAxwVzGF5RK9OseAXJqw
NOXBxLKmtu/2maf+mP0Ciddfpc4rYZxGWtEgk4WlzlPeHGk1uTRuQrMUlBk0kzmNi8tayeG00MJ/
rTQzgp9h9hinqeNbExSfflKQu2lyEpdmcxNSiw2E9z2eCF36nDVYE1/G4aZKNAwBGN+QegA8SYoz
r8yiUC/azzG1ZM+mYEdppruRtC8jRgNcOUn2SwYkoElF9mAk5RH4w0bYVdZPs+x2ekG+xXQ4OVoa
gAXCTSZ6yvv+OA3LlyVr7nRDfkwkrQuGJL5J4/h5SsvHvK5upTrdSXjS6xl5THLgmSZthaSk6DG5
AzbShc7kLgLM5JfSJM8pMFb93knIzdKbzudpZl+pRk3kmoN0JkYDuvoudSU9HTGJYNykXfNklg0g
3tI+Anlp/6UYxgNYaM+tke960gdGBggpufYsTXo149JvlQ7nlgKhcKGjm6jjGSESz+VJHb1CorWr
tKanj6ZvRMs5s9swGjLTpSjLEV22g3jKb+uoeRwLxXP65WXRu0dc/r5JdFer6srVZELdeoEnjHs/
a61bNAmDtP6CIft91D7Lg/kaYT9CQ4JLsThJK/mlTzQM89uLL0V5FExS/mKRDKQica7v5ka5U1X9
Th3mO2xD3o6U3Eet9aDVfQiam1+tHQVNXp3AS+PbLQKDPh5Ukrh9jRnwtnILpw+jPP3EjsfIARpG
QS9LQBCjPzXKp8lcPJBIhTQH3URcutaEzaZIuVGM0i0jLARgPiSL/VSXPT13DvVsmjvdXHLX6dt9
UoKxYgYFc3mOieMPc3Oo6hkwVmAWiAvASBPzlzyjI9hF3xtNPcokxRUtOfh5nW43RGh+t/pNLU3n
BpvqtW25nV4HI+2CdARzukPk3F3MKSgW7TmZkz3+6laJ87K09L6LmyMhykld4MaG7omCSsldVKQa
g5qCAqXA1kL3pJu1WxiLX1XYiLAstzJ+F6OJNacFoOh9+62VR48MwAhsoqCw2p0SwX1U1Y5aEaiC
DPtc1MhdumqnkOEQObfxMj2ac3qUB3JqlObUzMXRngrqdnV6qFQgqdMmeklN88EAglmqzn42RT/k
eIFWDGE7kaMpxec0BQYA+BhHM8KCxTfVLL1BKYKq128MYsRBodYHYhypbPhJr7R+nUhJkNi6ny7t
93RqwFQM9bTBTw2AHPrZGhXs4i7ggQUa7i7Rl2OToJBLB9eWVK/uTNcqK5cO34yGfs8oQ/uwJIxR
6C5eqsekpefZrgJ1weRcKg1nbXBOhaVFO+y8/G5Mm/httlgeSl4Lrl4/oFH3uzba117C0skkjV5e
5+FkKLu5aE9RV0P1elu6N9LaMyPsPFY417GZgDeWaONBlmkdtAQ5tQn+j5KqobkMD63RYR8Kyx+L
0wZ5VXZuO2mKl0jpFLapfqxjLXX1vN0ZpfO1MpTXVE2aE6210tdABulaqoJq5TLs7dL0ykTTPEAn
VyBiTc6DVHlpE/3AJD/GmhIgDcs/5Rpvo6T7XRr6ftElzddtLXP72QC44UjBLZTs2268B0bSjaV2
sqdmVtA1ZdCN1T5JnBsQpz7NJn3MEyq7wFLyMcH/HRu+X0bVfADu9bdB7qTd3GO2SHbm5WB26WMM
XNSqt+7kQcIEmrOcqwqKWejGT6um91ZRBmqX7GjUg+NPf9DZDataBxs2zAwQ6FMoSdIvm7QZfMtg
H0pzIoKG72bevIo1XPaBXXnAiEdIL5e4DkuphtdsPblN/XkWTdywTJUPa6DGwwqcAWQgYHd/THRI
kgwt4FdRt5hhyZWnTVCMY20kp6XLnmFMgsRqK4FcyeP7ZdYSa8Yi4dPMDFQdmuwOmiBU64JP4ntk
gBaec7mHiKiNXwcwdnfqU2HmblqkD02ZAYbOdLPY8pdSfqyM8YQtWS8H0jZpVHCzxrLfKTY8swrP
bGvhkn9v2tkFTo/bDvTF0ftv2ZB/0QfryVSSsMKC1QhXnc+2n0Vfy1I69vQhMq3AUPMd6UF7RcoD
sPXvq0az3TJ/zaLsKFt3ZGkx+Bc994n6s5jiXRqrR1UCqVJs7K7nYxdpJhIxjExjoArsyqCE4p5D
1WxMwHtoCfaAMS5oYtdxDPriGHWtVzdBZ2TYOvt0XeQl9w0nk3sgyTXyiaI3onAO6QEwos/VDwD0
+JrPgBx11QMOLZqynhh49iJx5wRz+ozxyb4A1xLZdRibyjQs5YUg0BYk7hdK/EEImtgfjcZusoFK
JI7Dds7doqqwP279r3bCRGCYFHTPtm1d0Ek6SjoaytjSUKaAyiDUqxpJIOLyFfsmA7jUKjYFGYfk
x89AOWLp9RSXhOmdxENZYJeFzm3T3zvsgR60CgiKnVZAV7l5QQwM+19COd82JcYsjakWhdjeVvon
A+vVlkDE5vWsRHDvKgNv1ESNIcIwzyl5qaioDXLhn7mD4x5UktKV4MrAwWmYA1KT10n+liiNm06y
4Io2D8vC9AKDj1ABo/zxhpCuSVLaQpCRPJfzg9Xe0FFwWJve4V0E75CHfKE0TmOym5TfivkzMQev
0kq3zk5qVLjV8q1JE4H5bCveSib3QOxanVjdZEUhnh/MLYATa7pN/cKbHhjIVDz/Cb6VirP6EOnY
pa2Esr+vnvR2Cp4D7HzHIeJbhzmc7ISSbGCiWn+YD39ASXXxYOTkcdZVIk1UsH9bhln5w3RuaP0y
9tRXI9N3FBKoQ42nje0i6cMyr/YU9Xslfi4XsK3Hfj3/cvoxuO6TL8Ii93s4w8swMg7uRiS6Slrv
zDy7q6rW6+ZmV096WKpV0M39/4qiwInkDDF29KKnNUSqzQ3eqxq5iUVz95u2jo1NMJ7jqevwLYTC
rNpKS5wopEsesI61REWueDuYrWRwJ0eSxcjU2Y7C/sgwQ8bHf4KZs3vjVPsnmNEKwUzU79n6OMAD
YoYcY2+6c0HDUCttTbOkCqt6vxTUo7HtX1eKy1oNrmglQuNCWdrD/Ms+rsIRNUVWGSb3DWaQQZS6
k+5FpO2XKoiReKDQA1YL9JmgzuBMUI41OgBUIqzlszTPbkmwDicbbqo+SNoJgE4Clb9cDlI/CuRs
PpGReGktBOqhtsOj/9jMPit46zfgte4EZ3kZFRyQVWJ+Gm0Lw8ZD5+PXmWOndKY+g+WB/pI0dLSQ
gnQAnLIlgaCNS4MkVn82oRqMLeqjJIuki2arKfIPLFKy5flWQlXGR7Paa2RP3hP5+bqaXCriR4Fc
OqdbQ5QoqV6GBTD107Zx50KEP8h8wUf3/FEEF+r0aFDl3NShG/Z9PD/Nym+5UAThdPOG3s+Nn63p
i7kk3SJHIWLtS5vghTqUUedGA+ZMo0EQ5UTCOHXo2jg3wYEJ3TNO6QC3kQ4uZjS8BE/+67ezJQk9
MuALYRIKeHWcmx0bc6omGeFUr1R/GdBvtG7q9qHFu/+6oE3FW0tiv2QVQ6cR79JGUSJ4i8EvsTwB
ThMki8qxOIxnND2EnF3skHitWAvkNF0telVaBmTaSBZ39XHZRx3IsqagOf6BAW+p4FoYp+VFWjqN
VsOsytQ4VspLpQGviQpi4pYprYVwel45aZki6YrCBSgGjoLVcVR7rl+T4Dv4OY+yWNQWVGdx2KRf
7XgvmWixkZ/XZQg+gx/mqIopr5wKOleOz4pWeHonqkyIJHC+u6oqYpQzDqpZfptjaNuiNFRgNvzI
BhDC1LGvVXxCXJR+nKSvOojn7HZ6irpeZKOXabbDUNj+baMO+9qV5VC9y0erm1FmnJ8Sel8TFHPA
G7JMk6ca8n4ACEsMOoDrl3S5n4H4t5bKewZ1GDrMi9SwV9Z2jr0cvFHAQwRtxI0WJGdVULjaDLhr
gZyDoJWTGBirYg5C2U0HxSUH7bY8LLfj3tkLPu4CK4r7OM431EPmVAaNYjBCg3OlU5K9UUrfSwMj
TOAIcbPUuE2yzMtN61OTLiL3vmlkeDRj9dhG3sknnkQelRkjMnVIiRI6822K4Q5qxb7gI0ViOL2p
zXZMCwVhkW1Kmd/kryjet2BbLzzJa31Kntg8mhCxf9vRr76OUxwsLzlOSRG8GH5ByXjd7QNwiky3
PhS7cfFFme7lYwmKupLH6Y3e1ilWNcYyVPQfKKuj9+UmJHIR1WAeIson0ZlyikOWRJJnCj+/DE+a
/dUmu2R8vX5vIhFcKLFIg5KLBRec1eD20E4Wdi5U4agkc4EX0XF1alwsWdK4pIYNHTRALc2e0coL
qmuuFdKgeRYNmYp0gs+e2iLR0ApA9pQeEhTfj+zBbj0DQsOjuU/xrAyun6FQIJdBkdossaeJCJCC
KyWpdwy1WT4AsMa3AZUv7CRvBpz30+RxqKdy7CqM8EWhaVX7uZa9ptaeBJ+0mc+sZHBFgWo0e0wY
SVHIEGqZf5xO87k+2KdxrxwEsgTaYXKuY8qnQisT+OLGnwM1YENUmac9SGEXOv4cCqSJTo/zGHqN
TXGZMbiWTfkgD/rN3Jq+VlV71e7cIdNOQzrdJ6hqkIHcNLTK3CazgctrYscsFZW8RT+GcydpkmnL
lC51iBihe7DEx0aKv1//YoHLehsYWEX0KhtB51qSKCSVtpOj9JejIc/qNWSP0kNC0Pe8Lm8zXVmp
DudS4rSQ05qgClHTk4PmQY5BgdgC/O/jdTmis+OcSgMmajJMqKgY9eQWVhj3n64LEPhGiys59NoQ
1VqGD4m1z6NeBAQPo8xZBN5DJIVzHiqtDIwRwpo1G5wp/acs+4ptXMFZXa4WsxwEUKTYWDdRfuLf
/KqWGnq+wMYY7zxbJc+ip9hnvFzSsmeTxuN+VvezaOhlO7FbyVU/ppPjbDV1WuCSGFYZpgOYcVvz
d0bIhlZwKO+XWoQuuZ3brWTyvgvdXkfP36oOkz8dWm/aM9/VHP/Ad237ScAYOYBFNVUeaYVOkT0o
Fb7vPY+cz074R3nkpizbAAQo2FEuCZJn26HOYqLI/v9fFl9uy8u8xXMWedU//r/1yOGP/b/guzTO
AiJbSsAogu9iqSNbzmb35YQEsUaUi2/6QpTXUSS1AK/ItxiLJKKK3hllWGrHvFE8K8L2mvFZy7IA
uNGCKsSmZa+EcY6wL6ligrQzDgfDDnLd2ZFR3SvdJIqfG+ensmXrt3FLdOM5R9iVRu5MIxtUCCvi
VrtpT3aM27cAVJSYMJNZD5fLraXxmpESm2QTS/T1cKw9NahBC14nIeZugEw+hfGx10UhW/CBvIKk
I52TJUdC978nI+ysrn0d56/KUa2SScdZStZtRhvPIq276IMrLy91cY6jc6OcrkeZLdf84UA5dzXW
ytxkJdQf80DF24FKXkk9zK+BHgZwCMxL2o03iSYcNtTzg1wWX1d5AUHRb4hLmHikP2jli6YfjU6w
dCwSwf6+ElFM6Ds6tIV2IMq0pu1lg+QXeBcKjlCkIFwa1UlmJYME6d8ehL3m//HCNBR5kI2sQzVB
dIbGABA6LriS055kM1CyEdAcCRC3L8CBEX0N07ELHVyJ4C6GgjC+ymaIYAwi1r7EG3p0jpO3BAUW
7yXyV/5jJY+7pSZPhxg1b3Q5scnJ4iWrhRjHP8n1NxViJYq7qL4ehzkhMK+pf+0VjPY5AalFBrXl
oYDPr4CEBQp+4eRz9NFjip1lbDmO6tHYYbzF/zFHgGiQfQxtZTtRS2Ar42ANHB2sIapjYBjio54D
LCqhsz2yE2SvJfAS/XHGYW9px0oWXzQdAE3ZlDoKmnUZvdS02Rl1fFy0cm/VAARPRq9dtEcQNIeD
Mvi5Fu+1TqeY3ctPyAr9UpN/IgSd+g5DtfrgxVPSu+Dhmj1KMAKa98bszoaOCU8Mi+SKr2OwDr39
oE0jH1BeQZGTR6C+74yiv5+WyYtkTGlLIALtx2PJhtea4lM0Kq4UR4EO/zlJi1upzcOCyXcnze61
CQS4GgZb3TqXD9SsP0VS+5qm9JjX05kO5p3RLa+dAVqFvP4MTGu/TdHvszF1Z+VHjapg+M09rbHD
vFYDfVYOo57vTOUxVdodWaovsWq6ZqIGYw0ewsH8pCSxO8TL40TNmypSjnrdfrV06VnvrdoHA0Ig
k0oQr7aUfH1DXD4zWnHd9SyjJ+aupdRHXy2aM/+6z2PJA+8kwO0I+jow8aiqyhmt1hGlmiQ80Kt5
+NlTYnj1kO6ghwCiypfENcv+XE2ZoG668baDor9L5ew302i9dGMLojSdPMWZek/LlzJuH+26EyRP
l1vRmMhfi2Kp3Cp2xLGckTkt63D2LHc4gGxlb4VsWaQV+Ystl76WxOVpldLqmNeGJKyZYmjZy4Lp
O32ZjspRQc0IpIC/TMExbmUZa4mcv1DKYR7bFhJluKc27PZdoO/EsEeXuzjsDLFVjgasAZLMi84B
Kx8CADsJ64W6zWH6Sb51vuzlKeqkw74JqjcSaLCdm26p+qX9PAX1Dpi2wXVd3SqQffgdXESLU/SP
FrUuQ72NH+vYOTTz5EkkwmrjGFjaBBpUza3b7GiZmF7MAC6hxvv/x9/AGYwkjzReevjN9NAdlvoI
DgVPBrQWcev6T6qCm15gdfacqRialAwglsfAB0apreEYYXJTmPtvC8F71jSRjDg8DsLQKWUHrvEy
bJufI2lAItu7A328fnSb9sEIM/8lhEWklSUuEekwPYqM31Bj16hPRMTdtB0/VxK4FLgfsHWhEZzV
34w/bNUkoI3v38NpI/rp/SQvb/nODJZRFENKrMS1jDUQQwlAcLL+V8qgNzN8F8ipntk0KRhZ0ACa
waykFs9pInBhIjXgdK0Zc62ybJwf4Ah+lL36MvR5WE6aQMx/sWMbjAwGw9/jX5oT4BAXbAAg6NgG
UsU2OwCj8JBHw0mJp5+WDo7hpOkbrHioO0Ov71SjRtDtVPe6Qm5/7n9+Bv8E1cyyVWaDFYxxe0R9
HbDMk4h7SxvFAujJuxgujjc9QKoXtnHBsrrhZ/6aswlhkCRKXmagOckeZ+nsSQdRRfwteF8E95Vk
zuJSwx5VaUZ8ACKIlz2iX7KPz0bk9l+M0LpTP0UBAyKXbqeA4RmlIN4kSLXOWEFHunb9rLetRQXW
OluSu5zKzqhJnHKC9bPWrO5Rv8iCDC09KVy+Zn4etqKpgM1jXwnkwrEzFfZc9ghaymx9a/Qp88Fv
dB+p2omWtQQewFyQr22r9UoiF44ra6nqZKb1W32BzZbp6Mpi4dg6Yo3btzTRkbLru7je/8i7GMvW
aWyVYNX5px0mB603YL3AnTwn1PdoJoqeJ5vZxkocp8eqnYxdOsNcrPi5wsoU+uyIed1htBIva+8m
chOJ6s2bIUM1DPRC2fwcv8jd1IzsXu5LPEJK3y6/dt1PgVpun6Ht6DKmjlVd40IGmEbaMTfhisaq
wSwRvY2mX1M1jn5jKfs2k9DOaTw7qh6QfBRBpADpAjRD13/Etqa+/wYukESKUnR6gkG6ZqhPtP1U
aCOW5zrX6qJAvAGz6fVQYf73F3NRRI6WJMkwGRZ2S/u1nqmnFUUAgjpBsNpM8TUVfQJQfchAo/4Y
7aNFqTDTh6H0ytlP053cUbe0ZxdcmYLT2/yelSB2w6u0QoJSDssEtVQbsGeNYYGdbEt9un5Fm8+k
lRBOTcxpYcxaUJMlQ5jv5rAHuOlMZ7+Pse+Ryq4TFcF1kcqmva1kcmpB6WJXczPWYVsMt8mYlzsM
7/nWYN2VcxYYeXGftNGNrYy+POqBY6ZP8rI8jnV5v7QkcMolC5qsfXZAbqpX1WMEClTB0W+a5+oX
cqrUKHZdN6yTUCR7Zfpej0QgYDtqrCRwGYkDWNmBSB0amzsgsgTZkfjkUxNIYbGz7umtqM8kUlpm
qStdmitKikXHNdvVb6t80O3ZGzXNn/t7wd0yfblw3avv4oITHLeWFgS9pc4nITZEd8oAtGOsochY
Gm+qm9wrqOjlIpLJhaekNomcNm8ylR1WEAINC8x+DwCktnKbMPdqIkj0BPrBI6suM3akdVZDqqPY
I/nd2LT+9YMUGP/bi2B1YXap2ECdQRdep09NhXXbrPFG5fm6kO3A/n5bb39fSemb3m4GCl/G5o+d
XRJgGmlxfyweI9RSDO+6uM1wsJLG+ZqBVBEQ8HFPUfTJzHsvw8iuCtAH2n42l/ZwXZjoitjfV5+W
DOBdnEwkp1I1eHp81/U/rgvYviEDfUZUmBwUUz8KoNRuVYzRwnNKAxA0uvSoNYvgxLY95X9k8B12
u9AHrJ6w0YQ5/ZyMRwX4K2agpl9Gawem9VNuCoLbW6vo0n7fJXLRrVasxqxGlM1qg9wtcnNOo2ly
DWN4bJv2i9ZNoytH2uCmIzCd2tpfYgVsdlKWu6pRHqOpDQusxLuZ2u410/alrHgcovweIyKBWWNf
Ozd/aEZ2oxnxKdYzQNamj7TvzhWmXF21QQ1/7k5zIhq0F9yVxYVS3antkbbQ86V9kAhG0bLC7Xpd
sLC6rd/vZ8frd0YLYneooCgVUDgtemPqX+JRAsCJ5LgDUN+vK+B/sd53eZyKt0DFjbsMGhiV3b4a
QEpsvJS9EXTttG/S0SU2IIm6Zp+qANcGgtVNXYiQT0QHy/6+sjJNGu0qe2vvT/t2ibxWephbYfuK
Xc81peSCZTom0lDoyITaoDm06iE66mlgYURC9Y34SToIgeY3JlJVYMz/27Z5gmG10CUJOCE1vK9y
HIsMGJDArZbupeK7SYcgyb607R1NRLRMIgXigmcRgexnoEAOVPMna25ducbKqLRPFTBBRL+va4/o
5jj3ZYPLusklKM+Un/GWNAGMaAjsYVOErpqM7M8w0CH7qBzzTIc4T/M4rDRghaQd4Dtat4pEWKeb
uc1KDKcdcl6Oc5UoKJ4CYjKLhiMedG6PDTJLnoPrh7YtylRUGajXOijoP35RmZGeQBQmzeUSzFJD
gOl5PxoBO54Itjk3wxeIi/8tibPt0dAxZpcxla/u0ilBfz0RuA+RBO52bNTDUp2lhJGB8fU2BW6L
CB/2EheZFfZWX8FdTTujNGr1yHLl0Ax7r7spwBFHz1GQeD3w0r03rCkxL5Ho07hsV25lqbI6pGed
MaSeHEXnxHJuFEU5LD3yG/ThUkChZA+LYZ2smR7QAgikuQrmcQIITz0I7nLbUa+OgbPrPI/qolQQ
xtnArZaBSJTBtc3+gt4fGBv/d8hM7tg52+71UYnbEeFuwNA3SoBs3lYBEvXsy91bAbcQ5MPbzxkd
0/NskQ0kplzaAFxI9FdkVHBZgTqN7xkPlI2S8RJQ9QyaJF+0oLDtW94FchFdrusRD0fkKSPFrJym
uc5wM4yOwN7ZxVwEntVncfZOpsw2gOtQhpLcHea0Rj1zqEy3KNAxpi1e/YOVdV5i4838N47m/fM4
818GIxtj9gB1KtRMhkZ/yvtmT2XzHDfgt74ubDPLXH0l5wmqKNc0wtZiNYTVzHqVLc0ztNuq73yt
P9Au81Nld13kfzGJ9w/kPENOa8NxAMYSamcwRHxjLw9WUcSKuupmviF4lm47hHdpnEPoqsWe5biM
Q0pTv690VxdVhTZD9+oMORMHbI6TdqTD3gOAZIjt9Xn5GVPnYw1oNkn5LDg9Zk7X9JIzcH3QaNXo
bwauAX3ybZtuAiVlc4yPJvUF0jbTr/dv45EF2sRKpKpGqsBw+5wW0B+2X/YHLdQ8e58e4+r5ukCB
PvK4L1SbiGMk2CFRddmdxtq17WHXjb+cccQOPkg/9fEWOGXXhTIlv3KkBudQ+tJMHJUN+VCZnGSg
E6VFd5waYS198+oM1XFUjBrDJ3JXVwJOaSEjRmGayX4djOSxHPRbA9PGVdrdTKZ2SrL5qJjFV5BN
BVlClr+yvPcfwNcuWqlxgH0Da2e3Of1Ecf00/8Ty2q4LsQ8kqq1vWp5h6myrHxOYfCYtL1aDnfgm
AfCFBigr485O2tfrN7dpeisRnOlRGtFK62EM2YgVncCYDwM99dF9Wgs2PrfbsCtJ3N3l6ohawPzW
GF0vffzJ4PSmDbyLsrnZekWr5WRK8FESqgvTWALWqndjUzrlYBcrzqb9o4p/XD/H7YmSlUwuiCvZ
YOfdBJlsrq4Phz3Q2fYABvTrvUASi5sXxraSxBlbNo5xHwNqO9Sy3exV0clEk1nyOreZz4Btav4A
gmFzjNRZyeRieVdUEbocKVuhZBP+jDzQIphxUJ8YmcC8n77EuiuCat/0KiuhXByPe7lLUhMfOs3k
gClgW838Dlhq189z28gcDGwDWuYSY0iOHScB1DcsYHnWrJ0ti0ZhRQK4aB3HSW5GMzSjsc7GmLiD
cBFi24jfP4GL0FLcJIDiQfykmnyrxLNvD9XkyU36icwNGNcmYH1dP7RtazZNSzNVTIlhYQBKuqpd
NJosJ2qDCqGstYFamH5dyruxxFBgW+zo0r5KE8C1SPGopZlfSU0m+AGbh7qSzxkBnZpMKhvcWgeU
mJHuulw0Oi2SwKl8lZelqeR4B835aVHRzHSiQHCImwq++gj2E1aHmE+jBcVDbvCvp0buu2xYZPIA
zoHeP5sWET42NkPoSib7TWuZkQXyAR0h9C/2PDY91UoWp/m5lZLE1lDTa3xGMYl93ez/SLuuJblx
ZPtFjKA3r3TFsmon0/PCkEYSPejt19+D1l0VG8UpzGr7tSMqCSAzkUhzjicgUMX47N+0uh/+uL+h
vP1k7MBoBUxrmWhYmtS/y+QQFZFjIpV3X4jMUwzmysyNQdTiAqfWk/4l1zW3mIgHPms/GlSXpN1e
WKon9D1/yPLsYVhkL5Lls1wCJNJUPqvi9FIBWDHK68ughQ5+47ikycEQy6M5ANe6RSvtEvMe0XSn
b+4MQwTLG3otNiC0akEW5BA+iJ76WB1VbwoSpzCBdDahSU1MXIrbUwbFH9Vhr4LZ8LdHBApajwbh
aPTYAYh26hXbiHlND5tHAl8EHrU3hmPm4FMACM8GQedo2/6gaI3F9P3+odMzvd2/qwDmzOWpqOWi
Qs9MWAJRrx73wkTEh6oC96thRLU3aNMeZSce8tn2vbtaGBM0GeOIKQEz+1URHL4PD2/jv6t0BDg8
OLE8Zy/fQPxXDkIRO22ekXDfRUj0yN0XQX2+v5c8AczVEaaCOsgmDqsyv/VybcsGd8hh0/EYhkhz
p4oFkKD3Tm5QgfYYRtg2Gqa3jYP7IUBXFW2EFRIn9fpA4aLhbzrWlUzG2QkWuN8JBXukTbDNAxU5
+v1ePxKHV5De3sHr8hh1F83FagYDXVOVKoNK4HvDJf7Z9KSrxTD6HuqxEudhQSvs4xv1hJweLfRl
zW547M7CS3mMD8LLfb3Y9lHXVTG6jlhdbDqKfgCavU9tpJ+sLjlZaeiaWhf8T6LYMYdeL9NwTCs0
ZRcvpty6BpBOQuNgcjMbnH1kAWL0PpYbkkApJKtFScnErI3uhPHwdH898ubegV6Tej/QlrI4HA2G
fLVUx4KsQN4NmHTPAu1b86Gv7egA82qOVaDs9C+d01wKfz72ge5FH8gOPK2+yvmWTeVcfQr9/8p/
WIXQVka+oIufhEe9AWZ2QbLv99e7nTJdCWEMPENOZbA0tCuFOfGrzHJRKkV21bei6UuY14o9z91D
LiaXjMiBNSTPxoh2nKwF1Pr9L+FtPGP1YlhXvUXnxM3pPLQnuTp1qAZYKJHel7MBv4dqwGrFjM0L
StyM1YgTpmOKulPvqm+o+hLJqY4ackkNwPTBV+pWcDa8G2E72EdLLprhDLTcseaST9NUFB19wUCz
3vAaMIH07/BstrXnKoq5HNpJiIHEid6+svqhtbEj9rzZD54E+b1+ohjaVi1tnS+E8AmzXK/GUPFO
iyeDeTuMuayRrkbgm6PJFFxOBS/g+QcDuO4T/YKVlfUA+C2kCG9jWhUpf+GG0oED4IbKAUUFSXlM
wdtZ55UWMDZXFGFJVJrh+E/u6w0MB6MWaLsiPZc3Z9N1rsQxllUMSteOaNvblR1gx2djAsuJau6U
ZeF1fG/b8HUvGdMql3LUR0sERqnVfZ779JQ06ofOBFf4qHFmc+hP3cSRlmiYsGQLk3vMvZobYkr0
CnuYNQAyAvYZqQGP/bERgMyvceZjt812JYy5UHOBZKFCsTmWTluA250Y9hRZGKPTRDcOBVeNMFxt
5k+D2H0tE+MwKSq3zWLTEq7fwMLlgJikBxkH4MXEgwXkLbnHOITgoGPxV4c7HT/WuTS9m+HfSijj
RCRhLMnya+ZU8t+V8CiuL4qGPA/JOVYWNKcFnOJMRljjotT7Vpwsu4nqR/B77lPQA6OUz6ulb2+r
CqINUVYk9WZAj3KTdzOm/8HEekyWapc3PPh9ngjG/rRJJJY2YU0VWCZbgCATXhJp08LRCfCfRTB2
l4KtIFPKGZ5YrGyNuGXzWOe8+hxvGYzFCfOSjGDvQKhn7uoe3AkVT8K2L16tg7EzjMIogpTVaMn1
4hfJxYQfZt4qW9pRkjsTLBZ/cdmgNl3WVSQ7pJIYSl8bIUR27gLsE+K3pROpmCvQbcqgTs5GCmKx
2Is5PmVb0X8fGQuWYGAqWsyiCeiu7VOLjhHSk0NSjG6NDOMcD5ygZ/vsANdvgQDKAj/9+0su6cuW
NCpiHnCIWO1PU+FhoG0v5yqAfsDqFtUMwOQvI96JUXROEBsqy4PUREe5XdxGq9z7IRxvNcz9qTRW
FNc0b28IGFwSxgsJxYmzY9vDPdZ1RYzV5loW1ob4FiZC15FymxI/c6TdjEH14gw70wGlESFcjJ5h
06NDZ9ISt/yM6g9vMHPbvK+fwpj3GDdhLhgI5RaLwr6Jdm74CvmTbMVqvYx5j2msDCEaGnYgIrAT
CcRIeevdP7ct+0Y6W9UUIPuoOqp/77UkbbRRwMOLhr/IJojoCCmdXymYf3mdbN3ckGhYtDfWxOgl
s3WZMaVktJDdNrLccuR6Fl2pESM7VoSLIc+ZPUgZaAsTzdfI/FRk1rkDyAZn2RvG8e4jmK2V27rW
BjpCQeM90gfXtpRZcYVP4Fza1X7qWS64qzmiN9zbO9HMjictcHQ6FSlW2hHT6q8tun7M0+gvnmk+
oZY3ulBh4LeBs4QjmUb/TIC2kgyOlvdnXcTdYBgUygp4KdlHw4fv2XdenX0U3cyNfF773daz7p08
JlSZgIGrG7Q4RBOzFNky3ws2xVRHQQ+z1G+4N+g7mo8tp79wK5xXRElSaTceajjsFJVcDXIHX4HB
W8AmAsVYcZfgDcXY2PUP8UEuOWa0qU4reYxnSkOx0Rra8t2Nlm0uyT4sPi7qgzl8GMHBdv8YN1zP
u7Ux9pOkRrc0Gq3pxcAg6/YiOH1A/XJfyLaVrlbEGMgQTqC7wyvs97M43Osn7fCv4Lk29XIli7EI
QZkWFVh+qIVi5MXMKWuDMzQY6gM9VP5CHJNjCJsWeJXHNs/LslQBdgHYgWWvX7oh9UIizHY+5JEt
hjyc0K009/q8DMYKukHCbKiFVwItnsuZbVUA6oo8Oje9eHjQgrsk9iI34rm4jYfCO7l011f3f4Ux
el2DY4WLE6vv3T73KWydURzp/Msgen9CZoBn32pfmZBmVtq0GnQRibr+uTcye+bOL1NNuPFgKwk0
DFmtiT48tSFCaszoks8mycC8ltkFqOp6i3hSXf49yw9pwp192Oj6frcwapIrsWSU5MWw8CLJ5Rxt
oyQ7J23mS0r2oykWFBJkAVMOhhb0gJkHqLXToOHfRrHqr1YeGtswVcUOyxZMRcsXtepyG7zRqBka
gzfGk5uHBHgsE0a9jInYM5m+VaWQ2VGBBKdpSa2tJMmxbcbU1dPiDzCO362McVyKNc5SJiFInLTc
7s3JFuigPdiu/jd3wnb7mDqxWmlCx/cNyvscgMbwvjTqm261BMUjdA0AzIidcAXramUIFB29bMPT
JBt/CZLhSjIJZiJfaqn+gEfb3/dFUsW7J5JRTLE10HlH+W70EajbJdzJAAhMzi5ue34TmoRkPf4Y
TzJGWS7KFTx/jzEOYXJ09TvuAM5VxhPCuA1SZ1ZqVJjFEsyy9iwy78NIsVMMlv/RKV1Xw3iLZVSj
RW/hF7uc2LqAUL7zu/nbMMh2D8KtbuENHf/DnXaVyBwSyXX0F9XIZ9PRyhVXSHqcj/zmyG2ncZXG
OA1VSoDXNWP6wJgEN5d0ACstB4wO/NUv4J6jPsFoxFMh6EdV+XZfG7krZcw6okOIZgxN+QWrRWHd
lgsFIQaI8/6+rO3Q57pMJhyxGkGQNALLFttTVuXghp3tCSzVlf6qVSJHZ7bmBuCvrtKYsIQAsE6V
FaT9aKWAApDk/aWOgwIdYmVih7b2KT1opT8ZJ15zCc8umCClHXUhA0Isni0WiuSA/VG8XuchsG7f
b7+Xx7ZgisAT04YOxte3oSuXIKBUSsFyojkNSrUGoWl1mEyyOKTTf94/xi3Eo/XOvqnU6o5TFICD
jB0tjdf5oyrOkiukg2FjkBH831FfPNdV+A0s955syg9dlSK9K9dBrkofpDLcC1J+TizkXsW0eC2l
6Yul9EdDKX+GuI4/WIv2sROIsrv/zdReb53udbcYV2WC2FJKI2i5kBZOBJ/BD4N5B8I4qUJO4rCR
4DIsCumWWTvBytDLAk7l+bNgoe2lqNHxjOcqqA5HwCTEUewrGqCbB9kBHYTlqMJpEIB+PE4YnIz8
/20DGIcm9PGi6ik2wMrQfyQtbqJxOlu3r9LrFjNODKBzSznPkCCqDZgCu7MalV6kTp4eEmS8E3S8
1Eb16f6y/iFkvkpl3JdiltasJhT/1W/2OQGIi+mCx/dXWh1NDpkLWAUQc3Nc2fazEUyzYNiRFAAh
MjYeJbGkdBT/vo0mz5Jk21KIN+gBJoYd0OiqIB8WK20n1oGZxoGccI5z221f5bMPEwKCcy1+z63x
bzGR6Rbe2M5KFBNLyEla5REdfC3BRm0ZwKPt/9L016Yb/9dFMVbaNGUboeOCTgCFh6FyMbKIZh/M
aKqn+KD1vLzq9sI0Ce2upoEeTuY+GlGzFmSkznYter1NyS4BljmGGIHleZ9/OK2rJOYuEgTMdxsh
Yr7JD3fjbgn0zlnQ3VgCFC1LHY5N0G26PbCrNEY36yIbBnWCJQ7IidcHim3aTpfOU5wS3W0LD4BW
3rzX5d/yVCZZRHJBXYDihAm9R32n+SXIIGJXd40UV63+TPzYp6N609dxr6MmG7mKLe+Syyf5qTrz
qEM2r97VpzC6Gs9apQs5TS5bSGYDCn3y+pAXHW56upUQRk3DKe71mbZKj1KwoN9A7/x4ArvAh7Rc
ABOQBv/bearMzWIsyjKP4f8zeyCZbS9BiPc5GN4oUiNH2uZNuVocc1EQQR+jNIFR1EroA9vBNU1O
ym0LH0ABqRoAbhAFUcxE6O8qfogaArTNApEZSPICQ8i+D7oVAw2gfKg1+RiB/1iKAAk9x52DrrZv
YdHuFTjTwOqtfVh1bj+nk6c2wmPeSrpjdO1r1FZfJWnYjXHkC232KOTxD5D/vqr1jNf1JF4AIY/S
Xdocs7kDlFelpg5aY/77qtC7dVF/s1oXgCLUQdWAt6HEgj3Nqd2kP5Q6s83uR7VwNnE7G7/aRMZ5
adlijgpQrt5GERZXsvU4iH3LmX3ZJQpmEQSed6ZqdutWrsfGOLGu7hQt0uGdSXOw1MhHYd2OlMQG
srYLaCHQwRxE5WwanwXp1IKuz9Br974lbIZYqzUzjk0pxrSfLNplFD8CMMDWB/mgj8eus3YgN3Eb
9ZibP++L3DaH34tmw2wMVA3FQiCyWWpf0EVHSn/cl7B9koosgj1K0RSVHQjPLfjPflYBRHdafIqk
rD0N38TXbI+xv10Wur3NEbh5P6wEMibelW2vZSnWRJtmrO6ZcveMD5RsN+v31a4pOZpD9f5GcVby
GHtHBqsENineQ13du4MZOaPZ25H1vY05gja4hJFWXEmiX7KyQGGSpWaKoKIUiwaIZJ4Gy7dVFErm
PUDzbfI3r5q5fbWvRDJ2iNzwGEo9Tq8DKaHipv5seK0/eNQ3A5Xq/tHxdpIxwTaWSDW2yMEVcvUz
HtvvU4hZdC3OYrsCa/N9YdylMeYWz2Ix6AR++hdnxH9SA8uZj/i+eW8rJpKUugkfyk40Fp2xFHId
0nxw5dWRtUOS7LM0vnBWtBmpXMWw1ixVvSTV0ltk1OxL+YNkRx4tYU4eanntK50BCIFN7FuuaXGi
Mno0t0bwe4Vvm71SzSGvK3HSsZlRlLnSMNkpmpGsRHZ64YMu6I5WPd1f7KazXK2ViVK0qRLVCezd
AM6DWmqyPcqGoy1l0MSLN3Zkp8Wo4BrNn/jolVgmWDGtCfdthi020/BcQYzep14x7hLjVNU/LHne
JVxw6c2baSWTcWho2pIHsKP/qpPmtERL66Sdt3hTEaBe6Vqccvv2828lkXFpRrUsYDeERP1s7ujw
tObFF4pkXTkC12HzVIfxaoaahE3cQ3WWLphy4irDRRXQzUy+JLlq638AuQInetVUxqOJsSo3uYpm
7RwwE4C0tIXxSSMc50KP5J45MJ5MJLKeo+Rf77LO+FSI6kep5t1zmyLAh0zhJMAdpDJnNBrp0JUi
nKVoonAOyEj+fMDmTboSwZxMMbWFoiAX8Pau65BVwlR7ODjKjl7dBegCOMbFWxJzNGUzpXpNazCl
kb1MZNiLIEO97za2RVgSWo3eej2YXeuKejHkEZ54ETM7NbIgFsgfIH2g6VMXDUD6YBKLHc7PyklU
4kGod31jy4coaHexS44GBlOyFwnVRl67Fj2GG2VbyWNcYTVq49zTXOmMWjF66+wF9JWdOTj6witf
bXrdlSjG/Sk4oS5TLPRLoITb7rLd6KugT/+jV5qGLKmhyTgnmTGfri9I3U9YkVKO9hIiqc2rZG7q
gQ7kHUW1gEPNzg51UTgVakP7Isp4LxSHOOPx8m1HaysRjPWYSVNGWYTHOi2ymJ/AI+mFbl3gGkaD
y5G28KcW51LcmlqEM7gui7GgeESZVcmQqwj/GtxfmqfuYz86q+BE7D6je4rO96AH2ilOFG4SMPqy
PyFvwgkHeNvLHKAojNHQzTOm10vTTsy9afGa7zeVfrVSJnqbSyCjSjVK7GLjD8sTfWJP0XMtfLnv
L7avwqscdiqiBxn8NNDiHO2PMrvZ7nfFLjrRHnw164GdycvxcLaOHSZKBcU0OlpAjfXFJ0NyFJDo
ub+oTSterYlxGGgK6uYWL5WdDCsm/oCpIWEnB3/QGrhWRraxU1QjJV00iMmKS1s8ZeQx5I28Uj26
cX2rldDNXIWdWQyO+LTE6ZjqlyVvHrTsrHbBknWuWT/FsxTc3zje2TC3xzACQzWRoNaamrlt/SER
uai3dO/vrYjxGmkVjuhSxPHTNx5YNqiTbd2ucFV04UV+xcMtoJ98Tx7jMdpiltteRrVrHPVdMZiN
XWTGUVLj73+ydbpiWEgB4GZkbg6AQBXlYtBmvyndN0Syu1njXbz0W9+tRUIrJToqZQoZjpZURq+N
PBMagyiz33qzRx+rAiD2AXqHXfRHV/LEIOvs3iE7XuByY1CMYGZxkiKD+zjSkZyakgB4brpTms1o
1yqyZEUFcqGhPGVh9HMIRy6AHM353i5alXSKYq5j+Bv/X5kAgCBEM5HV2Y+sYnSIkAZ6lO+L0PL7
Mvyp5LT9SFdyWzfr2R8EEyCiXc8dYd7egetXMA7fDOsEfXLa7I9O53an6mX+uuyJn7oS2ev7yqNA
lFLmoUMv84W9wHmw3Ngl3X8ZhQ4aDOs3TEYtQNvRQmHMvqqYSJsFOnDH/kv1ZSQwZjnpo64miTUj
/4FdFkhxIkv983+TwZwkIUD8JQpWIcn6YSpGf2xe7kt4G+u+URZF0tESJEnyDdlLn1aK0mrh7C8f
6hk9k7tytkcvfdWOiZftxA9I8PdO+FxatnXOL8unwu85LvT2QqU7ufoExkiFBS1hSYlPmPOf3aDZ
s7yv28+a/q2LX4uu9dKw9YjR+X24b/XH++v/B+EgQBVlDQ3Xb8nKlbHMpGhCaTQhHAg3dHx7COAh
Tu0eGNhnnlfgSqNqu5KWV0WGRxqkUaMA74dTn4cAodc+Deajsees7eYupBurSgDwQaMv6GSZy4k0
YVcrNTY2PMtO7OQ+mvLIvh3OxpN2Ue3BC+0cXOnz8jRMu+K/jvjepGMOHy8eMOaxrWajESnmKGKt
xZDb0fQIJ8QxQWl7gVcRzHZaU9gWTY8FNq7xgRK7mjsDHqZwNPDyRV700XDKvRnwi0a3OWxmcczW
VppC1DSFZLWC3iwu2hqeQwy3zYojuo2TcONnrkTG3yxNLSeVRVVHrVxtSoO4aR4WpO0At7IDMO++
m5UHDL85Sqn0riCS77HYIxythN0fqdV11xmvVAGEX9eoveKd9Jzg0Sc47Ws5BJ1oK6FreZ3XXPRA
bR0BcMoXveXMUv7DqZumTFE/MPrO+Is2b5VMLOPFr73sYiS25BIctvo6ONqjhIwmQLYD4slHweWp
9E1o9HbqV8nMrd5a3Wi2WrT40iK5sQjCwVnsjlZIuEEfTxKj2XWMxMdsYo0dCCdnDH6nbjja2SFD
iXlEkzLsNbbjj/dPlv7ozV2gXpfHKPXcSJrQGwKCFqF9nCbtoehGTkS2fd+sZDBq3AlaK4MOd8Gy
wEOKwvjixw/UflI/ORcfBWf0o8KpLiDoOZMzjyPvH6zoukRGdzWU80go4ATnQ7PXnfHHsKCjXrUn
L3IK0RVc0B3d39Rtn79aMRsIAYIAnWLY1eZLeG4QAgmevCc/aQt/4vNaVGWqgvfOkIZlqxtG7RKw
8GRQHON5cGlxrftmOdLjj/ZH+Jog4TSemkfrQIe/TA8o2Xvh+/Rwf8F0C2++ANTRoHkBqfgNrK3Y
5ZoR0vUOMnHEpT82+TEUSts0SkflOYNNlV0JY3yBIU5zMnRYbrmMnj4fc4FXg30Ll++thzF6tK7F
U0NFUI2d4hNxUxfpEzB1Za/SWantAQDd8PjtkVdr23QCq8UxTmABEF5bgmDQn2sZxPYt2FVbQECr
FS9zfFv5oo5tJYmxfBF91eGkQJK6A2bvuQSu7Ohbh+Ec/ffJfUYU4wAy0itmR7cTmOCZnSyxZ+rl
k5GpgZxWJyk2KmQrwZhwXylvByQZsYzhC3kkZQtdoYK5exIOX0kqXfKq8o1yeMnl8CHKludM7C+k
bn92ynzQwvRzArZa26wrD0wWbp3OvmZlB2VGj7JaetJgPsV18jrEymNYqT7Y4TGpV5LX+1++GeOs
joZxH0ml522U4sMLcd8Ng6uk8q6tWzdCSF5J8FqIz+9LvO0xZPaK8SFG1hNpkCFSk2w6Zlweio9a
UOxqkJwAzTlAMQ/4U+59qfRHb80Mk5Z0tF27wXhtrEYyyIKLgajDayKo+9BQAFfWIecvlwEA/qGK
DXIfoNq9L/i2cfptub8ls0XSpROqTknTxU9POpCBEM+Nn5S3lCiAj+C3ejC7UMQcXjSx7atRqPn/
JbMlUlMcizEqcjivaNwpc7rYaicGU6oCfQmZetlG2a30F7H1+1ES7aXPcE3pzb7viQOslINWqHtM
/DhaKh3iuJe9WZ8fek2/tJV20s0uaLI4BUGVaHLO6m1Lbg7LkE0DE9oGMHkZa5IMVUy6EIdVYHiw
nzytP06N7kti4QpRZROS23M9e6Eufbl/WJv+fiWYsYY5rMrMimn40Om+IgLkElXl+yK2Y4SVDEb9
a6vtGzmGPujnal/5yxFJetd4rPeNE3uGyxuQ5MljYWunSIVNtxliPSCIIRTCo7CgMbVr7XJPACkK
5/Q2r5Xr+lgMz0IbwX1owLzfMkGgz4bLHcaAs4ub9rySwtzMUyskVl5gVTMSl4pPb82kthPdqVA2
/tEE8vPg0QRcCD0WbPOyvHI+gAq4o6Mmc29j2kjX6hqqQgddq4f5HHmDPQDwW3zhsyJvR3mr5VLF
XcVdWpXMNYDtfwWWyCIck9PofgVMm5c7PIBcekXeWxlzW3eVXCaqAAU1Q3k/WZJXyCexzRxwTnJi
Od4hMpe1IWejJnfUNe4pW3YCPAHdF4+8usB2jLXaPcafiFWSSGKGs8JAppM8EeRhUld9rTz9A/lK
H9SCiwnDc815jdyy6lHXjxyhpCH1A6/F7KRZp9awgFsP64uC9EtiOCO6h88aspPgziY2tvYZzh+t
TWphkx0v7rqdLGHkM/sLskVgF6DhDvkg0dF84e/KL3/oqa1dgOkMcJTdjLXPR3KInkNkcu0+IDse
quA/OPPrJjCbb805kRQDH5GfzEN2QM/oSdghh+HykrL/YCRXSYz3HqIhESO6XLBr+uBE9UNXevpV
MO4D3lTSdhizOlzGj+flpClyh8NtveJCXjFBmrqWU7udJzmaUz7PMcIY7m7SNdwa5+81ssin4C1J
CVHhCJAUzp34YWzt4om4tFVVO6efkAuT0bE6fOz+4sdQvKNkGw3iqkjDqIZw6vOSIHsEhjz47bMP
oXffu1KduLdKxrubS6TIIXV3/fyX2n1IrC+K+dKYxO2Gl/uSeEqjMX5cMgQxzaiNdl8mV7BboHBE
PyhCQnyUgz9LRl+VRmP9uFyYSR4iJgOhADgmp6DDnYGxNhBs8Budth35VVcY9zMvWTZnM4QVxmXp
jH1TGjsZgKWxxMOp33bkV0msoxlNlSwSLE88gJ0zaAJtJ7tiwCtVb8fScKngJVc1DLwzhzUXspEk
IlYUJ3b5qdt3z2AwGFFJiE51Yqvo4B8zRzwar9zMzvZeXiUzB5csOtLg9OAodghxl6NwSTLb8JbD
eCr85oDybBB90p842kmP6NYQrmKZI5zkDB2cA8RSJmuqnbhAQD1LQ0YRdr7UdprZ5Mx9O9yM0KJx
VAahLgp8pqECih3ftYo3qiXFg71GEDeDJWpxxyf5L5cAQ0RcbIpTg2YBDRXOyEm+aB8rbnlzyygh
3gAEmQi+LZ3tX60muVNqGXk0NQOakH6wjrE/2EmP8Ep2E58Xsm4lKNby2DdaIUSYNDQgrz2Q/XhJ
DstTsY8cOl/DlbWhSe9kMTM1oxxPyaJia81zOtgq2SWWk3nlWXfR54Y62G4sfL20O5Ck8gKC2xah
t2P9va9v+7461npJqGFB9uBj+Kx7oYwL9CnQJnb8ROE+/8WNtVEvfrdexmbBGm5VFt3bztcBLIdk
8xKQY7G3BK/bcYtSVDEZg3knjVHcqSylWVogTT7rwJhzdAB+FMjACgDos4F3dP4X2rPxFHgnkzFS
tMnrGXCTkRRtDgPqbnKLPmjLa5YzHnWH2OO6wY0g4J1Axt2K6HdomhACRzT5AT1Kesm/5HvRo01X
NLkWhQEluwfCDx9qZCsIeCecieckBVmrjua4e9iKdloC6aIcsK98S9ncV3Q2GqaIlI3FpgGsRVUE
AmPxBckeTrSrMXGmg/lh8Wj4yDXMTdVZiWPCRyGJKoWU9DWS2CBjNt+e5+hl2y2hJ35ZvBSXNK/x
cNMZrGQyQaTcWsYsqJC5aBiWLNVDaj1j8MmXFW7ajbObbB6gNQHK2RLsJkIPkIn57a4L+i9jac/o
y0t8Xgi3cXOZsqKKgIISTUth3z5GWJDc0rAy4NpXTiXoX5pB/BorCqdet31qVzmMLdR6pRGDluu6
sH8YpvQwJ185l/D2zl1FMBofpbogJfSZOtS4BA1/CeTXQkKgr/pikDu8V/HWywJbZ6i0UxS422yU
M4ABellSXPqGZLefBBnYj+XZQs25Vp3ipflEgfb41cftjbxKZTznUAiAzCghdUL6t9YuQJV1ORtJ
Xf2Nc14tjHGUsdDrSQe8Keq3KOJUlDrZwXQBSYbRbjfJHZHb4r1tYNdVMeoRg7FvMRusKpbz5og+
kLMVDS8qSR6aVEk5E4u8LWQUpcYMJIkS+j6yAgtIHFrIQ77d9PyrHWR8FFn6FGCMJZYj6RjxbJ4S
41gqz0JZnJIeE3U/75/YthFfd49xT8ugj0mH2UjfLJJgjHxxyXZk5uzadlRyXRTLDZG3dVRIJqTQ
10OSH+mEtfSX6DfSnqAF0XTa2eYyn/OsTGbiMIwhtqZBrYxi5FVICYHoSMLlqaMCLrrTx/ysjTYv
sN5KRZkyugWBuo5HjMY+NwWTpELeQ6oV0MA6/CTnXufqh1/5www4v7i4K9q1xo0aNgOxlWjGwBEv
tDEZIZpe3MppOUoX3ZYcGhJxl7mpOCtZjKXr0ZgOWfSWHBnlgy96EpBi/m4KODHayIz5uj98NKxk
MqYelXVSazPUCG4amNSu9QZnB0J0a2cGmc/NKm5a+0oeY+1JJEVp3mCNo2PYixs7ZoTW98QRzT2Q
SVG0jdx02N83SPqbNx50JZOxf0Uoy5BokFkohhfWo9+kX2rRb1vJbsbEuy9s+xBpZxdUFv2OjIXI
4QxnBsxrv0uzY6MGVpnuRe5Y5Obtql2l0P+v3iRJPCoNYNvg0k7AYf+tlo2tB/zXCG9JzGNEKoZa
iUT4Tysx7R5V1jxGQyAnrb3t0FZLYiwtT8HV1GtvedfBxUy5DIplCpTUj4AARL75gLpEtbt/WFvJ
ZhzTdR8Zk4sHM7aKsoJqpAfDRnXsk/6Rvp3HXerrrgoU/8QpyQckmw58Y9i2hatwxvZCbSgx44Z9
RW0b08/Z+G0aeUAHPBmMvVU6yUB8QhPJaB6fJsBOSTZnD3m6yJjXUkiS0AkQIQRknwVLYHjK7g0W
FvDuvFwuTxeZy3UAvnA9jxDWWsnf2YgEVjMkXlROz/dXxZHDonrPRjklJubQ/LBsnueEAOFNA+ol
yTgYCpvnAwQKtIRj2k02mfXUYb9IIE+hb5lPovqkN5/vr4Pq0I3vu/4+OxmTi6G1GAn9/RqvQOXz
LOvIRyF12vJMaTNOXUliHB8IBpF/Ut5cEu2+TIVdjraqX0M4rQFyAd7bk7N1FuMDRzD2lV2OpWVa
aefjKTM5MRZv7xi/Z0QW2CcGOIdpytCHJvdnMvWXZqxrOzYSXgVxO3+ng4vCMNBGoWuMqfbo4ARU
bounNMr4TpiIug3g5VMGNiu7TkY3VIqfqdq4mOLeC0qy7yP9Ykq82cvNYHn1FYw1G2WfWFLVQPFj
7Rjm4yFOnbzX9zU2msSaPfYa53qmKn6jogb6Ri1DRnaaRdheRPR7jwN+Xt41e7RT7n6NrvJCuU2L
XolhFlagPTYXK4gZl496ssuUhzziGPO2CA2TLeggQQ2TMYEytHojN+E0OgKIdR1Et/2p7nkcKTwp
jN4nbdxl2QS1FOvSmdSPTd87ecztkaTqdnss18Uw2p/pA9FmQsU8dqcas6r75JhhOBI3sotJlfwS
B/O+8AUu28ymXWOm9D+7SP+/im1yy2iVkeCgJEznoOnDyfQ/OidTNyVdN02MWLyX0I96o2UKLK2L
j+n895w9Vf3rfb+71dyGPMRvGewF0oWLHpkZ7IiW/bKnDLSsl/5rdkEKOVps8WvuhnsVLSxafqi+
aoarOc0P8jgSdIEeuSnszSt69TGMYkoSSfCHj6EJBHRmH4QnfI8rPMputTN5VA7blYGVOEZDp2WI
i5GuvXPRuHUhPrVpcomQquCNVW8bw3WbGS2t5HTsyQyTWzTBscy/Ch2QJ2ln3z9NnhRGJUGG13RR
B4Vph6dQvYBFDlx/T/dlbL9yV7tGP2Kl9yHaxtBBQr0HKvGiFzvKMcsAhfoLTym+YIwBytF/k3jT
hds3z0oyE4hiSL5HUR7npXwQZ5s64QJxbxGDYxDNY9x6PG83mYsurMQizWV4FqX6MmUYSFBPUmY4
97fz7aF167+umsH4+2nCcH03YDvz3pEPxSUJ1K9KMH1GBcWenBk1MfMYB5O3/KSYdPym2m03dpXP
OJk8i9CIbUA+yU8jNNLsY84SeefGgt6ZE1q6FQNqKaJzfnGLQwqCEdpONb/wR545p6YyPmRU6jo3
QbPqhyNwP4rZWeLe1wYeICJPDOM7TOBcSQJ1VXOxC6ezFT6YOieu44lgfEYmdk0chziZLLyAkNDu
+4Mecfw/92wYl2FW5jwvJdZhAodjrxyHo+6az9FL/IS3LHcefathcX3dsJWDWlHDtFOxJuO5xWgX
hX04A2pnlwJHWfsXiTGOdqusy8jLHplAyENPtp2Kgq3NX+4b8HZCwERIaAAkGREp4yb6crHyKoJ2
U6L74aV/pGXXaL9Av/+PtCtbkhPHol9EhEBie2XNzNpsl8tl+4Xwith3EHz9HJV72lkkk/S4XxwO
L3WRdHV113N0V/0xHfaIFi6pO2Wl90ziymQwbTSKxIZE+WaTD+PjgKpBdWyeIg+AKqfhqAu0m9Jj
iQ2VZcKfPzFgEDYP+8Zj+zwtHblOQMIzaz0nWIFSfR6tQS5ekgdxF/D6MhtionUo9ZOHvSabzTtx
Jm91noxpuSUQjAY6Bz5o+ibPHtO42rl4/+NILduydRsYaXQlZSibprBTbHDvoZPHTXz0nmZgIVfC
8W4C69HwvJcvkFb24hUAjtB/Ja6UyDBmXQPwMtZldUFd6p49TU5FSrdVU7dhrRNrwiH0sKO70kpd
E7vSJLOLWN8oEJsey/dDWIVoYT/pJ5ni5P5uw8vmZcRotabrmO3BePlrz0EbC7XW0TWJrjo14NjW
mjj8EXVfTN7FbvagvNkf3tiTubLTyjL3CTgEpIIKOWzpWpPbPnM0ECLsf8ZoHLC1HQMAWNQF1S1D
ZreOXfuTTR1R7r2Dm8p7tv6VQTcqZo+5Msl7S9zyjWxfoIfUy9zlXriShA39PmgWvX7GW6MClnYm
dWXhk6K3l6mD1MqX/lrmJ8zRPgmHPg+ZA4qvH1KzhZ/eAGw784YbHZ3xhdPc7IJi7h2F3J4zx3E2
e94vFo5fosxraGcQX/X71hc+YCI87jdfmz313pO4useWihmvjGDpEmFIv00fzIM4WO9HbLYVRMSZ
D380s/dqu1c32UwNYLYOkCm7uowP010WSldnvO8ebG83YtpeoW4hoQU0DFDevd7TxmS8mEGBEBga
cwCbHnTz5NAyepiUQXd4ihRxlXwqVZ15arJ4JukXJ7fncGTGvSLUPW9CavCFPQF7+l+fs4baVufe
mpQM9oTfynmEpcclRyh+ksM/KHztF4Z21r+mAWqb3rZquf40H28XAWbjVn13/QLtiVhZkFIgArcj
GQZEiptWqgv2mD1F3du3lWXAT05EK71JfiubjFTtZd/o3QLLCM7E/X3bjvtBkCTbD1ULczivFWea
JivWiv7XZVyOcvK9+HhsByf/KDC3xXyJ4TCYoex47l09u4m97LkFn5n5/vr2yjt4qTK/P2T1BI3R
bCdsxIcUXQ9cE/OGLvmNbjdBQ62ddpI9UavLYtj5VNolnIciB/QS75wxeSdALiRQ1ri+qO0C9O/t
XYc8hcitPF8gKm+Ov2ZzeA5ejcodnb8auP5RHVie2pXNXAc/GHDqRN9Cj7IW/YcKtUF1EfPcqYv8
nkb0maXzzkp39pStbkcMWxchwkL4WL/VgCCtG2A6bFsv203XbL+efyvKGtp7KUBQMgvYFpF9MunH
CEFkulck2pMhbcHZE8XA8i0mHTIAeF94Q08fgZExu3097qT2th3nMwVZPYbGDKvdvWTR6bsZvnNy
I8sQTf5OuJYzA0JkL6+8K3H1GBZjKjorxfP7y8aAlVLa5l82Bmqxb2P2VGNlYroIBF+aiptNDeEB
TtCbMNuniDbQaRFcv29757YyIrQvLHRSY20F+xjp6XEw0PgxZf9Sysp+ANLbQos9bhfDfM9EgWzz
pdT2uMM2zwm4vpiNZJZumGvI9yZNlayYpQ5KtTjkJTwIlnhy1oXPrmTP1P5/+mtElOcyV7rRENFn
k3y3WTiDtMJfQCZp5mGOSXXqinA+pCK8fmKbMda5yJV2mN0IUE4ZxMpm3hT4klBHCafQAVMLzbwt
pmb/pBJ3LnKlJRpRqrKYIHIkzxYJpvnH9TVteQrnP3+lH10O/5b0UPjKJkGjlIEw9roPthyFMxHr
Zna1UMa+NrAEtXc73zpVsQOS1aB3dAydBcufdkCfi1xFbdY0m0kpbaIcF4hvkpPhidMEBPR/0qi4
+XCeS1u9JxWtSNxp2EN9GlXA1athXEZvlcEOksb+WPXFiRjxsZnRFDMVhu2Yaa0ERGOZq5jd3RID
GyyP92b9pND1s3r+USv3rLMive0FPso0jnaUfqQiCntwWJvNwbY/8zzzONpInaYkPlW+kX7PPdya
2DiXv3qWKiVXWs3CEcjWheRmubFu6Sm6+Qe9XXv6tXqW9HkchyiRKuyPngSPETaepSUkGL+Jp6B0
97rJNvPfQHYEDAJ7AWld7S3PaJ5yabrnENURT31fftNO4CArQZosY+N8dkP5JsZuY4b7nXNbc5TA
L6OEoZn5pez6+smPZyNa8mmWpo8GddDcLRxd94C8whyQgWSPZ0q8OVA3SAoRVwGkgL8/k7NZVDn7
ivW9Lpe0URcdXyFTI0x21D1lYeIDLgLRo5w5NADe88zv9nKJ22b49/LXQAKaQiObUwgeAysUnn7b
oEEzAeNO8j1FMqR0c/e6kdzMOEvINnQPIABX153/zF6aBkCDsktSzuM0LghwbuVEzhjuK/SWY3Au
bGXySTFwVbQETk/0mfFvse2Utfi3K1rZfTpYpTkXLytip+xGTk3I5svWGcP9qtT/OLG/92/d6990
Vkx0eWLxF+UBHKY/xuf2a/qz/MCC8gR2A4oZ4O9/cmaYGLOpBhZPukY4Thd16gxZvswx7DwqrnWk
dzIdit5LQMaPqXdd3uapnYlbuSOoqxN15jKMadJPqLO4baMeyPzhuhT5Uy6s+pmUlQfCK94bDYGU
WDOOrJ39YfD7JIz3uIr3VrPSwaSgdZNV2Lx6oV6yhNEi0PL86fpiNovZCOP/PqKVEi407pRcl0dk
O8bJPMQ+8oo1Env9P3Dt5dZcbB0DSCjAz0EItu50bpU8GWYCo21lldskOVBGwoJMx6F9oNGe27bt
EZ9JWz1/vWI2wGP4F5HL9h07k7h6BqelLlUuPbnIHHx1eJsshaPSLwmhnlk/tmVgTs/RdKgQZkzc
cvMakxyPOwe6qTZn37C6BERF+0eFViuZQpDYBoojRyrwJIwOL/55K/ne0a5uheCzsBsdAf3QZ6Yn
LPKtMOk7bbRnB8FPEI3a8fpCt9dJbUMHRaCpXnQiNwt6/yI4N7xrnHLwCwGvQ99xnPeErNzKcW5E
0stWmiR97A1/rJ5VGlxfx9YAs0XZ74WsPBkCZpaxacUEGfERiYRD1pYHNU2DMX9Slc7tk/lgQINI
fSSgK6+nkxY/RGCFVmrwUIH98vr3bC8ZcDpg9tZ1tm7ZnJtohNdTikBh35RmdHpaesOeDZVW5dIQ
/C1k3bfJzD5FixSy3cV8GAq0fLAKg7wN+TBoGGkyurfzSB8Gau9k8vbErmISUy1KBQhBNKgSA6PD
94j/HaL0cM5+MG12suFLZH36V9u5buNMm6SL5wwr1VrCHUCj1oCuZGI2nOtytu/f7x1daREDrK65
6JATF7EzINRJb0X5vh4CBQCd10X9D8P6W9bKsC5qYuTTBMPK7mTauTPPUkLaP0k7y6fumrpInT3L
rzUaHUdATsHR7u94FR309illb4h6N3Qhsfccs50bYK8sKIroc5PYKSL96oZhGLIzYtAI7QWHm8EZ
+72JK4MJhvK+wOwB/FlQz1vo9FZm5hJwaYnouZmzOxI9LSnzemOP6ntzWpfqILemL6/+S47/bDcj
m41lHNkT+mr643TXH/4LbbGXO9zcyDNBq43sxwH4amNJAtu+MzPVM6cnUvY72rgnZLWPqjIvvB1R
qa2M5EGJ2SE3R8dW/uS1MaRJJAyzq+veV7tYUIJmC67xLNxJfFmSzKPs7fWLtbkUg+kyvgFC/bpx
M2dW3ahRTOAeYdAFKHBN/Hms/ixr91vMuneToyKYl9JD+Ctr14BSx4iCX1k76/APsnbyoC/u75nE
ld0dU2rNmo0z6gbqDNl3XgKJK0UBOd27u9thomERJAYs5EHXbTUdb/tZkbZJQguwLvgvtIDeBX24
n4fYjsDP5K28dLWy6KKryyQhf76Q3GGuyh3VyS0HXQqyR0F1NUAO9E4vnDjY66rf3tjfq5UP3tlV
LpeuMe2X12UhXte+6Rri0v6dgeaE66q5aYH/XqZJpDU7EzQmoEftB0SPacMLp+Dd+yyZT4M1fwX1
T4U/ULRA15a9QvV2mudM7kpzUnUWootige21vykOyCjIz/kDIDwreCV3PKj9PgfTvNqh3unNwFtx
x89lSHdu/3aUBIwMRC6oiF/gmg8jUTPBpFY1YBY4myLMD382+QG4hr+FrcymshQliUYkH0Ywqbd1
7irjXqeS3LaLC3kmYmU0p1bwMWc4zv9/7nPTqJ2JWl2QctR5jmNEoq78XpWPdWc63d50zrYMIB4D
VQDnswZ+J5TMcFUpDRTxo9A6L2HJCRzCyc4lkH7N5a79FrPye4raFNHSyBSKYhzgtnuJ8eH6Ndu8
z+ZvCXKhZ9fMKDEkmDEcvZ7kXmsOjrowx24Iuo32VGBvMSstU0uO2R9gL6BeJJvVUA7wlsjtUs+2
bxrQNZbANGcY8ri+wE031bSoxmxV4jWv7nPfTCUGcHCRYjMzfVvvj2pTMrct0u+TUXnxUu24B1vw
32BB/i1Re72lU1rPdcEaEdidgQFBkueurfDnsWoxUa7aMg4gIeKCm4wJLzI0l/RATzGGjxwzhX2l
3CCL9TmJyYnavR/lqpchPnJorezszOZ5yAFww9JNpEZWV1IH+S9BAQ916hnEzGkWgMdmh6JkU7vO
RKyuoqHzudE7PMOkVX/mXRTSxHKbqmtdMNX51w96e99tgDVZFnnxAV/ve1w2ShRxKlPTs18RlzEH
g7WZ34OH+pvytQoNTw6+ivvadOkT/dLWt3vIP5tm4ewTVvcVM/dxlucalC3jYMQFti5gbPu+f7i+
1M238UzM6tJmuULiXEBMY5OwRVWnt9pwVAGkaFXvFM0MAWy/o9WbynImcnV5AZgRayVAjRA8cKeI
T41Fd9RxOy0BNAIQPWHO+wJUneVoOdQMnN+ELtLSN4Mpdpeb3gHObuIk7/kXODaeyiSs+x8t7rfk
1Y21SKu1QwrJvGEBrAUI6z5eP7FtL/FscfS1ciaWmtmtgIj/AuBGx/YggLqX+2VY7YR624f1ez0r
NawxjZUWCvQDxHge6ZAZbO3DzoK2dFBiI5vI5IJXZh06IJoc0GUA68HQvje49W0fOYbb3UVvyuf+
xBrPQEUe+HvcwQzWPlDM1k07E78OKQolU6hIIB75d8eMqE/S1Df6bkcppTu7foBBrqWjm4dSxK8r
GykGptfxgJ2kZeNQo3TqMb0ps49Ji+Er62S0/LQYxc7ebllNm5gMfeoY4kRc9lpXcvA31JUCXQHt
rgemWKRR+aHOykcy7fURbeqlbWEaAEh3yJGvF5jNrZi5ZUFVwHdKg85dvppPi/vFOEw3u5y+WxmI
c2FSp86cDZ3DVcKwLgoMfAzqHDXTXDtMHQswWeiaPaaO+9Rf0u91+WVHW+WWXZwjjhCTD5phGest
LUBSXSydIquHky9RWdve+YWyAnT5B6Du7hzhZsbKPhO4uoJDXdjWNEGgHLYYvsSAAYG7gzH+xdc/
SIjtnQVubC30lBoY+QXNFTbx9dbOSpq1kZKLoFe7QGfUs8feN9Xc7+LEV7P4djRit8zsUEe+87rs
jTtiExVPLiN4tfWXrTg71ZrHKWMlrqIWRmEdREc1RC/hPqrephxAUWkycw38/NW1GCq0njZgCgzE
N+ExF3kk1S3u8ZsfHJi3ivlSeyfEeyGH/j7s9acbGxYPtxLSVUNDL+r6qmg6ogr8FWhNsw5kTH30
pLHSU+h0VykWDVKkQa3bTPES/ZDP4hlx3ae6BO3f1PtJgxA9/crrLHHTMnscUnHUYts1O5TNzdZh
rZ44pGjcNkrg7ul+3+oBFbXDUtMF9xXUdfCbEsy2ymSlfs6n4tiT+h0daO0MenZrUH6qoXS+ORU/
9Lym7gD1c6dU5SEH6es35P5Mp0mrt41qT06csQQIgVXrLDGYI21+MGsrnFMdIYD21pri21xNn+ta
XRwtao5q1Xp6OflJZh3GVPOa3nTVHB9SJMyfhvouEk6bkrfX9WrDDL7a75W1iFCno5N8lWd0++rj
G3gMgFlQQOf3bkfQlmZhekZDjV8FS9o6RrD0ik3CHJGfTEl6tOIyv6mZ/VnLc3TBWpPuaMNEToOg
mG2zEbCkVdS6aR2jQrpQp1XogJZ2IDXUIwhZs2YsHR61X+d8iH0wV+kfmik91qn6ZCeYW0wXflfU
6k1UARmSoL3MZYtxi9alAy30Jzu2AKI1HLpEeV8WzPzCWGYcKU8KiAYLSxbP72lj3tKCvu+SKXM4
KBYcMRqDW0Tt/NbWO9VHNqV29Wny4dXAqC6pciqU5rC01VtFjJh/sqbOQwYT/0gBmls/vrHNzDNy
tFH0VeToIMwLEw4EwG7iP7olm72ymgqfjIb2s0ia8t5IxIFOdRXQosOPTr9dP5BLRl+cBFDLdYn8
CpQqc3X0NBUtJUpEgtJ81yUf9AW3wyzduH1XKE9a+c4yADirzk6n/lSq5RBFwVTcjm3mNH3kZgW/
axjwpxuMcJboQyxjJx477maW+FR0xfvrH3uppq+/VSrXmfmzC63RF6aQQMHYIwI1ZKoIr4IeuHnX
BW2A68Cuq2CGBmwXwWDdSlJqduZs8AQjSdbo69x0gGjqjNr7ISs9bajdJa8dnscPdju8IfxtPhpO
PZlONLzt7CMxC2iCGVCCyAikGe71j5Pv2esHVn4bEvzAXcHXrVP8i6pFImpygJiBtg0gbYCG2OlE
3pSgEfhg8gmgF8S6FbAHBCnUAL94fY4RJAEkor09vnQUEHuYeEjRLwB/b512j4eWomdv0F5mf2Sr
J8/vyITGLuFXAQrp4Ikpd3yFS1f2tUjttQJVTZ/HLBu1AM+oa+q1V4PgCXD1Oye0KcZieKgxQ00w
SbES06d1MRdEw/zC4i4Y3zLn2O/VZm8HLzN9WI4tkVItVTeREH8thxesTupOYDmgsnSUr9FRjhXB
zKWI3PYKPhsNEK+krQd5dLvM06qCtOYn+2kJoFRGngl5MGMjnrgXWoW9VsCXscqVsp8vcT3MUylN
EYkFQuNaPVSR7hI4Vgjv/F5rfCv/0ERoCqzCBYxKhJfBnHC3JcDMbkAAbIdzfeSq5pR0cWO9cLJF
ceyaegURzjLd93ZJ3UKBs5jRgzF9MdXyNHT17PSJEfCiKR2h5+/qpv+0JJGnF6Aw2K3Ib0QFpmGo
xFYBsgtg2HVwF9dsIVQYsmDTH7UcvW/9ociCzuOHIqBxssvXsuEvQyL8ZeiMDRdyfe+WqW1zocBf
/lXhTeazCi8ghPeb/rc055XE1bWbSEybzoBEyXEOtOTMHw/KB8uTrGfUjb9RtsutuNE0/HqVqzs4
UcE1YstVYs5Pu5OJUI6ZpYcixChRiIe7ud1f6aV3g7cUfjNTKQWE8XrWRlFZrmp1hSIfqiW2dsOn
U1V8mpLZWTSgUsATLIZlJybQTLl9qztionKJblVb1+Cvr8zAaOpxtZCWgLWOza7SpPdl1/MH2mZJ
SHurPMbglfeXSdzPOQiSEQU7mhAo2doWZkyXrHD6VG99w7Y9q4JnNgjNLaTZosv4ebFjP4pxbFS5
ox07CEW/VRbxhRtd65RNGvlLo36o+tZCn0c7O0amxW86RRWe2s6LNy6V6tdRe2BRlTogAr8F1Py3
uNYfCwbQJI7Jj8x4Vhr+M1JrJDAMMxi75GOcYPo2zU9WVBw6uIQu7jmcabHYFuhYSf8W+/9UNQps
kFmnbtopdVgDWL0cCnDNLRUqSmOZuy1a4NVK9O6s9YmH0UfVGSJmHUmt1wHVU+OWjgbSXCyHP9o2
aAeItHuVjoeFTo0rlO6RTvah4JPiZKWdPECr0sKJuqFRnB4g4J2jxYIfa5uAIMvO7pHVS9+wlGS+
SDUjGApu3pb1oAQINBgiDDyiVJSmYymz8Hr0w9yYVnZLlCxym9mona5ICgQfQ3k/ASERkzHakHki
7u8SDdX8LAF9JzI1jgHebw9MX4Zvm3l1UDJNOWBY/FHRStVjDYBQzGwGgEJUJwHJzZAzEI9pWdGc
JrUvDmnM49IZykm/1fUB/4u5qRg8rpbEs1Q6vJnq0m9YPN2VZlLc5dHQeMuS3WWCvFMECWZ7PEzT
PLtGNHAvNoqHmkx+1EZo1caY11Ar9NSWWeFmeRMgVB7dWkRHZY49fURePlYJXCk9e0oH8zunFXeq
ETgmRd8+1qh5+l02UC8aVHHLUPrr9Ea9i7OUgDwNeJTGNIu7KZ0p3IVlUcIujcuPc2Rkg5N0Hb1X
TPPEFxZmRRcinZa43TITVx3gm47tjSnEE9Agw5G39+k4+/agD4dEs54UjT/O2IeWZ/DWs0PXI8Sc
E/IQVRb3gPDl9oj4D3Y6YfjSito7JWqtkEfDaRLTIROicEuUGGajOZG8BaBresrjyqv4+FhoJl6T
qlUCyyryULS8cuu8w1CNio0xVODioNHLA6QnCVMRqV6LcRfDWBChpv0nEk291wFPjRf4N0aPzII9
3bd0fERqF7naeXB7exzv0PQB9NHiEHPi9GAm9IiSv9EUPUiy8UE3ALLLMU5didwVc8zDNANwzWx6
OdfeaYDbnSrlOUH4FHfpx1iliIjzxDilqilGdzCt2ddEHntJVd0qUfwuGqOHRUXeuMoOsAunBvjV
ck3ZsdPJyY7t+47GjzyqcjfSigfw0QGtO56fjakkP6q4G99qqXYzJwoe6jo6oP/vwBcEwIpQUq+L
5sJHbglXGMk5B1WsPFCb2t5xni58XJQSGcgmkF/A23sx7Dr2mq5gMpIEvZE4af3Y95+vu+kXwcpK
wCqwmvmsvbTbBU0UvzXy76Yan9TxObLa/9epXQlamf9qGLuhFowArfmzFYEOzT4xcKNdX81llfy1
lPX0apMKVZ0WJBTlpD4Dqkd0zG8k6+x+RX7naNavKPBhBy4yHWEeYg+Xdmnj5LiUOyu6cNJfFiSh
+wDcpyPYee0815xFLWgcADs9ntp5BvXfYY7rHSGX/ViQojO0sDJU/S4rf3jMSzSRQIqh2IsDqA/P
7pcHnNfi6VkTDJl25GZ3P7Sl5gvT2qtqvzjlr3wDZNPBl462HzzrSLnIvT4LmctOKyORqk1YG62r
2cw3aiA8tJk7pItrNj5PNFi1xtHqN8v8PdeTU8kBfpEeZ406iYUmF9126MTe1TAOReQUGvgr7Tro
Mx1Aut+NuA/j7IlrPFTYuz76XiFx0s0stOu3enlrqV/BIY6sEnHq+ZSLymNW0HQwgAWmLgAHo5ws
pN+4cdNO3bETXYEKbYW9aj6pZs0cEvHj0muODodfj2wvxscnCnI+/ENZ+dXwRdHuRGI6pLvV2rBs
jqQVXo1ETLuMbjv3rhL/KKq9APyizv2ypzb8Z8ZMXX8ZHzrb05qwiBuzGYcsz4JlqeGj9+2DVojv
TWS9L3Z7Fi8tiTzD3/JWmspGHtWg3uShzDCqucNV5iI5+3HJEHpdv+aXOEKrta30JVOTMioG6Atm
1+pbwKR7chinfWbH/kb0juIqHzqvOCrA8pkfOQZP5zC9i38CaPO0h+tzaQawbHTK6aAFUinaP16r
rjaXY1lGgFPuktgxpo+Ynfeur/aldHVxO36LWLcqL02sKBlnTSiRYLQPZYARK1dFrg4jlB/ax8aN
MIfU3SFacXNHP6GAIfFYGjCuAFkOucrWsT3Wuu3kXv+wS9tkU5gMlIkIck9I9r9eugHXlAIesArT
hrpTckAw54j503Uhl+1tOOszKesBM/juJamtqgn5sT0ik5p6TAehXRXmzwnieiOYD+b31oMXT/dE
S5Vdb7yKISyZcUT4u8b86vBhPcio4lDS0SMxKpVMvR+A2meMQJzJ3V36votcCRbLdFUjFkoyjK5z
JeA2To1KX9D2gfdLHDu8X/NDc7RupoN63NnYHVnrTEmajklSxFXylyzVETe/ZJXh7rq2bsnZutYJ
kpnpSqcUvAqFrX3ksRU5Nc1ZwOz5jdJTrysqUE3G8Skd4xsUFI6dWjz3qoXSieVlZrnTLrGpU+ef
o73W3EEDBYxtjQlu1OSP3+GVoikUTSKqQwzX8uoZQ+tEHvJ80+1kLS9TKa+PeP2io+klFnOObScn
HS7jqYJSmU+ATvDK3CvDfvT/5TmvjGUJtFfMqwvAkyO7II4qEC9nAK4vd9NhtwlgW6eQTSTorlKR
Wny9sdbC9YiCyS8shIqS45CcCC2e5sW+NY35hljWR2up/Ck1favUb/tpDHcWK09ufWXRvvz3B8hX
6uzVU1q7nIAMyEN0FvvFoQpH5AcAR4mQ1p8PjOyYwG29/i1uVWUtBc+MPBfgiJ0/kxLZlHgPJnjL
yJ4vaOWgN+BIHsF3kCAjlR7NKX3gaeGVZr6jJXsLWdlyu15UVmp1EoKV3UmHH1q2Z0x3VGNtx/Wi
yFHEfaWGC7ATrZt/YG72ZMm/P9OCmfQFHWe4eyNaGJZjfIp7T/ZBpzfzjVF613Vuc+uAG4XJYLRN
XHRnRGjNrUcx8ZAWqcs62wEZxo7DsxHX4F04kyG/4XxBVaNXsYZ34deClsPLgiaATfDT7oKkSl3c
oTNhq0vMra5OpnpIws6YvEYtgbT9MJInULEj33JraU/X92/LcTxf2+rK5rU+pqaI4UZgfo4pAvmk
t/X4vWE7cvbOaX1XR6NqRx0KmKTC0bPeS4Yf11dymc6Vth1KAGxtapmorbw+JjtWeaOjvzQshiH1
0F0xBDZLnxNrzDDFhtF0Wz+kGr/JauWjsG2OdAT9RAVz7ZT6fUPvZ1282fmmLSfm/JtWbx3aUk2R
D1DPXy6FfObpnfPr4nl/5lSc7YD8mjNFnQBE1PVgkn9R1MLnAUPp2gNqnWwfMoPra5OKeKmoFrxu
Bj5OJMpfC6MJreYCFe1QKR8GnniJ+UPba9S77CJ9OdO/haztlqlWpWLFbRKa5XDSFP61y0fzueos
5k1q9TZtxAeFjDdTNXpRFraJeYvq9JGyAWS9JmAQeua1yuTl6gAoZGGGyP1WTslm//pe/A8T8fs7
V7qnqKOpDAIWvB6ar8TMvgq1T5yms31lij4Os6U7Fcu/6GoSjL0pnDLLd7oMt90q4PH8dR4vrs/5
4Re6NiYdXsPWg+X4BYdBaNgBLpI/GyijFPFXDXyFQGTbM5BbWo4qMxrXQfWBuZuVKihiGWoOrOGw
WUoJsH1oINRGy+0XC8MZue60u9ROW9qno1EapHjoFbnosCqhF4qmGjys8jjI+u5byegtgY3eOdjN
pWHwC3TtxEA3l/yOs12t0nZQc7OscaXiQ6xL2Byvrf1vEnmzD7X6pO6YjMuRF6i8fiZxZZENtSVo
1E7rMPmZ3fdHdk/eslMBuiD9XRTMAdDtXd10q+MYLn7lTYfk686SN7f27ANWpjrr4xHsGCZHC2IU
WkBYPUmkoOgRDb9O6qPF8glB3x884zoK4Yj3dGiwtbo/wlYq8FjxJBRcKRxmGI9gqf6yszCphmuL
dS5kZYy5VdI6IjjLX/nJ3Bs7NxFu27k5WG97R3ufHS1nvG9DQObGCP9Qb91xxLb39vc6VxZaMUq1
AXoXPGSjeqrNCphA4FtBW9LOWre8iPOlrlwWUmhT1XOjDGO1IG6jmKmjsbjwDG6j5TmxP6ddjcpO
tAdDtvXM65j2MUxD9gaytSVouNksWlaH05Q7o2V5labuvDubthYzkkiV6miUveg8ZIOWkNmu6pCU
xue6pifUkYCZuujZ2zaBF6Nr1oM12KYsvCnuEgHsRCM7oxSb52jpgO+G24w2xJW+tjq3AA6vIPE0
Noc6Gb+ZU3NQFXVHXTa380zMSmP1PpsbNidJWMZo8xrGD5Mx7WznnoiVRhpqFJk9TQFgYqkopUwA
jW6M4t3O1ds0o2cLudDHeuTgnpePU4Q08OtkjqTF20t6bF4AC63UJgO8LUZ2X9tt1HLbmGQwKJRl
t+CSQyPz3YKs8tA/muZ9nfy8vsDtXfxb3EWW0BKZ2TTQB7VOvRGtctT+k1hU/70ie6VyiyIq1Clj
pE1Shvr2c4XyswUy9D9YCGrQgKQw0fS+pmlqmiVGxR3qYA2Ja+c/rD3Kts2bg9ELsIozhNbr1rRs
mMuksbCMhRknpbQBUW74y7A3TnXZwiKf0TM5q2e0Yr2wp8IqwwWdidZQP/BIA0I1yB3q79pAnExJ
TnX2gxmJOxJ+4FRHFbvayTfJp/LixTn7iPVTmjaZuZhcD/Lyk648mfYnjF45xEY7Rfz9+sHt7esq
VYEeinzoFdywVM2Oo1LfYXzH05l6uC5m2/qeLWl1sUyTq43I4Oupcx67hpIB4IVFNChsCvKAIol9
MTa5T0gR+22iYli4bu7nChie1z9k88b9/o71yEnf672lN9CjslZ8hgzmKFT/T0Sg4IZtQpCz7nEs
poryGB37odZ/sHvku8n/zbwDJTWIbGKnGPmA1/faSg2J3pvTHPEwX26GYsF44q0S781uS01fK+G5
kNUjEqdDaRemDSETf5q6+N1MVZADTF6iTXvznZvqgbEDsHVQJKvQl/d6RVmrw5fr0EiftsmToZb3
KeBbXQD4nOK2Phb1+KnoyzujtT6A2+55YH23c2hbV+7sA9Z6odAY04gKIsaqrH/YSfZgkfIpaYvS
YZH6Q+2Hx+tKsr27fy+Yro+wm6I0XswyLPP8FGufy7x3m053+qr2rkvaNGl40DD/hCZA9YI/XRm5
Yv6HtCtbkhtHkl9EM97HK+88Kivrkkr1QlOrJN73za9fR/buiInkJtQ9YzY2ba0xRQIMBAIRHu7y
tGBIIeih2CeJ4MAXx/rYcO3BkGpk6lXW2KKg+E0EYuAyOXJV3oMnCPCtKGsZD5WtA6gCwIbGuIjX
0eXXrl5GGoiu2r5FbhKVQKUYyS5a1Nf7K97cW4DOeXSdyeOSCp9G2YtQIMclnmLwfxRPXPhLaY9y
/3nfDPHJmwOCKUeAuNFuupEmjGRc3pjVjD2lxhAFiNOz7lcBMNZU9mYTYPxjcjJWRrSVn2COCoFF
w9e8QWhjelxrDBl1N4g/+5P2CzKBgJj8LOOPos8siWeiDDb3cmWQ/PnqczVDsOR5hAKcjLmgCKio
C02mYaBrWe+avbELvgecze2YRalNP9FBSixD6eYWKR6oIQ/lGTQFyOxViWwdwzroggzW4AT8Cf13
tPIa9/4X3awFYvIYyGdCF3mjVWi0YWpMOh951XzSP9Q9/5C4BuR1cgF9YlOwplNsF5akMoLPdvhb
2aVibctP8TCSds8/byFuXfjrJVKJ+8C3cTSPM0pOIPUdVK9vMeOOIaX7O7n99X5vJPnzldsY5RJW
oNdBOAXW39C4L2UqPd83cbnlbs7fatPISlc22kjqtG5A3yqrF8UMjPkZ7KJfhnTaC23sFFFsCVLi
47+HVMTroeShJCy50yKVZhUWrqzp0KsDIiXD6V0aN9e03RRGtjTO1rAIGPeqzRb1tl42XL0qDn0G
AKWR7AUgoKA6up8N3gecyA5yjKrrPWb00tBJEu3cpxyAncYDFxtu2CeHMo59PN7tOoNSE5/5oCq1
5TQ45oVoL6HitFFg94PwIxAGd4pjV+DkgzI2J41bHiDk9xqIxoekjMcecFNMLXGHRZJHxvdieQV1
zPs0qPquw/UntXsuey0SwQnEkHG8WEaouJxpWV4GHKqdXDlFZsF3LRSmQTCe1Cz3ux1DJxnSyjeo
tLYPC8IFj/UMKEa1YESySt1uwbAzHKIIEHiifxMHr4ZdOve9knmUqUxGbqKkjOtLwAQyerf4aEzL
CB3ykdtFnX3f2u0Qw/U6aTxA2Yy5WCTy37UpwU7scLJkydQOpIk6PRutpczHKbG40o6t7leK+efO
rF4SG5P/sokREkAkQHsFVPJJgeSTL0Zu0GHEI5Z8DpLfrElshgfQkAIRXCjSAN1oPBPz3dAPr+AU
8/RheL2/LVvJnMaLPPo6AMtjzug6MsRjLoyTAAxILn5EyUcvvGvyYI4DChXMstJWiQK5FfIrKEIi
K6cSuagIp6BZFEC2wOicRGciuyGcWowIF+LjZYqVUUMiR5EOe2uD1F0xlUEXcR06fVIw2EoGBDhA
9YocyWatZKwPtm1MN8BdpBNaE8qb9Unv+JqDf40x0gu9acyyeperyZS58d88ODSUXP7XFu3LKZKB
0IhwZ8hGHJlAnvhtKhumOGh/8fnyL2LR2hj12SoMRk5LgwARqJDakW25jWw90xh0ORfA3u3H+r0m
6mNVqbwEIE1DXaRQH0IMdIaoNLZcB0ozpDNCmv9ljPoOr+Mn0PVGGJnIQXAbYSaVFz19ASsCqqaP
szQ5Id+AJCTbSXHw3Mfh81A0XtAnLADi1r293hbq5PSgEhjA7BJ7mQYuH1UiOPOn+4dzKwYALorJ
MlRUdXjy9eHka1nGywNTFeWy67roqyiAlYHvEokVGzfXsjJEfHuVH6iAT0ZGmCE29g0mChKVA0d2
lkPd12hTwELHzowa8buYan4alJhyK8ZHMHx+xvqcWkpeA3gqVkdjmp+nYAIhPC/7+dRWZhZjPByY
o8HISruWWltY8Dbl4lK2uqgQ/QjzNKZaxH48Bo1ZVX1gxuU8Aj3NN/uiCwwny2QZeUPwcn9nN3t5
662lLthu7iQjNkaAABwCkQq+zwR8iFzdDh2AD/A0cYxs9yd1U9ZHpe5bI4NkQ6jCzzt1Bl3pUQqx
GRDqvb/AzWi0+qJUNEoUsSvbCLlr0Xc9Wi/h92CRDks9Pc1j9nbf1mYKsdpMuofMCVG+1KjfeMlO
cSeIX0CUUY1tMj5XgJsfeiXv2rjjmCprjK28JBgrt83EAHUK3JJePXVHLobqRNAGz2HZMiLgZqay
XiAVm0qlHsdUzCMU12fgFgnGTD0q+z/BmG09ldemqLAiox2i9DIuZDIyBxVWb3Q5r/FYymbbW2eQ
fivayriOr098KqOVogJ65TVyCwHbD4x3WkP1/b5jbBoRyUw7rEhA+V8bKSYFDbhSRgsZNcx0fGmS
B1lgVfg2Pf23Edr5DC026kxCqhwqgTVgHAfPw3NkHJdlYLjBZpRcWaIuwhmD0qk0AvyR5l/z+K0p
n+9v17abrQxQbsbXzQChFGBZSFCadhh+8wmGrNmz4bFb1RFCgKrokkHow8inWx2dwEjiINeALQnq
8twALd9XpYnBMUuRRlPhgt0YhA5jeeTn39zwK5vkS65sZnkHoY8IX4qgvJQjUF7pX4QIT8YIFooU
c/R63+Cm+63sUTEe6HzBAJssWkbcX1UWmnn5EKfv921c3OveoqhwnknyHOi40Ty1+FIMyUmBNqwc
7UsJQaJWgDUcDiKISkORxbu37S2r5VGnq4lTkL+Pl7LP/wFfibf8SVBi7KRC2HhWX04B6issRh6g
XjzGa7H9Olc+IPOMNGTbJw0IXqHyqqFUeG2l6oKyDhMsSF8w9AhK6Oa5kN/y4iOq3iKDheYhf9vN
h1N4DDWIGBe+kc6Y8rkHSS9OgDphQLNVf2Iw3A9VxczHQ5Mt+0pV3JCXnsBjZhWDf99ttrNdRVI0
WQRFwY1QA1B0I5K5Cq8FiIlNnVOC9c2pnfiUP7dWCZA2uPRiMxytdCeopvgugI5h9mNW8NyEa8P6
f34HiXmrL9tzGg6IjCx2cgU3iC3JT70WjAwOVMdxJpm8elueBNZgYFBkNGM0uuPTDRXXTVwYeZip
NCuQQ47Zd6MxrPvbu7kscLUhbZbQZ71Bu+gcP7b1hLEVJR5Mof4a4cm+6A+SHJpRB+jE0yyK5qS/
Q0sNzXmG9a17Ym2cCuNNr+XLkAjI8Hj+UFfjK37fP28NQD8AL2m0d4n7UkdFw0DYkkXgXJCFp5nj
nVCZGJfdxrWK+U5c3aAZweODfqzzHZcLYJBuPGl0Sw1UMxJqb0qpOS0XM0xttV1wDHTM6AFeDFck
TrNywhmHPp0KHIZkF/uV9kCkjrS33g6tSPRjTPnULA2GjU+ESrmGeXC4oASBp2uLHB+g0GngsR4C
sqNLwZ4LMkbxYcsHIcEiYWpMJ9ONtDZPLuvRXLWx7OoPoKCxBEgcgwEOlaTxD1QkN86VLugK7nIZ
3Y4blDZg+iBPGhvZnbTGqsrUNOZvUsNSQ9/6UmBb+xuSg+Ir/aXENpu7KOwVt0aGskC1G+kcckin
PUoWb6Lpz+LfvlXJBvsPWrcI08BMAJBEfamgW+CGC49Zksy6oPQexbd0X+OJ8ROdhugLZhKRPczg
6eB5M0vN4Jk8OULmW2MjLydDS4Q0SzVufTQIK7HmQt1ws+N0LFx917vpuWPm5RuOeWWGypHiWksS
PVANt28zX5azx6xlUo1vTdxdGaESI2HAxJuoaAYY7KR3iEoeGzxp8g/BlWyIt8JTQz+yEpezAl81
m+9QFHxqI1M/1G7lQXWSLQC55b34tBhEUzFtp9OgtkJckFaDLcFVm9ivO+ATpR8zJzIu3Y2Qpq+s
0FnMkKihLESCAlnC9lBm3avSVeeqAM95srBSeeKWVHZxZYsK0IDdCJFYGAYkIGI/Pw1nMsbYoTMW
fi4ff8CHuFHHvbJH3TlpKclyUME9tUgtzTGYcBhawc4xuGt1Ev/UouABuB6Il/XiNIgGSNcys69G
k0ue8jEyg6A95IXxDJSGc/8uvvm2SOegYor5Uew96RZeh9owLYZZDlTVFblERwtJtKFz7khd+vO+
ndvYRAwZqImqEsAkNwmdWvJ6W0dR4EqP6fMSmf2EYcoOIeokzebwXOA2mcycNxlmb7JWyix1YsdF
ytV2mFVXeSE1JOFY2IsPNLE9Pic2Zw2Q7JN4hCfurH3eN82yTB1jSFknaTWOsDyAfTG2AVCyUYfk
FijETJWVgjzmvkHmFpNftLqoE0J9Uyh94CrmYMf+qFocNAlR6h4cMn+Gp+P4X9uknjmpMHFpIWY6
+LVmR/V4hwhAGiciuwteWvsf46TxOUWgBRABARi6ScwNtD+E0MDnHOLEqkIe3VJWQf02MyA2CA85
8PMowNBJcF4KcjMAKOE2tuCOp8wlE87qIyGb6v3l2/2PdnuDEmsQLUZhgQCWVcpBcykzFNTSDXDB
8lZbOKB0+TKexrf2DU/TXXwMXkQ3c6qfCRjpy8Eq7eZn4bE4xLaiAHQdcJnzvCzfpJPCnA58DvI0
V+vQE85Oyfyh1oy515u7kyx0ZYOKgY0kDGPLIQYqWW/LEeenSm/d38ytI7c2QQUzsSwmsQJHkxvz
oS12s5lkupNgNL5s/ppa0JWGEevMsUySVa/OXM9lujpkgQEOrfo7aFMX1IUiXCXxLjjK5mgLjvze
WZEjjBYTa7b91TAAIoGTElGcOntLp2FQYkFI7eylt/QnHuABr/emQ/yggleCEJVXoEz1WdXJ7S/5
H7t0f4uT5ixPJwM3tfGCCVGzy1jgxtshkIuz/DZBXdDJHIvc1BGHRAkKEqvoCAtmmJstNhdDtQ/T
HpDEfb6TXcMTbR377erOfWdi7O6FUmz1ZRtpKcUELT63Kb5lvGFJ81ubvN63wdpJymEHoY8HTof3
DDmIIlLc90HPqqRsroNwl4I2XMEFTP58tY5O5WYdAQYY3ONgh36BFkrzV3xMTuAMx7bVPpsO/ZbN
jnw+hfCt6QZgZXRWkapqGBUybAZv8l5zi8eIJK6esDe80k4cthCQsHkOAbjESwSEIxDvu15lCp6R
RYrTwE2/aI+Tre+FowKWa/BRwW6+q8zlu34AG7P7zzkfyVpXlqm4Ntc95iBKzgBznwC5JZBuuTOo
z8zeDszEzB+Tt4lxZ2xv78ok5TbxoI1ZlMDkaHGPwb5wy9rsEGnMdDcfk/2Cfz2aLBJx1g5Tka4q
l1oUWuywLr8Oqi8rpyrjfaMCd02HctjAqKFsuu1qjZTbqv0ypbqGowGydB7kdOpeXYBdy9N/zERK
fT/qAp4qCHbOIWjAgiC0JhBjgver7BnKi7cVRcoKlQ1GWQ15swy7N++LXf0cg3n7G+SyulfNL9zI
HczGQSVnl8qW9EuPcNc33uhLjD3dDqurTSXfeBULhqhrs64LA1d8AozL0b3ylPojim9m/iCeBa9z
BGv5DhEI4BJTu/e5f1x1obaBurK6Kk1nTKaoOCzRufgGKqWvRHetfy1f2EN127nV7+VepmtXy21a
ZAQ1aN9wQQ6zq+6l9+U9+hx2emQR1n2w71nxTthnz4DYxaKNjjqJT+wH9GWo4+q9eb1suiDYl2Pf
Q9pOccGl2+xwXgFqyn5F4I2Pnbw2w6PypOyn74nfeIat2B0Sz8CqbGPH/ACbN85qS6hoZSwGXwg8
QgdR/sAm2FxoCn/pNoQyvWwfg/PwK6tIdNvNp1ZPhSulBml4ryWgxYYwB5e5kmirGJDVwYqQxJb8
rjxBATI2S5c/sFKVC0Lq3s5TUYvL2hwDAHC42imO+akpzQnGBV/eZbYIpiyHc3o3RPg0o1O7Myxw
amLM8wJ3Qm0T7wwvR2WfOAXzU9wUBahtoSOcNjQzuqIKPgW5OJLP5J08nvSzAdm82a7d8VUpLcDK
nPtJx21T7GIYFD+4mgXUWalYtAQ6eNsD+IDsZWcDEgnFL7QxrZjNYbTtbb8tUfGmEeUSMlg4gNnR
eBcBPUH6llpBh20m07TdzwwYM0aQuyUmp5ZHxRh0qXIob8DdBhe8rlDGc6aX7gVf2upQ3o0/lb3i
xefMETsoErLEe27RFtfWaZ35OJ64rs5hffoRPw/nBHIzVmXYE6pmsM4j+8EsKpeYE2cyJ5fJym6c
HUR6lyoociDqoNUh9DBkEZfMaIl74BOs7DECY6qZuYRIuPgSv8p4S4LYtH5kS0He1O/IwlfGqZNW
Z+Wo63GiumO254afg4iemfIYYL7svvtuJgYrO9SxmUNJC5Ue9NPdAj/q8ucY0sVxN9j/nRkqLRC4
uqszJcNVyeXuEgC8LJpgbfpX78fVaqiz2ORTpnY5Phmp2Sx2ZM17wRXswo73htXbIrjN7BIiIr1f
/6uHAXR9gGCTRWASqZS50nI9rWQ8H/+3XDRZ+UPlq7VtoLmjIxxjTuk0sJRkb0cTLn7y2yx1AzW1
NgdBh9djshsd0UoP5GTGWKtg4Zsi7WB3B7ZDwmqp1MGAPIVRKoCqI/sCjaUOZFd1KAjbMfgMQkez
ZldYrLZzKt2GUCoGiTAcwaqxXEa/bk/n74VTB6Th8iDlSGRIdsW5O+p7+cvE29l5/BIeUif3Bkv8
0btkOiPzQWwsmhFYpc1kr/vtsd0p9R/oVm2/JFYbQx2mcIwDuODlKpgAK1faS8lwfgTVsV95xnkZ
TdY+bJYpwZXxH7+jTlYKEl0p4+AApLkO+WxLwTwMSiaL1R8lB1aZIHryee/tPHXIkk5IZ2SeAS68
6NNwQQx9uQqUXx2ewOG/IFanXJy69vR0UgqRxGHtpdqBu9MCB/dZs3oXxNA28kycLFZhdPsBvNpV
6taL6rBT5jBGvIL0EHTJi9fqnLw3jwliP8YEYvAomdLskAvIsDn3frBkWafnv+tCbbVmgm93NlRq
9F+Vq3xNNVBnpHBrNAFVCAZYVW0Jjujrz2h2MOyToHHnC9PD4WkmRYkoIlo3NoCi8KnJB/TX1MDB
ySbf3b7jf++1QYWwnpuyrP47aKtel1sGWKYdIvsEdsajiAbPkaSQGA5gXH2b6dTKLhXGjF6AqJKA
01rwGO/pF1MDmP3+Tm7erqCxIb0+MmVJuW5QkyfahI1M8TSELkuSzyCtZ4rHbK5kZYbyViGTu2IG
p7tbHAMP3Xf0gszqAJDjBdlSWCrj/b2Za/+2R78Ex6hJlbTAsowCg3dJb4r5rtWRE82yXYaZd38T
t1sIK3P01QoyWrlPsDwCmZCKpxpqnzNaIsbkhwKKbqzTv5X4QUyBqMoCboLe8PW7XpmDsm3nMnC5
xpeU71HaPw3zuFcC7axi2J5LU8gtsN7yW1F1ZZTOdCOQtIV1keuIqotoys7kd6bklSIuMPJegm4z
K2PZOuVri9S2NpmmpRmxGKAbjsubVIMVpweC+lmERenzX3xGIF5Ari5AOOIGhzJyulAPA5pbrTPg
rd6a4V630YPZkfUpu/vWLj5IxzBJlaDTB6YlMsJ9/RGrvJSSUK9RYEtLr5H0X2oN2RqugdY3Wmtg
UMCxBB8p96LO4xGaDh8tEuHEnKtiNCGeAE6kKeucKa1tIQQgQ2kdqRFBLQpRXcZP3QoS619KuRvE
0KFdMCPaxxVaRa2ZB91OlaOn+xuyeYpWZlT+ekNEPudz0CDpeD2qe9kpPVBquaCxNhsgSJhpyaZz
/d5+motATjpubCRYEx5JnVwAoTFQ5B5R8GM33DavkPXaqCukyGfIqRfoDk9g922+1Vb9MHzNDsue
0GqR1WFyKHlilUNuUanITNZmqRsELhZC9bJVAXwgNQcs0sGICLReykeW+vBWiF+bIn++Kr6luZ41
I2biXaUYzJz7kLPX+/7BMkDlrnkSQ/8jzZFljWDS7XZlM5n3LWxWrtZroFJVGSouS8m1iKuCyaOP
jiCQO+Nb6UnP3X50MXfrt+f+zO4qbFYM15aplBUTUhCqli+hB1AQxB5LxZPg1Du8U9jTV+lACguO
8iBYYDMOzcoydjiLp/Yz2bMK/9unHW9EA0JkMrj6rz9kJtXxVCVF4C4QOcma1uVzzRWGkrXZm/eJ
+tvOzWYDZjgkiO6AfOa5LbkFeLbDh1GygsiEOoDL3ubt8wCcJogcgKrCJNf12hp9WTBvrai4w4Zd
8qP0UtTeBEv50r2xzh4JijfhXZOhaGcApiPQULl2WFphFrG8wdXRshl8cBP+AdRwMxUHoQq6+LoC
/DkNXxiNtOkyKdFwaU12/jy9puDOwzSe1/nQYN0LTu3WL6HNHwKHcVrIBUWvEJIqGCUB0AcICurE
JwWX9XjaBbA8O/qX+Kl/qB9yDwRDKKoC9+hBQfuhssa/WFt7q9CIsLa2TH1GPpm6EnIDaIh16PzJ
TpHJjVvlS/Gh94p2yrVQc/so+TTEyodQ3CnUuu9zv8TW0hf7SU934Bf7lpcl78i5kZmhFDpVLj4p
XMRhYAV99LarBWFXxSFvD/HCyLm3Ahn5XICbQLLwhgUHMuNcXGl8AKkLPInBDqYprJooywR13YiD
LpU1KfvzEN8xs7MEFBQpM6PrgD56YrJ1vrYy7vWiqJtGGfOyzlT070ZudNAA8fgytbVK8Pj3IuMZ
6f1mUWltjXI9MaulRTSINeAgovOw0w6k1kzKShAnCoFBZRd0Nm8HWQdyDnNawCrTXD9hpQ15SJ5j
2U79hb4GpptIa6f62iNLGY/lpzGbgIn+xZaI3zzkK9M0y0+dBUmkype6jfzRHMvQnWzeAaeJq9qk
kqZYXbaH7jEOHeutseVKCqDMuAgAnL5hbgkWMYqgQQ40qChBTnj+ERgCI/PbMgEmVzBhAnMq38AH
xhzUOlCoDdxaLp2sWCwVKiv/IlitbVAeswDnGkXCgpLgRRIbw8we5yyv+T6wxZ0CUEm0nz46KNqy
1bG3jsbaNBWt4EiNqM0zKZaMjoTyUHeUgFRI0RWB3K2VnRRESyKfcX/Jt8BiRMm1XeqCjUPMA88L
4nO20z3oV6WW9ldiz5butafWGw6G1TiCs7xFjvw42w1KGMWDCFCsZFV7IpYZ7Vm+tFmYhf6vBkgo
pNhxK17fv8Uc5S0+A14SeRSaLShNnFzHVDknhx+aHGiQEa6hdJrqu0asgZWNBM1aiix1oCAIL49G
ooUmT1DZbTqn6bvKEfQh2I95lJtlL7Pe9SRo0Tfc+udSOxgK4ZDUAcLMkjY/gijXwDoRm/MgQhu7
w8hM2BZeiz6mmvi6spMErjXj/NUYq5/3PyXZltvfoYEIS5ZVUVeoh3BQdZqcxOQM6vKTnKb+JFdW
nbj/2ArAuiKRaAUO8mYaCMMEBWawysSrMJgTxkAQBS+GUjA2deM0gNzCUEATjoITFJiuXaDTZ2EM
AaP3eiG0mwTVfxQOm6Yzs3oyp4qFESSfiNo6FcMsuoKrFhrddHokJJj9CbIw9bJSeqrQ7Ui6KTGb
qPpZ98CR3d/BrSMHPnINbBoitIgxWHW9OG3q5rxIlwRDlfFzeugfkofa0R4Nu/YJHBlCg3aA1pzi
GafKDx+gN1KbmiP/CFD+zzDDgQoVsxGxuQOr30Q5cQc51V6SuQSsAGBzgXaVrEMx4zPuGJwRW+/3
q8XTX7aAynOUgj+QDEuPXvYS2dVXweM8+WBwJqt+snFpXFmjyid5mPIiV8ep17UYbR80yHKxFN7k
jfN/ZYMqfCxx1smJgUtDylBTn3UzK3Haw6C2Mk58LZrkwPPSI1j33vB/w4jp1L/3fONH/WSDMtfS
IY3NDegEB4oZyoGp1e1DEHNPeIKoZqxNmqkIPFApTReajSxpdqkP75UCHGuq2l2h7fohcuMFBBoc
FHg7zSnL2Qynbi9XPIRBIyT9PeQFKnCpyDhA4xgeoYuOinxm3/frrVrVeiNoCOjQhl0/5mPqLT8I
nmLs7by3MRQavLbf0h0kg+3QFcE1+hZ8BdPAX4gfzJRv4z2lKpAEFiDsCoorGmMoj9MYRmGSerJC
OnrVcXQyyYzeYwdSQt/yo2CB48XFraK8ATfdeCzg35a/re1TCUTYhVFbJlnqhcY5HUBwJTOCx1aj
7GqFVPBQKyEPRK1LINYTfZISAIr+z4qn7SWHTH9GrPNKbg06NK5XRAWGmmvKUOWwIiIO1OC0ksew
4cku70dv9x1oKwatTVGhIUn6ScoVMBsKQoRr/3Upf+rGs1AzzGyV2aD2C3164FBFGbin6/hbJngn
i4maeqInuNAufWy9YKfvyLsAeqpuBUdFoY2V1oibO/nb7A3rgaE0rZCluGR2wb7e4yILPwZf/wwk
AI1Ihze0xK/ambP1Cxrk3P1MWB9z0z1XP4FKEfIuwDxnnRHWj24npBYUTnhTexOeIUAMRhxnPuiR
WyTO/e9KXPLGhVZWqXcmwC/BXGLwxSub0uriV72uTLVjvPZYSyNRelVZHEMQVtRVnkL6LXKzEqwf
uXt/GZtX18pvLn3zlQlVy4aO7xYEl6cJoAwBGLnOH1GDaj6QCTMS863XHFQ0ZegX4rmDYSzqNMSi
EctiIINKdCfuF3u0Fnc6grgM40nSfkbHwXia7dyGu7Asb2wlLEOxGPMnSCPp+lfepyhwFgrRA+Me
hdjEuCHeIbLZ4h9dAW7Cfv5smTQMzLogo4TyDg1SGvulnIcIJkHJBWFeBe24L//862mGYaBvgxli
zLNQvo/6FNHHAeMNEVMPoY960HfLfrTHT5SI/wBeQrya8vore5TXK4oSt3GK7wdZnwVzsIqLMPM6
7QcnBqjj38xfXJmj/L8vU7HSGyxPmvHogTRxszAnsDdqeVc2yFdcHYApiGRgorEkKdYkN5ygHRP0
ucOrWrMHpRZOdZihsZiFhS0M85dCzx7Bdm6nnQBaKWBsxBoosFn/UYjSKc2Wj6A0XkKhgzaR6EU1
f+xSqJQT0fA6nJxainfRkD1A2Mjkh/phKpIX0OK4kTCYLWcc0Kx2BDF6GET+J8j5WxPzjG6LOUWA
xP0oNsCGh2dhN9ulGpxBGvHK9QJEiyEyP4iakyvNr/sOthHlMKlFJJagWUuosa83Jw6iGcPQBmGu
28f5uVk+hHD335mgXKrvg5LvRRUHE+1NTg1NaVzMcWY14jcO49VKKFeaFLEsGwEr4acH6IybkDs0
7y9kq8Sug6lAI9VNNKjpKlnV8fMYQYgbHBbDMXcGf9gvSM1EkDMyM5it5axs0WWxRjOarqs5LMfL
vxSQ7CRFHe0t3GlPspu7+olJeLuRyKxXR9Nfw4uL3ChgEWjtxxpXa2xGoCkrLfS8MmsU7PYYoF/J
QTyUFbtZpikXGSALlOqLDpwLECdA0mmHBftbvBinAaBBvnNQ/YNhVnLD+qAXyPUqNLTalMrJhEG+
8CS4lTv5gV9gmCgGcI95M26dNBFx/FJiRTeDuhlzSKjnGagW3eK9s9V970Es8xT4RyAjCZLV/WQh
ichfSIVyPCkUCE2QF/vNg102ljBScxwILQqtJHEa5a1BXBlBhFd1jGTpNsGHiAuvCjwUVHAh3pQ+
ejFr5LDgeXSfoHJtLvz5b1Kx1laG0Pn7ymdVAcWbFVJGqXeyGEInwahgFIzlZ9BKJa/5SZjRe/CD
hwUiT5I/HdEjAPTHTj3tweieJR3zNyYYpxJgq0yCmGONMt685ajfRKXpLQ+Gsn7Gb1IMSOpqIJrN
JnMQviUZJnDB49qCmFwc5H98gq7NyhTAIAoHdTBqmO2BINYwmSFjfDmws68LJmEwlg4UJsGCstd7
+y6hLNM3CB7znJBdLDux9JrWn5icxqBxZ0Jg02jMcPDwEkPlFbB8l3WqbudiKOtU5JCLLIn5Btab
9xqN1sYOCxSlGkCxEL6mxu4wotL58iOQJKA9OgbBYz4dAN0jU5asb0BsXR046rdQNxCo0QulJe44
uOMXUgbH17bT8x+2bMi+3lhD2wICidBcuLm5y0wb1LZa8MUxhiUdl4NwIs8x4SFmjqrfhGeyMA1d
SeT16C3TT89J15MxLWbejcFpkUsHaXpJpe4gyv79C/YmRF7bod+aajFrVSLDTp8n5hIXZ05EKQrj
v/fNbAer3+u5XAursI8KqRzNHOxIojUhTnCBSQgQOx6gHNktqn/TasLS8K0EtIFQ5gZi+DrPIrxD
PJkgcQOU81rjOVdZ89tbm7e2QD7ialFgcG7VpoX3iWpuxXNv9Uu902bv/t7dloGphVDXWLqUjVbG
IuC/kRV/b/AiL3YPIyq7n0phcb7yY8HkOPh6QqBxsl81xMpegtDGI+zbkJnN6QIFZ1w+rJVT10Cg
10UyzdhbNf8MILNa1rI5Bywq5K3LZr2/VGCHHk5d6yr2N+IXT88myYwjeTfomQ2VV19tRVYB4rYT
fL3VdGUy12Mu7EBz4MoPPbTnf/xdN4NmYGUtpwlY5NINX5gjVVtRbLVOmg8cHLvN3BBPnd5BkA/0
3eXxXuX28gU3CHvoeOvCXNujIng5TnmIkW+SORiPhgnJywZHEpOkNkpqIAVDCxj/s5+QA7LRprdd
O2qPqZi9dEmp19zF+mWg/En81kA+/CswSZAYQ+7kgXcgcTi7K92Ad6LjwPKrW3zU5Seoqoj/8FDr
on5C1elt2+BP3Bp6bbpVf5GRdZMpc9UEQ7H6Kr7OP3hMcpBnRo83ItoN+wxZasMepyOm6DtFgNrP
//0U6qmMkg4vxByJUqkpeyq0Kskxnp77d94tAD9n4bFucQfU2qmwmCttWCEQI1t6UcFhCZaHXYUZ
4uoQfNa2+J58Jx3kFNOjzNR/O2j8XioVLkWB08HaiaWOVrHLgLt9vWw7kO/LDBhh9IyEhVlovy3G
UeulomdZVa2ADgfSFXv+FR7AL4Ox3XLXk5lFZnL0/wSQ32ukAuMEZG7EDbAGxdMY41iDXZ3TPWhR
G7PJzORk7DMn80RGTZO5SCpSAnVvNBmGJQEKkIE0hN4CGcoF9Cgw0UxhggE2c8CV19K5bxelVTOS
TV0esyMghsj8EEPwD2Bt6EIvOauY1gyAoIlDr41sbTaB7FbKc3wuz38ATL15uV9/Y7qk0lYpKNsn
/BztxfjRf4cw6WU+OH/NvgMRCwIVli9vurLMo7mNHjDI66gMXIqKuIorXMkSxx3zFi9MJXQGPHXu
X/23tV2ysJUdKlJ3ilDqC96aLu/pnqiavTf4WWNKPOCb/OME4QpS2FW+gcJNSNgP6K0sVCADuDIm
AzRQ+FwnOH0zSLhlYT7ZTXjDYcZqMdUSnKYmGQtC6e0sDxamSKARnjLHErb2WMXTFjcRQfLQg8ZF
KaAnKUANsqnHnVRBhJmH+Hm0Y2zxRlKPshKPvx8jFxq4aa/XGBfzNPfDJCIqjQ7/vXAJ5hAx6rXz
ekayvZUFX9mi7h0d8kZtUV9s8Rb4fgrUP2S0dKYvok2acqy3GtMgdbtUopgvywiDHSabpMHkUWDG
qAUBVRYYT39mX++3XBVgfsWtJQuSBvE/g0ZkqGJeh6I0ixcCLP5BcpvYBsYmGU0pMMc30LShQ7BY
6Xn6HmknSHUEB53/A6DC7aA69UOoUKzgcV6guiwiy8nOGor4xGx9Fn1WL/e2pkVZoo5JHC6NUSWw
RES6hCPQUH66Az/+/g/e/hs58Xp76cgrqfGsNAFsEZis4U6HyQUJ4Z70l2SA/1Gx83SX/Vm3bpgr
u1TEG4RymlIedpNdewLGhiiCEfIN/tiKCLDMyLcR0q/sUcdSb+RebkPYIzA3ZYCWDwKsSWqTmd+/
Dg9/sLUbAefKJHU623zg5aSFyQFTFcIrJ5pzahKrjWPsx5eosTD57rFKaiw/lakzqjQieiU1zIan
wKv3AdhHg3e8M9jRgPghlWtiPIiEOTS2kFhSfip3ORTJIB8BP50wLg6ICYA0OVjH8o8Kdyba2osj
vIGqDiq/TnnQWOXRrW+6sk8XG7JsmHK+gf0O5TGIw7v8/5B2XTtyI1f0iwgwh1fGThM0WXohJO2I
qZgzv96nRmsNp5rukmR4YcMrQLereFPdcI6gcDrX1KgvHJGtM6RiSAwzhAhNvynk20GfMBKVJF7b
Rzu0Km01mXkxmmriJZGMpmITcVqA9CVjOhqW4GRf6H4wtcL0YHEzr01fs75DRkmzsZwsZYS0Asiu
P8nlGy/ekcNoczWT/l2XTsZqZmGmpYbq+ptfU53CtUR72mE2ylGc6UrFKf8mGCsSdhEtHbBYmBvE
L1pVVNoYoGlxYVDvNnqx0wcLYAwVjKxUgfb5cuDfVMaVKOY10qRz3yeNjk4AEEUN7Zs1yzzS6a3X
ABb/3o/DvD0mbVTyaHg7DtBDgZczVYeqcgUwGNsUpQUt7N4Vxk+8iLRVMvogmIl9iSX9e48UqIcW
MZLJLu7j2qsfY4GOCao/5xJax/Imh3ZDmsfoPnRGLF+KtQeEkfjRFI79M8+vb2SUFrClsRqsqiJm
r5gwog/dYMZSpfhzXx1QaxTtMns2c01065G3trCV2a1lMYYZRaUeC0DP9bvaVSmJJSBblwEoTeYO
G63eZXXaNMy1NMYwMeqqEwzSKm/F4fH6v8Xh8YZfHN5M6wxwC2CnygRmN5saq3KKyeGkUQDyjN6d
l3ghkGHfIGKwm7fT7xbeVW4Zy1ogo0+ZIYVxUUKgsCv24/XDYk+2eaLFb5yP/4recjyGRoHVFew7
nUH8T/Ncl+oEcXQDOjUPFHPBegTYrpPODpLFoK94n48nklEWoyhaVW0g0ohtPVjc5vPPKhxgvehA
4m/k5ltxY31IVmGwRICzQyKdM+kqO/OIdkX9As3jYvWe92bdCo3gw7CAiw8DPHtPoVlVFhiewQml
O0jWA9NIscNT3JDqLmoNW82G58s2saU1UE/I0tETReLx0ZsXWYrh/bScfKUdnNzM3aznKOZWyraW
wHy1WjXqOjLyydcAEjHM/wAPBzT1nJxiy2dhvAnOStOwZMDu3klKQrQeE7V+gW1l2cR7m7iq6ZvT
zAt/tGXIBlyMy9MHtyGfcyn3VqpXZJHQSFXKPoiS9MFKo8RLx9Zu5euht/bAzByPmShhiGX0L3+t
rZfFWjhj4/Ucz22uNqi2T5VXieq+IHeqDpeJcmzchvZlaZuxcS2OSUbxNiulSW9Rh8T8AU1G0TEu
HRkMOwC+DW2ExlejcDpO1N900yux7Fo4SkVd1VSK8m+21smYKZE+0QiIiXkeZOJ5bo+hI0pGoWBO
DsNq7L5AJw9ZtIjKgqUZ2pwPAT9L96XTAy/in+koI4hJ1WQjFgrdmNDHM0Z3sfqnqDcOY7gcqzrj
FBvP9IQRxeRoWa1M2HyAqE77Ry7v2uyRtNi+sfYxvhdHSc58JCOLHnuVD6IJ2qFvCIOIsUaEOnUJ
hCFpsYltBVOAVycnCpw5LEYck68NbUIqLZUXfxCiXV4+awZ3yOgszjAiGCvLIkzhA0B88annpwhG
0oP0M6nGcq8Q1D5wmzinOnOSbyLRsoYi0nUSxg1jfRPbJRP8l7CEXpcvrtCrx0L+U2fPSGFccdEB
tTexBtEX2qm0B1W5jonERYw/C2KMFCZoAoapjWRhFBE0J+zTYy/EDz9X9+gbofWp2wsQgkLDno89
sqDLurh5iyqKkdYb6RA7iZapsyQnKAX7qqa6ktwD/w/snfowaX/sGekZ3yWxc2h5X/Ril6FPIt2P
P6qHwm0Dc9/tBtRb5tIOgQgOTMk/RkdhhDJKMoGWME1oRV+7SR8MfzkKcMQQh5TLKxxeLrJpaKsj
MspSL8sU93R2hnSxO7ftbkZZ+c+/F8hy6JAlMmRsg350HSSpgSKN8Snwf4GhkGTC7YCvZgPo+fWy
oK2zaBo2r4GPKGGpjirOykeNkx4ZWUtHNZLQ08c7sZU5ecGWc19LYLxgltShsmDH28+6p6QsbLM+
5OKVCmqPyyc5f1dACbCXi8Fn8DWdT1dbzRIpgpoCHgdo3wDCEtFIERzlim5xir+zDrwVS9YCmbCV
AsW/1moIHDLQpFbpdDUnySMMMAAVLoCqxODyCbfch2aASAkPCxmwhUzSkcVZWunY6/CzNvHGdDm2
rXQ3S81noUkqWwutYyWVrXdZ6P+41l9SWXIaFFEGMTUhVcOdes3e/ApIN+zHJLOPMvmBv2V9nuW8
fch3iYw1E1Hr1B4jYnhAibUje9GhkdEukpzpWtjPMYecgXtAxpzbci5ng2DcLpsdSgCOOe42wEiM
U0jB4vU3/Ei94Y0xPw1fDJoNfEY2sdKXcDIy8HP5QgxGKPUg561r8lDEt67xgxRGPYc4JAmQ6Be8
6bHzfKLcZeap3GPgi//mpXf0IfeX0TNZnYhxI5iANkNB7+lQBrk1v1KKJuNqPDWfQJPGl7ZheB+k
MS4lL8ymnGZEs8btvcnPyYFuqrRXKAcdLMM9mZaNJe7f6Jyebzcx56S/bOUum1EVi6bHl5Nuoq/x
LYAsnTly1K/NAx3BAEthMMZuvNgJ3WIF6MMeDu/P64zMj2CCg6wtWZ0AnwAFFPnHT3AoMN0YASYf
AFDDc6vUq1z6tIzXEWVl6An6075w7IiDcRKKQLa4wy2lNiDfgKGKBYTZltBP8eVjf/zzNuD6uJoo
0nfn6s6VQsg7aTYWX/+k42vXdGEfr57iCcPJKG3wovtlu4E8xv1MU5rHYqUtfk3c7mSBSkFwWkDD
/lblbdsVqAAnADwx8KkYYZYSL4kZ43aTljhRJDtafdsS3vbueQPs7Q7fxTA+rik1vVFn2KcGCiqq
MnRaaASP52/hvZ7P+DLimESXxGZTGUgE/fQk3MziTjKBBfqvU0U6AzDMH33nYcq3C3jWwbtQxuuF
cSYuao1M3si+VNFpTk8G4dRtzqFjmeMx3k4lYTgVPT6a/Em46W5BS3elebpNh64oaLrAbZxs5FBw
eO+fj3F4C7JqoGvraOzL2ZXWFzeyKZ7mTAwKIh0ux/tt30qzDOltbYUx91obyzqUMCZslMW1IkyH
ol5uSRbtMlG/R5TcXxa3kX/iZL/Esc8FAVt4ZWkg/zSl1jHl0S4WZXdZxHmx5u1zvctgbExP+jTs
ShxJDbAtrddOeWgnW2kdymGu+nIGqE+7VIAE9BdP8g+nY8yurqQimgdIVsT72cwwR/T18tm2nfP7
0RhDmxRDUNVBwPBlpkLjAZQMRAfDPCbLt1781s/HSiDeZZHbuvgukjGwaspVuY/wxUCcdRo7+SSr
+RGvkysyjNweFP3958HnXRhjaYUR5+MQafTFrAC0b9klpaMCoyaE52oeBcUuecpyVsVklIUxNaUd
C3NR8FyhRS/lOOx+IrMCW473aN28SICMYELKQlRjF3wywNGkSw/lGB2LOPlTc8IWKt09QaHNGX4k
6B96KOxd8apt50OU9IgrwUz+0I9SNRK6exNeNeD9uBlnu3iggmPg/+Slbd5MP+Ye+MHYeWg56cSm
va9kM+4liYU0zCQTspvMa5LFDzF9d1lBL4vA3ODHfEEVs0QhMvXOcuHW1gAQ34TjJOkNnanlr1NI
bIogyGNf6SFsQMsEt9ABYwTWIbX4qlq5GwKJdCE80CbeoRhPImiN1k4KlIXEqm1Fmr0sny5f23aO
sDoU40tkMG1q5QIRMdDpgbWIemXutN/BC+Nbe4Xj97dj6Eoa40akjpJimioOdMJ7+Yr4lrdcK1cU
Ly+1xW+hEz1fPh/vBhlXIujAfAH7qehb0rdwup0j3izFZuRcnYjxHOJUaJJAoBTFkHpThM3ECCAL
JoqkmAGXCG8OnP7eSzrIPEXqUcFEk4DzxK12PejND7PTPsdVwYOQV3gXx7iLRUrSps1BNtm342lQ
hasqPIlDYqdWa0v5V4Lh2GruHCO9E5SvMTYNyCe5elLj0tXTCogsKdBRZq+s0a6Tuh3Wbh01k59M
w3LN6saSb/owfNbU+XmJxOsM3YYsAgFsmWMRrtlNY2Urw5/Di3zwgGhFf3QRcpdiiRy9DeiC3ZV2
gzIl9X7kW4K0uKN1WN705GagflcOdnrIHEPkVSUCWZMKV3MMZOomB774VIWj1xpi7JTF8gRgkP0i
T7P7f2n+24Nn9YCKZ0MvxoIGGgWLnZhzDufFuSzifC/i442+OZeVDHhxrCQQnC899V4CCGEd7a/Q
kadA/jyO9uuE2TcKSG/sa8Bxjk43cVzyVhlnFdXOwBWEZVTBxw2HEl2PX7O3V1vlwTqit31rPpYU
x9xZnIwcY29ThLju57Hq9JhrDuXaBuivKxGPtyTKMcG3DHd1u8tUo0xrImomETar53uhMTlB83Iy
gtT/o0WEWmWWBLv9ftUrTlbcSOJdPt9LTcHRxe3X9coQGLc1yrVYNgRuazXX8va6Jphr4aU656P+
jFoyvmvOIlGaFRzrJ+FG7IyYqHtODqkEArR8b/p4Bd8iPUeqE3rinXGbYKjollfC4LjqN+NZfb5o
aPpRn2Acmgb0B4c0g9eOvIcvL6KyQP9qn0+jbFIzB6whgG9CTGjnQe324BejmxQUjYp3su2XvqLq
wHnTwT/J7ikSsS5zvdQUvK26/fLP6Eh+e63spBI7HF1MKaYdMu35U0TbV/oul9XXFvRHA91mbZTb
ebpu6mMq31/2adsiTAl1TQUzp+yeVToXqggUbASJobZJjko0vPbMA1bcNu13KfTPV7qR6kKNuIqW
qmpgOyK0vMT6O8/4LoIedCUCUzWRmhhoO44AaBFe6Az9d9XunoQDXWvm1s+2HeO7OObT1Ebf58Wk
K/4I9CAgT6Ey6uoPOZ1GNhwl3dFCZewhjY1T19pd/mb/w728C2fcizDIoyzlaILLQCw/rIp3ZCfu
uEfdfJ6qwO/EsJemnK+YWESrMfZJd6pNcHlga2gPKGMMgNAd7t8Y8qaVirOc710eu+HZLqTLuwg5
0t+UJtXNmLCSxtRNJrkFm4apLn4pDIVtEdmLjc7LknxvdDtrSXdCAwxVuEujB7N1shMFcp/3eAEB
3lX0ei2zFfkq6/Gg7PxaN7wFz5YGAxCTrDlSc21N4ynD3xBX34rweWl6O1d9df4sZoWfSQ+V/qNs
iV3kAA6zQAogRjYBTAuJHoUl9wiwBAV0RNUaZNq6Q2qRE6g2rX91eObBpRql+XOZNoekMjGcMDsV
42eOuvKumHlzxULUZiPd5Wxeiga475K77AmaJ+lzBNqiGRtDjgw2nQyUgXeXRW9a6ep8jN9p5jHV
SI0Oc9TpgdqaAalQTe8AnUgqb465bG881WWcUBglfZS3UN1V3JcGF++/3zDMzWvVwOQjWaJuAl7k
o8drVVmM4QXwl8uNDWhMu+nBtKM+hOOPy7e4XUtZSWKuMTUsNOpF2Mgc0MFL6YG80P9VPQkBUAan
GxAhsWPGT222n+srycyFan3bh4BOQVLx7wha/Urhy+hsUXHFQxjlXSj981UIUYkM4M4OPZFWA/OD
eD+Yk2vNAKq1dE5hYLO0golLSp6N4Uh2OhjTMVE3majfWxGopMXMHoSnQdkVKerr2Y3Ycj4g/T5n
HnUljk0Q6UBTp0NcCJCpGoiMVsQ5EE8CfRmurq7K0rTTFCqha1xL+ZKPDSd33xrUw47jrztj6YiS
uYkLhR5ClyenH59N9T6tX/rIzwQJtcVnsSwBFPg35wKsFUazkPxh3vnjudKO9G1VIbWeu8hbBmmf
qL1/2bq2260rGYx1dYVi1mA3RzMiAmqC3aCnejcBPBZIPfWVdifdYTXvumpttQcXCPY4hyfRFXe8
Kv5mKFj9CsbSkjwUwaWAl6USxV4OV9lOmC9tNOfyaTdtbCWGsbHKULqooBeqqZNbdoXbIE6KJuAx
APN6WdT2W2Eli0mTwEGIVaYML5LBh+t6kjAdgCTN1e/LveZUAHrkpUq8wzF2ZlRiZcoxAl2/PE6o
dBNPyoKcl0zzvhRjaxoZjLoRcYVmpmh2XY+eXi2aPaHmcPkCN436/f7Yt1aNSulAYvRdkvJJFwDu
rPDKbtsVlZUIJvvSjD5qCW3EWfeCBQ5Be/ms3fwcI+12TQ6cFD1yh5gyjHjiDpy61sPlM25HmNUv
YFKgdNYXsaEL1CLytjc8OfMkPOq2gB4nCbhDfNRhnLnilTjGoZBR1iaggdKxhvBTcds6pYNF7Rdy
LE/xLj1gyP/y+TjK8sassnLMmmxardRAWYxssOMw8mddctPx0/8nhXEeBsmq1KL1DsnYdYLhVPFL
j3Xi/08I4zpQS50U2UTTqtQAZGiSgwRuW4vHJMi7MMZpYMCtbgeKGITa83VZD4Eygj82f7l8lu12
LQX4B37Uxv5M1qULuFl7DJzsjPvBFV60XXQY7Gpn3huBeNIxUcTzTtsnexfJaDpGBsCi2eCFLM43
qb44UXsT5bzG6XatZHUwRsFNS4gGvPJpM7M7pS8gJzLt8B/rq2qr3y28xbvXUrQbwc45ncbN05my
YYDYEjgIbznsStGXVA+lLIVhDWF0lEPiNlN418u8qQh6SWf2uxLDuHhwCEhDjcVdMA3TVdL6C4XQ
KE8jmJ74lIHbzmkljXH1QiuWaZqgJKoGyW6p37asyhcTs55ljakglNg4arl9PB0IiTqQufDe/5jv
JLkKUFjMfyFkmgGG+UGEpj5kJwooPe5mkZMMbAYYIEf8Vxpj0VFEWgy7w/sTEXivCaCwwEh6+UTb
avEugjHnHhGMDHRomtSfpfYoVcDRLzm1J/rNz3XiXQajE4IUz0VnIs9A1yOPQjssrKsGHYh6fp3a
8hjN3y6fif7mS/IYrchHTS0GhC2kGV0wiSj2ZicUb4DNlO/qJuPc4Larev9KLPevFOn9NGk0RmeA
8Os/peCns2ZXeO1+TF51t7xC8VN75M3kcZSDpfwtIk3PMTuAhHRuHtVFuckF+a98xq8PZzEe0Rhj
retKaLsBdjAFcyXpc1XwzvE/jPhdCuMRoRFK01CUFEqTUYFiD13gCTSDoK1qghBbahwjpp//gnqw
NG1g+JuXUUNJ10hGzyAHcbxKzWvDwGKT5aXyqyrdXdbHTYEUtgCLKwhobw+clevV0iaNB9p0puVx
5Yj2JxaoyIHHArdd9rSwp69oQIHA7uVH59SHWTLMYfzWVfkws/g71ZXtVtu7NFbtuyHVeo3qX/hK
9otLvoPsGoDt2DZ9Qx3jD/xSPTj7biuBTC4sRvGcZQtStQj1sENivaBf6y93+b4AAeTvkaJuepKV
SMYAsjyvSiHGGcuw9zQRq63TLWhVPJJ9M+M/5hOmbaqVMMYO4mGQhZh2aKMfZC968xe6vtu62Iaj
MKj8ecJttQQUPbB3QTupMa5/kMawtkq4fvEQBpSQkVLT8Jve23f4Lob1/kJE9IHeYdNWmpPPaErV
MPFG2olScTTxir5sbdtvJsDf//dcjBnkpmgQIYG51VI33xRGbjq50NeONhayB8KadK8pqe7Fk3GH
CYMnxUpBlJ6X6IpHdW1HY6o6kVhG+xrzv04qdLEdx9GhFOqgnGruC29bq3/9WnabszAnYZnlTPJN
S3Rzo4INjcqPQgidDqzSdWS9DLWKtoms7Uyz/4cMw06L8eyTa46X2qxiossFKiqUMTTzDXJw5ab6
vm7Flk6EpUifnkRncTPNThpAL0Qepe82aswNnOCUfwPmaSuYrWUzmY7Q9qNZJZDd9dJJluIvQ6fk
zmXF4Mlg9J0YpZ7XC16yyA0CgKLtGoNjwtsS0CWUNInaMmPBGPS0tKmB5mnLvaICImPi8hJs+EAZ
1ez/SqC/YPWNErj+pacRmUzPYfddKTL38iVtZjNrCUyGWxKQKRg6XpE0Gqed03xOPnXHzgaXiS/s
o5e6sJMbbujasoK1VOb7h2Q2q2hEI6Lz6dgZQc86PCWAaaGw9ZGbP3NOSf8+Npas5TG6oFaDNIQ0
JCs3xsu0b26q+9TtjssdnQUGb1bxJQb0FQ86hKcfjCssMMmaai00cDJCe8lewuTr5XPxBLCur03C
Qs2oAqIA3IgEzkTiscJfloG21EcVLNpxwL4CsvlIA74c0fxJIBw72swt3j/PGThhWc0IlBgIRrN6
9CjndE5B1ygmkexOv8MJt/ksX0tkIv0ElAe5bqGA46F8otTLSe+qhWMBx/VJiQGbSyiSqWH3xU7w
/5+PBi/IXOigVJVEkRhN4HNVWWOrwEK8LGIr1K9PR7/pym1IGuUip6887IAEWYy5F7QhovhQ1rI/
9QY6p6GN0/+Vw/2vswKP4kepRRNjqs/Enc7tl1iXnZr0weVzbcb69cEYv5FOORmKEN5qRg6Te8lB
d0DG4nffosovjgm4KYFQVE0OUW0ZXZDbmPcDLjsSWWQcCZqMLfZ0cbN0tqjWQS1s+cN94oFw2oUP
9aPU1hNb3XEHfS57TJB+fLzcEMn+GPdI9hMM2PiU+1aVjzHQGRpv8cbG4+PQbpUK1nfNOBeCEreQ
hficBui0JmDmdZGfI8pxPilHDDskGaZ1PWT0OS3sBjTD2yB2JQDBfu4OBAzwPthQd+i61JZ7WS5P
LPO6yEWlKLAgj9NN96Z2myqfuekBz8m8vYRXZjgmcTN0DdwahedrWxtgLBlxsaDsgU3RNwDdfG8t
ThdUAXfPgOO12UadaiWLFaZ4ZA++HlQPFF/WuFNvMBq5I5h7i9zSu3yf2z4cwP94WphIJtmlNtKO
TV+EE8oiO/WQHYEcZs+3FG+psfUdf2NPph76LKSD1ECxsAGO9y9jiaUWktyIS8nPixLEU8rkpuGk
Hoy2v5UnLXWsoQWQbxkYUfg17jCqOQnzUc9kzO035JhG/eJGav4jmqMfdVNi8JjU7jQamOCemkCr
MYER5Twy1u1LUlVdNmSg5cgsmJiaV6RfCnwW6UbHGimU/cZAubR4g7yPXI2j5NQpnN3RShwT5TSQ
oGOAD0qeopLownO7S6vaYqmB1gSVlqmvsHvVoWt2WRc2w89KLBPhIvBbtbMOX9Xnr0IcGELoAf/v
VIlBqf8gNXGEiqt+1F4vHZUJeVqvhnJWYD8W+6rNnmKSa9fVbOMp7xbcFS+qW5eEUeeyMuwmn6o6
7BLJFzShcMUy90s8BTzsjBxMIC8B7iDm1FQ34w4Y3wEyKII5jx1e18woJhFBswJj7KeoMdzQinwM
3Kk2EYSIE8j/h5r+ksb6ZIxjTE1SI0WRP81Ohy5g7hjefIMUyU+9yFU5+DybJUH5/XRvla7VfS4d
scpoRI5ZiQIagAmgwEWsHYyAE1HwDq7m1qkssXejdAhQFZqB6qy5ScIPRptuc/VDGIOxogEzKlUk
AQp9TyP84iaGLdkxoGPT8tYKfgf6YPPT4gEJAj9jA+VMU4pGnWiHbag+DfXnMXk1u9FOU15SuBnx
VnKYDCIGC0UvGwi0U/yom+Cxw3obWvKXTX+zKClrqqVAEuVZZExDJXU1aSZsn+LurRln+CFg++2q
YWAI47qShVDw0Qy1LDWnfkI2CNC9u/kJ8Legs99HQbJPHorr7lMX4PXKGy/fVJGVUMbRRIPcNwLG
93wlUfBiBXeWXQBnh+NCNz33SgpzjZPUDaFIizP6En8RMv05FYLsMQ+V1FYF8SFVdd66wbZ6vF8m
k1qD5mAaa2DK+QRbUrYSH8sGjA7mcMdRkE3fuToZG7eNxbBE2sMDpG/vJLv+KtyDygFMKapNKwCo
SR6NNNCff2OUdjOJXslmTMAUyroXCiiMsKM5tLIrA6nyqNR2Tw5h6PDg1HiHZXLoMiJlWA6IShiD
JW7eTY+diA2gvsPmMYpys6tMqEZevmHOh2THVELSipUC8nkfIf4eAMqHbjQPxsjbGd8cJ5LfL5Nt
cyz5GC8zgSGMTu+Bk9JJDsa1Je8XlJUJ2qN66U1ceDXe4RgHPRZqCJRNfEHsK/4wXpJj/1g+AmEt
qL4miUvZTzCksrt8odvhaXVSxs8kimUNICGR/FqkiMKhLRSpnaTY5MoKpwd9WRYfazyTWrcdJrfq
ni7L3wwQOvZjDdHaAKUkS2xoFV1c03Wpt5dKd8JUau2xrnZ6pd1fFrZ5wSthzAVjsNWYC6BgImVs
XQWUQrF1vai6e1nKdphYiWGuNFMXUTAlAAydEZNxG0nbJ8JAsCUCpeyMbRiEihrJR5yoMTBPNYP+
ekjcXPx2+USbUkxZlWULCLcYI/oYiwCmOJFUy2DpGFLUHnPB7zJeUNi+NVPDf0D2C7RNRkjUzamu
9yldPfgYXH8Db2czoX6XxTYqOoD2z1KOA/25rO233EoW8xiPMl3viAJtKL4DetWXHsDV3YOZgI6U
gMw8dSl5h0x8CZuaA0im3vjgueDhm5F99SsY1ReLeFBDHb9C2JlBtlt2hgd6GGB70h4IjUYcv7Kt
Mr++ps7YwNCboG1u6Q0b96XoDenLGPqXtXI7k7dkA91onfZ6GBkkSrXEXIBz9RMfDVjyFHpZuaI7
WjH+D3eq6u1tcPY2Wklk8qN86GQDZPBA1uoEQGUvQdgtzjxbmVvrsWLHSQKo7t4A8E2tuWkr2pwT
b97qSj7989VbAtWk0iKUSJPSMDQDENmjAwWmKh8ATuU22IkTnxUeT8B2iFhJZbKnpVM7XUjR1otP
xT47Jod17YOrqZu2uZLG5FCVJlldlE6ofYAtedC9OlFdbTnJw+dU+jR1va2lu0TJA/OOc7lUXS59
XCaBSvNRQnYIlf2pTpL8S51CW5R/gxKRq8CMy6sFUqnLpgK/SeQrMP0L2SOCaAKgyRb4LM/AEZvQ
ykQQgUu+MQSd9dpgpywiAzCaO1un3r1Al4yHRrcV4dcyGe2pE6HrEwq3R9+cw15QkZgG3wEMbewo
phhdKyODx5v13ZQq6aqsWQC319li1DKExr/Pp2Z+qUulcKZ4+oS87hRzZ7S2rFJFXqYCqREPQxbG
cMlnYOaEseTPivhiWvFdkyKXyfq449j/lhNfCWKRC00ZLA15hLJgGXpR9ygLGUfApqmvJTDBSsbe
lDFmkEAdTAeSiTdK6AXLCGoIOCEeFu5m0Me0ho5/KC8wO7chJXNY1hYcGg3EfwbTv7k6DS5oGeSj
lKaZVQn82zgtplTHLIWm2pVGHlUjxuxEGy3XWq49AwRoOGiL9tXQyE2qGU/yGB3kJrsvcu0gZNNu
gqnZ5Vzf9V3rj2AzuC2L+rsg6pYtV6nfZgNx+jCWeR9lyzEBA1RFJRjDtiZbHxMHDOVhsAwfhda7
c8AGlYG87zxD8H5vgmHz+bOSyNbIylDs0TjvdLASRtftVx1QOt3R8JL98GM8Ua5ugdcl3fL6a4mM
4plq3pupUUm+SNdcV+wQv7NFzz2f/DGO5tii74eyk7CKALTzE4pgbg5KUWyxnyjmIDoIfzF9uD4e
k6pgt1soIA/pl/JaAgIk7vxCeb4cwLbe42sZTHKyxP2UosYKXNMahc1pdgoLHJ4A5FQWsPxKnBNt
mu5aHJOLmNEodwSO11f0fXOiW56mm/egh5n3/OXALRdr6DoozGSM0GNB6+MHw7+Di51G4DTGo5tl
lBw5DxZpcC5f4ZaDXYthUoBx7IwM+8GwNBW1b8z1jkEMeIe/Mei1J2LUr1djZUjMWcdDXz9ghziJ
bLpdOTjaoR8COpOk/XP5YG8vGjbyr0UyCjj0kVaMvQhoX3DLSnb5JQ+0axXbKAl2Uupgfiyd6hsy
u0essKPiYDiCl3wCvvudYLndLn6e7PFKvEK2udgLOGEVT7ht76tADR0UquvStVz5G3mtd0Brs1zA
bImYrAnvzLvyWHrKdxE8XdZnHlbDllKsz8QovKAvhSIpCFYJCHO7x3nCiuVf2BRm70SMMmoGSDoY
vWsB1ZMJaS35FebUcqG8M0ooYAMQJH8o+thG7t9w+C22dHAtktFBqZ/bLI4l1c8Kw17EXQhov8vK
sJl3rkUweaeGY42lDmerX81oAxhgjfz34RTaoHSh0CEciVSjWfXTwXT2ExzubNegJMVQpz2chYit
YoQwxS2D4pjvtdanKSBvBmtLMzCfjGQMGPumwnKElJk2kxrNQb8bn6s2UJQXseVoxmaBfi2D0b5F
UediBCEXxjUoVMJ4RUybfMuuKq/Fgsh0Tb6QAC3Iv7rI95PRk69egJocV+1o4XUU7+VDtksOlqO6
RqD6lD+Xt0W0OZKyPiOTu1tj25VG1Et+qIiviJrulEpXS2Y6JFVrewQUcx5Wn2ppOhpq/jAW1qlG
/9kgzac21t0KO31Frjtxre2WPPtBJOykce5jK29Y/0LGQIcujK0kwleIdf2bOS6vbZHuGyFVXCWM
DppoYv4t7/8poughT60HRTZ4W0Jbb6r1L2DsdcwK01oG3BFFdCwPCf67Ba4jFnqpZ8W3Kbw0AjWs
vht3PA+45St0WRcxaCXL8FLM/NqUl2pVEaQVQ35SUHsHlTZH4TYtaSWByctC1I1GOYclTcVnFN+v
JjRRhOTp8lfcEmJg1kHE5DaKfywwTd0WfVsD2AjzKhFgTE/ggzFknr1u3RV6kCalgAGh3RnEoRhW
6pCWOhpqyFlcaWdFdnGM9uBgBUuXcArveIMqmxI1Ot4K/H7VYGfG5AEIyXKPrzODxFaOnInwHoTn
jMSYswebwi8RrIH2Y6TUFZSvPyzAsJYexC8yZi+wjwlQWCcKYs2ndaHO+B2nTm2Ldepr4YztjRiX
SQqj1v2wcoCh/V3xE4zGUNL4cHCsK/WlfIiPmTseuT113s0yNhf3WUnqEt+ycemx890bw/TO8ihU
zfCpuuJ9yk1PuD4rEzIVacGs65zpqGKMHjb2ref6MQs0bzlUAAU69Psq6I/L59pLg4zfl900EE3X
TANbr4rIwn/oVRUqlQxNWlTwZ2fmo2VG14rIiy7b1/ouhv75KrgsEXoJbQc7nIrBCWtwFRq8kTje
Seifr0SUilErSoOcbQnx9orV19xsgsVo/u7RvLoyxjJaKyKTSJPDdA+aBxCFgTpDK1zVllDMMI+A
8C44b1je7THmMJRjFAHGHtUZIjt692Dw2LLO7w4VHsMQdRUNH1Vh/YmlldbS1LHha0V/DSp0Dzlc
AKBJXkw9P8hHOczVoeEf57Tm7scxeKol15QquwQN9+zDeWb/VNe/w+G+KdQUAU9Pn3JnCDcDFtka
Y5kAuV9nGOACeq/wejnKbBS3cK6VCEa9VUSXNIxm01evgKTVustxKl3DwbSDZ8QHPkTERp79USCj
7A3RtFQZpDyg/KkKReT05dvapREHY3i3fw49TsWhDwLs/TeCvI+2NUZh1YhqY/iqYtrASAMs5j3n
Cs/TLSoCBGpAODfPOYsHFMysEe/zfxtntBWQ7ylIfOzxks9thfgliq1BLXJTmqnSZIGFsUZVC5+i
qeUdh756P0awD8d5q3GsvJEOrColFDTq1cMgVtwWhS7BSSyADpVuNPp8kM2tU6k6JhREyTTwD/MO
L3WwaOslbKtT+kAY81sc8u7yR9oSAegcjI9i2AuLBUyoquiC2hILsFWMQpL8dVo483pvQBLstWk0
70S+hrKpwYTfeZ7DNgXcazA6xX7+Sh7UYPYKV3k2X2tQwkUBMHARiGU7PRTXpV9dq6fqS81L6M7T
DzqK+/4rmHMa+TBbeVymQQ3rinaAxg6yYHoGHKVd7mVKl3IwvfjwN3q5EstiE9WmRkAkXKUBoHxi
O5OUuyn7i1laejbUxMENauKSGc9RAgK/XtIuD7In+rjMveWo3Zn3FIevvCdXvPko+sHYD4qWO5DF
dCAqyCygAiZqhghrRLpvKJ4ULu6SPUwoexnhfWYkrlR+u6yhm45xLY9RoKWQugk8YKY/1OgzlLZ4
9RDZgtPXbrk3d3wGJpmGrEsHZHQlS3qRFMBRhMbSJRxkqVeKYYuF0/ow9UC6psPclDtE2Jfef0i7
ru24dWT7Q5drkQQD+MrYQVIr29YLl4MMRoA5ff3dtM+xWjSn6fG8js+oGmChUKjatbd8gD+hxN1c
M1+d7K2Z7bVr3LCAZ/nxdcHp9j5Mx4jShoAwoK9NqsshBgNht+l7PeaPl3d5w85SiUJPUSgwkp76
ffow5Fd9/4HR/7pWNUvY/loKWbwOSdgy2pQd9UOzhFZQX9y3fX53eRkrkwbvjajv96sssAg2hgZK
l1nuSPb4kriGZJN78xqwIRQ+8LxGvRG9l42370qbAHwcaN8oKCGhQ7V8l6ZyFepykpt+WN+TytUg
FIayqNPSfVl71t08j5O9bBFrrxTW31ud4/vZpVTRIiJFh0yoPszDBj/v2Mou/iBDWXOR8wUuwgyR
5MQqCbY2nva6ctMA8sW7/54G7P16FulkVtdhMpi16Wc9eCv4IROREwnTzhJvw1PWbj4TvT395wt/
+cSPRmoOUlJx5FtC8sqbWcV2Fk6sr5TKph+Bj/C3ZpfWLqFzkwvnTHERFA16Zf6YFXeDCj1sPfE7
ebytCwZK2lB8+x/XuEggDPBO8hBaA0hZZIdHgeol/jxO2PbH1pXdEC8bWgSXja5dD+eLXHikLkuG
BY0wkEv3ra1AFEVLKrtTMAwDOsOhPoAq9bLBrQ+58EuBIfJesjTsalHfxdTwujjb6F+tfzgCEASR
UREyFlF4lKFIOGEyE6ELi6FqGahpCFfRoT3A8ODJjGl/eVGrh035ZXHJdds2HCrTdWr55chtqfk4
5NCFSD5fNrK+c29GFhE5S2QLiPsWIUslO3DHPRij8fGyia11LFweQiytwgo5DZhoTxZHqcn6ypt+
Y25i7cYG6v3f77NMlLvYqFRjwmPGHG/1OIewQOeZwKloaGpeXs/Wli28uyeVXEFwHMnP0OxLWr/m
g/L6NybmuSiQVgGwNjvjWUiPZJGRvk9Nv7Rkm8KXeahu7Nfq6xbUlb9sLHKqvqEjj+hE/w6ltb5p
b9YWx4d1JKOmlJl+XRnXgOwKm/PutoM4CDAMk02U3s3UWNgSG4+CG7uiJtBYto4KaW87DgX1yxu8
7i2/fo62KITjSRWXCcGzSo/JnWga3a7hOr0FbJHV+ZdtgT4Cn2uZTZoYHzVQdFcUZVmIQYms6Wpw
xfkybw6iNUHKqO3Confi/sYgYW1TPXZkZESJVNltO3lpvpMMTB502uRKeXaVttA7jSZ0mHVXYc+S
tC/yK73cWbUejFNiD/kJ3AvoLu6aaHTB2+LqJXEsFZTSZfadAKU9RManSdXA/ZDZugh9FPVcReNA
bftR90Cw87L1mOc7ebyWwYFsCYiVjIONiTUhmNfEOy601yQUbmMqtlJoNgQf8PNf4mxP6wIa2NGN
WlYurWK7T1+iprbbYTxwa06G4sGWCX3Q8heJ4H/nDw37RNLPvdH5Ige39NjZdSLbEeixGsEdKc9d
kcS2CphXw7SP6pQ4eSrwUz/HNP/Q96dJEt78X2Bj7Ubr9qqq2DI4jPAs2WW6tjfD0aZaa0v9K+am
rmWIEVFNCrpcdtB/Osmyfi2ZkSdH5q7Tc2eM2JWuAKKDHwLg8jFqxBXNOke0kt1iE3QZs8WFuq/b
b2kp7Dw6tep9kykBYy9arB/RjQhInngk0h21vTPZl15udrWc3WtRdi0VmGis5gmEq7DqjnWGTR86
INato2GlgeA5c8cwdhC+MCyNWoIxMvBMlPdlexf3GNw21dw2htrTRhFkrWyPmLKpjMqu6+Eoki9D
eUyTu9aMb0ibHi1xZ8S1TQYAIQeMAPDQHiWBLi2W0JmHrB52kCxzhCpDr+Z5bL7GyZduAtmkaPyc
Cj+dwvs8v+20xB6LR72DufI1wdepzNYGOesr6qTXpL+RlM5OpO96rnj9iBk0zKwwDoVIEAibBWjg
hdgVoEjOjRvN7I+5ahzyPnM5CP94GR0BprmXJNPj8F0pq20M+FzrEzJWo9qT/Cvv4FvgDRvGRyvv
PNUCHSw8n6uhHZmJM7YvsRjueIXnulrMdI92Uj5xUe4ybGxn6g6tantiaVANsmPU2oGJyJuF4eoQ
YwlUcjvMe4n6Bkzf8BvxXZazL4K80qqC06kIuIoL7MOhAeUM9rqfUkcdO7eBTFhEWrsTyi5FZ7IF
0LQjna3GtdtpmRtq/H4wiysKARFWVle0Ag1l3wQTzoSa0Z2sZp4s+kMvfa3K7tgTw0vDGHuSuDkK
Hlm4zzi2R8+RS4D3tmgeTBUTTpUaiCxQMT5zmpQMYJkWo4FUrg9l3dwA5SUdpyx5MfW8ugqHNPdG
PL+CLh6GnWKNjhgY6stdYoso3tHGaly5Fo80U0oXsgvZNaUgXCA8f1U6eqIVaB/SaLjRE2iI8+Y0
9VT3yrbK/bxWjnoLVvQ2zgKlg6fneYbDBqyHzr/TlrlSlre2JSvJTo5Zb+eGETtNUh51s0aPRQES
mMmpR0bMczqUJeWNPOifmTyKfV5o/a5ICV7Zo+h3uZrPIKQMDiBZ+ffJSmoQXxSugVFIo2m+qxLx
iiSH7BN75CK6F/g/jqbU2mFWekpZ7OOqAGdLGJ9MpQS1UHpVytTNQKsWde0X4CEPjSWgUNtaKLG2
AipMkXgh0nRT0fKBydkpzUpINsVE+xxJJLNZqj+NXbpDEcunvRkAUq3ZTK5u8QV1V2VQEbWa5JV2
7CTlyb5opg9WJgVhikpWWDoxpye1q760rfqFtqCx7ZLGKyHZUejim6pmTyoNH2NV8yk1Tg2rvLQw
/ZHpj3zXKyoNwqSI7JCi7mxm35jIvLCpd5MCdQl58tBw2TWKecNkxH1S6BiVhNsCkBED1C7GA8t1
f0wQQ1G+thrToaHW21NZHKKe7Oc/QkqciHZwx8L8Wmtcx4kNn1t9uCZjisAWGgg16om20l2SxS8V
Tz+QJHR4Er+2lbbTB5zpMsGRrLD/HIM4ZRW509g81HXzJYy71kEac8rjgTi4v/ZKCzy2XMpBxKwg
qbmbV8mLhAqkx3Uo+sRK6FUyTZ2agaKDhruGD4+y3uIWK9RdacDwhEDTtiFOfTFe5y3oqCMLk8fo
HrIkxSwSP01cvpEbKL0kWpD29a1i6h9qvXDrMAyolMxZIdlbiuQbSaxf4Y+nO5Y2u65NGwS46ns5
lKbTG+Zgs6RlDukIIH+hSN22MxqsT9xoJJUcjD1JfpmrX/oOYO/JnPDzwxzhXehu05aPvCKYthah
5MuCJ1fg/AJdLLI9OxpAGidlgaSqDjOVfdgbKEXGUMBKLe2GsDQ9VmF40zT8ZE3jo5ZCeoHk9Qsf
snuMfF1rscAcBsiqHlM58gtVkKBgMvXqUYC/MoK8CKo4kMHUKS4uaHuRDm9nyUpKf6xo7ECL5wGp
yIdRIoOtDZojyf19OOA8dBb+kdnx+BIWiEUTHh3EdBQx37ODn8QofqmJK2qooFZQDrK+Eqt0Ov1B
YpM3SZguqCsJCpV0uvs/8LD2NfqtSKmKyQ6LxGsbCkaB+LpPC/CT3lthVzpEijq3SLhbV8xFm/9z
k4prvPZ1fP/uBIIPd4g0v1RzkM4NM4eZCdYIyPmArMKuNGvjubWaoZ4laYuyA7jRiJHTFkxPGL7U
opum2kB+zCnupSxwkdRjM0ctAuzE1wFCcZSE79tSfk4zfJ4SUwRDy2s44LAX6UZFbPU5frayRaaf
5ATsDRMKKgb/3lFUhqh1q4dXlfWcs5dcnpzL+e56QerM3iLX14akyIoKC432FeilZhVFzZ6c6qYJ
/nvgFmpFb6aWTR+zgsC7GcNUSQrh6NV01PTyayv1GxWN9deSirmEGQ9uacvnpdmHxqSOys/XErmK
wcfMd8rhz1pZq/VuEIH/srZ4YqaJSCSlEngteeweCuvXwNt9ioNx1ulqgav/7+e45218s7eon0zx
OBQq9Ot9RhMEatMuupcNp1itApyZWByvhIcZxjo4IgJm2SZ0zuLULQrAqFNn/Np3duPE7iB8DF5s
GF5/fRHIy8p47Rrqsr81plaYKRw+UqjqrmYNFAxqryMqRG2KT5Mh+THORN+kkBC2bEk8QsbXkYbI
75PoWVivXVLhhdDbsn6l0Q+T4Hd8CghQghiAvGEdnlMjBPdU4zROjY35ZjvCZUMi1Y27Q2tltyT8
UiB2ShyXcOlzCcMRSAhbufHE8ImWjyBWDIhuOnws3Viz7Lb8lGJ2OIvsyUKXgXHfKnYaLsOIjKDM
ab2+If4Qf1MNqO1R4zZGKj9iZE4Ov5Pma1SIAdmCulfAmVB238Kut+NIdUbjviuU7ykoT6oJyAZI
LNgAb3imPNXISDTitxbndgZ0GJCqw81ooDI4Zh5hw3Vujk5SGK7AnH0ChERV81ORG66JDK9kqhup
w1eN4kljFvs+x58T+nULjmMMR0E1SQkPcQodVbW6o8Z0r0/GKZxAPNOFePIqbjcpd91IA8sIceUb
ds6VbwWoRttuuDGm/Jj03CNhhOHwp6QeDnFPn/NSuypB/aS08YtWNIEGBECvgwIEiF7dTB8qZkJJ
iX5IU2DMzdjJk49qdKQisSkvPFbHbihxm5X9XvT41H3vW1m/Z2YDfQ3Qjc6SwITsQ/45s5DMTjL+
GDJ4c3LisnflYboBcOPQi68ikfd6M7mF+Ukk9wmQsEonPuWyhbf9FHQgzwyTexVvp0ywHa2fUxws
QnVwnQEYCbV7g/CryMRrrSqT59qMnFpSPFHkH/Io5KCinmnY0U5ikQ+WV2Ck+EZfdvVIvh2MZfCs
O01XzVw2fMrZE6etk3fAieTq7vIJ3DKzKDFisHmACDdeFCajH0cW+xjX+5oQybts5kcf7Lf79Ww5
izpj1RUGY42aBxjULtwWLd46mNl5Z2HnQnFQD9D26V7bT6CWlZ5nCe3clRK7PNa5nX7RQI7TH7ea
v1trX1TfZStUaF4CMBAmh54go6piN04fL698/bo4W/niukACqYxqjvYo8qgBeP0cCOlA8jTVmSkd
eeFsK79tLWz+97MK5TjVtDNk+E5bPjfpKRtPU7RF0vIf1qVpMsbkDIx9LRKJXO2SjEUoIRWoigSp
CKbITsCQnUMmfPKUzM526oe/6tAQk2qqosqqtWylj4UepzyLTV+pwucQIZvl6b4piA8kkFOSeiPt
XEEK4u4FhGlGXsz6rQsXmWLJIpUElJZ54o/8drzRj1b6OH1JoVw5cz52bM9Q3opsdZc+mPstXs7V
D3lmfuE7xMhyLQX4BGM5Xwy2zwC4L7dGOucT/tvJPLOxcBZ94mkEXCv1M+YV+5/DWkxxUS6C5Onm
7MD8iy9ZW2QaWUREq7QFqj9Ao5mgsySyrd93TrlvIAxWXbPTFqz6B97hkslFaq9pDQqY8wKhB9LA
qprfph4ewjfcBnxQcpWXGS+AB982VGFrtYvkvmWYl+UpAUBooHsxgb9VFOmnywFm3UcAEgPdFqg3
lgOrA1fI2NeIYnrJj2MDsg8ti/EsrOONNHvep9/38Zeh5cAqGbrWZGiv+6MQjtnq9qhGNpoGWvQy
Nn9zLem6DLYkINPMpZxFmsuy1AlgEVJMbY24HdgA2KK81cVbBwUYOjDkFnS2gYLDms8iZTyqJbfm
XF5Ndpnils+mH3vpNXud39rTjQUx0O35txWvIGACBAIZmrQm5rffG00kubP6WMW9M9VXWq+4iGgb
TrGCJYckLOYDKfitKGZNF/c6Q2Md7H3AiyST5ddcRyE/vJ8S5TmLx2PdmdxOK3Y/Rpo3V0cHWkNn
gAFkaOmHVApvMC33yK3sqk5Cj2qDd9llVzzp3Y9bJAMGIyLrc3SEud65YdKgOt2iMp3b8pS7Zr01
9rAGGCLEJBqq8VQG8+MixIF6WGbWCBBG35JP5pwtSxYqQVMafc6H5uOUjb4Sjo8JEBOxbN1x1PQb
XX0aVMsZUum1V6O9lmm3mVm4VtGZbhtauVcMygF1zGdqZY4IEw2qIVCZK1VPqtINZM7KEX/3+xdB
E6M4ZVYgufa18JaRY0pPUbP1BFxpg8EdZ0QtWI0NZQlkMhK5ysmIOsTgz6T7w05ndmMnn3uXg2C4
2nz5rdnDHN6s0Ec0VAkWDlp3Vlo0KeAdWiB/x5PTjr3iw3SYvPFhW1FgjrOL0AVQgIFAQsGE+5vG
UBa1Fnowahxw8o2V6c6KezvTjpmm226dbwmvrH2uc2uLqC9hZh0iFBXOnWzaQhCnrh+VOnMvH6I1
K2g/a3BnCtzZ8oOlKGsP6kQoNFAe8cKsko9VthHx1wor87mBlTlEAuT3PlLNnGBgMYQNCxx5/c08
hjLd/MQIbyOs18LiubGFl4usKIaqRG7HWHua1Bgdhwbdicu7Nv+RpSecG5lD01nA1zKCivjYmb5Q
ux+4kKOq9N/qWOc2DvIm28oPN75kb+ELkz5FVtujaQBBIc0rZOUGnFW3ZhI+SwP9NrIk6HRx0rMC
1/dwjDIdeVEfH1NT+hIRCTOjKgqPcT9GAYvBI0bMnQElOvTPLM9IQMvdKdGrbKL2VEmozIsR7Y4h
e57Awmw3VYl+Uwm54kEv7BLjVHjhmNfxYNhqiQn5RPNGphYHpTZQ2zQL2eVyNdoKWGyDOEmeUy7t
0jIC5sqQbwY5vVVrjlCtRl5bNPsqM9ymahAkqOS1quHVZX6AwLujUEhQWexL0pUfiowd0jE9Jb11
aJmi2kynh6Hvr408+0ik/EEU4SFSKHoW1i03yse0VG7Bb+aPlH+X+vE+jrpbgiq/D1YTb9I1N03C
OzwNnhur+pTyuLD5wLxMbj7HU7NLIs200zLZJVroVjR7bPGIF0I+mDl7Khr9Wrcar2+tB43XMlrh
oNkyU+kOAuQQcOvifcvJdzWtXi+73NojApFVBqMXlWWQtSzue1wdIsuzgQOvOrjg0nUwYQkUsLie
ZWnq/czB3ToQDwVVwSb2eC3MIhMAgBx6dRjGW/i7itZZlDDz3xMcH6b7n1TH/A8QiGvFZaz0zdrC
2/VWcG7w2oJYoWv8o28OGeW/f0vAmomJYMwFg3NuEZ14U4PcBP/0o2qJfbXL/lpy0EXOUNAmTnHA
y3r8ePljrgWpc5uLIEXkyYpqmoS+quknyRpTsIWk3y7bWMtK3y1s8dEAXkWBfgRET1cwPeMZB/M4
7EYCfLoL4e3Byb9lLxba2xuxcWtti6/XiMakooBZOVGdvLzrsi3Z8v9woZjAH+oQCwHP1/vwW5q1
pksh3HEGPM6F5sSdeVAtzNVGnnF/eR/XY/2bsXm9Z7FeqfNhAqIzDsrkEEs3UcwcpcYkwbhJ5TX/
7N+j/JulhSfm6OAaUTbfxXgRoapFX2NQeQGAGHmzRNL2XbkysD574ZvFhR8WYD6WBrXBYwwz+NV4
zD4OmJ20fMize0Xm9hC/+LuOzjurC8eEkrhoEyWOURDeUbzhG6iFRJsxa2s3F36Y9RmNp0qd2zl4
rTtNiYlQsONc/aSCQ1ViC8S/Vst6t67FM5C0NXin5u9XYATVII8qBNKLXeO16dOPQqS7WZTYWOMS
46amKqpXmQ5cuJdnBx3fLUTYkhmGXmVXSe3I21rk6mlAnMRKMHYKMOb70xCLELCZXrP8aPhAGLGr
unP6HGgYvXEun7vV+DWH5H9NLT6gxZWJhs1goWOVGvdmWPFDzSg62gJCG1TOUc+PK91G+yL2GINC
dlNZua1XZuaqpaS4cjmdWsT1jZ81m/3tlJ79rMVX5nmDd0iom+DDkh3MkTpRgbl+5qHPAAE1R4oc
EHc7uVtCosJJt+TCN/Z/+cXRv1JUdMktP2T6bZsZHwUZHuKm9cEGusWsu+7Qb0td0mPJQHiTWoWx
8a5xm/1cZW922oNhz4yU2+N9K7yYCEdn9uY05CzUNmrdVsPQoBgkspeyRA1YWGHv5KZ8KghQOUl8
qqBUlw3TI5+mT4omv4yyZVNFaZ0iBNFiCG2vUTYyL8qn0CuBQwMebAAgkelobRVeI4fjlpvOONIL
/qDNZ/TsR3dcypQ8S3nQjYVn6SdLXJvTVU+pBzEkZ1QdHsa2ZGwgDdbvwLO9WlxLrJniVhnh3h3o
D23jUB4iH9jG0eld9CU3eT9W/Q4c52AtQDkNtGzvV5kokQB6NYwCqZk1+5404DJJaicRdS+fr/kP
/badugY5ODIzmy3TXIkkmghNUDmBm2EHTm7brL9EceP9b1YWu6fXQjLKGVSgGbU7N4en6TFTtvpV
6/fr2WIWuwYxilQfSMuBFLNHJ80Os+DLYANsSLwBQ+dS7jbX/W6TMHPVJw3QYlIIhaBgtYjS0CQc
pyxS4mBqdLeV7sHgjoNgufn4OW0LZ5pOXEkcVdsquK7GxjO7i5AdxrVi5RwlprR70kjuaeyZK/vU
9Mqic1Jpy1dW30RAzyNrR6I8T7e+90pURsAQn3Y8MExnuEWj95TuklP4iV4VXuexvWE3czgmXuqb
t+NGYjj/8d88FcPCJlUwI/kb0XIXy9yKrZL6LHswxGexRaa+euTO/v5iM9GLYhNnFQWZ+n3ay6An
LIDm+qaRraLdqrecGVrcaJWwBoPWWeh3aQZP7b7EgEgBOYhu/7DvQv1QUPXRlLqHgg0bfaPV0/5m
eknerikSYYANUB8h/MqUxcNQm84kkg0zs7//9qksFcOsMgULwrKObXDeSwl0fPyqfCwm1QYMLKAA
ewCgxcytwt36NXZmbXGN8WTseUmQVSeSWnptqLyAif/GEuWxMTWo8LBA7ypA2Yv+1pKBvEz0PWAt
0OakwpGr8gPtOejyCy5sTQepsFQKCQy3iu7KYXaXZlqBEYrUsP8iIp796MU1BmyAllKlRiqZZ5mj
DpjPiKYgEptqOT/q5MuPgX4oyD0xxKkby5ptqNVpDGpvFBPwqMJtc9/oraPH6BuCbr7Wkn1Dc59m
YIxT2mugsvZTBAijUgbNoAI0k6HuisZigv84SyxhFxGCq2oqThzWAG+WikNF9NFk6SsX+saRXy9N
nP32xac1dTSvlD4OfWFJj6yZpw3Awy+a7Ktaiito2ezQNH9KqsEFK2uQxoDKXP5MqznZ+e4tvpOu
ZPXUFyGanle9p7hklz+xJ7QkPdVvgv4LBDM2DK50dsm5wUWMTRrUhJTJAAsHkJzgemZgTcHb8M+m
stdi3rmxxYXZ5lY0WWDd85UEINLkK+Se7W78jDL/Vto279MlL5x/yVnaJpquyphAeR0jixipnYvS
/3JY/1FRay3Inq9scSUPOZLEriwtf0C3ENJJbCeb064wrFMiwlvgir/VA7lvM4CqOvpXfZKz4uFy
tBHt3V6vZyqVn32ZCII/t5U3ePQ42tDh2po809fuxjN7y8FGRmKqcULnsdvmynDKoC2eWmTyrWuV
D+jX2A3ZkcQxtRPtdoarneastbmOwAwXyDuMBcQf+iNmKXYCPfVd7M/zMfczkWRik08YhfmQBI1v
4gXGMKtjF+wg36vX0QvUmh6Ub+0xx8grTsLflbbeSrCLblOmQv/DHFC2w9IdU/kcIeBcPm1rF9X5
vi3iCzH6kOZIN3wtu9VRrK6LYyU/VglWLuW7y7ZWnxDnVcjFvS8YVUZga+fqwehZaFmbGih95voI
dHGDptuwt+4TvwqtSyzaMIp/RoazqH+S0vrYkC64vKQf+cJvp/qtmPsjfp+dalWK00KUEw+S/SyY
GZ3qz4WfnADQ67CwuQpTBMVheBYulFMwN7Tx+dbvhzP7i++nTJ3WZgyJBoLlv5zFKF3/WbDctLa4
CyKpD6ElhjfgP9YYdDn/3Nr82y/t7eIi0NnI5dLsLb/BDI+dEbGDYkdqG6TcA0Hp1ZN2gGBLZYuy
/krBwmhXaQbvFdn95Y+8xv5wXtj+8eo6+8hRL+UYY0G+amjoMlefGigZQkajdmrdTQMMu5iYbJvJ
XjYJiDZNL24NWQojpsxj73PluXucFcTvKkwiYTpmN78zgNu+roYgfthCGa7f+xrYAXXD0k3Ib7+/
r6RIZnknIWuSjq2H9ALwv/gHqQ5BrUnaLC2uJeb0zNzSkbNIVlMd0BmJPUnVI/rEtjJtnNb13Twz
svBfpVclo5lvey0gvvraPoH4hD2Rm8r7qYs9YJAJhMP7rc2cX06/efKZ3YUnZ1nclFMXhX6Wyfc8
BU1x2vvgAvWttjyNAoC1Lt1a62q+cWZzkdlILdqvLPnRQvsbvdCt77dw1JGIMJVSCW3wEaxfXYWB
oskocGyran/5OK5bAkU2rqVZr2lxi8TKIMd1muWBZNa2nJEAVFZ2SDZpXdc38Jed5fUR00YlvMYG
atezUg6kXdClcIwf9XwZKsjBlpdsLGx5l6BC1YpSNPAKKd2z6ipv5pmAjd1bvRS1t1UtzlkyjAPO
fGH5VfOYtb6S/YV+A/A4ZxYWhyyPeE6kFCGr9sJA8/IDmmWuespuhgCoxa3nwtZ6FkdLaorJihtc
SSn4dwx6rddPl93tx3f+/fC+7dj82c6if4lJlgzzYRJYHHU/P6SBBsmima91a/DoP4SnN0uLM9R0
GhNDiJdPC9YdHciir+BXBvnOPIAMZSZg9x0So5G0NaqznpidfbI5SzxbokEls4hKtK7KcWcE8a5T
vciHPLxyGN32tF3cnf/epS1dVJo6tQi5ksMeAUWCM2rxq1ZX9wlIklkYXUV8U0tv9U15tsBFzFAH
M2Yshtf/fHwBT/APHmhbNXP+SBfWtqwwderAGsNM8kB0IujH5srKAY5JMQCimo+XXXPD95dVJrx5
Rj2ssY1CujUnDBBvC7ZuBMEfpaczz2jh+DzVypm0jN7RACy3dxMwpqrdeWDG2dF7srGm9WoNqCPB
PgbmOQBA3vsihf6gGoZ4t1JJBtOPhF5fD8S8ZVVXlqIbrsVLP6EQLGPTEaVfW2/kY1EUp3oybhiZ
vk3D8NwVFNpC2WAXU/1SEgCYI949onqLXA3avpPJXFOOTrEpNpuIqxt29vMXrk1iNefy3Cb5/Zn/
JzLd6yn5mb2FZ8tpHxZthgdACwr4GesWucaVGfSnbTji6v30ZmrJOlhFYLQGxwf1+fRNrT4Wpd82
r5c9ems5dJF1drU25FMMG/P26ZiJ/HlQ/6hCshoUztazuAqbUOpk9A/+7jWztXmLWzGWDLMYVPiF
YXzk6UlDE9XYKDpvHR26uAtBVVRUJEQ3JIZktZxhTE1KxBVQndwzrOrD1A43YpBLu0q0p5ktXqrl
XTmmeyrHEPvKRHvdqeZdPIVo7DdJ6kxDNzqqLnSnl7tuL8tgKmmU+EtlRJ6VgF/EEMkGJdbWNs3/
fhZvQgk8DzyXLB/zjcChgPmA2F303w+pYSbuV4ihi3tW1cHTQAuEGFMzbJqgpBNeR8xwNnx5ay2L
SKaPuayQnP0kfARCMsZAPIg43Mg1Hcj8SCcIm7rc2WzGbfn1IgTJ8Vj02lxZH3zQ2e/KADoyc84i
UItIC29jlauX0NlmLgJQBB6DCrGYB9lHfoUp1MnlLvMAQcfD/OMsD/8Hr+LV/OHN5lJzgFApZFaM
RGmW8pDs8Fl+aT3VkfNb7K4/3OE9YEc1Bix3W6nSxmqtRXwCKQI3oxIMV2D5uwKScx9qmw+POe78
lkGcrW4Rl8ZKwTQviKp+rM6oIRSQ+D/ZQc3a36YPXMW9nB2HpYalRis2RgOOg3yIdyNz6mEPmmh3
uOsAAwPFN3mK/cnc8puNi9JaBCsqGr1MOF4776QO5dNcNQP7xXbSuXW3WIvYQscIdKghwEv/CMCA
WGI3C8CUua9tOsp6/eTsKy6CTM5CkfcmrP0C1ykYEq1dYrrESbztc791KBbhBk2qhBspjr2Stw90
IHtNN+61NFFtPtJPSlxufMH5YF9y00WYYZEkYdAaOXWfJ0Gu6p7WHxqwo5bSs8G6ANI0UJxo3I1w
s3U4FuFmiKRQkAiv8p9qfT/znXxf2cbufw40aKe9v44so1cwDz+LDYMjmLilo2TXnYDIQ+NFzG4x
CZu7qmyHjgTVsb9cK7hVLFBpy9YPFzu7DDuWC2VK5wRlJotvD6gv+5qrgUnKHdAb2yxArL8DMRP7
r8HFmdRjIcaxQ7/hZ/I67aDLuTMx1dzh6b5V7libcMQ1/GZtcR5FZ06ZRGPLT9BZjBw9PYFQzEar
bxapH4IUgl4MSkYSSuebtue//bvzvtlenE4MbXCF57i1yshhX/je9BNfukkD6TXu7JmGuQD8dQs+
OZ+IS0YXJ3RoBr0sFFSuhCy+ZZP2LHeS6kSmBdik3lw33NiTNtIeLx+Z9bjwttTFObWgDGRGSpsH
GDcYAKbKzEAGAAnMOjtz+njZ1n+Iem/GFsez0sdqBCeg9M/xnHa5E+6QZNl/dkBnh7ywo8vHNkNt
PNJzOGxVYSqh/K5v6V2sGoDYhabo0BwwlmOqAFREhoxkw69VyaZGahcg9Lu8Z6uuaKBVa+oQnQCh
yPsY0zFjlMo5joZ4UOmPdf2x2OKyXb/iz2wsfCCKEz4yKuHpBvbHtKRgbENDUR5tA8SzefwkhbJt
9YHa+HEHmb30Rm4tt9r8GavB++xnLLwDcgroCXdg14pA0uFa4FyfyZExti37436bUGA9nr3ZW7qH
EqpqwviP1+Rvg2D+1ulezy/OrC1yQwim9WrbI1z/VHSPD/2tGcxsPttP8dUi05mpRYr4/6xd2ZKc
uLb9IiKYJOCVIcmx5iqX64Wwq2wGIYGY4evvwj59nKYyCrfPfejoh3Z7p8TWnvdaBtWzTlVQltFA
TGENg99T7o8zzF/z9LF2Xn7RZ6IWiasVN4VZKOhVmKcIBZWdc5i/GQUm46O6mZft1ya+V97DD+aH
M69HGDLXZKx5OBKY4mjXyQYUEq8fH2vtAhe+xwK7DQXOEwqC0xvwUly1ekkdcMwq24/lrF7fwtEA
TRU7vAJOrgEOLHYspsab40DgaLCd6o/NHyxqXzT4Z19sYVAI+0c5nOF+olgtA2Kg0FvohuYKY42v
9LLaA/UXC7E2Snb24ipB+coUYUb/qP10+JmraKd1t33RGp+JWlwm4CHHiWksDVEWBKNYjPGgalwD
Mb6YPp8JWVzfNIpsqi08439fK76o6meiFmZ5aBAgU4bGMklrD/uDpfya0njFv1xuK5xJWVjdzBZd
W0/4QPPYBct36stsDP/TVvhJRhW34Itcy5Uvm99fgpdpeo4XlUrxH834pzb5x7H6yndbpuaV5DRh
MQzVP+b3z3mBLr/qs5Mt7G/CpVKqCcLH4RVIjj4DNwrzhj17mPk70nXXcnGY60zewghzaScGtAWw
lNhoTg/TwT4a++iwLmlFI5dZOWmz1AQYvQKgbC1wzHzLKz2gRrkCDbB6gQujwQD/Ia0GAYl5mpda
NCT8oH8lJ+oa3h81Vy8axbMbXJgOYTQqqym2WRNYwWmSR8mUXTZmQKwe/Lq7+djsX3QvZ9IWNkTv
NLtkDgpUUf6pA5C2EQjsHE+JXHnba59rYUBK4khNxPCVQ5Q8lamxtUd9dIFL6318ntWnvLAh7aTS
Ii6ggH+Tdn98KvBU/R4RT1bGsljFqbroi55+o+JaZ+XKza2cyFxOBZcWKBkqB2Y+OQJH+AfFyc8V
47lNs1qTnQ3Cu0TlvwqBIePfj0TKoR2A2vsL63Ge/bSh7H8i7WNdN9WFtcBshJN38+OqgGqq6ehz
XcXDQY1fRlKtKMbHHtlU5/9+FqxNGoVTbmDitd72LAeTQvbTiup9bNfN5SYQitkiK3uc5i/s+pqs
hZWI07GpWwMJyu/tpz/p3K3d3MJEOCqTANaP0lBVigOb+K2mrbEErOr4wjxo6WC2BYE1t6QfheUm
2hkn61QcRywMrpeP1p7twkbUPVdKvaLo3fR5wLJxq2JTMbbWqN/eabeB5wNeOfB4g/wAhevfVa4H
G1zbaxgLJCUQ64cac7tlfQB951ODsfRIrMWD72z5Qt7i6Rqlip5+ybDWDghfcPSVm5l8ALs/Zdh5
+Zf0bR78A2wykEbXUsr346UL2YuX3GppPEwkn+uP8+K55m4ACGqNxyIcO/RYJnA6c1/VvK710f+/
z0555n/8/NZOv3jgRtxJIxe47azRmWuUwCJNm61sbM+cVshLL4oyNMcB4APA+ZaoVoUiHA0Th4CJ
T77QcQ/0DU9CZpStec335ZD5WoFqgboqlsdQ3FmokMxqR1cAtj2TYlKEHoV95N/isN/M91lRT4tX
Ofvmt/abB1jIXKhRNnUKrSsNiaCNPJMXXpRBZTC8abk1aLNpuf2LD3d2xoXqKEUHKogCGW7Bt8B8
MkH+HBHAkf/rCtniXAsFSZN46gyrw54B+da2EuQg/zpWnCVgnRiEHiAHfIeeKDrd7PM5mPqZkKE+
7P6zOfFXhnkhbuEDtLjImGGOCE1ZfxrL8h4dv5Uu90VNPzvRwvZLnSq9XYG8ZZD8LaqBNzvS8bbU
0o1jxdbKs3oPYro40MILgHYE65mqnmA50xCnHBuiHvbgVF8vgHuTOMNhFBE9mHV2r2nWW112o0vK
8mQMY+RKqn5Vqho7IqYtD3EGRLZJ8qAdrStAIgJAsuWnwWiuBJhngN3nN4ZxAmfAXhfy1bIwLFkW
N0rNdx/r9vvWweJIC1cD+FPHSjHXgHWPaW5yXze7Oox886ELtIBjRFP1qzAK1thtL9vjXx9uCSao
S7sYNIplKJ67faCiJVRep5guUrxumxabV4o5cLTZJfCKPSEBcu9mp7Xv+c7N/n72pf/LNEukkkUA
zeDY97cxYmtikzJeueJ34clCysJcETtVTXPASWsrfY10casmxoqFmj/SO4t4dpkLC9XkdtYkCXbb
apn6gNd0E05creFu1d2J7GbCLGIXr8SrF4OHM5kLa1UPadXwkUWbvmDAEvwWW8XRqJ/MfkIZ9WFF
S+cDfHTA+UueBccI+QEGUMFwNZvOH+FoWjSYgiksdsAFdv6A2ffy6bCr4GDxlLzDfU1aLmrJsP7d
6YqXdDVYns0+C9Kk+NQr4Dk1c1CmfXzI90S8PxQFkG4AuAKH3XJiq6G8Y2OH9gXRvXmsvmsDZ2fc
z+HK7Fm5l3rkVvMqN/EdL2Ib6pqb0kLZc61u/D7aXfyShcqOfdLwEmiZIOlsdirFk8wPcyux2jM/
9rt+RZXeFz4X8hb6WxlDmeId/pOYnBU+VwPBi7IMVbUA+KoCDHDZhxqoHBNa4cvmRztUA7a37mb+
A/WoA4br4y968R4RgJngGwWPJVmOlU6gY+Kmipzu/yczxi2eS1t8NfADZZ0WQ9rfgPWtnm3xzShA
+00hDCyf0bxx7X54TTn4pUozDmQksJg4gMgJVD9tOjN+U7tBdwpLPxX3P77kSy/1/NQLO1SU6Au0
cxJj0itkO65Dwz4+SPI1rsy17zn/XUszdC5rYYYoACtrI4EZ6jbj98Fva8yggX8N2DH5nd5i9475
a8TYl4Ldc5GLGMoAYW0elcjZSS+8EXRSqe114Byyut0IFpyB3H98nZd84rm8+brPLC1I29qoUjAV
QsEJMyb3it37LV25yB8w3R9d5CKQ6gqlUVQdnOMDMIubwjYeBlsPgZH3qIz6V6DRFgBKVh5Q9t7b
FfXrDE81qb2+6nw2zkToZoEAr/ymOckbj9mLPZrYQOofq1H1TaN5AmngwyinfVbpd7zB0upUt9eF
0KSrltkNlx2oh6VyS7CKAhI2rydZAEqfKyrIpi2U9AiH6uuE3RpKHbtVG98ZibltjJkJZ9SvabE+
/PeuXrJ4vLOLP7v3Bqh6fd/9x1T8Gtf9k6LW+5Lx77KWXNIyQtJPdYzFFQGI09gjmCzDattvavY4
wx+tj2tcNrqglnc0allIPhanMy3wN8kGwULGHzLnq8Kvc3LU5HOZP0ayd63G3ivyysi/fKzMF22D
roG5Cckp9u8WylyhWNg3RAAxIoIDU/SvBPi2k4TVrxzmD6p2+7G8yzdLQL2OQyIlXmJsKYOiAQYD
o2pw4XVg7+0v+SbxG5eYG30zndZBvd7jqMzf8kzi4iVlqg0mWlzAphXKEFCpli6V2gFsuA+kjzko
oIobRuxjQq3PDmkerbq/meoJS9kZ/24X6D4LM9/LtH/s7Hw/JvoRS5LBx9dy0WxSneBCDJC8LIGB
BMCGq5SZWHpEBy3QhAC8Z92t+IFZhd6ZlDMhCz8QN2kaV6DmCCMl2XSpAZDTKT8CfNWrDA5s5s63
e3rNiShWBF9KQTEm8N/TLZyCVlbtoE0NDysDlimp1deuLx4TWaLzw1e6IRet85mshTeAca5410G/
ChAqZdJ222b0ynZ0P/5gl537mZzFwwGEdmqnc+f2bwKXi6/0TNhChVGRyGnEMDUr6LSZgIPlIHvp
9WPUIi3s2Ioyvkd2ml/MmbiFLaom1ai0uQPYjrs6UMFBX5QeUDG8DtCxuwFMBH80S3DZBgJ4D8NJ
Nmpmy/BeGloMGhl48vlO/52Fv6QmpjoT6DoOoJWWdk8wwSsmYxFORR3WOSYde+nZ3bSi+fOTWj45
7BURAKtrNvBglsU/NEXA2UewjAveWp5gmXrYfKyIl96WCVIoS7UdMHstMa4d0F5ZVtMqmxJwEXZ+
FReHUX9zitXO/hwbvzuKPpOZoDAGqOuFwk+NTsxYtjG4D6ESutfeDtuq2KeeBWTSofVXU4NL/h64
2jawGNExe4es3fUqGDkpjf5CGy5+pjNRC6OR140EqCuQ1osczDpcCzHDsHaBFzXuTMbi/sAsmpCK
avNi/2ECu63zXRfPH+vCxQd0fmULO5Hleg2QDRVVDmzRzzwNiS++GqEScgDWrqWkc/ryXiF+fZ+F
lYg7uKxR4EAN5utMD5RY9GT7E+LP3U9kYd3+/L+db4m80qoMPJ8dSlBG1t7nLb5RkqZ30hlQPHRA
scjK/Kh3+ePYtzcSpFMgh1yDXr343oyZ7sbW0C1ewvOq/UBYzAFz1TebQb3FjhMgGke3KteAyy7Z
fPNM0KyzZ+FuZVpdguE0ETZYmQ1LRwVdkMnLYMpAjcswN4FFfvuzQwfpTmAc6dJ2a+nOfVGJGzMH
E3JBZLzrAaYF9tM0RhkkWiksX3w0Zz9wVvizH2iOABmfOLi448wgyLiMK20EadvHn3xNyOJlFm2v
F1VD4lCNN5lhuapYW526LAEcCwCDgTIve/OWMRLSjXj7ItEDK65C4hQrO2CXAi/sl/5XxKLsMPYA
IyxHqO08/Rc7iUuxY607gUXo1kqfzCicuPA/vriLAQom5ABnCTYHTBgunidYdKeWt1iMmGsdM+Mj
w3T0n87XX7xEzC1jlBGh9jvk3ElHBphNY7SZiOOJUvE0RldaC5cPdCZjYdwqfPqeGXUcNsXnWJb+
MN7EoOCdpjCrwNGJWfpR2dFyZ5f32VrOf/HVg4bGUCkAUEDx/LuuszoWtO4qGG8n9kAl0ahfRY/i
cb+yVvl+fg6hF7DjsJdPVZO+A7dMRifijoIuuqGgjgt+shn/WwEcC/qvMRDwhef4ZYtKXLtd0ZeL
5vxM8uJ6jTyLcrPBJ/w1+jBughhDI9vRXduJuHyfv465uE+QD1uRsLpoozaY5nhqyxIFeTdr/85J
/TrVco94SCrZVEYch/9BG9D1TRxg27TzW3+cR2LXRxEvOnrEephOJQDQ/JEBn9lFTeh9BPZgAAvz
A8H0XB1O2oqazN/ines9EzE/xzMRonWqTrYKtCTOQ2YWe6EDf1QWJDnkKniRwXWt3/J+DWnyYvIO
JhpsmoFKCz2ZxWcTaYuKAEEeQtyfJKg/XD5QmWaXT7fqdmo/f6yWFy/zl8RlE6yQSlpjbwANqPQ4
VXvZ368uLMw/+t1lnolYxOgRifrE7o1ooyRmAVKwbGdMQCbT+iNYjTZ2koGUPTlSJnYfH+2izTyT
u/AKha3wWoK8JEyt3gUuNCrxKyHa5ctzgHBomsAxXE5Lo9Bcl4JjDGDI0r3UIi+De+ukviLmYofU
tH7JWTjpEU1srkeoXSlA9Jj84b58/Qm1r21BXA9sYEyfg8XxD8BELhqtM8mLoBod4RHLNHkc1j8Q
CX6tAM2rEOsz4RdrSaatg6YE9IrkHS+ZBGdX0VoKD2eWvOSz8DOJrlPjJvfyUcG/UMiyNRdtoNBR
vo/ri54XcyIbqblpOMR4h/UqLMyzTFL/aaTZYdpOV/PaR7FZHyO8qDxnopbq2Y0AoI+RuiaRctLZ
dCXtfNMLfaVec9mtO4gjKVp6wHRYfEKkeBimnkOHvymkXHpzBMOWIGyaCTmX+bgBvIGsA1X0Ju66
Qyu0x4rmK7Z5TcTi3uKoH6UqcW9ONLpp+RCJlRmVSx/m/Azzmzgz/mMP9F1lsuPQSKVfpGgQbGz1
3++DIhCZCUiAPg2EpXdkZ6mdkJYaEaItX9vMzVXEdHegnwUWkXIs1oKP+VKWNvhM2rLePjoa05oJ
WdWwGYM4w9rKjHXHsOeLpVfHp+qayVoTuDT63JTqOOcVZjhKD9u2oe1beYhJC3+4SvbJEP57Y09w
jWBRtOhMlfr7RysI2pwGxhtCIU9WAjanvFg50iU3hkDfxrgiqDqd5egq52VSRjpCVCVCpqh9UvJA
6bFvfm21hwJVG2Cif3ykiy/3XOLC7Jet5XSgkJoHWP8/Nt6gkOfSFnZCj53BTKTENEVq+2XPLXdQ
gexJFb+Oyg2PN6asQE+NdirKH+x55azzo1oq6Ln0RXQcybqsGy7Qy0WdA/MVPNDtYNhaj/MSAZiz
1ydcLwZb5yIXKpPJqW1rhf8PoAWXHsWZxCUKnSksmjvJf7Za5s2Pn9tV8zrtOgjj2vl+FLPO7Jit
VROrEqhPHRgYHHQZljLAb465ptl/ZuN+bWhj5YX80OczgXRqO1Wk+IZ51r/S3PZBG38qo3GrC3aw
reQ60SOvSMy1xHVFd5YJQVtUkegHJATJcS6czh1VHNU42TNyCKKj1emUSy6I6qBzNLAmhz25hQsq
0O6vVYZ6Q2ypoZIAo2fKH1cexJqM+dBnl9mVSscGLQKVxUsf8Lvy3opdpXZNt/sOEvhN6bV4idxd
kXrxKs9ONv+qM6lDnEai5UhAJrPp3Nyxt20FBzVVGzUf/ImDJmZosm1ddSFwRu8bp/CzhgWdMqx5
rLVfMnvps1+i0HTUWI1fMhOWK7Y7s7Jn6e7nihvwIfZ9sxIpzQbunQk6O/vC3I5gUhtNoAOGSo8p
wKoNs0hxu+5OE6afg/9i5arXxC3sbRSlNDXnFriztUOMWz1eCOqRP68bvku1AWoiFnQ0NE3sZZI5
oWHbNilaM2BmcAGb4Boa2VDyxRy/rhzxor37JeldcqnJockrhGp1UGO0PahDhmorKgOzATKL1c2c
S5EbxV6/Podv8NCLK21Ai9fEGOPaaNMVKR0XqMIBAWvzx8e6KAW9IE23gaerLguahtNEIJ9BPkvS
x966kdlxXItxf4xlvdPFMxnzzZ5pv9lhfqwYElTBPQD1H0fpFnssYER+B7QpBUBq/cbwbAAIOf4Y
uxiqz4m/RpR+UU/OfsPCAmUpczKeYC5Xozsn8fus2w75QbGTtZdwUU3OBC2MTi4JnwwT1ZZuU+2A
ipxvgMsJ0rUAOMx7fWuKv7EtqBuhBQrqFYrm3u+3G+ncECov5+DU2GTP2pZgbl9xjXD0dTdjbvs1
jdYOeUlrzmQuff9oMo3bWH8KzZNz3z6ZKDtiNA3IPvPmR7LVD0CpH6N1cJRLdvRc7iIQH7UeRNqK
jEP9NIL701L9eN+a/txWLPxW/gEF5yW9sbD5oc7hpP5uxB8r8kkJUmC0FKJ7ozmZ44MEhHperDGM
zWqxeCOaARcMYikbsPfLmQ7VZmghaZDD88qVTUj4KvzthXLAbyIWmqkXDfgPa5Ggxj/jLv+DYPhH
CDprx1k4vFEnUm1aZEwYCvhJTYmnAII4n/pZcaNvosO6K7iglL+db+HyTK6mFSg3i7Cqtjy/Errh
Cmp7/9peaibEoHWBKWbUdn5/bXWZdRO0JA3rCoDSny0Am0ZOuvK+6AWt+03KwmI6hi6nJFWKkMQl
JutuR8RHCQBrxE0au/mEGr9rxQclBtSFBuJb6eWtR7lrf5JJOAoX27z6C0s3DAFOvc2r7ZAerHuZ
PahPTubVzO0Jpue9HBzNpQu6GYuHVeapvRv1u6jtXFN7QwKYtO6o3yfIcvkdj7Y15+7Evk/2ZzsN
miund2FNObgl4vIT15CjfgXvHCaR9gM7tECGS71a89ZAWOfMaflMMMCAOXKQ7cFbLZwip0XKWlKC
d4IzvwQNRnlQr0278KlxTJJupRV38TOcSVvkcY1o7Skv7SRM2f0wgjea3w0FDNy4BlVx6bmYOprx
RCcgk1zWXrUkHXQjzbC3Z/hmFiNJXRvTmWu4F+/ul5DF+5hSKize14AkMuihVaI72x6AMGlne6di
x4E2G72ZdgrLv2WxEjAuX1hc+hmbTnre7ihinVjvQxXYt2ZiPehWUbhxG92qDr8uynHPrWpvsOak
O8l1rNVeZ5Jd2hhXBVXCUSmkK9h0S0y2y0l0UAnxWpP6Io1Pht5u7eweyzo71brqx+5QcAlK1ILs
arC2ea2dplgnyXIvJ+0VV0OHpS4F2FhujZ5Iio2ZaKCeRHTP1A2LzWCgwhtAFEJL5sZN8ikyH52B
PZEq/VwW9F4WVVD2AIQ0dYJWfI9lbj0YR/2Q959tfdyTssiATFdu6IBxBd67Q5/4RlYEUsFOngps
tah3E/2KFkaQYiYdjN05Ypapd0sn2kk1Bm03OIVzGLzsljg6VpUy6yluu5e2bh7pYLt0ynZ5rO4p
r59IU/qkA79PSgdXTvQQK63jJUqHvsx4N3S09WIlxT8dRmoHryi+kCzFyIQoPvcjEuFYshvqoKZb
j8EwjUHnWLeJjkyj1HfEjrdmlt1HLQsahd9QffBskdzoItk6BqDMGEISq8JWFTH8gQDo2gLIB2pd
6OHp4zPvULjoy0NnVh4ddyYHIllPTz1m83SVHioHxIfiS+m0g6tlhS/HR6cxsfB/ZdvFnawxOz5p
O6wECY913LUSWBwrYZ6KvSSTOKFiaw/JQLyxnfZKFQEB9CsmGDqIQigfZarlitiuEfcqL0V2aw1q
h6Eoc4v1SQxGXZf9taNSl0zE7+xPQwnsubj1sJrral3n5w0QFAfdw5DVfhpHrzNyD5MHDxFQZiLt
yunejCG/0zJnawhyUJ3ajeowK23XNL9bE0jXoVp1xj3Spsiejln6yNWnLCHYzOkfAH/nZmrjNlkf
CLW5o+pRq+QGkYKn48+3oCBH/l47ip8Pm0ovNh3emYWQyEzKQ1R/wTyKG2MQT7ZvSpm7I2VBqwo3
tRAtYnHYyUmo5k9Me2xbwx37h76s3d4egsZ8JFDpvA4TTO0kJHbNCjlBcldnjatoGmiitGt9YMe0
OEkJOnkZuyU25PjwmdkTCIQApWWwjVa/NCnmsFUsh5Hx69RqYCP6DAoaX8nrTYMHVaXEw9xKWJrS
hYfzDVZ6VqHdNcmXipq7Fl9zqAfXwsC8kT7P3xNVzA3w4femJEHXVD7N3xptz2URJCYNsE/gq013
ZUhzp8bPAsCEMtFdLX7qbKCTDKbHxFOFuGpIrjqeHkWUe2pmu3H+OjrG0Zaayzr10SmAx6H0PrMH
lPA00CjWWP76ntcAAxWpH9npwcyoP5V004wksJ3KB5iC55RHLs1g7s2JWN/XGE43aFj05qY1xZVj
DDsGjvMq0QA/nLj2ZD0jLQNRhLPpCA9NRd1mFnOr5gSaQ0zOpLseH02Oh6J+QUblyxozNeabTTLQ
O77WRtR4aY6xWRW0L+Pk8fGtBC+Kkll+kvQA9M22tsV8rTdDi8Uu41d50txI+HLaPvOo8KZycg3w
t+gTqMl1YBc03WEwNcSc2J7CzGFdtVjXctzClOjoZmEa3TnV5KWgRQJY1AyinD/KKHE5CiwUzhzu
1SOIEmIYUOTo8NqK20DdbKmGZTZ4TnLKlekIxFO4++qqxM1NMnOZI/eqPfnRcJMnDiIOGUyAsrPa
FiyPYCO7bSzhSfzdMfYorTujiL24qnejrV2L/lnvioCS60R2d7waPSgV3m3jAkzSNeM+aHEuoWK5
DVTBlQByrPWlrR5bopxszGr0KcWmInZfou8d4pAh7g9VnrupPfgMk2lGJrwu4v6kZtfCeYHB+0xS
+yrT9dDOh6PRKdfwsrFbGNgknb7X9lUUJwFnlad2DxZWIOOJekzWQT5+ovjqNla57RwrS8S6KrGd
BUYUt+AHgVdqicrNBstvG3MHTj5X7aKD0hpbPb82W+br+k1ZK3thHPIhvWbS3BS6tqnKLuyz4crg
BJDDTL3TomaPzGVD8wh0gt9qYR6cPHLLygFl0I1lYBwOsNhFLPcE3Ie5SG+F/RkEvkHq3KfWdV+C
TQfk0pX1pKb5czHZnWfzaJdnReGVQLy26IZXcaAxXHCfbRkfbpleujDfbt0bGzvG1mt11TvwXvqp
SUfUgcogNQ+DfG0SuBKszvPxlPSvQ0Y+Ufkg8UJI/2xHL2Z5qCW9xoTCY57hJ4L7xoJj1azS7dTc
rxm2WVXuDyAm6yvP6BmwMm0vkQn+7p0l+ic5NaGikMmtBxHYTNuaFRgJMyzHwiTqse3KWNmPKVAY
W+5zooPIUPUp2TLnruSWZzQOPMETg+PFlJo79XYophRDVwM2x1s4/AfAH3hl37pd5LgsyfBHBpf0
DBsC3/R2l+o4s6lk0AXNZ606235DOF9Znb/GME41oRuqNOAYux4FzsFaX2dvUSEOioZya387Nq/c
GT/hK2AK5UWtAdMP+5hEtadS5uUJxhjs7kWLMOA3HvSRuhRbUqrSPrb1jZGn1zw75imMePuJYA0A
T8XJvjvFLSAX4d6tYMTmUVd8ahoTQXzsivKujvoCPH8WAGvxdwyBcMqXNuW7aLQ8S2fHfkoxOom7
cswvtHoz++9O2p5a40WldBdPqqu1xFWGr84IJt8oxxXVt1GMGZbCdly9pJj70Hayuy4HBhNXBcwa
tlwQMEmnOwU9yLi50YHUW2XDIafUo+226tPQqJRrgyUb0TYvfY/St+46xPS7wvEFxqlKQMjVaYlX
VLvEET6Dv8jSo5UNvkxfbCo2tQJ6cnwxEFpid+jYYQ7RUL/0wwmLfvtOPHDjkzQVt6pQ3p/EwSpg
xgFHWg3qC7OvBVZvlRLBWl/5ce3sI7qNcrThwLzs9N8JMuY8iXdTC/qkPrmaw8PBedDBkFcVhOH/
fIyiLijtpxHfr8NCrQmWsFhXcNm3qpG4RaO7LSa6ScZ2jjr6HWlA08uucus658aGGd0mFdmd4Sgw
SdLvqiSIymcxPI8A/wHTgI2liCGr3DS6N2G0E5N7PMbmT2/4Yz96VvIEeueAFS+EoyqDTCttPhvD
rdRup74OCg1TaN1RzeBUktGdCN8C5+W5F1aIxS2vMGC3GnHjFJWnlc9Rb+21XDkpFYHxY9/p9MlM
bDeFLUG58Kjz6n7QS3/kYKiwPhm9EdCRg7rqOsK7TxEhpT1CPIHXysVW11PUG4C3OTUBtyfXkW95
bLhY23JTw96lOfbpGxxGbPrShgtMlAM3TXiTKWB9FYwD93NFK71GIPrCVJYWHQFzgjdt3HOCX6VM
lReNwqtT0vkaMraIZf5Qbi3YD12XGxIZYa1Tr6xbz7FNV1UrIMAOoYpeGVE3cQSKOpr5CCg8Ja82
tYqQUomDRN4lWQ1Ctclt9exgai+j2fvWYF7H8X0PurVo1FHhy5+6og6IfeibDsC2vRe1GPrFh5mK
HG7fuO8U/CKSg2VVHEtHzqrsl/y6G423OLvTYmc3keesv444FqQH3S1E4vb0yVaAlIg1e7XK73qK
8e/4eojuIj0L+qZxVfbMQQduSSeQ8bVOh6dINa4taK4FSq2kTH19VN+mGikEZvBLTsKJwaLa3zHY
AJ4UtEemOHTM1NUgsbIE3oQaVLQ58XLybVr6jnLFlcTrLZC3JORI+yvSgfCtG8OEpdfTaCKM6720
eKT1cHDarUYHbxi3SuV4mTjORI0s+dxqsT8l10OjB2nhBGwih0b5RvorU4xuZqB82O56tNan6Y2r
sKj5DcDCoCIB7+JtZ2dhX/a+6MytoZS+kSJqMUHMWHaw89a2RWteUb/3Hegu1dtRnCa4N5O8dBxh
cPZmZoafZIWXTgq0vfV7WJOCR7daZ4dW6pzG9JlMzMucBkUFw89V8wjekhokelgK7fe9hQJFpAaJ
YtwlPN3PiU9RZhtdYsi7uQGLsTvhOaGdpEL7FWVC8C890KwHQqHBpG8j2Aemhi3ASQu9ey5KDKHG
ppsJ/JQseemnwm27eE+iMM3tFsgyzyTGOl/HHm0klwDofCWJ+S3X6V5Pv8T4KkOswtG+RsZBiDsz
/6RnGEKQ6SYuPgmhIiFAzQDDn3qU3GA1IxgipKuO3KaidsuywD48uW9M+Sp7/a62mq+ldZNV+Lh5
5iqWAHBa8zSNjhsruUuKXc6q2zHtQ6nf8OorUoMD1qVcJzERIKL9QbPOa7MTAVQd8CJPpAMcJczy
hii5JwWepGw/cYk3HgNGt8n8VO2PcUMOQo98hWvBGNXIXFp3MMcrRxij61QxAC1L6zU1EYNh296P
SebXtAut+saskLSmyN04NklAtRDQxPQnrNWOWJ4TCbkh03iI2ypxlfEtGV5qihAFIL+C1ztp2oFM
tyU1Hrq6ckmle6PcFD0JVGdySSKu5Lx0arnAC0Ms+QJS45sEmcBo9G4q33jLNgbVtpaaHmILBbG+
xYuYv22eaacGtbMqBcubHIvrbmhbxPZY9Gdg+TKj6IZgGsYtUcdSDH07coEa1iu+VjJmru701VZI
vBvsQNca6tjZbZ3fYLYQKz+iUbxhCjlTNlqJWzAB+cKvBCVhFk+3VlrtirILTK05DTp7rshRNBh9
dG7TLH8gTvJFn8q9oSVPEx9eYWm/GRUO07FpZ1rNN4UrPm/uJvbswDaKEtlCk9HSrZnlQXWv4zL2
B/qZIguaMg1riTJQ5K6OMEdGnc9R1+y67DQyMKF0HfJF8pBy27O1Ox2+oBseG2NXxcr/sXReS24j
zRJ+IkTAm1sYAvQcxzE3iJmRBO+Bhnn683H/c7GxsVqNRALdZTKzslyLxF+o8rlKyYx8+JH4W9RF
oJvxITGHu8waALn/WHMsq5TqPNJjtykxuK8u/cBMOtWsuuvq3Ksn430xmPElOPeKX5usflzwSd/M
Jyd7r7ImtLtmZ8hdmIhzssVfCYtM1vUjSVS3ZT1Sb78trXlUTIcQN/kFQcSa3hayk8L4k5R03jZF
g1xeUssKZ9LAqhl+apwTCo9GWktfXuQTy4sPCulbUu75lEZWtd1EV4SzpKKmMoNhbhl5mylWJlyx
kEWTTBe6NxGXflklvmNVO5OnJdKfhw1RyqDnwMbM6jjHj4z0IQMhqEn2MmjmxU6r2TOtxsXZpAWp
af5s+fTPTMaDObWXUrA6Z7ZZUmNYHWfxKTGtAMznQJ9JD1WNLg72x9rOo4weaHIsspoZWrFD/0PN
42h7qTFPTmLuJindGwVoT5d5aZ7vGC6lPui+RGK3fsb/dYtSYf2MRHGRRAm9pYFwrJOp6sCttGGl
vcrF15j8DGwdNsi9ri4DWHQfqza6Op8OO3evZAwcoOV36AwbZI4O3ul+2cfMbzgL0b+o5mb68bb8
jWcRWOmbo9felC7uJhXI9gu3kebTghVRHv+tavX6qIk09UuniMnW954W1hIZY3IAF84Y1LNM5mw7
3+hGf1zNs6qV7iYD6LWjj6/As9IBRD86cStJ/d5ej4oaC8Y3sjBOLq1ugXYvLsNrv8LkzfXmqwrA
ApJGeel4VgkWNwznSv4Y5dUzC43Tc60fV32wXXvIA3uiGotZtpUUEvsmoOUgq5TLOLDJR2ncmWkY
RUaGYMf8MtKumSW5zi1ZcPys9stcXXsJyLt4sSZW6MpzVBR2ZE8f3ARAp94nS5Hi/vVy4sv4GtbD
HDxqMKMMF7CV/4AlUvyY7Q3TPDvqXk3LU7be6kYlPulNDlCjGt5IE68W9nkgzDLLcxkBuMSfqmxf
sumjF9lRM8+P27Fhnkc9fdlUNeiIT9paRkMjojWm8G/NyKwWK7Ck+CnNovrh3ussQEAd/if88CqP
d61NP3OSvqlmrlGrOQ3g7JY0zImogZvC1npptdVP7dXrCXAN47C9vIYm6FMZbvLJMD87YQUZrc2y
q0neU/OjZz+VsniqfdDwkW6wdCibFXeK09yVJNzNXWxl58iw5MabYr3pJjNtBtyD8gwG7SnjbtAm
poISz0glsCXDVcf47ND9Wc3s6oTgZkPO/cGzbMaJnVHdn1VvKZ8mAlpVeNlke1lVHOsq8/Ix2Xeb
dKwnEXYT6zCUzZ/Scq8nOs5HqbvS6SizAdDDoSgNaODvmBABZOdXNsAy3E6XSr7JB5EJRM54nJL+
ia8+ssWnWj+GzSF+ReXSeo+f0xTxYsav8bS5s6X4xsSOQtXv89FTTUopQdqFLMRHjKCT7rQRrjv9
VWxuEd5CoCluTZvey0UwqJe+udbWV9HItCQ6th+naX5R+0OTpb7dpbttUw/MOYZgLe44aR6RzbOM
o2H9wd/yihkZu3dPoo30cfAm2sk5e9X1g7bmkaToUZwp+/9Ar4WmbXiZNTuQqq70Myk/zpVx4laB
sOxgdk/pPBIMxzzj3JSUduy9vRTDvSRlbMt5cYo9iMqGZXfhOcXHVnzndECjCgNzxZ+Mc/SE/I5X
l/kgBYEoSOsV3h6ggNIsdlLxqxcAbGBAc/WViAFwb/EyYw5ymXjR/BajgWSn2k8Aqi1HSdWftro6
SduzKoCm1bFxc2lxXMqFWTV2fZwFhvYjd9tZruJgGKqTSC56xU7K8mrVi78gFBM85dFJAin5is3R
Exlk1/Zv4VcmDBPmVSMJaVS++kUqWI5tvhnm8DRq4TZJb2Dwfkr7WXE57XeULq6xZOc1tj2p0F/M
rX0RRsnZF26n0uS3qru0tq8vD34EQMHhe4KVycu3qW+hssI+KIZvJvUeh6JAap5LUDmsUK5ZQvhN
iJJIz9wcuC/LNGJXvhuzKag17dgUk6eB8NXGCD56a0H8Nr1wHZ1eTB7/JHITZMW/LttvSh0U6+f/
45Z8o9DOFj+fyn2at95AynYGypllPliq5DsU5Cu0oSFLAGxhCXyS4+hRLMtRX94WdfBTMz9qBbRt
PXhWZobykASatO0EBMIQd68mlQT9TEsPPbNMdZGJ+dvLYMYCHhC0evoVnLrF4cknmI+4dQYQlANn
ji958pirsexAsWvIRWpixWy+HK2NGhPAP3lnJpr2qN/ZFC5WIQ7zSioA4s+ks/nINzajnIl9SEiX
erlcJm14nc39VA27stO9zQSXYH77c64qgFd0+LUeNfr8OuozsZT2ozW6YNp+9A1cR0ouRt8eK5PR
1HmE+Pyb1m84c+2mnGoPj5plOJTl3eyKQ2bkXtxSoIw4iYZzP17EaFwMqfssKhy8GqETOqgT5OJV
NsXBWawX04gDMc3B4BQ3o18nBuWND2OOP+UKoESMBaVu6stGdtWTZJ/VZOZizr9XrfpNqvXU56wu
ToX8Lml6oFp148bZbd1yNwa3kRIUdWnrLlLszuQyNVtZ5NK8OCrqyOId6NzXhuxWVfq0QweTPF5b
4oJW6+4wDXelLk5Ws0WTYV81+aCP7zKHK2VTnFvRUMGyeCvRJq2gphr1pjdaVDTS0bFeWdl3HmnT
SLmVpHnS+Dftc7fSPjQdBg1Fil34Y3Vq8gr9hOQOalRNgNnWaSWONhvSEeWV7TNumb2pVGiIEanG
vh84ygM2dxTsKPtPuWYmZH3T1DGSt9lxtdz21F7b1VLm93Ub2tyCOpNOWQWMW0ErbgrQRGEG8OjY
H1xs9FnJjONXCUgh3i07Y0H74hbrtCukt/9wJAiuum6i1LpO8lMxAoYIFhNIfaBNdNNo9kp93ulG
4vfSl2SSouM/Lf9SgTnWSueYQ3rgbTbFtNgXQ8NHbS28WbChcH5DJrvLczWcU8dl/Mxt1MKXASPs
luyQaodmuZpVflisebfqzolmnId+SRT7Z0ihBtpoMzdXtdaz1ToHewX2XVWaKKDTxcrfi1XaGfrg
25NxTJ27qsqgg63m6bNGOJWa76z5rrXZj1U0MquI1Fn26IT8LTN43wuBU0S22btimPymuW2OdWRr
gqsa+bfUC+L6xUYxNYIGONlXWWgHucqvFvTm2Cm35lFEpJXfFrz7JnWn/CLbtHB5HWp65i2PF6ku
6qU2ip3cypBpCdAzjMAWRwnRpNRAljEYQTBVAceNijiOJRsaxonDM1ECXjRjCSZowdZpweCvg70A
xMh7remOqUgDIMlAltpDD8itxpfKzN+G9iy13UeRLpSsymcx3bISB+34Pqex1ynJH1ZnnWJz/poT
JxLNvBvLkpaP4FmmVyVunmzHZoBhtNwuU/04t3Zg/heA82vv3JYpf3UK46Q2fBHJPI+pFOmD/Hd2
Elzs5n+Zlp0MqTglq3RR0j7o0uRp7ubgwYVOy4hSY6DEh7dV3pbpawErnNZ/7GehSpKCUl4OPQ3Z
QHoSxr2w8e/dsmBrRCCvWWBXTRgP897sklNptkdWUe6KZsWSotlV2+rr7Ya1YzqZ3pxBYlaa2NxW
TY5C3V7Apxpf6cmKmZLu5TELpnac3USDN4/nJ2NSf1SJarF23HFp8A/urEBv4z4wB9AyaY4Wo5z9
MU0uMkN/8IqO5G0ZCw6d7isrFY3zmTxldt4dTPgEBXX0YVibQzw0Ae3sS6dPWCJLhqek7FlQ5QeL
c+rb6gAI8e5UgBLtulsnFoLS5lyNTEZrQpEw9GAcSSb7jrZeFxXUZkUsYIpTr8vvWma9WYADQ9Ne
EwkOl2X2IBz19JWq1V9VXy5DlUxua9L+pHn5Tqbe17l6bSf1VXuQqkksfajlmkHUyzfNSgOhzmfh
iEgXxXkYaH0hD74wvsIXV4z/ZLQvm54uMLHjHMULUCdOti/WAFxSVGOgF8N7ak7XDkqkqoZQ3x4x
utxoC9CzeEMTe8zinAFk9xib7psOinCcrRxKbvzAl/SuL6ovqcplqC3fVCoQtXLOfNEumSu67sW2
xFcupVchpqsmjKs1JLveGo52qT2Z1pr+rAKYmW4G3opKja3TwSabYTWXfx3djCpsi/TJPMl85ile
DrLxV+TFTqrbY5M1qdcUVbTK9lEIWFFVvT9gXilNU6+bCvazxIYnq4PqzoJeDFzrnae9m5gnByFb
jj0shyh11jH2b+NQQD+utttmeD0YxosCa12gaihi9dfUq1NRLECDYOJZmlPP9dYfmGFvqVEiwEH4
g6g9uuhDZlpGkPTzT9tNgW1IvgA2iIflILUQwlaZQpeX3JBcpVdUUbRpTFdY8r+y4O+rhHooQQZk
y2k9B9aylH4sPHPXBxul9cZbuyVXeakCSIF9GWN2nPQ0EwztecJIXpRU/qeWCKm4V51Xbe3nnMu7
FA5tECp+ZrBRTcvOhlIZjygE2cJnP1Qaffo+lJCultpRl2W/2magVuimczyPl87MvkS84pjditYT
m6GfzbxkDH1qX+RxBsRtmzhy8lndK5n+pNL65IoKtIgvboMP39Svd70rkEKMH7H6YdlduGx5lA6r
Lz1A0WoLDXJvKfTA3OJgqdIgh43eWjlYluRUdPa5ztRLAVJUlWs0Av4us7Y3tXW3zaZrxV2IM26Q
qX8e5q3KXAWdXB4U0o3mbPvOSr9zRfcmAy3PkCVHZaava9d512wVah3o0EU/dYTBeDIDh7Z2XRSI
eB3vwsEr6O8aCdU7K64pjOCzM9F5bZ+fJPtLYAlhqAgWtvptgpHM51kOzE4KpgYQVMn1faHwT9nf
od99q5sjq2M7ZvazIViTdfqJ0bpW2nbfxu11atWdDHY84HNhjcm7peZ+FSs7kct/F9ALvQIEKmPx
tKbyUUnN/SKqsCuScF1I+IQW7sy+t1Mwfhtgeb1mGvZeYy3tBRIwfFnuFtIdqg9KcXmn6/ExZ92V
gymWsaZBas1h0wk3TZdL1Rj0k7Z5GIUUbobitQJ3QzYddMCABmhluzZBXnY+/9+3csohpH2JblD5
CGrZZCeJZ6ssnjWNgfeeWC3aozkZv5akBOrihBZAVSWGwASya4sG8TQKikRD12WgDrE99oxHZqKH
oOcnVe8CHNsOtT17KzTQGuMIPLYoP7RIEK8myuMxK928beH6da/j+1WMGuuiDLCjCHRrgNSWfO7n
FekX9wLMtqo0d+Ls08pFWAfuRjFfFE6jQT5KhtFb5OTc9c4lVlSkYXqKAGY8i0oNUVHd1M3y8xpU
iSXAas1L50GUjnLhnwAlF7KgCnTha0rkwJnV3WjCFjT8XUgFOuyF4egkPCIfP8UuexepzGcmWr9I
pJ94yQhwRWg1y05e44sunHu+OkdnrAHI5iEyxwfR+S/N1jDWp6i1MozdFsSLhsVQ0fwllah5FpG7
eVZ9UevexlJdcGVCj5maf4sq/a6V+ac2m2jbJl/pCFV2d4nxkHFzegifLYSFl5AGoEOIUkJD2tL1
G2m+P019G81d8pvZ/O61fGOfyCnVqmDJdLi5cBF4V6+r9TuZUVfB2ptRbSXeOJe+ouxh0Us0VydD
2yi1wAUXieQ1Z89MxNoYnrATt19vU/q1gMNrHR6eZmD0ZOAyVLqjljB/XP/Vu8nXKChlpkNSLCPr
zIuJ4mYXNc7rXKUvhCfvQaMo6XJaHCcqH6VNm/pqF1V5uY97XGyQUTyWDqpJCVoyeKOEue4MqKxf
oTSgjd5K5TN28kjTQOaTe67vjNE4FGPYVr9Ndc3LemeVYVumXltmCCtZclm25zUv/dUKDXaCxUgh
C3rdYbql+k6M9xLo1P7b55FufBf1Z5/k11wOt1X1Fu2cSAsQSeQYs9sspl8tezGmzGmII/jasVb2
ln3fxBsj9H6WXntlvxaHpmAOgD+6DKpFJQyxmRzPAAfVAelDTf71Js9daXZz+TYAO3CYjGQ3zDHg
zL5Zb2kz4o1HAV8a3kMbK1k/mrHXGBYTobnhuFaiHaKLyQG06LK2ofHVHPxqPRfcszk/6w2+4MPX
Zpm+3ZdB56CnQX7iiFan55H8TVsDG1l9gfBSU1xte2eIAS/zMJdTb0IENnCqtj91ChfWX0swA6P/
VodntiPKTebG9akiG+TN5qbaq9R8SYSxVIU8KRXMiFqvsfmNQ4a2JIVGp1x8tC/J/REV5oy72sfe
Q1iUOOdMVH4MEVxI363M+Mv8UVNW88UaUuZDE7q925sCOE3uVKFce0JXds/s0ptLxc0Zlxm036oB
5kYPVkV5zBcDLxPpsbVfeuVS9JXXdJ8d9hTmz6agKHt+PEGr4pOwK6uxAIsiAYjbW8cGZGKjtZIA
n8rtLPKFLQVInykgVCV+KBipnH8q65IBOaVOT2DiVirvjX0xl48+uebal6K/qdm+0gZ04oM70coo
zhKSfXYqcpn0YtnjxaiPXU1VEK/StVL1szWVKAK/hmw9G9gY2eppVrYQmlRdYxoRMFJ4Q6FeH18C
2HCVeh/U3u0QSIvqV0+/DKQDeUUBm7rxqO7yPvNajf8svJaN9iXtxJYj2a7lxlusP2rzPKp8gexf
JmKAsVezA34e/b4NVdD13Mo90ZyrzPJa+W86/PKtqvXcz1+AHhtbCd8fiLGRfRToslrt6KTj6UFL
S3oTbCbg47LnNo/pduTajzXcH6bwUi5ec3N+kpQR1lH2yqq8FcPnKJNBcB8mj1pDJgFoM9ndgTEu
GiHdKD65Zpe5vK8P6YC265ByWIOvx3qA3VfDakax2EELhpnp3cviaMEqSf8k3lNjxMB+d6aOzeQy
ddDf44tQ/sn9pddoCTeQKJqRMkwxQVL618e76te3sdFe0tZytxzor+vQxyFsyWcvGXtX3/Y9BiOr
Dk2XD+7j/CdIMJkTN5h+s8KJDqecPjsOcdzfBzA9Xng5XFRqwKn5dXBlqBDYxKg4q+rQkhaQ8OpO
0KzUI+POBtrL5na3SLDXyNcmxI4LuXGkHjEImdZ+KNNDuT61Ks8XRat4XXJw9Xw68t4GJGeoME6F
9GOyyGd2fqZU7Er5jjLbMx3kGWl8i83thMmIny4EM2Bvw/AZ4HcxfA3S+Zpnw02unrbsi2zS5TeS
L5q0k7Mcyi6hbNLRH1HIFug1wn7408/TcSQuyDq8Wvokob+qGVtDC1rOI3gQMufB9mNr9JyYTnoc
o3mVXL2sT2MW5Rjto5uCAGAuctRjukHogfKeUT875nO/xgcuQGNU+82BN4mlMEZIlZ0nfTf2typ7
L8RzWQjaCiRmxa4vUeZOUV28pgZHYg77GiDrT1G/L8NnPn7A5PkWSpN+es/4ZiJ9yZDYOsnOBk3D
ScPTksqzYiscBbAYkSbXb/Cds6T5c8N0Zx5Z/T+lNA5rSe6tohkVenLbmvvYsg9BuWKy4AGh+Iu2
k5pXQvjKU1ftlLI/WldsZesTSyY8NU48Wz5ZKrvYtB0dtGuNvKrCLxyQx8LNlpsxs6W2KaDTd22C
LarsU4l7A046MWXn5GC4Ka2eQnSW512p3pYljfri7lDkyin2U7T21UIRJoCwZi9faq9V5WjgKIv0
Ns4/SCgDVkhAMrAQ3s7Yn5O7Bvtv7WsHuC7l9Z+qH6JNjH4cUy82Jx0YRlZ2E3qtzHqyRMjTbXsQ
Age6/1fJ/iUKt1b9LpOrNodl97y2rNLNVHc1vslqjbwDcV3LsFEAOVFCSCDzuGyElv7eV+/z+oEw
wB213s8JVGr/saQvW3zU+vua3VDH8sObGnMOibyIc1jIgKJa+rUTTjR9nsIzNpznonrJu1DUq/dg
iIgEbXEq1zt/ilbHV60Jy7F8LlgHRRij4PC66gXvalpjqkEQ27hzJ4B3vdSPeXPixVMU0BUOdHgZ
1dX/J1u9O86MY7J1Aj1ni5fSWqO6/SCLI0pU6Fp6NK46aQTKqIpqtTyk3Z4EVvWIdbUvoyw/S1Nz
OynENgFpvBxstoJcftxJZijQaQ9L7klrRScMRovBaX6Sh5uZnqiyY2fvxOVJ27gk4ZpYHonNsj4m
Wp1Rmj1sRoA2hGvrYjdXu8LWvEysgeG8i2HfpAfT4RNroRkzQoBupV5uXRvO9ZMB4WsL1jvnl2l4
EHsnjS7YlqhHC/OmGQNlbeNN1dWA155XEG9ae5uphVwkIZazx7gtIlWQWWtP7zWqpDe4zoB+3Vda
I1T6GiXu9wxBKemg3uu9Tz4bSWbvy6dU2q4jO0dcc4isYVz0+zZuKX9QHbCjMO1O1GGqxgVECKab
5dPDaqZDrIt5kPRYzJGrN1xhLjMGWobxWTs6zAcTbg3I63yzsZoUP/mqnJQUULI/605/b62uJEzs
WWK5X8wqyPgiKUOMa/00IYxUWeOTxK+189cpnAdzl09fW/I8jMubvuDUPO5yTpAqr/sEXhftCbnu
xHjfblUCXa9+SKLsnmAU4Q1YgJfYh876VJaSWxi1t0mKN8RmgHEE8Q6TfQkiHxpK0XZWenkE8szS
QZMa8ubqxpaD/AJopwQeSNBT6mdaqKGljy410Ozb1D/eIEwSWIvXgUP3Q0efTt1OLUyduq3nVZ73
FMP4RfiZSV1pTmeTPei6iqaomRE99AC9Mcc2PfKOHnjAmKyhBUOB0Wm3zC5lmNJPfPoxoDBxa5RA
KXjoLEPMKb0vUbMk6x8c3r3aMch+fdDnj9XFaHSHBy+wPJTZ1FmD70wzNNwXYwZXO6n8lPhjVQv4
u7ZfmoB0Uhh3M9a9Ib0gtkI9+WzhPW2N1KXE5rUNFadylYczW/o1mpGmmztIm4AN2o44kY+ZKeBh
SBAU+vOgQVy/wtlI3dXsW5/1HWhRrYPN2OoqCS+1ngW1RGejHuQvWCBtqZ8659XUUv/RIvTUwYJk
h0BEieso3UisFDetgpnJ5phRQmxdi1vSOMjjjMM4rO5gre4kv+sdHQkQPWgEYxRN76BXoT5mekDp
k8PGey0d3e3Fm5I9uLSN5BflSeb2iPNU4nAa7+qSkKOw0bqnLZeMYyZrLgyQYxsUOK+8ctsMC+RH
CkMAbWwhdGzCQq39ZeLqOIRkFFlD17ht8ikr+0LnpTZ68PgdCmKqWeH8J6/4hjeW8Ob6kmc5kxpQ
ibOyW/nIueJL65Mli/8Qk67VnjKt3MkW4BMRjlpKcVD/WN/2NoRq8TlK4aS3Qe4UQVvcZ9lCrbfX
KgQjGqcUWreOpvWByKQuYPLcsT2tyT3L0gKM8KJKvw0ITVgAXCMj0QB2JQRWzgoLBBI29ss/pXCu
hQxKTKystX0zrqeHnmpA2LLhMyT4oj0A66M8r0G++Ry3Of8YlMGFhrcW6ZU5yKuR3+dYf+b1nkxl
i3KmNvHYRJYqh8n4NtKzIL9tKP+YtCnI60W16+yQfBBlMPCA+1BqX7zadEVDu0CSqfaLNIIorve4
+Xq0BJngY+dfGv7sMpObvRhPKjeu7GP4nUgzZwCEibfJ65HR6xTID7P07yS3Bwa9CoWDaIYPmhbB
gtF3NAUPikvf1f/1pHX+zlYFj6Pm5luyW0BAhpaZJctTGps1l5Guv9poSqb1+MhVRClHwX5Z+q3w
EDI06qYkGp3FfRS41MPbxIhXRaR/Wh5Dapy6jtpC7q9FY+4Ro9hz5SerwxjMd4e7zdqx2Hf+kgsW
O9Xpnr0P+ZZdzZWZyBzLdI0CJgL2dU3CGRfDbRID/8ve2zjH5qifNrVCuGUTHwFHJMQmIphpYKpi
4iNmYbm9rA5acvr/CXAyybg1W9BRmWeYEljL1eHhpQpqL0MNHwVtu1XofKJ1ZCaFLoXnN3Q/eq25
xZb7hnlPOpW/B4a0e5lF7ffxgoCm9jUtDea0p75haBWaTuYnmvwhFWc8ZGRQwDTdZZX3w1h4ZOHz
ipEFrjC7VP9t+mKn9ioGh4qeHBKiAUN4EwoOq/JVDcVdTwbJteIqF8rzmlXXTO3OMbxIPyQfg6W8
r1QB1awfH2P7qjqraGweJHH/rDAHEmtOmJniTOnB4QGFmqUtgmmhb6g+FCcOkc6EfcuUjlR039Cg
E/tbluGU1Xcbjg9NmTJ0320PG1oYQICbW8l0ISXCUKGkH0O+7HT5No6DO6rJXmT7NAV3iEWUpsi0
UEhWCgyqCq36r5Sol5NT7Sy+LO71cO8pvrO/Sy72JghnYfxqqnpkryZB5pS1PwZ1pdO8YpN6l9Wo
Xc+z+dTSh1sAO3keTSnde9+AGdL86q+rs0CAmE/U2EvXnKVa9RuTDhwhDWOSoSafFvvlfw3yhiIQ
y/yjUddBLzMe4IS4x/p2fJA5J6l5kLcj8S3p/zjdeFTRE2pN+2PDVQuS+gjO3+bWXoPkW5Mb4pLE
uD8si4fUikkizU6bJq+t3nmYgpkKR9dcZ2kPldwDhrCckJp1fBJzEfUokB3nPeZar5KD4qY7cyWb
uPcw0kzXN3mlkFEeWxvSk6Yo9LDNyxxTJj9uh5YEQ0vmMapTy1DWqPgVvZI60Z0Bqlnbeaq/Ldna
0174MSdNM/Qdlnq2ryDUXMHPVYRAZlSMwMKL86V0kV60T5PWPsXTUSwvtjP8QU6hDYxJK9pnlyP3
EgWjolmz+lNr7xUb7mcDJLcL81qX0mXUUuFZa/voWtU9HdYz/pnBI7A96lPyp6y9ZoNxSJv9IpGq
2pqaESYJs8Wr09sX1HEHY8413hmoLTKnwvwwUUZafPaDJre3Gq38I42xqhSJ0hSpXDbDDJVFCg0y
1nhJhj82Cqa4D7ctkpl96ORd06HLyL2K4QkOTY6yrYG/rAV6ncGJIBBPVJ8g7Uz2I3gaaZ1t2hRy
biuHJO26Uw+KxvC6vvwPcV4Vgoq1F0jnM+shgCFPPeZHoh5BOGg9G1pZjtUAkSDhs+OGEAEQP/9k
y+NTlX+2bjlmZuWVKMdyJtS0VDlYTk9U2E3VaQI1EXhsCYaCJEbdN6U/JA3FNtquR1elKvRdCIzy
/Mlmci1Dcsb8oDoziKgs/d9ulSqvTXokA0rvtl1+FXH+YqQWSARdRAanAaSfx34umjaQ2gzddaac
MpP1JLiq9rJ8F1XJeYlv0gNGkGUENSzttO3pu616FitL7XO6Pnoi1f6nZiUrDyt6dsHgiTstdrs3
pfi2FMM/dGaXUmV6Qn3A3rNecNJQvuIkltTzuVWKPY5KkYmydWve7Mbyhj4a6gPjb6TcpnlvVymS
5Rwg0uojUYP5s/b+qIAh5eVDGF1XAOq9jdwx1pg20IoVNDG5onM/TRsFYhUfhJN8dBiCA3o0BwtT
OFc37b9ybyWBqkyFV2SoFYaOWsBDwA5ja0f9ApBlIPh8Bs3YyKKIFBIN2REbmO3ZWuECdNoGIIWB
ENqD3MErXwvBNB1/PvMZElN21R/UJ3t5CGUxA9ZHZlHdCN09ugGVIbml169bVdw2yQrFcHCQLcr/
R9p7LEeuJF2373LnMIMWgzvJTCAVWZQlJ7CS0Frj6f8Fnv6aSRCd6HN6TKvyjEC4h4f79r2z5kYU
R9tUa17jza05NF/dUdko3vAZYFG809NxL1LjSkRmotz8XAT0XsvontewRRNJCsUj//6ZOjrfZRuU
4mc40o+K4ugjrysXDdFxX7XwV3QgdBnljRmwi63+Vzg8tMrPmljE492jPTaWIvfVz3RyHF+68Qqf
B+PDBGsp4z3ShZuiZZKOliz/kneMEgiMvESHog/PGa4geE+ypZ76IKWR6AMg1T/HjXgyUvfE8ysz
/sQq4FSJEcfq3qgzXssN5OCMRTFOOtQ3UvCLxkEUZ49Z/SWJqbALVJVDxtVMzhCdd0JvoyvI3d1M
hVRABDaVO0X/qqh/aoD+WX+f5r8Y074Rqj1qP7QiDn53SoO70BzIuA5aXJ/i/KPm3/bRlywTbMEC
ofUIfqEjTY+EfjuCsAN+Wzw2cnv0OnSB6kOWnei3O2OpMN7OPcHQa33bUdsuNd4IyjdLL75KXgyg
9EPLaJhrPtWN9QGA7BG6jaMHdq/zuluvp06QbUjAfw3VL8u4o3P8sQCyoaZ/wihzRo3Dkwj0E/Rc
OsTtNMKnNwBXR2ubGcPZCrW9LrUDcwbAXIusALUpe4eSKwWckcSDB3idxkheL3a70gLypHba0Ris
B7ca7yw13IUuU2fM5jam+ZtX9K+2zMBydvH9wLDolEA1hGUexTSS5I+63t/yokvj6uhOGEiUQU3K
pYDIu/L7qIrcBl36Q6b+JCV5tUuF1E5pXIwGeYY7dIB6bwOagnH2o3GrM2CjG5NTFIU57es7ral5
DoTnSEU5t7jNdZiNwv5TNE1rDiNQhPJJE9zPQZCcUR5T7TJya/Bih9JQ7uKqvBmm5n452D6zG3H+
NaoPUaPepVpjF1H1sfbgvMhah7khWQ/+0O/jVqdwEcvaGa2XFLyDcA7UEoaB5BMX3+hlfzRXzTde
4t6GXvW97skcdO0r5VONvnvAFVPfDFZzoo7ixsxRGSUj2I32XPSnpmsOiZx88keaHklLappoHq9R
dXor18290TxXRVvuhoocqRwYuayFrUBNOM8fa+0HUsLPYpbvhSiyRWPcRFYLuiom10Cxha/X2VkU
f81HvYGPgOK8mX4e88mBoYCjSgORwn1kMcgX/REV7zlVhDWCpgXeHQ1en0mtSYXaZ07Q5NcN6Cud
h6HuHwd92CY8IKx0POjkdNSRqjI851F/VCrV8etuhUpmiSMekgOZwRyFKcN3HPFIsSaBOSXHaOzZ
+Vc6UpGdbevzkG+IRUeLka4XhTImAq8z5Sxwmmi6rKuGhJaT/I7+G3KAakgYg9ojiMtn+6apT9cN
SAtsUJoOclpic0WINGZcPKFWV5k4yJTJtqPj7qUdlZjb8QFA3i7ZDedqRcLihdWK6XgvS4+//v//
z1QNRdV0LMnwM8loNs1Ijfqi8nXwlME+52ExjB9L4fcwPNThl1TZx+JeBRGVSs71RS4Q3ryxOSNt
GcwoHvQuzmiVCsew1wG19gxLKx8aVdv1rWAbpbby4aSlA4tcqsplrug6GmNvOY78qjBUAdD5Xh9K
j/ww4TUX1+eqMw8CJC9pAk+kEdBeEZOzpyhA7/yf11e9/GkvfsKMeSeB986sjMjn07Y7uXKYj97L
R8ZyR2dShUTWYM1PxKXzCn+xyJmlP6+9aCxesNTFBc/rcJzecjoA/FK3/uSNd/Bp+eiad9DE5uTG
3Tk38vhYKe2XUHWBgOl3WeJ/qirrgeLVlzKmUJ5SnC5rfrISnHK1mUBBICKi/D5Bs1ht0nuF62iI
6gdG331mzIEB6D4SPNPUQ1vQoILx92MLOMpDO0mTEMfOVDojQKnGMWWgTj6VnbLNGFTtqXEVef4h
jSyFupcb3lS6+in0lO+oZt1oofx7HLxPhhKdLJW2faX97IfmIYmiRz1WPynUJDdG7vK4U4rHDHyc
n9dHlwG/AQblJI5+GxVT0z5zGyCJUBvlCZia6c7qePB3KfUxuZGtbe1FX2WNHetN4z4HFlB6smOQ
YYVSc+6ZG7eS+k5EiUyPqoPqxt+9xGfGRy8+UdGqp5STnoJhfEt67lrRS26swf1jplBXEcJBiNBP
9cF1xNOQdhgD/WfKkRILjemWmuUWxZe7QfDpg+SgS6+fwgVCMSInXmCouqS9o2EW9cGAPNnw91Vf
OlbKpTMVKusVCvAFWqZLKy9R5+LcldaQe7VnQcvGnLCipR+CtP0CEX+46RuJXNXfX1/VwjnXJRgl
oYTnNqKA+9a7M0NJtS5gVX3q24xR8Awf/j7puC5z10EpKaE1NqeubJKOw5gO8Ffnz4P3p5M/Re7X
v70K7dJbZ3ExSsOUwbkxo3CBVE3/rCnGShhcIAB+Y2EeBY0CrF4Op/mYys5AT0k1mIROBdVRZQqu
pf/ku1CCtM0aX+aa4Vnsa5VKdkWjBNwHfEwkS5cN/ywlxyxj5sTYSUFid13yfH0/pYVj8Wa5MxpJ
SR07MSQm7JNPMvJcxTa8k6DohGBZQgli45+yzysWF9zr0uKcUFUphlGRIj7hcKqPPo0E7aNuQeZu
2RVqK610yHnN5g6D6uGKY6+sVZsnDnXvA7LkgvPEwxAGT62sPV5f3JqFGYHfqPOmN2nM7VPr42gy
f8tz8boFafov5tnIhQdoMz92hSSN244PFh5h84OLZOPumq/MKDjlHmpqbbdib+VYatOSL+JU2/VC
PVh5wZUsOdKu+ggJ04fUoV25A52+K/fREeDGNpgY+O3rttd2c5Z4uYPS+3nbZ/vWUM6yKtxyOx2v
m1hM7i63cxZQvE4p4rA2aE/q3c7zXbDXUx9XpK2uQcLAW9bqvIrkvftat/Hfj8m4gqZayD4Smucx
uVT7oovVKdb05UYsfo8Q3lxf3/Tz358W06LxxkvgHW9l4VmeBuGXBy+VCHRibwJTCEh8c+vTdUOL
Dw5DfLU0O/phHpe1wggS0JANrCTiH4Z+NuWTZ0McRkkOMqoHa0+Pbic8X7csiytrnHtEDeS3zuu/
TihP3mNi+3fuIXnwbGur7KWtdUq/qQ48HQf3o79y571QT17b4Zl/dJIUaZZHfzsvjxNzO70cyM8g
+p5Yjv1yS0tn3E4kwMMZNNH1pUtLz4TLTZ95SNAUEl0zy9trxW54hEcDOcfoY01152v6p/2THSch
apb9QbiB+W3F+GIkkmTFEHXyISir30aGWhAquS6bYl87o6NuAbH+QLv0qJ3SE3O0j9etLcQCnaQL
qTqU46x3RLmRYEk+bEI+QMpeIo8WHaq88sqS1ozMvuWYtH1ApdXfa20IXs5lOPvj/7aM2Qcb5NZr
Bw3GT0OQ7zM9oVPQr4hCri1iFtEKXXVbSl7slJU4DME4orqSui75+ptEb5aqJG4pF1be+3uKi3b7
K44cXmtbNBN20GvLiP8Ke51W/DlZeYpPudfM13immZbFA5XShj7bvbxWGKmzomw/QgMq97eF9yhC
8VT3tx7V6r//pS5tzbaxGaOeoRZsAbJIQf+GWb+Saa6tZvr7xc2qVpZViAIW2Mp9hQhpAlOZxky0
pkRQ86xlPwtXwZvNm320OFYFP5s2T0z/pAbjDfR1rC9SLu6ub9xSHUFHpMmw0E5WEW2axeNS7nKp
ialdCFlz8mCE1Bh5aJnALJ8KVz0yAbxVc8FhjGHr9T+vG19aJBZ1lBFlWRfnMSkUgrAbzJZZ/pSm
+29X+lSLCPWsEAQvJWE6rzfNQiCCUtT8IJYMnXiRpFM0QPhogow6yT6A7Gdn7eOBgCt+uL6sVYOz
01jouZqONUg6dR8cKob5si1tn90k2htG+3j7D1IvFsh4mKHzGU1xlip3dS3Qlc2KfS6CuQEIMer9
ijP/hzW92pjul4vzn7WZb/YDNuJjeyxAgm+CvXfT2pKNCNxHWA1X9nChvvVmTbNzqVg500lu571k
sv1R2rhHBMuO4213sA7XbU2BaB6oLrdvdpG0KZKSFD0o4kTqbepX3wR4cWoPkNv/ZmcWEHvPhcEy
Ej00qYubum+P6UgMgeVo9RmwdKtcrmh2AIcwciNT5mPRHdjBwbxzj/pOsIE8bJHfcuJb6/n60pZe
pm8+1yw8ypUC3gs/20t3vQMLuneo9i6c/4q/Fb9Mpd7/QrpvKXxcrnIWI+E7CU2KKJOoAmom25T+
9ibbCtt82AEx2yJXcQh2dLn1FfmftfMyS6UgzNVhZOG8MCjlZs/M87jFirutmJjXm9KSmkbTUucM
gfwNzBO5GojzceVOW9nAl7vhwqcZv2oS2RxQatDcG4mxXpP7Jeyzn2DsVha0Fj9e/n5hq1U1GBd8
Xqb58Ls3I7CtGj1xxXF7YNvDfc6l7SrPchffpIAlc6nUV7xv9RfMIkqZSaXBhIOPU4CZOPeHPGbA
dQcHmj1BtJ3OEFZMrn3FWWBpyjRNzAQxBzO+16VPbugk/eOK463ESWkWVMxCyIagwdXVB3gztqje
3UN6bcOufGusPb8nh7oSKF8yzYtvKIRVUzRTWAHKuUcp0zF33X1xC93ZEUK7nbyj6H90odyAJWhl
K1e/3izAVGpbWzCgT86uOGK/bQ/Zz37LsDuQrH24ByW1srGLMRQ9eFOhLCm96wgWoQ5501S6Uffp
c3lf7ev+RiWAAklAYpih4wA0prTikStG536vVEqiSGlV7AXIKcRpaCZPV0wsOv3ruuZOH1Z9HVhV
m+3V6jHVDjoDJExH+NnH6/u3ePYvzMhv8wURZAYgJoJkqn+nSA8Hx40UNysfaW27Zi5teU0e1hME
Y2T6FdV3ehP+p+vrWD54FwuZOXGt5GKcybza1X15HG6nC2a6XdLHcBPstH/kYhfWZu6s+7EZkD/y
TN+Z++pPfZwUrKQH8VgehI+DI+9y8kcG9D6qa0nrtFfvnPvC8nRuLpzbqCBWtmrOO22unbqFNPGz
8aG0IXjfpg/Qbn1e2de1bzdz6FxWS2ZnG55sd0D3wBU+BN/cXXkAB/wMPLhIN8b9qirp2uGfpQyi
7vuGpnFgpijiC3uoe/meQD6nNjsktGfxmwrh5HHtLTylBNc2d54yADuZPuwUTBSHYe6Dsp9KwKsR
evKqK3Zeqm8XH1GvlUzpPOz8pedTbSHLjyhuWUgveQA6dtc/4so3nDf3+X5FMo50QVAu3yWZ+GdM
o7V7ezoH15Y0CyQtDSQv6rtsH9Q/DC2G+BgUT9Ru0uxprCz7+oJWzoc8Cyh1E2URw3iIq/qPFuPk
aAs7qEczZb0WVta2bvr7xZfqYELTjT6keoXwes408hbM7AacUHoeUForT+KhUffXV7fUsUcW4d93
2hwc4bZhmksq0UX62R6NL1PDXrOth2qHusRP317TYVrbzenvF2s0KzijK4M1ZvGhhClVjc5Few5R
dLm+rpW7Rp6FEt/SzBphCbqzVXNqDPdZKOEKSoz/8XDMgkegxY2kDfTCwonczxj7e2FgMEeXH+Sh
+359SSsBQ54FjMAw6qE1OIgGEi1yogJANWAafQCaJSIg29W3eeFcN7lyIueKzUFQyyTp7KKUlIde
YVILWZt/YkInUVNB6hhz+IZXxVCDWyRxwCagFmC4MVN2100sb9yridmZi3MqzkZNnRuRm5vp8hxP
/1WkXcy71Vc7szNXdUNlih7doOm67I8MWh+GO+3EHXKQjteXtOxGr6Zm5w7EdhjWCmg/N44hPLG+
epJri0ASO0TFrpv6DxHi1dbs3Blh0kZ5xhd6SfGbA7R9tnkzCSOOySHaMe+z8phe6ooQk/5tcd5h
hsG0cs0CUT1A0HZZQaWMmK4uOWT3LrkH7CcmhO6/pgpCs1mrnC2eFnCeKNWDKXqnTCqoSSEY4kty
1x6lM1PGjmKL5zWd4uVtfbUzX6SXFKBLh39ta8HU/s7fSR8aWuiU3qOdt1tLOF5i3vzanHqIeBrl
XWteW00sIQQIx8rQg39wB5WZIoarWypbvg4HuqAJW0/2UaZLkFJoP6cwa23qXI2cgTnNJkrgXi1g
b8gUgEC5pp6jTmbGzbK+jkpx7BuP2e7CICr1j3LeP8M5YA/AVONh+H39RC5d/xfrmO+cn2YjOjHc
IbXXoFh5kzHbGH4b4Ysak8frppaukUtTk8tfXFeNpMeVMcFVUigGhgLkvaSgYzas1KOX4uylmVlC
Ax1SbRYytZ2u++5ipU/iNS9eaLKiffjvjz+HHbQ+XqzpVOOYzBvgjY6q4dQxr1VmaDaZCJZZINzP
mbxW4VyKVJd2Z0lNJMJ8lHhisU+130mIWrW/LxWmkJqn/+1LTV/y4kulklL5XksbV2OoKI+efP9B
rdYeREsR/nIxs5tEsRojN0fqRVPfbIrw7nG4e3klrEb4tSMxu0ysNK7NJuV7QSPq6MpPIbBW7pA1
N5rdIWk5ipKZE4BqF/rB0kJXJaCG0XcTiyqMq9lgrPTa17xpdpPU0B3zn5PB9BbD08BdDHRbgsP/
dBD0yREuDoLaiEKb9lwegv6TIf7nMTYYePFXNm+xBnBxFPRZZLAY3ks1jdMcHoODMt6YRybTS1uF
l55aEJdys7J5yhQE3odvXbZo56jau7Zc5WZdq5tDsZf3kqPsEMr7kdvGo7rpdvD8n70TM6o1ZGXn
CfqFJPoDwx+/Tbs5o9qCZNgNau2H0il+rLUWlk+qxY1pGPR1zdlOIGEcoLXJtRJGXxlMOYauv9av
VpaWrioSTWNNlt91Bb3B0CODqaaXFIT5ashNthd35XoKsrimV4PzKwbFFNGPDFI5sgQI9r6I4lqO
s+gLFxZmu5alNWTxUzFsyqo0bnx70x5qcVvtPjDhwYScHe7DVYj44hm6sDq7aNyya3uww9NGKg4v
lsg2j9b3qdKROAKDufZ1X1zcRmjsDJNOqyzPAaVV2pZRMQ2lMMT4lFf6rSAbK1fn4j5emJhFMR3y
Ydk0MQFL4bMnF5jSj2kyrPn74j12YWcWu5Qw6gwl0LjHbiQHHq9b8+g6wZ4xqF/yZkrXeCTd/ZNi
igE8h+EFVQY2MfnFRSwrUUXr2Vo6JCXzmUKKWIuwFi+XI9mFkekjXhgJwqROBhqe+2Hb2NA12QhI
2tUNQncnOCHX8pClW8eSJARzwd2i0Ts79+1gjRVgN06gxKAqumcd4+1U7BVmGxX5YMGPVBq7Uv2h
5SUaHuLODSDrgCR2GvqBPa02f18/o0vwM/3yF818IjAH1Pc8vmx4bE7Gc70bbNhvzvBdGnSEVFCS
U+2l/gSO3fZ4cFw3v3SuLq3PPnGWhqHZpjyxlczcipCctB7Ua+nET/R43dJ0Quf3hyUhwWyo4LDM
FyDcxXfWIDqDEAmlaZmqdQrgoXKEfb1vVu7flzrENTszj+RJNbpuwIqyyjyDAkLRsSDUZMyLwR+S
2FIAt3Qa918sBsgMP7kX1cFukJxkBKx+KkbYGioZzD7UqEYAPbo0wHiuCxC6m+JW7Dq4PZRDVkAt
HnjaLfKLMLbq5TexHGrbGDvE3hJ35YwsxbHLrZs5vxpojRRKAkiHZq8WybaQjZVjMG3KlU2bV2lr
TR4EDx6FvZxNZC3ts+j3yMNZ6rfe0B8ZjEbhiHnl6ydiCeljMMls6iKoZusdAjBs1bovdIbw/q9i
8X/5LKPvK91ea+Gg4/AS7MW6gnbC/C6AHUGQQ5fjZ+rZ2azgUygKJl9QRyhQqVVRLNWHH3I3HPpS
28VIDEYNDqk2Ry3Wsg3omXsPKsBYPWg8Vru433lNAl0wfEIhTf7Eh+3WuzdkH060jpny/lh73baI
/EMn/cqC363hCIzA99DrRDC8RMgqJqLPnAqkYHJ+qHVoOKDwFLzgIVGRZo7CPdSfyI/+MKS7yvoO
1mVrRjncWHkL1Yuhbc0GyeqOMjpjuhRR75FAQ0l9o4Y3KcSmsTapaYVOphhwoMJQC19EXRgbFX6J
Qimd0fQ+mMynKOanNo0PwihCcRU6UmYcUqht6LtsYnC3kN5C8JbCY61NVDInDf0OJPV69XuiwWYI
VWkTwpowjMkWWqBdkHtnHxosUyoeGQX7ESfsX4CmwfWDs+APb77lzMWJ7HVvGPHEbMDkvmceazjy
rptYqo+8sTHzuaZTAuTUc7TV6c2/JEjMumqk2P4BxmYQRuvp0UIucWly/nRgNM8LgxSTZt989gwY
/V2533hD/4/8TgYwDsRNN0mM3l65ZaH33VhjaOr9JAd4SdDxpnPtnodDMexWdnK6UmexhWW9Wpu9
WvNm9PRQR26hsqdXK8xM5/+2LvkfvtqrrdmztRdVLx1aVlbZgy3AR7ydqlrQ5kGxQOEOjt21vVw+
i68WZ2exyTWlRy9smibtAbFW2y66bw/dfb+tjghQRgyihGv4weWD8mpzdjYTw1c0d/p+JuON5m3e
w/S5Ei8XLoTLjzYvvRtppcEDzUcrRuVrBgWPKPa/RT89GWPz3LXDc9PWay4nXz8oyiw3c3W16TVU
0vahe8u5TDbRSWCoR4ufXuBaTriWDK6czJcn70VKgg6t0fUD+zjBMP9C9IEembquq/WU5bvu1QuU
WaKFRL1oNNbLXfdau/nvqvMLmdabbzcd2YtlVWoDZMNgWVNtAKmHfX+CSnK/igxY3j5o1kymHHUG
1d/aqZsgTeWs+keOvWZrtibowUNVrJiGn8aI/vpUw521d/lU1d9/0rF9r8uaRUe9E3JDniJ/VD9a
yUPs3frm/fWYuOzAryZmIVFMYopfMTvXo6WBcn0fw+6J0vh1K8uh6dXKLBj6sPbKY1hC/TseoQyA
ByvYXbfwH+Ltq4lZ9BtLCFyGHBMo6TS2vDWg/d75TncPTfxOyM+wBe5XTK6tahb8lCI1qCOzd/GR
NB2xYMpPkCEjY0LdCUbZvXhWo5Xi18o6dXFW1RvDSBGj+F8uVYynbAur7EdoebZTvW2b7pt8JRpe
PyJMyLx1rqwboB9q2dkhqo6Krx08sXsOJONwfTuXY8X/fUBQ72/NoFcRmu70AVunBNnzFwxEPqxV
YpbQuBdOpYuzWBG7hlkmFRs4gQumSVHXO/oO3Fv1adihC7ONobRdceT/EHNfFzcLGrI2Sh7A1X/y
vrh+KnVxFjQCPY98ycVUiR5wrKbQL69kGmsWZjFDYTGBJk0XCCotrvcp5yl6/SysWXgXL5JWQU+G
Oz+8RRhhB0nmyqFe/SKzeAG1ayCI05XxVwfjr1ywOJan7rD24lt0IO45U6W3r1rvKuT0qPWWx91e
LOmdJe3OQpHE6teC7GJokFDiAcQiaqTTs3ik+lHdDFo9HTJ3/6/i8HB/0UhdSzmXXrIXBq1ZLDKE
QcoEXc2BLFAI1D8P4rkD1I4AwD+4Py4NzUJQa41CUXjEhtD7EQQ3evrl+nlb2zprFnw6dUy6rGfr
pjfWP+lBLxUbQc7++2PNUxat0IXKVOGlnV4+47GniXyaxsbLU7BDV7Zbi0BLKe2lvcnlLlKx0MiN
QWC6FA7bp4DaUJ8kjpt9quSziSgajLKl6QwMJ6Qy3A2PK9s7+ev84XVpfBaTykESkrj+V37W/hol
JyfPNRy0PkPHwy8O8FVR19mtowsXHf3S9jxaSZWV+KbERoeQuYex95RpAoy3quRtI7FsN5Zbn1X0
Nzb+CLGz0Ae70o9XDthSCLj8EbOA5iVeylzxlGYJJ7n7amp/EHRa2eR3X1jWdIKLRFnJ0nV5TtOk
Sio5UJUwS2/npNvJN6oRm8HRHdRA1su1L+D5N9/0rbk5HDuX/CBIJcxFqEu6N27woYAWdBxRQUhd
iPE+Nv0pS9HFgGV14i81EH+sKsB0vbtZWfm73Z39lFl4KItqVFQXOYUp8CH+Wd1mHyfuB7j7j/rB
PynZtjus0ZC8P1gzq9P3uPAor6ndWtACzUHEdjPY1aa4VY8t0wVw4a/kRu+TlpmtWdJihlQSyyjS
HPfbXwBk7xuCzofSpgh8X98K92u9zJfPd+3zzuLFoOtu046QhcTH+hg7aAXup7Mkntdwue/u+tnS
ZrEhzQevENHvdWoGRUfti+EFf/f2mFmYRYBYHTSxojzieChYoiaTm9LKCVxbw8y9wzgxW7HNOAqJ
cO4hBa7RoLl+yNfO+CxfidVsaGSFbUrCz0g7wSJ/V6Y/rtt43wGa7dQsg0j6LCxGl48+sVYVj8lj
s8epHhBuBMG8ER6UbWzL9eaj6kQ7Ybc22PXulnhrfV7694dsFNIq1pApSs+ZYt0UYUIt2EJewjyp
dGWvr3btiM8R2lLcZWKE+pEjnoKDdJhmAJWTvBMPxYr7ylMouOJML3+/CBVCDmfVWPLx4HuyvQOD
r9/hlBP/TOAFGP+8m2an0gqyh0N6Qnfb8c/B3Sq+/13h4mV7TRHWJFWFg3PmaJHUJ1XUFZbj3rr7
ac43t1E430xPnrXW13vg4szWzOVMCbGDNoelNrOLxC59e9whZLFDjuantld3wTF4VvbBvQ7Of+1Z
/h4eMtmGKVCH4s6EwWnmjNKgoQnXstkeo4G3EoQOAdeCFUDBufXvp4lPf6d8mNAiwsm9k7b1tr61
QlrXjWPZud3sup1/oOV7t1qmWvBhukwa+y/C+2dZs5gKE5dkWAFhova1m4QH72aAV9zWI9emS3Ks
9fBOMCA1S/P0SdEtFJKs7BZWVB9aU4j3gZ2UaAuk44ojTB9jdjr5WRZqIPSZUTuYXWR5kg5QexIf
0VtGAuA0prrjwuE9hM8rHjcFqXeWoFSEJwb6LnleSvDLMRqkqIe8+GZ0OtShQNCWPyw7PmfH8Nxv
pW3hwNb/qNyv0uO9Ky9wEMQL07NF6m3h9p7akq6YaKvJ4ykxBLCmhQX5u1fW5xKGuw030WPZK4fO
g9941LUvkQeoM3E/0II7SKH1Pa7EY4Qmui9UP/oWTerrG7R4QC5+5Oyab0Z6SX7ToAvVSfBLf7Gi
fZhGK9Ho/dPjZSssVBRNQ1FwlreJC8LyuZ4kWKls+sj2hCEKblUm/jNnOCvH60taCOrs+7+NGbM3
YmIFcVoWGDOjpyT4EKOHEsMnJYWRLclP120tpWRvjM0SwdqV6VMpGAuPIwOf1e2UtPQ2uBRnjS5n
8tX3R/l1XbPzJGeBWdG8whQicNKILHBgX1/NS5fhmonZaaAPHqayx5H1vvc39c14g/TJuBNv+xv6
wNpP/5fMjIpAI7D81DnQhtS2d1/c0HlFbOC5uavt0W7u/ovZ8mUvfl36tDUXt1lXILTuhuzyQPFs
n5IbGkBloi1cWjtjG34S9rENS7x4QPft72dBbz7w7A7TUB4Ii4F7ZZAVNGb9j6kgHkPUpK5v/Xsu
pLcuYszuL0QSazltX1wk+D7ucvjCItv9qn2YxoHUm5BMKCEDWgMFLfv/687Ori5fLUwkvDlUQvlA
jIJyKdrq47jSUVt6TbzZxekDX3xAxk+g5Xc5WP7R3SNg+QRJnc3o5tnYQ+F8q/9Yy/GXUq03Fmch
R9K8WApLLKbZHSwqmw6xoxCK8uEo9gfAOBszG50A+ML177h4s70GH3MWfMwUPpAsx6xc/WqRwGwG
ayOJgBvWSqLviYTeHpg5mkuTpRr+QSzBZu+I9jQ7aR7HHxbDk1NczW9dezivzZC9L1vNrM6CUGkk
ZW/FWEVD9zRyRJO9+9xuX7oB9KPW5mDlFc83ZxEpjpOgRuN8iq/J9+5T+RVd5Im/RbDHB8umjl6g
yrLRXqY2IBnfSl+kO3Pr2vmDbyM2aq++UqcFXgmR5iwUmb0JE4o3TBsgOaCjXtg8kNV+wXFa0M6u
XNAv3eZrBmcByNVSMRTBoDjG00Qi2OyLrf4VqdrPwqNm+7vxjML6OfgobDtSa2RQbodD9MV/UO7D
G0QEvqGpJ91fP+NLubZB2qbI0uS4ljLzrRbucqEDUs7jQrhDDQXNHeSOnP6s3gdb7gSXzRAhIBA3
wm4tHi/egq+21ZmDhdUIxAEIkaO4dw0pKni3fxLxFYTSDZN8XhFnsUqN3UxSRFLGAp7hOOo2Svxn
VFf55xYj74WZ2SbKLRw+ZS9aTlsmB7NSUePQ/PpepFQIHkv6kOa+totgUVMbhCL0NjiJUX32hvGP
1sbexh3LfDMiA7fybVd+1rzI1ucZQuHpSNy8Mb7AD/5QbN2vDC2f9I27Gb+3ex+l37XhjuWP+u8t
f8myLq6HtPLTMtMwKp54EziCux1RTYeyBjlL1ZG29G8jlFTWbqWF9ynn+NXsLJghCk8ZKJp8Od+q
p+IU7sydZsA9KO8CZ82RF9cIPEuH9woE7nyNYS95Vu1KmpMjcSRrv5iZ+ScH98LCbDmunKVRMS0n
DsjJTkX3hK7ayvFYTK4vbMziMcpXXDwmzoG0BTh26Rkxj924q5iGhddUfJr4GsPhAEnfShxcfkNc
WJ729+KMMP8zZlmiYHniN9+mFDKiPRRDR8UOHG0lxC1dO4YsapS2JXpoyiwt0sa6buJUlpx44LFu
GpO+JcIbGzEipgXRtu++Xt9YzZj8fR7nL03Owk6cREGrD5KKgKkIXVKou7Y5GOmNihjqU2CVKTz2
cYhUYgGisRJtzwvrbd4oHUTfKNwFnXsL+NcuGaLcqUN+7wsmFOeCht+a0glNZn9TukQ0r08oPVT1
AyUDu86GU4Um75jkiJZku06KzI2sh6hO1cYviVCETAGyQVW/CRQp3qVGIqFIWblbZRKVrRld2oKo
k/ZD2KXfVUNVTo2SVRu1M36XYKvhepa+S9IIHWwX3cWR6+hespPE3HsYCtSROwOxZbnzflVh+mgJ
qcQwVJQgVOzfmwE6NY3idCiJ2JlbffKaMNtIlY9ueCbeyqhAAla2Ywta/bgXn8N20lBy6wfJzT6U
Wv5T1dAvSscIibmcEr0qpqc06h6400B+FjV87UwQRdIpa+tnTRUQsqXTcXAJyo7Z1Na+ChBiLtH/
LMCSIvHxgK4famScjW3na6dCGk5BKaf8x8NXyTW6bZmNJXKT6kEXEB6I1WbjaxLidVXQovJcwxQS
xL9lP8y3dZJY28iVfvlIySMiOeSnMecy64Ja/FD5g/VBGBjn6Ya2RTE4jJ7yIO4cT4jTrZBSOcq6
UtgqMepxQ2r3kTQ4eYWqsKrVv/Uh7ZAMFr1t1hRMjI4+clhINd0JkoEc+1j8lnsTFdhYfPARCJPz
+tnK0k+tYdBQyUTUcQZorNVmvFE0DbEn+NSrnnYr+sr0XNohRFU2bZEJiobuDHH/sR0CRAsb+ZPB
Ed6bpSt96Uv0swJzRI5eRg9cb0zhGZQtE+CDKN2Gheofg0Abzr0gCd6m7pCSNsXG3Tbc7qegyOCx
K9vvXleGdp1G4c4P0TrS5Ui0i7SU7tWeWfUcRbdUTvZ+3KDXqn3rU+FJrKKDKQ2/urb9WJq0+1Lr
nJf8faj/NFbyrIruyRf7D6U43sai/6HK6AQqcPzH2n2jezBISgWMnPXec31uW0rRQQ7ffjjeo7J2
H6qJEwg9swhe+qFA10uOkxydJ+VrZUxCgYkFDxLNqFRE9dkNxQwxUcvYeVbY28xcm3SpvcExtanp
ELlnTYlHe0il+8g3+i1AlJsulLe9HD0VAaqehmZlW5DLH6ocTVc/mYSV90UOfyeaqXXIEEdPnz2S
HsJE/2rISBso5TbTzVs9TxCB6apfQ291zjC494mi3xI+0RNDBrdg+GMwGXJQReWz68W7POuPYZEf
OrlDcZQpiLzTGBOMdKT8XN8ZkvB7KdT/j7Tr2pXdVpZfJIDK4qvS5JXjfhHWTso56+tvcR0f7xku
3aGvrw3YgA3sHlJks0N1lVeqJMZ/rfTNJLf7OtGfGyPoXGOp72YZalaG3kDfOWnqXdWVgEOFpvVg
Sn2Eu5SyMQTc6JgamwYkcU7TmqOtz7F6MuoCY7GKdZ9BKeTQaYmjQqvX6aGsA8V2UryAf4kd4gAq
xHL6odGg92gZxY95X0P5kOa1scG0NbDhbQNdlpRCmiZSRxVieZ0JEs3AV2i6ywfpowow3aDH2gZ/
xKOV6c+FHr0PafhNX3rZHtVu3xr3Ib0Z61S2Afi8Q/gFDb14OkSS7kNTz3rUKkU9RBEkpAJJeiNh
NzynUgCh9aGFPE2JAc5iLn+oTf6gE1JjXiLfgc2QONbQ3RBlgROXHiDJvdgkiSG8QwrTq4cxsltV
77BaTcHBAwu0I2kLeH+GCKKKetU6hV6Cn6au3sK26GyLJN22LqAgC/y8v8wVeO5Nh0zRfRhPb3MG
na9E/VUr9bfR0HYEQmV+TCE6HScfCoD2gxlspjxuH8mAEfMAolqE5kw/NfxtjkaJg2M9yrj8eC5e
mya7IVP/hmjUj7LutqbSIacVqsWl+mPSw70mF9ClzoDFX9KdMWo7tQfTfkSTO9WkEIfKZmVbhmBP
TmVCMfFOf4YdfJUJUdxUNu8Xy0S3JVBru06pv0zlk9VhPkXVy8TOtGGPE49VRkECaUGmYkpNJwiS
DdhTLfyXELj7tg/6u4U0YB0DYeprAL6Jt8VQpE1tJtZDWEDSW4biwGtaKI1vItRzzLEByZw+Qqa6
M0yIfQ9HzLRvAf15rRcoDNeSl04U7FVQuINQQwLt1+obBVcQZDO0j6aIFI+U9fcA0OOlCXJHD3PQ
HcvyPWWSdMsMRSrDgkZ5qipQfu0jcHanUMEgBZyRtlXNXnKWGJM/Vf5TrU1vsSYUzwr5VM3dg4a9
HuVSg0ZxEttBQzu36Esfqi6ynYUBKJhqKOyCMMmuZ+su0sZ3o24e5oEcuprumiVq3Urqcyc2Jnec
Yw8nPPGXpUYFogm32mJglkc33vNGv9HMefKrAF8ePtLY6bLc79ua7nFXD63WvuLVRJqZN45aGIiw
5OEp0qSH2YJo75IfJFLLt7GpHy0yQQtP96ZyOqChejQwBxFmAC4v2Z1Kh41ZQ48hrzCGIdMHCP85
fUa3gU4aO687T4mDrQKp+yhDlTFGJxsicVWoSBgjMaBoRYddScxjasoLZu+Mt6LoMLsR6L8TK4XA
mbKhUncPpeFso1vQ4U7IPIElIUIyHOsI4fOl9ioCjmVp+QaByGOvhRCtpO8jXgL46fi2JaAYjwzl
RioQYETNFlzCe2gZo5apgLKvWu4DKZ4gRDxiurGyOuRgxZ1SIRiYSR24aiU/1kbm9nHwiO5DvA9i
o3H7pnlXgtTVLAMTLpCtGUNi0x5zNT2BdnQLCaJKm3t3MmK/bAYLNL7yx1BaDTQRw3tK4NjBNNz5
RCvuLAnlqayd3tVyeiKaWoEmIHTakfzU9fwDlgSzvmu1q/MIlMtIOzVVIWKECLRqt1A3djTtpR9+
QvXseqi7GslbmEs1IVQsE41nAK6SoUfOGymf2d7C0i6owyNzgERP7TJRNoHBtZT23B5XWmUxlhJ3
aIItRXbbVFbjVNT08N6JcKtrKd65IS5rUA21DQMmKzviAV9MHyrAgixoLf2iKijjZRAEQJyMLfUs
CVpKgJoiQhR/sBLEGNBiowdi/NChlTFAKfP6h1o7D9QEZyv6dIyqmettmHVqxPWCrNzoRw8q9ku6
iVDrj9TX63bWvs+5HS5vzaLAjOIIyVZY53vSm05YRD9Vgomt63ZWmzXUkjHTayiQJ+KBqp1ZQq44
IiijjY+N+VuNkAhVqg1WR2gnA1gqh/YQNRDjPaJBKTiEayVwkAdAqoLx8CsyzyEVQCoLLepE8Zee
IvjSIl8t1L3UQL+lwiy4ChlEpSB+nEjvcPYOpAsGd2yzD9oPkC4VSeyt7Lll4PKp6M1bX6l2uq4m
aYXWqF+mSN4oUy+NoaprtqJ63Vqx8NwSP88fIpXo4y4BBaqfv+Qfwb7wpRv9Jnmtvhfb0a93yhbg
uPG12QjV5wSL5EVrZChG95hywcGKd6zzqDlh8klgkDph8EkBHmef42zXz9mqWfDQKWDWIhoEBC8v
aZOqdZ9UEJ6DIpsj63u9/yHHoirlJ/kdVy+A9AkKFDhNmqrwXjQas3owMwAbg9SW30ZPhb5M4ZIX
SDV7qBNueh9DbfZ0I3vx3fTCWFIDR8SFtf5xz34E51pB8ybVelYaPtJYiEMe85fZK9DdDVy0uiEZ
yfoC+bsBHVE7OUn+9X1ee0gutoDb6DorF0XLYZ2Bh7qndN9tGfNtu4OHP4lQHmsdpQtrXIGm04u6
p2qPK2Pq1WkgSue3WhE5igWG2IaEw76r9G2jh04/V68KpY/Xl7t6rHQLxSgNrzTh3XEop0XXYszX
B/cTBmbvOrjkCEJ5162sVL4s8HTLEKIEvTx0MC8PL0jM0LZCHcoPF4xFDiCs1CqI3Zv7apo3HUkg
x35/3eKqZzw3yfn/0pjDqcBQkC+DuRilvfkGNWc3625ih5UTAwvNdNHXXNtMNC9wdImqYkKTqyYG
Ztlq0PjE7Vme4LG3ehhC1rcTVGRXT+i5GfYzzt7rSAaUBrIoMsqlxiY8xHvDnfajC1YDR9waWQPT
WefWuNuYjfmombFh+PIjlNrrF8gIOSgYPOgP9Cb4qTz2cAjle70rGTW0i4bo9Q8p2lP+Osp5mht4
yP0hM5fNBAGJ3EQCWBiSYFvZH8S7vvN1cjdxCuMhN1sUeDKieWH8GoAoXe4Vh+jg3gGs+vqyVqI6
SDOpmoybZ1FN42/EGAPdVaeKj1JZK0XOmIjixrWNo5pqKjiK4BficXJTlydKosFCNsp2qAKeZ6Ks
irGy6wtZPR+UtdqBvAIe77O5e3YawbtHA6tAbU46MKqN8ACJ2cOyXQ6SA/Ro9BH0oFKu/Xlr7tSf
KPSJdSTYVea/HAVqDBdPNlWZB0CCzzUdjLxXfEYvyCaGYw8CgVuGAsD49fb6elc+HFV0hRoE0ENw
H3DHJDCmSUpGBMtLVrvZAvmD4uO6hZUPd2GBy5gsZWqLUJYhdliZ73raubWqHc2pFDx07N5yu3Zu
hkc0YXg2iyskAz4YY72Kvi7Q1Y6Dm2F5u76c9Q1jYH4qY9dU3lsZLSoZga74SnMT0+cqEXRV1gJw
3CQLpBc4fQZe00t32C8gmZKNWvW1Tbcjz5FLHbQnbgHKPGkP19eyho+AdJsOojBFpeqXIULSKL0x
laPqd27yBEA5RjPT+26r36P+COhl9Vyy8XSBZ1o7EJoio7iDmQjov3AuUMvHWo3RcvSz7m0od4EE
agwq4oxfe1XgLmQDr7SlK0CUXG4jJEpizA5pbGmjh1oaYADVoYaiTQbKMdEt+rok7B1ze7i1yAP5
JTW10gYLtRS/pa/G9JS2b2q4u/6tvra+mAlUBFRTB4CWv6hpHS96NxETIA+o2WwqxrnsVRvh/IT6
5R5d2uGuKym7YjZKA5rC9/lHvIVwp9PZ6U55g16nFwuxVZ8w1st7e2GPv7cL6NmCuqWKXxL6nfT0
1CRVtW0nGdVEFYw54FRKU1R8gqFJtmNvooCMgu/P3ECNspMQ2s8TYAFDLqN71VV+mrLGVuNhAM7c
aijou5bU3FULvnwto1NegKYpauBV9elkWNOTVKHaqGRLaC9L+3OUpRtW2Y3Auu6Es2R4RGuh1TKb
R1COMn1iBAR9t0Bkavxoe/WukOdyV8IKmk9oTPTDr3rOf1lW+56Q6MfQBjemZZxqE4LXWlMpdknI
jdkq7tT0hdNMxlHXkMK2A5LZcUpLOzck+SRJkB1I+0bgiFcSEST0UIJEuQK1ZZXnT1CUpVSMlFK/
+9G9j/vorr0BtbuKIelPiJJP26MCdJCjQUVRxCP11W3CNgW/J0hFLKYVeXkdjcxAn9LSgaFrkdCr
9BTFP65fkBV04KUJ9hPOXu7GCNNWi2j8ScvL3k1QEELxQ91OuPezD4mdrXGYD8IHe+XyyybIePE3
vBbhL3/SSlAcTzRgmIFo626bAB2C3BA4zdXVnVvhHmojSkBFVqK137jBRsE0PZhfoD9p2CYQ+wzb
RXfJfedEngh1KVoe5xAiwyzUsIbhYbnD+L5lAmEWiibxVl69SzfAuesEEAOwKsgmgh6W3mA6YK/t
9I3iNifRrPnXyBhPq2J9BljAmJjc+5NlQ6SPWJYvmdsRInFDWfqJWh3MgADGNAre85Xtu7DGfTdJ
TuoyiUfDT8ZHtYRIahN6oSasF6+57fNFcV9Jr2r4j5RJwZ/il2pX+ZFvej0EP47wrL50J5oKWomT
sYuIG1D6tBB48fF4b2rpjLcdBdy9dZ/fEC/1mDBFfm/eaLftkc0kRV4KjFDiFZDXuX7X17wJKxqZ
FAG6jpSAu+pmlKhtRQLf7Mv9lJjbbNr9/yxwziQe0XxoCvhKhTS+jN6u2vdP102shCg41WerYEfn
zGG1kIivW/TbgUXKoSWV9I5ldv4Q1GifN/VDOUD/Qq3pEU/Qdz1BrkG18ZFO5b/yzX/eBb7qmsY5
SlQ5fLOZQVFxyNUCHfAkcK8vd+2bnb8+HCjRNIc2zBoF2C5gUNrQsudecNXWLPxxkRBAutzPwoih
QK8APRZRw5vrAVRL7//3NZxb4LyUkmZ6my1w9fHcKV4uaVsl1EUsqKJlsPzw7FhIat01QRMFft2W
G7mvSztVl6frC/maLRlnbxYQnJc2jEkrurLBQqrqNurHrSS9QCxWBpjnup1PqjAuvIMhlOoRu+Lf
fDYTySMO7vIJg22OxVP5wiS/CKSoPOu9eZQ8spP35BiyF4yJMrroat90m+KXKEJfSXXYivG3SXWE
ILzLAA/ELGlzwPC4g6sDLNnuUij+RT5gwnv6G6yJRWuTJ/H0wOo1P7fMvvfZ9wQta5XKISxLW+aY
p0Ow7TGvwGhZM0cIPmeO/uuG/1kn51QarYNkKjX+g702UNqKn0OIgOU26yACBOGHzrCpnpMNejq5
Pf2LvAv7rBP4ZbwK8pdhMn1s5ZnViDAeg3324z1oMp3kA8x4DniQ3evHa+Upl01QclPEs5qKQ3a5
tW2fpZkcAzGno7Eel2iqVyAWiiyvqeptRiyBuRVkPxZ3Zo+7mkUeLKSHa8QhGr0kdnNv2oLkOkIF
Vndyv/glWuBK9IAABXS0FGZljWcPUDrSoh4GcE0on6CAZjfyzqACp7Z+QP8Y4eHMAOBJ2qjirSN7
DOrfAEvm9n58Z/kEemGiFQmtcd9sKcALEI4SBl5NhxG9gqJup546zMxHB3ENe/3eny2O+2S5lhdy
rP71ydKHpLIzHxMBm3hn2Uhp7WyvHcVA5lX/emaV868jEhFisUVO7UkqMS5EP8bwqGUi9RPmO77c
9jM7nG+ZSY7trELDN7XR0WPZtvJv16/Yugc/M8E5FEtLIrWCNLrf/MiO6U1rg5Rnq+yK14bYzSFx
JSc+dr8ZqUPtZ4zTgv7sfOu+/C4alRbchc8vfeZHRyltqjHHMW1b1QM4CTBcf1Sfry9XXvWfZ8vl
sgMoBte1mmO50S7Zyb7hLAfc8u/qJ9cym4WtHjLEtY1mZ2gWCoyzw/j1c1qAEeAX4L5zew3+2VlW
cvSBo6OxMf32BHHkvb4h6EVI4pvI4qFr1tghPtvQmSz5bLCuszkvW3UaQLEFuKuXqsXBGqPM7uLq
BdjgJyvJMGqbirqz62f3z2K5nS6bkKjjBPMKKTC7cNK1e8F2rj4PIHj673ZyuZe10EyvNFgYG7va
sfmvaZthHDJ2TLR+q5cRKr+Rl22E2sKi78gO2dnOgikZCrho6qD4GN98Dim61tNffNYHEQ5//V78
vUoePEBDQ40yBatcSA1IBLoTBlCRQJ4LdnP9ZvyxwzvuPprHdsZjO73JyFLsDvA6J8ewK5ACO/OB
EcSGzvQ8P6qFB6DCVmCe/fFXTqvOOXJ9BDWQVGKZ2RGo79O07fYL4/M7hWLiT+aeOVvoHrMImeDt
xTjK5fereynIpKkyPqlrABbYTwfEh1vDZoLo4W35XbC2lZt4YY+7iaqWq3UjqeB62qs+QkQEFQSS
et2/2kVY0hGiYdifQVsuVxYVwCKAkPE/cABWJMtuq626NzCNIlKqWnkDL0xxb5OhBK0lKZoFQDjm
w8zFlwzrSFs4Njo/Xd/AdVOA0CCyhZwCX+xvCqVIZLVGJg2a9gbiKqW+a4AwXKZc4KK/0scrIHEC
Jfl/TXHHsB+zQpvnzMLRmL1oJz0pm2o33NXbCRxlAPb6FRS5iAsqmL3lxrFNHxpP36R3TKRLeiJC
5kTR0rkPak5yqsxlHPhJ8lxnd+PUHKgZOgbQtNf3eIVaCitHRK+hdmyYMk9QkC9aNloqVl4DJmRt
rN/soFJPs9XfJbr1bJxfFCyuuLZzk3xzYAAnwSD3neHnCt7bNHKBU43+3e37szCTc2whNaylZla0
jbVnAnyNJzshwEAiQMVaMHqxHu7wzOmiWlU4g7AJUAfNGW96VM2+RXiQosUxfOsQeeOrVgqr72vV
4wvD3CmBJtqIuieW2LkAl0v4Vl7oGbt4N2xjZ3I0f/DqO6ByUl9UbV2L9y9Mc25A6cBZPyQwHe2M
veKFSAjlTXtk/UWQigiu51od+cIa57mlcdIkWAuQy4CdCDoZMVKLaNveiqEkwk1lV/P8lQ/mZa41
+NLgW/87RDEhcIvtnNjAeu+738TH1P6mezd3IoJH0U3kK9ip1BVdmucWDqz0ZqD6OqEjaLnIRO8t
u3zSX8TP70oodbGvXCjV0bFMVYq1JhjNMrLJrrIQ4zbPWfXbFCnNrgQaF7a46MnKlD7XwgUv/Q4j
tj760Z/Sw6KIYnVJGNVnyhl44/niAc0rLUwWeM7ImD7Gum5smRbe2MXfY7NCEhwLCRdXffWZRe76
V8jklcCAB2U9aYwj4g7ijUDdPAUhQXsMHWIXzxAkue64V/gB4LjPzHKXP1ayqm/HFl4065/1kG6B
eXVJqf3o2u6jk8wjdOMhYVAc63Qpt8Fi3XamhJE7vaQuZtUOYRViprIIQN1H6lsk07eAQDygrwqu
7RCDnsYQYhTDIj9rbbLRWtm3ebQFisUvIoyCXl/M+gU/WwznTtKOtuZsYQ8ZPEI9dFsWd8oeK1WI
aobsj/oSBZ6Z4nxJhURMCpsWXYYaiuLg/gJ11fXVrL5vZxY4D6JMskVSZqFvXiL5Wa4ONHi4bmKt
ZnXx9bk0K4yGvoVmpgWCMYTtwHjkzoRgnfEgQB319K+e7LMlcY4C+bmxYBIXh0237ASskmYR2kX4
+/qqRJ+GcxGxYmHmg92kvOi2s/KLWCL83OpdBWSYaWpRE/+4dO59nCZLNRKgdhfDaelgk/Bx0eiW
pkLIGbt/X84ZGx4wMWZPvki6lob+15FmEuhgoAsnwAns7A7R5W14kLcDRLbr47IpY7ukz7KX+gAm
3jUb4VO9ehz//BA+k9RNqcx6WgXAfrQvoJuH0hMCWdCVmjsWnpCtemfkdvn6L77lmVUu/ErR1J4s
dqMno7DsPNBAH5QJaAzYqbuyxXzyGFRsKDfVDB+zo72vp1B1SjDJkJH4VzRB/mZaxmOZqIJTqq4e
orOlcZ6XlBhAR0GHJQtTbJvUluD6FWWvkVOb7IrBhqqYse837AXofYxUKNC89yYP7pnay+/2id6P
b3Nsy17nxQ49dRCTj8ENKP72qxfq7JdyblW1zLlXEQlj1sF0pmxXdorA16mrJnRVMZGjAcPGz+WU
RtXI4xiZmPyx9uFQ/qpI47R5fURPbW9q0SuAYb+l5lSi6Yu9MgDQDYJtNvY6yIBVt8+X+4GqP83O
fAbW6qcOVS07K8adWTa+ruQ3Qz6CyAij9GTaD2XuphU4V5opAxxbiSBP16WL1ybmcte0WFzYGLM7
z/X/HeALIj0M0xngP7F0DCBd+g1ipCHiQgmN+DTaFP0vCTPFaiVw6ivn6sII+/9nkSdoFPM51kLM
DGJzxgUj/xUG3s2favVx/W6u4M4vl8O5QTqFmaEPpYmqS7AZdklvlz3jaXw03sgR1bP7EVSNo+Co
rDBzXlrlHpFAtcpUqrG+wW8/9McR8taDjzHFJ5La43N5YvESxbgzpuF6PP9MvaT/Hop4qlbc4cUu
c48MGKiDUO/xKdXkGXw+qK33blIKaPtXg92zW8F9ymzOZctIMP6ZgNG38JnAAt2LU89P1PAXD3hm
h/uQw6CZzZTXWMzj5Ep27mWRHbkhhAvRkF2QxyuPDHO//MpOdFO/i1si6+nS2S/gPmqVNBCgz3qU
tT1r0380d5rHZhgYl4zqzDvzN+M8hZSYKCVkK/uyckMFrSJ4/pUvBPxoQC910CPpRhV49nIvva/T
Q1l8lzx4Og+10qADZ8nTAKoAcJAJ4a7rCfAf+zwffy6ToZ8KRBKg57phDFC1a24YwytBs0TUQljD
5SCZ+Xu1lHtN5X4uS2pgsGreYyA7eTcP0q2CMi2QvU79NrrLS1uCZLXwwsf2MRavdnW3LU3ByIhl
QhSUO2flLBOQtVuoRlPbfMs9zCUfyCn2AJ+3rcf4rtmbe/Mlv5UE92jlskKu849d7nTJtRVK0JA0
fJpbtomZnGwE6Y1QCHHNNV3Y4ZxChcy0DePYRMhus/ZQ7KW13W7qfbPrgSYoDpveXbwOaFTwEULq
+14MoL6+xZTHucxxv+ho2uKtrlqo/zauhLgpSk8JKD86Rahto6zdn793lvLFVTPB20x0xYDnYEhq
0Ds8sqrf6HYP4jrDerpimQDYq6ixfhnZy1p5SEEuhnKRgscGldbZDi1M6emJgcH3ILahALZXo+53
RHCoJiSYbYsya55EHVQJk93192/locXX/vNrOO88l+gQ0AZrRw3h1uj1rVQfo3Cyu6Jwr1tajY7O
LHH3JsxBF9ew6mpoBX7XhL4ham2qq0HwmQnuigyKJKV5jWg0/Ah+jXuyV5zGL1/CrfojqMAZqh7B
Y+4FO9Pr7O433fxYHBPM28at6en3ePUd6URuTTy9DFKouOJa4Xpx/ewXcperlEuwI0SfIB3pFkKj
CI7nF/Ot2y1g9Rs98sFYohlgh7jlDtjQD7DJoLo3ePNxuilvRRWiVZ9CZWLqGG2iBt8sCQ09oX2H
MEQlN2X5kEmPw/h0/bOvPv9nJtixOIvkurAGwLGLgLXYd7t4D/DyRv4H3bP15//MDheWtokUyBRR
q19UmLfQM/A7SHniAlS8kQfLi0npgR3JMxJ6mspHEGs5TVY5TQE5z3zyQSfigZv0fsmzG6vvN5iz
LD05L3wZ4+H/vw3hblyYqWlaxdhzRv/OplVliNORrYj1+xPs/iUqoIAN4ZHCUNeXbkYIslNiYgqF
cVQm77jZD9pdfj9FyHlBg2KXm8HWbO1t8RIMjGTokJU7PJq3xg1mYm4T5xDt6tfrS18/bn//JL7b
EYJ0Qx5xO/xGUbZVm7sLfJ4MDdXrZkRL5/sdk6TObc0ceppJ4AWL1M3cVjvohOwtK/8RA+xra1pw
6OPyRtLCfdxjQrIYjktRvcpgZypj8qQNUP0dQUACdZhQp1tlyTyI5x5TKd2BMhD6U8lxAKPZ3CLT
atEaC5L7VmkfFKvzmsK6v76itY1DzdKSqQKqdJnnLCj6Kl16A5llHJ6yhPh9Air76dd1IyvD5Iy7
/o8V7mTWijxnshlaiOOaY7gdb6rHAHg+lP13FD2U9ImRiypu/hi6ypYV14IHEer6c7qMP7Xnv4F7
JXQyF0qPuRQA0IgTLwjjyxMGDx4wxYq+lXxUt/UJjJCuts9BKPVMvdHXUL5EcTQA6Wh8h/vcHmUv
7JzwVjmAgW1zfZNEX4J7YpauN1NtgZvJ8DCH/anJUccoRCQVq0HY+TZw7wTU5pW2AX7al3t7nBGH
sVZkD8I1cH766n24bw7/SSsaZzwor+kr2WbO8vP6WleG3T/FDBSQCwB6qPEzLYraIdkYEQom6FPo
h8j9AYYnP9mLNnU1g4Bqwt+GuEdCn41cplPGMqfRi8DOkPiGO+w/wQh+KSiVsSP09Yj9McY+8dmL
tCRZnLYVApGu3U2x7iahtk8WkH6C6WgIFO/6Jq7mK+dr425V2xSESAb8fesBDYiV4WZ9YwcZ8k82
BBvfxh1QwZO9eBk4LEXJ4drze26du09L1Ncg6oN1bYMwaBtvOk/7B+oXq1HtuR3uXmRqv0Rxm5qY
3hm95Um2ly3rXExef8dmJESVXLZp174hdz9MOtZgr8Ky8jZ8yk3yO1b1l1JOD/ISCQiRVpuRZ0vj
2bxz1ONAxPTpklCh2dXQBcdkkuQw2bQUTDi2dhCPk63VpeCM/z6lPLN3afYo3CsY01ZB2oiBoQni
lLljPcHJPRGU/W7+QWqylgid22T//+xmxGzEJm9w3zuXOClIAKHWAsYrW87sf8Tov9YXOLfHVY/j
Xh5n8GqyUKgKbDIcMxhUN2lgt5WtvvwlMy64jyKjnK+RMQppKQne0qxxDUA88lOBy2HswaSc+Uy7
jKEFMMK3qfaqU+E52Q03uS+KvJmVKweYr6KOerHMeOdQK+6RP3elo1WpoC60Qhp+4b4tzvN0xbAQ
VPhMv/4dbDQv/kb9xE8XJ1JtgzrtPVrAtxISXcseB3t+6p6b++SB3kOOdAtqRgMM8lluZ/cilR7B
3bU4l1SDUlyFLBYSYOJrza2C5FZuUJhCtfv6pxY4eovzSSAmjM2ixHGujPhU6RmmfnTrVzUX3/Nc
csugFLj61fzz/DxzXonWEtWUAi+L/CN8YKjI0WtvjE2wN/adr791brUrX6Q3ZPvG78hJoPsTPJaD
ne/yzkt35S58Sp/ACvKiOupzckORmv5LgBxoPU0MZjEC6s9E6uyST5Jepnk0sLk2pscU7OKjtAkd
hLnCWtlasISOn0wxz43ZRl5sMjObPlxKNdkkqCXFFG3SDHjfKd5d/86r/f9zO9yVnpt6IBUbKKKP
XWknP1sEi603uKVHwMzjyMfmOLm4AF71WkNvZt6poGS6mf263/+zkuxq/GZYqFN+ymhTfuLMsiKy
zEuD59aNBjtNd9G7eQv9LQecDRvyI3qYj8axeAGromNt52OC+r4wqGLHm3MxmBgBpxpKlTqGR7g4
h0JWMqDzlGArGOtV4fbPze2EuBEO3Wn2mq/YsR849E7UIV8LBjQNeQSqCpYJLCH3jqhZP2lKhOiV
vSOLK9vxvQUWd5Zfxv6/Q5Wjj6EDAoIyBsZIOI+SBkWmND0uOrmPb7DLJzYINMyMdgoQLBGDwEpI
dWGNcyvzYGiDrBT/Dak68Jf1OzHucS3uuLDDeRMzIolhtog7tE31NCggvLYLN2St0x9d7RQ3LAOr
fokiq7Wg/9zsZzx75h+kJbZmI0C/BsMy+/7EwEnEBQhZjNlbCTcuLHGV/EhpSSEl+Gxs2Kh9YL0h
jXHP3GlbcZdkrfR2YY07lBWFwOBidPB7Gzb3IEM1/SnymxaE0/bwGvw0EntKnAA0NGyUK4TMINg+
Jdd4CF+tk3z3My5sIXJp5YW6+E1cAATiWV2aB9RoivI9aIldmSfcaNtSFi/vf173kisRx4UtzknW
tdXroD5G8SX51qtgH5x+XDcgOrCfgzZnJ8co0zGZos+TA+KF1zi3zS3G8zajj5S8RU+/+wVWIfe6
VdEWckHOKHdQUwT9jy+XKCipEfkeSKMTTCnk/gYog5iRoBaz4lYv9pFzNovaa2MrjZgSkDq372J3
lGSQur/XTeZpFNzWgqHftbYiDP7dcOfba3QAgAMa32j8bI3N4mrP2dvkz57msYpINkPyZfH+EYXh
p4wK94JgohUFOVZ2Iuh1XeYDJXptvcGYeyckraDAhy9XXTZdFh9AMui194CFI4xRt4x+pt6r+NoU
1HuyM+7GW3BpZt782NWYKQhBrVJsFGRKyhFq2pvrR2D9vfnzO/kdissyq+UIrV8GOzReeuyLBkCR
5kPUckuFc0WrJ+DMHOe3SCoRve+xLVI7L/aS9WQDhPUAzvP41EqNG9PSAx5HBKNaq5Kcfw7KebC5
tKIgZaz6y2072yx4i1AmKVXMvHYANotu1tpg3IU9zjtloRkNTcuQHhtr8ym44eV7C6z0oOvKmLPe
TQ7dkCPS0dCpoHVcufp7D92lSXQFVl+Ksx3nfFdmNZ3RdwBpfFYXPqdSzZsBxmtIXInqQ+sX7swa
FzhFbRqMUYrjBPgnCm/VXXObO2DU3k2eDv6RGb1lNusrkixcyYsutpvzZH1rRAFREVdUuord1KFx
MUagnu5if7JUQXK4BjO9sMa5sbkdtDqhSA7xuPmKV2/mu3wH6N0/wKyvRcMXtriIqZjTPpcMXBht
UxtQ30z3QQZkkx3cE0/HhGXuVNv8SDfTgs5b6Min6VnrbKEa3Eo6cvEzOHdGm0VVR8gIAv1X7FhA
LL9au/7NwukFB/gecF4xNoP5gv/dhcKLXrrQIgqwyzKWzkLh5o65bBVXRjv8A1vXbwkIoi9tyVrR
axQAMNySgblnp3aGw1+8egeREKWyGk+YCvRxkF+AxY07QFZShJLFSnCdy5LddiP9UJBiYUTgcTnQ
B+rUMSinEM1h9ArhlGq3XvIcPQsHIpgX4ncYCir4C2xyxOTTHDnGzF4mwzcYz4ML5E+Ktyhwoc7j
mJbT34kjjlU/bIChDCOs+MvSuH0OMXoE7Rd8U6Z4392Z34cDdWZf9szyH1AArBWQ8Qj/Mce5/TbV
R1rU+KzmbbCB9lt2k/imk++qB90h27TFZD7b4N4ZfDDJPwqfgbXn7tw+9wzodVhPVQb7ZM+4LTJ3
2urb5DZ6K08Mbc30ufCpP8Wk/RwiTOzHKA9kW4HnAjGtyE2uei5EJKxrDXZahacMgBSSFnT65zGX
/eY93jfb8ihB1sfOHBFzzKoxZNCMldMEQSyfWqodKYNkREnnbXSgEoEuzBHswkdlK6qKrTknyOjp
FAAyULvr3C530L3PU6U2/NDMXLIkRzPUPzTIFQhipbXs9dwO95ROmP2uAMTAUDImtAh4moNdBhcM
DSVf8gZH31SQ7IAmeL8d7+V3gfE1D3VunHtZkzbvtUAFhknbpBB5jwC+7iGU29jFXpxfinaUe0/l
zqpAH4+qUA6wUmu9yGBCMATkAauh5/mKOC8YaVpFivYTAG3+UH3EZlvqmKdyNx8VO9qLsnPR1+Ne
0mhG35qMmNtl7RwW56obaaNsRdVp4bK4p7JpwzzIK0yZLbcd6NiYCp+MdO6mRbcVKru/pKfrJ0NZ
C37O9tHg3slcSqAqR7Gwfq/dy770Bm1HTCSDr3OwpV/pscpsiins+ghJSTR7UavctwdyMHfjQdQy
W2NIYIqW/72KBuffF1z5MpsKkK7Y1kaBYQy5IsnBXIR6gKQW0x1Gk+KODE78Fg1u+Gg8/A9pX9Yc
N640+4sYwZ3gK/duqbXLtvzCkLxw33f++i8h3zui0DyNOT4vMxOhiKkGUSgUqrIyL3+N3Zf09hcw
IX8uJRUQQ4z7ij4wneldZ1Eg6WhNP4pvg0MbeDTEXja6d59vbTIBqDHDvC2FIfRaobTiOrNADuZc
NsE5kToTe4Yo7o2hxLIGbY7tYhl+l1UaQ1KFm+rRY8cmBdvFMIEGaNgl0SnYrIM+YS7hsQRcH6QC
0dv5NnlxkLrm3fhrsni+wzmfOhNzsroCWaIMu6PXo2H3Z7Iv+5vu0ScPZaIOAfqfxHSiRNCy2wq0
mmtp+pf3aq8B+ckGE2rkUjO0pgGqd7AXmyKqm++YhrYVnwLSRMQ2XgzgWmSCTqMvS21S3lz9NKBj
VbiTemO6nTO7ZmOD489RXjCRd3mZHEdhIUniitq9WrahN1YycYCiWl09zxJHy1fRqmrRb8aC+8Dc
y6g23snikyoxKdRVwvYhp3CqG5nqNp/+XIfFtQLYLYazqWxuJVq8kb/d5HVrmwkthViqeivT+/9e
BwCtgZL7chveUgaW8Obv0ieoHIiKrEo6puY+P0lGWU7NvkCztcR0xeSnHuS+0VksH/iNrT34ErBu
H7YYh40GOVTFEZVACrQwAvFXVHviZP+YQV5FPAhPogBFKe+lA26NryWmzP7FG2zvvWdAmRjkYJKm
YsWfFyxqkbIsZYHuMqYdzDdKbr2gPaC/TRYPCb+/lRtbTLBBbycThBANAqrSq4KnRAMeHLBl2UGN
zRY4sJn9VBjECGjogRDTZLt5rWEorVCNyD1OFCZdHNs3AOuu8yP/M+5eFBtTzEWxDP1ioJ4aeiR/
NJYfjahZWZJ6l4/+bsqxMcJsVSeVC2iQMAyoTbKfN8avSkjA70kIxCfS4vWysd04szHG7lXZh/oE
hl1v6tXXuY7vRCV1RaHyIPR1C5HNmHPV7l5EG3vswcuq3hgpFFr120PhjgEoCSCywy290nBxdtGq
EByRKBM5EO2f/T0ndUGQudELL8YoLNLfDAVpjfbegPvhdpTpxl8yx0SvWApVKBzjASFnUJdpf0Lq
mHMh7Pa/wIvzz4qYPCgWCzARG9SE3h0zXY0sQSraYFyloCzRK8pS8UEuzWOvmiexKk6X/WSPw1o1
dIzxgBHPxCFjNq7BRLYi92jPl0XnJyv5sY4zCAnMTLsXzHp0BlV8MMfUX0I5tussCQqt+xGbw2vR
h4ufz9pXAjnMRjVvZqGYrcyUOB9oP1XX0RQAgADCUWzBJdLEZJ4VjDlNRyogUTpAN2CjoTP8TfE6
pFlzkJwEIEaP8c0CAqoMoyrPs1v9CzntPb4RfK2P38Icq6hoe6Edlz8tRM0DHd21MIJ7E8ky+NrW
L2lhtff/YtSLPkfO/HBjl9mlQiRg3uk7A5wf9aEIomPt9l8oloBXFvgP/vCxQuZWg8Jx2yQAu+G9
PrmA8hyjAFKwxxEiR8SqH+IHAEb88IbPY7h71DZLZLIxuOYwDei1Y6IYVCZpYVfG/V/5+j9rez+K
m4ZhpkfCKCRoydK+DRSmvUG96XRbdrOjYKuOeVpd7RlgpPQuEa2JRxuxf6F9rPD97xvz2igr6dSE
mHQ6lgfler2Sbig0QjrxYZi7Gd/GFBO3FrQUGlHGqYZgpmsY90v3K44KK4mO0BLGl515ZZ7d+2Zj
kIliSyylpkYddPSW3AqP6Nuh4T1S9pY6yC3K3QLSqvaUH3key/Gb9yx/81UlrBMDuwgPRb0Eo2C4
RO45l9tuZ2pz7N/fzxsbbRKv8lJPtDFZ3NQeeEYC9Tlxk1N2NIEj+DOMN7qggPhWlJZyp0J+E239
f4Fc5gQClrMxjvBsSEKsNjFvFIA0mlp3cvI9y4AWwChXIQNtN1idzBvd3Y3CRNRU6HPpVKWF2eA8
kmVhkLHBqj9fD67mJF8wbi9i/HOxs4cYY3umGx3CQ3SorrUjxVWEj9Jv4FVREOeNhO9t+fa30L9v
tkMVIVisTWCrNDCnN4d3BsxcDhV7EC91a4JJ1kIRVXAjwwHqHYIiONTtvvZWaVGQ3fxW9wDkAmHk
oiiDGEweMqi6yDcGCC4VKupxyyvD7T5Vtz+HuXfkdZKyAerJqIkbeH0faA+rt6Sj5FeHHlX5hFuG
30uJtxaZGwd9q7BVhhZdgDmzCyE5krQ9DXHFjYp7kWNriLlw8i40DMjUgqoPBWKAt54o3GB1TI8W
iFUZ2Z2KGSv0Qbm5JG+JzI1jzGsJX8dZonvc3mmiVfgJ8ATYQ0s5KqDbH964b/H95ULbCzPFJkUp
fvZdjB1QcWrcQQIGo/zB1u+rgNY7MoAZyq/ApsaLtbwPA3LXu5c7AyRHgFujo9vs4xjYVCHLigX0
O/pyZ073YR5Z/XALLIY1dEkgh5EFUu83NanAtfC9noLLZ2r3/fg+UkSg8AcBUOZMScmgQpcaS8eo
JACCxpV5I99iIsFq7SXg9Qt3S8pba8yR0RViAvGsGKiqTq6ALnADZAhmLbMnoAKd4Yo3L70blOjA
1P9bHXNgIH5WtGmhY3Uiainqy8QjQd3tgG5XxJwUaYCYq1RiRfQWWm7AKAUhsyvsnukKpzCIH/DP
2+FQHqerLkgcJMCAolSt9Vfl4u0PYQ6OtJgZuHblP3lU+CX+OfgUuJ8dFsQmt3DQGgPRlctxH7ph
bA68sfoOP99E/a6ujRlqmMhMNcu4nj3J9BWMat9KgAhlfrmAyyej5hGLeaXCvXRqa5o5tHEDed9k
wIKF7Hqe16CSSqtqHtRetPBWs2fF5ORTu1Hiw5kUJn+bm7bB1B8M1vOjGSl2I4aozsXXorxYAxfp
s3/bbcwxlzuUhIQpgc4RIF+9M6ORZJeP5lWfWP2huh/fBk/wqTrW5CzXakC+6ZYM/iKKdk284mvk
8RCvvLP7znyz2eqm15Nsot+bzmd1N/NTdzIeFB+DyWgTANPLLW3tHl5Z1g1Vg/zJGXI8jcSmNzrt
j0eXL3Qqur3C/DvugvYe9FAHXuFe3t3hjUUmhzFWoPcHgiVWFFpVuJT3G9q15s10qk5KgNw5smYN
VwHxisfeLx5LO3tbjtpT61SBeeB9gd27cPNzmNgsQtmri9SUeEpGrHA65GlAQm5WtXuEN1aYmNw3
g1qJHUH2Gs+QMTDW2i2m4UlQmxt1Tb+Var96Y1k7mNv1pcW4L8U5MAhS6nxqrHGorEgFsoP0xy6V
6mDVDL+YepCNmMZ4KiZFAnuZ6hZaGsQJeayGMLSW4tvlMMRbAhPmBX1OojiBp8gTppTmxRnbx3bo
HWXluQjPEhPuZ7KOCvouABCbVGk0sdLptu1yO/8bqgSqHP2P9zPxfFVjZUknrAmNZWdcDSvkSSJc
9nbw/X7OepI6JGGbw71CQ7meZi/TtaAu/DyOLbG7ubxDu3g6jKBLmFsWTfFMTVhpqilqBRytTHnK
9KdM8oYqtpr4aCxFYOJcQdnayTEzM08I3+BE6HtXiOTbUH4myesycWL5fjTb/B4mmIP8cgaTOH7P
PBeBngJukVw1RLNW4TWV3CFcrLa/XZon1B0K81avVofzQXYTv80PYMK7MUd6TDr8ANEXUc9Bne/U
eZpPr2owxnLu6T23NTGhKEuqJAJawhwQyOuIOfSAcVfKoxKM0eCmmMiJeqm0E9QMrctr2wvcW2vM
IYFKYS6FI82J1C52xHIY7GQx/6YVsbXCHBAQosggrsQbpW8wCS6eaLBeR4z2kOBfkHbsbdfGGjsR
oYWzMAkKjiNVpqzuCfSpRRelxtjSvs6AJRSHNGhEbF1uo9hg10d4Ns9l9g4sWBoJpExBUI9/fz6w
uYoZF6nBb6CzEvqXFLCr7J6+OVcoNtC+1jsuwhN+Xt7OPVoNjBB92GVuiDgXiyXXOwQ9u3tHQgBc
dzCh4whq1/YtuabUVsNt/iAH+XNzR6XQuEunp4HNM/Eyg3wemPXoL/m89LAitbyC8B2lrOxdayB2
DHe5XW0gX65yv+A5F88e48IAf8Rmo6As+A55Bkdk6VH/ahys1W1PHcce/d9dWh7jy/GMan+7GLjA
pNpphM6ZMsXKwII4rhgXo9Cllkdcv1c2f5+WgsavCdVKtoS/wKhaSbR8AcYwoL3u6GCa7gjfMZno
JehY0u5NfQo5oWgnOHwyyzhTv1RNYQpYaqRqrhROjlpwSsp7FihQDywZKiWDYSLrOg5jqtGeXrJg
gicHq+3MWQM9aMx2IfH+sEB/wSYVJoZZpClofLxRWZ3JBE45y9bvmV5zVrL3OoeeKPaG4OKEbjXj
F10+oO6nQWEni40A8OnJMqr4VhViUBCPndNEgERlRnstdrIrL5M1NHJkkyGyL0eAneuDAqEk0YRe
ODhTmMBjQn5K7RuI0gwApWOk+K7Gl80K8JBonKtjrx4PUzoqIeDgUkDx9vnT1mBtEbtpoco04GoC
zDQMME+D2MZvMO+1VaBmCj5QrE0TDXY2ODPGMVYkIfGHBcK1duVSOZrmWU0hU2iNQfw1vK0fyiNY
fil7Aeeb7gHiP1ln9lYM16RCRcb09Pv4IBduoYOlMEd5vvPI7eoCIAVugRDiiEcQ59+A6g7sHv3L
5Y3dcWSEVKh/QKKR7izzhg4TuRKFJEp9DWNtQvbQL6WjzqNz2cqeG0NHE2OgoHnCO05nTmRVEcFo
O/hPCnZ8ymJCX3Hav5y73V3TxhhzOPMFWN0UaaiXY/QLqGVrHDHBPo4cT92JMp/WxDgq4k6cRiPV
YewkS29yJ5q+XP5sOxYgYizpdEgbw7ss1gJNsb5KCPI0Ea4RYQwfZFWcnaE+xgSyTyaYb7UuEPQW
G8BjKZS088eA4uL4Y8i8lTDfatLVtZVzqGKqE7gS818abrTL30qhLnRpJcy1oorL2LajmvpgWb5u
2gmTZsrc3hV5V4NWT1h/m5rw0Cbq6iRNolvQhHor5amzwmGsXbOKMsQz6bsYNXdlb/4civRXlQ3X
hWZedQrmu+rFzhXix1KDedC4yKxMWJ5LSfieLeNstW111VWarzXDtyTtfmul9mJEasLZrb1zBEkS
RA2im5IJ+azPwXGaplFv1YFOc5s/+if43DthsumbX2KXl3PtZJuGBN4wQovi5/lB2sRTFRlF6gsZ
5LI6Yonpg6Dhi/5uiMEJhjv5zydbzO7lGKUG8hS2ykz2Fg0V+Eh3JuO5rG5Jolhpza1m7UQJIOBE
yFmDjByinYxLguBcmInYJfiUQm5jPp8cY7uyKVZLugcHeXI3v4JvN7jspvtWdRNIOA3kvyyhSyiU
S68h4vp5/VJkd/P0Kqicl/Zetm7gMa9gHlRB0FXZe0VOMoWUSuKP0OrRoVUsgHNhdeYI4M0R5Ltg
8kwwGBMHq4lJL0xGJjfCC8959k785kewJOt5bWZqSX+EAX7LFmgqTYz8y99yL4HdLlRjTkO4oiEY
tmLip9cCCLgwlpIcMUXmQhwTvFEGJtYLTzjwVrZXOfhklr4UN8nflBRJIxIsTT8tGIZNFrRZQ0c5
UZ0uEa1efk9sp7/8ySJzfYqAEjZZHWKhhySQ0OZMfMrBFR95p2LvGG53jbkO8n5RpWyhX5QcwFGu
ikdB/z4pDz1Wlxw520e3h43YW2PMCUxrJU4RduAioO5FJ8imqlIQ6UKiw+NB3A2cW1tMfBmFVEqS
yEz8Bp0Xv/6Jp84tMK+K1Rp47NR+O7qc1fEOAPNglSCC1JkKTnqKR9y38fp9gQ5xooNsWv8SCLUX
XegcnvguRQwd+c+eWQqxnPRKjWzOEkF50lnxYAmFVfZWV6LJRlCXALvZ4HQVby/3HefDMv375kyE
RlqVYvNuucgCoqN3q6I4kPnmK3pAeWyrP5oDHQA3DvzsYm84DgFc1SnTCWbBzqKqJCXNuKapT7MY
4U23AfaPBXugvcXE7q4bbx6c+TksrN/zTUFDHu9i3lv/9hcwMUFQ1qHUhiT1J3SNV+AR9Ome9jVp
Q4ZynZbH2IVe7ze98bm2987R1jYTHVpplKsq1UCwc63jDlOCEPxVqz1/6X3uSMXuOvFeQv1J0owz
3v/aIAPUJuPUl34UrTW3dK10yJRiulVUjd2hc2TwnGM+51+xnO+uFe8U7DXe3ztkBEWvNQbWSnea
khFiHIZCETA5xqv0783fgB8JEFBCL1HxvVm08ek5zZehVBCfWm9EgVEB3qQ4Racf4a3iYrzRozt6
OWjsnd+tReYUxd0K4Cfonf1R6K0pN6Asozpjx5Ne55lhEoSpX5JYmnFY8di+VqbwoAj6oesKTiLC
McO2hsu1ic0uxl5J0u9SeihJbS0tJwegEY29QzZfTGFSAKPvW4CO+tQnJdjTkslu5mBUDsYKMviK
VwXZC+kqwbSvSrEaoO7+HORErW1lCagbPzS12zZq3uQR7DCXXWD3HbM1wlzBwtjILTTsgO2VyGCR
uZqtRJ18EDSDQkrqgHfSxWujXw9C2QZdJLh1ozh9bzyNRrNaadUHRCme8lZ8LOrGixftAMj229Tr
3+Upel56XbGNoryVdTUwdEDVjAmM6lDdyQuvMNV70qdXYNI4RVnxBuKhw+XV7aZsqilTZDPVImNb
6AIEY2OMb4MOBkMv8csoOKhvGpGF+b7nNccMvhxEJejkwW4fdZw3xv6n3Rhn9m8SwqkNQ3BhUaRp
/tK9AkJ2hD5OdD+dZNfEtGF7R7W2zPvsbnrEUENh1SBYojQPqZ1ZuDgO+G8/Pf6Fti2gP5ihBzc1
LXoxt4c2zkKl93ECvIRkaeqDCoweiTme9X77s2eF+i5knlBNgNwT476JOK5VXuGeMKETTMOZOlmN
k95kKBmmaGF0DpXLWhuMWXApSHd3XtMMA21fCNlLBhPbTBJW6zoJqR9fG49zZQ030Oh61pCdvOkO
pYuJWzt369PM62/vhaGtYSba6X0LceRwQlAtK6tfrhv111o9cPya7tD5t/1ndSw9qDi3Uas3XeaL
0EmF6PuhDgZ8zT9D+TxYwG42u1kSm+8UuWamLXrb/lxqvQfdMxuoqmcjrJ6nGAKJSR10g+JIEQmA
DXwQQXyIh9LC8ae9aLj9EfSTbK7HUW21RmhwmsYytMc2s+ZC+R9NMAdWUKdw0Lo19LLxdc6fWoGH
Wd19y20XwURbNUrErszbP3mbjFHjtkTOSOlOFwcYk0cu3G/3q+lgcgI4CX0X9l2cLJMyremU+WCi
/x3fgdkVqBL1TrylA2IQ0+DSKlP3PvNMHWLBkHcACZ/KbNOUx2nWlKiLAY7xbFTfRbm2KoijyNKM
/G1FVauyRGTGnAOxv84Ps8zWGepq1uqkZL52Wx6A5afyjyf5MHgQubAIOLnlh8sWeQaZnazICOpm
IqV44b3F00+t4DxxeP9/GmY27i7K4ZDFyxx6dX0IRSAkCu7QEd2KS1vFPFKbTu9zcByh3nv//ogA
jJ3OUVGW38jjTmXuxsWNYzDXgVAmuozSZgg4V38tXet29p0cEvBCip70WtvgaHzmpdR72ZqGnBr1
bINoosZ8wxkD9dGQk9Qv+uEpKQZ/SiTbNLM7uZMPPWThLrvEHkCbKrBJJgQHoXEuMneO0Marnmp5
5ofPuo8hJa87obczeaBbXVH6okhMiZPh7LqJieTGVDGTRETmq6rDJBeFoSFkiXaXoTVeL5zhMOoF
Z16yscAsCqIGXdSKReJHsvI61vPvce4ftApkvobG60DsvKzxylJF+qrGtp3x6kDl0myLssp8vPY0
TNDf0+Gud1Scq0NSPXILO8ZkCc614OdH4U554Wzh+ZmgP0BVDACkZeOsl5tli9bMXY04At5Yj0BF
MHTkg4ku5Ou/0q4+3z/6rETpBEkSmsdsQ0xbwtkMwyGHvRGPW8q5gIcFxieolNUS8JDnO/Dhz/bo
+jdhhRREjdNm1QB3nx1IozlksjDQ4Hm5I9xExwniBiMI1Lu7LrYwQ6e9gIGSV0HYX7MpoiQN/PcZ
tsKs51bo1hZwXTRMxH64mVbeKNJ5sMEykXq/X3uqzKLMsw7j5gKmQ3wBPMgFajJK5TT1V46z8Kww
AdTMp2mpak17x8cAgeyoICxASZ/SeacPoMdzhgCIp8tW6Xn7fB4/L4058XpeIG4nc+Yng2H3kWZr
849YuJfm3DKiyTJj3uzl7nZtviUTAMKy1TNzwipLUXnIzP6oLdy86DxSg+wIJQ8aqYG3YamLtSgz
pkidQdP7TDWc80cdjH8P5ZX6qBxDvIRqGy+3l+Fr9Hb5Y3LssjUDQ4rbOax11A3JMkD8sEN9Z+2/
RZ3aWMQUnxZkM9Zlk3ufE2TjeH5RGinAOj6fwHpVjCgVkKl0+Wr3JHF1jSeAvANqwOfc2GC2TFeT
pTcSU3tHE9EmP1oyGG30Ky/xePo6O68DagzdH0mB7s8ZrmdNpCGaFBkLAjPZnDiUUjdHQTB6AVqD
3ybcO3Qqyq8YiddNA9wLn7/faBJBR91Z8EC8YM3CfNdLyaMWofh6eZ/O7z0Abj7ssK4RhlqldhqW
ZcgrKAFKR1tkdyDRLbhYObneTunvsy2mrDTpuboMGta03qaAoaBnrR8ze0Rdc8IkR+ubL/rNf9+K
h02CXr+Ozi4Yw5mMWaybsCsXAtZSSH7/YY2hGlm8F8judm3M0OOwuXDarljXMItzP20rb8KxyoHe
Nrk4aZ4Z+veNGTLM4wqFnNxXFpDwIk9yJGN4JCvusMtusfOE+/zdmKBfJYU89DlCRueqR/k4vEJw
8zRC9RhdFj20ap/Li3XejvtskYkYqGquZARkGA3WGnKIhS/5pt/7/wKgdP54M1CIMwEDN1GyAQbz
81es0iqtKyUqsDaUTPKf4i8QZvbvpxmisF7+Sluc5l3l0WI774WwFxjxSEUmS4gigfvus/HcrKNS
nwQwplQQoUsnSwXhAWfz9mwYmOdTdWQf6MYzwaNp0mkoQ7B/y75ojwJUnqSgQCchfhWqK4o/FPiM
43sXNio1eAyLeBmcaZ4TYalSQRfpR4XgB7Bep+SGxuTYC6/nB/U2uSa3tIGxBFzqu70YBoYU4FQx
OY+XEHMqFNATtwqZQchxIn5UuXHnrhir1GdLCmgDpde/oUVngMeXd+x3E833Rga1e67yB5KTNsK0
FHS9lBSgh7yevYYknd3JwCFgqrawxFaDVKxeu/KkKlYuKW7RJcNjBVlppylaTK6l/RdxwSBiKSfe
ms2HRMCodSbYkVyVYNkhi62a0FgcCyUGEjG54zjLefMHaBQMOeuQotoRs+uAu2lbqKh7Mu3HmCAs
hP4O1XLIIZ3HS4r3tmpjjOWEojKVWtiCVwcJye+kBmdrVF9HQ3nq2pQD/t15p35aGAvrEZViUbOK
8sJA7yz0oyvK1dLjECCsQJMjfOA9xHmLkz8f7SgTpbRYSeETxGNlgbCo8EMQT+tYcaLz3vkmCiBE
EnwO2mFMAGv7pRgrFTSdcVI9aKt+kKqZJ820FyS3NpjkKlkwh1SlaelXmaq7YTgmVr7Ex3YqJjsa
297W6/bU6uSkZ8ZXhJug7xpPSOvBWuew9/McSvWFal7HeX6njvFPQK+AAcuBAbrsv3St7EMBArMy
VFeMHf2+MZfDLpuT0jeihzzFLJsiAtHn5tJvE4J1l23tfveNLeZSVMcsV5V5yPw2f13Gr5U5cF49
O9OJ8NmNBWZnm1nVFmlVCwyvaF517E7NcUUMM58TUK8ctBuBUnt6KkSgwQOA4UCkMmBsRGV1tYZj
E4z8cUF6H136vowfNLNYa1Xf00RgdrqH3KueQVIPXnTF7aDRGPAO0W6WSDn3USkAKeyZMl6lVyFB
rNMxwYNwLp4q30qXhxjZIsYxcnDdp+Mhk4PLO7t7dDdG6c5vEiuoRdRRFyJWtAOxNfIkg/p9NoB3
4IXbvQxuuzrmrmrE1ujqGFezkl2Dd8BpVyjm6l8vr4ZnhPFTPZfLFLd0gY53EQcTpmnttcWdH8nc
PJFninFYUank1kBv1NczqzJQbSkeqmPsgQslLC1Ns/rXlXK+nHhp1G542mwY45aGINbjmsNufCBH
oO9OCki4/gZZSM8jxh1M8BOjj8g8WbJprTWxB8leVd2s05esug25VD30Wjg/YR826N83vhdKkdxN
Bc78PF1J3jvAx05/94s7uz1wb7xJkZ2e4ec1MRloPOXo3mUyxtgHqGK7eedGDxhTBalJ2NuLack/
x8U2AK+puaiafW/5WCpzzMp5wnhHhHRpXtqjXIxeFd80cJTL7r9/mD+sMGdMJOWUyXj0eaNsHuca
N1dBpB9rXwXjonGyjF0/1CBrqykmIC1sqp2D/CKCwCeyJ59y+dJXS3PgMzDu3nIfZlg6Jy02imIF
vSSYf3APT78SwDDMAbqW2ZdcFg6Xvx/PGOP0oF5Q1XiGjHqeazaI7+3UvDIVv5ZqqyS8Qt+uS2xW
xni/NpdylcQQLiZT5EUg68vQ+IxJ4l9e026xiGzsMF4fdkmcrOX0nubWhz9zjdKfuUY+tnS3wg9M
i0mAO8DYjcGExQSQ8qEfkT3p38VjA0jE4IPtxRm/quANykDUudrZT91bTwsBGel/j3jCCd9YZ4Ij
ZJ+1PgelP8hkqm+J0EFe2dRssgp/lRBtDNHTsQldS5NUhQhovQcQT22lw+TVYcbL8Hazrg8jLAog
TQtwAmKMCzE4t/r6quLNue+74D+bxTb+zVjsM5PgTu6SKMhIZi9DetfqFWc4en8d9CIBhSkglWxY
iqJGkMUQEoYz2oGD6YCAzuF4+W62pn3YYG7+YVpMaRShFUuRfM398ivzpxfMPeLhPeA+niweFcx5
uqZgKAh1Ncw5iYaMruBnF0iEtRMkGQVEqrneoyGYgd9BfVFOM3TUqP6u2tlmesdz8bOP+dksOzhc
FK0ZSUTN/Nowvqdpfr+S7unyxzxzC8YEEwbXdFiXPklyv1lfzVS1IqV3p1zhbBlvIUz8m6e6L6BB
g0aH8qIARy2vHec65FlgIp9SqGSWMnwqFaiwUkTSPmecRZzduMynoj9hEwdUU1gLoTOhmQVWNCAr
9aWxUgjRzNP95T05f9QzlphDVK1mJxS0ldGrckCK5GaJ1fui1r6nReRpqfBFk8AJXvRfh6p9kpXa
0+faB+H7gYwip2XM8w/2rI2KMOclmpokwaxSEmIizskIL5k5fxIyK2aukoGkozgOK9zQpdJ62pVh
PoUvzQSathCkDm/F9yZzzYdctMSXBMSVlOpg+mo0zxNkITsqHVW/pr+k1L28EzyvYu4YADXrumik
0JPUyW416DaHnDTkPFF9XzmYFhV0OKFzenY0Vl0cJTgu7RpDa9QyMKYeHypbsPXHySnBIuYKzqg8
8t6g+zv7YZg5Mcuo5gr4BTM/W8HQ3tX32pTf6Spv3nn/1HyYYU6NvkjGKKVt7k+aF01ANQhNZSGg
Whq0ou3L23Ve0Gc+JnNwFqFVwW0b5YDB5Ac6lRg7kQ9qVRdK8A6/f0XD/qdHDWOOORx6DPilMmu0
70KNUTUNqq3A7RrsfkPMNJu4TykElrl+ulbL0jBBPJjs8kCRBRkGJChFI3FUh1YM1lNB2ecuf81d
5/+wyuLN5rErMlEMM18HM846lxba/5yovb9hGxvM9VNIWq9EZZb7xmN7AEvVbXj4MTjrlwptYn5T
hB7Xs/3aWGPOWjONJJqFHLqyGNKu8+x67cB0LmVBkcvBIt7Mxdv/9gmZM5appJKKFQ5CxtohEnxQ
+3rZwjk0l/rgZk3M+eolPRGjWsj8VBigW5wUxyEyr8Jetpt08ZW1vctaNFSXeb1pBJAyQBkINGfE
McTGxWvRmUPRm8oG8G5F5R1HunuXvjdzHNewjteeoC+J5NyXYtDbFSfDNVB0byObO2CyG9A2X4I5
jfli5OI04GOjM1JhJhN4aNEy3jBKBCSc4DeDlWCmyeFBajmHk6UXkcp60CcJiwTctLT0aA6WvD8I
hHiJ3PCaXrwvylxIUVZWKymxRrOBrE7tvYMB5mNzvWJk53+NOxoTd9Kh6uKcWuvcxR1vy7vSo18T
jx8Kc5UxOzOBapIroLMbVj82ktXyMcKkJwCo0GwbT5Vj4vcuxKaDv4tvlCdCxRHS30/WJp8rpFhP
jKzUvUYQQUI2WI3ylz75YYPZr6ESmnXMkV7Hyq8yhoS2SG4xYX4HqJE/St1LD44BxVi9LDMQXiPL
nKCEFoq2NE5umifu5WBx/mJ/DxYfP4fZ0FgB8WEzyZAsuI1uVnIQ16AFYCD2MDP0rc2t9Iv53Dk9
2CQKPKaoijEv6/gPEf+fn8C+aUCk2grrgg54JGt2ZpArFH1uVEW5nlsSmKV0VUJCBc/L66UkDqo/
R0oxZ+kz4DyXP8Z/iJwfv4S5e7RlgYRKBO+mmdc4WiredIUtHqITvobTUbFxx3gR+BN/+4f4wzBz
DY1yKZFCeA+Liwvyx/VreZVbwv3oR4LNe0P+h2UC/yhBlADvfyYsan21VrIGHCZUWI/9XfuY3w6n
GCw9M4aOSQCNsUD6F7rK51gi+BoRMSKP1p2unhFMA68hDl3a5BiZoZ1JnU7pOuJh8XQvvued5d0X
+tYacw2OYjSLcUdCgCHR4bU7O5vteb2GyKzTHEiw4MMmHgCQPMN7lw4RUepQQAMDmT/GiTJhrKV5
6gAtMl9n4alY7+LxO8dRaZbAXqNbG4y/kDCscyECBGw4gqgbPMrkoDys/mrTZLP6qjkce3s3Gn2L
gNsFGhJnvMJxHc6lEeOhq/oKHTL4oV1F9zVmQ0d0xIqXRIIeg/DEI5XaSze3VplQaY5z01UzenBx
9Frlg92rvHbKbuzZmmDCn5K08dQaOmTRjhhxtrtflAAtvlHADw0Z7qvmvy2b0xPw8R3ZeyzSymoU
yhWpmSIea0l71IwUU64A5A+paIVLiMGXTJHcuFG/Xd5CzrdkVVXqVo61Chrm/gpKxDI7KmAd+d8s
MD4pKGVbjUMNhE//cxDqzhoLU+PYOKc5Yj4gkz6vOYBEmgQE9+iVTxjBmjF0+KW8m743vukWB+N7
5Gt+CMIj2aKEkHQErfX/KoBut5EJLcBK9mGeIFzn18DbvAtPYmYZUoYgVrUkv7ypvOVr5PBIns6L
+czqmeyZ5EVKIn3Aq0/sfX0o7SjNv2va+KyRPraiMddcDHFdTWX8W5PJYwssLy+Bp2WXs8iz8WDm
7oirhZgx+DiQAEYPE5QS0tv2DRA5awRTYWit35dgeOtPvKC6H83Bc6KBqgYIYhYYSiXVopTEOkif
oitQ1dyrdxJgAYk9ORigpoIstbX+vOzRPKMsSrQg0ZKOIS4selHKmZPHwMsl9ugmd8mTYgPV9RZX
tvZ02exusP1YKjuGnIpaPM/lglHxwc/TFwEUK4L8LYFs5GU7u0VFDHH9/2/Kzs8acaQAoiJQhLto
m5ZqY16N4tuLQxygBXs0D9x4u5fIb00y51dd80KBuhO9SKYvaugq35Ir7eugIxEwKLjClp7bGyEL
IjBPR9yH2b51wOU0CVLLuMrg3Jv8Ph9qNa5LwFV7XRisQkzsNVkf4rg/NiYQuXF1X8zNoagk5/KX
3t/RD7vMRTYu6xiFBl7kkOlC4fBaCmU7rIejvPIq0rvHU5FURUJuZ+ost96Kdl+VCSQHLmEJElfu
swAMeFZdK34hm7xgQOPcWTDYWGOCgaGmeZ3LwOVSkEwWQMdZBG9469aIBOQteqz+e1IDGgE3Fpkd
7BNNIO2Aupds/h9rX9Zkqc1E+YuIAAQCXlnvVvva/UJUb0KA2PdfP4fyZ/e9FFPYPfPiCIcdlVco
lUplnjxHOF0dvXQExNoV+8/owHc72iyRDTI7eQlXBeFjUoAVafbT/LoP5pmkmZe0u9ouQX2UB1vY
mr/ymVeahSkPRoNXh2xA+aNjtRtFk9804K5pIgdsxr40avuJPwJGHnzumKu1ZhN15r/XubhRGrTs
Cr1CRW9+8bxLKPxMnpCKzCOkkMe4a2K7fAmv/+jNd2534Tmia9oh0ghEMkErBVKnHJwLToJ5QUx+
eSazc9PepO2ZY8tHb/291oXvKD3JqGTMa71R/JnvLEKtVP7euzMyHtyeu41vu/aoO1/j4tSrEsSg
sggv/fGgHTRv2mVHcmDAcm1XnD4Cchc+tMhjR4UPqWXhXJAouwbb9XUquu8syu46yQogP3eqpoja
FPpzUTY9hTp9VpUkd+QpHxxVid+gtxcY0XSrTyTAyMWuGRN5p8WZsM1Qfs6QtuLBjb0xoo2vtB5C
/tkUbYbHnzm/wQZDIgXIT5kig9e5twu6dZbnxPPjvkNWDiPLJgUnwqWJqYnKMJlr8iBnwy0HVUuw
E7x2nuyWN9JmOWM11msAZesgTYN+4cLLKpVYI6Ad2HXxsyjdgdww7acxbJX95u/yYVFnZhbOlYQx
ayoFparxMN/c9VV1HMFdU21mXlvrWXiW0pb9ZOrziAdhtm59zSnggQKpz7AlnLteH6AW4Ngm6GEx
rHC5UdnYUSUc0KvRSyWxlSR5DGXrDdFpL4bmqZzyu5Zqr/g9And3XPpqTVPk+MCBbpzcVac8+yGL
PSxyJtNWstDivOpc8Ex68YN1rdzXvnKA0PMh+qlujbjP27XcTgtcJRhmpJgaowuLXAzQoayRITB1
PNZsfCnDwdFLccsjumv7prY1k2zU/lYfv+dGFz7EKK+lWkLtz4CeIrpI5s95cKB2iQHu75kjd6sw
vlJtxClUkX6BdJyAhXiR/hlZTEsjBOg+UtzGbduT+jXdy17hl063K5mLCo2nDy5HddlnM+35Jg/l
ipPhJ7z/BhTAwIa6iAbAyEFlS9ezoAJqU/ZmcBKHiLd+gBz0Jo/AyieGNWB6kUVgKkVZPrvTri1N
s20AfnnI9sMPHB1QQoIwVECPucLY4x9crOAtw5gNCMwgPfVh8EvlsjG0XWX5jQ9qOv2XintH3etB
rv/6/2Rxkb7IcQPJOoxcYwxlQLuaz3mn5LHTzM0Qjf+CPX/lGYw1AvU+o58UBYM3l3GCcugtsLwG
gfRSZXGzMvsxElyamu+Ws+upEGCyUqUsC+T821Q+YJp0I4f+WC28NLA4EYCChyWvNcsvQCYrc/Tr
WO9K2hacYiXRgx1gQ2WqA5eJt8HlQuKqlgs09aAx4Ff7VsMTOnLpqcZBL6irBKMb2xD9zP/sA/62
u0RwTkqnM8qI5RMj9hNGfrSWtfWqXP2GZzYW/pBmEsivx0zyh/qur2ZxG9+CbtPnl8LHexC6tAC7
KuBUAt/E8iT3vZZkk4qDldCjmvzEQy6zbg1au5+bWVsLBfxfVnSKi3DZO5xoNaXjhNNkGD/BbFUm
by3fmnFZc2qqAKNpYPwJCh6Le7bU5EaJksICWg58LX8lRMC5HmepUkRdJ0rszZLZvAeXFxzk8M5s
Li64SrcyQYYIiuLQapu5cfgB904wC4v/Z/kDcmlqca1pCZNLK0tEELYTcTjJaluJ9Ayz32IndeOV
FI5uWuT7zzduNSqdr3BxwjCwnEmGwkMobGmH5MgP07UAS2UX/It+0cd04WKJy8JU2AluKWDoBPwD
wOgktfXvsyZ3iaoCGrE6ZgKmQ4rtRBl0m31r3qoPWwkteowegsL/A3MdtCyGsYuhHzxAmMUZKTgJ
hroSfj6luaMWFR5yIAX7/OuuuixRUDxHaWNldrUUtOqEbvq9+NlMD7q1lZqsLurMwMJpuFRVFsTT
BTglgN3kD40BXcriUWbXmbW1mLVQgqfBP4tZeAo01LtS1uCgJittAZ0XowcZ//ClNb98/tVWKnyz
COXflsBbcxn1RVJIWhgBezve0UCeQIw7c2siaW6BmJPdeUZl60OunwM09xRInqPKvCxBAfIgt2RA
dFHnwUr5aqZ14Yor+/9msHKllzmvEGKXoPDEpPuyUNMDmZpgFs70pd2sLao9pa/pXnU0CD6bbgrh
2r3sQlt0ewZ2fZ3QQEJ/Gl0xJHeX35ZIBCDWWkIueyr2yXHa/a31vP28X01aoeD+j61FGpI2Mu+j
eZV5fJilRPUTxlW9LD4Q9Gr/xdo+lkrwVc/sLbKSJjKZWkbsfQ+vFP8/jg2s1Nlnc7jwdFBNGJCQ
ufyU1VSGZMgSy+8NZ74fNMdswFmD0rqXjz4q/A6osP94mf/YXY7lgsSmaoocuJzw5+/3T+fg/TMr
H/6L7Hz1Fvy90OVsbkTATT+kwvqTO2L2iQ9h+szWwmeIkFO1zbA4a5ft++uZeujvG2n7Tvi/nIbf
n3LhMUwe6dDW2MIPOfkm++M7v8+HlYG21zIguYpUac6hzpJydZLZNKhx6JMuvqqjvVEbaM3sy9aw
raRxLCU+TmH8o8p+pl2Ffy3sIc79HGKXCcQ7eJk5uno95V8tEGOEp7RD5zW8YkKxpxE6hArxP4/C
q3fX2c9dpFtAr7RTn9QisIBxU8i3XMu8zy2sf/0zE4vsykTXbCIE2f0f5B6rPnxma3FTWlFEatLy
v2zpp7/znOwwM6BtrGvVh89sLQLDNCWaVIS4SxqgOMC55g4WJKMnMGTkUEjxtwQV3qc2PvGs5Wsl
zCKRWVk8r+0vpWqowc3050DYOjWwdWBViJPdHJDiEZrcm+tdzQx+r/d9n888m3Ya7TOOOyUZvfxX
WXiV2yIaSiYK5JYTlvui8mV/CBJ/0/TGtr5fQeempVDrOEeGhSU3p/LAAev7Hx/CHwxEzin62ToX
0aKRa6PNtUYEiRQ6LRvtIYXiHNsiDFhNk8/MzCfzbE2xJUVTmeeSjxHGn0gVrouMyXZXT4BzNfpe
SppDY9CNpGtrDxfRCVprSa+THiOR5pMkfGie2KHujZvMTB8rwJffcBFW9DoZp77IYgCluxPZVS8z
Qbx6EptsH+vXM7rEKJuhyviBNk9iUxNCpmIWiplHMZqHOLMFskgjAC38LFHxtD3Lt2l0sXda0adD
i0oxRONbrxfv9HmFco8KqQQRq8xj4k50AHdsIg3WD8Lv1S72TzGkMRQQdv+DWLr26AB3DCR4LGCr
PnDl5dUgko7hyWhyzB7XcnTPU/Gtx9iFU2TSdaKE3z4PqGtX0bnBReweqsYYoy7nwcgqOx+veLKV
/q8duXMLi4gNKT4jZ3xO5XCyS9U60f6B57mLV507ZJikVbewcGv7dWZxiamCJEyIqdM/2q9565fX
A3RPZzUczDx/IB5MCU3QD8H1AFU7m1dvJe2dRLn/kz36bWRxrpOJizEfc/A+y5Ld1KGLGXn7cxPr
fvfbxCJdkCcyDZDARKmieh3l11B6yLXSZUJ3I/Xhc1OrqQmq0SYF3EIFcGjhEMSixqhlKe5tpKHk
NEM+6Qlj9jM9gvO5rTXvtnQTxOeAKH5EKRLoto+kBxFNrqunWuKumDYHGNai7rmNxQkSRqfVzMjg
31BNBWnRwfB0VLHU41YcWjtI54YW362akgnUoTDElH2r5Lai1HYrbuLkV9bcSnRjm9YuLYuia4kN
Qk1wqUYQVsJQoyFhQZKrNokfK9Owhw7k+bXsfr5Ja2fo3NIirvNhiDFCVAFxmT2HpkuVl82Ee7Xr
cm5jEcLhhoMyNIJB4mgWreKHyEXzcp5Q0Hzh03i7sbUWhM4tLg4tN5DEYNIkC6Rd48aYBJ21HwNi
2Br03TunM0AU3PqTA3oXZI39nza2zn/C4lCTVpJAoYMC9fwCm99780ETe0gU7f5FG23O0Jah8Nza
4hzUWTKoSlOzdyz3nB6bybMISnccwLQG7JYv0tc/cBxAt5D1EAXqvfMvOkvmctJEoh5xs0xdhIJn
wYXbDhCOb8aq2equr27nma2Fk840g92YIwb/9S2n41+1nf5m+42zes7PTC18VSoTPSMqSgIgr9kP
RnjDxsqLxs6hUERVWR9IQ7eBQl5B0RJUbn9/yoW3SjkneplrMzS+96b9PORQf6lamz4NPtsVKL2A
W5fvakiGgvCqOTIXOCCyyQu76kNnP2PhsWEygcyvwXUand4HXdE8hPaZDB3md+0zYDo3Ys+8bR+c
9szgwmlJPBn9JCGmDiNxtWp0aO//vznpImobogQLum5IfsJ3vRC2NezSeAu4uRKs0chDzXGW6wWa
cvbes5MgEWYlnSRJuL73ShHvzD7gmIgxim73+WrW6o6wZIEQTdfBYL3k84CmLeSCp//VFXRc3oM9
15DmmLLd1Vhf1m9ji90JSc21dMKhM3hyzDN2SvPiOLLpZDEafL6wlUvoYl2LbRpHyFsIrcHUk/XG
usdcupKzrW+34t3oFQJYh4EXBeqai3hVIlGERAk0BCqUwdmO7PDaBbgiup4nj5mr3H6+pLVE68Le
ImYNUaLV6h/WgLbWtghapWJ16IXiuhvvGhfJifZ+chs7Np15Dn/bN1ZO7sXiFhFLKZU8jXsUgswk
9+S2sktt4x2x6hJn27UIRtaop7kmZSwgRfScVMAllt8lpm6QJ6z6+JmVhY/3jLCeUmTeVYfrubiH
opXT03sF1Lkb7rC1RQsXbxugAHiLdGAOrh+FJbdrOlsO+A7+OQ9LGGvU0rgO58bPf6YaWt0uQD80
EEGir7WE8aQm6SNDgXABZ5Ej0xcWvbXRxmt5LY9Ee5zMMRa0tWg7XgbaMRmH0RhGyeeR0wLiLDzV
9Iad8UQhfogK4L/4iLMDLK4omET7f6ZDpOZ7v+vsI6ZTYikkblnQHmigOdpT9jpvHxp32dVMUTrc
tag+DuL2X7RDVg8ZcFmWTICuQcS/XK5USU3R0wE9+urQAR01PJSOcHpy3Tmz0dC0t43Ox+rDeiGP
AApWYF2s5bRcq1NJNkpIXBS94WrKTW4YblnddZlkx/HrxplYPX1nxtTLBU6FUoMaENNeWfcwL7D6
Qp96TCJafuxbHs8hZrOvDtuLXL1HZzI97CdY1EHCfGk4q0o+5i2ZHyRQGgTwNDDd2oVQQ7STMYDe
Ft7nK105HRCVM6kCaLesYhLx0l4Sy5nWUysKJjOxaS7sqMM4afH0uZUV5DrOBiohM6uTJoOX9dJM
zXk71G3KA4G5epMJNxuuVe3QhWYQNg8FBlkNoBBalFs/N7ziNLCLosIsQAZCr8XnDJEeAxYGiTOF
CZt0Ly2BQkrjteFkj4b/ua21sHZubNkkrHg1ShxJelDImh/Jpd210resFXemngdyfEuoDEVU4ZBB
vYLMnrSx1lX7oHEHWBE8bjgn816fRQSTZG1u6NOM9VD8YQ/dlP14YwXTVb+zNnKW+bstDqN+bmpx
y44kNNEAUaOgzn8Y7Dom10T6pif4d3HTDF5P7z7/tivB7sLe4s5lBRXAa/U8aGtMd04vWvot51CD
yIOi/DZKW+2AtVOBctNMQQ4FH2j4XH5JtdD0WTcOKrpt6U/VlzHDNE69tWFbVhZBhqtTZPZJyQNS
H+TiPmWQxuLfP/9w606BI0Bx/0FaYwnnmxID9EhGUbzLck/7aVeMroYZ9fA47srR3bA2/+QPfvHb
2rItlmt6LHLe8EAqrqr9tE9dc88aFyQMVjArH8kbYp9ruBXMpf+zvPfln/m83KjAW0y0gM//NZbC
7+qr0O2cfB8dZ9nE/NvGElfSpQuLi10LRaZF+D1/WQSe3k4OudNB0VD2VTd52MLDrTrJ2QIXAZrG
aph1DK44DJGTRjdq1dmN9fPzRa1cdxdrWrwI9JSPmVGm4IuKCkdA5oiCJX7qLMfi40ZJYSV1uDA1
r/dswwSbZNTNrSJQkieI+TkFwNyfL2YtGbswsQhOjQaWaKPCDs3iRvM8f1q4zbF2QRd7DWn23uYv
n1vc2qNFdEJL3ep7muQBFDUhOkGcprgtYuF9bmUtN0BtHDKWMmRjKPpOl5/OkjNmTZbEgsFH05eB
ycncjz9Se1aB6Cd3q6689h0v7C28wqogZ0ASjaGbN3rNY/djRoaYP0Zf8cziX1BirXzGC3sL18i0
KuHQpGCBSa9l8wr3iCHeNr7hHLkXAerCxsI3pBBIRbUc2R/ckevLeVcQwyTiBzGjdIownB9juyKj
P8hq/yRr+oOUaBsHasPMEuFJy4pIRcciDG/ti3rcD8V9IvKN+/49u/743f5ZzHLUWO7yaDTjrHz3
BRTKvVb6ZXQ/sxBU56MvuyAnmNyGOf2ME4wNb2KHBL3fb/+d6QE6tdbv37GIvszSkhgJXQTODMPR
ZBfEv/aGi6wE+AsTi2MGYmSw6lVww/lKUVCwFok3D7ugGvMdk91B+PNzgyvBF3XqWW4FSFnMGy9y
1NKYO4VMzgMhej8qkSOaIPtNTZtuIQHWpmrOTS0zVCMLNbWAGE7Q1OY+RPQlTeKQFoOxKQryOeiZ
aOmZWvatarrCS4o2tVOh3fERsAS1f9Ok9hsEgx7wJg10OlV2Kkf4RxcqW3uwcktc/NBFAob7UDYp
afJgpuJLvCyypyPgqMeZzakJxm/Wly1JvLVjdLYLxsKxJpWh3JtMeNJCpkEDSHmcrs1ss9iy0hXE
wsCTDlC9Auzr4qoIeZRYVVuUeN91++xmHqLXA3AVbLParH/C35bmlPrsoiWxCvLhuirBZyg74ErH
eyB2zdu5C6n53VfIyDt/4MdAnuoaCpnKBwEwNdFylbcIRIAmQGKTeLK4ETR1jCoKPre0urQzS4sg
3kjMjNQCJ4YNE5qP37m8wUQ878Iy2pEzA4tdqkN01tsxZIElohvoETgpTzQbGuK3YWbcbsecLXuL
veIGhdySosPeqNt1oUFt/XHMn4vq1NVbMx2r4cYCHBJyNgAjL982iEIKFDqmOZKbAXHh8JabobZw
H/pzvT5xZRlxG5PV/A+67pScWV4cMcwh6FwVPApYRWwihBsqG9f7qmOcWViEbj6Ca6niEwOTL/Pa
xC+jYcPJVx6iGAzGaAHUVAAqXZ5fZrGUceiXBUmi3eol+Ajz17S/r6W30jx0EViiPnf11SRMA4KV
IINAJ2dJis20nKujTOftCoNSduZxLOW6RcONdhCqYq7YyCfWXoxAdP+2uDhddTYUjQFNk0WKFB77
Xb3VPl0Lh/iYJvD/M5x7WZzVKwiE5xpcYqhYZ2cd3SXp+ET15tiD/QNsFNJ9YaSBNQyPBidPn3/b
FW/BNACqwpg9AIBi+TQ2pGkYoOJXBG0FkYUraYuLeeVKOf/7y8ewLuo2oybeIV0NtmfK7LHs7Xqr
9rxmBUUfFEWh1mZ9CLtNq6bWrOAc1LS0Q9YClP4yVL37+bda8XvQHP62snAKvZNUCwERVNF9/UtJ
UwSI7C4rJLeCMDXj3VOr61t9qpVIdWFzEYVTEvVKa8CmSG1ObZSZf/DEDl0DjFFO+ia+qLndOGCR
fKm3ksA11wCro6pQNE2hE7fIP6IpnjBbx/HIN2KnI9zR8tfPP+jqtmE+EKfaxATustBr1UPbKDXq
Mqo8PooewmJhcy/EVn33nRZhcZWhjAzsO0Bcc4Ni/h1naYAqJXVXIOMIiDpc9WAM08P0e60pXmcp
jjROP8Gj+IAC8VtT8KfaIg9hxkFwGzKHZOTaiMubpopvSqN3LSE8mRRvoSL2YRRDj0LFGIYEJqCS
7ZQpfURL51czyPswJnutwNy0iN84U52RNK9VRW77OPw59gp3qnFyIZrlxkn9BNL4fdeR3edfd+2t
fLHshb9SPetDmZeYGQQSNY3/91bWQDwK+Um40MbxWAuaBgTi0L8FWMKkS/DaWKogqDBBpX5Ze/1X
QXO+xT5sKTpN1vtNR5c1+yoDv3tcWKh9ggTGBfoC0tgYYbLBtQAZPyi3ba1u1VfPDM6n5cyHoioh
Vt2YqNmI7Lru0ledk+es2mp5rt11uFRxy+mYRkEVe3HqzETjicTAqwzOp9JRvbn5URXBLAaCTlYQ
HQwp+NxP1s75ucVFSlIpKLoCw1sEunFFJMUmfbvlGfOfWO6WgSF7HTmxDrWTxaJob6VCF3qB7v7o
wRPboJnxMuj1+7HHfG2LXW9tNAH3KRgigNBTjQ9qj7UqgWOgMv6q+HIkd9/dEQ8AK7RTN3QDsHaN
vhVokFlxU2cze1hZ7oX1xcHLlZhj0B9fNMZwXW3HvT/s2En2G6crfMQE//MN3Fzt4pKQ6gJM9D3s
zQglHUpGnnogql07zIsVDPUpXqO7SW/PLC7yTkcT779nhBcLnm/Os8Ohy1M6TOpYBDIqmSTEPSVy
6JbuigGkYRNzGlFsvE7Wgs2FyUXFQMmGpDAsdQ5uM7S0dNhhuANVKTI0Zf/59125989NLYncoa1Q
Nto4lMGUmLuO5zd5Mv7Q9OqLGo8eT8rvXCFbcC/81I0zsziWxoQQq1qIcGMePcp6pjm6Xn4RIFvZ
JYr0CDJyw6tIeuhawPp6LYYiHTRcssoRpZrZOTExzSzy4R5qyq+NFnI3nxpUxqr0eyMqao8yFLaK
bISIp1TIjqSQt5rnrZNlmlcbVlCKApr3lXpAL6NMHY7XxJUlLHT0M03ZMxmacVYSJkeMweRoRYfe
KFdHSUI9JR+6nS6Ja6UsTkkEGpgkfoSs81NYp3cRL7KHyNKGylWlqreT0CrsBIxdld1qIWZ7rbz1
G1kH8h20laMud6eyH9X7NpEmR0xt5tdxTQI5LPXRhjxq7mgm/pRG9o0uIfRHErcjy/pVNqUXhYPq
GHWYO1lomF4lFCuQ1PKKD6GfSP2XmBY7ofTfSpAmy1V8EMqg2a00/oC4Ygo5mtCjUXIyp47YfT96
et/si1Q5SUZ9XVH1OTfAP5EqQNewRgpyM//W0vHK6NgzYeSuIGPvdeVwUOXsxiz1VxTjnUynkFJj
w5OqaE91oT/FmCpQKvkuUVLJLaPkwVIkl479jpZF5quSqdidQkH8XhQvTEpfGtZ4XWzFqC6K1yQB
15RMv3IKrEEkUTDaZuNNNkbfSTkivHXdoyaNGOFroWRaKAeN8crOBqb5mVR6A8DrKmUHVLevh8Fi
tqoCtsjS6omC/WKfxtYL3pE7ZZRRnamqGwl594E2lkvTTnG5OXyj47AjyC/sLDWfuj5LbM66k0Kn
w1RIfl+21wNXWlfrjPuk03+2Jp+dK3Nqa3xtqGpeFRA5tJMs5U47RieuEqdXQqgr5lTGUDyEqSRl
P7SiP7ZSbAYxEJ+cmqcuF1daaV1nNYb59ZZUttxUr6akv4ip6N2+lY5t1//IOwJBQ66+RjE7tQMJ
7WbSPYlowDFK5EoJp1PUhDvIgreYp4oOkjE9xlNmuRiTDHJlem0beuBD+xB2dZAXkSdHytNoTC1e
MG3v8Kq6s+IeTN9Wcah4eZ0IA17LetVmuhzaZRdWbtXmvhapV2rDHqOuK10Ry7c9zVKnGjrM6KZ9
6MWhOCDAjLbgBb60kfkxFJ+qdKhxfLO7ujBmHag+t3Ug9m1JIrueZW4hdMPt+vqaKeNbpBTPjd7c
tJFFXSMXh3QsPZp10W5Q5PZkiP6XYJKxqzL9Nla1LzGUQ+w2AZgqHbS9nGp7yruDFUEZUVf9MI/v
hlavjywuJnBAi2Mdx9VRpQPY7YjZ2bkwR3dSHqNm9KvCdNWY3VWsuqpTtu+hiGD0sa0nvTNp/BpC
qHbY8sepnvcp7wenashJHfNfQgqPyK7dvkjhe+ArltUax3A6lTQ51Vp1xwfytVD7XR9B6Tisd2Ud
+0b53cLXieR8F5npHVOi2G7kwUtMciJR7oZx/DgUZA8OGltrMJtc3Gn6KYXSdGZ+Ca3ObtWHJnpI
G4QK9lz1oZ3n/MjBDYtBRqftX1Q2uvhfgZxG64/ZUfjap28EZ9zUMJhWX00T6sWYvmvUG0k8GTHk
ZlrsGkCrRc2deGbQKDAzJ5eO0RX2aIb2WKd2Hqc7VebXAxUeK3U4fu405lVF2C+dtceWAclLAXWZ
7jFWYEfKaGu0fVWZBShKzG4zHj3Io9XYZhPjET1FhwGcCwXKZAKe5eiRflMWgK7keh/gue0xCEZP
CuKoCD0m4ZSoeueoIrtVjNAD+4vPGHkYDf3Q5JiRl0BVn5+sTD9EFCIb3Y2Z3SbRD5HUx2R67NTi
SubSXSRaR1SF19Kd2nUOZ9w26tFmCJldDAR02u8JafCJYi9qIKii3vTq4LB0x6PMBld6dN1O020F
qNZQ3hsMX9C8yiC6SPhdnOWeFra7UBh3tNNtMJnRFvIMRurg6rHLNPZMgmxx6uePGtkVriMqKDjJ
E3dAnYtJ8mEiMhTEuP5a95Y/CtnXxsxpapk6ipx7iqYc8qINbZpWd3SQnwcDgS9VHyyaA6QmU3ei
Ru5QWu30mF8XUNmqrOKlyQXoA7Cx0GmujuHYvIaq+WPu0Ll1xJ9CEfu9iTFp+c6Y3nB7nahovgyq
/pqb/S6WB9uoiDvG8ilvjKtuKk9R9asB9seKIOynwGWiucLeuMnIHI4/BGxxkBj9KdPiO4tXN0lz
xWS8O3vjqJTHItPvWwtMX0N0JypyIMgIGutZxBWUK8HNDnWUbKagxACD0ZxS/ppGJEh66nXdPVO0
nW7m+66uvPnPJekNrrJD1Iqjgd0y468NCq85GhkSgO0iBhkKBcdsCYx9F3oqeBRK3bKb5rtGUWyu
f8nxvc4Mpx0gMNlLvmgM15CZEyeVA9CYJ1Wq21c4WDy+DQ16Law3moinSclfmIKRmUjJNNvCCIbT
pabLKAD14nsca7hbJE8dmgMyek8a1H2vgGi/Azs1UY4mdGeYKnlA+uPQQWBAag5EonbUUGeWEStb
uKMUeRMBg033qiQTFJhPcZK5Kk/vZB1cPcCwRwNUGSTiaTF4e63ST+rnGhoSFQGXeJ+i/2MALGvZ
tTrg+U6cqb+iApmGEQIwft+V8E74lNYApRK1qN+mtpk8qIN1FebqrTEQt1V1O8X5A67OkaYj6Rqn
bJ/D+pX1DNgu05U4uKdVxY34j14HJYXIb8b4q5y0dtMTj+iVp1AM3ILGb9ByN44fyhBwDtwGXT8g
X1NdaxrtrDXdsAW8XFh23j8QwcEkFjqigIurjTcl/KaKCmiAqi5DZ6tFeE3D2GnSwtGzVzomTkW4
x3mBaH9l4UFGVBzfyjb677rMPEhwu6ne2ppe2mZpQeowt1VDXGdD6+gic4bedGU1sRvpe1NXrjlF
iK+li84/OMyQjo3yqW3vkzzx8yzxuOYjoXSk6kbTcw+zsWDJ1K5a5G0Ivm6X4SKJ7L6oEKJujVq1
O3pvSqGrF6DaYvo+ZMSm1a2GZG6YUldJLE/Rhc9C7o85mP6I6XBjcLilHkmCM5e9mflogxzT4U3v
8xBxPf2JeGGXTEIzfbqfIrLvJM1niCVa8WT1pdf1pT2lmVPg0FoE/1uWeXEfuQNDbS3FD9YalIKE
jYafO8qYKdd/1IVlJ8TwQFm6m0CaAGpOB9IFNJv2ofVFU2ovTYNKzq903FFaYR7VUjxnUn1NDem+
bKBaoRk7A6k7shb4cu3rfexYQ3wL9XMnqatDnusudJacoi9uygZ0FARD/fgI0ESxtbxxNBUbAcMS
h5wbRWHVBI+cGflj+d1EYiMmyZ/acgdheacGI+IIZ6txF1VF9VXhuN6y/kZluFabHiE2clO4V5tW
dkS/1b3iFO0znpSgfo7dNPxZW08I5ycEJT9slasiVx8/f2JtPef0RYUg17M6rGI852bNBLGbdhoB
v+G/hWitlDwuXnSLt5XSytWYZ3gwa4HqSLYE4AjQwmENVNhMSj+remjJBpj9nShsUQQxQUpMZ4ZD
3UCJbPFIluTGMLsYRpPxmWrd19TSpiOILN3CHA9NlhyHPrzpRuYaQ48ZIus4juExRAuHlsmRpKVX
oieQ5qCywajcIJcYShbZLmSyB/kbd1SjXVnmvpJNR7XXNjZopfyF5oCpQhzXABXTsoITUbXrcwu1
RNJXL4rBMOBUviTGFlZ1DctmQgkU9HvEmuXdF6WMWOEY36ToR8za9gTtbj+U7MGwkXmgWCR83hyN
3t6qX6xV3S7MLgoYAq95XdPkIpBaXoIFzVCcrKx7N26mzobs2Y8uG+8VqInOl3dQFeJVqOUTtYzq
xlK7jXrOXB5aOsr5N1iUNtIcCWuZoWdiJKcyxrOK36mstdU42qrLre2qgh2dh5tRmJMXy1ZjEA3V
LepyuCA4RD/bEuQdiRe5/Kp0e72288qdvNzNrja/+HygPy7yt+nFIqsE7ZoyxIEv5Em3ByV9jnMa
xODy6yv1mQBcZWUtRLLMZm9Wqe720h8wzWDP//kFy9aUPPWxmZf4BVEi7fD4vqtLstHb2/i+71Hv
rC42jVE6FCV20pKvNXN0KgTYBpfp58FzzQpwM7Kho+aOHuIisEB2CyALSBIHE3EZShjqM5VePzex
FjDPTcz//WwhQMEIq+pKKIkAeikD1dTK959bWC1igu5ZmTWCqYLK/qWJJlMaNUoBbx5e09v6uXrU
3jDnAwR56GYvCQhSe4EEx26+ZoOdHiR3C1Cx+hV/2/9Q5csaKYqkYYbtPk7VS1j0dhpunrg1tz9b
5fKeK5NWh9AeJB3CPDyhKu6Uw/+h7cuW48aVbb+IEZwBvJJFsqo0T7akF4Ys25znmV9/FtXntigU
T8HbO+6LwxGO7iyAiUQiM9daCKeSVSUx/prswuIbaqWRkqMvJXDGJXRyJ46si/CcmwQ0agrIEiG0
St8b2ab1k1KlVsI0S+kEt8VWGP9ii/OXKA3atqN+4ak1MLK5u4zIKTEIgYrImna1paBq5Inq7ouH
nFvg8oVXTjoaJSTJMNzlGQY40eqXrnhK4ystf+7KF6l4S0ZRm2HjVHxZJVfnT4HFYW3howYN0fF6
fupCwU2wlRZ9scBfh9LsR8A8L42TwYkuACndj3d/BmfYqHKDqRUNdKprGO/gO2pxXxtzIiWIVWhb
srKyqZRCR++G+s9lXdtpLgLmbp14NFWB9pQ1qiMz4hyy69JFdgRdg4SM92NswBn1Aox2LepVNfkW
BMCrdHrzPJDkV5FVT1rgP6QxiMkqyXwM9BAyOpWRWEDc3ANzQ6yZgC6gqrzzgWnjNiYfkycG5AkA
RuI+QRQMeRdKMz5ygk4V3cVg5EWJxp1F53MjAC1ZIXTZTWSJJ0RtcRnrfizDfWfyNGfhBWbPb/z6
+/nVbHoUeqYGxixV2QQ87ushSTWtkjBrhUTuxjySPb3FYxPqnub+r1qmFHmcSsylS4tBoa+molrN
8I5Flq0GyY5BHrXOC7vuRBCSDcdFMg9w40JksgCVv5qBygLgjQXMpCYqlDF0GkLwLZFLhkeWQm8S
X3QoNzxibZBPHNCAaAI9/shR8fDW7bzch7sFrTx0nnb0rdoq0YD27Vzan/94gpXy6cQ0o+U5Rojg
ZvBd7vZhXNpNflxSmIpFuDB6+7y9E49UQYoObhgF/PNsOUJfd7aA3CXkcVGS19GlgbyTlZQxSiJ3
562czilwZpZlr+K2wgZA8KqEuPodVDt/5pjuSr+beIklJQh5fee8uZNbgrPGuUtMJ6PAm9l000P7
LyMN5OAF30q0Kj6faMog9Y0O7P1/wzBychN9XRSfVoQkwucLNRN0H9J3s5cBRIUUjmDnTl9JixUA
rpFlUqKczibMVV9HpPmHvB5CBOZN4JgGeEfBMAhMyYtY7nRzXSuL3EMdtRcC8YoCcMLwXjbApCAC
sp+cZW5JXIxiFLNcTBsAcpV/58HoZmbhZuG0k0IRxcFyWL5kJ5wlLiVSMhQ4gdoHZSALfuUxMdCd
QL4uB+jc6tpotVUwCx4Got1bzvfqYNGgaXVQCFHXBLNnAyZ7vNvPH6ZtC+CqwuwiQi+ftOtzlceq
2vnuEOmHpvWoknvnLWxv278W+GPkdxj0qWqDurT+PWtXrEQbC/0xn1lDKoki++ZyoD+B9wewwIh7
3IaF6kTnWTFdKbzUUltD6wQCOMa9Udo6up+WYk8HeS+Ct50mQotrrMxyATDuVQielXLile9tZ8eP
2bUU7vRv9KjtImjUBwd2B7K7S5raSXsQCzmf5gScfS4kjvNICjkfFnLm/PBJUrrQloje/Zvn7XOp
PO2BryrYY9ZT1+iZleKNxeQSBfqLSDRbKDLEFRTVHu9VloIAqSWzrXTXdfLQq2j1+vFfRcXVkrgY
NY6ZLEcyTtkErMyii9qaV5I997vkoEGVRd7P3cv5MyFwU5ULWgPIWGZaItpjDs3qpsbWJkNw9Z8y
Sn71iQ8NrVXs0HsjQlUZ+yfflQcJs0T+LXPUQ6B8lGUxQLjvUS+PBfFk83Je7SUXsWK5lVCPx+W8
SJcr+3Y/QKZJ3Ysu500zgDVrGLtWDYUvxQZZOrGyl8FaqYw7ppu2hqMO5SZbqa+n4Ocw53YdCRKC
5aefxP+VzeWjrjdUzloJhD2+GyevcTRbmo7+JhgyzrvG9h29MsPtYDfO0mSA49mtwAAcWeax84JX
iqa2LdeLbAk0yUWKIh9h8dzSlrO4Wtqshb7JcjwbyQPmzyCw3Em/+uW1P9uQRnIbHIKL1EYDrFLs
/3guc/HT1Xq5kA2lUyVrdGgGdQbonIcXM4EeXy4KWx85/bklciE6ZTGu5wCUOlnVPqkB2ZsRsYw6
c1hQuYFevcfgboiT8SZhIrjFtuPg7cmgcgL2fC6SYcCk79VFBkqtL/P+gjCU++/Pe82miYVxEqot
AN/xqNq8TUhAIN7jyUwC8CboHnJMczpjJnqrnRaGls+1ssSdgsn0jVoCEZQb/O4cMOFBhxe9F6Sr
t7M9oam4EOQKMoiPcHjy7VY2uSNhQiy+lqIgwXhkci07YIfBC+PGv8tvO2/p+1QLrBGxOnXy63Tf
evmV6FRu7S8Dda3OICG/yMh8PSBGrSczhCUIskxMnhQQcFUwcheLJvY33xzQKMPLnoEkBn98tdP2
Uh/6qW66iQYJQs9woyOmfMzdFOSY+p4Of0DBs/wv+c0FEY0KcTBQbhg8cjMLDcyYFVGCChVAEc+x
bmM6DEmL/OA/+Deq2zrTju7FSnubScvKMI/jDIZ5llWMJ32IWxOoq7cgj4zvVTy+Q0HrbiuXWJvi
Ph8mvmMTCGPT9f3kN5nLqyDt3aQqjlGoCm6J7U+oAqsASAQKxXwDrAUtpqLPWNZ09AFNC44RCgsF
pHEWnJMIrii0xoW1pCj6QC0VkK19WyJ3dFSuR4idYAjPFjPObm8jQJ94OZpo8XHn0CiMuYkzcM7o
/eT6I56NSnGdGe+mCPmwlR8xDUhi8N3g1PGFJ0xIoJkFiKYbEDR0geHrg1SQH21lEGsTXBxrMhQs
BhMu0bu+13ngL/cqpOaiRGXby1dL4fZMqU1WIVsh4Nem3nA976db7VhbvRe5ImdYvvXJSV6Z4m7x
cMQQCsE94I6tAsXlvu9sdRwGKyeYnQEZ9qNZmvcYaxoEOd9mcFzZ5YLW0BGFji2qTEE3vPoxuBkL
zPdF/vz9P7/koD6Dg4UePNRKuFM8MSnqilnOvBzjSiM7JHV8JZFc4BibTr6ywr0GotREvQJwKneA
PAYI+12thW4uxl5x8QlMbW/c54K0r9E+LeOyD8fl8KqgHi3GyzybbWbSvwpJKNEDQaVh8oovsLJZ
b2PMF2deegkC1J1pA3T8pHgERZ/kRhRrtxf1rzG+uBrKrI1jEiF/HcCvkbX2SC6ILnCFzRc3+1zS
SSW17uasaOALWrWjjnlFbibkBdGx388X9T44YASzP5bffCsDYY8oZd18W62tcz6S+Qn4FcoZpaAd
YpTsDJ78DROOqUt34zG/7uj9+AfS2dsh63NnOXfRkmxopxjustCqNV7idSBUE0sCbCYEq63lIuMc
yGzoWUdAFjVYA4jsMwOIrEm1YvmqTUYBDmQzaOnQzzKRfYCkkYuPZZfoGBkpM08d0CyaO3tGlbCU
J0vuc7x/ftV+Jjh1myksVJdwixlgtUfS/PXYNazO/WyOoXbuYzSsa8psN0CWDFNvR+pP+6JpLoPC
ROmoDL83GO0BkL24nlTfi8bqYMpEcDw3D8zq53DOVFdED5Kqk1wQaLipktiKAaGJjDjno+fmnboy
w3lPUsQYfh9q4qpJ/8Yy7RHM/rvzJrZ3lgBuKoM9coOSPtKaNALN2QeAUAfMOwhsDAwjIQns+SrZ
dfvp/m9MIiZCi4ktHMGc/4xtYfR5GxIw1Ms2BJJzN6QWc0rD6naK3dwWmNbcBYVopctHOblrV2a5
u1YF374vZypUF0cnP+hO+ICM+WaskcLq7h9QKi5f55w97o6lgPDG4I0x3YyaT4NOHptovM5Is5eb
Irkum+yi1jFbPhbNlayGKFFTTF1M8QslpSvY8RO4OxqBqLzgGYjvfCowHldD1bepgf5LUKDkbjpM
HT10K5xQzh6iIN0ZCgZldEzKMyrY9q2X4Bfb3Fkx/THv+zrJPRR3y8Pg+YNFd1DwuWhepHvzcItH
qHy5hETfZgfoO1QWexFF/42DpMnKImMCpcFTyfOUdWZCQUfnpmPxOujhwRhFWtUiE0vQXNVjkqkk
Ed76mVcb/U244CKiQvAZPw4G51FflrHcNisb2ZAGZjCjUtckitOYIG5W2tt0bg9V2Xk0ae/MCVLj
vjR7nVYeQqmH6BiwTUp4J5nDUcn813AsAH8uaycYsycjkQ5+1R1IWJaYYc7venM8xlGAqR8cwX5g
l75sOC0A0y3rjpgN/g3QlzeN48H048HqxnivV5XTUgoQS7dLKt9uUvWoFjVkW4BXKMzbqUv3o9+7
AIe+6LnfWQT2u97Yy2GhAMlF0Ncv1GeqYIAkk58Vs3tNJRDORXV1XZeaNUraMar81vaT6C3NpgsF
HE9aS29HuYXslRoLrratNGG9xR+w9tUWTxQ0zn7MTKQJEIdEYVku7Opp3Fc7wPd2uVOpzrQXVbo2
ru8vRrnbbWIGJoNLGd9VprvQvDKxeywIrNz/KeWCNGwjI/liizuORtSQCvoFiIIgStT27UXnsmPr
kYMg5GxEW9hZhhzx7sSgHBdtS+pjuBvTENjI9BFzxXsGPaboFiJakG0XMbygoHMabL+Y44Mt7Qa5
7iZI2LHqG9MxaT5jOD0tc3Yg83QZhXXjjGNNPAwB/zbi/jKv67e6nt9HPbvXzeqnWfWBrY+ogUvk
TiLpPcSOoA/Ujt+AP2stwPuAX85/DDLdd0m+T4YEU8s+jRyVwb0HNtjZlM424D3JQR3l3KalNO2q
Eu2Wvso6h4WpZ5ahbJVje4h9CJnkOlhcMvaup53X+Zg5HUHUBrwAlXddhg4loEqXMptSe2xnL6Pj
tyEFTUOf1P5bnoT+YcwxtTyUF7oc/tTmxirTymriN1P6FmQyoBmVp1YvCZEOsXqQwQCiZk8YdvEA
BrPkSXkOCfAXlWqWttyT15nquwRIm8l4CAr9Yk57W1aQObUYeNcBbfMLzc7D+RvAQIdRLq8xG5Ri
xP6q6B60MtnXNYCGA8Cr/q06IzYsLDuq/muMAUDwb4zEePfLJ9C2omgFFOwty57TSTuwejgWdeMh
s9vnfT1bNQFaMn1Ik4vaNC+rgN41ku4x/akeImbNeZLaU9Vi0GSy2lLbFyW9TvOHrAFjWkFuZFxs
kw+GEMXT1cmqQuDe+8doYSvQAZ0ae3suEow6mY4haVYwzfswnC4iAsQCKe1AiXf+XNpFn9kKILqY
ddpRNtlSZ1gMF3aUAQRTEcxhhmlrJdlvszBu8cQG/op+TwFE1EP90Yj026iVfwyK4oLaEszzb2Ed
ukZyL5vhRZ4kN2oKiJYeWhQIkBkTxkZMvk+Df9Cz9qlHlMzUft/r8zVrR1uFGOQYygedFU6pPg/6
c1TjRxsq0GWTE4e4RQFUlQf5ugf1RUyjizDXvFalu0kfdln7c847i44GiKqbQyyjMwGDtJaAf2ht
qmT4TycMIgZ2LacXUPqy8ZBGUKV2gaJ6D1LkUcJoGNLquAsBM8drCSXUeooOgTFctbR5TJviEDfp
5WT0xzBID70ZP0tD8Uqb/EH352cQhOxI53tlq10UEnk1spshNfErOweQi+9NIb1hgPCY9mj3Sub3
OPb3UaTejW0DUByYZeQksvBwewb16XuO7xFF83WTq17I0ocpKcu9FEuTVbfFRWzCmyeD9Qco+2qC
58d2zPyMZdzd7qf1ZOZaTJCnyo9SOz5nDCCGUrGhRPdKtMbr09CTKmEhSttOKoi+dAlALcoX1eI2
liKlzGC4RaM6bd2KzSjsmgGENQBzNZQXoyOzFTS1l+WKnbYSmFTzB+hheFVdT0fQpICuU0130uAf
pRZ4RWMqDok5P4B2FViiPLjR8/jH3JmPklKWu2Qk9/qUVYC99/ck6r2pzpnDhtJFFv8OpOh1WwKA
XDRPSoC0rVIcvMueGsl4Klu8AZvc1K1GK9/R/xt3tFDjXT+Dl2VqMd9R7PVJesoGvO2DcCdlEuRH
JtXuldqZY/aTEelBAz7bjcf2JpTq27BDOlz3CAg5BNoC8I5C4Q+D0BogZ1MIbt+yTQ4mxekxURye
BgnA9iK4wKA0vSgrzfJlIJrrcaf27WR39fg0mQyVjciMnuOyAgAFGKQ5SN0+IZDoGfyrMs8fSAcp
TbOLnuppNIGiVzI36cp9oLQPYV45UHstAACb3015dpOitZg/ApDLJFvxiwPpyqfelzW7yNJ+D/kO
xMGgui70cU+r7Fc2FsXlHMt3IaCpXdnsTTmorbgtDzXVL/Whzu+HAFjDqQpsGk4/awrOaSS1OKYU
aPMmyn6CrU11WEtkKwozwOMkejPH6qNZmRA59edXmtdveU3eaISdrRoi2QMBUilMX3uEy/M3/OaN
C7VFZqDea4B+72syOpGpClUlR+lS/o6pNeAD38NKIHmxJAknCe/KBp9ENEE2mF2HIYnyhgWarcpu
qGNwu6yt/24xXPqQxkGjqyHeak3eABrd+9d5Vrx3qSYgOdvcNIy2KsuzF6M7nJ1e75WJJEtXg8w/
xybtAS3O7rVmFI3wbCeyFIP96F9SeiJyTs0668c+ReEfUM8+qJ1EQ8mN0sc4nB5Irie73lCeJrDQ
wLPkfWoE33K/tNWZXOZpDQCaiC9sq6yugT1TAR0+AAcnQuhkLDFHmi9d4w/5r/9EsmrTbygzsXys
/ET5nNTB0CsRtnlmWHio3xmzZhkkvazDWfRi2E50P2P0EsNXL4YggoirBMgrEuq8twxX2SvBB3Qq
3CtPf9D8E90J3LnTjC6FPuwy0wbl3flSd5QLdp/Y/W/fMtDJlW61l/NnQ12ut5NTuBAP/u8txJ1C
FsNgyfQMTL82tYe7fkeel+mUwqsvAEhG2xG3v/uOp+EN8UJwoJvA8xW7aQ/K/B14Jc7/nOWInPwa
9FmhqLKA4/iWgi6xsS8DPII7HRxpQxc/hUuKZuQUamvqTazUgjO7fZTAaISJByCXTjSmyNTlWoBh
PBeJhfE+74br/IY5GRJzewKCfFfbfWWhqiFY6FbBHMz5n3a5tAOsjrFs6BgHYqq9FKyWnn2kXePu
8i+JM2KbFbvYhUegkMljH3nn9/mUtHcpGq3ML1nRyrEjI+yI7yOChB0mSMAtAWXdxsO8t/Zj/LG4
nOEpdmzgUWd8NEqD7+d/wFZpcv0D6FLVWv2AekhMSSoInpByiILFI2SnrcaUduhCO23/o4peSAfq
G/It1t9iOGMMkis0L87/is2IjUEQ9Pdxy52IZEVVESKIIJSYmXqRl9G93xOIP1DBbm/NEC386v/a
4cIIiRi2muA6RX/iWXXSXdHeLOB8ewR7DR7Nwc6MBS32rRmiLza5UEKyIqWsxkhWd5xd+PX9XDs4
sUckYHA10zz0dnPIS1tcHN0MYqvVciFFS2dopqvY1SH+pdePtWi+XfTVliCych29GeckybCyRX/F
6H9L2kuUP5/3jG3/XC2CO58FKJUlaC/909xJnOpJx8v6pncwCnJDdu1LeiWa+tp8iGgU3VS2dNl5
oroqG7JISxjaqZeG23j0MKCd1HrCh8fmnbays/z7avvmOO3wVu0BPXQVV7fJxXzR74mdHUYvhWTO
4fxGbn+sz1VpX62N7QC9RwPzqXJ4FSsEMhOOqWZ/leHpyFYB18QwBOcRUHzWe1Yh+5gY2OJn2QYZ
sG00T+eXsunXaKT8PyucS0RRkuKrIWYO/nc1TKwwfDhvQNlIbXQZ4BAd1LUAbPJjTflYqDLGs6m7
EEwa5D5z/EO+x71bgHLCXoQpW7uE9JcnqqEvG8Tduzq4/QCTgtVTWYE28EOkOQRTEeSXUra2GryF
7DauntpM5OZbIzJLP4qqS7H+lNLbaLso8Hs0a/8Gx7F1jr9Y44KROTTqLMeAWJR4al/NZXIzV/pl
Ien3Gdg1WALGkUKi13mYvPRpfo0azK0em7ukzy/GtPh2/gNvft/V0jk/BRQ/UowGwyex/q6274UP
FkEAjAsQlJ03tOGqX1bNueocmEmTLum42s6g/m+9qhNxfovWwmUQie+HlJWYMokbkCERkM43IAuJ
O8wIZYIYsvzaE+/83DZ+hCFrW3mgGgZpVFpaRN8nUb7vUbtPF3Jik0DoXSS0vRG1cAYBpJRVE88a
Pg9lrK4biUDiK9KKNwVl2tpA3Oqyx/OfaevZ9MUOH4vDTCkbvL/ddDByS1KMy7DQGqei1Tec13vm
07uiIb+g1XccNekKaUQnSIE2T/5qpVx8HoY4V5se5wPM9yD5REHGVcFkpAayZbBREKe3EqEv6138
dnX3BEWjZaMCv/xHc5egkQTNXe1q6b9gVlWsubv9IReKVABQ8Dl5L80ZiadYp24dvw71m9Zm1hyJ
Zte2Qxq4WP/XyomDFlk3+pXMXN0L9kP/IbDXgUcTwGygS1RXNIErNMg1lbRUiwhKX5i3h6z9cI0C
0f3yYEA97fgH4zWbR321PM5LQWUbUmn+6OkXqB+rGPi6wiyBU+9BjdS4s+my34pplXfi5s9WGguP
+dxazj9HdRgoAC6h13dWfkCDbly6dtmTeQBV0Bs5zlfg0nppr0B8JJqjW3zjJOysTHPOyioN7IAy
JqfKVBvAUFflViwBrFx1KVgIZa9s0pssSG6GqfbOx4XN8L2yvHj16phAXa3U8mEkbkeRy5DwyfCF
9BCbQXVlY/noKxs+GzNNG5GlS3lzMzSGCy7mV7+d33sWgRulC18lBfoUUdS7rOu/Z8x8qEvVqQ3t
Levq4xjO12Hh35m16mhlkLvnd0Do4dxVCeqvfKIdkvz/X0eKuzIbcDt1BsGRys39MukNJIkPEDJT
jiBnvAodEWxWdKi4yIRBJmha6m3ugZHF9WeQvgbqCFoH1PXsYVBG5/yGCgIhjxOLw7irUZIHdFFn
76B3Q/udxk8ozwo+nODQ8MNcQSvHNdPiHENxEQBHkTe4qK1gAuT8cv6Pm5NiJBmU1JC84fwjM1IJ
DMK4OZcsUruMjtNthqHu3gsdUXK8/aU+TXGeQaMM7ZsZmU5TtVYvvWAXnb58Q4FScD1uGjJRi6BA
UWngFPh6JCc1TlqZzHhgzJWTtHgEhOMzHTAlkRamwNZmiFnZWn7L6vjHXa/rg4pUVDKLwSqj+EdF
JUFusX2IUQ1GURiUFCd6BPHYk1E38hxAkY+BCyt4BZOARbzcqa+Mw3mX2Axon8Z4YCsEuvuekB4D
wqMbDyBx7H+n2WVq3sUJgISNCH4sWpzB3cEQ1lJAGIv+xcKwxi78Q1ahQbZTXQrqB/Ady4bgk20e
4dUCuWu4HmtW0OWVmyum00zTVWfIDfoZ6Pme38ntwwVpW+DAAOY70XeohqYJMdcAgXXSOGbUfDPz
uAWDM3hnYoZeY95acwP6tBh/yaPgEXQVd+d/wubHpOoyuqiCwoMHFOZ+X9CQKcQtTPWqQD/Sz2TF
7mgK9u4W4xg14HAkEGqEbZ6KlVnuylfAJtoOuhZ6mi7ZsQ7C7L86d9SUUURAsQJ6UF/P3ayjBZpo
6CjkyZOiQLII7IPnt24zioC6A3UK1HhPVCOipupoI0foIcQxxKzj95ao874rJpvqvoi7Y9MnUTKA
0A7KB7rKh6yqRTbfIr/WzeuG/SpHx0hFqPttd1wZ4WIV2OHCYkahHtT0k9P/nPfyreHFe3WfPIjK
VVsOoEBgBx6nUGjAcrdyGYLPBZMrmJZvwEeaqGG560M5cc5/os3YscDJIO5hgEyMB3nNRtfFqHT/
U+jJ9rE7jdBQ6Ha+hcjo6cJYteUT0J3BlYRCt3yCFMrwBIK0Oz5TRyA9rtr1S/68SI9n+8D5R3oc
4g2X4lLwcgvzKTQuaPlD+5CeAIdkNEH1gCGFNsExXMYY/0+InYyBBUlOC5Oru/P7uuWNeAuD+gZ1
QOMEWDHPvTxpZRF5dJwvZ/A5xilYiLVWQPwlMHPy3BvKIUiN2nfNsHQZZi2M+mc7MJGTLKHgZPNQ
wyfoh+FPPsXB5UIrqcHtOdiDs4wrhjftsToUbuBqgrtz2yFXtrgcp1b9YdRG2KohbwsYKZQuEq+B
pEcBfY1qf/4zbXoFBpZ1lUIgHm+7rzFwmIqsAVsrc3uIDkAMm4GvNsA0KqkiJ8AU3Xlrm19rZY2L
6ZM2T9Vc49oEszCaIqAjBt9x8HDeyOYBw/g1muyQ+AOh59clETOphsAIcaCTh0a9wuIs3U92cdO6
5w1tBShV16G2Am4rbCEXoKQhTKNcSiTXz6ZjBFhNp9eCU7RZpVnZ4DOprCJ1kUf4PgNBk7eGdoEV
gcOS2arkqu7yGBLhebf9D6ppIF0EcSZUsr7uH9j7ia8WI0zC1/PeLt3QzfdLxRs3cCLkLNq8UgAK
/dce5+9tWqV9YsApVCSmR/lqgS0rPXChdP8Hbf0lMzs5yStr3EdTMmDp5YyAqoD9MNitRAF1ZwTT
5NkukUtrpg/wqMs4ZTaUT0CcPHnnnWbbO/9dLf/4m3OTJV2LesJUmIMlG2UKSH/wqDXScQr/cwl6
TEqt9pZPcaRIynI6Nb5LoZtShVCjCF6b/vf5JW0liGsjy5av3i8snShGpdCxMKLwIpxBwIzZtAnV
4cC39D7H/Y3pmEn5dd7qtp+CuRY4JSi5gQb0q9kyyyRj7ClzjfKuPvjfoJzoRnbJHlS3PJaecExg
8w5Y2eOClwEKg3AqUJUIZv1NaWTFKloQQhRd6HQdDPv6RRxn36dcumN5dpz7bBZFg03nBUkxpm2Y
Ip/As8BRlflxiGiwIGYhDORhPOE47DBYaks70bD31lwEsshPa9x31VjWF8VsLrneuEt+LIJP8ptp
V7ZkJ+iANZc+ZHvtZTYiPoqKCpv30so293HpmFdFHyLPLKqFIh2ziCnkMb4NI6o/iuh239xWDEsB
JISSC2S1vnpStFBAxSaKqs1v38t3DVBZhxrEvXa4939gcMsQKiBtBaFPg4ybuJirCny86AS4RQs+
Ad+wzdbHSlOnoMdqYLbgpGxeVCtz3I0ItWNDhR6N74Jp06ZefVvZGB+ygOsm3nAjBsNve87KIOc5
oT4Vg9ZHuWdAwA4d9Ct6O9y2F+yJ2a0zXC4kgvQ6u6BX1fdZcPtv35gm4LxAV1AUbrjrC4pMpgol
y8jD0MC1L2Nyk5q946N+7PRd7JmZ705JDXp8jT6aSXdRQm4LhDLSIVJE8EXhb+GuNozZt3MEhwMj
SHqYd+m7socuBBQ8dwaObCBkoNqOiavFc55MWlIogPAQfOnykL+oT8tlCvLGHaCimPMWJI+b6dxC
eGDiWxtgG/p6bmihT2ZQR5FH9NEqDbygxydoFwii3rb3flpZbtTV9dKwqtMg8oGkkUIHpUMCVAgG
dDbv5NU6OJcJEhBF1MDEAj8AfGAHbELZOEVPoNMS/MUYI3JtSjBRh5HRUypaqLlCNRRF2YWP7J9i
6UIHqdl/wki2uXUrY8u/r7YOAmTh1MlT5FVNZyn6Y5c+C0LLEodP0immItEGuy5Y5LnQgokxOgdt
DyotLa+dwpxqBzLh970MDRitB2+QlNc3Q4leH7hZPVKZD3KgXEJNc7hvJvpX74vVr+HijqrF9YzS
GEoGnXQslGEnZ/n3PMwEF8bmtiI1XmjzPyhgv25rmM6S0cQac8vp1+C/ynW2+6ttZXht4rGJ2hPn
kVEnJUpTYVSnNX2oTi33IFAoXRVclknjRrLq9E36TQr170WBK0ua3CFUkWQJI9gSME6/7+cP4SKY
AhkviNZODIJl5ArxrLxJQ+UFmJR9RrqLITABbFHGI3SD7CInL2YI0aY69h+GurS1rrxpMu2uzcbM
YgCoXkej+mqSXNQd3IpDmGDEaCjIKRjqOF+/R6HrYVBPKOQNyrMJSpREc5o8FNyiWx99bYQLQ7Xe
AtwKxTIXQP29XNN3cwbj/fnvvhWI1ja4zy6biWIWEULdADEkHJadVBbHkenHgiEN+QtbCiZ/wF6s
6ibfjs+JXtOhHlIvpvnvxgCsIopzy9AhGDRFv87b2vxAn7b4Kg04L5g+drCVK0a/C5k2QQRPBsKq
Eh2crSQdPQ4U17Am9WSGOOmJFpmL0sLX4XcFD2VRL2p7UZ+muKMxy7RmUL7DuEaUu3IcQK0GkmBT
IPhOm0mEhhoawRWI2Wi+nlFreqBmUKdE0q8fE/CkF/Z0+8+IwXJniJa1mUNogJJDOQx03Riy+3qa
JmgBs8YfUGtyZld1EidYKK9uGHi0xbz2m5uoafqirGzoJ+OCLNSNToGcoTdAoiOcK6uu3iumCvZw
Cxyvaysz3Lfqmk7Oe4owJoOayZ8NuzSn3kqDGjr0g2+X+ghgjVa9NFBmc81YvzXzToG6ZJMDq9ox
ux4gyjWlPzFopVhGhKnJnkmHtqWvZgyWFQpivmKWdkoHnZ2/ODrIPdCnoMCz8PCfYujGrsLR9ORg
ODZQGevVxJWNWcRYvxneAB+G7Cr0yuFtX7961SBxm8cp9wK5dkmC+c1GNN+/lStAXQaJD/Ay5glU
RgrGMR993GX6a3ogzwsJBnh3Lmhnzc7SLBa19ZefzN9da3tcxKax0UEDhRE30o4kuq5jsssBQB1A
7pkDXHn+O20fm9XquA2cylovugKRx0ysDnxjjefHO+YMC8knVE5d0TndPDkE0vIKlRXjBObTwluy
rjWYO7KjMV9QQAaqm/NrEplYfGaVPvatOdJc1aibRHui1rsKVbNa1CjYjm+rhSy/YmWla1Iol4Hw
DHRjhpurttbYAFtD0NmwIa/c/8q96Md/ty7OMZQpTOqmQOQ2h87uyG2iBRYyGFHQ2WAD0TE68O8X
4jxCGagkg1IMuRsEXhxlZ1wQYjEUiSAZkgDPo9jqZVVaCytk+YS//EG1c/M6XP0ELu5lcmKaYYaX
TXhJPTARYzSDeBpGM8Tsx//HAfhcLndvVMABaG2LXZ08/ZipV5mTefTyAzzTXP3B8LxgbTyFREca
9J4CHDiIzy5148ABoLzfMY/uE1dUFV826jSW/Ls4fgo1gyhxUE7o5BpF70p+fED+cStLiTvm8g9S
QP05z3+e99LNiPz57XT167mog4QUjQ5aVo1kO1JGuxhUFf+diSVir45enpUVFJRzqFxOskuZV46i
ztlmRrtaBBdCwsnQluEMDH3KEG5NUQ9ikDSPnkdF9AgQbRcXRtrMjKa5hiJGZ/YWnZ/BYSnYLUE4
1LmwYRgl2qUp7pMu962UHRmICpL07fwnEYVDXpgCQ365SSYEXfNqaQ+DQeCfudylARNC5FPIIbuF
u0OxC8MlCFZMYTzbKDAInZ4leHU0Dmg5fRfdTVSN0gkkxwqM1sSWoWiUi0q82wEDk0gLZy76nfwj
N85MUk8VgtNil/5qUHWVfqWW5KVONwvz2s2vh8EnFS1+wNX5R2LDclIM/dIWlCVvAC4f0rLKAzZ7
FjwUP14zJ7FiZYnzkwaJ7kw6rAscDNCi1gFrh4RSCA1ZKXOBWekT3Wb1ew8qEoHvbIZEzAqBCwYN
F7AifD3Pkoy03ZeXWYYA4p9Us0CvednM/0Paly1HriPJ/tDQjBu4vHLNTZlaUusLrUolEeC+gQT5
9ddZbdMnReWI03Nf+ph1WVUkwEAgEOHhbu2E0qIWYm9UWzpUgp/HUQCPUqzkC9e/6IX9xWnv6kQF
v0tt/yXb727jXe9ArRNYwP9NcevaB0W5nqA9B3TmN0ADi7hcRXFhB5mRerouPbZD/gSV9ZXE7krk
R1scIcwEd/RMpPZ1T5lIYuDyUxbSIXVz6ZhEJQiDAlMpvKbGzOb552/4fVXAG+JJjl68aiMdn//8
IiRDZHxi09CBP6aJwgmgMqV6r8y1LuT3YAkrgEri9M2zvUtquIZABT4fQS3IE+pSrXRy+f3ndfz9
oV9PwQyclBXsGGLKN1xNM2YiKkqQ/dJtdFcLT/FmnS/CMNCceJbX78rQANkTCp8nC1Ubp75NdrmX
+JJHvJ9/yvc76MsvWcY3EVtoRSQgHVCYEXtgqr/NKH2zehrkzbDyyFG/PzpmY5g+AGAJO7wMahFI
oy1CQQKe1eavrhrzB7uVqq1tMNUl2rg3yHRr1BXmbPlRU6CNGjdHSY+EZw/Tr3q0PguByGuUkatV
EuSe6ClFXcGrpuxIR+ugTdGvXLQbs4jvuDICwmkZN5NcbX7eMtOc3frL59Mwl3ghirrIPrR8LC11
KKqwgGx4SDLzD2j2zvJghxhOc9t438gNaO2iLetlJy12ufQLfyWA7ghGF0c3glZ0mrVOhm6wXZ0z
AYhTsTcz3CXFrjfupwic2ma2iVXiyupZH8+5SF1kj35ln8ykcaH+Ok5vJnsd0h2CiiNTxTGSPzG/
lzuwnNd3XZO6if1YWmd5uqsBWRkigSFlqFdbL1J3puTci3d1uq2M57Y9KkJzWI8BalnbgfHV5cMH
RMe3aZw5nX6Dv5JDQr03wHMvU6eWobxGIPEdbWwpA5PRedTejGgIpsa+q6EVJY2b2E5DIX1KZe92
mI5uapS61R1nDzkBl5E+wKGL5JAbSumgK8PQVmgwF2EOYVq24QT1J9F/VEPpFogjIi4da3xppIde
lI4gxG1b7hcg2TVQOc3JQwu1g4SBjIk9Vc2N4JJroI6RqZWjisQZ6IuuxW5nKTdqnYBt5q4ThiuT
O1l/1uvGk9TWgSYPvtKRTs9KTVyTv0jTexa9MStHMKv8bDA9CgKjdsIzZHrTjJ2aQsceAtOxfs5T
w5MxG5/UktdWaPyyP7yvgV87QLw0zPtDKwOaEh9ZhTJvcerGJyk5lOJPy36p1h0kWA9T9zxS7knt
3m4T3yQfcvksgTxLjqAV0amYY7m3Cw2cXKCL0odQrz4blh6U/DUbdODUakdjvxrwGhZSGDVPMYTf
xwkHxJK8KX3VGPeguuulA5gahsyxyRv4ZJy2LEDNUnpoCjhsehi6CBC0P8O4H+rcSdQNrakjac+K
4Nha0FbJ9aucPzEyuGby2rZwVFDKWAeGMRtJ39h96WX5G+80L9P8LElcJsUeoQfFBtzBeDYH7omU
7qPsxPXJK3PikQ4dR/KcS0DRQFEk6TZy9ZKVldM3ze+2P0pNOTmDBdVIuz/kFohyY07uZQ19pzEr
hTOUehixyhkGaAWXNQMynO9iGt+JEuQ+cvHIlVPNznWPwDKBpAa6mgnPfMPiIRGVm9n9fS2jyMVR
mQSySxmhspiAiLAFqRYOJgX4O+6YKzS0Bhl1ibrpewU0hIHGVZD5M8Abxo2BEMPie5M8ETL5cS+7
rUndFJSsuvXYKK3TAgRQJXUot8SC66EPaEO4PPrg0BlRp9IZi8emah0m8YBHD0oGuu34aeyrTYSS
m13WzmjQbTXg4xSflH8kzYem3KHq4CSQtATW1J84wMbaPWY0nLJ/EOODIV6V6XXKBheZjTPq77j6
OdK5qdglUe+MFiTFcQqQcyVMciUoC41afMOlzqmsD0zXuCO1t2OBegmFvDndZzqKaZqkhGkODeQu
meBywn7RDPosZdWes2wrM+0Xq89UBgVFrvm2UHZMFY422bflmNpeXJ9H6HJOJtuaioT4Jk5JUexU
bTpBgCvIwfvsNNJLB8pRz9Aj/NTRBUPpMS5fRUd2ZMTUWAPuNLVvwdrM8S/T7rGZMLcBMjA5/jNN
9EU2Ikchyh1Ezj2lkz5svTrERu1NtRQkUWs7PdfdTkyIXrYjJvRJm6Fz9HZ0lTZXAkurHZIbgWlg
lkEuY7dMypOqHxJc/kMClfuuPbRUuJrc+1PGD0rbBqBvcodGcTR+MMr7Gvkk6oJ6frSy1K3aNACS
6mRbL7L5DAHMGzbYIFXELFakh+irs1R5l3JjV1XvghqhUSa+xmRfSIpfDQcjfbTFZ2nafgJ6VBk4
0VTim7aDm9da5/b8VLITGPg6ubwfxOSmhewCfeOSaHLr4h29PYfj0mTmrrD36PAFzQCeHxDSJa8D
P0ojhSY99ApxVVU690sORiqNgkY481TU5zSJOQW2aqigu60k4MdtFK/SqjYcEbTjhvi5UQRdfS7A
D5jjMSKXRy71TjxQN1fuiPkBQUKnsE/ycE+TP1UD4Fj1FhvSXoyPZprspAjA2pRar5XNPKOWn6LR
/k27Z8Ji240lezckd7kCWmcjY58iFS4zUHPOzLtkVHGzZmMgD9kO4j5B2YptqsghirNpAIbObclJ
7+jyBMWbcti3JvnTaQq4vkTlcaiFGmWnbjUjUVypZ+OdOg6/gSXFKdK2mDSCCHjZ38Z1sp3MNoQ0
1u8xKw5pW3E3i8SrOTUHTvR9EyOAZpQ/dKN8AID3ZqLqfcT6XVvJmIRp79COestSY5eZ9R4JD44b
gp1Vpzed6P+ANFGFm7ctwzucaYFWshKc1UB+dPX9NERHo4uPscTcqS1+N5L60qa5Y3WIVYOSMK9L
pRtSirOdowAYJbpHePykgWjI530+z8fQY5eyncyjOxCVgRdQt0CiN2mWm+Y849hS612K0lsrim3Q
PjFQHk6bhA2BKSk3Ik5B0ki3SSf8IaZ+D5Cf1bKt0emYnyzcXi3/SOZ4p7fdEc3P4r4Zu60SlzX2
By3FyYhuucTfR63XPRW3n1pbQO60o7oxKhCM6eyF1UYK+hh80kQczdG8r6f8QzEyv7eFtFeAJHVo
V1IMlqnCGyjf5QTqzI6VDjK6ChYUY6G52fUdqAY6fTcWnZdE0q1sFEcDVPsg2+5AQGdIr7RJMlcH
JqJzVAPCj07LNVTSCaFhURZTEEe5X8f2h6KU9zo43A7x0D5RllOIn/db0Pu4A9AOqR1tsW2bVBEP
LG3ulLg/CNYDaAEOsLanpkujMsDuGw5lhtv07KiwZNdPxkln2U6niZfqkh9VbMvt2N4CrqV4OurF
OurhjtRpG2JilD8HM6kOvGoKeihL3XZtgwyrmHwJ0SUr3voJrJ9AAzTFs508VaoCNSXqZPXnKGU3
cbIV9C3RNIfmmisbhjv2iWPWW1nhbq0x6gzA4jUZPDZB9BsO4O6DoDx4k+y+d8VkP0RN6xVEwucb
VNCEpijO49O3eFXpSB2tT3wJYHKMcNRRQRwlr2z2E5h5jfQcZZ+sgXxWe5wnDyzrPikPA9GDPi4D
pcuDqdNOsty6NZu2Q9EfM3qfq+lTVD4bs5pR95TRp9pqj9gfJ7L3VYmJ+Vb24/E9tu3tFPU+R+PQ
pEd70JxEg3SIxjdKmm/UwiPyaznelAOB339SiFX0kRrIyLbLFsR1menoqBlLknr8L5kgFcJdCTXa
uWIetxWk5zh1/qtL1RzsQ5AhHqtblkOfh/zKEqiuqElAlfDnN8O3ZxZeDBB5RKuKoBNPlg/l3OIR
Nwr8CJOB6xQpfCl3Llffi+w/7lX9tQRecwxQAICxfL2izJF1TQVLhqS/DHZyXwx58PNivj3jZhNA
jxsoGCmWtpwK4bFdFDZDvKRR74lWDXJz8goMPrcRsIj5y8/Wrm7dP9aWL9TciAxSgO415Fb6RLV8
13eFZ9oRUnfxn9YXsLBLkfbFu65j3IDoBaToJ6U85RUoLxqt3Tc2X6EU/FbHWNhZlKL6opQaVmhp
WBjvA3CypPtNkDL8vG9XjZBZsBXIo5k37WuxhLfdqNaQDQ5pTZxJuU30AeFopSL7rVYyr+TCyGLH
DFVwESvIUNppg+kdPIPWpqrWLCz2isZjbA/CBj5zgCpS2r7HU/vw806tmZj//KKsBEqELO/UCDph
SX9bys0LSAJb92cb3wvJi51a1K4moFRAVMmzvxoHBtq7KF48xmHrUQyIZUBkFzd0Jeio8+4v6xQq
SoBo76N4/Q3uSdo8rwttwsw8qksgngcIPDr0v4uHdJOiAdX4+dZ6mdGWxY1E3HIfP6w1Yv/KRX77
CYamgG9ShcT8smSnGDEz40xgb6G7jNQBE9bKg32C3hsqXbnbvjb7+tHw2E3ndL69E0f+vxE6nZ3k
26+wNIyiAI+JsLhwIkB82fx2xK/wiu2IFw2oL5qNeZNvGwfErqv9Z+VbYXT+2hcGFy6lynUVNeOY
huZDFJrv83KVDahZnMEr9mCjcBP04f5vGjOwDIAKqooyUNLf6Ho78EsZHSmNAKXFkL6japN5074D
BYYUdk/tHzCMYzh1xdOunaBLo4vltsM4aJBOgbQMf2Pgn5AkyVs5P9d8WQMfkwK5YajpLZuMkqjz
VJZxSAkE7rSgvUNyhSbM5LLXdfmtawU+KC4SRTdQboYa29eIQM3Ohr6xmYUtaTQXgl/pTDCxS1TQ
i/epAeGlHlIC6TFuijWY29+4vPTVS9uLvdTt2sQEop3BV41w2Ok73S13yRn0i6AykXzjID4hWbhT
vTHg2zTgK9XNa9cGqptgFJqjxrfGE+tZXeu2lIaplexEPm0Mo/L1WF+5na7lEJdm5gN0EXMbs8ql
Xo7zkHW8djKrdkqOKmEiHCIUL62yFXtry1p0KhSRsqQbdXRA8z20RnA+3YlqzoqTXstVLla1bLvX
FOVAklOoEt01h2EHJbVu2zzgbe1lv4rMwRgcBLvQplwLs1f99Z+PtjwceBR39sixm/9iszC2eHx5
65j278Rvc3C5sLO47uNGcMyHsRy+OSuCZR6qYcZthdnc1gMfZgge0hsp8fvXlX29eviRb+ImQ+b5
rXfHSJTKkCpA4LqbB/1QfpBRmHHyg+Li+gpRFP7Z4FXvBL4YdBBEB3R7kTuRVEBhuQPpDISrNrQF
KLciNRgGaO2KHlU/zRwef7Z4NYJeWFzsbCXnQOUaJAO/7RbFD6fJ45UI+r37Mn88NF10Q0NWiAbG
1yPXlkLQdjAQ1Mx0E+nNTawp6DfplDn6kEuBIsNFDQKP1dRDK9nnYkAZeITkE5faEDjVgIO8fAA/
Zw9Q91hyT0+UP0ISpjM2nZ/aYDmLuveqa/GWkrVDWZPNWBkrGed3pry/y4A2oAo0MCYw5293ETla
iDYxIaIMvbP013QASakLqfTD+A5EO0SHsxtl+/On+T6xs7C4iFWCguxmKpIcV090Rx7IrR52W+sj
87pN7w6e/TjfrsJHfRWaxyvheHW5i6+mxnEkswbLlSHD13vGJ7JgH1Mlb8oO2DaX7taQgd9BFl+X
ay0GsPQR1QCNg9zYuJFdyLpChcufB2Vw1p7aB0BtVg7b1dBs//uDLjG8YiIFJyMuPCntHUn+VZP7
vl/7hlcjyIWR5fmqIQ6gc2wjppE3xUO3AW9yMDORzVIwyu2Kx8z5wbc7/MLaIn9I9ajq1B5xch5T
H322R9VFbEy/A0G26lmTZx1XLH7D0+Gj6SAwwLEAOSZZcvKkNSsjHSqroR722wrcucyFTuMt3a2O
4F9b26Wl+Q68OH88l2lTSfxfdwA5tI/i2fJ0Rw6gu/eIytAaFObanXppb3HeGY2SQrFxp9rZVLuR
Yj7UndhXRnVOxBoW/1oUvrS1OOkjNB0YEoU8rPUxLDGia7XKyjzV3yHmpW9c2lgc6KbNpVQDWVM4
xMkpq9FyUJVsm+mdXzW0c8Cj9GHLzS2Lu87vM4i5p7Eny8VvzIdsQMTtgXa8QR+gxf+IclNxtE+K
XgFEO0q7tVMz33M//NblhD1qSUYhapwaCFpwnE0T3VD0tuKJ7TklgSRle/SQYsT/7GOy6FNTi5Wj
dC04XOzWkr0o7TP01Bp4W9a/TKhV11BUtYfBXzk+15yMgEYZgtaonAF09dWpp0aJ63HEh5/n+tsj
R1sSYU84xpYHE3KM/FRAuMgrhLuWb18tDFyaXvoc2MQzXcA0g24ZBX+hS9IJvTadHBWSPnBZhiRq
L6GbrcYYzCxfUH7zpdF8VsZOOJjmV70yqYaVoPwdqIWAcvmzFm6qQ/YRQBz8rGzbIeHqN2w7IVyq
m9XQde3Q/WMJHCJf995KLD6aEQ4ErtXemaHAJWaoc9sxoF1eBrR2qpu1hHnN5iLBywwepVykedgC
KiL3bmGujcT/7FF4sX5dFdSzpNoiWNWoy16ey1t05ne10vuxNKwF/7XVLK6bMbYkYBT/ei/e/C6/
MTsnOUVQQeCYf0exG3pPa4nJVZsGwU0DQmYQtC38w0rjkkiY6Q8VUUMoLvWkYmUc9OoO/mNhORhl
lr1Nqh4WZPoikQkY3NQT4Jemw0qOdW0pwD0qioqEUleWr32rQGsNsy34VECUmOSXVq3x9F7NqS5N
zD/h4tKEhJlJoxwPijEcgGDa1bvYj2809P639F4Dy1y5grW6tnmXBue4emGwB1ezmgJ7FlTpvT6T
R9d5KDXJQUqaYCV2XrskTCh6KpBuBb3WMnZyU6aqPRY4S2ADB7IFCsPpVgeRurMOpL92HVzaWgTL
RBct1akBhpBqT4cpFBnzcm2thzL77vLau7Sy8O0amkap0mNFSYl2sk38JHmNrSeVlo4R6a4uZw6B
KtPP+zj/9P/ZKKppX78YZalVTEmeh9VADkW3h8ybCzoLFKVZMGD8XjdX1WivpXL/rBPahV9Nyl2V
ZBG05sJGlvdabvgR7/x6gsSGWT6PWfvbkizprEnp4MYCgWTAg3igBHAYfVzx16uPrMvfsoiXaYQR
oToF6rL1e4A9XMMlvwXYCk2fe6MXBcjXPQg3Bu3vArmO9/PeX63XXlpfRNC+MZKmlxACGi//1QMo
82sul1tbTXbiR+ltpotzhj9AuJTu4Oj3K9bntf306RfRQSRJYxQmPj1IZO+FRzbpzQwNRq0oXL/6
vgu64Wa/XOsiNMi2Uo5JD8hn0pBjUrb3up5BJVDPn8ocPlZXOdq3/FxPmDqU4vGNmRpHv1i8gMh0
Too/K5I9GzJ7LoXKvAno6ZxEjtzpwy0gTHctxAMtYu80OwplSwpwNwBpUXsJq98wFny2+gSIGwxt
ulrUV1CLNI6dnK3cHRAVvranCkDJ4MdDSrcs+VuRBtapDFjTIkNPWx1By5iYMkZtRtT/FQjWlahw
yG27EVlzFlMJqdjxmcUagIv1r1qNP8x08vMIeBFgKZFa+6IXYQp6SV2FfiALbKNy4lQCUKrfiKb/
bfPJUQEqagv7Rm3lG60sTnJCH6HP4aq0xV+zIW45YI4z9ie1dGibB1CphWPVAEeq55QM7z15ifPu
BMxBMJTdYYSCgpyzEBSynqVLG419dBYHnBLcS8BBJdofRhKPNy+9TCD/02za6sxHQNhqNcybUysA
A+z+jPmj6PojlJ0dndjhOAm3Gk551LsmiR2RmK6Kkc2GHnUADVJr2jTjzWhrZysCI1Iif/Zyvov7
vUbHnV2f9GkA4BUCk3zYYW4Z6LPM7Tscy9EOtXjwbbxQyjL2DZPuhFQEIxACHagW9QICgDWGkWCk
MXUHKOBd2tf3NoPEt/YHGr571ueuGJ+A/nYMeIcev3dU29XtOW9MjPcPPuYhbnrFcjUxuqY4azU9
QJD8Ic41iJ/Hk8cV/J9qs0+150LG/LlpJNu0BwZvpJKfSZmXjANgQsSrwRqv2f0zs/QCWNM44Er2
OJDyM2Wl27MqLJUupLEIIQAB/FqKePjYcwEMkexW83wrjU9pI89qm77a4d+FnGk9SO6IoRdzwoQN
NjeVIs8Qxdaqkk3Z5re1BDxyA0Irgkg2dIGFaQvaZjhYQIUyc9OYJhYmvLatwUjxLhd8p077id9F
ojlF1TsxZaBY6BYIOL8sUw9sk45QDUjexZ4NeFwuP00tc7EhYBx5rUy0F3tIxrKPFL6bxU8CZOhT
BblA8Gv4UqQ63OCYzC4fRPautvkJSh+nHmJ9dgeG9BkkEX8kQwE1TcNn4qQYAtM25IXJkaNF/Lah
mcvyegNmIAcsSI6i3uaN5iuVGuC6cGmbnuSxBuZwgpodANAD9JrHac8sejb6Bs8YLSQd25CKO7xR
D3R46exyGxu/OIk3YADzbKXfmTkAy3YP7VXEl0RkIN9LncKMAOn8jOixrNJ90qD4DJBmHSUnSdF2
RH9Wsm5XadAJLftXjLx7mkC9loNP3z4kCaRv1clhRRZwOXYUYKcrw/QalDB5/VvXUjQGMmBJnkeI
anVgUx9Z5wFO6/wc8K8lnBaQ/5hgQI8O8g1f711NQ7WrQ/YW4C1/U3U8YLx++tnEX0TJtzvlIv4t
7pSYo48WR+VctJTdYWe5yYE7jWeFuj+TVHV4XcWhdARCG0XM1J9p7HQnvQWvJ5644z7tVtZ8tXcA
6ap/B+TFtaOnRtG3Ahe8Hg5P1YHe6u44OSlaWsRn5xiV1DM/Vf85D89822HkRzXBC/adhMUuJ67b
YAYL9R4po431QwS55WzlDXa1bQcSAsxUzw2Kby0KSeiswtUKVhK0RlIwh34K6k3ATgfTJnW1zLdv
sEqIlCX3qqdOHio2sbf26LyWHmPACSTWJsIkqMC/OhbBGIKSTEhjatk8gg1lm9kFxncHY1Ud56oL
gwABinz6TDO3+JpFUfKJkzpBwQTU/xtka/NkHG4MT3PbU/WYr1fCry4O3EAY4dJs0C8uFtcPRtWr
hTI7ULQr39hdcUqgf72t9jXYrDu3QbddX93S+V9dnqOZkei/rS5eHKA2Z1XSWwnuhKp2rDhGppBG
oKY1qq3IrcAcGt3/+exee7tdmlw8P/Ju7KDtg4XyggIZdx+PMv7zuwA47WdDf/uR//PiQLq78JeC
VUrT1mYQY/piC+ya5IwKeceU2oCbZCq9tCAo+ZHcDNEQe667FggGvRGB2mJGhdfd1pSqX+kgLLfX
e8mnGOrxWksYziQhyWu1D63sXKmKju0kb9QBQn3t9AilkxrRFZICDdSAtaoBkMza2hUDec8EFOHw
qWMmCarTEhC58Z9sKF+JZAH3ikPM8zXCoqsf2AI3Dg4MfHmZKDaTlegR1K4CVYyh6B76bApAiWrg
F6nRyoav2VoE5agRkFllINPDPEbYp9mWqSS0a2XfcWsPDM1KzL1q7p97ZgnUG9gAT9XBeDYUypvZ
RSccaAewzINe0k1Bx//DC/byWls8J+OOtloLWaWwJEeZsDCmG7MxHHvagV0E2Xe+Ure52hu7NDi/
AS6KHLjfQKUsyTkk4mYOgfkuid8kl7nptt1Wb3w/3v98YK690S8NLp6Jk5qoemHi4jZbEdJC+p1x
eiw65iglBb6f+x2l/YrPXCtGXNpc+Az4xMHAViEaYHrCjdP9ML7J6gip+Fs5veui21RdCT9Xi1WX
FhexvVIEhDfU2W3+EjojOQBXhwmlUUTZ0Pbslbfa1avkHy8153B48RVLnozNGOFQYK4Jw1r8biD5
ynf7zqOLLOBySfNJubAhQ7UQlwr40qP0AeR/YO0FxHu6FX4N0Y/VasLsd9/C6sWKFneGkecWEN3w
yy5gvwCRh7yI+QaNWi9Hs3GtEHu1gXC5tsV1UahNTzRMdQGU8Ve9AiJgYQeCTj1IzzMN97CpMaK1
4pVrTrLsEmfEbKxYaEYgdPtcRcO2V9I/1CQ7uYuf88RgvqnIn5FIbrW4vAXNBqaMAOxXorufj+TV
rOCfvV52j0el7AuLTEh5ighPUTy9HACUj0YRrUSbNUOLYKNFhTrwARS3ugZO0sl618buMGRp+PN6
Vjd2EWNizDdjwrU3A/luCqBNs5dc7V4HDaLi63sWrKWM3+fSvx4NaxFf4mlSsiQF6XIfxJuUODP/
qQ2x+k25RUcX27qyj6sGF+EFYhMCoBucDvJg3cWbNuw2evMvaCTsNcWKp17Npi4cZBFe+lKC1k+L
0nuj6IGN4uEkaRu8ls1h9H/+dGsesggyVdTp0PxGINOV7B7CDUFfSS8ZAPLOz3ZWbiFrEV4yixVz
Rm4EOdd/p4oVJnjmSlOZOnYyIo8anClKzz/bXLmFljTADUqzcTbnpD3fN9nYOJY1vPZmfZ6mjd5l
gWaUu7Hv45UtXbkblmTAcoP7nVrwlULid8qssZ0Y9srT7boNaGkgCUStcDmVrkwDIEvG7I8tcay+
dvVVJtBrFwLyy7nqCgwrWiVfrx+9LcqECJiIUsxoOVFYBYAw7CPuRKfJh/beWhCZXW15A10aXASr
ZtBLzdbpDHgGpcx2fqDhXAfm8T3fJqCOB8mby05r0KFrR+3S6iJ0VeU0kag10EirfkXdQeEMA+e3
ZaKsHIC11S1CFiYYMwC9cZs3ieRPGN8S7biF4TuolW0pXtY/+/7V7sDluhYRq80oYr+Cz6dBATss
/WQLEicYdlIARXzpo0WHAmjEU/kcr8bna95pG+DEh9aLPc8OfXWdiSkYbYoh/K539h2NsuNcD1xZ
35qNRYgsLEnQTBKgRqlcARFu6jIBqQGUY+/m9zwdN+vMOlcLVJcLW0TLUkgdEajdhd07BuF3lHqG
bz/M9amZAiPeKrtm00MwMr+Jw86n99JT55PPWVg48tUbc1t5K7twLXxf/qBFWB1l0Bwr1MZXPhm+
wNVbPUSJYx/bgD7NQAQzcejd2pFZ2/pF8oYCKI9syDcFeByjBWcdjchcmTZaMbGsNhLWgg0MfMsB
b+hNoRkvKdNXpUWvHv1/3NRcRLiRtWwsajUP48HTB/Caz8MmBkgAXHSF7nNMuzoxUDSZa/5Z+WxX
Y+uF5UWoS6RYsQoOyzN9u+L9VQDx9ZMUgk8otFeSlxUfWZIICXWUaFYj663tci8kCHBp9oRhTGvt
SF4NcRermj/qxYNlQC3aZMNf3cAJJ1I5Zy/zyQShTyD5uurO1IlF5a5LIa2tcBFvsrbLUzXCCkcI
llqAtKaJm9UrT741b1kGnEpOpYEjqI2K/VtNQQiiNt02yeMdJWT7s4OsLWgRZ1JdZAV0pk2QPKTC
ocZwLtKJ+FAXWWlhXzWEChImriA/AY7Yr5+sM6Yp1ilIkOvqthjfuXnPyxVFp6u5M+a5/m1j4ewU
RDCNwchMHGTt+E2Pmn1+sJzGaTBVoK4kRlefIpfWFve52VpNHYEaFKxcE7omSvxQ0PYFbAUuZ9qB
GNoNNmLPczA0yHEYgdWLDGSTZWsc9Fef75c/ZHkaLFvGjD80DP+lojntlePMnajcrOszXI2WFzu8
8P9KHhWA7LDDAME3CvMUEBD87JBXnd8CgxXUQ3QMaC0cUk3jqrIL3DM5feg1iKNAdsy+Rbl1JW25
6o8Xdhb3mV6UudpqCIwmL70CuJWU5DfJGvnj9eTowsziBptETEuT4NUzw3/aO2un+pmXUWd+ReoO
3uSg8nTSE7Mc/rwGHb/2KgElr4kn7DzouuStw0RDnSQZlliiEi84WFX0zKuVAu1msPVVDzpYyJg0
rmzs1YqLbSsYsTZNCGks0/kR9DyJIaEUIIJma2AYDbTTGOWMdmw7Bo0DQu2dBJKflaB59Uq4sLo4
+4UNmIg1AdGQc/NoxWBcSuuDCSyuY+XFm56uVQbW7C1OP5pMEjglQJhH+YiZ9djBteBw+TnT73MQ
5Px8KK4668XiFic8bptezXpcO736qcaftGBeo/bB/5+RxdnuMn0ALiGGGBOI+51hVD/mGm7B1zh0
13Zucb3lSLi6GIzxISpEbX9W6ZaAFqJNnGpYU8u5HqPB6w/yMCAxv+Ew61wbY9ogmsi74nZ8pB4Q
awDjlwcpnIWPpuT/9KH+bW+JypyaSIvBJ2IEpBjeJyafo2i8I0by+POnuhIkgQRWbAX0AiZUQhef
ys7TFgcbZqzuUQYss00zl4hTr621f65tIN52YGawVaAXrWX/RySSmhAVuhiDi4rNbUm8eQ+LERMi
iFzeuJnq/zwh/2Jx4etGRvRSSTozyPMHClm8oRPez7t37cL8YmKxfSP++b4EiWXYqGCL0g8K1Twj
ATNIu9OsKmgmgFcw2cq6Foztxpr1ORItqg9frC/838wLpQWWZWbl/5eOCySxwnnWug/ZKnfpVU+5
+H6L6xSgHyUB6awBPeXywAZ5k5ZgKok3EEFcCcBXXAWjCBA1QadQB4Ph0ik1uTRI2Wag/IN0E5Jy
B0xkltfhuIHNrHYGZy0EX7dIwDKrQNQMdJ6LGFzktNEA/oSaipc6+o5AQLxzouC/aUPXOhff9xIL
JHh2mDPLvb3kjCjVShQKG9GflLjXZ+m2AL+cpcQoLKprczDfneSrrfnPL144qUIHZvKW4bnNMUvK
wx7yDcaOh9EWkK1+02CkDlwuL/OI1rD5f6xd15LbuBb8IlYxE3xlECVNdhh7/MJyWmYwx6+/DTmI
g+EKY++t2n2yy0cAT8IJ3QpCz14EfskM7bmestUSeBkNzR+gUnKpS29jng/ApvYubK+XFOBz7XeB
HW5JUDTG1YbSHyImZ4cyIIpkyQSsf/V1dmcfuAPvdb8MpEdiI38tvdifLYGD3ngj6AD8QKUIAKMK
QPe5d4g1dsYcz8D+brvEow1g4LIPeva96DonsrB/Fj22hLrgBhwMGQMNorRzw/cw+SBNAd4D9gP4
Wx0UeTSgYASz7vQQYmPdLQN6VRzqAu1DYaVzS40wQaXooGgFCzdfH2slZEIgFA5PsLrZCcX9zP8h
6t9vnw1MyASUjSD95oNF3OuAn9Yy3N1f4Kpvf8mVNKZdKxPRpMXuihIzXOoEUDqpHwJS5h+l1lLc
NlT2qprfT5r1pgFEoCfDlA4DoPEAiyhqOLxMs/FFMVGEMSqACoFS4fnv6CK0TGjDuA502ZmS3Ncw
D6JfRZIeIMG2IpChUBFes0gm5x5aJRyzQu8Ajq5cj9GHrtlHi+UAAqy1r1uTHszsSWCrzJfy3mB9
Ss7XhuaiNDTCI5OCuM0J+8yfdevN2PbXZWq6to2hAhkNCMBuUkwtp55mVN+BKa17+TALyj+bh8em
PTCWQNPzoiURxkk0hcoc7jTQYyCuAcivOfRLfl1gKFeNddZwdapKRMm+rd54kgL12FJQxuDclRGP
SrJ06D3iTfWoRtqb2KoiJ7IXV8IsZlmqwFxvzceSGB+khXitFL8TfAT2KH3xEVa/gEsdwizN2nio
kmBqjUObmWjGgIeinOCq0NQaHOSMzY2uRn0QL/Jd0lgf1TB6NLrKV3N6OxZ4ePbZ7EcYqmyLISh7
UcF2Y44RxrD6hVy+oaZLM6bdwvqlE4gE48pBAoXh5jftkxUo/jQduptj5Akn7jYd3Uou95xXNNnq
lgXU16ylw/hhpMjpnAawLih03pii2s+2Cp5Vgf35yvfktJpJiaf3blKc/h9Act5i8QUwo+6B7YKz
am5Xuy0wTDHU8Ap+1a3AqcqWrQPrW8dqFmeMRaVbAH1C4tPPBzZiuHhoTSsOm9sol3vwWFyJeSw2
1X8tlPO3ltqCx8jAmcMRYHlglGirf6aoBY+tL9OrcBjdvtWdBJlCRYW2x2yL13wVVI3gADJVMI5z
F06abqpjDJZCr3IVLRjJUa5iYNzkztwDZSDfN+54JQpoxpa9raTyG74LVZYunrBQhcmG9lipTe3S
XsJAd1oA3gEQH2EcMvO7yuzuXU00YC1jZyKX00/yGH5VpvKwFDYWDPXks9x/Lhr0SKbYoVr+kHbF
vZ1WujPiL8Utxsrjko6upE1AVZ9KbI5YgwmU4/lQERTto+k4jvldadHKUcisO6gHBrMR+11Uf1Wb
1va6zsicZbBifJY5dhrZ/jjO/VdDnh7KZHk0UoDP6eGtJeveTGqC3ZXqymhBIKuoC/WSMQcioKnf
jajnuAB6A8gyMLCxpSnKv17EETwiUYzCrLNOMFDHv5DTwaaNkYCTTL2ZdtpuuAPCZuta2Menvtm6
QCJ2BU7zhepwErn4vGS5bQ96hy55RO7yAoSH0TA50Yyh77BtAi2dP4dR8Q2PmptOC2/sJV5cPR7e
zkrzZo7Np2KwBNm96Bdx0bvJSg1tdTBmNaRzAPG+2JEbtYHg3C9c4unccBAgJ5ZVxMnnPsoe1SYt
LFC0rCmfFVd7HeXzi8cRJ43zDki0k5E0EVowKEU45jF8nB/owd6pBCxwTYSBeoLtgptcyPf80i9x
krmwHGKTuCHDyKitGcsdyu237AXImIpEL8AXfpcTxcXfTDYnEJ7gkGPXYAT4VjOeBB+NKeMzP8dJ
4OJnV4ThaIcq+2h/epiXWAucLC5mRp2aYVcGp5kDM2BdtOqrepQcpHdfGFWgDuh2Bxjjo4cGCtCQ
xZOA277grKGcUzflkVEuS2iMqK4O2DJzctqAbV9QJVj8/i72hfV4gUiTm+nuCTAbpAVPlBhwMSog
yU8cOfIdo5OQ1dccctsMQbxu6Brw2fgHJxwv5g/Tk0R6+NMn2IuAdfqkZ2GcZ4mopvXhiDdRlUU3
SQXCagUAYmNF7ohZf4jq6FbJ7M+XdXbbm51lcn4mT7E8tgAveAc2bKm6A7Bqm+4ui3j51uPOxXkX
M5bw9ghjJDxHehhv2RSeec1qZiaGL0RW/rKuxEnjPIpi08Qsc3yyEXO9CFLpCL0MUcpKs/3r9FJ0
h5xjWVqlK/smtQELrHygremXkVEinOuCLuzLoXDuaJx/KWlf14UUovzwYAbygkXixAd7hmPNLnVk
rwenuyiL+hcHfVYQzs+MmaVGNCeMSo4eWJHuh4N+DbOPUFE4l0JGs8vrFuWdtaKw2AO2emE4ECmK
xnkTwHJggZUpynJnjVfkuBzYWnRbe5NLnFNFRwiIInAnGpfNJBM6C3kITWHVY2YJpfsr3r3igCJp
nD+ZSAg47QLS1tf5/7I7vn6kg/NHy7LCBrYWc87J/NM5/yQwE0eg7Xj+WzNPy+CrZ1xYLBRYQzge
ab92/a28/CPwW9vh5iyA8yR2IdV2nEFBlDvZVV1rOJ1ovsNmloNwI2YuffkAZwaOWGNYAANEZZUz
8LiW57gqsZ5g3pSP/ZGNx1APZBkyEOpd8CV45Mt8eIWRb550JZcz8nqUF7XQ0Wggud8B1wv7i98B
7Wj5EcZXdsCwN8XgQJvauZLJGXup5Em+KCQOpo8M2aV2wSKARHN6VJ3qLzYJnt/si9QBnrMfGpXs
yhgUBovx3qrAfxNZ2FofOs2lFOu6U6U9WG0PaBmDDD7pKHWXyezdpSefNPDqUOyaC1SMhYYXGeP5
EkzOIcylPFnWiJ+FYNV5DJMukoPMZyhBmIRijihyaysQz0KdxosvSeacAy3q0myiFuXeqHlP0hJ4
nkn8Re0BdxNOFsghYg0lEc2s3o72QD09jdrrSip9wMoDMiKNQHOSo2KX6ObHUqt3sl0C/kfDtpd+
n7Yqces63gNL8q1Ox7dqa921tM1vUxkkHVS5nRYtoNP4SY6S98OMqQqpetTmxp2wCp/YFYiPmptQ
049V1GpgOilkbykM5dAkjeTqSvWBRNJXs5ABBUqxkGfb9L2dhZIbjnLijRp6LEXaVqgu9n6BjRsH
nv4+lunXXBkOuRUdiim8D4v2qYybY7HIT31vfjHG8MHUa9UxZiyC66p+Uy6g37BAZUrUN20/vomn
7C6U0/tCHm/G2gDDEH1XWN193aaHOZKAORmD12lo6QF6jcrCgry7iZP9QivMsMcJuCIGajjURD+t
BhZmWZMb4GJaTkR7Yaq8lZMAmQlLuyr2/9Aqef5+LNpIAu+FhCdcMPqyfKddK/vw0Dn9jnxdtCOw
I45seeayOp/SYV6pwF6HFWFVRdOC71gold1rhREnp459HZBD4uBh4Gaf4jvrjfrE+l5F5XQBeZN0
jn2fPoh6Jlsp9PoHcKlYFo+9PUhJEvST6g5KCkqieD9lxwm7Myg2O30sIupmLvnSkTmXrdpVmWE1
DjNC5nDMYQaOEhUPfaTdZ2P4joag8L58yZtZ0vqMnLO2ElVd0gi8naS4zw/GbqxOxMLz+Hbxw1fU
Drd81Foe56gzc9HMpMJH7dT7JQH+BmtC9wWKpIIm9JYgjCpgjx7/AbCDe4vYmL6LZkXCuGsb9r6m
DF+suT1IoBzyirZ5d/kaN3UVOxGWaQCxVQVG1nML6SI9bUOCD7eM0s0cobahV+nNBHqvqCO3SmcG
drccZ/Sf7MG8zRlJ0EQOBiWBnQHJsyzuBmM6qFYCGEOUNM34s6aVQaa1B8EP3QyUqx/KmXKrFp0x
lgk9gVBlV+UtaFLc7orhsxq39C0wWiLHCDBmfSW9k/eAwUg/LfeXf8OWN1nfFfdlFjuWtKZCflBL
Ibj07OuobN+lei6YAd1WgPMn4R6KBql0IHtgn6mPR7fJNS8JS2+Eh1fC1L98ou3s3wadjaJaJ+yG
559/tqYxNmukWvORhd2BTfXBRwThV8YaIHnqm8sCtws2Z4H8c6NizXoMjsQAssZknVt8KvbdO5QP
vewIFfOjA1osN+O76VP2Voz6vpkrr4Rzyk5KawBXGjbBsZrgaEru5q2oi7OtI78vVOPVdCzNHzhw
ZgOkGQCLRJjCMY3GvXyPmx/uHNleYiWocRHVtQy+Ygxl1sgjAOCYAyyflE4DuoeHVxSht9LjtUjO
40YDqqOxiXfpj7qTgteNj7b0HXva4CEgJlk4YUy8jCq/wrdpcz63wPealhwdsdnND9I+u50/K07q
mZqDnOIK/6MpWMHq5+v4aHv90b6uv0iH+osK6xfEm+0A9+unvABS0BfAZGBUGuGGLNdj0T70FZhU
MyBiSFIKjr1CVOVguvjvZ0dr/rllKm3WlXQGOJT+0Bw0AIaBMcyVAvqKzuN2unA+G6ezJJnDOpFo
EtQZvGj0tu1LIF2NTm4QFyhGmEuQHYH6bvm4sy5ZMudKS7AAg2cvR69zpx81rwyqD3SPVXd0HrN3
1E+waSU/iJCNmbpculLOscoVUcDqiAacZCggRzPDFpRm3Q24GwPsmKROuICes4STDcNKpD+bFaT1
iZnjWL3TaaZUCSrv/7cK0loWu/2VLIJpjlofMVqh3uhHG8j9V3rnWW55KL3ewMtZ1J8SKRCX/ZW5
Itu2bQAaZ8CmHGZT6a7PAAlmfpta2TGXrwLt2fLj6/NxnghzexMoCpGLqYF5VK5TDHSyRzNalT57
Nr+iNy+yRs4TYRvcDEs2IBODKvEgY3dOcpXBKw8Eu5ai4q3geHx/UZKsVLMwH7NLh2IvS5/SKvMu
3+BWlFpd4ElZVwoyaXZuLg2ojeNBegt2NRU8dNn3sJAjUZzavrjfbyF+Ny0FKYEEMsS/UfvtQ51F
cR4zDyXdKFQMimFgLJhALw1GUfDq1lr1V/qH/Q7dUCz2wuMkSXOl1ktl2jvEdjA0dwdQ6GFcwwW6
vQUvTeR7xgFSfrj80TbVYiWVc9MDkSollupwZyPDhZFhufiygE0zXgngnLId5rlJMBq3S4p9OHwq
7H2UACGdADKgsN9P5p9T/qAcxV46eHtgCPPFNBJITdKwkbF+NBfxG1ByXEkDuQaal79Y9rHWtT2W
Mw4ARwKmDZB6tETfS1L3+fKhN2919Rs4X6lGBPt+UxyCMjJ6IC29kvP3lyVsu/6VCM49Fkk3GeCM
/LXclBzn+x/d3Vf0fZgSvIhxK1mca6y1ZskbA2EGjEbLDnyl+1gCfYYW6DtMmolztM28aCWPc4zZ
BPTrOJxQyzfat+CpfWvG7V3TSEEeAohhmQSmt5k3nMXxrjHpmhhoZVDRhhSOMuZ7ifYgBt93Re9f
/mqb3mQlibfxzpyH0BjAJ4SJEzB1U/Cmd/mXy0JeLhqdLMA0sd+GzBlMVM8jdYkR1CwiWHRXUSwq
bsfPbHg4c6ND/ggisTeq09y0f5VZwmo107DZVgSnjl2hI6tuWop9WstZvNZR9vph3pkAyhFB12wa
10oUp400WfQq6krs4wz2J10dv0ZWIghlm+1A7GrZKPFheOrF/jwat1EG/ggLo5TYD7Z2Cai8QKyd
+i2A/bXajfCQBZeMLpC7qYkrsZzfqBQ9VUlEMFdVdYqvkezeruX7Su4yBxuFj3+jJytp3Dfr8dKz
isaOUf0Ig9pyI9tjMNwT2iGl7lIbZ8SjB9gnIorB7TrbSjL3CeeysgE1OWDQB4X59g2GG3wdT64Y
02ryXqQvm62f9cfk3EmSdWGNtQQMewM0FY+s8ljKPjFATZF9Al1tM4KDNLpWso/JfKORt4XxKM03
E8hXLt+3Kvi6fNqypFKqtPKACE86bS+PyqdES1PE+cYDS9VtZ7ZDQGUZUERtKDt5qCRHK5WxGV9p
KJuEI8MQb66LGmzxYFBXaXY122A375cDMPM81UrfmNFwvxRgisG46U2d5NdZNwhUdPO9c/50/Mp+
Qm1ipiXSlLZOv8hTfmP3zcGQY7/Oh70U1+/AuvXFkEJBRBWpjMVi1Cq7HMFHXVcmnDTbD5gOC3hx
ksMIogJWURK9PTYD0OqQnAeNwfgBQFpUJaxpZxidM8ifpR7ozQTAQ7Zgr0ski7m71cGkJKyJOsIK
G3sJlGrsvbEJ/2mSlLiVrDxFpXBoZDMKrU7H/nwlMasqozMlrJewmWCGWG6BIgStecWVgR2Ohw4e
O9LusvKLjJDHa0tm1DfA9Ym0DCWWj9ktwAhu55vharJBA9R7YNKo3shO7AtZlTaTl9VpOS/XGJM0
SG3DWvUkSFarHlgrE+KuiKyDc2zKbMjjksKxzccwMPbDvt9Zxy4QTTuIPAnn0cJRApRyqwLti8Tg
s+4eyx4OBcCN7pCngjDBfvKL5O98fzxkmz4tiK9lgvWx2NqbBnqomq6Cv3sJTCoDsRsl8jZT95fV
RXCPPD6b0sXVZIwIhJOKJfC6D0gWaq4hqRi6UwGmqsXDlyLqPkltp7qXRQus4wQRv7KOFrilbVmi
PihXpVslg9tWAHjC6NFlMdvXSggSS4VxcHGpYIO9nDRuIrKLAFHgdkv5TqkqtxzyQNXBSG6AcVJq
dUGzgfmSl9/yLJRzomATnzON1YuURHfS4vuiicyc/exLEjjP2WC3y+pojRi3owda7Ao/3RFMpL1u
jUt0Hs53jtJoy6OJoem8/jnvLxEHkMK7xE1LzPsvN38z78/Sa/t8iZz7RHNtCUGA8GPSSMPY1q+X
l7gG9i9R7yyLOYKVMo7yOEXABsMBD8leTf5hVanxno2rlOUDlo2V//r9OG8pJZmWykhCdzJmX8Hp
YLrL/vcansiNbT9iV1fJucuuxNZoM+H7/cUEnEgzeZ/Z9EsSLogDTDNxsgLz179PJqrMChSTf1JO
2ImjEYM2adqPVEFL/s83+J9rIV9ti/pRVg0KCSyID0B1RdsE6w8PWNV0esntv4hyItHHOunqShcr
uuj1DMqrUyD9NWtqBa8ZINzsIK9s7NSpWsmywPLbdQrcCIZ32NR8GTmh3x4ZjWsJEiSY96MUsAJt
Mu/sILwS10uZZV1wZKcX4uoX4HGNCSbw/wZV8j7Pcs+2jnkRO6Uae5cDwXbX7WwEp+f8StK0LOVM
Q4yBPpvu025+tsDEIGrbwfW3UzmlaiuBiqToPQCwEHrAY43p7rJ3ZstGaUfpP4NK6M5YzGs9lu9y
DVRxgsMKrFDh/AuWSegcluAclo967tig6hlQ3Kxux4O+F7mX7Uh+PifnXSZSqnlZo74+lFjwm/XJ
m7DtknbK+8uHEsnhPEupzcCZMTBcXhDpPWA1QB5RBna0CHIiUTA4tcFX361NzLQdaxiFvVeP4+2y
x6DI8cfQ6StGXLffJb9v72SiK2m1ZGhR2MDcW39pMHWqozPLsPrrySt8wAO5CjgHj9n0CihklWUJ
F4xP5fIUgG8tmD7FY0/CyPB1cYsCjF8ADcI8UNXHBunOCjR/dvKA7NW9/CG9atxEiOEvvG8ulymz
qbb6AYtCDLgBOxEufctgwuPbdE8D7emyEoncgMrlMuYMnOAxgkOPr9lILIZ8AdrmRtev7oQL1PbU
KF994FAvqtmc6iLAIpibNd/abnBa5b+6t1NVZCWm6HJZzuXTlPvgYT3x3OFvnHgGFp1wQE/guk+U
1iuJdpXTHNDqZaDfsIDRBpHhgaLH/Nb46q7wYCuHDnOCqJIIng7bldezK1c5j6NWXRWmMb6h+b71
qw4Lt4pTAoL9feZiaRFokAvA0MSbfAKnegLNXB1YkuJQIi0cgwoo76N8E8FYXt1IFCkqP21DkwjI
zzZcOPlEGqd/SN8yHCvzrh+cdJ/6mD0UXKsgmeJH+0eay3MxJ0g8AEg+l1EArpL/GJf4ERsJHAt2
l0JLT1doX/3sxcq7fC+eEP6XYshv38oP9M9NmupNhG2TdtlrO5CCf8wxrYQFM21PwL+pth9lD7uP
YtsQhH5+sD8qp7IuExlw5CB8Vq6a/QwQGvlKaILMQV9w4BrzPSuNBAuhZlcdTDDFuyXfkSf1SbtF
x801d/ExLwWvFpGCMIewkoaKaJzUSYcSz/CezZ0zLJ/L3lngUnj0vaQkVRM1UQmKnI9l9VCk8iHR
rX2binDHmYe4dHGcB0GjtOjaGdNkWB5L3DbJPmBb2tiDGqt1qEFGr2qAqTalfwxR+vw5oXE5jEXG
SI0q1MjTMFBjy2nJMQ8jkZVtqAVKHdhTl3VbVQHS9fxDNSMg/0z5VItbdhFqcZZfXP8o4kaecL9K
II2vt/dlS5caAN47M/cBEfQw7ZvyaLl2UDIy9Vf4YZFA5qdXepgqI9HSBQI3dpCE8zGnNySnKsCU
UA24EUUDoxKXnswDinLlCBuTj9iYcdM7HXOOmi/di0ZHtsLaM0lcatJJmOjsFHw2sGxKR6D0IjH5
WrZA30chQgE4uftW6EE2YtozmZwHCZWODtg0+Jsqy0YiBFFsGxxQzWDY4LRSHlRDr/oGiVA4ezQC
ynnW7SdN+GQXyOGLAmZM42qUW9CFgu0Kc5XefNsG5lPmpqPXe0qOl3t5Jx2sb5d910Yivz4eXynQ
wXhr1DWOpw3GLdGGwFDKG8ueghQcjX0qgsf6F738fZ18nUAxknS0CzD52Hke+RjhrzwaU7831G9q
BtguSwlairJqFgZjkXbe5dNuONBnp+WsomjbNg4tgrnDuf+GnYHJ6UA0oPZEdg1SfrVA/AMaXvJw
WepWUvRMLGciQDzTaZKfTJ/tp+fe5Mz3Z0gpoUmyY7w0/vMlc+bRTSMYRztAJQBGY3bHR7blFXqW
L1Vo47BBIZFBbkTAZwfkYmyshwqou7HNjIn1xyQDHXVtHEeJHklXvRVcJrusS4fjigSDCZzsOGG9
vh/LuHBu8Di5U/fY2sLCEgB8hcFCJJMLvHqZYBIZHDAn340O655tkI6nmZoCMP1izISt5+WzG+Xc
zlBR1U4sNFbiQX4kQ3OYG9OzG/VtbjT3ZZd8sbPeV+1sl7UdAHu68qkudKFT2vazvxWJLypEfVdp
ao5Vzz8vwQr8H19RoLo29m0aAqWpaT8jcN1H8rjHkphgFkXgAfjiAYJwTztqxkGfg1xOWjCRaGHH
zAYEqTdog+mZUda7iATUv6y3AhM5VTVW4V9L4AWyjs0ZDNMuswYPRKmgqc3RyBEivQvsn68W1IY6
z22JiWJWm0j2dWACMF/3wrezh72OfWi7l88m0la+WhAVcqIZDTAp0muAmEzArsIWqyfvJOqXu8gT
UgMI7JEvG8xqDuiqcEGh5Q7cJ/ZHRkWSBcl1NQJGCjzx+9zNPgjOKLIFzu+MA9YhixI+gG11zyiw
/XDh491/t36+VKCH/ZQSG/f5K1f8gdzA8FnEfSSRSXCuBti7ZZvYsLxMrY6EfmgihOL7Jhodq8xv
rFIESyX4eHyJINZto+5Rk9gZ5h1NPzRU+F4XSWCfcmVrXZeR1NajcMeS39aRey8CXoOeoAfCcFnI
Pj4qVLBEJwryfJGgnXSsvI4JixEsyLMI8f8M8nyZADN81UgS6OPfdgaEJ2TXvrpWZBVRVRSn3dbq
gP3gq+Sm3ekOg6hrgtCdni5bnOgrclnMUMVNSpsiBD7KwxK9z0DJfVnAVtNqHWQ1Lm1pQKuErWCG
6xEwINxl/4sD4BUmLfDJfJGgsyPDLCrISvLvbOMcaSBoN+L8O4hN3eYoriOdnO6FREnjkharyfO8
bxAFIvBPo0StedPeQDAY9sutht7KfLccATPsJh8zr98rd6FbwFeHfrn/j9fMORhFi9WhYShXDK6o
6Z06SAKz9gZf8eV9XQeXxQnU5kRQu9LSuWuaYVxoih1yYHxK4a1ZWiIkUVHA4+H6i1qRUBI5BQMS
LPp1AbZrcqrGz/q1mHxLkBzprLawOlM0V0tMMhO5ivZdAjzkTJ+mTITyKxLCNHglpLKWvm8oLs4s
H61xlzWov08irHfhzXFOJNHKhOjg3kW5YPZttG7GKWCLZqEDuuWgG0TKx9BkXlgBikq2qWkGBna5
sD3ZcjcXZS3tFMlryvd6NTtZ91gN7xKMsWYhGOyTwcvNWeBb2D97SSxnfKCslSRss6HHHxuuFX/S
El8rvpVy7VqLYHv3JV0GoB1Z3ezXETn7SiWUQ5oF4Y5h1qEX9/4HJFmnMHRLz/DrecfC3l/Dka2F
8xNghGqNYiiwBIAosjp1/jU7MpaOlAJq+287b88kctG9HhtJmVtc7QSqDAuOTJEbl3VvyFWCVDMp
OsG3PPWdL3zMF1NfIzGaMIHv/jlwED4ujd/6WCcG9poLAkO36VCg2b1m1GA7SJ2/LuHM0ra7rhpV
BXjtc/1EdesQljXgHaKic8bIwCYuaIIn+R3Qlt0oHwErQt5edqjbJrv6BZzJqk3TyEOEzIbV62Ny
ZDRu1nsFJqvLHg2ww/gfBXKRv04GLOqweslfAShtFmZXx+OygMisMAtgTxSAOMpO96PjEsy7CXt9
bHhYtPG0+QxcCePcEVnSuksw0hGENdBLBh1s7ANkhYYTWiJZwg/HOaEJu5D20mFA7G/ucTN8rE7G
eaFhAjBhTAcMOoTK1dyox3qQSicNRVzSW+M/a/vnCTy1cTLsYcb+VJY7I3EnD6i62h677zLgbSW/
Qz41FZ5cOuU7hiMsvxm+v6Kcv/kcPB/X5rwQkeWunUwYBYMSVgEJFx2rPSuxJzsR3ZjIBdhc+Id7
LbsqKu2/mrsTRC4eDcSaCanrAfU1W3+TzqOTzp1nh28zTMk0QCu6bOpMAy94VptzLUNJ5i61UfWO
i8Epsm9SXHpS/zkEvciIVQfaOJflCa+Scy1ybgDGYAQmYnxNgucpv7BqyDzzpcNxjkWXFintGtZi
upmBNv0Tme0PZrdEBs8vWoFoo2gk9rRm9bo/hc0U3iXnXhSpk4y6+ku13EzrV/bGuZeGkq42NHy4
LA2dkGCYvd5d1g32L7z8XEgTVSyHyi/4gbA3zMiwsM0bNbuaHov03iC5Ixsf2uIuMyKnEA68ndDP
LonkNKQ0sacnmeB8lIYJ2Ek1MLUsa1fF32Qks44hF6lDk/l2CpMPSSbdZnJ9JyflPkZqbtjFgyyR
twmZ97Y53YHy8zq28qtGb3ZWVS3OZFupW4fpvm3Td9Vif9GzSXOGqvoQzeMTSQvMk09fdbX4Fg9t
7+kKnCUNvy1h4sSj9a2QNcDjk33XzZ7dd144pygQdfuZmn63NE6iN24X5oPT5MuBGuUuidsr1TCO
YYNkepost1/AuloMu66sqFMo9e1UDa5hfCYpui2xECN72yGfPx8XWVMtDTutRpL25yDA/2JnZ1mc
5mOOp5xmBmH5qz73R3iS20+YszRO9XW70hI5hlWzMN7dI0G5ZZg14l3e7RD+WxCP3C71Rb1EHWAA
NBljBNaNAp8fmsFlM9suIwH746edGVzkTDC7MIXpqnCFGRDJN04jreAFFldCtnOus0AufCr5OM1d
jGO15a0JfpNKc1COcfpcQLEhuj4uU8/bLKoTBlosY2+vpw6tMke1Gk9wf6LjcDEzSaZqrvL8jEAN
8HBsou2UvTk+ZMG4i/fF8IqhZ9HxuNCptY1plT3gkUHR5mpQjcopbdFbdjsZP38rziO2lVyos4w7
HAAhTL63LjlI39HcOxS7fhFj0W4nO2dxnNPIYzMq6ga5v5mM2OdTfXMO3wBjzG8nbd+bcuvUpnwd
m+E92lOeLtdeDJbeZALzZIr8pC/2w/BtTkLBKo7QRjgH0+RhpXYoF7IXJwNTzql72r61wNK7+GDp
lfeirrHoKjgvY0xVr2oaGMnBE4PGjeykUr2P2qe4xfQsMnmBFm8nR79vngcGnUBiOofoxSNVYcXJ
1eTnK7GdtlPNs0DO7Wg27TOrh2YB9tOhmLfsn9L8aTB6BEnNAWu24IQCczE5r1OEjT2lKg6Y0Pus
uFXAajS8EVwi+zcu5A8m53GqgSSxjnmvEyYX3ue7DrVVlxGsd9AQGu0vy9vOwWwQbakEYIEnrV1V
CHurABYng4kxkADkA+h8RHq/HcTPEjjfVhMSL01dp9g+xbQqejfTB/Aq76hPg1TAJ/Ev6etZFufP
ptyMjdyAQrCwql3/JwbgU4XuLIrzahqtZZUCjGGXjJHkTKax69tINIb4L07jLIVzZlU8AjhGgzbI
D7Ir+5V5F/mm4Ro+htp2UfokbsRup8xniZybSuy6mJsMmQk84z+J7bczdRXycVkAlxhRJ5v6G30S
OSqRFnKOimBFEavxerirgKk3FLWroBR2WdFFV8kPPlgkL01qQjf+1jttTf2iqvH7Kvn5B6yClnk0
aoxznlETKU4TO0RuXSN9mvaWK+/AG5oQt6FfIvFouuBKX0xF5IC3pxPCjeGwYgZgNUN08HssYAPs
UrkBC45H+kfBHW87r/OJOec1anMOdA3c8a+lfdMDYc8rl/aFX5TzLMNCIrlLAZP+1190O8Kdz8f5
l2WWDdqx5zEbVCoAHIadjRAD3Et6AIgTOAP+o2HwUxEFqP1yzH3YoC2lblIbTlYJAoDwFjkXg+m5
SgIoCINmZ/saP/dQtJvXQ7OLtIRzMQVNTUuOke3+emr9ySiEKCbwyxI0CzNrpj+fWv/XmMCPQSCv
bOJWYzuEXTLvuxKQ72PX/mUR6rcW8vsRVdUtZJqg9z+exX88e7j9OjnLY99zlSNIlamYowqewf6I
nnriM5ZS1bVDBzNBnu7FwE32ZvMgfuWJvh0/EDHlY6hU/UlT/pQFaHuM9eyt+VUJ1QKKMU1/6smP
MqJ2VDB6KFpv+ZdSw/k+OS/SkQwjeP0Cws6m7Ryij7OrUDlYqtHNl/Lt0DZHe9SP4E2sHWu0rjGD
8rFJaH0QeGuBN+NnJYwRI+VhCditXHuD+o6H3XZf8jPtDZtjnV/zPQWWz09MZDaDQJzgztSgOug+
lkFBTWgHDG9R3JfZztbP18y5mRrBr4sGmAnYKV3Qvy0mpMWiSxSkt/wixWzXi9qVp7TiT0ldBAfi
xyAyZY6LNtEYmpi8q4HFEaqOXArVU3AifhAClD+T0bNn3I8k+gfewd8zDK1TJH4KYqjDqgjT5hfN
159OWJ2SvJevq986oXMJSoTNxE6dUKiS9ozqi3rLAX1fPYj2aK3nO7ZhbpNbEwOHqeGU3n93aTqX
tEwWSNen9rfz/kUC9BqWNlFo55nIo3miScJIvl7Or9Ej1iK9yw5FECd07kmUV2nTpxTVdm2uj7Nc
eYba+rTIfAo0kMuiRJFB57KW2OpyCw+vv0GSEJkd50ckItWgFsQXy/LvsTY5uqY4Qz66l08kyNd5
Yk/wC1kaLSle/LR04INH5c1lAVsYd2tb40vBHfa7p7xAMNUDMjsY9tuDc+Rg3C7YIEjRGa9A4u5f
lsmu5oK58XXhbkkA7EPgsdLuZpw/Euu20B+6uvFK8qmQPl4WJlJ3g8tTBq0vSchot0Gj1/rkSD7/
sGgDsJW7BcV10fEMwUfjqSUBSNg2OsFKdV7FVw3WEh2JfIvj5q6ygV4JFnBPqePSMabhDh/4URvH
2FHa8SYbDL/XB5TIxl1FzWNuyhmA98JAVlPXtDPqTHXaOhV4Tv3Myt7XuiR7KKGCwMVcnKydj9pi
PdqlhoHUfryptNApzP5TbNnkXSGle6WtY8ce82sU/K56pBBWixpnjhq9Y7caWM4yw8P6ef496tN/
NNKBIVibey/JAR83xeldbuV1EEXGcYlb0xki7dYajKsGaOLBf/xmnDusLUmaihnGZd6c3sjW3a/O
gYaW//0rHPB26+V/rF1Xk9s41v1FrGICwyuDqNC53XbbLyxHMOf8678DeWakhrhCj+er2n3ybl8B
vAk3nPNPCCDM3M+y2XQB98QgIeupkXwl/aNEXsP2o0kepfinRb6HGXXAUiM4psCHEM41phr968nD
5iWzaaM41Dd9wKKr1J834BE/RPsuQala4JJFuSZPg4Xhvzxq0I/HoA/SdIzFbWy/b/3jmzwwEyHs
tOignLOMm6Ix8hZOpiEJklfLJ4rstUoh8P8iMVzBSOnjdpk7FPk1q37MUtDRlJIFfnkiAOsT+RS+
pk1aaQbTEPSTqzH8xZMpfvELXCbPpVK2akkGBVtC2AjaxBZ27FHbBue0P1Uf9fnJzgVD7oKb5Gva
ijVgPTxDnQgj/PuyoUEbNgFwhv5jnszXtWnVZUCTR+Z1UZoV5iHCj8Y5FaONFBoZCDtaux+b2Kk6
AMh3h4R+74DqKo2bvtik5KNeWq4BEuvIFMTy42LAlbjHkze1dKwi8Nei5VWTncWgHaOy8iWgvLpz
a9iOUU1eUahbwJr3mF1dsBZt2p/qJNHcKKteSqncR1SXXSMBi4Isz4ZfNdqLnRidoyhd6hKa2E4u
6y+Jajxli+RPEbiwF9p8lM3ab43iYGJYikjLjqhLBzAM4OgJPJrgKWdwHm3SarlcomMeawXTrg5M
f9q/m1VZJI1P98a8mRsT0ti84lQf5xXlZ0DzupmBeUXs8V4/nsgqODcmGaUslQRQMDmWkcL0Lm92
kirKV0SH4pyYJM82xjzhK9loDwOWG5xiq+zZSpB4EGB9qftU3+C342t1yRYQSOTowyTtdvLqBTiO
QCtJXe2LamOLhkxe/xztNUEDiBnbFVvgAWRz7OdZJCVoQjaLE/bptivG/yiCXfRZSDfmsuhkNiNV
yrFvxqNbzj+v64PIpfDL9+q4INfrULng4sB/Qes5z9ZNzodpxtRGaoGyrGH7ZMQsqT66M3bvr59L
oOcm+/ezm1s0zeiHiQ3KNq/9EizL58j4dF2E8Oo4TzFG6NKmFZ6FDHY6PSzbGujaJkCnNReYJzIa
EST5dl0m+5PXdI5zF7FZ0kQ+ksNOhq8UBl6kWJsub+d6+W+JiMk5CpTnI+Q8rHOlJpiv2VTGh9h8
vH4a4Q1yjkKlU6GCuu33ts1cI3tMPBqgUMHu0ELqOHYCixL1rvgdAEOSJOwq4zna1d6I2qBaAxCM
Za2pO3+vda/y611oOeL8XJD/8EiwGKW2OzOFtsjDt1ny6bRdyl+zhnlgvOEsQcNY4Jv4LQAkCZlu
tkh+IuVODfGYygxBKiD6dvysf9Y1BDhusGP66/cuhbIFx4ermceumLgIIzoS5zd0WZIVvYGuTKAR
SfF9iCLwGcIjcU4jUcD3irFUjCgch9d+49IxbunGqd5RVlqv9WC2TNZVYmBSgRUsz5xUOOZjHit/
VOtZfy9phgHfq4F9ky/DSEs3Jh1LU1tf29QULQ6gnP/UHSnIN1nviXBD1+/yJI8vytRjn5a9CtgT
lgMwtGqWA7C71JAFSEKMnFXHeCaOu8qlzTNFAyHLBjwtilNlae+AXPVRSesQebElcI7rpwMCkGng
4+n6cQvn7MuR0W5aTLWypH/0X8+xc59nR1R+XNeTM2mcLwb3S43NL/gsYHpVuzNMLwsTiKLaz/G3
X8SYM2mcU+7iNlUWirPNQM5Fd/+D+mUCybTuswKGDrjzjb7BVJcYqXRdR0+S+UmGHmsZETGX8I+6
7Kv+5EwYpzFWm5dyaSBJVUCiIM+TI+uiJEQkgkvf2tHQwIKBOQm9zcDV/EOaBG5epBk8UkOjAHgj
qTHlxKyMINP+TRVvbMUWxj77FbXggRokIHtLk4pEMdmBPAD0GoDyCMTro+vV3LPvwjlhSmhdpKwq
/RdmCrZV/P8XzJQzmcy7nJlzNS7yMLOBi37+C37btthC4ga4vPb9+5blVjPUM5lcKtd0Q9RnEUL0
bD0PNtlrSuWM6p9QYeoy0SxVBsucCUKbt0eT7M5uCZvsYDusjCMh8uhPxgfHONurF+Xz9ZRu9VQn
cfzCU1mCUyPTbLA7t9OLbqJwDFjgu7RTbYELXrWtM0Gc+YZh1lNlwb5YMUYu8lNT6b3rR1l/WJ6J
4MzX7IiqRVmG/B6TCBu6xTo4q7vHrmwFoXO33AKrNfQFQkXn4hp5s9HpatfmedA3NohrkBnq5oDx
tChXfeBWPzWzgm83hJJTSSme8FhQQKA7YELwfqlB05iU807wk9g5Lyz/7B7YTz6zjrmdpDZhu0Gs
27bsWN/0NyDUu3p7Immc/edjiAXhActqfxcPmDSWNrzHqa070LOzcZbfxAZdDAObGEe4zH9JXSiU
xtn8YKhSCFqb/7+9j7OTcUlD1fRRbHY4GbvH/5/9KgKWKcYwaGB3/a2OxNlg9jpD1mNVUAyZHIwb
piP9PZpTopfHaiQ6k8WdrCu1xLB1mP4cDIBtZ484N6THR5yNMuS+8enLAHTEzK9TV7xOuW6hp6Ny
HjWtEiIp6I5tZrty5PK2yu+uG5xAAF+aj4qq780G2KZIYMPpIW6fr//99ez1dIF8Kb4d1M6SesDs
/mnNh1nRpQf558r4Wvycj3Vh1fCkea05/fxiyo/xEiSpqNfMtOyaHM55ZktijhXWzYNK/9FkIDpH
d3HRtqoyfleFPKsXh9J0U5E1GzFcJjLIOd6qfJLRflaHugrU5Gefg21oUd2y3EShhy0ztfyiNF+A
g+0a0WbW9wb9PJOXvr+xSiE0zMWpuR/CKWRdT3UGXMQKpqBsCtBOT/6ChH35wF7kCPX608IIkUxX
2skCVV0Xjf0HgtwCFJWc2ZuVZg2DoldBjJGutIv9OTtg0z+Qs9rLRdx8F3bBzqnIlqLYRDXxZn57
4UrWTkNnDVXQd2jrt3fjaDj/1jI4EVw4mCYMjJr1DK4/ZEuSDqiuyFPuJnf2Gtll3LmmoEt1GRI4
idwNKrFpzAvWpI4cVtOudRnYTb1r9kCUE+DJXeRmnChOYbXFsmKsKleBZdxp5KDZfkwEO1Gr+nD2
iThVXBZ7KBKZnWayHSx4JECdgN27w7Alw7frH2vV/k6y+KHUkEZJnlCrCkrrYC6Dl5iDE0Wlm/Si
VxZzG2/cytuL4+dSR8lsS73BxbFC7z9a0aFGaQxu6lHvP36pYxvuLOOSU+SdTQyBVfkhsp4SAGr3
4eb69QmsiR9BrStsyOqjUQaWBOI0AjzKNrgu4TLOcPfGfsLZMWYq1+qUQRtaX9n8dW/zQ+/Nntwd
rUl0b6IzcR4Cxbulo8cPBYwTfSFORH/+xzNxHqKPmjBPcniI0R19xQOkSgoihwnk8+MPhk3VirCm
RWfiHEQN+KalUHCJg/nU609UmA0IbJbH3iJdpUgTu7TGm/3uh/wl20kOyiIIHjEBOg7LvfG9pJ3o
awn1g/MWhZ1M2dDgaIxrNUYzA6Nb6q7zI2PTATM+dCvvv309ftK0oJUsN4qBEJJPhdc3CzB0zTko
7fB1McKPKAl9LUb6wcizO03vO6eystw1Ks2GF6tE5sGOd+lWdFU3bRCzmjx6RVNPha0nM2hL7cSN
s/InmeVbEkebMsqfWniysDD9WknvsIDs9ZPpj6PtSyiPOJgf/5WT0pXr8NHq5TIoSfVDBvv69eta
DxinH8hU88x+80JKtMkeq4DavTeEL30ONOJR4If+hxacpHBGO0hqQ4aiZ1qAGLsA1qYMmBagpUXe
pwWsNnDt4jkbTqhiWTMWk6HxymbaKQ6LueVuuR23/xqO/ugCT4fjrLeSsCBcD0zF5y89jT0aw9l2
ws0J0Ym40F6ZQ6vbMb5UZWh7OnfbtAl90BruNXW5HRrboXbnSFLqKibZAK3Xv64o7M9fu1DOkCdq
DlkzW1UQtkvkgfs92bRyXbhjZW7HRNma5lg7sSrCVr0uFjA2b/VTabQQZPM4ddRbLs2/ykswTpuh
/QlcbCcGX9L1U16Cl735mBfM9m3eJ1ZSLCyejf60O7ZQvkogvQW/fYgJaxp5UoBEMfGTwBIB116O
eDPpqoLs12LJL7/vk5qxNSmqWgUysHJn33DJwZadPnXqFyZ83FhOcjBKR3+dAvkT9WZb4A4ue6fH
X2CCgtgCiNcFmTT4nOOkJLBUZjfG1+J12SieOdzlwfzQ+dj1Vu9lBjAtyJGZOV5olwZAe9O0CUjt
uVedYUSY78zwyOgA3yVXXzU8ZcYSBVoqoswUSeIcntZPWdUVZhXkpuVUZNebX6v4taleBIp0UeNi
F3l2Is7lxXKWFol6fGYoGzTjCs/azT8ml9VkR6CfCz4c+3PXLpDzdwYeU2FUQlwk5Qe6DMjF6kCv
UkHyz27nmhjO16VZI0XmyE5lyWAZf7W7QvQ+W/VzZxfH+bm2L0otY9nXv/fc6y+zM1mcUzNDU5en
5PiRQLiGKDEd2MvMOoxbZSdQiNUXxkkWn5fkeDKpQwTbZlASun18d0bf2HJ8knnveXcKVILfhVGt
CMRSMQQWrep3FABy2uMsPwmOJfhc/BaMVpYqZRggcJhvr7AIRMnkaiw4u0HOSWgzqKepLMN0y7s4
2ffFA5TcLUhg25lHk8G9fjSBrvPbLp3ajPrQQjli2vmJcZiNVGC0Al/E77iovZ1n8mRDJVD5b4xf
FUUtSfqSdcKwJvBG/HoLZqUkler4SmyGu95PWwk7enikNfvKDd1sFLgJkWHxKy52Usa2nSss4fs7
/VruMHVzyIRacdnMfutpdc5hgNW5SycKtWBPUJAcRbsw6IPpMDmDm88bNmiZOEjLGuHA+Hq0PNNI
zn+Us1oWA0F2wibUm2QzbUtMUhFwqTH+wdSNm52+yTcWNiREDl90bH76AgMnf8k+kqoe33QAW/XZ
mw5dpd9vumR+x5tOYBf8YoyRgbu7jpAioV6yA4JdkGWSoIwlMAx+G6bQoz4PF5gesr6bxFYiJ4k6
t6bKQZU1YcRZfR2fviK/CTN3dd3JVPvtwoYfyw91Lzn/3OQEHo93vo7XPbRuGZpp2MYFr3Zta3MK
5rE66NFOdaKs+Ij+Xu/ZuvZHruwkiLmHs1depypxK2k4YW1gr1tChV6ShRnPeiQ4CeHcM0kiC2wV
RztkkeDvMqd1EEeCdRU8iWL/fnaeYSHlFFkIbYmuuEX4qew+XPf96y9W7SSBS99AL6tKUQ+H+Ve0
bjGiMOrYGB98IF/UKN2K6uwiZeAyuC5tSmtgbqxuyCGfMjy0ktsmpYKTicRwGZyNlzihFqx3SVu3
V3djiLn8+PX69a0LASiPbeqafsGdJsnxolcj0nlp0ty0lcBh9qOgIrROhbnXy2z0HzH8WPgUjyRb
xvC34QKex+12+k+g/Hm1RwLFbRx127lgA3CzF5H7FZyQnwwP61gJF5vgGs2dHu0L8tqMj9cvcd0t
nU7HGW1lxkiy2ZeaomAuY2+JQPSofkmraov28nVZ6w73JIuzXZokY63lkEWGn2PdAk7xyegbxwQu
3XVB65Z7EsRZbpOUeZUNLIeToH4EoPthLXB262niSQT7dGfOobc0AD7MyD2UZnCGOcXaYOyUKBpM
fuJGk5Ammt3NNS3kDDenUV/VmV0ey8WsTpDqTuwa2EpQHf1TFojqTf8juTodkDPh0uyzCSgazDeF
Qb1fttWM6jQw1ffRXmq9//bB+Oyq0mfEDObVc9sNIwtAnv51CSI955KoWFnkepqZs7AUN1MJHv6g
mQP59XRr50IyFoF28MPhPWBTx3mB4bICz/CjnL0ZNUmG7RUlmPxRZJ8F/LjfsSeZ6AWz/ukwS6oR
UzFVNFXf6mYoRcZsRcdUg5WXfsdIsn/Pg3PV0s5EcR9uViMSIkFFLYnIXjndWeTPNP9MBPflho52
vbWk9bGxWeIGwX2W305P7FGLbeH5m2h0alVVTgL5N7Q9Kpa0NHgwpTJxG+2Lrk8OjT+nyc2kiEbF
VxXlTBZLd87cCB2ipg8JFD9R2k1Pd1r/dVIzJ8mQiM6flGYUGJpIN/iXdJZLIVlCCGRNmr9L1naw
3BZBK3qfrb4Hzw7H+ftyBmJ5ZUA5OpT5ssRhw56t1+UeniteFtQis1uNL2fyOLdPgas9qAZsPOqp
O8WWk1WaP6PA12tfrnsTkSTO+8uVnbVNjvpeEr9gf53NDdYasK6wRnld0CXoDnt36kQxFcNGyVbm
JBWSZrUjwSNFb6LHSTNulgqKIs9eBI5MaZaCKQ+dqMOYQSSJwui6IZxkczFnAnqYaiv4fgPeudmt
3n2PCuqU2VMc/1sUWXZKghF4zdAsE/Stb82gjpuJDhT3ORkfm+rQ2A9qKgJLXnVVZzK4TGdperAF
y/CKZoTHst6C2r0VfK3VVPFMBKfw0pSEJe2RKpZq72gkdOL8IRt/DBZa1fRjZFnubG4ECrL6IDqT
ySk9wTp0bxroRP7uJfyuLr7P2a9q/ZkoTheVyrZVTOGijZeirToFM31Q7R9SGAnOxP7ORa5zJofT
uxozubMZ4UiT9bWcdnP2VW8/Ca5tNZ86k8HFSKXNY5T+4QcZtA32ut3cXaIPrPlgbTGN61bK83+U
yIXKITPQ8E9hySmYqZrlnyZ1YmwYsXnolr5Aokg1uMjZA++9zdK/8oB827rTdnp8Z+FZIIsvFOXx
gtP1ON2poD4+1GiFZoGwyC2Sxf79LGj2OcmsKDpmV/+2GixwGnyNKMpGaowT0vxh+WT3L0359N++
EV8W0mst7EFD/HZs67f5/lleSAjGBAxFxcIRpw+ypC9yVULnT/XS+d4OQjQihLF//Rv9I+sY186+
kQmoo0xlGT0rHJ6aHu8ZR1vPaU7nOv77mSwrV9SmJm9yGlYHfk8bft0Fno7FBZF+kYpWVtgVVomj
JM9985LS3KFUSEPL/tKlEzxJ4mJJOgJURtYs5qC6ndk9J1i4mJ7YPmtc7+KN1QucrvAWuUAi96mR
JRmifWpjPK0Md7Yp3S5YrE4W9WBotoFWXGN5hQIYbqvYzmQR5Rvrft+yFUIsQ7+gLessq1ySBv7K
xp+25cxpGozVhL+um9z6JzxJ4fywOpdarSaQ0jXTplAfUrDxhdXnSQyou24DJ0mcvdVK3FkUY1H/
2EC4W+7eadurDwnyjyz+xWlUXVhmGZoEqhofUlt/HczoBSCKh2SwdjHVptc500yns0ZfKofU0QAg
jHni+GEG06SG9Wxlsm80gPg3Sn9DjfZPEuazn8e5bJNERd1VDealejRJsKysSgbScp/iN13/vOse
+3QRnIXaViwPco7Pm/cdiKJfNSoF1yUIFOhiYTnRy46EMJSejJ5ceHJdudPwlYr6E//DIk9H4SwS
OCZp15nQn9Nb7b1+bV0Whscsk2g6Rgo4d2MU46JPE/Tn7zTypKui+L1q5meiuGM1djg0QFqDqoZ3
tH6tUDETMV5frlyxB4Vhq6pGZIQ7fiPaGLp8lBLIiBoTKwKZF1egK0kz4N63e80wvYmQbYyxOEyC
7+wi3St2lDqVaoMG20QOHYYf/kBpzn4Qp5apPbUgPkOc7+W9otmf9Tz8lUq9G0X06Q8kwX+CLsdk
jyrO1Eod7DU2K9xp1rck+aRmKL23iWP1otfOqh1YtqXZuGT7YiNwLntZHRtaByWdHNI+Vkaxr5LJ
wYzp7vqR1hslJ1H8NqBqaRXJZrw82OB02xx5IdB/7LA5KlGMSfXbXgRRdOSbvgjAtoFNAdW2DKwi
vc0yc5PK6GOwAGwNtxmZmKoE4dC52TR4NRDehzzeLYod5DXZV33oWrG0TzV1V6XSoaDdYdT0jVYO
By1dHCvEJoU2un3c37QlQyUtfBPz0hmtXPBre9IAuKLIEFVg1iKQDj2wNR3/AR3i2zO0OTUplfCu
/ntugu7f+wJY04ZzUXxYrdVwblOIImP3XKkYLh3IjCH3dmPGtmiQXnQuLrKWVDewEYCH9imT/e0Z
31HFEhyMXyafi3GcCxMBRQ8mr3VURqwtuWHrse53eCTWLoatLrDiNSd5dp28FSvRIHUpy8Ym5UeU
PQ1p57VC9Vh7BJ8L4Z2SQZbKiHGNrMZf9Fu21KvcsUdwLAXv2UdYDTPnErkwEzVgnZ1ZGf63Qv6b
9i3Tbd5+z0VxYUZb8r/C9JIXQVqMbqQBOkK7NcFQlPaifF30vThvIWPLNrErHKxTF28AZdiEhL37
1/wqCGu6ZqqqrRumqlmclCaRe9B2QiuGIfKH8cEcyqC3hC3PdfM6iWEmcfagWhbVWLrl2PIMg2UH
lkfW+wEI6mE+CHs/6zd3Esb5KEUGvUoyotqTZbM7lB91cpN0lSuIIKIjce4pDXUqKSz+/p1LsVoI
q3uLR7Uv4Se4r8R5p6bWBz1McSLW1rfBuOyDAsHJUK8FRgqQU/6kTXymFXx0zOYRfJXMqJIoSLFA
GCWRY4Svghtc94P/fCee/NNWBm2I6fEG2dCu/GXG4koYoxVZgm4FM1CTP2qeeLtDoB88EWgxhYpe
aGjHNNOzOsko6odOEwv2D0XfjN+hyGUpiesM34xFFNVnhwLu2+Pxi2E/+Ppdrrum01VyrmlpzDQz
CK5SQ2sJKyNjfkOUjxXg1yPRwUS3x3kM0tR9jQ4T5gvn3LFi6qXRt8oUNelEUjiHIWkkm+YJkLhZ
dFfaE1jgMA+qO9dv7X8Ej9O1cZ4iq/sqrthAzt/ZzPsHaY8oJJfR4ySL8xfjiEW9XoI+SFnlLiVI
B4oE1ZDqjvFGquH4moXtxh6x4KToN31G7tQlfdQGe28sJChl9Lgi06dh7JO53uZgFzMk+rPUyDeU
tm8yvUDCvPzR1um5I+AczxJbaplU+NgDUCZa43OLrVPtjrGnte1nxuwsmqhnivq/bwkLzG8DRb8M
2ZT3SPqSMZjU2C0i0abVdc1CCvtWQgH6AIWOsH41r26sZXIM81dnL4IHxnWDBLTVWyn6YpuAkEPA
o/MXffkaKTchRSVE9pJI9Gpa7egxqCegjCk62mfcicopn6qOwltbi6/T+zDepgCxVe2fSnawtcKT
ypt+EWSTTFsvvpOOp72pWVj64MFbOqPQJQX8eoHUvZa0dM0mc6YW+8/wOIvtq1PnXbfV1c92EsiH
pESlSj/HcAg6qudOM7axiwc5tkz0WsSqtxqXzkRx95livFFpS5ytaxK/yY3DgGVaUHp6+Ab+9VOt
qvuZKE5NbL0ZQ3WGukvyXStHbkuJwMcJPhQfhoZeJlGcQjmi1nLjNvbl5kcsa/ch6GSl9qVcRNBS
zCVc0QyejHoypbFTWfswGV/b4SWMtlF0r+ef5LHyl0Fz9E5U/hFdIlOds+RS14o01yQcUUdVojJB
yTsLtP1I3XXtUFw4AsbZ0pQ5ROR59AqC3Nu5z2LAGNffxjLOEHFlp67jO62cX0q6+L3ZB32ieWMJ
0JEmcbul2hFreK2y4nNs6c9L1u8WLXyQUiQ9tipCklx9hZ1pFRfW2jmVhxE8H0hNz7bC2XYzFPld
A0IiiVxww1CmQYsaHx0465u+QYI6bLGi23rtTorRi3zH1pnIIXChCYzPpTTMTM+q1yV8BWYAaUQJ
wnUZhI9GkkSWoVZhniCN8xpzE+Yvaq6IXhIspv1v5SJ8RDInxZRqGSexyo8TxhdDDI7b3bOm3CuA
lDaSzZgqwG19vu561pMfFDQxSIWBYUx1vTUbY0KVstCQ/CR4u8qt6cbRqwYSsigoyH0mf5HibQhi
jFLYKV99OZ0JZvZ8Zq+SMkx6ZOO8rPbGDQJisO36MY87ePztGoYMGEsMLRgaP++SYjOxbnVIGyTj
e1LJ2zDSXxTaN/6AcSKwPrQvdpsvrqTpL7m8fMP+7Vbv2/tmrP00JbIzdzRxllnKXMtM7hcLiMBd
NTKsLUK9Jlq2+qRhhVWJYief5Rcl39JCKlxTBgKijiY5/veZvmyq2NpOybRLKXa2r59xJWBZMquZ
yropywb/JZNp0mvaUFTK2ttqSQ668d2agV1s038friDIsDVD1zVb5qdq0qSIx7mMsE2bpx+BuhKM
YI4UHGZtQ+SNEPWteqC+noBdIG+QcyqYaUg2M92DSFfyjR+6owAvJvVifbstdG8U9QsvqvwWMhlZ
ttDNtrHRCcCot7Ir4G0BHtSmQW656Z3qx34KLIXcMW+XGbJVJ/VsTx42tWBz5KIezQvmbEKz5KEG
SBUghsnohuY0ghWwNwKGHBrkgEXa2VGkO1VomgAnmhK3sabvRU8/L339bIVgE7muURcrQsffg8KP
alkqNnov2h05GuB9m0XB0jtm7yi7zpM019wU9+EO8O9KEDdef9MBL9UQPJwvYu1RtG6Dq9PAk/Ui
tTSHBSvhchEF2dA/zITegtMifZbKEPwpteaMSnMXfpSLVHqhjWF5Uq9/6s2i+2F72Q0aZyWhv5SZ
Ps3S5A1JW7ujPqFcrnbg885kQT2cDxDcb+Wz0mye6diquKakDB+zGq+wJs1ecnsU5aR8jsMEKSrB
OJts2Tbh63SAu57HMpdRjpFsDJpZ+l3ch4I3y5oMUzdRa9IIUlk+VZSkli5Tq0QB0H8fFkXbmqrQ
uJkBnXtjdo5zGZyeW007Nl1WxUhNRiyKY4W0RVlkctMHxkhne1Q078g/xHiB7AueBZtI0ue5b9Uo
MDXbbfWHzJZe+/RJBzp+a4+imMqHcl4alydmWt2k1ahFrLR/0wfWTneQZu/zjSn4Vnxab+m2jOlN
gNoRoE6pfM4w6lElJxXuMdJ/tahjbJVm3lOLfDPoF1ndTSM4da67hEvteCuRc8utEdG8iIskmIby
uZCqLTVFZeJLa0JMQW/JhP8nYLjkHl6qsqQguGiSILJ2Wqy5tKBeMZQCX3upEZCCYSWs+ShAOLkY
Zgeq7tLrkFJad73RelUSY1i68vpZAppM5F6/tpWQAnEorWumpWnwatyhitikVRxmKZYtpe3s5ncY
N/eGQ7UNATqN4cCDGK6Yf4Ix5TgXyX0qa1Qq0pIuCdr53iznx3RAWSmRA3ue9+gab2vTuNcB/nv9
pMc6w1vbBv4D8Ls1RdENfEAuI+8nW8GuMwBC5X0Mrj9d8od7u0IAz93akzfgolC3xW0Y+arD3iL6
FrVDgZKuxNE3v4HfrZqrXpHgYgBsfGsE3YOyBc7ilqUN0UFlABDe9TNfJNG4astULMNEEg34cv7r
5oWe9hImt8/6hr9X8d/RN1yx+TeyuM+q1P00zCruVw9UV3Je62814PRw1dUNnVzbZ202ojtj7JWF
I3I4wpNyqVFYsDGYDBSqf/c7fsPBsR0Q4aoQO8mFJqloz6s2xrcxrf7WaQMKZgaQ5pE4ZfJilJnH
XejZbrnLtnF/wF6eyEgvnBteXYpsMKh7YlkX+ClmHdMlmfMUOScwlz52u3Qv+ZVvPGv72evceENE
isOu680ROYncx7TbKm2IArcwY5ir+KB55a3xAV1fp9wNaC4KeQEvLYMTyH2/ujLqXNUhEH3LDxOQ
YWr4oezTuIm2xWMsZkO/cEKcPHblZ4G3HvRsNEFFGWj32S696zywQukWVpZY8wrFu9gh2FlKrS0Q
HpBGihqbF88Ii5PP6ZDdkbbAQAQWRLBfP/4yN8rB9u0X4lOEZS3AcpGXfYl+yoK5tIs6Py+XSwHs
GVjIigG5BFPZixfB45Nn+tR4g0c2bdAdgHZ5i/bWDSr7TnZH3OlnATCD637pOEtyTb24EtDQqFIu
RUUaMFgByTEP1UP/y9gPP7Dhv/ne+NFXsk9LBrW9tQPqRv64JZ+7l0gQE/iXKX8ZXF2olA3MHSiA
PbWHkN4CihNon+h1eLa9pG6nATXn+rkvum68QC4GGVZJNSsq00B/jJ/MzbKVP7PFOHrE+/333v+t
jvEzySDQGNSpxC0DO9VLrE3XVn5PG68mmH5IPs7x14jureZDoQpymMusgpPMZRVGn/cLCEGYNQOg
bnHok+5PW0wJPLCVyuGx+yJOKy5KKdzlHi//zKTTwZw0VTkKBbb3Nnxkrc14q3kMZAo75k6+X77F
gflYM2/mqYpj3WOP+dZy7c+VF96W28i3val2+u31z36ROBLkwEBhsjFdZeoXPZ2RVLU0VWWOGk9W
O1o4KN6oFkCu74Vt/4sMHyseCPqmhVcxUTQe6ypaiJGGA82CdsTGz9KqG/TKJ7eMaeSiOrIvTPqp
yuZDDSizSO++Xj/oZZzCkD1qPLpiYNdCPT7bz75ALKMbn8hFHihNRjsnbFpjkyDVe74u5tJ3M6Rs
jf1HI5dlEDwtSzR+JpZp0K0GtWJRQt4KqVguUnECOYaMh61iaQqy/rcxwqLTMsmFyXKK9E7+CIyM
9k7ZQpfAAlB/SHeLX28mivArYty+9EsQjNaVYcumdVnekFozHOkIwSTqt2lHNrQmm7rWAIOSil41
Kz7prTAu1KttN08TtlkQ6BdMAoDKWHYGR3dqRHqKTE2QWqirt3p2OC7SL1obU6vG4Zbv2ib1K/kp
d78POxAwBj1mKkqMVFi+4uZe/tzd0o2+LYLMbRADzAdhFL5UWCzg4YJtQzeZbXJRWBv0ImytqEBi
lYJYd3FVFzewNXa1R6t7cOh6Yj6QS2/wViYXgZHegQcyTZGB58ttpUzIPJovw9IKYuxKhgE5NvC1
VaAyol7I3bNpAS5CC3G21o8etO/Z4MTbOoi876PtFI3T+bOXOMUXsLKK1Hf1Vs8ks38/cwODrg7j
YEp5EPeTS5bpplbtz9ddwAXbiQXbPD8d9+XkSIpDO8Y4WNO7xj7368mZtoC3w65ts49/lBvgijvX
Za4pLlDLFZQbDfZfLqjRoR1NjB4Vgdkp33OjfOq6fl+1zfOUsqL7Uk2iT8g+0ds0STMIXA+K5hh+
uwgccdVrSbhMBRyQsmk+x1+aQ+3ZQenFG+MbZoAFB7wYAWaXei6PcwU5qTIpTpfiuMCRHsoaWymO
+pJ43af20ZSdBTBIMuD2FBf7xrfJvriVPoyH9Jm4mBj+IscbEXL5ZaGX+0WcEiv1aPeyNTMlDoPo
FQOb4L7105d+MyJDrijgBKIX6UHkpMjFY/YolxG/YCAagZTLDLMsp3iO1WWAb/OtG8nWSKrIoX31
0Cjl9FlHkRBDlUXkLBG9r9qudawEFzYZ96AA3/Vy5Deq6dlRsi31+lmWrK1eRTvLkO6XacFE9eR0
NN0uk7LVxvTQxcYhN9PGVevB62rTndJfc5K6Ojy+klc/zKwELVeU3HVS8YRNgsIZwWviLD0m0UpZ
AdTMhCJC1O2byt4howWGMzA+XXluN1She/b/tgDKmxaFz2DXrAJeDQPYlVkAEndsnsa4BQWtqhNH
wUynwOGvPO2YVp3ukg+jaFgQNTWLwEgb2bF7ckfnHswsknHfLp3/f7RdWW/cOLP9RQK0S3zV2t1e
E4+TzLwISSajfZeo5dffw85imdY0Hc93gTwECJBqkcVTxeKpU4ZBs/cVqciNNk/vGgJSVb2EzRJ/
wZTQL5eP8F7mYIAZjgqQbuBFikONqbfauECGgmoXaCinNIRm8iE5iRQV9uL31gwH8ToW3a5WFTRc
iyqORhdy6tfJ0amVXymtLJJz3YsopsxosoZp2ki9nuPtipkeq90vNeSG07vVsg6qNjzYsi64Le3B
OrYRaZ2mmEgwGT5uYH1MTSobC8xYffZ+LYxDXMPTLm/QucGUhzwiQyIVnF9UPPguBHXohhWjzEDz
7VL5sa/L1FfM1mvBb2nNKSBZcb1S1Cd7y3Cmln4tVfs+javBKWQiu+PQmz4wOg1oTFtXKpXDrGWP
40AeI1AAnFLrA0gY+7Fhfi6l9r7vpSsznzSHrgVG31IUASJqnBIDXE9bS500Tz2lSmN2wnp30dYv
ah9LTpES6uTE/Gh1GHVcy+D5FH1Ay/wqkdfKQe1kdpK2n3OgQn1Fkao7FHXdgy2jg6qV6sWxZeyY
s0jZ+8vrtxejCKrGCl5hZEPnXYGU0BFN1aEOGwiTqO2tMasOyUovK44NZkpdNrbnEBtj/P2SWKsF
ehCMEQMMAIDhUH64bGE3zLOXTsMgKmrvFudzFWWF8q5nMkDNsRuODdQAKSbF6qljVX7mJD6yRUHY
3f0sE8COkMvKbVycz4ss65PUjkMp6Q5yA1foS8E27Z1Y5Jw6IbZCLJUfKmlntIPaH1YOXhtERhk0
vX6gnQh697/klxm+ST2SE7WH+HIdmlXkLB3GcWiiksZ5Ut6LA/v0KbxwobVEEIPPqhqXsakPmvvk
69hClxdl0fW45F59UiFhozml3z+iHBCkfycH60OnlG4XiiYwij5XfQ5QRdcpeZciaMfKTWRBeQVN
KwJ/3Nk4TOPRwGI0QU15kQMWiKsmaYHsNIBcaukMye3wEC0hG4PLeKcpJIGsm1cM694JKTBMCHgU
UDVEPv/826jcK8rC8l3NkU/NsfzQ4SyobMZf6eqeeZe9V4ibnAwBWWtnSZ+Z5fOgSJEj1YYHTfLq
6ORzV4hOONsUzn+eWeCCl0amfpTZwOnvcyEqD0Io7PqJNDdIH0TfswcoFvh9Nt7uIRj1QhNbRxGk
rxubJZSggt0ut8YX5paV6cjXHYZeaZMjSqv3btgAMDCZFA2AovAgNnZRbLRWDnX+d+YJg120K1Ty
3dnXHufPZSCqNu15ChrKiYrqD9rgzunYJkzPtT0W05DUoZFFf8rQPfRKU3KlBccyGmJR2+Degdha
Yw60sZZYSAiqAklBRb504xjIZHXGRsS33922rRn2MzZmYq2aV2ix1KFUOXGLsczOcgMZ+Y/ZF1tx
SOconxs3v+sFhbu91BU797SWbK03ZiU7Snutgtne10+yjxqFGuCd3pv9/t78mH2b/7yML3vHzWAj
LQxVVxSTjwuV1tSaKmUAbPq4YAulqA4uW3j5UIbRdoAQDLVEZct4IbAUK8rQ2DOeBJ8LVbxFUBTX
yWemuNWjxdBqNAPxa0GJve3HgySaMPRC2583wcHiurazPaGpNDRvZk8GZQMJ38PyYQzxzPsQ1070
oEMaXs3c9iH7qwhFR3vH+wnqrTqeky1L1mTOPI7ZvBKmez/iMkGuzenKsgUi/jsu8cwEh8Cgo8yz
OYAgOKvde0LVDxKRvMs+sYMYz0xwEKzYkxnXBujD8aR/lOwsdrWx9q0Jbc5Jl9DfzxphDfUoxTTA
ZeNJbIvWLODwwVpuPkRkhIJkerz8PWzVuZDyzAKPSQ2+pkLVPbTjvnDMqfnHSk10rw76X3GxhlUC
ntZli/sr+PRNHDzZZqIUSwI/6OW/0KgPIY+rCncJaHIKctNdQ8B0PAWDHAKiyHNA6voqUaoV7SHy
gJzK+lgnj/Ly0cqFDLtdt9sY4jxbbqJSS02oKK9fIYDtUhlga3t4FgwHV64cvMk+CIsue9u2Mcl5
uoIbm6wxKmxf/V1I78Ysc3NL8P4p+ize1Y1JMTMmDp+q9dUSSYG0dILHL8EW8Un3uJLcJgXr36uo
a+kDCjd44VNuiSSKioKP4VPvgcgRGTJ07OdK+YC+FrxPqMnkXXbtXYh72hVeEcoiC8aoE7j2SsJJ
Spx6ul1FCiOiD+GqfKreq7QasGR1X/xl1/ax6cmn//YZ7CdsIrlKMjS0YfBoqMc3k4nZoActF+TK
opXiQKBpJivJF8DOZKE4aN8roG1PpeA7dp5WUfYmui1rBrFf3vBLG/UyCZy6c/xmwrhT7mN8bB6u
oRQOYZm763QknogRsv9xv8zyd/2u7PO1ZOoQhZFA3QFEV+MwV4+XN2nfD56McDdvE/JtbSJnbWhN
KM0ojmyIXrt2Q8PT6vFvxMs0oDarAWNy+4GYEHdcP1FCXdN+LwmH4uwlrdut4jPxSc8NYvbwOcOx
DYeRWgq8L00OY5QiZ00MB+NePFUkCyraKs7VFWvtliLGN1YDZpZL31BwclX6z+Wt+pePs1UNo4XU
l5WZYpgKFErQnzF8Hf0VQvvQO3UVEOFXp/MnaHetTuZXj5HgiXnv4zC7EjphYPK9LM7Ear0gucXH
Fdm8housV/4y6h+0Rf5dhQOklmRriasmqHrZpmnHYnr1YE2Yw2jdL7ZoANju57DJVAhs1stCUNFg
zmNO4CKVWQRo4jilQxKo0+xf3i2BGT4mFfmYd0sO6ZrUXm9Jl7tQzLuSctu7bGbv/J7nbH3/Gj4g
UWWOKjrVGF+q4YFGu00XEQl8F/5ALAb/GxxwsHC5JEHP2mKgTJ3efJyDxdciBxM4E8+KnQF0DupX
tV968hcRv3D/y57McnlD2feFXo5lG1b5X+jOcKDHElxeu/0t+mWBl10Zp2SWNJbZkbpB2u3b8re5
EESovfssVHWfjHAAK5Mhr6ylac/Vj17+NaZ39X+03okapoUWuVNk1tVYlDXCFdOG+DUC9kez32sk
V/bSL0xzg1Cvxu7tBvv3TaBP5ATMTB3y2RPGvBXXKdgMcTqy0scbcv6tIS5DlmSLtpIFQ2OeYO7Z
x3jtnLKjrpS/IaHcGuJcvkNSTAwDqXis135jWhhdl7nKbDmFKgtwYn+7NqvH+Xkzrkk6afiolTgy
WLzrMfO0zNUMTGtZjqxAVopaIHYjyeb7TMZp2uxYnygSydlCNrDhs6IqxB/t8wTVwoXYc+yMD4mf
iggSuwfu6VP553ytMhfcBOGZ2nxVlDdpc6fUb7i7gz3ENOnR2mfxre/zUA90SSXkziM6pswvai7Q
kd6r5qBNgOBJTsNAEDTfPF+7MYKMHSa7sQP9S7lGd8DseI1yzS4IPhnj24ksoqdawVQDiP3YZGho
yru3BBAQu1DmVmTQcbgzJZfUtGIDcWqN5hukL/fraIeXcXYXHzYmuNMUS1ImW2zb9brDA3vlpMUQ
JHnqzPaH/2aJ25tYjYu2zLs2RLsLmz8UQ3egzd1Yhlp7ptDuLXj09GH8MaKrrEadkrZhPnyuh0Cj
fy/J+8kUSJHxp8ZSwUOBR6O1B04NdfnnDjclamqsckoCPU8g9605pIyd3BL5NTvz2xIOb4b9jA0m
rE1UFCPmReNNyfpQLN0HjQ439ih5ddH5qdo9ousOiNvcdWsv2LYXGMjb5iJI18xzW0m4U+k3Mghh
ioq5Y5Gn3VAfOfuCdnHRu9WLBwLeIuf2UIvI29iCRdIZjnmKPoDnElhuCY6GGsxhgrGol13zBW7w
FrlTUGC0it7aLQmS6+aYX60H5dZ0FFe5EfPdhLa4c1A0YBNkdU0CqA0ctev0tNyXx9il+C5RCelF
enj+LpOR3tBihDYqzm+mWMtjy4IttRu+rpHSubU63KWFfN0MTIg1vY4SCnIJupwqkIGH7tuqmIc5
rw4QvT6NyixqF2Uf98KRNz+IcyYodVC16Cg4jLWzNG52TK7J9fwJLXh/1VfpLVpWH8htHygoHzvm
HyiTY8gSCOjvqOG019+bO0Tv28JF4tytkgaz1pfIClgn1IohiZBX9uoY/Q6TxyZHF99k4yZzqehG
xb710lpwTofxLWZOujQNISxxtUpgJfVt+ueEJlrPWK3ucNnHd5Fqs/Kc25G1IYlZNXAF9ZNqPSpI
PxtBNXHfBGMEyiqiME+xrKa6U4eC2oEyB0X1hx6dJFG/MVuTl2v2ZILD20SF4FDe6nYwk5M6pz7o
MU6rQhhgOZiQc5YEi/aCcPf9AFkGyJVgbWh8VtQ2jZSPbU+Cij5QD+TUP81HNs6kPGQBwTjNBh1A
3YlJZlzerX2UQKPaT8PcRcGya4pxemdEssPl9iciTXevQCT2f71c1CdbXL1xIUOftQnD20N1nG5b
F1q5t+VRAya9oQmPX1JuC/N1kXFdIfYb8G/fW54+jIO/HC/10GFKowBvfDcVtV0FT/eNda0WMibG
3Q2ikXQvSMb8t3HwlqSyHWUsciXXaKl09cfi0xysHgmKQPJ1FZwIPZgwPCMQUexejqljicjGXzgQ
m6ANINMSjmqo7gAhGQTNT+jiOuo+207JHRZ0N7Mhk2fzQnfdx7KnlWY7sUlQoKsDwdLSRFNN603u
7KktXkkUh/FAlq+t7jU+BrPazisOCnPOS87L4Vqe4gkDlwEbS069X+mJfLfiriQjVxHKLTL/vGCQ
b1qdadTPJRpNg9rsArm8y4lQY0ZwIPnBf1NL0Heln7+JHcj1ULrDqTx2jomeHGGSIFhBi4Oa0RgL
ag1wWitxiuPq2d/YfNfe0yw2N9oX97vtJ3hPzsq/edqZ3qnZsgGcxDOvvydB4u6R/QR2Y40DHIWO
RWF1OBq9T6WTgbOI5YRSjj96sgeq+isyWNGScsBDwTrRBjqQwLxhTpkuP3LmH075igxWZJFDnjga
11yu8JFvPQb7wf7XiedZPJHVWeOo5GnI3q6VJGJNTvdplHqXA6HotHHAIqeSruAN0Q6o8nWWe18y
ROOG9lPSpw/hAETJ4jjrJosEa4lKY1brH2wl7RyDMs1gvPLFlhI5a5kMkJLJH/7T1/FjG0CQj2bN
aspwpF3vNG3+uVQTgeqJ6LTxBM62HLt5ls9BqcLlhl042OWGockrkgmBI9ocmli9WqZEtd6OxwJH
5OcxzEZv1jUlaWjb6UPUk2s0ht1oSepe3ipBhLM5FCGROWZ1HMER49LFfdgvlU8FycK1F7EnhBvG
oQeqZOs6MVM/b4h4xAy/w38qFkUQBBubQ45enmMlmXFHZE0AVHLxdHo7u/3RPrB69CRqdhZtF5eo
KCVp8jqDN9bStWVhdo5dOH0k4uGJ8mebww0J9ccsLXHd+b6G69XPG/0rVpA9E1zICPiqY66tRjTh
jf7XfrEb/euCtQCs+JpjP8Z6Ua4ILDTo0CNID2PQHtWDkOkn+CRe7dkyIO0Sswgth2bYlIHprgf7
Wju1ZaCKO0sFLshrPK9506sVi9DjaQ1iIJSFjvvJi9HnGGMY2+WDLHBA/paap6lBskRFbNavZOmB
Fv9Epuj2JgBBXlYzlpOkGyBe8eZovOsXaKYGC0JHps/zobsknud8ycuwjOvHJOrRdaFpoZLHt402
uk1GQ2TJrdusbepcXs79k7YxzZ00CsAvYiKxb62OBupZ7O4Yu68KLrvZwMYWF6sxkbJGiyrY0ay+
3wTgYd8bt+QG89n95WB40GAUPBFeNqjwmpI9elXqtoNoe63ezTXGBBaiSdL75adf34T76POrUzW1
dV1nwF/c3LwZz4KgRPchbmwOawr2lRuxNsB+SryxyQXpvkK63A/n6gLbs9hJ/fXWCqG88Kpt2z3f
G3PsuGxuh+ZcFfqcVHyBgRU9X5Hv72LXxhoXqRFdSm2Y8XG09UBTvsFEc3eEyAEi2v9gKblgXU4g
MkwamkTNm8Vdvd5p3fxRQdES6tEQSRO9vLPw+CLWbD6Oi9YWms50NYKmQKMkbmvLHlJuZy0ip45v
Ky0WYOVu0rOxxgVrG8RsOifAsalLfcv4nNS1M5jQgqsXgaV/gREMoFLwfGfqJreOUZ6ZFrocnwfR
V5bF90/1ky1uEWeylGYyALKUB3U9YiQauDo661pZ/jZRJGnUG3GQ2w071pNNbikjosvLMKSsXRDN
2TWtvnWaWTsjplOJEHk3+qBRywKPxgYrhEPJXCeVhOm9bCk9O9SuN8mPUJthf99Yd50CbQb7hWIr
wouGtkEkq2+A/92TvbH1Yt/GaY3s5E0+svvktrHF7VepxVWWGm0ZQm4qvzGTvHNaJMOVJjnjnEY+
qdaPtAY5pYD4ZVVkokF2u7cAxdIxv0xBac/idxGjuvU80kp2o/9ZlZ3OL0Wvgui9pYUcjA2BD4Pg
DwfREbXJZNECr3xQeTzWp8TLXTNGZ0ftvaLktBcQttY4iO4bWjVgy0VBcSxTaEysUH6zirBwIFhw
vRx6Ua8uy0F41Nza48BFURe05NVNFJSQ/qlbyNm1N9OAJqfiOpdxGgehzP8exGwtcq5qdPJso+sI
zy2QtpNX10QFCCJKjrW4lSN76424MLkb1bc2OZedExVNvRb2kBz0U37FCr8/r/rVSXzv2QsOW3Nc
4pcN+qQsFA5Ko1Na4nnxU9/fzHjGupxgilaSQ7OxnEGGwcj1oLDuVDTmp23pXbawB81PH2LySZ4B
YZ15tacsVNbbFQ1bDZTpo/bjZSOXPwPNRs9zoDwtSTmsyIEUTDddrSCD41+2sAvF2+9gp26TZtnq
nMt2if1/AxTvxZitLQ4vYmlqusjA5+hQ/L2yT+ux8Oxj32JQlO3gljiEosxH+HlshTeft/RZrGUF
HOG7e/+8aLzmkeqyawMSn5syyiahdoH82yqJk0/2HTSofcy39qED8EWwa5exEC+0z23lmLqK2dlK
dN613y7PXcZ5sFaeW7PjQa3nFtZUek6OWcOsQl+bHIu+jYMI2xjWvEvOiPQ9hv1WoV9kjUOKaf7p
ICVA9qh52gKR97C4skLVs8yP4mInW6x/DyvokX++mOk8KKmxaJieS1RIohQOOhkdKkF113hYNdUX
eIpg784HZHsASoXGnXS+RjF8/50DIDps5+xkY2tV7cIwUJWB1g7GHkI77cr+w35gourmFyVz/uOX
8WiSMSnYjoWS0WnwZhkdpd6hrvx2ts8Gu84MzM23yd0S582MdXwDTor2jEMSaptzXjaw9bOW+xts
H5EtDklaRaYY/P4mW4KQeX4I3ywhXatSqRdLCmL7U4kKbjX7yfJJ4BWCGMOT25sK6iFtOkIZGc3p
uFq72gGzi27RRhZWvv5FxC3Zzbi3fsHhR4PBDEmpwef1d7R2mP4ntKYXyB+vINGLG/zOi3QBPniO
exZ3mP1attK57Ll603v1rxdsgQqN3GJ2iQApeSZuO5kz2uJzEgzB4GlB784EBIU1ZGJa8STswWcL
d+lD2c/ZeIuptBQa6LYUJMfhyFRVGQ9CfMUWbeBZnGNjh9K6VWdoSYbGHRtGAT3R4/eXrjJ4hWau
wD3P2rIbaxONIAqcALReptvsivamd/qNe/JkPswVtmnFgikKhXp4rhNqYAaw2SaoE453if8mJubW
JIcoXaYNo9H9P8Xvs1TiZkGLHBeYfEGCl13LoI+oMzSPbRAA9QDqPeL7kiDJO8u/bcyRVe3MmrZR
QHvoZba65iwGKIipdFfqIrl1oWty2CLJkdQlCfKuAkegXE+ZV7pg4YGkostQVeyoKFkQHHGNy01Q
beokAtnBt6WVImssNG3Xcq7oAmm27yF1AYVsdtgzQOc0J3HaJbhKaRycSCXJrCzDp0nG5zkn7mwl
ghuhaLvO4rqb72FCSEjscH1nYZtR4r4nrq971BNc3E2Nu9lEDdNPV7B6TMFVsp30lLtJCsIW84/m
lJymQfCuITTJ5SXGHNsYHoJcgZnMDZj8wRFjJkEzOim6yKTIRzgwMWN069ssfWVp129fdATozA+O
SKdVo1qBA6dDCoNRcA6pL/kxnhXRQ7McXkH6EX0fd9nJDMijlDa+jwXVxa+8MQ9/BlVFFQZVUYqu
cZCiWaO+pjp89Pfvw+cjdSGC6xyaqPGkZURZcW0sqkOHi3Ca/DHaGBeeaxB97JdrzcyupKRPHNWY
r+ZpKJ0I5T1N79xJoe8VfXEac3RWo/fKYvSXNnNrTJWO+jyMVHo3JGu46tJtJ82905nzl1VRT1RJ
0DRb5ofGGK6MLj1kVSvsttpPTQwVI0YgECTzCnFyo7U0rTG3iX6qP6snLWAhNQ6zD9K7Hl3kA7K/
9L72pgNuJkLS5n7C/ss4f3/soKhcl9abKhr/4i1PtjiERuMNOl5VZCsvCBFvexNA683PRT2j6wY9
iUTnSYpxEn7fM1/MMWGU260t7urYJ/VgSyNe+ybXJpAlmo+Ma7vWPqpsHubkYRzZwQgV3248dJ67
/WvSpP2A9PS9HH4XLUagZbqJRH45ntmvLhCVTd81vay+Z2PGX/HwKHIeDsF7TIBKVSN704YKoI0f
nGLFaTNIJpxH+sEQZ+HQdCJHuRHXlUXBV+fiO2bzlea4wH1mzDFGOGQ6u2V7ZK8D8+0rItP+9v18
+zB1zoWaRh8bOwcGdGriQqsm1/8R3GT31++Hg0Bemzt8URahzU7GF/0P04kna9z6LRg+VhPtXAdu
jiT48rN5AHrpIPSL+DT/kko8meOWT0PrymybQLGfZNcDO4HGDSO7niOtkG2+H9ufLHLnjSR9PRvp
L9wsvNn5nYeO/WLHkznupI3J1Ko1C7RDWnhrch1hnPcg1FK8eJ7hI1x6pJrTYK06tJ0Z5Urvf1Cu
yiOK6bqQciX6JK4M3MyYrFYRfBJIUN36oCrfhCSo/eLo06px6dCYmBQD99QylGrVt+rRK6jhp/SB
YPZCaghajy6HN6welwy1nWEUUv6mkCNy+BcdAOlgJUryy/1+951NaI9Dj2LUSzIsQPo+/QhlfGeW
QFpXH4YyC6wmdgwIuRW530bvZw2EmmH2DXXyBQi2j5G/dpNvEjCaRcZbH+5ck4uHA7d3yuEv0KHc
5W72B3eg6EtSRFPE/yUQPBnlkGXOjZIYI7z0f3hjeLLGoYqt0CSfInYmzqT9X42uDMc6CxMXRDh2
Lmi8zKqfLPLAUqlrUwxaFdp/5YVDUweaVTNx7Fss8ym5RxPN6ikO5A89CYOga8eOQdPSC9fw7Ts1
0PzOFcO54NhaHAzFUpZC7lfHUzmaIWPdSSyIG9VVmLSl0yUfBG4lCIx8FwFals3F6OFWi+kt6C4m
V+xBKlYg6z+H4jYpkRdzmBSXmQy2IgqRuXWvd1BWVYXdpILYZHFAVBp5UQ4V7p0ZWmnABiPXw6EF
jxoVT3RLZxipk88CXQXROeHbCBaQqtIGoqAQwbIICtfpyfZijOx6ZzuKD3E8kaSSCJH4loIkstpZ
jjSWdFPPxvA1UDHBgGGjEAxIYrxiTMjlPJ8Nm3teYSqivIEaApIaCzzhVO/+7MqldQtkbVo/nwaN
3pAodeGx7yPd/iealMMqN0erq26LqrwnbXvdqM3XPmowPau3fE0tvC7TIcYMapPz37yab0mwFZCv
IgO/tc5Oo6+64GKA0Gl3J+0EVr2wnC84snxrQjp2uV2quJzHauNYfXwd2ye1PUpNoBW2QIpAkDjw
o20Lm8qjei6M0cfBPI7Wl9Y4/Mfl4yBIRtIQ9xquU2+BfXbkL2CwzWVCat9GEWGPZlWj3qap+rC0
yqlbyE1ima7ekNNYVW/pyPl1Z4UvczA04X6MHhnY7H0taGMH0r0H6ZvuSGEZQBtDFGdEyRHfoCCb
KZ3XGCNGLfIFL/InJTKdWC5CMhWORBs3yUsPmh9uSwqcIBFDnG3XhRXmexZkuy+qKccNvVk+rnoR
5CO6QaMbYxUsqwDc+Z6FKa5Xs1MQSxoZegb6XWwIWV2CcMU3KqTKlE/goL8tIRF9D5f9DBiMUMk2
tEWGuHBIStwhESnii7aGS3nyohmJ0eNeD25VpnwYDMsxC0x26BL38pkWwAbhMp1Gz9IkZylzAZ5L
Rpwail6akAAl2h4OOIzh5/sfC0vVPZM9Nh9YDGTzsoRT4EXWOOTQqhwymjYiPatyrcenvrrXMJJE
Z5hwmDFCGC9a2I3t92tqQltcDqObGJdXxD/c/PdaOi46BuqvXGE50SXwCC0Tw7HafzQ59yblo26J
HOPiSYIR7gKVYIg6BBWSKBj7D/r0MEQfLnv35XwIBpirbAqe7bSaZE0BPd8353cLEpc3CPY4aMjl
PO1jdjH6fVaJaO04iKCYD9RIzBeQZCCbxSRa693l1RNZ4LChSIpF0sDuC5X4fYJuBvzV+28WOFyY
m8HEMEY42dxId3WKCVOyIC36Fy7Hj6scdoQDg3Qti0xZWc0t9lkJWFGZvqmXYBByth7jGtRfxNqw
8AdVmP9dzv9hnMOGstXVtltAbyYHDOA5QjDWn0+Kq6F/ThLPCr6Iexgzz62mThOo307AcuZ8xvVT
+YOJkwhZDyJr3MJGMdL3mb61dCqyxq0kMfNCL1pYiwgU36+6Y3vKAtNLxs8kjK5e8Wh48bqIxeSg
tpbi0pB7GGR9+5Lzo+hg3JiQ6niVfIXIWXjW0aBplFjZGxeU7c6/5n4YZMUhLyTMs0WN8xgqbJkT
57lTtrFbSB+W/rqo318+5SJUVNnmblAY0b/Ms/ZNIVIQtnim0aBKmgEpYyas9bVXZBczK0m3hJc/
SGSEg145X2ZImzBnNPCilR2k5Z2Z1wJsFPoDB78RnpD6LkHBh922mB5Z7kYHK2QsAHF1aVdQ6dfV
h002e75HdC0rKzGxR0wAVSd+9G2G7ohXeRjQ4mvZRzmI3dxrmmvRJUgQZXhyUazHqprO7HZQ/FnG
mFJv/3l5t9gvv+TqHHQM81IXCsZwBlHVqZ4mmZjUNgQrjf4elPXLZVuihIMfbBwvNDbtFQS+lwnH
q7hnAlzk2USmbVC1ilGCZg+A6dXPjrLOeVWuK0ANjUMNw1jyzE7hJIz4WeI5KStuEvW+d1EKvWbl
2Fb+2LmNW7hpKgrkAj/hyUVxEqF+l6PFWO6Nz2ik/ppaCnUoxdCgxIanZsS4a7Tp/RylvqlX3tLn
llO35klb1DXIckhoCvaafe0Fx+K5SHnaJqpa457xoxdfw1mprs4PQ0MoGpckggOeiyRHoxav7CHl
LU+VgjOjcdhjRmkr6yUSsyT/yxjRj2VSrxwmp9GNo2AVRR7MAc801JjsrJ9va1tGF+swFfcgi5yI
S1qyycBbgoVFJPGtVaJBNxZS5kVLx8FNbM1AM5qkYduVlW/aXedGBpjYtdlDlLNIMs9sCtWDssL1
0rb3M8Ukd9PqH9Z0ea8qSu73azN681RJ6DOP/+tqc2mNSeqh0FrgBQsq0y1aFd5/Z+K+hg8oQkOe
nVRqRpWUI5JvNsSpV46mmwVpWFd3S6D4mDOZ3onK/IIN5gkR1BgNcARROEmb3Fmmo96I1CFF2QzP
gqBmMeuqihTj3MZOrn60sctBgeHuwjRbALk8B0KSp2W2MhTpFrw+49Xpj+9cdM3L8ZZQYOgj3i/A
RX8Fj0VwMHW21JusDQwyySgaWNZDCNgn4M3Yx/qrDqnXIZxW4YXiTJO+AKf8kPMob7PBaldIZeCk
fMQEgOw45vQzmaW/IaG1eJViqI5tDXdTUj9OeHl16qy9sUn1R6lNvTMUI0i8Gj3GY3dv1Ybp2QuZ
HK2TTJcs5nUvL+/KwU4w6bsuHb1K3uuj8k0AZoKQwM89mq246DO2Zl1QHSMJg75YSNBOquEPoShz
EoUEnUOzSO20XmF56FtCwjm4v9gfkM41jWAArMlLmWhDN8uKwfyB5EEqgZUdt4c5mw+6XZ/6OmVU
QOAWuSWZ6fep/YfUWF5S9e96ew7s3rpKh/IPDH09WjnoiLoMtQJFO0mDFMxF5iVl95HMkFi146T0
p9lMHGWIjtWqKQ7qxvfEoKmvYbhBeHnLGOBd+ioOrjEvchwNM4Kix3C0E2xSLYEFcRiH1BkhqhAr
X5da1Ne6j4ubpeRQmJpLCRi22dHSAlDSCi/yBker7mfUBhipkSRvIvn+Mmnx9bwhjoYmaZIY80+H
Y2KfoqP1yCi3jeXKThWuooGru3ekjT0uVQQltdDtMo7DCM8axHLk+lHuOv/y5u1qtGgbKwzDNhiV
F2lttiNkiytzPmn98A2Sy+/KSXmMpGK+rcekd/qy+CDb46O60i+KMV0bSnrsldIbFeMjJdKfgl+0
iwCbX8RVAAvFGJs5RTU9uqnQMLceljumuoORBKEoNoiWmAPoRIqbOIaaegBpeCfDvKgo6IhofITA
Vy2+5XZRSJYucifhtQMKovSa3jH5UOLGva8G3SnxRezb3Yi3WUEuIQSJ2ehmCXvarXLn2FJu+AuJ
/LqtJycpCtWZZ0UwumIfSTc2OSTFQ1yjVR0+UqYeE1P/Lk7z+v7b3erSxh6HOvmqjNZcpDE4ZXRL
Sa+POP148nQz9z/6JQc5WdIX6mzBWc79xd+zlpWCzsEevt/Wn/T0fTyButUhpm5EiBXagI5fxcOQ
PEfyWcev4hvmx1dwUwXn7py1bZBAtS1bMzpkZSyx/R88jWw+jgMdqVUsGaIVJCjjT3p5TNrW0YX4
uZ9mbqxwQAIga5uOqSWBgcO072NfYg3hr+PfCKCE77zVOxpLVQ0AWaCc3SyYcaxeg33rXHbC3avR
5pPYr9jsUadaS2zpGmaeZitCfOP0NPFs849pFJ1nwfniS+FQU2ub0sLifRd/sugPndcREQ/VWzFl
TASTfONtRsuBVsUoBfVaea0WduYhHws3njF3J3Mm6ats/2VrYaoUforbYFEc/9vacohSrnjwHFS5
Cglpj7naNZ6Ft0JfL+X6kPWqYLzGucX339MmaEM930q7SuiCepr0/RIUfdChpsI6gfvJr102F3ux
z1JbeeyJ4WX3kvfkR3yl3JyJOmSMyrVUH7LxOGPG6OXF3K+Gbixw2QudRqXQZeAz05QvyNcqgNMe
6+NCT9jUFVmayjTEst+eDX/umtgY5rBFtpNGVVc4rtG+a8k/ZSTKTwQngy+QEzSjx6p+PhlvVEBm
P/mCq/DtuFG3YjBwDrgcT+ZpUe7YWraeGlD9HVtEkUSmIH3gu3GVNCMTbiJx2EcPi1H6A/0nLRZ/
6SqXRu8FfiLyRC5XsWSM+7ZVZNWTq4AYXnj9EtpHiK1AngnPsvRR8sovApvs5f3SenK5ytrljdxp
GXIHWjmWeUj15SaNvhbL4qxd6TRSaKdJUNK/L9sVhAi+KxdzLlNj1HHiU6txZa1x1CnzZ+nDZSui
sMcX0KGElScl9DGxopM/X1fBfKAu5rBdFyfh/VmQM/DFc4NOa2s0ZwFmM/xeDPveGisuPApWj6+c
F4WMOdOyxDqR/tStx3gOal1EtRccbb5C3hOznIyoi4K+8NiIAeWP3GdyYYoerL6NR1LRBeScxl1w
Rb4CXtpJX/Z2D9pudSsVVhBPxNWsj2CWuXKk3EAq2Tcg1GA3f1z2EsGx42vhpi6Vir2gGVzGE4Cc
jm4la4fLJkRXAr4EjsGktFMiXGCZ9Ce4gLlvH1GUMFH/qoMxEpMB97fPQGWFGDpmRnDZUVEkdUwZ
HY/R3CXnhzZ9fH5XeV3Oso/MTxY59MJooo7qER6rxhOTI1QwoHK5x9wUvDCKM/T9E/BkjIOtES2k
izqAC2Hb99lsgaGK8RdEqMUj+iYuD8IMmmhKdXwTq3P0OQic5vXsSiAJNOBcvEk1W9OevorLg1Zd
W/6PtWtrktPmtr+IKpAAwau4dff03MczY79QtmMj7iDu/PqzGOeL20yncZKTh6RcqUQtoX3R3muv
xcwB9fRJOwzGYw3SOi3d8Pjnb/tfa6zHWjqAYwYh0XUrOuFSVTqJ/FdA9Z/bWAtbzAmKp2mPjOrf
VBI3bsK7kZUmIUWXw0/loRfWgivjd5mO7mX73Tq0xdpO3hqd3mWD1tnMFx30woCbHPNmA9f6N+7v
54dZfsPJGiZTbUi8Ymrhx6lFYFjGA/c3Ji+3NrNyDWmn2cNs4/MokHFypEH3YzmOzuUT+xuP93M7
K3fQiAE8XZmaBNm+uRmuhdvzwV/0CJrHf4tWOrlyK38w0WxiYYHDQxtlIej9MWHy9sK1oKayGey3
znDlGFDjHeKuQi+qztyFWwEjyAvXBymOC58VcaPuajvsb57pyj+IPo7iVseqSzqTolc08oX7ZmGP
KALF/29f8N28SR1ZI4Og2F9MB/+MPuidJOqP18pfN2Y9bkJmO0+zZcbb3qkO4wsfx0PEf18y5nxu
/3O9xfmfGFw4V7PUC3hbc9Td1tgP5LFIrtvpSxnO/D+e5cqBhAaUOUhsYm94bAaVEn+qoWMBUZ7A
LM3nNNVzV3bhrtXjjyINDy2RV10pN1z/YnLvE6yfG155mKmdraI08EFDUnKt/JDax8yKHH1ToHU5
uUsLrTwMZWPbtAtHxnDQD1b+UrjjLsIkueaMzfNvcEZuJDtrcQurz8oxXfB80/3s5yTQ3MQPXVgi
283ewgWwmatu7XDlb8IqUqzSrhM86QdvgYAqDAr3JreDNhCf6Ea/ZevDrbyNZplzriyW2OQHOyo8
1nTcqF+VYStNPf+G+XlDVg6mjZvaisibCf5j7sGNI1wPjORiTjNLvq31z6EaW65zPTZSDXphQ+H0
rQC6jCCq13+OIC6E8dvDWpvrLbs/cS5JqEJGZkCa9U5v5bcyxw1ftiZ2rscxr1Mbh1lGT5kaOd2U
c1VUrgrlaiVL+YY72zC4tfJFYlk57RfGsB9qsb++LtrfwQ9sBNz1aInF8j5sU5xnVoN8Q0WIB2XE
L+Qb25XBrYhkr3KYsdMnxaR9gvLBMg4tMAF9Z+3p9SKcM7VvY56i3//Hs125Fp2qjZqGf8JcDPtP
mIsy/glzafRNmMvfFCj/Mvv11IkyCkkW5mLscznZhncVZs5dDXPKO+aV+/qPvHUMjKyl2w/VLTew
cjkZbUUzjvBtZuaZh+5+3MnywJyFo9Ca3d/oXV2+u+/EPko6qXaRvN3dH5RRi/cGZdSfqm2/Udi4
7FXfaX8I1LdnXGDAiPvT5ovq/1ZquhzY3wdfbT2lghEVzRwsHOj/MD4QazSga/9WUK+gigfQjdwN
UP37rXH3Dc+nradW9GbulSGGK1p6Z/+UAOxyZNTUVUrTFWNb9Li6vqGWLmYds8IGSvuDYMOGy9ta
aJXSoNMyW92Su0F+00EJmhtt54QqkEL6y4YDuGwR2poqmkkrtBTQ34FUXj/kkztf6a0bO+WeuLY4
/MazYut+rjxOlxn2OIEq5Mf9/IdSKpff69p6iqWs61oKVcUoGNV5EnYOUcCOuKXYfjlcaGvCL0F0
mJwC0lWYugOenGM9FBsY4rfG0AVDW7elY6GUg5pgHn9wyucRKmrIBv34ofIjr+fxsdyH+/hYH3U/
dWP33zXFdaLrGvD1qrWedqvKKUlzDWbWHRY3tvAJQrBdeoM79E7ub/Kynz3Rk/WWW3uS0EQDqVtI
hy/UID98ScaWGQLVXQibgKwAmaDFni6bwhv68d0Rnyy6ejbZJsmtpEdJODLLkSvpVLta03yOB/pS
ymynFexbHHfXLRtmXlrVY29qV2QqXzraPpdmlruhkd/UnXWtN+JRGXRfi3uvqIzHqsq8SteA05Ke
6EL0GMvso8YMv2ur67Aqr/NovIttbTdAT7jLi5inlOwKOznGNL+q5OAnk6W7TU8dpWAvER4d9TCk
oPYovlw+g7OZ3ckRrDwctfShHkrU+rV+cixrcrIJkBkrDEobaM1uC8F23n2frLdydKpZh3qZ4zs3
ntzjVi3Tben42riL/FYRlNqmkM3WzVplWXkoIGnQG8DiH2wuHNCmLgbUcpG+Ran5Ojn0dEOi/qw7
P9nlyuWVM8sL8P8jnYxS6UD8e68blSNN6TaSbsWO822ok9VW77cqSqHlVL61hv4pnOR8znqy1iqf
aobIUOjyhBuc8Nu02GrzVOA9bHj9BOdgxFA92nRGZ3Oqn4uuXaEu07aaFiHBud6ZQbwTA5wg9Cx7
F802F6my3MSrno0jJ0suQe3EH9WyqokFDWVfKH5C7oQN3W1BncvG99ZOvuCA3qzlZBUw5IhkLgHA
GyRAOYlu3NljqnEWsTvSde2uK0zpNJWJi5u3E4eA1kMr26+ys0e0kez8sZgGr44ND5QaByK6m8qS
OA3T/iDt+r6fow94cXtSj2ueRv1GzrJ1795gJie/Xi8yUvTtW4wo9ou8/A/+tN+Z4DwfDU++x8pP
Ja2Wq1YLi4IwujvEr1VU8WnEC2KenAjumRgvtZlwALE9g90QiULbs1E+h+zQV7d2/oxpZ46gxqss
uPwNN09h5dEMYep60qs/Jvj/oaDCliGsfJlUaBWmGQwhRLi6+p8u3RzENkpDlr8N6d9wZGukUBr3
ekZw0YJGO5hNzKO64DJ8jKKtWYitwLDm6bezrrWh8/EDH24c/0c3uPT3fmOCcOsgV25M9BUx8+jN
Zf47wfcNf7KGAbV6OCdy8dHK6PdQrE206yl//W9XcT0oG1ZdGXU1FnnDTWLqGKKFUNP5zWmPs3m9
DYC9Zqi2CRzQry6yGsxIqv+P1TwdooSWrVNN09dAmZAleq/mJsiAzf2EyXjYGYiYiwRkSAvF12YD
5tzedE03bEYxjm+skR19b5RGQyHK8s+JMs7lJ9gY1TWiW+CuWB1jxNIqBHNBEaRGvSO09/uYPF++
GGeX0A0DI1kagxDcaokyKqwyJyrw9K0P+g83U3Tv8gpnIYW6zVSIARGd0TU5qRUyu5tnewEJF/u8
eFzmC5kz+fP4gfBFgfdfgYQNVdVBcmlbBlt/ollGQgWtkgjEPgxyb9yFO+OQcDBz8a21lgRqHaYN
FbuyoClJ3slK4rWX6TRmUUDNDzFg+rOSuFGKYYhPI/lui/t/cZYGtYhNdE1l+OtXwyISbeCoBzxy
EahtpJNBotkGc4+nBEqEsmC36zalrs85RFwQlZpUhQ6VvnKITWnRIgpLkJK+8Rb+WXKlb/yrvwXo
OBdZDMOyVahdUYhMrsJmmNWmVVcJ81muOh0pn2KTvKrSuqkm8vXygUJQ9NwHNA1m4S2r6WztqjIa
izEh0vIV61przZzngglO1fvR1o5qUX1pM9ttBgxBFNk1GXoe9SDtTojbNveh0Hhm6EEj0oIPY5vy
oVV51DBO2/5BN/6Yp9TXKuoIdlsnswM/BUpyLejyz6V2m9AaPEVf2fCNtO1OLZg3VaYfN0qA+EN4
22JsIGw+1wXhyageNFNzRa04uvHaaw+YN30o7IXBcRj2k/EoBbj5qBI0+Y2qK24WkSuzfSI5XoaD
mhk+K5K9plt+lKfgSRh3NX5on93KjkFucjqUw1dJvwglPsgw47EG+4xsMNzlB72xuKylF+VgY24h
KIohDcqy73CMjsjVa224SWS0NzN9J7Jrba5dYXaSYy7AEXPLI9aOPGwzv6sHT9LMKc3Jzdr0o6zS
YzmSF1WoTgh1PAy+5VxohlcziC33CrKYJN1PTYOOQiswP1E6Iy13g5HcFxpIXCb8b+l9WUZe1+Zu
0TM8Sc3dYCovelx6oWxDp5n+MBLL1+vWK5evO5oDHwcMYs3yRgPEy6xirirIGcP5QUcOnMVdkLEp
KFoZVNhqDIKvpMoDo+q+ZmIZ2gNnRpi6nbSC0uw/KmrvQJiaR0Pl2S164vXsW90zAqI7yRRyniNi
+TEfhnuDSsGjKXVDhV2l/Xzdy4GX43wD7KNnV7uxph9KQR6padwZhgpChsgpFm57zCsz8Z0NBW+1
iUc6eSKZcMMqdGn0h5IlKAISz9AaDLJZvGXgbQVBo06YQ5rKbaXNSTb5gn5K6etYZo5ZogU8NI4y
30zpx5nq19CNPSpIOkCny/vGdLrhJelRHrMrnlgFR03Vgzm6Y2Q4RjJc6SzHV695mKk8o18UYPKs
6FOv6E5efsiMr8Ng+Bnp3FwffKbdMst2kQXv4za+shJyDLM0ckorOSbG1364yyrrq7oEnupVs2vf
GOhuUrSHIiqvQDP4NVbIR9QaWq+fzb0aiZcRuoYT7XdVJbhRFfiQleG3BJUJcR+yyi+mayPvPCHK
oEM9xkhjHreD08Agp77zzDB5joTpTOIuLuxdLzvA4SoYGXuIy/pLUaU3bdt4LRV7I02DTq2OZmte
S1XeIDTesG6+NxrLlan9MR1Kwe15aHHoOqxt2BUTOqRJFxAxODSnrmHM9+ocXzUayMFsEhh2eBer
0W04Dm4XUly8Z2AOb+diPirg/u9rsU8qC0JXD1T8UaN2qKWvIDPhpt06szp6ckpfdPM5saIORcuk
AAV8/hJ2k9OM6gNTdadQvs3l5JG+5ogbTj/YrkVeK5TOeJEPtzWJITxZ8THJDvpouXancjuK/uhR
UQ77T0L/2M1l50zdwIsCSnM0PrTyY6OCp0Pr9jkRhzHEHMBAvYxljmhwVJEzWsRhysTjmTyjy+mG
3acKZKTmLPHqUh3oMHOILbRmxOmo8momQRbfhKnhxHbIqU7v+0U0vlYSXiNuKZivq0njQQzXUWOD
d9q9nL7bVcHDIsLrTn4oW/UTLBud/dFrUgtTl/IPa8rc0lSf2Kx87fvsiKu7T6F8LBK4DdTOHdaU
xUHmpPyit3bGk14bPKoMjTuZxTNozEculclNhrTnYwxEa2JW1SHS5m9GAoMa5DTw3rRgfWHV8Ky0
evww/ZvoJdjE9G4pbMDxp5O+H9rBretqlzWVBwDLZ9PAsQOPk9Qp8RTdPoYxCs6UHgwS2gdNgbuE
b7AadT/EqLDn3UsLAQXX0BQuqvoaEGLcaOtJ78drxQpf8VQHa0+T3aTdd4kjMmLiyA60N8bMbVz1
EJMow2TgK982teKx8ZOWVW5S3Yejyae05Kw45riJEFbjUIPhcqI+MXIeV/e1NR6j+LkzRj+WwGxi
6C+Tbioy12xLdxFgS9WGM6XkjZ3jCt2Ps/ikU8zBE8uzjPGGDtLVY/o6ddZOBzWJ7OqbOUychFmH
fNR4k8BfYJijzGcOtS5fr3ArSeoQVvpzpXl2antjPt9P1OJCyZ8h4KE7KUtHbivoI3fPZRbvCxZi
w6Nb5IUfq6OLuSKXVpEPrqhvRh27c2PumSU90Dl5E639msa4huWrJT6pw/e+UG40A2BNozo0onfm
cMTYr+SqMSNcFPD4HR+qxGUJbmsoXCLBYdCNQUN1T6te8jDbMRl5IbtW6idrTHjOEK0Ldkf7/HbZ
q415o9JQXKsGe3WvQoTVeFRSPEWq4mONT5cVoaNN8ATti5g6Tmm77zNMBVuEh6WGUe67xdepA/nM
RkwHWqFjqw/gyvMq3NpaPKGafF9M4d049LvQknuZgok3fO3wj94GFitKnCaXnq4pjpEyl/TtrkIE
FmV/rzQZJ4jIVZM5rHuyy69DHO8IITw1HtOlpwTWZ8xLBXj78jFku15UTtsUOzXTgmb8ZpL0Ax4+
Tp2Aj6XI/wBCm4ui4oqJ09cSp+8WWt7IDXWo05fDTaQJr2+/YYzdoYXmJOJ7nwy7pB3346Q/NNLC
7r+A7iSAPt1R11FejgauWobXVKVTx7MbRpJH9h0JewjQH2f8mqys3byZdhITokD4IQjXfi72s907
sPgjZtl8gVNQwgjQImRK+leRjLwHVedIUwfYlZtYj9w6L71W2E6l115ZfqgyiRhCuaCvZdk7UdG7
ItmppPCMIqFcJnh6KR+qWAvYoAVTRSCtFV9l0deweZGpCkcXc9bOXM2fuhHInyE+gC19qgm0Qu4y
TPNr+XBTqRWmdMWunBWut/U+yUHmkAwi0O32KlK/F5q5r3UT7k/dVXJy+sr8APVDp83Gh86uvDGb
PSprT+InJLXClbp7arToMa70gmtReNvR2RXQzRkSdiWisnD0VvFIAZpkjbkG/twi2xjjxq3yhHDs
wh3Nj/EgHTw5j1EEN97PflWGvOhmT1MnXIpvWpV6xjz4NTOk12XIjrpOPCsCJHN25Ney5bk2Byx5
VeIbadl7FpsBxeBdYkKgtzRBbtZyPTQOrP5OtOyzVpd3kkaLp70RYedLBXvttGNGn2gu0SRpETR7
T5UqLr4OboPQgdrqa0sans4f7MwCCKB6jNH5sfrkYAgkseZ3PWyuQfHiFCJ2WiW/oZbykVrytmue
+rLxcjPytDjiZUz40L30+F6VNoON5LOCQIcEgAnmVBX1mZK79RQ5eTZ4yhjCqRgl7xO2k7OyG8rh
ue6eC3nUh46bPfxf1JdXSUxdSUxH7WuvmcAtWMInIzcIbUzJkcyx+h4RfDyk8iGpDN6GiGJJ9SUv
8Pa18dtUgDjCiFtJx4muOKRPEIE+hTPyahChZ7PqII32qiR2zDw8SsSHLHw10xmwTxNjeOwKvdPC
EcqTIkdQY0MXSa+eaKd/AD34x66eXivSeXn7wrraiWzwotEv5pztlMW5sfCGisdOfhoxhZyXiDQS
Oh4TcYsuvGVJAySzFYDvm3d44qjfiZEdzcK6Lpv+ztYix+oUbzTjfZmUD8irDzLVA6s0Hpkqryur
C8a6ckj6R7sk/InlDnP2MNQhTH3gei2hy1S5pjI8QwgPaScyIRMenmTsY9TNTmO8zkvSQ4frVIBT
gDxNc4fbnztVVuI/tdwRbOOZMgaT+dwR9YaQuyLWj7X2GsIAywxlX4QCPmjRscmmnYijh0afPORw
iGrNdcEQBvv+Ge7vOsw+N7HuAPjsjK2FwPwlbXueyBk3tPisLF32tNmVzL7JhjKwk++G/j1vBryM
UFmq2k9SsdDBq70oQUUjTl27/coktKda6YwIy8uP1af5Krf7byNw4jxMyEM8QtzWUMqdlshXC0GP
pQOGKV8GJfV6RSY8meihaVUvHOydyDfQfOcAGnhXWxRPXfxtTX1RsXywbYj2+ZMx3nYZzmWwdYCZ
WjwrwJXhAoWH1M5SZ7x/23yrDnT2pW1TYjLbJpq5Hgypit6sc6n/4PhKdzMAPhTDlRR8bIq7NaN7
rq5lnCy2KofHQ5kiAaQisGbjU24k19A23jjNc/3R0yVWtZiSVHqF1jRChHk14b2qqSJQ7dnXTMur
Wnvr+M7Ny5kqNZhha9RkawUS0diiH2JqYWgn/BaK+CZSwDtPSZCYBRfR8JqN2W4gkZ/XZAudee40
IT+t68wCmQkY638tO9VDO/dmqZjAFBr+BAbQ0om+1e4yQFp3XNUcc3anTdKgs6tSwFAo3i+UrZtI
qiJCU00qzGOJ9JCXesoLMW0V8M6WJ82TVZZfcdKqyiqNsLrBtRyYs3Se3/jShb/kRD7xMW/zrwgv
TldcneYCeZk7zA75Ki2fwdmAYUcRPQ+gm7lc3DpbR4MkONFRhLe0NTQzaaHbYEKJ169B7exW6UIu
Z+6qqJHcoPUWCfLyq99VQk9WW51jbGdh0kqzCKZ8/joZ7M6i2c6utA2rO9sNMk7WWZ2eAMu3kDlI
ZxaU18InubQWkVA6v9MNOu8xiW2CcRejbOvadavTMsrFwKA0iFGLFJFlEuM9mebXjMmGA9D3aHXU
t0j18fK3O+tcUOf938KLMz25lQzk33FhmMzP0702Yl7PhDiZ2uwjJcbLP3Mur3bWCIyT5ZYa8Mly
s51Vkx7jUHt0zz+rXoOhEtth1ku6J5CH6nYi3PAp54zbsEyKHeq6bq9r9HgAWnkYacy3hg9DrHLR
lRtN6PNH+NcK67FYqVS5OgotCzTIcCQsUEPd6wy8l9WvhMbuxgm+i24URoYyualpBti+19NgVtcP
o42HSZBk8rO9pL+Nld2EYvoiGqvyJSpVmdLfmsS4Y/hNoI/4NtconfzHn7H6kGOuWJbN8iT4N9bx
Ro/wi82/bdoCiZaGuV+y7r0lZilRodWSAK8WQMEaJ7ttr54m1AfdaC8hwy121X3sdqUr7jcbce8c
zmrxVYgPjUapLdmHmBJauFm0XazsrI+x03vQU3LEpyl0dKSSG071vamsll2FfbOyqpRlBk54v8DR
NEjb9rvRyfdKIJ3YLbc4QN4Zymq9pQN1Ypr2ZOi0NcckkBj40NwI7c3+hXnV89LUfyyCLZn6rfVW
7R6qQdhZkSQJ5tLg+QJiJO3GLX3nVX/d0toyW6VTjZgB3Z7s4VWDdrew/20Ddd7Taq3WWTU3Q9YY
jVHAJnsUxSdudLzad4FW7PF6BfzTxxOn+NQHkWtseYPFzC4YxnqGHShaPWx7M4FS/PDc8GX8v4V8
EcqSC1dEtJnuvp/hXG11ZffIKEJKouVIs9wp2ppr83NlAwGEUWHSWE5Uu6nMeIck4LLH2bgu6xl2
lJtjQg1wFs7NrrYUtxTFhsVt2Pl6gr1rSEE64F0DMl9j2nauAnPeMLKtTaxcSVurU50nuCipgWpj
+lrpG+GcLFft0oVYeQ0gWK1EG+Y4GMHf76ledDO7lT8+pQdIAxtcvy0E6CEWPpbkEPnWF2VvbwxH
b+1x5Ud6KBR3iqxgDOXtkD0ngOxcvgmbd3DlOSyaA2RCaRLY4L7gQw49hLRwtGo6sqp/Qe/6G2WJ
1yq1N1LqX15845KsKVpTrW+QTcwY+gXUK7FQ0ktMPGzlxh7fwDgXvuMaLzHos2maCsQkEuoUx/Iq
RGnlGQngM1odedCjE6+/svs2483kT27rxP6mHiq5fJXeEbcOKCbpPWpt+kJVBEIHpGpey1mQ7abd
P1eh+dWxrIlbp2wq5rzH+IEe1DdjzKk778SX0ZlcgZLKJhfHRmhYs7XGvWgVmZYplltCQxpQUK1t
h4Z3T6PVrpbrdBJUYzSv0gGPsIBV3U2TV9ejNV11QEsSu97gmHqTBbh0ZVbOJZ2MVhQ51mrd3i3B
5IgSOxrPB3Ekh3i3KLeFO3RnkP8q4Dv/XN1PR9Tlt8nsNlyQvnJBfdQbTc8WEzlOnnAWmoziaoLM
Y+pvkRe9Rz6uznflbExDaeOwRJI0OO0Rm4RW9bKW6ae3W3ngluWvvE6JCnBXJVocdNUfU3SrzR1P
zf1/8i7GUps5uS6RnQ2sS9Q4YFr7qqJ2Le1xHw5iY7Bj69iMVcIC7AWoGJQ4DaYDtAWvlqTB5OXT
wkW/dWzv4dq/fqI3YMzJnhToq6t5CW9tXl93z7pXXltP0GYzuXGgHmKsN2xxcG58KWOVoxSTWveV
BVcyN3s22Y4WPpb65kNsuVoXzM1Y4uDJvnqrNWmtIBNaZHLQsSQZmk0O82FoqmNcp08hgZUtKhDK
x9Tduvlbe1w5lqLTxWQ3SPxKdFkzK0aLbHAZuq2XL+R74rrV11s5FTMfZTwreHk132nJqV8C0Qm1
3ITbN5WHRAJ97ivq5G7l2OhSba2+kUsYK1cyG/VcKDneCJQvA0ho1WJyIobCRuuZfvVpO7/dOtaV
P+mb0WYSBDVB2T6UEvVO5bFh95fPdCP0GCtHYrB20JtIR54ZhMGSsWuBgqH6LcNbzubC/TRXvqQv
WWiWLfyV7JGelHUIpNfMMUFw3Wi1Cp6CdCM12vhY6xqWmuiDNcWIPxjp4gnZafnL5YN7X5L79TKa
S8ZyYnKdNqlKNdi4Drfirrprromy13nvLSTQAk1Y5l1ecGtHK0ei6UPU1DTEetVHS1nAYVvtg61c
1lx5kUFtZW/E8CKNTCFQrNb4VJBHVI3oESIvARBx16LoS552YADMaHB5g+dP1FxIyjUVTP/r0m1q
VOlAU6SZQkPSYPMfo5HQLVb9ab8Naj579U+WW+0WujJlrIxvKWW803ZytwgbVMGWczz/CjpZZ+Ud
tVrLNSOBd+xf1e+3KSqqPBIHU+HkDpqd+wRvY6PF1A4P0RI8Jhwko5v581lXcvIbVp6za/uImBnM
QXQHit6udStKZctBnn3/nyyycpCKGCPQoEm8/zkQDDvVAustZpJ0rkFdxtwlB2ZuPO+Wn/3OrZgQ
Z0N3hmpo7v1qg+gbyloZlTiYeuO+t6r7pJwP7Vigsav9u9v511rr+o2UlFnjiNQBVJiB4Ws7c68F
i7nn6ORtNmjOf7Cfq62SojiFThUI8pZn5ULeXeyZH3uxzuUX5owTNzs+A9jCc3/LU5+3ip8Lr9xa
1KEbl4TY5o+3iLU3gqVMtWUVZ78coPFAdBPTfidIMIS2YgiKC2mqn6YasNkMMPIpd2LgLy+7lbMn
ebLSKorOeakCi5ZgpeprPF7XbJ/Kf5XCnqyxuodq0aYQygYiYqGcTV7nXRpA4eJIvWLkW6I7Z1O9
v9Z6JwbAjEzBzCFeGbGhA5/yEDWj0+r+OH60gdKb1MfLx3c27Jwst7qIuWK2kWkj62EghNTqx6js
3MsrXP5AbM2g0JpmZ2eGSIJaecnMT0342SSfLy9xPrSc7GIVPOdFbCObcGiq9K1DE4CL7yHa69Jd
vO8268XWoa1CSwM6SBIBmxE0pL/uCUl4XKYbH+Z8ofdkT8u5niQgJinmsGijxVJ7wjU3A2GI06Iq
n9wM4EbjKWbk86utSvnW11pFErPvFVJU2JrQQYdmfyfhB8vazES2DnAVSnIE5h6w6qX+D/nsCOHZ
vNMeWjg9zSO7EepSWxWmrX2t3ARpMsVKTDjcGqjSvhQOqx9U6Ilcvoj0rHs9+WgrT6GHqkhCHe5V
UUOg/9LUqRugKUlyIyRzgSq9ShIorFgArANgV85cYM4gKwGrDjEEOLef6jyXDqHWDaUdgLq2PHbA
5ZmAYVKhYAwCsw8ase6bOtrNeTzxgjJ/7np/MIw7mZmvWWZfU228LWh9S9Py2gbAubbSG0XrwTus
HUYin+w5KjY2vvFB1yPLIaBmE5qEoV+39n0X9RMqzuzl8uFufMK3QsOJQQxRrYuwQUzJbcOzFGtX
ifZgjcNGbet8EYEZFoPzBRXEGtMjQ0jSVjVmgxa5RdNBadA8NP7kS/Q5ppcSoyJAnG8gAM7v7eea
K7NrSFcrZWPEwWw8ZOy6Hl9sfcOhbC2xsjlmRGZBM1h2OSm1Q6tkZ9rJlUzicSMin78LP/eyMjW8
ocHQPiKkTGp2M2GS1uiiDT7l80Hy5xIrMxsjdZK0RkAuquzRktazGIeraayvGnO8iqn6IVLtjRu+
cXxs9cSdEmnrocnQTgmzYMztg9YA9j2wjcN7L4q8vDt/3r413Svojfp8NkkctLkWAcdeu5Xs4UHs
rzRVHrMWhR4xvIaWuBEFSluEoD1dKffMLm5nRm8GgQHxjDwOGlW3UuSND7uGA7AwYa25VNfIfXss
7jCi4CxyAuFjfVzm9IpgK03eOnP6awgcLOhEKD1uktYGI2udsYi4Jr9fditbu1r+/YlbAbYAAwQa
njUkPtT9kwKM9OUFzvdXTj7pss2TFeJBGyoaIUVVrmYfChdOeZ3tCQZHl0p5DHwdB80qxhCecj/D
QOlW43ZrgyvfYifA9pYYlQl0tGpztp+jDce8eI53z7ST/a08S5MTq8c0cxKE9mNpHRP2SjUMEY0f
BXu+fJR/k+j9Zfhs5VsyIx9FXMEK9YB8R303MJ8WIszIqe63x+a39rXyMnSsrJol8DLKeEeVD2F+
tKN7fX5N9U3WluUbXDjCNTus2tkDNSwc4f844wrAo0pH+MDvHStgV7+XeIZmDgDul0/0vInZVANy
VjcxqPPr3VTtxGCpKGOMithuCbIjSg7a8HR5kb8JqT9XWdlYAWpYzIthUG/ZXjMDnM8J9LdSp3Gj
P9jkLe5Dzzfs7jyqhf1cdWV3FeDeKsMkLC5Lu1dHB+VcJ94rBi7Mkj4D0D65lzf6JtHx/jv+XHJl
a22cx0MIMikktvmNFYTXC5+pPwQppnU4puNKrr5mDypH86PZ2UdA3UHisfFJz3dcTva9skfFSuNI
0ew4GA7gAAzKYGGpA5vqYVv69k358dKGVwbZRFWvmEqBtZyFCNQ6lId8p/0fade1HLexRL8IVQiD
MK9Im7hMIkVSLyhF5Jzx9fcMbYvQENrRtV/sKsul3hn0dO5zfNVL/G4PgkW3uhoOtROA66DxwB+J
fdgbE1MBxXXpz/vqWge8peVRF7yVp8Bmtf3Ay9FjTm87B43men/5Awk1kXvTxhDqYM9kqZs3ueO1
7re7fBcesPDq1L4BmGlR4iHSQr6LL2vNGFcLJHYurP8C85+48XnASFf7rT2I8XsFL5rv5psDCWME
dYiNWsW2csnu1Y8lFbzobdP4U8/5fn1Yz0NaWRaqLu29iRXHOO+x1XYfdR+n5VnwydgnuaBifLc+
AX4WFkxHZjywYathKk/2FlBQ7ms0Yk8ESaPhA6dF+VxdN3YjpP3ZvE9LNQnAOCxAVnAVkpYMbZOY
EI+9pe+kzj7QXHJqWTQcyx7Ku1OuxKi/GuK61tq0iYN4l+ajP8zXc/UIaAvstNeYpO7sMew9wb2y
v/GSRM70a+FEtMWEUZ7x6HaaG96pL9L3XLU1j829dy8CeeyiLsnjnEDVqVJS15h5Yk4g+5Z7ARoq
i5N/E/ejRN+M/fkq4mpkMx5THZeZI7sJ+oLpJzZBvglOxH7xpRNx1l7OC2KOQ43BjrN8DPcFYLJJ
fM2eNmOVlEa7GZ34SSBUdDbOuic0GCLCZp4639oNV/mrpZ32XytvAZfGtIPeCJLTbROGLQkLM80q
hmI5o1lmQxfqHbwaXiC1Y5DLR+BEJR96t7xFhU24TLBd+3oTyCdb5hRoU9Ej0/g7HHKwZrtgxGrP
6JviCt0G9UuWesb95bt9ne19/0F/HpRPviyzyZcuBxA5FoWvNeC8ZaWdPeT3uQdaTZDMLDv9mums
5ulH1W0ATi77BZpKIhe+rVhvv4MzBokyTMtUoloVK7OvkttwFmGub2sRIB9lixoKIEl+fSGASMBX
LQxoETCtwxRYi+VthSTk8oVuZ7OQ8I8YLjyIgJ8bmws0p8OFssmu+Ng9GWD8k5zOjh8ClFSU79JB
F7zMbWP6JpZT2E5f+iICseWO1rI3yRkmR69m6+tAdqSv7G5oRSHXti39KZB38n3MiFPQWYHCYt/S
LtzhS2dnQCnLYEv/VY327VJ5Dy+lgzSbIYSBxdBWyM1YYNKq8i5/OoGC8B4+U9IUazYtun1DcVgq
gA/ry41S6AIx2xnd6jCcFxpGE5uZA+Qw7P8wt9sdJs+Psq85QCAoHJHeC+Wxp7dyDX0IFxRGeFoY
VvtGYFJiR7+TfeAdn0KkBJcvcTOtWx2OXfJKWAiKiEAuUNabwS85VJMTD9h1W5ZbyVAFvdJtk/Gm
gZwvInkZt8DKgFJUmL5Inkr98fJZRArBWYwxnptwqZlthDLIUofdwMCpp0BkMkRPiTMZ5jAqgFRB
Ksyw/gExE30Iz1j2ZVi8GOu7Cevd5XNtOxuqgTcdSx+U8ouAgH3op7jJmAYqviXvGQEF42arZjRb
pB0KasgVd7TwL8vdvM+VWO6DFWVft0uHOL0eH1MCq9RhME4XVRZEUrivRgulzyUFM1Xj/KjUT7J+
bwg/2XaBa3UU7pMBMk/G8GnE3Obg5tleBqYIrtDEAknw3IJeuALedujItvzUn9RTctYf/ttdcvZe
IxjCwHpHuhvJQ1MD2OCx0wVB0OZTfjsj3+GoBlpi2RkOUx9Nt6CaDYwvbCEA0cUSjqIxm/cuDFnJ
4lIOVJ3aagQgAJJUNlevAL3GbvYtCIaHazDCn02B7djOilcC2Ztc2Smr140kUrB2NDr0RvGJF92w
2oy5WxDJotHo/7sO4EoiZ/YzNCOURoE10W6Cu3ifHrvWGRLUCF6LeZ9QB30yRQOGgrfwegurU7Zl
3k0pM5GqVJ4APbbTmgoUQol7WRm356xWZ2O/YyWHVkkqayYmXs2b5qB/QXpgTx65Ek98bzuzlSTO
hnTY79C6BK97Pio+Fh33WBzzgPvz2hwW1ZG360oraZwtkU2iK0YCizX5xmyz6utg6+f2SnuMXZGf
3nRnK1mcSZEsGmYFqq8AV8rtOmjdKTP+mwHmeZIbCSE2UPKQ2Bvkc9P1u35RrrtYJGa7Jvh2lFfr
uVIHOY2leWyR95JdMNvt0TijxOoXbnpUP5p74P9Q5BSoBt22uaMfUQRLbICj74SY85uOdfU7OKsC
TOEG3VJ0U6LYzg4WKoOSt1wHH8zjn4zmCz7g6wbB6tQJ+Nywv4I4Cy1rr7IyNyxEjdrNKH91IM6G
0FgFfkBkYkq+sZWvWIO7G78DymTZAVZuchaPHavEDn/pxv6/ytCogYTYIsCuNDnZtZEZXa/iLczt
VZbpAOcQrR5tO5w3CeyCVxdYT6As6+MQDqcG9JqJrV8nUvKTHNRfAFkkilR/48PfxHFGa0jLgVhs
/JmhcA43lgG8LpupCEgCZq/WHLaO3t9UO6DY3JB7IK2JnvxvArG3n8BZs1af86BQUJCafPVHFnuM
6Czwy6vhYwTs+ulzB3J4VdQl2HYKb0I5o9b3Sq8ZgCPfFansDBZgAUHdHGn1vwprVwrDGbSylNN8
NhA/TM/RAwZST5bb+9MPDN/hVKKr3H58b4fi4qGis5pY7/AyFGlwLfNz1n297OMEAvh+ldnreBgs
3w2z8VotpJ0ajo+XRQg+jMWZq3lZFHOJKErM9JYupzC6N3MRS6hIBhf3JMWEqb4eRqr10mvzQ7AD
WhgyDnTdRrew3D/ba30Pg89a/G+qYHG2Q5vyfkkqtvY5qtGVGZYREBbL5NjHcvRs0EoHll1NqBvr
DGHT0j+aAzg19CX15qCgqAcXXfZBBZD+WU+kb6OZoPtiWi2wMYebuqKtXcumYiuBHtmd3BMAtJHM
Hcby/vIHYkr0Pkr9qWQWZ6Caeoz6OerQHtVb20oBXW4cGPEj0BabErhzC8hd8e/LQrfHrVeXxz7p
yixmWaEUcYv0kNUL4lMHhLPFDkaXoJ+oe8TuPg4/KMBAcuSLoWOcEi8dfNFgAjMKl47OWSrwwKV0
IBhMhhNwQhk7OPgsbXpl0E+ZLApbt/diVkfmTJQeNzUW7jD41HrkmMVu5NROUtj9C1s+Y5vX7c18
mq9yEOP8R0NicVYrVoK+jbQRazASK6K96NPd5e8pMiScpcoyxONpBiVKDMmJim+qaMD1NzHyTzXl
mREBxNPVYYzwKzgvyGyW/WBXXnuFxiNIp0XqKfJhPDNi2ZdzJrPztN5S2sDHcAErZzyY9+h+PrCu
M7AUczsVoQ+8J5371aZQzpLl3aDRMYFBzmL7Of8Mfm10fZu99cCGKrHWe+yuxXX67TXQN83kVzqU
oJjauMFpx2ODNbtH7at61wPQgVEJYl+5Upy4dy238xavugOkUw6Ezh09/MfnyBMoTiSY0DVD4FDr
uQMUIlvWZq/U7mPyWHTj7j9pLM+dWClRXpgVfGtiHhIV7RC6uJcl/CaBfFNZzryo1VRUTWPBshK5
ACuUsg/a/DwCKzE0s5sxGDXXsgCg0+XtjiT1v6p0AM/MshQTcLac4027KIyzEU4xAkKiWT+MxnUh
abs8q53L59x++2+COJ1VyzBMggQePgNOop0vcgwsh8S7LGTbS70J4Zxt2WGark8LNvgb7cZ8OIRp
745GZudT7ZZA7UzUQ0K/XxaqbjuIN6mcb9TakkRajAYWQ99qnRpHtOu72okfKYYfsvsD63+UANr8
UX+r/chr90pvz07nRrvwRpS4i66Ac5mVMo/5kqHAOYSYv2it8qUg6ZWlD26K9lKUdV7SYV/JBJ+x
4Av/RpPf7oHT5CqLgmHMUKCIq+6uCRjzl9oAIBATF0F4jgfz25TrXqJHB2kR7ub+xjy9SeccZ4RC
/xLkWEvUP0ByAW1+lj3pKT8CMRf3nx7qZ5AofyRfG9Bytrf5DWKuL5c14TcO4e03cB5UHQayKOmr
8wYUt49t+WsgN7noFNuAVpZdtl4knHJhSv0+PnkTynnVuY4nGpZA5mBTLgbq2fi8DKuFDT5ln/q9
CNBH8JL5XfJWDep6lKDuqAJ7GfrtARFM/P7Gjf88Er9GTvVFqZIOxoLsZlRE2b4saBx7d/ho+PNJ
9Nl+kw6/ieNs01JV1hgtiBrSDNtuo2GTI2FN4OvER5wSOdVpQo4gXwHFPnymh+w5EriZ7eLG2w/g
7FYqq5kssZU+olSA+DXtttmHcWlT+WQC136qRKGLwErwO+YoDOWZrsOXm5PigDbTaZWPjbmA+uFO
pd815EWFaC6Qvf4LaqpzhmnuJ90kDKImya7M/NC+qMuVJZpwFOkmZ4KULGupMrKLjDD2rhd2aYq+
legcnJ3B6pEmJSaKQTpgb6ThJIdodLfPIVUE9lR0Fs6YdCCNAr49zCmVPkvhyyRs2G+mV6asaQYx
KYiOeKpPKrVpBFjMdFej9bC4qRendlDZQ+zHjwkguqwrc6djWrN+CqH5N4sOZGR3EUQgmxhsq1/B
N1vIOAyFTjCyDOT3q+Uqx+b/bfsjGRygs7vGAUg/8h64gU78ADwaYaV0y3mvpXMBkFYP1MoNWLMo
AWitcS7TfZg1fmuYuygSlCCYivNPYC2LszMVliKBfwpLDdIpB3EXUE9nu5dFj2DTfK7lcOYkK4ai
iRnATpE54H3xwiPykjJxa1fCjEKKiTYB/JToErkIKBqsJKywmLmbyYLGH3ghh1TL7bIAUvcEID0q
LAdvOb31ETlrYtQTSTDLzzr7bMjeBP4iPMTiZNcaW7kOhTxJom/HWZYyKNJEnxEoN4p5U4z1cYrN
q1oWNYo3c7v1wTjzImE0MbdS5Hb6TbAjnv4U3bAJLLWyl6OqokoFYJ178kkYP23GLmvBnLmRGrMp
Q4omnYS+9GghVk5mcONWoDDdJ+EXAiQSSblNgfBgWsRuJcmu+gfg+jmqsniX46gt77T+KVxEE6e1
AipAvMkebfJJ/0LB3zotVws9aTWAwpXI0QBye1mm6NHwnRvQYdSk7wgbRegO9R0j4cS6y020l/f9
SdRREDyYV8u8KmzVVp4uVGHCsCRIwHGAfHmaDiN9Atu56GTMhF0wO3x3xqg0Y04XqBTZJd+M7yyo
Idhoxpb28Ch9u3yNgk/32h9bHayStAyzpugsyICG+gsZ0fDVvWizXfRMXsuuKzktifPEIKjkR1d1
ZjMUy/Yxd+SX7gl79azQvmtPFGmO+9+Ox5mdOJrDrFTQrK+G+mCo2j4uxl1UWJG9pP1NNpvHnBS5
DSo5AeuuwPyonPkZBvQsE2y1gttp8MNyPoZV4TWLtr98vs1QePX0XnPd1b12Ra5VSjBjI+0Zi5B2
7XRPy/042ro3gfTAm177bBqalvfRYwc6iLMI5W8zj1v/As4OFd3ULwOIHpi2Lj5yRWozIDUKim7s
kjhSavdwY9LZ/NHY3WOAKhsowgWhl1C9OAs0lQF8FkVGUFcLSFcDkL3E6q7sq2cLpBZZAFi3kL7k
VX8w6+rLPFJvJM0+Tyww/KgFiGpAFTECJery19nMsFd3w+NWDDm10AeFYSS76arACABQA3AZ6r4V
OHShJC4sqrQgtSIZ7i455OBlz3fLrj4Epz9Ax2BBzwXrxCONtnkUK0UB68SW5Bg4X4FJLFCuAAJX
LG0reF9fIBcZ6YCc18IAx8rb8KnuypO6YBx20QGHoKkCJXoFQrp0Mi4qymkfqiDhwdhLaoDzgkB1
4z48qjN27Ot6OGAmzJ2qCkRH9SFtm2dSfUyy7ABMs0MbBCCvSK/VKfaw4elW4cD+F8WudSO060lz
22pyzaU8ZQhFZGU6tkt2NVqKr0FCWk5OK1Uos7XT3VIU10GguhgztqM405zK6L4VOfjRgFsPKhDq
pfO+wIBM3oAbkCSe2RGnkamn6VrupEq4z2IVO1ttXjopiJhajF7ZgaqN9lIrexLMg20siQ8AS3St
wJRhqI46Un+OqUgnRZrCGd9GkxYkMzE0Ra2fk4peL+YMGBDtczWBJ5OiGC6RaN+XuadhZNFRiuFs
lqnAEDPzc+mjcoY4VJGQ43WnO6AeTWAEs56VNJzQCzPRMw/Vh6mKzlVJRGeXN8UaIFE1DV3TeN7M
iaRVbLA6bXJor5U9G1mcgTlMTsLJkW1P8yaJs79UUaRQiw32Hge3vjZ+mH65U+6nY++2h/o2x+ys
JBhJYw/h/Z2+ieSsLckyMiUBqhFRjlW5Dr5cHARtK89PGXwTu+lndNZCHGt0FCz6A4P6pN6yfgnx
wbQrWgPe3KIA4P4/34tvaCu5GtcRRo52TehOfghqSafFfAUB1bqP/kjliPmsBR/OYjewct3Emoui
K1EvKOX9BAafNrqq0i8CD7RtQN/OxRtQOa8Cc4YHko/gL3rlU21xmSorOYLF4OvsTiAj/3dLIuv7
5GypqrdLHOYImHVoR+sr7ggTdw6Q881+ouyVH6zdJobt+40ffDsvZ3M6OYCDkF/nucK9vrcO8ev6
oLxPBANOm28AAEpgRtGogum6X7/eQOjUGSECWisFCVj9RZW/Xv50m+qxEsAZLhpYIFvs63hXLOPX
ItZB9zOc5iT88N/E8PmrDn6zWUF5bMoGO44eVAw4tHAbl6VsF41Wp+GsVAsDP7aMtwrUIH5B5FOU
WmdjBl9XW96QULoPMtC7TdZ0MLvyMJmtr8epX8/TOZ5aJzS6Q1L2T8EUeBVo4O1IjwT3sJ1Prn4h
Z9T6yUqwBYdUITlYltPcJkBQSJ3pSJ5jNEuFL0SgP3xVnsh5lEU6FNUwZCc1sBw5CzR0c7/HfDsR
X5VPFSNSqwxDakBnGJ3mMKHZNe2rUwXUzPbA5jFUjOBJ/wqSdC2XM2wNaec+G14rx+E56zCBWppu
L4t6vds2e3U+zrZVyVyELZva6vzqMDxUQGmzDsZVdE1wrOa79HBZhzdrACtxnEkLyn6UdBkqXOid
o1YHuTimhm5bFK06ImrOMW1752JXwjjzAj4tJUoUqAdbtMAA9l45Kl5yFBXHBUZG54xMUhZ/r5kS
LLam3XKdIjTsukwQDonEcEamo108VexL6WVpV/q5B7tjKrCXm3Pya7XjTEyzIHrPFrZngBVWkE0a
TnsX+YZbHnos3WCQr+9skU5sJ56r78RZDR18qXLEMKXG46fR6z8t+9xZdtKn6Th4qhsdE+dbNQqM
qeA2X/OYVeAwJwAykBfEKhUYZJPsnoLrTcZs7WV13y4wvh2Nh3FVU4XUs4H4hJWGQGkZepiKBDYA
sOYBqw3nbVwD0M27LHUzXlkJ5W1HaVht0eE+rRD58lyB6/oLkat9ayX+ZUki82hw5kNeGtOaO5yv
9WaPeNq+/p6ew8feV5zlM7lKvBHlqP64fBPIZX/vhafNI73WQNPMsHbG9HT05msMX6N0WWMOh+4s
wC4sLwJ5Ak/DQ2ZpIxbnmwolvjFyuggpQvVS+Ezm4JDWK1BV/KyCcOmyVJFQzrCUkSFhqYvpqKK7
SXs1gyf4sgSRwzY4oxLEUacrLPH5BxRUckBs7P/VtRcVEoXawlkXRbOmXgOW7CvzECZUytjRMAKN
L/fc+zPjXgDOjRN+6EZbOVw+qei9czYGdL9pKxH4004xnGj08y45Y8nJ/U9S+LXuQgPWa5ZjbHIq
8r0B8su+k48pKOUvixE8cH6LGxhVHbAgUWTBYoddZ7eyqthBXoArJ3cuS9q+NsTnKsii4C+5960i
A6nMGSXYxXhMwOVHQgLa6lRwnm1Ff5PC/nxljNu5JHrSQy8KNXtRTVCPFON/PAg76ErEpIEIcQiR
bme97Knl50TFYJAmC17s5gYRburnfXFPNqqbfkFVChtRd7PHlsG1e8ZzZ/nRUWTlf+M232Rxb7eO
5zDqAtjA5LBocNfEsb5neE5gRHeKz9Rysr1qS8KJ2c1p3fUZuVds6mXfqC17Sq50wwpQp86lkcc6
15JHP4/Pzedm8diKlhiYVKSP3DMe52bMpCJAvi8ljpyldpYgUklFdlGgkHxfLFcNywozVN2mhQLz
p8Tgnq5oggrQdiz88/vx/TAUnFS9AHLmbpSaQ9elVwnVdoWkehj1PIAvfHf5KbOree8y38RxUUEo
GbnZFhGro3cH8K7tdJC0yHuRWoqujrMYedlHY9NDOyjoRY3BdMteUI38Tc7ydhLOXGSyuowNw8nU
7eKQX/e74aSf8wN4mNAWoa4kCHI2Zx1XCv8KqrGyHRmxhiwD2sIOCKPXZmxXfuSrIOhG8Udzx+/m
qdxVHuisNWCijHv5unFCDOR3buGhy6l+EfYBRVfMG5nOWGjIANlTTG6BRdyBQWbjfsZXGb1y6VAJ
+ezeORwsga3JTzmJCUUW1ZQN9Un+YUBTSJUJrGfojNMisNPvzvYqCdySwIi0AKrB9WCMQF6CqU4l
fwCtT41YUtcEKb1IAvcO0i7VuzSJwXpufV6wygFgV+/yS3tnpLgzcE8gpIsVLZ3KaECjB3PCdk+f
PShx/eGymHcPmhPDPYMysuJSNxfTl0h+NvrMUUm7m+Po2QT6ryR1LxLt/KgPRbNLzL7/Ykg4uZwr
JUanaWhEF4j5FT8HVo51wLJGatxWgWuCxoT4Zm1HqZu2jgl2+FK4gyD6gpw2xhFdog789X6Zgu2w
SNCELhIBJPq2xgNjTjdAqQN9/DVeSI1Yk8BYDrQqCw3v1tZrdICQfZ9k7f8eJHq9z5+i+CpWAbbD
PovBLFzpyV5K1f1Qftcy0zYxkTih03RZa7Yv700a98BUYy6tpusCH670TtKiuzFNI8Ej3n4AbzK4
J6YEgQUdAWV5UiWuGWVeniX3UqB+uXyU99kLuzmigGUaDKxsmP/Xj6RriW6AsNHyDXybHbYydkGC
bQwNiP9q9Ac8Z5t3t5LHRT5F289tb2YmyENmwMGNCVqEnf7/91FejwUkNrCGg6TV4h4YoFpNUmsa
9Y3zDLLSeEazIXC18wIaChmTX57Io2y+aPImkHtQbR4Es2aGlp+b8nMEmzgUyT4cIow5B9m3cl68
3qJC6CRmBt/ZkZVU7usthhbJtGAc3sjhscRnt+PZckG4kcKVV0d5v/QvlxVm02KuJHLfLw1pYEod
DMc/PHV/RmG6aTtWYjjbEURGlvQagHDUNK+PcWyBNTIB33qQFKc4Xe4vH+p9u+ZXdeH3vyZQzszo
oFLfqrvM6Uzroxwqt72lPw6WhRClQb2wUzLJNqIgRBsgcC//gHdxLCefsyhWN4+gCDCpj1r8oaDq
Xg3bl5Bgy5/AC9BYVNbdfoU/tZXfBIvKLMhpja84tp/NpbDnRFQcFHxAfuuraaIkzSPYLzmdHxkx
mKvpxNW76WuTy4fLt/e+RMhdHzvuKrpMwqYjowTzHxrzg0Tap6AEfHkro9M+6fEzirH4fJV+7Ef9
Psmk0bcKfYcbPzSl8RH8WoWttcnkCX4V+2gXHie/BNaZ3aBPVvOXk0cVeDc8BT7dlX50JwKeeV8W
YjcAZA3wwxM0AvlEKIUDwmhZZvmVFSCKTgpip0p3o1aarxnxfSPXmtsA79UJpPms6tGph3u20TrE
8nAWfACjA/g85/x2yhPAkdSY0rx8Ga8kYu8uQ9dBEq6riqpa3INGpXicSsMsAIM4uGwwK3ABXb5c
m+11WX+KVNOeFT9GcTfVb1PF7/1l3yYug7Mx9vEH+V49917qgtkaCFzai3KIHuX76Hv5BZh/X5vH
0KcP8iezcORqp2DC5MZEUHqv6Q4tAGORndt9uU8O9DbD3wxI8qfLh9t2orqF4xGqgwyAM8Mq/gSg
MaYFo6j5yKQzH9ULFZyos2vt1X0pGrfbFmgo1AIes0VlPp2idauoSxZTn7Gdp6f4ON8yiGusV+/F
ENfvOxpMuQzM0muEAMWCf8sDGbKu1anpk7vJVVwK2jtP8nrf+lp3HgOv0w+SoFOzaaBMVaW6RmUC
4OlfX3QuY1W1iXGjSag7TfCSUhENx/Ydvongh+JirQKffR/AxZzJkbbucppKlwKESnV7/RAL98Ff
Zy3fPQFTN8FSZRCVUE5LuqSpl9qEs44m8LbVqKA2+vwpjLSjpqS7oiQI9JUDWMjtycTIfU2vy2X6
lOOj2HoBfMIB4/L2DO4OjOV6ZUVOwWQ5PU08THjeqqSf3Ggsz/qwdH5chqNNQ1Ea/742xzRhdQTO
+1NgCXR93v6ld/pVfFyuc6xY/InWbbpE7JdgrkGzZItvF0SUTmE4TsUuW7TjmOPFt9GTPGOjlWjK
Xb2IyPw2A25LNTAKpihU5UHOtdBsYT81y1fqu7Sod1Ht54Yh8PPvC3/sAldSOE8VhFaAiAL9iPxH
+HlwMfPGkLuwpYu95124A/a3mvlNa5d+vzc+jcJmGksb3ungSj4XF5PJJG2qWQAYPFq7eGU4BvDp
CMdhN6VRFbNfuE/gxnMaP7Z5rYYKnlh/LA7grtkr1/+HmdqWRk1LUyxFkXm4HfD4KWqkpf/SKG7p
CyaLDBh91TItfgmKdAUewojEad4Zu2Y+VV8nf3ExYAnu5jp0gc8sXWdHUZqxabVWYl8j2VWoI2WI
VaU8YSTY2N9P3WGvnRkCYXNkrVCQ3l92bVtpDVJDaqBLJuNDsgRkJW6a5JBGKcGrkH8U47VZnlUF
kD/ZY2uBgc7YXZb2fogbz8MEc5GG4pXJMAN+FRcnqbaE4WT5JZG+l0Oxz/vmk5ksFcKC8RYQX+DE
NpUfUYclxyjpQJoY7iRtma/LTjuldeuFxXyzdGlkZ4F2CFXtfpIm3xyqg2q1d71VCzaz2O/hn9Pq
9/J1B80opiXrUwsoLUN8h+302jYJiEDD6io1sUjchMAgl41zEFGRJdnykGvRXMpg1lPVLlpg+o0r
O7OnevQpPFKMCWIDB2tMYFrRDpe/zvui8a9fR2cPcKUMiUrmKOxgPDqIZLsTVvoRHOyYrteNE5sy
kMOXyyK3sgj0zVRTZkm8zFcnLCkfacb8zYhCTmjc6uNik8TX6PfLcraczVoO59eUYehbknfU79XY
L5LajfLWplPmTKZuh52o/LeVtq/FcWqOgZounzPYxdLrPdL6mlvv1EPnlbnPEDD/AHJEIJHvxtQL
Np/ipKY+3ZNjeqqd0lmHjMI2tUger53apIDtRbX8IcTEd5pIJ4MOZ8UYb9quOqlddNUthk/N3GsC
ZQB/8+LPWnDbt51z+ctuP5OfGvRqcVY6i0GdHjBJcOtxldrzeCCVEHpHdFb25ysRRpQQeTRQDZ/v
zPFkHZdD5gIGfHAn4KHVuS9m1NhMeFcKxK8xdYk+pCqYVtGI0vzW0b6Ej8lN5MqaTdAqNXz0pKYr
EYLKZpK5lsoFD82IDem5Klm1aXK16oYtu0sYGtwz9Jg0ROeot+VPmLMTRxKb3hZMLLJBiW5ofD1v
LnXNigheTGozfATVUdTXil5nt/7fNb1/MRvJ7N1KKFfTG0dttvIQQmcq2z2J0bb/elk7t925RhQC
30qJyVPDZ2o/gfwjpD6br1u58+DEkIcUXfAa3s+/vh7pTR4Xf4ZjqOjxzPIqY89wH4iTZx7D4f0L
+UHLvKvMlnYzm1PLnG+C026+FA35g2VRhNl8laJMSpR/U4qvmHzAaqarXQHk3SuHD6zB/yf8zr+5
3zeJnMtSlUGtpD6hqIIceo/ayFkwPqYaB+1o7cV80ttPZHVCzhaMJcr2Sg6VYcNAi0ses2cWFqKw
5/89xU/8Ecw1fuBdvtvNSARMugqxDBP/4FyK2StLbkk4aBJkX0iDhcKgPSaF9RI2o9cpJvjIrR8U
rH7uZbmbKaH5JpgvnTbgQM+kIfvHs/yTEg67Pxib2KqomQTaY1g4osqXPZS6rLJgkKy/vdj/JWtL
V6khY6Ye2aAp81PLyYQid1bIgW+CZQufMvuq7CXgHWsmJqz+ZMdsy1OtBXKqGvRDPSsEF9m0YEYa
PsqJ6PVvhtcA2sYiEBicwUDKKUmbTzkepiT55o11zA7tfj6WrPe/V+5Sp6xtFsoxbOXM6x6xHvgH
4+ZbdpxaFnw/tdB+4e14kfe9lqoEt0o/lcutRo7FcHdZI9VXIoV3UflKTTi7TXRMhEgSgg8qJfs2
a56VRYld8J8nNjVC7Twsht3pqd9S9SpQc4/MiZPH2SGkDyrNbGt+WYbZ7xbJTft+n7S108y9o+am
E0zUTifdken3vDvnKXFBrVjnNwmNnUkHqllpOINpoFSTn7v8hegZKFkTdwme5eAqWYxjWVNHJoMT
dQTbnswSRRgBGL4HFWZYVWA9hbJNK7hxTHSPMt1342zrcrALiLQLq89DANhTPb7W+gcStm4JpNOs
rj5aWJ5pjAkEQN0tGG3OJF1suf4WVg9TVtkqHW1NxSpqctUD9bCigZMZ6C2XWOXTyt1oBccumF1M
0pwTM/salI3TxPjvprJPl9gO5btpUQ5K+bFI77P8w2IgBq+l3TDVXhGoTpoj4xiIHU+KGy7fyQJu
myE55gWCH/0LoEK8ZXkxtcBe1JtlwNxMXQPEQve7tLfB2eRgbPhMdXgcK5F8vf9Ck09G8zgmhSPF
mVMOi73kzT5VU78fNb9Esb7tsUCAkn5NQ7uYUD9B3TsIJydtixNN+l0CC2v0X8y0OWRzi9Wf5EiT
j1hk9KaQ7CVJAot642UylrjS0Q2kEmVjAOc2QAROQVxDY9taCmesYidoP8tjZydTBUyqT90Q31jl
iIhHfcy70I660Jmyzpab6yUx76bmpiOlbTb9XZhcGVHn1HrjFWZ/MqLWyZLvhFZ7dnty9sEAXImZ
YwcZzZDCsOzFUOxwAvZXA/gLHdjLKX0aO3VHm9A2xrn/aGCkw+3mMHCxKX5Wm/JhAm26IQ8vkYGM
KAcH5n6R8LA6c/mkhVbnK5PybZaW616VbrEYoHlyAASPfrlPM6wgy/kJV7k362jXIiSOpBAnVO0l
q056YV7loW4PaWtXXeBEwfOglz5J0+uywthnojqw+r4EEH81sQ6hGXqzrLupBWyy8CbG30LQDk8Q
zQ+WA8C2xqbz7M1ddTaM5QG4DDoNLadbqsRRAlHmsWVg1i6CKzn1S55JWprGO6nunmmEB94OAFOT
qGiCSuSLuJQxqcYksWZEbqwE//+VQjcL8OtDcXY7plmVaARVw+A8RK7uM09U7fWzYct+tA+exODA
224dA3noOsLd6nzNvyeV0pZSRX11+B9rV9Ybt450f5EAiRK1vGrtbrvtOE7iJC9CVu37rl//HTp3
0jKtaWZyP2BwH8ZAqklVFWs9x9VO8jnyCkcBMNkRlMrCJaTXc5gsLN1I48JSw0qWBAUNdpn1caq8
OkOQv7pTwOLDosE4NdbpwfQhJG7bDxA3kpk+bZK3vIGDmSPUNBh8h5Q5qW+i6xSvHgNdjvxZRIK9
W9HYyOPeplYfK6WVi9CfR/Wkz+/xVDsZuB/7vwvMNpI4S1jjBcHoEKOmgeIrIm30iFitfgz+QFv2
Sq8gd2UpjKqrIBp+eYtqTXqpzIu/K73umvhFGN+4IZrRJUODNHQBX+eU/ZDozZrMorhWcCSVq2DI
NJnWUceRrEN5nO4aoJXqt78u8A96QyJpXPBnxIpZ5D2CPw3NKN1Cgy12AZ8x+BHeZgebLvbkYpkM
OL49GEWC2klzLxHOJe+FoJvPyPdAqBLLXVPgV5hdDgRpBXWZv6uWbL4eZ+oRevB98eukMshA/8nj
o1tWQ5B7MH2KXoTnYsircBBRvGpi/hIrudyXxIsgJ2Vcg9s4mMAymtugo3yS7uDRPPNU+umj/ukb
gG2O5sfxLXCCrNQez5JuV/eiHfnn/OTVL0HegugN2zWvWIQMFImyvhuRDeZOkhxRIXLbT62L3rcH
/E9oWDgBdFLDtw7tOTB+dI2bL44R/Emqykzy1W+xCKWahqflFYhbPFrKWIKb3I/yU55/tFJw1rXY
gZjezaWK/7Nw5lb2r4fm6q73szCShXFAE4RynE+ylolM2qJg+ivVB5fW5M4Mq4cEk+LuqheA39R6
dwFGpJ0k5UEi2geSLn5cAEAO4JSpttwj6HC1fD4U2Jcq29xfTdPrNLW287Y5h0C0dPq+Tm0s8SK0
ykK3ombpLDMYdOPVfByyDuAWCHgdOiepV0yEOnHWusSS/SiKgFRlyt71I++W6tBwAyoTwfoHuvUv
XSMGeTRrmpBHMs6EUPeHwDx2WF8DYQK6Nk7iJn804LwXnmzE8mm5lmbKMOEj/E14stck2sriDWya
0UevUWOdDCz46qflc/6xd1ugsgCDHIgT/YITS0FZo+4haojtuSxTRRsft6tRzEu+vN4pVElSN03o
h2rmZcnkGqZl/80n3MjgXJYiL2FtoEGMhfHmDZHz86zUd/M6vTe6geU5jy3wlRcSf42X+C3q7PdL
KZ8UaQXkUJcorq6JYHZ2XRqLmFQZjGRgZ+TsyMhIVzYKZYUQPbDod9ljGAbDqcdoTekC6x71PPrA
BkIYnzW21TFSLN2LURD37Hn7O7ggOK9qVY26FHO3yftiXlyU95BNz+5oxa7gI+wqNCqHKqiCDV3m
vXhuFnNvoLTwn17yjX7LesnK+Q+qzXuvMZhF2awLRnqwcfZSqSiVVFqgAuWP1ml0gVFR26lvOe16
ro7tCfQmAiexq8QXefzOW9IuZVNEuEakYv5I1ncyKGKv359IBGejg2ENJeho0MhFttd1lR12j9cl
7LYHTQNap5gGYZHgy1tbVrkdC4QX/nqvBfIXBQjGKHA80gC8MDd/EHTuVei28l6ZJa3MxcCIIVJV
F6uQOiC0RwuYyeSj7uenxM9FOOG7l7g5IZcsYNlNG0mCnutcJD9Jhwk6Qorg+jXuRbfbU71KEBQt
s4qyAMfzI+1uSvIQi0g5dpO7rQzOfSQocVSAC2a2ZAbq7a/Y1gimezFy1m6ChfkIFN2wiwKOV86W
VmxyRFUro4kCQqvurjmrb7tvi8/2pqTvIhS4/Q/0Wxg/HYHNtlCL8B+fSqEtGZNXKyLmtv3vcxHB
GdIq9TmZoAR+3Nz35YcOuKGqYHFi15LQD9IxN4gJEwzmv7QkEIh3tVlhkoVRzqBF4ylP/U3ikG8Y
yrfb94toLGjvTBh5QkMGI8EYveAs1yi1cjITrcC2OzDo9aZ409XW9xicVc515d7VvK0kzmalAa/E
UiOr+pWUrje/JoLgxYXJzP4tbk7F3aI1sEF1cwVhoYFNMtQCEVYirbIcIvnEX8+xJ1rcE90jZ7s9
lg4S3UT+1Ed3uf65Kt5bg2D1au/F3V4gZ7rDEo3RPKPOV6+al0aJXxfGSRqQxtD8L56MrSj+cR8m
BQwSaCmtGqDNq8/hJJqD2DPXrQTONxhJVazl3DLoA+led6ZzhClkp/rWYVXfLjBQYrlEhHLMLojP
e37LBHg1Q0zbFHzavlK1sYNtpRagDjCOXgID6KceGXYlZd6/UXcI45zFtCw9Wq5Q900VDRGh7IP/
9CBKdHdd7aaDpHHSAHWgKQnrAf7VVDD7115d5KVBxpM/A8e4pgoAAf9zNqwu/w8Vwr0cY3s2zkVZ
rUGXWMfE88JyDNa4bo0Ao9zOPw4k97pPv+JBcaTB1PDaSTmn1dNRMZKIhH5Wfkc1tH3fzHdd6w2G
34Rn48N1ndn1IZtr5byWsupGvhrwIXVyaxUPtLsVjtntmt1GBOemorFasrquQ18Bn1Im6w4Rrf7t
Vqy3n4tzU8saauBhgHL8AsGRVnwpycFMDDCi3dY2D/FJKQXL4PsOf3MuzmG1SsGWwZ+FolJdBQXY
Rw1nmG50O7THh+WAyO36xxKaHOfBTJrTIWz+0uQEeshPG8Zy3U1NVlqIbjDzEmNhbynt0noANY5N
jNyR8oBMghPu2t2mYcvpSm0CMjmP0yhoc8CXn/q8eFgUsGcOh7C5j4SJ7V5Mv+0Pc3pjIaGUad9K
eEHdyTmriOFt66g+1kfjECMFMx9ZfxocGw5FLOSHN4n7+Hd+FLsVWDtANIT0mnsiZNlUVwl6VKQn
w2ZjKk0goYF3qo5/NKSye+iLPL5W0y9dqK+lKcFvb0abfi8rikuiO28gHiMW7SEyB2Ygd8uzotRF
mOKWs6R3M+mNPN7nKmD3JgwyiyhD9no7L4RxVglWNaMqrboK4iOSDTe/Tx70o1SArJqtDmIWxjWO
Euqe766b5o6Tg1jsxsgoTWmo/r78iEbYRUq1kDKY9e8LmeyiF40W7t6iQjCPBrhOQnlgKkuKgSdW
YQJZDb9oZmOHUeJN6LdENLLpeLh+HGZn3BtEZZwCs+Zg3SB8xUeX9ahJwRsQqKk1OY1UATa3q0x3
lNTHUsOIwnVxu7e3Ecd9tHhp525Q8OTJWvh2SbK7MV0EKz57S5cvjsSZGfbEpi7R5ChQAKuo55or
k9ZuyA+ifTXAsdmfMznQSXi8frIdJ4pJdmKAvIQw6jLufa1SLN8kTV0Gcuv3neKY0VtK24Co34xC
dpu1s/UwEcSBO2/6C5mcEyV1HFvV2JSB1bUfpLQ4y4l8qE1NkDfufrTN0TizNtYMWTigogNMMz+l
yQjAcSHvvOgonGIsVV3MVa4j/1BulfVGSp5M0RaA6BicXiTWaBZNiBUHOg6FP67pm0zCRtZ1Ndi1
J4J6BCZKUULlW10YbGkrus6Yl5iS9yZaMlVWHrIZ4wyTJrClvRYAhQTZgCNSoXncgcIxj6QyXqJg
bR5wNtuQFT/MIi9u0e/qgZYMlrUoj2wgZHvJfB/lmteWIMgw3g40EgRJ7Pu88iOqTrFRhck27P2/
dItdoRhFqlmSr+VPsiS5bY7x8+SJ0AMehANtJ/f6Pe9NROLwF4GcwqAks8R0wuS5hFL1r4nI/Egc
zctOJutuZUfZ/aPOwF4M+kIyd+1L03ctwPiLYChq9PfXWj7NRHIBL/aWhum3oa0/xYXiNzLKu6ua
tf5S0CA2J1+J8p9hKXou9mJFKmMLykTNHtNpfH107qoyntYeuCw+wIoUfktUKw+Cq9/J0F4IZIa2
SXWlSDGmqQfkzF+MqIhkcW61i1fML0aQ9Z/CDmuWs31UcbN8r4hE2ToSJdi90hDwvzxXmTf5gDwe
Jbj/efRm101cRPEFRVPB9N8Qo0IhjR9Ji4Z8ljgyTBhzFwIvsev1NpK45D3qIxRlLXi9LHpHyx+F
6HHYV7+NAG7EIAcRWDFNSCyB9LH6sgdc8QoF+gkTRMaPxBdG0SzAeuVpNvLY3zfal7e1mUypIf2j
EcmpcMIDCILRlNIP4iR939Fs5HHarnVJlKY9Zog6tMHQhlq9BqhqrFKQuylIeVwp9MDkOLrieHo/
lNnI5rRfV61FXQfIHsnPeHjM6ee2J05qncrsRECXMJPONuZ31+179yneCOWjirCicjeiFFh2D1II
IqA0dhLz03UhQrXhHowxyixZn5RfxvY/r5rvupHNmbjXYloSbdAqXCTrTBTkjLqmn9+op6I7/8Ey
5f4NqkCiw9Q8YmrubFSO5Hoq8TYp9ww+BSzr6FnBKkag0g+u4mXyrZm/+2sPdhHMHVOJVZITlmH+
77NZ+37lIopzlvKszPq84kax7Y7QFtsHhStQkX0n+VsEz5EQDo2kSo1RBORhdDsSFObNGGOfeY2w
jjRhYNXJwJsQAaxXfhLN1PwX/bwI5/xmNQxT3pkoirCrvMxp/aGT2dfPizTOiRaTmshoz/zNtsP+
raIIoeGJY8MNL/1nthoGEFqAAljUy3s0/CevWvvB7nLjS2hmJBB8xP2TXcRx3mRaraFSGujJ/9ej
ehHFmR1R08xqxhAL70BEGjAqUC/HNvypUhEIza5962xEAmEXNki5J2jqJq0jXVwGUlTY1nCXoGM7
/pUb3gjh3h2qDGkuh7QIWnBPjpPk9kp4llURud2+om/kcPqgL0rS5yUirPQ4DG+pz2pSo0OjM0Ab
Y9D7/d0Djk16Q2c5yytMmcLq03op0T+L8h9s4ze7YUtMsvyDbWvlGMb9i1ke5CUXgZxx9XJZJnnZ
VYGOmfFwsLDiLeo47QYlJpqcz1N4r5BaxlTprLFAXYPBV6UzdicrJwqG5W7xW1s5oyqtiUQybX4V
B2H8y0QRymRP20s7Ntuwn3SaQAkVG/8F/ZKvHsanPMQyEeNFI0/Fm/pDd2wDkW8USeZMOlImGZTe
HUodDWCHgQ2gyF+I0nom+bLmi+gV2LtaBWmlrsm6ob8C7Egx+UGWpohBrfeiijl6rR0jzxNitO8d
byuQO56F+HJVJS0K4qVxNLp4bUzsLpnszvpiziJAvl3724rjvdY6ZonRqwDpSE9slXB5pnnW2z+s
Cu+5fwWQfBrwdnQTC2gv1SZZdSwXFFYcEFrZJT0aeSBXMkh2BV3ePTmokaI6oaLSjZnMl3I0aW5H
zZygmClJnSga3aIBp1nT9YkDDC9RYXFvAxVokBd5XOiTxGOh5UB38V3tTFFcXz4k1hODE6gim2HQ
624B2rzZsYLwRrwmufsViUIV1FApJiv4JFzqLYBL91oJLWXliML7NRevYi5ejJy0F3tthXFPQ2ha
oZTqZgFAkPUwSXOg6v0Xwbu9Z3ZbGZyeSEsnFUWIkRcZPHgK9VQ39hmWgCF5f7anuGd2W4Gc2RFr
VZc6QgVpqFZH7vrF0cfxZz9Eh7qfartXm9q7fkaRRE5FQ1Lpo7pixrMGfLpVHGj4NdG+hU3lUunb
dVHstnhnvT0cp50g9YGFY7sNE14k0JTxbZam2F+LBZVaoRpyUfkU132Ca7xsF1TOLyglhsMjXNzf
10NU/CjBiBq6IS9tPI2yNQwHxMiM9biz/+nGYrpcQzoe2gwoUtyN3QsoiXIRyr3mk7kuLbDVkRND
DjaI/pkPALsEFq9FkzeiEzIr2RQbwijNsxggfoGpN/bY3DXW3+TB2+NwttyPRR4XKe6Qxcf/cx7M
Lue1Hl4uj7PqcKSYdah1yS8WUHGrbimnDCAKNbXK7fqnPyjXiCRyZt2SAhPyBlJSbCIZNnE2H2wO
xB9sr1mPDs/lhJxR02Kka9PgPlPLHoBEUHjE9OaD8f4fOIc/ECk6ImfcWrvUbdIiefubT7irkYRg
cRzYx5jT5iy81OWsXxjed2WBH1MCV3Oc2Ned1W6FG5Pv/5HBVydbE6X1mGbRM4x02GByjwGJVQHb
4w5tDRgrQX0W5QW73ngjlHMmNAZ0TZygaCKDl2OOvJAM6KWdxuSzLOqbkd3HbSOLfdGNWWdDGI/Z
nEdY3cG6hN19Lhq7wLDDh+4zFgve67U9grxddg3dKT61TuotT6FsT0/Zk+Cmd6OkzQ/h/AtRO+AU
ts/l7fo4x8GiHHPrxGAQf7XpM+vU9cdE99pARGGz+yRtRHOOZ6E91WTSSb6axfeylZ0mBSG1LOJr
EH1WzuO04aqtqGKiapOWb1NSTnaTdB9qs2nupFl9NLH8LOJOZ/b2ysltTsa5nHRaZoOwMYTUOo/g
h5B0DWtRh7oZnBR4T431+fpXFN0k53JSGQTVq4TkT5LLYz7GzqRK59Yg/nUxAst/xgDcKG0b18tg
IPbzgR3jmQ0ukv64LkF0cZxvkZdoWMiKKCW03pjqw5RYjlaa923jS8PTRHORn9l1nJcPxaNH1Wgl
yhWryuq5p5+Gh/nQVicDIToaCOsfUJTsPw6EapjBMUw0KbkvFapNWhUDaDsnRwsUX/Oqs45ghYJ8
jlGiiFza/hcz2VgoVaxXJJpl0Xdl1bKmNhipgETQqYl7/Yvt9qwY7O1/RHC6LmMUFMTCRsimJcHZ
979FQ//lYbhI4+5Pm5K1L0kLcDzAfRFv8hQ3A1hT5rReC/QFgPvE7wUH3NeRi0jucS3jtbDCWIme
mQJj85S6hWPhMVcddLhLeBXvukDRN+NsAOyOGcCZMOwACHs7695AtOCbCSTw43agt5pj8GNGQULe
qeOHRj9eP8F+EnDRCR5ipjMMZckJ/BEPxqmhPyYC49x3fr+/Dw/epxlSNOvWLPlIge0l/Lm2aL9j
OfJfnol7KEMiWYBGgE9fHgZP9cf7FQAqTgJY3cqtZ0f0OArvkH3EjbNl1URtXDDHwWK6X1vurDyp
/hEmrVAau+SNtClvs1oiKIn+TbNB9MU4l6FoqR7mKcp3mMA8AHk6AFHznUbrv3quLorB+YosHTN9
7ShucDyNGaMdSQRKIToI5xpm8FLOqb4AIC/0NPljV9y3kyx6o0RCOH+g0DhmfK/wB9gGA8ODA3DK
8Sa6ZSkuuBAMzBkO9CxMrZk+v45hft8eT4LZGW2xVgpwzddHxtddYuWVgan1rb242GAQmrFIBfmp
w3TturkuUCTXghiNtcN8wGLiz4zgmBXkgfdPYNG7efzFS+nM8W90Pq00slCpL4NJ//1yRUABD/5k
h0HwFXkyTCU303SUsavf059hrd/pGFbILO1JcKbdr6YSlVqsxPqKk08qyp4kCkYPsRrUAQXA/JL7
7LM9DxWzDU9RhLH/IgN0C/jw4GXSeFImTW4qo4nyCiXAI5uJX13JtIH5g3rnGL6xgN/7/yCU+3TJ
WKXY+zRZ+oSV/hQQA2wdO1JuGTKl6XcmoEZrUUF59xNuTsq/AElr5aW5Sn5bPhQdTmp5sqQJ3mbm
+16Z3UYI5/Z12ZiXtcMHTCrdLsHPWoaDM6PTbOQi77UbBmxEsfNu9N/IlqgATk7oq+XZMO6kUUQn
tG/SGwmco1/ncmhqPQzZZM7gUf8fDp7Zmb06ssV9tv1gdCOQc/l9v8RARgzLgHba7IHHse7slIbG
YEdAOLsdqh6oQjOZsFNL4k9V1iZHko8r/kxEW8O7qczmp3BvAylzQy0IxktCBZj4UtDEi62Z56ZU
bEl5NIt3AssXyeOeCQCa0CmdEab2/vK8RkSWd6xgotuFFSgOMO8cyx1Lx2y8PwAw3Pc7v70AP+mv
kXFKkhBBawIOXAwp/S56gWPGSZc/QD8RaK/FVWtGoyYYG8CQUCN3d/pMg1yevOt3KhLBeZlKksAk
GcLLtIlpZ2FiYyf2uoTnfO+KufPD/IjxhqGWMGqvkcSrJuoNQ3lLqgnLZzFdsLnXNx5MCGByvf5k
hseZqE9q34DJRwto3nhk7m9LAOlUZXHS49Efx6p2BnM9hSCWtrtxum366E0ha145AfmZDF3s0LC+
Xdrx0MmKS8z2fTjWwNGjKWhT1EYOsNb8fjBNamdUG/2VwQgSsGaBqBa4AnYRNzcRuiGhsn6gU2lL
2WgACxicDZH106SzK81A+yta6nRVCi6s+pNEx3OdyMd+pZ/lKjxmK/rtgIdzcnO5HYFFl8+hbifd
INuhJJ0KSXpXtYtkL4XcHzq9PuoLssp08lrQoChj9C42USzO1tYG78pPPct9K7HuSZ4Jsph9d8/y
WnQQ0eTmDCpe1CRtW3hiK0RngXzVda83RHtW+1b7WwifimVtPFFA5EXAQLyZuruxke0IJ5Ob+3W5
XQBSeF3f9jX6Io4zmiyO5xyQ2aGPo4Hy6UbRH/+dAM5kOtImw2SSKKiSxQaBXGiK/Bz7F15bzOUI
3Cs8rDExyxEStCA5NOuJrd/963QcxEP/qAFlV7p5JZVMKcM1Z1fWdHaU3PU42PU7EygaZX/fSJCW
KKXUovDcESAg5wOYwWxQPV0XorGn79q9cW9xmSl0kUa0p9XZyDySL7LdL+VTCwNy6xDI+sk63Sah
6ljRlLh5Nr6tmhQkgzl5iDrEIP2sfVaKtrNLUh/VJAnQ625urFm5NQrE5pR8TPDQtY07N3Y7tzaV
0JHL54fCWp7qUD9PavRpjBrQXssgcpIXQOfUYwCczNFr1p9lX/xQlOb7EOafVSl6rDv6JQKK3ASu
enup9e9kzBafNuWh1YVcEPtVOY3ouiED3QPbMy+/gNXUmpqoKJO9gG9O00cWToKAQgjusztXSzYS
uejAXJUySUBQ9U+FZL0xb9VTeCPu1O/HYBtJnBtL6wpI9Qoy+7/pDbF/7JWSXYTx9dRWiuc+tRAG
kKE5GGH80GXtV/TDFL+S53MFvNKhMWY/6UkqMCKy60k3ojnXVkwS3sCiQebjKH6a2j2xxyPAx4LC
SYLwYL7LfjTvx+e5TXDxZphYYoBoudfeFS5D2knPwgVBtnF/7TY4Z5jnahJZtEpQOWyP1Sk8Dn59
px0YotF14xZ95Od208aFFHh4pXr9y1nm3RRlc9OcR1TDuVpKHUtfkT7aBvD6QJrrSUB8jBtBeLTr
GTeSOM9I69QwQD1SBsVq3PWlEWi1dF/pyo9/eX2cb7SmVZ3QB4oCs3iTHylIOfwQ+eSYPbJN3D/I
X0UH4xwO5tcyiYCqMIgj4kvw+QPY20Yqt86QN/JXtSn7g540HgDW1Ns6HDBNOoTS15xq+V08Lud0
HWIsdKE6eP0mduODzYVzbgmLpVMJ0q0iyGe/NZB8pl+vC/gvjk9XZBVruoBU4j7pVJmFMmFqw59O
iBXt7JScsZv0BzOX+1d8EcR90wTs7GPBaHSa9RjNR6m903RB2+2/vBsXGdxnXPHwNZWKGlmXu72r
n9KPrEiWOcC8Xr32FHtCPK19l3KRyH+g1Kwn1SiSoPs5Ki6wlkvFReA+fiKfSaDmTmsegXZDgvJW
P+EvvuXVi10foiO27h7V0KNB45r38VsNTVBbe9RANgGGi9bV7lG+PP4JMPrumjSWmX5/ce4BUlpS
JemcAScwT3uv6Ma7KO49NZ/uMi1+7DA4G1QU/CVkeNt0nW/K9RdNhp9ssw/aqDgdSHIaZTkK9HD3
uaBYjdCARmTizX/55JOmpNXSrGUAbIXFHSIgR5fZQ9yonlROYHBc3b7B5rgGzGxkUd5aq5jmSMOH
Ohk9sHi87zNieGVRP2VRHWMzWoj3vLtciVE+TZEtZpH8sv6SF0M1pPDpjIcLpETv0mN0UA9S6Jhg
MVa8ofX+YJSEnfvVm3WRyifyWNcvMp0h12Cnzx5bHeCUq2cuyVEzT1rOvt+5WFPb1MBKJVwkfGWz
qmyZsq5pGrZXsfnNtH/zjGH2zsIURpRj7EN2WM25crTJWb+q2FwBSJTuA6Fuvi1EJfZXXo+JVcDb
gSgbPJC8T4rNLJwztcgCeCyUgobp6zwZnkDhXoVGnBDOHylgow2BYZME9fw4qOeuwscbQVAbF/ZC
v4yIWBYgqE9qdcp77agArh9D8Y5uZnYXf5ux062R90mMva9QFqFkvQ4fuN/G+bGB9BqJyiwLUCiL
3+HiQfPZfFs+SkEOui3RNPxrt8mJ45xYS3OodYj7npzRbTWnQ/VW/vQ8spfY+s0iBhDaVazNF+Z8
0DTi0Wn1+PmAFfXDYAha2U6cwR0/AB0/fJTAXpv+EDZR2Ed9YU0vT8pbk1IUK3jtIJf1btJPyR22
9oDdotzl9vzTOPUO6CjcOBCo2r5U0FmC4AM9AMqlyFZIM7LSJcMoMN4G5jza7x0qsJVTBNjk8PTu
CKYaV/okGlbcv+aLYC4y1CdDb0hspUFem2czkm4Ws79pBhHSgeh87Gds3ERq6UNtSHUWrGXll8Nh
bogt5ZPTF4Jo5TWvyPP3uxyIM1pdCRkvlMRwvKov4fl5VCsY79krL3/PP6yOdao/aB8j9OAWMPGS
B+ud4Fu+8sfcL+BNs6wka+mgQVrAen9sNyZziiNjwqoO/1IWZ5dZnc1En+B+02NzZxzCo/LAxhzI
IboX0S+yn/3KMIgMQE0L4B+Yl3z5CSNJrmcgjMDlxt3ZiG7NEfQQ1VdTIg/gmBWlR68ee3aJG2nk
pTQpAxzhGsP3psPyuSb01shlL11XL1Rqb9VCZ25mt9ajB21MnXhY/XQYjxEAyZMMRcnhUZWKQ5n8
rORJUC57vdvL/TLOVLUhGkbDCtk80OQNd/Vj7pvHDH4ptImduYpDWen8jdAx7arV5kY4S60GUy8t
q8qCLIEjoOe4iHHQ9tjooxfR912V2DT6ZiipoyvvBWrGbvvat+fMdyIysCKMhrn/1W/f1KWtHw3M
UcyB9Ea76URavfu6b47K2XCNSb+4q2BBDKda/wHbRVSMNQLQfPo1cOe7kxDsSaTdnNEaVSopSYv3
lIlkCBxY+LKrOzra6zFV7OqM+B240eFNe+6d8F4KpmP0BnibxAGstTcdMoEfe511cWrGWbYsmXmS
1HkWtNgbH+6Ug3akQf1WPoioNHdfgM1lcw9tq0tZWuhdFuhLFSzxhwXzweoqcorMKq5oEE+UQA2l
lDtL/nW/sWqXj9kZPe5ACqgzgzTWFdqLSCLnr+QkT2p5wRg+wfRPdFAOhVPfjKfBld0U/bRGACG0
GyxerlHlHJaSj2ENTlJsRp3AnnfuD8VxOtaByDYEespjxaRUKySDMJhKNXrbE90bq9kG3/YhsyxH
WZcv1y1foBwq53S0IZ76ZYYWdlmBMLgNUC909eHpupT9aHZzeZx/GQYtK6sR2gGGAbu7o4ce6Azs
qe7PpSPUDNGn4txLs2Y5bgqelNUdB7Sbvym3cOKudVYAUn5kaygAw78nB4ppvnthLC1wpvyW20rr
oZJLdqdefzu7nbMeItjC4qseeRJK2382VB1Mxox60OL0cozWaAgVlUUj/VG9YZMlbChN8dKTSDf3
3fZFFPcyggilA2ZYnmCXmnhdNnhG2Txe15TdOJJcRHD6WIwjBprTIQkq+Z5k34xldbr4LpNFG877
en+RwylkRkIjB7AZBZ6FR7DKYMpvTFEtal8NLzI4NVzMMVcxUc++DDxGkAQUJYI2EOYW+58FW5sW
OqIAcOaetrCNq7ko8hwviewYwAl//0yEADQEGQwULmJFYXV7//ouIrnHK9WNRkXBFG+KFrkoithm
8kWda+e6Muxf4EUK+/smqTCWejQiicKOJdknKkhf68G2Sg0kA7U7a6mD2NRtCxFq736KwXgYf10o
X/OYjNXqUkRhz8lw+R10wd5wHt8Mn1MfjCn39DQcAYZJDjKQxSMEg8ONsHsg+Kb85N1M4jKXZJga
mAIPmBe7l6XDIGEDhTHu1oHW3xmfRAnA6w2Y55Dkcm7OlURTqqGTAFfSeYofO+1j+Mn4GoHqr7El
D9UeP70p7/RvOLKDIt1xgStHxi5MRF6XJ7nfwfkZjPS26dw8R6PxaCsMl5MxdLGpcs1NP0wuWqNh
ZcsHkTMVKJzOeZ9JqywqFSmydHSHhiA8qgEqAuJqy66Xw3akhTV1VXuFud5IUksoesx4Dkes6DcZ
dpG/HbtvIABXnBL1nfCH9V39dN2adlVqI5RzR6EOvIi5nNKA9o2dFaiqFQ/XJbwePGQfbiOC80To
w9dyLJu/UidWRMoijAL0eOnZ4mf6EN6J3vrdcGkjkXNEioridVaTNJApSKu6D2UMzjrzLjR+dqK1
il2ftxHFeaNKrgxwtGJPRAbpjzzLzlj3dqIqvuASBXL4SJr0QOYqeorvBK0fdDt/p7rroQaxo50d
J7f0kBfifyLd3897L+fjSchIq2LUV69TPFfF6ugYGjvm6LmtQXSOAJ83+abqVKHd+NNBiPS4X3/c
COdcz9JM+ig3OPTs5++Y4Pkri7CJWz5g0cgVuTqBAfJRtlTqa2Og4x0oHeLPucN3xCYORZDWToJH
bN/sQFVnYMVCUXlPHvWdljf9ggJcgkxoIHZKZIGIfY25iOAvb1aritAZ7oR8WrPJTvvbFLMk1/Vy
39IuQjinzOYYx16DkHRN7xqjcWqqgHheD6q2OmA2xPt34jhXLFd9lSkELpJW5KCDMKzV2qAzPsyG
gh6I8XRdmugG2d83kUYfYqNoaoY0UItPsdo6Vfpe7SvBDYo0gXPASdoZsZEaaZA1xFHrxK7ATnv9
HCIRnAPuIr2K1GQEX1mefJG0+oG21fvrIl43wZ6d/EUROJcrFxgsXWsodO8mug0ocBDlnizFsd4a
GCK2ftaRzyZbRQAzQrmc/40ANjtIk54izI2+yE53l9x0QfdD8jDf5FVvEtXuhdn4fiii/j4sz5ak
TwQDyQ0Oi77I4Gg/u59GZcdA+dOPK7XB1IzNzvwDC+uFS2e7OqlhkBNgUkAR4lGYsyor1iyFPyZt
6HbSd6oiYVYiT/A5d/PHjRjuc2YlOJprBWFBDlLS4czyRwaI8syZI8CD3f+EG1ncJ9Roq8RrA25Z
LRhvW7BFYxXCxK7l6AGS6NQd5RhLAiJfv/+2/Jaq8CwchdLEsW5CKpv5aU5M6K+gJH9bFn/AO77r
KTfy2I1vnIlGQ4L54Vr3pxWdfD0uY7cwOjC7S7IBgLq89EOtXgXOZT/2wrS3iSdGUygP/Jsp6OCp
LWKvzqPfZvfXchBYpd9pIO5VWdAgsshdBb1I5G2D1BFZNObPZrX1wiiy60G1J+OnQEHZ6/WqsrgR
w10n0cy1t8I1DYzHEXzEXVA/TR/BYg2bs1xhw4U9Y9eksV+z+XiEhoqsFRm8TOSyJas4d7oAKTxx
GII8wIPFXCrgPtpVmc0Zuce16oCYNSfAs6oLCtqRsV2Cph9+KKMZUK1ebjH8YDpTtHpJGALZRzUr
j8759EbCGDqYvskZxISjl+ZR4809KR7aZUbONCtfolY+YgPdAX68a3bLt9UgTjhJN6vyxoi+FerH
XP3eDBM4Lbu1tgdDXty6CW8wAf/eoL2TLG8LPQHLGWa7D51EP3Z95y1ETx1JxnjFLK2ar+nxGyMO
31WF9CUmoZ0PQFwu2v/j6MqWW8Wh4BdRhRBieRXg3bHj7Hmhsl0hgUDsoK+f9jzNnZo7iTHSWfr0
6d70bnGFYXzi998KCJwzvFt6DnNz8yq4ybsGNj9wHl1USgyk5aLisZ3iLxdbj8lQt04y9uqJLTQt
3ZW7drwoX/NRFtx1igTbirCPms99pT+jZfjQMG4PDFjxefMrS2fiINReRFTDAf1bFk1mI38TY419
Q+N5zabQjTFaEUWAEh6CV3YNL0uzfLUTiPygynqTeeuD5VVL+L7nQZ/FojyvVTByf8KQ2B+Opvyy
Q3FqybSrbXyQmqTVbHYl0dCVyqefumlX2H4G13WejkJgx8bWmZ0jPkXdzxKrLBrZs9uMaet9D62q
dlaRt3YNT11ts7o3b8w6ebp09q3oycatTFLU/oNDvEPZr6ntv4um35uy2co4yNwwBDlmvS7hP6e/
e50HHBZNEGndzStsfCHj6DlT1sgh0RHc3Nc5c8XPiDHtDKFY1Xw3Q3sgE4YCgSA8msuD6tqsW/MT
a/QTlMs3wSo3Ei/VERGUZdnCpyB+NQM9+ItJPb+6LerSBacpVJ8lWTigz2NZDgeE3DPt4pWjkrtN
9XgYI7mxCzvgsO/WTm9dRc9LwHbMYsRX03Diyxq1SSeqvYEXdg1ZCCHBp5Is3jXmxTXeUwyfRNDI
0iB8dvOISxcj9DLC82L4W8oXH6qO1VgKXsz9xuRuKtc3Or8G6iMu10vTE47+d0/XeWsNVGdInFBs
4ug1hN947qWsq8MU5tJ7lVuRSL8/iQnWtH6w8eSDmc0eFUgSesvByPgweyCYjVHSC7GvHXqs1/bc
yCBdY7q1jd0GYtrj3GXGsn0ufxErN1XnZ8ESX3SInz71A7pI+yymJzrOaQnyqwk+uppsjRehuOhT
KBqn04hJqAwfg7Y9BCveF6afjl3fm07t19zbVDHZ1LOXLaQOQR7Hx2lfnYDsh0JviRq3nlgSuzR8
xhkfm892YM9FTm7MJ9s2kD3ed/+qKPTPxPAb0/rirPaFlgQulE2y2AuJ4ArcY9+l2NT59wLqAh2z
qYV0hkah4Lipj4ltQZp9SYpt5+1zOkNJt+QdLWqu8Ndz7XAgKrzt2qdVFmeDGzLA0qggXzDkbcIo
cZ36vHoOZyNsOjQ0AyrUVcW5iz7GqMHEswP8dAqtSFcCr/bg4jVnz4HKky2Tpjnq9ZHMLI1gUFM7
z2oouCRgF1v/iNOdtGLYLuVHN0q+Nv+W9TUXX2t08nLDyYxliBF6GdqkeeVyiiGgKR7aqIdNNK4N
XtWMuxa1cqecZ233VXDpzLao5mxuDOTbnxes6CzK3TP3q6fYC1o7Hsc9zgSsaJVIgvK9sxDIoSRj
waafnnz1VeIcNc0rpO4yRh7NInmHE0sKOG2bkJOQXUw4HHNfnUyr+Owh23lXxVxuRz+J7HUhfTop
N2PuchhnaFxXIAetIhsmPxloDlOVFy/Su4VBMTP4KvOdGXXKGvjQQWlehF6q4zqpZsZh78ElULRx
fafgboWQ8ciBL+BSxu5tjr9y/Rrk920DTtyGm2XnR18eMrxcvkSB8F48zvoGf4kuByYp40yqMOm8
NmlwX8KxTYsw5BIwExZ6eT7h/f4Jq1Na/mj4CS7uu2boHHAsOywDuvObM+21vQwiSpkdk1k/0uKF
jRjR5q8yAPS3fq7CItEJruowqdnB7cPMH78980TLAUDWNlRfEb1C7TXpB53oDtXlVk1dUnflYx/4
u8jk+LnuVsBzw50JRBzaNI6f0Y9xb75F0el+HroB0t3qWURg2cqWN8bhJnqYYFewghCBJOW7XFfH
Hv/dGfaeu4F9BC9CzJKiy+DCPy7CJjZWbXPbn5roQZGHJXJ45Tzb5WirNnXNn4lsNtvPoen4ONDt
6g7pXEZpYRkS3bvvffYLMF5sWE8L3MErJ6mDKKtIkRn3Z9R/ebAkSAmJiuDNaH/sXKXSBUWtgApT
qyH+AlQ0foaIdtKCp1l2+8j51stNQhY8zx+MmjhodfCEgJaRg2XMceGOOgzhNawV/mS280qOfRW9
1gxHcvlrJ8YHF8xr+uXh7RZ4puFtct8U+2kUSWb3mE9hynCG50XvpKrTymL1fW4eRrYkffcpqUn6
acy85keLp4A8BdOF2Q9r0mj6otP9GrKtysNtvRzj6B9KIGzbmBRq1Qcd5lxB2tlTOo0FeGHdT5xj
8QTaPQpSEoJ8RtiOjUv3tjTvxYxvV24nB47dUbPBLvJegMlnfScpEI5GLO7C0xd1wUxTibJjXr6h
ZsVdL9h13mZmQVLjsnWwBHT915zuHfMas2sZ7XP8ulyfK40CY1i5tmIPi6pEK/PC+jIpA/wymP0o
b+C9wvqOe6p1cPSxJGy6inv5mjjrmy4uqj8Hi+GlN6bD9GXHK8uvAcORcg7LWPBB3dryWnhXuWx7
8ezVz2z+gMh1qDdR8SCroxO/xPbWKZ2U7deCG9YMn+74OJY6GVsEgu7ByT2EQGcjvc94/hH2c5wa
Dr8lNhzhyn4PqU31oOtLr8ck8B4JfakDaLSsu8We3PhL65sfPIv1ZQpAe8RBlvUfCzSvox227Kr1
zY1Pa34F4JOoArvk9kvpMOtn77wGR9dZk5Yc8FcK7+QFD0t+7hVYUWBIYn2Hxd1b5dyTssTeKU2H
MkzDSmwopEck2M/3f22cDFVUNsX0M1i8tPQqHodlOvddyuIlE3Lhob+kMqSZbWlSsT5hZOAqJ4cm
RyTvBZ8125Yj+BP5mApa8HU4NhrV3TxCjh8ajoVCYB47rr0iUdjEVHPMVXwtLKiVjHFqLv7dk75/
arAaU9Ucfmsgnv7WRZPIeU0iMR06+SgM7ox37DWKkD5Ii+YLEf5f6AGsLSccWOzZ9hMWLXeKNClI
4TOCxcLePAdmdHIXR08t3CcdyYvo2tWShzilUf5LPC/twymD3OWPddpLnvcbTwQ7Vk/PS2whRjmN
vJS2zBZEpAW7X9iE6ulBrhbwaH9fI63ozwBjYua/l95+QgYo+4NlXbK4LEPVDfuTYyPkk4NwNdUf
jffFOpw7sW7dWqa2wm2GqE01saR29hYe9q2CfpD4rrTkpbnZ4a+Lfpv4UmNbdWIsaVALjjMs7Sex
n4qZT4iNUyevspBbMtxW2KjVqBaxcbaGeHcolGBblcyBTtfgCif1dF52EZG8NmXiAlVckDFy1nG/
fqQIRiHUpnLIb7ayQG3o0peGvM/rg0Nf5upzDU7F+qqKr6UeMhVV0KQGpaW02YQ7UA1eooMHb3yu
Yww/FQ6T/xN6f7bXCaO/3vJg8i0EuSD5JSBIYPis2CXoPvvmY4rg4JdXvBynbTlA2hSKtIVC6K+S
kXxUXYiIOW6i+CT87hCqN6+C/u9wNcE7dV69+NzGpyg/k/DcTUgr3UuFdoEqJCEUDBJW8X4R8Gb4
EJ3k7VwmfflV+r91jbSWF1+geaEcAINdGP8QDlgjaCBrAK45JQ+DM1xR6cil3bBCIZNPWe6+Uxum
hUIN6zzL8LUOvoRqssW+mFXsNfH42OLX388ogyqJpmmojzPB2awgWTO8LGvByfrkliKtxycPidCI
j3V9LgOP+4Li65lOYy34NF5XH4tZVQFlwY6XM4qjCLfSdxPPlNclOrT9zhO/BiZaNZ4bpVgWzgIo
tOyyRaE3MVeJUj43Q0KCMYkRj2fz4akPPOSWgkxtw3evfAyDH5e96vFqnC+m3xqcM2oey+An6uCa
1WDmMQODo01S6adAx2hYN245om4HYS02G89Wad4YrgPcRNZvWC13JW153U0ImXLHln8eArBAjbq8
DctPbqB0DEqdlH+Eqk3k/7p5iRZngRcmNhxmlbXOr4NDbjVYaQuqwtmkA1pi4Dm8uJPww8+miRNj
0Th1yPV4Ydigcy1JB1SDClfSXaNUQF9YOR8l1kh1MSe0zTA5x2XxufEhJC2vs4+SNUYxQr7r9ckb
qy0oENwxP623h3MYfsiYFbpOVvZL63fQnaAdYN5bAtDMvBApnxpXP09Bh6QIyW9U4yyuLmx5QAeG
0/Tad29T/j4s7m4u3wL7J0HqjKpvSS7l3GKDHVvseEVdj0oFUocjRrralBuIeVzrIE9XQ25U0AsG
h8fZlrtBPU1dw+X94XCbffGmJd3bps6E6JIumPYSwDNKeY9DrHe39G/O4GREvdMQLSZk3NjFXa9i
wbWZ4H/hReew9R6WIvjQPdohhjAbgDa27CGzn43oXrVnjx3sGRuCnsIN+YiGL+xNWppTzfxsFX+r
LpKifYojaIEbkPnQL5CpShSG5XY++hFMDIhzCvICVUSpIU0eQrvS6ZsvWuJ9toI78b96eVLltxI4
qz5052InDWiV1uBkt0HObevyguUZANljKB+7xcOqRXVa9ZwoipTU2F2BSjGquhv2HTGYrpMeawNL
iUArqrTQNzqYTYwgIkOgIkRt47Da0Gp9sshsJrBAXFBBY/mHIFiNCFqQG0kG/6MIiw0cKh882yRw
r0vQeqdsbi5By/Z1OV7IgC9C2mvUg9QN/uS6Hl1PJFV3JOOtiWVSmjoNgu9W0IS5+ODrPtbqVKqZ
2zjC89iNX3dpWOI7c9Hjmz7fussvfIGAn1CukFO77l+Mf3i2TrDejz4BJc548mKRSVFvelungI0U
x8yhwP/+BAfnXY1m2rNrglVb7smOcewLM96FYuBegT5lmSPoJZE5qzSK1+qgyy6r5G3w4UDW/9Lq
ZoE0TEsWFqBWhxYl1o/23wS6urn+kuxXIn0UC+/NknbewikN3gNSJA4bEy3vms2iKzcr6xQqwW7I
Fs3KLHJrb7PaAYxP0iO80fhvCBXWUTvinqNIb8DSabHgve6Mqy6kz8vnXDTiZ5CmwYJWMaAjdFy5
QzD56fWa4bav5xJ7OcBW9QimNNv69xqigxMXt1E/8mXQLRqVPhU4ElPU3GJM/UzQv5ds+ZuYk9X5
1CPO+sulc9Q/uoovr3FfXQDGJDAnzOqf3Gk8UME2EIRJ3TxIc7d5wF2QWS7rH/jMHao6RCdQLSij
VNj+BrBcyup1mVN/jttDbcylWqI1VXPjbQqsdvguQfeLLhL3/MEb5JTCswufbkVEGsuW7qsZtmxO
XGR0kJnQxsO7cy8u6XYmn0Qy6ekp7r7JVIJ5XV9LFoGJjZ2tjNTlv0bFfmLcFqGvHGvOGvU6mr5E
ndrerARGwxowhUjzOLTdo43ax0pO9XYIh4l3dftIoKfDVwh0bmCD9Q3Z9u2yulES1dWpaDwB1Q0/
T/M4P9O1B/wWZkw+aIlKi1bOl1EIKkIeo2reCnd6lrGHrGN3MP540zMqp8bIv9DxX6eGpPBG3FRN
sRvidpu7BWrkSF/ajuwlyrRKY5On6LuzaenOLc4KPQNRFVfg/jQox+ZgB/3zpPRf5QxsUD850QfB
8XYQJ6W/cWN9DhiOt3/NvSUjaPpLsx28z4nAFrjw0SVCC0kBs/Q/RgP8yFYQkEZOQZveNjAwZi/L
/Kike1zyfz4uQI941yKXRg05rXG/I6uLGbzOjHQAROHAWWdbA16JheJUIJgD0rLx08CghAjotSsf
Vv+X0M/WC1Pj7eoZcCz7N2CzCV4Ca7gCQfjw0AUuk7uZCcADOH3CbcwpDNZf/Yqv5bJxdX0u6i/l
MVxZAT5lkykEMDB0uCEIZOxGJvfRt8XZdSseTdfZ+YpYeaJsQb9u3ynbBMEnI1Ei7p1S/k7kdagH
eKQ8R1Ca7gF446wlPsRLo6H+ItWAtsfDYwt8uheNWCdfqhkDvxmmrkjIash5vlZpJd+7/tbHZmcM
/C7UIffCS73QB91+1NNfP8HQ1zpcmhPwNApzg7UcN8q4m7jSSevgvlO82Lza+DPFpUVspd2LxVfD
gj+feOmg0ZPHBnFwghZpiSOoT3OneO5dWqiTOSPKyXcUzQmd0MTLHnL0+NtrjiLA2L1f2IsasBKI
H1yXIZ/d+9x6OHWVTTr4nArkPwid8lCsF8jALDzyujEpCvNdsrJAGVzvgZpQ9tWS8RiJdkRTZjMn
B3ldFICsKeB8lkGxADnO4YMTA2a7VOWrXIZkxch8GD9geJrl63RWrH5hsoJATQ3mFNAicAQbeC84
jvxnVfAWKhcbV+2mCL0nPTXJ2s+bscNMQAzRhgzTLZyjfRBVj846p2QEH77o+RIH+wiprhHlji6P
aiZbjV656+at17z38eDj3ev93b95LoCcY6Iyx+feDe5wMqBfs+81nJfJmoGaf5G+TNsgzDpETAZk
r6JA40I3cyV6Iac6Vx3i4rQcB/FFo9tKnpe63NQFyupy+b1jnRPYqN3CzrOe0dWzJAeGSdzulMcL
boG3N+OKRVyW9jME2Ozw47rI2HrgRrFkGN4dWeKODanw0cdP9UNIYCeFUAAJJ4DLPW9qGLiKEZUa
7jqMfUZAp1g/TTTQHuPBJrqy23Iurr7ArkD+DfbOyyKC01DkD077jjCDNXmRMVqdgiXAFfoo8Pub
4V8/nJkXIjWFO1KERzGJgx37UzW4/N7rWzPuYqc8jQ60VYBIRRMunYjm99pB5ovdYzlAnT0akQpr
8VOuUPkxF+Y238RnWadg1d1P3pPw62Sq5HFcywOLyqPq6CEw8TEvASr6MlsreXW9CNk9r5NFOHuC
bFkBtFh9/6+rP2n1qad4HwLbowwQ2h1ZEh8i7tKo2uY+nLZMBI7XQr+H0OxiM6Uuo7hd+V5rGqKB
8HcI3wlp4JE+0Eejq2t/rz36ZuMoaJWrDud5L23LXRB/AYclE/LA6F3XauIjzLbwkDgs2wVgYj99
hUgkjvfMnNcCdFBSvVkHTs/IOQIi4Q0qrqH6lR0gxDLL/Q6hEnhG9wzb0M04Q62oEGh7oCfsk2TN
gd7INRuWX6+XPG7x2F21QYGdtOW6deBdYOMrjTQUuvDe1XOAb7cC6B1N2RB/5J3Z+2jaWpTDPjjE
C6ABQaF7Z9tMVC8dRAM6kQzI/dje0dguWcYk6uOUQsh8Vm5ahgWAKJquzsjnaDmAW8br9hguI9d5
gELp0bINYSHv5ndIofAO06/JFWmHYND38Ic01QFOWknjql1oJfTUQojE0EQ41054SUg75JrjjPQV
NW6WxwdbAIHCqQ7jZ7jAUpwEb8JPsrxGHEW/MOPWsekwg/J5r2RLemyoTiPzFc0BisnvvjBJU/yt
6ttZIFwW7muj+RBJPpOPQfiZN5R80Y9OZQ82elLFY+S9RnmblB6wenltpNiX/Y/q1KZnB1l2WEP5
aAhiZjmk3QjclJQ4tZ8a9LJa7TyCKAOSLYgVEYge6LCB28aFk7TFRXpeIpTJNN2q6KLnS49lSp3P
XAYNF+126R6C/GT9P7Lcpha4TGFSNkEBKedBjYvovTmoHZ3hqUOsdfOt52JwRM/OfCEx4NSKId7N
3At/KVJapT4qTN6Wvzics4k92GDd3D9RpNJFvkgH6l6eRh/x6HaXOPgpouhcTnBzH9+MQnlhobjy
XpR5IomfdOYxAOlgGs5t/oQdKLSxNSflp+fnh9h9odHnKJc0tihcMdaIkVRoUO1oRBLdrA8z+mhW
/zp+v1cUg6EozIz50l2x6XKKulCm40I4zWGCJM5NR3cBbESxWAbxqvc+in57dF5l+x50NR+74grB
Sp77S1Kim1TDvq1FSgB86SncoeCpHfAkUFn3uuNQONj40V/torxg6yFSI1oye5lcd7eKh9mPMkww
UzkCF4I/Uo/5TA4FNL99LNh5BNeBsT9RokRxaeazZUvG6ci6aynWrKJHE+A83z0nnF/PfNgl4h77
Xr2jA8UxXbCXcXD+5gIO0N0TDiyu55j6TgP37o8ahJG6f68iuF7aArWmTLH2AWuCAnhu9FgBhs1J
fnOdPonXlWN4g0v4NmIcJIaOh2jf22ZO8xBdfjTtUNlgznnvsS4NBn3ExTcT/5Omz4LhpyUfsfTS
uGkA1Itk7d6hpwxQPeD+8tRXTUr0Txv8CvKvAIZQ0RJSW3Bumk/jcm7Zr0FLpwabjJPPZYsd8/XY
TZj6+YJHjswci13L+NHpTiw2xwLDe4g3lfO4KboXAy1UCbVGWuzM9NVV1/gOhKo5MRIfkhC0eA6Q
5hGYGcxVyhDMgbf/h0J3dKR4DEHSorbYxd058CEqt8LVQNnM69F7mv7g5lNSYCqkumjnumIT4+Es
DhLVxYZETupPFnCASbFTwy2CZImuJIrRiaMSy1G2UJmjfIX2PNOvZVwlQrpJDiCkhAueKJ9DRBdf
5EAawmz0AKp4gIUFjkkfA+77G5Z3hq8AKyyJUWdZGsAsj1CGSAu0i0RjZjN1GxgpH5T8h7F9wrRz
yLXZudCVnhfEB98ASusvZnRP7sTSIcJyZmkhtg/YxfiYMVV7hSledHYrAKUIDvEqMJ2ClJ17XeRu
8TxUMpg1t21mimY3DNFBkHbTQj4niGgaVzZTKkhBkUri+l8J1E4znYYqQE7BaAsj/SoMsxzjL1aQ
x0BAYVUiek1Y6av11pEmq4nO2AjLN0DXM55azlsGhb26eM8xK2lcLJzbFx9Nsxt+uAXGQuhXZvI9
4+G9sNuHvofqc3qtJuBMYHtMqwDiPyT3QWWF91OhGhFq2ik6pEX+aYHjUeMmK4AyU+jN2napBk1N
+J9da3mBSfs6fTcKvZrGtCZAxMSByGOg0LZKyH3w1La7oPF+PYlMNbBD4fwIx3IX6xfE1Imu/i3l
zfRyG4VPq2mTJV7u0AwA3E8bgNIlcM9wLTXQZNGh+EIXN6B6C9RzWIIc4NwvDLyw6p25hxogc2Y0
vFEiW1GGEzg8hYv5VOwtov+Ud1w13dQ4kh3u5YRBiZqdZJZvbW0eSD5uaxytdkZb35qHCUSPscd8
BRgnKYeEyl93ak3aRB/R2Kcz+okQBTqpgRe3hHc93ah6H7onv6x2Wv7lzojPgDCN2hqKZHAr/zP3
FqiPbqa5Y3VR5q9Bhg2ot2HArJphBSQ0GMsOad57GHGd8qhDMelg3oRRqYjfGWmzErprwnezyf6h
iuMlUmiwfpTyp2cQf2HAVJ0riSFfr+CY2gbHoWqOQUBTBn1ZR0pAKcD2S3qldt3WxqaVt6buWgMf
+rwPWXP/n08wKcw/3Bqk7f6z85wtMq/n4MHblltcz9Xe7VHzxIpm44XgBj1DczCbaM1DYJpE4Dzf
G5q6RTMNrIcgkOL2FSbGdAJtRUx5iZ0bKGmTQmVDGScK86Sc/PUOxDBWykOpMgLB1oqyZBqeFODm
DlM5FGesA3NhvnlTkY4rzIUA7EeBfKyGehNjaFhPfVIAjvOCnwbcaxH8gOCZDB4qAuePIjmH+2nG
oDgHXRbS7qi55ztc7OWJKw3vNcC26CWG0jvMixLoYqdzJ5MYyc0lF8yEK7f/fyiTs7d53ragg4Qo
80nxYnr3Uc/epna2utV704vUTs86eNHxuaEvvXoswluIrzWPw80U7ILyz9MEFIKfZrqNwG0qDLdA
907mHDTJKEiAnGWQeU4is2N02a0BugeLlB1s6/xThUPm5jCnbb4x0ECB4ER/nsEwQqBA7fHDjH/L
wwH93Ha02wWvoDHhZvHFBsnE6bptjaGjmn3eyGc//la1BzXROfEgR7JIZBTUd3Gwndt3RaYtKz5L
oI0txjVFgJwEnlyFTochB9UJ7Sn+CLnB6dwJhSL8HFXNhY4jhGumTRvshhb63rgXUYW4VTs77Bbu
QAH5KJcXEt8cCITmAKZj2MkDVQw1uE7vORg/03KOpl+Wv8HvwS3aDZn1LphfArZvcvMQIxBSo1JG
YJnjvnQrIKm8SlugTk5TplpM+AEzuAeYpZdu2tCPPISG/8LSCmorntAbOnabsHobKGrookpDBlMB
zPb1itGo+NR5eXKBu4W6Rz0IX40QQXQduYE4mcQNg9ARWkFgmijVocqWiO4YhgEIi4CFfQycRpXN
QP9ayAqBAX5gNErCvj5SyEmj/WshdSh2ufsApDqRCzIYYqXv0gnjOMwTZ7uF7StQwHZThi5wOndj
HPu52umVzGi1rXmuRfNioa08ClTPjbhF9bLTWDuk4ZCUKgdZge1mrFgNIMBYGaY5OfejxqjD5Wv4
S+L+iJnLbgowslLTt++/hcH0ZDBMXBX6jEX/yBZeB9LNQCQ7+nLctwSuJbN/XdjVYo4oR9QP1cV2
NOv0rqPA7qGda7wBxw2jGAdoSnMQ/roxrgf/DM014PvJ8VF7NbdyclKhPnLghGy0GGphPPsX0og7
vp+WJNxVrN7SeoFD0T+4jmCc93kfRNQlio7hblN7WEyZynrcxtRNVAktp0adaurwuURdVU5AtUF5
K2maF08juHaB1/Iec9gWRULu549qmDK/Zc8SYk+QuMziDno79xIRhbtd70jYLybWoCNC6BKgvRm8
rQpkGnhnf74WIApIF8Xu4m/7AtQTVZKWz12Fnpju3RYzA8xrfDAMZmjsoNeX+lMPILJW14I622k0
oOwBWgHQnMTxsp0RckbR7ovgmYVeVuZOUvXFmWAzRgNw6C35gWwlIDYMG4iT2YBd8upMyuXo3A+D
RJhHdApChW+iwxi5QT+rMYEkNeoI777TiEtdl82JNC+dqlJXgLhU95c6XN9C2f61yPpoACy3DJMr
FWw0pq4KzK68T8DKyhwdnARUHV0Xi2VLfuplsfNr8GGI2hGFgLbCvTcAuGAx8uoBBjZRvKv9FTyB
PgkCQCbNte970KnA+4h8XlcI9s5r4w1gweG7xu2a+vFmHeypAQkjASqnCoVa7md6qm4U87aljcCT
IZiYoE4J2A6rL5i2DzhMNYaHIdk383+snceS48iypp8IZtBiS4KgSC2qsqo2sJLQWuPp74fsmW4m
iCH6nDuL7lq0dTkjEMLD/Rejk/j6L3Xsb+nKsGK+J422yTPZ9ujoomYa6LSOguEQAnbxfBPMT3Ij
CxEFI+mlKo1nJTK2eL1tG9XYY+95GKviQUF3T6OJ7kf5MWdz5kC8XBTz4g5lc55TG7No7DBJfxT9
sJfx7ao6/di2xo3Q5uBYxE3adNSxxFMXU2gYlVPTVTeBDtjNKg9hLIDyap9cjXJsGOQvIvPTJ8FW
T4c/NIrjCeLGMvJ3VfWIsqftC6WNyiewzl8J10RbWgdt+KJn+bc4+Y0symdgfMG2ovJlKx59YRIi
DVhrbd3GbvElQi9a1qR7tRuU02gUt4WO7AnFhQzAS9zUW7W+6+ntGjnMCxpTfGXborUVeOSFQyy9
Fua4D8kf8g66lg8Mru5PUlHbITEi4w8nyw4GN7db6NqoLH7VpqpTYGvVzUhZsOifah5SnRG9eP2r
Otb0MUAppMykpZKiSaLo4N6X2h5TWJI8a/TdUtJPS+yOfs7fPUoPmu5+1gLlLqwN3qS/FAGadYXC
B93BjmdLBOKuov/T0uX1Q3Mrc9hqFBJETbBHsXM6IXnVJgiR2NyqWfSaqvXWoxYj0Nah27CtlPI1
VK1yE3tMr2L8GVyJxpdkG2r0PZ/eemXh/gpBH3keKU6JvLpY2Dq14GQ4ykr+XeQ+1Ysj7Qtqk/Vo
+0hOhd1L0vV7gx1c+uYui0BNlKnwux7bk+ehDEnWqYHzSw5gzPp9Wbp3sq+021o3fzQMftcGTWi7
pBOHPtHFTa5RMey6Ae8vqfmsB/5T0lc3eh/pRymRTzgSKnbfBjF9Au9VLcbnShu6z32A30YhDL+C
LOWR6ze/FEm8T1tSziKOJUeuh/rUWRItwlr0NlpIRh0IHcJsov9cI3OYIia99Ro6OI16C9DlyQzl
Y5eUr7xY7typm1Ag8W3Xat4eemW8y1Wdgn7FTqw7uzYG/rtbwnJUdGWbGlPO7Rn0uYTmKEjtL9LE
YtMkpGUyFbtt6GnhVoylWyU1Tl4vF3dSJVKOzWUB9K6idTdVABBzhRJwIbk4UZB0U7YQ0sJZ15iR
w9JUNLXGkmBHu+NBjWruGe3ZqMmKLZoGYEVrNfstVfkTSpBrPItFgsBZ7IkVcUYQkNIu80cLcnix
a+3epurxRKXphLryOy16jd0/0W8u+Ahn4WakMS2Tirw1YXRpJP2J9TlJHk3pRU+/thOagcvj+tQu
EhHOws0IZH2tjXWL9vQ+xg+5dX/pCL4rssoRYj7HgfVyPdoiXQ3bNZnGsaWJ6oza4YtJnOPJBh+I
Ji53XZr+vB5AWlwpZxFmdA6xAkcJaOIvKr90G5z04+DoTn23Rp9dG8q0bM6WRRDic6FHSrD3KSgH
tUDJZr8ylsWVdzaW2apX5VpL5YDZEkBGjGrqDGp1StrIkeTyDZ8AQJ2ecdtbxW2oqC/B0HxNyuCz
QJ1i5YcsUsbOfshsC7hdlIo13DQQ5tJrWZV3vqbeyYX7O6LhW5DexkXk1HTOO7P9JHi6sxJ/WvMX
e+Is/mxPjFmACmYGE7t24mN2D9h1i9/cPj3w0HJEe1Lpivfa8XrUiZt2LehsZ9Ds5w2mitDx9u4+
d9qDtJcd9bC2jlZX7IyPFyRRrsU9jMP0VnGA3h6Nu+JYcrb4d9cHtEjfQoJN0VRuEDpCH1csQ3F7
PQtZTuJvtfrlGQPNyDXv6cXz5CzI7FORDfdgvCfWcKI8GXQvo7j5bqjpj15p7samNzZiG961IGF9
iXYId+IDfCeKoQbljw6MaAsQ0tVuI5cGx/XxX7rDT7fI2W+bfVEpsTqzonG8h5qyo7x0zH17EmqB
e5Ruo6Pq0E+jzLQFW7XjHfHjevi16Z9959JFtSfWx+nA+D4UdAPFiekgba9HWSawWpbMTSmKkjUX
UvWiPox6IQ326rdJtJbCVPVMH27fHnS7cQJtl71OghPJ2/W47wz6+XaxwE9rkmzwHNZm52Ee620u
GXx4bRPc03cy8/uuee6UffGU7Sc1PXOT/HJxO7HLu37v3w82T5PyOwJN0q560U7jSXRqUFQ72Q5w
4RTvr/8+aWlhnv++2WHqAs3ujFQJ961Da+M3bX/oCOi87JN9/6Q8Vbf+Afyx/sPfrdlzvQs4XJua
2cbTJEpjVvVuOEq38T2FsAGH/RFuSd7AqDt8H2QzjG/Do7CztsZ+/CxvqN3aFDoBvJzqYPsvzp2l
2+V8QmY7NaEp1MOf8PfdiQbuDtCUsJGe651/CE/+p+GwJky6dGHy5pdoU+uqgerzx+NHVE1NyRsS
mzwEUCk+I1K3ssEXI6iiquokizLopo8RVL9X8rrso73bMGPNT1kYneuraJqTiy95FkH+GMEoqlDu
chbRMH7XAjTuhuJQA7uHK7YylkXqtKUaimRaimJJc1Gxtqu8Vh86UFy8Vyef9tzhyedObG0edawN
myI5sjxrq3VRus3SDF3WTU1T5YscrRESVQHlgcwe1TKP83EKCpySzggye2vLYvFUPo83m9PGiFK/
E2rgInJOb1Z0t60OzBC11wYv20z4HVb5zvAgilXSt7qxbjolPaJSbodlcxDqDnhpQW9a3QEp+wI4
c3/9ky/czzxwZR3ZHoVGlC7ODg5LpKqTGhU866mdXsQG/sQaUOjyKAf05Mbmt1BCqYJ0RCWt7NcM
sBYP9PP5mR2seuJXcqBweugl51OO5tdAJQpzAsFPb+Ky+WpR3TCVhpJJQ4XMvwN3dtuK/r2lKd8N
+rh93axII767TF/sA92wFJXKKf+enWiGiVdTPknHZrx16em+8mAgJTPzjf9neHQd4wkX8XvTCXfB
i/R4/YMsHuRnsWfnlm8NQt5Oanup8VwXb00Juyf9SnFhFyiH66GW595g84k8WJBzmc29EahGZ7i8
JoCf6Xt1q1Af2ExS2abdg7rauD/ze7JPZ3VTLD1jkIH4O/Bs0YlipHuWgWDqJGHQcHlLCGv+G9uS
xTPzLNDsSypl5lHyQF2ZHUVNLIGNEK8cmkuJz/lYZh8sbBs9aKYHtBDTgrFe3b6nFLWW3S29m8+j
zK4XyYMCb5o8ZNUx/Cpp3SlOkp1rRFutS+41qt2dCWHz+vpYXIqGily+gbuCaM6OrlRS0yF0+Upd
UgCaaz7RZzyoUA5CkD9hoKxJCynLU/lPwNl6DGs1VhsFoTSprfaa4dpylDpSm9y7QecImfVNrcEg
eNopzIPHogwfLKX5TMPqKHjKKanCN7Noj1mrfqGU9lrQdOi7mE5yta0qwZEEEN5gIIdq/Cziyuhr
MORATMUW5KrOdzGa0+kA1iZl5BLsohcNv/NEOl2f0+UhmqDFucVxIZhJhlRQGrlkmdMRgrQKc0H7
NUSv12MsXuPG3zHmjm8UHk1fnvTmgozmG7yAhGZG9LWBEHA90NIbElsD3TBZIejAzxalqwyp1svD
tI0Bkzv1oXP8g7yaWr2fQxfn8Vmc2dvCbYYeXtY4Cfnh6fc4uY60P4ydsZdtUHZgeFcW/nKSYJIg
iLpkWdo82w/D1Cw9A4x59Weym6W795tMBQVKcMnioVo7hxc392QMgRkHmcnchwMHHoQBKqSA0OmD
Egp9Yev/AkZMEUA5WM+jt1Ge0grDF/0mvdNWLhx58TD+J/rcQUB0i6zQNLTKqDfDIWieKZoDBdv0
N3SE7Xtp595kt95j/z1/Djfl3dplcLmISEBEWbZUbXrUybMjug1dq0waTjZJgL80hMrntk2BiaqP
cQZrv2gh+lhARN01v4zLu0HmnhXRK9RNyRKN2Wkztn2kmrLi7xvN/Z7kLS422vD7+g5ZWEkfRze7
HfxESbRY5gIC6mKr29T2H8pDiyBR5jRv2sp+XNgoH6PNNqRveY2cSSQupT06sL0d+D2Hn5NcIXDo
p9V1e3mYfQw325dJLyqDnLJuO+xgsUjdSgfvGz3EjXKS7fhU//ZWZbIvP9rHkLPzsy4lzvVJzd7z
dcdMwmd4zy/Xv9lKiLlg4ZDEimFmhBBi0Dh6bxextXbAXJYcPwxjLk7oRbAzMqwfODknz4X0BSI0
NZrwkH9arcCtfCVldo2Huh8gnUMFLssbVDL7NN2pdfxJh/Avt9ZWDtKbouhv86p9gtn1NRtAsNVB
8dRIuDgKWtfclqF1vD7H0toEzDafMdJPHFTN3xvCqalEOzXzvRRrdxoAeF//0nqiwnYMbtAB3Mjy
qijl9Nd/vFE+zv+0Bs7K22MbiB6aFLi1vAw7fwti8XnS0Bqc4Tbc+Cd1rTyzNtzZIacLeVFFPTtl
EsEc0dD24UTY74YEtvB6fW4vr/9pbJqB/KTJy3pu+DtoyYBeD5WIAPglOPieN9TojPQjrsdZuDim
QJak65yhlqHPBxVKRjuG7zUncz/cA6/deaf8QFPCjg7eSbVBbE8mEzzgIGKCu1pTS5WXt+o/v2B2
uloj+NWa5j8HEFW547BTt+j9PHiI5h+BzUSAMu1g22/hlR3CneeUtnBsTj24LmVlMhYKGh8nY3b0
Vkqa11HAO1a+A/19rPaUuk2Ctztp+5Win7OWfC2OnWsT1zMNd7H3iuXZErbUnGarwEOxtz5lQHAz
IV0b03QyXOySsxCzXQIzSQtNHQPs2q4+547vILCwgy+JHGKwerJfJkFM4Fmw+WqSsNo2GsYTVMGu
8/Q7WER7E4ZlLFg7DX6BOAj29RW8fDufFT9mJbVUTXy1Vt5dHrqdeVIO5jE49rtJTz/HrvN6tPdD
/XI6/ym1TNN99sUiGu9eKk/iAIWAFSNMCXN80lR0a9BNyUCipy0ARONb3Xa/IPziV1d/Q9f91Ev6
tukTB0D3Ie+kuyxtQQ1r3/MiOGmw50ZDujGhqMZFxvEilTdD6D1qkfarEmoUMSx78P0fqax/Htt8
xZ9w8aw5m8DZMS7KXWlmQx3gaxY8iLFyBGL2SBPixYWDcX36lpObs1izBTIWvRh6EsYf3md58qyg
TmHt2pP886/KneCsxFveYBYPKVjJljVXIMRc3Cz6LJx06PHU2ka7zD9Fn36Cjtnnp7Lbhb/Xaj8r
EecKhEGrZZ3bIVgugqYWfud446yMafF7TYU+U56kFedlV8W0EqWvELqfzIBQeUPsHhgNdn+VHT9r
0IS28V32Zt6vtf2nb3Ox9M/izjJFWnaGZVg6tWugGhJAWNP9ZIrjyvDWosySw7BKTTGLJ5X55KGl
ehij41j7//ELnnPqn6Go03PqbBen9SBkiCZQpHDRtoGg3dsGKLzrH2rlO82r1KHqFoboqxSVREhY
3Wsc8DCDo1OtPP7W4syOpNgN2gI8RLQ30xIVpgqYdLo1u/pYqy/XR7S8fRVd55mroR4tzrZvEXVq
i9X29IiHEYS5TXkq9qZd78ZdVtgeKg2rV+SCiOj0rf6JOQ3/7FuZwWC4pkjMv4TpZc32HWML2YE+
XeaQlzQ3q/Ksi/fYWcxZIiAVBiq3GgV/uNjNAPqPJsM3Lk/b2gZH7zFCGu4JzjI+C8WP61O8vPz/
Ge1sk9Wo1eWxmLNoUFRQQmMP/fbeNbWVDbB8a56NcLbNwMM1mV9wiPQOan12/JC+923IssgMaOIM
a9f0dItcnh5/D+y9h3H2GTuxFKs85RENqnw/nVq+rT0X9IhEu93jYLSWrS/GUxVN5g0kKep894lR
nJhVxK6QHpodVvTgbLT75guKpFS3ABauPYamXXYxvrN4s11YwQgVlRH3lr/MvKTDtFiGn6ojH6ob
YU21+LLew6Y4izaN/mw2M7V2OcImP5/gmLS3LUT12DoI8HRM2dzGKtTAn6G8hpxYG+N0951FxaE9
VsWWRVM75n7qxwr34z1GWlPZ35FXvuC0Aq9N6OysMaGfaklqULPbu6fJqqbD2kReBbcs6Nx+nMrZ
+eKphamWbjK5yQKeO+buRrJRDYRlDANv4ztowNxBLXwFGW9zqX5LHOskb4ab5KF+8laVoaeT5dqo
ZydP0ghhWAsm1R8F+TBYtbr589Opl53rx8zyU+dsAc3OGW3IrMGlS+hMSUTyHB10fQtZIH7A6+/Y
oAB6k34D7ry9HlZeW0GzYyfxPGVwE8IWu/RY3aORUm2TT8W37E7YVpOX+rY4Kp+iFw3wyYO2DXfW
8X/7G+al9dhtjIxO6ORfqf+hAfOIiNgddE33oB4RcGKVhXxYA4xHJW6KG/d7vF8rTsuLtQRAALqM
gqaEkvrHnZTqouhHJYvb/PYFUX8p3opbmLgP0BMOuCWklBc1wGPjsFGdyEmqbXdjrnyLhf1lKfyA
CYqgSZfde1TAEMspg72uiVsFfoYF1FwB8QBrEEKrfnJFasnZysJbuN8ssDfShBnAQ3lesA3iEBKA
gbQ7fBvopV/o0NoWsqHX19nS9fYhzOykGrss0NyCXBWCv36iZbirD3hdBEfOqhvvRTn+N/Fk8H/i
5BR+0RJKVctFN+Bdk7/5AwV/N76pr8GrttXfgtUzYqHnK2H2/Xe0+Qq2zN7oA4uUSN1LKB48+egE
I0Luv1C3vem+hMU9ZFd73WJLWo08e2w3kZQn5ehishX/cWFPd6L13AK5hMPaOGh5buNc2VpRs2mE
t8T17oya9lXtWbCjQLOP+TcvH1+UQNv4QkVRtpQQOfS+Ug++Laz+xkuh0CHXLckCGrIJttaQ4yLs
c7x2tEVL2MpisW2RSUksba8LwOMl75Qqja33xalAgU41fTuHCxaaGC7KX3IELCX9h5Rgxjgqz4Ji
IOSlvbSiexxZ3OWo7lQjsP38zjVRxxt+glzdutAIxqpCvUnZAjTZIwP+0AXyXu57J9Q7kDvwovQn
ZWh/BdKvsc7/eKa/qdCFYLtDWa1tNUFcF9Wb1sUXu7lNuvSEBpgdW/iTo2s1aAcBJcAQjWhkANwG
RRTZ2mQjisgGXNxoeOus5wZtPiu7qXokUY3oOc1/p4O7iy0I+tF2Uq+KkLLtkalwPWMnm+2+Dvsj
EIujgO6giuJI7H8upYeq+5bmkNqE6vukgVz38BMRBdmsLP/LfFnWOEoUS7ZMA9e/2V0tuGIxUgs2
KDL91SFp4e79ngR1+l1yRO1ispGWHuufsDXDT/HKbr88U4gOYJs6JqQ6CqYfD1NXFxojSCERxkm7
FUqUB2l+ZT+uj/HyXT8F0SVFB5+pmXNHu3KozbRJJQuIE9rPVfZjqNq36yEWnldTDJA0sqnpUyfx
40DyODPjSC3SvfXS3hb3iOft8je0H4/Rr3rvPaxVHxdwQx/jzVKfaCjquE16yzFM0XDSkGUIFQ6F
vA7qkt8V6Hpk8skMxtCG+uWh+w+V+/qYpxAf8x1+ggnmFewKYB15/u0kKc7kXDQdBR67CtcS5caa
nqV8uB5n4UaQdRGfBEvnQQCuaJZYjYBb4QlrptM9TbXdlEpo/JbvgHvssE5eee0sLBZdpBwCOoAz
VDVnx2RSVmipycVEMkXYCE2XGInXZA3itDB3YL2gnFA4ViTW5MflUsVlK5iZbjhhVHvbrmTXq6Jc
2m2E2EWtQswIqyfkI58bL0OqtUVHCUNEuohhWMFxRQYya9LfhuEjTiDDZro+40tzIIG1lTRVVfQL
r5gmLEJfUToLaaabTHrBcWpl6VymyrJ+HmCWwsZ+0yAcTKUoB++/6UsL4784OPmD+BRb9W9DXiuU
LuAAP9678scJzxoEjzQ/wDXT8qoNSpz70nLhYCO5XShvk45AJU78KdXukVcaKgk+ZQ116VSLwc6n
jTPq38yy349+fNMP1VpWubCfP/4+5ePvU4vIlwOZ1nF8nJ5M/LlBl8QpV5kllyuPQIqhTqARPvAc
WyG5AYb3Na23tnoKurceMqWPpErYvF5fQ0vtKQuEDRpOOoZDF6gKhdy5dROeQ8ZLQQv8T3MPx28X
bcen4A62IohtBORf2r16K96ub+PLa41h/hN9jqoo5VBDfZj3rhnW9hDLNiJqwNaT5kmBaqrn9W5l
uAvPgg8BZ+dGFygwxYL3N693gD53hyDNKf2B50d9o9vaXtkWTr2fBiqjBrxxn1ebnNMS+Xgefxzy
bImXjVQZbgxqBo2mJynpT57bOlHqftWj5IupaohuGF/KIn0xApNHk7rz4GCasbJWn1r7HbOlLHiI
MHWQC9/hQsVzEe9Cx8LvJr0f5G38FO/XkoilC0KbjlLuOhP89/zyRdBWHo0OIBSCxSDHDg2Fze4R
0WNhX2/93RpkZilpOQ83u3sVN0OQGLGBPSLyOQ5/UkxGu2bvthZkdukZUqhmntdrTp0CujIR32mA
c4Q/ry/bhXNH/jB1s5PYSJFDEiaT1sTlyYz+2INs9ALWPdYxK5IbrSgz2P+w5Ft/dDdZr26v/4CF
q+ZD/FkSAXlWLoYE6eakDb+PZmqruft0PcTKTM4BJXmOzqSlZQiJFyCs9cfB/+4ZK83FhVL3h3mc
I0pUsVRb188pdW0F6oh4Zx+odVMlbb6oTuJ0N8ZKHXFhVLqoaaQoMqueltLHC6PXGjcdNBAcfte9
9kH8OULABjb1SuFwOYxJUUPWVF2fJ+ioJOJEE5J7NeNrFdxY+kspriVD08H08eAivyO1w9ua7Bno
xMehqAnVUCUbLUSNvEMpeC+ZBmFGQ5uuS9Uv9KD/mKV6SlH825uxrtnoEVDYJ71aWYvTWrv2O2Z7
oRewf1UK13D0AvcLUUydrvXvURD8KmjyQ12Mv8q2xMqgD75fX6FLr4cJ4KtrsmhI1L2nr3BWnS0j
YAZumJBw3ba2jGUMkBjXFh8m6BgyGuutmYVtR0BLm3gsaAXPySw6ureIjVUJB1eOuHPjIMS9UgS+
TDT4qrwq6d1CzFHm/dukb5JEUOJk3ylftchCda/am81Nma9M3lIuKVq6QiDWpzF/HSBHlaLaK1F+
kxBsrcM/yECUqAig8S0qsEykfqXpvrhMLNq3XLd8rnknrbeMQKoVWXAic5BuRanzuWnj8RCL7c++
RPwhVpFI7jMfZy/BclemdYFqRu4MJlxUTNNUzHl3RFAa2eoVBMrFU/qICI13mIB/0puwQ3LR1uF2
bRXErf+F9eHSFz2PPEswgqwMlEKmVCBI0tZAIk4SKVh0MPPzNefRpY96HmqWQ+Rl0VeiwSDVkOTU
VSrHUtpXvLyeAk1EtDt7ub4D14Y27ZezDVhpUSZYGW/ZSnytdWwKEMQsCoQ7kdW/HmnpQJUoNlJG
hS8K6vZjpLoutCBofFRahQ4R5vR29FRMb6uVAa2FmeUobk3tixoy14PUWHacjW8IPWCboJvO9fEs
tCNYjzK8OMMwsTZ9vxnPpk7xJKuo8spwxG+idKJdZ2f7jBT4B1IWf1Sn+yV9Wj+/lu5bohLOmkJS
G/g4jVHGEyYRiwkbJTn6d/HzRGNR9sof9VZ2JvjQWnd3ATI5jfPviPPKrQSPLgt75s+/TY8aPcnx
PjlizHVY9xhdXP1noWZ3e1KbkZbCeHc0VKwk8Ocdrd6i2lTp18H8ev37rcWabepSycce+wRqSEqB
WmZ2GiXQbHIuvUVR4QAYrzbXAy5educTOdvbsQoWE0sTw9E28dE7hJ4d7Ey7Barnp7Z8wCxm7WJf
G+NsdycVhBRRDFiiAwj7Tvfv8776FgVInWd9fxr6ZO2QXrpfz8c42+VZEdOmL1ksiLXLt7gTUN3c
0DgH/lBWP6z9ePcvaF3TspjnL+dBZ3teN9oylrD7c5pT+t41Hx6nFdru/wXr+OISJFODLqFKIu0M
XbdmS1Tt9TQL8xLNbZ/6ND4PUus7aGfGO2PSquqCBAWdGg1NssovZj4chVSym6BrKGKjlTsUUkuh
vUNyx+xku1UQhgFx8yVPin4ToS9VG8ahS8svhToex0H8ElbVAZ0Z5BS14VMexE9yEtHU9XmqDCIL
KSK1kCrtR9aZu0pVsUJSwzfMpTXUMnPs9LpqJQu4PA9mMzDbOE0ZgV3oIwSl/+PZvnzgzmLNtowv
FSrOD8QKAxYTavIqnHuw49Jnax/eiIe1IujFdTiLN9swqqcjypFNyNPuJhjwtLjLjGe9/I8Tf8Jw
epuyrILzu7gL0aKnLZF4/l6/az5Hh+IOu6Kj+VOjXe+twjwuG9izaLPtUfTaWMC39EicNMeYNLo2
ypt30h/HPXYFt1hJ3SC8ZnsP1i16Rlv1JnD0lXNhaV7PBzwdVGd3ZYgmeNNKuuuk6u8ewdkEJwu9
41j6sXLGLgUCOAmtmGoIElOzBYNUVYSarEYr4GieaKrZzb7a0wq4ocnocKnI9nAQn5V0ez3uwqnA
S5G8FIUIKiTz4nkrW1nvdS0ZYoyxTzsg/5UndBVRQctExOj8rN9FuvQFEfTD9cjvNIoPh588PVL/
CT3bjmjE56ml9KYzpLG4Vyavx8DbZXJ40BAxDxXUuITsBQPYl1RJfnuW9yZEoENK2o11IWEQIcf7
IkF4Fj1xq1YelK7eaqX3JwqMn7lm/tCqxMk846aNUa4N48EJBSnnpag817r6HfsX9B3Nl94X9tcH
dtm3ZWCowKoTG9qCKDy7ShrL9JqUvqfTOvicy5vsMyqaB2z4Xr2j8dTvhFPmJC/mf75SP0SdbRa3
qWrTwDtin2WPBc6rtf4rbpAIzeq1dODicp6Nb7Ynct9IsC+okNh50ffBM93wb8A6XRIC0cE+7knb
YgUInek/9huf4qIkMtFrkT1WZ3FDS0iFDr20fVqfVP/FwkMz9QN75estjk6htUmPUyKBnN2TEjpb
0E2JUu0kx/yMHMxO3Vj8474iVrnXnXyvPmfVdrWhcPEAeB/eP4Fn+6GikdyWDRKLGr58cF664saS
HzHpK3HyOpTAPi0ZbfqXwFlD6VzkPlNkzYIWQfuIhTtbOkmnpV2HBanTIGTZuD8shPWuz+ri2M4i
zD6doJpeKUhU9PAFN1A0xrFpoyPrez3K5Ut7NpBZPSitEi/KjH6i8w1/8N5MsV+GLp/9tpKN63Rf
sO7BAcA6lc+om+1Wgk/fZ36enc/i7IGDY0qcxhUwmNapb0fO7+xuwlhJ2/q53K+S1C5AidNQuSsg
LWHqwzvn48U0SIA8YRNPmLLWlm6rT/UhOcaH+Gkt0uKnOws0u5gK0zQMbj4I2NQQLEjSsvocmoZz
ffYWrj9dQdJvUtUgtdBnuy6S5HosJ+Bxizl8GscPsejvBIwMK1d6ux5qKQ/8EGs2dTg81L0kQIfE
m2zn3UTfkncmm7JLv60xPpeuVwUZggnDTWt6XibsaU/2o2hN4KFJOYVOj0OLcH01LE0fmT29fYku
3QVNwcO+xC1wpiJOfYxt7xtwkDrcBvCR8RlxvBfjq7sNb8duZV9fPg1ZhueBZzvOzVvVqyrEtmmq
OPDMKSXgYoIoDUDVch+vMj6WBooi4ETFmMDG83wlTHtLa8ySHa7vBq29jRu4Rw3Wb6785/oymX75
bDsb0nQak5VRd53f4gYmcMLQ1IZjDdCs6zS2R6xXlRi1oqwH9qQN+asc1WssmsWwQGvoEvAyvMDs
ibHuwy5XTCeJtccm73u8hlNGK+xCNI1jqNnbOl6TglsLOns9gFmMcWyqKKZho4Pz0ykzOgSaSf9S
6xB44y4BaXV9ehfuHAMS+d/jnI6ds8S6Vjszyb3RdaKuowOYiQ8QsFZTlYUz+UOUaTmdRUlaM2mi
jFSs2g27DH8AtmDjlN89AJj/oki/kDt8CDe75nIpzUpfJZw8Ypao3IvycCcaOVr72Qbi5dqNc1E+
kM0P4Wabz1QE2WgLw3R6x913+/EgJ9/xXN1h7XaIpO/XP9jCzjNA9yPWySsZ9upsbEooNK5q4giW
471h5s+BoTup2W/U/HA90NIkAseSQbhNgJY53qHP3YSHZ0euEHxpZJLK9KeCpZ176+KEcz3Uwt1G
KslRYmhIFF1SbOKycoGKGE6W/xTSL4L12Osv10NcVlv5/89jzJYgDqJupLSyvycnR7R52EWH6CRs
9dvpVCk37W7KKP077fV63LWhzT6XqQ59PyDWMWWTFk7X0kgGS4flepTFb3U2gbMV2GaBDAzItBzx
pCYvRohZ21Mxfpb0ld7pUmYHUA/J4UliRLnAcIeDhllN002VMqjZdvcsf+v5ExgiJGpVBqygOmm+
jZy19Gfx+/HqmKDjEzd83ieOQvTS6ZmZZAv6XnH8LX4pGahQLjk0IoMNRuI7C1fA1arr0oY7DzxL
UwzByDTPDKx3kkthUJicXgWYdiE14laT4BTop9vh0K09B5YSJIM9LqoGSCAavbNMVgy01JIGilf+
bX6MbsaDdK9vpK10t144X/ywZ7HmFE41a3Nk8xnlhGZt8WpOdtiw7BRbOUxpmYv0IJKuiRMO+zVU
yNIVBGcJ/dOpNSjNhzmWbRCYES6ECYqKif9TD5+v746lKqBxFmE+ODcRWh51HNCo7B+7e9zEbf32
rwpvAOnhfxltlkPLvYAfyTQeDmjd304vn4kXBY7K2gNptdX/7fBmKzTXc3ySXOuvBkt0E5yGx2md
lJt/02JZSjU/TObsIRKJ1WDGAR0/Q96OjuFgPfSWdVt03BFNaJ/zffVfVDuJaMlITykiyjezHGV0
x1QyqYZy6NS3ZvI24Vi9235q8WufcSk9rnzApftcmaQwJ2QBJJHZvutrw3RJmP5qB3T3483/3Xfr
7YBLyT6uJcXQVYoptPuNeVczKoBwlCqes+YdUjQbdMq+Jif5j7iTDtZOfhicWN5LO3+HCVSzlrdM
X2qeWp/Hnl+JDRwFkmm+pE9DCbmon9HJ4kMqhk3hD63dVY7p4lk6QYRlA3MSDvKPeaBuDG5AdQzr
G3k7UVvVrSfuq0k1ettO/NZx620zgxfL2hmzeJZSVUEWkSuErGl2Dwee0WDnFP83TYelQZ6Hml3G
qg8E2XU5SkPV345phuGco6ePerH2/ZbW6TuQSVJ1DdTxbDaFOpY7FOUsjjXIj+z7vxqr7R6bhf/m
UNMp+cEE4N6n6fDxy6UYA6YcMVMscx9RRzV2wbFjneAqsyqpsXhgn0eb7UA9D8MMlzsPUG99TMZT
aCdb45PEjldFW7DLdmUql66gs3jmjBuv6i30+6hK97j/3ln4aWSj8GvlVFnabWhoAMen28+9PjvF
hkHzhiBgp8t3Isw3iIdIzdQorRj7dNdox/V64uJRfR5ytsHVWk1SDUkoilPGJjjE6V19gOAwJWkD
1E4HB7ZoDc83DWN+qOiKoakUBTBFnS/KFAsRw5BTEl55q5Ko6XjE751JpAjbEZfqafOwDiz9fyyY
f6JOH/jsgZnWdVY0NVEnjAFH9pS0nJLjdAX+i0N7aeNxZFMfMyjVXlQ/olSQPMss/or2nyEalkd2
Fmt2ubsY8pR4X1r0MNx9jeUXibbZkmiPOxNWd+qtvMUWM8Hzwc1OlXFsWTKBluwT04crJhSY7GZR
dfKa8Keb57eK4j3hLPiWlclvFdbHzZgI1cuoedlWVayvahyCMWyVPwjkcvQFvrdf2UiLm/VsRmbf
WtMSvPEUDofpWyu3oT1upoTn6w53w3+BKVneRWfxZhs3EHQj9of3r/3/CWNITnD+BWbbljd3VaFP
RxPZwEkHIzoD5afrk7j0YDwPMbsOswCLt0CB6edFyl2UId4o/1JwA9DbTYkV9fVgax9sdnfkpofj
02TZYCAFIvrJi+e7b9dDrH6k2Y3ReSPCaAofaXxQ05uS51Jsm8eq4H1m4gwNg2A1TVwZ1pwpIVQa
q7/8P6fAQ3/8K+82N8o2c07/4ok2DeHiZP1nHc6RI5o2Bkrpyske65/md5HVNWZuQbSLwmqvDi3O
YXLSHOBXwgTkzNggup5t+8L4H9KurClynVn+Ikd4le1Xr91NszMw8OJgZjje9032r79pOGcwwl+L
mftMBNWSpapSVVYmgI2zeTZrFNLL5dkgAFSTm4ZlzoontpBL62KUUTmfY/FKp34r47WkNKIZgC5v
HvKPnyS8L8G4rERroEFWNXi8glwDlI5G7iygodDVbUU7M33j7AugId4SGTdUAqTTN8uJ+5tH5WZU
XX17xgeFoBQ1TWEUvEK+r4NjH18R+Sfnm3Gimsm4HXCx1Y0hSIUPoWP1IJ4njgDOd0f0pj2/nsM7
zIwDggpo0rcD6I0bQesczYAGhjFf1WHiVHmyN5P4XJNDkENXPmeVy1n4fDIxo4hioyl/mlpP5CKM
S4xv+zIBVj2OBxNSAY0nAfqsE+EsT8i9HGQlEk2tdioVgiNqWWG4GqqQUq7xsFDb2/D717DYSL1T
40ycgRda0mokTN9MKGmDWrOBjKtTglszg8Kft+TZjY6BHG5VbXG9J3ZDW87EKm+SepFkSonuSX8g
/uzQW0VxqRfuUiDDQP3TWdV0CaVgiHkiXeS1arev7fviGScBJDiJjRoJQjRB4zY1AsgFjjEn0v2P
BOrdCuMc0gA0zEEBwN3kq4dcPi+8xCPHpUBStud8bpVte5BbMZaynSmxE6pyWBuhNKeYHAZlZrwT
IGrnEOFn446OegQTm85FLGweaSLhOIODGY0yJvaJeqeEMhRCvY7cK/G3OP0nVSHCC6GyMc4sMYVT
hPqgRjDLDA1K6NC2acSJv5uf8v0nsLFQz4VwhgRH6Jdq7rag7ZRiHlPlpgsELwc6naBbJBqTRYDb
Go34WA68LIbC85kQP1QxL/fderqDrum3DWYnoR5oxoGBQfAmdN7qE2q8k6zQhTauDj5OwwrtWvf5
uMHtrHvpIokogwJfzpxSQ4a+dSDCEeDZBCFrX7qrfhK/uVq8ALoUZE/BEgNkFd8Tb1bWMdL62zQT
yNoI8yGQuwq84Gkhk8QTw9FBYIGZCNkDnnSR0+NWgjY3GvBFEbdEghNm3H9XBFIXVxGm/qHPLE7P
dDT3AnI28MJw/P1mVFtZYo6NIvV9owrIDf68SLJ1CXScHRlCXig1sXVKTas0QUwhG9lLhSN0qi0m
j5zVbF31tQkmRgMxAcVMHfBE6XJAjgNR0GXeSTlf5p2iCdxsf1X4WVtkvlQxzlDUnoYQkAbF03fz
TsyfkVWDXD12RiCOnzkr3NpEYPYItLJUCXOpzBUsIOwIOXekVSOKJPFO7F9nn9XYWWjsG8vYRQep
4LW1ln/KhsGVUZaorTPmVCkypQDYbHJHaDwB7J5ZsjvvTBv8w8BBLpz9iwBWcgi/p5c9x/Esm3jK
PhOGIVqqNGmIRZdj9Swh6TFy8awBz183q7au57xJ4y1ful4vE3krCqSZVKBcUujiZNWiZvcqOci5
bmep5KZAIBhdt6/z/LZW2gt5zNxQondTbN7lRf0tMqbZ53z2rYO9/kWM/4uKqqFTH8Z+cB4CrI5z
JoVAr0gH0ICgxphxK8Kcc8ZO3xRqAEomQCj9HAq9fXtZJty4vOV61mtiknbBpJQGdRu8Zh7acd2/
413TLX+6NsX4BVSJ23EGKYPXg0XMKB4xCGdJFaY0zJlzdnhXhfEHBqFNKphYlFac5/KxJQ9Una1i
9juAEIQSVEG/OEdj66G1XhvjwXuIIwpzhLUJr6Xn8ADZOk/3QxwLweF+NN7VYPyP0QR4uBaVCdRw
HJ2rmdsiJiIdT+FnY7sYc2TDYGNK+aSfHCfwyguxysU11QjGYCkQq+dLnUmhV1AxdtBinu3ZXYZZ
ge0PXujgfMHLc64fOxSNbhiYw2asemFyVME7oNQPOtQBFXsh/MzHe14riHP9XmcOVotFk5SC7RCL
1ak3Au2UtS+cY8O5fTLjUaphVuM4/7c884dFWp6tZbWr1UzTILVtiu7SnycZn4kHUB1cXQeWs0FV
4r7tJ/C0NlPst5kMHFxs3KdhkR4UKK/3euF3cv6U5CM8AYSJHM6+8o4K42rqpTkUhvhyol/tyQx+
6QDd7d6JIf0G/vGvMLCdjo6vbJar3Q2LoiZth8P5NjD03o/9QsuE42xkxtnESplFzfw6UF6giPiH
vXSeNcbZpIIE8nQRe7mUsv/U2uaVQ7sCo9eYUADrx8dDqihpXmdaBhCe6rWCaI0Db1xw8+0LmjDQ
x6BtDtQ+E/GUrNR7OcV6li+1AC3ADo9hzy+2YTaw1yDjAf2ZCXoGDLIzt64UqpAOaY5boKm/aAn9
1EhxiUAhkyUfaNuhxJMdY9InQBlKPKqnz4O0yz1cWWfWWsm0DQ1pOZXTfslVZwekc5JV+gCxzFfL
pCLfT28Gp5VN5u6lUo55YV0KPNLeRKlXUo9KHN6Kzfi+MsHEdyKY//a21HS0y9RwoELvzdNTF2MC
QgC5o3pWjqJ72qnwjLK3bjLK2qDYS33w0+IKAiCyAnFJr0+v8qG2lU70ThvcjLWrVTIXj8pmZMQZ
ikJKcT4XszOlEwYh0A8dcieXat77YtNnvptjudc7qSuhLawWfnIEBDVbuAeUXeprT0RZANp41XOv
Is8k86TIVDIChxQFXj0o+wG4PeipiDeiqfyCgg+GhKgI3Fo3upGk7fI4+dEZwtWYkdCKVYUnyME5
tirz3GiTlhZSg5aipFToKCaWYl7M+v97yYyD6wPREKIBH/W/CibSp58GvegdEPA44y4Zrk+fom1/
t/qujAcKUDDq+qUR/Dc9gM0e18rjsAgCUHQEWS9ryyt1dAle/vJoB7slSVPc5GA6xd+MFcDHwZtr
KNQYn9hOwKFBjVyDRdVv9tB3B5BtfATpKdQ1Y7zJwh9/tZ/v9piDooNQ1mgLdAX+28+3+KFgFPsL
mJbNrG21Oua8ZF1i5p0Ja+3B8BeydOlCOiyxig8KXBzYpwf+yhRzUNoyLbKozQs/NRI7LA5o5lhd
jfJ6B7KV6GHCSCtnK3mLY8KTGAGpm4mvR/NPwUG8xTFRCbw8Sh5VaE61Q+pO6ZlK8TYzX6BNXEHx
uQjpnrO25R+e2k0mRglZPXbGkIevF0GBqmKoojlj1XgpAcYdO/8YrjJa8+Nps9tB6v1wMkEqhSZe
Vyd1CQ7t10FSqEYu5Ow8qNpmmrY6KkxoIv2Up5giKsFu+9RIz5TuTi9j0xkbKqCUJgZbwAv6MQ2M
AMEj5diFfoeSxHQ+Km5AeH5xM/i822DraYUB8WMzngA8QtUc7aQgtJcBTtTQF+wRythfaGVtHviV
zeXvq1fCnIvEIC1sfnolcNFwm+dvZYpxU3GqEVJUYuEHJPSFoLIj7aJrf5n9/vSn2o4vIJsCYxE+
GJLqj2vqKnFq4vbf98FSQQJ38k73g68he7d2ENLzSKaBkITUAnMyihqEZdHwVy5jE4+5ssU2Pock
BrdwjYzvz1/MWwd+bYo5GGkRzqUkNqVPq+uYPvbmS9pH9ukvtXVp1zaYEzGoU2RqhVz4GK60+jK0
VcJrZC67zzq9tQnmLKh935vlhL5iWqjPRo9iePICliUwZt/qwnURK65GeHoUWzP0AFz/PhIaG7dq
CDN0I9ThKrD1A30NZc4nqF7nVndYsLrQTfH7O35nePPgA+gNjhMdKGw0Aj4efBE1RVWvKfrS+m22
117HS2ZyB65x62/RCObCJgxhAAwisOUvIjaDmVOwPcddbBlj4ZlZdz5lwWWaac4sgGejL8Cuk2kP
p4/N5jeVZR1EMHiXA2z+cZmpmFSDaHSFDw05Vxyzp8wYHrR89CsZ8o6pcCOn9KKSSve02c2WH7rF
EiRkJZxItoYk9rmRlATvSI38+3alnf3W50zr11bjKz6UCzdYrsGnM7yyy2QKYtqrSkiwz4uP1o4Y
HbD+qw98Ib/jWWMOUSlIQxcQCASDRT7wczC/qPsAku0Dxr8clS+HvOk/V6tjEgRxwjkyxN8RaKkd
fZVGaNt/rmwxvjoDRdo8J2jaDtCK9Jd5SummdeIrUMBwZ6+2wt3qtLA8oLKadSEcTuHXtK+symhn
u+in1KI0+ok+6M3pw7lpTSFL/xQkExjD+Hgn8pBWsTyD6iUOstruzOooCNpZoWZn6cBjr9t8Upnv
xtilFWVqBtkwC544OIAhRS5kG/FqTG3aHmf0OPm4Mc7y2Dk2Uc6ngXbopyrifS6dmerRTB4Ib3hz
+3ysFsYEpBiTmx2hYujL6Bfs38Bc0uAAC7fjr4lrjYlNKPn1RbjklO3h7bHxdvK/8pJaLu0nF7Ja
GBORpEDKCWSgkHsFV0KT2nX3KKY3TfqP3mT+6ZO4mTisTC1/X2WUbVwEcyTifVgMJqYMM8OZcsii
qQXh+eNNT7WyxPjFoklzbRCW2+wp3ivIO4svVRCZS66468d73mghbxMZz5iHrUGICNiXMpNDLrrm
ULvo3SXFVaN4pzdxO5Sv1sZ4RT1KQEnZI9YsnHUdIIU7gtmtdt8cKltwJB6yeTMTW5lj3AeFTAw1
U7iPJi8tBdM3XfHMWRHnXLDVvCgxjEZocdqB1ZleK79E8SCN7OhuBCIQ1GOiDGwPvIfha1Q+cfRZ
AtNSrHQR2tLL0qCamvcksKekiK2iHAJXa8XQCoqocotEbaFnV96aVXDUEs0xzfF6LKI70AXf9XUN
BRnh0qi0cz2B15u6ijhlP6ZOMihglUuiKzA7eI1puiA0tE5v3fKtT62A8UrjZEp5rTWFLxiAHUiV
PUvnNA2tQr8qF3K7nlsG2fxWoPECT5EBjha2I5GIpURGCaixwWv2OITLsNlgYVIZFQPQvaKtipYV
ZEA4rmPzFK7MMhc6nmuhJwns5Uplm9VBmSjnxbF5hZf0GAT0GMpiicq0YJqF3sDCKlBfOaqZOBpt
98kAKTx5At8ztM1Of7vtJb0bZBxvPuuNESdqCD6A9jqHhpDV0Chx/tiIAXQf4D+GsRChMbe3aIrM
AO9B6DdZZcmJaoUGrxi9EYDXJtiQj+ABlPOYR36Z7cz4roN+TqX2+zZuOF79s5CDDImX98WwoR6U
mWXVLYsRdgu4FqIoFxN1O4ccdIAKcz/pLiqobAcgxva+8dloeAtlLlsrFiSvOgy1BRn6s5liDRIk
K8rZ7ghP4WzLyX9YKpMAYNCMgG4fS/2bRuZWCxwkmhiWhQYqeMjY5wsVkpBQAT4+GRPoQ0GJKr3X
GqBttXulf9aKY6HcVcmP00fzs2g7PufaKnOngWRMh1zAc0IJXdjMz3TMck9W/492C9jiMiu/jClO
OLeqS24VqGhVdi7DzYRfglBu+NIPP4eJ4VQQezGLsQlyl1haQy1J+ZHH98ZYI+w1XsV13psfeb0B
TCQnZZCTJILLeRu8ep93+crY1Ya7Acelika1CbWfT0xUedZoZVYige2iH1p63sQTJxZtRIYPBpjr
IQu9GIVlAnRWlzyq+eRLBMSWedRzmn+8hTBXw4iiZlITQDa77KlQK1uqeB6NZ2H5+ypPVScyR40A
Ca02mxWrNeIY0wsTx/1vPZU+7Neynysr6KNL0iyCFw/Y6KWmm1evNd0/If3gfSLmxumDkLXorhV+
TmVbb3RLrC4Dk0MvsBFIP6yLuUemHIsBhBpCv1YgaSSfo473NEz9PlJkB1pOnFO3eWtXx5q5Q7o+
K9mQQLdt0EDanJnysS6ii1YoQ4/OQe/W83yZjnLI+3obtYkPq2QC66TVEa1DOOjVe7CvnXJv7Pgw
hW0H/b5KlnAjb4d4oVBI/BYU5w4EbY9aGCAOGbZUTB4yRkg8a2eDZMy2PmfOaUe9FfdWnkNnimrt
EMVBN1eFP0F8vFH70ZIIvRmT2SuFmIsX5GyszriRloZJN4Nl+G1jTdDCCDYe2qL3pYf29lXXdaKZ
yPqQIX28hA3KlxpJFHhFZ0GctHajZpaxV85fid4wpAMdg2ceuJRjlM2YiooIadzIoW8mxxyqArXI
TdN5JphvltICtAkKbjqEly4gnHle+vpF+1NrFwwwBKCExzryTh+TbefyeysV5sNFMRmMWsaq9O5a
mx+T5tjR7/8/E4zrh2ZAX80KnjtVlb/MBokh1ibETh7w2g/bPux9Lcv2rnwz2vRkqDMEy5TOgAP+
EwueMN8RwU+m69NL2k4CQGDw7wlUmDCQSNWUEg3usoF+QJxbBOgK1Ms0sJRUCnqvPKDo9m1+t8fE
AJnoI6lM2JtUKOfOBhqKckusojaPRsOL1VuFcbjJd2tsMChMDCAsr6pl2sF4e9UL9r/PxcBKQ0e0
Qq+ufc6uLieBeRh/sMuEhVktsjTvkCT8B0XIgexYuh0LCz0fjsC7bowbqSVMa7WIMn4UDtYkgo1Z
4gQczmdjayRt0akVASmlb7QQEx8vguZOMIaLpjI4eDXegWSrItEYiYMgwCUutTPjpbWNvfCyKJhl
bj9zW7+bXgNQGNDXQLUDROEfb1o9CGrYpaLgAZFqVdpeBluNzJsKXVzPp9OwMsJcZyol8mgur6n/
YDBvfFVfhMFsHoaVNeZG93Nmph2Bl8pAkT/sQTykW5Vo/VSue2c6irtK2PGi5qa/WplkLnVbxDIU
oYzQTzSIHKvfJVmxoGQK7eHrXHI5d4u3PuZOZ4Skok5gbOvZ0lu70+aWm3rq2zE3WY9SQHAnM0R9
+qFK7hPTGrqzrL8yjVvJ5Cxti5kfPcv308jcYzxG2zBO4fdBcO6IkOK09B/aMb0G23pnQTr6rgbZ
4R2GxFCMnGVvuoU+gJc+nF4xZ3/Zq25qo2DoDU6r1kw2uJ+cAeLHp01s3TpoYoEcH8JRkFpmPmHc
C40EPVHgXuXS7fLiQtGGnTjK+/+fGebbhQppxUgX0J4MvyfycyucGwNXN3pru9ZrYb5ZoKZyqmWo
P2UY6HytHgsGcMMRpB7LBTf8JbICjlHCEBwFIYqDDcU3gjTh63DJcZkbHPS72Db90jGCZbTtL0LA
aqFsc3tSRMFUWiBQFXywhF50kCoBt5pVatQ7/d02K21rU0wuRyDeAqESJAlvtJTqt+LnBB4IAfbs
pTD/Or77Ri8WgZOVW5rfDELrH8CEhZHkLSjHgQZafMwE4Pt/je3qC0wgvI+5/H2V7ZntLFCJdCgu
U7S0KSqIw/fTG7rln9fLYUKCYRaynLU6AlD+rRKIr8ayJwLu1itOF0+cibLNysLaGhMNgFIukIsj
goOHbimUZj+lnQChW/DQhSjPC1x+sa3kZG2QcSeJQiHm26J01ikvunktQ2Ajl6+K/Ob0Lm5+J8hb
aXBZkvxJ2rxPIMwT0CLywboPJsiLeODsnLw1Nm4AwvHbBLN1ptorXaWJGEJQ4mQ/NNJDNg6znbTm
oR+zmzQdZitO8AQeSNDUVm5miU+6ZAAreXMvaMPoTIqRuPIAjoux6ke3zcgxjCFPlwX0O9VTfITp
m4RRALQID6qWPnbqdBd200Onq0CqVFexbLhpGt5FXdbZYR+1EEwYUMYoz+YxPxg1SENB3ero0ggV
uuCsqftrYe4bt9TMn+YoPBZieklEDPK18WhnQKVZAe2/iWXUW3Uj/VMVVQKWV/NXUnWj3TXifmqM
ymprpXEaaqRWT4QXIVdvokz0aJ7/86ptJhLo+2lVfxOq4pXSlGeJdkVyDPJaeaPeS8Ig2DFIgFNT
eJzBnxyp9R7dtdqGAsO3ihhLKcijMuCKrY4nTlknrgBGOqtsMyjDl4c4D49CmoE0RL+d9f46DKTb
nkAWWxiaS6GUMVDaGZBvDG6FJvNGUMKDPTwLbbB0/hKgLayZ8UuETqs4zFehAo6GeZonq9CkSzU2
DDtupMaGbJ8d1HNi13U9H1NSJIe2pTtqlIdKHO41iR50YEUdGVVoqcJIQVBkh8lsb8FMD1EWYOH9
sUhvR81Q8EWSwdH0EnsbY6rPaKwqDzDer4WmF4pCYZHSvEuzUXK1FBzFwpC4Q5d6QtjfBGpxIQw1
dZJC/TmG3TPYFb91YnfRJNIVSZOHLh6Gs0ojszMIZmhNM3F72WitLBvPQAWXWKNRP8ZyfTtkwTkq
vX5EpV05mC+VntfWqIA6jOZg/lCzXaT0jhBWV3WsuUGkvHSVvGtH5KPaQuXdBWfEjN22b6hNqO7X
RfoyJ8OhT5KjhHlUKmkg9aiifYjaZxqTvdIVKB+k6S8zjO7NuHhUw/AoBQ2xwho6RcO800rRz3Iw
+FbVXZiLT8s+WV1lti6JMTChlOVti+OdNQQEmSXcYE/uBmXAzx7Gm1BLb4GvbpyqCb6bbfULw0D9
ruva1ornxNN0UdhpU4+zkIEIbZho4uZxkbtBTXnp0Rb+4oMbYBxaWEutUUJ74C/QlFtzTx9sMUlS
WQaG3pcNnqqV3buKJ1kpfeUKoteDiwF97QvxdcmJ2KQaaDUdGFgQT0PA5GPEqxuS5HkKT9r02k5X
hYuiB9ezAVEvpe0cqg1uKI4vtJl4bIZbL7G1YSbUyripkljBsHQ72s0+dyMv+9G4Jigbv1A2Xbbu
1DKZsNsaoVCLYx0B1w527eN4np+bpkNBAPc0uIqrPuQOpLVc+VCib8jJff/Hd33fYyaU9HWbJG3S
RP54oCC4bp/mH11gt9oSiA+yEx3A0ySr/t+EyHejzMGlghGic4/XUijfxRA7iMuck4VuPh1WR4c5
rqEwwYCCzAxw96k8V8wvwN23A/37KpiUHrVLdCSpWuK7Ta78LFnSWfhErsDYdCMcZPhEh3BSi80M
5veqoN/18UJUdTkMKYj1/LCZLGm60tPLuUmtZORKN2zVt99vAB7hHy2ZbZZpIXSDoIcKVrC3+vYr
KxiYOPh8VMtF/nQDZDTNTSh3GSb7ZoiVNiREgrU3WPgyQLoms+ZVtjfrfdAv+W2PeTjMetxVEB8p
/Qyen2QHtRSQB41QFUmhli1abUwcgGuE+p++TO0ZRHk5vdHh7+jknr4JQDFw1s44uaakaS2BHAhj
ndVNb8aN05ad5gRqSUGMJfTODEI/v4lLzSFS1gKHJh4DLbwqBHJs5uo8zyJ/psqDQQrJonLwHKWy
G3bVrRwqeyUeH4WcHvow6ywi9JPd19WlSnOE+6omdoWPYTdG/dJW2QWUqA5lOedWUva/sjxDu3u6
EbP8eepU3eqG6ki18CCn5rdAEV76QXeMUboPDOVBk8xDNGaHRBqPddy95GFwUEYdOI4UOxbN2aGt
etkC3e4exNc7Gte7ODK+53pk2Alm6K1ZDlVvaGjjlIN+EYT4MmHnzqH8vSLJYUaIK9X02FTpIy1n
Cqz2sDONPEU4Ly7SNnvuYrHaVWYWLUqsnjwO36lYn0fTcCd1ynchFECnFOu/zMLs7LwpboVxuMwa
JCCqPhFI4PXfqlG/NhJFtPSRPgld+Ssd4iMlYE3Uh+CbUOeorHTZsx724KpGbcmr0kx2C8U8nwe9
tnq8RC0jMn6ZqXI3qRoU9dqdKgDgVBilXaPFTAtaWWka+TqpsVmNYGlIiQxQ4A2JcZcZ0/mQm88i
HWuIcSt7DOx808dup4TtdUjEuxJJG+3KxNYrDK6WXVU4TapXVjEFiqOY6eCZicgJDpvuBqgcsqAt
dPTkPzoBBeOrJabJoAAp0xstLlx91C+DqPJSXYkczkXYjLmrO8nEXMSE3hSoXvqRdmM0T6P0pLfl
bo6hZDepoN/K3AZ8qFGH3iFpnaDgTXYviznlg5goPGo1pAM1FGhkc7DntrZJKIOV8F5MZ0tTPK0F
uC/1OIveDFOrRTPRFwXQYB4kBMLRBhGgeLnolL6yV+p+t7T1zH31s/J5zZXtp/fKLBN/SdJLNNdh
lrxyjsTTbuEX1v7lk0ImxwPGbVdKVhaZeCyjlY/cHha3qrG89fF2lTm3jRialaqWEH2JBitKNEuD
V+24Y8DLLn04MRDBksiikgPmg6Ww8PF6qFUGuF+EYabGwUMJDweo6PaWLLjxrvYNR3+qNM/MnVZ9
rWbw5hI/LfLVugGOH8zJqJ8gjhRQ1LqZIYzezckdCePHLjNuW5VXR/8UnhgzzAmt6z5MixyqCIl4
34z3NOfKBn66+IwF5jBWckYkOhTLfDOFNEC7yGa4w+FNNcO849y4T4kNY405iKlmhglIXHUvnKxF
fH2AluRj60TEUtxpx52l/lyrZ+wxhyTsAhQT4C79OSoyDHHhaZwlJLPB62v4pMoSh8xaCoFnshcb
82IMwMXcDqhjqClSoKi80evgoiohdZPnw30/SqUjlRFi89jGEMJo9/kYeUbOU+TmfHYWylEKZo4B
EEhGDgmo64E7Hntinf4Unxzux51hARtz2Ib6BCzb65T5MsoS71WPz8y5uRLTBD0e1EI+S0Agi51l
bRwA+JoyK6jvMvp4eh2fvSkWAtcGOhLoZUGRhIkcBYQBp7QvdXDXTTYgxhiYNx4L3XrFGuNQNYl7
2uKnByNjkLmTUqPk8xxAEb5Pi590VCtLzyYrG9XbOFBvumKOrFDPeI/iT0n6YlVSZFBGQsgAz7OP
7m4OixCPcYN4ZnPAm9BetJAEVyb72QZTLmZmeEFj64CAK1I0JRHWEHw/GiwaU0/rAGNykS5dtKN+
1JVh9qDnhTd4EezkWbvLzFC7zDKZt9bNHV6ZZnZ4yIlZVDrUkRsHKr4LI6ASjVY5f9dLh16b59Qd
9+JO1oFmBxj/rgtuJi5l8Seem2W/IX+jYihK+yypYAZRE/SZZHqB1oEpE/XCgsTP/dw/oIVfWjTS
MeWgoILb5ZpoyVS7On3KPk+B4gcoYLSFzCn4bNGF+7j/2ij2IIXBYLB8rltA4c02sRNPADmxDnFX
S3Tm88jltto/pwqMWeZx1k3yZHYZ0t1kH+9o/aoCIt7OgO13gwNYs+mcXudWIFVUQIpF0Alhtcwx
W/C0rQoxbC+RXqLxQggvh4a3lVsxbm2DOU9qKXZod0wg2Z7JTW7go+GhaEMf0RtmfT9Iw4EW5Cyt
xss2b+6ybLqRK513qLdC3/pHMIF2FJUsx7DyG03TBLWMtzd2d81HmnzuUCwf0cCWAlRjIkliXrW9
2WQ4VDg7oAJ4I7aVn7K96OpnEdDS3bRvHcH/mmTc5jIxOQ9Aj6qAvIRZpjnk+ZjKf1cV3fquoASH
bC40gHFJGFtRiHp+XgEcTqDuMkM1Lf2mWsK54HfoX5kcSPHmzQAbPPilNRDCfO4sKYkhkRaqnUsS
/ae8YcuRZLPbtTHmyM4ipACFEtikWEu/iVJ1CT/tRVP1EIWUA+Z5hc+wtjToQBL4OlVSdea0CEKJ
iFOZePtJ6TFU0Z1WMUooAKhaB26WJnagTl4vgzOpjg8YYraVNEJvq3cj2h3qIUKfrf2exb+qVkag
KJ3U1JxYrtxq/NmBObFV5V2tz07eVz5os485aGXz9mhG6n5hfarT56bhgHm2AoimgJ0MgDnpM92G
hEIOGjJh5RdTY2nkOQp7iyTDRYwijdK8kJD3ft76XJjZVzHbjTRH1Jc0aNUdzgowPxk6uAE7oe8s
U5edEiIPUk4tvKp3pz3m58YDbjfIIjBfhQiFcQwmFZDGQNDjXkVkELXDkPWmhUTWFebSawp04IWe
WrqYnfd9uiuK5FIfh4vTv2B7tb9/wCsSeb1a2aiypofYnibELhkGS6CJrTYPVfjrtCFjucHs0cSc
FSBfJqIwkpGP+9o2YT7GGHsCjYRBf5iVMnlB3nnoxte7gVZ7vR3cVqkqyxDk3JH0erRHgai2AGUp
WysqjAFVSeuaGZEtVRC7/djg54bprDwLYVk5akOJPSM3dWgl99ZchLIlxzG5BgMTav+yWT0Cr9pb
apPMlpmL32nbHkU5dEBcgKfLEFzKs9y7XbeAZkNiZU2zy/vy2NLppoBqn5XE4YUQVzL4xwpba6Qe
rAPRU65ihLGsf1Ileej7CPytsdcJ6q6U4ksqZ5czylllKt6RqrRkvbyZcpSgIBVclNJNmBqZhQ7d
2SwYfhKQc7MXBGvSwDwfj42XtNkuqfUbiCG6tTxdjD09E8YxtOqxv5Y0BYoLVD1PgvGhz8ZHM6kO
Q6CB3LUunbJMz4a+u8vbEWUxNXqsSYo5qSK+O/1Vt1J2XdZ0fFGUWEBZyPhtVa3VIFWhSBdH6GZR
J3fR8KM7/dvCqJ18iVF7wyN8MLn8fXVk8aZrEJjwmoKU5qvmw9y4C9wUmgsKcA8/p+JdcoE3Q7qR
4nywzRziSWylIl1oV6QUbhRYYTWypvSRs6kbwXBthQWMN1o2RoP4Klz65+Hps4Qi4gXqLxJeB7iZ
Kit/0KJ5PkpGm6B0RvEaae3ESb/B3ZW2eRMc6QTe8GjX2GiNjEjTeSinLRe4Ns9KH4xJW0CsDlv6
57xD/8OWAeldUYUyMzv4VmhzY7TKv4mbclwxoXKz782TAm5+0xQRRT61XONJDtu6Q96mNJ1tNNC0
vqYBx6duuFQdHFSKDvZO8rmsLFTd1EF9HMhTFJQgEGVnApBaBBwWxnU0cmnDNt6tEC+WsH0mUjWd
bWXVoThMQowlCaLTuppylJzMiTzdnoMH2QvOvtDR3bwJK5PL31d33VCTRJahP/JXidprsGNC1IcF
MtlTTwp9IOYIYFgWWKb0I6dw4VdxDeJ+8SKSsOZ89EoM3Zy+75/hd8sNXK2SSTmqJo9yOQpRRQZq
ojEBmJ8xlRLhOXPoOmqNoj/qV1mIDIT4YLi2cuLWzQ9Bf3jlDEcWpwK0qqdW3fqnf9mme0fLQgXH
jgEJWVaSoa5LsWh18AiNam73en/baMI+qAccZ8nNWmVXTL0X5bpXKJHmCFLmCy0kngfQAHF+ydZJ
WP8SNotukR2aECnzJ7/Y0/28Iw49jF8EuG1drLUxJqq1ekf1XO5Cf44LSxKPCgrCojfEd/M4/N3C
wJ1k6GD+RXfo4xGvC4iNda/oPejdo+oVn8Wu4GbJQTksI1C8WtBGwofXgYmhd5S7wVTGmOtkSrtE
0lK/hjfPBJTZRaQLDXpumHo//c2WY8teJwirohMtGkD7sxlfCURb19MOlA6adp4mii0ninPaxJaX
JeBag/wKWK5whz5uXi4GZpWMauqnNfiJqPwAJCSaFfntaTObN3Rth/FDGEQPC12YQDlr4RVErOau
98sb5IResIc8kGOUVu2B8uYZWHGn32mcZW56prV95qtFba/mAaGpPxWYBZm1g6znv+YI7JeN0lwi
OfOHMUgtXc0faN1wQQwbl2/hSPgvd2dfCfWkK2KUdQu9PXXGElxQwX5hMAuslrj8M7pkUczB+WCO
+aphF2k0yzFaHP0faV/WG7mxNPuHLgHuyyv3bnW3dmk0L8RImuFe3Ndff6N0zvG0Svy6xjZgwAYa
VrK2rKzMyIilcjtjBHPYTb+8auZ1agEr9620Gk4T61YQpKNEj7S2SQnT2I3UGbI8KklkIqgkO9WZ
78E0oAYgXKGKoVTIyzIhHq/6ILz4J7ANPAOhH6SCTAwFKHAVft7GTSSAOliltaFdtK+Fh8SHsi0A
FbboA1y+vOOZHf8DvwObMGjh5gFlG+PjiGQspCqgXg3RP8OWnf9wHKGnVfSLP/A7G87gkzkmapdJ
HsmSUEJ5B/lWJyqj0zqoovP3z+knK8xE9hDxkMQEdCTpU3JT++ReCRU/ASdVGagvvU2eZB/vt1sl
swmYmvkaFFsHxdI0KDyrsg7nykxqlmRDFKP8/c/ilc05PbPGzGlZps0cWYL5X60fSKVRsat1dIu/
ofWzlRU8HyIzxfFi6VGcI6v89+P1jbsKGbq/ZpPtjAE1SAbJdwh0J2R0NCRGjAzgUBDd6HHjX945
W5EOzQaaMpJNFp5CTPJ6mtcOJU2s3D9ETm1P4297TDxTVkqndtARRbAEgjHtEHuA7DcgGGv3f9Bf
wbPG7Es1N/W1h+/7umg+70G3vSl/D4zZlOPUqYI8w5MKkLHLoptpUDin/CvUkrrLs7VitmCdpUWp
ijCBhgcwMHmdHQ0gD0lcWt0AFhqAD/7RplcseylZOpTzIM2AhDgbOJk1+EukBcoW/4N6nEmH/dmt
sLloZxbpTJ89fopVirWUNtNii/xPUDSWsEX+pDV+K5I6T+TQjzkz1lftQogBrfNhrR2lGRwpaZ2q
5nVab52z89zGR5n/zI5prssg9chtFLvZ7ZD9+s++pyVeSsub7KuIc7fzRsbETkqVp5OSQvBlFhNH
AIOa0oBFuf912YHwrDCLtXblIuUdHscEvsqs0AnaPg48YmieEfr72eSNaW5a/YD8RYxd0Yh7Y3g0
yOpdHsnGAf60QoxnistlQQMCxHgEvfcAXFiJyjnAIPL6epgg/v47bmdmizYBt9GEtoRUPK7F4Gox
OQrCd6N4oUCO2IydsoSGYo/epRXPBwi54Vuy+gFpWAMSt/2+RiWieMmte+khTpxc7/b5kHqxojmF
3IZ1FwqdCwINhyShNftEk+3EAiQmD4XyGvob6EewcrtLZk9S8+tEfQK4BJxvddiquj0BvjLM+2z0
FuBoZORtVwF9cK2YOlO3inbaiUfBjDyord71anSjz0rnJZn0rA/ydwG06m01rEGjYatpwyLb5jiA
GEeKTmafJXYl66jylwXCyqaD21IT0S2q3pai0pM6ypc7y7e1mF4NihhG6hQhbZyKtFCzs/T1WiR5
CpyyfBAwe1ZH1KuxgGpR1Du6spwK4FeNqgqjpXPEUvQtYCjNn5a2QNWbXMlR+UMBy1laZnc9uiar
LN0peQpGgMEWreEQrQY4Ksh3dSqWUJ819JoAbxmTQUKrdnQUxjg0M93O4toeCp8kmB2189cZIqkE
BAalFAiLcJWU72ZfhtWCXiSpad1IrlwrHkqnWNPG1tfytlo7t6zEq6qvHqphPvZZ/yhGvReDpCKW
p3cC4LxiaMeqz0KiEAThSewAQnorNKstycQtY8EtReJV0ewNIGwSJeldbjtX7vPBAel3AGrVY1M1
QVZIro4yTjNWtqGtP0qT/NAWzZPSxouyFu4nGEVyCyT41VrNu57EXiuQUF+HUwFKmRgsf5Fae30m
HnqCcDxvw1YTA0NYd2Spdm0EdsD5YTZ3JHoalsoRdTA4JOVJSWrXiBpQtxxALoTGJmtHIMgnIIcD
0sC7xqoXT4rzh3UmP6tRvyaK9DRL0cMq/NKhojAH5XCIS8ntlN7Nk8zOkX9CZ9mwjq/DDH6P+a0o
FXtuRX8dDhJJel80s/siA9WPaAXFIhyBzXJXIXrNSHnQTQiSmun6ZFTzUR+RsdGR3EUcFReS1yfo
HQf6liTjPukXIHHfUPwBWj1C71ea5C6I0Nw6WsN10PDfeJThIJnVTYZqohLt0nlXCs/9TZ8ZwXzb
mAfxugAvYXWXq4KTNI0jmpEzfY9zfJU3Wu4S71vhxkzwP+wEQEHa/D4Gw7ByT8ixaaCT2AOBARjX
fKik/SLvZvNx1G6IseuKI8I+V2z8RFscZX2echC/PWS9M5dOkrhAS8eGWxdgl0htqwtaTKX4OJQd
gIvf8wo0j5adLos91qbTjIvdAgEDPn1ZtFtcPLNqW6NrwuEI2bdm8obGiSKn0WzykkMifvXa9Htf
+c1iR9VPzfyRiFdjBvJHIJKhdT2DmWQ+aYBBayLkgckLaW8WAYIiXi+EOSia8xd1tHO0hSk/ot60
NWiNIidoQ13eTtTvCQEoYxxARHmykNjq7Ti7badjlO2m7rVqelscYzfrIjS0xWGlGXaaqF4koooc
t8CUudqPrvAL3Znm1+SbPrzQMl46hjXSBeqRdJU9xp1TFKfoWpQTO0v8LrsSjV2jPOH5p5v2YIQC
3kOT8TpY+1VG1RhPpPnQTWArlh5mdNPN7ej1daAQoKMkxW6l2yG50dWbdr3LEY6blPpXwrA1tA1G
tkTCNQut7mawjpLuqP1+ghqm0TrZEojKsZIelybeqWNmrwM4o2q3SJC9aQNtvE5LmsG2ReMa7stG
95fA00HeKgIgF4UwDrk2y7Q+IpSzSzRqBSvKGoGmKRFWjdexV8K5fIRVf5DB3rhNP1ljbrp4GsVI
RlsOwHng7FwfGspz6pS77M5Ca0sfQJOQc7tuwY0+mWSiBLkbQRWSV1nQj+kvcUH7g4ZePntsRXKM
wNAClSbxDq70GhXU1Kl1eGUiaibYWdA7L1WGV2XtyxSLqLWDE+FycEFDcyaKNiURuQwRfSjqF0yJ
gHZUHamd/EMEpAt6iICoPp+7ceuJ8MkO8wqRe1MqiwlFrRFUa6iiN7Vf6Y7+UntCUPpVeUQX4vLM
7YfhDY95mcjKLEtTbGSBuI/21Q/ZmYLuMXKNR4i4ed2BUOtQ3ZR2xSM3R7i10+jbBJOLvrovTQbV
ooHOAlldQO2Ub3Fsi49lbiuQGrDX/eKKoyOHEdQ37y4v6KZVWFR0alpkQV9519Uo0ggY8TiGhjDs
KpLs/r4JwOfw+gYyBvBw5vEad1YbRbFYBk0Xg2S/X0NzGR7/nQ1mv8SFSox0GcG4Vq+nWqyBvZA5
cfUW6sg8HwezOcoSTUTqrOk+ogwzMHxKd5nOwfhBISH3dhdeHtMW5AJJWxkgFlGCYbZgp5c9WeI0
zQPFKHwzw11eD5C8zkECki99gHAUDd0T1S9DWJrQx9FqxyMQBH3ilPG6b7pn3ajRriN4Q9fZFi72
qjtBg8AXpJreF2A+hrgyYlRfjsajYc4/sIo7qxGDXszu4tWwhah5NkvdNfouAkRDz51OrvDU08vJ
TefnUWztDP5+KdS9OlZhs/SuNUG0nRQOEDB2Dwr7QZOJM4iyP1RrY3cAFURCS3AHaXeRFNW2ZlV+
T0yIz1XQ05D7fZG+yVlsW1rqyrXsyq14rCziSj1oXEXVXTTIs8oKHrjEhmYygjrNyZRqN1iRI+WZ
3aPmk2eVO+Yz2r6isKkbp9VbX63in2IyXMm4yexxKk5GMWlovEbonUsGZ+22jhWaBanCO9Tsv6Bl
hLarzHbp8iCpcH2b92vNObf0Fcc64jMDbEo/j0cDjFpNHnTmjVy9K3VIVAQm6Jq/vAm3AIzA2P01
ko/r+Oy6FUqay8knlGh+1WAQsJwEiZMZXqnpcNHYaE7zMk9028By0cp12fjWIM8PgIxJOLNtCFYf
STpiz6F7M/AcA47M6QAcy6KGM8yt9Tq3RB+8Z5Y0BcwNkw43GGfDY6813ypl5rF/bzsQwEEBVjIx
aTrjQMa+r0p5lcpg9vvD6ko2WvDvRmirA6iHuC64PHmbQ1IAU4d0kgrEBBNGlO3QFbWBqqBs4PDM
pqtXHP6NzeWBcIupI10ISAaTc6pWsVT0Qi+D1hpwXsXmodVUMB/8zHKDsxO25+7MFrMVliyHkGP8
MXfoDXeHYAyBjPIUp9hPNi8Eo7cFe7hA3wmIiUnrrF8qn3i2JWMJZowmAwNINdoE/y7ztyw/GARP
wLznrNX2TP5lkD3NWd8M8mBgoyd6BMSgK+n7Sivdhte7QK/aCwNjD7MuGeJQa4Lu1xpwQelR6JJd
mZo2qFDw5it5i7aB3DfP5vFjUc9OVTYlcNR5kgf1KKC9pRjuUsVM7V5e912kHsFCE1bWct8lIGIB
Cc63ywdgc1JRV8Y/yDaARPnzmZ60UTaGDINtY8OfKwi9EXQXdtFjhrQMb6ibp+3MGN1SZ0M15H6a
TD3Sff2x8/L6BDwbyBKAuapvwXnutPEfKEN/FFDY5QRFNLAHkqFBeJoZYZ2ICOlQWgYZZRQAPRnq
LypaUaDjdKSvosatn0QF/KiNmwezY0F9rgyU0+TnN+ib2qnHZW/e9S/CoXWTY++bwXojHIyXkfdk
29p1aAyULUCaAZZVGU9URIpYNDmOU9FXhzbOHskiXKPducCjWNHwfp9fL6/8h5bz14n5bZFujbPV
IHXeZoYx0Hr/5FFM3CJfoeQdVpVj3CnB6pVuXrvCoXLFML433CUcrtJ7Htpwa08AqIGwF9RtgFgy
lwoahidQhmPcZT/fEim9rzTt7fJItzzV+e3MuEVtmWfIciHOAAOXHdWvg3JMJzTBFLqNXPMe550T
BW8dqnODzJjmvFwTrZLyoE/rUJbJexJrrY02Ws1e9JTXLmLR7/+ykGdTSKf4bCFbUezXEdUvX6/I
fUw718RSBrOrHPTIvnp9JPwwJ9mFvMdpUWQA2qerYS5Ok4wU9Kgp36Ox/FWUpq1IAoLffD5Mq7EX
G9XaadLq5ka1m6MZMayu3RfE/GFQFIapzq4iN8HaRoldr3KCtvKWBh35U6abD6KJ3JEOFnOhFo9y
jRxSC/GNcO2st0WQnwR0oC0JImhtNSCwYAUxuraRwbUCGeRv9bJrYus7ujX8PGlv2/JNQDpTn1Zf
7MVwEmNHFES70NpnhMYnYyxBCjVPjiQRR4jL21oadnWuhY3S7QHlC0Yr/4mSTABJerAqUZaoHA3z
6nMetcGqCC9tK7pGET8K620OSodlIuAOqkB4JKOZ2oLANdqKlKp1Sqv/bhnDs17l+xHsCHbbF7uu
Ik7UJ6csl45TY4HSTfwWxZaXi7q3CAgBDc0nJoGegrVv+mQvAPzdxrG3zoatGyU69sFUpfcWGApG
2qjmorUBwX0F9EBla3Hcu0hm23lZ7qKoQ5KsKuwkyt2U4PWSD17drO8gvZLsZiUPiaIcI6zjFFee
qS+3OdQdnKodQghnm05ezMEgZIeYWG6VGacU4apg/Rr78mfTD+jZkvCZs6gMjtVaLfCOxmoPTYz8
s3jfgS0BjNW9pwlkp5dgeil7pzKSIBZGT1PSNwPZjnEE51ai3Vpqf4+ES2zD29lyFGNy619iDWau
qQx7PQmH8Q0JP28aEy9t8+vaVMNGl16XFt2qWrGnmqBoMgPVhD7cdMtwT+TyXYu6QMkmZ+hEy9ag
heQXptbbM0hk7VjIwVBLCZSa6gjRs2Be0zBKhlttiFzBrPykl7giJFvXNsCCFvi1DVlBO+fnQxcr
cY3dbOYfHMf5D+laAVNjDQFkyiVouqq9OogmIV9XOiMIqmnDqrWfQ/BMXJNw8UF5BjrFyMk8Euin
3m+Pgg8GTuey55O3vOv5VzKuTxHWXJ/Lrggyff4xKTUSYGtentBLaOzkQnuYQEamSMYveUCCeBbz
HmhvmnbtvcRCPr3P6juV5D8ygUQg1q+CsUwepbZ/FLL5CurBp6lST4hvRUcaGt6rautGPP92xouq
Sk0KZSZ5IMfabaMPe7z/fWAKPIKgrG0KTiQk0ZcF60bP7TFutBqqxZisKg+qX7Q9CxevW/trOAUU
cALKOtd6orpNxW3s82LpLWgWmiZVBch0dMl8BUiiQYRkJgqRjVejkbH2pdfax945Gt4KcnMzTK/B
U5/bxOGm8zYq8J9MM8NOwcK/ZiJ9hR/MgOrHSqc/ViTcuqnOh8kEOSSvwC7YYkmFcPUNvwnqkCIL
KYNj6vI2P/1jX9fz95wy8c0cr2AiMbCeeg0hKQg3zOhpISjkXT5jPDNMfAnVTghqDSUue6M59Zlw
UGvZN8aWU+HfiinOp46JnU21UKdlQblD7lMo2qH6K5OutRVB8/u85XV/bg2KguZU8EeZBjCDn71b
N1tmZwmIyjQJwSGYvgAt00ITjZjpQ7WLncJbroSHyxP54TLZBTszytIIgBhxzoxq+h+A5+9oY3LO
OvvuF4xumNKuRqOWPx6IP4bpTgjk0NhxhrS94f+6JURmD+aNKY8AeiI7mcyvg6GjHq9YyOBZuMdX
IrxiwIMTy/JuMdK9nsXHDvUMW10szkWwmaE6c24is0uttpZnq8GARz+CkzFvRY82EsnvUmA5PXJT
pTuF+TUvPbv5yDi3y2xb9E2Z6LbDiae0JzmAimi9IbZ2tYaUtmP+Ba+6B2MdCkTpE6jdXLSqXXec
o7O5sc4/gtnNII5N0xlgCBRkUKNzFAg1Oip0XMDiUQc175nLGzObqKgntQIVNeDn2qQgP9FmGeSe
V9cyjQc0/6FG2k74aToqKi7hTL2rRNNeleywlLU9r+9DDfQDKO/CZK5/ysL86/8VhdisVom/SAYN
CowCOCwNW8p4u2QrWjh/tzBXQWN2ZinTNKapG55oxm7cjJzXCs8EcwMYqyBqI32LaeRbHj3GPefv
b1GofErFMifObDp1FBQYoCRJxvXsJs7kSS455Kf6gaZlTXd2klP0hlYUxSl9UKzwbvMt53I+jcxZ
kwBXF0QD0zj6zYkgnTDvhUC94p2trfjo3AxztPrciFqw7qaBRKxHMVV2dWeCUJfYVYwH0Gzcc3zZ
lj00b4hAJcootLCpIj2JqrKmM7sElIFZemjfZl92FDffm24B0hdUOdGkz4eOf3BHsBfDuWVmpIZS
6Ube4SbvXaANbjonukE1/qrA89IZHemX5KF17yr1SzfxTG945iHntzYtlOQ0RMLgkVV1Zk8pxkiM
RqcLmi2J3Y7xTjNVjpPant3fNphN04BJpTE03O9Vr3idKeAdqnkLiR/6ufy+APJxeTV5Q2KnlGj5
mIOjLtBRXVKn555Xe9k2gHYDcDqYG9qTElKofSFE/iTWhyaeFVsp4m+XB7F10AyEzP+zQb/hLPER
rflcDjM6VsS94tNbfPBBphBwb3GeHcZpNbki5UkSC756HLwKgE6bktmASUcHxv5ZvgGBn4PyhE8e
ldFLjrV7eZibef3zcTL7Lx0lzcipXy7a41SgBYYWKfEYbtHSlK772rofhxt1AnQpn7wUuKfL9reC
wXPzzNZEcm5CaKJqfprvgCo65g1x4rT2LlvhbRhmR4IvqZ3B24xDJp1iGVzVQAVetrAJGjkfCBMH
CO0C8pFC19DiI/mgVAy158w1To27OpMbXQmZbQC4UHCmj67OF++lySCNgQ8zvlSoZ5BzFoDq5MiV
xWCYs3LL7qoa0uhWed3nXDaizXk8M0dD0rNDgUSToiWiiWcBnOVy0l5LJ3fAeu3kNyjiXhdBElye
1s0rF5lbE6QHmL8vJTt5VnRhrukLyM1Pw4lm2WNvPOi4bAXk12kBChlsULQ52W0fAGx3ZYWXP2F7
iv/6AvblUC79kHUGkjEVUOoEqSSUvQkgvcY48M7i1nP5bLAsEZnRtnFPemRUzDaRcAp1uIOiSpz4
IxEKygY5zaBcZzlKgdSgLqDma5n/crjMEudLI1RRbMK3EtNXhNjvOgME/eUQ1jHABZfndvPpcD5i
5fOGasg4iIQgeqZ9gbROQHMigHihcDN69YmyTtco3Cjvl+1u7+Pfa0p/P9vHQtWrbZTDH8jqiHfu
pIKvUGg5LmHTCJJdkoR3OsqzjGcvF6scrLlHxAuEtdIkTjfOHBPb3psiwQyQHInoYf88kK4ja9c1
bR6otzoQMU2gnfLD5GoOfXLxkh7/hzXEaCAZQlM+W2/W405twPabB0jSg7ZD8lVQVYAeXABniGf6
/KaR7Sn8bZDZjImmzlWTiEWQNkDVySfUIjgO9CsDM8p34PQByQBaiI0vpWYIuokq0RtkMXeSjwzr
cX0dw/6KCiPTVER5Dc8tcR4S2xP52yj7iktq2VwJCgIANaq/QJK8z50Rzdgdsh+IMu8ub/ZNB2ZQ
pKYGnpwvrIAKlBMjMcaqrS3APv39Yu1jCXyTIu9x+vHZX24jE5AHSH6jBYJFhtYJ4EGzCUtCIUMq
SYHO+bdcLzwpU52+AHF8szNB+BzFBuea2Iwizgwz59kyKyUuFrQxV5bhpQ1UFp6BxeJtFRqLXBoe
c6D71VqjGJofgRxIkPCZke1QwgTig1BwcPVd781e4SUeN4u6eQrORseEaEVnEV0HEw/aFCdPRTNm
hNDsu+VRacoYeBw7upNeLu+ZzTwDKAv+WkomLltAO4hmW+g4lr+qJ4DAqNZnhdo10FS5E9/Wr9IV
zXOob9Wueyg8ctQQtj40nMuIt65M3CaU4zrntD19IW/99F1q7pbp7fJIv54O1AtFtJta6F+mPuCz
B5Wgi5Eu6wh0BJ4RVd3d1hHAizWA1knjXja1UQX4bItZyBZPPVLoeFWrld6/a4KVBcbSDHsD1StU
9eYQ/ca2IKJjZsxQ7onmYI11dJuguNyIjwIZ0Sog+7GRgjtUBl+roe9hkMNotXEnf/5KZunBP5V0
BEh0hFzSt+bHeijwigPno5uBqmR6o7sO9cRux2dI3fCLME2JHjUdcFiLLdhXUNbEU3VIg7hxVgCP
uyBC6zj2XHJHEW68LMfXgwVzkMOjmAgLlxoTs4M1K5dmcU0D8AO40gQUxnx7ecm/buBPFtjgcUkm
uVkEDKjuNXTeQCQPtcfC7Hg7i97zn13TZztMxdDMRxBcgZsXmSk0jd4YV/MVCZVg9Kw9JQA03i8P
a3uhfs8cqzrc6mqNbUrSwOriZq9Xq1coVh0C4YrqbrJcFxp6p+ThvhvSp9TaCVn9OqECyBk2Z/3Y
6Ecc5kY1BDrq/Dlqv5P+8fIweX+f/n4WJo7gw9cHrUyDIRGcyXw06tfLBr4+/j8vG+N8KrUbonpu
KPMw3eyCpwR/hOanfvLL9qBNAxrCUaR+mSOtQTkAzP8J0NleuwNKQPyZmVCSQH+Ia+H9RgFSi+yB
BM6EgtJVso+8y+P8enOKyOvhGQcdMuxwNskF2q8eOfQuDbS3pdSuQQKHBlI0R8leNP28bGprzSgz
MN7EYFkSP1QuztYMeJBlhCYYThypvWx5JBo3DN4ezW8TzKqlwGIb4oquq/Sp2C0gWc/3YuaK78u1
chehABGA/3Ev7AhxcsK5EDf6MuhM/rbNXCFjWTSQUYywY76XP0Ak6ZWwbqGEPCQotEBek5ti2JpQ
DbS/KtwxJEfY1KxVQ7kdPDGo7oinOp3suuahjDfvRQ18kYDK0oweK2pbmXNrWYkMohtH3Sfmbihd
DfA9cyfdCkdtb0ru8DI7MnKwDd7eXKFIul7s6dAMMBwDKW5JlsKcjqi31ror8ywo+9dWe5zBLihl
vJB/y0NriMLRSQCGEp2lxayRfZLbHPJ3+WKb4CNcUTigDPO9bUq2qDiotQKks/v7h+HcKLNTjXEU
+zptsqAY0yFcx8gEBmviSYpu7pCzoTF7chJIIshiiV6hJTd8AYVJu8wFHoMVzwqzSrIwKYieEDzF
03RqpP4hjmceUc+mDbR8oBVHRtMH+8AFIqQsyQQbGkppxHghS815RHxV2VGQHzP/Qzen0hv0852i
wheDLapP4YqHJ3Nf+4lfP5Or8la6AprLzSGSuEcfsi9ntupqQXwz7QCdPGV7YZ95sW8dCtWG8Nm1
cKPHdsUpFGy6l7OvYx+meVtDTErF1y37dteBP76+F+7MA3qf/MofXovvCQcNsMEM9Wk+PuqrZ/5a
SOR+iWpcDQDZ+ToY3P05TF6T6/q+f67D2YESEDTPKQwcFFtgoHG47nzz+P9ekY9Y5+wLykEhWt3j
C5TBznVb39fvyQe9OMQYVieO7GH3J8+6rbv/fKqpwzgzC+LBqhuK9n93//jRycePqbcuq3MzdMuf
mTHFXIBKEMwkaCMvx8VFktifmvtOvxMJx91skFN8XkzG3zSFpdYz9CDwdBjdBtlLZ7XVG+WW3BVe
fl/wAUY0AfTFdZ+tHeN64GaiSBuwX9Xb9pAjhEKL0bVwlH1Ual4Ung/nWWNcUNaQflZ7zKV+S3NF
tBW1B8io3M3BcsVrH+GeDObxa6W1YKBB+b+TCc5dW93jGW7nezSQUY67Dlm3drUhsSoTu4Om0z8h
bfm8oIy3qltzIPKMbxj9xdMdgFNFWwcAUQgqWt1O9rxkx0bi4ZPFj1k526+DIU16TI8FraMkmGOw
Chy0a1qDa37SlL+02IqjX2m0rGIjbg2LI6/IvpHI+vwRzHNKM+LGXEV8hLjvd7T4RyGXSdhzX6C8
E8PSuWTRAhAo6B4DMYBEEKpHGLG5W6FlDlkDKrfIoxfiufiPBTib4L4vm3RU6NiC9ARNNAfIarcN
hzegbSH0RAJehZvj6D5wpOcG9b4EVo7uIUjpxtLtpMhQsjvGBPLAFfokrTtwstiXAx/uvDKeSBmr
tM1iPLypdoPwmvg5kEiLm+8AX0BBQYw5BjcKVZ+3DOOJEl0XBKHFQn6clNZOWlcEGyUy/+Gg2uKP
4Qjpzt5uPW3fAVL9XsQ+zg9XwZB7fhgfBUC5ZJQm9YhBFOTQC0HC90ly4336mH6U6nqkmIVfgAFN
Lv3PGHTfNjc/QEd7wS/LjO8q0OJZE+op8yfUdQAHW6/mV6S7d/NecsAxszde0CXKcx7cvc24q8gE
n2+mzWlgHo+AFoLltA6RufoBuTYMVPc4m4wzSpZneu7UuKnIR+wi7+sH2dMwTtOlHYXNLgsbX7TB
A8Oz+rVK+GmnKYxzQjdSLrR0a/ffcMmeKJZYfVeov8h9650zRM6Vp9Dfzw6vVqDyp0fIUFBVVlBz
OOkeUAF4Q/HwB6wDm4+k39c5+xCsyRQTyB/j8f6m3Vtv1DdVQeQXQPKhwsvnG9yO9/8KxtlkQQmm
+NGk3tfUHoj5oJspJ9zn7RDGDaFbXB90E9DITvBqRXxVJ7SjKHdaRDiGNupYn3cF439Am2/pAw29
5FtlZx6zBygeuGM437WhcmsF3Q2fZpTnZNmHczLWgG3pkHpQgxTCfeOzLNjRu3IEUKW0RVtAQ/K/
jDAV1rGAWDgXVLofHbCPOLlX/gTQFrFA7JD9EMq8ZDhdoAuOTGE8iihDViPVMa3fnroCtLVKmLnR
+09qUfkxPtI2i3934r6QNmqjnvc0AILiE9DRKBsfTTd1pL3ui1c8+Cpnf7IPXlQF1UiH8HKgKhZC
j6nGlVChhdFcQG4E1SvOLcnbMSrjToxaIUmuYDrLJ4qebKAub0OFx158xUMLAujKONPJG6Dy2X/1
o7ksxMQAxTWMFxEtKrVdRQUodnReao7z0lKZl1aNDqtEKTG26PvyVPsaAbtxfBx80QdJFG0xv0EN
A06Mq8ZDx3Bhj7Ltndq0kkFe/nPlA83gUvxz61W76dDaNKDjzelmhejsTakyviZRSL82FgxOjuhM
yB8DVg690OjQKI7ox07tTM9zQB0A77HOcdgqE91EWEnDknH86+q7UHwrCFcEkrdhGAdj6UDvV8Cj
+pDEkGwQijdOZ4P/1tF39a/0kO/Iqb3LfV4ehHsyGEcjp4vaCDTzYqIBMlA9AT1u6OmHlopT7SQv
2SPdM2b/8jxq4ufj0aypotYd5vM/zgbv9asxBG37R1/QFAp/XzgKtxQUHaBvhjyvwRYi5KhOFzGj
ozySneZLIbDg1x+dT4jPeOCx7TvxzBqzluWQyESj4UQlBVDPm360L81R8HpPQPM9mgbQ7xjSGJgb
h9LF+nIizwwzi2np8azJOoYpBuLiCOBJAVYgvuqvlUPuVY8Wnu4rVSQCdwelM+Kdks3y3Nk0m8yy
CkKfFnmMwiZFDIwPtLuGvmDFQ3cdu7y31uaZ/D1Ylvp7jESh1DQMthnelPZtGjh38OaJPPv7zJ2h
FvpsFAX+/pqCylw0F/AeaoVj1qPfrbw2hc37/swYc18oEXSW5IpuUAki64deuc2Ufzke5p6Qm0kv
rAK7cm6PmvZ9qawQwlVO1PJw2JxdyEIbTGH9bypFDZDMBWEHKLR2/BwGb/2Z26CtBwn9v4hxrfpI
BCnIyta/HBPxLDBeX1wycW3AfhmAwMhLIVdU8JgCtt3v2bozrgJob1kWCKIuemIo2KU7Cie0HgBa
Srz25z9z92f2GA8hjXGsrB32WYHOyPiqvgZY+M76Xv9AA7o9vPI0mj8e3Bc8EqsSFHXLCp461Liy
Q/Ok74eTcCVdq7fNkwV05T0YM0604laqNn2+mukjKJp05EwKO0+QFkLlweVhe7Yf67+nwGLesXq0
mMRYcA6scPZFD5dB4kb+ulec++wPIsHtpN6ZPcaP0D4BKETCXrYDNyOOQwHyJApj0Xb/artajA8B
IJsUKXVYQOzYLQSd++nhsoUNtPmne9RifIgENRdlimECBJs7fa+AuL5yUgCyXp6FgKbxYu6lwjmE
FvOU7YzVqmpwQQdFnO7WYgVdGFfLhd5Ll3Yp40rSNsoGmS4RiQPTSEJ9AHlw8irlQLTLj5F0Ey3g
vcq5wEV6ui/ZZRzMPEiJlpiwGx31NVT3+l5yK+i9CohORB+sAm/rr/y9QSc9N8u/mc0525WM44E0
3GBKFRwPhYC0UEN7rCDKNt1ROvY10K8ju8VyWqCwfdGv0mtrxw0WNp8PZ1/AuKJOWFJFWbGXJic/
9TvtakSasrQ1sMjtNNo9fW+WIWf/0rP2f084AHj4/Syt1AudFlcxEnUU900fucvgCtjAoAMJRqBw
efYub14U4T/bw5tT6zIkvjHLyJmhZnKo/fEKTO0jcL69I1XOFCocN7DRGnp+SE2RcTgS+lnEusHS
jv7kiR74hF/FHVUkkV95A9x8e/61hqbIupxsidZUhHvvQVdBxFdJye0EDOA6GtaWt8uLx5tLxvek
YNHKBLpf6qR06sawAXH/dxYYVxONUNOuac3SHIld929dxtF5lS/HlP+ftO9YjhuJlv0iRMCbLWyj
DZueFDcIiZLgvcfX36zWfSJYxHTNm7uZWSiCp6tQdeqYPJlAzn8+D9A1btIixxpUTF3pe9lRUBo4
cVa4Hz0yWYKTCNoPNGBI3VjyQRBuYyADs8TarfDz/7ZYyvd0cqKFZdoDfTIFlpKDWm2OGRHn9aAW
alKfV6u0VcFnpCeAON0KZ81cZMkH1f71hbCs0H6kNeq8jGElhtShIj1J+U4Dcvi6EUbUAI7az2up
htSIAglWZFCwQOIe5NJPYNx0uTvOA1TC5Hes2JCxLhqhMHSDJJSXymoneEp3mBtgcDPGiWQZoXxF
VEFDshUQRI8gt8m1Y1KHZsCz+CQYYa5++feV3827ciqkBjdrRvlUzcz+pN+qDyQBJ2Qx3YkFQGJk
oiB9+Py5kOZAmZfAO+Y9WN3RhsoO0K01/4SUTApfhhu8FARWy5uMIklUgjMcrcLHMGVfgGrFJxji
weEHU/ud7Zo7NhUOc5WUO5H5aZIKUtYk+l6yBai0HdgYsXULwB5Y5/EfrEkKJDghLPhloGPh67mY
oDfsxYqr76UdGCYsYKRB0U5QOtGeFamTb0Q/1ipR1wJNk4F5W+rxbBU9KTW9Ajcn5kOrqjHLhQUQ
3Tr+axPU8e/7oo8DDlW3WoDIQJP4iwI7EcjgGe5jy/FDWEokvOUauCUpbytkIPlRSQFKAPvnu+Ai
9XKnH9INSXWy38Jv+Vh5xi2rqE9c39cd/LBKOWB9GppSWQSSegT71gNlhwdKEDZkhGzTNTuUC+Yb
JerrGImyjAmVEW06u7CLc+3lp9QCGvYm9cPSTG5E8O1J38Y9ZLxiNt/Q9rf8u1gawQFisf9F1Y9C
YeqNsZsViN51HabbR+01q9J92o0HLQxORl7WprBkfqhOfjgWx8DA9A6rNcb45BcGgJVTyIp6lvUR
m58bbeR0S/tblhUgCNvIWqZBZp2wjeUDnkvYWDGyqmPm6rPHAwi6BRsfbuefDlULpWof6gpWhHa0
pZugMPczgFdYXLDkCFGf/pNZytEqjRQ2aQjSekOKLDxZVtudtWQ/BnetxllN+nz9Im2vEnBZ0JMZ
8hef0GgTxGVyiALN8WQO6aOK2TI1u7tu5NJApxalq7JCBAVBXKnS5OhCzanVYOC5ajBv3N5Pkdnf
lHcG5hwh1JtxNsaC9wQYHBzEY3aH9hjEL+z6EXMzDknWDAD3Kov1pm0s/dOPopx9Dho8vlpU9Mz4
8mSoqES2ki00LBmhTTManKKO8U4QwVGeCn94NjLIMLsDiAJNHlR7fSKclPr2+h5vmYEIMnSr8ZSQ
Xf58XMkMWBCJfOLV/F2m7UdwOpbOdRNb3m9tgvJ+0G/JNIMbcVb20/EPcXB1I+9YqfRmuX9th/J+
fZ/rTVshksbgkpuMphabPXxt15iNamoENpai2M6/sbUgt15I0H0bCj6Txmv0nZ+hGFFmBWQTSTob
7+rU7CCLodrRjeom++WJu2W1GC7C8PTV0Ai3uYJhSzAFku+68moLV06y0MR/cHLxIbM7X9ppQNBP
dvBbA9nqgNx2IO2j0QaSzL2g5QBLwayex+xAbq//48dQV0JceG7BXABJ58vnIjiTYRbS1i2TY/e9
f+xObND+JtBpvQHUwW3VIJqVGA5PeL8QxdwjrQ9kM8j2vQfG3cSUvMkp0f4sHLw/Q4YpZTN+xVjG
HSv53qwsaoahge1XIyEZ9S2qWc21uMEdQnP7NQ/610QPHgCOeA0Ndd8OkZ9UGiRudYhxJf8hGV+b
pnYeUnCLkIl64km1YrbhL65oGQ/aJg51bYLa6LpX1HlMUfgLQf5qQeDILr3i3N8Q3CAyZrSZO7Aw
tGcFCIzYZTbxyAq+HPTV5lLeQ+RAedTHiD47e+qt4pE7C7b4JEC/WvEgioU8fTwq1r9QniEPNW1Y
F0Awg0gbshn04yMntWRk8wzD74VPsMzTi4EK64gwGzU5CApZ193kZlyvSzwoA0DWjGkbaqMrfeLK
ORbJlBYB24JOCqSnpPLgNB73WO7+j+aojQVFbSrpM5wWtKogpWTzF85qCCTy7uzzO5bHYi6Pcs9q
l3LjGJJ30xuBj5gOgzW7UGI2G4j4MDdz69isNpOG0YR1M4MzoUkuYVgzHwhVAdjoioPmycfUDRz+
rbtj4022POHaLJUrQduiXtpxwZhP8gqROQOVa8ZnI6fgy7EE4bgAdnwokdPZWLpAryQlLGckvuTO
Uokov4IWCgZGBjN5zh8D03jG+TwLPsPy5oVYWSbZx+rJyQMBj5+ItckeKhMRiEN3SC3g5lGlzxWn
AjSdKbe+uZ+YeIPYIaJyXqHuhDLE2phNYerlauvIXI1XHfeEsaebZ0UnYs7gCSc8XJ8X1iRj2ggq
+LHqOGigq9H7Yji9hG3hTBBcvr6L5G99+XwIFACBgHoWWPE/2+LTCOJjk5x4QbKPxtcxP+vSj+sm
Nmtk+ocNGpfKxVEiBiO0SbIjGRkoXNAiQj0vfyWlHhGU6wJnMqf4Nt+JtVXq6GOaXV4iGSsb3M6P
b9IcozQyRoi6H+ArMJxlL7u5GxZmdx/fQlXmpX65vuzNr7haNXU8w6WcO67BTH3fAfPbi2YofGtD
CHPXjfP/bwnJnYI0D8wuKv3e623HB6VaBS4Xcrs4KtzM4O9aKTKNhDWQtbWotSny76s7V+I7Knym
kCZp4S9oW5aWfAvUvDXd/aF/4A9Q6WR5z61DurZK3bo47prW6KDmlPaqLUDkruIru4lZ8KNtM5BH
QZIBxTW6UarUijIVMhxKkt91UNqapczUFUYSuXkuIXP91wpxMast7NuYM/QezEmEpzESTRA9Q57Q
5ICMXbzeFl3jHrwGl3sRC2g8GxXDvWzex/UvIPuw+gWjahi5lkkkhOGt7Gd9H3i9l3sE9silQCDF
LuRbrh/RLb+5Nkmdm8jI+oKLEZLyMyQ/odJU1oxLcIHa0p5sbYI6JHUYTWWrIz4ClZI/RaKl5kZk
K5qgmX2AiEmKkHhFimLWvexAhMxqotIZQv3Mz+rDtEzQis1tNTH8oRW8Ws7dri32yyL6xbhYZVCD
Mw2kSXMcHFE9cwSpfx2ijIcUDGfJxnLsZeOFC0CFkYCpDhoIsdnq3e2CqNto1Js2Em9UPWBMK25w
afOosnyUPSgfM/FtguF1EdN0x/RZbkzjNfqGUoRgRkAIymYM2te70Z6eGxSe98w8Y+OjfrJOHujV
OZJnSP3K5Fo2XHM/RrO7YE5ZGsbDqKg/lBkMVmo/WKoYurkmu20juVKxHMEdc4YqHAvazrxXVPxY
xFUQQisU/h4zJK/cOSzs/m1xMdaMIQHDwazmYqUQV3UgFgr9T4tn1zu38ALrI0g9pkPVLlmWAt1b
Q0LCr3xM04LQYDpwVgZR46MCMop9fwQnsqXfGEcIz7Co+jdrDn9/gYD5+M+fpOx6fsw0bAKBwoa7
BckB6Jxku3huHOJTwL3vs6rJW6cQhXhU//H0GF8F/UBlJSiTCgKC/1VXQSI2/VB28RtaAsdiB91l
AI3nF/ACLyyXvYk8Wdumvjp+VyfJPYQhG7s58k5rdT5UaBMXLMzgPwozAIAlKCWyijvkz35xNqsl
U19aahsYHlDE5RcI6mjaoVwwRZY8qkXpJnV3DtKM4d82H6e/FvFpP39ZruUK0F4iG6va1i7q5wYS
YeMw/pek72M/BRqZIJTQfgxHUHMQSkVC7hTZzaG2awD1Qpc1332pdf/zNgo0JEEyFknrpMtLRCZY
pUPbmgqi99DMXO6mH1Eumm3cl7cgNpsY7FL8DuEFq6F06bJc+xmUIwOLUalArJosGjmMiXFrm7tR
Wqv6QegkIWFLyLMTMDFY+Y/r7yJ5lK5ZpoKBNI9DIxWwAWJRuOkc1aYGaeY4GBCAIGRUVKgDX7e4
yW6x/sLU6y+W/Vy0Nd7JyZXccl96k+DEb+poqr7iNTf9bfmAOdqfDRB2vAcBdob5jUdj5SygHfv5
HCcKJJ7qEsp68klVzORnc5s6MWjDOIgUWbpo9pEZ3SGt+vl/tEuFB1UmQDo3wjcmHCmtxT1MtuaW
HhlHGm2wkQN2zUhQiQ+49m0p1yRASbKNDdSZ/7DpkC4bKZ2wXBFrQylXZPBRVHMZzPCZ+qvl0oek
Uhk4eYYJGuTQBA3APA1OqQARxLRHVZU1qs/YKxrUYGS5ENYdvFufpbZepXYdGJA4R5TfLmaRipa4
FI7RvzEOBckBv34i6BWKIrgIZbqm1qodNOwl0ja6jBOSEqLqE3Jvcdfvrtva3sMPU9S5r+py6sIB
ptSyu03D+BBW5eN1E9vuFCUDQQddiPiFuIZfukrKBy3x9DcDAtHuZDeP7QJUCgZGPO5ZvTWcHpX3
Frz8Ldwqb/6LQtfmO7X6DWQfVkHh3HZJCVFLHMd9uCPAxdgJ7Ck3xUcI7ewwqfIU3Evfri9804uu
bFIurU+LopkMuLQymRwNqhKxElqp+q7Ie4VTvOvGttInQNsgXAP+Kv6rzGWYjkGG0vufGItgs9Fy
lDBnKwPVkeG0QkoP8lDXjW7s6rqdSs9U5ULEyZkEWvg2Te2lifYyRhrLcXKum9kqin6yQ53SQZ0K
fc5xgsb9AlEugKBJp/4y/d9Y/2K6cOPef7JHeWUlShZx1AwMZv/u9z1QiZhHkc3mnLgl9An71/CR
0A5Ed9OJ3bPaevY/GaccdNxFWcUvyF/y2RS93km+hSjJPhLlhACw86K2ht9ZCWoJ9pDKFvLpk23K
a4NBeYF4NGp8zWvvkP5UVXuQl9M8CI5BhVGE3vf99W+74YDWFunZKnBnJEPZobqRaZIZ6u9q/+u6
Aca3VKiCWyDI8qByuPlD84qpUXPk3vVMMmtU+0Sw8paDCKXPl+s2WQdWET+7G+ABMIyhou1GWp06
ZKScwF/uFiswyx5oEmbXYOPFwC5+ZNy0e4vVaFJKvLahWNgRoN+NmuykprCyWbSU8t6on8ewdtqW
s4w0tq+vdsPPfTJO+blEibNyyIify+dzmuEh5tTA6gLpuHAgJYbi4X9yOx+rpdxBycmjWgl4tCT1
uQ1wbAK/HVPGqrZ924cRygekITdBzRHXsABnvD5rFtqSSOJ1hpmttuin3aOuexirGWhUsHv8vkaM
354aiNNhquTMQsRtlSI+WaIut9iJWjkYMiiczsXj9DA+GRCTcsBxOD794edtnuvb5q37pXVu5GRP
rDFx8lmosGZtn56uqWZxaHojRiuNFBbz2oQYm5niXSwD7/qJ3EIufzJFXXqpy8IUCoikSSi4wlm4
JVFHvON/k6BD/5Za3FN7TI9LCKoRQrUBtpMHiaD4XWYWR676tVVTrgDSnlrapfgp/68MsfwIPchs
wqFmHmvKkHFo6VoxUv9RHckWG+Ad0pQ3fX5JFIZz2yJx+bS5lLNpx6DPKx5Nw+xogJIPYZuTI2tC
Za8uoQczWbU/+xiucbkd9zM9934DclVWeYcYubatlNMpgDOptLgO3DlK7RJyiRrP6Cqw9pLyMpOQ
T8aooVPTAiYhF+CFkSpHM56vH9V/eHL/+hkaWpSmXbeICj7ZaMU3IqLiGkNKxYtq6mayE5lcBlvz
Fp++HuVvxGWstZjYy9ApQXbvyWfdRA0a+n8qA1HPuvCUw5FlTo6gk4VyFAheZJwLYTQHLrFi9mzS
9QfQoOtQWTRnadSj5Jz4w5EMJQ1mh1ne/DbbszLb7S8mITMDWzy4v2VqWdAUq9tcBknlqFmXeaQe
dSECXkzSHW8vJ/ao9OZR/LBIB0m1UcxNEWBwRWh1Kys7q1aeFZ4VzW9VLdHe/bswOlRSijALxwwn
Hv2fBcxMqomnm0iJkPZ1mIGjITBroC0Gq2FqmDCNU34yTPWGr1WFeJX4ewnNQ8Jrs+ygFm6/5xEG
SzCw52rMNW+Gh0AkEbpJiKdcovFVYjh2YPxdDLSABrfx+ck0ALsPTMIyTETKAIkLrfpcnYIfUYsc
at4N367f/00/trJPXUdVz9pg7lWwJ9eg9+Cmp1jmGNeQ/IkvrnJlgjqv4QL1pjrAGFnfPTVDbYbg
LonzNjG7Un9aciAaDYXl1TZfvQ+bl1hkta2gLufGPkE22hHUzGBWEGHDAIo9PE837PvB+Ig0eFkb
hT4tlRlE8efOF3bNQUFN61/c/M2dBOxI0TCjAcQTXZHt+KRNRMSEjV2hDBrZw08RggOLU7mBH6K2
D1L6/F0AYYtkJyWEsFjlmu0sf/ULqLcXE4GikRR4extwGPs8Xj1k+hhq9YrcwfSGHc24JUyPt+l/
VlapxzatOFENBlgdLXB9gK6tesiRCJO5yxAzMTHolDn3+r1gmSRvy+oACfySRmKNGD/M2sOSCM81
RLcR1rGGfTaPzmppVJhPJg9rUPl/lEMbh9TZmFtI/s6XS7iyQ93zigN5dN4CoEewp0TDp/wlvUi6
GUEugOSFkiPnlmgW3qI513dyq/sGGZqPU0vd/zLgSkEsUaWRMTMro4wwHeI7HtSUQJZd6hhvZWAL
rB4Y466oVGco4WJh6Ug7f8akrFw8gyHTabjWMvIb6CybSs8zaviMHVapmL+XB0TZi4EyYw4Rxtc8
nEyQg5oC6mD8EDKMbWf4H5uqUs9VK/JylTYgjSaQk/Em3i/3ROILzeUdlARsxifcdKcra5TjmSa1
GRQJbQJuV/miA3o5S/A0D+VEYLVZScQFmfP1rGrAXmk6XkXanU5LqUwaMggUbIkOd/egvcgwtUNk
6qk+L5gZECi4+X9qb9W78a0soDVvJiDyY2Wt237g47dQ+8wVc9aLKlyuNga/aym45cLBafrM+087
/GGH2uHaGOqobvGEyJ7xCvj9QQbvAbQM4d7Y+MetbpeBMi2ctYbuNK9TV3Kakho9WYmEqw2oU9O3
+l7D9kZucyh+Nwe0ZDBvXU0mGaadJsZaN0OOD+Nf8vDQqMVGwc2siiAxqxEMTosm3V7f0M3vtjJC
3UY1E8N5jkF33lXKMS2ro5YFJzBRMbAmLDPU8RhnUUj4JsTx6Gqz7d9UBaqzTO72zURGkQw8/JIq
gX3882OE0HvJ8BlRC5r0Y9n3DgDIlSnl9VOZ5dl/uuwra9RTIcZlxXeoIKJ4gRIsKkIKRp4dEtI0
XgDKQFbvdXsPP1ZHHcYmK8exCDERIvVoNYXPWv1jyFk6b9tO5WNV9HvA8fVQphWA1BDHBQxnuZdl
1CgKqLKphXEAo7opKZBVbyCsOSLBkcxeHB1JKRO3mWNXlsEQgi7tKQ6zG6DQ0S5CJlL01VOfLi9T
1t0Lc1VitKE9zDKLSGQzRoC2A4/ZTh5dLLKBq1hEm+pGrnV8EJLtSYduVx5BM7hjlYq27+WHGSrk
gUxrlSqkZSroqpXwvZnMOevZIm7si2tXebCKqTrWQxeIph68SsWILOvPDG5mIx0n0lzN9wQlgMwL
/4NYAOZuwGOmiAJI/en8KtU6I11CvCXd+Fp0oxWpAyNSvPCd0mtam6DuSzbKUjQYQD8PLoFrJEAu
GpCdRgjuVgdSdefdGJKJnKUeocfltXb6SKLWwtOt4in/IXrjDhUqn0VZsOU01j+LulaCrBayVuPl
KqddAS9fvGrpPuZYr/XWqVmZoTMtJdGhNdpmQLpXpdNOtZ0xIyvGSuh4QOx6PS0xteNNQWDmApDL
i2bWKm8KCotkhrUayp/HGVcII0Gyd0OYmHmh/wp6VkixvRxVIB1pcBnRjF9DmkYSV6uITEfpW1oA
Sin093lXeaBsfLr+Cm7ma+AmR3CP4RhoeFJhxSCM7Ww0SGOKo/RAWmqkNkXKKXEDOgEiCcdiqlE2
lyehGSRBREVB//mzt+o5PYqNGs2KiRedLpoOOld5Vd9a/IQgPxeUH5U0ZHYzRYep5N/5RnsL++U0
CMW+jLJbDYR73IVSZGhdFGT8sS3uuWI84Klzez156WTVGoLSV3WwL8T9fDSmYF8l/TnuhNxcBpAk
Cllkcnr5PInQKF36k1RGOzmKD7qsLaYyLD/iSMn8Wkn2lTaCwyj7zk9zbmNe+LmbpR1c+zkU5ZtK
U/0o6A+ZMf8U5XqvB4rbd2liGkMSmYnO78qZ/3n9i20eQIXMUQAfiFkKKm2Rh5GHznmAyYM5N4Xy
nR9ZoOPtM6HyMsDcokJk3D5/IH3uoQwmJhikmEGdSXh9FhPdENDEONNv3u68+IGZQGwua2WTHJrV
EzYbkIEZggjjab9HK5hNwU6dCSoFErBs0+8EfRBv7JhU41uRhQDNZRFzs7wq0bNaI49xESlCx0mc
ZTMPnsUeiKZyMa9/ss2C7NoM9QCM4zAngw74PxCCP2NOBgN3DaC8EaP7WPQ/pVJye40MHqQ4NrIA
pC1O1mJpbfLOpaw53s1CprC6f5QLE5dgSPgcoKHODd6yx8aXrdbTEguXY3SnZ97t7knJRJEY27DZ
l1kbpnyNEoDHVxBQyuiCfTBbBOgb+N1e9ntv2mmWequcqu+imbuzaJa3IvrQ7IHTf1g9zi9md3QZ
DBKfD5pUl1kyzyiOt072WJSYmBNsZYdZSOA1EMEWqTncENMst7eZkAtk0uSPYTqrmcIYzmCGp00z
M/AKO3TSU7ELdgaQEuMLC2W+eZ8wmqQieUN08yUjaEYIYJV4EvX+uzh9k6E3xDjU5Jh8iWpWFqhD
vRgVl6kpLDQ2iv4E86LbTYgjJLvQbWX20zarRMAl/F0R9eGmCAV4PdZJgUp4jY6Vz6dmaanf9OPs
5q1NMtHQZlX5tq/uh1U6KyiHSBJrA7hLggwnlUVhh/gN72MJOqn8zGLy/odT8neVdJFIUWqhLxUx
cEmsSCJE+ZvmEKylhNp+wSJS2UocVntKF4n4gNfSQprQ+23r2uJUkM8YYD20eqM5aj3AraOhnVVO
bcwpEP3rB4icjyvnR6W8gVYlmHommIVsNFwwJ7lLCgyzohegTBLAd6F2p6BP368b3XT4q89Jrs3q
mQlxP5MGTDheOkixmc2Rxc2Azg4Va65i8/79faa/EjKM8jJGGna2GQw70B0jYzFLbB/NlYkvFzDh
44RQjpFBY8KkAdB5cSCyScge9klq/iefsjJI3cBYSOVciRB66EnwvYzDW12K7OvfZ/uWr15kygbK
XKkBLpk/wKTyPpxtLXdBZrgTvPZYSZ4CnpL7fzEmvunNPuzSg8ZLOSg130MKdQAZU+t1h1JzWjQU
JRC9tNAuY0BoN4/HyhwVA0/RJBdRCfUPGfgnUc0x4sFoqm17kpUJsuLVUU+iGtQ2RBI5g3YOKMHB
y/qe+4uDuQCP1Ui/ZMlfLjNUH5FDGKiL8FTIKCK8FjVCWaQ9jE5900JTS7c7pwGURL5t7eCdtCbF
3IRKzfUDs0WJa2Bi+a9lOnBs1SwcCFlYZy9ue9M/YeT3SfSVu9ATdpxDCLNbtzwNUPjCYIvVec0p
PAMnuNwmx/ylL1kHmLitLzsBQjsDus0YIafVbKNMC9WYBzVVv++OC5p9AaTFewyTiTaRLGJl19vB
+soeOWmrz9wsvYh53QtpmeDWe/m7hFU3jm72qAEFvBmzh/LJ4by2RPpjj5iH58E3ekEMCbZgGiFU
Dkkcw/msMu0m/AwETH/3k/q+rRYpeRBgfUQCqj91ENgjsy1gNmC8R9vh6coSVUQVel1JeMJXOUZW
dBsf6jd8wKP+HcfoBtXU0V0cTJaWdvcMdo7khshAoLfxX4qdUNfVBFEVECzrlGcopCLpDA5AkZo/
V/z9ND4JLLaRzTOztkG5Bg4dC84gitnSQ3hPgpr6BJ5M6IOja8LbiVP9YpU0Njd3bZJ+7SW9D9oQ
k1+NLY52r0KIPLzjrPJ1gAJ9Kpr1MXkR9tU9gfmUh3I2C0AdbBYF+dbzv/4V1GUJNX1CpINXeczE
wZTlDNzEnDWoBaODsRXbrO1QNyQPpLGcYh7kqiOEBYeTNP42cgDesv2A6F9il01ZBqlbkldFM/AR
vM4M1mP9JNzO+/Z7ZBHYj+HoITiIexsMQkc2W93WGKOxXit1bcYhKpMiw5ft94U/+cth/lZAsEs2
BXSNCYNFYLUOUEFMLOFmrLC2TAVASVUrKBSFgRucmiPEFA+xE9kymvDmYBFfHznBPSuN2wSpro1S
AYqmJsPSER7RFJi00AtbkzP15/gutzCnKpsqhmShIzmYcW6R+hl/YPv8reBh9RPoTDIpID47LnAR
Zfe8RN/UrrOuP6qbscPaAuWEhFzGEBFRnhDOpMcDSqr77PCH+sGwWXIirOVQ3qiU0AnvlThwy6C1
UgVSGgVjEIucfvrBWi+Hcj5Gwskgv0OZJ5Nbs2qHs5I/hKnsyNqv6xt3qV1es0Q5mLEc04nPsXEq
lFFCiHp3O9EPfeVm/hU/9W4KWpcG5xLFrAPm3ZVbFoeXtPU2r5dKeZ6hDoVpUPEDyCDq4Jc3RPYm
couz+g1Mpq/SPr4tduFpOGAs9LH0AzNzeojbSb72sHwzHrhHw5fvr28KcQDX9oTyTSOK8VLU6QgX
Sgg2horixxgyFzTVnev4udKih+v2yA28Zo9ySM2kY/4zQSOPRAygqfQUL9o1bNFP1rml3I8MBJAU
T+ifkK0mRE/qeNccRpdQ9yNQAELd6ln8kJuB9vr7Uu5HT6owyibc/fj3bOl7fk8QMykGb6Ae73Lf
Oyf5TuBBzB7sJiz3wzA05LHrqzhTbWe1lBLcIe18qQjvVB/1WA+kIh5TVuP6IZboaWrVSCU5LvB8
Gg9Ev7q0tBsiVjj6ufufcE/rdVHeR5LFOOYkiTDwAVL6B99MQnYJ5R2HgJ+4yjJAx+mmLiso2jyo
gsiDOxmBnkT3eVphnsbagGl+TziYVJ/MVbCZrzfP6coMdf+CSZn4qMGXy5fMnqvXnP9x/cJtRlUr
A9SF0/Q8m7QEZxJ91NuRF6w8yWyZZzjx7UdpZYa6b42SaksuBMS1EdHAloybO3/qp4XHov3fDlhX
1qiLthSplAagLXHL3+H3CRDjZ+7c+JGFWjGU/OQLoZtxFx+JuHhscneCg4Y7A+G/6Tk/fgP90Kec
MRZpho3VQdyjiA8pINXdMrvt/GtIGB9xO45bGaPefE0t2yIg7eDRqnULSs12Ujuq4CpgwJCsJUUH
hqgKZ6fqjR3SbPu1lXXqGk6RsQyYvQlc0IKR1r8I3VeizA1eQHfxkptlP0Poll1WZlwOGm8gRlIW
FAPs1nm3K4zRLvKX67djO2JcLY2KCRSZz4x6wjVXTNWbnxGBPMjPBKoWnrRTD4aGm+LHBIxltkuc
WrBi1iTKZstDXP0AKiZQBry+goA1grfa4xAPoONxQPsB4arm8cdin+z/xRclX+zLM7yySrmdsIz7
JlFxXcfZgXuDYtt81s+lP9uE3ZzZQNyM8VbmKCfUSHnONzPSkFSzZVDVAPpc+UTqNrH1xzp06tis
FiAA9cBm1UU3oUPrDaY8k9qhmCfpuKfgwN5haLzGHjcYiA2dojOzQ7PDiCqBslZ7zm4P/C7ygnvx
LbOaE4s9bbMovP4plNtCN4iPxhrbQAY7i5/tXYzvHB91QpsroK3F4hhjXFyZjguCcBy4AIEQ0j+U
8O3xvnqf8H/ZaT0InoIiG/2govo3oG+yq/98wAAW+hyRBFrZNGCC/zO4lt5jcs7NTyJGof9U3AoV
2leVp4AdnY133YxQ/p42mWZgAYwoVwulRbv6hpAhE57e3Oc8SL3jA1/3H4xPKn9RhWmbPB9F7HDm
Z7fjPfo0zoCQJIW9wokc4yfD3vWLK/OUv9KaXJjCDvFC60guIBQZBIjVyAT1rpc5hmyzwqCLdPy1
D0n5p1qQG/BCYsQkfeatCTNf02E+x+j7i1aBSUjH+C6bk5PsKvh/MGmIkdk9hW6XmP3C/LLXYxmZ
5lmpM70UZFK5GcBxOAyTmQWwqDeMDJtlhvJWZR9CJlSOAfERkL9jYeFrnr4yPuT1+FKmBWMm3qhm
PUF9RHhoju1N4ov7wVfQv0RAceZfMbHkAdiCet+4Y4mnMcInmaf8kBCpc1dxOLQ8ClKik53LfRSZ
7Q2JqeGQ/BF8uNmd1JjzY+UFjv5WPbEKuoyAUab5V1IR75664CCH7fjQKYD5BPpzmcQ3TdkkZtl0
P7QcJD7C4odVi0aBOP5Wod9qMj4Dw1dcMqtV5oSxd4y2Ew8Z61Z+L+2QkL41v4ksUXVipjOMy3vZ
k5UxRDEopetoCpKcooc8FthKTmAtgaRIgpHXymZpfjB3mSqutA1w4mqDdz45kummzA1sJE1vEzRR
2YNUTGuUc+paQamSCd+U0DBBJPkwmamVPHNe42WnnOV6yV/76pkg0QIYBfTlaXSc3KdhM+tYm+wR
YvbwTbxdbhZvcEgZZz7UgcUK+f9hgR8mqQWmE2YIeuLtoyOZ2yDDtuNt7ocWmdtghobbLuLDGuV6
eyDhxCgiAACEC2TqJ3ZC+LvOLqB2/RLelWQKh3cV1KzkygmE70PiMK7H9on9+AlUnJgXiZQkJAtW
7wIP6uXWtBOAiSXkd5Wl3jOskdN47YtSjjcLwyIHnoNIT5slpIziFDB5MzzOgB6A8C62dXDuMFqx
rFNEhYdNVEhRluAUlWppVpAVKONvjGVtR78fm0i5WylVhtHgEeITiY3wGeAqaNyDOuuteO5d1ZRd
ws69MEYotmtCwl+rNDhG7RdRyxJU9oR3ogOP8nthIkx5bm8r1KYZfnSz0yuCcUrUZUUG9QK1RmWW
GlU3MK0te9UjIQKfHmULVFdHzSVOZ7BaMMgL3jia4kNwll0yGFMeeN4UL7W4mYmT3HzEP34QnZ5z
RqAJcQEEi4zObnmAfnp933qBXdvF95Tb1z00TXJIF7B6ENup+sowFflGWq7Xgn7ZCVB4c7pJYsL3
Hmk6gHNHwtJZYRoZ/z0x06zN+7MyTW7z6n0JU9R2xpwwD6GPBTB7aQ0v0j0EW15DC9HvvxiA3jza
K4vU+5JERcW1Fbk9DeiGdC/5ZrgIYsA4ZjwZmV2jzS0e+hdmGLz5bK/sUo44m4OmGGfYDU48aqyC
GTrNwTi1INX/T01uUUQbjUcqwX+RnqiDuBkbUqK7vDMHaM6eIoS7aIXuGI5i+8x+WKK8LV/ojTwl
wNd0Q2FVS9xbehZBHrGWI1cOkxOAKR00NjJrqjmrBuTHLGL9wIXhq7Gkj0sARslpSVijkZsecrV+
yivHtd4LfAzdPKHK3zsZ0Kyl116uL33zqVvZoLywJIhpG0GDwpu0J1TPYuFNCG8DQYXWiDUOgqnM
++sGt59ylHZB8Q927S9ypU00hgXf45qOe9KfJEQFJJnRvNJO3lgR9+byVsaoixmI4HCONVAwQBv1
SDAgoKw7sueEN7/Uygx1G9NOXsSB1OlGfjEnSFuMLMKt7bbuygR18Sq0zlVpxBPd2SLI8Ao3/xX/
Kn70r4vV3MiH2E55DAUyXpdtTMTKKhUJFXPNl0UCx6aY/0tz4iESAqrOjMEMbRUYx8lY8MttR74y
St3GppejUVdwQowHMB248U57KXzJbXFSUJ171HJn9NOHwfsXkd+mI1iZpq6cIKRgFqtJV85cSI+3
uJAuL174KL9fChmu6ly/D5uOfGWRuoBJKweKMmOH+z62gnGv9RgswBCDEpXWdUustVGRQqfnsSoY
sARaReR5rcnnnCPpjIYEwwqdXopBMdXFgAci1vHBuJ/D/MZrLB/CuG908qiWQzFWCeZH230MxXdQ
Y7tVab+nPkHq5OfQZlHrsq7fxautXvhKm6QOcjrwWhbpILeW1JnqLZnFn+3pqUCxYPZYqTrjaFxK
YCubMmj9wpknylNVaJXxYxfnZlNJrhAzg7bNZ/3jFF78wMoUJydZEXQoiozj90Y96tJdK586Y4dH
7T4c7iEsIphVdcMJjFySdVrIv6/s/g9pX5ZcN5Jku5Wy/Ec3xgDwrKs+MN2Zl7NE/cBIJoV5nrGI
t5W3iN7YO8HMSkJB5A2Z6qPKSkVRjpg8PNyPn5MFtd+qVFxL8c/j8Jg0u3h4urzt/+bCIVgdyZTR
0MXs+6hCSXHusCPVmwn0NPQpBQSkk+0M0LXxLpz1Af1lTGcKwlLV1bIQ4JCR7HsYD44pNW6u8PCd
6/v/wwoT6jadlIWZSqcNXl8Yjk3JmbT18oz2YYG5OM2qb8OOss6pp+Ax30nQmvUddRc8kz0kV5Br
RAdSS/64BRBUb4Tf/7NVYxGjMbgTEpGWT3sPxPOqW4CIBsnPFAQGNOPJzdjzFo65X82ka3xJQ4nA
fzAlq3oUXe3YPPiO/DsB92MPv2IcBpHba8XbnTpzAowuixvFgN3eUzpbdOu70KsQx9+Zm8zrZW5p
nzdO5nIdSapliVjg4VB1ldOh1cAx9fIb2IZ4TppukU9JhcUWYu7SSIiFTtexhX4pZ8MbF3OP1m0B
0EKPbjK8g3ezI8gu7dgUHg08gSWAzgLJQkM6L7NIx3BpjIxvqYu49I2JHsTpCsr1nt8XTtZ9Leen
rA459/ffBGN/nUmD8S1RoZp+XGJCB9s8K578QEcIgjsLRZ0USHKUK3kmaeB6YXws7jYy/X4cx5RW
PSBkMrWtRTV+Q6e1MtXt69eceC333uMOlHU+CUIVCEQDOvFK24vme1rzlhXACNtHApJLnMNfS9gS
UDFDD4+g45fZrSRSZrGu4bjpSwHKwncgmr4Nn5+RJtmjAZ7j3VbndWGN2a1iNENngoa4NJxAvgZY
fFi2ykdKZynsoi//oT1mnzZDKkLXCeEL7QcIn5AgOKH1HMUOBai79MF0LttbPYwfw2P7RqDrlGpk
xvAmNKmIR186Ep1DIbLuOAnkhYAIR68qe0EIY1IHaNGmyIzRmYG3R8s02PxMCrh3uOCr9RF9WGOu
h6CNo77N4F7wEHoeXMHqbhJXQ+vGhFsp3BrbxDGdmSdwsF4wWgySftYiPmqavix6iu5RkImmCLPu
AYGnBp6ZFwoTH/D6o6Wq/CEl0AKWb/VduNd+KaGJ3mpFFvFeJyoTbajqUPhoCqbNBpPbIK0GnS6g
soDtOfCqnquoDEVXNKD8RQUClYwtSZiQeVHfOwsxy50tZJ6yzTYVGimkZ2gfz26LrPtPdMCu3VZL
w4zPyXR9FDrKJERK29/QF4V63QJmQ77S8IZ3b6y6OLB5mCpEfXUkuJgDWY2CEaUi+K1bpGrRcBvd
UkhqCXKGq/xxOgavfGDdatPIwibLR0kTMkOUAcs0et0jTRWLu2InnfjEV2uHZWmIWUSjTYC1Jaif
lOhZ74fYatTHuHi+7GN4U6gxKzYZpeRrChLNwlbHdQjFl9YyUYfKdvFWPUAhG/x2HJP0hmWvw+XA
qFtfHMeuT0Oli9EkDroi1L6ivXytoz06OfP2x2r8vbTE+Bu90mMQo2GtGle0/1CRMZ4kyb6fvgWg
ERvtSHPz58rLN/7zADgPV/yJGrg0VMbzdFooiepo0A2qAzcEQqNpoxTvXVuU5Sq5C6d9+HB5fldt
IkwykB1EG7rE3ME+kRIp92nvplbaVfFsgJT8soW1eA1yfH9ZYO7dIElHaFnDQpaHViC2Fqp87lQq
tmJWlla+Xbb2/sGfJnFhjjnlyTSRMq3AGXGqXHWPwuwWSOHovkLXCeVFzTeg1p10C0WY4OWy6VX4
CIZJ37zQ0gJR6o9bdZC7Kmxz0BKBscSDYNi+eI6Qm0R9OHUAEbVTS6M02uRrBW0U4KDkbXOIWrsQ
Le7Tan1ZPz6FeXLkmVkhk4G9nIG9u3keFeKm4rFJvkxZZMstiOmqI9INs6BZWd3aE8hczTDhnd21
kGs5IczmAluzAlYX3CwioH5fKVIWSaNtdBxDlHJB27bRHM4SrHqLxRIwm02L9KZtZmw2dZPcmq8o
SnXPIG9G44G8Q+x11deW6BVgFFcP0gl7kXeZrjuRxQcw208bBnhh+F84kdHpGmiWGiUIJgiNIr4A
HO8OXvoczJ7xNd7WD+D14uGF1330xxewxUCp7M0kAG8eXre9k0S0qc42nih3ZvQEbe3NL/ZhLtbZ
ZC6foYwAvAOL7YaYzb5UrkdAR+OhcSbBKzLoF5avaXMdYiIiseKs+Hr0shgucyVJCqi7KhQCMNzs
iuZMEkgcfSve2gNk1p4p72PRe9Ba4xUgFc4RYwG7ehfJXUPJ4IJHiliAWmHiiMD8DRQrJhqosFCf
Ez3Ft5U3bIVteCof8puCym/bgSffhqf8QTyoWwjo/gQwkPqaz27wLwdg0q9fXJvt1MtaJ4DkI83P
de5JIyKCOeS49rVs6XLdGYcXkabJ9BJToJfnaX5Rky9NPNra+HT5VK9mgpd2GG+WtaQXcxlr3Hrm
XX9ED7kVPZg2bqzZptBK36652narj52lUcZ5BZEqFUaFk0yr/IoDghgr2UGO4Kf0xalfurRcjN8a
0JUagG0+2eRC+qSY4VaRGg/kR1dhVfdWMBRHJTe/cqaV455NxleVEgmiOIKnyI/1ETh3CJo36JWX
oNOXAD/Ku5Tky/YMFqGLVF889iq2C0r2CfIn19Gtug+uJA88rW67BVeqfD3gjdNBVlq6MTcjMOE/
EZPzPoPxVkmVJcZUYjeJe/BtZwjKe6Q5gH+XgFoogabiuYpV4OzHVjJYkG4zk0grM0y0ZtVHAIRh
EnBsCwKrP5dZ5c40nYLF6U+AXFGVCQZbJ0IGx8l3eO9UB3VD0TGkgkwahe76Z/0GjQYtqHjRLEqf
tLyRX3YQBovgxY6uwiAAHagaz24gV5u0KLZlHO5n/VfyH8s5ZnwRuJvVWaIkJHl1H8Tfy+kcA/N+
+cRw55VxRKFSF2KVI6AZX6FWtDH2JhQY69DK3mrDivYCGCKJaU3HwpEbe4S+wbDtcqi0ceFydI/+
vb8wRMY5Fc2clSNFV0578LhbyNRvKL493fOf6ZyQxmDRu5HSC1Itvm8mFV1+oV0nyA22yPgAkte7
2XXv5m7iNA2QgU0OxWvuaC9fZmCD+3E7d5kujl2PbTS+Sp5gVXtpC8IlQN21fXdPKRj4XSMck2xN
dRTMOYxLaLKH0XNipFajuHp3w9lONDa5sIpsTXUkpEnMBjNL0Tb6S5dYujdFaB+gYWJ82+z0zey2
31Gh26OPcviSIJDg8XaQy3GM8X4PLnxF0LZKkpR4KviN4fikO02TYAlKfi7q8pDrpoWs4j3grg9i
B8mQtoUQtLlpTW0vZui5LMjWDA1XM4tvc1VtItxWMpkOmho4BkGzS4xyzuAf24JsxGa0k3rWrJL0
u7yfXD9Ot6LSnuooewkV0wYCdDMIza7uINqGGDnuxa/A2W3apvL0bNjEOXG0Mj+EBtY9785do+7k
LDmonQ+UPjyaYhyI2t2IlQpwUBDeFKnuKFPuCJKyrdvMUTv9RjeNDYlksGS3G0MpX8DueN0Hyuby
0nLCUoMtJA/AMkGPHAe0cQdXuh9wwUCivbfl1/RqcoxtedXa+Yb3BOWaZcI+EpDGbMz3mwbB/227
ayBt2IMDAb16EAGWrf6NX8jj7SDG9aJHfy7zAmPt4qGySik8aULGK21djpCM95EvtymRm7qkwUPt
mOeuQjmmeQaFLdh9QBZyNl6Lo+ylVypqI7yuKupdLp1SxtcqQ5sWYfQeCFKhvx7EL7SNm5d/4tyV
7xCdxQDTeVa1RsYA/Wh0DbwVpsxVpK9curO/yZD8+2mAbMWP3jSBtsAkUX+ubrrMaXfJXn4K3AnS
ZjQo6d1qp9hmiYw+Lxrg7JP3i2YxwqpKi7KYQNs1DZlXDBulHRzOsePEdiyla2nqSinT93/wOHs9
ilhU30i1QIn9XuX5j2Pa92rCYkxJLONhkmMyB7stLOMbHiIv5df5Ky0cxJ5+W22GW8p7ENmj7sQZ
CKiq+8zjwVZWAdCL6Oc9cFl8hhJHNSiAsUc19AYjN+mNOPNU1Yl/HLi2GB9jqompJCPmWNwjSWk1
D4L9OnmGF9/wjgQvcH7vd1wMKxKGPq0SDKv3kMpR3WDfWtJNi0ZgpEOd7gvvicJ59BnvcnkLg9CE
7xqpg0Eqh9fcQs0UIZ2QWDL8yvCFx1ZGPccFzyIznqUT8qQYBFgLfKiXpj20NiO7ngDX1pGP83nM
8tzpZF6ZRI+b0aSOmpZAgX17lzixINNOK0s6YKHc0G39yOuypknQLJfYvpVU0SuxphKtQipaRnFS
Kk5Lw994sw8LzG4MZMHXEB3SLdLuesOaI9TLAtdwpBLBqQb68vomOVeSNWwVHpHsepD4YZu5+JoU
PNHg5EdeIv1Wk5Minkh6z/FovBlknhx5NLQEcQx9ygW36XXuRXt/J+7o+xiqSV/qB+6hW79pP0bF
7MogE6Q8oz5Ueyddbqzsm3ArX/vbfi96f+jfIeECQNDEQ1//Te7ywzSzQcsIhQQ1RX2JZggiWy+g
8xlhLXHFp3aCx/o1iMA3PAAZb4qZCzE2syxTaRjeVc/5PNqTyOuy5Fhg+1PGSVNqVcdBT6JhtGpD
fhxUHqKeZ4NJa2QSUholjeND1DZq6SSlL5ytyNnuLEnrVExGUdPMMlV3aI/Tvnco265yS+6UfbOb
T+WGuxnXo6K/dgRLzhqDBDtQKsQMwnYELDn1pn7bPYlPPtT1kF6tvOlF012oF3VcgOaqdzZVKIVD
gQC4eWZbpEUQNsZQUPoefxPafYgXvn5bnChdwXsb+2sOAIAwcFPLqyv5YZjN4OeZP1eTDwrQcESX
caOC8SJXfr+8mDwbzG6pJLEhlW+ig0WH4EOU7TSeeM5q2LwYBX38Lq7SZE6I3IW+6Yl7ukvarbb5
GVKZ9St7YYfJdVV5lI2pD7zUtK+edW/eDk+jbaCJrrr7iVTEaoC5sEbndTGqnpCsbAnWRt1MbuYG
rn8v7pC0BC6fqlXPnGVa34O6RtAVIooyy54dkihQ5qbFVtBAo5kC7QZ2xLKbvCKEZmzIeWSten7z
wxrjftVeQW2/QPeLBo1Qu/IrPAdK8w5MYjGau4wDuJDACF/7XArv9Vn9MMwcNW0oS6JU6BmZz/lO
foS4DsqlIAUJgSKkNw23cW3VrXyMlHXIsy9L6PZv0H3p71WA2cdtAZVH3VKfyO++17ozmoZrw40f
eJ28qz50YZg9d60W9iNliQ2FFxIDYlR81+bOuXy41+/RhRXm7DVZUyV1i20jnSmGKXegg3ZSz/qG
TiflAws3ly3yhsUcwiirokmMYVAzwVvf3GnFd5Vw4GdruxMkEKqCFmjAeFj9X6UVRFT2wSOcV+Km
G9AFXXidlB8MpINyojgkNb3Lo1otPC1NMgcCfBD6MNAmNaMH1RNNntfnaN8fTFu5oRKd8yP/fbW2
NVWKxdJFxMu6zJyFIczTMG5wFqpSvyJ4MltVFOqWRoaDrJucZoA1J61KKtiZIdEri+yctoYSV2pe
01pIAoo6dZftFDfc81Ioa9tDBXmubphEEdVPQh6iCPClDBhtqdymyVM7vuDtY3EWa3V/LIzQiV24
5ikJx7xHRQuUhxTCCrq2xDIqYOeyU3Si4PliN8826Pk9hDDcHDU9UuxbTgWGRhMhq6CDyO1H6xoY
7GVBROiqGeNdR9rYGrta9ELTN5yyNiFCOhKUPZLBJr6E/Vp4gQLGOpK/caZhdf8sPoQ5+1OltkQv
AJiiURp646qb/A50NNfxl+Qo2ZLbb3xUMg2rVTleh159l2aA8QFtUA+aOUG4MxTOShtZscl9wPJM
0J8vlrhpkc2VM5igTIdUoR7FfiW2xd/nvWTHWwAx70NeCLq6dxfzSX++sBlkM+kFAZdi1AEv0sUA
fn1XyC+0cC13D7N3hYEocUIqXAvmvg11ZwSNvi/9ynsV7lPRDMC9oBHEDIW0QaS1Izg5SwEMVNq3
pDQtWb/nbMDVk7CwwoylSX2hMlpY8U80PyRXFu390TaK2yaoDvEwP6sZgOWomPeqJs9pZuRo51A3
6Nd9b5zxqBK3fDbuR7vaqdvk3CFh+yvPRlVXKO2ASm8lZr+LuURaAKfgO1P9QRLzYxtyRXdXb/Kl
EWbH671uanIQULHv+jiDjU7ZmrfimTbXt7b8JbV52nqr8TQUl0SZqJDE+qS42ZtNpFfgNtlMNmU3
RGPOG33xiB6KfGdeBmwVILuwxr51fF9Vs6AKITMyz06sC16f3cpjAHpqEYmpyM6laaNqEMYNRJ43
Wb0vPgbKopaArvCbpqW93rHuVaNUWmMhX6fJqFnNoEGnVUrPVaZwYuw1d6KB+kZDNE/IJ7IwuVRM
SHmZCHWn2kryL40OvK52c/kMrt0BEMxCECHJmoH+ih99VqNA+boOkcJpC21Hum9m39lR+NqaPMzq
mkNeGmIumzTQxbRsYWgiuHOF0eqKxr48ltWa1tIGc86iftaHpsCdHaMjWXHMF/0lPkPDEGIGojPc
EdxmdwMXybe6TospZA6e1ANOUCZIp0jmeQ6vAo1YmrDlDG3teafBg0A0Ak0V+K8f1ynJJqFOOyDg
w12P9F7SWJRsUvoSnaYzuUOSAfLB2/RGeJqfLlvmGGbL29MUgtmEAkR00NLpGsyUsD28IXTbRipn
mKtT+TFKtsxdxsgMjzSp3hf1vuz7+6Ast3E6cd4gq4UJXG5wXVC7gNINcxFkaiCacww78ZHsu828
pfJIwBnd/kS/1JrzgONXsG44ypDr/HHlQsMUQVqB7QERKC/IrAqEYv2WSnc1nmFRNuvpC5UM5993
q9TemmrokCxEgy3k9340nVSoSIa0atC/zmd1LwF4aCUHCbC4EIRX2gba9of2MXgy3197P5EDWbvg
NU0jkm5KRPskC1noUzpHE96wNDGWufF5DizlZvJk4Gqlp5HXC7O6VxfmmHjCGPvREOgVAf1RN9lK
h/Jo7LMtxVBB/ll3KIFZ5JhIUXiXD8mqc1sYZvZTK2bQAKpUZG2hB5UYz9rIcdNrr6/lRNJNtggt
MyWcOgC1fU8FlIjSJFHO7nTPi2BXgwiNQFsQcl4q0OnMZi1LpQ1yAaedPgmyG+kAMQbbuOsfKdDP
d4utfHt55rgWmXtBIVoF5n4gdqrv2ZUKcGyFXuLaDTbz92EXuyafT4beAuzrYzlG5pbwzamSgUal
+ADJkxxUDa7LF9qpSWv16UnMLM4QV70agWyoBvSx+Em/L/O7bMJzF2XQmxxageDTy2yTUjD722DX
I4MEzpM3Hrp7dUsayH3oBC7gkyJmZpYkS2vct4X0rY5vmqnhDYvuhU/zuLDAnDaRNisb9N6TQRsL
MnAdnEqGRb4ic8RFVqzSjmgLY8wJm4087gYBw6EFSQDZtsAhuDmidxMsDyqYziGkt/8ZEcRVJN/S
MnP0BDVJNaV8PxLodZfdaiMrVtpa6mAnSDwitlBsaMDeoT8DVGxu/aqFaIAFU6LNPZ2rV8liEhh/
XkoqNDgzem3tpNARXSgFnCJI0tAmat/yD8kOrGm2uat/jaRxMQs6badYOKBUmswpoAjgxgUC2O42
/eGVWMV9C5I2HtBsdcqJiIyWpCH4/aRxmiONNZsqdlb0ffSSYqN7FDn5kMZoraKc2pGHx3UJDK76
tfw+2+Ye/Tro8PwV9pflZzAr3ytj61c5GoTE4bbJ8A7OAqsN35Le5x2ltYtraYlZWNlMcohKINSf
9jRbkXup7PqKhTYo/YVKY/nogQLsNhBsEdSkt5f909quWhhn+4GbSIkFI8Ew/bGz+rGHTvpVoEDq
o++sIIXc6HR/2eDqOxyXDBZWMdFNplKHudhMUdqraici8VSgqzJ8jmviSm2JZit3lLZdkUMPB6Cm
YwZevL5RLa167IbHfHjQ88wiHVc6Zs1VLj+HcWTV3ArliMoF0hBdaoEc+QaQVVpMbqC/5veb8VsI
NaDLc0D/TdZ5Lm0y/izPmj4UsgyPk/Kpg7iSVhdemQRek1e/EDosLTG7WCd5OcWJggBekq5KozpE
nXoV55oDQXvFHoj6Xc9qD4h7jt3V19jSMLOp/QKpea2Gt/qjjR4w563uCtC3tse9D+A+5eVpdIs8
XJ7ZVezKwi7bSStPuVLHMbyHdjd6VNAGNSmtAbZLuKGUWMXW56olc1ZTY8ImVQGwS55RAG6R+o+f
GkuanQnsgpuIkuRfmW9lYYMmKN38EgxpOVj5x6OkQSy8FouEprQkj+ZgQJ6+UTblVYnqDe8C4hwU
No+lRVHcEAOXgKDdluUX03/kLB392s+nQtd1RSE60uNMaBaZCfFr5B42fuqgWepIWy5MWxQQ7BZO
yWWlXIuqCVq8/22OjnfhhxqhmsCGBdkdiqrOz+1W2qPwfODVNFYTZUs7jL+DnuqErEBMleToInWb
+BygE5p42fkntsSqP1+MinFnGVU3Cwk2Y6CjFNX3VpnZPlAye+rQDMvcq4WFbk5wfUJB/kBr0ZdX
cX2XfMwq49qUzggNXygSMCM+idJxmjkZ8L854B8GGI+WIBiRlBCVdZrmmRsnDZwgQkDYbosjYL3p
75Ar4FQUeTuF8WXmUAn1KCCDK/X1vpduZX8vdodJHZ1a12wzz61wKDlXxOo80mq+qYCM/JOsYqIE
pj6qeDbU0XMtPoUJ57Tx/n3GdQSgcGrFDiF1Yt75ARLuAiewWE3ZvuMR/hwBc5w7acxEoQRVjGj0
d35RO2RCX8/VXECfKBidKMpPmgbQvc7ZIWsPrqVdOvLFudZjRcnrATdAEp2SsLO7dj/HsnN5m//N
6FSC3A7qosiB/2ilCwOzNzuM7t9vcmUDTm/EpVz/Qefpk1tU/rLE3mgTmLaipAUfBUQme6dAAil2
6kPxFQKJR+T2Dzw/vz5/H/aY6yxPksioAtzcYxPYga85ifJSAnDKmcD1DfhhhtmAc9YWqi6F8UYJ
5Y2Sd64/y8dZVw2r9NMvsqq7yCndkxT8MRL4Isb5XlIzrwq7UzGje+Ty16w2L5HFJDObNUsHsY7o
cjYTxO6la/GmBIumA0KVU9miGR+UX2A6Gd38NvEt2v7Hg2bzZp3ZtUZJRqBqUE5po8lJm9sZ1NuT
wCPwXA1VkIZA+w6yAlBt/XHXZmNJhhLaVxu/9I8xxI1L8S1X1WtonXJmdH15PywxbhoN/UaeGr2P
x1rikC72EO9yTKxedYvBMEcQD3OZBBpcWC0XjuKrdtGbdgcwqFgZlip011PKY/dbRXqQD5tsbwKq
oih5UZtUG0md7AkPNiihQaYHID+3dRVbg5j5N96Z5AyVzcwNE0lVtJqhykDADwGYB5qxLLnLbJKU
27Y6yOMt50CsPkoXA5V/3CmmomdqHcKLkvk0uJRlJHClK/Xaf+oeQK9inQMXldutcfeEMYM0/C29
Ib01bqg4xuVPWX8wLj6FOZtNKAdyN8EBxscB9E6Ko0FXOXBpw0YkW+N3mk/urG4PkezLllfv/YVh
9kyORj3nJs4kzYcqIAhp3XCbeLzFXQ9pFnaob1jcWCSUWqGONVrrE0NXUvLD3JtHc9J7vMjnfaFE
X8phOLRNfo1T9FUdM3sEK5LTTum3yyNeD1YXn8KEjykZCJFppieNrOBWRBkZqOr7BK0+w5mvjqHw
ZpjxR7kZyn6ZYV+bpNsQv7XrqEF519i1aXYyO91JhuAa2kVO3AS7pARrRAFFlFTdFqaeolSZ7sAr
6Kh15+hJd4QOUGfpjW5YSWHsew0KAqp/EJPiJjIBMlHy8WFq0D4+CrprZPUhHg1L6OrbJpzPUSgf
kHe6QaoRWrhagj5oE0iRSbIn0JBcnuV1X/+Xb3wXDlist6CXhhCkmGTfn5yu2hVyZdc80WyeEcY7
NlTuHS0ViJPnL0lyyDSoC2u8kt17E9jn4OSvoShMZlAYugrvKJxNcvPeynSXoe2gQpGCtjL1cA0K
lTVuDpQajHdlrhLpLJzxu7bsYh4DIREEQZkQYW4UCde2Avqc5CTHFtlFtuYph+KNOgnwl3vyS3Po
7NlVHpIz78nDmWmFcZXxrGeKT+Am4vgoSLeN8r3nUTe/O/hP86yC+kCX6YOf5QyaBKUh3TuiyRuw
k0FKRLn1EKCgplfY7bZGr9Nw3xzH/YhmFipKzstZrR7VxRcwnmHs50xpejxIuhjNogpEHMR2OiU+
tOULwbgdS+NolPDQJU+NZN0noX6J+1zBQ5pNPEjG6DdSgzuXppKoQh6VzZ43xa6AVgUPrbNaHSYL
a4zTr7poTsUC1bzKLXemR4k8Sze6Bg6P2xXIHRnj+FUUh8K0h/vLUQ7aqG54R/nDZhBcWCAP5tuj
N+XnXfQxk8waxsSMBkJLCJULXoI9mmb2ASCP4ZXiJl534IId6VPhkj3GvY9TqYYKMszvOLzoUD0A
+AsF3vaUbrgEcPSUfbaFGhtFI0kSGyKNzawmUt8g03l+1wXa19tXffOuyrMpOHDYv1m4D2PMkffV
wVDEAIAM9RuNAfUDhGReRxsng+4T3thWHYz6YY0JgHyhn4pqQizWhsWxjcE4rsUuiUTv8rW0GrIv
zDA730gLdIdKGFSXhVaJW69UC/eyCd5ImA0/ammvDbKIQpLyFI+PUnc7jveXTazWlMliGMwm95FG
lGJKadSDYsOtbimqXciQeKZ9rsLefIw87kbnbT5mo0dEIHmmYYVoPyjazdHRO9/0kACctqmdfuWM
cP0Yf+wH5m1FetPM+xiJUmEbXNWaSzl5BMhp15nTHdsrfs/5eoS6mFMmmOgNXS/LAu/G9mtT2eSx
O2UnoGlrC6zf4QEV35fihTPIdd/x1yDZyEI3W9EocgTFYJPYDW+06xzYULu28m88DbPV19XH6Ng4
opTjEN0WSEWgwcnSi9csOvXG3YxCqipaaptwoH3ruaOFPcZ7BE1olqYAV/WeefYoU8DgBD9ROF+/
sz/mkHEcolbpTaGj1JYGnSWDFXL8NhugehPu5PR+qo9kfOOs2hqx3uLwvbOhLUKyVuyrIpMQJWhF
U1mzRtyMFJlVQNBWH9LnJMMNPjVOKWX7uhQ2HOv0mF24AxTGvXQlcrLgvKGc2MGWbIgLxqpds6G4
4sEbb7Cmbualb7zQiHc8FMblVK3qi2WHA4lX0x90sZCAocWfxoohvMcvkq/H3cBUyfiPYn7SFlME
UUllWiTP8JxxdE/vNhGY+4B6EtzSFZ/m2k52kktANJRb83O94TEY0iF9muqPD2ABuWou1cTXuwSt
Cb0bpm35BOFv3UoH7VunNjyI1eq9sbDG5CR7Qy2R6YFPL/CoC/W9ZGp2yy1ArfrVhRXmXA7C5IdZ
j3dZjNybjcZi2vhuXvlbfbJBx4COkF/yPAuLzAEVAFqVJyWCX237xuqa+KpT61NXS48jCXZ4KCpW
26DJmXNO6EAuLR5z0/stGk9UEHlulNSmcJrkJN6NkKMLoegdeCYnIb8eLS1GyRxLTSi1sfexWdMj
DakLhJzoGASqrLT5PFS8rcKcxcCY274v4YEi+Skk50IJLD8+cyaQZ4S57ydfnySTggaAxbkDT/Qu
28e4oIZXHUiy0aXNQ7xX5mp0pmkyONU1HaSxjMm6Au9LmMDHRGni6OGXun/hDGp9V3xYYMKKyg+7
oA0rZOTPHQCUwHS5tBXoj9ZKXu16PeO+GA8TUtRVVphdh3cWVfLsMzu+J6f8XQA9G60CELnUGmQr
TtFRAJVEMLm7vBldd2F/jZdt7iSiGDXqjAijLdDqROLpMRnNI4iVwcRaBTeXZ3d9x3wYYzzYnMty
FBhIlFRGbGuxZJklJKqH3WUrvCHRJV5cvzIZzEKjvE5l3du9EVslGHp6PMC0PvMum1qPsz8W8FPL
fakHGbpOUGd7BOlK3jgJ2pwjAPJKYtURyCFrnG5epM0bIOO5UIaNw2BErkUqon2uR44QqbYRoBUj
zJ3LA1wNJhbjY7zWVORFbijwWiW4rkukFxv/xQQyinR3zcQ5e6sR6MIWHfZi3TL09g65j2SdSEU4
8+8EKpHKnaIRR9CeoAFrXR7aesCysMc4E3XM80mnL8oakJXydwD63jVsUboA8xc/XOFtfsazZKn8
JxhIBGixfBaNTV0+c4bE8V6slhTYGbRY0OGSQRle76g6nHotAUcMyOBPoBQ5I2IRkUKCTWGqA5qM
I9Uaht4S5twqNZ4WN2df6IzXqENpDsQMWsN+njg4bVYRP8/Djapc18jK63/2xv736/h/grfi+o8Q
oPnX/+DPr0U51VEQtswf/3WKXuuiKb63/0N/7a+/9uMv/etcvuV3bf321p6eS/Zv/vCL+Pf/tO88
t88//MHN26idbrq3erp9a7q0fTeCL6V/82d/+I+393/lfirf/vnba9HlLf3XgqjIf/vzR7vf//mb
ih3+38t//s+fXT1n+LX//b/pW/MP+/l//1/2nDfs7709N+0/fxN08790aJ6ilUM0ZChgyNgTw9v7
jwzpv1TIoIoQqJE1E5hrnN8ceuzhP3+T8FsadjcArZQ236T7sim6P3+EZC4IQwwii0TU8I3//sIf
lupj6f6Rd9l1EeVt88/f3gOAZVBHAC7XDQLuf1kHRT/bakKmOCynEL3EgzgdTE13gIQDF0nThZY0
hWd9yO+jYsgsMU6va6n9Bv3NfRYOuV0UuehWlTB5pp+hWFsawZ00z+dgBsq5aYajIESKS6SwPgtB
F9horz+1tbwDrB0MMkZ8pfQgzpbNcT/LSo4Hc2NPgnhq0NEpojXFzjt5tNSyK/B/m4/zFAYuMsY5
RMq00JYHSQXFf9TbeQbyyrZJiQdCkGGvNe2DNqgga0oSxYr9sN5q7XUytru5ucY63csoC3UysQV9
2uQwk8Y15zZlDzlmFBT9gBrIeGEho8h4SQFEObUkGAhAytgpU8UZ69oW25RzkxL2pnm3Y1L9FqCe
gSdhXgGB3meVHwii19N299yYM2sg83OcdXSB7GHwT0YU2m2rZzbYgb6qUACvtOg0SJ0bdPquAHfl
IIi9V0jaW4uqj1UP+S6spqM4K+ZVWYJjPTLUG4EIzqgOsT3lwjeSTI9qWDt+Ud7ocu4pA5qkBZw1
qymDTR82B2Xuv/pKfeun+SYOASIzIhWF7ib9XVaL1J6b7q2HOrkntn5nt1G4kYweYqe9kViTLJzF
LvRCMY6twFfwNM3QqFlVXmBoUDSYyR4QwPtWztB7JfUl+C3g3+TXMdHAaejvSCQRa+iyPeoB1jzu
irTikZJjJZlXEI4ckM8QsqE6L1C1YCJQWRPIICBN4wFPNlhFMm8mkJ0puf4cddrXIRww9UEW3fhR
5FtjMt+ks7IXZlS4exn3ptjf+ob2DE1BV5KzJwAQQJspoCJtVMmD0uN/qCF5lkWQuov63TRcm1Nv
G9XspUW6afLACpMrsY2cuoOQjiHdCaP8ZdaAeNZL8Aj15CkIZ0+pIPugp1rrKbNsWqUiP2ea5gGs
fU4T6T5PaxglMQAceCUiXrkL8sIdZ/MJ33nS62TTRelXBJ5WO4ZWAlLUtOt3GRmvdFXMXVNUNnOR
eiStoQYO5goR1GtD07uFhM/PKsmH5LIGkv7/z96XbEeKq+u+y51TC0m0U5row46ww+2ElbYzBYi+
E+iJzn2O82L3I7L2TmfYJ71rdga3Vi2ncRAICSH9+vU1pPB0Z1xkpu5N+UjmIQO+6YYMMq2EPaq4
blUTTjILm6hdWQLmpTX01UYDIe5UgzDrRi1AX0jHi7aDwqGCb9dUBmVNcm+KJwxQth0imgxIDlt7
ehsPcF0QUVgUJSRku3tRHatKrap6xvKKq6Go7vvUPqLltpAP8mQlNgPP/J6PoRENfi3HwOACsYwN
lsK0qi3tWfF2l7l3utkEev3Ehi1XUWiBAZixpR65XpGvYyZDWcXXfep6nYWleL7k7a3S4qt8eBMq
WeXGniq5Nvt653a7rDG8oXjh2i6yXbBB9tWoBbqyQ9lbC3vUF3pdbpzyCGw173Iv0peW9t21U99J
AdOt4ahh/ch0vtRNd8uI7TPRv3QadHItccu0blsO1XKK4NBOevjnFEtqFN7UMC8x7mZUVO8mQcz3
vT5hOSH9iIOgWToBvM4Rh+SLHi9mlmveaBmBllHfVizEjvimr8y1wStfxt/1Il86dR9m+RA2Vu4r
rUSPiEKZAa9cFD5mvHUDl6fUqsOE0lVhTEjrPUQgopHC9S3lwKih3yYGvDu7b8DT+nYDRgy8G7At
G5DJCVKZPRBLX7vAoxYgZzt66WsdXYyi9aMBlEhIYMjYG0BxNi1kBK3mtsdOCoWUVZ9dJemwkCyc
RuhzmMKDsm+JhUYlfrjZqqTMY2jVzAriGBcWSPCLRYKBcTDR3+qFaksvStCbABLNck/o3LPJOoWr
i40hru/WU9d6CRSbHXel4dwUwu4s3+j4KwxJvSTCW9J72TAPX+soIUhhumF0z6sHO9tl08t0VU4v
2gQPtQxkXMz3Hq+3pQ3fENxuo7YqKsEMhy94h8EL7i4JXF26lXBHj+DXATJXDbR+kZxzyErDuRbu
qnFXOW4wdjFtM4gUoFBcTDKkMqCXi7/iBIEiZBt7Chr4heZN8sF0hi0Zoz146D6NLOR5H9k0+crG
Q3eajYyq74o8VMoKigQTd8I8zOIBp9+yGHgWeWdAkdu0NxS24jB80fW7Fh7HVed6erIvpwH6I7Xf
kghYCuT6S7wIGmRfD4OWh4WxTrujSrOgpdCk7nEB5HotA08tWbG68cC09Z2IXLkE5BlXlndlU95L
842ZV1RzoRGuP7p4EeLivu4Hbxq3/XSMi5U2dl4LpgeRJ4UdHPUWRVtW3zfuAkpnCCI6r3KOnWWF
DU0POjsQslJxu45Md9Va6bp24SBSmX7ZP9rc3bYyDpM0nAcH5hRbl0sP2sdeXF+76jV2UXnnoSrl
yqktiF1UniFAsdQc7lVT53V9saoGPDD1NBnXDa/9uj+NtrnChO3J3Fp2tbWUQ7uw0hl6AgnZ6Ulw
9RyLhyh605EPbsU6nl5N7bWK7srsxZKvcTwFFEb2ytV9eyyR0LE9jhE2TTRvhrjoO1KjU2IojFso
xDfwySyek7TZkChf0ug5G9wVNLSVi2mT1ocO+2isCNLxJmI/ytFOvLpJAxtbym1/mxaQWUn8ZLRC
W4zLAUg5rJiDLHJ9FR0bW4TJQAMnu22baUtMxBMyX8XFdyO7EtML5Y80f7GJ9POkW1YW3j5sDRYN
MOyR5g0iXQ3o1JDd8/gIlkyKCaQIo/45SZClhSlrjIVzWfptp3waIxkBHZHG6sKBc9+i9xGy19qD
Zho5mEbwOu2ywJ5a3zHXJf/WmaXvIF6BWNC2trcuIH2IfhfCKe75tK6r7xRtmw3Es6xbhQfVuzup
bwEIYlHtxd2DWTRebdcL0hwgM3In7cFPIrQ34omiwhjjOqXfOM1qUGXkj4YfTTF0AuDsXRi1L9Tj
UB7STEOPz3xNTr6jh26DaFffDlzz9Cj3UrIrMX1J6AqQfAe1VC8mAUe3If1xyA0PKlcebX+MNThU
KR4siPtIZtUSdc5DiNVupGpu9fqHhlBKmLvOeeA6NmgmzxUPiTglpvJife9w6mes9NNi9FiVe7RS
gW6G2VDtZS29cWRBswgQJ7bw/cQUUFl9mMPEQa8WRXQt2FM+pUFdHLNsO43Hou4Xk7wZ8ZYOFpR3
msfKdlYSsQhNtG95g7Wy1j2ZZfbWq+eivsn1U465xUyR2C+uVbSfOg0z5dvYb7scJDzne1UMni2M
UCNaHTodJBYLeBUhzQV7rcXEt0mr+XnseLn4FqP6HK8mSw+EgduBeIOKUymMVcestZ4dCXRtOkNb
juVNLHHJGh5I/DZGNGGxJgQ6JOwwmnPdeHTGPHRTLGW0fkehrBdrCBWAmrCyQOXZltt8pQ10WY4n
ezBDobCycU8J+vwIJesUCNFJMTwOJApaLWgbuF/FYVkh1VnaK9K9dJ3y8rxFvCv8CtFQUmABkulh
P+wlFL6UsXKHKhTNoa3hPWLeapZaERtrJfOQ2/RQschThK6AU1gQaMuM6UboxqYV3c5VGGOafCHr
HwXePdpEXmyfiPxGjJ2R2j4h3Bvy+xLhGIs9nT9YNQY7BkH88V6DZ3XcBfF4U+GZFFQiQN6U+ZpW
rVfh0TccMngDrITwtlndVTtJL8dtWpD51C2gg6qNYxRBBWahaVT7Ib6zESHJvPCFjfDcNH2rAUPM
UIj/zTWDQ0PNoA09wbsB753SHkv0GArqay9vY7YX09GMdkXyaNrP2ghbH3STmoVMO4FOuDbM21Zy
RO781lbpVSKwXJgzW8Dn6eIN+wGIfoCp6bVTJ+G/5oQWXSZmFEgw6Ll9KPDyIoDq7SRMrEXJr2V1
l5lOMNWHFmfF1j3r+kVUgbYA4Dh1r8r4VmXawspvJxvirAXIBuWTa92OkBMumOuNEEou+4XbdF6R
qLVKjMfWfgb88Elz8oCm5b63cb+5OYfowHN5SiC6S6bH3jD7oGeOEcBd4Dopu0dLjkvSlqbXafl1
W2sLp4lWzBpeid48AZUZY2nW+8Yc31pGviVDep/GI/emErND0XYvMgGFNHHta0vGTzIfdqPIAzOx
9nWx1idEjbGvFGjO6rFqrvSceDF/VJbpcTEFOrsW2j5t76C860ubYDXqK2Df6jogWh/UrbNKjfoH
FUPid3F+nYJxh2AgaKzHpnu2lVz0U71xWrKOjdqzUwXB3ByFiHuj1r4ryMh5nBmG11PgJTM+HHl6
mnq5c/ObqdsJiiBG6mGBGKLTy61d6kcrh+w1Z7AiBOUtccqDXh0yXd6xHioTThaOqbExuYSFZt2v
SW4ugHGFmFQeGpuipGtS8mWalWFuy1s8pC9wOpfZ4vMKDywCpFegWgeHr9/TqrWjuQYbYmNhNXwx
1dD7hDgwKQ2fY9H2LmH0dzrmffrlq6IuEtPFVKZlSlCUiotjCq54VSNU177RNv0iXTAvS3/P82DZ
CgE5qMFYpgN5jd8rxQo9qasmNRZRDxNW9TZpbzFrPAqul21C0HTEHIaw6c/V+0DBPzflu1LnxfS7
DPVYZZaWFChV37iYXoAJt3xzK0CKqLHPXC4iDw6FkJH/Onn8AXP/s2jmutRiyJ9dKh2C9B5plIg5
rBw8By4hEdx8ETFcJxB/0tr4wEwAHivsc9NhjuK2hKTr1I4DM0ccJP/pFsR8O4Qin0wJsYwPgg4O
EVPH49xYjCVyYQwSk8LnwyZKT39u8rnHXD7nd+Vc7rC7kZ0KYWTGgmS5H/ffiunpzwV8TG/9VhH3
siO5lRZpGSqisRtZ72JyGrMvZNc/eyve1+Gi1yCLBNWGDnWw2f2YwDUcQzYiwiVVN3+uy2cvxfuC
Lt50BAOjqzr0kUkrAgEvYuIKBFDOgDVzDoEdbOHQQQ+xuvlzuR92Ui56w6WBHle6smqORmwC+SPB
pikU5cETwMgczBKqX22bfvXM5s/fvYZkxBuC3ISxaNvEl1G/ZQBEQPvd/3O1Pn9uFoHkmguFt8vN
5iqfSqc1EmPhFte0wNqvvUGcHrTF+s/lfBB7ODcfYzpUi5ntQhDg9/qkk+tIUqH5DMtalcVr0kFs
IfPStPFIWy0hEwbDg83Ujp5LNtz65uZmkIzTjsCSbepzzwBPAroAtXkT8V2t7VJ61IcvOvHH9Cze
E+gVQDYVezoQjPr9HnOZZSypcY89Jt14ED7TgPN+NqvJi9UX2LBPn++7si52yhTGnallKCurT1V+
rErEXPSLPvvpu/KujPnzd32oAPyjtLBEWfRWBSR3Gbj5Pir3GRhnjD3Wxan96u38AFc6P2Z43WIA
Rzt+0KPRIZwPHbHSWBQ78PITD1MICdgKSRZfvx025a6kEOAB+CRAdurhS4LNJSrtXLxp6zZEqIyf
ezDva5wmHK9L06OXLbPDLMAF9RJxMFZfcjU/LQil6baDWn7QLtGB5c4Z7zBVQe5rgAYwX9rLft3c
fVXSp8lrguYEF0DHDsWlJFzMkfS3HJTEv83y+mLTeshe+oiGi5AE9qq+i0CCmBadCu37CgmoK331
FTPr01Hi1z2ccY7vOtKAPU+WjriHEgtw21IPfCQe8qXzZs/9nweKT9+Ld0VdzFXYQiirKB0wIKlX
Sz5GSeFJTr7Y8f90xn1XyMVsBTAKbIfIXJ9ZgdQ85ua3P9fi8+HuXQkXw11JaM0zYK8wW+j+TJip
AaTF4nctdkYwbu0w3433WahvM7/dWEd3lehes/jzTXzg053fhnc3MTfDu8eGxUunYTU2d9Lo2K5m
ECr4OjBAGsHY6bYzkXlYfg23+TSOe9dlz5+/K7clLuGVjcobyEMFyAclYRTYsxTeevzhPMLBPPga
m/lVH50/f19opoC64agsVXtu1qFJIoDtsBQV2VegsLl7fAjY3rXrxTxROjFwkOW5XZHs2UJWOgoM
z/IgzwTP+/aLtc0H/M3lY7yYKkbNiCs+tpC/YkcmVeDq3VVhPU7DVTTUXtFjdc8MGF7oCrl2fk8i
ZC44IIz925/702ctPFOnsTkOVe0PxIuyk8YEcxtoL9hrJA9lqbyySv0oPf65nE9DLdskZ/oK1j3s
on3jmLERWx2I8TbJDd/W0DF8NTyKJSsEoP6Ddcdnz/N9eRcN7KpMFI47omKB1cByETxfaGhI7BOg
vK/ZOZ8Nce+Lu5iWpcqmWJYTYuU42TBxyst81X2lvvTZEPeukEu5p1imlV1pqJMyND+GM3Lshn9+
TJeQlblbvi/hYqQWilmxRVCCYKch+tE18QL2Tp4ln8qkWpEvITJfNJtxMWgLlU4NfMyxxtfIJs6O
smiXljz8uVKfLn/f1+pi4G660SRCw/xjXmNv0W+P5AWCMUe+TNblWg+yMLmNfH0ZL+uHP5f8VfUu
Bms5GmOjOvQKa5hWNp080ZkrQb4SIfs0nnhfwfk+3o2TMo4hyR+hGZ09RIBnHbLWH7bID21mxl2M
eRfTA5yPA/7Y7uqD+A+od59X1XABgEBIo19K46sqzpp4rir4vym7a9t1ZdyeW/P/A5z+D5IR7zrW
DKD6DeF0+w2ooe/a6r//b/bf/zV7BfxETc3QqPM3/8Y4GX85UN0z4MEG9wXmYEz/N8aJGH+Z2B2x
Zi1Xnbn6bOv0N8ZJs/+CQjU0ULBAQhqeUgtzxN8gJ83Q/zIR8BuALEPAGKCpf4BxOtNcf02xFuSd
TWq4gEBDBxHx9WXUq8Z8TPIy3gC0o3mlnt/mFlxugohGdO/MP8ae5kHu6iI4H54/QJ4b4tnn44Ym
p1YmFtL1XdcsK3Pgu5xHPz+sa4bzCugG/7yWJfpqIbpCedipey3tRAJpKruDDYBHqIYCWp6TqJBv
t5KTWZpQhFRZcq+i1AFioxCPg14BUcPM6hng7Ze4ltNLzbWDBHHiraDTKqrNlgN3Argxb7XEixOf
ZlSmXlH+yEwDuC2ZayGlXPuu6+keS3LYSff9g113xTdLAouTlV38VDVIcvctA+u9sL6NIrGPJi1i
f6r6bNWYZpf6WUJubHusdsLo7GMy/1BdYPRVezyf35p2ujcmuT8fnU9iGbdWSEFSz2xM++dpOaAI
YWcXWvDzsjpJY1/OxZy/kpmT/66PfpJUpWergfcPfO6HmPABjnKgUQ441u/DEmU1KzQr2WC5VV5Z
UXlvlILf88iRi8kU1abLRHoo7AI7vnkr3qKj6AznNTUn5MWxxL1GonTaCAHgkQ0K9b1dp6fzibXQ
b+GcOtxL2DcvMpepDWsyeq2ViA156Zqv0w/S2+LNZEBDuLkDF3oNbrVsaqZFplfu3Zib4C/ijCxK
jiP2v+7zNIkXTiSjDbacq2tYqSh/FLJ4ddRqdJ30zSqa1IeR2HRgjnDXmmithevw/q7M2dP5tjDN
XEGiZXgAItgMWTRUW3gx2FejnMDqthl5aep/VWCKkMDv+FGfommNvpQsx1FEp0zYL+fSooHtBmBS
Hoy0wS56n+jbjtPhqsoqzcc2mXhJYcJzroICpNEDxKs7iiYHRSOPauDU1XAyOu37+YyBsE3RseHR
SMomtPRU22ZJn17JocbuP16LO50V1bKznMDQqdrxNlW7hndqV80/fh2efzufkrvfLWBetuezfv35
/Fs6iq73zqcxOh6yitSrv/9mYuvHgyoTfp6/2SoyAGdI4fo5l3lR+sXfxDjEQUEq7AD8++T31z3/
1ZGuWGglcEs/i/l5wkU94H4NGZLCvSzwfNqvKp1/s6uW7/po9evPcWw8xSQBms4oLQR7cmeKOrqy
5x8OUJJX50OCHZzITLsNqSB2450/aMD8CjoXwlkXJ1uMFluzSP8++edXVCRuuF3wza+Lnr9WcQ4J
XU0g3/LvIs8fGLQjW0H46uIL58OqHe+GqVXri6KLWC9D4LUM//zBr0t2KUt3dicWF184Xw1WHE/K
TIq1HJWx+PPAgaHht8WYZcFuA5PNPB3BL4VizroYOCw6CcctwDSK7dETtM7qAK7JIgB3B7FNMuSD
B2FMcweXHjiqnn8tuw7HERRXDa3dlHhjyqvUFOZijCOg52xu7VqqKCxs5y+ez46SjnuZowGZcC7i
/Mc8BQwHUAjga7m87lg3XY9Sz+5gMpF4mtScXWIV2V1CsZses0xuzp9mKRXBiKlgpeaTAbpVIe5A
Ls6HVAB46PDODc6HjZNVQChlyj8fTsyRW87V6J2vHGEcBz5Jfzof4VWyD1pSrc9Hlt66t61zl4GS
Iv3agaiYciFgPN8RFeWOqDw/nI8cKd9qkQ/789EwVnD34AP29OdTYaYOrFfVWqvzoeSixD65dACE
kfGVElq5awzi0UK4J2DPnNNQTYHTlvHN+U9uZDy7dkH358903gs/MTK+OR+yOEvD1HXcxfncdKix
l5+2MjgfjsJyN1WEmUmfL67FunnV9/bN+atNYVS3A1JQQ6H0wbcJkM3U1Y/nD61cf4WORbM/XwdA
6hIzo0bXP+/BxmZ5Av2NxflwUFm0xMtWB7CVcE9u3wA6VGmTZwDWGH7RW/Xfl2WYReGh4uq65QBG
DgfcS01c7uaZaw+sBxAS7BkNJNqgTjH+Ds6Q7zstezkfORzLwn6C/S8+Ks8/GHuYusrY/zzbLiEH
zYcCLnU4A7aU5tL997Vanuf7MW9eTJUPJ1evxSmmEMWxIbtT/us6UVrcUtK+REY+rLOiKpaG0uSp
zCG1LIfiTY1kbVDNfoTGVhoWo93uemAi93bBhiDtmuGZcwRH86mWU9Re7g7itqizZKXXdFyN49jc
WA4YXudTzKLGfKjab5hDM0RxMrsaKm5tW0sNoZRmu6kFTze1a2H/fCrdV2JPW6Mr48eOmyTUjKbe
5lOSXBfToPtDM8hXrfHcxoTP+xB3flZa6nocDHujZ1QLzdRsHjKjvcLmvPva5lDrtlNycgzWwg1V
gMvHo+holgognPkaqRiCyaH9M5OcBhR2t8CFaoeEo9ZAbZYAfHXVXVVEzRWCysfzUTx18pCY1ZYK
q7pzpDJvLNiJ6fMRcVV5d+wnR/fOHegfLWvwDPD/JRXjNwrHf0btWH4vZ1ZEe3mp/4Wsjplz9j+z
OoIyT4qk7n9b7cxf+XuxY5G/sMyECQiWOdAQJLP9zd+EDnyEfQKH2g4CTxNiZ5g+/kXoMOfFDhLu
0DzQ8Z1fSx1i/jVfDEHqvJeF5dM/4nNcsmbxdZQ+h7zMJdhp/sjnGJwJMXkdJPf8ZrZGBTsMMBpY
s4mFG7ird03zSah9mRU+F+faBoFpoonFlY12ep8A6GWeV1o61YE8yo0WbWxYAa0E9kqiwiNHwME7
OORF8Ev9T0i7l6o7H0q/SHMkpI9IPiiUDjepWb+l3hdbfcFC/qVc02cNC2D7mTlPEBpc4gkMRiKE
v24dxGvAZJGEVyvrkPj1joXV0rr5c7vOccavBQykF2zbBSPHAdMHqsaUXTSrYzWuTFSEp8gbbwIE
yJZ3pfNFavT36eNjIRetpzeIWwtgxYGof00cAMJd8nOEwfDwObsIrjGfVITC4XieqpyP2VdIYWh0
cvCEgLTfUN1dY7kM21ex6i3sUQCMx+IKKEoBIXPIU2k1+ssdUQ+1XQFItBbyJiJAn4Hoq9lvIk7D
oUxDI/5O9QM8qIDjBtxuBN1Ak3429JuWdK/M4E+9UT+6UJHQi01PtrQCuBUoyIxEP8a+C+u2O7Q0
39mNe2dVEFoYk1vDxZIcv2eIrjMKQe4YEp7jS1x8S9kbMv+bzp4OZBw9aZBDlMhFkuVrowIum29T
U12XjbPAmnClADmX1TeL7M3qKLLaS7WTaebQ5nw214n65oC1QF8g0xnEBgnM5pq4gJY695r1rEhx
xWx909NmnRC26JzykfX20oVNcwqt3cR+NAcDLg5XpvHdbq6nfifKG95CKoYDTTqaAR90z83TveJZ
0GdLoWK/ByyrTN/6+rvBFGxmCJDwrh/l1E/zZxOBJW9u7W4jQLjJTOLbWr2qi5cxdcNBQPnZxPmk
8RvrXu85MGvIksCkl5SWX4+PFT3EcevrETSj21Os4Gih06BiAtBRRMyQ5k8d8pDF5L7XjVe9qALS
cd/m0YOribC3YABc5Zi26zrUI+eapLpfNKUH7JXPK6ilVrdG6/ot36fpKavA1crbfDmZ8Q1PxNJ2
xwAWU6BDIJOfW34kpxDGAd5EsLLkgNN1mxYizxoAzZpGjjYoUoNLrtIBgTe/r0Tt8ZR7oqEbJyHL
RMNGms28qARUFLggI32YgD4EHm/ZA1wMiBuQh9um3/TTAZbQHmgIQTazmn6krYnNSweSarGPwNJr
SvDUSLqKwBBJ3BchT0kTdgVkBzN9PaFIWxd+RzWAf9oQ8Hqkf7pAlS3AEtzvJvjbjgAyXrfJSjZb
HaBTM3qaaOs1puvHDtI9EntuIIKX6Z2WPCXqELHbKa32cWoGTSU9MWS+rKOgymssOFyvT42l5jwJ
882JKUBBrl9Sc085WxgqCbtJu8Z6zk+dl6bUfYKc0KC/kdxeQD/zZgKMuOqHhT3UgW1NgLU3eD+P
A1vT5LactA2Rh5qXAIuaG1vscse6syc8OCtfC+D1irnVNCDli8eiBM2szj3HuQV8cJWJNcxUvcIA
majedswO9Oylq9pTlgvfQcNSEntt85rRG4AoADM9le4P0TJQNcCusJ6z7KaFn7KpblyM9zUH6JQD
Mi8WbVYeG3boEOZH8rmakEkj7sqssNa3Cx+JKTArioVR1mGvS+BfQSQiMkjT1KflLbOXef7aOoPn
GrAEHPP5mZfqSMsrs33IgKJnp7EfMUw9NBb+gYHgJOMVNapApz/spADUA7fXqWXe9Cum8SPEEbyx
2GNl7A1pcwIcbeUwlvtOPEKm920yq0BrKq8kEAxCbNVed3gjmb6x2uep/T4JMAlEE/Zjupg6iNPi
JUXY6DkabMeg5FqCIKma3p8m7ArrUWDStcqum8b2iJnBHaPe9LEI04rs9Airkox+54xsaoPfJIYT
MHNuWLxEfYNxlodtkvqAP2OnAJ1Me6ynfTPkngsE8TguObvS2/thuHfsyu/A5rTGyrcmhZYag17y
hVV8I8M33t2p4hCB5KAlNxSpxoj/cJDY5KaDLaMHS69CtwAXPt4m403M+lB1D9MEUx7wGAxFAboF
cIdEe33IAlA3QFZaUiC0S/2gqhWvID5UeQ3u0ZXEK8x110dhO1Q+saMwA8XKGumyiZaK7yMw7iNp
ezX/YWEsG4GOxUS7oWjFIVae1NYpOmehPSh1VHbrd3h7WwkJHEUCOoJFRVVQCkgsDY1POKRqpe5F
6qEdUl/2KWaNm1YtdfEM2SAvmUUTagogIQQFUqMBf2wAj2XJHL7hrQQ7ZJ8g6ufRvQPiAZIeHgWa
GvTMq6SeQuFgKOiyZVzRVQT0toFN0FwDEg0N3RRrwL8xfmVe1jQri8IlaATnRjpBTm7ZgBkTuqR8
3PcAyCvnpOFOhNT9EWh6WP8a4yoWx3F66KFehqJH+Ur5tI3K1nMjHqYFBjZIuYCL602G6RXTrY7Z
z6qxH3uIGWDHFQwzSztwmmuzdjdjEflOCYpJlQfC0ENSlYGBDiZBVEL38wTe2QGTWoxRomhuGHQP
IOhQOU1AKcEw/ipiiKrUKtTHB6SuOggKUr05ut2DW78NUwGSnr2yamhcyG7Z6NmDhZL8YsIwS50Q
M0yehhocDQEmjuKl2dCAtNlxhpAPWH6XuYYnBlY9tFdT9z6LrmJYpDBu+1MJ+GA7QCU2rjd6POC5
IyLtLLKioMoKmkACOF9MzF3UZRw0c/uZrofxe4EHWnqZDoiRC31vh2CHMP8BV7UwHrqTWUFSvc6X
WaojkZ6dBA8FKx6sxn6FtOkDHWBDphUbM42Xur0vRH8tKZaCrbSX6FEQ4qNoyeiqSrB5AMW8IcWL
3DzV484qxC7tpw1GbtQmWnMN01rjNtvBuIXIrceNF92FAaFZLkEkbEAH0qy7yRxDIsC4I2QNpO++
cO81J171jet4VI7gC5C7NHHC3JFLfazv3KTcJw7/AYIQumbhhryQ17VhrvSOBLqAxnfbgdDVCoLt
hDceZ2HKIJvbgAoYw7uqx9wdFdp+BIPAsKqnkTXz1KOADBsRuvWVsYMX/UqficF4ZkdjME6DhuiE
nkY2+b0WHwUznvohFV5aDyujUCtdhxqUijcNtX2oDHmd64LgxLcU/TSD7Qzgs2D7Ghpohgj50M5b
iUSOYnoBWLmxgdPrlVKPRo8HbDnaMVIgJaiqvWPSuTbItBZdvscT2g2mKeEbJOKAgaiZKPv7QLrr
qJ6OmoROPgyEGig5KWJ8d5Af6hQoROaWym7DO80Hy8+HXMpzZza3RdYdTZUENnwJACJddXp6TUcs
dYbXqKs8FUHNNmU3HU0f3N5gHlXVF0DIjxE8LBoZYwa1oVr+wZNyylo3cVnaAIsHenaHxEnxhYnF
peAOViK/F3EBZxjQseqqFk0wg+DM63nhEx+MMLuN4PI3PapQvNp7He6MAIr5X5puzuCM39dBDvbu
sD+o4z+oz8/Li3f7ywVW2WlsN02QrjOfQV5rDCyfbZNNHGRbBdVabCIF/PqfSrOda/2+3Bm98q5c
zRgUESbKxboC6kI0JHCEHDwJ27jmmHwtsfpxmfR7PS9AKnOaD0oQKG9YjMGwrpezp/qw6QMLNnXW
lRUmi68wweyzzgPQBTNMgNKBr7xAjoi4c7POGeY6wvlyGy+Lu/JleKzW/dJZZ9cYerdM90oYLGYL
xJMhICztAokEv7sCYXiBsOXQ+Vpg3OB1Kr/KK8x4jw8P/v+xd145tiPXmp5Ko5+bAr15pdkmvT0m
X4g8pui954zuOHpi/THrStrJ3Eqq1E8NtCBAEo7qrB3BMCvW+s0/f9xax7FOykTrdX4cmXN5VL3x
MvzRfaOW6/5li6I/PzYwT5NyiS6xjd5/7Kr2MbySB8B1PhfT96b+/vlj/kzpgK+LM5FlsKYka91/
NsfJFHKVAMJhgUiUj+EOtfBjeKhu/w0A0gpK8+dw/hltja9U0SUXejqOfFeRYgxqHtULdNHr3iH1
4D3ljm8aasMPSEfjsPHiP1MQejfWt5LNyc7p4ryXxGUyA94LLqDdxZoOZi7NQ1R8jRfJ4dl+0e+j
3Ra49V9MMzUTC2uVxYv0/XcMikoR5lhcNpF5MR9R9Xa6XXK3+G5s465WraKlerIM9J/R5PfRABWQ
HFZEG5wpdIo/JDj5XuRxO30N/9Duuaed8CK8Ee4pODz9qee4tYXP7uCTn7CqEgXzpKZiyk8wg9kV
umcIju7G0j23D00qmfQBZd1Ex+b9KEEHIjIwyOyNixa5Onpijopj53D8N+Rizy3cpZ2haBKFJBzM
38cyJ7GQ/TephQvL1h3zXtlpV9pX/Do91U6O5jeyUz7m3rjbkkp++6vXxw0FN6DekBeUD4SCCMXM
Qc3V2q285g9z30E8c8cDb/BXSg932q7bF3t/13rZnXpVfwkv9XTHa+U+ftkSyDxT0kTaBztrjDOB
y3zAgmdRIVhZsyTNL63bHofr+mv8Jb+BM3TYUrI7t2Es3FxUTNxNFaH09cFnVWOKeGXjLmJ6vIeq
i8DL+L7GnhfHP2yt/1K/4d9rJvy/phO19In/dUfh4X//V9n9SJeewv/49dZd+Amu6vcpmmr5C/7e
XzD/RvdZIuMxNWgj8sKK+O/+giH/DY1yOC1ApsC2qIsq1N/7C9bfllWjWiKAWpSklhX+d8Eog64E
SlFYwKvAsCDE/RUw1dKpOL2ZVVWW2PIQ2CRVXdSICXSaGvlWLExiLBceqDugi3OrO0OTyRm8IpE6
Ri+35WshztH3rJMQea0nf7xBvwR/UgONKixwtX4vw2ZPdrWkz4JtFtGsQOzPg+PJJN/9uXtPuZWr
4+Tth6K+pHHzirA5l8k6/aGtBLGkMxNKDiEifBq1vZ/IWDhZbn6XFPm6zrofnwdcJavrgB/U3Ywo
1K2KgGl4qRZ/ZAgnRCP4i0ut3cjKP4Cal48ATkHBppmBMcr3Y6u6ItKjklBaZ+fH4NDs6x9wrF15
h66WI29SVJa5Ojkf/xyaZtKUWP4Nf/R9vD6QokasytJb3DGb/eIlvnjabF3hy1/zIYxpGZIKBoMl
thqWrqdg69Ko9Ay9PlhT9mAgQgm+bwME/3E0Ms8lFfQ5Sk4avfP3o0mUuYgGY15g/bNrZKQHY4cU
T2Tn8ezm4eSUcu90se58vj7ObJ33cVcpA3YchhCUInEDT9mVu+Y6uJ/iy97GcoBK6OCE96BOtkVg
P04rAAE4sJiziwtpbrUTcj1RcexVKi/uUQhiy8zfxKStv9Z43v3eGOPHXQdyBiSoISmmAnd69Qmr
JhoiOZJrr8FsW7AHKDF2fYVY2wHk8z6+mb3mLj3EF8HtJl9rlauwSKGDqXi9QdyGa7s217PGTC74
4I2n7o1vPBkO7YW1jw812d8Wm3eVeS2hdJHjb7Hx46hep5oVesF6OtBLKsTc1cvpJQ2jDf3jMxP5
LsRqsRSJX0Rp26N7UqH50CbiV8NCvKQP+y956EPMKBUPAbpfG99vSejeb0GadaieqZwvBq4pq+8n
z0k7AqvovH4HRfqqvOXl5VY/Z0dzEHegsbKVhbxZbKwj4t3KKW1JS5652o2NgZV0Kncdn42mBOIR
mEfhwegV+wR3Av3YocxEA7tGFD26jbHrjJ1N9/AzO8TgkoR/J2NhbOir3xALShwKc9HBhfPvzevC
Uy/gk9JR2uGnbR6b75ZnvBhOdpXcIZHu/snS7Q759RY5buuHrL66qahFm4n8ECtBbWm4NWMeFWW1
cRJtRVll9WGV5TPew51X1ekdVAE0pcrQlVMECDaW08dsgQ1pcF2RQTOt6yJDmbOBQgW5MINCoqe4
8rQvfkf75Jg8+XzQAkLeY7IbLo2N3XM2rsmS4rjjJlkD+eppqotpaDtvEpE82lXtdz0krd/g+J6b
R40MmuyKVEhcox9qBCSEKh866tK6aw36buhSqsit9x/MIlKDbEjrDdW8OsBNGEyhkVB4tlrHfwlw
WKsuoGqC9rIXScULyeFBRuP5YD19Hvn8AP8ReF1LACUY+kIwdl7X0j/tM3xlD4WmbdCX1w+R5Thd
5E/Je00gMjBg31/InT8h1TiFoLco8ClXyg//SJ8S+zga8qO9lWWcObyJhuCqaHKEf2CMBCLQK0DP
vSeW0Fyb1q6KzTLIufV3GmO1j1VVK8tRI8bggD7n7axcpW5IyXR0xi+IsS2AmOGwVRA4c2dQ+TCY
Rh7RqrUGBHZV06mtVfSe1SD9FtxVJp7NQ+Y0KroTA27m4kYmJZ+bS6paAGaX+/7DdS+PM+jBZWXG
V/POsq9pKcnOeIx3HJgxcuylB/AdVRlnugxt/dDeZHhygxTwXz9fqG8rcXWLcF3984csU3NSd7Im
nh9Cxg9ZiKmpG+8i3LKXqvSWf9zy/lrfkGCsWDa8pBD1XSOsQrT0gqZUO2xCIjzN8MqGHB67/l19
qV8F3NCe6JqHCBTrD+GuO2ju5yM9tyVPw69WVlH3Y6I0aK4lGYrpUu/WvmnHs7hxRZx5Yqjvhrna
k0HC4rFQM3zbk2iJ43oYugL+IIM7R1Qjwt9bq/cDN3U5Bk6Htiy2k28YWJaixwUhw6vWnTyJLYMk
muWltnIRHmbV/jeqpWcX8MnXXKb7JGZUJ0JY+st0Lj7JFqX+xgEQsRgH6TbEnvFlO3vc+oTL4XES
Uw2kpCe37Dzdn3DvnG3B6u18vP98oZwbmYnejyQpmgLLapXJWfncdo1odJ6WDJ4fvjYIjH0e4ewH
Ow2x2nTdUMZ1HZkdyX5+HGkNyb97bS89qHZz7G6tYofu32aFbFl4651+GnR1GcpCOBpCyyqJj9Fy
E95HLxZ08KWqLdopGqCHjVFuBDQX+YaTz6UrPd1jY5lIUhjpqqcLf5wZY3UUn2pOcdBXn0dc15bf
7sOTIa6PGCXprbQTmFcUiX6Vv5LDdLMcaPpV9c28VZzx5iI+AGQ/5Pvma+y07tYcn7tHTuOvzpgo
0sRJwKfH05BmSEn6Q+F6NvVbE3XgWdqnvbox4nM74jTg6rARg2YMkebsQK1cLKKLavBaqcl/cHKe
BlkdLwjbl1E+ESSbjyZ92hZwR1R//fzbnc1lTqOsDpS2m5S50pk7/yWvr/sn6WB50n5srxoWS/G4
tTrP7nLglVStqQ3y6n6/ODM1xeZdZanUOp/JQro3Lf+TeTsJsZo3v5ORhK8sslz9ofIfyug61LaY
0mcXwEmM1awhydnBtPOXZ6fwE1Zj/UTb0Q08wYEv4lp/4NG97UZ17umJ9v0/J291EJsp5g+VQFR5
37thT6dR9gC70Oh0Yjf6XVOxEKjMVI/N0/Crftg2cT6XS5z+gNUZHSK7pkwlX8/wZ0+tFERhrWtT
Qy3VBDBn/upD6zgl1sYH3Vozq2M7NXkcocPceZEl2vPcIb57/HwXbEVYndFiPlVZ2DGxYfwqWtA1
5Pb/bgxvuIWTQ7lJTaiZPmPwQb4FWutYwpfPx3B2SfKqs5ZKN6WzVU2ggJgMA0ngTEKrMI9vE+NX
qW+s+60Yq4NW7NLKTAxi+OI1HDnb9HHmzb59PpDz1zTcZ3hLlsRbeLXKChnaS6sEPdf04AFT3YWU
ceipDS5ILS/0rLut/v3yN364o08irlZYCPu31EcedGZY22GPZrZ8m/THXADEu6UGthVrtdZGExxk
EkW9V8pX3XRdqMFNIVArEpEsNTaRIecednTo/j6X+ioZQDA9E4B19l6XXKR3IYcUipU37eQW9IFv
OxecEhYVTiU5gJM//47nF8s/Q68WJO4GY+BrfMY0uw2rr0F3FKCsfR7jXNrPG9wAT8RCQVBhFQTT
gUgwOq33/Gt/P+yDC9WtPbRgEGpEaMfZeouv+51LqvMu3moHzFGjAJQi3nQhURIv9vNeufj3jIzf
ik2rVfku1uqutMIG17yWWIMTJUAxJLd0LEAZ0m6pFqvu8nLDuXmf8zPQa7vnpeNVCB7fSFQ/Yw+S
rbMx22dW07tftJyjJ6cYGBdpxoKo94TWUe9luB5evtx68OVt5bqGZMLMN4/CXfj8eeQzgRdDGllT
RTpJPBDeB24yXCaCOmq9GPdAtTd3mQqzpfNfSyvfGuTyd62m/V2s1SALpjwrO2TjUULYZw9WwuXK
ve7Jj0CKom9AAFHk/Hx4Z7bKu5DLn5/Mq1ZE8G4HQvpYnUvWvaEtyMR+I8q5zfIuzDLLJ2GAKySV
3BKm3+XH8k5xebBey0feyMf5ebrcKpWfaSBpqkTFgX/R6MBJ4X28TpgQpgqGcZnJe5zrUfynYd9f
WJ5uNwATll0a7YJm6wsuf++7Lwj6A0QGzROFZgeV3Pdxjbaq5CytB3pUPRrG6pCXPzBMHS5hCiDg
3QfazTjFA/roTRzelip4EV+LQDnLTTjuJEsIN37Rh+XLD6IBTk1UX16463r9NIzmJKfDAGcUqC6i
YDNlvLFF7ubL5wvp4ydeRVpN+WjOnSxk3eCljXiplEiepeNOaGe7b0b+d/m9gXBSKfXvqO0f9GJ4
HUbdFcV89/nv+HDJLS72WEHhBcWlRbfk/RfoW1MPlaKnhD5PhT2E+p6s5DpQ50u9q64LYNyfx/uY
M1CMZXYlUD+WTgF/tYOQXpyEaQyXpbZg1hKvuUZfwukda1/s6uvodsvU9IPQGx2ndxFXm4nDRwzl
+S3ionLX2NVzs4ih9dRMfXt6rPc8RLdeurq2XGirta1SM1VlWUGIjDbF+5ntlDqXpjYdPMFSTHhU
VicSxq/FH1MnzNkuQQLFTktTdi2lk9HgbmQ0wItAfRSUYbw106bYzTm9OXvQRrN1elEr2/tSDJPr
rqnSSz1QBVCL/diMFxKO39CojEjaKbGm545gRN13uakn3Z36PkI0fDCM72GWI+JlwJc2BHV6zsMB
fP9Qx6z1KG3ojPlC+wVN1/LCwrzew+VqQFM8ig5UhK0jXcJm8QPAFYm2jiIfqiaMjg0GoQ6An+rJ
z5TUrn3FfEiHQBfdZuqU70A6BuCA8RThJCLVEOs5a8xf+TRVez+J59HL0wzdmdSKNG+ixBzaip9G
YIXybLqcswm1byPs1Quc2q1wN2SpCLemCUN4AYkEBrFQc/MaKLR+k+Z+d6GZYjR6shhEr2qRyRej
npjo8Phm/QcsU9mbWrm8GJQq2mW6gUXJJIQy30JVE3TEF0F2U2oC4VqoZekmHEoFe5PMwNlliHAp
6YPZehVa6ARFkOOFko0JTKah6aQfVMhDLntVnZNjR5/tOgstDQuXiTaU32fGPlbGbBf0crxDHya7
ZBKN1u7HPmjIJucM5xWssHwnIztIdcdqhfwBmRX5pxAjeDt20DWpMcBGskr1h95avVOkqiMa7RMc
cKQOyrtY0MbUA5U7XE1KV/5IjKwVPV0IcdUaqkB+yK083AsFlBndWAYj183BBC52KMH4XBpyq9xX
mKNheNPO+o0YFCj5J8iZfJmKqdHdIddzWnlDC7u+Dp9Ra9GdcJ4w20I2Q9S9IUHrHf6QiiR+DmhA
c60u06CASEN9mOe8xsljMCZ4DliNQ+QD059olqjZRRjwPEeWubuO6nCG0pSY4exM4iC7qBSZ18Is
Ts+C3yY4U1ECCR7GOEU+UJMmLHKEONEf0HvQLptaKCvbVxUs4pIcNh9e467S6ybOQ0P0HDdz8phK
6nwTmViqJ34m9nYtF9kys1y1lYkkf2gNQ2uHZYiImhoJnt/3UKsa3f+u+93oiNZUHBZNTnCDo1CW
dtTXmOaEah6WboPgwGuIlA8y4G0wP/T10Ayg9ZWxcrVZEhPYZ75xmePBt2/9IrlM/RqCqDlLh6KR
yFbSQSwKOyqC3zXOMq0ja6X4Ek6lsR87rcBDosqOQI8mjElCijJ1rosYXNTxNUzlxXYpEF5wWK9b
eHPl4OrzkDbupGs55kJRdRCLacToq8ygn0yoERgD3KNpKklW+0F/kRtsxUIYG9eom4aTLceK6sLr
Uo5FIRm/xQwvMSedTVgRtRTUXlijviQVvvGl5x69agSruGxZP+hFNZga7OVOoSWjlcWh1PCyVQcf
ypioNbtyysPrStfSR9GUspcWVMeVL9bssTqLhEM6RdC845qWLtDyb5Fv6hcp9qp3YxFhCh0G6RF8
UhZ4eqmZnEap+RTmCUCvTpLsDjewm1gQC7g6cdndMxn9bHdC60der02B5Cm90Ee2huLwz4DrN/TK
qipzRyWPfGqxt4tssU2iu3KMu0NZmAhiBWr4LGR1sK+7kgd7XFnTgz/mJjZiPV2ZccytmylsytAL
glz4Jg+DXi5eMaHmJElYV3uMC7PnPtcMKF9i3TWOUEX1VR/AyNqFna65MIAAwOsi3mqVoPqvmpnH
D7M0/2xVKdth5/UYxnRkFSwSHaEcfiMZI9ugcR7o38JZywsFaboehywBfy9ZSMLLGjGdCwVp+J3O
CeMU8OdqZJzSHnMGPYsLLJD8eMR7ihRvZoY4L35KhfhU6UgqmWP5wkH3tMyPjVzJl6nqr82+QZWi
0mCqVBB3JXIoDPSK0mlqQNiTBItIz0svDIv2FmmwxNblVrPrMPsdltW9oBYEzmHIJUWQXNZSVnlD
5ud7BYoMZltk0ZDWa1sooCL6M/ZVaMImx8KMgS+ZApbWdQSWtDC6y7RvrxsxwgpGNMMjSWu5Hywf
UTExv6ytMOIfb8S9UGHiFYEhxJIjhVya1Lo7ztEX+t34RqEBZXChWNJtP0NzFioNZZ5yyUClsGvu
LF8f9/h4zXdhP9QvaiylO6tv9T+aCsGbMJPogeJUYvPFfid9EXxFMUG7luLu91xhHojGVm03Kt0z
X1fQhauH0rVm6KZpP+K+U/ea20ax5aj5ohwuQI1Vwuh7mmFqJfl4vPRqlTSsLljjpRxeGGkFOzrs
X9DXIYGwsotkXCrZjXQHlgP1JdOqXpGGGWeIQNB7uw5FtC6LHlPNKiFY5uZNIxbWBQKtF9E0iy0H
xyzus8oIof8JovqQTgISh0gQ3Yklz9Ku6SW30dKfRmDK9lDL7QEig+SkgDugRcrMZDXeGX3/rSoN
89YMxPTAetHvg6GTDk2Ko2MiNiSusTrck3uljlilE552gxQepVbG4tOH+qjWAnq7Uho74kRJxTLz
9j6tLP9Kx92Y5kCC5VEgJ06R5dW9ovbGBVpA+bFNx/Kg993vJuuSh0JsW6cxLUcJv1adsNMsjJEe
FTX8lmlK+Kp1oniZ4JC3E8fQnaIGpV2lFr4LOW7zQlzO160/VIema6QneUKoDwGyQr2HvCbYWdcY
V77iZyD4dP+PMp4QBYgKOa6cMYL4aWdofTJPEal7FyWuLCEAj3LbiIEhBzANcqTTkMEtSyfIOhIa
eGJensh4Y+mGddG1g3/UhHneN5gTYdTmAzNzgkn3H1u4xI5CRnlEeSbHCG9q3L5soUahFnUs57Z0
UYavdpZYC06TmAWs0F7fK3PQHnofkugg6tGl1fnlDj11BEE7ju5snqajKoXVpZjI+k4aMT2hJEOr
d26f9by7RinuqE3FzRzO80uDLZ3nG42Eq3Vo2UakKdjoJeWVYrQk7qPcsLLAiEoyf6obU+tWLarb
cwce1lTr7ibA7NcBN+fbVQd7XMb7IpobF8gHYIVSpCcqqBqV6EqlRJm3hzoN0RkoMaAURas+mqFm
3PliL3vA+VnOliwsXDTk3IBQ2lEITBgOuwhdOIx3slLi0NaYujMFtQbLNIlgkCsWfOimMljkBYJg
erQIWHWWXrqDidnSTpBatA4Hrs1dN5o4rStmKS0ZGzmLnOoKglhGcIE3zAwlsVcWw9OYtLwKfOgf
xqQ/8PPwb5mTUfQCaSoPAiW0Z3x79D86Keeq4rqoLrG+YVtrUfUDuf7plasg5P9ONQyWbw0If2qk
56CZrGMz5wMs42zQH+ugr3PHiBZ1BDFsdGw9RmguRTfusTydLosi6X5GKUNFHg2Cv4lJVEPe5Vap
2bhiJTJN6iBdh3qcPZWhjw5XYsjZS21V/qORYEQH3T0x3JhfMNkgPoRnY5alQ537CGU0esDnTIxe
vLOyDC5RjJpzBAfpUauT6sksJOk+5tLGXUJNw9uxrjrfroUhf0SMeS69bMFRHv7XIMWMoBUU+F3D
vYmPnmgOXlaZtPtHIdt4Vn7oC4AqpMkPPkUEvIxNxPvH1hgmlsKdjadegciDjFzDlu3CR3gGlcuF
zUZKSloKMfJ9CLGtyir0p8GT74fkolacAcLv00xpJtwZjmq9Kvd4dnG6es1RvuQcn79//nQ+M8Z3
P2BV7irBvufBiBeTKDwm8mMKgf3zAGdqAe8CrF6sGD8pfg7f3WsWFcpKlJ2kil/bCOnuQkFhQ8QH
/vOIH5uaq0ldvc2xDmODmUwqcmp+DTlnEWHvHSx+l3r3NkLiXNnl3RhXFaei4kRvBQKOECIxUrN+
hLeW03oAtkYnf8mdTfDJmRrXu4irloVZK01YGETElOqn7M2HhT0WPiyq3Wxy9/MJPfcJdcoN4F0p
PfCf7xdpmY4FGobS4GmkTg5G2dgOpX6IVUqJLXC5K7mONlbN2Y1xGnM1wJA0a4pKYs4k4F72gOLB
Xq/sar9gXWAFzk5Cmgy/s9gJR+V7uP98yPLWmFd7XytKpTSXMYt7db9UeORnWbWVH2niaFiHep1L
S95pr4vd658dh2yRS9+HL8JTkNt/GcG9NDhkqpl8dDp565Jm0mvVnAT8mtwIfkFh3w/tVmNq2Yer
ytK7EKsJN9RRVEJLHLxgwv9QuRMM3+m3pNk/IvDeBoJzu6qI9KXepv2kBl1aca1WzTKQqxacfXYh
HdLWCTzzTvw+Ol1hdzvlRttz9kMvUO6mr9j0qW543W0c7We2rMFrghQazWYwt2/r7+SHpPgZBaFl
iHRy6qP+e+ndR8f8Bn9MV7QjrJU3FrS8zN/7+X0XcN0CBrLtF8JIwPAYPw0XqIm49O0fFwZb56K/
b1fO9BLxM37iptl9H3aSl+0E6mXXiq3uzQ0s8Jkzkp+z2I1BIVSp1q7W92xW2ihPqfQGE1rum+ya
+8aWd7kX7IoN4OXZaMDzNXo3CwdozWGJg1rKU2WQ6Omik5BQmVsakY7/6P/UnqPd1nY5Fw+RNx05
KnhTy0p7f2KlqZaESWNJnnGbPinuYqOAPtFxIa7kL+EGv+njzuFgxEFKBjBOyXLdetfmWLFaJVUQ
TgocTb1q5tbD7n5rxZ4LQw9hMXOnzgUP8v2YokKcVDI9ha2DaszR+JH9RqlHPirsFtzpbnP8WH/L
D5+fgx87njD50aonO0EgEGX01dlfaQHgC5+EeoGTyY7iktEdtL2+48F8+DzWmQGaAHNF/J8WJfU1
+j4MR4SX/U6FTRA+Npq8i8Lhy4R34+dhPp7stAjAUusSZ6mhrVc+Mi1h5ZcRI2oQcKufouGaUpw9
hvd6vjGij8kVoaA8c8AoEtWLVXtaTeOYPDVTPbXNruZkfva1fAuNvrTw358rFq0WFqAJidz84P8Y
IuokWHGrekn7gEpLE71EY4Pi6Fd/fsKowh2kB5iO/8EcorSxFGRQiPzQd08Di3cpLppe0r2WMzpA
g+UlhYlcG6VZ8y+nqIzQNGj+oqxBLr7azFYig2jMEb8uwQ8bwezNunD8fE18XHrUjrGa5GvBOv1A
jei6cOxpZqieieGZqAROIIbuXL98HuXMcjBEUij0KyyGtD4FhViUzSYniiUVbgHybYHcfx5iSW1X
q8GAdAtPxVz6U+vt6id9Y/qipXq99TMd6NQjVWOp8pWoSxuRzg2GBp+hQbI0uEeWKT25QOnLNCm6
uqonBWhYysGrgRzaxqV55rPArpRw/+KaYs+u9k/XZpk0g+/06oCCa/WaSiMSTf+twP//md7/c7G7
/NdM7339O3/99fuU2b38A39ndkt/W45+A+rAotiD8so/mN0ox/JJoCwCJ1Dp7Ouswr8zu+W/aUA7
WWFsVriZBmnQ35nd0t9QfUYngENXgr/Ppf0XbDLeHh0nK/1tG3EZ8iPebvg16nhQxkBIhDJ2S4ma
s0HhoUVsUyyOFW2IGt02kk97xBsz0XQb+cJDLIfuKMD3EL4GZffY69O+lMq/duJ/+FXy+11hJkJm
Wg2/atRfDSAGir8Fh1znNv8dAnaBpsOp/0Ac9evG97O4JsSuv5IR8fBRb3poPcR+4Kpsq/0sm+zj
RP8jnrbCkKG7NU26WcVuw4tABSUp6r2jtf4hiTWHeuI+sW51VD8j+YeVRBtn/7qz/+do4efy6AE4
8SGTG7W+ilGXw+S2QwRTDY6+ReEp1hfxc2rMwaHGQJsaFMdQe+hS1aYrc0FDyTOwlD7ZHXd/DvmU
or/cMx8mglKQxuFqkemtUiHEC1U5FJj4GhxF8SM17q2ucQ3zycSk2uxQaOzF3echcY/ZCMp+Oj1m
JzER/cxsYxcB7wsBRcBGUg7T3H7PtVSy237cG4PkhKO412fZjcTXuROxAvihl/ElH8sepZCO0YCk
3LRrtPuwjAxHrI2bKpcOc609jaXlRlp0LZTBvoTHjgb9da4aO4G2HzBYa8wvm/lHHj93JWp7Op0A
c0DKVLwrIb53crofm/y+7bG2VP39pD6ORfOgpeKtiIdyYFzC7zr0jWr77Y8kua6pBgsRKgr4zXR4
OAea+jMaTVcYEdqxkEdF3bGV5dupajycYGzcRh6NIbu2UKAdRzAW9fComcm+kxonj2Xk39j23HB1
F17MTekVifacVlg0zJqXWp0rtNGi/nbbI9JKpctW/fBoKMojDqt3kWoc8rbeNfV4SYEdkTX9pewR
XKfbM6uyGyNWWKuDVwAusefc/2UMyk1S6Mh3Ws3eD+HZNvFBV1tHDBHNFCy02auLOLT2PoL8uqpd
RWHmhT6157alwW7aaVZBiMa0JkFgOFUPIfcyqhoPap0pdgVsAEMix7Tio1p9MbvU1bJiNxjjXp4Q
54OFJ4uVgyjFoZaFXaYZXmA2B3H8gkOePUe/k3k45OZXkO+I/8Eir7Q7pN9cOJ5ALgJ0D2Uv6adv
UyU+q0lPfyA4xGLntE25G/LCncp8I0dcXd5/7tyT7bJK25oS2f3Sb2JXmW/K8Hsh3rT51utklYT8
GQOEGVcARVQSuPe7A4yMGlblFLvifX5V3iGp7ah34pE6+dXM8zl43Cq8rckuf0ZckkTsOJAMUFaH
gBoMuRA1nIZminKwme0ijl+jO8i5fGtp/rFnV05FRPuouxziAj1AqnPgy+1mEu5zpXOg52CSYrp5
fR91IC/86bUMil0RxhtX0Rp/9/ZTl3NTBiHLW2f9YDSFMfWblvNKs8Mn9Y8c/C8LF51HG8MHQEr6
TnnOHqW/CPz9EHY50U4SQxoKkzGNhK1472cRS7tXnDRR3Y2jcfWO+xBn9SXm3kxHGhmxK9+HT6Jn
fqludKcY7f4AMuIirZz0ZnzWaYy7W6TGdXHyLTRCHKqMbJcBKnW17EJEvdqaliQygy1wj8jTL8Yd
55cOsUwoKDgrX83ei67MnxxuZnD5D3Wif61VfuZawIQMeKOs0zZYI2J7kzU19WMMFIPWX8QvUZPj
WD2MYmfPer7/fK7PXUKn0ZZtePJJkeVE+lphvDOauII2H4RJ26V1uZO2EG5rXN3b1AIchAhPLYC+
yKohktKQaaPUoAK3t35mlrMoGHvRvvqmfptc7Ytog3oTvm9VuM+dVadRVwOskFGW/ZyoQd7YRnGU
/K/htFEmesPmrfMHrIyXNyxWDB/Yx2AmJkB7SuQil3UhO4v7ILeC+UXZocgWONGzAAV5weQ3t/pu
MVbPgFn/AMf+vFkfO3duLt5BKAEADNLeqqMnHxQzuynICp276aK5iR7or/bH6CK6nu/BpmW//Mvs
cau6czZh57Fg6iawXEVfdxFAT3WaIKiRq90mr/NjfCzRqiwfNcM2nqefWJyiXGtjMrkznj5fvWc/
Lmc1thWYY+OD8X71TpIIpE5lsH4/XUdTeIgUjxfPFhnh3HlEdZMKoEH96gO3zUqsNhMG7vtQ+5kb
vxbF/7LrHDV7qgAAfT6kc98P2SwEcnQMOqS1wpEgqcmM2EHkJgUyxnrkDKW1EWLt4/y2EwHJYPaL
+NBievh+2ngSDkauEaPjcOtd0dMOmgjcEtR/2NvZQ3aAbXlbH5R9cFe/ZmhdIzbyM77fcpc4l3br
IqBXoP8Wr71VHjFIco1UPkdciJ42BppuFqNz3xYANtElNxsbjPERz7vPZ/jsM4sSoQHQF4kV4821
72SL+BkAwiFOeFDR3PKLEjRU5FjdZY0xYlbKiMOLDi6NKM1f+oN4bRXjRsF3yezXx8XpD1jdoxOE
drlJ09jNfQAlgjMYvLHQZO76cFdNf6j5puLTuVXFvgS1jXEIdZ3VF+8BH1bCBKgCm8ebbLLrIz7y
lzQyYUXdLJ2BbbGnrZDLn5/MclIWjTINhETv36b8a9Ma+vxDKucuL1iTIs0eyHEfuvgSxw6a/QVp
kD/ZWlK+ZCZIKHAtuDE4QpE4IIFtXS0PijQAPKNnsAgql69qmR1nICnS8Cuj+Bg2kWeV/hGF/Nr6
WgvpQZzyYx+HFKba61joyXPGg5Up2iIgf0V5+5h3P1Ol36lG+aVdXjSG7EymsnWtbIxvrXpSZoZe
V3oeu9JcXdIjdOHWOrmKcyKiplon2UL4I+C/1slzaqZoQj8YsXYZSpo3N/muEn7P+ezoIM+i6iuc
I7uagY3zemlkHOPIqNGQFlt543Q5e89TtMb5B4lAXjmrFMpQ9Q6MNlkifhI7EzFS49Bf4iDgTW59
s4ig/htN87MnyUnM1Y4yq7kojCVm5WWvoyvYCUq91o8chVtEfiJUO9svIAQeYg+IZvsXOaBv5+np
iFf5al2KrSZMRPfRaRcVutfV8+dL/WzGfxpiVSzoc9AwnUIIeR/eFbxUHdqLx2y/zGv+ZfZakooK
p+ON9FA5VyI6jbs6ontxlGbQmuxiaHhF7+IVQwsc65xFF4MK3P2iyGxczI5yQ4HGQ/PPxsDC4Ui5
QB9gH1/8H/bOYzdyrNvS79JzXtCbQU9IBsNKIYVsakKkUhK993z6/pg/Gp2KDGT0RU97ViiUiiYO
z9l77WW6zbS5Npa7CB39cVfnwJUFEiRJCXelHf378dA4hUN0nGPcNweCRukLrjWHlzaz5ehfKium
jucAUZC25GP4FBpJcIyIQivnK1/N7yHx+ZnAIARiBKU/sPvZDm3FlSHXoDBuFdwncmmHyVudmMQK
/mrRWRHQYktNvi4GDHt8bx6Po+VKXbCSMWYLJwhcOqzczIIIJ7mTpF45sC4uvz/v7mwz7yAwDuFo
UkUbPWb4kTO2kxN1LeTtbKXSCdZ+siX/w7aK1slJfYyGeaOV5i7vZmIQEGmo4vHfn8Q54eD3V4cF
pIgUDQvkv7RX9axNc1BR2dcu3/yhvRNVG1b/fXWjbNi7tZPhGAxQyXaab8Jd80Dm07G+gW1/1Stt
QcX/OtAX1x+eYjFyOq8o2sxvYQ5akTvWN3Ga2ZVxK2LY0m7iarAl/WOiMy9gstWh7gbiWxIejZzs
jPZn3Q6nlvSAhG7ShyCmJIQSADvIZbVKBt+dCUDwuwzqHTHLUMHLaHZjS9+KQX2YRY4uuXX0IHhu
hmxVhs+G+NGn2joYFLuDtcgMVPUaUidCqV8XRkAey69pnveZGaz68b5gslxpntg9q1XgDS0pTUuQ
VFdu9VJ6gMW8UkbCapYoKqRChDWt0WE56kzWoRU7oE0AtG+Q6dc5GpkqP5XkS6iaAH6ruEUnvg+s
TdQ8h76nrvQT6JVJvSmF3CUDc1tkhssfOETIwlfEdiYjB6EXCMlMbbP+CEaV5vcXJ7UtdwdTfhDJ
uZ6t2aOgg8XJ4YULmJ0a2kM+PAvEI8nwhgcV4a4muosiRpPjm6CSyGR6FXx6S7V1hezBzwQyI9e+
ATRWD3u9GW5kc7hBcmKbTjyNuyyi1A2fesj3UFfvhqJyZN1fi2L1kKQwVC1+jzZ7jPwlmCpwI0Na
+ZqyCiXJVevAFsUA2HLapQhmNDNcpUC6w6ASbJPbnUyOsfSWqIOdkUlVVvKqmmE86ZldMF9TOmFr
qqWzRFE0kfkmaomTa+K6T99qcVyZtbZTRFw5BZa18Z7X+qrOKsdq0t1UJuiUdEdK9ENCIT/ShBnv
oZGvdXKbAjJ+OhLxskx20/Qpl2WSJ0laglJfqNh0jC9Cma7LXrPTyfCM2CI5KyNLjEwfmRURI0AK
6d/8kS+ptElYSucXaSgJJ5UcGcmPKlXrhMgHqclOSBSJsyKtRbpL2maV6K+QmqxW/VQCNIqN1yNE
6GDmlwTEdpYdoukphedQuRXUnwhlXVYKJOAEEbBht0Z8BExY9STGRP1IQFPMCYc8InxMQeJSSq5G
LJ1UH5y4HtwhfFl+nGI2NvXIfZNa1QXtyoxlgj/oPq09mNwGuZKbjz5STZzAxB/hCCvINJ1cDB3B
9N00ENyhf6ssYyUwYlV8ysah38xZ4wwDAwplXY7DykxJYRkaEF/QSHBow/rKm3t4jw8SVRgpt+u0
k1xF+QhEcnXqQ5KMqxHUqg7Gdafe9fHkJHrnxsLsVangtMbsShR55pwXdiZ172EvPySRfgwk40th
lShhTVL4tMvNn7xKvTH3ZXVqY/G+S6HbdMFNOH6kHbFgVX8UNPGF6zyOwbgbqu6XyE/chwFWOb1H
kuc7JPjPUilQAcxsEzg/ddOLJOgrc8h/1P18pzUK4erJbtAVR1Pmp96sdhrpSf4UPMql+iIV9X1H
WHsjEA/UvjHTtycgz4n6vi7kTV2PUP5ZFYo+f5oNWVG95Y2VsIszMlPqlGUMYtgNu1A20DKUjiq2
7DDST5LLb1ozSuxKIWxiZJ1nos285q5GopDGla2j5hpE6ZCVhZdbmQeF1wlr/STNM3tRYm58auSC
gLKFAi8IVmArDJhsK5j3RkLUllDd5pPQ2FOsQWuPvcGs7vrJfNF7vKHivPycivg1aoIEEitJrx3H
Gmk8bQucqsd7rc/emqR4ZJzAl+ojXGzNeAfv3s4SeVWmE/wPxeVEQm/yntFVVeZO6Qmp7utdRAMv
mSQHDseOfMBCNh81gUiZunVKfXTM2HD9fAbuQ8kGmbZEVAgD1FHy2qmCkWiv7nZQheMwwT8SLbuV
ijVtrauAPEtEL5Gt7ZSpbou16bTgSrDw7W5SPRHhhC4Eq3Z+VCYijgjD6qQOUPtYtKrr68LPVB33
sd+9+pbg6AoU+6LBeth/yQPdI1baIRLai0SCb9q5gP8ROUEMadNMuF3xQcUqjDB70gDfhsrcRla/
DUfdGdlgS2YyLfM8S2m9otARPvAhS15EMqA4KPdpxKCEKS4eo8BT6Qa/JX6BiFw3dJuoG1kdjSSu
g+a15rNPAsvTUB7yIewkBlXjlHtaQkepHdteWTWl6fjaV5bXH6k1Ho3Jmm1N0Ddj8WI1L50s7riE
N2mSa+QnEQmk3vxs4keDz0LD3kaeiMtJnhXznYe1tcbYVSNMlOi1zVDYTK5f/kSitC20V6kLN1pd
bxHI2BrHBdo1TmnTllDAaKKw6ppFPKOzhVk2Ch6n46eNsueabDS9RxfOL2oCs5rCoVBTNs8EkhIt
W/8pwBiZVZo4VPQ+PFg1Ht3Gn24MXrYUkZqEEBDdppMqzUaK4JCTATVoM8oew0nRaVGQpbHEaZV4
ScfH1LWHBguhSY29Ursy+LkInWBOK5EPTG6lcT4jQYgcLY5gEWYVs7ek0SAo8Sg4KLqvJ8Oceyn+
p8JjDk5iCdgFZMbvEIKpIRPWB65mHMeDsskww1gsDVKain/XkhcbCoircBcWWYCin1XfReurBkKo
ZaCSIgbA/CL2RMiy+yVkIj0VbkJB+fHvi15CFXE0hXiHK7YI/ff701nWKLWxxdOpakG0mMoGmjn1
8Jk372Mkbf99sUvTLcyDyP2FcIXdxjkFr6pRqmTq7yecJsyTg+MSYzSt+scB4nUlbJbZmrIrbfEw
38ib6R2dm/fve7iA1v55C+dZOmoQEUo5A9fE2keOK82kfYb9/b+vcQl9+HaRM0g4GWiTM9JZXe1B
/Fqwh3k/YGj+shBgC0+PHfPlem7Shfbw20XPFuogV1GVzbzcSiiR+e3j/BpfSrqAGX67xNlqaWOD
qiddngupmKDHaIYRDPqEhCGebPpDk+zNdGG37RiFs5xmu6meQV2RDZ40Q1gHDNolIkT//bqv3dVZ
Xxi3XdxDhgFXrKWN1jwG2ejoWBAkugRr5xQH0ZULXgB6MHGGZywznUNUcwa15NZQIqCi8+861c05
ocUWqYCgIeQfXG1U7LEw7LQx/gM1/n8i2f+w6GX/QSTroJGlRVd+fuOS8Tf/h0sGjWxZmZwGxLcs
J8bw2bT/838Iv7lkRE1BipR1Eg4WUOF/c8n0/4Jqw19puKaQR67zV/+bS6b9l6ngKGNBTcMkgynI
f4tL9jd+tSgSAIm5R4msEO7hTxS6SqUhkJQAa0osPNYKnkZL8buL7vJV/Ja9/PFuLtCILoA4zDJQ
cjALhB6Fl/T3q0WxGKWkxzWgdO1h2uk7SjKXroMdNmL+N6/qfXIoIDDo+3J9DaO6cFxydRARZSFN
8MTnWF0iVpz+fgPIj3roTtok+Jvj9rjWrrjFSeay23xHq5ZLwQ019MWu3lq2+j/AfaG1IPzoVuPm
Kl0qNhNGQImY6S8RI3NDjdaFlHhCJ6/TyEc5jQey1q6JxdyUZFor4XbG3XCotiF2GEY5foZh+QAZ
WSHZF7Mew4pfKx2UURxo9eRt4zP4r4uZfNr+IeqVQ6ZFq1T5VPvBaZXGlot9CnpA1mOggL1MX4qv
e1X5MlR4eBynmN5eNFZmsidL2NayDEc0dNXFqWmeQ/r7bn6M++fWkvFbOKTIvaMez13sp/QG3lJT
ATs8qgOUpjlb1TmCA+kodxusb7Ax2SvZYItU4Z2EPUyFQ0f/WflHfIhMdCaxXhKS+xWjLg5KNyDM
qEl+EhHjGk3hQKreiDCSwmG2s+pgDW8dvhYtA8VCpFeMH2vs+Br5M43JGESiqUdPgQnZxH8iV3NV
4b6TBOJRDX5ZDAop8udqLcKXLGONXNe1ugBHsu7U5kOr7sr6pfQnF4jHE+ib4+Ktj0n8eBKkjH79
YFnTHvHxKsKfAEjNhuNhT8m+LNWNLAQbK3gYqJXbLvLqavF6Vl0oeT9kRdj2xU0WIHPx77vxNehv
O8pmUs6DVENhtNUjc4029RAGjBC7g0jJXGdfkfqhtbdF+gad1BHIuiq7TVCj9ZU+krk4qtWuYV+X
htFpy5Dc5IJYTQNplgGj5tMvVC9eWo+st42SgyagHx8+ll2/7H8I0trKDlq206Jrle/fxcv3FX/2
aaujHyfVwMfVe4qXIcuDQjc66c8KkZrGv1RvMdS5cthdgDi5qAXrlkQlmf3wrJiJwlS2Ro3dy+jQ
aDQnaV++dKTeEEtsS7vJBcbBNrHwaDfsztZs0Ulsa3utUL14GzLZa3zwfIQoA75/7dEcJaR8cBvB
z3YLudBDiQ0fprn9j5X84E131QFLjX2ylVbYIyFVDK56AV+o7JjwY1jPtA9qMATm73ehopI3sk5k
c40HZ2aFZcGIkBiEl3S/uYH+2yXEakdemJAOSX0pKmDh8Ajz6MOKjcy+stlfOFq+3c9Z0ZcaDZp4
i/uJyXqO42bVgm7hvPNuzPtc01diAppRP4VV7dCP7yz5kdh5oL/8FDVoxofcX+djv1VnZf+jUdIn
jYz4KwvoQl8DF5qWBi6TBKPg9z7+xz6N8YLSsld3v4+E+Efuksj7kv4kOddOvG5f3lxbshe4IFyR
U0FfNM/yX0F96OBkVPpFB4c5u20f1cqBhrJid97PtzPhzj+Tu+EYvzWtPVwV4v19KmHMbhBLtjyv
qp87jWfJiIvgxLUHZ7EBV+EM4ku2RSW29n+oW9UWX1UPh5Rb82bYZ25+cz3D8+/6lFvAShGWE3z4
v1pWMjgwxlNmYMXdElDVbpaAqusZhRfaOa4Dp8hg4iDpf8XjYJ6iZKHGo9auvl4eFSXtbXcLjfT3
JCy4M0mumJ3sEVncjbwPrsa2Xqg2vt/B2URSm33RmC3uQF3jWwn/0MRvUNj9XzzrhVW8hBCaS42p
wls5L2yKxdRAzIvGbdWS5A/KBAuQxv+K06fWz1fETTLlr92mDDwt+iUuZPai3WS+uovag5S9V+Hg
lNgutJzAWOmu1O7T7CgLZCIrtbx+lvSvOfwF724bh091mDJ2GbbSnBxNuXwpxPJUBOYKT4iOKiDu
YsoFZVfP6mpQJneOsVcadEdPOo5gbSsZZDCNL1A8ShDmZt9N6GArTohEXuOxvGk1wAQkhJUy237c
rmM/fY5n/SOK5B9T4mm+vO/7neAPBFrPxclv1KOeGsR1pzyUfmhnCdAYRsJk7KbmUyWCPZZAoFLS
RusE+rVA+RTZqCYcJqS2nDc7WYfICARONDSj7wwPddw9xOooJ9K+T376kc5hr7o66GwFmSAwQrdQ
gKQrwyvkvaZAx5lfM99cYdWj67dRFEOHTV2pv6Ui2HfJc1B9kB5WlR+xssFreb0c90P63GSK0wXK
qsNcKoxVTwB3gBet15/J1NsKHwiUlxL6ifCRpe+V8mGIhHQ3P4d0LWJJl42PobjtCPUdsY/qeQg/
vivwUdGLzlbDjHlYTWK46TQZ4cjAflar7YNO9ThMV5lgucbYUK9Rt4itnaif+JlQB6qWI/qNZ5bC
CuU7bk2YbxUmVVHgZomw0edyLWtfdVvcNqPlSSKD2PZXodSnoMsTp2qYto7TsWdEV2fxOgtMgH5B
YSO3jmloYrcZC/W+1XDwUawadL27T4PhwSjyTdQyLCuVbUx8VZKcwiJ4HOWBWHfew12JSrqQfg7B
3hhJ0FYDL1CQozP1q7Lyh9i1t2rY/2pyf4N/zLrnf5FX6bbteSnzs8ELViXOvKleDVOznXtpV6SS
++/z7u8CaJHPyQsrlS0HjOz78duKHUaMQ9a5GI7ZgQ8AKJmk/synf1/mApfy+3XOOvyiHZpgwqyH
fYUd1KEEHG6qk0TMqbt4Iaj2xHJfV4pNFNjX4h2Nb5bbSM48ONm7fKXsu/zQ9KjojVH1iWcPnRRS
bUHx7ty8PEbWc2ju4/4Ky+fSRor6hcQYBXIWR/RZ2xaNyJ1EnWsU5i0KP8YhP/DidloxxVgu8MYU
xyvzSTCuNKt/Y1Yw3QmqMwk5VNH6nV2W2SiwUGq0boHKIIgO8/jj37/kucCYw+nbFX4/+B/Fh1gm
YoA8vAVU7V2mdU50j6uLh8z55hpP5eLDaBIvUV00q+f9aOtrMe7iZee2iu4E5X3Yfvz7YS6c6+wb
wBsgxDgKnYO1mlzXpSpFDJENBMXtQ8S6LPXCCQsWhUKzo7uZ/PTva15gXVh44FDrysurRKj9/ZNL
5QYHvKXuXsII8PJeR0+NhxHV0+QtkVQC3hjT9eZ++cC+9/aEdkOnYL2rOlmbZ9V+L01RgDsfjo+e
5DF8GD6XFKVx99uVehW5hbuQBYuruYmXXvHCA4XQxy/IP31/WlVmyqXJfku9XnhqWNxO2rzudPlQ
GZMDFLFuYb5YdXjll720dIiNomJVLVz21aWo/GOV1jOftyHkrUvn7MQt+0r8/3iF5Q7+uEJrVEUS
Fsw1p/4URPs0f//3OvmPQcD5T/bnM5z9ZLUYW7NQ8qX1xjbUYAZlrBgh93LmgKFV0S5lAjm52lbQ
JKcvZE8Kc1cLyLM21Q/4JYfWD3d1Oj4NyVeuMr605HjDkN8epmqjEhAkRbVXF4ibmqc8+4rHe72u
H+RQPXTztI27R4lqyAgxgMw/lBSeYg0qxDSwTKYVpxOjNmaUyuzBo7ItXTsY6mcN7TfNCadCRpl3
0dov/IMlnfRaIT0EC/ux/wxVZV+lX5Vdt68V3FxJgvyGqdpgvgST4eQVXTfcPiEMbrJhdszya4jA
HqqPyB/uJ3ggale6kcR/afl2NuCloJ20hsG/HLhwbNe9nK90MJtx1tzR+JLr9iC2+g2zRDgc0k06
KI6k4RGH55rVtZ3TFNoqEetXZcTuL8Y1cTZvJtO8a5R2PYlwotLJCZXoNvaVlaCo62IumR7H/nsI
WSDLMBJT6m2BCyO8jQFhWJtZiFnyp2hI3bLWYT7wdxRtaZk+K4NxY8EXyBdWjsYwWoO40FVOKdQb
so52hSVx/ZQ4Q3ggvHFRBsrJENYpZkqtWTyk/e0owv6gsjPzY2rdi9rohLEFViOuBNmwsfyyxYqt
v05WUZQ6lb4PYxlRnM7QPHPy9jaAfSJGr1o7eRVcFw27Kj00X8ZSOFhd8jDDXNbD6Zj/MhRbeR0r
tKN5aVszjAvZcqpp8FRLcPs24knodVF1Yj7sisqqHBlXT9Bxo0e56D/ztLupo3AzpNJd1CZ3WCd6
lDhbiZBY1WjcrtA389A64yTyDnvxYBTaWpHah656R8+5bmN9Q0LaXRp2jmmma4OyKkiXqfh7qTIo
0R8yUtAaEIDcf+pryemY0pi96TJ2dNoK69au3tf1z4Cx/qQ/DxZEljb1kjk+Npm0znu6qjhy9f4h
nHzceuEYBwIsmtDcNY3l9RMrS1QPUTJtR5zq8vzYicKOZYkeU+A8x71vVr/M4XEODK81dFtTBFeP
QYR9k7KZRQXmlsUs8KD1xrpdsTueyFXl023uY+aRKfXemPXbboDhyaC9hf9SNa95/ElIpxOmR+zP
PVSjdjw95EK60nCVDGGtY+OIXRtVsCi4kvzUxaehOqE9cHtqC7y6t1rXPGRKsh4rMDwN1oIWcKrl
NpAvpJKJUDllcfDzmhyxFaTEqQKFahCdTb/KOSey5UlOf4Y6larORFx/FjNt1cbAjThHYf6D4NO1
1Je+fh3EU6haK38SJYgKxAgkxQ9ZAmLFcX8QhHel/az4CpSouh2mn9gO3vZKjkWwesd2tG2rwKnK
t0INnUASXLxf31QIkZhPbvIu21odpnHxW2+WLtotiBOoJmPahuk4peKWZPCv0nrzWTvYfa6zOHPS
KHcibfbG7i43NAfH0a8SjWVVfxnN7IoSZo6Y+CkF/UkWGYcWcovcRwd9OOXSoWCbNX30bxV011K6
h3uyFaWTgbPeoAar2TBXZq5uKjEjvie+aRXhmGfNMQsw6J3ey0I8ZWPkmnCpJNxBDVhRuRU+jmJ0
zBRin0cTS3UoUpZGozdKP8QSc5spA0CvWMn3KCa8bpa9Lg1vROu1QJQa6fAB6c0saEkwUnZz8SvA
hXhgPlil87bo4xX93KYFF5dyNysPc/vTELdF+dLW4d1QdrbYnPIxgBTVu8LgWYlv5/K72Iyebr3K
0oAlI9v2dBo0ATmyBi5/09J7tc1tw2eRtndhAKtOeeor7SEp3ifrpLbPuMu4vvGOQySrBW2xoLnC
REi4cpTgEsYiJnhW7dZh4fb96M6gvPmcv1pF5tK3oj7r7AjRUnozJ9x5u2a+uMMleh3rIvB1Htkm
zq+BTIBDztnwoevlJkjnXd3z/QX+XafSDeh3c/YY+vquiJ4MgVY8e+9I14MbBFSPIksaV2l3lzSs
sXLXy8e06n40QXGTl7+CSMYkhH1/xK9bT2zEdyuxgx5Y3FdzhVFaemvU7a4v8wM2kI7YEFqRC07d
GY7cFLj9mUgQ7qLG3BDsdGxG2e7xz/VVXFw6Zj9kUwYDE6kaW9dCqfadHJ+ULreFIN61VbZyIr9w
IP1D+Ih/yZk4ONowPTcwl7qPEXaNUC2+q5DNeBWeUspPmSDdEsnw2KgCGUeqE9T9c1lCxoP0aUAT
rioT3iMULHYVcWjcBD9i0fpSxdiO8dwke+lTSJVtpf/KcBFV5V0Z31jdkwqzpoZU1lCU+c+yetKm
Q9r8LMrMieAkZmW+EvxwpUJdwpEH92/dxonMlgPcknwdEpq1SSFU9hJZDZDyzAg/Vi24GbqXIUpX
gfigqcLXpDZvwig/yhCWfAkPmGTaiL3A9m/sMoOcO0m7n/lM9RReN9SyeYF70EI3k/VD634Fvu+q
pkFuYYRLacEsfDh1Zr1OR6jpKaOAMjwkTfGgQdaqKfPMCB4h7LhpGuz2d+KRb3e19Txow0ZNiFqB
6KSL8Wow7zM1WVsViEo8rGcfd4AaEg/ZXDjYp1N6qDHpmyXysdgNFAkajrC2iruOLaSycBmNSkeK
j3X2gh5iFUYfgo6NU/iZMZWJOsGDC3zU6+h+0OtVHEarSVYPI6FwTYDhsEbM2AS6TaKEr3MgR08q
4Ig+dptEXvzGGzvnl9Yr+LAtoVBBsw0BidQShep48lPNbktaY3FaB+1XKzzL+OJS9N9aRbUCbdDi
D5E7TNmmpJyausQ5vxNucUx3KvbYVgofrWQ4qK3wTqN/kkrZaYMOh9F0HxFRK1jjpsmF96z+1XUC
JqrDNmaj1uVbGcdmPd+ZFnhjmB0Dq8Fv3z/mRoc3pBGAdgjW5zxMBk91owF7kMYsm6VXl80PIYD7
PNXtbZ4Xd1pwKzPws5pX3RjWgwA5jS9bVho843zyN+F9O9i+7wNx9MqycxAbbUNcifOms1vcxOfq
TW2V1RQckp6VIra7SiqugesX4GZMVCTaQVnSMT05QyowRIEJSS6HGzKikjB6dtpttsuepFtN2ytf
1DlXm7NLzcoflzxvQ/NMjZKykzs3ST40/2WQrkU+nrvn/W7a/7jCMpn/s1kZFKVr+8CilXjVd906
uoegaptH2cvc+uZ67ql6qesj+w6/mUX1iPD++/V0H8AsltPW9fl+l4I90956abHmlTF3UFdpmt/y
r6mF5lWZhBtY8TDi8bOuGq9ThTXMa7scb1MLDhVqp0ZGJd3q95AuV3I5uVMybAudikWaHKWb2Aky
KIuUuU167KRoCxN7LYYC9BGYQaCKNsPrfZ+2P1Qh25SW4kRG/TyW0lrIiTQwRhf6stOkOBRL5VYz
knqV4NQdjer63z3dBaadiXsTEk1Vg46mGmfdcDqGYjoYDZi3u6huJHt+4et0l9STcKdfgbku/Orf
rnYeLcrXXEiRytXIMt2Af78oJwGuqNOvpJW4ybSrc6K/f3YuiP0cSw2nKTTD33/2kUAPXAxxeF5Q
vtzr0ZouLjfXiH2/FcDfO2NiYzD7hfCGh8Rfc5KsEhSzyuUGYdiwMrx6a2CMcdc9S260Cp7Gfe9U
jKftbFue+sRuT+HqmgD9EpyCB9eiTzThwZzvErGUq4WqoQcAyNn384eSbRtyJ6RwWrfm579XzaXt
4c9rnc9kulgJouVaWtpgu/KiB1eYHwuQ8P11As4y37JEUREVfAO//2xRZgVFE+bgoZjPSAQh9F20
UtPK/vdzXIQO/9wVziATSsMh6zUgkw6HlYD+Tu+Pibiv5aNGWsVDORS2Vi8O7Yr77yv/vS6hmv6x
HZ09oNRNuVk0DSPEHQzuTbvvPGsnb+Jrn/elX8pEtr4whaTFPOv7i4zNWlcKSVxGlSLMEhsrn92i
5qOKwvNnk3n5zTU/6AWrPv/t/rjkuWgurxVrGAsuWVLQMm/Oopgq7lZQrm0mlxbJnxc6+7bVGX1P
3nNIRc8gKv8JenQTUgmlHTzlFXXBVXLAldepnZ1aYayngTRySblq7Lo0V8F4LW/92iXODqp86DNV
DliSc2sSnZE+FNk1leeVF6ef+XHhx0gcXoEmRfdv/fKppsiXwyuyuYuf1h+/zvnO24okYuYDF7HQ
juXNm2o+FA10cmzqJ+k5lF+zBDUW8Hb4307g+11cWFRKkoWtpWIoZ19XPBZFR1wHJs+/Zq+9q9am
27j+UdstlBGq/2sV2vLCzpf8n9c7G9/4VSrrcUNxEdwupJ2eHF1rne+ulzEXjmsLVOb/PNlZLYi9
tiym4DdueqAu2PQb+A2etYZmARXmGtPv0iYFsRLnTAlu5V8eH/6UIbgSeY09B5oCzW/whPX1wfuF
5YgWlfMZfqYOA+ns7ZEPpDezViLjhmRTF59TR9J3Fl3zdL9QRi9W/PBTwPyxyj97dXVsGL2wrHpG
2Ci1NwuHocMyetkr5H1+lSdpqheWBeZ6EO3Y63my8yqadJlJbkQIXHBvbhtkez1D/KQCOiKLRNA/
FWQX4lBsdLHZNeb9qL1j8PyJJtBuaCAjAbqzOhKghCqRkX1OOBF2bSlcyM42etFWp8jRZuAe800p
noryVuzeRPPBpHOT020VlfvasNxemE81GI1UEA0QPSQTzI0ZoYh/rJj2qvctDD4xyVZ+uksbciMA
xbtKd2esDuTwMUlf9IiMlDFdZ3Q25Bjd45n03CbTTZBkd2IgQZaQyavSNk1LuWG14mnswT0tiHPJ
VD4Ceq8z8lchQfgnC1WWDnAnCncLrmJwS/pg3aUKTr3ahBMG7lLyW9NrgBLMoabxLQusnVIHzqC9
jSKFaajta7JDQ5PpmJ/CsExsEq3dNqGPT+PbNiNauIvcHGi2yjXOn5mOVCUAaNIdMlGOOv8DoVT3
poo3ufDlG6+hIG11Rs2j9eiHyto0eQc1pnTAhOB/2GfcNTFQqhyjuhS6DwPZvekrRKoY8rbr513K
LcQywISAmCz/bKZfBb/wpDU/Zj3ZB6HxaaTjem50PLmBXAohcFrLX8sAyKX+C5WrUxeq6oTAnoaa
7EeNLKFynxmPPLk8LaAtb0KDyGC+mTVBbNFHSr5Lnpsk9SVOQEJQreh0tITMtfNwGAz/0VSFVYZw
t/vK5jtVTtwY/D2i4/Y7xe1V5VkPhb0//kB2axuZcRMHBmhYtq/Fz0DT1vFgrfWqI3Yv7+3JF4Bu
TYRotb+VItTf/Xgg3cQt2teJnqgYNxF4WyFvgwZ1aZVUr1oh/DLGaie3b5OEMbuIik6Utq2wM0vN
MycVuJtEeiTBOpjWgIBpGvdTk641P7dZ5Fsp19w6DteEr4uzBpFiU5b6qlFPdQdGEb+YlGV+2biC
chMW6WrJdGvb+tgpOqvsQbF+dMrvB6l8VoqPnmsGLtCfFtZJVNTrqiNzVjdYuAhCK7wDa90OQ+lA
CuDODOH59ukWuv96aAx4ffKtaM13VSc9K/0T8qH7LMo+/YR0NSV1U2kCv2eWFxGMiJS3ICBZk7Zj
ObpZ1qOaNNWXrjqhgJbC+hg3nEFE5BmjaqcSYUI+asbhI0E528b9WiSdZUQzJ42dl85H3wpX4nTb
JfNDnaI17NVHOXhp9aXxJESqTRlaYkqohuuoNsD0JvzqxGIfqC+hcUzCCSJMYIcZTKZEwB+xJhjK
Vxw/uuvRAnXAOXqEor1qHxtFeZxGZSV1qRcz/xDJJxxIH6zN+wjV1zx+lvWrJj6IVbEvTYTgLGE9
KT0VjftoVPtQBfCTflSN6KQxbr597MVGy5LIHEM/CXrnMZ/f+PkhgMoiT4yBMkiTOVzg/pc1PieJ
Dl711pYrgO+pLg9BjnpxNOF6M9DXyU7BXBCyjPK/SDuz5bi1Zbv+isPvuIG+ifD1QwGolsVWIiW9
INSi73v8lD/CP+YB7nO9i2CZOMfnaYe2RCZWlytX5sw5yTtLakXWGkBh8G0yH1Tp16DfpaxuTtYs
6WlcpMKR+N8VBNHwGm6Kdheds5vIqFwv+1GP0yaLy62kVFRgj2WeAPIRHfguoCv50UnqofHMXdsN
JCh/FDjJ1v9URQ9F9qJkCNLUrStLfzq1OyjF0whQKtHItAGgskSo4kxjH0Uvff5IZYVuzZYS3Tdl
/NXR8NxZL2H9DXUvu4n/hOCwKCROo5vUj1OBapN/PxnIcymnDKaLSEnOwkj23+eL043SQz1LQ3jH
13i+ZAsS0BxRO5Rt6TSBui2Af0WZcavjIzO0NosSQaRcO1YhXh2HWUDOp/mjLQzUqkrrVoziB+5I
ts3PsfojNXPaOdjndGAnymevS+7HEW4D+rYzPf4sa4ETdYCf82orMo4ZF66kv6aJgZAaV5sXfLBj
lNnWGzPbyit7iptjlVo7AdGUuMB7+LRDUOIvffT3SJQOw02fCvfyqByj6qnrlFuK0Hd+FWxFODV9
inuJLVlfA4N+OOQZe6360YcjedKX0NtP/MI+/FnT66owPfC6b7wRxKcGbN+gRGmJWznr4YrQVJL9
39umBLb/2cpOXEjHwojxIiw4rZ9JSaQWtGfc2VEY2l8+HaK9D/m4DB9UPgkA6MjRZsldLJuBzVX7
JEfyTtHKndEiKgpKXE0mu1W/m+bnyDg0YbCJwcohWIGE5beobG2/jG+sZjqOIcQIDaqEY+/4/leh
qF3IpycVWSuUQTZiS0EDqg1o2T8pxYOQnvUOIWxd3sV6Bd3BnP6R4DslK3sTmc9qfuohZI2sR9nc
ZxRU4qr7GRto9ZbKNuo+EfduuDBdP+g22vTF7w3HYCNq+LSQa92IcIc5CgrBieVzzOLO74xzAqBe
TneiwX08/pDBmvgZeGtFI7VabzwRl0/DF+JI59gw9z7VV7/9GuVQzk3txrdyOl5Myr8dz/ST0lKG
tGqm7NnygYpD/TT8Uidz3+fxbp4eFRmkKAUZWSSO6iXb1ItPUz3uuUwRVJNdn+R5623Rb1Wz8KsQ
HtvyJacUP6gnI70vq+PQJhsx34/9sM0piAX9CLYuQOD0MdBuxfpTK6LgJtF4GLwYfIiV+E5TVBtD
2kOxP/cP0Jveo7kmpT+rFALL6Tl/TfG/eMD20JtGXzLAOYL+yz75wtdc+l1PTwWXLJO3aSkYFRSt
SNW3Fj0YZQBK9M9MTpvQK209QiW27eLfIsqyk8KNnd4T8MAMQTSk5K5KdWaqCNly/7NJmnCafDeC
QKpHM5bHsT99m0urKF45o/psTo/lcDSVmzwuqUGPM3+XoxeVE1rqbdZYOz/x5tS9E0tIYaP7OVqm
LZr1Lva8jVneIDrFsQU4l/8O2/5gGg8jBpJAP6Bzu4kS/VAUf0h/bMA34wKQ9Mtjh+KVU+fFrqBU
U1skXhqaHqy9NHzLk8+GSjY49XeA5igKVy+KjytO0S4zqYYnT1IIPYax6QZ0dZSUylvhgfoI93KF
Alls7b2RMMTIIM99UeF88CC59L1vDQl7GY4RNBvs0oTup3/gJgm7W7X46oW1QwLGniS6M7zoYRaH
HSoQyBXCC8O5yIiCxG+d/BT6X7SwozUmdVO07kKxc5uQT2EvjRGEWdrPOEeA1TrLPlwUSFsrBk/f
Pt5PI0S/PX0o7VmgC9eKYFcYqoOnxdvp9UzXkKqqrm6c/PGRvaNSL22AulTx9xqPbbGwAZ01xfhi
4SlDKTzVOVhRpTg3UUi8Um4btqvc/Y6AjoYxfROd7ySw1yRmtClnRFe2m6yYgmN1X8XyVkEqHi3k
0xh9zWOJcPBn6Ik3gh5+Fy3w3cpjSiGmpPRMRxjauylPA+hYzD8fp6auAQURCpLQmZTowzCXmUSj
inRt0vXmNUmb3SE0aFsPOungVVGX922dQBEvLC3yiAb6SK2cA6erQZVnTnj0n4uD6NZ2chc44i/+
/wHXQ8HSXxV4ufK2nbkcoViaheXFJX9lm4mgtTNgifPbNj0iTritD+sJuCtZ2Tdm5mzPBSbL8xLk
+GhKc3SKBgqbGHQIV5lCQO61q5RoV564b9D6i2xf3pQTz2zu25ostHnU7WlPdRh6IqAYv/+JbMSV
l/ulvdcH8MXooob0AMCjxkG38zY8EctsDobtCufeaWgZyuw1ctfXJ/Mi0/LG4iLn1wD1FEyDHQPC
xpn1j0JXuwWe4Uw3BPVH7bazaaR3pJfwXDqIDW8pPB/DO4MZqW7ybFMf9FPzeZ0Z7krvEnSswBlp
s9dgaF2mu8hTiz2EJ6TEAaH6+8KRj9Z9swWLtu93+a45VS5FJCfeFe7MgzhnUtZ325X6ytuvWOQn
ceKy2Kp8hXeGN+0G3Kgj3s1MzUT1+/VRX0OOMmrI9+YCJbINiwM80ROgot1GafJm2oZ78bnYRk5q
1/2mO4LzgYnPTr4lNi+kFR91beddGl7sdCnVUoKm2XD/pEuHaDqIIoB25WsSf7JgxwuVhCzDXTre
pD3xOg0bcgh2YLvyGXNqarkdLz5jCT0uckmQPYXPGGnDAcMx/fB+BX+yW9kpdsKNeIPU9Dn5PD6u
mL3iNy+n/TX3enHuOpj0uQowmxzq79p22ELnsg2eoCA8SDYPGhiAm9sIss1VCt6rAwbITcO0Spfe
MqUV0chQDHPrU3Qz2t0NcLAnulhndg4u5+dqo57CLURT7cp6X3GjFIHAJkMOR2feEkSutXkgRwPY
dRMATyIMTsLDCWV2t44B2cCz//EEX91df5tbLmtLsZ0mW+INFMJRvXUI9X0tdD42ciXRT6+jjCyW
RuMzHMpvr4Yyy9JObQMS/QBsVLi/S+X7xxauDgNtHUMhI64Z0sJC3WcgNVUsiFCZBKFT8FLuxWkl
+33NCmgbmZY4DVDtsmuzC+NO7iwg67Jwn8x6EcYXi5zYx0O5UmClC+3CyrwxL7a8hzB91MskvlOR
LEng23L/OYQOTiMXMd4V0vdAU28jTXhsgJalsXeU8+roCaljwMyV9rGdpt6DnoABCa396CXnMv/y
8Se+toctnQH9+OiOQRvBZMy388UnyolW6RrQY4gRvzJNe7IxSFrlrk8zZHeLD8pV1DWH+ykcNn1q
wIGsOyhxuwUNz3mHqyA+8PR0N/qJu/Jpr8JQH33bIg7pxaarxDRqnGDYmv1N2IeEuEhTkEEY5MOI
MriWGTOStc7uDeGuaSCIo2+pKL4nwk8/8NxKfYoNCjnCY9XxfMrAgxYwEwU8fUcRGZyfs6A7QCy6
5Q1AlBWJFlDeuh3DSBUNv81eOZj1c5eKrkxflZnVu85oeNJn97IFZCIU94b5EEffgLTSdkcNPSe5
FNz11WB7k+oYGuL1gUwe5KkI7mIwa7Y/BDcaMVRPFkYm9ZiEnzTj25hl2zp4biqJ5NznEaljMwhO
RkdeQSrQsS+cKiUBr/SgyH7D++OM0/M4q+7Vz33/PNIJFdHuqwulrY1kI/Oa9FPMioL4lsleovdI
Y9BIh1Z2S//dRo5hbaIdb0ysjdAOW/K5dGxRclf827CuCP7rA/pqa6fh6pmDeUmenSGdIout1nZl
bFVyR/MS05uG0JZVEwx28AjV3kGvrZehzE7p9G1Mf8rd2dDPjUgcbX4xjOS714HIHnjjiGK7HeMf
6M/z6qh2qjluIk/c6CPKb6QBPt6CrzW39zvw709e7MCuAfHSBjE78JAdkHT4UTmkKyRnRjJ5e+8X
VSa3VTfDD/9MjGzZg20cm137kp5ayFZjx3JmTt/iwXPRg9mW+48/78pzABf899ctXGWYT2NoGDix
dMhdM587OnOSvvuI5OSc4S8ogIh9uSK9t2Z16dRaqaPtnlpvNGSu0f+cSNwUwNfKmcIBuGqo/VTj
cmUlrl3hl0Nd1MF0zfL70KKGHYhs8vpJ01JbFG+UcEWy89r9dmHntYP7wh0WZBJGQZ+xFR5nQz7Q
5OZ8vGhrFhbRZ5tWilZPWBCqh6EK7AFP8rGF67uWgisqNPR7Adh469N9qRMreQ7wGqd3yVE8BPfz
q6PcdXeyHbzKQheiU/7u9pYNda6dO+zax+AoOvLe+goZxxd6K24TN/ssntaCsWtRIA3L//VtxqKM
L1p6441Uup0WpaSa3DTwjhxQqIRPNO58pdp9PBnXL7gLg4vHl9mE4ig0GBxglrvTtsGXuQscjjhr
6x3qbXEaaAX3bZK3wbdSXA0CX3fMwoVQU0AHU9JZCSr7bxfDsJJQsELsA7r+7u8Vp/6Mssfn0FZ2
g4tK914+BcfkvFYGv1Z0V0WFRIGk0peHZM9bu20VNm0gcHnW7oyRi6EZkCkObMuDute+KoeVaZ5/
3bthXphbeEptUnx41cu/MDvjd23vQSlAlu+gb9XTP/GIuxJcqzIlagR+TPIx2sIheIpMg3ksve7x
P9+SX6qdOOY9zcw5Xa/B3rd5Sm2idQmRa+O8tLs4vpZQdVZXkVY0z8UhsAMy247wmJyUYwZtsE0n
0NrMyldm9tLi4jRPxQyFrLE450eMLWnuYOOfYfqAsg3mPfXx45V8zZQtV/LC3hJoE7ViAIkr9qIb
4WlwJAhNYtAhw4O/gzg0K936PCNTqA3YMBRlLg/Gref2D569j36vXXFX/P7lMi8zFDWgGKmdvSXd
O9RSEVOh46va9N3zx6OeJ/GjQS+Wta2Fhjyx371CLv9CjfwzkMtruY4341ksppbGvjlQDyHjMovh
zOwbJsmuwRZ25mncrx7LK2gOFYisyZ0GSQTkI2+9AK0DpqG0hPdoaYNYRkNuOy8crRb7jyfwSnD3
xtBiApMxt7ow44KmqQW+YeQhOotC9L9+Pb+xspg+g0RzV41hB5/VcwQPckEDxcfjuLpCvArhCAP0
D//awkQT+X5bh+JfLfYp4tYb4dFw1U3xbB3Tu0DdSPcrFq8d8AuLS+xhm6mp4eUj6dZz64b7cifQ
DAJ/0ozx6alF/Jsj1BY3YhJIdYvMxeyqOyd+bHfpeXbV5UGzVfJtq2mva676cnzz+C9iKo/Gyij0
sFe6MFg/lsf4GDnEjK64HYmf0/tZlCDfr6Vd11byVWPywm4mqnoF6VxH8N672lYCsArNznE+14ld
OKs48bV1XJw1FAaGXsixJwrpTdd7bqB4ULEd4vF3Su3ELGO7mr6JHQy/LXUq8DqvG+lf4mG8K35n
T031+3dz/l78j/lHfxKxVqEfNP/z7R/rv/7s/86d7833N39wsyZsxof2dzU+/q7xDv8lWDv/y3/2
L//b79ff8mksfv/nf/+Zt4hK8tv8MM8u2RIBtl2clvn3/+Pnbr+n/Nz++//+X0347gf+wa9oSP+B
+jzcE7NOkwjpFSvyD35FQ/sPEVQ7h1gB406nNvHIP/gVZfE/0FOFgwnCVx3arjk8rnPKo//53yWT
n5qx6PzgnAxBxve/hn7/123BrP0/xeqWIRj8ESoJLLo3JAtw+7v0ehmKegf/p+iOxyraBPeqm+9o
rLLgLN7mjviyCpxenDQMajLcSrqia/TqQ0L49qTlVVzFY03zcEcO3zzKbrLNz1AnQ60MYMSePT8c
MSaYvs9r/n9JujTbVuClVKEJpjmB/761LQHbCyurl925S2KE3zkGrjhzoI3DrttAn5s6I7QQdrJD
tLbHy6CRkc3fshb5Lh5Y84cQ8yKbJQJqMGlrePshVmUaQpFBDV/Iz2L4sxVXMJnLrN5fBijBcatC
4fUuop9iopKpaWRXhMhyppUKHPW+/NLsx3u0WG/EuVJygi7nUd21Nlii7cUJ+Mc2u9TjvbKtGKCO
2DkIRAPissVMlzrghLRjposvsz5Zsp3ETbPXdpIb/lxXd3lNuF6ERn8NF3GX+SFJ0WQpjzVB2xlF
cSu7tWuATB6c7i7Zeq+cnVbKjioIetdS58ty7qtR+p5g2UBXhqaKxRhbVYf7KZVkd/gS3QMkeOl4
pdGLsi4puQhclpasxYO0obmnHgYs1bD6Q9QYwE+ueH9W1mwRh72zsrhzJ0CROW26NMbv6SPetDva
cLfx/T9RTbviA6CY05COm1snYNB+u/1Vs2wC+sPm5SJ4dzLHAwXtfTUd6L0os1Tfsh1U86fV2/ba
PF7YXT7sR6UHgcuzjJdAfDuLPCqnALdDO61MigGNZqrh1krQee2oowb0yibHW3D5xtWDxu8CwACu
Mp5MQSOnsCZfc/WwX5pYvGtFrYSsdMCEtYfpA5y8SePwTtjUdvTkMboZMp+dPbsnh1Acx9W4+ppf
NS4/YJHkG8iAi03FB8zEtfL3qN2UIC+fmsauPwd3xUna5QfFrexxD9TZ+F3ewdq/fiDnXbN0Apdf
Mb/TLmKpKMz6UZmnAelXWC5nVL26XX9FzL/mIzOLC6xHuMPMSXi6bei/iCW0HU1CJzkwHMES1uLu
+SL4yNjiyVIaWl6K85gqx9yFEBL6x3gnkrYQdum2FeGB/9gJXBkcZTOo+gBwUNqSFysJODE1JzlD
mKg6m8EfgZwp/OAALX9/bOeax369l+B7ogOCp9/bxRqrXm67qFRZrDnfB1goPwv2dJveGLuZG8m/
E34pxWbF6pXDeGl16UgrJYzonMnpSj2Mz9aWA+LMumPmZnCjfU1f02oHyxVX98biwqnSDSQbwlCo
7pznnOYUVwCx+yb9DWnHa7ADIPZsffVoXF1ZyqtjJbAjWKTJ5J08wZhgW00b1RWV9DhGcPtI/WFl
Pq84VN7sOHCFWx5BicUqCl2sK6XZgRt7SgipZjmJ5OSfQYba84kf96Br1xzqe5tUK7nqSc8iGoZa
+9udk2tal49VBtWO8cvyFUc2zqNnrkzeEoDBZahDZQXLI6EaofEyJVpWhj7oOqjred3yR/V7fgzY
KwOILbhnCJ/MH8Lqbnl/+hDFwxpqKuiYw6/+dmjxkKtYnaHeyh9Cux10FJsogjp6VRH3yiS+sbR8
706JRIsplsKy2GrU04LMssP828r+WDw351lUZmJ5aaaWpwCyiHOnURT6cDZTu2hn0ab7LXDIf5Jw
nXxbOKyF1UuRhb/sEVrw4gL+BmTo7QQWRd35kxbPq+Y9+I/wqrqxm9v07VKC3cxYCgAcdrHzbvOX
laFeWzsN6vjZLjxzy3t+gFQKdkgFuszjeJSP4I8d5WXYmL9KiKLcYJ889D+Cs7rSq3llHcncm5w+
Zpe9uhjw6BVTmA6t6godbBMI0wja1odS6ePBvXclcPxfWFncQhyE2CoirKjFvaWmG5EN8/9hQdJ0
nrSiocN//3bhkpg2b7/roWTtsie16nZaLq00Tl5ZIBUs1f81sRhEEgllNsFR53r6aahL20SrTNTP
Wf/p46Fc24Qq+ui87Q1VhW574aDYnqk/poBp1Z0yXzHb6ZBGe30n2hIVrnSnGNuxP6kQGQvd/l/3
+gjfc4PPu59n/dKFdJ5IZ42K8RiSNK3IkZNaqa1eHx9PypkAAJTNEl9jpHkB7f6ouiOY3McOzuyb
6ld219EVt1F2MHLd+ihRf7J2ohNv1/IH1zY8rAoEDchS4FIWG0WR5bDU5vtUIHerBe3cHzbuTLqU
Pl7FZYFydiUIsJNqmYFE0MouDNW9ZoRVwEQmUyvec9E15xSw3gYJHsC0epAZLqw08MvWaprs27Kb
XGDuco8cVSgoDgnMaVfWgq+6UyrTzScDEELXEiZZQNqhGVPs8yLlnFCSRkCx0vSapuTBcMJeGI6W
mSj3eRoFUOBUEtqDjVdp57hXAaZLRdrTAtD7MQR5CI1H9hTUtE2JhS+fErMYbdkSWpDxlWB/PCdX
XvWwLMKXghgI1A8s/ttTqimSNglTpuHOpe0ssdTt1U/zmw29sb25Jql6bakvrc0H+iKebzR0I+Ix
0dygafeJVziSh0zgWrpemi/VtyH2PKiZi5sTK77LgNWhX6k5DM8kpJSttg9dCSKezQzMLnb1ajy4
Zm1x8ULnpwk9qp08lUS7OyCd7hR7oC7gGtfqUte89uXAFpevZbS6D++/5krVQYNfUTGzlQ2xZmH+
+4sVqmtZUoQaCyY8RyEqIVZWrbHrvn/VvV2exZ4zhXgywF9rbunqx9c8zjE7qC7q1PsWrO88gXQl
QXNS7VbzBfMMLbYG/m0GRjKPaFUubI9FO2SZGtEiyX43fTvcK3sLiHH0mH41f4ynNee9LAfMTueN
wcWWD3zRK0IDgzPYOfgan2bQb8g7ga6zZrdeor6ygG/sLZycpGSoLZrYE8P+C6RnnxuU7f/1q/2N
jcW9S+daWSgtNpqJHpPkzrL+fOyWrlzsc+xj6GR3iR2WvLOwYFV1beS6G7TDLzpJsjH7Qjc8HWgo
j35sSro6YX/bWkqg5S09n21D0+xMRwNVRYIgUfKD9FH5yUfB23fk81ozx7LYPW8KIkrU2DVRJ2+9
vPL0Is0yYShnmzXausfk58y7gD78LXH1Z8v96X8KP/k3yffBVW/UfejUJ+Mm+tycx/2qOsSVuUYX
FjgDtwB9+ctbMSqF0EsG4S/3VR1Um44uz6Fpxh6daFPZkgtr/mktw/X+JrBmiiFjRqewxK8gzAs/
I8dtPtCoqbkaJA0bI7FcQROek6pYiabfj+6tnYVzbslhwQk92xEa/5B7+XBIS0vcwLan0ArXT88r
2+m9c5sN8tWIn8wg3+X7mWyEGI+xhgKpPXyhJzK/Td3oLj1D/2PeqHfmnf7FOo6H8mneW2uPB2U+
em/922zeJLgnaFQh9Hjrv9Uh642uZbwnbVPdtCRjhY1+HD4hEO3ox+hA02G4GQ6ZQ7/Dttir1F+n
Y3yvbweyT+EvjUd+spc30UO/WiGZTX/0aQuvkXe6Migln9ZHKSjY51ZXnRBKfX3U9kL1++N1WDO2
WAYjDqSWryOuESzrWA8hfbhmWUOa50EMoHvZPXUW5V++PN9M/rLHRxT8FDQshKuBVrloV7gZhHkf
j+vquaELC0kVCbG95UukwbvrqN5qrte1dl/cCGW88duXf8/IfKguDqcx1W0hBRhRlXgL1G+XoN/h
FdnhYzNX7kbm62Iwi83a9UU39DAHkwqdheDioxHRQJds4A/eVRBkHHT3Y4vvff1bg4stONRxqZYZ
CxRnNCuAySap/e9ZWOy7rjNDeWyxoOd/wq7bKcNayXNlBywbLsSmMEO1YtKs8pM20olcPY/V08ej
WLOxyFqZYZIMVoaNPrJeoqZ8AdX3YATe/49z/nv9Xx8nF/usoh0w9TTMBC3qaJ96f8/p2awcyqse
8cLIHBFeGDGCavSHASOoAJ2bMTyb4L+nyjolcfCoCA383JO8UqydV/mdq7uwuYiiu5KzW1S8qjRN
/dyJwkNu1betge6eRDLHr3etj6xwo9Yrdq/edhd253W9GKtSKUXq69jlWblNI8iu/dGtULZOkn/T
Eb1mWy9MTZXZCurERlfoA7BgAUUJhfdIsHJir+5EIiVz5lwEc7E8T9Tc68RgRMM0bLSysU2ABQPE
yx9v+CsZEDzD33aWp2rw9DYtIFMhIsvgwnebm6TYtA/1t2QbODAC3+jeneSa++EcHdceJVe80lzh
RryRkAE1pcVpK01RiNSeN9eYqBCUJD8jbbU4c+U+fGNjEQdFSd+oYo4NGlDtifrsAIkoye+XZh8i
f9l8p1/lISs39AmtPpDXxrc4gWY3JFUfYxuG6sGB7n4XxTad590GuW3pz6xUDZt1MqxktdbMLg5h
lXe5Ls1mcxCyBleLBz34x9tmzcTivEmZXKrwkhDs5dk99cIHBU7sj01cOQAASmSCEQojKumxt0ca
Wo9cTSeeCoNOYqyGzTmHOD9cyY1ds4KWioHaBrz4ZJ7fWjHUzJDqZNJdVDEPYiZtZSU4mYW/4vCX
sHQePhYV8xkUaqILg1jwWzu5n4mjQQjjancQ5yAJN5d1IekFCAgTymd9AzGPk60++19rOwuH/Mbu
Yi8IRTGzi2F3ztHktwjSHBVnTjRUFGDL34KrPqGnYvs7Y+dtkn1/A3DKNV10OG8iO/hm2slNYovr
2YF3uSNqpYiozTq4LDDyLm/nI+3SaupLU3cna6NswWc4ZU/GFf0Dd1wFar3brQtjCx8Au5pfZx0y
iDkVS8iyp3Cttj3/hjfTjE6MpiO1x+PWgt91EdCF9YAiSR6Zbsqz+inSaSp09UkcgmcvqEin9kZS
5DsdujZ4sXzzSTQ9kxVJpaqBIz1uzdtcE+J0JQJ4X/kDmEI7rEhBk7ZYMMlvZ1kbE8PKlfnlYQ9O
/ywEznQAI7a1bsOD99OkXe0G4uaT5vyLR3c2a8nQNhiwiRrLLIZqZY1J/7HmCtno9rAnBRZZSPi+
PzbzPoeLHV2kVMS5VSmHLO5IUymKsB99cnZnND0QMZBRebEDiFgehGoj1ZtRJhBZmdR3HmM2qog8
cxkafMGLpa7FAGdl8sCSfA8WpOwcw3qExPDKxXzVjKmJAAxB1UEZ8HbpFLotyNm3zOH4FA7HWrxV
h5Wg6T1wARZimSofvIoUad8h26j3VINYUgujMQh0fPuqoWrYwa1ECkTeiJtst3YnvsfXzDZJQrJa
oD615fSpXSVnaUHpKrqRj2jG9X8Gp95IX+Z3EGoxPxSRJMzMhBwHOwhfIJl66PerxdV37mf+Cvqq
5Tn7g8LU4mAE8GpYVjZR7N/AlnIbH/VDMjeynNaZK985n4WphQceB8GXkgpTrXQOKCz4CKF8fA7e
Bd2vFki5qFyWlm4ufCkFrJzchwjc1SDv0b1EyYsx7FoUNFDdQfYQCgDE6D+2+T5uXBidPeJFGDyO
pCrLFqPVT+OpCDfpd/UPScT2tt4h7+T6DRpMNgxYM8y92K1ml6/P6t9jXixgDX96NxSYL93iRtnO
wDtQtwcdiBg4/md5H6wl7+ff+MbFLwa8WEexqCLcNRbNc/scT6RLI0jJySGptkYgt44EfRe5YpDK
JPw6NF1pJCjfznBY+02sJzKgl7DxtkbSyPfI2YZbXwN+F7V5bpeN1Gw/Xtdr80qLF+VC9P/Ed3Su
eibETQQ5GgKbwm1ZpQM92shU/XtGFlMp5X0US72uukp+N0FFGfz4+PdfdWyXo1hEdTBBtH4Dpve1
9tAdoDMNX4GE55lgJd2O+wjw4o+1TXnFZRPb/T13i+xRPZZeqpGtd+HL9ze9l90VRvCQ+4DRV8b3
Dt46b40LS4s7SMgqSU9LLKkhGmpdv1Hz6Sb2n4O+20jjV2+obc/fwfy2Ei2/T1zNhqGioJ4sE8ou
6+VmOCD/juIyWOjyO8QeUDDJB8SFOnduv46f1krkqwYXcxr5ld7EEQbn+FWLbxRnOsXCRqi2M8i1
LxxYWFeCuXd5k8UYF5OL4hl3L8wxUIDtvPRlbL8mGa3e31rtTwXKfmUprx64GeSDUovE82CxVQU9
z7wGnD9IZX2nbaE8eDFuA2rzlKLnQiCpW+PXxzavmoQWwBR5X4GqWziWXrLyoAFn6+ah+FSLkLgp
Wv7nYxvzuiy95Ssbi06gxNt+MYm9T0jjU+lyRajIzL7Z8hjeDDCFCsZaFDPfNB+ZWuQ2owalvQKB
ZYCQVWpz+lBm5VUFDuxEJRd5yI9H9r7ITuxCwwWECnS00NWyWLFeLgOPYiNXjxzGBzqphVNUyr25
0awE5ojIt9INDTASakiGluxw4up9PsXGizb5kAd8/DVXLgm26wyyE0G6vgtk1NQTK8ML5rQ4inEJ
DLG6KHztNf2uk2e9zMlfaQm8diKx+MqwY8iUsZbRxgA8TLZ4U3Rb2jftzGkkctczirfZBd+i81pv
whWvyhsGURtQhIipviLGLwMNb0g1fS7s9A3BjDdVTqO3py7s1LWjeCUo5CUKkTnIdgLuZVAYZ7Lh
KT7PlvHo7YotwkLb9gaOUljT1wZ1bdl4kgFmBTGMJsh8RC8G1dAPKFCxIok4IIyBuJ0kuX1mwSyZ
2Um5/XiPXH0Gzk3bsx7ta3/6W2uZphWZZk1M4VE9GsWn4hNU3ofhUdBOxXeIMGcgYbglJXX42PC1
pbMIsQEx0iZF9uOtXXUYk9ZSyC0aEKrW6pOSnrT688c2rnhr+mRIYfIS0yk+LpxZIKZjqsMA7Q5W
SnsAZJPQqnyOEDIDabFTdKGGmlReI1ehHv/O64CjoB/J5L7nibvs/UqkaDQgluDgmRX8j0HpqbZp
yALk5Eoz7nUtYrLbHGbUqC/LDrH0KL4x6kbcWlqoPtTmgIhs7uHgcaAHffTGYyqYOuRVpnyr6eg8
+mpu7mJDHcJNYvXRbal2qIkJEsS9ZW3e1LopHwRPM2+K0fD2bWjRfWaZ9U2UToozdB5tKGXf/bBU
cTwKU6rsLLHxfiDIpZ6sJvUOWumHoM0M5a6fmurYFP5vRWh5lBmQ8IZGCCt3rKH5U1ifQjGr7GES
Kqdvk+xOqy34kcIWX9voCHf0SbBHY7HeFeicw9fSK9OvNE3GY9iTAdrVSaA/KHUfm9t+qntIoNPq
vg+LwnLErGf/hVIQno1YMeA3arVZYEm38kM09NYnwSiTZxQwi0dfGsfPiQXfLFA1+Vi2gXGasjFC
a2kIVZKdnq+gMSZ14a3cZeWd6GvSrQlV6x6PpduVnFhf4Xs2f08emqhF3uv0HhhdWqPB2qpnSSrN
BysaLMmWIEAebo1cyJ7RwICYR0U79pMOj9EO9bnhs6IWugaFhljvUORGJTsa26pxjKlqbwzfn9+t
maci5ZRk3yxvEOF816P0kw/g4yyVoumUdYD2WzrRGGRKzQ8vRQUvSirtoAyJ9yOrBvPEvAw7SSFZ
HQ9mrdtKoerPgpnW2awxrz9RxOtRoEV37lCPtfRZ7wML1ls1DUS3gzj6uzYO5Y+kCz2naQsYjuSk
HuyCkSJuKDdNYrdhBB+xjDbeY+aJA0oHQ+R/qhU/Re4wjYOjlOjK5wBe9IcQckynqYdS2qRl6t34
cYmompkkhZ0nWQyvcGvpdPj65kgCDEYrq4ZseQMDbJ/acOr6x8lndObEOrQQQpKDMxDIg77JDtM+
R7pSRjw+BR0u58MsD6oJjiV2KGPFARRYUSbbdJ1aJyFvQIQURocgVNe6GpJtB7NA5hQdZ+EmCAd/
F5VF+KOcwuoGwuhia3pNtFeNprejvi1u9FBTnNwISMWTEjlWRhO6ShWI3zC56WvjK8HfXU7AaY+T
6Dmj74eHSutUNNx68xDPHyIreY7ualJtZVkgXyBHpCfKvNnLQYSKQQkjNVcyio6tMJOIjwVSk55x
6LQgf2obyHmFvkVoofTNYxQ1PnS5hAtkYvoniZsOcbsRBl+4pRD6lb3MO8S01B6rYMjgUG6QBvDg
hUc/tLCzuAeUCuO+sqnMQbO2SQsJ1TCN/kOgeUkAG3HQV3YZjXAjm0qJuKEIEVTW1iBqokrYyDSP
PChjCijEmBJ0f6pkms5+HsQ7BcDlV2D1QHyN4IsSgpOOTQbf96bhwR3eobnd6fpdFhgboXHzvj4q
kF95qWXT5bM3eqTIG6VBfFetR1sKTTg4PVAPI/55G5WWvI2arn3oTKmQNs0wjgfFmkbHavPsGFRD
tB+hE9uM6mkshQC9iniEJVfeNCVCaHnnSVv+ujtN3TigU1QG44NcesJJFEf0JHyIhUdc6X2XWNHR
yPOZxtisb/02NTchxOvb6P9QdybbcetYl34iZrFvpmyjUSjUW9KEy7ItggBbsAWevjadlX9KVCzx
z5zV4Hpyl40A0Z9z9reZCgSvILI7WnzAeofAd5+JFEX9ANUZ9yUvyHuf5dlxrOEiYNJa3pUcRfd1
S+rYnaV33RvYNxTdyu6YUBZaP5MgTjkKSeymL+PRkcMzHw167TrSPZbcS+8GAoqylllzYk853De6
Wty4aeUGVlYZT13aDI+GmFDzBN3Xm2g4TJ5h7M6OqVrRW+KkcGqsq+HZUvQ6QLigCvUOw+lNBI5l
whOvpoFK9pyqU5TW+XyUyuxFGisk8WGyA5mA2asBMGi6XxGAyGLTqge2EJzVuw6qUHknnQKQ7nnW
2bHjzNlTMbovtjoK3UfYenorNJeg8zW/FdhanrlXZT9KYUrYKpDxNOZy7CN3Qjm1P7fozcGjqj5f
uVNlPUE0BGq9VIz+bGuDHs96Tn+jWtg9l5jEMO5gbHobHE0ko1LSDuxz+PGGsNoyeYgLOIWf4dBS
HK2oOH5F7sk7jDIFOy/LAV6mFoBYqBJ2YIHRdapvqGzaFbYuD0Nj9yA2T5kHiomqAQloT2ZSlCaw
p7XtAWBXgiUm1QmB47q7KSbea2dqTD3yuYIoY5Q79fhDUTrv3hssPVGBv88BcgcjHi4mgMPDmCLN
25vR85THCSsWRG/VuJU47pOug0GB23f5LsucNprnJn3H2eheU5YBiV5Q6y41SJqwAQdKBsfbR2zS
MoTFNJ7SUodleouKLTmOFEfKOOw0Y6ySqUcGf9A4rL3NTI3V1IFpCS6SsIsHGAfl38PerbT6BkVt
6V1FTQ6nb/mrraChtKzeCrCrw5hkFtMrQTgp1hkBZpZL72b2JN+7mWNEY076k9sod+6kpAH1BpQi
ch1V24R5BRLRFrxXS9i6OX5hj/ZVCsE9VOXSVBFvh2MosnQecfYgz2m4EeTu0UnHdg7Mti1h5O7W
GCqlUicNhQ85isctuNDmvjNycusONjSdKU4BvzEVQBtcpbDfFLMaadA4MDWpDAveGgLcIx9iXObC
J0EfAatXrP4Bj7TmNAEYb2PfHdswnVAp5kOxaybY6Wbf0cCH1uDMFdKJdzcu09nVAo+KVJhiJxWT
86+qxEFYzxWcOnVR1A8mGOiVDya96oDnrcJSRxjpLGJpD/W9LYca3l7T1L1jafNHwJuVZ4TUxtc0
tVt4u6LePpYg6ZyyggGwD0mt77QlGXcqvN9F6M6ptoM/Mu4ieeqPMFuG7wvVbmGVi2w/Rz2k1XLY
lbZHK02R16C9KcI+czMCS8qxgumoUcE+vVVrV7meq3beVaRdvAl64PqmtO12TDPMd4KjDmZuHan3
sGWgt6wiiO2zfn5lONQCpxpEIvg8RpTz2Vezxg57Z3wbHdrAhNJBToXoOJkpRf6a5irfaVbVAtWW
5W+GKew4a0A2rOSAauICSz/QGO64cA1jz7hI0jIYpAPmYj5lgFmyySrulSyj8PyFyXo0FAZKdUuF
PlnImQWZ6+YvTeXJoCnBVHRE18LJfIIrhVV7LRD1rogHC+6qJfI9O0dvGSILTLnv68qLp2E5ZNh+
cZjQlffKsneajiuK4ugv0PQ9CC8pMnPCVotL82K5rtuntJukFtu5YzaBqbZpjKu6iblopPyHl6oo
GZy05rqcML4w1ZiK60Hm7Rk2gGZIbK7d69jlEpxFRTzaQoQkk7bp96wQQWd2c4R3rJmMue41iHrw
PmqaqYjzoh9xlUM5agTmEy4/utPtp9F0jjm2cXgWjxWYiupoDBGKz/o9FB3lY+k2rRdoFrPskGse
PuJkeAmxDFD5KOtf+zm3Atk2dZZgENwd7tXaGUGf/jxV43wj7H6ACUTZ2AluwPQKW814cNCjzO80
kf0pvdF7z9seR3RBSLcRBroQLFmyEstrGm6T6NjqCQjPlUp6Emms9AQFW7BAYeA7kWhRf9oyxdO/
RkXB4fDwGMN1FI2uk7AVYmw1xwMi0pPmanhapDxp4WNPwrUpQUmQ57tQKHSxA4s38PUfnT378f1j
9GtkDaaaEI8iGYn/cJ///OBVGjKMMEhBzYKev8Ixw4NPRmYk3zfyt1T/c8ALraA23IGoGZnzdXqV
ZiiuVtQS6ex3/b2E08LBAt1D+YXEfuyifLm7EmEbjyBdB/LOOrVXakgjR/GLIHv7/qdceAR//CXr
EvJyLlmdgbId4YXlZ+Kn18NibCtZt9XI6qNybewl+Pg2LIHehxGuuZpP7Y2BuxAi+fRNjSXI+CEg
sxgB4ihDI3qi/bLf8db6kUfedRdPz9mN9z6+6kdARjYCMxeny78H8m/xxodGYZDqApRb2VGl9oFn
P2TFlmj1axj2c7dWcSZgAmvs9OiW+ygC+pC+VyF2a+WaBX3UP034I8CL6sdWeOurtsD+3O4yph96
VjlzMYl6mRhxmsCbA6dxlwDle+BP3cN4ArB3W3F8ISW5NPpXM6hqS+HB50ZLInnLVYgntPMYjqiA
Lhf6vz/9yVBx1VIf6wGXffBMcUkIt/N1m+2vAtFmS6smkxjOFIAKHoJC3oyIj8Kr/bhE8+mdGfaR
HVe4OZy2SukuL5J/930VBgNfrYcNPPrepfda+bAUC+bzxmZ+sQ3kfICHAegU5R2fv6+Rt7jBqeif
rb54+g0d3JBvVdJcnLAf2lj+/4eJ085az2qBNlAmEKnTLckICvePM98q47w8RT+0tJotWoqMhNai
pfGX/p7v2C1E41dOEcIgKhS7NNCTLV318i9+2bc/tLiaHxko6yBLLt+P4ZpDjuZMA/jLO+Vb53Rb
weytD7maEKLUR1kOf7tnxMjXVX79Ss52OAA+y58yQGjhcvoH15PvT4QL6QEswn93cn0kFI6pmMxC
u0vJUYbKvV2ZAOJ3GCMZ0YjcblWFbza4Oh6k3VgqXb5qcdX+rPZ6BFwKOBglgg/Joo/fWmlfA86f
O7g6KRSuqaJLsbV5sxvU0zvD7a38VdcPcESKUr6VbtkYx/UZ4YEwNlF7GUfP744LOgVMUlQCHz10
EhEYnLtAQuWbvq4XiqvQT9g3IKS+VMqsg/dKDaRxTiEPW1CWOHJhS2KeG+QKFnfcLWHYxaWBexOq
HFQVRLXVIBqIL5cWQ2Mzx5LHdy3HgLEXFdZY5bwVvL90KUXX/t3aaggBjChVXUVr1VUJ4VmdmKH7
a0n0bNv+XjribRxGwHyYqoPk+ef9jBncVCd9tiPaGfpJUaiIp6zbOm8v7cwfW1kd826aam5dCTyo
vDLg2ZU9WH4nnr5f2he7AgKL5UJghfK+1RiNptrjN6CU1GHF3hyyJJ20+/+iCSgEF3KCaX4R+RCm
OcLFXTLihD2Xdr7Hg/Hn901cPKVxO/mfNlYnTDMyk4gebcBAsgyRV8xtf0B+ugxRhbr3cDGqAFXH
BlL7hhs02m67JOzSmv74E1ZHjyLgulHl+AkafW3d58o+2YMGT8ofG129OGLIZyJvqjkLX/Xz5CsV
q2kJXLoi/TW91ULnB1nMnkLz7AgfVVkBOWzVa1xKi+GxBzjFAjTAXWx17LRmKnWKBY6v6yYo7yt+
w0c5v15q/BY4YZ5oR/WpzoNOwqAjUXJf82vmj8dsP11ZWayWkFIE488ZlWRnmJfBDnZHjv8Ntg3f
/8PvXENgDUV1KarCoeSNgU/LgyL167sqJjELumf1fnqGve2OykTZb9YPLLvL+hrwsenVOioaTWUj
wyeaG/gQ9kh/mX0wzpnvNXCW5OdOWKGRF35VPHBnV9dbSvfLK+DfY2Sttr/S6uDCZ+IHjHH35CYi
ssuD+WfxnYJB4wEnyt84SHzIw/T6v9qpPrS9mpKiJN6IyDTuyCW5tXI7ama4IWX2bmPqX9wRP7Sz
2hEJh/xJLRzsu/upgIMEvqn7jggxWNrLXXwJg9thfb8Vg9hqdnVFBl+MKxmSYUiMgjQGgS9rz5Ru
3QmWRfTdDFptYThtrH5s0bl/GQ40D2OISmuwMZHu87GDPcEsuwr4adsTb6uHq73LgI8knCGxcAbz
wZ5TJE/xoCJD8P34XbpkfVwjq6uy1TNZphLfEYVu0let4tBTuh9m5wCJ2bGZ2ituVhvn26WeQbiM
uMoiSMBT6vNu2TRkdqD+dFAyDtMGBb645oMkWzjoS3v/x1ZWi68pSp5OZu5E1S9OCqTyniTbs2JL
3b/VmdU6a5p5kt6MZtwWji3jk1VliLyX/n8+THCOQgE5ODaoIl+1IhkSO2L5ZCoSnSjc1ll315gW
EK2Za5cIV4pe+g1s0W+0Cebl4fet68s/v14HH5tfLXLN4H2HZL0DWKSe5NciQnI36YLhzjkuK6Ha
kSkUgF5nuLMiY4OjJPLC/O37X3HpkF2QyIg96g68AVYnXl0w6kpeO9ADWgG1VX8kYuMzXxpMF1ID
RG0X/N06sMFtxKpHzjGYqMuMe0z/QDpuG43qlhvYhTgYrguwJ4SVyV95zmpEe2T1DSVvHJzfcOo2
A/swntugDIBFOHRXDDr57Fceb4X4LhxJcB7DxX+ZSLprrovKkI5TC89GD23kJA/FPjsirWQH/b4F
1tCTwJ3le/tZB+obgaP/XK6CxjXTdlGcC3b0+o5e6R3ot+noRNp8nVGAC7y7xnM3xvBCTfLnVlaT
FYlsObndhHly79zbjyjEigEd8kUVW6fp14LNmXbNlljl4nh+7NsytT7EU/CuqhVTRd84fAD5lfPs
ZBBatMnyRM70UMFO9wJfC5hffr8qLncXNa0o3YMo6gtRGGofXvJKYM6+piJItSRXonFfxUokfufd
LuMnsuPAjGw1fCE6ju+MObQAkAzks1frscgqGHE56DHZqwf7sPjvIPAPiUuOW+c1i+TOhb5kjrx3
J8mD4Rl51HCZ01tKl68b/affsQ6ElCA71642O/DcuU31Y41EZ0/23nC78aEvtgNcDPSLyAWA7fN5
hGeb6YXbqWgnkbEWNzf97/KgRIszLnD/r3ZsH8WmrdCF6AB696FV/XOrTgd/6caQDoDRwOTio7Ig
jUtoPYpoO7L7df/73NhqU5J6ioJJC41V+uyPWYaS9yJAcdjGl9xqZrVCAV7TW9njS5L9wt1esOp+
neQJDLuj5m5O2vsqIcn3jW61uVqfuTuysu3QtVSY4Sx+W2MaGs3P7xu5vBg/jNYyhz7sAh6q9uEQ
jVamALAzIzRhwcSDMpqPiwGuNz+28XzK77c6tzU1V3dFPoyjUQo0a3tFmOf3SOr6qF7wc7YxdFtf
cXVdHMksU0NgrZH5vmZ/CrDtqNhYaFttrPYViwvKvQazo09fjf5Wo/AENzfuEhc/mAnhDQ56QAHX
auRaaKkySbQx2XUywJxrUFC+2CsoY1L338+JS02BA4aG8FpAfG81NrXDOaMpxsbTUGkw3cKRMXU7
VNL9x8pnMFMdy11YR7hYf2moREncPPLcw/5EkfqN2QGU8pgli1SreVokDrBa3P8v0jHLFvT5dgiU
PRBTAMZAZAx3ic+Tvtd7S3pO48EFBQY2N9oui1iwpJ7/V3DkrdZWUxBVLxQFoq2Hg3YO+e/h1O9Q
cZvMP8F/Dje3quW3r/uGHR9h2UVSDnnz575RI60Hb0JrXZQmDiLDT/X1QoBmIKwZTSBvRySazB0K
urbC3xfO18UAa/HrWFzevl7VulHicq+lUd/WZ3O8G1Rjb6TtydHHkGrVjYo6U1TH3CjKgyucg5jT
JxU5cd8177iUqT8ZWpg2KFxSa8AWFeV5Sptj3WhhXx5mTU3cQX/lrfdPlch/ZNZyyn/xuqvf+8/O
LH8tRv5t2/L/naXLIh74P//ySfli6XL4WcLUpR3+fHJ1Wf7Ov1xdrH/AkBSOeQsGBGpD7Hv/MnVx
/4GXMOK9oGlBOgAR0v+YusC5BSpepK6NhciNFyD+1r9MXex/wO3FwG0EFC6INnAh+dePu/nnFP7O
1AVNfJ7oQOGhJmeRI6KMBHX2nyd6YQ9tanXwGUCZasy5jWr6rVjDl51w1cTqKtMUGSBZrkgj2hQH
WboHUd7N43nUuvDDh/9/ffvoJPLlBEFD0Jcsvtg68HdrRNmkOqVSMvRlrGBLgbKrnnqBm5Yb4aGt
ZlY7kWlMqdFpEv3JbkZoSuYMAh1zq7Lgy9vbscFKhwoKUwe7rLlqZe4oImyZSmLlWO3578WVpTra
vh4310hIbQp+vxb3oD3Uu3ga3mh/y14+TwTbQKmV1ngkHuPpyRl81HAis56ivjPQEvNmCeqNTyhW
43jrF0EdQYH5/ejpF+aJi40P8fSF3Yfx+/wLFF1pxwJij5ju+9CIG5hTyB1/k34V208sSkHLEbB7
dH4agXWokUNudxSaKCXcOlIvDPCnH7KsmQ+3uXKCydzstiRuwUCb8lPj3jrGHHzf3a/5cWi7PnZ3
+RUfWxmLuRMojo/NJNuxQ3lqpwBwN3ialCHKNSP7UdlS8m11bBmBD00qI6qFqYom7dNipDrBAvsa
1Iw98sdBf2cfJ6ADt96LX18ySz9dqBDwVrVR6bweVicH/ajpSbxEPGRIgjYAyjpwEh0c225jbX7F
H2DRwO9KxdIxYKPlrpaNoljGnLplHncRu9bxIC0QsqI3w+1ia8lgUspuUNUPEgw7Dw8o5tt8ll7Y
UJHUheQM0Q4X3gOrYe1g6yVIreVx0z4M021vbOjkL4zhYjEAOwMDl0vEcz6PYVkzAQwjZOpMLVH6
+TDPP23A2r6fnBcbAa0HjlDQkeK5/7kR1CzrDaDZeWxN4wtT8NptdOGXrr7BIPr6sRbpKnCWyw35
azbLm6AQKRhHzWqrHAsdG00FiuT3fbnQBg5SA8lhDMbX93uD5J1rzDpgAsQ76gz1z73lzBuNXJjl
DrwfNAQo/6miXH2xuigsmumoVnX+ehIvEJilKkmNIYV63Hr3fR2epTFUfWKAQPlY37ylXTBPyWca
E+8XB1W1wzIe/3z/2b7uxjgNNKgLwVLCNrWexzMK22aIl2jczq85K/ymv3eNd9bbG1/uy017OXUs
ZyHZgEIFifbnqTYzPUdJ10RR7Ewh2nhrUbRT0lda37tbr9ivpSxLWw7eY66h4U6/DkR2fe8Sg6Mt
bfDdBNYZPgmH6S8kitzZwBZsl+tcmn24w0EdirQHMsSrR5KX910rS5ti95tD7EeLW/V+XKDhf61r
qmRzk99qcbUDWrpwKk7R4mItAXAIfVmKSxQoiI0yUkMIgLb3+OVt/um5hA/7sZert7sJ4VljFw6N
C9Wg8JWwfzgOSRrZhARyHh80Z8vP+voIRFfs8DGmutADRiQN1cGC0soegroaH4pMSwpm3qWTc+d1
C7D/+zm98WnWGFUCUQT3YJoSp6hWHPMfrrXFb7i0MuErAAAxwM9LlP/zbF5QfMSr8CGgPySBKZAZ
Vd4Y7GAcOOl1V+1D7+HytlUVcGmtGlilEOraKCb6QjKxEfhpYREQpxx0IYv42B+CuZ2jCYKG7z/h
hQMWQ+3Cqg9cI6Ty1uFQ4tk1DnNl6SHAMPf5dR+nr84zDEB9EqdXs4CdmOnjggYacJQFNNqu+flK
uV6m24ff8GWzhZdBkaO/dA+yZwipCsq29IA2/lINquCN3l1NV96TAuXdbkkCQIYk/KUsvbpVbrRN
Vs+yR32Z/h9+z2oPy/oSaowJv6d/dm8zgN+UqICNzHJbXWD9WyGCi9P4Q3PL//9wjbMhVjHtAkOQ
tbiJ1wsNQd1YKRfPs4+feDWRhdUWuRR/P7F7qGAtn+21IPV1FHGBNxF8P6k2W1tdTOF50RpmXbG/
uyRqirElBF7QhtbB3rEz1JHft7f1AVebsm5C6em5OYtb7VSTJ4VvPN4uPGUc0OpsxHCAwEI4Z/X1
So9mQBnh6xV7j8PovN5NAaJkVwsFXbQ4dfKE5T7nfuH45f5KQ+Wm8NUfLoYS/sybtYaX9oePP2f1
eT1kiGsIqWlseNgjrD5uuvagVkj6K9XG9fTCs+Zz11fftlSg83bJshZ+LU9IyOyZ7+6dADL01Af8
8GDfbcGXL226H7u3OvEG1oGUZaNJp6SBqkHbl4L8mDkbs/TCE3npGoI52OHxWF6j1ca2rkxmoh0G
s3OGWO4QzDBMbeIF5SozyG7aPcUQQrIF26/i4IVbO81fbsV6p/n4E1Zd7dXSaUqJn3BEquu8MNhR
UB0BzfLX2qILU/+6iIjvK6cp1P0yzrA5fr92vuY6wPLEN0CyHOnkrwdAo+VmM/TqslZVJJDtAAyr
pSoGOB14u4zAP1WBebfR6NcVi4Qj6mUX3QFu2OsTziRznqWmyWIeIgkHkB0FGak6LjAylFrfF8lW
kAfhtGXXXn/rj1vg6ltrSos6TWrgBtwB+2S4Y5nYJdS7VZWmPmumK4AfH1Hfi1gJESyYpHkw5xnf
fVgEGROtfIN0Ow/y64DP+bGVAOVPMJTXq12T5oFp1s8eg/3RaGQRWHkQRwM4xSs7YHk++bU+g7NY
yD9Dnx0auzpVfRdV1gyZpzLse/iAQ1et3YAixaOR8nNljDmoEtXoE3c6tcJOqtp91SwCXUo+70qd
3xeOtEOYc/1Qy/ka5SuvM5lvLZjFAnngRbNTkTgr69YfKr5HgGundlag8HwnNWL4SkdDKQyIJk2/
s9iN0wA0zVISjj2QBygGE0FN3DRQoRf3K6V7trjxyFvtngIV5kvK30pzVALbKJ56C7rq0n5y4Sen
KvKZkVSBIaZehECoZz6wWFha2fuE5ELQ6rW6c5wSLCqvu7V7HeJeq2z2oz6ghNE1dzBMjeBFe9bJ
pMWdVeCjdSbx2VBeQxJ5aIsGxdwuKQPL9UIP/kmZN11JK9/3TnarFxDaI0/ktz3Usi2KokJqupFM
5StlQHLkRrkvavKGR9jkN5lQwxSZsMDrnFC1ZvR/lKi7nBRE5tIM6kvIlBvyR8v0Xx3Msv2KA6Wv
gNSgV+nRKJ2kAa9TjNqTgPwQTBpyPWlKqHYF9bU6PXm1iI2y31s0HxJGaz0oRvUA1V3n99wmidFk
ifC0c2f1b6zUJpCNqytZqufCc2H+4sy3aQMuKnTwC70AF3GaooR+VjpUQUwaXCMEwv7QGT/Ciwdv
rRo6IaN9sawcDH5HWYx5PNRIDrdz2b9XKnmx81Q5zRnEr2phhjXx0tisnS6YGSKEtVYePVEVMTDC
D0g/0bA2kaHW3YBoeUKr+qo2ez0cLChiCUW+lxg/iTv2J6Zrx7R23hoK6bzQxvtS9lYsaCb2oh35
1VyZz6xnTyIlWlTmaZMgfMR2Hpl23WC+jx7nYel5dZSnoHdYLWSh1MnPYBPsM0UmDTMOgEu8gEn9
Lm08JmtV3U0DBqH0snqvV2oydYZz5FlzDVSE43fpFHQdC2tD3Jj6/MumdQGugtEAt9AmqounAke1
2o5kfPJ7Oj5Ykv3OeB4rkPIHQ2fnft2AIJILetcL5ZmoRRvMHnukrhkWqZUownqEAt/18RTco4dt
giExFy3xrw4Ea7929SqBOhv6VN3ey1qVjz2Z/xS1M0cwDTMyn2mKDdB0DlFlnnPfaGwWY12o57JH
bGaAIUXQ5vhjgJR8NwoL10+h4mcXDLWDvdKDjzJXsRw05bEGQ8TnSA3FQvSub1fTi9YP+r6QjO2a
3jlU1FAejJm3gZj1Nmk64FVoVoMsXzh6YDNFS1LbOnhz2Z6IOYFgrio/AXOAcyElDbZCXMC1Cod9
r5FdVZQHVaXXfGB3vZ6+TKiXBhV/eBRtviv5dHC5+SJ4/wJtWWIx3BFMCS28VYnmnmg6hOjuH2IU
bD841n2XtTwoMuV+tsW9Tsb+0AEkHTg9BAww18PGoOSn2SpwvwJnJoY1TH7gGlHjTLZwa20oaCqo
5L8SKOX3J9PbQYEBfDB876wW71NaFZB2pgoNQSiQe86scp8LAVoC6eA+PY+Ll6Hj+oI1Mmbe1Oza
ot9NKjtNU3GVV97OHea4LnjgtGZc6zJUm/YVnKLIqqafzHXem6n52RZtpOj0lKdL3MYw9gwpaL+2
qj8jAYpAKD+smsFLrAMUBuMjQahfXEXwpqHZVVsab6acSx8tq4HOUHVD4dsVwB9e+ID+JFkxP6oM
JsqdPLvSPaemPKN07kRRkOlrWn8i8A5BzQxepVZ+VzPvRLVh5035nWoPt63WhHQUPlOyt0KqN3PB
IIHO92YtTk7W7dTJTHFUiDr2mvrFGrJz6c7XtifDRrrXY9sJfyJaYA7WXc5AAKmABPEV1o7+bBg4
DZn93Ah9DiyZJ3zUXqcyfXSb8sXi084uqp2nAI0vM5YFWmfQMO+YE6iWdV2p6UFvykdk1B2wjNi1
JNNL5/EHEFRugYe68TJ2boljo8S/vzcbFMx086M5s95XimVOtd1VlynQG2TTgIOM4XfOyl4y+lYV
3UEvG9/sm7M54MJWGG1gp/MQ9viooBl0+7GwDllF7qmwzihS2AE84wUc3HvfISz1sQvVOs6c/oUY
853tcQxrSbqHzoSof2KqPEtDKY6m2Q8HixklwCAZiUAMge92x296Ur94uTBjxvHQwc3iQCyXBeUw
v3mpezM11hhOukX9GmSnWKtx5yQN1GxkrF6proROrt8Sdb7uG/sWXw6wpRyoimnONUwqG1gJb3xE
2cPTNDVxbg9gkammuCUME6YpedgYAPhBTl/agIjJaVdX7hjqeM/6GRC3WFkxOKg/3AyOcHZxakkx
BXJ0d0LRn1Wt3glnjFDvNyain1qf90ByufQwg2vUCPImsEVFrYYHwGTWdwz+IkCFuYVP3flR78ze
nzmshtMewYqMwjQF6I4d0cuzgZoCaplhqaDYiRfvldPdwOlQDfW2RF67nefE1WIPpIiEpCh3qQZs
44WsCn8uwLZppqoPJld9sKh3FG71MHppGtLB2feufZI5/BYU8QtLfj6lzpBosgsJfCG1DP5EZrPT
CzVJ8cT2Bw2wa03F6BLe/E5bZQEKlL8Lq4WRY86OTWHm+yzXn4jbJrVuA8MBFosour3ZZjeNgEWP
lalDqGcSfkxLSKby3CfVTn/ysbtGKmaMuhrPQPzrIFp0dWxIbIik+znk8h7hjSuvQwyppeMtl0br
K6P+iooLPImppgSOx41khhfYYa5xQpgKv+NGf2Oq6YMDIsG+65vn0rEPvHIePKAxwlZPf9ilZQFV
pP2YwTnwm67C7UfIQ9WaOOwGdzi3o+GF9QLKG0vvFgiiBzUzfzOlsIASYThWKi8pbY7gznSuJQUF
sjHSMM20BQVeDqFWzcDjYJdq7SoHaEE0iTcMCHXmJRanPuHDgRQPCEad7Si34dbUkxvVHm/1CYbw
tncDOWrpS4nTRAVqUVsmXgqvoJ2n4wBHXPGqsvNnkC8B1lKyP11e32YQeV+BJZI4TfdbIqINCAG/
6UotHBXrj2WzLjGExCeqqYfTkBbXMMW0AtR8lBHY0SMUlNTLfQbK12PPADx1Gcq4vQqoI2fSH3s7
PeGUaw6qnT/VywaVFUUGMkiGYwox/ytVjuqOwLr4Opu55tuzcq/3TlCU8gjQ0svf79h0Vypzf6as
CdkM+gZgXXqguug204o4pWyf5+Shq8rbmWWPxBjyoCppolt1ZDL1TUjEUDPNjq20UiNi9ECWKv1d
5ogioEbdxwMvp9CV6Q1u2LemWrw5ovKitKnPcCOTPsQuNyrj133faoHnSM8358II05bdESW/BwAJ
JYVSqTDjpyJwCv6q5kobqrz7KTLR+yMHiKyY0pPw9KNmURy3av2QtsO5l/w8uOyxhNNNADREE9gO
OFVtjpvA4LGrnNpx2vEnbpJb1CkBO64Yj4oDVCkwOilyCgYUpDYD/UQZbV8I3CvgphYYrY2bRnoE
FfAAks9tLgzQXHCEZFSPBsFP0qpPdIYVfMFPtTAOmTSviMLeUkcFi2uGyrjtnBvFKKCNsskB8xCb
EtQavN4LRca2NF+5MRBfYn8Gisyjvlqw6wxF30GvdnApm7rT3DkQudajP9KyBC1H/2kQeR4IOXZz
CiIwHEB8Ibv7zjX3TQ9qWJWpZjA28xW8yK7gp3Vmufd7GhVMGeE9VnjCpKXiBLKon5rBMEMwb2DW
Wrvg30gkHizKmV+lMyzuVYyTyMZmr+TVbrLgCiz51dQPj+nowhKb6MBhu+yP1BS/0eojGyrovLK+
D3g3648SJWmA1tn32F0gt2sNyLwEB8fEPDZDvuNG+ij75qEfcTFMq+GITLcZmKlhtCEzdIwRTEMi
SwXTJhe480wCd56eSh+w1RMzNaBz2w5yGNd5tcHYDJxhQWIJD4kv25FXbTG/Dq5QdoUhb8qmcnxB
Wz0uHZ4Fqu7+4MTyfuiKDkcMRvGwHRGkdl5x5UKpa5r3AVUqcByXSv8UKG7KoCniHd9X6QjW2qgz
n9DmpJeGnQwj7f1qYjurpPco7rewPeswn1D72GlwzRPyaDdmYBAV92kcXIqKR5wUxb4d5nEnSFPu
DSAPwWAKxzI/26muAoEBllNbZrH7f6k7j67ItXRN/yLVkjdTubB4SCAnWkCS8t7r1/cjqm5dMqAz
uu4ddc3OOnXYsbXdZ14TN8/xkL9E0QIOwmzQPMrlWylEFVxdanErBhA+0qx/0+ecpBeRHn6x+t5X
Mco71UWSl0/oaHl1JUhwCUrc4sbI6wdsLfV8njaDHoubcC7ix6GzJrdG29CRwxCJH+JSQaHokOes
SoJ+0yYv9BZPLipLVVlLNmWQeNeXObKNungnNOON2IjGJoSOuxUVMO5WfKVIDXSUtMwuZKk3nWSt
ANSzeE2IkzjskZg6lQ5XK4P/q2jNc6936OghP0B4B2cwLILMtbRc5ulUAn/RMuO+zCp1W1b6oZR4
jEIzySdHFMP+ctDD7rKo0tHJax4UqZyNtyaZlC2nlhg7GfUfvFgz+Q7pUkMFa5OK/Kl8SHs/4orb
yHXS+/qkoW89Ih9YZN1tOyWxjbhY6gZpoPDKC7/h+V5NkJjtQg0vmjBGDriYL/o6Q4Rrql9moeuO
MnZc7pnK01rl+VoFUlGdwTUUoNRJaytWlTBRBSpuqxyvYMNeeKj37SZ8WJsMhRe71orvd9FrPFNo
+7bWhz3Vf418CnBfYio+bc/IEvJodnSt+LJH99BFFN8Zj6qt79L9sNWwGlF+BldwN7YkqJSQtTNI
1m+be59+xwlErKGSEYhrRXcFqrSbdDP6qn+etPttd1YB8QRQjo48GIc/2xoK+agQkLqtvbPG/2ij
XOICshGf6vtxd37ArzVFIAGMgz0FFAqgeX+OFwaJGfW80T494W2bsLZoGpzZPefGkP8cIzCjiAyK
xkayWyIXtaS1ULtyoJFija//p8oCtMc+1cNPi6UtdE8Sbhas9eCeYipvQFRg0wBF2OSdrd3/fZLf
zfHTcKcOZ9QdgcvmDFe1o63Hl4vx9L8b4GShcoGUJV5bF4Z8m4k3iXnO4ONMA+GjPfWpoTb21CbQ
p2TnJcRROoFJ9NTFb/+7WZxs74H7TljWLkVRVcjCkoNq53ov6584vas+r8S6Up/mIfZLk+fKOsQx
vpWOqw3VaoAVIYjzIb5w7oo601f6aBV8Gm9J17uxphGpxT9V+dEonqzKoEqi+3//dNJ3V9DniZ00
sArLCidJYmKK4GtX+mY4IrvnCZfNwV41f4zNAstio/p0m892W7+qWfx5nE6VqBE9I+JCopOvOnv9
Jt/0PlkJrdDKOSe2cu4onbQcwmXKwmRkqDFPjkFAwa9ozObMpfRt+/zz1zx50ipLJtJqOE/C1rqS
0+1AZcT/mQS24ob7wH18BDfujy7wenSs9MyxNmZpB4qzypgLrvLr74t7ZhN9dN0+bSK1mzotXj+v
2o2+vqqTSqG7WJEtnmFKnBvo5BqhhlkhHsdAQ/0kk7tm6tWkUTkdz4zzLUTi0/f9+PefZtQKdRCY
KPP5Gc5PVEJRj/OQW91r3tooNAAhTp4C0nNBh7inbya6jVNszh3Osz/j5MIJchVdYAQg/Q+D+F8h
nN3Qiy9Qh/aFPcLHDjqFGMLhKuCFvnE0L84FDmeu1Y8A59N3yIxQlZqK7zDo2VadnoZ8W1TnbAy/
4sdMFWo0ZAkZw29NPDkylM7ixtSizKf4bSf9Nrd+pPJxbu/7c9zdr5cQvUccGUDYgIik//nn7ZqY
tIdiTEOJg7odspTb0YdieRbM812DFdAl+A7ghIDUTlFqpjGEwKDVzM+O1VOyM7FK4OK71ahKANj9
iL3os9Xbvx/Db8IvlMeQpdBQ5jbJxE5uBSkPJ3MQ9Iy+7uhR51C2gqcyHpJu3vJ+XgDp6+4wNQO7
BBG7DwC7p+FtL5Om0xwFlzmE3lgLSCNXrhqFzpl5fTOOzpQUCYMEWJzyybItaNnm3XqnTn79A9Pa
q9jLQQgtTnsv+/90nzh39L5e4+ZK12c0UQULdhpZTmEYGkY65n7O5aq+1MX93+f0dSfiqoYDII1w
HW/X07/fGpGSjvVY+OI+3BZwvaRNtM39c2Ib37x81NXQFEWPDkAbvIA/d/xY9yktoYARfqzionCQ
btfbQ/flx3MQtm+mtCIz2X98NI7yyVClrldm3feJr7dEEBJ9arW7HAwKacXdJLfbGEeANHv6+3f8
+iIwP9AMIBlYsK/f0cxFGgQDF3VzT9GZfirNmTj3ZOHMQF8vqXUgQ5XgNaB8daraUxpmWQNyTPxG
RqFHN+xQP5KT24ZObV06A/P/suE5vciJcaigaJPgrLvz07XbYD8QhapQ+qUh+tGQbuouue2FwP37
x/tmGAVNgRVJCxjZOkW2atg3WD2yyL6l/EIF3s30wg2k7Eyw8mVfIP3weZST01sKCTWPWav+nXw2
3rrV/+PAy2QScG14P3DV/CK0IU9VlqianPuYPjRC+o656u+/f66v1zpDrCoeCicWsd5T0HZK7Txp
jKQgKzNRYFhRboCxCge/9Q1slgOy1ud9cL7CsdZRKWaveEkcNU/PVYyYXgE8ogA4sx7h1olMe8UC
j255PWyyDeYQu//JRD8NuZ66z/uv7NW6yob1dtJ/R9cULfbWpfBjJXyIW/Wgg9g8pwXw5Xwxy5Uy
ZIgIj4l83D+HFBFMx8ViQTgjkTGGnePEzpOuQSfc7O1Ayi/0pX78+zS/3PE80DJCjBTkQH+AR/1z
yEanFt9PWGDU/VHu76v89e9//yNt/iOZYwBef7h+vFm8IuvJ+PQZpc6C5NIyQLJDKPzDLanedZsQ
/OXfR/rmIH8eyFhlnz8NVMWo+scBJIy5viyW1zY/tt0Zy7evH0uSEeSGmbd6LX5hGcLuMLss1kof
lW23Ni+65Bwy7pvPJeG4hroQhTr0ck5xyeHS1y1dCMB4WD9rB3OnXplIN+L/c2Zhvn4uOJwQMsEA
wov4YrCqVznsH4N7L6h+FJg7UHrT/5nI/0dk2v/vaLKrxNv/nSZ78dJ0cRGf8mTX/+hfPFld/Afv
MMBClKHAZsAI+jdRVpf+gR2iSP/Awuhb4Uz8N1FW/QcyctjswTCDQvRxwf0XUVb9B+5R/DcY8K51
ReU/Isp+FIE+nUcMsHRI7mD7gRzQATm9Sc1siuNMCAt3NfkCFLdF6GUzAHFfvUnPXWin9/aX0U4u
UW2uZ6WLogLwsPhbOq70z8CPNxMgy9AxH8/b7p1s63VAS1F4nxAtQLrz9AodzbrrJOxBXI0OvY71
SIk9UHhWvvbkpv4yzMm86i5XrEBhmOpp3htv48ty34ZOjT95sE0jT7gx9lhw3EU/KVR+2m/X/1yp
z+zg0wTny9DrT/t0z6VqCC4jXBfQWeC4ql64F3eLY9rjjjq+fw4o+yFpfrJh/viiJ6GLMQwh/3em
+iHwet865WbaCT5odvqNySbZzT9w8HWHQ/WamGDCaxc/zKcQ4Pu0NzSYvqWfbeI7M3HO7q71K3/5
aYSGJHrs5S+XpZqD/rRaPkXnDm7QwrVd1RsEJ9wZmxRgqRdg1Nxvy+3fl+DbYUn1yMS4OpHT+XMF
sB+ypGxm2CJT7WFc/GoGKJn7umqcGem782PBk1y98RQMALWTiEBauEaCdSgS6H1vOf3PdX6jn9/r
kat4jSNul/HMDvvuCH0e83RvI7to9TFnNm3flOqxnw/pOWGKb4dA+BNhAJYNLumfX7Cw9FaNq7Jw
G/0NKHJoPpTJ898X6TRQ/TgnqK39ewzu4c/npBUAmCMeUbjK1Sp7kbmLbXnWxbAvDtIeS5et9Pwf
CvX/c0jDxGaQlv5qovjnkDVILwGTr8IdYmHbZiAAiuDM4nx7/K1PY5wcxxoAFcksY/yTiZe5bekI
zkQhILAxwurOKnmcps9fZnUSwSmCpecDllvc4agCYUGDZkmLaBT4Iflwrti2/rHTI/1peqeCq7gO
lXm/MNis1+jPRrY1vyooE1RNb0/D4uTAsJaq9/6+WdaP9mXUtSBmSHBsvwR2ymKqwzh3mGVNyuVs
YLcGsnWWUJbL5b3R+Ypyprj67TQ/DXiyOZtqqMR+bNZz3aF2NiAC0+7O69d+HQbJDnXVkeRVhOR2
snQVkliNkjHMWuv7755nf+aa+nqcGQaaILkZtUXtdN+nwpTFEFILd4HBG/6SQr8bzlK5vq6RQThF
pQgPW+KhU91NIRYFtaoX1mjUd9ps+QV1xC4VbQ1wmhJpvmImtpb2G0VDTxVvSqkD8gYgSYstO9dT
x8zaK6t9k/Pd3zfPqXgeB+TPX3aymNYiQ2Zv+GXa1Zy72DOXaBJSENzMT9GPDqDg7fRjfQTPOVB/
fYf+HPckd9PaJAurcv0ieYBObYfXGIhgHQ+NWDt37XwNeNaxgMVw9awOPSc7KS8lUQ7UmTna2pt6
k76sFbvpcc3Bo0sNvITDx/b+Hzh1a9r259H8Y+DTtqwZSEUmtCIXgtLvyj6x0wLHJiBHYf6cAmtS
R/F5tra9dob8dmbCH7fipzArTyKrrQrGHcefk6bbUlc7qvBr7Jv9lJ619163yN9mebKFDKs0zXJi
KWOrdar5SRx+9nlkV5ZgB0YNMv93m/RujzWgkahONZibM3v4uyOM+Lex3n5rLHXydPVjDE0fbBrP
yuglv1QiuvpieK0OsDGuAnjNfuirhn9m1G8X15Q0CrMGOhenohqiXmq9OjKqpqRXXXRIMXDTBZz/
undtCr0szD0Ng68WINmZkU9S+X+e2U8jr//+0/JOI2leDZybRy3Y6MS0QkVTadms9K/GweVKuB/P
8TU/ko8vq4wT8NpVo/J92ptYgnwKA5kCY+stoABAa9qy19wlV7nXs8jv0iF33tbcCEyevsVrDQKV
vs32UIeu/8Pi/r8+wL9/i7UuzacPEPZGKMYLv6ViY1Vj7yflOeHdb29si+t6TXWR2TzZU3rdVaRJ
WFAKZX2hLhiPwehpa8woKoDft1l5Zjt9t6YItBBmM9rKWP1zSsBoFzFdGE80DwoVszBUzmyb727c
j4KJwv9QlDiZUWjCWSpCk9A4vBFFZOoU9TILjH0pnTNs/3Yua2nmXyOt3/bT8rQTnhrg4Qq3rq+t
oLTT5NyV/tGZOt2NwJMkZdVJAhZ28nw0IjJJkcVkpPIq0yH7YGXQge0t2+zeWDkVMMPM8jVY+kOf
lhBGuisTlnYY38RaugshblGvtAXzKIb5vpwupeY9NF4Hrd2Zwo0CXjRq0/tKM1FWR3ZZwZVdOXNH
n+oBf2ziz1M4OcWSmrHGuVW4E5Km8+8V1xBcZ4q9Gpxhszd+8Cr76xEmHh64Z97EbzfDp++3Xqmf
lghCZD4mA4PXHbC5SLeDTIB0eD/l7Znw9LvLWaY9TKpLVvGlVif04AhmMyrdorofhyPC+KA0E/fv
V+KpTPY/P+anUU62nDjjDhoqjCJv5L1lp9vCza4gt8FMs2jdNq9EF9229+m7b3Q/96PmgR0SnqV5
f5O5rcnTf0/35BxX1F4x0OaHfHgDHYr7teBfOsUr3rqSU3g5Gjj2udbJd6uJFBEsSSC2imacDNqG
JZauTUBSPzy2mWwDTfUMs9or5evfv/PaVGJn/HnyCMd1BcE8bGy+1sSHtkg6OSfDbqUOwePQaYXQ
heaGxzGeORjExqi/lQLsAJmXos/9Xu1tKX6gz8yh8gbQrpUOA//aaq/k5QokIgYCOJjRczTbGIGj
ylHQUe6TeQf6cqvV8UZPSaWC6A4apzdjaZ32h6KKr7XMwmPjqRYj3MlhPxjpSwKWPE2kC0t6FReG
NSC4YMleLzeioPkV0HUDck06jJj5Vm4dKwd5ulPwpFBg0TJjfnR3K/N6DyGIDfktq65aBm+iYwAi
ZtSeA8xUzJajIlpbHSIdW9letN+pcGwmrhk9c8dhDglmwcDD1YziYB+kMzbOOtrpD73eOkFs4vld
+AnW7X2HH+z0UuSjPZfvoSDeLcKNrDxren815GivJJm1rytjGyhAnQbZroPSmQW66KJyWcKL0yrF
5dpz8vmXQs1wAKikd09al+2SaGekqpMvkz/rgROVqNbhayM22bYSdVpQ9aE1tY2ZZj+bCdy/Mfsi
wZpazJs4rL0kgPbCoNN4r7b3AiJ+GeqB/VAeBLoUg6FSeo/tTAQnOkAr01AdtdIN4Gh3soyfiRlu
KlHwYA3tOyyYYyipKSYKpKlOruq2EG/rKvUXNO7yrrcbPcRBFAh2w45JSoh8hh2FlQcj6QD78hbn
800cT+40li728S7MVrvpJ+ii6r4r9lP3K9WmrVksuwhaHQh/OHC9q8MhCfMfhgBUN4Mmk5iIvf/W
m8XV4dCReaIaWO6X+a5BH6Lv3lrSZkrg3gC03zIwGIoNp2zA4qNHX6fKrs91NzVx3x5+KVjPyYbh
h2GwLXCzFQImAItPBMsdyfRhg/uum9ECBqCsIyan9l6tmC+NgPZQr3pFRJ0VEnn7EBXV+7Tkx2xC
oiKL3HJ5NQfepvxNqDJfLAjW1dXWbC4Pq2q7JSOomMm+MMKjNkAsQdToUslJFry/c9lLxtgeqqem
hU7V1zvdCG77fHZL+VoS5+0yYZy7dn7C2tUZcBQDRx22YR+hl7zN0ujQV7JbpthtjYs9yQrOnrqv
FEA0gJuLIRwi42pKOneWozulHtyl2orTZKtZ6wz9ddDEPKidnSkS/3i3yJEdacO1ODO15DrC7Vrp
gt2oQTILoU/2mLE3EQ+3avuScZklTwIofgUrjBH6ShVMbgQff0IyOpPAa6n9rtBCdxZISYXasyKY
LdrrlJZMJXJb5W3oMLOGjTC1HbQ6wu7rSE1dJRWdHpWRtk79nAVu8vSnbqYeHW2sonXbkDuXwoCr
WLEbdqJNG9BLsWrpDehY9a2JkWEZw3iEmJGHvwPoGqiM2cL0qAq7uklsw+oupiFxZbFx9UTeJ3Hr
VeqxNkqI8DC+SmTg+ytVe5aFxKtN/drob9HIhBhw1xl3XQTaP4xhQiXbLs3djIS7Su9NqTvqs7lp
xmPFdSg08JwAsXVBdzQDDGYnyILW72hUXUnItoLceFN/ky35JZwDx2xeBXOPFtExFHW3IptejF86
9zGaRY6gwHWLUVKILFeYgo0wvWpBv+M6cUoB1QGu7wLzzDAKvTm3NosBCKQV/KJ+TUNkbUlppMna
IHXsLvK4iRt1O0LRx57cieKf0/hUh91mrC/V7iHUnkUkuFUFUkU1rwQevxC0W7O9y3C7XlLVFiLY
zimkdH2ziL+TACoei5G1sr/MGn7EUP8N0R3nyZvFx3qo+bagG6oODErgV+HkVOYGjT57JFpO+8xG
TAXOOMSoqXLMCP7HEEBpnd0kBMcprjTCeCvWxqavVGQGINTAcJNQgqnDO65oN+tlRxIOZdM8Gam0
1Qz8fMc7vViOVXeflM9BdRwHcZPXAxyaDsZg6Qni4jXlNTozdpDKrjQtbgKlWK+mlwnupACcsyuw
BpQkJ+uUnakd86zi9pncLgfCGkSAT0TIdZqda29a/06ktEG45YC2EGdE3ih955QDbJc8s42g3hrk
XKkpeoCPXBXXaZQRJiPaT3PjlbPpzuEuqdFIMOqdCsnVaJ9UGeaZoDq9nlNVEmx9WfBcmqVLIccv
10Q+JWn9sgmfCtVwKzN/CPLY1qwEi/TW6VY/cOliEhGPUVEQMDS35daaMHozhx9BX20FPAWsfD8z
CQlWUMruGUxuRugiU8yuovhoJoAv81tyjM2gxR4EWyNRrpNUfM+5xJX2PVxphhtZ5TrsEByyHhHB
vYLt6IULwn0W9HVhpzXmpdBAYDLR5BgNu5djOK2wTLnQ4m7f49VGyY2rtbaH+ncflO5QZxd0zraG
JFya1bAPFcRL8b9Cohs+o5eaCiIFcHQVejzQIpUw3FhQE8GlUG17DloLBXRE1MTQXy3He/W2nmo3
s0BPAI6dEsnVyl8jNiXWVazNjhUvV2H/ikE0aIfMFfSN1E3eBNFMMCG0BgmRg7CX4MvA5oKWSFM8
brahkLP5s0MLe2pWIZCXtincxjHr2spIZBSbIO8dCRmmSHw3Qv05lm60CEru+NoG2SFum01uCIfF
ui1001kSbG+jfCM2g2sGd2r7Wyq59oJ4q1c7JVZdZUk3Wfxj0B9FRd1OI2ojFKRkRKmlXL1UJ3yk
O4TSVd9c4quonJw6x6OrfBgNfas0zQ5WPW9bZrcsQpEljqqZbiobW13eZ1g3Kv0Ekva1mmunzmRH
kORDG6vcj4gMVKFba880Tva6rG7DVV3Q4gwio1BPvQ3j8SLXZt/QM9CVJrQuggkRTwe5uBgH65iH
yWGsg63ZBv4wo/JDzi/X0Bf1dyOIN3IZOUrD9MR9j6RCsNz1Eg44ZrOJRg5jsbxb4UupVje6hEe2
WNizmtgZjL8suannFgOEhyWdnbj9VUfclQ22wU2+7Vl5QbdF5VBoEP8hMWbli9ShN3wMqBiGqNEs
RW1r0+B0k2SHsNVRknUA6iG8kvK6sYEHZVuHrzpR1zC9WQP7RHjW+NNNayP66EZjdq0NMW62P/Px
fSwqZx4e6wKBicq4nM03oY0PsqZtp1Z76pXrpniqm2GPEbsjwzAKjdFRWntB6CKBTodkzQyFtqnp
Mpj5S9erd3wrXpDmau4E2gEwNxppZ8nPQxvaXXZDFOlqGT4F3C1NfZ1lb3MEEFrpXici3bI19gp8
SghnxNaNHygICk2Ka8bjrTF3vIIBkrWhiBYKldt82KaLgre6xfkIdslAqKb/6OcH0xyJrBKaH37J
xGIeWLHpvcU0tg0aEdYoEOvDq4rpBEXLy4AwaFMOr2mc7Fse53LsvX6qeH3fO2FyQgP2eqxOThGm
vhU8F6gaiOJvKNuOHEN7zV76YNN3gWMOmqsb5T3lRm+mMjTDaeyQ3ErE/JB3zEqejlolb6Zcemn1
4KGXRf74U5riT8etpIZvmQowUDjIisbN2ttl9ksvjkaDps+q/XOoKeGi52V3bDwrkJ0iiw7ZqqQz
jzszl3eiVsD0LbdxXrzpcXabiJfaom7arvUSKIWZEfOlYe0eJmW6kiLJRZzIlmq+zjgcQoswp/6l
op2rF5s4Se5BW4GHjPetWNrtcCijbtObGj56074sRS9fGfQdLh6RgoZJ3zjzHF4LsnFhjumTSgUk
b9dX8S5QC6Ys38S8uGyu2ybSX6J62Roi/XC50aHdp56iVD/6erEXxGpSXqtCGn1clCbblFF9yjaz
+SJNKPqpnZtTMijU+rFo6n0Uhgfyb94+mNmmgZ2SNVFaN92q1/0oM37HwnwsMsqSvVrx3jduSZJn
1Nl9NVqPoXSLyICT9tqu0qWDCfdSTqeXimcrUEu3zwWv0W8Q0OEYha5B0pkkkg1s834sXorosegV
D96pNzYVK7hX4hDO8VsYQGAMrrTpKJS3lhR6yVxuxrB3xexKEDq/Q5JENt8Wg6BINfpLI6juxWDc
qha/UKlceWg3S5iwmrdoIYW22FWbJpwPljj/MNX6aFjtrSiacDZEAfufEv2ZjJC1apsDX/DWjAhR
0um2GrvHsi2I8UU/h3QvC5BEBTLTpZIJUopXHUBWkcXU5eIbWUcJo0uVyZaZbKAgT1dx5fQZDWBz
OMi1QeCkp1CKavKeWwpwjlkjJzNGiy3lzz0/QiCIz4aUzddss1zZaZn8jCDmRcS9YwXzy1QbXt5R
4SIRE+UHc5xcyRjsfhidTEqve13xplTYNFVFcjU6Afs7haI/KL+B3nvGSHiYphtNbd0ecQtAd2JO
vZ9QOMF+vH/vMh6t+KnOr0x18uruN3fcK1AuZyoxHB1St1cWbzBVx1iMO20Unaro93lg+oou7Mag
5A0K9h01A7EXX9NSvhlJdAyEaats02ZP6vAioDMDo9iWEsMpCsU2sd9sMdSlHngVGTAQVIGCg7iT
xeHeIiYI8qexP6SigjZXdUyUwZvJOwr8aNLHabobDSqGJdzY2LY41wvwEPGxRFArsUK7wME0C7ci
b6h40MZDOb8gcGcK90l/oagLklkUvAtQFOyPoZk3S3m71DszSH0NPC7vhhuFFHPbxptR16i0S0GD
toA1exA4VfADWe7johPpypon1L+M4igSLBvKDflrGTzE/Y2edYWdq5kT9DwvnblJFrL0NtnU7YtM
cBscjVXvztQcuXuosgdV3CzNdR24FYJhCh5j/X1Wiq6ZjWwKFR0T83IShYt5oUav6AeLRyNsam8t
waCMYs9NiYieVTh1cC0kIXUZZfRSCqt1i3Cg+g7T3NHKe0K9x844dkZq5zx5S526mv6ol/uxbNxU
6+y89yHYEyqxXbNi0/bHPrlu0VCQ+ZshY2SdhApRsIHb7YTcT0YzewKGhAGvZ2ndq9Foa33hyDMl
oRplU8o2daMdQmmXaLvW9NHluOit+5nVMvdL87OhcdkGobPwmRu2c5H8Iup1I+UpjDUPSoUWRL6M
VlE43GnCtokGVxePsuTJNXbPvFiCQnYYPcnmVRuK9jizzCr3mN5NvkDyJdE+azMnLsGvLDEeP8Ev
lEocqb+P5kNRPpgl9OroqqhvWySSghaUaHaRiz/iRbBbKyBBKNFtY27RNTovpLOeoT4vqDuZ1CeQ
JyEKvpbHRxJNu+QezYOUk5/iVfPQoYimjvvCVOm5bJeavO4hDJ7nPluVSS56rbblfrcoN6H4S9Rv
aehuBUl1B6o73dI5rXmfIWqXd7nXKKU7LUNn12q366bSKxIw8DWPS7tmMNFDY0h2vDT7mECyIzZu
FPNgmOCjJJFFo5NDjaulpFVrP6VJd9RROIqsdCciYAR3SQaIZz7M8W89eGymX6gTOXIfeyaaRv0Q
HJMA94AoosQTXAzNNaWuNkaNRBGcnq0y8+wJAWmzXNybwhPcC0cWDtbIHkhHG8rMRZ4ojl5Oh0BF
jI3iWIrhaafkrpzqB5XWY6gW9kQ8ggLvhdyRsCvXZq1TPkD1ADOtmdezHy7rRfaEStjLs+qZKeKN
bMYiu4YvcjVR+GqW1E+DZdfR7kkKwGG8jaXMaayfek33tLh3zNJAD61FriXDX650Glm5mkaafzKE
+Nr0cwzQ9OTFLOK90o43Rq/cGkK5o/ISRPphQFovILSMDWTrtEdD4jzwGdYMqJOeK6k+VqR6Zatv
lxndKjq3Y/Kmh7eDum86qqxWiPqBitRZ57XowrVCuymFF5EqUacLB/oudjPd1Uvi9Pm4i7ONgJiX
1d5T7/IMo/VriiglmklyTIUyLhE7zNjnzVaOOeeRak+l5hUplUbdcpHHQYhqJ4mVq6kPovRDa81t
kD+KtE90FjU0ZV9KU8fQ4GxkGv9MLInVdIRoijl2O1BSyOvUF4X60qABNHXULppwO5g5FauXPHhX
jcCeiC2sICfvyi8j4dkQXvCNZprRBvEvJb4N5+e6Le1lrEmsJj+IwocwlZ2xri7RhHOlkKLtEGyy
4aqRKM+iH9XvohlyUX7IymYbZbseDYNyogpfVHcLllak9CrXe5tdj2PoSfiSzqNO6Tze1/1gZ4jN
tcjIgV+3SHdzjtfcvCV961skzFpyL8e3M9Jw1XWNll1qXonLoxJbO/RkaEeKR6FChs2MuU8qp2NX
jiXykiZAN3yBKUfhA2SYnirieTW0OwoP1Ih5qQpPGxMe9QvVCBG9QWkgQXWjvBjISENcDIyflYV/
ovguWJf5Anax/Z0HFDUn1FSIJuvhMW5mNw4PWoT6BZF8lZXbnMJc1lWHIdmjXcH5q++aWfGKrr4q
SSOGLHY6pb9AAmZfoSzEpXQho9gxDMvRMj2QgkiR3aYt7h6Y37JynmWJlFyw7squzFx9FrLBQR6F
AlPDtTFu037xk3rZJ4P83E7oSXLLyVxkljk7goz2ipIc4ibateKyTwWULfR2I/F70Ui0uxzeK8GX
FZnXXVs+dnmzG9OM8mO211vrKkihwKaDKzW9Gy+pN8zLZuUotdZMjWjXoLozxOnipiKeNlnW78NW
tksYN2ERXs06BtxFg7xAnV5k6RGVLEfgfdYAPsbYmWpK5gidsEVCfdV4IoR7btR32fpRFuRT1Wgn
5KRBmwLMDOyhm1B0ye/AAW6DqvWL4mEJf6/vWSThK80yVtNgl8VNR70xwiPZStGuWeMDYr5B2wyR
ZRvzstas3KzeqhGhky5dpKh8CJRAZDwlklRy8/h9RNipae415ZdEEGZ13AhuZe0GVHcS9S7MInRb
akp8VM5N5aLgoBcCkW92haawE3Yxsi2/8Q1wZvyuSe5jZpfTfRPfqurOKt7BbDspeURtwC6csNXq
o81AuN7l92mJg4/6Pgi3cnckJ3VyRH2EvtxV1UPQv5TyhbzscqI8eY0KAPCRKyacSrTXnIJHwhwS
LrnGlXRu1BXgw8rlgrwvsYuWLRmVrn1PFikH4w0PCUmdWwiVr9FBkrvSyaOfivA7SBHWPMgAdSNK
WJN46DSs/ZD7q46ype0a9WUUvVIqPSNCYZ9agxLL7mxdBiXh3rVOR6iw6HKbipPnF2XzXEcXwnA/
EqHHVszdTh6J7GqnW3Yx9Z41VMBkkssMu9BsVNy5O/TaE4QxYiuK4TPIiqL11PCYibuJ2oZCfKgh
nIMMTzz4WkGhHsBDX/wf9s4jOXJsS9NbaXtzpEELs6oeOACHC2oVJCcwBoMBrTVW1L2O2lh/YFZ0
kk6v8JdVo2rrWWYyIy5xxbnnnvOLq6q8KlB+w3dmq9ay3caT25qJM5v3eeSJqeQV+RX+2XbV4Oaj
/kgVqL+8c6wiAgSGj3GT2TW4bzV7NMLZNog5YfoUFmuDHEswvHh0dfUmpI1jTZ2dwFuuHDSV0Ka6
U8LINhCqrfY60BtrTO7SeXrxjWCtDObaCkuUXNKNOZBhyWq2notiPWU9IjOoUVI3Dal0KYn8Y8ia
bT0itMauacfUTbXQrU1qQ2Zq11xaQfoT0dr7TErWImvYUH8xVQ4hnotIN66k+apYambNtzmNr1CN
WJn+dxz/VgLniFrOddHwP5bZuk+VOxmQZEsdVJbZJ5SkBGp2Un5TCU+CIa669FpQnnTQ0A09tZzS
rxp3bkOpAfW4lTY0a6VSKEb6tkQpYEahpYlzr5rgsA8G139lC2jRVsHgjghmhZWyqijvlAhe6XSe
2HGo+aBhWrdrHOh5Qt1oFFstQVu1xvMU0kYI/W9tMSIMh8hTbjB1VOKbbrrOS1amk64H4Tkns6iC
F9hfBZEhvAp60/bz3l7ecQN6omUUuChO3I5t81CKKUViZdUJ5wDDeKb/VKj9ZDgOIbUzGWz0/EFr
m+99LF7PCd7tXOai1TtGeoEs81lNR6Xy+5fft3S/9uf1TyjtAyQFvhlDWphA5Gtd2dEC3crTvm1O
mTIsoOjDrvFHXPYB2CER4jaRB7Dgemc6WGbaWnAzkOuCwqDQaNJ3GdcyJbKU91yeSCcsiY4QR6Bx
Y34ExxTeED5wn+EOeWMMfpQHS1d+cNuraunI7xe4lL+fNqeQ1IfS8+9gBEXWIIfBrgZ3eACuEPp4
kIo2owy91h6ltcoTfTVu2v0iPCNv/W3lLOpBpWlPl+KaQuA1FgKbgf3mkPlQef+7C8y3A1aHT6Ji
UWkeLLDeGRVCsTTK+u6xSB4mqoa+cAoudQTazSga+0NVdA1YwAEqXrAA/PRtuczwzBfnTha+mxAP
DnnteQqFzvv9Zy1L9nlHMSCefWA3F8Lo4YCTVqC0VoJx1DruQHXpbT0Ksug08vcp00/M4TFEk2IY
KswcSE44An7eP1k2F4k6LoOZpZdQBCx5jf3+e44icVUoehKCUxDl32f4AySnUKV+oFoGinFnerNT
XWfPeNe++YCBALldCBQNrnz3lDH4fzAs7qFU4yzYqQefJsUTiss+SCr9Wb8efgqX3Gzau5w+ysqP
Of94MZ2dRncfYYdQV0Ti4Ne4B6jRKRiCuo5AIA2h3TvBJtslniLCu5EfF5Gk+cranvJsOjnmwVFg
6zYohzIm+ov1WbJR9oVtOrQ6eO9sFxZZdFKr/2t45TMhgINKhdiFw/3nnaONKF8iq89nUvucyhtL
pRPrP53YO8tkHR6Gj6McwJ86VY39smIRw225XXR5kPVEkgdWxSa3T6Ev33/nr6OhRYADjYHn0EF8
07R2HiyV0VIFPWTagxjZG8Y5GLx1byqrptV2jS6/1tXFWDVuEOi7tEzPx/inASSjM2kYn/SdfIdS
f/2d4J4q0CCI9AdLm4lal2QWmMNWejPo7ipl5fRcqfqcIbpe2JLU7CIUTtNIPhEbjoGv8DMGg6hB
lCcgfV7hbOj9IVK5W8aB9s03SVXQmo9RETzFbXqHbX/5RiQnIAdyqxCOPo9kqJlg+prAUT2vt503
7hP7Fe3Ms9Y7BSg7CmNTPwx1sMQVKv1DZDJUvO23zVu/TVyEa6DqUJ2ObM0ucfylsfP7bbzA1A6/
j3xchyUPk0U8NEJt6PvrPMOWQX0MbxJv3JGKnjQoPAbt5XJGS5CEwOKG/jyNbST5VSuzYBPCdiSI
OaLqsVa6QvITlXsKp/IJUbBjMeDjgMsO+hDZJ8EolbADE9hlP9X4re7vh/RUBFj29+HcobEiIiy6
mJV+iTNWWlZaHheOeb5kHHSpsavv1qjtr2Ls6rsTS3UMcLlkOLK0gIlJIA92fSqUUtda0ZLjgFx9
pt3gZm/pt+nS3PLoekbxHd+paU+nEpSgYzjWZtjgivX7DXPk6H36JZaw+GFisy6aRqXko9tp71Pe
8+srmXqyMtz8fpxj4HcGUvRFGmWx0jwAWNJQwvGpIaOrcNpObkCb+J65a17Yqo7pBNupWKWYboXr
yO4Rx7CucWE5R3HQG0+dkSNpz0JhkXQVmSD4wgf3SQ50OS/EqgAAEmIy/zZTgYi1XR7NgCeqE7Da
Y1kdo5FoMRyYVu1glVV1SPtObJasjhbpPr0F4695s0uNwxs2py6W49/212gHy6kA6hdh0LGnAAEF
Ai2EgnbSVaVmLGlxYu8canMtWfqnbzu4MToK74OM5rcjX/uTLdH3hTeioQS8ys6CM8tdLMSC6J0D
3HwnOw9dsAsnD9Kxy5Tzqll4fOoGZqUHv8Y8IBOOfTx7GMnNVbtVNnS5cyAFLiRkmNH5jWb397zP
+2r1d9WFljkgzqIfAyNYV3Fb/3yAhkFUyzIQ2U1eegX+fNutu7NFVy9yqlNvsCNR8NNYB6sLESDK
Cm0uAJ6hwUOOmbn9pnidd9IuuqNMIK8odZ6e3+WvPQiMn4Y9mF/iYoD6EMM2lC2hrKCEgvpbfCFB
QP4nbBiPDAeHkLmEmrDE/IMZLQO8Mkj4CodQf63vOq/fmGfBtn6YUHk7uX5H5hROG4U6C4LbIprz
ef0U/IXQCwDiULmdm11oa51qdQXSvXGoYw1n7Q1B+BvFk9/Hw2OPBl4LQM0XaibDHsZDGRUdHtSl
A3LWzRq4XvfR7GrrxsP1a5U/1HQQMOBYT784tv+P63Kwbr/R5ShQEX6r65f2k3+9xh/6pcsh/7Eo
t5hw9pcQAeHlL10O+Q+Zn5gWq6FLyruEbl7gOPuv/5D0P3A/RqEGAr6JKs+yF3/pcuh/6LxmSRWQ
3lqU2ZS/Y2APLf3gkJGSIpGDvAf5x8LBO7iVxJ7+U6fEo4Ns31oNurWsx/YQZedCYvwIAa2BD/Qa
KwYziyGImW992bxVAN3bkd7ftkPjxcriCpxqtgYhwMcc0NZj5VuAl4kcDLtO8kHxyNmZXqWbYaTo
N6bPyGGf1zO0N3yZTDO/7xN1PWBTNNcgog20wTs9uMDQRHNKzdpX2IIlprm1ev2ah8KunsyLIJBo
LM1eDBAZX49VJIguaGOKv5e9KNHPDe6LsnQiIQ/pf9J8w2IAnVqAl3tt3I4iCgr+U5vvrb4FS1rX
EABGJ6AMO6CWP/Lg67tmZURvU+F7/UA9vu2gJqRer06blp7eIADiAneaiphxG/Rhq8o2Gh/Tkm6y
DYgHowzEoUKHY8DPVDQEDFuLFTCodZjczrQfm6j3inAIVlIiXoDYfcuD9Fo3Z0eVCtPWo3HfgwfK
BdHrIRqLFV1BvwMiE+2DqKCTTmc9C7p9H8Q/SmV6K7VcXRVBdW219RaCEOjRmihWzPcCwEUjA98w
YyqDD8GFlCxfCXhLLJZ+iERrgVcgBhXfA0v7AXNq8+FIXP0ZsD9Kh7wnlB/j+LLFIB6aBB3OAtnP
51A34PESST2N+uiFkjtNsnVl2hqiGeU3MKdGiF4qxobr3naxOFkna+PppI36YX7y56+wFC1UiMRf
3vJBiHywPPIrjODJ7QiZ7/28GZ7Y0sri9edQlGYPw3x0wrfm3wmYfyvwnUevddEUP9t/Wf7Ya1FO
dRSE7f/8l0//9t9NtkgWmej/ODzevsDzEeywjpq2wLpNAOx3Ef3b/+7/7X81HwPm+1/zV8DUFFIq
6Jto8FGP/BQwFwK+yI+WZP49Kv4KmMYfhFLg/qbG/0IY4+X4K2AafxB1F+1Aib+V5471twLmoZqy
ghk1IkZU+ZbiELp3B1kJzUlDi8xhdmS9XQ+mthYM68JEAgwY1XNT1uD8Ktp9Cd4t+V5RIvoDVbVJ
S3lr9q1X14DD/WxjpkDCpOysnVGoV6v9qLd2moqrMeOVUkhXufVs0qpQO+mqBX8phZAJZLqGNfWQ
br5qqM4gpQWYDiV7MQN70+xC0XSJ9d8Dvb9AEu0J1lGIhxLmLcqIU3YFGWCeLmIDT4U+HW9xp3S6
8U7C5E6QsAoQ0tvJFDEHiRwloKs73VAz2eRq7VSWtRrLetP7ktcA2/fL4Caf+22uFvR/yuAqGizN
qTUNhlEPXeZ1DuPXMDCBxpEWh6NTW4PTgv8Rp2orKNmlZmB3GBg7M/7eD3eklitFp3g+q9ZoT2UE
zLSdZruu/dUUyBdmat0QjcHsSxthCHZdVO2tCqaWYX2bi2bXg45LZWXjR7BwBBWzlx4SmpiD9YIu
EaAQKFgr0BVrpQAFDlikG4uNBTUEhgpy2z3ejYtrFXXumv5RY3pJMZ56jX25ZZdNQ1cBXVPEYSh6
fw6BDXYe+G2IM0+FCVi9B/7H9p3XpaHQnAn2oi9fk0bjh0BL+cTgh5nmsmElVAx560M0RCXm89hA
7YsyTv2Zlu52TM+mCLGMqw/H+kiI//LaPByDQ/vxOZ9Xra/XFl5mxm14pa0rT7DzDeynLSitVbQ+
JcEkW0t6/OlOWT6KNJ3aLEKuXwJ63JaCBWhMdJQ4vV2A7X6Y2gO+Jr4SnWXKaFtBuCl10x0LJGN0
cIt4vkV5vakWtGrS2r6FHWrZg8b5rpc/jVjYFF3hxh3Q4Gza5K0zA6Mxm8U3iSTZAI2VCx5f6VR+
5baobhX+eIMs30NS3NTdo2A+iZAKZxGwTWaLXbEfWljnk+GKxn0R/cA76h4AK1VNAzheEdD4lGpH
VlGZV6t1HWUviSyvWlFal2Qp0qRuiwi1WHKvQez2kSU6id/d1llxm5vdfUzntqxAduA3KjZPXQA8
bYir57DRXRxcVnIquLNFXYcwYfm1l9QDPXLQTIJen2k1xAswlEOC+nto3YkywLYuOsOVrV/5jQm5
OjLhUardfTv2P8QpuUnzNnUMX+QcNepZqj8U+JdEcuqJgtysRj27K2J/DXDENeAZCPl4O4PIH2To
Mn30XJWxW+ghLdDwJ3nCZS0HL3A53ihQ4MczZrU9Nlj2QOskdJ3FE6QSDOWK2rzMw6dUum1iAH3J
cAX0/s4QAaN0gJRjvr6Vryv+BBCGM2Z6h3OpLQ+YwUkajdochCm5RjXYOpDVqhq2gaw4czOLgMKD
KykimCVYvE3DWT/ygle0i2kIncRIbMB12KJglqQLIPYBStIR1oVLH6RFCe7IAhKWkpzVoC6WkBYm
PRTRct+ilNVH4Dc1BU27Qd0aOmBdwx/uo0rGMicHkU5E7It6beX52oBgU5Zoieih5phi/lzJ1Zlf
XQ7tixxnYLMm7M3yEC81zG+1i0C1vCkQ7yoj84QcdMxQ7awCXSLVMKGT4L2VFDnfCoyYWj3uofag
oq+pCDc4q24UYlwFdsbCFXDKyxe1WmDYxCL0VVb+kCwGjvxzhhEvARN8EkhmME6QWXOwESHxSotu
xVLHi/YekoMSXoR4voox3mwLYiHEnq/HgpP/QeylRx/QMGoh/BakvhdtNK2RpfLiiZZiCaYBnIwl
rit8pgOkMHqIudpAYTp6SPuzbOruh7ngXMpOawFuBEo50rxXa9UJROs2UYANa2BhLIjLw5zapXgl
YAYC+GoKB7gtEDrDNIT8GckWfMfRnSXFbTUguBI0MTAjYWI6hfiAVtAbnhKg2rFiVQJPsjoXr5PN
JLe3gwrjpmwAMhueECdXomGsrLp1BgY3soyLK7xN4nafx8Fq9pXVNCZ/Bu3/nzP+A9m8D5eL89K+
/I+3vI3a6eIle/vXf7znjG/CWfcavX3KEZc/9itHROyS7tVi70MVDE1grrzhrWn/9R8CYpdIv9Ms
N7jtkJjVKTz/yhHVP6iyKyoXMGrFkqKTu/7KEZU/qJXq5J3YzfP38qP3zDx4K/799msO/v3jgwc1
k4Pbid9uEaZCEUQU+QUPr9xkjKfRiBuKkg3ZlRg+qHrnFuougV8tbUPs9TCdWw9aeqnloRuXs5OZ
+BvUYo3v5EgETfSrdkw8WcSwaIRe1mTBN0kwLoNUWs/AUbsOhKX0U64myJjzRjNN9qYArJTuaLWw
mVs47sJuDqEbyo+ykqzVCZSCiQFFCUXcAvGSaFs9EtatbD3qwHSzVLxQ4soLVYGT+FrNb8oSW8A3
qYDPmh64Eo2WXLLAl4P86RvoMzynptyWjHBtFhDFOAzlqK7TLtz5C5PBwCBBhSIbCM5AcWGqL4wB
Xrt5Vcy4upG1jeYIli72NFyA8/5hnh+qjCd23t/AslwPabNC/z0h1RM6TKYBXY/ImNOkY9JXCsEO
T7xVkoV4zIp2mtxUAKnau3R4NvVviaHeallwq0JtnihwxTX6jPVF0rXeHHOxFqgOZERWIwK+7Nup
DlQy+VZVIP4hIdbwfDPQ3UZKRC1vzA7dcYoIXESeoGIUhyksv+WKB583SmhSa9pZkoA20l4s9TWb
iU6z/t5GlKPoquE3VoZqW0M2zZPSnfXCFn3zvEkCt0XXaZYjXBQV7C6Tdd7CjZ8yNwXcmZVXvtrt
iwTejH4eC4mnE9THeFhB/20lEI7ftUFYGRJ+6upVryR4evV2GTzMBbeO8dqAXdHA+KLq4EhKuhay
cT/J+ypQ4X3JW2EKNoaZr3qQK4p5LQAVLCH2TCH8RnN8qAjSEztAgSluIPk/5rBEGzsb8IDFnxAm
h9smd6pqvPjNU0HH1DezXT80iEi0bt1Mj2NFMUR/Sqr21QeQ3oW4egrqlTllT0pUurzZLq1guARy
s27b7QR5UihqO4ghKIup27bW2q+F+w6MQReVXqhHmPg+dlNs9/oruRECFRJcNjjnEpUfiOtKsbWa
Gu7/LjG0rcF0zHitpikiFHgEZ9lrZ1WXIT4QeZyeG/NDZorUZPAO194CeDVlw1GbQeNhidqasl1I
GAsHihuM2r4Vwm1Qz7CaKZvyWGtSA1+S4swszeuquq/BJFDlcRptPsfA76qVOw9Wkj2gmJE2Js5Y
lTPUulcp+QbDQoD8AP9APo71OTtqJWSKPQB/0bjCunifcs13vdcXj/N0WVApmqIJPe7uLquuNAn6
UPzGbloZNBqm/nsUvEWslJCeN8qPOMWEsBmcOXwR+P6oejXbfc3DLZ1c2bqJQQ5X0XOd+Fc+b8ZM
HfEMfxPTyI0C7SqlPtUFhSt2N03DzRbtQvVFj75XPYTPtHaiSrtJDMEz5FuJGJH1pS3q014yIkeP
KEalV2VQbzppk1XPE1QRpS3cMexX1bibpHJdJxTsWIl1aiZbC3dfIxdc3CUV7brDmxJnwbURTHYn
jK405btc6O9pycuoEhRyAS6aOShfSzFDjUy4mrk9IAkGj2l6bgLxw/SDabyyYjam+jPMxk1GhW+e
+POhU8PCCLV5N7X9qlXveQtQQNhNAlICquIpyvdSk5H9iIG+3gP6uFaUTTDdR8YW43sA+yUgwq0V
GnY7p66Ct28YvQjGk4bNqyUpTPLNgI989RSOmadDFJukfmWiD5jAZRql0bWMi6wiW4b5hQOv3aGi
IOQ5xJVbPy6uwrTcFsA6rSZz4vg2D+8sErB6AtkyXvXggwMiKhimVZIAHTZrfoQLMcD0hROxEIo6
f0GKZ+d5FIPif8QT3R7Dl4FyRMwCJFJvJxFEBBmaGMh5I7s30vOhnWxN8wq0CybjR2FiqCNlN12e
z8ClocynhpP7ujvKGJ62IrwqlRDb2WBfVwYQTl25KxoeIPorhJ45EAFUYmKdPOK3Bz32HrjrWduF
4Md/4Au26qdhNbS4yOfw5qZhVwQZ2GXYaaMC/XhAWA90LKmshtJmuyl9FCOo2ZrRhVVeygqOgeq3
sF6yXIvHfEmca2EGnFVhtJY66RkN4Q1g4U3tazY7A4ImfDDKGZ3/XSUMWma5zv3bokhd3bqUtG/Y
VdumyGK3beYEvb8TCZ/YKkLXuO+EzpZhQUlQlSWFcmUPg6TWOBdqrK1UBa2pVP7ZVLEjJfRsuQR8
zHLFIr3kvbfqgSabXCN9OTwHI49O1YIqGq1RyXQtUn3cUJ1cFUGpp7ZCTVbhvacWtVsa+o3eR1dx
QYLbxDiXq9tAj9eWgAI/KWvYSG7SjS+R0CIygtP6XF3GbeS0NSzuPlw3Mc1sWYSixRPPsryySXYU
sVFOyWw644j9VM4ESbUUFMdKHxRqNqL6jDmJXQywKANrZ2qPdd3YTTeDwFXdcr40su+5jxf5hE0Y
6PjlQTHChprK8SKPBjvsJy8GBJ2Od6mQuUJTvkpcxxSpVyLrIiJRoDTUjdpLFRWXDKmFOHGXRZyA
xQIBcpWYV0BaehK6Nbn6FICezgvrKpjEczOCCQYLTMlvwuybJjY2Sh52ycT5+rmEUW6iq2ilChdl
wWrxymwwu1JxnR5bY1UJexN0eGlpNheuYEiP8Oqm9LkRQyAVmm7ziJnnx1FJL/piXYrcZQqnc6vL
UBIKEXdnuw0RXExhPdexHfrWW9s9j+i64ExMkemxFHvb4gE/yQ9BfxkE0OUBUhftU9c819NwPkip
W3eazULbvfk4o4HaBBdtY10rQrOJanh1sn/W5yaku2kfmfOl5YOcqy1PHBDqCWYvUP2rLoqvA4gQ
SKlzfIpzvlZVcLqCW9qb6BDB4G3bwdVCXv+Zua3lbWt9C5HmaqhLoP1ExEptWYcOqFrbSW0hJv+c
TC4c4edSZ6vMm0wcdoLfr4ZaO0snBGaUDk0liRtVr28Fqz+vO+NehU6Nz+PayOgRpJW0VoLsMgIh
nhOeSr5SKbTzhX2lDerOz3K3T5I9TOkV6jnIaViPvoAW9tLSmMSdMBtQrmZPqawrwyB1naazxmov
EuSg1AHxmh5Vc/i5Th+GnjrF54jIQ3evk4em4Fb2JXcagmElxMAaNeQhMrjbvvo9zqJ9yPuyRI9E
belemZJHT8Qz6RUFQ3YT1/QTQvao1Thqsob7ss6YjciiOjmJa22Qv4VkpBnCLGO5T5EJCeXmuzXX
1yAOHR0ZoCnN7uBp23GH3ptu7cK0XafBcGVxHRRUApSo3k5jeV5Ovt1O7E9WaRh/jCaYz+Cs5r+Y
abVW/TMJu/ZWeZBpLEXjvO6S685KnYwrAv74rulTGlq9TR0Lxjjxbly0qMKHKFAA5E7Y65j104S8
REcdYTaMvSAjbKh5o9i8ttWPCjZrKkI/rwXMYUMnkmDVZpljChKS0AMM13rXIjwgovvUqOXrhyfa
kfrfuyvOx3Lc8hxbxH5FHSFE40vvXApU7lJcKmjVL0Yp4Au3ypWK46m2h5ib7lFV2iMXJNjUB9Yt
EvzA9bnac886Yd9zBCjKwxBH0gXziyGSdtBsSucEOGE6LL9J9mI8Gutoh1rrSnyN7soLKBGetP39
tx9BqH8aUT+QtIysmDZ79T7iYhgqbfpNvsHOft16aD3dnRhtqdYezjR9BxPc4tLoOAT9imxPs5Kk
FCRhC/Y2xxNPu5k9zUNkBbFU6e9Wdt8f2h/GO8B+SLFcBFbHeAv+fnZSB3EEnkD9T8trQWHIi/CT
+/tvPGzWvQ+J4w4SGQrQpUPRX7D5mREsr+dMmjaxAMkUgRc0L1e6EqPCcAqKdlgfPxjuHZ/6AYpW
dBLWFQ3DiQHlpm5adcpPMRROAS++wksWYMnSwEISe0ECsLAfhhFCbWoKTrkj7nIAO4lXu7A2bBEj
zNP2x18K8stHqTqFMOrkC3tj+egPoyGhp8O7UyAAr6Obd7ck9CDsxEaoxSvoQTv+f2LRPg54iJSM
yk4c8Yx3NCmxBRrgQwTznZTb1C/xYf7PHDpkgzH3oZJDreWgqSEX0SyOoobO0Y47eLVAGHkH0ALf
0mG/Bu73+y159JCrdM0WrBX6ONqyZz/MZx/Laar4jNe41YPsVl79Lf8GD+1FXxP6T26Ww/bG+/J9
GI7a18fhLFOYSnqdCOZtUVOzG4/CtK158Sbe/d320OFQB/uy05qyHCPEj6ICGN0EEiC+KeT7/9r8
HQZJYHJ+BkiY7bGabPbjitfKDl6zp7jh7pSa/5ce7Z/fBJgFEA1FwsN2m1gIRscxXEbrnf5OWhXP
FNHQP8Cro7pfTMCRZdAffRTv1rl3yqjjWEDRgXkDd5Dfm9GfF48eJKKpfQ29XbrzRx7mVLqCU1Hr
CKQcMpQoc7aRGsNG7mDdshL2sIrjJIG5d8YzlIn24tUEKUk9aS94BFOOASRNdwg0MJHMQ/POyJ+U
3Ex4oqbFanwUWUBjX7wldvxTX3VnuKA+Yx5m/37LHEF5IruFxziwEZOJPPxAXQ4Tya8LrL4f/HN4
ktlLf4YC423olPvojNx9RO3A4cF9lmJA063QtBGckxLpS+fy83376bc4vB26Om5icDXZ+/0XP9Ey
/vMoRlfmWt1Et2jPn4ikR2INQ5qYpFI6RhFWPoAG1pCvK6sjH07PlqlW9ovd7LwDlXf5T8jefq1V
fx7t4IIfpFjUwp7R/OcldTPgulG1sxtmFqN6e0II/J8gony9DZdRTbhS7CzkFQ52b5OIOBf0HYZJ
q8GF3W3HWPks8SB3w+t/d2f9W82U/3bQGvV0m0R4iPJXmicLriblfvPqt/zlR5S/NZ86J8vf9Ktz
ItEDgUu40AxEGFwq2/2vzsmSlQA6BHpIk2ZpqvzqnCh4gS3RRpIN8x2V81fnRP5Dw3BURG0YUDtW
ltrf6Zwc2fpAmkViDLkffLrDa70eJjQm0al1cn2gYSdC4i2cgGJ6Y457JIs3bf1QTmjHDillMzSh
KHj8PuwcQXXzKyxfBL6S3OIwwc5ack+r6WAHnPdniXuHkGvovKqXKO849xqWeBZK1dLTiVG/pvXv
WG5DwvIWf4BDv8JY7X2tK8YYgMjgyi6CR7vM4/GJXaz+/fSp/5piM9wSWGFFwtsRlyvsQzoztlYH
0mVC3pCcNwriy7amny5w5NFWFJTqRPL79Ub8PNxBctj5eqlrLcNN5UWFRLBJ1xvlxv/iKAc52jzo
Wh4so2Ala/fVUryk5hqfSpi+BszPH3OQmyVyktHNZqlQMKDbDU0G31ZTi7wkr09cBceHWm55aaEZ
HPYR8XMvpzydYyeNirXUoC+KLFCcyztR/PH7DbjE28/XHB/FAEQGU4KgdjB3auXD8Fs2xPJob4C+
/5P23F+v08/jHExePArJLIpMXiZml0lYuhYVmaVUbhTlelCKu7b3XT8SN8FMVRrd5sK81suIptkp
U4XjsWZp+1KzAIB/SCbzs34wYFDEjn+urCWnwV/KOEcsYpVfpyf95I88yPhwShJwnvE9JbB8PnF1
bGZxUksxKI2rcouepadukzPkcRJqgu6wpTZ1YvMcydo+D7msxYdDrtVx302orb6nLpbmZi5U9pVy
bZ1XcMuALETO/hS77D+Y1b++8yCyiKlsRmHKoKqnrM3R5hVvp/slz9eQfzmp2n90336Y1oPIgtKt
aSU9w8XbYKNszG2yFTx5c/JF8fVB9nkuD85Hksr+JKDFyevdQOyFK2GhVCJncZ9cnuLHn/qmgzMS
Vq2hmctWWQzKpQ0QMDKx0wblx4cB9WDiBqDDQ/i8PXotaHtTfF+pPzncS4qJUtj295FlAex+DS0m
Fk447QDoPYR/ZyMNPNTdQbr1yrOAEF2LwVmAilop3qSyvrOUZD+WKAhGhVemT30b7/3CfzaactMK
vs05ta0RKRYAe5Yy00800C1+1RDdlivdxnpzH4TGlSwhOW40YLoE/MCCdUbTygJsPiyS+dMdpeUT
t80RJg1bgjocuY8GWPmQt4k0Z9H5mRbzPunc/g6R/PFW2oTr0q2QdYK8ic3OGS398+T772f0PRgf
Bmvm0UAZ4s/k6/PKIaGidaHPjE4yNWRpVYg07qZ4DepkLRJH0zD8jiU30m1vMR0WVCptP0280O8W
4f/xu9CPaw0dl6arPZ02NrpyqY9Q3qSjbEj1Rn2NAhwhkE8tE3lbjN/9zjyLMtR76FhqfULQLik6
52jWtMj+QLdoYSKYiLjID4Ji3nXD4MRoHBk64Liano7vu5jWox+MT2c9rEJgVIv0JQySa8MIzxsR
unsgrGqgCLP2LbAyivT5VgeyEuKHEQzCNtDMM6ObNhLOCOF0NjLFoMHuTAvjNeB3FTpstSncmkF0
F471ag51J0PsOepR30Sp8vcL8P7o+80CHD4K2zwSejZF7MylQsPlSgx2/UwDu0Q0TH8yxu5SjlOQ
N+qpgY+liVT0MDOguE2KevA0zJq5l0IkA0gTl8dauvaHlXxVu4sPWvtG+f+UedQSaw6+lAhBfU1e
JB+0w0tSNoq+HVoGXEwjYs6Yau5nv9nE1p3Sa3SxoxPH6gg9WaY+CmWE2ANg//CilAAf5uCEEOb3
hEtwPwJSsKikQsFBSv0x2VTntFI81M571wSx4K80cVP8WBiBvnuqEn0kdH36XQ5u0NwMZ9qrCgdN
6VYqemhKcsKR8fgIC50LvBqOSAcLKqZ+LkcprbtUfpgS1OHwHTuxWeVjSwjt5tcQy88/pAFpIEm5
tAyher6HbpibnYPVdbSduknPT/rXH9mhTNlfoy0//zBaqUiCFi6jQVxyUDh2q7fgvnJQTlw1l6ho
n7hdjkXhT+MdLJE5oRgX1oxnksURQkRnEVeYd+OD9QwV2QZcsE2+nfRDPvKA+jTsQZozloGKYj/D
zhh5GEhjGjUwdx/EGsrPWXpChuBIf41DQRkMLC/vtS/l7lRq6yJKF4yRe6699mtpCwoJCzmML68z
L99A2szusZLzFofU4ke5y8/lm9/vI+XoJy+RwDDIl+HUf17ZULealgYgn8zzSgj3dfU0mb5tZcld
ofBEjZNLHiw7rdjqoiciY6m1P1M6OKmGwUZ4m6E+WA3dtm/Em3bBBQHCiDR91YNj7/LKDXmJxrD6
BDwILCyXJkTaqwyAdoXvWQEkUBP4eeuJKO2VUb9tA9/5/Rcua/Yl1kGQIN6RosMX+vyBiTBjhhQs
k6xe93K76gbU6+cTgxxLkA28h//vKAfHsZeQWW4xDXX063qLLK4LKmlFA/tiCWGn1EDk44v212gH
ixb1dSlOOd+kVw/98KBlILw7eSXXoEGRzNR1E9jdhjn2anw+0sLalTJ62YmyQinOQVEJYMyLEaAY
EFte0JXYJj3PCGvjezSUMVAjHxLDI+J4q9+vxZHyNjv+wzQdnOu+DaYU/5YYnvLgZsFqERmyzpst
UomnXxHy0qP93dIfHGdZ9otZ0FiUDouYbhXd5D/G22QDHN2N1/oWmxbkZVciFBPHXA/o/Hmnkv5j
rzXIvoCWJR3kME3Oz7tP1jJfKnw+2H8eXCReMeV0Bcqw3dm88y+RQnROyzYc2fHmkkMiY8S5ptL+
ecyg10Mr7Ro0Do1ppffg8dE6FqPJPrGYy57+PL2wn2DlQatHIeaL0bFRCnqhjuHSzmrRBn1XSMC7
Yye5FY6qJ5UDvn7W4oStLx+2dA4OyyYqYUqS/g93Z5YcOXZt2anUBCBD3/yicXjvpLPnD4xkBNH3
PQbxJlUTq4XMkhSi4iVNr/7KLE0pCzID3gD3nnvO3muH1Md9RkQUgrLsiVf3zR3675XRv17kyw0q
F1NmCTo1IIlV1w6j/pQ1HhlFMlVf2pDPxQry1x/jb9+WZdChXalU5tdaoVOjqg8lrhi1yQq9Btks
Iosevluhfqeh4FWaOh3i9YQjfjnsiqEiT0hN6MKqhq8P5r4YursqT1HdKLuZpKpkYCCfD/agdY7I
IStEHdV22akGWY7wdOawFRC80QvaSemW26WqbCWz3EXrdoZ2mxMEFi4KRzTdVad6WxM8UC/dtmye
lvpTT+6XEjr4uWxHJ6kFt4T2GBLZZdWkpkFTRVeIrKxXiaSPM6+Qx1Oriq5akSVR3qmERDQrMtak
IJ7IfwNM2mP66CXTnwvTGZSfIxquMaj8EE9UmkGuzD4rnDZWocGiTg/daB3aGV64dKgD0wvCDn/4
BGhaQ1BDfAxiQ1Ou3UTWfdF6Bb5it2nvjua1RjU8a2/L9AC0ENtP4E9t9WmVyz3kn31QCM4svTeq
tE9COPBZcbJSFJJ5t5mBLc/4EXsQs2ok+oG14DFXIVAK1XuPNj6LWZWCG8Uo/SiK3QwqctBKu5mB
3LLoj+aAVHkyPW0RvL++437TteKsAbKKkZ+xdsO/3AmhzNx2ECiAq+fRg03E9W0okKtdkf1KPHy3
Cv7uoZK5EiMFi234a/FPE7Jr5o4z9Xqw0uoZT//7HGubWEKXqHIfTPN3BeS/75CsfDiQGewz+PgT
kPBLwdotoYBXi8UiLi0/V7WLmKdeLFxXjWUcFE5EFlnQMXQE2KtU8NGaS19U/qyk5NR9dGTGZ5X2
zee+tl6+rJe8JppogBkJ1rHWn//ymkqsUZYV8rGP/bFCvZ4sT2l3bsk5MEORo/TnVD/89Tf9m57C
+jH8/ZKa+EXFFMhTkdO9SchSlFyDXD2l1qBbS1uZzbddPpbyUspgdXIsKn2MvbJ0EpTl3W2ZzIdG
g5QppR7BaXtJGdwqM4G3Ppkp22Y9O2DDXAtJtNGsLi9oiOGPRbKITAlcHFZPVXaVB3jQqAgXcg+y
AKPlslONahtbl65CQGchtyX2bqW1ztHdmn4YGy1hWpjpCBpLl8aLg5wAMHlDn2lv9CYBhZQqVfek
qqjMmogkieY2ErN7gaQYjJQ0xMivMciSmImT4mCJ2avQTKTHuR+JInSGgHAW2OXIE0ZQBWS30Tf3
Sw0JeDt/s+CuO8V//23Tiv7XbxuBbN01Kh/9iJ0n4uMOi2/OD7+/AiUnub40+P+ttijCWK4L7qcI
TEUyHCMsMH99//wmE3e9f/55iS+N2H4RdWk2eBNYKf3IVxBeiOh+N+le8FhvXdhzyUG2s9fviWb/
PiXh0ophqejh1jnJl6dliuWpHdfDUWmIjhrfdTFPrPZTld7++j1+cx3jyyNSpAoxZjoHoGo+a+CP
lTGw+x5tJxFXf30l6Y+zxtd7Yh0FIn+wGKt+fU9dnrAUJUjja5ahKSTcTBb8ArtLCIW4abtn5OBH
NZQ9s27dpv1ZQsePyPZOJAbqwXOoPSu0K2R8OWJqHlr1ORcEe1hmfBqSI9LZW1S6y2Xn1Cl5dg0O
oe4g6R9pUrn5lOOgpN8BQXRhHJgTSyvXG9q7e2Jueo2Evw42ZL14BaEcxXqUwwtTgjDrBcDseLL7
/n0h1UAlCGIS0eyGrStPIHKVHyqui1Rrz30ybiR8GYtJ0mJMYtcUeJJGIJV8FxtPivHRC8+Tcc2q
u0Gad5OlOiO2uBD4gCU1XkRcn4X/Sqrq86odF5XQUaY7aNsCwueZGVnPgBFBOMRoyxPFGPsQ+aSq
5qhER8fZsCXZgW11kAssL8QL8Keq9TmE5JFVy0elkBMVh74G6TlKpE2gpTa/CtSheyxlzCRxSRxh
slGXF3p03liN5wnqTRgDbwJHY1nHuCKTUpyRLaP1FzUvKsWzCMKhUlWyJo3N0vaOMUU3layQiCKd
GhMjd1ImtioUZDnED4hbb7IuuFT1IZ6e23J0Q+3aJR3AcTKCjcLRZn3XJ0jysSw3yCPFViF4XN2o
UrhvcvjEGerQLtmHQO3lZKOorT/xKRUovbCP9fvI+JG1T+kc1JgyFlfLl+e/voV/t+T8cgN/fViE
fJQGABcprqjnuXgzre8ekd+VCr9e4Muq2ffhSPQnFzB6W7PoETqY4pMbCOUOESg4xoWN3rjm3ejS
pnSF/wEedt0u//GEGuuZ55c9elEZcwUT17eKS2tCD1/DXL7pDv5GjPCvF/lyQDPFMbakgos04NU7
sXULLJDRTJBlJds6nrmm20ndVaUsk8LUz5uHySAalr3aKjYTwQ2G8N3nvr6vf1uZTAspiMRh7s+V
65f3PQ7jCBuWl5RpP4X2oke7HFtknodunB4ZDLhJ9Rmo+3Llw8fffB7qdxf/8qH3tS5lGs5vN5rk
bbdIWPXqc6aMTljPtxU2FZOJ0STyjOTRLm4aV+wKVxQirPzzBrT3romHm8FSfTFcsLJEHq+bRCpq
hL7fNnUHLyDaFQSj5jUCxSneN+SLxIbE8mNt8sHadKrh5D0WzOm92qqC+ojZxTbwYmVq50t44pL4
JGN6/c8fJuZMzDmBdMM6/rLDjVIdpyVeCBd/Xs4Kv7qx/p+u8PVxLZM0ZAPnCmtAckW6YJW9//UV
fnd61UChrbPGFdXz5T1kkjwWUUCBAJTKSQUTqwlWLKv85o38Zn6ggEv/x3W0L7u0okVm2Zpcxzxh
m1Md9Y0Y6x7ZnuZgUN1WnLPcetedGYgRKSkfqxPOr+OqZf/PhSK8Et4srwZ6vf5VhQqCgshXjUkG
7jp3iN+KllzBjg6t/k159/v3/MuVvhZfiT5PUcWxad7PTlj67I1xZqs+i8O2ea9ymxMwcXPb4rH9
0I+dF9hsBa8BW8F3kNPfrlir9R7dIm/u36bKst621dSWKaID2JymT67NsXXYpLYMf0/BZXkkHWqL
8ePHX99evytAqW05O5J0aiGd/LJUthoOJRhrnMoeiJNQP1tahsKVihD/4YBfYfJKV7TnbS/amNq/
0z2o2m/ub/IJTPBivABFXJV1v+4HakWBqo89+0Eve9CItx0Nkj541q0bU2/gL90jxrLT8NKZ79JI
2jvZ9ZoqeBLBHFoV+2tpFADDnxJANWSjxykmUc5UFZmsVQV8rkffbrX7FWFhlo8SvqEQwNGCgzxr
SZuQKxoI7SEgYHYIZ2+UF2+JVNtSZqeVw70gBj7gJk+n9E/aF0Ur7rsRp9KoYBTFcBXgUK2fZLm8
mYZyP1T6nu4F8Z+HUTCdoqowAxJ8syi+yEFMarVdlLwa8YfaU+AFXbUhxhJzKNkxhWxLRO42JLLQ
dbRLo75Mwd7Ig70q4g7SEzzSwsNUhmeFmG0Lz6WlBp8iXSZiaDalnPhJ2NwG2LCVpta3kpQeTLMh
GGpGKjNDiYqNN60ubgqx/tExMWGI0N1rqfwTsvlnK1i7IOEtZ3V/CFpcODJijdCoLsj3P6M5+2nV
hVdFBnmo8UHis5PNG7XMkR9Nq/vZCZLPRi2dEJ3voAOl4Y+HqXYGg8QmvOPE2hfTjyV818bIFpbF
nglIynnWJgljcEdopkDYDQmkeG/DBKpK23kU+LbU1hsTFIGikDl9GSPI622zM4k86/P+JMLcCatl
Z5CmJxnVOZKTQ2g+hkRMKQoN++BxkSvyzKDTaQ9zTUxJ9BEP5J6EmF4l5SYFHFZqnVcQA6imNxaM
lVz6qffjbuxNuyuxL6pElFQWdABSYalRTUG/EVTmxfpRHVWvgZoEENHAEK9d4UGSMGPdlrn5I6d2
bCBEW9IR7KAdx1RTqeKVgJPG6WejP8siwvM8xMIPH5thzZi9xilfCladc87th4hjtG5ENTkFcssN
ZJrXMBH9uEBWucA/k6XF1+vQ0acjfl3AkzjYReFd7rL9oAUbHM8kihXlVs+Xc94Px1bSHUbttjwR
jLdAnFg3a1V8bnKJPt/nktNa6/YjtXfXX2eJxDnC/YY7kXu5Az9TcKYhYNhdTbwG/Z6KrJ+MU0W4
GBgP75X6qhCJi52Gw8HLTF8ySULPjI4p4RFVjcKIXmRKzDhduGHCm5GAw9D8VMH7WEhuMb4tpKCk
02EqaicjjgHzLQOyzodTgmty9MRmdGJS3DNAkLKMWqkhh4soO335kbBNhcajapyM/JDMsN1GLlL1
O7K19jOBcpOlQaS8ledHtX8kKNZucBfnJLDg/nX1ScYyazkRuJ3AwPOub8PmrpyCQ7TUXtC0G0Oo
7VJ6WGLwlqhoDD7H5ENacKZDXVPiz4wTBLDLwAAMO8AvIrEqIe+MrqDd6FclKm+FjMS89HOhKVIM
JelRpPC0pI/r1rUjtC9EVWLOJqStt45QIPhuUv0zSzJ6NGt4DKucctuDi2CUsRDT23mHLiDoDGAJ
IYk48IEt5SlutuDDWPzRuG8aKJ/4rqn2JONRNKqNxeRFnScapIFb0F0AGC5K+GKZEjYDh738Y1Si
E2L2NaUbIMBVLmvOX2AztSexOFQjqcPSVSxfKvmYgNZQqpiH19zJ3TPzAqdrB3ueH9MZetWH0B/1
4W7WKy8lZjXOws3CxpoM9wN3oKz4MpTKMuHbf9ZmWk04NpcgdXNCn/F9i9pF0vkTlQKV0rwLxmsY
Jl6bzU7RXtIGJ3ZVbXTxRYjyQ73EwAKKXYe6O0e0ZN5ECqngGTBVJA/y8hEI5WMjYmZHo2MQMCV3
8WEJZZcE+UsLh9TgnuvLz5bM80DmFtDIXTOUhyi+GxMKOupFNN3Pctz7UUUgVtqQCv+j6T6jbrUi
C4TApd8UYb+Z3q1weaZY5urC1FCF/8tm2FhpvCCSXe1SAzqV3Ev3oT9vJK+89N8dSH638f56rS/F
T8dovOlzrsWJl0CybbYx3ehJq/3+pfP0DSkE5gZs4net6t90g9jlmWkxKCH0xfhSz6aJLCZaPHJz
ktUn4mfVgeUqyn0kpd+8w9+9wV+uZH6paOulnlps91Q26X5hizWUe6V6+KZ8Wo/LX451K1MTJjT2
XYtsl3/9xsJZkLVonFNUInnsKFvr/LE45X1/w1LwP7k7iPsABmsZpix/nc9BeRt6Mjb/rz1rVzsw
1TzNh+t9+u5b+k13n5CDf17qS1WWRFOVDBWXosdFQmaBJvAKhsbNUvYr4Zs6/HfjEtrjZDapJuwn
6atzJ9b1LsaZTNPDQw62QrW7bf8xeExXFarewMv+/Cj/I2fL/6do2fXg9t+jZf/3f2F4+V+P8c8m
5N/vTdyt4aJ1/7P9F+vL+pf83fqi/g3JHA0LoBdoaf44jv3d+qL+DRI7ajPmQIhhjXWy+nfri/k3
g7gGk8p+bZ3/8aO/Q8PMv/HESAaoeP5L8Mb/EViWMfiXJ5AEHCb/nGAQduJc/3pcnOsWHMqQWzho
dcaHHWGH55F9jHo7e542XUBzdwIxkxE2Sgc/BHFxCLKzpF8ac59SXI3N5IjGk67d1c1DGBHdsxeF
TwMjBAxyShESkr0aZUcDB1mQ3g31Muo3CaOeBv6XNANIeqzUC0U4SeFbQB7eBOEuttzJYteYHlOY
MipRzJq6axSWO7hdw898okxi4gsNIgOSUkBMqeWnxDxnyV7S9szR+nm/WLdNdycll2Rq7TolhxeM
k5BbtlQ8Q8Lw9PZS5DvGp0xfAHTl8hHskWA5XXqacSLQXP4Z/yxn36IAv1iJE5MefKhP1jl+hSfU
OdM7/KdKdKXl2FykZLOLLrXm6pyXRvtDIC1Xpl9mk922V06xD/Sto1UNydCJH1RhG4S8zJ96ZNhq
DvbLeGxHaBb8P+kQU6VW2qlcgEfMa0Ry5QoVJiS9t0fYZaN5mZx+fFKp4ysTXshIamT5s29vVeN9
pOFQMaDXJDrhoa9DIZnPNTm7SalvZlFhtj254gulz5NxTjuEVBpiZ01gO/+smF7Ryf5DjbEI26EA
busrjXXQwUb1lDFm+h41ZMq/1mvwNkevun61REevR6/I0eROgyOLj4l6atITifDMxIlhlwTyLM+a
dRenKuqfY7nAvW2R49L3ihmG4xZyU/r2eggzBZrOtU5fC+FJtC4ZremiuylhKw7LNaRoGzLLViy3
aKA5EnCNXtcrk2M/32kI8Vu3AuHTpg+x5cuDH7SQ5uwQnkl5rp91G4/FVX0uPGEXC37iDVi4G5z3
6qUqr2b4QvZkFf400dlQe8GbK4VDMPAlLrM9xT/EioxYeEnanRA8GsE1r/aV+hTiBE1KYI76qQKL
htPAOFU8JfGdNN6m1v2SnkNtRzSuUtvCrmLW6HbLzZj7CsgzzrywcjLtwwr2MpGns3xf1CcZKo56
7ZNtGHiE5SiK28Q3YwfAzJ0PYHrl1hnyd0Wwi+f8kyEKBwVd9GIRABrvxUc4Jg4b3bwdhZd5OcoV
OjhM92vGHoIJ2FM8Ol4p7tZNIn2zXoBZMpvZQ4JR7sTiDCWlLR7N7iFqdpawr8a7Eamv2Fy7lRQP
kpS+PkCgeDgTuR5p5ynbZmwzezO+qPIlsG7kOrXTeDdE+36rKFdVO+Tjaw63qnyQk4s+fWiQYV7H
2u+0G4kKVgjIsL+2yaVP7ofhvhTfuuF2XDjCSgdNuYk6P012YFBmUbXN/FwF8HIflhr+TrKPahFW
zo9m2BHqmfM5Tz5KKUdsNjlAWQhib8V4J6Ynhhphdw5puc7F42JdBQOKzo9Rfc7GfRRcS/11IqTW
acmvXk5ReZH1W8Yvs3oJx59zcxAhjobNUyw9DOnktP0G8QStkcmRK3hYSFG4ncTtZD0WAlyubnRS
Zl0tPhdhEbew7IggiG/6Jb9K0qEU7gteZJw4leDXke5Zo68hUNRO9FzI/f0YWWyADHN4jO1ABKZG
/2GW3gzaeUYDoVqXN2I94Ua4/rKN3fxZcf0Kj2TH+c0+AF4cMTA/Y77wZbAxdmFSSRGAGo5T+yF4
G5dLFfk57FSZmNGNSlaBByFP9FJa2w+0WAK/VzZEqi6ksNv4wU0vuZiufCeckcYsCMlYgrPkBfuX
nTvE/CIzMWY3GJw+RLbK+PK2kHwp2UaBF7Fi1Hc9jgbynqNtPm7l6BG6sqa8MTHnASvbTc9fmR3b
x2i3bFTZN5Kj6LW3a9uHfpdvhlt+Qdk2W9YQPXkUtK3aH81lqwyHLiSDyZwWWg2gF2eOBosboTQE
zcjqcZhA0orDfZ6/N9ZLn5yLYhsmxyIAqrvJwY+wnnfUwF5bXZGoTYRVsQzvq+XM3+LAd8x1btPD
zC1UbJLAKUY3vl+8aUKwwMkWnaND3oHwY7nJTI9UYGu+jeEmm7ix9MfZ2gHjMZ9rcVNKZyu/m+pH
KTxJKM1f2sYDglY/hO4aQ2vT1lRFL6GqM5hE0lrZcurTQdjpGO/Tz7HY6mTqQjbObpVprys7sz3M
8QZ4mngPttCLP9hqAstvotsVX9X4I/4ePbOz/pXBf6Gft+MTYgW0oNmuUx0dCvz41tF0a7ZW6AoE
9imuWmy1gJWJXWy8zZNLxdw2wEzHtsEnkN+G3xftyu9uy9WVDqJ5zQ5cf/7L3KfXlUzuphU06ui+
tGkkW8JMds53+gYnn2SP22/PCb99En655Jfive6WMVdoubrJMYc87OZbeR9vO9MewKg56g/N59pk
aRV0HN1s/5149o9T6q9norUi4yT0j7f85UxUqHqoEDhi0lZXepz4Jf2gnbQx38gkLumvz7b5qt10
H9ZHfTadzhU+6oOgOdYP86F87N/SQ34ufkCwu9XYtW9pJRqB3VwYLJ30OxqMqwzMXhzl0fDyhxyn
V+DWLiSwewnVPO16u77X/MClR+gyaz80oyuMLk0gpuonVXEgrNEIQ4MQEct4YDa0gZNIkk+yK16t
nXDf74VLfVGfOMCR+pW6iT/v0wu9d+e75rfy9fD49YP6cgQP8B5k2vpF9c0mu2c4f0gu86PuxHvj
StWI07dwFfruLMvHyTEoH1DoOeDLmj1Ho/E5uLDr7iAgvtIJ/RYk8d1t9FXEZqliUje8OuFu9ECE
PzBs7w7ae/gzDZ2IteFncExVLyZKVLahkl3oJxWQvh35lUQzeUs39ZC/a9qfZzcCPf6JDf51pSf4
7es488/PzcSKz8CEUdGXGwyOk5TNFUu9LO1LOu+EGWBqI2PdL0F1Wq5a+8imujV0qzUOOa+/Ouim
S2Zekztw/dhhaWfXZ/DcTnkKz9oI1dbuHXxU0a2F2dK6Q5umemtLpN8M9+HkWpJLKywJ9lL+wmxT
NDdle+ihq+VEOTgyrcP4rOa7VdhJCw0qLdbKVUjrdqpnbY3YlyHYCnZ4N5z6++kUbyIf/VRHE80J
9pk7bdkvczYV+qmdj3RtlLxuA+dBpN6j6LRb3a74jqlKtDvddKob9To7zZGfMbn/JJBK/Fzu2HrP
TOYc8Snk7INiyGHHpXs+ODm8cJlAd1KZK0TZZKkboDHdZTuFx3zalSCOusjRoB7Rl4eiJm+CG8Ex
2eug/Nlt5FUz1MXNELhU2lJ2X6APi8zXpdrp6WPXPY3kAupeNGAxhHq6betzG3VOOjYEVmyqyl7y
Y4o/Ya3/EjKTnGgjUPtsAuu5466JcZut3ENODTfNXVq85/tlp5AKZz7miM30XYD8KgA4uaqsd4ih
69uoQ4AKm9C2+tsUKYt1ntkgjWBfY3zDImc6zXQQZ/LV3UT1QnIK01Mv+orqSYyhxXQrU54CDAZz
d5kIGnfaq4X4RUaobjgjZ5KdsgGhWzryWx07cvEpjIcqOBXIFcgZ6tM7TYfn9QBkknD1aQat6CSa
Iylns2WKPh0t+ZyMzmT4dHcXQPxgSKdiI4ukre9Y95+TPVsdpD5E84/qZ3ZEb4sZJD3XZ27aTGR8
IiEX3lFoGm5NvW0+hJJvSEe6vovmtMoWzbsTNwdDehLRb7ykFrr3eLKrBRBJFtnDvSG5Su8DlpXU
h1Zl52Sv0VzOgKq0yQInSbb5cfBCxYZ/5qLYie0yhp65lUpnuJ2IjgLqKDqjdtOOO7V5KPJ7yqV8
8Y32FFZ+sPilcaisnVz4FbgFdcP+HvjpFhmJ5nIaY8aT+JuKuJbmJpVes/Bc8XBI0s0YnSRhX8r7
Mdml6dYiJE7x6mFTKE8jvWRPCr2gQDp6s45C9H0RXqkxyZU0vDbeGBxRaMn/UJTzbN4X6UHO7nsN
6PxmJHPgaSWutOBxHX1ws+CkhydVfikJqh95jPRrmOo2nqNxpjJ+w68wCJtIcvXGaVuH6aNu3evG
Xow364jxJfjZqxu+w1q0swcDtzvmgrF14ncUxuXiRRx9zDez4aDsQRNiNgpgWzguaCfKG5kThITo
Snb4UXP6kTgQgHiaQ8MFm3zJnKS0K9YXYS+KWwrE27Q/Nj+AXuI6RaPOncESEe3AaBuRZ1Y/zOzO
6Ke92mxSxl0JdklmPtZZZLo12owX6qfo2IMNdiGyou5YRGRnXhGcSjqfxq4QNixZgnjgDE50g4L3
UfXLwhbfAYLrLRuyR7+kJnMk3hTygaHl8jN2+y3Hvgufnd7YFFBiuguWnUn06bZ3IplxrT2+695g
2YKFuwWYdobeFXE1ax/j6+rGIq2iPVqYLJWbqVgzuBA+h5jAne5FfjIPMbUWU523qN0uLwmSI7/W
OdRRNfc8Yy1nveTCkU9BhF6BahKeOZmAzw0LT9qgBmgdYAjORzKDtrOH+Io6bJvrm8xl2QDSLFBL
892m2gaY4hbUc5Rt8mRrUmPb2nIjOt2urhzU7Xyryc3S+xAIbfNl4u3uq03wAjZ3+mBXcVq7PXGz
Lu1OJA1oh+B1VUUllC0GE5kX6gd8GNGRDIU4d4t211N3Eka7soeK3FNm1xy84l1/bCnWh4Pg1B86
oxs637bxugxoV13Vg/JKcdOhVps3ieTz3/W0X9rpnIJNyzYI/ubBz3uvlmxc3U26U1aNnN3g7k62
pHOkMQfLQydxq6Did7saUeCuv/7xATGk+pSITalQN8B+mt1M8mgT0NFlrBgybtpKfKeax7LV5Xb6
AMKo2Y7yeSnOA7zS6FwCbgoPXbYlYAjafpoegRTjIlhwj4q+JRxTy+4YDKs6uK6TuJyjGnitnyJn
JZuXYXzqd/ppJJoit8vCVxECOkLlVj8WBQObz2OC5WFw2wlb9olbrIuurbaJsFnX5/ggkAozYZo4
LcpDheHrZdD3tWJb3P/mxWwsm4qPyX4eXZWTfKOdikeiQuTRzwsWSU7yNJgc62TAbcc08SwumOUm
dCwwnQHpG29M4Os7xsep4Vc+YUyv6XMusS7fsBcxsEoqp2RnZCS12CgIGbeR5TLeCK9m7wxw2l3R
Fbe9vktdXHdSuEXC4UiaI2r7tN80WHA7nWz52+WsiUgNX6aZ6oCEmjOrI+Ipjd8hasU8L2eZZXg4
0RBifJgLu6U5DPqt2HiDZsf30A6tLeT1xg0VZ2FWnfgSsaXJ+cM46fTLC0/stmngC9qmFHnl+3o+
G4rfFNsag3V2qw4njQO7uensOtgPuY9qPBj9+SUAPLwD9FLWzxok4OQuEDYl31vugifmI+a3Kxbp
nYlG9aU5EKgV6+QSbBXJQ841b3JCTfdp7NZk4cGwntfeYEiD9ZQ2jgUqw9pxNO1YcVrCZ0hE9KIf
6/nH3EJzr8tDER4kFbnLZcC0wGrswh3NyQDYTCqYZ1cmWJHTwkPsMS3+iZDMfDEIXQ52xaEPOJ3q
27RxC1aEYwSCGBm47gB3n+6tC9u+ne71N8FkO8o28Wk9L0SUQN6yRyT6MIde2uw6poQcD/nfHiIF
YYx8o/ILjwWjbPHOanBP0Bq1dW5hhGvlIzPwItunxXVZYX8cVS9NxdTWXki8MY/tbXgOtwvy5mP7
QBAY0ScVzxJ9GAjIEWsOnjiKGRY2tOSyoxxpvmhPk7rjmGZgntusX4q+rT8my4WrL5do8uls+XH3
oOobo3WRJEmO5smq1yn7hvOwjGDYYdp8ICmYhCQe/8VyPwy4mJpX0e145mEhCc1pYoeOpfrRPldb
knaewtHTYc23L3HD0f0O3oL22nxOj/q7+ZyIrLZ2rEBoTCs7Ohu6SwPlXHyq/U7tXgwIrTNCSiIo
nOKTj9IRNwCSy2fB++jd6Dpd03BbJt7Yo2EngOADtcXUnw2v3PExVB4rHEX2Fh7BCzYvpLk4OGVX
dztvdhEP8sseex+dTpksD2/o3eDc3jQ/Iz/bwdUON71ht97saff9O83Mle+k3CWl87kYXhMfjNij
oagQljAdA/LoU4/ZeCej4rX5DPp2J1APtFuU3xnFJ7W07hdIV1BYrxkOjqZt0taNFapfr6Pnu4Cu
9ybxVSB6QCIgywkru4x8w3SSlCfUDo8mwLfqU5g93OfmFu0W72t8T14t1MG8UTbzq3xSbrJX8JCw
55eHFXytwwPnQb6JkzeVyKpPw4P2cl3XGxmQMtxxko6c8Y7m6iMiAF1yecra2EYR0d90ltN2W1Zh
toFpoWZhZ7blO34jsFFAb/r3JrEbAPoXgz0WPUlZe6Snoe3nsxBtDFa0Xhxp3NJBCcWN3u+JCyqk
U0GkdnUOel/4jEqPpk8b+jXzZ8gz+rVhYVJt4jcfmFSUxakJAYjb3VULbxW+H95juyskzqejy22R
dl7SbiY2qMY15guLQpPtKSeFyrGKcyrsBTJLxyfxh8B2QF+Jw9Yf3/l4ZEIz7IvEkWF5veiXbOLW
qymo7OUWBj5d/j68CyOcYS7Z0XXnslpG1gaJImIwn4ypNYucyE8XOSsqI2mBbuFKq0ic1YwgCTda
AOM7FW0o9GQP5TPRvX70OHDrsb9uNXe47VK36l2LVBcRL86BMBWFgq08d+GJVt/6bShXZhjA3qNV
aeBOoqNce5TuBUmCNhq6ot4zCk5e+seVQSiyX9rCM8cf1sBg8DqSYGdXeGTaflMvZ/QzHeVB4xkl
6Gp7KrbCg7LqL9yhwJtAFbfrmf4/zx/6B6sU/kE+zNDcieSfoAtYbnCAW9T+UDmpWhQnOqSX7NSp
biVtNGTtPFzdTcy+nlMvCody3Ajlpgh3AKSNkXkSRxE7FRxlPFWjZ7mRH5ykXfJavbaA1GZ/mjgH
dOfFYYDjxK72YLWbQbx055JezLVlIBHYoPlfEWWVT7U3egGA9/iav6m300Wsnu7S8MYg3UVgY/Xn
o+X05zW8T4vvp72yD9uTQLBtV9mjcKmUWym4Sy0Ovo42vnEjRW89B+4PwCtUGv3zckUux99lnbMn
3tZzfIOtuN6Nm9lVPPNAzljGtvjeP62+xD2Q0vZIhvgp4A8PzXXye7p/861W22zvGCg8E9a29RwR
oKHfxSd2eI+Jiq2/t4oXu+1TFjqtgZnK5p9RgdbBilS+wEcJHxpv+bTWsTQTf8khe01D98s2SGwi
BxN5Q/pN/4N+k0I1TFki2ynh4keuTLetuSIZmglVk12THYE+K9yB4Dl+lhHcKs5RlFxmVJ0zp5g1
nWBtS8QcmQDpUao09tG8I5RyJfLrjuUEW6R1QLfWE7bLjZvJwNJZzLzkgQaR/jC4+ud8G3GYS28M
Nr7E++uGO93L33U2LY0hL8hpLIBf+kPmpAmQcejCcBINsLeRXexMlM2uupCV5hpUdXx9uWcgBdPd
hqKRJYxs3nvRcGNiaTTcq+QXkV3zRxtmCuyKlrj5fzg7j93IsSxMv8ushwC9WcyGnuHlzYaQlBJt
0AVd8OnnYw4wU6VMlIABGo1ulJEygrz3nN8iORZ9IaQnp/d6hhqIq8Y1DplTR+cX5I24Sghth9Wx
vPyRBDQluHIMvk0opOnYzD0ccdb64V7vc9gJG/crJQiiFTGnJPcE5qQcg3Z8hMCDhyheV6BwTVe3
NpXHa+xd8Lb8EhZP9mVERC7fAcE9Mg2TC80dSDX5m6luv6A/S5zxVagCJnkQOKCLKepy978/5D/C
XEG6DD5eVUMqg0BW+4Yek7lPbUIPBgcyo9vQpPcDfUmjj5NHNb2eF5vAIV7F/q12F+A5flU1Ukav
Bp4pbP0HHwHhtX9+5//6fb5By8NFMc8IHsHSLD5JR8K9QKw+C8gNQFgeMfQZqYt+HF+zY9RhqR5L
7VjEX3r/kg6+OgeZdlhSP21cOfGB4eSrbRk8q+kviYz01K9qhtdTDc/aIct0r+IxlxE80hHrDu8M
l4hZz556DuJPS/ITYD4lHIp9AqSunyNKOjHbLu2mIqilc6QLc6YDbIJgBXOmuElPa4wL6yJOp4z4
1GJ//mwBUw5AdkgB6Le+oyHRuQ6RkT3RFpvJuy6LDHXLOlTw47DozT4KxVU/dtkUeggLpNNNBvc5
uTFi0kt6u0hBew+2NXxMrsqM7rUqdOXJ5LHjLklD8522gXONwNZRirs63jASvfBUGaovSDdzFpUt
Mx1YFyXVgIRzsJj7orjLEaFZx7h0+TW2EwYSr9qn4dp8SpMf2fKUzTDbe1pus8Q0N9p0pwAGzOQy
+MgO43wPPTkI22W+yar9bJ4qdZtaLlAPfHGc3xQFvVMut1UT28tJpsIKyNAvTNvQnNbTSoddt+Xy
4byEoEHwSN6IKwm26bQw2Uxe/U+SoFUG9o1DQHWi6KZCfoulfbduXJdOFpORBz/dVbs4wEuauY2v
MehHStDCmMl2BdY57oXT8KT+QCZiyvnbjyetRdP0Vd31PeizSxS9irv1bCNKH+SAh5ygT8uuiK4T
Pxswx+691XxTuudT72af9t8BuHChJ5Wgbuov+tQbf+kktJU3yHDXSVc+Cshjv9hVRtOX0Ehzgr2x
bbHiyb+w3yyShygbJH32dR1psaNVoQHtWxwqkx3jnYfeT1CiTPtq8rv5pAiOoAWULhrbKUCyDdna
c5s3G6TgI3jHo/lhXHx4juxEDcZkbVg3K7ZZOquKgUoYF8xhpyGNbDhjMcbZ7LI2yFel+PHil4sN
DrkSYhj4kg3I0MRiXOpOCyRX+6YagIUVTZiMBwCzdsLy6JFq00u+1buApIbiK5rbyl5DGT1t7eOu
NPx1/FVpiHPz2Unc+t3KguEnV/DvSPQ/npx/fHXfSJXSHBDdrtcSK7o7vAHI0W5GszEX85f+ypWk
z9TyMJyycaaeOLmA5zUQvHAYECIW+3nLaXJ2tIN4l7/T+NR1/uX5ku9kUDSUyYiQ14C6+esq+AK6
VIgoR5PCvHKXB/kdRLcOE3JNmZhE056e1g2gZAd7pokeKkRp7P++IShr/eujSg6WxE2MPOrbFREv
cSwMU2y60hH+AgW35NMfC+zwHL8CSWWPSMGnt0L0jB4WpwTV5lzgik5BkjQ2V+cqb66Uu0NJHznP
BXDnHWflLr2HqeZ6PZpe9xvx6shOa4G/bjO2alL7ECBat3Wgu7l/5v8TPsAfnmme+Dgvrcg7WMIx
YnnHJXCYt5Z3pXODT3YHn+BznAf5kUe2flBdYX/exaG00W6681Z7NR6U1Nfv0YWcsih9Pwlc00Ra
PAp71PjmbnHYdahMxC0N02FXt1YANBN/VLegGdvhPQ3TJ2t/vqdqOCIj1EE2c7jen6OLqxyIaWnY
eQHdayoPSLnyr09NkO+vdu0LkbxFzIyc0gzhSX/bH2ET/dw7f5xPecdRaYshLTU9J2/pDVsKIR0+
tCg+UNtgnBpH304hD8VxHYiFCDpkkwcE2Mu5Q44WC2kbXp/S4IfvX/7rSWkQPrvqQnXtO8EsDCNt
gmJigfbb0xccGGiKhckBZwrnxgtY2RVLI/Omdjtab20ovEBWcRv2AH6R7AmmjSSgo26my6CcYoBQ
Whp+IZu7zg8kFzTpSrQIHwCi5Ul/Qy7WnIwPTo+Jkl0E+StU2x0nWnBRM4iaC3ztYB054U3gXynx
v5mbmZiWtzlx2vsOk6ObclC0gdJ4Z/qiJa/k1RB2QrDs88Y3ahQIYfIy5yG7ICL0wVU5qdah+HrP
EF285O9XQCSwGmpU1k1vfLPegABZpIT+DXQr6Z4l0RGonvW0G+tm3MT3cnRt9ssKg5AZcmk3PQ2X
lyde1uIdrqFKwlE9JBZC+b14cSzXuP/hS/o9C38/lCgWMYhsp9xU/x7Kn8Y9EuISkibfkdPizpFf
HzQV5ORNLzeDtEcfUvYbiuVSlobBr6tDN9y0/UEwvNgRX0nzXxKPjntkOXaa/JIYUVqwL0znrhQH
WRlNBus7Hz7bMQoVHdIRyiAPlYYeVWc+w50cLvFtetkaalCp4SWJ4t49P2dnTDFc6m5Hc3YeMJoR
KYYZC30gqpcx4oxocT+7SQ746ZfvEIIUr9IACWcks3rccQ+DnUlwjKBrnIxrzvdk2D1ySTQeKe4L
b+G8nHyDufU2r4KEV3ALasGOc08a4cC4eHZnOdDeLsfsRX3WfZY1KA3r3thdwuq1Kexy/5NEQl7n
1D++D7Srloni2ESGzl//eLvNquTyv/6H9D8XqzY1XSBbh5FnJ97mli1v1pQ/VluuVafarqdMEU0v
KqMdyx+sk/Yo/pyP+9dBQ/rHL7KS8P/4RYyreRGpdlzD0QVYRK/xcx/vPZcV0WIpoVY1WhfQUp5c
zauKnfSRPKIZWgjQC1vmfqT6TnNkieEz91aU4BVE8uwA5XN11TKWN3t6YU/IQLI3cSRGCXO6T7YE
I2/natrKRVxeTJbfz+QVYJNgAR1PPaWStvWAWkx2cQXjvFFP/ft1n/sIQnXbBPFnB0bvQ9WzfQF6
eIMwBmHgHOHzYnbIPvJbfUtrFAlGElssPYRI2pzmYB6vLgV+29RTfsEYdgr4gN1srnbMoKk8Q1Fg
9SlaL2tCjU0woUCc4kGYOrv4/U9et+0d57zkgs69KQSKDeF/v6vyd4PCunL98xv5ZlAop7ZpZINH
g7AG6hffBmCfL2NkoUGMBWHLiH178bN7/W70rE3tlxShlKHwRceY/v7/Ufnwf34fIkhUU5YMYsf+
/YSMg0DBUs8TQl2mywjmc8IFRlC7vNrRT95bbf23/fli/L+f9m160vrmnCkVP00NTAZ+sCgMvpYd
b7qXdX2abim0zf3yiWar9WpNHAnHX9B7dcA2DbOAZxT0hgFrYx0un4A+RFjS63dTcv1r3AXbszMS
z688nlFv7XLvuoXFR9ypRRQssr6MLz98nX8bj9ib/+/H9+1N79okzgYhX/9A51vrbnicbuEXm/vp
gBdfPjGoyC/yHfIgnnPtQQVG9ETqnAvvp4/2txf8j48WzQr3gCWuTSX//iLzLM4n5cqDVSrONSVS
C/cjshGbwj/Vb1bhn6tDdKfWXu2Q0di9m9+v/GPp4sLBgiuR1GFXuq3yXrjNe7/gDnNRRlgfogeS
dU4iDXf4i/gluVhDVp8akb92CYYB2xm7Bt+A6GboTT4kJl5W4Q/1Y/GshBXZHr/IptSZEWii9KTG
AYtVnLJBU3ojNl5sOT98K39kpa1PtUzlnUz1BVl631O0W6OXsG8KVMqXXFjuilat4e7UKYyuxeFA
FmmNYJPfDJUa0hgLepY8ogSPDUwIobqrigQ/G4qUKnMJrc5mEvIO4CJsOBHP4726Je0amxz4kg98
ACiWvymP5RfS+OsvPk/jtdGCpDyp5SMopPqZPkN3XstANrdWt1+yVTCgDrdF+4iCcO4DXGtj7slB
13tmDhceaslbAU5Ef6BP3yhF0Z65kz/M0/WINVRQfK312zHMHGmjMtscBEK1YWlgDV+MW+Qw9ADx
6nwZOZNYCLYwABDHBFZwjosZ+lnq28JRDi68XQzXF5/wGZFFgikGXdpM17YrfM58mXS9nq0AIXla
hdOQOzVGP0yAHNM5Li7AwkDl+IZO4w5LH8gOL1zt/q4pAjo3h8Vf3tTek89+dyATmEA4bvYY5Rvx
LqX5EAeNX6DWuc+jkRZVYgF0AGpfD+hrPK9gwYRS+ZMrGmSAoBz5PXaS98FxB0/p8K/JDwtXFXq7
GCfmXhwe2+Eg1beJ+lYVH/Hlbp5DLd3U91DWSQSO1ju4FUXqgdhBSH1xdCDVOeByLnBY/ACtYS36
y1EHpkbAOiIy+Y/kyCRu88FQeQSRaSATtnBTEZppOQSXYYPoRwBu0D+9vtV05KUocujTDHGac9Ap
5i8RbrlfgJ4xJ2wzKk6h/qTiitBbZGbyzDFcRieXD/ogHgbjYCEhnEMSwDqQlOrX2kHY8BfPxtoQ
6pLJ1/F5w6Y18JByEij4os8ZneawH6nPYcu+dgvguMeDUeeHWridYA2ry13LF9TgoMAsacfShnGQ
ChSRQOQGbB5FIRzRI7NBs84DXiK5K9NWelSjRyhA1zvOYMV7ac/2+EpOvHvZoOgRUH47Yph+tifQ
a6hgjOEE0tJECmiKcKynCveCZ8DGegupT5nn2ncLLgq7lPtmeYCtXIFVMSKPlhZQy07IpjeRAJuP
QvoC+qZyvA6ojlcqxaJkm0543nSCa4EZeINFN2nXR4K8HnQKgIaCMxdB1kR5fcsBateNN4gPZkd6
0ab/rOixEmk9v1nqrcxFhQGhOsXtc456Djkw9grqD5GvgQoDLye/ErJC8XqUDu6MXgLDtLMI0z9u
HHRQwC5wcBjuNzNeGxKCC0qenczwcanSChi70D2itC2Go8UOFIP/eWck7Qp96JCDt8uypx146qKE
naV5jfk8Y2+tExw/MsGfxRtW39wxzrDu9jj4LVKEGuYTDQkpC5Rfk6dROzNsgWtQ+dx4xq+MijAY
GCJrDAfGhLrTsxkMOCSCqxEV3NE8HJ14nzZ307Sp7opA20MKtdVDQruzvtGpEVfs6uuyk1HiiEHd
7ot233AmjXej4a93+Ho94z5g1RgNEvwc0oOdBAUb0rBBPdaQsamv1huNFan1au0Yn/f64vbs+yjK
4Px6BgQUeiuczsORkDuguUrvqf1ORw+i+lbmIu7uF/hkRPcrjauiOZqPa9cvrsyeN++T5sGRhlWI
ImTrFDIXflZFF343iuY2y2dSR5RTL9kmc1Ev9Z8gXD7xttAHAJFaCOZMYXcMsCCFmgiKf321llNh
4JcIcx0puN25OUAYmZHtKUkQUZE3j2fH6+dgRbyCVYkU3zS/8tTVoSpycm3wLt/Qwas1trgR39A4
8UNSBx3TcIMKnwhJU7qZYo8ad4wrhNnIKCJqcoPsAvYMzyndAEG6y5kbzx5oDGQwnI7KnA8PqnoT
oopqiyLz1ygj9XMbwpYyX3/F+w4Ag4vdJKeH6Yh22vJRQCHG4ouyLjuuokK+sNG74NE21Dtgt4m9
qa1qOCoCrXTRrfv7a7dRG8jb8nIlZ9XODExt/tK+FUiVGM5fSA8rSObzF9TUhWPEj8p808whuQh5
HWjCSezCPBv8CzsQIpohQDHKonQ+QQPW/nD9uugBl+59Cu7MULEODX41b8glbB5GskU5IEfSrJ2L
eCOXHp8zK5hLYfF/DxG/J9/vAxXJPr8TfnATKt+QL9nsSnIqcNpJiicj/EXcR6AQwm6+sz3VcwoH
z1cK1inBNEUd2qrLBpWcm8DsFrY47dl7rZWjIhDKkEMwofiuvTdovcXzinD+AovgluPDugty1iBr
/NJAhOH85hdl+I2J/fefSFktyX/+iUg80QxiDEjy//eIOGtmrWY50/foDzhVSFYlhuFqC3f9fXNf
eC0HAwqYcbs8ZTVrKt8eKXIyaaYOiBgRz8Op8EuUSL+s009y8D+TWtaRjVxbunM1fU0k/rYYLaSV
l2nO/Bq/IutnduXz1fpNxsbeLI4h75Cb0l3zputOQuizGElkT5xXpmhGWkeuTGf3PLqWDUClXJ5z
iIzhtktOQ/qcoybfr2I0+/oZM/hJa7u88DJKH5kKajS/ICIruyddYFkdo3PW7PIeTfZ0sZPpxVLe
hCoaBlcmCO5O0TcAS10VWdMOBVh69YD7Zg+KGAGE5J19811+0nBZQaVuyKm9hSdPNxwy6H5eKjTX
3V6YHqZ5i/BulDYyu8/gnMeAgvsRusMMxA+rcuvCv/DKCmGyG7dld6dqJ238WiESmJtQ2y1hxsIL
SU+GhI2MHajN2PbVc/+UfqUy9JaWHWUNcIwhIw6n5dmMw2bwkwyFgJd09zSqz+UdeJXS4vj0pCWa
pm3bRnmxr5ToLIRXfrS8rQjUTnZi43eD3aNeZofKSZlFmlrcTorPFVXNj4iy9ClQ5U9qoxbrdJZ8
RFMXDrzZr2l/KB6EGYvS54Bqkh8fsAYwf0m6L1HvVDulI50EVltE7q2DoZOkBIObBVVNGnYc9GT8
caIwUJxd3paB+xz17bOF/xDY2cWKgfRwN4TZlx6QWXNhqGOHvgNhkn2dW+FFHn3+NYBFCs48/mYi
cExEgl7NicGNhFSFT0uwLcpKcKV1myrQD427+CjFul2fPkI3lNfgghDkOBEyg6Rr05GH4kN7c3Xl
51tDvToCRyHyCb/ofUIbMIBpH9dN7KH82fU+X6lXb66Pkzf6bBxuseG/+3A+c3MRHGF3p3GnB3gR
v5odCujH2sO84iPrnrhvnOxOFsEpIsjJd0VB1bvqBjEnPY+P0AlwOhE6jwmYg/YIRg0tGN+ywDyt
NtwlsPbw1DsmgJVNUbdrtRcWATYu/u9s7Iz7dGcc5a/aqx7SvbAdP9pHQlVqN1/zIWbX4COnpgY3
16pURQqCv3e+RQAp7IcdxwOj4NoNqfuTi1vyczzpARxkZEVp1D7O7lpsZfn6BvkJ8t8tV2rrmDfS
MbvV7ppoxf8HXBG4TG3tWIeUl0QGLCa/k/aR7h97HyRxn3ITr8pvhCy1W970X9IbarduSwoCQUsM
rG3jXvEyIMdwV0aC31a/SXlX1YB7/mLaCbeM036hj47buwnqpce3LHsj1/1il6UrU+MHEHqF+Vs+
pGktwCP3owu0a6BbfpndDTHbMk4Fvdr3za0AUPnT0Sf9DWIntRyHOa3Q67rw72NZzhprGVKeSDVo
zk7B4fZmvvVHKVxCxK0g1D0ki8N3vQPoZGf5YVVR/sppKVwIuqWCH0t/YPxWbxrnc7PO69rFUzE3
+O7VaYpdLL8kGmJvp0VUyIu3Kjf99ryJkX4Zp7rEuB4l8UFGk1z6VBmdPfwZhMYQuSKsYjkoAqZN
RlTFU7MbEVcauuPUWXApm4FxR3h38gY5VFkffbLVJ/KlR0fC+9MvPqNQxSKIRV7uHkpsJgCn8Nhk
lJNahuFhcLXFBZg82+UjgGHe2dhKsWQv1HAku0sWdlTaN8eM7qfybcLP3oeq4hvxu878lfb7cuZ6
GRwhPkoL4kgvb2zU52W8qSIMs0GbHySond7pRgLG/ZwbyTVxafgK27zYIvHADZTu62S/yuIJUjkH
WvqEzqoD3XAMLgNWtEI7jL9KV2F3XcqdqhOBOSIpKp6TDNuMRcwNEGbvFTLP2l1j2dd4a8CBdz7k
CblFLgIErjI+B1y/dv4hHmZOEIt1+yYO+BRNe5Vg5/kN1Jfug702gARplUMhQmMh15VT95KeUE6u
km5n8XLWtC/ZtzRXw5/j0PKBArGIKFCImTNLZOLXiVtfuzr0ObVELELCHVYlPCHpRwNpokuL+DmA
Gig36GTW6R69Ue/Q7SWEgnqvWx9U04KuujpEMlJ5T6FomXrzFd1A0FIgvT3kWERIzFwY8SwJNwB2
iMigOxjVYX3U4oNqvRHtlcC9dQ0+F+w9p7L2iusBpSiINADama+4nBELRxgU+OMU78vnmZT3yx3x
AvlmFEJNuM2Mm5Ewn/QFpd0IVBJDDB8nsol08bHTfEi+3geBwqCjIgX2KHCceVCFIVwwXEjkS7MU
waPvJD3MAKN78FDYbeQNfbYhyStlenO1y07tnwvxTrUCVomkQwiCp+Z+xaAnwc10b8LlD/NXr8fl
HVUdZMfZ5kBELyo6r0Jq6MhXfyk32cSj7sv6sSkQsNwNIRQboAfxnSJUMjcsAngvDTm2zCqq8Mtd
sU4jGkWH1gXpFGHQq3Si2ckCc82zk3K2gl1vr23QY4U3EEqvB+i5+gHNpqX2LyPlP4+O9a//g2Cw
pLNZSxNHBwaFw+qLdYx3aCI2yNyd39slyAu/vVUfMWmmZpRn8Am5nwUGU5HglB/w4p7wliJeRZON
BLtkR0dKjcNBuzj6S+YUSNx2CgMODgVvfdxXeFd9IYZp5BvFkuQYgFDuygB6bOqAC8onPBFDmY4P
C0bBdJX9ilUhJ+xvEOfwNKLwGyzecDCLW0YwaDKX8rvENfuvhSQAVp7GHSw/Q4oJcjCQYGWDn2j7
wb2c8abbOTsHvgxl2K/+qYjrZuC14IuF6ESQ6F6Tl47POsgWtKs8Rq5x+snb+Vug8n2UV1SdUCBl
HZe/K7diTRr0wqhg/MgQ+SoOK3ikf3JSY5wxg+ZEnQfQb7nn9KHMBjiX6N37Rtur/bEtDqK87S53
xkRaGeeeBEFS7y45zbbpWwvLItrqS/W+yh9Lj00ThZrYb6coRxXEflziX2frWz5rzPmfY+LM6I3O
+EDgceKPrLHJb66Jm1ZDw3pc8ASZfpkDIR95jwaLyOQfxDzyX3yuEBf/77P49gymSXoR5QvPIKDg
xnywjk2E6451etivpfLnXfc2+MoBi4Az3XfBT42e6m+5zh9fBjE1skUtA5lT3zbFfjFq4WKyKfJl
9G6h+4nBpA5y5pOUVuK7YwqhyVt8qUxvxsCK8tNl5W9SEDgHKLTA3nreD9ZNcwUr6H1oa3dgijT2
avpciw5JfMWFBIuoMoPlslGNVblVjXTYl46m4yf0mVG7nDhd18Rd5Z/xRiMYIVCDsHHCv6egyXaA
bAPOAJFH4jw7veB23eoMEpzJ8MSRBx24uNpnHmsOIx5ii1b+3RQKIM45OQFysLZefYPLAsC/3qlq
UDytog2U9wjeRC/towRXR5m6Y+ICqEJyIPGCY0PnrLq5EPJLI7QAr0U94iPWBASR9+fuwKpWgHyt
KKB/oVrOBp+FNT7jfqXnCI+qnSIwBWSZkEvLDPBUFrpJsl/H1BwoeYvKoiZEMewqZJ9+BdJT89Mp
s12BPkD6dHqzBO/8DO0geSS9oWq7wt+T1e0Nb+lzA86Q44LlncbuyQ0IWgt/UQVmhbQ3UGZ/pAez
YsUPrlrYBEzmCatTvyI/OSUjHGQLTjtiJDF904sEyclJKGBXnEMunH50SNpTD5OGwXV/VjYLq0cg
p3dy+smPlvyWnEmRvwcwEMX2GjqTovAWdgny7G4/Ii5KPFIFnQlheYQun/uZ/5lbL1wMs3bm7NwP
5+N1uJ/qBzIaRopHEPLjTp/qvUEISbLJwb8LZ1JcDAYtcV7l5hzvZY6wjuDOI2k0NaLvwc8Fwkmd
ime28dgA58uTIX401x00iv4u4ItZ+H48ZXHM9mbRtsJ1L007pIvX/GOWQFrViJDSpdrk5z3HOjex
6cxqsARo2ZvtTD0JopmjkOPuRG8fypfDUu+0+UYqt9L0husBwtVpykfEbtpGkHgivOuVXAzyPl1R
3yc+PkfMgblnXl0u+UsVpSM58l7fErTo6UhoYvouHHIl5tZnT9SUTSscGRllam5vPyyNVRrvLsis
GRrFk1Uf6ng/dr6peAJbFw2h477DuaBClkTnIhhbz3g3uEfZEttNE7vpyMs7RoNfvkme0PjKFGLm
uK43fdDjhBt2ZcmuiMWjj1QrUvE1o95JAu3CTeIJBC8xc6ml3xLbkgSEaSLeXjWWTPggF81OS8jF
M/pjmn9M/WEGTOoDRsH84tajywlQmI5p+JnsdcDy3DPI3TF38B/cIKQfRv8NF8l/ceizjYgStUwr
MfxbGvSPu31Y5oyUPbjNyxXpTxdNe+uY7nk/bugesJ6Z0HM/+ZwA/d7WVXx5RWXypNyYH6rfHknA
HLY/rUrK3/hjmnEpohQt5EjfMTnolG7AnY+H6ct4NjndNsyfR8gJ6LVHWEp8gGlMshMbIOALVqOJ
KoRVYZ9d3Lz3V3cMrik4PIwnxEG8Cy/dAyfkVIdrPHD+YwDx79Xpj6vhH7/wt7tJafqpFXLiw4CE
nCyc9uwjcIgazcuA7j+XbEl/+4RUWROpaSMD8Q/ZfHLRB0sve4vcxfNb9WsIpCeD+eUxuxeZSqtP
k6p3+6c8v7+Ogf/8qd90JmI1qdqk8lOTx343RghCgBGTAGvlFzrPzepo/e+H849g6RUuVOk+RVwr
mzoI778HT+ks5qOaMU9wZb5yht4aR4JcvetD9gpKcYOhAZozAbO2s+NPG7Ok/jFyUEaoKZqqo5rg
53+vAjrPFPzmnb6OHBUWpwt+Q3xu2m1nRllxF9MWhTiKM5rzYmYJ8iHi8NWDt3NLCcNNgrWTi+oX
tAZ2d/xdt817nAddvRlAzTAZCL/a/NRhui2eZdLlhr3QnwYCSUhFmgCBAka0YQYq2PxG5qAb7AYX
ybAqKmYXwR0k2Bpl4rHn8QqkEoZRmoP96qCGAn55h2vTebryvNNhXXwQv914oo1HitQyl3/6gIxq
GrdZx8EHOsnsrD02r3VxP4XdQ3u0viATi3gTt2HfOMbwWMVbhmTdLg8MoFRww7/lrgbBIIfKvXqL
VDXTdhRx9JcP8ezrk9/IPuVkAwXIbkHUF8ZVXHp5IMwbNskYJISsi5UEdkEH0IcMsTdspm1XBGw5
1Q0n4KQG+PH++5mSxT/UHL+/Vur+wEwlOuq+aSjaItEXuZegUV4ZzNC5DgElH2jXhzWqwNaDdarU
wuyW9ZiaZVKKcMuiz9wAhdKgNEwetssGl995QwIIwruMPfyCCMK93lLNizGYsRyVRUc7ki3Fx/IS
Xrjk4F87L582hNcRxK20YWoGEq1KCG6TC6T984IjiacC79yV3c4Fs28PYJgEb2Ghxq1yKght0lDD
6spB4R6H8UUuA/6b+jRFR3WQYHOtHZjK9Rae/FVZc36QDiUJtQjdTVt+ZnEED8a7smi2qe2gMIvl
lIp74XzoLruLS7VkTzSoeTcvoZygIXidi68chs0aP6oFOopoBLd7NF6x8Up8eFgTAFiIvQguJ/5l
C+O3EOhHbHnkeaE8s1BvvqgyOKRbZw8NJrv6BM5vEY+hfZhuaVMDIVwjKz6NVzx7G8XAEu33DGWk
jhfR1eAKDws4cHv8RLdZ03iJ9IyDYDVlYcfRNrKyN/BOE15IBTEY1HxXDY7aOAr51uQ3wHThMABd
YYYuQXqCuB0cTPtIxqF+yV6ZOEOxlspv6haN4QWI0z+/X9+VymHCRJH/3w8fiurvq/T68GmyriLg
0VVu3n+faMM5z+p24kyhu+NCCluJB3k7TbILeFlM7tS/y8AuKOHxCPDlqhHmxvLYHdVyS75iaL7o
butOz1cfl1/+RchikWAea71y8itSGNE/rMZdl6dtOkfgC6ryHMM/xj2hAH6jHuLRp/cBv+10h+0O
XsS6b0D0rHpXTrgMHmp1T781GA10WLXFltiumLCMJTtKFW8qA53hZkFD+nZN93rmsOOXaqg8tTS3
ibI/zYF43p1ZX6anxiCT2RE5hSaWbaiRNBTnDUnekszbwWryIp/vKnRoeM/ER45QCnvsgVHflmpb
8VGZ+yJxAZwxo6+990cZe+uTJXnIh2OcXLU37eMJ7vd0UQ+17HfA0EgOMIrOW/3RsGDK7XH81TFc
yhF5iaO+R4aCBzAL9PvZ2jIWa+oWG6isn1TyIlE6oTlGvjNvIDmIqV/I9KgftBs2Eymar55e+MJ0
NHi550DuHZMnmMOWkBMesivtYRyyHfOq0w2p3TK/suBdH3M34kekTwNaV55EY2fxV8XT0Ld2tVWM
Gwz9uPPC1owGya2rHWEH8nwPkcUpjRJ9CkTFEQKEr0ZxKJ6bM0SFrXW7c/YKWKYs+/lr8cZguQY5
My1t8MPaEeelZaSDwsZow0Brm5vMDPBcZ+xMrjwgNnLmgYCXcCa4Mhp52pDgKJedNDy0+WsFsJUd
Jv4ohb86lpjXqzAj0yWluN4hrP2MWFfYg8efD0J9O3DQzDbFSn37OKHJTQnCZ4GB50nxXb1NKA7h
UoaIBE2tDK6UFIs3BSIHeXXez15jAbbcDsQTAGDIQfJBcAEtFemRyCZHBg5OHX7PCWstOyLB7mlu
X7QNh6Q4AKCyekeQ/RVvuR9eUp+Ts++4gDam5SXk87AMxJ/pyL9gwxGRzMS1BpZBth5isWE07Lx8
kPWtFfuifm/Evnk5XTlYrycFCkYZXsTplzBGirnLb5Qedx+MGo5mkzOYKkwXETN2VwFpRWRCTxO4
VPNB5Zg9MLgTCsVq61xpXfBUzTUQesgO2tjqV3O5UXb6ZzZ7BquHvicABkDsfNedlC33HujawDt1
Pz+PHwtwlejwhx2tjfSLhGhbWq/PIH+dM+dihsN9YtlZ5101+ExkKuTgX3OqqJWHesZ5jbi6aaPY
6G+y9u5H08Dve/JfUy9Hma7rInwu+bx/dKLWhTBUi5jHbtmFw+/MmHNMi99ON9YTVhm8K0u9QP5V
eTeALBgkl8ShclyPVRt+GVyb2R16LI2aaFEQZTxKqAKWG73eVU3IxSsKCIxp5kDTAWu4PZMdhWak
9Zr+jlJrZZXTimSAS4QEhAXZSWQwImPzxjpEGI7Uz+Si9YACqSpUo3Jd0EEKI8KP8MrD7xYO4YKk
QaGdmVrvmvLWUGyv+/2ndV29dRCbSf7aw64BdnR2t6a9uqor+hPRnjQhhFcmmFXF7tM5CtxjPnc2
wQmg0KSI2SKslPWLWgryPqhAJbRj1VXw8tJJQwLbo+yzCEK1IKQDtpb5JxkcMxI4ocC0Fcft8y25
ttx6SPyRlg4WIqmTgpoYxQf+hmuEkT+5bmVXoSlACFsWNf4gPXJEqDq5Dw0wo21Lsi5XvYz2IHOv
pp8pIWGpV07W6w9Xm/SH5vnb47COXf9YJM+qSKh9DcYzQ0E7FbEE7oxsRCXDCVGQXW4x2aM4Fgpc
Z7Su2P99s8q/b84/H0eKXgxT1Kl1/bYrmPqlUuORn6/u+SPPLrkju5WzolEUIzC+O+kuhp3NHTBO
m8J4+C/AKF8luI8j8QHn26qn85fdFPQ7goiQ6nEPZVuG5E37Jm5ickQ866jBTKVeidiRM6Q7xTc8
e0yKlV+EqPxCCoDu+ifkCj58t0OAyEYLyeoE66YV6XRdnDHqIiJImDUcZDJbHMcugoMDxofb2bnN
NtMhuzHe5y03OY5i0x9o4b0jGyViolpjCrSbJjxHCa7vxVO8JhjeV/B8xsYSKLfF7mPZAoYHqk/O
CnJNcDHGGsQnPrKoM8AEUNmTefrflJ3XjhtblqZfpVH3UQhvgOm5IBkMejKZPm8C6RTe+3iDea55
sfm2ThdKyqORuoFSoaSSMvzea/3rNz6g2ZYaUfyJ5A73EbvROYRKhkmEvM22WMc8Gq4BZ0dbFmvn
BiV6j2z22d46y/wRCbPHXHqnn8WPtXaAwxSp8ipcfMY4JxJPvi4uGUAPQqgl8vKb9KhiWzmdjpAC
Su/ZPDjHZIvWfCOEbzgeeTkCjU/O+FneSB9tzqzJWg274Jy8VW5ywvdpld84WxhSItsSeup62sC9
CHCjGZbTdX7+/bukOL8Ee5FCKfSehIIztP36MpdTqkS9s0rqdU4ACx8Mq1rm2dE2h6SCkNuRH/r8
3BPWqq5iWVqV7YYIBOZ7Q+nBWYrBGVRiP7rmbe4qXLwe6m5ptB58F6m6sdjNBlcTRV9+Z6Q4Zq0m
F+fJU/GAs4mEwynaq5WFMzFsuQdKD+Yp1QtDcbhdvNmUyFtgwpt5hRyCv/HSQS1Igz045vg0TMvo
WwpgBNdBrh8BqvD3AkXh+Py3Ds1TwusQsNE+z5AJpHrHOdFZKCunFWS6+MYRTqc+p/OavWbfIHcJ
ahskraQ6McVMZbgB0zpCrtWyBD/QvyFUba7TC2De7OJ623hYlK8aZH9OdbTCa3JKP+qDcauSKDIt
CHbfxKy8mC+clAaPs4sOL5tsck+C8hy4urmXdx1rV1e5zaEv8VvENIFP1njQ7Q2ky7fmzV6aR2nL
LR7P9lW/gjpf5rNw41VAwD8ov56FsdJ4o7+TwtSQgrmQMSG/x+QTduISGsgdFTeMJyNbUaFuYo9m
G5wRyxIULUhSd9m52sAxwEM7g90CzXYF8UTMx7+Z1l791n7QjPseYw93fgQiC1eIjCGTRyzJ+/bi
mKDC8PMW0c7eZpYb37bGa+17sF940lBrnBIwczMyHFWZd1WYeifNmngcMPpiweiX+fmq+EQmAdJP
1QNDEYb7Cuo3Mstd6HWPgr0yPYgNjYkONUO+LrBKhyzHF0L9DvOY2XF3tAUrPrzA44fSB3vQxUQL
27ZoO1GEIYliXgRb++DsEiFOuszElhAUMtmLEuaN+HaZBtGO43nxjPJOYLPQNE7w3nbqKWdmOrzn
ndc3Ls2XLEODfCzgZ/FU4AMjyTxQjzCH17j1aBffQibOa4RxOAQ3hAZfBN9kvGXUUEwLmH90aZMl
uDuEp9b00uEaNmMtbVQkxzjcw2/kXzN3gkWHH/g7lB3ETNDOcdhkYAdLZzWtlNfBJD6jR2Si7Fon
oY2AbsRYBttO+37Yxy5TXYyr0Rm747qTN75yDBSGV/QYxgJl6yrYIUm6ob3G4AdUhMkjkes04+2F
PoZVqcGkBBBxjT4XNp121+omQ7nGw+EJb7ccfippE1fhSSe+hSWumG2zhyT83TwLerJHg4Bw+cKo
7YLFBbP2BVXsMr0xYaSsNoia5XXTwLluEL0A5m26YmsVCAsfrOmWK2a7+sTMn6hYlxUbpQmzrwK/
GVhB2P8vGdJdhFFVgkPksrq3tyk8Hq7gA53559QS1zkfWjyKw01TvOJNTTdXnZwPFcwDVoa5o9db
wylDr6TdTktHe4iQkLF+saMm6W2VbFJWKvjjwt5OE+WU84BZ9lJiGmELXvh8okZKuEI78OaIXiTH
WqNcNzCcIaBiXoi7n4tLR8W7+s26FaYNggHhezmkB50xGRKVrQZFqkY/ML2FTGeEvo/cxytU9eiF
4qf0MlwR4PYD8CzAAKDKkPMWVBtWjF3bemnjitHaEG0ke4f5JrmD8HxlfLv3tI3IhaO3Bjl2+aC+
JdnRH5GBvIKZItlEL9NrDPVoQ7MHQ8IjyTNqNCx4/JYH3C0pWxYyXsSBuuE1tRCiC3Y9xG6BQVL5
AVCwqfMl9ViLoUdlVWVz6KX7htUQgTulmmvCAVvNUNe0vf/EYoacV0ELrZzIFBWQ/6F1XLVcISvK
t2q7KN6wp2NUBaTUK3sTSGc14OgofnRUeAy0BjhRXfkNPkjyqHzWRwuGQ0VJirmlsxKA91Ljxvff
JGLAFULc2734pPrPOXr39T0tEzMyZC0w0GiFlwXZDup9nriYZE24FqD4rtjx6m2NOnqnLil/1hIs
s0oYhxv+TWIs4udC23XShUleJ+Yui9LaosDLpk3ymPZ3AJlLZuyqtYvUq6pcI/Z9HHIczvIABvOI
vpnaAbb73syZJ7qyvXxpsk3XX0M6IWuZwAJquIYLKfEQkSNrlcDGpJtgJfCIt31hB8ZGs8bCDmiY
9UZzx+CCESAfPTbnzXDo7/srqQGAuCkk5A6bXvVZEh7lpEHymNYYG3YMcxAiHMziPGiH74RlKdmp
8DvgZWReoe3HDW0tnkfNAbbZMkxXOCYFzabNXVxcCJzzi4V6iT5hflELHcJ+TSKsqS/UdNvPaxic
TCwhu/K87O5kBJsw9mRPfxHg8ZY9dh9v5SUWAtxudt1jyCpLfsFJLOXJqb5rD/mlxQqPb17Z95ti
V2+ZrgbaXbTJ183nTHciqIn9AV5lznYPz9sLdhZ7xOO4saBS5KeY9GrAlVvywTC6slxkOK9SfeRk
Njja7+A8TxhT2qewO5fDzaRuhXBMC/lemN9Ji4xPE+iZToK0X6Bw7FcfMnTv9KciaotWx9AAyAEv
L2iMFe7xDVSkFfqe2XAx4xtkRNHrOvQ0xBiE8PGpd54cbTLrsaQ/KvD0NFhXTsoadQsMwuibykSZ
HIvzrB5BM6HcdtiOrpmBQdLxX6Fu6jzr5H4MPAx653furAX6wUASJ51qjUnt2AuSHbwtAyQpgZ/W
41PgDszROpf9QWPOLS2F8msmvQKC8b6R1lNxhh9KZQUx3w14LzB60FZjtp36bcIlsfHhtukmVzhY
/Buw8PiKEQcz+PgjAxvZlG+T+hL5B19jCD6wTVQ8Ed7U/ipXJ8OAIresVYqQVSvtcJidcYGKzD2j
5EHD6KG59pRi0PPeYVIlFD1vBoF4QGLY0ZlHvC0fMEO/w7GG1cDYBucR0Ktc9yNuywzEbusSg/Yy
XIQIY1Ovfje71yD/1JHFDYcBXh1X0iuLovAcMHr4bNWnaj354ZGqYHwWHBr4NCHYCz7XIPXLTH7C
J8ShemcMj3SeOQc9i/Y4I2iYKGJQ0GD7csnIn6TciXDCW5KBKWE1PnsqTKAUTkHk2qSgEUgnPUzx
nhiZkDEqfNBX/ASMgUoUpnPxFp/nDQQIvpcoWQAn7NX3lkgBr3nuVtbO/EiwIyYmvVVEz8TgniWG
eDHM9LAVBX/ulD3ifXKQp6cxoc0qU7watY5yW7nnxhQn8gHYyrsbJOxK89qhjRwfEw3JIPb/jziy
Od5MuAQ8H5IN2JKd6jRFGKqx6UMjwkAakRZJgd4cfBoS4Pu3PtkhjOY8QMENV7Hhky9VWrx2lzuY
ALfOup8M0JjnEJeiymOqo+MnV0mfA61n8RTj2YUJENU505PPEptfF4V1D3GGORYCujBHOrrFnQ8G
nV5uonlNGIxEDeHjYTRtU9nj/lM7kveXjg9dTBdKpskyQOGygGoOH9CKCRjBKXJrR3vTOrOnGaSi
YFE7PKTzh0y50ODts0/XaG2aaD+Wt8V7FNBQIc+z8heLtNrIbegjIxdjSgUt3wpGOJ3cePguzYXL
zLAPjuIUHvwUBuZDqwLsnoSRLR2EAZO/PWQImEpUQkulWBGYirFAsk16mHJY/2jDEiviNs8FMyFh
9qURvb4SCgAk2blrpwRJLyNlLVXUt8JAaVTPtnoKoW3aEF8YmePptpGKneSvHL7kZCmdOHfqhBc0
c964jJWtCeRvLye4Gu+oiuBpYsmHSthm9EDqkWsDT0ywLLazsx/8jRHfzDI4XH+n53cSIp8Wrz/O
aEXTHQs7xW3mEWjbwUmu6EShv8JLsXA6eGzfmuZ+ICegpclnP+1vyF/KbTz11s5ylr0eSp/U7PEo
AE9mZINiqdhoxq7fhuS+crMESoUVI5mKC58JEQAildfJugJHQYB+CDpXr73exnURY15yNDbBU8YU
Bnm/dlC4WfMa7NcH889JYgHYn9Ytrug4ji7Ns1Dq9G7dorNcjenKGQ+z4RExhTSWjQFOENVmSNnx
AF9xoFLi4NF2oClifsynpeYQwEfODQUOX9Ez/UVR7CKE+Lm/oapBQ2s86TdYlMCafMzzq2W5Q7tP
mCOZIo18aYNDpacS4ad9LWDtW/JLLJ1yvOONfYFlBtqqGPDbq3gT0Ah326hkZkhFGBovfD04K50m
vFsCeCocNM5cyXcLbWWlF2r4sD+z79Y8lWE9iG3Ys3vPlnYEJ5X+raI+5/Gjb2BCsv4Ow5XKkwYr
H1/QxEB8sIcHPigXTHcYXBVLWdrhUf3QdHtreA6yG8wDZmoiKp1PwbygSK/rRbMphQYcFP4QHhyh
OofYLvSSyUuEc6vMkrPwb/Sb4JHSRT11O/OGUpAzBwAkU4ThEtG46c1o3OrDuiZi0rY+y/5gyyeT
XKhG2vXmPsFpz2SxbtV8ZTdPU3WDJNO5hWljmtu6OQVYAuParFBgHi0vCj1Tvmjt1ayPunSU6kuF
WDdaE73TFU8ldC84XWB/OCRYF9wXMXYi3Av20gt0LmLZ3YD1WPXPHTJd/L3LNfxGR6bh9QZhGg3v
ZV3hsQymyGtirjOF8uUmcLYt0OV0bpu1Vp5SWGzOMqM5Lzz/vf/WCelJNJ9wl839U6F984tnZsmk
ak3588DkY+jwsl9RTui3LGsD9FbUpYivmMLg80La55NM/9vwLdxQqFURHyilsv2ZO4+pfBMkSDni
pyz2umCXDcfYvwsBhYWPLrU8hAvfuNrTo34HWacglJnrD20Stw4OVyce26YN+Lm3urVtm2us3GXJ
Wu3cjIHq4E7jnY08DR3JEdtlQFVg1IKHPMWHKD44gwT5dpGA4cKBaw9izIFbRbq28gszFiRv+Fea
rccicZe3Ot3vhi3MWvHiwnGVPJ4EkhiK9gE82YPggk0bLsT5CRsWWheKqb59js2DiQtHoNyXTN82
LRz3AmrjAre5aFV6yiV4tG5lWAVp/AK3BFom4BoOHnB33ICOdtcAm6OdiXepdgphGPC8SN7K9rxe
hIgB6eXZnixaOMXCEC6gkzwg1TAeaMqgtuXGm1XciGgDyW3kowrBX4Zlhx0VQ+n+YKxJY0vKBzSP
Dgf3jwKd6o7U/k70MskeCSwt5RyWrKhzLMsLXsFYlyqj6PixHh5zzEFrnu3VryDquLVY47dteUPH
H0BRYIIi2IZIt2Jp0bM3D/v+ml8hl1ziI8X4GfU6qo577jpuu5SOJISA3qbrwu3eKETnewU3bvuF
DDIx/iYReTWUZCaL/ivHlhEWlpEgGe7X5XAX4vsUvaMi6YI/oNGK/TeSgWCumPzSdUW3VPmLCi9S
577zdeQeWIe1O6neKinGZquggTa6j8ynsVsCITB3G4qVA7QAWwOdBLW4tcxNkhxI3dkZ9sNIO999
hM2ZUbQMI5ChR+WszPIWZaVmHxtgmqwA71iVKMnICPw2icwqCacWq6FO8l+D4GkqLliAQh6H3KA9
qa4vPQRuDvmaMIoFUIp5JotFcmWF6u/J2GEwRrssWCNBhgwM2yTr0w6gb6xnogOotTDuZpirfYQo
Wdjd+d/dSgjK8iuO+bW+VgDWIal0R8OLPtIOWowbeT7dBXG5xBZByj8nHkezgN9d5b4CnsD28B0c
RT7JySGdoXU7Z6LvSmONtQ9qUrXbhWKaCQyIeBTWJz40YPOqW920jyMiOWwN8iXEJGlewaSRQhTH
a0R+veom5okTlglOw/Hi1uRDWdUuRDbcXlHh0wwRTG2tcoij87pGkEshRtRw6Tl89qhaoY8jlheu
jMJ8lVepou/F75eZ0+2Ewptge/DIbbbGwW9tcLWrWV/BGP09IK39StP549sk3rYfZyuT2UryyNvU
ripzb9KHIbaaXf1hAqg5pLf1PjsYp/g2f8SdzD9UR4iHLpZX+bd5WtB/LPp7kABY3Kq/0v6Almvm
L991rDjgRssGr/sXQo3TJkFcCTZaX63gumoftOQXSMj3xQssJejLzFvZA5NHG/LGMnqgy0Nworyl
z7nhQvcl3qbCt4RbeU2PBKMwsEG1yjhP6Mg3dL40SLBh0ODZNHPPxYuGIZr+bFv04tKtQ9xHAwsd
V50t2GMQbxsWTwYOTBmvMA2I8kQvalNPMqMML2Qu2FvsZK36SVZQ7cWDp7HnW7vR8JzxXa9PSnur
NMS9YxLONkwSDceZN1b/wIgveYhFp5QikwIfbYGWp0XXYSYJVurTAhhL3fYk4hfGVfxNiDOZzEIC
+u4RG8AOhTa7UlWCwVfsM9/xe6agSHCWTGD8Yq2OW95w/Szna9hgZ+C21UhBgO6qZ6wbr3CSAhlH
N3Tkq7EXWCxon2DY0GtMvOkG6iJOCEAKf/INOG681uGWouTnd6EQGcX2OqEynHGYzEnpoTJHpBJA
Z9We9PS9TJ/LpgXXeJkxnmYfLfZWv+NJFdt+w6VhbMDaH+LHiKDbNbRNFl2wqcwhIkEUiLEqpWB2
O201Q1dIGSsJEmQag/i0830SXWPpsYuIyDmxeoPv4I4D3l6EWE+7NeQThONbZPGoRAfh1pX6GxuN
KQMqpsjdomQqZLlQwNFnYuvde/Ie3Kr/zHcEnGzzG/ukP8afwbu+L+FHk/TOWFd9M6Kl/6bglw+5
bVnf0xBCsVnMtxRG1JAJifIBMyqWOASiJ9w40MT3YiqgATRAUnHlUFB5Q/kZhQh6VIIg6MviV7i+
/AAilNQbjKKRZW0KtBHL+mW6AzyntdAkuHcmBr/xouI58WZP4HTJTY2qB1BkEBcSoMBgTsAAW1lq
0rrJv8UNJSQcv1Q4PdZU3sEuRMSh7uPurKr33XRIQ9jOgC7LMl9NEnWdyY0Klra+yTGawdxhgRlK
VpOtwWQpuQQUgtUBv251pC5R7tEVkX5Dr9qVW+HeIzyvvYlACAYqAsTM1qVnL6UNOPvvVzDrV9Nh
Q4FjqUE11jX1i3pCj8ZC1lVyCfAugd+d0ftg8oVz0oBgOGcOVYZXuXxASU8XFjGDAeanJPaNxfyO
YJb+1l71TDU/wvYU0W/opynBIaVY65fAg6o2ljRKSzsPGAWofEtbiRskHL70dbE1POC6FrKSN5Hj
QSq6gt6Sq743qxVwyFJhxRACfXOvl0cTx2Y/WGVCtL2YCsxHKEb2iknnRbYswzN6by+wtXWLiaAe
/IGe+PfCQRDEqCdsEX2syOaXwsHMRrOJ0lnINH3rBOZcO7tJ3jEICkWo08WeltjykpF0xABZYHwF
J7q1rgOxLTnKwksisQNTqy1HWP57LC8/rZOMSYi0iG+Fsqo4tJv3/GE6kF0Rbe2noNkOzZPTvUpU
hTSFkP2W1bG9LTwBHfYPIOpHYU4JywmVMDXcUvswT90jI3xhBQR7HeuEKL80KGOO1iGlTl5+EO5E
c5Qf9OYP9tF/32zE/WEs6+CC6JjK1/sja/FkWK0huNZYW5HwxxSF8lz024vwgwnAajyk7zECERQu
a+td2OGNjOjxPdvUKG5eh/vsOlKM4yyI0+6y8Up9O4kXgpqbVrOAsA1dbYFGDaiTenzN2OlCuIIL
MoQA5dTfYDKjgUajXXwZbpGKMdWeszc+y/8x/fnLtX7Z9gecIA0l41q7XXRioTjYVCWpqz1COyFX
DIdMdG1cfI56Cx21+Yd7/XfCtzi+9m8C9JcpuFwPfTRDtuD4JGrVjNn2WFqduDu0hRmOzp66ghab
H36/WOh/Kyi+HPcL0TxMktapJTh7+D7AppqUuxTPZGEdvAFeSrfWWqQdyVvjTXXJ60ATiRfkS/9o
77SNKm3YPaUrIvB6DaKkeIZ5Q5E6YpH8NL6C7pL5WSH1Z+ND30b69sf3s/8f5cKfy09oHvXnZ3t8
Lf+X+KfvRTnVURC2//vn3zZ//Z7YwtVr+/rTb5heRu10033W0/Wz6VL+6V8Bh+Jv/nf/z//4/P5T
7qby8z//8V50eSt+WhAV+c9h7TyC/27i+wep7//3/7SvbSPd51Hzt5/z+dq0//kPydT/aZi6gbZE
hx/m2DqqiH+Fvhv/JLNdt9DBI6izFZWK8d+h7+wRjuLouk38J1r5f/xHU3RtiKWm9U8TNYDsGA4d
lYiR/8e/7ggq9Ckocm7m/zcCkqP/YJNC4gCR2jK6St5uG/aa8eXdlmxVHYKcethJ+rUaofqy/T+s
5eJH/JuR9PdDfHmNTdZ5Rxs4xEi2r12EaxOre0jQPU48UTjsf3gk/3WBP2Za/izk+dfR4KrgQgb/
Sf2ycbRSnwStLMMkn6AR5udCzw5FgdQMF6kivpOKbvv7A35RZ/x1RMgxeBFigKYj1fm5K3GMoq7k
GYGS3fd7rKuYsBY2wydFXlX+BKYHKEj0cIGIWQ+TXZRNp3bS0TRrG3GzJ3ibNb5vsmTe/v7MfnUr
FOT3io37Omf4pdhQYl1Ji3n0UcJJ11JLN+EgStRuH4hnXZODmI5/Wit/XrP+62b8cEzxvv3Qoulq
MJmyDGsnQa82G/h3pK8WylDotCU6+JLygwS7ZY67nhQzrR+dP62av3jbfrzoL11YayemUVdcdAlL
P5bDXagnm9/f1y9Cp78uklhetDiyhav+13cstqa+sIOWJ+4z6ZPzl5zKU+JYSXxy+mlrZvqxN7t9
gxLZaYsLsMZs5d4fzkJcydfvypIN4VWuQj/9+unWutGpScJEyOyhZzJmhNs8A0hOTcqQ0DmUVUhM
E1Zs0S42HF4ARBvTQ5XZ92HTnn9/MtrPIqG/bglIj4YBsKISJftlj3b8yQ60PqOvxjqGFjAdM4JR
GcejFZJMsHeh5YHMilXlfc48oYggI6EhUSd952AE0VYjvszjyVYhCzFY7hTfzREpBDBGYr5ZOU4P
XQmm7gDvM0zWmVpCVDBQ2ffdH0mcv1oV+ZRtFXq1wZf9ZRGp6jI39RCdRavPhBNS9DboDwQrC954
VvVeGRZIWJkF+J2LBdVR5euanOeQ9vD3N1YsHl8fMvocohtUB923KSCRH76nzLf4gIccFly1kpEk
R8PkOXV2KQsQTMg+GnEC4R/e7y+Fx18P05ZtyKVk0bANfdkUtMBW/LqF0pzIdzFGKAbBi/MQofOB
JzMPRJeKQdWTQnsmx8YOcRpjL0JIEukgVrQYyrAzSQd1cg6d8M3vgrX4+GfkNlJEz28FN2ZCypFz
LmbcuaPlpJm32jQxxB49Ow4YKzMaKatzGeDMOk80q0AfFXQPEtKNuXM5r8n4E5Vb+24b+7ebbSGI
0i1LRjH15bHPoW0nUmuBLEJ2U/RsVTq7Oc02tvaijphTZS08houJTCn1TYS70Oxb/D1hKuYQ5qOx
QxOM8ZGSHdrktWPK5WTxLtbgqxbR8zhiJ6DjlER26zCeK17sUdIJ0epJG4LZXTkHS8EBKB4AZbJN
bvXrtCZ5EyrXPMfXqU42fY16Gw2ZhcItLbEyhJKkWulmVHt31GDkkDWWZ8Rz87zEDZfpQRrsXKYW
UBWQYYCJGaLcaOR4BzDqjhUToJb5Q0FWIexBZzhpoXQiHQeJfHXug+Ek2+PGfA7u6rDcT+Q24EO7
ldt24YSSq8fkVE7azkARlsTq0QRBSnpm9kF2cBjf+HwNRcRliAgssFNxaiZekN0QeIPD9wyM0uX4
nqi7GHiGNbs10+dqahGlYKah0pEJQKAZvYqwxImYuXlUmXXCyrRbBnwXWVM34s63BIAUWENOwbBW
9Wg31gEuewg4tB79sb6T+FEsStBPYSsnR3SWRzuYyG6EWAV5syXhomhSb8gC7P7wkUdnPTag6hKU
prIeT+rAhekkKCuEoybt2WqCq49uUL+rymadmfi7z+GuKXvyicObOk8vAY6JFu4/Dp2xFIRuF7Rn
2ybJQLiCjAhdrIudp5izk/0bRG5a9rzT2saXHLiQ94amb0zTBmRjhzQ478lB1cWgdmEia4OOpREL
aUOF8l2xXhbmt5CnKzYh8cSr9EwpudJyV69eJsO/S8N6U5JQFpECIF6REBHfGCBXMoVZaofBDOvx
PG7iRYYbpRHxBct3MvIesRAvHKFkoWiQsE1Lcd6sc+kgDlf0sxfMzdnhp1khzEciEHW4s6l9mwQA
yfTg4mAW7lJzCq/bbNc0Bm4fcKfYDBJYaDjKL6su30aMWK30YBrtdpRmGKhHpe62LUiGhLmGBGpR
Yl2aq84hhm5ZjhB0MbMVa7IUyV7iGyTTL+009FSuqIqNTZAE6KLDawr6X+fZRpbg4cGG6Yj3Zkgq
JTco69UY9oRCIZYhXrH7NVP5XLoVf2L0PG8eydh0SKb8tS3cKw3zvklDZu74nvQSWejMu2w4xSGl
bJwBw+NvJk6p7IxFZmGpCau3qeCQsBvmvJzjHC2llhcUyQSqbNPgVDMaSgwy+FdagRsUzC6ZZzHz
EFOImNE0AW048F5o7QYyLjWuH+5pMLq+Lg6UrsQdtXnHCh2vJdRuAV6N+UCtBcpqp2yXGBhk/CpN
VhlzIqSxJ6wcvx8GW4NMsCO00kKGgSJxcvzqGrZjfl7IhUXmtIrZulNj9qQeZrIOswzuI2FCSB6l
9dhT0AYYRoQgww2evwpuuyHhp7K1q4NvdEO7ZIKB2HCoMfTEy9ya0c5gMRqy7FKjk2PiVHEmKUCw
pQbIWUg2SykMdN5/9c5WEPIq8c5QmOjxdEUNkTBiV+rouaFm0JmvR0Dbus94k+Y/yzbDwEGSiVEJ
lG4JrNN4/v1+/KuiyxGAgykTM+F8LbrmujJTu1Ud5Cb12bKBiXMy8Qz1D1vwl1HHX1uwg5u3BSvf
tJXvqqMf9v3Y19OyQosNK9rYZTEjSq6whjoQpMRZsrYVZKHI+EVEU4a3NQzaGkoAzroVbwXMVJvS
0+fzmxus8UYUH+S0y4b/qPXJS6DctUyd/bI++ywsdvtojenBl0GeKSF/f7++GL7960Kwabcw4TQN
7UsT0mpxmGc+pqVBFD/7w9moYMkbuBOOzh11xDHR0Wga+iZWNWYPlNEYyAT5s2IyyNRUNCx8+LG+
sRXGqfDB/nB2vyr0kDWo34toxfxeCf1wm1UjHVItBdqZBlYLqd02BZbK+fw2trPXwnCYHXhnTDAs
uyFMpXqNrHZZWeDMuvSHNvmXb9YPp/LlRo19JmWNxakY2niyKqj+YVG+xo119/tr/o4xf6lyLFnR
NaLALIU37Et116dVJKktsNI8MOmQ9aNpSW5R68zM89VgJ9xrGrQeQ15rWnWsTdkMUUHt9xP6W0da
i23D8eutJOM36TiHoDgXhM5nHUtE2P2hnf/i8fD9/aEWQ59umXwK6vde7IcnZAZTnVq1AvgGmU7C
WiQEvmwkNph7nhyu1+gNDUZBvP59mhFFxbsyJzdiUcyoN35/734BZVgI/QyLXVc2NOXLrZNiSwur
UXZWmfIywhgq5G4vupiIijfN/4Qs/KJ/J+NAUxRD0SnHv0u9frh0qdStIkkZdKvQYztI0zEaG9Kp
SnUi8Yeypn35/eVp8i/adw7pOLYFvmQZ1peXMDXrMWsjDlnqVCRsih2fql0H6wibA8zd4xSCoE8F
WhFnxF8RoEY0Qz5Qs0NQGjt/SDbilWkSxp07vTKwzIZNovN6zOrGmFLqmvQwOMyzE4wRsVFKcopD
2XfnaFyXhex1GbqUoXeHqljOWLfyz7Oxdym5vDoIjraZHXoTquJbAGukzKTbMUGBWjXE45IqYDuH
KNGOdmjsWtwMo8DYJU20azKq1Tq+ySBvWr2xUQuI8H6yra1u33XMu0lKZ/2R0+pQI8RwupWYqvB6
tSP1fBy6bamhp8VxiwwZTZDEOKjAL8SGLr4JUYF3/FkOcUqscGVKq5AHR4lpI5M8pWvP+sQbSg8w
zfpOkWfPppMTX17nsA039VmippJKJqoOcbKIyUXNy77XICKiZpYxVQx0aSUV9MVtvAvC5FvPt6oB
4+jdeJXeQBbPFWVSzw00otlLYsjTJU1D1GwVhWxe6melwqsWr8i+d/M+3fgU8aEsXW3Gf4bCsHwI
dhJO3K2F14za7k0IgWW8F9vNVOs7H1Iv9h0pXj8IhBJp3zjYS8nc7sI5NC1bSG8fNHTA6Xgcm5Tw
mp7pEPpBsnd9iosUSKgEEZMhpUfN3USoEnDacmIXE5WiL6iD1NBh/yolt2YKe5wepaJdsrBsalrn
MDGfTOtwN+BHJZ5E31ZnOQuuzoSWJMU9kW6BHxDNaGWyvcCZNOfW6IAIRu04NC+akW4MGs/MCjwn
o5VIQm/kcYT9WzyUMCrv6p6dNWJ87dBVyNEyou5RE7zhrGaXme9m/sJ/YgotYw7wyyKOmJieup28
Dn9VpUtdydo21FR6u1eqyYtYrxxZeUcLTwGvHRtpRKNi3ft0x75DI5FPJ3GaKPOWekIRFPMa8fwC
SKXOTAGK+6dhjicjOzfmndYVh7imxWteMJZeVgMu4hSftk/hi++ZUmq7gaCpcgp32mQsBHYRRsjj
Jkj6BbAMkEthJDc5MIxAezGcprE85sTS1LKxkWoeAz+qq5hLR5KPmfeUPFP36+O6kSbm4+NJvLfm
OJELBtt+wJqSb04UIJnT4FKRHCaqDV3OiFMagEXarckO0vp8PtBOVHq6yKbGGKAxS51rIoXJYQHJ
GLdZBbcZaZkW8YBojxS0peNwN4WnWW7/4HX+d/TOlA3clBwNIx3VoWH9GVIhxiLuuD90WtAmRNeS
6SPD4G4/0wiIV03UG1ES3FoWZ6zjiMz4tdac6+8X259HwWxsnAaYvwnorqms76I0+WF1L+RKrmWN
UXCT8nbT6/iBGPSCI2XtH8ocTf3bxiWQStPSVATqps3q/vPBlNyR8lwK7JVuxDtJEO7Dqa1xigqv
GcE2QOWdWr0KRK3RkxvJCN2KTSbUJkavHwONZ2dgpliF16mw75KelUtTd7JzN3YsMCGTpBRoZxze
TB0wx+m2oYlaUbGH/QjnPOZwWXevFfHL1KPsk0zpEEOVH6ZmayAtKiaY+DYDb9GJWQAHZcnHFRkb
ZaIhxEveVgdvMGGygxbPJtTMwZ48a5ohruskZ2fJxve7vUPDUVjasUiAJIAiGiu60qNcGz7PrB5O
jmDk5yDtxYC1TTss1EZ+cRIktsmtFEqbIg3yVRSaxAzAv+7C4DG2SSIxzfmUK1iytizQUdbvS4hp
Cb6ShnOrzoAvOWv7nB30GmeNIb1rMDvSohspKS5tnaFdpPo2WuXd1IS7Bt+LhOF5tmsbXnkcfibV
Zw6brUQHN5YvcmIu8kEiTqEncEza4X0g0I2UzjRS7Nu2L17ULGTFDndmPG9MFvRJTje63r5Jdfg5
jSakFBvYaLptJawaTDApFhAJiK4JpKvRNq8ZpVw5ZBup928Lk0pcg98ZVNIhS4LHlsTjyAFISDZx
CN1rqHycm3qX1Wk3PAwl3XMU73wbKY7hZwuDHV7ACWpeXAawL43zEMBdEwTXqpXX7EFaIjKU7YOk
OrcJpwFmTUR5uxY7WiXTI9bVekKCZIMWpRIZd7wEDcQRjWy9UaED5k2bAL00k8oULu0YPHdYoSDx
2JXxgNlIAKmEAr207pWBcPK2WyppfggdjB9xf9JLafX9UE68CSDjR7m+S4EcrRZsBVaT2EucMFsl
Bopi2IFmkybIldmDKQIm6UZgICbmnv7/o+68kiM3ty09lZ4AFPDmFZmJ9D5pXxC08N4mBtHT6IHc
ifWHKp0rkioVQ9EvtyPOUVRIRSIT5sf+917rW7Cw44ivX8Ubo3sVfXEZhUy9Q96XwnBKOvNZ4OGN
0/a5weeBiQFuaKfql0yINz/CYs13t0OOYnVzyyU2cEy5UV16JwZoheCmRmvjxiFyxiv85nHneolN
9RyKG6n29kHZ7JQYeySLY2El6ACnY1sp5PU0bvi0stznYv2s0rjwu+ZGRdHRpsG9jnhV9SvUG1by
FESYUuR8jqf7WNfGbaHgF+hx3cmYhzUPSXI4Czr34SrLCqfRuOhmclABIaVArFqT7Fx1MfYGOm5i
tzJfe4Oewdg+4nUu44sVCHDJXbJGEbY0Ge7JDjwkGaFJRn8UO1ylE7UmKSuredQDC24Ko4psXwr1
c5CHRxXGloKhYCylx7/FxHA17urpe26qitBNH2m39zKWKUFRPplSuS8b4dZUe0oXaeUnB8UMaQvA
DpXHAECpnYz9cS9Nnwa5dMJEwbWoUb2qRBSweQtRH/1+Qf/FGmuKwANhokqUz1/ngDUN7ORaicbU
tDoKY9KwKY/GnmilppuxnfT7w0njmv1pH6fLjBzZESqKikP/a66zGOh+r9RgcVsyHzw5mo0Fp88F
EvWxsBKAFiGhzzDSy9+8T6S/v7tGRCKsE8vUGZN8VZ9cTf6drqJZzM0ruSUAaWj00H1YjF2cCLcH
XVKMK9GjIj75WrhhV7kJ/ATeA7kFdIo87t0fZ+NfyQ0uWcL/PgsLfozC/1IdbIOXMquy9/q3f2v+
lu2ekrfq61/6pGD4HyJZGCdt/yxZQDT/FJRvn8QJ40/8R5xg/kFonKprIipRGk2jAuE/4gTzj1Fk
wIZ7HIIpiA3+EifIfygS/8HiwWJeh6jhL3GC/Icow/OyECYg+SZu/N+IE2Tjc3/GpEmBtOeHpBbh
hE6f5nPdkquqUApagoLNw9Mlljmao4YZXOgBktW69VUyDdKS8OwGvbSuzB7RVqPjLzWVc2H4NANx
X/eYBGoIwFL7lCGWlEk9gKO8aZDdmRDujc6c6urLuI5K5eAEQXAf4cZVQ5LwKnrfnbYqZWTRij+R
q/7Y6cKNIYWnOsNjx8sl95hL5Oa8TGRcDOvBLKZqk9tNLB+JCVIxDgdsZXqfZA5LoHKeWz6xVZG2
lDXAY4mf32QlocZDjLA9LYd3OoJ2o8TvZabHtnvtkZ6qbjVtcowMfTsVhbMCcTdoAkfHRCnifw5J
VOvzfN4SmZAWOOm9m5oQmyCK1p0kTzoRJTrfSVLmIhxBn6AC1YNP1BZsNq/qscUPk4XboGku7eA+
BFcX/JYEHAVvHbCUXnjqJVRX7GrydASgKtDEDRhYNVlXqb8plNtcoS8GhK+SXrRO3HVpgSZUkt8H
DXu5gOqekgX4h4mr1uRSoUY5pJLk+N1w8tiBZwoonIIoEatTd7UizQe1NlEk478eDAJR2B/EFxUL
ZuBBvh/kTRYgJ2iuwVKXDUfpg3sDHl5ZyQZu7YcgrO9cPZjHGcrSQgIWorw3tABMBm6mp8+z672r
w23JIGQJ8qqPrBXvfGDSGDK76ywwBXghkPtKOJZ1Yc4SsRInPpv4LGlsBfNkbwpzf3BP45bRG+An
oD9OGQ8KBRk6OVJO4sG8sNtbQBXdhKlpFM/VhllhcT35GhnfuIcVEjm8ngGjojhXHbIWlzLvg03U
uocqujF9glCEbK3n8So04VtE0Xtj0pbxuO7YRUmTpAkvCQfDwPERFy+5Lx7KxComLs9KKPLW7whC
EYKNWdVkyhbi6lqeRd+9v5Ytor+42en5GAZOwlxQEsXXSUut99dX73p0vXyu9fLGSgCwSTnUmX7Q
UbWoc1Eg2sLn2+YxPljEQu90w8icHgjLxI5/6jxE1+6u8QHUcwcQp06mUDiT+vpJspr7CLyo3UV0
TcQ43utyuRGaZZ67a6F6NGN81UqB3eU+NBiGpgIbkvSiWOGbm/r7aKhIxy7kV9MzVlEP8f9aPV5L
yoOur+79QI3hOZH/2XXGvRqwNFiZfq/H+sHwuWiead25IdJfr8dMKFSFwn2Ro0lJkrMpDBeRWKAP
i+wvREgsmx9ezX8uWyB7UUSwE8cD83nZ8jpJyYy+JEBQfnADpKMBcTDx/e8P8qu1UWbEOaoCLP7w
pVeXSW2p+jkH8TFdZ8yP1O7290f40ir++T0I0OL1wN6Rver4PT/sUYfYMyu9VSTw7PIx1IVt34c7
av5NOJiLTLNmcRGdK98CF16qtlpap7LPyBGCw2Gl0ZORqngdwQvZRq8ARcBlL1ivWg6xRjCyVRrn
7wrD8x8f+l9VAr8VHn6SIf5jQfA/8l3PJf7nd/2kKZ/+6/88ZZ9f9vzIXy97nfcpimqSbxQRI81f
L3vrD0mXQXGaCm3msRL49LK3ZDRG3GmEy/7AUP9HiSj9YaF/wtUlU4ZqEg3qL8rD3ykRv8psx3c9
2gu0TD/VTF87/XnRlTr1rIx0DOPEkJ/rmLdzlrb3QdYdJPJMYzmYqnRJPBf5a6TD9iTHVh2Ud60F
O/jh3P3iEaYX9PeHGDDpjwmJ8SNH7vPNb1pFGHgDnIc2UKDxqXiMqHa9LHuxEusmJKQEschG8up7
fcCmFwbrHIRhgmooKQtavP1ZZQzdAlAw6XxIPRCdrJ8GGop7sHtGUc0L16T33W6qVHDqGOlYMREB
ewuJTwzvusJ+krkBcWkWsVNMwaftlblHHALAEprsLKsHM6O80aorr64ICFhwaDsYZEpHt96sh8wR
g/ZRUYJH5tWgFyInw0gk9t1SaIRVrlgbk/4EqFOhvPHCei3ovKQB0Yfhu9cwUBdfIrwHHdxMdxMG
qO1FwkP7dw+6iZg8uj22QZgANSR/hrCl+p6rT7yZOREAbHcS0XQVgNrUfGhFaCTWwc+2CebXGo6S
RxYiA1YSyanOrLVHyq8bQfso8ThQcmkifAPtroqXMY0BGfhYLhozgJPNqAyLOZjgOal3W7h3cXoZ
gDb3uJgLffSMrxLwYQIUWVHArYpC7HrnBtCbTTvFkC8K0brCz98Cz5CViQZMNUbeXtL7VZw+wOLv
pZBTgLxhcNCJ8ZEybOa4SyQdD4TeAx2kKqsCbyWxAa2C6yL1drl+XWaRN5aMta1lr4L52oXCXBho
rXWCtilTQgqqYxkac6m4lYej1Y8nLSGc2bMo6VrkKpoQLn0Qywp+JB10u0+wyxDcZgH3gELtwLvU
1eSjT4ycT/r7VbvAMtAL8uz9sqpsq8xPuRrflWbWTSxBRgszKE/EDG7FAktLrlaHXO2PcRU9BAI2
F0sDkFnSIqBABnzV4QRLhlyZqOpdVkAnqwa6wWHFzRR1PW93uQei07DJU8IIxTd0MCNDc1OKj0Oe
oOLzXGyR8YXij3834VymMvCnmIKP5CpwEPYgDCvVNfd1Xs5S7b1oHmoNhG52MXiu/AbqdKSAZzm5
QLij+DkcbZtdM++kZOlWCKhMME18ju5Zub742qnjHW/go/PAr4n11emJkuwqXDIiwqAabCBtxWus
zF2g2w0EMg3yC9lXceNOciGeWCay7m0xVIee0I2cCK6M6xVt0GzcJkl3lJMX1VWXTQRJk4pOGUj1
BA7FcDbg5PfpsI+MrHK6psa85eubzJK2Vblo2a9TXy+74ClSSUZvzkpC7Izw3MWcU6N69sqTnOJM
dlem6e8NOSOB/BIq1rzkjxKAJw8TtnI1L8mVh+LiWudeMhaR/pIyLsGzUx8N2k2yN94EB1VZGQkJ
HeOP6u8Bd3lBMIF4Z1TWupH9107ekMuhIu6SuAFd6TEQlEPYyI9iuulycSLVA35leWZVI7/J3I4N
tyjf1v7SpTmqEsgn6BKheHz+2Ct/yHZbhcgWwzy3Y8iJ7t4ErfAcpj2GMBpbClxPSlnXPCm4FpXr
jeiBcvXcVU0YGbupmxYvu4jsx83PelNdShndqg9wkidnCDESJf2DlbdbPyyQhcJOGnYmY4yrCSCw
vI0QD7bo0rrancdRxqWW2p0pFPh9wvpZG64zl4Qvjclimz3XrXLOFKm2zdC/0fXrq38F4EeQKkkp
yCnn4+KUmE8avC7NeLX0m9C30Gn1SBjvPNXxSdjSpXwaqySxwBiKtAyuzmtiXoFRBTs1FB3LqtYu
LBAvthhN4fyvnjL1OeF8SSIPn/rquiwrgULG5M6qymWrdmQv5YgLzMDJ0QabebeWRw6TmgePMi4w
KYewYkTDpZIIvzOARbXS/lpa6zwI1ml9tTOvfBJU0k1o+fQxQh6/ByoVDPZQibTFDx3GpFjf8XoF
MJDeNlUzjxtjJZfeWqRjZqhENnfjVlgga7DDMm7kz2ZnkZbC0CdISe62SNoaiNox+1Ov+uswCJ5N
fIZ9IB7jktb7tX7Tr8GObO55hmkurzYpt1LChjcVUTDVvNzmQvlaGeImF1nPA1Fdel0C2rNPMb5S
pZdhdNQYdiUEsvf7lGRd3wcr0Hb6rsbJYxgEXSHWc2F96dzpmpefrMa9MbnP8wR4YcRv7Ekli818
LSc6Q7JXs0MM2Vir4IcZaZWXF1UZyLmMoJNeXDassQWxAqyMgDArR/bXNy8xTJmWsVjunrImmFZX
dV7VjK2AygiqvjRqItX6jRamjgjtMK89x1TQHw1Hr3gWGyGfqBWOz7J2MkN+jzCdGtFbrBVQY0Qn
Ugk/kAXJVlPrrBZPVqtO2xwYHO85NAsIk65FhDo9wFiaTCSVkGrayooB4RlTpWShBqTMSGRwbbrT
x0TG5+VEBQGTlNWx1k6+8pSTxJPnBbSrxlZlY8oQi1zTG1UmmIbtHgsn3lOEgvhgDQJUSzDRIyWH
yHNSjDpt2auVU2RE+dK5oyybdq2wKYJ61tI5CSwWpf7ksiYFyECyYpn6ytxU+FeBR5TSdeYLQIqu
r0HJGyuL7Z6nz1OIKSUaSJbe2uokZxmDRgzN45Sb5bMlnjLkmbmGsGhoumg8mD1QrbZ/0Jn65E3D
UIC2gH/2q6UpP6FBoOsg31yDh2Ags5BectHSvqkfEkSv2oBmSRlxAWwvhec6i+fW9abKE0cS90Gf
zEOwFaK51NXrLvVY8rk1Sx5QBVVC/V6YJ8vnLY1alWGXUN0lJqHwnKgggRXBgF2WHmMLplVEiHlA
hk2Jqw3NuZYgB7qNQjqaoS0BBYoJ+sH2AUbnRmvvFEyzVUE+jgbxyYQvH0Cw4y5ES1m0+1Qv6YS7
Mx8+Fz83ERTyCjXtkvXlTcYKFXdAo6gL854lVBCWEeuOKqCTEssNzZxGxGRWGtF93y8EedNIp0w4
JOxnBw+bs5bfCMUha28C0/HcZR/ekMmGwOFO9UCgeSTSCqG4DIzXYQwqo7UvWvpCCw74NF4ZHdm0
5VHVkYM0CO+h+ip7GBqBSkQ65rEw4y0zbuYGXM1dQBPIQrgI06xZeeS6itHeKmtbkJ2Bl2qulLvS
G5y+44oYd23Q201PBTNQkHpzL7DAplRLQzLmTQPUF86OGxuLvBUcTy5Q1vuLIK7mKS9YantHp7Qp
WzLaC/o/gXwQMFo2bbTDXkZFyA00PoAkz9M3cgwFsouxRZ9FOSNvwZNMx7NfDTfFdW+SSFm23I3+
uhfIEDBFeE0Ggz5cjUTpWRUQ7pyXujBCTp6tSpi3VAG1wego7vcWgSZpTaMQL3CbwWySi5UakV0R
BDON3W1/vXXjlRlBJ6VPUwz0HwN5U6mPIstSNKqZF5awF4AoJM1zVZxdZPJWCnse2u0wkLxEyZ8r
JCR29oAlupYgw9YEZFGUFriAzViGj6o4biNu1UScuBITKsmbDDr0kfZspM+68hIpqaOR4xc2tdME
fOdqHsi3uhyggKoA4AXTENZ2or0qQ7juw1VEq0sEHNxkfPW4R9MezjMwcIi5FhY/ZQkjPSaGnF/4
9NDSRnTkGMHBUKdLTW22iQ/49EojNWeCH4bjnghnROUu8L5MrCtubEQpV8I+LDk5FULy6gqPWi28
m7l0jrT64LLxh/OnyFS7BUxY0g1/v3f7bJr40bYwlFE0iQMM98XX8UQkejnCDRm11NJbKAtmh3Og
M/PmG5HmL7o8hqoodNAVcXQNfGlOy5UeCYYEQk3nzYRlmhZozXX8/Xf57iDjLvVDC6ZNarfTrxxE
ycHEq09WAjZU+8a+80O49tcs6ecZ+/hVvvSSpBqQYJbCqtNIvzLfi2PwaE3chWiNzHV2JbPrwsD+
6r8Z/8qu9fcDf1FB9JLg6Tm1P7Pvo3u9WKwMvz9/0niC/vbVLIntpKkzuaRJ8ekENmZtVUPgKTjJ
+ynGpGmgEozJqjhPnO5O+U5d8qt7D2L2fx9uFPV9uF6plokI1QWi+6YjjigA0IfAG9s+CSJTg/hO
oK2wi+FSAUybDN8d/pe3y4fDjx/vw+GDRkevY3B4YTGGRBGmcSTs0JxGy3YFX4GFYwz//Nly+0cT
6ReR5p9X8a+jql/kJWInKij+OMfdasSWhE42EBI/xUw+K+d6tQZjWVTgzN3J/9vF/WrUyhJ1aLqa
A48oWLztY5oCiHhjns6ua235zdHGp+DrraSJEoYw2l4wjb488EYgDu0QhwqyKvsKtxzmIIGWEyT0
y3hWv6El/ObmHedvvz3il6e/8/rYbRMeDyhgF0TgS+3ecLpbUi1myrN3oy5hPU2KgzJrwNUr8/iU
EkjsOdl3KtzPA9+fF/jjN/+yPsi1jrSy4ptXM3KcxlQBoh9MG3T/jCRUqITARR9YYe+G12/O+a8e
349H/rJAuH3bt0LDkYU1SmynmbtTadc46Mom45r0+6N99zXHy/Hh6UEzErDac7C+W5uUuTGpAW74
rOnt/PcH+mWz8+PXGj/JhyPlNeNGJefCQutZWnfFCGmbuoSSyQ6QQXgxzH1m2jdf79ujflkL9bqK
+2p8Y8HRkIiOVaYee0LbVGwXCADLgwV81JHCb27jX67BH7/tl0WxFVXEQSbHHXn/YAJnrMH6CMxm
DdYE+9tl4VeLsEY+rSKy2zX0r1IMVYvUuhES1iMktCJkNsJB1/C+j2RcLcO1BTubomienEm7/O7K
fl0kVBFniEjhgUGfIl78sgKnmaeEZVdCFLunx0IksX+2Zta2IAgC0PrpuyVCGhedj4vSl+P9kIl8
uJPcqKGvI3E8lMq3yYx9CmHl0UFdAMX77jp+XY5+HEtSTENC/y5jDv1818o1412raMfrKDnZKXWg
ld6ldy+kNNnlrp7DtQm/u2c/y1wY+4/nE6sNr24NbfpXCYCZxEEdiVeelI2+6ubRtnLCE8biafVN
Ofe3p2M8koqzB78BQw2gDZ+/nYCeplHR/097xwVMeKHvZDn1s0s+B1AcYMk3wrL/zuA73vpfLx8A
CM1A6IAy0/rySIaDWl4rt4Ny1Pb0pXL6aOzayQsQxTcIlHoa/vya/2o+9o9Tr0+zsd9O0f5Hzse4
Yv88Hzs/BWmNnr6qn178t89TMn7wP1My+Q+2DJA3RIWCUWPm9deUTPmDKRi6l5FJRCLr+Gijqv8T
ykGanQixQ1ZAxUga6/l/pmTGHyr3EvJbXGPcYqA8/sWUDB3t5xsGaY02PgccXhlFWF+Tao2mzi25
k6QpfuguvBOvi7ZZxATSN7ZrTNxHBLY4l9uSO6la0GyQJMwxM/j5ubGgUz/TIge8pbYk20ef81sY
INVzDep3TC/uNjyCc5/i5555uwIvHyFq/GVEFN7UsAhTRtHJxG0h6mvExAItizZZ+O1cI7KyvMUq
nklb/olA5VqRU7jJH7KTaEBIJp6BenCXX9Lxl9HfeaUtmL9ejXUbb6KrQkL1nhCsLp2hT0B+TLDk
oM/EgrnSAlq5oi3qc4I69rbBclDOxuS7dOo3dkRSBKLlzobtNPSz+i55NHvyW5ySYTPuASKr0Xrg
IJfo4tvupX9WFsqGkyOCQN+3z+WZV1Fs2sZJW/t7xh2TYCM8qlDVKyjK5sMA3PidNgNygbIjwM6t
p1gisSoX8Ryj3RYRZyuAcV1l7RLoRwWOuYJPRVN6Ie1yuucXmvXhPj1jS8a3aTwr4M5CetRTQZxV
hGhfUT3v5Vd9mWwlYkmJRKgZOt0TLyCL961GFw4euxNcV2PTX99aw4mECzCPDOh6Ck/Ngt5LTuVW
L5eWuC0yCGKABhlDYUB1TPDE3irvGRCd8u7Vat6EgLENL992Fqp7IsaCaJ75qzJbJGBK/Qe4wwkZ
c+ax0pETLMTu4XpjLEqNnJpHekV0Nc25ihkHZPxS47KX2xKnAiHlELPRldwTLyam0x4EKxTAeTQP
4ll/gaEXEp7MHEl98i/XWTpN94S/wE0Cc1nwS8Bu9gvrGdv0iHeiPMAJbsMe3BXtkgvGK5vp3R2E
a+vOo0cC2/40LIPjiH/i/I2BhAhA4Uy8my/cCaPkNJxaT4Gw8rAsa/cWQPjrrL4uBqY/eLeuhwZD
kemI3vhhfaCF1rxuVnximz4bA0abNJMxqUqYvMDMcG1jBV+aOCluovo5NcfE9uIm2ykLcCoTGoXt
nmFBa6ENHgNqlvpZ4KmbcTmJY1iYtxiD9aP1I1eFiIY712GR2mojXJwEQ+IO3sk+oJWcERo0G8NX
yNVdDjug0+VMWyElI4FF4/YjVAvvSi1MvdzJoUApNJJtZn8J9FRv6T6kd8NR84HfTQvuK5fYQGc4
GhzCmPnaPLth1pk9moLdYxWnwdmQcWpn9ax40fflU/RaF5M+Xki6M7wlLyXS3n7anBl8BZMhObfS
gn5xgvCrtEX6KiDnFpKEz/ok9TeSCWRwJNj4Nh3s6CUxV1GBFZmYk9cI/Vn4cHUZV5KlRF/LoYsB
cLIcw7SUN1LQtqZdLHGzJfWs4e7h6e+mQj8rymnFUpNMMk5Ais5tCk9yiFegWOnWSuTL5Qu6WqTC
KeY6RLAFsnF4IqME0fGE8ADKO7m8G/JNFT6I+jZpD7VOQrvNdA1jwqEnbKeyO2UmblQS8Hb1BGbF
Uq+BQC9VjQCahcYoi7Ykf273en8LRtAU1oxfy/6h9hextmNS4ocHgxgS961tt5ZAKIf/0A20KwPg
zSX5rptQdq75ylX3srrESPdMjW8dDe/s7mCYk1qANs69M96Up5DFnHxijIwznwy8RbYIAKldn0dY
KRFnzMlN5/qMgpuou+dRUZctrWFlDCuZLvhLC6SBoXBtExYVESMoO9j7Zem5CPedcZRIEoSaHM2q
gnBSa1J2S4V0sru4sMmhwEAwUehfHenly/P8BURolc80RPukh+eLEU8Ba1B5Inglhw1tXNIKvgCG
mTk4ZovsxfCoVztVXhpaZOd4iO4sA3jDmZjlD2/rw8+a6CPZ6Wt99vPNR8YichOYO9rXSrcx0mi0
SkrT5H1cX6JZGE3qBZT7ne6Q+bdOHOPnjv9f1Ur/v1VBCHFGabalj0gqdK6aSUn5z1XRf/3v+O1/
MZV/z+LoY030y1/zs0aSdOMPLKKUQoAHZQmp+39KpB//BR0QxlGZaZNpUFf9WSEJsskPqWCoqJBk
mRqKwubPEgnrxx8j4oZNk6HjEtfZWPyLGkn+vAX785MjVeLLg8lQf8AlP2yJrn3PFMNNg7uWPDmg
CGR3BGtSCVjQGWxQZTxQLLDb7edYCgBTTx1zwjjlw2n81e36eWP2t/OHFPrTFr/OYTe4QhLcRTvW
22RLbpnrMEpziKVfxOF3T8fnPe/fD/elo+AhonCthMOlG3GeOyUBEPprthWehJ23cp10lm+v2DZ3
8ZZJiuD8/svKn6vSvx/96zZGjgKhl/3gLlzep+QkTfW59ULG8ZRINoJ2DLrIM/+WAdRee2f1untP
J998Am66Dxupv3+CLz2GXEia1sq46L3Tb3qio0Z6LvTQFfnXU2GXvLnT8Flc0pNkNxcvmnNAO7J9
+P2n+NJI//unGK/Sh1tPt/xIUEuuQr0hefNVnXkrsqbIFX6sNvVcXMRb7znYy+tvN6+/vOf/+6EH
UfP5wKrPLNAEL3MX3PoP4pt74HYT3rzNiHwbpio6dqrL5Jt7/Mtm5OfXtX40BNjBasyaPx81vuY6
cuguuNPOBceNbpmP7/QjMU6n5NE/k/XsLq3dCYbJLl1oW+mINXaK75QGReYQcZ+/GQfh8l0/GrfB
L24Gwk8l2gYG5tkfeI0PlyGTAo9nj88F7GimvGTZWngpdnCUoZr24Hq2oWOs1Qk1874rHfdRYldC
9qB+tWvySLKVNwtTW1prC4tAUxRfBSoLaLPM6NG3QRygEZEsKhogEnnpk2RrnfwpgOQJDcqZtvdO
IAo4ksuCE03aFV/Ztna+A+link6ruX/W1sPGuC+XzZG0yCfMdAfMz/CIn8R3ec6IdkJnbg08G+kW
vZb6RduHE/2Es40xQsHGYyw0+eeum/0sdejHEP1IuOgsOCHGwyzmSFPzveRX3o5HGhvGzRbxv2NM
+ExbY2LM3IMOdNskeeJNJPtVnrfLbBdfaqTxhCw0s3KKqJKEGv4g75SDfkeS75TggbHRNEERU+3G
2MdmC2dYn1j3yQmi17GakTUx8eeeI5/KVbuN9iE51zYl+lR2LFbAibBWiMQMTnSw9/R0J8UdBLHE
zlfionyLb4QDSmJtmSMVoEF5vaXAjdbmkoTtXXzgRO37pbHs9yJCJILoDhV3dYXq3Yb1PUKOSRWH
V42RjXB0O55RK51hqNxJy+ROvRM31lFYGQ/xEdQRSYZYW4/WuZukL8peXQXpNGN/oq+iEyFA8pZ6
SGDXvKE6P1FF3xIetabxb0IA2BNwIu7Mk0HKbvtC+s9jd5v0drW9PlEl38gHZVcv2pVg2PnCdaxd
sBJ2/Sracgc9MHN1SHZ7KqnvyCKZksNCXlCzwFS3SzlvwkbdoiqbIRApbrmfdrmTntlu3PR3+oEX
CUi/YNawUWKFPUdP2ZopdLjtnsNH9RTZ1rmZVbfXLU+9Pql2gPE7nksdq++pfkVbml9MBnnkQLGD
SuaFMasX0Y1FSvNMfmheZLjraF5omXYzoB8S3Vq+Na32MYmWZErTyQBtdxNx1++j296JiCoTaehW
3JTZnF0cQ2X25GyrJj7MwwSGcvYiMC3em1yY/bCqAYsDb59Gp/TALmZPThd77psqc2A0k50xUR/A
HogH9UHcusfRGX+ubvulSeASUjtvqe3iPcDDA3SbeK0cvQt7GP1e3qS7eqZsSy7b3jqaNiYTkt13
Y0oT/mAY1w+mLcM21l+tE5LWcZBAY38+TImQc7iteHZBYcGJ/sE+18kCJQpmmhf8Fti5w0x6Dx1w
eMopXuubfEYyydRiTTvCw3PP1iPHgc6UrrwHY6tf8KwQLXwo3kLH35sH45TceCukGNJduC+ICIJI
PunviM5Bhgt4nNM0UWfqvB3veN5d5KcKJMXbbWlzgTg7q0vEwrLP3om0HRx/aR65Wx/NLfoVNBBE
yZy8x3RNSpefzFtuzrlxRBbint1zuEt3ySE7aLdsjPy1sI335qaySOvy77QTKYQX1Qa8Fr6b5+Bg
YcfcGKMn09aO3oZkxxM7wgtrxzFedrfKc3aMjuyJT+Ih9blE5sW7EQbbSmz10LI7Jc1rQ87OrJ3J
xH5Pg0M9i9dQHS6sMMExewtupJ3+Yi7kRa3a2d5fJBe8LMlluK135aok+/N6EVb+QtyU9AtOyVLe
exvxoC+zm3TfnbItq+azOEsv+aUiNyE+k0R10k7IejQ+knzWjjrWl5047bfpUVwH5+bZg2C4l47X
V5W7Ak2LdJ29mOmEMctKvy/OPcUfK0d0fipvuUOnZHmeenPCI4NAwyYP5CJu9HVK32VVnLm6pDmt
sz1ysTvpwG73FAk8wOopg7pm62dkyaQCzNoHl3QbHuklXhPtCIftSrSphDrRzk8AtU7dfTlTVsOs
cJQ3cWqei8247eO3LqoFERueA0bUMd7YL6NVpqF2zo/1jevZ/pt3xieFDgW+Ch5lOCBba+qevNSW
eULLXXob3/ZbXSRUIC4nnOGb0pH2AoG2keOu2VuPeb7KoVux1XsiavQQLeqLd/LEJcsD6wZJTWzq
Dwn740MmTcxTvVU35Ag85jfpTcjC7N5l/DwHX5TEDlNOLqslkjDKaH+hv3TT4YksiMkYlcKuvJ/x
2OCzPxEONJLj1bW8Np8JLlUXLV29t44sXKKstsKmdBR6Ecwsrddm4bEdayG/oOTBYmQDA5O25Zzv
BLmwt1MVczzzRqauU/4cT+Jvqsgvk6o/CxoZ1hDQZZld1Jf6LZC70OySKrhz38QrZrMJ4mEkTvQO
K4IhxgBmlXf5dyIP5Vd7BUqVPw9LZOvnOkqMqrbLQw6r3Jvz5KS4vF2vLORhMokv2Q7guB08Jjc5
fZtNQFz5fXLg1JSr8NhuGaJdhHd5EZ2xBJ5+X88yK/tVJQUmWoFTAnb6xwn7UEnlepyIhUpBe7/c
Y8az78/b51sn2BGGPFvIE5YIouGfl9tnw17TZrQlap6ZbM/OB/Do9uFE5THZk4Iy0RaJvU6Xj/SF
58n8YpOz45zony02wmSPQpvft7yzDXZprb1P7Ik1PSf23l3GU3GyZpdGzaPYW7RodmVv11t1ts7m
j8fI3pO8w087hq2zior2sSeWrHe2+zGjktJgOlHtxUGZvLw5h4fTC68JlizNwehpT5/5WLY8yew1
8ZCrPb/00ePXMzW06eLY29stR73cEgxrv5AsN9lzfDq19iKzL7HtrO9dirV7x11G8379nNj3o+TD
n+4Z/PFrB/tt/0ixaR+z6e1idbVft48DX2G6DqazpWM/baARUetMndfVLTWXveXrvD9dF6vF6xgd
hSZvktuLm3xqTW/v+f9jv0BEPDkgfna86YIklmyyJ+7YO4416DM9S1p7vFDp600Ee6nZx+2Z5Ovt
srYv82TyaC0e15PXfqrwrx4J0uSqqJN6+ggnkE8tLfaP9HennOKJk0xIL5ecdl3bJ2OGTnWnLwMu
pTpd9hOH31/bMxxntjD+4TDTZrO5aU/61UNon2crEKLRfPni9PbD4sadnJXJvJguK/uAwpnc8fnd
7rzu7J192BB0aG8WK4t3Xj6brDar2Yls2ZU1vS/s9aKxz+Vsqc02/KWJtuRtS57I+xMp45MTfUnO
zhwED61i+/xCub0w7Zt0sm1ssi5nC+KBuLLypJnszrK9mN28Do7G6VRWL/6UYKDr/6XuvJbb1tK0
fSt9A+hCDocDECTALEpUOkFJlIRIZBDh6ufB7p5/bG3/dvXhVAfvbttCWmt96Q1bZc3R/Gbvz+N8
TtmvpPdLnffmfq7wsLfvQz5bYj/iLOHkWCMDordXn4bjrkHd71zwNNyX+1k4S5YoeuaOsNtv92sb
o/jS2fGF3C/Xc1afR0DNS/djp9igYyz7vAcJag8nIsAK5LtjLit3162xit3dyPtujFZ7Z5Ha3i61
N7Ijrx9xAxopXXYs2duC5HskJT8/7vinZ89gvd4W5qpd7qkUDPtxt7kr7XXkLhLbLbnvyAY4cXhM
F6TDX4p9/3yHEzZ9ZlYmlbjrnR8d98jizJz96uWM44f9tfGee5vXS7jav21pPdrrl9B5gWbBp5V2
I57cE3FeWGU8SLLheOdt8S2IRHa28njZphdhZ4wnzfzzOv5bA5XCDZ3dM3fXuuvMub97fu/tR5ka
3WIbzLVTY9f+YYORoaPjv2Is7kj57nGY88p9whGw/lPRrP6qaGaW9/8Ot/nw++FwUwVTj9WKw40W
uvMs756nxfuOsQ5vsVywW0+RwzyCW7Qn+/2BNXP1L9tuWflPpo1BMmFpDuOs7z/U1dKvmjmw8UxI
ekhqK/K3Qbs4jlOuSkH0ZHnJdlxDCW8eb363Mv22WJBLJ9Iq9qV1vY/W6gnVZfEPcVCZm1P/O5b+
dxz84Qbmfs8PbyaH2Cu2kRA9zQUgpeGi2/ESWIC4NeK6uOhPWNxKG4ScOVwqTNEI8vLiumw/AR8s
olfItk5iD+cYEMJcNf4+LOm/rO9/uL35w/5we1FV3mKjjucPB19qBWCekqI4qW8wBjFSW5iLzwGv
2bP5Avdroez0F/NDcKd305/UnSgt6w1W4/figrpoMeLfHLj0/0iyIKO75lncK76In9onArMvmKrR
NsNAQHK92u4fuo/kBDoAS77RfgMdGR7fQND84QG1X4bdHx7w28oc61oShoAHfAz3CJS9xC5moAvd
H043+6HAPitcA+ojTTU3NUGUs9o2Noyn1hjiLMPdcJe/P60v4n3mxji5Jw7Va+dWTzMNf0EixXM+
GQ+G34t2fMAx/k/rd14ef1s+tIElE70phK6+5TOlFBnjIMrRUzh7GQ2iDTOOfNau36LX63viFH/A
bqg/wyj+vV7Ra7fQo6ANNfe8f1wQbdHf9Ba2/xNuQJdo1XiRn6I452dbfINXEf7vWDYyiExdyUPR
hqZkv4QHgKj6Ur6YYPzX3dIgL89deTEuk8dxqT+Xp3BpLALyAc8ktaBpi88oQgUYbf1+OX/TU/n7
3X/rXarCtdZCdYqedPxGbfovyrKmPr66zLEBM7aP7VtpMQj6k1nCN/DQvy9M190AwIyM8F99tB/2
kRglIEbr+bVh27WdNumOceB9s83WzeZPPeJvKNG/LkZmO0NrdAMCsvjtUIsjJK8NlL6fpEsO3R+S
yCu11ZOBd/oJA1TgBW5uwqaytY/fv1/EcH6xPn669rfzbAzr5CoaVvS0gdwZv6GilyoPE8bZeLBN
R7AQWXl3u1jSffsiI7TxUCl3AuQso4PEBX5iQYtkKjwcIjtqXEACgPQ2kcI0fCTBQ1cJDcfeqTbg
d644Kjks+ujq4AaKDBpd9xapECx27sdZgwh54+XInFcGdOekpwS+RQZMjbGWWx4DZ06hb8QcTM6B
FtgWBRcMkXNnNxswBdAEPirU226A7udUedHXtrBJzjmRGJ82Um7VKwnYNLiWQAuoHpLn8oiAhS/a
ll/QhtM5tzJnTrhz0PEid8DAby88FwwICCw2C8HB4OA1XWIMFPMXuo0I4sDmQMSYVXxlVkj9Y5QM
nUE52Fx/KCABka3eeoi0vW099OvbM8cmKZM23/0O2fGFyA/m7yzGBVUi/y7fal66XZBONpwQjPGP
zO4D70r6x/jSAUKxwl17V3lWZKNGrdbOhOVvtAtQT6Fida60EpeZb9HbnMNzu6kgHe7pQJXv2ULW
bXMNZtaxHuDcGIuhs4ejeBpy58ZByL0iNbGIlvEWMMWEqDIuWokj+zWGmvgAz95f/bHnPX7Q0Z4z
JUN3aXvFwcb4GOZeq5adoNvIJyPaRwAxXtQ9wDCJpAiyZbIR5iM2WouyKz7lu2RnPYTvlqccIMvB
l+LbDn57CFfC03Ujnoon4aPbVNoqP4tPtEaoL9t0gQvupjoOb9aq3AQPWIeur/Rc4MmGFB7iC7fN
7PMvtzYaFk6xjKgpCGIChqOOfIQa9ljQWHy2jp3HuaXRPB5uXtzaYYmUm11nTvyF364hO/zelWnu
6Pbwdutl0S+UbBnc8EZ3o2Sh01Cmjr85AEZa2oB0mxsXkA7/58RxhGSdwZ+/h9ipuuJbHq00hmzP
NYaiMvTl2ZzToHEen7rJ0WmWQm5ZWHxKirh2geSHvlN8YQF9Xavog5bPFF3YA7BsVaxyHOMCOBYZ
ytWVl5b58so4tHSjGMqveo52zSY5gndPeYJ+ut/BMaOJUsBrVmzg58KDodjdbG3VbXKqyWgHBe45
Fm3DDzCDBgXPOjLmDnfxOO9LR97hnMDZYzLCnm8TS++V6LRk54pNs9alANiBtMJtkBGaHe/1NSjo
41xElZC9yHJzGtI+/qdkPIdxrVHE4gPssdNe6O5sktWwRHFHPrGbkh0U643ls8M62j6C195ZPnea
X8b14Mfr24xzEXf4PCNOt78Rw4Jd76iv1r8Qre3WOkDs4YNjrLFDXt2Zwe/0vx3hUJ/nFj3qK9Qg
8wzsGtkAH5D0Zw+qGwjZ9HKt+dnnIpXeJxiubEGbGbLPaTrqu36NIWdBu7h7Q5zfQQp+UW/KDWSr
xxQWAwbzK2Mz+OBpkDmw5Tt5Xy8CLDylLf9ZGofogb9N7UsbM1mku3rTv0AMXN62Kj8r3c3QGWce
oziawK/9G9twUW4yKJoXGPcX8Rjv4rMAsxsHC4hoC/MImiq/73o/s+7iu0HYIAx8ReeczhO0+o16
hmIN9qjH9OZU4G+IlyqUTaAj6+SBlSav8WJt1ZMSLpT7W7WIk/vbsFR3+dlkqNHSrUPc+ICeu2LL
+3CRw8wQFuq+cHEyv6fpDT4iXKp7YWvw2tJDe87XGCm54aJcoGH6hbY/NAAa/f3udoRtsWoXkU+I
Ufx2B4saPXvPg2fIz7G2NQ2J+c1EFHCcAFtwdowooZiThube7MiOaBoLDZtm1zokq+mepPSOD99/
ocYwT6hBGTHRjhxIiTHjq4n/Qbt/1XCqLLWDvsMXh7MFjSOm/XRL9DOwPMe8u+ElHW4QE94L3lxg
jqAn4rsQyb5TuFPt8dKuxRemFO4876qPUEQ2LP9lu2X/LTkuwvfKzQu2CHSg5bzQqj0WAuSVZmjf
I6+4Kv1qL7v9Do+JU8UHHu7ap4k1I62ulAe63R+vjvnQ71r/vfnEv3hD32RLGhbZ7w1d+MzP+QHz
ZExZxAzZynvAXJwRPWby7ZYRHjXhuMmccD83LIa/oFDoXKnnaSvyEogK/IXYSzfh/PeARqHZseVH
2dN2ZLmbT8W9eoeksdN/FuvZhxYq4l2xBqLNV8B7wsUXz7NcpEuXMFVpoZSHfqW9F854zg48EwMX
xVOdiOCIK+mCt49RIvfGOj6OX6hOrfs1CcBLBeEcktFjekLUHjvGEhvPcTYpBuVVfnSvipfDhm2x
01gmBxwWbwAG5eU1tavXkNGSy5Sxf+0/Wf3MeRocKnwYpa78yFGIT/V7vwOXZi2ru+SCnQQNQeUJ
S8d1dW69WmYzhZvsKGKgYKuutCUmYmu9LCwyX+QweDOZH55yOs2ncmuu4j3aD+qdupPB6NnaId3P
K7lismk83DRgWFBuV5rmyIajm/d14yfGbgIHhwp+i/miJxScvc+q4Zn5XXcge4vemYGg8skQhbxa
fiEQM/xxCKdQDHYyfG6o8bGtMf55ZRgS71LBLi6ohgPl3sJ+n3Fe80R+KGmBX7fCXXLCM95pGJ12
F5W5jYg37T1LdIMd6MI6/TUgXQ7HYTmDWqnZV+aCQ8pt14PDDztUS5rRTF5nyAcE7d4Ot5/qvX7I
NtZ8DN3PfF17epfmXyoYYQwxjxPdODqCcyUwn3rCXhRsHOltJGeMvXwk6PI4pl9v2g2o0WGDOygW
c3b1GbxksJ3t1rvu9GO4k1Ait2EC6yQ8yFM2++jdcscj46n6/baZMJH3q0vDIcvK/WLsVcOAZ3TF
PKeyKVu7l5thqx+nunSb+T3Sf1Y/uE5zgdQ6YqUbP6ou1hApdsTEDECm2yj3KGfJuWA+cZRmDvoJ
2Yw7yJ/IYi8Z6dVmuhORKFlYYOB4ry9GjrjsXJfdJMjJtvHXw+noh/Mc1aoZV0BQ8SGWQL7vw7Mc
7w03a+2CVKSyr5Wdl+tQvVd7m+eWOKF5DezIasYkAqfl7FZRZmCpw4kUFtfMZdlzlQC02SctdYnS
i2JssMHoWu8KVvSE/gZWOGtkiahP8oz1Tv+aMmTbVk7s6evcbx5bf67tDYcpIgbLp+zAfXQv1YVX
LSJ2w87dNJfg0ODQeb4UfAP65SGbm4GmI11Y/QFRga27qlZK7cmcukcTBVfyqD2agOSj47Z6sc6M
MGtPP8pHljWl9QodhYeIbm4IfhpWuEPyTXJ/2yJs7w5b7NdZ5zev9Pi+QYeTvS1hi53v95NTY3PD
6nKUx8wNGIFcj9K6HIEBqX70viqfrBOn4wtb2a3OGbP4lys7xktdon/0cWPmOQ+73uojIxT/IlGy
mraoOMadfMi92oOF7BNPCX7lR/ClgBWgTrnkB1617KM63L8wga0EG5ULTtqUDgKw2BP+87dpcaWX
y+KZ7bvRN3Gslbp4B+93BiLh6G89Fjce2d/iCS7CKjpVDxIW70hQvLCPbdHP31sbAMFSPWJI7Ef3
laOQ3wNQxcjtsWc7D+ueH34/v/73YI0eXXQEVjs30lgPNvoAWEgXfvnYbNFqtNMP3b5oe3Jf3/yA
bs5Y8PXmaXvTF1+MveoDF7f5mHTfEP6HwdNtc7tbZhtz23oGDRFGxhEOA8wa2aLMJFMGrpZhK9Au
ewdNA87Hd5IKJ+B2feUpPasvGqZOtt4Tq0CYOuC8uUCsYUE+pyeL5swR77Hw1tZ7viAULZnvbqoz
B4G2148XiTjE0mD/lq50Khmit4g/2de7wWNh++OD8Zm5CFsvcacAzbkZVoPbw8GMt9ihW/ZFPpRe
y8S03tzsJ/pTe+ts7EKgrztABKsE6UAOHLTfW4oZThL4yxfOiNzLvqL30A8FWzm1a4DmOgNSZPym
O2XfLMSXT3Ts7821RQU1OPMuWlRnRgboLVU2k17gtyTynIY19mxudEp965Ux64w5LRYUtMv6TafY
PTPs5Erm87Smjb/NN8qrtJJOzfJTa7gXmGL4buNvzrPnuMgw7PVrT/RV+zN7LwPHOMFRVwn74a7c
aIZdfLI/QIbeS5vU7VfKU4HiBcBjFC35QcQeF9Esfu1yhxl2tcCH+hSeOelMH6lfOp43wPkX05fM
5fQUHK+r6cl4ahxj2Tj9CcOSk/6Ix2A5LVGAEB+pY3A6fhDY5ATMGSnDoOoTIc2FdJJWZefJgJU/
yhdMtp6KVZAg7IBr8Xzq5urK4Nr6Iv+6AZYpEGB0szc6QVSD+x5whLCbOKq/cNJ15dK+5E8R/uj2
Rfc5dZb0MygjP5mp7ziR6BHQxaCd+MJUWAai/Iaq1GdLeAUkzuDzOo9xaSvSGkiJOTZFs9d5X0FL
9gG6mRMd+G9HPAyX58o37WgvOWS/kKxwXLMc61EhPNuJpzDwGV/wGEBDabDpRVvr8jE5mXAICTJL
kU/L3N9YS277VtEv5vR5hA08mzrz2r/4JXyJL3k6W1gzYd5id+UGMoiJdGF6t13ipZCX9xoiEQ+a
E9HYB1W8Qck0sRfBpl3dVliFU1Pka0QFLhhKhMSRGNMFUNUB3k2+5N4e+4Wxuh6ZCdP/D7i2/CyR
ZyHwXNvK3bT/HD9YTk9WO4cQ3hfNia8Zoqm67C6VkvNNpug53kaHLp2i2YTN4avc04944jUyMKcv
EYo2Bb5yT3mVP88PQoChXkOhgKD2EbD4eFB5Je+6DYWAjfCGmzBjcLt1542bGwnlWl9Wy9uelv5S
cTO38ZCYXZmuvquXqKQxiEG0I/TKYjlivp6iZHWMp13angAy7fNty7COkPvePN1wf1sg8sQ0xFwG
c0cG3a6N9mlu3qxPnZ+N5pjDF55TfX1pmY5aQJxD+3PN9l63d/Hlr08G48y0Sb44PEROkfgjA4zv
T68AnLAqBzVgF0djnXj9VowWw2PnQ8LFQJ5Fa5IlX51KtsMPBjMn2jSUwsrDqOMtYZeM0ouDzvTm
TaFzfNFWKhGAtXRE0wR7Plve1nckf1vspFyu9YDN9665z8FtdDRK4wfOLvM5OPBw/IMNqCTnX8Cx
Olo9V+ojzoTeTnxzp+4yfkdkFV8hvLMDzonbsWJ0IlixfZknd4n9pe8lnxGnI3v9oXgZ3lD7+9Cf
G7/yVRATJiIb9oC/xQFzlgsYGxIDUjrNLV0Llo5531HpvtX2S+EH9lndGL7yYS0SJ1/xTyraFXb5
ae7nWh8pLj6H7BULotS5Jixfl8PqjWEV48Sa3TGzpmPIoLw8RGht4QVey11BrYyZ0JNMK6cDvuTV
ryPOA2DZbnedT+fLLx3JfStP+Yn85zNxS9BbxX0lLN4mtk61JPofEecqHlLNRYrIzt/qt4mt0cHX
Vrf68vaG1zpwG46VwY0f8Mrh+1GKPY/PtdfwkZlOPHM8G2vhi55ZaUuP/UEabKgWQEjfc4rF8gxi
5ACXgVqfVCzywEU49RkNFY6qmdKQwoNP1nz4Xe60O3hVCIFEyLOioeLIER88d6v7N9ObHrlOZlsr
ZU2yGwEfUtY1d3175H+Ex8pnfbrAPh5QELqIr4hB3Zt0t67344YuoWlj2edWfvs4uWjXPSmvqRMs
SUMHpojNlqPHJTljReh78dTQTxnX9ZK2T+9VsPTR22ehvw07vojkGF8iSQFTP04lj4zxkB4xUl5C
pnkVQb/5wd506snRvooP5S18Hj5HT0hsnbQZZpdbHcqVMl8Lzd093R15Nd7JK/Ms39HzvFfwh18b
n7edTHhajN71kFTL9NLu+622rvziSEdhrTl029/US7MVa198Tv3hMTo1vurx0r1zveJk3qQcZuUe
osqONbsV+dTaet4czBFMupqm3fhPknMhpIdba3dbA/u2Yz/7QkiGEZmB67PqsmHhuSQIID3WRN2h
sm/dYiRNZqnytOlqDhMPnXO79ECIqCNXpHh5s6iPxYnCdXl9arwcoYOSvjO77o71vjNPBfDKkBEH
Ed+F37ENN3M3iOYR72M4KH60xYKCc7KjL6Cv6HCtMuDYIi82IcOOZHoU780jJSmboQZtVtP/Mujr
0vy2BQ/hP+UYfWahYyVstWQV0i0x98bLcCgv5CuXgi9avafv07F4V+KVZkcrGtZ0KW5LnID6O+nD
+qCJPT7Vn+1Kok8y2qCn6vX4LtDufgHhRuA9VrR+7qwXjd4dXWen83rH2ErHueNl+SMNFSCpwEfp
p67JxHbxIx2XGZ8RbUcG4cqx8RjZUKo62K8yqsZZoXPeGv88PhmLDHQqnTSkyOjWoQ/Fn2o/4+X1
HiDTTiaogvl5yF020opFFb3SarrHJNLmCMDEh0gDI8eWYF7dY7DpvTEX2LWvwlpYUSwcEXmjZKGd
/lg9j0vpy/pKCPEX5bO419E8opYFPfSh3APupP8v0gDLGb61yzmG1EvhWDpYS2yHbIZxOMZOep3W
kAY5oeRFfAF99SrV8+H9CRwqP3N7GsN0Fv8rQOFItmfoFTrA+pKEf6W9NF52BtDMqdSejSMOZc71
vecYX8rTn+Z9vxhX/jRe+TaPxR1nsjK9j57qZ+liFXb2QoI3l5QUow/9cTin7807+/L3cx3pF2PG
ny77bUo6mX12NZQbczOU+Mg630gjKAPZU1x4Dq2clBhF/2k8L/8CrgXqXYSWjtGDrEvfHjfQarMb
sjF66tb6CrIDxWpzB0nt3KyKT8vFO8olzaEr99Yc5U29KlfJ8IcJ8S+f/cd7+Pbsw1A3ETLjTOjX
4Ymkfwkd8TVYGo/Vg05r+Q9v+heAhJ+e+BuZBSFI8WoYPDFsXS/26oerN4FEs5vX/D7dSWuZghJI
f2CSxuBO9gd9ol/BEX66/DdyS9k0o5grQ/QkeNd9yCzDrsCFe8F6nFBltWVOO19ZY/q2Vn3hVGyB
On7AjDOXqV961e626XwiX6ItxE2/KUgVrGP6h3v81RDXktB7gP8NwQlvjJ9H0FXWKlqH+duT+TpZ
dn1UF9UemdJg0RPvjiS21wd8hUZiEmSCP0w4pV/NN3+4uPxt4C5n3RjIFhcf7/TX/k48lRx8D8al
+KLA6Z6BjESP8Jo/xI/hjTPor9XxH9Hk/gteff2WxW/5P+yu/nzr/lF8/eO+fWvjpo0vf7PS+Elo
4ClO4/LzI377P2C4obL0/v9sOieKs/hHGt38x/9HWUD/J44YSMKjv/0XO45v+G+zDTh0/1QxUlFV
BVr/v+QD/oc3Jxn/5HcUhvQKf4RB/f/S5jT9n/zZWbVblo0ZxKT/J7S5b0tIn7UJEPqGPGgwnzfE
b1vcSEJZq3qj8+Ix0p+iLqCjkadiPqGgORYopkTaYxFdB+zc8pru3Q/v6Rd0uW+AI93iwjyMiriI
Ianotvy8e9Qh0ZJsgJoaWErjp0FEX62nwyhFjbH6/aWkeTP8gE7hWrNomwkZETqi8rcnbbRO0cqp
RTOpLyJtH0RBdJwk1aoWTaDrDFpHPXkoUEDp1klQaCOWx5VKjipekaL+/b3MB9cPt2Jgv4p2/l/2
uDj5oDjx82Nn5g13VXMM15ocfRVTKDm4bxXQ4isKjel2835/uRkG8+PleMMGiw+Nd9TWFUn99pav
faCllRYBjtEU8uWiCZtP0SzxF47FtKOV0ws343mqikJ+/4+vjCKfyirFypS7+Ab+uIWChPtZnfmB
YMAbjpvwbejQ3hTKxlqoqkZ7uxvb/e8v+j1IGjwvrhKwwNh0vGrzW6CurWYAMI5YAco1QeK2XSLi
PxdGbQ2QQquC8jAMgfyYdm34GDejbC3N7jrn4EqqH6YkuDV0Y8bZdf33N/YtX5rvC5l9HTtk6Kno
7X+7r8LIlEi3itRP8ixY97qgrarQpDL7/WW+bap/X8ay5t0lG8Cifl5dw22KW7Mwar+UCzAUVz1R
ec+TOa0yRFb/5Kb8i8X108uef/8HMFHcGoF+q0PUea0s8BHZQXEvZtaD8HpwCGp0osMWD5P/+BFN
gq2iy5aEEZX1bQPlahpLZd0FXiqbfY3hhmYVqFla4cVI06D6w9W+B/n5jVqovEhsIp0v+F1ZqsTI
TJNu+uCLCtzedVa0CnWw2PQm7f/ZQ0axugLceWhJtH0Vq5zn71V207GmaRX9sTKKqHDlbozzO7NX
w8LNs6zEXyUsDCbUgSGNfzjtfvVVVBG9GvyaRJRjvm28UrKGUVZauFOGUYJJmq4qoMVK1A/NbdIi
35AjPGPSMlbKP7ys72fbvPlUQGUzF51NqH4LKJigXMVrHaZrPeyRLx0bZr0ZxiFViHCDqDNm/P1S
+A4wmz8O8k04TxFlCZT6twsGRRkA6b3Fa4Ri3/CfD50eV6UFJlb6zlBGKF7pCLak1hg9VzGUIwyn
Fg0uroUkFkcpHsHUmDRNdW36U8z5xYY3YcVjqcVJNMs9/bw3TENWgtLCzD6qg3ksp8j9nSq2V+UP
7+AXOx7EMHZeKrZeHC7fktB+QH1MjNrEl3CGs7VByaBSTqkjpQjW/v51//KR0EEEbYcMAI7YPz9S
EwUjUrbJ4CtmyKlqGQV4N6URJ2n5+wv94plM7YcLfTvF1DZsolrIinXXDCN9bVNkPhMNk+GkgVjn
fzgzv6fS/1pFSJwRrCguufLPz5UOSml1QiH4qohpgR7XjChFnDyEQaXEK5Cracu8QN9Eem56BTRQ
iDFoN9we2N+oBQkjaL4rJrl6AF5sRJIKt8SGZlyN2+fvX8y3ouxfd2qpKFVpVKJ/K0MJ75Ix1bLh
S0UJUQo1bkcIotHTp67yrjFDntqwaCUXA72bED3D31/+V9/FwACODJSM9m9H71XJU2u8XVH+yFNa
YUY0rqiAoB7Ghez//lLzO/+Wt/BFVFJENFw5xeZb+TG0WHU6ta1y9esw0JbaLVSwSUnUbp0Hgxb4
0VWZcIkso30njf+ZmZM+v2VQxZgdkhWLs/jWz9dWjLBWxVJr/SK3hoeEhXjuW43lkWjjH7bU98YC
1yIXIP1GgoygxkH287WEMaCf0fTZOlLjDmblrQ7OemCAW7pWppDslKFpt3mGKtWUCdmbkYyMOxDx
rz+HQewjXPCqCZPwLpm+pqsSPKhZhirLNR2b+85Mx4ekuyqmo4eRgHvFVCKgcmu0VP7DFuKE/9v3
subGCPKH85Gnat+Czi3ALq4XhXg9x+xFL7cgq/IBbcurAnor6IpFrVXFQgrSzM0FOoBjVGNcg7K0
I2J1v9WT4TUQdY2JHa6yiYIfdDYlTE2iVF1PFWNykb+P+tGtX0dRDy1Xq5GNGgrM26qbvo8TKUD/
xzTtLrAwOSnMwbXiPP0shRGF2umGA0cVBh6aGf1CrgQYRXkV7PARQBgrxgcY/gNDPTGNV6Mq9Me8
HBjIjHK7rjIGoNpYRA9FmqQb5FkZDAwas6oxNz+VDrpjdEX2XRTVcVkpauoOJa7WiWVY3mSEz01J
DzFQRIYYmjyspsCy7LiMzLtUpqmIde+wL68h1nMxDhOSWg3rUtaSTdSpRe5OuNIhxyOBG45yBVMd
603MyuYYFxpwp8DMNo2gojGvM6YIReaNlUDjqcQGYm8FyPkLUVUttEZWP+VIoxOo3uDtjDIjgyxl
iJWNiPRrUn4aLDoq1zRmuqip9YacBnQj0js+PYDhQYoVcTlIY+/JURNgPahh3jH272LUo1hlFlgt
CHA4RSO7HjsrN0onanWaf7regdrLEJCEdXCd8OBtQqAWEwAknGiq3UAU3hQRL6+OUss3ukHZj2Wn
7USxAG8jD1F3Gfus2te9igpBHDDNkRDxqoXmVjpKqI5AijrJuK9asEh1KIr+YN0e0SUBbRgP5aGQ
cDQOx3Z0NT2ovK40R6/s+8muxLzZFg0TR80ywmWQpsYhTVrJF29agAFTr7lTH4C1SQ1StTSsd2qi
MH0keACdtW4Hq6TNUib6Q230cHavQuo1Qtl6gtZ09/qoRF8t7lavQaXeaENhePiUdpJ8fxvjY9/E
wSkT5GQjZmm8jEvyRm0ErRG372ZjBesuBRAWpbLm3hKks0rNZOXDJKVzHsFLqUZZBEknC7DBG9Ef
wz7321wsnTAXKtIsdABuA5NBsdcbD46EsSErAHQujYXq15FcLcMOR6SwGZWVOuC+FOvp6Bq6PmBn
3ZeunIrDM3rXmMCNJmNBTaxeoKdY26JOmJ+nlvQmXUt8V66JCFQtxwwpmYAFp/iYr4OkDbcpAcHm
bWhnozLQbQhFhrMDPhZWlzJsqkuU2TRL2MaTgkQXYvx7qx5Ev9c6DIPjwtiJLOpj1JrTocuM65Y1
jpYAVtd3QTZUexy4KtQeJPUhUlpGYtEEsqSMqk2Hqj7ZHtjmqmEKGhetsbwhB5YWKqYmkqS4k2UW
n7lgHQrSPgyODWPTCv2lS/V+PSlVs8kq/qipVIDsaxNNaZWJtD4ZDYmONXLQ6k3mJlKP98AgxE9F
beg70+rKpYFp3jIkrNyFya3a4yZFz+/KKTiM01Ns9sKboeRI+ysF51KED2EUxyA+eqgDk6aUm6LH
IjqRBaZuZmTubhQMh6TLpWd9lMvnysD+JBktPALqhmoiEl7yUv1okvalqgtzL+Bv4rS8Sd4hKoAI
w8AZFBppoYdqhNuYarmmmDMd+32Q/nu+T/9To6alAYr0ivGtFGtuqZZqgjb5LSXH6hozfNYi3Luz
wHoWTLn+Q/pBifetDz+HS8mYCXx4xM4dMPnncFm3qtAUkQEHzaoL7Bx6UOpBh8LZVFvLPBuyzWSB
fNSHavZ2xVONYO4ZU5HPxuhOqwaSZ15D5TEvb8YZGl7qJBnQmUDN0VSb5HFRh6XXjOYShl7nFoPM
cpVHcI6CiSQfmcYNIksZCdq+uBJh6hKQYKGlTtWCCL61wJnmjZFXTO+uE8iVmDNEMVOH+LMf5QRu
CHbhKTOgQYVZRDgmyIhm4pSjGjijOj3Ukr5RBMT45P4w6lmN12N7KEToFEKBNgrnl6AMnlzS3A6F
5updG3hCSF8dr0LpByawX6H5tIz4YJa0gA3s069yuyraDN5cGHK1AHFJWo8XPCFSAPWxWWr2oF8Z
iWsxLtJhAZ1kVPWva9bIKAikeoP+wOwdEymCOjqyHrYgTUWRqFfwui0je247U7gTO6qcQU7Dj7HX
0gQxuRQHl7rTGbDfRMGPUsypWy03lkbdIzsQGVeeUokYjDXlGJ9GTL4bV2givXIFJYZzEg/ZuuqC
dBMkJeoocjAtkiYLVk2MdI5ipbcVrTZlMRlyt0qUPHNugpg/D6EuP8bBoDiBUCApkJUp2Vvwqgjo
QWQUr06mdye1b5+MLIZi1cef/aQ8VWVkoZ9UEksaJXo00wKeS5QXulcrBgqaYR+AOG/LpTQNvatk
4low1VU0YIlZxXmxrsIu2vRVhCoQlk2LPEzlD7ELb4taFDU86PPMv05ZvrIkIT8kOQ2AjExHRsim
YtiqqECqpZGhIOYY2yKvXq5Vlz9EplasTTHOVr1eAZmdgnijTzXalz1eUqXwOY5mBH5zrHBOSY1l
klYmvJdcwCmxnMolEZJpcSKjx5rr0y1kQRfDri+qTzlW0FeOspSpdiaka0FW5FWk5l+RjpDlf3N0
Xs2R6moU/UWqIodXN52Dc3yh7Jk5ZBAIBOjX3+X7eKrmzNjdIH1h77UXoSOklO6wWVOLnWWrwuie
ACPnhZZI7esVQb0SVfFpzR3/3uz9mSnEkmzGi5JC9fvQec+z5YTQh4oy27lEd131mkcPMovEoZ0R
VLoD8cmLXGPEiaBjtB/yC6qxu2o3+3KsZiWBaarI4UkH+76wWygjXr6+BIC+31RQpK+TG75nQwwy
aOKO9helntI57i+jCa2jW9vRPpB+9SRcaunMAmpLgB0i1RbtYO3w48nC8t9Lryq/Zz9U91as2enX
0t3lMg4/Mw8EPBnUebYLcrGqJEzbmaJxcub2wENPeLE2EVIxq5usMylA1rkONI6MYBXwhcqV17hr
aCL9rHNffVOyJQ7ZwXsLZ1E5N+gVlCMfCks7HyI1zqHuc/lP2mWzIOUdCFxycjT4gvwyKZsaywuv
HLr0oTCvmWOlKHF4AJ+kW2DNqkNztYfA3IeCG3SV2fycmgxkbDrmj2OcFftcISMlIgU1hRkRrjDW
OzStFD9Ll3rf5AQLICi5Nz/qhfwbDZL4JzJx86pVbraD4xLwIObsIatc+CGOmKFmaoOPKEN+yyzz
7OsJ0Mxko47NoPf6frl+CLsRG/83F3BiEky+HJjIwpvr+1KC6JVVEXB+ut9mmsqDn2XiNS7z4lbN
GfAplwc8IIM0GQPStpnwDH9L4IPARtxeP5JKN+wCM+bXuOxVEqdB+GmV5XJSFQ/VMNnEa5USI9pU
N0+TQndh69+qdLDXX6FeBbGzdUD51BoUoGllm6zkLqBS9GEi1+lo/g0lq86cKKSDs3TowEYVHjQR
fv8FnXMjSidn7ucv3kcW6frm6g6irTcoiviqzv8LXfNfXi+QaHhmtsXSNlsR+MXW9MFEixGxzjRe
c5izWMitKCZLHyo/tbfS9+UT065Ei2D+V6mQUaJnr+NmTlW/b7MsvAxRTGQUQwzMyuGAp2RYNVeY
fFwH4qXGQsZbQszQILeWIlDPIp5MODQX/kLhsyFyE3bUnHHGAodO83rLoHD9k8ZLxhXqY/PKA92d
K7dpdxz2PU/QMspTnYvwZHXVzKJdRVAUxwDmkuuMh7LD66C81oZWWzks38mHrsXB1lZwYO217sK4
K14bbY022WXgRpJxhHybriNqUJqKO9ms9rUgC+2aKU2B3UBp/41ULUMHG0W2MsNssyQwxICJASHk
PPsjMvQYPBWFNy+Xz8XW9k341y8jBZXYRvs1kj+GDmXRzsX4qflkZuF8zU00X8NU0bi1XoHFMHA8
FEJehh+L7ICtEC18sLwlGKwK860z2umFtFB0tiFtTTLIrBk5EAj2qqSK9SZ2exs960Tyqt8H89Ow
9sulUNQiIuZmpAcrERyn0cThWq3ORzCJQhDEXQ6JK41CodNLsvq6sD0EZVclVZHyCw19qkg8a3X2
h8T66qVPK2KpVp86xMqoeLypsLfzCN3P8Cb2ntSUFuSiWcu4XxbsX2n6LzNef6Hv31vtUj0tnUsR
kc2YxLPhM/WyZj8xxfmjYvVlTxWhjOklxE3AskrfdUZfCXg6e0q/1NI/5pPGFmx34UMaIOTvkdqU
kBTXajw4vxhYreFRtQiu9TB8uBPXLTNfnzxbtC5jj6jH57HPHPjT+ZzvbSIhKbKP2chTQwHAx1Eo
dvnB7y0k/YRMuEO+eCE3h3Q2seFomywPAlaFkEuvt34Cc2W5+X07Zu+Z+P2QmbnbA7bCaSXxbiZI
DmNn3PvnMsNTW0BC03yhZSTf/CJ8nQfxVrbzuLcW5+b7o3tXL1Gx6RvR7AJvRuFPxU+9ZTahAA2Q
jt69z36OScV3VLvPoZsRu6LsoyR+KyWkUuT5xdUGZEq+0OS46BotDGxppFErdJbBIJuH6R+xtjJp
Qg6KevDDt8YOUsLQ0eirPseENgX0smHe7/WwAOdrRaItiNHxUl3yrGk26QK5unCqcD9o/7O09J72
at/I5bDGIZ1e+UgU+y4n92+KUqxWZXmIRvXdGO8rrMWZpB73wUlruXM6/0Kfc87DaN1LJzt1eYz/
bArehlwwcsm+60EjkQzs/pa6zNvs0u/PwaBxovnAs8bUw2jSyYNpnJdFB3u3QQQ4ibt84q7VPUlv
Dd/xvNcBaxkPEl3EbJSjF6+fG9J4h10AbBxh0gCFOwsXPBk0W02R+Xwb6NLb+sOL5qdCc2CRz4m0
dOanWe6HIthbYfMtBvhopfuo++bZc8hNrZpnTrG/dQt9npOOop8GyTT/QhyZEAP+uYuHd1cWDxLj
iXTwLU7w8X8z+lpS8twq2/oO50fuThsS5bnKERFFJXGjU3PPL39fNeNVRMXflrTKNfJIdF92TSr/
uvX0nPs2XR5VgEz3Ud4/tAVmItcDm1zro5yLe91A/Y7p3SSKdKCZG+ac+SO377e1zE/RbxLoyLBs
Z7vm2tYwoMcQtfLkYfCoq3WnqH5ZhxP+07T1wanbn2iViWvg3aXBh1/zv5smG27Nsvh7Qof7baMZ
Ry35sZuDk+ax5O7w7vu8OI0ths8O0lzM2IbpXLrElzwstoHTJkXX09mUiNIto9bNkteH2gxomPPg
NR4pGuJgerZ9VSdB3pgk9nkI/HXFlmMFNJqtjEH94wob84xFfvCP8fQ2CFGlNSXtyHyl/t8OZYSv
tO0+Ozrzys9vbNrdzRzZj3M47+M0/PFCDmwvTAnN0vOPGkHbOeAaIr3RQ3QL6vLLONPODN6Rq/9x
ZDJSlNVlmuHS2UVNtl89ALQ2wMXWeF9VxBXhaFpV/mepyp98TO+jkQ5paW6e58BMCl2s6aOlQR7W
GkglaVUcz3w+Mf1C1CAmbOVnbKXjf5XC8TBGsk/GlkiDUsZPOXl3ISO6jcNlcudoHq14CG8RZXlm
w2Qs1WvblT+lDr/KmBaoc6CxIqGP0/gqQYY7k0i6Dp1l3dAFmSQ1EphP6H81UmzDOMQW2i//WmMp
QhVRhPZujfl4JQ409zBl2ltVBy8uOeCb1qO6a/C9iJm3maGck+Rq3OgJ540XYzgYCnwg0dAeTeoo
tPE2YYXK+bX1j29tv0qq7ua9lGvOx0mdJ/pfCfWgf9wmtjAyBQTaNqHYxPwqEeKJ8vdlkb8DUys7
ZHOX3o2yibcM6GJa8Qw3myM4wDE1dmK9pV0Mm1Axfgyxx2W5ehhr+pS8uS1etYsrOhMj/9rR9Dy7
Fn9yhOjdZeXWHdb7VSuQeq68+mP9qVwOY+rif70dpdw08qlzsaHptHTBxVNJzxYxq8xQPBu4gxVH
+7puMbO7uQN2oX8pFv9JBng5J66rpEs7SNC1/ukRpTCLFGfPxYOj1jFRYtZJ7w8Azw3TXR8rTOGO
G2XzxcTleMh8cai97uoVQzK64CFl7V1Hfp7fLfe2mDxYii1moLJ/cHzEB4Vej0LwONUloZC9PPJb
XW0chZYiV7wsuCaWPm/32rR/KcM3Xtb+DVv7SFuBzDjCmuS2NMJ9mF1L0/2sKSQEK+LLDWp8aRU9
o+4VX0+EU8tI9IDlcklZvTL5Y+UclESos9XCZNG7E4W0wFnoDDO9M0PwC+2YddP/T80cc//oVO11
sP4vCKkYoQUPpV0c17E/VAZ5rGrfOaXvlg4DeZmqJNXLR1kTnJNFEewHZ/ovtMVwbFbyIoxDHLy1
vjAj32R98F4O2Xid1Whv/JA+yqrjmEh4eXJ+K9s6DtbntHEvWbMSwdz1RGoj5qyHUO8tt+03SjAn
sVVPx8Gpnth6eutVvNMhAsDOv3aFvvRT96KskiJa9sia3ZJaMVR4XqQPFCLiImsZJ2M/nJPCiOvM
gIqCE8dAce4ycbUoZO9SrcntE3heRsLlteQobHrvkIcam/zUHQwzpwNBcfg7LQkMyJtfp1jR/g1e
SOB4+uvBFcUnBco7kesLJh/vYYkBVDDdDfYi+D2e9HhpZiLMkK9ubGK4jdPfigGCQx37m8ry7mZ8
klLV08FU2X5o3APCqbeoizZNY10rPd1F1PSO8IuNZfcsNTz+U4X1rg7Jqx0MInAZHh2bFKN8eom6
8tVx1l1Fj+FTXN5NMRbxjHeZCFC72clV4ZsN53Abs9E5FNTVVeOd87zdRRWfI7UjInQVEB8/PQ7K
/lem2RuBqJQFdrqVsvigvk9S6T/lzrTl3nhfF5on5qpYeQzUx1j4ybwsVy3WV03B2CrxhNJpOiqH
Ob5Z9VFbGReeui1jBWjCwMkIvnvDtm9093G5PK7p+qbdjra8SvfTuvBSTgvPFoEPDXTbai4u4QKz
gr0H1pMCG0wTcvEWcSOTrh3Vti3GmzAQMNaRmz3wKmvrdL2f1HyZ6Ux6SGuR712+u71H/stv5lxu
cLbP7l87aOZzq/llwhH6WVo8lLo9Z5l9z9rouir5X1nODOqs29rhvw3s/NtF6JE4FpYwOz4raaxt
I4DBriEWIvx7q/xcSTLv8RB1zUjKuRX9aC5hXQd/Gqfdl6b4CoWIdys1A/tOQmHM+JU1kDXrgAuZ
IockmiZ4lsTPjGZ4yiiVIm/1Do1ffWklpqOfF4w1IoXovEMfHSG+YtaSXUNfpYmp8yNJU/ii9Ogf
fBXcl/Z4coPpVuH3Nmk2HSsHX0fY83V6ZqH/MO+9v/yl7AuSJu5CfK1QOXLz5K3Oq5mqvZ77q714
JdjPmmZTha9tObQYuvWLDqr2ph39bHmF/2Z7zbPgcGbiZKKNdFqWFu5Fp0FilFInAsBBMmKcthVr
kpgkk4Ed5d0QjntXxebiLflX53vXiBI9h0IyuUOReKF/bKwUnPKQBdu2dZMpCLe2jdZ/RtzfaDJ7
PqYmfOkjQ3mJl6WX99qf36vQ/1u69d80GO+txpNn6Y4QgluzG2W+0xMmUIsiJlILM4YG3X2VQoJQ
Dm2Ztdzo3u+1F3y5FVwCuz50KDqIjbfOveURzbiMW9ZGD73LdkjLad/1iAsDOBfsVRqrQx5ldmYM
3qfB/Y7y9RjO8dl08763pkQpAnfmtbxxsgNdXkdnX2Utc6sWCEGQDQ9DzS7KQltc5CTbNGI/t+0t
quHDqXjeVBm+N7+vtvEcHoXFGtL1xzt2LfRVPhTi/BhkFu73KQBsxOMxleXLgmOjHNR5KEO4I2F2
06xE7qpgvHaeg86dFqSesEgIdmJR9hzlHePW8CWop32YmRPRmMzbWVuXVnwUkYJG7G/iEcd46Rw4
QC6RPxwGCTZaZgM7twUQxhJ/ln20N5jijd2cUpKE66Ldac/fpwIbtC28Yx38jufigCoGKBIsr76r
MOBDWneI9lXuxQHQtHTzrkClGiNCUYKPrpblOaTEGJv6IZ1WBreEvfcAtpC18j7uPY9YwGa6det4
Kmu8FoG86DblkV73NT1BrjzmH6SLhPatsGHiLCArpminh99tU8mpMZKatIblLsrwHMUpL7FqruPK
fL0RP609Bb/92yZ3CfUepgvv7z5nvhmnUJgkWqR6ZSde3YWptWvoMlIELrlwfjwDmDpor1Y7fdmc
j2s3fnQBl3rHf5QqfBmYvLUlxOxUcfD612YAZ7yY8zQ42ziKb6NTbR1albnDHVQHB/Kkk7kWR3/U
N2ccj5NtXR2rPGRdl7ie2I2Vc27XDIdz5CXN0l60bv8vizp0a3joh+rYZFPyezNb83Tg6duYDORP
t26lanY11Xcp2uKA/ny4r9pqJSFneAq9hpsEHUPYsbXGniOmhTyiPvWOU8ZDXjmPVa+uTbY+jlb6
ENXW9ywEpqYJJ37XT3+0vxzSnMo/hChkrceWDa2Vd0/ohPeBCww+DuYtMdr7rvTANUjXvvg9zIY5
dtgjgC7gO7xp4wGdcYKHtKYhJa79fijn6bmLm9McSuKpAiZbEYy8iCiCUe/Tvnj1eB4iBMEsD8nx
xsBIwa6X4ezX806IcOvoDod6bb3rnmSoGE/h6t81HsUl9tC++s2YUv6BYe82M92tG3P2KzF/g3+w
Oppj3X9aGaZEaVsvKDuSdmHOROB95OD6CQtGhQxoUmdtOADEy1KuW2pRCDp5QI5lSvfkD+7Vrudf
V3283mW5h8Cn/VUnOxPtik7ZDWWYs5gpPXtTJROELZQDeWwxxmjeW4vbth7yi/ylR1icZ+xKrs1U
fQ9q+TMIk29VynQ8lRY0NjE9+FP8RPjr77wOqlmAPVeSP+/HYI5429pqOXntepORfGGia596Xbwx
ruwuHHWM3mxM54ZadqZ+uZtMSNcpxKOul28/q88oDyBx9dFtyfOvLI4YP2Qw2Nd116n8PjPxfnKd
QzyW+5zBGHutOWHeuV9afqMZwMHai5NdkTrGg8HMyxxzSyV1Q0FZZA9uRqEWBaNzt5juxFq6u0sD
/xpNhDMRp2Up+4tYdAYBrD0OSxlQ8Lsrg9zKEV+9PcEcqKj7hyGF82QvRxEzhQmte9btC6VZu/Pg
hHBDXSLFwcTQP53KJqko+AO9Mmis3Vs5oFqQDaiyFbxSJYZ7BBef2nX+DLrxX722J9oqBkg+jAuZ
aFVD4RS0Tx3wjNRalzvWBsfIb6gvyH5ChTY33S5bZoLqYv2RW2V0KJHeJNKVjOoCalmPyeijjtdz
lv8WhKhs2PZQtjGiT3jWtnVWvlhafiozSsa2VpU0lvueSsQ1/m+ovMlurH8OKYrUzbgKfytMEVEV
ojay5aGy3MdIlYYqXbytHoqzHtiSXtQhFLie/R6Pe2U5xEtZQdJTGDNS8Tcp94BqIKq7PlVvodi7
FuNkjjOfcxItc9L3zN+danlfJtxDcmp4zlKH1aSy1Z3FnCtsWsg0Mty5wUAzEi5XBrSvXPhj0isi
qYK+/Vd7Zk0Mb1DAQgwxkXtwivg1kGwre5l+Zi5iI48h18aJmycdIwNRvtg2+bAnj3DfFuuH1PXR
LbJLtIQXjwrmbu5+ipXtvBA/s7HuLZUd1758jyUdV+nETAZTrOR9bc7KmX/8Mo6PU17t0JCzgsI8
bRRIFON8k8rjXtN2sr9XOf+pbPyHTCT8alCbyenuw6V8q+r6MhXrpajdrWNYMmQY14Mal25Y4qfv
V7GZwmKXF8QMluN/RVVdfVZMpzzibbXKf/Hg7v0aa7HXv9vOgg2wrOO7bnXOY1onlT9f0RPskL1u
XVMf5jD7ktlvcVNhtC9QhCMmAhdl6/9kVX8Vfv8VlGIv7PmpGfpn25nPFfM45dSv44xcayLOFnsG
Y47qIWuz5yojK6VzCPpui1Mu15UxOKAZO3tZSxQbunntev4hRvHZJjLyvAbYWxXT9s4qT+EA5Hzk
yo79s1eymmmUfm7tGeBmJdZE2eOP6igIohLcRZT2TuKP7Xc+WZ+M+4bzMHNIzCGkbMF7FAbid1H8
z4tIR9MFEH4JYa3Wbs9uOJ9AHsE/Gu367Jm+39bUaZscU8LG6aKnKK/3FWv/2s6282QtRykKeGH9
nit+44rhQcjomjsg32R3343AzlZzv5TDZpl44twWfJjTY6uOnJOO24fJjH8lPZe/ZPCMrerHN/rT
QwJ8JzsurWaODMdpuhuzaNtkutxg2Nh1iLP5G7pEz0yXGmSUd75jvsOREUTwkQfKT9oU1HhkXkS4
/sQjO7MFZbflNX8CT+MkXkijiTxG4bmTfWEH00naVtCtcmAiRZexZxVdvI+t6UP4017FoJV7/zYq
nX1pOTAnJ65HeC+xSCfSQMv+wK7zko4I9EYnffKtOakDuBxZDCA0UJh/R+tDKngvDSecDyl+gxzw
lLdMHXBZLHdZ0f/MLCh2JhXXKpzfBgM1jtr72K7Tc5n39663bnXjEdnUOizjQ1tv5zg49zVwS8f/
i+OGDYx15rpKjDtdsAB2bskQzjPkakpxUdHyaRXrvm+cZ4OgY5+u9pu/xg8mMDe1tiemWFyTVnuy
kH3HWbZbgmlvMAkEShCsmK073fsBOxH55KfzvSPyNSHmNVEDCoDMHR9WXu2N7YukXes9E6hLOJTU
EjGZDlO2UTk2+jntA8JivOogI+/DGXJ3XzFBYyBEhgnG+DS/5rq6zWsOC9uT4Qd/lConvq+8YVc5
1rLtVp5Uq4Z4kNpkSUgagMakctsxPplsm8IhzoHCdM0x96E9LnD4tJcdHNG8cfvhBi6qXTAa2D/q
j9elD5MFnQvlyF1gqk+Ty1tWTg9Tld6vc5xu/JmLj1P+X982n7Lxd+itHgwyFeL+YDax6Z/pi3Xb
4aFe7IPJ/N0U5NBHfscFRoybkKjFwn6yHOeadXLTtCbxm8Wh8l6fIstLvIX5eDfHvM6sxWx+eI7K
/GP08p9wYSuJNjB8MwzF+snrYfnFyVJAO/PGL7/PTgNn7dJOfyuTn9re+rekv2/q6j+FFh23F99n
w7DtXfqgwuQAMhzJ/zqQ5hWjJEPLgP4n2qM8/I+W5WEY00vZ4/aPre/AoSBnEnk3ZfKYF2AN6+Jh
jVxqI3d+Z2apWRJHx0qzDbbz9m8gLHosNgajKrxNiqPUKtxP2yPAxh+YMKXV9xxDoYlA4bRLvelB
KKCFvhFou0Hw/6PH+T0Y1Rs95bn1iawuJkZr2M7L4Bg004uDJLyP1lOMDOeuXKr9sEr0QBB4Ox41
tzlZaXabW5qOqD75AV1Nmq6vQQTptNK/xZ/7thRsWsKJBYWX1PW85xkD5p/X18mPXzgit2xnj6oC
XdlZ3+p3FTlWId6yXB9zWz0jjHtyoxESZXlIyckNOn3JTJXYU/eVuf7JTWn6wmBXSu9S2dDDRlil
GhSVpikT2j+GJdVuqjzmkcRLeTClxm7tN2Pcf/hd+5/lweITYJ+d8GJsQKNieUSld4gW1gWquYzS
3vWBfUBmipohZwOaXiLPfi0jIrI8BIyqwFRj5YHZLM16P0ztrinIcWoZwvHstvV41Yg9ETqclsl9
CuMlCXv/ORsLVshQfWqIaGoqz4PuCA2u9nmuL/Qnm6isjnM+8lSwKWF/u+QWHCU2VcsEhldV+5JR
wOKLjcnTm7QAPjbmOUudxJqY2DadIL62EGdWr0m/wKZp7FcXPXGbyZO3FjurH+7HyaNC5XQYcLgJ
j8O8XFtQaGnSCEYSPVIXITxSd9XrFK4sQHjZhhGUytqemzV7EIbqhaTpBtBmz0igOjW63Tt5daHP
RQsaHJagPJNXvYn6lEmW5mlu/zbpSJ26nBuD9tAnzGrsGXithDlVDJh/x4EjDS7j9VPrz6/oMS50
dEddINUOKGVyPW6kae9dLa5pWBIcao5eXIEjzPS/1mPO27UXvsRj3IgLdud9rZkrh4rTIS3ti2Dw
15fm2EXmYWlRF7RBc5waCanFS5+bChWGtvzdUtUU0VFKeGgFybjyHm2rPeZipAA08iaWZe9U4j9U
nF9McWm1icDNK4Rx9RiPl9wpEK/brKMtFrVMELksdrZQYsdwhw3JapZT74VPBjrC6jotCbiQR5Z5
wxbzoEqXp0z45V3n8ZaKfDguEdyIPH+qm/Wmp1/1Xcgywr4JXTyGFXRjm6G99Gx6FyIMc/dY8nOm
eUN775Np7HS3sQMY5018d5X+0xEGbMbqczHQYq3ixmZio+v02eCRp6jer45mikrYtAadWQAajMSl
dpy9p7xb0wB+ttIPB/VBLexNbfy3vl8vyml2w+zusoFqOxfkYtkUs4sTPjeo4jGgPGph8yPIS7GQ
BaLNHzUBKJXVJUCdequW+exLiz5QhfcN6UBTSdqsg1bGLg9DTV0Y0W/4Slz9lj01z9qLW1a3zEdf
2PnLXSrncFNTkNJdhScWH2cMl9OBLQ80PUszLyzW1yagExI1PJeSbbAOid1zLXuv+TfOTAzu4n56
c/Nin47xdnTJ1ZLIGRJRyFfjBTd3VtfI0OTm9ppMloTYFwf7NnYudVTgZNKue10sbm2TviiXBUsk
hkus6Gqcft4OVX3vY9q5G3ku7LGAyRukD3Smh0IMJ7do95MX/1FOsY0HcR8EZeIJNk55Sk8NAHSV
lzZvsE9M7ls6rG8YeSCgaH3GvvaSAXlOC3VemupjYu4ZMtBke/eIoZmo7SFfN3atniPPOiLw2tbN
wIYVyVGZef+WMIACrR7rDIKc4KvjimQCGuBKIEwoAAzQ18FTDziwpxRCWHEXTeK1W0CxFPMDX1AG
VNv546l8H5oSBtgqaIN+u6nOa3aOHCijYBgVaNVEX/Ybi15wn4nU2hTG+5diKd8oH61mkCfrgqOa
p5rt7rjlOgMaSzTKOqJLttrzqub+uchBg5Q06kugj5lZfjyUKYkO6/94bADXTtODXP3EDkW2CWcD
aq2mFvE9nieEYA7R8O38tnKwJZ4ZQXjhyIgKBYqtqGCcDzNwVrQdW5Oae6F7IC8M6GL3NI/uT4Cp
a9sGFGOBLXfdjLbNs41979iEH1QoP3wRFKeSHGtjVUTSOYzM56hkBdug0RpYY/Lat2jx8yer6z+i
yr1UhmHhwn6omt7VmH9NnvvToDeDyRBvJq9qdgUr1gurHuA0yvrTS3D70fhARNKbGRE9dIHN6aY3
VJiwdztCgIy9bJe2u2lGd1LCoAwK+8a2nzSXon1qDL2aNdgHuyiQMq2elYg237m4eZxgGNmzlA9u
zcpoUsXBmTXUr84cq27YIat6Iy/X25ZBfRjigZ/P9+/jILtmQl7CGTgpU0TWNVm0UgOyvCiagHnv
GiGJ8d1q58/9ss3X8t2KlrdFkFg/ON+YVzg55ePgcQ46XorOn9S/YHqsx+UgXf99YCKMDIFETIOU
qhXbvq123lA/qphJo5liWFjVlz37R3dSr92awlQpJlhP60wyOzznKd+l8frcxP9v5sZNVuQQA6vl
I2ppRhZ2xHZf5HtrzY/CJhEpm57WRWyWxT1Lh/dOpqSNrw7kt+IVIxNqhE/5K9It1+y1HiYedeXL
pBTww5o2+o38/jUzZC5Xue5fORGwNmEGzO+q3y2iJ9siEbEFWb4qnMtsGRJ5AjL2RDDqRHrjR1B1
b2VUpQl6CBuUaQdrVEsyFghacbNqP2ayBo04RYnpmPgZ7e+UTJNBoevIQwanQUoTkE6HJkwf6Vng
KzG3RAp5cibOaY23A5dp/pWuwDed9lAO+cFW9V+XDdGdiSoQujUC6D4tk47yeZ/beXNfa+A9KP9P
yvV/Fr2OT8g8Dm4zBIyJ3eeBNzqasQy1fnmKharOwlAYDkFZnzKdv/CYk0Sp+vVojd0ruqbryLF/
x/b/flrmVxOR6+5ijKLBYaPmhs8LjoGiiSdWJiv78655GBvzkNn5tVvJupvcHg+OuTXIdzaZIH88
C4gUzMaX2lv5o9GLmWxAmbnS7AzYMAWdGLeQDZhBtc17WjmMPWz15frlNujUOWKciabnzp9zcNh4
cyVjLoXQg1lwAOyAPW/dROyh+Pyz2odhHFcnf0QsKEusTKz10Aqu8cs6YogIIiYhQXGQwoKwEyEM
kZ7zLXL5HPyPszPbjVvJsugXEWAwgmTwNQfloNQ8WNYL4ZHzPPPre9H90FZakHAbqEJdwLfMTCYZ
ceKcvde26geBP3QrOX/KlNGp1TbJxh4ijVEFrXcXQZRCg18N4Uticg5zqHDiNP/KynLf55N9hQpw
7Q1xuOU4+IAhiR6yMsFna6bFHCbWxRzB/2OQuglsqMURYr8LT+YTRVoy/2BqS24rmqzrqJvvJcLT
joLOb5gRmQPzi8SZniaRfnHt7FggrQ/L8YheGdZEvQtEZ65TpolZB5YxJn9yzPoLF5l75he7KBs2
Xeg9jUPeHF0xPOdh+ppmw+/YQ1InB+84D8h/YgoAvEjPHL0uDQ0qtaGPiMJzFbbewcstlL/NXVyS
6x52+zC2j7myaoQU/c3UWGgknK0kQ5nix4TsXrjJxs1KxSkovgmn/KIU+tI2M5z14ntaiRZ+n8sd
Sktro+iab2IdIUIIzXJnWUa8noFPrJQUz6EPdTIYLmORbBjaIcI18HxlYTLfN+18B31BrskXJpUj
BKRuZv4pywcGypOqLtrJuVaUmPY8Islog4SxOLtTH1IzRo55qlSHmoN4gBhVdKxIwcrih7gWX6wy
3+YDtGqN77vDvGAoC2na/GC0hk9WBwo0NA/JkS4LybUIs4KlWPaQ+PNgXpkV36duFNG0JejLzjBP
umYo4MRosbyKYARr9KdNoRmrt0ApB5lwpJnpspjgp5zYoZeTIQttb9yUBTZxq2yfJAUb30CGaT4P
+UZq8l+lvMgTIEF1sZbNtElH+3ecZJe+m8brqeF4NxagEIOhBJ/a3E8ypbqRYl8l8pfj+tHRMPG2
R4NXrAdJ2G0ZgBnEkmVs2ByKTduJ/jpyMfUXhV7pCPH1ENMxcGmBWVSaSTN8DavyB739gd/bIT4h
Fw9ODTXTdpgsto79q59ypFCCNznTLm2blmSaUpsvYTs95pxUzBq1ne3ttOUgkgtPRuT8HOPkh09I
lRt3OymBxONkQUnSQMIs+m993F42XkC3PohBIor5LmFobhrk5nX2qc4d6zExk5OVmjc6p6MX06S7
5NchTxwh4xwhph9TLAn4f/EmOsFpso3nNg/u8IBeuWzNNHlPPF3RRpoFWLVyvB4H//uohgfDJSel
542xKnCpqNk59BRfuV9bbKLZRiS6xmAuNpNOTjiZoPw58pmy6Ek0+maMjANn8/DCkopWfuYRcZ6E
Gxe9FR0x33wUNoNUyfmNzib0xTjld+BcCzadjN2sbR6k6hB3qWifz8DimvEQj6jgY2u811b7LZ+c
q44RNuKkPVbj23kgCENFnLtCN0nXrVPcchDiEOTz0wqPna1kMzX7ltKloWy1XrIA1pTbA5MXhUgY
KVBuwb/Yiym58RlNHdquSlltMFv6YXQyG+CubGeRRXyCUWS7XJavjkh/DXYujskUE1hgjdVFisid
xtawgw6zZ1zy2mXmIfGIP8lRShRRNaHvi2jNBV/bnntU6D1DpZ7uH2nA8HQjqhNe7RfLUF+7EHFk
CGeIyBXx1XZaPkpandCSURQJIuq7bNNX8XYS4X5q1L6zpsfersgDWRzCnqV3us6eWtX+4oj8pRXj
Zdraj0Pag3qFqot7+xIB4gGCDyzgeh03tYTQWz3aOM2RA/LElAYFcCgLc1u5zq2rBhIzKBl16wBr
XlwUFLMnGaHQbDvvuoyYzAf9D91X/L+YXWFkW41xpLb49Ji7cyDYdG397KSCWWVhs/R1DKWyLlp7
afAcyOx3LIp7rIFQ/5Pynr7sDgrEwaui6zHCHDoIWKItYhxnzr80Kcx2VZJnS331ir8E0DtPFyO3
AI0f54ccO1cyRfxLtbuLEebkAfBNH4XfiAlHtVf82SnTYt2MMeMKwotLIgIM/67HiqXn6LLSxFf7
UXlwywITqOc/qMzv15WwvkaOAY80cK0Ne9HaTrGd6JCDfhNDJHT4c6/9LmI3WBXS27VzgQM0ujYi
1qbOUT8cjDEIRstvrmtvjFjC4G8QUSijv8S7RVy0Z780AnCiUw+4o5nZhJxSJy/46pW0dQsBLr1A
7u927L4pjXPk2pMZfWFTwq2cX0SuXseWc29XLtLmAiFF7MmvKgi/Ow0ZwnEu1c5yG3ESKVnjUcGR
jK6Rsx1kfYfBO9mMlL0XNYoARoDi0Hv+Y2oPJ+0C687wk9jErLYhvNzG56fDtjvW5Sasq9siDV+r
dEk3gAi1GbLqqkVVszLL7iVtZm8bMySy+HtXTVZ8qTLNlNBRGwZ5V56mOz4Y8SFK8m+tBGvNnKXw
p9+23z2q0XmoUlDapTNTWqR3RiBuna47pb6zj4W58/H48qRBqMwx2SW4BtBQQpWWnOiQGPe7VpJ4
oOSMmsB/LscAkzANeNeqjolMTkkr96M9bFSN1rRxNz2FUhMFqIzz34ZiGRBhsG+Ucxv25DG43cRe
TBiGWx4ZILwgXICmKDp+XyQkhghRoAxHJx/A+crya9sADTVp6EZpcoDJcGO5YicqmNkjK2hhV0dM
7xfCoXEp59sGF0Ip5fWY4YKT8zXHnovSsH+HNbBTau4L+is3dWjyN7nM7ae7GIGf8utvlSRRaACU
HsybbiY8iGfjxo7QE43p1exwfE5LROJZcBP7zmluK/PEAVXuQk1WiFuiIhtfvcy+rBPzrhO8AYnj
XvocujIXZGJvPWMqPY2a868xamoYOXGmRjxTFONB5P6NjWETK1VrXGLM709h4V9aPXIHP0Xll0oa
VexjW4sW+yXiiorhOvqlaZTPtRF26NMxDTFyuqnZF9duUdz7ugKh1kji0V1NvbPAroaBEiqzxohf
x/o9+91x5lfZuL29TZpsEQ4E1OJknQcVhXYwuNRtwaEYsQWjYL1wRvF76PtN0opTMMZX46SfpU0U
Wd9iexmjJL5gZc9QToXgR2h/68o5WAyRogA5pZqu5ezQ8CXhKy+e2nK+k4FAS5MeJwbMK96B7ZRa
0473bKJTwGFrwoVwlNX0Fdn+ZjSAlvnWvRG5NFna+srGHXhvUTIhHcrNPWLZYuU20FFlFeFGCeOL
sg872iq4wSOQBytF9pTtjfDqy5sWcWybmCcnMn8bbvHLLctfjmx/sygHO8vrD3bWMvbjFF3b4Amo
KSxG3eV35GF3Nt10JoyndBxxOH83XH/TFEQOGAT5LK9GFu4D3EmckS+VkVG5hcZBz8TnRO0G3/4p
sctrJ2TiHHvfukTvxyGCodtR4yGWeOQgdsMobjUwflvFVXSidLidI/ndY8RDsMKAWsxY4i9MRhFt
y8ik7E2mg6ivO3M314xunODRkMm31jP0dq6LL2lCH0tmX5EHXc9FfbIqc1sYLDMVD0XXed/rMuGB
jQI8aXmOcLDCZFEfS6M5UD3QBsv29Nquep/RZNGFRFxowows21ik3FcofQH9R9/9HvFj2aCZTY6I
CyAzzA/Sk1sgAiejJLtGWU9+mZ9QnoRU5GhlPZ7tcqQ1WimmhyatVNpcmE5GtMjwVcLiFJdhQAOz
3I2mOuZDcV/w3mdlfdNVA57j5M7Jq23vjozG6mWMGmFemi/yUT3R8SKPrgjv7ZSHEyrHdQ/nbojw
8MHd81PrW6JHGmTJVyMOrqze0Jw1mlfFWGjKEma8KLCS5sLO2wc9Gi8RPqxVEjCGTl1GVkE7vHZp
+2MopnsVGVehHnc6o5mYBJsikajHsbWuktb4ZTYIl3jgn2GilOsZbX0VcX9Q+CpURpJPjD2YeLJp
Yu46MdQcgxfQiaeyoDcZWeZ1IKJLr/PnXeeyNnc1yjV3KNFEmqQBWI38msesDlkGSyq3icKacrjI
gcnIsImHu7mL+2M69tlRx9aLl4unqsXS0JEXZaqrSSKrTjJ2yjFSr0GOVXysEJT6U7PV7rxliHhf
cyy+5iznbPXgfAuxilx+bOMX/3J9POGBVPOUNL0FL3Tmqne9aXD6NDg2rS2fPRM208rBduyjVcRC
c4X7iCKwxe5yZIem01cWkbl3RSLISOkmBFwqNeOfMrSNpzi3l+5NL4i0+PhjWsvHeMsEWj6mYjpn
AYfi8779mFWAJRkNanL0q3BcFEsyf64tk/OQOeYkqFesoTiHBmSh31th3k5Dra760Owe1GgAv2vK
aCC8sQjofMbLIb+XQ3VAyZXRgKjt5LlNPfNRd+jVmB839M/4W36URu3LXSdGf/gE/vPObbckOyeE
RNehy3jG/vFD7diJSoIjw4J0K/wperSCIl6PRud8QtR6h9Tw96XsM26ChzG4atEiHxqhk3QTOsU4
4eMJsXi0WdUU60ToNP+E1yDeuyqgPlMwkwLD55wBw2rb6AcWovRYx/H80g2h3nteFnKCjloaCrYR
J+M6SwsWnimMl64YQBQUSXm2Vz0+v3iKMvJZE3t2vzk2h03y4WqCJDhIfYay+Bea51nCAQ7qaCw2
lnf2UdkVRozbfX6AL4OFyME448WSEV/sbK3I/WZglH78+Hn+F3FFh9d0lW2bDpi+858/9etmcvKE
vOIui3dl6TFnChNOnD1i2SRpLQ6aqXxqU8PYf3zl9x4811xocRANYQSewZp827F7B8P5UQcZmUEa
bYJbsMUqa7buPr6UWG7c2UtrQfKSQsAJcaCHvX1pi9ai5xGk8bGoE6SzKnOJ7XJM47lgPHYQwchh
J6dfA+1HzrvYCPD8o1kpH3Djedcc6bpha9Evv6WecapPXot3boS0wNkt7C0GWN7ZiiLCpHB1V3mH
nDJgixdO0q6p8++wHN3jxzfiD5D57EZIRyll2o5yvH+pYsGgmL/r8WBVmfotDYM077yN7kual8E6
N3X0qsosuk4TfziKMhGPTR00yI7tPibxJJ2Ch8gsEJHFzhgc4h4eAxL3ihiMxh/C7ZxU7hMKkh4x
RBp1/Wdg1TOE7kJekdphg8CCZtnCPPsd6yifgN3E2cEIUf/tPZ3Q9WvLKUIYZ5u459gNOZjrUZLI
gCYcUV2F74ZRahIlnyws/7w5EkCb4BCJZJv/nLOv3QajS+clDiIGHFWZCoxLGTn4fsws9G/qTGBj
ZVJJvknRWXXzyT70zqoml2xjzrYeF3fP8HCIjkWVoY089H6H9rzASJUzK+sTckMnJAzrtq3G/L+/
stKh86ZtG4gxRf3b1whpbISGh1Lds3zjgu8WXhtmSZlfpplx//Gj+t4X1LDvFAWBIwFrvr2Wb5Z8
koIjGof1obioE6fwbkMYAfbBrkFBL46z6OXja/7zJsK6Via3k8GBWtA+b6/ZxqiBLTstDlk1koWU
V+3RA0/NHmF0Tx9fSv6zJC3XYrzG2VkpcIZny5/QURLCC1GHqReGf5Eot513JdZjJLQFLJatOc9I
MZtS981zpOsfI453rJOuQbgTlAxyLbLMtYNt5+LSZNoJqB4xRJveTRnLIJ21GrcFap7pIWX/u89M
SurvrtTGdCMYnhLkJHovWztTGWPfS5LBWmeOVXRHr0rdr9id1Ukg1Qt2WVEC7FNVBr9UjSVeNMuI
XhhawRz7+Kb885tzKxxhchIVYoGSnz3UUEEQpaE9ITiR2Gve5OhkeWT7wBMkuApm83/eF7igJ03J
prCsveY5txQiS5zXDbl1I5LHmzTU3nTqRzSsK1k6ZFyxEBv7uplJXoFuVzNaTQMcNmUs6uva7lIo
TzNjvZ1hZV56YdJbe/j4lvxTErz9hH92tr8QlB5PAbaSEidCa0zflQ7ybWBWz0S3M1xnneSQPnmf
7BLvvQYU4A6kcpOVRZ29elWuMt2VPsE6iGyZmOX1i1kaxrGUmEj+89ezBVN2KVwYlOK84jHjdrTT
XPsHp7HGC1ERAJTUyfNYe9mmrVvs9QNc7I+v+c7Xsy1hmVqSmaD1+cINPynIQ0Dz6Pb76jiIIKEx
WHo3aRzYnzzQ/+4REDX/71J/FoG/fr0ShKdNkWkffL9tzO1Q2qDmRR6NX6LF2ohMNhiRZWSNQ0oX
q273yVf9B4gpQZ8LbVPbW4psiLPSIs2E2ceJmg+27sx9T6/6mDRmQkPHe0a76GAKRk/gsgKs7I7R
yn+/0VLaANAXejUE9rfLaZ3yzJoIlg92LIsbqn0cQWKEshJUn73J791oqSyHOpKn1pVnlyosy3cp
fPxDbHNbM6INsO91WGfSvlvLgcjF2U/rw2wahN/9P76lDSNWs0/BSjhbQ8ak8HRo1oyYgbCtYRAF
eAfM4mFqXJqKH1/rnU3DhrO8lBv8Lwy6t3eUltvM+55gz0ociQBh9hh0pMU4u5+cxv9l3C1Pzl9X
Wm74X08upHyfhI1SHcpWudgHjao7mX6ezWtIL/gaA0NEwfXISPaXHWmkCqlZd9neFkN7SoVnLZmt
eHUuRDZ7AE+7yCkuzTgwFq3k9Ev4ejZOneEKjsJ1aE+3jBWNW4rz4bMt3eKDvql4+SK855xuTNDc
kO/ffhEOUWUY0uA4FK3HXG4IZX7nVzV+AWOYSEyZaJ4TkmumYXZaGt3PqdEM4cm0M3z4SYdtYT1J
aq31cohiLgs3JtvBZBbWZTw08ymUToG+CyfzVVsIzANt6fP0ZaVZTi9dU/aXbFxps66dvPwVSDdD
XU+iwzZymEgXnR+95gV76RpWlszWbmLF3jqWlgxPBQPfGIhbzSNrZHZG47FwmivwcKV1KMu2/O3G
if3CXpSZmFf8+bFvdCzXJq2cbK1soJgbulw1zKdG0bML3MCcnkqnF6/QYGKEInHo6JUoBYfxciFA
fbK4/5uDwL2H/69cD2CbpKh6e++HtgqQaBb+QRkY0ioaWhA5UTkvfTVzzasENHaobzXsIuTmHoPG
sQnvRNBAhY1K95Pd/r3FkLaNvaz5jvKcpfr465E2YqvBIOXBqzLmcYVfwIzTXTPBjEW5w5x6jrEF
RR2pvm1VfXJyeaeysT3hKFvDjFS0Id5e2+EYUBug/Q8OhvlT2Ob5PhrbO29hL3rNEB8+XifeuZwj
lqM1IQXaAez89nKuol80Wn/iENL+twuI/yuCSP9Bpx1O7CkN6+3HF3xnTwWRbfHFtJKalsLbC4Lq
c+OQYTb6D4/QzSovD/Q//UdHJ/EnS9N7l+K54tzlmZZpnZ/lYxIQLJj20yEpi/FalH2Dybi1dpxq
5Sfb9zvFl0PbwOGJ8Wg4nh83UfG4WVfn6THpUtSHidcH1WZOag9yGaZMLO5jEtzMlK3tJ1c+D4tx
bclvx4YmLL4qDaGzlT5My1KEZQt7DPbNUfeTJLKBwe1kzGSxz757ZfwR6NmJc+HLcHyCi66ePv5R
z14YGjNsARy2/3cPh8b39kcNStxevJ/DfpiM8VFr1I/5iI9/haff3MZBVt0ECHDW6KI0kJXU+yTb
6p3rqyWWiArCZB3xzo5Isd/1aToW/R42PsptJtxZwXo4zacJngwWK4JtMPvIaewOVZH1irl4CY/l
47tw9rwtd4EdRFnaFKBgzfO+dDaUY1I6BBSVMvRgeYSuC34CLSixkH6fOZ9c7r0vzfPmUDAB63b0
WclWOok3RlPf4VUwq3uVUpj2PqIPs3St64QqbzPkjoMgZsYxj3ho+/G3XZbkv7ZLohuU4HtSilsU
GNTIb3/z2rIjkcHuBMqclrANZqJj56DYjKYT3noIy36A2l7mSVmw//jK3r+X9ly2assSy7pFI+zt
pX2wYE3Xe97eUAQs7A1c2gWYtiaObpmTFeVr4E4GctGwFvXPVFrNrUH4xeVgB4g3seqyUwOqhwxn
2QP+3aaei92IX9K+9OyqMe/4F6ydAfQQxQ0GL4kv1Irt9ns6GT4RC7kvETpIB4WPn9KjdrrMgtku
nRY2QEqGtdXH05fCM+n0T93P0bDLBHdnMioc4xVQFlK4YKs2jlkyjHGsnyxi7MPMZqIZ86mZ/wJT
DAZEaAiggJB1vwUQ7SKccqN+wDkdNtMBdhAUdJvZtHKORcNoP0PmknvopPwr+vclKWjZhVbZI7xS
fPjz0Y5fQTMNqLdGRLIUA/tiZrnYitmuGWZVfVduB7cKUDxkbKqXcCNqd5PZ2v0+9Aza3LyKv+Ez
sl4YlDuPASDUn20+B2h9jKxTG44mmOdtRQZfxGfE/98vyEJXVAavng3K1o2xPWDfCDvoATNm1qZG
NbrSgVsVe6SjmBUHXd0spU12UKqrHmY8MtRfWtInNC2V3GgraKanEcT8VUDWCni0RIJV//gBOyue
ebQ5gtBrJm2M2hY85dvna+7NOh2nKjlOZS/uHHvQV60z1LuPr3K2Z/zvVbQlHcF5S8jzxCmm8iod
psEAUNgiyfFr09obfjGcjEWHR0yQfmDDlp+UWv8sUst389gTBZp1qsPlz/+qbQqleXu8mDOebIzr
jiFstQa4ZH4zktT85FrnZd2fryhMOlfg2C1hn1cXkzlNlcz88Oi05kNoMXvO0pjUWDHFnOMN1P9G
ph5ip/N/hXFbHuxxCPaRK1AcuT2awY9v+HtfXbFemfSu2Ayts6+eBmVRuiFTndyi1M3zWtyMfiIP
QYUg5ONLvffbchVH4qfFB3JexfkIQIokt929UzUC0hSo4/kCjUH6i15r9LuzrSDdoT2fg+1/vzCV
o0M/Zil5XOvtz9tGesJMUGRQPMP0wXRRJyG3S7bdrPG6R+OrNREp/PE1zwdnf35m+gYOTRK2PvP8
meJElblohweYibm+6co42trj7O/TqCxPQwUQshgVkAXPvpaa9YeQPoM8+uVJGExsgkicr3QJbc8z
wgjmsPHz4w94vlNSj2F35aNR5PLf89FVX+Z55iGiPDZ1TWr1EKKdH1LrABUt2xba+ObDf9j1ExPs
vPbMT4qTdx47okbUn87hslMvq81fbxwfKU2zzqsPydQRB9r0Cn5FOOQj6qjGqrP1x1/27NFbwgMZ
ItMuZuLA+vAn+uSvy3moGPFP5/2hDRWOHDbIFSLc8BdBhWRwlK6JjCnTp48vKpYK669qYLmq5LRk
0/MXjFz02XOXtFiDGTPATSBlamanysffAYBSuYKbRkkmdBkdajnFt52l8/jCFEPx2tk1Ilh8IbSv
P/48f2a1Z5+HORk7AFUhJ0rzrCJsnLZlGe/Gg0uLW6/7Ioqu69bIi3Dlk9XkbmStS8gmQZ9dooHq
9HXrihLx06CS6U4x8L3WREDUD6SmLMarbFAvZeAM6PEdLCJm37kl9n3d+98rhVb7NrKm2UbHgxkX
r78gttwJRnQa7tSnmyaGq70eEruL4FDEIXTwMrZvs7qo2nVdzREq3YHSY2MzoALAgIIcYrKtjBGr
fZ5BPmQWh5DQT7yfYTdhvkVtHeL2wjaz6jMv+22X0njKE3gxWTrvu7S6Ue50XxTGEhAo2mRvpA6a
uL7tA+sGkjqY6yJAQnmI0lK9IuaMHkTG2HtV2QJ2DxQSs7+pAgA/i7rRtg6gSIE0Sa/iqEZ4Zbd3
eXQxrOe2qR4+/vHOnmCXKRkTs6UFwxCFDfKsspys2cWEYc4HeuVIhhZqcGoBCE08Fe4c5GsH2j+f
Rfie71Vc1eUITAgjB36OEe7ZVUuFgDANUaBxEp1hmeuOhB471h5HGVk0N4Ht9qeJuv+aFb3b21XV
PHokTD2Tk1BcDWbli//+JqN34mhFiPMy6T/7RPQWotmr5/Fgi1o+t4Gj4WFqfxNHHF0ad5THuSSG
8+Obf1ZbLy/y0ohGsiJRLAtv+XH+Wj4GqkXFNN88FF0EaJgEGYID/DbqYXxJ315mCpKACIpGtJe9
pX58fPmzxfLP5W3mdZxrqFOYWr69/ByEcw9Izzz0HJkwFHfhQyNE9DBCo/vk9p7/4n+uxajfIw6E
MyPV3ttrGRD21OTQ87ZKTcaUBdfhWqW6eZpI5UOJKGOCEhq7q06EItkQW4Lcx+YfFhJFUQl5jE+X
l59s4Gc3gF+b+sQkAZVPxtz6PBLTJOTHHdIado7qxU1qY5HWRj5RfZufzfjf+6ldBCSCJZBezLlA
SWYMXLgUXXcc9ncg/7z9mKYSfCs+019eG4RQV8YS1kmVWP6vj39otewIZyu0A0Kdwt9EZ4Gz6+3d
r0bMyQw95kOsZ+ltcNsUS5IvR5xVI+YMAqWxAHNlOfi/IRDSGFXa8AkvmqL4qRI+Jx0r7Bpj09og
+akaWC5XPcArd4VxV3+Vo61/VTQ7KnI4BJFEqDTgfHlWj1WkNbIsXbWRMabbNpKLNkAlosCHEvTt
Jij8+ZgyAjBBE86wQnQBaWEl3Ap4nI9Hx98CM8MVkDuGhE/XW+kWKCJuxwGSHUp/fDvXQ0tXE/lj
5j3BpSIOHHJD4X3ytr73DC+SHI8babL9mstd/ut1lYl2Idh23cFDzKgvZZjgNDRcjNEtQhactGPs
EUPljWwfROwQ9xWQGYslsRvH/tHIxXzwzf6zMN2zgmt5s1AaIB1hXrq0RM5236GLIVwE5FvR9+6R
3ovMvWj6fVTqV2mO9waOr6gS3xobffrHj9V5O+zPpf8k1moKfAE2++0NGQH8ZAkg1AMGQcCRmap+
9kPf8gORbFKsq5FInC0kEdu+Rm8vbGzctGIhjSrp7z/+LP8oAFEIuIoOBYqyJWjufAiD1qHwqDWy
Pd7nk5jSQ1c794oqHOxDDZQH1zs1QrNpoUiuW7t8bGL/2kzqTWEi0caNhnm9OXSSH9OtNvBnYMPG
84mp2K4pveNErCX9gs9WoPP2CmNcPjabOBNJZRP6fPZMKctI29S34D0n1iFOGOe46iHFJghr0I3w
6+HvH6L01aghc7kh5B4P6HqlGuJmoeHKivBtUGbHBpOeA0p1Zpa3GqDbbXROF9swilMo5r2wg72X
5uiBHfQw7vfJk0+BL0mvsdXeQ/fcYX/mgpcM5Y4xsrTj0FQ3Tm7AGJcGnHu/WKXaQUluEatVkauy
qm3nwnXSU15m+yAj7IigtnWKQwK7PRy6okYtD00WMIH8jfNPXZc2K4o7BwR8wCqpIo0HZ9IPlorv
1KDvsPkPK0Tl3smKxptSml+ooqudGhqxs2JnplPi/s685Lbs9LwKgyrGYGudgjI/5H57T1zEHjJ4
tEcOW/Hlh3QFewD+FJ7Ni2Ycvteefwrr6WtlaVAKxVfZlOS+2BdWM172cO8CXIaJn10VqAsN35vB
u4RbDOw3dWXfRaZ4ca14p9PPGmx/Kqy/1mZ+fWYwvLeM2r3l6T1rgNCzILSQ9t+BhBf5C4UfMJyw
AaDbTWiWVmMXtb88WOksp8R8vKq+MualXtXdBZKQ/jIpFwtY3zPHwYDTNtdRyxq7inq7fQ2LyrSu
wyJsmn1EEFy40iJz0hWWzyWFVE76RyJ7fohiKMzvMnamG0K9yMSLgx4Pieek0eI8yngxPDsAsZB5
X1TpW7AhrTz85Oy2rBZvb4RiJgWsgrcY8Pe57CMLg9pgD5kPowPOOR6H6Rggq4HK5oIfpFdIPAmS
7I/XjbPV01WEudE7IJgYoe2yoL1dwryiqiHflsnRCtu6A+frznLrqNzvsNq08W1QQSHX2N2/SF8N
dyPMvU+GUOdFyPIJUP0RkckXR7p8dmQFpU4ShlemR13k/klFrEJtKJw9xHT/k+bBWa/tz5ddzuf0
DYSUSGveflmr7ESQew2mjlxEr4GwwU2PuVd8Fpv7zy/JV0IdZgoGNIzg1dlNzVpTcxjCVFubobeB
iBRtgtAzAHKgko/H+lcuyFz/+Id87zYur5D4czj+Z7iGOGtS4LWTIzEz6qZNB/2STpZLuJCTMSH+
f1zM4iLIzR223LPfrPSGsGzITiARWOAvLtsweqXWD118tXPx7eOLvfeIIiqwTc+lx8XU9u2v5vQ1
LvvBSo4AfmGPg3p/UIEJ8H/EPBF2td62Do5qxk31UXeO/4nu6Kxy/fPQgC/hjGDz4DDfe3v53GpC
jPlBeiRHvbtsc4mRM8CKbgRucW3Ww7BKhAcTaYo+m3q88xgtCjB+00Um/o/iqfExnRlmUBxLr0mo
N3lB95NbCQII5hpk9DASIELqmVO+fHzH/3E98E4yFKahAQOJ8el5pTcIM8LJbmW8KFm3UzP9dGzj
2ygZknKt5h6moeuux+Yewgkwz3mbjqcBaG8F/IkmxKoIcWt4XvuZbP69O0L0IE1HAXueacDb30Jp
L0L3bTP6dGpgjq0B56tq5G5KgIGkS7K0bslN+eRunPWblidACfqbBC47TNzOa5TE6PtmNub0GGsn
oskDtgJ9qLdSZXinK+bJbdTeWSpXu1EP0T3HV33Ke3X78cdYHvM32wOfgp2SLjybg2WdfwrZ27MZ
2HV2tAY3pgahSHriAO3chcxr4T26Mak9H1/ynduNqIdToqRK81jR3t5ujcCcU1ubHSPLb382Clo0
iphuO4hohPs/k6XlTdXhv18UNQSyBKmWCM2zesArmqkJGGEevdiWHP5x7Md22h67kILFMyz7oGnn
7z++6Ds7A6IQth/WbP7hXIWRDtBuIqq1Y43vsgc5AGOWA1bZPX58HToq//6MNnNEk01Xu/RpzzRh
mNGkXQ1ZeDRTbbYr7NIEU6YGNzWlktxmdglky5nBIJHvtlipVE/CV2rHhBn4A5jYRhc+PW5f/dZU
Z+PaYo61Alapvqam7YO2wmXXmAs/qZeTeA0oJm47Eix34L/0sO2XGE+ly+4SrwNTMAQf6rfXc1JY
wbprgC+nxYQhCArCs8T8dzt0wt9ruzSOIYCAu4ZZLXD9BRuMQ8BN141LMW77DeieJowIwBSpfdvU
FeC21hZYVBdC0Cxd7zuTtO5J1yFZgFPJ1VeogdJfbR6524ki55EuF9E0oZT+tm2JNm9NOzJ3IH7G
ddNX8vsoNZlYZPv51YqsjelocDwfgJNPwKRVPPNK+sOItW4kz5Va3Mhgk3UDqQErcnaGrzrzYwjA
Y61/Or1qOPGoqU5XAPWjzaTpA815am9C1wlh+Pv+ZU8dsnGmcNj8D1/n0Rs7sqTRX0SAPsltFct7
qWQ3hK4MPZM2aX79nOrlDDCbh4cGuq+uqsiMjPjiHElgaW0YQN6BDnbpzfAb77kfovYnaUk7oVcq
urtsw+mGdc6pg9EhvxVUJjFOVtiMdvfYtJjYr3JMC3q4m/4iMmyOMb8GgV67A2KeNexA9oBPWZwH
C/QYubCxxypySt11H1Re9qg4RML2tJixPnlC89IHnQr25+jmxWuY92o3TdQ+r8w3QqDkhdz1blXf
u9SOd6Kp+6vlV+E72YFkyV/X3qV2rm4J64U77kMOy36m2Du8va6yqq0NoaBxryVGv4sSXDJr4jTw
HkjsVF9m2Y3FLfGl4pHsS3zZQ5w0d3ZRpGSzmzXzhW7KkoXupGlb1sdDPo9wHpFziQfUsJdaFUxT
Ma5qzDe3si0MqBVlJ9lGxB255EbG5U7kXvHWDlxUVlL4SQ7i3G2PZThb6Wa0Gi72JM01lsDTeZAL
p7K7Q6Q5/iUGgrN1x2LeCzeCo2zFg9rVjj4yBQPqW9dR86TN/XA0bNitpRFVG5699sexxhmHUaGO
VmzA5WCUwjpylI+6sdJsB/S2kwzxzR/KCaBnrRO18bwGax4NYxYuemNsEeWIYjUliXGw6hihl5x6
0DUVR+xqUrS+j7TIutMAY7vdW9YAEEza1Sfg8vjIZFNtFd/8N+kozjO3Yw1u4VVxd7ZLYdz8wjLY
IW0i/eQ0DUjKuDLzJ7KfsG1yNiF7oFxu8TIAawWM+nC2Vn2tzg0pYgttRToYD3xRChg9ov0QZyZJ
eXq80rlXpgc0p9QxjQYM00T8HJK03iVFrbPMncXDX0MPLDDwCthQguMH2ROk1PNc1NZ98uFxZp3y
lxEXuAXApTFdZgUOb1E5PVQ3ObTrpq1of+CjclZMKUCWM+Svlh4diT05QWxwzBIhZsYIdToW9HUY
ny/Mj9hINx2TIt0Mh7tG9f5EZVLPgchzA9tvrxDvFKW/IClt0zIuig+8tCZr7J7LAC4W5a3P8uIB
YVLTPY+HdskXSX2VoZdc+INw+oCCy/lq1qk8hrDePyPooyQ2BlyiRc1pL8WDMDd6WdtspyKKDo0w
pq1X49ojddlPxa2fHJytdlfaRwZRxs7XVXYymcjsPUOTB9/uq5coU9aO6qLbOQ59jtby8/dwrKpV
EtvZs6A7eYFJ7p1sslfbyBj0ZKOh3djGYCfXYQ8SprQkzJsKKMxXXyQTZxMzoh4ERGRlLOfPQ6oY
f0lLHP0GpCi9dnaiy7pcg0N7YEkgw1WQ1Qf6rZZ9p84ADhGnJliFLsqBE6daKg80UJbhEAYWHh2B
0GChSxGN2Mf4DDZOxYqNIYoMQVjZq23pD56H3t1UxpI1PZZSLGVUyyQlmrvV0hq8XznDjlnAgHKr
wG4695B0SbsWFA2XkRD2lhhXci5KIfZdXIbvdFgfOECbezD/C7dQz3RYi/Rja7EkJuIF5LpGkGh5
Vi9dCjLGTQxB7/Uo7MOcI9UxmJGdet0oN4al8etTrJy0vVffGq8rXiJJDFh0ofizRO6yPei5Fx3h
x80OJ98IjESY/3JL77e6qLSlVFoOvl/BMBoQO0VBUWuWzlJvCvarbsYNejFnOxo4SxPlRyXb3Rbs
au5n8er/Lxpspun/t2pgNe5RkQufyPz/zm8oOhEN1MB8X9lzAIPqRqPug87QN2bExayJnFlodWLi
9oIqeUWr8lUzOEVM+ZjN3zQ/Ww7mCFMyWhqmPJVK/+WYvsgye+kj/A+FvwlF/zNQGi3NCqh/Gfq/
ftl9TsI92mW/06P6rZiqy2SY+WYmeUTxm2/T1v8YRbzM++kzrFFAsrmCXNpHzDM16jBJZtwDWgWc
Y5dH7jNJyksWaTArw+OYEtaz/Oem1Q/kBMxlmQPBcPMR14N6K3P/1kYO5VC8rPjSEWpDi5rKE6Ux
+jRr7ZtMOhsnmE0zyFK+ZfRGAzFKiI/6EWTXPa3UjyX6fQORsPQxQObdFh3vqpmrP78CzEEMppDJ
tfBBM3B1/QglGlyE5TfHnZaiZdVeTN96PT3jW2I/QbzX/vzb5tl3rWW0YrLmUjVxzcqhA5hq7hb0
8y48UUtgo09GPK2m1DhMDwIcS9Lw0uDv+GLaz/RhjZbKXbPXvYaKrYNyCmIIE4DWYU0ytkUbH12i
UvBU1sDzT+iud4guh6CzPAIOXqBZDCnTFueA3QLwL7JDN+Hr0/uZBwa/FlZTfqp5A2oB2kBN66o0
FpNQT60BHlKaoETAbHW29mE8cC45r/1VYdX73qnfVfc6VNYqh4cD3Epfhqk+QZ8HgdVwdmv2dtSz
z7nzANbYPPv6tfc7pllYEhYRZgKnhNur19/TYKzSPtI2XQacyCn1I9c5kOyRYVHE+M3CVDk8KRJi
LuEMftaQugA1sn6qElbIusGiBTltUOMAg2+Kc9YlX+xn+SuPNejVOFnbyUmXIGOC8YEr8vS24UJq
38QESp6Dbt/VYENLYApTVrxkOv+pLNsryjTimf2DsLBrm3xeqKh9ScApW+G8NGzjnylwHCnR32Ij
P8aD9pnY6k8J9yeKtU2ry5+p1KCA5yeSNWh0S/u1l2BTC+dTL6ddD726HpOjxV98hCu0SO2Hr/kR
PZbJaY7lobD7mF7jtJcFiz7DCA4KPxlY8lNdh0HfR1sbvQapjTtcuRVd2302Q0ktyqsc4p+yzV4d
SrROWR+MQq6MDuFKNN++lq5Rva4tvdrWDxxfMYPbTPXbEJs718yXtsNeJCuKAuQYuRf226XVBZ4B
2CgVGwHKWuubderFsBK9mR9KctHKYEOny7pAmB1PG88DQ46+wqQp4GDMCB09aFlXSNPH+xcxt+bt
ldmePW2+T/2A8NJadc3DmCSGrQuq0uuNdDHzKU+l/a256aXUu3c0J/uoNl9qjYfTQZvtVBH816jZ
qHbi6yKPgCgWbtl9QKjZ1+b4OzjWOlPRIWTFxCzmD0wjmyabflTFRcDPgPgWv3lcXjUQt7zUl00j
vhi8EsVkz4OLpPU7efV7L9KN3+GCytS1TiT99epMq4V1inm6t7lJjCU2gfnE64kHjZXG+mnKtHPs
WxTx2VTznS3Pli0DB2ejA00jH+uTwAyf1ulT1TZ7s1SfXsjORAa+n+dL8zhvjRaJRdncQ1mtvbE5
O7I/F0lyT+ACxsnw5khzbTnaUyeKtYyS9Zh2QW7RgFb5CjY5HyNo+GFYhR1737r8Ey2oLQuvZMc7
1suLN8vUNlS85yGMt8VkB8ZkXOGTocBob1mXImMD+gNKzwpm6LG0EcotpNhtCiOrqhoAiyAj9WFb
RBnCX6M7mH3+Err8VrxqhycF850XHYn2QEZNHIMwKnBN3qWnfJKXJOdyEKHMXfDReew0zQjge4CQ
oswC0/QPRiefkiLbaZLZa+gDQW5GmIqjfHJrPVCRvquQd8kkf8e5fmom7R+VDKWcyu6xMpcmJCHT
alcTglKXc5gPeaMV4zk1zJUxNhuntpjLmsf08WSWjr30rXwNX/AyTiDJzR4EI5vBi6lTO1/UNyao
KwUUaE509uxQI4dd9c0e8bXWnLUXF3u3K4AoReD1kyVdQcKfsIEXTVs8V1npL6Vvb8Vj5hq1u/hB
ZI+G8haXwz8DRFnMjvBCDWO5sHX91Te0dS/5yur1usUTpxvtMUqsm2XUG1qsz7EvoYFqKDengXsM
sw+mzY3Fd7B212aCE9wYnygWt+YYXRnKbDgUMYCaQS3LC6T5Z9WKNSzwW6gqCCUtq1fl18QFKw3n
beEVx9YPXwCUaIuqw5Q1l59O7w+r2sNr0sa7MOqQreIuN6d+P+ret++OyZ4I/dKx0o+G78/CI+6O
R8DhxyzzWwR00al03lem3tANJJvcjdWL36M+AcX0nhbpNpH6Ws9LAD7Rtmmso/DKDeKfoNLzDOAN
xwXidBDN4RMwTM4i4z671j4b+HBrLVrHIadiPM4rGVq7gfqjNcR7qsfPZW0DANRwXujjciiwtOcm
5m2zpqC04QHjSVnUdfU58EJ353GVi+amAKmiVt8a+niw2iRA1BxkpjpVU7wFGLzjOQhMQkyhS36p
6rEAD527k7yAEbjtk1CnRdGDFKL7pWz1IlJrg7kDNs7QfXOB31WKbXot605xZH2EWXZFNfLOTSvh
6q/e5jrKFmMUro3QOUtZuUs6aKw6pvvYhWZoGOCnsA6WkAOZk+NZLCcaUBHu4VVaduWGE+nUyOzk
d/ZqHvAqpAZRsiKhwoWVqVv0f9vXAkt62Op/4CZWY+cfmod8YWh4E1j6RSrvwzOmS1vYr2iReceb
9is540tWJ9u2FyvZFDt3IqWbdLswZQe7djTaPlEw80bO8gofj/XclhD+SzztsPcwhMzdQchqq83m
WmT6xhyaN35//OEh5AVIXXkVuIa6IVX/JQe56ugRtVy3aO+vI109E3JaJ/CZzT5GxZS1J4M3sgRZ
OzpwK+d+yw9+rersgN/lM674NhAq/VVh9TK73WdNc0Zzpj/eAYHeVh1LGNBJRh2lS6YFrLtdsy7j
8agpDXxta0vyF0na7/JOEYzL7m7cmdsGN5CinNNYNF2FxkADGSC35+fPIIneLXd6yjwwvex4fDYe
ESXNO3HQkGCPNxkXtIVj5d5isvqdxGC48CnDRtocyPmQiqVKXcOOtyi360NHqGVqrNXkkPkzzLhi
6EygJLTkLU398VjW3CUHz4rWfjd9Dl12huf0kWXGujW0s9ZEhAFJ4BOdEFgi9SAa5aop4tcWVRbN
93GXhM6rbcXffcdChhFtaovvUt2XgWRai0mdh4U/L1f2Kq+Z9dvtNdb7ddn0e2VYp2iK5KWkTA5c
nN1FCciaJ0UtC3TcOHo2yA5OWkSB3ye/fuZ/TA8+jjsDAnIr/QaYFB8an2bYuYFRcxDhHV2mHoDJ
mTUQbueLTI3f2GSXZu+/icc7mBsYS9yjRVSkMFhaiV8rH+YNmbk/1WbI89DDcRVZ8MTwooV7grJN
oI4ovNus5RGqAXltIouwfHoTAMAdop2LwpTbqYatWiSKD6DL7k2SnGQOwKf0vG3u0VylePlM2vqt
KuWGnY9rpxekJs1ha1mtwcR+uCmuEIGcnVU/wBnkSnDupuG7YrOSk4M9wVh36JA0lxFFUzmyvgkG
0R+G11EWa5QkgVt6G9VkMMUk99TKCnjg52UMJFpJ+axn1UvLUtESyktg14R6TNe7e8Be6ixemka3
BeF0bdN4xzXv0BdzvR87682kWlxNMKVIJUp4pMktbAoJ0826EzY+pUO0T4uay6/EDablduCx8pa3
xJBq3Ti3JTxQL7X3IsXE1dqXwq/u5ZzeYj2iPHP7w6zbX4TE7sjJ79bgLlj2FMRCrHzpZb15sXXv
3lXAr50a3ZeazbMoiIv4zeMfCWIlwOcXhesQqoCWAzIJ0wUq2YXHV9Oo9BO7FtqyRZdkd+JzYlus
t2MRhCLZOSiK0aUEtO++cpMD3bOgnFn1nSNw3No8M+0UPWE83hPE4pSpqqd6Ci/KnNcV2+mLYjL8
YJidq2tWAab2A3l3a92PQjvbbuqvvaJ8F4XR7N2Y44rjc8U9+oStcV/L9DSaDdCEBgwkP19mp95i
ZAeWeSmpMAUBXmvllqjFJi3vWVK9Jnr2ZtepAtxWr5iaxAyBKAdZeDyRyuxW9hQ7bJ0I7IF2tUs0
byHHIVtLT/51sX7RIgDAWImQjffi6Kg6cIeM201UXTMFDhHn6LrWiOIaeXXRScONjRMFnMtAx6XB
OYR0xy7cS5XyztNCbqj9u3SKtWXIz7xyucOatPgjtJFuhujMN4cnzcl6XKD1N1jjTW9pGLe7PVtx
LN123deguf0KuVkTMMPhAzSTgl5Qwn8sugzReGUp/TfFGxbb+dYWAIybft0p7y5m9tktXxL1FcOi
1sLnesbCLeEVWtSKrtCPCmWUdBL+Upl6G42q5pPAYtA+qLvEbCUzAldfujUSBujxi8Lgrd2l3Smd
posVsw5VGnidrOKQ8uWYUi6r0IklCuoB51HR0oEyWaDPO/2Ny9UFS6b7Xbv2lYh3srQKLsaj9Fp0
MRr6VWiEYm42dTifuaoHlp3GRzKtK4NVpp65LYsRXGjByqXlZ8qANWs8BTU61piMIKN2NUrudBPS
pQz8mfiFR98KtPFZghaPXZtKB/RWp5DYZ34wEfBEqPdWWhoaHS/97gVnazlzEdHwOIHz2paq5haL
xlQzvm3V0WPDDT3G862PWDMa64tDVChuvSV5W3KB0V73pnMyxShJ6+k9NKqjWTYbG6op++Vog+bA
mkHrM3XlGzV5/dFHcpV7zo8TNmSZR7j2InpwKxI3YJvwg3YmBbBa9rUgBw5U0S+rJVflIw32f0lo
QYmLkg2vzMBV+v7hJk1Z/MO56C8yIjAzX6oF1KU7nQFKH2O6G3zb04xyVXoeXHNl0eVz4LvW6dbQ
tLsnyoPyiBOFsf3Z9MZBd/3XAlwjVXw9LxvLPQBuOXQ1Ps/OyfZApzbpGB0LM7zSrD6aRf/XsspK
Hsx+SZzy3BXeXuNdCH7vRyZwiskksmDD9wj+/Nlo2nXXICovRb51W0rSskjA+Xegna1o5gCextOg
xe9ob34dW/1z8EEtoCCf6B1u+8Z/wD34RrRwUAF9tLF2q73ylpp4JUfLWydIGMLGbIIZu5dGy8oX
flA/3N1WJ+9paj5zGhWB28dB3hJUwoxwsj37aPfjWjb1EkPBzvVpOaex/DaENHGgidc+NfZeKfC1
V7yeu5pZP9I5G2P4J/oUck0N8uapp7xIBpPRDxO12uHWEOWUXM24Bgy8tOZsQ49kzTNzjkPrG4Id
L7M0XZlp/Ev8jn+3KGCJxc6H1lhrly6/2xkL3R2nZdsRNtV188+NGmii2JkqNotlOF6SyCsxO9AR
VONbq7PTCFhL2yn5bg2AJTTPO3mGF4QwBVajUd5EPmtbszS9YMzCHz0Rb1HNA9/rVb1KZwzNpqjc
vRtZvw/64KKLzX1LS5WOffzJVli7jJqKamrmBej1XEoeuqlyQoqIVRvF6qNBbDTpVpnDaeTV45vV
dBobdoDtAeSs3cK6cAfcSDN1QgmZDpGKf9emvF+HNo1P30iQSYLIS+pKrro8OkzJsLaqjOFJ1X1z
8TvNnvGcJuGD7+Od7e6xPTTKex/jvzScEmGIbi/AuX6Fpr9lAsHgNjXxoTQAlR2jP1q22v3XZ3Sc
oKXqHiIFmRdZUMVpC34TzcCseK/XL83UcYVGM5FKam5Wr4FiSyDRLs2a3n0SRctXmq5D61o3vhw/
5pQcKtSsds/VwmQNtA+Lo20rSMly5yIwLdW00WNxJQN50cfmdbBiLp7mzejKHViql7FAuVBEjGjr
5F03nLM505GQjrZtDeI0YjiDxLtPES+nuuXCz3eOEnjl6UmAam1fdg5x59ncJKK7D/TeStm8Cv7c
Jq4YAzbipKf9U9RmP0mcQZdO51+WSLY9+qYkd6kAYpr22rIqvHNqAd4V5srCPgHXObxlen0gOA21
3Sd2V3vPRv2RinxcZswrc840Ohf8OUBM+gkgc8ateIDusqxr85nF4AsAqJE5H6+cuvlG+TQFhHa0
QJA5XqUTzhhibVCSZ5j2gpWZHZPXNf8ORP9+lms/Fb/h3PZL76EigkzzFNu0ai39ve3SYFQD/Wwx
3OPQvGuVhtrOzI+eap9SLQE0bqzzDKVUSIkqAXsj9tB2ld7ts8q7eF79AZ1gOdrTU9zn93jGetCL
J5/zwZD+3s+cY2kah541HdfMdkafg/83uAb48V4V+svEZipuR4wFo2F/1SkUVTsddlXO6CtV/82U
5Re9fKZEDuZDO3nP2fKsGtAgbuJaCz60/4oBG17ItIrs6Y0py6ZSSb+IC4RrQ0i9l7sbcxTYRvin
mSWuVtd2i9Fjr3cYitfKTXfmw6ilia1Ihls0p08dbHnLzw5m4+/HhvE1jh4QfM+h3fxBvXktRHWQ
ksxrMSHywEM3OoHgUR2IxjjzTGogQuRRZVsXj0iayzc9ioLKUscOQXLSlNvR7P9ql3BVNY9vqY49
sRbOPQox/wzSXkQ1u7zp1B9Yu2LC074Qh2VDe4oCR0aQiFOWqvOSlXgWh3j7AOzGzZK8saBGjgQ9
ha0T2m0eXgkA6uhHmGco/zY4DAhNiGW6jKgvKMgxe1Ck2SV5ZFPXGJNrXHmTggI+3pZac2hs+2z0
TBASm18GjF49ailfuo+CpjYSAH9ZTNaZjP9OsGvVNiqQabjKcaDTk7J/MhaO9qCm7HXudwejmTeR
R3EZmiXLdA/voiCx4YPBR1F4i2Ow9lD1bFlfYov+saoeLhXtW/fB4iZxtNda7aXSqh/6YOeHeWHA
+7qo6PEoDA0LZZoXmAFBWuGka2d6IcMhngyDnWjM10lEQVpv9Kl7YewKXgab9qKo6A4U8jJNlM2N
9dPpNBHLttrFo7+lWN6kytTIsHh3aHHbjs+RdZOXcGTWO0rnqUhxn5WU9YmzEim7CdL/6630X858
qg7JfM+sMfg6XhbmhDujC79tszzjedSXdp7d89HoUdiqf4AuuB3Nn8oh308HbZT2Oo71k0zUqgBA
oNUJ+oX4NvvxWqmK5TUb4bBe5p9em/418/zqWpyWOT1ryebUKCjBAKk+kmOzFm0fT0bSULfrv4Q9
NiHx8UUyTdmqBJEOluClwJlW9JhF6c09Olf5F+y9PSdZtUx9Evbksna+ZHuL+u9KNEdfmsAQ9E6P
lk0MYlm11b6MXWYtbfVimNPBcyO078Za9bT3CzfRAvp/n1arkBMgDmb0gry0WoeP2Lnq2p022j5G
VPXTje5xlKaO/Wxm3G/vDDO5xDJXSCmZmDko6EY/oEF+ycKIkYzH3kmzUqO1nkegmmbkIfKZjyS5
Vj0G7aG0VjNtSEehlUvi6WBU8X5+kPfafDPYrwQrb7XO/WfC6VeylaLEdoqKf42mtoVprtDNL5Xj
fzcpvGcLu0fcCrpkvn8hKXdO7P6bMe7roH1VnkFbiZcqv7QDI2LMNQwlH8srAtWeWJXIwzPSB5wB
DwwxiADlU7LyYJkjRFAf9HZSbquWxiHLWsuuyO9NSPxy0NYYaRlfI932/PTEdP1EEo9DTGMYJdCf
xK/EdNaqmwItdN7Ia55gjFKrqqDNhh8uCh/e4J19UJjCe4zHuk3jC/x/FdxVLSLnoUEXSJH2lM0X
T/63odS/dkr4DmbLPopYjgAOzC9XX5he+uHyCGSGu2Np4M6hh+a92BgNomh/voZiWnNErQmxbIfS
uCrGLLUDd8ck9dBzSELyg6OICSAFZ48srcUCYLItpMg/tem3IxvW8QbCB8m/OPf2/Tx+dcVPxX7i
AlHxq47P1aZ9xHUkeVU5+2RmfgaVeAhpvlR4TFWVobrAiB3CKrHCkzUMgdk0S73tV5Cf39gCWMeJ
uW6T4TQTAahs+TpLtcI0g7JBrfwEvW0jQ0Qss/UEsGHbsjPZDmjVyy5cOJKiySqdLR0bDnIxHEP2
g2i0W9AxGOEK1KPu4KyhTC9QpyLGo2+Aye/UcEjrQB9F1L85WrXrpnJnEt2Cf/8cRuMfC1S8DrNl
i96xn97LKjpBCTGQHmAfmYzzMJtPMplPbCLBu9DNjW5Gm9TL14OID4MuzhZz6RVTy52Hyxtt5luM
A5S40ZL3xK3N/oWldqYPELbDihjHMxiJYxj/loN5AA4RLkyup2an3XptOk9cDJmJfTr6C+2I8TpY
vGma1jlYItuyyWU1RbHEqLwbu+raMmzlWsdsZninkEw4ArmcgpuG685mPAGWlqisOJsp93MGE5GX
/Y2995knZbgvJcqCzn+0/PYTYlNnsk9+4V4zu32qLe1kujmvl6685mGH0Vj+1hmNkEltcgcWjhjo
0FTqOwbJHvv9RdTe2hHOnpAuQaMPBHZBU6uVpRzs10IuRq7s/jSilnH6u2jtbxr1tNLGnZq8fTIl
TxFWU6lpXLB63k15YHSvUrM4Lz36GmBglmxa1ItG656Rdr8MeDthiZ3moljHdnUdPf95HrQnDeaC
QirUGta6HRiSS207xeapjaMXSBlXi5a4aVVHxxzuPYV4jS3VqJoLEJBFSqh4gSpu3bOmQW5yP6OF
YVN29ej36HXzHOpyRQslCUznow7Lq+00u8m0llPnBZlsX7K5e9HN7GmuvKWlxJ7GL6OQ6nlKIxoh
0QtzE5ZMZP/RuTiM7XY9VfDaSaYs6yjetlH1zJSM15ue3XgJrrSB0fNomTz5mlEtUNSypJ0sIea/
GWUuN3bMO2yaI/MIGBarBkL4pl7Yje/8IyXo6jSZEg2bVEsXLp68kwxxGQOl6Jm6O8NBWPUjl8bd
KIsLPliayMz4aK1Nh4l+4pRTaNDc9Nr2X+uJH4hxBwpVlKGFQwRPx1Bhx0eBkyxU2lc2O7tBehhV
0DT3vXMOR3oGLHk0LaIh1rynTVG4fCXoFqOtOLG5jarOL59my98WQ/bEktayEmTM9Dbbp1i8GhvB
I7kRAUOSAAMKi9YsA5ZInhzDuuqlsZnYvRIDkouJvpiLzVvTymcWalZu5Tz5I22isGe/Wds0Xm3d
iD8RsXEkcwOf90FVpmQ0fNQv3cROoe0c2sbEEVYyCNAWtYspTdobjG0BZPInMUUUGtaqwVcj3ew5
dGk312PgJN01evgXU+ZvZeE2K90aVkPB217WNuvwErz4kPfkYKsk8Q+F41Q3Ex/GXaFR3OWk1Da6
x7CD3+icBjOAJzaRNU4/RjX8bOS4uEITRflvx8Kzc0Qek09gTakk/rJnstyLUAgeOWwWoLObX42I
a1RUazedDFSNnAzIKFWm9vRoTl4MBs5kTjHY+P/ksfjWbG2XGVgZG1IWlvnW2DUmDrt+B0fHXINS
qGV4wLbwpc3Lo9bEC/Yul3n72tF0K/3wDYc5Ynp/hUt+0XVqMVfVVSOmFPvm1XQeG6Y1YwfaNW7P
zBYzY+turMTY5eT7H4VyW/W3HjbpwuhjKlXr6mKYNTBisEXWhLT9UZJMrlwRJTr7GsatnlRDTD/T
yJGK9fE9dTZcfJhtFXyjNKSw5gAstpKBDvy+ZfbY2/+S2qa9mB7Z9kYBSfM97Y9J4eBngVshtGtW
c7zUsLywH+q45TA/COFbi8aR+1FxY6xL45w9AmusqMYLwQR6aZPjXmSmc+3G+dI6/k5X2kIf5jV/
ARCHfrmuhAsxDVvY4B2IZP1wabhCkcFgkqPlUWdZ8kECSWBNz0t3YUMtCmgSSuKJEfgcGFbJDZjb
KHiFtyTT7ppp4HgtlnmaHIgnP+hP+qeGCzIUFO4zu7qssb0XFnPEyIgvJr47NSCj96d1lLXXGYUj
6hHQDcLf+nOznCTTWnPkrsr91eLui3gVdxaFGti1ytN8UtP9jrbI+Mtrn4trV0JPbyIlsKC1PmWw
Z2QREmzN/qOXWfzWXpd9WX4znhwBh4qw9JS9D3HZgEWZQvHbsp26td0QlnDOpLL5VL3H/9eGqcai
UhrVuaBQPIlUCrhNJcuPhwYSFUFdTZv3hqrMvQGRnxqcbXNcjYM3MiS0aZLNqFteFYrOeeH/ev6X
NV3Dwt0kibm1w/C38l/zJgkqeupz4e3EwBgNfha3ZiT0HR4Yd6YEaXobJULML2FUf3Tpf1zZ4zx8
DDSb7kCVdMLv/aqT6yVsSvsGozm2nktZOksd6DVHB8Fz16ARKGZE69WI/YUHu7CxpMfnduw3tasC
gsYr8Vj5nP0ng7auYXc8OJa+ZosK+1pEp2hC92tIWN+1/k/Q+MFcJzZZwQmWdhcDePOi84dDb/ev
vNtp6tTbTnKjy3sTqOPQnCJd+8fIAyMmBqvRJdDhZ5uelzFL0/lC5zrNruazRvugmu0Vw1/ks2bx
ZUz6R+0364lJgPKGArFe9t2M6prq+XccGcUq7p0DfVmaSdEfYjX+2H4xlBHedtw4obciNsunaa/D
Yg7qSluYfngWMS9yb6bF3Q7HRrWXeuYKFHJfZP1vSVd5TRgyqBlMk/pk0m79D2fnsRs50rXpe5n1
EKAJBsnFbNIbKZXyqtoQUlWJ3pNBc/X/w57FtLIECT0NNNDA91VFkow4ccxrKJ/GLfY4K4rphyCY
TrVhPSM2sisy7whdaW3k5asR1T/HvF6ndXriBP2uAdAyObbcNQDtheskW3xhb9NBewzaGo8lIk80
ttjkTPGpj9ATY8RT1e7roJkbGUV7mVCuOcZD6GpPlgjISoI7nmqnRd0yTM0FmozLRuRYoSezqfOv
NJ/W2iiveprbXNNcbOkZRKRFzyQ4RGUFocBYZH24dXMf17G4Wttpuqq8/OTZ5Rb6wLaNtfuh5H5p
4uDYF6TWGehuugVqBIagd0sU/5jD08DvqhvgvituuPgU9BxgTBk5+2plwkc20Ws1FG02m3xC2vJ6
zPU/VuCSbDPozus35JFPmBptPA7AaFSriuk6M89V72aPI0Vrohrkq3AfdVpeRVDuUwsooADdLRgg
W8VsmgMpIHKxZUI8+RhPDYiWBPvd0hcnYKKbtCP8aBRoOG8fYnA+zQQiOsX1VQf7k/k/eaqnHFE4
22IqOTk4gTkPaVvv6SKfxyZCVg28bgUIMKVNXeGYSPcGCAach6sOmII3ebeu5f9IIOFFQb32ZbRU
0v/TpWDo+wLGY1Xv9QSnMkXdWoJpGm9H4YIa1JaGo++D3ju6GOEC9mVwQtfBJThno3lMJmuVcSSW
oEHcq6mgoV84t31ZH2WdXUUWbOweVGJav4k4fURiBwuiqsnXTQDPvZxHV1G+EVO2EnGyj5gSLWAW
bccBeEoY3DaD+6pn+RYQ09Kw+lvujw2k75UC2qFRqxDtQVUNPQYs6sanA6Dc60bLz0q5kP0cDq+7
K1t3baZY9rmB8eymRHY/1tbjhBs21W1r+3hwztZ72bVTn+E0PZRFHLAv8mey+BkuBfCp4GpryWSn
wO43ZWmDcOrUQs52STAcGKXdeKp8CHTMSGXYLI2BESEKeVXPvdcNNmZ93EHKxedRxNSv3o2vvRTS
2RZ+BPSm2lFmRit4bRvUhR96MDFTy2Ar8PQeL80sZmRWiRhamwYMvx7Trd4nNy0fOgr0XSYrbHvp
Bmkl967k9qYLxL9Q8I3QONiD+zPyjFur01YgGQ9dB1jQ79Zxk6rlZEbPCSi2MlY7AEeroQvOorDW
vWm/VRXIaw/0YAtTm6i9K5klREAGB+uHawJ0z5DZB74cr5ggnNTA4ANZ41VtDTQN/Rtuk201G9eS
ew9DtC9xSK57d1vRleEWXg0wTwJ9eHSMnll02bwx1toK1RBbq+epNyF1MOeyyReUGpdeEC/p/O3z
wT+MdbyqlPYiYnFPC2rrQP7xvXTrkUMioIu9JH/OD3+EZIxg84GGdcUunKF2+JouPVVdMaUBKNv9
ymqgdl08nkc32nS48gaieEip/RaqFog01+Bg+muvQrexrm/SFjvyAeFzI9qqwTUItqVgwIx5vXyo
O+unbQxvbsAcRNFl0ZsMqHCE0Wp1qiAwAN/0HYYSzsSHDk5eqZ3j0X4fAI2hl5gPQKHGUzVSp9cN
p6aX+V7v5LEoxVZFzjFvjN+OK7HnnQGyM5LUV8E2RWiMxgb5EDiulBkOM1ccxtp4revlLeLsz7nZ
rpMqx8Ko2WO7ii97do3YxKkL9U1r2Av6C7/jyNpyjS5bmDT6GO/6CBSd45X1oh+Z0eZuioGYezb9
GXxL7qPaQy/aZmFZ6n5UwQ8nVgwi5Z7+HN7JglSs+5kj+828BAO5zvSeK1uc87DAxBdXwro7RnDQ
0rJ7hXTOQhCwbI3DHOABvMC0Ej0ByPsF+4KW6FsC7mfZBylzgDiJFkVBQuAi2EEvo1x1vfsQGfk+
MP2dpJ3Lr35gwvOmJH11p1HcUgZJNID8Gm63llgPGe3Rpa3VL5EbHnG+OMcdraYUB9jGRGFCXcGy
oPKwQzqBpbweStdfmmjJLnJDe8BX4Edne8xggmNj0hmgnX0XzfwPo751Gxxc7O4WWxVKyoYD4oOw
CAOf+bVauihjchDoAwmgkRun7vQd2oMWsUE7igZg5AS0qWmAGFZmFSIHEdxbvUuhoJCHK4t89vsS
49Yv7W0NGBXkDHD86j1leD2Gab9oxi5bGhjqhAK4dzVgBQc5ZkmOePBqTy3tpqCUBOJhq+L3FOvv
Tn8nPVAaYPd4DufBTs178p+rQCTvRd6fsMNewP9ae42i2hbvccERJ0rc+CAGoiIGEwjmrTbGcl0B
mRMqP5pm3W5UhCeSV/8Jc4NSOMVY1Q3sYOFa+RIw4Srgp/H/GR/l2OIS1+bYZuSPyNJ7NPScdUtz
lbsLuzhtaOes/jY3e9wt3duykAEztP4gApluS9M5eiGi6ZF7zYx4qWUaKSjfNivpQwhLJUurTQ49
1iyLqW03Vewfa+4YZkInk0jmQ5mkkhrgkeUbM/FPhq//TAKRrwBTbYemexqUS6/T+4n4wbpvLGzO
IlLKCTxIVchV2jW/6YIwKsR4DmXyU2FMw7KOip0sDRD2kT9jxcC51rkH5Q29Fhwld0Y09VCAPGyF
y5fRyp6cmuFlWph3MTluWiaPoo9XCk4Ib3Kf4x4+udN93tkIkshM3yQosiGGsEK/am8VCBwxdl1q
bToTXeqtlmKiDMgWVDLMI8U0u/fuY7MTyyqkzRhmbxZ3ODCrdUSVlLiz86XxK8z6a8j7+JTEd4q/
RWdI3U3tRjPrh96I/7RhvbeD6tpPxhvHb25kmFOBoDcy0sdsTW5aQ5IW4yeTdL9LNb7nbbRt+uSU
j/FdX4GmF0757DAsSw0aasgVrEzeNaHrOmQ804GQbvvxAbLKJm/6zWgEMHgQyoH7pL/VsrjWo+yW
SeWqHRMsP1O+VnFA5mbLJJQOnH6cYuc5cW2f7jtgWhEc5wrIH62bGgR/Ves/TA/PP8iljhKPktvB
nfrrorRfjVp78GnZ6a377gP+Ok+CGWsa/IK0v5/oMKaqPg34VSI+Vy10F+/eAbfKVTDaeNuKksss
v/dUfSV1t99nOhsE0JaJo2/32PdVsTYFTf2EUIDw3ikUAPqa7E/Az1m3fXso8nCr+eVRNvKUuNqV
BiwnrjTwD3a1x0rvRzWiFx5Nyc4W5i2iKz3QBIaXU+kxwdTVa8vP1GfunMyKo1GFAamb+56lasdk
5LXRh3PoZq/a1E/UmYlOD2so9qiYjUuzJvZPFeIxUwKSqhUvAdtg0WqORNPFWmPTuBF68A6762pI
0j9F3PkrCKePuQFHRmPCFevGuUfwpc+h51qVjwKdArFRgoy0pzcK1sdcFPehXpgrbBHOvqX9Hkfx
lHYDmVBib1smk+PYvDcFbflOF8+lFSGX3J5ljfavVUNdzqsHPwcHP7b3GXbAcJ/bO/Dc7XoKkwRG
lRjWWFw5SHjJXypTN7lnvQSzlauOh/06rKcXkXUnDJW3fVw8F5mGBELyBgeFj6e18Qbjvj9u7j0k
sNEI1tEKCYFr36q3k54dfLteRaHx2Kn0V9c44AX8faY6tZlie62A69wbJXcS2uU5s5xqU7uYvmbD
4K7LAd1x+hW2iRdqNJBg+3Uxkmkah951tRXGQbRPHNzRpwj367oQB1O0d1ForYx+cGAJGevaTwlf
9fvU99tKYXONtzjDC1jvSqMDNx3KENiMQ2CgABdcjX7IL6jAe9b2TqTOQscLzh7r+8kJnvF2wOQ1
IRDXndqahdpopUd4hYxo1jl/Zb/DiIMywH0qRF5t85pSD1Tdjj8z7Fw/GrdoMkH8sJL3apA5er0R
oBPAmuXQmgT19qVpgqMOtZXBd32Iu2TdBzbUPsx0AZn7JvO8IqS5NYLxxUcBmL/+OwaUNerFCcuJ
VV+rZ1GSZ3YQ2xf+kB96P7k2BrXl9k9WGZAbJAHWQV79iWfUj9NvHCR7s9IqKXG4rglrjstkQfrl
BBSmSY7AN1/swj0lYfxbt0dkXvHEy0p/WJmBVx0Bva4jnZIthCQQFc7cbTO4z6V5NLL+eczas9la
29jq7pJErfIkPcls5EwMdP7SeweP2TSgNx4h4ClBPiHKsxUxAw83aBjHGWSopQU209IWkQ48B2rv
szD9DeJBV1bG/JgBFC24jQn6kmmvu0/C8A6Z8XIT61NzD9bChCWaEr6IPKiCrjnv3aoT1pVeIN5p
aM0mlwWZoGzBtgFWW41Ve53EtPxaJx5W83/kJgVf6+8KijRm5/ExBXeziJzqN8z1gxTOWmnhrjJj
myTY2tUGiIIoVAfQbt4mGtRCV/2jLqtbh128EBGTTz0KfmEXuxr1cCfmwEbT46dH589szYcgxEgY
Qm++g2zYY0/c5QB2k1d3DM+u7kqaWcBcOzHd+F5/V5TajRhp92iTJOx5R0cvC0CD/RoJUTSloumU
OhiglpjhxVCahX4TBMbR1elYeJD8o3KqloE5VMsyFNRrDSlOJU/e0C8GqqwhCW8KGAQ1YsczJF50
+Q67lPMQ5Y95qi0QrNtFer010uEIkeO5aRmIIQx5dMxhbmrvKg22i12fms7f6KLmk6itCpNzLl3I
KkCFlmGAuEoywa+xzJsI4MBsMf4kJwZBU28/ixpsMdyBczGSA5oItnJyk7fY8+OlJTu5tEIy2Bpl
9MoYVlZLdaiix8YoIPhK/V7Jcv5yoKrGlDNab+OKTrWqWobkAvEHJ3h1ZLFHRm6nJua+SdiRHcHw
aq1ZhG2jwIdaY3dnEMdXaRI8UTDe5E55FWEITWmoXSk7fWfokC6HCUZnCV1BccnCd3d6N1y5+LfD
EM13GdJdmavuXM9qD9asJ0hk2nB/bksjui/bBoSpEPoedAZnVy/CDaQAjVYOM3Y/NHeJz0OQsrH1
QlkuZW5f8S73dm1s7aR9cNuhXWcgQPACOpTmSFlkXoFh+S305sUa6X+bJSydpNFfrBSn7JJga5GW
+ln0MIK1WI6gbxJhbB2bStYznE3GfHRS1OeW+CmBc0Z6cytVYS4UAv4AILYqmBt6fdsvvbb+VZRA
pjHB2QwGiNlAD9Bx1AJUGzOeTKN5UqvuOq80VPpQi1i1cEuJvAPoqcmKVvDp83NclH9EyZ0VMf1b
5mEgl0Eyjtu+JdOUQv2wuX4XLaOYzsBsIPA0QkN9k3FKioDLnI7nixLOfR5OJIHdy9SSEfTuMjG7
czAzZ+ugPcEi7VZ6n63R794CtL9GV9uCSsqsL26e8tyFIqQOvj88WZ2zSei9O6oFimSmP5xQu9Hi
dqnAw0lzuLKH6FeXR1ftOO58eK2A7q/HECW31rUPgT6/DyfbwpuaNmaQ/cTra6tn2lXBRGMbkgqA
z1OPOqDvZVUj6YzF55uNf0CVQ5ENx5d4UKvOU2rdxHq1qML4aWyH61wHxSiSAYGabEbjOa9IsP72
gwI0WTf+sQfrmdTvZ2COiKv00bWqUYiMjXs10T4eiv43s64Ont/wrg8WHDLxWDlk0z18JdqE5XUF
sQYG3XFUIewGDaqtU8P50msKlWzesH5/aky19pXx3ML/b/VyGzTqpkyKYRmPegwoVfPBj1C2+KUw
l54hgOpUm8oeAUSpVx3UX8ZsyObyXle5f8YXiE1t1JBHHY0RTw+UpxLhY1paD1hBv8SmvqWHvB34
dUY6w+jC0l+Se0D9mIyn0IoHHLhJDUwEnPr0iukRo8tQo+6YsVPYSN6AKqGJMWwnYdwoO75qMr1e
NSA66fsfDezsdY9KtWsMspBCHhAgfuhFR4o1lneYLmwj3zlNWb8NMyBodSlBBjEwssdp2SbuLVSj
Q6gGGlVOcAyreCsN6+dg5s7aswEiAZMGe0qDwuvTW7f8ExZAa1DI+GGFsJtrEMGUvDa2U7U90ehI
/ngiz1Z6od/5kKqXSSe4oAoAIg0DX2+GrShu89on05QNnXPR0caNzxZ1D7MrsFRu4u1o/RzG3nsY
8/zZlIwn/WTlIFcw6lwzcZkz5dAZ6NTly+ymExrmwW60xaCLs5zQFPBocKecPGW8jSI7Th6SJML6
aTVyVwjj9+hkT0Okv1c+0ge5OjVxfKVl0wvyzmf2173G1YEi95Xu9XSEtPUElyHxunPTcNlOWnga
OuNX1dt802ZnmAyzc/9HaDN4N/TpXAO2WaDN+h5ExAKqdSqMIxA3gNE6A+puxwTgEDXEQ8/zaCeD
o5tKpjLJukGXS0H6XiBfuNJq45elgmufCe3Qv3WEe7NIr0klHx03O2uRxZlrCsZl3n3XaijJlTdS
WEuqQ5pSdCXtqXvx05zEINsxqFsNnnMO5B+vyG6UV+4MnD9XE2/fIv0LK9jIbq+eC9M419QpmQ8J
esh/RkF7bULBhqnZALZkeNXQjnEdYS+DDEpt3f6MnXyNWdiDH6ktc/drejbBHAOvS3+8tyrrofKK
ahHE1Vkbx3ty9GEZzWqgyDjQ94BjKmR5thzznKf9m8uwURfxje8bG6QgGEg7UJXSqU2XPfjppGNO
XDdXVuvcsFcQ1TS2gSmjo4tp8MaLerQmh+wx4zZwknJrmc0a8MBycpJ1G1a//anmi/v9vRQtuUtQ
/86AxVquulamgufHJNI1ysPQA0Qv1UmCGVv3xCUSYRoHAL2McrhKw2YlfXZKhux2EOIhZHvIntKM
rs07SyDq6w5w7wWj4lCC6ZFPhlHTs0q9a6UH5iJwpkPYQtpBwOG17ZJdapf0fE3A1CljLhM/k44b
IBj7ZeCD7MyiK/gWS8Q4AE1AHYmAY2DS8qq04lCoCpNXMvtKDWvPaN+6kh4RhEokGoJ2mwXhjeM2
NwXBQI7FOxqkBTushXJq9FeyUw8WP1+Au2oNeKCtdXQ7c13HdKkCmUAGrXZw2qEzImoXVvc1RQB/
wxUSsHASzZ92a29CK7iGF73GARrEJ/wFN55lKVI4WG1NIhvnb83c3uBaAjwV7oYE2YvAe/H66HnI
tJvUn9bw/vajFTFAZ+bjjyfAVC/MPY+60x9al0bEjAoKiOdVtw4Y+aUp4FZ9YIAcW/s0FL8qI9/o
ndjSdDzbDP302vCWdj+/gCRZNSo+JEa/ilW4S2Ifth4OOQaX+9g0a0z7AlCvYqOF9l2Sds8w9p5h
ie8xSihXMPtP0I92RuasKomWGlPyxISl7gr11Nj+UlXs3yylL+ot2MMveqX96dDCCJtwzb5E/9VR
UK0cKisE2CofZnGm35klPI9yoF0/sm1G5PvoQZPArZyWriuu4VsvK/cs/MMbUrgXFdh5k9FgVu1i
73fsjO+OHjFXC64b7BxSDQ6tMx0HU38ZMnGIMhdAkrXz0dJpC+C64XCMY6q5MslAgdmv0uC7Tfxy
Jw8RWtBdcBc9OVbZmQcPopiZAblKwEyALQaN3bhgz9yen6+1V8pCUIs0bnKzExrRi4A5sFDRTWFL
YpRGHPeWY6/W/0AAG31clsxLHbO4HXOTMpeCtW7UymdMbNXhqYy758R3bjsruG8Ta6sxDDKQw5pU
C4K8IOJkv0eGj0WRbNPBOaO2vh+nnvpYy34jMWA/c6LDJ3+Cd24Ojy5J6yJoUmPZyuFcVWxVhxmN
6+GbRHUYxMxXo5KjR0rNzs0VyAT9haIQ9QP9NLMQkCnZB7UORtFc2R4ccBnCUtd7Iii6xZX3o0vT
h3gMGFNxr+lVwpv3mwXZ4Qk/aTGUu9gwVjb2sKh/nXNt2g7l+Dqqce/NRGM49sAZWijbefccGYLC
WizrXHyjC/mJdh1qgLpAPBXRWPQQUan59XoX5UHzf/6X8b8j6sRU6gKvIvBcy9KiuU6f3rjPa4LB
15o3n6gdoo+n29y+FhvcvJBQ9YMSsdqYqB04KfQDPTfZzC2MSc0ALwUC4lsX00/EDlkR0VYdQwaE
4i90xANZo66Y6+lBm8OhWYhx3edVdY8tA2HEVfI6LbT/6vqLtKQkE0XZxJq9Q8xZ9+dfb1Rip2bi
8JvB8kI5JzGdmSjGkLOpHX/79Rs1LmUsbSSFZ58paIn4TjiXlnGBGZhxykDhIG0hCRyGSVFaeS3Z
j2JAIvBPNWQIXlWPhm1HM2bRWELfKMNvv5FUvXzVF7/EuFB0df1h7My+MHZpC31jiopw1epJ222C
grY6tgwziTf5RszycvP+30U9YcxmbtKyLoQX/SpVSU6hsvddrOwWbdFGULGkDX6DXNkrv3nGWaby
33Kd83KzPK5t4NuOdNOFbGxKZ78XwoCLASUK3fske4jy1AVwAOpoKCNkVpQ9LHP+7HfqvJ8ujWKs
7ZmzP86l92/KJCgpg97fGlWr9TNPE6JmMcJc381WGFB0BnCNE2oLFJtMTKpv9Kr+Xh9DQuk4qGnO
ft3u/Pn/tamho1u1UfjBnv3WXZtJzNQlQ7b9rolmDwuRtFKunRGdPR1JS/GNovVnqxu8cJ2N7vLP
xZHS5QTf0+k4Ukjnyh11Hc3JwSnyM7Lb3bk1J/8lGZRNK4KC+RuR1r93tgFxyuLh0fdEg/ziq8e0
zdwajbkdPWXATiZiiuJ6wKCeuXcR0OnC1td9RuZNM7873n/vb5aWPLWHDwKCKhdvHWbRFGRGJHZV
01XlMo9FhkovB4rGiR+Ht5mrI2yYRcaNxZAAjV5PNnQv8+kparPuj0ffGw3GxDkD1DM2Zg4Y5OsA
dBnSiW+6KfC+YoBD+nP5bsLU68qJk7Zzw2jmpZTDsO+KxNv2Llz7TibO9dcLfrYTCHSz1a9D1/HS
xj339TgbUvTEK6ea2jU4Pe21RdX4VeLrvnRyiKueEdLdDmxlVN9sQ/PvcGvocHUFwdQi6lzqRqM0
Ce0jMdN92DnlKeITVMhFMHRYYHwSIlNCjYJJ4xB21lVv+UjQaAXNtwWKAXayNUXjvg3MXUi4xx9M
qeRN1dTRtO0nCw1mrQw7dGbK2klxgywSH4Bn4howJHTzPweyeUOjOmdLR3e5oz6eZn9yIz9q2nY/
VtK7V0DpFxXZS7lojXa6021P9xcG0N5lZhX5N1rAlw4bDnuGvcKdzO1oucB8Py5u9FIyDIZpXHjT
eB03MGjbIKyOvtdQfxmuVl0nFgBDyDXIpYKAOAgzDr75lJ+crH//CPsiM2iLppNjV6So3PrubeHL
HCUJOtzjwDzxm1vq7wAiJAL1GJ0CJyF4XeQ9sjbNdKYKHTK3de8ijOuAA+eNBgkwb+Oz6/i0ZGn8
+t+s+/czwsyyZhc3gRc1ZskfXzQGAbGZlElwGFsnOU9Atq47h6Fs4Q3fyRn+fSxZSuD3oFu6TjS4
uIgj4F1CFRowcrdDCRiBYAaoeLNh/ERfbAhpSrmEbJ9t8U2M/PvlzitjMYBhjGCMfbGVMzy9oin3
s71derRsdCU3nk8fYIoGFG3IKP0SxsbXQeiTF2siw2M7JstyGC5ebE77KnAH39mFGUKzs5YbLW+A
E4wAUZgEbv/1cpdC1jY2jP9azpj/93/dvUqTRh1a0odEU1OWoSzdQKbI5O7rZf459R/TG+KqaTpS
9whw7mW2bOFdaDipNe7doknjJ9p6M5+rmcDprMNsMmg71PCY+Bwdc6KKeR46q3SyUibEpyZBzQj0
KeTTb+6Yz942HhK8BOwC2CAXj08PPaDM8qDQzQpKqzSzzHSj6gnI9yg1xsNfv4ZPNhTmZdIgjffI
8y5dvbB1jpQ7+eO+yHW560EgbgTqysei072btiRQZ7hRPX+96CdB0UHISbd1rA89SZT4+I1llicW
aWN+UA7XWlEOMVJRHiTKvLXOg5I/UVx98ZqCdkEZ1pvE1PNvXvP8Gi+/PnLEOlsNfWFu9Y+/AI86
qzZHae01aMfdqmkoqJYjGoDFNyd2Ph0XCyGJzSU6P6r1l9Vj5Q+2Rx+KRkuC8sQhksa0sq0IT3WY
47ax8fWqrZdWA05ty0dGqKKpO+f96xf+z+Nc/AqL4Gjj4iRtbrSLF+5kU2G46MvsC7OSySqVDTW3
0aczQb82BQDwRCKJqiNr0C+cEKXHhStpkIFBt81tHkI7qqk3mLznHi0PHIsRPKh0riwftLVAICJN
zgnzKQOxGZh6a8AXaLgYkDFuOg+A/6KzI5RopITL+k18+iQaYzLhmngvUa2Yl7VYzyDAp5uqQydG
TEI3OxidDn4PkGVLODYpcL9CICLhmd9p7n9yeCz2kEO6ST3611lF49qKimR09pFhCHQqNYOYH8t9
IuvhGRg/VXBoaN9kFJ88rm1I9i0mcO48GP64cysnc+2OJHSPtDU8REtOiJd5rr0q8trcljrDO+Ar
47FXg/lNGvF3/ks68/+Wvrx9EvQ19HKMk0OpGYqxojJoPw4VTpkoK8+uciMV6jcB6pN4aGP/gL2W
NHWd/fvxcbVcSTTzkd4F0F+dDLuv7xRNsDXsJfXN430SEzBrEB49CslHvYxKA3N8Xc9wC09FmgIb
btsGTSwTie9vYsInz0RpORdYc2bIwfz4TIOo8NLFN/KAanrGe2zqd8r48Vmz8v7l65P/2VIUsTbp
j+1ZSDd/XKoaUCaKQJbsXZF50CY8qAZpmU23lpk5r/8fa3GTOMJgX7Lex7XqJIrzuKiiAwpe/qls
UYyPldLwDAa5+PVSn0RVxyXHYxHaA668SGjtXjW9z5D/ANhlbTf+wYl076iDmjlO9abkUtdrONlG
+Z2hyCenD14WlYRH/9ATlwuT8JHPYwNwICv0r5veVXtmNvWmntCeTFGZWkzm+IS513fV2CexxgVg
QbphY8gkxcWFNRJmJjqNCcpBeBOosINOlPrhesjDAfVfOqYiYjDy9Wv+5GldSesSWSULtLF18Zqh
UQPt7GWPPnTb3dSi1pGqqOVDNWYnnE+HHV3WYYdUxvTNqf8nzbm4sFwg/R4dEIcuhLiIcl4i6rQ2
vWEfOJHYax1Cp0ImxWq0yuwMdqQA11kq6OmRxsggCYvsqQWGd57aUr7b7YCIksesFPzM2PfHr9/K
J2GQvhjdIX6eberuRfqP06gVRkY17OM+UyC2Ef4nY9euRe/4KFiheP31ep/c3uw016TRyvgQ/5yL
gyWBkNvFUPl7uNnVTw2tTNDatKxRdeMVAYhEQGzRpz7JKPpBOlgK38nVMm8GIOH12OV/0iYrfkoU
GZnnt9Fz1FfimYFecdVLPQNAHs7cXx+y6ew1HUcwOsBQ2W9an0fhSpYF7lBpp33zXH9v6fmxOEWG
pONjGxePBYYzHBX0nb2ocrGcJmGuhOZ5KzvDtSSbGnVnJ274TX/r74/nUYibBoUp/wKC/Rikcgl3
1dFruKJGYDGFm8y7uhzzG9+C0qub/znUc2mR91H966YxXysfl4tKHx/NiuygLpGSWzR+x/U8Sfnc
99K8+3qf/PVo/6wlxVw42FTgF6e1agvQ2kpyXNq+7tbKs7X0ONgIBDJglM14U4H72H+95l+BmBNu
cjmRRAsyksuwNPUR2CA8WXYwbOWrn9gWxAY1Uhu1oQOcfKz3SHxBKKzMikkx+dB3/Ya/bjh+AcAL
m/1DQv/XLkJhJ3adCoZdgdP0Q+ZGA4yRLD5Rmo67rx/2rw3LUg5taeAd88XtXHzMWkU4cqBktI/1
utx5KClg3kXDa9KYN9h2N+1Jn5P/6C5Is18YbFQqNBJNku6PO6iEDem1WhEcst4okK3RfkVmmzwG
yHtsvn48Y04GPgRdlpoPok6NYOGJcbGUL2tKYIn5SpEChTRSP4aHZzZ4gpYm9h6wGlt38nDaKOFp
+b2Cfx8aG090AKHSzFh2AJG/+U2ffN05xkrSa0+HljLv+X91A/oQ0QK8YkM4LFZyJyD2AZi2xhcZ
FPo3d85flx1v16QY5rLjziHp/LhUmDQIb0dDQm8FZb7lxDZe9HE+rtxorLZT1COWNJXDpmmZ/n/z
5v9KPVnVILZTQ9BPYvmPa1vW4LHrAox+OxlT7zLRmMu1VS5IJESOXQGDLcVui0NYF0aznmpMmsC+
IRuODvVtoSf+xuzQOvv6h33y+ulZ8svmw2VgsPnxdxUtitIOdNXDAPEHPFE8ab8QDLIx/Kr+fL3U
P+/3YveRbPCNKZLxQr5s/2u+W2tpESLy6cLJJdSgT5N1/mgg/ZLrJx31yJ5W8eA+mVHo/YThO+Cz
hMwLEkGDV9SLJMprCHFaXx8KxA/cBa4tbbBEOnVKNhPDlOjJSELrUY+08a3KM3odkYpM5LOd3AQc
HQF8hRPevdEfTYylHbqyWH39kJ9EEBdDROKVYEjLbO3j+/RMr8q1BAGKshtenB41x7geoy3AKH9b
hW1ybJpcbr9eU875yMcXi0k9Djf/GNS6nOuPi0aWkduuJvEn1SxE0TuwbTnIMxObZ+kj6Lcwx9BF
jm7UfPZUXWMB4trjeC2ycmZz5bCfh25St5YPAIahuT08xYbt+MD9+gkaae3axxjtzHbp4KLZ1KEj
ViEqZKggDjhgbSLYJSAauzbcDyOiWmEKOWBhI+MM9gq6VA5Q3CqwHrAKJWiFeMGb5tUaEloWXHOl
Ta1/5ZFy7fG7iQIaKTBYfuZ5ivZ/X2ThztQy/SRFjfQ6d7orNz6C9efRElq2yZQpy1kcAKUH20RB
SgU91JEu1oeFDwozXbJRrBsgFr6/9JMg3PqBDdTdBBmV7cwxM5610WL25FlTuwIUVaB0jV3Xfw5z
XGDk9XjIsv/ZGR8/UYWgUcs40d85ZTBduU483UI7qTaTnNxvlvo71FDZElNNgAKSfsnFUqmSGYo/
U36YSgElR1fuvBvapPqunJ5jw8W2c116rLjKzZnrpeNPJKwG88Be23e+3f8PZ2e2HKmSbdsvwgwc
dwdeo49Q36WUesGy2Unf93z9Hez7cLYiZQo757GsqhJBgPvyteYc8/c8lDrZ8j2ChvYy4xsZxLq5
8HWdX1FSgywDxGUZpRckzgpKMCi5FxH6ArsYLUIwgmuvVZLusi7F3mvBW/v6yzpfHZfrcT5hWikZ
d9C4/virSRUrq6V9ehwNvA19YPU3iC7qTW5m4sKvdl5nLZciY5hhOI5PLnh2a0Ft40lt8ZpnUJwR
KcVWidhAFInYIBbwnyhc/PfI0XULLFzF4T5lcm9fOA7+LcCQTEDV0kLE1s784ezdyYeGQWPoG8fZ
qzVeX+cO/3hz60zYmqWIJo6kyt60VvhsmbhVndaeVwj/hu3Xz/2vQmV5GixknAyXh0Ej4OODR5KV
GxN5E8exM5OBM7DVH+xqsuCTVlbZrJkQEf2TzJGDZ0N7cQ2GxGnzrY7CMtmUweSS2uA2BeRhd7xw
wDj/vvjblqayxXbJiZlZ9se/LSAgA5uQtjgz55G1eAgVKvypd98uPARaU2df2HIpZTNWFKbHLn3e
j4szY44pacSRM0hC0MhQwR3p6nRAMFu+9A7aMFLd8H/7mU1K4qzXpWXgrhPYBwc4qKc0ay2yJgNa
JphOCF+yWItzgJS89/12nIW8m70k3Vtu/EjqjAJdFC18pQEWl2tXGDUDSawFbPtsZbuF82Z0hsBI
krXHMhmyq95U7iu8mWjfosze0ZfG6GnCpLOMQezaXv9sA0jHyBhhtNkNAwD2EnIpMmMCkDHM94QZ
OFuq7fl+LAfqUmsUWCD7/iGQw3SA4e1eTWIg9SMmhLG37Te/GEAY1XHlHrJK5HeuleYbD1QRZkx7
qtYABOtr5M1VuUkwEgI2nAhKywrjZ40Ja+dNVBBGoPVm6KR4aWdzwBU+a6gWhUQ52VmcbGowJiJo
g18WzlgSO0y4iNFU0w2pHPshtGnlr+E9mGRZOqRJ6rzP9+PkODtyeru1LYbhuSo8jA3LPO2msw3M
X2NveviM+tlZTb5w3vMylc9z1CHI92cf7gYBT/AwOncbukoCRiOZrJBO/hDZo3Gqwin82TvYhAID
8DhU8PFRZlF604XWwS9Cay8ic7zLiIM8eFnsPdp2C7ofgfvK83WCJ9MH1UN0gYsuswILlPl4Ahri
lFBMy+ypJVP2xNH8LU+m/h9nFNadYaN/XzdJCX7JUTN+ija1QPWEzs/B8YxjM6p/6gGquwTsl+dB
+2cIK3XLh2N+C/F3by24ejdBqZKSYIeg+8UrQZqDKf90tlV9a5CY+2QBNBEHq3n4lkeqfPFtOUDb
BASVVQjaFcLqzUSgGejjlJJwZYyzRnvpOUD8M/2HTZ/MHMheBMm6c4YZE2xrgMxdNQgbgxirYu32
/fd6yL0t3GxywjwQEulsOhuHVubKKokRkKkdPREYh98nEneGrpK3jEp0WOc0IH8MVvvMPHPCsxBB
ZExD51fhVrDEKhj/oL3YHXFcNfE/QS+YpTH0WsM17ZC7p7Tog1Hg2x3VynQ4pI/G6H3XCJ5jxN1C
bnI7c0c8zJH5nONVgQ1lA/Hetk5f9puEBjPu2UqsJeJi0tx85JjVNCGlJchE4JHPCaBNJ+CvRb/0
7VIMRAIP3Ussg/bEdxUfyd38jsHIf0Erc60MTnqmydQm8JzbqO5eYpBuQZ06SPCz4Hoq+TsHlPiv
WQZwPBcApEnXwJZe8sUhlYUXahFiCU8CAFeWdi8D+eY4ICIwzMylm3nPmKT+BtvRvy7iWoF0DEUF
Bw6CpMxc49WqeFaBUPW6JzTsZ2Na6I9wph8M0j/Ww9ii+REpbJRV1vGtigIdclpFPwjijN9wOCMp
yA1da8wzwfTm+QG7T6dikP2F3aVbBgYJ+ZSmXvdNNCGanp1sneUkJjG5QblMmAFEDv4ZIug08MUr
LNz6njcQzm8CNx8VfrMWk119d2vHXpWt6DfZwmdP4W/AsWn1YZQkwmU9Rj9HFclV52GhZHHxTi5y
5ZWwoulXOAy/oIGEB7tcMj+mon5HahuDvkYPzRI6/OhNa9x2NZSoCGkJYRAQ+8Kah59RTeMwqbMM
8BJOs10fT/ouDfCHuB340KZOeKZWPK77KNfDzppryPwK1yjIxjAOdoMsrHur9GO9MlRZ3dqOtm6N
TmIOB9zdHPrJB37j9uq2VOU3CIjvPC7sCqPufhhDN19NS/hRDKJm6wWFs+2IOQBsNEAsstTIqES6
P6bcHU4AQb5nVhG8gpJzyaiZOZ0R8FwR/eHOG9Y20hwte6BWiUYLp/pcrBIjGa8niNn3LQndq1aS
mKNzazpKD9hblyn8WE5PnA9bVrKSY8dbYBBhJvIbmQdILtHvBEBICAoZ82Oe9gPURB/eaMBDGbrm
egwXfGVg16ssJ3Q0HrxVzV2ANLbxXcSWv4tZ7rfmpNrNKAJs5Y7d4u0BYhAk4N0GmeAjoaMJ9WbK
MTgoHHJNGpCA1FXWJlSEGtReprajbpGlgjK45Y2sjirB4uMQLJytCJd2tzK2HCIRSetJ1BzuuxiW
kZGTLszWdN8hb1snpOfuRU6QZOkU0Z+USc11SAYoLKglsy6Q9zhEHpweSyVidVqlodNt20mQQzHY
87uZzSjj2ZJvk6Dy3m0E8puRszXPS8DD1UCRdUMCBiv0ajLATbQdvwSoBH/lpRgvDRgwQ6p+zKV4
Nyfnjw6NYms79W/dMk7B/O+sB384jW6WoGVq6/xnTYD2qpPl90pj1lGmBtlokbOTka/SG94v5avk
pimV/aAF3vQsMNWut7H3Bm5xaCavuCoc4w+BydXtOLR/FB85NFLKGIGVdV8RyrM20vCdXdp/p8kB
s3Mc6p6HWKQ/42FuwNi6ahvSVdhQ4LQ4cxF31VSmpNYB1k89aJhenzwIU5BXHgCKwiz61rrtPaY0
LCKReo4rRUJNKk5+FudbX449IDUzs27TJH3MfFZnH3bCrgK0ftVKJztakRlcIWF/1jk7zzQQFusi
M1hlNsJ1hyPOW5hp51iNrfkgRvKeXYR6a78n0TGZkG7O0zBtHFc+KtE/5mX1SmBBuTJ9/quILMkV
bFnvqKz6ahoKkGBUrrxoynZwKsKGrcMOzAwjXmw5c71hS+Q2lfEGOWQC1Zs+UD5rjtXY4QiCJA00
LUD7aZGB5+RTMEv0/0CWohJqGZkKbDX1A76H5mrCprBtFWdmMx7tn1Yc2GsIlyYllfpBhAYy3E7Z
+5LUSMiKbC65GYfoZTxSpOwOBEdp/gpY3THz6KvKsw6z1f+xwa+uanbYKyz5b0k/86aBzjDa/B9P
w4mxCgLDikj0D6huj2JgdtG6JgkxBU7BbrJ+YSewkFgBOZNp1a47uAbHKqUFSzGwZf2aVrU/61UQ
xKiVjYi6Hlzdjeycb2WfSXZMFMpa039XTM8JE8T8RZ/HPsZeQiQENN7GZTySedlehEO1C8X4U+qW
8qbwGjLQSIONsLPedj1em2by+13HhrI8CYzAQn3vZN7sOXeQ35SP/5QDSwuLaPhkmdCVYUhvdYJP
MhfBqR4MAueG+UY7VYk7VQJbaOenjB46LjO4FnGDXzht0KLUGGnhyN96s/U8eBY58JWxWFqIv85E
s59FQOyQBxkr8kaDvCoa4BLwu2tV07oyYU+M0O7gcFZrEbkpEHRWzHDwIwh3XNpqpvoqUrJYW61H
5mwNBiXqjJ9wJkA16j6498l+w53raq4pzMeEkzf/ruFv0rl7Kg3wUyJZUjWIDlnDWH5CByvWtumc
mDqNxzpB3dgUg31FbW9sw4H9icj076hDSNi2KPrnkfVT6VT+CBAIneIIzQmRKcAhy4l/KChs3gY+
KJol4t0d6UrzhQDOruIX0EH9rewSkmxdEp/qOXwwvfI1Y3Ne1zg/y7aDNlzASbQ6UW+dKr93Wm2t
G/z4+JJxmUYgJdrGhwA64ECqrBZya+lcDWNBsnkHwXVgErcJDEA7c1sR1megTvI03H5k1+G2L/CR
Ba7hPknCGGDFzA7aKYDFTQYTs2PqsYmzqLkllIwbRUl9hIv0jw7EP23JZqsnB8uPLoON7Pz6Vrdp
9c60eTI3lt/Zr+U4nch2G0nZmf9kZQZ4OivxBPtoGrdxRTACFDe2GC/3CYcZsa/UhsgPydjBtc6A
0cA26DCBYfHCrklZtxqNmEzAcmK2RuTYGv+ZJ3f5gAZImdCv+RkSsMUcl//YmBhwk3MNmmHddZA5
b2PZ3NSRKm7SOQOdhLF53ef8y5jxOm4YabybdvI2kWm+m0DWyGhBj3BIOyiLIyckyOKaoxgtWIhO
4IFMeayidOfQUQxhHa8iIro2btP6u6JRv3KvfKwq9pMpV69uWWW3jjR+A0rG+Q5qPWPge5ia4T2L
u+Z58uVN3QGSZ2oeAKnSpKcwHBU7nyns7QDwknwWu97Ypn+KrGm+ruOhB7fYPrii01sw9NaG0Te7
fh6RRpnFCIbkPJ8c2T5BBH1JrOxWjJzJMkIUnpqm4jzTpgQ3as+3rt2oTh/kjF0dddVrXdZ7UlqG
H5UzKChiQXjF1yMRqviG3jgNyAl8cVh+Pf40Ih4S0gqBZQIHJapsZqDdVZo4zRRkkCaBbiV7e1qb
dmrta6EMQnXUuIJDC0DaEMWebuur70cEmnqzg6mNyploEJ9CcHYxGWJHF4V3JSgOqZ2IxJHk2a8D
BlUHInm6LboQeYWq+wYlb3YnOF/XoUiec9Aydz0Nm9UgDTgMIRY1jjkURZR8OBC+ZTirNq1rv0No
Y6Gyre42KuTWLrV+SQmKWTfaHxaeQgREdik+CYHoQHZH6SYyQ5eyy2k2MZKhtRtCn3EYnu9mw3+W
Puk6HIlJs2JQuvWK2CNmlaicAPT3zrI5wJRoUPfaV+9lHHrroeRRNhFAmb5ssoe5BVPfTji4A2iX
uLdnj/TNCnhl8ifrkKDUgFElex/2UdYrG8waRxIboj+VHyWZw0kDoeKGSBzc4X2MvmgcAA2GkgDG
CdepafT1UcCG3QZ6YW5XYC+8Dtwom40zUTolM8B7s9DvBOgW+OrZfl3ds2g0mh6zm6sNPYliw3r8
x0BcufKUB37MbR6yjha2ZBlTTo0n1fCv8df87oNEXVVJBIKCuBbm59UtaLZyM+Xk5zgaWK1jgFE0
9LAe/RkNjF0B9KTts0IEv1CBOKtMnfcoAiK8fJIUzQaO+uz5P41CwFgwGbELSp5gKNWOq5rbStak
vbZVBf5U3Qa0Q1a+SknxhhC9KZyQ9V5j/+hbAHCTRpRKlucpUpztXE0PxS4SxahXgWVoiCpol1yI
NrCKu8rJrwtbtXum/LdwfdIdwsty5dZkxsCXXNlN8xrK+DoPo2+sxu41QdIzZh8KeNV2D+Vcv3qY
k1bkTibsZ9xmV2BUnEqTKjW/m0tyrfA6esQ6eTjrtVyPwfg9GxNotAMziMiIIDoZfnJKwNYe7czn
zJ13xiHLbUBnS+RyoVW0LZLgddBsl+FY/+yxPm5EYZIx43TE8NXWQ9MF5T6UpGkFdbhXHmE1Q2wP
xwS1xGPHQIE9f7COVNQcQ4nvfTGmEdJzXD+MbMevHS2fY6Um9dD2vIadBENKIGQwAOd0rxrXoErq
Tg1mkF2BhgU8QFgTnjADySV3iHoFjujN2CTLSUnmHDzs+dpBSLZBAvIeTsG49uei4JzQgh7s4BUa
ijbDEKnlvdewP2HX517wNC4sZmBc9Qtlxj2uh18o6QipZsXnJXvuvCoBiej+dBlJ7AmJ+Z6bObZ2
OCgduegbWH/TssQWJ2skNtfPWuAxbndjkoRIQE3cneqy55tpwO3ByH7pOnam1hyZWAYA25nXmE+2
bZTrIMymjbCMelt2Ico0lyqVLFrz2h3YVS2XsMS6AWjhlzfj4AFzXMAXQ9DCNR7m17Qd0dv0TnPQ
gnaQClndJsbn7Js2h1liFNZONPf7LvXs+zQUT1KC8Z2k3tjT+CMP8+8Ed3ur1BfvVmSlqym1f2Zw
xGCA0WJSPXkNnMxphiUl3QM1kuKZgbGtQtHcBJHBKSERSGK8H6bR9Kt0yg6QkB/sLIjAzZCfXKvx
d6+LtxZRHNta+9CXS/NxIDRiNmL9aGWTsYtqke3xS9Bkc2SxVT22abNu7nOHNy2tixEKESxxn5Qt
ZCPResQ+kabknECnNrcz7++TntK3xAMrMIrytxgcU9O6wFJMgO9dF+Vv0tEJ4df9HW5QbxXgMwci
1Z/chCIxD5tpGSZDwI+tB1i2sFFFDmK0Km671vrVTMsfJcng62lf8/3Fr3FT8c/iuoz4cdZNpL95
hr4KVP7CFvKbDtetYVBUVDj6Dpx0cjDhDvGaveqODnDHzTxb8oR6AAFbbUGls767FRGWZdew6uoM
oDPaRHc/5vXwEjhNdMdWQ5RcmsfrsYE54ipk+HUm4m3VDd593cr4tOSuAQ5EW2MSQNnlkzjq2S/J
YJoJspfd7eAQw2y2QBGgAVFhG/Dkcw7YZChukgBfSpkRVyINqKte/hMPebgZSGBb+RalodmTlMJ/
eqzDRq8SHEwbK5mvDdnKX6lX0I5h2rGHY1/vIND4uAQHi4NBbd+zAsfQBMYnN68GANEpzLLI/ZkQ
OrwiNGJfeBnH6/IunrNvuD2QVeiqvOWUct0W5NQS6QCO1BiozxED4FInLAEI5n7oion/r/nQRtOf
MaSqgNhGZZBxsLaTbjxUra6hwUriYmTUAgOu+v2gnOc8pZ3GPPGxHmpe8diYD95IhCLq9IqTZUEZ
S+t6M04Q/cikv6tU/k7IMSmZNYap0aYK0j5HVE8ltH9mUimTbL4PAPkOGpRZZ0TyOpwy+ABpyiNY
uvy1a/l8R/6dUZXWthnsN28xrva5UGSI2e9jGtZ7yl7G+MqXm6IQ4mA7JubZuEXq54Zvc87mGFXx
+Dg5AQhqx+7uQ5nQkUMrefSqfrr2JvwYIrAmFlJZrmEJuZSUDrAjw//G8vPDCRKxbpzoRUUK9OJc
vYBAM48DT2ZFvqpzUJnHWlz1cQEyCQ6VUY/DtdTwyZ2hPRo5mQC+rQ26EfObYY3z7UxIDg4Yl8zR
Tv+gLnmyisqnyoYdjh5p2jruAqLjdIZDnsZAFkMlR/BQkLM2l6xpA3Bi4Yxsq/3eTrS3Bllcb3Tj
wLaJ1T2ZPosdf7h2qqna1GNJp9a+rYht2sXUGTtjiMG64U2d9zKKw9cEDB89OPxWN04yEiuOTmVl
To3gJ5im8amh0XrVGkF5yPPaX9dJGz4XAZ0rTrDpUxb5DGkgwkEXRTxVmISXzYoXS2swu4ACodnk
UXqgc+/foTlly8GGxG1UZcW0HgQJPx/dN6skTaRE2XzHPkhqRNk78FnMnpgyplCogJX4J05kfiP0
LL/R5DL53wzVDQatPxYU+ttQFa8VwFQiHwTd7rlEbEVFwoZFT6oj4mXG9fvoe9U/DAXNdegMxTqK
YAZK27A3soyhhPQe4Z8ryFLNeIobEe/HcIKIywDsV2CW8m3gK9sFJAS8zTRqNLnMvTTXvW82P6Ma
H4NDCiTHwRDUQ9hclbkA+N3BBPQMx38lSQmok52P88MoAdPWS24PpGGPDGhmfodsDKjFuzF9b0ly
PQX0EFZFO/XPEBab2xD+2DYt0JRgxAkPfu1j7zHiYhMMVXMno7L/HiE832TV2J3w0PkHL4bvoYai
2wG3Sk6sMvMWrARN8sz4Y0VgKIzUNzYmepi9L20OisQblHjQqWmG0kgIj++NHeIYGoVhFZFPZXbP
QxK29C9CkEZUzsdusNPrka0q8wyxVZVhA56k5E9m6g8/YM6S+n20pwllr9J0AqoahH77aBX6he62
cfRcekWlztiJ3YLAIk9Fp7xXiEpgEz6bzDroQMkK+okLaWukQ0zS5hE5xXQY6jpdhxHDyNSo/gm7
xt5CD4FiYho0HezcWke+frYK/K82YOINxelvWZJvAcOhW5cdhTzIA3tjiNI8zIYj9on+NwWb4Ijc
idKTNyoQw22tN4qERxh9kFgsn4BhOgYCusxQbGY0R8dKz/PRpFuP4gTOkjFDnNOBw5I1QkavPViF
IA+jW6vSQEQzOaxhMUN0ZsryLes66L2moC9ilD7Zam6B+4X/496crIqjnBdBzCTbD2mgySvOn5DA
Ev4WoFrZ9PTXOP+0y4P3iPtpBEB5I8VC2w8sytkMw31wf1ENYfFTzLncpbccZrK5F6I3D0EvOQkk
5njl9XN8ZUEPep4xI+PNyatdLJbqzlfzS06Hd2skUXAY51pftx72asK3wwsihU/0EBjGLdfTVA2L
J+bj6BvvdZCMdWoe0wrIGrtljF8up+UvN9R88uHCAPxc18T4G5EQ2lOJhBhN5pmuycSdRqegt44N
COkTH4v5EwEsfQzfr6BZW+qeLdnZUsRuBpNjU1uDSvv6bzjXc/EnOEpKyc8oLJpby5/4H3niWBR8
CIiOjqMdmLuB1v5h5DB5K0ePzFsJyovYnP6CzOUTLQgiFoSKiOMxq6gzFYbu3XZuu1geR8fub3D9
1McEQwA6VNTvLMG1m/2UfhBFrBMhEDV4gGVwSbH4ycP30BBhCLX4E3CxfLzzgpAo1eAYPVZ1zKWL
aTazbWE7ZB25sQFySrHRMjDQT8yTc2PdUbRq4o18z7/wOD5R/WD6xY3vLRo3FCEf/xJ/niNZqUYd
PdrdL3I0h5dG1tW8gaA9cNAu+uqSVPSTn52DGBZGZS/yk3MhcIjosCUCRB9bd7Kp0s1l0pBma9El
6UmzaJD0Vl8Qvfx9TTQrmo42gAvkzvrsgdeADdo6TawjgefBqSWmw9xoDsWEL3ioVFduhAN6RWDv
oC74588fMMO7xdOD4QYhsiPP7QctJ+ZY0AY6cjoOiBHocz8kMjK0vXJv9JgtTgS2OeXx60/rXNzC
VT3TXCgL0HN43c/EVYW9YFvSLj2hAqSvM5Dr9xt4UfL09WU+8aJyHdSY6LptgBf22aJFO9Iuq7GO
juSbEPIdjZPCXBK2w6tKwlxcYT0JwCbFiU++SJSQQg3UUr30URoYv77+W/6Vf36QzPGkXcvGYIQ1
zIYY8PFVLiLbDU0IgEdDqIRscE/OKzQQ7mNRVfPBsZ3gIchS64nVyH0Gqkt7TudN9ccHorrrImyH
u1xaNQf8qAw3lh0vHbmGLA2IDXnwEIFQOZmI26/xfpSPUAFs4hSr+tuUN/k3N9P+Y2WObO6DX73Q
i59fRcsyk4ByOwZLX5UtNIT4gBtoY7VGtlWc9mJkXqT3ynZW0MCJ7RaYaQ/UNEUL1zeLJeMdNa/z
rAKw2hbTj1A1rFKxYZQFTPKy+yN4q6NVO/dEpFhZdje1A9uuE/UEtjM16g4T64pelU7m9OAeYXli
iy76ELxhPSU7K41MQu6QbrxEWdw88peN73CtU8IuyhoNNUJ+81DZbXA9Brk8lAMNaSE7fTuCy3xO
5BRuk7SgxmGqdWVZYXdbU2Dvc6ZtlDJeAAsc/uJj6drtlR5LplOBauwDmnX71RSoZFZwyf3rrKnr
+yhuGSB9/Vp8YlXntcDgqvgCTRMAycfXIi9NxotxsSgpu/IZ4T8JvKXddK8hY74ttVTwlPc2TXS/
SO9S0zLuFMqb+9isht9TlfiXjALn+/yyILDx2Iv7zuNVO9t4o1obMqEBdQyittkFrRAM0JdUtTq3
Lizu/27iZ58Ewn/6FNJjsaWa/HjvaRKrGd0LUKWUllJhQaDk6PpoTtHPwGyvYGcMSN7GmzJqrqcs
QR6TNwdlTFeRaf2BoXdsHKfd8G0TGIXEgXEkSjDDvx9i5P2RB/+4Ll00X6X0Nrh1hnXCZ3+hSvjk
ebFs42GVyG1hGp1t2DktwlnqOTj5WvR3vY7FjyQLsx049vn/tJz9z7XOIVFWFMF/9xMDqTWOjGDK
3G1RQc60fUaovR2Mm6hZdC86hM8N+nEhXLoXDHLnBcqydEubF0NbTAWt89qg9kXItgk5qkYO9tSX
FfjVzMNr1qi9IqxjZbmsABOqbMIj8+b6689l+RrO3xjMMshxkUAhVT3bODwfgmku+uxU1Zy/htxp
9pSg4waQRcopn+GUOaOtGPq+vLBFf/Y7K1tgs7cpR+FKfHxXSQIffJlO0Yn1ONx4nHC/KyttORnH
3aXi97wcWJ7xf6919l0krk2okpuHRxwVRLHPlaUbuOkSDicAgU6vnUkFmOATA6Gh4yRNfnTxNbRr
hnjVt0XOHN9P1Qx4mbjnodu3pSzQJ2SaGRg8M0+vTY9K44Jo9dMnJBW0DcF6rM6/ZiNsXJVKZtWE
zgiqp7i8Dw2P5A8vjV+/fg0+qVo85WgHjoZSFE1nD8it3KnGpx7jehDTs11JaKmC0LfAyvWdnXF4
/Pp6n94aN8Y7j1sLv8zHH99JhsZsfISr4yRq57mlJzki7mT+wjG7//71xT4rjijKcOVif6Z+Obs5
WKr5NCkVn1Q3lDSd6ogk4akLL1J1/nqKoBU4ZqEzXm7rLxH/FPuRyupQHonXRNURukj2No1J7bOK
vRHmPbE32aVz5KcXpYFHF4eCntX/46MsUls2bTR2RxKSXBK1uvKHV1bxt8aJ4wNtuvrCovnXisFN
eryUHnYFSs3zFaMrq46GSBmcmsxKkWU4JK6eMscofth1R2ysx6CV73lK3Gcd5wRJff1j/i2rp8Jd
HLACo/7iljhbN5x2nGw36eLT4BUPVtn3hISJIJjW+K+FvTMMPx/W8A8MXExG8mTEdGNWZAbXD2aR
XZCv/+28PvtjzpbPVGPinKY4JCevrK5V740H2SbEk+V2/D6ODQLlMnXXhscwMJe13KYVUWJCwdsN
ZsroEH48wa0oLb5+Sn99X7YrcV/yDtrQnf76nsEeYfCxdUicEAJZNLs5wC6riaHVVnF8YQf7+2K4
2lztWJjfXY4h5xWXxGKUt5jqK9DZQElROvkbXwYF0tBIGsWFs85fizlHSI+lSgguaHrnvMPJwtoO
+y48kUMK9NApf40dvSQD5AoJHtO0J5Oh3/1vn6eDswnPESd4hbXkbL2ShWkSr4uspmycbhPbNUls
xIAxChDB89eX+vt7djwPhBxiZxOrzPn3RZ5zWiRobjli+eHvybb6dVpOxSloY/eWX/zSq/L390zD
DesF+goOdPAhPq4f1sxYkoOLcaSaDjYe+LqjGxXpUcWDIPuD9IR4yR/KaJFfcAT9fae4dC2Ehgpw
JWLQs4fKkCQnj65ir6X0CZG3tgFDa3My5q0dDdmfIEnzS7DKT64JiAx3OTQl1o9zMwyBagWJDHZ8
EmVpn0JbANtHuo2eZRjjpyQlpuPCp/j3gYTqzaYZscA2F9vq8if9p+2l48HIfKZBR+bLbLCum2xI
oLitksLd2KGuHnXgJT8QTOOWTd3k1mhV+MzIz9wbTu1eWrFsrvah4MMAoygzLf4Wmo/m2XZhu4w0
k1EkR4OcwQhNazwVe5owXbMxCfmmGYy9dWmwo7b30dI8O13FWcKfsLcMIaGdkETrOFr1UrQXatG/
1xEYA9QEtmPz6sNw+PigYCj4ih61cbDaAWm4L3z1PUIIKNHiIJa/8Lt8drWl4sEY5QjeibP2QT0X
HacfPzxhUIjwGTAIjA0GV41HbNPXn/Rfl0Lo4y2CbpxA9LfUWePTTYcMHsAAKyc0sFmySNIzn0i7
LlckNKAI//pyy3fz35+YPuOH5tfZC4cHvOzMvLCOfdzYO0EA11XWE6Q29nnzOHh4kpwqJMJ49ghP
zcJw8/Xl/1pQFvAw3S+QERaNv3MrY+5pnGRxaR26BnfJJiIpa9g19OFBehPHHK4rvxmzFaVU8Tzb
OJkv/LDn+8Ny++wNINoUDkf6PB9fowTxRtWWlX00wzI90JeIt6CC2lUzRO17razxCiZht/v6ps9/
4v9/UfYldkJWlvNNyZ2TLHbQU5Cqbuc3BpPeFwBP6b3XCvvt60udL2H/Xor+m4d83tJc6+P91ekc
NT3JnkddO+MD/zMF1X8kUmaMjGMU04z5+nrLinD+Ojm8t5wPAaJ56mzFmMt+AFjQmYiITZ9Uic4h
pyxGApFfuNBn7y0PEIAVi6BHw/7jjRFCpZuoCswjAYxYodJmeijziSCwSXoPTC2zbbqokBxt1wcV
O5cw1Z/cJ+QxKGGSBgqvz9nljRmqW0tRdUQQg0IKj9RIk97XiHa+fqCfvKAWpHOIwQtWxZFn61we
k5nBbyjJz/PEsAsiCD0HUZTOrikyFW8joys1303VthdWhk9uka2PWDoAEe7SG//4hOdZdjHpSYqf
UuLmHv00+yV6mX3/+gY/u4xLu2tp4mg6/mdLqwiqVgV1bR8BFyqQEDispkM5UstfuJ+/PwVWiYWf
Sl3Gpq6Xr/I/W6trm612CqGPslYtQkL0RYjsuai3TnILp9fkjla6+fruPrsoh2V28uUExFjp40U1
9TZ20MI5jkpUVynBjs9p6EpUjU6fPBpDKy6hlM9XVKk5coHXXhZTUBvq7M2Us/bjoPT10Wvtepdp
o74e0eGQcSDJHvBnsjMmoo9GEr2iC+/q35fm3AwFGBwilAmoiB9v1giw5mGQdI5g0LpH2D8I4rTw
/YR0q5lU8qxl5LjOwlxi4AmjS0ytv5cEuLEWVQpvraSFevYDyyGfZDhpXti5mPHa+W9zmaqfajLu
6Brx1Ti1ucOrVp4Kf6wu3Psn0w4KJMGJHgqFyaHz7JfGPJamSoDwS/BtHMdGhbjlLHFo1VzuVe+E
a5Rc9H6KUTygwu1OVceP9PXbdr6xAAvyLFSo9rKTafOcocYq2FfDEHKSS/oMNUjqs4+bHH5E5Vy6
3+W7/O9Kf36ts52zUUbi0wVOTzFZO4+DHUS3qYi7Xwlj+32mF4w3U1QrXzX4TzAx59L0MNJN4W0W
FvH/nh734c7PV5EqddAh2K137MrSp189QzbaZG4MiaPOinJeR7nrP1RlGtXrdOzl49cP/vzNXx4G
3clliMcQgZ3v45svOoNAu8pxSG/Nbkhn83gYmJf3LRsYgBnHuJ38Vl666fPF5d+rUrhwbGfIhoz6
41W9uMQeU3A+aXvHIJsTJbuFRE7Lezv5f5Sd2XKkyJZFvwgzBmd6hSBGKaTQnHrBlBPgzKMDX98r
ql8qVWmZdq1fum7frlAQjvvxc/ZeO3bqk6zI/v3L7/7fz/S5DtEqANbEofD5HZ/qwvZXTyyHYRi9
C/5id0urwGJKhCYLhdzwl3vf5+Phn+/okcxAQcye/7mgIAk+SxZjqQ49MRvfZ7KNwISknYz+/AP+
7s0x+WZgoNiugU//+igpIkiX0auZksyt3Ru7aN0Uubo2oZzJOZf/chZ9PtW5FhncXEyTmyxAx89E
Hqvt7RHL4nqAEaxb537J+IiyX7tbckOnrYM313lwBzv/nwfOrNN/fc1Pm5SZJRoa5yw/UCquRpAv
eXZSlqPOVYNuu03F3yhTv/v5hElH3eKyBivn+n//16FrzbHXxmwGx84R6tvYS9cNR0aP/+sM/7pM
xPVTWOL/PNhfP6f3Y38d/K449g4XNLcTRDW3WUdhNn/tx6oPMzsu/tdWFp8JFo0KkLa0x+Du18/0
vJXwzIzoIAbbBPDEwG1KS0sIXMZB/Ofl+d/1wkddB/b0268vwaejLUMjtfojAFC6HFOCBnTQyQDu
SyxFhTaaX5W/juSVAlH7Gy/yv59Mk44rCs0lZoTUoL9+ybGkO+ixbR+GJC4ivZkeR4OWra4XYudD
Vzpy1//L1f43WwxQdAdZhOPxa35uMuF9K1qtTsmm1fLhXmF4NWiP282HJ/yYbIi0+cvbaPzn7Wdo
BgYOODpfEI6R+euX7IYqNca2y67W2yISyCO3fW99X0c93lRpXN7EjWues8x5j0v/ZdEQgxceaeuZ
b0xRsnQjILfUCJWG1vTPP/x/nsWVPsLRRj+NrhfTgl//MpppfT9hGTn4i01IvW8x+lNmieNLJoxr
0+ntz5/3zwTxl2OdgJBrF5iuPfu7MD/tEKgvZ3OZ9exwvbnVu+Uq3t0UfjbVm0yrvWqf+sP0pgmt
22WzTijzWAkXk3M1JObe9Gav2dRxk30rpO78jZLzn83k+rdR0yLoZQDKuvz1YThGbMQOjb7jgtXo
fSLfbQ4S2x7nvxwG/+CFPj8EWjAcBRAQXefz1ccYhnbsFic7svjloXYxK8KlIBhIuHW0pOkUXnVE
UTW1r6OyFWgAa9zJFHe26ywg3boMAaWGYlLZLIskTglqLpe/NQv/CXz49GeyPHB9I5GDmvs5P0Dj
zW9yVPXH1i7SMyoVfgGzabd+7VsRdWZxGuNWvKatH0eFze6R2R5C0lE5XzpaBuGi1flz2ZnVwaiI
w1GgTwKAi+NWom+PHBYaGYKGu3xbS1+PHFJK2u3oFcnlz2vudz8rfz7gDTjj9Nc+VZK0Efq21RSt
5LEtHvsZt/TGMprV2v35c/5TpMGD1nmFuGpeeYefwyX6eUJL6HHGa7j836UamyWCreM/+zPpx6Sn
4C1w8j7JUaAXtfWXRfWbN/k6wBbc5ZEfMfr7dfHiVbxCO1zvsI6OWR0JAtIeZ90gmpLfo0GILZr3
P3/f/+5qMCdhYVtXMR0Q+k97B0KEchF2rg5yhpYgkcHsZtkgwC0L8b9vU7SKKYCvnTymLJ92jZUI
K3PESXM0lIlnztNl9Uwi3fB9TOfpBqqzcv5Sh/7mxxSwQvEoU0HB3f/05XrirmfYJtWh9soVAEer
8mZPo2LgpsvDECHBjO5bnaQmsPxSZubLnx/ubxYtdbdPp5ZJKv/Lp3Ox9gD4ll1hMQkBxIbburgA
ylZ/qdc+/4TIX3+50n56rm2/oJaXNgpMlS4ApbSJi6vMbRTO40xj9i8H4ecvdf04GwwaSij0gWhQ
f12jXpKVZtLH9rUKZjo7t5omg6ksiR3489P7z8vAx1xXJE0RwDz0ZX79IMwvnVW4A1bBeK5PUCin
BisLVfd+zvy4jMgCxhr658/8vGL+eZbMC3SPhvNVSvLrZ8YiTSo5CfswCmlesjkt441eKIrE9Sq0
3bpz3T9ii0G4scJgSf5SLf7u4xlBU1izZbNers/+X5WwlzhaKVppHwZTDmKjr2WhhyWPyAolDaSH
Xp9L67iOiTZHPYfw/Z+//e9WEnJunBCMwZmFflqvWGT6HmaRfRDaNH0kjo53007qziMVvFnHvzzr
z1Xj/y8kxlfXkhVUxKeTGojeAntgtg9duRZ7RU7xDe8ghjDsu1Gdzq9NTob4n7/h7z7TYaszGBD+
0/r69QFj60tip2Hx2v0ERKhCJh0gl0ruVEkALJRv4wnfQP7250/9XdPJvTJcGWNcVSPX5/6vnxUG
uF+W0NgO/pS9pLrE8lJif7KrItkYqm2eur7KNqquiShvK/cvz5nu2vVR/rsI4FEjBjfJ1qQVfr27
/voHyI452Ixt52B2Vr/lJBv308RkPdNL+c0fORExHo25HRZDuzxpRlJeqqrEiQ+6dArI212zoCir
ZGMbo7/jiFyf+sVyCXGu3PwkHdAcQQ31CJwGUWyZm+qnxfXbt1ECk4nauHjJYRjc6j153G6G8rR0
pgLjY58F5qyTXYz1WOGZksuLNi3DHM5OLBgK1GzYXDvIJ83sZ5oj/Gai8sCVS6uFPOiZGjnPzmTq
YCs8b7uQ9EqG6/RVX7vlPiEsGjdk5cywuZzKxOtuaGhmJp2GeTBA3sT9arQZ6SjSL9UWDxaYh6YF
Ub4f1ZwhYJ38Hu6XwEoU9IyUfRA9KxzmNkvmk5nbKkbg5lBtjwv59B1Kw2O5mjKLmmJpx6CqNed1
TUyYerWx2DfpTD0dWkWMYV0lGlaaxB3V41rOeCH7rpuWjWOm860/5PF+BFUFO1N6eHFlqpKzP+Gd
CeYh7eWuxWa+bBNfrmfDKq84epXfrO08OzsAOyLZFPQNx60Y++xjGKz2Mauuab7wgcywnlMeY+ra
3fM0kcyGcdrHopSxkYOXWc3yacI0gifXi8neNuc4rFY5fOMegcGrI+vvZdaK4bzauIPKqSzu3Dxf
2qClNfLdmPP0LgeX/+GKXlySqpbZzTK65sGuLTbRcYICRUgqnDIDCzJgLfzMa7GuQc4iCvK41bai
UfqLYTKwyThVR17SuYjgR/IczGkYIrv23ciOfepV4TXVw8wSwReZ6pj8s9FYtcC0sr4P0qbVwBDK
uXw3FzqrcV/LqLGJ5IUxgqGntcRrzzjs0OZOfFeL7oo9SdGzzhmh6Goi1TgQ7Ur+TuV439I1F/du
QcT5rowH97HH0YoffdTebH3VTpNs84ZJlowx3+s+dOxcEHu34W818V2DSCO0E5f2N/ad0tyBwEv9
81LExQpQoiM0Y8AVh2FXWPJAiVD9YF1Zl8nQ8ztXXbmAFrjPt5q8YaTachZvVlV2mBDBLeDWx77J
2zMV6MSbeNBDu1dKwz5t0X3YqcKtXpwkG61Ab8YMbHDnYdeeEweitNW5H7XWFvfZ0kwXscT+e25N
4lvl5UD6jNYdv2sixtqWmuVUbEdbx4JFykHo82oEo2IKyiLrfpgFCnTkjhW9RNWL8piz7l8Ns5/2
KL6ysxb7+UV6WGrJLnWq7axr9Zc8w3ba6452yaSTpEG/1GA9fEbMQMa6SMvGdGtAndlmvd/glGWi
sOHGpx40Gh2YXgxG0L1H1/5O1/T1As/Z6TbrsGTLfpib9WQhzs825RDnl743stC0tH7jj7rdRz0/
FRYpqfQ+ZB4hmX8YSf7KEBKnmhxB/HDNd/K3QkqtIlWbWBqEMgveft8/xnDuoHPgdDTboQT6NotJ
HJOsAqYGffOYurkb5ouW7rws6yIrLbU91umMvcVWTVAZa7KzbFHsc0OU34xex5CKycP/kSB3Clqd
uG9wCqb/oGeWC0MZh2xg1nZuBxxa02vNlPZQth7uv2r4UQ6FuTFGXX6VeDVBAWa5f6Ai9AKy/pwN
MVH1tvH199n00hq6AvDf1QQMdJ0Hw5+xx5M+uyn20qx+sRyr2JJmIi+eGtu91+QtBEoJjX4BXMYO
56ea2ja8WEi6+Q/CtK4KjgdZgl5MhlfbT9zdZI2EX2CwQ/RPZGXGjnlTsTg3ddPYe1mN3YGSHfVF
jwO0Dxq1yEfRa8mBTmgfQZ7Yr12e3qQFPGad8xkBYDUmp5geKVtCJqBEORIfTCusPhjGIjtn+Izv
fK1tL/U8yVPmAnaRsDGjsoPwpMZkxRKcqrDW2OEyczI3owWINo4XPbRswAhIvbRZw6BuK2QUnTEH
me1UYQbqcTvlsXr0+tV/jJvKujRkod6wNcYHvbfyPf5F/rGa429aCpx+8mN9h/pf3QLlKel1z7oZ
5lxWd0bZ2R/50l3BqLJRYTboDXfMZLq9qnIDHRNlBKxqAqmuZ+/kOblPdMtjZreAtPcQws1z6cBS
NArFt7FGEGv+wv+EEtr2Qynwq5f+rEMvGXrGCis/kzEZsIGyes+ZjDFWt9VTMurGUdbSeZ/W2jfv
jBSb8NFN24o4817fDVMzXos9PXnQcXwBOiNnZcmEs9cRqJHrkIYaZstdK7npBUo3y8iEQbEBY+o9
ksQ4FCFvbRE1s7twWMqUUifuU/+HnprrUenQj1ySdLemubbvK4GuZojbRNvAYeo3YMHjZzdT07Dp
ndbxI9W1vGj8P6QAc+vY/8izweS1Nzyuq2ZthjGypDeZCAiF/DYiBHqb7VpsEPvEW9PzOpS1hBik
1WFnpALGmY4FcV6WnPMvqfCduE6GMH119gMqllfMGuMGiHr9CKfPeFlMThbK/NgygrFLqmjIBJDB
EZafu7jq22pStqaZ4/5oCpdo9trPHlPw0ACd0n7d5m19q/UoVcgzrrzAclVvbrGz+/eU2QZ5gtZQ
HdZ+cHfNQt6VWmK0UkrPRyBFV0yUmlf5NNo9WHz8Rc5FT/s+36z6tIqg8qRxQxcDO/AVKbXRvHL+
mel2cci5JgSeJX/m3GACI0vWZ6PqOGqV6WoQHGzssijyQk5LtHmjEb9MOtzAzbS2FTH3nAmTMWu7
TFHsqG42ak5Te/26sCz3sJgEiWMd2DWA82kAZAzQUO1Nl8yp02djjJOorWMB3FV7blyweqHdQX+2
x1IGs8r7Dz9vvuSuDyKNGNpIc+f8u5sPLlVasUrYJeheSQ0YA535ZGiuXj0ciKsFjo++xj8Z/boA
S7Wp/8wYodWOJq0X1Ig3Q3c0tXOyWNAIwbd7cLqI5e4T1UX9NSzPSFr3EY4Jv8NUGO0rW5RBsk42
xpu+XfFxcf/EGEFRAQd2QeIcaGkLD1lnCwQioNkPa16Z+wUUBX9cRWRg1fjWFuxDTyKEKewyxITt
5lHfpkV7EKiXj1c36CYvbPFdAfjZz6jTo9SmW2YtCEAGIkSDCXN9JKwVip6ObJ0yN18OK5PQO8+h
XhNuWl0Bgh7+57LdUGSu3PEdGJVr3ZVH/lptCcZcayMzc7Atr3XP1Nh7KIbha+E18WO39Pcg+LMX
5EN4MZeV4S9hpZXcAXBst005rk10RVpsDaLr75GUPzVLp76l+WxhkcelMAdrIShlVcpV21WUtqtS
4kwKCzbrZWmGTSWLHB2Nl0xIt23yipSY15DQXdkAGMCrFELHsW6p8iWnafbcz1Z+gIQK+l7d9lYN
qSGtylNZ8PzNwcnv2PM5/urc3Vl6m2waTXtKmuSBONBbvzMeLRGbgbkoGQLByjn/s48pt/fCxNNC
K+SBGC3O5RFyBn67jYy7myqey83SgHlGITucofSygGd9uF+E9Tib5ob6SkT0pveELTzTs79n3cld
MmVQEDw7VLXLLdh6GxtbbAa3vPDeX+ZczKGfWT8Mob64hvbhUUCF5jz3N+Mk+FkmjVJHCjIvQEu3
ZdE9UNkA2ROEPoRmb9Z3+HTKsLKdLNS1ER6p9OQOJ0bNRlj9jDU14QFZHaDuRJ+IzvhiAW0cYr3a
NTHNdcv5yUXWDwZfRojiDwWbFWS3tYisOr1VkNbg4TaBVg8vtrImSIjzR5FfW7vKuheTnwMUAaOY
wNte20OplS1S/9kI2V/YZAglcEdrV/gTPPFBRkZyhT2X8zchhycKo0dKuft2SAZwT2mEdzDZT708
kZ3+hYLsRLnQUBfQTIzxl26cStM2BtEVtzNv7BbKqrxbUKOBzEp7Zv9WE+bNcnZiUMbzYANxSM9e
Oz9CF6WMMYtHoRff7JWYEGtR2cYjDGUzj9z6dBKqOPwac6PmjpRrN9/AMLTYE5y9dIzXZrTPVt/s
VDbxevj8ZK1LhW7P80rCOtMwlTtvwCU/GJW8k5PQEbtD2AwW0XulFXowzVLtIewCfhHER4+TH3ZN
BbKqqCN+pZygCguH5UjdlbUlOG+nftHj5VzNGFVTm8piFOmjZ2RaGMP1ChxlVMcWjdFGbw19u5o9
zXSvdmBJQW0Zhb4FlAivWJ+6k1GZBsW6blHr1adEip+18I4T4qTTkDVXfHMFc29IxDGv/foryqL4
0e4lPHWnyPf04/xoTsr3Sqt+lDQ3r1CD5L7yyMibZBO5Zcn7ObhotqSqwlWP/XvST14MD5hYAinN
rH4avtraOuuwj6+aCfWtdQYZpBzox9H07oZ2vXKhy5u0ZkNTgwQMblG39wU0GyTgKiTz88lbJ47X
yhQn7B3HvlfnXlRfBiMZAhDObRSThYStdMlfNRXnLx0x8vxI3rOwwAhA6XpKVPItF+VHj94ALicf
xdX0UtrrgzJ7ujcTvnZScoO1am8SOCXR0FQAoazGhi9TNKGfIDEm3ps/0fXrDVp/j0JcXKA1FPt6
9h7iFtZo4vevGREsu6Ffm7t2HTx4TXVxHpL6djXW97JY+fcp64e7kPrjFIsMRs8DfpzCHNCaZ4S+
XN8q2e1AOYttaoGsTpzcCQZ9FeEC46VNLBWQ5wdAw7DflOeqjRqaJdCEWN+bxLMCI2UQFDdchIUF
HjFb71Re38jFPVGEbqzevwwrjOyqzr83rNc+VnInppHoHRhnQdnF+tY0+u4OMXB9Vxoc9UlRy4Pf
NNPe5eqxhUQ33FlOUz4PAlCSJNcK+oYxfq86qqnZ7+IEypBPMI2WHcCmSxDFZfLelRSshGCBwR12
aznUkV9l97JugGJ28jvIRuOVBJkubAfI3L3WLHuaUDuVG691mTFal8PBSOYIdOIhJ+0GJeZCPIQ2
Bt1gXOb6+uMl6aUpKWdTSQKTJvpi5yjrQ2bDRRs6K/CT/AFfYfldy9vvjeKRdmnibdzhmoUFQykg
pU9d+3mXJa4iIoeetXYtgkaTu6ZgYRJTGGm14B+SLxNu4bZfh8CF9EybYG32vTUs8OZxRpT+AKcp
497gFEwO4QRCLqE2QWd9bNJ2p7XwogbnztaGe3jTG9elQqBf87OqZ0TsQmXGPpumF09zT0YJgg7k
yKlz4Cmm89n1FB+4xF8Jfj66JavXWkb5jNSpibQke1oKeT/1rYzSacE2iBk8ILFmp6qRynFUOzk0
t/gr670y0peR9a6z/YSJBTWp6LWjSUbEppHaY+1p91VtwxGCyeXUAJfr8imXPc561khVkZuw5Oah
af03T5vIhJj8qz/zvY7ze1R7u7Jpdq4zvxRZfJzVdMve9VVNxoYC/YhW+dhJ6MKuegVbOuE91veL
F2+Etz5MHjwnu51DAbmxzRAPZsxeeZPcU6nKl9xSoDlzn5ZPdpqEuM9S7ZvptgbEjn6HvjLbdq28
dRGHGXZzFGb9k5YWkPAiV+fU7W/MdP2pZwD8NIuSeYmbM7lkP8seRlJfPxlFaQemMNMd8Ai5cTMN
Wst13Xb+emo0xDpdw3MVIj/VAGtHE5zd4F+9Idk7HeNdnnqY9MuoSeyMAQpXVCXEe526OtkcyS12
klunTTg3y+ahYzUFiV9s44zeHaCfjTNppyKj7TL5CNoYPm99N/kK1IkK0l6sje+NsMVo0VgL5QFk
ukBKf2Nigt+kqnhIBnYhUqBvUmNWdEX9c+12ezFdw1X7g2kPXDXKt3LwLn0R34I2f1kBDGxEV98v
NC9zLT7lbXqPkOZWX6ejq7yXJs+f2r44rzH9HXt6huXcbDpd7pyR5g5cr9faaY6jsbzWbfPCNUqn
XBD1yc/W7+tiH+VsKl6x/GOw0ksOiHGdQCE2dRzZHibWK++7kgdlOPDzR/HVSJLtouLuOAzFpTWt
l5j2ARYgGeBh3xU6yAMkDCS0Aple3I+u4fafpvoPzuAnx8hv07Gh1WlBTiA5MaQwexnLbs9O97WH
2Yg4kPgOjQQSNlTALi14fIW0oPDQHdMdsUJfs7+bbfWEYD1CGvWccg/wZNwEs9ebQRU37Clp78OB
bRRdK1HcgHbcJw1sZys+wTDTQrea70DFvsd6WZ84jgloyOObuGzAzuV7Cn3KGMWe7fpx2HvuMzjc
85rh4G79Rb3g/28PsUcxYE9JNPWTyzFExZDEeYgFJz4ZXLI4ApLh1Jg1uAQNbjGIA87I4sZv2G4Q
Q6rI7dpjsgxvEB8ekwlWWLnC8dFS3iN8Blv8il9Au2e7xc0xCJZPBM8ezGbt72u5pLs58bZa6twN
mQlIefYJYmWZGPowbztBp8HXmq2X6K8OxZDDX7VzGv+wOsMFBQC3o8xYCGyy3gatGjdI2s0g9jIK
LYBOoTJbnlXTDYFpJBIofFc+TJBWbb8sAIDN0zZV4kWAGiNKgcU0+c1N7Orw8EZQnrDI0tBlC6OJ
ltzoc0HEs+MA9YCi6bjND/oygAwq+0QiwKmbpqh2zEOPcmNTj+t8L6t6eetcW9vRpG1DyFFTJLUE
bpkeb0EvrgHrz9rJbqnup1W7JHG9vqekw27WzC72ie3OHXdZpVmBBen2rolrAfsLrwzh6c2jpqzs
fpp9mnqMvv1gnXRQbilMzCDVS3tbybImDK1zosQw1ycpcEGWDcklziKW0Ot189m6pkAsRCMCzhAm
vMHGAP2+jF+bNAe7JkCDDv6C/R5Rt+jjh4TtS5/T7H41eM/a3qM5YTrQyftkTJ7QckKe9pYtl7YL
qNVbjroZ+ne25aZxxgHkRI6oq53OIiZWZYxWD0CorTfcIKV7DXwDlphZzbSTfbylnfidLmDL6Uwe
Up3H11FmkW6EmJuna0/uikUnztxU3abJqrOfFEA94tkNMA0eRTycuGYDOW30S9H2/ySJnerZ+DL1
8SVvYnqrKt8bwPAIpyG83ogZYJBUgVlVO4MXqUGAwea1mwsImTtprlBvhcc2fa2GGv2W9gsDBsHd
pKOpv3wYlSSOG6ByIc17rDB3A22Ojd0aR7RZN4wvAdp76kvT0AsDJnu7AArdlYunh4VI32RHzIW0
liivlxudTmaAyGFibZtvpeacazFsrTY+M+g8xp390K7qpsvGPXvDvMdj0e+6ifgQkmEET6SOjXCq
YzsUo7eGcwaNXiVkAIhiWqAHetBWU+OrW3SPHcR3Q3Y0t7u82jA63mhccbtSe6JQ/rmYw3Olpo2x
uJKyvWrDsrDu7GTd2kuOfnTc6Z0CyVzAO5ljEDGEmmjLmTvqe027kj5M3F66CqCoAYC6bKyHkqb2
Zm1L/zbxxh2j0xtBRwXTnQdOWAd82Ft82Yaj2cziyMrbx67WowVMf8DM7FBoDl2J2j0XmfqxlO4Z
Sh/N+ek0diYcjmVpj/NYCkY+jnZKVMXdjGLH2nQdZNuxLpvtIPT6Zi10ed/iHuYFd97HqdTfRqNh
X04s6yEbiBSUDbCLOQPIjuJSDxojnl+pt9Yo00f+TXYz3C5dBe5xIP5nXAS0/F7XtmRqqk3a8MPJ
3LII10gfXcm1sqxJlZzn5BsNJfb2KZ13uqMesEFTS0tD0u1OXtNsZfdbtTOnfhqqossCD/U1oNv+
YtFHol2zyt1iclYEnSGcu3lU/XMyXovkDkQpdAp2rITGNhqhPpQjpUI6zNdsCXh2cRqLnTmzuMam
2MCEnO6VOWmUF7XY6jDqv6wdCGwSY1knokt2zurYUWEU+tGGmLb17FW+Dfa83haaXxzHjCVaCRoo
rWtVlGazEfgjHCSLCcZtzW340WzbNiwoywlu4gK7xi5BEf3YkhNSJDLqCgArdD9f4EP+lJzFLVJ3
DohCR5BXgq134QfOBQeV5hbJzpsktFnco1wKnWwb5/k7owhG4WS65KRb9fZe94hRIOyD61QLsMRe
GNQRY8Lm3VSPGfq6KO5zl2NRewF+1p3LOs2exnrWHp2xy54EaT8h+gp925LhtaNBkYZF0lPZjDQd
8auXuKodh8s10/BIwKLl9gtVP14otqyu0O4lMOu3ZMr7/ZTYEpchveUxq60dCUvTJqncL4NPZFks
6YzZLT9KMmCOB340nu3ZtcHMm3mEv4MDbGJkO7v6N7KF0m3eYdNtHX2gU83UenGqF9NcTHoeY71F
EE/XNAVOuWXsfOpppufBmlrFZgKqroKql9OtiHU3MoBABU1pWVhd2beT2CzDLB/KXbpoP1CmioNN
CA4oW5vef+bI+zSxuUE4yZeBaL+7kil3YDCrot9RMVJzrVt64uNO0+M3x9LWLXyU/US7hhmb9tQB
o9h05uIDVLGdlx7SfrXR4iG7kc5Qk7laUcaoU230x7SQ3qYVznbQ7BtnLctoEX00CMIYDSBeQdEN
d27p7Mq+OhsV/2qHqa4jZWSOVVSwO29VtrahZ3V0MzJ/BdBfH1VDmEOhT6c1N6uw4nN1wksCVzUb
iySZDakrXTD0JIDa05RsILWyJJVF+TMwS3Hm8Y2pBflKjf91JZar7exvq5O+5GY9R64z3eKCuOli
Inrqer3xa/U9660ugDJ9IjluAHl55T9YGY7LMjlwyuShYLAcpILGWJteOy0FkPP41rbrg9bW5LlJ
Gp3azFBkcQaQuOIUN7g82DEuZWudOrtiRds02odpy5WAdbNcF09Drd4b8pCLvg8tMGvU/eKaXqhn
bOrzhZ5m+81cp3vSZ+woG2IGgt3wA2JpZPPYUYB/19tm1/v9Xk+zbTpQ//uruK1VwwWyfEh1elZN
m+pghc0IIOR7NhQPlBePREAgNGjYRTvIptbK36YXRUTctUL6191ws3PfhIpd9hjHZSuhts1c4Dad
685Bp3Db5448StXPm6RuLoZb3hdDtRFu80Tg01bF/p4c8NtCMLFN9fY8YnEKRFMd5OAQZWBHQp92
OlHPYc0dI1zdrsbxVr5lhvWdkEdSgbvQLtliMYXaSCi8W6unO92TY+MK+UJL4xDnGflIkK+YORpB
K9t3Yx7PBbmjrquOq959hcIhtt3ougGb2s6CBROQi2YxAq+RHqSevm0w6QTAvAmaMtdIsvBvE0qL
SIg4C0YHAHLXd6fCq18JB5giV3Ahuc4nqrK5L5UGaqgLMWETclL0JEqND602OQFn5AUa/gsavUe7
kA9oq+5bWf7UZloycQeWu8/o7ufDjfSo0vys5gd1YbILKJdhJTgL0qr6mJL2UJmVt7djLo2x20WV
ZxQReU7vVmd9oPJhTeYt7PSpAuwjCf7KlXlo2/JmqgqGsgQyEYvCpbT3hkMZ67i9vDoslT+H3Yrz
RyU58VbdeF4bsXFXdY37VcO+n7iPOuT+Duw5ifKM0OC6GxROe4Pl+2ik/RO5Y09Af0LYAIeEV9Bo
/W3T54L/ElMl/ttbqxO3XGlrpDVVNM3Q1UG6g1bWy6NX1h+dY9xA87pZutWEDEGwDZL6QzN559lI
Lxk4XKrdbTFZ3O8ZEjUGe8lVYR0S8AsTvrjrJf9A1fhjMjXaUNfMqNlBkk/+iVUTCU1XCcFatC7X
52Nbd1mW3ZX0/9m9iAxO7L3mVR/Y407cBegdTGo3ds3tFSpJQEx8oX/00bbTXQWgvF0oUrT5iRbX
V1CvH+5S3rXXG2Au031qkD/CVJfJmP+8qulgVubRq9wjW+tHQ5gwuTguhPXqLq4c46o5Wjejl7wm
o0ZDhBweaVknLEoImoA4WLH2rYj7V98yrjQDgpWAMwVFNt6mfG81szutnclUbJj1EF7IW4dsr/bG
n3nCeLwYu/q8uIC2lG0wMXaBQ5dEP/hle0ltlCppp0Wrke/yBPqNo7p7E3XLzVI3dz7RnHfu1L22
iLf5FZEE+Go8pAxYfM27t1buY4uDOiOJTzoiBjNRP3QE+MAU1K1PRm3XzHvXKfddX+vhkjmX1ByQ
oFLSpn76YrYd5FtFqGWV2v/H2Zn1RspsWfsXIQHBeJtzpuexqnyDXBPBTADB9Ov7ob6L73XastWt
Pt0tnaPzYkiI2LH3Ws/aDgXIYt0F86l0+1fGW/QWYHInvfU9lFXP0YIIdtUxYrLbaHrkG3F3WWDc
N7Gm9J6KFR8VEz6hf9UVMtvlpa4RIblT+RS24QvpLmrbpARbpq2tcOtLbzf5HKO9tn4yPf3XbOvn
Nsl2Uc0qKEr/aiyGZxn73/wqRbHh0dafDOKXOEFyOubB8/A4HosLpdgS4THcTHNMW1+VPzysEuve
ye7RZNzakfk79KdrYCFXDdnOa8cPng30+Ssxs3aWBsIWd1BIS6In0+34dbvgAeY8QYfQM3i/ydwM
6aZe+xwGmNGH1Ozpo1t7l8GobBp0TbIOM9RcCcO8rpv+tG5ziVDyj/JswhPa4jkJhj3aZN9euaTK
gQq5MMme1CsUOtY+09ar5xJ9lVIXtQGChYYu6spzxCaumRrBq9BwjadrpxuO4OnjtRgrLNDTN62s
V4dTtOub6C8yk6NwYr1khbWpPSjs9Gt+CCjQJJxAtq8bluPMyMutgesUDp81rGRP05VN5yIQ3sly
2iM5ZqeuzetjW6nfIo5v/ZI5Y2Pow5iRFzM6YbGF8vEndWjL5yRSEtSZ0uZjC0RQ79Oic04msZdJ
Z7DY2eOKse5DMrnY/dQPh/wKbJbpXlaOdZpGpENAgjWhBvhjmH4DDh/9hDk4RcVUDa9GWF1z6nux
Kv3LNuLvhBGTuRGSnm5YTb1Tiimsl8KT076GwV6+5BLhT4JMJtQDZzYHPVraFYcikBeeC/lj0rba
AwM5eQ0vKsxgk1Ji/Jbk0r2qiMZkw29A5fN/gkZf0Zx5zrX71wv7k5eRJhsXfzsLbSBxntaa0nGj
0uAYyhk6OUfGsiODLMm39EmsUy7GV5dJxRZ4+AEx0RUfEe2xRN53uJhWsdBHzklXsfR+B1PyPIYw
hqJBkBxkvHbz0G1yEPEoKcmNZRDCsZT0F288hKbcOm1SAdBudxX70BzIUw5kblNMsaaoZjenAXOJ
m5fVPU5fOF1cICE6Gn55VabTvCEGw1h5tFVMPT2OKCAAmBcnkwSQhIhmsuNJZzW1IBoAxhrdPiKm
ajXcg7yqV5xFkj1t9h3n+l9sN4fQkuCfFE2XuPG/xQ5zaOGNV03tPOZWPK1Sl6gm2vX3NSvwCZkI
mwXDTHDs9BeAv8V7g4kx7RDzypZ+eSNS825q+/ZAKXVw8vRhsOP7vCX21mTtOI5q2rPf/61jPpom
EdtZ4WBhx7mZmLOsVDgubMdv8DF+sP8SOz4C9p/EyxhV15Bi78uG5M6hi8NdHrqrsA8eZpEnpyor
+ZrYSU3THLYJVd7aotJLs+w+L5O/7JHboM6fzQQXJDlRr0NG/78EBqZqGW6qcbhI+cesOja7wTLK
Ddv0T7syyXwCIQbGnVYzg931XM8vjOOLLSmCzKdHBr7JXFzn5I6tEVD+rZI+2oDFOyA7C2m6BDjn
ON5zRr+nh0LDjUQ05PicP9l6aLCS0KzHb6ohViZ3yMltlz964lyPjtXZLZNzwo6QA5nj7eAld0Ya
oZAiqUgA8ogLE91GwxjMaL6VdcOiGUXXHXqFlUkThny1/m9dm0Bnk9tAi9vZlldOqq1NUpT23hjp
f1kTE0c3+kEeanUwS6Ql8A2vM7SKKyd1/0Kqv4/KwjvpQS7xelisw5bJHXgkxefJPZHis56UfRkL
PEVNfDHN8sUOtMt6RG5EoAShC/nwFEV+C4DB7i8VuXAMLvKVsGIDid1YbtAL0cON6CE54YgWNVhX
pNMQBZce6joktpfmIe2XcDM6w3aY3WlPAu50siDFrj3XvQiVeZ+QV8cYJFyXOjkQSv6NT+7kguql
ovRu7br9BTb9WjnWga0rPPijuxlrpCHD2F6nS5xHQojxyqz8vQ/Uas2gD/yvc5MKjeGSQgm795ae
3qJIoZGvPTJfyHJqfE2aS+/+sKM0IjOtQ15YEYNJegEdm8nZsyZBmR5LegBtRa/A4J0nfn6PK4Ee
IOk29ticLLJSLa0fGTftqVk38ZTxZ9f6huwNIgerPLyStTHf2Wq+U25srE1FfJeZ3GJb3BNBzKdY
eL9qpKyHDD050YTyKZwlHkUaQIlCDys9Yo/FtsuEPAoYNGu++2NXYuCWDmavSHLa8jd5Wrz4tDzJ
l9X30mGEYaPRGFp9oorLV0nqbDFJP+uQ7ETH4p/sXFZKP2iVnSai5LrEuCkt66aZB4qi/jeBS942
y5YToXgBl0oBHI3HjqqQTZs6Z4lUNFD/5HSGNAtTV463DBfuco2OQPtYzJc4j5I/rKb6XXNWuLYL
L1yV9XQCFv+3sezrBnn8Jhjknvzwl7DD1twzHuAdUauK1zsJJR6aKjzIjGZVwohGjD41rAg5JSwD
Q5YOdRU1GSEPhKVdwGGlgPBwEOWoEA0CqOC86n0MnhvQqr/zClsQdJ/v+0C+RmZ6ZSXodThXoE4M
fzcB/URyGvc549q95OS0rmm1PUH+mNadsvcdbQhNUvkKgO3PqK4uS0cNJJJ1SNYif88xemcSibPq
0Cijy79Ea02utiz4dzCxCbu5JJ9oeI37oYGNj9LJiBxiskB3rp222urB/1s29U1mqquwzA7aNU9F
x2oAxOWHPRAbOA5VvWvFPzJjSbeyVTX8zpJQPlG/MFfcRkVwV7tWfJoa8ZCx013Zo/EX4duDHbZ3
VpZcDimZCGVeW/fGWNwGQ/eM6JM3MKROdLyR5W4yXyvR3PaiTLf0AE6DF+2n2rogZ7mmSpzSi1rI
J3SAPSmjfb7t7WJgkm9sjDpILseKj4WhbIk6OP5TOHlBULXpoDzGXZl3pMeWA+EfaqaiifPmj9/D
0iSzjlNX5CQ/u8jVu8hV1SFv7MuCBhICOaQmxVSuKTLXyD9u3XoEh+LPW6zx+zayt6FSFWUFGXlm
x8ZaCkqeOq72NImhaw/qB8FCjAU6upcGTuB5Qq3N1DzbWxE6ENTSl53vpWuVtUsDJxySbRLIte7C
R9TxxK1lVruJl7zn3gNMkVqFdchSTt4hseIN2pnVYASPlZO82l21Uyn/larvn9wK1QP5te5SAyXo
OwK6MXnFbDUAtiYsAuBxUxiOuVnadbwqRDWO/qntGsJpPGvLUxjWMQQWtAiQ7X2zuCkN9m1tD/e2
QnozjOO0zztr70sqVRcH1qIreQI/d1+2nCnnLhJrh8SqFUOkdetLpBeGuFRBRsqzQTlozfWfMcnu
+9L4Q7hGhVQHN0LA9HNHAOy2FtbfGgVMJocfg9n9HJr8CbuZXE1ouOaYkJzJ+qkFU9zYDn+hziMM
a8Rv3HdkxPBgrXp66YtZoDotwx3pNMD4Qp/JObpEkJr8rD3HXsKl6h+zQ4iWnVS/Mbw+Cn/8zhSG
l49pYk/GLkpplnLXnF5ElB97kdDtk/UrsY4MkGod4/tOu5U7On/pgNUHd1KvuKCPSPl/OIn6nQj3
pMPqqrW9gwM/IYjtew4W9n6mhbbskwcMMJz/p/oJ8QaHnkg8OUkbU5YO5mXUyX0cBguQdMUprTom
wrgXItp0ndmvppCmZNBXv6Ip+yl4pkXlIC3qh51nmPeB9g6YyI49Y3gCaehfqMaH8Jui6jM2rWaq
hKTyd9qGHcFCKYQoClvosvUmGdOfyRJU2aZBcZnjU1m1TsaEVFQLPEuxpAScdyOD+FixSI+NxspR
1ibjvic7K4k4TuId3IX9yEmliG5yGHGr2eR8SYz7ZkJUtu5rxst1/nug8TZH1QNwBMQZQXuDaZTA
mPhHoqpTF1LVMP8FlBJON6Q6fKP7szagGu7qMdUksSHP6MMAiGDfXpi631uzRWulGVGtjd6x7MSB
FxVoa0gSbGm/dpF3aozgJuR0viL+9TCxiDPE9Zb2fLA2LQLLWsdKV65SF03dbj0bMbRFb36T1ump
XVqPWYPgyLXdKweg5Cr3EVLM+fRaM2B0JDwX17ii9h6PqUM7mObGvpyYCGgnZvOwJvIoaLRqFIos
aBCesFkHw/DLTsZhD1o2fuzCuF83bpaiIbfvm3a8HpKR8LchWvKDkCtkZFzU1lH19Ixngu2uRqMZ
bpvGCjNSfLgv0FnTaSSafa3ywt/VXtiu0d1HDF1xy/BemPXvtHH8nbQKtfYjaf+KVeFf5aoo7mnD
o1Iq4gfCj4cDp5qG+bbd7GHKxBtSguUxcsN0TxjZeB9mSXaJJq0LN0NLExN8U8rUAkh/sx0r4lxj
R3G4NzWL+YwkPQWTiy9h0OlGNnS5YkadR9dvhif6onLTx7b45vdResrdClFmg1RP2rb6IWdZHAfd
9cc24Sih7LYjMqsk4j2P3AurH9KZi/QVss2iUmiy2+wCS/foroMyz341Tsx5K48ZctZp9QpksthN
PRnNuunaPTEI6hf0ZJP+PjHFxC+LiHmvL29B68c3id05a6wp6UWu0G1zwPLwkuHdJqQodVE9yqV3
ZnH8ZhTlbxXFy66LRudKTe7PsCS9NZC0U/KSXDji7NU12n36ZK33EjhltyMJVMASs1oEpQJGKSk3
3dohKZZgs94dD5MlfhIwTFqfGooLc1Ad71U7tuvBGQrOiotPoa26ct+0ZHezKjBMF151SSvA39a0
uY80JRtK9YVCwEwX44g7PuQMZLYO+yGU0CE+0Doq9gQlZ8SLG4LBzdzi62hVdxsgWaCWDtWOJAvn
PsPVsssyN4ZSBL8EG9kyrdHJb29WiB2G3ujYPSRLk8uQbRM76PNoPzn3hMO3F2qcm7syEcGaeAWX
l7OKr42ZQU4WSWKUczKDVn6eIypxc3TAVdVdw72er/1+/D2mZn7piypYVBbUfDKfmTq6tDVtp7kd
3Hi4cTJj5LwTFeWKHvnifI45YBkJKup/A6tTHXFsXJHsoglhmq3gZNIThT9fVayG/fjTyGuaEBnd
TSfEiFY6etqJYSbX14Z3+qN3U5TgukQ0bQSMgc08bf4Ymdc8CYaQO6mzB79mBtEkznw51yp6mLiH
zQKR6r9wXn9gz/Wxynr8D7BZkJRvXZxmIxICGmV4FJgp/zC1p2xUUXlZDM6Pzw2r7xCzGEYF3ZfA
9S0YFzzRt5eqPTQWbVUGZLRjH1xxYpDf25hEXFa+vnJf5kSqO+0bw29kEgGD15bJSNmnwUOXxTXH
5SnMvC9u/9wPvvxNMLoXQIJwXGGe3X5pcMJzWx0cCayh/4qR/q7urDJBz9qyYeMuqb6KjrA/MM5i
2sWy6wDg8gDmvX0OnZEIE5kcQIYqccmjdM2Iikc3zNCrqh7uM69Ic5h1GHSoD2T8q7Tn8i+fuJLX
KSfZRRfcM45IWHSewoIDILntLHgrM3QUHTVgCQ+VrIOLCirKIc/b9Au+wwcPLQDBRR4BL45nn1uP
WSmcqLda3pl+sG48s0CPpPW4J0I5XdtF2X1hsH53PR82AL8TwF2uZttnL045w2m03Sw+lZq4CQJz
G4rcYZQPgKtMvI1WQYDLFy/rxz/SArOjSiB44uyaCkUVmJYxOJKtkN5TCkBOJCcZQZjMtrKaZ1xf
qDM3jqjlBcNYvk7b/4qB9MHHGRDFFTD4pZ387ouZ0WiYqPqDo/x/Z8B51HupcBasdeT++vyOP7oW
ZH7fwZYCE1ec+fQdDsHA8wjpVmQSklOtnGQLKsk5gmSZ4y/s45bgHT8zj+MLcrgMnwIm8rPvziS8
V2hcDMfSsTOs2oH11HtM7SArewdhAy0nB7faeaMabudlswzoi6/gp8QYX+l487//B3QAnWsWKGC0
wvLOlyclyU/ByxoeA6W97xzog5siKpElOXF7yAuptt1of5Uv8u9Gzx4EiCuWX+iVaELOqZmB9NA+
T3EAnSErndVo6WDn0Xb+JtJ5vmuTQv9BoACwAkZFcmHOqI9JKZ7EZeqMzQ2+MzCzgxqTy1iF5h3p
N16yyirh3Yddar24Mo5fZeY7HnIoy3yUWLYLuP+eL/dlYpnuHeHRkTg2tZvlm3FAO/stzCdkRuQe
58065g2cV05TU9IQ7iJfzLbvr8Bh4aywTAXB1JL2cJSmaF7qnOkp4xQ2FOxN9uRd1WmT+Bv8qn60
cxJfXXU4jm8m2xM3ac63taqjSU4rgCl1vyIyOjVPbV0ivK0L17zVWdzdT6jzCEtn3y5WJecc5651
2MBPQ586zpqhEQqOlFMXw9RRJdeRETW/tZhLb+N1jd1/sRB9xDwgnQOyBIEnoNfOWRpxZ2nG2UZ4
hNpFmOeY0PuwmL/HcuaM21oR+m0rv2qmxNr1UWhso9lKvgATfrR/wGQToWm7/4Apy7f1H/KDsKTC
+VxEx0F6+mLBxPyxm1riYGZGse78KNhqw+Vj0k7m8bcpYRZrMet2EWd6820tFIHFnkRWdujcwib8
avDz7yQsCWLkp96LViaALwYRk9/tB56r9cVzfI8kYdfjKQKxY8wC7OrtHWDFyDqHVg2qwqh/NfrK
+4XFE/UxqiwTR1UvZ0ZEQ/hiU79+Rd7+YKHj5zPBZobwgthT3l4ctyTv/MBxIcgSH9egWy4TtzQZ
x1Nctu1XHOX390pSgsetCvogOMnP1tWyaQpR2ABCmxh1F3QMPybfO+jpx6pyUOsymhy0sE3lvfDM
EA9/vqx/eHmAADiZoSlDfHx7t0E31W1JQ/poNwnNQ4tSIylkTBLwYG7zHIEqY8l8G2vH+eLK77Eo
gWmykAJJIiTLPS+tUKFKwmaD8EiW3Ex3MAafp52gai+HVnpi1xo03TF1C8r/z+/5wyu7tm0BbLOW
ULO39xyOs+Jx9tGxYeh1wXtd7dVcIzBqhN56Ue/cdQJBz+cXfVekUMkJz2KT5v8R63b2WllqDHRZ
tNHRcV0mzrL3g7s5p84tZVBgYCxvPr/eUoC83TiowYg0WchXmN68syqy7QmPHjzfP6puDF5SlLrF
wW4Y0e0+v877zwWssO8tSYqhAzb67P0NbSVo8OD/b0o1vuCnAXWeFcwHF6Xm0+fX+gcDOrspQDO+
6cFhBCh8Dtea5kBLQ1bhseXsnq31OOXXw1jTaLE2eNr1r0RbNKoifvinUHs4QNqs+6l6OTC+SQcM
+Choq1/9IF18jzKc/jDu1qciZhB1b7hxeI+fQ+GX8Twm33PYzvef38FHTwsMkGnBHKXteV7X+Jyo
J5djBMAN0f9MTWlJpsrz8D0qJFnan1/s/bcdWDbrJzFDYN0wybx9z3MrGYYQ1P8RFWZfnaqiZU+M
vAG6FUeGX1bmaXIM0K/27J21/mIfct+98ZSk5pIltfzLN89X8TJnHKPcOjl5NRv7OtBZ9ntZU+ls
UFUvwz/B7k7FQHuqxRVqrz2MKZjBo8kF07jwUuOCHjhmBtd/zLoAq3c5JTpdd03M/JNSY6iIooQx
z7S4NS5gjVrgBzJf47uz5um7bEZEJKndQgmKXHdmjM1Jnvo87qeCnTDHImAR7YppC2YZMeBdNdyM
RZ9KusPJ8DSPM8ZOz5vLFwdlG5NwEbv0hEVacbqfI3p/DWkCKAK5Cf4durvRTktZvMZRwrGr6iP4
wGFJU04mWQVXg4UdBrUoSFQfSrtaa8tNknUwq8Hjrszm1p+G4h7vqoXrWbTqq1fi3ftHdpjtU0sS
VGOh4Fx+s//UBi4lSDyYY3JSwsVwKQW+rsSH2erbCAI+f/0++P1dwWEeaCekP45mb69VlDI25nBO
TqGihOwiu7kqHQPnWj6FD0RtPn5+uffFF0EoJqELXgitndpn+Rz+c29Rn6JwsWM4+kHXeQymPfFa
m0ZbAB6QiA9MZzEYjDm+/oOP/wKXQlHk3qqALqC++GOcd98efwzOIoc6glKQ8cnZHzO1hOmNoQdL
ILeX2alTrQwBOpa1sdmYVlFdJwgZy70eCgSBLIJKbesaTd+Ok3U/bss6LtpVr7Tt/4QU1VvPRtcb
L24zwPxAXjwxLcJgY/6EGclcOKyrlNiuLKIXVtQZbWyF2NXKQoYhHvvMtTGS0bJ1izzwESrOZP51
trYe/DGIkoMAv5Hc0XMtJ7T2ejI3nDrxT8dWISNiZUjWfuGgqTNsPpX81ejEHDdZ6dL0s5K6VWsk
K+4NDkaR7BwjcWsS6qtJ7wmfiPVmtNy2+ssWBC/7i3fMWraXNzsCHRLHJdPKsj2OpucVdy00MKxK
GcepVOoSQYK5oWjRB2/uH6Misg4zUL2da5UojcdKXzUZbIs56r/6sN7/3hRfVijAnS1dj+DswzKR
5xUEzRtHo6e3akqlcW2L8rYZECBOlKxbHRYjlhXMep+/9++qGWp98OA2/SKH5f58mc2NrvVKbAdH
fOEQakzErAUBNdsKYS4YLabcXtJ4x88v+q664KKkL1HALalpfN5vX2/Xm2AjDKRSo3M27LXBiXQJ
iLMZRH5+oY+eK10Wdkyf0SDw37cXas3IzPrciE9aGBlGU+8BG8Lw6iHKYq5n1+sc8yt+TTIkPr/w
R4+VBOxFHkxo5bs7jFLDd+cxiE9xgA8DkzU9fYA9+zlDBtTbWh7wBoovHuv75ZnHSXqL69sc99+9
RS5CvZZuZHzCEkDHeZyqmQ/Mi9q9XxlFtfn8Fjmvv/t6OCf6JGMQo86Y4hyq3E9pEEZyjo4gLpNo
52Kp9C+wv7nJrWJRe64Zci0zUJ0TO13PjocMotPlHlhfiXNUTyJFdhJH9L1oGpH5OuXEL9ejNTxP
btj87qk421Xi4V7Tg1I4D9go/5pj7R6Fp6A7EWQcMhiqzeAECUk+Oh7U343skyGFTWgAEMFmh4TZ
cHL2/WFiVLmZnTlC4mb0LV6zYv6jKgmYxq4rxo79jMXdmXFFIF9qwNJ4PezDC6u106s2tcfXoiNj
lQgniLtbXdXMai2vRA+hU4IuV0FrNc7KnkrvttOedaN8mF+5W/dYUI1yYfE1fYI6u5pmNNRgF390
eu7UtrTM0l8rEPl8gYE1/mCJUBEjVNNDzTZiaZgHZT14sWkuh+fMqxfbgVf8jGNS/za2E9qPfFMK
ojV79k1bDTNT6mAercM0mfpHEtcjl3XTptpjVnfSI0FCIMVkqmvGN1GC5LKVE7SduAgihMm98z3L
U+yhidEFlxGzumJH8x51SU+K4jPsw8A5puDEkKWaUfAaEu95F7Bh4RBp3RFCUW9Ndzk3bSJMoe29
TazWAvFgtTJHQ8nQAaoNmtenxKA5tGoyxjA7s6vDHx76xs/f0/eFBLEpZElg6GKpA6bydg2ogePA
ICiN47wIwmQ4+I+D9iqSUNtuS4iU/P759T7YVHwHtjk0ZltQo5/HlTRl38mMAeTJnvDuCXxkR1yC
j2Q+dBdRUf3VXWYd7WX+xqD/BFW8g6MVfNXW/mDpo7Fs2mBRSZmArv/2thMjs91eM7blBB41+3gC
AnQhbVldAXVZjJNuWb22UxgjYZr86Iv176OH4NLt5RBJ+48W99mBdbGg+13qs6/Y5eBtRGOqadvn
gfECuMG+VIU2SEw3BnhVVWnkVOJZURpb8IXjtWU1XrL9/Fc5X5Bdyw357X2TN4DTzHmXH4ZqSsaH
C4EOljNvqfcjtkts/SaqERjoaCXK1t9/fs3zN+/fNTmyM42Czcy13/4EusQuEnpqAKacOe73GI7g
syz4EDbACq16rwXl3OHzay6V4X8rmuWabK6CTCafXda3z66pNTqHNswwEBiQmwYrVavBac1tNkEA
V36drkfXJDAIHtq6V070xWjjfGs/v+ez9uHYoeTqxiQ/ySpi5OtYGvgX/fhefQEe/vBGTdOxeb+X
Idvyn/+nXp9AGoc278kpd8R008Vjh/os5ESYYbYSXQ0LNYrwwzjwRxzLGm8/f87ne9+/5/z/L++e
/bZja40tQQHFMQynuNh07pDeRxqHPQfQMfgyhul8ouEyzLNpKPpY7agPw+Wx/+dudV4pr6xsCkTL
lsFOstZaT9J5nGO3eQkHMco1agYB25JTrEv9HTvoE3OZDluYONNJ5Dr+1tmjO3zxoX/0XVF1EEcb
8Eh4497+YZZNXkhaFfmJWdejShwkLKONhYWh734aS0SYPcSe/8Oz51xEjUP5Dgz+7TVH/E9RV7nJ
CS4eB6PYCWLQGvmQf/OR7IVf3OG7k+G/n3pZzRnKLKvH2UoKnavrY1zNRx8wbbMZZq/9iTxmak6o
qmV153Qm0dN+QmT6pZcWdbSpypbtdQigRn1VdC3f79vvmwAstjKOhjSyOLe8vXd6HrkoLRJhKhzn
CCd6a+vFljxkQBX3gFaKvT9XY4bRc4BOBglhY9jVcCplEu5a2RQP/9ufwqMTRQlPTIMNaOXsz4Hf
MAvT0PHRcBCC5lNQX5qJxJXGaPyL1fT9F8d4dhmNLN27kG7z2zsHVJLJrp+jw6DLSgB5ACa4pqrq
bqsk078/v6/3qwubt+s5ts8khubD2cVaoTxQMao4tXS/HswgiW7HXNc3kymdhQHi6+Oy/hyjufHi
ta/6+qskyI9u1zU5QzhLI+xdXIyOx3Ai5jmASlD7xwhwAogVYWytueq/eKnef8MeDQ9ODra3jE2d
s+9J23ExVSIoTqntKrwTnmzkxRy6zbESS02Xyah/VoXVmV9c+N2glmWNWBY+Y5vr+vb5Dil0kJrZ
rKNDwpvTryvRZvN68HV0E/tl7K9JJR6/wdsQahtT1j+aqNHiTVc5osckbaGuxLhf+MQgqdjdff4K
nBdQ/G10gzA6LUcbUjHPXm0jEL2djy4o07Rzf3cyrR/HvuUri1GrRhs9uTQXtU6w2Bde48gv4oI+
/P05zDngfxg0uGc/yuCWEYJdERwsWuR73Zp6r7jOFn2m89XPsGxWZ4sKfSZ2UYYagIbOp0hh4xe4
OTHc2lSS9WYwawyZQZgPlPoi8cCXJe53hCvTvdWgpcerwPgY6ohfWNvPH/q7V5GtZGlHULssje5/
XeH/7HOuxiadaWw+IE2icqPC2EFzWvvjX9OtU/LuhqjIcAJoOr2fX/n9Mn926bMH7ihndq2kqY6h
kM+MiPt7p3KbPUpv51rAbFgNE4g1Bo/iiuxDvOSoYx+/+BuWd+rND0E7hMqNU0PI8R2I/ds1rua4
RhlbEksFMhRPjb0gL5XYZVhkEG82P60mVC/BVPkbXGfxPmzLYNNMvnuRu2L4376B/DEU7hy9cSAu
ZdbbP0Y0dgP4RxjHsR3kNUrR9NUzK70LwsT+4g384GdfbpeS1QWeF55H/uix79uYs8xxrtvwkiTF
+7G1x001j3+rapi23jjYX8iM/H8noPOHzRGF74UFlsHQ2QeOOlDZgiXoiA7mFHTz7yoTz3LsNkbR
PjY6vcis8Skap+eYhb40Ws7vMj/CiC2RPAY/VQwbE9fpuGMU5K7rBPXZion8vcumtHf4iAggwEZA
nhleaDjLwMiGa7K3XuDDV+jzlvQ/IG2IcectnnsDhXxsu5s8rrFUMPBFBRquk7asbtAcZBtClY/2
oC/y0b7HZ7MXRXuaeth0+VCBaMANSNlNPEBxHy702ro1DhrQw0bGaXPBtKBYp16Fs7wM7mRPcTA3
0XGcvbsWs94wK28L/0W+zMxQN/HonQabLmcOq3s1BN7WmOp4P2BOaAaEEWZ54VWtB6YKXXFhXFae
cS30Q9cByOl9HJHEqEHazq9bGqdlHG40oB+n7Y5dEm+TFEr/UJZ/QlX/qdvuJurEhYeBEq1as2W3
2OJm3MeBAaYP7Ek8GSwDpdp66OGBfZzCIpNP8N5u8LesQ0s/9VWJvNXAkBTWz2GHzNXLw1OIdssC
jzbTnFjFI2JLsx42qKH+9IE61mDmAk9CM3Yb/lzzwQ2me8ISHzpv3DbQ/sPRXgeGu7GnZlNCm29z
uQ2kcbSUhEvi5E/tTDOxn654dNfKnK5yGEM2JBgzkNBNxQNG6WTlklArUudKlGigSdJiuintR7p0
F3ooT3NefDf8GMgDwMu8vCgbuFYdknqrGXAiCKr2/LZkh9ygKtinpZ/zp2a/2q7Z0c+6LaRx2Vbz
FTL7V4gG3zL0umAtvhtdtAlEc+WM/gPker02pfyZSHtnIaE1A8A8Yef9Hkw46tJ+baYg35acQ4ES
3xYih9JNZIEZGd9gmwJcYMvpnPh5QHCP1VTdeR4yFEO8+j0ww9i8UkZbYoadiY53ANclGeME0kS3
+aJB8KvrARoebDv0t/246M03fmnfVYo+OoEOHE2zfQ+RRcK8aab8mSnByRvGn8TybQt4MqjRr9vB
xRfrb8wIRn3uPgZGcNVAhkc9fl/VLRDFCT3u1O9ClOQUOvvet68Mg/AG8gW2NAN3U+fhagJgEBR8
w+V3zlKQuCiIldoUQ7SdrHk3z/KQFrB2cv+60eEVb8mhhFnWefYJk/9mDsor/hkPCUq6FXGU2F37
a6MSv1D4PlmGprlRbk2S/MiGulGCSFxcU1qUaw4H34lv2CalPEo7gcFVYQUrLiJt/BQ2QIkixp3H
ANXiNcJm7a7TLtm4hsZTNF67IEhrLeBX2rwXRv/ihnIXpDkq7PZ2gkrp010bhvowkEs39/H3xmke
MdheWou62ch9nBqj166rkA/FN05FqO9auG0Gj8W33D04qC069CcIqNcMlJ77IL+3kvnY2uFO9/h/
Ze7e4WDbTMxGROVe+Km75S35M4RNsVL2+JDVpMnDFXcS98mrvX2rlp/DC7bgXvZjZ19zSnqao/S2
q3G1RHLL6gI+prqfY4j2Vf2LxjgSGTv6gekA1586VOX8zXDA308pFg4IRdG6Q1eBRyGatqh7L4Ix
uY6JxVypyt5QPw9bIkzwHADLQLbAmdOXmzy3jK0tpL1OG30zDPOPgo7pqL2rsdavXdWfpJP+D2fn
sdw40nXbJ0IEkDAJTEmAXhRlKWmCKCPBe4+nvwv1T7pUFaX47qAH3V3dIFzi5Dl7r01oSNPi5gLy
wWd2Z5Ogguzb08zMy8Dn1XCpqEAfQtlvUr28r61u2KDtxmoA2ymX8S0ysCdt7F2lDjbMvFaFn+5o
R3+ArAKc0Wz7JSy6i5EZdUCe1mptnkQc/GC7wLwa+5MRMYm2saR3QGHTbGZmZ7OXtIJzhhjbyp2n
1sSo4og77v2pypthjc4aYmOJ5yDFMepMoFjRnGQGxBkjgwIcCcmYUnkDirMEqNeIsxrPLDV2jPQE
wHnvEATSGYfp0keNZ8twr7XGzQCIK8AdE9fDKfUrkIbToQzCG1ULUg6XHlO6civu256MDgtcNnAh
5Ko7Q2s2jQQu64chFp50z110ixaIyDztLa4VbnDzomZgmkgUKGhKjAcRiwPe4KMOByQx7Bc7KPdm
G7ZAq61TP+DA1AMooMPWBIzY0ZPPmgCwFo20VriVXwDEArOo4huJ7YPVaV6e13Dk6zdu70MSAtHM
E3tfGDzCOFZBzRxC7O6u79hHkmHeRCbgt6byux/2YFFS9cNW0lOvZe/mDNSYLv1mslhDowl4Uf8y
Dl20amocqTE50KmeneCuUARrPmDHft8DQfNL8zappmNkzzSAqiFdJ938U7PxvXamGXqWWh5jh8xk
kD4gI/pV05qHfIL2kwYFCTxg43zrO3rUb46qu7AYd4ZwwBlN4c7io0FEKskuM3w4CfQL6cKsbhp1
eoRpvx0n59TF2TN6QogF6WM5VRtjrok16KLwaCSgSYhnXzA6zz7E3jrqu10j8w817VhtCuZEjua3
LpkrF3/qb6sIoyTmKB7z5hSoH/pifcrV73oJ7KhXcENYzTHD+lwg6WrHwqX49DRsEy54BGzZCmrt
JuFjN49vXadz9YvpAuMvXqH8dBEWMgpwwAsYjNyGIHwNdf0pmcKNZfEVKpEFTqOyi+HLj6QUtQOr
O5Fi97PS3AmQPGwdHqoUi15v2bt6sdLSMFh1ALUmWzkLu+Qraby3NjOVLL9MBhORboIHZn3MfXOc
aESbTXIZemuvAlwI29xLgiecJrekTuwxgQwr02m8eMYkKBV7LdpuI2iey9y416NpIxp5tofZJX5k
r7T6o9IsvUYjvMmyFhNic5tojE+U6RqPaFV9KClp8oyK5W4Ek4v1exPLiaewu50MwxOWfHWSducQ
Z95IjayK7izRtZrQdJJabLoZTTL+kY8+rX8mQ/9YZ9PJmPLbspvXSqYZa8zl54JAOwkfZjVEOOmF
/yid7JK14DUAMQ9p6WbY2voFGTAQeqfOMy8fLrtwxMg+nVH1UgbhhYn5njuvkSjfQGTeFKZ1Dyn2
1q+yFzXCSwey4c5ukl2ihE9ibLdqN2CVrkGGxsOVwfK0Ri7y1BU2nyPnWrfTsQizeu1HizO5RhVo
dfkDgvNbAmlfokpsHN8Xbt2xvio5U9FOBfbVQqVsE5ypBlGVhFc4aHWrDIYzX+gsoUZk/6ck6rYX
UCFHYtf7jmldCY6izBJsb0B8DI29uPpTxNOHTWCHl4fpvQOYBqYHaRqiHU7AHkfkNPY73RAKh2KT
BLB8u/lgD/5e5uoxNEsWYaX+gWhzIUyrt4pgjNv7GxTK16LlpuDMwcBWffRt8jiUw06STgFMmRak
D9TayPNVLvoHOJULy3A/dvlzrikH9P1b9G2YlmlmaCGPrZx3MXEK/95D/jF00NlCCdI4hYW3gwLi
911bU7HdsZfBi6IqbCkMdsr+Skb9/CGKQnQeXPPwi1b8X7bOdKokXTkinHXb/DzxYshutLHSaQQs
EtuwivOq3qcqZEEGFVhxHJstQdlBCSFD40CjgSe1DcPzv0/8j4YJJ04SIAEqy+aZ5+z3E9f0kHFr
DYHVbm3yy0rcdtM2TmN9PPQ5NpIvmtB/dAg5HLpFg4k7ylnxedCiZCozrXyy9gUd7odx4KPTq0TH
WeDJ7mKql+OoW9EW3Hq8HXVczf8+W+Nv93np/6Ib0Rg6258a73jlmfYzBd+bRiyZMCM284HUlGZ2
aaCUhMTghmzedAD7gqwjHc9/6URT5RVKbv0sAz1o3MJJwhdN7a3GI+GA9LqUWA4w8W1fm64vBDwX
SZsj5P0fgmk9xJJcrzrUJJyQGczfSjOrbnw09Co4VZBYMJeZSUV2XA4vkrQkjW/JOJR+vpVJB4qq
alGWeawKSk1clOKwajUpSQwYwPPc/NkMkX4lj9ciMidH4oBNWOkBx/RRq0GHmkkn6WPVeSFMC3S2
D5/nQHgh1u9F5KF/0f34o/2n0xJ1dPQSUnUAQ3y6vqThQYRE/rCfNFmu5cjSUpZ5cEPOEqrbXpnA
henlIVGbaffFreVB/b0vgVtM8qFH6EsX7PO8QQlFGSCq1vdVnIzDiqyG8dHM837778P87QHm6uBN
Yyi6yGF/f1/Q+5BMERpyH9VjcyEcMX2I2gRnt5+ahFhYEttIhmNkgdOE0b5BDHv99y8w/jxRDkxG
Ml3W5YVd/v1/mn1OFBZA2aS5z0e9sj0f+8N3rdNK9YvW3p/dJdpY+i+RE6NwdNu/H0fmlKNTEgFA
yu3izteUsl3pIk3u5qUZuWoM+Iha3jZfefH+siLxEOFkY27hMKhcftd/zk/KRpm6nivM/U5bLy1r
0txw+sb1qu7IavjiNP88HMkkdKrpVi9KaufTaRIVFqclifA7xI05iknaLORAWE9DHn/1cvz1UMwm
2Gug0WWg/vuZ9bmsCrwHwcGaBsKbtJjxQNhdlSwYH//9jPy5zHFSSIANvICLJvJTky6NNR+aqWrv
JkPYN3IcUgZaWXzW6ItScs3hF2/Fn88Kx4PPhvYUP4P4QyMeD0Oc0Oo8iFEoLt4pUKdKpeP9Sf1N
rC5i55EAlX+f5J+vooPMVSCuRVCNyP/TtAnfdWM0sO/3TdMm7NfTEKZOA2SQRNMLA5/JU3UlWDe1
9iqdQL//99H/fA0dDCsYjhDKCZ0F/febqTSdYqcq458C58rrjC1NdafR9L/y5fzlLHkbGKlpmkRG
/NnD0IoE6QVKsUNqJqe4CGe3jMC+RqMu6GOZ/TETo3wsfR2KmyRh699n+ed6jhMIGQxdZD7bVEe/
n2XLWlrgUgn3ZsVq/54ntTbc17FJUnnkx+yVjTkFNCxjYmuioaQf+u/j/+WVWWRyzMqZdOn89fvx
aSHxrwK00+SWkTgb0uf7JnBqb3U9TH78+1h/PVdpYGZF9UQV+KkGJKqWon1MgHuo5lTi1S8ThwQY
WzwTFV02O53u9ABFu56fMLcb0+Z/P7zBzIpGPq8Qq9GnU83r3A4hNezjXImg9dPBdxt1jIEQSSqO
fTE0gMerWmvIWey/TEz+y3OG39FaJDCGY/Jl+f3wvWa1dDkKDDq5DWWChZKuhgV+ino4uujtWHmo
k6w9NZG1nhdYxb9P/293Gp89irNlcPeH6FRPJ6XyhU1QTT5oq1TLyOe08+bMqcsvipS/rFbUu7/8
LIztrM/2GSNrgbA2ir0XcQ/rtDZBY+sIwlvZYGL26whXv9J/cXv5miwP0O8lChcW5a7NisFSKT5d
YuIt1cExU2unLRCqPif2RURkE+md29nFUZjNGe089Gm2BtCUzWNAxQanyB2yxmPVZaGbNirMicJ5
xavxqhaQcBTEaro/9OeRkLZAJymD/NSnIHg2tOSFUpWIS9pNyuz1RAmvArWA4ztsihngnN99lE5R
QX8s1H2cqfewH84RHNC2+WmPzV5vtLuG+UlZZqcxSdegm7xwsH+YtfpmUqKvq1ydNqTWDIxF5gdD
JT/DRiDgZWlyLKeMBKoh/t7BkPZGtX7ECuAFjXmn6dEWE8CHEs6wMci8WcyzKRXydAoT55BO+R1b
0gz2LMD4znBHaz6MWXYyI8YiqYX2TwUe3bzMrbxLGWAbgs4+scREVhL9YibJyE6yIi/HBy8j5zI/
BibajilN7hU1ACooaH2NcgVN5GGei7tJT96W5ktbFLTiaG2Z2b6NJzc3X0J7SX6sq5XilOvZN67B
ON6gKL2L/O6S02knigXFikqAUKs9y6bpPPA4Z8smbbaOn3AFvOpz7SWid1sn26X4NleoldpfwDSC
6dluRm48hdB2Q+PKpDlZE6CsrAygyDAgGAzU4cFplM2gq2e8PBWC+p4Yo7C/V3Vjke/I+14tzHXN
EkXgj2MTkwGtTY/uNFWZtnYektZrOK5FJ/FQgSJY9dO8Ide03ZJq7/NjhudmDF8wpzLXAIvdaVO5
J2urgCtWEVFQGMMlqds3zY5ejGK80CB+IDrwnBcomKcYIGSaUNrHWnQ2GXr4Qyi8ugp3ZBnQkFK8
JkkhthFFtMLdhaoSFIiaW82m9JlSUU4uygwcmMKOYDplH3PYM6xnyZWJeFEV6xSlBWOMmuA4U6Ud
xQRXDK++XTy1cc17oN7NpASAA3Mtqz/YtXOw+O3rtMKfxJB23YdOyTXzPRIXYb4V88aa6ifIL/dj
0EVu5DcjqF/wsOxM8bDl8wQxHdQS2eRnPSHiMm95S7UxBTBm1VdzaDbDWGytyOjvB6MKNkU+dBtn
yn4MziA4isFaguGUB+zXDBCUTkU0rK5PZxp8F23wDzMo9sfMnr8FMksJeQY/bSaE8akBtDFYI+tu
onfst8FAe5P24ZwrBLMpnqz1hSIf8xWU9EcckC9DWd9Bz3G8TGpkdAEoc2c8LPxo7mhGl03tuuqk
mz0ZvbOfuch+1KNPuMkZGb9kAzgLF17QQhWEmaOq884sW/rQ4F5XQQGNq5yW2tskLTgSSgmdtGbu
V9cLjnz6rhY9gawdDz95Vxcti16gvt6GdnswEbAzM4RAKfgHSrOK0/k50tGgtDRvweo/m9QOGwYx
5AJX1BK5Iu80A/buEPitB2kkeVft4Mk0yXVmXFoSzBA8kHoBz8/ax/xioxo/0ii8s62SJEDEJEau
/yhBSRkVYr2B7QxIT/1HEKdg4fNSMGR0QhfAP8E4VvRopJrhwjkLt0mJq53woJ0cVBg60CPPjcPQ
Tp2yTVdodyTL7qnLPipRnOGnEjGqZT/rWXdhHd3NRXcKEvB1AQE3xCwYa7pH0I/n/jjBF1OqyCv0
FLpcsqTZJdHaz+JTMZE0lzHpoFpaqGr6mVBPdZVWKOf71maerXLl8qbcsQb/yEGfeX4XXxtTvjC3
u/Mb/dHBbr+3yRPoLbEL7OIQhIKZHAdfCb4EoVZlblk3hFeTj7seDDp/egzAaeEVGansPJNwvBvL
LHcY4tdzYHhxEx0SP+sX3eOmDeURuMKPtJ3IQ8A2UPVgo2vjZyv7LTXQdsARuJYJzUjCrsJ9ldG9
mJTie+PHfDT8LRjrfWMTDNrUNCXbIL6rmEvFjn+TT6ML6tHDpXix8+p7LOxdw0aSaSzYRUZMhjVt
ejmzifD779jLHp24f6j9uTqgEg3XCUQKV1eaRzIqAsZw+KcJCt1PgIO51OGxTJS71I8AYM9vGjBA
NJ0sau3sH+cx+Car8pDHQXPIpXHNkZy6U5QXeE59ygA/xmsI3A6YVih2RmleItwf5L2fosC5Mkpd
hyyk6Ij3Iw8HoPjoG1on7BRadQmjydPr4sHWpx2fgx0NtYteG1dTUS5GS05kGbw4jXjtpfZYLDoD
YUuyaOqbYM7v20JDF2Omm9SMjkMpLmrTX7uONAc65ex/WyiuVkhw1KgT7YqOqejFRgiA0+zGAEIW
liemJblA5vdR1mzqVP4MDZ+JiBnshAFqnlLyfiT1htnksLWT6mjZ7RGWsr3uBrhoWq19nyf1uTPE
GYd+tVKnHNaSbb3QonwkPJAOksZrPjNUQhSAu8Qo8ZGUo+q7Tg0+nvA6GNQz5tG0jcIXM8fXqCTp
uNYXpQUqHIwVWUKSa1jKVcxQdT1besD4dszEKsup5Vfs0XsGWRFKDraPW0x1oKgqoqayPAtfBei7
FdEL/iEcc9iXTB4BY2hoH4ibIB36kdllSdwJjZ96qOOVnev2xohZFPM+R7st7J9pXg8rRbFo7vWw
NOlXu7MV7eLBB0jbMI0FhARj3C9JblJbZQm1BA3gAMJYG629dDqAgGTls2ZbgafoxqMommdRB0sE
AUlZkMEK9PrZNZLjrWjKu1RJepfH8ZaEcgIQdTBJvt4goo/mBVwm7RWtSGDOCjKM0I4N1zJa7aZO
+Vs0MsdWVU4obK5w3SYwadqpGDrT1VNrdqmPb2or2YMQOVeVedFE/AKA5gY/2rFXwtsmaM+BWp6V
QLm1yvLCdww9jSYeu6CZ3NDqvcYwvoPH27CUb60sUADdA8zAWtIdmy6/JaBlI8IhXjGYZE9Nu18q
5dbv6gXY2zxbmf+T6kbzAtX8VunFPRaZE+Hw105Jz/1Q3qK0erV8QYtMe69L/5BE6XvtUAYpTcPo
ztrhOd6WpMixubrB0djgYqNhltT1K+vRu05A+Arw4HMK23Jta8TMt3l7SKqUjYemPc/8qDwcGZe3
GZWnzx/SiWBl8R7eQNJ9n8KIWzrbm4QmcpCM751CcrjQ4nGjzz7jRHJucP8eEtu+J3/v6Gv9e+7k
g5cw3T0La4A3aHSvod3xEKghs9RwvAk6GE/VROPXz5Zhp7HBvLzgN61kY/cWHyNHrEur200Uy/3A
lyzFqazkzJhmTSedBffaSo/mdq/m5rfJiX5WULfbvBuJFgksyOHQdjoHLDcP7MoeeWsbchfWPXn1
ukY8OhFBvdv0lnmtCnRNlJSvPjgW7NHlaQhRYJjGPaqUc6XUy6IhIVdk3RrAmLoL0mFfzsRNllnc
E+KCFx3idlgIgPaT3NNa2QMzuJfVoLvWkg06hPFOnWEcOgOPbjVhElCAxBFwMHgsRfmWvFES3RT/
R28FXCR/Iro6T54RMF2sLNyzkG8qrTkT2vARTbMk0gBBrMUScBNK7Wc1Rc6uXMKQMjHpBLPototR
nJAQyTBkwfEOwcC1Nbt0RRAB6TpNsOFO9Cvoes+mJA9Xn3oMvMjewPGzc+sN8GAJFGesDW+FaV/b
wHxQAkQ1MF+3shIu9jIYfH4NWRGuvj/29Rn6feHa9UxdAMGzCvlDrZksVdEjvT+ySPWQNVRp700q
nVVbF9dCM0NYlFa3QalBFDj/m1tL6wEjWam2bXXxDuey2ehGYZGxbtzOVh67FKTajZA4StDBX3VZ
kEWQO1uuHjlxy3gxKxyK9LB7IYtq8gpQy7j3hqc8hYNfyzlYTxQ/TaJ+YFG/W5iwa8gC4TbUYTqP
AAygw04r0pthYaZPVtq/04RHl9YQs5L5jBKNzLqpMuaXRJ/v6zYt1hKD2krpYgANPNG6Ed0FHZK6
1MQoq1qt6hVqru0bhQQa+oss3sTEv0SJwBSiGI191q0p85oplt5IhXoyx4EAIzYf/jWtLO2CYBHO
YhOCCh4JjIY7kxz81qje9HJQxUnh6+OsiyIGfkpOtNtJJuxxIN7nRP6MYAVsIrpp29ZP9DP2fuUa
KAQ/z0On3i10hZfcqIdtGieCdh/o7dhenuNWkCNuNaPXxaSG+E4WELKXadrNOIwRGyrN7vP1wPbi
tnbMzoO7vOT8dqPthm03vIatIHgrrjqF3oaim6sYlsBNCaR9h6y3v2PYoxe3ozVSkKdC0PnuRUOE
OYT7TgveTf4fqKza+QlicnRrKX34YJpNSmCflrzpscJe0Pf5VqVsvNcIRUg2KpN4q+dQOAXW+U2h
+NEl6sLimdydfDu1ybQtyllwwQPrvo4CudHzyUbnGGcHwyZTRs80aKe5qbkkjzkbLHqNx0Tx0cSy
RB3vl9CTg+iA8yn80EWbnq2s6x+1PKBZmrIh3pVj1RDPPQ1ejYbuqEajlOxUlPFGwy1L3iuFYt86
L6aKZ4JG63go1UJ4VLXO2Y9Mx2Xr5j+ajY/sIbSY8HazknsibOudqFTfE2ogVxOjuN2UEerRwNwB
2crcSpekKk0hUWl120E9D6fO6xrWTEWCYFAn5xsksmgvJ6ej8V8H7EcRf8wC/+NA523HRtha54Sb
HZrQhgWsgqKf4VWv0qZA7Fe01caMsp73XrfcxlDgMHeOvVVLIyJTJtSfJ6dqNh2V9AVky7SHd0PK
0piTlScc6RosdhDkidWsi1S67NeKazgLg1rHmu5wiBV3YRLxY2aLDgTqBn2v0M+7SBk2a6vq22MX
2fqmLdTo1I2BsXcGULOcqkUCZG2Dg1JBPY85LYa5XQZ8lMvsd4hRfAW3aGxwV8Q3EXGnW79aYpyw
A5O/Dd7fAx4YeolO5FqjlzaprE1OeYXH9DDmFC85PZlXB0gL1FXIwEqsKxumKc3zoI1LBFU1o8ix
zNFj6pBtkkGbjl31K4ogPhh16pqjoq3aiLwPpt93LGeukxnurMC7VKYHgjb2g4Pj0kqGW8qD77ao
nghgv5YLRaFOzxz5SqzlR2UilkMciBySFJa5+kgV+5iVMUIOhZ1Ik/VXJRZPIzgKXPPDPWaO59wG
U6w3wZMxWJtiUO7YWNR8GYftIgAUJEqviAhtXNjCH1bP+hvpG9OP31GPPRaKCqUqPmh1eQmsiMCq
7kc9Fd6QVpepcdxlFktGFHusFrExTulSR3ZYPIkZ7w+ieVsRl6TJENNQ+gWZ4/lxabmJnm8kpei6
l8lbmvmuOvSpm5Xaib3MbR/kr6kWnmHy7YG73Ea8WmqbLYK1sVyR5soSxNOqILgX1XgcZ2MnGayL
VivW1SyFG1n2kzKLalUX2t6HWzxZ2SMhb14QscPvx3HfFf7RqAXw6TnaRXr1LlW2Igy3YdgrwJPE
uG5n81tt5+dpdohFUYgyN8mbVAfiqGtixKkzwe30q4gswbdgGMgOmYEnr2M8Oa7onGcnUW9g0b5I
H7+AOYxXgMIjWSfDvTEmMzJfsVb1bFdFzXsREOTFyKEeTO1XhMZKGwb84/Kxz8JnqZMZqne0UYj/
9k15o4rhJIPCi5rmm4ZGjEg/Sn/E2+EqkNa7PQ9HvRjcSGMzYda0JgpDIac+0dCmFhtN055qu/3p
ZPq+68gb6dgMzMYFHF2/kn1ISKfGOeZ2anNl5LKDiX5YBdo4lYTjTWXkjwynJ0IDu3pfkn62qtlC
EvAlk11R228RohSucbxJiFNEZcrmVtn0Jl2psrgUI/FecmrFGjP8DVa6jgBn2wsreah1SL29ueMb
fIXRRpqKhkI3CFyURzjz2VsYgY+D2U8jviU0I/0sI3Fe9l7Sk1Iza5swGd02S2/0tjqIoBxWmYLZ
29eOJW8GxfqwAjZLiuHsvGQVQBJ12Nh6dK0H9TGow1c0p9QLc7YdcMqRQEjCqJ5sgQ/TPi0LhL9h
jkIYHH+bCVfqLVs6NrRtlJ+U0SJEMS3YdSae05l3JDDcdAViWz4gTQZI0SASNwujbI05jUVH9C/0
vm7rRPPol7sod1AoWPKHbSYPvtM8SsXaFY3tWYN2FbKDD6seOoVEwSE/zxq5UVVwb4/ppkf6TxId
ytZwGh7MeHiPU7DuMfF3iKHBF/Ravmksg84yCk3cyG9BMF2UYD6Cqj4VkfD6Lr1gmL9pSvVJYSkh
k+NuBOI8DfaNGRbfKpKu7QyjdGtOhJBAyV1ZaDpdZfkmBXZ2XbolsDN2mnQMNGDKunPKH3Vib6C9
306+/K75tVdHxF452nxDqG22ZZjvMAUAiT/3zm2Z5W+IUXjGx2xGL1hfpgUhPMq+ooGTnFr8Jaus
ru8UdX6h50Z+h9KxuFc9gtv0rnQGwnpqFCGWOvw0FDsg8Me4iCipXVtm4a4Z2JjRwj3EkiK9mL6D
bXwpo7RzjQ4OdBYTLkISZrmEuFjnKg/SHcbk22JwrrajfKNs9cZMuda2ck39dNM5wQiAhIK9pZ2Y
VzaZk9CYKs18d+DH0lg3cmDf4CHDej+QLk7Kcu4cQ57FNb0+RtN8eolEkCyHemdRkmpI/vpGdUsb
QWeX6EQTMUjurepeNTjRlMVWL4/kfa1sRf1IaBivzFaeQCB+5EOxCfrmScU+XTr91nSGIzmP7Ovb
b0rLOhkWlzRqiNdtDRBSBkYGrb2NFLJkyzk6RTJEEYdUTM39TR8FGJe1D5HBwLCn+QB9+VaQWWeR
V4RCFG3ONF8iO7rpkY6Zlb+xMVZvArZVGRRVitNvTjC7Tk7lnTgrZS6RE9PpJqSiVMYrsZ5HjMks
yYUH4fWYV0oLErm81YgB1znhIcX/IFF3O4YrSrFT8eDVkePplsUf1o/CZxsyLKGCGFrC5ZsV0Lch
s7EHvkG696EXxcbUW+TD5k8zRF5Y4Q7r1WxLTp070uUmYbUNukucaScR9O+wQd9DtXAzbeHVacEG
+e4u1wE0r0yfeF7HeVPMyEMd8SM0h2E7C+IIRBi7wWzeq8wtGhTqKwYWiEKt26LNSI1orUcy9Nga
+vMJ1fEN0lFIJ61Xy4YevBm94AlmM64yEcE9+NHYBF3qyTFj7xezGcEpcoyWpERU3cLNZjInsXWv
HSO7UQonpDVUnBKSOTT0vIt+rSF2lj5UuuROlXi99/1oE18FMkmzSy8h8xlN8272WSViQ1x9nVdO
pTopJVLtrnoYJFEqk/9My33DbvU7vpwDeHqHdTd9N5ronLCZ4jtNoFbrOYp2ijqVZXGmG0Meuq2b
NKD9Z19D8BkYjKcYbWbj9x6N+0pB/FhQYDUpeeKGfmtE/q0qSVIxMS2Mlnbf8VjmYE2a5oph5WRE
izFb3UnzQa2VJzUh7yOYDhMBtAb7pblgaBUC8O8LeYWMRIcHtCoWGJ4Z/ECOjpC338XUfk5FjHcZ
rsYgPrRD99JZ9CXV4b70DS9D3zWi30JGQsKMarwYFf81VhO3Dp58Fi3Vqh6biVgjWcWrKgy26rIH
7JXNLKYd8v59Ho/3fG3v/XR6NR1/Txdx049s+KP4qTXK7RhawOiYE0ptq9ViNSbsCPv0Cxbir3n1
52mnDYJGR6iEf+QzGkw2MtAKIhf2SadX22yWBEnDzFgJg05I54T1kzWi1kCaE7pZF7PlUpcWmt+H
rqU6P2OTOVhmkwLkJCiMIZlFX0xkP02cGXOjL8LFhhiRmbPhfBrHpkbQV5Gl+rsgj9Ir8yOUfFD5
nzu6c18Mt7VPapH/Oxa5VqaG09EG0Pb7dD3Tppm6l9YIybAmjpnwe0rS0ZJchRFHbdkOIJd01U6l
HV+O6TdsX3z0O3tLGawdib5r3DJo2vX/NHO3QVaACAQphfSVcbQqfv9VzlxXwqpHubNEReEDJ2g3
orM/GFWuHP59qE/iil8XQKJzhbKB0pVL//uhqrCatSlEE+yIIqF1Q9xMuec1No+z2TB2T0eIL67e
+sFJSlR1238f/pdQ5T9P46/jY0xG4qvaNOU+eyXjoWrmnNDC3aj7Bl9jrEPEHRmtedVVnU3N2Gt9
sDEQDP1wUtA+O631tfkJBknS83ELqktTS9cihd5mtJH2vVsEEVNlraGVuB0K1GOHEFkD6Ld8Lob1
2DHT8/SpsgiiYG3+SAdt0LzUiI3vxCZa9obUj3T4Qi6zaEQ+nyW6L4BotsF9/Wx/rsImbzvQCwfu
QnEtrf7dzOdxVVm+uTed6SvJyt/eIEikFioz01FN7dNNJVSc5L2Bp6YwaPLJDh+LBWNiD4rN/OLM
/noozsoUOijFP0CDSeyrJvjz5FDIka8YAyjzSYDAwVtMnuBXiLtfuqLPF/I/j8tnF2+mhBACBVbH
URm1W8TKOg6NyB9br2AL57tIejUcjTpJXasIHdg3kkkmgmozEGk+oWlM9qOguKui2P5RJFpMSYrS
4Qc81Pa+CcMcf5ExdtSL2Px8pbmgwJy3VtO5E9pAkj9kJ06AWa62VPqPiN0OwaHS78maj5fUCaZ5
8phTPmfnRCL93PmplQ/7oh0NuS7zmSgj9AEpJVk3jnxGDLOOvGkaJpgrfiUTr24aa15bjN3yowzQ
6Z6AfsJoMOKEqVjZyEg8UYRa4/7f7+HnB3RZceAOAzcC8kzr6dMTY1p4JWPq1301OfHOZnK4bdnB
MRBrVeERL/uV7OaT1uf/ljgeT+TIgI8NfXmu/qMmbQOGSLTjlJ1qJAhNgj4+FpRy9/rMPtNv/OTZ
SK3if3xYf62rtIDBYCBe49i/H5RwHqXolDbDedub+yqoIMppAZOHBHvYvy/o5/diOZS10DcRtHMw
59P52WGPQtIp7B3mJc0lZLNmrI4FI/Fhbf77UH+7d4y6AQchUdP1z0pEZrCdPZigHUJwmodmykyC
qOJg29txdMnnrPvieH85NdRZsIpIIwDYrn/Sd4LdyY2CpuFBh3tFXnMXYGWFrcbMtc15kL64aX89
PTSz2BIQO/5BSpmQsNpxNsf7UtGZc3YoL89OpSkbpR8yD727+OLW/VEULPeOSp8vkrmsbJ/NELk5
pA2TVAASc9zRKrUnJlxD3zjPTIB1aFOwVl5IG6rpX8QUCCvs2tmtE45ltk4J3JAY9TpBcWjqFZRA
qRjlFz/xb28PkaOosbkky7P8+4NMNljaN4mi4OllQx3D4fMGJ+teu9bEgWmV9TZJyuDp38/ZX+47
1ERiH9C9aggxP60RibBrXU9iuaNoZ8Er82kLB5UAwnL8X7+X3AE+X9RkPNRwaz4jNdvYcLrSCuRO
7xBR+VXKMKuPu4NsJZTiWRWb/49T+8/xPp2aEWcseZ1PBCxlgAAVcppN8f8oO7MlOZGs6z4RZjgz
txHElJHzICnzBpNSKcCZcQcHnv5f0VdfZckq7Tcra6vurlIEBLgfP2fvtUHLCjt++O9P+svTLARw
GNbaiIrrszia/m8ZzDGfhAYtuooxyG+Ukd53RtvLceryrwxUn340cHUkL1z4mdiZHGxrn15WbCWF
UbQbT3mQlTfSD5F8E8aCt8ZH+/Tf1/aXz6KOuyA7UVJyiZ8k+509IYCROOW9acIaW5vske54fBW2
Rfr23x/1qW7nshBrob6G6h7T+/+8fbDbWk5IVYnZd/Ze13VBLzZkuv8Kufqv0xIfdPF0+DzucUi6
zactI25E28RzE5xCAMLrQRMP4G9IUkynZJBVMG9Fn3nfdNZ2w7Z0ezALjqrujWtC63mWdJM3c3HR
URTp0NAxmhmH1aoWK8OGclVfKKU/3RU2Vd5MDqBwdvgR4Ln9c1lgxqkJKQvWI6IghHaFn9Iccfm9
s91/3/5Pp4bL7RcxEHUeYT7sX1tADw0+DaheTvAT1AFhloAKa40oCwwNW7oQtGT89eCU7pr89ydT
U3IR/6cEDFkNSEcNgWDynPGjfFr7CKQujXRHLIGlnd7meomuFNN+rFmK/kgR1wtGy2kofw9Vj2/L
EXnnbBB206G1NZb+pFlc51aWovktc9S6Fnj0IPGykWxxV2ce4WWAdmllk7/2MzBTdCcjf4guR3k1
bgh9xejPo0I/KqpzE+0tG+HQ2Qq1wOV+SZBWCGgZ/GL0J3KtInpx65WkduL7Kp9l6CDAxJ+AYVe3
S9qTKk0bcmuHc4CNBzf4aXbyyblaM0vLBxvtVLOV7hDSuMOucc+xcUDOEq/ujgwL7WzCrnY+dNtl
kh533L86YlyaowxB2TK36WmSI8tPr5fBaeUmk+W6t0flWLuZxspygEXdoWbvSNO7KddVZHd9xRie
pCj7w+1qcYMIJIy3yu/D95ZToYtfRKubUa2o9oAuGBK7UbEMR0XoZ7tdsnZ8HhZN0qC3RL3a9Jw7
D109rueyzmtmdv60qJM3SowDJKS2Oxck9J0tDTjoVEqiA83gImMMxpxfFLH28sdy07hNvE5zKXbq
Or/5LvW5nD3CdphQ19fjOpV/9OJ46w4oLKMlV6Qfc2p39LwxZks0TRIBHbIkVe1UX6LgGCun/t4i
ab1pLLyesPaVA9W2ne1650krR/xSzuUeXlVb7TNpgffAtxaV28puqidL1LidWpdR2MaNFFgRRNfd
mpRK9nkyuFQKG0vopkmiaYqvbOLpArzAmXoP3A4stbRc8+O/34pPu8rlnQhcVngMIdBIgs+FbeNO
de17Y3pKI6HDBLC5vFbadCQjDl31orVq7v/7E8WnEuR/H3kB2l9aB5dgtstr+n8KeA+buzcvUHc4
ktGB5uBuU/CMwkGtyxSa/dpfaLxaTFuKuag/wkIXL1GRBd9NZ0AERN6cnofif7SAZghSpNQ00TlB
df2PGenAF96CT0vj/74u1jXCF1D6w6L/tMOj/F7qiDXqMhUMvNMcwNHez4Vm5PHFjfnL+gTX0uco
jG2D8OtPi3A1rkHPZCM9NZVloo0/XZA9FmsT0qUUXRMCoAq2jbMWooRGVDUEH4bRhEexRCe3i1a3
efWriDNljaEPpsc0ZgQ6EUTTfPFV//LUEF5GMSK4M3zhzz9hl06EMqzZlcUaT/Jjpq5HJdaHrmL4
3cXuVzTVyz3+tHJTToOoYtPGl+Z+ujNxk7WOWNPsCuiImzBtd69DJu/MS9wfDPOhFPgzKP6MN9v4
S/HVzvGXJ/ZSLtDschjV89c/n1gE4ZS1QAdPcTZMVwCqaXxrXPjI84skxetw1EHqHvKmlIlsR02s
YG7vZwbOiGij+paMzDIRlbUlF2wTxMQOFoX8ojz8F0MQvsulDXZxvBP2hJH1n1+S1HRQxoWdX9lR
LF9XBMzPPqxAUKgiDT9ylfkHGdpowdLKyuFipZb3nbz47Gxo0VwZbUjoLgf5RWX37ycFg5vNc4LD
1sN0+amyKxunWotisU7005yjIejjWDhHNDMV86y1/mJt+fcPxacJ3lVeHrb4z3E9YQrrg4ggxjOr
bhkyLRYKAVzddlCqPfC+fqd8788Xr+2/FwjA9ryvlDbUrljq/nnjddX0q/HC/IrOmX7hP9wnERoK
G5VVwe+c8621jwXCMjRew896HaIT/Gfrd+NP+e98ScUf1CLeK7sV49L//m5/ufv08EDDYu5y8FV+
alKPYKSoAKL8ipao/La6ef6jWmFSb/uO1ilpbqr4orz+FwMBBK6PXxzcN01EO/h8wCTHpXUzwr6Y
5PVgRkqYS5EPa8ItfCsJqfB2rntYW3kVdOQrj2X71TL6t2vmSjm48Nz6hB388+dQDAdIq+AZIIbe
SuwVowrAX+olXu/gTrpp+8WR+t+/f0hZyYpKXUmC5OcuSlXFvTM6IyZg1WkG3sTVEstjO8VXHdO/
3luiFGgPuXaIefTTkSIEQ0hYZMylBYGX7wZcP6+9jaFzk9E1OOVaxyuK2FH+mVK1lNvMvaDLUHXL
5os5w99uMld9QQ9j1GVN/udNrgUuC9Q5XPMQp3sr680xXdxXgcguETOMtC8e5H8dG0K4yS5jBp/E
scv69s/PGzIPfIPMWdxmoneS2Lds4oZi5zJK1pZ9R2c33kPdyF4IIB7+P5sKlAB8OrURUVk0TfDQ
f/p0VjhDlhw5HYiVNJLS3WB0cVhUQ7VC8XH877f2f73of253IacxHqWAcCvoq5dl7v9USMKy67Rg
AnoF7Wy8KzGEM9psOHVzcoYJUU8OkiMMh8088nfOjOAEAPG2Nqr+6qtcHqnPX8URbCq8zzxan+3C
9eQTjDz72ZVp4dJt3BLNSqPq9hkQtPuDrpF4mBo1P0zkmTZMgB0v27S0FOXui3vy1y/COhbzHMB8
/jxvi7SDLpE466uQGX2Sqare41aw74k7Lg6jNbZXViz1thpLuRtWAu3hdCHw/u9vcXnMPt8N1/c5
w7KJ0kX7VIdo2aJImTW2t9lT+xiK27eQIeCWa8++mLb+7YmnZWZjhedQjh/+n89Anxa1pfErY3YK
JCiTJdhaHYofxujTvqyC/aBsc3aKsPtiD/3bNUYkAbFZ0wCKPpumJdrt1pnxgEx5TYcy7bTvXbHH
UKUTCQRh6L9vKSk77uX9+XRbLxvnBW+ANDD63B8EblDnIiAU1tGBGZNehBUMb3fKNnEplyuRjyP0
Rvqmh6Yu7WS0FvvH7M5Y3aQHfzcFCWgVl4TyCYFLa4Q4Koy5GzsqKaArr3hpJcrrEIbgIYBkcJux
c1xPRTQ86RUDEb20/kE1FWkQa1xju0svgxPUHu0fVZVpv+mqsf0tkKMgKiEWWGVwW7LJcnf0F9Pt
WjrdHqukfJ14Ue7ykciiLZkg3ZjktVcrYJSFdwBGNJF/NqTW1kLgglGpK8wTzo/0tmssfZFxlOnP
KZblrepzXngoqajAp7QDCN0FIl72favy84JR56boV7pIU6pvJFl9x3FFRgPux0Mekqn2oSvISW+W
wToIp1h3dB/iw+xH1fOqvA+Zp+g94LlubUfD5rRwxZw9AtyeOPqbrU/PB1FvjfPHSrvLf0U1yRFk
X/RofGgclLcSihUkBu/JWmEljy7acJLWwg/XRZY1lKt+L2OSWpsVNVTMYW2jZ5/m4URylkV19tsj
lefb0oT+A7uz+7OX4EOjtQweFA79XWXhR5NFXm0FeprfkM06SGh0lY+VY01PY2rJM0nQ87uyw+nk
TsVQbvp1aP94vbLubKfFkBUDZB0Qb17nXa+f0rSfaSsBvVwr/UEIepiMcFW36zRhQJiC+JC2qkVW
ZfnXjXH8s7e44fXkdKLdzHRmYGp18S7XJfan0JR7kl3GI0rG7I7ovBYN+oVPW+gqmTB/PKVN1t1V
Vu3eesjEv+PbWreqKeZNBealOaQFkC3F+ON5sgWokLkz57Yr+3uwC/l+mF2cPZPTA3Kt66smHp9V
4WQnLzQDfmYx9zBQDYzQ0lzSfmv5AF/AT8YZa9I8r1FSkPu3mRSqI/Bg2GMagJOc/oUFn5Ie8XaY
g/6uXAaxa4eh2pX8OUmYSrVBQd3uCGYOHvNYDDhGynoBbeZVJy8mx4EEZXa9MJcvgtMXKlxWoJAK
YJPXU642CENa+ieeOMOOLr6RMNT89msPaNmsIB/SLTvUgkBUWbQcEEGGJ6Ue/AxkShYe8tTvX7Af
uy9ZCBPGT/PylulEdu/PoXidJuSTtTNIBDXzhIk8bnBA9imA1pQeDTq3FMOoHBJpynjbQBP7CaMH
2WBI4pEwtX1aCQrYyjpGfRIqmGXQUwz2EA8y6iz9796qbCS20bYLLYiWqkY7DPsMsxXUAgs7YxqZ
8MgrUILwwsQJsQllEz7/bVDBY5St/5Sq/K20oUa2dZQfmDlFe59ppCMgzzogd/u+8za1UuluquFX
rumYHS9h68m6OBnWpSa6wobIXa/o/uxY+eI3HfvebeFKYPP1pMfHODIeZiqwuydPquhxCRvrpaCo
fi/ddi52DbEXz8TyCbMdsTvewrEi/WiG2i22Ip6i3QKu/TTOMfPkgOC8fhO3a44PXhUjroZolnVy
MQJn+0jnRmETDTAtc7sQwrZWAfywUzfSW37WC+1aAJ56v0pumpUhtazRX97kdZB7dLfaWdzbcumf
Itrf5gaElZddY7SI7d/rDML4aDm9cW8kFFU8apM12448jRmxQA1fxO8CdN5hdsekzr7zyaWp6b7m
y0+vo5+4xMSIsc7BvdcBrt4k85zsIFUfbErfs3aNZqK1cTl+32QVG82uMcYndikux4OcBzCxTha+
41ocn8mWxp/QjNWzwRr6oYdJPbQSV+IY9S3ftwouoN8KIu6CMGBgX7zPB7C7bRh0+ypM56fCEf1e
x924q3Isu9NFmc3Us/85iKUZNoXXYHr1hHyvEJpvR80LvWhTnbohhKTZBFPqbP4HMUIzbPkHRfdr
ky1Vjr4vkBWb4TIVmz40RbLWlX0dZYxpQWiIEDtKilq19sb2VZY6OBmrUVfTEAxX6BRxaiJhPUaS
NmrXO/o57zxqFCm6CrLCbL0b0fRXS5HVP9DFhxcw3QxsmXgM9650YOBC5L2NRgfawxAI7JBwjXBw
IZC7YJmr+JdlLIhoRZS7kOyc4BAwE70jjjd+q7POJWODQUde8vbJMrPBiPdWd+WZDO+T3fePVRlX
N5FuyhukbM4RApv7XdIR/ibmCHbnbI3pirFKdaju7bU9jZ23fpPSWU9di88nUALGJqFF9wzz9PMQ
secwLrHOQxuGmEmj+SXzrPQ4L2H0okafTd2d8MbIkuzGCyWD44OvBv7narai6ynOCyK7RuvgDxVc
f0t4+KjS8TQ3pIlI2Ui2hKx97vLIT2CQm72Puj3JqkZ+L2Jl7YiPApIUpMUVPbroOCurW0A2e/nB
MSkWsZUD/94p1VJs0lEUFUc1fBNdXMbJoHRx54rFesiVZ4Bc+nr5SWxRj3OT3xJaOqP7Hzlxt0Bd
IYVjZs7UxXZEuEk+O2Sngrrep7y112jRDPV/XR8BlfIaTPYNlOvs2qoa5264yHjbtsNYu/TkpGVt
ytOA776q6ZtzM4okSNtnt8L2ICsneCnqxT1Osre/54sc9oO3qJuiqtpHpR1zhJzdPmrmCd87z4JY
3NTpzTTxmnajh3nb5kwmai2vh8Hy9wyDDITjOXvMquo9M+V6h7w/fIxS1iwFNWtvvKl88rtu+LEg
KLuZZ5dWeNn7T9Jp1wMB5g7bZ2n/QqoOQsMtupMRoz7aYsGlA9UBkmgZNtHR7YnNXJYGqGZGhNuo
4My25QDRo5HIysc0QlqfX94lE59HpDOb0WTRdm6n4qar2uaZvIU/cRNjai7a+IgrIN95WdlAvA7C
Z86d/gXOoXfQAKEldLmNBzLDtoHe+762IRpUON53xPMN92GD6L60jUJ029QfsYOceq7H7uQxst5r
V/sHp9PVz5TSBvEqyeCMXhg1NfA71IrOaxmD8uJE8VDd+sN8FSlCDuigUOAZVcx3+cxYqHfYcHpq
u91EoibuC+ejLENzNKFtYRfzfaCLjn0O7EG8tSjwKN4uqGCyg3tiAZlybGwhy6RfFO+4MJWFq6Ix
OggOSDNXL1FWmb6F+tlyPyIPUeNUebu2V30ymUwibVqR1zeVqyKW3q6dcIpXpk4cTHOEFfYEmhm3
tR7xSub3JSacvU8AIgaabN3pDvxNCtjhOo2mcOuNYfg+ybC6sQett/XgZPeARlOCEIHAbvy5sU92
jamjbIfymi58uF2pa24RRw17oN7heWrIGt8sXjh8gN+mOveXprl3xLS+r26wPvPcBi94F1pyyumG
reUMW7YaI/TcTl+80q6T15XTqZ9I7doTdr3+V+mzIG4yEyxjopsLzaRvmUwArhfFt7i1ZQE3wweP
XAIVWY4OW+M1hwD2VS8FNLgZ67gkWKx2AlbRObtRwYR8uoS6sgtKVJNO55evMqrWH45T+ZdUQvub
ldVTwobovvfBzGdZBbZ42y5gXJtF+se4taK7xTL4/SZH1zd+qsMd/w8bFw7vt6z2glM8ptkJ7Vi5
C/TQXItQOnfhYrlHHm3vuDS+92oVBPsOWRm8LliB1V7jBLmna1M9obof7zDQ+tAxHfc4QAe56ZUR
V/0o9DmyZlaxEeXtS4mD81bCCPrljr1fbAbVE/9eWeEhyw18lX6EdAGJdHpoxo4eeTFzDfYww81s
4hCgiTZquF/dtjkzI7VvtMWjCidFmLdFqRIUQeBPz4xd+h21vL0tps6+z5iHcSDB11p2TbOFX9jc
dzjAnovBtQ7pUjqvFU3U7aQ0ZPfcQEkv6WjcjGnoXJPOxXSwd7yfeTZcBmqTxtvactwje9WcVIij
r5rL4c2NizliIAV7hMtgXbeszi027ULKFmXiMKJo7vqdNDBzZh7iY931K87JrLlemZt9VHZlHn1t
4scgD81+CKviez0RVoQYx+R4/5wJc6zsx/0w1f6NaEPzINJeM8d04CBv/cUX37ScxQ6tTgxc4jLW
HIJ4AFfMwhww3Bk0I0N8Mk2ZT/sR62KifKnIoljlAyFU/nUWOc0DRg4Y59Y0/crHzA53Tti5ifBS
RgBZHFusOXZ1KikQhi0gjvmb4/TxsRlCHgiyDA7eqNKrvqgNABgCuAnJpGePOn0eMHnJ+g0PGqaA
bJlAq2dj44d4gnCBimFq16MhKHXZUudV93rUkjg6I8p6mxP3TWemcuSfNfJIG7TqZX3Hq4DB0Ymc
SwZFpTiTVpoHn4iJ6Cry5+yUk8cN0saE4aaH6XbN0DneNKgn75hydycd6+V7ZmfldysgZdCyA4zl
jtOlh2Vdsl1G8+IahcPC+lE7ux5vRdKOc3DnkVK/FVnh/C5zUlaC2Rneh6atzwvtj+e8UNWJDCiN
Bm/Ve4136Dz6tTxUdNzv6L/lO0z3v0eGv/6mbMDUC5jLv4SzzPeZisW+C12zo2GcHkVlAGOtup7B
Y80ZmKPQxO9dQYbCpYWAYtSLqKrgSglYWeA+gniD8/62UwyKOye8GJ/n99GGrp32gDDYVpz+g+zz
7OyrRiAEAnb0w03d5sAi6525Bnzdbmgd11WBcMoxIK2T29wMdJcJoh7J84oQDEnL93ZDOvyKU40g
f87dd5ogwwE/kpVgbJUJmoAgCVEAXBIKxkThOdyqNXqYOY8fDFkQ53ahCG7jxn3BNv9LEGj84JR9
99yAX/pmDU70PFWreF8RiMF64XSUcbFb4eUjzswi/y6znOlUPdkHoWN1zgLF8+nby7oD1pwmYEDW
YotnquCl70OGokB1TMTlVkQzn6QO5ZsyrjhiKM6+CdIY3kIVjo+ZFXQ38CWQx6JEMJumrfQLvKEm
TOZVlB+Ra9nXqEj9h8K2vLcWwwaEij5M5MIgi4LcG2+81NEwv/1ZcHA01Z0/zdXWaykEhOEtqEw5
XvJrK7ljMBDu3HjtDrnvmneW3wV/au+cV2f1ngF5oznEhs15c1HOQ582/IMkity2hMkmLieURDGs
3Y3Bsly3s2tywt36gcXbKX7YOT4CmsHpdZ1y3AdW8U1Gl/Anx/IO5JJlm2GaflQo/nYMw/Ed5O1r
12BomaA/O0pdexSwm9433yM6TkzXvYuzsRRJ6VtBAgUu3g8jXdtFyntOdWwtpXirnNHelBk0Om8k
FKhsbxHbP2RV9g7znu5MdwqZ4G+iQTw6kbkztrtuqWhAqvXziAumTPkXHT/JYdMk2KgNyTkN8IIu
2uSTOgiPSsQxi7sdKqyTS9xQjE3NzgT+yhlPEPsNgmTTS1Zi6BYNx/r1rvBB3MUyeouo8o5dPMR7
IhCHQ4xjyW7Wp6olZcYJc6gcOmRNWoczfNgnV/QvhXS/yWwS2O2KdDvN/M4smMdURq9jM/zJu0uk
Sl3iiYvVsmV3ec5i7rVpPjyUI0lgjeduyPDXz29dkI7b0lvLTYgoZofx/UUPKEy8irlvYTd0TtZc
EYIRvBMo7NJBmN67obztXCydkNIvXGHnUEthb3g5nY0x5Y84yKbt3DXVDoeT3JQsRId+zNGOu93r
0lYv1LcJXD/+gMjEW4RVp3nxMXOl10UERSKb021eF5d1uPw2tEu9pZRcDqOwKBCFAO+Uy98Y3DnQ
kdq4cSZEQXVAaoe1wqWvbLzRox9uM4cuVTk2QHM6+B9+1Zz62vYSa55+kUt10wek04zYLI+FYq3C
Kwm5DG40BBzVXsdz/COMLE2PD6jk0EqWLQwEw6/GlMsRHKL4wUyq+5jSqPkV1914xKqDTy9stOcC
jgumlzb0WnqPVrkP+thDOMVhBDBfAXKsbFpQdBXBzTBCzpFj5hOsuYHUhjFwz2uxuneDNFpi/Yo0
AuYguIrGyIZ5lKPpEfVEDOpqX/u55FjbESF0zwxRJEihRGIC2f/uHJvKrPXn7/HSG/Ix4rW5kMUU
KTKhPnacx67zETu3P1Xj02QV5QRYotJ3zkgui2sMqSC0eLWGLIjXZmUk+BZU7nSeF8v7wYMPQc0K
g3ErhBQnE/TdFooXOtxlzQ+m00MiYn4upFn1ruz74Hka5+UW6EFMWztabseJjU/aeQlyrS4w+Zr5
YcwKEup7N34MoyXadAaHml3nlLpjZ7+SJMIGO03iG2nWa4Up2fF+Z9KOdsqy8KkugL6iCWW5WKMr
ZikmIVbKosASDxRCvxCd3ZRRe2zTsDyRbsJpIj27aFGKEbCLmixOC4372ufAr6w6DjY6Eo+uDuix
5D64H+P9ITviY/JkcO35dJrQd4xbvYyvMiCNpAJGVfiG7kPDCLhkvd3WJJ24CwZsqEuIqrT3kuWg
HmTWfF/mqkSOFVUnNy1f52mZ98iyBNg1sWxIxCAHM5di73GPltGi2RytV7bX5wf0MRZOzyDbgJ26
S6OK44buXpED/86jod53xnux+/xhqClHrZw2faEuzLojyLKjVJhs8HVDczqC8+WCS/MYCd6SOnIS
S+Bng9XwNKn1NRT6Cd/Dna2rAfxmcaO9+MZM2QPqvGXjtsE9SRX21tTNlMS9UTYrMrldfUY6krRb
+FXT+JukzR9CEaFJhzHgZDo8145+1RxWEIvl+yWSityYdEjycgh3VkWNGLVMNizkq3iER+dxdfAM
YM366BeTbnvXN9tc2o9r5+YHz2/BW1HVtmLZ52Hl7HPeZRBpnUt1YqOJvOHYGRLmZHnX8CTDV6dq
0nsgUSAjBkyMSKs9uDIggeOUww3tkwADqH726nzYN2j6bywFkIKMscfUsQF3tpPeaJv0GXYUrdPv
bcXRrUd4uJna7I4K+t5ZcFha63yoQnqOZcppkFy0Dt0gvT01YJfDS8N5YoXz/7sIB+8mB7b7wtEN
PtFa2HhPfZ/AFD0/t8HSnjUujXMVa/+JbpW4qS68/k2uF5Bgpgy7J+oouiOpRDTmBBl2MVHvUGuq
Yz8udEbmgmB5X70boFWAJ8QG7cSwvQxrMeIuVyQ2jECJKlJfLiURQorluxM1MXx41BROG6ikDrEi
B0x44A2iDKyLFQ/ahA5FcCCEdFDfGmQfieqtM0QTama17ks3uMGyIhOrbcrE90s4IXndYXd2figN
pXGx3XGP6tCFhUo9FxY0+rVu7L0IDGMhXPMXyx0H1Dbe4rlmQiXr+gRw90mt60ej2zfwMAdthemj
o0bwVzXe7rIRYA7wLCJFtPCTpqNNL6m6c+ioMTozj4HlQvCw4+zcB8V5EjrfSodzJUPYnzQOs5d4
QIHWRApPrZ4ZDs05/VyG9Osxs5rXBkHmeaqWGchA9UGWbXYQNSWpWTKRNJW5NDCmZeuPujrjpKf1
GQzjvuTn3fqeeSqzMEqUAd+0YJFOsiA0LwC6+pclzPXet8jh03oiRgffKacQuyF1dxh2iw6nbcNi
8ED3KcTE7NCYafvjotK3HkLZuTDB86KHLFkhI3CcaFg6KPQeJ3heFwit+1pNjr8FSfYzdUhagB0a
nLxZyWRu6a0Lay0SMRFdEnokAEZVD/SALHmdAXEqzLPwCeBzp+Yur7ikIJcXoa34QA7aHzpnwf7J
VZ+w9mQ7eoKsh0TQTcoJrkNj15syUj1zM7d6jpmUsqbV+Rb8XEy+dfhnVv2Ho2jqRhnDTeHM6o6h
6Vvp19b+0g6xOJccB6CVe2+M5o1i4eVUhQhHNLmN5taCWTVHx4qj6lYu4knC1MOb6gzXYxxcO+5g
J7bu5qTIqMDh/YzQd5i2BqqoT914WR4LhHaqhXi3+swr+wYKbTCaXapHennT5GD0X4at0Sz2NXqv
/SUPaRO4aH3xREO77X/IukxvRV4Ve1PhRxv4J9m+xh2HrSLRAbOraGj9nYYQvwvL9Y1xKae4cZgP
3AaXW+bIQ0+gwKFcdEo2U34BGgVn3gWid9JGvKzKN3uSzeKNM84DGukypyoSb56EJ2cXhbcDoBpd
LS0XSl+cj79kFkGI/uU5eQWPx313Pf1EmFa+IaWKujRSIUeTJd0TdoU3Me8lgd7u8jYFi6DycXNY
dqbbWsN6RyEhDzRK/evc7gd6gdBwOWLsyoZWLFsY2t8IoLssbdo8PkmPRe0QjNh4wLBoxx+LqP0d
j6GhlUZoQRBcquVgpZmeSRB/YQncgA4MXQx3Pvou1a43qHOfV/bRCvV400bxj3gO7C0PwZRkESzW
0G7VobA67BQ8IhuGFcOxFugXm7BlBCWb/KgLPZwCz8KElauAhLaK7iV7RIDAKDPLfRiUxaFznZxP
CiCfLpy4QVM9B7xWB4j5H3PYVlsfSdfWq+FYANvoSF2q5Z/Yr5urwgWH0elOEsCZiU2wOqx+gp6B
9tkEw0jMV9nsL7dm8l5HB+tMdnmVRnNJ7FxLATd3dqk/piUgmk7qoyTL+1ooh0agDatrKjnTwIIq
rwpPrw9micbzqirnxq6F/VIDSUNJ3zX7wqV3hIOm2cMZpfU5ooHci1ENp2Jplp3Xuvq+cSvqezsY
sFT63cbqs+g8mvZd9GuWbVTb9i80KbsCUH6Xbf1hnaDZMQvfrFHhJisz62TqfDDcDt1agltiIGbB
uvMsiDBjb2OpiyILSQMFXyfgDofod/6wvlevy1zakBCr4S4KJW5bJmf0/Tp9qDkjnzi1N6esl+5L
QWDWa1V5dLazID10NsMn0II9YzyLbMI0m1hWmoGtKXSCXdBbVUK7odyHEQyjMkjLXV+j4klHjzax
XIM7hsI8T92UniYWlESWPM4xOkceVB4SxNDzidwLBp8L0E3pxmSD6Lplt4ewS6/BxD8Xf2Einrf1
KYUdtGlkNScVzt5tYZfEjhm6bhFTr4ecI2Iy4CI6ZC4PsmyC5uiVABwyzAk0DYeNnGa1g3k0HBfK
kINXpd4VvcYhqcEpUkeIfot1pE+yzL6dhoFm8jKy+jjdMtF+E9TJvH9XnJbbhxUULNEmAV2NQWTx
xrXMZZ1n5nCqaHbiiefBhytHo7oOY4BxwXDMJ8r+TBQ5S3eQ3QzwSjY92EbYJpDCzDgA8gBPuM1C
53KqkvYvWjf5diWChPXKg8Xsrsu2ZkM/xNNCVhvD4sRMS7ELtTNegX+br8YVaXsh8/5o8qG/BuIi
z0vKWr/JKlBtomMHYxeft5lBuZLXkdhMOdH2ahwXzA/0Bew1qxgcld7GzpchZosYaB7go9vMPRaG
XmJVqIpqomfCynbvowR5GrD17TtPxmfcL5SfRsMrr6j4maEGiGzAa+UQJzFhu3BrjnRdpQTfOLyw
JXXfUiObk9/74/XcritZm/7wfcjznkS4Rtw2BMrt/bH/fxSd13KryBaGn4gqcrgVoCxZtsfxpstp
k6GhyU8/n+7O1Mzx3haie60/tj9zMdi7mRiA91yhvBCWUZ9kFYxHc5jyJ7Mrix/dfdR6l9Vfp/zr
lgQ0m5L7WC1xGQztqZeL++Y4InkUc8n3ofBNhA4oWD69xmdeKRaYjmG8YwW2VYXTPHUP5urqbyj2
qtgzCR4xc9c7wA8Yj2xABUuI32bfzVSSEZb39p6ouPzSkNewLZx5vLVLMVzZ2L0T+0meRjMZ1B3Z
Kprx0AJIfeaVqY6ytlkT/cGNSPi2YkcwZhJ4bldvhTbM5BTfObDSL8yz07IPDypPjgU2rYfOdtQ/
i5ykp0rLmVGKOfOvvWaKV0cU9ESqwXNSQkQc1vrBF80ZVGf80gWROgyChvzoM9UeMRNan6WLGiaz
AfbHRl9vtWaU/7nDqketytJ9a881eTLa8GDp5DvbK9qxDa00KcGGU1cdulHTnkAM66+qHPnEF0ci
WJcdXamoVK9lX41XYyQCLujy5GPSVf7qDFVzJARmPY8qK/4UrmCQUghFemMZ+IxNq2nIIRbhkx9G
pg4hK9ZE1Y6hPRBQ72xGXu/vTlnLg+XTDbYxRit/EnRbxc2czo9WTU9qSpUTswIIZKUb7qUaJvNp
qF3nGbmDxRaqeijdYb22vJNHDZo/AuDvD+7KYTVJmwI1UcJArcEoP2rp8LUIGPxZLUhuO3cir48a
w91rvbriWBOV8awrbXxr0E9xYVsmkF/X78CZjeeWbCGguazt2IAb96PUJQkv00gvyrhOPFO0ENt1
tLN94ZHmnVRl9oXLNDu30ulPBjuyNk8MzxiZd9C08kDGcAXEkTtPJkXEbxY34gtzTfnHw5T7aoSw
oaiVxBs4NGD93kzas2eaNiFUXn/kGKue0b9krLFDQbBT2qdN5NFJteXBZ/tE3pn9ph/T5xrMK270
YeFVlkO77PgaY+UJ7HEPUEQC+9gFP5oYa4pl6BxmFDU5BFKAczNDzmqUZfdB8kxzCrIqe2kXLyPq
Zi5iylCKR64oBnKvdknBriVLmOM5/VOz+OtpKF3tq7TM5TtrG6TeWBwPtS+57Qtb2y60MONIDfLT
aFpcPvmKJLOhbEYvqukiM0ffaYUyyMCEpYvQ7EOHmv38MeitfyhS1ztTAJHeasCjE5oNK9kMGXkL
iTv534lbmUcOwYLAzzs92ulW+TT7NTopISwmwiz4lByhp8U0kos1u8ZGdsb6VRS2RViA5LkbIn8e
8nZ6XdqCJEUk0g+WmeTBPau9fgusRf8u8Pqz1LRpE0t9Xo+JUv274bcJHQsoGpZl+M6lmt4X1xB7
+qZoLGhlYb1afc91PSBQEmA2JOOVCquS4SgQuYoWPH0geGPT2orTokNbu9GXzI6cdEbWW7iGvsMm
nlxk1zY/KxokB3AuC9rQTHDcVfaUk3e90sOphik4GrOzYt3jSUUaAWt4S11z3lOF6kemdbeXWmkS
ocErr85qNm8OpqLIDUbzhSTdPE4Z2t4HMlr+a0S2fNWITT6WEeUdkbPu07rOTdxPtfnbEH1iAMEY
JZOpWZ8Dq9IeTZQu7y7C2+PcI4Qh7N/h3PGEdhPkp8fULyfbybDGveVZxgHoTN8HY1tfR5ievYHZ
7ZIHtAAL0QeHDvbxs8qt9lE2+fBFZYxgobD048rsFtUmm29198y2q7VEOqvyfvCI4fTB+bjwAQSG
qu+uWT8T1yRw3rd2N5wyM02+qrYlr3tSE9OWJPvfk/7JY1il4cFPzj7XRNT5Bam/pmFRulpO7PCu
dMZjiW91qzpVXzBXUXI1KsrECJl3YgIb3R98fuut9U15cz27u3i2IM2uaJOTBzPEQEh9UgTrKd7X
hhgqnSe4rfx7TiI08IgNoTXaHRmmFDS2NHfrqwurIPoaWsgFebnRzFocSbGEgeFgeOpRA8IGWf20
m7HETTBkI7RSWZMXzHj2rKSjXVJVjJfeqPrIoW9chqA7ClJm6j6DdFpYqlQH9eQ1HioVYqngk3xj
OZerll88iJ1YAnzsxJR0t56AXyzeGuh7b7ckoE7vMxm9pKUHwc6lcwTVpOa/6pVtvqG1c88JwQ0n
y0/JuM5EvXyLzG1P/L5BNAHC4bm3fY0XpvafmxFhmJu75IKOzCG7tKsnorqH6atp5/46zHrzIpfC
ekYgsR6zsUBCEAhiD+k96XaMCUQp9I1/LSQiEjRZydn2QBfsqfPoJZh0k9sxh6B2dIv+DElcuaY0
1HOlP8eaM6Gn0TqKTVeVNSoUpeV822lOIQ21nE/U5tZHYqZRfKZjbW+ThrmV6lh6zAujb56orkZM
Bf4DymBACbKlzZE+m6AsI+GF95f1ZV6L+lI5KGRQqfXzxi+z4TopbT2J1kwuK1LPZ3ftvID8T5H8
gBbp8KKWtP/d3RShn7RjHk8NgzgeW6/ba0ahnZvKvsP+xdogsiwq+ZVDhgK1Vtp5HtDdu3ld/BF9
oU6ZpstNO41A5E4SRFwf94YFINrQznCvhS7dLnsyJcd916fuTZmTzaHD5XBD712hd+4qf+MXs8SX
rKqfgGKSL3LmYBVM1Tj/WgfdPaACyvuwppaedO4J+6yfzTSYe7V1UrR9nGWlDTtQwOGRfnSfSQ04
pr96jvA/PNEbkVy4tAGqc7Ljsfkf+qonix5utoh0cyhfbNwGPTdssRyy1liOs9eZ7yYe+y+ha+Ux
bQO+3S0u8gHweap+xcA+DjA8DW9FJ0rgsgFNKNt6Oh5715uHUBJdV4fVOKfGRVl6Topk7ybLtuiS
ZDgoJTOiaoo8Owk4a3E2UTv8epOUnAWTSQSvfpe4haoqBZ1OhNVmJzOpA3U0cIDOlDsQafItzGVB
2WUXfKGiwsX5vG1hk9LbuljzkzsbaR17KXjGUx2YWhLDuaO0RrPcrVuZq+W/yR1nmyTopQSdlb1F
18kKax3jhaaSiJ6Drtyu5eoPUWazJSHr9drkkOg+zHqde30P0dsSXlc5bMKbpgNM5iZINOvFdvrq
21YF7cKJE4zWZfFab9hSZk40PI99mc68q5SyoNUT/828DNRZm6qzNsVKVVE0DHkzQ15id72gIkDA
APGA44XNqyN0CykT2Fzliu6Ut976OXHuqfNkgbXeJR7ogdJhmqZzI+U9lm3R5BzDw7FLeUNAEi59
WNVNGi4pyEvP6rhju2wROhNZrMK8wUu5h8ileIfRNTVeJNVIVNSnQ1Hu/bKo73FIFVZ9vayL6oR1
BxrSBbReefnwi8TgKIMiuBy/+Ym0ILsOu47Y4tMUIGLdKpmPsKrK9Mt9Po5SPKjJ90FJKp0SeSjd
lmTetCzyI1pUg62RthVBrDRsZ6yJSkCV8p3GpWwNSHvkgFRjg4Wbepe6wBT4gl++exIoKAkyN6YO
uoMR4qoHfLD/9IXc/BB9JOjYZmkRV1JWYHRBKMeGe4iiD+hQAwXWvBO5Sx5gua4QUnDFnX7UGnO1
NlZiln+IRst1sxjZQjWsPdQo0GoFLrIIRbZhGpBRHLqplX5WmYs8LdMIKNgzOeVBfA85GDHIdSue
rRquOybDDwSZmB7rXvJecs31roMidiXGhu6iKVfGNk+L6qNLOgQJAnVoUYcqy2XzgmO9yHEttKY2
EW3lDxZ/CyMRLaNtyWLnMQu6dEXg0Xi30ql9V+Wk4NxNJOf3m0kacMd0AQrhNfW5TibzdZCVHcRr
rjVeWOV9le4yoBsFN1vTgUD/BPne3KEMxxnoEQduo5Z/k6l1Oed5OelovvvPwuRwIWywIQXVMNym
fdQH9PsgfbSJXE30A/Z8mO+U60TgznLvJER7tDhIflqnt1ad9pjcrilH8CRfoXtlOAUzrKZjEg1N
1Zg7b8aos5mk60sywEzrTXRUQ2xLGQRUctt9x0fn9q4RB4FESE7INUA+uZbduu9hU09BSWnodnBn
q36eVn3R9/hBCx8WSQzuKUUfO0Qu6e/A8qzMNqI15igifDb2FKw6QnVFuNfW1ZKBrII8KMS2XhqR
b1M1acs7Uj7hHvyZytcxNP3GEYj+MwgtnY/Pe23WGtzZmQQVDDVKGRG5tfLacHWkJ35X3FXIqSuB
3kJXQ6nHAQOfdUSiRxcGXAJbQYBYA8SWDOzpVK2ZH3ThkFMP7oYLUqA8wxojEp9336hlDBfK6o7f
wQ4Qw7UGdJxmmPKXSBMQjADXu02lV3CYxrzRDg5yxvVlxq9cMKLIjlBa/i/pU4/32zj4lgD2QJGT
udt8Fdo7EaHzPz4zs333clNH7WslJRHWFWJIFzZ8XK1HtHQyfavqVKkL8Q4pTTvEtuX8UamFLEXT
8upUqnWk4aLUSRMk2wGU+q9wF2rZR69Lm+vSWOP60ROpwAJnKX5DTKyNAlozLe4igCNI7RzF1S51
R2P6sdZJBez7rLT4rvsAo8URx/A0njW9yEY0IgKOURc5aV+61hVH07cYAEKjBtf8Xnh81EMx/hyI
KW8CJC9u4G/GUlj+L9GvHHUMe/pnQEbpi573/XRAz5bpcWKLhc4F6l++kLo7+VG4aQHerRlutS+g
0eyjMUkNDqhgl41bPl5t45W2k3/2WJarOO/XJrgxXMF2FHcbTkhWM8WvsnJbR0Nz1Kb639KkZhlN
szM5YYr6sT3PYCkGTKkFMOrRfnMX7jiVubfI+PVOU1aCqupTEkxHF/y+3k1UjzxknpZ2u7LN15U7
GY0mDqWagbtpUN5sW8I+XMQed3NMEJCSdwgy4fzK1aVbzpiywd6uRWD8G1Z4OKLtPcBjppu5/ZBW
0ji7gQhywDx7olfZFrKI0Bzlzd7kOJEf1UxICUCMWZv1S0WN2EimbLvqVxiTbtqjwQuI/F1zl941
MtjUpTS8YniuusDVnkFSOWA7WcjvrGPy3hogOfkjeA8a255USTSEqh0IB+xntmD2JMxHllL0/HTB
/JOQM1JOCIlrA7Rq0viHCIO7YYcmOHO/C9xRlUfcVPMQOYO9LHHu3jeWZE2aLExT0uiuRE8qQbZz
YxTbloQQ52hZ5lQ+lrlHXxj7cfMzOYE5bUwNmiTOQbAQ87ZQ9uFYsg/yLZ1d7xK040jyL306CKDb
zvORyhJcdPLxotGT5GkD9EsB4RjiiTMzHJjFMByQZTLGQEZh3ogngzIMkl+BGxpCvu4G5SrQkd4h
how45/UCXmAw8nhU9pjTervexSxIeZmO9IQvTQv5TvbxIvvsZOdkAHEYBUtxSw1HLI8qMPlq1qs+
Qvhm3XfX1J5J19nMqtQhOrXCscraJJr6Uo4fVtmkCm5lrMmvx6usIlQqag5H4qFk3Dj5Mn9qyhcJ
TVjM0LGqCrvd6qTaM/g3Fh0pRMdSZg8dK/+li2u/DiXwRdQo363wf3auHxWeNY9EFN8ziJvKwV4C
dMpxCguuF4cZKfcYYmBEvBhoq1P8lkCY2p+rkjz7hgXucv5TIJrpsdZI94oWsNGO+gepsvUyth7y
d14cZT1SIwZkHsgVVLRDx1tsKSZJ/3zTxGCQjWQe7upyAWeD3LXhYsZm6r77lrAKCGORQG/gWQ3I
QzAQbuWDaNajR37Hf5Y/GR8qqYS3LxNLii39HtAkU6AFb+4w+GOUM8Lg8UKJ/p1bS5JylpIhf8FL
JAhuQjFJjEPHJLQbKz2peAC1gByomd4QKlSTOM1qoExylbomXtifPHnICqG/I1vvzc+FtI8gZvcv
vP1qqEo7aoKY5Q1aUf25LGvImYRmOM1FqOoJb3pWtm59T5Xj/XIlq2ffdtGOyCoblo2LNYEet4AA
tk4hdK0zkos47TLu5qFyjfehUOXrkGbzHBlmscpNo5K7Wdl2kn9iRSu+cYOW6c+s12nflRZisbYZ
bybplq85W9m28TgD4lQfTXtbDDiKyJZwZpubt8RjsSzcr8vUCaTgRuJETdEL+L7JQh1dz3OXhR48
JmphpNDodSsNsgSG0tY32WCJkt49ZtiDFWDvjfk+3YkGW7S7jDUKrUzGpSd891J4PYv8uAJz8det
NeragmX9bKqAH+c6bXKjwrECeEoS14LEGfrvMhflG6i5Xz8gt0ZusgaUdm50w6bWEWX4uhvsWv8l
IjJ57X1v/m065FxHNPrWA5G57tZPTcWItpD3tKAueM1bt9+1fasfXVKnilCweSrcAiu5ONhRRXeo
ujXYaYONuGQuB+22OqV8QhhYRqDjuonimjbHukHssQYasjmdX3A72wOtr8ZkHEDti2PllN1vQYJT
bNtEgynfll/8r3AuoXPUNm/XjQ2XipP2wWQMAMqiEPDi0HBjo0G5M8bd8tiX7oYVLFq0L5TbVNM2
6PdfObn3iXuuUHWlDw5+vIoFo5zMczrOR325jElzFYvYq8KAqcif1yQjqBzdXKdowqPZKnh1B7nr
yPiDYIYOXE8qa9FXtZGDZbeZfh27OIB/bamwodebXRp2q+u3rlt8FH1xlm26leXDnCHtUD6EbBMG
jbWDQHjPnZutIY3N0G26NJHI7qeh/pyeLOtP2lALSfrhD+Vz4QavuSi2vT8f2um9sxjuiiX2B418
cvM5F+M26Vaa1YpHvvFxVixRX84Z/rqSiifvbUQy1UlU3CsFsHgFpLfVFFjt2O6pRHoeUo1OmTys
tD8/qKF6BNpfKtdASbUlQCMCl50RbturB5edi8jIK2rEo9naT30wv+Jd/rYYllF00yU6GPHiftao
d8cmvfXzV8HUkmc003S/wnoJegLMDIuSNV3wJ/Xh6hWhzAdwn3abDi8K7NfTLk1DRpvBXk6JBw2P
hLJN64hb2KUJonqqkVVsCLEJ9bXnkZtIspsq6lDYABRSQ7JshsQLUdyf2ZnpwfNWljf6M+dtwJVl
3zrb2qj8ikckQuS1aen7qHISkK0vGoM2RurTBspLsz5a47thINQsyBaZyjCAEvHoGWnKPWf8zkWy
jAsVoTeNAM13YKf8Y7Ax3BFx4Io5cmuL1wZcq41oHEX2AWqlY/ogQzLMkmfXr9E/8VbMvBNo0jw6
XKYt+ULCRh5RaTdzyr+VojoAk/0huH8Od/nlCP3cDXjG62JFPoeZABnV5D3rNDcOKHvvluA6+5w7
55jVxAyn+q22CacPHmbnszGPzfw74QGnkbilTCEtzEjohKbux5Yh4JhRU1dX+EdwePG4F7LLaB69
Kx3n4mrI/OYPK8CTt2dFHoaz3Z3wqIrks+bn8G0n1JlYQcQ8jcUdNlocfj12Y55Scur7g/Gdcomp
oMXvLf8R5rsCKFiYhGsY+HrbBrskOxf/LYUXITyzzEcXxZ/W/WnFlyY+LHfXiQfCliT/3mFmRVKw
PMBpl8FzmaDpRc9Nbpq7oUEALUGlx1JEiFKa+STLHazPalFPHlXV92qGuXbW2pvt7jtFaXhs0ixX
ngx1a7J6s3C5JE9cEob10AQXBGSu+FvRlnkU4YDHfjTG7l7/lr82y6sjb8v8uq4Ua7DiX3kHAmPD
yevmMT0qs7PH4Y+45q2UD035Ck/TqXOtQoxmcfaJ1V61KJpCnkFmn1rOezKLfO9GY9iG+P2IqMQo
kzjdL06tseXFEHB4mmkpWLDQKBk7kOrgmHgB7wqdZsvJZzn7IqN2lpyBkoaFwTS4pTN0Bz94cXR5
XKmI3C2PGdqe9NE20fjYdtwGKdblCUE25+m4ZXHpNnZfh76WfToXVfW/UKUE1iF5yLweNcJTmsC3
UD2Esrq4lDI9ypbflPi5W80smjTdruM/Dto28oV4SjvvsFIrhvn+OjuvhvbZ0KS5JDRu9PcS9R8g
QKCgmV1dvmeg5NwukZ1hd11asZnwAHMEfcvZeEtzRqIyOXfar/TceM2uqnBwVSSRqbm7EbDNE9BC
RFoSyzdTj5LalENT0IYAc4x1gOaS99mQzq5t662hJ78yG3G46hFbJ5x7ftA8qM/UxVUvDulcYq4y
Tp7/g/kzEjRgF8KLoRe3TLZP0yjPjpFvVWOGVd3tmsG49QZ6ntQ9kEH5igP7PouHoH3RwKUK9gPR
xyffCzw5KpyXPspWxIYGKg8qcamM7UkVr83lYPAq0moQclqF6XjuSwYyjBRG/Uaf32bWGUnzILIZ
FrlWt0ZPJwidUbY9bGf403X4wel8cPW/dvpLO9pwk1CW+rjuyRAisEEsBpcrt0IBLb+WfGc7vB4k
7KCu9rZdOqfF46xSgcaEwloDtdhMcICjl45/s5Z1Xv5jJW/1MNCozMSHsCRaDFFQTFvO46TbJ510
2s8g09Q/3eqhQmROq8lFirXurrVHTcJJG0sMAeTCk86xSXNbL39wisrmYCQNxexY+xQ5a4mXUBrm
08NCMTz2uwLD8BSQOcDjrDQkrwlhkVvpIzAKRiSdXquvnJgtok8Lw8ui/dim/t+Kd2syRq52J+Lb
9ZzZ/jYf1kvZ8+VO85FSRbdGsARC0zZfxkDdal/t6wlhTLB6L3UwHe7GoLqVZUSDEQEM2hrf5zDm
5GrDnqOH1doa6NVQzUzVyLHV+gIomQ1h7KuQCrc48fFQFYG1JyjxXCZ6+6MFHceIsH870ow2as7O
jek/waGe8lo9ZG7yOvvBk2RCDiUxLZiucIP5iszKwWcDmtA2JaOO/0D7L9GGYzf3jxoSeEczNNZJ
fT/1Zqx0UqgL2dME55ehZ92VODQfBEt3L/21z7NlsCNbiOh0S336WfHpoMXaZDVuucY1DhVyRuZk
4+z4/XdnuijpCGYYFmKWK0ZZc3QRkCVoF8nHVYc6IB+jxr9n+OsLAW0vpWm/O7DF+ERQ6Pl+e8az
QIUhAqAN364jiN/foBqWTv+CRL6HaTBS2siq18yjsNI2HCpOxu4Aa8rzz6ksgpsCmniuLTtCQkAw
xWhvuoViwgKI4IjogUVYptdKg/ewu4cstb6ko8e94V0Z7fdNa+4HaK5NJrubMPpPPdeoRRZhY5xT
19ozuX6mzbCFFUXUPPwktRZbmhd7g/9GVgQKrBoHwBO4wKdzr46Z8WbbNM17E+tC8DA02TtvcTjh
SjFzciaIzEq8NbL9foOqHzPr/ABWSFLX0h+SMuAi/AzKcT8uAsjFeUJDFK5YL+7EX0+6BeuWDjw5
6BkPYT6ZLmakOSNElYeAqJe13o18l+j/6ZY7+oPd/YB/n1HDh9NEP/okYq9erm4jvkzHxsWa2hH0
VtiYzp/B9xLCV25ycYDQQT0mI4+Ok+Xgeu95P6J8QXNufSLQBMnK18j1mEMw1tD4FoNxRv3yrzKn
UKKFQ7TyxBl3p9VDPJIxCY87xNKXSbzjPtv6hRk67rzNp/9GjH+tNx4LflH7XofnR7W2t70bvVNb
QYt7Y8N0I/hyNSp7/QMlO65JRK7YQu3Hbb/1EhnWxAmvrGDNkz9+K2y1mEHoKgy1+j0xtp5JxSI9
wIjhEpQhyDjq4bK475IZjpyd0GxOSfBep942TfYVFWszI+RoFKFfcXQosh1JZbA+HLFv7+ZCcQNR
Du/GLct9JwwzHMajnaGyLS+uph8brBJaZ9+IX0EcdQio/rSn+X3FLya09aE2yBKet07AiFWtzw3o
cj69OV53HYAEEC2GuNNiF49rMtpYpMZ96yEUw+R4/z37D53BQ9TpE9US//V8E9i3MPTzQyrnPzUT
eNKjXLfqnac1UdcaNGwIRHTMxpJ+xvy/0vytcF0aMIPUDuvmWSCS6j4zwI3lRauvlBeXLIu+jxYN
QQD8Iz1Q9B07kZtTT56t0UQdPeFyscQulhLcK8/kLV0Cyt/m6dEkTGJgr53k1TQPaZN94UZ6y03U
gKX16DXNscjlleV+JACGOpWtR2xuB9+cs2CU7/DqnnrNmv3i/3jDPlAoHJvgzyVMRqQPs4HNRk1b
4ndDS6LHZbBT64Ns4D49sXGwZVcSeSGCibo6paN/HIw3iwka9VVMtkRc6DCAxTVFCAUbFrhD3OnU
Lu4DeUbxD8da4xSivyi4udZBGbes/0jWa5K3GOUJjUgccQDqfiIcF0CROxDleI6iMiVLBFbIZZG7
JlaMpB6zPz1TgaQL8rvNXjyASaop+wnywP6aII+UB6kwIz8ojo5PQ4gbE6s0lI/u+js1H936WEt2
Cy77gTsD0e9bXpxNdBbzM7lhpAmRnLuFL9TbXWo+p94pAdHsGYdf63ttBIdm2DZPSFZmYwDjiijT
IknEb+KqjnNs1QYhSGdVnZwxTgp2LyDK80x4ileS/BTJ98m78K98EshxYqX9w6qOQXGATkv1U46C
jlofPB5Z/lDlt7rj00h/7fmtz/7lr2oKJ3xKZpTfBXPvlvqFjO+dE0v81ncttJDRPcRvelTFo2bH
4/RaJZjwd2RML8b32OMRjVFJbe7e9CSssgfpmgeyFnyrO1J+Mttv1Eiq5ae2LqAcZQu4uBPJPq/i
2f+Y1iOp5blG9NSF91fXdprLY+Mxo8p4ac1XE65bQQdiSYzNnBt7Zzs3s9jRODZR22zHAYOl+9aY
J3SZPpeOzakvP0ofobxPFhcLgThW2de4ehu922nUh/WffnGtqleEXPTQhWUeoi2M0YXMHR4ffaEb
90XIz3z6A37QyatNi8vMATKWBLM0WF1GV9tJxk0pb/oQG8YxxTyirHULgh6mxb97jVi2m+WfXHZz
fjDtV7rwgP4MwoMW/rx/NRizU9zq8tDaQegWXwkyDlVPGwieUzBrm9m4GCIuuxPeA2bJe1pCitge
zef0ZSwI0NewC84zWkiPsYP+U3Wwqh3uUjf4UhBZWXmuh72zfDpsV814IcieJe4hk06IPC7G7l41
RNJgG810moefcPqWfYpw+MHzHsvhV8l+S230zmNmXdIrsi2E2VtA5wjZA0DBubTeVODxw249UbQF
Trkg5zpYQHunSzof2/ai/2dP/+5KZixP1OLGzCztfCU3qi+Jxce52cEqmJ2+LbF+zFX/IomPsPN3
L9mWnYPOKolVaUcW/fQWezOfBIU/eTQQmUN7dFzX/yiOlwsVltS6lZa8WDS4estOI4Nkam1sXH8I
gnfmksc+UhC/ope9pI5Wskeirte6M70CXiA3Ol32JZlnBgpPYvzwmnyl+gpBUnBNYWvJr2VGa7hK
M5qIYBidauc7Scg1BsjUxEuynrO6206L6DjdtH85D1pvEZrXH4nt/2dln9jENuisTkE/bPsUsn2Z
CC339gs6UsFYD4zLJx1Zi733jfqQ0RuAqC8qyrMBYIZZvc/ftOBdVNomm629us9KqKzIzvwrBspd
p36bzsszvV3Y5AmmUrzBnavChUU0FXbUtE9u63Mis7sk5glpGKcL4gf9GQFWVLR4V1NJt0sQLf5X
Z/+XsHTDAPIXQ5WLxY5FCes7mYbcIO4kyL5pDph6jinmVcsTW2yKO2esKNJ4KrOUe6GHJyXkGwMR
shz4V6701jzaHbdcRWufaLZlElxqa2en18A49MQNQS/xsx7IeppBx6iMhAEks7kkQVxtVq3c6FXJ
Zn70qBtf8x2tV4nXRlWyPmr+o6GvXzayBLVevOBBpE+JRYjOvHDcHDJ1xPXO6P05Ze/V9NI0W7IY
VwZx07wG0x/FCZh05o0zEMKtQYyJ/4zl3QBGWIfiqLfNS4PDf52DD+T+aOT/OudfQtEYhji52rtC
C7a2ne4tVOlFkT/4CYuCwV2Jv3pmp2s5PAf2BpsYtSSf4nsoOhhiZPW4C+w3c5w2agQOwZE6ImJX
KJDb09R8FdXbApJb6Q+auU+YRYrmIQHKuXvICdTYdHSli3I55L64SV7Ou8VT4HHQJYMI+vm+pr27
Yp0a8AKgfxKzv+vcVzUDl1icpX4bZ5gkFcNi/wO5fLBm/7/EczZO8DDahIciO6e+YOfSwW5Be+nL
C53KUcPMuTDFUHq7qzIRteDETUE/KLkW1jBsy6qL2ShCqdsh6Sw136IuWB490FO3aJ+6Ek0dJ4Wn
02D77Vc9khOGDx+HZQ0qoOXkwj5C94RadWuW/2aiq1yhRXRu77DxHBIw5Rb4QFPuLltuvQZi9JHb
/HGKTzd9M7qzRNK/ug1pQsQYayZ/knmqiBSExNob82swP/mMLqqforU4slJFZFEQbmXsG2jYVrB0
41zoDkSK7GtvvDTdm8JwmB0QIGP64IRiX6Bqel8DBw5pqGb4MNZIojgIb+dVyfYOQSf0OJMbAIT4
Lc0PysADwsCm5NOfKAA+cGDA9uLrpxrszhVpKEhhw3DtU0CUljNjvscI3qj/OTqP5caVLIh+ESLg
zZYgABI0IiVSboOQacEDBW++/h2+1UzExHS3KKJQN2/mSekCP3tX89fkYgjpoX0HUGZuqr479FZ3
UivrGrfxWajmPUkNFTGCKj85IWSDXec6V/3WklLa4VHFKTJ7QCasDeTxC/FNrIB2jcrMJDK0i07Z
LuOZpanZBo39PA/MWtb6L+nj3TLEL0QBP3DD0qYtWe/xI2OC6wEowBoF82LChZv0QDLKcK4RRJVS
DwzUs9RsvWQ1nuOKcm/y8UprcvYTh0aWuDodo7486EQ3IJubxC2VumHJ2Syh8kiWrQ3xKA1TlUS0
juAjj+PQy2B0SWkT/Yb0Aq182Vgp8FhZZr8gqSYFwqv9JBKn25HE4uuP29uz2vazzh+i/KNsWkx+
ncl/CiraoMy3bK52jzk7WuQwm+NLJ7KrTKqqBlO8ga5FEavNjshmeOtUbB8OvpQR5Qfz6qOm17xm
WXrVM6AgwB89oxkwAkxKQC3JpQWK4CsI3lRQTVtdcy5lgbCs2uIaZSUeyFJjK2SWJEBIZ+Zq8arW
eHFKB61c1Zxq3yXja4JuRrnp/GiUxUtlLDXyQc3j1Rac38PalJ6Qul0cq7eOzgviefa9Sgljzc5z
qkxfQ1V9FQ0mvjjKnuq8eE0jbge93F2MhnM80upwiIrvihxWvXDtrRXimTzBKsjTXmd2c8SHnWl/
Rg+yLRu+wQuRzU/Vv6ZYn4y2dgiEMxIVzY/C0NpKqBbgvXiLq98G6lHdTvd1YdtSqup3jOrlLsl0
x2Xpy6tNtmN8E1F5xnrzL9MtPRxnDicTvlJE54Tbq+yOU0tvcA5n/wQcVJk4Le7qZ5HKv1GdXlbL
oUbFCmHjnHH+bWE0/gIBeorGFM9uf+Wi3qIt0xFoTUh6uK8wrsk6Hr/R9jFZHJoqMoDzsILCt2m6
mH/gvsHYdAY5GOf1TTTOt/5YCxcLOgkKSdnskpbKELhxL7OCOiA3BvosaIxuGEKByjut6NS5RZBR
miNmYDJoG63qz/QET0EyrYe1FGcr09hzPpwDfZrvsQGABbG7u7VyMiUadvPZoNZW9J7igHWEq/GW
rYZPC40nhHWGtLNXJecVa9/elPiiOCwqMr6isaoQsKSrzU7Fe9Zmb12MeC8p3UeazDtQc+d14tQS
ymNlYryblY0FLCc+wQhtHo1FBaqpeqB9/xSchuNM7hYzhlfkHcW7RhxgEE83o8NdKM+qP2iEe0s4
AZbwvyrTL0Ifbrg2mOHj+arUJMYgLKEAmCQQOyKzTnWC/Mz+ktJvTGbezMuch/sWq7YHcXXc6MzO
rpSq97yH6wehM3ZxYqGIdvNX2umv8VLdJD26t6LrwiYbDvq6fkR9G45xH9il6puPYHKyPgT/KFBT
+3PUbUHrPeCAFvqMI4jfGoY/ju2BmL7XltkPsMVjMuFrYoWWwZtzVPFF2pR9ky7/NahqbhYj8akF
vj3DTByUMom5DNrSBnzYGyttxthuOvJ+e2Ut/S/LpC+rGp67hXhv39rNm9TplBaBvHK0uPPXRHmv
WiXEEmCcbKp5iVQjEXdmfeff6VaKhuafoisMkbItteoGquy+mM0hWaV716x3NucXfPb1NlrWYJ4x
T1a4KTdxPb8VVXdRrJU7DeczYeN/PQPLxmbfosXzXihA6ypwwswQKBAADWheTtNrmvWYw/qIzofs
HXcR9S69+symFIRLdyHtf5wm9b6opm8WwG/B1AorPpjZ+J133K5hubL7Hu7tbG4HLiuAizEbz/JB
0dV0Y5XSPgFbCwmo3RoW/3xJchW52s11Dw2Yyxb2cC9znIM60tliSr/NCsnWYAIu+5F/xcI8kdQb
ENiHUpvMTWqjOCE3W5456s9ORmkwDhfEnbm76Q9GbUQkhbeCuCrWvNN40dSpYN4h2b2M6upKznjq
RuNlULFetCPkWJwuqVvp0qGLseGW+rjRzORASosAivS9xnzlG9W5TI6t+hQ5iW2WxTfydu8QP957
p3kfFF4sEztPqbOw+ZdTOCTIMrmxM6iQwuRBrThByQ3/kO0CdNHVpf6iluJtKB4nU6+HNEQ9YZ0n
A+AEus6D/Kjs3liYM4oovkWo8Wy+nJ92xPmh5l92zw1nFl9lnN4k2wqr3qYvO+KuqPQ2ahe/wnLU
/lGQ9cF7Cl0bpZJFTe9rFqN8bHmjaL8VtIw+rghalHsaK93akPc4SV+0Plse1XEHuxGLv0o/UKCQ
HMiYK+xgUOPQgzdEb/ddlZHCPEYgKrL5qjKkd7p1HEgXZ7x6JfojoEPtW6nc2SaMySZCzYMakuou
mSUgzfI2qUQYkSc0Uu1nbrrMj5Jl+xAPQSLSYcX8OqDHp2BZteEHL7YviSSC7VIAEamcc9pUV3Nx
uDJb/6T6TifeJuYSna6RJyzLJ1zgphCh5uInwva7MlxKoPiBEvhyIeGp/sMNvE3TNphz9iUVz09c
kb4xZvb5J8xUZ/ILbw4bFTsG3dTYp9Sg1QleWcMeObtTU4nah+Up6HXoXNoQP5vrI0Q0BLwpJ9fE
0WvJ5VbhchyjscQsVDbw2jBePSuJsZ/b9tBWvt3Q+ZKtPujPLXRDpBY2aOoNqDQvzQ/J+oWUtu0d
7ZKt2osmIfKaqh+vZmANjQsZ7tuyla3VFKHQSzaC3aUaCFGRu3UQulb+wSYnchEDMbKMu1b+rbW1
6bUPxPWrPb2qNOH2K8PJwDGIOosn3u/NjmOuaXBNa15iF2/Z5IP0AmK4ILPzgs5QTunhUzP0fHbX
QMTcBTFkuWScC2A0e8XGQME5NnbcU5KttbB3VP+U9U8AJUJIx0uzmF+zfDazwa2G97pWNqt5XzNo
mJ+S5ksVC89SHKdmJmesQjirgwg3T8xjn6klcjNutellGJSD3DIOcwUAku1KMgJk2mAT7k5gVxFF
DD+y2tPI9C1H9VnRU3wVFVfIpqKsIXkrSngjjWbhsyzWr6VYsGimT6uO+Td2XsFIfKcI1/LQHuDh
vhQpXIO4u46aGvYqL1n2rnJ17u2YXXfqLrSCbXpLP0qEeivgbJmg6kDfAWwzbXOr8k4oBvKqDs3V
KJZ6Ccd8/iznz0TOvIzN5Gz+RpY/DJx2SR4ILO9DR5Y7hceQFNsUiE5Hz2wXIafSyFdC2kttTNvi
yepBg0vmAddngKs6GAZOTX5p9VT6VJhtR8yAvDP3gh+UQt6rFSfnaMYupmTbdBx/6XHDK6Gxp7aM
S1xoW73TA4gQIZlP8LpXUK14wsBfOxQ25VVQp8OeDIxXyUgNy2TfKVQ7zZWON9F+4jndx3aqMhRG
V0z8D9XKrYtLCiXLKbJL70xfMaJDlD3buBDYtOD1+sdv0GQuGooTibLzlFp3fbmJ7CUvvyP9syJe
0CMjTYg9SYUdaMqPNe1rCc11ec7zogxf3D19RtyDPJ+S/HUBpF+yEd9MhdhFVRtqJjjE5qm1X5fi
WYVlKsqLPGrbJTYZfPNAYc+S40dIbHNn1MbVYDHBWFmMJ6f94XWyzRIKLkftmGY/8fzWDv1tEPLV
aR8XyQia2r0d00OuXAoHm5psVV9I/U+gXZck2dmrwWpexlUrLSHX9GdASKxIiGRYRb41I+GTeOHC
80VO2Zi+ZTaQvDW8Rqs+6SRAME52WJoD5iqYGslzZtW7XEOrXE3m3xwreA/41pbYouFnJvIOOQy9
JMeynirGo2UDCJ7F4eJVi8IrgW+LXL3Q1Vatw26cKtQWJEdzvq69Ck/gJ5s40vVpWxheMbcBBuV/
o1VcF4wAYki2pIFitN8kpmJinnZ9wmUDU8XICkaR3ywkCuyqG0n8ZXZKH/lx1GSPDRjCXeehqmBF
QlGC8o9lHjLM4LI0JYUFMhlfuHmEXId5NkyNfVZ02yoJ++TL6Q+AY3grsZpC8y6m0M4qT2VF1pav
Fgwr1VE8S8c+oWQB8PpG+WLvmXClJPM+4hXSmS0ivvxp7PJqcyE7eNOAB6DS3QYaSjlj8xDsrUyc
GYCYlA9W+PxBb5mkMg5bh6y+Z6DpO4fCNHj0b7bFzz4yjLKE2MGQuRVZGw59tI1sQkipTP9zv/i1
Oetumk+neMEypqs7idFGz0Jh6L7WvSz5S0Y6TCquCav+6MtsnzL7anbCz8Z/TmUcZRntV7/r7but
YAQNJoAxzLjwkzxgagiIBH5sCD+LyQdhfvKkamn0qkbLlsjafnV+CAfyYVrNhyPRZdnWtDyZspdz
Pa9LJC2yEbdqhIpQ1/IYziUwu6oZzqtNjs7om31UP46BZZvmSpCpza9qsLG0Xqbir51OvUouj/A6
SEXxHS3lJulZZSSHXvMGfmwKNH7QiCvAi58qrpScN6DTUVoGrYfUkjtbMz5krETSAWobqYi9XGy5
nkzxgYwsxlXgw8YUxFVg9l6e4NWtlLBNa05mrihP8/uInW3drfNumv5BKtpUulfEh1ncGKgQuzvr
e6TFjQ2L4tvWmW2kjfSauUZ37PXPsQoSbG6L316ZjjaQHDeT/tU135LmwosaR44hjmHhlrFP5L2A
OS0FXX4z5jOsRPaBw81BsjT0F1vb43RdYpIQbhaFWXtqNcTv6zD507g3jW91Dm22W6MvlK/exoVK
1MJGHLZf9Fg519kTaLmRtU1cHVKb7GcMj+JDYMZiT0YOolWJAft9m/FI/5nL1qk+gBuvZQAbddYv
Una0JEB426hHGVRUv2JgGcNF7Olh4A3ly1oAyZr6UuYTpQXYcMF2BKqnQCNnYy5dBkJM/zAG1Rgs
HTLMa/FZs10jcxSo05dQzvQEnGexlUZX40nM2mtW3nU8L7R8DqFCR1sBu+rGU8U+F+2w5Ym6syBr
xbyP1ROKbrQedc6FwSuzJ+ibABPS4Ul+1BAorli+IvIK4onvoSsxgEofiXo0529yabBiWKrMHqEE
TzX/+gZlnsMFhbI1AgHIHrmol5uHp3ZfCXxq/GDDDevcRlebg9lL+2zNvaWYnopcuSbSiwwsNzXv
TvemcjyCqIZ7pHqI7EAAhFRvBhhdY/nnaJ+t7qvzm1DeY77yNiXYFgl5KGwHo72UhqdDJFWCGifF
+tzAcNR20+wraohyM5p5YKS8R0aEPO2Zt/UzSXJn5RE8lsWnQr0Gx2X/jBykzgduTozWnXJu2AUg
fJc7eQjEoTSJxu9NlcaNwZtxoqLLg4MXREDCusUQQtjJzcTe4MPuTyYLKX45Fn5L0tvBAiQeVAML
hnYro0AU2dWefXiYieO1M+viMFXPVnKEFykcnKV+DFood5eODPfOqqiQPak1WJFHpHgLfMpKXlkj
GiBeuI0NA+ug7Zz5y3ASyyYneJjdev1kpB+T+mLzfNd7HS7MwkrxxwTeyIm2AOqc+D24WX/DQaBU
XqdvCv1kKq9J/2d9afj2ybHaJqjrX5LICebD/FbWfqad0H83DbstzUMAZmmoxh55iL7bWRwtzxp7
b2IrBustX6VugsL45YdDk+vCNFDiypvmn2LfEvaa7TP59DS/qZ+TvC3K7059zurAsI8PEgXH04gQ
gk6zs9XDmHFohximcXRv/1+XAkVgo4R3fmvMRyu6GMOR9TLvVc57OG6hHJNEPTSaV/1x2Sb3qXUH
YXF1BSYeFMDgyHi3gUj3DEhKe4hL/KXzUUGsKCLErLAF7oDhbvGk7KcTFCQEju3FaVA2z1Z/VgEn
Y7eEbRu7w4OcTeRjwKdnX0W516e3ZfIU+aM0MS96RCaSBx8JMQfHElcBXruEPaNQK5+b9ajYbv+w
u5042fP1UFnvtX1V1aMihc3orfquMPgbMcMe5+7KI11iiFWehooNkydM30BeEu5SnWBvDIrPbQji
q5HuKwk+FKzsU5Jyr97UrNFU/PhnBlFtuWgTKhc7rU0L8Q9X7cjF1DVYXvQs4DaG/SY1exm637yL
hp2pBpFGQxCVFhsymfj1bTcZXEx4bNF50bY6rlVwGfuIZimYJnOY9R6me61EBA0AVNCwAeCS+5w3
Frvp8RQxixJ1w0bE2VGhnfzhU3vES9y2WX1kpRVTH7yY9hiZs8fdC1PKe6yflp6Wlj8ZpiQXm578
oI4Uxzy+ifv3SjurzrNt8bbbR/NJBkM2DT7bdxcWZcZnAb6WxIISSGpOnCQvz71+7+HHrmD55EQ7
Ar7d9et6gPjlGtm+6HcdjMYIt33PIjKXjW2haOdMHb7MbthFNeUGqfysyQu9OaWHRHiqe/qBiDgf
J2E/czN6HDniVy+B9JqKCK1EaQNgGOz9bT4eOV7vXc9U7yjT31BL/qTLpGW0TrjTA0MctckjfkHf
cUq6zE7GoJgjv9QWLKr1fsGZ4jx2lHO2mW3j1+YylnHLXLKKae40OqlvQRhqn7rGhuItqGm6mj1x
CCIoGuCibP5NhktT0ipRbqb0mEhvD4Fjtrf6A1NAz4efFSGkXkl6cRY0Tqi6Oa9I6e5oByV91/nN
YlrGN4tvotlj4pc1l6QxL92jLU6y/qslJ6v91aV71TCUV9uel8zyF8//5uobQwSI+lXa4PTEL1Lz
+TLvcMUN58lt3dVDEn1/YDOmLZYv4M96xSThR9i+4l16a9mXZi5WZ/kbGYWvE2B5I33BwRtV1wT0
gfG0vqY9q2JfLV2YrpPAw+Zzv4nAAPGBVV6Pu+yH4JUxuOYJJy1U03ojPPOjWlwEfZMQ0J98SL8t
bM94BO82QpHi4idrrUOLFPk6Xvne8cdhrmo/I4t795XLJ8pBBV0ARHtzfFwHLLAYW3GXfLPex/2B
kYK9RErK/hCDjY13Ej6kwxzvuAwpiHuBxviT7RMcJSu/dn/4x6GABYNeq4HSe9w5lMHs6V9fHv5v
gAzyKXvBdgfShSvm8lz+4WSz0FdrMEN825GyNmSYeFqzm/QbneRqCwZuCgWzoPTCRUbF8XHMjsxH
Ky/7DlPLBvwUhD0ay8/zJ4USAZQPmx8JLOk+VtBRqIu7iPk8tLyFSdPv7O/5o3jFWmu6uK+/Osxm
1SYLphDYIXTC6rPEPQ3jD2Wi2ZinZV/cB35m62tKTpSGMbKwfl7WXZFyHO4qjDlsVigeOJMpS/bF
BToU/Ooe0/x79k9tj0Qf0mqv1cRiWYT7C5F3h8a7baHulJAaN2NH0Vb2mkoMTAFbXPQno77MgXOB
Ua1yXf4mTDIS+b4rtt/joUVF1ZixkGee58FnL17zFsCd2wCLAXm3T2dXfcpv5pbPy3lzduofmeHm
j5TCusJ6DPsn7NGYhSbSrBcuCBhvlZfqM+KaknncHPbVd8xU/Zu8YHPQwWuc4l+MMQn6EP+QeUu5
OW/f5YJpY5Ev4N3I8IpN9OTAaf+ZzxanbQGWZMOLDUg606mmvbVhb7orl3HrgIdDxboCCkfZLDeS
CKNxyQ7YDhUcd0gLyV7NN7gNiaRjMJpAngINOPLl7QzoZjdLeHb62qYk4g5JcV2Hczlt1tf2m/+I
sTm1r8bscqUWr+oUdBcwEaWvYu02g6k7jKza3Vx/qllFuZQWxQjBXIvrzQMX+6xjfQt6vzw7OxbX
mIN5QCRpQ74Nf9DB9PoggTkH1oUeG/zHG+u9+7b+sVVk8f1CLqrBMs97C9Q2RhsKaRT867usuY9X
6IFK7SOMwbJPcs/hPH5m154uT85P4Xzlz/n4lAMZKTdUExB+gaXqohz98YbnWlV5bH4rK+Tm0Hwi
QDvfheKWCOdxSEwVSXKzvpN5kuK/JvXFEkp+8zo/xkWs/xv9MM9BPF4GAz+6m+zKwk+7U8efFu/N
M/vDhUrrkpEJj+m+/k0l7Glujtn0xhvavqW36lD+qu/tN/2BpAPUH5MkA0b1+6T4CY/6HgG5I2oB
DY8VAv16q8mg7JaFurWUB9cgmLKDUb43AKb1hVPL8GUJljC4FdK2bkuuLbX/ZBVKknG2NfZlJttB
Hoqu83Dx2kvMo/iKFsWRe64SX0NkgpzsDL+Cl+GEnZ5yhtb6HA0NKe2bwBB3u4B8LqS1VxGxB0S+
RdHemPkxyynpylDQ+r1VkWy/WOmNBaGoThX1cDNf9h+tO2uC35BWnwu6ctoyMKKjZL/wX6zun9za
G7ikQAS/9OoII2Zr9g63S4Y2Hm6F8WSLCFCpodL6zF80B3y0YB0J19eeLYw3B1ZrL+xvff4rkt8K
N4qkvRg6vIDyy6B4Kgt05Sz1t1XzYbBKrCsfrHjUHz0EUHmCBsC95mfYYUkhz8DJiamO0WHMkYTL
x+2redUHcCPVP1yP4KxuFUbl3v6zOCGqPN4SpMQ3eljw97E/mbJNZhyk7jlHsNI/Ac31JqGYiULC
+MdgHqeLLUhaxSNhvpQHm8zeiilqYagandeigzlr96/C3KZPBR8M88+xKW+2qrFmf9xFYQz39wTb
1kT4oUD8hv7TaTt53s0tKTDsF5LCCBk8SJY0l8QaBP7lzE6q5WXL/6xjNyxmjjcGPesyVqG+QoUF
KDzIu4r5FWIczvSChsj2lo3reX4wsjvxnijFkZbBkQlHNeqXlm7asqbxT8cDDPVPYWes6Sj8TukV
5mcBnTjGBz9Cml07/tQ0823lqs/HXpZeO5Xr7JSeUlV1I/0Ay4HtQLcD1sJUXx4ilW/8uCp7wvHb
eVwJ1/ZkdqDCTBmgZpvnjVaxCNcbb7/h2KN00r7HXbI45aYerr303HQtFjzOICIl2ybKcL/LYuD/
a37oxCwdwaWOVbwJtnCTaKweubvg9gpI2suQftZPeCsPFrWxH0cVpPZqnLW69hIMXVbfvGSMerUk
uwvMBn20d3ZPeQKwTJhWiFjYokCNyGSCEnZ5WM9bDmLVfBqWb51XjETnfQ+KzpIx7hFulcmHWVT6
DOi/SKfcgVh1aAMXc2sq341Y8yu+WIryO7T8tZJuYoqefjubW00mcZ/qnbc4+zBjbtYi3YnJPEkO
pg6+UCJbQ2fSCy9xpFuddjd6fV6BTLsxCV3yLDx97FBriTdsBEki6UmM9QoEgIIQMp7zqpFJ1MLn
sX9x2yNrPkyLqXJq65SsB0+g3AVt2Yax03iGCnok1w494HVZwn3HA9v2Bm6gBQWu+qWChigQYq8d
+dOQunbGJp55Ho7rBS6DDj6ouQFh2Lf0dHDEliQbHGAq4xrakh3aaxbK2nzXVfB8kX7qo27vaMXO
tMTOmVUok8p5rrrtCk+awl0CZ7hmiEPAm33HabgFBcmdgguAaF7XaPHnXGHdxHiO95TtiwKVaWEc
s7QXk54v2Cm53TPOOceuL3/i8VTkb4XTbqbhOS5x5oj8CFIPVjfiNpRylrzqdK51rlmpzjINo2Ga
6hJHaDwHhqbgbNc0mAc6g1CSZE+GSJR9DsZ+s6jjaxn12wKx2ZHn6zgQUWxnbmYA/OcOYx1JjgFA
BH+q8/RodVFx49v2a6n+4xTwu9ja5gnL1pId8RspGtfuq1Abyh0b+Q3MyrcUC49Gg0teM9Ys53i5
Nuo1iyUIirgJV3PgWVbYU5IYp+fvjL2Ca5+owW+fHQTHrIEJTvZgGAwmaEp2eFoEtROU3heuDTtp
UzYY4AnO04tJf9VG6eLAGtu3aC5DWVkO4hEhMGJk58lRiWqZNhGr6j5Uzg9VLPu0yIOi+DT5eTtD
CTQe1aJCfjF9iRDUVCigzmmA6WUsPxWWn+EhqPXKUaR01BmzybnaiZ9UkRzit2ugxanhwvP4LJFp
AhK1qt/m094q9Wc4IR0zRKiLA9gCgxnRhi4xkdaTELr6eCR3Ix2cciAwuOIiH3+7zLx2GiW2/eB1
3CUlELZR22HLsL0EKP7GVjmZBmqrgQE3YcS8ZafWSUmlfdHpJ71PT1FcniY+b+s1ivsT6zrkbxxT
/JQsVZ76TL9Z6vAKdfE+Z3RxW19FimAkCt5u9uYR31hpNqj4yFhhmmQs6UX66dvy2VmdN72M/tXJ
5IsG4whe+BCT6wWWOigkcVPA6bVAZCzAhwom5UbFdr52rqxoXjOY5wVBGOs51wvMceTIGOLxYiq/
MhL6HGGpMX6AuLQTEzgrGANdUiotDLfOQRg3JkEvEjyh/QJ+VBlJdI4G/HSd5aJZofO3WxUzMSVe
T9NSBqoFAX7SARskx1jlGkjTz7Yzy2A0k5cJbgy+iVezzPZ0B//mjHTZQiUkvzZpRMzukN1gPL9X
jr0b7fW5xTpfWJiHScRSJ/aksg5tkZ07CkaWpH6pFLK/cIukhW6R5EUS8w9fk7BQGMAquGzdVeqm
ngt0/iRJAFbZxNgw0mrSwkuyackgKCxGbQ6NZb7RwOYNuEWjOljUFAVb9Qc54ZKucQdzOGskYgKk
yJzpDL8kaGwpyEkCzX20GWru+jlVKzqRNy55yWtKRtGoD0P6YQ5sT8sPhzykKU7l/CXb53n6lsoj
bcQ8UcquIIUDODioGKkx7+2EjdrBkgXvo6uz87LH2k9GM8z0N3BYS0Jtl1oTVOGjxgDFZBjjmYdb
tUliiamdk4KuX3xy3J94I6Y2wXaSChGvHNt4M1EZeL+FRd3uePttG3ExSrElUritpgVXXUQmHiN3
Lh9MJJ8cjkOu5t/ZgDddDPoVLurjgfAmIIum4QRLom1jo6fo3gboJtJnaiQhwJLB39RcvmaIQMkK
fmAmbCe4lisl+du0PWpEz0BrnQ2r2yaNOMt8JpmD/Z4TkT3IxkFnJIuIWyR/pk5ia4Bxnp3qWuPE
MJyHCyUD/D/7qZweHvfI6DcH4cOaYxqqYUORKOC1fAUq8I/47y5ztJC73KFRKTFSV29MHhK8yvae
V2/OzolXqrmcMCl7E3uyfFloRcNqSR+RSQFSIofFgNiqWE7YIZWY3bTHngBUXw4T0olTrfrc1sn2
LOw0xu7fY6nInmXbOKfU4gRj31OZLKnr4qVYpIOm1Ke+cd7yJntdp2U/j/22VbIngXI+ZtPJRBA0
ZCA4A2xSUtz5Wtwtxf4eU+7sdn+3QdqozBcTBs5CSw62Ja6xKJ/p2tpbCKlmNoVFlO+rmZdW0ru5
2hvbEsdCp5pBFnEO2g3X8s7e40cJu15sc7Zo/CsAk1sUoGypy30F23vI0gJ/+LhLKXWUOV+Watgn
7HJJWhwhDsDXsi6mOn0YAGCIjk4ndhcPH1mURx+mJLAV58XBHFV2P3EZ0ojKTSsfXssMkzbBxwas
fYslEfgfTvqP+KG1i+6f4JbnoLP9vwtZCCYkuzGJ3LhX9iAOwGai7OWQdbFimJkarg+sxVq/FNZP
1/E7zWEZMFPF/ZeM0T8ffteYp3flC4K7gjje4ny0DJKPSuelYRVfYxgF/ZzcukcGcAVnA3gHl49P
LTWRW2APPaIgG3p1ZguApExbCX8s8pApgoEmqmiav7pBbDAPBklPRRafoN4ne4kmcNceO+q2S2Ye
DFVOwwVSP9sPz8IFO567NOIjitDjbMCZRA9TbV925lYX/3Llu0TqUUigwHjgIM0pvTFVSKvkE1Bi
xsQIbZN/YTJyo0FntLem0er0M2SXAnj+V9nKfPnn1LmI0fxZlUTcC0xcr0sulGuLoeeS1uXiass4
+82ydOeSysYttxAdK9eEg7SZ9HNnWKwqRyt+syMLy7s1OJ8a8DgkjBXMt4JtbDJV2gj4hsGGeZhU
JBKluFES/L65Mumh0QqLJnGsjM9lzQfRUgSwn0X6NtrM9cBdmHSLNA7UTn0yCEV7pbmauwLg6zmT
9PETHxhb/r5FWs9W9aT2CEZaVFfhmPBasDonZrbVmefjeUQW7g5zjRvSWK9VEr8mJtVnS2u+AZJW
PD4bXiwadRjYeB1I+upwn+Ab4xmHhOWtNZ1yRq6ankJ70Yu1cjo4XVcci8XQ/MkUjy52y4ZUlABq
xAO2nBpLfl1F9qmanGdz3xm3cZnXLX1nZqjNNKWVnb7Ti5g7HROmj0gcsV2xFtYSI69qR0uR6LRW
i8lEReYxocXrnMJNpFkG36QeUz6TzUt0lK35J7MajQaNB1nVzuK3YTTZkEtrxaSGYjSC9eKd1vXG
zqF2cdP1g0maqBFepJSTqwFIJFUPKKxKZjOgvbTkQNUU82blEQFEwxyQ6yqZSJKY/wyT/aEEhTRo
IV49EVCXiOwpTL85HUYk1YcXwEC4qUqpRdDAmeoEbayMoZTHnLCSngc4CcUdXnVxadec2DsebGTK
Qteji0MRtCvWLgr01Jlhl8wRgbqiK7eF1fKk1BFgtda55xHB+oZluZc3KZ9BNjbcWGbyWJ1m059g
QBAqur69Kuq0NnjWSGFrkV2fnTlNR1/veRfjzCVFsnAdImE8ctJEiqesMyIRv/2Qn0v3Iy59vGfi
L/4CIr8QjV2DV5OXp+l31+coQzZMNQoeDvGATyDFK/yRdyN/oeD/yNQsPppIy4He9w2Vfb3GFy4p
dqVsgvYetJFKHAIqq1imFw4AhJO4bJ74Kk8URI1AdEBybjq5fydb3mxser482Rb9cSHwy57LRC6U
Va7dicDN1mrtU8+7z4u6h7GuzX70IrG+s0wBsCGb4mXhmMfiyngvlrQONfjxoClVaV9NYLiKkQLe
EaIpzrJRDsC6I9nCtlw+nD7vbpWUGgdKqOB98ZbkB1w0Tr+ZPC2dHFogCWM+/MfReSw3bkRR9ItQ
1UA30pY5k0qUqA1Ko4CcM77eB154ZXtGIoHuF+49t43ReppDkn47aZ1cSef2jmj58d6reow2KDjQ
rRP98/B8k4lkCQr1w9V4SMzeqZkshjk6OsfAPTThfQmxQLynTalv2pDF9dh2OJbzmCt6VHTXesyv
Kqr+c/Dwj06gfN+sIPCXDjHKRyLAt9ponjHcnlo5yK0z2XMr5affoaHhDg/rzz6ih7LCblyE0gUR
4vPfJsHo8jQgJ6AVW3h+FS+aqssuIyzIRR+1j0GGJwtwLCdKi5SGXMgT3Cws8SGbrRSvAD5pCGJt
f2trm3eHQxH7lpb9tSOrG8ILsOI5rXnuSOre8wUcgHYeYwZURkn0pWW/wJEHGuy/WZj3+gi6dVcA
pZiF5uSUvqBg+fQT8T0U1oss7HvvJedqaoF7i8TfKkYDP2kRpk858FUc9/z4Y9qjd6k9d0nGn7WU
rnyNSVdf2XB+FxAag2WB3GTlZcbDC90eFAMdQOrrzbJo04f07Q8P9E1i5wE+TXNA1TanaUCcWHhV
xuha9ny9nVNri8Bqt27Qoi4tI+tqpIFzzhys7HbWP9ti1MDLoQrrdAzqTkv11MfIZWLCoPjLhkWp
s4RtZfgAa/xHBkHKGLZilR7kE+258jeuDsFEmWDjqOGnJckEszOJVacl7TWZs9WmxuyyLsfIPpcu
6yreFLEkcirYmU0DJMru3hu9q7ddQGnREQd5LMP8C9BETUJhBtYfJjSu+OQrMgjyqpoagVbGU1ML
vtpE8CW7pEVVMOWs6tSVvsC4lpVILewreLTpOCiNOwsW4FZ2owl7x8T92+e/Uz81C47sF0z+5nbq
2+Q09Mz7JwAfO+ZFJGDTrOmeXq70cTK+OjtzuUMHkDuB7zHun2D/eOAiQiJvlqTB66upQ54aO2bG
PCqwGF4lpfYvGuU/mTnjpovbszeZL2kyrYvcek3xAtxK3Ec7XXR46023X09mgz53cnZsGp0Dgjeu
YT/YaTmiQQWtltG36UJzkcZrUnk5CQFOfhob/cvQgzV+jZyhrwsS0+++WgKzF7kB38NvsueCmZuk
e1hQxHVUTgZMJbMBqCbQ4AgiwPdNxtZYzjFAvu/zgAIiWHZaQp+Q9DsmoN+eS0cj+/ykGdqPUNUr
TpIGvR2ZHQxXso1I/afA5DDwhgHNuO88vBrP4jQELQtH1EiQt33C1BygZEQxIkMybxg4YE7rM5mD
/StmpmFhKQCBkEk/RU84sQYWwzGZSqHezCDQVCGdg474FnLyzS2oa1Xa3sjicBaWTjBg4zRfNRL+
VdMMb7Yr/B2MpnQJfi3CTo3GluUxWqURV3geYXYntOgbjbsLc8kjsKMohxV8/yO2YgZfoCoQd0Z5
dUnM2RgY9GDzzC5cIBy/xvlI6ofe3FyT9h81FWOl3noXVkdNVAwcPfZfgYdjmaSpueUaqiBYN6+x
hJ+VjrZYIvzEoN/5vD4OIi4E7kj/I+BNxXw2jH2M3aVQ0U9LCjjqDFJ2tHLKd1iP5r40/icmI/0S
U/0ZNpy7Zo6FAG57uMuc/kjMHyddkaGMdvguui6ldSvUKWLRfOxtGDuob99Clvy+pWt0JKV21SCu
8AzZMx54iKKjNjnrSTi3aOh+q3C4y8pmxJGxdQzzC+WUZM09PZuW9tnzUi5jffgzAvNEJuApg8Ud
ZvovsknxGtQaiqICFZJq2YFyJvzLu0zfJuQ8gLogO9JiOLMc+av/isLQ6KCxGaSa+SSj4GAJ5vqe
NtsImqepy3n9Up9ozILwLRVFMMAbYlPG4WpXqKH6tmGtbk0PWdEeCzTRrEbdpxavNUh2s2IPPdD8
jyMSNcNmRK2GT9NixxQQN9wRhMVIkgqkd04T2HokmugfhOyuWURuRIwMhfyVdxsn6q7rxE9SBh/8
/QK5ONjOtrT2mmncLa8u2MC4xlpZ2jvih+SsBoT0crRnjtEkuUIBMnQcL3BSoje/9+l3hucACkDo
+S+uaPnVOOlDNbjkO5r07Wbp5nciIeOdUnG8Tr1pPDhgKp5UXZo3N2rHqxnT0JViOECWBydq/+my
IUmgBFQDhoGNEKCm5teyMuJX9LxaSWdk29K0KZzXsKGx9byz5hTOgZbX3tQC9W2v+mZpzDZD1Jm4
1aegzy6W1lEZzO49syvwDRqHlrxBaRXvWeAiTjOzRyATf6MnTbVubfZMcI+SJ7cPiyOJYeOSWmpJ
MCENB2e3abO850k2N9bI99dmIavtmuKzCOJPYblE2CVGsQpz9rEZ4YOOqEFICWETBuVAHIuDuXj1
P0zq+FITP2PNqhWoCXumdAD8MocdcUdn9jYJ/E2aXwwbwixas4aHzx7ewdadLIOnD2Vw4+ZcZ84x
HMs91ptx3QTjtY7zg043qWTESpujKUytU9NUrxbeitq5u7L9Gift6qMq6QaJ6nC4mdO4TUwifscc
o8UUfXbhxE4739Z2dplxwb1JykQVU2KpsdjWOuAoIwIlMvwP2rn2+fTWcfvzg1DsIKgGsUTZn47l
pouCTxnEB1CEr359LfAq12JDjNPKL2ssVvqybQ4DOoPJJPk3YFUImaE21uPAzF1vfh3Uc1I8DTA6
cu+HdDOgh8/diB6OWR6wD7Deaz39iaD7uTb8r+qRFS9xkx0zQh+V/QD3tPR06yY6iozhlzXfpQ/+
BsnmeyxW1JfbNq2Xmp0fEVyfXePcsFTOnI3G5Ez30y0VLjt7+5S3GGjuoHvQIWJFWpnNv1Rui2JL
VXgJ0juCgEj5n4b53aqvhqy/RH7CKl0C0GcsT/6aFr9H8NK0lv68H1au5f7TmaF4LHvGzL5VdAMy
oW9Z151cDqRhx3JX1PfKJCzQE5uY3a2FKmhATy7am5scDZq7BJ0kKUL05snbAG9FleqSAVrKU3mi
9l2mOJ4avNyA5ZalBQKDV4Gzb4/bdzEgjwx6qlPYlqKk7RSgjPR2a+q7mC5Uo3v3ULUNR9IP+INI
SXb2gbHHUz3j5a+++TLqrzHvqSgqvOfa/KshQCkOBTyQKb5oJRoUqEXhPW9turKIqfG/uvXQkrYn
XnNmhvCz5bT2LLX1Sn0p50m9qXBwzuhbVIAUeKWNdQTAzYQOnrvZBx0HOX9ZIlQlOo49Ajop7dee
1pWO9WTrdC+xe5ikBATxE7vMKouARwSO2vBCQBq/M90exVDMhBd8PQ6jx4z2z3DQGbUO2QJrbnxQ
bLVT76uf7risjmCeGJajAlTFIyfcs2J30SX+XhF6NdGZIXxK+XquMvE2Wl9uCrcGXfdvsHEDEckW
MdyzrUOTXb36avcMhGJ74bBMjPjMjWQbipvtHZO2ZxHx2o9nWMjogl48znfD9fnN+33BAWSnn1PM
72I6RyuHi0mUuPYOB3oVVxetgLOE8EVk32SfLwnIXUQgxVTeHCfB/WN+aQXVlJVsXOIjBkc7T+rm
Al2Y8geQldZ5aahP4xGf//gPFvsmyZHYqT/h0a8zuuwAiXezPg+wDwXocYpZWKYMp6AoWiYXFUIA
z3oQlo1QJt5KHkC7fXVHfVVEAZ2b//9UE+ovSM5viohLLthaGVD40tlmsujsYBM10UdTFYgZu8/Y
rpeJra8HsanCk4l8DcCOLuutE/JoE1FhQLswW2RVNNlh2B+m8Wdo79I+FJIBrG+d+3kGQjyiboE5
q9hHc/7Gtb/pVLtjA8HZg8bc+obGfWtSXGR8T5r1kw6vZBmwRH5RBrXy9JR2iAnUAyDiAn/Equ/a
Z+KpTAHPkZeGxKsPg3OpjPg18nQ7lfu2vzh4C3X7t5L2rhIxItMWpRY2nApFRq5dmBisBLPVCTUv
sguyptlC9Yjw1KF0FIl9gIN1uiOPQzE/6UKt/aBeRPqwJb5iDzUe4Mi4InZw0TEiDFFN6Il2VM17
gM2hH/4GPJBOHdwxPm9qqeER59xQb3G6t9VLD/Tf9gnPrmqmoCa7IH+Vd3AoEFaQh4LMgZKQqqxn
YYKCnBorrxiKRvZT1wD4yM9h/WJDPSucW1P0W4ClC99hcKlBpcuZqqHrtcafth8BnaCj0sM3EZKR
PQVIqTxMGdUi9R5try+DgfkgraUhyk2smFzY/gHLMeGA8EsKbQ95+TmxW5wh7h53L6MIgjmktczM
j9BIz0KbAZRUOjVyqPrb5O9P2DRp4sNzq11Tgqfi8Iv8Xzb3OwmsIDbqfWO/VXDJ4io5Tf0r4WYk
hv+i+NB1LqhsVzLFUBWi8Ztyd7X9YtBkplhEewZ0zDx9cw+hwotOcXf0AGnKI7Ezrdon+TZGKaSu
TfrTRw9h3Hx0Ri5Fq3kuO+w0zNVQ6aZ4waAGhU+D91uEL6b/M9RkCFarjGZLfWIAdX1EdozPmfXb
47/RQDUkvxL8syXBIbcoeowG4uw3aZ4ChtFy5Ek8OA7mEA47e/izSSicWDas2/zSlicXgBb4NPWK
EEjGh8LZ6WwjnZdpeO/719BD78NXTQ6zC4UPYNFz43+0zQd+6IVfvrR99yqdS+79IuUhPGExjsBJ
aLRoRzCsKVC/bErdS0bi4vivs/ij3ukIZKoBLdmyABjL18L7mYlaBUq4CCB7vC/HVYzUuO+osiiI
S81hz5hdWgx27bgtdJNzhKIvQCkwfhb93dCJaE2fw3o1ED9cRjsoxvxrgkOsXZb9q0fmkdcaMmtH
R0MBS3HaH6RDLAvfHO4NrdMPjq+tTHfYjeydOcDauRIlsZQnnCZ876frUUfOihb16EbIop8S71cH
IA3wuBd71ewq562v8CitynnUgkXsptk3w9kg1RqKHc+YaCBN4DkaD4IgFjd5U9q3nXwJRDbeusHD
ycwbt1YTcxXRK5ZMieL+IsRrgrIodl5Jml3pGEWMHMklcx5Rvrj6vcrjXQGcWqQfCspvfNUpQMYd
BWHGbRX6p3BAaJ0cTdbTU7MN429D37XDb2BD9En5k+Ds6oF8dCjZ0ohArJJjpCzCVe7SUZtFue9L
pODwR45mxtY27vKdGyCazMMqXxV9DJMaDWzsu3uK3BjbCgg0u30ZfIY9ngDE/z+LIzTJQSbkxkfK
GjZipcgiDhlQJlF4q7VkzeRt2zhXo0OdgNRQ7/qKLbSCVYB6A2okveBqYOLMF4zgXx0UcqXI+wxs
d1vYKLQr6mUTYJATkSEXIbLBFdigpqVVOWgF9oTaBDiIS0Y4154+2zFf6OCZCXz71vQUOf2mS/S1
74mjZiJTCaxdGCYHQS/j2uo2jcG5Gzp0zMgOaF1WhvNtTg8iNhip+Adocq8pmildH7dWLbYEDO46
Vp5LHVlv3uEx68INccSMTsc1cFOCl2jbvb0h0qMAH+aER8MAOZBNKwiCSw4lGNL1Ms3XQpgLZ7II
+wk2/ZQ/ucEXgQb8pb9lLy5O9WMjIfaYV8g6cgAJOph2xyPwtQ9oN0uSbxk7Z88Cr0Ko1x8x1ZnT
vpuTiz5xug7Seisi/YSzdmG0+ZcQbFVNl9wx1P1ar5H0HPOxqb76CAhoF0a7sgW7s/4x8GpXRrmh
zXp1waAwZVqVgw3Elxz7Pve2iTJIFJyWKSS7UG49QFpJeqd2ImylY4he7dKBFGSMFkX5lhrFxsuw
LCENM0ADYFJgN0HJKetr75WXOrcuJqs0weVkIXpmBvbchC+Rxj86LWb1xne4nl8Lp/kj+R12w/gM
6eBgFMV64oLycntrGuWu8PuBhY98l5F1JBJqVYoPn89tdMqViKqDGv9IeiP9Y1mkzVPLW+Kbxq9A
BgpDGkJgrK9A76zgnywEIjgkPetWB5ekX1o8HnkOmER5W8u0YMxg6kHULEqumpwlUBOeCqSdqUvT
TU+K+ArpDIOqOOIsK/qXgH24ivSloSQb6oQEpmZN/g1p1F5HPmC5qkZ/W7XG+4DqUTCZQ6CAwBmF
rEMN0WoPHVswksyD5UdUc/hzfP8tmccLrraa4bHcUTs+wGXYWRcH+pUKMO90BDMo+lpiMIhHItju
SKTWoiJbxKqsSwUJc7joJi9oCgXF2gTenxnjJJjebK3aINHYBIwdUgiTtje9hOA58qbdCcRajnxW
HCgdxVcFNDf1qpUVPo9duzNq8oKb9AMzLCNiaiV4QmPNeoBTD6o7i3jiQr8d98v1qkuMyhoudE9b
36Dspjh3wClyZqznar7qayq2OwnM+O3YhnDUUCkNDPgq/j/fg2vNA505Yi0jah/5UYQh5Ce0vKGJ
S6TaJ2mzheG3DAvxLgpnHWHqK2FaEEe0zHp/I1G2k3tj7Nw8aXj+EUQ4IDc9lL+lfZElJMAR7UVQ
eefQUqegSah9YVMhbCGOgUiER4OSFO6HhPAugEusCpkfczd5Jt/q1o3OLo8hf+geA4viKakZBgfV
mOIHN8TCMMgocIDyTUaOMOgvDvnWm8Fo2A/nP0lAduBTmQP44xB3i4SgLUqpuAZRaz97FOZurljL
Zlsfk7DvkOhJK4es0RpOgfob2mOPXH9gV5lcTWzO6JSYpQJeD3YyeKs1kNk9Jqnw3KjXuHhRNX6U
eX21q1inOmj2qvDD7YNbJz6K7DeQ80KuPacWuuq8Pqe5dR2dEO792uOGjSr/ZI14R2tSGJKrwU/j
JGILKXXNxBDPXnwZfbV2nMPY/hk2to7xM1PIwnT5nHVM3y1nGxOJg5UjnuFp/niQajynoQYiLeLX
nKMM/J8K8atOsiEwIFXb+46F3cIOkDiUaEuuWXXsgqfCc1aVqzitKF5zR4uY6KLgjX/SNHxAYFgH
eCdNRvmIGT4NLb73uf8Uu+YWytwe6QtXsv0w2mqZpySvJ5KMUbR0DakmHyQHgazS8ZgOxygu1q1V
HayCCPP4aNUHTxCZMzXPZQhqktmMaPe+xS0qmG9aA5plsK15VT5Z/UjfAmUZs3U6aLzT2LEb9K/6
k4dTLiuik5eD9wi9hye9qy7wbTreaqjk3hHZJm2mZ8AQaCujDart7YBF1KJvcmsP1sihaVtqFUTj
CTpQ/8URhJ/XH6zPUBPwFfImhwhOpuCtZeicKEx3JMwRsrFOii8bWkBP6e/b15ayMvE0WFzXvH7v
vHUHmd9874Ege6xZBm79Elmmlzzy9mol7zUfnLLpzZ2NE3327kcK51AHQ6gtXdA6RX1R+rUDmFvY
aKDN19h4I90O3OFHEWtsKN9HCqO65ZMyMf2j4qfyysdlNH65Ie70f9V4cFtjyTYNTfZ6zD+H+hqC
J7FzQotvfu0jPIXKtTeSs+89lfqNEDgMhKCa8eigVwiR5U7ae+RcPfu5xrFQ68zrWrUqPMRZ9lXn
zay6YIWPnBCWFTE2JHjRV3bxMkAbByscXqQJZYbFMpPulggxj5+4n94xJS0HHIrILotmNyC7ctWf
373R3nWMjmGUwJVCvef8QV/uHJYe1D3yYaXWWhO/PuIl3juK+aeGdBn/gKp6odFiSziDVFwMDdvq
nHl4JPlgLOfghQXcTkq7yPeg3oK3xtR2b2f6N4rq+Fhr3x4xXj4yhwVBq3zd31nxZGq3Oj6zgV5U
w34SOdpYiB7gCRnlL2IT2JwJMJiOj2GbHJ5Jz6NC7Vc6cEFYrdI5AOUNrWdzPMAtUbM3NFqOQ7dp
CZ3vbv7okPDHwQQDEc3xsiH11Z/rNXi9mW2tmhoZHct8175ngbWacVzWxF8NvbYLNjlFou/+AyUs
nRUC0rS6qn4tZbtuB9Bay3LS6nSBD9gkM7qIvuY9358NUYjW3+5mnpORXYLJwNzZEC12L11266to
mslQBoXbuSHvGT4vpPVd0GThc23C+mL5Gfzpvu3Y+In68CezwxE8H+pIxJdD5G/b0EbYIH9NTKXp
MFttu5fWf0owhhTWPxWxqCU7wGJAlndi7yffwgFSOFQEF0erQPMILkr3tV/vCXFDrdbuJ+71TI1o
0MldobjALovmhLlOxbuLP4tvIi3ao4ChlMmDmseKmbrFBHrFJo7h7C0cXAw3OZkdwyblO2PhP6/v
1hoeDXx8yyofyNybWEiwLkXP7cFmtHAF16g4Quqijkde6z7r/FEn0VcXV9tYnTvz3VHk/oTY3+TN
NJqVNu6SeEDh3Zyb7LcVGGeyPwF60iUdCVbTjRJnySLy2YbDK/Em9GqOEtThAyYrf1As+DreS45K
l8IL21Qwp8Azn+iHHxwAY8DexLXPdvZGAjsEBiwo0H81nvtRYY14TxwIQ+y2PHkWSHPb6UcxWy+d
uVDnl8+fE1nB/4Cu5BOwkaEQBI/YJ+uGpcGELyh95+LL6/rY1D1Av+DozwGk86xN/rQMrcgU4+rl
DKbKTwvzTlb6cYSMN6olpFSEV08wfBameq9T86kqHHY7T1K9DhULbZYUffzaWP96BH1VHpwLatKQ
s8NTuAshPo39j2X96sU9an6pFBNEST3pB4UgQc+9xQF3WzH3SY9W/vW2dpJsMYf8xSI7wcITJslr
9EKq8OrLQhhW4ClgA1KkLx24Q09zV5CHvczejBZCf9QbbnA2o+/Yh3Iw2/fGk109pdp3wfbAN7cp
lXhDjdGvfQvOAOosW0KSj9cif+o4XwsKxIZqtH2URnZAtvM6dddCu5FN8c5lv0DgQRWKwwgsR8PP
kNyDVKCpmWNfUiyA4iMaPW4cprTipQ4/0astJmWjpfk3kPVeMZxz4NIExdqt2VeEBH94zL52bX+G
B5i47A3ehXtRGD0MXN8adSxs5Gya1mFEm+yAjyFO2mQWY+CDc8fyNkY9uuMevV/PmF7ih0ElOjBS
pBCYtZaRf8d9usav6zAJGdNrixDezW6pg45PgQ3Ae1ZWPqb1BEftMnYC7kTW5on+WeHGJb3hKfNe
CzIaHVaZOn8Gcr5qSLYOcSsI2Rhr71uTLzfdNA1OooFpCAlYY/8HMY1B8Fcg27++qTaaZuxNn6XD
yGwEXXmFzh3d9VIvfnufMb37aRd3jRuFq/wwqJNERKrwAadq3xsPN3kkAQAux66XftucELyzBzk1
00dn/FYOjdL8OZDrQCm4TEdc//lzxY1dYQCKiHpKVLGupcd/ls9f/TqxjWs+JSez8TZF361rXy4K
eTeN6p3szkUx2VvCwSiuUZGSaaaP0TtrMVYMwxp5/cbMh+tEaI1JVWRHd32YTnb3GMT07VW4tGoB
NOA3th9V+wlf8Gj4/zSfNzY4shPUimdHw+FovpFCDMtmWFe4wnIUmvlE5nVunQd5Tyoi6PJnnzGE
5nr7KC3XCgpXzQJEhGpTA9KMqDuLbjeM/UPwSpjCgSH/47tyTfAzgoN/KUMsN6mpN4NV4R+k/Juf
dL15tGGzUmO+HkxgVr6/NLR2VfZzorDJl8fqqVPbggKCXTTRGrwiwIrPbbErMQqgYTiiAEA0iuoD
jm004SkK/01sIVK8npHjX2y0kmUE1c18VQyY/HnzSkA6incb/11FY1fX2WdYaoAx2FcB+0WPSO1R
WxgA5LachwhWDmw76PEP4E3Ioh+3hqEw6Fcj0j7Acu20kJ2f5Qa3UUazBI00t+4Hyu869rYAhunn
QGsCXikrfTerPOFNupQZ0cRInhexU8PFcgH20lKlatziLYDpXy+RHbMLzd4zY9o46jMdXwR2c5Js
t7rzyex437FZyZuLwNOZ0OOnfCaopzU2ytqO/fdegkQ1Av99yuK7Rpa8n+rExlFxatl6nHVCyWvj
PushCgDW1UHzqPKfHKvEUPT7vj7a5N/R/SGCIiigANtUYS8OcsnQ1jqSvLfLdAOStLWfQHGkabNP
8FakhfOd1xHmk+ZVlnLYxD0ddhlM3AK5+6TXyQ7VIS5oJgayqf+vQCjq4474tuTiBt4pkunGTkAR
0BVC9WdB3KNWZBXD0piYUz7J4SxbTli9NLCaTuWvyI2bW+JK6eDU0fqWJ2tm52Upl20AFWGwtyn5
VgjbcJeU76PKj103GZzYTbRrRSzJ0MnwVNvYc6sOmjCb+Stiw3VoF2R3BBdfuEyaw58mHc9OPq/R
CKbTRf4a9ukhLOA2pUjocnGR9mAjQhZ/8VQEu5JFkVFFxyDMEW/7HjAy77XDIcrJYeMzCv4EauqV
21UbX00HQnDIs3DPhP4iKUMDVw8+J7wcj2HTgHCuvCPSjO/RwepnuBEq9fon1pCH5wA9LSP/h2jz
s7a4Q50RHH1Stsj6aN46FsuBy2gQJA2ikKm9E6ZxSyqCBDNP0v0VqzTIjxYAndVAaidGN66bjJCm
PLuxCOCaLjVUnwMOq577l7Zb7TSN7YeXEsMUDTc/7ZkqZkhJ+pKu30wZUONkiXSwv5V2jWqqS0kN
uOEe1laZHr4WOvvV2miuzQB4GxB8japIERwR2xaKpPSslHwfIU+SIDgQ4jVumtbe97Ld99pwGIX4
E9XwPYXGlXDLa2o5RwUyMWE4oXtk0lbeR9WSQNg6Rym5Y5RoEPrr17gaHmElXxTCNQjOeOAqgQQ2
RkODfN0rw7MSxasyibNXvF8uQXE8/9nMQmBkMhLBZ1lf5MyvvM5cO30BP5DEVckVVw8cNMz40bsE
ND59Ev9mkgq+DCfW11luUns1p35kOlq48U7vCK+JRvPuan7JeNjYFLigUfXBedFWCZnKi1IZRww/
H2EU4YaFAct7SERePtikUngnFxaiSW8ssxGdfmYXWwHkwHXrXes4X4RoEUCocLiXBzjMLmJ0Ym+r
9K4z60z0UAIOdG61zrWhWDRpmcs6P0kRNkrOK1PQQ4Dq0B2bvKd61uQVLDJF670PVrLOw5eSlxrN
aYWAq/tAyvCmk7utx+4VVNumkM6mFCA/whnMSJSASA+26B8yY741QxSgPjq1fzDY6tOHo9pz15nf
wOmIV8X/PRwc38gCCBIqiB1JuFK5+JjYk8L95ZY2ByQYVV2oVVO4X97s5suZTAPvrNdGmh2QShH0
g21mRLCXjuoYBqio2AcT/lGsIWyDWUK4Edb+XyapvI2SCZVyz4EofvJxwK7jUvPgq8RH1mW3sGeB
6MxdTpm5v8pIvgPECgj3P4he3pPBfK5N5L41E0SwUN/dmA7ryW6vBihX2V7Kxt3akYMNR8EezehF
SOqtbcgUVsdyGN69Mpx0k+UWuWoe/RdMflUiAk5jF/c06IeBiY7Bs4Hz13EZgPCKIc021qkkwUTi
b0SDDHLL+ygmJ+P5i9dloEMGGDeeCx9BWG+17d5TMR0Nvs8hoMOx67Tcu8w9qGnhO/rpxLWefJqk
auvIM13LPLWaIM+CvIywSddKJb+2Xv7hyYFzMIE0Ci0aOLuotviSAnKLyqeyqb40N9waVfqDVPh9
ELTh3CdfUdVu5NRhxZSfmiGuQzBfKmk6N1r9mXHctZi4/UWmvTstoXKtr116lwsqN7M/tyqe3BFl
7sh8bqUVmQBT1r/MdxH/bJpebHzLu/cTmmjidpDtvRiAIiF8jr9AVuZBLSzqtpKE1fDpTETr0Nux
6K+4PjahSprVKFxj2UQQtruOu1QqB66VZ9/RkZIJ7Zj5wyzxHNW65W9U3H/bGd7/YTSBGWSsmv3Q
2ZuKljsa4JhkRiDwCpr80eHdicJ/oejvxHApUEHxsWrstcE4Vc8l0hQ3RzwP8bVCqzRxDjEiNp3h
qZhAADpoQSCbG0SZaLwNntcStYIJqR97RdyCARAB15EfQVep21fiikoEzzxaXkpZIefwo9HAnR3S
H5tNbAGFjoIdkZ9yMbYtk8D81HTesA5CpBEZUiqoifZKMgXstfyfVg4QMKn6BrFQ+sTSCR0HDhM8
fUvf4jCfSobazCRic52J8AclFsJ1BnQguJhMLGzSC1CUHTLmkYOG+TNmj++5JjIgbtdUPxRNCW65
s/BYrE3pIZJKE2SUVHKU6AdaZbIHhFeHDjL6eOo2uh4xj9Qbw/2tJ0m3irUkuuU4A9e6rUXjwWRg
BnC0SEDHDs7Q3y235QTwQzc1v+M4TrItbgtLY+dRKO/IDzxeZ8nzJY3Kf8JiY+dkCLsHp4YrY2v2
Rgy4Jsa8em5V12DaJ2roUHTaq26REQjboJGfRZQZr0NOOH2RyfA3TUzji2ogvQVD122FakDwt8hP
kwDgSF3TXUpEL0HEh9TKlo7cYkSRaY3aGBExWbyOf+HEkK0w5te3Nx1OWgndXecV76KoP2G9O6ZO
GV2trAZZo3NIhHXBBIIVEbZuGJCeGzNiTnyXH4ntXdMJk22wbq0NDJQXkYXfpgccoojlTM8l+Vuz
NQ9iH2mabsL9HVvgzNA35di62/QrizW5zJIUZ63bN9shM9Sx9YZ26djUk0YYsFuruy77VBOy3Exq
NtAgBEljT8xkHiHSlzrfgkMu+nIYrOYZAEX+VSrpnzzbmmmNOiRirEz7Vpmouc2IiLjQK6H/ie6u
S1IJOvncGu1WtBwQgY95HreMZnvMC031Og3ZVTNDpuihfsSM+gYxatmoBmcDnWoPXsXoy5fJ0U+E
4iqSM4knCgdAKBUdaR47fOhtsgnS7j2JSzp5TYNV6x0Lskxq+HQ1qcKKc3A1Vu5HHUFa0Fjizv4Z
bqkJQlt0CXVv24wz8KBgCjgFLiQb4EypMewzDPR+FT2aGbAw9KtGd15KjCF6PT4yPuJVP+ObkONj
FMQjL/+j6CyW5IayIPpFihDDtkpYTI0bRYNbzKyv96ndzITHblDp3Zc382TMK4SjcpPW0lbKUUf0
NT9LyfgWCuDDhzTZjTK1mxHFFDAeDe5j8CMLeLjDSPypVVgKKDVvdDZ3V1OeXVmqzuGsQFfCfMuu
SQ+6Snwjm8LoEnOlU/r1MGoNdmYN2aAUl13GlzIb2kEOy12nR9/sUhe2ZcUl6hU27xUBypaZZyoL
gjeN6q90R+WFcNewN5e6QFnEBIykKiGBrbUT1+rDEsZgSZcXZHYvNFj+qYZNXzFwjRHlx9C+FaPw
CbVcWj3/6TKFQgWK7LNEP9A5gVWBUU3Vg7GjCK2tqf7Id4nSPZQ+DbK82SsVAciU5Zog4vSNs/5a
0Do7oatoCYq6CR4M48I6Gsc+xYDd5//0vuB6uPrz3Hu8yvHEZ1e1EZy+mfyhye/lRM4KckINI8xa
2Xhig8wRywokrK1lGY9eUfuNRWqDjU3MyiZlMQMZVNZAtGbaOLqrxnJPE1MoSInWBtGcHiOoTQxR
gLMoLkAR5vtGPjHskvh8Vi4HbMOkBVRAseQyRzE7Wx17a9KQIG9E3BhJWBOZTSfiudAIBl0PMv4A
/aGWUxMnVLE9UgeJQJCln+nQfKf9ch8na4WyXjLhJsjfM/hARyGrnIXKE9KoNrtCFxEILe7JlgBP
mHYc+ocQbNRML3e8wD6NGWxog5CyjTsm4UxmNFzl8LMv9HTX1AKY8tpiwRkhv6qGCp07pEinWdF+
xuGt7fmKcFBxIi1TbqPs/gyDKditrhoBJHQiHqQMuLgiU4oZ9GZeVV9k8ilIgWeh4ZA1rQFajUni
SRnF+Um1fszJdDSUdt5qVYKrqo41sBg1e4+nNI4ih9rz2eo0yGg6Vz1O41zr3X7Wb4tEk4/VhK45
tjKSq04Bm3FZKTXLGg1iN5ceOSdEK1MOgpMuieQgWcyzNs4+9Uq7YRV3bVEQyCufvdnL3kzyf7M6
rFujxwLO/0x1B61hbMR8FkbXBjMda7DpneiHr7TiUVOYDqt6CFKtdiSagcAp5IAlgM+3msH7KKIs
GcPYYCzfgr5cu2U+YNyJ8Uyg8HXILGwHsTSP8fQhyRmG7PTU8l1emkhLTxpclzqmHkeZAonSULba
yrNQTzbZEdTCdtTUF6Xh52N0dW2LhQQqnwtQNyU/TYb0Co/eiYr4hsSloVkzH65Jeslaztl+Yksw
5VrnrAzkyK+oc2mMUSjUMPSlLe+iqcU+M2mPdCleB6UH2cULuZWsHR0N/7KRusqOnGfY8S+m6b9S
yj9IQZzaTtqvDeNW0hQY5haSfoPck6NMF6dqB5o58ucdPKAg42bwbnm6V2BMwHvxoEDoz0XtL//a
u1aYd6VH0CAFronWP4W1GFVc2yHGXalZJ3mm2Efq+QX1hHg3lSF5y1idk7kLMlHYA5YRd9a8/FMV
zR9YE1OySOFCJzpTl3qtQQZsEXKveyqxQg4SHXGYYP8/c03ufSY/MuCHvRYHWEdtovd4zNI/hDqc
vsYjzijkEuiGwbhw7KL5U5qHkCk4vsoahjUdyOfQECuXIPpGpcKWvvdHuSLIUx0saCxcJPjx8DmO
elhVuhHIo+CBR/miFegjw+1LWBx8WQjtQZlHUldgDVcsS4asfYty91Y9kYINuzmaFz/gi3trXruz
YbGXr4H1rNFXq9L0wWIBzvhnj6tiNcTAGkC2qf3oEYVokXtjvlSoxX2pgING52IEG9CWW8YgHykW
qJeFx7QMx1PKTB724q5sMVI0DcE4HC3hpViXBvku1X1iMAjoJKqApITgjJ8WK1xOCMR8Rrd6I74Y
VJcULCR0CAtjmXljISAda+pZNzTNiazon8gEiW7v9f2zKCo+FGrrz4R4ROyrkaXfn5KHtor/lkgi
wJj99c0/PYn3YzLc6jm/iDNYI8nE18tPyRXx14pr/qElllfieWVaxK4LSDeGv5uAqfoX0yQ6Ih7J
Df6YqQkqVhKWDj11ZXbKTbfEy1uTjlEX3vNi+RhF/KKl6tcUX65d9qqn4WPVtRDYgnXiIwS5mtJB
rK9qLJ5zNGt2msq5KURutVzTcyS6pO2+6K19QimciZvAlBcflYE9WwGMwPN2yQdt18zqR9TRzLEi
QOZLQrkoG/2y/hKWzkA0F2CyWLsqVeDphvEhrlhxqJmbpYzHbE4RwPHdCZtO/VfCzdTwFNYPYcC9
CxZgJKgpqZ9jPt2beLmXwnzjlstDUWkPrTHdVpVfjZRGMoEsxcTZ3A66vc6KI4zETvqwf5EH7dGZ
yi5Ul2dWkw4ZxUFn/zF5+ykiuHWVil0iaYaF3SoS50DKF0+km8Gk/QxzFt7pLshNlQwL8OiK46nO
rKOQd7u602xiUrsYWktTDDtAS4eZO9yML7B/VtFnC3+rRZMl1eb4VZYEnxp7ANjwlK6wmDcl3q6R
5a8al1Cj1o/WwEtvFjo7ZxMjSpBvShx6ugBVtpKCKGTN3Zi2ZoY3nQoYZ0nwoudabeuYKSZJO0gp
k/DCWZMUq6/yeejpk5tz41WOAVituMspQgKyZRMfssnacF/TtnrUfBAn3HLoeqPW3Z4NsUb0L83e
iLKTNOq2g/YloaTzQ3FCHOhSxGtYRtfFWN4atT3VIqiWaHzTuv46sn0TCSqUUGaqagbLxC0CHXo3
IIqb8LOnZOIZy4nr0RBAs0gfTCkS+iT+kO1zI0CehRXxmir9sa4cWUK3mS8JzqwQnWeFCbRCBm+F
J59a96wWC34bwWXHxdBSQoBePZtJ45SG+A9piWsreSsCvsIukYHWzVnyjyTfW6OXKoV7suAMWf7R
FULkVFnyGqYEWucYwRa5GI1pYkNtKNZNrDoYwIRJ5wZockw9klVOX1NZxpeCklUhbTgfFhofyD3i
LSWEOrcrrQfWV2O0fifOTrkuH4XJmqvjr2Ahxdc55TIh5LA5xqkYCLl8G2soB9NS4Yll2lEMzu1K
wI4RN0JzI58N7QHBm8bKKI4/lzEDll4gJcOnsZVnd3Ut4N8UKhJLYYrYEpdUqdSqcJW08FLlq0e4
66yS99mArTCIe+ExzcDXCnM5H8YE3EyF1y5P2tIH+hRYFvwt6syVDgOqINY9dx4Ijbj9a7PyikEP
JKIN2xYo9VySSJTG7Nzy3LmSwIJoJN1sS/mQ7LiL/xUx3olwKCOvmzLBR2fEtWfkP+k4XpH6mBkz
lOhGEUeKkBIdg/bY+1EOdmsNRybGIqN5cNSCGpePXREy3+g8WxtZYXdN5KVBNq5Nxg0k/CajEmoi
hsBo3DFMP0cK7G0xDUBZ7zPlKiR6lDooxKPA5bV47ZtjpHirERKwZvVYvFBiv2m4hVQM+NPAhv0J
vz0tCJjMlE9Q0YAhfUn/GtbwIGJC8I5h+9PGezBeBHV/BnqtugYkF2e2doMDBlDgYnVXBdMU5XW2
ScSrl74zoq7TfJO7awzvD8Gn1gOj2wHAGZc3Osrq+kylF3fQhaRf/jlPLgzIVWWXdYw1zsCa8sVz
LWKYfs9kJ49/RuGIM6KB50vnhFmfovZFyJ//yRemF7rFNAlqesvTRHDkDVBWXjPyGgeDvEMexXwv
cW3nIk5MWGrNubqzyMIdIeaYo22B8hSQjuAMIwZ+DE+OEl9SBQEENYFAuyLhqtks12VPOiXjff5C
OaS6BAWcVqgkmk9xR5R7DZvC1h11h5/8EGgVdlynaQ9T7Ke//B97ypkWbyWzqG/r+oWd//IMxpOZ
9bWaBnG3N/apuItI4xr+dEhIdljcBbbFHxxPkIIalyPB7mIbIDCD7kgpKogarToYepATS009+kvY
NcTlx7NuQCDukB6nll70B+NlSnuf9aunD23AgnzSexDuyQneksrmnbUTlUH5XT0rdFMwmWKI0Wwm
ORbZ8DpkKt0vgMlg3w/JJQISsX53lBWyipDdHAONbNNnRIqIb99omecOIHcNOAnyfNPpxMvQyLgC
ddZ5Sb4l1UPNHsqNMjpxMVMa7DT6MW0/+1f1LsXnWLzSyz5d2FjNL3q+5WPOAdP6An75hGPrEOMy
Y2NUOCshtxm+gwuqttDeZ8oBsOugFrQFrNU3uFp5dmjWY39RCDvAfWneMt4Z479Mv5OT3vY1qXOl
xe/D1oZ/9DE0n0V5k/SzaLDTTn7mAedcfQxTXr22keBgYXx0ytleBQS7rbY41DxJ7A7JyiU38FRv
enVUfyYoihioZVwJ24ZMNAi4hSvhW0laO4Ynvs3eWDetYC1vk+iJ9c/ySpqKI6EocPyxkCKCjpRl
94/+rbWokoUkvVF/h6POMVZtcUppPNdBOfqsU0CliKPNbw98LslytggK3jyXT6P418EtJU41251B
2pICERfOGOnOFUwj5lO6lsHbkGFtOX0c7vVd6QpYV+35x3qvCERweVaPGIPgJKPbWr/Gmc/I+O/5
OXxVIIngQfMw00rWZriFuFk+WTE14FYJJ/Y2/n2i/ZbpKRdwzEBrxJC9NL9OV0+DgkJaT8ezjSMA
cNk9+26yQP9XvpHzMotzenqe7LwHcafwV9JPRwX8X/cCjl01PWhA5V9M5TJHAc2rD35ZWLC63q5f
sQQP3Y6EGFu0Oy3vaFmTwcHM47ybcHi9CthUVhupP42dHhcedhMDqyXEX1egHfLbwuuDkYWPyJmM
lwDMH7fu5KTwmSfCkXjx9vEXLSS6DvrLpuqAOVtd3PwuoFq8gZsBpURbcyfYqJg0OTaRi7qL9gp9
Dk8N2tbWZPUPgu0ah3ZyaAlsinseeKH7SuId1+Q2hr6/jQ8sDytHxdcPJbvaNZRIN5/LdR59LaEt
xHlC3Ict63AMvzwejEqi4McU06tY17me73HFMLikYCqZmmDxYLGAtbVu8EJ+Wh9R7D4LEgCDZFQY
2zChuhvUeywVC8QrB2/2k69dOKNlFw5P3PpQKz7bPGXonaRo3F62ydHrorvEW52qo5IExRv6iPIm
vPQV38IOJhjYVv7mnO8uPUCJBxdyyi0EX0/szt10kLOrtnj1DxxQIm0VzCYcy9VOpsNAx0aKm2aT
H8bnvyzXB1pKa9hXYI42Jszq5+MhTA8qStgO8KGP9vO3Si19uMURraXEg/AlbYQDbiVclGNqlz+l
vFc/4ZNlmZ/rrsTTE2+JlmNjTL6b1V7f+dvB/M2EFxOn/0GvAbbXvuBD67SgMt0V0/43FYj5vF0h
gey0xrfUE34j1AP+xYyHZXkO34z0iIgHvfPVA9zmmtH9rXwnWkUsEh+vyonEUdMcGDaeEZYuiMez
2vN0KJTCqN480hPcfCcQOnWcc0A1Tce8Gg8+KJpyAm1K3Ty26+nTEH4rPLE9rxdO7gMgvEIlRPbk
JeMyYOWXag7SmnEZ/tgPQVjHRqLmf5McSMTj2/APooqnDVcBE+1z/DrVXNhacgQkyt6Kxjc+KAhz
aCwsnk2um5EyPPGoNA+Jj7DI3eui1BfzTcGuyz5OcsSYMw9b17XEXU3HDI9V8aQcI0t6w+SFZyru
nhU2ld+Dq8HtHWKI5NG/iqGvQztMuAR9dObHoh+KeScUu0Zz6vywcFnUsB/xTH9JJEONHT+f9JM1
Gckmokmg0OiHZvvUoOn/SiRiuAIlNFBWrkAPXK1eIryoPOm1eNMogJtvpRLMkhMPm2LZIeWcksRP
0PYV9UvidamNFz3dL8lJ4OTql+9OoZ9+ePSmgpz0bDpwKNIxQkfJKLfal8dp9yyVuCvKTwO7Rdhq
7H1IgRYb6R2xsXgVX5ggdD6eAJaP0V9GDAtker/jYaj/wL3U0VH9RRIrEQTJ6T9pBhuRMAHTFirV
i4of6pfKo2Zy1XiHyErpBFnb5zqI+/rCfmRTI+8Xdnub3qw/AZh6d44s17iHp46y3PqQvFWdC9mq
YhF7scxTpGzUAcfphoeAAEcPnKXb171XNtc1ALWeqYG8nrPCVvIXkodifxthx7xmYdCZPJEeNDel
JsjqCvuRfioMTKAvCyf6RttaAmJ/JUPsy7C40quk73W2COn+ec2S/aR6HWApgwj5TVYQGNuSwMTi
0h2z8nhpXjMcs2HHxsHUjqV0qNp990EoTMUyBqeAPUMEf30LGqCXX6vpUzTvGPzjfrcw9Paf8vsa
cjxld9na1Ro3on068IjeR1gy8Ws7vnbvfC1a/WNADRH/isuoPl/dQNHYdE+to3GUu5iXsw3pTRRY
lnrrS6QdiYUi+PesPuRHRbTwjBuVAcn4IvGifBnhzaAi56xRbCe81cMOmJ/cBvJhze20h3dxBAEr
/OY5X/S/znB5PJ7gPYGIHJNkJO/E9QiJYqPIJ/VZH7zeZrjn9ZuaXAtMQSaY+N2YHRVesD3fQvFV
mefEfGlPCzwaXjUKUxZfG1/1QFCFHeQCKIduwek7/Nes+hYzoKodynzf9EEttBvp1XzeKtCXD6Xx
wwqQk4VqyTk9mPLBUHckDpOqwhYO13fXjkeJlwMX/QzgZ3seWNaXLooxGvxiuhjT5cEFfpzwyOgf
VfM+67uZJpHUoRIVqyIYCEV+kEfKOY1GfHwS5EKvnF/KeMvcBF+iHu2nH0F+mKxqk9cIgIBhW9i0
gAwsbgyVQf0luU1bAMtOTicyEm3mj1+jdWJiJiKFp30iaLviQ4Q3Y+MfLXD5WkQCznpCyNiW1Eul
7WXQlhjF0Sqi7qfuCz+RdxW2+GUd32OifXIazNHeWolfob337xXKyHJO8aQNX2yc0V9b1ikuCeMn
m03apbKP0ZMsS6LIF6ntN7W1rV/JCzMv4/tkFQI2/NMwvgF2j1yz+p2GtiI2vAeyo/a8g9BBcS9x
1Sm/hnyqa0z/ds7/yKgiHxjBO9Y51VcXX1QQ/nRYGMsux56CkQBB+9V6NYxti2W04pD2kzsP1kjy
FkYOp4tM8zGzezJ+9tE3a01gR/rJYhhcrbshPeb6RBpK+2eAfyAQFfC2GldgcOJB/WMxW3EHhBhO
aIjVOh8lnbtjX3j5rUldeMekDtjzctBIiVfyCcc2O9+b0gOTxTwmPR3X7sy7TEBqFqDY/IFqnVb+
hQtttwaH3E9lXMkjyyQV+oNEEwW1OvJhoYrjmeLx1vqVODV9HhiyGA61o7Qwl8lfzLay4TGtwGCK
3kvhbxVdWP3U+dK/Uj2YFuT0LKUnNeQ7oHsFAXE+z9EPoBE6BTrpdbBuVnjQGfaxrHPHNlLacB8y
cd8QyGZYvYjxa8U8VZUvRpM5nSRtu/rBHKgY+2Y5wdLOMDBLy/dTJEsTeN5AtJ4do9SGV6iTN3ab
Ssstak+bgwL5IHyviOYsTiLaiuQWic1cKLxQzLVhdn26BaKJIY1lnbd8jOmDF5QaA3VcMMXxlAyb
KjwW4Sd1q5htLMPOu9OogDJie/Y+ceLy7MF20hjNQKk0R0HdLT9yCx9snwm7mZmDHtbIBgBh3rlE
rP1p5pzE9qDdVWWb8AMWv4m10jK8tNc58yviRJEEGceuC1sEPv6g2Muc30QkZVE6dLLNaB4lNxSX
MXoXpROVHqNypl2hk7jmlp/oVMjX4HUw5CPq6wPBXjH38YFuBrRYp3tDQpI7i1AS8NnSzoYExCmD
+HAWKQHHsI8k2tl1+TajbVYtcqoSM5guTOHHOfFViSYbPKVr/9dRJliMx/qJRbyz3r7j6TjV7WUW
fKN+SMVA6xJNSpM3TWyThtrNyo829lumFupkPWnsNxNY26ePeaJXXVhBWNSYOnjpl4qxbfioNEaz
LZv+kNNsaHYPDQCX1X7J1sp5AZW92HcYPnBPl1c1/CzD5KxIpR9Jil2jT5rQ2Te62VyXlPru5Z6p
X4Zm2s8ltFgLuE7yo96TJ3/GlbEEmS3BwF8tJHy+PIfJm97vJwl8pXRRCUgmRE7BlPZA+cisrGT+
o5JEmvRqtMNfBLwtX86q9NXMJ3qEjZ57wRoIYxHkjD0W61zrVA1+ZBDTpDpnku1aJO6ciH9CvPIp
C3/yYvDoancsiufkOrvVy7lW4O+GBgVPFUZFyUYG2+jKm96oZ3WYHgu4yE2Xtt96PrA2Xq7EXHnm
uWrXw4Dht2UBJTbF7xjXQVbGOZdv7S1NMtrN4pzbA12/kq5/ipH2Cs6J62j2OmOmx3Gjel0tBytc
mdHEDh2HvM3BGPXtITefGfr4lS0mzUwTQdpFVj8UQbwIVegOc5/t1WEWt8pQoYIgtTV1/SMO63kY
gN1YJr1R06TILks7+XWAxpinPR5/GopYBpQxRckjI+R1MTv/WR8cMkeSZ8k2GdanXI73QOguwjS6
AmZ2rS3giXTehKciQq4X+/3AU6x944mhoRvCAJuqnyk+FmLNxy5ziDQ1nJIwpprCXVr4wLsSiiwR
EULAeVtuZsT2vMj85GksP+j9jrMLkIgT4lpexGts2OF3JImH4WnShYXA8hb5tAtqlc7EM30skoSM
CQNi3U6UPi39VzprzgqPQYZhZLfl18BmheygdinFkzDdjfFFFz4m4ZwLXplRU3Nld9/o59jc56Mz
4IN6snF8Lht19bIul2q5rambpLW9do8uDDLs6DMY8uKLHihMSzuZwBhFoLDlqlvGPbDSx6CSLPj1
rFcxMVCvxCJFyC4J17FMdKGdYEp775C1Zypd9wVrVu2saPtSDfgcD0zFz2/Mm9kyKQmo/fti3dvh
lqejX6r3Fhlt9pTG1Zd9Z351/dsqOCBnEoFf7h6YdyI6qSmCZfhHmJ6BwI8HBNx/00HDD46VS/yx
cPmagQiLjGOzm4CRueu4tfjvlnIIKWI10kBv6B5xUV5Ht/miwO/OCjPe0N782fyBfrnV7+yAgEfr
x6b2hMlTrxgtEWACOEB/+lHczWd9N900ccO9/TNNtxSyuwSr5131CnsxD3o3eVuu2r0OpAM64gWo
lj18MDfxOdY/qO15Dx/VnmyCuW2+cQbaC3gKSi3tbA9G9js7st65w+p5owfeE/dAxJ3qD0+RzcyC
teI8vRrKVmYA3uIl6v7izokZ7ihhKihStas/tBN03ZXQ4ha7xCfUT9ovrVtylNRjAaIg3Y/fOrKf
a/6kX8qRYN92sstbYdOh4BjPaRGS4LV3lONgJ5f6ln9Oe+6JLpEBJ72Hj8xX9pildsMryRfhbKJ4
7pojWvCL+tvYykJWhENxvWUHHgkbw61tbpCFDstROoDK21JilGyolkco9lQ6p+Z9+Z0A4HmgL5sP
Njig5REkou/iu7U5Ze/Cxfht3+kC7QPxH5xjXo/alvB9QOLnrvloSG/plVgcEepTbwMWdOt6x+xF
VM/waQNbwjtfJoNS+MXYuy+QNnBEXtQzGMnO1a6Mf3SolCD/4dT9RA/jky3olmD+S3w37a4803O0
KwJgcH/RI1nc5V12W48PmVsdxaB2oIQX9QNxE4k2PDeX6TC55sZkpNBdazf9zkc0bsilvBe8/lh9
JPjhcRnup9ihjazkpN3obrWj5tvmEzps61NzIWhx0SFnNFuMlYGxp85Ec9qDcGcm49dabbOtdHqi
JX74aWtP+TW8m+8c84f+aP7UpxUwFC0kG+rvbOslPUlsINEPNiH7GEc70jB5Fj5RFTSa4mhhuSJS
ors8M8eHFsa2g+gMuAPvycqPyiMN6fQHxcadGdvEFreWO7wU/koPtFe+NTZyI6nZ6kB/qc4t4bS8
rszViKKM4HZ3Sm508DgMl6/Nj4744aKgvVHe+LO+V77oTU78of8tX922ObKKYOtV74VX4Rg5+ud8
RoJxls/ESfz4B6avt9qYzlxGc2nXBPo+P1b7hrDQhh/IDtbWzjhVfvE6BrnN4esxTPGdbmnr8bhu
Ic2l33xGT5Th2Ol1TW3M2rIfcUQfoofktHg7t9RsB5iQ2a6zXfk38wN38t/hRjGmIyOQNl/r+3wA
nsXS8tO0f8yz4mH49J8uNGd1rKvyKrvPShjcQ3c8+Ygcm4Zr6pZYoxpotzgwr7j81ncW3/De3pV3
5R6deEybG4F4cLqKn1CL6UOzVFzFlvZ8NjCt7tJTFrTOvNFsTAKYj9zSje8Qvny6LZ3Yjv+YuNgt
ssnbCV70KB75K//QTdyZvJg0N3e1y+J1fuPzaT7W78ahDJA7jv2H9cvLHBVxMbZ0Xrv1LwK83d7n
oL4XW/MROQA1oEhjgObG9mIGtNb/PRsLtoljORStJRtGNxexiKCQx0cY4uupPTe3xAltJkWmbKyM
GCEGe/qZLpYz+oYDlua38glIvdcPHiw05GEzXyRkukMeZCdiQq72DSppj5zohwFGKWzZG5RP3Rmc
6Lmf9btmm/nTMyYdrMRreI4lstvHWXYEh58Ti1Dsfu/5Z7u5lHeNgk478pg16I1DIqwvxF+mQ+zr
XH9+CaWklJraPM+c9Eyq7Ig+Df44OJPYUct9HVSN+1StduNbNx6N8ZXKMRRexPbwgdaR7OZ98q/y
yGR/RkfSu0CRbwzPpi2ekeW5avEHP/Lvfq8GhrFp96HPbwtZ9yhckYe5ONN/gROd3cJ28nOfL137
J0+uLLPYJniM8+sqcnn5JsBrJM7Mz+PE2uMEPJMf+n11E7/xBKdGhmTY3+tBGFB6EXkUinGsgGvp
fOhD644ke/eayR6Hg/HOccqNbQYDgt9Ls9ndDS8DHzTBwQQlq466E3dk6mnGwLbFa4h6OwLFERps
MO61G89auY8CCX+Xi29DBJbE/Q4h6Y8fJ7SJKHagNe1KZ/wnoBaP/oRMLG1zD9X46VeyF7uw5wax
bBM78LS+eci3HGyb8dva5gjZX9XDhP68m1+7i7GjVjGxsL5ss5vSOXXQcgnGRLQtYKHqR91wKDU/
k4THsssrT37gmPehQwP2bo5PCZDTg/Wwuu07G0pIzMOLeOvId4WCkA0LOHf18SxnL8jKCKPMyl70
xUsRwfu9OtWX+d596pRf8FsyHZk/I2xURJ2jHIQHgTgRBvbv8k3ap/cJ2Xg78XmQ+egHBCo+uGIP
45bQvvU3/HJpJO0uI9v2Pu4k5Hebg6GjzcPj4ptgqSGCH+Ad8hrFNyR3Tp3c055lCSdecjwyu/Y6
njgy0A8D2e4/uS7xSZ3v9cVib/GlSSzBNjITxfA15ZvFwYWaX4pXdRdFLs6GFIsmIeHX+PmP3qiU
KtQduFGur2hrm/JcUXtwnF6qLc65l1DZaKfyHJ/1S/dSHNm5sVYsXth3YX+ZG4/3KTKfeEkORm5z
77v1t9mJtihXsad66DYf2FeC5oArmCSQJ7r4fzR78YtLyZJ5awU84i40ZPykLrTqcd7W3uxloi2+
DXtylstzaNrQaMJE8JLvhqB6jFeuuo+B45DOUQ6+V8l546S5rW59UM4xeyNX4rW5+hOz4zbjsVhZ
rsj0zG/qX+sNIEsY7xZsWdfiZoByonI9s7srhzyUnzMy4KZn6Fhojd4miCzRlnuvh2a6Hng7ow39
MKxtBR9cauixeuZcqY70VD+PbgWl4YX5xkHU4ZUneHwedppn/sDuOjxLXMjqPeaT+Uv+DN/WAq3x
YNzib14OmqPSK7TJ9mCp7X6fu+BS8NEw5X7CLXSVHdcv2WTmgNDH8v1Se4WtYkX2eRDWF6QByDww
BdmcUTLySAIKk3zu0olNLJP38d5iWtlWioMiUKChAw/ZWDSBbZq96BEqcDkJY0+49C9k3vGpYaAg
2ABaUGKjvgFSL71Fz5GDV1lAgtmXKDc+hvjONxlvPirdiheoO5vJ5u8fPDg1V+D/X8vz6GzP5Dj3
0IXwRDJjQDTb8BBC6OJn5M4+L5CCnphnBS73BrariFHhDy03OCclKeh+k/dy9dRvQD8CL4U1/w6R
DJ9YTrahGH+Lq7jw17J+z/bsfw16YQ0HHdNgYkejb/fW4MQYUES2BvY4e7NxQLgG0jtyqr7lcQCV
ny0iC6dkwGxnp7yQXiZWJ357Qi3uS48W4eV9hY7LGr6wxz/pr+Lz/MCUCDsFEgFBh5o3Lxey7TMX
QLc2JUrxZUXV5qMhsT16FvYO2ZY2ohtFvfo7Y2eTHuhOpnNjoD/1iv2f42j8Cpm/Sbe/A1VO6t3M
Ip6MvaHcSemrNLDC/TTMd7ELEgzSMfd5JWeyLnY80C3C2hJWu4FckSJBXiw4JmU6usw5aFt0KvZX
Wm1sUM/LW2wd0UaqCa2aCAcLFCBD2ixtKWnVotNU3sLJ47/myfdY/uCTX+jeLP+kmGmysokK1fLR
UMnQbfi/LhhjG+UVHiUR1UOaX5Lu1M2nZLlW6zvazjYv/UT4yzRMZg54V2GEhSx4ZsMBxZ4NSziL
nObN6kibs4vQ6L+mZE0zXY2NtrTUP2s/vIyQCIruHiIMqxFGgxxOiFR4GZSthlLOQfh7Olwaa7lH
sw6jTNoUMMpGVoj41JBT1fc4JwWxXmRmos6fWq5bZHX608hCkHIgrxLbD5GyvI2VzTGZmlxHvCIg
okz4HDUr/VlEY1eJ9aelNJ/rimDXWgV+JZyHhUSZNuGjfSx2O0XsPfkpm+KQiWS6AhaTQlaTkvIF
/bSzSFR146rhk8BkYgn1SemAKC4ZPk1xUH5FA+6XMSuCC/70BjJp282yB0eKD2kyCCeaNJW/XOFP
p3l9KuGOFs38K4hAEoWENEEcvpt191aKtDIL/csY0tfaaYRJY7mCdCJBoijGQ0qNaE1bUqLgcNW0
Fr9ion8ZBSvfypy8CofXZlZXoE9Lz0Fn4nJQpsIZoLaEcWx86S1bMXHJBpsus9JuRv0eUqoBymTk
TCA9pvWMZAMpkIVIptpp38LUPRVQCdMn1ULJdMn52RPip9t02omicE11TinScf6wENxq1wXHSchx
bIbpbsXnOlcmBZXmNVPz70JGDQkz5XOkH1JI+6tWL/sVVJGeRoh/WogRVF9mrJK8Ayoyb6c81uu9
qceg8caOTuyEtZVl7TIq1MLW/M/ReSw3jkRB8IsQAW+udKB3EuUuCFHSNDwa3nz9Jvayp5lZiQS6
n6nKesZ4fTUCVAat+zON/j3ROmjOKsPcWHkByL/3aiYzGQCYGfczIDGa378OubVg+STQe6RTCbeR
OXb4VVsYhicgwo2q7Qbrn+RjqqN/nYAjz4WutDNygpm/9VI0KWG6gjOquYQmN2YBhDPlwuWhitmM
JY3F7OU6WvTvtrZIdWPXR1+GIBuplNvO6yBtfrbkjUXWUyUkphm8bT9YCFvBM0D8iiaaDHadQr0a
ylfmchU2yl6F15PUHrLIANN7iU/gN3YZE2CJGNl0JDWbrXLmyGIns/gqccKPugtMy+W9hH1iObwe
hY8Om4T2CMIhjVhbrLExQnmxaRvZ5TfpfWQ9iTASpT8TYKY4yMA8MNgmGkunmlZdTOSeI5ZpsrXF
n0w5wmOFU7h8ScaBkuecle52nA6FttHYfksVJRIzA7mL8WSo7I5F8F5xpOhsUWK2J0rGDMv6Bkr0
KIMZQOcBuAvKf4Yb8yFMeA/0ovRl2V6cBIpMGRnFEgnzR5nGbEXcC2fbqR7GbTUqp558eqxv8TFT
yothK6tGbw5xXS81K3zRB0SjXJaCdLMsCz9GS39DFYl0YniXWvuFfZijm9oidd+bEgd3/n+oFNsG
7gDG3bfUJNC4B8EAlvaQY5Gqc5UoavzTwyEZISK6u4CaJAA/GLQWRdEhr87QhM38dYIY7nXpxoT+
iZrIFr8jPZEynxJoTtPQ+3bc8tvhBWydH4FNyIL+QGjfOTIhbVHZIFskbuukBbz/XUJAHwVkWJ7T
8lryA6TWS0UQJop/mmIAtqZ1xTmVNQhXWGknyueArwgcKvaZnZ3wHbKXnszp2s08XQi3E8UxCd+M
YLFIkuKykKGzdBRioLuSiDymYgUdcqxtSwdFir0VNvY9yItWfqrw49Fz5O0buLhNIQ0oPbuA5iYw
foPMO9iIDlT7pNGIpKzbppZo45+0wFPMKVC8zTSkirYtGbqlQH+YDC0nMNV5dVYR6UXkamvaZ8zV
2lTcvRmjNm+e24qHNOZr8Q4WSImNVZl9GawGqMSyR1dDq6DFZTRod2xcL2qHlqIkXp36ufu0Qizf
zUNla+AQY92qPLHhjnQbdomgOy8jXUZ+7OnaDEbRvL56yEo0MwiV+dS45xQUyZqxz1hdpfZbnCDR
4GxJ+j/dBp9sXebFrERtOkeTYxem1xUlk4mU4UrzmmARUShuFaf90sGGKn22NDQKiRQGNfuO4SUP
9+lQvGrELQaevo17hAUFX4vBugT//76AT1XH3xrTQ0ZhevijAs514ltPyTBYHXr7k8IMCvICs/Cd
QVfnFNWlhsA4iBwDHBhIFo1DcR27GK/QU598DVmcIj4jA2hhc3YbuBXtCU7rWi1hi7kf6SBWGBPA
ZVi8dyMDq6ScsD2TX6ZiizNLBfwAQ1U570yCbt1UpIl20650uHFYJrYvWVxd+xEdKoYQKcIv16R8
Uux33WzxrEnEFVZ0Sqgfu1bHC4df6ky0HaeRAjdwlvUL/GXJquk1lvx5D4VHF8dC0vBgVUabG8WH
YnD3MunfNN37BB3gR5k7LbwM23SRMVIJkY/l0Vti5tDOsGOC7WYpicljGycB7OWPsie+wXIIRA63
qRyPIDlezHz8aSP5NC1jp+WczbC5FzAdD47s1FXvNa+Vg3MNK5spyvcwqZ59QDupW9FGpb4sAJg0
dAtT/5WgepiZrDkJE+QkkNSg5vXaIh9RMj4C24GIo7oCFSCf9tVDGYRp995AxpIhE9e4jpDiHgkJ
QwIzW4Js4IaaAVvzhw6oMujpqgggPbQiTLPnbsp5e59W+K8yzFPMelfimPcGC9crZRiM/UZ+AqRF
mlauABfQF696LhHOrJyHKIhJFtg6pBil7s8Ekko1XocUsWjDaUXHUaL7wPvY3E0+QLEZmz1yDdwd
xAKTdNG0G+nepvbFNu5R8BcSw8WFBjyTZauFOX/HvBbc7yAw+iPMAgmosdFh3bc3eS/nfG0Aa/vE
80mWD5AfMfaKLyVuYOtD9dAe+QD6FjUV3EBJi1p0usDg4DMFoxV0OVUXS4P4dXLPsXkRTJypmPQB
bvRlZI80ee8wiQIDLBHhyHPefD+8FgIwQeZRfyzbEfTnlZQ1qpRVJ5El7+vgmHs+SQt4KAp2jWht
h9ecQzdnHWnusw8724O57+Ux8eDQLkOu/+lZ2b+T3OeAWOnqNyXjQxQSOsPjb7QFTbinY3H0twHG
oLVUyo1pXRJ2AuwTbN8EJuOCs+LNsm1f4fcUYuUavxF0fTSmms/S0GzJPUjWSXsMjCNB32tHP1jF
gyiCRVMQLOAdTOW9Mu/JiMl/qzWEFx0Ayfb1P50hbp4R6ojyJbRRvsJNynl8WLjAovK4jZsJdloy
A2m9uVoN+G6spTYcOuUL0+XMXh43PR8iB+aIFtfqt4iPJurKkqKHFV3I6oBDXP6UCDXpKCe6hGJL
I1PDVEuDbJUXF43VQXKMwq1O85SRb0r4It5ujDXfNeDCirmr12K4NVcEF68wjC366lyn5pKWiZ2y
Mvz1IaV/cI4EnuS5IkF8Q7StzbMAl2PYiGmd6a8ZNNZDzY9BoU5vBw5lgT7P2KE05JluR948Rn71
WhnOvXVw+oNqzXhSkMhUNdmbsVP/xV+gTYIbKmAzRHMDJ2xn7sPT9BGhDjpj5/ES3FNnPB3jGW6P
zoQaVQUyyHKbTFuAO/YWF1VJD80IPoOvxOyXj4cf2/SnK1LjxEfk2O4RY1NaOiv3X7bP3zF1EC2K
ig8CQLzu5L1/WqvERiK3dupto73x86ABQmzK6aBTRXzhnXYjn2grLAyuwJqwqH9zRC8rOlnb548w
SHP5GJm8gs+cdjX0MnzTeIRIfVpUnh/IZaascTMQWXdKSQ7AI14vx09xbc/aT3Vxf8Gys0h+RCe+
HeVWIDbML4S33ex/soU0zfw3/EPARNDUEU0m4ojpAtaj2WU3g2vWx3bkrTV/+IB/a620qwazkhnF
Eck3I+FxQjL/xc57qnYd1U6efinKJXNXZraW7dqyfMJSJ0T8ZNL/6wkhUD/zZK/rx7SgDFw46n6m
VlEuL4aTjo9t6bGvIRY4gzXnszoXqwkJAfMUhsZfpGrLT0SDjbImTRmFkLeY5QPDCiC6pnxnhBOC
Fy8XRD0JcJEbDlmRbYkRhDe+5zSdAaT72dl+ruA6oi5dFx+hso6SYy5OjbWpkn2c+4pyrdQL8eYM
IxJOpsBHqgX1q2H3Cz3jbficKxRWdukORJ9OT6JSOBJ0fcZcjbazIOHA9d0vw7obHIpndUSdQgAq
SMG1tyVxmoIyJlTCt/+Fwuc9YYECwZZlRHi1XohIFksCH3ztYxZ+/7D/cf+6p3ZUdnLFDCnFac0Q
nYGS+Egu0b/gRs9V/6Pad9Him+RWLEnBLHwG3pA5+Kr7eFH/IdykUyPeD6OgvTP2zdMgTBuKX7wJ
tGVmINDlGEFfooDg+mnfODGTvcWK4VlSvpCxfp+ooZMVoKNd9Vn+cTtajO+f4TdRmj6iqlv4yCD0
/wu34a3c1L+tukDSC0v9qt6DCyBaiLhn1BMM6crPcWvsXOR7a+Ib1Vu8zQneXfLTOOtsF1EWYxcT
a1oj69bv8kf37R7IGmMi7qH0WCAE5FwhdIbk6uFpX+qdOOEwoHR1ScPjnz9rfG4nFnXe3bi6j3Cm
FrIP0G4JhtKl2Bpb/gIKmHIempLBSFQoxSyNmK9fjA8Ib29MVvi/T0dtO90R2LnvxWt1yv56ri7f
wgjB9B626A9svkd+aNa0eFscxsQHPwULtxwSe79o1nwUX8ND+MpJO/VP21vFX3yj2ov3Cs/bLnZw
AY68qsG13lBXRAfi+W5UIeF3c6ef8uxl+z4wf+VImB4pW88Rc8/a3AYISY1D8nC4W2nceQB4Fs2T
uR9o1TBR4FxeU3KnHKAr3tHuByUacwbyNOAPBiw3tyaJBnv32kdHa1oSg7hJ98412Lasr8p99Sov
2Ynf/cDGoObgQOd64emMIWcUC0w4nKLoUVF1X4g930XP8A0T7Cw9DT5Z5ugov/fjMbqwQlCW4aGe
VvUPKDHI/afm234qCEG5Lj5JdJq28slIGRmXUW00P//uP3AXh0iMy3Vxq35nSPPew22G7eQ6zKbA
BQLs6JSScQYlOziFv3LjnJuLe1USgFdLtmH1uCGRlUeeuTlgwMlZKdGrQZXGrOq3fyYcXBy1zNuJ
rniEaPUXLdm2RGIHKNl87DQa7JtFBJjW3TM7ZdpqM2aUPoWqMa5EcUePJfPXbH5wGHEs5HhvEtrE
LYSKFQm4JCiV4xEqTdS7C4OpP3gyLPitdku7ZYW3JiQKqzOQVfuet0Xgm3h3u/Nl9dNHGzYUotyo
KBAexF4vQpOjeJ+4j0z+Qa4L5IBvAqjWBsXO5PoAY1Zd9AOtNi43Vs/Xna6IP5/da0xiWOQmKwt3
Unu2w79uVqtALv0S084MLzMRuFMQ0826ad+uTxYB3zmKUkorxufeq9q9GNoDAruZnYLUb9MPLeeM
4DAMTzWcbQhy3S6zLxEugZZbc6juZRtTjqw0htZMyBZma62HVmXUhFuNXRD7m9FEWvwPeq/vlOUK
N/ZQsIXqKB0Z5crkiltWsNjTNaKKWox0KERYA6b3QJFUQyfTeYf+gITzpHj3qo3PLZF+WvPQjFeQ
cwmz0Txn/MFsosHVYdCVKUGITmPdiR/ALPlwcNR6lRn9qiCtoq9QF4902UaJH0GTy/aPtsxJ/ZFu
rvKtEiv3Lmp84oeGdyIFuHMF1Rpqbow5a6ba0dMtEIN9uNpWqWGgr/VxXTHInHMMeAfsb9V6zTEy
B35LJV5fzXiLZCpVudGzl/bWPRN7SyE+qOuIFRZbt2aAwke6EYsIcQrKg8dl7FbHQrtpE1JTFn4z
cA0Pnm1wehbA2JFrR6y8QJKT0xqOHH158DuR/BCa2arnF8UuzlnJYooUcGKe91n9aUBKt9KVjKY1
aHi/cenDnXyreuQ5kcWZol9o5FNUe8nctj0r5tWACIHMt8pXwc/su/gZsw2zvR/8qMDMua2tHV1h
oPn113DEDwTxG6Mc0owiQ1PiNzfvFYF9wOxsnpj4BqLqaKXsqo1KIssbq2teuPKf8kG8Qn7L8WZB
MHBfqFLTL89e8dKPLKtoGK+IHjHb8IPHu5DHjmnuH68425yXgczRB70KIBVmk9iWyIWZjVoLcaqP
6a3dxw+BI48y7kAthQys3DV+u2XEGBkEaoMZ39UjLmCIDigqnLfhHftJtlPuBgNxvD4Poa+8L4El
8Tbvy7fSpwofzurWWpk3vIedsuBKA2OBr9K398XB3LNowbawbi1fJdjm3G6Cj85HpzkAm3oRB1Zd
iBRzKkicDbPOl73BRCGQH1hBgYLci7fiHb1S8pS4fWyxGP5QEWD011YAeugyggUDoyRaqrfsiMis
/mFvl32abEauzVvnp6c5twzJGiMad0FaWrBGJYZAt2WbcHDPzU8H3/Psrk1fV7eoumtcv4v4QfgF
1wZxTzXX/nfpY7THIHRh1sy6tMKNPi7lFV3NTnK5vHHGTTzrNxI1wTjF6NB9ew0FFIEXV9K+3uZH
OAn1k+fB8c0X+yc7zQZJSHAtwg39SfsXmxvvlOfr/oNRQLOwb8Yn6Qx3nvsNJ3rUYbrC8zCvc9Dv
7QvmKmv91PkRiruFQHcLP33Vf8C5RxLsBwe3WKVH5Ri/jifRrniyinUzLIMHJf9Ngq64NOdgI66w
Imkkd/XZhbmxLF/MU8L9/5TnCM3zMrqxHkyO1p4MOQyW+BYvHRCHT9I+oBBtWFUp25LN/EL/xzac
7MFdsEJ8c4uvWnPoXlQC7JftETOi8khO/38InzqdNaXH9D7swkuLx3Dd7MMfRlGsz81buh0ZgS/r
/dQDPF3WWDcYlSRXqs/mYREvBE6akucRGweQHRCvDYlJwW9dVsub8IGPM/7rbuk53aLPZUwAWazk
NezGm1FY18Yk+I9RT0hpaEEFLEr37E6Tn2AOj/EyROLThmfTl+ZRRZEQuJpvJMOjNE9RcKulsonm
P1yybbToD6Ngo9NzOEVyVOBVuQIhuQGyEOWe277pACHHYqdj5e6gcTSUjkPHArUTFPpQcXujOru6
8+aKdBNIpBQJ7Sx0tGKThlysi+pa0kIBy5qXn7a7lowe0XGE+x4/JbRdPIWOlrIR+LRjgjx46OJN
pSK2PUY8GP26h0yHpij7CIutsM5t6uBJ4ICkraoJHVm1d8f1dfMWI84Ks01H6zfhA/AuNJFJto7o
jiyut9WYi00i34qK0a/cV/VeVWiODtCgjHoXtmu1fmC/l/rSYj4HF0XhcZIrt1TwxwNg3ibRHstA
bzHJvqsmuAYyKS5denElkSXdOSz3g8qgYj/amPRAYC/1BwJrqu5ZuqotAXZUAOvpHc1DNuyKGZ52
i9B1IWIEZh4MtEvOTnF8cIxrGezn4JdaoCj2kVYDHCDSdWQFQK/LjLbO2RUgzsVFvQRZkQZ+Pm0w
1G8IGIXa+RGMjDE3FJE0Uhj5GDzoFEge4ZlHJM5mMrtapjkHm228653rCarywhLfQrth6ilZtmYZ
oRkHkwLe8wcmDghtmJL01TONj4qBJxB7lVHeMO1LcA59/0hQ0BFGkdibSN16xLu6MVkHWwcE7qb1
GAdpBupSI9F/W28kKaJZRS6g3zw0/WTOOGCbAAldQRyTUbsX5Yn8jGWLxDrwWOsMmcF+JSLAdV75
muFPpdnWKtB01jPwbSNwBlpp84ua5XeUNjq5pnXz0/aTfFYKKH2hCO83JXbg6QVFtet73oq495Jr
odeEZSTmQ1RjtOtaYqkdR4AvsOsAtSzL3jGWf/E4mpjaOwsYlClATo9U5o4lSAErTQujl8yKDyJy
Al8dSACrirHE1gQjdI4I9zYhUQwv9cACMpKV9jtkbUWeb0twnUaB2Kpmt9FFiQQmwsKVJioRc07r
vjbNiOG+ACWilVFzHbKC8y5TWsE8syESQtN18+hkvegXkYO6Gqy4t+vKAgj+VIQQ5j2ENoZD+xUM
PAtWY5BTG6njxDae47/VJ+Uty7R5ulVAcmMI6GC9TtvwI4m7jHzFvn5r4kqlZxwdd2MQ0LZ2+tS9
xKWVQU5KHWzjJoj42nG/ojrllnFMqe6ijCTD0I4Y5MlcIwrWtWpq0TRPYvfQtAUzMqvQL5XdIFgC
cMyYlmkV96jLkEkfolsceOk1NQgJsTVDKZYC3h1br9rcElXOBqAVWJoHknz6CB79EGv5i5p1TA56
BnKixUPbzOhIPWnGnfRCKE7W+ACUPERcah2AiiwrXtshcmjINHqpMWG0QdxBeQgbQ+WHavPiQ08T
8LdWUuOTN8wOtWA+3gtNovBXQQYzqM7zH0XwSCIuGEL+AXWmLg2WUpd+YXrOMxrG9Cr6BtfNKCFB
63FCTSJVj+p6dOKXxk5ps6RBvAcQD7X8qixlNkWazraGKu8VKlWCJj2KhtSgP+E/OE+SJuPcLcse
h2PQ7kChuDjVWUO91aJUGDymwPJ0t8XsO+FzzFLbPo15HT0mQfxjOiS/gdr/jCXLU2E2xgtpUEzn
qyJeGUV7N8JOP0yB2yr4KWWZrUjJ6dGWx5wWeWLPFD9SUT9zk/XapJHWW8UNYIZB4XelPIwLdTvq
WlnvIwIJjpAlOa3iGGwq7U8yMkDQi3Ttui5XqWkw/Atr9lRwDfWrYsnglheSeV85leM95Ele12pD
SmiDEzmYACOxrwU42LNaBEX9znfHRkYFab1LFSAnTI+NDZmlwap28/gaSi8gETQF/5SPgni97lma
bFTgB7J2LbxmI5MJ1Rcom4HIs1c1gh6bBBDiefwrICtzUqFVq+durKNLJYA5OEXvMXFPiPTQ7Zx0
6JGpg6iN6VQWYzrHaBObQ6LjUYGLjCnMmz3o/ZAcOpVv3htt49nXWv7UAkFevGYzdcOQQjJvKWc9
tZemW8KGuB7tDtlyqxAMp3JQXAlkF2dHTftTHzvaPoOBj7kUE54Z1b2vBGWNHpPXzbDcfi9tcuFq
2+0ORqW0ZyL2mle3Ngp0K5HuHDyvb9Hdj3gK4WChfKFWDXRC1pjcWYBqQEiR/Aa0zgikzjDQDD5G
DWiSOmgMIBx6as1JXBLH7PnPkJH0RKUAT4EX+6aR8bfUe3AQZCQxUus9khWj0UBGSRBHtatZywPQ
jdO710TDC/S42uNybHmAKgQksigoGNp4turIUN915Iaj2iO72tHr4t7IQpzVCe1MwGZ4NbBBu3MD
aH7Xgn2H3Uu6SNtpu06P0F2BozX3qR31G5F05imXg/k9mDryTc/BV91PYp1nY/+Mq5GnuggDh7l1
1SHDM1zqzsKZ7p0xVSe7HSHKjjkaqcRKaKtabes2tesi00AHYpV1di7TAnD5KOA3yHQ2mvUZllVN
qdJT1g9MmHBTgpMBGhlvsxKp3tTDd4xMk8gEqUIPi0zxmRUjY9RB/wiHNFgnBHmtR3VExRJ02HfT
MCoxCSOc7wwTUkYHL6Kpajh8Qhd7jk4GifkIbWlRNiLBFT3FcKCUjiLRA2IR6HOUYCINNIahdy1C
RdK2RFl/Ly2Bcq03OTmblKjHPiHGjEuCQrBiZNuNgYvELiwiWN8kNoBalIzrylS5GLKz2dmTg24k
DTIEFCTjINK/qomKZANkq9+GdgbzoyDHzZJFeFNUG02vTXKcYwYDrU4D+4UrRIC+GgrzHabRjKWx
XaZBTSyHtd6FyWmwQw9VTcqqd/CkfaDKlZidi/RCDcP2siZNuNMt9iF2AgtNdBaLyKTXWehQL7XX
UVNTB4J8XfteWDebOlVxDWaQAbKOmMclbHeIA87IrnIBwIkuT0nA3nRhTKsM9Rd1dKIgrYkqG4lg
oJd+b2C9bStAX0gbCsAETGNidFbHoBJI13oh/D7ppF9WkHkJEVA4pUbkfvrACtVLeCtFisWolxPe
cyQsEaO2zA1PLkTnddYbWAM6UR/zrsUyXtTyCAGbV3MijZdc8179TovgDn8reRiBY/4Q3t58AH0P
d6oCpz+0qL8FJYEfaGiPSrXl7xouS0PPCnHwpwQi4OGDL73QaoBwi4S0qnBRFXoJsbUNH1WcWxhf
wr48aJUXvumB+Nejg5pLM/yJacqfLj3WZyLqPxvTGhXfMXo6dZsFykiqT4pj32ZMJsQzbqN8I+I4
8jXSZjax4zIhjivIXLraeQ+imbx9ZVRfrtV4R9JFxdbswu5o2hE+rNZjWcJExBbBIyonl7GL65FA
2hguZrYhQ1vQ9Zq+0oZqVjp6Hp900Yzd0ZBx96vXvKvLUkuJsRnQg/whsorXnnS+4tAqV23fg05T
O4tumuPlbESTV2wDWEg4ARPyKJuOrY8KLikOcXQ1NBjmCrUXFx21BwtCHY9i28rsGExGvTFloV6L
AvYcy70o9XWPGMpJQOBN3ZSFZzaQPLEMKk3345Clp16H7o4Rm2MS8qYh3hRW2u3qwcJEI5GUF3HW
XgY0SAtbkhTJ493fgA3rt1JvWt8Rebx3up5RRtzTilTh9JBSZrwYWdxj3upHZOEIO9uiIQfWSyLy
MeJgrZqWt7ahjQP905Vj4AEjyeMg3NaW417jnIUY9KtiMwCV3vDdzxuEpPnS7KEFjiGs7RQxKNFd
q2eLkyuHyYRZYY8FH/xo2z+EURVvZlrAx8oH858Zl8aZiK7MR7WTftUDE6HUFN2JC1r3tRqglZsm
3Ur2Vbb3+jr1p7pvXu10RHQcDs3SAoOKzmnwTqqjJfvMrJODJlmqOm3P2IZU8prie5g2odChFGPP
fLd7fHoB8XRLHo/uZdL679LqMTmprfaE2RrvbcPS9lY1tzkmvxeYOOepWMwDS91FKjrZuiBS26vX
oiJxqdQBzVQKeAwjMctVb+k22TPl3AroxE+ja1zGhaKBEeuDC8cHIpQYjTJ2V9QQMSmMQ5woD3Uw
PLRrdfreJcQMJpqrHAY9yW8TRMAlKRYvAlHMoVHDcG0Yidgmo6McVCJcN/Wo01KXqW2+t14YfhDt
OrymiNR8xXWdZxiN5IQLL9jySsKlNSRfVTegwm2GbNx6cgz+YDpqF7ual9xe3gISKpO9iyx2Mzqd
w4Rd0u0zFnjNK4vsQN3oWTnorcmTXA4D1wqb/DGPudBD2ZlPT8T2JZ8sXvOQ3Th5nnS+WBqVi1dU
NbFNGQzAKXORrKIGU5WJ5tGG9goOpWbPo4owZdFYVco9twDzI8VInHXtMQlER9MfhlYfQd9aM3rS
GNBS4Ff2rLI5hCW61NiKgr2t1G9jOMpTL6KBtt+ZHFjbYbfLUxBqYQi+UtXMfgPLXSfFMqWMGvv8
h6Jtj7aSiLt8W4n2SoJY73dVBCq9LQf3RqLZCIci/+3ySln3zuT+JnkqfBW06KEKe23PzOTFDpT0
rrTWsO3SgjZY40a/RY2XPfs4aZiUemiqJA1ryRS3+avCJkSw67hM4usi+qicGPYCjfA3ZwvwETXI
zwFd2DuPzrRy+EoxOZg9yjJzts2YWbcnhFIeYxIDVg1NyoeRFs5hKCJW+RT2I6JeCcbIG/Gpym5e
i7jaPNprqZ7Ye9j2tbTK+DWk5Wp5FjdWE4U4n7XgNYjxRShmYJK9q8vLpCn6bmgzcTalx7oqVisg
RipEj0FMh2DSmGcR2gmmI87eXVOdLPaf6nAPm2L4sF3aFNuYCr8vcb615gxUGQ2NOZsp3ifbJgGn
I2odFDarOKmwHos0ZJCBzqStrM0N4DWMSa6tbSuzIDRMU8M/EUQkhUU1GCCjav7xtRs0W1Cryspg
/ee0KbOXMsHx7jGELomzWIauRXqqbQqEaHn5YdZKso3VySSEW3BdSmv6UbR8fK1LVqS5IYGYW8V0
y224/fism85CoKoCkhmmjnWoXQDt0oJ6fEkz3dnL1tOvXJxnXVrDPzfJgpMLM5fZ+Kii4aVsMcaW
1f+QIAzfUBukG4ZbRIpGGkZ5tOPpnWesRiA//Q0pYi9AvhhVJ7JA9CnEJIF89lhE3ni33YwVpJqH
pN4A6+jawDkFXWR+ZEOfH+JeC0+O2mnbuJDINONsDiegMrBW7khya09G/dppneqgGi2HQIPq0yj4
DStrrD7doYyBtc4SYisIcCgbgHw5kRkbjDBAmPgrrqP/dH0rXjkx7XevsbxL2wggPrNkO6+78o0i
y/LrssPB5zmWRwiRWTwM14zOqoFIqw0FpNI8rDZ91YabMlGnrWdYmGlg88pipXQSBJMbp8WH29cS
+VFufHOeM3Appb4rE7whZYq5ArgEY+VG48JF/4v528SzG07mb04juBxTkgLjobd31Rjg0surn0QU
7qodSnCEoumfikk4aRJT43P8QkurAQgF0uWp9iY2nzbipLph8azLkfraSQ/gqr0/Ww2th+Lp7SFw
qwqDC1QM8r5IueRbhoVjM1lTNcU4pp7IMLymA4SOmRIK1Lth6WUQwSYb7ydOLOPACMLZkeuAsdX1
SM6oL50XvmRW92dE1a86aTwa5LTJKumh6aGbmQpUoR5LUzsRftaoy8JpN0PF/eikREmCuV6oncAz
Zmyo1JcpzKvBSN6zyWFhr5IWB4WSMFUkHpxNG1edXkl7oJCohqNdjSByZHvLlfa78FC6FPbGETgL
p9C4FWkLda6ntqCMKtddHxOA1dfJ2mZJozFXM+vgbBMpXyfJq0UowNJo0A2NeXBpovwn0BG18iC2
1vSiE3ZjaxxmiguRRt2nsIr5CoejEo5H0ApQ6swt4WLrAAOHVSH4tBQqQXfn2qStx3gxdX2jOeUO
38JrIKJd4zEck9p7a+M7nbydch6QKgoFAoZRI6PUiHtALKG7fqRop2RquXr6Y+cg9axZOYwp8ewJ
cqnRamiCWHGFEBGD7hrI7F5mWBZHVm+s2EyWyZJ31GiNW9OY21wtD0qKW9CpGK17kD2RTTg+rzSW
IZAn5Ayd7YHj3Qj1gyqnR2JaaArjZWBbT9SJPk3N0pual2Ju0Vy2Vg52knDctIh+TQxsTGw2zBHa
byd0l7CAd4y+qGBnXUjQXxpcA0baXLKw3dMEvmhG9Wdb4pogLFBTLORDetcnIXCXBthDTay43lcf
1rgLYjxGDVBUTb1M8wLN+zPCGY1X7tq0A2t0jRvDJ6sRzzLj1Y0OskqEra+gYpLwi5H16sy+Oxik
Rmfv7YFEJPNBPk+oXsFI1lg2FLs5qSjyPHvaOQY7TbI6ulfGFTA1TN4AbzWgmZg+NOu9Vp92ThQR
EsU9lBolOzbuGtIFzMxtS/p6N21t+orOWWMeYclF9iV2EY1JQzb8DdVvBVPNuaX5A2Ck4h1cghsI
Ng4FtFHT/apQE5nomJrS+AxZFqu5BwllWqQN0EgCNdVk8j1yZDP1K3IJy/zUYybQ9m3KIIutVHXb
iDX5RQs7/aaARiV2kdqrznogZgKdrrFU6eq9IMiD2pX0O/lTgDWNfkr5bU9cEMMllhgsFF5bqSHa
gA/8THQ2V51kaxxvJzX71CGLUsSv2ypA9m36MbI7gbeXsTc1CaFsS6tnMuCxsBqyf0rUrNmUqgKe
JepxxjR7z2qPWoBEkLVx8RmSmh7BLGOr2t8LwChUP9o7B/0iIpxX/sfReWy3qmxR9IsYg1BA0VXO
tizLqcOwfXzJUBSZr39Tr3M79yRLULXDWnONiuKZNQCgutElW6j+sa3hrPHMjxGqwoFB5OxvPVTd
DLxSG6nZ8HC01d0uKaiBHxsONK4iusQj2Lcf4N9bbDgrCwRjH6LKeNxn+YNK/S3RbYQGK2khntL4
1x/wFqF8kE8PtMUjCqAdHtx4WPhUW1H57cz2oQQDErG9lVW4tYvM2ZpdzQY82FCS8CpHO06lgoOI
AWajy7+5FpcpAfeDn+gc8XW6XrdPIA97cvhOYC2Eqb0KDZabyOz8LmG9mhAryjvsh1gOyPKKGWJk
XEOMq2mfO665EEScIN0hCBkbIJDBFDtOuHhs91AE5d63h0tACT/MzqowUYD7HTV+MX042LFGKZlU
22diDT9nyz4HiTwGJo7YZu73XTBs2pihwcTvtqOvIrD4N2TuJ53x8/xA/HGTIlBi2t0h2F9SoDtr
qTxxjMiGh5sk38h4R7fmtiB3KJ8xg4vPuAFNlOWChmTmoLRqAzsoGw0wsbPCbJmH85Hc4sesmG47
XoYtTllZgrVOvLPtS65Kz34V1kMd6vUIqrgfe9fxF8YUaoRm7tFrG5bXrr4MOTGCUS8XfU/NVYhi
10qfLXOtEVMSZvCIHuLYG4GoJTkIEFnP0Hu978lMd5KGpXQwQMfu1RijrZoGtlDMjZLReXiF7jVW
QjlwvMa+y2A2DmB20j2FvYz3UVlDSG+vYQXzTbcf/QAKd8ymt9J3zo5qDyGpgjSf8PedsG24Pdw1
J9NvZaVPQSSf2yl+6YLm2LsETTET2TWAgpOWHZzpOM92auzTIFvHNOtUDDvXqC/MGk6Oj6QqIamZ
9E2/qpF2KgyYKox+QpiqA6Qf00k/c1G8Rr3zlhKssRjLduuZaue02JXCceeJ5ERq24rZ2sojecQU
5edAecFzWj0LIIUThgOV4SfyynxHqvHe7wHdUkctBxSbtd+vMmc69z3qcgxCLc8O90mA4DSTIAG5
lII+3Djcuzkbz/ShZrF9NEnkUTI2IT85fx0j3M2VusVkI1IDeHt2ADvJY7Uw+vlHzhWflvNa2czF
Q0K/zcgpmcS6zBDDlT2SkULbyxvtFOofWh0E1k60YfeyIUnzde7Ugcb8OisJgQ9RsmCk7eHKTEEJ
e7Z7G03vlLk4QywiI1VwIYF46/Tpvk+hYOnq1LgICVS8LQqAclQY9Fd7ryj3TUbETglvppkfCb8P
YkATsujS9zhgHDuhpqlnhsfK/uoT/0zlt2Fw9s1Mepk79i8V1M5rpnuYR7sgYMXJBGjd5PmPw/Hl
OvUqCK2DjtElhCxiGvDt1PUVgF1HP4C7Xfsng+zmguEbQxPZ93xVNr9Qcs0TpUnSerUeiHU6ZAL0
ZsAUkVtNPdkSjWjMaEWW1W8ykQ1o9PpmoWGjEYpX/eQ8qJzVrsvjD8PF6ZKawcF2EfkR3j0SkbVo
JKV2bq6pCNfUKkfDGPZ5RGJwyZOSkfNGx/9tGwQokXO3J0aQmscirT2rr4TnUBCZ6AVgaLNW21t+
9JMPGKvwoXGXFdWqiop/eTpf6FDvhd+9qCbEf21AKRtwQvgJeueYAUWuSEQjNG4XZ9ZCNc/BhOE1
GmAHOeI6U9Art4LWwEHm2B+uNf03l+VznqHwJRVjV6XlCHZS/9j9Y6s0OQcSdA+y0Xc3DcVZacgf
gu3fMnaZiOiOIWoUxmo7cJLwgUzrzOQ7chgmYexjkNB0KX2kPtrBeG4TsaocZCX+ZO/qKaEqkfKP
BK+c0CsOfxZkSDtwZDQJSX7aenJbs18Ps3vJ4pTOlv35+Gh9XfMzCOBEBREM5sTlevPth4bf8WE7
VkfLz9n/qeE6FgzMzcQ4dHWF3sMCahQhLJVQtZuUva/GNJAK6PZhYWyDmQO5ruy1Df2HnKJzwoCC
06eJXuhlrJ9h7rgyG37cMmOR6sNNgWeURUnP5Es95b33mvrmFksqS4d++GbC9zRaAR6xyIhXtD7c
3Ylql6WZvmPrXVoJ5Criz6coWLu++vF4/bzI3pDB+pEi7RLm8CLx/ixjZ8w3ihEQ2NOhPXsB/vsU
w7Tb8qelPoMXTBrs6CWv6jwepYl8VNSPr3Nyz4PxsDYPWLdiUA5DOr7r1DRWhZc8jzmgqiw+0378
iiL5sMSULfsKPXBNpZ8JAmn4P72T/hZ2+d/Y6IARcP/byubZcfEhEArH5yUkGQ+KgvYB57aHpz4k
wHXCBU4eJdglVLQU1zAPZn1jcnCemsFYFD4joAcCtJwG3DHzfHUdE6F/+90pr90x07L4Df1TnqP5
yCaH7fq0CwdAa4JJVxihT1TdZRy5xYWVfJbQFg0DzYaozzywT1FmvVVZDTnbNi5WNFt0OvOZnMXy
x2gRq5HYsGdftALftqmQZWotEZx487G3MWU2bjADwOu32WgeWts6WlgSTUDBNN2vjgG0KuQItzV6
8KSSPQ7g4qcwoh8+MNSoKDl1MJ8MI9+F+EgbD8ckpczkZlvTiNA26+mPidTaceeNSKTFLf0YxY4p
0x5DYBMS2ZXS91Bjecln7x8ppU9NJfZ9DP7Ji6mEcv9h5p5wDFQSaAK9M1gRQCRZ3NkrY2S9qK30
W1m0xIZlyqdgZjTBPhS3QfYd9gqQWyNuxKcfffh0S02Fk43D1if2gBkybNXpgS23mzfXR9Y5i/5e
EjGjmwffv3bxYjgYGRinLn0Pv3sv/c2cmP2Zt95fRRI1WtrE61Tj0NAQVkEq5taQrF0PwXEzN/pY
lc1esC2suxAATmYcCxtsphsUf3noPRtMb7etCD9TxD0kOz+Hc3s3HkdRNbXvZCDvJSIOnrgnFgwc
BUHyhmETWIcZJFciJX4xtsFbwtbe9Ijji5as0QymCHmJ1UykThFcxzg4hHr4EG35ox9e9pbetVTN
keX/8wxRFXrbeDJz55BQqrqKbbetsP6YlzDLf9jGHJuW+Y5mbgF3ME5A+zWhXiUImLMK/6aenjjM
Hj58C5KxyK8RB/jCw3BmRdHJDB5WwhqRj7LvOpC3YCTBjKAAG2Xe3CKqVIbC2tAiKq12QdMedW2+
p4P7mzfJ3ghhRk7pe15A/JEGB3Rh/5rYphQ2y1a6F4NkVVbCu3YYDmE+7vzO+8I5vtaV8aW8pnry
Wj9DodNGH40FptmC5rpI/cdKGdbUSMxF1q2L1oKnSLRmaqOmhu4ReIzU61JsmD6hb2w7XIxY2eI+
+PF6/c8IxEQEHv92rwbITkvKmgpZHKQAsTRcB9gj4/dOoiGWs1g37LL9vH5VgXun9IEi0w70+XqE
B5SjqSOpYOGQTyiC8iiL7si2yFrExJVCCHiptHeR3vyUa8SLQxH9FqgK9WhCiAPDietKURYgfaDt
wRHExvUYYJq1iujuog40JY7D1P6Qgho+jx+mGovJVYA+e2D+lbrGqk6JJSJPIPEcNkn6Je3g2xPp
V7Sc4CkWSfzJ1neEOzNPIzSvcul0ZM9oeanc4pu4pK/K8reMGn/F4INslF9lal2muVvPFDGJQo8l
44t0AZdqdXWM+u5Eb5m0gZhiW5LWT9JBdp+43brq1pIH55uTT9TWuDOb9mAGw1Gh46sAFoZEVxvC
2VdFffXyh28MO6bAdj2PTBH6+iUxpmuAwEcTZ4CaZE0CyzIFLTOhS+qDZmXTy2kenNhJNrSlW6Zt
vKjxxTbVZ5u7J6JHtzOezUgJwuWMo26md8arH/6IUyyjp6URRI1hEC82xGenEhhWcugziX8xCUUM
iaZp6PxVpJfziCXRqK+pHh1EosY+09n3lIS/jcMKOElATnjBIu3atxlsdlFWu76nCLZ6WuJSYQyq
h6PhWGf6PhwhfXDFwTwsB0y5hVase11BWKB5yx75F1V06kb7nA/mQSRock24ZHG0H6jSWWu8hj3+
8hJhyDLBwNA3zbPFmVHY8X3C+TSalCXBY9PumZyXHtYT0/KJA9G4cCxAQM3DRKfYZu1ZE61RCPHz
8XSP1lRvCG5OtgEs/TLPYFxj9HFU9pYywzFdKsKRBwWZET7HISfStPVjPoY0fmEtk+7z1mm2TivP
pgsDq/by+iPlX+9ggxpIKjt6HRS/ycRQoeZoP6f8M+Matb2LKUb1nEjZWAoU3TT+geX+cUMkh1yA
7S8TUt6ddt8pRMGEc+YMKYzHZ27c6PdIlojM/tD6YqFtdZqdGksmyiPYvW5E9kRQrbUw6Wli5j7/
lxQJUd78Fj92bqmjb1FHtmn2bRCPI8YeF5gP28d3wOE29A0uSdkZ95Tuylvf0K+JF5R5jMA65FXd
RMHNdHAvkvTTQRuRJBmADawXIWQZjLA05Ipyam6m82ToLYE+qCC4UgLutXFov7puuJN9sovp57J+
2HsMJIbJCW+Jn+/yefob6wH3oWTOkrYBY58KCWjbImt/6OrN6T5KWzNS9t4tGYPN6KMTqpyLW47O
pfbZ1qdYllmOWyCUJoAnc2QgBE7vqUaOWdT2Ia8xMEkLH+fkf3WVe3H8fpdM1SnHlCJlduLShW+f
gmJJYLhE8fwvToNiScCXexlGEHq8Awey5ZN1XuLeKwNjF41QB1s3P9kmUB27zC8zUiqwDtvIZM/L
UHFRCYZeTPwaL/8SLQnMjbQOY+6+cM8/eQlDzBKVwMbQgXFIZU7EcABjsbWKN5Z9ah8L75lUJJsd
PI53odpzSmQPYZTbLps/Y/Q/HMSYG2xtN6vAwSyWj8G4cQ1jGZge2KZWA7z3XpSeVo+Ae+EE8Gwa
a+3U+NsV89N4dC9FK94Dq7sHmHYjVgebBFllg7KRTO0jxR5FYU+ppbXYxT6yab+L4W1bKNghrWIu
n/AW0EZrTcJtV9AXVmSEKfMog7L+QvqyslwcV2Q7L+1W5c+sS7wtHI99iHnYxwE0BfWVG+OLeu1z
tCJqgOBW8qul4Rf7OpA9XhLW0RbRmJztrERd/uOw6MZxlJD15ETXvIqQOhpKbmKVK7zIaNh6ycTY
G81qyb6AOm16abJ2ONaJV2+0rd8zB19XZsQ4cZC8kzz9V9NjgAsiU6jKciJ1S/KdBhrnsFbEriYV
0yQAHJsRYTKgZMxG+QZd7dpsUAN0QJx9/1bX1JxZX7m7uAnetIdDLQ7QjMBM2DuTua779C9r2LE0
0QA4uLiKnC0CpQ82Cfysyr6lyMPoEeqVqmHICKfnMFQ4hr2JF7hoUj5pZKPXaAj5owmdnH19lRkx
OGm2n53+Lk3MYHVuf+sWLUVWbhAc4rEVxt3P/PcKrFtXkJchq/Zuu2oPZ2RaCT0cbNU8UtWLHPhJ
W648R539oHuuOrY1o4dDPcsoxbV2X8dseJVuRGpT7sVwRa2T9Jhl+bYJF9L31KqY5Vcxc+5NFYd3
38hbYnq30ki3BtuGJGLWQXtK7zZMu9KXaLQH1LpjF35woK1j5ux4Mcgk1vykiFbaa25aT/HQXzxm
X0RJOaeuM1tClorxSAsUAKxpfBJ1y+9S2nttM7YXXAr8NM6lDDChlwRHBNpZ87fqPYto+4zi6dsN
xo/ItiFfh/OW0Hd/7bMjXlkxlfLcnzw8P+RimwyR1IAOlGNoPxu9QdmpIMvz7luzDjazN/83Jx/V
FDznYGISb2ShMjPBl0TDonVhKOK65m5IOT7isTu4jA10zZKzxGxdFfJDzZii0yj9tChBzTiRXPH9
K13izs1Bak8NqLnAndfZw/MVx0P0VLhNtvUNE4DbDM2xiKUDDkMcZ5jOEiI6JYL5RNm1nTluwZWT
VcgUhg0bCmsKknQLLYKzjuSPKvPWQekBkqiKYlkJpLVpgXOFKSWleoRkNrbec0O8Wk131/8ftFvR
2zglRxmKe2OlwdZM9D7NYE+Gp7mC5cnoIArSaUVr3fwnwa2LUt36HENiIBymaM2ldiTsIVTlizzg
YA1848/3e+zCJPqEWjHOZqffpAjTIuSL5yjxqBlCpjxjaYUguUXLusz2kCvzG4KO9acj7L+WL2Jh
h+GXqsD4BdgIE+/SdRm4bkyH2k3fjcpqkUqAYSse9ESC/baZN38Tafuajj4PBxdWHPCtj9WnX2Jm
cWO8yfpxnw7C50glWiCOmWkJFgTuHB3iR4p4WCC0w0Y39Te3jnaxLndNEH+plqUMa97nIR6R6FsD
C0NDQMy2T0pG7wW7uG1hoG6vs4qRo1/fe1lK8hcSa91Ow65+nHQ+stJygGiIuG6p3ABlr70xfQNi
FUL0SDRbO/YfxonOJh0uZipQ6nk38cWmWQZWZoJt1zS3vh3OCcYUtypuTmnwPRf3tpmeSt8n8q/E
uJik7OhhmC9yMrlhFVqHVkxExcOECuGvjO5HmrtP5YP+I7FhaJh/Vd0/c6YflYD+4RAJFckBZS9e
PH9ydlklo+tkCaDA4jUjW5HvGjqiOx8kOT4ZvVUksTpacXnsu8Lf1DrfzBZ/kvk8kQRpFD+GMYH/
Zgdto9FeVTmkGWEHxGLI8SVDxNhN1XpyGiLDQiCpWY88UHdhsiR1/DeV9Rsysh8+dTRZ2S5LgRWA
uM6C6J52fssyBmGdYoIRFu8NISLtQLif8u8TKyM8PULsHr1Cl43bVKd7Y2xyDiPn0mXm1a74EcvO
psjg+GMAi0SY2WKGQhbEgjepbGWDhHkpmZ+t+tZ7sZr/Q7zJLZxgM1QKyinFA+XBziWHuIwonhgj
PUtrokukkZNWfoiBfnvujA/O3oaIZ+LIfWfo8YF+LgPJZaxIPSbXJnDKJQJvBGQDFnm8ZS4IIYRY
G0/QlUmRrsKRXzw38c9caEChbKkiEBfNMKwbx1z6AdsYDa/B8vUmUMNfmf9rAC8I29+oXu9rA5Rp
Gz23DOeF1CvZ8QbPECpE8Ex1jQXVFBRqPK4taiHSKsxjx/oomdp96ODKG5L+w8/ySzehUiypO5hv
RNs6mv+ro34jkKP3dkTEIzGiaR1991aM47su83VqkOFQ94xMVMcYss4V5xmLSh/RMdcsDMV/pead
rUsc26KBMqktCPo93t6qa9al9IkPwwPaQc0I++Bc1frLsB5jqNg62D4VZqbPwmYA55jwi6VgxmXV
FjQatzmMSXiZbeMuFK/zJFflyOS2AEXgj6Q2jyzX/a+6PyYRSbBdXih8jgJ4x8GBODCU1zaZVqih
9IBDujvTg2MBo7oFy9r339Y0qn8qruQvah1BMuhgbAa0fUxZdPeXI457Qe5KYxuFWUTum1vBnMVf
AqAtl/0tR2azzobQeGvKavrJZYq51yyM5lSEhvmVohk4uuM87kdOtYvdJ+19tEfgxnNTLw1VwBPp
HRvzp2XiuRJVT3Jza1VrKwmhQ7tYwQMzDPdQkrgzYky5lct+SOaAM/qk755nLDjrVKMx74LyP9MV
2Zpl5oS1t41/y8rFX1ahMGy6AjpzaxHPEnfvTQH81hjXicRJksYEWJakYi+FEYCE6zUGqqmqnvuG
WiHqNLopaG+2Ad9kYNTM8D8ag/dkTD9a5HOnVGrM2MZEc4pPhq0m/Ax2fcmOD8Rj8cyn3aAS5x6L
kSN3TTQdu3k2YV+kpNlW+JTyR5RzmUANqQrqJtuFhBcRgM0Zo2AapqpF/1EzUpP8xkUREAToadfh
IRxqghWJ4+k6l0kmS30aN+shHYjzZM3n8+e6cn42B8uJT57z+LM7I6CjhvrnZwFs/cqIoH6aRpJN
y3aYp0skuEoRU8P0oRCScPUYIXjpg3RpGvSLCODIv207E8mC+WlwShchdeJkMK6tHyuU1qcy0UxB
VMdA3JKbhtzrbVYy8hfpbH6qkTqCmUd1mQrrJWmcdp21/lMyqC8bWXzeO/ug9S89qM6+YzSfVf4v
zh3cPYKpl5rjPQLK17AgViHCIDE6w3NV9NWG7gTWhybJLsGK3ckCh7v4dJEMTKayWD8Xz3QRv5Nk
l+JqGPmOItXazaJL4o77MIG72dm3fA5vs0i/grSjCG53cZTfEol4j4DzbGO1/U73MRd0ueaWSbYm
CtPYtDf0RyeFP05L9VZKOCK+PNsZsSs928ZpqJ5mBJ7oaj8Kx342rfLPQwCF0ai+iramz6o57+Wt
nhm9p5b9FmYCaZV90SWoocymSBgS9gNNd2UXN79XQbN3EolGxw7vDVo3AqrgUAPuSIIGUPzkTOuS
Am0ViuBqGEa49ZV/Gyx2qvR1b1k0rvvGfh96gmCS5lZSRi06B8+zmXPipxH5cQmS2ZPLDImLiT3+
nODLSZS00SX0apGFqEiG8oV7ZBGyrrFId9ZuhfjEZrVrP96wKkwZwmLUKXtK0MFd+2R9aVXwRYuT
kXUBNa6xRAH7L5LmD0eJfGxz7U1MxGncQa61+6vhaBA6ZsJmzDK7W+Z2EKHi9G6AHRkRupvs/+hT
U0yoPno7TASrfObJtBIL/S2ZS0XXjW9Z5jN5bwRoecs++FHlb/lMdlnQ/0dqcX2q/fZlIM6RsWOz
QuMFSUFvYHLulCCeAPPZKoUtKUqD2VAKAszgkQqSlqlKv09sucqV+DSH+IIelXKj9PZtlvcXlKdL
nIMBS2OiMx8dXGmitYsC/sK8F6vGYRwapf4Frx3icqOMt2aV/k0RJ0HcDuC6OjyvrRMt5Qw3I8eB
4E+URBV6sMEzv0Sn/+sEtTYnnj72Vvjf5IpnGTEBwQeJEXN+GO+dwlm5poLLC9pi7sVH4vGnOuXZ
lT3++KhaJO24MgIL7IdtfQQWShLPRstMNkvh89cR29paHP55dO/cliZl2Mc5BqkgPocPRSng1XWY
g/OuM+/apsnGGas10/jPQY0QhGr80INX01Y0ajhQ/K97hORzjsXBFLjsKmZkhml4uzoqTWYxrXmz
QgMVU1V2T3bDW5+bDzuE1VxSDq6a3cBQzMuYx5TMlAVV1NrU9tImW8at2pvrAr6QiL8ET0HHHIUl
zNIys5NGYqWs6MdNp1MZKjZn1iZNHBignxLaRuvs6rD7q2SdLh02BxVDW27u5xzbKe8XqMDgJ0PY
0prP9gwjnSytuUzPAtWpFF8VJVUaAZwKJKAV9xFuCXoFHDgrSmJwPyaMgIjA96XAJQ/hb5L1E5qw
NWXRum1hJITeIvWsTev/1xrEHdq/WolXgYYo9b7ZwTwO3ciDBCAOpfI2sBAv1YD5GMaI4aM1tkc4
pohi2AJ2IfkdxKJhjOA2gMU9wpIHPjWVoK7d8dQWQLAEOAeeIlVxHHSEUDntKdIxG/16lcRMabF1
xrAFGIoFxHk6gXWqETGFw7dPRh8Vx8KmEI49ILP8sqoPv/2p5BbFqe5idW5R9AUIZO1ar7To15Oy
yBUQP4NBuR9wh5rOuq/0cwOagKd1U+DlyOp20afF0rU1AOAXfmZ2wasKozmir6b7ZwPXwvT4kJFv
amhZWHwWvjQ3cblC5Q4dCjwlXQKqd/RH5sHLiEXqvX3jbRP5yi6Mfdi08UuXAc64zuF+t3ffZYOh
7rWL1t9GTDKvMLNRLJ/NUt3jaZloHlObqCIQMqzWA0YC9qGIsR9ET4h5czTWNkANhB8u3wGAs7WP
klnNr/XwpQjvErjWpxmVOn8d6tyNkxvkmxrvoVu9R1CLogd3hlMrarwl2MNNSB3AunNL9DY6e+yZ
YCva3NrI4BOb3O6RyO1VxrenThCHDS6PiR1YJLyLQBGWQQeZcXfmwobqC8WQxUOFIJT8J0ht7tIp
2iffIEGpvgsSB9kpVWTJRjOf6JxdytaEvul9cztvC//iTvtJHi2ocg7KVq+DtlWQrbjzMTUHZAan
w6Uusn2qZ3YaDGHifet8WTPQlLnYp3N3bCaT0Qm6qo+QxYtL9pJ/MDpG76sA3UY2vea8nTBCPCwM
tjq0UEDlq54vErqHT1x3DrcVOYpXX2ptLmt2oWL4DNI3VXZcP8tU3S2MHj47ZVIr/e0MYiMzfyYY
UTx+DzgRkIGIVKCgxsHwwilj9o/NJTFkvd42DysruV7WmyVKCNDHCCymqK4VVCbUDm35Lyexjy8s
fzzDIcgyeNP/9dZLTMXpgD6DxbpkD6m71zCmzQGMpY2HuBfYOadfV8OU/EPItUCvtZiLgSX2A1FR
biVUcw16y4ZfhF0P5360LEeLGq978nzzGij3PPbdsR+7Y5z8zTQPTTqvxgQiFpcRTjeScKPnBOGe
gb8BN/G2z19Gj6TClGW+e4kiniIaOzQMPONI7IgszWTHyBU3MwA417wm8IR5lXPxl4JXmMRJQGQ2
bb1W6CgC2j578rdqiCCeTS9BF+wbg8u9eYlUQpoWjNWElSc44YL4ZyM3vsox2KniRr1+1i0gHWbV
LXyKuGeP+pan/1RkoeR3BbHBKcWZE7xNEogXkqBt63FTgXxGetruWVEd5mj4GFTxVzRijRMaiGx0
9kNgmOPrlBBVhunJQMOGlOQ8D/+nIyahYhIPCYZRZDQBBvP+KEYWo/qrEmvhNMyhrGE5xfGPbpyN
EWd/0VCdhAMwmo+ENmiB3u5seqDakbvM4/A8pkw/3HqJnp4ByF/vDKc6edfNnzGLY4ZSYkS3u4hc
Yk3N3Yiuroij4+TItafZOyb/agM92oB31ikukSQIJqFQCZof2cbHAWhuzyjG6dJ/czptBOHIsviy
2hbiWLby2n2Q9zsDcoRrPsTMkKFs6y2A9df2X5QwxzkOdg4lRpwq0snCtY0BmR+Lf4X5UGx6FL2x
gw32qox0bacvE0gxn+m3HrDjdH+KxbZdehvl/hvdn5zrX3BCuPMzo84XqMcqesljcztWZyoSLg72
1PLeIdjO+4+yuGAWGx3iRFdlu6mZO/PwX2zn7OXoLSDW9sbVAFgj2nkxZw+I63hkKA7PolrM8r9Z
383qKcu/dYzXkTQ6J1nFI/jba8G+gZAgTdmaQ+z3GEpVzCeD+CShVidQBuFvqNcZppMM2OIiQ3a8
NdayZVafLQjeRUJYuUJiHJKYa207k/WTDMB7QdiNkBuDiIC7i4hPLkf8HAuhGfCFXQqvG74kjRXa
910tc9b3NbsKZ+9SfM5U10u8CPDmwV3EVNrBACWQ7Q+Vt4z+SQDdXXs1af5pFBboV3xKdPc7jb6L
5LvMGekmauEypy5T4CzbKjiFsIkb95HsCtVj6qmxRrRCjftU48dFV6JY7AR81Rm2M3B5ERAXMmFb
/dWGwE7MbCuy4Gpp1oVxqn9jkk0mL3t62Lh5h2p3WmH+whXHQoIyvIIXsVBtskslSjI26RpP9QwZ
oIJkE8/Bi+Ns/PSHPR30zuJZKXMDCmEtmWOIoD88GNOm9WmN/8WEwTj4r5HmynEfgXKpnQMm2NWM
rhPvCEcRr3wPwZkkNGZom6ZAotxby9DsNgMaCAE6wcANoBjyWeF7FMG3FgFxjbip6N2wpVhsRalW
0/fOY/tRaEBovd6RWsl0zQkJGvMS9kqKX62Qu7SezUK/mG9+MNFApp+iJ2MX7Yg90mDasljGpIvy
ba3j8U+Y4T+N9qjmE3DNXzIQ4Uq9Fs4971B/A04w4kvmOYsi7Pdj8aTq45y8BRxkMViaUkKUy2Ck
Unlhf2/6ccGcsJzoSl57G1a1DaiNb5muZDkySPJTRnQwSwPtnUHxFC2QO5gA+FNbsuf1w9ZotV+9
hjoQOESjmPjuSMfNwvPQNk9N8akRz8yqOVmkSY/RTVXpvTCGDTJxsHtbyU2HXXeT1hk+JWIahIFY
lNlassMuxD7X2WRu/M9gIt8LlCBmsDVctoyyWHOWpIAT7W9lJxVMqz6+NXAVnKi4lV5xbnHy+Qy/
PDO9ye65sck9LsFR4j9CD3gO0f9gGzsp86OTkJMj+6o6fU7N19H551CEN/W7NnHTyucm/cDIxnh0
naujaJPnjnBjNzW2lnC3bospkhYiIZAwe6QZucapjwgE5LuYSAs2UvFhVbw1afMbNsmGyR5ZAHlw
H1AH0+BvQZkA2KeOjJiVEGjh4NIuL2q+zYiM+rF6Mghga2prXci+XISMyfo+XlnJc9S9l+F/iPFa
+1iaJKulxGhiMev9ZkPZv+rBPszmkyNucGB47Yd9UrVrE5V87xk74PQbUVhb4U+rniUHWoeKVJJT
i0Jdy/B9So2NOZt7lylmVf9N9TcKnHWG2ayxp4POTLYWH21084vTo9yNENXNAxG8hBii3zR4weFl
CoFevk2ORUR7pmG9al66mUZFBNR9SP4gkywEVAYV/SKAX7FZwmeZImZl8j68jD1SMcZwhXNqSaIS
7r9p/oWivxc9yU5IO9r4rSGVJEc86bPK8DASJDN7wabhjgee0Jia/gH9v6/5J5MJ1J19CETlI0BH
JtvM755SD07smFd7J7rN0NA0391UU8GZdwWiqjC/W0L9cLr415k5oMPQcmNJlt9/RQZ+tH0zfcBN
05dtPvXjWXbRnqEjvwLwbvmUFP55aK4g6ynQFhp+dpe/zDXvpgP9Eoq3j34UBXI2MlEccB7tLVYl
HAU+xi//myTN2f4fR+fV1DoSBtFfpKpRGIVXbMsZG5v8ogIuKEujHH79Hu3b1u5duBhpwtfdp9N9
pBHISQl8OCOhYeuh0KtnvYzJmLU+oa5Vjf3CFo90JJOord1rKM4pMU+akZp3XvVA8pvZaM6rzfsm
RqQfasO0k5t8lvVHww3LULCu2Pqqzu+ab9H46JNQaKIwYo/isBU8chRQ/Rs3m5ZRBE5ImAITVuAj
njeBzIn/FUI2/8zIxkO5IMlVgZx38VR4Adk0UoOVo8Brt76G5ZRB4KG1qSYiYDk2N8Z4qwjopcMU
uNdoM8rtXUHQgSw5MUIuN0F6FRAsdHFtwsWtHeFEivzU5rYBKl4239xZ6+haqSsZyk1Fo7eAZiX8
ktdJ8YXt4jmUFwxpcHobqFJs5uGwPAVH6eJVgKvEn7e0ExUS0jhaCj7xZPk9zy+O2oT3LXk0R5gw
RuoX2mZm7A5JbChwhh6D5t6mh77ckL2QxcnG1YxJCaTyjdvIup22o8i3ZvOEUmDlXzqfTYSrfeDb
Whi8LJ0OblysE+ILZcSrhiOuNrxm5WNacz5q+zW2+X2SLzWvaAjGVzBzBbFmFNK3sS18rzrM0IVn
hitRQb+fQ75moKnX4wfkw8sKfORs8jLD169oAztS+oKEt/N4JIrMYz0sVx0m2AgnI40CutP/ZtFR
iNLvEZcn3PVZClWA9AHINt2lBCQdEf8TkzaB8FTJmyr3LR07dQy/t7Ce2jwnSkZbE0fsDIh9YO0F
DpdR5nCNpquudeRrW2yg4zmc1ukSNxBkcL7a0dsTQfYNNmxaK2PNW8uAX2gQAhyewWN1z0CFNlqM
39ly2did4ZHz9IMp2eDprRK7JpTI1c9T9Y7TCl3yoYKcKuS4jkwS2cAPMnDkwiTYQxpJUOdDQIF9
ul4N4/zpUF075bQ1oYIEiXeJ5TkNXv4HALWw0OeKAmNrY6g3c8aPwNk3cI45k3kj5LMdu8eEO3ph
QcO5FOoCqMWg6IZWS9yEB5saAo98akKqBwF1i3VwzdCRR/AkQe6DFpC9feZQADk3OzPgp2EpvRjy
ZoXAyWZgeaMVAEb1/KLoqL8wMHiNfh1W3+Gs8QEd8D8IoDr1mFNchTOMCAIU9mTgJZNn25bRmkiF
xyg+PNlextA9q5rHsYiXVpShfqwzjQ6sNPuFAPQRB0m/yZfa6CjHeafhhlwBF8AWMTBew7hCptZk
mY2sBTsvnttKXscBDJIKaETx4AU2CDtOE+Gdw0bSkm3VW7HFKLto/e5RjMEHKW46I1FU2szcdmZ8
kFa4T3A3eB1dojBpgC961N2JKL9g2uOFiw+d020tb+A4aS1c2rm9jPPEm1STPPXqCcq/jf2yj+dj
IjOiHHlFK6Chik2Xa58MdnalZMI7LVaAyaY/LHQ4aFI1LmxU/1aYRMxUTqgLlAvTNCPY58udUjOO
hi4PkTF9aROTL4cS7c60vhyyrdjjOHIxRMvZsAmEjMRNMgVk1TgYJStWnq4j66uH0Kz3wdrEylxy
tyUXRLmoMq8IlRej9N7HMUSzwXaTmSLCih5B19Ww/86LkD1MPy5zSoIKcvIHb/hhoPrque53EE0t
viIMmu6S8Zrx0aVYO1ehx0QZs8EjqYQLVz39m4eBtvOMtrCwbj6rzoaOQczMq+jSHDCauF1Kx1nr
LacisgY1Tgw05GyGQJ5azVpY2msFCx5xJq6ccxmJH+TRbcMt1sEBVVgGOBblD3H8XNkamwQhDmpO
LJ0pDemXMZD7CNe46UCHwC2buBehQTQs3JeRki886WQy8B0C/4kEZdMah605fJS5dez6a0xiwVK8
sEs8SO8Fix32+Xas7mOAK5+olIOGov2L6NHW7GzHkP2rrQXkTjBlOEXdG5g8g/Feu3VdE2ZhsnZs
nkx3oBXOad+DwPF7eHGYog3ER6y5MBgd2iDMJMEQPV176dwMOPtRLs9axr2YeXeUvRC12A8ppAit
56SIZdYcH7lSreO6ORryWcDWwOVJgwIVCzheYi7wJPQ4iZgIUVy4vM+0KveZFW3LSb1KonkZW+K4
iOqNtQfMQ1SNoToQzITrX9M4m0GRNMoCOsMi3LDGOl/SsN7IdOdOkxInwW5thPEupdSFqyEnluHU
8dKWFTMbe6Px23ANZzM1r317a8MXaAIeqWSuhUFxkeNxiq9Gc66BSWfgpUomlVQVTTYUfkRbJFYf
NsO2wmae4s/RGTSO+cC8Hw49fuYEtq0NSVoy3OqtLwUNo3rVccUFdrPB6bOphuw8c1jMtO+F++ji
MKmHY8IEHIH9wcjB4ONgbIphO1H1wv3/qOqvQWs3dvBlNywLBHXhuM0xh8MkAI680xnD0BzBZQgX
RQeJL8LNkMvpc2Z4bNGh2S1BD5JXRcm7WvtxnVJvA2S0XeZGi6WfMFbTEiKKuP0wyC00Xw+8G7gl
nt05estEe8lJDS1vdDGTV1wQQG6x50nc16J7LghNS9Tg3Bl22NWP7vRPwQDvqz/s8g82xNpZwXmp
qCtFC25IRKcdlCMsr7piGRLjhsaYVVzw0hg7Hbd9ZThPylsCK7O6WtV2ar+n+K0aSHi37qMWE2y8
uDxqcWNj27ZOY/eZxpcI/jWGzIdENhsvbPlmo6/b/S5PBDDkdi2J95kIIIBkCBx0q056r2GzNOJZ
hcmnzIHSdod/tUnv81g2QH/D8GhZahu25u+QZDgkxSlx4tdG0SiaEU9MA9a2yujmdTfm29GwmDFX
OpwLDo7lxHGJtZQ52nAAvXFvlX1WuBsihloJ+HWvy3bWmPw5sDFZyJ1bFoxXF9pcGLTGKiIqoWEz
wuMszlGlk840NdYAsRGkyiPmsiIr0Y36zSxhq0UT5dhLnsI8mVIRk9a+PAgszIQ4+sRxJcBdZEdw
kZyc4niLwsRpOy0OqYbga2CFfYC0AWk5685EdOXKTkVPWAoSliUU7GDaKrzROvTL1uoa+PFTpf0L
9WFntS1N9+kGAJKLcxcZJq6iN8KM3yqwFhzIp20sNr7Zecsgcq563Q0owYISIlEpAbUFrH8G8Vya
wWpMpa3L0HoiRbGTRf1ZSYiZ5sSfycJne8RIlAd/KhwOdSdxX7PmDrT6xOG0a0C+d4X5KvPwUkVk
OAP7uzVbUmnlS1r2X2Dzxn3XBrTciupSqi+NoW4pB37lmBvJjNq8/QzOSljxg3EpUlrLdADJ4fQ4
T/m9xOgjM/rbleE7Klo143gL+eUTYlwHCYdI4QLoVQv/XsfTppvJFiXIj1rlK4s9M9OfDLfpiPIw
wc8inAdZVXwaGfSBxjrWIxUCSTTcFAMpTEDhRdrmc6zFRx3WkBkW575Sy9gPkQ0WhWCsXgakdRLj
2nY2yQ9tg2h30MLyr6VPwXPDreBFT3BRMrZnnBcFKOM8ytqqw32ORAdQ0smp7a4IUtoVsXE3/53t
7kuB/YzTgQq2YFZA3WEyV0hKXRt/CBPSdM0K7SXXqvMQNbN53Eg9g0ogh6eqx+wvWgqM8sSs9prR
+Xk6IU125VtksrsltV+SaF2VYglPSWi4ajnQZ233gTUN4x8G1i3MslM1eORl0+9AA3kf4fGaU4pY
zXp2zlnM9ctSzTbUqCzQAus6BYBzg6X8iO5Cf57gujgmNYlldWl6feTaZkx8VTyfTcRBvLL1NUFb
suiQlyZN4xZoMSXmuUvaU1Hnn5MV7cnOo8MM7x5iYhA2b1lKi7qGKZBc00HmSY8+4LE2advaofEz
CEnKd675Z0vzEpv1FU+C9cYXuDkZa8CQq5s+AvWKiGwybwUvbOZ6Rg8CQee+SjeF0Re7Xq+/6YA8
Zyr/Z0TqaITG2dQna515erp1cW4mbf5GPubQOs4ytVu2/f4P+5sf2saHPWpYD+xT2aLUjCrwyez7
ROfWM5qr7crjqPTjWMMp1srHfJZ/oneemj44NEb14RqcfrWoMQDAc80aBu2NtWPr1gOAqegQwCW3
RP5auw0PAGTB2YkfRRx/mfnEkNRe69ReaIm977NmmwkmfU6AbVIm71PPJ5gVFs521wRBGVb/0KhJ
DS+qi36t9a5+dKr47HX21hHGJ2CRnBhS8okH6TCGaq1Z+gJ9fugDAjbhi9tTqelhEq3KZIvvZ930
6S4G7OyVmP6pRy2r6QNX1ToPglfDXOoS3AM1mySpLaYFSYCckDOXCWptHUXGiQK+O/hIY2XX3jpX
NNR0rIQAfq/4Bs80TaK3cM7rFaCFpJx3mcf9rdShznNYMJP02HjZAC4+v41N+zhBQtfsJchWQOX1
msYvRzxz5KJylmDx57TkKhRSIZkGgm6aoNJAh70NVBF3rc2KrGzw+iF45my6TSPYmC4+KpXc4zI5
T1FzcHpnmerCXLFRd5zJe4wi6wWEAv3nnX7Po/6xE9DULWtTWtGuc2xOH2qle/G5FhQVDaFAC4GJ
xZE0/pROjbWIrS9OGD2aCr9gNel4FVKiLrP+2A7qnAVxtiZOCGrJMznyG268xhpKAYhpTYfZ0f5p
nVuDZmivg+fw1zDgrxGeSvqYz6GsTlbMXdeYaQLpCenjPr7Xcng1B/onSujGK2yAX+TmznADz3bS
Li2h3belI7Vmzfya2tV7gXxdRvRgABh5iq0Yi4y+bhWKfWbYx84r9Y3OqgrxDWP86CZYJJP0R0i6
QaQ5bEJFTisV+VlrO/yRqFq4CghLWIU0NsDhuA5U7wMeMibaCHXa9BMq5xDTv7CL7alG3zVTf8iW
XlRuE0lhv+BarTY18wAcPCnDbvEFbJYaAxm2L7j7+xWecX4OUjtrvUSnmjqasMqaVJmmvUd5zQo0
zSfVYDblFXsoYNGtyN+xqphRveVdeIkV5yadkQOyRnoZrfFajZy9SonX3Db7vagjUmPajoVv77r1
0xxQOeci6wJ2Wopz+Lj2dkpEKMXkuJEZce2aEKLfQQRhB2iP9UQzuDmudXzkK3uSh1pLw00zJ2JN
6GkpnAlvY+DEVDN1zECRnkxsGRuclhB8eNekXWPn9ahtadvnKHY4kztwCbicJeEA6EDKm0FHstS4
jjXIzw9tHm7bATmcVAsHSZvjV8j3iEJmoXrANJi2XPNBDIjjcTm8yAEPNN/xXdYodZgltoGg0Srq
pgn5qBHnJMxptEqEdZ/NiHKjZW7FwCi44snmBBP/1twRU9cEiazO7AO0l8cgCc25gUkALLDguxlJ
kfmlpxULlvA9mZuWH7B4cyMksdiiGNoz5nxrByMR2tCDizXYxkMv+lernNn5e+oYwh59lrP9kIGl
E6egy3eu3jno6lxhAwmzEeEuIX5cupd4LJYc/aBuYa9trXgA+jQP//TY+JojkCX5nLCe8MHow3gf
WbiayglhcbCtGio5Kywhr6B2WM4HhwfRmvlvlCGE2N6xfScvUpgvI2QMJDp8g1LP/8YEWIsOEY6X
Cq0u1JAHvKHqVuwUXMArjgl1TxN1ifQh2I4eZJ9Tm65/1B6FNk4OD3Ks3TfPbV+K0kl8siintsyB
Gkz5GymE42wNW10Wz45eb7MseE7t6dkq5sewL289eSUL7ixk2w8wc5dKSl8L6bvWBwR2R3M3lQ2q
NKjIajruU9gEu7Yo/UJE98laOCkp3sjEfaxJOeceZyr44v4w1ixH7HkV9zyiBn/QU7UVpv6Lot07
6NmahznddbaO02Zgrp+6e8i2x0IHlIH4zOaSJX5ULTrJEl0eQ80h5+8x6qPUduLD91KayfolYdKZ
j1hIr542/NRRXjBxkBdROhhKuT1CAUl/KBXlssrYoer0owPwyyWZAcB4ZmgW+GMHv9jicmKy7pBk
/4vZaciU5N/kmq5JEHyYA8WFbpOwCDu/jVtfwIu+gD/nWGad7IBMbFww2gzVJU1hjfTudZxo6gJZ
TxOhgeeeZ4+kDPYDHRDlGNcM4g2L9S83sSGogeBDiGoZCPynrsYr3zSKCWW6Jd/P+SXp8UflEWpH
xg3QnLwdyu5eTtG5zvqb7koSXpzMkSFWeUSfD468p8pKj1aZ5Tsro/rT7qczXt2CTlNxh4WwtY1+
D8z/WszTT1VM7xyZ+WSwEKHCDwEtFjmwzmJamXqkHRXLDedTqQ1XQWb4HV5veO+AA+/qpR3Aq5BO
4nguOU5TruyPOsxrqM35ydTT+5SbyWMRp/Wq7BCKWhcaVgSSGUzkZeo6a2MzRmHZ4c43CiY7mseO
M2sEKynu3gaNeIlF/iVJYpElbrjuK/GLzR2FQLb7shkY2431TkpZ3ntqmcn8kYRWCR2MXZ+1zP4E
bZ+Nqveect+HSIAoy/DewmLd2RVXISaZq6ZC2+x07540JJJijCYPaTaeqnlYkv4ZnlPvw4sc9hnb
Hy38M1kDHGhe1mZ6x5GF3DfDdK7zsmhp+j/mUFflThBRIo9W+HrgO8T9jdT8MdGGW1CIY2DJR8b0
n+EoXjjUsbIR/OoMFL0ZflxAjvxBTUwip1l+zy0FHFBYzzBA/pHUfa0LjiA5RVJDrb8BL0FHCSn9
cIPmr8iYjD2Ag4ygNqXWYer778hx5YZNqtthcl4PlFLylo60XnXTRoPI1Yedw2KLLMa+0DyEOmGB
xmiZoQ8mThEqH5K11irYZVZ1KqriGHtAICTTUk63cDaKyfrMuZ1tGig1zPgTLjBcq6pqJolh46Tt
3ekzyKn95L+T1aO5xpXb2sPdBoHxg93mPeEnBwHzAiHh0YKipxnGsBsLtlrA+P6QMI6MeIW6id19
dMEOFC/6nFLRBlcvV86jLbkcYwXmAvkcBB1LLE0scf0MBoNgmsHUJ9SuHfe8xOjOInM/dRgBSEJA
+qErra1Av5mFeFKmRTvFpDYBJ28Ey/pqp/TRDOJ3nkKmDAKHLtQbHdlvDqnfS+2901ioJNNLxvid
ky/Dl2SeLo5j3YduKS3Qgl8mY8z+yTfarf3ptsOGz2CbukB2LPfKEvAQFwaxwUoPfZgr7Qkn9dNY
IeaNeCU2zKQpvapj7di1jDY8l+hqxQDJbw2sWciEapvP83PK25d5+B66hKBgaE8X5lcSyBlkrLTG
hGTm2JxsU7QPQlPTFjI3+QMveEs0mCmFh4+j5XkIbJvUh5FtbTpqF84MW9i+Tuttr8GLn/X5yx2c
o+XeZMTRuYjtzx6899rlddlZ0A45SC0LnwJLKND5ILvT0gVcIUwOAcFEjliM3Ag4o7sJdpYom7UD
qD+gKbCbM8JwowNsLIpIGZOyF8fWqpznNqpHnF8stz0+Gs6gSjDJzDHnG6a3GgUWFW1YisNqhBXi
3zxZixLq/RTSDFYa3kNDWSeihO+1LnKM2PUv+jaBNjL9ZYqZLQ6POQ/DKjKZ6DYd0X0DlInJ+01w
NFlpIRfSILM/UuqoV2BL9xG8UCrO+NAkhihec4o64lD6BnYmPka14hCDxQB3yBpLsNy0dWoeWly+
mWj+2Un0T1jZwqe/1yF93/xZ36o7P2G+UscUqjVLZUM/bCadxTc17/qMnXZQwT8j4yCrZQslzQ22
7ogjAOwsiToNx4EbLwKxRVokGpY+ocbCT4yjzGI/bu0Zk5sGdGmkoxD9eoEpLfwa5dPnjGewWChV
xnibPSqRRvmcTEBNjIC3MIFiB58MZmqxiy3zGtXxRg3GrejUD17lA4RYvGKq+GwaMS2P319So5hE
NL9QyTen3q7oKRaNXL3YqSZ9Hcv54FXtW2iOv13Hm51K7w7I/5IPDTVHcYSVpZ5Xsv8fjsgRr6nK
ZzohuD+2vkRhHWPUVhIKkGDc0ket/GvoZObvyD2ZYqKYo6ygdQ9q/Y6IMWo0+/AmGNRPwW6/ilHy
b3k+nuLMKeB40cwDTuEHFPcz+cY/8Dff3dAENNyZ+0rYsKQ9mloSdfaGchclhc9lnGtoKx8L4UCZ
8Fp1rmRQP0WROIPBuuRRDc0zrPfsUmszrhme8bWJD93bFvfuFMcLIP8nNrRgU7rm3sH+jJ4heOLd
5p/HtXMaMSzaHSp/MXJhpxWsbmnTxCe35JLenPDcDcaRMQ4HdMHPENAfDtNf7bLBXnAj3pFRp7F3
A3qqp66moDHN5Sm1RlZ/x7slIBBIPrMGjaSTGsBKj5pdVFtTYuc0df3VdaqnKZ0Yg1MUDqOOR2NG
j6NsyfrRLO8GLt1ve+sAuoO5OK6y3ZJdmhlt+3mAPOhhZbRKCINxykTEgI8GIMvIWwqt9LepNj/d
HktUVsmLq2kfSqt0hpqq9VNEjIc4Kb9gyMeoGSlmTsKo4XDTxvTViaaHSrl7k0P1TJqXlF9wT8Lq
OZbzVoruK7aMr4kyCNRjyTzf+knG6Ib550ZfxZsq+iOYC5qgI7FyU+CRCV2707xpCZelfNlI4OyZ
5dbL43WlOOZnPZGguo9vnTSIKRbAQ+SmEdWxGKetE6A6GP3ElJx4oufISz2UX20fgVoLuRvNAxoe
aKoumV/d0TgE+oiBJTbeZ+hsuRlsotzbpvH8mgTpzYnotiq+XQ3DsXSOc5pcJsaYg0MHTwevdbTv
IbhHSFi07zlsjvQvZjP2X2/b8IYGqv0UHS+iQQ2dxmEScRCjDF1Sii0SoTmZHKRFLElhi2D/I4Yv
4lkcOdu91pAZBZdLAOXA5kEHZkmzfXcu8+mSTAZTVPU2x4zFc7YfBPaqzHfKbCgn7z5dNzl5c3pT
1FQFjjzIWGxaetOztDh21BBw0NhnlHTUlfGWosI2FBMJpsFU0Ta/8fybwtBGSXvyGOuqhO4yqn6n
RZBOM/rR0M62ytX9suDaZrj2rdPxCBjUX05adAnm8C0qu13OEl3l9AM3hFuVeUh6DvkCPoBrCr8q
//TyqwRZWobpeUjxfzVVwhvIk7opS+fsOYafdPrPNI2+w9nNdbjfVnpN92dA5w032Cb761xrV0Yp
46xlxP/KTeOhVdYtw5RVok/E85PH4CSo6PHlASXWcK2azrfdfle246YpbfK6E2ZSa1UNxstUjmuV
99la68htLHXjZvtCGdtbHE8XPfZeyjA+B1i8WX4fPaq4kXwh1WjwQ5KDG6sNFTb3IPKAHizkDdZk
atMyOgxUS+mo7PRLV0/jLsmpGjTHbV9HcGoN6es98hc9Eo+agVojqNUeo/k7p0jOwIgChglzZh3V
qyCuvlljH2eP8UQz8jk4zvSXZOOvjJwMvJcGBimhAbuKMdrncJBCeNfnFg1hbxJEJCuReUfHAxFQ
jeUTY2TPT/v+rEn3c1Z5vSL7c3Nz0scGvsMgK5+mEr99SIUoh0mLfRNJRTOhatQQwp0QdObczO88
Dl8dtAHaGnxuVvjDJ0KPgCPp30ksuLAi8REd/DFPNnaCZwy6+ZkKrnit1eAVFIM0J+ouXBkeOqEO
HqY+iXjU2fkxIZTuBvkefvLRLOl8AzVldKAvTCi21GIQyCloWEmkWkOixxZMuCOGTf5QReE7cGW2
VWEbDMs1/qSFIm+lsIrwZTOlFlAmGDYE9E5MUNs9SjZavSLVAnIvJZD9vKzCM9PLB8OGP2lNHF4m
08VRNb4YnHVqHSvlnB+4AFyWeVniEDMbPYeMUONzpjg0GkQixK/WxP+VVOCzqZMS62RkjJc2/B8c
xNq1lSlQmTD4MTAFgtJhvTbO6cj1qWbeUplUR2WYMjV2ckIc8lgvUeVCBASJuHviBezjkzL0YzgP
fMLUNY/F3ubWMWrzyaiXhnTrRZ/sl8A2jlmDXWD20FHnsl5jG0DHMvttn1Imi6MAIVNWtMHZZb8z
2/qPWC74wgJPQiXYDQ0fntupr/rHXEKA6KiFmOslToG+FdvGpW6dezQjBgXVvEfI2I1gv5kX+oxM
qJMwj30yFxvX9tCYjPwX3sWqsxEXk+lV4OdotShcWzhk4hr4PX4jlNWVE4Dtj2cfvN95DpqrQ9Ov
Y81fiFI73S1f4Xx3pIrrvTEkz63b/oKzwvMtAkrKcbLyOLGDY1u0jzRLbVrRfWcjR3DMcfd0BjA8
mn9DFH14OM3tXG4531E9n9b5WkweOwdd6EF/aEzgkqX9XAsUoa5/121oF1ZjvITzeDLNGDKSs1+a
xFqnqx8aGihwCurnpqhd/hqLn8ykCTCutItwO6z2YfkRpOZP2ESLZrv0GCrnxsQnWDV6syWEx4Uj
heNqzldTFDfQbd9lyY9VMVLZ2D32Ga4Qd88pn9omzf2hsG89MAQ0giK8hHT8mCbLsRNDYCNBYVkx
2TqKn9BLi++pzn41j79/4hGDB9NLZHCREcukWRd2tE2baYMCA0orvUuGJ1qG9XXEfTjkhBD+muU2
ZHn1u0RutaPpKPLq3jacBrkDP1kQyFrQ0YahQQtPyXCl065Kep88w6Gxq0d8zvfCwo4ScTXFx4JU
MG8ozmJuorYKhgRnY2yWeV4g+GTrFBDgyCl81dUwcSNz5SBDJX11aCJWOdJpuzEqD04535Slvyd6
f7b4Q6OHjFtZHxW/y9L2EFaDpyTNLxGRmnkYPueR+qVOFlw8rcnCJOA9cVf9GDLLFy3+wqnGdNCh
zieGdRdLJFA2b11tb7KG3DhViTgvCHyZKQdf4xgbJrZGpsFRaD0i7L4aYXk1XflONRxENLrVR6aA
WKbTYNxCif7JBu8AGuCqhxGBu+qkGdnLnHDMC7RbiWvWmRAWxvzA0Hlny+HaF/0tkPUOuujBpHVG
hawceG7GlqoMLcz30zDsEwZWXmewT9A/OBh3aRWYPTqGCe2hUxbVKNFBi/BNiPrWQO8ocu2LZqgP
xdBB0CVgA4tEtg6W/R+1UaYfHFruqs+u+hDe0wHeSGfl17Yo1lFaripch0kpflsP+qxsTMhbWE6x
UsJrZGvQmZrhVLZpwJuoCmamhYekhYTrpB8Eewho9i1vE0YCGGllMmxrHpx8tk+h7pyjYLqaNtkq
6fyFmffTIXUgt8snu0cvoprBwniSWpy2yAR6gt44AIwlxGjQR49iCE+IgEvz9T9NjU86plfKRo5z
x99gHsJ1iVOuCselunETpQQTqE/EwR3BhFXBKeN7WmGAtjc+gbTeVkTjC5fBSB9s53S8WwECQt+o
/dA6566wzqAbvxL0N497dmnGR81sTqnytKXkBkvJcLLDaOf0IFBdtQ1S7dkUPDIh/bcx6S+AJQ8D
s8aHlE0q5BqDaZ9uoSShMr3cyFYDhDZPPYz44Bnfs9zqISSkdEGC6dVs09YY7UdsA0EVA4hlc8Ze
5R6IIcZMLPLX2UFR9zw6VLDyayxBWA42TpAyvIFGVVmdjqBBxUGvzW/Ip8epZBSVDKhg40kNpj9l
09sorDd3TK5MddZRPJymetiIAkwXTYr0teEUBhnmTDE3dy58GGvhtrq08oFGS+kSQL+xXmW7zBVi
/EUeIM9NmUkQmz2joHWZW/EFIphasI1Q5BMZf4AuKNeTO9UXPBYhTU8YF0wDP6SN9/3owC1YCWzb
1xnWx4kRxRL2GpMPvLXuj1FiJJ9Zt39pxzOQkg1yLpndu+twSKYP1yb/ZXQui4dylihubjbQNebW
3MwWC7xURPgd0CunInXlAfiYfRmEI95CKwookq8NlwDcBF4gxEClAI7gpuItCKVONKGf7naBek9F
uS0ZaxOlwd47wQvkZD9ze/LIsHE/b0xGP7W2gra3qtLxldyFX+EbjQjXi7a9uPGTTl93Z4uLwD46
m2ovPGKPw3tWIj10C/QXw4+1NCRBBuffjQGcn6F68GL0GHzfYCjYgYKHAYjl4sTm6oZlzGs+uNBg
ybZ2xIrR+w1/rnhhWyYQGDDy3AZHnD94vXjocsZ8nrmmyfBS0CduC0oGVf6qhcmRSN3ByvJ9H4BQ
5h3utIFzlzwm9viZD8CjGuva84aFzotyw0NcIdsNrJcQZqkJ9Kf2r0nnTQEaAv0MLYI2RKZSbUB1
df/NGr6THGMb9sms+ZT4FjLvFX6lL6C8ONJ8wZK1brz2d9ank7Lyp1CRx5vjDX1ad1ro1suwjMT/
TnYdk//wXA1/SsS7Rm8BiYwrvT5jX1nJmUKJkmr00uM0iVD+gDnsOFGojEnzwQ0G+nwgSSt75SZ3
6CVM+mgYVeXGjAnWSe+EF3OF4ITVbEzPhpa/yKqRh6BnQ9GEkxyJcftJMr2nAG1f+oxyVqXEYnAh
OkhsgQkygeF2ms5GOZ8tszomMViBAVMrz6OZ3JWNPdjM3izsAMekSRMaRKP8jC+q2waREDw9IVc9
5ArMZGPz5OK0Y9CefQ9x9usBIgLBMyJAGxz4CWA/DCMtazAstHtSdf333OcR8nx/HIp4P9vWdKxT
o9vg2bxwjedtXT4SOzITwLr1cx1Vw5dbNl9G0/8Yo3Ova9CzUYfWMYVE2LDI2oP1y5iTQFcPMkEX
NMrZ3HL1krCz47TZcxVm1dbooVFFFFAsmTg36O9IKHtHQgKv3Rbnpeva/aOnedEzbhDt0x0G+yC6
/LUyZfruajhK2HrLY5RRqTQXBiBVwwaAyKJviqRa55GyD21b/lBndTM0hdfEldk+iUf7BU37Fyb3
v0xkHgDPBMqlF9CETMtZUxL+JylVHJgED8eaY/he5UUBOZ18EOKP/akNfcpINYQDPi90YbbJBDM8
eX81jaCnlRwZawZA7PExfJcxze9wBY7sm2oFQe8Porj9xj2Cr56V7qlz558sHv/ikryyq14Kk2Iq
lgfsaSPn2f84OpPlxo0tiH4RIoCqAlDYch4kURI19gYhqdWYp8KMr/ehF2/x7Ai3TYKFunkzT/JT
3FtY9w7F1FufSxO7By9pWqq0su5eN+34ZOKAUuReJOvKoNmngldjVc14y6LgB3oeIbHEZxbhUjEj
Z1MxkHtgCCtFMsizXfNY6ra7SKDM66JivIsrsD/1MCX39Lok+8iDHaSyU1MtaA7NDTDmlc78Vejy
164d95L1xtylwfg0SiWxH2TFPy1HTqvJMSwMJc79ZmAnJyPCEp6DnXNJefJdFwvK0kS3mAU+nKpx
cGeM9ElCOEaeqqqzx9fG65BtWbVwYvgVSBtATO2O/q+eVVnArtRJmx12bkEq3Glf2bN4W+oXAf83
BrE4CIqY2GakLkujNLHs4OiETr0tIWg+p53oj35AeRsi7zVJFV0TESgF/h6/yCZ+bZfxsw8I43Sh
cB5dm4igAgXCdXTot2nQ9uTPVH82aQHYw2mL+T4CSryL5/hMmBpHCmwJsO79cq9r1W2wyX75lps/
zL4NFDe201cduAmPV5dSQyfemxs/vF/M/GGW3MDX47gEU4A3KVyogySGxAUyXO6dFhdZbjO6zxKD
6hTwANUx0G43PMu2EJDzc/K8vXyB4cuas1FQ3QpKtr1oab+6MuXKMaMszH4oX/RCGgzi5oLAGDzH
3W3ZE8DntOmIOjoLmx01MdQ51uyv8R3djkziEg3yjxFYUyiyB0AAJnUfE9jamJKKWm9sHQIbwPON
M15t/CR0Xeq++xv6uGEgB5W3CLQh1C+al4ir4aG04npLreM3YPWAspMG2k/G/bf3G38biyJZkXWe
EesYGt1IMxglsdx3tSzu61nHO+20Ln646k8EdxZ2vaZiaRk4kuOCK3pghovXIBIubpts7SyPrgGk
xa0z0YiZWLhlNW0FK77aTea5wcrY3afXlZegRMArBbl4ICX9wRejhIqpvLOTO8U+c3DFhb4gg99o
rDlJCs+8YQuRTABVh8z906lIHtJ2aT6KpezxKptP31M72BznocjZf2X8Mp3gbhibT0si9+cRO8HK
In2cwYI6aoceyNbGiTJAG1whrl2sMmWlFVT//AVq+Ai0bMX62Xnw6v6lw150yOv0iH+L8YgwOlAx
+CI66p/HBUcxQtQvnsOPujEf0tIvjKpXFgZiVaHtYI4HBzXM9IfbmQewk8TTKG8g4D4yPxA3C2S+
BAJff2MamHnZ5II7aVtOtIYOoAeh+jU7BcgEacKSO8U/D2wRE29PL6OtyeyamPDJkOvToHIKE2/X
Zxzlq6owyZ3Cib1iFHS/RSgh6cwtzICFjh8oWWKLjYpFqtOxfpje+ZTua4mVdBD47INCERqqCpyg
qg3+ehbVu6FzeylqNPlldptT0C24VbI0OXnO/IdjI1zZDf92UOusj5Z3MoH2ci2nmHBXXa0pP7qy
CXlrQICsNc828IH5kwGQ5W85f3ZW5W2jGVklQYY6RTHzh5BMvcWtqTBHpQ7QW9ZqgrYxJzTW2lBs
t0upn9A07V1EzQZPpGJ3aeSx8mWxtSZePKhUHm4wh1t2RY9RjJWAAiOyKFq/Dcm4HKRSR+5gPCXd
/IDVoiarDK2ybhc2eBUY87Z/xP10l3A93+N47w9div9Te5HhqVDWLiy4zdF8wV00HQsg2tyUAjtx
dpwZ7h1F6+OuawMNZGCJ1LGswuouiwaxr6bepwYjx1pQ1zNob0w5xzwhvJvaAqefxd/wJ58V2xh7
bz3BfjKibnBAaZvoLPNYjwUwoLBf+dXOdwmhmaogVIKzYjcEbnjyl2rZRnbKitixz74OqPAMpois
Tox1ADe7c9ONv93x5iePsh8nZ2PGGTVsHVPInavbeQ/Hma+cjnCY/BKbK+kMno2kb58tl+ChQNjJ
/enRI68CwadkAdcXYMIyW6mHXEv3t3aL5oj3tVuTWCGolS3FhrGVPMQ0KjxLQX5c6jl5dsLlb92n
xApxi76MwxI/eXbDi8ncRq24D21OC1zCECCTfcOkxa2fVEVj2dzTAzq2/MTDWOOPw4eaaPWtmpKO
jqh3/0nV/TgijfdpG8KrocxlRZMyXE/Yaww3jmb5muZnGUBbyUv+b5rgZKLtymxnnaHYiWyMT1lL
O6vXFGpXQ/tapbS8bIlUJK9e3YJmTF1CdU7wFseS8iqgD4Ix7mYMmvNwb2Ug8uGNU4vBSUKz2c4u
YOEmvC0YHtP3tq9gmVcDkb4Sbyeh0c+hsekAt3z3dRCaLXRgowgz9K20Xyfc0MBc9UADl7D5ouaN
ybDpiDx4Eb5/COVbr5HVBiAn9WpD1Z+cMfj06nD4kjXYdi28vy6rZMo/3Ksd6Y8ZfNOKG9wr9mQX
iBnETTllvFIwkN9TAouERpfQaurJVrPVlgfSbdali5pf50Z9LlydHvmznvooeaIVks2NYusniNFf
GUPbnZfHBxrpvrVGThsG4BipdAAR5jE/FHLD0eDk/5Iimo6qDK8uki2wIpYGCvA8nVjzeKXlE/gt
8KZjEU7kuTUghRp+OA5f8TC03UdpO1DEBoA+JegKHpJvLxnZMjHA4uRTMObp0Nhg437TywRVNWlG
vBUSc+rEJp+qNwM1QtzOszR6nQN9QlIbsYSl9cEUNK5VAQeDX3kPEy/4oiSjMk/EGCrTxJzGWCiw
2bDqzvvdnEVPWeD/hBST4kNYoBdnISdp45DP8vSuUmVzQEmvtgzqoEsVtWrdED672gkRQmhCnIxf
8kYbqdoR8/jROe0jtaouip7Sx2mhwSgrSGQ1pAI3xieIl8sau/HEXbDSobUt3QnYo2yN/6mTBam2
yKI7EMH8ZgHPvVWu6eg+0q/L2KjVPBmwsmXJTzMqzUc2Qi5n7T2dar65T4FDaWHJyosvjNjQdxU3
TLuvqmvlwjqhiBJH0xSdAfMpzqSSxbwJsVXK8Axl9eSydX9fsGYDcWgZf9y/xN2oKO/sBw4Myj0U
WbUcS2TLe5XbFEonHcJz8GKHjIw5wPsjfFnIBjFNmEBmy1Oskm+bbvCnaSFzLEx/xbAN7ai3UcNk
8ZINNXcPMcLyGUObJUec/JFyDHcIEiycbjHdrM4D8pgAVTIvzt98hDjqucbN7Iz3DIDfTsgCPeGt
B1TnphEMEymcegpPRZlXpKO8S5pnP0pytfGnBlEvjVkctZERuLpjVIGqrpmubV5dFpSytUhd/wdG
yB+jHRyV8zOynzkomU8bShvgynLMPTRj+93k8WfRz9FTXHa03jj9fZF2P6krXsok/mebktofaG8h
8Z110PUkfZK/Tuddu9x+souKAqOheODifXOc84WxmLoUmFuOaL08Yra3Y1HOQqhoAoqPa/fkRd4P
L55oT1wcixyXsU0YwI1o8+mtR0kP4uVR+M494H2C0yM8jMp9qwf/o/TB3sw5IOXRv/f8ETc1tudV
N+PONr5Po4AVwnIL8/IriwnwxiwqEtN4v2JQ45H/KZqpJkqxeZGAMrhVObmpeLKifNiXc2lgkNkE
7d2CIiE7uU23bF1QXEx9CJ0O9Hc+VeUJEoN3tKDuH+alpmzXWjKSqyF2bqKS2X7GZ54iU607qwTV
IQQhZ2dCm3EIN6g6mE5ONX1WlfcHzeJfIqhvvOFZhIity8DN1u1uMNcUswOvNbH93ypNG+necnF2
uDkblij1SpLJ5I/sof/ICqKbRLzGOXjSs35oPCK5RmFkw9/xN6ja0/9A3MSpnj1q2nDrABEYkvYL
I0q8nkxH/6IZnqrM/+uX1H8IGZEQm5vm0bIN+1CBspLX7tW6VXsmxsUiTjHdEYe288y3zCAj3PhA
a9EhhtW/HmjdwHif4gsXdr+eK7HsymmarhGuHNbsKlljNkfZ0NaT0oG966e2ohyK30GVN1/YkKrX
ZCnxcuN3QbGhKVREAxxSHTTHBBtvs4JsnLzZWa/hG1vqRFDZ+QoyuDmurni1a39+HUZMTSuHnsRN
5LXTc0guZGUVbCaYVdlv2uC0lPI4nqYbR1d4gFE9z+oPU04NGXKtvGLgEFuXDNbmxgDcWACZyWRg
LYHxxjYw5HBJrAKLYTw37iPq9hPprQnHOdntIMadXbIfW5nKFr8Lfq+HdGxJ/sDJZSvXSGiAalAZ
n0MdWkDF6R4KpGXBH0HY+5mjdu/2rvtlOfXEr7l9NB05GNTMlp2Pd+tS45RrNd6QIK0STpW+XHhP
uS3CMQ8afx+8UOnP14xhlEgmDtkYCz8VduVwbcxCRrApMWiaiO9DZWJ4imgYYuOY38eGyj57juwr
3lCKMiILds1cESadUuvZ66lyTp2ipryJjWW+xB2vkqHZsT9mn9H7BNioE1iz6n9p6V/YSuFBKJLM
O6qD+W8loP5gCps9Goa1rYaBg6XBzhKwj2ixnmEfDC5zkB1K2Z6V7b91ZQcssMWPK9Si96kNgQBm
I59cAjahdeHhMH8zLZsq24w3Dntxm7sLD3uEcSdoP25zbKkt4GdKpWqq7nrZh3uUdmeP3e2BEb94
TpjeN2MBhLII59fJ1w0mQDpa+PVuZJh5h9ETxUno23FDBJuoUoWU64KAXenA++t7lLwM1U0kdzD7
NAEW+0yPZ580BPUCmMgaP41YX4PtdIX6pRTUu4ONTSMKhUSwmZ17t7XDfd0o9YI+yu9Tqd0icQ5W
ZFRPZJOWpyTpPy2RvJcWWQtNugSdnkMB9cd6pFB32hUKWSFH+loVQPVZugpYzqKnKTYiHCJc3nZj
Ey+bqG0EbUmkhgjHpODbo3+WR6OF9C3/jp8/fQUxXEc/DT40EjNLFvpXkEf0fQslmFgif0Ill/c0
ZH/Et4iLbY76u5wdCKJI+Xeq9XOo5LWvUxuZqchJrqfW2Y0iZA7RWTi3gwTPj1+fZ9F9jY7r4SMC
js4H20MUjr/zhuC9ibqfuMnqTRtO9KCyU3vsvaa6kzq4ESZUeY6l1x7szAZj6mJIySynYyEigWdZ
rL+HJev3fdMoF7XTtc9jZxc7LQoKg91y3tXW3Ly05DG3LSrFuiwZI+se/G6KpS+RM0CkoCNLX2PR
sPqCWqZpLM4q744UkJgU/1Ei74TwQTfESomneugdUDIVUqGXcQEmodl/ho7pntzSq24VHMG2kdAw
yqga2JtH+cGuPP9DWS5pGmHsS5Vb7QnfbXmYsrY7lqCJiPeNel1wpcXNgG+tT9zgYuJCQ3ms/Gua
Wv2Lb6viGNKEumc7Em1l42k6RPP4lQtkv+dtzFUF17yNU6Hru49ZwqbLcE3CEgkp951aPAqqrfZh
5bDVJbJz6Jvk9uJpMEIgZW876stCL6c2eDG/ZRtbO+MBL5kjJEpL8HFPt5squW79mJrpJmXxpDEE
F3dzrSbsNyQzBY3Hm9JEH10DkihzSXzxr6COqCNgI0qCUXmxEE9MqpcyiPQ2mZe3wase09yqIe+4
ISCClt5B9mMkPQRSwFDOW/aI7qYcqbiqO6TAggDr7OMpnfNmo60uxN0JVR4w5vOs3a9hxMxFWR4Z
BkKGEIOGp2HSxznof+xEt+tO6oupGURGXW+gBmdvprOCp9AnAhR1IwZQ3bYcaOBXO0TrvWU7N84o
BhKefHaldtt85wO2HjDuSElOmu0i3h1QmAjiEXTqd/mYWNtOt/GuYG6+8YYSECxhc9cuorp6gzs/
dLQPuPhqGPiJqVqwWiapJHWVon7IdBRcc6oxuB1GWv6hE4U7hUfvCyEIvNr/SNaaH96RwAk1Hp9d
NNBdQwbbcV/0mOD3CsmNWdsB6E0HXHdeEHesIH/BDhqzKW3JC9FJS4gTDmndvy70iu0lUaRDGE4v
Klok4OilvArRZrBiKAnaV8b6P1EiD7xJxq1X19GZcc0FWWKF97bAUpYEmbvJ+uHSkPhb16wGTnhR
skM4DQsvkIECxIScbIjcvHI6u3prlSE1Z/k93z5uAc/iG6M5Bl0HQ+cl98JwW9hghP0S/LyVIsO6
HTeEqLLIwLj8egPhsaezWO8nAgirExpnWzvKfrJGtth0SSQHnY4A5HhbyF8qZvq3rpP/Sq15Wvuk
P09WetM7EKl10A6bNvPFuuET3UkrpCK4KKipgwyBIBR3xV5Efn0hikQmuMMIy+U6JTDVxERdZXys
6TPY2CUvQP6p70kc5+wyvP6swLcS0KrvsW+EK0vH9kl4Gcwu1/F3ocNbt7U7+nFT9Kgg8F8mNdwp
LfvfwvLjSzF7+rVtC2iZVuvAVcnpp8UZGGPbgplDxpoS4mSK4m2EhKf5YIk31ANnISErb49UG8OW
9B6ovvN2uaFLw2LCvY/r1oHi0smzMgTAkiwA2hHmT4OSpNOp68EBF62HOnnBonslRcfWEzQBlRt5
wldl2TQZGr3cRbVoV8o1v8lU/xNBHd3RSX8/Ux9wxTU5r7no5lsfpDhAjv4QZe1DGBE8Vuxmt3ar
sDrNWcICa9FboYKZblGboK+DkSpHn9uw/m8O+QQD32EPuFkAMT/R9GfdRGungPFkd6fYTRkNenGa
uvCVtQSEkSz1MfvQeMjn8oSf/Vso1Ia0s7NjEmXPdSa8d4YJ3P03eo1RUX3sisFZtSxguS4GO6sF
ah1ST8V54IfbxehvmPzUcku1nVilvKMIxXvlt+2eyBUpOh+pXRPqrfxbos2U7WegpEW5uSXPWez/
g8uV7jiZ7ygp/skK3zkESw9oEnzPv9oNf3lMmUnVPQ0H8d4Z6Yf3TP7VhIjnDDc28a2l3+dxOh74
XOq9RH6kaM4tDzysI/oPO1xwVnrtBwE70pajFFfQvJEUMWwKD8ZEOwPfVlC6Xdns4BfVe2sMu81U
z+GbTHqqswac4KOtLXLdrf2cGkWGgfcYBuS2KB+bYHjMy5AfAcczAYvy0LggWCwn/+q69A8EzJwU
HocLy5l2U5UutU509LwOtYtbYGiqUzIbdW4i49IaBw8r98Dng//49WPX3dcJKiq9PuY0zU2/KRDI
b7NRt2la3DED9cN3LvnAfRXxs0xvoNp+ivU1lUvF7Vx+1TgCjiIjDmByCLijXXAftNXe8Yr8bOnE
BrAFIj6aiYOV+p2eV9I2U05iZy6ds0s/12YOtX+uxpgtXtTQEx5gn03rcYDsUmy9jh+b7aFWcy2F
zl17dx5yPKFv/1BG3bP0wgGnZv7pzSQcxqGuNwS2nqMgVBtdMrbOef6W6xYAtF9/T6r6MiDaGL+S
R9c1gBZyFFb3RrNJfyBO9Gsdg7gdJvq13Ez9jkHyT1jQAdnsXZImhM8FyP3ZatBDF0M0DmRXtM+A
SoODh843LIZmHNpPKEyYPrgHvgC4+lRjr/cJfleWfVBJUhQXNgKsKRKEOrQGZXYKsuJR4mteUdGL
zh8g9vd+cM68mw+e7fWhCrH12UuNATDvwofKpGSyYpgvdtNEu7ZNwElDabBKxphCPolYILmKBMts
K98zPP9C4ewFOIStoiAdP9EDR7b3C9UfNyR6yFhooN/GB8XYmj0oiod6Gr/JUQEYATFNgSNbqrLq
fpre5SNlj4P5eTgWWb51RfDql406ha7izxqQLTuF096jUlCFN0PYPbK6Ohh1M+K3gb8JF77Ncsrf
YnTHTz1HNbtZDP0+8br10gePUScChqlc/GSLfA6ohnrhdqHfKQPyd2pAlJ/pJtriXGk5M6nuHv3w
PtVFuwHHQm1EpN7YC5E/FHWwYSzAl9HmwcviyfeIkMdKRTSXOyNmmqzJinPSMaU2QcMTxw7mzpbY
L1ObE1PIvrxT2XihqIILA7qSxwmNv1LjVoR1stTdbxl0zVGzMNkFmQGS59lM1631BzvFDRMMCwIt
EqdNBmct5HkmHElMObQp9u2xCg3ucpfoCNtPCrfLc197mr0t0Y4P0kaqCO2Eyl7Rv0JbetepBP0R
8M9kwl52SxBOd153o+hCPNhl5dyt6PX4HkT5GLsZYKKKK0GjvPFQWJo4XYPLWyygeSmbaBL/5LvI
pVj2091Shd90SbOh5GLArIEBrppYcVtclddNw32fwZePoRqLF26tSBgJWbtsMidaXZJT2yfvEHH/
VhaMHMdWz9QC2c/cOwjqU6lAdwDUGgdrsuza+TlQ3t+CGxU9Jrzb5lDc+pmb4bOekHWjPkGFTWme
osZL8Lh7BKiNBxsxIz9C+AMzTGqhbmWFteVEZnvvdvZVeyReJsuqG97TZtyUmlsEfpH8sVHwJqNl
kCAiDZAi+zEz6NigM7bjOLybKj7IyH1mkKHre87lecoIwg1dmW18IigXL29+3RnDiy8qb21ZAYt+
+dNWXOmVTVVHyyLDzfSr3UUCPrhLPCdnns8D3yc2WEfrrARGs5R3IfkLHH3F43zrHSqtesS1VQ8s
5lC4Gl+f88ocjZcnO+SIXTm01pbVYLGDujyt4g5onLjVlOo8PomkBH+YNBC5MkQFzBfvc19+A1jZ
Fr4fPrp+/cdMCwanCG3mpP2UisgEEXoOMFs0U1oeVQ0IYGn65VAHEQCxYCrNI0M+u8wuLaiisMfv
MYjbe4dCcczIynwZhZLOiV7+WQxabx5BNWYSwtoTpP8GLEWwbUBK5XnVbTR1PfzMyvaQkq/Z0QXK
vaCogjMD+nBQxpijA6mLtjosw2XpfNjccChQLP/1SRXDqcHnWNix8zapOfxIWEut54IgSCdNfhhF
Kx8Y0SlMLKigqGPcfEWUWHD5fIudaWs/panAOGr30adkredEzYv0b2xyQ4tgbMDGTtZsALsxZE1I
uQfwI1RomzbdIt27myYWD7HsP2RaXnN0rrXA0n0em4gMXDrpw0QaaJslcPASlfrnjn+3zSQCh55g
F9Iwpw5gi18LbWLDyrE8BKKozrVmC13GvOuyPvzsexppZGLj/M4oTy9yqmj4Hhxt6D60WT4W5NFX
NP2oy0DJCUQb4xxE2n1VS+aeEpxgBD3cB9W2JfKMXb2yRzs77DO5znXpVSZ6esgcLtBxF8SHIlYV
dh/yx45gF9mpQO6SqSXolcqLLJPxHM2t3k9wTul/8b/4AcN6DFEvO3JBQygvwo8PKPBfctLPmLSf
fRH9NRbBvWYRJXIs4B97ofntNvjnHTEIUYTfU0/tTJw1zmWElna0/emZAfqHeXXayDnFs+/KLQUt
1tHBPLWNl+5gB/FDEnPsoE2nd5aX/S48MjtbVEDHy6I/YczBk5e15NiRnPBC400dYZbH8Erfe0/I
S2wl9Icxx3VR2m0ilQeXlPU354OTPbc3lxxyIxYZh1x6xKW9EUNHP1ME+mmA4nFPMyIv1RhsbmPY
xpPpoDIhfXVc+0lF6jHD4r+FPeKuqjE8TgJkroayBWSFfWjkSevARpCmZ93eiUa9LOn4HmoOqnZc
kiMOO2yHkLt54077OlA8M6HkBtVw6yi6ejsF5ZUSe/pEMBDf9q4oW4L303i7Jte5/62r0GdNHp+o
7rsVjRG17SM8+zbr27rpKPXFMhKEzovqwrOXTaeqZv3f5XQZIIzlqzbEyDFG5P8duqQCX9M2mGj/
ZGndrcXYXDBjOWgT85515t2IgEUdI7HvduyuMsjUdgSWsC7d5GOwzdXLqvnObwLoMX77V1QWOYmb
YRWdM92XC5JcV3f/qoEN02wL0ASsjhFnQVFX+LfX3RxQ5BPG02X0xn07JfNdFc1P6Sw/MQiifoZ4
DHwPWGBW9vx0U4DjEcRxZNuOlb377HrVa+rbz3GFoZrDDgZk7195YrBX+HV9YRZmxOCihr6LGwRM
rE1oc+SvATbYOK3mGmf8P1BT7yzE9XVWz9tpaBhQ63pch1YlD72cjza52VXidmiKWIXPWU0oeJqw
YuJAui0MWehHNoOjkR8NS07+M6t3B6rJDT+SrOfG8g+Z4XguoQysmONp8EGlXrFzuymA6jhl6jXr
DNS6giuXEfCCEmBKmyBHbfVuZoa8/qwgGSDWCuaGpH0C741MQJgs4IFkbbEQkCYnv89vhiA/lT/K
dbDMDAaYhO1+9Kb8cchrr3PFMaNltK/75pmdxocnF7zTS26vU7c8A7onFzTOmy7HariUvoDwjrEo
JA4uvSmjXQdtyAus+0m131UePLAbwVHrmDuzjLgLs+lS6a548CraRGkDYZPG2prmyD9jWHxWoXOp
HdAyctEcwllxskIgoiQ+xJYVP8JVR76TAAzU86XnOdL6dxLmIcoS/koE7mmIwZcOctoXkSpJkTQH
l6sJ7RzUc7jmR/rZS8q6hzJ453foJNqm881mldTj4vIa7MGNhYZZQ9rRW20r3HgWhUyFMKwclvEN
TNk93difrSYf1UxsD2/WqGGOvIPx6tcFOhEiIDeBIqZgWdE04lGl6MVds+1nfaBiA96u4Ehsk2BL
4vLRxJjXocWf6th5WRqruUeahiJI/ZnDE8kP86x9+0/Zk3EsovGSEGdwvRmUMOY2opJwVqHnYAPy
2XDgs5hMnzMeJnBDQ6/axw61PhgeHHoPuKfV9niprfgzGc2b8SKIkAmegHTq/9V5/+75zlVHywsQ
tDeSznfkDYoNULmrtWCKHTRa4lLN7qFwNJuLMJFHy+0fTOLtjYi/gr7kd+g33VHGHZ1VjniJbv4r
jJ1oQyb5h0hJeYcFXdvnVv5rcz7yYyvYK3g64qKhIoIYdn8ft+1PbZJ3ztmvUXBRX6oCaRr2ekaL
jEL1PSQx0HWOesIn/ID6lD/ZwQ1Ivosy5cF+Z1oKN2mT93SQDPSP5371kCaRheeFGs2YPfIxQn4+
NeSbNsS/KK7O2Gj4ppsxYTsPyGX3RvVf9pxcccDSQtH728zzlm1hImcbkAZaY8Tdau0fdaqSx0rZ
3knCfdqTx4HXH7B1LHED05OZBXt2BS2G854hRszvAIz/OT2MIqc6zm1k7RfY7wfiRt7aWWJUJKRI
NdzOeNihpzD1iQpXXs8S1f1rDy1SiOu9GgzzjNNduvF08KdGuboMpfVa4r/ZZKPztyc9jtUnv/a4
hi+BxP+gCoCPy6w+uhihBn/s/N7F6RuYMBTArPCA7MP/k6QR6jA9hzgfN/zXYh+MiZ2wD+bcyjTq
ejwF7Sqv3Oo3wmNErQ2LviW+T51ZnR1d3jfo9zyz3an2RnnUrJKZ1mhzGzu8Gn4/9W8qKQ5zAYsp
CeVp9CWdXbe6wttXKCbHXw+dDQEkbrfsMqlZBIvrzf5Vdc033YL0l8WmflzqBm2lo1ET4wurZlve
2WLaJQN1UJNLd9pIFHpltTFsjtH17mrdt59cpA5Bl9Y/bd4bCuzj6WlwfBx+qpLvYulpzpL+ckpw
vu+xFQefnJn4AlszltfFsfI9LAL2W6bBA5RQT1B2BPu8VOUAiSBmRvhZdlBRIPvXpnlBR6PSDksi
6lyh8Nd7fGe1kfMul5oeeafT7xkghPsWUhAVwJgRLGE/MTK3P1PdI+Nlqaj+eJMjttnk/IyFbTZN
Jsj81tSp5pOnXr04zI7BqOpfk2FvpUTihVpK+2SQSFYMz8sv+gGGi4nFTc0iAFKEi43f5LH36RbC
v+O6D/iWz2nahDNQTrepfyg8vtkuIVUyIELxrGgbHBVx33ieX6K8ys4+W4Q7y5X6CX830FerIgRX
2U6C8SfKvpyJrURcSVj7DciLQvTBRcU87CvhTghjrNJRCP3YxpXXt/2vlwvyF+FgqvHEJMhtVQ5/
01761zJlHBvGycP2Q0Vx1ScLji8yUylcOHQmdkI9kS3UZkpneTAdUGgYxbyUW/AEsc3chNxIZgJj
LuYQJ6mpoqgNv3X/ZglXhaClOZ+fKDuM/vAC8XHbsgArqZXMJB03PvvdnU3dX1yxDlN2ZIBQlUQf
lbVhlQrpOzHIbdaTZNX/KG6luYM/08lZ1wdd+LfcnBVDrCh6997MNv7G6FYKbzv/ZIv5olSuxgo0
77RrLlhSxCpYLOb2kWzAqqiZBhgVFxKdvdPvDNWMG8YZfaujLICrEpDYVTHYqqBNGNwD3DTcvec0
vrSlxXAaJ8tWRfm04v1d8fEi9gVQyAgukVQnU8Nb/cWCFBnJgoQ0atM5i9gpcL5YIMTKbDXLmfV7
EbxGftB/zXPJbSXhtrfEt51wk5zmennriPUTOz6WOkCvjwJ0wcV8lvS14rZu7itdvJvI08cwiIPP
PnKYcxRBgUdqbfHYoflyBDtx8le2xBpl1oXsvE12hCLI1ADlh4JGt7JIjMi/4CoxdLoC0+qYr8aW
dr82Dn9at++eJ7zClB7R9bt22qk42HDF+q8cJCZU2LmCGe03xVjty0ACFOzxi107M8dcTprHDAwc
N9uu2NQ9JzB0D6KaC50AYzGl26GjRrJsswD/YH4fdJ7YgC7ZmziCwRqTC2bTT1lOJB4q7YHuNfDi
VQdDVFbuvZ0oeIqFhdyfXHLF/DHWkB6NkK8itrFjx1ls8dqlEAXzHTg2wfqOq2/LOtoI0oDYtaae
l0nevhdJx5TbIk2CH6gNM0Yfk/YErtfyLUH8d1sWJZ0HmVd5jSH22WbfUDjugJEiA3u288xGZ36Z
TNhjZ/S+Bzt4J2CDCTJgbGIB2d/IDyMBSjbiim0KwF77P47OazlWZAuiX0QERWFf2xupW2rZoxdC
Fu8pCvj6WczjRMyd22pD1c6dudLdQF1okZvtd7vWx7LEvdb4zVNjoVMqPgl+kEV3EAMMRmLempw0
Ud1G4jmZbexutmZ5GPFeA7oJSOvlDM8wDQJvCSNBM3d6CuTZpnTE1NAH4kPE98QwY7KfwdRtIsQH
hCJgAj4+w62qG4CBRJfg0Yf1Tqn8uU36KwCaifJdYq4hszNlEhyiBKIeh5Bbhr+INlOd4yLVmiuE
jX+oM9gm8OSqYX+RWE2P0SyuuTEQbcD31eVE4bKu+qpESx+Q591KnrPggc9l7lL2nGq+ZXbVLT1I
y1Iq/VJMx2u/rn/Z6olNbHGotrQnxNY0XLXOP7M8/8PItFXC5faE9RszaaJmq19DOS7xaJmSttx6
bgiZoW3On1bSpgFgWGuGnFA7zANjRlSKmaHxnzJGY3sbpAWuxKDDurvF8TY9QV5BxG1kYd+jmNCQ
xBO2fnNTRZOUb/cBzih84t3DbBYtGJnc1O/Y7jrCvsAmU9xKqcYsWPIFTwNJ4UBBsxucBTuf2K3h
O1sPDQ+uRsRPZqy8B+EkP6OUL/XYPzDEOBy8toNdhyPaqnGv10EOM9b/6RPWHYNn558EDnD29Pmr
LH29rg1RnM3JXm5omGCjZVC0O5YVObLLeoaPfXEaZ3wNuAgdAQLg5OqZrlEvEZLK0PgqzYGUgCRL
tx8tsmGElyvgbKwyj4Q0IlqP6IhGgRoNauE1VSVshDz2tvRgtVe3ZedIrjbdKKiGKyICVDQmOE/x
VibvgIbzT2nR44230iSii8vDx32wKlIMfkmAe8PxyDenss5vVl5CVqga+4N9WEY9nOIPD2ntk6EN
0MypePCj2DCEGXUO/zSywpXDWn/HfS0FXl1U95J34IfboPj12s7bUzc976hXin4z6U7fOgyiBzHi
1sgduonZizt7v/HJ7yCNUAnOwopfm3aDrcyi/D7BDfivJ8TyiKjTPDla9Gs7LtjyepVXUmWCXU7v
BPP1i2/NlB4iOrY7nzZ5wMOx2z6WRd09T3FQXn0WgfghNHEop6+yW8gj5o1PsL2aMlnOoA5BockM
Z1fHFo6myixoewg9Dpw65WbR9DOoeJUL6zq7Pd60mr5ga1VYgBXmfm6GjVjInoUVWCdwFxQVjzMA
/sIx2Bu1ULrjrDvNhAxWShk8inI/xq4Gu9EZMDzVStuM8m109nkT4c4xvYY6iHYO/NhVXyb/qqGG
zbLA2KNi4asvg5SrxnwdZzCLSmV6Z6+B7ZZoBOU0qdReCv9eEL5BTkTOn0XKhFHKF13TnJqyjJP5
oPAcIwCpdiAjJfGLJ+ijtRvTSRAjJKYDQ36ejsHKH3nIeQbXAECDC9oct4WO62PjAsCQC7GvELam
PAabd/v/KOnm/p+Jx3/jVNEjIH2a+KLsDToF1XEpdVFJUnFJNhZ6I8vShFTJzI+AVXdcrCG3Q4md
qo5+g6RGG+4fVTkFmBk0OzmPjSZF7zjHw5p2dm+m6jtI7OCZMrjyo1wWV+VSzeGN2ddUTs9+x/5Q
la9poXPSLD1vj2MsMcv2uzSRAdBkInKw3K+L2AAlbPDj8Lz8gcf4e+t2p3Qm5utPMXJxN2Bit4on
1y9f56ImZZ5E/RYvpb4LcgDBnuJHKZx+L/rYWAcZ1k/Gr/jFstSrjugrRW1Yj0K8cVtXHI4ii055
RdiBBWVWHIURsjFXDNZ7BvT8EvgLiatDr0j7yt+pzAIMnA/tHYiGca0Mntv8MOuPAss97bM8HLRV
/NhVBE920o8hUTr8rOozDJGWitkOHoBTJo8UEzebYUyf0xKOGOslqIVLVFcz4xxiW4d7s+FP95PF
l1+NyOGuN+wjmA/rOOa1CoM9EGMIu/FKsEydrAeMMk9z0FNS087tngLmYDXI/rcqjZ/SgWHjevA5
o4TvGncgrll5eA79iRotdSo87vFeAQUm1dYnrgmE3rz4aBLigq05Wes6nN/06GCVa55Z7EAgsaO/
AekbCHpB6boerIuT9khmYH23fmMcK+UaO8swnv0Q/6z22V2OcsErW1aynYP6EnnOAnnO6LCw6GEY
eAj2+FMdCzrxGA8/Ll2WQBbJdLoBWc2kY3I0tfUSsrtiu6dfw7F4phbK4XNjMexk9V8xd/dNiO7l
+/kjVpCWoZMST0p490M3UeI2MmfZ2OkoHtP0B+FMVZ74FHbQHCZ84yS34+9SVADchXDBt5Wv4ALb
vfA7TcwKj7gOqABsIoL9dYhoxWnBVO1RNe8hS+FpJm1ateKj9xKmppEyruwvCyWufdxuJ2yQMItD
8BzCMS6OXV37lJR/6bvg8SQi+gJotknxZz7Vf8YUwhtlyY6hxwpgbE5Ht8qiY+tFf7kagKlVCm4o
+M/HyhjAeod2ytCv9aFvoFoVMzJWnOTpecin9JAodGFApMA0wlpB+4Azue5Nj49AlMGB4P4piMJx
BZDY4kHc+ji/inen6alIaBprz7pPoNcTdS3ahzlyyovXe99zy2+gGOTCKwiQgZs/P2Oewqv7noTN
Q9xZ5t0UFy53qIa7j13jk14Z7oDXsFXtB7cjwuOu5fyQVvA+IqCSBNBZrle60Vt8ItOJqnnsoMzH
9NNmwQNTJuo60yrZRCFZYgnvlKG+7sqmMjdTuZSmpGQdksVCG3fBWz1Fi7USRZfwdnRxEwaglkAD
ESP3Db9fdumTenhItcrvtJ08+R4fRo6t5uibzb9Bl4qVq4dqF8b5WidBfi1d2WDbppueuLX52cQ0
1Fiu5T4m3vjPKAf8Hw27qKY/KJ4ybGd5xTDgaO3gpxxJL970lYmw5gSaGX1AquVGPO+ziEMm73XD
QB67D4GOyRRRN3swDcN6dWkNP7j4BFZFUv9ovTBmS8c7DkHxXVEFsYYG/FgT8c/a4MthO7XlusVz
upCox9mEXSb3167d/mKzxPVpt3C7h7y5KzJs0sEInAxhra2WMqVlrhmnwVrjM4lRWmc8Mw0IO+BN
xhJWnjdOzYNVTMWrJfUBRT8CfDIUj7Fhuf+YqavN0LTTwSKb+miP3V9fY9ENmqbZtzJikRjXPshA
WggUF1YzI0plZHa85ob6xXjSrZzR/ZkamscTvnnbRBrvrZckR1e6nzZ7TKAA/nz0+O5uR8wTm9EN
Pumq+u6jhL4VD7XSww2Fyla/um0q7wrH11tHLffrjixoG0l9kr2ffJC+21pRj/0+mNuNbmu9D/Pp
K2YHRdgsao5BV3pXNg5n6KW0PXlGuFch0lXnxgKv+eSd88wwVrZkyJc6+vKVg5nX0e9YxB+dxvcO
DT+uPZ+YB/CrFKcwirECYR7HRfo1DP4XCjS7kon+nqDrq4snHHZEhv8eIHRdWb33x8RoIICpOPyN
7VhfXK/Du6J1v+F27a5p6x64/gwxXAFN903BDiMh3LDTk38ne8FP3KVzIcFBxpxqlC7ZPBpGhk3C
SwSfjmRSlxZZZcsW4DDnE0DQg6TYlWD+WVrjY2k4b0FQudnRCFyxtGlrqR74ElyDKdineJIohIOV
NMVPdrEwj419XqZ3thE/m5W8isytNhE1cjqBhi4snjmqMq4x5/aqGIEQw7Qf9XxDUkTOx7YZJ68W
dSpuWXGw2eQefNyrDpj8JWgAi7yL0RCmBI6AC6AhDNiGdMVwWwgWNTx1EGMRGrQIbtkcf/izdZIL
6nhGRmj44ec9Tbil+PEzfoowDNZVDhUbuq47m9soHR6cOvkQGUmruH3mSsdWrBxfqKU6jAWLOExh
PIar7UyzrAQWi/vXPjmOuc2q+D1Q/ef/7BlccuTPBpWy1YyAmHKwMXfGn2pyOwwdHjFM+HROYF4G
dlVQNXxKM6V58fPqbsayvsFvjfaIE2+9WGK/yzFk4IiHs+Oy5ow4YFcYRbAacmfZd0NNQLnEMPiB
DEm5djdBrnXSB3rHrz390QMgfAQBc1XX/bj3Bo0RQrLrfWcX/Ne62aFIuM/Ns/pHAHtf9fJUB9m/
sh2erbI4ZCwtPPhzQIKiV4uYbCYYaovCOxZmeNSD/2rVBahkExjQoHN4GFk6bl08uweOXy4RXABW
wpyMB1GFjxjbr7OjvicK6A5E21I6y0ae4eq5Mz3J50qeEYT9g9MWYuVI1kkQk/8gO0MTJAq2tzvb
XDmAzddsnvb4XMRmcpJmS1I53emkvpGI419KvryseKGhK9zhoOIPnLnR1g9RRTiDJino+xlJsCol
QjdRRr6hLIfGgH5yvyPQOW88oc8Yt67YM2PAsO4HSqR550NCLuT446LU23ldk02jpMlDoTNRBv3B
O8y59S8Z5ndngIQy4AwxPOPXLXzES7f+M+so3CKkwoFVvCeGmOATJ+2jaqO/No2eVeGxJg/eTLqE
1wtbTobLCcIvbWXTHZ1qXBkBVrONNNljIuSR6Z9J8hnlN6GIYjMNjMWZ0E9FynKZd/AJPJrBL8Tc
mxRctxMzCDeC1yhqSeW1n1FCsJtANK89xDqquQWvzbg7m7b6rnvPXZF8/DMUEQGnSZ/HhJPZVou9
M4ECNqk3R0zZznFGOJ+MnRuo4nhQCF3FKENEEdJ7DO8l1BuutHQiP1bTSByhwHIibIu1lV5eTmY/
EacFkN3tVL5cnJ2q2ycJgmpY2852Ys10I1sL5yLI303Ci5FfodSIeW047Vsl7IuwnZ3jtjVhseFK
DPY+6Zi5YDzTzeewwWx46qTCJq8ZlpRrTMQ7qt47eqrZBv3A3GPCP+svWDSeJLlSsh7vseVsc8M/
CcfiwtpoNGUecrG32OXqka2hZV7Zd16m2bgpVW4trmPk03l944sRwhkZQg4znsYfZAyGmz2xZMQo
zN5GBfzxyth6BgtA0VugDkVOwrZsT1LUl0kjlNrjuZHAT3T5QpLvyVXFJjPsGohri4cVMoc1hwc6
A9UmcrLu3In0FlYWFr9m5JznLizUfOfXpVzrrL3jOMPHWBFr0/FFcR8wPIgz3kKBSqP5s2lhiPlG
uNMdgIMiqx8SM7m1gfXILhChGotTgd5v6/hG08LWw7u5stTwFKb+d6EkH1D2Q+3iT9L1/wrgCl0s
H8gaXbuAwyMAUe8ElOca5Mhaytta/lY5ocpyZcaRUK59kdFPEZxN2BZ8Ry9OjFE7z9MLSePFOMjK
ZcrNe5/Jdk8Z9kbDP996ZNy62b+61FrS8rWNQ+NpToW/j92Or3z1XSufztkAc9Rssqe2prOM7XNR
kqJPGETCRO/zIv1zZ4CEKnjiovbmut6L6U6/JFV2tHhbaxwg83oeQRSaYfUuqx43W9t+B7bTfc5e
wjUO1CJ/TLTPGyEPEnb5ppFsPfo6ii+IqfIo9fAKFm435Hg6OsFP1TKjq2Qu51xr4JanxfOAyO40
hBkGHS9pLPeOHshoo9j+AmkJzpHsbp6RszKXybFFD17XXkAVfexd+NsAQ1bttxXRAJCOv97EVg/k
b7ttOu/XJHdCUumWOvyP7fHNGcGv40Y64ETZV4O5pzj2yzQcQhP5N7+Nu3GcIWDx2RUIkWtZBY/K
jLND1sfbtpF7g4AVUaaX2Q1fm6b9SqLApzQwe3G1fXFFDU0iVfemWdIf2E9n/KZ/CUY5PA4WHLem
3lpieJnm7Avq4TUksbD02iDsSe8MKOQhbybNDTZ9TRhkcMskl5zowRShjZSWeuMHSHeDry+tWTHD
TfFD3Ds0pfD0pUflI0U6weAfH7NqvDT09/qlQjczh5vpssMJM/UhwGmvGQk+Run8eQH03gCO8jkk
OueYeAHzuT4ps6Cui+/UqrHTt7mnFptr4jY2fX8Fb0wjP1WYvqgWiLgsdoDbu5PhYp3rS2LQiRsh
UsQsRMaL3RusxpLgHx9+sTLxPycY4D2/fhi4OmDkGKkExj7hwVLwLQPmmlu/gymgT49oU1kbHA2x
dZ8O2UuPyEnxA9AwwB2P4P7XMkmAhlqQcctT1I6foaRN0XHNh0npc2zJh1Gx9Ij7A+Dzn0UKpRms
x23iVBdtpNuiG45cZDZC5F8Rt18+9NIgFY47JLCo0ACPwYWWZin0heg4mCMVJm33FI0C+r3GOaGa
u3QKvrMq4ZYkCd4G74lkQS2nJ8+nAM/SwSHy0z3fkPE6BmZ6cFtprKMuCddANr/mcfH22UmzK/gw
diB4nFWAlL4WeVHg9YVcNnn9rskUziguwHrGhpeW92blv4Wi2XVwJBhDuPwyiW5Abm+k4k1twnlj
41beYtrYRX352uTVS0Hn9DoLyhffRJ51qvgkAghHTfqG5QkbVeTATUDwypp5N4UVxByqT+yp3BFQ
rrc1LDswOhfMop+dU63HiXpRfzLuZM2PLx2GC3A6NB/P471LsDgLIgdBruh9gMgPDOMaIjD3A2bk
vKnPwILzdeg78twU0dkeHVTIfN6TEP6seuwQeK+ogPDznyjItsMo36xCbNiohmuNiWw10QpFwlel
O68VL+T2cTiVfJ69f5cJ+1ADGMI5n57spozvo4B2NGcCA2IUCpAG/3PDA36CsgoRa955VbDxgPV6
CX+AKliK5IV601G+Daecc8ylgL7yeVblTvfIk5hui6WAuyNKsdGDPEuIOitXCtBBjc84uSCmCXbk
1U86QiT3u39ZEh8Jx52lMwAz9ylW6jH24oWiwCow3Qx0Km62hErsyWH1uJL+xIMz+9Tx/BJPimgJ
F6FVunQehMI6h4YgReo/0117nDsvPk7AofsxfJ8xxwCfVuEODwUW155aCKTmTZYUJ78Tf1nHcV6G
x7403vKqkTQVYqPNFnyMSn1eJsjqcXCvbsCkDRM5cJsbEJtjYLjv+HPP7GUfPdwQ63KYX0TnTTCo
0mcB4aPkVkt884TKh0tAeGy7ymoz4neRZewBeB2ewS6RZp6MeyGCo907zUb0A1J4fEzZ6xcTtRJx
wCCW5A7O8sY/43q62LX4DSzralfVVz+T2g4JFhZFZ6+14R44zO7smrmm0M9zGIrD/P/lHoDTXKtP
fAq0XfoTFlb+VWi5ZOXpfG0ujVz6X7CzIiaZGzomHpu8JEVf/IYMSTpFnOnIfpZR+jT47j+ANjhg
h+im0/isY+5mgWpf/K7foXzeEvx827ZnP4bv9YdvDPteILGulCdR5i+mSFk0eNwlrbQFgkgH7KQS
c+/PNUxp/DGGxCjE9rtcUal2mIf8zqvpcw5QHT3mzwEtmMkhvM3A2mlx4UTo+cLwPh7m1P/Fc/pa
y+wuNJxTx9qCCx5eIKtmKIQWiCmiT17rAQf0pKnuBeOBWt0SmMH0zSYqQBwU4kCV+bfMI7apGctC
zbUU+6hNGHPDThGCSnkXCPFY+NNX5NQXmhV+a7Z3zKzJJsHqbYFgF6Fzj7sJy3dZ/MCVqFcTGTO3
tJ5Sv6GFWQWUnCzGaCBcvYbbykXvPA7VnUidO0ERxFwyIjopltakOdYpXcBTOzxx1X7Uvjg0tfcY
2QV8OG4RGRAHnWJQzfivVtFIZalPLUabxF9t4B0zK7452XDyIJLtaXZjQpzTz0hUvIREnvEzHk2b
FGobOc16hKa8HoFdZcFUf7cBA10skLgRLM4YfIb7WND+krvDl2jYwkYLpLAparkP2gzjbKvO7El+
x6F8g3xFzqIafG4r8Ul2rgfWyL4ALvfXdjL9eXkXngvP3ttZ90zQH6x8RsECYrpxYh0br1EsKcYz
uC7103hyEhow4+Bso2X3pYXiS3tBAidwZczjcy/6K0I4T5suPdhGBaTT6P9MfEx9mO1gehyQJl4B
iLer1MChxwzzL6nMi7XA/MWybkljbztL+dFhQVUxsV2sg5HTPRhG/8Jy7lq7xp3ylq4Bihdb1X1B
av1tehsLkz1QWE0eH2jLge/BtDaN4Mn0w3FHhTOHa2JfQvaxIm//hIkjN6B3fKXr5hqYE/kYPKGO
jwxQpvm9ShfUOgD9IjnprvwaHN9fW2YdHImVtNiiYo48Z82n/YotZaeV/av8It+5qgp3sFsf88Jt
seeSoYsIGzL7o4sn8NrXxEfpOA57yH0ND1+vvg1x+4J7EJqDjio6SioHgyoaDDuGjbYdvro8Aag0
mPeIvSXeOdjFEt/7bszFPiwCiLVUc8uiPHmE6wNhkCig4IiVxYYn6Hp0+x+Vudm2Z4G0Y3EMYwme
274xQ1w7Hsh9SO6c1MCB6v9FseVMsq+qjp+qsLx0VDL3Uu7lbO4oTGg3WTCCVzC/LcmTPNbmTybY
onhDAMxRtXvG02u3AMcN70j35cz6hPywTqO912EhiUWyHa0eNgHJy62JX3IN6lOvh4RETTGH0U47
BE0sfmd1RCHj1KYHtP6XpMvomRzT3WBaO0SY9ypwzmaUb7pJv84ZbaKVeLSi4iWwpl8O1pdgmr6y
zMIaOtjOfpbQmAVMUBXad0Ocb33n/+dvWW5J6Sj8sVhwwoGLa1o/8/PiHtL3ZJ58AkLq7EU1JOWG
9E0G58Ky/qUltDvMPRdy6bu8CLnf0cIVZ+Vd5nj/SjN78i0zPuH359ZXxg95Jq/sJB57Gzokh9W2
53Bdzb6xy0d7H/bVh9FzI7Xiv9h17rPY5mQc9nNZ3I2ZCaKG4AoQAO9zyOnjI8snKm59Mn/Evryh
AepIWcfNHAJcVNZvJzn1xxzbyuIdEG5+soT3Hk76oEV1dfKh5mBle2rS5VsURX+AyrKpGozUDhnZ
rO2fg7C94gbdwyWT7LEytoQZUJwY2Wvt44N9EI3aZzhdqtR8MHuIQ1Z/VnH1aXTNgzM6eDnJzlHN
SUcgJmJd3CE6/9GZtRnC9E73sGM8N3pqO1GvvNn8FzY0gS+FoKir7zmm2Xl034dU1NeB3zaZZaQk
hlOu5MS0yZrRqJALxE+LvQFahud8WJiV+Qu21AEeByv+6ShxXCd2na29rLnOKN140ziieFadvULu
Vdx+TcrF/OgKSFNF7aAyMM9FYDc4jcb1YFnPMaKcVcdbHiDxvndhX1N34LCkY3nhPWD0DjfaJKVL
cAGkfJPLda4oglBp2OGfmXLEZGJCfjCfctN1MJC1O2YkILtokKEff7lNvWdFP0MYa4b7aRou2NQN
+lMZMazAt5fk4auZ2uYuGOCq1sp6NFkJHp3Qh28JveO5cZOz2ckvY5Rno5ho8i1BVJQTD+O4Bknm
FS07G3ykU3vHtQrBNt64RPzcad45Bj46ae1Z8H1NbfxLpUqKy4snRwryxCcyvxqQlUGTvqZVPR6D
1r/CPKEjnf+fzJoOcTMhTuvopjITsgERWK66dPO63VLuDHs9DaE1hJVxLo3wmIwzUQOXXiMUXRio
8YPZjjffDo6BTxVZX+XnkJv+up2JpwHFe4sn5JN2sG4ZBPq8mj78cL4myvrA73woyDGt6CxM15Po
nnRmvBk2IrWt+ESp8QVv45JqDKPwy2RlhbccbmrUL62sALzw46lDC4ZyS1CXk59gPMsHbKVNRaFm
LmgK0eGXl1ounZxLYMslCjaHQPhaz/qHT5lulMi6x7m/gypSrauFIE4Wa2Q261iMtH23GSr7aYKa
sWkNGogwVfsYPnHZ10/Mw4AseOu60V2Q6m60H2v3BVztB64IZk/3neT0ly3KX3+OCLDyrzfc3GX7
j8UsAiYVqGEd3IY8+pgLzCqKqjt3+SpXYf9MAcVLgNJKlxL9UZ0H3Z4IxyabgUO1Y00bgx3uBqNH
Sgz+Gp8F3RTjtQiYH/0O6bNj9Rj52R2Ixp50NGsUyUdkmf1I9KI/hSM98B0yw1D6LINrffI6doVS
5pzx7S+2G7w5A2fXrBiGam8kQt30GrQ8bHZN15JvNI/lyFk3xiLdUEixacyGztcwJRnl1Jil8HZu
oWBt87Z6daVCRfWarXanH7Mb3sZi1KsSziZX0MVE0MLlbkweBphVxBqbholRTCAZyGovs/FPSAkg
g7qTBFy5Nblf0URwPh2ZodUQ4hvyExo1KDBbjzU+ktnMP4zYPHYhsGf4OVPZv2oVg2kcyj3C9LVy
zItt91xIzenq2B6Sf4X261IMgcR/H2oL8ZBkCPozo5F6sBuJLJEqvjpUEKa9fpsSSZ59YIUne+PD
bVkkQmTcoPLsGwsKQVCcShCu5G4D+ghL+9QM5on68G3RzPeMBy9DGbPb58TEqD3vLUIAeFgfy8aB
Ot+ByoxIfM25/VeP1okAwIQuMd+ztQMa5DmrtPTeMFzjlomD9ygq72ekXaopMAGZ3l3jt9EeWv6H
5BYziSJdu735Iiqcl4KYoY91kq6b6ASb5TDO4VtWdSheFGd4AvXUPymonCulw2gjg24Dmo6cVkah
XtjQO9LvuIT9EACbeKIyohtFtNWVt289Uqd+T8Ftm7tPMfZTlo28HjTZ1QyPB9oBKjw6astHyF66
Re3tBvM1sJtvJ52GW5jQ/Fur4B7DITBIuNeu+Y9A+25S48F3mTV7IzwFjYRjzEYGvmmKowH9q53P
FZ0aWJko8XJmYL+Jqjchfr2Vn2e/Ze3fjHygqE7p+6iTf14f7Oi9OtDRcLHZx/QFYWTFLlQPFcXf
iq6OUsyvtOxK3mjxI7LuyVbDeGdbRHF706hXrTvJ5y6pXvuWd8gZfOYMYAtcnpo1E/6j2yLqZ5Bz
HU/9UMf9b4azQ5LfYv+Jrcvke231PIlincHC6pwHKNjHgKanwCPfLpT/GxVs9sOZmlBA+YYTvo3G
8JBQTIR+ikljbI4UVj8h7sWbJhd30s/eMORi056qD78RT/zHJIzD7jOlJiOyaJ2gEuKsOTESd3qw
HVa7jTcnUOqLNysYfiUITpKSI6BSuYBgSucbNDLJpuLcN8I49Q62DyxzzXYU2ZcZMxVNFgyGlO01
dsHsGE0I5rXGax3pjkWTn7+1RfruWYm+2eQqd12QhIeuwejklfz0rBKVOZogNVqa7tbFHnZXoEUc
Ys2Za9TlG4T8B/AwV51kqExJM+1NKwqYFXv/0M52/2EoLIWLmi68rmG8NfNz1PGGdALuKejkb27q
pPITAAtJICMqGFS3hShtwBGpxb7tgPpMqTgqDd2jIrx6Qeqsdp3k1Rqp4u8asS+6FAHdRSwIdvhb
QJJPZfMZ22GMu8d8QeGW9+Almr1Nm+kIgG1+7mthsBeVBM+rQliHfHIkq3CaMo/0nxSvIu3RI2fv
qyOZBsLFOcEwCxnvtd7GWLHfoVFbZ9B508EL+va9dnT32PLZ3yguVfRpiubJHuZyPzgU1aa6I08W
pJcU+QpWGo0DuBuebFbP12Ioa0qOfFaqpKuZpoHk8v0UBjm+EqtXMVxVxY0yn2h/C4KuOAyM0rxj
3iuhIXXzlfqDy/utQcrsB9uNj2HKJMnSxThZs1HdUywWbkvZ70Nn+qVaHb9Aqt5kI6lVZTaiDTx+
I9lAmrQmEj1DJacdFC26cfIXBa8Tc3ZJkrJ9rlFXyM8AcxzA421bj1hKBflFJDy3kn6T5fI976Zq
3ysnWlOYsYf7yi5wtMXiUWy8Te92sly7SfRD22R3wnBBjZZtItpZQYjTRdntbWi43fgxUbw4L+Wd
Tax7G1rQzYQT9sfMKc0bZeb1xvc66M+sZF6rOJiRU+kI1rTBcLXnpG7rdL4ZaQY8LK9eTcA+K7dw
A0Q3lwGOxqYWuS9+DefxOqTyOaQDjJY7BFeM/FQhyha5pDew8UrhwIdKuQMFLgY4BwnQbqtvKNqs
Zrph5PDyORfG8IlzHMZGj62iT9CM50yXd6p20xeHoDJmkYEbjzSuWcGlJlamAF9RvMPw47g3m7Mx
QTYD8xgTK6X2AZMdX4UCPZyp9Lt1NIYK4Jioliq8H0uO4azU/X6auMLlWcSGtM/h9AbiaE0pYIRO
nQaBNNLoLCRsNezFwEJpbg1cKe78QaYOCM6QXKAG0CsknK9QggoZAzmfJKt94jtmluxrCAv3bq5I
G/svmZk4Gw/n8l6HaPChMbKWK7XeFfOgV14UM5TOtsUN36W1yq9f3EqeTcLs27rsnvKu+CC4Ot+D
wXutSTBtrNkDYm/DMsuFmb3IZGx2o98nD0D5zK1uYVvUJMoOOWLm3ksCsMQhqQfbsb8ccNRbzwLn
IQc7/IE3GOyNCP5+x462AeNw8WwIQR2SGnIAosYIEZITnbda5dSHx/wjDoMTGeN3s+ieq2l+9mT1
kjXOsDfaokG9TRU9n0z9dukGqBBUckTZeOtas9nErrxY3iAuQpn0ICWCDLxBDVpX5Uej9bKD2XEH
DGhaIAHOBVF5EydXoaEgYpZOsT+2eo+rJlxbbHO2PPfYF7VcK7IQ0lMcT+C21a3ANuLTZ1BEeLbd
NDEw2XPs4YMq6K514T/E9XMUOdC4BXdhAvLqsZPOjUM729ISVOLPbq683iWcyY1i1re6zg85+Ma1
TNOjGZYTFyEWeyEo77MPPm3dOyBoghrtxHVNLFECP9tB2oPcOmYf8o/DYwEoa1vIBbWtcmptXPWG
ejrd67SaD0mVD+v6P87ObDduJdu2v1LYz4c4ZJARQV7cOg/KVLaSLFmW3LwQtrfNvu/59XdQ96Gs
lJCJfVAFFFy7ypEkg8GIteYcM/I/jY1LYKxJAsi0SOnnuF0WG1qEeYXbv46JNebL6a75yLW491re
z44Y2mvEPQuAJzY+j3zR2MVbxc1k1/Q7EeyzcSJGay4/wkutj2aP9wRb+SPBvJyJa8u5ovRBXF9m
Qx7UWIjZcNFs61iCFOdtRG8jiYYoTGno1oceyNjKC9tfUHqLXVEF+ary459W01c7wzMEbDa3vRO2
Y65akRP+LaNHOwDSFvjkpyq36L+l2viKqVEe4TwlO4NeFQllAgGQG2WATwcKy4gl+XNnxMgxXQOX
HotLXQT6yZrYx2TwvMdEzSvKzUt0bFHdzGFPKmUMPUFWtDpZncmdY8s8No8RSuAvWtUWMfYm5vo8
n25sqEtrlsf0uvAgJw/xLJ4wpzg/KO/rL4CFf5ecR3bsyqI9/gVzb/UwOVAaVx/aiMAm6OZQjTKB
IBSXNxYRpJ/913jgPLQFjKFvenahP4EE9RWqU4EJIK9qIgHcxObAqZh8KpD+N3qC1ifl461j96rD
HhcBh2q0OdZnOwdYjYbcv+28ni5AYtjowQNFcFivjX0yR80t/UmPvofnwvTpPEUktEMZLlaW/cix
ZPjbAjr54AYpD10AY+BwGwOe6xr1xa1buoCD3X4v3Xiio10nz2NPaT802/bBKBJ1qObaQRmlcf7G
oy858Jt0GNvc5hAei7Q+aGP6W0SOtSdmqgV9NpG+14CkwideDD+LGmpSSSseJ0pLDBwJ8frea0ZU
S7ZXf+kzl7/dtiBAEKeNCdYo2fvZTTawZwUm5zhLES0kNa9ZNhAEQ7DtAbG8EsAPb7KKo7QEUXLn
Ruo3/jl3E5YO8QGm4tzgCk6INY1PdA4kdrGbCGIQXYq953qYDXldhdGvbix/Sey3+9B2MVO2ff9g
NcYtBbbuITKpDqmc3hVsmWxjJ2xnsZj9LCeIDmHu0X7xaAf5hAWtvKofv85FYH9mwkHQlMG8NXFw
7aghBTteoj7YtCbRHmyD2cPDoN7QpK6vrSGVG9gm/q7MArVxQJygmbSpwSZ+Q/l1lF8mFOZfcYxk
t1hyOPUaXgEFBe/CPh3caN/WsDtVHUW7eiQWgmU+WADhYIW/uEltHHuyVx+GtqSZAKsOmglLCnAv
RiMCLBzLe4p5Cu6rmLYDrfwHaVTqzmcG3Umqk6sOzA4Pejj2ZdcfS6nDHzTLkaBViAbTrpk+zB0D
U3JKzUOrexLgZtMGfIXEbEn2pQZbFDOrVtFxfHbTOb9vCsXhe5LsPl18Jq2SnLILspQAJKr9GDZw
/aYg+InlMtoPdvA0Eui8V2T4fmxCyf9h5tiEVJdbaE6ECgo93hhDwE6vH6ltpEUWbpkC1LtkYLHV
aaiWiniyFm3+cMycqv6w2HlBumHY0xwTNBrqDzR5CXgSug6vEz0TpdXUCVICDyeG7wTyWDILWWsN
OR66KWVXCzX5ELtRf9u14kHh5VzNgyg5/mKFsIAPswvBxjyawrmWAmFR6Ji0+6jvYnduMXRUtoYi
35HDu7LsrD/CdoqufPb/qCllS+8qz1DlDhhp/HISzCnDVUdl9uII1JPPSWCy18+yFKpCaAacelpz
rMg4mS3zDpI8jH8DqfzRIvd+1dnQ000qlmxlY+czHU//XrRWRMWnxfPjUywhItdJVg07KbonKKSR
LXTmrsa83K/7FB/rFVkkyt1yKnWIyUJtwCvakK2L9gx6YsPbFiOsuMJ/7t1oPuiELQLKaI7FlKJO
HzGeVrgbJSRZCEl5slMVvgE+ioXRbtlGjJv/IgOxLQZo9YhzMyBDc/FUISYfYdYVQI7Xfdz8qo38
cyOH26hkjZgTckxykqGJtUysAzHjrBmh7ivK97PoH/7613//z//9Of6f4FdxX6QTFYd/5V12X0R5
2/z7L/nXv8r//9/u//73X0o72qMn7GopTGW6Qrv885/fP0Yswf/+y/ovJogc0B3HTHOR3E5LZMyR
uojMqQXGJFSfH029M5plSqBYnm2aljBfj9b1aLuHREaHwLFCMkms2M23kc2ad2VNVfdcm2P4eH5I
fTKktEyXg6p2hHClaUrn9ZDOxGWkjooPU0P0rIlMAJ/gjxbpN5ojoxkPKq4pj50f9PSuvgyqbEu7
gtaUI5Yf9cddteexBHobJQe0bNkxyWNCTgpz6ndD4aDA/ueDSSk9x5O8c7a2Xg/GAdgBWYabokJ0
spGdzWqLJ8vdKMHn58KVLbfrz/myXBkiZk9Iqncub/PpYJ5AQk85qmnBhazFNKUPQZ0O9vr8RVnv
DkRkkWmi6KZHskylP24hnXankJXgbfUmVCcFp+7kKyFfrCzAbXNjk9Sx7taEENXGddAv6qjYRKoK
nTFtzWuTfVW994O0/DR00vtuCUpyF278e1NLKc+2FcwHU1on784gcEREUB4oZyPcMVDz3CJQKZ+a
EIqCKLt5j6NAH87fmHcH1UJroZQA/3zytLtBWZRz+/DQd8LujwO0gnml3cyGHu6k4Di6MHjWCIu+
nB/33eehleDx24rBT8Yt8mbWVpskB2qI3U+f4su6brVxc34U+3SFeJlffL1dk26vY5onj33WwzSG
1UjekYCKsxSGxacKG59xVed0xlZkRWYRAGWhnoTpkN0UeI33KPi0Zs/4nKL2KhWVSQuO1M9gq7Qa
ml2nB7LuunKEYKOmIiI7LpjFM/VZ64hCpfxek5CEdBj8ELwAKjbRNSzt7sEbh4bGPwXB+qpIImNP
SajGNRaa0QeRa+/Zby27oh8/Wc+69CeNVQKm/ZKGGRAO0lmFtTt/e967O9ritjg2gQG2sl+/FIrK
c5IAgz14xQQxg/vPDwOBEJtFe4NlNdqeH++9dcwzaXcJj4RVaYvX49m+aYVTqREuVG74c+Rr3JBT
Uw40JvToffrHg3mC/q1A7SeF0ieLpjbZ5uZZC3vedv1pF1hj4HHoRAl/ZVQlgV3nh3vnRfJYwCQD
ebZkOp1cG1xsSwza2KFcoTlkuiRKN3lytCwjoL8DAJJiVHxhyVj+0pPl03NdIWyM2TYY3eWG/7Gq
ScTqtCPrdq8QdK1M3ONkG0/9XqZNzRHfDXfe0A8PPW3bCwuq9+7InmVSPbMsFtTXIwfQrIUz4Lex
ZwGPKYesx3HGT+pPsiAnHkQGgtS8QH5/pVzI8ldJGIyX5tPby1ceuiw8Yyxgiu/x6x+RxTMEykiF
h4Am2qosIcl4c4l36OMMmUFPIv5A5mT8eP5Jv31rtMluw1Ge0uw9xMlN70cZDGygvX2OShBsLm2A
9Ri587q2Y4md32z+4aYK8QTjWVoznHYc62QRGxXsBmuwov1kZ+XXGMjuL12kDaxSO3Luz1/c23WZ
sXhnXMkHiILjyXN16fy4VYlePOIjaAO7lbSgiIBs7s6P885NZAeliObm0TmWdbL0OGZTkpzQxQfa
qDi+ynl8IssStEhS4mkPk+vzw72dKVwWgxHS7rqW7Z58bvpac61znhzGolLfIlWL5RaSC7x4x1Mb
3W3Vjmob4Ou78KK8OzLtGGiw2nX5tp/MUd/1AhAryb7swVFvMCgk3Q196XbBKdvm/GHoKJpdFRrl
zpPA7Sgv/IB3n6imWSAtLt8yT+40Ei+zqPre2LeR3R4WyGpIqght5X+8AGq24EjMTW0uyXQnL2NE
0boP0fvva7MI+YRo/0pHEyRNTPO7EBbZdRxTNz//XN+7OGFbiuY+ifKmWu7+Hwuga3iNZWYy27vY
Hpe2sEFQceaavrow0Dvz1STViDdwmT2seq8HAoukorC0g73XSxNHzAzJEwnxaK/dgToanMfx0uZF
LJPy9equTXx2fMJ4bBYHq9dj4pttp7LChJxHZByh1bLs6Z5UDtO/UbIV42cb8SGwqjEiUUxZaeXR
anLypyJEqnul9GR/pB1nw92FZQBDcsoIZnKrpmo2No8mvjGBfG8L5aFetNzO+tpmcT19cNs6EPt/
/pzY4FuetBDeQop7fSlhNDWK3xweioBUk6vEkUa/qYsysC/s+N573RyTB8WxgmHkyYQYI4qqQdOm
B1+1wbUR9dURSUdNpCnp7IDuFxUtZ/GgiosLM+Tt5kYzLjwdzYlUWe7J0yJ3AIY/+Cdqu7V1sMk/
2o5yaUHnOEzP3833LpIXWvAJEi6BxSeL9FhWHP5z2e0rI+lJWAsj6eE+j/W3uA8hzbSuOT7EhbC/
h5Znbc8P/s6bIC0lNcc1tlVvvkYiqaIK6zY4HcPpV3UhflIgMb5QnG7WuYUi5fxw714rsFsJ6Nhk
DT158VB6w80iEPfQzgM881HPDxMthaPKqZsgBkfNlSB1N0YjvTCV3m5xeKCuYruqHUmh+eQu26Nu
ujIbg70l82TloWNFoETUWWSV+a1B9vWVE3HUJ++zYZvfqtvzF346n5ZSisXaxoff8yzvdD5VWUcy
VxnFB6rNGKSIq0b1m8cmZnMK7taFKbVczJ9rzTKaQG3IWcmjbOOe3OaxDMAGlRl1jUWrLOxC7VXF
Pi6DKo0V0pz/RrwpPp2/xNM7vAxqS9tmv+Fg17dPdlIJVw+gL40OiNKtdRlTzKttBLal2UbXFAYa
KGKB+8v3iSufLJkczw//3jU7yw6EcptAsX6yKGVgaAIjKiKU/cRhWgY20ACZHm746JMOQFnoRHW7
82Na7z1WqSDvurbHudk6WSZI36ZA0RrxoQ8RrW8bIcnDgkoEZetamYn8DOgp+C5wwJLjlCxgRUzl
wYcAPcSxGiLxE8ETB4yaVqe+ajjcIeisYvf7hZ+5PO/T+aBofpGRYDuKasTrBTseRxq3VpocTE+1
18UQpxtExAjUMuSXHIA03oO431WWctYYXUgy73Fquh7tRYrHuFjGXK4z0gUuLAfvPbOXOSocXLda
ndw+AcpUz8HI/hSa0WeiT6Kb2htledU25WzdhaHKCd1zIqRgF+7Iew/Olc5L6U9xYD6ZLT0rEZJh
F8xWbicInUqke6Z1GGRH9E2Vwb6A3H5MDHoZBeb6VWmY7Jyd7NmWIXKogM6WctAvGWnRXXh533lY
0rFcB6sGR091WnUN4wmwbwbPzwptE99aVFjpdTaPo3lhIPFypDqZF5K9CHU0REiS/3w9L8hYbUc7
pF6Uxoqy/uQFUIiWrBuqKVS3Z6cHXz7Ez/TosxsLTki7xoxMUpuQY/p9DFpnCyizf3Bljcdc4FQB
jOT2JdJGzwDG2hgfBfqaw+gmxedSTibJFmDGdrFlB79tEBSfzIj2V6ucJR4pdukWt6R52Mra5q1c
AKBj873JyHKual39EFqBPE1HrR8jhwJQYk0kWSo7vZcFdIwYaCJuIiipkIVpyzRtQ/en93Lz2IKf
24ow+F7ONUYoo0DzM0mgV3VVfaB9SHK5gh9hgxjYSTeEZlpWMsFQYuXBY8Yp4wOChBKfSFXs+1YX
z8lM8kSNfv6Lyqf4GyeS8mdkkiUPItm4jZ042OFhxwQEraNfd3OiN5IO/c6ZfX0zkERPf1866yb3
NXDgeTiYlbDWrgtKbHDwHiVEpNzMoC4QxtoWdDoB6unKg6G+C8ok/eUbbf1oAhOGDgewkc+aUD1t
isYE7g96W1TXwDuKJ1ZEYyc4s90YtRK/pqHBkGzauVZo/f14a9fDNF0BS0sOkHrkt9KpgGQRxECK
GnRXLO29vam6BgsrPdgHp6njB2x8mKp8ZaxnZoNzVQyCehOc1ltCfv1Pnpl266GU5m1a56wgthuM
5RUHovrZQ4iBmgX43ffBKPovivoRyQBEVaVNOf5twtsKkMrV4ADp8mAnT7sjIoJ4q+CXrjECieuA
XMvfCUSzXZ1mmOnCLH6UhUBU3s8mkQIgooHkBXq+dZJxeixGOdwNTi3pEEXpVwob1tFK4C7CGAM+
ZsRu+tEc++C+EYm6QRXveisj74A+0uGn7ZrFTb7383rA3OYn1/gdkkMrksbYDlJkJOwBFeMdzef2
CHWYuayhBV3FNfLfK3duMAKxazURtw4RqIoo99aqr3LCfEnwkHwtYVzk5WpgA7LzVUDZwWJn9AUZ
W3cTeT4GYOROOPNCcd1iMt9niESIoCjVpFapn7bNdUdIJ3X9KdtoK1WfOkIYPhhNPe+BIbn7rq/m
n3UuYHEbY4eUsA26jQ+t44PP+fw6G71ZEFpMHe0qqe0IykobGPTsKByj6fGcBHX+QAJxy/cDUtUs
j0XuDbdZOfk/iqkhMTQh5jMndPqWhBh/O2lCeCK8rR65hpS7VwkkTrI0SkEHVncoTSMC5G4aJ+N7
Z4TZ9LlpMMUnpVoIbirUqwBa0J2TBXCe/SmSpDEbabcIPTrvZ9ZgzUyqNt9IFgumS5fsMQg4O2hh
w12UyPFzaHJBTifNr/MAJpVtSO/eIdtof4L+apKV21E91HY5biZYIYiVqZiuBzF5q2CGFxEmfnBr
hFgBmDLjb2FVtbqwZ3jnmyc5UtuWgBlGS37Zkf9xyPWIQ6GQmUQH4Sdxsm4BSxDD5H6OPFCZTl9b
n+MGTen57907nzs0zy9FRcpPfFVeD+rg9GlrGJQHpFT2XiqwHsSERbtG2P76/FDLX3X6TaEnw06D
lAWtTxsfojQGnYme65szF65Sppz71LTZIvmx9am0vOR/MaDCF8f+izaX7S43/M8b2odkH+FnOnhy
UgQ/lfLRA6rGxs/rtpNTjhf2Du9dIMuAx/6atYYt1evxJg5TCvkgG02vQU8vw9TMNygp+1+8IBr/
qF/BrD9/U9+bNJrTAyULjk44cV+POVplg0cgojBAEuh1YltPok3am0l2ORKYCPvtwvM+P+Y7c4bd
h+dofKe2ZvK8HpPCUG9Jh+KhQxT5h9Skh722ATUScWN3lbowQ9+5q3qpJehlKyjelEfQTOki7wga
Af0GBoVIkYDkKvwXAwbOWtzytTT+8ZOEq0PjgnMhfWeaSsuJ5o+Zg5GqNoOGYAOi9cKdiZKUAJ68
uU4dSDwd1r0Lr/6bnd3LeMxUhA8ee5qT8QbDsdq6lOnBjdg+1dZsPUha9Bfm5+kZ21lG4WpYXTzF
9u5kU6ehMYdVOaeHqR6Lh3JmZ1bFDUYZQpy+j1kATmUiOLuT8aXT/Uud99W7vwztmRy+XEomb1r4
OcGmy3Y+O7RBiJqVpAfESx6xaQHHiclMWOnr3rw1y8LcDbBJiR0RKH+QPxJt3AXsQRzPvzCN3xxL
X36TIzileaRmmCevKztKL8OgnB0S18eU6ePgG9l934K+vrYN936yh01VII9vfp9/f967GxRRXVtY
qCe0edoVBf7IudGN0kMQN+q6UG26E+OYbVJ/+gZmg8gOTpWrzBjYTZF2iMExR3cgiL++78USWCWq
dHP+N71zM6hCMtcJGVj+fbKOtGiijarJ00ONluYhbIFFeVDGn/w4+xq25TfDM/tVVSygLRqXF57E
mwXFpV1v0t7hrAfK6LR966R1qaJYJ4d0stybvO3nTUy/b4vg/NJ1vnQ2TmaiXmotymHKeG++QnXv
S9VGAzOq8kEFKDUiDIqmDvdt55BMBzAAU7gvsaaz67jyzCoTT5K6CcE6ZCruieCOrsnqwdRhoO+l
ZTfWROA0aKqBiIgd6vx+SYCPi42jXoC+bvmD4F20v5DHkl2Lfn2DDKx5ssZO3WSw0usLz/LNN2G5
nSzOWiFqp6R08izd2c6RPgXpoTTa9jjwJ+wVWQtXYjSfzLHQK4Nt2/b8BHojvWB10Yvigia8R0Hr
9MioOi2dwfOTAwH34oqKDtb/ACxe34KA43FOdNcL5LtJAFQSeH28p0fb/42vGNkjCdB3Zh0TfMwg
F2bXO8sed4KWDOWul67X68U8a7ykb1tq54QqDx+wnqD56EIb/NawLEBOhHSshzkcg3++cE+WFfV0
srl8C5e+EKM7J0sMlCvOLNJD/qBxYGLhGAC3Dr+1qJA2Iuc/xh2v99C04ZFGjdNH/7S4yPcL2ZTr
8WLTEPOWW/PHdwyBjUGYZSr2qoFz/Q0iXtn8hEjm72cznB7PX+3bt5h7LG3p8S8LDPfJYATN9iZ2
CXcP787bNT2K2NAI0D8mjX4+P9TbGc5QCr8gllo+l8J+fV1xWi0RN4G7r9Jo2OAblfdNH9kQfvz6
e0GC1gaRw3R9ftB3ZriNKIzl2lx0BlTFX49q2DOx2JPG/opHZF1GJgeKGDNpwl6emkLb/KzLpnoK
xkrgEJQp/kJ8F4GTdnfUA6Ew9/gbLLZrF8Q9b2+8w3fVYYLzKbNZ2V7/rlaqAvthEBzcVld3xK44
fDmHMr9TEp3ghTn99tY7ggaITQFZs0U63fwRWjcCfTU1M8iav9teVeDUkjBhE5H0jwhv/PtEKPDa
52/+O9coUKCiuGCOURBc/vkfM5lUSGywOD32XZ7oNdVrhcGnAW/XZvmF5fPtp5ArXDqbNAPYcQrx
eihyGXurk7W79yRomNYnB4rgUgIQ/bq5I8k3PtRultwHtYuKRwC+O3+lb/eCFMuXRgitH9ar05Is
Tiu05EZp4ACBYkYFxbp3ac9cEhu+XRUdh4ovrVzJtsxyTq5yLEEjtWbt7edJqXCXV276rQ4797et
SMDZRAh7vlsDgCZJEPilE8TyprxeFxmckwMjIwtAKPT6Flt1o6nlDd4eL9+tLvpoU1pJtEtE6m/q
4ZL47WVjezqcRFTBVxHxDGO+Hs4jF7bUHDD3M8Qu1iOX+LABYYVHcujB6ROcsIlHKqKdUfYaF4+k
n12Yv+9dseTrw8aD7Qdl1dc/YWpiimGT4CdEvfclTt2PioTAL8jd69W80JnPT6J3Xpfl4SKGYDIp
euavh3Nm1uG0tz3mDwKQq9wW048uRvM2QI/4dX6sdyYsOig204pzhcNW+vVYyBmLLJ9QHnS5Z9zI
2q7voVn1386PcjpfJX1eaj2oyZYauDRPpgwxNKODuTNa4rDBMg59P64VFqsPNOyCL/FYGx/Y2Xg7
oyzq6/NDv6gj/5w/L2MLVDJsIzSr38ndJMaV477gpDBncM1y1LgA1Er91Drg3HCjtJvGKZH4o93G
OWY137jLzgfKm+6FVtabmfzyS9jWsdOC0mW9tJ3+XAZTx+3d1HJ30iDNZCLM84bzv1izM4eb0Xvj
yq412acAdnahp4GlVRj3z9+Oly7+6e2glIGkh84AB8qT29FRIAMkkQaHPA3mL54RwPkjDYD+1kRK
sEMCfQmFeyS/gWQUzBLNQxHkhb4PZz7nhMnVZBNBi4UVgcVV2qtI+l1w6J3cJDW5bh78ooKJV2IL
g/kJ+RenpGX73tqzcqLWDceByUVmtr13OjP+5MfB+BDSsieUsfE5pYQtDAkrn2BQWXrOv+Dwn7Hu
Q2uJ12ZTO3TaekXp8cXQRZSzs0VgpT5RuF9sNgKL5ioLCYFfZQjwzW0wT0NJ88KHC6OL0mtWeu4J
TDZTByfLZMVEy4b4dOC9U/oa983Y5j+mKP2U+ZH+gbsxyNa9SkmaacYhIOw5zR+HyRDlSg25QQhh
atjL9XghjDM5o1ZKc2xZZA8G8hMLZbgVeKQywiv66cYHbBIRCuSid2yV/oGzeJpXjYb7/jhO5lg/
a4pTt4WTu/51EUZE6/YA5m80cndOLHHhIYbFyKM2OiLR50Osh4/enOydthDthe/o6U5hmaucU/mO
sgXmTHCy6vY4BEydtAHx8hCZodYe7YweRxKOyLCTTu0xl/gX1r3TtehlTOoM7AoFnebTbYKkUi0z
an6Hqgjb5zwyPGza0QiQ+Pw78N44iDIYxUJT65x2CVU1j3hyOmKcXbt9JC6LQC7Zo/y8cD3vvvDQ
TxF/It/FILP8kD9e+A5rgoQKnB7MIr0LgpAspNFxctCpSn3rpopKe5NX/UPVEW0NL7W8NjN9YUdy
+u3ipiKpw3xh8Q1FEXmywDutJbpO+FAu6kT8spt4fqYLw6nNnIafjS6c9sIK895Vozk1kXK77PdY
dl9ftShGeioo6g7Y1jXU/ew61T5yNtgIR6269neFhfGxb0RIVIfM25vaWRpe558xiiWGOVnoqDgi
DcG1IG19qpboTAJWSAgJCV7CMjjyadimBqYlL64A58wuISdpPyg+rylxZAWZ2aMy83VhxKCwvQyt
e6mK67CK9c9QV+Iqd6LsqphropOGwjxKu7AANSbjIQwGeObYjNeRUSPsSbL4eiYVHlhiWx7MWNpY
or1qGwbp36nShADKFruuXbjrpon1dU5mz3aY4cKg7pgPIEMLIEt08u+qwfbJjSzCh5a1cWNNVrrJ
QmIQV1ne55BaDAcqTypB72Q+/NXJNhxIfcbXKcDWaITOtEr8glan2ast5sZp00exAfozyTZCLmk2
QzPwMwv17ARDT8RvnJCukIn7OOIFBKhPQjr7rShMQV+RbbU2W1HexcR/w+QI9SFuarhmfgAjpgZu
QAYokAtryI7zEDjPosw/F0LXGy+c3DUmPWvFlnnexSTYryjhc8hKwXt8jYzZvrF67VI666pdL7r8
IzvnHmopPPVNAG53ZfQGUfLxgMUOY/qStNs3uNyMckOlrbyRg+1eNyREwqQZ3e9mP6PyzZRxpA6c
YTnTBBFmtNvmAgx46ToYkYmcW5wT067XyrivKW98sQNDEy1EqQcoqBnZ145XkiNbhgWO1cDn2+HJ
g59OF/Zg76y1ngVJU7E5sfkanhyIl+Nw4rSwMqbRGgm7DDz1HOFmTLdmktP3jFMjEFDbvCD53ywO
Ni8rnSvOK6fFpkiY2Cp9FRF1iy56JYkghTqryJvznJCo8gTk0oX3crmYN68llQaqKny35GmhQYzE
nfnB5O2GAU5rrVt/O3fKIlk6Mq9EL/w97cmRAAwYEV6aMGWNwloV7fS7mSw4lLyBF2TO8t1fxB6Y
cp9D7+dkRxS00pwBZcR71/W1WhVJr6uPfd1gacdwoy6c99/ZCrMe/2e0k9URZJBROoIdXtxir6Y7
6ttHz26g1JONuugjvGOHwBtoJzue8/f+wtCnajXUy11ULGwQknrIo8vFsOJNnrYkcXUoV8m0Su0w
JL6i0xe+CW8/Quy/8V3Q4qJqi/bz9SdB2YItWFjG+9wpSrzV6gnnB6xd4gNWfY9V9fyFvjMcJw0q
9JTnqYuf9vLwrWO5jRu9SwkWJsDDTreZ13+u4gAFCOqK3T8eDhWioOwvKJ86+uR0Q0KK6ZtZ4e/a
CQQLxC1zPjQq4FVOwz6FAGvkQX7hWb6dtGhY/zPmm6/bHIAhy0J/13WZ8c2YnfBXPRNktJ0JWLxU
PHspyb1+aZfRPHAPiyGAhuXJ8zMi5WajjAD0JqIE8T72uzIndu6q86oGzHnYj/dW40ONIedEVXdx
ngfymdotaROyGwp5iwHZuc8GYfkrtJq5v0WGahOXXZXtLUHICVnM4azEKo2djtj5rNLmvvUtspw0
rRNJnpdOPpx/bm/fh8XVhnTUpAFL73f5539sz4rcmQYYYO6uN6EokNXE8rfzFKaZK4rfyb5O+flX
Cf67YVWEeVpdmKZv133lchrENMIe+60kjATezo3Ai+w5ZzWHUFRi3U+EUul0CavsWvYHXlfcn7/o
l5376bP8z1W/cRNiK64FoAL8yJIOd2GmxAT7BAdDEC0TGh2enEl4wSxjPzeEOt434/INQuhMikiv
M+e3YTfJfamoiq4jxwryXU5qMrr+mIe4CxywRud/8Utp9vQX28gcaT7ypGA6vX5OeYf0ZMZbtIPX
SuT2CJoAklMCKcun8ZbvCkBXH806rd0jYTdQVJIGEhkffDPR15jevWE1kv/b+GBoriKqw99s6DDg
vDIXKRfIA/zrFfAJ4oaKzFRH0S8Ih0LadXedNJ1Uh2Im5xB6dNx9KrjyT27YeOLCl/G92YiLSCDk
REosvGW2/DEbZU8Ymu0VwSEsQsJug8rWE0HIskarOObTV9JvhyccHOKn09jyUgfo7W6ZDzJlPfT4
7NrF6R5E+7JMybJG/oBoEhKK7c/3Dul01nYMpSqPRl0rZ0+CqdchcJaK+zZPyXjhUb+3qv35K07u
QV7gxBGoMA68/s5TZDfTHZVauepTFV7a+rwsy6fTinaASYtlcVKd3nDt9MQAoCnBVluotT1O94HV
/+YP+5mspXoYu303Ep5ZROajH7RHt23BiTeLdt+yfmhl3TAhtnw3ryeLWMXc2Ips/qqsKl7VHuFE
rGo3hFUfuziAb1e5B8oM+4KCXl9QScH/ch1bNchtDIFZDb8wasjj08O1X5uPburih7CtDA7m9JiV
w66uMHnRvjwSNbLPJutTM1rEIkcLWv8aHdp9mECBnut8UzfeE2l2x6GSuzGOt3UAzo/OxRY8Gx7V
YDwOXrmnqPMziPHAkuK1E112Q9bB7zmpoM6GH7MRZEHZTXf8HQ80jRD6ZSU/AdberB5cF1pkZUMv
w7BxVff2geLhPUrlcjfFHiHHvbW2yCciFJjECXApN5mufonIfWLL4V95WQToKKKQOsKZCCuw5lln
DQR4Awi1uoM74JNMR//ZbeQxrtr9bDkfK1ntGgOw9qgDb+uQdAeeJ2XJGh/RubCbJIYFibYBjAgB
IcluDZpFQFd3NXU8L+GERObCU5xAVPSihjOLvwFKgvkkJ/wAWZ2sjl5m7kOnA54Xctwz0+Zjhed8
cKdj2VofxjAiRlyZn0byviz03VfQD78Y5rwJwmbt9hlJiMFdp81N3U33XlHuJXT6q8ZKNm2uiILr
tmSkAGmV1t5RoHH7GRQeeMDPtWo2UeT4VwISd00EWFIG5SEw3BXFOo5xgX3sEzGuVGqYN0Fo/zBJ
KjPbUt0NcbaRnE4oy8mVMfVkfXjRVTX1K7MJn9oCWalnF3u8yTfCA+sssmPqTLdjgd/IHeLvfsyU
sa3+JzznhbxGzmcUws6kHHEXVPJb4SkC7kR/rSngyV6tByO/K1WyZjH4XrWE4GbjB9GPw3qo7euo
J9pdz2G7rWWwSwlz437lB+BHxx7kujWJ5x6x8bqv1Qqd9qFhm0lMIwpaQiIIjH8WoyTiqA1uhtJd
UVXZOOGY72Mv+EyVGlqt8zH245J71u1BK33ppfE3R4mtFTwTc/Exz41dG/oPTpU62wzOxEROTrPv
Uuc7Z92NPzjXQdvH+6r07gwH3bcWBcRkPQK5VStW/79NsLJtTcJeZ2sC0sPdGHQt5BgALcZSLQjE
DRignlRRb90lDfTKkQ4TyFlFNpPKLKhd80SBsg3W+QQ+OZxQesxldOP2KFyhb8/BvKr7dO+M3+ew
eGiUved/uCYU6D6IAO2k5e9k1sDfsniXDNUvMMLojbtPsItuZU9mzVx+b8fq0Y3mz7Gw/x9n57Ub
t7Kl4SciwFzFW3ZutYIlSw43hG3ZzDnz6eejDmbGohrd8Nm3xlY1yQqr/vWH59wPvpv4mbHKSXaz
n+zG+omt5NoOSBqq1a8RYvkc58mVbJStILpFOAHOp+UnG7WZC0l8i+pwA797YzU48BBuWHDRnMhA
SSlq1wB1v9WpxDKbGAPVSw8B/jFZnj9ILO3zqfyR18ZpqPRjm7cCu4Z6S0tKI0Ex+trR39gpZH4S
FTLdl476vUQRgc6qehhj5b5DE5vWfk0uBP4uYx1/14z2OQuDr30XfyuhWK/xklr1dberY/Gpz5oN
OBdu1vnKMsbP2MQGazOt7lE3Pzu9fmtHRkpdEDyYFd4yI6zUUkafSbUk2ShXV5okGpYkXHZuUeGB
j1GcSSfCVe3+JlFSsdakWHeqc/Bgis7R0l8m7sRVUGubUjMflESsoLruIgVCBBtMn5g4hOUnNMa5
mxbp76xpjnpRHYt+4BsQDIlbgBV0P6bOf4qK+sYaCG3yzfKG0/MhJEUrAA6SOn6YGT5j2LD8Uhvn
CYHTnM+Fs3EDnSDBZAeI/CbWyKeqs8conh4ML9yRh7XrZDcHvujulA0zX9FNvOy566e9LYtq3Qny
zRu7v8dfZ1c2+RfM9vHpNAN/CwJ942vhlhjlH4j8CCLMbz27fuDM/QRZeYXsYd/q2ilWjdsxMn81
jtg5bb33EmfVVGKTW8NTGzpIqe0VYRj3CWp6XH/K7zTeTpRhLbHXzaZt5Ur0+E2RIvGoCzwxRvUl
1VL7fsA8cEBmL3FKDBTeR9J9HojNyep6Awv/W59635xkxPZ3/KTSDk8d/0eVT7dJqj1XLc6LiBQx
hmtJnTFI3YmxZjT1NFtjqrVSk+xLZuc9GF3gOjmOKEpiMf2HXThOeyNRfhM+7K8M3f+E2nBrGsyL
ECOwStV73GxpS2FKfQhmX+RM2xj4URGFEr3iPL21fHWNd0XmFh25mEke3WVZsg9s+4a0i31btceq
R9CPQ22OBRfJvlvbyjZGF2LSTkyDzt7qG8QBax1RTkw7CwJPRbKoDsmT+FGhuR1KADJx7Kc815/Y
t3eQFfZ92x89r1cO1lSu/ci5GVS7WUsScqy4PZKQU+/itL0xFG/DEfgrmrQXT02+ycYoXLYIw+W+
+iMo05ecGDr0po+1kz8nhf2SBsZtg05iTNjKR6J3oBxZ2KWyF6OocIueANK+VLZtpRwjpX+kCX0X
j+pXM7fvYbhhnZkZ3/rayN2ew0dpyNiJYchvvBqhCe7i24ZwD48486rkEPC9r7IVN2kr7ss+2PhE
cxV+e29lw4bcD7w2Hdx7fVJZEku86Mq0oZGMJLMEVCVjS+PMJBpXuCqNUvwN1Y6VbJ3sLj1WoK0Y
dQ5bkU47TZ1B2ObY5NMmlvpBi4qHSisx0xW7yEx/Oep0qgPyuTwyat1aHchcZEeOIMrn5b3wq+8O
RnRN783yh9VUBJ/UlAh5re7XaFhMPHiDH8CBN6Q4WC6yX4XFYq6FqZDno5wcZbjJiwC/1GRCYUm4
KPCXSXvTuq0SLTvoGHvTkngikONGNLNYglmLfdNGa7yvONu6BEf/TtWqX6HEXoWDeteyb5mKd5fB
ZLd9Yw2vnJAdPsrUazjVl/rnts5f6c7gYZk8xcWw90YiA0z9tq2bm1KTn7WqOpX+uGt9nCxxp1rZ
hVGRa+gfTTN89RT90KYdwnpsdWf/51ZO2yYtTqEMn1qKt0iELxr1AZLxwlX7jki+CIGFg2G2ZnZX
dJzaRx01nQJueLOgko7JG+vyr9uPp5S8WC8ISZtxkgZzzt4jYsmmAD810tL7TTx40wtIdadtPStW
i+9mZsY6kiQ422DO8PautGuXIBLM8xn0sPS5AUY3agEL4tg18HFQsaEgn25V+v/HKWq9nU0PZRMh
CPp1+Zp7djyIlPhWYFICBev9/c/EnjuxdD2iK2U5wNODWHUhZpgULQ6VINlpl8d7e6V/33/eHlDn
dc+kURDZBajDdm03jo29Axqo4ge3ak+SFzY7LtjRZHwP8TtP1kGNF4KbD0P3Jw7V8ScuttGTjm87
gprSz+9bjADHK2jhGVyEGzCeJbOQYrahef8m+l4UyLMn/5jjQyPcCdX0i9axV+y8no4FJXRHlr2e
q9k/YrNvbwQ5BZdBbdZPz9fTvyahLSbEJrk3H/0cG4M0lR23T+JRBXe6jHCSxyB0sJ5K++rP5Y+x
vH7PI8uZ1s39FrXmkhMXOF3G7+Eu6tWieKn85Ncw4e4ptcF04xwr6jLAmEY1e7GJqqm8AmAuoYe3
0WH+Qaee1ZNLikTdVQZd6DE8gj69aiXukuMc2eiWVjCdcpo6bqOH/ibtiYy5/NzLTz2PjFqTzuTM
JoIR+P6NpyLo6X4AO9i9ROWhWMPaNMJsX9qlTZpGXrpSFNcoIUuUgUEZD74LvDv87972or8+M+7T
bWkkfOZmiiD1Jt2oP3N0DNYaut/VfuiZR6SrJSDdgUQzoed//2s0ReKAWZUOsUZ9oUC0Q4KPcf1w
sC2MF6c0HjfYu3+7/Fo/sh15RBY2sm0I+/PYi0EJ1EtCtYqPNQ2Fpxa1GjdnpZXE2gUEKpcejS+k
rqLDd7JL0E2mER1GaP0auIMXmeGxo2mUr4pgkl8CAy/Gw+VfuNztZtMv6Kb8QgFkDjP//Q8sJ+JP
9Fm1FTaygxdSzbm+lTZKlpzdT5zlkOevCejPfXjQVhwZiLCdiVzvB8Xa27AKdORHJ9XFp7Zxhi29
0GkdC0yoLz/f/PsXmysES0KH4CFCtFlyfYYoKUYYnf6xVOb834F+B6kWXv3f6IpxXuDoZBPHumap
PlGNdIRcpUK/J07l2alKkzvSlFAQX36gc+8O5qxKm8OClb7s23GXmIohHOOjndN5zokBv5sCL9+N
+E9cOXnPrRjD4sgF82UvXBKvxwFyfkI/lvO2CjcyFyP9yaRckVIDk6bNiW0MfHV3+fk+TEh8SGZ5
27wfceTIxTKdmhI7tLgP0IESnEs0lye4EVBEx14Z7MfGU/65+cqImBqwG2kYdZhvPIq/NgZPxVSc
y5t/xBFxOvlGqGwd0epbxMMcwVaHKOHyI8L8WMxKVhwkaFYAXxIG9tJh0bTGiG0KQopp98ap02LC
nJvQ3BipXayCVlRPpY2tcE0M89bSwvDZ9CZhuUQMYEU7TYR+Jla/TsOBEHYtMjY9M3ytql18P1SO
ddu0ZXIDrWjC4mvKvgO0RUcjkfE64wzbo5nxb1QwyJUsjN/UN862NOzopop9Yj5rU5yCPMMDuFPH
uxrpxrZvSBCw0yk/6LMJPz1ysdVbNNlrU+T10dEJLfd0GdAyT311hQM9DSUfg/aNVToOXZW+cPuy
s45TM5g/o6LCLx+6OX4OAZwUDOk2hZMhD4YOxO0Wg1z07XS9QV/Gp0CPoruAMmfHtarYTrg8Jm42
pfUDXIruEGtiWIXjGBwmwlKKXZVb2lopYyKxyyJcj7gTnvIsbE5BHU5uWemEAKl9DnujiHHTVrEZ
70eN/1nrjkmQ/ckV/zcZNfUex/LfQRjmc8JmfAyrVD1Vcx6tVLn+KiqoUlcgf0jnSIW2FvVaQUTg
agMclrE0lU05QJryvTI6KUORHXCen7Yp0gVwk67ZC3PINqPCqor8FoPqJK4fItID7iAoYZw+wme1
VBiJiRDlcSy0OYcLFtOnaJjCO3iRAJ3keWySODZ1AJgmvKM9ERDm2w2EvFpjq/I2pah2SQ+gPYjW
LIiuDsvbmFYbZaWY00Rx7KS8tQEMRdTcCYVoBX9K5zSVaux3HecGlEjfski9sU2KADCrSp+wAVYH
lZfeORD3JlV+FT6Uhalo4HykRNtg6HujlUitpqGeU6i1BPvlmQ7YC7m9vJDO7BXwkQ0Ef+zuOn3m
9+eII/zQqwshD0M3cZm0/FCbyYczwCQjZfoapLP98b+OCWQmcFuBu6lho7U40VVRZWXoVS0tdD29
Zz/qiFNvpY3MzTbb+ywkofqKAOXjY9KLgq+KjR4eO45YlMPSN6JiDHvy7Lgm3fnBlJ8GpBmUaEVr
fSPAo7/mlajNrfK/j014ITC55v4TlRIt0UVZQBs78bQgxdzAMbCF1ApF9qcwjuhLiqa4hVV5Ulvb
ajFtD2c9EpTfaY6EcAhALIeElAOOqaa/cjt9M4Zc/CyqFERAVCszX39+U39t1QVnVV43iC8Hv0vz
dTmBBjC7BKrDkHBxJjmL4yaum5g8elT232uht9q6qTty1ntgA8LQuuI+CFOWSRcxZ4lCY99b1UGv
Qn1W2t+t7xFdgeOEOax8zlkY35F+F2sJC9OLWnEgAqAH01IZZM2PzU8BGuzbMfTsa1rvZe0yfwQU
DJwRmsRzZ/m0Ce+0pWAdD0Eelc8Cj1lvlck86jeXp/TynJ/HoTqgTjKYY0hb37/VqLXBiyfueYUw
vIOijuSlWbIUn4e61O/axmgfiSnVrxmknB12fjSskx207IuPCY45mgbGFAekBXdV1pJZg5n6ZswT
kHQs2vaND1pz+VE/+sS9f9YlDdPDnWJsp8Y54Byv5CuC4sz+mY8bPxErJL9j6Q5eOkZjaW2aBu40
GRITEqzGttM1vTIv2HclJReM3PQ2VCnSq5qG+0qLStgejjrgbs8hN4A25sT8JY1jHjVyf69Z+7yV
k4uV8G5uLMokzY9JjbAd7xDZrd/e1ph6E2CYsiJviJRKfiZkexHf3ihkB8G644BUtLK1d2MI6dvF
0aHj2b3sWHhyurVpivzMiJFSXUvDWN+lwT9Na7KXgdZ6u+nDDTYRNnlfQTdbxDT2qKx9a9aaKjir
r8wuco6t2gps+b0A8qZXjinHbWrglmeVhdnTqRJtR6rIZJ78vqDpJ7rQegBuf5M0qtNT09t4aKpR
gsmkGfPSN/aA1NPtoSKefGxu/iRa3H5NiiC7b8cmxNmE3j+HKmECnz11dCjr4xGEV3G0Lt/aJOsJ
kmyj4tGLsuqetGE7o7eAOJl4yr6IN2Vk51+kOjR/gtYJmufLE21Zpr+tXVC0mdjM5cOYK8C/diqL
Pp/XFK1zIJJC7ksSPLfRVPlrGFHXWEEfi0mb+hwpHTUsu7a1WEfemBVmJRVUMZUu/pS+bSfUJZy4
YaR9G/hCWwIZf8YRTiqhQ6Vy+UHPbVLU6lCgHINN0V5sHlaYD6mIfRaUIypto2belO11xNbXvPTe
lubfU36GC6CdsBGCReEquRgpbdtOTVMHnMz3S8FmLElCbPMKYqxRdOPntqvFlzDOSmJRoDrpEG9b
/A2i0o8ICAXXldREd1ZZxpgXmWqBvk8f+tehMEjdNm0Y/m6u4BlvkddI8jLc4zWJA+pnGSJZds2G
bQOBfdDdiSAirAJKaFfcmrBUBzesjAxJQ0yDzm3aUD7mtQxvkU7n8abDIX6HN009+7yUyks4RLQQ
AzWF70NQms9t38tosFnZSErClGLGs2mJ+CabPLIZOEIRXW69VpYGbTPF+TF2bfRg0Nf9dPlLLssM
3u9Mg0LgxT0IRtQCA/JTbN9FxD0o7AeyN2Q6kQkW15s8z8Q2UbJrZMTlvGU8DK6BdVW2f5ori3k7
5HFvBLaHt/cA5d/LrWDnNL22aQfP2SfNnHFKN+PG4Aa2iQsZvFx+3A/8+Hl8iP9wbi2KOYqc90sU
n10fKAh+vFoMZbGihw6bhsgIfHq6UJ0elT6gAvbQybaECOXE5BUl9+1DMKUo2y//mDPIH/52BB9B
14f4tLxqt76dFbGGMCsyzGpfF15632qxvbJLqvIuU4nPgo70tbLCa7kQy41qfgvI+DVuo/hjAn6+
fwtdPdREhiDhC7q6I+e0rWPXnkjeKqKhvfKUy71iHgunE1A4lq/tqIt6vUqI/CmAMY+408YPdqPl
Pwq/9/+xXJ5H+ftdLuYx8ZkdWA9WhXlrJhsWG76ziRHeeAquS6Sr/+NO/zbc/ExvWhljCRm3hszz
CBe1IypUeAQ1UUtl3lk7lM3dlb32bUkstkCCymbZtAaiiGrm/cdCURs7kc40iZVU23fcou8GFaJB
1XTtuukM2y1ZcCdyCKJN6+gYm0FX2sU13VpwiJRpnP1phqR2vbbq3Ka5dm/48IFhBmKwDpQIsgdB
dXHqsQ3GARcV/+jhEXaXF1kGPSeAan4FBPvYM2EgvFDA9HjtEkOb9y+iKAMcKNO5ZI3qyGa9agFp
wZlT0ZbV2hCbx2S8laHss53s8uklqEgv1Iws+aJW6aTRA+zIysv0pkp3l1fyh/UE0AuszVJS52xD
uXgFHWZdEjgBaww5qE9Aa/qWDSR8rn0l2F4eSv+wg76NZfI3sKvnNSxOxEAMA3cCnBHoxGq/I8Py
jlpENTr14CDQJMMK67fWoYNupwqeTaVo7RvPSYOfuqzHn+TGTUe7a2NusI1IHgpDIWvUCRuFnmih
B2Rmi254JQ+neyLMUeYE5qntb2nEqUeu7Si+pJiYOZCcelVDSFOBjyhaax+1uighLFnkdF358Gee
GBEXmnmpk7aCx8r77y5rJHAoueKjMaY+BW+SEFAyyiiMVynO+a1rj341rJWhql8czPV+TUlcPF5+
7We+MHOc1Y6iCS8edbG/5OlY40vpRccgsyMVmoMlP1XkrDWurQ7FtVNq/obvlrzkjDTBG+YSbw5n
eP/EIbTYCWASn6iwlOjSmt9BYOUvQa7e44LiuClghauz4c1cuhrLF/1LX8Oj7EIy2C8/+DzU3z+F
XgFiVSowOp+AA8ujQgs8yHe9KfdJoiv3Go5RLleg7kgMSE00FzyYy+MtX/Q8HiPRswG3d1jv7x89
yLQUi1sd02YALQJ/63wbKbo/+4ZaT//NULOdk5RUmUtUPZddRUYZgGytenXiWoikf1FhRatuyIcr
c/jca4To+r9jOcb7xwKvKejp6tO+GjFJZbFO3a1Ry+KTQ7hbgN+3qcj/6k0iseSjzWj3YspWeQ+D
J228/ez4jRdUGe0jiV+fQsj5PzYN/vPR/m+opak4Bz8SedbjseyH6IYKGCdmiPtjsqLxSeLd1OnT
7yrVxuTK4Xj2tdIyQOECHMi+8/61Tim5fDn+MxCnsNdda5gg/sBEv3JcAFntVzdEyhUK/3IzentU
qicmqUm09hKX83zupyrslH2EzML1bSOHzaf4k51vx9QrsG8MdR80gdwb9gZdn5KTStbWtLk8d8/8
DPzA5IxFsizxCXn/4I2BJQ6XhuQoEA7Ife6bXUcgk2a2q64d4pRrDplmKz9TtAwcXlIqBClh9Vfm
2Jn3jz8OwQ107HXshhdHcpJPsvIwnibB0SEbaDLUPcActKSybU94eupXHvvseHPuFvlPPPwHiw/k
2Ypdp8kR38rRXjf0SUhcTNT2R1NE0U/pj6p55WyfbwSLDZDCkiKZWwPBbctHxLDe1xXIpMc8FWJL
jpvYOJ7vf4lHKFh4YmFMkxOCd/nznnvO2X9qjohDlbg8AHDGpgHUOWI/1yx7IlnDHUpVfatlur7t
pYx+Xh7P/EgBYigk0fPBw364jFKIYHdLPMqyY+SUEgDGKApwIS/Ub+Y0F7kiGdS6NzRKecLe0+Yb
HkLtF86e6LkRqCfgkA3hFz+efMsNQmUw4NnjJ7zKFAVX0qHtUNt5fSPJWyDCV8Mr4gFhJa4BWioH
jIrR8FNGWBZok96sqiD8DuJbf9LykRDDsuyTb6SCTeA3XeXcmVpmH4cCH+G1H/vpTTRYHumuCv+t
/VzYN2FTYKhsDUjfVqZdNCfSsuX+8hs794V0il6+EqqsDylwJcmjIzf4hKimsVdJJzaCLQdK64Zp
l/4iMe2aYOmta72ciGw64EvYacyWju+XfGZWJU5BIj4A73g7oj71+6ZhaNMiipWl161SvVfx053S
UzA4wo1TFNehr1nwntvX1I6iZ7tzEsh/mn9lXc5nyfK36WwABt0IAKHlfO36DrFFRAgBoe3DN6Gm
iJawx8lASkfxbYi08n6ir7WOS2e4whv6cC1At6PSOKVKoTSDurU85zBHrbShiI+EVov9xAc/DUNo
rlBHfTc60dFaM6AhqtaL1nSDG48wzT1wiPVg+vUqkr18uTw1zu0Yf08N/f2HEoIM10CrvEOOl9ze
Zoo++BjVo8josOKogMq4rnj/rKdj1aK7BFmnd/PhC5S21kZkUqICGW2tBrVAm7hOYSOPW0MNc28d
VV15G1WBQ7qlMZBhcPmhPyArHIyQSuBQ0ZyjolgKMcc4GOk5J/SNME5bDfVQHEylDZC4EHXOXOwz
bMZ1a5vORJg+BkzLRoJa/vlXzMgSJTrLBAB2ORErlK5pkWRy7yPgOQWBkaziLsbtetLElkTW3CVK
FOqsgU9RDEjoxlNRvV7+EfPZ+34xzGJbtlIU5Vz/l46QvQbEhMwLjKuP2l/VUDbhysxN5RmHnfKf
nfKolSHLzV4hFM5gLPNs/At07rwmVAxOiD2Bz+1DjpSaOCx7B4UNb5Rk+JGUKFYCbXzFUu0h4o54
pQSYj/jl04JO0DnELG8Obng/vhgDW/ZdFhzjIkn6tZnhl3dbhXAfry30c+8VOz4uRDREAV8WNXSR
1rpMMzVBk6S39YpDRAmPFi1Jyp+6/eHVtVkdvWzI2scynRAnlNMk1s3Q9c42rQvzs1WUE0aJUTUf
aBx2tgu7sRDbf//8zH9SSCmMVLHs4PV+TqQdvjWkfRvRPd0tYl1VTgsPlDi3Hi8PZnw8uPn87LiA
bFDG6IgvXj+whDn0ureXekQcSYT1jrZzBgllsLSDBjaAkAVdTMVT5drDRXpn9eAfYVI2d3nHrdGF
5xo8+pM2bCHBIlLzGtn3O0kneFw3SKs/i9LQvtRQFe4iiMA1J62GBLLQvPgHtRG5sn1aVz89sMtw
NcQE2Q82NBqX0N8hWvmRQjkcOA4AjIH2/ZrPy7lJwdSHgQWnjI1vUYHWCWnsLTEpBHeJI2ZzzoPR
Ft5a7b3gy+VXfUaIjVCYqzDhXaDmH2xv9cqhnzI1yYGOWxtsGhKU41VWoWdd1fhfYdlgFZ2ybca2
+0U6g0CDF0yqvqMdDZ1JCwrnITbDDgLGpNfKqqwimtciUQfsAIRnnrrI6o9EVo2/dEqaFys3isAV
fVKU2yzgW56asIyuXSS0N7fe5QKe5ymLStXYsOY3/NcG4rN2UWha0ZFfX/80CinvOrtPfwU4w3yb
ZOd/1qZCPxpR5ex1/BI3pt4MsHeqYlsUY7n3So22imU09HFl7UCYVnvVWBsYhrO9Zqr+2kMj2wId
GWtNDydiv1MEvVZeFOYKM6L5ntR76S1OND7ueR1YdIWc6LXF6+lXR5WYbxSz0NXjoA9B79a50R1F
PjPng6Sjt+mRs+0Tdk8QBnjE3RAiwOp01KvRSD9K02tkDsboNwcnr/pjP1CbraTR+1/ttA4PMvCd
W1/Phm+NGlif/L6OX4opSOoVymqDzmJe12AfXYk8DoLysyjLFpMqO90FsB3kJmmC+GulZ+bJ1Mas
W5khZe16qov6pVedXiNrgpAY0QR8ZhxMqL7qUjyHmWk8TELE36vetA4BaTb4mtqJCiGWyM4VcQr6
0wDASWgz8kimiaeCoBMXuzecQK5ggXnfdTtIT1Ek/fsMTsw649y/D2tQo64cyy0OYd3zYJI1sGrq
XKIsaRNv3RV29CPTqjjYJsbkxa/GWPkb027qLY7WZHvA+KmmGz3tc3hhnG7+HTZdaLhrvp5OzsLj
pCNY/ffiAQ8ABObQALnEg3S/n4NtE9pm0Xn44ZgI/7dYB1ebQJjF4BpkENPHVoqq2kZOkU/Ql/DF
XTecM4+WU0nx/fIyP7ehcJrxlqXgar3kY08Uq0lO1so+IqITrQfKxiJuMNmVuvLz8lAfGTec3aAX
aBzma96HSwQWtn4uR4LpBXrAO4e2W/R1BClaOVHQrSQxHXvLHsxt0yfRE6BUhWo5bbZd52jryz/l
Y836/gMszlZ9qgPDKVq5r4NC3VueYz8V+LivhRWhLmzoLodFW1xp2pwddK5Y8Twm1Gmp8lArIVIj
d7g1yL7Y+F5f3BsUEatSWlgaiJkT3Q3NlX7Ux4sbT0oLASYRIVMfDMhoMY7YpeD5CkDm7fzGfGBH
SbZZ2uNurPXOlfLo3HR66ws4sw8YcXDvZ3acVkAZeQYXmSj0bd2l9Hv70UZjnKTXPGbOXIUowIhC
BeeBqUZ7/v1gIzSP2NExKc7juGh2URMJyFp6OiYunJyoJDpHcdoTzpcZdYCWpZ6bJbZertRSlrTG
/c744uhc8N0uCetrzL1zrwK67dzDongjl/f9r1NS+G6RIKrMb9pKd8taFXfSrpsRnmGkXmNInB0N
o0VEHaD26hK4tsZcExQmzr4d+mzNJ7CPCbbSW9FfBXfPDvVWFmDx9pFPrxJ9xXdRcE9KyZ6FkIm5
ohNkWbbSoeJ0/0V9CR8OtGbuhgEOvX+NQZyZWRqioNB8X/3eBKStD60JUYf0genKCv0IM/LDKS3/
06AGwH4/Fh1JzFd1wt86m/aC39TeoUko80yVm13cp/Ex5yqNKRvGmj1+7/mV1fNxh+AuJ3mrrFTW
q7WY0FFLZZlp6MCcZsxOI/Q+sjpRRo24U5zKRqQ7qvtr4rOPYAY9Jno8ZDhh32cuk6pHdiu6EJFy
APNMzW3XDNp9l47j/Shj/0nGlRLT7UUotSsHY+yv7MRnRjfpIrI3QdAD2P1Q0EZ5SoyFd8CZU3dW
gZD9n0Gr4e06QVjed5NnffEj0qbgACc4aF4+B85c47lazdo7fgNRCs4CZSJFyewqAp+OotbGg9AH
ZVUNSrApMcdfB16qbnK6syszycP9YKTt17Ae2t3lH/Fxi+Y3/P8rWJJSuGPgq1RN1aFkAjwH+dBv
CkO2bqc0wk3z8ZrJzdmHBlKGAMPuhChpMc2qGYXkb/vHBhF2+wzWWN4qFOn1Ku9lSPiZTMuGSK9S
pCu9l84PVMozyq0lpNxefvb5876vxh0KATQCXOdNiqH53fxVjVsii6nIK+OQWGF1TNLML6hBB/1a
1/7cOwaq43aozqDvUvyVaHoAXKRCo1bI51PSNt1bGUHlYd/NPYzimsTj4x7pYEpJ/juXdxrkSxfi
NsnR3wWOeci4j8o197nhNa9R3tLJrZVr5czZL4pTNlISmm4s58UXLRwZEx0HQUPW5LN8hRNZqlsr
n3JU8kEQaWvuYIUkFbXVH0dmcLptQh2jgrHIcIK7/EnPveq/fsuSHVBOqhEokScO2FqIytXVwhm5
F3vVq6plgO0JF/fwyjQ697pnRz2DvjmOUktYoMK8RJUI0Q6BjelbH9aCCGY+ACy5JLrmHXumjsVp
lWkEn8rGSHHZaowCGJ2lWuVMJiN/QTmMwfLMKx2g5VkJZoIwTPF+0VLL1QphPjboOlZZCE7oVD0n
1+X37ehn1tBc5GGmpFJdLR3TMqcEA3IC7VANk06a8lRDoHaJnSunFRgxKYj6WPRfNCVjrmdFpHxT
+kRsgyBoVX6gxJpPjNottiDOCJAIoXevE6vDHX7M0xefP1G7U9tZJLkZSftQ1FP3tc4JW1gl3Fz2
RuNMN71Uyy+aOpjerZ/imX4MtdoCnE/bB9mO3rQBr5kj0qIC38xWGkG0rikU7+Jeax+lotMU7r0e
Q5qkSeTnEFA5W2llbMWrSu/1Y2jl9depyPXPiTPlu0GlT38kpzHK1+roecmN0UH93U1O2zVs29iP
c2/S42jFRcNQ3KJWFc0NRE9saZnZ/lfSIKaCy5+ocNAwSJ/DqNSsXqSIlHqfRuEwHKouztdja3eY
lWHWqQJ9ZP5jbfVDgpVhWo8u6t7sd61VKPbVRB9fkfV4+iYs5tx6hwZl4I5mzSsXWVhuRBU3LwCo
U73WxrHCzHqs2rsky8JXnYSzcM2q7F6t3Cn2jRWPt0omLYl3ACLJvdGL5GkOqijcodLU3KW/aRY7
mPrOyZ6C/p5QoGrYXp5WZ6prtrC590juGyyftz3nr61ZQOnWoimtDlVaJfdDR8WcpE220Wwl3alW
Gu6gFytYKYnwIEgy3eGMOwEQaM6qq8LgEThwuHKZOXda2CrA3xyJNCsR358WdqOOUeuM/jGpYuNz
UbS1QiQiUMyVomT+O8tTCdkhxo7gXtwrFuOoyuioDUmhx6G1QPNrf8x2OEB6Yj1MlfLaoYYy6XZn
05V3fub5sEmn/Qo+paNUnrfWv1553vpD7k+sZHIOG+mqTaXcjk1/1bTy7DizFRmsbZIBl0780Iwx
3h/V9jA5OlGIbRXvhwRTsssz6GM1DUkRCNGiPcMFaHkopbqTtuEk2kMPlLnrucPd5eb0VZWATDib
AO+5LbZd6zgvCBAV1thc2Rk/HovoOmfLAYSPSIug7b1/n8qQTkrmATiEA3zk2OuKdSZ9/Q65le9a
TvNblkpwqEQ2rgfsxO7zxr8qhPyAWPMbZqY8vUL22g+Vh5o1LU529XiISrY3jzUMZXjC9MWQ6CxS
+1bU/qPT2MQ+TbjemO2ulPU14oicn/TdjJ5/BdUPF1JQJy7n799EE8scn1KC6oRnaPG6xEq/2mN2
bH+WMTNs25tlPB3qufcMsd7Xv1MtZYhfKW6a3WiHLIA4qNtHkoHGaJXraCpcLn9m4vYdSJZbBx5G
y73sq192ZHWfFVkL6Jqt2vRr2/GtP2LAT6ZShLe2q0ShB96kib0q+hJztz72q2OK0utLnKXVKZBm
cgq5gf2xvTj+2VQRgaI+XG0VwmGsvYa0I3ZxJnTo41OLmVE44uumFxEKQLhbRemmpR1pD/koZLQp
hoS+V5NgBO5OWM3/UEecy1ZJ6GkhxYkDxFeGBErBpTB6NwF9ZOFFIvU2+jh7yKQWGo11XnnjtwDm
fbRpBpKU6XMqGhpPpURoTxh32hJ5Wg8xRJxM77Y+RilHT9Mia4sVd3XAe6YZVkOTqPIW8xH7NaJn
pq6s0u5fcNxR/xQOYSN7X81ti1sIfmglwQcD4aMBWfNwTO1Xo6TNC1dg9Mjn6oy5wUr37/Hykv2w
MTBNEDnMRBvSkiD8vJ8mtqlE6tAiaLX0Rt3pox29plmQfLs8yodqjVGAP2c2wWw+ubzmSi0ta72d
rEME6rVKJsvCE63R90NcOy+Xh/p4is1jId6ArgtbVV3ebhsf722jaibia5TROJpDmx3ZYttvvRp1
3/qh8h6FqMXRdhL7nizB8tE0JvtLp07hQ2LU/S8ZOd3PKz/q3J5ACTmH6oBoQKR9/5p9W+RWr00s
OEQD/0PamezWjTTd9okIsG+mJE8rWZYly5I9IWzZYt8luySf/l/0nViUoIP6LgqoGlSVedglIyP2
Xvs6TQdj9IkQ7n630naDZBTtdeEu/aFy9V+AE7pgErbqexF5qxd+yXs3nHIZCOga0smw8fUvMfQM
l3LeWqdUyfR7Q4G7XpX5dyi1zg+LBkfYY6I+IkaMkQ4oHS6Q4Q8wWZy9Zm98SzRLHLAojRe+8+89
ICRPovdl/EQ7ZLtaQeTUGsRdJ92L5hAsqvkpZtqKGhxm2sdX4N1DQTVAa40dhPH16wugOIw12haK
o9kQs10kGTzIGsLRqGO/+vhQVCj8YdtVmOedxigRODRHN993PWmdhigY4+QxaDJf4iVNCC1uaW8A
BLPNP1lPGp8fNxIduzHPEAETo5897OjaOAQA3GR7TOi+vRjUrNhmigyqJWMNiszIMJoT5gPG8Iqa
fkpJ0IWs3iOt3enm7KCdsTCOjYssoTjZTu8GBaMinbTx2P0D7D76o4p2fE4hPlH2AvZ/REpXiMDo
FetTaTXOs1CGDgomeX3jXqRldcZMo+h+gYKV+RjNHcOneWN/7sxOefCaRCW0V22svZpjrtsnuVFi
uhtNnKdRpC5P42KkGqBJaw9+DgirDPK+/qyRlrGPW3YNRTXvMKGo1ZMsSls/gvvry2Aauuh3heXw
U9X08svS2fOfRpbdzzIfBhHAzCl+653mgUxTWpOkatUpH2yPxYasm8T8jWXNMYPIiUF3TYDrCNUj
YfybKF3i6vlExY9Ox0cv0KRnxAfqBETehgrjFzxJlAxBp+RKz3x34j7Vy+gM9xXBAOoNPLe5OqFw
6y2ShVrneyWlVJ5qAlkA7Nn1QhRAa4sD5Nt21+HOEimee2Wt7PnXjIhCqTv9V6PRFKKBrFQzwrIV
5b1I1RSQymrgvUbv35d+VQMy8MuC2GnfFLrLRBtpde73ZVfsGrceD4XWzcmVYjN4DGEZoXcv7LmL
wrKfQZAlbrHi05ySHO9Uk2TCl4UeqfthcvpruGHtctUZbfLTNgftCyMb43EyFhxcF96Fvwkrm3cB
/hRNvbVXgGFmU5s5eTaS0tEqp9WbZhx706ivl6Jjbq4niLh8r1fK2jcVw753JtAV+DnKlnAGuSgC
cL6a3fAhS66EAj8RSEeG6V94SVQhBZ0SstC9vrxJRVpcM9xjCC3K3mh8TFLcuMnLyaGbDEwtfLvd
pNqbCwmiSMy76hYXWJUR7ZC6VahXNhrSspLNy1hNHvN/hphBvajjV62YLZDkS1veq7W3zrLmwY2A
P4+eHUZi6V9oRwj0CHnaAzRMlqogs93NbX8wZ8KhphYl3X4wrPmqysy2CZdqaTufma8iMZuq0c9q
clbUpW0tM3vPBKIhTZ4sWIq4uarNsfxTEIAq8eit1uxEgOwFoDHPp9ycoaYsFejcfeOWmvQ1IoxY
ZwwNnfJMeAcLw5CtpZvVMXSS+QAEpF3TtHYNO+p7NVa1z3ErAQ3ki9nwKeLTFNRmnLpHJUeZfkgb
BVs8rYP0Vkxj+d1x5PQy4C9nawx7994umuEPu+Y45cwn5y5JnPg2rpz5jwDOMEK9BS8R8FmuPo3J
kFLWlHUO722BiuUL0hN/EFDNkx03HWOqalFZJuNOA1EcDU2Lw1RNnB/SmOr7zJ7GJ8Mcpx8ylQoq
DEXrU9+AohcHS81MJKCZfJeN2deKofQc0EM3HvE8w4CUqxpEzc2p94Ut0o79fKsZfuxxQuMya4jl
POhvhEeju2GmdMBeIgIpoZdHaHE6342Vxccsde6VkaVVNZF+E4xnVzfM/pokHOOiRXY1ak4PNVKk
Q2CnwuvDUjES+MojiEPfk0mr7nIvGQYfDZtYkXjuEGadXO4WHJd/KFuKPohgjD5YpEn+YJyfP617
xzP2yqHxSf9qnFOHAgtMtl3MBwqOZgUfD7obZLHlQiG0R+WB5NLOClBQmmlgUIYDU85obVF9pYkX
sjUSRcB7InZ8/OghpQSlXGy2v1NsrDUYliZeeHL21n//z/a2KyqtEunonCoW7xhSbDyHhWkXu4Ub
EHSxAMU0u+7BzEgmd6qxJ5WjKqHyaFrQyOhXDKn60BO68uXjxejNdp9qlNk+Cia0fESjbH5XVkus
ZpWcTpXuZE1gJIJg2lIbb6VpCXs3M4GHSyzr+lLx8e4Foe4w6bBY/KW/viCDV9VJLjPn1LK0SX/s
Bvf7jNH8Usfy7QnSqVTBLNDNWJvfm+NY0rFHauPhFBWu/FQtmQkvwiD5p9ESbKhjCrvU6poLa/yb
/T8DhlVDvvohqXS3R+2MhOjwbHZPc0kIkWv1BMu4+rSPZ6u8aSZ563YVmvLCkYdCJvH/UNpi+SQZ
CqUoo4Vtk6OdWZWnIbZQUyhdd1VZhS2DRE2dOZAA/BdqlkhX/5SddI9s37NnDzHdxKNPjtYXxTWk
9g0GvQ1e2uz41iLv1S42KN7ZCICYoSxYd0K0KDbld0KAPJVgap/amQ+XuMbwP804gVs17JDpX4Em
AuO80tanS3PVv0LhzQeYA3NluDv0gLYf4Kx17LnWRXJeZCMe+zjt6f7Sy7lDOWv96lW4Q3w5KMh2
PUHYYFrjRmR7wZ8176O6Gm80D9t06E0lxZzyJUKshEAp1m2RhbYEjx5OSRlpuzSKyUCKmbljzp8c
lEWVjEDcj4kJcT52+L7AufRLrJrqThGeF4UubVfp8ydNqCNqO4Xim4gp/QRDmIWiiXrb2k151zIZ
XWU8oevM4JjyeNIavyFKC5ak1XQvIJuXyVcmll4+H9ZM5ZmRdcHkv6ZPHlidTkiLrEfdp2m5aGiG
Fe8+1aL61NmN/UODknjjlsqKVAHw1gYExokuoFNUij3Zp/DF8670Hno1NtiT62qbHnu395D2z5kF
tmqKqSQSpAZ6iJ5n1Vi5GXjk2Uu4CAye2gt7mXde83VXgTJVY7zH5un1ciIG1c2KpFBPhZ7n1K0j
PoF8duFMVW39Zcq6/lCzp7/7ePV822Vbe2sWTS6+F7xwf3tP/yzrDvVykXgxNFG4cc+2ZjqPOjHS
L6VQ+jM8QJAuauxEzbG0TIXmDCxOsYNKkj1//EPW3dOrB5rfsfKDVqMoUxBv8zI1AHy41n1zSlvq
+q6xccyQ6Xeti7q90wmCOnx8PH3thrw54DoGomzELflXrPrPiae9qs59njO8nHQZ/YTbkCrw6+dK
3ADYSslLQLP9p9P7KQ4tomJ5gjJb7OiLA8jXdHPfoF9lItjQHNpN0jGkPw1GNNBTL4td0sfYSJou
K69opatwE23sQBcUD9ubR9I59wOwxd/xKwqwzUUjpoikkpyktK6wtauJLCE3wNY9w9zy6IMHdl1O
Bmldgo1anvNNnK2qTm+VSBl2H1/ON0qAdf0jGgdMD60hezvDi1nHRTnNdGrYGR41j0wafF7JZ6nE
U1ijVgRwpluBCcLhwodqPcfNfbRgM/DsYG7ha7HpASRT7BBzjOdpVlBUxhhd2Szaw+00ecqFV/Qv
aOj1sVgqgNbTakE8w9r7+h0l8GSiVVoU58n2unaHMJPWijKj6/ZLAyQDuzRC8vZxN1pPfZdb10sv
bIPErlEvzy7sGPOcRI7FDHuMtF8ylg11m0iNYFrYki/tGP9oppo9fGI7CYYjN5kBTwBXvWohiP0q
Cni7Pk+TkQQg79QG/Jnuzb4QsbYvK4SnvmYm3jN6dmP6nBdWM13RtvDsQHNsqe9wAkzfgVS7LnD1
yEtBTuWj7Wd4HRn0UYBHFXg/OeXLY5yYU+cj7WuVEJeGnR9hH4lfmGfqO2h29fd2EC0U8Vj+odzu
el+fmvgxmUgAvHDR3xKfabJRYeGR4A5jm9nUP2zHSi9dNLIcsqT5nKmNPID/MqHp5OleMVxsMl1J
BN/URSjlmQkuUnVIT7UukSiInnvzrGk04KmBV5wMa7Tx+v7rTDPZinrKiYxDYNdZng40S2hlJ1U7
+Soy6sPoDsKvrBIRK324/gywxXlm2NUuYFSS0vXLOdUf86waMnaK5MMiQ3YPuSifC2X6o6bZlLEJ
Xpt1Rv7LiLQG/r427/qZhJ2s4vPkpfXw3QAeRKBLNT9oQ1t9KkuFzB34tL7G3DXzjbzumfKp05Wk
vXrS0lgJkLk/l6Jadk5l23upOe1elEMeSjF1p8Lxhn3V6Z4fl2tcZTS/DFR6Z0NTcvZlVekNvjnP
/ReysH7X+mhcT44c9ws8mr0d1Sl7c4JsXDNPr7quGYhV0Mh+cZ0IuICBGts3ooQeERqOwHHZv+lG
U+/bKFODpXR57sYGdXqiTqcOWFlI9ii7KByZ1JeQ/4B2d9+4ylVgqPkzLEwQ6UOh+uWQCNJmDTds
VeXFobkT5iBoP9tOpHyxR+IJjJ5E9UEMxuIn4/LFW2cR1dxXh1roK6jSTne6hiZsmPKS+PesvSqa
WO4jTGthCtWZto/eha3UX+Iqknt3sRkLDyXCrsp27zQEoFcTQwd23gnTetL4gmgY4j0RDPbnwfYA
sK05kms/KiXvGNerpra5h8oxT0idlPk19ltQdHARmqAb4/6aDKVql+SjEyqLal2z7VVCMYAyzwQW
qYH/3Y/KJCcXAg2iSXayrxWRuVvaJQsxa2WnxtaY6gq1PBQ2zgh1buTDBLrzziYZ8cylz+9mwJM3
pKH2h3GOsJcBjju0Spl/i6xiCDwXQlhqKR5y+Ia427Sdd2Meg3lXZRy0qapQPdV8KVkE/KQoHRwC
sRsy2phCYMHjocZ3fy3SRb1V+tTajxONQkc02q0KhCmsUUofMiJGgjQq87ui0Ozdwrt24xU6pErF
cYuwVDXYn5HsID1nYL1an3xU6FGqLglAEsXJGEd5TUg2in/aQoUXoU/PZ4fbMrlZKL2lfGKI1Oyr
pXb4HjYxCZHulJyqXmPJFGzogpL68JiPenub8j27Zkqr/FREy80oU7rHvNBADMI2ovhH66DOZ/KF
+ocSyGQAcDz3U0UnbboCoTYySjokZsw2YJm9m5LZ4M6yCmW39LQi6Z2kp7UTFcLWLMNUr+nCEiF1
peSLStOiUnxgpmYwq0p8jONRowFJc7grx+Epjj32z0zKgDu1xY82F33royt/nGOclUWam/tKQRCr
C1JpSa0W4+de8D8TGWCFRh8Vezog6T4XM30vZqxW4IEwC/E8k5mdrNSgPq50wkPFkqU+jEUiamQz
2QkdnQqM/zAR31yj/QoUxymOmmiWE+0cJoNuanCz4+jBWiYZgslj5yXdSX2MYtF8ovdNlyBXza+i
kfHRwH384GXyO93QvmeMJ7Inpx1GmqrqUDwlndrdJSVYxK5vmlCCivX8OpsXH+kFE7jSnUKPaLbr
TqrlDvfkwNey4yUifPWnNeTOz27x5Eumdk2Q68V0WKI+2eEnXQNmmNVWejNdA5bSv1WO1+0tPVF3
HW9lKFnjw0kZv7amtQY5aHns16VOWxucqQ/zgtyLvK3PZak/TRoFzVJ5WpC1mjiLCreLYUzjAeJi
EsR5yR+gdKQPOlmt/nagmew0HRVVqajG4yjkbxGRUjuX1eLro6f8mEAEkQJmtAdvSnJkOspysvXc
urXczL3toHrxha7RcxbCCmLTTgOcSe7OSCSriSeb3aTo+h+YfpYBsMBr9q5Qh6OBLODU4Zu7JqBQ
+raCnkYT9FzCuq+n3SJ7DppaeajLFlZqNfyITbE8JAWYFaOLfsyDZ+yZIVRnnvv60BZtRHMVGk9n
eYlfu9isSQ7m1IyYrtZkKwe1Vd1bCo/xRukiZ6coQ3QURb98VuqpuFUaEkfSwVEU3wa4RojjUjzl
SX7J0fteiWDyJlqUwADbEcK+/i4PDrF0vZNEpzhaLdnk9Ia2lotgQVjne8ZYn+hlkzYS8allzUiC
JKKHLEq+5B+XwZtdDAX5+ivgpiH/1VeR2esfkvNpLJMlMY9LXDT0tOfKfbCMGOpaHWtYYwxBf/Lj
Q75Xk/y/oS/iGgrTzSHFMDA3ytvlxLrH7twgX+gq0+qxZ1/cT3JXaon2rY9m88Kpvq27110au1V8
bGxAtgr5rJGa3aauzdyEsJ68dutvehdXJ4s+3CXf5uayOrSvScLFN7pCZtZM3NeXlcXbbAj06E6x
JMZebRzrKxy0Bgkk0uSdJFX1gjf3nZPjTuJL4FgQErf2TSJuoyTuY/c0mAaLLj6s3MTZNcF2ztRl
uEQNeitKNHlw/zne5iayjRhKr2/c0yKNvNo7fW7cwrKMiP5x+zL1G0DK6r4tleW3qS4KvRgg5L8K
ZG7FDh3VTOGhy9K9UHpvO5zscRz0wypQXxWKwxaVIkrmhXMhvZPdAJAIzR7lyEFGiffy8SP85v39
eyAMi6hALdxFWxsqfjGnm0QHjJI2x37Qred2iJtvbTx4LPvaLdLu+qyPw/KZvPJfyIEX9CtuHH78
M7Zv0vorTHzpSN281XWzWUVKA3nRhMqEStrr7xohuwB10y8Ni+lOW9LxrJSs8P/5mB4ynPUVQg3o
OpthOflaVmKq0CmHCawfSxj6wDmbDm0+Fzt9YUQUmYt54b7+FZX+u4/liVbp9uAaYMMORGOzjy0s
QViemnmnNJ/r5NPi1CTYIxQsypCDr3nIaJDvEZp2BrVbJ5YglmZrnkpqDMq3NK7uY1d26CKV6gog
UXzJKb59//iBK+xR0zWELChZNpdl6ESe1/AOTwCdMtx1XfRZKXX3E3ng+teP78DaH9hcC2x8rKBr
+gIa7LWz8U8faHIyxxWpYp+8rEd4Sm3jg26OGbwNhgWZlIJUG5noqqg3b7wo8i7ML7Yv2Upq4eVH
yke8L4vA+vv+Of64KvzM2IjwpvbUbTnVphMaor30kXzvODr0VR42NJgw2V4fJ0qTvFkWGR2z2i1z
IAcYgpeoJVPr4+u5bUrxDWa7TgOMnBaIb3wRXx8oTb2E5dMtz5OjjV+GXhGHqC8ddLei2OvdMIVW
aaV+2mudL3kQvvQjA63/4Uewcul8M3iR3/D34tHrNXKvCE5xhSCj1+mGKz1WomxfKqD1fcWe84oc
sMIt/J4hH8M8zaQ6NftGu0C7eNtp5IJgIVN16N8YJrbBLiOA0IGOIWEKBjbr5YFeen+12oZ3JnwH
Iqyq5wH9wDUN/ZEPuBqHKZ7ZYLLU/NFc7mvEhSucqjoq+hJ6uU2Fz14ZjnB2ebDPvfn3ZVjvHZ08
KLlIL9fG4ut7h2QckfhsIn+rTOfGwzakeXmOCKUof5huPRFoOo0BmkHJkL1g8D/O1U5X4esrmDFg
rPG2ll3v3HAaVKoi63cXbuy6CL/5hSiv0F+RVfeWWMDqZMWtTQsuiu6MDjdkKwoGfslU/JpJWDu6
ZZHeaeX4Eum58tSabhq4dWF/qhMu3Mc/ZrtKrVcL5xPDMZ51emqbr7aitjT54hFjGU3D59waKHQB
umI3M9NOu4Qj/+vmfXPqEJQNkr/W1Xv9Of+sFFbRW41oouI8tCIpQgw+Bo0Xs5kTYtcy497saq0N
ZjOaHxjPyMlvLVbpgKA0L7orhm76qsyLcy1TZobsz2zhnkANxy90h2xSE4ou/81MLnX3bG9s1Jio
kmSAVbB8kBOSex+KcvE76c3iGzSv7CbvCvEM3NLKQQCzbvpRuqDjkE4S//rv1xmCGXpOHRo76Vev
T1zRIEI2qlcfhWoypdGY3cSlnHek0Sr7jw+13rLtNUY2b6/RXhxvW2mWAxZzQF3ludDjgV2DvQQt
lCmEO053imJbu/Ap3n591kcICzkLJgwOC3Th61PD9iLkSGTIOcqW9BpLQ3bGdur5lacMfpHrc5gU
jnUVtabxZSAk6cITfOF0t++7h3nDI5EkJ05sHr+KMY7CxpP2niRgsohc4kA+vrzvvTFsUcCw0V/x
rO1Y1+O7VuIxcljKWCTqKkIvUCAL1Apz+f3/dSh9/R7+87ZgPi8B/GXLcagKww3MnheKlSCpn4yp
mi88oe9fR07IQYQId21TRMydSJZBJO5RjSganD4djkXm0pCgS8Hm23YvLINvr+OavsYlhGPL1GWL
+FzcSmSI+9yTPtFwgcAJRU/vh/Hak2130aP05p1YRx1I8YEIIsXd1qjQV1pj7g3lhKwmwk7qFGi7
jLzV7VsF/ehNjGgwCTr6w/aKGE+K68qKSZf6+H5uq/N1KEiNRgjSiqDmb6/vJx/DaunVXjmWEVs/
+uw1ag8tXycBud3Wv5RR12d/ISUqurAmvFPRrMKStThj2MYCvll4E5htpaaQORnFehHAECqPc2FO
vjWQlqa49FKwJYn9nOAaqlt66toMIuPj03+7UPAbKKdMhLXr5894ffoe0isPol5+ypqROBXcebbc
RXEiaXNZtdXvWy2BHVXgWv/l9qgdviJGE9aFWuadS8FdoOfIfv/vzHizFBMv2UxqPSRnCp2+3lUE
8F4RhTG90JyMh2AxKia4JeqRYLR5Qnwvtus26JfZfv74erx9AywwThR2+H4NBuabH6KjcGPXnPHG
kfVCAqETKy8MOgX96HGkhv/vR+N9WzfD7Ecw+Ly++qqVKL2OF+E0dx6eMMXpP4+DRU71JKsLT9vb
55wnnU+8gbScmtHdPGwICSGFwOw5wcK2zrQm0pNcBve+wsNg0Se9hR5z6ba+93BxIdn8wv7BN6W/
Pj1NB4tTaZTsEBe6L9KqmANViHoxS94hQiOHd2rjYIYKca/n7kUhzZutCSGaq8eI7QK7Ifp3rw+P
8BkBriWw1KRGV53s3s7/iJVr7ydoBWJ4eETW7+DulOkta41rHmwCoGbTVar9AG2I+mQqX5hAmU+i
BwkRfnzz33no+X3cDEx7kDU55Ovfp8yAjM3cSU5ansuT1HLNnzIVhg+enbBqdOl7M1JHdynbhwzj
e0jLb/4fnneUEewVLYCuFEGvf0MEDzWzuEtnNxU6eig6A4Ria3vXZWbw8fm+meWvmabkJmkUJCpy
v83T4JhZv+ipqYDny8v7Xk4EqtesugF66u5hcYz+nFlOwupz0Q773lv976E3Z4lMi3iOoetPBfKT
3aBNJjwjVe6M2Hb/a4tvPUs868hfkLgRVfj6ghpJPQi1h0VHJ2lsrlJik03KPLV1dmO3RNOF1/pN
z4VHiOqAWg8sNx2fv6z0f+qRpVHZ/1oQnG0rcZ8qor8exAxWxo9lIW67XlE/LzFsjHuv6SL1EHlJ
oxy9ThJsnrVtj551dBAHVVRQpK5K+xIe971Lj6YBN8nqMMPv9vp6jJ0gulCUyknXCc8OBD/VPqWL
KCT0r6Ydv338kL3zzq9ZYWzOrbXLs+0tZmMqem/SgfgoRvork4X5gpLz0sj+3av+71ltnuVpSErL
HbjqdeQ8qtFUH1cku5/iuw50O0PHrKgaV9X84UKxitpiuOpMCcMqN0YQNLWaX0EccQ8fn/yba41S
lQqGhg89T3qNm89Jk5gj87meGHFXfUhmssx9Uwe/P9BzfPn4UG+uM4dic+GswlGIwFta1Tw3BKTT
8cSuVbq3Rabl98oy6xeWjDcfEIoBmmjkg/Dp0gkUev3wUGt3iyFN48SSODeHEns43u54vBtNjNcH
YIe68URytZHt1IS9G6I/3fvz8ZmuF+3V1o3fQLMH+y0QHXZSm4u6jEtdjugaTuPsVikW+sSTQU/Q
aecPmVHex6JmsPvxMd+5kahTSFH7S5Wmafn6vC2buB0znu1TvEQMt1VUKhNvKOp1I9l9fKi3MwID
/SahFRxMXy1I653+ZwFhIkqnXhH2aZDeoIAolsYOjXri+BzRLQi0j/vyyK5dm3YTfNOzZg+zHiAQ
Q5uSNP2IR2aK8v/aqrX4WUgH+UCyXcaHtn3DxgkZi40KtjczvoHj0lyVxZKwiObthdfm7Yd4PZZJ
e4oyjOb1dvtYZVzsJTfsUyIU46gV1RphO9/YEoynjhs4yHKga1M8w2+chBbE8+xcKAbefBz5Cavz
evXcUS8Zmzpcz+jxxWNjn0RR/u4y1SETNfmFHSXLiKUZGNKgdg2jKLMvlN7vPN4mGSj0Jkiio0W3
ecVU7i7CVHr2U5sZQbOI5k+toUPz68LqPyG9n/cfP3DvnCnZQ2syNIIIvMebqsetug6LT4oC3Bzs
JZxpDvwBjOhNvstg4oej1jWszlTBe2M5SlteON93Dr92YdbCkIYBbevXj7uG6cmxGxV5vaNd6QoK
N88W3T6fB7RBwzyEbtejQii74OPTdt5Zy+jKMAdiMMJTtjUVmrHiwHBENlX1AMcCpAf2vdVZ2UwS
gl2vqLueyRB0MhQgUenZR10VUB2BtiALwQqn7RSto3nTJP29MenaPqngRshGXb47hYLQifAP/SBa
T78vl7S9K6RDSkdnKBYZaAVeLlSBuU/eQnsgp6UM0EDFtm8OasxT7Uhh+xw6vlPsfPzdeRkhTNOi
9JOPgqE4KeRln5KIMf0udsx6X3ij1YfSiRvSq/u59D5rcYLjG0zvHNo1yWN7t5DlV9Te+OOcpjgj
ex3qnTUaxWe176sq1BZ3cWj3qh3qkyYnESLP3c66dphV/p4ibFf+UqdOQsMwpmEYs2s7l+SlYwu2
xDGTqeFr02gHaZpPt8jYlB2UxnY/Z419m8eDHSi9Oh9wXpdn/NfVYzE0+iGtFfNp5a3vE53utzr2
+ifR1UTIVtge+gAXYbuvW+VSztV7N5/XW19z6mh1bE0dUlCwaF5kn0y1qn9HqWHvRATPigb9HIzN
EsNNIy53FPhNy1j89/BW8KUgh9ZBFFEJ2mZ1cdvSpbZjMfW6Ru4WTLuBUjfdl97V8gf0o9OFMIz3
VlQmbPicgDHjIN7CMko7AoJumPaJL1Z6JFOVtzsptHt8D+Lg9mZyC+VBgbeZa0FbEGOqpYtx6cu2
Ll2bLzc9zRXHDf1unby+ftXJCK5Xvml51qE8EQlsaWdy0fNA0gXHDOAV0DQ97cmIlJG9d1sHZjRd
yip6Z7lZYfDMnllcachufsPQzzgaia86C6lFMpTo7yLfbbhdVC+Z+9nQ6TjzAY3z79MKM71QSLwt
VGFvs9ZwE7gCa+/59TWAZTanwmkTpMV65dsdljapNeYVejwroPFjBUZWfe2QbB7TPM/xnVoao2KE
ogUqdt8kGDWqeHov/K63Xx1+FvtNjdoR4cV2FZ4Q7fWasDB6UuqcZ9Gq31qznXZtNOQ7hC76hV3Z
3yrt9bPw+oCbXoCZZoSKR0l+KvEC3itinrGVZUvYzshB67gxQsi2RYBTEAjtkqhhaRb3EkZqOJT6
HORxA56iltm+l9g9lAz3+cffh7+N4+0vtNgc0wbjjmlbp0I5ldQckRmdpnoCq5NOKdAostuIYxSd
gns6Eq0ZOJmHNtEme+1Joul6LFaxzK5WITuFQuaGOOh9iyW7gceLkbuXDJ819vbFTtrMvE/N1Lm3
Nh6v2JddGX3p9cr9bNoJKSpuFC2hy7T6EjnnzV7BZNFjL8xUiy0xp/f6GcQau5C9PqXnbiaodCcy
ux/3w0K60YWn6u0qi5h7zRIElcj7tiVV5CoMYs+to1OZNuV+aVGx6HKZQo29QQA2KQ4dXsiTMrb1
XhmXS3Xkm/PkPaOhi21gpUVa9maV7dwBzqu7rPIHQzd9RFrKfcGsoLmwsL3dHbw+zqaEGfvErEth
RUfCBtqjh0lrgielWXvPSeNLb+o713RVzrCAQMlbd5Wvb16ctlUU2VzTKamaT26RtWe0BPknNmBM
8chN94d8aB71pdd9R+2108evxXvXlPoUtQJkJxM1xevDd0qz0MGrlaMxk9QeKENVTwHG2Eq98Ml6
h8OwqjVXmR3UfIt/bI6ELHXBaJqelLlaklMt4AK1gLiVZlSZEH6bOcVHiAJgc3s1HU5NARxhH+fN
aEKX1sovGu28LCRLQbg3oJRi7wyoZS6PaAcjHGcZcahAlKNsl1s96XFeVoCQb/nvnSeDmY4YiqLw
AfIk/fHja/jXr7NZWogOZ3FhyrkmRW0+QrqRiy5PZUuNn4ijnWDDiyvj55iytSkN5aXv4kdma+Ks
eqQ5K7IC8ybHYYcxnsiKeinqoCqG+FSUrn5pCvROqbB60/BK0TNjVrb9QiokZKRk2uZnglHN86Kp
0alJvPR6ojkU6CDc8LtTIfteMhmfvakzQ8+ZlAsrxzuvFOwVTzdW79OKPXl985VlLFG6Et6Ceca9
cpvIBLOmFntblZfSs/4ud5u7wXhhHS4gA2TDtfkUaRwssYZaPREo1OQnogQWJVTgFgPsELn+oDlz
+tyLCASxrkvnC3HzzoBLTJJkmA5m91KBT8TIQV/Q3gsPgXYocYx3O2xaJXD4KHGwASj2bxIrzO9S
NXpth1dh9nw8FNHvgh6otZORdDVs7AtpBC6Bwe0uqgbVC5SlmO/0Ts43fCObXyIR8bOOz/pPa8k4
2mkwYFreP8J8/SZrMIVT86g/ZLS4z05ULo9RLgAoeEnRyKBEXjgeYQNUO1Tb6h2OslkEeD6Mx1zo
5Ysjxkbdy2w2syDrZz0Ju7m3sIUW/eyGDqmVN17MaOzIIfofTeVNxFxiSQtctbjN2uGRxrG7Hz13
uUl1U2jfbTez7yMDisTOqpQBg8DiiS92mmNyWHDzcnGapvksvHipA71XzPSK1AKr5rrXFn7r1IjD
2mnnJmAKimj8v7+GzDrRZEFNQK6zFQG4U214SqIup9rBUB4t8UOnwoUSaUQ2hb8szbe4mVgp4jgP
VWv6UtsPwijFoTJWiS+jWXSDhvXtwq96q/9YMWwYzh02JyuCZvN5bqCtZyx0C6oNIx39hcTLcKiz
/DBlzfTcm0v33SQOIPcjz2qfm85pRaA1tTzXber9hCMQY6HOqLAwqBhkFmtL5Lp7Y8KRG6iKl3+C
OiPLfTRb8PRb1OxPPBHdb70gOrqjM72a+Zns+cK1S2xPZGwsjafvXXVAOFXNXXxf2zpv/GTK5Nw6
+ZxjyFDifGerOTbcpXCNXyjD1MCo1PalcNX/4+zMeuS0ui78i5CYh1uKGnue3G3fINuxmeEwHuDX
fw/Od+GmWl3KGylSrCihgMMZ9l7rWUpQEX23Q2SsSMT6rbopcq8+5VHUkwBrGWJXzOU/iZ6k93S1
x5+VZxdOMId2zz5vVrcInKfXcSr7k6nW7ZeJX3KV0ySBokmMQwAMIdn2Rjn4SdrYGN+E/sUWsrlS
ASRvDOaNzQx2vPDZm+ETaNTkWs+FGYxIhV6iCv6FiOPkreu60Z+NPn9uaHde43EK77WWRJatQz9O
2UxYgq80LVRe43poINNWU3NwNFmV26YYyPZ10u7ajIXzBaiLvDaIvblXtCokpMF12x1r6rDvjNm9
CrO03XE6Ih+3MrNfVdj97sbeuXPHWL2y0U1c8c1mm8mtJ980i2nfV834LXGS8CpHO1xRByTO2+HL
j3F28L+xMqA/gWCq2FQtadlQQLsHGDzpfkhDhm6ezd9aNqTX1A/167KbTYQuruQrVVzt1oFktF/G
00Y3qAKpoqrmfe8Iowhs2fU3URRH+7AUxs/eiqcJJF+sbPXUy57gY9FB+Hz4L0vfejJmFsZNDoJf
p/71fuInb6EWZpamRH6bhtjL1igf5jGqbqqswAvnWhVed1Ub7PHCbHAepYIgjkUVeS45C8gHVktO
1ynCTpgQjr0dLtARt5hImInYfXezlBPsOl3OgWznghCrKBuplXjC+lZokfYkwpLmtC6mBrsau+n7
ojLbF6VSIetnuI2kT5FGpbzgTZ2DaWXs3tizoThHmBgXQawOBgnyAAb/2zKK/Hep7HGCsQzWczTu
75+mQDEx4l4oT4bwELg21ij2QqkQaPZ25Fxi/a/e3b9XWyJiNU63hrYWOVV2F8KVnZSDRg1A3CTk
pAw8vDnqAlzRUbO1qs743U5K+PT5oFmfJrkyzmCSYJf2LdvS9YaqRekNmWScDlks4K92g455tBHm
ndIJB4wrHrxtmNSonkrVfLFFE91m9UjMu/DACzrKxiiyhKCVJrsBw+tAC+wK07q07VvVP/48H1z/
2Fs5FtG8WE3slTkNhYfG7dQMaBQLEDobGnzZvh6kfaAsIKkBNh2DRJuwCQI410dPfbjwqJZy7l8f
2NmPWJ0fwGGPWkJ++9HLYeKKtjW+p05vBIk0tJ1ZhFVgxf20qUfvF0DimgBmhfzOcvB2n/+Q5WbP
fgc6BB6HzSZ/rdtSmoEOeAdnJkpze9cCr3h2rKwjIs+Kt1Sx6gtRXcvEsboe5DjOe9TBONSvLTti
jDMVV5tHmkhP0gNmfaxT3hACu/78xta7++UJs51gn4WMCo3FusQzuU6CKSn1DpHIi8csMRHJ1FD6
4jAsn/t+ujWzCW4RFKJbp2bhmGrd2aGTG/dCRs8T6O+jEIZ2iAa7vnB6++i3ecBymeY4VVH0Xg1B
bznwW2lUnMhjt25AJttsASZvjlhke+sHcxdawFiUnThkcwgve0606NUb0uIuRlkSUxlGiusNsQFG
SQlx+UdFOmcXFoH1GeTP9wzcEiHOkt1IB+j9vGUpYyFSSteH1ODjlP3OTovqn2Koap9EL/MKP0uP
u2+C+LJEQJeE3+0/f4vLZ7AeLojglr4EFSCkGO9/gRcpSKBAhBxrnhHVnxaMdBbbOgnmVfyInRWm
XxGJ7xyk6gu1sdXZZxk/i8Jwof4zZTOTri5dSSXOZUfcQWQUJ6T7hJx5bEHBYl4aqx9eik9CQ/aH
MdRdPWctlCpcArpcrZO7pzSDDWPBx6DTUKcX7uqDd7o0DpGcAzFa9tyrJ5pojTnO9pyeXEdqR3Lz
LL8ZvAmXIegVth/pDSfCPmhBiGHLdYot/Jr/2Mf982hJkMDxTwKL4a5NGKLu6dT0JNPZo9q+Vrnu
xlTsMvepqZxQe/x8CJ0/XFrGTDhAKx2e8VpOlNgCQUKTLTXVCG01IKWgk3UOCK9ML1Xa/sTovB+v
7Fyo7zPdYPvw1siCljNOnIzGcOwhDw53kuWDrMVBHT3WYdg+t5DJoyZI06RE39g0sbYL+7GaA2OC
CBFU9EHI7GKDKAKBN370KyzqycPQURzd1rnqvcq4brqAWNvc3WaTEmcxavyIZpRvTVZqXNE3KtsD
unK1PXiZdJVN1Us5vpCFmsd+38NdvzCkzqd0bC6oKwCCLZOaufpQUFCSU6616oEaPrm9wDi74RSD
12kv1ILPJwOUKyoFa+rLOIjWk4GOZmgeyzQ+hSFS/M5p9MOQmu0uym0ibZcc1RmO3FE4RbX9fAx9
cOWFh0sZk/YocszVdpjnF/Xq1JSnqRXKTqln4yQKTM3eZLRbr2uGA8xoctYS58JKcb48UwlBgsam
mCY8nr33kxBMTAAOwAjICHDtjVdbxa7I8a6ntetdWZzG5YVl83zzyFTLl4Lml66I86dd+5fsoXaQ
wtsmFKmpzMev4s+BxKRC/iUbkR34g1NSx2BJa75eeMJ/Yj7++nQcZj96QZTEl0mJlJ3VjmjU54Rk
SSM9yVqjI5rAIPL0HDJWiBfAmdQxUJx03leGMfxS3IYtrTZ8TafRem6qYj6acwP3QupNwAll9q1M
8x71tPc4TNuctXzDznRidz33tqma9g5ZA3RK1c5vdC1KnnI1zp9APZhowEK5ja1sPhGm1PzgM9O2
kgr9VeFlXpCMzgwuYPrGJJ1unCG8pcSvBYnJodiizImkyNzMSQq5UO0MeikD7diiNr/OlaYEWtPo
S9dCPWoNVfexm0ISA1qKQWREBcZc11BExwQhuwGlknaGbLZD4UCfjBpoUGSiiZcK/cAmcpBLEbCZ
geUmg/zXbMGlofU8bMaQr1zvOeFrwuqpEwjnBDsg8om/HlCnmC3kWUO+kN5TvmCHyH5wkEyhJjvD
dEpKG6uYiJtyB8ibHGQ1LdXAGqBOJtJyn5yhNXjIrdRuYyUTLzIUHlCwGeFPl6gbegoTnvCy5siV
ajf9RKVS9aLqmIhmKTHQ2T6oVS4oH4a/IzccbqZZ0Q7F5OAtImZsh9ZIDkCvXO3RGYz5t3SnOpCN
rt+YGSyXZoEQUIqLaZsqZG0EqV08kedQP/WqHl+xcx6/T5KiFtC8/otMO/kjho90ojMidpXRLonc
DI3QZn9bxeTzUAIDxpKlMpDlmAeqWnTXqqyqp64FJOrIJBx9UYbD3iwSdT9npVH4RWQl9w4q1C2k
qRxslen4vQFyljr8uNOG0t1TxybzNmn7x8odsk1et0OQWDCM2eccKS9Yx9AuilM8OuHeipJrnJ8F
la3UOJqhRSJEobZ+SWTkD4EZ9A0YK9pXqs0bx8xmn7whYpqtjlKZcB1fJEWxNfIR1XcaZY9e2GK3
EyIWB7srf/UGqgkNNPAGF4XjJ1OYbL1SivuoG+rjMCjuT4QQJkD2okORYIleXkeGObBapBPMFMV7
gFVT0CsjPH0baQB5sziUD6Iy65NN09yXSj3cukRtbrWu+Y7C0jvQIgAL36TpsW+IeK/cpNzN5L8f
zXxUA63PJNNIUd7xGQ57twXM2WDBCuKkSqH8u+VdbhTjXRPGNrc8W4XPF1HdDaNlbMth6gCi4HbQ
87DdiCQctqrXUhzNdBJkqijLgkRRu1/DUFMWxF/8RUE3sGF1JUskt8ZD1Q7JqdLi763b/oS+3O9p
8kUnTuTjvS51Zedo4XxvRKZ6C/viZ5y6X+KsKvdTFCfHXLT9ro+0JRJopOAL4GXYKLSST+acstCW
ODWg7kQ/M+RYgSEIwejDsqMiJ78Jq2wfoXKmup+ZjbIhuzPbll0XX5khCTyKNetbFBbkYUsiHogG
Aa+qMdPFHAo5u7+gCjO3xUgzNmS/m6jch5+5w7hrTQKzK84x10Cm6Ms2ZX6oOr0DdKMmL2lbwXLp
a7npFANaSzqFt16ayh+2J3E9Wq2rbAFXtMGgTXIH3L/cu0OoBFB0o0BkKVVlOKT3oyKtkjx5FqEx
arHn4tTdmV37y3Sq9N4s2EmxnvTIs41Xkra1H3OZhXcxYXT+Ivm8ogRNiXtInTdHtjTIovxNmm65
SWG4oTmY4GvmWU8WgGbd2AJYiR4Z3YZIjGIvvaQ+IshGLmzyP6FyKraTFY2PYSXSu1lLsn1UN7gm
yVUo/TIb3G07ZO1p4IT92GuDPJUybHaxARMKCqOxK0OAqlmi44y1kpk/6osPG1QL8MVko7X1g1MQ
ydz0kb5R1PjR8kaYU5Axu8dSRNa2JTPoHzcdjMfeYXTqMhFH2EvpplYUc1u7inGChs9nqIVEkEaS
mNUoxlofdXMX9JlZXg/wKqHaSeFXU9mxn+g1KvPypSrbUPMpV8WYmiKYW/GsH1S2qaciiRukSh6G
WkkAjmGGyQEEahegnTavxp5BYs5xexIapV/DA1Jk2+O8U2QLKMvokgPgauMgesUNlGxST3lXVDdQ
BvJr9vlQrkJm7gZncDCjxj4YhSb54/iDz3l5Rwyrmf7+XlhNifvQc1/RpVJHyqcqEFrVbFxk40/w
GhQ0vEif4Ia2j2WPL6SpDX2HOzk92NQ3Nyldyyci00SgT2mGRilKqeilsgpcBejBRjBVHwzAkJvZ
M4Zdrch6J1E7RX5SGQImcKUExFfJWxfhlz8qnr11xaSQkGKpW/Y0ZlAMBONOtVbyRfHc2jjVD542
Uy919N/WLABLxmbKA6yMCj9T3O2cqWtehjS1fVIT2WNZ2BxqgLx+MyE4GtiSf520SXvjlFRsy0Q+
ad1QXmtW9oUhntyDJ+qeXYO8YFUodMaw0d83WlltIQlwRO8mLFx1u+DWYfHCZFSvk3ZIH81Ca98w
DtUcQ5LphM9NC32hSe8wWJEQW93OiBeQarIn6XcM8FJnLK3MVH1FAkNlG+UbPXT9DQUjJwBC61uC
PEcZ3yeOjF/txASj2DdTICUreiaKCBkEageZZM2+ANYMRLQfw1uoWbpv5sYUQKUdj642PMdmXN8k
1WRuO8HooXdUXI1zOQTCnlx/sNHb0g7Id2M5GgdJIiIWMTnwhqIREJlumVcuhoZ/zFErT706lHQ4
qPFFYJdeCR03dzhx4l3a2/HenHoYMkMMTtqjsovaTY6+OrYNFVry/Vq/jj03sFs927iJMxws7ujB
o2L7wuZQu1fSJrqaIyr7dh+VaO8iD3vYBLeM/3jr5Yq2zW30sanEudc5WXcEfiTvvdhmlyJBa4/w
ZJlb8U11TktwIdWAxxjE3c6KU+XQZuF0oLFbHGjUTFtV2lZgK43wp2ohp9uFccexoLxRCqHcSyMn
GbUdKp8TSh8g6jN81ZwLJBe2eeVQGw70yPIOdq+mx3SpM7t6SNCZhpEtU3L9OsPw9CoiE7lKXxRH
7C/6LZXUOhCDjdSZ+Kkne7L4aV5Y3YMRsLau29f7ZOzmABjPsDH0+bWjNO5DM1I53I6VvU0nEgyi
tOjuTGlGW0dXlW3WWhPSWc0DPJvop7kWduDmMt82c5bvmQO6Nyq2IChqYflKo3c7T83Nh7AusoBq
lXgaJjVGCT2ivTVMlpXWSDb1YNsbvVSnwMmb6GBm1fCiuYp2Bas50f0S1Namo4t3l9Ld2slxFlvH
LV3hW0Kb/AJuFTlYmfE2DG28T9O8wuQMUe2qkOGwk+gOTnhxZpLVyJfOcFQHeRhh/sbGuh1ofwSV
ZrSPOtuNm4xiwr0UMr5iIqg2Bt/AtoJV6Lc1lHL0mdF3O2H19PWc/DWzjhdWV/tSmRZE3ckrwn1T
zfMuJiSebVRuHYpGS06xpQxHRySQdifdpYPaoLzfJMbMhDP3+vPgOtEdY3rYy8kV1yOGgzvpTO4J
L4C2LdVY20Aw7A8RLPiUvl4cvQqFsspA73+PxxupZ1ca15raWX48luo2J4OR5oAl/EUkxBaoh58g
ybxkfkrDPY9lusGZZN7hggdkEjks8nOrbskn9b4yoSJZ8qitbHCNViin9Ga7WNkPkwtMLWdVhZdF
Rkgn2XTEVhPtFWirB1rw7qNS5KbPDmzeFkBvXjJ9OTtEOWMQ/t91TTTolSVH5i1zmt1jPA31Rli2
pA0az8xyPMa7RC8ln3TbPxPq7sUb0+vGQ+007SnLunkDTm7a21RkDq7R5N8rRUqizDtrr3VZfjMr
pIlWC6mh41zs23RHIfEV9tNoDcj1wrrZOWoOZ02I8dCF5Ze+Vc1lS4U+YclNnqyJmK5IDffZnBK/
BEl/QwJA+5uafo/Bz0q39hCrT4ppXNcsUXeKwEgcFk7/3TaqMJDDZO5CNL0EFoQl01pTQRtruvYw
1Q29zaz9VSFD3rt9F+6rKLa2RWVjl2PKCFAyR1s4Zd13OVaA8JeZzOuq+ZkFWn9GMT+8SjDPsJ97
eW82kXIXO2YTw+jnNAi/8r6De+PbNohAshmdGwUJ8Qv1Z/0AaZM1XCeVGWJ9uh+lLR6UTrFZHQHg
TRlma9uu7uoS9FhQtWl8LDLDuK+yFKh0pvd+Yvfupssx+UVhNFwhUhCB1nJWrIyy/MnxydvMMAaf
Gk3lZDIQdp1g7QV/KYutl6rmXiqN1vhzRzRUWapvWVab84FqAWn38UB73IvjDR1Q50LlZVW9+1MV
0BGqAsigMX0WOotFykyr5ROEfBDtVVFWJHZK5TbpO8CQn9cg1rXR/7+YDYJw0eHD6nlfbekrd8xF
yXYe4BiISTpk6aLLMG/iOlWPadskd+za4H71U975KRhDWJZe9/3zn7Gq+fz5FVjCHCpNaECNdf6Y
EUfkUHop+WMN6w5lrvxWny31hojB+lAb3n9G+i4Oj7+ut7prbTCH3gAxTq7sqH6Hixn9jszxe5OF
xoXm7qqM9ufO0BHhbafHS8bc6kpzzG4QHAuiSrJGfdOJk2u81+79gBOMyR2mXjMkiL9i5ed/f6SA
AugI8eZowq60RS2hPPDT4NMkbBe/iyxemlsDciQ/Bb/+iHjVuNDnWtXRlltlOV3U6/izlrrW+6EU
513dsQC4BxD57KIqJy6eE3Mkty+xO+ulkd1yiI1CJ73wwXwwehw69sg8l5aNvsaWeF6eQX8khkMV
jvMQ1cPSs0+c16bHoePF5iUD9fLoVmU71KtLr375i9rh+xvl4Ntpgk3mqfW69GBWNiKFMZhrczs2
VbV3p8a6McPWPNaU9C58sB/eK0QYMinQt9K/XF2bJd7LqWIcukmrOHx2Ut/pfWv/tAgEo22DkuTz
cfTRW11K3YZjUoM+q47afaajA2KGNPQK6iW7+Qe2vu0dSNm3vGCd7puw2H9+zQ9mQDbxy4QEA4AD
9vKb/qrIlmRWSdupi1NPmtQpG8bwWWWXFhSjSdLP59f64AN1HDzIDopDG4fh6oFO3gSyNhHt0cb8
taGOM+7iHrhqZrXlfmZ/txsIHNy1dTo9f37lj+5yMRMiSYBTQvH1/V122iiEpcbeYepz7zGateZX
0s7z9ZzK6dvnl/pomqdbgQfiz3RAF/r9tahbQV2Ox+gEiG30R1Cx/xiiZ0PsiPgBhw0Kz5mcR70c
nAc9q1B8UVS40FtdNU3+zA/oJOhiIC/jrldToaMM09zg1jlhOOkHXyYUAXfuhJjpfxg+CHip6NPB
IPBg1Z1puY6GqjA8jmpN+GRm87ly1AL2F7ABuQQXOH+NmNipeC8fJH2wtWDUteqJ7JQcDbY+NHWg
wlFnb+QOKmwKtqblpfG6/Pr3sw/XY/oBUoLo5Ky5B7nRVccMkmOa9A3QqZoQojljbr1NTK14KuzJ
FH43EDqxZb/N1sslVO4V4mDxaFA/rzcQ1gmwQT/Q3qGqkrEfZ3YWZOPQ/E5yY+wOaEDJYTAJYI0E
opUs5xxUeleDbtWbxI2LHUFot22pVLdxb0rrNYuwTMFu0WL92sVc5fwiWSPWN64A/uMLY8y+TxWg
qKAfpmXDLr285lyC0+U4kaECgjId9S+9nevPDSis0vfKznHZlvZ1stEtacqbEbrrrzF3etvPGyf+
mr2kc7QzqFftOEE3dCPGee+C6bd8QdDSEweM6tYysvwwx7DlYa91yAQJ5Zx+wMY2rW1FGRKmpbmw
22phIH7hkS8xYvGc3YJKQgGGl7iJqZVFUbdNpHDNQJGocLHBFWpJzbWqPY5GzMfbRfP3xaBlNgUG
vOPvZbU828obbit7bu8ZIT1JU1NELXtQC+cGJzOnic8/8WW2+GRYrPENEaURzWzC8MgqqezEFCv7
KK2UB27/S+eape+qc3fhi/5w6BNPpDFX0wp1Vz3CsZEJdQ9JRgwlobu8VeQBhd94KIAqXsh8/PD2
TNwcrrG0Qt3Vmjs4CelbbgKcpwR5vLH02V0qmkNT4LK3dZcask3C3Rgp5qW7PF8h+OBQxdp8b4u4
ZjWd5Gj+CsBo2YmComvtSzu076p+Tn91xOGZvgO/+KFTC3piWj5SKvr8vX54dQBM8Jpxr1GQeT9z
s/JKmCBTeMghCsAGMk0YPETJX5n0eTZemQKSx7b7ayTM58Le9XyvQYUQ+wPgMLASiGLeXzpulYG8
dTM74gceiKQhv/GhzTJr2iA9yAkaoPLcX3jPH90ul6O1C4HJIh3q/TVp17A4NfDC0qHsmSW0eiTE
XKmSXUOZ+rcWh9TeMx0YSlc6/evnz/qD8cxrxowI/QhRn7Uaz442A9iruuzoTWq4G6Qehts4DWMw
rRTvqgu9/Q8f7yJLQanBMzbX66HUS82p5u5YFE7zVlZaR4hrbcKT1gnsIMKzf/j89j66oMFZhKUX
GSCym/fP1m0LylwkN53iRentNwZ9BnCRMv9Fu7N/pL7fXtBJnO+U/wwfsFoLtAH75/srTtESc0JP
5sQD1bVtiMv5CnuQ+Wx0hRVv9Bmow0MuDWI0s04Lv7YpcOcLE+MHdw3SYLn8EuN2RlCgtT6wVqnR
qS2FeZMXebWNPJH4lVn03129u/CQz3c5jFoYlyjcFv+Qs7rlofEEgpOOUGdHwquy9MRG/EIn7FJ+
2kczIpfiVeoq4d3ruLzMY33Uq0I5EAqiBL27FIA7qPFpVN8Z0vSjFBvxfx9Af19ydW+kHDpZqA45
rZW5ozdmV9Zr2FPSv9GpVstDa3fKJSzZ+fOEYcJHudB6sRGv1ZONmiN8FyFpqE2BXEwpXHfG9jHj
Uv/85s4vtBiEYX2hewO2sdadWFYbN2jtSnq2FU2ewitol1dDPV06rp7PMtzRgpnzmFJ5gavvPrNy
YZoCF/3Si3suZyGQHjgNaRa9fmGKOZ9NMVqyO4WuwN8woN9/f80sEkChRX6CG5LcCLfTH9DYp19U
Pbee2IFNvzspBtJlRm284KI7/+zwl7FiwlVHzsPC+f7SVpNIlUxy92jQkPI9IWF3NIOMDjQ/jLdM
0HP7/P199FhxlHLEQS9FuWU1uzUqCcLq0CDrRVf0gsVl9HBT2/QoI9P59fm1zseKw5KM3o3gQJS9
f0gqfx1QB0JkrbIv8acV1fxGFdwx8QrXHDM+v875/Llch8CrxQusIsZ6/xDNeEDY48roVIs42oAv
GrfWnNAmwvNUvVa9gXErmoqdiNtXWbeXnAkfvUOqOTbcHb4LJE7vL+9JtUGxMaZH/t2UbduCxL4D
4eSpG3Sj0IognG0yGj6/5w+eLUUcuGCY5Sk7rLH/lU4mbaSn4RFKxsT2FS+xn8KjuYjEPx8wLAgA
WEnDQ7vPPPr+7npZkKQs9PikWNYcbkko9K7zkmTTQ5bEcbkBABnSSNQnPNhFV1e5X6b19FQieag2
sxPzu8pyUI5uaukEQDN7SRgmusyCzx/IH+jM+609ZS1Ko3/GAqWY5Ub+Gm0K/LDR4eGfKgNxI17U
Pv0FMcC8jXQjvwo1t71q1bC6JU9HjW9Jnc6f6JYhY+3t/qGMxtonFIafD+Kxf25UTSZgMUzTZ4qz
3jgYeZeY8+fDlsINcjqqjnhM+Uze/2Db0Wg45lN+rIxxeuPRJfcxR1FfLxfJQD03N8T/YEFJ7fIt
rNTix4UHtrI7UGngzRrU0Clngrxdz7BqWbZq1xfTEc+S8mAaHXE8Qj7WOliqKJMGrdkU2HXpJMTK
auDYOMVd+HI/GlzUQE1QG+iOKdW9fwR9nCZ22LvTMWGpFIFK3vSXaIL/iZIQ2uD/cDWEqHhIbXuZ
/lZDGY5jXsZMD0fk2+nTrMPS8DR6tIgULoXFfnBjqLYJz17cJJBKV4PRIWcGARjFFZKjlF2fJ9XB
oTa3Lb3oUgDIOZAK8vVf11q7+AkDTIxigGLWFmr8XEaK8KFm1F/yehp/zkizyKtOa98ONSJ7iLHe
UJAcdxbEfaLk8+nl82F1vuFiEl5M0zaELFwMy2L712dYKATLFIZO/aoU2Z7UH2U7qUXqj3X2Nha2
Qapal11YRT8o3KEap7rExlVTWXJWh88qsnjMEbaJQuj1rihqiciqt39D2GsDvSIIbZwERegO1Yow
6aCiy0x2n9/4R+8BbB8htB5cg8W3+v7Ozbo154mMx2M2hhk4KK+4p3FC0tUUkh+uT6Ny52XzfNcV
udP5OX2zAAUvkdSIBe4jF3vlhfF+7lQlzoTFV6UsrS2GptXCiGZ/jpuxmo5yHIcvOa5NjsFKK6Kg
tYwZsVqVaX2QJG3WcyrPSRLrKAC1gVdhJmapLpQrMy/7W6vNra/EGOpfEG4pV3HreoWvNgIWE0dR
7KzYHyih2dTAim1aFu4/PQ3djuJlglTKrVPoDslkTj8I4CpSoqCwV29JSQoRGOXzlPhKVrrV/YX3
sdzduwWBu+dIA/CRivVSJn//PiqrYtEOkXgks60TmRbFG4lMG7COukVGWwWOJYp9N1iWP2llHXjz
7O4m9CjPF37IMvrWPwS7CMOTnh1+ldUsl6PviI1+hqi6MLC3sWKm+rbp3Po6FFF/gB6c5PtRpZTu
TzWWxm1sJ1p1iOeC7CskNV650w0lb4LKDcGTfP7rznYvUAKZ+7Hx29iizk4OyH3NZB7IvVLbsT/1
lBKIY6d/nLfM+6NeXhqUq802lQP6bctWwlzMXhxY3r8VsyzgrE+hdejVETpgZYtjZBflpp0QsjKN
Ec/Vd8autWbt0qXXX+hybcJMcFzy3XNaWrM/y6rMcJSkziGhW4GJcDTx8Vrg1rNARKgAfFTh9UC5
v1Irf4xS2td879puHLx9FifNLd3S7ELTYbVSYCPH0aozEjViKZgwV7sA5NT5VDSzcVDAan+3okzZ
tF4PlwvhxYU6w2pq/vdSDEG8ppw2OL29f/RTPI6dFjfGYcbAvRu9OoNGENk7FqXHuI7lrk3H8cI+
9fyaGtU4xj6JwkuBcDUzW/Vo2GNr4xTTa3HtdkbzXCq2/pyWleI7sm+ewgSx94VBff5QF3oX/hI8
N0vfavXFGU5Z5BZhbgcC2vVf05h7r4nS5K+EfnYX+rmXLrV6f3YZxUXcx+pB5u68a5h0bocYFafw
aCRduK3Vt7qwNlhXqPoxpQGwXRtqChrHRm7W86GZqKr4o220r27FJNFb1fwVGV94CT74wRXp+EHA
5mlyTlWX1/vXaj5b6LCaZBF0EFQeRKOs9qHTKw/sZ4dDr7HHvnCLZ9MD21LomoCPgFkuhrT3F2QW
zceeCNVDRLpRvbcUyXW11EkmTGeT+puaUdnv4Du1KcqwyZbbz6fD5XX9NVfziNlKUZRCaIu/Fc77
6vrw/CfLxnmBr69dLBDlLdA2cWGv8MFdgvLCfcbEuxxYV1+iCx7TG8ysO1AWX2STblsddWHPO7ut
+hOOlyJAKWueoAJEFyrl52+U/pvKuwQ3B+Nt/UaJdHI7EsT6w0KDKHeDoDU+A896WUzu5jZRESRc
eKergw4VKToRvFBWYTYjFHPeP1ORR62D3805LHKA56GvktsYocV9UxDi7EdEfdwSrWigy3KqL9Yw
l5dOWueTENIOJDMgn2GnsSl9/wOimFp6HuvYaUhc/NK2fRrkrkj3E4ywb46ZVN8jKk0vn4+kM9M7
Q4m1nm2+vfR+7LXlT4RiVt0+lgfHkh3ZkrSN39TCyydydof+OqOs/+qF1vBicTB6BSuHJrPua++t
SxxSDaSSGtSgi53RAVzkVB3ie6/7pHYvbZTOxjzvh93zAhVawLbrH+rMSePYLTCf0lbkVTRmKKWH
no5GKHsxbEBREO6sz6nxjW5CfmAPE1cbsKzKjafUtrG3pwLxF7velp1UPNjxhSl29bX8aYlTrGLd
4tctZML3r48uAzu5yXAOszVlv6xxah7mTACe04u6ahHX6e2b7IHS+VXWCuPCB7PeNSyX51M1gRpj
+qUTsRq+Ue2S8Nw1YBMkAcUg74zqKSTN8TZt8/pbpo7pP0aVuex/266J8F4mLoxKYohtXwXaGWOe
F+iXPx9dq3fGj/Joo6n0YNjiMj5Wh42efXmpWNV4zGQMaqZOqVBs0tTUL3VM/wiS/poR/719jeYl
Ai2mjXV1zWvKuImhwx6GDvfDJsOK/BW4MnrEanKTl97oFdrNUpMEUnly/JHrRVOD4xumn42ipxdw
tNr5jfM2wI6Bx+Noc7ZfteJBFEVZp8SQK7IPQsyX1Cc82KuPmHeL8LabBZGErJBT+eiMoSDH1SIZ
45HU107dWb2aPVljQeQ1O1xl2NnuJIYL3Y3VhPfvI2P34dgMGEbuasRAAPeko1MRVCr3OOLypQRm
a4FEZHUgPKG4KSYtQl6sRN/yqriwgq0mu/XF1/2rKo6xVdioTIWXhC85neAt4IXkSbaps1N1BP9U
5qZLH8ky3tajBLEFQjoTcRMiofffqD2lZpwppnvQK9d7bPRGAColAFbfjK7TfAt1y3tQs6L/leZN
+kDm733ZJu6Fj2JZNs9+BHUkuoTsNfmH9z+iiYE0uKPusKwqxUHNK/1GFSMFgcS7lN340TAkgoQo
iqUMS1P9/aWcNCHQlcPEKcrLPCLm3m0nHFFKf2nt+nD6MWDQGWwUoC2sLcaNQQx6r2Gfq9Naj/w5
wnaSei2QHdBuEZWlYxcVSZBLQt2ThvOtBrnyri0L7dixzlwYXR9OB0zFNq7npX6or56xa3h495qe
+s4QmQ9TWg5bljbqrYpT4AtTxqXe8jWPWSJyMbsL1sUhSM/4/fn8d44fZFbmuAoSm24GD0f/P+bO
ozlyJE3Tf2Ws7qiBFmPdfUDooGbqvMCYClrDoX79PGDVTDMQsYFNsz3sratJpgMOF594xekHaAGj
VTkiSEcQ+jp0eD2FgJsUjZ26gO6a8dYfaEqtc7Vsv2ZY1IcuovveXSrpdepaaTkYq1I3s19FXmZ3
QyvoP0qhnpdYoyv0PesEmIsvImgpXO/5Oo5U877wa/2FHRUarooF+a/JKORZtZClvf5ylxbXhF2a
ysJoE8xtpTwvFB3yVOkxg2jw0shOD6O8jnFCvz7OpaNCJ8hGB8HG2G0+h55C2RUqlbcfe9tYNSi7
3bUgpTaQg+uVoTeYoosmWchCL9zmxGD/HnRWAGgVgWOeX4SHwM/Sj0lY6aveCm0AKmPpxjJqNhmU
5E1Rddrh+utOS3N+PBhUJIl/JxDafFo5MAIpdCT/4GjUutaZp9H8En4iZbtSkfsEaaiJ3Xp90IsX
lkE6wZekUaMqs+CTW9WjoYoxACZo1qFG8/TOyNGQKWXIEEUU2ZgId+bE1YlWIhWNa7chPbmaWz0x
7BaTSeNdSp3i+mMtzMWr2tabxC7XEXFuFXRCdUidn7Isa+4kcLgf1MFoj/B724XxLh3NBlkVdTBg
eRSsT7cril2QMscEvRTUu2/5X0CtzG7Yl0H6+wGbNun7TLUecBPoX8yOBjinXlLarT/Z46TbpDK/
yGM8QIbwaqgXSr9Db8pb92iQuvWYA1uLnXwVaEq21mx/Scf+7MV5mFeMA00HZLDmVWGt0ssiRN3x
4Gehuc5plW+j0P40Jl61sLHOPuk00uShOyXs8hlSVhOx08P8LOEbanhf9r2m3KEiPLhaUmmwQJAP
vL6GzsvujMiiRouN/AG06mxp04EsRxWpkaPuRdE6qNtJHCuQuaS0LD1EloN2uJFIDyOR2QNy/WJF
fXHJkO7ssETk1kIWgjfnWDlTvPWVQO4CvvbBkiJVOoB5S6xtY2e+9bvRxTSQSRqJNTbFl3kaUivw
uyishccsbOTHrtTFftB6cWcPnr1waFz4lDQyJ7gsHd4Jz3e6W3SBh2da2+reoFrvmtyAn/S2NHeZ
AdxJjLq10EC5MN6UpvKCVIMR2piN50xF4NTK+72vd+N7YYngM3rYcMpko3xBj2wJv3ZhPBAdExrS
REGW3Pj0/WChcxTnUnXoayveAh3QsEkomn3ladOgqPJdX6lnAblGQYn8H6FwJKXpyp2Op8hjj2hD
6B/KfuxpbyDFrFpVdVvlprVuKHBt0YhNNxLeUGvfa5ZWzusZf3LzMDg+FlQhkIyaujGn40Ntt6Ip
oSMZ8GFt1lWpOHDOpYSGuggN+xiaah+ueBIDVeq6T5ud0/b+IeuaOKebF9pAvwaruK2w+YgW0usL
JxRmjubUJKErejY5kTcqXpK0yRFuXEv8YxWRvzKNTAY3WccLh9T5l5jsFKYMgWWNaPvs9i+VUB7S
WJX2RVKiEiFko18PWW262diX75EUxgJMcfwNLKz0a9vpMFavL4XzeBrUCz1Zqu1wcDg3ZskZRQbC
dtrpxwJ4mmt5IsBbHXh1F/ofdTNGXUWqYlcTUYcIZ9S7JSLPd60Vx59tJ9eXHucsGpqeZnIRJkKg
PD6vVCNNXlfozQXg7iA4BcIaNpgL5O/qUoMG2eaoOnTBN5ye5d3CPFwYma9ugwSiJUAkP9vzsuZR
vq1Q34ikSqjwPosxWw38RQ8obtBuEgT5qklnuAEEACG0AyKk+vG2E0P3NfASDIodjExCvD7DDFJm
y09doJOjDrgu5U/9HLidO9BjDhZ6JmdxK7UqmmlE11QCeIXZo2OFQeFQ9fyjlvjjvSR76V0me8M6
xTgC8QnY7aGxiLi5NF/gSwj3TQ3tnrkasTemVeXpGpK6jd7fBCQ9ExMSV2sj9l21DR6GeJRXcaZq
C1vmfH8Cn6I1RGY9UYvmA0fOgMhFovsHCcWvfT5I0U2RWdImEOO4sCguDoWnN80hNL3P1F39Vi+j
FqOX4yQ5uEMiOnxCA/ZT0pXqQopzaaSpK8TVhXMVLZrTE3Gc2tBRVXr7gjwzRuRj1OvN6LXaT0sK
vaUDeFoQp+cvnXmac6+Fb+QlZ+d/oBMPov1h7y0zt7AfDtEKgRBmZL/NyeJAwTaUOrMxqaPPs2Mj
QLiibErn0PaSsW0bBVHZ3Kvqex09kgXY4vklylkN+3XavdOlPYu+HCnM1aGSpEMnyfnWUMp0o/pS
+qMTYXtn9sHSJF7YAHQOJx87Slo4z852HUXpVkTxGNPGVnZ5pmmbwsr0VZg46LYqbYk7ZEn5r/j9
ghbFzqnYx5Xxyj87XSoiw2m3ySt7j9Hoz6JOTUy6E1QZJoo+6jvaBny49W7hdJxWxMmKmSwidaBC
tIpf3Z1PB80GU7HaCBGqXhEyQj250lorHM0KdCeyLubOUBvZ27fwwZD2kVQI+T2q4OMq0XFPWnGz
01TGCjjo1tef7GzjTA8GpmFaYJoFZPT0wZpENZOiQySwlzz4OAPaVKtk1KJ7PUT47/pY5wH+xGjg
xCES5c6k5nM6mNHTLHDG0j8EuCzULoV+QvhOiZFagkaE+EDSfk2buxHNF9F8QDyitbfXH+HS6+JB
whqH/jchHU+fIAiaXJKt0UYRcjTuMgecsWzX9tpDMm0hMjjbT7wsEzuBE6grwYY5Haop8hTkQGfs
Fei3rdu3dhytwjaN0/e2jnLXrixSvGyuv9+F8gCjahQSJ14uB+IsNGyV0IyzrGgw0MD4c22onqm4
etkVX+WJQu7SsKsfx66LfHxpYt/aJKNR2BujkLxyI1mG+Ch3WQy/xyma7hDxBu+vP+GlaQGjRzqt
QIfgxj2dFj2gH9TbqYPDc6quKlAyt22LSBAiM95z3qRLyq6XvjhcbEwUaXfT+pot8FFkOCxqvn/w
ejK+DSoqse0Wo0BXKpJ8+/cB7bBY0DjWSEQQS5nn5/LQKXmXUAMzuIGKTTWEaeZ6muonC1/6wnu9
ogHJ60BkcZGfziOARnidGXvJU2R/OxAR3kSiyh8GHDQWIoZLi4oTml4NlS7Qh/N8x+g87lBA4Ic8
+TXIYb1D8LM/jhHC1VlhfPSTBJdE+virDkXHj4oTDyshoTiTtabtis7277ASXdhe2vThZkcq5Bas
pacDDJ+xaaG9KTmVkoeGVGlJ+wy6QH5bysX4AepLeTtkWrixicEzVxA/aq5TOdEtFM7wOywAbGLb
QivDtVmwZHZaLin3fW82CTvUb8o9pSSRQZdU8g+WM4TOqkEf+TmfDMS3SJfRKGqGfAOKV9yWsVPd
ScDxKbyVhkDJJKzggnSIkMX0DOz2pu5M71bRgrZ59Ojt3shNFHG+DzB3Fs5W/QyeBhSMWSCInVqb
iDqcToeHzlyOrqV/7Evd6batRm8RvR3/ndo3qbMpi6QmLa2deDeknvYDEAsShY2lJpJb54n/qw7V
8YuQvT45ho3dfi3aouz2hoHu2n4APvWU9qMPoqxDT3FTIhB3sJMi/DjUQZFvtULFY6d3PGoyxEYe
Nzip4bcm8PKHQoWA4OahgbRTBD0n2qIYMPySnRIYowdsK3WbSsEmqgmrkip6FTtPQWJJyEAiwvqS
i2h830paYa0ItspgYRtdOI44GqbO2nQrkUOeTluH80WrFGp0zPrQ2CaejZpRqHibOmzVfQmWeyEk
Pss1+EwcfzBdDAOm/bz7G/nAJBSdXl4WqPEDUYCNqcooRrH1+jrO6CqMMGDCHvjk778pGLkJTgqH
AoTYvMUrZRKmAI51kMxmENveFuq3vPPHuwb6rOyiuoIB6fWz/vWOm+/RiYgC1Y6j4wwirYyYBCgj
MZ6E24HhxhGrEqWhEM21QWuHr3j/9d5hTOJaQLKs/GAbKnUA4TKl0LkKcdWxN5lQBukZebSgRdfN
6jDJMWv/mNi5EqPcagGASBMpNB9Q3kJ/yzdGIBKsT2vXKLqkrss8Lr43QZo+huiV/rAsqQ8mEXQW
szDScKmTd+EDA/WBRkmWNfGNZvtQOKNVg8+UDiEog52C0Oi6tb1oqya995lykfN+RIzv+fpEX2ij
0XCBN0r6NCVB82uHvYSVok7/UGA6sKkRfwxboz4MsKlX3PimG6Ucz6GOvoCOCN8qB9/gdkH74fpz
XNhNfGzCSGfiHZ65u0adDN+5GuyDmmX6XdSbUMExDlohBTquk8KsF3bThYiSaiW8MbjQU61pznX0
zQjVe5EmB7lsvju+6W10g8ZdGdndytDwR9Ka0VpL4K5uTIGO86hV/afffWfkxemnvlZxwRHM7iHe
GcZlEIhDpuKr13Mpr9XYDj93nle4tVW3Cyf9pXcmbKL7QUAD+HW+kdVamj6hHGMJV4T9HgROlqM9
KxLh9pnnWOs+TezPcD0ng1NYv8qzWUCc+eCAPPGXHkY7u4XNv2kfrHn9DOwjImS8KMh6e7UtwnDd
krv8THsJlUDSvhzXAJyKULNSdXEftEEAyo5M70HWame8FcQUJlayJkYDfQEu6HeLAgRibMJJ9mIq
DM9DpFEO0o6rP8U4bajylWyZiKeGakoPQ8+G/Nf1dXC+8cGD0TMglwIwQBnu9CYpG9HajQIdxB4l
bdNDpLovjKA4jEUrtnnSf+rT1Px8fczpMDk9X0/fcPo6b2OgytJGFEH9gzogKTlq+vBkS22Glmeo
LdT0L7yePTnOk6vb8OLNWaXVK32lzxvJPwZmRL5QcYgkUU22jNTmqiFKQEU1NRcukMuDUth10HM8
J09LiaIOadt5h7IW6o7H6zZFFPauYtYo/BpBsvUAWi+86VlNmWWjTmgoIl5TYfWeTqqSVYin2n50
jLUM5WXKz9kmAXGAP7j1XWpNz80Sg0Iq3Z095ISlEu7F4SeEGKjRqQE3u6eDDFRxVhTewSg03JER
bv3ZjTEecigcPXh6Kn2uDZN2GOi60PUKy1uo35/H1exi+qqUgThcwAycvr6d5hmoOV4fF77G3qJH
7/m3fqXLSxnMWQFoypOoQ6o6JWOujNmK0lLP6tOuTg4j2Te9agR2uZzjldaYX02gVxvD18qtlg/p
4fquufSGFl9nwj8D6X7FgrzZNWnudX2coO4A0NyvXLkOSR1Cz+yXoJCXPiXNeFo1EIFBl0zb981A
danjix3U0XHoLAvhdMUcx7saqyt/n1q+d2OIJgo2GHLk72HyhFtbGfqFr6lc2EKvjJ3JvxN563nu
Fvqy8BqpiVDhztGJTmuzpE9tI/a60sK+z4+jYQUABPKy2gVyCOAGTek8QJQpH8hlKkItNMGFcMvR
0L2jrQbmjwh3i9q1FeE4qy4YO+PL9Q908ZkJIQhoECogqjmdt6ZF/lSLc1zBalFK61pyxLOCjDGU
XFkWX2JsqzHe4sJIFpLK2ZJkz0Ns4sqA9znVw+bFiaLOO6fWS3AEiYViM47wx0hDbttFPWl8rwaF
cnQaInaFdGp//Z1nR/lfQ0/8TXDiU3Fqtu1EpPlaYuKBAwq/52pnPbj4DTorpP2NpVLvbAf8PZgN
3AmxEWjOs3sDh7kQsuE47EOn1H4YUEWjXMTrCBaRWyIgjCJukj/QMn7O++Rd24jNwIE0yP0hG9tb
5FFcFR2ewPC2QQpczfSLTQt+dxS623Xjqs61W9T2955T3CpJ+s5Th4ewN945TYU9XXrnpCjzjF/G
sj9UY3ILnAKWDn2eFG+fykLkXKAV/L6krkFD/DZFjTKT62+6jyhuIeNeI2kNSat3ryDlrZa9m6kv
voaGQEDBC7kWuykexiFD27td2YC2glrs+rbgLBUbNesnR70OX1jd+iKJPt5e/47zUPx1bqlvQoMi
9KQrOPuQ7Bs7FTi/7bVOHdxGAHVFud3Yxvpo7fPYxNYi0J13alj6CDzZyhaHtGSb5wBIFlbzhSVF
RxLoIrpumOy9Punb40dASPYyzjlQ7JF1W4167GwRk9Tg2cll+PvuQkAXqaxT46b8wB1xumst2MZt
T8FwX/fjcBf7pn4MMtvawsR6uT7H87ySOZ5GmvL1qQFO1+J0KHR8TUlrwxEuXpP3d05HPWaFeuv4
xQB2hIW4U8TlIZSGODgWKE8ZbmsPVD/lLta+symAp8UJVtVuJiahBtI4xVjVyPI7ayNX0LNSW02o
e8kqFRO1bF9CZJ3F5mwk08FRQfaH9p3fGsoHVfdN2aXs2DxFQ41MLzYHmAlDfymXNDnOzyYaFrSD
yHOoZ8IMPX1nP5fqAPBDt8+EHvo7u1Kc2hWKMn5t0jIKt8IJNYxsR83HttP2F5n7swITc27A8gIP
BN+ZZT2/ruPOs/PY07u92eIZSqyb1+7YRMXeCKT0MwmJeRhQjr+rS8lEqlck20Sr6q8pNO/H65//
/PSanoR35VIFQD+He0gKQmzw+bp9NxQ6lXVTFseuKLAduD7OXAPgr1em1Ufhk6gXIPLplCc6+nwq
5as9q2nXDS1t6TD2qM7kj10qkH6X1E06GmsqzA+6Fd2Vhehduyv3mLkc1VqWthgvfR6y9CVPEudW
iPjb9Se8MBNYIlEDnUBa7LrZPtDoH419FCMC45nR1h/blgqSLEk/rg8zHVlv0gzmAZYf5wfykCYd
yfm1KPu6LBwptvZp1wV7ZNff6XTkMaQNo01fakuappeG415SqWRyDdMkP512yFgpqGA8vo1YRcbe
8Zt3yPGU7X5QJSnGbbnFDub6G76WZU5fkXLFm5mcjdmKIk47Y0hQbg69vYx12FbkqO6hz/0INgFe
EZHBOjaicq2OueOOnR69VJZotpEj1SgtV9lOr+vRRYx5qZN0fo5DOZ5mA1NPQtI5xzXRsZynuzHs
q5g9l3Jx33ltZG89dJ8XwsXzqefgBuJoYUnM9prbNNpeEcJ979Jjk1oIBYqKC7YW4cHOhuDOzJ34
/fV5Px+PAoQKXBgkHGJrc8EaDFhiggVQI02viWcPuO6tLKXWz8RS/fdCYoMv3Inz6glrmbSOZAPQ
KMEePl+niysMqHYjGBsfFfTNDkKN1JUc6z5mS155iJo2cEddw/IlKLo1JfGQD6+J79ff+vyDTvqj
E5WcHIsm0WzbRomfli1qs/u6VeUJoFSuoqQLdnlbmL8bVr7GILRdpxsTkot6+rp629EcCUVy0IQp
PxgR9kaI8GO+UjjF5jffirPBARenTJQN0GfTt34TbgwTRmFCTGxNrcg3IvF7OtbYpsW1niyczGcT
SN5I/WgKMyYT2LmyaiJYUlRg9S0lT3i/eRN8iMw2/qVhArNwMpytUPSGQK5w65EY0MGfTWBN2bnv
sIfd+hUsuxZg3jbVhb7C47q+0Z3KWmi2nb0ae0GfMDMOwFBEFmbj9V4jRl84PoK4vbRNSFTW2lDV
W8Edtb3+wc4ohdOeQ66FDhohFOzNKeR488VMC7xY5pXNjg6A4zah8qxrxUuXiQ963GOBI9H+0Efz
BmL7JtEt3P7EVhmVCWH53R+BtTU2lip4vCzR0ea7FNYRPDQHqAC4BOq7r1IUb54sjIfURP+QIgRF
syerTT1MWixcGDiiVxg3Vxsp6Sj0oog0vJgW4IFgLH9fZJaKnjFBUyDk8E5TmvrmIRpRdXD2A9qe
5ig2nYXvR1P03c738N26/ilmwd3r+4ISwNER+DMH4exUGtRqahk1ydHJQ+dJgWu1qkB/g2WUmg91
LY0bP07rdYE/0sKBOFvff42MughLjqvddmZhpdwhoEvI3BySIfgSqo21zfLOWMdKoT+TWYwLLzpb
3q/DcQjQJAe3ybKbfv5mTushBhgfaHSEzGQ8Nn3vHIALJk9eZXgLWe7FoSi/ADOg7wUI43SoLB3l
hqZJfMgjem6u3vWZhK1Tl8j7EEE9eeFMOptIYHy04eGCQB/ibJ9+/ubNVABoBZYazsEZKVmuALMY
j2VBQjyU5lepL60lPf2zAdkjr5sDCQwVUMtsKtUOQb4yRRqHzqxA5hHUZR0Y4HsHSklWrH++vkQv
TecEa5hIUgZp5Ww4cvna6JsoPkRBkCTb2ImhEXmyVeNojUL4Qor3iqF7E5C9LhSmcpLqgxLHmXg6
nWi/oEJm6hhMRGOersMAv6tbK6+s74Nd2VvFq7PS7WWru8E1EsEJKxgO6EoNT3lDC6RW9fEB/f2i
cf1YVb7aRR8hVJFrFRgFS1q3fmp+KBMdP7tOONUTmgvqQ1eG0XdAi6PBxSwlpuvXjYT+jqSN4mPR
NeUaDxpQQxrNasqaxf3oT048htkEt2U6vtgQ6mI3jUqWmVeXu8ZUqwM4CFDZfjCSJdTFvqup9K04
CeSNrqXVwaHP7FFJD6M9PDF/MxqCKxqyRXAzlkb5K4kNXLk9WMIx/XUZNEPUo1aaYuZzq8m9cosy
ZEmpWFHXTghEoRoAVdEBijKFJLa0vkRjm95bSWN/GdRM2jm0wW4kRKI/aZZI821UB9odeMzgi29J
uHZoWF4ClwavLC8cNJeOuClhQxmGGIF+2ekHNXOfVgUs9COa4BUaUoPplk34Q02gh0P+a/d9CFoE
wuWS5efFy8SaUkYWLY2LeeYs4krTCsOR9hER+r3iW9nOgVeyJl1NHzt0rMB0qBy4vo7hkANvCmrV
Evbt4tu/eYbZ6QCLtoCmoFoHR/mlJql1Lyejus69ydMaTNZ2TIdoR2Fzd33TzqtRr9sISg0nxRQB
UpM6nXVLDDm1yy6kcppYt61zh8NssIbkjA1lMyYbMbki4ijjlJ+rTRNycF1/gEulXEDGpI8TNhco
6+n4bZNHbYog0L50rHLyhDSp4dmxsdKHpt5oSpPsMkGX7Pqol45GypoMx8HPWTwLokiEU6kpDf9Y
mFUJ8J6cZlXHMlK/uWpQ607kpeOK15ifVvaUhcPuR9ZkroPZUPKqdScKj3GS14e2ULPN0LfmF8ms
qJOadrzr4YcvfNxLJzL5DJE2oSJoxtmJjBS1JldVL01uJtUGsApWvWGar6uxWWoKXRqK7ibIESza
iVBnE0rrkgWaRN4+TsPyUybrib1Opd551vsgChZu0ouL9s1oc9OCYki0SC697Ehglx0NtM00l+hb
3iW1J/2wwzCz3AAZLuBIoWd8RfmXHmSeCM4TQKSNKfbXl9P55oX+DayPwGzCfM/volrNdT/ykVy3
tbxHud/rj3aB9DwWslaxxhhEStGwN+GpdUt8z9nET8VNXDIQJyBNpK0871XlLThDK+jHG6qQCgc/
Tot6/DWBVyF/QJoEavH1V53zWSioTuodIP1AkkwCY7Nj2qraqEpDu9llDo5PmjYe+1gWa1UDx0hL
6L1TSfepKd0HfncrFEoftiiObV5nC4HinJHNQ3D504RkyundnwFpOpSs6oZSy6EK7GQjOdZ9gWEb
YD4Ku/WjoFGYqdle1+LPk59k1cpbKUnuRGod8J5YEbcrqyBXvqMguCFS2RdBv5dyfVX2yQdJr46N
Lq99s34y+25JdGh2+rAlaSqqKCuxU2BazME4VejIEgbX8j6Jh2ETx0lXuRhf0XjoQ82n3BD4i4IJ
U8ngzQH015gTW3MiwYFCmYXxVSJ5GZKF5r5RGvYFWR8ewrQGomjb+opWrSF7YO8sW49N5qvtjYJY
jQHyzIIcofYamDNIkdI3lNSij9dX1OwGeH2ySWcAzdiphnVGBqQpUIxmau5TzfA/9JhEV1Tjy/Eu
K1LnbmJgbtUQO8SFhXzhI0wSsxOngSoLJ9fpxVPA5rXxX4qPftwOijuW+BS7lhOJT11bd9/1sY5+
Xn/RCyPyxfHHVcEkwXaZnZFwn/jqquBFI8O4H5F6cNWwah9CsPurzoCUfX28+dEwLbPJrWyqlDJL
c20pgbOhbDbo7GDkmN8roiMB1tucRjMm1va364NN4fZsfTGdgMxgqlImna+vJLKiQRAc7n0nqT6o
mR3c1hThF6AX81BtWiyskInERjY6GSCdfjVMZ+NI6Jl/yP1W7AWgL7eLJIQ/M0PeVha6gmWi6Gsr
REnX497HFTyLF2BDF74jxe7J2AoNA5nj9/QZtMzy/LKr9H0ve6XYKZ6ALpmoUkBfBTmUggpsMToL
H/PC/ML0ARVPz3uqAExX0JvsMY0HSS9VJT4Yvq/+BIwabBtaOQtf8dKrwQ7kxSawIEC901HqTpcy
UHvBQYmjgWYkosCFAf9CNJ3Yd6VfL2zCi9+T0SgvWDSuQGGdDpgFkSzICKQ9BcpHOWqhrLeq/QGo
WHfnRPeDceNEsVt7OIeKJfTphf0xufmZU1iGSti8SYg5caU0au/sRRbgSOs0+roc5OJpbIclLtOF
rwebDsQADGswa2c937EKyqaWUNgICr1cN8LG/ka1RmcpiXoVUpjtQ6rygGknhNl5F1CAGGltGpIH
Oe2B2peD7hq6JPYNaoxfkLTDaEqua5FvQsMsvvWqnB/rsQ9uwyivcWJyEu8xjpAuhiJnBj8GZCYa
2lgeBhAWkZPheqSOxVorpBbyYTE2z4EX2p2rYIWJmfI4pktd4wtLclLYATfJXjsXUyvyNoiNigRh
1PP2KS09rNwFpwACUYNHVio8W95eP8suDcn5gogaHHW4ddPXfLPXukpy0Kg0cPlsQZABI0ZPtgyQ
z0OvA7VUp6s21wecxY/TqQYTnkAN3rYKc3B2F5UqAgYmJQaQC4P3CKYm+NL3GAgToyjHQemNL53d
9asC+PzCsTKlV7Plwlk9mStwrNCznZ1lU5kKEEscHQK1s+qjYvY6smZZ4v0w1awoI9cI0nyjA4rI
0T9sc+koUQteCogu7EQqOaiWMBxyjOrsKYK+BdOlmdGxQrH5xoZQsZJss/lWpb+rjzFNNR+VjUG5
nibBXB4lNyRNrZ1QOjhtPm6cNhErKzHqD2oMBvv6V70Q2CDBQdEUlB7p7fzI5h7svN6MLAqY2VPW
Dyj8UGlAnx4r23s0QSKLbeP5C6Ne+KLIjcNxZVD2y7wM54CwoDva4kQmnGhddp6Bw2RvPFqe7Ow7
ReSrUuvGrdXX2cEzpSWNH+Xi+MQ5mEJRTSEAOd08dhrFbemX6cG0w9HehXHWHhRkxz7RvNKe2g4Z
51VhVX67CfRSqKtYi8WDraf6pyGXY2g3lUX31vTlYO/R+IuAkWEo5da0p/CULlo7POBLaxZrKcjK
v9Wv/vN7/1/+z/zxr5Vf/+sf/Pf3vBgqRJib2X/+66H4mb1rqp8/m7uX4h/Tn/7vr57+4b/uwu9V
Xue/mvlvnfwR//7f469fmpeT/9hkDWygJ/GzGp5/1iJpXgfgSaff/L/94X/8fP1X3g/Fz3/+8T0X
aAPyr/lhnv3x948OP/75xyT3/59v//m/f3b/kvJnxxdKAPX893++1M0//5C4t/5E3GZSbKCiDNyB
T979/OtHpvwne+hVHXC6wCddsgzmYMCfyX8CBiAxo0vDlQcKn58hJ/o/PwNcBlAF5VUyDQJi+4//
ebiTr/Tvr/YfmUgf8zBr6n/+QUvv9BwDwz1RG1CWAoMMpmkutWwFGFU7kj0+0IvOU3yEEJIeVHPf
G6uwvgcF5A7VLYFM+AkvHJyctZaOEF37HDJ9rT6kluuhICA/qfanMt1Z1R6T36rZQDIhpM3pI/0Y
g52CmXe76rW1l7gYnTXy2ql2TQHUduVh5/Cx22HZG/Z37PFYXpk/tWLtFOvC3A39QTfWhrQuw73d
bVJzXYTr+qmJV8K4j4wHNMMxGjfuzC/mKtz4d6p5S9VqR4ttyG4V6bPq/ehAGtvaunsM7Y+huKvS
wxh8qttPTve1kXfBfVwf5WYnqkOqIm/+KYJn5mkr5VdvwqFameELGJhyuGn195Pi60so3SFrWau4
pZdPVfnRQXLXABqylyrXH7fRSzq883948W3euo69Ep7b3da3xX3xEtSwI92mXAXyqlbd+qC69ieh
Po6/mvvimPgrZDacLxijWNF9n2+VH+3WxrQ7PajySqXti1Vf8ow8mokqurZJrfeFten0XS62ktiE
+q7/8rqQ/99t6f8PN+uUPf2fNyuVqjz9Fv58u12nv/h7u5rmn9gSsEW44jAWhVr1v9vVVv5EEoxM
W2aXYGY9cVH+3q6K9ic5IshSgAegnqkU/Hu36n9OxS0siwkQgL/CX/idzcpDTJnuv6MOOIG03uFc
0HMjGebYmN33dVyHUeqF8VquOvUhTNswsI5RoIVJ+sTlX3nS4MqK1GcbWy5r610NJV/fq55UGWA6
pb7Bab59UIry1zi2B81qf0UNJoNPveH4Ia4iXgtbsDXDX6k2Kq7RC2nYDrliDc8ccRAhNM+TswMO
mZkau1moqsl2VOTCcKXaR7kr05qmfU9u4o9rNcEw6WMKlLiuVl6k9OoLFjTopEDubPIVNvNmx5JP
DMctjSJJbsSI5psbZopfPVcBpryHflSDEZuV1tO+tbksil94n4XtztDCmPZfEFv9tsGHVVB+aIsE
iR7Jyp5b9Mv0VZZFzbMcMwurpJmsBsEcdcZW1iQLpE9ipTVyiHJcuN2IksZOcYSc0Oqmsb/KcSPC
kJ7WpgxwtzTzlR5jyHz0Oh+TdR7NTA60963URePUKzZe4ufeSvQlvgwQv0XFTLaZXFluL8VhCsJ3
VIt13SQNSmc4mkT3UeMM48cc4ZbQ/y4DyvpqZRUHL2kcVe2sTKUngyI7p3Gf29LkulC/FJ6R8P+I
PHMCV0MEOnArKbHsr34QdYTZoOm8r1XhhZns9jVG1VtRY1DzWR9QD7wrKyMAC6TrMXp6BHDFSqfl
lu4TPajVdeDomFx4dp+PnypTw3J+MAV63mbWSApOO1KZj/iYyvX4nHi54sMObGT0p/DE+hLiZazJ
rjXkWHJneptinKCnVbCpFTQdV2XQaM0+t0dfoXwz6FHtSglPf5/UdtrepARyyQ30pzJepcNIJVpo
I4VFW/IDvJJ1hBw3I7KZ8QFL1Eg/Ilpcdk+6Xvb2DVLDSrIeG0sL7gSWHhg5Rhk6N7ItmQfUI5WS
mkqWAB0FNImrrJwNv7rGjvt1SmHTMA61hzbFkYUSYQdZh0DASnvsxufMqE1+CVmdalMn9L0ei1R4
YiOkxDZv416XhoOWsi/WtYHYY+4G1QCIEWagkK1bhHgsfRUVOkJRFRyl+OhArcm3sW0OWOkGVTW8
0O32im9KUZWIprdtWN6MCtLAG/o5wrqp68LzXnyonfl7yNhUGhsnpHlo1bnySUioPX8OakVtfTdk
AbRPBvrV0XfUZxx7UwO25fbrHIAOmc/Nf+hqeAQ3hpELUA8SMAjDHQf0tdxaRu96Y2rJmDzFdpAE
h6zJPONRGnEfv/XqkN8pTc+JdrJZZo66llI5pMkkiFTXtp1ZBc68qjKYa9WrSIwR73Jkome6n3SH
a1L1GjyAN3S3MLi8+Dn260FbJwlFhf9m7syS47a2NT2VmgAc6JtXIJF9sidF6QVBShT6dm80G4Oo
SdXE6ktfn1OSfK4dfqiI+2paTCawm7X+9TfHUST9vLUrrbDxIV364lNKeu9JlB3Prran6iXtFBmL
S9KQtAZyRHkiDA8xOR74gzq57rRMb2vtI61dx6phAmYIzdvAnlq++z4b+JwVdcPy6BC8DCHvfWj2
/ojkJgfDLWtvlxksx1i3UAFscYFuu89mqYYuqvNKpUcdh1r90HuZrGgpi87YTHVf56fUwYTraJcp
q6VFTdTH+K3o/fuoW0v6VMsBkvK04DLbb9a5bhBSVDiTDA/12nXiqzf4/pNemFUXrY2bnpB+GRbL
tiN5sJpGI0o7u04PonGFQgtRBWs40w1NMUW85sWipXeglu+0zyVU94ZsF+lGsykTwInaK3ZT6fQP
AUdNw9JLCok5aNqSYSP1YQpTdzJPOIBXc8y5NeQbg6zw00gwApUJ/cEJWklzTiRhIiHtWR1XXmV8
y2zyYJxlwOBrcrvpbAOIEAGpiflxsFMzVlOy3AkK3DHM5q5NzVDORQKjxqZJ2qxjaSWXvsoEYlG7
kyoGFCiT2C1TKd6qyfabiAJ1WTeDbQsYwGYrkPjra1Du18kWnhsOJt4PuwJFKj2NNSp2OMHAluKM
8Lrp6M551eyTxHG/zLVppmeiOIMq3bPuhv677OGqPwsWgawj6QgjGsjaiWspn33oAakZ3NEwPcjC
OC1QyyO8Po8eOylcW/Np6f2H3rPnyMPrPmRQKPEPnvPt4mge/tq1G7qi0/e6reX7tHX7Y0IuSqyP
qcFAx3mVjXMnOn/XCDjsnIVh3rJoNH2dNjNRc7wPqwqLq6GnbZyv4z8OUWs++Glz67XGy1Bmj46h
/NBQ1cecL/f9KqbN6uDeNbniI120t9R1bwuLm6lWc5QpSx4Ngbe7BDI56wCtnyyzscKyMabjUJX4
OWTZybdWfefgWsY57NfbtKdwnQXyf0srH+cuOPkF1G9DlmY4sMBjqCnpq+4Q/unzTrq0kTunTLwj
/kHBzjDb9F6yRdNNQYyUgydFU9/OhpvpEEmkvdOz7lvqEBuTXcXhFbsjnkqXKrpMz9ki2hgzw57f
HJSbbKy5x3Qil0O/k7cqyzIu6uZGLYzyhzLNH9o8d7d+5dyQAybfKGdeNWW4kAqs41yXT1p+RSN5
1zs2LFW8k70FbW/cZvUid0k7izDI7TocvDbY6s5gfshiKW/JVPjuqSXbBrpCall5R63OHsyVEYq7
TPfwSDPkQg2pB+OidlgZJ5HsureqLe0Hlc3Zi1aPsHozp9u0S+m8KqmVp2ZtnZ3WSHtvkZ8S5Ubz
roZBhF43nleGGRth1M1mtYwkggmTopvRy3cx6Zeqqs6+UWOOzrHZ9C1DpqTrI6113DhQ/ltWpiSE
NVOBz/+AhMmqT166FjG3+aa38jaSQdXuIbLgmpXf8ejms82aamepwrHvPmp2Qjgb3X5o/L0cqpdh
xawg6/dFT5SBKapL7qzHK49yE5TivPYIi0tzKA7SabZF1dyVmX4YU++rLcVB6NM2s4I0xJ5iS3TV
NjOznZll9RuThWE/Z+m3Ej/FsFlqZzcvot4VKnidcLFkTRs7b17dKLVaJETFzvfSKBt1YA0QO/jB
7QP192NpWCenG84iTdTVn6sMFfGAC76H1cgZahapFkvXsfASmcptopX0YZrFFobvu4apXbs7o9H7
bRekwZO95u1jmxXik26byEwsqX8ETZY85qoZC9rTwT1MRZth4JMoya3dGOXz2EmqJDCjbd0WvgqF
RTMbWIt9ThQl6jSM49s4dcsz1sjlA/9LdedLX26wb8kumRws8OCl21J2+x+dp+d7iyJr36iguxnr
NX2dZKJuSlXKKDEa9ztDopJB4ig3rur79oZatLT5soaRhOswyUhisPPa0rJn+/Ya4H2Bs6+KMCVS
puY4W1sRzYVaB+x0kwDpPHX0e61RlUZ2UEK08l0trWJ7QGfjqCzn5J+kpw5sw0kSJlG5+c6Z8qY4
Wu64OF/aKvfkuZAG6ioG5O3nXMFd/fArPfd2hEg2zIx6lTaoYoJ2QJ8iMIX0Q3gr6X1eCd5021O+
hWZZ4leYqyUXG30e9ftRH4dL4w36i8oHyU3Q2UcdRy5mbP3gE4BXyNXdjJ5IzHDtQLKodeiINiu1
pdh5YpRTNAwjj8FOq76iQjJlsF+oa2irx8R4bzX3U+EbTWybC3ihGxCBo4nxdtYUYiNCKVZrZJpN
V7Fhyy7P9TKUp2puun0hpOBcLLmB507b1jDaItIdVjAPKzjMRDyGTlEYRw6Ep8qzs4dlGfq7JsWL
MU+xK8+UXhwYmx/aUX9tAK03Sw8LKieGAvtz60UOMCvwbLg1vRbHaN/4kpndcGxrnetZDu0Gr515
b2jaR9Av7i1mXW/t6r0zXV1i4tPVscjzLILE19w6spanupvqnWDLXjC6xw/czEhSxyrpuVOKaNOV
tHEqjPr7SqQJkEK5RkXNFIx1WV07idG479bC2Ut7zOLCHrQHOgqdsc5UbVCzCUrH2t/YCL8YZSuK
OtoeXTuKlJIyRBZbc0UI7eAuln6hkBO7pm+8yE5Jp+6LLuw9bzqbHihRPVwdBG29zZ6CRm8R6XYJ
pXhZ7UDMq4vvggUZcv7Wy2COlb8Uu7xJlkOAFDxqLfnCyZDxxfxtdb0ugPRvatv55vVBxDBi7yRO
NKnKCLEufUgt68NQ9ufGmR5HAx6CmaOjp+zDGGcKPsvEbsIcu2euebRnVe/YYVObn03L4Z7XrpzW
oT26HucMVh5rhCJchWvi7nFDuVk662bQ5Au1H3RBAedrSZ+LTuwTnAtDSDIXzS3fRlO82g1lQ6Eb
iMvNc8B/lMZ0aHR/d7WyChNDtXv04NUROUOE7pWLxSTtTFSFs/XL+WZR5VMzjd+UjoBxnbsLlRdS
S11evJwiwEpKiyg/+zv+tASfz+7MLalfYL4fSgRNMBlXK56soYdMzimaWjtydXvsU53DkOhPMs13
o8vf4dojPWcg5Q7TWoJ/7fZrZqw9o8u83SRcI5Hn0iOmOWdgQfxPmJP5HEKacSJtMa1QyeWLtbib
wUPWXM55E+nd8Jyn7rMUAldFlVeRbMenRNY7rK+n0NJlt2sWbzrILBjDgSP20M3VvcTydyhlFZXc
DrExJNuuMDk0tOImmJqWOyNYIlg0QUwCOnBZrV6KAlmLHMy4DzSWkkaXNzNkyYfqaZD9vY6bwa5t
Ux13pcaMHb3/ysBBhLNv3a/EIRqL/mQXwd2EV6+ZiVvbCaKsKZYNvn3pfTdY3baYG7k3S84fTKuB
LUTvg7BU5V1v46koxFBGbmGOc1jVo3fGuMHlN+U5kKirzm3u1pjDN2uoj6B+eLGep5rgAxrgFSMv
HS6Dd2srcbAWVOOGD2rqqI4LGs+xoHW2tq7sXYXT2WHQWOYwOg8Jlhub1fBenB4z9MbSxtB3g4fW
m89TWl1UWRshPcUe1fOLY6tY10wyidbyC7DBRTjqUzWJZ1X2c5ytzDBweSEIuEYwI+HQ+kOuxx6u
7BtKozkSzapFxkyVSsYVSnaeRdjbScpxKufm0qlrMmaVPE1omeOubp4NrTvXqRXc20aLqnnkV/aV
qbatTSjimAbtWde17kAd1+96Y7a5cLzxhWrVSsN+KGoKQX84DGIi1sDobacGc1isrbNOZQeMU4s6
KoIuSaN1HpL3nkCYA9NFI906nZpymtEueZNjuYwxMk3Ixkx7uBWdppz0OMjI7w6n0si35K1MD1qR
mCfIKgYlDMnMI2jVU+6zici5+67x0naK8U+cYv1xW7t2sh21SQQgTdgic3bY4za1K4LB2knsISrX
3ytDc44SJOMgdQgjlWuMu8wc2X9mfhVNy9TFije1adRCAnXrqJt4zdqKPImJ9GSHY5UQpbvikusc
gzUorFNZl+Jim9r4Whvu0O6Q53Nkmx7YBnTXwNjlUJNPgDdzcKmMCh/qai7ZUUGZDIemTmTkrpa4
1YWp365mEtxlmavyh65YUMJX0CDOa24zqXXWZjgu9WDu+nTRbwqDimanYbTchFZjV8amBOkCKYDu
49LQnSghlnjI5fI9S7wmpq0y9uXaGoCHFuRbH1Yox4EHoK4V9462qnNu1E+9ZcK2M530pYKOskns
Ir9NB108GkN6367TiUCmZ3MQw6E1KVeVO+CrlidPWbEirmZ0ULnWmyrIQUMIm4f2kiJR9Y3nui7u
IZbcjNLKI2sUd/ZIJOXi4OJdmDf2Um+R+8etp/c7VzjfqqI74nDyNg3al3px0lAuw3HNKj0u3PbT
UBe3ndG0se/nKjJAzDZuLRrQ/nqk3VuQ5pgu957rblMLVjOd6Mb0Rn1LcXoZc58a3y0+MzQ6lxSR
EThjG/JO9q5qL24ZHHGCjLUBI4DJn9R2qEAU6yRo720HFszYTpiRptBp0YGlMYndcwxtnIB0e50x
c/OsI5z7/DagM7h1GCcX1EYdabAKDhoBHfx1+CB04Hat3PTBWJ1n8tviutZ13JftIjJLLLID+jQN
tJjHUmMdlmk7t2rPo40AdZ0erbKI07S7H8wEHy9koeFiV3tQtzKSZMqaiXi2OmlHxlqWcQKzM3Y1
5jGEr+SHzoUbZyTJYXbRZyyudhfI9ZOYsTSYluSpQJUY2qZ81QbttrgGz3agLJGwu6sPgbkrcpI2
8krejNBQ3TJBJLost0Cz7+3EevaSGzLv7ovlaoLt7FKlHqrZdvCr6Kaw9jjXx1I7GKP5jnz4BFRM
voGrvRmB/8VAcHhACgCFV6MXbsu7RHln5aqLTHUGQv6nZVYxESPPojL3AKabwRTYHqy7ZsVjz9Sb
uPCH/Sra4pAksKM8b74oO/tupuJYr8ulKvp74Tj3HDv3npY+p17/3XGqYwsGkFoUIGWtbnuzbHbF
SmeivOE7NscyCqzphXfLPMznavdjMxn5LlPzSfnFPYHEHYZK2sHGgSpZsztI39/gdcTaYrH9BNnQ
/Z7ADqBZ3q1jWZsCQce0mFkknJSKY3gwtZ4OUsbrYh1MAHy7QGFt2o9V7gyh7QgZrqV7NzfaDUjd
xaunIjLs+mup6a/QWG5L1e9HEXBRO8+c+WIjWtFH6yJl1M3+p24cwson0MysJx2w1XMx3gvwJa9U
GyYJ1EORlOZOJvohnTQ7gjYYRB3U3hchgduNVgxhN1As9t0zT/DWL6Yjjn2R9Jd90eqnYKKi6iEF
F2619e3uVPp9bCOcC1fDzzdrj7/vQmp1yM7/VEOTCtOmS7dkd49hO2QH0MVwdto3gWU7ReVz6lu7
tWjfKzXcAImd02r8mivIObZZPZXFEOPkEA9Ld1sM1m1f4XegBLYtFqotrThTn34p3OIetjZOvqAv
tXzzZkcLEUyy8czsWsCJHSSBnISafFdN/a3Msk9elz+15QCDGlfRfdYOHy1JtvEVbaecMTZdfZUB
V3WUL8H7IpJ3WTrbPs2e8PJ644sWJzddbnLBwrxWSnpyzhLMOww9Wmqti0gatWIz07LYMbsn9Ia7
aWnaN7t2AgiMOQyAa81izqSoGEVzjy44QdHS8a+dJYundYThAPxhmu1dPqtto2lBpOfV1ky6p9IV
Lzaqtdhse6gPnvvN6zBsx9vBjjoyVLdEoz2A/nxtNP8yawZGpYV3LTjXU54Yl8HHrGGeunvsQetI
9bCpjJmH6oz3Y7awOtr0Sc7TK1s12+ddsEPo8+Tn1WFcISRDwJ+3mbfiVbw0Yj4i1i/eU2mqi7li
Oxj6pcxxITT9kldSW5cx6cSWx2IemaYACTAyoh7S+4ihQPnVniYjmmiTX/1Ucw6qI7qOGnq1zy7w
8iPzmvXBbtV6sapR4GziAjbYiT8+avloHMCxlnPt6sPXHDRLRjMCtI7qJJm2V6fNz7Kq031P438K
1sX4PAz28Aas8j71CljFu4IuU5YwGXG4xbOcFAOUl1Gi8ruhMvMwE9qTP1nNDkLdtvUwwfKwWk3n
kdSSufdINOxunQ4ehxiVGa3EFYZB7fRxn88bQ/NAhkleDVOTXZroHANuAFAesE1AO6aQluDeLu0j
bOVH5n4sU89XW7cprbvcwvEFXJTku76vNjyujPcE160EUw/r3oNt14oHre18ktKv2dv+JxSkAw+/
/AJFB6NLnsYI0yyyuqln1Jh8SoeM2M6W+K5CX97d3HtVaMxeHdHuGCQNsU5MbS31h8Qw3gdccjKP
YHJ31TaWB1JgT+UntSx61DEu2RS92YZdQqltMOVAjkUTumj05yRwcMNM1qEa1ycvI9qwruSrLLWz
l5q3YjJuZG+qTYot0z4VFU6JKRHzUGtUOGCtE2q5YJROp2U03ckL8OvXcG42+/UV7AJaw/BW6fpj
7vRrCPXnfXWVfmMM096w7ccEw1awBJD7xaoOmeUecHY4Lqq3w2yhhqkTHR4EQEU8kuBKxgGkhXKa
1M6z+fPBSu5s1faRWjqgMyZIX3ToW5Spnr3tzdr5aPu8OfvWaITjMveHKjWzRwup0eOCSdDRMdn0
JrS2W18mFWhvZ5sfLgt5wzCouGVs5CShGNzWYZIZNIDDWfE4oaCDyay1JxEI+j2hmxoHqN1XH8zq
MPSdtUR/D4ZqCv0+YP7HasXltp/v3CpzgLDRQFp1nb6kWm6dpZ/BdF0t1rxbL52x5fJ1bxxQ2YPm
tfbdKl17g18RSYPhUqJvyKtFZzsVcwXCzp9nWiuav9ylgMr8JQbIAp1pcznem8u4ANKjOe44Iyyv
Az0E74BhoYzDkg/AnD0dVL0ExfchyLnErcY695ZoHqqlac4WPO2j1SpzHwRa/d2crfQ0Gaq/T4zA
hZyZl4IPNRq7I0zO13hNmf9U+ikBnWvTkziWzUcj6Z24lIH+DHBmyQ0noPEK24ooym5wr+BTcyPN
VtslBhYmidWKnWEPw6k1mJWJtPEgzQQ1bJeuc7e1p4o7TXUcxIUjTRnxlMbn2mqtF/facwkEL2dG
qDQLzSoBEPDZuZnmzj7YI/ZQs+/mJ8ArfTsbTKPC2pq6rb9S9pa6KA7OjCohzHqz2Eytz52ee6WI
3C6pDomWIpc0/XqO9HS2T73KrO+1c83DUJUkv8eWQRkTR0otvjpV0D4YlVB6mLKB8CSjFAPtecad
x/SjKZ3zL8akZy+tI8u4ZvDQbRieggiV8/otZeK6GfvKum+uwG5tpOnGL63iU1Yx4OyDQr8U9SKo
ZX2fGsV2bk0Mi+8Gdy2u7qVt4cY6yNcW3SC5rMIZOPp850ENt5oPTpKGnimwqJoDX5VMw735aEqR
7o1F7pukWsswacDrQpgLeFIxi6wenL536m0iS2zgtHRqPozEMr4lIpiPKvXKD1JkE0w1m0R8SUAi
XiZc0dxQtr29hhMxPpeO8FwjrPq1+GI05fKlyfTWiSlnpHNyFc4kWxu24ILjW8Fe5g+gaQinmURq
0CLMN0LVDXNKfTcY3BPeZCWx0QNvAkKuqnLvUi/jLHBxWZxRzyJiJL8mMbyDwofIya9wYWeXE08x
M/OTQ7Dus0+v3m6UjflPlDRcOPHYJkLbGakK3K03/j4Pxg/2uZqlLHc4yymSH6xAVpsqAAAMhdPY
dZwPDeP6MpgpQwfFhC+sldOmUdp7frp3TJxajMXP5FbijvIOACvKTW0IpjSjDGQAhmv2rzBXuGFy
J9WyiIiXZdhKM7V8vIO77CY3uP42uTftQIA9Y++RhLI+QES5rqasM+cN/v1rU4JnNMa3ttGYUPpa
w0nruuO4bNN6BEV1UptWlh/C3bBcgiwjL8H/MxwTq7Rjw+aC3ggcm7CV1v2mPmVcuT5jJqfuL+6U
+vmlXcCB3xynrJzL3I7LciGasfksihFKcNKZFbMRYzSUCtPemaIEqkbdL7Jl0JIEH2ajnO+JS00R
rqCE4hTkS33vZ5NWQ9/KRISnGyiO5rcrmAlskTG0hPS7naNLDLkF2pQ2NmcwpMMY6PIDx2RGHPqq
K31TZetzMgcqxNKKMWpgX2l2Vxv1erHHLu5kMOKpVTUWbJA6CNSDgTV6qGPiP55GorO+MuRQCzbO
3rhsRuxwHRpSDTr3oCflJQ0mOGUlFPVbV+/0fqMlkDF3eq15fpwt1QAFVGfOgS/FmGebdq67sz0r
czlPV8rIjsp7KK6tWUYzWvjCOo2tAC1jDTlqOyvbg/LgBsm6nCHIE+nhTQnK73nJ69sOPCON3RRK
BQgOzll3wzKtKnYgUODeVdBW7UCb2/I8SC1wTmNZd3ek/65WVJvGSXLNznRYuMc9FtR8w8Uc04mC
ZiU7mqI6YRkyeJs1yvrGh4+0YCjE4yzWLoQLBXFkxjlkOBkuhUJsYIlbbydPww+9hVUTxE0htK9Z
h1bmjONDCfJhTMBJbdIX35bVy5JQuq0V+U7BF+1b/37SWggkMHXcCYpNmcEMzDpgyBIpGnm1ehIk
Uafm5RFqEBHwAGzFM85Rpn+v0rl6L5xVrIfZy7L+qYb4YGyli7Kv0EUKz7CgaEteKiLF6ouRiVyG
eGKIhYFZhs9duCSWoAyamvqzh5DAjmwtw+Td84QPQG0KV31yBkfPI92fiViZs2Jw4WRn2Qu1LlTK
Xsv69N5tzPXb3I/JuqnNBPqN1PL1tSxcJqcqaXw7FHIY340eBUKU1xmYoZw9e7jt0mr6zvgTGUmb
8RvjLlgFDrEo0F9Ws64pv7yey7QDzUAymE/a8qEzReq3Kewab0ccV5pFeoZVOxssm2rq8KLAX9ws
1He7hu1wsIbK9uO2q6YgrNSyNidPb5shquYOLlXjFHa1nQKJADSvC/Nlsmdb7XpcFFQMLT95ywB5
xy8OJA1x7EgVJBSucHrOcW/AzVxS7gAYa7V2pi0nq46sNJ/QgskTD8006DeqTepyk6dIdzYCI+MR
xXgFz4bDnJYaukq1XyBDbTkNoZfq09RFZWkWTMIVfSG1HsK7s9sv/YCLgl6JY2Wlgc2xSMDxluEG
UwpZeQbjfmb6zYaQWqbxTrbay5YAt378xAzTf8P/oQFXNSrzq1kH2qekdLppEyjcqfBicU0mAl1g
19t2WgbnHsTDKiPdwYDv0CfCs8/FrA23dtE1hKDkYjWZYduDGUltXpwDJ620TjKggdjMUMzEBpWi
03PHtWuyqQx3VBGbF5+F1kosKGWLU16qlB+c6sGo86jsFUzfxvcXtkUn5ltquiXfWsKC6JU3WjWc
ZLeCkhldu7bUnVaJgA14ZA2x/Jdfa9W39bbpEwQJolKWEykGKf1OWb2d7zJqFMm3WeeveJOS8irx
evV3Zl5CmMrSdOlQiZXJe2Cn2rqDA1X7O220h2DrTjpj37XAyR7oeGmow8aszaMZr2SQwmwaLj2+
fWXcoxmcuAHn9VZ6k7lElai8IhxsNUA06SCi0EG3en4czFouRFsVnBxWIW1xIHPUwvqbjxOxm4ye
imr+rRPboIIi8uZWTjvRwxWj4ya0+Ji1gHORbdZdTtJxD1/guSR7HdxIU7aKvFYY6lgVpgOV2rex
cQqN2lXrjeER57UjXMIZr0eKSdIqIUvF3yWo/CyrQD8JGKcbV+s3E2Mnw/xFyQp1MtOaOjNpqpKB
3SCFwdFkDVt71LqQJ1nuVb/7gWD7B+H8R4L5z6IGPpNczKsV0pVbfhV5XwmtPyiCMH7KgeZLa2N7
tf7g+aCOVt9DScVwbQssnWyb1FaY4tAAzc6AP+lff/7PApnfPx9fbdSVjoU6BmnSz5/PdZOtyuHz
Zd+sWyPPpr1nkk1E6MECT/jfXOL/8FX/00f9boWBuBqB5a/c3HWm8MTczNoY5lDdYFychxqEuU2Z
lv7DX3/ULzr+69dCZAgfGWKkC73B+UUrkubs7gnIlTJDwbQdQRTTngLT2SS9pp+LUQB8lQMlEIq8
tAOCJ8HR/WcOXr//FYhVgKJ1LgtAhF/+iqvLx8ipYW1SWZvvJYUpJH/8U8Kur5p7QTu2Rn/9xf+0
hBFhIwryECtA1cZJ7+fXSXOc5OxJvmbrIkcopg/IN/oGEvBrNuj3fQpB8K8/8c9vFW9AgnM9wkUC
nvlV8vbDAh7qBbXNhG8TY5lmQ0m6EtMLSUj3Jvk3e+X6q/4fuZvHiY7Nx4wqwLQbsbN9lWr88FHW
BN9tJsc7Toyif80Wvziuo22gmABJaCtsVv76q13VeD9/nsMC8kzETqi5ESD//Hm9lXWFQ7Z3nPu9
VcRan0OAW8AW/b95a//hg5DsX5csKlws0X75oGAZuW6WFqLAoE+PcGKzm8WevPivv84vYUrX54cX
r46TA4RB7PTt6+L54fmNCnL8ktpF3NSOhdlWYe5Kw0YhnosiGoCOonTw15A/4kU1aRLD5CCt1W7I
iPOza0ewMKBGovw3K+hnhc2f/6xfXmuDqQXVk1PECnuuF3JiCxirNaH1HU4LzupIHH3T4q5KSDX5
6yfyp+fOectrZctcPUat3x/YDw+kw3yHdVZWgCxWc8YSJ7hTuf7PzFJQSVylSj4pPxyzmFtclUw/
PnYdvAK7p9pgdg9DYvDz5balzgv9Ivk7/5JfvxD7z7dssrkdEy0i8sCfP2qwYLfTvRfAzgaTspUU
WEj7S+fNf7OWft31rFT0Fdf0RBNqFwranz9I6LBfRD9mW2PBQY4c+Kl4sN1Fh9wD52Ta/P6e/pHS
5r+VxP0ko/tLid3/QD2OeRWl/rBor/K8n/Rz/+d/Vx/if13yb/Ob+lGW88c//JeQzvN+w8HvalZm
uyYGn7z4fwnprj8CucMWgvRpl+CWfytzTP838gFc8j3RUyLquVri/aGj40dUUJit2fxGH1s55x8J
c37e4khfCJ/0uAQdjDi4KX7NujLsPMhw50o/p3x+VJTpV77HYZ2sE87zAMQPc+8eDHe2ILS1N0iF
j/5qRH76AET96I8GLVB3Q9zc1mUyITp8h8gJW7z1q9HN22DKt31Tb9du3DZG8uZISMYYLPyNPeYv
npX/9SV8V2eIY+DQgM7o5zU/r44rMmPiS1RQXnW9fZkKbU/UyyZNxU3Zo9Ax/Fst4If97G1kMMG6
hSltzp8007xUpfsyBMN/mdX8f9ga/+0G+h+4LTzW779Lyz/tid2o3pqPH3fD9f//Yys4xm9Ep+AP
GXB1Y+Pxg0jNsX8j+dNEMgo/F1ul64/+EKk5v/FayWTVyeohGvL3YPN/bYXfDIRkV4PZ64YwTTTk
/0BQ6v5ic+Rb5BhePSloMbChhBb5y3UApu8FYp6uhgem9VG2XbPBFbg9FniSXhY19R8EhEwasYaI
gZCQ9tnJrfRhmzFWP6HCSY6tkbVwgeW0gWOlb5dgZXAEJPa9gV9xkP3i7PA/TzfEOXSXydKyrxJV
0CGrx/mKfc3xopQ3I/lA67SICabHquq7dLX1kyQgYrsYMGHIoemQ58vqVMHOC+XatzoRuW15wHDH
OqUm42HC+fxQG9GmDfXgfu21UWwDZ7VgDEljVy6VsYPrX8Crm9sTkfLltnbTGTgq0O76VLcOzbKU
TxY5F0ekbd67DWPvcyCxWxRWs97MzZBdWgBl7Ar892Zk9gzYqhMf3amI35bdr7OhfbF8EKqmXtS+
RgG1F5gRnlAayYMcq/q4SMPZrgyH3TjtpIYo3zGrm2Zy3AtD1f/L3nksx40sbfuKcALebBvoRht6
I1LcIMSRBO89rv5/Wie+GQpDNOJo/W8ZUqFRqMyqynzNeGNmFuBQAVSSn0eqXcUKJSUKjly6jWlf
6r1EqznzTxPFlpc817Qnrs1psgtDY6gAh8TCfRdUpmtwUddtnEkaGLZDqFKxjaWjZoXmdwFLxJ1a
ReMXyuLlwfSUZDtYvYGhUZ1jUAdJoxEFdd80KEMFftnWmyxqtb9aQ4zlLe0e/djXgFvtJI3BAPR8
KJsLjngIDEzn01oejiU8vF2X+tkVR0kdEB01Vhh90Az9NEgf6e1HV3JQtFs/K83HRq2Kgy8X0r1e
Amv0ujZ/ktvRv/E0a9oGZkZXGmThUOyBzoYyEGWNJlGkhXByy2lE1DEddrI+Na9yaiDnFyZkZivR
3S5t452ZKkAZRqnodn1tYJSEcVGwzbvefI8xQbuLisGiFBDkDnrDkx1WgCro2wL8jdtOv4IsJP9U
wRNg4KnXZxiAN1FOaRDeHbXARBddPfu4B4ZwjKjxwcXoUiN8ohsoTWifNiV4vdw3zkjH1PqSBYL0
bBqpdmP1cvrsxVV87CntXI8oQh65/T4Mva/uqxbHh3vFEIDzj6nSqpsR9WWFM1orlNe0xHARbSpU
ayjZq8ktu9N433QyRCfZLL+nYkAvedTpPu6jOKNFkkVnmxuUQrM7SgnZlzAehh+NEo3PUDxrfFmh
xd3IlZc/T1SRsH+WizyGalmVtkdZCDAfRbPRRqkwftbECRRq3CK44Hq0Q291pZQa6gIyGkVn0bzY
qWrARYli1TZC57QPxAYwZWT4o9MmsmzLKl5om7H0vkyaZ1w3gwb7AyAy7WT+RZ/Vb0Y3SHDmuJrG
OkaJWZTrR6Qaf0L6vbd0v/pLMK3QqZiZY1wDd+joF8B/L/QtwA3AHblZQnug7+tINPZu0Y+hbBoW
+oGBQT72DeWvWHVbVKIcnVWqW7SLBRomtplNw60iAkEdquwOuZJrIVFu+chuYmTFj6Kluk0xnq50
VmmHzMrRbfB1jTsM0xz05a1W++2mQToOITxkGzQQkzaM1eJOir3OEfxe5udYD3GulmQ2Q7s2o6kF
c1gVWDSm0DZ0sEdFjfIodPSwzJ8RFrwVy/wHdRHNlrX4vgrjxzI0XzwrCI91W8PTaXzraEBP2NSk
iq0gNHScEwtz1qH/QQM43+RadpxMOFq+9I3TlXaN6na1DXPwEFWShDu1mdKrMjGNrZUEMncdRHqF
LKh3gpfQqMPfwJbp8e5jT7xtCsN36y6UTkQBPdpBb8NyJ4GivWb1wSQMDPWONuWLFHrtQZUE8ViB
jL0VipG7TYhUCBDc+oou07eQNWrnat28BhmE+crM25sSCUlaJZVxLerxQVT6mwxJn0NiIF0ZjU1r
D7qnuL1vFHY/al9gf2mAksLUloqE1hfgcAcsZ4zOW0t7oW3Qly1L2UUixdvoQ/0jzwPjDb2r5k71
gE0O9PhttdWmA3QTJzaKeKerDWS6TvZ/0qDks6ZDrt9MIWTaVnqi/fmXH4j38ISgHsNz2ir6BACp
TndWS9AAIPlLjIXnLo+1x2Ki4VzqeggOAR4qpJpR+5rWHWKJIMnGUxWaIvizLtyrZXZPXpqOfogu
LQK41pYe++D2ppFABUfaIOLA7Kh1hVoBl0h3qmPEFhPK3sRbBKOHrnJRPFAabdD5LGnAuVmhBoU9
4DJ6l/LNkSe22HlcXeoM3e46JXHqduigOp6ZqSS8bkfG65udFgrYLZmxMR3SbMx+Bvi53DWl2fmY
Fo7pfVfr/ZYiPk0cv/KH91xtPWHrlzoIvtqom28pYK4HEBTKV4AS5n0ehLmw00D+9A8ZXKe3sgRs
cOzFRIe4OVkgZSt5RPO35HL8hEFNBedixIFJCgSv24NlBXCYCmGmEt4p6AUsdY6DkVNYRwRK+CtL
U6HcREqBQHnVoj6jYp7q5hFA040exPGtCL4WVgeHMcrDnYq6bRxxh8fmS/BvCvoRrhdZdPXxtPMx
1+0FfG90EboEzVg1tQehTPcogOdf6QIEO1AEWuacbz9OG08WPfW8gnyNgZv/SvsQ9lvZIhvs1qzR
awJV/C5qXXrHNUl6EzpL/Vn5OVh+QL/PjS9Zj0AeZFDMYQa4blDLE3CXKNuCHG7fTHkYv6glyoAY
nMQw/MVE4pdkxVULTgd6VpYdq95MTHSWxdDaeZnFntgnyUPZq8V3xavVF7DM4wmiZxMBW2oBp3qG
4V8LJbTYSWhAbgpte4YsAFkaQS1fNf0IYh8pz2OI8iR97szoHA5rKJYZUvw6WlFz6Mrcshmy/SFX
g77NskR0ZUALTglulLnj3Mc5CViWkVGKVwPFiZVishVabd+xskD1o81CurnleDdhqJI5gEfVjaCn
0l4YOkzgzAZRzdIyd1lDqV8Vpu7MYw6cWDTPhB+T1iDGhAe+jPTeUVyCmJkI8r2YGdFBCpsJ3qxv
ObjIebktGJW3oZhX4b4qAy83zPpe7xusvtLS9zeUu0PbpA9qc6WSr4d4qu1BFaN7KS2ne18YxuMY
1d5ZWEx5MgUpffMThWwKU/pUNnHrGMMI1h8p2K0+xQ1sINW4OXuy2QMssG2hAVdHaXfqT4UwgEU/
d0JhAgCpzgGL9uKDpJTWtdJZrZ2iPAd1BL7GXoGQ8EQxM7zG6Gt616Muvh56WQKnmRbFMe0qxC3D
LBTufUnpnViv/CuYG82+qUcKOhrgSKShkm+dFDVfM29UOM4hJ6GC9wCvOZUq7LsmuJHS1oeArA4w
GPv8KEXpdKBZBmI2GcHp4H+HwVwu59NPpI2EO5heZ8vvSrShOmW3wNXoMoHEc4MqH28iodcf/3+p
pRnPOkVn85rlO+XhV5kFVmobZj/q3+6W/L//u1sa/9Ep0JoiakD44rBw/y6z6NJ/kPXEKgEHLwrU
GKL/fbcUNPE/yJtQlEed5JdI3z91FkGT/3PWG+Y6amCvRQld/V9ulzzkQ8VaYIHhSga2RPm9NGFU
anMGshuu6gU3itw9hEpym1AnSRUDzJ/5VVGyZ8q8/1P99J/HzboMlicLkIcl3VWAZqag+sRiRYP3
9/riPyPPaiz6lEqD1TWmq8lfGL8ymqfc8J8/fNlPGlGzSs4/o8+qloNmVGTgwXIbx8/cfituW1fY
GlsUgq59b6Md5Q3wLmfNbvT3quzfj/slaPahvIwvTAFNZtBdDVQKbveyZ/63MEpJc0Ge6vxh/2lR
/DP0rIigZ3Uo5mWB07iDMe331o1ddYPz106zU6dw6xV11HNn4LPHzDoGcRcbXhG0pttyF+qx0w78
AoDDkyK+6V618jJL0zQrWluprlMp8KDLDvvah34S2pe/90zQ+Z9ZOq+yDx9ADjoaHtYU71HXuBrq
ws4C62mKIyeJ2KsG9ecodzvFK++GpNkOjYbAqlLYYSy4fcm9cky8Gy+OgYGl/pUaZzeCon0jyr6G
A+o+Uqc8CpgBw4yhLZyuWIicX/qzGT9P0oef7Odsm1mvmK6ivQ+KtAXjYfsDig7RsDIrsx7pP7My
SxZSa6oAmGTDHdOC8sdoYXkpPvqqflPF2D5IfQpgP4ASiAYZBPuTkq5UUheCey5TLBURR/hJNt0Y
wLRGVAAlHF8vf2tpaanOMgdgKNPswsFwM5PiTNM91m3nCpXwym1spyXZq2KBmPclu+0CJwW7DVAe
obafg4+jYUfQC+qblq/Js/5SffzsO85SDW4DWWUV0PrF4/il2EEfuEPzEoM2ywWjuI/fxbVm89Kb
i+dN4cOSqSM8osKxN1xBhTPS1hIHQPVb73UbT5dfNSi+mwBx2A3cq5cppR/eBKNbe+lrXlT7ipa0
kgCa9pvXRKTVt/I5FoJ67kkua0PhIXOiu9FB2XGZvA0c8U67nmzj2Nihk1x7a4q/S0+a5ai+90oQ
46SPUDyMAKYx03BWXuK8n33yEc9dlY8zq/Z9EdaBDx/Z7hy0PfBdtFEI4wvqL4n7v0Ex/o7HuVdz
oCC1pFrsSq33og7drgsaJ4+NlYSycDSYi6ATb6OfRCNHA9c8nvcJxRXcxjUOl+doafZnyQR+RYij
s8Q6V58gJlIg+bNxZ0cMCPiKTyVQc5vwm5rdepV7edyF/CrO0oQcJVNFFQMmDXJiQXadUPtIzLtC
ebk8/kIaEmdxX1L+ACdoWK7iqQddglz9zWuxxUHnYpBXct3neZTm8u/LcqBiiSQWy1JQngHZJxmA
pWxz+fcvnJH+JQeuCia02ESyWC9gBHbewdLvq8mJbTwonxo72EKmQQdGguburSSLz9fQv4BBGAFE
AZc9iw3pR9ZROka46fLbLI08C2BADA0y9rrm5josYHZSEuTlkZe+wexoAZVR9blnmm7kWSdQ8AdF
T66nqF4Jq/M57t+Zh17W7584bkYDePmouwmszV+SP5Qrt6FA46DRfvR68k1Jc8W5/C5LszSL4XYS
ORfHHLrr8V7wqeT/6fTPgngSQ6Asfmu4xngKyZ6iJ6xM/8L+iknH7xNkKMWA6TJcPumR9XnIdv7W
dyFjDba8Q8HPFVbOLDM9+f/LzgAEf3+QhE7dBL3Qghd51ajfAT3Y6OWaU2PH5lVV/5wwQgmm+8tf
YmFVmbPIlsJwSutaQQxIa3aVYR49Km6IV1wefWnSzrq5H/ezAK0YYaJ+5DY70R63gR1lGwRQNvRN
tsWxcJW7yw9aWL3mbEsWx6wrJFplblXJ7Jd9eQVIHtNYAzVKvNA6ZZugAHH5WUtTNgtxryG9Glpu
ummIzvMJYioFtLUJOy/UT8LQnEW56hkl/Qy41PW2cyQncVK32Kuc4RpXcPKVS9biZ5kFO91fVabz
47ni/WhXh/go2MGL/NhtpW1wpLfx9fJMfb71GeYszFXNr2WrKEzXZ+vTaYqKOeIzaP7t/mz88yR+
OIcmiodqRy8Z7gQVQe9q20d+dEJUX1balY+99AqzqKfpjz/pQNRrLbIBSky+0uqjgnctklcrEb+0
oGYBX0l9Y3genD4DJm5dpqiSXCNmuZJrF07rwGB/n6W8yEV/LGMaxmIuuV3ZDEhmWQeVGnAZAepv
s7e8kl8gbNIU9atdO5hvUVi/BYk5Hict+zKcQfL4IJ6APRZrv+q8Bj5Z6HNbW1jrQTqOXMri3ikO
6XbYQ3Q3rwa728K5vB336sPlRbKw1xiz1IA6IXqICFi5SFhu+l7fdkawsv4WPtwZE/Jx/bXgPfDL
6jl60QYUB0dHRq6Uv13+3UuDzzJBqhqQuWjfuV6GkrzlffEQEaC3vHJK/4Ux/+wDzHJAUKUeaGBD
/3VM7+6Ud++YHcRt8diRb5Rj8JDeyVfDVrFjh/6gflPuL7/X0veYJQVRpuFmJGwJqLS0gN7jaM33
emnGZulAKOCeGU1luXJxSpDuLqOvRf0/Geb8vSkbszygqvDAuMkaGOLCDkA6XWjHneRPxxQS7OWJ
meF1/nnGLA+IbTfkRkKJrd5Ku+Rrf53bsQ2nZxshkehG7spjFvZKfZYPANMEFTUXWLN+dG+JxQlW
E4KXOLii+VqgxdVpRu74fV47w4R0BEoBcBEb7dGP6LPjRbfLSQ12UENaEcLh0MdFtr382xa+oD47
LggBikJhQkI3+8qerPJp8lAhQKLh8vALS0+fpQIBkWq5NznsFJKO9mLimOXj5ZGXfvgsE8iBj9Tu
ZOrQ6feWBr3wtluzt1z60edHftjkhGrMtBRIkaspZb5BxvHGykffufy7lwY///3D4CoKrm0AgowJ
3/bDayWvWS4vTcg8ygNLGsG2oQljpLtKQA6j1//ycmElOS6dYOa0A1FETa/GSI9CiXdvSJv/HsjL
HqUyp9mCszkl+UqWX5qjWein+Yi4Uk9JGie7GlWDypfty7N/Xh2fpOA5pnkIzoQ+nduK6d2gpLaR
Mgif3Vddb1aOxQsPOLeIPn5eTylSONGi5erKV/EsUt4NzqCGDony9fIrLEzO3FbdUkMKSefzqiwe
dC1GviPYXB55RiL4Ox1qs2gFaVVxc6fMVm/VY/qQ7r1Ds4kP5ZXgypt4Zx2ilc+gnKfjk+9wthL4
OE1iNwm6YIyWy8n+qTa7HIriZAG1U+jRt9cQNVB10ryvmjR81zUNTm+IkVfUUDIXvyiQd+GPXxue
7EgGqnRJUXyFFfceTEBwI9Q7Min/onEAaRKI5D54s1z8no3Ss0Y319ZH/xZsU2+3auakPrKOjbw1
PPXWD/1TIXsYOHbDTuyj215ctaBbWheznBIlYg2ii3ZXvR0c+P47hJ/Ur94B9S67R9bPzh1ctyxH
vrn8LZdWySzNxK3ewY4SmGAox0oY3IW1+odDzxINncEAroxADIUvcfTeyLvLP3kpw2iz0wS0pqpQ
kMRnjpDIdlASxe/62XTO9/1km8rb1Q156WvMEgzqNX2kjLrlIojy4lvRMZrGO3gkJ1FGjrepyxet
r9udUWXDsfcM27OkY1bU3wOUx6VI2MKjAc/VUYu4/OpLX2t2Dgk8C+RtoWJ4JD0Z2n6AaH154KVS
39mY42OghWYVgwkTTbfwVHB442nI4+eqsoxNis6lboAdUyKUzThi5NyBPFSSvD47xYMGAqcBmpdG
dtAY0fby71nYpOb0rrYNUoNqPorE6hcfjra2zddO70vLZ0590hJxqCeBE0Ff2OUXdCnt/Fq+SwK7
tzbiLtsKBwB3l1/jnBA/SV/qLH3JZI1BORe9cONC3CXZBppsV7hRoOceVOHKLXVhVZypGx+/HTIJ
uUSu19yyPCWhtUHaxLn8+3+5L336BrP84Peo98J895CqLm+FqL1rIalu0hwRz6kTT0NlPZXxFGwM
1MM3aBJFjtLXr3rX/cQ0WLAVhYuzHlVvuhi9CJZ+lcsyisLWYzf610lXXUHmPXVIo4BpkpwwL06c
4u8CnfZrLQyIj3bTowUVGSnrDliMhJiJIl2nZ83czNrlU3OUu/SLmBS7JOv2ZTBSImlxLWiq8kof
2mSjI1sztcqtjlJ1WMRPepq5YS8fwgJAzlRb7ylqMVY67KdEfsmN+AZIxTelNbcovKPsHtfO1MuY
EyFSMnSY2U9Q4Wp5AilrvGVV7IJhBXLs9LH81kfFKaua2sak5NGC2rcxFe9YIz+XNZ6yNQrlWFnZ
o4XQig0o0tba7MGQs/sxqx69sfiOTlfHsd1ETthHPBszjG+5GpyawAeEi8Q8dGfr3e+mbZy3aEq0
iQhSukTvpe/eDS63YcSGrClffMCtGGFUm7wYbD02N5Hlu3Vaf6mg9mlVj2o5jiOJlD5oEiJjLWIc
cgimWfJ7kGnpcyKCg+JCdT3SQS0K2AmqhVhsmNV3etYbGzFojznS/sDuEVTNhL7YxEVPjSRAAN+H
99kPL3VXDRuI8Te51V5po34X5sjNoByxj6vplPWAabv+e5M3WzQsdorSOUpHNbWIhLcqzO8rY/iK
YOlfBYoRwHnBD6tokyZe+x7LuOKw/K5jVfW2+VkuqU7920Kv3ychfFfrfBflw5dmiLdiKR6Vcew2
qA5g8xu81b13oD11a6XVTqpB+JrUdpxQR4wmg4zT95GDEGayqdPkYDTDyIIJHqHQBg4XM2TgRqj9
1tug6Ce44QEWLMm9WiH8GGQsYOB7V0j07uNcdIG+iWd/HMy0kBXwo+nZEsOtWWBhSZ/13lTSQ1SA
+5y0Kt+YjYhyKHIzu1QVElvqO3hE4kkBJ0okq9tEz0/I6Zy1E56QSL9C2ehgyfmz1A33qabC7DPH
K3CIt+ebyCCPP6sRtbvL8b9UoZr77Hle1BVlbpjkYSTtouEFuCyq453uYqTzlAI9F4zuoRnDWz1B
cDZBwNr2cpDRAphYE/lcgBPlI7Gw8wt55a64dPw8k+Z+y3doBmc4i/wX8ILig53c+m8czzgdKXb5
yJHQWMl/i3vF7ACQ+0XogTOmJFI6XWtThNn596ndGbYR2OEdyo62/nB5rs836c/2itnebkJzwASA
HTjtg5vIQDbTStzQ9Yx3xfyCSu/lpyzsFb8O2h+ulbWg9Z3Y1FSxAeWeSQJpO6wMvVQlmZNboyEY
yWG/KuT9VrcTR7/L9q2j7uS9Z08rF6eFk4Eyu3ukk9dgOI3no9/5B0kM3ExBKwuOw+X5WRp+tmO3
lCG8FjUjF32zybvN9IKcv7Kalub+/MwPc++LWp2ECBa7Xet2zc8m+H75Ny+Ne/77h3EDUbZSEW18
6nbsyjnqjSuTsRT+ivL7yGZgGlMAe82l2uRkCM94Wn1SK2UnRj+DqbkBxvhWVI0Np+QKF7TtlACj
TrVTjIxNpiMQFKKiHK+sr6XXnIV9L+g+yN6QJIf904aS4gFNrBWIwcJBbS59kWsFspcRL5oUVM3a
Q2Sm2ybcD4iPTPJaK2zhNqHMIhxtJq2JZCqVcnwUlUcskjCE2+dh615eBwsZZG5PKecZR4V0IFnT
iN4AC7hGA4DWPDorcj9cp/EAhyAPV1pVC59DPv+KD6uuS2JMhpXAc4tmehbE9mHKka25/CYLUQjN
8rexKynH9TOM6Ohq2KZ+i7XvabeSPxYqCnN9haFBKBWXWpoObgMUKXTHXbAXT8HKN1j4xr/ghx9m
pS5HP86C7OyYpW8bbzchkaQPp1JYmfWl8WexbkkKak8RXS99wHgKGDq9GSX7nq+CGZYeMA95QdRi
oeXmpdemg57uBiMVRArvqujPygJzlRshlC0j9DlBtMIU0z+HGdQM/5u59t+Vqblsj9KFGuKefN06
kE9VXO8UEVCbN3Y/ykxduW4traBZGGN9FHjeNJ1RMf5e2VtbCJ279S7AwtqfI4Wt0hNRo/IstyxO
qINTu9LWQnbh20qzkFUx6xwSZHncSfqhKFfgth0jPMIR/aOo/bWLfFj74xBNOgUSivgoohsPsk+3
Sl5Z90vYi1+Fiw+D98GQq5U4kf2HCUVdzfyWD94DxMfEIfns5GlAp31wMDN6i/Lm5fIbLZVFpNmW
LcEADk1VM9zWbtEkcZHA3ZuO7qi3orTxD/6TYmdbMNbSn+1xcxWSEctGUbdKnY9/VyKEXARrLugL
6frXCffD/Bk5rjLgtGmTibeFeTOuJaSlcWe78iAVImqUlecmCoj5+mugrGTSpePkL8zyh1+MUU47
cCU23coZfgEuuj2iohwn0Whxx5WnLIXELJgxmKPV2lBL1Gv00NJ3MU5pd3N6wbhjZQ0tzNAck1tV
dRkCY+NyflSP1q597l7Gr5KruaOT78R3qmlPl5+08C5znK00CFHYeJwD6fuhF/YVYbUbCQ3+KV/Z
lpeuQ6Lx+76cqWWF5ZlquVgI3Xpu6+a27uBbUzvyrnP7/SoM5ny/+uQyNEfbor0Ke1tsDLefOnqZ
ZQBAIJ/eky59blDD20giDoD6ROHFSl7QVcO2xV9bEgsJeI7BpaoLF1RkRUtYslJm2SIQ24vPl7/R
0uDnRfJhUdMbK3oYCKSxai8md0p9VRUrF8iloWc7t9bmuWyq1NsphpyFKvG1zINgX3bqSqwsRaQ4
i3Ufm9KxLikzqW6sb7QrhOvtwZ5K2weKgD352jJbWsizWzdOZYNU6Rxy+uO0m5zyWF4DIYrtyUVY
/QmlBaetbe9mrUq7NHGzHGDIQ6lLJUeePE1uhAnb8FyiZSFaK0fOzxMA5va/f3OivxC4KVkuDcuH
XNYmfCBUcS29fH7q/5eGCNTmJBQkMErK4xkxVrtIVRbb0vG3uKXAogWh3u/1LTLuCVKWa9vJQhEG
RtvvL+Vb+NQmaU4hiK3R31SOfJS34TZwZFQLa7qBwb65RrrkctgsTeF5pXwImyGTDIx2KXBBZVcz
csDKve/zlYZ61e/jIqmKBjLuAG4nX4XB/ux7V+Fxln67/LOXhp9FewpZKJ9GurwR6MpIa+3ceB69
nZxIa6FyDr1/J0rYhr+/gKX7Yqs0v2ouKh8g2gk2Yn8shq24N+21nWUh8evWLPJzZYokuecxcbLp
nHBfus0J9jIt5fygbPs97Y1idWktzdos/MHTWhJWPSR/W9pRR9olxTEwKScDuWkdfMbRwN/5mmvd
rSJ7z9P12TTOUkBtjFkKd/P8yKJylF1LFMEFTEhvCi3X4G2tpbiwkOeoXq1N6pYiOXBYObeJHm0d
0buQCOaI3gavrcmnNuZWO+/a39dueV2dFGMzvXQbcKr3xnXvKFvge2CWpN3lBf6rtvfJxM3hvfEo
IfOPFZw7htqd7jW3fkDhvG/ka1A32y5RH6tE36O9vkGHxEBuV3voQ/WOfDJRKTr/FFFAykJHP0s7
lZ5RYbLoXfeh9KKI8U0wSOfWz/AwpDg26MYWn/JXuQme0S04Nmp8GIPaSb36lPhCj++hcBIx7Iyy
dN/LgbYJy7NDybACNFtKeeZ5vX5IQmbh58hsEwRFYmcH9BBc9VC9n61NrjGjtpsfvmN8vzyvS8tk
lpcsAy0Dmq30zqWv+YTf8Cp4Y2nk898/vMSYpKYud6A7Fe09SICUK49/9pNnmUjOaNpadeq5PeZN
EaYhxfPlgT/fnnVzlnta3aI1dE5xvnIfN7e5ieLPyif9/Cqvz7XoqobuBhgi07XK6qpsnhFDwr8a
s686QmtJYNOs9kGt7C+/yHlr/CxWZknGrPLGNPwzbrSih9J/9YK3RDm2eD033s/Lj1hK1HNI8VDJ
URzXg+fiy1kdlH18HdvmrbZtnWmLgbWzBu5YeJc5SFiOTRMPJ54TaMl7Lwy+I47tdtCjxymMoGit
Vn0XNoM5SFgNBwR8tc5zsWV28/jdqslg0vtkrkmPLgTEv6DCBY3ENuEBaE0hZJJ6e9bbyvpa4Nei
Kvd7tKW0//FupJij+NszEK56H+5x33kSjusFo6UXmEW0KLa4+Yh8Ci/+2XDAK2P78mJaCDxjFtFe
WExmObWeO+XKfepbWMieVe/X2iFLw8/iWhSLQjFU6VxANhyl1XdikN1Iob4SbfLSvMyOEbhmlJYa
y56b5R31oeTQB7iWFsLPWFBsbxpPkVo+IOB7haXPDjdbpPRV9qlJmF4Mtbgahxy7Q6x1NpjG2UaL
uRN0bBR9Mg/jGOmVFsFLm3VPwhoUa2k+ZulBSjC10vxRgLyq3ZZNtw+r8GfVr91yFgJpDi7Ww3Yc
/KnAhQjzqQ0C3MiL0StQ6+SICfMa0nth0uc4YbQTaRrVhr9vPH9vRipAZX3t+vmrx/dJAp2jhJUp
6CQk57GxLrwrrUhuZUzHxyS5gTWDYn95jLLM1atMPQVm91eC6USstQ/jqD/IGhYeMS9vtnCc+7PZ
VPnQonpUCO19jwvlxpOtWy/CtNNEB6pB3l2Lh1PQRijrl27K5rYJNMPftF13ihv2/SpHzU7GKaAw
GywEvWwfqfEjtrKgKTrpFfq1v0n7CoVDCz+6FpEpQ29RaBoBpxQ9BpWxgme2BRbIRJUA3zyMJvEH
7WgzY+6leKcKb2pbHMrabiwNabYmvwlDFWUKMX8VBfObIJk/0Ju5wdZ7i1lUj6Fj/haECbKOAnwN
dTjGVnFCS++hLb0XbfSRSEtzsDtq+ZevwFRr5WovFP0J14FDE4X6rhzkx7ZC7cewysj2yCNikd0W
9fDs180xHmI2x9y6VcbyKBvs8EZebKdAwbqa+ksOlCEIy2rji9V3kMu965nxo4QZH5qF11Ic7tG/
ui6z+h4Rr2cIGnhWlOKdksQ/REvwN5g6McUtHUwdT4GiVA9+W+CMJKR3aq5e5a2+rcNg3BhNdIvL
672e4/KiKtG9PPY7Lxh3ctE+COP0peMS72PHYtdmXjhRVBdOLWk3WoXxm9a/YOnyONWYgapC4cZT
ATpUOVzOlwt74hxxi+847NUKFq7sTVcJ8VXpIZbMNQgnBLxzOXQuP2chkufwW1TskIQ08HRKDOx4
zPwlBjOVyIVjxNmwufyMhTieA2+bpkgLSUwETG5/4FLdpQ+Xx124pGizDXHMhh4ztdgH4xJdlbl3
2+LZ0Wi08eUGX710PCSDsbv8rKV3OP/9w1FXLky9yc0My9bhuZTQBZ1WK1RLQ8+2xlil5CKGheDi
TuJSmrovr727Zl9sJVtj4W2ya+Pp8kss7ApzsGuBA0piavjOFvp3HYkRCxvPsznb5dGXltJsjyxK
r5eBVbMp1JQNjEY7kF5fQpp90xis7QlLD5ltbKE4hb6Mrp1bY202apsE4Ri8jB3L11bOWQuTNEev
6hV24EPD54Ak81RqXOEDob4GGL4GhPzVIvtk65kDUos0zBX8KJFL2Am3xV1+BJc9ndTePn90rBNt
pFPFTXHtpZt2v5ZQFlbZHKlaeWpuIPAoQFnPT3rI+dcsV7qwC99EP//9Q2y0VWUKWtP4+8h7V3SU
VDGO02ss8ZJ6d3lpLfx4fRbpJSVJDaAeJ4FQsydB2zaSuHISWBr6/PcPPz6qeystW9UDffk1gcpv
KNKfxcPcpSNFCE6J4klwI/SWh+qaDQY3xWvPXJmUpWmXf//loVUHwVRgRCcqr318QqgFXtUmkB8v
z/nS8LNwRt1Tx37d8mC/I2BzgPywj4ZDu9oBWJr4WSRrcWGNRu4x8Wm0E4vO1fvw9fJPXxh6ToiB
bD9lgk+S8FCrDlvsWwVxXAMyLew6cxx2KbbIc5pEr9gIJ/yyHmIFleMG3o2WplfGED3Lkfx2+UUW
agpzNHZqWAh6t3xiNcm/plP5ElftD8+PjmlixhurEF6DtjvV2K9dft5CZxw9n9/XVMZJyAIRAooF
61QhG/YGDty1ZH5vp/iqMV4tST2GE6auuuBcfuTCt1Jnu19+NnSrAw4HkX/T+ijbP/3ZuLPoKIMa
CekYya1oxCVS/Uvv1y75i5M0iwxQ4kLmt43gTkoJCDp7TXuEL5XmOjErt0uixzro203fevccDu3L
r7NUjFFn4YKvaRniAc5ScKdxdy7Jek6DRyfqbPF3ema7tarywv43R3XqhVSJRsv+lxnfJtXGQAYf
tJVT7dLY55j6kGx7I6ystPYFWI4VssQ4oWPZXScrYb+QsX5d9T6MbmHHKeKVy5k5h9KlW7YxqDdR
0L+mSfZHsBR9boSSZEUcdhKryqQA3cFHSIVDDdz68kdemp7z3z+8wDSh7Nd2jH7WeBXS1xLf2V55
/rPBZ6FdRxTNUZ1nl8a72h/BvYg3cnL/Z4PPojgW0x4seR3sTf+29/ejGNud/IcbqTIL5QDz8G6s
/h9n19UbOQ8kf5EABVLhVXnG45z9InjXuxKVc/r1V/LhAC8/c4Qz/OR5oCSS3Wx2V1dNUYCUoG82
IHlttIBmy50xdeH59xdct3jMptHlEySFkXBea8tds7sNApSkutNgjvo/P3sGZ8FJMc2TNoOhYVY/
quI5AyokLl8rUJjtkdUJ9g8P2oQ2op4kKhrw0m72QeWM+z8QD1qBPoTznyB6AGe/eSbVSd9sLFeg
588jDRopC/Seh50K6idw8pvImMdqZgUEeLFLgdXMY82uuvo2yczDDDVtd1UjqDKS0LQQ8auZdOg7
+SOK44eiT/9oxSy7tJeuowjZm17XIIWWZLOTAKnnNL0JQup49OQyhcSm9mHReXBNzTzpue4p0Mf6
4exsfumL+TJrlqEQGiNJGMuPppY6zQiaGrC97WxS0exvv38ZX2nBJZgVfRRsqpvtdbIeLGXn0rMt
4HcTzzsHIqF3CTriAS3fLHJtGiwA+gOavw8xsKFNa+1B70QP4hwFeku0pFyA+ql/j35/2hhByguk
bFTNXm9Xh/jjsTpUaPtFXQx0YOe3rQBsAsm8f2euGsHVlVLgizfOBXSYrb1dX0CpD3et9U9Odns8
RCvERQbWqOmJsoICc5PoMH63UIyWlL2vEA3O+Q9allMWpVijFLAIcPXeSGUt2TRK2c+OHx4tOkHp
PS7B+x0s8wJVTGJHq37Rpj8MLHjEKLRLjNgAIBjVQu06L6PbOibB0u0dzYLTn0eMQhVi0mgD65jK
q3Q46Ai9GkhR7BY7Rdd2HjWqxmUeDxpKbp2XP4x+Fep3rTuepOf0Xomc4RVtu9hPKRgdfdM7v3EF
wTEPGY0iNd6AeDDL7M1U/u6qhH4O8I2989hQFWqtEmRMLNT3+5eU2ejbq1GFTnyo96IVrgIdCXXq
YK/3SbB1P4PaL56rU6UKubkMlUQI2EBD208V4kYQTzg/TQKn8mn2X4Y3VVC+6gTnntmoM/QDmjeK
f1p1PQLBeOhxey36n9E46TyStBqZPubo5IIEhOpCKBy9Q9lbZjXNziEi+hbOytmQjqmpdFHAZv3S
LFRHakGT2NWNbRbDY5cTb6Z7tHAiFAIPJ62HNtFGedtfQOLkH1BqNfz4OAKDWYLxdYQ6k11d78VY
n972m03HY0pHrQZ9CmhJA0MPlcGG8Xum07qgrPKrwPI2EKvlVehxuFcSx7RjB0T/u0BAwVWah5t2
kElTuwEVwsia76C+cANhai/WIEdjVIotKeRNledgZs2O6Qrg3joPO4U6dbPk8RoFUracMqt7blYg
ZirmxsbShTmaZ1DekAN08Wi+ohu9jTj3hkiLipcpfksddGcsy6HE/DhvJAJfwkNR02iaJNQ20H3d
3a0jmMqzcud4FY28/f7F/KCJRSQW4UvHPiTDIbIezr+xcHtywULfSYM0mDLchuoAV7FxMT62aBq+
hw6fD20v13IBF9x52BYLfLc7uRhBt2Rc3Q3kWoz77ikOIWABiBiBEhKYzyX3/yfN+n9NJTrPEwsN
Kzp2UBMMkq1zmyS/oHCyx1gsOAF5jlhN1pOqiDFdafmqs8siZoAcvxQoC56fou/XmfLYU1VL2DDJ
23JUaN+/N8adrIDgNIJm5L8bSFYrQKOVGicrFIA+WeLIQ47I2V1A9OeAWDrIA0Vz570igiCZAvWE
fx8oWWZqqsBOA/q/0dEWOPjKZ8P7JPn0rZufNXBRXuh3asaVJrOMVOHyFqU9bmKdbUIxaA8S+v2x
SnnE6aL10LK1sJnAQW8rdHIb40iiame5v99OlOeKbQd9kqUFyz2W14PV2gY4wYr8epr3OJOF687Z
t0lqAg3tWQpaSGA5BQVv4aC9qLp+gmrZ9dKUD6olHUCuE5AMvIx6X/Zup1fX6IvroHtUn0BVsEdi
+n0GANql/26JudEMUJLBiaUluBry4nJCKteWcyTW08nvay3e8ZaiaeXuCOhmR+dBhI9OADAY2HLQ
pOFpmthjC6DjeUMV7QsuhliMpM20EmAbsoSTfjOuoBnyfzQ0jzmN4a4yQ2uioI3v8uV3YYRl9qMy
EuUxp/FaEDJAjQeXf5+ud5mC1ozlWIKx4Wevzhl9rWjykEUWWk3QCLW0kSNbr0U1u+dHFywrD+hs
o1ghhYTRs8XL6jvgg7wBKefY2tNXEHhfnjN2jWhWWhb2TVf+iYcHY495TvTi2/O+nN7SWjIALzDt
5ozrJCmyyenK9EFP1pd21q2d6RG9PWfqkpGrowkC1GBi6UkviBqk0tLsbErR4JztxlFO0aopRQAY
XPZoh6l3shUCO+IhndMyjFG9Il0dLY2XWcOlCrwQtfZeW3QMmZydzhRNaemEGzEkq7yt46FyWND5
ug2PGMTuHs2BYIV5HCdZR2gyZ8BJ0Ax6h2pqAkiiN6+ZCfIPvdlZYMFc8SBOIE+rdVhN7P/8aKRA
eeg3an1/3rYE68vjNgsTQo3QOZUCpXlNqw9jffnZuNuEfdn6IOzv6jrDuGaB5tWHJXk9P65oLrbf
v4yr1itbYh31xymnN2XFrmRm+J2u7Ly2aPhtmr4MzzYqqH7EtlSK1zHyNXTGkPHP+VcXTTVnp2Nu
mpCaL+JwrUuAHRU3rpPw/NCibchZqdmaXWpAryhYx+eSeRHasFTQIKfrXilfNC/cyQrGsQpwOTyA
Rj2QX7Mjx1dsj/tTEB8YnK2aAPnpWQKQg5EvDkNvwZRtui8PdWp4Cr05P0WCRCUUv/5dWtCJDWhr
ACs8pFo3jG/kjob92RjnVW77Zy8VJ7icUh5aOfVJ3qUaetvTQ3Y35XZ/2JjLAPyDvjDYhnD3zo+W
m13/LAEEpex/v2sEcFmiaIsJIP0IdYk+hqyt+bOGLsrjT6w+Y5UiYXDAHa+7Oj9kNPJ2FkSw7Dzy
JAdEtIDcZRJ24E6VLHJp5OWN1dADCnUOY+hdVTuP9qApWabnYozvWQpOxQrkgZp8UGlh09Hw8/yn
0aPO2f40MwmXS3wrFJbtTGsad8lW1R6gw92sWRWc/2yBqfLQFQ1B3riUYOQtxndCGrsrB1s2cAvY
WzLRAzhfALF0pncdQBTG2KwIOgBnLXP0+63KZY4OXf/8ZwgSCFTnPALkRobZkLU43A7YRQ2mYHwe
j8rbxj5O0AU2Q5XtZ+l5ytO8NriJjSkg4WDsUm0VejuzRFwtqf+e/xbBjPGYlqqR0JS7oX0ier9A
4TWFkFgMzjTDmncWXeA+ecipzoheZSUgjiojoTbMJ9JbdmWuO8U9wcnCI01HeZyWKAWAwRwaiDKv
kEMfh53JEVgpjzA11xH6ijnAbdH4Dui2WsbuWPbodALffLKbIfo+hUh5vKmp9PEKZWhE4KgijTfy
U+kib/AruySudCmD+kW5RL3nJpZt66e7inL2Dva2Oi4JFkXuetuaf5ftE3RMz28p0fdwZ72RoJmh
640kzDpwkHWTjeqlPUCU194EmNvZk9YYIl76zv1O9DjO5lVsqwiV2Q3BguMGilGTj70W7qWXt2TR
f/N3lHK2TjSIkbXNhtA1n1vdA8/gfT27jCGlBOboSe7t87Mm2sdcILCSKs+zbR8PPfTJOwKg8Z4M
hchf8dhTND9Kct3iG0a/ed90QWLPfAWasvUmt3cG8KReFT+72/Ag1Ciz5pnmcPGJ9kTVd6W/W6zX
H80QDzXVUl1dqwyuShuCto/tBCSa50cWuCgee2dkpj6n0rbG8uWSqs6AZoutmP+z0benfomrW0nt
SIGMGnhru0MsQ22ErnFQyEDG/+wBnDF3ysiAfgLYvjYP0/iw6qiD7Rx1opnhbNnMWzTQa8CkgfTT
NofcjQga5xfinH9zUWDK8ySqVDNRSm0Bp2M27qpO5q0h+7OV0JX3Nhh2rgiir+BsOEO9BLCVbQWG
Fzlf0XR7nSl7hisanDNccOSCBhiYyYBUNwQtJNPbYOzgNNVtjG+cDw+aAyUvkxcT0z84LrndmKRb
FLCO25/k/DaCd+pEL8sBleG7vbZewZnHMyS2at0pUJ1D5waob2sl9VMLjA1tF3SD/XF+1QWuTtse
/cUg1FUb6mSGq1NQnpKJ5cZDuuN+RENvYc6Xoed5zPMIMRP45eowWfTrkSU754xoaM6M9ZolSVVR
oND05xZt3e39+dkQRGDa9rwvr8wa8FKPGUFQDA7hZj6UlttWkV2Wd+fHF703Z8JtUzFKdDUOx3kO
CNUvFot554cWZdp5CJ1WR6UFltgt07TRIDBvkkLL2QgQCpdhU8qh9qrsXWIFhsaD6epcScdqRFpl
i7rXh+FScSHa5EkgQADnyk022Ev4w4slz4PY5y3LehnZSxrf5MudjoaK6M/5SRMYGI+m00eLWKaJ
9Y4QQsaJ5IzxCR24Xr7IjlHu+G3BpuKZDxd0Pm89vUBlZuxYG9Nxmcy3aqUoAs/P579DsK94UF2r
kzpdJgTHMrudwM1cz7l7fmTBQvP8h6AKz7S4ZFbAQA85PeTGRbz+Pj+0aF62R34xNswAqyNg/cIG
EGcZbw1BIZDO+GVMvfNPEE3L9vuXJ5jyZAH0hiTdOl+gk95e2PqzY17lDLlq9MrMSxgbKKr15Bin
p3kPAih6afXfl6bzqhRKW6JrVX2Vyhuyh6AR7XXu4DXSImuGvErCsk9BLj3YOW4BU1MDlHCNTs6f
zTh3AMtdpKC3Cu1n+TIckwlsJUhl7DUZClD5lEevmREYxcoI5qqRxvDiYn2oawKhi4J+5H0vgfB9
uZ70VvdHRTqSuvt7/qOEz93uI1/20TgTbV1VHJKgezmwkB21O+UIypyLvXuToPGf8sg2iBlFUjpD
+3VD6Wx8OZK3qQWrbnLcA5oJzI3Htul5QctGxfoXTeUYxW3Ug+0p6hyJaT8zis+T6cs0qb1erCs4
2QOjTKGVchdF6L/Vd1yc6PX/Y8uaZiU9oHlrDOWR1GcJ+P3MGwUp5vOrLPB0nxWcL2+/KmPSpx18
qJJPbgu+zkpvHGPa6y4Vnc88gg3SSShFbN0dynX2BKkB4wXYc/QD5n9j1W5ODSCxZdDsxF6fb/1N
tMpj2EicQ0uih+vbRE9m5hm/0sS2vN5bvUR3KSS9d/EuoonjbN7U8qRqZVDH6RYQHUs/XpVdAokV
snfxEcAyKY9hU+NBrQwFobcVGtflQw8YYxfMIWC35cXgao7xREI1XC7yYC/TJzJ5HshWr/rc5RX2
cj7pH1BZ7CANetc1t5RUQV2RCygGHuNhCrt4l6d+c8TfLBkPX4szqmhGs4Fnr2c3AR965cg3iw+i
i4s9HyA4A3jAWmxC/bmSFwt8t6VP5RNo2dBJT+yxuLKinRhXYKg8CI1Madc3KZ6Ro921xTEzDgil
L+JdSInoAZwn6Oa5KrXZRIbgcnxpT9RX/1SP+s3yOrjVIXopVxD+xW497Xg1wXksc0d9SbJK0iYk
JGY9D5dZcXWa3P7I5fAEiZpU5XIJzF7Q1iNwXK/NXDqylu84NNGFngei6VlmjdWAdqD5RfFrP7ph
DkR7X0CG7sTungS9aDU465dWatVRgV3bTcZD2UPqxJT8XMlDrWA7nQsCahbCo9KibkybOUVa0cqn
0VkzMBL3KF5R9aU3ycPasjtLLU/RALFYPdIyux7wxaxD1WEwb+d08QpNSl2oAODg6LRjmU6VM6xK
YpO+gDhRdpGkzepachNo5p4s5/fbBteIf2MGLdHmqc9hBoYCIroE97Boz7d/73AJD21rEyrpM4pQ
SCEWV5sg0fAO5FzInOzQMie1x8vS2XWEW9j5X69EeIBb13Vxz+I5C0katgfDz8DZWD8DQT57xSvz
m53j/XvPRHicW2wxeWMwi8PBkl80Q0fr6yr7ckkPZd6dmKzuWLNo7jjnocYtyEk6zF1TRHaTPw01
KJmhlHbeoEWLzvkKvZSUTG1hDMYyIc7SnRUH4fmhBdZMePQaCkGNJU9ofiAB+QuIeIgGl7/NC1pp
IPEG6erzj/k+xU4s7paAle7yWEeIvcwjtaHS8tjQ8SppIGq4LGiAng0IIemSuZNHFsQphNdIlzJz
YU0NLPw0dKOjwre7Vm0G2jLZxSKHXVnIbkyqt7SQ3pSmuGvy0c9BC2Mvxl6TvaBSTnjAW5pqllSW
AM+UL9nT1iNROYVjvdNLJRhcHVztkVN5ewb1Se3/jUHxGLgk7SKcwnMcVq0NWkCHhlGgnfIbFtvL
k8Fs8qS3tupoLgDzzuSX76C+URpm637l18EeblU08TwTY8kyw4xkjYXbjcPPwjWM3N+f0UbY7Tgq
ga3xeLkMV+/RQjNnGOXmce61u37K76zM2oFACiJqwsPlmtFSpnnJ47B1a9Ve/lK/C0w3g6jJEepI
95hFN/H2slDfl7aIyTmOJLX6firwMPlIfS1kwQZQV8M9uIZorjjPAa1zS7cGZAYNrfd0zTiqfX3f
rXtBk2h49d/TaEVwqQNRi5vlWoZNMTkllErlsXDPe43vgwDCo+iaKtWTplGQcR+f1RndmSqAE6gN
7XgJgVvlQXSNlGU1Q3d/COgomBAvJZDanH/xzwv2N9bIA+f0yUhiUDux0LyUAccx/PXQXq8Xfdi4
+rX6Ih3XP8nROOyV5AQTxUPokDWVkfVL07DW42tlTQK1/7BIcSTWXoFRsNI8kG6Oh1YCVx4LE6I4
qv5YRX+XQttZZ9Hg22d9uSNr+jrLc7uwsNBzt6j+tHPk59bOWghWmSc/XKCCNrYaqM9KREyx+seo
d6oForfeHvjlrUfoipWSjjgYBLInGZpsbZeH+g8b4wnPe7h2M1GShUHucgEB/PSg1ZlttI/nN6jo
3TnD3cJ3bSZ5EuZpeSUZbUj1AcxL2g4+QBRV8HLo9aCoUQtnEOTtAfKKjmJ/Ngiuh9nrwTix5z1F
n8HdEiKlAGVyve17tpzmGMKFlnmbLXtaYoLheUxdNWgrnBoYuWv1o7UiO53eqLV3YgtK9oRH0s0z
yAkzCVEdeCHh/BEB+9pVGypBEqoXxmvq7MV4giCYh9DJeTS1CgMHEmJIaH5u5Oi9n6aRrcv3Egjz
zm8p0ZrzYLokSxSZFqie1UX1UugTdFdKyy6B6i2ZdCpqiCgaUMta1Csz7SDvCvcBNN9O/VcQYPJo
u1JKCXj1gEgxI0ARtdrWlPcKTUENhcDh9MCSnUujwJvwKLqYLJM89GUaKvrqTtHoysXLzvx9n6gh
PHSuWZahMyJk6M3JUm/XdD6C6Dm282nNIZ9lXM5q/7tZyvfawAZf1vICtcq9mEe0RTh/UJII4pKp
hmyEYndPIw4rcKs/07vxuHXWp0fpTQq2ZjZM7M7XbiN/c0LyADsDkhlxBM3nT0iU5qa+Xjr9cfR0
H8y6sZ3tXABF0RwProv1BVIdWgII+7Xa2jOz6wfVGwLoEnidH3+sf8HEs8+CKwjneKwd9DyzkjCk
FFIk9JVQPyy+4rXBHlJJ4JB4oB2UQBejTPAx1npRzYozyL+QtdpZEsEeoNvvX86zCNkKJVJKFuat
0TiF2p+oAfGfMjVf19l6oWvycH7tBbbKY+6g/LiyqQW2EqwUQVLEnW0V662pN2AmBX+m3ZckHIp2
xzMILJbH3tGpSpc5ArlgBcS71EkfqiXvcPqIbjs8xq5pC6taSYv1kKDDmx+r5q/RPA/Z6ChRdTtL
T1mMhKh6hayvjTDfHnPv/BQqmiDko1xkv2gxsnxMRvCqR/cRsuPSollHJa1ye6HqRQk1YrvXTRmN
aC2xoWv8MhXq4s5LW19RWgel1N70EvgzUkQxdhcvdxpkttUiqV25WYvQ0IvCixYKLgRjRmvGZIYa
W6ugYROa26rxdkaQ1o9J6SxT5HQriBsZGy9yq/ayofywDPk+MSxk1aBAPJMKunxXZVnd1gq7MIzm
odLXysa95zSfmpbemXODN9HbxJGypnZ6U7sZtOKxKJLC1dPYUaXkGCXqS1lTe57nX4tRHIsEF+sV
IJ+ooqMz6wwSZas3x4lPY3qsyyaMJPDXTHHf2nlKXU3v71QIQ+lL/DGS+le3Jl5n5Z3dZpgvUOqC
sqyObCCJTkY9hgMdAFhqiGa3Nahjo/g2yYcrazKe+zh9aCJ6VOPlIHeS6YCf2cuH5iJurGCWCvAk
9X8HROHA5F03bHhOFcxZDg7nTI/cKdlGNA+FPDziduY3cf5HqpJgGYojUo+GUfjFOruIng5zOTR2
ZVy2syUHsdqcjBFZEqvcJIC7zBsiCETngdXnQZVDAi4GQ0n3W8fhALE8UGXg+tqAB3Suj4pKPGXS
H5CY8SsrvVIr+THNfsa5T3j8pKwkZIqnGNc0uXFI+jb/rBuRUC68W9JJqjb1EsRff8EoD2pIyUWp
cediIApYeMwkLQ2o1sgyDtzH3t16JgpIVdReeie7dfDDGziPlgTYqobCYMXCoTOf127169i6zZXq
cN4RCHwpj5g0JnVs1S4GGLM3D0lnXOud+tyu1bGVS9dS6z+6Nd2ff5TIkXIxgmVKetH1SxpGWf+a
G4onFe1O7PP90Aqf0ln7sVipliJrBINNh78k2/HQ3x+YCp/LUTWwHlGzxTtL6W2yiakvSQaqlXZv
/gWbSOETOKaKJuNRKRiyRQvkhiGwfVjvcnt1VFcOQeT+k7lXTN7b03WoCnSchW1LgyhHT6HU79zV
RFPELavEloWYqEmGenYk5H5eriP518/emsv6FmWnNr2OZc0L9VAz60Jiexgc0VtzriGbxkRjfcLC
dXjJJ3jP5DXO9zQBBNuRz95Azmgm7ZKzsJIvazA+kV2uiO/jQ4VP1HQTy/Wu2QTolde2vFziHJR0
TwyHdkc+4rL0aPpxfu5FG5PP2NS4Y+n9pnW/YekkO3GgKx/GwZbYZ/c/u4ArBpe5oVQvqmmEfUnS
6kTJnxIkG1u5/vw3fB/jKHzqhtUmVQsL62Co0+XYZghvNJtqBqIM6p5/hGipt9+/Br20bUncDXnY
6n8S7XXdg1sJp5+zWAXkPiYU9lioI2ewiaBcFMEaAJJGj6h47R4vghBUMTjz7XozVxIV/mdDZECi
56JwDC8KBxdZiyC5tHYcqaCaofAZnamAXvtKkEbbEvuGX2R2/KZOdhu2KDD46gkAIIjv9SBn2kvc
fcIM/3tFVPjGyVnXlp5ZeRbKATiGbuBcjxOqsPeZ5tNfNBwuqWxLTm/HDxunSwcVIcc6ao+FH60u
6x12Lz2c3ySiSeYTQSBrqlaWFJBjwMfLHoL5zNlIVItD6fVbK9jPkBQKnxNaDYCaFSPJQolq0ONp
Qtwfcq1z9RwX12ivH0nApwSOoH93/WCVk6ROSKxLuO6vztA8bUWOAio90mz3HkTzAsjmPYFMKbKH
h7j4lFbcL+4D6//t7V/hc0V1YTQ9U4ClV/oJWQUruskk5Hxr+YI2xr2F5iV7bGq0E8XVc6kT3yR6
uC6rbkd95xOEhXZsVDdpQtHsWoLQGNetI85hm5X9C0EdEUQEjnVppZqrT8lVT+RA0pivKuMTksGJ
U/a5ZONSq53izuoCSfdo9KpkWaApcGXMa4DbXdaxs+NYcqSYPKRdAWVfGaOStUZiS6sNdx2K2tWj
5XWx2tehNN7KonOUaQyaRXdByIqaW89yV9Yp8xBmvi5NMdibnoGtG8MHmTQbCZADigSg5Z0cowbF
C2XG0SqqazYhQGyj9TjL+sWata9ZXkNcVG2ObFgvmS6/TaA6oat6K8f1eqzlrLTRY4Y+LKs/jE0V
mm2PumZit5Xu1IXu91uRtZKV61LJj8WaPy7K8kzpqHnFtDwws/Iic2htsMiqB1r3qZNDG9tJNHSK
muzdspq3OmfxwVCOcSGNp5ZFqm1qEaQEF/IYt9l4BeU09cOq49qTlkQ7TUgd+KwjF4Xapn6p16/z
YoZTV6DpvAjbCD2x5lBfD6nplVL9VCrFdSzTJhxBwWjXNZKF8SDZAFGfkOOdnTwrkCmwDsMiH3Uy
/ppBhOJ2bfIYpSP9q5XF+FuLFMuO6dRcTHEB89S3+2lXjp4qa5WtLnHkkiKBeAiYvfUFnTkqi046
wHmOgZoYOO0PlgpplW4cnpu2fwSY0vCgLxImJuvcaMVNdZUSR6+Nh2aq/WGi15oEIGpjWPeKieuZ
rDJv7PMYejbId5O0tau8uUjX7G9SR4pbzRJEWMZAXcgFoQ3xp4xmHvSQwyppH5MIcg1kSfys6n4x
tGKw3Lxl4MJtRygGWe1sR6ys7JH8yoFs1ir0d824C0ZZUkGFml2jOf4RvYuo7lbFg1lPzKZpEjtL
ZkLTSEMdaH1Dof8WPGab3tDJMqPrLb5R6u6N6pEHYctT3auPWtE+1WT1iLQWgTFI2lFtrZdhVK+a
WPajiR0Q6vrJUHnJCODfqqCbfWWFR0w0NtCMTg7290GVq94zMiip1FHmD3Iz2eDCOMpSetNHKmDk
kjHYbYOFzlV8JWPyaZD7lzaabueRrKCry0BV3aB7mC3KqVaj330zTlf9VB4ao/5o58bALVgCbg4q
Oo3+QC2o/ChDNuwUmAUxAZ9LXmSVQjLHSMO1Q1PAkFyV1uKcP0lEQ3PhhhRHKqmVPg+xb12JUocU
OylcQUDMZ4/HBF7IgnB3SNG6lTDdG+lLlVb3599bEInpXJSxdFFVgxcoCxV4Glwp7+bRbWnnsmnw
zz9BeMZyl4VxUZt0zhCJpZqjByAudGr0o7mw/dKL7C35vFd5EU0Vd3douqJbZ0grhPNUXsRG4s8A
EOQG3QuVvk/kK3wS2ALfCHZOloayYb1DDdNj0fxbWyHHlDCwWxvFeJqbCZ1AMnWZxtL3Pi0V9/w0
Ci4YfIa4HJhmsSbLwrhi6MGO6a/VkoGXTs0ri5qKk/cssudSVex8TvewjKKHcuFEW+rLbE5IGm5Z
7+6SBQXkWNtdUInAaPh8cQmINojTtSxEieTBWupDmewp1wq2Ap8cXqHwbMxUz0J9WfxSymy6tH6H
PX5+NUQhLJ8gzkB5xYayy0CHELkQIwnyoQtGhOy+0mavExQYW9Sjo9VSnFWe32prfc7GCFLmNHln
8M62qaw3hEBxNtXDxMovMqsEfG18KA3ZhugIcn20nV1Vm2291iEZbS2tU0Ty4O18gGiCuGuMkdC2
yDawDTX1i1iOV1u2RsOthuVvpGrv8pSGJO/RKa0M74gp7kFc/d6g08Q1ZOS7WQSZumgsn5Eleawk
pQyKSfdJjPpLOgXFCjloiMtcgaj0oA/DO2u0H9aXFF6xaGz6mZmRhde7HLxN9KC/UK6Kk+KlnuTu
KcSLNj7ns6RR0qH6jowvlaeDrMbHpDa9Li+PdPktz6h0N9ExW0HIeX41RIvBOa4F7CFD1ONxEzl2
WoMs8AVJ97jyRQ74P+lQc2rb2LSyUL2N79A+FSQuc6TL4rCg1U9y91SrBEcJnxCtCtaZ6xJl4TS/
EfXSQpingQs5eTo/R6KLN58RJU3fkozAGZUn6Tf5A31BdxNsLj6Gm33YlvAp29d9yRuUqlksJSDC
Ye9OHgGqfpRxWOl2cxgvrddmp3b1fXZX4VVcOoibjpCk2ZLHEC+wKnDuxMllVoJhuUxuQFTvkHkP
uidaFy40KTvNqIGZhJclhodJBNQd7Zb67CrTr52lEX0O50yinJDcIAMOxiPsQrdVL/cRcsdHBcC3
4SW+UbzMlVCNKu39015wevD950ZWz91ooqzJrPWUTOoF2Op/Fs0RzvyR2wddoiEjjrYeU+BntGwP
siGwdF6zpc2pCs32EZkvC1Ln/b1myA4pd3aVAJ2m8D3nOQ67eZ6QyU+gv7g18hzKa3YbudQbkSa8
AsALvQ7Ts3WYb3ZWXrC5+Jbzgi2yoQOhFmoKrkX21uZeX4PHAzuststfGgickT6KHfq6Kxa/habf
ZI/+04JO5rFmBiIhtc1vzdzSHLRJq149ty40O353enOxWpB1ULUHVsu/TaL+TUeyx9Up8qafddsv
DmKV+2VSCqSM0sPqEsd4Vi4SH31MaLzpIQK4i6QX2JS27aAvz5HKNDXAf4lsXyx7aC1bMsnOJddo
4Y0kp033bFdgRnwPezu1AzIfeE5+UnzNjY9p7RmrjUve/4rTx35Re/Nec7Ng/2ucp6B5RtqqQYiu
1k8G8FHWdTP55/eiaOhtv3yZsKUCOqhrgFk1ird1isBOcGrH+mcegW9gX8yJZWlt4lhoHhbrrsh2
YEcCGAsIR7m3bnQIhnUaJuR29a2N+lz1msDwVDBbF8jSNZ948nhntb+Hgih8A3sLJhk1R3NLmNLo
edGzuyJqj8jkhBlJTnGzPp1fCkF/qsL3sOMzU2oQJFmkkBxrP7mWDyirw/nsu3/Bcn9G5l+Weyxz
o6rrJQsXdUah3rBJfq2MtzsfILA+vo+9NFs6DDKuJqNfHqiL3JMDgrqNtaBpAHlUD+QeSaP+XbUT
by8bLfqi7fcvX0RGi9Vjr2ZhJkGVd3pqoveO7un0CBz1Z6/Ul8HBbG1lbCtQzeW1nhw2ivFSue6m
3zsTJnp5zrCteZyR4MQtXw4ImhFfFV9Fp1HqtmFyNUqeBuZ+5u9d9EVR2mf++8vXtFVsdkuWIadw
UB2sQ4I16W0aaF79tv8Y0TdxYQDIBiojqzBnXXPDUH0vXbYnTCbwup+sMV8+II/MhfaqlYfNXAB1
g6766XB+JdTt7b45H/mu9yxdAC/UrCKsW3qSE8hrRCoqVVW5PE6pEihW8j+cfdeSpDra7RMpAoRw
t7h0lVne3hBlugQIhBECiaf/V+2rOX2md0fMZe+YqcwU4rPLAFATWz9bevharXXm9S7E0Wryy3IO
jhvwnUtgv4QIwsR2zWWEaKsfwkQ6nt23biv/Zmvxhx7rd/OXqpvauJfYVbRKnrYI7ZsPQDTscmwK
kf+Dacma+RHfcR2r/N/P5k8f+ds8Q2uzeRHFoJX03EtMFxal6q62yj9VY3geLSDw4aiSnv7N3e4P
YeR3Ev3PAKVcfvZLsLd+qMX0tjks5XF5L2oH/tKuf4Ug+Tcbyj9F3X9yzH9cqgraPFpqAE2N3/3y
a0h4me5XTacTjOqbJAq6W639K7cOnzSB18S6xX9bF//pd/7WYyxl1TpiwScPxGmToF6ep1FlnpVH
R/tb5jUSO4PlL0/xD+/OP5XZf/xM4hgO6BrA4SYKE8B1r6q5/R/T8T8B5z/+9mDcCLI4GPHZAf4S
P7Q53eQM1uHfiP5pm9t9vy/xoiT/fiH/EJX/eZL/8XGRx0qpex/nBv8TdR8sUIlqnhbl/OXv/+mo
fqsusKwQ/aQkamXM8c3w6cR/SZB/CI2/U+y3FdNIkGjFvjUi7RqTbPRAveB/e8K/s+kdQjfACL12
zyS8X+oBglZ89+8n/ocT+Z013+ghkoKgRZKbSL1hSt2/Xcs/dQa/s+XNuI2L6AiwPBgdLOB7/Qii
QeEowL8Pbf73IcUfqrjfKfNxrdzOWyNEeGXONOA7GQGHyJvtEPT6PAGd85fr86eG0vntvWbGcJBr
VbPvR7cvkFTeFsctKkW/dBVcgeNwgH343YSXRSi9n3uvGGt5C/NkuA5X/a5aKICi3c5v/iak8wdy
hfs7vd6LPdkLv5X/zGdGqG76V/woUnod7nhqznXxt3HWn244/X+rMb9WyvMMPkgIk/cR3AVhHCi6
/3Gt8zvZHjNFXgYDpqyE3/W0Og3aQqok+ks59qcb8tt7D1rUAutQ9MjNBCJ7Tx51uTY7SHs+lZPA
BNP7WxL/7wHM+Z1qDy90sBeGTu6j5tna95rfQ1kH+/HpLzfwv7+uzu+0eFZGwezHeAob+zX4L+7f
qqQ/fe/fKgGk4pg2vu72lLs3lQny2LN3TRvvNImyf480/73YcH5nwjujp0wp0NlV7QRk9RSc+7Ya
EyhswhlY7abILxw1yQQvyPSXLvW/P3bnd1b8xJjsht6Ve4eYO8gcRRmPvcSR22mKh1T5wcu//7Q/
nd5vYcE2wN2TKpL7ujsNp6E9usv569//NAv+QTj9/wWsE//WSkAexmCDiqnYMsKQE7sRqIqZU+9M
F6c3V66t8tLbboPWO8SbTEMN/+myzdhUndtSvJRhZ4GZmLI+jsEWUkPh9+VhhL+ku0CpjasbumIe
FjC4ZYrT5psqae10E2wCuA3Tf1TDcL31Fk8sApOqnwkgUeCthHUJtJeDAUzVX1jjn0wV7ZQHQ8q4
2W4ATIcAKfkBevgPoKVc3EHf2wqHPsz23gDmBpDHUqi1Os/Tcs3pcLNSeaHBYBMCDEQyBcA4xZRn
nlIXbfQxbqZ9VzanWYSfvoHIh0f5bb2Z65GXN65wsW0vdRFbCRuk0UlEJetE1u4ZtOcbf8DwrTGW
pGtr927/QxXn853jMec0sW0X660QLX+ueb+n8fCmluAcSJbxoFfZaPDyDnTKSIsRLmXNcxtWbjYK
KpKFBoeSVZkIx6JbYS0fkvarq2o/FU0E92PfNxmb51+dit4m4r+ulozZOo7neqneYFV9P4sICzLQ
jtZB76xck3GmfeqX3nPDvVzVQBXU4F+1ZvBT7qq7uA6OIpI8IVFFU8duL04pbBGXzVmUa/yDUpny
ZYh54nOSqXJqk85jx5X+MIrt/NHhZ6XR7P+csnrv5/Vl6J2TiaLruvNhNtDXgF+tcQdjUWaxX6vg
3g2zodTGpJhb5803AaBTwOAD/1KAITsl3uw2GaPmVvniaxnZtUH3MvfdK+/okIVsteAiBTyr2upk
pjltKS2GMe4yuAJI4Ivq+1VUFdTAx5u5Uo8eNLCSnvk309C8tQHyQBU8mwBS2Gqcb5afvL4yg1lc
1z0wHuF/G6CRiEdx9qRdHivafk5WvNAFALl+YT9Oh33u99uDaYElIaj9chfublMEF8QhNPe0du/r
KdjxiH6Pc/ig+/hU8/BRT8CpIDcAiLXqt34B/KSO1ZQsVXiCdgiAmv5e4AZGvnvuaQtNo14lzUhF
qti8E0Y+skY46Sbbp7oid9HibAml3bsg5Bu7tNcqLj/6CSKGHWeHwPe9x7C0l6mbdsHSwcOw5UkX
Vh/BKoJUlvqOYAafAjR3XIxz2eZ5SaANWmd9BY0MT5KMYSmaVrCLSpZp+hC4yQXAHFcgZ4gcA/Z0
dnletqRQcn7dCPyBfVW+DiNwuJhXI+T6BcTZ16SVzmWcoWm9TAN2fCt+U0m+GxSyHqMHZ9YBFrTo
DquW430oT906oOqpb6BaPaVr4IcJdsD3aOhIJkR5aAPN0rVWkIsZ2iENjFzP3C3z2vVJ0sXjwzzw
wp2dnbeuie/Ux7L0nHQm9gEvxzkkoJcRAyU/OE+lrqhuVBx9ycW72MjsPcnfXVEG2A7z89oNj2NM
T3bqIM+jwje/qnYTl13mQuQMTATcGIOpyMyrazZ0z6Dx5KUPLa+R3okyvGsael3rEKCptsyGMUCT
38gkXOybNHy3DuXDoMf7AYpAOzb2OnWEVSDQAIQKk7oEZXOXTl75aiY/A+LwoAPIh0ZNtV/XNfdh
swGPvnNTG5EJJte0rMc0Vua53UCnies2Kbl+rlr3RFqJfcQwLRldK//T+LVT0Ka7jsPgw661n23z
etLtcqkX/5W0ExYY1FuThjAFGfLQ/YZ+70HDmj4hVZ+VWAakHfPXJCzZt9mG62UeM3fWLAkAyCun
9QK/sO4Knn4lehYnW2NxCfhwxBIDfo8z7sWEr2xJiyjSBntmF/Rl60MQ09wq/gYG00dPab4G9GLb
7WGiUboN5SnUfRLy6n6I+5RXEBZzBYJAs3z0Nd7eyE9nvPqpQ1cQsDByIV6Zbg0COhoQGgdZFVdP
iPJ53TZfevTzEfcE4AKnmPDOwg1sB+BA5o48U+G4n6Dqa8WXrFRqGpCOqhFyy12T0opcLVLeRgv7
tFaoZHH0nrdeqknwiNQ7JoSbq4aVxRTVn+PY5nxmd00YfzjyqQ+x0ab+BdJbqa+XQ2jLwl83CCUC
3U/abEVQG1yAKPoWxF8nFLkLi4ay2f4hPO1wf9Op89NuZfeT8vR1J4bdEoS51/wa+TYm5bCC+iW2
z9V3blY4ATXSuarNT0iCc8pG9C0glFmPtYZSNSKg3yeilQVzl1RAuSiBHwwWlthYt+FP6A3zAfpI
vB6gtT5lEhp/jkMgmBTOBSPl3UiCXSz00ZL6s/TWrJxLmAsE7rEv4R3oVjcRRMiXGA+ZCO8BAJpC
lTRtdXTP4P25jSV8Tgnk1Xl/dAkSyra2a0JDZ8ubjQX5NIO7KyushuewTtcILzTyvoct6457PtZs
G+/2o8ZV+NEEhD25Z8hNbKusBz7VRm02DeYzHuMsqk1ixGWLVMLMr9DXt6U6d2VdzMR/Vq5MJh+Z
xuVvM1MFCcgNKsoLo/ENJesb8I8P3chzOcLveVgzFQmAMeWOVHavCeyrR5pDvbzOVDc/khkqWOG2
l7zdedJzEhVW5y2YnmYtrzavYSgfxjfVVLetJTLx2VhsYHbbkOL/PjzXCFqI5yNsWvTtUtJDJwf8
ItslsxP/wGCvAjeuE9oCbBpGN9CN/NKu+NVrdQXreSBGwY/b2BVbu5ep4rdwWz1vdQ9tILEeetbs
phY6LAMt1n75dB1yDh3AgHUYn1Vnr2fAhwGssinqnt08+Pvam0+bdD68qcJ5esH94Pnv9RLul4ZW
qWDgQoa6e6IlCZKunz/dar5m43AXApEpllqlvlGY56h6TRvS5L2OL85IirGp34gJjqCwf/dtsAK7
4L76FR44xrTP+PDEDVs4uTk/zPMuaX/gkmbaBxC7SvrO3khfFHHLXqrJzRdlHxofOOBwJqCGktua
LtlMa4BGwdVw1B7G3TIrdXWlHLgcVq4P+SoJHCbRn0RMJ6cyBdp6cMEB9YIlxmlldblfqyV6BWJU
gCnZb10CCDGIwmN3QzCLSWTc70wsLwbpcAjFfd1bnugRioOrdwVXIbiWdtMN5cMOTciYd1RBf1GC
HOcDXbx4LkW2gocf6F8smY1xT2Jyq4deLh1wv+LUVG4NA41gulr94K0sZ8CzgUHjCztOZKXZEDv+
T83J5V42SVxN03O/rrvZM99s5h92YzInYMftHeutx5msKjNU36iG7UJg1qopvKp08ND0dk4DYZ/m
EmCYFtgIONRmax0s2dDBVSPow8dlI+Rku0F/4z9jcI4IKHRXZxQ1/xhW2ajWSzOtD8QjEGY2Z2Wh
TT+r/bbpfSuGDDDNPLLytHQhP8rVrYpgnv0c7JaUlvZeL/wNHBt47Yr6mcFvG/pRP6GmN2lFXY2g
aGRm4uqXmrsoi8saWBoHZjU1E8F+bjuT4kLuSbQCxopynIoCCfdJeLZPpwrVbBtelcPwS27O3nTQ
2as7dCkbzRfbHD0PILA4/gya6Dh1wUHQaEhU4N1K4lyCBjKcMUeOw9z8KhD051ST3tfyXIbNS81Z
hkt9rhT/HD03jxUvpnI+S899nrv2XFldVCEg9cBIN2nEpvvAiAKhf18uuoGTZsjylo3HhcTvsWrm
vBs890NNeOS00lPuSTeF1eOZ2/ah1+UXLCX39YQKsp1hSYHpkN/TO1X5ubDeTrX0KPvuV+nRDd8Z
Tp3LsmUbjGmccLtA9u8uQsum6uCtZ+oyxdJDywFp3oVLLzWQQCjxh7Q7pcboPdSN48SVy57DUTjb
hvZjXeJD5Knrmth8NRXLXLsNeanGi+h4nAY/JmJKwyuUMQBx2QcZcPohjY5Oacw+cNax8Np1/TkP
iNr67ZUo+8elqp3cM3QoELGHxGg5ZhgWPljHWQoBCcCtax4IFLPrn/lsGZUIqi1EA3XHdbFO5V1j
sLrAc82Zw4H028rrja8vE6+vvZAvuTbrQ7mEErrk2DmMcn2dBbuZ2ro9yVrbDFOIKeHzUGER0W97
Om/ob+oKtijRAPHCILMdqMEAgSYAMqcdpOFTf/PcYpWuly6bvZ2ZOYswXOq09BqxQ7RHonQK1GOo
xaM1KZW75ZNCcdDzYEwaCdcyYMvz1QHm11tvuIyim3qYHuU/vVz01k6kfnKaTeZjSI6gtxWcqJ0/
Eo6ov32hZHtYVSiKaSM7wbv7tathYQqKBYboB2PEtxDjtV1Q4kBkS0fxmVdA7AcDTm7YQDEK+R6T
oh28W68EKzOc+kl68wHYmx3YDzsyuTe9ux45xL5TVnY5XoD7wVYnRGJ6PRmEfz9Eezkdtj7GqYQm
n4LwgKrrWGFLFZM67VzCQTqvSA6EUp+UVfkE9vfRq8RwVJoC+VjHpij79WPZ6tyL29Sp+CfG5tDC
39BVwjYDGIXyZhj6K0xCC0rq+4pEt2Sjuw4fXPZgy3rsSgbIrCXbVxzus+hfnstBvyOo1QflVP4t
WtjqTEF5OrrrGtyppsucFhgZN7Jz1nfjXrHwqu1skDiLjuCzsyYxqBvzBNaOWVne9OV1TPy9ZfHV
EPjfcA3ZV3j/Bh281sIUpIk+hXVv63k5eJ7zHU80zlfKi7rtbre1v60N4ed19nXS9P1lq9HnrV0c
wUlZ6esy4oDrjCJC5wpHBzzWL3ftWEbhFVuDbZCxlp7itot2egk8GNSKcG9M5aS+Z+63xp4HI3JQ
F+5IreqkhHLbfpqhQx5V9aFznXxWCBNDjL1iExudRyvapmibD7MN3tm2QVKagaGimzbvouq6ttFJ
NHpCfbWppG7lTmxhMpb9YePzbtuqa+gbfQK18rSt68Gy+qtdITYo0PXDux2O0KhNBnbxVZ/ZCX7u
k/cFadGDr/iJaZYJ2xAMc+YGwmD2RHzz4YTOLS76C6xI7xsR6nz9mX4It88FMHjeGPb5uiyHAQwa
AZ6MZSiEMRIPMjlIXOQBwpDLNDaQ50emaugZhJOpcpMlvonEBsqLvO8UBAjxxV5hSooC20A7x74G
YXVhvdq7/gK2QDy2yVhF55JHWd0hfMS+LVMTklNHZpqCovexhdOSdOBCgaRUEHcq0MvciLBM4Mt4
qEx9QT7bk8B74h6/Lw1FGxh8waEwBFp1fgln7P3D7hyGbiGZzQTCTeq7WDu5bqGRCjCFaW8nj1y6
Vm4ZNogHZ6oKNNa/rFfnDCNqEDvScuC7UvFbGTMC6db+bbEdCFowmXHdE2RFTvXYPMdkfDA8WYjz
Ahf4O99zshGVDPiMac+gqb8RW2i3fnHcPpN0vrG2yVcW9ziXsIP4r79ruN1hLZY7sZtFS/Bdz7DL
mxE3nNE56zB6Ud0IexP45shAoWBhEGAjEJ5gwZQjKaEV3LAQmaB5ATmaIZladwTvqFVpO0boCBT2
ESYaqzT2xDPM4JrENRMYZxrPzfVdkcFV7S3SbqaD4QJXWv9qiUKN9zKa9jRwIF0BhdOLEUQfDWuW
JF7nKF9W/U5ir8Xcg+VjTxJnHmYEgyDrBXgVYpVpW9kuj2RTjB00OJepQBG+G2h12QL0kEPVPhEz
2lOn/FO88Pdlm8+RxUK1GTDdG+MW0BNIYSQrWU+u5Fd2kYkg24CRgGtyZ3N4Mo80TKo28kDfYZgt
bz4gapgroUVy3z1w63bzZIuo5tEeJLuT68m0xG4jHOUR3U2GxHVEX/YIAECX6sa9411sUc7JAwRB
3iKHxBhjkEKKOEPvf61NeXGDsku3eZQpXYItJY14ERG2y7Nle+WQGbjP6Dy1za5RznbLtvgGtDJ5
CIgbJqoGV2gZvZNGoLoamu0bFpodMiEYgjhmdGjuMkMRuroa2/a97PuXeY2vw9XLwhDYX1Qswnb3
AaevpmoedYwjZpusEtKXYx7DWSyBYS9i7rzTLUaik+kf8WSPPZNtriWy6NyHTeHpvspCUdqDMu4I
jl6MclyIOg0WaN4767KlclC3ca/OsI474ss9r8zqn1lvlWpOXuO2sQkU+QFzdKevGfRB0MnisFhb
91gbdRJavBnb7XnHs/GnWZs7maAHR7uC/rd0kSWU02cziTNMe3Lj6E/tRGd34Ae9xlcba65Ig3pp
6cYhcax5D1xx0LOT1Vt57EbMqqN5Aiew6WHTWW6Y+A0XODgfRzE9NR7iHb7gTyutMWKarmaNzEls
xBISrmeJaTnt4U9Y9e1lU/PnYkBHdTFpHGhcDGCux9F9KzH+Castnznoo+FyVvVXLNxcTs2JenJX
K9yHGMaJek43jW64fzJujFGqc3FQukvckGkc09bTBxW/0PrGc8hBVXA1rgHW5CC9Tfyw+J+UhwA+
Z6x6buOHyuvSmrQ5euldrA7BBlyD8NLItFeE2juDIAYAmwnwtxea0UgVEqNZ3kVp7dOkxMy3nuMC
0v+Wyswf46IvMS1k7/4UYerNs95DhG+aDDrqCXeCj6HWQaYtXBSCSxAFaEdzwtuzJhi/CvXFujhF
+9cm08a+qmZEeAHSgbB3E2KiHi6fXVymi/ux9Y8o5N4rChkxBCF4WiZ0cKBKW7GPxStB9DBP2EQk
bXvd+/U7gNh7slaJ9cZsahEifHNvfHNhNjhgRP3KK9uDYOLuCMM3o8OUuB5N+qlOah+keVvL+8hE
D35t91ab91qAilGTvcsDgJXmdBVu0izTSx/DGm1SYMpiOBeY9woAyaZ8i+v64M2w42H03TTxI1NX
gbxbvTMGZYUy0XPlSFzVsL3SOOdx7Gk6Tv090JApnekT0uWN7kDqEs7HaLtHb8G8s/V/SRR+iELr
WwiKaj9sycL1uSE1xi99ht7wmtb+beAsuHngxGBbMSTuUGcd5MA5RnENoqTs3HygL6UXJL47Z1R1
aRtEx4WSO92TLFCQ1x/anTTvpBuKTnk4ub1rP7TCy4triACRd7BNqGXzsQSYbQJ+PiOpMbwW3pML
spTsVYEcg0yPoT8idTdMKB86dmjDGt26fQCItGiDeD/j7e5VmA2kORDgtWfy4uLJxqtOm6aBqhXH
CelzT0jWocGv9XhwPbubsdLBpBTP60OtFpOap6r38rbuvksPTy9GRkLC9sD/Rd1yitGhLMFhXZcC
gGWHOHczl7eMI080BcM7LIboBPn3FLLKB0kQ2wcVYXRQ3w5YQgyTTT2PHGonugGbOJnmNSHlAENN
037hNT+JSh1H97uiY67baF9Bekkb+tRHMoOPSNZWGjKsWw/ppjVC1K2vpyW4C/T8BgkRk2Lq+zIz
95aDDJx4VNwOM5ZlUb8PsGXO3MnKXI2geEeRTGgJKaLRfTfMSWrTAmLI7+SEwFz5OxWSs91snY4e
xsiI7QdI38lm+hpD7IpoVg8rVlV0TW1dooiFIzA8cxOQ9C3aB5T5uD1R+6shkDnuS8DKP6gbJBW9
1txAruDK1m8y+lWbl7CMMNGGjwC79A1L9Vrd9t0jd1s8MItXDUe+uUkElIKLMxJesLcbNMogvaTi
Vw9C77VU5xh5HoBJ/CBzXKV/KavPEEpzOnRO2Bsji2MuiTTCquthffZoLrbywTFhMQe7IBgQ5EOE
Fdalq7rj65Vny4emaz9tyXeRO6D8nq+IklEqif4onSGhyGqtgJivetwYXi/2ieowZZgaR+V0Q3SI
7+jsovUlws5Y6Q/qBCkXY66MhYp9n6qJHVuJ8dasLiuUv1CmYgDEV0xvX/TGUMF5+GsNlBxo1i4g
yMd3ZXBTNuAZ/2D3Gz+f1+4aTQUZbiFQuluZSLS7pfGE9sWmzD1LhVapkjkN3bTXIBPPQIQco9nA
JSD4ZaBLNJbR2Yg52VCuKEYLJOO0xmq07GzaTtg2jJewfobmwr6L2hz07WLu8Sl1eZGePXoLTxz/
1d/G5xZJPPxHMQ7qI/7e0BKt+63H3dPAx70IyI+hcxLxyzrDWlW/b80DtVADC0TmYoG/huJUudCU
qrrUx7yZizoRfEqRcu8RYIoxYrsyoPD9wVfv7VXMY/RZKExnbDnG6tSDyrCA/Ib5yyHc5l03Y7bV
4NlZ9Ckmx2ggC6L53HUvIR4EmByNBeNcY68P3Et7s3F4vDd4hqFKg+154SIh3bfE8t8OVQrNr2wR
tysmI1j0JWbSO9q+AuuPxH9n2m/aHTf3MYLjxuyydNQQxegP3ehfdAQp/R6Lsvg7xAEH8S1HUQOZ
1MTz730E7PCnXdhiXPt4txJ+2rSDIu4FnKms7ediXOccEMu8XT8w2d+t03zGf84XHaZkxTx6oGdb
i2TjHkoli62VkfmwYigTvDAQ4rHQwFYCi4Itcz1+NVKUSV75YMJoZzGO9MAc9hG8KappGV7b6sll
3wL/CLwI6233JXQhIbDIw4wRc4zRDtzUciGDrAHtEPssPAlseUAqDHYdUfnUwfC0Vfmgw2xEkGmG
Nzq66SifXMTXMVyOU8TzkTy1SP6xQVDw9mroEg2sRSMwXRjjX7Mp9wtdXjGSh/4F5OnRTod0OFET
vTEF5V1F7qAfhXYOZEzsnBq4SyJ+bP1bbNEgyhqW9B6yL7JbhZlxy7Fy5BLBqzrMWrx3yoyJqGH6
HvVuIhgE8qx35FhYwIGu2CJzcm178rCW8KsZ+zidxFgIec2yb22TeVhAmCg+gMZbQNKApKPTvQJH
CZCRLb28XzAD59HHGKEb4S/b1ANcUxU91yqLHLg3COdRN+DawH2oCYN9JFLtt1mlgLe3Yc4quA7P
42sUYcmCT+DTdmo7taO9utDQPnedKiZgAkcdJ9g04xq12Kz6zY5v0XtAuyz0xxxWHVWyultGNeTs
mum6l+D/8+UeohkfaH6dXTVGO8yJUxG3F1+oEW/NXOdQIfmiffsgxAq8QZTrBuMsqPwE3DljIFhM
87Jz1ziHNN+h6vWBiTGNVP0AUZCbOmKXqZEf4Vh9rXF8H0AVvOHd7qdKa8YeAZDu5rnZbTLKt4Vl
GioTkOAb79CG3ERReNsoYMBwm1TNlyKafIgNYAqqbH+NpHJPUShICC5DYTHdqFdE+Hc4Byh0b2PW
P2podTQSKGQX89YaGXlhu8BdToFgWe/6SFnsXo7h08LWYhhG7AKGPVBcmTVeBrM0kRrqHdqfa+gb
rOB4CumL1IfyBCfCJN3PXet9m5rqxVHffvUlgf+IHB8N7JpCUmQMorzDTGDV6INbBfSAdNKgA5EW
eIphvgwEAr+tbv1kjX8GRuvL7Oj3Ncbaqp9eWUh4HsJfKQn8ajyarsQW2PORm9gZ4hw8x1InCxbE
Ol9PBYXMFoQkoU7s4IcABrNct2SCZgx1n4QD+Q4dez/bQrTAiFFK3bthCYQD3qVjIP03AE70tdPi
QjsSQ1mkpxEwFeh0GJHAxf3kM4ioWF+eWQV1Kt/2uRKAT7AS2Z3/XPBKx1+xS7HM6PwAdxegiEoF
fjGW1QcwCEeNRtjiGWQLN4UxznS1QF0lpm5RRl2dMh+WD0b2NnVcD2vvZrqZRuiEBPW9RwZceggb
ocLFZHvgtc4WhNtdGXuYaoE5AnY+4Da0hPo/7dS1T2P2six2j9N8XGZUfhQ7MQPmX96xNoWyHIA9
JeoTLPRHeHTQgx36YO/4+hGLLT+BEiPgXC3wG1Aix3F4CfNsyj12GpQ3o1PeMBREUsd+OThvNvz2
MCpCqMl8AGdXpV+NuxXGaXZMQKqHYasn3VPEcBYqLAzco4gIr1zhHPjGg3Si9HN0zYu1GPRPpIgW
unOgSYXCaTwQcGQhtkquxlk+eQr1wVQvB9ZTi2dt4RoEbERUhlirjGiq6owvGCDBcuZjGKLrdhEP
IpxQhEJquedF0ND/I+w8miNVmjX8i4jAF2yb9k5eo9GGGCe8LUxRv/4+/a1uKI5mtifmdIsGsjJf
lzBe3sZSgqMRBDwU8eMwLQYo78A2FPvQEM4pRqC2vIVZKDUojZyaOTJjr9u1RtEgxDCd62yDQdoO
EiQpAoZL02bNjWcx9lUfEmc+N8phY5YZi21W+ayogX2M2+7FT4Id4aYCrjy5n4TIN7Kyr4RuHp1u
2qdDmnPsFvu21JHq5oe0I+JlgJeEel1zkERZwPYF13+xE/dhCJP3KR7Ei+c3KygtsWuJ81G+763B
ohRtMZWJRJer6Ig8HWHckGKb5XpoO6zuPRgwvdw0JDJaXD+azeqRmLqNVjM/AN6Q3vUAsMFHbHYi
o4SyE+T9PRblnDCr3PW+B4ne5oYP8TNeK5UNa8eYI38YdxjxNVxv3K2r0n5YGrow31u+cxOz1dSU
4ndnBCd7GdAigO8nLq2n3MQV54N02z/MEethxKRO2ssSNoekZiNB3V59on3SJUgv/uQTgBA8qcb5
qW37ymqkHVe/LjvrNWiqSxKkIyVwMe/zaS7WIhihvkj+3DStPHkla8u89C230rvOj98LmqlBmS92
RVqRpNFPnN/ZoC+8gnRM2YK+jiSvappJeB1WwTJ/d2PYUjNnD2sbnJ2kv/rIV3w6yREQvB9uxxaa
5bqf7knKufNMSafPqiDFgSnkqfP8o99XKy8YALm9tWFXF0v0a92N+yItT2PfXoLM3g91f7R6d61T
iBQjGJ4K3TxL9o3TW76bsyZwRDFJhEv+rZ7JKlfGW1t59/nMs1C74V5wnXFIUo9yvukw3sW6/lZY
ybbTH1D127x1dq3T7gIECJSsg+URNbnMZztfojnMaroWRkN/2fXm9KQz0qGn/oT09rttzheAmp3Q
Zsq4UBOultIbNfowhWilF/NxSswHQmzPdTI8o91zV7ah7gZGCQHzVSTGH5GSUjQmAw6h5Rr3+aEs
MNEtbr7SIv5Wm8tzJZiPwsE5B5311ORwzkVoM/ASUmn67mUWxlOWu2HUGTPtPwbJsB3ubGt+Rul3
TaziZI7xwbLMg+z6h3kcjikypZXfz3/GogDUqYKRGa94XlIxYKkEGUypfkMc3HCT8btZGci/8+YD
838bGdo4LhJNeO58zOzgWsHNvqJW2AmneG9jP4j8rj5blrOJ0+Fikce4cSb5257d55AaxKmnC7jY
4rlpR0jB2ZkOIdEYc82Wzl47ke1Vx3kJMmQj83ea8MiyfQrJUF8JnTgNvXdZqg5xRoOWxcjn12xa
tsUUnGLdPWYgZeZ4tvwFMgcmaux2sn4Np+/w9ZbTr0Rw8VPalyQ+TYLUub4gA7ni7Y0Pc0Zf1oqD
MIJNmC/HNK/3OesVkrIuV21m8B8IKZuTjV3Z0UyDsbQ66sAwDOt6O36LiklAXkztnkochDf9h0KF
ZI/6ZbBHjMrN2Q6CR9P1j30aIqfpoyAH5s95Nl0esMHjBgrmgjiAcK6q+rFV/g59Fnx0v8FQe1KJ
8baU6dYoabJa/2SGw4XIp2fLnB/8yp9WgRh+d3P2psiVZpwYokDLTaKHYi3rEVGVT81tEAP0rnE2
EkSuM12UvpG5MUoVO8XE2dgeSqOBs9EsXoA/GRaIOlnbdnK3FJwTpvPq1vJXUHlncnC2E7xnJNM5
WXutg8odQ6vPrN2mnLuOOitoJVDXYJWNMBvgrHfjMK0bG5qeNjXyRbxJvHYrs+xisHB5l4Hjtvb8
wl71vZBDE1lO+1ZN/UOckDIfTMfQ6X+Uvv8Ld5O3G29tTQBd0moIm8xVFHvPuU/i2l65ye08nJAY
TqW+M12DKR8k4KTb4SX0jasUgHd2f1ExhFbpdG+1xYaxJpNHL5j2PsHfgfZ/xTcarfXMPEqFuk9G
PUXdjMQxNuwtVpBbG+YGgOfOsrYkGSJuLH6GifvsKIyXmvsgV5YcGUJZ4TgAHPQCAqnOdjkdscn8
MenkRjrPP0DlM8jPMHIN62KxJGnhrFTZMSmUD/RbZruW3n8vPOsOnveHo1vggNRcu1l5zAa49bQa
0Ee3wa5Ii62ZveAJiuJObft8eQjlTTHTLx454d1OJfrFMRvEjanmoVevsEGntuXJXcLztPig8Qyk
hZk8TYE8GoLtibbJtGwBdGVB8rNKGCrqaTpNMt5oR3H/ffWWkgCWZHQITsm0yp7RdQHSSwIo76CD
t93m8MpMUgA129OLKvjDbpdjhwKT/jhE7sc3OuO5yyx66L4RwFvDNwD7jZNaqIdlCchA2rcxfGsD
Yr/jkMA4o+7urdJleIrDnekOIgpEvTHNauubbRvlKaXEUevFyRkVC+PVSG6hXY3cYGcKwXYqq/ol
u/Su0MCtIvEfGyvcpb54TmS7o+NBuzhejH7Y2V6RrZeyZW7nYSvtad8v1VUa84s1Wnd6ih/CyWLN
cMapoV68btk7aXi/ML7BCF7LGAQxEGSzO/Wm95JrafVrk+FBEqTSeT2+AVLYkKxaEpEdkYCGNe5M
5FDAFW9l0a89XdxOq81cFUdlmNt5cO79gK0Iib+N8+rQjsT9YzPxhqZjoETSy0v+s4zTo+uOj7KZ
EaUHPXbj4A5A72RPqMqDwoLJlrzrbsfOwHhGxdxfiaKr16IVv3FuXvqWU7gtugIWf/mj/fJQpbmx
Bbd8mbsYDVnqv7F08xSDO4s4jyPzBi6GwXjvpo65GYX0mCqRKDW1+Vbejnjq2UPaymvROzkq5xGZ
y4IA37EhKIqpUfCCDAtVrb81bX7woF7MhmCJpW52M2n2K3tkh7Mcrq7bkCgHvWW3OyOpfmWO8Zb1
/P83mb2fAbwX1GMjPiyhoJVUC0/0pDZZF941LXgsb1LU2dJCfWWeZ8f6MzYZOXeuXQMIyN8Z1FGR
yUuZVz/zW2y72QRXY3J23g3XGJ3k2bOzhzLNRBSPbrmZ/HhXee05sEvWo4A/0yKsKcPr2hvvino8
1Eqcx6b9FpTcmtw9y4S9HIv/y62MPwryfaR0gjrD9/PqzBSBAbt+Wubvs5leKgo/ippnl0F8w/f9
KiZ9ZkzbM4KtrfCWi28jABl3s+dykMut4M/XCyl8iOfDBYGIKw4j1cGTaAOGFPXUmKA0Uq+3oB0n
aw9+kN87MiNscdnOOSzxGMLPxJCwEsEnTW423nlaH0SuH+x62Vmdv1WOvhLoR6hrsk18c43aFfB9
AOtM0mqlg+CQB+OGfeKbRJSIPseO3bjNxmpaNnb5D6a/nEgW/YnOBAg3y4t1XM07cKZ9GFdnqihg
cm6B43pssYgXfS2H9Oz45dE25dMc0DXqTka1AHRfdID1JYujESz7iEDyhuBMyGw6dTbivNsFjoFK
+qYN6dMGdTPS7UCLZZViETBne5tmFZYD530ynEMVQEYMGJYHNMj0bZuiRXQ8TFtWYr/OGel2qXHx
Zp/wVeQosko41LoKRzUbzpk47HaVVYSHqjpThPc3730xb/1wOpcZETNuXQD88K9D5LWFK6FfzOE5
XdTHTc3QGhA+XveeJ8VxcL1IyexSLOI4JRxW1vAW6/5xXLKdUVs7kSMarOetJ6v3IRZUwGk8pzgd
FTqi/CYNXtTaUPq5WpIdT7qPNoYag4IWeQZQ7XwsRx/yvz9ZAWoG70WzaEDm87AOu/rOKbIQ0MU6
mvV4TPzyOlmkCgHOzJ6BtUOtMnayRFaot1IM9mqOE1og+4cEDWvtZYcscjPDca21i3pGovYb2diY
1uUjl1vBxfGj+Wbwo4LAKELjbrGHfcGLVfevVl/dwRlOa9/Ur0zi2zbGaQayK+v6ya/UIV3ik/JA
U2N1mIIbb+xdcHNc2yE8y65ZqdvMa3mbXuXf9GLvQ6s79VmA+ANlnN9tEvi/KSuupfwtPUCtkQAw
jpquokD3m7KLz7iD17WR7AAr1olQWwtQR+S3Kmbxpqd+iipyrJEkCuKgKyZgYWyakvAgiURbOU6E
j/BadhOTCDoPB6noYk5HgAbOfZQH6RwFZboOup5+uGPG69adM3NLnkvopy4oI8/kP08BR9dywKW8
DnH8TLeZCG9NFibfsj5m1uh3TfFeFdnPsArvVBOMq2SMox46y3e85zEQP7wu+ePKHLI2icKi3eiu
JdnEOmCAIle0OnglKlbjGW3Vz7E0z6U3b53MPg8VlJZVvogZnGykZan95mQm80uXcYY0dnEyhnaD
0ymqqSmx/mMG1cOSsUijXh7TSmAaWJ7LFkYm7p+1tWzQ+cAWEz860ySVZDu3U3aoJk7cDqdVGO6T
Ge+a6g9TYj/HLJAFhu2c5Y8qCK6zYyZLnLzjUm6HkDDSuOi4grpblYJF3F55FyDJ7ACQy0rslmza
5oPalIZ11/e8BsQPg6EHW7vUHwOB5JERDvUGlhwlBdI+mgT85dxHIhxL9l4nNWIgiYhxGPdO0V8M
6ImZWehGX7f29NzVYjN1gjS8X3HZssRk3mdl+SYbdLHkRUbG8IOthKDeJqdpxo2mltjhLh8cIBMZ
9QC/aZJH/YIHDJUx5X5V2el6CUFZpvK79sRFjMYa6G6j5gXF4o3jzH6xPQRK3MHqAPnfjf29mdq7
wGMLeOcdCn5yIo+ZH1HTwmqm0LLdGJz7m+J4JO+4ab1n58bYd2QsTIZ36n3/vnXMY5YWO9EFF8P4
g9x8Jegw4iH4mQxEghvy5FRsjcGK4IFRBjX2oWmGjitXjts+5JZ6QEC/smtK+/DLgw/Km0GvWHX7
NJTsQ7PUi7M8zUmQrcRMQk9sLCfR9Bs/Tt71slxVUDKy0cfxcIppXlk9gP/C0NH6q7wHSp57mgEc
BW26zUtrrVyN2a/ZGnZ6DltFAUSoVMThJhsN8OLywLato0X8QDfP95XPvogmPo7Vsku5kjnwwYt9
KN3WPsWOl6wXDoLeqwStV8Pn6a253JwK4LIrnEXIVcK7IieMUeTddk5xjtbeaQRykM0Ini5rJPZy
ixD+XdetwX319hzpYjUapE0gyo68JAfTzLlBxATr/Hsemu+oPH0AtzKMD77P5XnF9zr4kKO1B+17
w8h7GGzrGwLqdRZCA1vTNWzQ0jLhI0R5TTt5KKfuVGbOfRe2E66teq1F9iBzxdLYlNgCZCWD079k
nHLgNFiq1HAPW7dJe+OYLLj53HQzjN8stcBdp2tpyBnAwf2Q1rL2avo9XR5L5KPkiRzn0v6mFvGq
i3g1O1yMWWwC3hBaVgAjOGe3eShlcAxCEqRwVdKOo8dAHsCdP6Vmfl/2w6YuOEQVwD9D+nWuqq2r
ukMqkoOdQAOKLj+jLouqcn7U/QDmUR0bG/vR1B1sGoF8tKLayi5NSwfqjvHRt4xNLu0xapMRfi6B
EsNnNNcdv6Xl/+wT6zkcYNP88Dlx0h9LWkHpZNuexkI4FjJQsRVaHQxchLYwWCKN9RHmaNAWowAA
KzzjyevtaTWI+oGA55XfqH3u9pE7O7gwJZYyoN1g/CGLgDwykMRS8XYVVDVmwM7LIvMhZutso0a+
qDl0Q7Pl4u4YH+EMyvdBMxco9yQDIljixj13vnywxHhifmNdV7zTZLS4LrrGAmqprnY5YGhmiEgY
051Q0MfZxBeQUx4geLLFMZUkwKe8gam9qjL+refCt+Bim8uLhsjqAo1cB4lr7czbrjU3bdgiUmnr
K+/2sau6amMX6bfFsbHdZHuzlmjunccFzR1KIPXYuyCDSWtsxqA+eekCr+lP0TI1d8GQVnfolw4F
QTNp5++Mrr1H2XfFzvBh5PJHl7s1r88C91l159wsrq4ReDsWAl1iv3iqne7DlvibvOo02u4FaRRN
U7rc94t9xAoseDrZ+uxkj0bcH5bOQuThzSc6hnXriz+DYTco5GoQZvqPCmHMqtHyhc3Rx2oZ31AI
pmzFClDbLNm1NJdoMiAxAByfM9OybhTwG5DbNl3MQ6/9S7Wwus6yOHa9GP0yU4DdJD8a0kdcLydl
z0RpjHfIBYyVyFRazHLWaHxM6HCEpcp1ob0/Y8eaxDL/OU7Oiy3TFxvnxcroJEYcVCnZUJB93op6
W494bPO0uS+65A7lg9pXrvXhFMuf1jCf7cnaZhiUKxwRxry8yzK711aw1SB/3ElQ77pZFwh2V4Un
kELiqjNmNG5u3FymGQu0z+xvFdtk7h7rkmG8aZbXZJZXRCwm2Ff6mhbxC00vkfMURm9M8XaC+acj
Wp5GHbPW2g3KRsl6G0UHcRS3VtiyX0ct1+AXzzVIiE3n2xaYJA37dYldfZpuxtrWREGazI/dMGCi
cp6pT8kqxcd865EdU++9AqGAaYPklybCKoqJEftnRwcRsOs6HAldXxYncuQCJJ5GCQIvE3KhsnoN
+YcoaXonFHY6Fwvwb11uR6yLLEDLd95oXtKY+h3G492U2idd3XwIKXNA6yMx9k00kuOjodQmRmvj
tvSTOtAI9RfWaMvmvr4NOQsppjwdS8S2eTgTNi/pWD6nuRVJwJ5NK9Bg2mANYkFp1M8VL4W18wyv
Wue4lFbdovbKyAlYK+/Mqd2hN89/WUnzC8KOrHe7esBczfiToCZZ9r7097kTi8Nkuj8RqksYJ2iu
qW23KEEehV3/HhYkiCbABQHXK5eXSGp7mydeuGaZL9tkvZxq3PBONhx1pFfCP7mZ8TDqH94M6VmV
HL2jUTz1TfWUzga67OFF9+PGgBKcEuRZ3kTRQuqhE2Njoddg6Czewhiywx/z+zCfYDiX/psbOD8m
z2Kl2rLHWvpg5X7UzM4m92cuJXzE5PBLzeOlDBnwzWY+eJN4QbDws+aZRJmD3F63b7bjnPqp2dcm
daEMsX+78aWRLi42zPOi71+L0j+PJaquoHBIQSyMnwIATdL/8Mqj7y3s9HG2OWqCqrmqVJOoPL0u
7XRi48F6KXzcYM4P7YybOiMP32RjAKkm9lYmoGxBSYUbvGtXA98YIWRPK6azLoFhkv6hQaiYSGQh
LdWIGnJVE4jITWJFPmO9NqWkM6zaj2HOptsWuNcsyX64S4H7ddrV8Jcr2YMwlco500Zg+m3DU2eE
qMbC6a0zhmA1+0a5CorsiOt4WIm626Btf/Fn584umV8QSci23sVmfCB+kCzaMPUgM+h6LXfjQ4F4
EJpRkYynIQ2eltb/UZvVb+G6cLEuC+V0cDOHueQUZI3zsGj1EZfqyQmM8t6wZvzLxk36AP08JzaS
dulsjAJCTohFMOf2ZaR1X3A4VybzUYMyvzmppn9eFO4ZatqqGHoQTHZWGN62sWs/ki3SLjYkHNuW
Q9TtAV/lQmyBLsGKHOcu9/ElDfYPdoLsssUFdULFPDaILypWleKD60B5RqzeqNBwC0n2DzjxW3VT
A9FM0H9Z6ll65nHwAaSD/g9Zg08QlsgD82FnyRtmT5OCcRF5YU6Jd0V37wTdtc2TX03evhDXwP4J
NABs4sP7sSQEpIUOOlNdNk8883jegVZbs4PV0c57r1wCsQEJdA6BFBcNbWr7bGZII0sDYUuaOmec
uCkE8U3bI5bfaurZfTHkP6sB73MgcSe4bf8+1ZNPiZ5/cgJ57EIzHbaVFbtAFQhV5349pGIGcAvf
K1SwK8+2T/iUX6a2g0zld/YWoPyRq2O7xlvho4NtBca3OHyXSt5kw1dL2HhVcsUA195RGI+5Cs8O
2Xuh723ydL4HrgoxAamPLG5eyyz+paT8hddBrZNxfhzHqdg7DmFCCvFvN3YnJx0iNeFrIv/Ka3CT
+5l49WL/JDHq1dVrVy3ftb3cYxaRa7e1KOEiYUbElthmJgTFDE83XcvQPWMOxOxQF1sDz2RW22Au
hTxVcfmrYCSrsqBda4UCEs7voZ0JEezqcT0U44y8rd6lDrZ3SeUkayM/y2B4K2aihNOmOnlEZlaB
cS5abysK5xwOgIS2hVVG8W7bo+QF94bugMj/WtBjQUns67jDtcYmTGPAIKWoP+yAmcM2iPIGQ+E8
NkdU3cwv4g9j0YVlmpjngBHm7DQDLMoMvVIRnqam3of1gJx22Zq5CyRkK5iLBNrYOOW3Zq9gZ2LC
GxeaYUuuXn9uOZ5IYKZSaOinuVQfTYVIt0QkkrqOjqoae3+dv7oiNyK/RpZ+MxIPSYNfM2/pORNW
K+OR2OiZrZWMbEPhn4QIEEGGHkVmmiNXpDspUb2UdvjYt9NaKSbN6hZ2wO1/EnlFpvsQbGf4WHRP
WcUezQK6yz9CZZGmnaVPU1XXkUqC11mRRW+rQ57P674ZXpMp3ZbY9PZlmQVX16rX+CN3wIpRqenz
PMf2d7XJMoJG92evN04BOxjC1sdSMHorN0WsqZB4rhLJsTua4O0L54Y/3s2DcQzG+T3O+KO0QAsV
mk9kD57Vkt2LTvzUnPZ8gE+j4P3I++4YePHLrKyr6xCZYdPzBIzlqpTbPEbcPkLBu525sdv6cWBg
0rN4gjhAFB4/w/E85EYNOp1dxrhDZVk95Fl7qjzYJbO+88LyfiyqJ3Wjt5q62dKoXlW7xCsbERA2
25MbQApOtyNZxgcwM1wXy3zJJVhLb+IGdcKtVbb3STrSc6X7MEcoZ9nWPebjZ7M08URR6NF770IH
lIv4ghpDHulP5nJyu/BsusUetxtugZpIjhJuN4lpPeYAgegiM7ny6Xb8kF9fFf1HXFXn0e13qknU
xrYQ44VDUK0aGL+o1/0h4YzfZK3bb62MCtLmG7YOjVCr/qz2pjZKGFXuPbWLMotli/SVIA+XAywh
bnI4xCXkiNOCsJfCvGESKWYKI2b6Vx+BTq4jwfWRG6it48mnIW7Ye5eINYmWez0YOP1blEy05UhB
jTdD2X/6PCc2hnSAaJ6qezsri0foZ8DJ2t2NKaLHoAfbYYJzV5kPFJ+7PLCytrB3N7tE5cegre57
uB8z8Nlli8aU3TvDACxUswogbTbsUWY4QrHiuuFtkCaLgIBjj3az/+VrDkM0VPCCSFBNEl3L1H2I
XfNbmTCveYt4Q8dztP1x69bmSxhUR4YOpo+OhDP/plUflXmyRtC8wpyIpjOaPyW6nEYWOU8DWStA
WUCJ43YJpmbjzhywjgIoNsqHGS42qNwW6k6z9qTD/pdk9dtk9+auGvPvsUp+1Fi/1r2fHUuVns3Z
e8KadO+6CJFLhPqZyj88z18JDA2RWyR3pN/6UV5kDxXV2NX5g0iIxWj6o52Xz62mxa86YGWN06ye
vI1381Ja87kzcarYsn/PUcA7Iwk5iY/i2DES+jxz4MGjPcz8+d2uA7UOGKJJ10kYowyfTJYbmqey
KcpF8cA5/b0x5FuqkaMn/caocKIN3Z8JvMsSNCr5gHaUjwGPtc6Wqm+7UQC7pUIzLAk46dMSAasE
KjE3dBxPbr8gjkw3jgXA6IR9hzh7+VUqlN4NsIAqncvE8DdZ/WXxWX/SungXEuIC6hb3cB8rfvQO
4S/SN/7S5JtqWsWhov1DEBPs2flwKPWS3g0TmrGltu/M4XauVZiO+jB5pSg+xEhffNiyKDAwVNZs
iTRlCgUVj1MkSLnFOJQihkWvv3EJp1rTshNX4Zr0ldMLMvvHYHSv7Mg4DnObR1B1yHr1qyH0N8zh
pJpiI6sLjPHI050QNd9cPQ9oczZtp8F/zB+Fjdl5yI9LL1noVZynkhRl7f1WWJRb10dQRPbGhMct
w7sloBuLQGKXoTOgPUAVLJ2XNsnvKqvearm8x870zD6rn8qtfuUcB2k4/Gbg3YUTuAR5Sd5eIF41
pYcNtHgeM33s+3LTsJC369I9mRo8eng+k3QPYnNzUUKBowvwFpClKY8veW+zoBMkCFc+O+29dNyN
c4/Iq5nZc+etF9Yk9wUm+4J1bhsnc27tLQpZWteNhUhMF1gxWtyIq7RQOcov8abVBK8XJm9zV5wZ
Dna1FxNg2TwQZLlrZPjLZFpY2SLf0bahwNXDvs/LJ7MlQDP14W5cblpQ6buw7dTKGkkP8av8HZz7
iCr6rnd5QGBwjxlx3susjiHE9cq35bUn0rlPwohObx9gLxpJzdfp0O8d4kZXQjW39+DbZLPwJ/d2
mYuT0vJVZHmKRJP6HUXRUfZ4HfX0OJp+8ETIyH0zqx+lqi/9/KsmLwV3/0feJa/wg6+3jJdBT2+z
7H/7rcmOR+gFk04OkV6JDj0gBIqqseomNrPZVfM0Id3vOrVWDLbCq/ZFY5kr4h5PJBHc5QhONJy+
i7kdBxu6x345jdNYQOvZONDls+/aq6QNrpIt4U7HvmwytZiOqnchHA63/LvI+nL79xi3/wWm/leI
26f4RHvoYmzyds2WUty+H8tLujai4qBe459Iiv6Rd2fd8gz/61s+JTSH2hGhl7HbYto2V2xAu+TQ
Herjv1P4/zsF0gw/BSkqu0shfkjUm1J3ldLBE0O3SrM///iVbpF2//H3B7fswP+X/+r5rMup5yHf
Z+bOPnrbDG0tWqoNL5e9TaJiXe+QM/79y76IUgxu2b3/77sMSCyrUrLaZzr/A7wFA7D0/8jN/eJn
Cj7FKVYFFGy6ENlXyuey240lRAbk7N//8K8+/JZC+P/+8EA0bl973ANnoiMRpHSQF6T+8eFfPULB
7Vv/36eTXbkYxkBMY3ILsWkXuZ6H4lmGGQlcI9kLTMBZ+1LUzSltwn/kJ9pfXdKnAMXQnWpTDbeV
PMm8K2SzqUPB8lGsIMvtcJ8a3NU6zx6UM7PsjeO4zsOTFPZuGWBWfEbayYd3XsZTpcbohpTjSMWl
5K4S26Nn4fTzmmejjl8m/EHrv9+HL3+qT8GMMbmhjbZZcqe2yaO7SY5yO732pPqLwz++4YtgyeBz
1bCrpJwEwZLmw3Lsz3pd/e+lSC4DUVHIQFbOxtwT8fCPhYDWV+/Ep/rhE5bBRhav3qs3mPnmoz/I
HcrK5TeIpo6ItGL1rfP97xf31T3/VEoM2CCmZb5LWPe2ear8R7f99veP/uIyPu+1bgIrFJbJR2s2
TXJWnzr4pb9/tPVFifq82bpPzKAwbWbyoI1wv2KQ2lYvClvCuIpXSVQ+1C+O84+X8YufSHwqIy12
QrJt/Bq3yLBykN1IBqSZhvEf13J7jP6j3IpPlQQZfd2qhN8pNMl6SEgsroZrM8jzRGwcjnnrqdNi
h/aEMxLTVhka9wUK2399/Vc/5adSk1qsHc00b316qK7OWu/RL7A4xvrfFt5/n1lfnb3iU3WxETdg
o8maPY4crJ7ZrplY1+an6Z4FhhfkHGtJ0JDVehc9KmSVvG5h+/Pvv/EXEbTiU42YK2uIVct3k7tR
uN9GWgy2w01oH0T1jz2MXxQJcbu7/69iy6IA0aGx2WvBhN6NG0veW91NuBPu/n4RX0T3ft6JbWOL
bs085HeZAMbD4ep5pFNk0jmgiN5bQacie9GPnsinf71mXz36n6oD0VitbZg2m1kEGvi+8c4GSa3K
zVB4av+ULvmBaNAHMemLb7ovUhBfqksSP2s/jtICb6Wr/5Ht/r8NDP/xmnzeim2pPMCXWTT71/Tc
gmBn0W0ZGnaKDbURi98UAZxha8e6tKqj8R+vxxe39fOKbMxsQe+bXr63EPIZRVSnd3P9wKal6O83
9Ysn0/9UXJY2MZQsNLsYJLldY0fs1uQ/JHP8gkXiFChb/eucvD2I//X7fSozrh4Luh8finCX7NkY
82dBsRWZ29sSlPln96+E8i+qvv+pnOglCD3h84PNGINzvevlvPn7T/W/XSH/dQWfKkhQuEp3GVdg
74iIuy2FGlbjVq/StY3JnEshMHINf+k3m2m77L1/HQBf3aNP1UONrlz8ZaBAB3qXeiAF/rWu7zMZ
M4K+/+Pivro9n+qHMXrGEOeMJs5dZx7M1+IYbjprPX1kv91z9RQ+//17vnqeP/UWbKcRk2niEzCX
5lIH8Z4JfmchFpnn7P7vX/FVpfc/VY1YxHGb291t/kn2WPmfPHi2/+PsPHbjRtoF+kQEmMO2c1aO
m4IlWcxkMYenv4de+e/rVgOzGcCzoJqh0hfO2dZLbVmuo99UHv23v3Nuvo3yGNk4ULGN/c45tdym
SyKfLw59H4/GEgT1lfu58PrPJbfU8EehAl5449XrIXgAc7xvaBrI2HqEkXtlHtAu/ZWziaDTVQ8C
X5Nt7Kdu1y6iW5DDN/3L5BHNvoPTsIBK1M+gL125qwvj1DqbDgCLk3wOqMEeTHWhSePbJHB65c1c
uvbZHJBQHIqwB/O6Zt1nbGGd8OvnV37h67WmP/jXImvatapkxnR+D3W6QJ61Kl1S06MH19zCFxY8
62yohw17u6HnVFdQdQbYQz73+urn337poZwN8JHaPfIDKlLCAQKIRmubTjLg52tfOjJYZ8OaOKN0
naRGczpX58PztCrS0L13bwCqIANLfl9z6mjTFf8xCVtngztxe7JcCcENYp/BmvFHlSpI2Z44eFvA
g0qbV/YlJNiTu2Ds3yDZXvuqLt3kuTI2bvUsGzMz2dSvZB6eg/lkW5XL5FldTUJHmj4XPz/OC1/B
uTRWM4gpBy0jvk3KL6lnHLKlRrFCceWEd+n6Z2PdT4rRZDVGm505h8zwHkZT7uqQ48XPv//Cp2ae
je0iDJo0p6B4YytLn2IOC5bGz1e+MADPFbFuINJ+qBmAWUqXTPzZ1QXoxK2RP/18/Utrh3k2wqWt
m6Vb8yGba2NVzbsnn96X8FBs3T29A9GV27j0gM6GOT2PdiELVijf/06tDTU+P/98YxoF/xgd5/pX
uwRGDcJi+vnpSZmpx2wLeyUAW4V1LrjRt849jXJbcyWX3noSN0X7dCXX2pv7AQVzXXx42/+mi1XN
synBU2PpukbGRxzcq8EuM69EDC4sVObZBCCCzqP+mYPO4OwJXhfui4wfx+hYaO2V4Xfh7ZwLY8GR
knnM+QuN9wD0R0l3P7+dS9c9izXmXSVElvFyWhjzlrrxqCf6+coXjmbn9lffgtFWmlw5iQ5p8Kgp
j2N3yMfvTDlUzlrRX37+M5du4Gxca6Wmi2i6gVSnFvoLIvd/u+40T/21rKpjVbrQAvn542rInvzg
yqdi6P8eDuca1z7C8EgndrKpavlS5PIO6QU1MS0kIF+Q6vFlsyqU/NSN3n0fq2tZ0lURBt1ucGLq
mIR4JgsVLUF+gAfVSV4RS4dTSt0TtQui5NRZBceeRqtdSlmS07oQPoo7xXOPniaeXAWSgcjSD1pZ
nlhwlz8/Le3C9G2czR5W7w6k39H/9IV8aEz5XGvJpzsVoEuN4mM9PzrC+XIqkppG++al5qPuGd6i
ok47mdr4YYM9X/kplx7w9P//enPsVcAhmExk7pPJoahZK0vye+FWX6UrZeF9/fxn9AvTmnE2lwja
wVJn+kBoEgc/YsEGKbMXLaEsOGnLJ5JCa7egBNZoXtG9JOhvaHMtdYd8rLYn0XaDuvQu9tV1bNJf
pqQ0azWIzkB+//wDLyxLf6bjvx5DH5Q+tQVVsimBiSTgMAoI5oP+RH/flf35haF37qjNcof0cMSS
qiQryVUtv7ly5UvbmnMtbdYHeTVKLSWAPSzTZU4lwyx4qVYe7jBKz6g9p9n0ykR16TbOdh7tYJqa
SFWStzn4dFUs3aH8b7OrfjY5icHmWhanMZUcJ5QvuNQ/v9xLv/lsdhK2mVhehHeP/pj7SgmW7Ctv
f770hZF87p+l+NDtPIO3qlp7OXyNhJJhWS1+vvilrbJ+Nk/YRkB+uAE+Pwnok0W+DtfW2lxBtdwV
VzYcl57N2fjXEmDbtmBgxnRBBmSYbSnXP//8S5c+G/Nt4fq6Oa3CSZOe/G6Yp3p4/PnSlw67f+aZ
v8ZrCMSwJqcSbdz3mFqLLW1Os+xBbGFhmo/pAWDIGzjAnbMdr7zoS/vKc/9sin4iiTMGGZSSNUy4
tU33AfGvYBOvXGemX0sLTgPpHxvAc39s7wRh1lQkC7QRq0r/NVIGkpr3rnyDPXDlw7IvnMH+PNa/
Hh9ghbDVG0ZxS03edrRdsUzt/KkemI619sg57E7awxN0yXBZKwDevOKmHTje+8CqIDPHTDCV0VFI
5sKKFkDtRf0LogPoVJMaYpewapEtMg2aWGG15DroFlL7dYn/qlEaOgXsTep3NB94S0nINfXCzej3
B1/t1m7ZbPJGefV1eoHdCLYmvEIQoAopzDaNf9NM9CyBl85tAriCrwoCwEILVBojbSrdDfNoxSld
uF0Gn0W+BzGjJ8P0kdtbaZC1zw2aP5P3obwmI72UStLO5i1wl5Re6mT3uju6A9fZKljJ/XDbz4vt
nzX0Sn7gwlTzZzPx1zvTapMP3lDI2dd3VvOl5WubVNKV8XTpg5jG8F8Xp8cJiicNeRt4vITcVvER
BZYxp9+QOJiy+o9/5Ww+U+iaNm09yDc0Xuo6/pnBMSgaA8FuE0sezGZp2VTJFXie6rZ5QD545YP/
8y7+NarOpjlq12w6PacS3PUAKZ4miEWycG81mMBrl5L0VfnLXpXz/+pxp8Xmfx+o7oddVNE1C8D7
ObY+SvpvxbWEnzX96n/dzdkJqtXBxA1jF2/qsTg1okd6bCfY3pQ2WJYVxcGhQ28/SLLapxnHa+YA
UOa0rWTr3M13tZe9Rbm1yy2KmeJUBROexM2sLCEFYd4D/jG+hXmHNiO9tUzro6jpUPSl8WGY/TYe
qavOJz+r6dHSnMP6BoQbKoDt+/wz9uRe0BDpDOFBzeMvZSgXvWiG1egAhjONtVn0SxAkTxLiNGmh
Ix3JSxskUDMYT1YFzjktaEAW2n+tslDPXnySByqlx1W8UUxcN+aXRQcybY4/f9AXhqR69pIbNHC2
4zsx2MJN0Nyq9KI4/zFvpJ69Y9qnkkSXJDG7NnGw9DT01hq/Q33cTvP2z7/f+PcNmOdxHgcJlMOU
DmAfDw38VPcxrqydABt/lzchqSRLuneQCSDm0BCoTUb31KcAnlTiwUnQEHTdZqAZnxR6Q97OOYbA
5sFNSaZ5g6Z5BZqGRrdx0an9rrR9dCCxFTxQFL9yjZi6teY27KwPA1LGZqBFTavzI2qsG9yuWxt0
48+3+e+NiHkec0qcyqG/B6tzaEHMCnFb9le2OBdqR+hU/N9h7qFXGxoacf9UajXrdF2tii2ohKu1
YJfe0NmUqUsrKpNuJOGG5rq707wX4qI/P5YL5wbzPNbUtxm9A5bhb8SRrsd9MYcMOatn3p070xfT
ZHgtpXfpJs7GSeCI0Rx8EvUUKDub1PNOKS0hqywYrr2HS3/hbLSokY3rQvmzHzSdefAIzHUWrdK5
RvMPsXJKEcq5v7gWGbv02s8DTKlr5YpTUV1Vpuq+qPJjMtCxUNBQ5WgViXsFasbY0xjk3mDke/n5
ff07RmQaZ9EnJTIam/IqgrJAxWWObo+ayEreWdHUYVOtaPmm7evKx/Enyvf/1xjzPCKVK67axoPi
b8qup5ZrOAoqd91ag8+HJKST7ipPVUxZ8WPn5t+xRa08Ih5MN9btoLnv9Axi4wz2lvDfaH66UXSM
pQmF4zRH7nRA/45RzYG6gcAujZNihq95XWwcObGnKPfsNUgGvbsOGjLxtAAAJ7uTSnoawuq7kf3G
TYpN7oUL+orXNEuffn7Cfw5W/7rps61cNgAIUAFUbWRh3Bm9Q2Oxpc3pXb/PbPqrooJOtbbsVog7
HuqMKsaM0tI0sk/9SLWbBBOx0NxWADeT312oHtXW3XQlhB5D1z/aXFC3HEN9i2Eg/vyLL3z3fyb2
v/ZtpspRtnHSABBSse3pGVCLo6Vs/9vFzyY3EbQVvWvMm3GPicDfNe5vPb2Wrp5G5r8e9dnEBuE/
lsZA3YlBUc8sjGzWtmDjqME27mJ9puGQwDJpHLsGbF3aXLmlC6E380+g8a8HFrW95QJiToiv56dw
WNDGFizqTbVAOrctd3Blyl24upYHunA2MM/jXspYDK4eW+EmZJ+51tEvzvsP2tvvanoA3sSesr9r
W9wLq9x5CCssnFFk2NE3/q8G9tiyWCvzdl4dBI48Zr/rs/mFQhrzPJQVtHEUClChf2T16rNciXqR
PXhzEFszcwWjbxEvFPpMZ9mTWP78KV64ufMQl6lZjqek/Mm+WqvuTa7/+vm608D+x1eoT6fwvz4H
LWoM6BjTde14G1kWerHipDfmqm+rKz/90mJxHtfqGzHWvU/kQOiPfrmmwbUud7YBnxAqXLdx8KAG
9dPP93NhPvhTmfvX/YRRbSSpYsUbekY+5BjdeDDxR+Fd+cguPa7p9fx1+TQQovLshnC8Xe06dLks
ecvAC79o4fv+b3dwNi+kQzgYAsb0RqF5T8IGlyr0NE27MgFcWET1s/NAZ9sUq/qxsq7sdmejfoED
nTYpWAZcYKcGFF8Jff7nW7n00Z5texxQZq7uRsraDrD/hOIA+/FKAOzSizjb74jR9QmmZAqa9K92
oJA6gDIYIIl7/PmnX7j+ebRLL/rSJMqrrEe9/agc92vIgk0vs09TMa78iQsRNfM80pVIYM6JovtM
xahx8QRsKE7fJfd0mFKffLWZYnra/xji57EuTSSa3dn8mezQHqa/Ipf1M6CF2fWGjQsf1XkEyGWw
DbqS4rlOxdp1rWOv04xfGxrN7d42yNy7mM5BR6c39OfXc/HZTeP/r4EoSy4eeIUysbXfFQtzFHyS
yfIH1RpFUEz/nymSrzCHagaEwnYyWEPJf5s0/5wn/vrjhBncVgXpuVHjXaW+asVHaizoLrwybKa5
918v7GwG0Cy8UxmowU1eoEZQE4kNSaOLOUEq5jYU9w5XEg4XJss/D/ev+4Bs4ptMNoTs4JCpAP56
Cm9x0Vx5R9Pv/dd9nA1/n/Z5XQ19Zd2u1O/mNB2vCKpB06C+PKbY5NoXfunrO5sLQjXtRNk34aYA
Iz7TPWXZlvGnbxWfbU1lRQzgcVPX5ZXSkwtvR51+xV8PDRs2zrES3LKZK+924N3KrPhAgiFmuV4W
MzP5j71Wpnp23mlBd6RBIgMKGsfVtJ8Rj0xyc8oc5nJ9bdt0YY5WzzYAce7gjFUSf6N19ADIdaA/
/LfXr05T618PKooj3orP6+/maH5v07tgQSR81S/9uf0CAPPKaLl0A2czAb3Oaap63EATEJnrH0Sa
XbnypfiAOv3Jv+6gFGHkeR2Xtm5A42xpRKMPV8zlsl1a8+x9/B0+ONcWg0uf1dmg7zPFM2VvhNSf
6fEuPX2sgAes9K/0tZ87u+LL21H6ub7yai49M/1/b6weKrsGCMPZdpHos/4Q78BsIcE5mA/qKpsq
P99gbf38xyzPu7ACnYcJq8g1oHMG0SYOIR04kfUcgDGcVRg4MiffDHjHrQawWmfea6KZeKl4rJSk
QyJoli+OYt9kjnaIZLPxlACrDXgWZDDdLzv0TmWqK/vMVN+lpCE00bwHRYkRQek4RPrmdyblkpTM
u53ke0eaD1WlH0Y/qGcaSI25XSavfgSBzUeJIIsKlWni03XMZ9Tm6jBReTdFbt232kueA/QoQ2Xv
dwQBqUJ4DIp6S37vaFQFPHEMDp438dVhv9BofVeU1aaOjX1j1p95plsLB/9i6UBdaDQJjgoWc2T4
HBFUXdsMKHdrp10nLoRVKHdOHH2oI4zkARGLpwfaSgtOcUwTrGV1N/AzqN22I7nIVcREVnInjeKW
LMJbHottLIJj42ObVMxbNS92mNPX6ajfuAKhUTgOb00PVIOy/BEsjgkBHFOdgQ5uTvhkN7jNXg9V
+CZ58V6q3a4Ww1tRRk9wUaE1pLeN1Rp7z1eauaq3v+I+/pX4MqahQX0E2XrIBpq5mgFOhepTtqgA
DVLNgpZoPWtIR5GqDHWqh0Jdo7XW9maj3uwnRHJHIyu4FPeYGDQ7U3kFjS3SHQDW5rvW4/iI7ehd
uv46TdEHsis+FHH3LehX8lRjrckBnSHN8834RbM/uBftxlda+FF008LjevYbZycTEGeJ67+lqPyM
ssUCrGSfMQruhTq6CZ445UQe4CHNA6h+QQv0KmpPvgvetlGe0MTu2rZ7EcUI9zd/HVzjtz76D5w6
Md8rH3ZqeWC43HAZVv4WAsRDnDmPojA/LMRT3kQn0+BpiTZ7aAtIn0amHeEIu4umjlepxiKlxJjr
R2Xf2NFLrzRbYUftwqwUsdY9PZ3DX1mOsEfbVqz7sluEQl1gv4H/mSq42fnywFM+ATrc93r2zfnh
CN7ovW+hH8V2d4vxBnB9SQ5QgEAEKMHIb7RtXbX3iA1U7CPyM8PECtSqfDNASFvYpSCh33YjcTan
u+2bYZbVNR+sAokwxg6Z5IBRa6NdNB2oAqf/SCDuKXl0EhOYCkYZqlg3fRbAk/nevR1gtd3YZ9+h
5rxEljTmhZ+9VwNd924+gvuzog9h91jXLJzxKU16jW+BgIv31HjeGU27HBV734qYjauMj0J3Hkcv
r2cx7dkt4puUsOqqx4NV0wzeuAQ0wrKbqWpbYMnqPzuj2SDtfYPb+qkNWDlGMrmrOkpNuAf2J/3n
86YtjfmQpvceFKqwMr+yEgR7Yn3ik/jl2fWNhCwJb8nuQIgOdOkjBB2S6Bm6w5PviXcto79b2nJN
avndrMdnqGlbExcriAUTuhRZJQVtnbQBh+ipAo8CFng64EbBidh0a+Di9OEUk+Mapi2ShPbRK1uU
r3BAIKHjcR5cEApyW2jyEVQ/0xDfmtl2h6jLd3pibCiOBnnTZ8bCiiqg5OIbx/vBkfWh6TCMmSCs
RaksaXtP5iilNsWQ3XR6uO7ahqYPFrtlgnkwbdN7sMakL9o+2lu+frIbjDNxDVlFK39Bvxcry9eo
vXVNQF1UcVVI+ibqe5lilmrJlOFmwkwg8MxpRnOMVeVdaugBWgtQnASdFuvlK5ThV1UjiefVVrRM
M/ppKoFb0H0xNWyM0XgyNOMEY3HdU56BdBnHeOK/BUl5jLoAoXCS3Idm+Y3uaz3W2kFV7dsxlbdx
FzylDU9HLY07cNEAUP10YSXjsnWjJ3tsN7Un1zpIU19Hr1sZr6OQTPOKshRhcpD1BM+Bkge9YJwB
693zE1gT4BYSqmUuUyjlArkeHoey+eUP5UNXRM+qUOeRnWDrsWky6KPyGTMF7l8PyKEoNGc+ROox
in0DZEz8yqlvRakXg34sNylkEz9IjpkHDjQcXzMXKc6onWgwgNsvPpvCwebS78zQgCdcW/ydYB+V
4ZMWtCfRZbvEyNdloBIHh9hPQuOepo5qzr6OwpCyW8qyIA9QFDXYVmvpZ3A98sJhkQ03EQgMMo7R
Pu8RJ7k69lOlPsaKteuL6GRnFRhoe1FH3he1hmgX9JpSYpskmZw+0hZpTtzY960NmD9tjQ/4e7dl
ZYHRUAzggi5+WG9w7mn+Wjp5faAz2pnVsCUDPAONbd7BXdyMaWzNckMgec/kkvt7iEvX2JLEAqEO
TmRwSFgagJNmpYofSu2B9GhDqy4chVWRda5O7Ee4M68yhZ0RiVPpWeiZTXNDJTGc13gNnR52VBMA
Q+zarZbpm6Std6ajHuPp6QuxyVoHoL43Uda/ZR2cigFTku5hWMgTf9G18Lwx8gISBIZpfwgHEqVd
sRNIAdwEffGiBRpZozRZ56pxStuhmuWVpUDN7eK5bNqnUrWf7YrBHZlxg5Tzk5bheVq1JzXCB6Xo
c70X74pt7Ed7+Hb84sGU7nNaxaxDDvFZ4UF0tkkrUOcGBLB7Ud2qhwaVH0uzXLCgzp3RnA8+Loux
NxGyigVakS8v7XsIbM1O0UswQGoPbAKNRTMtNkOrOHyc/hJe0UZHW6dBBt2MjDfVzu5KC7Z0GdbM
K8EuxNwbVE0ESUW/rx1oorVQvb3DqjgLUUjio+V5lHH7mdeUtJdlO/KRRXdGAiJu6AIkrubRFn1D
9lmcEli9vhC3CVBfqUNr76zfEWWtky25du05mClm5YwysrTw7uw2PKqR9U7J6ilGQpmlcqsOmEFK
tMMdRqm8HPkQRdRt3SwDfzkaqyyz1oPK1fTm2I6MiDpBwmw11rhojHQfEziY6SV7jyZJXjy9fWpR
nwADmMZoCKffYxKvahSAnRS/FID7yAl7cyYFfbeN9QHhB7tMfOtZ3j6XNvugXD1kAvRH7KWzTK/v
gAA8Em/5jBz32bOqvYfYbFaHts2PiHaZ3XzWYZTOWd+RV8lfam6dykqKeSptrJTOUoYjHOkRlClO
713VddvcKvd+ky0twDmFLl6lpb1GpfncVFMfjOpsdKN8sa2KLWWOSgLgOknTN1kBNtJT79Crgnpn
aG94CPCXjeHSqMQqzMdnmTUn2taOgcysBUTMbyoF3w1EEmFZHU2FEiInbbEziuG+ZUOAklOFqufp
n4HfzMhdLDPRyqUbgrnzIbi1gctS5xcLy9Undpn7BApvB9ln7xgjbDhfW/UW/q1Oc2FvFrDYKlrn
4GI6xcBOoklXJMZP+NleVFnux1Z9dWv/U6vx4YnkNmitmxGpwUxR+rdaJWPrYnx1RbX3R2Nf4QUD
E3mDgXQvVeMuVLRHsK0GWCWrnA+yfldjGOReV37EHcKguo0WQuIEmeFDn6uDmsLbzhs8n+1Nm1fd
DKvk3iWR0Do1pt4K7FznCxomEwyV8pYiNUQ1gVWvyiQ+9loPM5pvZvRLHR288TsD6qBExVOUJjtA
Tw96053atnrwXPb8re6vKl2UM0Uf0QOE+nPX1a+l75NChWnad9paAMZWENnkVQUzM3tzW+PGKp2j
Wik3dlIdAt85+FI/CozCmD1vtDbfRTbIxTqV6xAjHjXSJfapbJkXUAXTGO5I39xZnfbueMxaqfgF
93ghrPgQ6P7noOQBYO7sy0hDUHbUVcV9CwAoGZZlj9lCyZEtZF10C0Tqpu5o5YnB+1tmTvWyG+M5
L+8j29jZlngOcKDgoNOTBaj2d11nuI0xHKoUSQ1TGXosT2FzJ+RtZKTj1rTpgE6oH22og0NC9YK5
7nGgpaSmIovz37hV+gxTmJ1v/DGBSE7VLcMbjCmFdqlTI/0zzZcuJ+U9oWTNjJPMGFefWoaEQI0a
OE8cGqkfcXzoRniq0ghJ4Kh5p6yjUMgpysfS0O5aGf4a2/rkhu7WQuXW2v2dw+bVaLAzh1+6E6+c
OrsZDLnFLTAPEotiPZXm8a60IQNR76dHAm8uWwOnrY6kiHdY1E+OnZ2SoKIqiWb2rMoBzFXaCzmW
cRml4S5Ly31DafjMGM0PZdJvM/X+8jqXmRdImpHlS1ouvoGYrTSXVpgA+1ANSy5O3HpuZQFnKonw
IK+9JVTeE4jvbJbaJTPphMtTKGvI2V73CdTnUon2cQp2qIthoGJngAMPFdGv05OEntXaA+JM5Zj2
9o3j7XJQbLwN687XtG/EBS10YKZcKLSASa0NX+OpKbTfrRZtwA1vszbFkOcbR6euNmbgx/O2Eeiq
oPbWyL2Mhl+qNPl9WEriw4ZcRSVQ7tAcZo7q7ew4+opF+1aExqvS1FiW9LycjWp94wbWPDQht5GE
DoDC9cjSZYk8MPEWXuI8yai/ifhxYWYsXVA+2MtZgkal/1RS/9Xwoif2lvtGS561IX7yqn7eOd6x
rvStoqX4H6r0QAL5OcYSNCui8B4FBUJ2Tq9hqNyrLfbIUDzGfbpKcr4VxRFv5tjfaDixRF8+l1F6
gyL3ZkBPk+flbVtoq4BNW9NUN2OFKwBnfVSlt2PvZBgsO8kziB9bM7dvrURpZ0NTU7jWK5NJHoSm
bxRoZQJvwUN8jxz9to+t75JpP3WLXyWEEUCd5qcFPNPKMLdwkHnSe/VzKPxfkS2+xtSMWDt8HcEZ
x7RRKL9kjd1DmQR4sdZ8dwOIZTtsUsjqCE5K6kRM192Iig2YHcU4iUYN11xyCqg+LcC2TQGayevm
irmQ5WPvq0/sIO/KqjyAmfP36kAFY9fhFuP0xKymhTsOC0ekbQ34cfGoAfAcXCrZxJiyJyyHg0zp
2gqDrWEgybKAVFDisAxL9XfdqRg4pfZC492dnydPVE91RAfak2spnEXrpYcgV0uNeR0QmHDEAJh5
2Ls0us0F5W0LA7LqvAe7Nc90++hMO3bZBI8+Q2eGWJLHpRMPkBgWDKvepHG/8DQEcx2lgHUObTn2
Wn0WqhIQm+68scNbqYgqq8T9qi19WwTtsu4NELkECiqjmlBu6trqc8xQWo7gSa5k4O11Eo2zBIfs
qBaLXkZ7iSN2XkNPZ3fIUYbAV+rZD2bWn7CmQsbt2Ewl7hEYmo/6nJWh5DALk/6xJS07axXxJCkI
nfH9zNGz08zg2jvDBBXEj/mNZ2vvWlNsyAl2vcfWPBjkgWPtZ6GyfmVeet/o2ndsp5+N0z/2tnpS
q+YxL/073XLGGee4g+pVzNXaY5TIVeBoyxykG3KX+hcHY22OKXZfFuUWBxJJwtb68BDZRom3FwrL
uVaE753ImEMS48GN+k9T1V9iO1uPjTl37JnlOBHjIXwUABpmTQrBVnUhcD96BiN23rrKqurrlUyU
r652Cj4i12DXKR+kigO8FjdB7xgL1QRka2f2fZzmi6Rq4AZ4B7CHp4Z9pgc9cEWzLAtLmt5JS7Bi
g4/L2tu4oSgUesit1hjRPJHJF3SRtV46LwZrYxiPXyL+BGZ2HzpEFAcvutVTATqLZivglu094glg
iYGxGRr3rphE2JyT0SzG1ovZJwdXKx8QYtx7hUtyhnKcblwZgzKpQ6IbtGj7Jsyfrc5blZPXK7DZ
asDpz4J97Vh3daO+VEJ/K0xtXSQjhksyronBsw3keFR7f8MO5d0dh5vILVdu7m78EI2Az95XJMsC
IuO8KvSDo8ToXTPUy+KRgMnRyWqDg6v/adjqr9Aod67WYsHq3WddYYbvW+OpsNVl1mYvwuq1hRbX
j3aD9DOOviWYwlkWuysFbrRbZ3ufLTJO63CThtrJLzo5T1X9PdRT5pxklQGy14QIZ8gNoUgaqCCR
6PkFZywvLFZWH3Er0QvE2TtnTFwsucnKNtHuSNt86cvkV45k1g7ESuurXW6MS5FUwUx1oxtTpXy+
91dRS6yQMOCxdrMtaubfuZO+BoO/ybVg0yoBQTH/xnIY11G8171yl06L7HRC8/07pRO7SncPLBuP
hYC5T6GW4eUnz7XXXtNsASU/FTF1ca4Vz23N3jml/l41OuctoiuqhwecODVMLASD+GLKepxIyfKz
TtO1HpfPea/fInVZylaZWV2C83iEXancGKZ9GwLXzUQ6UdiYBn2vPGqud8tedtdn+BzcTvvALbBI
CaCpnGJFQE0EzEn8Wnjl8+PgUrZS+fcyb6EsZx8Uhz0XqbfJUwFoRB9RFNhPcWvviLG+DXGxcMx8
X1mcYii5w+xxY0XNl6oGr5lm4hYbduakFlUqwsIhwcpgLSLiHyLaVEYy7cmyl4Y1h+ma0sfKBfhb
MXd30aqr2hcAt2AYyUzMwDHPLSXa+niMZkJgcbV1ZVN5+qpl10ci4G4Mm0cPuySVs2zDfW7CsuD/
Erkwu6c8aWcUfqkLSlp/KwOb/R5FTmYpxCiNxzBK3DnwwkUhqKKWtfJUkNmdE86f5HPPoDU+UkF8
SwzJvCmSQxU8F77Y5DC72UMBkJUbRaUZzvV7qgLVvUQU4OHSzlm3TM9Fb1XsCVQ/sWWe5bG7iMBI
j0WwbFRngTpi1QnjcSTqlLXxN/vWRZzkO5tYy8g/5l3jZQtWzqOu1bBw/RvQ+WtrkHjeTRDxgXXX
5WLTpirSxZG9l7ZGYOrTXumfcgvPdhDzPZm3tUhZVPp5FrOR6d3PzvUQfqVvWhwuO4T3TmEtXQJX
bJDLLWCuo+k6705j3keGQtunA0U4XxZ2t8exsVDpqy8Tr5q5hrfumQ9o0aRDOutojm7dd93HtwTP
JU/StVHr6yipPvSwPraqncxy8qAcStul7HDq5c4viYlJrYotSAULCU56ykV2W1vOwfMKEnYG9Xte
vhmz/hu3/DpX9C11F5/SqTdKjas8rNZCuEjbIvM1LvgVHWRyBGoowTHAaw3eqih8zLz6Birtk8UW
UQzqTRPaC10jyZSKJ4ePxMuzvR6whVAA7tajdSuplvT19oCgeWbW1YnoW0HkVd35+OUNQzXYMWf4
x0F6a81rlQ3vfcYWRB9UdkmYcr1CA3JqHcpEIehIIE6vujU05FucbZ9u/ES0YxUp+VOSsqDVE/NZ
YQL3x11TkowIFYROSkEyguKYSsueMovjsKRjJjXDXQARnYJqmnI8wJsK1ssoVeVc9uHSittNmnbL
PLTWRT+2W5e9HhU9H3nG/FbkbMdqfcRTgjiIz59ZxcwIiBJdUL0n1w0f8vorVTjISpjNdX2oJpOL
64en3irXet1NKFyO20zmTdmgdk3mCvaAReY696jCXgI7/9Cy4jvU9XWSwfFpSv3FM6KdqPt5kyFu
SCZFQvytMkHiq70dHEHVT3JC+HifmfIQ5WBeEY2xHQo+Gl74Er3R1tGBtLQOAPCgCz9MaW09rVwH
svgMm2TbVBX/iTn22vSvmGZ/CgJlG+POtVMdtWa2xkTNtFQRNKAlyvH3uaiWYzY1kH1XdhL+H0fn
tdy4sUXRL+oqoIFGeCXATIlUDi8oaWaMHBv56+/ifXG5bJdHIoHuE/bea2sUbbbxVfnY5d4niNA9
eZ14qOJrns/vbeG81ANT+tIgQNPtvJfM7oMxclSAS4urPGkpCdy/xPSvISbHD8d2wYuYU2jHucUv
0o/BaON2oVnrnfgsy/LRmd2jjgGiMLD8ascJDKKYj6tZvJXCPGWq202Sk14uH8UsrqbB6MT1WSrm
XjsEuAWe3CXpiJGDXsShfl7r7uq2+neJ7W8FTzV2EAkXqRGWcwvRfp5SIoFxbVeQgNNRHyIyzSUb
TlW7/6kkeeobVcAHHN3LaCbnlNzeLuIEMItDEmVx6EuX2YRitjIaJEFqFzmYPz+Xk9WFY9s8ULXq
jV/LFwLaBsAN0V/dFyzakpaNDdlRVcGWVAnG+XfunwR3Xor+e6x90HTpqjeTqp6XVPxBcvwIQ/LR
SYbPkq6OQ7R97uv5qKEpZWRSkRiWMglwHld73U4MxqaE09MvgF6LC+h4O0yahHcjcnZFnLlbFbuH
ZjKucuiPvCdPq7lcNYQ7qZfL0Hb1ztKzB1iwAUjC4bn41bvw0x9Nodou1OYZBrnMfrWn4Y+OhntR
DBjMI41D+zaRnpVksu8+F2Z+zdwekvHsBEsy/ufJjpqUL7CcffgNLB233jyeAfkwydLxUwrz2rB6
UE5F6BBIT/5RvG1qPl+omk8q9cLalL8QHWpZV8cOMIKwYjo5a95xGh+KMvvTRDPPu2oCy+EbYfm2
B2Ym9y7jjbARFh4R9HViCq2ZtcAwwb1Z1pwfqMqcY5v2R2tJrxYR3WCc5rOYEFQbNatYlFM/ce6T
CTP8rs6Kl1lkf0U71YwFkl3UAlqJoLrbBvlpzkoqBt+wAcIn5sfr9TxeiwluH4zGJFbbfBLPS77s
ugoU5dqEFeZTjrtnr42DMeYMadbyFPt3OoS3/jfN7Z2jthscfbOYiVjr/A+4ubNxQBOqxCZ/Kmf5
1Pd7L42/pR89rCW/ulHau8nAMtXzDPba5+OS715ijA+uZ0ERGZjbt270mGQKMjH4zmKpPExPS7uv
Jioac1KkLRf1JTarrd0P76ungjolGE9TQqV+4ZxGkqnAuf6d4D8GhcFkGBBGsXVSLkG7Iet/JhCa
9mFyun8dQdpzYu6X4l6f1m+DVT/Xdg2kMe+BzJUz9g7ZP8OcIXTF9VpIBdnzcsfbaIvnypWrvbXL
5KlYTUS9lrrWo3MU9Xpp7GUn+J+15MputFiucso4tX0GYM5QveXs4jvbOqs70yoZ5gvFwM3tQAGU
Y3jH0QQmm6+5oHCSHq0p/oiDbHlbM9hOHftEC8aa5RmhiOVxHOKb7toPmZGubJNV3SvisKmUDrbf
gEcbUCqIXZSn6Zbz/FvOuXskImHjjGUR5K5xgeRNREK3fnbJwq3poimYFJHclffPnfW7SLI2cBTD
9qEfWdfJ6CFpfVYFIqqCesmf+7U5N3FxqKvZDKypIrCAFMLN6gACTpDsRutxTZDDTIQYTOPfrF7W
LUzfc+ShIqtyMvfGy9gloWLcxBvn7TMB4SEmiq1Lv+dCHN3Z2cW5jd5oFkh/nRikdPzKZPzWLzQD
C4JX6mTgySZNCEOz1yUlVn32DMaoWhwzz8eZGYs/ZV6G/eAewWUc2mzYOjEJ2EN30DOXjLZxUNVf
KfvcumdG4fj+Uzq0V9/FNGImb0xL/yuZzwXj3JNKGrnGtq08wJBqvGUsARBsdDdV258Nk4WlXA/1
5IYSEI+X5IJn1HrOe/kmzbEPYjYzG2uK9p0pcpLc9fuSRidmlz+jBznKYudEsnx58OIRJvAEA8QY
/pR1rMO8hePmiXHfjdrlzniZRHIbyHjPVnasZfvgCBWyRz1ntW//zazlPGqWOXbzOfbDfzbfutWz
z8/X9Rr74nGVZDmq8drYANi8+tEQzdPMYbYovcDcVNdiWQ+jP7JHW1ChOH3zYHjP7uQRaE/uPTzl
XW1m7kWO65PqxzNa4XJf+Eu2LUDDsuUg5LZVAbAiKxis9sNasr+tojEtoTSkqbEr/fg8Ku8TYcrB
AE/ObqmfN0s9J4fUgjEmAG+UXrTA1OWp7TIEHH0CI4j7mqLDqqF7qezNbOPdukAZhotxK92+PyAg
mgh3hHowo+gJdAlQhHnFUXrzcVoZontek4RTlCR7YwDAaJtyOpUe+uYZzTYdCSJRwz0PlvEULyXE
gdl90SDgrNgGBuMQhdZGgHGSrWqH04RiOVHsfRmtbRIhD1li/XXa/MGqulOSD4FIja2BgJ0KAHh3
28O2Y89U9tQJU1xuTerMXMIFtUnv1xCwfDv5UoDYJj0cZUfRMo8Z302tNlZpPFlNvLOXajdK73sh
uUUM1aVzmVLoqDp4hnmbqyUwUQPS68UM02TNDyALxvHWb809aUP08KMW4Stlh7X8LJxZGrIod/4m
ssGjdF52Quf5XRDNFqSwTmM9sOuDYIDOv72v7AF3pEzyBV4d57pMA7tsFtAF/UdvKB2uif2dz+sn
mGNwdO16sQvy8dMF56zhqWurpqeVrKQ9myHOHEbBmZCfo66fZTRCKnV1iAMOf+RouZvWHNCbr1Q8
FoLWDQEPWznTM6M++jFjf79OJF4O0wn/C5UzlEpk46upzZD5bxhJ49GGsmWn9nMtShMtKSe+b0e7
fOipdjzvq5T9Z83VyUDwi+RYxnj5xVmn18Sd/9qrc/NchA1xB67BsG+TTuuwsfOnvjKvqlYBckUO
ZmZRI/TjyT373nxVcvweV8DLqDriZnqdpvU2twWLG7kArhezg2gyYgtZbym8HpRVGXiNBcU6buTZ
NJnxJvimijEPbNk9G3N+ii2xq9HdxqK8tFX27Arv5rLW3/S0TkFZ8nd6UTeZrPTy5Y6gs+sKcYv5
FyDRaZrD2mW3nt4XMSDDl8DvCnZcdceUJoXOZWVsEtLKO632Xc3WeEffJh9ATfolGtvvqHFPzEQP
cVazt6NlMN2zIqIx7E2CM1dEL16pb83knFLfvmYr0420GN6m1jrDnMvCeHRfYmeGSjfzhw0Q2YPJ
YCE/mA9iHf6sIj/iYCrC5b5pcXr3e2I55XHDbmpS2mByBu5SHmyvKTajVT/RYd+KZoBh1O5dd7oO
EOFRwPGW9E54T/nLu+jJowgUU7lLLENDVG4OJBaaRwNEqUiJBfHMQ+VZxT+1mI9Wx6/Fh8V9+lzX
bPtz/y6czi+RR8U4iWY3l+8x7E0XyXPsLL8O5M4gVxlb8JVcK+Aq4HQriX7PRnlY17+DBzV9MPT6
wuEah/n9Kx1jdXBywc0+U1xZSCrDrOG61bzO2/mOdVJWAx3JguLYIL0o+cvgtgVGizpkwPGE2vE/
zQJg8ZDrlL7lBGqyv6J8fJwqUs284jsyCHiyM+/I6Uc/Z4CMKhsLpVtRB9VyJz2n5nZ0jSgAmf6T
5cIlOQZRwJLSXaJUVK7a+hHD0WXI/Z1q6YDGIt4aqXxJMucCePsgmYw5dmSirNHnrCqCWqh9zP4R
4eWPPzQMx8mgLWcjBNq4cRvYSVOdqzCrZtaNHtIiA/HGuJ0MfVA6/U+VCQVPxI60ZBhpldmDmdgP
dgpDLEu2QognSxJPLfML9FgqQvsFvd8jw+5dZZB2CezxwS2mCrmKd8ugcQLO875AuDA4a+iZo9QC
l5qsVy/m56IxmDCCGppGRjQdtLyYGLUpaIch5GDtDmqdmLgIO1DqLdLMN9J+YVQxkMgRCQIJkGq5
bvmXCmPYxk5zdVxU3LoGm1lPhKG6Y75JIH5tFrtpg7KPHofKeMtWIBypC6PXGexfubav5kpiR+UQ
hkI4wG6K9dayU1YEHqB602NvrOMzmcRRUNe2BeMLxtmquqfWNl78rAlaw2cQZ3vMzNfryIYSkeAB
iRskmD5sF2GjRoy2TpOfeALnsJXX7H4ORy6lISqa0Bxn62RAm5qn8UuWhJCjdzDuoFcr/VuaMrA6
gyWIVqy2+CCbFvZjYp7a3EQq23FdtXI3AMwuE/s3y0sittyVpCCGZDD9yIImi4JLrbnjwEpyBAeX
6oZDfEENeMPj+R9p+4j62+YPAIrx4Ev/XsG5py7h8efZ4Fvrh1PX+7+4gf/jhj5oTHqw5hE+uor1
ZOWB5hbmC/zNi9Ltg9BhS1cJQ9JG5TWnlA0gJClU25XzIMrcn8pxr/a4MKSGXpWVL5p0WQ4YSXh9
44dJ1sFnbsbjopNLBgay52V4iHz5VtJrQlpUASCeeMMzGzTKunZ5dyCi9tB7flCp5A+z9JGiHGlh
2ddHx2hCbna0pJX9mYFTRho2M0lowB42AO9sMz4q3zR37th8+6J7deblT+kh8S1qmEcaDrnvE+2B
DiSNP816Jvj7zhRHgrivfbXvnfkBitC48SVxNyl0Yx3BWVX1few4vnMpy+2cKZS53U23AzNsYO2m
37zHllXsTSaTsc7vIoohKOz5jQyYxyyaMSWo/WCpvd8C36nMd1vj67Bq/wjYh+utHC5sZ91LCYon
sVYdSOLwqYiXS7XW+waW+KrXUw0RlpGKGUpS/zYOkm1W48PNStz2BRUjATMzsh5hroIEDGsO1iXi
ZEra+OhUbhYMBWSPaJLN9xj1YLkz7zFx41fbmK5ueh+253wYliJsxUH0a6+rPvU969/JbU7KGFbG
Tf6LVvMYlnF36lm5iDm7pnPHU5n13MFs5Qq7u6C82QyqfB+U+ZcVgTyyM2Pe0xLGQPz/7Mlbysol
EDaaukj+TW3vP6dq/pja+hot42U0qarolFSYNzbbeuc/sJs4+1RLJLpjMzlfH0EJ3SGnfzmSHAbg
yWlQUNJJ37mzKLH+3Lm3emD+PDq47I3sCao6q4UMrQ0h12EXdWGrzW9VMbU1LWRt4LVgT+byMowC
gHG9IK8iSwTj4mKPx9bDYlhgPJYmtyYxKrtMrbu8rk7E4D07ccyySX3FU/InGr2vItbAFpV7xgcT
jsNIYm3Zf8y6EBsX7QlrUXs3Flg6GYTPA8nItgOjife6Qc4AzTrecwEeTGZOlQOIq4T3bJV/E39i
a9lSeq9b1y7Oubu8pJ5/AA628IyCIDGNk+wdSlx2WHO6TDsvd/CLd/arT34j+6t/BoJiUjvASUSo
zW1GdsM6BF3iTEw1gc1mIgfA5hf8KAmTqNSJXhH5ofaooziUOvmzrCJgWXWuMJpD4GP8BlLKDCLA
sRHpmemdBjreI1tK1z0XXVOFbmkAjJ45KHOI30HMyurFtTo7jI3JQfSqDYrcIg3n2s92EMwBSXbR
l6n8m5LrBYb6SzlWFE76lqX61i3+wcxnCxEZSGejSlib3dVklfUSs91sS+9fl7QhbI76kCzVP2dN
n3q7+ZB8zzGsT4v+je1+8ew5PlvkjMyZ8o+u5Rt5IDmPmLOdPfXEBuzRb6zncjUPvAvYCZZsJye5
QwJ81KP5S0UCx6s4sZb6W6MyMKYlPqfZbPMmFN5Ou4sIp26ww6Uj5joyn01/IkSGypBMiJRzGyUg
rHVG52V7JQjkWDZ+H6RKbcXMxK4m0xys8n1rE+l/k2wRcziZDhhvcLvQQzGsNGfWzma+wEyMDiI3
3pKZbqLiUSRk8kWMzbVbl1vcYSVfJ9yMs7yk1fJmpHkK7BkWrt930GhHZg9Ruh5dA9hM6bwabYMI
HWpmhz4ILVv04nTe09LzSmeWZphOEVu3WzFG4z6FKie89JL7TEU5Lqb96lAhZfeWNGeuu53AZtoU
hzumjdCua/PHZQGwNU314njWozvzRyCdfNfMIya+YfRiTwl8PtCbK3ovBylhS5y35QByWySQ6aEI
jT6n0oFwNydsb4XeGg2EwMHO7pGbH/0g9pHqkZTF2ErQNMyZse1cYFWZOHoIuOCB84ZA11Tndk6L
EKb8oXCMdO8MbB2Sko35HU0cR1RLd+GxHsmdTuBzs8tHVacGfSTnaCINlcIzZazwWbMS6Wr9W/st
OtO+NQ6+88+Xat2wKVNbqa2XRJQPWWK/SbE+OrEAko66vfInFwqjdY6BB941Je+egv5YjKUTlB6d
dWNItSGkEZBCwok3lFChK9JEvdnkdqqr71JOEW8xROS+w8ZDybhpEcqcq4gqkFfi01nGFzUuT06L
Zrf0k5tEDLrBL/BYIRUJWihS4DlBtKd2FrYivtiwl3b9PVCnLcuhxn1jbV3GhYPnbNK6K5BZkxfJ
ByRKzVQHlnpsruZTV05/0zl/MIqivck0suDPrh6K4O6/OtHmzh8L9ISV+8xo535W6d+xtC4tTpeg
rxHlmLEzhhGat11J6dsoVvRuQgBbco3ZC7WeuzM0N79f/VBfvbmlNfBBi69Gpf+nsRaoFKxPc52O
DLiYADBLQaJBllQ7Dtc4SlwmfYwzlsi6+Qyv0Kpu2NNf3QZNVZdGPJmTyWZi6A/m4pzybn3htbtZ
vvqrGDYs0gomfzxluEluJCvunRWBMN+dH/tPyaBeqqY9DNV6itHkF6D6VtIVsiU5Fd18arV94mI/
tln+vFABW2LYNtUK80g2x3xeTs5Qvgubn6iKx3CcZYdkNdrFmKlD6bpgwEn3syQ6goQYSiO65Zn7
lN/FKI0DjhzPBUpKhlQwij2MB5u8LX/kiHPFG5wXTzGVEQA5+EgB/MQWY9wBT3njbmOj7DbSw4yr
sIWUs4dkVVBxNad8rI4r8uW2i6ZNaaXvRqG/0tQ8NT4SUhdF42QDsp3sI4ciM6BMomUtb2YKcdzx
DFRHcRKiIbnMEfLRPKN3XeFhI4IZ0n1axbeacBBGGunGEPKPZKbBqNz/7Zd8G+f1i2tke8P2822N
wurYz/3jAtSQs1RvbHU/okneS/giSpWhy3IvDsEPG0OrsGtB1/YJUOxMgBTEG6F0sodE8liTeWI5
2b11q6+TZ+86jCkJG7h2XT6txBMsvMbfOufjo0plGOGWbwX2ImfMvxBJHPzUf7KqiBFZR3fj2whj
EJ/NxbLvKjOY+vWIouDJ8/NfOXNiSHf6iBsI73YiUUnhpHHmmUMp4nptq5pXVAeemT6POv6vBV2/
Rv2Z/xSnWkkIOR9HZDH0dqHGDxnxY+n06tpzTcRwOm1b0/9u5LcaBT9AYgbM4m6zigNUk6ehQXXU
esfITZ6Yt3/EabxzzP4w8THUpvMZixyJSvk5xgvUQ5DcVtXv7YLfyXXMp0lEL3NpvIvJPeUldG7X
j15lHgU8PyfbN1EG4EYDtx3099CcSKLxtKdPFAIHM1mHHTSRi627x5IpPt8H4p9BX0yMEENdvxhe
ToKNh7ifoRRnzD41UAPJWjwL7mTUcUek6i9IDX+Yv5pMI6huWZ+cFy95Tp1kR9cWQvRFL45SKUKL
H/fM6nMPPfWM+BmA7yVzUxx27MAMg3mGkI61SdoOOm0+QZAeUrb8KClqtLb8I/8wMeNGGLuvKoPY
IHezSAPUauYG9GeERgqdh0uPkHGK8p5bIUda0PQn8LQ//Pt3cnMf25pOEk1XWJpztGFeQiQQX/rU
kP8zmDGCcfeBGdxhZE0j0473Cl0Mo+7EN472MEsqGO/JS/odCsBThpw1SjRZocly4oZnz+/84+Vx
Qg+1xMZfXYZXvb2FuP7DB8EZCth8M1XlE+26tWH2HA4cuJZWL8nohr7wDpXTnxPb4KYur5Znb6uU
S6ZTf6qciGMjWx5Zch57x/jOIhjXq85QlffbVU7kpMTWvmyHvTOX2dFAJF5jFR25FV5ciSaOXO0m
iDPeAWyKZTj2yWc0Lww97OnQm9OzlWcnRtouKODoJFfns23IIlojTxyh6N0T/jKqUvE8LOVbLNJz
Z/gv9HpbIxOAabOX2qTNMQqiEP2mtg+6kwBvrResZD8d9pHBGg91xsLIXeVmEiWC18Km1dGPom6P
ygXpxweDS6Ncz6626bJQFAV+w8471zcnm9lz21/zMjIRjRFd03Uac/ncMjdiQ+q8rcq/lMwVDGKT
yqo4tnHMPpMLvC4Ikorkxio4jAaBYLSxAcqbCA7MaOmB1puPTusxRLYK1HZjRL82BitOW3oRxq3d
ZP0gZCSJNPqCvfNvdZdAdPocyfgtI0OmGYuHCEXU2GkeIfoErv0Pq/R4YqX10YmW75chOH4oYKRN
2JcceBgAMLDMs9gKIMPp1CzQlpLj4kMx8KtsRxD6bq4xfItpDXJfvRgL0xKivteNjHorHDwDHEGV
Xpeu2QljZeVS/kuS8ZDq/MKI81TE/scqrQenrbcQqo+TN4ybLi53SA74mdxpM6vkxxHa3IuB+S+K
Qs1Cticreex4gYwIyZganpqO3CwJM8eJHhw3PcLPDRu6sKGY903jfM+1c6jRO1umJiamf9c6ObQr
pVXVmlvR4tmzbPrdOrM+U8u8+ajHmsS7LRlPc2vqfezU87bG6pAKdkYjba0okw8EWL/N1BDe4WZA
Yakqfcst2egh6UhRmfaa269WyGbzSaH/TO6O3h5/DXOjNQLXmqj439oaD5aVn0WhAlaNuKWY3eKf
oi0q8iN5XI+Uvif4QLvapiv10Auw5DgmrfO81ByCq4rDUupHZdCotQOu1663L7JAbmJjW9aIyodm
eE0xtWAFyoA9kWrZTCjDsrclQ3DoulT6dPyEx42BPzWPaYbapI/7jp6qfTSn+sps62j0GULpeb0b
JzE7tU3gZTiB7I7aqlWnvLBDhzqh9xiXW/57UY0jrlDEJUNqtDvLAE8eRQ99VL0Wk+nv6gaR+t3/
tAzP1WTvTdPZNrJ4klq8qVkizGU9i47HOVZ+R0eZeqfK6PFVyUvmF1RpCKT9zt7VMBt2+i5hTZon
XHfvXiW+DMP+xnGCsKb/qqflx4iZ3yVVdTKFuouV7X3hVHhy3HtmaEUyeWob/gbs+yFt1FfDoJhJ
8o9QCwj39ncc0E7EgvnWaDECmLrk3BUNWv1GnKOpPfdNdUj8jNYt/jtE2VYa5dFMkn9LzFB2yR4X
odZg0v1Lgw45K70P2tJtXWWQ1+2tMldcImUgC/M5T51vayjo9hdo6W5xRq3KVsM9UWBadBXiw+Id
0vycmzkuPsSAe4QQ8UsbaZQmzW5sgV5r47aq5CgnhsWaTMlBtP+1xPYtrvu3KpEh1+zN8DchvI2p
dOcerLDhoraA1GxiMILQbjLw9L5rp3mc2L6lmY2cqJX/PJvxXSMbagtaB7YByAJTIsxyHUBpP3qy
pUtenpop2gqy7AGjl78DMGbpoykYFU14QXXpEZ/sjekuwaIbGGZGLVD3xUaV4hpb+dari9doMFWo
BdciIrcU94aSFLADmkWsinVUXnRLs8CVybBDYrrLYEBvYzxVbF7kMbJ7EXja+1OklD0cXD9iwDxV
9Pjj82eGq8yXhmejsU9yHh5dKR6rAuFxYt6cHIC3kifGhKeJLjZImDkH2k6u2h0ufTl922x9JGMs
hLT2tpPqKgV3Z1TfkpkNxqCr58hIP3CRbmeeJAwp7PsGPGvaAnFvWN9diVrDBLHd3HeLwtzXhYF8
z8Ph1HVO4BaeDrgWrxrjdKemR0WWidbmu0ybBzmpZ6nmsOrLlJUDQ1q3rt/GJOo2M1H+FJB4Xjpl
Py5Ts10mNqa1aNhO0pHXDrbjON9qjGNVjH4rcz+GROxiOV2cOwh9BNgTwDprMaE0h9nTyBgHhEnd
yIFhR9Th9d6Q7Tli3IaNE0d4l+xzSxqbvmq+VCd3rhHvvBLpy+TxldVV8d/U4VBO14M7RDg98drz
p+DgcjJn6xvMsQs2h2Y8HhArBEK1YaVy3MymHfa5a29wdlzaZfnX+O4nLUWJHqH/FQu1wZhj70av
lC3d3bOs1wBzVcjsBNRvimu6QM5n9u7O0fkPQ9igsSNO4UY+ux3V8uirG1AFlELmePBEcUoMf2JY
OO9E4vMZ2t/UWYdsKn7WwnisdCPoaJEN3CuvOc4ZOLBBa/XBGHkERwe/Uk9h5SI73+TCDFYsvPeb
zmUSMH9m+WgElldjiZA8zEVyXI2M9QTlKViufWV3NymmvdNXe5rq9y7uz7WHGi7PrDejtZH4g7Sf
nX6zuu77yKVEHObJqIsthc2BdNoXZj7Htqmv7JH2URu/YlrFS9uwzEQ4s0B/pEHzbtWYHVuJhi3J
8we7jNTG19SNUYzCalXYaJT5UMcO5ep48pF6CATX7Jig9Y7d++S2+yUyt4aWz7W7fLRD+5sVy8XQ
Rrctx/HBxzo2Z5bcmr392XnVFvcoD0i6UN8m0VH65isCuvn+S/0tjfI9691DaVFLE3u2X3wn31lJ
gR+518MOOXmCFRd9rTNiatA5fxlXCym5ICSDQSVKR7//QHORYion1wI5hpOaT5Fw8MznqI7WuzHB
oG+teNR662/fMltSkgdvvb8TKlm+2n5lpMf9bMjozzJGGA4srs3WKVFbAgM9dWZ8FSqTQZq2T+Xd
Hjfgq5SsAriH8LY0qt7bnXFyEhQZnmm+GhUpBU5yimmIxqn+6ViKbuplOhtpjc/ELs94+D+kclhn
98WepJlp03jMnqZo1xZ2HlJf/rU4bZBHxDlD3Wnd3hPKj1k958eqNzHxR8P4kU7Ilrz6/lJaGdKc
xTosbPL8keoCkMEhXZYuWH3WV55pHCxp7wYvuWaOG67af3MX63n02gkzpP2ndJbuPoE9tz3LQt19
tqv3nnSjsVk6f5M4w0du4Yzqe4SBpHYUKtoSa3BjtR1UbYPkpCfJXMffk1iwY1jNR0rvvCmKmP9z
cUwWepSWUpa5jv/WZsk/JRD8dlzYDm1c3lqv1B03MkU/pGif53lU24ooD8MibaWadVCtFECyX74c
AwhKzJFSYsrcsEZ6JTNV4Ql3Ppou2ovJnl8yUb7y3z+7+MRqlWzHFBMBR5vfrDEV8vRZDM5pWFnE
oWw/ulbz8H+zv2mO51zMv9kgTkuM8LWufiGTi1AP1nMdz7ywRUj8Vh8gzg1xI9monO2jnhw6mRQt
Ra9+WhAnWz0v/+q2Rn9hcb92fvpqDRHjrSR+Q/t7jQb1n7WqX5F7b6SNfOXIkgqKU3NADEdX3mQc
9On003QsVoye3qPosp3jYKPB0koGSnHTrIUamb2Y+fobNfJS5jh6ZRnKSn7Rmv16Qlyk9ALpZh9R
h7jEK35KJtl3R/m7NkhbWSv3LaMHWTEOeetK/TVhwJzbZ2Xrk+vPN4GOuh1dtqILGu/k5LnLTs5i
YgRIOIpRknPQNe6bKWToZOluKdRDaTl/inH4sNTkhItlfQt0LYIpLddy8xjjZNHT+qnVEOoZw9ci
kK8oo8eCMjEEYp6V5P02vh+PM3/45JaHuLjrALMS0Y3uXmyLPqOq5alNCxZShfxNXRfja2LZ4Vjg
X4C5jjB3ctn4oMiPMV5V9LKpjaYS1fumzVtm5+IJm89WIndBwn4aWkgNvTth3OzV1VicDYrSz6nT
+Hvpqfq6/2RQ/unPyRmGO9GoDjeC5QwhCYF4Z/XVSR9Fk96UL59sXDDZijgRqbiY1UMt1oPCr4gp
9dwbE9oNlw01Ug1G9f38pfrldcySJ1h528yXx6Ed//jVeO0qh04KA3HjHAqLOgIyvLGbM9ZATXZ0
Rf3VrOZz0dj/tDRfmdb8+Ci5ZsXkDe3Abyeijh4mkohg8NnRpf3rU+8C0K5gvdXe3Lg5J6QV+MZ8
FDLNN17FFtERDPljDVeqwKjbcV8OHh9bgsxyMLkmlUZem5MSpb0IefyE0pG8jn3NBIGAjGKDEi7n
BI/eeDS7QHodoG1MXEQRXajsdpobotfOtXXrS0myxJYFzIDJoyVmpvXpmvv+uhb2yVDtx/84O4/d
1rFo2/7Kw+sTYA5dBYqyJUuWszuE0+FmzvHr72DdTj29IwuoTgFlHChxx7XmHHMUCGCQMyAKjwHu
C7Ax2ptacAklhdots/AlSrh7iKh5o8z9RmYzR/XsSdaISfKtQ2conwWSdYUy4Lou0k1jDTTJxL3m
cHsLkHcPgmTKbHpCJPSnG/NVjTKkCexPObd2bdBuifWYATbbdsKn0sjA2iXGhUW4xyIz2dQLSCIL
K41p5mX2nSXaR81P9oMcnuSgfaZF7mqh/EH6gZsAuFk3/vQVy6Ssttx+jAhAhkEqmxNla7lpHqxC
cp28B3BQ/xAljsresSDPV+kfhc1UGJQ6lFLHU2h5U2s8JYBEjN5aqork+Z1+g5XEZS6v5Cj/MClr
pQp1QNJH3poSTNaoZB1oP+PJAoTVNAjtsYe8GG32KdQcWkmUv5dag3UoLFkGqpRyeDF954P8KOEI
a/iMHm2LWVJkHNJWjCsV97AcWcndFNmPTRs/h8LGexKUJ6ml4hVxjAia8lQlqBSd4tvUtEMMFiRG
0MDImjZTl98iSQY0ZNGTQ/WiiziA1RNtjUR0SyIF45Xciq0TiYFJWwY3wxz7pbTtU6sbL2ZKFSvi
iN/KDjZsizh3hZwFzuYbs2TTU8v+0QnrhEaG/MopV2OIkaaFIxmjDPfyAU1FFTDAW4Fi2a8prVj4
jxdmFnJwi24q31qLXEdoLiTE/cZ9K9LPpEI6Qx3xJPkBlkYN2VVQBtQOyoYa6xAt0yotbzS0nDeg
f0AyRZygJa6p67jqNi31lVwpUWkKJLsT/e6+bB+RoN5aEgKyJvWfZYGjmCo6wWhIaKjcxn6crDjJ
U4pO0YyZU2EhacGOVQ8I+ofBHSnmQ9XStghYHnoMZWEP1oNYxp2pkdrVIzRq7fq7q3D3DMVBMfpX
JWuedJxfVmUtaYYeckN+s9rRE6a8SQIFM4jyKimhpyb5wVSGfZTpeKGSr36KxS7tCaRSMum5VVtc
vj0evOnBkgovSVqVXwwBLB6Vn0a36Ek0jwMdtiKCmG1xmTTTN99B5FmK9D1GlL8oLPu1JoEvY7Hj
DsAj1tMXPUT9Zwcsu7aiPSEu3EV6Q4WyL2l1JkG4qUDvadjj7K5Id4NjVWsbiStQhtUoi32RAWSw
rc5gLJU7vGwb0o1bOinWk2wPx15yXqzefLf7MnT7sNuatLD0uNgURvRKX5CNIi1OU54fNTv+tgKe
7lRhMHWyXas6lBywBzRRAeIl4wQvFGBASdEjeUk3Zpo8WsOEl1jXFmMybptR+Wz64E4L6VzVud4w
AZkOZK8uuso/IZrwwGB4HaKSvs9uU8wSC9mc5GWsU0NI4IhaU/HVafLWdohl7ZXnqWr2pskJXk/T
CZGB8207sOBz7HmyWSwnET04RnJUh1la5HAWVZWfrFOIUMrImGnjg9wkJzjpKKXDDSBeDEHjI+4p
/jW3Km4Zr04yvo9zE1FLnzQpCpeWVG5CuuipgmF8ZGogcOSE08ro4nUUuOr8vlXNrBfokhi7Umvf
cHde83O52RQAJpEwQgl7FntYxWHAcrXw6QUsYyoosdCOYIueOMw995r8KUvzra0jhz6Jouc4Rf3Q
jSzJ0QMu8UMH9WhftwAfhoQbPOWjgaqwudf17Mc20o9SB6ygQpsdJvPEodwmlC0/EBcFBMEcV46B
l7xrlE8cmYew4QDeFSVsn4GIOymicV/1d4MTky8oobRNDMSjpf05lD5KlMjg4h4NFO3sd1/Ptjn3
9kIKD8bg3AWD7SaF/Ok04b08q4t7e1VMc+faUpCQlepDaiXrSbdvJxTeEqvGlMl7KmCeqg8fPagE
eYx2nXDezdhG+tLd50mEoqjMm1Ub9Qddh0ZQz41d2gd4SkJPwjlDi/kwqgGqMKM+xZSSsQ4Hu7IJ
ntKpVu/SeNZkDnK1D8nGkaKsch36fjYWwcOomPecstkPWWmzmAZbIqtctHyMDqP/hmEx33Zq2S0U
zgpPZWEdhiClyVy0dymuP1aN6bkRobVSdHSzcWH9SXS0j9Lw7YjRTVPrMctDFryu39ms/XUk+lWt
UEu1tfaNZuPSz0EpKFR5OROVPYp39PebqihWfhOu7RRyx4jeRWftmyIV+tW83/jqKgA54UD1bxTs
9FRBdkms7yzjDU8/sJNcw30QbWo1g9FfvxvBdNSSxAvG8G5MrT2lQFek33KR0R0djsyGh0p0rpJH
9w5t6FQLbhQz2HY9Xr+JqxI3CW2HZeluoA2xkoAPunQ5H/U+edSobtmh9BGrDn01Uz9OwXgyGyzL
bWKT5RPSL21jbMHo7UpfOzXJBFGtk4ploiDQtJv2Po15cp1GAd1Q+ns7p+CmW1XxUCV65I49cJuk
uu31dJPjEGe5GG8lJ6DAXHMI8LtlZeJVipeUVOhPqgjZbPWmGXV/PcmIp9phWgYaLhDcoidyf06d
75xyw1omUNayKv+R6TosKgI5+i6EpQhWsLSK+woXdAdHkSVQHBOut4u4Dp9kiZWTi88s5/SELvad
PXO2HXU3VnyaCZemnPhuPZT7oMNLPdiA25LhzjGYO1Q9FwhhN63T7/O0XwrNZnKyzqmq9G1WChpT
iLOTvqcpfg9I6DZrcAdzF8tTDJt0OWokcqUUeWrAqmfY+jZtrKUtAug01sSaiDREijdRUz4bZtLh
zbHxohqHwSbwCU3UyU9bMjL6I99kMxaoB6dSA69JYAkVnpC1UqEjg52FnoYfWu4IYaFHNxw5MhEz
ZrlRFT6sWdcuRyGqAdzL+vLATnivC3kjTWGOQjI+9c6krmpOLOg0diXoHyeEcejreOogVJaUPEun
QxaFK0GxHyViArCqwyVgz8dYZd9XSX0MhZWDQuzfGJFPo2g8va9v5/1+mNqXImofU5aWqm6eO59e
ZTuOwRplAsYaQ3mRAHQtqd9INOhqxzNLPrRuItxD1hhSX3achJ5CMWzpfQ4MLfxPHDA3WuJQ6lS/
bM16Ai56JBL+xlFHj2SIdy2rb1iSNlx3N/aQPTaM0FbpPuqwW1ux+QwJ5y2bq4BqFO76ei7Jxj0w
BjhzFhf/QivuUH59w5zkvUYEnHU5vkeqvw2r6DVw8p9Emt5LA4OiwbhfmXL0mcyHmiZF1y9VdrUM
A+TYtmNTMkrnFiVpdmFg3UZJt+NnfZZoM/mKhY/HVoB9zItKiPOuvNMC41nNDReX0U2gl26myuvR
nHY0DTGbRa6DyncC9RXrlPCEErppOLlKZY+APgVFahsmnbqekv55iDBZ1+3Gcsxjbxi3eTMgE7Mr
gvpqGIgUE3rOwpjJ1b2Ejm5ZZdMa6cL9aBlbStPvfYGKJAg2s2KDKyAt9P4zlZJ9MZkPlSHTFbIA
0LXJ0deVx6Qz92NhUlmXn62h+jOZ/X2hjO8oyt3eUHdF23uCwphv0IctourGyYZXDXes4rOtoWGn
RFSdpCbYo4OKVwM6XV9BQptaR4UC5phAP6K2fRjDYC3hDZxaeT/XjyKrOqFH3zp9Sm+T+B6nZTLg
KgXzZYf7Dud8KZX7IbL2VAnzJWzJnzgIDwXnK84Cb1zYmC6H2AQeGoRrJ452FPwp+MDJHfrhjzLq
R8WpYD5o+gP2t5OlpJzhMq9Wy5so6h8mTCfLNiZTLWURiItqW1qIVEHM7O1AQQdrooWOaNjzcb6M
KXvI8u4OiSqXjLHadkipgexZCyMIcYM5krKI4/gbJAQ4PKf8rmzpOHbWg9OABRYK3b8KK8xkxyA3
AAnF1WOrWRsNggQoMddW5+XFUpR1aFEjaAKACUAWNOgnuA0QI7ddwqnC1pdR7wA4xWuWAIOGSbDU
IlCDfhgcbMN3XCnJXimR7bBzHoiJWw9WuUQxiBow4LSWWCE6ZrSM6yxSsxPI1xuBHk3zserUATjR
zHZgo5N3jIbDYz69oFQaV/QOP8fKPtS1fZpU7rB6g0NHE66ZQBnKh12JQ7eYUKJ2foXKXdHgflTJ
sbeIGvNDTqZCIL3Eo9HD+qPhpx51s3xT6EiAgeNw0GBhKRBlhlH5XGkO1wylQAkcHAPZp/M7Ra+Z
kb+nrY87kr6H6LaF1fH1s+CDh/KRGeOHkwo6h+ohzHputTgo4NbjiGi+4onbsFUfiwkJXE5zPbet
F2VydMRJ9OxH+Uu1oCzqcugQY2nbK3iUbl41WFsmrlF+IgzqstlDT9901cXpn84yOfLPVzIGj4MN
X38eulBx20jHD+/k32OJPreOxcrqAzTv9o2iOjdwfpGSOHu6gwdDg4w10UJQ62IXBunSwkiytfTu
1vKDjt4VhRTHMPU1UFNM6dpjNqFHsqSjMoW0Vp1T1dsvdSYovVAgKoCNFJSTHanWOUtZnqX1e1JC
WP8y/OYO0pDaEqeulE0vkGVwURhsMpJ3xmJrgBW87cvuj24jyGSZgfTYz56AYngMUU87jXjXuXGs
AASMt3kc+guZUjBkV6S9LEGx5K8HGfZ0LDg6jClIxrJM0PwE7arQzGkxVJp0N1rJZyBbr2Fqtytj
cj5TFIX4ze/MulhrFg4byuiOxMC2IQ/6FVVqsdaFRV0hZ9uQ37tQ29gwuFRhVOvEBlgW+c4tdaB1
ncuvgKG2BuDhPJvcIsV813U2YRzttq/hMRrYuseRM4Dkq9tGEjfakKzaEfCo0I01WCvqURbCgOa9
GXIcs1LCHwuYKlz+Arkdl+0gbhSds7qsVpu6M36UACM3InNBqbbpq/kzeKms4KrJ701F2scp+6wF
wclsjxlIkVbkcKgidKCJecphQTXwmmZgd9nQJMmKBsxnta2pnYsK+Ihqr5TI3zFWt2FDdFVIAWSh
yxKbCUVCc5TfZUyYS1slLFYK6pCUdXE7QdiGg8ORbYh2ehFlS5/Cj5ZTXG8rG6yu+ZyO2aa0nBfY
ij/tKLlD2NznafeoNNoNXqhngGcfkcItLkaxFccG60iJK89h70Hmcee3fo1KrkIgrh0sAL5JrrfL
0h6fKiQLtT9rvrqDrw0cEoLZWQ0KI2nSbd8VXoGtH10I3bGgfhN2+pCAEUkT7dbEcLYosDhI8ngL
h+GhaAtzGcb6vSWSjW9P2zBWHxE8zcgp65PAjXcRcEYeSJSV64adLFM3Wj+siwCzTkXil1poXFvD
jyIBX17b3bFPFYgXie5FZXxsFLr0Sqm+D1F5TyzaD+XVesl1zIsqjRIwzd/QCV+qKjmhHtnWA3RJ
6qbZVLArSRoghXw45Wr0aOvKuq3NhrJ1cyc1xsnRMEnbmC3VqkvpZIknIxd3HFep+lb2S07leIU9
FgXl8KiESMipTToaIeuRRG125Cit9MkymMVVdt7s07Z8MTouuhmdbZVFPLV+1MFB7687B1uy3cYs
P6dE476EHLuzXL2etj29vGQcXZGbN71WroTqLLmbrp1izJfmFHMbUscPpWYPRwKwjmZzkDOhs5Ob
4j0sREqbsdjDrRXccbE+D53EScP5zqXuKxvM1wYh2LI2ahfG7B/dym5qO16rQZGzjA7fheix0WPU
pme5Q+l1m1j6rRyLH/RKuyKLjlYNHrBojAUWTQ9vT45qlUQW/Iw3Y5uugkzBQ+rPvs4Vd7NnWeMC
JTK8bpH1GZTdWx+IdVYjURfpmi6dB/G3auEvk4OZJdaMrjbcuA23CJ1Z+SdvLJzTOHO00HYi0Obm
nkxI9atheA98unzNpB/9kanCuf6L6z0cZhy0aRi6RWYjsR6zBUFlR2m+FEvOrJfJkxX2gJc4jw8K
5olF0HBdDNSKo4Ad/LFADCJZVAmZg+8xJfc+p2PNth+MnpwgQ/7GtbZotGKXUofMWJFUVCEGNSBR
REsUTRzXpV7ClVGAjcbG7rQbpxv3oQg3ACCshRyax0DiBmVOJdsZo1+aDA+5/X0fpa/pGOCRxz+/
rE3DLUb/JozlaMX/UIVtiw8xS+79bJZaGJDEwjbbsDXGrOeDyuaf37W55I2s5wXUu8Cvbgy/XfdS
tO4qdTv5OKI1qtJDbn60fnAbT23nEnx4q0vIbRS4Xlz+n4cKNF0MBCIZUUgIP71VSv8jKp1wUaNc
Czr9ODQD25qOllPIT+3QvmWB6qJKRp5pyYtBQZ6B5feDU2PjSr7guRSeWeuhq8TVu9THq16Deo/I
fkUjGSEpnViSpNb1WLyOYQu/21Qe84bzdKv9iTLtB3bLAy1wYJa2UlLJwPUfW/RNIY14qamCQO4f
1SgC72S8FGGFYyFlOYcJcuNMA3IOWyRuFCGzpZWqLo0YcpXvAM/Q9pNVPPq+jDBGNXHt0jxbUHXb
ZiJ4TGxnq2rWaUyZhUkeH5MmeBjagTAYLKlWKj0GFhz/NOaESsshCh7UDhNqKCY6e8MXmCqJW2NW
Lulpox3AURDX6vtsqG4dc+7s9mvdL77QABNWAMe2rJ2XGs7IILczOLn3EqwekC/pYXEKptyC/iSX
D5NTvdUJuitflt/TlItCMzf+E+VYFI5X+JgWbFP5qRyTtuXITxFxmsMX9lnp+gusdjDCtW8sTbt6
pStN/dfAy1an8TPFCZMFZnhISuyCxO7ggynThxgZCV0qJLhcx2W6EOswp8lm2SFe1KjoVgqoRddh
rJs9HxzfIH1e1NL0KVY2+/ayboV2MzbhI1qLZ6HXO0oi3K/N8UhF546DQIBbtryrkT8j7jE+4gji
Y9VBA/flXV07XzrFPS8tYZvI6kCVmbo/4v+BmVfBbEz6lejYXHNT/4iCkppZiCdeGpEhTwIwjeMg
5aXSGipg62pnr1lWAofMfHG6BoiJKb+y6q+crP5K69FcywVV6IhOAjCTE+awYtEoXLZQwM6wSfEN
6Bf5j4TsoZL6XTPo9ldnmG/CpNdvDjhnqkoCuadw1Jw4pZavmRzccV6kv9/r93HCAbn3o4e0BpaB
zOTVVonxtYLRm1E0kd+/jSYiTboPBIBA8O1KF4jzc9+WT1lp3Paw9FV5+KjlCf0FZzfEgl+Nwacp
JH2XpikGs/rUdOFnp6PbgbrZABDiMpWoLdpyyv1CxDeJknJoasRN1c3KJ+wHbNBc2mUKW9FxHOOv
Chf478ktFzLQ5LNcJbvEKtkjN/VM5obxB+P/omZT96fn31//7yk0mnOWpBQ1kdxq84zuOjz7ffdc
Yo3//aUv5INpzll2Es78BNd8PIcPIQFfJ26wR/p0Q1/VQ2N+JQrq7z8QcN//+3/+nQ9UpqHd+wb5
werEJdPOlFvN0kFnAgvlVvX7N/l7RpfmnKUotcUEkncKsRmF3+S/9oVXRcmVaJ75x/j/A7owmPy/
n18kdTc1DLQNCoaNwXk7itAFqG5C8giYFtT3V95I+XsUmOacJSlxW9NGmdjXjfkU3E2relH/OHf1
m/Q0usSveEqz+m+/1lmKkhCjDkIHfkfJRm7pJH6wcfjb319cufS8z2OTkH2VoJWkjf2O7BNvBQGN
7lyPVRIy4Wk5LoyN6RYbgKbWtV/u0jM6C1GLK62hK0XoS+PieNggVZ/HM4XpJTe+9HW6AQntbFjS
lhgrHq980Usz82zmN8Jpq6C3hZe9UjTxNwCbye6ynvRqPSyVZb6SQC9cWWUuvJd9tgpofcHOHgw+
tZiDKT4gY/3+JS78cPbZCtCyd/pVyg/nFwC5/KNsHw3Q/pX0UoODUO9/f5dLn/5sCbC7IJbrgZRo
NTNu0izcTADqf3/pS1/gfOaDIgS8kKPrM+1jXuVvGfXgwDgOQfNW2a9o0q48gUuLpX22DuDEDw1E
5v4mfu7X/xucG3KO3P1vFhgKst+/0D9JvH9Zb+z5R/xXnhoWV/b3oAUqO+UINIX4NMTw6Wdj4dql
oS67Kf1owqJHgUNFKE859Wl1ZKA1G1YU9NGAmRFY1s6kf9qAgwZft471KMafTAs/SfpXHbQHzWR5
3SXKxwzkvYeTOh/YASxrPfJSxHgQrSmUmcqVx3Tp1zPPBnCkjpmvzqjcZEsI3btwY1xUC3j7hA4D
C7k2HC5sBObZeK7yTDcVH39qnZuntKAnk1uPymi7vz+cSwP5bOXU5UFP8oK1TSkVQrSanQjzK1mt
l34h+2zdTE0qM3VDPCgKQ/MGu+lNvkeQscQt0B/E+lqU4aVdxj5bK2EOJMpUsmz5T+262moeKkn4
e5BklvaCLiGm32sJevNH/9tQPlshhziqiAfHWlj+oYrnKp694urxgQSSYMv/+oWss6FVpfCbhpF3
CZ9hZCQLsQzX0rJZNDYpkPIidP0rU/PC07fOBpefDHSSojkJlLSExTAw/Z3/PEOss0US9YAV0z8L
PFAS1TZxcdiRy7FGQrdOVyUhI1c26Evf4mzFNJRYSjoKyZ5leH7p1enr73NDVS+98tkKOdKQmYky
BE1l2v1MQrQGm5awKClMBN0eVICXE/AyaETdAKILp2RTlr7nW9D6a+zT8GTukL1nFODAZvYlJfeQ
Tli7SfPYjdV208Xjyo8rpGIk+oRio8n+sBtTHSFYFn20iH4JL9pICRdOeQqPkKyzRdUmX53j0wVN
CdcBbIjq3N4rPfaLUB/XwVTdRVq16a1xVVbg/CfaSwtNQlDdkyqi2OXLVLcfFiBrVRlu2wwvWoj0
nk7rtIzieCNJ1s6wu1Mch5hvkltZz+5pp7hSMBdzZ7lxRcm+ql8lhISFrcPmtl4VDZytE3EhFH0H
ni4e7m2JLm0ZNPdF2r4NpUbPIfDhU1r8LmNF0aRRdbD58THOuaB1kQaXscFTAb0OdRxx3ktsmmDG
LVyLVL8fKrs96oh4VVl7lIZiTzLQGhP4WhQtcA7ZedcdJLN6DqN2TL7+qSchSwrUYCkhgI7k/JEr
qCvPXgV93NEXA01W8YG1CPtMpcpfYQf4TXUMLDbBlK0MNabUp391aY2ApgFbX4lwNeoTKjddIaMR
1Q1ukkPXqCDcB8ypjXbAqneLEPC2JyCuLK1DDyW+A1qrxdm6SCtcd+Ft0jhvhtm9SY3/ooztR91J
4AwiqsxJ3HASD+VD7XT3WT29V7G1D4PS06rulh1tV0/pk48qvmki5o9dx+vKpuPapvmr0Vh3rY6/
Dhwp9qPsCDkTaWX8YxXln45I9BGboEqqBiLB99icYSSG/xVUeMsaBdv6CB6pqYBlCxG8xlEUY4ag
cZKnQ7GahnZdT/2MDmzfDMOOViKXXT2dnpwk/IbdR3+dolMY3SfYR3FLntLSfuqlckv5x4ey2GDC
IUikly2KbVNrQ9yPEP6HElUEBE7LCFDuThLSIZWoZPQQ1W/wu79GNuFPpKxEiD8mpL2BLrmqkZ4U
JXiNtAGDuMF/FyM5ai5minDN3W927+Vvedl4QuQ3VkLGMcIMEn5E53hqnP/HA6w1rxn/OtWogpof
wk7hyYQ78NCkvUBCcOV0cWHXt8625UbkE8cZMoB9UzmYerPPIaZEdnhtH7u0sJ1tzbHpNPFEaog3
uOof9blcwiJfTjf9alpr62yN3Hn1+xp6aXO2zjZnLXWIHytL4VX6mn3G9bfBrrEWyqZfYcm5l1ba
2+/vdOkrnW3NSisPdh/yldQ5AbTbISlZ//7K6oWnYZ5tZHlD6TWSu8jLUirvedTsUPdEUBbrtYL/
faEP2mOeB0fdsWgG0LxRuxLjK+DgIn9Qy2bT+YpHSWwl5/S0/Pw0TtHzCIMyyLhQ6jVy/yLrfvQe
UTaA993vH/vCD2KebYtyGaqVCbvGk9tTlb/kw/d/e92zTVFBT5nkZSc8RQVimjmonIIrVY9LH3n+
+7/mFGzRBOV5w0t3yyH5Saia//6ZLz3Bs/kUmCq1uT7HaTMoB1IH79PI2OX5dGU+XXr5s+lUcCwI
S6cVyNWifVEp20LqPNUurtw2L1UgzLNJVJihqekNXuUEFe1WX4f30jKheYFID7jfc7PpPW2rvgOz
vHKkuviOZ7NpUqNSVHYaEUJu4rtZGAd/Yy4jV1pmnnLfcPRdFxs9XeTef3pAxtmRN2jZ8WpDBN7c
hNcSGnXdxhZi9furX7qKGGcH3cyCqD9QxfGYsW54G6/Nbf1qLoB0bILVdGUFmifWXy4HxtkykaCq
xvkIYbNrnJWUYbntMcGZBx0Kye/f48I4M86mdC0rQ2FNxKEUWbAc0PmX4imJP39/8fmn/tvHP5vX
ku0njq77oUf03R5Xr5sJDV6NpX8HI2qpIHHeITLiVehPv7+hMg/fv73j2XR3VBoHtUJhgOu5hGJW
7NQheq7j4AnJ3vM0gBGTwAa7FbieAfkwvpBrbz0/k7+99dmCkGiSzrGrCRC0A/NMUnU7psotjLi3
NpNgrBYVjC4Ugoluvk5tpax7PfK48/NvYYCs9BJndYGB1e+PTa1cWf6UeTj+7VOp/P1f618WZ4qU
iTpgmAYnwLivc0Z784mZ1g2P3U274i69TZh52rV5fmlEna0sSVOA+k0niRqQ9TrtXM7vK2dp7ZVl
veNUt5Su3mr/mQZ/+3JnS4pRRmmfySBaFCN5q/P4LR+SZVEX+OybV7S1D1qurexR27ah9lCFUMuU
2qVR/BRr9IfBc74GRkaeVWnjO1HuR73g1BwDYeps2zXAL2A0AThBCNbPVDkbKg/k7GhhtKhrzUYy
gyQgzcxtqzVfRis/tiJ5nGNI01BwrrVhuCo1Hj5k33BnpgozdZ/K75oaeawdIDBiR8eioH8U0gCr
J9wJPf2cu0etr982ithJhJoQZ7a2ivpN02ULC7a0U+xuj0r5yiJ5aRnTzlYYSO1mkhFiQ82p2aZs
At0ieyZTfYE7f6VemxsXpqV+thbrQEl7Lr3CQ1Oe/wDlY9TJVbTsjIqONA225VgCC0xrt6ZXrkMc
M6vxPw5I/WyltmDujAMdRupclCS0sj2W0De12Dz6oC+CyL63DDzfeU9T90cY3doZgs04OQTiJt+O
Kq70eC6cRPSzX9rPEARqBqfJtO7vyjp8sWpn/fuyd2HK6WeLeJTQ8kyAOXo0RzbyGLKNhzCx9MXv
L29e+uhn63iKiRk6yRB7dVWNRLuVN6FteyHlCACsB6JBXsoAb12rwZFVpVt6qV+iDeZkhhqQeCIR
t+Crpzl/NyEFe5D1k+HXoILNbE/CSbMmcupOpTzh6q15qHTEMXSWQ6AH01OICYSi/n3op9++Blw8
7Nj7NIdO6wTBwBCRO0m+Sz5ehmKGHCGA8o6SFNCktQnZlwhcX8ddJSLxXvc1DKyR0oLT3stzci09
5Xoyngyp2maB/RjW9i5EXJUX/lvXNC+WMWmrQa9f8kTaK5pDxiLek0QD+RXK4dfQO1cmyIV9Xjt7
gDmJCVRTksBzClz0LzEqKaFywXSef3+CyoUnqJ09wSI3tdEs6siznzqXio4nlqAR1iRWY+ZfQYq6
Wju9MBa1sx04BgdfoRLmZmM0txIs/dIiX40b95VvcmFD0862Wb8Y2mw07HlDU1yUd5t4Qw2w77FD
In4nNoJyMEAdN9vrLdq1m+RaR/DST3i2k6aBKUl2awVeT+DBmL1pyBqufKd5v/rLPqadbZkmYV6d
FtMf1zdkELnppnWHtbFsNvWVZf7SZz/bKHER13lncPkXBolrNWTKa51f5cJn18+edxaC0640OSAL
rlsPpa3hLEcabBHWQC5ojcPcr6dNBEJQFfaVH+zCGNPPxkDpWyaSMIwfmriVJeh8mN9GSbpyZrr0
6mcPutcwIAN6iDw/IOATpY2O/9LJ2isj+MKhWD972FkHdEmtDLpxSqhtQ4xoAAJFj35PB1gjib1v
cVRA/RkhckpWvw+xCwNAPxsAcjYIdZJZYCLZeIPXvjPTa1Wrf9aQv43es809sfUxsZyUp5ESrk7q
0GRPj6Y93MGSJBdvxPExvkwNGqZBh2YrWNJXOUxSs0zu7UE+MJk/prR4i5Jk38fWbTZUG1kN3Q4j
hUREZqxWnm74YBOhJmAtomgIZfQ2U2yKkewVOIEIaCYwLw5g1mpwvFRV3gQjlJDff7xLS87ZAQKI
gj/UqGK80By/OE7CC2genYoaL8ba1YTsTcukze/vpVy4RqhnvybxoyC0Amoh4z2Cpm6lL9s9AvQ7
fzsehxs0kM5mbkCZd93blXe8cDhTz76eP4ZRpmS98KDqrvVlsvK3zQ2+HTdwr93FlQtzSj07/GQU
pMK67WYVzbCaVsmKpJzZLXLi16Q6u5plB9Ixaq607C8Md/VsP02Ik5B7IBnMMYrS6p8m/m+HuH/q
ef+6TkkV0WfI5APPHOL1iKArt35+fwyXPvL893+9cpBI5D8VHJH1Ev+VVLuKEq1+f+kL41c9Wy6B
SZGf6nehV5XZrS36ZSQwUACma7RdUfzgW/z9fS5dJtSzlTNzOGQM1tyWf7Y3iP49Z6ltpPt/+tdu
dGXxv/RtztfPdArQ8vEmcI6WVvU4i/SbamNixSx8n1S9K8XOSwUr9WzNDOIq83MtZKHOOGVaTvBQ
JkpBkE5ou6ITFfmSALtNu16TcbPR5eg90rudrkCarYk41UfE7H1J5pglP1z5gS9stsrZ4mCmlRYM
Bcs4JtpdJk+3ZZC55LQdTfbWTCseQ6vcDYiuIFdc6blfWI/+KSz8a1zCB8/7onYgA/tEJxYGoVzW
Eq41GQycgtTv37/ZhdH/z2r4r3cJrH5Mw5whKoZy2wn8XMKC0PL7i18al/884X+9elnLukUwoLTp
Xs0b8hk97STt+//h7MyWJMWZKP1EmCEhAboFIoLYct9vsMzKSnaxr08/h5y5yJ9OgrHqi7K2sm4I
QHK5XH7O51AHZc7j2rj8zkB/WQe/Y9+Pu9TCRFFLh/9zB88XtKILAc5SMa2C1xVNr3XAKTdwPLvz
WPAA9ULidC11ZJWdYEqgOmFR3RRAZuGQEOxvmMf6twBveZNUMjpBgf7K4AeNXusR56o+/CDbWu5F
DdtHGLEAHg7PeLupdTeCJ/Gh0SRsYE3tnHVSga4MXisrb3JpAM6i1IDT0hoWXRgNoH5uONdxdbjQ
RvXo2UWGZnCpmPewuPehwc8blDgK9/KdlwbILIZxw6zJ0LHQHYCDqdLX9F8Prr4HzY/PlvFeF/nk
eqaZcFoTlQb8StOiNZa+owfw2YAxIKjl2GSMbmRA64O0BI3GcPmIJw0elOVrK//SI84CG2Apball
yGpbELys/FU7wpYQhDGbH9or5tKjcrN2hraw3/xO5n88M7q4WWuUOt4mT+1Y3pswpQiMF7/8x2dR
Z4EqFUMDH4kpUDnypNrjiViZHe6Ut9HW7NgBLse5PC6WMgt1lr1o4Fuj4wtlV9DOWrvJ4THL+UHX
0Zcdhjc1yLZ5AnC7YhQunISLTaenT4YCII8WQIrqw3eE8LuV3zKtc79EAHWW5XDAAiLGeeDm8J8c
7Hyfo0NFu8qqDX1RnXLXrEyGhc+nztIbdARAPcPwdjMTVgMGhUTStPz0taieV55kmla/PcmUx/0Y
ILzJekDscIfkRLajU14H2xTtQnAFeAXuwVnrs1laY9VZPBESdE/4+Yau34t964GJiVJBCoEezB+0
8Q09CftW0bd0yG2jAW5YR7DxEl9aQwBF5qiVELrKE6QQ+UqEW5iE6izOwOmQ0RSYCjcctRN0gXcA
Gq0M1YUcWJ1Gzc93GsHKKAywTzJosPHadlvl0OEp5kr2tfTLZ+GjCdQcRkyoL4bkAUacQ6KuvJKl
Q5V5+z46P0o9T5ACdPZUcoHBBpJ2p3EYeuCB7rg85H4f03Teww+ZGRhzFCPBo9CZe7125eUwxyUe
AHt9cvNvN5kFi5EYPQ2zaVjDqMDjJrbZcJcGpKjNHy/fYZrq/504dN7JT1q1UaCljVyukg8YdRzi
Qpna4cMbRZgQdfJuXBlOSy9sFgTMWiEx49NwyqGFUT94BejpsB0LsZIALz3KLAaUHWxjtKKKXfgu
gMGF5oTcSTp8m8jc1XJcG11Lt5nG849pEUPByoTMMW7z9MXMIbaBmd+el9HehOMnhPM2L9QdJ+9m
G2xbITZt96igT01pQfkDMaHUUTJRw6vL32/prc7mP3wJKgbSFE6NIRqEr/5WmHAtDV7UtfOx36MA
FbMooKWKnxklMl2cfuL8Yx+TJ3Qrr7zMpYvPYoDoQNDyDDQlQCJseQ1sVkMKn+Kvy+/m9whDxWxD
VOUsFaNGUKWmwTsMe8Cy6Fd+OPmuD/8ycebd++gJY6yB0satuSwc9A3jFM7HwZCvoc5SaJGjt9ph
HMOrNhoqbKy0Y1IY91k7gp5Q7iDA3jPNF3ZeFsOEA8T/zfSPXBm3qQHa4hCjCw7+fwmDcV1gEviR
eZ8sJtwasFZHPVCoETHfk44KyzchTxVRsjWZ9qYKb4CerXBDSF2rSHsSXnArZY60IhTblhvvdVbc
5B2gAlEEuW0AM5WmkZ9oUL/XdXGi4P6iu+VayQIGQIEBFEkTfdSKeduZcMAUHM6scKoqLVWVdyNN
3cQDoCQbdtAznzIB/4HBBCpRI69NwmArBsBR0FZ/65RDr6pmfxpg6Tw2nqsUFCzCoNuXDfbdSoDe
SXh0W6BEM1uBvXkYRM+m3/3BHhbCvrx/UUBVc4hp9DbUxXc93C5gZQIWIRSjk70W9NNGVUNkB6ff
zGBoQfJMmFaJR98334rag+E+zK6a8aWvSiAg9Geccl77FVTgddJuaK1+kNDbZ60K5jEGZNUadyZL
NoYP1zPDHz8lnI8atXb8QN1GCYjrXTPcV0J7CMP0MWtxV7iN5jaPlK1hQIkbiytJ02wrCg3G73pw
guXIUUnr96SKDrIqAbqIGhRQ4SKJQ6pqZVVaGPJzQYPRNZGoRIdEWQAPkupoIYGMcuXi5kLom8sY
sJ0ByUdhGPOC3Jug2O6UsrvOdcDAlajY5QFMA1C0dWgWfVSAmcISDU0aXv1MfVguhsALwXv5DwXQ
lycwG1BVCDzLJnCYKRsbeItjp3ee7QHhYwAFrGnkj9ck8GQvKNBzA7B4OFWGbF2ASma2nTMEeLWB
IE6WBadYNcCC14fJ7W2ng0HXRf2R1hEH3S/+0r2UoxNSjVEE6TZ+a4J+3RXOYChPhjfA3ECEN5Fe
AnGAXcCuV7zOiUZYCmf9kZXwt9HSu6HyP5U6uSkjw86adwlIXdX3L4CnwUYh8s8VTa7bljiDr31o
ugGzlm7c6koMSyNlBHel/OA8/JQxzKxCUn4EU9tmFHM4d+CCZuKfvZSFuz7h11KIP35Y/o1KOKKr
A87300a5Myu6ErzYQtidt6XrROadAT8Vt0/5bjCNRw+iWtgPmVtTRsEebdAbI4VbALwQUwplXAXT
12pU4byGuZ1w7UmZwDwoxN6PBhwpGH9s4ui1A5kXHiGBDcHbaxcPmzyLjgr0sA0kdRVo7XDoEwBt
dekmHfkJxPP3sgzOxQA/QxjcKIJB/u7B6m5ggwVSHRy54WUR8QCOdSKFJ1F43ZbxHc3ZozpU95fX
iIUhrc2WtyQofbRJMGxNtIcBMBMGq96WwxwB3iDYzF6+yUJBB4Z8/5szZCMQIWBoTVtleOw5wdZ7
AOx5A8j8Ru7gVHv5NguT/1t99CMzEUSHv2OXoMUrfh6hSDeNtaRnYcDMi/xVGOKQtBC+G8fIA/QH
GJ0CSKCvVfQXkph5RT8XcOanfJjOSHsHPhRwdTl4jrGBz9aW2NxONsnt1G26ufyeFjpy6by6Pxg5
o56J+yWnfF9+xpvAAc0ssHVL2ZU72HFpK/n70nub5bwcFtZhpaHhp4Yjo+jzk4aIR7uVU4PvMupv
OchseyD1FtYZ07EBqLSauVP5Vt1MDwPIam5VTv5kfI1fODEHJfIGFZqdufICFwba9/rwY6CZqtrU
sdLgsQpErEoegrHeXv423z0gvz3T7JURkFBiHJOFbq+iIYkpXowWPwNG1UX5BPCTavdBdj/01U0a
gxuhBbcN5Py0UmoLzsMfdaHf6bF8Vcf6OAD62oCdygV0AV4aw1ak751Kk+cwZVcmrMKyNAQ/aMxL
CPETH70gFWRahkqsom52NGkfIBDsrAwtjWCV8cey0s+pIXYKBQ26gTc2/FwBc8xgw6X1MOXFtuBO
YfIR1v5OaGAxGU1jZSAtzBBzluZTcLYYPL8wAXGfXrR/G/gXBKZ0gK2+vfzml24xi4RGBUfVuNYx
mOStrj823pfP3rmIV5KHqZL223edhcDUA+FHMPRBhHC5AVM+fCyUL888A08e5Pdxs7Yvp9MFf7vR
LOtXTb0UHuQRblAUaBwsgsniDp6tQ5KdYUyxqYClhXZyj+b/nS5HAOdz9S6vkDuyNPjsyvIoDIwI
wF7jTaeZykHnOElIUFaB2/BND7zn5fdNFn7oXOMGFyyz01osPQo6sUmPZQ5W+GjEK8UdHdJtJAM4
/pIPtdLf0eizL7U1ncDCmjfXvKVod2xNWH+68EJ783PktGP3mJnkyu/kI9zr1lrOv+PpL5/CmM1l
zjKf5TlUA9WQHqKq/Gw0Qa0ib/BHG51qlY5wkAYlDojyzFZa8yWRYbbrx0HfGUO2l7l2Gmi9b8V4
m6lkL9IOgPpkcveCPY7fGfusKv+ovH2O9Q6m3T0CXzts64g5l7/RQvw2pr//EehgvN7GJEWJGz5L
NHsDHU82+8uXXoihc/GMVMaBMNlP082Hqby68as16czSpWfBAmYurQQnHppc7L5G/TXkK3XcxSE7
ixHQPYGI3mdYJZ0Wx+Ig9Bz9/yeWVraX38tCnJirZRhTYVQV58ougnF23G3C/C2AP24srsEY7ZrP
FPTty3eaVsnfRucsUDC4YHpZBCz72Bn+3o+AAoZ7dmNBanzl6T6EmrK8j9NgZdEkC9NuLpdOPC6H
oZORqx60APJBN7tidmWPx8AJPlD3F3InvqAIQr167YxvIabPpdNhASlky9G9apLbQIAikMUWZa4H
dtPld7gw1Oa6IA+WiVHVoheDQHsZeEe4jK98nYWpN9fuDHoIGzMtQO9xM4CaQ+A6UVxTQlZm9kIl
n+qzqQ3CcYQjH5Qja9jNOzH0X261A0XcBjh3A6fs/onb+S7a/dt7mt7fj0BiTA1aAj4gbonNKyC/
cE5b6xdeelGz2V60oDCoTQtXMn94acPI0cLgBlWglV++NIRmU77XB6bDYxfrdtk/cv/UsVOIcjGF
1ePlV7PQ60n1WWZQ1l2he6BmoJsww1lmZsGb8wBn27NxO35Ve+bG9//WV0j12ZQ34biBYgtqt50w
If68a9OnlYeY3vYvwYRP4ezHB2YVdvxtjtfUb9uTrlv1vb9pLW3HD749TP2qa7n3UhiZC3l64amN
yLF6d6Z+int1yzM0XnkZhWVoX1xrQwHlHa/tJKnPvQmnAdQ1wO3x1QctoFtlAAAGcuuGNSetJY+X
H38hDMx1P13NopD4SE99wNr6O6avDL6FkDlX+9RUeDQS2HT2RXetD9KN4PhtBqrLjOJGM8jK11v6
+fNYEAOeyRleqYRPYC2faLuS9C5MHj6b9mMQJ2BxpSBK+wpsmk1iGTE4YBBCwuCvX7nJ0q+fBQDe
t54hp+KCwvNdO/m2iQKbnX/7srPpz8BpAToYr0Yr6c6IYM0+KsbHv117NvH7sAF+Hmw6V40+A/O4
aoCzEBH5bJZPpDBg2uLQbQZYqbuiBtcNdseXf/RCAzGda0PGus0VXqJE7F+lV+kGqI+t/oL+bXvN
kmLh58/1H6znkKUDMOkOsH9E6xiOi5EzAAB8+QGWLj/NtR+RqquKMSqQ97gUOsMaXIYwB4sqXMsI
li4/TYUflxdFmoRwxY/cQD0pGkwHNtlwd/mXL/RO0O965o9rG7XHYQeU4YQPqF7svveaA9X2XU1s
SHCtLrPgqRAdvLu19GnxhrP5m1WgMbIcDyNPwAnv6ofAngyokmP01DgabG7Kx7UMYSFUzHvEhcJ9
VQ+mVRDibbBhYcZ6neOIFCaLl9/eQphgs5lcDmqCo58CGhSRnpXMfCjTtb3MUkFt3iOugMOsJmUZ
YfUjmQUveTd3W5TT+g1M/g7/H1r6hd3BvC8ctWoF3uxg9ZD72unRbIxNDvbqG/ivou4FrQDMTxx5
NZ7DrQ4ayMqrWyq0abPVHdilAeQRvLsmZB+l0jzAaeHBJ+C4qsUrNcyzx6sMOC9Yu3gaTpYAuciB
Q/Epm7zpr5OIAHw8LS4dDUZUmxT/C4izlSPgxeryrAzIcdoQAeKIjcw19vIuHAbQ5G3R+3qjb4MD
eL+XB9BSojbX3jGwM8ZixH06W7XptHVx8w84obB7tJztxB5olHbNXGohjMwVRj3Aj2aXxqhl5/ET
stqTlMGhrsqVpHPp8tPf/4gkAF1wJczxKG3Qu9xLrIZBqviP1bq5pggetD2HgiFwfUJtI5R2OYL4
EjwOxfPlT7EwDb5bOn/8fC3Kgx4tszi1YMNRJ2RboDWzG2CbO2TblGQAx3ZHbQhXSlULb2veRR5g
uQBQDNO70opNMhp7TckPOGD8txXp23vox9OEKPEUDTUiV6fBua+JM7benZFWK41GC5F13k4eCkMA
M47DCzncM1DG4R87GjdJ+49nrvMu8pjHHSNVFLumdwXZqN2q/6aCod8lzp8vBvjAiBJcWZX1SRSt
o8C7+fIIWlra5t3iMRpUtXEaozg55y8IqK7n4FDvT+coB3nFUYQAlOhm5WYLn2DeB94SOOQLE8Vf
XgbwFvZMnMKb0CGj1Ki09RcqocxF784GTtJgsqYgyJPsLfZL+EglL63sb4cRxF9FrAy4pUg2bxLX
+w7QzwQ+BR3cmXfeDn1bUH23QE1txkP0xLbUbdfUDAuT53sf9+Mj4sw86gU8cN2wjva5oDjiJW+k
/ce5Oe8Vj/smb8ZpjPhwlYLZvAnIom6sTJ2FnOF78Pz47QTpPwAjylSi9nHUzrVNWKqPlwfFQvnt
+9v8uLaWqUOW6Vng8hy2+vGDJOCkwySn950QgjI4gG0v32jpA8z2R3WAI3fdQKz3SghgRkU8NXlB
NywzVhaTpbc0y6zgUkS7vMCTeOlXXHaWbPeXf/nSyv5dh/3xjsI0gNsFhEGu/jYlO6AvbuD73m3B
o7sG03ElFiz9/tl+iUZR3w8EasuIUFipFV0JiEWycvGlQDNvrSZtVHR1C8Hl5H2+TUsItuBE6fQD
8kNQzpz+b7JZdw5ceJZ5e3XX50rR1PgWakAtGNKVMVt5kO/I+EuJR51tnNAdnmo8gs6ydroNcRL4
RhGUwLMdfZyscCunOXkv6Wt5m9vKXllZepeeZ4qoP0ZAy3WgkCU8thqTnqMAG3x0Na6MroUZqE4T
5se10YeZDqE24giCRse4hK22GTgyy149RFp4cu9SHPGH3giHgTE7s8Dz4OAPtGGulOhcqW70SLWh
OB83pYAvf4zK3eUftjBh503WGbBDcCqdvqGpWjQMba/KoR9ZtQfA4/32HWfxoBy0AKe5U+DRO1vg
cL5KM+rAQpNaRABtcvkhlvZE8/bpMpRBgja+KVuezkomB0vPAeTMwnveyl2wEnyWXtasiBIH/gDW
KQaIVhROJk51GW6StdrsgpMCnbdS50piVgGF3cYQeSByqmLvpR4weaYGVmKgQBEJvznYi6TQ75A+
3MZZt1VqnNsXwEbIKPrSwIzcUAb+toHWPsAAwKqU2bZToUw1e/zHJTkaenQbGjW45uN1StXA6YjE
ediY/zVqym3Wwyo+9rNH1hmPQ5IctSjDEYnmbdoArVuJlx9DA20CJIWjX0J6YD5C75RJsKfKJEKk
gQFRmZfveYROm7EWO88YbluJtkFCsjsgcZ6VNKk3GtrRsCh0n22ug31seg9JnbzVOtQzbZMYe39A
oz9GOrqCogqWlASdX6e0JRCG5jhWuTxqfk+UyLyrPFTTgPqYlS5TpSPpXdIkFrjGlsFXdg6/xxMy
t4fPKKll26vY+ETadUmGB/AuXi//9oWTdzLvJQfZ3AuLFFLgRl6hybJrH7XE7mDA8TRtFuF8YHf1
ztSBP9zjT8/Y8924oTBzXRPX/B7Q4DX4vwGNjBhB2oDTKL2Odp7fnXWFO3ViHE2F7oshqaCmUbWV
TzWF/f+GETL3kOe+H7DOHCGALd+j8SZXbABjN7XwrUp7vPxGf5/bIHL87/MAw5OVijLgFl52kzHl
Van8bZOunoH93oFAxCwSkiGhtDTwvnAGhhCl28TV8VH0bX1ek/4shEEy7x/P+xINzSpBtL1vHVhF
bwMHhzyHSVc1ffp/K5oSMQuD2O/WQ4HY4are8JxDzlp77IbHazX2pS8xS5HyUo2aVDK8qfaIhTEO
T722kp4ujKN5I3mkm6oPiB9EWOwu7UuInWHXoSRbAByZsTI1F8LK3BJeUzo5GhybPUD6YEl97NEy
5QP46mu7fxqp844wkg7AvKCdyvUEeBOtYuUD9Db4DJcvv9B4gLPS/50JdOCGrzIxnREOm8mFrzWQ
BmMQbYJDvzajf4+N6jx3bHz9/90EaFjg/zYMYtTLv//34aP+J3UMdL8WcZu4uSkO0LcfepCVQWVZ
yeS+z8P+G4vUucCOjjnqjz2u3wK5Hqa54xO9sgnLn5J6dGXU7SRHUh/FjqkE9141bJgR74xRcfI+
BpybAKwwZJtMapbGemnnMfB4vMIRZqU+E9rBQYy2dwlaF51U4AQ7Qmeu1QUw/gSc0KpbujMpSo5l
btqK2T0FGuQcMFF2cMZ+lVbhhrfE1kO6iyjfN4w4SCpzOx8SBznSQTVrux+KYyGBV8jgM4VecRGz
Y66pOzMhu5b7dtCrB0Xxdlms/IVEYa2vdWGDpc5T4BDO8orXK2jlhjVrYOfXo4UkbXKTcEIoUjaX
P/+C1FqdZ7Rtavh94eMckwWxnTTF2YzyBzXmN3GYPcMcAM2GZW1FPuChyshstJufFIXc5oHhQkN/
HjRlsAuY38JfWtmYdfzQqaMz5PEuU1NzU2CL6MDEbpe2SbeNsMWqIAKqkwZfNq+hDUmqE8vGxzqM
HouUvmRUXfPm/w7jv4282RKSpIIXSQK4qRJFDqP0TtYQRWYZALEoj4Ntdjbz6CHsKbIktbAzjaGL
vCObCFRR8MUeY9K7FezoKu1F0aoj9CV2plRnz/PfIPxAC2WjHb2oOqS0ucEh6k7rq90IS13LDOPn
KB53gccDgEYDFUhvefDJsDWYdjv6ApevB9tgYDeDowZ7atNDLbbbQUnMLLPKVCvm3nXcSpwUQIra
G2cAKA8xJDxwUL4ChvyzIvDv8hh7Sav+b5plXwUf9rDBdoIURk4BzzHg4UZqDndAeexJPPW2cb2A
+oXCa6BCpSvssMaVmGFDILa6qM74BCAkqCYukf4VSXwDlN9xJOrDmAPx2rG7ygOz1wD5sOHmQ530
f1vNOAYiPkRwq7GaYriRkX7VoFIXVApzhN6/5GSEOeDEq7s8Wn8LVobAP/8bazWVx5IaOGxP4i1W
icexCa6iZu0Y6tdQPl1+dloxgq0Eel+WuYYJRk0mUNAQIoJson2IOgWlAR/QC6kroz2yRN3R3LOz
Ys2mdvHu0yr8Y8+LWgToZhBhf59h1A//17wqvskPymrT1a9BZXrCWRoqs3isS0B3XdHppaVoKJ11
QJU6bat1FsPCqKddbLPJ8x2WbKexQEeWWt/C83uteeq39X76BdOn/fGUpCdQtIMp7AZ1QS3Z90c9
U58MmjzoCV1Z8n89CJ9uMstORa0So6nr6VV2G22rueYe+7kdc9fU1ktPMYstAGQKVlRF7GqaspVo
Z+Gx+YYG6L8eUT4vj/Vv2695/Joegv7vm4pywwvUkWRurY/bXtyq7NxzBaacwhoMdNIM8OJDK/cW
hu6j7lkUm0q9qUAJwGmU3NPxsSdw2FdQDmqvRAygbiA3tZFsM3IdY8faPiZahi527qZtf84AwI0Y
7C6qbQRTlnB8gi+LVXTgpQ3RYcJRx3BzqLJ9D9pVxHCGl+Q7PoxO8U+i7ul5Z3lyQv0Y6D0pXSAi
r3jUb5Umve6FurLSLcWOWZ5cw+OwLX18stZTDyLWbZyeH8qU3K18Lj59+1++1zxbLj1NrRMpMxiR
V9dl4G1pPDyVjN5WYNdZWEau4ajrwAkdntwxuR0ZJ4DBQgenJp26H0F1AMVP9R3wxKEYUALzNPLi
qmkgldGz9i3VGuHWY3kTdACVV5lNR34Digeg8l5udUyWNhqn/5pUe2pKfedzHJ0Ifjca4O7p0YfS
d61dNNBsNr4PyCQpN9QcH9VefplInrZ1UE37N4ALJNuLIIp3wBU8xkoL3UEk3kMO8VWu3EbY81kG
OAIpQwNsI+59g9wwTYcyMuF3RdRmENAJBwUVE1ZC7bUgBLLZFvUVPMiVQry9R4tnphTVRhepuW3j
ZK8zoE2I0oldoQ2B3bcMyEezf4ZnC7EizWSW6sWZA2FHsIF2D/v1IX1peX8FouxBYAE0ouBeoZ41
+mSb6d1rP9bnUIHGToM4siseg8KrLRo1eyPx3sGfeOzTiaCQZOquKsJ97yPwVW0FNOCEimzg1B0p
phOlpHHMVIlt2WS3ipY9DEAzi177bAziwrJ8o8IrQ03U61YB8biVWF9RWjvLih5S04hs2qXHmvUP
xlQmIXn02ndoEo2MrrRhu3jXeI2b+EMyvXE4dAK0CVA8yNNhdC7UktrM0ADSHjeQxKFDfUSegeNB
MRq3UpiQGbIsR7FLuD6ak8KuvgkEigrJeNvr9U3E9efIS977iABJPPiWR4ebjpd3Ud18cF27ZbL+
UgrUmeDw/EbHASmKR24qkE7pQEEP1rNqmxfhVuClg2ffnnktQagvgURHP3gSd9KGCW3miMZ/rCfQ
U2nId16GWxYqN6CW3DIY1sU4mXUCvx8tKdWrSLZuTpQjj5oOuGGA6nNFddoR/Wa0v57AgLDeydzM
112ZjSac94e7JiyyDVakrWeQO2C8uR0k5g4k5xdIJv7kGoxKSTbYMgUrOCjyyOEE+4Sqjo6cF588
hAzZIMidQXfmWU62cZeDwd0EJ64gT4Mp0ERVbxQ7M9TOKiM0TNX1AQebsZV7w30RFi+kNfdxb36l
NLhSCnQSd11wVxJ5ZXQ4FDIY2eY6vwmZvEsw/21VA+IiZtmhNfVdl0rs1DA0oAAwLaVpGydgNVxC
afyWi+TR6GoFFqjFUVO7w5B4j22HmqAQWe+UvnzpJEltrQlfZBXEzlhBaVQmpQPHkoOh6Hs/NE8C
0ImG9DvIkzn4JJ1dkvGcedV92LIWDZXi3hjrXQQQqRRjg4yz/kwqeV/4VWOFAX8Y+8IdRd9ZI4sf
ymzi0I/JswKuGff6p6YBb0aU3kGfypxqYd5JDMncB0G5T7FehyAsNc0LB/96DMZXozWnERnbgsqb
IDb+9hRk4YIYO43EG22KKMRP4AikhyAZjn9LrRvdURXHKPc/+8y/Ggr8z7Lrr+JOGaxCwKOdj1uS
dPc6NFMhR/Y+ZF1olyW9Y62AltvM3ayBEzEagBMraQCkzsG+2SjmeIJoxUHIOzK/2We5fByGatvR
yuaTM7sM8uvWk69tDtiFFnxqDCa4RIu+ZI1/8Xh3EAbQvHBX9PzMoXp3o1f1a52wg9aZdt7T+qpR
hd1RfuXBa9Hx48oNZW1gnApIvnsNtT1CnkDnPEe12IhM+lYeoOHVB5cZBrsN6MPyEzz0r1qMntOk
uupQUUqgu9E/1kTI9L1yfIrjnFh5wyH+i4dn0YDYOxQebEEDrZ6w4Y1VeP612tEnqMxeBlNJrHgE
pqJJ2vZY0sGOWb8Z/SbZhVET25qBt1Qp8pSPwAbwwUEq4RowcG5VUGxNGCRq2OL47MSr+AZa2L+c
Vu9YaXqMXXbydP2UopQIePRBrchfLRB7NR9OagbaYQkwjKm0D36vxwiCYp80w3ug91aGBXA7iPFc
QAy40X1sbdA2s0sJOo9JqaoOQs0Hz7FxKT1LkX5k+dC9SwQOXhc7uME5vpr/IbS8r9TWbXwNBOeg
A5q+wWIB9b1kWxFoH0xPgacfs9QhQ47mrlxCFVzvSllvWxgUQfwsnV5CfKepx1wGBXDboNV2XL7E
Qwz6s1eea2BEVmoqv1YWkcoYs9SNIDME74ggyQXP+w8DkTJyIJNCS4+t3GLdcP/Fy2u60SxnykOo
CGlEpVuiUUhOYrWVbGlpp2DM0qWGR7QiFXYj+i0Yl2ibY3t6rdxyO942Llkrni3k0XPhSV8RHOgN
BQjxO8SnAqZI6PZQ7D9jYLfv45dn4XgF3R6rH2b69b/kaHPViRhTpYbtmXTTZqi3adg/xg2H+DJ/
nVytRnCbIDy7GcwanXCxt9ak9ytkEZ9pbqIpsb548A7AeNibt5I64kV++ilcIzfsq/R3yQ2zpTM+
I0F6j08DhMU6znMSl0ODFjr5VQF3cIB/Ysd3grUt0kK2Om+cijzC/GDgaOAZieJUxpjZha+xXVA1
6nQwYXyazVC4eYGGh7zPhU3AzTm3VQ7b7kgnwbXAiezl1HkhM5+XgEON5bAYx24tZ09RehuknsWM
tXf/rUP95ZPP679dpQRZTWjsovr0GpdjYlcSmWaqn3pOUT1kPljwxnBvdiDOx1l9O+p45IYwJ1bx
gUqvPhsMp8q68RprRmopfnGEIPxeQY0UyOx7SYr33IMZqxoxKy5AQxiy+GqQ8dYvzQOru9ACkfQK
xvIHs89fYFWyHUYQtMrCACw8OBMZgjRdwtOdBrBQwUrJ+EbNvH0IV/8uZfiZiuWX8pRU0PaCluCW
6QiXdsC6GiPBjg1Mo7JST2IgYE2DeR6qJx/iobEYjuh9hcmQlp+NJDuUJIN5fO/QoH4FvcGiQnsq
s+aQS77VTGrBByID9y5D70PSHbnCIVnk3bmn5EEq9KY1m22ga3DyK954nt2qUQl/jc86pSvDYCFq
mvNxgKqRDrX9kLnYoL6jrR+oSG20tLdhSx312PmWudKWOpUB/jskzPmQSLoOkD3sQHchPbMIEN3+
XzzPDLSNzeorWP1U09fwCH4db0kY78yhfb48S6Ya139/NGCC+PsfhROITutIaRkIP2J8HHi2Kyv6
HvjNi6+U0mkzFO58/t4G6coKMJWdfrvfNFt/3K+ret6MEAbihK+Hz0Yd3OQk2TJdhb0wq5/6ulsz
Pv+1fQXhcW7eksG0R09HrGIo20/jtYI9Xpl+YBcUWlUwXKP3HPDrFP1/cbJNRXpLk/CkoknL6o1S
tXIR3RuAjnRecyjHqesUe4k0bp8TCI1WKo9L6+F/ZO4wZofhjhe7KfYTcCOE80pnqZOXQf2U33pX
2toQWipezcmsCsuQExFdutjnvZW0ORWZd2aUB7tyQMBKzcmYUdduQGV5NXpje3l4LX3uWSbRYJPv
FQNF7bNLgPaIkh3ahLkTitIxze6K62sqDPL77BPmLLMoamnkguFOne1fZe/9ibhiU/0ZD8ZOdaKN
PBcrDtO/6tGm7GhWLkYvpVkyRYE2q2kOpNLeir659kX8lafqsfV9R7bRhx9GdhSh+JEFV7rhPVRJ
+qgX6lP9fzj7suzIdSTLreTJf2aBIAmSdSrrg6PPmlwKST88UoSC8wyCw456Hb2xvtR7nalgyMWq
9xnhcgcHwAAzu0NDrmG5GKP3kaxgFi8849/Y7UhYS14hyTV71ePkBy8f8jpBK2pn9uevX+M71+6T
ZbsU0Mm6QZvGPM3Q+8eKEKoNJC1kdFFRmv3vyjqzNDQk8rZw6BjshuYq38PNh0vaTi7V0jVksIWq
3iFDoFo5OkOwcFYsuayJS2EPwBB3yiIpHV2ScbYnzxORfggO1wjWHSc2YopKg5XDIuQYFfyqVaif
qWGA6o62L1LJJllROalGDm01jlYfaojsDALXg3as634j9eAo9q1tJnoGJVymW0zNncGEtE4zHMwB
DQwkpfbQo60ABaktj4NZLKl2otmE9esneOFIulQGQEOsEUPWljDGRcbYkxKq56gF8MqVCqSlXw/y
GRxknpmL4KqOIcweCBoZHZJCGt4oSJuy2DeRi6CYBOPCtQP2nHF8Nh3mRfghiudGznMpQybCH0db
8QqoqHLdwr34uTe+lmsr7cJpcmmJKZGgLSqCbAGtHri2zqd4+HRBL9ZC3dqZ/ZfXDCsuRI8lrZvn
AWcc9ZYNji/fYqk5w45zJW27sMMued0GrNANDcWLTbKdGdepP/cMmlWi9aWfX7xz5PdxCdeGclMn
2g4uqBn36gr5du6ocNxJSOApKHB9Pb/ej/GfvPd31NyH916MQd9LpsBB5Gd4ag7oos/AUMD0wYMi
buFEd6aLo2r1MD3Eh+AueYnPAEva8aq2/IVlxOaZ8vECaphRSXB/3qBseYQ4LUBPsOYKiC3HawYP
84P77B7nOf9hiEEmRTYKPNBISp2sETcGcCoyWdP7ufTzix2xlKegNnhWbtLYtNN2suoGkuJgAHz9
ii49oMU2OAxKP4R6DODFtA8ldBrH0pZTP9ML/+sBLsSYJe+7CaGD1KQYQCCFob3hJQKekFASgkF2
rmz6KnOSZs3P9MLDWlK/TRHEOlHQWFTUAws2cn9fGA9f38eFB7VkcBsxrQ00EMpNXMZHGmrPyKUR
nJujokNk8esxPtVcQEBe0rllwpiqoDK14V7v0jkbB346ccLjjGhP3JlQKTlriLB39bBPZq62CAW1
QTRDa8GoLLiB5mQ0PuU6gC9ZdR1IkIPN4CBtxWn/nAp4fRXBibPUFalmJzw8hBn3IY3pJ2nj4EA4
WT3ilgOVQGdodJjuwTk7o9FgGVq2GZTRIWidSBNzpt7U3aJZM0q7dIxbEsgVKcjqgqKfpsuWiXLy
S+BXMBAmP9SZXWhRL3MlZ/Uod2kSLMIJcpEyJxOoKsLTH1W39KHKpMaOfNs6MtB6jQ1aFnP713xl
R3vnTH/2ihbBBTW1YIgYeDhKWm3GbPwWKHBhTBvUXMvuITDKdkdoHqAkbw5XZIDUI6VxDgUhKG6V
ZmzrQ9d6JUU6NjQJ+ixKPjhKC6nRvgaEginmtVKozpBCgqij8ls2a4CVws3QXhJBu0lltISmaF+o
NfUh9cO2lECetFfPJhowUmPmtgDNzUZB4yj6/JjVGlx/QLkbajRlM6M8or9eWRp4/WhzoC7eiF0/
pK+kg8UOW5N5u/RWFiHSqFAhISEmmhYZW0a6M5kMuzZJZhlGtZKsXzrFLznzY4pmVDfKmM3foYXS
7ka7fYlA1ZhZUdMNeoLRy+D+T3zXLhwxljR6KKMrkpkgFnTVdUOeVP4X72RJn087OVGzjucb49i5
1J0hraEb+2JjFPAmMKwZMhgDbHUkayPOy+OTWbx0Shz1RDVFiiON8dy76aY8Vt9UJ0SjGStm3Af2
Gv/9Uz0txM/ffBNFo+aqyZF2+HyLJP0+30DctX1RHMhrOaaru5Mto+VqDfeoVwHChlrmdF0cof13
zOy1w+GlML6k4VNg2aii6cUGZb7mQNweDV4rPbJt9ADbQXs8oOB7BRXY25Vt48K2947d+HAEUUSc
tyqfMsCUAx99sdaHsLaVWfIuwE3qb8VN7K3e3KV5uYiBPFShQFyhMIBWfPeuH48GXGKVyKPPspu5
NVpv27VS+YWlveTk90E10TGFUaVo5W+whORWJ4L9WCjeMPbO14/v0g0twocg2hBNsllsxgD6k1Tx
Y1S8v/7pS5e/OF0Js6ozk0PVKIQ4HhG2CddqrmnomikrF3/h1S+J9xynqbpXg2JTy+hiTd+HILS1
+OfXl3+hUqAskGisVo2yn5FoffM9Gg9jrexhb2yFkJITurRyB5dWy5I1b5CoMPP5FuTv5mN3mkOq
6cJOFz1yK4S3CHGAykU/dOWdXHpi87v6sFhoWild1jKw1ICdSAPVNdKz3mt/gW2ECKQsz1TEiBVZ
w6+TSZgbWSapxWQgf81iKFey6QvzdUmeT1QAHZNAyTYTA3IKmFdDP3/9vpV5yn8SqJe0efQwFSlT
DAQSkE/acoLrdev0pvB1uUZqgEaqDnsZiIVSyVMboCOoYbfocoaAmMgyFGL36aQ6gDqDOTRYMd2r
fX4jWmppoOmUoebGvLpLJN0N9GmXTdm1UKCBzbeo664coS89nMWBSZA6mNSiS+HYAqpeCgA8W5k3
lxbDIkyUEdWYEDq0VejNwI9oFnNdsnqwiWW+Ruy7dPWLeFGYIWqFqCJtpmanmj/YqjL5hYtf6hOj
/ogGzQAlIZUlUJQkttK8ohGTsFdtTQftwrUvNYplDkhVrfJ0ExnoZRlliLKZbK5kkRcW7fuG/3HR
9moToi8KVJ6JXnqZeMbE7T41va8n/oU4vRRYyMouyYGvTTeY6/aYbruBbMYQ6o1Fs7JoL6TBS40F
8OmBQ+qRPlYh8I59VBylqToKFb6ts4dmNTVvstaspA2XbmexCGgJCSZS4mnlU+AVDTAJFXnVq2on
irVa27vOyCehYim9AP0RlA8LKYPQXWnVANEmdIAYZHEVwrcAM2GDx2mRBjTD1gpQthxhVAxsXcpM
qww4nJxryUEIsdPqyAzdqcS0Y7Q5JdHkhYNA+Q5k0yHfQ2nW1mhhFTT0Af/2tSjfRZnYCIhsTT3x
x6r19UB3YL3ufD0XLs3jxRqEb3OvgaxT4vAmubr0RKC78fUvX1iES5GHVs/DJIa01MwVPQ7hYJfJ
6CaaZsObHGL4KzPtwvUvpRs0vQLWX0etVW4fK/6iJCuT6lIG9P7/H9ZgPCVUrUAz3YRKsw2zpEVl
Hv6tYZgf2kFyE4LeXIO7Mef/bfTxdYwn2HSj/p7XN0IB6qcKYAYfqkD6t+Kv6K9hw30/VXy4KjOW
YAEyoPymomwpug59g5U+yYVVtNR2aLRJ6tFmxpKVUHYBq7XpHmqcdPM6XHmkl0aYX+GHa08mg5vI
4dHtkkyIfsR+I/U/ohgAFFoDUPj1rLs0iPLrIEIJE9WQUYOVpvSqNpvUmrGZeUw2SkDylUEuxOf3
fuWHO6kwAUgTDeVGTNemfC/4LVVWRNwv/fRi35WNYOApFAs2AFLCkgWSo6A80XJY0w+Yg+Ingey9
Afrh0lloDJmaaGgakBbiAc2pkjUnbaKdQQS6TP1eAuFaLUwLKnMWDtt2XA42NEU9hKvRSgqAepkg
j0artqdIru0+0Lygq+xEQ51WMyHXkgQPSp2gPkXr25xAN3eK89GCgeVDO0Pa0UYKALcOvgcKu9KH
3gdr24Ojitfw7Khr6E6K7CoJQRZKOIyhKPCypB7+WrRb8gaFYGNZo720SeFEnAHdMKDo9/XEu9RQ
X9IFJ/j4FXwos385uw97LbfCnYICld/7sTs70EF9H60ZDwtYv54S9+uhL8yZJZ0wRM9Y5xykhVZp
d4OkuEbTb0eTrsz2Cz2UJZuwxfm+m7RqLjMAILLnG80HYWu3pnR3IYIvOXcsjqo6qlDFRiXVDQKA
Xfrp9usHo1yY7UuinQznlriHQvUmMBTZ0ob+vusQb4hUerxqgBPVX3LWvUxdeChh955rxT2R5ZOu
wDkdkFn4ZJZQHjfeUoJWp5hwpKA1IMrJ9QTHAbUHpUsG3ZS00551wOwD8NOZ/W0PtlnX1Du9ep04
eZQG8+3r+7n0qBbBTZIaeJLoKiYPlGtYvG+6lQd1aQbNz+9DVOgQFHKFzvCAkjiauofpTWgEK4vu
PSx+EnPIIqbVE6siNc6zd2YQ2J6udKu7g0097he2/PTXns3iIFNNU961MnaXRHEZIkcbrm0pn89/
Y0mAG3U4f9d0KjfGOMTglECHOKrutR6UBjn9VlAB2Gu5U5vs/us7uVDlN5aUuHzICUDnWbbJtnBv
rjyEEQly9rCvVL3GV0ovgrvU7ZpKwufv3ljKNPS5UJO+DQO/qLXQaSsTZd06nTHadK3Tc2mIebP+
ML1MXSKxEiKCtKYJ3BxaB8UrHMhX5td73vL7/AJh8Nef13VVoyDNA7yjQsQYtA9yjZjiqzksoljt
jc1gq9no6FAlKfjk6HXsjupLwrwh3+rJXpaAEU9RIG7BkwEDML2RNVdtc4fwNRzZhaqPsSTHqX0K
7EHAEKLjFnBs3h6TJD+yBhwDRAmAjd6yXDpVTN4UtLuTiewOoCZBktArZO61uuqIdnr7en5dehuL
KCI4pMfzJADtQ7zIxbaSUGp0v/7pz8/88BL79U1EaD+zqUUsb4G0j+7A9ALA9bYmiQVPYuvrMT4/
4RlLypo5aH1BixmxmHlce44huaGFP7NWrCTf8nsp7rP5tAgldBBFruU9dg1RgPCggTJc63FpEQC/
rZE0e7XMH1scK/FCJ2sqYUdQ5glwnn0Fq5jsu8jrwaLN7AjLbqZC6ywja2+iinqTpkEFPBwVVwpy
ByY0T+gXu+A2AH2sq6gwxeUrNyTkhOGDrINkUTU1sSGM47c8DR30MiKbZ00NI0vpp9YbL0NpgBNN
yJYWFKCmcDwpsDx3mrzRrAmyxOhaQhohb6KzNCi3oWZ8M/X2jpviqKbjPq/bA23Dp7Cs7gwz2Ssa
kkAYCl+P/QBcLCOaBT+hkzoa36Si3oFZ7Gv8Wo2c6aRMUH0S6viaKC2UESYftSg3CcBZiTvVyyrk
THoHV3slAZAp2U9a6cWZuI4ytCOAetthqvuiAtFIiUA/IpD1GUO/z4SdpeilBvq9ieQdctlvcm9+
LwEONmr1StahM2QOuIEh4lbWSLdQF7bronWAzztAPc6RpNzNKuJkJN91ZffW6w2emvKm9vE1Gcd9
NTA/gPIA9M6Rr7f5d6Kbd/DmPiZDdVXWqUu6dKuOSm9VYf3IebjTOHtI5AobPD/BGlWGmh5y+xgC
Q5VGHFkP9ywKdnKUEHgP9k6fTZ4YOncyBvjAlWvc1wt7qLEkOso001ohoQDRc25BeuvIE86dqTP8
KJs2dW7upFkaOlGAZbpKZemx0bO7v7TgliaCrayZZJJwaBbsNhKnTtZA2adW/1fU4mf87nza+bA7
QK9UjFqGBd0YcKYS9GBo9cq55tJWukSQSlRAAIa8H8qT8+yGRfuz4cz969AWg0VKhwBysBY5LoSm
JYo0UsNJQHUd6A9P8dAu9YYtqmpItSyg2pzQLiMLDnZg7ayE2wuR3FgcrAKZtmIYEG4NVVhGVUCw
8kWH/fDX7/0CnslYgkbbSCBgDMgrsJMeEXOP7WyfpdFr2LzDhmuIZhD8cGSVmTt9kT60XXJoDeoW
U+2WJayV2HgNqYqNLmbOkU5C24Q/D2NlZmdhMJfFITkO/MqPJFS/NTD3WDkQXNiFlhDUgsSsMziA
cSU3kXxxAq6YvCNVexWmgd+Wa5B2WZsf9Cc7xRJcytUiy2iDA3ncidxN1WifzSACgMIfZCPd9012
TgWGbtN7FoMOnjEmrC4C6YyMynaUEUUKpYTccGu6RiddJQG0VXiZKjYj5DuaUTHatxGUqwMJKCK5
JMiza1eKJpQ36hlmijxAj9Q7NGD3lUxhoSoCF+22JwjcnnoQMy0NdAqdqrYBm1FRD6cMehUxG641
s743CCQqNKI+N2xy4l6J3DqGaii0x0GNqaBMoY/sJgzCEF6d0BmJcHJRk3ZLOs2TTHSqACq3gaj6
VmTprap1wsbcH62xiK6zMfhJWvIYtvUVMGhXQwu2sSmN98WQ48+N+55RuG5Fd7IU28w0j+BTWz3X
QJRukrsi0DcN/sqmPPvRGOATjuVzr4HCCgTPVhr4TapEPWxvh5NCQb2LFPEmMbHjooGudg8851jk
x6RsW7tKtJsBWolQtsee3Bpct0EZ9ag5dIC4Jh44qNyeGDAaMNuMq/HKCIIzNt6HKpg4YCOlOAxV
rllSJt0HQzNtZRBFOW13lEtbNqK8NAlg0U26MfLgnimDY4ayXXDmGVV0mACFr/rGB6/rTGsV0hzj
OUqaO6j//AzG7gS8g9t29a5n8CNI9GZy4eH2FvCEOlzpGjuSFL9LIf6eyIUr5yZ3YkV6YATQlZY6
3QCdrtmVsp/FxdWixzljqE6JPJGVEu6FeLbko1U6jkJ5DHb9UBi2Bs5ujdpMG+eeyYKVouAlAsoS
O11mMC/pJkToxpHfY6aZHYOz4s8II/WbFu7ib1+HswvBcokxVgWDdyhDT0JMkPorIkdihlXKwUq0
vLRDL+HF0iRFpEzqbGNuOnfGskI2YjPtFDt31sVELr2RxV4pN7KQUKQtN3mLUylruhpms2KyURjw
El6sdf8u3swiR1DzpjCC+a3M4qaqnbrGU+hjgftgNt+vAcyUS+GT/rrzq2UUpsYMrmDkJh8o3JL1
/aQHbkvTU1j0N6YCDy60RpTaL+XOTvu7JDkH7WPYX40SvHBj4ZVGt1EmiAk2YMxOicfh5APQxCai
N1H4s4FKQylVjoAXLR0Zzi3Aesea9/WMmh/6Z9F/sf02ZsdSLcE+07TBzzoLEotg5Pff/o/vw3+G
b1Dpy8YQPaH//i/8+3tZjQ3INnzxz/++qt6KO968vfHjS/Vf81f/9ae/fvG//beyrV54/JL9zXnh
L39zf8R8+YVfvo+h/ryU+e9/+Ydb8JiPN91bM96+tV3G38fCRc9/+T/98G9v779yHqu3f/79e9kV
fP61MC6Lv//50fbHP/8+V6H/4+PP//nZ6SXH1+5e8vLlby/5//0/Tfz9JS7e2uV3315a/s+/SzIz
/iGrUFMiBMb0JpvJbP3bHx/p8j8ISjeQLFUVU9XmKViUDY/mr+EjVcdmhz3VgKznvIu3ZffHZ+o/
NNVgmqlQFZaas3jP/7/OX97dv9/l34ouvy5BPG//+fdfVy0zkUyomLOGrChEwQUuJkwISQboRKbS
HRtKX+IAGMSam0GCdFL/V0Huz5HQ6KAypaoBIO2vK6tK60JMQSzddThiRWFoh+22q8q1A9Z7AfXf
U/99HFT1ddRXKNpRbNklU9TQoG3RiXOnQzINBjUN5OasjIEUT29oBJBEXLhDfyopSirjKzSTrRRs
/RE9zjDZNp1qRRCJk8PUZRC6gu4TzBs1IayU3NEy9Vv2yEGF6bqfKEfaFck3LMMeed0WfgO8ZyEk
R+i7EEx+NRzcWL7XxwFnidaC1kscSihktXZMnlJzL5WJkwsgSApAQrPnLPwp9NcoGhBUKkdX7sfp
1SihUTv8ACjZ6ROMz4HagzVpB2CtmT63wSPrs9sQcSaNjpL+HMKT2+EDDHVvteCFd6HbJAkgEil1
WlX4Y4BjW0FtpYJQUfwiB5qD1w/11tuAnMfgYcqfIR/W6tdwA+/qzuoL+BDwPYf7dunL/bbXEytp
brUu90T9CMUAEFefY3LWseGnpeJJ0G3QxtFOxLVa/kBQwWn3Ts4Pco9djab7WBlwNyps6NFubkrb
hOBmz1yc+3JcaHOt89JrmO6bZgQPQOQk+h0krX1hQtVIB0uijmwYJHT1LR/Qw251xDbVp0yHhHZ0
p00wY2yM11q5jbW7sOUgymYuLGkBm82g73suUR0IIWLZgFOLIHzsjdyGtpVEIT817elE3E56jsNm
F/ezcE2JNCmSvAYnrXyCU7GROonU29EkbaC0cAU74TJIHtBMOhI4+hbBBnzbBs1JWRS4Q71ySgZZ
MA2AvNTcTjqBc+OLVrxlVNnAU9yPZTjDjIrdIfPPFWibEu4zcq9rMPZuzww6rUN2AG3tNLDwqeTX
Auc20WkWFeZrOVR7AdhL1t/kYWGb1XlUFa83K9vsIWAn5G3J0AUOYzvBIUnqagcYYaRB6Y02vkWM
WUFo+tA7uAYiwqcajtBjDxw5dlSR+OhzuXVVWhLQRWIW2ZGDjQEJxVpVdpEwnNxgjyRQ3K57rfQX
pXmqyD5l7W4qOgs6JJYq5KugqrZtmm8zE9oocXM9H81NnttF9E0Y0IJhgyNPD71gx8C8DpKrTMiH
SSFn4GOgo5ghMzOV+6Btd9BmdmWossdmdOyruy47ScozjOTciXQQMIKMebbta7IDZW1XZchoR1Qo
c1x8euYVtbIxP0RSbg96YHeyhFbOToLfyTiqbpEpnijMTS8iTyW6n7PIqaADgze2SSG0lfRgn0+7
gN3T0NyME9yGX9J6J1FIcojMT6unxHgaFVjn5aYLr1fbbHKrT0rLgL5FEXznDZYovUXlESAozdIa
3WrLl1I2IBb51gzRYwIdLbjVuFFjeHJHnYrKaA5rB3AiNyIUPjP6m24MHDYIP6pjEIQeIELjMI63
rE37FEOVA7Bb2WuD6pqUmBa4eEi0sGynCFInksugDEQ4sdX2uQUGRO1fAUj3KUW4GnqA7npH0NEz
awV+9pOdBsyV2tgLg9ppgtxiVNtHSXgqipu2wozOR5fAxY/3L5rmz1Lb7TRAqUeF4NFwzPJt0tT4
EKrXGSJuDgERcUeyh1lPABzmQw2RLRoZFinABCr7nUiKo6kkp7oXG5OJTRFEQBrC5lKVe2uA6e4w
wXgetG9e6xalFf4ASvno5Ya1adEhvoagki3LmR2FN9gjb1MohozmcTJ6a4TaIlwUnbCO0JUobI09
ynIAlgDxEa1t0t+0/KjmV1lfWFDgEdCL5yPmStPbGVh+IYKlpJ8qsjOyl8gkfp0ktt6h0dwKp2mg
z90qMONGzzk+KO2PEPXBkvyIoFWLd21P/G0IvUGCiwM9FlPjxQxZcgY9iRZiAgpMIwbEYMzQeorc
keqHMVLQsJshNuFOpfD1Rq0xBueyDyIE9cwOU8h1seaE8idElZ7o+I2YiBZs1/AffVdiX4Napflz
EODnCrhU4NCNNpNjtkhis9qVm2tFM6xZtXBKz4p8Neo+us22rEBtes/nQP1Ek6cuv0Vi7dT9uVGh
rqMkKAnlViSTb2llOhMyW5SCvUS+rbi25cUuziBBUGCy0/mlX6E060I3FBPyLgo6e4D2I8XsmPIj
fGdgBo7aAvRy1BHVy7cAispd4kIc0xJGBOHLq0w1t5GADKWuenIdO1Ey2pXg+zIs/REqrmF5xm1Z
gr5IoHpz6NJOnDkEubchwcYye4oxNClQxc4RbuBNVko/BrpLhxud3yrTiA0OdszkSkADvSNgjw/Q
F6nPg9jGo2FzKQRPwrADvsuwSJMUmj11a/XQ3gnj2yh7zNVZ+OZn2uKqMh2kUx36qINbGseElZ6h
HlQ1sknZWTpTtqSFeMSgWa2e2YRDeLYLrDahT1LWWhzqT1FyQ8lhZMl8D1aFhz3QjQaeOtOVK97n
7tT9aMFvHYfaztPAnuE8MqcQ4FRRIpd35Sz0l8BkvYSsZwQbNrxLVDewBzRbuT4HCCoh5P6KSLfi
GQfuw90OCIpqAMafmp5K70c1dErIH0N/9NhD3mwEl15vR4dlpo2+H3RA6R62fnYX5TgD5o42CWiQ
UJtqyV5Notl1wRYjBK0y/HxcOV32RCL9QOQR6pHHQAnAV8FCKT2RVXbXj6hJY1ZLeDMTFKxGbEsV
5K+gLTz+1KAJZ0DtAhtyUqAtwx8VRTsWAEQypkCF6CEad2ovQxU4trUI+o1g0eQqVjTKP5mRHyAY
BRsx6hglqC74rSJB8apWA6fm3wz+M7cKDbCuqXeoDEUyaOdPWeKwSUVhhOP9FeBeV85QNjZlP5V4
FshKXZhIYbUcIlgtG3mLyv7Lhzzhz/P3x/O2PB+ol8dThgM9NSiRVX0JBFXUThcSw/F0Zkj0x8D5
nqGLyk/rYkB0zlV/GwrCekyVdaQXS4SgyIZKzTkRZ+rXD+gTm1e9G+zgcbLvjoi0DnlMt/UhuTW8
9CrZgGq2qnW+KHL/cRhHtfxfl7BIp/OqgGxbhkuAGaKxE2fIL+0BSIYFnu4LBuE0K1yl030+qGoS
DZV7XcND/jXT6EzA/uMCg84e4NGTbMCUBmxxuz6onvKW7Na9XD7JojT2YUSkax/7BbUJvx6wXMU5
0n6SgaCe+pCW2BhU/kfu/Uvq/XH6/Nrw//N5fhho/vxDY0KLErmkmdy9z554Z7q9x7zUW3MffkdC
/jZ1/j3OkmyV10ZWyTVuaFZOFbnN0DkwHOlZbOFi6KEEfGwPgWVsktAOTmtOMu8T86vRF0npIHGV
cAWjjzsCnNZVua8g92/ApaQ8pXvztd7lu/QYbLrpVJzEaZ2b/WtB7rfHrC2mbVLHEDEcMIMQO+vm
pKI8R8X/qkTz+xiLehZ8gODUMz9inaKaHV/rq2pan04WDf6vmsFkRVtmwiTRB5zuzQ7rYLRhUjPg
MInFDySQ17yMHrIqi+5RDbc4SK1r2I3PV+GH0RdrAvKDSMD6Yg504sC3pjcbK/B94Ok+hc27vW5H
u+gK/flIPwy5WB0yhfXLmAt+VoRxgOLHPs/R2mU/y3zPjGszLbZNJXlEV20tqDxpQJ2+6w99NdfQ
I7+SDqyocU72M7onae/qRfJSmT9SiXsdagbBKmdo7RktLe6MtIlFT7Cc9ath9t951vYQd7eUnTiB
GQePt9U+4Kd7wr8f0XJPkFVzVqxsxfkPc9LCSRyxUZ1yWzrjt7Um4Or9LeY4DpNtUhkhBAEfiq1q
KxvZqe3IkU8zCzDDtPfWBOwXRfvf5sCSSYAWy2RCrLU7t+7g9Kf8hm+kI3jbVu5Eu8xfNQ2bb+G3
WPXhgc6h5ENEHsBS6GE1NS+yuVlQeFCy3sLS5x1LJm3NH1+fHxZYzt/vb1FGo2YF5HeddOfiUJx1
5LDYVyHUs8nuumPocotD08PYD8wSt4kLwK62/foCVt/pYnclspTV9YB3CiDuqQgs3cM+ZGt+eyjP
kLOBdsQaUWx1yEUoCRiUk6cO73TcNYfJUTBp3wmz4MqaOzjprqqKvGP0f3urDGVblEapwZbLBGCV
OoAKED9rFvObrerWp/I58sACPg927wAbgjbarjh2+3Jlh5ffsbFfjb3YfNKxVap6KPJzE2k2jWUH
1Q2LhOdc3CMXtcgUuiaqUV36ULCfiZE8BgZ0eKtIPvNCsY0Ee9UEVnpcnaRxukrM7ey9OFUvE+UQ
izavRazeSEy2pCh5gHXiVjWT7zk2Oj0vtyn4KnoV7RWlrKCvnD3D7sCNQkCSk6LeBiy6TYdhC3Gf
H/BRugtIsCtQBzJu6gjJZGIppd+ne5R/rJ6WvdUZ+ncDZ10QtFKHlyjp5Wb4FKvDfiLpzVBU34PO
dGR4EXC53YbqbZgqAAy8RrLkF4q8n/LoOkxr16BvStV6Eahr2W09QrSiQz0NrWSpCZ28FNDFyxz4
HwHEd6qqV5NSEOIIsKhvY/uWKrJtIEPkZmWZSu6lRujpQr0286KzK8gskDbcQKMWSrPj1RQFTghW
mSnB48sYnqVGQS6YM26DuSPBjwGG2pHi1/EaknPBmP5zXX+YcYtQGZujJHUd6c7sudgWB+jVO+gF
79tjdh2h2QWAupui3aX5qIH5aB770lO/NX0gI3drW/fniQNjFFpQGmPmEtmTscSo+rTmZ/4Y+Mwu
RwuisPa0jV0UODn6iGLTbPIDkuDr4R7oKboJr9Yu4vNE6d8XYS4gbzAlniZTwUUEx9mbDvmwTbYQ
EXbhTOevxLRPz3sfxlocOIMBgoMBq/h5eNSczmU7uGfYw16/nfzigXq507yt7sSfbhwfxlws8yDL
wQkJq+5945hf9myRglRwPo7FV9E9vf36Jj89DX4YbzHBSDU1wkjwPOE8tW0ha9S47favnjA+jLPo
B+esNQcD1eBzDa2h5Ee5iwB/fS63wT6+ovu1XOHzTOXDcIv9VyNwvVNkmWO/lz19U9+Ox8yRbOnN
MK3hoXQiN7N1J9qa53X92Hnf+T1S/2udLG00Zul+LUuwS9DjaLaupsNe3Cyuxro+wR/SHVB2/Pod
znvrVwMu9t60GssMoHh+xsa1VbvRSfPbTufADg+WIm6+Huzzo9SHR7vYds0+CBHxzXnGAE0Dg7zw
2XSlI/XmvEG6Xru5RWf/jxCIRiTqwUxB43RJu6BGPeltFOfIGFTD1r1pY9rcjVGIfz9WrAoofLYC
P463OEpJo8ZTCdpOOMkQe3Jgw3AVean9vdxCZPeKrYhvvNPCly/PoLoOexqqozm5WICdjOpcB+nY
c6CigJW32Vkn/K7t1dE2Yu1FV/8fe2ey5DaSZt136fWPNDjgABxbjkEyyGBMCkkbmEbMg8MxP30f
Kqu7JbV1pmWv/kWXWaVZlVLBIAk4vuHec6PncPIhzVbb2HY29OCbqOo2flQfQ9/dOQkKt7KBTm2n
5bQzvfssrcZeeTM6pebR9x78gi3l4Oyq4XlhMxFaLnLf4T5wqbQXE67nBhms4e0O0cFPpr97f7cD
+a/e3283voil4xrUVC9V8Dm31DptOnShXnYmzxGJ8LiZCtVsMpltydLaJGkI96z/YlXdec4+LxX6
c2gHYAnh+YXmuuQh1PlhDxnnTPmH+LZ741I/enH96HYB4ID43VTqj06ZvJITvvpfXPs/f1m/HSuO
KgNvSfmyzDa7EsxOwWld/EOzrQ/FtsO4/TePoB9zv7/69H67GMvQahCaqfKlgDr30c830HrKo/sW
nprnitiA9Rf36G7Z+N4FRH8NwLuu0l5V3ygEH57BZXLI/W8+Ao5O3/dQITBE/LWz6S2Er83teu3C
VyVOanry9EtFFFq0hPeR8jbKnI09YpLSECnctRm+/c1v8PtxJ3BJKOUwu3BDm03+b8edGjqnr+Yh
eAbRfCVyFyAFMQkzcjZTzHdo7jdO6z77QbKN8lmvo9B530TDUfhsT63ioS0o3mYRYIhP//y6/pEG
5px+aWsDm/93Ocsvapi/VMr8fyl84Xv+n5Uve4D91adf1S78hX/JXTz/D+ljJVGuD4kWVQlFzb/k
Lr74gz0qQLNAeIy+GUf/p9xF/eG5diht2/OUDDj5/1PsIv4QgbBv/3GVkH7ImfkPtC54Un49ozzf
9gOm0cLxnBAICHLQX69pDh+tg5CNsmvr7ixsL1tLr3KOYT2P56Ec8l3XNcV96xM/YvJaNutWm+7U
F2lZrpY50SdMMfN2YB/z2s5kxNahzu8rnArp2h1uQSRjVCJEn7rhWarZHLMRKnOfWHKbNzp4bONb
8izX45VsxeLVyd0SaWi+uF8bOHAbr+nCa+zQzvXzTMJOKiPneSzijPblltyDsm7KH9reGLQM7hA/
pSyLiInx8ncYaDsS+ICraj78S7jMcgNELn+0Si+/VOQbHJ1Axmt3GqyMB4ZGy4kD6BrG8XANfXQu
rQzGh2apaNyY/o7emmQ6SZ5GLky1NktsP5MxE92NZW4uTpTF742NAYGIvJSIjWVqWK9PyVejvOyh
aUO9k7kqL9rxh8+BCZL3MipLPvEgGm+xJuJV1H17deiI7tplAEM+2cGnVvYx+Eak/LpzEMaV9RQf
lF/X5M148RUKWnZnoBDt6mSOH5DjIDjQluiwYrjeVWSITaKKCN85IyB51pX3kfCCeWMpzbo8VnZ0
AkYZfjBh3F7CGgcpVZOznCQ16zGeArNTWTLcC7I2PlpVFZyyfPafyJsxW37YBPeN6MiiiqCwYd58
agoaQ/K3RjIK2r5+XSrRHyB+F28abdfBiYhVUQNdJkHE1p0/ivgDuSL9eQwSWqpYLt5mcZviqRtu
Al1Q5F+K3lJbvAdGsk3U/g7wOivBqujv/GQ0R88st91YXzxVfWA/pEMdXmar1vuy1/kJqliw0bMR
SA2CLiObS4dsRefCGg6hyqwr3p/0i2l0iIiopCao3GJiXZdawZc4mttVq+d4yzjLuOtmsR0W9U1N
Hjb79KHE/s06frjOEYCXzUiy8LICKmavQ5do8iLO5aUrbR/BzQStm5Ty7ByWekaMLcp+FZk8TA5R
nwdXpXoX0c6QvCRlwJJ5saHhj3KYP7bdgldHAgAP9mS44N7u7boJP3W2TA4k0zg5zq1oeYvhGhpw
dkVqNumMGHzbxQVBfS54/4c+Sf3vUjYJ6SFRZzbZUhG6Ujl1QAmS1DTOc+E7qyQnyCroJcR3e7bQ
SyRR9TZ5LVKNLPZks52CAImJSov6Dct+h/27Ce4cXaQHVSFGCabW2Upd5g+JM9rEIQ1JyliE/y2i
IbwmiSUI4gCDV63LzOseXJFMG9JM40+eW7vneeEsKIfF3OOcukXuLPyS6MZDNBkBiT6rZUyST7bo
wnuEizEMCcc+i17Hl7LjA17Zfs8/zVw2BzeOyruq7LsHOSwZG+cgUG/BdPPL2yCPLvWS129TUvLO
dOPx6dkTv5TlpJxLc+AnhwJ6zpvTqmriUtb8WD7L8o0pX/tmZ415bps5RffU52Sxuq09PwQxP3dt
LwXemAWXwSsqibY5V1DmuN0CLVYkFJTWRvA8MK8EbWTpEYeSjzN/dIoWyHSYMVEveyJXYxOjY2gd
3zuXyAYRJozELq27Vgh3yw9Ml48YJG5v68dX7EjQ8NuGU68mfqfnQ2usOX8YxQjxokxcMT3bE/fY
xgod69kO0vxDGOVus23Ctv0Qe1qcxqmyr1WceA/ObIujiBrkEjAbPcLUrGUrY2yWq6xvgaekk55e
FIyGQ+X7Nq9F0NebhOLzkseiP+omIgQ16ZytV4WowjyEQkZ088Upe7R6nm7estjKlvXoR9Uji5iF
LWiY3+dE0yJk6Uz7eSpquRXZTfeiU65Fz8qZrPmyQ2ieZmQQBcGErs0io/rdpJAOrgz3x6kgY5QO
YpIFXL0mwxYwLUu1EfYSbGRQZt+M9PS4qUwlH5bWIYMNsxmbjli1jBMHnXvvlJM1n4sgUdwnDrRj
8pi8llgkbYR/cgvL/abB51do4JqSKK9srpY1WlrZ7+yoX/ovTW353a4aWSjctBd0JctAcORhKfUn
A2dn3Qe3p5avW10wdQwGF8PCErBORAuJTNwZU30fUNir23VcmOZKuF1BCJhJOURU1Yzrzo+t+gQE
RljrtkeYsarBxKWYFZvsPq1tiH5trkF/WvUSr9sqd9LNQIbqeGbxFXoPsXDqFwKGMrUuGzUUx8Eo
4LppORbBZpI3OUWwlIX6rkTe21tSkVoCkor+oEWZhU+1TARKnzhgZpgEkxU8y9tCnfTPkbjUXk/e
vGuHwpuuwTBVIl0r4JoxKkjXVW9xr6KXEOvKoQk5v7dm7u1XxOXcMl46W3CBKgtuK7U3Eh9nahbe
eDXZhz5AX26xvravY+zGuCraSHCGG3d5K3uJkaos/dA6aguHoQw6HuWtCOj+I6dgWlljpxE1QOFN
NGWERjlU1euykMtVGY91V+fJ/puvIvMxCV3cMQZVhLM2UZU9ihkPZx9nepdnbn4ultjH1IdqmFSU
lsN+QVHO5cevXSLlCJd3fSBIfKqLuvjcJ+YWyKARG00I+8SEEahXtwgqv86sXVIWNrHktqFPMOOw
VVpX19iwn3N1j9Uoq+zsEDJlvXO8hgkDbt18JTIwG0ucNR+1SAbim1R+XrxSXDo714d5HvQhJ07n
QzW0+jJZTnas/Nq9y0Q7fPDiNnqtsmLgydOG3XbMy+h949F1khQ9fU28sH5FrYOAdXISe18G3Xxt
qq56P2jH3rkmst65Q4fRNlezf4h49B4GocwrH4EySAQle4CgyXaRnIKXghHQjNAqZWiHuvW1xlF1
tuRs7cZcDsT1ZursTSESKiatuzQuweMSchUG1cVDZeZSt73FoizJrYr5ygpn9D80MiW6c46CfRGF
+JAWEZTv7XLsT6W1pPt4bFqs/5Xz4NP8HIbFck4dgNQnJ2nNqfHnSq+HplnuBM8ycDPQkhvMeB7Y
wI7wt34dkrf0IZ2noEKDVKQE/ma9ubAMLVGT8bhtCIBLTcfFNsDnH7RGLzaK2dq0dpl8E2FGkmEf
3i76NOzH4+gq9dEqJrKhBILeQcakazdjGn9s47r9TssefzROE7w5nsDq6LdWtxKzab/7qT2e6zH0
vodVqS9iKoZjKXueDuQwbnuVJo/gZ5bLHLrqWkVtTt5aOR2yTqT3gymWrRs43SGPnWanynDZVT4m
+66I7H3WzyyltPDXwuTLNk89f1MVhFUaLdpNQS29HRVqKaXljKkaI4apXG6beBweusC2jsaDp2fF
g9xaQdB88JpIEbGayp0Wc7nNxvQLeIdujZ98xhnG0QnQ3GyAw0xremQeJDwr106SoFrwuJISMTsb
XYzFppOlvaqbNjgOnVL8yUIpTsIZqCaBuImJzfKBZL7hzXHHZLdEuSCBDskkYZnl+zEp3VNg8JIJ
M+i7UBQJSsuo2XiOIFus88vHPPCyb3OC3DZUEMiUlyOIkhR95AW17xJ0pztKkvShbmsbC1udPTJR
rK6elMuHqcybe9GV3mXKFvRgQ4c7jCzHC+xde1vjkxx34YJUKiaw4JKMKK6oVJVLqOqazM6OB1YZ
LD66NN+enGndSSlQZs9611SV2hdpvABS9sqTUP2yX6gEvud1iRJMx9WuNWVLKpODQnogE+5VoR46
FKMTXTBi0iVF07wjj7E+G9/7alV2/U7HiNBqF3ayDcdwlfty+piNnf/gNr4RqykKl8+EuTsHiIpk
U/voOwErGj7/qIvDL61LMVE6wjpUkWrvGcBRRZBqPuhNWehRbEpTi7NaaiJ1x8hlU06X+A3Dk3M1
ceg/+0NqPehEEcsi4HwQTJ/FGAJ1PEb7dvARk0ZBPu1K6ZO5EN/u0UZ66yVJm1OE7JR1WebgwguT
4WXgcVbv6SyQThplxmfR8EBbJQkOUXyM8R7Kdkvpn0wnxHcWR+aMdzNzxv7QG4uHhR22u4xHwS4R
Xn6wCwhhJOQpeBIcwHOdDNvO9ds3S0PFXHnSWQ5tpim/W1EGz8NUUvQkVTEd57wjw9WboD5EQ7K1
8lRv+2XpHoWusyve3nKrndC65Hac7WO7FXeTFsubqIOeW5rlH4CI7CJ6l1W42xb7JCu6jbFDBvGp
HwKrtuZPqiYRKUA09QDQmshRB8rszYHvb4kS8S9+3ohDZFJ5CXTrcgh5s73mtKl21BHuyxjpap/z
XN5NEU5SZ+lAQhVLE+6drmt53spiF+Lx3ajEk8tGlqlXrPywbb7i6ZvcHaZRNKGCVdt24pC4KPqB
TT0WycakDWIqvu9jI9Jo11gaDtWSwcKL/TfMC2S8E5x+VoV3CwEw01HMiTp2U19sytEMq6mcIQ6H
s3yfkRy+W/gOt7IfiwMjj2DHf/0j7Wj+LJ1IHIaBGW9PR3aA4h3dcxkFa5gn4pQElkM1EzIF9qt+
A2/PvYu7Otz6Ld0ch2ezMaKo4IjU9TuvjHlwdE59tsC/X7O4DO68EMwks4v5M4MESt9EmbvE6/u7
NEtnMkOdfLtMkb2pc7v45jSjz1leRvalbkj8oVsgEDGb7Le6m8bnJg9gRCuf/XKm2m9+rpLHuaua
dXDLul0aaQ4TFjn0mEDZvhD0aq+TpJ0+hyU+Uomg+b3dAGSf7USSYZe3W4XGv1zR73R7bXXmhZZ9
PNY8gvYuW1+LMUA+vGN2U16bCT8xUche/yB6QgoGL2yeElOmO/QPxSbIJvlU5X1KvC995zTU4s6N
/YZ9QczllMtF38YHN5IqzAkZJv3JZcK4r6rMW8ctEDDht8OOnAixjcKU+JspoG9oBN2ZsrDFQzhr
URxnrCMSpwxWYcet0PVxd0v2dOZTm3rWtmtdSSKtMXdx2OSfZDANz53K6XtbYU5uTadEFqdsd2NZ
Wrdvz50/J7nJHwE2ckI1+S3yOcAMZQo1f4z7sHuoeUJfpjRBXm0tRXzoUxfEBAR3Uv+mBZOGdJu3
3Oj6UEL/oRox8XHyMTPzjRMxm/YNssoluHd0QHhT4fju2qbigggfj+g/vbG/kqplHijjmcRXxr2n
/h7v2IDi0ebG2dWpm77odNA4l5Ws9iU5odeRR8MztsF4AUPRwuKJ6tJb46LwyPkt8MeQsButfF/w
XsiOQy0lZ/PgKvAf6UKWnG8a4nRd2jD85e0SPtFQEEhcxyZ6GJSClk9z8d3201Su9NBhox766lhX
TvJG3M74jSDlgqAmUqOOtsbp0iZmBERDc7zNays95bJMHpnzMBpprezaikIdUoHRY4nm+ckpovgi
RGa/JPAQ7ibCoLZ+Uwxfu0zY+y6I59Ng0ooJXwoYrbGqR0vb47dx6K0Trunw4oZTgha+brZB77Tv
CT5utv3gcH9HnC40LumyHpaJmL1ApThO2hk89tqFNfohqwlINpIhjGr99j2LjhEJWpSefrwvWsoM
U/48L6vc7fRzBcLrLShn/TxWEbY0T7rD1a9IznWqyf+uyEhbeWNC1cT19Bw2Qfinvuf/Jtv/Jm4B
f//zZPuKmbPuf5ls3/7Cvybb+Dh9T4TK46yWHhkmDL3/NdlW4g8Mnqi5iRr64eP8r8m2Zf9hu+HN
h8joWqpA3eIx/tPIqf5wPdhtygc0oeTNe/kPhtsMxH/dv7m+ohsLHFs5iL0Fss9fZ9td7wGtQf64
zS0rCoqt7fb1fE4kz6xnJ7PDkBGTZWXlKZoqPX41YSnyLyNeJLQvRgpVHrlli5zjzaMVvfQy95t4
zSFd95u8WWaSWQVndHzQqT+QQOfNQQyDofVG/yu2OAYjq8HF5zLcJEow6JyE0EMrqkPsFlUytptk
5qdcRL7UuXUK4IZ2CVWzcQlXi1qW5ausRNK/4wabsTWMvimCr6OxU/UubOtan0uB78RsaibH3tPY
1ln4bpQMtuA4xJXOP5GznczfS68u1Xs1S9+tVm5DxluykrEvzWejqrZoVg3+aI1+aDRZ/ji6DaC5
65T19uQyFUkbe9qGIrGa93VWWcmXhCWgM94EQUp3q6BIovJVjHaePcVJnInzpJq69tcS66UXnBeT
BP1FZvkYPUdOkw8EyFLm5wcOKQaHeEEaU0wbe5y7+L1n2XJ+jYvR9d+qRIqyPs+jLprvtaH7vNq8
m/65E1MH7jLRMnyNspoS4aGInQW7ml2kPiOWJUkc9+ZhCKf5wbZvvciqAfw83iuZL+1H8rkjm5ov
D6fs/dzlWb/7IY9/9XxO7w/plNRQyJKobpl3a9aylyXnub6fFzHghdWBrA6zGk3/XQS5Wz8xSqq9
kz/jXnroWwXrZ2Ux+9JmV5TO5J9RpEW07k4OYAl7TjUt3lPOjiDd5ZW2J8YbDJcqXzW00olFrfyW
TnOGOKvvmJ/cs/ulgliJhuXS3gNXzkTC66kY9T6OJk+cqrajea2SeKYAkY2X3Gf5lDqbJTSqP1Ml
uAVJ8E0O8Fzx+GM4XWXOI8XcRIeQVxadcFel/TZ1wTSv02qKk3d2EgXT7kcwB1tXCgbnjPelaI5d
q9L54HdW2W1CxUJko8NwRI7nD/F8jBeXxsdAbWcgVZEr8EK6eyLuPKn78JMpeaa8KaeB8Uhj0Pgb
P59wCo85c4R849bxQgabLMbOYGmyIme49yHSjGfi0Scq61WSigK5duxayz5pgi4+F36yzPc+IbnV
HRefl8BCb1p1Ca1sqDIGlGNiry07T+TOs1jrbqqpo0WabEgca6coouQ7HW0b7iLsbsUDGYHusHfT
PK13k9BS7bOB7SpeTA17hClmFhy73uho37mBHN/RnwT+HbdF0Z6g/hbTl8xrFkPfYnf9vVIpQ1LL
m3sGCtTaJJrzuWbuo1UPLo7CoZCts8b1GaNnlHk7lveKgxEFa9nWU3UurCgadhH9kLNpcT6T09Fa
U/tNutopz3MVlNQiKsFLmg5L+GMeW5PMs1LtUIr7iSCrMGfJ41Hjw3aO8CL3vv8FagtGKKftvEc/
nklQYN3Wj9O1qfu5arELpdP4qXHrRTor3+vq4t7jRu/ukiHygn1ua6N3y9hVxUe4wEn9ZUyhNdy3
rrbQw2hl+qsdOex9/FE2zNKWnBl1vnIiJ5jeTQymPwVMPJ1jDdQwV9tKocPi0yHZaS5ZsPkzpw36
02a/OD4HAUY5V69YxsdhT0HgVOFmZIaWf1B1K6Kv/hhV3jcETzixzp0jsy669+OpAB1iksn286v0
p/Y2XkmXNmj7jdXXBh+WJZqgOSS29sedzkPjPQWkYgC0ZZ2Q4JxM7DD57rQ5z4eV6y8giynlhpYH
gxMkkb9mH5ou7GqGJbd3qe5SEmRM0NhPIusVvuemJJnKT0cOVEsESydQZ/a1BviW9MLU6yCq/Jzg
XhVw3KxyaDY1Q1XqfabKnvaDEi4NvsrbC1mBQsMZle6rV06teogmUapLCwrBZyrlMbR7KbvZBxPP
LQ2opqB3iNSZxXLTPo+ZHow5k+dJkbotdBhTmeP/r4g+Tqu+vpZLOdO4iGZiq7hyurkqP0aqTKy7
yBqC5Jmlkseq0HLVyJ03eoHpmE9CkQKj04ZhCfk4bpzZWzZh5c6dXrfj4GFrwA0X2I+5UKlGHCVl
4G5Gx8sLuR6nJU4eOM95e6u0XRbrAwdkorYT2SRYh3tvASPAvgYq+dCW5TeGzAUgFU9bPSCwoJAu
tCXaHrIUVpVGpChWLtu8hU+jwj7vrfuSw9BdtXRtsHwn02Rmn8rsLhlj44P3dSda2NIK6WKx5hcj
lppkBkiVrsbQgMnL+s6JX22WbcGG7yzPGdEZR3snPrc4eCvGsE0s8q6bRvX8BujP1QEOuek/UthL
hW0BzU7DQ8UQBUyqdOM/MXmYnTsrkNl8iOZKuZ9azPMLFj+Rj/esHXucpmWfzAxaZklFQpWk4/UU
ZUPzLvUqgIFclGAyok2a2Ln8xhM5HV6KvLN9hDHF7c5VU4l+ap/WCUNk3Pa0VXt7DhYV7D2nZw26
tbI6GMp9HvR+C6lh6s9izKO5OLATGF1rA4SiSL7crhLs+jElRuttZ84ACZXFdeaO0USEB+Srcyvv
7oVmKQqx1/ezuNviwl2yesvvzTjob1R+v2saQemFnu1KpHD+bTTwuxCuS0Zqqjq0twkLU1EPT25J
HItzm1WHoPvXIgvSYybCHWXLQVnNumFwtBM5S6EoC9DqFq1z14AP3rBzHk5NPt+lhMpNLUOan0rk
65/6pJ/9aDdV0k+qpdtvConE9glTwv8mf4h4v3x6SqsY1oj4f6HftZLBpI3x3DZM9ap4Qx9YfLDi
AkDByHji8a9f8Cb5+fkFQxs5UCCJcLGxqgAv+bXITYxTURhm03aYBMr2dmRWPYZWFa9lX4a3XhVJ
QtRwr/316/72RkM7RDLie5TBIW4A5/eoPqf3hqZnZ7HxTCG2qJLaq1Ziud7GnFtrGYp/9j7/2+v9
JgdDThFCT4SMZnWJ8+TPjKwc5r7ZKkzm4r4xndg1/fzPqFooMG/vkv4B46QrXNIOf/10NYwM7Sc+
O1oFCoDqQ+y6yZM7e0oYmcV5tf3rT/W3b/P2ekpJO3QlU13kP7c//+nyKQuTVJBxwHS6SftYpmmF
yTAKJdzLxLpqxlmSOLygTv7mDrup9366iv583ZALl9hpyRjq9uc/vW4jEmmqIjbbql5I0Eum7Gnu
hQa+oNX+r9/if1PRCsGi20FGTzzN7cr5TfbpzK7pqzxqCbEnszjtzQHF0ybAmTD704vb9msG5Oug
gsk1Yvb3k+FzrXCELzMe8h+/y//19v8GCumnr+UHaOpPzNOfvKbXto/7T/PPzf2Pv/EfsjX3Dzvg
6kOF4DhoDXw6+H81957648ZHon230R+gGOPA+Q9Kk0t3T0d/+0OfCQDf7X819678g/8bBanrs2S1
+bf+SXP/m9BcBuCjJBRpsE/ALDl0f71eZxtYNX5+F0tiYDagOtJrM1oEgPLk2kd20T7rHncPv8/f
CWFv5+lPd8qfrxzCmVIeBCv/90AqQBeDlKPlbNlohqRKSaEpFWgQ/uaO/O0k+PE6PPOYYEiPx4n/
2zvECmHmJkwRfQxZhrdKsnmgkCr6Pc1U+RKWtXUtpU5efroMrn++kV+eX/6visAf3zhqRUcA6gUb
xaP814+WFULWJFm2EKaJVnmfIWt017pP2W1jXI+y17EKiCqMwS0jEaubz9IgMNmWCjHak2hYits0
q6JvCZAxTsHs1QTgkfW8DfOBKFJFvSFhX6FsjqnBdoEo7e7YGrR1AArIvUAtqIbp3FD1rIZ8AhQ+
eg0OVhaEdVfKDdIyQgjyuX+fZguNdZfbfnwC06P6T4aKOt/mmrVSY/XJU5/kNZK72fqcDaQCCaOt
98Z06OcAR8SfTNiJ5wKWo3fBNVVGd5Jt6KaRnX8BnfTVGlkdovcbl1c99k99PEBMECvSiXdRgIou
meneZla3TnSjMUjZHVMGzh+brg1fU7QCxzRAr9YLBs/B2DEVaQeaSrQWFomQ6e2fe8bMBpmMLk3/
WrWj7sA8aV2HTN6r8F2k+yh6cHRP6wLjVyKnHIq3dopbvRqg/OLASshN/UTjw+FYDxk0la7vokPv
d/ZjSiMltwE2jItmIfQxtyv04YX0np2h9q/UfKxwuY1OlT/wfcHO9L4H5USzU2SyO+VTA4VXTtXG
rsPk6s4zLJ2kpo50Rw+alOPfU9t6d63sapJU46rZN70yZjVlzDFW2gZZM8NbuM/mpj5MLZGDvWQr
keWDu/eXLtkSWhF+RT1VXWKrqL4zm/KPVTih30JEtoZPO6xdD9Ga18/JpQ5g5bjswA8D2ivAStp1
7+g6+41ugBbNc1Hdw5wTW5PREK7lbKtdOPfzSbsq3JhOQ1yJZ6RphtGJZdn6pXOr7AARPGNWErPv
XBxzywcafWtl19b8kJX5jBjCpYt1YmAy3VjX32gGnY0nbEou5hEZHcAwEEE4BT1k/sRq7bdBl91I
j7mo9MwEXjx0uObOaTSMpxlNLFpTf7lQwM+POhUhSrLIAztbzsG0zRlPIG5zPfCUIjYQB912y5pI
cCV1zWvmxubJQzz8KEbHIaROqGLlMj3ZcN1Yb0UcoAi3o/GO4Z3Qq6YDGTU0Wf8Vmpj1yJ7AXGHu
TBeHueH3WTOjKEIdvHNHsHO+Hssni2kN7sShUKfbQHXv2rW3G/1FwDTXatorhiIbdi3dhzKKfQCp
tUBVK/364OazfEWgVJ2ise42ApUV+wY1rAdfmdO4ZNar7Zh8I9JkvNMtHFV37LNNUjf+3dQ4xb1D
xsEZaU5wWHRT7QKgutuiLKMHjvl4LfhXvpjAGe+H0cFrl0fJ11jr9OQGelq7ETLhcFm4d2I3Pdpx
wTUskYiucw0jyumG6N6ZHfdSBSm7xCVZDpN0ksdl8JMTO2j1MJNPxrqpUdsRydml9maU8oONYqdl
y3h0ZSpPqZ+bl3mC6BIjz9707mTFa1Uqm3ExRyrY+UQ/KLPAVK9tVD3hvJwbxLtnZiA3DSj2Gj7Q
2b3PudJOzhiU+8nN5WGcm+ptLmzoRXETxw/st9A1sQQqjsbE6q7vvfqNHYy469sRxFORLMWZpra8
y6N8Mqu2wZ0Ks6+vPhntdJ8RyoLlqSZ4Tpx3rYSJZCVvRkrvVA4tGkXXzDtdi3jr86Fsl1El29ru
WbdCLT6Ps8+dkYrkuWvSDrEMhqB7hgHTtmQHjWQhb1+CjlirIVvcY+Q17tewY6CTMLDdZU1bnqe2
6y+V1jmEgc57l3HkX7nYkOk13G9sdprNPCuOaZ8zK+/j6OgGeXUMzVgdgznuEW/VYXh/C43bjW7m
H3rQeRulLIDFHfPq1O2AFuqsgRQo4hdp1LMRBMjELkqWytElgN9YXjOn6LZsq9WxtFFRta1XfAot
ofbgt+fDrBdx33doOVdW1cuXTusM1bYV3YsbDbko0+Q+DKfgwGipJzMO8YK0pUAQlzsf5jYuSIlM
ZneFNghWohc5bFOXiYAOFru97bBhdXt9p9FLPRR9amNktP6dvTNbjhvJtuwPtZc5AMf0GkCMjOA8
iHqBURKFeZ7x9Xch71SksiXLfm6ztLK0olIgAHeH+zl7r20F+6jV+pdhLnOqAGO8q636NqMtsSnd
XF7GfP6G8K45In2AJTxU064vNT320q4WBxTG4yEOS+MG3LK4mXTD2kUdIgyb8/mNqRnyIdYDtU/T
pfI6WB1eHk3EZlDs/j6CTAaNBL0IUaDltaUufliZqK6R9I83OIniJzhj5AGArd1LV2eGAqZeYYio
xjPi80ScqFdDU+15iImwrPKyPHYkoGzNOaK5Z0JESZTZHU3dGHYt5Oduh7bW3Iul6+4Mt08jerWo
aPKyAeleVip8qqMEYlWTx4vmjZWbHinMNTxkijZ8HCAkQrzunI3GWLsXdpLfpEFnvda2EAdHb1yE
v5l8zoupovBl9usQWAgyYGNTPrVGRgXEjjv3a6Y1lGCZUCShDyp7FCE7gp3VLDbKwbm0JMSWuV4V
6aX6Sc/ZGEn1aMxk69YTniORmQqBB7X9jjB36SBMYheA/xh9GhGANqVBokyM9n2MF6P351g4LxJZ
WU+3JqxvZViWp3Jp9ducZD1KewGlZS8fZP0muiCEfZeaFjTCUhu0nQspkY2NTJ1dGy3Njy5rzXeZ
42yneeuqE21x87FNm/7EHkPdpE094EEMjYh6McJKP6ciaIPtDOtTyDLYHfMRveKmMSjQAJ0yi9mz
uqmgB9T0Eet7I+xnO6zl7EVd0dwR/GaeGkHC54ZiV/gI9ypbPLfoybVRM+u5z8YeR2kxOrEXZPjh
D6NhhBNUPztmNYA7nXijamkuW4N7nbGVM/ysSftlW7vMTBQrbfgIZluk26HCC4GmgzL8FvF6fBcm
QXY08qU0t71y58iPk6TF3TcFSClm0yWoYW5rpfn8J9Lal1FLdWwpK4k+zOJDu0ukk18apwvIgOp0
UuAVW1FeMUpUjGqlo14r9jCQDwvayJu5seB8dojqUaU4otgLaZM51bNntLzALqcc7UpWPLak2oKr
wztAg6dBhOqlut10Xtm42W5WdXXFBrMS31XflphgdFs/zCLnq9DPyXjL9g4SmRZTuQHZlVBrEt1i
b61IJccR1NrOcMv4Wh9NcXIzmT7VaBO+DEvEgABdu5wnDJnNxmWYXlHDtm9ot7RX5ZzAXkXZ1G7r
wbL2sopdr6wG9MGV3vanokTYSipN4O4Rl+XmVmswkmxlt6Qsjg0CjF2LPefagJKznQVyDy9xuumd
D/tyDoxqnH2jdaYZdCCRxBvTBFF/6ERR1tso4XELA16r6Ayoq2HoCNubY4N31GnNIryuE8NrxoHB
vWe1S8hSZ+rQrrJKBr9CZztu7DIeWBd0ezjJTkiSOYriWouRZPpGZ46wWVvmGvryHsQCW4fnhO0Q
MpgyCx+A8ncTf4L+i3Ldu8Ku86OhWzGyzrgGRlfQYKmTbtuOtX5I5ZB4MAQK6oCZ+eCyHIjNnOjd
S+p2xbcl1bDOaA4q9hl+K36I7EVpsbpHnbx0pNppVNOPYkYQskGt5Q7bug/jiw1R+gZDgMNGkUZV
x1C0QM2X2aQ9q4j+xAZwYVytI6x7NdzE8EIMPi9LhglI5LK+RiZEHIqZdBcXveaIwriWBN5Pdsd6
opLhno+MtakNmn4M/Eb7HpB6jP0JKfN91OOE+D82jUg9wPCyRRaR7CowekfcST0hK/WfPI+f6kKU
E1F1csg1HUPhQ8Zu9qEuVBoikMIoOGeH88Q+zQwuHBppRIHP3f3/Wkw3r+jsv5QH/3edxfN78b70
79nbx2oM5+7/rsa4/3KkZjgYVSwKHvpqpP6vaoxt/GudqLbjmDbiMehu/1ON0fR/aa5lK7lWhlFp
UA/6L6GF/JelwEFTU+fntM444v8DncXHgohJeX8tEFHzcSgcrrbUj0MkYSjm9LdNQLVd8EWkwLM3
2TA0fygbfhyJ1KJsG6ukwdJBNWQtvHy8zFBpY8/EVJ4SVE/J8HHG15qzab8lcm/5+vsqyMfy0nox
ylhkNFCo4s7QkXy8GAD4NhQc/IgSN+q7sDKvUU2wWZceSv4ZRGbKIXeZXn9/1V9v0TFx+a+Ec2La
dWP9+b8VYYeiwh4VoyKLbdSqdhsk4ybrze4hior82++vtb6V/y1j/ecdMpgIjKGtgt1u1c7827X0
tS1IvhLhIHjHbnqT7Nx4tiNI19rsEfU6HH5/vb+9NxeVECSDtZXzaZToZV/1E30Mz4J3idPStBHE
sA2l75fGc/bj91f7u7ujREh1g10wQm3Kl/9+d2GvsqhFreqZqQPju1zc5o1c2/S+chNU2H1k/2F0
rkWxz4+T6qbSXLy+tnI/Pc5iIDSp1xMyWUT2LZAhifMi2WKoBAleWLBy45aDOv6bDQKNP1z77x7t
Gp/nrq0Y+gZrJfHfXmW3YP5Koo7QZuyWbH8SA5nqFJNqunBK+/2DXf+uj/fp6havz2XGs5tc1Vsf
rtVQKSI4FkRvH+TRlZkFgG9LqDn0ture6emTDEG7g8Ies9z9z5r4N4XJX+6SxoTkH2YIujMaXR+v
TIZnCFISnlNBJaD0WJXy2LMbU3vXOiRGf+hu/XKfwDbo+PA2XWRR5uf7RCPZJnrCalN3SXs3J+CT
iX6JzpFrtkfsC7Yv6fj94aK/3iJLOEubTjeNi39eScfZ6SIgA/iMaRP5Ce5kvFFJe26b+U8d1V8v
RRwAUjswqK6mkNt9fJrWJMZYaEx//AihcZXkPWzhCeE4QGsT9PQ/vrP1cgrwKdOR3/vT5Sir1Cbd
QcMDep49xbFbOvugw3v0FFcYcv7hIHXJjzAcvpeapZks358m49BpxAHapfLmpDH8bmirZ1aD/L4N
lA7Uq0geqPHIp9+Pz89LzueLflpyKoRGVd/rjpfU8LSyPmu9UrEguEvl7Jx4cbe/v97nN8j1TMvg
i4t2Yu06f5qJpg38PhkYoRx3xl1S9KRmVbI+D043/sMF5q9LrSJKBxWlBXbg42Apl5qgeIeAqixy
bSI4ZUC13+lvnahsdv8PdwUvgY6fJVfUxcdLDWpaJ2OM40InNTC2rTI+pcG4LIdp0vPj7y/2N6/M
RB5Kj4Vf3uEj+PFiORD9SpSS9J84MqAuY9XeV/oC0nlU6k04o/uHgfl5q7Q+SPpmK36YVYXG8scL
Npxh6rxShof/RNW3VHXs0bedOtD++eBw1lYucB0kus5nXKtsarybZW7Aeu8z+M1obW/LzpzfFJWr
P6RC/c1AZOaCsOCEgNb2802RXZGHU4+o3qpi5xIV0Vuu2f3WzC3t8vv39XlR5vE5BoBovgG65VDK
//j4ljBOp8wymGI8xq2udZzsE5x0RZ+FXyvEu5Dwne6PzM71r/33bx6XpQ3G3gSxPqbkv2CM//Z9
LSyFFpLqtGfm84Ic0xBfEfzKu4oFdoegv/Rmq3G9WtMjv+ir5BKznB7SBXe9F9MQ3fz+KfzNqOXX
sTUmJPOer/7Hp1BDbVjaPmSrkRjzDSB7InFTQS4CtdxvBvXGP8TQ/837XVU3Nv1cto00Nj5ejznI
N6SUymumxe58ibrP8cY6DjR/DhKyAH5/e79cjo+SRnsVzqRmoBP4tK71uRr0vhtMr8NQ8RLXbnce
m2r8YdtR/Ic96addPguMibxDt1HAorcgCe/jnfVBm5RWDcLe0or0lDh9U4Z+LIa0f+m0KAzOKVx7
fAiQiZcJ2wk2m392s7/8Bp82NebgtBraWsNbsLSRIGBnpMxYYVQc2s6Q/2xR4GKQaFh86E2sipbP
08eMzTlTJYeaMqZDv6VFhdPHrsbxe0Ocw/vvX+PHpY6PLywDCn9s2DTcv2jpPz7bqsvHmhZV4NX6
FLXX9hiQuFAPSZP+YRH/+BLXC2nrkiA5ytCt/iUaWywFiueO8nYUjU/CKr5Eofra2hTe2sJMPdVF
VJMc+/b3t/dxKfrvq+JWYEVi226to/jf1oTQBOXRoM/1irgqyl2q4arGto/F33NRsdyVrE6xTySj
Wf5h+q8P7n9Xo/+8MmoAkrBovJvG581NGxmYPI1IeIDF5KXV9RbihRXvxRgW+ODacV9mwrpRVu76
MYrzPwyiv7txi/OxxgYZYdTnglA4AmjIQBAQ5jCXiL+yMn01G8sI+UC7MfLMdEJEruSsHv7pE+dA
rLPos9q4CEY/DagsT+NxHnGkaS6Hc85ZU29sS2HHydOEtcja2k5LHFFMnqj1+PtLf1xx10e+XhoN
BkI7QzqfseHzkpVIud3QrxFq3mG+NJpdKVvwAYSzxddhY8g/rLm/zh7QHqbDR2e14FHb+Ti86I+H
kYPDyq9QpAf+MmsW6SDG6PxpAfprOf04nDjhcJzg0VJ8+GWvXOW9a8RLQsuMfp1xZJKRxYT0C0fj
vCRG4cfA6l6pqqahh+YXJsWmqNzIPUT6GrPVVdgVb6gz56mX64jUd5oDneCYh5XxVR+yZfmxjHSL
aCnjzSUjlZbEWe+tst+FeVIUiP57I7mqCxpDPowI4w+vbp2Hn28Pyz9Ud4P9ifl5tqDe7+JGVbk/
ue5i+I7WZ+CD2c1+DQOj+MNS9Os4wb2kFMIgzqhMkU+LwozivpQC8q6jhsqizS9M4VeVQbDJ0lbp
i0iDejn9fmz+eoMovDU+YAaLgY4a8+NIyZJEZ1RGua8hhqw3Bc2CR/w8SPE10e7++bUoNLAH0Lk9
PtAfryV1uFw1VknfLVGzbAYb8XdV4vch0BWJ6+8v9usUYAvArNMNnS8IReiPF6OGUrtpouUINzLC
eKwc/E/dxH+4pU9QXQpt616D4aHQWUHVU8bHy4R6P2GZdQaWlWwadubQ5rcIBeYv0WjkV7WuyK8g
/OBnOwbzrV6YRPGMU1oT3SVa7f33t4y07u9ep2O5aj0eIG7TP911p4sF57QOiGSmM32h/8QBqKqA
TJHmpBnPKf8z7zAP9O7OLYJiPizaCEqM4ITpGjbXuY8t8WpgVCC6OB2kgR3cyN6ariV4RuKiIcCu
HQkHQ2812EeT5lLi0cg1jRvNLGd50c0w6o9dZObjbT9bDvkkODCEbxXwOY+NoQokAEZaJpBLWqke
+j6tzV0gCb2iQxfi/LYtOY+ZNxquGZ1i/gN1qrArdaexiTLjROc/c/Y9IYD11rAmkCNjW431Rquz
7nvehq3f90CVVaVatROybS1vLDGOE3fEYrkr81B1u1EM4eg56ESJoLUG8oVYmQh0AV1O82sKVK7v
Y5HT5USxn4d7Z3Ym10+HoQCMECTvQ7XkMbbAEcqbEcpIPA4cPeVp1N1kOfEcRLND/aCe0jgcRz/t
atVcFu6CvpkkROfQYu2pryo9Ih0RYYastnUeuZOvQ3gCpuXSQb53xzaL944Zy5gWdDutU2Yqzfxm
DLosJmfHks57VumQ6TYyoPSreXFY9/0LJ5ncPdbtkFJzptlPD3AGqgtoTcbjfZoN+Na9ZUaJvlPO
qKVeQR9n2KENSV0/KcpsmEmCmkS6S4XW1PsCV1z1JgcbFkuKc5aahNRGD7CD8YQuiGrPMk3tdFUs
CsMQ2BkMguQ8DnTZbLH+OzmHNLTTYnAZl6ZZbR30EIj1KobJQfU6e+Rm7EV2LhuRN2cRlwNyiBHv
1tHRLVIiloSe6lcFwW/1FKdDqt/IwpL2FVvdJr0JAWn0JBsNwU2JOTrcto1WF1eNnkSs2TPCgs3Y
4cPfhss4fWsb4VyHpB7jJYka43WcM+M1dzEvsCkyU/mjzZR6UoFYqDA3zvhuBNN6X6YZSb+ybK05
kMGQozKpEgjsA8T3dtbccwF2hQhFzOlf2jASy93Yjs6l1HJsPUqnyMkfC5pxWxrzVO6ENaTddZpk
ibFVjda7nnLj6VG6RWvtnT6x5cldAsK98KZV/d6Ju24iwaupK6/UjPFdJSWP08gy3odsjbL8KQuN
eCIs5jqvkbzoPt+XYNsyXKgxjX2Wizz0cmz8RBwiQuhycLgjo1s/oEaHIdDbqex3NdKM5Z6lp7hV
qUzuaPnKr4GeJDfhSjppU+yVtDWkiX6eX+GpcJvsHfaMTLayDMOrGUOd2jehnhvnbqlFCnJLht9T
d1kRC2Mn6W1m7nKxOC3Zmzor9dt+Bc+4Kd9zuruLupQF72qTCdLcN/2YVEBvR7NAz2cF/Q/k7bND
CCF5mr6qZItnXmrVnZwsu971TBMAfPWK1xFZUibnQIfQ8a0bsiw6VnaiDX5mtzyAYkpqFFehAxJG
alNBBpk59CzOMTDWTSt0TW7qlbrna3yglBc1o6r3M+d7ed/+RS3qQqap3xfMpk2qpZPa9VHFwq6N
dfXUxAExhnGO+H+LmXN4zVeW0rxSlZBQ1detiMXrkuuZ2AkQAN9DZ+4B5pfMRHSJK8MpnZfYOoi0
cg6qaPrC04c8rb3MdkO10bOCSmshVPZuyb6uHi1+1lFidnWccVkz/yxSVdW7nHjY8Zpa2PQVNqWD
ncOEEoW8o02gB3NNM92S1IIu0ymW5NbMkxoxGkdac/hG1xYPqTaE8vtSKXlL88FJfL4Rc33fY3NT
D/WiZzk6w8iwT7VlBu7JMjBu7df6DQS1eYaG1AZyavGW4PHCMavmlw6fXL9vprkQvlNNVkvXulb2
ORza+W2usqghFrGiHahNyD2Kps6/RwJCymapHbfxMqPTb6E5t+OxNEUw+Haot+YGySXkp2QIy11v
ODzKATfG7SJInvaMuNKG4xSNQ3mwoTNdiKmEupDyDTjqCx6g1R8YIFIiMi5+Svm/Qr9rrJY8r3QB
wTTleK0OfVzXhyCZNROiYjykfhY7ab+NNGOyr/KujuY9sWp8mSLVn2b0HMApMgKJroxYF/pJWxoB
hDME4ULbyh7iFw23mn4DCmt4aI2qfC+rAhUeHI/2dh6syuECdn496VX3aNeIAn8iDMAyOLuD8TwF
DjaLjF8G9A4htqvyxjFL1DVpjyvdLOMmvMYmUVo3TjLOyzGnK5OdegRpaBiEjZ6UN4MYFPoz2bdQ
gGAW7tpcswh4QUhaXUAPte0WKzfzLs/JQvbq0Wa0WDQ0tet4DJO8JTy2LdtzyPcJRY9wnNzYAKsZ
Cn9USfOWNrO4od7HoQM5IIqadIif0M5m97EazLuqEo2eex10k9ncDXkP2G/O0eCB25hqrUIuWdni
Gk0tWZFtKIvmJMq4b9BYN3zUkWyyBGVjr8LbXIADqzZ5WqYzQLAUR6ty+yQ5Ir0mJbhRgRseK45E
wX08z9bgpXw3vtgS0QsFMBAvPk60Mb6fx6C8TipD3mNS799DAxkmZs5kVOMzP5oy9Eg9WBFVFfrw
0wnTLPwiQRsW0GFYMg6jmc3+SGCOIlVxABS2FKhEKXuHaJFSO2OwjwhIY4+lCakWtd6WBFRjWey9
jNsBeXfdK/O6mDUImIJdHtFykAKx2xedfIGVY1Qro4fFyqXyU764ZmksZyEh5JYnQCUBFtpukXpj
ebkM+X5Lq3UE7rYGhomhD2G/bYPcIVayHUwgUEMe3UjLXdzH3MjHONui0tyHWYygCbvUVD/NfQON
zQvdoduUhQX7MmbRNOZ3PQI+Qt4TsGwXeDcm0ttWJIVPd2o3RMQSVxPBjVaSEQNZxZtKK5mYeiw3
rWmdSDR9mix1LA39SE0p3LelPIS5flTjiBtWZ3kHJI+PlRXFbdGfonBuCCrMtpWbkzsomJlrfCF1
vYPuoK/JipSYIL29WNbwREK82qSteoGeiqqwmm5rTQEpUPJgtcV1KcJ3O3MBt2CRIt9kvh9LK/UG
e/iKW7LaDUmpbQgM3ZvDinEIxVXbsntsAz7c0gHjZS/I5TDyDzI8BKa6KIdtf12fptply6xd5FLf
jXbxvMzDFfg9E7Vkc+8OYXconfqMYf7ZneQaMJ1e6NY92V1wW3D03fdG8FYPIZoxMKzGZL6YEoTs
LKwjlsl308zu7SW+qcL8rU/iPdTCeuMO6sdYTK9z0eMwyxrCkh3tNCA10K1ij2DwB9X9vYKkt0Nf
5ce9HqCMAvI5jxFvZ4qP5ti+LUJ+Y4h0fprFCXDc2NwU0TB4djn0V+2YP4Skf4MHKt9VXJ7WQxym
yUhbF9B4E7sanf9IfO1K7U3hER1cZcB3Kn+GjfNsV+6FPh1/jIPSNlzJe502nNoM8OaCsyEy2Z8N
yRO1ECYIpQOsG/KgBflbNkyk9k67QW92TTF9Bee0ZWUllLs+JhOjg4Vz3ljEgHqp07NjSsTjSHLF
S4DO5S+9IZS+PPYzdsmexWfkYU6Fug4T/XtmdzdjHtqHFL2VF+jGDsDdJVtpuAHzfOoOqql3nAd8
eKZqAyaHpWUiQtswEqzC7ESesAqEkdcEekgObqSBKnNnNmUbPbdm0PKE81R9fFot0a5n5aJ6I7Mz
5cPO1kJrGyDGStxiEAG9CeVgG9n8EG4Gwkm7aylETkeaq2Qu60ctIBaw7PaotdGLk9E0qOtKYN7P
xD4rzT37kX0l0HAnPflRlro14vyuGJdx05LnCyxvp1fWeartU14R3I3VObD1m7YIMnZJ0vEZxNdE
FXmTKX40zvJ15SMgcf4mZfiTdq6nkuxSVstjC8GHuvaNwxpYz73XOLWvMBM7eXo3pvLntDjnmZOw
nxi0Y7UOZ1MYJcgI0gg1aHeVleSE85UKdXh/tf5ols15dErIleJbMBgXsA8k/AbxSYN2O5ZMD4dF
1B2JfkSfWPopAaOzTLdAcneLjIYNpwakb3wZOrIFN5rZ7HWQlI0cj8bU7DuQXJ1dPg3AkNJAjBt2
Wjp0uOKl1up7MJYZgBRUyfZ0FQQ52eGoKjXr4tjdodK1S25aD7JT141orsaS3UpqvGaJe2mX+jB0
zR6S3GEctSsjbw9mMyyeLpObItRPJlhqB6R0qEhWNOzt0E7XbpJdzXV1LFDgI8eBfTsW0QbZJQLj
mRRqO/a6PELy4Bx1d7ypgWavMCMkWF6JKWCCBl32Swojqw59i6O33owPhU6Mjqnd2GXwEunCI+KX
NAj1Kub2ik1nvMll8GaUqAddIp0RESuZnUdJBh6mFuzphyUIr1Ksv74+FHdJCKisbtXJ5WwTzsse
9cLR6cur3lrDpxv2JfTNCtbp8CTtGYaqdasPvb4xl7Fjo2Z+Y+d6y1YVdmKOL0hopBrl1nWDo9gx
QavrRnhPjjfFwPralfZwh0B5zIk2bzsPXEhGrhpPqzUFUIs8Oycjsescws6ynL+WaXjSMjKvVsjN
2IU7gNNkIHcFIg4XqFvexvcDetId1ebzhCUfOz3QwNGwd01Y7TINj28sdbFh43+s7eIooLjsiwHl
5mQ0Bt+T9iIL4n+DQKv9QsmnLgfS6mIs9TJXqF1pSkwfeF+ac15ZZbcRudHhp8j2LGonjrxFuuXs
wLLnjvW3mTHISJ4eZlU/hou9PKUyrS5Jj2q5iF+zML6fsiX3oVNQbuNQd90sVnEYOJs/FhhaT31Z
4NZw7fms9ea+H3hHmejyucP8RBsaBxMVk9e6WFqiq1pNOF/CVMTkReWlyu8Bnc7jKWYUTzzZtob9
phzMZhvNbabsZ4RQdvoOR8ZgKwQdKPmOPhtOvsCsa1yNeRy4r45Tdmdsyw4+bMcNjEM7hOFrqA22
vrHDqiv3YdfCI40k2hbOJb1pvSVBleq3gG+06jwIPUivcwX75lYjepxsObMnN3KMrUFDn1/gOSpE
UL9aEuwmPqm2OnRGsCxoz4ui8bFtFPG1y2mf1IkK6B8gauTnfqzGiixtjWrWxoUBh0Mnj4jKcIxB
5Hsq7+UTAeYm2OZ6Pd4ow8EzmPTlJL7ZDhZDFtAmEFsZYP1g4xjPxW0TzOsBLc+Wp2LJWWxSl9Zw
4bmyEEejFIjmtXJKXtGZ5eWLOYVC7oXSra+O6tSBx4epcekH57WaB9bcvAmSHeLfxUtiY1XECzpz
eRQEfk51lSns8CY3ytDS64aXlu6MPJ+udM3Vej9yFqeCB1WbRy0OGw9F9xckyNqXwoAFXBNe8+hQ
yjz2pE2+De6k3/AXtIcKdtFb0nXhtR0kywPbS04EMaIWP4kWQrc0qJ4ThrLDBHLjkCgA5xhOGnDP
efvWaxm589U4KOgPbhHPm0Y30je9xFDgg5NrS5/acANMG3DT7IMBUB6//AqCeUXHDlU90cGbM2pd
v4oioIYk25MS38GP+RJpVnGu+7zaNzkQnb42rH0IOvKxZkf/tQXusj4maCPHBfFytpGaqK5Cw1yX
gCH17HGIXlPwIpulibAjNXZm7CxNxT85P/dEiVvNHTZedRfMts3hYnDrY1kM6eJbpabR4MG9ceyb
FqpqYRjPraq/yEXmmVe3UfptcIbS02pd8wNr0M9sneOnOES/dMkGZw4QvSsTDbb465HZrpe2uU1R
ManUNsOueEnASG9YXrRop/IgIktNOFFymVI4QAcNosERlLZxGccyegiCTNwHjjH9rHqdjD3anXKr
M5nha5qOj4FTe+qs7vtsO2x1ykNLyQYgYEl8wHSdjdq2ZusKb/sAHewWPdlzmkdAlQYKNCq6zzg2
GdibChjfXjqvAPZiiw7rpbXc79pg6kfA09ueXdAURec41a71PjxiNgF0vZhbTh3fVbc80U16MBKT
tLR4sHzsaOc2nvkWhC8yosYyMnIfUiF9CK1QSoet1lXbAp2pp4Cv9tSJKHQealR2Oz4q5WYgsqgB
pOiZs7gHR/McVBazwMlvAaIA+y6SbV1BZNIz8NxhMYqNPWsJDgSDkMUgZI0F0XdFdfk4J/JWYb+S
GXa1vvspWnWtRHmwmvTF6m2ObklzZTamn425hqfMnR7stsRKMIUOBZWOF2aYNT6X9qfmEL045D+S
cLpKk+YFlhLeYD7GS9HrXhGRft7M5KzXzbMViENd409ayIzHIvhsWNS3lumsL/Mup2N8hX3sx5Kn
GfSU+CazbVBmkGk2IUNuEw/VnRi5xaI4OY7zMww7yCLLbhZzBdBlWj0I6VOiipzChVZ/pWaZXcxl
CYigh0YikN1tss72QwBHqZG1d9YcEWkVu1fMB33f6BW/O+TzwJQXbn3gtKXbD9r4faJwngzpycoT
yquGu0lzJ9iQKeQeFlulPoa5xrf7asJ8UF4A76N4MZsaBDtb2C6ydoZR39ehugpd91Im2RmHgNdS
pJX9/DSn090gy4cyrp4QWR1sWf5YS0Kwt2gxQprSk6zYdGV4yCTJsJY6hXn9bLrBI6jNcJ0tF1k6
Nxjur2l7nmHDtgDnAwrtgIhqAHj+0nfgpdkyDpYbbNNecftZEu45UjDQME4ip0wPiSPhH2k9XDH7
XmfStNbyBmbPI3l+D8P/UjXJGSfFTjOT67jlGO5UzQXZt7uJMxc6+6wICxmqr0YLui2w5ruIjgw0
fbXXxmnesNui32iy9ZPF17BmlIZCu9fV9F4Gpa8V+m0j80e+ay8NJ4kSivwG+95zbrv7wjUeUjK7
Nk5rXgarvO4t7bGLhu+B47wEJMD0UeC5dWudmqKC7ezQuiybY5q4HtaxxKuz+ZkSQ76BFiq2SaF3
J2BrT8gjXpwmDzwZLXCGsaIAubYWDxfzsC84dRk+XntOqaUdYqSGEMJyiz2ntdhfQfR6KtpqP7Ta
oZblVRNMd0HJLXYzcuIgTWefYPvbuuaYs1LVNi1y3EvXiidh0kiipi020HuRt3EmzvhFs/SYRfWr
voYSTHZ+rzI+0fEinuImuBDsg6cxYE9O5cAfwx8QpNt64RBgezHKtQgIkK3GxyxzvoiFnoq0Dgsm
eSlzTNKpJyL9QnYJXabvlHQ3QfSmczgKQOYtVb5nobtDJnC1WugQi3vu5D7Rx/eGxgGEu2wGl830
Untk9+wEm9VwRHRoUS+1Ux8I/rlI8Eym+SVvAzIAcNJCgThM4+wtEuC58dQF0cZ0W8xfte+U9dNk
LNiyZFlswnQwQcVACUxH84bqZXXtWvZ753BQc1V8MMcSP6rao7S/q80cAm5/xW76eWbvXFRvhWx9
pOMcUlIqhGJnVd9rqtuOIe+kkDurppQlWchT2GL4gnwxDcgxH5ZxxEl6pwEA7yd705uxv86xah4P
tjn9zNKHMJ4JkLjB5XpxpwB6vHzGAegR53XWx/rCOm42uNHnhGNcchDyMhW3FQVYAI6QoB4LnTK3
mDZ6nZybItyLorsd2y/2eOuML/U0n7EgeUV6B9/2cRydXRR0V3ZBRSqCrMLH/lHEoHTje5ZT9GR8
uo3oZI7jVUqQbTj0WycNDtjScGESfDOwWTOW8LDgIZNT7MnB2bsF+GYnpbwUVXA4TE69vDqtPjb9
AxCBHWf0TYtvLohh71Fu0u3kHgnLlvreSf8P9s5kqXFti7b/8vq6obro2nJtMJgigY4CSFLlVl1/
/RviRNyLTQaO89qvnUHKkrZ2sdacY/aZi1P2YGTJdZKlW0mWnrDGb5WqpsyzcopupeUrySg2JD6t
hUFqjPwuFTu1wXvWrxKn3zshdfBqoKNlQLy6iyu2YFLwGMTkuuOLjJx0Y9oDeOfXfCTZSjJXwtPZ
pQ0Q1SmOBEAdyuLQ02ijUHON+mHJznFHhM4V2Mlt6RXrcAJsxv4qYKsY+ekiajkkS8Z1ZChMiQZO
SKJYG2ORl57bKjbrerdFSLeKMKvPyMNZBR3R7tDx9mbXT+43g1kg3Y7qXgzlfWItWI0YPIo0Lo2e
zBpDp9ca3zaVtOpEoSw0YgLmeiO1S7Km9NuWRJ5tpXtbeXSeCH7amzIlNU802grfIfFDwAs1Srcq
fbvGCsly8DlJ4DOOXavI1Q3AtpvY05+0kM07h29NRcrOAotntK1GYxlQX3sWBuzTJlYf5GRolpws
xDZpY0hWVi+WWSQyeU5VenKSIyNfKRkMu3mFC2Mb50k5sqLn3Y0l9zKSkT5zqp1cdx5Oyb4w3bIP
oxdlVGXdpdVTZLTwlCGbDbWWb0N5aG9NBtMSozj194IKVT3ztMDbsH8fjIUGT2ugtJl59iKxoVvO
NZMmiV26Uqjt6CLHN92Q6Xiri2Edx5RB1b7TOreaEu3ZAWhuHJcS2D8acnrKpjeJ6oLCaHEYk+rB
qT37UDdZcFuXtrTuy14c/bFh6uRFsFkIw+HKcKbo6FpzFvSlyivf4kyPzpZ6aW4z3Ew/+4UjYs02
RtGu81gvvG3tWKp0UBVYkItwoF76KI/QEB8h7uW9y1CkVbcuHFMMd0zCvTmXO6/TXUMW4toapYR8
A0FFmS+gVzj0HB0NmtcigDqwDSny08qH0k8ciMOmICBIC0l/LB/iPpqYeRn/SOfF0FdoHOKb0cnr
VVd69TGoM62ZmxRaaD5zjv/N169cZaVmzUU/Ar42Ki+nQ+HA9SZQc9c2on/mGuK5COTxyiBSAzB/
xrnVZAdTztKQLWFbF+MaDjlYdsvzpU1L5WEBj8JMZ5A+rb1WBMlhZATc0xpNXJWcmp2RS/XvKs6L
93AYR/oQwPHuIms68gZK3dyV+APWVHiZWrzGN8jR8S12kPSDb+Le4JPKoz58IWWO4SnnKYw9sFNw
Y+L0N3oiyuqjRa5mRNAdFUuqbia9kqkyVYgtXZF8JRe1WEP0Sw6iUMf7IvDjpSmlk2Wg/RMa/nPd
Kzd2zWqvmhxxJUCCbmCYHd1Fgrb6yvaWqDSCLfVDe293pCRpEcBEJMkFeAVJx7yvvGt+R48rzgwO
N/2bJ/j0BKF7bmTH6sJssGA7acQH2xN+V1bNO/rict2wk5q3ftFvc69JlmEdSKtA7knxCKxNUrUW
86zx1NiEEtl2hzAuRVXgVUbFN4/YstJ9dUEYaKYXfElDYxIXBIngVmf5bta2WcXhlR9xUoTNafdz
QlEPWq88g1O7C/AszUsObwwdeZc6AmAx/CEqAPW0X+W7t/w/CtleDsSZVS3Kbd7qDWbb6jqtnfue
jIN53rMfChXkiKBSKD95d0HrZMtu5DsvOcQCR2GQpAtDjUKUKRpHJMGJkv4k2Z1hARXX75/NxNMB
mohiqamNBNAgrhZe6l9FFW04s1Z+l5zeXbxA8dyGcTAPRholHkXGmdCQt3DpYWap6lyOW87JeYWF
VbOeddkbrky/3uSiepCCXAGMGTW/2DdiWBYThajK9zmH5ZmlsNU0PI5VptO/9BqoSiwuQCWcD92X
9knMkcUefYz9rYxKw2FtL1ByzELhvKZR7u0cp9AXHDalHRkHAcdD05wHSBuyILxqWq/grDCyOTHo
4UV1/gfs/n602BobLRFfmBfe+hb4K1kSz54Ngl9nSueA0N1reWDP5NizZxrce6og2iwapXApl+qy
tiju+4V/JdXK1jTaFxnl8ixpo3c2M5bssjft7RV0EfZAJU160+c00eu7QZVM0J5oD3RxR1XpSmlV
6AZIzMje6ldjGx8apRxctOA11QWKMGTKEKFExQE3+FuUF3dJrvnYogoP7eCsQcHUQroGVBObFcwE
rOAY/3zvl4KK5DEsaE+kQ8aZVC9eGioUh5RUvKcpimY1anI+j4bGIjVDJAkvsOfsV8A1iUQRssmz
s55idOk8IYI3Vw5Wd1emS01/VeqpT8lF6m1oxsVLtS2kBRFTUYUpv63vtNaTF6gJmq0fdva86mpj
jZaHhbxVbYD+dvlo68K8hVqrgURmEqR76Lwa9qCs0Gt5wwzOQvTQqAQAzAa8i+AswMs4zIBBzinH
bDm2CSgUvBHLYTrOZKd5mHgHW9tJul9QnwzSTwrJJCXHRCSM3VtnlcP2XbA98NkMFIWR7wCciX1E
ff4lUEeTnOJgkGz4MBoFSQeMvptR4O0JkKoV+QU0qidcGj7qtrY1RA91Do+TQeunO8I5Cmr7UWAQ
XShFr5ojKRtLz0F2lV78KFFAZlvLospR0sb2ons+z7cMxkVrJMZaUntrPZIm8JtynLM2Uz2BvJB4
3nVJed8l1YwVJG9BYpUGjccZjzdDVBKGBOlNSNU0I7ew1+v0mpl8vInHGuWQn/dEJVHCl5cNTs0t
CTTgl9IoXuW0ZqiEpx6MImGRCqfW0pXnBMlHlFveTmSdR3tCBHuZHvtBair1FcYWBT6hk2+piVWO
+gCliMOojhjR0/hMtBVWvmIO+1TiE8rsZQzPZ9/lxeBGMoHQouicq5wh/TqMnfWUGiMnNK/j7uWk
0g5RahS/K6Ybdq+m/NsH186mVi29RUgOEfjstgnnKMzIjKNi4DY26ZU0LaACxKr4Y0Pn+d0rqbfr
OauygLD55PBJYgrFnXkoRg4g+UBqW6ySMNnTUSPjkSMO7aHnabGK5zkoeuKUpAgq64gKqKSsqjdE
5tj9xkKTa9t3qhnZPfgdDVIiBaqq2xdsXEmZ4CkRi9HU9dzv/Xpwh9zzMKFa0rCBXJTX86AKyrsC
KBQKwxH19qxDf3etVhrD0Rhjsawhv+3VOLJBziThi+OReUF1xpGOAKOIsUpbmVZar9n3g5ZXv32b
IUIdtgHwhtfV+RB1Sdk3rvgklzkfI4fONmruZF2rnr3UkkLXiIE3t0i5pRnMMwoocZ77O3ZZERq9
IjEONRtefWWJqo7mgd0J5vi80N9S1a5uylbpqhn5JMArQ7nMGz4ijFXLTI0q6sEw241pZaT/MKnp
01UKYwQWhW/T1dRBlpgUmg2KiXEaejvT7PhTre6H5E2TolIcC9BBxofR65XzHCH5eNAy8loWiQH/
ZCkliKCPox1o9YczGFq3leMMmITctmGxixI+3DnWGYAe+LrD+KDr3VD9yeWW9rWdR0DGJfSp/Zo0
vQzmMc4BfQ4QPil2ta6hApo5dl6wr7QFM8JSbhBvgeIgZnKvx3S1yc8M+/guieWyXLBVLBE7qcYY
/c6imuWD7mUebIUZYjfdTMz9nvCeMngnIDVnL+AIWHo+8UfBWs1l8nc6kubJre5F+ISRpCKnq7As
euCWnPhHjdhFfQszTxvXQ9WWyRIBqdRs0e/pskvcXVKsCWQoYKuDGja3Y1GydWwrp0uu1SIItIqV
BF3EmgqZVq9VNh7s0sJQyeZSLvyGhrhDeELZxKLJF1WIeIJDHsWj8tozO8dbISTUIdx1qvkR+33n
bSKbDdXKKDOJAUOl8S6R9VC+SkKPqqZmxvBcxkZG3EgXLp1jp+InxKnJbNnmiciBQlWOeeCHBcoF
Hfh3jwSCZbTLOjEXFsLsM/W+7Qk97mH24I4YtGMTVI94U8jUlCN4R+QCLMLQTC/owL/bYE6veabN
tnWwizH5tS5SQYt2vRbROR7DpZH4xqzVjWzdyUGwc1DJXSJi/vXSNhxOwB+Upj5jOL54YTyMQFaj
cGmlS8xb7Kocc+m0ukkx5EvN8cjYq+gn6wGowJ8F039RS+sUCDmj4pvWeean4u2xLAc9sPXElZmj
ljX1qAXzccYZv9IWP19qEl6fGAnQhoNExVY82V7scyOBUGoN49qQuySjDjWosR4LomF0sbWbMgaV
jVwJcYl5PHlaTi+KGtWBjT4J4FU8Tqf3By5HT/NEtlycvgq4IwFtm9TCBeHc4SJywpfU0FbkrTyr
RvP+8/1+E8bjBpm8o5jxNAwN2jl/tAlz9Fv0eukYoHZCIVxwWpUonqFtkfiyW1t3QRpZ1Fkq771H
e3pfjhIzcSyPh59/izqJ8L8+BxjXDmJoWLMao1c3ziyPNV0jjTSO2KUUu0LyecDSN8lXQUgYImW4
68EdrH5vnqDpYbSs4GNu2NreVZHiU9JnmywPqFWtNNu1vYy+RMkeg15/QkO8M4aM7HBfw6+dF/kF
t9a3x4hZ1SbHknqGhqnONM6+S0SgQJwJS3flqDeJUSdwFx1EDqyrlrcGEQV3doRPtxnVcFFXuflO
iG+7MKEYXfgl598KP4SaA14RoA3W9BhPx1LKd4/eLSlcmLJtxh7fQp2D5CjTlyO6t9r9+Z2dfy+T
r0KD8YzVEJStrqinlwtaZRSEMbSuZ8eRO5RGsxN07H3Z8Da9lf071yg2junuYHQDElOB4BhnNg6F
mreWo4dznT4lLbnu4z3QuXTlUZ98+PnOzmf3f+4MdoIJQYdbnB70l+lutGryehK9d2GylfsY0tcu
72vsUqGXUl4DDFVgFrkw/Xx7ezxOS9b4GE1qyt/mWO5Ygb5FVzwNFHVhaV201PWsmGdp3VxYvb55
UKYbnFKTYNDgCiNB6fQGCe+h06EZk5mBTAq5XRZ6d51m0dHU49eoGB6tMf5DWLBbSbbL10q9T6/m
ts7uJxjgR3jO77QTbj5lwBjRDaj+Nxvj1wxJ9sGSOfarffoqdT38L/X253dzPmH+89MtLMlAjSa7
+OlP12EsjjAReleTKCPojmct0gAgqG89mBwB57aJmkEMaJXiKpUurEbnjqXPi+MHnXzL+BSt6d+/
DIxGAibZVHVHPYLmjyVbw0uB9PbSxDz5rU8mw+n1WKj9p88ZVsjZZQxfr9ogyQEH6NTMg5zEozg3
SMYwfZUphdRhYnWq7Im9NjtHySzdmKiIC5/393mNX8Fajz+bQyH+s7OvIMBtmioYMilomZZry/RP
0yFcBZyP6lyFeJFGtK7CG3ST+yAz7yvk4Zd+wzSHnD0JPkA8v7oqg7+awsm+PnAJXYxFaGfn5nib
KWYHPnVIp2WkyVBCdQuCZWMG3ptmhNmel7bNrPyNAwfn9nT8d4gTmw6mBW1ookhgT7UN+8wmT7RH
hcYHxDFDcLyq88Z77ajRHyN17C+sh2dz6wQ34bkrGLqnxAfcm6f3TbBi2hRqZLtkiyjP2dj7FIy8
Mdg6nAJd29P9C+CFbxcE7oU/FPGpArWCDcXpBWUvLokFzEa39WP1lShOEpfbIHRzal3LVHdwe/z8
HU9j+MubBSM2Abgsa0oJoDx+vuDLSgpjvEMc4FAzufLwPLhsk8ILJu7zq/DkeJKsHJbC1g5j7+lt
hXArK4ptjWuTU7PuYr97DUrPvzAtnE3dOlfBBM84ZYTiXT7/XkMTKbk8wu/uPSEhllAL+3lUKCys
ojInFPvzyf3/RIP/o/FF/RcY9S3Q4O41yUSWfkXoTX/wD0FPsWRYeKoMBA8cgTmteP/w82jE/Qc3
K15r3IiGDHLiv/g8yfgPwASmNpN/AuklT7vS/yYVqv9hXWQDQAoAY5TP4t8Q9D69rP8b7qbBRgKj
KzZv/O0MRfVsIJYNzCUcrtadUbRzmjy4X1o3gOlR0lmKyAF0zKOodIwnSLccUkjpdMdbTWQ3me+t
Yl9ffHl0N/9c+WsIwCfS5NsPAhPBPEPFAFrE6ZehKSKIMs42d92czO45ENPRFfPcmtFMmkfr6AVQ
J6HLF656Op+DESExUjXBOcDco885sQy/zudRg/axLCT1rkBQAvgO/mW0one1I4xrmSM3r5yXPvQW
tWPPGtna9Flz6canJ/31xvkJ2JvZsZsW65vxmV3yZQ1nWR2Skh3YXWVEEgCnDDML27KVAYEei6f3
MkZITQR5Uxt5jCbZTH4goOwS5OHzjX/9HSSwfB78ODUwaEF2nD6KgtRDjdpzfJcKO7kPE5vzXtJ1
GN4gsArHXKtViu3aoRBJyemxGvuPuqgTt+slb6aGDvniEbA9vJr+MsAchQ4wf6MUJbnJSKCslNcH
dM4X1qXP8/a3X01qCMxQdkHGeUxTzw4Eansc36EWVeftJl+md9nKmWPfdMmO34qluaTFsrbnP4+c
020fm73paX257rR+fXlrCvwCVY65bru0t+kyXikrfVmvqgsz+Sch5dv9TfOIzAiZhsnpdQKS2YZK
FPFdHxjqjGYu/TZjWFiQ1GaoelFqTUpMWs7CpUn5K0bntkBXe+2kVPjbAT2lUqXVWkqaADAJlWzZ
M/p7ILHlguC+YZ1kWbCh5qstDOp6alH/6aT83Y9jLDR+DmOZIEYaa+pSNPVdbiJ2L8r7Cl8ckX+0
iapeHDz2elTvo4RuVEOvRlHipRLQsAkCWVnZRXczrfLzUJXXeh9BmYxk7UolTzxvnDsCQG8xGl+j
ZHXlUTxis5LpCBlbY6z7tSSKdK7J4mDlFrDZQj9yuNKYjNKrIB+3Vc4zaXppL0WMsAz1pxk426Ah
AgBLeTHng6cF23S00x0i/fAurjwR3jcWfULi0mrXsGSoP770RDYDEkNTLtedrv0JuvgesQy59qmB
icJPYcb7STpBKrRNQKVzQWj4gY5kte6rwFsyn6EDGqsLU8O3MWZBH4XHASoA6JLlnH2R3CrkZTnS
bjHHbqpVu9ZWWCJW0ernoaxO+8STMTZdh92PrSoWdY/zzV1PvXqMfE29ram8gCifmdtm1fIaXOOX
WFVLXm+xyY/qLF8pi2ghbaT7n3/BeT4T78FmVwl4AdwJq+L5KJczPdU6voJbGbzqwu7qh2B07B3H
DbRQfiuGLY4j+rqgWmeDQKGhy+Q4FZGQFo7XmS+I8Pynn3/T6QaUD5yCm6OCagPhwSH/vBg1eGPO
jw70I8x3MuikuS0vezxjfnr7ry/EBneqISgk1ZFBfPqFV4NQB8Fu4UgQBbB9cUiV5DVSTLxf/p9/
eSmVrYOusD2kaIE19Wwy8ZVawX5WRJPqAw2NPBtDsihRxdfqxSqUer60MkMyoHRKtOBe2NKcLa1w
2oeidXLpSK4FwTsljbkgEYpLZvt9GQ0MrwhQfaUshdneOWZC2HZnXZG1uNArrF1FwbTly1q9otYT
ISX0j0WsLJSm/kAov8w6+5bm7J1a+weU+i9hlB6M0Psjmdler4KHWMQfAPffCsMSM4g3h5QWSltL
hyCU/gyNhDquFqR+pTNkyR4m5/hYDdrCl6qVPho7B0/fordSb4k+9qPzEIJGE7+fenO2kPPWnrW5
8aZ7TC193268RNDOsYJHcowwkthehYoC+D2K/VVks8PKKv3JJCVhZkYobypCZprSfLDD8ndS59c5
x6s5EwnC2U5u0dSI+7qXXpxKHANE1kOQfpRZ+RJb+RVEunkVb6TWu+sThBS+Hu9Fmb6OVrSkE7jy
Rh/tBSXTQMhI37zkqq+8P0hT73Ov4AeN8p5AFQcCRv0cqsnGF+TfohW70egRaoQULLpceQaI0OHS
KPe5Wu+zDty7B+ptJkv0wag5Zrw7DA2a9UrYBM7K1CvQWbZrhsMvO200hLHdG/70FA2+/seq1d99
Xe5yNd1YuVRdOpN/DtvT+QtEnqWy/k/kZOW8PCbR6R5siJW32ci61Ob9uKrjztqTLNC6dkJQjx3l
ssufDvO2I0Ha0ftwGemqv6dWELg4Oit8hTR1PGGqj1lDsAd6DW2OHDK86rxS21stBgKpbaolVazE
XEZm7dzYoSHTg8+JjotMjywAs/b3mNQLVzbTa2so81XRxtpW6vSgd1vaiG8Dy+FRlGZ8q3ZBXFPd
VtqrPizKjdz7zsIQrb9I6jIFKBLbB3lokn1tRMY2HNX8Y9D1sUF7qVkHXW6LR7KjLRdPs7Gg/9gc
ut56N5ScsFtSWDxiYrdVF9oA94WFDLW6rfX6VypEsapiGfsUkd8rhA+OazpNPgdd3C7xEMsry1Ha
md30e0nvG8DC4a6UGwldV1e72KU10gvCcqN1Aj5HPYqFrpYPOMYPXk2AhuhwHUIx6ReyHClkVsgW
ASQW9UOT8zQ1OdcL5HBu8quX+Wg9OUVJTLKFxSXWilc9bIJlxNK9CqlJ76WyNJEQ9ttg8MfblMbe
HPZXTuAJSBwbZdWCw020HYAqbNDmoRHSlZdykOl7xTiIrVCpXU8K2iuluK2kwVlGSk14g5KV9ykW
zWU2dg3dMR3ZwaCoS4kA3fmgKx9CqrNFaGjIBXhpi05pdZz1nb8dUup8jmcae0dHvA6X0Llr6POv
0F87yNgxUkpq8NYFZQEmQGu2Qoj2NqZKd2H3eVpGmBYnjpT2dAzQaf9/I5ORUFcAWAmsYxviUx6K
4OCFyt3Pi8XfrqHhDtOQOFJRP0eVpoNNAWawzKOUM6UMuXLk+GRcOIBduoh9uvjBlZsoFJw1CahJ
OHyJV4862s838u1oOT0tlnEeEzBwesdnK1GVxKrtY9A85jbNW1fZVyvSPlY5pzttHt8QOJTOUUdf
mJem//VkVpquahgWiDP4w+xwT2+tFSPV56gxjybq8BZwGQld8AYuPcHv5zauw8kAoJQFfBVW1ul1
wo6W2ijV5lGTSFenq1WjxBpjpC5oACT1l2yyN6YeNcmKiXAJjXCh9TA4DAu/DkeBIGtcp06unLp/
UIwOMk+jSwhMYm+GAtYicnR8/fmF/O3JfP3FZy99sLoIoUNhHjv5arDx92XPyCovvfVv+4/puQAN
5OHwUL41TTJirnoCp7jKvFsMC81FCXYIV8NSW6QvzYVz2rd6yjTGvl7t7DxopSPMSaykR+MgrqPn
akZ1WoJztXv37+vXmt0jIs1ZdHvpwt+f5QScNuC+MpoonpyNMvQxEd1vWz9K2A851K9RIv6O8/j9
51f27SjCbphSEfVEmXPCZznr63E3Rz/TqZqnH1V/snCb5VUZcuIWI+F5tfw+ueIYXcl80P4dV/if
fTjlGYxWVE0pzZ4dgrI6crq64AZT44/TfRBNaEjlhbHyfRaa7g68pSyTO/INcBlXgcFKyTX0UJkL
WBD1WF2YsacxfTobnF5iGq1f6gVJI49jV3OJNm5nId4NrbuJxm5FKWWmKFhM1bef39jfBsbXezp7
bgFZYEMfmvrRazTkwizgDeFG9oXDy/eT2+fA+N+jmx7t1/sqiHBAozgdzGfB/fAqbr0b+368Zatl
v5N/vvUu4UA/+YLfHiXZHOQsmFOhfrrzL5cstK41Ezswjk0atntIROpar3vyjsD/uJ46NgsvGN7t
wmxmcSthakFItrHgBd6XJfalwtSvzbBkj5OrT3IZrbpExuiA8PnfvwCW6M/Dj2x/W6Ntw/O8qrD0
44Q3IEdqhqiSnkl/YexO0/vZ06Dzp0x6BTqQfCOnT4OvrvKTftCO5IbstVQuZ2FlvwkLFz4Sv1tN
6o4/39dfRrIuI4AxyWtVLP0cXyhLYeWjZNaOXpsg5KfXOhs8Y6WNQTCXzGbJxhZTcNxdyqn+y0d6
ct2zkaZ7oO8Mu9COoWFdxxnVkCF9//nWPsHSZw/z5BpnQ8tMEi9WjEY76oM0bgrOi9h4gxcOzqVL
naBdZcVEJjHsFwr7PvJxcUFT9Tl4v/+CScXAREtL7+x1NgxkpRQpT/cFCby8oOU9x8QBmWVmHqq9
+J0surX/68J9/2V6577/e9Vz4Laa6wgiW56t2o6DC+vLxmjRpI+hUjxVLD2zrieULGolci99WwPh
UhrrOi2teyevriJH+9BIhcO5S6u9p8k2Awe6bTENm4jZf/6t3+sKNsXpL7/1bMVD39r1EzeKdb11
5UV6D+tvbbqeG++KDzEnoWM11apIqxWuMY9dCBgXvoC/j8T/PS319JMr7Epgg8q1I5qZWToCsLyw
m/jL3H1yi2dzN142Q/EGbjFUlT960oE5kH3QEcaw/Plh/nXATzo2sL/0dWkHnd5K79Q+wTURswem
n0NutBaUnchTt2biY6XqwutWFvVLOlrJWtXBIQ5jK1/oif5lBqObDu5YofMl0304/Q3oCGtwAp16
tCmLpNZHYIbXTIHL6UphOrr/D7fMwqhOBXyNvJ6zbzwA9eBDjlCPldquS6l9Qx36x6vDj1jqkTJS
4TPVXV0ZL7aUXepWTC/u/OtGCSWz3Uba922jkcU00ZO0VT/Hbr/R3jzXmTcuXIBt6Ha7S0eQv75e
DiCWAmpeI3T57NGiiVQERlauV+euH1hr9MEryxCrz3K36ixlp7ieIA7ZcOEb+dsQppaJYINACCrY
Z095xHmNe9tUjoq3GYNoneoMp9a7sMZ+arrOHiglTcjgtH/Q4Jhn49fsm77zcQwda+1RyWAxkj5Y
O/lmAKKTaPd9hHdbGligoBuJzB3advPvhxM6QdqptC45jCtnE3ZIjyxP7c5gmcdvkj+ahBYmDcqj
5KAUCszqSTneLnCKXBjI6l8mbYpdKi1jlfYgS/LpdyNUsrR96K7H0ORwAfc1dIxX5Ihzve0xitIa
qZRHL16hNHDLjIZqNbrs7We+kBciGK/j2nHHBCyWJZPgZF1parxMrW4pDc/40BA9Z/hWOxy6yVg9
Gr2M477XLr3Av3wR08YYlSB6xe/9LYBtRo3F2jjK7UOvYrmO3rpUB3Mu74S30QkbDCFXNH2xLaM/
+PY29WBdmAT/+hz5OCwasWhtz4V8SVF0QWtytqnpFmXePsIjVQc7WDQ4iYguAIabeh8/D5szCPrn
sYZhy8aYbjeqGvts2NC+MKp4dDhyOMosxRHLbG+HOdgUCwc72jYle02BYVriT+C9d+DY8tZbtHY0
V7Rx1wA2z2X/SA44Z5XySgz6HFMV7huAEFG3L6Px+ucf/Jc17+vvdaYe0pdNt92lOZHymn4cUB9b
j5p0oTWhfm5UTz5lhFUOxRma4ewrIS+dXsGPrdpIzIgnoum/RddRgK7VHtVB9ZyL0N7oMN4LP8zn
Nup5DbvNWu58dRWP7VU76OZcjXAvJBV2fiUck3mT9mzxVYqBug+V1ynC21YUD8ITk4954yTjR63Y
H34kXUnt2GNdgPJl5L/MsXwHcCveRG1PX5D1GCVY/HuZA0IQmsMBdOICXtSmFI3tYtX4wCb1O9W8
Jyc3l37dsilRpMwN0uLJHs2DZzQfwu5vGgXkAS4It07Bh5SRfVMXzQjyi8IyUBZlVqXOqokp6UMH
dEUIhpOGqWk4VwDwN5Ua/ykT9a0blIOaER+S1u+xSc5OlmcHKmir1PNvRyrPZdvcA7v5yLFN+9p7
J+w9wSJ45uGkheqaRLFfXah+2FF9NSh6tSnlpNzpQAgPJEYzPzSpvaqhEcw83/od2KrrNAjKfHU3
FsGVHcCZwER6jAz/DxCQg6QOi0CtV4qk3zpCEWDCnaUCnRUEHhBaK3WdMp5HAQKBcSKdCx2olEZ+
fQP/hoiArdXLt4lXvEeZtC/99MYK6qUsTPDdyrsYI3xECkppxXRHfLkFEddhzIMBazoj72+nJt5N
nUGoU5wOwIR8UC0c+N5obIcovwlSRobUL3ua2uDjb2psqlmR3oELa+axaTzEZXVT+ZitjYrOjNVC
LYpDiCaiVJu5AdcZT2/wUAxAHyOIdRslzXywSjWda1+Ybt/bv4xQ10Efilt7tF+t3K/ZA6cr3WIF
KFu7gFHt8MSCZo+fbg/n9Sm3/G6n5NDOTBFuIop38xBvDmT7YScC6VGWKeJpauQvrNb7DT3xpk61
bQQGx21NOZ5hELqy4hBrRb9FtkPTyX7LI/XWUYwtYY5vbTGFXevhNsrGrV5n4MuaJcpaAnvApXuZ
f5SSz/18Vs3l0rEXERxXl+iju153ylk5DM/26N1rTW7dZhH4h65RZ1Em33gGKkenVuDCAe6LrfIx
AdgQF50Ci6CBlR4yN4UZjAhdFRIbCw6ADSjsO8xSAEu93u00oh+tfpFm4z15fvoKo5G2NQwBNMww
jq2iurpd3paJ8sI25U3Wmo+2Up/1wn7w4yLAoWPkc6FoOR7f/rWLsZYlCQHlCEGRpICj3JMN2F7F
46jdFqFibq0RcEJZlvQoNJiaWP9nGM00SHIZDX27znZxGRKvPTQXJrNvm59pKnPYzjKEqZhpZyuz
RYNiRHWlHf1CWSkpxCgpWZpMzT/PyZ97i7Mpk6IcW0mcGhQ6vy0ikZISbzOoR7zq/cKBlru2nWwB
rxZnMBMduSWrlMz3EVTnLJDUW+bwbI/1FPxqaLLKASRexHpQLHzZegqlMnTNIpCuxtC6tMk/X2RR
WmmEH9FOsOxJcHb2SJBIY9wH53YrqBHMDUnbTm44AGRzIPornyDnPM0fDIBOPz8j82zH/XldJJDY
JKnBUAk+XVUiP0rxP1nmbWs/SIS1VCqTnHgsjQuHmO9CJI5Q6HGRJstTGMck6/u6QPapU2D40DjF
XKWbdtMemmwOfmrhLKQHsa/2sEgWrQ4XaG5sfr7F7zU4B/GqjPacwwwni08vy5e1uQXM3nUmCOJa
UYAfDxot8yyfw7J4AEuYg1YFDY3sp6K3loYLrASc6hogM6H/khvVpSDL80fOrn+qRGMcmFTDKBVP
n8QwnX+8thiOaXAc67socWYmS0s1dheKJd8qUVyIr8zEo8DQcs7vG99gqWiS1B87KkJ6Ei7hA9DA
G1lGExcP4loKnd8/P+vzsyqdHNLeVOTf+GoM8/xYE9fSgCjUJAg8A+Fkl2utDjZFF82TyriBhnXp
1U6lhK9f+Pn1pmf95dWGcO5C3RvDY2D1zcxJD56c3Kt9TmtVGj4MM7uZpoatNpR3rWZvpUH/qKd0
8p/v+tvHy107nOR4nYiXkS+f/oq8VaLIKR0HIZK9/UeIVG3U9SWx2xQq/e1uv17n7G59AiRyvF3m
LdnlKayuUH+J+oEpCv3F3Mvijr60cuPRN1bRRrkhBVEqU8E9HpBk6Ui5cqX8X9LOYzlyJdm2XwQz
aDEFUidFJouqOIGxFLTW+Pq3UG33dBJMI153D86IxyoSgQhHhLvvtd3ge9Loj2pfPkHC2HJC4H8L
aUSguYgmAWJeXRqgYoNxhyCatjMAwqJAhgVbgMTB0iFbtbL7VJoRnsRqiYt9C7pIyIdD63ZLnVef
gsb0ei8feHbm1aKmrUPC9Xk0zDVL/acQjfDlwnCtjZStsu4kGt6x9eI/TSM+JHK1lb0KXIooQbtK
V/Ryr+mDs0NkF1+/8U+Zg/kvm/bexcKjoQdSXOYb5zRtDp2oHTtXKVbc6YV11FIVBBZ0DyJl4MBp
VNvG1b59/QMWltw8iIRK0kdKWQQP6tbbpRtz/6/et6Ul9ynfOnvOuWhMMnwxaScebBFj3NqbXcWZ
3g13hEXSnFS911079E4OI2alFqBGuyDkWzqSSyEU1E7suTqdBlBK6ThZEtB9qlz//XrhCo6vCnkx
5BAf34LkYXAuB516rtbFc7nP6VEm0Wk4w8ZrHdlub4XVYkpl+jc/hJzpS30x5hSSLt58OEShLuSM
6b33K6D5O2+NcsXYUjbFLnAhsnza8dNg6JcstK6ITP7mOC4GK8dcQXWuaGerBDz2wjVnaSF/iqCM
wMxRi4fsSYpxfvCoNDEvaco/T33l2UN+728QjDtwHx/KxXbd+cFvel8SN3aajdCz4f/1ce6S0WpU
V260c6vg9qDfDQnHV2HhSPMp6fV3FMRYFPtpruOo+XGUoDVLJSxUjXBc7+NVBc92ZdzqP5X1cKyO
9fevd+LVRcjp8v+Gmxs3+5g61bnp8o6+tfhw2cmu2Ea3eN7QK3qS7WiV/l6yiv/8iB8D4/ytiZVS
Gl3K9q/WAKtW8ao/ArXnvQlbsN1L/qafVuFstOnvF6tQBehSJT6jNWF30s0djNv/MH2iTVImuklx
T1WnE/ss0Adpzy08M+hZjHJHL/2114cLK52DHj/zw86dDTKL2WKI21BD4e8BypXPm1LLXTa073mM
JbycWN/juHwakGtJnrj1SG/ZaRo8K6X4bEo+1y5iGK4iN6IsQ9/xJ5xHxbXOM7DfGyvRqfr8Bcn4
S9/46RpfORMQpM65ElWv3QTBezp0x9gzn9Kk3gFbu8GyC0g/2lS1yu7FPFvpsFH1KsNPq/hmquFt
pyU/U79PV27cE2LYj4H/1g38jN5Tv/uC+SeUszsrBzRhhdzPDYVKY6reaq753sqwgqx2o8OVqqVx
l0C2qpWip8lCwXy4yU5gkCoMSPoXK5C3bRi8dSbsc1K5q2aUzt1gxevYT10Eg+qZq+vOF7LfaM8l
pKXCmuP9mSc8CbJ6NEVOB3qi0SAWA9GqzOoG5812Ay0l3VmdStsZWjV+XnW2VH+baeEPOhAhkRSk
MXt8ZO1UglZWl+0pEtMfSeGfq6YCBi8faMv24C/CwYkL9a7FFtHpofMPg/gdSt79UPpHXDB+qkmH
CUCCBAVT7l1QczbCAo86ZEuaQe/G7jaX+vGlEEqsybrmEU3gtlCMyoGEwZ287s9m0hxK2borM/MY
1sKPmhMFzIqzAA5/p1eG7tRR4dmdyqeObjCMGBKEHyNwDJ3ewJjmodpN72kBOSZR/cBKuc2biDOo
WYcwygrp7Ad8n3CJWsGfw0xmqGD4U3q3OukbRjmpQ+piJxVlBDtVe29qFCwCyS8z9U4YODqRmL13
pnUXqSY83agDCZgBEwnwvDIT2XOUSkb74BvgELHDWpdG76UgMskA2M0g3DVaGUF7G+59q31xzWk4
ZaQimEbjbdJEjY2QGUFTWT819FzSzC1tZCSktirV/i6rTNUGU/gzidxj4NFMOVYJnJMCJFZDzvE1
z/X8IPiGvCug8Kzlvj8bWndrZEBnafmFTWpJv+tE/gM2C38NHb0Ed0G8kj3v3rMKfngv3XXB+CeF
wO0MNRW2OIjIUtZNtVaHAnKUOnwzZK5Jea1KK00wSkfBEUgflRejRIgBesRcJS6k+yERGifX3IAk
vo8/S0+VswI5B7GQ68Fo1eeiicnwh37rCKLhbjmqPcgVPr/4tpBXSlEtdO0PryN/HJpZsDIL4Gj5
MALTHNobKIf0z4rRbxA4oNL7Xt9hf5qs6wFgKhFjsHtCAe5zsoXtWViu4jrMbuRWVu3OC/6kddxt
cgEQpqQ37V6yQpZ5g/UPr7dsYcvKgF5zsc3ehSpqDm5U/ZCk0ne0utGf5RzfE1fvf4emHqwq7K+J
Rob+3EE6sqVS/O0WIZ9wGatXaez8G9S93saM420j4xYVosXhJ3l3QgL2Tqd5VAqTN6msAWKqybPo
pX8CMxEc4DW8ZDiyqZzspECqbGwQ6BINE+zEqBitWzm6w8iOp/fGJ8RYE9KyRHGKNmwXsRnx1WkM
ux8j2RZoYbMlGeeo3iieOTVJdtPGD64lxHaVm6YjG+6UWgNEEsHi1BQFY4dsV/vB02Agm6miGDuJ
4OxW/SsgwMzOodoBbXzLFeMJaKMyYYLUXe4a5VFMxodcx9tpVHaWEIobscbGxPDL3qFciYeCKtyW
oECx1nmDVhjZYpnuga7e6aLw3nXlYzshhEqdB/AhAtmx19LYjA2Zb40kbQsTP7Jh68ZyD/GSgG5F
Fc4O9U2U57EDSmUn6MVjZol7OkJf4DbCyzUsisbGzzEwf8Nn/F7p+abJpF9167NhI+u7PxT3w9D/
wbGGNvVUAJbrYmcHQVMcaxT8g0gvTlUfSAq7q1ywNEe2yo2luS/CmEEk63zQsvKtF7n06g/0tQyT
HpEL8UkYFVBJ/ts4hO8YXOH7QF2oMVnEvYfHCimf3xJsYdqBTibWqKT5D1KjftNzS2Sj5A8iAHS7
UNqKJ6NloMmg4gpvbqiGTsfUoUfYl1DJkRfghlsHvRPG1W05DsxYv9I86Rikfm3rtbpPLf1bWBID
RKVluoGWKKV+F+qRvIHScCvSFGPHPoBYDwsEtFIo0iTjW9srr1ynYVYL+H166C8SITuSnn7A9UC2
k7QyaLc26MJnUQ7+NuiKJyo/32V0DkYI6kpSuj9l2CQrjBQfwCNhjpBZWz0Uj3TIZxhdFPdxPb6C
DMCfUh9+FL34MyiNZ5pjj1OfhlJ0d3D4byNTyW0xsX5Hab2JRu/VLLIHLiLwd6vwcYobTpziLKNn
2Cpo/TGwyN11SXhsZXR/Yv2UqANgrqD82UXdscZS0Q5CHUD4hEMsFYsywOhig5L99nLhW5yqP33R
JE7V6U9BNjFzKzhOijo9uYUZ3qZFzgSEd2ItsP2YWbMSf5K7wj/FI3ObhVQ78AK1dYr0bJyYDFvp
sNjHTcAnfeUjeHFAOer0+A9AH+lZb5Xy7NV5MdFUT3Iy0kZTDeDvWg5GsQwoSyrIzucyZ5b8WfG6
CM0btlvQq0idawfMv/ZlDEoybTtszDglrqoM5EtVdcehKM+47HpMn/RamSG4Fy2/k4UgdKjHf4tL
mn7ZuKssSyUIkO2NBp7ErqF1goNLS1v31TXyggEGNa1onQ4Hsey6wlbV9hTL7Bipat6FpndMLz+5
sfQtxmeFS/FTXylnKS1vLS8ebSOM7sRiOOPHgTVLdqcnI9wpoBdJp76hMHaEmO53HYC/Wb4JnoRN
hdD/0sfgUOTjsZO8XRlGmwbnKx9RW8tVzYGoRzuAgP4Dw76bqkjea3F4i9TQ23Vh91a5vr+ShgDP
PP1e0bx9m0WPnlveeEl/J/bZjR/qe6EPEIsp4Nj0ysU+oQsPrZdEqETNe4zn1qbMEhLH4VjL4sZV
m4dUNx7jKN1xWzedtI33dR8+ZBrnCjV8sfR0pSHxRF7Y71JwbjaFs6fSKE4VCikajbElMPy91YJi
VAws68IudeKy3Mt1vAOG01J8gskFiWbTli2o5yq3BalKnCgRflftuNMs8dEM2p+eVB3Q6OClM5yk
tvuOJAGmw9AAq9STn63FnduP21e5qNCXmvJDoU+ODvGorCu92JZ8t+wUjImNntERC+kPVnArSpgb
QbPuJGGoHXdQb/QGMH2XmX/cWH1KYvmQSMIrtelbJFsxqyGt9nRhP8EbPOpD/A7/SUeBKIzrElsQ
QO3t2gqHHypSqLquXiRLXWPq/dgl9M0U1bk0mm2RtX+UZvzTQEEshuxGG8ZzF0hvqV49SKH7Jxnw
EKx9uAAZIRNRzL5u8+e4piKUjeIPi/aAIdQPYFh8J2mCaI2rfbVWUiHbGDX8I2xnlu4uf3t8ZlcX
mUs4xQE6JnE/nyU6+rQejRSjobN/o2+DnXQ0wztMPJsnymfF1lx1G9NfjU+YEa3aesWO9kSkVE68
dLX+dIGX0axd/I7pinVxE4zKTm6nlpK/TePVXbTud/L31ulW4gpnzVXBf0sVik9VHO6GsipN4n58
xjDznj07juV9pIEDPdO6T3ge9qqKx5hYgp0fD0GVrX1f20FVfFZT8zQoLjXs5s1Vx31UVNtYDbeu
Kt7q/UDNtm3Q6ITDeSEDcG1WLn/hbFb8XPRFLbAMcigtWTDH2vS7yKFzWVvD27fTtYimar+UG7p2
n/0wMbNsSlRj1NVICP0whXk3NuMO3SfHeNtzckdYLZUtFoebZQEqOIxGFWbmuTvk+/reO2AY/ziu
8VZeQwFcfz2nV1f85ZxOc36x0vDwKHJwicLZ34sHBN0b3BU2+jYnWjnpKv5mrZVt1zjNjbYVV9p7
vv2Pm8Pm626WbZdGRQa5mQtneUsXP68U2qytOAgu918/699k7Xx3Xz7rLPtR0VlC4y4jqdvkjqME
iyfYY8pH7mixDjctiq/GmiVBlEGUB82KBFKm0sY96E64aV+MtbGVQQbZODotpF2u7Q3UN4ZEBxio
s3mmSus7XSVgmOdoFOxkOoK7Uy1iSaLwSWAyva3LcWarM/PlNMMUhQi552T/iN5iHZ2tO3WV3JCZ
OPRPwcbbaKuFNzf9q/PZvBx1tkojbA37ANc+4jLd/ev6VDkY+jocQaeQWG7j7RJY4e+EfTXkbFmK
gTVWmjy4Z83Ob8xDed+z75Eo/eFI4XBtXQr504KYjadMSVTEJeRTpU/FrbGqCxTwxjn/2U3t1lvv
TdlJL9mBtmsn2XOoQzZhK8zv0tCfhPe80w9Dzx41oebgu5Il8KjmuZdX7qHbFrR72wGq+5feSR7H
d81Rj/qOm/rCc19Zt6jadShBQMTonZztSV13Y+phln4OlDPnN26OT2O6xOmcHuDD3E75cArTzCrJ
/U+Cc8FF8C9iJnXW2xxQiLeVVP0GC/eNq8T/6T5kKKzuOavBzUHwNXseI7IKRQNFfxYbZBbmT4WU
zyA8fb0fPkftaRQO0DJTBotn3k7A2IYoYg9zxjBib/yMdtUtJULsbm+j3/jc2MVNETvdBgrGhsRk
sYKxa9ws/IZrk4pJp6UBjhVFKkNM+sWXQ+1UMUAhoE6rZhs9T0WaeAXmyVqXe8DimOw6P7HcXYmP
w8549Hca1IZoY63k41L98tp0aDrNvbpBXZjE9qwSUXAb5cQ5iudc+zVasDjS7JaLwWMpJCU+c/pB
xqAdBwY798qVl4mPXeRjKJg8toq3woWu9lW7rLNT58p2ysWxHG6FdBHa9umToKJbk3Dzg2QoTdS0
jxOmV6Hl6VqFCdOqvEke8Opdj8cpiLXr6pe8W5qVz7XT2XizT5Bngbp2yVme3FsuTU/RlrSF094t
kzs+Vy9nI83mvw4EkZ7cUT4Vf7p1RHLaqeX1FKBTrCvux7UWrYLVSBZ1IXh8jlzTwHyQgFZMHLr5
i8cnp/I9n4HbTb/pnt0/9al7j9Yc0Y7ySb4vn91XKqmwQlbWTXM0119vgU9fJUaHBkIjhmnBcJrv
9ZT6dwq0QzmF5a2Ql7ZBVvfrET59FP6OQDsPDexXqoZeHrdiG+jyyWitJ9JwnQ3fDx8TAZteKTSh
x2gg/n0Mtb4e99PensYFh0J/iTKpuWZLtadvMRu0YfKrx+pZwkrrtVMxCP329TCfNHTTENYkWQU1
Rglx3o6lJLre9FUun4YDxrbaJl3Rmhn0ZFk2XAlhJ9FdkdriC5UBdPJrdaEcJl99zovxZ6cZPYnJ
nvalfKpXtJDiuJfvzT+Um/Ib4GLH4RkLvlW9q34q5/AdUxnsra1t+8el7cEJgFBtFvfsp8/hbEKm
v18EVbfrgzaoG/kUDhtu9cUZl0bFTshg/IqevH2/9hyzYDmbS9Hp6sCWPGGewUN+On4AU5VDsZfk
U4IpOhdByJqtLdZL58erW8aiPWyCAk9854/PJyZQxmTZk0+p7B5zbXyUYmtJij4tzg9f+2kOL8aY
vVRLimQLl1blBKk1sjETkO1YhoJCvyV2cpwxcFR5/XohX589iwMGH2PDnH+PKwU4rTAUPFZfOLlW
Orp/R+vlQjT4fDX8+2T/HmZazhero02zwshjhpm05OJzdMwcrLec0cG5cRn6dSX4IOhG1QFpdTrK
zKI6zO006Yh7p6ggt9UYr1qxqWVrF7m/dPGl6MP115P4SYxANLgccA4S9XoOiYI1xdO9iOnuYIeP
wQ66+Q4DO/2x6ZzpvmYA8N/jnrYL6Tdw5Ft97d8ap6Vb6ZU19OGnzJIhhZSbheCqyqmKD+1kMaMn
9N4/Jvq68tKFe+nSWPLHt6r3hWiWBeaMkZTuDKG49dxoRYVwO7QabnBLsMErMe/Do822IISaTJAG
Szp59YMhjDbc6E1oQrDyltJpSw8224hq6WNigAvOSe9In5HcxTcGpNu6DTFaJ2P/9fK5sgc/PNf0
94vNAThHp0lOkE552u1pn1y5PcwlnACWHmtpoNkudE00HaKfyKdR/+PL3QEC8Q7Tr4XNvjR5098v
HgcPiWFUXUM6QZNx4vi9kSxKE+oOII/TSuLmf5u82VmxAeAgJIKmnNzuXYtIrWG9hv3G14N8Th7M
NvgsoliKWocxSIBTfPOvdhpkEvK+2cTP3YquoV3o6LfdLtt9PezCgp9rhuK6E9KSy+fJ8p/GRHTQ
9Kx8UV7Ro7Iw0sI7s2ZRI5Y1BJtT1JAwYgIcZpt9tYvbpxYjS5lOif/tuWZxw6MbxoKKKZ8ghYHA
dleKrmLfejeK7fbrka58tS+31hx+ITUhuM1pBqnFUA6wHiQ1e/nfhpjFCqHDqM7AVeZUjr9buhXi
NllY4leXAe1P6F113aQK93FDqeXYKTJ1kVOromTBa35NYwsWhkJh6zLSja+f53M6fVrrF8PNHshI
ExxeIj5m7cbdxr8QnUymco/ZW7JVV8FeOSgoPlZRbnf37e/lfODi+LNwWCsZb6xk/M6BZ+9UTgQS
Iy7WNIdUt8mTsa5W8ibe9b/T/KahRWlhK1wNklCfSQxMyYh5NcEqEd72QS2fcjrNEldxKBRvQuBK
X0/z1WHgTsBcxQPhU/qIF2okAcKjk5nnZ5OiIIa7zV1Pi8f/ONAsQLq9pWP6JLDZLDphoBFzjF3V
1dLH+VoEQTkxJapgI9On93GRYqgpKkpRKqeydmn8FS1QgNRUBwFzYzfcdG3y8PUEXtkVyAdo/4by
fAXsGgjR1KwacFvOTkJu2oJmEPy/i/hDfj2Q/Je0ODuXfxhqNoXFiCdoqEznnCp2HbcQf+m0QKmm
f+4kY23G+HI1Yr/BMOPQNPrdWJankD+oUQbglSYrCtn1u5tEx3Skq6dQVlIVrl2mqO7FHwBQ3pKp
w7DyjJsuNr7rFra8ccrGhiT7KnTujWchPhzcjShm34NY/qbGE2xVlLdJSmGLXowOzjsap5Woezel
H21HxHDlSPl4VJNVVJDA8uC9ayH63LSFn1P1VoHpU2auiko+4nHpqEPpZIFwV4vGpk/VDXW8CH/g
8cZMWsBuMP6a8AeuOZuyzZ9weDz6logRbAHuKkr9W2Cfb4or3OcktO5UDbyj1OZHqVD3pmXeuzoH
0DblNye54WhmcN/23XoCwvVtApA5jl96+h+UoTunYyrYoVy9s9Le+NWnQKq3auJR9RewjO6ErVh5
q1GuKjuveoi5iiCvc9XaYGfSroRM2+uuKa68UdtSOX4VQT5SfG7uOss7SmWFG7gp3hZ1eip7GhkG
DfEJvmershiPiNEwDLX6YynLtz1mbaOXWph8mr2dYscA+jE/+oX4gCnsxtXw64uEXZNZfyKAr4ok
bPtR2ueFdlTiLty3QVfZWizslC76iVxuFcQ4cpem990Kw8Ap6bjB9Dx314Pen4ZW3oqSPtpBbdzL
Fn1xeqLe9pLqrVsj/GFN1GGtO3X51OPUE42Vis4pL2vfekHe1ZH3mAbSowlVxo6TkHHr8Yff+BD1
jPJ7K+NVY2r1O5SRM6bUmdOKEm+/jLdKK9zjg/4Dc0/8hg1IQ4qaZSu1bL29irlOZOpP/uQZHGSk
af1im6ha7TRVcqy9YG/ihEifU4d7dqM9u2qwNgb1QPYQ0+ZKfFQF8zvOTt+LUbkb+/5kteO49RKI
gYMiAhKY9olwq9dpN1mN07ACKVPsw/fEHX+XbvecuXQBFKKn240Cc0ysb+UAb+pCu/cH/1Uq3Tcx
MXeFEN4ISnAD3AsHO71+K6rql6Qi7AzQFZilV+HK6x6CLNn7uVbzBsx61XuYIYvpvRGZO1iktELS
tuz1DXd77qdCsRddUJaBulY6KIVfR5MrcfJDLJnFyZzAnzSNwuelxC0U08KD6kkApMGnW7RGOlJm
LqmPrt2+L8ecnyMFITOCQummZBF7hCRnsM6c+lDdpLBwlg6t0wN8CpY6MB++baD45y387IJ8UJRS
OsFG3SnHejds1M1y6vzqPF4MMzuljD3eikPvSqdO+Maus7v0h4EXbDvK6NsXWXhLo83OJInpC1VO
79KpkoW3vBB+jH62H4cqdsyAKoWQBfUhkOXoUCjFbyumwzGoOkTzqZc5Hl0osYp0MfDFm6wxq6mv
8NvXq+rKOZca8GT7RRpHJ5/68eubB7mfZgBDT4mkHnPFO8i+sFA2+VyEnugcU87aIKvCEWy2cmlC
HT1NbsUTrnS3CQ67dDll6moMi2dNK79XRX4gd/ajG83bQGp/KT62x//5U4oX73w6ElzcLPtaK8RW
YB2HBX6nVU1kEsdg6f565WSmX44yrYWLUVp6mOU84pZc0K5nVx3frTGTNnrSbL9+nOuLCu+Z6QxI
/m12rvdUC11gTsrUKJtDLfV8usPeFsWeriMaGrI6W3094PUn+/eAsz2Tk8P0xJI9I4y1E/gvdVes
pahZeEtXRwEEIuoiLHLsvT7On+k2aqjSdk7yxNsrWuTgS0dLobRwTr8aZy6GmT1M42Gm5SakGSaB
W7Otd+XaOiwrkq4eMy+Gme0stdNz37N4Gjc3D636OsZPA5qJPF7SP1+dNuwrqAT+9UacbS93oIcP
CIF4wvtxVT4KCBN2Pg4eVmSjFLGjn6VjhdulQsJncRK7GlLa/w2rzLgkJGSEIs90kUIGXb50a/d0
dVK4x6Rwg/V3sU67tbfYs7XwsMos39BiTWpkeDCcJN1cAzRHAdjYCu1a/8WCNyEsqvA9OUjP5lSo
NTXEr1Y85bH3KxjznYKmRS/S96+HubpG/hmGhMPHFd8OWMUCF5NOYhlEqyKFPGNKvytFBKDiY5r8
9WjXYr1I9Y7HmWqIc1p31Mi15Am+dGopckTFvRq/fj3AtcehHqBokAYob82hV2NKE7WfCCyJqN6Z
Q+40cXxIeh1v4IUIeG0ZcGPEmYG2RZnun48TZwp+PwqwU05SM3A1Uah1xH0DSpwG5a+f6epIQLw4
lzAUNmwfR9IrrA21xOAI1GiruOsBkmdOhWTkfxtmFpTGLmg662/Zs3vRu1vdvG+6hUBx9UkgVmhg
AEzIR7M5w94oFjORxeamJ0W70bh9hN7SN/DqEsA2AzauAhpsfojryqgslZEXU6jfMy4cyWjaMlbw
MFAXfMr+/lPz8yJh7Z+hZlPWjUOhF1HAQc4R7oWjvgVJSCw4emeNvv5X5MSb6FV+4aTl/PFtjI/t
YLEcL31uxJgONwZcDXps6KmZ1+OVAMsmv2BTSZPzaJF1N4PRcFUZUbPk/VnKSZxwExQdA5DKIIRo
7NoWkrv7A/j7TtOw8PG1fuM1zXNs0B48YPyT9p4T6+7kPaSbAOnpaRuStMUCunx1RfO+9ZtfYm4a
a8s3UrgLGpRwP9oECsXSpC9XpNEfJ03FWBvbyOx/aa27bXRcsfWgA2wUPHeq+5D0qIoawXwN0uib
rlePXYxbRC+PXHOsMbRNqf1dgoR3Btn7lorJo9QGP9UA2HuTN4dU5fql1y3gJcjsYVKehSJCkGc0
50ovxds6MR7CpH81TXq/B+kgahrJaN4K/SdO29Ctl1ZFYNcECKWt1/EQiHdxGJYbwRwyOzMwFEQj
+YAsySFFcEBN8qrW7roD0jXG7S8zErdjFL+WgFNCTCH2vmxkdhXoPzBKv1UirJy6KYqOY3yv1cpm
aNI32cciUEGkJJcNmBqXcvsY+o6ZS4+uXiNBt0Q8Swec34dsQIiDfNkGO1U6lWkOO6E1rFUsyKWT
eGJ1SsxWcKQy+OZVqKGQ/EGWwpt7M+pQebzuriytX3XTt6uvw8S1EI4cnRyjiAcqDPqP0UjphjQW
zFg6YY2zGUDP9NF/EVkvR5ilrLIcpo/UMkI3jijcUOpUjwDPFj5F12IR6FxuHpRbP9tI0zgDQzYS
RXJwbuuESrvyoqBzPESUC4F1+r3zKEF7FN87nBoV0CEfZwzyU4YIpxZPaveA5GrS0W0k9bUzfhcZ
iSoQSV+/oatPBh3Z5DZFe9acQBSog8lVnfmTs+fQy0m2TG4WS90qV0cxRJxbOaJMZ5SPT2WkOTph
hTA7yghUkS4RoezWXPoqXV1uhoqNHrlmGY7lx2FqdfRi9DriyRwmo6m7Il4I4tef498DTJ+TiyuT
NuBnN0pcP8eOGp9wHE2ClPDffMMhqP/zGLNdgzGK1CY0oJ7GkkZkn6bBkVjs6gub81pTGIwaPJfB
EYGl//v3i6dJ1TJ24yqRqOZXd9qx2PZHD2aYbd6QUbKVNS5Op6xY2LCfUSZ8gVRSJogYsPHlmv1x
Dss8GDNyzCIlxvixu6vvC9XWv7s37k7c1Hf9Vt7JP7xv2ctSi/Lff3i+tWjRwttBnSAZ8/taNo56
6WVTqPhrHJiuPGxUbBZi8abUtrJTblBi0RI3vOJyWL9L78W3YQdOHmHMfil5dG2lXv6W6e8XU5+l
YVN6HOVPdTCsR9k/IzlcYMheO9pg+oodL00vRJPZnYBUpKtWUSGemvglbkxyfDcGRgMqkL+vQ8jV
gRRgBaRlgFlYs+Wa61kAMLHjtm3s9FQ4htKTLqtr34z/i1hFZuWfgWaxHq09TrtuLp4izdiYgraa
RM6AF3dfP8+1TQ5gVJrgY+RH5pepvhE7viku14IGJyghwQBLO8eCv7D9ri0BTZMnB3JqO9K8eUcT
BVA9xcAuF63QwbtlXwfmj68f5foYVO2Rx4Chnt8GNEyUWrUNxRNqsS2oO8FxQ45gXw9ydb60fw8y
W8uVkGQZVXXxVPTo38m65GMI6FFYmK9pGc23Lzcozv3/gpfNviF9lOhNE5CWqz3/2Kj6s2Gme71S
3r3afA898e3rp/qED6fXSb8cT/64RVvXg0Dnd+JJ8G2qouHjCF9karofH4Ap3dOvbK0nPExxQsNq
bsqtdTJOS3vraoy+/BWz+xyWYGmVucp4Uk33tXEFFdl/C93RVZ6U0MK9zAxtXA6K1dAEL36Kx7kc
DYMjGvFGq6z3OAXoJ2nB74XJubawJmN3wsrUkTivgnZSNYxa4o0neYxPST68kG0DcFAp8l6rDOkm
F4NvVMawrAjaW42WO/gPCayLxOiPQi0eLMENt/GQmJsgHDqHVsTcNmMuYC7i9VVbqfhVSu5PLd6H
oRCtv/71Vyf14hI0zwVVrkU9q+y59a2btSTbqmNGqA5QAOkICNPAaRK8QKcc5RI06dpekQwsZC0e
Cebd9PeLuD9ixawndSOdKMnATwf3oY7pw5jVSy2W14Ly5bqZbUowoEoNoRGYKVWxXhhXeeXtennY
jv5wXJjOaQ1+2pl0UVukywENzJtqIj3v9AAWwQmFTGu7VjzZFyVo3THLcHS9x8ovUvM1SDDFycGY
2YqSbVPT+l2P0CO0NioXXvDVh6dejmrFxLZXnn2RajNEauBrI03Z4S72eqcTAaAIqrVua2Ph6a+G
pYuxZh+l1utcIUgH4zQIETaE1jqMcGWDtbzJKuuIM9r3r2f7ah4BKy8OBwhB8R2dxUHJiEa1lfLx
1G+UjfgeHcrj8N0ADl9tA05Sq3otrsydDCO+Q0YHXeoJDfivr3/Ete1/+RtmsTGu+kBUQPCdYh+k
yPBtUN6/HuDaPpk8+kj/oFz55GhK3megWTAbT3hR3SaC8K3F7w525ebrYa7WeqYyz6RtIjs8/wgn
ZqkNfuGOp9bSD0MZ/EjU7FD6NaWJiERgBN3Ah/1qp5RfK8W8hYChL9wprlYtDYiJksIFTCaj9TEm
9FFhaZkWiadqdLHuyy2HDolHaZwqbRWS9TF4lUsJLT09vn3Z5HbT+Gsw7gtnhWtTzqUDiwdIaxMB
7ePP6BJRoKJhiifPKvncxWLj1Gqi27R/L/VnXrvkXg41Wz6dAmd29Dj9+uAiHdr/9mOq3viJ+2ew
uH+CALjJ2zZbOD5e26mGys2aJcW1Z/7NkvImCwyzG09DJzvBaGzU5jUIHgXjmLvPX6+ra7IX7jf/
jDWvROvYK+dDqI6nCsFCimYJHWbhJLfRGrfwdfns36urdq1u/GMKVMp2FwLgtf15OfzsXdKpEsAL
KsWTAmqgD7FR/fP1A14tp1yOMHuFrSwLel5xu6hoDN0ka6gLVICzTbEKKVauSnTXrrpd+nxeC+yX
o85OQ37vxxFMk/EkRe156IzBFoKpGG4E95ocb79+xquD/fuMM3+HAtmZTFDq8VRa9yoQtAyGDp+c
dYaF49cjXb0TIxPktkHzIw39s7ta18LncRNp5CaecrshKxyugqf6oN5b23iNz1iw6bfhQdgvTejf
G8D8230x8vwolNU19tUuMxruc9dWkVy3NpWxM76Udnr4/6BGXt37sIxIBaPCpKPtY5hBqdC3ZsSn
I2jRoaUayMgm69rD/yPtzHob15Vo/YsEkKImvkqyPDt2nKnzIqTTac0jKWr49XepD3BP4hgxzr0b
aOwNbKBpSRyKVau+5WTpsOit8jknxkdkycWgOcJlGjBA6HypQV7qYC2OLnuID3IGzlnBzD+ONH8l
Tbz++XNc/fA28kc6AjWoAC6+hhxbs5CyJMcyeRz4e1u9t82HutWAfjUVjxDQZoigkfH7dzZ9jgXT
dIrafMT8whm6tLzybHxo94Ds+9ka5kS4XAxgClTn5FyeIj+DD/KNixvollciN+Q0UXwEihrazItA
iZrQVsHcHbeLKFyUpvVG8+EjhnmrCxPXd14yKzBqUKpiYLhNs4MUcDzDvW+JWzqI0eamiumu7YcN
FyryssmBVWv/BOtVUAPtFWAQf9qYrdI63Ts5vMGlIE8jkRL9Y+gZy/p2obXqd9KPj8hu195oJ4eY
1s+Zpg4wFToMYdQDVdaGfmOhAjgN5FU4fHR5Kn+TsjkbNkfaZuje2rI/jxb3Y0nvaGYEHfAYU4rY
MyfJiwqrU5ElC25CdsX0Z0DRAoKePArvgzFtnoXoSs+pCrJN8+4gtP4pM0TuhnT2IZ4CwfhC1xgY
vwR9SRatqWu1wD4ZLcxGTOuQDOmB68XftrUPdcjhsToUqx5tjy4tN46CD6rTa4thkKk3CvJr4MUu
rKv7icDmpmqMBzLULwTZ0XWqK77M7OkXqbM9TZptwbqVzeSbLiCC7Bt95Ujn3tDAeAAK2GstA1S5
ytaRsbUewghKN6sy97yZ3qPSTHYDrO0HZqJQY6PtUUE8aM749qytNVfT9UXe5e0iktp9QumHA2dQ
txXNGWnV3zNZyYYv7QgTYdcB0xO1XeeubMwbs+/acewgI4zACzspHCe/bgSycADrq/h4zNK/Id4T
U++8OjsTDbIbkc3V7RUHvoM2deTUKbtY0DFE3riRGSMkFOxd424k3PIo/6jj3N0LctJwjldNwBo3
3txSWV87iedctM64OdsbXaywxOrVUHNtPGpq6YC+3Nm3yuTXejaAkYcdymzWDvX8xY7alsrseOeM
x25j3pVrzQVfbR9tYOy6Glo3PzQB2YpVdePec/Uegos/RR8fQPZoP/v6/UxU1WEF5lhoPksST9ag
HzVqemYSgWOqFPOIhKWRDbqbGwq2b1Ml4PghD1IjL3o9BBOBLJblx7FpHgtirAStUzgIqXeDAa1U
JOhyxIH5nJK+ePp5f78y8/CjGcPxQw10Jl/MPGU7nQjNdjiyLvZoCFhx/Rol54xyH2rZG6HYtfD+
y2jzDPm0zcNBvDN65OCPcEoLhhyGeUPtGawW7sAqPyoYnFNgRc/SIKqq7Zh2Z1lDivvzI1850vAj
EJIyHcThbzfiKmlw8e5MdAqiQpuh0kgaGZhh4Y1Juvp5qPm7X0QUuLfNCU34TSFVd7HY0lKACdY7
aFTiB5t37uC8yP7h5zGuZnAg2sChBSUgiMMXywpGZlrSg7GPDI6sXGffrotFsQeP9UEE/FWsQRR8
vmWfcOUdIm7575jzYfrpQ5akBMRuwDozyW4AuyXKDznv/ST9n72u5tTj55EuXqETgoBQTxjJ2tdr
kD7gQj3vU5A2g2yS+Dc7YWbdzsUnQwoa8jyUaJ3ZXevrk+U9pZmkOZaygSgjK92k2EzF7iHpcr9D
ospgGfylbhG3r0yUL6NeXCEK2eR2QYV15OFeRB+Wdd9lp5/nybXdFwqi2S8Q5tr45+uDEdjD4IDW
x2NE74b4AV3HN9bV1fj58wjzpPk0KUTDELyWiXUcinSRDRrEojWiCw6gIxB6asWLfKt6587JNE8Z
3AdX9A8biPDzOLqRsb56zEGHjMeEMhZWJhefsRxoZ0cGG4/VInuqdzRIVvKcB+hpWEWgId5FR32n
r+Aq9Ovnt8yuhZGfB774krCf78c4iZANLjhgNHUYDLEN6HeDHR3WE31gp3Ty+rpDaoPFZwNRvYdr
3HKc5aaZ+D006PubyC5VM4JxtAGStumCme1q6hRClXbTj1BftJa8s5sx9tKEHSDO9ex0/DMyeVSp
/qcessAm2RtMKQI2qgItYyrIU5iLKPtZS6yDpY998PODz+vw27qBd4nF8MaRA7zYhUgKmp5oBgvy
CrEBTc/AaWIvYy6f4QK1FGO8mRxnD4+36da0u/rGP418sRelVWijzUBaxzTX5UKYVbpoDXJfTVay
KHKnuLNtgxwaE/xFJILfxqxcckfbxqx/sqSjBe1YhguaEN3lfZP/Bm/3tU+Fff/z+7mywj8dBTgU
vi6OKR8rqQjgDWhdfWTJEBAju6tZeyODhmvZ5YeAfmEG6kMsiJKEfanko1MU8wKMshM8ot7yoh3/
RNx5d8xoIyNduwdqdmNX6KsbhLar9fEeTinCU8TwUgqqRVfCcS00e2fVJfKh09Wht1jmmWH31DcK
JR/bWglLQZBVA3SrR+MiTMmL0aslB01H5LSERXQfkHGI10r0r2QYz72lB6MEknUyApmRO/T+HLJm
WE8CEmhdAqEt9W3d4YLf2PdItW4ipz60XbiMdfaoKrFVXbGPouKVCbhVDll5InX6ZnfmeiLD0TSH
XZ+hN7AJ11ZD1iUxgpQVW0ajUx9h8mtaJ/yua7YtEa+1RVdmpQJwHdeFjb6ZLCxOZtwcu3J6yxXM
4Yy8fJ9CQlxulJuko0HUt+tW0l2m2tdhrDyknFu/btWDqQ8H1dZvBUEDrT01jVsV4+R1w/RuaKXl
aZolXL22DkPF7qAQtTzSNCkAnM4fIbsXqmKG1H+tXBxFK6n125BYwLulfbfAQdqtaRcDRSvMXUzk
b8gIlO8MdK/F/JRwGh/sCvhfKwMtl0gcSIi5sc3mOjY8jk4pKprai4xuNTXl73jiANg6011VF1B4
TvsMbdrcCDc5LF3aejqkY7ki4EKj4gw4Qx4j46B2adks0xAGe8VwqpX+HGvo/MKrAVGTACpp5UiT
WPdjolY13nvchqfO0gFXJGQVR+C6GUt8n0PanQBvXakY7VSQ/cEXLd6K3sl92uihO2TDY2h147Ku
YuGGofPR91A3Grq2z8s6hpQNKrBCbFljL61GW9mCvNgjrnpG10CMJh9QCK/dspkOKPrN6Fxr9KG5
eDE1Z1EJa8HLcRf2Zg4eQvcBptE9LYFQBon6XGd8lU8N5HoMkFwKz9zJEgfdzM5wmcSum5EONS/Y
P3Eg/jhdZy1D8MbfBEDsds+Azw7Dt4jOn6hqITcLrQzCtRxQey7bYKqb17rkZ6MHsjhr9XihakBx
IZYDizoDITuJxh3A6e2q6fLSrbPkQzfTyK3jaUkibYUV7LeJ2kBuh9wo5v8ojadG5INLrQjEImP4
A/j0illIHAFJam1zvZ02cVs9VOhWkSaS1aWgiGlzstLy7CB5jHOmjPVjx3CllzbMH7M4B4rWbv/o
nR7hwB7RIhSSxu2gf2IjWu8M9HdZRjXA1xA3bFhHgSJjTdPGbPkjjadzmhoKjwsq7KCQizdSLYHL
i+VDxvwMroENTWW8lqJ9Nbphz0a6lU75WNv2gbdw6SzjSt8mcbibtyxXGF2AZRyg8fIJrkI0oJh2
q5/34CtbIzpJwEulUFFDO3Fx2TESrWpDReyT0+0U/SuWOJU9/PAk8e3okd1Son8vm+uw3f403sV1
J88bphsts08drdpFkiSWZ+kAf4HKbvtmRUYXALYTfBQT2EKU6oQ83K4csXR0AwHAUOyFBnAPVSA1
FVPUYC8BDTLP/saqOiU9Adp5UoB6Vze6fr4dVfPPRtsBvIHxH7p1ETtFpKmtzqjtE1jGTXnfgBM+
vv/8Jb5f1KHGAY4NbiyQj6Jh5CIabbNuADQis0/Waw6v49kixUaiF35Bbqb79okEw9OwrJe3chDf
lU8YeIYGIfdhowHiUvmE6mwLbi7mAKwUkR+oNvaq2zvr6dlZAyGBVndPR8YerNRj/MhcIHzd6q7d
l96thOM/B5gvAdPFD7mYHFWdENiu5bC9Sco3rqH1tpbklzl3eTZZDsQ2+iklDtW1QgK4ivKHuo2Q
ddOkDt1S8qst8w0Odd+o7GdHonMjKQPdyO9CGGK4fZGtylolbs6QU87yBgyoGFXRKAlyS54TLcW6
tTBIagFXHmp0BdXSU21WL3Ji6DuBOQBJxieEVg8QYR5AAsfR0lHdIzTZtXod1D2JVpEsJhxy9doe
xFtIhL0E6bh0LWDmF3O3MRZWZTkgWQu48nbnsTefAKZ/ZoDBN7K/o2qc/F4HU9mee1E7p3/RBWR3
reaJdDqyNnkHoOg8qdHyalxyvcIxswWCNbn+eTJ+2xbmMgMlFoPwHYoaMv//T/eWDP17RCoQgFN0
L/7HqS1e3QbPfbszfx3mHwHv0zBRO3AYU43jSVTxa5oJ+IeAmA/kd7WMW+NGVPwtr6Mjw4GsDhzq
ddhcXwrR4iQbwxiN3aeoA0o9POkq91Wyntp8FemPP7+/bw92MdZFAN4UpOR9BDdbx0IGIHLDvvCQ
hF2bgOj9PNL3BBJDzxwKEYifZ8jT5dakkYhq0ex/Kxb2C/OjDV2OAEci4R7cplJ8e4fAF6D6C/oG
+ivRd3GxRzXNUBZ6X2G/ptDWDSag/Y1PAbhmIbbhW4Wv7wUI1LxnC0g0gxlzk8/F6RShnl3KFohK
bdX8jd5owPw0EEuUwBpvTnrIRVEEBLIccO4fxFLzJMBu1BPH7tx+9L+1W3mlb5mQ+ffgXUMeCu0k
rtJfl0WexrimVPg9+ToE6jhb0iWMpLx4cQt1fOU9I2+KVDQszZA+vSxGa2M5iFbm00kNcVBx+I2l
0W+e2h9lLolbwyfZ/3kazb/8y9aLJwPyFJaUON8Y5tHXJwtTNY6l3hmnDoB+O4mhBATCOb2RFb6y
rXwZ5WJZZEXdam1RTCc56Et0XHkT6nfV0MJtdD+20tMsE11P+o0lMh8b356NQZ6P2yYAy5fcTkcW
LdyZdOMUpS+t9tzfUqPAQPHaCKDSoG0GQkcY0X19e1zlvBONOZ1YWORIOdq/NTYgq9LBm2OAHySs
uOUCvsXI9yRvdWVaoGcMvyocFm4s1H1WQIYXZhEkOjpZWtgLMVDvxoyPy4pPxpJOyZGak+HmmYT4
okI9RrBikTtkJ+T0kdfhHal0L+LNoqo0AaTCuCijhMALovkwQgUTVzlCtJaIrSHIYbSHZWLreyWS
E8AM1MVUDEAA3cL14iCj9FWT8UE5cltXxaOWmlt7qs+xRLWPS1iAF0fepD4n5Us2IQmpW/sO/guW
XvgIkw6ZMoIGp3BJ6cJOo71Q5h65g+No4mn1Xj/zkf/ihNyrsP0loQRGTFiiL6OoAgCEwH+B83gl
yj+mivYdb99VHa+SSNJA1PzZGAostxrm1X1dguPYDW5O2R5nYe826KHsjHwfUyPzBbzQYarI/qaj
eIFNgh8ZcBCXhD6nqHNxuHttlG4fTSZ3kaM94Ar0mhZyY/X1e9qWD4SGd2PdrKoy25GuBO4jeYvG
7mw06bJv0wU1oZ0i7QF+yfWqqti4HPvqvjf53UDzDVEDTHt1a50N5bqb+gK24xqH/UutPFtvPobE
DHAawX1JjARyRvvcm9lbLPS3jiXHpGe/cEPVUagkNuAn2UmkSFybuIaGpL5jyGglZrnQ8+mF0HFX
TLA2V6R44sbk5fG00Wq+gbnXQ1S1ASpCh3rkcKYSGLbkhi96ugnDfitEi5vF0A0+3ECmQKOTj3zM
jhFYyCdQHsOkngeiSO/7uj0aoYEKqYAvhmYekhbXn0rRU2payA0Y6a6wAQ5P26Ni5iMv87shyiIP
3UirPBZBw2IYtQ+88qw5rzB0ho/ywLsxtbUfQ24fQ43iSoc/p0kYL2RGf0sd6BI0NjOvUs5Zg0ma
m0LasenLDqoDgibMSHsyFd8QDrcqZPNM6KNjy+ui6Tmu9WVkaVujBzYpVE91mRx5pQdTlp1bM5Ju
XTZPlSEOBW9/VZNxjvKao4BtEtQ6slMnnA+iYFzRwRYr7cq9XfRw7lSwVsmcvcPr3GVx9FYlya86
yl7TqHlnZGhcOvXPJNa7RRSjb10RcxmK8AMnSblmcEsZOxv12XoNT6ylMw2Tq8X6euyQSKgHdBMk
ufEKJ6tf1kiXrTY0d/DOAChdZnDVybvNZExbVkbxDr8bQGZida4dja8tKvKrnNAYxW8JfwtGUapW
ogRRJasa2MG3umf3FWxOuFgOhAGaIpUHlwhjIXsJw1fyu8qQ54siMFpi/NKokfd6mr11Bpg2YwKs
yVCRNdPlNp8ydM4VZfVcTuM7pG+PSV6fS5Xcg927NO1i0QMJKEVyIGJYpanc51XjJyF9iPU4aIx7
AdkuKJV31Bx3cCJ+UAldi4YmflMAqiMkm/yU9/caa7wunVCBBx6iNfRnrbH3WVjumVkdJqn7cVQv
OrvGISE3PK9/RVX6NIzgqsJBNuziVeoUsL2rJW6R1gOu1A9Zy5d2lz9ZwvE0B0RW0qWAT0ZgsAzF
rjRt1BMHGD6laQwxQaQjDcANmPvaryPUC3cJFBoershqachkZZFxb2TyZLLusdAG+KhWZ02TMJMg
A0EPMpLaZmuuwpqv7IadM1VrMO5xFgkpmKs3ePt6hnuF6N8jVid3Tixt32EqDbiTigBmd0AJ9RZx
+5Ru09H8lQ7IKWVgP+tIaWR5tulFVR30SgJArVnlsZOlWvckM442prnMy33uMN3tdZ0dlI0sIlo8
Gk9Mub2mofOExGkG8ov2lISaWlBZ7GITbZmS0vNY0uOU1Wcuu3VqYVkXsCLLRd0uQUGa3KiJntse
/ekkS33F4ZwiKczleL2PnIi7pa4JSA7QjCjLAe7HFEubCzj+qRhNXKzoI9ydEnthMdBulH0qkITH
LeuRo8SzbcbhjiRNipRnYbqDWVouOAPLvqrucdJWbj8nUO3BPDT92PlRPn+jtOz+8A62fQa14fVV
TUgqmurJ5tMmK+adU+qbSitRHEjzO5QEjHWvJbkX89wv7M5Hv1vjNgPInNAgw3ZX8TUFuMtHQnVC
jkhbgTh4RMeiH6InwoXQaDGCsOWqpMZOHmPyZ4buqzF/SueeiV5K6tGsgBYzHXZ1mxeryIEILCHq
rhyUxzCsiwgBbouj1fmGDq2EDI3eM+wqPjWx/MDxaCKRqdzO0s4NG/dDCuyVBX8vt2LZmk6wdipt
vXX1KILNXta8oy8oXRkOG+5NOhG3jKx6ESn4qyVVBCp+blfbpADrCeymIUg1batF2bs+Fmc1qecc
yBjkFdsqCG0kU7KKb0KVb3iVmYtRhKu4LmB8FmaLNIaBXWRlzNOUkAu7baOFyBPqS9i4whASm5oa
44AZ4bbsQHaxyzj3y656gxXlfUaSB9lXEjlEEPJE63g25DNILaJ6PcXpu9UjBIJpFkXKhsBQaGpW
TRtbAVL52iKyiYQbdN8tcycGib7o0edtRUu7galoMqJMkKm1CtHdGyFbB2CUoQIlhycB+zz8DM30
nJIzF9fL4jnhSesZOUIGdAB6MNQ66DI8atG0m0Zc3Xtxitv+Bebd6aYNCdRtSfeRjEWDKWzpT6hR
nm2caRoB67Lr0TFLkVJ366FSsLjrs/U0VZgeTiBCWG+ase/Yae7HiXNMIHIi0t5HQu650SzsnnpF
pu9sHdlBLUn2yEvknrSjdadVPoNhTxPhqzY225ZjsxRSPxe284Td9DTyYg3H1XXcyJlNpbkQbpZB
F5krU3WHgkq/Yclzp0WPSSLPyCTCPQwrGPn69DfOgTvSVb4j0xXC7lU4yIWkGSyZyF51ZKMYhXOj
tjXT5Kw7FTykQJZN6a6qVSDMZlfloKSgx/kJoqtdlZGHSEcuKsfZZBRq8rUBd6FaD1JRbkoKm1bA
b1/yMrtrhFl7LRzcvKzUHaShkaFuw6n1OxSU3SHuN4WEJftQ3pOqK/0K8TPsYnXkfrDeM8u4j7Fj
aAzsRSC6qDNuHSeEc6ViWyskoMrR0YuaLvTapthxTJx9At2wZ6IbC6aWJTbqJBQL6MP2g0IbgU3D
h56iH1en2qlKzMGNZGb4PapvfhXLFo6C/bilFAnpoc6TINOZC79pd6yjtdZpW8jQ1C9h1KXXliF/
47F2N1ghjD04a11Tk3N1IYIzWUkyD84OGzVmj21G1zwroeBruUJSI26XcR/rvjGEaw5z5wJHkGd3
/bLucQKjqtO92dX4CpQremVICYfOKUQ83NgRXhdkwA1HL0xt5vafDvw9/MVklaCNdcK+rw3tkvTl
H0XlI+A226iGKSiBzmLXa/xPyOPIl3aMNavDOzDPtYeYFfBc78oGQjvtFVmzJdQh8DPTxvuMoaZB
BuMtR0qMhOhz0XAIwBy+WGkRYHvFbDqL9ySz/sQ19D7pEcOi7FHC5rH8EyV0nw7ZQ43iKrPbX12K
QitH+UTSZdKlS91Qj3By+xj6fIlVgFc4Ri/CwG09rIK8Y80zUCwqAMQMyqSEnptc+8iqnOFXtHep
zjZJaR50AbtoiaZMmiLxFh2rBCcFn9GjLIoXWWeAwVyenIlturKDJhAaLgDc7ozaAIZa+HFK/LSr
zymaPlwZOy80he5QdeFjw61H9IcEMYv2ZaivRNneZVg9UsONx8hW/VQ9OChdJAYqg2M0S4K6A5b8
Gmhce/aLXZe1XCcRR0MTIzD9TV5SkgSijddGEaOYRGEcS8a3STgw5wIkDFVD41VP1WMORmE12Y+5
lf7FHWVjF/AwA3DAjW1yJ4dqq5N0H84nl5ZmGzmqPbCZ+7K0YKKDzzJaLdyLywCFrk3ex46bmPXC
SBFXwXOQYKUVmbk1QpTfENK82JH2OjQIvRrLXs7GKoZED1ClDqEVLkQqtqWqhQeWN4JuTlyTdLgO
IeGJ1j0rgj1ym4bvqYaJmRT0gSCqbbMkdpscADuEJx7X+3JRR+pVRfCdRdhaebhqBK0DU85UbsiQ
+XZNT0UZP09DG9Soi42WqeAiCjtZ87GsFK6SLV0hQfiSUw33v0IhKCt+ccfG3I6Cchx9ZkT7quoe
0jjecNWd4aJAUfNnuGUWSbvNJpgRdPHWHLER9iLseheOpyhLWUNFYYrr/M9YKSQzwSGxwB4DyoBb
FzlTOK/2BiuUcRrggUDSo5NguxLnn/M0xrfM4tdRLl3UIRQOo1i3xpOq8nNvx3uFyrMNwXOIPLSW
Peb5i56Pbgvmpu08NlPiF82fMX2p0mJZgpcb9lGgh+WyhJYiSmCCmxuLLN01XIMVa4qu9fw0JuGT
2UJrbqH8+1eO+cEKYz+pnXXG+bEfEaD1IdwOlctCsWeyBSSwWfPiDeEa3FkwkZriHA2amxgKo0//
e6oKKqtZqGYhBYlWja/JFiU03qC7wDilyX2Bmz04dz5pLe/nF331PX8a5SJVRaYp4iDGjicgOZ+Q
KD8j9bNEpBOE6PK/MdZ3aQ4+KiYOMEPQZyK1eJFXxGXKqtKJGv/MxlCpLhbJa+WluJds+LIKZrPA
6AzEx223uisZuS8jz6/hUwbe0urULsQ4ZzSjVbZJlgg3F2R104Pv6jjI6oBaAHIF/v11HFkUwOY5
coT1X79oYN42u8s0e7mqlrODDoF8xwXZ60gO7f6WKcd3Kf38ej8NfiFAahSuwm2ijSdTpcfZX8iC
mLeggPZBHahl9YpED0OZPDR8X9WIpo31RB0gFbC9pcSrQ7i2FOFDaKqFio1lNf1Bfry9MQeuJCk/
V1wu5f45IpEx1eHBGurg7QzPMn//eUJ/78nBW/hU0/lXSPj0qWGfO2iyzv7zCdoHy5tW9n3iwXva
c1b5qQe9/ecRr773zyOyrx8dZtpgfFqNcRoNACOQJkFVaSsKuQzjapXnsctjdZ8qDdv5K2y/PIQW
nkXFU2zGL7jhBDXSD7T7xfJqUTWmb0Smy3HM/Pwrr2S+8VrA+ma4L0HmfbH2qqEZTNnW44khd9DF
thfqxpoi5/T/N8zFQiNok24tC8PAA9Wm9wm/A2zpxhj/futFphvsCmRHIHp1TByGX1/4UCuNNqmw
TrqF8AAewimT68k09iOsoEe7PDcpuP0SVulW/tH26qFr822iZ+uqadeAlXolGf045hsUYyBaWkcK
aqC6XVBFVkQT22QAGKivtzqO42HsvKLaTdBza1nmp+xR0tlbJNvAteo3C80NTOP8qbO9NM63pZOi
9Wv0WhiC6KB8s9FZqgaqPUvd8AS68j2xFes4IlC6tBxyMelAOBsSmMSMJ8PYqmof0V1j32BnfJd1
zuJwVBOwUxNufmOAxvXApeDFiLqUsUlWDbCLEDWi8oSwEpjAW7vndzH9v/H+OdOgkRragK/f1TSL
xFLSGf4Zp1bYPaulsSFv6NMIZv8YuBrC3LNcwHFkhVzJhvi3nY2u7E/QBOqcGigOYTO9XCYkTnqo
5QdEirlXCsiDEnpjv/j+5VCbAS0A7QJoyzYuC7QjLDnyEpShE6/vcv5gdS9m8r9S4wA1m09YRA4m
TKAvn6JnpRyJLqpT345un/w1HM0bjPPPS30ODb6uQgyCLj2iz+8LM+Xr17InatdGxoYTKv6zUMgq
FoZAOJ1JLsDIxapwSrsJDJ3feLrrA4PShAMWLWOXHEGmEO86Ak+XssGVWryU5r5oI2+YHsB68W4b
xHwPkuYn/e+AFwdrkdFJ00OJAbXBr/k7SWEf/qGxW9YPV04SsCtnZCGDL+KM+Pj6SosyF11RlMMJ
ODiPBuWR7MXrsLZf/rMEyB90CA1PEfJlx8IfV83zeOsw+6dFuPiq2FAwe2b8qGmYF2uQFQ0yarlo
T2OIWxvaDrYi69GceDaMEToM50BUHblQLuCKdyPi/S4N+qfD+L9jWxdKWdBfcOdMIYxq/X6B2hFk
QXFAt4U3H9+j3x3lY7+9+cTz17t8YsTXOgQGOjbTb3i2pHSE1lTNydqjOLCiK83Lt9MGFuKetr5l
2ESvrP4ZPQhoCG61oN5cfGI1ZBOpDNM4MYgMla9v9MVc5FepR1Gsce1lvlL724qGK2sGbiJ4OGAE
5r7vi2HrvqiHvI5MKM2MRWSAH8Ng/WJzSBqGPSyJPJnfasn6HguDtvNpyItQoNcMI5twKsMweW5M
QaF4zZfG6paG4Mqtglp4kTihsEK/V6X7toVffQMRygiBRO7xO/tl2BWLaAGd/cvYuVbjg5EI0a+v
rdmvn/fAK18TV2CcjjiA8U0vT6zcAYPCETiFa5FvNKmeE2UvIxnfaNq/8vXACQbqgll03nAvFqUa
yKRVDaLmFFQb3r7ow0na6Eoh97m6j/q/Pz/U9zOQfh7tshtacFDO86EcT41zjJ2HsbrFSro2AMVa
Qy8iAQONXUxGvbXNoaUc2mJciIB9cPPk6edH+C72YzP05L9DXEy+SostVBcxRPjYLQwPnq8B2zYb
mfh5oC3ahbkZYNImOIQ0kNat0hMh7ugi+/jnFrzoyhT58ksugtWo7YwYqVUENZx4EMXv9Yn7XE/W
Pz/x1XcK0RJQWvYcD17cPJmUehJleOARfk6Z9TtnN0QtV58D/epQl+lzcHbxHBLSa17UGCBnT1zB
hOUdkNKfn+GKyAtf7dMY8zr4dHeTKE+ZlRYq6PGgZWS7eWecoS7OizrdNpS+9kTQFlhgNUN/BHj5
19EEznxkmRDeyh54gaZ9KNLOV2H4+PNTXfsyFlLq+IPec6Q+vw7TCE2HVgNxktHnD4Y1nssq+d8j
derMDojYBSFjpJfqOLRyFirvdCzZ0j7k2Ozd1FYvYVItTdUGnQZBNYOM/a4Ais3NW/VOw+oArdBa
JKy6Be6f19bFgYpmIGzKc7fZ7FHw9YFz0cSKTdNwiqAJKgEeqtTKtLIgb2/Ila++WROgUJR0cZhe
Tsm8UHB4L6vxZLepb5HBhQ36z9/u6hT5NMLFhBxiDtaamG/NaeiZWuJ3JgQkueX/PMz1BwF9B/I/
lGIuQ2kdRBaTRDlyFgLGPBlBtmb5/zACNEo4Q2Yn4MuYWcQKlq0DlK58QBgHfoBIbxyF16I3Bw2G
gB/i2Afm+2KDMDJHBzVwwnKCb3R2j4LdprM8BTv6dqEWo4/ODX1R3N26NV59d9h7INNEJ8y3xIZm
hLAf7iiO4Ja4/4e081qOG1m69RMhAt7cAm3o2U1SoqQbBOXgvcfTnw/6z5npRuM0QvPf7NgRmmB2
FbKysjJXrqXE8AgHK19nKWczyWSmordOhqHOHNoX9MJPC0xMiio5E/MxrJlMMjrhU/qi38jv6X6N
AfdPIeziEFHM451I7OD7nx8i16+KJM/r7pgoxlvdeM++SlvPqrXvcareNF39mAvZZ6B6NwxuvSql
sFZlWcqrTNq+//yC2RVqegL4K1iVj8Fn6QuteSKy5traPbN1e1KrDdM0dfGkbH1KAfr2ursunrsT
2zNfiqpo6Lta6o7l2DJRD6bYNkMZ0oj+f73M2RE3ekWGN7EfjuYjY1Z3zZPwPgpO9pjfRLfdprkd
XpVf5vfuvli5Txf99mSJM6dKkGzipFfDsRFeS/eAHNz1LVz++/pUvmG6HyzvuQOlMHEP1sCJl0BB
aUhptYa/UgFYPPK8VKkRMVJPOjdbQwGPQ6Myf3psd/rd+JDdZY/l+7gXHvuttFXvUc56MjbK7fWF
LTrmidU5JRGTCEWry/5w9B8gUNghx/3ch7up0h7fR7fNA+CK+zHacGT+QxCd+JuJBSTI5A3nWyrw
CJAZlSAOgDCKOtF24VO/vrhpx+bH3pBUygBUgqEHmn81VxzqoiQnycX0BSoV1fF1erNjpd10lfQ5
qaSfSgq6nsmFNfXMhco5vBmM5cCBbckwE8+Wp3cjAgFx2R8LTdnHHQpmo2UMh0FPDu4Q3spxzjM1
v40H917J47e6ytGtNRTh0SjBd3qMMl7fi8W4e/qDZhGo96qmbJuiP2rP9QMiDrvwS7B1GRRqNiEy
eG/yJt+vPtCnrO/iC5zswiz0gCfrBElM2mNVWcdcF75D3Gk8NMKjkhz6LLyTilp0kkDZtIm1k+L6
PQ37o5jCcX999UtZ1OniZ3FJkNW80Ke/bUFGjaqUU1SdLcufunFt/mD6S9dWPDvFqtvpQIcbqk5d
DDVyexNWv414dJIOKFYDUlcUf15f21JsOlmbOSv0mIMfl02B0gLwVlvKbhuIe65b+P/4DmkTXPW6
Il4kPGpXCnlMKa1zmu2wnXTQJBR2Ikd4lHcgaW+8VV2JpUuLjsE/JmdlwgiDQutjMss+J9aD672k
xW5lWYvx4cTG7M2iJibgEiZaj+Or8txv0oO5n4hFHXoNjAmmN8EtkJQPaetJNj2o9+j9uv21JU4f
9uSBJlo5eO/A7Y5uFdgAbzZVYYL9X6vJLfv+vzs5i0TqgCRFEOIfulxts+ZbC1+LhlCiwjzk9QUt
XybMIU4cTKjfzLkvIxPQUueZrMiAisqJXozGkTbkOE5rUzwf1K1wNL9kB3Ly1ZtscTf/tT0/BpHK
KEoRYVsyv+thZLsodhbt7+srXDxrf8aLaJSZUP2cfzJfQ/PRAIOF7Gx8r8vNt97yV47z8s1Bcgwx
NdS3UJCf28iKulfE3OhIkJOPCF3KTfhqvrUDPVcIvnbBxmJuYSV/Wty8E5uz09b4ZVAaldUd1eZ7
Ed6r41OprXj7UmC0WBKDsCT+1py2KkyViEk6Sh5w5j+jXUSXQ8wONB6ZwBpLcet7gOn0VBLWCAkX
DE9jUQgSQ4TKu3YekVNR8xFPneIjyLWyssvgawPubhiEDVQfttf8uu4kS+GSuSiFxZoSz8R5Jqeb
TJUGkt4ddc0OXmRH/lVMXJbR3r3RY0dxip+lE38T1w76wke0yDd05Jc1WLTnVStidNfoidYdueZB
0NYmsyLdC0QeH9fXt3AIaFFRHuGgSwvdb4D01eAF3TGuqPLc69rK35+SgtkVevb3p4B2EheHrDDy
fuAAxFwvxccg+K/gXyg3lowNivlK0FraNYkcjfEo5FjIRs+tIeXjxuZoVEerva+Gt47J/UTJVm7Q
yxn26Y+fWJnF+lLpIyUD8nksJlylVHvWLg9gMBflQEaYXFNv1YCMv3ykUfQFqdwRTLBnbmgr3att
0e8KiB92oUdpBqq+9MbVqDy0SevbnWJ0gNPFQ5jRqh+lNbFtaen4nP7yaf9OvgYsdwJcGm19RFzj
oMHLmn1rmk0/4UAe/BdlCwNdftS/C5vqvv963dHWPs3MEeiytCOw9hqiAZgsASNuJSuC+qJg/uW6
pUWXlqZBP7QkGVadxYhJcrhofL06Gh2Ik/ZzytzSf7CgKPx9arIiJGbn2winTlRAVz8cM/FGy9tt
Io7b6xYWj82/FuYNP8OXvFQYee0gsghl1F6dxJLdHqmXzhmDNaqthayClfyznvnbqjPLDISnWx4V
Zvd8A03p4dfQhY+RtdKuWfw0J4ZmV1Nce0qdyjzt5Wk2TX0bojUZl0U3O7EwiwBl4FdGBhfnMdYK
hwleqNaVbWquNWrWzMxCgAnQOYTxbaA78thE97L2o1wjgF00AeICJndT0anCnztZ27VZKso42dAD
LO4AXXjdXdGuQAYWP/2JldmxhBapqyKdhcTC3QA5SiipgPYx6PW76y69+O1PLE0ufxJ74tpQmlKm
JIKqCZJo75329wBc4rKq6GAEoLu8KBGocl64de8BoUOZBZaXb0yEPlhVuZJfSdPxnt9pFDsZhBAn
0ZR5Gb/gnV8XA3aUISl5CMYfKkp5DkmPBHxtQNRgGv5thHIjZ23pwLP0IxehyW0VWFeVJtJva0Vv
blA/u3WnWZCaJHUTFMrvElablVC1UIkC3IbqO6ebJBeS0fNtT70CKb+c/CW8RdnuIDOxvy321hMY
4SKzi9vgC8gQ+INX3w9Tanu+SxgGhAZBP0Uh+mLnhis3hxo/CkvemSIjdCgowV1MVzH7Cap+5ZNc
+pYM2efEE2BCUI/c7rktQYy8wnIBJ1VlE9py5T1Jhbm/7r+X5/HcxuykQPoPmV/EVy8z6r6Rv4kt
ZR943e1fm4GpjLlc1qOAtJptm6QPMrk7kBoXhuIi4oruxw1zX851Mws7dmZmFsAQDkxFd4A0JxUE
Rw9+eqG8vW7hkuQeVltp6togQwF0bP728S2/pBsGGqnaoh55pzt9alf78FUAtTLe5R+5PW6VbfZ8
k+8V1BdXzC98LqwjKi3D0S7jFecuoVitW2VdkR0t+XfGYJCi34/jGqhz4XUgKwDiIOREHxSo6/Qr
ToJan0ajx7z4hEsaGVmxjWfoBW8Y7dqFn61j9cZM+90q0eh0S85O1pnRmScOTR0zxdhkx8IQ7rMM
Ov08ve00Cd6pdtt4cN98CZsDGmp3iSk/IL2zMdzsS1syD+LTNjEZGzLlwJb9St1ZaSFu9Ux+r5ml
s9p2a5XoWjCSGnTmSyGk6S4wWqZnEx9GsfrZL4Xn5g+P27ET2/eW0chy6Da6j8yknt/neW63MpMq
qq0w/hkx4BvDswiNOT+hzu1SZlAsjJjyljeuIXyEbUEfNrs3CmNbKbAUVOanzMo3nTowxNG+VP2P
2EMMwVO3TSzvM9RxrzvptFXXtnJ2KZVuJZhey2mDcXtb9KZNFcdpqw9dXMuxlvxRnViP1UlxBozu
uadkclkbXU3Jttdgp8s/Nf6HuWpk6VSfGpl5RjSh59o26I9yaB3T0fiWMyp0fccW10FXcaqFAwNV
Z/FJLrlRhp5CV5tJdkJtxq8Z9Oh/XLeyuBBI6aYiJaptczR8EvWQ2U0FIB3liKBhpHylCXSZYHNw
gemjzQ7LODiH88/RZQMPLs0oj6LKz7f83Zj9ksvCMSTZNseV1Vw+uzDGG54ygk42N4+Epe6FaaqZ
5VEfs8e+Gw+15T4HhvTVhGvTzIJDnjH1fH0HF7/Tic0piJxGJvT9+qSlCiS4n9IuA74d2qG/ppW1
vDJUhrjnzUk6+NyKiK53KpdKeUza/AWqwvc8ckm9im0SVgznNDeDkG/+fmFAdy32Em0EeLrPTTbU
QKRqWhidPQa0f0lUQsnInOtWFiDeUOWemJldkE0v6AwBjCV5U/ehTiipbBPGf+iFSlJxh8m/tWC0
eJuAs4RoGbEPOIlnMSKwmCjN1KakjWZbP+CY26N4xhiynZd0dqBhe4i3kISvtdaWzsKp2VnUIN3v
ZWGUy+MoldsqD3q7Kr1vg1U8iYNZO4Ucr2zuktecGpx5je7mrSiobXns2y8TNy6MGFurj5lWSJzM
NEBpraEGluLJqcXpF52chkY0ox5gXHqcJJgVphQrzFz3mLVFzRIO1ELqVlZ5eSbQjzQxUb6Eqg7t
COleNaJ9mMgN5AH/KZE7Wdl8HnBEw3FQ4EA+dl29N0Rzawjm6/WVrWyeMStiNzx3lMYA+dw0ZsAE
NuXr1PLWcqmlgHW6kFnAopErA9biwGXCIU+Plcr1oq0hqdeMzIIHk5MqHyQtj554U6CxYYotRDX6
f8jhT5cyix1COVpZW+FttQDhRvdD8p4b8+36R1laCZcJ7XBgDBMg79yjLU0wdK8pqdmMwZ1Xd5s6
8h4EaU2/bvLaeYIE5yUzH0CjQL3MNqxoBsqQplgeS2azWh0pRO8918MH33f8+kfc3TXhmpLnQn2V
sRrmFyitUXenHXq+tCyHDrj03eLo37qaPWwhfdvAehbvJN9uPpm35b22DW6towQvZVLt0z1cMqK9
hmlYABrxM3hPTgSI1PnmIDoRIixxsADda/a4qyHab29+NJv0pd6vIbUW6rLnpmbhSVYby7VKszjW
P7wn4Vn/XT2VX6UbyyFl/2HcAVztf4sb+UbYrHX1F842IO2powIokemKmRuhL5GPiliXRytL90pJ
HaJZOQxLt9qZidnBVgXLgh9MzdnHdjN9zWo//mk463aHFGH26jHeev1wLJRoZJQmlQlrSYZ3MVA7
aGEbZOZYHMV99FnKbGaW+1uEhHrbeKrv2s/ua/OA9uNN9Vy8+kf15br5pU1lnlAHK4IbX+A8E0N2
m8DwiqMVGBsocSC0WdNXWXi4wKOLusoE7FfRaDo/I5C1yTnDe9FRUNH+C/V7OHXhSTFhD4rHxN1c
X9CSgyI+BnZ1etFfKkGpZuDD+8YoSMtJ4Fju0d66CQGMM1mwHx15R3K0/TOovL9ueXGdcHVCvkuF
56JJC3kqDGumlR2Fks5R5d4Hojls2lzznTQp1zKh2Ycj4DDNh7gzWb7BqZ8Xy8RWA98/pMWhhB67
7j/K7NNfLed/DDCAxkwNI4rmvCpRx5Xc+bygDpWuOSlqUanQOt0owUD26z9YYgmWNt0RoI3PHUQo
dFEQAV4celOHofzNNT5b+lMMr/N1O3No+p8lMbbD05KRUyaMZ4aMosrD1hsBAuyTp24fv1ovCAse
lTtzJ94gaXHd3PTXTu6jyRoPNuZZNAouKl/pfFlWJ2UgZNT84MOQZoWD7AiK+BtahxXg+Mzv/scO
qF3ge8ColTlmV0w52/4w5ohHfErNOxHmOMgWo9Vm1cV66FCxFtAB2IKBe5YKi4JfWrAOZwffFdCF
FdPnMYUvrxurlSRuyRCIx+mNBhBBnvexrTBMRrmX04Ov/hqshy5GxM1YkRiZD5dQsRTByVNqZt9A
is2NpLmbNCoMXAfjmXTeei4+Mjj57fKh/6LeTf1GcCT7CI2Fo/vFTt70H67tTcTSm7V8/9Ir+SWa
DESY0TWKFfNXoq6FqV+r6Ef5D8ZzALOBfgvpFexbKHG7zrjSRVnYXLRZpyEGxFUo8syyJBX6BjS2
yuQQDBBvhdVehaseBdOVosWamSl8nbxi6jrrGhemzIOSlnd5XxyyKrmJq3ZFMGPJDJBVfIRgSAiZ
/v3ETJb1STK4VXxQtBGflHPXiQ3vPQtTYeWevjhlUBKoTFMw28IpuIDidrKYtcyhRAdDgntfhczR
7aZZWbte7XEuLAo4BWEXmAMlpXnTJlD8zkjGMTrE2mcqP7xgXiPX2/5ldJrW86+R+YBYPzCmmpZi
dGjzZ8n4pvQfkfa3gemPCQt6GZG8hqXMPo7SZpZVDtGhob/VW7DKfjeTD+T+/u7inY4yS/nXzvTp
TpwAynE4KAOWMvap08ihIzZfhdHd+NpKYFr0gRNDswioeL0VujUL8uXPMRTSgnwclUMuraShS9+f
hAzEN8AQJgVn+5aUplokqh4eiuy3FAKubB7KfC3sLKzFYG5PhxJA44qfly2BgntuZno42UBHI/8E
b6Lt+/02VoUVT1u2ZE5FN0BYF/cTuPZIy1wr5B40QJYk+x6OJa1kdFZcezMvmgIaok0ShdSmZh+o
ShJP8RQzPIi59kFRDBKH0XxPs+7VUMe1suWasdlLqI3StLM0NzzUrfnFtYTfzIRtLFd9FQ06qH99
WmEyMFFamBo4sH+cu3jURe4od1p4ULz2YCHFA1OV9lTn1Y/rduYvoOksMWfAEBovLFg55m5RwwBG
jx2dmygY0btIpWYjRMF72GnvlhjfaAZiH1luUYs2n+tEdzK37BwvMqKNrFS/o2zMt2m0VrpdOBAs
WoJzU6IAzh6crx6CuTRW0i485FH1Jogu2gX1tz9ceddXv2yH1JBhT2YD5hUEuR4L5K5rWs9D9qMZ
zO9VDJMRsJmVy/Eid2eT+Yj/2Jldjv1gxrrml3zNvtqlpQpzafr1PyyFlj9lCWhWLhQEtC6NvNRM
woMQfsvlH6obQ4S2Bl9aOgFMi/1jZHYCEiURe8HPWYcKvNEst36iOl3ynGVrr505pcEfv2RoVZuk
QXnyzBnLJEHKQnWIwkOcp3tPEtB2lgzRqVqI4dosi+xiSISNHnS6nWQC5cu2WGvTLn41HkREF4Bp
KKWdeyETz3ovdGxpEwZQipkb2W8/X/9qSyZAn09T6MBVL2Ah8Sh4WTrEwcEsfyt6C33o2vmeHttn
jxJc79TCrMIRyDwboxILITRpN5OknrvTIb51oKteFTlfjCYTsEKltKFc9sb61hOKqJZhskJNLqyq
5yF7lYe7KKOhLkMPLzc/NNfcFipyVUb+QGsqtcUy20SDtDNK6++TRWAX//6a2dozxbO0Dh2nQ+U9
Wslx0H501tv1D7gQQWC9oUhlmlQASN7OfSSQA6mOa9c/1GniNJG8k2TfrlEqvm5m+jPnXxHEKEAF
y5h0hymHnZtphVForUGZrh5/U7vljSx6tgARb6qLMJWvhKsla1yqAIqnXuqFkkYNi2LYyAOxBM3X
Bob2cvjOK2IjBV9U7Xh9ZZcngJSHhwkcCZDC6PNikQHGV1MCQr1cHvrmkMGaf93AtDWzrSOM0NQG
cAHWaI71qSO4CtKemKW1fbnRfPUbqCPQEH4Edd0oms8yb6IwtH6khrcmh3rpHdxfjJ7R25ggzHMw
ZqmZgxAqBDHNcuFN1cpNpsa7NMy+X1/joh0g7xQFIBFA6+HcPUbdTy04gsODpTU3RRs9+rm/L+W1
ofh5qY2gzHomLgFIGuh/zyNiq3SunHrY0Wr9tQm1fINq+j3kqI4+Ro96X2xzFdTxaD4rcnGfQfLI
qfcdsxD7baJZtaPm47gLo4QnggmcM0pXwt3SRlC14GmoAymjuHS+EWFoBIHfusFBia0BjtD0Wx90
Iwxt1e76js97sH+2QqHHQSeUYi6yWOeWYivyu4xJ80O5SW/zAxy7N/1Nsem3qDjerVeN5zRb/2OP
woUE4JIO7Dwh7PQwV+U4CA+JO5i2rDNfEBiQB1Oc/BpF8Z0bakjOmwZTRcgxKpVWbUDqwiSbAoMw
ecHk+i+3rKFzjR+00vo+oiVoS6X3RYLW3QkyOXKisFI3Pdf6zfW9Wvwo0L7JEnMZlBdnHyWIvMyl
KINMSIx4YvQiSKrtmiv1HUmdko/5QYeIic470xCo8sxipFhGuYhIGzfdAKRvbIOjrnjhjqEkNBI9
4SAM7a7LyniLfNQxs9zUHktoTNqsePHyDrGsPJsIrj07sYKvkBR7m8CoDpY6fKC3sxHCENkQLbQh
062cyso/ZaXy5hbqw6B0ACnL+iCgUWrno/E9HLvHXDTzHZEmteF8e3LHHBrxXISGtti4VLFtLaVH
T9sXCYSQ3lHtBx9Bb4yAXAdjY1QahJNm8B6M6CZkWY78YXPfBWgq+Op90qbbVDU3mZAkaLQgiGC1
5gYzD1EfJaTs/R2/6WtvtG+53N406Ks4bSF88WvmUCcFRC+SHlsYuWxRKbdeeWOUiFkGA5Id4fcu
DRDOkOQXMRp2fMtvZes9uHLr3bV6dVcCm7PpyfxoPUSWjEx6i0fp1vXhax1aJ0u6vSwPjPXob57Z
37vj8FuO/dzpDMBYVps9Nao+fmt870sfQ7fuqmAHmv4uljxv25MHQJgtHfp8/OVpo7U1dJSAFWVn
jcKB+bW3Jq7vM6EQHXPs0GFwh99VZz1ETXNTgscKlLLehlbvb4VAZd41uXPLntRDMqPNKCuPqK8+
Qo9Fqq+/R64Sb3JF/t1qUMGqkf451t2RyfjiqTLq16iGB9FwS9szxq/NgChFk1StEwkiH7CLPnRG
l0Q9rj5y2YXaR/Ose7GSP1sFT04rAdQdRZq3co0t1C+hWYHVggBPSZYs/DzgoKJhxAGiJwcl0KHy
L2R9ExdmZJu1+yCWMoKhaYwkceA6cqf/QLfQfI2N6l5XrdypSa+iEJwc6rF3oBvu3M599JXqTpeS
nTdaxzFEJE5Hmhg9EeQ1FMXJTXi1r8eBhaueFTBKQviauJ9mIVPpGY8tE25DEH7I9RQ7JVwrDy6F
yTMb0wvmpDQUI+Ws8qgjTA7qd08MfgDUkrdmC5C4rvTXAUXVnxU9ASdDV8UJo0G9y8e8swVCh9Om
fnpI1M68k+Ko2Mpo+LwTj6uHUFGjO2mokYRHLMJO3F4/NL1vQpPvfVzfpIU7VqaXxYgIRHkSBHaz
XfK7UKHXE4eHztH32nO3lZ1057+aKC3ekcI7fmx7sCr/Nr9rxjZ7v2798hOdG59tX24yIA95M5Uo
ARYYpLZWGQ4uL4PJgoVUGRmmqs7zPUg5XG9wBQaUswENhGPKAcy9tdOyaIVKvw65iCFxYM7dwPCN
JBUkM0DeOnsSIGyM/DG35aLZ/4f9+teOOpuJ7lUj95LaCA7FENuuT4MzzLbXTVwuhXNP6wraLSil
mR47X8oodH4m1Vz8fv6s1U9a/dCpK3Xby69+bmL695NDYxVpLkSGRw7eDxDS5yhNFq7yX07/yTqm
dZ4YaQXDz5jwwrWYQlZSJhFkd2Wr5iOtU5J0tlcz90Vhy1fb1p/OzrhDseCmvzdgfIHBbqdsiXQb
c8XiHA9yYXGWecslIj4UuKlUWfZwl982T9E2uBuiTQSthvGifBuwHG2a97qwkRAgTdwyYrCSYC08
u8/XPavLFEHtBUizsbfbfhe/lQfJ9rbqbfTQbOQdUldbGBhXPH/aylm2dbbVsxNWR60pFCFu2U5s
AP5TT1I3lj+NZuUNvxAPz9Z2MW8tK41c19M3vVNpjXzpUUV4kDbRtr+Xv5pITr9qJc9ge+LonsjI
r5++laNxAY+torRoGrxWT+JD5rVPfVD/h52kCQgehErv1OA/PxheHXtu6w7+odeiB8F7Apl+G1qg
59M1PqmlUGIwtUWhV6PePwcvFVbhCkWJpTp7boavFrM/xcr1tZCEc7dTs57E7AHvzE45ow1KxUPV
P/Dgf9C9+FvpRo/RqP6G3vvZ1cCEgEK8/okW+ql/UBGKCkXmny0838DYciMZNQn/ILuIhzDz4TA0
6G8aqd6PknTbhQjcZlKr2CF6VLaL/oIhtq2dJGsMvktnArgBfAQmVRPxD/LnJMSZZmb4Ajy3B9Ua
O9uIk4PZd+/jiIAusIrrq178lmCMNe63qcg18xoy6kDq/J5vWe+D6lNcP9RrZaAl34e8kh4EJV+d
yYDzfS3VQkmTJPd5tyUmT6jxpyaivPS36+BhSGGchJBSyQXlB2+nSjBcKoYU6DclMmRS9KVogpXJ
gOmnnkeryQqFUFnF/QEJnS+l1oPWCxIqgWWlIFuTx+it69Y7m/g8jIlHXcL4dX1dl5tHnoNi6VSx
g+V0nux6mqfHTSqTGZhfCvlz2K3ExcW/T9SAUFlVsTFLC/ogkAsFGWTaecEdjaTb2FuDz1y6GEs4
MTH9hBN3VkvNg+ui4W6r+53ZhCBSy22ijyuJAVOJS18HpkWDfpcqS3My34noolYt1jJYZm73BXpq
Qf7TTNyfptXci9BgDF0l27EQ/O4N/2s+xq91otzwj5MObPJikrYParj1Xe0TCrjbcOS/HgztJ7qg
/QNA1BoZOOm11bguiqj5PCrJLz2trPs8YLAn1/0HV49ean9QNzAoVZsqTDVbUHQewrEwOu0Y+w5c
tabTR8Y9Cbp2JydD+5JP09t+ie5iFqmMgrjMcAU/K0mFWyk4jAECRqKLxlTmenfTqKNdu1q2DVLv
m+unyCeK/I9Zd29Zxv9J0SVz6Hr4tq+6yZbGxqNcVofMbVBky5vHUhV2tV8+1kn60UvtC5TEvU0Z
7BnGicegyVF2bNPM9gQx51mTU/Lo/IchbrcwzMCo75h6a9jpEKD95lGUoOCJJGrcVbdtqR7kKs2O
fj6+5qkVORQMQidK0DwTo1tRA4eIpI0zmOHD2AiqHejxsax6n5EuY5/T19o0dSPaahbd57X7S5WQ
ykYE77krTCiw5GKfBEmNhlbFnrbSZ4W/vEU/eK8K40NSSx+5OPiOULVIn8k3TT4efRmQVtfe6B30
LoVgPuiCBJtS0H/PmpyHbOC9inX3kgejtPGofdrVMGaOp+gfketCt2eiiX79MC+dBFrZ/zjoLL+y
vMK1KB+HB16UjhZ8zXT0CyHwuW5l6UjLoAlBdQFvuRhY8ZpO0PyIx5eotTd9mzxCZfL5uonL65k4
SD+VEtnE/TYP6ZU2op/akbUZAhpRhWrGjluJOyChv908C+wxHx+QkL1u9PJaJI7AjA5omqqxpUjn
ccQcXA6ll4aHTOcu8ZQ7Sth3etruqyr9ct3UUpxXlInE1Jy4VecTYK2WWqmkUOx3Ox+FlKDYtgka
eTS+JFTJsnF/3dySX5yam0VINIo8lOFpng+W64hFYjfht4yr/7qVxUVN0+nQu4OqmbfoDRnN+SGs
qJsoTb0VGMl26jL77gX+r7we0PsTlM11iwspFZ/sxOQUsU9CfyTkIqB6GuPVtt+oTuVAzP2Sb4vb
/rG7WYO/LK+PjuE0iisxjXZurJUSbmYJ/9BoWvcZgsC5RrWQ0SKteB7btfGpFXPa7M3eCFEvdWbG
GfCFLaR+m0ggGxgnybP7sVzJhxc9ZOqG/s/atJnvVym3S9VhTFbC75beUY8kETXz9u36F1uzM/tg
yMMxWW6BMEghorVAacLOhoxguxKiluLH1OwA1UNRhVz3/FORZ7tWbRGimi7Y9COyOVmn7bgMXgrX
uG3cqcSISvDKAVh2xxOzU4Q5cUfZCznYUx9tUmia3BGwfLRHBXMSoBLstcGDRXt/vB+4KOXKeZ+r
MbtKyFIJ3VqaOzUjP3bPwAMNUAclVfFmjZB+ToRAFYEa0nTA/6+92fpEgj2AaDU4DK7bgmyQc9sP
uBBH65HZhzutifYG8CMHCN9HGQ63npF8FGFDcVf+JWXG12GQfqWDF62EgSWnYiR4QnwA6L/Q7Ii6
UNYKnY6K7L1l7W3pHdX219/77amJmd9qA29Vr0VCvhC/jT0aFVHnKGuHYwrD8+yf0QAiNTgnrM28
VoqN3NK9js5QkNpDwdxOv0JqvbhTjKmQitPlvaDdyEd9ZOyMnYrkYxkfreE5zl6u79RcZ+SPkwB6
pWYKUhDAwSyU6LkWhnkc0XGUKxQutT6yDXpFpuS3th5UD4Ygj5t6IBUjO93zK4NdbnWbSB6/qmJz
Z4iNvA1d9beclhtBMG+FNnzIhfLZy5NjEaCSfP33Ljo1/Qpq2ZT6AZbNXihuOgpKB6nWQd17N0Wx
M75Xj1MBu9nkT1zO42PJ8Mkhel2rAv5JYuafG+q3aacsyeRMnUcLMa7VMjZ43VdpWNwMJgKqrbmV
SvMWKZQ7s1e/R1p/kDR/QLcT7ZAo2QmuzBthFLe5DrwN7ecHKRLvi0YPbVOq4SiPo8bxGx2WyII0
Gh3kLXl3vfMTUXLAJGsbvXar26wJVtqaS7mTZkJf+2c8+2IGajTqroxF4Du1kINMc+XfYSjfa3l0
9DL//foXW3JiUCaYmsgpLlgV63wo+6qGOzRT6eElwbMW1ryr0pVq83Sdzz8PjOMQ6wNnoeA1O41V
ZsmNXInBQRQQTYsSH3KIyL1Ff1C7sYbsAyn0zA515K7jYIWLZWmFNFYoZrDEafDr3DPSRqyRAm9Z
oQ4LxoDspiZFn/quEFdurKXPZnB1wHBvoqYyB36MvSSWisIrENmexs6H9JsvWD8CT/qutNFKYFi6
k4k6CJpQeJuKe+eL0mpaqIKOu4+teN8bycsY551TaOOuzRsn7PStr/fDytWwuEBiyDQJyTTDvLwx
akrYRBW4J6HU7E4AFe81ex4vjoQs8HW3XDSFTgJPCGMq8c2Os5E1st+TRh0qigPlgNa5CYXpgPq3
suKZS/fERM9HSWVqUF0wOEaVVOsD7mGWkS3JiaMbayjsFRPzarZmCXJfdXVw8DQcz5TuOqH4D3fR
ySrm94SbJvHYyhW3nXFrxQ9B/6WVVp5Za6uQz12uCH3Z7FxWoSXe09joL0pe3l7/6ovXx+kyZp/d
UlF5FwaikdIw4xqkm5RRW/c2cHIDIMZ2Gu3Td7DP1U9r32jR4abuK9pVE83R9IA4yTbjHvyx1HN4
FcTmLcVPNn7ePZIT7wUPtoPr61x6jQBW+cfYdLpPjPlerRWaWvC13JGKR/9VRYtxU8QJcgW9fyxL
o1ixuLw8WHpAWE/cR7ONLRVgeBLwn0MzbL1OTiHplT8hg37sVnn6F+Mt8e//mZr86GRxXZOCdRMJ
Tf2k+l72mwAoiu+nN9f3cMmMiZQTJM4aci3zCFj3Od+xVYgQWv6i9zIv/3548Af983U7C5F24lVj
Eo7wIF5wrcuCG7ipZPgHI1GcavzkWUALagYl2wAo1Wj3ibj531mcvuXJBiZmQ3W60qjyA7gW4oiJ
KpC7PdTYgbAZjZzERFwJggubOWEIJzaYafhpjok3qyCvjIHGAgVJuxJeTA3Ag7pGs7HghGdWZp7B
g0XLPBcryJw7+pDZXWNsGu9gml+v7+DicrgVGUqyQLLqM2+HeM0LvaCiOdTqG7+I9igKbzPYK6+b
WVyPBVx9ovNiKnOWWRiNHxhTUfTgF9qtkZdvQ8XzrGx3PrXZlQO8uCTgE5S3plGr+XOmCxSrL5Fg
P8hpzhOw3SVGvY0J9deXtGSGsQiAOmSEwPZmYRBVcqWOxsg/KIL80XVebnum+gL+aY1bZtkQMncg
BGGLmENC3CHzVb/0/YPX905Ijb4Nu52/TpuzcGtNol6ML9AvnPpm54dJQylKQmvZp0vebMdN91RH
jgscXttXt7VTCU7qrLWPF6I7Umkgwyk6T2o3s9JWWZQ+WrSDBybxqa/ePLWzS+kubSPbSj+uf64/
ZcBZXj0xQiBQyn1yWdtlTLFVEYDzDu6jtFOR7nNvjD1qC06w2hWHSZu9OjFGBZmKBaVcZlpA8XD3
ne9lq0ldLotJcdRT96ec96U91uMuS+JdAK4KqsP9/yHtunojx9XsLxJAKutVqaKDHNt+ERwlUoGS
qPzr96jv7l1bLrh27gKDwQDTaBaDyC+cgN7UjUGnF2eKH0s7NbxuttChgf+8Ilm/oyp0dVh5O4/d
JS/zpxKmTd40FjtuJLf6DAMXbQr7tLtErf0eHoj3ajf1blZCG1KqaAcMegk2CHqeTGMqkOmJEpCk
sjwgHoGUmrTS1etc+NpAdB/Y/Z3lzEje5qAf5twdHHRjeqOYwG1X0PhIDL+ZHOrXVrPre8rcfk4m
NzfazyHP7zIL+UENbG0IpancpTFKk1ZT156TSh/0pdfMGi8V3ToqE1mqzGBMxQwyQXoLHYJMB8Wd
TS1kpQnELCl7TEQbIglpvLqrb81cvyzi7k8+O5fYWBWQqGoMoF2lPXFhozyZOd5Qp5DxVY5jS5/b
MbNdzpTULXL1tYeAnttb2uU4VHsw6svtFKdNMBnNlWrWd502fFiNejPCQZl0JLCz7G6CVThQXc6h
pPatkMqb4nRvg9oBXjTtzK45UqndZW1O3arn753Fr5q2eqBmckzzIZR/OTfGkQM4LIZywwhNAs6b
61SLrzLDZG5b6nepAlgpMAajDUcDdWawJdVTl8HfD3s/vPadeWiTVrp2TA5OPO7smr5ziaJXMpCr
rByvZpOEdjwMrjA7Bj2kYY8E511RikhXBfo9Q3cVk/xgNDVES4E4lzEwvgaHyUbKBFCe1p8E8scx
HY+maEfPmvQq/P1rW33YP87/6v3Kbas0ErWso4SWWw4/hbaCXWFrwMstZPGZtBX305nPbblCv8QB
YmBMl6ZTRbHhzK4p6tSjZXmYnan2VPRsBMp0rqz1XcLYpmyyrQ1GceDM8YPpWHeTrhAvR4/GTSEL
DvCVvi+xzbts6j70EXTQuhs+aUzeiyp5MGNdeFIv4PTeGGXYKyjsZrXd+ZCcyb1qTPuAJVN9K81s
mbEkgP3A3NLJ8yCt2+vCpA92lR4BdhldIsXlqHYHqyX3Uhvw4RkZ0MFq7hZZC3FZXpiAWhaFp7XV
3gZRaSvregd2V+nbxqRDoiG74SYg005W95CIMw60mifXtLvqoh+dd31SN4M+fwKa+ZAN00VcOr5Z
6U+AGAYZI1HVTb4jkkBViN+NiVfW5YXTFFdVm0IKTukjZWzgcqbNB26kLyPTduaYWN7Q0yNZSjyT
9dkZ2R2kvF1D6L1rWPnOVKGLN+a3pU43ZLZx8Qn+3pbDfZ9z6DZBCYinx8yJH5LBRD2uaa7A9r8e
VcDtlRxXQKpVl302GfBz7+6mAtFVLPvZ5bm26cD35Ab+jMFJlJnCdA1jfIc+mLqZJ0jtEPGcTxRt
36l4SmVy42TanySBu3aiZi4AjxdTNm9jtRMAPCeXtZCTy5vxzSTgAFRCQXUV15YL57ULw0n9SuG9
a2l1Hkih71S73HUT8DFtPGK2lbEjhX4N8YDnuEJJsSLJvm5kCEhD6TaZ+EiK/gNHZSE9jdfTxB9o
bBybJn5TgBhwdbvyaZ8ygOonoLMq/SbmyNVglLzJa7qnPXnuc/VWb6Z3IWDyYtGNXagAxCfoIBQE
J8WJ+W62CuDz2RS0s3pZcEPFIaYfk5Xdl7WJyEpuEmYwr9ayeyJny0PLytfNevKbgc5uOaD8kSl0
M1lk36T5H5mnTyjrvacGQ/c91Q5xLCm8I3t4otld7YpF3avNfZ1N2JRmgOi9Sa6boczROE9fzR4F
w1Lkr6UQoUyUTTsi5k9MFLJaALL76nPW7ad4dJ4qrS89XH47OsoLM6GPUiuc4PcL6O8L+9sLvLzQ
X6+EbOSkyRcHZKBnYyffNeVBTaOWCq+qZi9WCl+DYSoeOvjgBbW0PIXKM+nJulHy9xpE1oXKDAFw
AyTi7z+ipK2eVX1cRdXU7hAubojoXFaKTdVd9mLTlg+FpoZNpVy2sLN05/QcOnbNE13/gnU3z6SQ
o7dELCJ9Iy5xXW3fjI2y+Y9knFFh+/dM14084Ug4UZcYR7Q3+ETdovrz+4aeuuKXuA0qAIty/zoK
Tq0hM+sBviUTlRF8c66MOjd8RQOJR6ZtONI5CwpoDv2zZOLv+n0dVv2+g/FQDtQc9TFa6MnwMbsq
eD7Ct6++/3166/bFMtBie6AiygeHAenl94EGvUG9V5uaSAHCpkjZbW91bzYyGABoPgAR8SGIfNsV
5us0ty1EZuqNCT8KordX1WipQPMZB3hrSDcB4yTApYMwYLRumlE8dSWj5w72Kif5168FL94B2xKV
6nWuIKEPWlHkcRCIpuErpINzX3jxcQjHwAzjA1BD3tku4PKxrL5osOuQAS2pqg68yfcVarV4hFpi
DYlNn4b2x4x6/zGL0pB51mbwAenJrluPhemHdWS3tvf7/pwbfHUOcrtk8BrC4H1o77VtsWE7PdTP
QpVPxE0WVAHJIpoFZvea3VDwWLGNqmiiroUzjtwDHZdnBoBM6Fpn/4Ec67fBVlckV8TgCMmgqNg1
sCkAbavp3dQ8g8RUF8DAet++zmmVKNNysPPE4E0EXNPRCLtNDzlCQKz8Ziv/kJBvM3/YkiPw56E4
2MVZOfFTTwHmaRnQ713koNb6MV3Nh0xJsHf8aG76uwX8bQTiKHaQ38aBOXdUVnn032/jy3BrJRlS
JdRoUPGNhuSzrw7JdPP7UfxbYP2xoFAkhhQU8BdQevn+IaD4mlsWwb4p2znUwvZd7HnYH+KQwdyT
BvOzvoV4tye2Z8Y99dFDRO5/xl3rlarS0KthxkY2vr7XQsQGpZvsQYyEIRA8scpI8dOLc+5sJ1cT
KTuF9jIunDVVRY3JaMQCqxk3tuXLTux4aRZnooUT6Tr6Gv8eZM1TMfLCaVHKaaIJJHxQZ0Nq3baw
BTJ4fWak02v4vyOtLrE6s6q+LBNcnBrx42kKBl7BQejcMCdey28TWl1XujIAn1lBh5NVD0nxYObj
g15vG7IbEjUw1HO1sFO349f1W5U7QFBiCKhy3I7NTliJlwNMMCYHK9/MBTtojAX0HPHh3EIu5+ZL
fJehPw0nIqeMZoSmhKueFMS1z4mZn7yPvxyM5Vd8GaWV8aC36EFBdLZ0LQAwBtmBvogGbNmEdn0W
yXNuVqsruQXGA9kOPu2m2Y2qK+E33dthvNXf1HDYsXf9aOLxd8/xdE5OE/pn6PoCYYmW7PdpghHp
KFo9dRF6vse6Bnxi0DyrubVpEZVyCv+Ti+TLcKu94wmovuVygeHiCJud6U01xLJlaLrUq/Zj0HrV
5hx172SAtWi8/c8cV1uZdaiN6dxGxDAPjzGhz0aK2pM2J0fbTB2XZ6isTqNWBcYY51tF5XqYaAWy
uTaJMnAOodCJbLbU+ablWr4dZXkJpfsLRZrdIVfyxqtkn56JOk4ehy+/eXUcKkOTdkHUMspogcpb
5UNqdqMUZx4U8GOxvz9elC/jrJ7oqUwhOB8vXhiJcSybPHYFVWu3NhGIuiWqIpmrtooDlW94uZf1
3LnWoMqNU/AHnsVPfSe7S5mzbcrJdavOjSvLnrvx2OzszHmCjGzu2rnFPMlHA+UpqrqpxR6rJrsg
cZe8NUMHsa0M9PChLPbKOD9otN8WbQa4nmzcrBpfYGrkeApXN2gMh47ZFP7cVcmuSzrhgrP/2ebK
W2/RLWvaSLWaJ1RCL9PUjExwrvuK5Z6pxS/5UFmbSYDBrZQD5kD4JoMRcEJRuJHtsZyn3aDZewM+
sbne7rsh9nnVv3ELf0fGAlOZNzltNmOlbGEw+6AoynvHxDEz46CUyp/CMS562iZuU/GtLZRLvUdb
z5meIaO7KZ34TXcS33Jyr9emq3QYCkD2JWoALXx99NGA8n7Lyava5IrbtnHmcWb120aT1NM0KGiB
BrCjcJl1+yElVzbLqwcpuiasuhGxFB2MYzqajZ/Bz4hrNeqnZMqCzMgKz47rxjWG7B5Idw11VzUP
eNYmL4bNJWZKDMgrciXfLWrSXqejiEtmwKfgWAbwuiZy/Iu/oQryYXdtfUE11r6IyYpNT7NjHmpS
jgdFm5F7mGLaQR5egnHRVn5tE7nvQfgJHVprfkoUJbCb1nABo3mTusVQv0xegVT6BDE/PTLW948A
RPWbURVOmKcW2tgOU3axDfK8hVvYM8Xc71Bia27L1HQ20qzsa1HFYMZPRkm9mmPBda3oD9A8cyCj
k/WHTulbNwPL3jem/CHnHAUBI0S2+DC3ZbXVYmpuoPWSbKcJptAuTJ1mWFKyD2MozDecjncB2dK9
hZKva8oRSrkpO4pKZz4bJYrkE6Yt4qHwG82pQP2fb3qbbW0lF6GaldDNbMm8bUryapZqFUyppoBZ
Q9tQIzgfWp7oe9rULCz4cAV0E6rABqQAkoFfDtNAXDSZZg+CWCO+lyT3i7K8gd6e7ktTIorN2QtK
vZ85AxV/sKGrkDpxKNH/Vxt78lqgu9zOUt4gy/oQO9VFoosr2iI9n9EzH7IKNjJMARFkUR/Gx5uE
tDLvuQEhfxDSLsoB8Q/NtcHLCDAy8Bra0EahrigNwxv5fBADpwHRSo9ALtkdetBBTJxJd+4wx8yI
G09KyBdRNpReWsFjWsMTWi+9YLMij1DbRIMASr4ujuqfpmpDhXTXScv+EEBAPL0wR9/OjK2OD9LN
gEfxTLMf4eQwX4IKsq9UpgHuhU9oBm3FnQahubWkxM1SIM5so73SSfWEFqvwDdCZ3LhnF6wcgo6N
l62Bro8JeT+LQw4EJiYPmcN3utI82g3fOKN+kxPl1i7Y3Ti3d21vfaZq/CxYf2dBtNkpx9zVlFkG
xRyjZofduxZO23kTrpCwqqvUzTXSbcoRznWmhfKeydkdpe1tZegPk8mhmprCtrG0P8d6+HTUHHJn
U62AOg/FHaMcFLegJcgeyZtVmvgKSBtac5J6cT3FO8NsdK8uGPH1HqTOEcUtb1by2lUrq8IZxFOk
Tg/VUBS+rItdN+JD0gS5rpKq9FisPk8qiaxUfRKKzAI1IYqLjyvCdVj4toR0o6+UISSxIPway0do
TtxklAP7x62yBlSyyN2c1sDXK1YTzAzLZ9WgvIkWVGKczcbKgZtcMKrGyEDCFwRHJa3KCxvdoSuU
3frAgrsIaD8a3TsxqDFETSEsMWdGczt1Zf3EmkyTnmmjJgcqEktwVtoDrZ0bPup70dn1U61p5HaE
bEug8x4BywTP+Iy2l1WlOFuYdWqbpkyL59Lg9OA4VLkjitCu+q6332Yb3QcbTAvfHljrj3WhBSb6
Tj6pUIwTTje7Ts2JJ6SpQ/uxmffDoMxup7KbOU7Oce5O5hxf3twlhP8SWloS+HAO8npU69DzpX/Q
m3RrcnT0M/n36RjCIQChgT3wowapjrrTEmG3UWxzr2lKb1JaXGXnzMlPZhxo8P33MOtCI5+KVsnL
uIhsioJxQjTdzTuOW58CJKaNApcd7oq5b9Jz0eS5kVcplQmwnd3HXReB4c3R/LBrXFK218WlJ3Nx
nygKMFLFDguB3k5XvRC0MKyZ+ONoePWse3pS37eZ9dhbj/U54POpCrAFjPa/l2WViLWjI2itDh2s
9IZgemhu4RzrQjfc54l73o3gzF4bqzi+V8ABtIq6i9I89QcRFemxPVvVPjfIKnpPWZU4bZX3UVZA
ZE1Cl7/CS5F+nEkSlpX5GZP+78otP+PL90GkM/OWFCNcfLIbaxvvunCp2PxLdPocEOHknCz49oDW
s+hfrwJgbRgmieC0jerFIlqrXAftLEnPQTlONSoX6+t/j7P66CFzCc+owe6jqcTimcO9omZ+Ml0N
ZAqMHDCVCZ24utn3OCpDvbdi47lBn0uZL4yidlPxgVj2A96ir78v9skiy5eftaooJQJAxblGuYDb
g6fmTTiR/MxnejLFhKoJOMaYJNKw79s5tYkBdZ6+jkQFknkHdZbnAvGOtEyXqPe/T+fUbkLc7C+U
GRCdNTQHfl2GFiMCjej46EwPvL9Pzm7lqTGA60AxGl6Jzg85rZQOE9xEkwouDh8MiSElV8pZ5etT
+/JlkL/dnS/fgA1Wizo06hi1XRmpubETfLz9fa1ODQGUOWqjaA/8NLzgiF80lLZhbpfAabH75CI+
s/PqiSEWPuVSqoQG5A9XZw7vzZx14xjZteP4oDM/DaP1OBZqqIP2kNqg9aBHR4R2MXXxs6M1e0Dc
L8zGjN3GVF4EKMOwqiv1BRpZ+gIasRCdClRdBpKY7yPsBNzcBOBZmeA9+PvqnKod2zgtaDksB+kH
c0XNuQkv1AnHNjVeevJRy8e6yLzRQKWiN4EBoPd2b9xkin2jpHnYiT9Mffnnv8GB7j/+wQ9YiDrf
P52+gEafxuBmUyFP3eFJLV1Tc8mtOFKv9doL+eqcwbb9jE1QsEdzZyE3wdzAWV2HttTyOAa9KaKs
phue5Tt75rMvVJDzUqSb3u8zPDUcTCHAodKMBYC2mmBSE1y+ykgj4PkOXTO+yqJyrbmLCqs6owtw
ciig9chST4bT8OqmM/S+S3Oc1SgfNL/M1fdOd/YZyKPjOXmI0yNBdxvqE5DpXVMAKhh4UliWUdgv
MXT0Ddexnmvo7Akl+n31ft5EwG2i4I+eA9pjgJx9Px5QYQfukkEFACAvMP+yu6Sw9rPl+L8P8/Mr
/j7MMt8vd5GY57qKHbWPaiv7VCvlZnCK5MwYPx+JRd8fah341EC1Wa+ZNRt9DrcYTKU8aPK2oo43
9Qc6aO7EmuD3+ZwwGvo+2GpCdV7WdgzuRKQBorwjoz9dJJH6jkTRgxfrrnqhexseF+YhDRwQVc7c
LD+PB0bXgB81IZO5yAF/X85EdGJ2TPh9ohol56s2v9L1t4k//T7Jkwv6ZZRlU79sWl+oc2HoOBtG
YRn+IHtkj3P+2rUttHHZNEL6Dtna72OeOo9L/xKKv1B6+aFxk0MOgYoJNqPQVEA+zvxWAeyPzv/P
YVbb1zg48jmoqBGHrkOTDS4xP6rsTPJ06tB/ncvqIkz0kTZmJWVUaq+y3mWmdeYYnBwAl54KNpSG
o78Ki0Bh7YDtxQb14yPks6vxzH138gB8+fvV7wcARlMAL3bYjKICAF/eSQ0sEQWZJuowY3LWbGr5
ud+DdgR3Kl04ErjPwaD4PpymT6mq8iWQ3Blhe5UEmbcYbyr7PPqHCltos2IoHVJ5EDWC8eYacTIR
WtdCQTdSVh9iRu8nvtEauMzhVf79PJ8I2r+PtFpDwENMa5bobjV+tSse0jsrLG+LjeIZz+adEWmf
iZf5UnrT5pzE+prl869JLtI8i/4VUuvVcxXH08yhYLmYd+mfWigBknvM9mhIeGxHbqFe4o3jtrxP
z5yaU+OCvQ6sPqTKwQVcC2E4dVWw2VaqqA3Fg/lJj9aWHoqNuuMPzYOzn27VLYQOznxsJ84qchBk
6wAMwn5trUIEyPJUA3IC7zXwSjU6eAWMJNsuRe1X9Sqnu/19X3/cU4uaAgI7RBxgICK0+H5Wa7VS
m5EvWYJjBx3sxo1S3RvFP3aUxDB41BBFLUwBc/2F2/WUOJQbPGowqzIhLqS+gQk9R4X5cZEswyAX
gXsJTCVx7X6fzZhqY2vVoop6U1yB2XQr9eYfg6EwBnjWOI0Q0UYut4o0YP5ajHOa41TEYDKaz7Dj
DGiq+7/vy8+YexlmYZchLUEqvsZrVOlSObcxDJ6qC6OdhF9LIbyxKo5dnbSBIDMS9GGcIe2eL1Vs
KJqJ4hHKz/uqhObz7z/n1DH58mvWcA5O6DhRk2FhQeXUAYptIe2b9lPw+zCnZ7043OAwoha+JhYx
azB7sAlEZF84VyUkCheATMHcwTe8PCg3/zjoXlb5y3jLgfoSGmgFQLZksOCfLi6AV/fEDHMtVoY6
8EZnpvbjVViGguIbbmyczB+yOg20p+FQMZXRBMHmAAIaB1Tow6bsDhNR3zTwqVFzRUGsLgCKHqrq
JenJ25nf8CPeWn6Ds5BMoD33k+gEV/I2L3tbRGTy4k0RiE3+yqLUX/xI0YTwqmf+HAfnsEBr1gns
aQjocIusGs4yHOlWn2Xt8BLdHDO+5ju19vQg2TNP27Qv5I6F53b0562NosffWBKEJDhyrZMbZ0QH
M9caWCXriGmTspq3TIj3dG7HgMYz21Ae91eshw6zzpFyd1WmomBKnQsDljIg9/f2RhMCJTaomATM
Sdqb33fhR6kWPxBmPaiGIidaWObfz1xRQorQiW2IjWvZHnaKvYteLbS9pkPc96/7OnH+afyLAXHv
4s7S/lo3at8HnAYIsRDaVJFMIAOuvVZtF8pc8SGE7hf95++z+wkxWEbDSNjwxYZynb7oBVgORruM
FnRGSCIIm0P8TML81qd39AAG1Vb6SjQ5m6r2enGgQfvMwrPyLKdWGWERIko8BUguVpOOYQY6oNzG
cZPEUXGZbbNg3nKKkCG5MAL+QPzCZ7ZLXrtte2a9T3xl0JgHlwp6LRYKJ+sNBidZt1paRqS39ylK
lsnw2NX2TkfD9PfFPjFJDAHNXxVSH5jrKjIvaR9z+CgXUZuM20loBVhNwICmWvaCFHlCdzQP4Al6
7gk8N+zy/7/cmgPcfuOkxVUmiHiLF3II6EcQsS+UW8IK6eajundEe450+iM0gqoJXkRncSokgDGu
ZoumLrRZikxEU9UgKaXKXo7molzA/nR1/8Ls/JIU860KeBc6C9qt0LTWsxL9oTbQCGeiicaafCYz
u7diAdS7iDSJdMlADx5H5UrLCGITpbxDM74KtDG9J918MeTT6xizqOJpmLd94+clHzczS2pv4vEH
gDGFnyVZ7w+AIMP8bQQHd+YpWGjZRk2sEpSYjEJPj4GU7vCoFUXQxdnosgIfPXKIF1vGkUiy5zyv
7vBHQ2HOuxE/BRLrdNorecW8rFQdICTyf2g9stzL3xZ0tY9abqEhDwYczGl36MJ5DnhwC5nq90N6
IiiDkAcwVaCJInJag9Y52KCxqbYiUjs9KkmxZ+Lsw3YiPgGFclGspQT82jW7WxfU4Sk3CnSYet/e
9zvpgeWyA1rmQvMaF8jh5KxH56mvANkqLHCIBZQyWd0wvTqSYZqzMiobkI8s7o4qyp+OS/oa1+uV
Ob/+83X8Ot4qVoGRsEFFkwDsB6nhdjAKrxlldmazTt1dXwdZRbclT8xUY1hICy7XdR/OdgbURnzo
qv8kkNbRBoIDC6ID1LpWnzOZhqIturyMksLGOHQHTMMdMMybM8t2cp9ArQVrGLfGjwdpnAX6TRLr
VrGxdeMJzjcUSDZtJm+w00LNvZ5QLSwg5CkpYBZUGC74DWB4Kfns6upi9tGPwTQ3MOWQu7kRYQrS
JnrkG6WpvGbSI0cbXx1S3KcDwCM247ZLk/yoGhKacRAmiWgO4wAL3AWPNYgv5XiLknOo6YAxQj3r
tcuVS+A63nnjPJWNvOhj54gKwlXK4itY06AZpY+qb2ZIfLklt/U4A7BgQ5jmzELh1v5WtsBtoDlw
JYbhuI20d/Vs1V1fyp5oRTQO/HnWysQd53O2xKcC/CWlQWimQwoLr+T3pyNNUgP/6EXUAH2yzSEN
gvhc9UyaA2Y2z8c5dS5Lxm6lVK6hNn+kQAc3s/kBTKj3+3SXkdbTXcy4AATER4yA5fsvKXqmD2q1
nHRLwubFNLazlOhHlwPgUlFMziknnZw67M4hzGXjDcNCfx/QGodMpDDeiXKgGN3Um91413uzB6tu
1a3+D8TyU5ciqu7gUSDmhyjF6ltWJx1MQGbyqNeop/R9QKDn2hv8TBBy6n430E2E6sVidLS228Uz
BUdr3vEoyUAKtW4U45wayU8AAY4mhC1BzEfyZ5hraG7FkAurSgbY6m54WPKH1s1RDf8/rtvJ4RBV
oeJk6Hi4nFVRpNWKtBISw01Cvelr6MWmiwB0m7YQFbLlIxDRL9UiRGmZkMmliWw9o9A3Buqj//yM
ouqFliSaXioC2e9Hhk2djReFYmmBzSlgaJhbM2BlHCK5CETO6bKfOi9fR1vehi9hHRdqjdxRYZE6
kR2J+3A0lAcowd78PqlT5wUNIUhswaKX/JAqRazE9BqN1og01qdIm9fZPMc5PDkTxOCIiZfq+7rc
1ItG4ZO5nBe7uAfcs9+lDvkAlOIsw/JfjKv1PQKJnH+PpX5ftaltelgUsiwqlqeCsO5YZGzY0IQi
7ljQE2VSp27jWDfAbI6udEDgL1h5bQn9qYHljB0ndyoHY71OsvdBTleINjhSQuOTODLIGlp4I+Xv
Me2BF1T8Ke4KmLuMG3tANZ4rrknmCyK4BhTBeD+YTZjkw/UEuKKXN7jchva2r8g2MQAq7LWwbzMG
3qzTeOqc3sTSto8kz1q3Fm3jkkV/v6r2aqbDf5GjDSmG61n0tqcW+o0sbKBWR/CEa2TGLgh3ZGvG
ZBMr8+QjPthwR1Th2CRPWm2DVUzql0YdttxMICgg3ZlfABcKjPG108UgojpQ0sjhC1GYVgGpabhC
tTCnmpp6m8CSqRLk0mnyxlUnGaqkeeuc7BZUarjpsEtVSz+ZYlJXcqf3Kw5QUdyFg9VcllwlkG5v
B2gkzE8a43fOMF1PTXJtahBENLiGOLCvdtyOgYlUb2IVkLx+ulSt3vEhHrQ1rSySVHoWgUZZbIz3
RcmCuAOai6XJraFltxbgnfhaQZUdKdyxOjv18nLc06X5Het3jsgmH0VCKNPBAM/jEEMFuXbSXS5k
vuO0eO9g1BIyMkDEs6YwqZBaF1YTLy/nmkMpC7eoG5u54TY5DxSRypBDgWEcVB44pFN8ZFoA6wGc
KhRmbLQY9os9wgKXlOJKi+M3VNV0ryjtg1rOsDWRY+3ipRNeh29iV6FGsDVrAKYdA0YjiQHkbJ7f
iKEqQMnNplvUjWAYZlntcYTKtGdZ2LGMbsuF381ltmfDeAEICwvG0bk2jfmPM7ZoE6Z250GBvPek
Q5Rw5gYIqcbguL1ZZ7hGAACdawdqFe21KvjzkOootVGgMamVQRRdQx1MK3djPl8pM9Ylw+Zd532r
wnYLF6yYTPUAGzIlyBUybCACAQlgayrD0Yq5V9I4cSVqGq6SFNfOBDF21swENof9tIlV5yMxtcaL
Ie3pUqEdIWplbGXfPQ+E7JVaewX+mwDeD4qQ4rR+C20jMMjbmzQ2L0z9rYTAsddaZqjO9obVDrDM
UxbGdg84LTPkPhto4Rs1EKh2N0HFT6/vxt66lJr2hqTuYEoryGcrRgsQQUbJBA9aWWFvUXVyqQOR
SzF1QU+wQA6XN4WZQ8K+KC7tFKYpiX0D5j1k1uOi9/WJ8q0s5Zti2PdsgPpB3arEA0cF3NYyDWGR
kLlNCVi3Ys0POSMbMsgUaSx/HIoMYmHam9VNlsfa8p3EMWQ1By53Kew3PLvslf08lMlO0ePXpCx3
TLFewBfUt6WSbnXV6AMH/wUsvNIAgZ/cVDn47q2gkTLNUAxI8s8ENo2sApJlFolro4Ptjmx66p05
KDi3fZ4OJWByIFIYifFEYitxYbNVuahRXo4FzpbR9zsLGT2El3XPUhxYZ7W7tnH2SSxTUOuhhlPr
aeZCYT/QtIEjv9YamE63j5lwZpw9/UqTsbOpGfsABCnxZ0frPUXk90xhH+DaD16H/qPPdOeId9xH
6gEVfSO9GSv4zgIJ/4LKxZU99Mc2gYJWCxLFgCUejItsJM6usavbJOMPgs7vyhBfMXjojTa7gEtA
7fap9ZGiKFAW1YtTDJ+GbLKQF9pe0UQblK0KuHuBm0vrUPzMk0OFGgBwoJvYgpDlgm+WHL/BgOCN
SIvYt4W9g9vSPuvqLW7JR/wgP18UDmAXEQDDZF1AzbGGkEH6aMTQkdFo/yq0bDex3gm7vOhdfQb7
JBmVoOw15tqi9KkJg7v0Lsf5U1SGS1QcJWg9Vj1cFlnxAVUWE/BbU7gU0LygBYcBSiFjE+BJcwKe
DLbHetz+dZzabmzVSSD66dEeOPraVp4fZ4Mf6zEvtjOYs42a31q4nCAkC9vBVoPUTwIFbTOd/YY5
T5leb3LIDHitCWEO2JIAy3RoWr3Aqzjv9UzgWreVTdXy0G6zsKnEfs7YHQD2f8DECZs4Tzb/Rdp5
7caNLWv4iQgwh9smOyu0suQbwpJt5pwW+fTna++z90icRjfGczGAMQZcvbhSrao/5NGg7aXOf+25
WMwoU1w0tGVcIYbYi5Q8fZCa2F63kWODhyqBRYN2ZyghtMbwp+MESF+nMEQyMbw1BjIQnX706NND
JkpPnlotwoOykR8yA0WbcbqJq/S+0f0WSnn4MGho4DNhT3qfrYxw+IGWnLbsxtY1jaLh8ukst838
TVRmy2iKXxJVhujAWWdH4inKZfwcJrFyxv51wJGV3Z7mHHjyq9NKnOQ8SttU/rDGxFr0rX10PVa3
eM5tQ0zVF1U3IY9zTAKrhvq1WpbDMgot4XKd/Ci1ocSjzn5qOcQWQvPVRT2N5IpJrx8qKDCbUjJu
G4cLw+lB6Y2TdReZUDf8jt5f41Rr1RDLOlQ9awgfpaazPQrnNUh+aW130pVUkCfU+fDoi3ivZfa2
dYyrPsDUrA3Dpzwvn/KpvDETgdZ3goF0aux7LGadSP4Wo7XnBfKocKlRn+wLzC3VsqL+xlkcmZKr
JWG2wGDzLRvk92zUvClv17bsqpq0y/XifhJiXdfB2mn0q8mZMiTFW49T7Fum2o9Fag+sSpQsjfy6
66VNdgSvmg6nXdErD6oa7ic/JwcT1U2YmgdT7b/xCJ0Wdpbonoafdm1qVzSeccEI9W1nZpIbSMYi
8DE8bQbppRsapMBaVlNgxodOGm/tVrvTi+jODuxXWeu9bBIPdVLd5xl0F79V1kpXPSGQADGhylaT
Bj2D/cGmlYxf6hjKC1mZ7hXFTj1ZAuIqsBPsc2lvOPVKrlhJKNlgm46ZuP7sZJEbdRhoNi1KLNPS
FxBJpeCXIqatlBVXxhA8TWXu9WPshRYgzHh8aG3H8/Nu3WnvXZhsSUAPbWxuzFRZZhGiSii0rCe9
3IE0VOARi8m/16dwbbbTU6O3G7Ri1xP3lSbkZaC/4eN103WdKxvw0jUUbuIM5oUPYueZSu133X/E
2dJVo3qdc3l3CL02junF/bTuZGXXhQLzvsJVscWwKxoAzG44YfuRRp7uv1RoZJk25B9aUllzLyHz
J0WxV4TmjyEL2Zq26taBvczLdg1DeZP60hIJzKVT+ws7+RWOaLv4v7IYdKRorlIDxHKOjlghFvox
C4dq16f9TrQBhLMfjTlsUo3xKz52ncoyjHv00tVV4gduBT2s10NXII1TlPaN7mQLvbNwWExya0H9
/ck3mm1uOJyq1TocaRBFD5oDEzVFBBZoVB6+amiUhT4gnPJDlkrvCLaXq8KLM9XTFABWMrl87K/k
eHrOHfl2bFERGzCbNYZd64wb2ZdXchFsSg6oRNcW0+B/K60A/bBphfSC55h8A+SK8uowpq9SEG5Q
cnlQjPuJLCobYRyZ3SooNCwopzvTuqH0xdWWLVsrv6aXfKRyunVlXJWxTx0AhlsVhjtNrh5yMlmS
o3WJYn+FwrWZqPjMRFeR4oxgUusrsuEHUM03jpqtB2hXbZl4JvbipXWkMpJtKyBdOCuoUeHoZS2U
vtoURwWdTuCCai2QBnS13nwMsWxNjaPQl+9YOImM15bvLxOJYyyCF9MPP6cUxEzxmkGdDI/bGp8b
P1M4hMp1BjzNGK3VYLS73rE8R39TgL0qUKXSJvMsv3Exl2cRcuNkP7sgu3OaeuNjBqvLmNwVIGl5
SGhIf2bJrdrU2Ag59T2mY9xUHdaoPi+mZJv07VovcCEWZbPRsps8Jf+QM9RGlGHRhNkK4jqi6jIr
c7jDSwbJ78KNTfEhl7gCoaLWlwmdL+RokRpLOZ7quHqV1RH9OSjFmBKYQnJbBVPLYG1FWPI406ZR
82WtBa7hvzhhtIkysU7r1lMFXrG1eQMMlUad8LI6ujkqBZJOBO4Adywu831jZa7Mjiz1dgnv662h
I+EaHJ+QA7eRULdqaO6o7G30ongYBmx5p2nj4NBU2iYvHNObmmSjRtUij8eN1dPWwBoHeON7YLZL
mPrftKbdFRFMUb/eDvr7WPsboZMDGtaDMN+7IruRjGGZ6sIdCzjMchps5MTBtUhxFXkgD4lWTkoJ
JYy9MTA30DhfraL5IWvoczVil3Gl1am0HCCO4pMyLsrcXoR9ukINyhPWQ43jupDqtRM8NzVFz8Hq
IUN+KAWWNK38EVj1L5yExIL2wBXi954ZJLfpBPGuDzZZU+/M8TlHlS7MQSZp+r1ahrug1lZRk66m
Vl4jbPNQ451UyiCq4wSufvbQFyXpjLia5MArOd1wB7bR6eLtfM8HXWi1s5r616iXkBzOrnJbXuZF
dCVp0XKoefRXLcJ7JrtbgQAnP5pSsczVAsYLVC7O0m1Ti1fVsldWOWhbxzaGVazrsOKkp0lSP0wD
RYkKXp3bTsX3UGL3YC71iMkT1YW2/iiP1fjRv8Md+SPW0LSzBvl5Uv29MPUnCgqPYujBAVLbWnHF
ZlDRqF5LIZ1u07fVpaINe0TpKDfEKVrC3HCdOa7MWtlKnbrTourW6KeXsil+TE5zLaaMerVSeSlU
RE32vSiP441icgOPqgEaX9qpZWCvkkF/Q6WxBqkUrEMHKR7fvssknzdaGPT06kxKrEV3ZVgjRA6K
MunRBzuL6u9xH111BVuqs0nYu8bhdE7YbkcO7DLReX1NFgvSEccVq493hc0bRDGkB3K229E0eZ5k
93pbVtD1B0/I5rdAT5+DmqoqaPK3FjB6qCEml0jJxgqmtVpL1bKwxFudcfNMZfjRF/EV0pyrVuqu
5bCUF1arrafYeaoHnvJWa700+oA/dWO++1Grr/2gHF0FAb9mknrKGqpXGOmmtIfC6+P+lxZ11j72
myesvp/H3H4TUk+bAH1UPzB2QW7u+1Zf5oq+R22P7NzSXumXSlcFUH6BYu/gd/ss1a9gdT+Kot8o
AXponbyiGgL6xmnZZXhrCX0FwuO2LaADaazooL9LbQ6cAKzj8oOT8yD7zuEoCb+MpOql7f0dmFRp
oVTGY9zk123obJqR61oLxmN1Sndg8MJ2F1K4dUS39+P+jaQ4WpSj9hGb0fdSOL6XJ9VmigY6zPYQ
bOqouUmz5jpPuw9hknn0dfUW6AbC8rn1PBRFfFOMss5NwqYZ5bbxpsmnEFKPtw5mYoupNTdIZmbk
6D7QxaJ8CdSMqz8qvpld9T3tzCcNG22vCxtpMcT6C3fmdSuaD6TsukVtR1ttSuqdwUkKYEbfDgo6
t04gbetYihdgHq4RqKCuIWAZCUva4t0AC08X71jZ0sxRR5IyOMHretLvkWZ71btybTvjXZ5RJzeb
8ElkVrGccCKnCHWjdbESLPrGsO/TDnJ8zTrwnKF41cfU9GS7oj7jmy+5H8frsZF+UGIy3GAY0Oca
q4hKRtCw53j2xcLq0ZHLfpVWZ7pT0vEsMdRxmWbJIZPNvaIl5OS+vxW0Y7Fp21W89OpJ5YFkpa2n
5YL7qjIAefoH6tEmLrKafNObxq1Sjt/9BF57PX1HmddynaC5UZRxM4rkhzMYGwOq6bWIRUrOJO/s
pnRWQZX49LtE5w6pemVn9lpNpjtrihxqVGN9TI9Y5A0ibUfHoCBKr+OCBQBu+j2dmj2FUTSnou5m
8q182SvGt06uf9lZfR/2UsHBn9JDHDG4y3Uo6BnUvOUQOfGFOvmprqWlw9HHsEwDCDurk8tDJZW1
oNNRZX7qjRqE8tZWF2qovPHQu9DvONnIsWhEqDgpKDoonq8VXzNso5aqbQIU9j/GV/FKWkZrPKm2
2SpaSY/n6+Uni9mfws3K8r0+ZFJp29FdpbxFIFhCqduirL84H+VkVf5TlFk7rJbjpobjktwJPNGl
6278cf7fP/3VcNum8+Ugiz5nF07VUORT4se06GUX1KILxAqqBg0wxU0+xo16oc1wqotjwN45/ofL
II2+r9MUDxIdTT06IoDUXbSpwCqbV8Za9jBD9S6Jx5yYpC/Bjp/3U++kcArKS5YT3UGVe1HxXhym
0bXsSzZ5szAAfWiXW7+BY2Db6NR+DSNMXC5G+JEHIeR9qXUJSYVx21vFBS/UOWRvHsg+6pl9Go+C
5g+MtVI+lJr5EDlQUCJtBfxmGbfa4xCpd77kUfltORHip1j0+fL8cpktx/+Pr4OOow0HRmA2eZbQ
YBtqIfGnfE01Z13q6QU80awB/LcQsylLgX1HLXImB6198Wn1T+JDG24N7sRQudTBPM7LpybRf2Jx
if7uxSIQOev9SnoEHyRJVBCQ0UbZOMthZa4oEq7/+VdTAHLT80WZH5eer7Mmd2Xnj0E4HSrtzWx4
EtfShWPi1AJUocXhGqohCTXHxKOp0KJ9nU4HfdJuIA+thk669UEhnx/I7ED//b1oeMqajZ4mTOHj
z/i0/BJbmSRbYm5kGYUGpj5UADn3ZuD6vuX8wZggfcItRPYJm7XZpgpMO+lTYKOHlNYLrCDPQEtF
LS8hU0+tt09h5hhqI7esmlrWUec3D5Zhbj1Ysbjhd1UwPKm1BVL+B1/xc8TZqiuG0QzMNJgOGR0A
CXRbUaCfntzrl7jGM4jN7+n6HEj9Ol1Gb6tlDSz+MJTPyE0v0jzZ6u1r0VA9dFDqMi44Xp06HY4I
cVUG8wWiZzZjepdEVjwlExBaqthTOnwz8O48vwRPrXTwIUdqhE4Lfg5FL7NsojZW8PEs2dOcAXn1
j9T8ZxzT/3y4T0FmZ1AsMPNrbLYT+EAYdwWPoqrLHwFZaG5IrvwHQ3IAHwP04RqZK/w1wyQj0iU1
h1qXH22/WUZJwwvTvhDm1OY9IlxA8dOr/jvuBH1S2hxTe4A8u6iMl3a4anSen5QPz4/n1DLgfIAv
e4S/Aij6uuz8QRmy0o6nQz1qOzNuH6tpuCCrPidI/p6hzzFmGMm4arJARn/mED3jiTetxqXp5rfT
pt3IW43+xQKpK9qwLply4DZ7aXV+iHOdy7/Fny11G6FzqsAsw0SSHk2L7lguVMtT6vje6YpVSUpF
MbkCAtDuQZYt1dAQbj3R4mosXXF9VUF4ClmiUcuebf9ProNPX2eeJpSplFQGEHuug9tOf4i0jzC2
/mAjGugXoMgHmgm229dZrvDMHvFCYJapayiKtkjaa4lu5PkPfWq7c21yC3ABwFSYfWdQKeGgORwp
cvNs6jdW+VO9xGE/uVyPKCkICkdn5dlAcFxAZTzldrYrY2cF6saULy3XU1vvNxDr/0OoX7+Vga+X
nviEyIS9j6VHoSE+pj9W4dv5r3UpzizRiErR1/EQEWeaFqjwHwEHzM1V21446U9Oy6dvNjsgad3j
P+5wloyJ8zL19D4l8SQN6LmdH9DJONhQWkd1Bopvx7//lHCoklnxqNPrQ1f8UOxgOcpXU3BJ+eRS
kONX/RQk7iUq/cjOH0S/N4wrE5nB7AJ98FKI2ZE4GL1UD5k1HhSZJmOPEV75oKbV9vzXOrmSj/yh
I5aRN93sa0GqKZTOt5qDgV0Icm2oNkH7uMShPhnFUtmVoHc1ksGvn8vKEOkzMnVERVWs+8zeWWX1
8AcD+RRitrzSAROrsK7GQ6z/ko+FRedP7lxoKP8bxPxTBU6jNaIbD1FHI2ukT0P3Q1eWfzIOw0GX
GCSaMadxpnYaD2qTEmVCy5mq4VQGF56Ep7Y8cD2btzvYSIQjvs6Gk0ltDopmPKRDtU1jne5ykF5X
GXC0xgcsfH5A83LB73sPTB3yFHhlQT6dLeQkLCthhXpz0DXwObJ0LGJp4OyReXADCylYJYXxyAOE
X7wC5KW7KjDMwDCvtIAO3/lfcyp1//xj5klAG1l2ULGr6KdvUpUa/wS87igRSX8syS4Qj0/tYc4g
OGI6XlcQXb5+6XIw0R6ZmEzHal0KhegKwldPXs+P6eR8ajp3Kt5TyFnPFqaatT5KM9l4MGMD8ENU
HzAIR/pzSpetXK3PBzu1lc0jJ0zRyNbgq38dUoGwPx4XDGlsarpAR+rChRvpZARdodYDwA0y+uyw
qEKLpkTDcNrwvhY/zfD9/AhOLoFP//7spDA6KufCKjgpSg0ox6tCG93kj1F4M8EzPB/s9GColWkq
+uaAbr9+rtAqrRT1UXGIJPpGWajvjEH7g6MPL+r/xpg/Rwtn6EqjtsUBO7BFb706yYUvNmdi/mcL
f4owOzHSQQFr1GlYv+zKrb8L9skyWmYuT9CV+SrtwLZ4vmt45z/d6Xn6a1jq10+XgvBMukESB7l/
6o0rXX0JeYWkKfLEH+cjndxAvKV4IaJ9QEr3NVJXVjrgXE72VhaLro4WRyiXarSeHt/9u0iztVeM
eqRkCmsbX5HIuJOjb2ZMx+LCsXNpPLM92ucyvWWzGQ9Gu7ZqUJjoyKZq6SGF6/678Rx/yac8KA1a
pCSVZDxk/fcJeVPH8MDhSiCCz8c5VZYwP83Qca18iuNXoisHHI4O2AGtDFG+VbAyF3adbYqpeUz6
5pV39h8kYJ9jzq6KtLcnX5M4J/y8ftVb6dF20lU2AHj8g7FhjH18/HLczYk0VVGXKiJUJHoG2Grx
qhdrGLmuVl9lwKxM8Xw+3O9q+byCiUTa/+LNxkV6h8uXzJypLdfFoFkvRQdAGbvHh07yH9Uki9GG
zq1t1WZI6dr+qwL9t7OdO1wuDddX0CSQByXe1QYoPrmSzXdJVpZiKLK73rCdJ6AcXD+IHDzh4Wy7
1WBvJzz6XPCCw6MuCpAp1Sj2ltVNS8ey8yul9X9IeXkdmlbqgXU/Zm/OVrGrjV9rv7qoN91aSw9K
K/trWRQPiV1D/MzhcUwyIuuJ9eY78L1z7Tr3w1WBRUVSh9+7AL3epsYvsFL057LNWmTXgvum0HZp
mW5HkepLyWA6aXauY9N5boKQxuhQ0svQgkdt1H5UTv3EXeg1ifCKOEaupFberVoa3VqdrpsUVPv5
yTl1XfA8BoCj0B6gZvp1nWcxWNqp1jnzgleANatWDTfnI5w8y4+OtqjXUffFHfNrCLXtVJRayYDQ
1n7ur7A12MeeeAmutbWyHPNFuIkX5fpSDe7UkfQ7of3d2qOX8zWqmAAA5GJoDlXeLKAlbvToRrJj
9LSt5fkBzvX5fl9WnOVolB3ZiIiIfA2VZWkRDB37Kd524TU9eWlXYqmY7qjEybtg06wxrsLvDvtA
YDO1p/3SnBsLA8h00zwCR15d6ij91jWc77jPv2h26gcA1Iy0Es0hUmHKWSDZKjjni0bynyObjnqb
sPOVDgR0l963RXxJ9u/4cc/Fn318nBErkt5GHDIJgfQ28/BjdI3+0st7bo3zty8/uw1iaaJNV5Em
oGsPOg/FZKD1brKUlgC4RzfFWQ1pimyVXpeIHC/UfXndXFjex8Prb0PlkYGdO60N5HC+Tj7gdtXq
OnM4UDp5SephLYeHftBW3bHN7jfAfB7PL7eT3/Z/AWFGfw0I2wTUQsUtkUgvUQm4+IiKuXBkn4yB
WqKm0QGlDz+bv0kD5Z2qAW9CR2zDqL/Hrf5W+JcuvFOHD7Q/h0MBtRqKsV+HUgX2AAOHjZPgAM16
NIEz5Jf6Zyezuk9BZmukBE8YdFU0HqzhpUCACexbmB+G6k1thPfPp+bzeGZJQxqk7QCHRxwaFH2N
KndLdNdb/eHfRZldp4nZy1OlOOKAqI6yGHTQ6rXBFZICdfl3kWZrO+DQ7llfvCWMx8q6yqz79tJT
4mS3+NM3mzcWwNHZTSer4gDa1os2xbeMxn62Hbfx7pIq16lV/TnU7CIaEdzP5altDpaorjMlerP0
4i7sun9soE2n/XOc2TuCnhA864bd0x2V+CusgusShHrx72Zn3ufWa4mLG7LiARjbLsATAt3+EPR+
Ef08vwxOXKUGA0KPUFYd+2/uNkmG80CgEag1wIrWtwl0AmiEuK1eykZO5QoUt0006KksqMhsfT0R
hIwyVi7z2O/plqTkBavsm9YupCUkEE5ybZkuC3N92XPsxNL4Ene2p3IgRpJkhxx4arQpC/8uCLNN
bPQXenanwzhY8FHLoDY521BJnOTZUaTpoNkSlov6Wq2AKMjB+p9PGKpD/w3jzK4IYOp6OaK9eIjK
2o3xTI0VT4StmwyXnhKnlgayuioqMhSbYDl+nS8wXWEQB7I41r7bIMcOYJeJ57D+56V8ZBH5apQ0
oK/OwQkGvHC1Hg1xcKBnQszFsEpflOGv85/txHVkIK5Ed5NXOe+G2fkAD6sMR4vPFtvdWjjSDdig
Cz3BE9nClxCzo0EMkFSiDiIrpSYHWn2OW0tgOIuobtYqVUlgQNvzgzrVBSSkRmuHOWJkszUndxmO
u8f6mViZu/qHdoUY50N4G62PevDqFVrp1zU0i4uJ0cm1/ldcc7YItTEudJw4moOGi/Y0od8rG6vA
sS5sqdNf9H/Dm+ui51GdQpzjNizjfOEUmC7Jr3r/0qTfsu5FH50LdYFLo5pNYOZPsP86akSpCD37
6DkL1wlm1oUwJ5KWz5M2L0laUBzUVqka2j39KqqNlZYO7qT2LmJ6Xi8u1OcvfcPjxvhU7MAIR88L
JE4OVELdozNTE2TL0c6bpV1pwXY/FcnN+VV5XHSzrJnxIRxpkvmh3jo758c2Qb0X/PxBqX0w+OHe
qsS9pA3vyZAr6Kt0z62Y7EWhKhehNJdCz456Wx6CoAWeTYk8tNyqWE99m281cKCeUjqNawz4t6kR
r4lOdJYXtZA/FLO4SWyorgDzrUUTqHjDG8XG6gxjgYvKQgXhC4NGwm2qBj5sSr9kK/nO4x++vT5c
Q2VGGQWcWE5JfdG1+QjFycIGp9VgcOplihdLPnl6gzpoVesLKTO8vFaefTX1ahttwda33462c5sy
MtMnc7CLlZCjW/9IMMF37KkviZ+NPSTWOsM6NsLVqx3NaKPZmu9qRg0jorIWhY3Hn8gyjD0aSwUW
zo4sW56mTRAduiR/rn3xI8UnfWXouLk1lREs4qyDnWtdA9r6CcQwdLMUBH8fIB9UImXpyeO0dmJt
DSLrdZR84O++X+CFU6NcldSOF0nJz/NrRzm5B4/FClTLjjXU2eKpcHyKW3wtD5ayqJ4x0mSh6Bjg
6RhAgwj1o0Xmxd+69z8oKVDF+CvubOWIZFD1xOK12apskwBTtgLinOoM74GMufj5UZ68WT8Fmx3b
YjKdAXazOEhqvZSZXiwYNqb53bjkXnfy1jP5jLasKlRnZud0okboA6slCTjUz8H5Purfz4/k1HSR
NioqBzxZwjyn62TMjrSBkfiRdu2o7a4agnwhi+nCKXbqzPwcZzY9WmCoYZA7w8GEgFk0hxgmUdlD
/WjhU1wSu7p0isymZwilMUR+jTXYDu9WJL2FRatg0RasnLi88aXoRtPM58m4ZON9cln8dXDOWy+D
BU1IFjwx4eIkGe7xuivGpwGm4/lJuxRnlgt1odZEaTWR2MlvY/pim9HOTO6RX7nwZL4UZ3afSmOH
7xTiJocJPp01NoumhcCmaMsh354f0all+Hn3Hv/+0yWntkMldy2R1PxnB8l3yvwFHKZ/uW2P4/0U
pUKEIAdxxuN8vO0jFp+NuATKDIVzScAR/adTl+h/jwgFhbKvsbrQ7yQpYsHbQ/sj9fFL0wTm6jxd
6JVFCp7CRnuPANLrGDYyRA3jo24jT3Q8PaqAEqwfavDrhysEH8rW2qkV+im0hjqQi251FLQyTHnd
BsVBxglyoTbBLlbkndomt8gh3MNaebO7+Ecp5U/cMt+TVrxJQbrD6dEbo+5ZAnnlKjXjz7sBG7O4
3yKV8eIPYCVSq10KGX6PkXBfJpmynTp4rFW3Hf1kqyXVNV2CfRgGPyKdhrLij7eZnB/1YFQkLWpo
I360qixtKyVx5g6DeM51tKd7oeHOZadumkQRTOV0LTvTvoyTbQPfxHHqHf6Y66FKv/WTs+5S7FOh
7tmduIWB4lBBSe/CEqRYG0wqcsnxHpWHK2koLRf77SP/e2dZxRaFhH2kmsvAscXSlzB6jNXyXgzO
TdoG/tKKh0VSi1uzB6ptV26OIoAq8TH7H3mprTS81iDO3ORCLG0oPUU13AktXyIZt6zC/joJtWUR
yYu+n7wpU74LTdlqvb8t/GplSMMrSdKqr5JljOd4mnR3CTM32iX3ulO+DyJxsW/bDklz5cjFMi1w
ONGjvaQEq1AxXrUk3spIe8i1fh2V0p2WpCsD8fy491d+xNx1+Yo8Z9nA7ct1GU/RaqGg7pjx+20I
lHUB1JSKRr1Q02jXk/kMhsnNBOepfrSzxjP14qo3tZesrsjiwpskU2Fr6DK1V61bp2btBplMzcry
BL4NrY9zm4kdXluuwMHc6VJ1kxkI60cG5Gd7AybAtQSMJ03zMn04CkIsW0VaW2azJBWB+Cv2ealv
MJZdyo226erxpo7ibSF+Knq80CvTLXWMvVtykfi5q3WvT31UD5AFabTKJYUAheGTw4Q+qILrspbd
uIMeRtFaQ9/fUe5C2LGy+t5iMm0iEVLjbsf6I+FnZ0+JJ9ByUMwHjWTHN6Ib8kdXmd5qPKLDKYZ7
ue0MfSmn1d7ACpUE+brTUbfJIWnSDBABWhiU5h1t8DoDD56yc3sp2hlqsWwL3ZtS52FsccyM8T40
D5kRu2oAdqS6blWFVKdwfT28KvK3NA7dspDu41j3ks5eRegT4N+yFJa8VqHytZPmIqO8bdrXRv6p
UL3ph3t+FRoNvtuPHcJKEmDr6z76GKXvRvKzDqm8VBlUUuaiauiQvSbK9TjucVVcDH7r4j68yNP3
zPlp60uzubbGamnTEg1CuMRYTeb3pb1plD3mwJq48s2NmtDHG8K9n0koE9icC9+i4kbXCpc9JGt3
SbFT+a5K3XjCgS99VQ57ZG+H8smJxaJXMNKxXXSWtAB/vKsWFQvb/hG14QqA67IwlKUxQLLvhj0M
flJW3RssVIXC0pXLm975EdQfbVK6Y/BTdfZ65bCGP1p9QxE9kJcF1o3dLjP2lrLyJcj8j8mRDZld
58q6ofhk5pnbRY/9uOP206P7VoJ+90ifbMrhOMYPFjI6SO3EsVim4rEUSwMotuFcpdlOyd+iNFqN
1S/Ylws7LBdVqXmmDW/d3gTKyjSkpVTvVf82FdcBui1iWExwvWXIEe3j2Lz4ypNVPk75UzJeWRGA
oVZbOPm3PmF7IwUk+Xit7nJzaWbrTnlKwmcFsr10VDZat2a3mPriaNG3MvwrxHrG/jBhACWE6baJ
zpaoFqXyS6kHT+3LhZ+t4u4+pnJNJrc0EEcoDa8DQyKow1kmJytILXVKIMtWiyOneYIgqSnJ/ZBo
3tg/K5V85w/BMijahZHetGJfxzgWYyk1QMQvrI9+VPdjrwPx9/OlH/WeYZX7yhm8CYLxZH6rFNNV
UhSh2tdKum2TDvruDTpfi7xZtxhFIywjtahPocejHx9FWYhGWdo+Rr2/FpK/1nPlDinAn2VRrZNs
gHjcdBsr1m5z09xbYYo2FRoSASpBOyXL33yjuGmV7rWIOeT0BuX2WM1WvQwdOExQqQJv2y3aJnuX
+x4dZiN+1/JxPxzJJODW7UUm8b/T6XhO9NXeGYAV49prLnonfzL0YW8OiYfF1U2pW89ZYt9MMhxQ
bEN+TjCTITvXB4qOt5oSbqvJes5HX+Grmlc+ot6yjX5J2k27KS6enci6i0sHYn4htpqWvMvaxIRB
Us66QV3ISXdvRMUy1LVtKuVuYsfo3Se027T6UnJzNoUi4ZglhTUIauRRSAr78LuSopAOHlEUl7oO
J1PCT2nNLCXUjoYPpU9HoCkPcfcAW3IhB89Hi+vzCeHJ9Aku+7EEYakgxL+mT/mkDnnakBAmenMN
1G1lFv3HvwsxywYjkqdeta3hUCnTdyzAek8ZuVbPBzk5K5/GMXsOt3beWnbYiUOgajd62XOUWWuj
bi48r05+rr/eiXPMkuNLWM77rThUOsoZUwLlHuG/7sK749QjDqeD/75G5eOv+JQ/B1LQOUIM4lBH
T8mEeIrcep3zVPgfjtJfiHVpRLMFUGNYGyJ1Q9lrDFfZGG5UcrPzc3MpxGwBOJKfjoPCc60K7+L6
wZYu6amfnPxP32s2+Tr29laVsIjD5KlvHrji6+rp/BhO7sdPIWbv6qzu0wBDA4rvNXyshM6m37um
/BD3j+cDXRrL7E1dqJlGZYv6e4cGnIpL3kguHhqXEJKnltjnOsEsjMTVE5smTzQjv+2Vj8y4aeW3
NLgNOT3/+YA+RfoNX/i0mJM8bcHvcJJhTbIQvbkoSXqh4F44AE7BIExZhoKo2w5NOk37umn0rJpi
OUmbg+orHflkuY0q8RY2/YuStXge0s5HoqW+MqRgpw8AJ7NpmcTxSui1tqgNtL+0gUteG8VbV4mb
SpNJ6OnDcbMFf8CY/PJbZxscm3uzq3MWrKQ9N/RES+1Owhb7/Ic/sWS/BJnt7BEiQ1KDAj9ECTck
kvp9hmEE4CmjEv98jr+Emu3wWM56dBTYHVL12PY/UaWeLvXIT+yLLyFme1wBQBH5QU2Lo9Fe87x6
0gv/OdblzfmPduKs+hJmts91OUv7CQmOg1LRae2djRDW6nyISyOZbb0WtoOKTu3/kXZmu3EDybb9
IgKch1eyJllTlWRJtl8Ij5znmV9/F33uaVdRPEXY3UCjH9xQVCYjIyMjduxN9cp9YRLY1pTbrvl1
3cbC8T5fxhxQEPmN7CoxH6TXxM++NP5SDBJVfQgDW5Gzp2rwX64bXJrzu7A4S4s6P/dgggqZN9jX
N+2jBb+T7hQq8sS2d19trP1wNymcmU/dG6R7rrRdUyxZcXdVvjz/Yi/lykhB4YiSwr73onslln14
7qq3qJaer692xUvmqANXdke1KrmgzfpJHD56/4KeuNjNWYCI5MaoRMYR+X6/GNSF8e+5K97+u0XM
4kNbwe+oivih6T7QHLcDM/iXsEA13RRNMGHKvEcRww6vSFlCn1CAbjyu7WxiYxXXgHaLX+PMzOzM
th2NKrUZu2OQ5tDjjdsMMYTre7XoXGcmZmfWG5g9G9KpPwBm0MpvLC/fGlFpK5a/uW5pMTr8x5I6
r2d2/RBKRZRSCy7u4Z82YVjNnv47E7OjKtYMvuYRJwVYNYXS0klTmIIhYr1uZnHPQM6ZJiWqSQXw
8kDWAwzCch33x8xt75M6+GZYGSxtEWpvvGau21rcNYRrdYSKGGufP2MUcVSyQvDImopXwf9cxm/+
2q4tL+ePienfz/IYA8iClko+7z4LGt0xsEW32of1ayDkK862hFYA1fnH1OyuY2KQJkCLKe91+MUk
QfUw3Bf3mmEPn6UTXEj1a/0AafkbRGlwCP53Ozk7TEXTxX2eu91R1qOdFHU/oyo/QGu08iZY3E1F
BzUzTcQBfrzczRQ5dHgBTNqI6jDa1kj8caExLuPqpsnElcmMxQAxodHgywfbMldYyGAbquna8AAJ
ml1QDPdhkR2vb9vihXtmYuYdXZfWbm/S34spB8Tpx3qALTF9FeSRJF5diauL60EgS0PmD030OV5d
LvzAzyFVO2ad9Et2IZMve3nlA80HCLVpt4DMSDBCsS5xDgTixaaEnqwGJzGSfyVqiVCUX2WboP+U
kFtwW/Rfs7G+bSDjLRrI3pvQ/GKE4l2jmru/2tvfvwS5D5PMHn9hyZe+Qr1Z0dpcC06Kou5U7S0M
LYpgTy04Pxl1l+vGUFbiz53BMv6/ORMsOHrYljSfnKzMwLO6TglOTQePaKWI7a5tqf0LKhSNZiuF
m9+SFlFBD8fNM39DZylyCgM1miIxvwNL1m2KwDCEi5UTDOF9LKfUPXUZarr0s9xB2hbluR3m2ht5
4LcilYQt80JvplH/hAf3W+JZzBMiW5UOwo1stI+uDwM2DKHPoopmhi4EhQ1ypLJRMCicLqdqLlUV
aZan71u4lxG4UG/FNC63ukTTqYWNynK9Zxm6I9sQgk1umOrGioQ7SSoHaCWz56SRtnHRfkZlULTl
TIZsMoVZk2lA6WRaTJ5FqW6b6niQLRnuukJE+Twteu5alRaXIsh7c6TXgaZZ6UDqXjqK3H4Zo+IN
UgIQ2uWHOrWevR4iXjC66XYUYtpLkvrJzwcIkMoi34CZcG0/B7VQluGL6Yb3Ruu5B8PXXyvRvYmk
+NY1IKIOKe6MdBQLn74ZFfuOtoj45qflD2rgOw8GbMcIDfBPAnzITVVAsltn206DCbWlQ2Pnbupu
kDJAuM8rXk24oaXcc08Ckupt2SFI4kKlOnjBqbaUu0ITj3G5Ss00CxXv/GsWYc3SKIEhhMGpUz/E
sFPqZMlS/EOWMkdQVsLSLFL8jy0QidzBCNYxCHx5dLLGULwynyRJRl7c+tC9tk1Vb68fmWUjliir
6OSo7wQZgyyAujmNODAJ3POmvnF9f8WEtGZDvlxI54piTkc8OMWZbe6NXf7s7/RNuW23yVHa4nab
tffEYgBE10gh7nBnvLuiVDkUIqM2cwjXvAf/qO2kA2rNW57r4kY+CJs1UNZi3DmzN1tiZhjw3QsS
pNjSZ6vcC8JdIOyvf6n3KtQEdYvcgvleTvk7La8qRSAhDdjG9rv3oHyqHuiCpLb3wXCajYqgxk1y
U9xM77TgX5bHnAbD6FNVGw6dWToIXZjX8m/ZyYhMu/PNjTZVZRhtW1niLLOYXB5pYZhINKK3CXz6
0lOGTIUNtjUoNd7pp2Gv2TSsb90b4z66z7f1V6BRtnxYIw5bchasIg9qIIlFLWKWsrU6yMGwiISj
l6ogiEzjIXjR6lehVY6qVP8cB1nfF8V4Q+flnn67Z1s+JNwRs3Ur+dvyLwHBBLRGYVpcndzsLE8t
0zRpLSXITtEvi/7qRtZJEh149z8jv6BtLXpGqb1GFjh9vNmdacDxhDiXZMJrMa+L+54m+CqAwlPX
W4FNAH1IzZAWInq8QT2ecniyLSt5drkcV9a7cGouLE+B42y5rlHko2/43gm1OGcAN6hRMO/FNUWk
Ra86W+BsVyXo+SHnTLgmeuh/Q1Qp630uiju1XJufWYh0horMmSwaJMbqPO8CDiCmdVxFJ7mBtgDN
6gcBRonN9VOytGso1HFfT1kkQ/+Xu5Zw2aV6nQnHQLpPKu57VCvdKFxJ3JatTH0lhL7hG1MuraSa
76vM/UenMOq2AmUMPx63OszN1xeztGNw9U24boNLaN6RGypZcdO6jE4ebaVGE4sNhCf6SlxZcgBD
R8QeK7rMYMHlWhRYcPOOa/ukoyJuwG4jcmsPsOP+Zbdkil+AfhkVheOThtu8jl2IRgyb7AgXq0py
m4vF6FSivDJLMB+OxApKsCbDmhIyyqY+j5KloMd+k5KExHflTXNv3ng3xofSyfdro4HzwuBvS7xS
gD3C2URpcxaPazXVDJOpthPjx4FdMQa7seoCSSwJ4t5SzCs7MIxtT56ypYX7rMOEhVpWY6spRMSS
BXKsBobL1PKPtrLSTSTqz6bux3aeGGszS++/MU1rWNcmxgiLpGl2KprKqDozksxjDs5mlFCbGSoE
RIxNrrxdd9n3J0MCBIq2MWURgyGV2aZ4Te+ahqsYR9QDHBe5m5YJe8tz//qY87xhkkgzeGWLMM9c
Ou2YZa7bDkN4knR4zkNhkweCEzEf8NeruTAz7etZDE7KENw0bntqp0dhBXZDqqH2NlJ3zW2niHF5
z1wuaPaFhKgeY1cr3SNydDWYjlCoD0yfbqJQt2vN27kyd7zWbGuVsXporWMip5Gu8ea9v+2mX8Gw
qzJRD4rzw9MpwDUjTYGKV3I/NRIoG7eqIp6FAO6gl0UJfghQ1yga2HUGzfqXjwpRkaqp3BDQ6lzu
diR38XSiw1NvFD9ULd/AadxU7VpVdcFFeThAhErEIwOeTzWpgxJyjVYsMjcOmqvduqV4qKpipaM+
n3ab4gN20Ilkzpa5pvlYk6uLXYc2l3v00UsCuOhkDWTDKF0NbguWGP0dOM1TYNlR3WysDFli9Fr0
9ICcxJYCBrSS/spPWlz5RO3CqD5MCPPLsVBlH1kUNrhtw93gd6dcD56Rvnu+fmqmd947X+a2Y4oF
R5Lmt6OJeJ+o1myw0SLGMwzSt0CA5CHrzH4T5tUp6t0QLhRggH9vV4fywmLKi4GyefMiVyjvwbgf
nmLD3JKT34qucFuHxQ3yqqDaFPWuSOO/vqIpaTMaThxC1vAdw4IaGEoQmX50GqGjcnytPcil//P6
uhYIq+GfgxdwgrLoOjj+y4NRTqPcQalPd9r0RBwPxja7kxwk1zbe6nNm4etBlST/fvHy5lVn+UAv
VDArNxBW51b71Jm0V3tr6A96OSSOJEU+WnDR1hKGvy/Lscg/drUZ3ln227F3Bc88onawkTbBVhXs
2u6dcVvvrWN4b67kPdpCyL0wONvVDrEKhISL8FRSTdrUoQVUtR/Qh4qz8oVewqEdFNh3YVR39K5y
b8YOVFZpQpLqZt6OB05IQUXvNmGogI+Mx8HOfDlHlSpRnAK5KNQQYydquMw9uTDAPac/q0y6NSqU
xkrAd1J1N+bW9z7yvoypCl52AmVStnshS45uSxVVKLVBOqSOCxS4QroZY3zv9SKyCUm1rWXvjv+P
sW3hLLw1Wqndqbpr3IptHqAHlDc7ZMhRFfJl6aZ0xXFj9QPvB6OTnNBnmnjFRafYPDvzZJAcPI6R
Bo3szGuUNEFxIvDNY7Edd+VNEdnma/xYv6W3SbNHh28qZJikyI75lB1WbE+e8d42g9e8Cy0y2dmH
dAMvGJuhDE6VugvqL138FnQfKvOIBFUAEh64oR98v25zIZKy3D8m5csTOZQj6Z+Ms0ZJ/9QJOjLl
haOZ6Up9f+E+ZiCWeWnGY3mF/3bhs/xDHWQvsIYY8nhwvHEs7xL/sxT1jij6h8J89Gp/6zK0dX1t
718dHERTneZ+FWrTcwKhaHTrVOqINqGAtIrQBzw9FXF73chyTDuzMisWin5YJFkmBrwGhL02/HTr
j2P/0/eVjRX/RMeqax4s5FQCdNjrTlzJNP4P6wRTk6uCy3T6vmcbG6dtpciNYByFg77XdsXe3Li7
5GZi6xU2a5Fm8WzwTFTIvRmZnXMwmpEK0aZH/UtWUPMdPC11EHYxHV1Ho6Tz3ywEfleuwoVaPx/x
j01jFk3VyuxIObrg5Jbfe011FDV2SjHZDxGI2/bJ0J9rVO0myRxVeBasrz7KmEKUbQtzbaZ2oW4j
yUQEqnITjfq7XL308jHs8saCA2LcSZsYvauduQEKvg0PGTU6KL5WVi9Px28eEXiFQAROp4P7efZ5
5apASdAcg5N/I39IHsBtgNxQbuNn98baUqkpoczZjE5zo97CLSbXdrrXjvmKky3FCJPBSNkAusXz
axYS9Zq3cOwm1jFDVEnxPUdF9zahQ7BykpbO65mdOQ4NvkGpB89F2R39jJbQu09+5twGN/qjC6uC
fGiFX39fZuGb/lnbPORKnTbQ5eSbjuFdU70UwCCS4PPKwpbODfSTKiVdCRareTew8MumEsSEtOfG
Owhv7GL/zXrID+5B2Q+bbJOegl1z26ubNSqR3z//nf+cWZ6/++iGC0khG0f3pd0MW4YQqCcDjM9+
Co74A9pRhOUe2l/6blIM0Z90aeutwf4WF8/7lm6dAsJk/mRXBi0qWjTfTkLrb+QAgUxGZxSABhpz
CXG4ctEsFAigNZkI7SkOUGKecqWzeBhJeue7zFWdouBDXqE1NkDKYaHYy+ldORZL+aWpyRaUcciV
vHuEtGlGMbOfzmZMia4nMVDfCiXfdhXoBrp64dqs7aJBCDMnElw0I+acmZmZanIryzr4BirkzExY
xr078bYUp1RRdnL5vOK3S7c2YH6ONx2BqeJyuZlhmRudiIDesd4wUDTa/o/25nc7ItwkTm2PTsLI
yU29b1+Kz8Fu7Wgufsr/WGfFl9Y1VRgC3zX1Y5lXDDwk+6D3kVEVSTjX6BoXF2pwo/Ffidr4LMzq
folGamL6pygVetjRLOQbK/MxEKvvfiwo6NRG30qfYlDcudl2ZZcXwh61t8k2OR8X63SAzl3W7VWI
KNMQwRn5c6YWjwI9IDvKE3Xfl1m2EatYsOFZ/OXVxmOcozPgxuoLQqPMz6S1+BAZ5T9lTooFeoGI
ZZFWXP4k/ipzz0VPZUFEFkyxbgUL0quVdS9mu2dGpn05W7eIip9httRr4XjUnqOxfUB1J+SRpn/K
UjrEqtYco0Y1tsXA9Eo4tubKAX5/rwHegkDFkml2USiarbLMrNzXsY0qyoua3yn1U6ytHaGlRVI/
oHgg6aSgc9L9IRh6raT5e1Rbfd9pH9HCtOUSUQUtqLdxPiA5723Msv1h8Da6vsGL5+eP6fnEfE0P
C8ESVLWCtL2NhvAGvcpX3e+eammNPHHJFMo/9CpEtpOGxeWnRO4FkgU1CBh0IieRX9UUac+i+RBJ
x79fk8X8jq6IsOxQoL001MLpW1iVbh6NUfxQx0wlWm9Rm+5NlFivW3rvHPReJv0pC2GGCcVzaalQ
EJ9lrpa8s87u84pBtEFXPiU9OvbXDS1F9XND8qUhuHu7eCgxJBqMb2oIYnu5ckPX9CPc2V/Q2Pvk
BqsMVourk8HP0IDVeBzNYg4F0aKwAMQcA7ejFNvde2q+Hao1hsdFM79LdBZQpXe4g5YRBlkd8IsO
KL/npT2aqdz+HVCS65u4Zmi2iXouR2okCf4p0ESba8PWslejClasLL4ALIVSKJBJVC7mfDe8YOVR
4JV+qnfdVtkl20kXz3KaXXWnH4ZDtkLDtJQ6nZubRcgmEUI5yzQfbAj4z7TlaV7G0V2qe1/Ac0W7
QcrUFZOAx/C3ecp4bnT697OwPEBGVOSJHJwGN29t1c0R2Yr7N6ELv+RBK90WY5bu9S54GkXZqWTr
WLUyMIE+rO4ZfmeCv0MQfA9RbfsBSs0GCdpwo+TWbaYjD9n2YXg/Ksbd2HbNSbLCEeKv9nbU4ogx
fvUnURINRzn4IRVjuvPd/JseyN+qsNPR7TSN/agrr1rXDGiEi18iq2LmvoGJr61c+Gqawbaa4WYw
4dSc8oW0958KsfxeNJXTRdaNl9MUVMqN7LWiYzZDu2lBcu1McZq6GIVvXRq+WLn+wS3Tk2Rm+k0t
6C+e0gDgs8RtU9QfE8l1HS/T6gPqIwdTQBUz8TuShVj/mjHBijJ30TmBKWTglOQBtePk0OiMPwpi
PcJaIE8y07GT9ZZ51yhFvE0Vo7MnDJZe9beawYVrVZ4T0qhzglEGFJA3z57b3PuC7H6Q2ip0qmZ8
GbLA242G8TiR9agB3eEqkD62lfxZLrqnQDI+h4m7iwvjRW/GL3ph2nEBmbucjl8pnGe2N2baJqmK
8JBb4qd8MHu77CC1ALSxE4LqR9RoEASoSelovFpsVw+Vjacnv/TATE+NoAn7sJQ/im4aOlplfdL0
4HPYrd0pC4AiIvDZYZsunTNHbPW0SiOJ+m3md/sxqt7CgUPQPzWmxbAzquSdtDdcoHZFL23QZd4l
dUrWzUsGTrTr4WXxflN4uJHoqyj1zC6DOKv5Pk1BKjoqGyUpTmIXIc2b7gpRXtHsWz5+f0zNIpka
pVHatDWRefyqRuLRSmF8rtYwOGsLmqU+sWuNpl43+pGm7tG0GCb26rbZZqPOVK64xie4luHOSmRm
HcUNsnpkIlbzNcySxNYmvoTr32hh40gKeOtOqmlQdc3iVhMH4A9DXn4emPlYJwGJXUcuI+e/MzPz
ythiVFaQKCrCDHYz6Mm2T6VJfXYleVsI/YoETkfWKH9NFdNL5zdjw6qyJNOPRekf4wQ1bzPd5KGx
twx3N5jhitctfSEwJgBBsEnXdJYPdF3ddmOjake3UX/qYsvgu7rCgLfgcsq5iZkTpGGkJLkQ6UcE
Ag9lJdxZsI/afaNCgULRZ8UblgqjIJHpaekachx0MGcbWNelLgK4haIzewhupVtrm3ROtXEflW2+
R8H4ulssrg4iftSCGAomb7w01wxooys9WDLUqZxRaxAm/kJr3xaHtXbskp/LujQJBlF6eNdcVs0g
6xt9VI6jUG8E9caQhw9NsCYB/N7/fmNBeB9RuqHFOts+V8/RMEgr9RhAid1ogCyqj6b4Dc+DunrF
+d6vCPy6CG8mbzE+1pzG2RxE0++bejyGYbzJRN/x5Zs2fbr+gd6n2cqEpkQPXEJsC7jo5QcKeTQU
ccWBotd9GLXxsxwN+zJIboAlfzAm/ocg3143uZAuol3AkTJ5GiFzMy/YCFqsyOFoojfxWL1GhxF0
qntI7rrNb/zmo7tib2Efp8oQym48kEBbzZbYtM1YVmnHe1ZOnbr70TdPQLNXDtZ7x+DRDDRmwivT
N5rXhHxBQa7dUFG2GORXr9U+qJZ33/jxPuqiL5No+oq994vCnqIy58Y7BbDD9O9nWUCct3JLG1c7
VoN6yJtjyq2Pjsdfb91kxeSlp2EHMMWlFTMMiqSwuA+zOD96VftBMbOT2ggrMXDBIy7tzDL6yKer
GQUKNfrBF52hb+M7ycgF+D/cbT1G2k2HmrNq5Ddj6e+CQS833RDdjrr6Qy/XWp2LO6tKMN7xyuV/
ZkccCik/hwxXP4b+sE3M6IkpsJdqGFdeFIsOg3QqfRO6a9Jc0FkLO0I8Z/+Y9vEWYI6taV+05itZ
uhMIa0qK7+8x9vePsblao6hlSVmFZE+xVrO9zSbo1oASy9v2n/XMI2Mvxzqf0deP0KfBzRRvBKNi
WnYN3PM+XrGSCV9I04AFzUtwQaDA1A/XzFFKqrcsM58qSYMNfPjSUzAqLe3NyPXX6/Hqdy/t8uk3
2fxTEJt5pyeVPo3/3DgOqvnsG0a9kyTvW6d5zSYeS/deUatdlpeIFYRuaFsBOEutqTNHzIph09TJ
4Hi5pkDnMzo5GPJXbaiVG1jfEkdorS+t0Pf3USwAU8LRY1VPbLhNvtUxNAqQldFAK9MRbYSi3QuI
0ZYB3J1aq9yFdf2VP/stD9LPFdCxR2YjA9uvQnS2VPmhEcqP4pDALTTeVUO019z4oWlESMUU2Ie8
wxiU+0Dz931QH6pwgMoHvZKy6YFAMDgHXdBQwAMKixqzNi+CUjPZI2TcPzkMUAgmGzI6QVA2Mj6U
b/tKvW1LMA11zTxmmeeHsgEe2XaBBZ2VWB6uf5D5mCGgq8sPMgt+wiCbVWj12hH4zyd5ACtePIkv
47fgxfoKiWjysTgWj/Jb/LI2Tbt4js48YZblqoNg1EVN9qQFT4nybIYrLbHFQzRxtQPMod4+rz9V
hqIGnpnox0FT7RBi5zr37ZRG7vUNfJ+VsX+/YVTAgIDrzsK622W5mKP1d1TMhFCQODp6JokZ2Ahl
r7wLFnfMAIejg9d6Lx/jDkoejbBGHLOo2zd+XtqIK691gBbXY7BjoJtRtJuTZEtJEVsNmJuj6d2b
emHXLfRtUP414spqFqPPH0NzVmxRj3WXcazhaA7poRCHJ0X1fg2FSOvd+h4UCjyL/Zqy6+IOMvwJ
6l3XkEafOXvscnmYUsjLt+w+hIl08rI1E4tud2Zi5taw2ptK4OPWSg0LXAsbnu9Y0ffrTvf74nwX
RnFtU5QU+M3msEE942DpOlx4RXCvFuLGdwkWWzm81eq7rkUrPN1W6lePGcnrhpc38I/d6d/PUqW8
gIsXflf9mE/MeLXXfUqz6l8OLjcEDw8a59C4XNoolUYWyszQjkX91GjPeXas1mLDYsJggS+RISUA
SDfrOhal5ndJSY4kI/wswaBGQNflcRcYPlOFf1/nJ0RYgDwp6E6Qy5m11Pf8KNFd7RjWwS9rVPc6
nHdjp/+6/m0WPe8/Zt7J4cR1hc8nhX4cg26TC1T2yoekWkm1lsIDfGeTFg457Ds9HDRYszp3Je1o
+dmvuC92aqDcQP3y2Cn9p+vrWTM1O0l5nedJp3FYB1fcleGwGUZp4+HdlZfu/8WUgqg05EFTcL10
OXOIOmBiHNrBrLatKjqZHD00crap4uLbdVMLUGeGUxD1+F9bU1w8O0JyQYOnm1RmQ5A2guRAw3qM
Xiynd/KvdEBHRtOKnXBjNafrhpfirQSOmzY73WeCxqXdHBpb5pfYztatYS98GRmORcvI9Y5jtk2Z
7b1ubumInZubfb3WVIeaqhwRyoCH0oXwD4SEMdzlYvKhN/3ddWtLvn9ubfYBC7mTaa5rGtXT4r5K
Mrgk1e/WuFYwXnRJYsaEMQERP39oMJmZZr5G2I00CFLrE4xRO7QRHcuvV7ZvcUF/LM1fGWMjDK5P
EfKIQOCDoOqPlOpvtNpdqTovxXMkp/53QfOXhpYaWS2HhCbX1V/pnh2sDormf/g2ZzbkS8eT3aF0
zWTSyI1Hx6qVjEEzczM2xtpExqLLnRmapWKj6BcN9CzaUekLpw68b6oH72ZeRv5WMLxNW3srreLl
3QN2JAG9ksT583asoioGZKyi+VJu1Ei1AH/2/+YJf4zMtk8pujr2Fd7Qg5E/xWr1ORX8g+hm++tf
aXnz/piZbV5ciOGYaKTLoUCD3R3zR0EMfyIXdoTtYKN6ykr6t+zgf+zNMokkN6yyjHv12FWjo3T1
Q910u3hUVwp/i59oglkrBpkzz9xL5+shnSzRrFCPWplD1dw76/Tjizt3ZmIe6dA+15WkUY+mVn/0
9ABNiKb5XmpW66h5gwBf4a6hZNdWNf2ksztEl8VEGOuSO8Td1W20CVelHBct0ITWmNYjXZ7jCWXd
VQuX4SoaA8GNEUkPDAu+Xve4RQ84MzHbtzwDq6w0g3rsw8aOihetC5wwb1aizwK6l/v2zMy7vfK9
HvkRzHzXPtUfLVgDetFWP6sfy1/e0dxJqt1A4buSxC7ethMLIVOcKnDBWc435S76IHP91XUWO2Lh
w1qdHxQ4NgJLgTqoruB80NZAZstb+h+r87mQQRrLtssl9ZiKpd0IKL1bopMTBK9/uf9jT+kPTKhw
GiCz1cGCnxqu/ltt0j+qTnFCSfAxcqhe/HLt0Pa3VmevtT8WPZLnPENoPApoTVz6vBwyrAxogOgu
KSjC5k6i31xf1uLtfmZh+gVnp6qHSLwPdIrbgoRqDawizb2hfM7ltffAYsA4szOLSdAYp7GsQ7kd
6uXdUJS3mWBtALbbyNSf9ERY+VqL5ggJ05A3XZD5LDnje+oo+yR+FoI4zYi8pPa1QI/Gar/1/9Ai
5bSdGZvdVqUuDiZ6VxjLwq0JVY0DaGcrBHW0uf6x1lY1cwdtDNreMAUyPgYsSz1yai+34+gtkeKt
8Ze6f7+LZOermnlGXSqU5VpdPeb+E/AGu1QNJ4T2P/6HYYvL/Zv7hhjXUQLE+Fgo7a3le988LeFp
r1uO0BhQDUX+l6RrPwRd/zFRykMitclOjYU1YOxiIKGtSTNEQZV9/gbXrLRUa8uAnpLCrBEVm6h7
rqRwe/0bLh7pMyszZ9FAX0jlSM4x9m+B9xwG//KCPPv7Mx+JJ9ZZy+vU40Ad1RbShmywgBQc8vRP
iav8NS58+nRwHADwlSReB5fhw1W8rlQz2HR9CgpF/KpV1Kn9UxWvrGp51/7Yma6eszBlCLXfpR5H
TJD8TYL8X4IM4PUPs/j5QbYzFcPVRXP20oTUl2lshgVC1QFjEon6Mc8gQXXXgA6Ll+SZmdlKQh1F
WrHh9SHCClwJr36rOnIBp1NRb4oQIYExXkkH5wrV/3OSz0zObq5c1qrYF3mMCOhuV6DqOsa2om6j
5dqNUvgOo6UA4KgzRDD8iOpj0oSU1QQbHJljePUdw577XvI2jfA5S9HkSJJnHQY+r/6eBPAexc1a
fXkxzhlIcoI6QTpqfhLpglQdlzpfWxVQe6wyyomBJmyqsnqKf+NDaBr8y9e3eNKozJhq8+qYV+ei
1onkfqLXbjplcHxRsAfIQa6bWexUMhcDMJoHFGnSzMuCvApFP2mGY+f4AurgxYeYYSdd2UTePjz0
P72N9Jc81L8//7nJmcfRvRfDxhpoOoARravnBBXN3ltb2dI3AxgC8JXqJdfudLzOTqgStrneiTSU
5aZxKkTipH60u0JzQvnRD9ceiEvx4NzaLI+uy0xmpJRuIdpGnq366cls9R/Xv9VSQDi3MftUYYa6
g17R5UDa72Xo9Acz0V5jL1upUS0vhSauCioPnMYsYPuuJgmpQBlHFro7w+LOCdQ1rqBlG8Q00RIt
AHezCJBRIwVWhw1kbqEaEA6J/vfcASoUNP8xMVedFQJNLoUpQofUhuRJ06MsHQm2q3/4KBxScM+k
4szsXLpZWRVNM0ilfuwb5aTL1SYbw4ekSVcQBYvf/o+ZeaPGkMJEZG5fQ6GSmnIaOVmc2lKw5sa/
Z+/mPQ2wdYxWQREwwewulwPUvvRzWMsYi2625of+I/qXEpyJG/qlzCG6j/4h3Yp2sJHgZTn629Tx
vv3Lhv75BbOTBI9jT++BtoBYP0XdfR69Zc1KwW056J2tcnaSKnnQTJSPteMw1K+urj7KSp8+ity4
OzH3ciC1MAaonXIjxh68Frpa3epCceuO5UFfZX9eDFRnP2YWDgtDDXtZr9Hn9utDAbdmLT02k3os
74JOLP/JX5liw12nIY7Z6fYKswqaCn8F9rMT2hHdMZmST7mShy3e8cDX+CuM0tItnTWQpKqTzLZo
WZXhajb001DKChGiNKLeo2eahXZjJp4deRklIVFut0LRQ1w50WIaZpZuzJZw3VYqY7eF9iOIUCoF
qvaxlrqHeqzgaDR+dP7wzVXHHd2EyNEbuXeue+LyYThbwyw1NoImVeRW1Lgb2031IHxrUzs0bfEo
nbIbRvPs3JE3DGDfyIeYyon993MBhDB9mjs04EQAHXp5GMVAqgdJjbRj3ck7ehmPbfIhHYYtswI2
l8G/eMaZtdlqGz3XwlwMAD8LqqMD4Kmz1074l4fwhAWgCqiCM58z9oheX7pRVGhHJJCeGbfcAsUg
c9urLiQaqEJd/4RL9wxIOYR9VeaW+M/lDnpmVCqtSQXIq7RTXcdPut7t/8XEpAWOEf0dIrTIgigK
wFMfk+JYFS9G+PP6318KDxRagAhDmmK8m6v1NWahksaicRl87T3JzlqacLDPjl0Hu9rasOtS+WXi
NLEmduapzHO5YVVC+SIWKb9w4fB+imAXdu2kPqnt6/VlLbbgzi3N4jyD91pXBXSxqy1C4Mfhfjww
ynHb7JLW9n7TGugPSIL9PbcnzbezBc48oh1qI4rqgd4p9NBF+KOHHrgW16pLi9gAaDCgD4ShDrj1
7OgaTReOQ0+TqvLC6k5rJCbbtYFufeC29lD4hRMp4UbM85iagpTbeS4zhlqsZA2LX/PsV8yOtKf7
TRxDs3asK9NxB+iwhGbTIGUFucL1z7n0isQ9J2T+NE6nzbbVG1MIU0lPj7Lnk21/jvzhppfhLu2n
GqFuC9kaCnZxbYRFzgQUYIB+Lj2104okUQby+1qKHGX8keQvsvktDleFTfk784yIDBVUI7Oj+js+
UdGs29FTWFkSq4ey9W+btPww5MoK1dVipAJvwXom3qR5EzAcRiUEs6/SN0tv+yg7pOFaaXUpkpCn
kr3xxOIZO/tGYy4Lo2VQ8mQiShW2IgLh8Hynjl6ZDxlZv33dJZY+0Lm5WV4TRSnqejWFJblKvvSa
/hjEwrPcZbsmXEOxL20eZI2EX4Ya4FeercxEIjNtPJKNbgi2WeMhdadYzcr9uFhwZ9JgGvMFLQ8j
5KXHheaohmFAE6P+1EAf8dQ9aG+WZxM80lfTzp/yD0yGuQ/aSkV8MQ05tzut/uwlmxVW7dLIoEtH
GmJ+GLbRwbiNttEWpvKP1pfirv4aHmBbehk82/+51uZaXjaofYjhJp7KeSXCDWrDaDSwEoAzPMgP
isPYe9sW0rfOU49CYt7pdfSCCOaXIkTYum8ibUPwO/STdCUitb3AMNV111r05D8/aS47DRl+WuRG
y45YD5GCRGrMJKCc7YXypQ5er9ua4sj8/EM08b/LnydhRppGVmbw1cf4izB8b5pPSB79P9Kuq0lO
HFr/IqpA5FdC557p6YmeF2qCLUAkARLh198P39p1G/cd6npf11ujljgK55wvfD3E1fDFtQTSGdRm
zblsai3xfIZngn5SmOo3uHgH9fz1CNf2Ito1YDmjkAhixGyDiFS3B9bq5FSC5lGM+YOs23VhA++b
OB9fD3VtMngI4edODmDm/MllcqqkphMRmNkMe6gZgWDYLFxr1z6/hTMMwgWAR/5R2oFhKewXCWpj
iaOuwBqoPXeo7lCRva/LPhzTJYDGVXyuhcY1RB51BwWl2c7nLTMj0aISj0zwXejuFvCrO4cVt3nd
ws2rNfeNLl40fVyN0L70xp6s+5EVKNqLHRBwk7p2Bk/h1og80xmil69XHJInV2L08vfNTog0GlSj
IejDmEnz0EETN3XYts97iL6J+0wvHPxGcWSafT/E+iMaNp9damwUOdyBTxnKGqwVjkI5ErJXAgfc
ngGqrcIwN47YvlW798R011zp8yByOAlSg9wDrb6Shr2Oyv6cg4NLpPIqBnbihQxLpj+Xku40nbpB
zdInCtuZJh/PNHZuUriBF5SsKqnrnmnQWzXh50JvQT/V2kcNqkAopIB7KWGrTA1fidHhGWGVoMkD
9P22xBLniBT3CpyQ4fYQjuDn6j09dJTssjHbyBF+MFaZx7DTka+wMbg1ZQysH4cIqjAeYVNGfVHz
dedWz02R5mGecViNC58mNd7U6biFhtkZLg6qZ7o9pBwE4Ld5bVt7Wbk/IkjkwefAuuvcboAFef1Y
D92O0B4dRH4PnyiQ3UQdtrr1oUT2Wo+0h1xxiAcnl5sqFzfI9AMrGTdG06M1bFZ7dehWcd4DeNYZ
x6LqzqZlrrOuWnMLvWmp9nvN7htIQdJdJNW1nbqpV/DiTQ75jU1Q1HTcZNPV8FBOGAUEsAozU3kx
hg4lz3TcsBjceDPv4I0K3ofW6d9Vl4a5GI+ambzE7vhsacm72tlYC+d2FP392MKyz+oiE4qATeUN
MaRb49G9q+3x4CTjAY7bn7EOTajBGspVFdmoCVkMBs+Ojhc1Ow4V4P6VaAYI8eirpoSepluku96t
DkNiVZ6hs7U+ACibKGzdxumr3k6WzdHRzWC9buN51YkevTaRQ26s7So/BvHaU2L50RbZZ9yKRz4g
0+61CuBaWPtCBXE9lLXtgef6Io12FZnk1a4zH0igdCVtvKdEtY1b9ka7atV2ow8z9VDJB7i4ls6x
IO69zLXbrs6fcEDfD5hi3PONRfhGc/MwI+hZgauzy3u4+rrpNhntV9scN7FpHiGSfNv2DYxz0Y2c
iES57DZ9zu+ThpQw5M0frDhf2yqMsvv0poTyDJRxc75W83Fjtergp9nwmVrVA6oAmEy+idBFIE25
76r4W0mix0qt3/ChjtFIt3mfnMUAX5FaOdhjCzJ2DvvqBkqBdO0OzY6r9jNvh4PuJBsAEL9ZNGmg
8YzGZCVPSpncoPO2LjXz1VaNzGsmi2g3g19DJ+6lCnv2ODmWkfXBZXPPajiSi4Js9NF8a5XmICIF
jJ5ob7XKswZnX592Q+mnqrYlDKq/ebQV00chWr+Pq+TYsOKmNiBWMxruS2HYT70Nua1eLUxfZDGM
rF1eBzWUz+FcXKU+rwwHBsQk8YgVb4ci/+S2DMqeHLIkW5uiD6Vi7Igsjklv7xzZwli42rTgo3mO
WseBOdYgiYt+h68KGyj9IYt7ewNaybaT8mxBRGAommcnlTe1FZ8j+CDnsX1vVcOpFYoaQGU62aUq
3qQVRAZ8WvO7mtWgC5KQmjo+bISJM3WXoKDv9Vb0Nmbqtlc5bum+TAKldjeqWZyjJIaHoHor4sH0
qEzAKKGbpBWtl7XJvSjbQyr6beGyrTloj2D+h2adHHJVHk29eRKRrsF4msNh1hje2my8K4TzaljV
h5tT3VMqeWcw64iHAsOOqJ5UWLGMImdBYY5LYJ2rb4WLy26WWGm5S0atLAww8awA9Ugt19aUnHv6
NyyHy1tr+iEX71oU/EgxaCacp5zHZNh0sbWNsP8LutBvvPaCuxxn9vjBS942Ks6NU1p/I63Eau7t
1vmLbAfcE5xzyJmANJ/1AXCmVbXb6fpJCBx1UJxNaHGnhwi3hffVtdlAfgfmajiQgJ2fVRYseKHQ
vEU2YKo3VMNtNvxwkwVM5fRj529etMyIBXS+Bj3k2WS0gRY2Gy0gD0ZzQ9FlaBg8dqEmG7Xvo3Zf
0zwo5errV8y1sEPqhtITGMkqlLJ+jwYKIEmh6XgE8zYKdBqHXeSiqnufFXQhe7j2Wprk77F6sMMF
9eD3kdIulWpXM4DRoGuGbi876KPqBIOVorUB/cMwQpVyVehps5DJXSGrwxLlYuTZO61Mxk42LJ2a
rX0wBsjhuDeBzpV1vnK/LSaOUyj88RkJrAVs1CYnde/fJyrGUsQFbRH4mlV7tgGbLns6uPBe3Bq8
rENIR70ULWBcWqPdD0I7QOsOxzCNmBc18uyM4oeZwgqK9NSAd8nIId6id2HSuD/iEtolruIutGau
RsHFT55VrEo7anRqKLAqtJrQGcutGblhUdX5qohKd+F7XMsjIPn97/rMAkEkqsYKDqsnyByHorvV
2BE1GL81vpElvMjVltPlWLNPr7d5otHe1E+dVfmsaEIep09a7N652Yej+grfSOC0AkT+I7eq96/3
1tUzA6qMKJSBpA4PiN8DAZA9CJ0mCaBTk1QBpAQJFR7AfAtn4NIwszn2ddZmdYE5JvwpH7W1q+WH
vP3/i9ZhE6HUA2K6BmDsXLEr06lNi4ECGZEYN7llekq31AK/Wr4F6gopJjQE/hSzRP+baJz0+kk1
upueVXTTcMP2kjH/pqAUQM3qZuT0qPWF7g1jZQKmYi900KbF+mPzouDn4jAEVmZebSrcJurBJoJr
kWRIcepVyaOFi/HqZoNvAvowU01gDpaqkmEcozEzTnnbwvsDva3RQ9/OS+Tf0A9gyfTvSLNaYI7q
pgRe1TjJtsAbDYqHAw1pJxbukKsBeDHM7N5C7ge231ShM+DTRxLhK0gqVNIGf7Gdfg0zLz9VhVHF
DkXGM9JogGSj830kLEyVZP31ONdD4N9Vm5eeBGgacQ/FEQiD14eR6OuqtcOvh7i6YhMBAEoPKAz/
oXRmVyhndATHkut4Tl95AhmmLdW/ORlw8hgWalxAfMxuIh7ZriwZIm0Qb0qBjNqR4VAtnQxXz/OL
UWaXBzhlOWoREcRZJP1wmldDD1WIBoLgEGj8/BcLN1F2ICsMQcQ5Oq8vHd3pFJx1OjQbSuGng4Dh
Vfc3kXYxymzfZBqsLklu6yeAJdvyxcpUuFUuVNOuduLsi0Fmu0ZSiDYlmM+peuEhPKHrh/bU+Nm9
nnvodDdxAOmeaI9KzRLC8fr3+mcN/1B+HQUUvGqBkxwdlnel5w+qDp1io90QiEYY9ZLT7dXt9O88
oVHx+y1o5xa1B9iJnBxyZO7Rpd+/Domlvz8LP1DFuK0JvCt5Bghl9EG1+68HuNoJ+PWl9Lm5m2VX
pcHS2DjZ99m22vIbPeB+v0etdZs8QqQgVFetL3sfOIvIV1YLwXj1urhYv2n+F/laXSYQ+WinVwTs
3B3zntZ3TnpDq5eFWU7r9MfNdzHOdGZdjGO4BdNZinX8KUe8EaXfQ4riGZrz9pke6LYJ8m1xAy30
DbvtNvbWOidyZX5+/SuWPua0GBc/grhjnZMe169Vf7eUFpy5duGyur6cNpRZQCAHh2M2TVq4tTqZ
IZ80cL1gsuEPgEMa2TpeOqquT+XXQLOpmBXlDS+mAl27a+H6oVej9/Vi/R+B+WuIaadfrpYKG5ss
x2qpu+bGrLbaJj+6Ybtj2+RkICbRCH5MVsaGvsgjveebr4e/NkGgjEwXyZyK99JsJQX8zRWdY3SH
D3DlRVWQ/MW3uhxhtoS5qSu2BLj4NGSoCGGncdyU8ZNw8+DrqVxRQzTUy5FmK1kWqNtBYRInfoAu
rV+tIJjB1glcQcfQ2dSPYrPY4Lu23y6HnF0yTpzYiTY921MN5Ab9mOa3pMamswvPGR901OwZnHsg
f+nUaZjESwQEMmUf8/2Owgm47LB6gufC7PNpWaVbzoDSCfth3Tlreei3KF2vy9Izw3P80azzdTQp
ryIPDax9vS6O5mmpQTaN8dVvmH1gDtyAkFatn3AZbvFzVtCiXpfNuP6rz/trrrPPCy3sRrIYoYr7
HIJ4b1C83Cu+9Gs7SG/wXNlDNXRBLeCK1ewUUr/GnH3fWKfm/z4i2FPzpKEhsOqOIw/Rw/XEytz1
T2JrwZ75lgXdZsnrZprPH+sKETu0NWEE9Qd6grpGidIqXuQp7yD8Avyfi88K84HIUlaFVBf26dXP
COwfcCHggUAJ7vdziNuZSiM3BfeOHQRLPWKnHu9+fP0Rr87pYpDZeorWSOPaRjLTRmNQsmqXJDcx
WgBNBCfwtFgoUixNafY6M/SRUTmNZiaPJIUIk634Qn/7ekpXT1AyCSiiOAAExWzd1J4ZUVPh1Gn4
D2s81Uv66Et/f7ZkGTO6IXKQZpR142kpMCeJ8Vef/tcUZuvU6VAaLiaX37Ftt3VlBhD4OEKtb/P1
Sl19LYNp/s9S/bwKL666TkvSDoJmuOrW6s6FcbO81/ZRYDyoL0MACOBteudul1BrV8tHl6PO3q7A
B4tGUIwKh/c123TH8rHe1+Hoa6H2OOyN88Isr0fdr1lOd8bFLCVvjcGx8TRXiv81wVmhVOlYfhyA
5Bcmp/oMzO2wMRbKf0vDzgpVlSMATUPF9mTUCTQ125XSP/LaXn89u+sb+Nfkpmi9mJzpjthT43Th
cfWRc7WEy0a/Iv24djlfufG4cKnrV8Mf9lQQCwKSw5gTkQeWZzGpW2TZ49D4pXRqLzXyE9go5BCR
5iyiovJkaX7wrkNzThtPiqt269hS8qDQR6g8QrRSJTxoxhjfo6i5Z0nzoEitWQmzvDezCk5saWxu
0i6Hj1tyaOmwL1TtwymrCOrd7D514b/NNdePOTptDWzy7ksrYZuiaD6+Xt2r33BCy6E9gWq+OVtd
i5plNPQZrjhn8BzJvLbSQttZylr/dFzArXYxzPQzLj4ixFk16QzTQ6mP9rU7EN/oIzPQ2w4elfqO
RWQnc3OriARoAuXp6zlereQjw4c58M9yxpyar+auU5kUOUpVkNVgG57d/bAHkKX4oWaAugMJMRbh
2H7Xs62WL+1OC3P741a9GH3694u5E4jXgIiG0WFm9MN+YRvBvPLY7idLsCrxjVW/JvtuHy/sm4Uv
O0eCyarmhsbxSBrd916eKCxKUhBrvl7aq3vl13edF9eIUDvZAyZ56irDN9uzPS7cdQuzmNeiYLpr
CD4iPvXxmY6A3prf+uS/7QF9dnwClTH1XlA/pqb95AhLeGjRBFzGf1NYvdgF+uzAhKW3S+i0CyLr
vk7vq3yng6H89RdZWrDZhs71SFUgT6GfgBGBI2xmvrj/fwOJ3zbz3JinZ+hLKQWGIPWHBTg01Z8U
VPb/2zxmu8aglBtcIHwh5u9pzge1gcYZls6lq5fLRfxO/36xN6Nct7oKXYUTvE8Hr7E88GlxyzzS
V3aEx2YAJBUoLk+pFcS7pY7f1b7FZTjM3lnN2LS6U2DwKIdApuL1E0sMuIUWVhmR/r2Td9Dz81zc
AHGhLCzv0sadPcBGw2I2QEpo4Bb6MWL1qU/M8D99QWO6Ey7WNmEx+ulOhQaTyUPTFF6iAdG4pIqz
tIpzjgrR27KSdLpa8sfWVeCVkIQkfq5646DQGgV/6clRxYUde6XaLCzjwm4zyO9zLFwrbzW1xFMZ
BCg7fZH2SyoXHrFX749fMTqXQVbhhKHFbYsYTbUnasqQoI/l5jHOcx3V+a8/2kJcGLPjoyXQyBlT
vOlM551GPwyy5B05BdYft+HFbKYVvYiKtEIbWhOoHxioU0jxneLbIA9DPrbR4m2MTDsi/zEQZ0eJ
3ilOn4AOcTKG25q0Xq7eNPG3r9dtaVrzg0RJQYVUCty2mEEDsgh/LSX3+sKF7cEdV+GlnC+JASwF
xuz8KGrh6q2LyLeF+hTb/V5YJMiH+ntaFquvp3e9LHHx2WbnRdxlEYWSIS56f1xNVNP0pNxOZtGo
32WBeRefnVV9HNDxOPKFkshCSM4lemoNAJuhT1ERtb9DkAIQSRJ8PbulEWb5Godu16AxHMTS0Xw9
BfpiSQ7lJ4Xoi7A3ZwdFFSduEScI+/HWObr3zlrx9EN9vwVsN7AhirDvfQgZaiGBnpznVt7fqCtd
3DXzBnXKC0LyFjk9fMa8TF3p5g6Usq2dc68rsl2ruQubbmlNZ5uOuKUKRinu7yRKYPZT73lfP339
2RYO3zmNqc1HnuhTKRSaax6LsYzRSVh0IfSvT8QFqeCnU/Kc/a60dlNXGcOJOLShY9Iji+iPv5nI
v0PM2e9lzqu0mlrHhvrAjb0N4mDX9Asn+/Wnzq9B5kGedC4dJVbLJsrKqUgQDxXy1TpI5E6tNP+/
TWkW70UMjWw+Vfm5mwWVuRnQhbKbJVDiVboL9Fb++ThzrH9hUyXuxAQKCrWV5Zsw4R3LjRPUYXyO
92Rjdn6G/7z9enJXKQaXw04xc3GJ1SIfR2XAjdLt7Nv20B+6m3Kn7eUGWFj6EJ+nnA46Ns/134B2
oDANDCSKWsC6zK6ZwS2ixNXA1+jlfkiPenQo8gU44fWj6mKM2bWSqARIxajt0R4yV+azVhwJKhgs
bF61/eQwOqxIII/5rd2FWRY2BRin/vD8N4xBB5YgGpRzweqeU9IjwWkTJw1aenkNmzESQK3Lb7LG
Kxclmq+eIxdDzWI1d2pd441CTo3zYsG5jFhPcK1b2H5Lg8xyP4NFsMcCbRg9i3d4Ynmy+kGShUfI
9bcwgK0OCt46AnR2SxclS1VGcFYNhurRSN3WPcQokUY8Z0XsR903Zh26wQ3iPFuY3vWd+O/Q5twY
Vo/ghAvRMtBVwyHUgiREJ5junK221nzqKzA43sTbpQrk1TPtYtDZmTaUVENGDcwkqmP72KqChpgB
ASkjuhVLjYSr98DFWLMo4XSwyjjBM0S0kKvXUM5tlgTer8fIP58PULLfj5XEIG1cKRhCpmqoV+mq
UehtAVWFr4+vKQr+eItczGR2epUNc5yiBLM43UbraiU3U2Mp2y3JD14/JS/GmaZ7cUo6WcPRAm76
k9jBHNhZT/iHWD3Lve3r4P94ejjcx3flO+QYFg7oK3EBgSTISAIZr1p/ELonQHRbV+Ccwelgk9JT
X0M12rTXE4Ohrh6/Xs4rXw12YA7YZqDrgkE+23St4uSGjLrupApQkCS76+z80dWXRDqmB9Psq4HO
SuDRiN4rhCZmwzRVWzp1XHcnaYjOi8FtktQJkhy7eVHM7tpYYCBCqhIOvLDJnV0zSt11lPVkPMGa
IQDZxSsE7OHonTsu8XSvLR6s1EBAJMBl/eGoYrs9PLrSEQl0Fb3BdnX0yqE6RMYS2PDajADGcUwN
vaCJ7fh7LNpWUxRdZ2gnTe1Rk7+DWdzGjpPAiJeY1FdnBP0KAqs4Aj3+2SZWld4Yy7bQTrRoYAo9
elV575QLBPSfpcJ5NMDnfJL9AUUUCNvf52O6NIsjaWonSew3VHI+Sa1+F7F4S7Jq60BuxHRq29cm
Plat68A/ZO5jV+mfWm2uS1hV+vC4JB7TR7qHiOfgO6WyBaWY+yOlK0sxngtX92xevlU9jECYUGFs
rjjsxoSr3n6kzU0d2+Oqpj2aqdoYALGYeLSCUvXXe+vaRoa6hQYPKBd0/rnMfGZ2fVlpaX+qRtdz
W1DXOki6VLd9ZnsVLGy+Hu1akFyONnv5AL2n96CDotVEorVbIQ+Etl2jFbsqWSqDLA012811U+pt
pY7dKWXaUe/gw5SueVb5kbP6ek5Xri3tYk7zKhzL1LLu0fI/iS56yePYge1pvphb/OwTzeMRbH48
GyHihob+bH/VogUopQZsCU1c9j0R3PAyAhQKr7r7nwOysbmhVtdMCOy1qrOjUFgdWoPtj657iiS8
OIr8hpLuLHIR+YwySEOnQ+fnI6hZutzkhJ50jnNIBXLd72Mot5GxXqUDVNErKMfsElgIeCocWH2H
pSsopm06nQU4UWOvkrW7KgznAcfD5Fy+SXLeezF1w8rNHvu4OHHirMvECmG3tdPV6HuJqkYX1cD5
q2eqn2Ol2OgJDVWW8CAyexhq8/IbjGcCUIhv2lr7kGLYMTV7KzV5NNyyDeCCGvnw0LuF1/ghVm15
0FJ3ZSes8yOt4T4qDtxvqPbaqzXx41Ld2YQ/CpOFNri7uSFCK2a3em+/Gdy4U5mTedCEuC2iUfNs
LYc0iAt5I9lpYTamG2N0Ib+iim9Vqd8azPnITDPowH0sG+ddR9ZalN1t5kK7sVXjk173Pex2uhJ6
gc2KqtXZsoYbiLPfsEi+gN23MzoKFh7ZGQ3b1ETd5wB/+piXC5p098bHyvVwW4HsZsDMjhtsPTrK
6EXcDIrcCIcRx8FAonw15mQdjemr4larYijemNQOcSvvTJW+leM4rEShvlrouQKub362tYJM3koO
RgGact93B7Db9uA+nIphjLy6FTaUqEoAnLJyC/Wbh6QkwtPyLod9NYEnsgOn1EpsMzc+9m1ydJge
1mn+Dhkj0GOhzu6I7pUVo+73bZUhFN2znqiIodr0NAUuD0UqjrRz1MBUcI8jSa4hBy1S1fKccnhU
7VJ6pVGX8PhB/NRlfhiKZMsEZ37KBAtcp+g8AcGFZkyfW2gjezzSaz/rkQ5W/ElB+9HsVDlZZG1r
XhyHUTnGKvDIefaU2fFRj9v3whn2ig5LRyLSczb0RYBkeqVFzkeRjh+lW7+5vf0dMuAboHWIj6P5
WCR9aPExLEgP50n7LByxA5MG+B2l+hCDvhuJ8FlpPbipeu/K6LZJm9FLBjWsrTIc8hgyAy7f6Eq7
LwX5Ng51aCR8DFC0vxs0RYRREW/LfHjUUvM5jVTh0RTooDrrytCsnLdRxcFv0w61QerAkAMbCAWM
9HFMq9QbKvroyOITvp9ocWgwAQO7vAgGR7RhJUYeDGoXaA3dFTF6IEUOSv4w/bwyS3dOnK/UMf0B
6bMD4cqdAlHVrox3KFJvGNM+q0gvvCwq4BndHLmo7opYEE/I5nawi0cYm8qg4mTd5uyQtXYAX4B1
k4AfndEbWxBowUd4kOZnqyVnaJ4fiYwC/MmNQK3Ok7n8UUvbl1DZ83o53o817JrHpn6KtPpFzcx9
qvK1a7Ro4bMVfKORJCMDGRLxAf1rLd/0qfXhOvljnY63IEoBV2nm32Ct+qCC3esRJsMGjtFSSupF
xbCmjGCHq3SP1ysH+iqdMBXqus7IO6ThzkM5nGnCX7jNtgzM5yCH7hpk245ZYR1LXpxIX27BIA+1
joF/PKWxWXxTAYxbMr4dh2EddeoqbuFhIrQWRnGwkvYgDv7IUG1SRfMO04kEsoudveFGuc4GYnuG
UXQbEjMt6Ft+V+GczphT3LZwlykjerYqmXu2rGGBJjMK4r3ugKskV0xEdcCM/kG0ceJDoUF4Sqp+
g1UB7u+s27ZG3UMoDgAVUx2Zl9Vxs3ds/exCFyZ0ObmxYkXbZGrymWR62DVAUYieNSueS+E7EpZr
am4C0EL0lxJPOriGl+Cfs/wz1/kPRrS1xanj2UXcBJyPO0V18QgbYDue0/goedrspTp9AdN+Hcri
jEecs4W+XfYGiyboQeRTaCsc1EbFJ6VxdvNSBc0sOudpvXIMfsdbF5RrLQGbHrpoaNBZR6M0vyl0
WDdsCJjEsUIJGwNaNaWnd3Jd06Q4yMJQfAuQ0VAIeVcrovY4JYcB7OCBWq/MFOe461aKClCArDW2
1ur83VWRbfa6lq5jldSBDQHbwKFmcejsASr5ohhWjbQzv4MYjOcUvQ7jNkXzanV4ZqrzXTOhykXZ
T6R++V1LY3Uy0bT8elDWUZPsoqjaE8fCblNhNlNWDeJNO0OKU4FGwXCMyuwe17LuxepwGg37LY/s
VcoZ4mq0A6kX35O+Pihm91jF7m2vJz74rgdH79ZJhupX2vuNzG860vU+7aNVrOqbmFTOSyc6vxys
M07IY24i9jPlgXbZM9xVbp2+OGiOsjJzVw+6iUPtxqC4D23ehlAa2FBsfK+2UmAvNZjkyKy5S6OC
AePeKX5a0kdWKJ9ujTllFZoRbiOOpQo8VFvqSVjH0CVw1CfwSF9ln/Wea8pA2O4ZNPQnt0W3Rh9i
/L+ss7ZWbqZB19dbnRZH0B8ecsdYQRb+UXIK/OAQ3aS6COPO8aWlH1sDcg6yPnRZtRYwEwOdfpcb
8WOrabkXGbL0lBq1Cegv+ODUbPqGrIAFYJ5FtbAXoxlwXcRen8rBi2D13CfuEWJg1DPB9VcdJV4V
ra0CIqk/FnmSgUxvI5XNiPQKUpy7tNjFavfcOfHeHPi2dZKtDi1vHBLjxh34pohRr5D6puNZGVCV
rwAyXZWG+txH/FsTaU9xqaTwaY/z2wxvfUhZZncaS56gGpJ5CsmhikC6da05Ozom2COlBPw10x96
Va2RHfCwtvszVDRua4O+cxKvVYEmUQXxO5mF2dAFY4Qzh0ncg9I8ZyU/NMr43FXtD2iDHEy7gTh8
/FlrcpuwZAtM0sYcKO7F1MmCuHE+FbXd5uBhSgkGvZRm5UMac9sqIxwmh1tFiPvSVfZGIl9hBLrO
dOiKOHh9NBlZS6sExoj5xDDCJh53vKjWuBc7XyX2gQjtLmtxqxexeqBp95021lqNizVssauwKN03
2JTRoCzjrYj1o0t0v2roynUM2DXYkFFQCKh4RpI9MGE1XlU5NsAKzcmFxJpn9npIMsCNeFqgwTlq
5pkUUR5K3X4TEXRfKpp52MZ7pdW538XOVtUyOOKkeIrBtNcTVnKvj5r0m6J9cXmP95dx5+btcwXZ
MD+x048oRU0lb86SAf5NSxuqMA2uZBUXyNAO20z2GC3Tf+BqjNdQSFG9PGaF1yd0LzUVDzxYaLHk
LeP1A+TGqqDN84e8UDcxTYOqZCywjShEi0V6uemecbk+II/+HBn0VBi3LX80zOGsKNPh37j7sYKs
ep+U2D+UgaLtJI9WJ6J1lhYiYGNS4uUHsnKX921gFbUGCi+SgrSp7GPKECPQIkp8JkUTCBElQOOA
ytT3aheqDl7EriTPsRU3t2bWAaHG33rponHR/zA6LESZ7uUYbcoe4lKZKE+ktbSgsk3iZxRKW0Q6
6AToCt6qhCYIks5aybbU/NLs+201ILMESaz3GrWDi2IOQqI5DkdFqu5OB311hVT8XirgVXdkBNC+
hHZEluOp0cZLrkLX8jWg4VDbV1XAe+eAJ13NSrNmHTmB1+8R5ZgsFYmv1ScuB5jVMctUZ4oswLsz
S5z2Ubqtc3ivkp71C9n0NXYEHIwN1OCQEU7p++81ihiKkW5mxj16xoDPx9/6+yTsn8knbgXiWauW
+u4iNeD68iGpA7WEwD1wmv1FzbEd9Vh0NcbMm4+Evfd8iQZ3LXF34F71zwDTv18MUPG+yaoOTXch
ncDFPTbYTaAXMuiZFXyduv/Ub54n1RgJONSpw2XM8WJKwi0zga/EKfo+7MiueRt8GOE8wDlrV63S
AF7N2op0noUiexuOoXrob/LbYS82Vvj1L7kaMxc/ZFr1i0lDjDACqFklp0ogVRBPRP00nCVI0tIg
s0+nDil8UGA/dYqqYZPi+ak4SLR6Y6F0djVCLuYy+4BNCSGfRGKDDXBK5lbx3o/04evlutYMmULk
3w83i/xyhOg7r7HHcGPVATLIIsgCGjKoR7gxrBLhNV+/0sA6L4w71Ra/CphZAYsMNK86iqZPE9qg
h44rEmqb6LMJkGFZHlstIQGX1nJWxYpzRrlFi/40TEKi4KVUZAH8sRAU8/JVBOSTkqMweIoJIKCA
6MXvSvT962W7uqUhoQ5unw2ZY2s2CxSgWadoDaigeFzYxWttJ6FtfmOLVHTtCgwa9BoTZzuiA4X8
WVyM3LVjp50ooVCfgx8x7tV2Sgo0KDenSr9VWxC77QRvdqzqk11EfOFMvvrBLn7ALECa/yHtu3bk
VpZlv6gAsor2labdOPaMZmReCFmy6E3Rfv0N6txz1F1DNCGth72wAQGTnWWSWZmREeC6GUDYPQZ6
CzWCsMdZ7P7lfl2YkFYzBykVBdGRGqT9N4UV+6opj7f3a90JNDnBHwr6VZkShitpYzWRUAPMarpx
artU+XbbAl0+gu8ukgZE/HIi0MyUnKjsEQM2XaXiIo0eZMt3sRd+AO9C3T0pzOnvtN+qo9RpIUju
VXvrOSkdDAvk7HD7h6we/4syvxQTy3Fc5q7RW+q75lumhP5gpq41xBvcEqsrqhuKYmCyFfQSS1y5
iO9p0tC0K+mAZvGrkTUPBEMJtx1Za02r1oWJ5SdcmKBKB7KsGCs6uIPP7pEJHEx/2jFf+9huLNqq
Nwa1TMuA3ifu9bWpeKxQ7+Uoqk9GdRrFfLcti726L8hoML5qYHJCnijQx8LKmhkmynz4RKL2i26W
e1aVH2+v2moGYJsG2n1IoigIQa9daYaxENYkKB7fkeGonT3ejdWIotoUNQ8jOJz3pRVVToJUuNXE
KdGYV6jhIcKLw7XC+D7MzJ95jQdir3C3aSL1oQGFyIM5jiAUJMcsKw4xqe5FMR5zpY7u0hzTKrd9
WIMOooP4/31giowMmBvDJEVSj8G444XPmIuBGusX9e0dPxHfdDEI/6luj/wHPlH5ztwIFms7dWld
OgzGENMpRaUa+dpXijZO2x5m5dNtF7dsLNHk4mynbVubiFZA6NKgMEzMBH0ct/gKlk+DHJEu/ZCu
KISIZ5SuRhqMs36Ph5OnKdmDcpxKqDD1ybSxaVseSbc1JS3tmI49G6Yv2Rzv6qrcsWLjdK99dy9d
Wn7ExbKVVI9MNZ7hEvuhVJFjaz14UEMfgmPe7Q1arsmtxZNyPowV4ZORA4kQaeNznOhHvbPAls9A
IZgZ4knwz3Hxa8Bz8LbZtUB06aD0uW/yaOLUTqFvhs6eBjqQrtoIdeunwjbBSYB+M5NRUok+lePQ
4XTHDNJa6ovZdfuuJIep+dyUX297s2rrohcrnUCzR4nDYos3JDqg8uBgPNyfzNi3oi8NiBtvW1s9
gRfWpBMYdyBEg64FJmnNZ1F1+4RgGmPYov7f8kk6glRLtIinAEUKe7hTbNT7QLGbC9BVWJS7FNI9
/80r6SAWCbJZVeBFZxQY4m5MsFb+RMf0v62dPBLBc1wtkF0Bnhj1x7YAG1Wl3Nm1/fekV1etZSns
jYkytcDegGFrBCHnpCvfS74lab82wXtlRDp1gylKY5gxk77wi1C3dYuXkbjxjrug7PXLlw4Qou4u
3NinlXNBFVB5gTqe4asrcyrWll2hoxNDK9NoDkP21o3hCS1Lz4htjxdiY7/WkFKX5uRXTtOEYprQ
6gwgIQTF0ch4YsrkjbPqDbl9qIVyynK0cw3hVlVxtEeQO9Zx5qXNVDsght7xNjmwpvZKs3u9fWBX
QtjVL5M+n1Nqo3WFTQ769FmdhEe6LRaAtTIRYhfoQBDAQDogY3hjDc+vsgiVQH8pjngDvXK/Nu+7
77M7eepD/7OcPdps7O9yr6UPAiSGwSoJVjqgS+UqW2tPcdjkY3Gep0E4Ma+OWmYGLM43dnbFzpLx
IPNFOQq59XLOLj5xISh4JlCRFGc7mnyuYLQQLRogEcJ/gJdeGbKuDSmDCmBOa+bn2DzGUANUmMcj
a3/7MKx4AwyMgTWDfIMNffBrI1ZiADeoq/ycF93TnMV+1DRv/yR0roHtU8XoiqpAdEhKeutmVKIh
yfiZa/2pE/NJi4qPevgPQufQzTPw5kGnDwSqkjdFW6KRnhISDD1K8Dn53uldtXHOVhKPKxvStsyD
3ihZEvNzFM/GzmzVXzB0rxTWsY2iE0mS+zQuPvQ1ekR/v1WXzklr2Cit0mUAx58r9W0yXnQygFL0
5baNNefwhV4edZgVQcfp+jhEfVjXNNRIQMnLFNpgIsfLjjWODs1GdXaiafT6pNjIeH7zHEpXd9G/
/D+r8pKqvKGDYAQM5vNujAAjFWHplOjadXrEXd34WY8lqPtT8TAmGUR8wI7D+uIQheReWNWHJAMV
Km2+VIVyzKvwQFN1P1bzkRLlERjtnSiVc9a33yhNP9vo8dqpuvHaXls3GwId0LwFf/c70QWV2EQ1
yyE6q0nnVRoU1rrIK8Dl2qAPVlozaPiF26FLe3u7lu2QFw7qtAyLh7I8gu31dlF0/TO1TTEjA1Xf
fNIcrrdeMc5+GDZ7Erb72+ZWvATDMoOOvApazHece2FBEtHQMDl3tvjGsrz1oa4EKdbCpn4e19AB
abOPFQNKhebqRr6/EqhsqKMCnqfowP++E8ZSQFgzhQVwZekxHrvdvPSH53JjQdd4Pq7MSNlcygdr
yNE5DXSnAJQaSgiHpSq/FIfKHxRkZ7dXdOVbvDA06GilANGHRb3ewHnCECjJs/Ssz5VwqsS+D9GO
21i6tUKNbS8KbBoi8PLduraSh3GakZ6TIK4gXkmfQygNk8I+1SoSL/FsoOUITb8dRXNO36r2vvcQ
tTaoEIIoe6G4lAHww0gsgZi5nJk+9zXW71OTl7vby/j+HqDEBYWYhZObgmdXCltaEQvQJIswUBAU
0zx6ncb4AHLIfV6j+ZpqWwu6pMHX905XlmLUwieClp5cK+IzCIhmFiVntJzd2WvdyLe8dgcMzY7v
tiic3p/8a2PSkZzbMQXmMEnOs21gdKfInCFNX7SabJV1Vg1B0IWCqBMlUnmgsDR6u0EoDoNa/ZAN
QQ7RgHbLmSWUyyuHSM+WaSfgtuUsLWYqoEppm5yNnEPYThHhndLafquorUNaUI7NGVRejPbvxRUR
NQywhaCyR0GFJV2BNhd5EgMueFa17DMKjScgMBMHJMf+7ZO4toamijOhUg3wA5lpBgOhhClmk5wh
6v4KfhbNK2HVw/fh421DKw0pGNEXsS0L4lTvZhS4IGE4zTiDpuqQQ3XM/fJVHDCPh17sve6WnnIX
eVtcdSvuQQlJtZfUAG8EGXMPHSa7A37HCrTcdtO5X9AtXiQ2fFuJGVdWpHwASc4YYS6DnzH0sR+L
+NVsx+fby7dlYvnUXWTxQ91agg46P8d8gMIKGXxcrC0J7BWWGhB+A82vQUMe2a88ONCPRZckdoc9
qr30cQCRXnVobWfY2ftyF+22eBhXHp06uNdwvJEKICrJBDFhl+VqPXH+Oy5lP1pX/wapk8/sMTqS
vdjbXnkAIglcFOZGRFxbzgvDMmmM1jWgF5tCfk4HwwOA2K27v+4aIs5SDA1AA0rXDUt6tYbgRm7K
NuEYWKEQPouOAtI6ZBAbidyaI9YyTUINBeqn8uSP0lt5PmdQmm+LCJA05hs23wgRS7yWQiBkFpDt
UqQzSGiko0cFr1PT5BZmnEHzj2fQpB2nmvitqW5YWrmtFCECDQ2Ksal3j7sqo11sapDgLtLXcEBs
BT+D6DdKRmuBiCIK4Zlv2xTNGcmfcEReS7oeBTfPVL38cTyKp2JX7m2322Vv9ZEzjx62JtGWPyot
IkUWagLUBmWFd7yGgKDEEDhM+dnAFx/tEC9Nwh2BKk5rfSH69wa5LyplG9nhSppBoYsKyXRThYKu
zHNKI6PPgfvEZ3/sxn1vR7lrq1PsGbP2VqRT5mTxFu5gbQuRuDE0LiEWjaB7HaeatK1ti1RQgenG
HfDa+36wj3a1dexXziS9NLNci4twOHYY5FaAUj1rg3oYhhyTP31y6FTjo2ko+9uhd3XrLlxaXL6w
NZhR1hM1Tc5NPXzQreRQxqUG3nPwQFgVBgHsXnksMvuBKtoWk9JagKQoAIKaEsn2+5kWHWQoQNsR
E03gZbi83lffIssPD5pjOfEB01O76RD6oOjBVMJtr9dWeGGeM8DwiAREBv6EHfrbSokIOSTUUYAE
z7TID6effZdtxOLVC4lxHbxjgBCGBKAUKvseaZUW5xjU9+0XxQVjlIcMBG251rOcNIhc5fAP8X8R
rP8/k0vCfLGnI+HmPDBwifBy9inPT33KNqgJV4bY8UGDHAzugYa2s4w9M4QVayDgNgL1Jf6QBfmh
3SdP/KH4aEaO5gm/vs+eFYQaDlLq9CM5kq1+93LX5JiDSV5UFwF9Q44s3UUgcCEeM6pm0HC6a4sB
ylGcepTQx94I3dGYHlq9nVyb8dpJLYY6bqkKF9Du8wRK1I3ztPJSxXLgPYdjbCpgl5V2eYKMN0bs
VXRB7Shy1IF/UpPojgNZr/UP1eBlqlt8nQoyYVQqChpAAJSm3iKeXukEQ6VDsZF1mAyINrkvgWlt
EtV8xJBYrmT4FTrzFFIzBypx+1jknzD0cI/R9FfFJs92U52VDvBVjPPgbj51Bttz2zzYmNCx1fbb
PA8bWd5KqwE/D1VHbBoCNjTPr8+lXjItYRl+HpJkEUPyp/isAgfqhV6LZhcuvQGuFoz9uGCV2LoT
K6EbAiYK+Anx1sH/W74mF3ciz7seaPAB17Avwalg+hr2xk7ZxkFYNQPSbROcOUiR3u0A+oX/8/k1
xs9l2TkV+8RAkHU7eq0829jC7P2/Rui1L1QpkgqjP2iHl5/D2XKyVoW2B/gH1NEJQfI4GRu3fcsr
6a5plLT4KjQwiNmXLso+dXl2TEX647ZfvxNT6U5fOSZ9+GYBmdBZh2Oi7Xe1Tn71urYLs/QDj+av
g6YHIgFZXTNUX3PbeBvaBS/cFyPmy9QAExSY0tOyH0QtXyZdfUQ3FUQFKSBe8zx+aIcpIIP2pBTD
XoUQileK5CQS447MmV+q7ezio+BRYzQ2PgD6shvXToHN0NaAYWHQXcMb8Xq3gOOketsywC5fK+0t
zb5nNLrLqfgZqzVytGoPErfQMe30e16TT6IBmWwT2Qdq1JiijPwqZSfLDPcFJ8dpFB8JNBfRxD+C
6Q3ED63QnaZR96Af6qHtYr9hJnB0+5kdhJ7EHlizWq/V+/vWJg8dpCdJK07lHDU4M81Oz6zHlnTn
lkExYBB31CaBmeo/7DTdgYvhV4c4titMUj8ohvWZzOB3NjGEl1kQxNTthcLabLbg2SuvNOTGAP8u
JSpw2MtsbH2aA0U+ArSQD9WxLG0DszHQIwNRJSaSSfo2CP0R8Cmvo/VzOCo/gW9ADbnCwOftw7h2
5lF9sTDPB/jju7dHrYmhUMIOH1GQyFLoRro8sfaY3uYbhn63W64PiI4XIubBNIREBc2S6wOCYh/0
SCNkCOCkhXaSGz0rkLMe75zU5cfnFtIB+h7XAFqH/hYJzHsnwW6tI3dHEgY8vPyOQzNKJeBShmkL
M8CJp9ofZ8zw3V7JlQYkCiPIfJYOJF5yv/PAi9jLe1zs2Iyjc5tUnSuGvnVonVs7vSsO3dTxE2a9
3iZb+ZFq+s+o0o6VZbyEBECmsFEddc42cof32R/AHGg7o/CEX/UOfFhSA4NYU0tBffMy1epzkZ7i
mPnQB93wfIlX1zt7Zeg3XPXC8XIuTAaSDlx9E/LHo2DOUHdbkIctI1J8aTCaqUFZkwaENv7UA5dG
PtzewNX1MkAhD7YKFYhQ6YBmNI/w8Mtp0Fb23uYGO2hDC44Rtf4cq7bYuA9b1pZ/v1g06KXySDWx
aArNnlu7fRsn666p6AeiRcfbjq0k59ggfKrxAMKcEfud5V7YsglR0sQo4ZlvADQ3OVkPkQlMnbrD
rqnd5Ll6XAT/Dn9fmMQ3AeuJCrmpqe/eH4k5VJj+qoDMsjJ3St6gYOyP1ZamykqrYTFjGRbmlZbN
k4oBCl7HlUVhJp4rXzc+hvwTYDeOCulnSB2W34eE+1ZbuEPb+7dXdu1Qaha6vqBSQVyRs/PYQCel
6SekWzXWU58Th9nxj9s2lpRNvl2XH1YpDVLVuRNQ2aNBFLXHBJ1FrTMeaVHsdXweuJq93ja36tLF
d1xKguxR6FWs4lVVTPZrTATmDA377xkyrpOF5UdcHMgGx7UyDRBM5SCPm5An0xZcNMbnNPx825u1
oHyVlkiXejKyNg/bBHJqDLMt4fAdE4WPvVWk3mgOtZcUSuZZBr2b0swDvwz3prm40yyM5UP6fF60
sL9s/KKt/ZQuvlbNswadUYqX8rgDP5NX/xz2+BHHcq95uI3MTRy+iztv6y25uHrrIC0/7GLRx2yA
NwQc2CCCPWiJEmglYMDDFmPjWmC7PK9SIb0GdT2F9B8NOCN3aWE8FSzVdiwjmVuFfbjxSNhySrr7
FVNjNaltGpRJ9a1S9O9hlO1pAm6F29u24ZUlsRAPxjjwDjluUOsYwY0weJO+zPWvDkPEtw1t3D85
V4EC4SJRamCuSIs8DOJgFLrb+PSsKDddXT9LCilZmc5s7uHM5PZe+EtFcQipWPkAmpR2gDDN4DXO
8KQdiGf5veHywtkqpa5tG+YRAABaWn+WJUUZM4OoAc8tfJEgm5Zh3nNSDZBcNN7fL6bOKLOgdIlE
SIYAmZj41jmAOwHKf16aWo6dbdAcrrz2AQ9Agw8YDHQY0em+vlV2kizgTyTy+ovo9ipudOpHp2Hc
R0d2Gv35q/qz2cdfthZwJYpcvR+kCEp5QRiETzDficKhRcJ9K0D4Op5BT+Yivdk4lCsTR0vejhzi
t54PwIzXXkZq2dXqzAEQPhqn4SHfCweDYIHYb4ETVg4GCpag8QLgc6V40td6PlYMBMgZqEt0vXGH
SXX6eIvxc80MHgOo0gAgoGnyLUPF2ZoUBgLMjn1IMRKtY1RX6bZkDbasSPcMKQPQUzU2qQbXDUe9
EDhTYWzsDV0JTXhQ/fFFvksjWB54SpHnE5K7c2GXns71zxjQwmsfUCQwR4MjOBkeVVG7PYg19GH2
4jlzcaLd2E59vNyfwj7rIHuPEnVcfIwiljiawZ50UPI42ZQeS1uvXUsAc5j1hVeS/utfX1T4gD+J
2SHEg3fl46arMSCN8zXGz8SO/LjZAqSs78UfC9Je4PQ2ljrCQt6bGP1/NPTWSbeayGvpxpUf0l4Y
BT4Ulh0BMo3xJFTEwGH0M/FixRFO7/MfOgbqDxivv714q64taEocKCB75BDUR2TCqHKnBbS2dvFs
7+twjw7x/r9ZkfIWVKDyFB0OLbCaxo2th9r6FVZbgWYlrOGt+scVKUexOQdfQMG0gCu1H4fqzg6Z
B4IOFwJPr3B0Y8hw9eoAV7YEbvxPRp8wMWkNhp3wGSLGoU/ygybK54TmR7Ov/rrJi7LHhSkpYJep
KNuibDF+2uI4FHHyuW23IEnrB+GPO8u/X2R40dCUKDUBSW/G5BAq41upiNyhWvty+yisLZuJugJg
IKCHVeVussJ70LirGKoo8vapqMMjD41jZwgQ4qQb39eVdEjD/D2O9SIljXrGtUsptFvFMkYUEPar
iD837NNtV1b/vqoAImwyNPplqJgF/pAcAuZagHZkkOjWCyvV59sm1lIEfGH+2JC2ntqMxWWJ5Yre
2HdM+Hv5Qb17fhbOYAPilwdIv+7+IT+4sikdhdGcGPj5sG4KOzNTnFU9O+hFdDAN4mttuSVJsxb4
DPiB2tciX44S7PU+AWOlE0K0CT6SJ6a53T7eKUeQDhVf8w+FX+3jn9pfl+tx/DBpCjycrllApF6b
FF1DGwxboc9SdaeJl3v4eFdN9UbcWzkhiA0Y4EA3Z5GAkzwLs4GaY2yh51XwFzMe7koo2/19BIf2
LeqTgG/pgBdIYY+UBRl1qwZLdcccfULh0H4t479vqGDBLqxIL7MKUFbdCjFfiBH7HZgynSj/hSq5
OzaFW/fz0Zi3EqC1tUMBSEHj0kbZSVYaRyuMpvZItaAbq59tLT6Zw9ZE8EosghzXHxPS5eJWZM4l
NfHcVL7EaQ3Olx73ijogLPRv3+OV6HplSbpSYKUexgy8JwGzBWjqwK7H3ZBuZaZb/iz/fhHD8fWL
EpCWswBSfLthTvaG2t2ZKX80OmP33xySTp1O0KTNahA4ayIBz1MN7qjE72Hyv5mRjl0eN20yhWCx
mCEjSyKU6AZAm6dNkcYlg5PqG1f7I11UjspDlTXVGGTM1fJFR1d1+IkGmjOmBxTjoaOy9VpZP98a
ALloeuH9JxWlZ6tOKmPhuNcssdObzp3zjU/t7z/x3qs/JhavL89D1/MqqzBzusB+20cQcGklFCo8
PFqS/nGG/ttwyNN9/IJZkB3Ij1wQdjaak7xmp2hHFfCvuSR8GylIdgELuG9eba/7h+ilAfTxv6sg
BeI+z62kSvHKbkUK0sUOTJcYUMq2uOGXc3JrJaSbjvy945hARMusBcNmuIP+RAMaFAJZWzDSOQrf
UklYuYpIO2wAZ4DyRhFBuvBl2o8Qqq8RvYboWBigVYzz/UC+VvFGGroCEVooKMASgUIySuXy7Jo1
1n0YZj3m8wd9X5f2SQXbmJl3wrNzNffGvj3XKkINJBsAjtIcPVNTpxLa45jSD6IEb1+FQS3AgJwq
IhvXd3UVLn6bvOxqOxlgg9aCDFD9XpwTDA0AEjlvwcFWwuvVGkirTZtwLuYIs+JZXS3FV0/LJn9u
N8qvS0yTDtGVFSm8tkAuJtZCbTNNB6rjMziAlpp8mTodxGe299eRz9aRFQFCB5FdCJVf390iIyQB
ihGv2v5O1+8NfVtmY3V3LkxIwRWYCJKUyYBSHnnUo8/fje5FbJ2A1Z25sCEFVtqGhhoN4AxoZnBZ
izPgA6BR+3x7rVZC6eVamVKBtYp4WI5GPgYz/xqSH9P89xpruGN/vJABClE+ZYrKcZtLxnZ1ODlR
FqG0ebztxur5urAihesx1Kw2jsDrRaYXdaSoNIzItysnXoSpk01CrZWYaGNuTjWBgwIOVgZk8U61
4oiSIUjL6lVjQxAq4qSk0NvWwsQ3iwo9zN41wHoJZmHVA2Ed/9lZRulkaRYQoDj8rJuDsITCjIHJ
VYDM7kls+FWmnIQ6Vg4migdnIt2eDRZzSlPlXm3Yu1KEX4BsOFhpCiEXyKc7iWjPZok+NjixnqIw
RDEya3dm2R7NxtiFDKwF1jz5VQyeaBD77DRrTMHsyH+ExiBco7aOoD0ZQcgc34Pt7QyeikBNp4Pd
UpDlpOEzgLXxnWXP/FBkTXECvh1FiLoAwkqty79vnKNLqqroli7cQPJAomWDPLAzMBMykOaYULRk
2rs6Zees+Hb7sKxdLBigmBLBSM87tFY9Gq02cqB6shYivrGLHi000rdmONdu1qUVKUSEswKaeLNR
Az0GBDQX6RPRSv+2J2sFYgxoAIwHfhJM8sgvmKZvsknTRy2YCuuUxCxQQtutSOVFGDA3tNApdeGC
NMZrtmRX1yLgpWXJPV7TsjSLSQvmKdMeY5Xg80jKH6QHVyoAzhtlnC1rUizs6iTEmApeNJMwURmF
wpZoD1P22rXpxnd37XCYGBxCRqBbQK9IuWWmGXFUK+oQ8AriN4a1q9PBD8XGI3otgNgLAklB0DIB
+b7+RA3g22laJVYDZTb2amxGft3SyYVQH7jIFw3MOVV1t8q6wr19YujasbTRyLKAbsW7V669KUWF
3xUbSlCo4w7t+REU0ep4QKr7ZepNCxOsmbXrQHHu9Grpj7b2VLb6XQO1A6ck1a5haOewIdrbVPvS
t8aIOVTl12SLCM/a+Nyz7szNqNo3U5PtjJhu1KXWdufy1y/eXaTlY2wb4TzEQ1BrJ42+mJBoH7/f
XqHVrBDjpxRoIjAfQRjm2kY32ojSrByCxht8zY1dI3rJbT/egU3cZ27e+G3qmh2Grsyg3Bh9WQOo
LUOp/2dccpABOI4u/W/jo4cvhxfHTrQfXbLPThY0QzeOw/vTADQxriMmHJBpgyv72tdKZFQd27QP
dAGqYGGKb3ORbfj0/u5e25C+zb1dmhEEGfpAa82Fet43k9Gp8zut2BhP2TIkbRw3xJiPc9IHdfct
DAE8mcHaPoHsGTyyt8/I6rLh5bk0UnEc5RpYQ0lX613dB6iFfRimcfaUcNqqG60ZoZQquI/4HuK7
fr03pIsHHWBJrFsE2LL4ONv6hhvvb5MFfbbfCHcQ5b2bpWVDJkiXhF0wDJlTYlZMgDF/4lv8TStf
qWs70reiIxTMK6XVBS0o/xKAPCJwgxLlG2lAWjx/mJLaLflSP9pIbtcOxKV/0lejzaNG7Wq7C0al
dlEpxpPc9mfeuLnYYvBYubjwEVPdqPVB0Acdh+vdakK9o43Gh98tKOKgy3VGgR40N4WvfNtCVq6v
KEq+aD6B8s+SG6mZBSYZKBsATKIkb6wPNV8fc+jWWmMJ+rjuMKgmQK3zc9M09DEqx3zjTq+Av+Au
vl8A6TDLRiv+2l2blRG1+mgIgPQBhvYxnsmuY/c6h9IQeDgj/sj1N+vQF8+3b976Ol8YlgIkKKIz
muQwvIz1aNCKfCpdgnEXuss76K/+fRUNLAiYRsSHYCnhylSSkAUxkqlncxD1+bFeiDHGOPuFfGSL
jmDttqNW+7sdgraYPP1FDGgG9InWB2wiXlL9KCHFcXvp1m47YxilWuZqNIzXXG+ZwaC9wHS1D+z8
c1N/nkV0VDA5ctvICugRC3ZhRYr2Agn33MR6H9B9dawflQd2KB8MzF97+GLCMbd5zfZbEWbtoqML
AlSLAXgG2GCuXcO0olrMY9EDlkH3oE/08RT0xzo8zHm3VSle3agLW8tvuUhB7BI8MyBURliewRZv
fwCHn3d7DVc3CmpVmCDDawj4xmsLRqdCXanlc8BnsJilb3pT7TQ8I29bUX/Ty10XZbBVQJYsQGWQ
KcjTnJCvYcY0D30QkilxFTPcQdToXBJ+aM32kCvhocij71n+m17pJZwB4e47RXEtxvfTZH0HnOiI
1s19HmUHNVz4K9XWVarwvtFs19ahbi7i6KepVJ8Kzh8VwaCuwYXm9cpgu0bWo97EaOxOFbgAVN2C
boaIoR5S/wTlAkQl+EsHMZ1OhWIKs57yKfKnDOPuDJJPJD2kU9Xf5UR966Ak5tQk33dDP++bMYn9
YszB4wF+Yydqs2OnDDtrwOhPzMv2nhhm5o9hrDusEZbbjdkJlO0O4Nlfe6v8KOrRT/C2d7KohzzF
yPcDT6B9NDzOdiZAdtJDcEm7hyxKUEC6iqM46vKoOE6CHAErvq+n4RDa1SmlyZNV0t0Ytm/dYL3w
XvnSp2nA9QlqQOOuSpSnKhKTiwGeyAM6Y/YmFn5uGvKrtsSnoa+8XtgHIsr7hGlfgAh5QH5NkW1X
9Wnqhl2PpL1PqsFRlQlqVPqelhB1mK1HRa3uUlafshaiJRok+QZTeUEIj708qndGkh6iIvObuTi1
9ugXqv2UoPuuWBk4oOM00Ov6tWmyR6NCGcWGfAWnqt8LeswT5oYpPi/59AmyBosg11mYJMEkLCQG
sfafaNIuqvbxSz8NXzDQs6uoDoWm7gQy4Du1RKerEwfe6y9pT48gPrzjmvUkmHXftqYPjS9Pnyyo
q2guaLATh8Q6+j2jaTl6pfvQVzlaerLxNXlfNgKADGB9jCfgi63KQ/tmiob6YGZGQKIMmjaJmw8P
bai5fTG43NhIT1euNYwtaon4bL6vNsdZaU4GS40gx7x5CbKyfjDRMdmio1vxCSEemQGmPXBr5JRe
H1RamJnWoaidnXiu3ekGMq6iFj8ACT9b8Xy4HUdW3MI8DWo29v9odkrRiuOO1+OED1cVeanZH4B5
P5lavLFTa1F3odAF4GoB4Mn0RyCjiGMtw8erq/KjMVZAln+47cfKuw+v8QsTy0+4COzGBAb7HtrQ
QVP0Tp0+CBHf5ULc95N44I14WuTsIjv9gjEyvy6JN/L5O8ZbfNIxiNZx4rVTdx6aeaMgsYJj+F0l
QJ0AX4MFM3P9u8KuMQqMvM9QdLZOzZH6yc4hbsQd4wXvUfT4Owc6wRsFipX1xipjX5FjgoTZXE7Z
xWLoSSEw3db3gdkZHxt7fNJBRHl7wd/XQIDOuDAhvwqMrixnde6DFqIcYlJ3LSHo9zA/j8Bf0Fn7
KRR/XWK8Nikt5VwNrMVYVw92c+NZmdKDMSqvgsXnkNkfb3u3kpJgt0A0CuogVBJMKSWZRlUZoRrd
BRNwW+2Q7kLeuoylfjf+uG1pZTwYo9LgQjIwSQueHRnFZ4CTfu6j2YAisHZagLBd7fCfkGZ0FW8o
HPqt3sr+15y7tCgleSWk4TOj0vVAsSGr2DW54ndhGhUOQOEFpJfUCMJGtYWGqZI8FqrmJZbFD1WV
1L5IbIillV5ep08hBYcNV6FmeHtFVkISFgTiwShp6CBwkEJSYg9cJIowQCHevAy0u1N7XBfO+T+E
jCtDUsgYez2vuGiNgJ4RJ476gR3UAyo2IAQcT+bePhW+eEDv97gJPlzfgT8uSsfLKEHelJihHgBA
/BDazygUeAAmO5bx903S5XT9sbT8kotIENlWqoNjzgiGU/nWfk0+V7uYuuPH6KE/gZcF1OVBcxL4
wvxUN4p9qz4uRW2EnyUOSQ8WWkS2ISAsie7K3sLUTVY2Lg1fa7Y1Sbd6Xi4MSce5GsNR01OmB7Py
w+J3gzhakDr9hzMJJCIIbaAyDfDZ9TJyKIUpI6iQgmyuMXUM3Usld9hWn3XVkwsr0oGsRmTwcV8j
xwDcNtJfdKMCwDp2/94X0KKABgD+gBpK8oXWrLRYlkxBMheuCroyNptvsXi7bWWFBWLJzv4kTJIz
faN0STrgGluvwgv3wLZ5mu7aqDSDTOcHQgfboxbtUgfvvV2u+l3rmpsi9WsrijuELp+NMwhynet9
K62k1OuGG4EOuJuBTkqSsx3TzY1rtmIGFT5KMRMM5APSkGszA0cfsLR7gB7K+WEyAELLaX3Mmn6j
Eb/C4mBdGpLpm0JSxYJX2DvlBP6e++Gxf0FH8FB8Yw+zq5+Yz3fJg1666dM/lFIoklI8NMHPYL3j
8aFimvO+yrRAoZ+5GVj1Gfwat4/M6ipi+RSUZnW0UaXNito4zifTGgNevNCMOWF3Nq0tuO9y7KRn
M/z4Y0TKW1JVgMOUmUBMtMyNI8w8QdFti9p8yxPpPGS0xOw8OmuBpefuwDH0BAoZzGXcXq9VV0Ab
AIjgQhYpA6kA6yFl06I533fj1wgSb02We7dNrDpyYUKKrawahi4zgWOJx491mzvQA8KibdW2lo19
tycXVqSIVKGZB7VXgFKJcp+L753Q21NVsrc4D++gGxHu/ptTUmQiTVljNYGtozp/amftLhM9ZD3I
Vr66MmSC23rh17K6Fx9fS9cidMXpGBDhpm9Zjv9QvAJ+N4ZAom4w9/+R9h1LksLatl9EBEa4KZCu
sgxl20yItngnjBBffxd13r1NqojU6z6TmlREbiRtbW27lnoCUbKCaf7J13w9IPukW9jZDmngBjLQ
uQ2PXVfRfY6+UtgQMCxefk1ic72aE6C5jwba20DpzJTY61HN0XW/ZlOgl8d/2OeVQOGqaSZAj5jj
oqzd/KbD72F+1pkMuW9LQVECMwkiK1RyxHYzdbQV4JaiAWpoU81Xy9u8sFoQIco2TyZH8KMwcZdH
8QA5McZFLCCIaW7mm1q+u75lG04TgOD+LEc4o7ZLxiTn6LTC7JJfJ59hOI5GgyJY9w+JhgtJwuGo
bTJjIqknoZLcTqbuaa3mxTEHJhHK81UiWZds+wSDCLioEtOGaMi043udIpOYhIQTiT2UbJ4rdEMl
FS96MzIw1gp+VjM6ENDUj/RHIkPKlSzGFTzbIksVIItQXKQJo0nxr5S+pJZsPmmrVLI+IFcwvXaB
wtrsoE1Wf+x+x8cKNFi5Xw/+tCuDZCfDQNp6S1aKJzq4xM06UL4raNiP4gMCo1M9yfrat6z8gitv
uCjEYLBDsPIOaOznKIeTBNS6OzJUu4RrdxgQ9hU+P3d28/cJu2Ue0gU8rolmIRFuqerAL6g18D+H
Md8B6d2PEV0ZhiSY3tIFiEGiALknuLvChQWwEK3rFlGOVpuHSD8jFjpozJGEH1ua/Q5Ti5ZIBFSi
lQPX/JzVOdzYSem9mN0msR1UTecNRi958LclwZf4zxmJgDMaUBMSd6gQmbaGj3AkUPrCR4jpddbf
g16iTwdFVxCFahhFEWdEKHwjHhWtGTr1ryoCZXRueRTY5Nct6tYBgcnVBvgu4HMAaHz56mEAgBil
nlihYVjnpmNvPTBQ7M7++9yUDj3DpAgAxDD2ItgEltgOa3ukh2uOdPcA5ncd/NFmFTgyEP7NBSGk
R+0ffzDGc7mgpqFuijwnCY24eEb3b+qRPr0ZBxlX57YcS0MWBlWsDzAduTLUANHHXByKHftl2rxL
n0BVJ/ERNvQN9Ub0rsAzAQqQmGgDQG6rdj3aBjXje5JVp7p/TTpjH7fjz7/WgwtBy4esfLF8cO2y
qDQ9ZEWE5uVs506lZ1UyaKgNO2pA3TBe5SwTXSJElVqC1sjN4DC3fe1H9PNUSoKkDSt6IWD5gNU6
NA4YtEGHAOZ2vjZxXy8Gn6jVruoRAY6n67smkyYoW1clrJ9yPHUmelFZDPxNM/d0Ndtl6cnmMuYf
2eYJZzTMkzEPLZws3Wlu2gYdEY369+bgYvsEe82B84zBNROoVhn3zVrZRx07p9rr9W3b1OqVFgjO
1Yz2isFS8ZqCENZzKOYsVGtntE+zIdGGjRFC3MyVJMGxYjzWZ7WAj90H5g83RecK1IIx70e/K0PF
AiiKlfmyvjPJ8kzB0dIpAD5dVpOwjMGKlGOAAgOzyrd+/i8VQswhus7cg38KTiqQG59Zxg/oH5RF
ELLFCH6WUQ8K4Huwg5Gq3CcFsEmaiN71E8bUiAyFU6Lg4mM0JV2bODHGInuwV6PZ23rQuC55ibav
7IIwuUwbA+z50kC4Oi+sbICmRXQhVqe7yj238X3e0F3Z/D0g16J+/ydMRHjhGii/gdOLPuIKHSOo
uVvcDsoK8JlWsr9+pzbeowtRwgtbl04fAe1gCnPji9IAuLUcAjb+/u+ECMrQl5atKRomETiZ/N7p
ToyZXqdWf58vvFiL4JT06ZjVY4oMRAqM4cm5m4HjPHbfrq9lU9nIO1Uv/NMPAH6FnVZOpWVa6PL0
xR5Q3QfUlyQhuSnDROcOMCJQqhFpBrQ2V/g4q3ASIkA1KAZG2SbpDX0v5Av5IcNYSRHMqZKNZQI2
eRKSQ3zUQZuQYKDhhf0qD20w7nrfmPwpD5DzfMxe3ZcE7dde/ZA+Z3cye7R5t1YfItytMlNmszKQ
10tcJMO0xJw84EENHpmm3ZTFt90k05TNDbZcpLCBZqyjSn95myejK/icAinHTmqMfIxtqFDy+bqi
bN0sooGrB0QYgLQU0dJTPQbo0DKs3WbAFRpvKszG2fPjdSFbZpYAUJKgLRtYNWI4BjhmDJo6nRbS
jnk0flWAxNyXN7NssmErRQ5ADRNtbEiKWh8yQpoaY+ClbhiUpb633vjdcGfMAUtA0gdahxFd4KYf
8TdMeUbkVEnfxs3NXIlf9mHlnyV13DlgFmFhrFncsyJQW7bFs9aNkhL/VsMD1omoBjAP6DkX35IC
PZu2WWIUILmNv9Xzg/KwdBcYx+hkBZEWWMreeRjfhlA/J5LIevMoEeQgZFsIgz7oJALp2ckoQ/4U
JBWEzA8sa8ARU9VhhWL27rribG4ohjkQwaGTAnnuyw2N8gktUAp66ssoesJYzgPGHihm/aPgupyt
3keYMQTz0BlU/sX86JyVVmeUELQMDeuYHFCUc0aB90g8fQ+Wlu8GP5j1XuZMbd1wHOJCYoF4AU2D
l+tTXUCVmwmGIuL51XIAoUc6ycoW8yiaTygIupvBma1BXy4lgHxGbfLJXjoF75tYP1hOF5g9QC4w
pJX9rIZY4pRuruj/5NkfSKeTqOqsBMREpP6NoTe/YEyyIpkEYc+QVc9GDFqwsGr1fUZshlCbyEKF
LSEm+pWg6OiWABDN5bY1msbdNl16wp3P7fDFkI4IbPUGod/jjwTBVhgDxq/zomSh+zwV+xlYxbWn
v2Z7BXBy3egZphc99FMAIOpApnVbt2otWoiDSifO0divjOHonlIl9/Psaz7Lrq5sB4V3G0PD3MkJ
1keqN6uNgVdXSxRhq3vmYgsF3bajCQTTE0R0uyloGq/OvWTfe/0OFL+DlwfJjYzhXrJzYvDTKG3V
aBbeF95iuL2l9zknn9O0kiWAJZsnxj684kndVBV69K3RS8bJwzSrZPdkIgRvl6TgeVZZy8JeKayz
7qigQSSjzHGXSRGc3XiegIE144hMi96WEb3H/Ma367ZbJmL5/+rRddLa1PsxZ6BYcB9rNf6BWbjT
dRGbkfbqxoi8hrVR2oBpxrlP+wiUNf50LP3psUMM4jn7PBiOztfy+3WZW4Z7LVKwD/2Q2bk6wgK1
xeTZGWxQ1p+qujpTS7knLn21QRboXZcpu1EiGwIoIh27T3FcALUMQJcTBzBIu8l3PPrU235zkJUe
Nj020GEtDahoaAeQ2eXpxeVUOJO+ENl5Z7ZDEmNi+wfje+mDtQxl0fTLkAbWET149yjoSFa75cus
ZQtbXGrWYKYA/g+T2pv2U5Afo9ovgtLXT3kNuEbN58/xgDSKspdI3j7cP6sWLDA1Z2YzB6tGT/px
gbwzPsU5EG27Pdrcb+hNuU8ekWFzg3wv3fHlyokegYmuMFQs4BRgbkXYcY4OdU2HLtNA2xfWrtqP
xwXBtHpKSm94TqXPzeY2rwSKL0Gvd3asRXhubO71eu0zpfZpcnJt2YjsVoi2XprwIAyl3XbMXJyP
vPgcN9k5bdljORanzO1eh6iRhDXbZuHPyt5hY1emp6EKo44DBep2bAfY152jHJGbP6gBvckeueq5
ASABruvOsgbx+ICfjZ46NOSgZVS4MDqlg9o3cBnV/Ebjvwu+p9kdrR9M/gal8g30MF4XuLWpa4Hi
LeFG7FQdDJGWqv7koj9y+t4zJ7CBzZj1X64L23SL1tIE7aSKVec5wfL4je05ju+0vjt6VQBwtJDt
Kycwq0Pv6+f2kyEx8ltqupYsqGlTJehY6GD7bF334igJUh0cE03lxeT1+iK3vIi1JEFNO7SeIDeM
HS2m5ya5n9nXmP++LuJd9a6oiSWkaVsE4dxGD144PxvPgLmhnx00wCWBAzDa/LH+5fr6gw1wHr6P
Qa5zUwfVXXK4/g1bD/NqmWJwU1KmgQp7+QQNDX/9a8NkJFoyCfqlKQN6khWbDBIK0FGPVuMXyq/r
a9i84utFCA6MCRQrhRNrxMtv7Isf5jF/xGCNb3k86B9ny6+kjEQSPbQEfybhJTdzEFeFhXqv0ebQ
lOXJqK0j6WQ3e1sPHcA9A6rY+ZAkdA0eccZdTArEBbDsnIem5k+FXUnMpEyMcEpWW8aVkToYuW4d
D72pYGwcApd8kpzUEvd90HhMb4HhCgH1h5k4t41VpYoAzsIThkShtovb/ohhrtee2U+WWwOCVf3N
8ukATHsrjgOJ+GUVongHwBPglEUOQRWL5yZJLYcyDDKSA0B/g/TRaHb9QvN6yvdGJnWctqzyMvTy
DjiwtFVcqn4dNwrIlhDXT+lXFw93Vji+4qDkzA1ADb1cX9zWPVsLE54AmlaRXSzzp2NZecn0g0qL
PZt2fy1CsPuRohVaE2cIFDwAj6MXHzBTs+LXh2UYAlTpiq/dpc/dd1ksvHXb1nIFqz/FCLTKBret
j1mg8cK3mm9RfM6kaYtN33otSbT6HHyKCodzwnxtPwf5DnbXH4/DHvPP++JV5mNePzMiJmLg27qJ
aeM5y4r4R5Pk39w63/83agFMyUsdtFxmJ8MC6RFXN7x+HGklcT0ke4ZJ10sJisoZc9148ZPpqfPY
60Awjkx3Bkf3OH10Q0tWpdsajzf+HBMGUS5FVnaap5WFRY17vuOYQ71xgtHne2MH6yVrrJYd0vL/
lQOZVgk163hxIJvZ6537mCr+9TPaTBWv1yMYim6ZnFJUrKfbxUeX7eEFPAxZEL1MN6B8AdCsrwDU
HKDludf1noyKequT7WI7BdNh1+Uw2Au4QnayHL+MvXQXBe63yefBVAX8LOvV3Awo1+sVDAkwf5qh
rCBQP0SJ396PJ/Uue4gML/lkPc9+W/rGjvrq9+KX+5Mfrm/21ku3li0Ykw5IBLGuwx8hFM+PgS0d
VHc/R+XP63KkuyrYEuJGVdoVuBdL4FF8SR/hjvvliZ/GVzmd+PJjH1+2/31qUCy6VNKRF647RnCB
lgqccRyPbA8WVilew6bLuto9cfy1tXVLcZeMB/MxgJY+udDV5Dm/o0dgwVPPzPzcHwL7Nz8BqC2k
9V4WAUhu4/uur26jWS4MOxZ2NWqMXWb3YPiYDZnPKtGRd5O3EpLXE5qRBqwSMxVebzae+0u1pVZs
0bRrZyYYFjbUeW1peGysu44BDGkOhoOr+dM5vdOe3LvoAVQU99a5/6XIgZCuuyaA3rjUF4itFVDb
LgmGCUkkB/CqGHolHqbLvQL43YvlnpNjhNzHXsbUIttdwdzkCdFKw4EbYTSjFxtQI0A0g8RA8jBd
9xpQ2rxcYgOYgYZbEON02UkfnO8J715BSH7qUhlioUwpBZtiFXk8qSZsClWpNyPlp9FvEmsiu+CC
NWGoAdhuBBHmA9CEyCM9VfvyQF6iwFS98s76mb3p+94nc9DkXvqgP0nkL6/4FWUV0ygDp5lRupC/
FN/moPPnT+bO8iLPOfJjfZRIk6iICBNnM8WGQYN6ArWNgU0qf1zQIF7JadFN96C+pIGteNK0m+Qc
dcGV4V1up5hbhsrc8TfgdPgzcsjAw35uTwBse5VXeWQCBUfGNFrw9ywFptZKfkyl/draoyyC3AyP
Vzb7HbNuZc06u6SV08Fkzg/WAfgibxiiDexdfWv+Nn3qK4F0H5fPvqYsgnWZWuAixca7f0Zuptvy
0bwnXnlSDhQVH7k/IdMWwaA042A3ZoebXoEgNTnSxvAyMKle10nZUQnmJCJc6+oUuqGY3xryUsmA
/yXRFaZYL+1VNaUkA8oqC5vP0z6/T77MpwJIyZ5zqz/UtxrGujz2zI4yiFqJmRRHIwc9jTMlgwpS
4zdghD1Asu7zDJAxSvJ8fQffH5UraiEOR8YAZprLGitMbgkUUd0BHPSZgjJ+CJKn2Mec6X+tiuIM
3jCAvTXmeMpN54fRtV5rfUpb06/Uu754s/mRpNnBzGLPYKo/mpnH0C15fdmSp9YQjErcTzwpMKgX
Zt1AQ3U0Vb+azGc36X9mKdjMzUqPJA0gmyIBiwCwNMfSQF5+qUp9Bc8iXx6LzCyfHA3swJR9bd30
xk6HH6MGsJ5/WOJKnrDEsUSp2n0PmweANjWmZ6vsYOJ157S+IaWMNXWz32yBffjf9QlmMyapzoAc
hvXFO7y2XeEt6RxQHS/vA/fGGwxB7usYmYmlUq+iOaT4WvawdLJ+s+3gd/Uli9VY2VaucHMG0/LS
auOl34z9cBiP5XAqbxfQ+jLg30Hjfn2vt28R4KYWaERUF8QLi/YYkrQNbpH+1QT74Alci350Mu4d
wBDhPV5MbCxFw99+RP5IFe8u6S0Xjd9LP8K+vu+eChSklM7TDjxIzuQcBwSgO//kBaxkCmrc9Xan
pcm7TOdmvtVeEJeG6V1/4x7Ibf1Mf7Gz7EA3reFKpKDJCKMSPQZQTTiCqS0aaq8yHmt6Tm0J4u7m
a7KSI2iwhm7Zli5hTA+P0em/zrPMy962Af+nJoagmdowoVVf71R0fkbPxkQ9vQZ/lhnESvlYMRmT
5HYKY7Ug4cm3urk1aYMEsgJqttMUjC/zCZ5pfTB3bcC7nb539s1Nshs+GS/XL8Tm67+SLLz+tONu
ozJspRvfcyB3tyrA75Nqd12K7NoZwvsfa0AicZeaXreLDsg5dXnAviaYEmb7Qff02+zRifwql6af
ZBopuAXIGU81eNxRAEhNf0psdNB8akbjKTYdyashkySEGPhBN+qXHIKWAekcKMY0GEHs4BnpeG7r
UtYfudzeD97An3MjQsrCaHIM0s4xQDbTEQg24DdBq4W217Khf5ttHfSchdXfzgh7PDsFSJ5SEo8W
mQw5RHawYuOrFpcOWNyhP6bHdvZ+iP2kOyw57SHoTuYbe64rT50DWVpRZlGJYGpA4FtwY+nwovth
Z+xxXc5pHpR3th+H7NZ8VRQPI2rXtVhyV8TpJwfDKACnZmpI6UvvkkCb7gxH9jxLLA8RLE/djObc
TLgp1mTsIi3x6NCDDv7G1mIgXsv6CaTnJ1iexlQHV89wfuTQn1gOmnYv2zewA0F9O6H5fCZe/uB+
AR7M9b2UmTwiGJ4IgzVqRVCaYz5QmX6DprI7xDv1C/CEo9v2drgdfupHcNRE97K6wXYabnV3BGNU
8ApzMBSVJfUmPbr6DpBB7V0Uki8lPJ4uwDjBY+SZvn7k59J9oeAICq4v/h0w9drtFcySaSdTBXY0
ME+6+hsdSsMD8MrstU2Ue3BaQHqQkke3xLAJULBBxtUMu9bqnirV2dkpuW3n0rixMtN8xhze7OeW
e69VGIIp1LCt7OxXWtPoZbRYE5S1c8xbjXhgJLrTiaMEgwXkJ2Pq9+lggkvRIiBecoFvabVE87tm
Gg90IUBJi+ImcyLNjyf25mpp5iMSqHec8ud+bu9tXp/txHk08ljxkkG/68am8ocRcwNEAaU7q2JM
b4J+x7KtLDBK51CBMYEozfdqBlXWmKQgiSit85ifmWMqfm62+mOpGuA3pn0WcECx7JIibQId0Da7
aswjcI7bdNcWmBdXhy+AZ8vuQAt7bwFc1bM5hjivH9H2xcDkPvhHl4lXsTBjdTp2EXy64OTGKF3q
DU8p6lkj7Nr4Tb2N/cb///ATNy0MBjmBJYhhCFekra9MatXOEuOhlPFE/D4sb5KHRSdZ0L2MT9mu
8mUU4Is9+aCKoKoy0GxjYKxAuAzoLSAVENDmkKlfJzSyMmkGZfOpWkkQlL1P615p7WkOq6L2SqM4
kNg62Yn7pilRAFYjb0iqp3ZMPuEzPEuVtelupwZW8oWXueegbo9NOodtTg4YjzxjivWc6P3vTLEx
+F3cNk4fTpBN0CFq0PhzFVlPTjy+gYAmqGYcuVVI0iHbJujPN4nPd6VrCVIH+hwOWfNGOgABVz0m
vvKG75U6OfG0OdZd+32Ys94bRlRY2ho09P0Z0zIBkLrCmfAHp7GPZow77I77krWnuoKrcf0WbOoj
2hbBtmmqtirOL/eqQ8rIBCahDQDvps9PSt/d6Y0MmHkzPbsSI7wFljmWFrERN7igliHDFzozv7Bf
nD73W/cmITf1MEpM8ObKVm+AoBQQhnGkHsigQH0KjNl5oXV/yPRY5qdJ3EKxn5r2CctHFa2B7rNz
0EYvPzcPxUPykD7mh/LUvShT0FXecJY9cpvX+s/6xP7quOkzC9Sv6J6gX0z1zs0lUxCS/TMF/yup
KyfTRx0Ri/sdk2JBCkjwfigl92QxDR+M02oVQqCnNADprNLFu7RfTfeY1BgbYHHAyC8LsXon49zc
To3g4F0NeC2WI6IP1A7mwesl2Wt6iCwND6RTj/TW3mdBecg+WQpcEwCGB+XJ8ZLjeKifKzDqNf+i
mquPEG5DRrOuS21gj9qNvhvAz2Ozn6WpH65f7e0y8kqMYPgLa8xj6mpqmA7DCRHojxgY2ElpHqcy
fcBgy21iDPuhml9dxbjpWieMs+Scz0MAO3PikX3G6J66zPNwb1Iq2VFs6u/q64RHo7PHOVE1mISY
snsnHk5TyY+SHVhW+EG7Fn4iG51hQLcQtGvgPfC2l/TT9EN5aO8dJygfwaSy05boBQBFQfOV5sF8
h3KJ5Ig3Dd5K8rL6VeKrK/VMXUxDCHYCW3+ta2SneecPyl2hoAY2zV5KZcCI2yX1lUcjJITsmbSZ
PgP9HgMLLzqYx/aK2/MDb9LflU2LIFLHF5saZ4Cpf8m7IvMLOI/FIGO93tz1lbEX9I7EtCSqy+YQ
QAunLmv3lGuf4qK5cbXmW6vYklPeNFQrcYIi1YrTzikmNMKc3YINDfiMT4UWS+zUppVfCRFek7FN
dawJrXFKFHkgrfF0HVhTCEBZJ3mRtwPfP6LEmXSrzB0l7bQBcRMDMZPHDtGJeECR/0z2qgev9EHW
QLZ5FVcSBb0xVD47Y4LFUQYCKI5hEPXT9Zu4KcFU0aIJUsmlmebyOripM1MyGXiM2+wlKcitNlsS
NdgUsWA7Wo6GFsp3d3914ywzjZV6ghOqIg/lo1RZ+uCGloATbKrBSohguVOHJwnNM3i6eD20CA0r
LiZIp9/EluUnt8OTlagPt2hydCSyhnCkhgNIMw3UJvSh1N2TW48Pc5Zwr1Hsp6JFsyb6y9Cm02lo
Te1/9PnsGVYNjNep+fwPx7j6JuGqxbUK3tcG3BCAmDiOo7Efm6frErYrBguxN+IyTHSLw7ltzhUb
h6uC21KJgzjVflcqEOSZykFzACO267Kq3TNDC4wEJGVtqQC7Y0ynEzD6mTeSYpak/batKmAIbIx+
ozlWdBki2mYJ6/Baz1oUJp15Yr1xqMFeAALXe1YouxnE694U9VqAegQIGbTuKzVj2Wds6vfqMwTV
K6Kpp2piIx/4mKpHNF+ekU45oLdn3PFbtN6hciztZ9o0rSuZgg6mLddjCiSlECF0gM7kxuuL8hy1
lQSGQSZH0KtSi6yocaHrTlf2HgidP1kgc7ZdeB7X1Wvz/q4WJNghtSx5MpSuGqol2iSKL1ae+m5X
+CD7/QdzhB5uB0hxS3JB1Jqem5WDX9VCpxr2mvY9Sv8BntJYSxAUIo8H3tZarYa5CbI+IIp0Bkq4
kWTHto5mLUVQgQxFtqg1FTV09Vs4NCcK0juVHK4fy+atRzoEhhvTxBpm6S7fBxXV0cTBIx6CEHMM
4mP/jEzhuFPe2tP4iEcJKASSuG3rOq0lCuFNVkVm6xC4n3maAvTj3lBHicuwRZOFRn6YS9XAND6I
1C4XlWW0n5seBGd5VDhBEum/2iT6nraU7WgevxSlNnjlwFTPpslLPViSGtqWrq/FC/qhcj5a+TCh
XuGAaaDzrZ6eLSPaNVoj0fXNhmMMP+oYz8ee2kRQEq3SAZtSjyM6ZNH75FXPiv8DhFX7/EHmV29r
CrEQugGuHJMKgksf6XOVDQT3Smumc2lYu9mcPtuNhQyjHve7RBnMM0r7BYoibenZyDgGljUhw1Yr
rVc3jvv9uuouSxNDDKROgG2CTgmLiNCGs9k3KTPgO6GieIdcpdeoP+ZC21WtdkiKf1HalTDhSMH5
nDo1hzCni0yw1qm7qnZl1EybN2MlRDhMyrOKjjZ465wOZSWNPxaKjDRiUzVXIgR7j46PhsxlqYZ1
DSKRfApa/VfWED+VgnZuLwYjhouqAG1EMPgou2pdAxLoUGOAmGvGHe2Uf7GQAOn8fyLEBJCakDZi
C48hhx1OjTOziW82/yQFcDAgDQY1F1BBL41JzbiWlk43hp0GtCAKqiI38VXny3Vt3rZZyBWr/wFN
fM+frLzocUrylkVIFusD6BxI65VLi29HPeLcOSjHz00As+LZimxue1MlVoKXg1wJbo15Hk0nh3vD
v5IKlJMGHJoYQ9uaLOX03qb44cquRAlbmcdxlFVlw0PLbrzSuq8IxglmMEAmGHaKkzeeVEcHY40j
Ij10fNEKE91T4UXMPhap8sb4L9Z80gHWYBv7Pga9CKdeFslGzjY1d/WVwl3P8pS3bZwtmmsjQ5To
v5upe71+3MtKhZ2Ad0KADmLBbsNTudx0C/AMipbCp1RMNKtMiceszmt6iXe3cbSQYmMtaKAAO6Vg
st1upjp38RBNIxDp1NgG3DCPgwg9A8cFjeLv7+OFOEGTtF6J50Y1B8AHWj/6rnibuPa7jYpP/7B3
BGlE0IYv0DSCmQRYs1Ob7oCwgLenqQeDWmm+aD2RpAM2jwh4PjAwuPcA2Lk8Ip3HDdC5IMbRS4Q9
z31GkXOQ0Wh9OKIFJxXzkwbIeAkGhoTFdLkTKaXdgHfaDcdC3U2VfkwLOA39nPx19nOR5WqQBigf
G0xhlysae3VAfQbwS6iCn5sZ5BpRflDosLt+Ph+dEkGOcIGKPircmkIOUVh6zIsc9NLVhIoKypeo
QTjfVZCt3RYoeNyQOv3WY4i4qmRZ9M2NXS1W2FjV7pTC4PiIwi0f63Y4oBE3sOvosXb7Z8mCl46Q
i9ssLFh4VctmdlhSdizM9RcnBgsTmgny9HcSjyedPljOC1I7oCWW0cF+0FCIRYTggs0e1J6G6PxN
im7H6QSxtJ5Aq8xR/at/O1YqOc8P9tDSiGoaOnADAMmEMdVLtXEGZ0zVHBlVe9J/WkVc+w4bleD6
HsqECDrTsxIZU0zwhOiw8WzzK0ZpJFHBhkJgGRi5Bq0LGGzESKerTCuuRpSljJ42XjsiT6PAP/XS
2T4N+tBIxG0v6I84IczpjXKy0hF9ZyAJS3aIVtF+llgyFOQNFSCqpQJYEnMkAJwStDwjLSiLLNSK
ohFE7T3YrpLK6yJZL9KiwIKCI8lqYzwabZ3uBxhxFiuKDXp3lAz0G8A03ihg8sJ4AAZkiE8GDe06
EpxLmUBBHQpUpngNqs+wygFWXJV+5n7tAJjD8UwmdozasQy0a9kpYYkgqAHPno4XBa0TgrknxO2a
ZkLFIh++tekzxl+BTPtVnX/C85K8kxJRttBgNgImp1cW0KFUBSq/3T0bwJ3k6Paw0TY8z1ySwNpQ
/CVm0zGnD8JmFJsv7+9sjPhNZNJC7tanAh0hvVaDr3MsvkZql3+6fo/fwdc/7CNes3ejBO5CwVoY
Vh/ZbYNmPTCZBhBk3Ywv6bl9nI7wMKu9uVs4mw2fnPvhYTj+9cCThcbylXRBbzKOBD5PIZ1M3yr+
lWeS0H7jvl38vrCX7QBkpYaZCDrBdjESNqOrIvesEX+u7+OG+XAAMG8jtEeiB27V5aE1SlHyfkTe
Xiln6jOA46ZlLXPIt17qCynLV6x8f1eLe2fOF/Nxx3fNfjpGx/aUgVhLDm8pW5CoFwzAm3REv4PV
Ub8YSL2v06jY//2u2ZoLUAqXYNPEF5GkddvpLtIham17TWJru7xTiETI1n0CaYP1PsMAFmUhZabo
RanrMQLChPJbxwQ8XWSpNGgc80kdVCe4vqQtjVtLE96RfKYUkMjlGJrAwJsjkPwS/WAnMlbOTTEo
VwCM14EnIerbHLGZtjkSHLaTe255V9SZN3BZrLmlBDYsA9jwUKLFFl7q28Ddvp+LHLk/0Hg9qvWc
Bwab/kGMrgKbigAa873jSxCTgFQFHQwaDQu9+dHw2geGrIwe4uNSIAPUGnDbUVXDCQlLKec8HXUM
zmQ68ZtBD0yrkhjuzTMBti5eXBCFfOQ9QaUYZC7IlBrWjwIxopo3gCv+/vf65QBBDfjUoN37gOhV
gWpjMKkD3uAKnReV602a7jt/DY8NuwxQXdsCtMqSmhVu/1ySVKUlaFETl3um+9JDvVL9H4wmSEF0
FxlBHdGueP2NpqQpbRGA2oS1/lS3X4kpG2HauP2QYQH+TIdD9IFrrlNYMTuUD6FJv6hqcWqjh6x7
rfW/Lq4D7ngtR4gp7JxPsRurQ6jF7j2No8FDme3AVE1izT5W2RZBeGewbeD8hZ9zqchlCoRlEEf9
p+o9B1VQPPRH82Dts4Vj+PjX2rYWJqbsEHvRQXfZAPzVxzIb/IQi6pVo9IZ75S43Epy/IG5Bt+fl
gvTZTqLCpgPCz/Qh09mzPrMJ0/gM3S6zHTiNoraS13rjprogbAMrja6bMAmCwanVSplS2+hBN5A/
zHEUzlMScimm96YYzMQjZQQnhzjCyxPnqjFUTgtoZn4c7QRpwsxr+a/rR/TRsIGcGbDCUG6QowE+
/HL7LMYaPVYTKHj7RYuIN41/jWIAjUNZBnkP8CODu1g4IKB6Iljt7D6sxx+8D5ie+73y4/oqtrbK
0FQDPDPIqoAk6HIVnUOdiVZ9H8aF5Q3xaTQbv/57IkWsBKZmaWOGQQD30aWUKnPNuNSwVzrojOFw
zIGjxb+vr2RLndE0h0omvPiFg+9SRjSyhI6R24W9aXkletYgc6+Z5U6tfnL+87qwrW2D+QTBK9wA
wxDzkuqcuw0Z7C60DcWvkq8tJV6KNs5/kfIeiyxsneK2JRUpe2smXWgBdFDpz5rymUe65E5u6bH7
n4DnXchiyFe+bUUj1+l7rQuHIff6drhVrUgSDchECNGAURrdzEusAxSQez1Nz85sSvpeNk8friYB
MRCCU9Fjmmq3YSqSPGGnlg9qWR9jxj4T+J9eMRLUT1Wwb//D4awkLote7ds49pZeVCr0bfxcq587
eje4MoiRTTVDMglejQYqKlfYOBd4uCZG/7oQAOZ+lSqB4ra7VDanufVUA6gUccB7uV4M6QHGVE51
UXdhNqRpQNwp8y2LvoFlzd5jsly2qI/aAHZMXVv+oECKvP7lxmVoAVCyLIO4ub6x1UT3erQJ+9dP
Z1sISDPw2LhgXBB2jle5qsRZRMOJ/xowOI20maT9+KPGYQXvNG5g5QA5pmBveOPONR8dCh6CAtOz
uP/8mzHcG0MT4Dq9Xl/OR0WAMLJ4nuDxQs+GsJycce4im0/DGSA9TJkOFmXwc2WM7Zu7thIjOFPN
/5D2XcuV6tC2X0QVSYRXwsrLXo5t9wvlTgQBAiFA4uvvoM+ts228yty972OH8rQC0tScI0B3e8IZ
jmRdotgHuBZU/P/1WfBxJItLTZmdULVr4s3RTZt+8sI2VXf/frKAZ4AFN7b0/Oj4uMFsRduiSAW/
5BaNsTnC1PhtttP26yifO5GOiRsTjRUDtQf0I+c1e3cAuJA46UttElAyOrLSfVXc2U3dDbwWHXi/
clvfCd3a+auI9Gt7Yb5HsRug5fCpY8xU7lXK7sWlT2/btDl0qg2yVN9/PbyrUZAS+DqS3s+lTJGP
+NkMiUHRQL44if3il6WtmbldDwIDPJRuoNu1fE1XJZJQV9UCbtfpRso8mBo/bP51ExELhbPtf6Ms
Tmq3G1PKs1JcOttG0ZcdVPpcWnr89YRdOw/mdwE+HzQbwBj4uB2alrWaSqm4WOoGgrMlyGguP9Ud
urVt9HWoq9P2LpT5MVQqaKXxMhWomR8zxz2Z4zFt1vi9a0GW59uUqxIMd3Eh2m1i+6jiHUp/TXji
89WDpYHxNBpuSD69pXMGhyF5Icqku3jU/9UlWVxqNyba92XtrdVUPpfKEQrrgqc7ZBdwp36cNDtv
i9FIrO5CwfcCjmNr5XoXEIEHticOPRdnAtPCrxfqyvCAu4GHy/yc//xmLJGRkmzCVWfwvWAvI2uC
Hspn3cpVdC2MDTUNTKSJE2n5UBgd2JQWNuUXIbNYJEVAqpeK8NNYvnw9nmUhFBxEXKlopDiogODa
W4KJ7JLCYshlxkW6aQAvU1iRAXiXZHnQ9HmI59Cel04EefBdBS5DT/uVNG9xQX2KP8/EuzOXNnRQ
2vyQUASpneP0d5KyNUQhXgv4Me+K85/CLG6QaXBYxyfNQFFhAiCgBtVHoxBT7JqdKjR9M5tEBnlV
HmXu9WFlk3uWDMUeVgJeZGnN2Zl4nJLJCWoOtVNpueepN/SA6uk3mik/VA23Yrez+sD0rAde8QJG
F3Z6q5TVRKzBD+/L6UHKagj9gt8VjncjHYi6O+kwxTbrX2lPn9Gmiyrd305FstNBMgg0/CxFsj7s
UlM76ga0NHVXq0NG0V/gsqsjO5fGhggth2sq3Lyp1dxaTt2BPWO7cd9ZXQSP5/vK8e6w1V7YmD3h
luYBS+zboRyidmi3Y10d9ZIdBzN/5nI6OA59ozlQKFmZnnk9xLTJOTAU0PTv3C42OG6nEtD3YDTK
A/7mxpdND+cVerCSCs631Rg1jnrQygTCZ95hAN/a5gSTwOOGQgbGNQ9OS960LPvuGdVpqKubOps2
0HIANdvYg3S8MSjj2ybRjiKzN64cT66eZoE/dd8JTUkgCBjlVu6EY+PvmxJKGrCyjZjZb2w/+5Hw
0YhQqQjTojyB+XpIff/VbTo9KIh6rTU/tkrrG+vdN09AHLqtqufctvLQc9pL4eq3kzadqPBiizV3
tLZxG6e7viseNQJRPFMzTl4OjeICy2bLS0nUwZRpF1Y6f2oq62czMLLXRlmejIo2kTMaRA+ctqie
zCxRN4CrzBo89EUXwFEbI63jykrwYY3Oscaua3zzV2VlMqoHE1J8CfKO3PaemLDJVpYTDYk5FLGV
4R/thAPDYOyQMd+LSYsBZ9orE4oUPP+hk+SnW5Mx6Aslj9TPizvhTjxKwcW6qHli4EPFgqE3v/VD
vx3d8qXABtqW5qoR8+LW+fTlLTLQeuiln9JWh/JRHZaJe7IZRLQU/3eglf8bBrBINCdw/yyfBwUa
BaxyC3HB17jpvSx27Cysmm7zH85LmAg46CuiHAUD44/nVVekupFqmXFRwxspve89vjrVq2gQWSBJ
FzdlsrNAni2dfF/m7soTdUnR+DtMMvsGWsC+ut4S2NQYNm0KaotZ4cCExlIzSw7+ohIinw0UXcyT
xcJ0k6/1iBf30aewi4QL0k5Ck1oCEDvxgrJ41SYLp+WTtI21Ac6X9vKghnUZ3kWoAX9ulHSFKXQ6
F+EG7t5WZQFzDYvd9017ZhPLQyCGXm1jBGJfrx8dNz9nWlOu/A7XriSASjyQh1DhMpYUPtL7DlgI
mrrgWLowH/7aebumLXdtQlEHNNFTRd8J6MqP2yh1x4Y0xAcgEDoKFXUDWcnIBTWg6/9lmvR37XxU
G0xg7gyU0hY7dqgBlOh9pCitCaiEUdPbvsMnWBrwFyizzA8aWnaBWvVF//zhe5g9Ags6wNFR7lxc
uYlX1uixpED6OSjYGjBTGE4yWRMbWSSBGB2i4IMHgh9YIMgNLCayc0Yfnar+UsLNA3ys58maDjav
t+3Q7DKvOLe29vavzwDExMKBOQDoGuCFH2MCO0MaJAz6pdyLPWwhQhGQ7bhvwnzjxV/HWpL6/2d8
72LNic27/MhLVaVLDV0X7/sY67F7tHZsq7/yox11UewFaVgeyh3HRw85lVVG2LwNP36N80gxQnTJ
IO22RFAYlTM5nY/o+Pwf7G7cOZW2LSQ0K/TppafSDga9uHi4nMgo9K0pNDssWHVsGuvGpuaN5sBi
oq3bB+QQcO8F2q/ooaLz9Rxd3Wig26K3inYhWrgfp6jFDtDLutEvsjpN4kbzjnm/ko9f3WXvQiyy
VAeJApXzLvMoe3WGCsJEPbwiPXpntcZRKPHKaf3j62F9PoYw9+9iLr6fTGRA5aAMgJjJ2cvJpu7I
yu6y1sa1uJxRaetNIYGKL7QN8oU6QO1YgLOQw02PtH6YNimSlCQSU/rLmSayg1ZRtSMk35q2io2u
6Dd5Sm7zdqDxUKNQNtHip2+2WdgX8rmu73I8mI6uasi2pNmzFCCMTfIkM2gQTTVB0tW6ejwq2wr7
Ou+j3p3cwDXbfV+3XdQW6tbhKttYXsojhovgP+wc2yE+2j5oMqNc8XHnZEVW94yAW2my36S4tZs7
G93mr5fx2u58H2OxdXIuOHw66XSBcVbki83YwqS9XOvDfb5PPPt9lMVm0R3p955E3YX2LCymEwMS
iE32vqnXQK5XI82cALzuHRgkLA5cXiTaNDqeuvA+2yTsuwuvvXE4kHEFCPdXv3B59iDE/wZa5Bw6
WAGsGqwJPglTmOYvqu42UA8KpF2GkyMi5t/ToQxKNNOJ2hsU+ufjGLpI4ptvSd1ENrPDibvHvutj
xu/wR4Do6HYkbdh1/ZZlP/qR7zzt1jKaYHTpTmv4Ssnt2if8fgiL/VX0iV2PBda+s9pYF0Ywisev
d9dahMXugv1qwsqinC5eOt6Mk7Hz2m4NtXd1B79biMXe8gpj4p0FCi6tQLRy0qA1RDjKlSN2/imf
lntOu3T0XucK5cdv0e9RvRnbBFkXLUKf/B7FEHS6EdbpbaqLlY/yyiaeSx7I4+EIZiEL+xgsMSl6
NFUvL2n1xwWcAeaEGfsm8uevV+fK9fkhzGLmtN4c0PEh8kL6FkYV9+hyBVr/uxbQ5poe89oItGol
ObkaEu0RYBpmAN0So0XyplKta4wXX6vxdC1OWi4uem/jvM3sdIPlG2Kd8eIxNdu1BtqVzQjqoY2U
DHgqHUCkj7NKlF6wAkKwl0rWO1VnJ5H9/HpC1yKYHyPoyhyBWNbHi0XufdHeN4l19/8XYXG8lQDo
p56GCLxxb3ORPiRIXL4OcXXzvZumeZDvUjq/NZrSTzBNtcTb0XwltNx01rOf3P+XOOCQA02JJVmW
9sAbhwiXNshLV/3B4ykox5OK8mztbbgEvs4pKpb9nziLj2mygGdxCZN/nQvUm3xQT/Su/S2+1Udy
1+J2gMMGjYqDEtC+wcPx61Fe3RIzRsyxUA5GG/LjbOa8yyuoykAFXOz64ge11wJcHx8eETCbxnOG
LPuC4MzSSdo+1BPvvHBWyLDD4cGmUQevJWhibjxk4ipy81B1W2hZrzpBXjl/gc/+J/5iv4y4bnvN
Q3zDuu/qbwS33FiP0X+YxndBFlcV74zSkTQBRUY76zWoZ87amXvtKQPxW/SHHVQJ8CxcfFoJSyxb
swjGoW3oG4C93rY8QcXCDmmsQZO297YDDDVdyORYIUhwd3T1OXXtdHz/KyymstBJWeolWIXogaWB
T6sEDj6qDjB0c9OYzV3XJ5CslTu3ztZMfa4t41/OLpqMoJQsm/Jj4eu0aiycjqLaQ8flJtP0sDfy
f0fY/fs1vguzxNgnECby5YRZnijy6Q5uDe1KZrYykCWfpGJzy7dDBDFkp74kqGIzdmqd1Fn5tK8G
ggTG3EkC322Jyclr14X8/oShjGOgNDNQ/t6Tdvj1zl+q3/zPjM028j4gn6DXLW5paBWmmdBwgpCH
9J5CIhFV+Cfvke7JQTt4R/34Ly0ePwVcvLpKWApYnidxoBg7pZsBeMQrY7o+c/8MaZFM2ZB/F46h
QLTg0GOvQbSA95BtbL+euWtHr/HPxP394N9dZCn3JqPqBtDdGJh1sI3ia93ElXEsD3cHYuOeSTGO
ymYB0V4HB16IdCVLWxuG+fEGgUmrTf0By+GWj30tf4IQs1ZSXBvH4uhrh66gZoWd3FgdZHPiHH1X
S6yMY6m+9j/7CiktOF4zqmQJaIU/smqg+4ircDc7XFmbLrSg1BqwIc5+dD/dLY7VWCuCdIqm1/zH
f9gM/wRfAlwhPVupxkHwLH/tsieHrlX6ri7TPDC4J8BOa1nhr72BydJBCWnI39CjClr/9esRXF0k
sPxsC8VK/xP+MxNdx7gG3w1p/RIgQDPLAavsvxzPHipqQN2QuYnwcbNxfxobWebYCSoNbHry1kZx
bZpQtwa0DJR6SAQstpoNWS2al1iHsRDo38JGql+Zp79NhsVTDdKZUAVw56IJ3mofx1CMvTtAaxkM
Uztu9s0GdYCTYwTyToY2XBn9yLz/emVWI86DfnfSqLxw/seX13iYlbn7bRbpr8PBCaa4jP3Lf7mq
bQ+GqHBu/yuy8DFcyyFR6pXQ6R0aFAwaOvtixVmLzuvX47q6Vu/iLE6eoayL1JggGl3bf2zte+eu
3NRXT4T3A1msVD8QhlYWuJhiM0TWhsZV9z11wqndeicRy9iI7R0ltz1qfkY4wIFo9/UAr31SKIAA
iWiSuQexuFoJPmZpStSijPSZeFowVjVy15Un25UiJs48CzAQADN0f9kTa0ljVyYHl8ulJ7R0TkpL
Z5MIcNgjE1m5Nq4VRK494FA2AE5Yh6IIwGIft0eWT92oWpCtBvEi+bQhCdqObf6a+/+htI0n/D+R
Fk+rui70lKSzZNAEpcGaneXsCt1nWfT1Ol39wN4HWiyUbFTnlWSE1kdsbFCoAvy9OqRwbSFb7WDI
fb5Zk9W5tvffR1wkQW5iu7TMIdHQDH5ARhUmtbdfGdX8/SwPKngkzMchssdPFB+zZgB0ulgoiESz
Mpgd2pLI2TtGNMvQZ/F/GtO7eIsxqdafTFsintNOYV9COnHVsWm+Hz4NCSIGM9MPJ/BSLQWtX8X8
mg1/pRrtsESqOm39LdvU5zW53zlJ/CrU4tBtajUIPnJQSuFg2W1xEm7sDd+u2i6sDWnxOeWlB3pk
14LtZdgbP3eiXtlBXXdZSNO8DPrGdQJRFwfJCH4DbdjWur1yUF7djO9mdfGdJVlROdzAr2BUIO7y
JxdV9K/34rUIqAUCFonO/Vyf+3hmGNTrUCcBARDO63s9tV7sZvVeXomxdK9XKjcqaSMGFCL7WMVj
FzhAMccCuvi/RFzcw9FxSEPgML4e21IN/W/i+W5wy6RGoz3vqgkcymJfJ0FjBt6f6lBszNc81H82
U5hDxS+ECXYZrnnHXh2yoevAtaIBbJvLc4s6Zu3VGcQGlBs7CRxQtV7yeGV88zW5/BKgxPi/URbf
tcsHQzATUaDLo7/12zzmP+wICH73MIv2a5EYV6b02sU54/LmFBHaDUt5A+koB55hHrhpHvvVOIUW
dHb+lLTF2gvLvTqDqLjP3EEwhpYiFwoQzsmr/B6UlGQIqsH4Ljhsq1CUfB50/ZmYIqrI9KtUaew5
NaxDVPOmaucx16BK4NXuTqZ6TCWYc3Z50Kz2vsvMW2dqX31QHwNgaLeG3qWBxm+qggF/PpUn1YkT
sGzbqsRW5NBmtwn/xtLkd0r9b7TA/y6smfvdJFveAmg2ZNX3KnHYUdaVHmQdlK5SA0p2pd4BTEV7
bHRUNT2x4fAxjZOWlTtVDllstCWNclYmQe2xu2oYbqQuQzJO206Me42TMjBG7XuR82PXpy9Soivp
adlpkNaN0upHl2nshkGN88AS098oVvsRurIQgEtyPKyoe2a1fqOM9A4IuX9Jtp6/qZmJBKt69Ngg
3LE4FUEatdIspeal8YElTB5hnhoMYPMl6cru/pw++dDQw1VCwOayPW/eIO9yayMrGOVz1V5XcBZK
ABJ8TX2G3Q2T3eTCAM4Mvv6cPu+4OSDY6vPIZvjux4DcKqo2kxq/JBwbJLnla3SBtQCLtFokuvK1
DgEmOolQGgxEnvTn14P4/IF+HMR8ZLybNRQluMPBh72oCdVLRk8NfEakSVeei59TzY9hFovTymEc
MwdDGY3XFConXQcrv+wOkPd/Pxxkz4A8oXEELPBiOGRoezJ54InISotV+WzTIurbNZGKq6U2HGZg
iqI+YVrLGihkZ6pWJWBDzykFpN7ge7rx4+yZl4F20HfOfXWEbd3XQ7tWv5+fBagbOARcsiU5mltq
JLZAHqPtnLt6b0RlNO303/VttmmO48bsUW42o/Yhu+uOqy9X/fPVMdNJIHVt+TjPlxcUw/Im/axn
q7XZRqT5HfSim4Dx7g5t9A0ZDYBjCyhgw3EmrdqVnurf0uXi4kKlGVmiiYIJ9HYWy1rqPPeaHPMt
Nl08bQBkvcM7/ZsXpfseaiTZjkXiPO663ddT/tfK7nNcB09LsGkNfYmQ0nVJiJ5BUNz7bryoWEA1
BKLi1dnaAaP6JG7HmxRaGMAudpF7Z4TwRTqySI/Y3orVQ/Pd2fGb4aa95V3At2uQqmuPYoDdPWx3
oOHmG/bjp5tPJMlG9FTw1lFe2NixjLKQfMMv85pv+011cXnA38b9/4sR79+34XJm3gdfnk1i1FXl
ujPpvHrzd72avfluZyOPZsO25bH44w4R5dF0RB4cVY9pSKPkHtr6W2flaLk+Dzj1XXCqgSZdsqpA
lEiKYcAilSf5wvfsbUQL65zdGjfamT1yWCDBqNM8VRHAdCsb5PMJ7QGP6M1A2plZs8QkOknJs74c
sAQsttMcuOC1F+1ahGVGb7SG5BX49ibwodU0RaRb2+VXJ9DSZxwBGlpALCy+LjHA+oAL0aPxqf9x
b/nejKd9fqfFyUZB6Ye8WX9MqOf7696f8y5Z7iILx7U9h4fgw2ILZ8plnhgRuTzVj/4GEO/Q2hb3
PKg265bY105t1BL/ibbYs6YJXk0+IVry1P8Zn+ERHGUb/QJu+Z8pbjfZYe1J+PlyxXS+C7iY2JaX
oq3mgJWhNm2dhUHpVCu0xWsxYG/sYSM6+AaWdVLh5/aoMcDrFAjy0ripJ0Dd8v+wz1FRdgHHMKDm
vmTGWkBI8nzqgWYuihDCkyeIG600Ya6uzvsYi9VxKXFyVD96+Mvkb8UvsCLgnOOEehNAwiAmoUG3
DD5Ua9fqtfkDFdPwQVsE63f5oNWUB1R/gRdKDzMVN23vBj/LQkNk/z5dRCL8T6Dlq9ZSejMlWgbl
XpoEU+sEer/CHficZM2AczxgZ1g9CpWLR6Rtdu0EiXAowbBXUAEjYdBgMquYNX7w9cV47VR6H2nO
xd9ljUPPIe7ZIlJHh7PPuxs7F/+h1+SCxQu1GRytKIsuKg12CaVcIrHnHKeCq/ZPrwRXZPr19UDm
KVkeQKBfIpXDowGacYsgfQcmKbfxhSrQWyawL3U/RCM9TlUWsGJt2syr8wabGWifQn8KC/Vx3iZa
amaNDPWSu5AfG3Oj3hrZ4IdWastQ+BZkZPOu2ptT68csVUdvNC4c6EAwQHQQY9oHre63E7N/DiVr
AUSXZzz24txxWkjwNvAuBAkbEjopnr093eo1dtrX8/X5a/Ghb/xPfj0P8N3CZ22fFcVog8EMR4MM
vH+P/FGrEIPPGxnvOGhWgpBtWA4UCz9GoU0iMTcVRyXNCWXx2oEIUvFXiZf618P5vB7zgxEKnKaO
MN5yPfIsc51cz/ilcp1tQZqDbXf7r0N49nxwfdpjePiSvyK0nyQeVVs2ROuwkb0y6wMhy2ctJVte
DofcJzF0Mv/wHKna5NljkBvs6Pso/Ked2IEcfJuBR43Ed+tM+hkQAjh2NOq2YRqqApYfjQN7MDrt
lgjjgXn63qdqW9qzYxIxd9PED0qCRppk6VNB5A5ywhEn7Q2ttXAcygPpyQ1Ez8wghZl7BXyYq0kH
5ribRgCo0I7VQdE0hhbYFJk0fXDhh3gacgdGd4CUjYW+Zw5EH1rjnozed1LrO9NTEQzi75yigDR/
Mf0Che3bLIhLWzeintp4mTuGWUbvqXIBdx3cjcz7o0NhR0JEek6V90Op5s4btQGiyhwFGW0o0G0B
3lgQtqtN/1HX5I82masmWk6h/2+cJav+aG07bHG56lC/hiU0/o8xaU89uqxNR46e0CMqYSTXWHtS
IUGdPLw+p2+6ATUWoORcRNdgJ1nCaLkxxc9JqSQA/qcFmjKvN34vVJD4dh6BiPsz6XW5gWLxKxqU
J8jpN0ENlYrAyKZY5UjCNSxSVZsvPs3uMiZu24mdOw4HUiki0Iqd7VBxK6iyAnbyKV4Ghj4dphb9
x1HcQur5XA/G25CXe4Afz7gyoOnV5nokK+N7RawwK2UTqlo74r0UZwa3A2F5Ihg5vwEQ3Yqmtqxi
s67LkEifBVlCYuZZUUJzLyBMeypq2JAadfNgazoLUttrAoM3ccXcb5rwvumaQ4KukY9guHg7oNT2
RZ6EPjerQBf6XeKDKVDDk7ZGtQCev1Bvli/SHR8AQd9q3fibkeY79eVjAdGTgHjy6NXytRXeH3ss
TnrdCJg5oLSlV7/9akIREk41QWWyfcVHOL+gQEUsA+Y8bRH4sMYMmA2qz2DIiyXzR90qzlDlaFDY
rvIQ74Cgctu7ss1J0LPx0QBmPyxG96Yc651uja+Vy94KCZ4iqPz3o6+pOHXGnyk3YH8sRi1wpurJ
EP0pK7UHJb3bWnpdYIEoEnRD/2OqrbgctNNM31RNQwNjAEm/0BMv9N38waMgkyL+BjWgM1rhj5aW
95B61773nXZQpfjhu84mIX0dig7lVuE4Kixb5x7+A0HlmSgY1vWLWREvag2mYrCexpC3c7t+aArQ
mPwpcmgK02EbWtKNAJ/TJz+KoR8CVO5gosXMMx2hTqL8HJwCIcYNd+EwbSSMBoNlPEDIKg1RT9Sh
M+NeHE/bCw4xeg+q5YFsho2ejne56EOc9oeCiX1d2LcoB/7ExYWeWZe/Sl1smTM+5VrxhI8CgJVa
ymBwIdneTygU5+PwBNu7JpCTXkeqLJ5SIh9rj5/kWGzdCqpAvFanaqAq5ABahYCp32tJnoeG0l9K
X1xKw8vCpEwvmSPMiHfD8+DUVthAkidIEo6jqE7CKul3MNB4THJ6hnP40eF2CCOjG1l1Eyg8xQEO
EluaZDwgk/3WDDZ8VvKt29GnMZ8epqzcmGnVhczJ8KqhqgvazruvzTzZ66XEaeLI0K+rLRPsXibW
EJqcFGHCoWOv9VCfc5wg0yXd6ZQZ0eC3j2bBb5TM74bRwxkJSaI9Zc0p4xUNGet+mUYLDd+hHYEw
17aDssoAmUCNHwL/4ZQ96RLF42SwYdwLKcWA1Jq7b9NWBV1Wlwd9SJOgKPw8IB2MjxPN+NG2Y6QM
CIs3FUxQW6bfpXR6sQstLG3jpYBg386XKEG5btmFrbJ/61mahY7ftaFe5Seqt00sdUNsUtqDXMUG
OyiRbG1cX9xqdXuyoK0CKqSEnn/hfGOJlCCz+GnsinTHIVkaVI6zNc3e3E/U8i6tbPe5Lp8Lijqh
TtK9rwAvAZRC7oa+lWGZTwfTrC7ZaJcBSbsbp7bvMcAhBNoiNmT1O0ncSMsdsLwyBZCFSX9bSqNb
mmWwLEju2oYfU5Cpg8zp1d4FHcBvdRnlZlYFspjIGwoh2UHzQK4foeMaQL8jEp5jwhnQFjEb3d+4
iK2gRTIMS4LmtaMEtVMJ7fcMr4tN1RtsayeuFsD0Cz4E3vij0cybirs/IDeK5wboOdCjr8YNNf0t
EXKvi24Ka978KVsYTXol++X77Bs4Q09kJDJA1v2QJ9ZtlbebHk2r0B2750KgCcBgVagKfIV65/eh
36pXc9AcjFHtBDcNSD9lYku5eDIojgNSaGhKtGw/6SQLiCmTyNc5DCfla2FLyGgYVsDI9CxckkWl
ayUboXm/KHe+D+hNOGXNjsz01QvOa39DXUdukMt8J51/n3nprDOFTey4qX0AUATi9Ba1Q9l5Mkih
nFCF5TAmgQWfxaCR9tmv8Q1oQ2kGZovj2hPyIbWbY0lshY3sfFedjkPScL9TaYJ5ntIHNjVJoJc5
nNXgZIyvTe2nXDyWRIf9rjh4mXwxnO5k+uVdYstz7oybYZw3hWEVAe1BvLfZ+OSQ9pSq8o1rtTx7
3qCFZKpfYcN+7nn7y9alHop6ULOhN40TlxybUt/yjGWhoPW2y5IHE4d5DGwuMqAExtTEafVgEPlD
yvptyvhDZnpjZNeOHhoev6mN9pSZ7Az21MWcUhihqTq0dKlt68Q0w9ROKkwDpFrRu30GgRNO135h
hLadlkBmoKlgeo89bfxNa8BmyfKfstxEWt5N/gbMDNjS58CuyfwnzO92EGvbVmn5JzWNA5/qjWsP
cJ4rhoehQw/GQAeoUvWBigT+8jBT1VS9qyojAsf9dqzork6rW+UmB67ENtPLNJClPkJdR7zpiYom
hyKR1M6W8EoAypIH5KdHP5veynw4ZX29R/F9q0wGsRSS4Qgdv+s8OVajtqmJasPUss6tiSuxduSb
MEDF9kisj2pHeRP1JL9BcyXqBjiOKxKVab7xGwua9eRcADBbwGAPpw/fGLzQwafJ9tCmyqLcbuUx
d1p+dkbc5INLNoaTHLzEfGlL78S19sZJ3Bvcz8eq5S+jyUNu0V2TTlXEzXZbuuw8ds6l4wIyEJbx
mmsTdOYATeEFDs5+sNJg6sWtIoN9gwYkoJUcshIOFinrPTug9aNtGrd8cB41w9pA9/GZ82HjFia2
hZhOQooET7zsjhYF5l/sXZEcGvCbtNzfGQriEhlzdhrY9wVJ/wxp9TfTkrFfZ6CFij3PmiqgJLmx
zP6pcOEPb3V3o2seyQBhCDn1IYwZfrZateEGPJWgYohDqRMbbSrOFFqWAacQMCNDcW6K5L7uUU13
mubUpNo3i0JrXpuqB9bITWVUCicdU4Hlqj3MLc+FI/ESNns0+Ur64rjtaWgaF5ojzb4XaFqLIoOi
qb6B99gU0qK+tfLk2OXyFa2sG6G6PsLLWgTUE9+qXr11JXuiU3onyu5by5gERsEztsnQnxvfeFaM
HEkn28gfqp3L+t2Qt9tJ81H2nvg51ZNfg6YecoM/aIV8spgV4xS5bTJyNC1+AqNi68A/IkZH6eyL
DI5Sqn/LGzAgTVIfmS5/IcX4ZUjncXLADK3pfdPRzVCw14xD4YkyJ/RMuMzhT9/QMzpUufPmKOvW
sqrYcunRbNhjZ0IXw6nvnDqhEbPzmNmAiWldFQs+/fFL+w/cZB/tjDRB1/M4r8abpko2XSZ2I0Q3
wjEpb0SfQQ0kUzcjA6jeyh4yV+zxCjGDNmv62Oink+brG+Lp8XzD5Rndm6W5FSK3wkmjR6ciu6kk
kMJQ3SMk/XCCEzdya3cKNBOJYUX9W7MVJ+XZv7NUHSqeHbMWB73h1rvJrH+b/oSkp2x/ZlQbg9Jw
b8sphZJaN2RB4nlvmZ2ZIRdI5wpeHhsv37YjeelJZwZ25+4tghUtJwIiM/Sj0Ie+hwzI/2HuupYb
R7Lsr3T0O3rhzcbMPMDSipShqlQvCLmCRyY8Eh+xP7U/tgdQT5OEGOJUP21EhaJIEEikQSLz3mMS
rOShNwJD9WtGJJeDdSd72lkAqGwgL5ansbg3eteAoeV3eYVtlQUrMcPUhNsE8X5xcS3j8TksgPjW
SaGzsAC8LXXqt9CFjdXQIlzk8cZhwDaKr67BFsYrfbFll8ds2EmYA5I3zdAnSFrLXnYnLdRl57IN
VGKuhFU/R1MA0IXEGJI4hgYY6iz8neVNWutgKu9JjbcsP765ANtJb7+OQHwOcowwYCgeywipIIg7
b7ZoCMMg1et9L/g8tvVqZHYkd74u5FIg7aSQufWujBnNT0bnYh1TnsV8iMuFbdVb0Ghg0P9Jl0lY
Xwl3Xmw9oI+h+qQDJDxpjJx0Eh9XkkFCvdqnrf8kKbkjS9WDUUS/HmDXxVEBbNRJwKZ/1kkczZFh
CvlhXwBeytPcpj12niSxvm7AS9DFs3LGMNJpdSK5DLmwH/Z0XMKow5qLucdgaN67praENj8MnGRr
aX0PHmvrlnXymKZIz7TXFGjmJl8jYuPsRmZZC9CH9RxoFPBkk/RGCaCsBEdgW80ZIsqN0pi61L3U
YvyoFlGMHbr2WPPK9yAVYbXriy9BDk2fUusWsVElZm+wBcmHO1EviYUUwnNWw3s1K4JfHgsI5EEr
eOwlKBPPE/I0RaAgDWm5F7CDFqTM1FtsiaprnjAX5r2zcuasJCKLZVP7pNxjJfGdvqV2aKuwkRXd
7K2Ej+x114ULmDSUCDVSDHEooX5CBSfpICMwyRVIi7Q2hWPLAsuM3opdw0LSeQXten/db+n22mQ7
V5HEMEDBoy/jKCGDcT8bBgGsNQvs9ipMG+ItS8QVBURYaNVvWiK7vQiQFUSkMP/T0Iwi8fuVp+FC
0FSHEjdmewTL4V00m7TiSNXg00GHff9d/qlsAoez+Hv1e7MfYWrX5uEL0/04aiCDhFqPAp3nj16T
KZkvMGHY+520KYWfcY2dYfWtRJyuJqGXiDWSAj+/ruGFWVmXVKjiqXD9/CxJkkLdbMgqngGqWVk+
RIBl+fB1CRPYZfYWQz5rTASNFpugm5xXC9kTpaUV2lANUmIXtZ87kY/wLpcPsU21GoqWeSGaMRaj
Ss2/wmB8KXfNUq+wP1S5lciHKoJkjDpdLN0DXSbcc9CNsjDvOlWReIqa43iPaLNQIEb19c1feNKQ
05TVsQKjcOA8KQ25MRmkwojtMePwkEeAUPptDmF7PTQZMbtN91Ddh4l5FehyqV90SMXATBdkY3Ac
zxut17KGFhIWn22vL2jC1aZcCE4zZL6NefCgEPKN+ZLVEc4Ocv4WUZutVsotLK/IKDv3N7iDUNUF
ER1/J6DB+e1ofJfzWQYBp5ikK4TIHiS+2MkSXX7d3BfepcB7o5WhFjXCQ8fjJy+fLqzAPWig4xRm
DC+fbVMQl+t+fSGiG1A3EqA2BEDNfLkT8YURN4LG9pyvugWWsuXQXnkPXOo9MIagOSkCrwN/h/N6
1AVViI546j7oGPQPy8qLWHBNbuXCnDz2CXw9gP3CvDxnWmJ/oDW5IPX76DG5yffShtwmq8zzF/JO
N8kD/6B+Y2vhShddWP2eFTpbcmdiHNUFxB73GUhvvbwaaoTCADDnuru/MRbGFRX2x1iczvn2MMdW
RB1qkPuMbxCNRuAXCx9s5M1fLgYEP1CIVcy8nyV2OQkGvDlCxnvO2Glk0fA/c+maRMHnYQ1cmorn
GOAIeXQ/Ox8OXIzMUhXi5anl5V0W012lV/dDV16BIF0pZr5dKJmUqFGK8YA4UtfugvhHnbx+3Vqf
e/+sJnMkGoznYLrAq/2+De/4FG5jXbWo09LKgmvSsJ8fofOSZuvQuqVZzw15tefzwNQhjFMc/k5V
sOEZwSQAac7mGtIaAQGHud8nDGoyJWfGiI9XcWd3w5WRfAHZhLpg7fQhfAyY1nn/E7EyimCIqj1j
lnoruLyjLJQX4SWzyrXyY7DSm661iEut1LumjHdxTGAF9W848uzlqzGVqDWBNEsn3aodNLgfFP7a
IunioDgpY9ZVQuRnYJ0DVStvu5/8o/rIJDf6oS/5Pf1ZPleS3dyX72FvFldm2Wt1m70j4cVehuoI
TOZlxB7TQ8piLzScr4fJpXF4uv4cj5+8kjIGc6mBjQtfIdxgqwNFh/jwdREXJnLQPrElhmYwlmDA
mZyXUfR80fhBVEAP0gxgOARuYbaQvhWqpd3UK2hlV2b21P9I7pUrk/mlFhxlLwGpRTriE6Gw7gy1
bwKD7iErxjE3gYpOem2zcqkB4Z+FNRR2/RCyma1qCzmtGQJdFP63GOcJ4qCZcQ1AcWGNCXYpIIPA
5CpwHZnTLkSx8+Wm7ug+3ECCaFc8N4jrWpGDFNxtq5qtI3jyg+CRTbVB7myjLqCk7QnX8MHju+98
pXt+F+ODcjJWIuz90gIz196A9dU2fIj30SJ3hW/cXfgiIk/1anjxYjhE99Uiu/IsXCga8kQyAOe4
hc9mckhNljnCNkB3KBExkQ+nGEkaEvwVrLgpgpd2TsXMwgvQ/nrwTvqds0qflTx7+mUhVwyqZM1e
q5obIakOBtEAC2DLuCYr4A43OQ2gCMayVZ8gQqYh32apmW6XZUccQfGx5eBrxZSMCoaBYgQV5VS+
C1NetSQf1JSqVvcRLQ7oXDcqhgPy1aXlV/S7VqkgyqS8ras0MCPIh+d8/VRLGtRbW3ZNSfUCZsoA
shYi/BLQgXhgZs9oO4R6FOgIkvHeiE2VHf4dJrMLfR++dq09ytZAtHLTvSF5aUdP6kvz1h+4p2uU
SPFiP5/cxqy14yQFrz4CQ1b2EGKIkiUMFW6AdrZ7V0LIwRahYOmGdmLJpugWG+NnXFpqYyHZbzei
2UBPcpV68a/vks4bZzYTJ7TSgZPAXZV2byMxbsG5qoKIbmWPkprFvdGZ3MPX48648NaBNZ806rkj
bImt5fnDxidNY+iZUu/VBpEpn1MM8KegZJ0Y2A/KjfLWGvnN0PSrNFJfNZL0yDozEfjoHlEk3f8O
BTukCWUkJ5Q0O6gNlLAp0X9IncCbNTJoZlsJG6ChNllNCjcJ9dQKmsJYJWz47g/ZMlWHyowTfjVo
INDzTWsJSGhAyRJQIeT6AR8Va1cGvEeG2wnXVLuq6h87ikc/TH72jH9kRpkAgwE5V66EFraUBTcl
30PVMNKEFUx6XxVS/hAwuJDzeOlVLOylxjBBZCvMjGZez8J7WC02ECcvqMn3MfALgNogLCeZOfxL
8XAUvFV2BXAmufZcBmzHQTncUpCYZXUAjEmBXWUQDvItH7UUhMIA28c2kiGFnmUeDYsNx+TAkv06
WEphydsZR4M9tsNjRp1BglIbflCgMexYReyn0SWrAvHZKvwO4aFUe+aw0wPVCu4OySDhjeZDYL0o
g13a8d7XY0EYR/18DtJGZp8CZScDb9LzsZDLJOu1MbZcOdXjyK7lbhILaV2bPYhX6RgXXpqwSEAM
GxwYoJAnTsLJLM9KReQh1Yy8EG/YRlmjyXd+//Z1lS6NbgPWCEiDqwgIzWuUBgK8jZC62/NUXylF
8xRLyWskhC6i57L5N8oCqwX4U7ye5XlZiZDATbHDDJ5xmpvEjyRYN5iWm0K68q6QL3QTILR/FTRO
bictV/Uqn5MABQFbZOlNZ1bBFf+DS31zWsJsp1WWCC91PkrwhYWRr/JsUTZX3DQv9gxIQLqGNRO2
jbMiGiI0LO3hOlcZkDlso5u2O9TqDWf8rdY6FjQP8lYiG4pExhsnlxq3KnwrCprbr3v+YnPhrYYB
hkAFgnPnHZIwjiVVOOZkkMY2osnEJIuvzdSfe13E4kxXAFPCIzOHtiNioGo0gpgqE0RkXkvh1u/L
ZSurS0OmL4zCKbhUbnOOfPu6ckA+fF3yHOvekUALU5rVYHD3a8VoxUVfau8i8KxU6TRoR8pbLQ6X
iCKvoxQzdk/j22QguakNTWLxORjffQxBVpFl3SocKKwHAuVNFrthKTX9Tc6Um9KQqJun/r5tYBUs
K62HB6lZaNWw8yslXWdYVkOo+UEOmlfEuVOg9lB60qySEJytrGSvMMxZ51AzsnROL0xAtXQTKpfA
U/TA+4jpvcKyGLDO/N0gMZCmFI+NzLMOSX/ys4rSp7CrfSfg2bvCKFK2VbTO4hawpkpAl+ryMziq
r0bIbytfBS2wyh4gG+wh8+YBybWPOv8m7vtVr8OpgvAgSMHjBWZNB10OX1PKP9SVpjpdwA5t0t+X
Yr7m4xE0mLBbjoN0Xwjbg6KRIWRcI0rZ7XRGnoXK9wItvY0k/jukhwZL7eoCy73IjQVt23LSJsnq
VSHnXjxId6kArB3p4se2RXwbMZpXYIwXMCuULYArWhjehPCJ0Ll91CgPfkbe27YHmE3KnzSRO3Qg
FjswUl0rteqoA3WUOHVUEip4BQJu1ET5Lhr8p16sb8qou4PetBdmdFmL4tLPEdJFxBuK2iFS4ryU
VI7BACTKCsTdSSHdZgMy40ETHGrA3fkuhnWHWLrIVQACFYsuB/cswFg7p6YR3OQLrLA6Cbq6pRvH
ymBp4rCqI/oC4V1basL3NoerY4OsZ6Nq71IIspooegXgCZbBwoNODd4qBixJmgDWMVkl3tZK+iz2
3UOf6nvewD3pmb7l6sEOEyhCDzxwUX7RL2SSLIhMWpPz9VuRJveaEXzPNfWBNuSJavprXKRYEqrG
MhzAhYvKfdJy0HEh8CSBnEeP3H/xUycyYHjKfdVQZVs3QJfKhf4ipsmPmoPlsagE207ywZ6jHThY
Qm/gpc/eDZ0+gK+9zQzVgq71Skp5CHVQ7QGv/lciJ98MPrJqv/BkOX0nsFmxdMn3GNFvUqaUN13e
8AAQNc9lnW7DSPKIIm+kLBKABfYjM9f4n7VkLIGJfAOjFiKKpIpXXFm6eST7lggxO6vLIBzQME/r
hyWJAKyCt7ncFy+EdfdSQ6ktxHlmtQnX24qeP5aSdggJfaFi866JwIIqnacL7CHxZd7KDSGz4lj7
VpTxWwhPPFEsHmWJW+vS8CDlfWRRwV9hUgA3h1u3rPUqsfoe+kNsyXyiuIlavEfYKlkC7GmhxKge
WiOOAahPIrvEvduFKHeWUiqSW4JRYjch/6TpRu4Ffldble5TG5FCtvFFlq60hP+Byaa02lRRwWuh
T6CHxjZ89FIbQfIR4EYgA5Ea37+eNC+83TBZa0i6YctufNrmcAYzWl7FlJk3KzlJTL/c6eIdF/86
rQZhN1gZjGwx6Hfps7dowpS8l/II+5jiVSUjQhHBsPaamOr4/pqtC0WI54KVCs4uOLLj++9kwSEA
d1ZzMNXZx8azpjz6HLYkwV3bvhBMS1833KVEJVxCEU4cGVzI383KKsBayOQMQT4wUDfCgnNeFU9w
yu01Nt+FDP1oR3osaOzCk0rVQGanhhaioE1yR3gnWyXeuNbla4c9lBZbX6OXXlgljJRrmBbAveMz
9EBpUtLzHLwiY762RI5iUPCmkIZXWvDS21qBshA4N1glfMq1pg0dEiUwSmAgEYrKoieFVFfWO5dG
N5Y7KlQSjJGyPBt1RtPlytC1kDLA5JYrjkA9vM7gdqa6X4+GKwVNg+Wkj3RA0xKSdiX0aYDPF36I
mDmM4idCYfbXBV0a4SNjFmQujPJPqJosF0rF6EtQh7iwROgkuyNMxrYOurM4aQdZkV8018PQBlYI
avXySFZClm7WhlHB4rTs0hLIS3FZkWqjQZ1JqPkrLShdakIN3Ct0lYTo+TzzKmWVDrn6vtz3Ovca
N6rkDiRAOIGrDmlcvrJgeC6EaIWc8m0n6t9EyV/VEvfSCmylQnWw60Qo1EOpStFCjwnYqjfPelO7
QyS4JAu2aRDYIqEHHaBGky/pZuC7bZmUXiAwJ/Sl17QORDsWVWE9qGHsSkxdSDEBEgBygFeCd5dG
PlCPIi9gfYMk0axJpTrhxKbAaBFjETEdgPVgGPf1OLmQyIZXNuBXSH1CTPxTuiPWjKzuY0BGulW+
VNx6J61bIMoKu3ZAELgrD8LTlRLHoM988gVFb4wtQ63hk2oBPM5Ln6Ogz8me7oE44LaL197qHWbn
q+AqiftiGyL8OwpOSvCAnYWDujoIc61WC1inO00jw5PtF315x4EvQ2kZ+DjQLYAHmJUgtKUEuDrS
DZm8KiK4rF3ro0m9YtZiZyXMgnuBIkVJFaOEeNna2V3nkcAiDd73JoQnxcQevkUQvl9Al8/lPCBi
PJjIYcdy72smqEBAhAMS/ZS9fN2PF2b/s5uaxfYIr6UDzcdqIw+byoZngMsHGsGViexSEgQ5Ap0X
xqT8Z11wH5YwABbgeQ/psCw7FgPd9tCx57pILKEcge93JdDJQ3PXF71JIPbeYb2f6mtgXS2fhr8u
4XJ2O+N4O5nBpV4meMnjmRzCTRy6grBI+ivBigtD9qyI2YoBCzqtD7oaDwgoGjoA4Rq9UsI4ccwH
1GmbjnPsSSWE0sg6wUAJ+LNVGZgkNHhNE/LKUmPDJBB0lNLsm2spnwtCKdCFkQ3wXcYFgzhHJoQM
KJ0IKk6TrF69r3fVYYDtzVpzgk1vcV7pkchl32DAeHV1ND6F8yrDu2qEDcAo6ZNlrqwMhlhnAfyT
4SYF9hroWo5qVkuoacn2tdIutO/I2Ia1GrJ2WCDNJu6moQaQ0WKxJ3n2vc+xoQh/ijU8wiGUFFY6
NryFI4CT8PUTeWHcQGIB4jcGJD8+Z+1G+z9VymmxT7vBpTq2rWlw5Wm88NCfFTGL1GU6WFo5nKb2
TbCl6o+w2UjXMtOXHniEa8cXElSEYD88G/4B9s4EmvHIeq7qZQgmwg4Mhl20rSD3wTbiprsXaxOZ
g2t64VO6fTZEzgqePRVaGaf5oKRov0245x+1RdSbCgW0D/wQp1liMyavu2/1NRTIhaXaWbHj8ZOH
keOBblNIgsGiPIklslTVToKiGkLjHRm8vzFETtp21n95AZZlKscFJD+ClZ6B1AHW3tdFXBoiAtDi
WE4DofNpp4g1IoGDPJLWBlCDvhKvALQ9SHz767sCiEXI2BFgFaF+2lYJ8OWUKiIXeyrHC+jLgSV+
VbTv85SB52iE9GOhifzpbCBWJaAmANQV+670NxEr1x1QIDLk7Gqdgnr9PLXbf732/x28k/3HQKv+
9Q98fiWUQeYAUtfnH/+1o+/5fV2+v9fbZ/qP8dS/fvqv8484888r28/189kHJ6+jmt027yW7e6+A
0Z8KwT2Mv/xPD/4Gexxc5YHR93/+/kqavB6vFkQk//3PQ8u3f/4+Ls7/6/Tyfx67ec5w2v/+T/r+
m0ma9r2en/T+XNX//F35AxBauN6BNoEg8Agf+/237n08IvwBUK8CWAC2YxLy1yNSLidlHf7zd06R
/+Bl4ACBdYf09rjH+f23ijQfx9Q/IJYxGukhKQvELFTK/n17Zz1w7JHf8ibbgyZfV7ifCYRwnBKw
pgOwefSMH0eYDtO72bM5hIimIG4JKpYf9GZmMG4lMyhUA0Kucavpz/Qlg2Puevrf9N3Hb46fpy/p
X6fwIhnsaAgG8+Rix+scLzu/2MnPj5fsRRlZmePn2elGEQ92X0Bo6uOHx3KO93f87uM3s+ocD0//
U6cWmKozL7vgDNg9j4Udz5ndz8Xzpt8cfziV/3HtY6tNV5x+M7u9hgwQdjAaRIsudcPsstNlLlbz
pHWPZc3Kn0qgBvbrEWSpPmo5FTD73fTdfBjMbu/YRJeKu3Tbs4Kn60llrCDWnijLusZ2FUZ4dFMY
Id340iSewK2m76evAEZMoFJr8HTz8d/p24qEMiDWIGlOJwM3kYLlOV5i+vPxeTrEOtV3IXL6fPKb
Y4HTdadTjt/RooBkaIBn5a/7Ov7s+NuP60mdIcGw4d83crzvlmhDah9/Dv0jbrqPj1p0wsB49+Q+
x1JTBKZX8/ucNdF0xTxI5Y9SjwVM//s4+aOI6cSp+koevHwc4dUYrQlY3wA249hcIhI1U2WnTyc3
PX0+1ntq8KmexwNq3IP8nybtArlKxaKMq12hkILb6Q9RUtUR6pbYAcw6Pr6rOa5clIOKmNv4u+kA
psx2PRjD/fFUeCwnoH8DJ/vX1ab/DVwLrRNZu6mC6s9SuoQ/BKKcr09+qmNsIM+TLtI8Alk8wtiA
FsLAQ/YVhQ7jnyQaBjdsC8E6nsdzTbnUVZj+nHwXKvymkhKo0uKs6U9GIE2eVc6xVtPXhQ7xBG1g
2+P3XNe8i3GcrqYfTN/LJQ/5CmYQb6rC9J3fiZEjVcywj4U0pQ8xYVjyntxfU/DVCrTE1+msj/Mb
WdtiY/TR7MeS+2pTJVq6P35D82Grk6rafLQJAzESTIMyWR7LzCHVD2kN9h91opyD+TY15XSB806c
itXHTqSVdtKa0/djJ0Zdrd1MJ07V+LITj3U4duTxOwkde9KR04GpI6nY/icdmUPDZByeiDRFgPeg
EzPdYNtjq/zViccyAY/NrRAj25t+NrXCL3Uia9LXhpVgfgRjB1Zh6x6vPl3ziw6cjk8/nzox5gcg
p/56Ho6d+FHA9BQi5k1OBtf0FE4dOF1mOvm8A3Mxjx01joiTCm244EulsiVBzw9tJ2nLiJHCmj6C
ywzf4SFrzOljkhbxTZprT9MnhO66fW0glzaeKbZCeq9BC+fjRB/0u4wuKnhcPEQ1JQdZzl3o5sq3
bDwkD/6tIjIwrcdzixpkFTnOsNEfDyoFpgbSiMrHlaHRpllZQvXFdDSu5NARZS71pnMFvWjcsI9E
ZzrapTA86pn/Z32CuP2zPtNR4Jj0k/r0BhdN9UGeJD9M9fHbYD1dV6vpR32mY9NX/67P9GGsjz7W
Z/rE9fqtdF4fdazPdHCqj8FqZTW1RCVTzaojkGWmo+BRhQ4/1kdUwM/+9RX8A8nw73ytPlvkb6PX
klTkZ/3lr7x3Mq6iq/mPzjYF/z92AQrikV/vAqrfts9l9Jzn79Vvb81vN6R8O90RjBf42BEIsvoH
RBBgYgK2wJgq+3M7IMt/6DA4GQGOiAEi0PrXdkDk/4D7jiZgv4CQgQwI5l+7AUH+A0p2EjjMEN5W
FICzfmUzgFza2X5QFzTEIEEFAVsZyTzEkmdRHajj6VhfMnHXQhUkFBJr0GPIK7fLpnyVauD0u58t
H9pyGtmdWN0kvHYTqMkeRDqT8mRDQrJlReiEiu4qSr1omerWKZxaErZo0wZyR+oh7RRPVxOXR3of
WmSNxGH77IWExywvOYNRW0yK1okR3kmFuCxbRs0UAEeJVJYKNT1BLG9heu92VfQQj9QFUbVT46es
pgvJ55ZJJQIDu/J7iK6JmmPwSyS+XNTGFSLRZoFoQhLASavWVBUg+urSpm1uBcC4Q84vgdFvXcgu
EkA26L2NCQtHV+jidRG/RFHs0WQVywchv5GpsKKJj4C77KlStOh7H8oGuYWw0Y9KWg1+51YUngnZ
CzRXzF4H8zYRgOcdNX8cKVa8SoEGTvXak9yCsoatQjAQBtdWQNpV2TRenpFN1sEOL5WR51+NAlSa
sUgT3qaIXAZKYwNt4sAVG9IxpoKvknLjQ3a0aas1h60b5QyLg1W2iAVX4PePTa3pELcQsbSClCeM
iiFilQVQwkmk2tTDyK4ExVR4yNsnzy2iP6ocL1U+9qSMuMrgL0rdd7JN1N8RH2F4vek3jZZ6OkBC
Oe3sSO8caOZQkxX+qwRssqYi4gnXjVJrZST2xe+QCIPrUWZX6XBTIdVdy9/1KFynDOJqAULZbdK8
KUSLTakKPU3gPA5xIegJpeDz+OukzG+zvoIQUlu4QkaxEulEB3aLj0Bpdpau9jbleGCZHLEGm7IC
QghPyxJ60uuyhVvoIMO6ZwCRqkHDsDWBMHlSPHPZqHJkSthT6Vpwnxm3Pcs2XSYuQMFchCR9qOXG
bUOAeSEllm91EUvRIHT1AsK8bY1e/QYtZFcRbvzkOw+ZtmIJcV8rkpAapM02V1QvQmQHqm2ckxcA
zwiVlXbiKkyqfjEEvgpvYljw9JC/cUSl3MHcCHIimt2lneNHfGznHYXZjIicDuT5TEM0XpWydgtd
uKVJAWW0BNl8ACKhTuKCoOjqDd0mqXzfDyHkmMrXJuaJFQK6U/TCd7/unSCnHiy3IRAGQEkisuXJ
lPdnZOE0kgCTpM+TB4yCwVsDskGF4cBs8ghzeQAh0+B3CbobHHXBLGoVoGyMz5y/T3SyLXz0dwI9
VKjuiQZ9NpTKbDsMHF3YFQTuBFHhFE1qIgKM4PELzIcZZMXUbhdphe3zugnVzdqsOGMZAeAC5UJz
kJ6FPn4QG8ltobhU5XSj5a1ZD4nJcSJYZ1BB4PBAhX6y5NTgTetiO1UyrwSU10gaeE4ku4TU38Sw
cKCXg9mrWjRRDJVHoi4RSwcqhrPTTNj4rLEHKbF1TtzkGrEZP8rgKU6k5LaQPOHZNOVoEWCcqUJ9
IIg9Miz8MeigwBDptk9ip4XQT0nTl1rWFySLI0vu6G1KZdAAxLaxQsPwWNg/9boMt0Wds7u2WfEc
7FZyNJcWVZKpkmTdJf5az5RDlymbuBT4dd5Ddqfh3yhpnIqpptbd9X3kANKzhOD/KlbVZWsMNzQd
FhK0qgw/tVKIh5gBagO7KzyY/A0F3sAPnwSRWe1QPfLQ2imqyst4eOkkEMrl5G1bHEIAIMqU2lLP
e1W6GsJllQH+lOo2LwUugEQAjqfLTFB2EjCbaQQ5ZBEzvCAddPxWaqAZSJco0sqBmG79EJp8dAGZ
oSc+Dp1eXdcZpGNCoNhk/oavE6vvdNMXasgMqT8T+q1tq82QY55mSewEyHeTwC4qweaLGJqWETBm
6a7AxA/aD1Z/hxZiaH5YLcCbuRP01mxJZAUA+7HhPu+wlIL25ddPwHmUe3p5ArshSQaiaIj0zV+e
Mt8NkA8LhV0D/UCFv4/1yGbcLVNFE1qTV8Lc5zHoj8JgQoCMuQZ3D8gan4fU1STp4jxJpV0s+I7E
AcEZMKhtGb8U6v4oBuhy5FogjwW93FmAOFcoNeTMkHZBshqSOz95IVC4/brdpvTxSQhyXHWMSWUR
OQJMHcB8n9clyH1AY/VE2qlbthpc36NvJDMh7eBGlmpmb/lNWljJhr31FrNrL/Wi8ErXja311R0g
SnuaoKC+XA9ERGvyq9EUsF1IXrUUF9eSZjM65Edzjr4YQLYDPyLOh4im5CWMwam0a13m9LlJJqqW
vtRtKOa76Q37DgcJsz50cKi5kk2YMo+f66gLCPOO9Ow51l2t4BUay2hliKc6mRO6nb+ItmFuJp66
kVbEDh1490lP0H6UifN1F196NAwIxABEIIN9PkeIUSOXszbLpZ0I7U9BPhRy69b8bVPEEMkrr4xZ
QRpzPLOqohQVK9hRUvhTcpLxFVY2Q1sDAVvfdUq1CqBYIEBDhY6vXWjUxgreCYK0rxvdrBv50PeG
U8AUR8r5dQeOXq9jwEFLVx7IbeFjUZVByRdc+ZaPXV7ITHWE2OpaC129h2YA7JWPf0i87EmSvxBI
C2MiQGx8atK0XJGK7iEs5vpS/SqrFRSBOw+eOFYZBrYU83dcxD8WerWtizqEMuSrFHFLjmEhg1FJ
8Bbj3NYo1klOnKQ9KAlcy/Rh3YTaUm+VFSTGYIUUiztepLtABEGGL4THwleWRVveCLp2kFJy3wFb
5lU0v1MNbhN1yo3MY8XeZGHuNICqLNI0/akPdWAZw7MRpDdDHb+UMeBCNAGlqwXGt2T6vgLk1hBH
9T6ySZmQua2WrpHWs5teeWTVKu3BE0oNZrGMv2t6ZhGlMEFahJocXRV5bUlQyRaHOjMryMq3UfNQ
wZmDD+wgZDbTE5MPeytIUrvnY0tRa6/RG7PN71P9MafpKjZ6p+vVO0UkOhZ9mGMLkX4jbXKAmq3H
jHTfV50Nwl9u5QN8ODj/sQvLZ3jAWmpR2Z2i3QE3bXYqaGHQsFBlOJr6sL2TcseAqJBgZIuvB/04
aXwahVgQSYDb6aMLwfmkIiKpUtOwB94IaZBouGmGx68LmJF/pukEyuwidBBAlvjsBK63eQf/1LLe
6dt2I9nBijrhjW/+Z0I4k0v2rD7IX2EXCgVy0HPmLtpKiXCvL+nDDjycJZRZeAK3VlLeB0JvRcoC
NrGb1i+sgSAyqRPicRm8okUPqDS92/iK2a2w+91laoMdA7Mzn3NiCSpFRfqItVYc38ccW2Gh53bB
HuGltVYBQFjSwO1iKI9CFHLZd7Za9e8hFCSHMHj0sVORZdkpCbUpkxY9sACCkZpYa6hY33zd1hc6
86zy2J6fviGQwyO8OijDLhd7M4/vjauGjJ/33hC50rF4gFICAgT8DGTV5DLtek40dmgpZ7AFc3gx
rFeyxMS8MpbXiIszZ51x7IgyCLOagi6VVHW+gCCgJ/QRlhe7QkFwWtXXQ6s6Rs3ZoRBjo5y6Whhb
hYhkffoYa29KtOHrxxyegFTPTEhkm0WeYMNyL8vKtiXEyvgC04WwTIfc1ANm63G4zlXwMyH32sIZ
Yxi3AnRYJZwrdZKZBg9lcOWBE2bAiqlS4+OgiAhjAIs8f8cllPMB4SbGrkZCU4UoGcG8H73xuWiK
/gYM0kUkZVbHIpNKPVSASzcA9ScN3wOA+2WoT5f9gwGHC2wjlAIItAFp0SGyJdItM6ZtKqG2DajZ
ahXMj2IRGqS58JpCRbLR45Gz6zDWmFX3M9Kgvl6CnADwupR1r5Vf75IAEQrpW1cJnh4tsr67KXq4
Q6h3htGYRaHsqfJYhCleH1uI7Np9kHsyNg6sqxe8/+7L/0fdeSw5jmVb9otQBi0mPYCiJp2k6wnM
VUBrja/vxax61hkez9JfW496UpYVHuEEgYt7z9lni8QNCJrSiSuAi2bgSC0NbpNUqxTLZADiTUcI
QG4tzlAZm6S4KVcMu7WMTWela7lrL1ovCa4CjI8/dYyj4Ztcte/ohFYYuDl4kV9Ug3SnyrgM2DNq
Ftw7Q9t3/W4SMTfHArVSEXq0WFHGXjsCC/SQh3VU3bJo93O7GqZpY01IgeOjDngaY8DYxa+dEa1V
o1ktwVMxx45mvHUBm3l8wg02i9XnKqm2Q18dk6R1k+ryz6+s9meNfHP1gx+MPJ6t5Tu7QU6XvlEk
7K3L5CBV5mqJMzcu4ltVsMdc9ZF8XycRAjdadvF8xKnaTtF6igZTDwMvyLF3pXwE2BIQyxp2GYVe
l5s2q8iOlb+0KI4CrjKFX3p7TouTKsx2Pdzr8q8mxVY7geJVYL1n+AbPOi1cpHLRhK+zsB55wNLQ
n9RccaMRqcEEUTTrHNN8beONiIhayXdRqYDNzE4oj7iuN2dlzn4olLQ/NjXJJN1dhYWAcdstSPz3
TU1rx6Iq1SS9W+RLkV8SBf5PKP9SxmabDt06IZkgiJ6M4L6IjySoOv3yPgj32LHaZlDsklRzseFj
QUH3EnZhdo0w9gabK5fz1D9o07KLANDaObPN9lTQPPbYlybZxpLfAtURzV8QGw1rx0hjrrT9UhGi
VmLpLU9sJLFTlJGdxqfbQpunyB1SFff+zVTeBSrOawXu3Phwxzam8z9s9f/dbVFunhCQzG5WSX/p
/v9GV2LV6JkiyNldZT3IufgJzdwTiuYDR08Jd2nBFef+vdbxXA+e50CkfMBdZA7cNKjdMu+9ZFQ3
GLhgjK65avI4y/tIeQ/JW5gMIuJYE3KQOvVgkVLwZnS06vEpT5DetZq3NB+5fpcWr6L5lvc7Q1QR
N4xuMA5eNy/2uFw6Cr5mrL6aOt8UVnskOIDten6NWgsdnbwbctkNTOm5mYZjM0vbXFV+KjtuZ91v
hYAEm4X+BemkKWl/WE6YoSlLSS6W0JtHwZO9eiU4xQxE6bbu9AvquIcoFMqho/5ERP6z4vn20d+O
YbNHxtsOS4n93+BiBUsAH7Kn6y23OPR/5On9cSTzaTqYlsQWgpGM9Y0bA/whVwvBqXcIweK3W7pb
/tqt62fa7cXLXWHzU178v31Hvt/bm6ABgy5DVf8wu0waKxUESS3uhDQeHVlLz0v4OQ44HOhtQtW6
6C5SsFIkK1IGwC33jHv2HeP9TF+X3SOOuQdZuIsUzWYex1g7cJfqHMunRigddhFbzEMvNfhXnIhx
szhEw75hoWZtzSH47JrkXu9YhbN+7VlfSRUCysl0IArAkGlu8vzZEtddSMKFaJA4Mm2y2XBLhWqg
2rUJSxnYV2gZd+qXrlN9ObhWVY3J+EZtekdKhn2SvSQAvWWDezygl0B7UPQHNb0zrEOp3c0Az8kR
pzUDGLtsAFGWO7F5BdBaBUgVtbb01Ul+qSXtTVSOcfmeNOdUHW93Z+FsARGc8zUZzJ8hJjwy1sSo
FbWYdVhFqicMixfCXY8L4Yw//8kg5ccOciOzK6NyamkXjyQ5VpcmWbwywWdzRH/+0CDyaKdfY3Of
Y6pZyr8KKBHGwOSgn10lfsQAwha5gkQjEkY3nUgFIYm64mpVs1/l5ABKxWaxJM/IIhuQlIPugSNG
bp9QHtbSocNY1DBvvupuACdZJ0xhNrGd1sWt2JpOgIYzMtYo4jd6lr/Po+KaaueIxqMq1Fguj6cA
NQqRuyg2TF/IzS22Eb5cnhZEnk2RMlwQ7ZGWLdiYKVWRkimHQVyVA86lJARUZuKOYXTFDQz0/11o
QpeknK22UD1UpdvGA7duXMuDetGHxc8S9YdDSPqdtkzNRvKXgnXBTRv/37xkZipLFBBqAxlW840n
0Gv7Jh+rryE7yD9XBH/APLePuqlATEahZMZ+O++GLjOqIlluuoxbhPsN5rkxsvuf6lDt97DO/3yn
v33Q7eD92wkiSO1MfPTc3FmsqDJnrc8f6S0hAyFy1xAQjJhhmFxhivaa/qilwhOXy0itdKxRcma9
x3bCWuOGv84aTkMrRc9cMhiD6aQHRLCNPq4bvPIcyTjAtNbOqggwtjRbVWq7wqSU8fZLLJp3dVRg
zvHQi1gCm41dE9owB5ck2vdjfR/Lg1MRGlrgsR4Kj0XyavUcqOOdyqpl0tXWnyWY1EIhbJqnXK3X
gzVz9H+KOS3m/DwEia0bb0ltejjAsVJlT8Gzvh/I/41ot9XmUZu6bUVQjKA+q7x5i3yvNq/hyNhr
HjaxYBwqQn3U1CA4g57Aehl1v2U4lzYzqg/RI7XJb0haGMQWbtBHN74W2WMlPIvzPlr0Q9sma7rE
bax9DO0wO9LyrJS7ev4kEgMttPU4KWA9kuyoMjOI6oZ2WY5VUXuoqavmX1MYuxnjvGBVKoWv0aGY
5mznDcHMpFTPofpQ9MN2TBVXwp28iScG6zP27Ms+jmnLyhiRNIHRyNDXaZcfqXZAdYpthOe+xTgw
r5a11D0O5V6vjovwqIKBREbpx/onAyDiUqgCDF9rGPNkxsqa8//H5f4NgOhxeMlliVV4C8ntV+lK
WUXrZvUjqvlnPWDhv4SyENEDQ6vvXgoFqRFJgv/RnXItNllFUHzoMQXDAaffwBgC0UzwnPopA/i/
e5lpmG/4Hga1f4B8fQfCV1rmTe4QrvG88DpP9X/+dn++yzJ+nDdrWioemGTfCbKTAftjEKXhro4t
p9EvwbwXg2tuvlSptq80vIeXOnZ6Zhj2wuzOXJY9bRaeqWF6FozwMZ4Nv5WVuyVpdz3DrrhrHgI8
XSeN3voGYbTXMPiE8usm0rkef4Vjvjat16IlbpQ4EDV8HLJ3rP1HHF/DgVib4TXCCAq/5ZVQPqIa
YvJ+v4SnylTuSv1r0fDp/1hkGT+T8IcF9S0BmX2Ne6EgcJGhHOga/sC/72sTJ2NvLkyFBn/ah1fN
HR19S3L7Wtx0nugKF4Y2juzD4Tv96P8kf686v332t9KvzoXGHAM+u3EHl7nHfbiGPedpUA92gyMc
uB3nwIbFt+3XnV/u/gf5pX/gymAL+CHTGHBoIdv4Vg+WU0PMVslYss0jTs7OM/BRJUFeR7GvuOWU
PLDnn3r5OiynqRydNhz2o1i7yaivs9JaCUFAxALEAHbEfz7Z/iyMb5cGhRu3OVxgsFD+/cmQgpYt
QaCMd7FVsQ/2+4zBtDFu4iC6xj2gsb689bPqdXpylrvomFqx98+X8NeY5rfS9WYWzfgLLSdCQRTT
v19CRrbcoE3zeFdXmVMGXMYA31M54PvhWgq7v1afUmmHv5kP1HVYxOBXYiCpljS3twZP1Up3gotg
ZiqG1jjw5AusA8JI6qGCJfmTal3+Y9eSb4prlCKMIyymEt/uGNG3Ss7WNd0xG+bZlSsRhEJqRtCr
2lbzzzKObWFsT0EW4IqlbHX5LGC5lT3h4LyVM2krVYws8dvI+qdQEZxb4EfQfPH+b4gNi+1hiPdT
F33+813+c4T07bJva/RvpUVo5jo5A/iQJptyTfZDaRdu4uL0QCKNQzyruziqz5DsEPv/eQX/o7K4
+/ez/CbY+PZ//9f/jNr1/5vKQ+Mu/sTvIj0s/Y3Sxb/5N6VLYLX/i2R0TUT6g5skusP/onUJtHL/
ApJE3QkOBdRyI2/9l8zD/NfNOw4SEcwtHaMrlS3vv2QesvQv6kdZhEKEdTinnPx/w+z6t2b8/7yc
QPagOwiRSVFAnYjo4xu6rFhNkxea2F41W94GmLbsaW46BzuNOF/VeUw95+mH8F1c8aJGg63dL3gi
gXilvqyRe2XHv8TZabXbz4K3onf0B4m+MHPmVPKqdlsu62hj1euase0kuWbAO1Q549Y8N+AiELGI
n7yKJKOAguhk+Ske+IeeeXLmzuf0ifAUcI1+W3RUg7b6qp+TPR1ttm9iO9svkk0IYvtrvoSPdL9Z
s7YUr55hjLn8iow+97wkwJC2EvIl8JdR/ZBvpdlzaCd7vpDyUT2byUEBOs0cudguVMWbGD9D3cP8
iD5OYmikMb2yB9UjtWVHttgGHtJ4Lgav9ubt5OsHk+GoeRBXMbMx19gIArau8nnCzn2tXvr3GY/m
iwTlxJZqt08cMmNd3JVcxvO9p2CLSf/rhe9ERFI9S3Rxliv4OPk3/riWvsa1wqU2xX55qUW7LdYQ
SgDaLaAjh1FXVvrR6KTJti7d7mWZ/MziS0Muix+Fa9/Y6oHsxYbH9Vzsb34iilNg2LJJ7sKLFb71
+MpvLY5MJnnmqnFNr/VIbWMsFZx7T4X+YRebiTttbfjjJfJCjlQCqLK1yZeWbatxA3lVtQfZqV5k
nh5a/da2VEdRnRoKT+/V2Avcq8vDMlBbnyuoc0BBLaeO15mf5rSR2lUW3SXciP0AQ48cpWyFJYkS
PlqJLxDHXG1kAjAZ5Ii3RIe7xBXeq8Ybv8KzdtFNbzFeLegUyJ97WE2+TlRqta0kBhR+f0A0fUrc
SVkvsZ8D67vqnUISZWQr78DQgTs4KYQfTMSc0fTKA+FVagJVxWnMxbbeLYJBbSlwhGN85veH23a8
T07EjG609+yUH7C14ePyyVHc2hl2qNKnJ8hA3TvdD3+/PkQpSk2TcU3PuJOa5JZJUTwFmhNd08nR
N+YeBs6uqL0JS9T5ePsxxkGHRXLSB1Ow+W3E6R3N++apVrGesyMBE8lM5MID1aW3Wp64DR45nVHl
JqfqCmku3YrjZlI3XLmuueCslCPg8YD246bRVsxkiXvkhwZSGBO6Y2MHyS4Z/XpFbV46E6mxZx1I
cfnIIZWjuD9rsR8ru0I7qemuCO5l8dmwfLEjBiv2+zC0DfGS/fW5qTu8RyczJJ8+O02VGzLWufIL
jdhX1tVd4SrzfuQLAQ8JbuEvT+lWwJBw2oVefU6w54x8nhVJe9AURx/+4figuM194ZZOTGjYFk+X
c3kQjshiJZu/fyiuheVru/hs7ZRdvjIOuaPs2mN9DuoHAupa6IB4ZV0ldW1Cdlulu8wPJD9O7/JD
80Q45GuwgRHYwc+SyAd05WllqRDhVuKV9eUONnEoXvSUflVP7Uvnadt8E6yNS36wjuEqQSfuWpZL
KdC8Mddyb1Dn5BCSx7aQOeJHCqmUSb0Xf7UueNk7BlYhc+X14DSkndkVGnNChm35JDA1XDMeOYYH
K7SD/ZR7wzbPHIJW82f+Rzozdmd+mz1lyXq+/QuCnDCHxVMLc8oMoIaMPThrB5ltLbUOWbvvecs0
WGz2csT285nYy2lbBHd64/GmREcYbrw0ql+1ez286C6GysQO2Y20TRuGO2tJ2irJNgdZVCoHGudS
fBpsxs06Dd8KdBhVcEec1tDGDpFevM8XtSVAdX4lJrjOb7GPHqcGSTkWjiJVDO3yqam+5Pii9O+y
9T5k69L4JN2NktwQ3RqTNPVcGNjlT2DE0VtNUXUcidveFCGRCqcgucQEfhmXOTwm0roornHsCWTp
Zeyni9PIKxTflvhqym6h+xUzRXlFkKserjo+KWBS4o4CA0ntKxafsmHfzA8Yjg00AjHOX9wRuzqm
z8T20cwzpmpix/iCcclnkjRsDrgTy357ytYABIru64tP6J14Tz7m8jred7cgL5pZ4vXgkJzLl3G/
IEewZXvLdKI715vQgT0hr5mbnPgT6RC96up6OGTrUHbgIsrICdZBZzOuAwey+X3i0/SwPBSv+q6O
7AS7en6v/GTuYlJwbYlfV3OM2POuOgub8do9zGvzKWTjLjDnA/aFamxD230CEV5XTnLQiGM8ymt0
E+8qjiaIJQhAE5hLnif85RguCpekuMCXZgBTOkGBOWRpcwrqibPchUyY+52YY0XlqPOlf4rOCJvH
9Kx9JgBVh1snJawF1D7hWq48lb11RWZilEBEtItDcQ79ZJU+5Ytb6tvkK+B3klZYbQ1gHvVoKpsR
/vJG8JNDkDPCcEGR6WPr/shJR2mvrZZk1UvkJa8AR/qdcmdeNIw27vSn6sEy9mVRO0LwS3mp9W3v
FPuU3rL2ILMyhnKGj2YluNaefGTN7tzUD93GN4/qYd7FT9EDthk3J7uf3LVU9XeE7696SlehrMHj
IqSErIbfy3D4p0aodInIbkzR0CU+Zo594Eni4iam6kSz7hD5aNNG+9CCitbFAMmRx9ybl83kSm7m
hme5xhN61Y9vDV1QfSEdJowd3rc+OtRsCXOA8WUOm/w9gpCqqPsmeyA7uOu3SnCqlXtTfxaIfp3V
e7Nhgw73I6Pgabyr2D6VmQPSTdf1kfc7vIWK7iDHDISbzbbkY3LHkbyDoF+tyoSd1/LlVayukHsG
ky2f80dgsNlLOFZJMf0CtFQnV6aAsW4VVfGc/hqeRSchwPQGfbvLx3Jidk4KqNAdRmfxYaHG0PJd
hlps8zjhmTiSUxQMJnGfxSFfSsJLMTTRumMIi6BKHYyFLICiybaANyenHU5m9tgJTpTft9A7xAdN
uLdMiENOPUEbecd0SUxZna5i8NAx3V8GYlAJBr0SzUXQsKndkR3ipLpTW9M6015V3mIiw8CEHaOg
QVs37TVgDNcJhpOMvxjQt+VbSJ5WGG6acl096Z86ebBM17wYCYLUf6kCXyIV7FTqVzJ03o73hx0G
UH9wlgZcF71BiDQroEaI9zXLok8e8od/IyLJro1cabU4ijOtMCOc2N2ZZRjaNknPKR8UjGf4Yk16
GLbis7jhfMrUlajYre4sOys7LDSaI943/JsXsz0DVBFYex8kHuQyZyg3pIRQoginE/uGbaArSNzQ
YzWtovvg1VpTXMvtkdcSv0LB5fH7CgWlLe0lm2rkIegPYuEHopstm9vXrsT3JbkXG2UtEohb1xuh
WpmFTfyrShj0g3Zu2mMxEi39lO4N0Yt+cYRIwxv202ysDUK37FccXrT4bM6ho8crIfRD6BF9zHI7
6ntGoHGcO1XY2NgvmwMnmxskEPybtZSsq2KV5r6cP5QKQIB49xJWJ0sO8JYs/JrZURB68Lskxqgi
yam1tlHy6qHSgcg1lr9iL9ip92z4rbYXrdekucTGKVTejQg3TXm2VThr3UXVT029r/JHcXweU8uf
qBjHCDM5JbU7S2KpSnbBGh2YqLavYk2fsHgaxVjpwGrTIk7EdDWZXjRtesPAyzHwFwjH2PpKaeVG
8zai9o5PYnqOtVUf+5kTR06lOS2myRTqrqpTx08vwMrJNlkBFUE+SNaC+EgeQdKeULhF8V04PCbR
Z0P5X70mgzdHp1LyWuojBgVCdDdIOHGi8tC3ZnYo1CcYU8SAk9vrh3WDf8hKO8lR42Hu5KrTe9xT
qZshgXErJC+BauCxKtF1YU+962+nXQ/xs/ZR+oYjA7qIvQnxCJuRH8jrMJFcRj954hhM5SkOin1G
0u5Ybk1OLM6rerlUyzNKRzscfll3CXZX5X7K3kGt7Hi+lL3kw1WXyofR+sFC7Lsx/K21RXDAm6tb
QJL8x+9b8TxkmCSV5nLN9nQ8n8O9IDiyTnKxS80sPEZ4m7yHZ+q21tGO8QYlhKOpqAicbtmqgTu/
Z18EcJFYPP2QivBXJsy3pvu3K/s2BlqMIluiTl+u0nWOiHhmNeFj+awtfmzYBmUxAwAd1Y/Tk22L
Eod81JdQtYXStTxYcnfhy7QiDhzFS6mt5qfkdZjsaVW9aeKGxTxfwxedl4bD4ymnODWwcvkBVvyL
AfJP3+Ab4LsIiI3rSeUb1HA9PqP4YbLsUvB0wy3ac1+uaA0y4xdM2BpSBpuOdYE9S7uhYPe7u1ER
oESkfm59Gq83T/7M6w7ZvNJpwUybdXfXXNp7kQYeAMLc6KGX/NJP4d30WN+Z7+K7+l58EVQuI496
mi9/w3D+A2b9XbCi/A4A/vsI//u6+QYo91ksxz2J3ld1cLPoEkirUDhyzIbZZ5S8ZMZWTY45FY/i
TdUHzNIjhb4TXm/yCZB+ZzpII+8vjvKbBrnVq/gp4VJAB+Fgyl8SzsBR4MzV0z9fNS5yLOffHwnw
MHaHt+gexi7f7d5q1HAJ2grror/mqKWvEMV47gl56lumD1/mQ/WVOPO246w/MJCK5K8kfS2CU0Ic
dxAeFldxR33H4Q3AE1jHkmm6BuDwC8A2Ck4mhlygO5WwjQJ7mn0pcxr1i+PD/BUvjpD6zcZYVxHo
C9aBtuIb9Ixesof0AhhT6qhwvFE6aM25iFZV+brIrgitZ1qX0poPR4IB8atyVRRxL/LiTI0rowTx
59avfPnBQpVSet2wVWTXjBwFcjiiL7caKZIu+q/oQw5PU+uKIa5nu7BrVpj0w+eb7tHPtWh6IdS4
80MD4Ze+mD79M/rQ3rtPBeKbeUMsJFd7pyaJzy04AsMc7H2pVKpVVK+VXdDY8W5ZkxLNp0qDzXZ9
Cl8JCgjqW2kxsbP3u3lxZE80PfWBT5uRA2GwRWC5jQ6GpPuv8gw0It1zEDTXGuypt+k9PQluzw5E
w9G84jT/gk7mSztoK/dUyQ+Ztp6qTeI2CyXiU2adO31lZRIN++PtJA7ilT5t2TkQ6OGybWeP+kvB
801Wwad0yTmNLF5Mh8ByTr3G9I3W7ns3G/xa8lFXcSRakB9EG8vjLnHy5+U9mFbyS9fu5A3x07oD
m205N+8h2gr0d6/pa/ogb1JkgpdhLRDjed9pB4xhTKRqvOrXSbSjd+11LgGm1iKmvofkqbrSpMn8
9bekdcrn/hlnaDSjU7GRjrPkw05IPKRcMP9zG5UXvwL8xXhQ72k3ufSXgNxzCI1PH9LKMv3oiQ0x
C3YKkMyjcBjDdfSkG575eYuLQE3JcCnlgTD4tRMS7FCaIhUMOFPtRXTkj8xyZYgPYJb4KOu2KcGG
2nQarT+kFL+lMSfGz6KwpAS1EVbRZY2AIrHX1T4dmkpSDIsuOrbCw/Rqzjs9gYrhCeLrHGyKy/Rq
GW5EUV64Vu5iPS1am6ZwRQA0T9g0q+BErywkG2lysT1mWj6kdjZcZFt/asQTl2Tab/MC7OELGDXG
XlLdLWCiTvaqd5uF1KNH8+OmJbVBFWZeUeI3+rXwq67XHVwyxvWFO5rb8sWkl8zX2exWtJ378h7q
fm2L75rl5TgkYsEdO6l7S3xllb4TEPsW4gxh6yBAKUWxl71alc9nMjebHKnyOyYfRKQ7ZeLTm2rc
Hsszc6cG4D1CumuyFe5WqRtfockqjkhnEa/mtVXxIF8gIHQYINixX75bj9Ij/l6iTDo0TDkkq64y
nGAnNWxN5TpoHbihTQQrcjrH1aaVPbplWHIDlzc6c3str4FHh1jW1Fp7bV4FHjVTTI4GQkskxU71
FTZPevSiCOtm3EQmvPLYiWlD9CD2ak4RsjyHaZUMvL/cMMkrwq1yTy22HGYY6o7MfZbtZlq1syvc
6T8cKd8o8hwpjKLJRSD2Dx8+S5e/HSkzoSBLWWnptVMcYFrJ5SZ99k4i27dOyQOTO1OT8KKpXy0b
3rIi7T2mh05sUfbDh8ZTZ1+BQgRj8r73+/2k0ybb3VdWOljbthTmpKW8IZxkcwSKsF7qJ7D8Tvnh
2P+zcPn2Pb7NxuAjRRYypfTa+L1XTi4jsCG+0O6Q6Z4u2E86BtJHa9dCfT5EiR2D8TF9OvFClIMT
olrm9MkcBagKYtSTtuqOkJ0xPZxoi0/ULh0O/4tT4zqOGvD8syfqt0n1n0/i25isW9RRnw05vQ4f
gFP61vIVRMmVi6Mo9q87OG5O8wZDHYMqE1GKS/Kh8YMF5beZ7H+uAV9W0r/+zSb9vTCd8tA042BI
r+2vblOe4y/5M4pu94nNYl5r8U+FsPy9Mrg9tb993rfVZ6SW3gkDn8doZXDDdbq1ruHj7JCP49RO
/oDmR5qd/mOaPcmDxseh48Ru+cNl3GZnvxco3y7j2+JJmD/hFjymfHb+CAlROt1ymfNd9wE5ULrK
x2JPXWL4t9ZTd6v3wtVfl2dGPRuMVNbJVb8LOB+nvbZO3GENwrJVtsUjZkHzsG7DLRAuqU4fNRjC
fno0Zm/et5/JeTZ98a8KGPFQfGIk+/7PhZd5u+zf6q5vX+vbihpIDWgqi7sbPiKdL4PjAHYjHrrn
9A1Upsn8jrxT2EOmg04/2nJ6+eKWn0yi3/PMXyxqf8ubch+fo9G8KxB40ILg/8hsKf7Sup0egHjs
SnkH7iE49bNc+sVTDUGkslk2HXLBJlkX5l/v1nOAdTNMwY/6ZXiomD3bpgXs7ViuLjpt5ZWAa+01
0p9y2RG1jQXEA0ljcGijU9FvxSeVdIHFXx7nZ6RqOUWLI7upK7ho3o29fK5JWP+Jo/BXhu0/3cFv
mlUSH9SQRKfsmsI/JGcJGhhtbzNfi3lnWNQ5DhhJ4FSUzZ/A3QU1d+Z2xkvaIQnzFuTExZofwqxq
P+reKTtvjFZBRD0GBQuElmN4Xcd+gI2h+PDPT/9PvO/3p2/d8MC/jd2rpiakREkpgCz8sGxEbtVR
i8C+ggcBkUkWbG7dT6dv5WLfEcHhqd12kFYZdvjiJkk3Ohu7N3yFwEHBtQdXsKWjSjWgePKutvyO
yU/sNxSeaFCc0A1+Urh+o1n+sRlZ3wfAcGfMQWf5Jhsmg8yMOsMO97erqla59AMXRLr1hf/wqK3b
VvW329Vk/UTyAbdrabzyBjmCnW31DRkUlJtHyDqeQif4ExNN/qM3ggFDbJSIxBQ+mmh+2wFrDdVO
Hwe4Dcxemm5KIk29VvfRfYz6bd1Q78xOl7tyfcZqIdMpZjJi3R9gnXiV/sP+L/+BESOsIpqRiOK/
bFW+z9wnFF2xUtbypQohSgWrYXBofAahB1nCyK+2WxwCLEJnnBt/vUg9A1hJCUEzfQVnk5/IWzcc
5Ldn8u1yvj2TlospUhiBl85FYn3XrnRqEfXuhirKO0xui/lnauDvJD1W3e0zVeiBsBxIste/nQW4
SRpjGEfyJdlkd+ab8hSMTrcjyWWSAFAn50ajDxhpPzAKqlLXcqPhp6X40yV837ejLgpgasoXdRWv
ExpZmeG5Lw6bzr4ZwC8HuLHqGv8C3oPKLVQY4fZP5LU/C8PbfSBpCrkmfj0QpX5/H9RYiS2MKOTL
LWvJL9EStI74RVrhyhwOYeoxuZYqT6aPTw8toXOtK5Mbp15po6SZsVZPK4opw5zc1cgoVwlsJfoM
zdfyJ8vckeQUu7LkKbG0q4H3sjcNrW++7lzjQ7zI5Y+W83+WV9++zzdkS42XPKzgKl8Gv8Kkxy6J
zYGrntKdoCxH6sL4X/MX3ZZSyOcwy+1iJWx+uq2SqN4+6LdFraGBwZ7AhPhGGPh3H+qhXvRxssro
KoVeEcGBd4mRRWxa3csP9GCcx4/NXjkJJ307btvcHZ6LTbURQm9yBzZlO2199ay5rYc0J/tEOlE+
DvvgbOaeAeIJluWWF3avVbDKbn99Inhe8PI35Ypia7YZZEwIbzOGkjgLYWrht3DYT0wSoApEHkmV
H6K0mlfCtdmIXuHTZT5LH8VmdJhQr+NLthm3Ze4aIRYOgzvONn4Vc/mJpmIJ3zI251PRbdPwEF6S
EMp64A0+YO85Xo/r3pkd3DSklXyYnWbT+Z2bbJBajefyFwyYXygK/OkDbocrb5Nb/DI/PY9bRji6
9ZTvuCUbVvumvMSZPZ36X0Ranesdl7NLNsZ+eoYO028NCGbGBrJN+chUj8G2m789D74ETMSYyNhX
H+oWA53F7T2AIqm307doj56xghXRecu+fURiAO981GzpuWjcsViJmd0e48viCz6jInNz+x6jp/nm
St62PBWwDacYgMXxVtxlG8n/i3yzRfnFV4/X1jN+JJHm8TS28orX6Jgek02UO/mRqdVWofBFFAbM
LzKLINXx1IGdNG58MT4inBU2iNQcVCj36qoIbGP2y8fFnY9QZlpm6Ft+CfjJY3IPyoUbUugu99qa
CU/ybFnr7jMBoL35UrjKBXMTiDDNskcqk2dumq1ILBi/KNIQUqTbnkktTzj3MBxIqYEp8yjBE2DU
bXqRXApCWBzxrva4XGRFmsTnO1pnp4fwbOyEY70l036r3GoKCBjDtV0ta+i/2/IV9gDQ07hqPkG8
yI1y0kP/ECi77IQXUnYVLpbfwluw89f+nFz50Ut2Kt4hguQraafrDgg8QzFGGOQQDl78UH6pd6iJ
2ICmgfXJz5zANRgc3dRVFOB2whDDM5iq+YZnHGGKrFOkCA+AMDjkwM7o2Z74ZMEBTFLQx0lO/sUv
r671F4h7MfgNf1I60jtcHf1u2mBemcCouf0ZIz8mdNS5IGiAQFi+3DIfSmYQtvau9HfFFUg8Pddf
Bo18hHMV9TJjMxALbyanDZgAROg2NewY4Dzlr/k69hr+bbExw7VysQJneZLs0OsZ6+3xs4I7tHDQ
4A7I4Og13DEQ+N+knddy29i2rp8IVQAReYvMnEQq3KAkWQJIgMiRT78/+Jyqtmlv82Jf9Frd7pYI
AhNzjvGnIVl881zdDDgy1ZVRg1bb1znk2RFaSuH/e2t/gUg85j6zkxQ0Numow8ECmSszVZlxlBWX
U9RCf5LFpciMZNszLus7l32CTifSQoWaaSEjwbjinRGdqOEz43TjXechYC1tP6B6IVzCcM7jn4Wh
E7wKFhqOicXM4OiDRzn8mHTmNNwAKIGsu8yrQ9p0xTs8lsV6ugbzS3OneLmchm3yHp06huEtyu9Q
AKl3y8BSmbp+9ZXG0Q4iw5GXgHvfhDI1r/Bw4lYxxzKo2kxRsXi6J3znwtZAM5XNRNqzxkZkYcNJ
eFc3XnFEuYV7OVy9kdbsHRqNpWShVgBNxC1ryYw46b2CuYHLdj51RlcaF6xBGWzbFZDb2WIinMUD
7uz6JD6pc/Yr++JfFf5sWDJMB69A7CZHfsqs94iP9v+PCEFL5cSvSCwC40OyxMjBFS1Is7R2IVDP
FoYrEdF5/cXQ0wkmG0LZHdp6ucPEFO8rbQb5eq1n59aTVvmebtST2Wic0EW4wVeurf4oawAWbvZK
BFzAjrFKju1kjp3j6mPIarFV8+LP1S2gmPodbofZmbwlJ+/N9mbq8ayfWsUPEvPmberI75FmU8ZX
RIvQp1ZP8ScilxOMvPrdrvO1gjJdt9lEV9FCtxqbKASbgWwBHbJoTt+Sd32egHrZ2YEEOsOFUMXh
Cnp5xeHIGMTuiTCcfA3UuJ96eC3nt2OcEu5ma7EllCZN5qKYKT79YeKXVgKm5zK/t1kGPJOLQ2d8
6N9r2v7ESx3Vo/q3ot70MztbIiCwMURzW7Tn8LPeg/Q60Rd8aLFEcWOlyCe5ixbCkWp2pWSbiGZ4
GNUzBspus/1K9toit4RXpCnDM0Owdct4ztdopBkTyZy6xm6Rez5nrmBre1ZDyDeq9yU5K0g9VOu6
JRXrUD1dXbhrK1hpR3xrwV70Q4jYcMSOAieaTdY1n6VNU5NJdyLik36Vx6RfmelOOuK6sdUnFcqG
5x7YAjX1OrTw4+w4OGUz+rpumFvqILryz5toPt4FfsDuns+bfn2ZG+g8gTRrTkVlX3y0x2aWzuuv
6ayaB2vNyRkHYTFvJjsQ4dwQ5xdxDejWo69mnK1sRtRyN3vkd7FE7/EI1mRjZRamjzl3+HZKnMsO
IUxioZn7xEdOep8XnvRZvkrY9ECmnprNZNEs4udylR/VbbnqfPlYHwvVI+9N6Hx+WHq9bjSfOZUf
qEox5JMic0QGQ/bKKl9d1oY7HbyUj9DezodyXm1QPAivcIOAuvlKWYi1yYjPKf3zU8sBHth83jOx
XUCxE2ERgUhHaI9mzQ3k1CoYu/ghbAX/wv4Kiv01AEowB/SZN+vMTszpFzvICYB204mLXglqfvhg
4bJc+/ccUA/ByGc+zw6pBxTIwUzay8oQFhDtOzxRN3FxezShVvoDpBnLQcaDTHTshERb3HW54iUm
NjW7MB/aFi3Vpe9z6hnWpxWDhNxxLYz7z+NgJ4Ogzb/UoQbDA2HTidC8D7+TlGyM41Kn+9IWDnLv
6nT7cP60vjxwoK2ENWWsux3/SBCitgtW4q46aZ7yBphkHIt33aTYe+pdwktKxHROx9bIHj2WY6Al
70NpkqJrvPVuOhsER0D6PzjtDCbexnn9EiEhSCMHhFb9TJYgnoMTLtj2Zav41rcNZDz12oSKqeHk
O11mwPFzkdVsdafGiU/aXN2oL5NdPtM3jKA7U6pQLXKM4sBARIS+GHHVSzu4xpRBTBZ0YFI5eWnX
pX8p7Us5q7655OKK4kB5Uzwi/Jp5uE4zE71WZsoMpKT+a19Ir5g1zuCF+4knz87r0aEMF7DUaMqB
uTNz6iO9CN6jp/BUDmi47ahEVn574V5Rqr/XaJnQTGUbLHOwkZTwT5T68tSkykTJYYULY66bJdbw
3tbdiYVhGCWldZsVJjG8wjwvXnE3QxZO5s1atNoX1n3qwBWATjhkE43f2iHzQzz27s9p7jvBHL7T
LdKleC8HJqVO+SS+q4DbNO/r7iSGLv+QkjpERXb2RXQte9XtD7I/sdIaYz+4P5EAZoxUbT6gT3dB
XuAai9ZWwSLasaZHAzPrvI6d6RM9ADERP9Bbqa1HAVrtUhRA5Rp0if+8ews4C27850z8nOdb6MtQ
s6mnY2oBvJXIscsVGczwqhS96TZ6odBRfbIoIVzRAkMCrs4LUkuMb3lZvTEJbakgE3fTH1dqFW4Y
cSOVVaw2UMkOQ+cMYgsTSCpLPF5+iKuSjkp7v+4KtOLtTPa118TWvMGZHHUK7tj8iLbcra96po1A
2DOay1M+sZq17H/Uy8iK3xpvFHdZNFX1TDIzCD/oftnsD5ItIZKjAXBwtUNwLK7zUWRumPoHJEkC
E1t5cMEIoXK/9tm4HGVOxIiDBHue83H8wAqwmAd+eaIV8QzoVD5TsWKHituMUEgVyI7zj8LKKI8T
xMHU8fjeKUqb3kw+Kbx7fjx3z29Mze1XyWfoGDZlNpKEjNoPujjz6sXZUZcAkh+wvM/T5OWKjH7i
Rpy1LRPnCXyxRE4cftUV4hzx00ZrfV06JlTWo3iLfToLvm5sRcE+z59zJltfCCFzCAgpiZxukPCV
i7RawA4JsYlg15hlrcN0nv65LDyqXmEdPFGURoz6hbxClvMDSrXVzRrqLi+e84WAiFrqzCF/a0uL
mveM1AybqjYPuvn0nbxFhOrGkkT5cBkvqSNDU9xc6NrDygq7Q6supNIV000ALS4zx140qTREGfJp
QfGSdkdRmIflKolnieYCu55fMb5pML9L4fsCm77mmE5upixtyOYgk1rBbH4stuo3nrzcYgYpvzCn
ROTwwYX7ReWERPZL07yinOeJEyNkwQM/UC9qSGCnTi6vRLTb9UwUD7jeS7ZQ3pl8EVObVpDA+5x3
VHXgLuPAO1+XN6RnN7PWoUIt5MABvJsGp6n50QJS9rJPTiA/Tvk1zBQK6FBdKupJmKyK7kW+kTdu
wchKK2LWYKoGHMA9AkzkfU6MmRG5+rr9qi3h5iSOAc058RHwMjYApN9hIvAOFta9/LS5XqHtCE3b
IFtBLfKaOgzufUpXmZ2uayjUwIoP+U75kFaUSch9I3OyuK3OIO/ZgtgEM3vK7OvBgDFGbjwnQ8Sh
SJlRp5sltZKAm+Sbdbbk4bqRF7qGez4Y/vjHufWOeRty1iTCaVVyxJRzsg+sKT0LbpXYRmOumYnT
RAzRZicDZJ6sd8d0TQdpozAi2uCJC3RTT3pFq/xMdhf1nz479t75wMnOz0PUbSdQG8Lyup1QMkbO
ZVXOKaps8E1qpe5ZmFfoPc2JW1JngWE2G2jLBPZjEb1NT6MXhiCoIwXgGsAeC/YydrU9afqv5Sp4
Dg+4d1cTv/b4oZ6goudgT7lCoair3J8CjC5yxrri4h1kpxxJD2rpLXxzaqncotuKG+7eNqA0HnEO
pZeidH6mSiypk0mpW0jQrAu0anQYXvaRH4VmgwvlqefV4ndGO42hW/ZlqY//8UZcoEHW0tk1GpXI
e5A7yt0NVMpS3ZyKTbdQbZCT6+Zy5PWBKxGeJmthCzthjXpLdRbsz6imZ6r9byLiJ3J+D3hpBIyS
+UZYmDy9Q1R1hHuTLhfCwwUiggBUDnrVDSeekLwRvpYltCT1Kg9goxaFelDF/UCWTtURg+pLeGV7
9pmwnyfxCn9qli7TRemEV2t61FeqF+2VzQDowasit4S58C+wIIxDqHdlPM+gnGe89HPJg8CQPRbD
xEyu9k2ap+mCn2NkjD61xM01Iwv3GGFEDN4HeZn0aMXM23u7I55jzKYQTSSSjDdDUa6jI8yWLXry
rrWnNcIVJyjxi5+3NVUkkQDM7OTASBs2Yvh9xKYugsTyyokneKHi/fvm3oWijSSJyD0VKR4R0E6m
05HW+IW2yOUiCrtYiQ7NvP+MU4fDL9vrbreSqZy/NGN5Vu0cRdAT4oS3aK3PJ7aKJO+LmI167G+Z
V3/Zlyf6RmsY1xIYWmBl/r+vEkrjvti8u8w7miPNElGsFT06TBjXprwk3UEx1i1C/uSQwr/3/AUQ
2jdeHqLpJIh7Wc9IIFv06rKubPj6LP1smD/yIlFmIPPAFVHssf+wTGqAaMAb4q+gG6nNdmO0tKss
aNFqNkKajglvvzzHDrMnrvdm2IJhCUQQRXa2TR1lEYo2poF8jllr9DtkLplktWEPs3wePPfyojnb
jIhPGcOOwOo6osQN64V8BzwuZeDo4pPUO+iXGx6+sorAOdBay2udX5oY7gAGpRPpgPjZCkP8J/0P
ScE5hzsfLsXI3GzwElIwy+CVTLoM+xVNDeQrBik1Xt38akdCs3Fz2qt1XlPrSqMmnmIRgYYBA6F7
1+G1DFyCsUCGI4rMI6lLqbEiTK2rGKHjXMJtdu0skqHVyBPYIqe+vOw8+VmpG4dBMQwdM0tfRnEf
uSGerAK6mpWOkGomr5MFbp1+sAM3bAD8/FhAde+02YmRHAwzshRUk4ktA/KQjIONeEILYKsdRx8u
aZNbJfJkBfw38jIQ5vhbQspDcqgjr5y+VLIdIHy97uovmJSeNjnTVl0wsYYInU6DeDH8Jg1HVD1y
bLwbAhgVoKKMvsaRSiHo2tiyhiiW+h05nOydSb6Mb5/igvxQMi5IIqvrTZl8IJ7B6U4HTG0ob27R
qZrH6oMRpNKfwtO7JX63zXVqOcjX8hYdMhpzENhMnJG4b+llayWpYZYpFUV0IwLsG/681GZqxV1H
5JYjvpTiAZsAfUeAHs4I3fyMRBaBvEYd3/S7BOLbOMvmJIKw1zE7XjxWEg+i04Bw2Kp6kobOEgmw
tV+GKbvYMYZPTKdbJnlGIgSDGVsD/Zeb3hz9hg6HiTpM9ZwSLhrYnC8oX6GEOxu19yb9Kqk2swTo
oHFDoiEI68w9Bh9kjSuAD8mM6SC/BPm9n+o0K+eNvpU5z+JtQk3JaRv/IAU7dKV0OWBlqxgEZDf5
UymuImmXXRaivDb6eXBZC6pHfgkfg2/DI9zn5bovYRkzJHXmtHUFB5cCSF08naOyBThVTpXVaVta
Dp1wVERUpN1S0BI9iYrAghn7LtSlBhSRzLilZT+bqJu0OIabJgFe5O5eb/uShYEC3RSKt+FKCWH2
05Oh7aTLoox+tJfPvEFNVwN10NrlEcL64cXA4RCd/r0h/slG/VwsaGwmNP2SfE+0Aq5q6bURI0iZ
iBEOoIln3zjhH3MSwM1yHdTzM3YnNFP5vMttvXXkH/++hMkfPNTdJdyRq8lZ7XMj4xKS8/J6tVWC
3qBBMCNlJsZgIA9GJfmJSP8XzLptP5iNgBr3BIYrgA5dt4BRLp6qB1f1Bxxyd1V3tCOR+YTHK1J0
qBz6ZS2exeW2UuaoNK1bG5m60zoooAxj3k1OBhBOjRxQ6E5TYMmONi1zLo7EcSGC0kvSMrqslcmj
S/yDnr27xPHG/nLkasVFr84lN67LfkwrB5Uv/c/zxT5/MbijFj9aZQMcLs3Phh9R737qN/PySbo+
Ml1eMdGWlDmtiDJTmFR8XqvG179v4V0Y4P/XTeDEH0fdIuuT7m6hcFaaQGsUJH0uyjeptFlhIe9U
rSxFBNHiWrFwgDulk67jVdK5KUq43C9fkfA2gK/c0wWq0s8AYPulP2lPaFYhMQLeIZSYYO/ocjH2
gJ22pkLfY4SLvPwRlaD7REjCjdgJvEWNtpMOZIU0ElTxkWyCCPA/CgqUY7/oFu/ULWcxkgOSSWlN
gKeqpQIuVJrGGzgSTNrZr7zuMsNEzL+tPtpX/YCm2eYPWwczW2H3bjAAh+7gyxjLMDnxT0NlxmNT
zAkpo3FAkDvr3qov9PVUrHjQgSzajexn792pfxJj86xjvj+TIsc8bwTf1+VFO6qVp/Mqg0xUdn3g
LK2AX17VZMOwh1T1ibQO9S0UDLkhFZhr/iwb7iT0G3TB391L79AlTR2mPTOvC0HvtkxOavg8Icqg
rGAVI5xc0eKiH0SEGeGLnn4X/cKYbpTSr29+gjVJFnckL5rl22UtodK5eMUw0zgd5OcJlzg1dSoZ
WrZjtAOczkpnbFnWxr5/nZTWvxfhn7DmqD765fnc7S7TJKqn+pXn0xFea17p9DBb3PAT9wk3i7y0
scG5cExZoh88EFA8XBx3b8C5FdJMOMvx4SYhj3Yu3BJcz2MaIrQbLZZdPo+KJ8Coj+uMALuUPhhC
A/g9KLxHlP+fopq7W3G3X7RyW8epIfI+YkYEOzubjWbWudkpuMVzXi4g0QFYkZx2xGzjiWfrHaY9
oFTGxJj/fjB/3x1+eTB3DYPSqFmYZshMYSTExM5Klw0fVYDwCS4ovCinDlHbBthqActpnLfwnuWz
uI3ouiFaIEJeGWp2saWpLSgeUzYiiYACat7qJYtG+3OGns+MdkDzI1tB/bNE29nR/VwAKDwld/LR
POSXGiFu5ll6sO4M5Q8JE3ebDNRRy4zXhElTv+/O+lmUy6Zg97tkT8mUzIIlSoKhGQlQx9YVOP56
HrwN7bsRz+k3pri2QWMOF3kJbhxkJ6kejSjIEs7vk/KTCYWAXPZEdfN8U485pVbFnvoywVCUmMkT
oBxJZWCZCtJnTPAcmSFS46fLZV0zFoKIJe8czkXJZd2t81m6xLzGeBQAWA4NqSJlgpxfuyxSy5Bd
tphi3c+uRJPg0UgO9UfV2PF8jININ8LHbZZsposbnOpCeg53xjZfNCvCDFzVlT66db4ZmWp8DZ3s
ie/SZZ/lC/auVYMS5LLsO5NQjt7F+miRdSbAzpo3WoQLZf7w1i7PKBeY6LISZsEih/24fijrCQin
RIREuDsfcX2l2CmZsudDmQ9HtAOZFR7jOTm46Vb2Sbt8vT3rz5Opdfk05tGr9t4+TWtMwFbHxO4l
mRfPVbbMt90KTpu4P4s676M+YDzpjuf5mEJRhZaA6f0p9g19ccYcwm0NJythYt+gZ7nr9D2oJsY/
GYUOzersA4MWx/yyGS33i2oHk487Y6uy03zQLlnkj+kf4hGceD4KdeVlCJP6qs1H8Bw9a/uSkY/A
mJ1DygmpuckW/UX8ThghOSPVifYsQ6ru2sKytldTE0APFnspWjhXLGoQzeS6eHOm5I4UVn9jk/1o
9pMToZPZvlkDUTrNvlh3hTWkDgnVi9ticEaJLTsAUo6wdqv3DkZA2iavU3mJv2mkgKSpp1jVDo19
PxxQ5CRXNyqf8ukshc7OSVeLZ0yaMQuGXggveLIdTmHMnGYwu76T+2lkC00FsPDJOhGPiClAmZ7S
Lf6PxXSdTHiW8RyEWI7M9AdqeEb6WBCD+PaPcOQOFwrEbPZ+QYYVwSLknMRzukHSHxbiTN43HpoK
WBjsANKC24qLzz+f6LPhaxCPxE711T8j/tkpr/qbhmxXQB1ojpS5rFtabk5rl/k6pLniE8Z4WaNE
urj6mswxCIRPW9nVnxIZGpSenwLcL0kBKzAt9am2o63yvsohpZiJRRDOO4pWYoBiiCcgvIl/PI6o
Zh3aIheIF2WHZBEKxdeoB+mSV9IJov0JoFqiOabEfiGonyRKm0GMi+w1dgPyZYhsVhWn+CaUJlr2
/RxeGGxeQmonMFuMkEqXkHWANv8Se93ZjWtgUFIH0nyf+CCrfY89ULCrhXbdDf7keTq2dnbIQDlR
sgAPcXecN/UXaOb1M62+ZMnXIozNEMH1GwIAVB4qcD6zdpP5tZq1KrlrniAsq5mygJxGpzVapJGr
tYRdoqs2s8GnwKE4CN6xviYTU4B/qrB4+UllV+9tsam7l/Q1wn226k7d1KLD8OAVVtcd489YyqK2
DgavnWEYu5Dd4cCSWQzqsrv9RfOMreqj5MOtRKyCzauvTVw5n/e3JbViOF2SsxLu+LPwresYyeFm
lDxkEnjDOXbGSBuKynNs36C5uu61rQ7yZdOyN8T5e8mLkbOd8rvsMyEjnMTfLDFhTWiISSTIbccY
D7AUoD95JbwFrrBqu+Ul2ILvXMO90eOqQSuCWYP5eGecSZM5J4++y54C/SOouBg4OIsoaZrYLRBD
iO7+KhwnSAMYakHJk2JbFyvsLtD8eXA435gpQjYugSwWw/8k4jnMlg5nCN51YavDg7wwjsmD7X8G
QAimxI1iOnfUC10mUnfeJMQcxoswJ0rXDI0P9coAM/iyASOjJxCjmRD/RFTXaqqSjcMNdbSx6jOb
jyi21YQU3p8PfpNkzziDsi3MC+Nyi21GWod9QzZ5K+yBYSs74ZteFcHgqKMZ00OEnO2ISqJZtirU
nvCuf093siejiUCDNPW1z8rwp2vZQ0gBqWvyWcYTYq39sFV+TCFwNrlDHD6odidZNU1xeXMk0Dfa
TvS14x/7MVzgMmDqzhzr77x12F9dxpN2FkvweoiOBk7Xj2QOjaKTynNbiMz0TE+MINjKzZIPjW2J
t0KywHijCigDHoyeyNKaiOkK/JIVsGrylkd+81HCTx4u80nmY0OlULYrf5LkDuoEaAdyIc84j5uR
CAjWqUZ8HKDdou05Dqzy7OPGomTGLFaL8/PnmTiNFig8YMZWZDbb6jDh9dv1QLog8+/nz2xzNkbx
bijt+2QBATB8yIN3Q6ahMjIRmZOj5DYiEYWInNsCUUur0WTyxDouiAhxxoU0D2pW/VHdcif6LcJI
apK+oWAm9DYB6rGGb44hRjUkHE6iRadV9DNVGl82fW28irFXrAy7QeN09kA5xmCmfHHZQB0TDvjl
nUFEOltyrsDu/G3yIW6wQ5JwXUX4Ty4LMo+eugPuppgpbbhYbcQrBkg79MWu2shsRSjMwwMJJkzR
vKHL5YbujRJEYjRdPJJ6K3+oEe7KtjunRR9KddZUfP0SSImAs+/rO5uZsoOYTyAoHPbFz4kFiv4z
rgkRJhlIyuvwGbjZChUU9UTgd9Nxby9eSkT0tuL2c9EFnvwiDmaGRcVCukNpG9vJSn2ApfwUafxG
cfx+9T+L0l8ggfzK/IRgWscHDqTzOw+MFvK8h5rGHwJQRZQscqPNFfoS0Ynh5n68ZOhP+0HUVXfx
rhdvsjEO5x9hZyJeSt6wIqoXb0AoiHpFn3N4YKhzYpcI7OHj+mhQzF/tT0T9TX6mcFJR37UEqtq0
USEUuL4cRk7gcEstqPlmx7DJ26gqnU7QF3RfxBOUjOuGVHqDWrFYdYwqsXA4QkYBvItb/MZsIhc/
6WwkV7iBEZVgV6UnJXDPC5kw8goaD5E39r5UttCJPofnvPwCeMcVSN5EUBI/ap0p5zCDPf+79fk7
aPDrF71jIeJCnGZCWMaHM36ymVrMgnSNCjv+5n96u3vXP8isbhmfCI5eMKcB7tbGCanMfxaxRWg1
ewUmoDHRyCa35XXPcQoUhqyJPpOHTdYX5+sU9TqlbE1wDhJLdkazIuP22HErFsmn/FwckY0S+2dH
p9o5Q0GA5bJke4ce1cfGpM8GUv8Gq7JhP9fJPn4Cur2uc3qImy84tdnY+bv4Utjhk/EyLvEYlZ09
3WZbZJkTJ202nDHcYjmzLgMcRzYx21P/HnE0sIekK7Fzb42dTd1h4sC1wgAZcLc3MGm34FdASRLz
h/O0ReImmvLs309BG1fTn+/Kf6vtrkErrxctuQ15fNAP2pzyJUrgU8xKcXl3RPQ8AHd+pDniiRBi
dONjhlqxawGe2armDBzrvs5voxUv3gWv5QfFhUKAjSW+Bj8CNwksifFnc/zUMd0oYsH2uz5JZH+3
QFYM0ZksxUUu+BqPaFii7GKaGvJY4TXYG5a2QuET2I+sqX9/vSYK3Sgzfka09/eOtBBVQWmGLIai
UxuTKQHx6XwDxXQLusdkdkONX9CWiKf2NT4pIFGn2xPl1eUQswR6p3D1nbDDGX+jPSSJJt3Cr1yT
N4lIPujPT42MgNuK2ZDZy4A/Ej2rtggPUT+nQzBwKqJXjNwKKilHt1RUpIkTWeRLRP9gbHqwEf7V
QGr88l3vsA6pSJUuQFd20FbpEsc7Ed7F5+2naQaS3/v3UvorzvPrp91tXJGhF6GW8mmwB6WdbqcI
XkYl9oLUQGKM9J1k/SxvqMZL8AiNgupx3PZfuE0Qh1++892uUlFH3pobV1G6N3rxxGUEyiiMlv2p
bqLMnZ85jBtbnY8eWkIvs+fL7KeNFa38A/hDHtfS7y8X3KuMYUfRiHAl8vn3tVYJST7UnSghm7YQ
ozUwnQOCak+FqR7eMvDNqD0ozMciIofi9fJ55oh/g4I8w7VIFMNIFNiKpBV1FvEu4rIGpUpu7BIT
S0UbmKEZ0gJ2xYempz8LgN+v/G7lMItC7cJCkkieYTQUJWvlXtoxwdLTHZnemdBHlDhZh9UseHDX
tD/B5N8/+24dxROhUPN6kA7MMioCvP+XpTwmJTApV576EGhV6MYTbxSzOfnURZrN5NrxmRIgHqJf
CQGWBku7urrGng08kj4xAqkC+sKI4SoqkPAKuVG1RCJvkB1AgRzNBmNZUpcWk+fm/HZuVhXYdPIy
hPMmc1GTWIhZI44Epn1TMpD7hOmliBEw0L1K+0JcRj0i4X+/UNLfH4KiMHlqyjCye1qK22+E4bXg
Rjg03CABw0hDBzcQAcb6oM3JtE3d+xWVJPW68ejjx2f85+r97+PvQOOrgHKi7TtpBI0dPUN6YWbz
3h9IMkSqD7FJK/B4xsZkPHH+9bF3L801uoj6Oe2lQ01Oe/5U7Al/y7wS1dpzfCQJFbNjv67RQr7p
3s0BfOpJ4rDCD/JnBJ8qJjkq6wcP4tEl3b0NbaIUWaVyJ9RD8oSGkQT2d4oMiNkpsb9QhNKoHCsK
m4aIGKVH+4jy9zfivydx90YYYVoFEzWT8N7mgYmoErST9NtKxTnmcHtE6riWDtQ+v+EFjFFTC3R1
tkQsAfI+0sWYP0UtNJMAOlMbPKPOFgwGzypnFDXrrG6PqdCavlOmTy0KmussUzkdV03hPSI6/8K1
jm/3f9/lbn9Op7eBaag3Hm898TRPd4ElI7cd7CK0EXpNTfJGJ1OmrY6hpImruBcyK0mafPBIH71b
d3XPWRCVvAl4pNHUBGsFqQEzChihgPDRQeOyHq0kNKgpBABu0+7/+vl3DWZaxIl0LVnlBoqOxgPd
7NaFB9bpMbT0EliF7humerrMS/af1wdf/tF6vmvvlOgyCK2SS/DdGYvXjp0zF9BPG4usWnQFmFr7
ySKC7gjOLgF+dNiPksH+wsP8tg5+duC/NGllnTFt6cw60HVPhmpBvkUmzH5y8cF0ls1ubNYyOI+B
J2LfjJ9EzOjseHAr/mz0uQxWo85UI3FMU//9iI4HJbjIw4VXm6mZzRoE3R9cSJSN/qDSlv66nf7y
SXcLX+9TLcuiSDow5naAe0u99LXyRub3rO310uWthcN/xHfd5f2P/PPvX/Buobe3uFB6A0s7+nub
aXrerYMnlZ/jdidzr712f0Z+mYY/Qh3JEziL++ge/6Uw/P0S7ta6xAD7Vi3DcUdHolLOYiJhIB3y
kKOb1nRArEWWNIdsfxoVpJK+rMMZckDwhVib34TPfz/zvy+9X57E3fLXsqusXmVBpFAN/SlIlmVc
P3BK9yi2yuSlaXc14n4LeE0BNoucJiZE1B9XaKQ9kC/8hQD87d7cvwZyc1Pb7kKxo2vHvvawLxDY
3uiugoi4pCGh/4CGiQmlOhP1yVBVT/tSJu60/87gphIvaOwJO33mww8SmBU8KU8xQ9LmgfIpvEUf
OfxeSJh7Zl9osonSNPt1knhMLMK1ru+uPxT8XGQvpWZ7ye1aeTYKrw7nIEuQhNfCe3Dn5b+d7f/d
ef3eXnOViz6oxjs/nYuj/zhL7XH8RJL5Imn5ZPMKvtow6tppBvcGmgG6hYeyWZP5V10setLuoVTs
0TXdlTnJNER7U7ADxDrvx9VhvDXxrgVzMEKLTOV6EQoPFRN/6UJ/f+zjRf26+2WBFEw7bkQRzysg
bsUAgUnwqMT+9dQ28+a8m2QYcDABq4xoJJmuH+207TZUtzXAoSN/Y5zLZx3q7q+azOlvaXCiqy2R
LjbxLnCRpFg61WvCQUqiOrN1yI3xmnnhJgyOZ2RANa9ZD6F1oGKpvUHiVyouc5RBLx499L9vscZE
wtg0csB33/WmN4wOldiBLrg67a6HncKFwHvulz7j4eLmRY5nTJlVugXMFI/88gbS1jx404y/FlHK
f5dxV8RJ6UWOg5JbrtajZbxAKmlh4GZAAR9JoCnaQMdg6Dh22nKMFUT1WOkAEqqrMKAdbtGuqT2V
sWWQJk6ATK/7vtBGX3dn3WVLA9+RLEH2Sl5ebBV2DQvpD8C3dL9n1HskrftYOyr7hisCcmuNBXw8
5MIjAh5mEvUjxm2EXpy9MQO0nqyMZAl70hP4oLs6MviDYePVmRWzanPrGHyxm45qS2Ffqs/JDb3s
o2GSf2mlx0X63x27PxsT+dYDl4iHhsFwSEauGsYe6Qmy+UYIIg4Xhnaiui2CjYYL3wYaIfR1Rx7d
AssgOH6PUr8x/72FaH+tXX65qLtjdOgLoS1rLkqcN+/GV0EjZ4mz9htGHFlmvjXaZZX4GFuij1vr
KVMLXiY8hjOkvFMYFwL9mfcJbNjbg/YJDaWKqG1xjPv9e/gUr64ONLIB0zxVf/Btnnvf+EE48U1+
0iu3z761Glcv1pMJrw2ySoaXDDouNdEabfjkI9dfRQnJgvVNNxXw+ad/f/3/5ez675ncHedJVsT6
JONlGpuyGyFM4gwyvAxmUIOQrVbrhMmR55D1vEwZDKyPtrq1/30Vf9ET/b4y7k70tIxjiiauAunW
dM0Mih+32kmhv9m897XpPDc07Ji5fSF1H3z0uOj+aA9/iei5O0K65HI9VwEfPfROVORoQ+YhJ4Nz
9UpHhp9SRz+vrbmxa/TLR6WM9OjT7w4LJvcMiX7j0+MrVjO0ASiHZBoYnPVWYZMpLU49lbEkgPDk
iP37q8uP0onuNtJr2JwvYsSH1xjehpRpJoREuhHQiOKSUcEun6yDbYsX3HAmkY/PAekgPn55qaEN
JywG/QBKBxHo1ZZ7i4xlsVpgO3604ytjAfWvZ3S31aoxaul8XKQNBzZSPzhtYskimXeLaEUvW0fV
LMwWeegN2DFbE+KbSehm32K+Hz6HC+6ezAwC6tQqsXvGROCfb5bybV6Ea1Eg/NxJEU/0CdFHzHFE
J6u6nRhZxudonMDyg+xnCq9JxldS29eUOceMPRiwBKZP1/bHv5/K39+FXxbk3S5ZttUEyoYvSwj3
ZdZTMFqJff2KOWJmtb4bganBBsLzI7LsH22H8h997F2Qzt2n5w3PZaLeJAKSgAbqfCYzWildQ8SX
WNEZzAOLoz1HMP89f6U3m+3P7OGArAvDlJAY4ACLHSPeBvbUUrG+YmNitsdtI1BNyMTtA/J9TyD7
9WDfVOGD3XwyLtnfVsrd5d/t5s1EFC9TuZ3sSYJluFzjidb/kHZezZFqSbj9RUTgzWvhysiWbOuF
kNpAYQqowv/6u7bm3nvUSCMmZt5OdJ9oKNjkzp355fqae2W8UtQLSyeauOor1i1UizmCOmAkRmxC
T7dT/0DPv9RgFZwX0oTPr3N2R/MAa0lRLkmQiRqPbICu5+SpD7XAq+gkBj6KAyisUhjRj37LYdAt
PJHPRb/Z9WehVT+M2kk5DMoeZ2O0T7rLMIAb2754b6gs0qM/+fZuXFs/dHkhwHzeXGbXnh2Muvqo
xjn2W3t01LROYU2iy9gcgMIO2EiTukQKCZq9Y17nCFFohQFJiDHHYoxfWNSGyCg/ZMemnZz1vGVV
nH1peFKSUJBkUrrnEuPSjy33wJyUeZX4kas1lwvf86cQ//dDMGYbTHUsa3uw39FUTFy3NTs7nl7b
ws13EaQ1dKocC5Z77p/rA7PrzraWNk3yKRZILPW2e6bxdN6DrNH21iUqnOi5vREKkKVI/d7t+ub7
ex+j+fCkz6UySpP4sbjhoEkpV9n67NpMh7oahSi3hSKxVAixxAr+dE181i1LlCZUexayjCFp0npg
lZ1a10LbmD1J2QXddYy5riUk69ZFzbBZc+2gSVPMLTGLWQftEuTRn5EqFQH1Jt2ilgIyFKGF8szE
kymfISwLYUytGPJPGD4KMXzzqVv/RGiZ3La/oCKKXD+9wPwLlwOIY0zE2sEESZCqg2izpq68bU6X
BrqFe0T6zjU2BCR6ho+ACQGO6mpIdog/SGnJ3J++X3afa7zi9X94KrNIaMT21J1TnsrxeSLsyahT
ox0TxOLOchfk3i1yYPILv3yxELxjFpJhGxIo6BkvGIs+NUHOGSC57ALgqMf7Y7UqX/FWSYRyKX89
48j3h9EkcevSQk76/kV890JnITMxSqs+V5qyl7ca0DJUjGBLYKLldL0RsHgHyCjp1RFfsd5Pg8FY
o64tugup7JkAC8oMYvTpjlBHrjL4ymtCzRp4ROfp6j7DvO/8aDMQKmrsK17lgCiDIWwxMSk/q/L+
KCgpaDH+TMouM9aI9ykXLnWNv/5OHGGliFOwZs6DglbQSi6OurJ3mHq5Fm1xQQRAagrH38eV2V+q
231O9t7Xwz9XnIUDQxuUQj3kYmccey9jG4fsSd4nv4qxECbRJKgCugSUlY+2v0zJQmEd1c/n6BKP
mHyDs4AV34FCpUnvdGszvcfdeoi3BWqH4nJ5DufTKX92v7PkVHghdO1xVLhfeM/4XqUXNgywszBY
A3OgJAEQUwY1yUQDEOSirn6HbHhh+3zviX1ei/88tlnqOcZOdSgs1iIc3WozMk48rQz8w8LubIKk
RXW4H/HGWVHkZdo029UTmlqNQD/A3SLAWlslvS6yq0bxHQ6Bl1hQNAgWNvYKiRvEGmql1i+m4xMX
kSzlOeXucAdQIMaiNoRIRB2FQFGVBKz+nnksGTsVpqBwPpGYHKePsFIeMqQGgNj3+nFh6vFz62z2
DmaRtTkdhyiOeQeimI06G3F8NninXzmGEo8m0l9gAEmIIXzDhKxXYLOtQzLnXkMj32q0nCVfm+4J
o+H3wU37OuT/81ZmwU2vdK2tM95Kj7BEDYGQBPgwvBdAUsmV4y1GgFHma0/I5opn7QTgdNM6ANt8
xKSiCmjE2xoLIkIzsxn0PhNIUe8iOSA5rbUCUxUHUh8yWvj9nX9uV9mahXG3gTurYtn4ZvydirRK
mZZNpCp7/TKld/9TrkIkh/W7bQSQPYZF/NMfB8y56rWnjR6gFyUt8b+/i6/S5L/uYpYUMq0tn049
dxH/sS8l6NwbJ/1BGbjBDCuUcKF8oF39aJnBcFibkmuzbcAhdYHGMu2GyM37/n4+NxVmT2WWKGry
uZO0hlNH49XSTUGUP8VMoxTQWHYxsuzwfN62XsJwd4PLoXesGLHGY8FUH5aWlvrpUPz3rZizXJFX
dpLbkUdzFNBy2T2BtVDXHcyK58mLrSsFls6P/E+5YYJuLB7qs9e9GBhDeNqPhYfyReL48SXN2/V6
EimKjOyICNgaCLWhSz87A6PH2IyUvl7eOmHBR1gGKRpK6zhQcvz+Dj4PPdsGDr2YypmKocKQmi1W
pxpapdU0Yz9wUCl2qrHDVlezH6jRWKeNWt1EyI1yWKZqqHcXCljCHO08OqzqosHmo84eq1NY2hfE
EEyXtsYQYSa6U1G9IjSR1I2Rh6nzpKN1c6778apO0U1ex23YNHtL/WEcQ+cYXoFRyZ6BtxXAwMu1
FmFdqPVbo1b2uEzBlT3hgnFYYsbPn73CFwolWMM13EL+Y812n9iazGgoKx2eLCBW3dUfrFoMIw+/
TAy2GdVDixpAqHJPJkYSLsPO4zEcuwcZMhsZIMZlxuZUbZE4Zzmzi2sOOkfLk3DxPm06iBXnCye+
lLI1qVWOgaRXDZsz0F+HGexr6GpEeu2eqX4KMpLP0IOSevhBjYcAFYr+tnhGnYfT+a+dbXL5OKRO
m5f6Pvtj5yH6ZE7NEU6rcKhgGYVQFSmfHK9hNJKyll6/U5cOSZ+OqfNbmG015vnQx2jh9X3ZwIQq
cHZ6mabJcyrEcw3wnPLxLN1M+m9bu82K9Yn1mKzLag9F3M0xNlXwRGkMEr3D6CqoFQbDWjd4i9TF
W9yv4df/NnWvN1wkOogFFSA4qeky0/GvTB2z5u4h2jm3ErqfkmL9NXqQMx3FwpMZyCI5My9bgPh4
TFbCSskYtx1yY4AUod3s8vxnPm5lxjUOxjUWbAV9kAyYKXpzP4quMwkHNLpv1ltprbOzP9rXmbzr
kqBGGdH5DtMZ2Q1lEy33JeX+dNypw9VRDxVMYdOrtNzAW2XWVMPr57CO4WvKnvWWBLp3fHQALyvb
bro+TDuDfH261/LHmg+vhTjRxX+arHWbHioWkDe1+/l9cFAWX9lsEx60KTklB1ZNA9VO6F+nIEUk
hUUNhnucbuztYF7jF6ycMVjeRuquGLDGu5XyZ1m7KzMeB3PSnoLrNdsctCG6VdVDjQ46vah0oJ2X
Y7wGNN2U+PXsKvjcVJOybR1dlqfLBCwS07xMIIIsltfmtNEdnGH8008DFti45YVI2tOIsyKYmSbU
gBT2GLG4I04wNMm7Sw18EF/mtO7hOnmOvq5xzpIwmQkPpGc23oNY0oXN4cZuA7kOYwZVJl/SbgU8
xu936EkrV07XmJRaDP3B1YD2r68brESOeZgloc5gF7Y1wE6ZiYwvGK6WEC/ScfT44wrIpV+X655x
Si2s5RWlU8RiIxrqpZ1VBKqP+ev8u5qFcIta2NAnfFf5haicjpcEWE56xmW5sddQH5f2z8VVMUst
nFKzG/XwHjnzG8YgM7+GK67+UgHpNWG9AcByU1LARIRzs7Ail37rLIuQk9TJ1JIFyZn1WeZFwQiG
+fLH2GaYez5UYb2wTXyqsfB0NbxUHFW1HSCP795oH8odiuRItE+O+j76jUnZ4Emr010S5DRxOIow
q52vi6Aqg4Xf+UW4/uuqs6NcVit1n6HF3bfgy6x1l14Y1oY2f+/nNxXTEvhVSbiSWjItSEBZ3SWC
iIU81hLrZrau/rqH2QZZDlOqwHTR9/qL8Lv/Ux7FxW80vpOnQ+4feyYJxeQhcvkJFnRVb8+279RP
I/RtCTOPKiA1pwKq/jLRaNghing7349WiKCW8lgeKMNLheGGsrUqN8pxmgJ8FdVrooR61xVACVY2
8/iXxQaU7E7M+nEABKVh+cPx1S42Y7Fpir3SuHyhzFRAobc1BAHbOhVqiFoOsYc7Hd3Dm5K+Ffql
027sM/r6TTG+KepTeliQ/GlLz2u2xU5F2U+lUrC/Qdeubsvj1RC064Txa2Y8sehdG+wM0Y0O8dFN
2lAJGC5G0yK9Si/2XSJvDs2WjvzhsLcZ3mRoMqT94sYWWMrr6pUz8G6prPbVh/zXG57tyFFvTkaU
qfp+dDva18Be39DKMvlny7v2eXIPP9Bv4osV7aMlvsAnhc/8u5ptLXHfZggacn0PVEyqPaxYlWeJ
1kMaSHiCrTLGcusd2IoCezdwLpRQC4851nglLZlmGOJj+m6hzwJorTlG2mp8bLwfymUuxoE955Cc
KdwwYerdwHlFuLBOggnH/Liv4F7mV9aaStnr5BlrQOnCFA+rdyW/1cieDLfLPUnGlNaz+12FF/UD
W9y7aFyP3OODNWClw1ydV8OsE7BlxriO7hi5aeovRBIREb/7cbNgPeZqVShWqu81cnCcL4QliMR8
HLgVlMqG2/9M9qAE04BSX6pBFzu+9Gsn2izcxheB+6+lNgvcVZ9pR6PI9D1+jgdQzhdV0O2UF2AS
1ku67xi41fcLl1x4rcrsmJdMY3owK1aYSF5ApuDsBPmAuTKBtVYWfqC+8AOVWQ9AK3WrGY9cjYNU
Qx1ya8qbUgudMwLwUDeh8AzdlTxcqofbIzM+EZhLmr+uzEz4Cod3jk7QcpB2gNij+6d6HVjYP5or
xsnG0EEeQicLhJ0WOFvGZs1nw1V+V5gvJcrS3jMvy/3ry2TXs21LsYy5v4VxzpUpKxK+zE130YZF
2Aaw8YA8L3WnPzXOZleaK9miwTkfD42k7WPL0xnK/QF2lXWZepF61UXo6Zxb4O7MlTGVzUyozHD8
f/d5/P8fO5eXSZWp6KecWyAnpPUM2ra5yXwTr3jai5C3Kf8RzcPsRthxwsPQoWrqHsfD/2qx/nMf
YjF/SDPSsmgVpYhFDMK3T/WnteO2QfcY057Gm8lduNzXe9U/l5vt7XJWOgfT4mcnG+Ep4jHpCORB
4xj1s9wAAKJbUHrDKwZniEG+v/bXAemfS8+2yb5LnSrNWF7k3mLExu+DZL081fO+eD4Hvn+uM9vc
DGMwWvMUadRW6O9kY+t2Kvvp+efJfpOAqRd4VfIXWkZZEMqyGhkI4N9O2IIW3Ztue/bgHpwLTNyd
5srpfsnJSxajuANZJXF+1BPoeof04kRDJQW9JyLnGYPvl0OM+nD6NfX3xbguECKowmyEIX54flh1
2L/HV+1niVTSfJH3Njh/86Wqbw9PsfqgJFuzWpuAASmqMln36yhdjUmIHafd7iTnIjve58mWw4hc
LpSBP419zb/E2W6cHmr1oOmsBzFB0b/iEL0df7wvBeYTlg4Qn5rG86vNNlyzKtqsUVnsHWJtPFNc
CwQES15iXq5lQD65tO96D8AQk0L58wCrdin0fBKqzW9hti1G0tmMc/EB9JGP76+MKxRQI/DQRhIU
QEJRflRuH2A7ENQkIW/qk/rz+EfbMpX80Mqr8i1pFr6L97Ljdwt2tkXq0kmtC5sPA9DT6MJR56lM
9jprghhLVzxvjvJj2q6hU8WA7V+w1a1WteGecB5SQghaYuzhMrsbXrIf5jNkAH8gLcHfM9CAV4EF
AE/i0ta8ywFKlX55c7iJrge/3Yz3EpbEDMAGKeCALSoohrS3WBzeiFF6CjRLusql1WbPdma50gbb
Snj/GKFhRnNG9SicO0DVCf3Xwn6mirU7e66mwtlNk01Ls8z5ftYmp5NVFIZ6+04IOUR3gVaimnR5
lnq1G6IwKrbNHUNRQVruuvjSYnp3TPwGgI3ofjQM/a5ziB2Ei+7++1j4CXbEMvx4b/MdMM0VOTtL
uno7oA0szheH88U53ebG/qDT+IKAnjDXzAZEZNHXZb+uh9CgJRv5x3JrkAtXfuK1/VpGKuXJtWcc
Nlp6Z5Y/CicEICEDfULEWLjHF2qqRb3Ob6kHTFCyFvaTr84+f/2OWfYT6VLf17Kq3srHnZ176mlV
/KEMylnVwF+y9yOm6MXgkNCQmR717D0Oy1iar0DCpsFKSYMKUzjmKTnPH1wrZAsaLsc+OOXgltWF
k9qnptf8qc822yyHUVrErAihiKx4jnaIJUJrvatn0Ki2vmWGDX3nteUeHwsMicDWHENIqEa+sWpQ
GKvj6RFvpzDxu6WM/VN7Yn53s70Zv89Wbo6aenvi38dHCv9vt4VF0FhbA+MMQKu0Zr0ElmbQXyh4
268rS/Cq47tFOe8XqeBfr3W2V7ftMBwkJBm3+svpAiEPQFP74vwAYhAa0Z6rhnXQ4ssDsALATLNS
fvOUliowX+Txf93EbCPvE4zsdI1vRESLSncr3ouYoS9wR7imabMQhz9xNcXzVzVDkD1tw6E98Hcq
FjXKoVElWb3VrA3t2niNTjarguLF/o0QYQCAwrncEIOE2KbDqLrO0iB7xlCISVJIJLulG/rqmP7X
Dc3ewtk6p8lQ8AAIYF599BQ8S708iHTuY9jTUHahzSr5laiVfh+fPolX589i9uydIwvR0nkWAF8G
QjU0NWFh7tqA7ngFmDiB4qFIu8iB+2qP+OtHzzKStjbNtj+JpReKcD25sJuvh7X2UrFZHV0JO/eF
F699tdo/vvhZWlKeC0mP5YFgzDwZY1Wj5U7w1soX9oYfcuseHobUTfFpBx5Z+jGUtZv2suFIKdGu
u+p/SdZuzGA/wtlzvNq8/f5dvPu5zPexj7c3S1kOitZWZ6NWb5W7eN92Fy8Wrx+Y/6uKUdSPEz5g
6JToIgTKU3SfvnJyqoNEuzTk61V7JuYKzMeh3OIScFw8voh18N29zXIXx7KmUu8nYhb9VKRSnHBh
j7wJOBQVeY9TrP3kbJZKlF8VZz8ukvdE88Opqc7URI163pj+QmcCd5BSuITtJ8ynhK43u16ccP7i
9PLXFWcbnTw5id43nXgJgvAjoKTDBiAe8G/gaQSlWwGMsaBjYlaJDUL6e2mZvlcSvnnW75W1Dz9a
a/pIT1VFfBnEpmuBzhFHKFEDXkqTl77/d5XBh2tJmYS5vM61Gt7r5OXe+TKlz0GebuOX5vxmpW+i
1+8X+ifl1CzovAfoDxftDnWdHxUu2gXIebVOGL4zp8BZCuR7c1UEjicvyYoXl9Is0lVlNeVaQbxR
Gd0IGF1prqE5uz8Hxjtcm2PcanxaEmnoC5/Ne+r64Zf2kXbs65bwiguvcqPfUjnXfto4igS9j+Ct
WLW/ZRxuBHFRGJeLT2m6ZExGlVdg9EOT1yEJi5ON+fs8uPoYJteOyzRwtALTvepwhHyhrV6bm+GB
LHD5LP9lbv0hJr1nWh9+gHGqp0Sx+Rx6dJl0XQM4Zr9ze4WhbKQ8V0DLc78+P+TSrQI6dkKaz+zU
UVIQ9wPgQUCqr/QudFSgEPJSwPyqvPTXtzoLmGqjNkelIs2j0kC1tbpyno8dBD2Szd0YFDeHJKxO
/2mFRWzK332ls4hoVU05ZFKv3qabYq/2+2y87C8TT2Bs9EAv+d2Yryx+r59kP7Nv532P+/BCCnu0
q27kNwtPOXG0KumKrHqG/NH6NSMt23U5UJJcyY8Cyc33tEqumnOgovY8bMbSH5nudkK0AYLs6GC5
qONl1qHDWU0TKjUCnIG3KGwkLBwJt8KukQmRBjuBHxBJu3thfml6E72b1DP1e1yYtuIPsD1tn6ta
DDrQw6YWc2JysmkuW45YW8E3OxKyBTxwq6aI9o2QdioIzRjqoXaZ1ftpLa6EM4SRrZmZMexnI91q
p12GWk1MEdkXohmnqyy3iIlwFAUuGNWj1+06bFuIVs45KOSAeoul7KAVDKcYfd953erXbXOVVg/5
2CItZOijflp6K6pYaN+shXfh5oeXMhmSWdWlOIFuTcHnYoxQy19oBFlSkADYQy7+yFMOOxf/9jS6
KsA5/ZTTi/h4jeQHhxvqTYFyXuFeiDfeQo735WnowzeszU5Dkd50Q1ewiYKc0RJPd8eXETvVoN2D
RsynP6wTshxhXG0IzLAAuWwP96enf/FTikCS1tj/PSxsAguhcT4CahlJkSRnMgosEybQpLpPBEH9
G0qofnscd93+mprwwsNY2gbe7Vo+vKpDlUZaZfEwAKEdBL/EfuSs5Q23UHSQ6ojK6LKQ/6uC2MdI
pc02n7SNmrRQR5HhK0G3yYNO9Je3x8P9RDVA8uuLyWfSPA5uU3Nt0yshqNtB8d+UAf+6j1nSbTYn
UouGh56K2AEyHvG1gwUPytaeUshiKvNVaebj0ptl3GjA81xJTVwAFc/CKuFe8Q7+O8yog6UeA7qy
sLQAtr9YAPyk0pwHytnm0HCqPBwP7zsXk/sUomHGcdCbiIeMRRobQVkQOu3OuYBcSRkFbOxSyW/x
JmabRN+ovWqLwFDKP6bhKTd/58U9p0m3Qo/oNgb5+4+hdtXpCiMkzyzXEkhHwtTCtyaS1m/i05x+
OCldHRVnDpi0ph85TYjEB08ff+wwTF2s/i3sjO8sxg+fmNWZw7HJefLiPM/QtOBLC1waKR72475V
Yde6dJDVly46C3KmpWZV0p9FonIuPHt6gZx8xlHH2GSEkioNuu5G0x9y6zrWb5nUtqzLBEnWFf2g
P9PpQufOYCc9HqSHhBoWo7IGaiMnX8M0OoVw57N0q0jrUd/kLniYBMaQunJ+abTy2h3wU4SB2s3C
WxN1iO/emvj7D89xOA9K51Qkj3qYNz46HDEaDtipQCoalshnsdXtFtXNSw9S/P2Hq+ZZV0mqTIho
forarfwAuluieAt07Kq40XeIqxeW53v0++6HzqLjUCtNbar8UAvEQoANI0347NEB1r4R/Gz8ub0C
PBdidAqlIPkzt3hoLzkdy79jVjLcQM+kDYts35M25fV/kHYtPZRZ3JymLod9+l6hMU9BMgWiPoMQ
ACGDSMuD6BlTPsOzFwqZS7uVPoufaVHUaXYgfuYbgOTSTw0lDn1Dz7Jda/turLz4JS1ecxY4i2Fq
HePIQen/Fu9XYDXFmZe8kTErWtI/lo5JnzzSZrH6fXj4w5or9ck2GqdVb4s/TPkiVLnCCCJZgb/P
tYcJQNsfAz3UDQM+sadsYF/nIjetVzV+pVa5PUo/qN1TxH3vMLTNFJj65nhYAyM7hoclGuvSsWM+
iljmau8MIoXI/gh8Tt6ivWfm+0A9gpFzcjz/pGwS2ZfX7XrpW1kqmxmz+kQqqUUniVB+Rj7ripII
3Ahf1sF2Hf1DEC/92qVq6bu45sO76aRoMJuGLSylH7o/MlcWmbsMaSxmCOKEIbmwx3S8yc19yuAD
yoerDmklZlXRNUOZWJg8yM794pJZ2NLede8fbovybX9IRQ2hSDeOgknp7b86Tdpbt/7ZeliZXRv6
GtBDNISN6lpMOYc/k1fY/UCw0SBtYY2iyMh+QrIOiqeF0L0QL4xZEJW1Y6UX8XuFA0wuZOARLBu2
Jub9GFRXcU2Cx2TeUqa/VM0xZoHUTrqsyzMuW0IBIXhDkDlsM2Z6Ml5S62H3acF1W8zyFlJ5YxYd
+1Qdu/TIZXEsEQXVtBcY5WGdvymG6AHhb/YTTrnCLrnwnOWlBz0LkFLZpkPbipMXg50dGCnDqTZF
ePYbHbrvOsEONN8OqG0OmAuJlE8vrwvz4iwiKBsGVmt9vJP0a0GCbtYxxosb62l8bbCxAEY6QhtY
Dee1wKGJEDg+W/iM1K5pb3TNHX8YKIRv4FdxbDr9oFTjWn762h9em/FCwb794FBQ43/lYDv5413a
gcquPDO6wsVBJ1hEnuUDu1Lcis0NQ+Oeae6tKVyGIfC/UOgEpw2PYT3GodQGjfgXAb3rXpww9vyq
YCPLSM9Ymq4NstpOhTtCsujVs7QfvHOLPnxpVhlNkzWyO599DvVHhmWioKtEOm178k81kBjFTH3J
W0LSLR2ajFnyzDhMjGcS71YPT4bPNEAX4ziQBxUy3Qt0/JQ2TtVPvX8arN15ovkIswfjh9W4WDtc
KArPB4qOcZtOsriTMr6c6vte3tTjg5HgE7ATJiIMwz8DTFROQXykzELQA/d8wnZ6cb0vfGnzeaJI
SWRLM8hyo4fTRbR1norb6MYBTpjdn/b9tZAS/a9p6Dub9cP7lw95yQjlv95/4kHn0P3zJcJWaPaF
d4aU6uFGnS592QsnR3OW/J7PVB7zhiyEMdfW7yi37043cKfFzL8wQODL1R6RTfwHh/WvpH4fT8nm
LHprhqTFHSeK20EIddeDtsdWEV/6E049jE8ffKJJLbspB0gnwDUUhNOJXkEeWH/kC5MW9xo3QEyg
V3gEbqQcUqJ7xK4J++wYIo79en5hFgxzxKHZZHHQ1ldYf1b3h7X6YFww3MB8XhGASwYHKDE4WLp6
7DZMTr1KIChRqb7C8GGsTskEugXvgLPpl6g77FU3hRDDsUjAjfA0bBnxzZ6cu6j8DRVGf+zu6svs
YUxJFrw2u6qZweVrMbwo/ZUxH67rUMaDKAtP1zWoasst8RpYUyM5bZygutMuGIuVlete2dgcfQo2
zZN7vFFfD8atbHud7iZyYG4P674OzthwbwGNovdhPsSvcdtcnS6wT/KTO2PNnZBJrJ7Lp8YbPM2j
25bt8PcxcY+JUZb/TJ+j7VnZOM9M3PM/0hqEy9+C9ikuMEi1pOvTgf5AUFQu6HsbJ6vnUnZBI2iU
D1ejwXDRzrH3mDVqTKGtO+UqO3qH4x1W9CrOTugTfHvAaHnTV7u4e+vLCGN7i0Lhajq7UOXNG/1X
bz2o6cWItWpFCtFQnu/zB617O9s/idWV7Bq/uwHri3vcfVeS81w2t0O/74DojMkut9w8Ys8rHuIy
9xwQKyVQm+s2xuzTXily5EXRW354rk6/Y9VCC4m+Z1pVzjP/rnxf1mu53elMcEbVuoou1KeEnQzD
sdvzE7ksgveFPXQppsySBjOyrAMjQCK+n08/sRNdZyFFktc027RI1R4FcH75SLWUV5qzpMEZTbPU
RPH+7BPT0yjs5VvtRltFhf/urqV1N0DmBQkQr0bf2A5CMKMOgoMvMPwQWJdy6y+FGR+qVeYsmWhG
I8uNk+g2hjRnOHquxweRO0HH8bVXMG47IHuwFQw6Levzk2YsvQoR1D4fhB1FRB/Hlu3ZMynTuOuM
8UQ3nvJ6mJCzuPUDdXKqssL6FT/zYEkr82+6jf9cc/ajs7xOqjyt35som/7yX7liTxtOxnF8Yal9
na39c63Z0VKVTeXgnCiD5s8NlaF4B+i3DHEbFGdLVPJElHDxB369vv+56CyNKONaqmSdctTxJyqf
LhQTrGR7iBzagHHIyYeVyKlmmXL4bzKn/39lZyaDa4uu7duq4eeO9PtUaN04Br+PbiH3Y0cjYWHs
bEl9uXjZ2RGxc6ReH0FA3cpb6RkSHrYMYSxBc7SfhdpYfvsfFAL//NhZAS6upCIeFFKTlApZHApx
GIp8BSVJM4FKwLZXfDbOj8WK/sL7nRP1T3Hj6FFOfiKtOzCMbCbvLaobelrOSg3ydcpIIJPvC2v5
657PP793liTEmda2dU6djLD5KK1KvB+o4a/6SyFeOmyUglFhooUO7QS1CD3fheuL7/KbWOHMwvZx
VM/NsSJYMTW6icKJgYvDlmG5deVLlyo5CDXL63ZnLCVmS497FqP6WAi8RX2wd3PcGVcKG8awg4Vp
0eTDwEuM48KO/Z9X9SxOUSBKDMviNZuodiBObXFbRK0fsCUiMT76zFGxTWHbtfCcl37vLGZZw6GI
44Q+b++WNhIJ0iJ2Brolv8UBbfABc4La+U8cdBde8CxuRfU5G/uWU3WEafc2aeGmJOyFCc3RMC39
ZUX9v2kU/r8lrcizeFXokmq2OVuBvJ0ACK3Yh02a+kDHQehf25vJAMIRHie3Ju+kDi3AJ/ejW9Ru
dFlEXvyMzVj8/D8HUmU+o4l1k1L2VaveHiKfWX6hU4EKZSNKdDFXAWJ/CZx4vVj7+iKSsqAsxbQc
Q0ZeLM9i2ilWJ0fWztaNPax6JQSne3S19VTjnhxOaDXIwg04hctt/s8Hzr8vLBKFD2euZpDTNM9y
66Zl9BtkjlM9G4bYK4cjvSof/cV50w93rD7Q/U+QunUVzZq++S+i3N83MotyBs0A2bYK6+Y03WBO
qP5Q230pED5OiRdrcGAUuH7r1HsmMZVr9Ghjdn83Hq4XvsHPsfbvu5jFOsmxomOe8jjwv2KCstqd
6xtMSG1v7DdyGSTScwvgor1ob3Qwwn55ejr2t2YSLNzG5/Tl79uYhb44aou+HE7WTZyuqUkoN5AK
8mActhONRD+yN5DHUr9DQbv+/sqG/X1mqMxXojwW1jDFfJrppjZX9WO60XN4Husd8yIednzYrSnI
c714LwOFri/Zjg7+aZd6L4zATF767DwBgggkhAkBpypwfiv7j+pX8OWRHW2SH8OdanuYoHHKiwYy
lWl9fsGJUhMnQs6FRw6P5wMH2DE008fuya5WDNIY8hsjwPYQAmhgf/dPa5pFRstwOLApRwknRqmP
aE+cx3y8sOz7KS+9Gqsa0qCsXmGVNxrKKnfujwcUM8Gxxd5B2uvY9cY1gDdYVuVrY1DUqF6z6HEw
Qk17teEoKeYLdbQjZ6n2ypRHdLo3o8xp8dXofxe9X0Pt70EUwvbFwkDrAl1+zs9PNroqNCAoc1rD
U2NYHOWeQ3D5YN7QY7pLr0+Vp5Dsw32nm0BvEFNQngT+vRob+u0h2QJW707hCIzCCNFinUB9UPqo
/UoFGbyCAE1zuUDQMaWuorzp/Y/IuBqYC+VfeFLe4ixU3iLMb8GHm0+IvePmxTIvFSBLVtTSqQxz
hC/mDx7QWK9a25cYe6ZBDwbphJfUytE2Rb3aV7skiJi7/tXsstI9PXFQbMC6kn78LBVvcp7i4em4
qqYNU4SqfKNmFxF+yox9nL0830DHbbAx97qwCjWdGnSOp+3oTkVgh+dtHha13/zWjQ0I0Ouk87Cz
WWf6Rt4ZvQDCU89khPfkWT9HH6pH+5L8ErXKIrwHvRoMHqZrFESFBqhmy4p3+YXzfN4eroQPW/kI
NpKJacqzryrp4RT0WxtTV9AL63JFiQebDw9uyXQ9OStDoPdOCmQqeWteDlYY43U8BfqVmbpA/a4a
d8Bj7dLYCNO91HXWmN00YYp28T3/wIuX13Cl1Cs25uPtyGuJL0razrgtbVB4sBJs5ny62+Gh2jKc
5ko/5GZlMgcCaRziF1zFU6hlXnKL64Y/CqmdH7vnO0BpFsK7Nc8BO9uIIHghMX32O3JLv76WPPWN
kYZYWTk3p6285j8kr14jfsOMtindMnNxUx9+Y00EyYA7LV2MOsmWoFjhNRAgeW5I0GNXWMYY2PF5
mAsjlUp+907QcGd8iem1zYBi2JVuLa+K69zxzXIzvKjrNNnqkTdW23GXbt0ookD1jsAS04zHS1X1
+426UjuWDiphrUcIdUjRWoVGvG6KN56b+SYxK+FGe0aJgFlurI0mrQ/XE6txPaIPuckzwE7vBUbc
IRpXJ6r87iNvoDZyzeOHzIFtKrwW/ruXwaKtWhkXV7crg1go6E37toCEgsmZqbiytHNSrz1TnPLE
M8G1aQyjifHrM38J/NwIbeNSxwi6WPVdIGNsKB4WbsPpGBrS6ng59BsHzOhFfM1fZh1z7AQF40rq
/GRwG9rV511KSQfktjpc5K7xQ0l3x3IvIWiNt/px006wMwf9qqseDCq1GDcO1UPS3+Mi6mxsxm5f
dMWHFjN1fpFj9vxcMMs2XPCHZ6a4pT03yZ+U+gYzAqVby3bQ9PdDGdB4CcER47yARs0dQuyI6Xv0
LgvXwHWsv+ffTKsgI+LRDmpvhMUdyN2XyLweogv94BfBicFE+pqMArQr2d5K+S7tqLEu7u0ie/n3
JwhFniUZkpn1Z6sgo26e+RivhEwveRRYO+hqwSIK6/PmKaYu/kkuZ5lEfzhFeaWRR2Pl2FKkDOzf
eYC9i31triKB0GQVhfGSvYQi9uTvfuQsdThWR3nQDQ7D+mWDfYibwkEzfdHOoSdG4HNT1CGVCyFt
WZTyRf7492+eJQznvCnysuGMZt2pBWNe4P/fhKrO2EItBXiAhetiD/DL54yrAqmKrWjKHKUqaafI
mGzO4aOxs0+BDPkKNH8ML3n0qvgSE0uSd/rixmL16ssT6Ycrz35tZsupnGVk6cmGqL2tbsrttI42
B+BTWpjs0zWk79t2939IO68lt5VsTT8RIuDNLQw9q1h+V90wVCUJ3ns+/XyoE2eaQnOEjunLllo7
iURi5TK/WTIZvD2Pv1p3VhlmYihmY8S63UpHdSPcZCt0P0GuVl7nlVsFh3GGntvFxsPN7+dq3Vll
iFtrW8rxhAMYPQTFdUxhyNDFcB0jZe7I5hQgFidAS693VhXGouALVU03qzUcAeDtrpogACsJLnmK
e4cFhnfdfi7Fitul4b+edd7KkoXcjNvpWUEYw171zgjSFogCqxCGxvaz65GJWV2MXUmzKQKxo8uv
vuolwluWebhWX4pTAt1S9U+h/hJr20FFhrRYdNC6mSVf/cpZ50srx6E9B/xKsXOTLSpu8BlwwcNG
mmbMWnSbj8IxF8uChXNvzarEMUnDJs54Jc2KtHyXP/ZraePvGCev9fv6gGnrKn3q9+VCUXA7ulw9
7Sx+y5IvhxeVL71BZtGzbH8f70xXO8qJU/zQV9HOco3DQiFy41khzMka9izaRLad7XCCM1FZ5oP4
YGH1ra2Ue+RL68YW9sHz4J53KVhw4y596Y/dAZEvhDKYPJEOBm4v0EKoHyB7IAGLM0foSd1rBeEM
QbyTAifXkYFRoRnEeZkwyBEztRqZIbe+3NWkLlDFvQqp1JZs3/UZ3v8T+Rv/8++Pd4s1/sfjzV5l
e0FU0wxk8UGfbIEBCaxlskIKbtTNfzKoskA4UKyM2Ftgv1S6uu+RZouV24P7p/Q0bFC8aofdL5O6
1bBIw7qFd/jjB87eeWmIeRLnovhQYTmCGr2tA4gT1p3o6thWnhiA4fuRV3epsQJ5j/xf8jz8g8WX
Q6ddOVipI6mH1qdcOOi/+g9N/PKLabqmowVEBeHzhTp5+JDgfYMTd+ZY6AcijPtDccVfLVnQ1OaM
YZn/QwsMSYXwDiow3SDPv2NWcjR39W8R2VzZjUIvbr6id24eMLfySyh/cPfGmMVUOPhRP8ivxh4t
cwqaAf9QRHGPoaeAG8F6OrhXaduaFl0eDX+CAuXmgaMQoW8fOl2NWTBc/umHaa++Ysf1Wg9XvXYs
44dK2mvnTbaI4r0R6P/Y9FnqkkdlGucGh36iE0/ADbAgR8raFantaknW5hYa8o/V5hlLXvhSLvCK
L80aMR3Ids0pRLwD+YLsFT8hCWk07V5Mv6RqB03REKCtn/AvTbvtJXqIUJ6gO5ocEAUYtMlEOqcW
QC1AgWjsnsdD2lBXJw+ivhPabSKs//4F3QpKf/z6WRIQhEGDfBt7dX6RfxeneCe/o6BXvalIPKmr
Ck3AlZraf1/03xwvwA/+segsA7AkMZWwTRcfBtzbxF9i7ugMCn8M92NKWU7dp9i152846OJA9xZf
pv497m3tMSHte8MIPN63L+a75SgPxi6x9mm1qy47nQQ9XXTuVJZO0yxtMPVBtHqTHTJfGmCkLUqT
G/VjiGxl2MVvyE+GzKOHn+2L9dgZ9qVY004oJEp0O/htgCeSXKiqomWrT5Pfq7qhEhlzdzEU3gDY
/bGns0RD7YXGaOJR5HaZVAcT9+yqhd29WXjJgO9CatjRPtLD4OUM/8FJOU3kiiOOjd7fX+739TnL
4K9/yFxCITmfG19UiMkyZmiJdRSQifMBuAWcq1F6F5On/PwEJvHcPpoSopCPoeiZPcMAn/uYfUqs
rwzYyqRUZ+GTltT7mILPb9zW2CjZGrJLFv1mml+GKHohTnvnj0+F/F4Ur10EjHMTFve5sMMgrQUN
UlEOD2t068t+q2SbDoVPNIO6J1PHFnw8IdxQ5Heh8angSSEdqhFZuJX80ypXZ7o8+27zDV35He2l
HZybPYb0jgUoXmy8IngwwQi0Xt4ivvlP03tahAKlDY5D41oxQwSUZVBeOqZh7WYIF77bW7PvP3Z5
drFHnS42fqKIjLOk1aVx9N/jj/ZxEmvrnOjOWnMTR+iDU6FbrvYceMu442/Gz/xFy6YoY4ytMACf
Vy59rYjFOQYGEF62cG/JbnNtdflSnmNtbW2iZ/EHjDJQ94GrCmgWp2dSTVoCNVLr7ZcmPvniTpO+
lEtoh909H5jt97mdZtpKxjiCf6gMZy+v6aiZzyIVvn/+bYXksvlLJL2Y8l3ZPqTBi9y/KbD8reAo
039JaY9Z3UrOUWmxz+0q694j9U6+w6vbSz1RXqHNYUbriLHQC2q1zxiFhcC+0OSkQcJt1fD/2RnC
sau3eNckSMGhJqxuS9RIhX0VviIKjCdUJT8pA/gHO9jhdR+UMO6BWod2hPRk+CQWnsivNZ0ei56f
RmTTgBg4J+rasCKvAiWEDGmmoi5vW88bAXXcz7Fcj2fXtJ5buoz06Wqo7o+FdA9MpQn+wYfJbukw
DPE2UJ81ieHl+UVSHlR/j1+xTxsrwWnQFZe8ZG4Vasb1C57dDVUIWvNiduID8vfb4FQ+FvdIqxop
bna2CoNw8tfNHrJfNJ6Cl79HkVtMnD/Wnl0R50GozvrI4WpW8Y/4Ed0S0JefGbIw4fq8qbz6MCJC
qb7RAM1eluwwbnQhKMd1POgV9Kpwfp/d6SJmUH4zDMYp8z15Nxn4YMRcvI0nBC2R4ZJt/S2+XzbO
vsG0/nPd2Y4H1qh0Ucu6KB96iK8hOZl9fkFZQCOv/1yqDpQbEkd/rjfbZUXq8qwrLsap3/k/xt9C
bod78PFZsekZPuBl+KoQ6rZnYMFuuFd/5WSZ9/UasR6dvv0Lw4TYAQsVOx1CKPkh5WLRHUvYl1Fk
o0Ec5FDnxF/liwomcHLXg2y6H0gUwcJpbzL69pB+nHvp7TIe8sEOP6xHHBv8l3NkX0S7H9ej5o6T
CxjiYJMjCRhWHfs/RgIpeYEE2MvGMMAFBlweK5hxb5ctQufAF+J9xwDE8O3hs+2PMfYk1LrxhSnA
cwWoTN0g+SdmnxqhwvQwLsjuI+oA6NrwgdV7rhua5I+TuYJ8il/gn1GVph/Gninr6oweHteqH2z0
rXiPmc2n8ta/RF/Kqv09PaJpHob0OOnr4FB4J95XnzxNYewu9RMUCZVWNcJK6LMXq3IawjS2/DXe
T//JffzCkKWciOP+Dpa5Hq6jVX1EXsTVd+eP3LwL75RV/xhmJNnljiEGow4Jio1oxw9BtBLj0xjs
rPRoIKp9cXG519lgzW3Oq/JI9s+VWt3XjyjqxY+QCdfxMf/I3Lq2FYEwNwleB9kD/malxiX4kUPy
tdmU7k35TB+Kei32XvzAFPeyCcsf534bI0CdOzKVIYpxv0DcxfEX+1zC6elOl2bfk3bXk2LsRy3+
Y2H/mm8nh2qrbDAnwgxlI4z4wkAQ2onSfii8JHjnEJkqQjpvZ6Y+4BxtRkbp2vDEr0R5F7hbdKYF
mqOVB/2tejGiryb6Et5pw5fNXhb2Qv6D9ruufcQdFRKqn6CxxMcqvrPU0lai1wjgUuU/JbhqDIlh
B7DfZR98WMGSDKlSwzaC32Wkbcp+JaGhLH6Ri4rGTkUAVWe8sL+gkanaPp8FMmgAiGn+M/jpMIxw
TeVHJSdbKUafgPnqyiRdvaSftexZIqxJhLgxe4gMVzSqNbONNj3Sh091ZWrxp09RCCRiyO0kec0Z
l6gMPP7RlRda9nF6hK3G8mGP5wDHuN/k4uMAu9pa0eAf8PcGP9rj+mzIe/6A7vZ5OOheAp/joVqS
QvpmBvx55f8ZL2a5sGqWZtrUTFQv0jTz8e/Ghwo5Jvn3ebSjn0noZdYWx9vpo23ujZXETm9jgJeD
B/vL+IxVe2JDYckU+FSnThYcm9Q1HrSHJn+9mE8y3iuGrR2lyvZP6Sk/mRtznwTbdsv1zFl5z3In
85AcV54UsCOPHbpa7sLF8+8Nuz8fcZZHR4VQ6kpFCG534i5+hAcLYqV2HsHtIk74gwOgPy6xY5bu
m7lKgBFrgtzV030jv5o7IlsAbBlR2/vos/6ne53OvN19SC2jpGpYSCVviF788cRzNryYJWGlVaNx
UnVXO+/i6pWHBsVI098pKntQfsTGCS0wIoCCYRUIY0TuKDKC9zPumXH8E1OACSWH+pljQmxy4Tpq
yp6xSN7aFw7DBDEqTI8RWvZhJNu42kUFSl25flwavN9IWf58lllDCGhsmpk5Gzk+xK/aF8GOL7D0
kL/2uy1WS/h90qzIVyo2M2c++KXTM12Yf/lA5ix5TaXpGucle7muJ50wlAy1p+EZ1gGCVc4XVrsX
B9ND83II+bIX3uQNbOifTz9rfCiD3GVV1Bgn6T7q7OJnvCN0QbBoHeL1Sl6cXUxp0N+edpYmpaph
CeBcjBOkrmLbKFw6H4R9KOqdF5U/h/YR4X5egHuuF1oIN/LDPx91likNw2jmZkDmEv9uTSfTPBSi
kVyKh62lbovudP55fsIsPXW4NEr/1CuACo9a53WLPb6bm/C/oCPZmuMZR7UJSy1kEyrfrf0jA43w
qDoo6A35JmpXnEDlNT7jjo0e2P/fG7hafPbGy8YyMkEB74PKcYfXhbmvMLnCfZ2KxpbLTaCtMK/w
mRx7AWwBZyFYLj377ABY8QXFgJ5nx+sef7u1+WPCcmoMicHaQXBAZNBGoHVRKH1p3dnbN8TS0Gqf
x56E0hE/gYPsob2YOqOA5zzeFhhKoErUZks9/Ok//G8n/mq/ZwlzIBRVcGm4AHsnanameMRkpoQS
wdJG5loZjs1SstEm5xwDv8ul/b4ZXq6Wn92/iI31OtqZ0/I9FQL2xXq9MtDfU+6+pMtGchLR099S
av586cmnTvXfnnx2L6qdKBpy1RknkVsCUMmz6JXgdze1tJLlAwiV8fgfIAn/+sAg+uYQR6MIQisH
0af0b0H+bpzvTWmTuGHzEeSbUTldyJ3d2Pr05TsgheNPzD/OS09+MyP4303nN8xaLdbF0CvZKPjA
KcshEE9y1A5tpA5+e8VOQGO33OXh2F+PGsvOjppfS4h/oH1yyqtVnuxGD5AW+TpFCmUGXXvMjNaK
SYtHzbdGtMwS/fe+JxH26rFnZy1JjcTqjMw4ydKul44N/j/+JtPsKNpG7QFUkkR54ZXt6r+JKTz3
7KB1TTVaUsRzC8a65ZAXF/puCLqN/yDDoaEdMJT7iVieDEuiyws7PheoN5J+NCSJj1tdp7RyO3+v
O4a1oibRRMfCwJV8+67MVk35kl12vtsZ3sKzLxy17wv+CkeqN3F0adR8qv/b5oDzEJi5SUohsdyO
RtRBtmvRHfeWsP0vF57lTWWTpY0+tjy6uK7Fo5xPMrDA6szV2Kw7vLo3lxzTIAT0lMVxzV+DuSJ+
N0WuHloSyq4dY9YWzaepTYDtxeWQOwoqYeCBttBtbSG5A0S1eHUvRJfv4cjVyrJ6KQOlZbuJ5sLu
jO4Zhb9OWc7KQ7SZFKyA9VROUxwwJV0K5kvPPf391epVbpWi5JMr9hNAnjDqqfpUzeOIpXoAdG26
e1Bk1/LoLrztpYM+/f3Vyt2lEeox+T5msbitthndGjsPdggbNWtMer0+9GTedRDfLWbIC2HlO4O/
Wts69/lEEzZOYbQ9Jzv42oIjS3uD6SgK7vh0nJL1uNjKXNrrWTAbzBoZtp69btyi2eXNp2+sQIXi
ngl4yhGyU3O5N/I1khAx1l5L+730Wc9CmpI1KF8UpEmTmvsY0gaT3ppNiowqyoCgdIHMrqRFw9vp
mf6fN7YizsU4jb4VwnNNAFfX4uXeVJ7NeBsCtAD/tmo7Bh+vyngvrnBHjolpmluC4AOavOhfsXDa
vkcZV288HfVaq9Pvp8dxp75sTIQPcT32fN0JIidt6MzBBs8sTy4A+eG6t3Dcb718RQRipcmypIlz
gaNCDLtozDjuaPCZ2/P5SXUiH0dL7H5KcX/u94OnNrjtHqzt8re2tPgssmZx2Iq5Bo6YGENz0ek/
puo+aVBiRVbubNNC/wBsuESOvFkJXz/0lM9d7TpHrh7OIhh8c/BC8Sh2rcP7p5GX0FdYDc2pVr8q
bRUV+xzkS7ev4vUZpORSkLv18q9/xvRpXP0MQejSUtMD6jRgIudVnv+SVlX9XF92DQDNILYPGFpV
6ZPi+MGHRPtxMeDc+viuf8EszPo6Xh6mOeUT9e5CU3tD65Mmjpufd+CUHVF2GgCci7n6DTkEQ7xe
dxZka1kOx+xC6gonpEFuUcB06uKC2UCOs/3VvCEpVqVI49B5ndibdleSTtWRs+xlsnQEZ5lkeU6E
SzP6xgm5R/A4DsbB7bqMkWIq3V5xwv8J9kB7/+u9n4XdSxDlYl1Pe69vO399cWHpXopvjnB63qQK
dUMwOnQwFxtBt8qV692fhdxEaaS2u/DMBRyUtQoHH+EHXf5WRTJlvjpRcpb6L9/SGvOIe7XoXGmo
a8+yHouGfroA9a62JXBOhhHWnVx9NeZn4IMSBqYNCihToaHHH2pxl44vcrhp+pNarNoqsMtOsQsG
HKFx4stB8xDANMZE+anYiHiQ5W67EtYpWYGCdXCA8ZxrQm2pXur8o80KRwu2VvIaN0fNR1RpgJP+
Lhn7MhO8BLseXQ7sEFlYtBgY3QV8gxJ6CN5i7FnY/LnokaSFXXPRvvOq3stOuJdobspg2nqQnDEA
zDouxpmlJWdhVvLDNNCLaEqmREeKD8YZuqHgDXCfgh+DF1e0jfPyaeFmuZXMXL/w6VddRTcjC8dG
a1i1cSMcHpCfQ7BHm7LHdK3rj/hIYVG2hNlZiixztaKgH8rY17nY2xHUxFqMN+X5LgrWAgrQWKGY
nhE56EaEtCHwTGt2CSjXGlrvblQ3zEX+672fRVjcGLU6lKzpiivwjV3j7lmh+bZOp+R9NDfSr3HT
p0sly0JUm6sYpbKfNHXG3pvVp7pL002XPl/2MXnEGwLR1UOFDoKMK+t/4Na0cKVos4BqtkpYSR13
K0p/0GfGX1zoNLrwmJdXNdZcuWgP738/ajcQvX9cJ3NZn1CIBLUZCGjjA7eJiIgJzeWJ9yVQn0gO
Q0rLi9lvxqXY1q7iJ+03DchJMFhyUM08nnXoO3//TTebsNfHfxZkuzKRygtuLqes/kcO3wrld6L9
Co07hr7ZYxydUILQcMZ9b/oXoYKMVt136FtRu2fdwmm4AUb5Y3vmkj+jYggIaTGoAMwpHAWwWonT
uKEA6KTFi1LeciIZ54Ipgrn1z8jvMsXXS3K8KC+S9eyj+gWfiXYehlSujyRQeYANMuzC83uhv+XI
+ldQ3xb7p7cK0KsN/Dd4bqBaljgVQ0O8CgKwYphsHxVrW1ReqsFEWYFIqvITDF7xzkh3F8trgUG4
C69x4UuaKwZF56SPi5AcLR+dmg6L15ouJLggwIAQMStPRRsaj2aP0rTbLO7B0urzGBp2qXWWOdi9
I9xHP/UfiZuanvhew1XnNF9ealRgo/UiHWBp3VlmWvqG1KYWvdQa3DvFP/BZEdwAkK/qsh08K4Os
i/UfTKPFDV+IH/r0066ujUuZJOdhanH1DoI9LD3N1tACsLPRq7fkBvHKd6vFRsvCHTmXcAkkQWuE
gEJswowxP+Z+lB4rdKQbSLiWG78tnKulx5yFya5pIlEbyYDP1qlvkNvZV4qnTPAPRz+v+NqEfJ9b
sDPplXtLt9J3VfeXZEyf555pnOpJ0E9PO+m9HUYRmSMoPRPGw8dJHgH1lvklY2Vlo0JzA8aANBiU
N2VzAbncDs++5zNiJ663iSPVq3zc+04S7vxV/Ak+oI0e/eS+7V81H+EIsAvCf0AsX3plswhbF115
6SN6Y/kZFhaTpQmJr9NGYLC6R4N82ATe4vG8GZUk2ZIkydIUdd6BbetBqbOM41kzvVUxAc6qY420
PEZLBFFhU8n3ff8Wal8Y3QQppEGa0P4qWEqnb5ew//od835sE5z1wojJc87AHDGCwKUXhgiGS4Fb
Nm6Q7fGmVH+L4M6/pz31Yp/sZoi4+gGzzn8k52ktSKZ+Kr8DowR33L2Q2fz6v3ER8qdAg5C4uPgW
buaWV4vPMlrzbOp1MXJ+p1kPsKb6YxLvrCANcTohz64Xvtalh53F4SopmqKeRudlhSpkdl5PUl+U
akAksQpDtwyuEritcDEcyuLS0rNQLIf4L5o9w1x93Ab5faRCgutkwrF71nLb6Na1k+DtBIiqequg
dFTlrgRdcIzX2W+ce3u7RW1ZhBQbYN7a+mesrz6G9J8w+TLR7ObkCus++TSjfTi8i8oqH7wzepIV
Lk1R8zR2xw4iVHJ3KbZQ0UtIYb7T4eECh8Gf6O+j4VnWc558VeeVXBzGeI08dQBqSNum/jbX3Etg
j78i8PLvFg6lpBi0sGLkZbXGNgoEJZW1BovVjoPdiIYlJMNTaQJkjb+67i7W70I8ZPehRutZ4x92
Ov8wXAnt4ApVZVvYrZbDe9y5Z3XFOzmEDwKIWCr39CPDGbWpnfpYvlQXEGWODEhlHd2XD6aPgJH2
NFnETM+wNl3h7Vw6Um7rgqdXdmbZlg+4yE1O2gaBu9eJ+BNvlL2/k/Z9sQoa57xVs5V21NbpwTyY
CZYrB6VaCR8Gc76DcMxlm30uL6uge0QsTdQOse8O6HEmXnNZm81+xB0NjXRLfZLP74G/LVX9Xqf5
Z4U/h35Th+95s++YY1nFj4RdiUo4OgDv4hDUtqBuLmL8HPqHLAztVG12vjR4CFdCM0FOEASqkOmH
LGVzA/JdCLnVJd74veAMCEp0CpNRVwQkTJcRmd1+aU60EB+/ZV2vru9erQL/UpJriuI6JttOdrzs
zJXllTpZgOUJydK2RIZU5mYdiw0iyIvkzVvNXeUqOsy6S1bd4HyqER3Ml/KH5KIGCDNLZQ/hTGSr
wnD7AGuacWM9VyAL6XUwQXP+HjFu2GiQc1/9htn9XnYhekaGop9iJIUxBIFiwxy+gDGCJVy3KgoP
UwiE2vO9AqMz+AXmRj5MmpfaO/gx9qQEjIesVrJb1LS/2Xa8+mmzy18qg17sLryiMl3HGlQADO2B
6rlt63J7ftUQpvE3ZlJvecVAQ6JYEsS8Xa9d/YLZzS12/YWhFjEtMLYXyR3GFTrXgM27n/W6olR8
0NMnI3H8DcytC1owNtCkEC53ue8vJ6Y/9BIwHH3VcZTst2axFO0Xbpf5cKCpu7JIFN5d7yAPifb2
Wt8i3C7bOEVCGljKxm4i3K7OynwIkJli34oyuWcqP6vKu+qIaOPC+6AeUxHDVH+V8msheBiOUsGv
0/D572f1JrL6ev3ZbdrmYSEPMbmoOm7UaGP4axRVcmfsvBZSmvkST4IwSCfUkrew8s0s+F8HQZ7d
q4pspkMz9YGL8IDEMT49qUeBgxgOUpOYtzj1pDsBs2CxDbe08uxaZc0o1SRGD4FA4LyTVq20NWSv
w9bTeOiNLaJEmD+dDxfhcTF7mY73v2XfV089XfnXMTLJFLPTyCaEDe5dpjtA63aFR2lvuhOn5vIa
QW+/C5DqkN/Gt8XlF77/uZGXNAqK7qs8Ouhc5TCAoT6jt+YNdhFuJ/FCSV8hpeOakBndhfe9kMx8
B4arJ09ieP7nkJS9o5JOfaSqKewV+6vxJHkHl3+k2KInZawW1r1ZKlzt+CzkxaNVx2mmT48sfOlO
8eR7qOl8XJBqMH5hSfv49/W+i9S/veFZgMt0ybAqtvkk7sB1R+kBEHLCmq4vr0MwOqOR0774lQab
QnYsfY0xGn7bEsZqbq+/FSghA8F8r/ZiRg69Qp8IA6sfPrr8P9kkfIdHw4bRd2Y6Gbhp/CIhTmtt
suRApmQyu/CMF77dlE62wcfUeKX1kRkruK7Deyg+Bin82QGFmQCsJ/ybfisIlZ2sl0Svb/An/7gD
58hdQQ/K0piy9Oig76yGx5jsYJ8n6MAFPvTvqH9E7GUpev872e/PVWeFSRWFhXmWWFVeF1tovhMt
oYNwoE8euEtou+/Y/Jc3/c2QvDrRg16mnaoTwUSg3P5xkp6VjiHcvWqrrMY7CtL3AIcH4dQJJzE8
RMmTho9Db1fTRHHx+1qIanOIbW4WgXRO6TZP2D8dcff4m7ahDZ5uQ9sa0G8sOP5L3ZPFXZhF037M
L75i0iWT1VURfQQmb1gggscvcveoKnso1OYhKteA2HPVM3D1LmCgZ+Xr0H6KwX7o7vX/INos5IHf
7OSrd5OoF1Uyz/yqKnHwVUCGOsYMGdKZgyqWSQZO+05xWiwnJnkaKlVotL2z1Exbyna+Gb9XP0MI
9aw65+oUfPIf/8P1wabrKetXUHvG/jmQE7s3PNPfoTqW2MEmSkCA+67Qer2B1882h8MG9OeCjez2
74FqqY3w7ZV99dt8UKqG4fOxNC4qGLjlIb6AWXNxqD5HxVbt7rfkCAxfix18D8tVfi6svxCYlVlg
LvowFsz2+0JoqgfdGSeCT+gg+6Dn95ObFszRpRdyw1rizwgxi85N6jey1jKKREUHlQbXgBbKDG5I
t1y/CEEgLHuhnwCKbik2LWSWc/Mq6Vw3Vt7xuNG2Sp12fXkTELxvEujkqQthZikY3iDg//Goc3iH
X+He2PicvRL+gWbD7GXILvrb3vQS/ZgPD5TmML2oGlX3Iq0lVDeovulZWQxUQ7fNTzGZn+w2IcmY
8uvs29JPyC0wvSsY38cCtalyUpH6+7EwFr5cdZaRXuq2zPQLtAtUOrfRe7AVfvZENAPCnIIeFypv
kr9mYE2C6DS45UDthT6zVl4zdVd42v6cr5VmA2nfHVapOU30X8BvuROt5rU++A5QcH1lJTt4RMZO
hLWBe2Nsn91skwWO/zARheWvBlG0CHZ9/g/kJMpv9VcU7OsP/UfpfPtIFRToBj6hb2bg1feQeyqH
ObLVPhjNuJAo3xDz+PM9zhLlXDjTc8Sp55Qc6Pro1t3o6T+IY4OTfYK4Rb2ms5PfOq+uPaUrH+k/
SIf0bTVOlv+VLBv7LiSR3x5mV4FDyS3hkgUcrIzLvXyd9KBC7Y3mo6tloZ1vU4m+o5xt0Pdfdmm5
ybW6qli+aTtXq2dxLOTWtB1ItxDTNYzW77tNuPUpsct1+hH97OBII21B72GVIY/W27x9lMG6yR5X
7Z2W/CO3i3fxF1QzlP1bV/p9+YFVvQEHK4ZQWq81adcgBbgxcCgrO6dIbGFNuvIrq3M7/kQGLcGU
ze4UR8cwCIK2tPAR3PCr/fOdT6/g6iHVKi9iqechG1cwwYe0j51PhudOVUL0OEA7Rsa9snGtnZqf
CM1hugdnbhrtirb1njgDDb9gSb90IWKrs8ZGXAUCTjV8mpNWNBottRPTfJ1snYlhPtpuS0mNfDNo
okAl0XTXTW2OgQ2aMRBLgaBZe4zzJbmydQamXfwxuGL6pvZevqblr+6DEEGWVZJ9+Sbwmd9h9TBe
CKsh9WNi/z1A3Z7uXv2mWcJztkK1iFvSvhr+1ODWyGWBocTJ66JuLI+qHb/5/gfAPQPhzXYDpETG
SoW2YrZwg3/fkP+WgF79klkxqfWDJscyg4AEKE/01jFsjy4QAOvE7kBRlnltq+XrUS1qOK+DU+WR
02HZAMN2i5x5tsvohK0q/0ETnkwjcDCrtZCFVgx8IDzLQEuePG4sn0VEVYc3v7i/eCrUW2jB/594
uKtHmR14E5+hYtCBxkgG3h5vRUIF4zL90zOHRkTVYjEdid8GXcblPm3tYl2Wb2EgLb3cm1n01e+Y
HfFBvihBDcb/pITY2nrhBqYwufQWFQy8fwESTILVIEncvx+q29iVq3VnyZBsJXkpwivg1uvwYDxU
4olpE3p3xxH3dgSQsAgOV8inlprpcdvp6HPefdsVRQtbcDv2XP2UWYok1GnZqxEFrPohOsVzu5NW
tMKa7YhKEuRjCKuJG/02txCh/aN+ahEQSrzqWGEE9ZnAKC4WftDtnO1fP2jek/NDazDlBJByJx/O
a7m2RWWf4xx5J8s/B9MR3XhVjDtNvUucc3RceDE3S8qrxWclZaGqzTm2KCQw0alW5/oADYCP3l9Z
EOZd2DZASaTdMAmrdNk6k7bAFnFC4YZYZNzIS6/mO1xeXQuikbURFgH6qd6RiUXiKTrJnrKX5X1k
2gW4RfQYK2PXkJflQPen1vvQ2L6MIAZSdvtS3lvojg/9q9ToK73zJMNu3s7dBkhDedRVGHE2sJnh
cxId0O4CREvUrYLu0vkV6uBwdpEKFuFt18FGIsMQTU+K7scANt22QAoZuYFxjc8MslvFffwwnQ/k
CO5RwIqVlV6+GM3kp1aZOxGcaevWql08jT+o0U/tur3Y1r54wursHg0+TV/3x/YFfroPRdq0Bwjv
gPZOOpQHFM1e3tp2o2JIZqwZbKFZFj8bH9oIS9cxHPneeIklbKgdJtercstvPbbb7qOIfvlw7GNs
dzZKjlarDW8D2xtTmnRbAVMUH/gw6clzlpxCnBZGnkjx9I2BypJpo3Ja0F2BSL4u0Z9K2K17NHNz
wRHzLYMWNX0IFU+2VlVPQqhPDA07659jNg+ihu5MWYJ27E0Eol0QpRLckdIO27sOM9bvP2SuY737
6r3YnMraURT7Iq3g02e6o1/c5hd6bBoVyvEc2kFtN48DpvRP0UcSe9Ev9Q43Hfk4IXsQxIXyBJE2
ttHwo6BDTu9VRonibZKA+jV+Sv0WhVvpV1lg7F7vuUyFA0oBDLPTCOy5nWd2atoJZk3Kppz++u+f
0+2i8+pzmiWzbaWbWR8wQy/Ou9YjiWSkidXd5MCou+awkvR9EwP/mJCoYA6WG+4LAf7bz+fqEyqN
oVBaC2hRMSB/IzYHiTE9SmhS5EQJ/kzWGtm3ScZ3qR5bCvFz8ZREybtGywjxaJ8jxySvxXSXiXdg
/ydZKooMmbO80qovHddeJ0k8pT3I/4n35nSH/SVtmDeBR6NNL2ntf8/pjH6ftTuN4sjFBOx7TjcU
Dlw2POcv05yuGJjTnZeIJ9bSa5jds+lF6GIBn4aT/lI16xDdvdru7rvxZ9x8KBpDOQQFUMu3zVO1
uaz9AMToKtJt7cHP7fG98UaCbIUoMce1taWjfIi/MJMwKagfx+3UWTRfMMQOV2m2rRQb/W3JKz/7
z/zJIoob92h53/U9p2tKzNJ9hQ1tVHKTTP+TPzzIo7N/UnY+ldUPbNAe/BO5AFpR4fSXYmX/TumI
FG5x+InbObUAQLCJ7/gfJEY32+ZXH8wsMeD2uVgKAsdgKpnW0cnaUPROPpgXMDfO1K/IEPO2Fxsl
0y3/t0MyywKiVjOLMSHzPqt7dcfrAWBj5G4BtHI/Yh+Re+0/JhJ90otfeoSU+nNxTrPwE+Y95Ezw
E7ETQHy3OoLw91G9vbgG0o8gW6aTanmwmtNqK7brXqBhFDdT32Z6Rf9dzFJmKUAYJ12r5szoKlda
JYqb1JtqgmKEXogGsgGp34QhA9uaFitN9f96H+Q/i0E9u9A7Kr9nkgOSeaxc3PtEh1VjbjBsoX0F
vsFVE5j1mPVamHcu7cDCIVRmUbs6W7VS6AB7x+pA4I6Kd6wDYy+XV77qiiZuBu8Xzwo5jJa/WYTT
Tv/1vxzFb9vlq5Bd9ZpYMLPSTwnzkO3/Ie27luRGsix/pa3e0QMt1qb7ARqhM1LzBZZMJqG1xg+t
7XfMj+3xqJrKKO+sdBppNjbTPVWkBwD361ccEcGrkoxI7LZ1MRrBBsxc1pIaI0TS7eMiyfms5JBy
qiCpVMe2C9LRkxCKZlce3AGlCfSfqwLmC/km1GwVorHQ/YncRMRAZVNlfh0MaKLO4jmM3D48xp0v
uankyICTaMBrQTfrgeOOkWaijF4IyFE7jJas3yejVc62WN6E3LPU3HfIWHK3rTwonOXizfMUeZLF
oW9huPifVr1dV9AxI1THbi0EHYg7aBKJXhedjX4H876i2S96oDc3UPCrsEFrC1L3rJvt4yHye4yi
u9yzoPViGl0AlDBzJrYqCsmLS8gc4QPBOupH5omMxJxuX6daKTeGcaEuSk8XgAVvDq+rBR8Eb2J1
JT+eZ109IhWGp0QbGo6stq6npDmkgx8uGzHaVNoDuBTIZ/WghZxE/J2bNxprmvYxouRqdSoYF93a
DlKhqKdafGj5B3Fw+eRRuQX5P1yB1fBklCIoDw1ntiblzCVAFTlNdc+rflx9A0RIQ7fIWZ1GskU/
t5b+9HmE/Jjg8/776N42QPgZGDm4pIylNSUR1epy4hcfgpawHB4vvCY4t+kcmnDbhAsKDl43W9UW
jX3Dn2TxTa/2AwdV+fHUqDb0yEb+MdG2PeEFivc5qKeQxQJnZRO1T9oEKwUQCeBW2RLvB0j8WkJ9
E0L4VPKaerOqB7W76eCPd2g90pYxMw7uBLtq/NbClF1mFYh/szNUVYG3Eq/qOn07VDEndhK+zRo5
8HSECr+ZbWLd7XFDzzjKxDdtYtP3PmyTi+/LUpdCX4cqmoRkQ1b7CTUC/CMwULZhOm92kOT39DtB
eRLKE66F1VEipNLMM/HxrfD+E+hbAYLC+Qp5VfQsQOGcnB59X6cfTiOxUJOsDqYr8JmAThdbq/zj
K+F9aZJeXl0J4TDEktDj6eHSJ3vjDpqAkZV4XY4WLm8bD+y+8990Id6XpJptYTunOTcKQAYpJlS+
rSkB0QR7FkMyqzLMVLdTUMMRXlm9IeYOo3pjDUEdKyVOV9juZO4RKv1u9AWYvsUvq5PhqcgHPCVl
szBYW4zO0fm24zUNLxkMBBxdh4c0FVKvIjv0/mxxrbtmG0JFaOeg9kCtMrafhxXmK6eCblbJ4Rrn
ePABKh/EUFgwU4KSh7qgVRYk57aAbfyBIpG1s6l4u8Zy/zs5ubcLBUZTA6QmSL9CW9A23S4KXHQw
isK80q1ZLDbW1zYoaRdOa6KSH1CdYdTlGDDnBgwunL0JMFKL80Ioi7ngRYeG9fnL1hjPbFBxjJ/G
JBFDHir2GMB2boHxWwta/mqL7Vs476f0TciPZfesaujKFA+z8NhYKVHbO+YhGbQZA0xQ0OoA1HHO
b4Sl3KEttdTnuvYrDLVtbrGXGbJP6usAIItqGjkmLxI4WDoUEMF/gKFXZ4sF9hM6nEn2DEz1jGHH
7HMqfsoC8W24QUJBcH6T8/1U+3Jtc3AS6i5ILfxNuPz6B4icmbDr+VpmTg4BztHAd+JsTM8/f1kf
w/beo69BRV8tiSJeHS4kmY475QX2iADkMqYxhpVBmBJgghdiP1PAXo7xoZhrU2E35YWQLxZ0JPUF
avGPUvIiRQc0HXUIX2J+rqkhMNqOIdyA4aoBl50cm+yJ8fwfl+9/BsNLeX8Vf6Mu0SRuxsnE3IVg
pBvcOtin0KbGVEo1VwcWir8egw0qBkfNssQj8RMs4E+Euy6tERJinEzAi4sAJu7oV3gdJI5Z75x1
OKgQLOmI/bKC763JyKyfxtDjZyt1c4ygMZFaMCaMUBANQWs1cjAPAeN1k0/6nxXQ++umIjHqr2gp
Bzy3ITlJ6cDTMgaf04UEKCzGewc7zU4BrWI89aWs+2xZKv5GGeStYxlXXh6k3wYeYBTUm2VxJ0Bp
HtVECU3KEoYHGJ2KGEhD3J+zXvXBzDE8V20C9VpAvq13SfQlB80ctmjaRmp2TYI5JbO9JpAj99mP
pWK20uaCto7oKAHaeIKdCxmMcg+zhZCxDVM23or8fX+/nkFLcJU8H6r5TLoT+qHugsTPxl2bHUfF
C8tdAQu74YVbcE8my1YqMQgfJN8vxJeFCeEle++zH0IF7jIeSx7sD0IH8nT42rjSCLoDtGJBHktB
7C84eMOJ5YU8x4ZXfh4JDJ6KhKMkVp0wY3VDMKEJdEdyIugdF0/C99Cs7B6GCexpIWtRKgSuupGm
XYiOSD/Acg8S1JhJoIOslziOq4WBAAj9MXNIx8hHjIuryVXUE+XiDwJYD8sUdB80u4bYGehAiEGc
6CfrAeDdHj3sH8hJxM9jgHEhC10tXikYya0KYsAMAmizD0VY6qHtEh5XdG79EFJ7mTdUuzgEHGZo
gxxGg9xpSs5RdyfHXqiA6QuGMbM59XlkRAWE3Xn1szpNUUqBJKeKyd3C52T8BhAGbkFwzV/7lyXo
vYjZnvmbhsP/xkODp+JhNoAdXKWouXK4grpAc0A+w1eRD5hFMELxjmcjpz/uCL0vScVCwWjLdiSc
7h5NQAnq3y6kuFfZM0azhDgQNp7kEcu5OrmN3I5pHcs65FR0E8XJgEQUWP2p7PQwnGsJXA7I8WoD
KvSyHIYYFRe49kSypUKDrDswriDGkaNJh+D1SK0xAPQD1IMMXqdXu4JghXbRewQ4zuWb3AHwaJF+
7e4DDuSvG0yptUpQFkDW685RNwuEj10IgOigwUGzyGwG2KLlYI7YjOdlhPfLdXO1r4e0S9JEuGh1
xIY3pcGQBAkH9xXwUqTeNM5QAg43TbYTSXOtA2gMLAmgqxk/g3G8aAAMmEyFqte41YTGJm4N0KiB
Oa8t6C4PQwTkz1GJKijX2cGO9QLIhrh6AWMCEQ9pQPUX1njgvVo9cN3TMJwrHfJ/1bqB060he9lw
l4T7qbmLwuM0bFSI4s8YFjufvwbx88vduETmqx8jJly5NoRSFaW3hXDThkf+Ie2DbnUkuzZuSvgm
6Q8GAgEgLV2/WeO98NJrVtV503AAtjfLUDoy0iPWdXBJ1K9+VKxr2tDxlyOhdY7illAGxCBNM8lw
xoCajQNTMABXWHuCdRSp6FdNBjdlEaJfghoYBlIW1E3QBgQV1p5w+NFyymxSIv7q81IhUAw7fWxL
oiUBTBPx1EowNy2/Ts8qCkLIacD+4Su8aVfW8zJuvgsg6+o9F62a9GDCguyNFlcAujpueg7s26qD
swp8e2IHY3bmW2acPBp1Uhajgg4TAoABjZzYRm0L0KkVi9YyWQlkL0+r00MXz4XEDOtFMz7wBXJ/
9cCqwce5VmFIXsAnXvdmTL1c1RLgPW11ulcFzbgxsh+A2zFyaONyDK8WToymbcUMx6xz0rvIF4ho
8Rk9ZRsSmz871/nzSr1kPFerIbCVeZRiP83raXEkqM+JmKmtsCMCZG4Xw/bI6VHHs4IJK3ugIQBD
k0MxhsgwJbkJX10LsOjUTfYJ1E0sw9PdzM14xh7+GMT7Z8PAoIf/YzclAywCfodOAs/pSV8TdHZ2
0C2IIEp0MOYdTD7QvYRxxXhOkb3mkH98Qad/lW2BdacysgkaARDOitQtFbgigIZDK4nbS8BOWoIv
CNCrjztA3VYngwGoHRkuc1rE2t1U+Or4rpTU6XKzXsaZnCn5ReZM/R5DzCdo+ssmFyjtT4FXr74A
Fb0kXu9lhcOhKlVf0jFKLm1FDgwnL2A5D8E1cKtgK824uC6Tj0+KM5Hcsld7PJK4bOagmosTVePS
uoEVNPoGi7YbgTyfzHreQANe9qTc7eA44gMzpY93EuyPzHoABgSdnK2KwO5kBzTioDKQgUC+0yBt
hMzHk1v4hAVJeoblkSFtc29k8qkZUZCewU+8sepcdflYYrkVbGhdDGjCcpYAOv7q8zYQFAvG8vbn
Fz7rjNIzd2EU+XmeUFYSx58W3GB+9kZrecLxeAG8A/4iLEgKo69m0HSuvBnGWqgQjvDalcVdQUS1
sg3kdgE5Gez+QdItsCPgjx0wadmMI3FpxFztkmJqVmOBnvZpzS3UMybmYODCqHYfEwD6NyIjsjJm
dgLZ75/sTHqqXkxxl6UyYn2b7jhQqx1FgbVSYTgavMFTB3oG/RoAIlg66KnWuVNapb4rmOk969HJ
Brx6dKFTDUVQkWbGAPYA6jp+I4RIH0yO2IIp3zOGfDF7esZalapa03IKpXZBMJhd9J0BXETNCitU
RJ6b1E/QU0Q+zXWsTc1alYp8YisqUb9cBiotNpjbkVF55EDiIQX3GWbLnWDqPyv6+B76aKaVUOSQ
a+lxmKDPfgMpJas8xvbwTCiw6758Y2KHWEGDCnqZUhTxWqFoIRIt1RmcVzB0HGikA6rwHKFZyT2H
TsFMmxh5Ij2FHmrOSCuidQj5OYwYJmwjxQArpewuvC7YBGFU9FPa5NL7y5Wp+hRug1VTNshOI8CD
00CKHR6jSIwf4EDrSeUWg1AkNaADeCVzbUZTguZKycaQgEaPCqRtA2XwCU9KBMsFzKjUVcsXzoAq
jlo/w/8DzWGB2ZZm7GeZfJCrs5vw/ZzrLcKWPAIH5VcVLC580EGaC5d8zX0OEF9P+gHDB8YOoylI
RQgr3UbGjh6yW1zmReRy0Pqz1+QO2Wp1DE20vPgE/I/cYvvoshanQtaoLS0f6ZfhD+AuxMxGfIPP
hsWt0Hxy4ExPsjeIezKbAWQr0SFb1mSZh2ikomp0CzDR+LRdiWiwWkMgQ/JjG4qa0Fm0wdl3Waf4
w4bj9WpUjJwhh/6/Cs2KYRLYmQS0NETJhNds8UdoH6UgWIN+VkwmEsaHYnar8k4pAD93w2IfgenO
yKKFj/b79U+iAqjRGv2yqBOpT0JPgOvdRnaGfRhwVuhrN9kddIGgqUnQIQzD8A9r/euVqexRXBWt
LkJ881zGKLoE+M9H2w/IdnRbwwif21RdkK8666doutcrU8F0AtvIWDOkJWgxNDdEsiEGn80ZYZdb
Qzlgq5tx7otmBeSJB0Z/6f5EJna1Pt34G6aVi0Udcw4oyBqHzIcEVGy3sQuYsOaFlYk2ULVj5n8f
nbHrVamoOo2RJkbzrJ5ExZQqUwkx6Kv2+TYF0RH2IqupvdQE+cr6zh/dIdfrin8NaU1ci5xYY/oO
a0eYMMP0MQXpbnptQegCTtkGMJ/xfj8KotcrUkFU4FODrwQEUdBVV4sjg+TI4cF/LmyigkJE3CA8
w2ypfZhhX69LftdV8E77NoznGKhKGZatgVhsiL19WgayfMb4NoeEgANLVqY8LetxqeA5ryKsDvnL
dipeOtXFvAjgLku+K4JJuUwyVW7LlL1mrUrFsnxqI3XpcXwvavMTFCFwQ8YdDi98x0JAuFsML3+O
bHD9jql4pS25ofIZdjGKCJ+/12cQJtEh9MlwZFwBYAdiaGXWbIwoecn8r76s3DdDOqTomCv1DTTj
EuBHVKttvXo4gLwV35U8APSKbqkukDs6WCnrVyP8mRbD9aNTYauJQ+TXCndpXM9uBoBsg9tiGh0D
I8lu8AAcki6SSqrGHtczTjHdu4sGdQAjFLMykoBKo9kBKGKXC7C0wPiDMMD7gxmWLP0zRsyi23Z9
LFWrRMS1CG4m5OFyZhb3uJpKwJUEq1zxuMrk/8A4lLUwHbRSvWvBDCMLq4tDbur4KXGq0emdtoOF
RLgF+8hVf6pivvrGdANPjCYhixaS+hLPLSw84ygpZmN1aGPYQ+bmPNS6dLh5oMz55dNF9/E40GmM
Er2k06QBiQRNAMROHU1pTOX01hccfSvC4vDX16VCmAJQXKWQRsHF3W1yxhDSGfBsFSFxCF0hAwNw
O8uYMvqsiE137YY8rOcWLuqnDnfCbBPR1ry2FeCkgPp1egICAWDKYtxPrM1FxbBiGdtsFnAjyhjm
2mvkQcwHMM98H0kQ0S75QAbXH8Dy7gcEgVnnmMq6agJsSGPcjZMlZht+BVMqITbFteyV67FJnI58
YL3wGc/MiKB01y5GYyRcZAicKmZUelXvYuamm+ezIgbQ6LJW2AyQYauCAkNj+qoxHppuueVdEYcz
AOdICEKvBH7ZGf1OMmETAPtXfOQF2g/Mr8x4YrrfFk6GKNQa3nRr8zAyS85ZBRFgeBjDTBmCl4P8
OqtbHSkoYR9khjt0W0l1GK+d3MKf1Dd0B86Qc31dSQBVTAXKmpvxJJggsnLA1yco7kCxgugIQTEo
JWuXMxIEugNn1PWYajpCqDC76epqChR1O+A4rIYjzk9Q/0bnDzlC0FQ246k/asRdRVG6EdcbhlKE
MQ5YqB2K7NYINxO0PLdt6cbLQ5oe1fycGcdhPZX5LVzW663ab4XxOdLvGD+E9Q6ouLb0sdIkQHig
0mhjGPph00NdxWmhGiPYhHDXZRbfoMhgrMva8FRy1kZxnEotrhFlAKqPOKoLyAiHZ6U1SVu+vGdW
F6wVqZi2wGck7Dk8aan5oNsDPJROroi+K9x2HI4onAMuz5RNJsjdz7Y3Fc1wsCPV0NAWE29yUJ7H
RwJWCp/yza/WjBKVfEV8Lk2JiNPcOUV9CptT6U7ow9VIvgyCIQcrfKeAaOTM2WGWDmHv1qxdzXjF
dDNOHWogB3MkoSDvDXhEF0b0cEMeg1ALBhsc2wbbm6kyeLkDP3nHdDcuS8Y64eYFaBHj2CjbCsHa
FsFCHwBLjW/jOqju0WU/T6/EMlE/Dra2gKIk+iAxlpk9gom1QlY/hyvKr246ulnX8UM9STq6v2kg
oOyB/cxbBrEhUs/yd9mtzELsMC5uujuXl1VaN8mKwvKVX0wNnEnLcMHCPxh79Nazgsjh6Nvaq1iw
fUYcoZtzijBNs1wi+yb6QCgt0Y6cELWdWoaHw4Hj/dZSe4gOsr1PWJuOimBRPRmDhNn5KR2s+uJm
hmsbsypM0OD44oqjBYEkux1Z+QLriakI1qiCAbIq+rAjnNptmQ8gZwBENudDkbxwRvifIEFqp+Cn
ZqlXd4dMBTKpE2P4RKAPOnJuVB9ADnCieqfavLCb0d1HC7SPwd9mgiNIAPnsmFGhrBl0kQtbJEhZ
8SahLThIz0i/E7/Ktpy818pXQ3mSym+aAMVHnjBjM/AeN1oCKd2e6WPHyF1kKtopoTSrpYy3r0PG
QPda8aSpnrCCF1uh/gtJlI3rbfKtsg2ozMEt1ar0Z8YdxjhsCsXa6EZeHoQOlT6ZV8bP47G6NxyQ
3dAj0131sfyh9gKp6z75CgrVJJOWMSxyGRcnWjic08sWFNpbAULmfmgSoojd4nlb6xcflao2FUkc
lVZGqtTUDzCJ6wPMriAiug6nrrzPzeTCBRb8qntc0aEceVZ4Yb1qEgSu2httn6hSLBP+w2yqXhK5
OWw6MXYA8hWe5iIwcRC9bxDBWR1xVhOYNphK5vmP8AK9pcGR4VwH0P+GSNiTmUfzNNk65PKstt4x
G1iMyKZQkU2PilxKUmQsuE4h6kHcYBsLVoHgHgAP9G2K0b761cSMtpKa+rDKUuIDC8xrCtTBXkE+
2HgJRFHqBxgOQ6O69SK7YmWiEusTU2Gt5RUjFlScJvlmtBOoVz3IbxBPn17mIG98aMIMuTPfduig
QS/dH7+iQ+tCAC0ECxFKHg40HCd/BKbFwJTR7EpTzKwWqU8DjReOHQwZ0Z+2oAI+osyFCgVbj9TG
6Q2vagHAjxYvgoZzCG1jPvYGzoKTDJOHwwh9ChX6IrFaQjHGtsiQULQAoZvFl/ABPCSPh2PP7DZB
f4aFInyDGhBHmBqTH5LVru4f2l6q4wYohmmoXSA/YxstMDUALlTWAF1t6BH25J7/gQYMo2Ki7aGG
DMMBiLXgms/dfL6dKoAg6xMQPa68bCRYWyG7Qed8gPiuFa5Qp8q6W8hD/ertSxtEyVJeCFmN27cx
Ts16XLgDCmZ4D0LTJ77vnV7bFhDp2kDjh5VMXnqJn4R+lQqCyrwIdUcY18D/+CK8NlIXFskT9JdC
e90SScwiUJ9KJPaSy3Fmw5sa5Agmk4MjH+tCYOx/lfzzq4BczF3a9jFavTlMO4M5sRUoJGE0mWYb
okrZWjLMwn9A8ZjRLlCpmJjXUQuZhktTH/56PMB7bhbhDvSx6SAmBJS6NR1Tp4CtL2yB3M+vwYuo
wWdfgM75FjmOlZFcQ4kPuCRab7n2iitYgcvIMetf5+V2xb6EFh92oPJdwJQSYDpXt1eoSuaxeZqk
N2P5spboqUxVkPV+CwZB/6TI27l8U3mQ1vdLfOAQvvj16+c/ntVKVKkAW4jSHz+eB8jITjG+hZxH
I6Nrm7U+5yUAlbMZWqx9QiWNs5gXSqciWElgSG7mb2TQJU9oLhDFRCtvAWRPXIU5YGPESJWKkWUR
SiALYdlFdpXqKGe+rtmioz1Gb5olQ31p9UvhpghNyUGfWv4Bs1/G5a1RyWEkCsMga8iWyTgCZuoo
MUe/R7schN7LfC902tT5tU+sUcmhCJHKte1B3pMytwxEJ4bLsDeCGxqhkwZ3W3ipuStzVcY31qjk
MFdRjDQtyn4BYifVoQ0yUMbtJtqAJF8+L3ZlJ8L5J60nry4ijYqHKnDLc5IgFvRIRyxUYLwj+Ojo
5BBicCbCgGs98IZZcZh1kDQq9lWVEgulgHXTxdW98Duhv6Xo/UPlrXMadMrRrZynX4y4Fy73VcSV
lWVdeQ4VD1SsBy/0VuCN4KeD9k4cwiQFJXblzuJ2TrzPN9WlR/FJ0NOooKf1kh51EOo8xTtC++0O
zcNCIMSzPd+ppE9K5IEWfj85XLcX4ZD4TRW9onGJvRzYInDCwVuB2DfaixacLjpptxieA4VpOYNW
/E7pXKi77iMIpDvS4jFxloxQcJH9uXpvXRJWfBWhJXIR0yIQ4LT2V8BucRSjzk/Poo0x6RvIE91q
GyPrs7HiABUAm0aO4VaKzbLerk9EqaP40vo6FLUwlYQE/Yl5MzPyaI0KfbXOJek0oaEudBvCDAWP
IIe7eyzeGxbWhRdT7CszpNaTgQUvZTyrTsW8Msy1SIgIvBSspb6zBT96A1rJ6qBo4ALRkJrwFvx8
d/5NfabpkmZIBsZw1GFUVT3LOWLskiYYzjhN4QAHKEMGuuXPveAssNASzekuafwwPf5kNvi+OpWO
1G1Whm0FQIUA36lqm0AW80WHrp9bBFl6vij61dbYH5lf+eN0+H1h6lAWjaQbPVk46s92V8HLuvnW
934JtzpbwY2mWABAtuAmBSVEzcdkD/ctP+lYdfnHof/9Z1A5haIo3ZT93nQOvW6E2gMUtNFyLrcx
lHAcGI58hUJSzxBo/RDHLGvvy1KHSoNudChy6HUP5aHJb2fFwReXzPR1InLZCQS0u11ceRoETwVA
QSERkLgzx9p6H0eW919BnTQ9n2s5JQpptQBnWpMMTyDXTbT1YSwwF3ZTQUIcZ9xGfpOzRyjkWv3P
uPzn8vRpa+UlmeUIO392oX4Or1i39zlYzjmxr25riNQwst8PwfJXb51WPVr0MhFqos0H1dEavsaC
V1RO+4yrHoKldghVD26jqKbGOTz2I5sfcOFaf/bEVKIxKcWa12Qs3cf3fIzZFCR3B6uPnRQ+Opop
QecdXn73xnyAorS++voalJged9b8OmJ0rqIsAmYS+rn5ue12Yw1Lku5cc7tQOhfJboWevHY/V6+p
7Ikz8dLTblVYnw4QZMmiDYR0Nf1uGCb0GDVAwuQkM2WY7oTjTTXsFxWabBDgLx0ehdicQMS2M7+v
4UOVgTNhqYAp5NuCg1l9boD7oX7n4bHlTAflqMObz+TE21aBln77ZYS4XreVwfHl/Hy8y6t7YQxW
yewBGIcqZe0OxVPf3MeaYSri7TLAPMotOfByHwf+pQFZFEBoLhjK7ZyaVbgFm0yqXGaX6ONL5n3v
kZvg6lIVR6lTpB4jlwpQVGQC8XMBObK1DICHJeY7EKxDomuPFWsPshamwj1v6PyQELZaAi6+x2U7
+LsIPiqKfnAbwxydatjAYc8qh18O9joV7JcWoPqxAgdzsiJMcEDPMyC0vClSG95+SG4MlIODzdIl
/Jt08/1dUzFWaoZMiAZUEnmAhAmMrWKPmexrDeL572r3jLgmf8i8vT7oVHgVokJSIqCOT+NTheau
cQuQIkTewtYUYCDc+uK6j3dCADTG4sA4s2rgVq16FQwJIIiqW9JJOUqDGcNbmA+AEcJmjF4KzY4g
mvilxiwGyllALX3hZrfVg+RlPcINsZ9MHOEmcfvUK98U0I12+qHMzO5r7E2APuvWYGUv0FZzprfC
0R/a0kTtWuJ/S1sJwligZt/gBwNYNjhLe6zrV4PbdcID3Jhk9d5r0DQdjH2oeUWM8zvc1y1pGCwA
Pg73JBLEsBIwHns4PCSPQ/PUdKOpNa5whiUXNHohpjcWZszD2elJ6L9XlSu02yQ9SKkljk79tbgv
AbeC66paFtCvXdItdFMhTZGhL5Z68jiaxLKjh+Dyqx5+T/W7qtotKWSsfUh6VqmXhnYOU/phP4w+
ypcFf4vS3BpVbw3FbBmFOa/2uA31B5Uz1+h55M0CasVYEhRRzax7+CtZ0eQb5yG11UE3jcFFi7qV
XgRos0CR29DMmTeFr+M2vsV/kNDQjSxBPobgtcomOiggoXFOGKQxmvcguvdf56/ZXiigvo91MzyC
fMB0RRS2C465BIFwSygByTkKUiCM3zLN6UFmhA4PVHlSu5YCuTajtzJEFLrR+32r3vDVHpyqcgFj
3OqkhzSxFG0LVSjtoXjtb+RtcsSgqEL/sNsYsSmfyzdxD3mR+C5tg7kJxENsmNVXA4K0Ox6epy7n
AxCzPgswSeKCibeG2gHvej1qkxc35gp7TR6SVocFL/Ku+BpKga5uIJLQR/44Akh9NLhgvC/3upNp
powe3jNgwEiOt5CRBDpTP0vaLoIoNuyGVahu65B6mIJpm+7b0Vl7e/ANzgQLGNIAtRPpLv6/+Rgo
p3RfyQGEpGGcs8IfPrVg7/lsDI5wgphVB/lwzRn5p2GLjGAA5Qq2IiZkqxq4gzUedPOy3ownyyh3
zaORHiBlrHxbT/DjjL5H3VZ5rrBloCsIbnseb0ro0KLR/bV6xPPiNUQYAh2gujfBp/4Rf2P5JqXe
oJmdAeV6s0UH4BukEaHyLT0rHCBOZly7cEItOgvvCNrkVRlE9UY0toOPVEmqzcono7v5dekPMDuR
QFzcY6UIlRPmEL68HzZTa8Y78A+htVVJPu7EDCrnkyd/UW7Hp1C1m9wsd9NN8oj3hK7kTr7htpy7
VBtxz0Hs/IRXn0B/u36dbjo43CGZmIHiszL0DdsNXkSEOf3klaxS+m9YDu8RlUrckrGbmwl8Cwzu
emCM1NcVhbxqFzMciZfU5S0uJtDVBjthD29KQYRJ8O0UHttKcOCaBFeZrt3AH1Nn3W6MdPo/dOCq
WTbGFj8Msg9wZ1rd+VbwITilI6YtbtIDWRmGwKlI/K+uTHWOVCUNV7lDMtk5g44LHTAopE0EPJK+
QPIjMZV7PHDtfF69XUB1n2R0BpXR9bXS9vOERF697+18NJXO13UL+ntjuB+F73IrWm24QRELidzu
sRuDLP/a5OewvuN1D0xJyEqp8bnVRsw+nYRYazmbJb9h1XmXcfJnv5PKdyIN5qER6fp3oROhsnK5
EE4Bbsy7sm5xyOgSQPhHeDAbOxHCvVY2+zDSnpXW65TDWgXieMybjVDeSOvDMgcRmEPDZMWQaoId
qRniue/5MKiqG2SPBtLY8DkEXFoFW9CtusaSpwMPb6sWaCXlIGWknJBYgrN/M9f581TQ+m6dUMR5
Qkwze7hOn5BoJA7RXsy6Ix+fkdI5kYCsXkgePt8DrLKCFnhb02ioZpgqQrbULvMLN9OOoXOjSrec
Fa0nkk0qEvoHM+Kr9fniF1T4Zx9W/WsiGzbNPOtEWK9zcih5l47UoHy3odEMcXwCLAagANEycpJ+
w9t8D19yR1Ohq8XEbzEqeoNK88q2b7WcIwhjT3L56NjDnmG2Rh7xyevBCJ88KQnyF5m00Zpyr3Fn
FXd7OTMQ7RfU42dvhEr+SrHT5ChHu6+3J4AP4dNae3CkCB0MhHUPPTrlIdEelQxy5Eg6lsSrQMqa
l30NIAa3fNFDb1GPYgpFBY4LdCtWzmp1mERHyJGWI71jSjuwgiYVzaM0Kec1RFoO4c6XPsAmgnOI
RfRC+cpsz0ShH+kAY9+QePj3b0mgleAy1P6jQtT5ZK95ER19sAtoIc0Y+yIzsLTEjd3E0uF2nvki
WgPWpHp1vo20TQZL2oERRhlNMIGno3ckhLo44whV5DNJrlEQUJDTlOcCWrkmCPRQMIGT0IZ1fhjF
iUBLwTXFIjZScrlKxcwPV0BoYxeJ4AgIlFPwLizO3ZKJvSKf9LO3T4XjPOMbOZUxfZTqvbG4TQ2e
C1ri8IWDMRcynP7Qi8dFh6ebFw1OQxw/FahuuKHkXfbBf73O/yd6q06/r9n9+7/x31+reoGgddxT
//Xf++S1rbrqe//f5I/9+a/99Q/9+1i/lbd9+/bW719q+t/8yx/E3//H+vZL//KX/+KUfdIvN8Nb
u5zfuiHvL4vgl5J/80f/4T/eLn/L3VK//eu312ooe/K3RUlV/vbHPwq+/es3HVfxf13/9X/8s8NL
gT9G3kz5P/+vS97+8b19Kf/n/74k3Rv9x99euv5fv3GCJP9TVkTF4A1ZlHRYPv/2j+nt93+kyP8E
+FVSZUFSNBmWb7/9o6wwOMYf0/6pK2jpGpqhAF4EXySE5q4aLv9M1P4J8UVB0/F3Svi/gF/870/9
yzd7/4b/KIfiVCVl3/3rNxLjr3aTrvOagmxPJCvJvEz3tWRZrzEjaMQbXlV9RYnMWC3NpC98gVnL
U7HqP5ai8p0oS6uq5yrxBvpZiqtvyD2HIbCzLgih6BZWNndizatIW+Kzx6MOS9PKYT02vXiTNuG2
nER7aLw1ahg3KX2N//FohiYoiqjpOo3Ia3pZU+sRhgW9zVvCbro43EROtBePRDAaUPo39gyQujQv
i2InqIosQB0RfAU8+1UfqqskXa21SL1Z+Gd+UWHXUNmZ/r3joSUh9K6uMG7Hi+4U/TKvF6Q+YBYJ
Sh6NunJT7lCXfsMlDXjUAZToE3IVSGeU5/AR9Zn8yD1PJpMsQQYon61Ofco5L8quaTXlZupUe+om
N0G1XUEIoBp4v05jywAlaaiA9RYXxvf9aBddPzjdeJvDJjcivOlExfWaYKC0Fk4E5d+rMPLH2bw+
i6JBnuGzZyQ/5OqTNqUQlVzNKTdxBL2cMM99Ins5DJ2pA90VgRchwNH2SW86aKGV7iqB4heJoDvm
N4U2bmT0vWV+n3SgeTbcbppgQJYWm6o9ddrsrjUG/+t+juKAx1w8KhJHDBP0t0o4dDUbQxudRYjc
oUZyw43Qt143iwRbdTSIWvVLhKq1SgH3A8RJzpZjxxs7gxS53yPYoWnoUJQNKDLJcTGyAF7Lt9Ug
ltY4xV5aSJCJfwtVkOQmbVMbkmmEYL/KAI7Gmj3DXQ2VTQtxqjR7ngwYndQDVM8RDpbbJnQTwYkG
iFaJ92r9qAybaIjRw6m2+iLsG0m618vSUQ2wlTO4lmaAnibA/lRQDBYORYjSCZ6hkTKdYkU0/z9p
X9bcqq51+4uoEgIEvAIG27FjO81Ksl6oZDX0vWh//R1kf3cvW/Ex++zznKrIEtLU1JyjofhfZMxd
maCO18PSNj7osvwaSyeOao0M36TylfQwGi2tEvbBlFAYU5vf/KK1aF2tWFGeikre8gECyNpHiP/M
UH7i0iGmmg2teLWlO70snE6tUTkM9gH6MqjRagSWaCEQ0s1gtfQlmKtawV4iuj1QVEak97xiD0p9
r3W9E7AfND0V02soeSVq21O+5yo0hGPulXq81rvffjqscoZlRUmJ4vEHKqQ1xPheXY6SIDQCDNVl
IMkl5WRFnXYkGjqhODIFR0YGxUoOt+BpgMmb+c7mChLMwbUS/7bNVwDk9ChATfDGJHJvtR17ltvf
sobKmFo3XmXClhgMeBNucbIuWUzubG2ot0EDicgy3wH3gS8brArURqYK62UCwph3D6QHTVL/Gbbf
2vihQcGyB7koSzW3oMDvQVtaj0+DBNHkWrLLSV9FsOdr2nXiQ/kOXMM4grQgOvxUsUcfv4C7RPP3
gTagzwS8MUAPMUqN8SR9JxDK1Kn+DFIVpg9scPgrhwpKH8ZrRc/vWxW0ALAzxxzN+PRpNLclCnL5
RBw+RrbUke9NF76MCKN1j40dD3dlCMyrCi5rlnstznslUSeQay+TfKfJul2ARRviAfLu3VaCNPhE
Mrtqj92EDz3+CEcN9GN9Mxm/c4nvZTSA83xbKoXHISsBDJlL4/FbrgBX0E+NFebKyaSwzijwrK5h
cINyXALVwUrtX0K8rLWKb8KwWw8qQsP4nE61lcGNiUIlMBrR+QwDS+/fazhE5EA/ZgVszZI7LXlG
PHGmIfBMIBduB6xrN7opE6QPskyR/wrhKtf0flBiWTuRmLk0Gu70KlnfHuJq6JVVBb2Nz5RICL21
3/c5pOc1ELu/seK9bB/q4PftIcTH/18X6dkYwjSqjjdwSZ9vFht+V+AOza7YPggFwRGufJavw09t
Ycj5qvwS6M+GFJ7eZpXF6liN2gmCvrC3Bjm//AC62IKiP1QIipfbw11J8gAzo7Kqgn6PREF4Xstx
FLJC6oDUY3At4S9FAhmLCaWVpZrWlQ2BgTTNQGqqIjMVVpLBSjYtSlU7QeXBislBj37cnsknL1NY
uIsRhIVTOvCvpwojGHt1OwNahpfWgyDOCmIZH83ef4NDgwNldj2e7VFmdUF4M9n8GZbJoDs9hycY
aT6gZbj0KL6yTy9+l7DEFWsDOSxxFCrYgradYRH2e4KDx+3pf4r/XkwfbwUT7SmF4tBpxBDe+3Wl
10mkjsppDF+0EYKKYepxdN05hPIlGB/1OcSHTAK4ibLSANj/r4dXNUWRFR2PBoKPLMwyNDUlUXOi
nFQve8Ard105/gF0MggALbGqRGYbjIUuxxJqMaSMijhnhXKiXnA/e4JD432TzvoZUD7HteeixuGw
dW79AIwTROF8KzmhByfYhQj05fAIv0NYciR+ODUa5mxUscXbe838qGQOx9IluJTwsBcm/KWsEtUJ
o0bHlRPBLR3x0lX1wFay14ChUQPrO7k+htn/PeIv3vDnOefXp8vF9L6UT7op1tUhiZUT7hOIyBfp
dpBBcYl+y3IKTRbpx0DDld+NTprAlLJv4CPq70uUcUxA8eFMftcrvXN7m305S8JPEt4ZsSzpQQa/
+JOuhhbNPpjye+x/3x7ja9AXBplT8bNUWw8oLRWpU04AxLqyo91Vtn/UV2j2OtxL12C8LyHEvgRH
YUThKtOTiKpBjGnFO8PDvZ5ATTgBhYe8hg9oQgKeqi0s5OLHFeKxbjahXuc4Q9E36GSslDXM8NwZ
LK9t+arapBATSO2lk3v7wMhECNG1URWZrgzKSQYVrQ7uh7z0giB3knTJvfwTXXsZDs9jhCzq4mtF
WodlV2N+WiutxhTEt+QtqTV0nAlaaIa5Zo36mJnApERTd6eT6q1m/Hur1xHcnClcHZGpcWLWdlEq
T9GEil2heEGWo0EsdQDytMo7hCrvi6J/KhK0ESukomNj1fljSGew2biW0eiUVZBPqvFVz0p0zkaY
fVQKRcqre0oFn+e63odRajf0hxRB5FF7ZCRd+SYwS0qH55zqpAO1DPXD6O+UToX1MqohwwhxUzgn
GrVTx1sSluumjZ7hVH7IMpDMIrQQhxTylSnS7lyabArtGwqV9IqaLzGFWMZEnTD7aOv4Xk8XLuGl
8ylE5j4aqJlX2MhcA+DfhFhrNK76qlq47JaGEQJvk8GKPGGTctIytPzRaGIdZFBLc2EYUWRNjLui
4FdE/IIrZJ6OEz5RwyZQGQe+CpqG+kraMw7ld0v+NmP1c3uJYrcwx8/7/iwKUT9gpRIgChn8I+Lf
+/Gl5t8XIp1Qrv8yPyGcmomfs0FGEPBh5A6EOACx5R34Y268XeoVLk1HCKq8oxGkeTCdFvUYluL1
C1Uv479WSP+/KaFaqaiGylSRCRMBBdXzxvir3jYBcF/ACQMq5TrMrIGb+QcUrDmz+Rpp/owoBLXe
91vWQED8M3jLjvlCIMqOutePHJIGKPKBBfnsP2ibNlvYnmKX7stchZxL6iJZLhhGblbhsb2nEIlY
gW0XQKsj/V3r1i61qJs54anEdz0Fjvnz9v65/k3/zFw47XJj9Hmbm/QUZb8aUBApoD0yb1b/2yjC
YZdZiTc3FvhUSYU7yRAOg6ynVi6chetX8N9zEYkpeqIDx0Z9jCKf8PZ2yyhYmMfSCEJRFoJFqMoO
KurpPWCS+QiKou7eXiqx7yTuCJFz0g95laSFRPFeHSAfAuGWfZCAytSBXlMAmmr/96X7z9Tlz7oJ
5zr2pTzII4yYfGtXuhtt4UcwaZ56bN2Z9diFW4B5zKeFeS6t5fz3s+AYt7jcA46vBQ7F+yw7CpFX
FJZB50E9bVvl1rLG1sIxF4km3QhSu1JjyDGFw9sIzYgiAEoJVDt8Ts4Xm5fXc6U/CyuElXBA4XTk
WNhqhXok5I+csvaGu0EHkhTCqo78zPcF8BLrJR3qhVMtMkN0X815L2PgQtlqXP9VF9xCEvW88Ann
jXEjbOpC8OhTNaZ9jmFqp0eZA9JOM5Yv2veu6tbebG+4oAKytKBCHKF8bKt+xIB9+rs0US8ddhnA
mBFdMsxZWEARge4nWqwWEgKWrEdgQk7WSKGVulRW+A/PlL83iNifk1qJtPGIm65zs/v2foL0BOoY
aCp580slky0l8cLvS2/e//Bw+DOskDPUpB/RssTs5kunudegzmRVvwYQTe0U7EXi+HRVAlq5qRZe
2wsH0BAijSlVuULmM9/lAKHGB43vgumVaM+x8riwN5e+4JfwkvR5nmFp1aF9h+L1Csqvv2q2q1tU
lktgk9p7E/BF1FzsCXV2GrEXLZr2jKW2go7A7V+zdM2LpTO51gI2mfPEXbZC0r/J0eC6e/Lfsj3Q
HbDYQW/Ajk9qe//Y3y1i2heOjSHEoVaaMpUYWItxG90bUBnWX1i/8R3T7oAf6FJPvav3/mqpqTcf
/xvhwRBymzQy4wyKHtCHSju3oaWDd78lhYrTZr3j66Vn1v91QfnyKjOEiEQkfwKlD+kUZLT9/q1S
QXDQys3tr3n15lI1FMVVwmRNpOBGaUeDwMC7VIkMK2lSJ/GXNozoXfNXFvBnDDGXQbMljX2jQpXk
YHiwHV9psa060abf5dt+Der77Sl97f7OC3c2npDZFCyq4kEZEfCSwjUatMTUat1HxhH2vU6dghXA
Eu3BD+ptl4cDHJIAQ9bGlz4FhCoD8U4d4fYgPysh2UwpXrem+rrwC6/uprNfKAStseV6ziZ8Wu7A
F9IAlAyiYx9oEm87WOyA5AKFIPxu/yVyl3AGS0MLYSuclETjuUxPrHsfYuKk+oMB4KgK8JwcbYx+
0VphnsuXk3M2VyF46QX60dycKKqj/YquKq9bj0fFm29V7biULCxsZzErYiSIwwEri2P67Buq3dd0
YXd9ghVuzUcIQBELSEFwoJDTQg0QiQJwZR5ZtafULUD56EAy2YXr9qgE9gmCC87trbM0QSEOmUYR
DqpEkN+mKMZAIhkh6H8bQQg7/pgomh9hhAEoPXQRY565t0e4enOe7Qgh8zHUYFJ4jt0vTcxWUskq
/c00YzSQ+hA4b9we7erl+Wc0Mf3Rmgmo1UinJxDFahk8L95YiK0L2+JTz0vYFjM2SUf3yjB1WGdd
PgHGfkjCXGbSqdLIMUPb25Jl07dyBUSWtKWGpRj1sJoKcFFSDXW/jOtWb6hgGk8BtHDmCkQSa7AR
Cu9pCxaLTufefcjuYnh2rAaGZ8ugqMeEcpuO2wx+55UMFl/yVLUo8Rc/W0pXpu/L4JuNo0WGeG/k
BgoMEMSX6+qgVcNK9ltQAJIyAlFGBuGknLWf1b61IpnvwdeCP13r546ZJ6OdxfVTC6787W9xZfde
LJJwdmCIMfiYj3TKKriY19y/LyWyYCcl8qLm6+ZiEOGIyGnaVDLl0gme5k/IEOz+l3nf3Ct30R1T
rcIzQSmfXyySYSfgT0ASYP9PNIGvzVWFd5VhyoqhGWz++9mb0MyasuiDIj3MRjYtkLePiVev2t0E
rgAKBnBnau/iRbbrF+wRJn8+qrAN4UTahTBbSQ+hWuho4pO1DNrWyAkmmrlRFB4gJbuTkxR7a6Ft
cOVmuRha+Lhyzsok7fP0kOiw2w5xfdU6TPKyVTmCCtY1gIrXC/vpWmpxMabwrbGPM1R4MaZ84Dso
9Ecr3xkPMxY9HkGeXzIN+xSMEk/5+fIKwVErijhLijA99Aax00lyJAX8qgfim+uSTJsMOJO4aN9k
PT3hTe6GRRtYbTC+qDIsNzQO1OKoGAcumW9TkoOkhzskU3+3KJ3ZTZxuc5n8kuI739+PNLiLlcZt
ofmrAksF+vx9m5fvY/rYMN1WSOxWKh76A/wPgXPS4g7QGc2O2PStY1xDhMMvyLofYyFbeQvMr5x/
V43oXg4V0K8V6MKdar1yihzgmdRAQtRajEUOrbAxzXxtADZy++gvfioh6nc8R7c4wqfqtzBO3ID3
u2NohyrQBFsWSPvafb88B2LOyWXdNKYGp09iyaEa3nTGXZ8zJ0AI9GtAzNTGrU3VaXhra6GnpaMF
H3mYR6ILomT2xEFETCbINkGaC1+tgmrV1IVON/0oArCJ0bTXss3YodRvhp4R8O8lPxjtqzItXZbz
stzYcaJYjN9RbuJE+ydcLuChgNlZ8n3KWntsYYQR/5KT0RvNdL3wta7cmucHS6zcqbjFDKnO0kOn
mNT2AxiKaqrVjYFTTVDVQ9aa8gdkklYDFaS+By2zONL6TZqz7X9xg1/8FiFlrdtk0DMJO6fqa7DV
EotCL6IESG9hzlcy1YtxhIhdmEqZ0GreocjsdLexJxQR+LbYDF6/LpZW+Eqz42I0IVKX0AwsqY4V
rvFhJYZMiIOxAmCan6RrjrCZdD+a8mlCIRvCqdHCZD+1ym/tKyFa61HVxGGFAxJvfHQhtw1IRPUL
f4Rd7UrPPHpQ9jqAzqXHvblJ0cLA51F5NQ8l+rAg5Z6g5ectVW+X9roQzSteV2Ujz1emuUWX0qoH
xebQCO7l1xKMSmNEBdBol6or8/b5uhKqQjVgw0CzFkalRuiXpCgkJPTELgGqCt1ZdUb3ZmUic7NI
xphX9tZ4wh3SSRWB1rDhz/38wiLKUxmimjqTzRrQiwHigj7E1nBnAeClJt5/CMJ/5ioE4bjrmrKO
selmAJlktV4MnQS+1baAp3iLZqbXv+ffo33uwbMUCJhdTnyWpAf1O5G3w/CoQY8C3BN/M8IiwIpg
uCJ7hbrKQgeAoKfS7hfl+JZ+glAL6BreKDzBYtfNtmupOzWh3QA5ypVq5VdAj6J33gUvtyPJHChu
fGFRLb/ofU31e8x74KBJQse6mH7eHkHUVvlMclXlz9IKsYppBeF9iXnNOH4/96YNjOeDdQa/DRjm
dlvi6tQbN0AgSwMO8VIitDRDIXgZiaaNAZ1nqDKrjOhMwb49w/nU3VpDIT7hia0XSosR6jG3IxgB
V92m61pIOB4k6eH2WEubRIgAZKC9TlIsZhmPMNlsXTlPvABo1w5c/7ioVkEe25m68FBZiAOi96Na
hVEOPHx6GANcOD0w0ZnhthKQtQudhqWPJRz6Qk2TYUDKf8gUxJlmtKX+311mf29HUVO+bM0yigjm
0sGaS78LtgPd8BVkxA6w1Vl0N1yI2KKUfNMxFHnm0YwB6iL1S5O+t50MIHFqNRF1mFxblKMUE0Pn
oNpS5XcwDQvb8xNrcWN/qnMycRbbjEBvpJHiN7TbcpOtg21+V2ziu+VU9gqScn7S/VlbIf3xpyZL
ZQmfL9zlG36cBdume91rj+GyEv7CVlGFsAJAXemHYHMc6LBqAJyzsgzeUHzdBg6qA6kLZ3U8qxZL
tlcPO3TAFYUoCvx9hR1qShDKHQJMMR+0dccgy6C2Nq5quIqA3l8uVaSvnvc/w4n3Uui3Ph0KDCfr
B9BXbBZsffXHROJVAjtQoFUBnef/5hCejSlcRJIP4HaugsBR66jtgr9cxIuF76uP/7MxhD2pgWFv
GnPMnG93825Yk02xMf7JzX71BBpg9RFmKob82fg/2/16W7aJD3Xlg5JHXldPG+orjxXqGqbc/qpA
H5Dg95SCDpEGpSP5ZAWtGmfoUud24L66b0xAxQ30LpQvcPGScyWYoiQ/SPK3QGbOQAZrxGu3HujD
2C6Vfq81Fhjws0RVNVR1voDGI1NjPGB9dihfIzg8gb5cO2Zqx8cQT4XMAydd3gJGpEBf54nsStg+
LsGWFn+CcC0SlO+KIcvyQ9U990GwMcvMVmgECRtIQuDxpcf8Lg/uQ/mDwlWtNfFYSp/0JrGmcNql
Uuiq/JE1vT0Vknf7W8xXvhgQzxdHuERZ26RmFWFxAn94TnQDkj/qc9VpCw+XaxHqfBghew4MKaW8
THPE/nUbqk4p/xvUysyMRB1RB+HUFKNRL6OxW+hqhstM3dJVtIJH3U722lm/3NMgcnN74UR5jTmX
Ox9PDEeFGgWlnPXTYQhUqwcjqINVWxL3+6KtHFqQ9SRD0UF77+FhQQ1tF0K4zfdTqwh/DexXB+XA
JgClqwIfChoy1fishvd5/j0HTmOC4JGpSp7PDaitkYOftTBdACDm9hSuAX0upiBEtzBAPj2GWnZA
ap1u6s6SABqGO5Qjo3YN057lq+rzWSbst4shhWAnF3FApYZmh2JFtmxrbqR19qJYdP5iWwJyp8UO
phe67ClY1WvzvlyPLrR73OYlf44+FuZ/JRBd/Bjhjg4DedTUqpsOsTRB9GNY9/L4XDLzOZVHaDW9
zZQ3qfF3vQ7Nbf9j6nACGeTfx+YoT4ONALdOQX66/auUpV8l3OYdM6WZgpIdGkYcCqmeMp02jH8b
atitKOh6GkdfCbbBWEKoLbHG1Csb0wrDow6USK5q68mE4hDEgquKu035VveSF/fQpQagIu2fMyPa
jtnwI2TVSoGEv2RGd1DngYIB4Pljfd+lxQmw3nWelnclZ56hGwszXJqg8AwBA4Uog49tl4DSRuLe
a+TuoSjXoXEIy6Xa+pV83TBwy2jznadRkVKiRKwmKs+yA6FQSyMdFDSAzaYmBE3Df5FPX4wlRLm8
Z6MW0Xo61IbxC47anjlDg0x+1zXNXQbJyhjscJ2g1rYb21+3t40ovPRXPDqbqJCNIRPNSh6W+UEl
sBEcB6uES1Gm66uGRm6hNGsJtFOmlJBwllHgB9iDMK8mcKvyD+HQbhSo6+elVUv3nd44GfTTS02D
2NlOS+jCBhA1NYTfinzkMg3vk1ZlRYLYWep8P/XdacQxGqfClsG6zOH1bYRrNX3gnFu0eB17GdRg
fduisFR1C/2Pa8WVs48GxYPL3xJxrS8h/p8fuNvDayZZIQE7gkGLEhpIGpvbX2lxNCH+FVROZBnH
7TA0uafrqitnxjbWkw3v3SJooEnj1i3eeoO5bln03ZeXcGW3zwMy98vpqmmA1mqB6fqwgW7oa4ow
x0GmW9IRuZKtXyyrEMX80kyR2QzZId3wTeWxjeYxl6yXmI5X8peLYYRYQjmYnWaBnTRqbF1Lz4VC
j6O85BS/NIqQv8kTgY5SjVH8pDpI413SGDuTLICHr2WJF3OZ4+ZZep4T2sB+tcrxEJht+0JbcufF
m837KmeGnqMxB6NM/g86L+Ycmr7cy39HDzRAL8du1DDJ6VTnB7gH3vH6++QD8RuCgGUApwrkt6rD
BxaeDJWJKzEq7cpQ12YNOv0R5WgL/SlLmdiKIeXJmOyxEuT38Dub9DWvYD7JDyTdmvWdbO7rEg6I
CrNifhjn3IfDUKJ9C8bCGn0Tj9XswZAhJJuiAVy8QALZKqu1kuR2NW1Br3HMRHoslHJdohHXNnOv
LrDQw7eK/EMiuKXT0Ta79w6/J8vgvBBUuK2pPdS7YVDcoiwt1fg2TiBrQrh4SJxJTd7yNnIYAzlD
+jUM7yyBcBiIlXyYVgaX7SIJNxnPnD55ixrNgzzOYz5wh/Z7CASvVE1asfFowKMlzDZ0qlywK1d6
BWZvDG3wsbVGGTpNiXyKS3BwsHgy7HckX75rSLKQY1+LqnCThEqITqAJo4oQP6mb0iEx1PTAobGl
Qq3gMIKSNXFAt+tV8hTY/azVvARNWhxWOBwdKXDgNCU9wLW41GwG4WBqzXDqyoNasbnFO/PTp2BR
tPjKnr2Yr3BeGqJmWtvr6YEQCZqdeLkF5aqGPHfFNiXsodWgXi+E7ysv6IshhWMyFCoEL2TMNdz0
vzV3PprjUfbidxWxzbe1p9vjXQmiF8MJd3qNAhJjBMPl5gDJ63DP83rVKNRtIIZLw2xvDsStBr66
PazoxTLfz6apoqTDQLNWmUgDhjpzrSRd1D/o8fc2hoerbI0Gd80KZh4FWyddsWqiE5hipYWK71Oc
5M+5oby2jf6WcTibhjXIpaCqkKFwm0HaG0MbQU2h/s45qvdj4T+VEMsktfotKR+roPsBHAzklFub
JNupf2vzn1r8oyr3U3Ic62DhIwrbBlo2miIDOGlqIPZQJlpbFLXOZKVl9GHgxQ6eXDvZPIUMWpRQ
dJCG9B5qFQsjirf+lyGFyzADuSGmbQu4A2DqMjydigTqj6jNuYhg8At4vv39lu54YdvkSaBIukSy
Q+jDs3xqELUaawygaYw8//ZQn6bgXy4OpoCTj2IOmMNC+tQmSj4WZp0d8g7OFKl21EygEakuP6QM
pRUaPfVJf6J9agP1YLGRPIxN5PFUdhOiVYBwTmtaq1ZdTT/jpniL0uSuBdtqgCuzBFsLM47hyL1E
Ib1yrgzj7EcLWZiaRCyBPS9yZS9YN17izcjGeLvUGb3Wrr0YR0i2Yj3t+zTMpgOXIcWqAt4u1St/
ij7yQd/3/u8ir12ejMewy7eDYe4zk2ue1IavWgqVxJJDC3sMnRYFqwiSlrzPIPtcgnmfgCAOFvNj
NAI0g/ZAWHwUWmaBM24N/OAPFZqvhX37SwvH5q+c/WzNhD2cDGUvZQlswqUpt4Mk3xbkdYhl9ECK
LdyPLN3Mvdsjzv/x1tYScjtfS7gKNxiMmLqdQe4lP1xo5lyDhV58IPHuKsIkTUc+gfXqKSrZAoVq
STFQ20BqjK3dIjOBUDNHfbmVzYMBG1T4xVtV/04Gw8OrydLHbBeZ/ls10p8ZasM+rvn/bRWEW46U
ylSPapQhXfKtKYG4xtvtAa4mt2cfdv7wZ2nnFMY9l/JiOiTTcxsPmyLdAfSz5GZx5ea8WGkhJmXM
b4vUx0qre5SaNhBbcLRV486GZsU/KDRd67+cjyeyblmrDobcYVYzPgCYoNbLvNat39vjP0iBrpTw
LwYTgqBhdKNRzdtojifjPlh11rRV3fy0pGS68K0+L5qzb0WKTK5HEiFNT3a6hhSHV3gv587tHXGt
TYb5MOQAmmEYughfYp1eqJXKkNKVMbjuaAiY8eM4wvC136QMwiddYGXhMTWWJMpk7fqh/zO0EJqT
RJH7aUD1S+vgNyK/qzpUiqTs+6i8GQmz+w6Gb8R8ykMCv2NAb2Bz1rfcbSFuDAI92gBem/zyzdDJ
Tc8YuFtLh0LfpPReA73dX5vpUyuNDjQDbNZFK9zKa5O/dUm+D6CWDduTyOqHbJsHkgUbvmNaNO8a
Ce1aVX9HBX1gQ3oX0WZDQiiSFrHF4tqNYbjGSXyEziHM5lsnQgPTxN+MUFtNCfXi5m3QHqABfWca
oDup5kfdfYNpks0qA9aWlV1CRy0uJ1vrUjuSq41kJGutQDcIMtGQRU5VYHvK/r5iqVXGgFzgyQRf
5nVUj5gkDpA53hNSbKLhNSwnh2XfWxgCVCx+kAZo48uwsyK907eDx3xImEZkT6Kfek49Ap+LKNRc
HuWbzJBhdRFttYY4ZVLBf087kKL1ioh6iQnFP+WRDmBI5rlr8PJRUuk+CHS7Tb/RXtsrCpQRCMWf
400ZTS7q3Zs+YpsG4nIp7Gxjye7gbkpy7oVhYkvwAVHupmBPeqi76a6S/UR8snTObV2q1iR5G+IX
Um5aYPeIMlpJlK+CnkKcXQHecbIG37SCsDtAOWxV0/zbMD4F6P23af3it+F2NMpvQ+S7VYYH5u2T
MQfbsyvpSyInXEl6xfSwrQ36IEFA3BhRVKsiewTOoMJZWSw7yEIi92U44XoydbhgI5elD0XDrR6c
9yLj2x4rGvKhtOK8cZuMOFX2VkXvdfhqmp2bdua6onBEUPJgq6tLkhhXewYmUXXUaAk0ekStp7iL
O82EmvKBesYWfl9g+8MMdtU6wF3ZkbOUqS2OJ9xOQQa2nlahYfBZFNnlzrQe4A88V5OqQ7Rovims
+GeWcz494ZpiHYGqx4jpje0OCU5qJKuYP+R+sbu9ka7x8aCw+vc6fv79LJJPeL2yejDTw4RQE0XR
ITAGyNyROnRqI+5/9tpPTozRURPpw5y2bYSeUFwdy+RHCiHCsgjnsgI5xqavODnBOywt4QW+lHyI
LxdxPT4TqLOfmeFRlteRAUBPekh5FFi8xDYfMqBrffCQRi1zEqAMx6rwBkldNVnBrFTNl6r4V2tj
58slXAvj6EMZNcc2SBHn0JO2yDvcFJ4zSJqtB5B3mqf6wfytvJfb4jF5XGzgXrt3TSi2UHAUANwW
Syt9G5iVGUwZdr0O2aJmzbblMVkBNe/R1ko2AMUVHSrGS/f9NX4umtZoYECElakgqVwmZ3Gc+SPN
sf6hgqIgzIBsWKqs/Xo7gKROdrMdorqE3L2+2H8GNYXyvD6NuZHH2JsEMmi4/QDgqt7BSIG/aOT1
x2yXUQseweQ1OsaQ5goXLMiuLvbZ8EI2FUOELCw6DI8GLMQgJfBlNmFKF94z18B450sr+iPkgzxA
SwRLi/0Lcx0Gr8kYIEftHv3PE6ZnnkzUXDns7Y2HNli4SK4frLNJCk9DqfMV0refcVSFvPaMXyVv
0U7y8m3gygtNjqUVFd5uWmFIMguxoqz+qIJDTyO4BL3fjmjXEreznSpaDfQR1UJuYkKQZOLQDSkX
NfCu3wVnayZchx3nQaDkmMZcRpmc3oMguuPv+Eq2p325X2zWLC2b8PSaKlJwzrBDBnmnH+aKfLQy
HK1y6SF8Jy6ATvayRMTSoMKFl0dqqdTonhwa/jFWzwOIX0288O5dGkOIKoSoFOQ2fKuueSXFQwGn
Vf54eztc/1hQHdcJ6tGUaeLiRSNkSjtUo/ttuwrWCTg+0FU+om7p0rW/Mhcu1OuR8mw8Yd345KMv
0WBO8QZMlR/zE7OwTRtpICRON9SBQv1qYYpXl/FsSGEZs9qcjC7WEKg86TV34OiQ2/q+g092bZcw
LIPJy1LYuPaMhsLm/19V0SCehng/aBFmqR30V92dYLVarowDdWfDMnPZIG1hikyIxRrp1AmsbYA2
90yzWtwCwJ57UN+EzysA6C3Ak8lBWwhXYt77V9ZxNkvhtie46PumxvsTXEgIcc6SRKkTbCNPR+JH
HwH633EvcJYQhtf20EW9XZhtokx9gTcxcvlvg4POW2hVe8gJH9kheVKgfhSuxkViwZUVvhhTmKti
KHFaaTgnxl46tMyC0PjLsMZj6QdKp7v2qN4FbvUvqjEXgwq3TzsOucIDDAojRBjez/RuY1e8ooUF
2Hn20ixJu18pkFyMJ1xAvl7rg+ZjYXlzImkNUes03NAGemtoUkE9T6L5M1GDXWguaedfuZbOWxli
LqP5IRIrP+gfYhmUlEa2WPrfpysXIwibhgVmkxZj2D8ofbqq9VMb5pZSfNyONZ9eu2cvTxwJjRDZ
QGfPAN2FiBYAYSWZXVAZ6UPf6DYH2LauKxeiu69JF/80B3iO6VNMLfR1IAuQ0TvWEkcNf7Ipsxs1
/pGS/J0qsOJKIR2OBocSJeshyKCfiCoznYq7BKZPGZHf4qp9b/uysSoo9jQ4fwSVeAYFRDC3AuW+
z6gdBE9pVx+M9H7MoReTHoGAc2OpvCua5hkwN4T6KNoRpbqH9EbiqHw6AcIhW+VE01UfY3Xk2A6G
apuOyb7o1E3UQcRcLtd6rf4ywbKm3U9a93eRUXuRAn3rsnowpPwJDkpuz+tTHb+kUon6Sug2pGqB
6uETzIwMW4vQxQkUW4n4woX5yfs9W/75JU5lXGIMpsdMkcl8is/eQVI4QjwFcvWHBLZZnZ/thzj6
VqW9narKoY5gu0ZTgJ6Lka30BPxINKDTBmUB7SUKHhq0yHPoVchNZLdwakZQhQ8GsaGYnPRvYQHD
xmCCvSGU1gic+KD8ipeekqJdMP6Qq2OtvY/16v+R9iXLjetYlF+ECBIEOGxJarQsWZ7tDcIj55kE
h6/vQ7/uspKpEqurFm+RLyMSAghcXNx7ht67MdvrApsrzt87LbYtRV5z2jk5z+/R0kLDu3MKAl5f
uBfVhrUvKdBhVrfp6IMnIDRI97giV2i4LI141A/39joKQEmLB/wAlCR/Ln2xDnxos1SJbdE5COiU
4f3PEho6bKTxn4mZ/LmEWV9nBe+odtB6cN9hAwJwmSeida0p18KjLscvy7rYjrN4qVKY4mWuIVdM
RPdZj/q79mUkIxYOvoPAJPit+LCgGx+lm8sHbZqYT3/mtHDMS1XzdQ8/k8irdGNArNtawK6Aoda/
4pBRnX1bjvHhr631uy4/leyTrVWHNeFNU2uH1rCuQxNO4v6VNDM78jNHwMaMF996vvPjJ7+ae1b/
RL9LY08un7hOPTWIK+2QGvQZZheuTHZa67tGpDg0iLZdkReuX7YvJsyWGM9Ku+mAUsor5YP292Y7
pMBpGWDmkz5w+xAKCJ5moD6jQPEWhotD0txDG2Lb93eeIqBZfZ8o5VLm5XtW3PowVM6LXdJnTqa2
YMcqgx3GZgwnzHZNjJXSbOMQGGieDTtEgzbe5W10HXq3ynAXa8YdCZGGVEZqMzW571sKe1Jo+g1k
Y7TvcQNjqPQxa7+66kYW6ZLpR9m/+hmFHeO9Ue7C5BHV19S/j5vrsa3WG40dsmcOimyNaFRbkHw2
G7tm8M2D4WQ54Njh1LToUYc1hQUuFGY05bmAN7X0ml3HYRnrQxmPAkEHu15VsXWRLC5vzTPFR86M
8QoAtcRCGPrzAClaU6VCgx1E3AmYMn11fe4qaKRWKd9EHVtdHm2K6xgPwh/DTe5s3oZdlIW4oFvH
OIT3xRtKnaOSvLGgHzJFw3TkmM4qg03u679GnQTaBlCaICAZOWgWQLikvOe55nKxK3zwkmBnkWug
f0dwXNc5LJ3R1oZHQyb5mvb+8vICnFtuDr4AU1V0QPDD/lxulguZaAzzl7oOFY4br3+o2woulmAv
iXDm205bLj/zPh1t8rbN9Lg2qwGjaZlcDrKyaRsuNAj58gFthD5c+NVVAeu30G9nsu1xHn/EANS0
kFrASd7k6oj8+HOeLdU6VhmeecgknFjzesGKF1HMYUqm70Gkf38Mw8cU8STMRX5OARZow6MOQclv
sK8W4V2w0hHoj/6tvh7RxzOJ2fjiuzAxPknMIlkXEalj85BDhXlgO5EjwPB2JfIDQvxKlDNZ9V9b
dzLDSTD1aS6btDCNQw1CC7SikPAcL2/Jab/aUgxsRUoBXjFwONmPweDJIgpi1lQRnX5I6lvQ3m/q
Qsthp5gf+tJw6/S5a9GI6c17FZA9lcWbBlJARQVWlkLREUgedDhhCZgJ8giigtZXxeVXVM0BbP46
OJMfOQkcAfhiSqTI8IgWApp1xS4bhMN0fZtyKHvCwOXyovy17JPhJuc0oH5e6PWgH/SiBpOmsK14
JieYcj3+WvbJ4SSVDCMKpv/BhGdkWCnvRHsm6LWFaME2/ujsW26HEiI/IoSvZZO4UGe9RnFvVdW9
7aN/qqbmKg7U26R5D/DV5DUJGruAi07lcTdNIQaNxK8Y3qW1ynU3UGY9SP465JNFGr/ZycbpmCR5
71UhCrrNAvLdi/QAxMMtc/VDBZ12KOFtopkny7gofxy/yZCTgozSNAbe0zjwZZcuQiiaNLHiMJjL
5HQmUv8dPCdDTUNYWA9pK7EF2KreaFf1OoZbvb9W1rMP55nNNqXMMkiaQmcfOwFlueYR5KwftWsQ
gNxyr4CpUs6Tx2Y+3ZQ3y5mpdH6B4xRu+sSVO2tZrNJsrbs41yjkwi9+UcAu6H2uMvHTgrrwAadk
Wauq4S9oqlhVrthpBqcaFZAY07sOhniVdUtDgze6965BxR6m2S8dFFiS+gm+wrDvfVd6ZEJx/OoZ
CAK5mi2K8P7yuZ9bl0k61Hlq6PlQKzr4CTBisrTVyF811UwaNPfBx78/OTgtCUjZSHzwsc3PpWaH
2e3lebDzBwWJBjcgeWpOIXQD8c2ADE1/JJS/qFn5YXj8W+oFCO0VGl2VcgOmNnP6kbFTqOk7LYa7
IfXekUfv86I/9jVYHrWokYXCEVX/1ulnmAx2JaCFiw6OV4Cfzl/LCu7rYRYDCZAcdZMceziJUcVc
CHV48asKjuHFLq6bTUUeisa7igZATn1lND5DbgzJEzhZCdjWatCd1sibgaK0UJ+G6Ovyavx1af8c
5d/FmFyinY6iapAr+qHWP2APck2o8qko/jK0+EbRkivVmMOcnP/CvyNO9lGgE9F1OsXywz8trG7C
dKY0fX6j/g4w2UJolrPC6GVwjMlg5+mX4d35xQx5YG6M8e9PtmknpQocEIIEnL1ufTN08oytC1TW
Ln+dv7O4yeeZ3IRtJeMygbfdsW5sWCWwY75p994WL9OBLfm23P4HD+Txk/8dh37Xb3J3hYwGacLw
gbTY0bdG7mYoylYQHzHXcKaoZyPuv8myfgec3FxxAYi1CDFggpC7IJktXkfdlcrJvM0oMjMqlZUO
PO4GsRDVAlQqaE3Yc8D6H9r+pXlPbjXf7HUWyKY4+JXlGta7lNEGz5xkk/jmTWuZG5+Ka4WJO78O
XwLBllICdsSS+koT5qZs4k0LuUICXqNliaUV9EtBQqfsII8kwjVqhi73YBQSZ3AQfAPqyUE6uGJR
59T9d1mMXKTUYRW5lVW7SEOystRqFwLKY4gYZC0kOQyU/yFfaqn+WFoZOGPJDMn2/HbTLBC3dTrq
A06+BMODy1JD2R/huSlWugPRs6iw/ffYBm4K7EhUdAGLndnkZwPCyaCTdZeKCOM6RzzOUavkoYUX
vTEzhDb+Gxe+7bTKVMQFE7UPdRIUZV1D7a4kpEHVvLlpAd2JiueGlviSeCPpGawIb7IG+Xx0AGVl
kVlfWa3sda9YR4ZYUnz73HzL5K2GtogabnmkQJ72VeM3cVs4ZU++KYpJfYIr2fTfddpALrfds9JD
y9vKXrVaeUsyelMSuAUNeCVcDhhTfPj/TZ3/dZam1a208HyE7xzyefkRjp12TR8a7d7M4H7HokWf
fOf9h97CZw1AZ2v4IGD8iCxBMTMEyqRys75xNf8txEZVEw80n/QB9IHUSYbHDGpbl3/szN3zUxo8
CaIV7FepSSvzIMxuUzUfXs3XAaSGNFE5Rv0SpTN569mNRn/XZnLz5CENg7JCguU1o+8P+BLi5fKM
pqzQv5Z/cvdUaqq2osOUhiJZE/W25frGUDPsrfcUuRKoVzn0EEWwr6JPCpZAICWIo0B1dB1q7dyJ
22clhR1nBze/WtoqBa1HiA1R9Dnzt5ks6KccdbL4fkQGKYwiPEZcOgr87RO0NVEs11Jz5hX9d4l3
vMS0UXwCwhBAsk0uy6BpfKoFSn9UAKuDmSdoCO11lXfLIMQFVihLk32QDnWlkiyN3rgrCtW5/F3O
PpFPfsHkGsXFDHltWFtB8DNyMgX1RxS0ITvLYKzUPNAsuL883tlwczLe5ApVIrVXSxqwA8IsFP5T
dI5QiCF0qaifhfLU5sWxKJuZ1Hlu0EnwDjiRRi08diDBbd2UC7VooPZZ4uw2a56nbqYALA357stT
nSK//9nyJ3Mdf9bJRhoKUGoZODCwLIa+J303+3wprB7YSeiMimHFZX6lkhtNGPD4vb08+Mx3nYZ1
redFIcYTreKMVNyuUcM0YLWMVpuLLHMmXo379K9L5Hem09haqM1AqxyjmbCQEga30UN0i+7z8px+
kDuXhqF/LigAvW2aaKijBZAZVN+l37iDoS5Ehk5eGDoKvLnR3at7Y01l5KatBa8Kjt4VjhVZ18NN
EQS2tN7MAikj4gg4bQtuApRh7ArNczP1mfIG+MW7vgSez0KXIN+yYM8YjOR8eNB6d+awhkExtJhD
e6A+avX4R0oYP8FtFGa1juF9yMx8LvV33BhOgczU0t9zM1gpEkkb625g4byj2rXQpd2WqpMUN9J8
7KLd0ChOV62j0YmQq24fPcMdyxhp8ircst4hxAADQoguGEvpbWsYRvgAHg4+PJBYuITZvZOF5pdk
JqDixa0YLVxCoh4NLbwL4QQdSnQKmVj6ol+pLd1qAC7SrlnBPhuGlnXtemWHOT3BOh5mfcC2X/5s
Kh+/y6XvNrleSl6GOR8S72j6yo4XaPWHbKsSkK2MVy/yoKQnoKrqbWCIcceMqrUjIwdNDBYcLYob
efcYKokditJNDOKm5D7A9S2jVx7IPeur7eAFyzyM3Q7E35AYKvDbG32AgkwerxMWw18uv5O0GyCK
nTpRzpet/sK728ISW06sO5LfEAJObqq7YBfANJkuGobG4NBuuRKsetosTP0m0aHUEECwvawWQZas
ud8ds6T6Cv16XQ29U0AfoAorh7bKOmi3OdHxCs6+wsoCx24/ZMKF5nsBKyEZQwALcgJEd5TwQSTw
JvR8F/wsJwCHgocmntbdNauR2WfpdtDQksXdgFFKeDcXCrZryN2K3FspDHu6Yx69D22+CAxv2/rt
ilZ7laTXUQhKhhZtMhmuy7RciQEawNhxpjc81Fl9Lym5jhpg40J+DSEyyGSa0NtobdkAzTvki0xZ
avIJLc9FkVmuX1xnuIqFddeGt+BN4+e8DsUtC6+HZBvVe49vkuymiV9TmNeRDNoyZnKvoTAlAuSt
Kpycy9Fis7PNWrqQX1vGZfDOUYvN0TRvhxeuVbC1TqA0nKO9ym46o1txtdxnYthWQfjaRXJbZ717
eV+evedPgtYkIzFLpcKhitihpy9RhQcLVZN9CPZupM007Wfun2lGEQQlmt10CCApPqLB8ClREyxX
cy2ruSg8uctbpqZQVczDY5N9prAu79B2r/3v/23VJhe4RYjMQcBgh0iHTaRCX2OyM5H0J726vDzS
2ST45PtMbu2BenVqdrhU8qbdwGrT7jPohUFwGhbfrdIt67SaaUCdfyOcDDm5sSvdYyHvMaShfYu+
WYSdny3qFFFegQxRCQZLDKkeW/jkinQGXXZp/JhE4qooNFcNuw+YryNP1MiaxsCly6jEQ0Fa0BQy
e2mXeEEwaOMXg7pMiv8xsfqpoZ4kG2XWE1In2M1FJN76sL+Kqdxo9WCrSQzvJGEX6rDWaDNziP5u
zv6ksL8P40kKC1MAv4+6xsApQkIXgIKRFrZOhyPERV5DWM4rBmJqB4lK+VhXyqrylY+e3HB/O6hz
Eszjif37nvn9LZMD0HlKFIJOi0d6BkGH5itS516R5wv8J0/yyfaPYYYQMhMlNDXvIXXe3+QGkHLh
C5TEGvMqNUBikp3Tk2Amw5qZmjlpWhZBFqumhfoDrNnCIQJyyZu5pum4OhdWb+rAVXSRSnShGAdo
Czhg49sajWwxkDs8se4ss+3xP6v7HjD8FNJBRd+5HP4TvgVrXR0wTA6mVf6JJ57dNaFD1Keu2Yat
Yvvap25QCOoQze6hiaAGsx/lfH7xr+9uTvJCK1OrNC9zFOB3I8K3WuWoy+g2FB+gNjlXDfshFl1a
p0k2g8dhMUSSkJuR0BmsAf1Obeg8PKlwKhM2tcsHc59cucXT5XB4/hL5neTkugrh14EIj0n+QxWv
13z1n4ho/3RuL01vcqCt2gykUqCbkUA7RSaARYUPYQ0jpLfIWGbgppd3INk4aCxutHYdBe2KdWAT
VtdUXzUa0lKBeihd+v4tz3ZGzFdVtiLyUejCNkcJlkEDJ9x7N81auDW/CevITkNsNHJ/eb3+zfPr
d8Em0aAqo1goAGIfclqjWo+UHclTmWmezQ3kaWJj+oc+fJGphcJhYs+Mfv4B9jv6JFAkVGc4LlhG
SLUtTVA6GrBxYd2KPpmDitpuBEm3sypEc2d4cmfCVq3o+gzhyfD9NdE/rR5F4hoyk3OSvXMDTW7K
MgCr0tNQfk/SGPDBT6MRi0bCUmCuZzET+KawWYWwhmuk6o9esFHiKy94m/lQM8HDmoAzUkMP8Rjv
ETzSbBvBwCEqinWD/lrmo0PsNysV5tdZZq4Byl6UPrNJpM1tlrnfMP79yeVdxWYQxQYKvRA7GslV
+ZKrDlmorxEeaOvkUDN3ZtZjkLpwyq1JECtYalkdYjpU5EczzvQue0jXuu3dQHzUtV7oLM3o7Hc0
DHjZaJpuQgbvzykaYkCLr+L6AZooKAZDNr2Hia8KPSVtkUFmJd/xYd/yQ9LsPORf9FFD+fjypM+3
U05+wyQiFLkkbQ6XZShz6qtqn+yZk21RHYjhtgTUDwBlup1t1EVj2tUnSJD/iR7A3DpM4oKXmIPO
c/yG0Lj1/B59gzmgOT1faz2Z5yQKxLGW9bmZekfZqU4HJrlfiW1KH5K+XXqqtQhBOk+l4baKcJsc
/VSKl5833NAcjmOZAdY06h6lLcMS2OEBxeD0ng/WzgBoMUgj1R7acq0pdC3jYFuCZJ4RmOL2K1j1
LrhUrlED2ZkBIDBgKEYDxLYSaOtx+LdxE+17mMVnwYCHug6LFGoX1ZveYKEFfDeJtilrwFB6sa2h
ZyX6Oyt4CC1rWeuhW/kgZjcGSsR4XeukQK2j3Hrcu+98oIvrZxZ+50m0gmr3shYPPcDijRG6JM8d
nq4j5ZXw0pHJCr9966FCVVggrzcpVEviK73X7yzDW8K8cKEQH16jvlzp5NYsr8OqvSLovuRoySYV
3RpliqsPpR51S9nWZyguQL0Xeht+BGxos1IysQi0ZNkxf1dWyU0HdHnbPcfR4CSpsrBy3S6hsmqg
mdPwu1jVrolibVgXurLSdgFZaTnSZdVydB8WHpDPFoAXhoT4dp40K6vugOpRboJCuy6HzO0sKKCA
IRir7DVS/VsD+DKTls7QR05RWU8DrCAYr16bXAOKtN9Ci+eW1Ox5RAKZJnFK9bUZ8CQf6J3lm1dQ
KF4nEe7ostkaUnVlUdmSIhJatW3B2idRuCv0xikB/4tIfCt8Bb5BHMB4EIMh22zaWUvgJmQ0t6Jq
YA6mfpYeqZe9KXNHhew6UP7QpE16ft938FVt66WvCRe6S2hgdjbcFg5tWF+bKEuhv2KHmr7vrM5W
lL3CrwNyXdHCzvp+kVjS9Y3UBQvBSTxlCeW3RZrrkBkvv4rqZlAgHj2g6VjdJ9U2I5GT8Hin6/2X
37AdR8vH9lrtmJXsYaizjUfZgpHMKUHSz3pqJ6xZSy9/0gcBELG6SE20l7t3EdElE8LOSxigVVC2
bIKXhlkrlFtmcv2zd+vv8dUmobLPe9aGFMfXQiXGy/VHDX60jMIHF2t/OSSef8+cjDUJiQZI30kU
Cv3Q+fHWk3Ljw0Evaq3bsouWisTRg6KchCIz3GVmhj57BZ0MPYmE0mg9szb9EU4kd1W95FfmZrhN
NuqwyLfJXbumt5dHPJtBnww4CYuWEun9AGbE0SwQMThe9aSBhmBre/CIGKJuYUnQfJtqbo3nJjrJ
lbKax9owpjBsZa4gTbfMVjWeJ/oztdFtc+KZ8WZumCkyzOuNKDBbTLPSr2L1M4Ti1eV1PN+2+l1I
NkmZSB9mmSpRz4UFzXJEYkcrZYNa/IKugQ+YAa3MTWeSG1kxV9S0wKM+AuzdR15G53hTs/MZP+BJ
+tVmAzDunRdiPj1U0UYXOHXfwq2ArqHkMrMLz79LTHD4VdB3wOKZbAcG+9bc45k8ZKVwh47akIoJ
io2Guomp3LHstlauo+TBa2YwDD+W0n/lfL8DT1PpKoxI26mqedDU79iD1XEBnpsX3mYNb2GWZHxV
YWkszTLa49Z8AcDiWojoOQXoD1KwFPY65VgJB70ppd2NiKXTqxSFucouIddrdo+mFa8Gb9RXQxU4
/PT4VebtE/5shBqqUPe8kWBIdE7ENlUHKXKCP+qPsW64CnlBqZsbqyJ9rjB5ylw/StymiBwowlBt
m3dyVdDrzIKG252K3gekqGwVvnZFd+CMIxXg8KB7495bDL0yVBwi41a2YEKQR0WBRfBRK1pU74VL
k2GtoDBmSX7dWOW3aj34wbYoQTCRWrOUtL+uWn8zqNWLXuWrslPePK7OxPfzQdeCXIpF4ToA/4M/
9xuHXFGNzo08SAhkEzpcBd7KVNNtCnchP+FukB0MIZcwPfyvYu7JyJPDhEd7AwtfKNYo22CdeU+I
gY6+G33Oc1DJF8IJ5sCb55EzJ0NODhfRE4E6XCBRtwjWun/3/4YEjbXfBEvJ3P9f9uw/jdff+PSD
oj45z4HopIAAdX8sn3NYHGyChRe5wapzlCU0IauVCcq+PWstPne9TEp0g0wgsxdo5KYT3V0mAFmg
VubUfnNUshZKKSxo3JrUBzV1gxL4VR1/tuCsSah0WNMtRDkCL7puD8Ewp1OQ/tVzgPjzSNrflfnx
PTxZmdwPiKbk6ES02/Y7u21/DLzktniQVziV7hjD00WyVK56OLHP+ofNJTaT3ZdkpKF6F3gAUVlr
Y7iq9W1cJ7uWPvxvF9SUnUDMVmZ60WOasOLzXwAVcRBq4XqDtyaMgleXh5u5obTx708WVR8s3USq
DJiWAi0gBRX++YN7dulOYvckZFQRlSVIw+SmAmgewp2Qiuw8G7lZedUsk01xny3bdSKcvpy77Md/
+dKtMfloEUpIvZE08uAR+ILF72l543dfVrCNA8M1fA3erNG6wk63kjl59vMl6ZNZT2JHxllp+V4n
D0UYr6soPBR+5araTRVhWOulyEE27YjLAL7L0W2vOuCF4I8TyGTD0PROIvgqWeIg2qcKhCkvWYZa
vidx4DmRD8KEHFyRlQsdfgT/xY44+d2THSFhDiTLPJeHOnvpKzSMizlzhvM5y8kQk0fCkPF24MwK
jqjHe2t1DTcZuD47aDHBGT04zFGYzu7xk+Em74SwAqGo9wSGa95GRlGbHC8v2fnizMkIk+cASkGG
T1rsM7lMN8W+uQbIWwcZqx1darYEgk92bHcwkMpRI4M7R7ny61ezfYxXc1fWONKlHT95J3S9mZax
wNcDdMv22TvosLYHApzWbSz6dHnac+s6SQZlVkLj20rlobX2hqQg8WQze3HcCP9+NiDY/RmdNKIX
utphNkn1XgL37YnebpSPy9OYG2QSnvIij3iB7v6BQ06wNNplAuIAXlOXR5kqJf1zsf9rj0DN5c+5
ZBiElANF62XbPCLv89aQK3KBHBi0TeBoW9XxHNSYRIL8067WuXt5fHP88pfWchKPijTtijgW1kFP
+FF0+7g6ZurOT16hU2prpF50/a0+vJLqi9V41Q7WOma7kB0kqPBgyC0DQDly2a3iBEys7KVU3wg0
FEmLhNQMjnAVW1ekPYYNOOgJemgUHN/E2kMfA8EP9ScwDkJ1z4bnNn2kzXBd993GTK9Y/BG12Sod
robRwOLJj2oUNbKFpR8tjmqup29lfcxRVanb7xx09SDYqDq0QbtRoHHpEYb2XcfsRH4BZWE3Ve2U
FmQpAb7h0UaNsbxIC820shm4rxkPYG6Iyml+zeJrc7ip1LcQ7Gn6WNefoyScGD4L9kH1+7ZdVqZc
cNTRh2SAX71Q5hxcLl+LkJv/c0MMQ9erw4DjkwExBIgyFNE+CX2j7Vy14vI5NaZIzYqpAs6yeLSJ
6rZE2SAv53LzuSM0ibAa0bJCijo4IkNaCAPlMTV3Pb2c2cPqD1T9r038m5Ark0BbcuAhISLR4BnY
v5ZeotoxN3c9zb8UQ+wyn395hHxDYDuEdAbtV8zIBieNLc3mIKjjou1gn2ylB2sENTCqQofH9L0r
PeO3A5frplcBsoMikK6/Q8rC9qAbCOVE9BCh7UEzuynQ/DJefJZBbtOwY524WdLtR6592GgoEkNG
CPg4gohvwuOotaDsLMmSi7tcuytkixK0Zed4HuZGvAGsxoFiVBYc6PBUAlFU8e8axdIGjIAW2rAF
1FK197Zf63rkpG3opGNJ9tXrYdIJLHVffw8eRNDDdR5ce90nDW4LutZy6jYVBkCxwdMeQvxbCgN9
Ei40Tf48xLf4P07Dv/oY8tamBljZvlY3cCG0fbEL/cfOALwvwDPOSuyIqYugvs+72E2Kx9wyHegG
qO2bRb5U+q3RZ6UBdZyja8wqdxAb9PVRSjfsQY9sVcU9a0GOfrBp8EQLVOOp57YqXtPZO0BKqVEA
E1MtB/+oyquxkSrUh8q4CiGCXei3RsQXnvUQBYeWQX7lO9Jz2+hA0OvfQRF1vVhZsX6nFxsJjhZp
UzggaW7S9Ius1ZcB34blV4mCDnvzu8FhmnTbYs2wWwjEFwKUxHtci37OXDPlDkxCFwUxHSODoAq7
KU3PrixpF9E+8iBbx9e1Ql2i5PC7uxoYCCLqF4e3VxzryzBHWTg8CmbNZa7jbXBpo0/u8TAYUpWQ
jtykIMSq/p5G+kPTUUil7sJUQqglBPMVcHJ+zczWEUk0IzZkjFfrpR8wudzNJFRDalR4WXv5uvMN
p6riY92W93jqKbaSah8Z2IlOMFi1Y4HiiE6LShdZJx9SPTrmef0SB83S8iQqsuExT7JVrN3prXHP
a+/AQ7lKTHiz+cpbFne7GthF1u1046rDg5IMaDB4rxa9azrDMfyvH2RslUNC/CXWWycpS5sXR4UN
UMn8Kv21j3pOrdJli35QKLir9K/S2KvQKcq9dD3EoTNWoVv9ORluW/XazNgObKDnoWrdgKUHnnaO
yLxDZL7U6V2nQF1NvKdDdtMFxbah4bXefV2+jM9mab9h7KfIcvLqgmBiCP+LWB5AFnqumzuoHK8U
9k0BBmZo0lwe7PxL5GS0yUUjDKscWlUhNz3El1H8RIhJ0zWvGsWuQE00BLqI8ZMQjc3adFum1roA
E0vU0Qp2znbdQx9NL3Yemipcg/awFzgKHi8K/Y5qa+HjUUogUcyD70qNZ5Kms2WJk18+3jsn6ySM
lkF7ycNbJGV2hS5OhJdS3WuLFjI/HqhYY2RUyebygp29mE9GndxmsaXGfTpKI1fkxizfmPgOqwrm
WTPIyvNgnJNxJpeZwbhkhcIawCxEemWuwBqRG+OqGhX3MLfMzoTdWCsPNLnRh/7yJM9e2SeDTwJM
kIsgbhQYkITlPXTlr8Igd2nRzowyW0GbhJEmRNZZIWL9kMqLYmeGKxXVQVc63YI7gr6DItfMlrPO
vvt/JzcFFEpNlFwZjOZQdNSFto5dZ8JRxsyOQZsthhJRBKFyATXsjjxp8Uyx+my+dTL65EExaAnw
jAyne4hwCZLPBi+Xyx9vboTJWwJuJKiG9gJpUMSQpLwycy78X47+P136k4PHCwC2qcQRsFTfSXyy
VUHSZD6sSO5BnpyZzUw0/EG2ngwGXnZcSCPBYBSsd3YPHwU3rj8MAC8JyJSXl24qT/jPO+zk60xi
iq95OfckaQ6oSjlWsBYoRP20ttOjaO/0Ul12SbeIuq2PwifNH0gT2QYHhHfmd4zf6MIF+xO1T2YN
y2fYbxElOPZb8kEX3pa56aPqjOpYZLasPLdhJqEmR/ykQYUroBmIbQb7DBfuzHzOD8E47IAUXVGn
wkpoGbE+I+VYt1TwlIE6Rrc2HEwJCsCgtcIc9fq/i2G/Q44/6WQJ+0r2PRD/8qDDCFapE0CdD20w
Kxf6by7Q33EmW6YFEo/FQAbhuD0E6ruhy0Ve5YtKGB+drlWuOSAd62A/beeiggVBnOyDkjtI/xXI
6WkmCBfUW0Vq+xAroLSAj9Mb+NJs3ynGjZlpS9bepOlbHQC/D3ZCAieG7gF1Dpm/dvVzwh5UMTgW
PFM0CH+U+a3ShnYzvDbQr0sCb0mseOGVcHaBTwMQB9mNV74E7SNRHwedLgrp6sV72V83A+qfh7x/
tvS7xLxPrY+GrWvrwZQQ2uGQzKs/em83sFsBj6FqqEB+NiEtlDjK8MrAj4Uin6x6u+R3PHmLmiua
71O2z42noYHyXbmPAXcIy9tRh9BgL5qaPirW2gc2IoAedBAti1ZsBmXfmd8RgLYVxMDy5COgb3E2
WkaNHA8AMNXPGhqJGegdCX/r+ifG3to6Hh8nuV5BOuJQYgmK/lG1vswwcjMP/ov9LS8qVxPraETY
qy/lZ4h1MLuHXn63QHaH8c3lvX7+7vzdD5MEgVtmrFuq1oMytgTpUU33uv9yeQj9fOrzO8bkxEL0
VxJoEsmDjz5bjOpaoINzFHO7xw7TLFBkuPoKErltatmGGJtGVezSz+2MHWXxpGZHvXhI6vcCH6UE
QAyYkmVmpS5HjpbgaSpI6gTFIylRgSWNawAFFMB0rsueO+/Nzwq86b4p9N/MCv5KkEmsnofWt+v6
pcQaB7CKU3PfiSGoEWW3YbSrgIcHNAy6oIZjanhrQXcxqz58vPuSkVp/VXVvIRQwSgPuecg0ePt/
SLuy5bh1JflFjCABAiRfufUmqSXZkiy/MLSZ+77z6yepOzNuQT2Ne8+8nQidcDWBQqFQlZWJtxdJ
LIflI15UjOPNDn2isSCOCYHSkEPZChyUQ/p6eVnP5lyg2jXA9wLOF8qFZSVVkMa1ZpDj2i4Hdadi
bYpn/SP9HbjQ57gz9u07EOp5vJFTMJzzmlPTQsbFWzOcktAiePtyO24xnJGHV90subnP1hlPzQgZ
l6aBbYbFyvRJhTt7mOW7fmW5k7mKV7sLDoSbgdMn9vuD4l9e3G83wErvaVgMxJ4gtGEiz0DIl1FP
6USPq95yOTa2of26bOF750AwIXxcGvaaMlerCcBR1hsGT3IA10Ng5TPH/I+T16/WxMEFPD/aqbRg
LaMO3qTVTvcgqu3G1LGulWtg9a7/43acYFFIHYulbvAGm+lKlONUKoQZLO/yEko2SZw3qIrWLICX
pBiXz71GfaBgt7hs4XvOL3wE/XotL4qmLKE+0uPkm8luFXi0vNEvHjl1NC/z5GMN32KlYFDIA/p4
qhQ1wTetNMzaNt78ezK5a2z4krEJZoQ0QGUETUwV7lBwxS8aMAn+NMy9aiybGMRckkUkEmPCHRNb
PWEtwSJ2aBo6zEfn3wXjswnCjvU5KHsyrcHn0rcJcbGn4AoPRyxh0FXAcOC5u2BcB2PCrQ8qWYc2
MhT3+vsvGRSi4agqJAoIPD0HpiAyQILSlaDleEuSt//nSgoxI+dG2LAO29b52hv16XYVTcMgF1Qp
io1sHb/jl786iQhUwoBqoOYc1jC6tvyyfrDYnZqt5hMPteYP0DTvxtLu/jQM2Y8dPVaPwMi7kEA4
SqOX5KSLwwGNpbGlhtz3EdApbzDuuR7YCltcykc3o40X4143619qvq1TELCmFYZ9gaYJlJfLG/Dt
3sOK4F6g4K60qMlF9HwZcyM2TXhyW91YUGCZKXfyzJIdmHMOdWpGODDZMsSGHq7bDF0Li3mQ8umG
TeVP27fJyRYv1K9KqHK581Y2VXVuoU8tC2enbOfFAIwccQHvfZDo2VkqqSicO52nFoTDMsdTooUz
DstQJG46bxkYsidW36uNeqhUTObM+j+5+05NCqcGknAWEMf4KAbWk+v0/l84lNpt62tMRzn61thd
dpPvqdlXP/nUAT15zSVDpQ19gw1MdtZyA4XnIPSrH4ELPLmN6SeOB4nprtzDDvroG7ASSOxLHEjE
F1kY6I4wTQAKaYe+jY/omkD+mW1DL3XewKjQYKbFy+6ivcx9JOeDrjfByXfPddd0PMLmUgY0PAdc
nTMnBpT98vdJvFTEFQGyNWK/Vy+tSrtG6qtWktRTZmH9+8mHqF02zrEGC+UEGP+CDL//uPwNsqVa
/35iATKjCXp8sND1I/ofT1aLN3Ep8wTZdwiRZKjrsTYKOOIIsok8V9FClpW8vgNpBWcXYgYp54F1
I2zE9eL1nNg8vs+CuxIimyO/j5vF63pt09fJQQYE+I7gXE0TMMhDiMuARqSQno1mTiqGqYojOHZ3
ml064fU6jpntZTP950/0iSXBIYhlAjyp9ut2gWB6UgtILmICIaNvBfSC2XCtLYemrRygD/CMPQTA
35oYoQhK7uas1R2uKL6FrPGyE+nnvMgEA7huEbD/ggX8qxdZoMEDwK5ZGz9Hy+COkgNTCZQl6H2u
SXs7o3dtFvdNvWOs8axyN9RbkxUQrz+kTeMY86OBifFIAWdLtl2GfY4hlg6zFYPH+9BrMJWJ/qdZ
zM/NMGIQQ/NnPG2XFkUMdBEwsYcRpmA/1sRRZ20P6vVrI2GHtAKVWFCigUXBJI+pnCV2Asya2sqg
bi9//2clTki92ClLtuB7kGZT0J2elSMPCz8B9V2sLi8j6MP0+DHPC8Sfl26+V4vRZf3ioxDsxVzd
BHHixm3okg5N7lL3WAiuEeVPET0N/YSWN1RCAYTWqvCA/3MPaQI30CpnwbiCUoHxfmgBFm+V6yU2
9iRTP5hS3wR14XJ2V+vPAXlpQG8f/+wGjMCQTT295hlxk36YnalPH6BqDf3t6Q70MK9o6VIP3NNu
XnGfa8+Kds2NOx2N6xDzcBYKt0DNWRurPaKJc9Ow5O7y+n1/YeMAnfiPSMKNGeO2b7SuONJ6QP/9
o4rCY9f9LIvyJo6AcBxzF8xU29RqMGEe+2lX+h20yqsBjVM+lNu1wEenZzpuLv8weu4GO/1hwuux
mcwiTo22OGpNt6tBv2YaReF2U1Dsyja6q+r6PTJB3V1bGJWLMfEEFa6gUH5kenzowEmIia4mgpxM
iNoA5ggRIqLiR2aCWAQozTbydTrZLbaejobdU7I19dcKVSENGIsqi2+rVXteLQ59cccwAWaC7lRy
h51beqoyVO8t06SmIUoIRlbDmVKZBBhwijogd83HpLcJRrbdVc5yvioMhz+p4OZ+gdx09iBL78+E
ji/2hash6bIB+huMHLm6XZLntgM+WpIHncn1vpgQTidmCvo61Dg5jmAXCoOrZrgvMG4QJo1Tx2Cy
XUpZPES4E8LBF4NCcllOPO3ZWhJb0vtifATzuWTXvvM0MvbFghBwS7XGICTqeUcLnmipBQTrbwjQ
MAskXZK+w1Thc5K1Oy0ewMmMT82f+7G2E3hZbD7RxJ/m3+HyoyfXQ5KjTIl5dGSH3ZzuW9L4uXLV
18i7s/RKm1Svqa19pFX3TR79nkM8fIBnixR3gLbxkOCeIRiArAAYSUkkiwtn8obTzxSffuEA0HtY
KWttUd/ruWuAkcqLINim7QcAdW7rWxWabZfPvC5xF/GVF+pQ1On1gBx7Xb3j4bipU32bQDFI0e+K
CRObM1hdwDkVlTHoTSBzqvcYjNUcqzkEww0JLBBTZYDPvAUpEh0zBKr4ZVaok2mAsEb7YrhXLVCw
WX6h7TL6mkRg+P1h1nexCqpJq3PbxPJMKM0Y7KDM71A39ZT0PkuMbY3EprNUp1HvpuIt6Dpbw91f
zRjnvLwE64G44L8W+Xqd96wKKbWw7DlQUfn0s+/A/aA1/mx85P2f/58tIXdSgzBK6wGHM2l3QxEh
ZXhPmyOIGexxfLxsShbrLDF7UqOmVWPs7Pqg7SCUCtEWL0jdBO3zFgKAZuvmEAzuj9gzSUg4c5F8
8WQhz7ZaE9heEJcfE6rgCudokKKaoXdupBsSU2cjqoV2CWMWV03xWRIpcYN+/ESOlZY6I2BqGaQG
s1mGJD4nnETVEzvCahbz0kQpLRFWs7L0y+a2hUpNqN0wsk2SD1ZTqCH5PNmnHOM1Te40LXlY2vcZ
4AQUM6EpvO0xq11UGwaYaZ7jSPQSpY1zddMvP1FYdSNsMwrGiDV+ZD878DVRTzukm3WvR/UH+GDu
ZOXm783wNTKfrIpwn2lVFycx78ix/BMipO6mn5AI9FYoftB/Ak/kvnU2Sp6YFO63SS/TEJ0QAMsa
8CgHtxnE1S6fHJlLCRdaYPQprjNYWPB8WGK7BOUhHhuXjUiXTrjUACJQgejG0nUuRMhyZ+1GYNT5
R+/O7rwrj3JZn7On8u/KicOxs2UMlPW6htI98FdJ2TkR0aDfDooASzZcbUi2SZyTrWLaTjzDv990
489UDxrwXld0P83gX2iGxgBrXwVGAVDkoMk9mv0hbKFIyDIAUpr0pdMgMj+YjT0N0OQwOvrAa4yF
dr94+E7DGunyoQ9eSDsEdtnR2EUJBNMwxg+jycERuOr2gGGi4C/zgNPQcH9o+XNdhFuI7r434/QO
gTrAMTEXA2yRB2IAfTqG4+AVEfMCPJ1cMMVv+hJCPxA74nNwgLKVZ8aG3wwpRu1nFQyOJZILQBWU
7npg1T4z6Q4EavYC5r8RJBvagwIGiRrTnyBftlUT2jf1n8pCNqLetPo95oUqm9YPLIsg4vBx2bVW
z/l2oZ3ss3ChWX0WYj168omZwkN5E+/QZ94ySaIp22HhLgMnwBiwFrl0P19ndDdjhvfyd5zr1p1G
F12IucME5D9D2ekYZ3Zx1ewKP3DN996P34Fp28hSoXM1lS/mhPiJ+ykb5g7n3rwGof5GuYGl25UT
Rj4wKVs7IW52ahWSdIBzGiY4bzqoC3e/Li/edz6/r6FZF+IkG4IkXDpFO4JYct6b+/AApPU6sK6+
J2hizL9BEOIMUG0H9iFuMQULuVwnu5aXt6XbKMRT2lccLB4xOTIQ/JT32naAsuoMnZbhQb6y59Oe
E+8X4mrdz8loxgAe68VHMd5m4Y+i73Z9oIJ8cLBbze1QjdNo6UDS3VnAgJA1M8QggR1J92pJ3SC9
hvDG5c34zhT4dTPEJz/EQVDM6hDszemlYTfrJHeImfHSnox7VKjARIvbk9xhOs/OitvCAN7fBLYg
ciW/Q+J3THjhx11XqeskKlIEdbbX1iouHne6w/SOp7qpbzzLMFYyi0IwittmYsY448sRB5fmfh5k
4ymmzIQQiNoiK4saj/5jRvo7ozNe0hL3G2ueu+m9YiZKo289ZnFi6HhPD6X+RNu3XK+hgNTdt2b9
iOaSp8bMMeKjVt3OgwqqPgRyivr9gCl76FsqeCZOxX5uX8L6MQECph+ZHc0/eb+NC8NbgVsLQtQQ
okZHMMJ0Q/sYKe973V8PjWrH7F6Z/3Tac52/1ZniNRqU3wlxRxP/zQJ/XMUCQjS1rOvUBEgpIVve
9j+sqX8IyCOBwqvRgqP4ua4PY4uCbwJ66crPKUYQgKdKy1cKzTgjv1WsxYu07GBVt2H2mnYMlC6R
YxQU8IZhBgATJVObgezHHkHtMpa17NKXRVC27tRJfR3aoBovynoF/Q/+0CdeUASATyHZVWavAB6y
D97L2nQa85BwacPy7FP278lnQvzm+ah0c8e0FQ99pwFvcbW4zTu2EIP+nY1nQYQf4AIVBAGYzT/o
wpxeHkyI6NbwP3eVYbwGoH4s+T0Bqk9yfiWpKROCejaDCalMFqSmx/GP8otzO3Mx3Y1RosOEUG7E
EAqy46Ps4ySZIxMi+DKTslat9WZcULkG8jn6Q5TV6f/ziWsESk1VKerLaC0QUYaJQvMzV3KNHMNg
sPMEBf0anF0a3XTzcxinu4ygzAN5N0D4Exl52LnFPbUthKoKZZ2FoXp8LKLfHOW/BMlkCv1RyR5+
m4wRPlEMVz2lZhtRfGLdALg/uWX0y8TDFRSk3lype9a+TUvrMLV1L1s+Fyc10K4wCyV6HQ/0r6eT
QmDASEs8YYPiT9r8oqMkITx70Z8aEM6AHi4qmB8ZuV8nuIw4AOW2sasysMUj6njERCujApP7su+m
l2kx9g3Ahf/kE3WUlHTgiLkhnA8Awcuy13sN2pL3NWa0Rgg+X7Zw9pWtaX9NCGehmgJWthNMjM5K
AJStvR7udmjuNhtw1ZflVhrYVscTE/pTk0JKUxlVh9o7TDbuajL21BEBDaBZmMwelufLX3j2GPz9
QBG1VubZQtUB1tQBhT0QmJcftSmrda5OfuGTTCERSSbSRK1ZaUcwUv3+1CH1yW35a/TLHfXmrQxa
+MlDIdiDS6gmR5kIVHufrcaTm6lvdFWdGT6qnnMnMZ9HJIHlGG4qU39SQqPZjUl4uwzgUkN9fLJ+
cH6MreuMIVEFNLWNlLuBRNeR3rsj+x2WBwswVnXq/bGufH0q7CIykd2Ci8FoMOvwoOhgZ+j8tDTu
I54x30iWK50uPy/vlHYmLn/5KsEXlZGXIH7GV62ZNXGA1UQz0q5+KDfF60qzpfu5r2gH2XVw5qL9
Ylbwx6nQKiXNqQbhlPs0f9QBzg/1wWFRtu3zn/8GA8jqDRd2T5zHaUFqUlrrd6b26H1+50O4MTaF
V13/k6bz6cd9cjWceEo3GNOAesR6vkdPx5oGGOPWgTy30w/FWzbafmWZYJDCiD5kd8M59NcX42sk
ODHeB4sFjWUY71yoncM4BBnC0LGKHa1XAJ83u5mnxz7KEUPqWS4GZX+Br9DFyL+shnvmtvjyU4Rr
qkiM//atAECzuTpKsdRn4swXA+sPOPnWMJ1IqhOV3CsM08PxsxWC+ksWrmVfIdx56K2HXK9Q8ypz
TFfUT2OzuJcP4ersl3xTuPT6AjNGIOrVgFbtIHCwQlV1X91KS62yMyBcbSktIMRuwA6ebs7qGqhK
Vp61ybz4KFNYlW2NEFcCZVG7SscB1wzg8Nd71Hwv1VSycuee6l88QIgjPYjV/3WsV0Yu6NtB9W5Y
h/vAcwMyiwA5O2bgMSz82uwjOLu2u7xz7MwldCquLmbTCs2rYoyg5Q4plD9ghXitB+uNl3+0ECxr
07FewBqRzeA71e0indH2Sp3QwtsG64Fx+8II0PHelOqvNnqZ1IcWL0YLRKvz9KQroDc0qJuQcpvV
pq/w7Dpa1XpAGltpuhfnCuj8XgJlr+i+1fxMo3vgXGxQePYgbuuxAqaJtnhiF0Pt8mLeZ7rqDpPl
djS3CdXcMFfxsMK7NR0/snCQALG+Dyx9VZ0X832wy5bm8Kk6n+7zuXfq+p4mhT9Yi1uOljvrUAwi
g991gLOkqlMSzUkzbmuYAmFmZQ/NW0mue4yfEhADtFAxQz+VBPuE3fch2Wik2kp28uyNZACTA3/S
LZMJnlTEMdOrMVWOSW6AyksBX15tAUygOpauvDdlnzpdFpd3ESl+qdpS+jrYE1xWqLU3T1myx75t
lJi6oTqldqaS/RCZft6jLKaMGyt5HHPNyys8Our+IYpAGoaBmqqxwOMGGbyoeku5tis5dhB8+GEJ
bNn8mkAOSlsSZ4IQRgB6E7g2uKKqxI+M7MjUykkwV72NTdL5llL9qg1NtUnN35OVR0TBzKk6UEdt
00NkplAJO8bgn4hNdHFQsQ5KkHXWrSdZxXOR7O8icoEtRwm4YYUGjkNSDX47Qcu8OnTT5rKRT7ju
t3h5YkXM/EIl1msrV44jKW8wifYxxP12xmhtXnitstXyW3UAtnq6srrFgXy1x0CsMUD5totBIKGE
KOP90WhqoxAP+KrNMfJj1L7ZoSQ8Pyuj5CicjYQnv1a8kIdg0BULa5J22qbKORSCYp+i6315VT7z
T3FVTjFVQsRtw8IaJ9JjVZzoZ/QOJGe4xYAUCt6WM/rprt5FgC48q/8EfPwFzCWcnCBswxIMScpR
H0oIOdVOIp0oOreGJ9/2CSg8uegnFtAltPBtg1/tsm4bHmoncgHog57jFZQRfDRFb6kkuJ+7+E+N
Cm6GGhuHTjiMxgv1TSXzNRmo+mz2fWpC8I2WWagIrd9VXKU3UHx2tMOyA0rfAXPxbTKhpN5h0gJT
bRJfOZcJnNoVMjNkiGmfdNiyUY29MnhIi6eAXOnz7PAshsx37Glp7Ze6hcKQrEZyrm0Jf7EIxBsx
qEUMwXit5AorGhyIzi126PlissRBJ8FTd+sgFUjD5INvUpvrXp84ULfkvYKSvnKcCNsuTXsMI+7n
yY2lPkGAqJifglXVTtFAg5RWdyq1/LaJoXIhhb6eXXmCByQUKwmjYnkhHxIrBLcdVl5T7I7Wdlm/
q/lrl7dPGZp+UHVjvHqyisXjdedItv2sR58YF0LEpI/pmCYFPLqcj50FtT6w3oFE0wtVvtExYF4F
u3RJH9EhR4wsnK6bQQIExIQN4n/JjyFrtvktXlEQ3WuqzimoJr5uiWLxsQNdu3I0QWsUtt12zgM7
nbYUoyDQiPFWmmmITblNBecYp+sCQ5vTPD6QAkSozUfelOCyOzZJe2BWcNU39Q8+pNc1be1CL9yW
FB6PQFlUqcE7Gf5cXslz8YhbOgPdr8bBmyWEhikFuUJrxhFwN/DbsHBaMBBnuaTnc+5tfmpFiA5m
YsxtVKXRcclLewRnU67+MtHvTmX8c+fKbiiW/v0e4UgGnWLlTdpEGF8jDhSKfgx27OQ7xFVn3Jre
5cU7V+P/Yk04jDlTjKaPs+jI1zHgIQU71ewrZgBIrekNswcit34+mOGtYjxeNi1bUcHngEdPaFOV
UK5ZWgiCZ57BqK+1qRsyGSZMuqbrbzkJOZFiVGRcsHtrlU/nNpLfrQ75GuVPdwd4gHv5y2QeKbzt
MNY7lcnqKyU0a5I03PBVNKDrJHPn5w7tqaMIEUSd5qXOWmzd2F6Fs+kP85UKJizDeKpLSd4kXUAh
r8gGcCqgRB8dVTV9KrXc5/QpzizU1wBsBNlWzYOdPmoHVqZ2mZkbVF0k96Tka8Wea0WynI2mGR6D
jD7PE8XzP3XmAkUyLfmt5qVkD8/Wbk5WV+ytmmBn7GuKTVyLcdHzUh81HMRDvU98xWt94i+/y8HR
rlFVrR6BbdyYIFOy5QCps7nk6Q8RIs88BwHvsgCgcsjprJWCFHpIhm1ZLvh5OntApzfB7Pq1tYv5
Xvaolq26EIx6asbI3xFc+wWIw4qAOSB00xaPsnobRbHkHjpXjT+NRmLHMU5aYDe1IjpS9KNM47eK
iR4VVvsWgUmFQkuMN2gO4VQM+sxXdXCc9Uji6pKwJLYdyVhgXHmBpyvKA8/v0nJD+/DYaoOM70kS
JcQWYxxwZUm7KDqiiwMI9HilWzWu0NEDxcyeQIulCmqorKCvX2lbTQmuaob8DGTcHWdAHloynJxs
q9e/n8TIOirHISYJ4vHQHvL8DYSU9tiN9kjAJ8KizeUYeTbdPnVrIXolOVs0CHavIRnye8Rdok1B
bUjwFcd8AxUVpzJdEC/00UGegp6Df37xMyGcVSbjlK0Req0Kc5Dx7qZ39aG/KaGjlOF8166xGW40
TBoSt9lXTvv6j1rMp79BfJ9nEzW0MFhvXqUFqUrsatMVzTqJO8uOFBfSI8IUNsWrmfVTVW4r+lW7
yTdQuHR7UJ8Gu2zfby/v7SdthphOnuwtF0IW6OUgyEVxhkqV7dXkEXgNd0iCbT0P2yZqtpUSoTh8
21p0V1OQQ0SA0877Zda9FmS0I3SOkQsPGvP4tIf6HOrVQL2ibMDo3lADv15Kbw0QefZa51DRGOsd
RJ42Y165EQhim7eoaDBFl25A+UkwiVQ2N3VVYhagsa2w2IQZwB2gfe1oCiyfVfpDEjpVgUYSzRyr
hQ5QprkFjx9U+qNJb9uxdIkxOlWVojdEvNQEiJSl1uAUAMjbcTW8Afp5RcOnqoUCVm2NyGIAT1iG
UDL3K91LIRoHacmmPEfKtFKn85fyLt7nmxjgK+oRxYl9GdpHEqK4kByOipnSBlWkI22okzLTyXLd
ARRNEvbXf+aSuwiZYDplNY0oLpllrEEXvI76SlZO9iFC/qdGJmq1IWLbMsYbY2jsMRmuQBMhyVFk
adLnwTiJoWU4qwsrkbuv4nfqI2A9m25v2rPb/vgHnH0o656eMiGCRlDhqosSu9MEKEO/ZRGoeIZJ
kgfJVk6IlLxLUwbg5pqlbweK8ZC69OVIGIkHfNKPnqybkUct5QuCVNZc11WymZJSEpMk32EIYVAf
DTPqhjw6krn0egBOemAXmiCRLJfkEjWEyDc0RZtxhhMa4ZVhNIeUZTtafrTWMyMy7hbZJwnRQIkC
1kWAPx7RKbe5iilIzFIpWe9fjuZn6zXcMizdMCzQJKmCC2hxwEIla8LjuDcm7YoagRehiwlhPsjf
WTtGMaOb+Q2mfsos8YlqoZ2KcVVJkPg/Eob//RmfL9kTH6nBMqfVBi6Vz+D3GIIs3O5xk1UeVK0n
D26JPBjzqtJW3bqO38PTX8PCnhK1G+dJgWGGdvXiAmtf2IMNJXtUyPjWepY9H88NyOFg/zUobGwa
6Z2e9AYyfoyNVUEQQ1L+Vq8/+hBKwBnkEUayyWLgw6JbcIa2DuRLQa8L0fnU4bgPIX0EqYEQHa2n
PgXZ5YBLap5AmOzitWZ3xgjuVNW1CPMIiF31FqRwuMcoFPIKyIHDgyp3JqoXBw+Dkj6hohzZNGPe
nL9wWWvq/yg//P3UNTCcbGoUgmqmXNc22fE96MP2zWFtuKLC5Mgus0+tHHEfDWj46ZSh0gnWr6+2
qizra62uwmNoAWa3VO6a2IP3dt6OISYJO57N15qRJnZOaXQAcyQYzujoA9mNTk60xVzza9wb90Ge
YTZ76m7CPHKbCdRyEIX2q2bgm9SCBmCY8ENYQyJtQOZIrF2nQotIqfw0HzzJyTznmadfJNwAzTgO
dCAIaqPD3rKfKwA4BQg8AyWck7v/7MY5tSdEgg5j7Asl66qV4AGECFWHGb6GSEk51xN1YafE1HgZ
GRmbssWzC7RsCRCuQN5uB8faLPk+ItvUl5bBZBaF66FV0wXCtZ8WA0xEhzYQEtvGI34+7MseDGmy
Q342qp6spZgjJ72mg0AK7Nfr+wei4oAlv5abddYK/E4YVp7/jcIUXR3i0sIKkSUj6Go2M97XQb6g
gwnw7PhhoYwQB4qXBE+8udXGKwvTSog0MT1EgHJM/cfcZ5ixrdy6+mOob/WcbbL5vi/BoXOfg2Jz
usnB7lEb+oEaPZ5tf3iVb3JMYVdok2oa9UNe/rCQTOdZqwAEED2l2o8R0pWXT8O56/B0QYVQYmSh
qgTNGB4z67VLup2eAgTey7qq58oDp1aETFJn1lDUPbaNRASslQw5BDTTAY4sFam4muyLhIBFor5v
eD6Ex+IX1Fy9cg8KHMu06w2/XV0TQdwMD81GeuHJvlEIK7UyBnmuYyUHP9zW2aZdML3Q2ckEhm2n
BiZm9lWXGU8QzXbl9G1nk+jTJRaiDDRqpyaDtCxOf7BR+J/x2oSg1+fhx1GUVwPOVthODIrZ57Sk
YKoB4RkqbKNXQqzhj/qQEPTBTHeVTsTc5UOe2NCFkr+wzmY1p7aFwBONC8EQ8efHTm6m3czxL735
s9an1R0EXaNDpx+0IQXY3Y19WRA6l62eGhcym6qZl77I5xDUH/lGSYLbvr42pmcjwFBfIW23SW4r
sdeYJEmexxzuXDF+W2M2JhruIe6OefHaTeuXqjqwHHMcmNfWCIhlaWEb4A29HCTOPqFPP1mIErTr
ISdt4Pyq++FKd4xqm4DDsfPQ40r8Gq80GQhQanE95ScpjtoUDcsmXJr6hvpW5SJHVkAitTgYZdmW
xTXY+yR5geT8GkKMqopY79HVCY91C9homnqUdPYc93bfy5C4MlNCiFLiZC54APe1WIIMCkkxApTe
1l5syb6Kng+HFjhFdYMzU2SOCwumToXSZke1HkpoPRgvZdcedDSmSt5uoqB1WTBcl1X8kFPzt8ZR
4FoyiF//1gMOaQPVUYx22xqR04CiRzVrvJfKTVMA8DR4lqIC6ZU5BKUorcjAfXNjQuSZcHAUgR+r
JjsoboBY4Dqvjfu26B8uu6Xs04QdQ1uVMZ2u9YmWgUclxrD3M5XJz36XTETBwED9/H8WUNisKFjQ
lmEa7hMdStzzI8DRN0mu0H2SjD4No42RzAdl4m/LCK1xEC2DklBRHGTHjoWRV95DPMeCfHnglXnk
TDNbZyqcyyvx2Wr+nqL8/ZHC5ZPNPDX6eMhwjdeHPF712bYB2AgJOfRz4NLIL5XJrYenmMZ+Xj4w
c3YBbnCD4mpk0IhP7qBrYedgMxwxoW/iZl632LJaBxOhDmTOq5k4oOtMmyuFcKeYejtBpg8ZIU+N
uo0OioMUBdkATyOjD52wj69afjVOmZcpFXQJWwww56kfpkbhcFb/vPz5MkcQ7r55KUCNlMMRTAjY
W4OCcuLgmUrxz8Lg/66yyK5HlLavoxwvh+mNNAAn9ZgrXjZ4er0Rf+Wcl900a1j9tqu6pZvwP1O1
RB3TDAK9dbgW4CJebRLQgszd9h+s3F8L4hdxnkGAeIJz632yRwtlE9F+B3J6/7KZswHvxIxwXzct
ytNkRhuS6W9j0rh9zG9YrDmZXkhqljJLwuXM43apC0x/HwkzwCP20odbEKS6QyNjn/tkCriwOd9I
N0iI+XKjyI4DvdJm5WpuMXOvEOCgFEv15qC8X6kobDPtfrZt9KZPy5EZbeZEhYlKSBndUt6DzBt8
4jTvnXkB4cr4ZPHEz3n1EtWoyfCu2xBov8Xgk9CPnYkxkal7JVp1Fyb1gzkTyH7MeLH21zyY/uhZ
5OFYY7Aj/mBmcxMrxe9UkUlyfj9qnGOwCNxRqmGZloj+mfo2qDC6Vt5GFuIEhKYMkMNPo4zu6Aws
+qsdMaBlS5RYi1beauzVMlu/6y2w8VgOmKttghlmipdVPr6M86vOQzQbWxuY0B9N+4FKv0+zwi8W
HbhpaSb0PfkDWAZq4IalmbpGTOE26ANrnDvS9bdDC8Wf1ACryD41zLsxMZy00DDyqOzi+altMhRK
iNNQZVNW8w3BEI0RA4+lTUcgJyXH6/um4Io6OV5CepY0i86KNU58lr74Tm01Ww9fL5/h8y+MEyvr
rzhJyVI2Bu1coXK+pmTt4Mb7EA0xHOJtMqBsIi1dns18T+ytR/3EXt6PcMAEd1rnmpAv+Bf1AUqk
4F6qHlG6dAsM2O0kHykzKuxvRYD612d8ZHSlOiDS144Z2hE6AANRvgcgPfstG7aRRSzB0426/e+S
xgAhgilIfC1jB0M1fNWQ0K2cT2VOVlS4J7VStfSaofY90AVPUaTUw22ha2sOl9kd1Mc9Tcu8hLa7
sjBjO9aaA9T+vDpYJxi13s4VfiA03dOR/6wiak/1h6E/Xd4ByXKIBC113nazpmMDumarRugMJm8G
Md1lkNx8krtVBMC1DBoQcwbvMvrikFlopHIJ0khyKnXhKorybgwLHRAUw+zcns1OG+QYZIhkLitb
sdWlT85J04xFObM6POY6pqPmZmOG5HpaerA6qPG1ro739aQBTnjb83xDug9w1x+mUDsECSj5S1Jf
tdIp4vMP9L+eJrKWmAOZE9PCg7H1ND94HENHA1Vi6lYLOAYhhQE1G67ep6MfS+OGbNmFMDW1PAuj
GO+49T3cdpuG7CxME1z20rMl+JOQqwvBSSUKZik15Blxle9KaLaqTwvu/5yp7oj3d9LdNtkfnqIE
VEwPl21/v4K+RHuR1CQPQMYTVfCrlCALx0CANTygeOhAEsfoni/bOv8OP9lIITrF09Q3xYLvzA13
zuwV6LHmvG1pFy/1DkIk/0XalS1HqmPbLyJCgBDwCuScdqbn4YWwq45BzLMEX39X+sbtysLZqbjd
D/3SdcJKCWlra+81/LdJ71xZltgy6tpMO7XP+yA2gUCIf1+flGKHzEFxllNK3qQ4+s5QBRN9FvCJ
SKqv64NcjC9oTxomEClI3WcXyYSCHEwcsXAjg/KMS1cZVYBrL6nbAHCDVz1e9jYkgmdZdTXq5ZDU
Mjs0Q/7MSPUC9Yfa0/Ga2BdjuWUdudNziJzTZJ9I9LQqLQyDWOeA4so4sBK5aFj6PBbGbYGKL2G6
r5X8N0zsb5tq3OK/3gmT7A3R319fmksoQWYii7QIxata/y4tnkWsytWc3I15foiSaDlAF7ENLdsP
SXxfsOQRT/qTO3K3qzvnLm+zFZdvBdNXUao/cQ7WPG23iWZqy6Hq1ol7kpngR2hQocYLJhISnyGD
JY7+fP1HX3pi40c7jsOoZRp0ztZ2oVgAU4IuP9QCvqpE7KXOHtIyX9nEWXBCd2NFPyDcsINa7qHl
65rlv+3JeDaH9KMe+q3bwPvEpbekqJ9JCS6GjszRuuUs8mxtj6w+GNNxNcHnrmUYYKy/MpQ1UtjA
MIcGPXz2aqNCXIfK1yTyVw3c19qUgRtHOx4Nq9Edl7IF1U4jR22gr5oD2Cm+/PVVuHDXMPSydZcC
726DA/D3XTPGNHIF6bEILqCsrQMVP7KwU/w2RwVr/CYZ//XAsuFV51pApxvYs7DF+XusZoBjZGFM
8bEdC0+OzRbxGPowkHMeAXZJxj5wC4i5JOnkd1GxSMhbPFbHBoWKoS43TUMPWZrCPRVJW9b7XZIu
m5zexXqoegr+LIXPfunspjdokqCRydOjmWqbJO5qLzT4IY2TbTV1ASiWfi2A1Gb5NtJKCELsYyCd
wh7e3fFagMbF2nDDa0WCc0rmri3fLC2Ah1E1tkB6HsFRBCe3W1urE2lbCUn8kTHPJj97fDDUwtM2
OX2mL7ZFH0D34mXnQYnF8Cx/3KgviG+u1LWZzTYhN9JQGq2MjxyC4IQk/qiNax1PQNd4MyLujbpz
E1kdtAm64Pr213/G3NlsZ/f+ZKK3NBlhjFJ8dTvIHOZeh2ogT9b0GFXx8XuLNjvSPhYhxAyhXhtG
1TJxrZsx/9JlDYvXcFU2y0KII7w+fDSJgiwlywFWzra0tmn9SeydVRm3mi19WBsCw7qM0FMShwii
1xawy2EL0uumBAFe5tah0VFtw3OXNu3GiYAwRkGepY9TD2Afio9t4TcZCSj4q+AL+W5o+gLav7Jf
t+FDrnOwwtDHhMM2hB/a0KfRP7If/CExF4Q8QfHmLcybW9b4hD62J2kwAmbub8Q/ixXwICH7PLw1
+bYvo7XMl6EZMCiwpxVF0Zh6KZw8+lp6GrxKQgcgjORBNBAZLk/2t14PdpIGGSeD5fusuOsG6NqC
V9o+GEO/q0RgAt2aUhq4qJZYzRAkThjw6AMU1w0ALd4w3Zdx62vQMERdeXTdJRA3IN3SW9vOEtR7
rH/idAimDC4KYnwOx+425d3NCQBZZb9NZyUiRWj8+bqabY3ZjW8XDmCQRZYeDe3Fgbhcah1HOnip
2FfG776NPZdspPU+QnVG/hb2rx6IOo4GAIigsJP7bMShQiuli1R79pSiXTsusxQuE6IZukiPj5Bz
gJhD9RCnvgmX8XvXT/fmVgdPJtA29BYwcZJ7Kj0s5bLMHp1wFyyS1rXiIzbabQaq45a46BIOu+wB
6EsINg230IbVn+tHuo632Y39qDizP+6sv7/LvMaZJTUr7apIj87NiQrQFdDQ94edeT8etJsxgE/q
Vtvkw1KlIXMKfFfWfe6Fwo1IOENcpkd4sXrjAMEmNvmKuSmC79z3xGBAQ0wdFrfMvNHxBwR6zade
uUElf0LNxOtWqnrFTx2/2XrOLpYuj6va1fP02IBaoXlF0KMh4N7lqzqoNw2uuIBAJ8Rdqjrsqu94
Wu+zrNGozT6vURc8uhNdGGG2CXOYXub6xh2o4nmnyj2+u2pnY7UT6niV5cZHYzUtYwDrEZ0gnJgH
J7SQEyRf+QZKB87eWjmGV6KfH1WeGlOgmvHsspEAlA0O9OuOTvpgTOEN74ZlYiYron8o9pEiRpiz
2OWA8Y7YjDMCp7Ql+0evF/+rYAydP3R0FpAy9jpQaLz+JX4i0X+72rMINXKoQ0cSkfPEGgJZx4Oh
C+iCi3zl+vp2ukVXKjACpFXm1kLvyav1z9pSqtepzussUDVamNScYw1awRcDoD5ppmKvKI7rvLiF
grJ0sYfTI11F67APpnUcIFfawkBzUT2Vqa+sZ/4oFvx9WOdlLkOfLI232MjQHTcCI0ZNExyZ2OPQ
8DFv+gBMg1eIXr6qmRo/a0CzoWdZMcnQQqxGrOeJQ6F5oEjbW+0ejeBlDi3ectncoG+KIqK9UGzm
0x++EnjpLEA1nUF1U+LY0KE/MaB9DZWEfLwrjK0WWYGtIcPpjB23/umHY6zpgWJ8xUaaF79I3cME
0Maamw/ytf04uX5BQWzbrJMP3ad7NfhHNeAsIY45aRxSIjLWsAhqUKgVY6o6oz8U+2ZfcxaLIs3U
WUrwnGgXQ6AHWTDAmRoaBnhwB92XATJFsUp8bW3cQstbCfxTRMJ5zSvlVkd0Cyk/SDG32hB7xP6M
R+3WRs55/et9O0z83D2wlWYo21iOMwsDzLZoak8yP9p6tUj7KugzgPhH0Kw6OPvWKYG1r/ycJijV
Ok7s40h/hTB+PMHZKET3beeGtRn1C0vc5UTu3LgVQcdQOwtj2MGQCtZ2DSr9Vnbrok7bprhapt6B
whbDjQ0x3CreIAr5kXXICzBtzOdM3OSS+xabIOHdPk/Fu53Gge1ky5ZBRrAEfQag2secNH6jOYue
WsuGhjs6sINOyGqE/UdcBTRMVtRxAqcd16lZfww6riyjMd5HLb6LT+lD+TyiflBLAJ/LXygneHaE
Q1odwxziq/0esuFB2rheLeE9Yj/1EPYkFUaAEcAEBMEogqT6neq/I4u8Jdz6EHZ+U7T9c2zEtxbj
6xjaGk0oV6Khe4A2ABCN/euf7mdd6XuP/uvTzc1DIByWQLOS5Ah2MujvxxsCR2WAox7gOOvzbXmD
OgoUKYxd9kT30Rtbc7GsnlSwWOPyZfrnZ8wKF5EbAdsTWjmivAUobGDtYPPxmjzKADpBDZjTWpAt
naBZRL/df/p8OQ5A0Hh0rQWnaw5C6xsslSptuxwj/vyoWTQWNqvbkoxQloHXdd4/Wm6jaL2fosyV
gzP3RCtZN4WMYQRTvgxR9KnVgKYTruiqXI4Ef+ZxmudZZgafFmLZhZUcq8zyaxr5TnMAS9yTLFSR
AFXfcRZWtcKNG62h+bFOXiC8h6Ifnr92csvLKnBHsaZV+MShmF+WlseSbGX3/aGGnxJBMlw9R6hF
po2zJNO0Vuxz1becxeLW1EsWoayLDdZsuuPwUBw4VPBeoCp6YoGe9jh1PJxXksLUGRpGQbXZ8Yfs
XcVZVH3yWdrYtKWwtTxMjkXcrzX6rjs7KhNFnftnr2V2rOfpoVu7zShcjNIUu1rKDOtqAgLA7kmI
iyer/b6y3lIAS/wYQmNVUSme9pdLaX/23OxKGNErrO0GO1sPP9ng3pBM+JkAV60WHljVyz7TAeyn
inbt9a/sktONfLbTOc4QiJdTfjTa8VPX31PuPl/fSNfn5ZJZoIrLquXc1pNjn6zb6NGoWFBacVDU
wCs0vgtHHjdWDHk5H/2/pXTJLAw1Bk9sfTKTIzPK0utLYAxjsqnC5DnjkO2I2Or6FK+fYeDl/15E
AAQlUFSYYp40ng7l+6bJg8EAOQW4tjxDJC5Vkfb6oXDJPEINbgjEIL5bqKMibN6UUt4mqja5rvp2
s+BkFGE/doWRH5s6XpQGCjoylavMSd/E9DpYYwAy/Ibn441s7fehmLyiS4M+sremYyxbY1igOX2i
n6FGCAHRWAVdUy3CLESVjSOgDYcsilaG31tkHWkNfP6KzfXPqzojswBkyMhpJw2RsCjeBhdXK/bs
9RH+Tbnjz46dRZ+pgFLHNOI2dy3yWOdrJGY2QznAiHajRPOpzVHfDaHi1uxMK1m1pLhFbdorIE2f
E6GICarjM4tEOYvKsso13H7ajR6Zvotammxb6Gb/aotccaH/ZNv8FXixBH8fnqR0ojApsLrCRxaD
HKrTghJvcumPADJ4feGpnTJOG+PfZxFwKfx7TNBRhjR0Eey5nnuyw2MR2sOW/g43IsX0FHvnG+90
Fl/LkIJMBCLYMYfvgIOukAWC6/XNoxpiFn3yAu0xzT6F8AEKiCb8clomVFj5bzGCa0s2CzgUeKXO
4DA/4GkaNACZOEjnq1SAPVtvbdEsadYBqDdoy5bYHowoFwMpAgnevoCiL0RCMvI7Kt7NFMrCUgdM
YwDCivl9+juxvmr8vxXFu6BHtR/6nAnKPy7gb9En7z5CGx1AEz4T8R0xhAdYdNBDj60qNaT7R4c/
VhztmAHt6GORwcVvgjdWxvyGWn40ydUk0a/WuPZKrcT1zc5eDKx/wA2/Zzx+qmi7AqvFj0d7lRkg
dyWd30ZucP0T/Zsyxb/O9/f5P9sGkjTlYFXY5CeoSuyXd9Vh2p3SKOaZfrzLlzFc3j3VI0ERH79/
1dmoUappaaXhHozku+kOkN7OUDaViv2nGmUWHiXhVQeZ1uSYAoFOoKfE4T46aFyRKV/a5pD5w3n5
Vmj/kflLKy76sc6PsfMRN403to+Kj6Qa4fTvZ8tVC1ZJW2AE58ZCOhvCk35YVwtjI/0T9FpdvVIN
eFrZswETphdVPPV4zPSvYnxFtqC4Vy4+Vs8XbXZDMlSxtbDC68J64B/kq3A9PvnRugjwWPSNh8lC
wcBLNS/fux8wCnruVjxIfNZ6+v9bHxph/vyXzHZJxcsx6hszP2YMhGe8pTr+W/H9LkV1E3BZixDH
diF69/dyykHWXe0g1p7YaSBdg7LcedHGOYAruoyW7U6D9RJfqt4n3z2WeWgEcRmQDYeQk57/bFxt
6pgTtt1tEvEtlflCp9DigxASsBT3bBDvsdttgTg8cIOUnhvK9DbPKNS43B5BKb3HZDw7rf28hrJ1
noDhZctNUxjlEp5/6GqaXpsh5bDjDk7UULt0jG0kSLoymfXVO6DYl8xul+loqFxQvstQs5lRAB+h
7AQ8tgFDi79nptU8BoO9k4eBfU4c3cXChku0/atIsy0LxeCVidgO4sGt1k5vLrWpRlkHUsVx84uY
gNCacICN+18mvR/q5lcvaw6wa7OcrBYUijGEu/19KNE6JrVcJxLucl35prXiq7MAux2zap3BQiYx
X0NL80M7/gjJngAJR9EXBu++r8IvyB0e4wl+ojKvn7rYfp2y4c0qyKqQofBMEQda9jGApJJDdzAb
0TaCK6QBVcu+z452pr+NXY32UhwFvCiWfZzfZ4PlBnbGk1XVaS+9mwNYYTovoH8Ek0ZsFCPLLeVk
EzNouBZZf2BF+5hEDMyguH8G0RU5S5Xkvl7V05rbDRyNWu0W1BFI07hsk1L9V9F1+15rjMUU64sU
Xq9OHHYLp4Mlny4yRfZ64VScoHXGSeGd2OxbYPIsyJBaI7JmMHpxSedHKIS3ibWhTe3bbqGojV2I
Z38NNctimyS1dRCV4D82wgmQQ+I2ForKjGqI2VlzWjcSeQRPF5NPHie7FkSc62HkUlvufBbzVq4B
fV4tM2BTWzR3cYNvWGhLTWhBReptYfx225fOwXXN5YJKd5EbqyaE/zNLYO7YgVQdLsuOb2NoOST5
R2kfU1ksr//CC8/Nv37gLM6FKUwHIRp/Ml6D32kFUAdskkdtQ4DaaHnl1UIVWU8p5I84gBBg6yYs
grGZ/o4DTgo56C51xQHHTcB5xXy0AWdsHcuHxrZvD9YBxxxE2GGhQfAkGSrwodt/iK5iEp2+7o/f
YZuEgCdqEWcO26xIb5LKmgQkMUEaS6t1jMtEo6bXZx8jIiqNkzu3fLq+3JcOkP1n0DmS06i7kOO3
iIMR3UA8YmKvyegbdHV9lAtZFFRc/jW1uaghS0c7iQRG0SFJrTs9VD8Sj8dKTePTp7qyhNbsU7ax
4IwPlvgmWKBuzRJP7zxnUy00OBy05aZ+uT4x1fKdTvRZ/GnTqm/cDAMaJgTEHglZcg0of6JIdX4y
R07cybMFnN1V8NsruiTDApZ5f2hJEwW41bZ1DJQRexLaJ+XxroejLeyRJVQV0r2VqXhLqqme/v1s
qnExWKFoR3Gw5alcoi3sAkD5+tMGIun6ol4KgzbuZd0yAM11vw0XzkYCjdeA9RTQPEOcLQz2j8hS
RRi8vJ5nQ8y+W5Q7JUAtwITBPnuXGq+l6P1MtkHj3rRQwSjIXQWt3cosJ69Op6BuFteneEoIf2zU
s/Fn3zMp3akAuE7AB7pFrxEAohISnt9+gPmCVaq+zqWger6is29nlllVENpiuPoT2qVwk4WwM1o6
9k1n1ItBV9SbL0ays9nN0uGMSAjQJBKnIodrwZhsMjrC20d4DQeJC0WPsgD/XNrL64t6McpA9cbS
DeCizTnctdQSnaeI4YdiLHwK8zOo4QfZ2Co2z8WDcDbMLMhYmkxMp8beKSBM8VVGYdBM76ZpKoZR
zeZ0bZ2dginMU1tQLCJECdd9ZG4ayRdx8v9WuD9FlrPZzE5CqTPG3aYW0F7Z9cODIbjiNF/e6n++
ymyrWzk3u4JiuTIoWOf669D4fbMYh7sonP7LoWbbHAxruEYKhChrkEurXUWO6zEGOExBvUSLF9e3
m2pis11OSs4bJ8XKuWnoo7kSJEXsNf2vtop8zlSqLKpdN0s/Sy3KwcoVp7nl67J7z+ASxwqygI3J
6vq8VBtvloXSMaxsvBcApgwPtonrU7peFv2+Psg3vednBPzXtpgnok4kRGU7uTiEbRgMvLnTmxTd
yDsmJ6BVHfB/wI4sq6e8qykace2DWZb5glvx4FE3S6E2BiUPswrXhdWAb92HG1bSflHA67Qg002p
i21JOHgRaHZlQ976rtZVG5n1t21aPgwZAj1wAygvPkTt9JRm+zhMvgAofdEyEzKbzVcjbjqo49og
HTT1R4jNO+CnOakDTzaQ4xvlfrq07mdvmTkSsZBTgX6SYYBbCHBCZXst3OFyQJqur/ylbXs+zCyu
OJONh7cOF87BPJnS616R6R6D7IBhUJ8Oiu+sGm0WXoCaHcowhNWobad7Wo3LXMJxIYQ2+YgnBlOJ
vVw6JeeTmwWbEEQWG4kmzCnJzZAki4oBBhffyrRYX1/FS0XPv94ps1gTkyy16gITOwHRnNqbdtFK
X42vxRdZGh5i3CcMal+VSL9Lm+QsXM8hsVGld6ERIuiIJAV7A86RkQbFPUW7VjXK7IpziyrNBgPB
pibvUQSN8W5to+l1fQkvbY3zqcw2op7LyK2qEllCwT3bQqZAgPANn6K0vymVKd+lnXE+2mwjpgBI
piQ8xc/6kctTG2H0Y47kC9ph1+d1iV1BXZPCQQqJCEq6s02IDMTqywz5K1RjlkVlbZph9CkSvOkz
FdWi5NqDLAHpI81/ELnPB57tydHN+mRykVWG4mOK3tpoF4rn65P7Viucx+3zMU5f9SwtGRkGgBCy
eSBu9g4lkwYtJmPZhc8wQl8PaRmkKA+VkiwFJMadga+kWd4BpwXAWc42LcR8wzK91XTxHEF2oAGb
gCBJBM7xJk/Yom4+SiCuwlbfUDRQHAP3QQXB43YlAPMpI5hR03htx8Pa6UBEWmZOvM8k3TQpuEA2
BIlLchOD/9EY1YKb2aGN0k0L9+jSli9Zdz+0odfAbqx2aLctdblqO9BoW3Ao4uI+K8hx0lFatUaV
POul83S+aLPLO2OtICJDZioK13ejapFMb5zlivRHNcrs4iYJNcG8x+e3UK/QxS8md3GqqrpfOkdn
U5kXDByXt0bKkc5ZqGCSHKtFUdNlj7lZKs6RaqRZJYhb0YDSKI6R6PIN9DKXTvWm6YnfQyD++qZW
jTQLdygzw1u+xueJoXSn10sNff/0UBuZYkaX2sHnkWH+sm0iPeyTBF8o2RebHg27NaqiEAAvA+jt
V7fGuge7e1iqhCAuRVoXeFkT5XsgMr8pyudntqkEvGpS85An+jIi+pZV1iqEmms+ftVCX15fzctX
49lws1A7TtIxEhqZh4wmrykTjdebj6B29umdLN+g3+uDOgwV2U3DwCxsKfGlhsLeYENs3QA3MVIs
+yUCDZb9z/xnATnPuyQsaGwexm0zeGSRIRLD9xLKiRA6CoxXiIyDgOC+ZdJLYBssPlVMwssn888P
OG3Asw9gj6hSa5ybh3IiqCweqv5dz1Wvn4uD/KmFf3MszwZpJS0aMtko7YZog9WFB0fBTmVTcXEr
nQ0yi2ToXxbCHBgK7hCaNlEXCWv4ZRUlCpa235Yqu6qLJ/NsuFlIM0rOEN5RdG+s+6Z6rQXdZoO5
stGdUWza0w//ca/9Gel7D52tntHXiegTrN4JqZGuhfRBSk6xIdD3D30oHENyQfxupEc+Y3YcX/4D
uM95PjkvXvC2bm1IUJh4D+3bGsrtJcK4Kj2+WPc6y4+NWaSbbB0caxefz/KIH37p62F9AqNAwOQB
Tieb62uq2Cvf/duzJZ3sSmokQ3Mm1R/ZiFecvBPt4Dn56I/q2q9iq3zzTs9GKyZc6tI69WcOA/Q0
0fdami8DZJ2zW2sFj3OfB869KrJezvXOts0stEzo1+pMIrQUUxwQPq4qrV5mub0EWuuOVdDUddhG
wP/WnVTom8th7WzsWVQpja60OrQ4D+YDv5dLumWr8r4AJzBc9kG7Ae0Iao/jXi6cZbpUySKqZj4n
PFmQurPCwjUOEOqCjl0O+9P2y2IQv+V3OhOegRpMouke52/Xt9Xp+rhyUr/Fhs8+NDj1E3N6TDvL
2Ta2Hl3l406xcb+F0s9G6E1dj5zaMg4T5Edy0104WQsW8ATwjOMbpq2IPYrQM+c0VQCk1QJe9gc5
JhYwVPEylY8DHwJWgy6cV2UwwAD3v1rEOaspywjItgXabLYNfr2704tweX2E71jy4ztZ8MazXdjK
oQ7196U3hrwqur7GgUyLlRDlqkJuPdLJ6222L6PsTrcK37F0z2yiJYvDr8l6gXUrFyuNIq0076za
XIo8gXMyMAQN9DD7E+Aq1FSxX/lL5wep5uCYoC160NwQ1iuVP5lPpLXxZoNfb5Z4Y9d6A6ceg7C0
aKwlnaygwY+bsmxtwd8aUIhF3+1cua+GTxStUJdC3yBxFd/scvQ+W9HTvj3blwSumR2LBuMAUPMN
z13uDXCTyNzMH+AMrYmFMOMNDfOXSCsWUs9WxaDSybyYZJz9hNn932io67dxi5ieaH6U3EYQuWyK
++tb53IGeTbK7NqnCeRVAIM5XcYnwjX8ze7s+6HZscprA7mIkK9Zx4EfW9UTSrXEcwLMBPtiwRtE
tbCcFqRia+lOm1D2viPcPY/uSGJ7o9kBvD4+0+F2MlWWMZew+tT9M3d39uzpuM5HYG2Q8jBkp9Bx
sX8N9MNFKzrS1lQ6a6vv/dvOUpVjLgf0s4GNv3dXZ1kTmQASPfDhKXGd5ZjogOOA7BOJu8aGrfQg
1w10CgVRKWAY3ziNK7Fijn8T1Mxso9D6QzRxqL66+m8m6SeeBH7C94WjQ95RtyCYa0zgkEm4STXM
XJpjk2ysEDW2SEbbnknNcxqX+dRC266L0f+dmPxHy+OdQ+lDkRQ3iTY1XtLyp9Tlv9zeyTftEL9q
Sf6Wyt6z3Qy+0GkMpDfNpmU+DpAhoeZqQD9X5iLQQvseMetAK/MTqu+h1ybdoYzYM2h1fZCmzj8o
N0KVM4OeL6wg/IohlrFQ20tTPiV0vE8lKF8R02qP5mMdJJODayX2ITA2LExo2Tu8GDwNpYJAd4d8
kXRQechQLA1sA2cdANtN47RHrTMhI8V66Ap1G9bBnxao0ds2atc53CxpRV5I+FJCPLZyncCyvoqU
ryI99xmzF9D4eDRB+o6ayY9d/K+NfNPt75K+ubeS/aQxqKpYKUrPbMX60o+Zfiu7/pYlKJwI4UVW
te8B1XLIW9uF+7CxsfZwRo5K6idhgnhkf+Ju/jL5sOqN7N4ZyxUrS7hQ7jj+Cmz1rEy/AcEOrKN2
ahZtDyWMpH1KLSjaD8VG1/ptij9ax6Ovu+GmtjIOfD1fZ27n1U18nMB3NfXkBj0AqPjYxb00jfVY
5u9jkSReP7UwThPNLfS9K+h1DE8j3qB+laFwlObjvpX1jTuOO9DRy/IN7sgLmTtL7LvFab2ZWfgT
WoZ1BueMqcs9o9ICJ4OEXt87qVfgRhgM7DE39tC6ADyMeG71FdN0WcCaY4SBcpbXj9PJu170oy8c
IGbALYDeYhJMnXEvIrI2aOMZibYYWn2lpeJ2LB5N8LQTgx5HI39OwnLDJ7nM6971CgOUbdIu3PZJ
wkOsZbBBzL6a4qVOfzkaXPLat6kEv7vOHscMAj9gWtZ6seilsTYJMtFGX4S6wF5s0Xhtl66U8LEn
QWN393WXLFpiQQr9F41/MXJrI7spnRDAZHiih3KRjTRIDT0EUbFdZcAWG5rYDE3occgUTY6u6hL+
lElDH/I87M3uNstIjcTiyLl0a2NKOJ0g5oBBYxlQG/kwWwk9ZpiLoFzXmv/UseObQtXXvVydgZCY
bdqEOWSuR2s2IhFwFoLIh098sHiqZbmigR777R7axIFzy5WVmUsYVtSJ/4w5q5VotO9p5YY6dOG7
DfSfW7Cr1+G2XYUBzADBiuvh4tX5YLMuyQ4MsQfoSksvFgtlPn/xZj/7JbN0rWjs0KkcZIQN5Z5r
DZFnhNCz6QQk5J5LOvpZChFGqNCwzlh3Mvcd+mUmnQc/KK9L68X1FOBiTnz2a2YpWeFaI2i5WJc2
ZHtHI14G6GHDxp202fqUD7IyD64Pqco63Nm3GCCWX/cQBDkAbQi/Iu4XIeyARjAAm21ukwOnxtaN
MvTkNFDnnkQ8bPOEQi4tW8kaqgDKio4yG5l9E6tnllaQ0oBNEZp1xVKuIYz47K46H9HtQeVU9F27
vXYLzxY9x5PHbUk+HOB9Yy1Kgau4J9G7A90iCL7ExVdh6Vtqyh3XxjvShGBUE98soP13ujNIpC2y
EHIwQwF9BLqs8g5XW+JLPV4Ywn6G38Wq48Mxd94Kx1l02R5o53+yoT1IdB9b/tpJuhCFdXTjJxYW
aKfzbQrBdx2XotVoyynUvKyHJItWf43QC0RKDkV2ycWXyzVIOrXpsw5rU0+rdJgxTiqSyE9B5VOE
OtuSswhVCKsYepiBH2gHiX466ned1Cnet4UPFdRtYn4wtwwSKABF0KWSXegl4eCN7iFJ+cKm9RB0
OqSYag0w20alt3I5ezv7dbPEfGonQrQTElYXEEuwnkk83CTxPRC5njThaw8mfGcAp5D+R7jYs4Fn
ubpAC2h09Ah1gPZpGu9baF1dP5cXX+N/Bpg/j21ZxGPH7B4GsSyoYT1ZpWu350BjvggxKeLOT6ui
v7/y/GEsLDlWqNKiigp2pVPC8LjOAzMB2CLW/ViGUJAHC9BBT3S4oewut1/jJtqR8capYXQxihUs
2/fEXjiNDgCn7ufWiy0rT4JqFvcl0KziV4u7lmpxwLtxUdjV3tQavGqSbssof4lNUNibyqsibUmA
jm8gO0lhUnt9TU+B48dJP1vTWa4P9YCypR2uuiz+qMArKjS4gijduxVBfC4jUsg4lcOArXF6xmER
6Ir48D55iSFhK30IQn/K7Uk+Kj+olI5Ue2YWyjXhgKxZYWQb/ExuD56NzIFC9aic2KLSNMXVcdrj
P5YTIYe4yBsg7zh7s6W2lbLMFgZucWt5MtExV+2mWam0aE7x99ows6/WFfYUOqIlhwbQfzDP/NpO
vKQ2kRaOy+sbRDWU+fdjMOdw8rNlRw5JCBMiFBrELw0DWuH6+jiXn7tnSzf7UmEz2VR2OjkUe8NH
gA/kOoWyTgbvMxWt+PSnri3f7DbtW7vInbwhhzp61MZfkVDBLC8nsWeTmV2g0FQtSo1iMrKrFnY5
eHXWbKQZTBP8P/G0S2jtpUbtxe3vBgJNUUd+pWWhAG9c3PtnP+L072dVIrMbTa3Pe3KIkeQnCdSN
bcQfpuEqwmsNOivXv+DFUHI23OzisVIKO8exwnBp7/FondOv1vmPeltng8wuGWp3Q12TgRxcY0/t
YxO9dcgsrk9EsT2+b9izdTOyGOiETJADyC1A/S6FpepoK5ZqzszVcxHxNpywVOy3Yd0m5D1T2bt/
J6lXNvl3Snk2i9Qe7L6uUJRss+4uz1D8T2m1yYyp9JiZgG867CGt0gSiHrsgQy/fhziDH5Hx2DIO
QGsV44WB5z+0P/tq1zS49ZwWqV40AkMnChMiwyki90AfeFTv4vg9lBQmOe7aKsw7Ac0v1oODREav
tl4jy94mqJe66SfL2x2DZQcZQs80fkk6LepYu0lbFGbiDu/laNFV4jfITsjxCGoJ0FEsNmO2+B/S
vqNJblxr9hcxAnQAuaUrb9p3a8OQuiWQoPfm139JLa6qWfWK78aN2Y1mdAogcHBMnsw8Tx2J8Z3q
h46igFKsqXGF6i+/qAAlUZINaSqol2Xwh9lLLJkeWCO3gZZt5WjYA6RnJX62C8ngDKqcY0ipPGdC
dpmlBngR0sTcd2FxTnWGB5i+5hF5aOv61OYBpv7FKTYo+vJ5vul0ZoEXHSmRsKC2jHktKFv18dag
2bscNnYQo6ZDwSDAMdqFobX7J3Pp3MyccYmwYxhrnEzV2Eg55sOadS6MpTdseqS+nRydUgWk0rIO
pmBDm6e/tFEI51HanMgQvZERNMGxXECPcRge4wbF5V7JkRZxTdsGxSli+W+Vkx1PqO+hercZzOpR
kzRilTpDPygQA0h4Ct5ZekVPSpM5Q1mtSIvhobhWnRIM1m6vIrPQTbFC86MAiav+u9B61S6Taquk
0Zch/NwiKFqB/7NQS/C5gitARWUPSudBQb0kxztr+CcFU3NmC+UYc4RI+pPo5OcMrTfMfqgjAD2N
R5RnVrJVwpPHKksVi0D1TZUfx6Td+0xsWdpKO4Z5Nyr0B562boQoOkRUhKnutPtZpFJu43+xfJCn
WJGWnuoo3A1Za7iJVo1WohFwoIf8NRxwaYLymIgIw5mZ+QTWULDrGq0bl/p7lRonswjetCYEjUaE
iU1DRnmocZGqHLkcOUVXPTWKv0QNePUazL7q7H0NVL3TwhpfVY+BnoFqLOQbx+wTUa6TiqX+8tVB
nYwhSVKAflNVfd4TjBIERyrPmhPLPgQ9DPGPuFsIGG6u58LE7LkBTbKeCob1dNU+UEsrwASaQt5C
sN8S8XH/3l2FdbPlzF6diImqyDQspy5Nh48q9Hj7Z15EZ1Moq1bqT3negq03bRbsLmzjPONp6kDv
DWPaRgXToiez9hT95f7Srotd39c2z3MiPWVVwrGPykMKoZYK03U2d007B6UustZ9/eK7/zWsdGZz
Fr92CrSQVRPrMtlg+cmvUSgILBcIPq4i15mRmbMURt+1IsibU1kYdlQxN4OOByd/pHqBi3LpK81u
Vq41SqpQrGZEkVJODjng4Zn28/53WjIy/fnFcw6i7AIzzDCSQwm1l48J3Fq3RA6wZGQWtjJNjJGS
4SwMpoD61YMBP1HpC9t1FV7NvsssLC1Hips0+QbavYTFi8Te7u/U0t8/cwwxlBwQXOHv19GN5QJa
BvzlvoWlbZq5A2RfZlIq2KZpvoj2wgahlVXK7/etLJzfOcCyCOtgCKd1FFoGEYfMYeoBs9kgOl/k
Pr7p30wAlaGUoCpXA1OMZUI0St6fEto5WZDvug4J5QBtBJq1Pwtz/MrbAqw9xVtJ81cjTx+HOHyJ
q+GD8eItHKR1HxTrzDSA9sikX4bZLJyZ63FlHBoDmEXMHgBAQOZUkoU8QPhS0dKz2oKfvJFcH7AF
hwwge4fo+ZlBusFvdUcvP+NiXyDtKIZTNfzOgodcfZJK5qQcRZehSt6avO0sTLasymVU1cTiM4+c
kPvrKkFlmMjz7mXfpzwvU5qeE7/2jNbYDg1QDoOxkqEMicD5hRHdLXL5WIkl5onrojV26FJObnYo
Iw1amIahZOeOZL+g97HtmvQpiuLHAsQvWZRZwURJLnVbXrRWOygv6fiz80dP5uVqTD99bUl14ppX
6/svMmacR7WfEFQMhuw8JHyvybndq9oqDEJ31IH/SLErwn8PzTXmWdGrA2PO+Cizbicx9NB0wyKo
t0EayKsl31MDZSGUVm9cL+BFCMa+NPCt4p/vDhViriYz2zg/gwHPDXl+MJp4sIjifyWD1DrqMG7S
MndNIR3KAAp4VQ9SUgkAbkeXM1sD3z7Az6+tAMYq0vZiQCcm0WoHoDpnYKWjhj/qWHoOFGbr/Q/W
1ZhsCHdSrznQuDh0pVvXmGcPBbE7pdlKMfp64MeysyxbiJOuCyvQ/ZAZig0EfI4aKvffF8oqHmul
nubn3uDr0gc9vkaBaAgguPyujMY+yNmGE6g6As+xGsth4Rm+dQwY0ggNRUqFmnSeTjTZIOpWjvKz
Fm4KLcUAHqpITbiCFppbBX8S5cUvczQl8UhDZ9Is0Z/etLLqxlV8BL2R2+vyqQyfzNp07zvY6xEG
nRHA4qD8oxgGgyzo951pQojUKGrVnGmvuxVSnEbjHNNd6SPm8j/avlrpQv5QIqA88vIxDIwdEpRg
k2t166Rp6gZm47TQ9dUBDQogUIv5P2gyQB+iHyFY22GI4a0OVY+Ez5kJGqmEYWAMBIEaCvDE5shh
VapgDL6tnzm6GCKIbX+QwMOuYOAYGUZrbus236SK5vBcOCXEBkoz94GUZmuZqi8gqrJM86zSekW7
/uBHHxW6HllPH9tpXm7807L0NRiXZhiu31fsmqFAt0aRiWLOWZ6MrBx6pM/NGZCIo0bUnak/3f8w
1+2u6cNcmJjFIbFf6Xnqw0RTyJDnlp0+PlDN2BES7IEkdcE77QgGxZCyfEmbxi2x+Qs/4do9fP8J
syilCBRfRVDfgMIcghkbybRGMDUHHoMi78qQHRmAHJtP7bdFxe6lDZ4FMDLr45GVOJZhZz5EmXyA
BPv91S1ZmB18aTAgdNDCQipasBGDypEvTRcumJjDqFGIETQIsH+EPwTRA2U/7i9h6YzMcdLpGI4o
BcEAivnlpllJrubQJ/7MtmDaWS+RjC0tZ5axIPJIBo1gx7KudNiYO2G2ub+gv7jk78HDtxM3R0mT
TOYZBCObs0dW5knNrFo8MnMFth23/sLRA5fVAF8CTCEyXEgltJAEirfQ+bCFvfRmTLnRvd8ybcdF
ttGQBmOa9bTcvDuSvNnmynkoULUTCcbWXkb9nFfsOfTBkV6llslfB33hJyzcv7nYegTeJb/J8Qt4
9ruX6LYcP/2UPDIeLbwCf/3VvbXOnM3QDI0/cljqbFVzQYWr/uWUrpwhs/QEICCPf3A7e1pq4tzI
vL9/8JmL0eNMybMUJ9gf1uNXumFe8VLupIPP0PfQvMgB6GB1/5DdeIy/25z5lhbERaoWYrHtZ6q7
orVRqDXf6aoDEqmFAAm6qXbliMprIMWcH4E0ihbVR24E89OP+Kf8Owu9DCNOwHyDHzGJVGS9I2fo
lFvVCPCVVe5Hh6IAgRAxd+NHTo5yYZePQ+iAZGTh01+Dbv6+M/9+yOxWV1JGlG661ZUbHfm6DVxI
zE/jUK7wTDt9VQ/FXqzjB2DZt/GxabYAIQGC8183HGY/Y1apwCCGD8afBnFIVG3kwHd1vpA/3XZf
/xY6u8/Qn65A7zMttAYTMagdal4svJjXSfH3jzr9+YXL8GXRxDqFicEMjjT+VJjxmHcP98/v9DBd
39V/65jd1dyo5cCkNZw+EB+ihwJUvZ5YboT+EUdH0vxcLP1d4ylmH2d2Y8QofBPTk9MZAfsmWroa
dFyKjbLYlfx/3M1/i5u9yn3epkMlYQenySO+k9eSTdzuMDl+4wQSclxF/QydWW9ZIfqvO72zsXO4
c9dmSS4HWGWRfBVspxW+6+tQN0MbReXOYOzZqO5ZdegpWugEEuE8ACb094QOE+SJdS9osY9G/Qho
rMMD2WrjHWfvfvVU+ap3/wzcyHS/nbQ5MDrWS3UsElyXbqs7gIoiLivP4Ae0pwkmzBWXVuJwEDz+
j2ZnziJEQGrUAz6PtkJyDTR6BZPhS/IbRBSQiYrd4Y3W1lKv+rqVjPNHVejZUKJP9ZnZvWJ+D1Ad
ieGxUfz1Jgw8pOIn2EQAyagt2BO9pQm0W5fs0uLsksVB5Iu6kurzYDyZfrKKI4pZxQ0PVVuG8o2W
SQ6XkgVffPP0X1qdvYZ+LGMcrcime9YjQdTssXQysm6OEcTRMb7kAHIzuvrPolpTDzp4YKh27n/h
pXXPbjq0EOJYCrDuicmhWkWrzptkHpfe4CUzs2uO0TveSho+aO+VEBn7/zVzM0C+2NB5G7tQI55I
Ac4rP/qrfgMMt/PZ28b79IYtxTK33pdLW7MXvWBF1BNog55DsOXlyR8Aiu5/m+nrz/3TpYHZ5QuA
gATqhmMxOhTkhz9J0Tnp8AU6cScwlg7CzZDw0tr8QTbjUCuVKXlhdrpRHeEktvasH5FyoiIEBrkU
FKDO0sGY7tW9Nc4e6VrTdNaXsCrGZjt026AR0LxE+glJ+fu7eTPwuVzgzKkEeRUp6ejXZ/CAOpC1
Oo6K9DOOwb3R5iDhSE260kLFhryAGxsjSMlSq9MRh9XUlqLSkaC1mPcbXvsYVK/XXZF/BGP/mRXh
sxILt+iXOFpvny+mUwX16Qkk/T24iPsYtNxBgPOVhZ6OGfkwLBaelSUTs91PIt6bLcMJY1UOAdHe
yavyfzQx23WV6GNBNNGcc0wMdPzJTPylD3tdgZ5ei38bNfPdiQkyO66HuCdx7STiNWLciYvOJV3h
yXngyRnUzRvgcQVxgmlWY/wkAPer4gH0/2iy77PgF+/PMQcTXbUQvN0+3/9+28zDq6IdaddOd9hQ
HPTbjebUQM6ex4u18MkbXN+kf5ZmntzUpLgmBnZBbLRt4o5AS5euvhXW35xqITBQp8/2zRoFGTHK
m7oJfWWIWs8cujqyCEx3wXBCMvGQDkptYSrkhywRJMigNBkaiMSxkG0bFh1Gluz6wPwTBJq0lnU/
AHoBdeVeQH4562VbqRLZVRoJKstQE7GKUH4O5GLNu+KrDFVM89QHpjSGE/mGw7sRUlkUHCfSh5qh
mEo5+NVNS51UW1PQ0vfZwgH+27efLxWseipmmVXdBJXC93tYqH2rtWGfnJohAGYntjHI5I4SgzYu
L99itVv1Q3iq+u6Ll9CT8UsvUyOnDkKbd4oTitHlyrtBC0cHfkaVgf+Qil+1LKCBpTyU/CHr3+X4
a/hLnXkOURxF8diWEwnzlJFtyjU4QwHMUQWCnxwQZrrrVf3Pfd945QfwNXUEW5qOic2JKOP7Eg1D
zvxUafNTXW99+Do1XEo7/xIwXO3iPxPzl1mKTWXoQX9xwhzftoWMX3lWdTf30tSSXPBQeCO1DPYl
kdP0Vi8xeV9dw+8LvAKfVUILqhzWRSidx+Yr71TXB8YZ1er7O3nrXlzs5ByBlqsJ1cCfnZ94B4Hi
/jWDZldCF9oLS0ZmbhsNI5qCWyw/dWFnR6pv5+xB7rT1/aVcxWyzPZt57iBrgPAIsRQhXlJa2KT7
WWovRPqhxA1UyRtrmhC5b/I6IJ7ZnL7jRUKtqqGomhw2u+3oSeYmlU4ZcUN5k2L41faRFbYuKQ+j
9hxptlG7CXeWyfsnT3nvqM4ufNJC8JcxHBZf0wDE891C+9LpqukLz6c/hfT7/qL/ok3u2Zt57i4N
McWMZZ+MqPPCOgc78MBeyzRf9+CB2oOxbq20xkNbgD/YDzAVq2kNZsSFvGrHEuPy4rHVMjeoB4dH
/sFMJ8kNxdiQQHs2WwXKgcOXVJabgBQrTrJtVFWha2RoCAvgItEFXA9x5xA6nkLdt3wJJP6FvGkG
f1VXBGDHnwG4bocktSf69lpZAOxeZ7azTz7zPSYtTdLWfX6CNhrkCyHtKV5kzNpRKQUlTrKOYsmG
NBGAnK4MgNwYPegYHwzMsxzoXh62C2IUC6d+XsNHCxRU2SU+vkpzwEeheRGASnkQborWe829dihA
SJq798/AdSH87y6AnUTWiS7jeH0/+IAptGoswSw6cXbbDSDKau0q6+1KVawaoTcpmKNHJ9V86UrI
6FLqFTTZ1nTAtMTQvaVGZ/esPhQqZBkxm8U1NDdjNU1fCgVAaL0CjhQSSvd/9XW6NfvVs5MLWiXq
13iWTsE+fAzXI6o3rd3/4XZpQ8plKc674cRNWSWMUVOhFK/e9z0q8ozonVwlpzAAgDb0XcDZ94He
bcCvsJPj0sUj53RSf0y5FluByZ9lUfyGpOZPFkSrsI5PMsaTraoC3ZEPGiQNcku+8BLJP7SAc9oh
5v0stS0pxnpHHEBZXzhbf1ksZzfdlJmuIasxKLris5RRNdTE7FWA8DOM01JlPU7DsPwpyZ+6jm85
y7dSEG+rUD4LnL46VX8wGVPJI6nx+rdp4ja6agPnUFoq79+Fj+6P1K27ID2SofuUoRZuGQrBiPH4
qpZVZCU1avkD31GzeWEcZMBjY+4VNVgIcq9TK0pMVaUmUI86NZS/TecLt83ycayliXo8Aeqhkj0d
w5xJdWqI4ST0q8y2hfELnCl2DOUrtcMAn6Ju8pB4EYs9FplbSTkIVdmD4t6Vw9IeaP4ArHIN0uSl
Azvdo/kXuPylsxObxlorKY0KlkCl2eAc/ZK1fW4Q5NdR9ZzW6Zvcpm88r8CbmogDSshPCXDB6HT7
v5SQroUpvnoMi1rdNGMHX106raz8IW3yYirhrmW+l5TysTYGULNGz4Q1aFf7hj1xcFL2kWIIO3Ii
MNQ1rF43AT4tJ14FbIKmgSER6Ysu/YpohB7M4MbiI0Zd3KzXQec0vRuoax/tGSN+1MHHWpfb1n8b
fYxiPUXFaBOwzmgpoqg/ALc7QP0SP1iDyMWF9sRLJmFiFbAcUUDqTDdcv1XsOta2+chipzFLoGLF
Z9Zzp+pST4yyjHGJcF2ExWsJdk+q54d6gOaSqr5HZTVaPREbQ8W3TMfmty5iWx80HOfKMiWOievX
mHwaneaFxQkn2h8Ki1coUsJmAjzSNLydxWct2kPs0wY2yzLR7WKnLoMqWBhu5PqB6GcRY3QpAt4c
TOSN8aoCXghObYjU946h9lCq3XFg9SOEcGEqQ2P35KfnfniOdPFkkmYH8qWP+0fnLz3d95Mjy0DH
yABkqUy9OuO+YETS61Q+9aU4jsh1sJ+AplupAOdRcQqaAHT775k62Bnw4gOq1sAcyQjfA/MXMK2W
X0GsW/CDrLwo+TEzqFdCTzDLuaejxhlq6Vpr66eI/1Y01P4q8mL63QMdmCUrayOPHKTntqg+/OYj
5CdM8ESYCzYw3FIOf8rGK3xURqFLWEQltAnZzq+qXcXbBw3la92nK4jnPHdBo1pQQlriKbsOR7/v
zOxODbVexX0pCUxmRbtEgcwWeFF4e174AFc397uVWZyQ6Q3yJkMWJ24SSw2VFYSpVmX436IE6Dcr
dPbGZAAVBXhaBKKRXz1DHRgqL/fXcU24MzMxewR6QsaBh4Y4oejrtIlXxSsf4HkgZPayMwQbzuwQ
WOTOQ+WXn/QS2mcOsXId9f0lTsbpy9w503SqKVz4bYkgKSONKU5J+zPBXg4F2RRVdMqLYNVHn369
EOreKBtM26szCliUCr3o2dpRvdCkAcxCpyHFAM6Qbou8sdssPMcp30Gfq5xy/4FbXH4dipOZgnWq
PcgMpYy8ctrmLYxBy6uqe6I90T5FFPvUVoEdmWAdwmBEHyP6SA+R+afDGTGk3KUUrA41aDsqs7FV
CTIuxtC+UX+poX77Cvxb12wjacbrnIRYV8gyAOVf2pjChS64oOss/fvmzQqCRQGqQVrAA2VD4/gB
cTB5vVByvo5+v5uYZZaITdIsLxOwQBBUP+nWH1esUi1p/JW02yreaubz/dtwI/z/bnHa2csjGCVC
H1vsXOupXv4h6kOzqtefmANWHKPf4T1ZB4YrbGUhh769mf9x53PBGc0oRFlRKk75+Ko1myzSF2KN
20fiPwbmUGbMh3RSNuKay34G/hou44niX12rLezgdUQzbeA/O7MrRWjvk1CCnQE8LFDX2ofhTnSG
kydkY/q6c/97/eXYvuMy5iozvsiGIE2IOEHBfaX62ipBIKSk9ZrSZA92ppVcdTuW4b2ueJM6cRw/
SrWBp6sMAs9s1FVGf4hpNpPFlhnGGBHPjhhpwbBCsS41ROEQdodYFvQnbRUC9yZTbTqEqxGguDIh
v1mauUq6OLs63c97q5pdLdXUUJDrKYYTE09B1sV0E6XJ0AkH3yZpb6mavhbkc8C0XlJDTNKEb7m/
sdc9z+/Pgj4d2IuLYNA4Qr7Go5NmHJHmPBvA2EcU2KeERk5XdrYcn9PhSYNcVbj3Ix8AwHYpn5uW
eW8bZpeR+b5h8ApsH6P2JwXXjRZ2FgPfA2JbCKc9MABoGVuFvm6b+T4i54CShW1YOs2zAlAqIJAE
3TZx0mL22oC4KWsgRdWzvUhlr++a/80cnW26aJqm7ZgiTh3oFaRu9JD+eSN/8AMBGqqlUcbb3vU/
V3UuuidAsqM3KL+eOAFDZ8y4VTC6SeuDjn0mKL6wkTJQ3DQLl3ZaxZ3PSmebGvBOzmqMy594FaLa
Lu3ADrCghntNEPL9+NJZASOqspbHPo4vHXSQVhcnLoOsrQKj1i8T1z1IiJO0oa2yErWb3IvDcT2Q
dBMW4pmGAP+hZ9PKg5uLZnP/Yi1t+iw6lRio0bIGT1q80T19h86dF6yV3WI3ePKzV5tsQMWZybph
IBP+fn8DOox0CBSCHBgvpg+yNpq3275RH6XQbywpK3rot5nBulXTYm2mAfxfC5ELNhjgkqmNVzH+
FPnPHsqKGfktUwgVxV+tX71F/FAlmSNjmL7YK6O5KpA6lukP5W89cECOrRrBV6YZja1k5odBdxAX
AOCJodkUfQ0p3XUxpgya7pwb4gNqIgsB7W3PdbHy2SVqIwrJxTgCN8yq3oAfbdyBAaRwQOvm5iv1
C+7cXCga3jzQFxZnfqqgQ9q3eQyMfPVRo9M0Lok4TTfi3sec3ZjCL0ia1DBAS2GVwP5gmsBimL7u
5SVo+fRb75maXZwa/W+hT2ups+q3nGMQMcAwiNkvXIPbgdbFns3uQZd1alhTfCWylfqdZjercW26
mjW8owzhRx7xCi86ccdYcunXmM/JNVxYnm7oxcsGUplKyeRphXFij2w7gGOrlgEppD9r8+inHxNH
CdW2So05clZZhVnsJXXBB9Kbb9u/XzHP7PqoGmRp+hVarXoiJqssX4nS8ITxpHXFqan3eromeXpO
qzdD9aGu0G5FGj/1fn9Ka7CkG6+Eh7uGpk41ySo1SNhYsWsriiEelLZy0A4HGf6zwg7r0FElySJw
BJ0o7UpRbCMD+Rw8PZQCWl+1gtK0FFDvAcl/4KKzC+BB0ZsCe2G1DqUMUzd98yNW1Mjq2adAFBAk
II9VRMGsMPZfQvUR9OCxlZbjVw/4bpMxLyThawvZUZqnqEoo2c8OQSF6UQelH5fAFLfuPGAJUGs0
MOVioCL7/ZtmaTQOQaySk57ETg2KYAiD46GWqaX3a7kR9tjvZKBrhbFOqx8qBm/MciHAvvXkXP4G
NsvVqyZqsgZN6pPebDWwThW5ZvuR1KG8OCBIwnBR/Cmnk0Q5pJw+/fEV6h2Tzu2u8Tnyyt/pAA6l
P/dfm1uHXUFpVwEZ/KRkOW+lpswfw4LU5Fg7xB4ANG5XkZusGq/ZU74T66kyvkjEfeNsXxqdN1cr
ifIcNCGTUYD0Rrc7Csd3MPyPIUob4rDg7lsInND7vvZb32zO8g6p7btYKStyVJIMjLDvaoiOv3QQ
3UOmbJK8t2RzJYDkHJtVh7jRjHo38cddT0yva3Lwl8Gx+r+k/iEbXjr9Z81WHJ68HpvQ4knyDgqD
g2RCCUVOvDaXFMs0pNJqKdRQKNQiV3quBOtAGyHs3rfmrtHy91oB0NdQobXNaJx6NaGndvQLgKyZ
9Or7bbs1MkM5SBGU0dB7/6xVDqBB/QvwhjNp9FeVtisDNCC6meIyFsmT1vprYHyewUqNOcoRZJlN
gqZ/5PFA+tEEwuNVvYX8sWCaRyLfSRrlWEB0JIWGaTRua7C2jnjc/ei17SBKoqso94LcsUJXcXhT
uACZHmA3kupSqBSX3Z8CIAERaa/ojRfoPvqPsm94yCE9ffxs2Su+spWjxD8AocXabuPLqVOXoNek
0l5FEdtRI8UmARg5JP4UJeMaieExp82PloLsEoSXEREWgXQr1xEFAT+hpYcubPYDs9Ui/dWq4PnQ
dIiTqrzZxEXqDHmfWrxFzzMlkePX6T40YlvLtX1KWy/RkePJ4RF0vQ96UmCuTVmD/P2NtmyTd/42
DHUnhDVSJ4Ol0zczqtwiavZ1lIE/rwPbY1pboSp7jcL2Ro3mEXUlpq+UUAbFbXtMQylyuxgqK1qe
uwVo3QzQZFgsDR7lQEb573UwOAYNQy+AAnM19uuFq3wjKVQomvlgsZ/aG/Oe3JCNWVIMHW5Vke2b
Aj6d915KWjcTkCgQpyAbf5ViJ/NnlNtN/e2++RuZ0Dfrs/c6gxYcSrywDhQ7KqvKZqQPUvgniPWf
RiYvvI43OnkA216sdebPicZ1DLnBGoA3AXrHobLLxkd9NK3AV571OrJaQm1QHTnJ8PXyP6103tdT
C6gnQd2PHNMa8FC1P3TR7xrcrprsBEG8sK03gCjfVjovQfI2L8MWfDIANprHpobIcfTBSmh4ZI2T
6Ye4A1PvSQJTigmOi4mTuA33ff+ihrmN5M0ah9X91d8INb/50ekUXkRHLALvKiaOyJES9qdGGsql
CGSzr6n/+r8ZmiUoJIhKeDYYqgPTjUaEJ4jVdVJjDoYtrOn2cfr3Cv59JS8WZfjtkBKlJMfOrtGi
WRcrw5HR8rTAtOcNawjT3V/b9cQC2B0vnt35gGZFKrgc8H4dSxktLnIQ6XNeKLtYRgYKiatg2FTS
ufM/7pu90dD9bnaWJ6gkJEE34BEkauQyo3QwE21VSbRW+CMAp1YPiS+TPUjGWWC4rTE+feL4fbqS
MQ9cZuHGLBEaFCtNOg7BPie7AgzEUvrWGW8shUAYQyI5nuJMt2n50eJ1Y7K81pTOu7+Mm9Hc5e5N
vujicyl6WkILHfED2YJqdaigVmJhKspVVxFIq2wwYiwjzxeNzhwcyI06Q29bcgyTYt/WslPxnyR0
G36QUoQLIAXqEwy6QDA3ftOV9wBd7/vLvtG2/v71Zk6Pa3lCk+nrRcjFwWu9wQyUYz5W/VZtzpJd
uyB3tUywnDrNmmwhhVxJtpFYi+HbjRTw8vDOMSfSRP7eTzFjBeZMdHFdE2KUoP32JLfx+gTAx1Xb
uzpQV4sTHkumZ1Gc7w8c5Mf4CD4iJtGItSb1Aeimx4UjdiNj/7bEmZcD76vkVz22WgdWpS8eUGRd
cOzTcZnl0d8szNybmbS8JxHcm66We5/HXtKFq0r5alUFIISfTf95//Sw6XTcMzgt+eLSBIM8BO0U
dGv+4HV4ISnq3UX0TlSvkfTXUq0tdLUsAa5mJhkO0dNVIkWJFyjPcvPsM2A1KrRvM32L3grFOKS6
osqzpDxAuxMi0RFo2BMXLJRu3DEnAy86qMucNh/xYH1qwHOUzxlQxHl2QpT25pteHXyawAeERWCJ
sfoqesgoGW5sNocGySXpAE3diRYk9M0uHj6pXu71WtoY/pcyaG4egFNMfuYhkF5fJgaayPjDGPdl
9dDQzYCYvOpqiwsOsrfmKdRejDg+cQUzlJnhdDmuRdmAQsz4qbHnrK92StLsTJCo3d/ypWdlPiDb
BShiYFoAXt4ZXIzDuIk9fEQbtAZW1U5aaAXfACN+jxRmZ1ZqgCOSRpyoIXrC0OpBBkUzASOtolFL
8F+TEkFaVBarQIFnVuAYyewcoyCG9p7oAbLObQJ0BoRQanXpeZ2elauj9y9aM2ZnnXB4znCKTFWq
f6So3egSVBU3OiS7/OJdlbRzEb/zRLMlY3CY/5hltROGjaWq3CJgy1/4LDdKn5fBozG7CZjjrKJ0
ClUDSf4V5Y9lzV0Ro1Cpb4yOroKx3UE0ptYfm3ihEHjTfV1sxPTnl3cwkU2hThsx0mgTar4HUVqk
LdmCmdtv1YWd2TsfVkGJ+i7sNOn4NpQhlBwQl7uS+ZCS2tIUeG3CTjJkKSZkJigAa/G/nsbZG60x
obJQw0/I+h9hTX5LWX8szSfV3MoY/e/ZV5ivOVRAQAekjAfoioKraF3VTwxwWQ59g0Ram8rS+M7S
/s/e8EHXtapT8aP0znxBTdos5R+LY/HXo0lTcHex+7N32hjGJCkp0I+RRP8AQHdqGtVT0BmMBLRp
MFRtRbV24Kn+PCoQHKuei06yoSC/ktvBZVG6lCxNW33n+s0HR/0O4H4ynXcJHQwFnUpzhHw3zR6D
NLJkCdG1HOxb/LsG6uF+AHnHQnzJrQ5FG9Bit+vRb9fKknL53yjh3q+aPeVCikmcCzzlwxZM04lD
t5rdPZqmx93yTXNA2/Iqv4LyFHQ0a/iC5RnKmy/wv89kzvylGaaFBq4gchQq+aA4c2oAuh+/87rs
q4p/RNpCC3/pM8y8YJ3wLq6nhAbkuwcg4i0DWZsu843U0hXvFjpcN4+6SSbopiLr2tXbE5LYpxoy
jHh4K7oDG37k2eN9R3ozSLowMfMydaPFJJlM9FlhlcmTGUYLrvp2yHthYuZFqrHo83KKkvJU+T/S
zmtJblzr0k+ECIIEQeKWLl1lZXmjG4ZKqqJ3oOfTz6Im5leKlZOcM+equ0PdjQQIbGxs8y2ooZYO
ZIAqVPu0ibSlmr5ErNxm5KdQFQs6BY9RnttDupMgc/rgsRdNagU+BKub95g8QpfHifuDOj2C7bvy
Qy9fvmc/dGFZKgTi/D6Z18JDY2p/itzkkzuDDZrz4LQQbccz0nRH2/iFLR14q53Pa99iYXPCPlLy
IsNC1ZW4j5pDGPzUGtBn62OK9xGEmcE+zZ5VUEDMR1LdMTpuREe31zfExXv+7yJoiwi3QKmb2lMc
6bLOtqSP73w+OFMFxpm5hpaZD8s363E21MJ69HUPZbP5AT034jM7tFXTDT3I3diareYWRE7XOk4v
+s9nIy7MBVUAu8qzCgdKvpuAGQ1xvO1UGEmNIZR/l6PmGaJcm+srqq4t6cJolIVQZ0gmRh3o69Bp
ttY9CUQuw+yk6BVKWhGh1fQ7yj3RHMogdIYusVIU4+tQ0oZGCoyM4fpQLlbZbVUdKfB/gN1tU4O/
x0l4aMf8oLF1MZSLtu5ssRYulkFEX1chfrbUbHPT3uKRBk5Ohk9Uurq0qgZd4iisReX9Zv2RePkC
Fsj1QFwGhUtLxp8WxlD+0zF6b7eGExq/9HAzE1MJWvKT5KYL7uMGXePrWKjLjtfZyIt5iyikPjTY
4GBY0xu643WvRigJAfTUAynMDt21RrWLl9jZgAuP0qRtR6MYA4o4v5fQsEjN+xG0KFUvnIA1Nnpl
1kzdRff5bMiF2e/bNDYgXK/cZnhQTF63mykYqIFC1Tezs1UUzeWL7O/HXFwBQ1P0RJ1nqDIkJdK3
Fu2xPQjC1w/apXwz0Hd/h1kYcB1UP0OKP3uGeghmOA1I0ZODhge7d6RVoH9sAzmKxCleV0a+bLr/
jrww3XQEjLqa3TMKgcii6LdSvS+Jj+7tz0Luk6j+DNMNenJB5StRl/Hk1/fQSHNXfsVsvr4b1P/z
K0xlYbsT3awguIdfgeIblyI7keufcUt3RO2tDKZH5E7fTbsmQJggrDahGq1cHvQP5fCfnzDLufwV
DlhGYXVGp7orUZISgKYqJ7rrNKRjW+703DiICBrWaGTSY/lQzwo5U1tB7yW3WNzt0A3rkOwtwOs+
61GJIt9Qaoty3RSOSYDQhA+FNKU7TcNtiToWIgZHMR4V1IwG7FDJA2sSrzIDt0eNum7ifz3+btFW
M/BfWqodqiaEJwyptZTe84I/ML+2I/6m6kdt0hze3sZ9/AO65aiKIQ5TwlvVh6Aen34SRFMNSEBR
7RSbH2P8O8rQ5KTf0kyx8OzsuicCqUAE1K0C7fIyvNXIQ1gdkxE/cXhrUX7UR5E1zFsPRW1NtffD
uQtul4HnJRskq7WbMf+g8seUmTteVa5WKzbRcxdCwx6Mul2M0DKu0adg4CGNe9gq2YiMlO9NcX7L
4t9t/0nKJ334zMknYb/DmY3CMyuiuEAjsB5DZO+Ru0Qn6k2bdVaYT7WtjvLBjFmzHyflpWEa+oSL
1jiGokEHhOB3JQv2fouJDqrxpPRheIhbca/mwW2osb2STw8VMwtHHfWP6zv420252D0LSzgaZVRV
eaOciN65jdZ6MjY9EY1WNq618H8zSYuhFhYQyoTdlKMN5dTKXyaSlaYa4IW9hj9dm9DC8LVKknN/
bFHkaXzIklrot3NJCkCl8Z9HRBYTWhg/lWdVAe0FCLto9CYz07fQN6EDllpFyHf4VNsizu8CaH2R
LEJfuL+5/um+WcDF8AsL2A9ZYbYSsiS1ypHU+kWStc6Bb87bvyMsQ9aobikalPKj2i1C22aYpo+p
rGwgvZ46Ut+bcXKbQlS5Aujs+sxWdsqSgJgNLMkpIoAnfQqsiD0kJl5ib//dGLNlPwsqCepnOloJ
ZqUhGLOfXfMsB3PlerwwDxSHgCZqcAXPyWVD+ljQsCq4mMC3LxxJn3zzQaA/7/pEvvttcNfOR1nM
JC974Xd5hX5DN97Fd8Eh21dHExyT7ehRN3EEADmuuTLq2tQWHnYEcElcMH06cfHoJ5k7QjwaTpx7
fW5roywcQ0Z00G1rjDKn+Hj8gs4qRGW8/26Q+Uec7QRTiWuly0OoHwYndVb/DV5KOGn/3SAL4wcR
EWrEAoOk2o0PYR+JPJ8eG//lV1kYv1JAobbuyHRKgB30OxSqRYabK9nKin2vf1psuYXli3OBIkMR
KKcR70gVvDD5iL43C+qrG+4pW7Fby55dsOr/7PGFrfNRNlmYSqqchlL1dLn3e3Nj1u1+MFdFoufj
svCnzodaGr08RwGKQWBWpZPcNjvtMB1MB8xMR7ysEyNXNvg3S1f0GTEUbAu9OqalsMrklfE1M/7d
S//3c/1pVjvb4b7JJugkzfYUWEokOO3OtIIKIUPuNK4C4DAUdpGMstYflRfuqH8Wc2Emhh5gFSjY
TKcelPQeSYkw/Lp+sNb24p+m+7PJaWIo/EKD+etnopWXuRnICK/QP7bBOPtRHtttu3LKVjbjMkhI
qww6TwabTmXxPuTcDVKoBonRntS1R863R+Piw82/5GxusdDURkKf/ZRRNbOgwrFNKGCmNbJ+4FQM
KD1DPhQd8dNmUtE8Xvy8vrbfo82L8Rf2ZMBFLI0Sn69w+Ua1mTtOyJAXVnmatqaDbudTu+OIgANe
nd41xyC0+O0a5v2CE/LPFlrYGqOu6ZiiHwedVSEw9XirK6ixzzSLFc8lj1BR/ZHl5YpvtXYul/aG
d1lYItZ+SkUMxBF2Ep4vlVnuri/wyjDL0B9D0qNSYthRATHsoAkckOot9Kq414dZ2bB/2r3OtlEB
XhINg0Q5KeAUCW1Co4a+15sfOvmPu4T/3TB/SmnORuK5WbV5BspIKXZzpYxsH3y0bl+fztqqLYyK
JuoyEzJWTiWe93jWoegI4D+82K4PM2/uKxeBtnA+eG3yQe3nYx5ldhYFbpm+FeodZ6idLNayvWtz
mv/8bOGUTh8UI8JJC3jr6NrRDxGMTD6uz2htkIU5GX0wS4cG242iAEj0k9MEnTPGsXt9mO91Wotd
sDAbddIGUgK2ccohtJTgWpOBOxnAeajELpqdgce/0lkZiheuD7xiKv4o354totmlckwFdp9Jm01Z
gxw0HMrq55BVFh1Nh2PWShVsrw+6drgWpsJIaKCkE75cNfxo0eisR8L2oUPZBb+vDzTvtyv7kS1i
TaVSTz2hOMVGRJwUWAhjzfdZ2R9Lxaw4NMpRQ3v4KVZfePhIEQihydrtuXZhs8V7pSzh0FcEPg/b
aJ5+k5+ECx7pExDwN9ljfAx3ZCWxvzathb0YtcZQ1Q4LBwEJgGLQxfE5FcHK3ltzstj8+c42H94p
MmwY7uraHV3w48efCICBZoUC6hnyqoSWfMbrYp3fu7IB2Tz9s4GVKWgzYUbKqYlbJ6WDmyCRZ5AU
2Im1a3FtCy4MiBAS5eQE77GoVB3CD4GcVpbx8rfiHIwZtN+aSx5mhXpw2WcqjG4AFYyQO7X/k+fS
vX6ULpv2v6MsvpUsqkbUtJvQAitsKd6Fchw1lMuiWL9bU4+9/Hn+jrX4PETTWFzVLYIA7euJ58Ou
ge4FbpPrM7r8Zf6Osvgy+hSlU0wVfJmcOYV2M4Xmf/llFkY9FukwKmAmnabJY1BeUpo90+XKIGuL
tXD2+kZLOp720ynvKpRfBbZfYBuo3M0DsWK313bawm7rzA9ZqGPFZImkj/pSoKWErFazrYyyLHtn
lZkko4EJxWywEi12ihTdeHDgr3/+tWEWiV1j1LnkBZ1O/rQtQjzsilO3ugP+L/f6/2wyc2G5+1Yr
w1piyZIR0LxJih8GejV87VYr6l1A2g3XkskqfWExgHL+uxkujDiJVNMIOGaYoIy/EagNlKqbofvk
+jArlmFZ5SayolJUFac19Y/Svy87YkcVRDLIexyuktXmG/v7jf53Peevema5u1qBRFYJM5SgEDrL
Wpslt6T+iOIbmjEorqYumXJrpNnm+iRXP+TCWtSoSvenWputRe9JSDBV5YfWoaeu+mxAcFIIlDHj
xC2zlQflyvE2FzYkMsIQCS6MG6MwVgXlwfcbS+O5pQd85WnFLqytLqBWp0PLSTGXgvWs0sd+1OR0
aigaLwXUmttsZa9cXMbzMRbnoY6TSfQihfR50z7V4XAXFj/GuHDN8l22Koj92m6m53ZNsmK7LsZ8
z0denAZNjanPRTWdBhr+jDLtSUvze6EMXpqE7ybKe0aO/lNQyo6QTdsVsjjpBfd09KDSUbgcPK7r
O2pttec/P9vJOTWirNTq6RSCisuiXyyTK1O+ZOHOZ7w4K5QpPWq9MYIZvSlogSPJ1pRrBeyX9uf5
IItzgba+otMGDJJq3KqmYBOgUR/IZasAYfP6il0yNOdDLY7CQLUWmMgG109fHYWod2YMZbReO/l9
sFV7YV8f7g/laWlrwHHmkMuDY0WXvbwIpKdqNoUIJUGnXBtHu2mPTNIthDdzOyCQQCC03TeKcuwb
FQaBivERF/5HUU5vVT2MG1Wina8ASsMpk8ZpgNg2C3AVw9xrhbZF6zyspD/Y2mi6MorBIruvAI2L
qglQkQJiuJNyQ8zpIYeAeQhe9xiQGxPaMFY+JEcf9GcOzwuCf16dBKCpIdeLcjOTg/lkmFbZAAId
P/o6GhTzfaw88bZ+C0yOpHWjHrjeJwiEsVe0N7zG4JZ06HfS0P+ZphTic2BmJmv9XJd34/+s5rIr
OWWlMfAmhjMUk109mRt/7jNTqbfy1S4asb/DLK51dUa3V0k0nVoDhOFK26DYwBvVxIpXCQWXT/Df
oRa2TFQD0ylHtCMzdEtXU5S1+itHeG2IhdEqw7bpe4SgTjxT7bB+SAzqXl+vP2CiK7vcWNihAY2k
fBgxi2EAYRoc0Am10bVihV3ljZm0UvRJ1M86ydFSatpR/5VSgG9MtN6n0kysqQidtoTuSqbuEi6O
hnKjTPidnS157ZgxqLypbjENTfv5LoNeXlr4G03eqzo9jHjcFboX0I8xf1SGzzT4mZdyH4BviO4Q
lDQACoIlrQk5VhTvw8TU7mlT3xYk/UDjDLNQjooYb9OkbksHNN6GK7f+n2jicnHQXwj+rBAGU5dN
kWZnyCbiJaK5xaHQb33Uvfmd5rbQS2fwSJNC/shT+ZFgMoRH9+EI5kYQWVOp2a158LVdEaTboQD+
j/duQTOIXXauGgcOn/pXGpigGOZdabEO0EjS1wC8tYXn5281XXEjLr61z2ey2KzV2IWI+uNyNwQQ
rjWGE5+Z/1jUrQsCuO3Llxj4GSkeaISGaPY7UqiV5/reN1TwAvjKvv4u+4V4F6rmdAasD4Xu5uKY
DjHrRsi6QTQyl3YRds7QzxhUdMdnlSMU3+2TD+AIDkFSubpRIlmvga0UPs1s7YGU6KnpLZ5KJwew
QrSpjTYLiH/oKx7RH/Ds8vuf/8zFqsU+3CDNT7Rbn1DrzzWgqJvRZKiRMB7I1Gp2CmZe3uc/UqrG
FtJgG1TDotA9hNFNgkbZFwTVsZrRfsQUNXqEe50S2R2Fhl88eoy0u7EI3GJqHBGZqKdEYyPD+fJj
4SQwYEpGvLGscCS630kDArWZPqJiiNhVnnqgFB5yVcNBK7ep/ig7MDUpfVFQfjyAEEU0IGekcBvZ
nJrkd+oPG6UEGDBGz1U42DmJbRNSwLhVNkVQuQX52ZkamvLb+3DW+ID8xcpqfpfZnT86tL50qqkq
5FQXDgkKNbPeSHvt1sDLDpvClR1uNVRTC5DZOqfyIaIdo87qRhDI4dKbMD1J/66bDhQ1cgVvD7Ef
vRpj6nbQ4gNRdK9C4zSRIxgEqcPa3tWzuyTvarvpIw9O5j6BUkChinek26HWEo5elkfo1/d3sVRW
vIWLB+x8cgtHCGRF3qGJQUNFJlp7SzRIj8CWpBZDO1ayke7U4u9RkAXcyf+DXtGl2/V89IVvpCec
j2aXa7el8ko146hOlRVOdAXU/L3sdPEFzX+d1iw3+oJ0OA+9rdjml76dCR7BHbQqLOzFVTG8S87l
+awWAYfQ8MF7MjINFaDjjiHp2vJfnBLHEGtlE5cu2rORlmmlHtwZmUH9+dZv+k2By4d2q6SheXG+
GZO/23+ZU5JNqsZ+UOEb8RJFf+A96xP0w/gs4wFqAuoPUgobQLSdCe+vpr5TT2iHBg4N6qmeifbo
Qjma/NSsb96V7bNMQo2DwL3a4Kcp+/FlwOkchT2FVmUTu3SNfZ4BtQs9RmimrPLBVhZl4eGEALMH
HO2Lt60BQ1CXj3n5/xHLPv+0CwcnRE0mVbp5bgF/A8HaNvxgP6QvK37UyjwWti0a85iYCPai96za
ZUAlpqglESxdsaEXH9Dns1mYmZLqfEThN06g+pSgB3vKJmec7qi8q1MgXRoDlzeaUtiK/7B2Phb2
pVKgGl6PsC9qD5OLh0Jc+N71FfzexfqvcVnmooy+hP4qwxgzL43A4m/AurDQa36gULhbrcdaMS7a
wrhUMs38emo0oD2OVZlvDVO1RRZv4iF1rs9sXpwrB3+ZhgoSkau1AjMWdcwhMeQm0A6Lu+DQNvqm
F2vQh5XDvMxJhTJXDYNgHVMWQrKmcuS4VZvuP0Xi/vu1ljmppBrUJgHJC18r2ib7ZKNvoFa0roQ5
G4Bri7cwEKboEvAScXwHj++L2io9f4c+B8eABBns0XpyaG35FvainESoxT72hSaPg2E8iKy/IcgP
Xd8TKwdqmYKKK7y+2z+bPRqcIac3Qes/Xh9i5b5hC1PRENbzana3xj7eFTXoFW3qRg3aC1IIphAE
2Va2xNrKLY0EZCRqBYIdt9IAyU5PLRMF8HS96Wf2uq9tiYUXEvu96NMItnbwoKkwHbRDsqkhlaRM
B3Xbb9d63lYMxRKJ3AfjOKkDdrqGToABXSGDXkMHxtxF5Rp6Y2UofZGwpjk+VV9i783suxBlAH7v
o9FQYtj/nLf+7wHWF0+wQAlMEg04WHOJW3AQb3rjYrsnhRvER/4JPYMIbVTzUQvQ1Ad0fQUBh4du
o3ysdUt/R78vfsrimRUpTC3x0sNPORlvgB5mwo4iSF+AA2tr8DHn1pgU7M6vAelhgMRBhDUO3QMk
Ix7Zw/VD811xZvFbFvZGakUBdwu/pXE6h8YPkDJgxBWhAwEOpfFyCLFBPdOA4FLbbIcXE/lPq3jS
XjS6FexJ3a5JdK1cHkv+cVjHXdeEsOakH7b1cD+AdpFQz9dGdHev9PJe9u81isSQKrhJlw1trTIx
JShwsjp0l9LEzgBOcCI7vqUu9CepnX+uVUVfrG3AcDo18SI0IZiCw34WB09lM7SRHrBbAZRoMoDD
QbJDbCZkx6rkDthleyaVDMTYQ+TAbULz0A8ydDKzepJgKl7/+t8oWJTpUJthyH8ITWjIM/37a7qo
yxJmILk9l0bOsr7AWVbP2TNzeqfedWgiDI/krnhcOwJY44VRW468sNYE00YWgihH0IK3oSatcvo9
Iagmaehx9aAXYK7eGOFnC9KJQHdGnuNUNKjxLutjn4W2rt6q6WYCK1RNgdpE8ShaLCr/rSfNFghv
OwJ5VwOxKMxCp1cTtxvjba1+iGpr9mlqpzUCCSEoS1WDfpxXVRkPVVHeaZS5gqdoUQLQQ/9hgAYI
CGA7TbaOsN4AqgvdKVrkkPq17TJLMceDGg8gmFfHmpYONRFPpN0uqYqN0TduP8WO3unbsAB5L/Ht
qoOYal56fX/UFGkjpmZXWbPNI/hFDDBK4m8m8qRKTCYLPOinVAkHIzTfR4hgtXFtJeJmCHNLxKod
IJQe5gowwMxJ6hc/us+a1o1SFLv1oaUg7IIyCQdyPBuQTNUKyiyIv+fQnGFQ9dNauErJe1A++Z1i
dx1wfCyc8fSvEAxyOmZYtSpvtO7FzNAQbkJpA7qmRkd2fWe4on+cwLfKouKmzO7nAAUPM9S45rdI
wKJDcm5x0cABBAlRqXYpTx0N0oxAp9xKhNuJDloLJaB4v3Q08VTW2a1Wu1wdt7FpejIhjpqiKWr8
VKMYkNSPVnxF4z3pn/NKc2Va7lKRW0rmu10C9GPi37WU7wmPvb4WVpJBz76PwQIoEbVNkG0yblIJ
ec8x34GpeNSKcKMUEoCO3orFa254cPXtRn51qRlC8InagQlicWrc5MJ3TKjpNCy2IwUAnwYEV20G
nP4OKIIe6lsF2dfsZlCPkkPBRrwpeWXrtPQ6fTzScTxmwa9kGjZdwRxjQnCYv0UldltfeNpIXMkf
c0otMYKCrXLsts4Ogwcf20z6jVMCqqNS360VfUc0xa37Z2WSJzWtPTP7ZEHtDFm0FUZ546PaQkMT
31iWdqKiEW5O4fGnipX3hozcqfxoBFrj+9wNqlOT5dsOKZM+PETSdElCEXlEczMwcHGkuzECT0N5
UPkpZ6nX8bsmUvdlRSzuf5g9sCrkpSsp5FZeqmpbyQr/crergeuLQmJ1BrTP4bEW2MUZ8KshKvj6
6AE6OpahAkjSlQ7kvOxeZlsVh7Kq2j0JCptDurMsDMhMfObgkmMb7gaZwQNoHIND7ZuU6PDJEB8M
5INBiwdT6RzACHc56qkLmuyrUIEU5yYun3vxaPYSsVECTpp/H2Wf0ZSfkqbzaBzbrYhsI4cAGqNH
8CjRw0hPUzvuIwXBh+xQK78n8hvVgRYY3Net7Lc7FraOQ6cM6gwKF+IbDNavzIKjlkQ5wgo85ZkN
YW+wYJnjv6Mx0Mme5SF+rWFv20fFSjf8QT4bEKWy1ozutyj04nf8eWyf3T2ik2IM5t9Ru/4mtMtH
edc/w8krH4sN3ymP/s1gD25jo3an/eBsl2/WfMtv19/yJyy9sJghSuzjJ8Q35gaw4n35Eey4M8Ob
FPiyhavdXV/8S1ccFp+pqqEwKDYtcxqy7yO/GYd58We/r7bBXR0Ui8Z2Y3E8t1Wr8JSDYUDDfi3Y
86d969xz/9+z/Tv20tFDZZdUzT/Xq2Ijo2UXz9HG2PS7cVutgIGWD6zlUAs/DhUpkVpUnXIM1ZsM
WYOk/k+d9T8jQGLEmH0FxVy+CxrNmHRRICY3GpkX0ZOuIGgGPd6+eVr5ZJfmoqK8j8MhgXMmFg8r
sx3rNm6Bb+xteRMDgveC/AFEPxu3mjzFmZWM19qH2KWdCUlHVdcRs0fH+vKFqoRZPIbVpBxlG+3x
SW/iGPpdbbbLIurkE+LbHbEm6PFVUC/x618KChwZxDnUegKrHYacRE4PcoQC0TiNwZcy9f1UyO1Y
xpssQ3spxB4I2L8m6ywj+2GYk6sMAoJtJtIeLyO5M7td1txEme625ZfwQRMrQdfFvZsV2Kdkekjh
mNcVgu2C24NibprozjQLSB7xvTI9MdwSKriRSf47UoVbEr7n7FXNHpHIoxn67aP3qATfNLsf2Fdc
+3AgcotnX+DkWWnZbXJZWiF7TeDSEKhm1+WESwfef02gJhdaI9oSs+k9SMN9hNuCJMmuCtHxEEh7
qCpr1IhbZN2uMsSRostDSWCLNVfB3UdUao/wKGhy0wbE4Uq2CfJHWAGLa61dZ4/RsCmRJMUNNZJs
p3RvSvyUILujct8pcmQx2NO8wBXk7fo0tHQo2sSIzCGbqBHcLaCdZenbVB1Kg3gNYoRm9UFr3wJR
3xqjn6oy2bhYLNI9svytQLkUxX0sd5CgsPtqsCE2bTP8tfRrK+y/kkRu8AJ5azXo7vWvRGWejhQh
r9EXLhULTZyW0qLkSsdbESRq3oxWm+gHWiNdE7z4+pve49ZKtzlyNX32OOGfei07GsNXDVU8HcxV
SOdtxEC8XsE7s/4xizqmuJVx2dX5fhgLO9e5zVDgWvdQjsvv/ZhbBdDGPEAulav3idB2qYT+NLAF
pVq7VBKPzB4qQIe+Oh64hGQSGn+MFulFPT0A5WEV82MGpfYlFDHRV/5awMVECYlTToWtAPHs6/Aj
jmzc9xFWE8+gCEH3Sb5qLbcVCr3yEmJ7w+AREPJH6dVAn2U6WByd5kXqYwfhe5mAfoMUHGO3nSx3
gLjkRmqH04804qcoGWxzklCu+JV1MVyszOmyj1H/nMRdV8/B/682kp7Mn7pYt2qBV6Z+q83iNr1v
EYRvyhbVZ78NwKRSEBZ9PYC0H9C8YG/LutmO5lfUjrYqqTOhXsScHkM4a50wQCWp7ViDn4FEdYmO
hgC+xDAcqTQ3fPpdt19thtsgyj3s352KNCFB26CWP9aAO/kJQhG/WDy6iBzsTLwD+u5xqqk7yOLO
yHqvzPPtkH11DaA4xt0IUcWRcVviEV/Sx7jfKDrcGZRitAnksyb9ONRkExv0S9OgZQZjEc+VkJ3l
R4e+iO0cLWkTnhTTg1aCoDcguB1tKggiJvc6TEduvvDgBniI+cFoizyzanxfboLTo0JccnqCCNMd
D2M3hTJBR9AIVYbAFOY7rgwbKXqXxMyBYgbCCaW+7Qg0WJrbAJ0qEsfKlz0QIG5eAaEmOD7+TsXH
1ByQcgnvLEHfILxuZ91X17+mOgVdq4H5eE/IkbVfPdm3XWhFkCWWA6QHtc/EOI1jue0bJyh2UQPP
PNftoYAlyysHKdsxbtyAoIip2UfFVgamE03yzm9Q1hNPe7emFtoYNnX3EMH6jcH91LyPBkhUEQoO
J1hSKLcq+pfOUzTc+K5C+s3oC8gCV6dOot8HapwDeaA1bgrmFlglvcw9wx8sRWRWoKNV7jjrmsWg
uOtlfEpDaM/lBvSRmb1ykS2DGbgy/7lTlo/cvCooY8Z4lDW64Aw7TuR2SABda32n6lsnA+KzDaDz
iVoRuLmgTVlVJ6xu0PdmFO6MSbH9di11I5Zxy/lXqSZkG3DNGfybaENkENIzao6IOAGtrdZeGWew
lAWqs8wdIqi25hs3JLsnLESdlXTU+KsGdWeC5iasPes/AvJQG8zqmxGE3PRFr43PPhO7mANNrsMw
8dY2yDPF9tfj5nHKW/gIeFXImY0KNdrqpxbBPAGxb7DErgPkqKHzEQd3TfqWTqZNW3EwEoTA0nhb
+XVl5QKaqhF1SxUSWBEYHD27MY1fSOPZE6tvVdLBCJvHNqmslKuODjHk0TyaxgDV29AdlG5TsZfI
/NH3iDACXcL7Q8nFDbgW4CEe5ogBGZRNPz1CdMwOMuKI+mcRHGYFpiJ5bWr1Hc0TgR11+o5BM0JP
S7sU9QaKPJKBcoIHTqSNXgfFxhQMV5ordyj6xA1qOmiYWdtTc4Bo4VOef71lYZnQWaHHRa0cFYle
JRvEnumtvk32pjOeyhf9Pr7VbIhNPHFvOAbrGhOXh58daQ6FI+TW/40YaaUqqCxKxG12wbbdFJv2
mLnTIXnuLNy8FipE9uMW/mGIDPmaP31x4wqmMK4L7N5lpicxYsWPRnM6Ys8mIepP0l0fvK+c2QuB
KUQD/w6y8NnLMgYbj6bKUTtNnuFVG+H622yn2dD+tuu1ANyl5dQ006AgCarAuC0CcAF4azGGw5SY
N0fgWGV1gNx1B/hNLmS/cfXdFjt5y7dlgs6gNTHtC562cT780kBFSjWQYZqOWghJC+OdJc/Xl9PU
L9lATVfBS6TMVNnSmWdVbEzdIKdjAw2WERShSYssiKZsRRO6pTAOsfJqti8k+fGik5/BpNtthxc+
zj9o2B4vdS9TuONnCP2NuRNmaEKfIEQPdXgqAdylboDOWGVUf6XsuUJkGiW/URHdVAQXehtsmHzO
269ZXzQrmSXHZKP6xe9Oh8bywDyVJJ42VTaHXi41j6QXXjlz6KoqAxaK2kn1uwXarYfChKHgrVgn
EOKIvDE3vcBvUefKd1Fe3rej/9bohVfF/otUsl2Luw64HFDCso1BUSiXMGdgOaDKKDJQ+m0D6SMk
q7YBmiQG/8HIofWa3/VmCPFxgIWbEYr2umtS6XUGgPDNe2niP0APa0GfZfWTa5VXQURpHD/rHhNL
sqOYaq9P2TtDBAfkoyPRASkufo0x0qE9daqu3PmQYusQ3SuZ20ugi7tfMcqE4gDxHAhu5g9q8NHF
mptlMLI6Ko3h1syfygBYccofYlz5XdwxNHOoJ52F7wUSXmkAuR08I1oX9WnIZ3ttWUPD+olriKn5
iEWlCqpEJ9dXZ6Vq5nX00U+3dcDRe/kEjpBFQW9Fyd1BLQik7oWNgl0QBxUrimKvwaujbW5p/iEF
2QiEiAoVbbZgvlbwCMF9hdDyRy9uuQEBErj1tdlaHJpH0CGGxBKQUS31OhQ1o2QKrwQNSiqoGy5b
4Y4hQwE+HCCB91UxOUoyuWnY4QoZN3mFgSfhdHDUWwaQv5bDYUqdkisbxeeONImtQ44pEq+FwbZE
f2o6MO+QPepTDcpM2jFQR0uR6PBsQR/t5EbvfNxSeLEZhSOCYhNrxE4U02Ocb8ZKBTEYe4UV20Qj
m4S9tSYF/7tFTReUtlu2VX0wQNXJRorWMqFCloXv/4ux81iOG9ui7BchAt5M4dLT+wmCFCl47/H1
vaAX0SWl2Moe1ORVPSIBXNx7zj7bGAwGRAvALfgaebCUsI5hRVyg2PXmva5wAvf1ocbyRxn9UjqV
csm9UiRyLg99CFCevOSizJup7vr6Kyakc9F7FIHNa5OZdj90PyDOg06TJGfJDkahcFZndw4NV106
+ocSlT0mg1PgLnO5k4TwoKq32ZqApd9XsuIWWo3NW2Uz8KXZwpwTVZNVnVT9ZmG8BF5vyzNWWwmF
EIYwbfdqiDC7J8s10vdiuE3762rOt1EmbmPOVryaAGj5i2nm0aNjjlcGkPsl19BIQeAxTe1VQ5E4
zwxgX/D89SZCn0LrIU+PZP3a6C3sHOs+gEZf1eBT4hKQ4Uibjg2eTK1fmM8lZOkasylaJOiX9wVx
IH33MMMObZ9y2FGDQGmQXGVKuCOZWxFfQ/6eNt71Sra3YrYSkS81qh0MAdxIfO2WeVvGIlO7hI71
cV4GR9Bf2v4VZHgXNTW51blvFa8iu04pEeBb3DQzAwUTxRQs921OXPyU3UZR57bVvl6Bc3XYKmHB
3KGhtNH3HUJEJbmLCBQfMGMdNcmhvndMut8unp1If8yGAJLp4mr4lXXRMZ9fsPhPqDQTSLk0k+2j
Kd8zZSmDxK2Kp5BkBdK7Fo12XoetgeItyWVSf8hsVPhOowmlUeshZL7ORekxzbcde4MlZXigZo5V
arta1Tx9fkuldzHN910bXauBdDWRF1oIzHPqV0Vi7NIrnlWppwrftynl08JRaSGGqE0He+Iao0Uw
lvSoiW80u6mRXpHUBm6tue0kk3zwKNGsWNmVDM4dFKKrZ8l1XFvbbNJ+GezPbXg11elGyX6qXetB
HHITOKmU/sHcHEv69SSlNkoSQibrvRCYjjmY2zwI9oJ1X5Sy01T5RpArZr9g5LDBKUP5v5K+pN63
o2R3eojzpXGtkAXb6nAxmDLUk+hL5XOgVl5WxA7lgx1MfClm5OL35GfQKrK53MwEMXZLC0uS4U4k
uIthErf3OuXJsWLzTNrsjkGcu3CyBGHs9OEnoPxmNIpTro32UAEFgJgoumwr3VcD4qIHtWuE667G
HqyQLJc3fsjQixgmRbvuhWdJ/BGWh7Bbd0aa+awksK719bB8aumjU0nf5IRv6f1dz8cslrNvMgkZ
M/aIdfOtyKAUmcRn5qvUEv08fS1h7XSSjgxFf9QGmfLc+oT9gBuFCh3e2HSD5dRR4yp67OaASWVj
AOz/7AXrKg3DjW6hxWgVf4nVjSCEdov5dDfl2K7pfscn3iYLc/8odZIocjqzgnH+KASVkwcWCdCa
QziTMypsGdNtVr9a1cJu2vpoTo56kh1weHEqfHGkUCHl5S3j3GvNzFPa2wWDVCtVIafxnpi/aNIt
UsiTJRzH9q3BP5VMKzVW+cZbqgtoWBiZCZl+q6Wm12JlPquHSl1Ok3Uv6ts13j4FYlAFyU8q2S7k
AOggdWVBcwnRsJU5dHO12DeAB1E22YMFlB7lJPa9JsNjacUsvtjPel5T8zBjPocZ06HJSgaYk9fq
P2g5/FHuPCWfNzNpHD17VR89Nu2XGSaM565k8vMqqggzzpEsPJbhUy1/6YuOD/qKN1VOkm+SjtWZ
io5l4tJYPyTxLgtwudR6X4pLV+cEm6LhMAbsG+PoGQPeXOSnSdj7Mn3fN3VH31y7cWXeGIV6jMOS
maPkj5RPEQrYtnqo9LfJ4lQLYEvEHzLRMFlrfWS0IkxanYoyrelTPwtNb5SflaXYww9cMDENlWCT
VfdTle8GdXLCQXIsCBBi4HTJc7mMuyXVEUBzQilvBAc8qTJZQdQoA01d1MhOkil7Gm53aNgF9UfM
DvaSPBzkVLR7ZXwIGRHn+VEf+y2wl6SciuW9TnIn1mj95c+2vGWw6RlL74kG/MvGFWXjrsadJqwE
X8m7z7HBEKLvbyYlcIt63reIPWDZ44/WekLxQELV3iJWo2/Cg4BTcQywxr9GrMs4Q2byKV2l2j7O
3sq68EgmdVLGnmr4ARHAbwDrlqhyGli9jcCz63o7KnuPvGtniIxfRXHb5QAfrwHFWSARNzNhAP7Y
J3dmq9NMhl6MfaeSM0FuP3rsHo0f0PWhj5/ahd1PmLwQNnk4CG5KLSMar42kuYRCNPmKMYTOML1b
QmubXYY3VvK/CXdC0YPlZxaJvq6+SIBKYZ2AgY3IPl4aY9dN83Fd3p35uGQfORPGaLwGb/Yjy14f
eBpu+uEGwp8TZvK2i+4S1v1SDtQikjOon7PEt5UFdjacmuw5DnFa0vudpt9prcL+8aPWS1ezfo7F
yUreO/Fp1EUMrhQ7FOdtCz4ggei2qDObbtwlzM4b4ys3BarCyo7NWxWcUEoIxylnBzq8gyjGEacf
XYi0AsM5fVnTO2fadsPWVaIZosithBncq/IaKinVfOPZMICv7RRoX7poD/N3b6fjAAq8Sqss0uOd
8ba0dDZzK+znX62ysl0pg9G22Vwa6/3FkZUoFX+/zvo7fhvrTalZqIXagufQkivbYQsJwSHcGGP0
fzdz38xI/rjSuVY9CwnCw5F1ZjAzudWnsU1cwVmvBiwp28ntZUr83y3/n1c8mxeqjaBkmhwtp6AA
XhQw+Vdyr0tT/8KdrY3un6jKn9c56/pHCYKbWhfzaY3OZHtWXGUL6wZC7oRVh11eB/Ya2XnJ/PxX
f/+v656N7dQm7cSS9ClGspIvud2ueq03UBo2yzMULCzKrI3iZW+Zg22sqznidnYpYPxLv+Pbpcr3
siIrMJPOMw4tPryac3c+qRvNV0jHXtmtyf4i3PE3uMJj/u06Z59EXiVmtsRcR74lnAKym3mTOmsS
9wBWdQnc+Gb0y9U0RUZ6o2uGcj7SK+Y+m+RMm07lz+TB8INTt4v3yAxcKgGPLmbwZrckTevS0/z+
O/ntwmewiqV3UiCM8nQSN/qeNLHr1JE2NRIue3QLL74mj+mSfbj8N87y582eAXPQ4eMhWohNpN2p
vcXHxW8T7vtN5GPQfCA+yp228Ua+BluwsWa55f164xYv58fu6+KW9O1nC90BErmBT/w5sW4qTGXM
tGY6Wdve63b9JnB1t/qIMYqXHA2MMLwWL5H5Ll1zxbp+2wZ1MVTzcL1m41a74pXBD5sTU1O7XIls
N6kbuxfX87cP/bf7XH/Tb9csGgUvEqmdfn2+5Z4218uPiW+6pOU5ANabdjv4gntp2P9XLMavLf+3
654tsKarCiOMuS5s9LvwoPjpQdp2z+lb7nAAc+22sjWM8RmVf+mXuNzfbha/XfxspeENoMLUStbz
ptul+1/mTL68vbiI1r3vfG80RUBD7HH5iM/JiaaBiDPUuI56W+3MJ+IbXcSSt9mdvBLhL2d9fHMG
GLpEASlZ+AoxuPnzZRqK1mnyIMsnqEX2TIEWhMleXVsELdv2xpVlPFjmm1B/oP9njt7a0oTmpeu+
DPT/Q1i5/z6TvnnM/BwLuahlyLp4TlzJh1xKglyRecdEn2zSDR5YpCtcfMzrEXr2mP+4ztnRN5ht
KIPDrNcxf65yA3p6rBM50NGdXvhImX1cuNrZQ+7CLFCDQZJPvazCnyBtcF7jjMVNpPz4lUiq3lvW
YyKau8p6GKmUZzqeZXpphxgT+NJeCGYVH2UYYjncyCUVwTNh71YjoCyrYhRoiygHtWexDkhkN23B
yDexyF/rmavREGHcmzGnlmIDf6oYqoYBWRL7N6HzlRqgoJHoXKt9E7+LKu916V6SsvMlbKBEpl95
0dptKzBIJw1ShpI6L7YpTbdiHH+MUFWXqNznxZ3UDE4yK64hDJ4VQDSwiLoW6Lbj5V7oK8wRaHAo
kanUFfI6rApGo3A1mMwYMjK7pX0z3WhS46Vob0uw6IEeMmVOv0hQA0SYUtNrL9MTV3Q3guxFUgcD
owSDS9xMgKaSvVF7+tAZmlK0c2Vw5OoWLosD1/m6q3/o2ZXYAsfK6V7I0kOXS6DfMJ6FFz1qNnwa
LhFWV10wAs5e9QEMjNQn9nlOTkms0A3MiNXfM1pAJddcKVtuIup9YMaPRLiVrbsFvQ+kt02E/b+G
9E9R124Snu1DJ22MpLIz+dZUn6fsuqfX16YfkvCMSZ6z5gSoQnFbaNGVtmCUR3B61X1IBEC3YeOa
i3lIKrLMWxkqSu6ZkFgUqJclszlc3UkjeBnwVlfr2lW7AJzxLZJejD525QUSrG6c0o4YPHDzXKYZ
Yy3Iyk3GfNPQH6boTRV+JAC7soyOaMUYyX9Baqvy0gJYrZr8XjNta4GMVFNxw1mEZjDR7weeNAPF
GpKfC9MmsX4IMSEOdP+K4Ar1ldRw6hiWLTe3VntI2puxui2so1I+lUrmd9NRsLZ1KNKkhJs5yzZm
8K5oCcAOShKl2ssVObJwjxqwOG0igSa/H/orARDUKq6g90SdYQM+u0FzHCXBnqHblNGTQQBWTkpQ
RoqORLSNdNeoLyOc0XlgWg8AqHEoH5pxckrlnbgapwNNCSOeYvQ+Lx+kUx4ibWBUrjixdV32yzbU
cXfHfkiwNJ5efxRCE2ImnChmOkat2x31jBRmt1QEe2NVKEOqzAKD9rb1haJz846DyXybrcEbDcjF
YEFNdl/yv/Zi4QkEVMpGsh2LoyZozoyvR0UmFWDcMZombx5lXxqBzQAoi9pvyqcqCD7CvnebMjsk
s7GfTcWravFgKZhNGV8pznBG8CTzGqTgpxSITgY/vARJKFhVdGuQtOJNPg27ZmaPSx+XtPILqbcr
47WtttNs2AJR7IOibCvendnGXqACQg+t14FcZc17WZpgOpRQ8ynOS1fCXz+BgdKunsnScxZbJ7GV
gORMWEi+BP28gFNpDR9KFrpxwqrOEkeC8V3WuCGUezV/W0DC6/lZ1R4lFVqz4VvD87wSqzpsAdmv
sqr3ctW006hwq0h22+5OFEB/GaAMY/5iVL5MvKfeNNsFQlQwYBdFLnzYCA6EV6ccmdBD4rI6B1OS
m2whcH41yYVtU02NjZetA3XXy9tpm6d4PhFy3rwFBV+NsLNYg1HwaIynjMAtpQNsaWEFCcTKLZ+M
4fUJ4ngmIBjBcqtf3Ir/QhVeBYgMS3o3WkR0ZtiNy7YcPibWZMuWBcv/SZofIuWn2T638rsWnMy8
2kzyV1cpG4uJ22LWF47T74ryP865s/pQqfGVMllLNK//I2PODLPoscrdtJm36vZyRSF/X1H8d4Sf
lYdKI8lBr3LJzpX88qnnQ3lIbpBzZJSnpWO6yqbGFt0bXVw0YKD6y1NI1E/3BclJuFitflMg//EA
zopGDltVaBVVPmkj7H/FIswsBlC8pMdcn+O/6omz8hADoEkug14+WcZHZC52hh30vyujX9LYf13i
rI1cekHRipHSyLg2HYCfJ+3YXikH3Uke8Pe+XXEJCDZue9TWGfpOuNWcwgtsy/vRu6BRW5j8H6WX
OZDg/r/sCb6rz/941GeQTBFnfVdn/MBkNx1Hr3hN9/EmDu01AF0jTRuS1QonlG7qE57n/PvxXKqx
zoMpu1iJkyEQ/7fsBr8+ZLvss36rdpJL0Y58xCsJZPdweWbScWNu9QMTPlfZXfgZ5+Z1NCmGDpUC
Rq2lSpJ5tvr7MQSQzltCEvNik0FvVXJ0Oe1yRKpgxyOyCkW5bpPPPGq3BtMrKD6uZWabHPA+ko56
yfOyyl3Viwy04Igmyv2/f+EvC4K/1hGtBZiHjg5OOytGBysdJVnhNakbJjU7RgrXixs57bvqVP7y
HG6mreGou47BhJfuVD/1V0p841Sb4pFH51dYW1xCLeRvH9tvP+psn0pKfTaTlh8lb1KiwCW/c4td
cVP59LOechpd0TVuw5vANrfV5W7g26/XgHVsaFji6eeuePE8l+2kLesuOXLteFvvS+cXDuYwSle3
lyG+7/BLaGgqT5o3gPHQ2VvIilLSBIpORDMwbDommyHSOCIOpXi0G9DbeL6W9dhZD7V/LwDp297n
t0ufPWstbCw5Ci3pVC2Ra861NzDhSMOHAEejIn4Iplezuo0Xy0/b5RL159vt2FRVNGWGponnt20y
40qHuF4X3+ipTuaGt+mm/DJJt0SF5ORocGztghriryywX9/kbxc9u+G0VRIzyaJ1Ywo2hRvv0229
yd/bOxic6VvoYXbrMW72TDvZRrf5UXJgmaVOcSIlxtXccXuJeP/92//tF53tEqmG59U4hfJp3jc7
7dAdfiyOsO9ATv79ruX1UPjrY//tQmfH32QoAswOLjT4is9Mexh80uEdHoKXnoaCvTnHt8bEsUa2
abPt8Zhsu0e8q+6CAN9LW36WLryN748JBgOsftVCFHCGbssxkYJmEK/3PjuIvJwFDBjgyhdP4V7g
VUiO8Y5x6kvsXxKiflObGCKUM1UyTL48wzxbCdEcV2IzmOOvcggv+fENcczGuood3c4fpn24YTh2
WvGk3p2PnSO8Fm/VJjspO8g9/34166X+fDP8FL4DEm5EA23s+QbQt9XcZclyypvHpvkoFeNCwfDN
d75eAXDbQOaLGOusJtHEjhQALVx40BE7abhnEP4Scv5fRp2/v5n/LnVWmzBWbVSpgl2rhYItRl/q
LFx4XNLfK/nPuzmrLgZ1HpVVpc/OofgElfaPwV530v300R06BOyLV7pK6Ezr93rpM/oGVP/j4r+O
r98gz0ZvyamclYXPaI2WNrbGNtiv+pz5RiPbp3tM7Jj1eqmoMX/5T56vEkXWdQZqmi6K58TX0oRQ
W+aSeFLJ0auOaJc3PcT4Osg26qS7sdZBnh5crYMxvGjaRrXIJp0C1KWjF4dYC8FdPBQWTfSkOGL8
kWvPavVggvPJpLFRyTBUh6FcP+nlYpdddwv3zrV6DSlV9FLCdJFQyOrGndoqL3J3O9L+dxNjNqbA
M1DICO/eymZEypmD/5YbKhN8QaQXAqyxhniUXN8zYjrCUADvmg5zPfqdhC42aZm4YkCIJHdE3Vop
aLD1IDgpSoJLM4PsOHCC6j2q3gwG+7hDO7L0noQWYQnYxYjZLo0qTxAJ6wXSkNLEE/AMUPXnAnK/
hUB4UplCjNwS6EqiYjkvs5vI3VZU4c5rkSO2gpfAaZDrwVF5TOPyIeXVtjADuzBmT0L7usCJqBf8
8nACHfUrs5G8toXdUe+kklmzOXtx+2HBUuuLLxk0pgt+GCg3xAX+iax5YWxtINQ9Dgks+wKZd+Ea
wHBpPro149x6WrapjnSEtiTlxwA9ifIEP6wBPlL90lJxVx7RcvgT5O85MTayBsatl36+lG4spiQo
/pTDG3UuH+dS3tc90WZqvLdw+CM/GrLam9g+ybwXs4t9LU0JwkRKMd6rjH7Frr3HFNIZ0gQVQuhp
BbmDuXRoM4Cr8GtQ2Q2JsEy67qUhDEVsJCfO+40EWWU2IGQprW2VAmIFMKOkciupdktECGUuuthw
egpWc4VVH1cjPyWfHgoNaKbcx0hkosR6KYWbQTd2YVlsJYOp/qOq07oI0ZqCUW+65k4Eg6F4Zdw9
IYtN7xOsplFaUybdIoIliLp6CmEUDT281iJEzZSOMmjh1WItvmbdBhJxLoG5Ncb5vakaKIS6tEkk
61gNIFh5hYZHzYdrnkUNrVpccMVo2UOwVAp7xCum4ViC4C0d6ooIq1Z1ZsENGMNG8DGt7ZJYuzqE
A9rk1aHUC6+v5fs6F/0injyNvKG2OXZWidztTogWx5SAYSVozOP7CH9UPAXBk2Uxn4HlHGHQqmjv
c7GAp0W7IB08Mx33tZbedHO8YeCvxp+d9RgZX+2rtsxw+F+C7iMlsrPqajdXWneZEq9OVlJt7Y3d
U9BclVBQTQ2ZPLje2O/C8U6NpUOGxaM+B1CLxV2JK2Att65aoiCYR1dL7mYRXdPMiCGOHQmW8gy8
gya/Tuw07R8A50A1Xkv5vpNfl2pV0i/Q4PLDgLy/lwS8jjJbBIZSB+2QQzcJ8a2e+97RK5RrvbxZ
PjvdetKkHyOcw6TFc4IvqNQ/og6XrqrfyPq0K1hEMbQhZxYDVx2GY0YH0vPmlRgOmlkd+yDzDOz1
p+A2z1q3m1I3m6dDyjtVRLDrCHqDEnU7NZV2emXBPmxAzoLN1Jl2XcVblQFGYbEYP9WMPnhhz2gP
ARh6ln6QcwdbhsZZX/x0fMLQH1rlIbBuh0HexBrKbJiobdR4dCmOZGDHBeONWDnHqGaHDACgWf3U
jSCr71p9PUbZqVYbf7oppx5tVLIVyzsF66nasrYwK5XmQ9LgmSbtbS/gCxwaJ3N1Ex3FVxTVdq52
HqLJXYX1L0SKsbjpmNt2LKJCB1tLI6/XISGxMVfKa5DNx2p5gn91j6uRO3VgX7SVJduMnvN9mq11
RVAvqPmMvcBthAZIweWk15NtbFwbUwqVVB3vi8BA9gKhjqBYLXjtByiw5ExX/KyyeZ8nFEYG+d8x
FGpwc9XYZBGtIxpBo9uVcGI1OO619RImTw2jjbBjV5WfUmGx8dTxBQDHget3kD3XTU6evqziK8we
rFWYuMrT0hzb5Nmp2xnaS2F36IKq6jHvOycIVN9aRq+SinsY0Tp6PxHc1aq+jFl2uwFJbtFvTFSZ
pWo6iGi3LXhwHIVbcXmTmgKMdbElCZR6Qmuky/s8fC6s0GkGzBySQ5lgR9NHfm/CewQzjJc9m7XG
p6DCgMjVZKu1MBQ0zYkCCRL1jdBZm2RuT3o67BFj2Zp1YwWvRvejWhVpK7Kfy9uKgYEBIZQu70Yh
1nCo6erxBZ1YeEUZ2W1ZuiKHWUEk7yiByuKEliQ/43HaTFno5RGjBFM4KhlZRJrlKG146NktW9l6
WSQMoivhfo5ISiTYoNP8ko+mJYwpymAh52TUGtU2Mru3IDDcLladBFR2xl+x7l1p+AxhOweQHmWd
6l7+Upk0jU2JvPCTcOPjGs1s4i+isZy6wo8n9TChMGrgJMpSaAsxWKo0/zSi6Qp2lruIEUOk/mgm
nziJ7ETWZKmUnJG6V2o3ua76mVBj9bNfzeywy1zMV6FNbUWOOVRuSusULu/JcpeML3LxrkKzygvM
MF6okHwE2Y6UPzfVcwWlr7JwCTDZCOiSdUBbwwqPq/4znAjUpo+JR8EXkztOUl+QIW9yvLQvU6PD
SBed0cjtpgHsoMYZetKdh9QzMuqH4gpj4ZPEqd3llWdG46MljPAbG46tyBVV8QupduREVLPN9NHL
jRcIMgDydD13r8G0zV5NQXAVaXa4sVFQnDrTqB1uWyOC0vWSRqPLxoCg4lgiEMzMmzKBAZLRZ4jq
VRZk1x1S5lGrNk1zaFdWMFLGXNQ2BieYMgU78CxmSrWTZYwQiP5Yw5rnCCa3BHTebjv4rnMPrT9C
rTzuZdG0JyPYieg7whj9mYKfLdO8YmG4Cfa+oDWYs3mfZxxHBYUEiueZz3GRMFhWTi2mwbk6wDqu
0epBVRdHBmUjlDwNT5MXMbiWoWOGdblXZvYw+YPONX0wSlhQ1bITqQPa4noar1PlLhPfujm/njH3
BeHAJcyV1k+lORQAHZGBNwoSSLXZW0rJ+GDY6oANRfY1jAo/xNwLaruVtNktptyp4Bgi/PQai75l
/qnPE+x6E87tITU+piRCaLzeMdYlXQw5McO4pXKmrl/XGQeDHhNmjdyCpT1a0rvQbrSxI8k5QMxP
HDZGWDHMXVV4FENwOIoGeWgA9hl0tWAjOhr0Rt3nSeZJQbQTJQv3wHsMX/xoeYhVWtYZjskCXJYU
Xq4FjrxUp6lEgmHk0EBX35Orgn1E08JNZf0Ua2Yz5uAPAwzfnI+zuMtMtCNmvU8bZkYA4Ev80AbL
JoyZYKWNL6EGqqjGF6YDeLZssFq+qoPED4TQr7vE5Y9vZPUxWRY70N/LqVy5hgzpjvB1GdCQNKdk
doizTBcmm7krbrLywzR6J9CRqfIMMwVNMCIXunRn1ppNxVhzUIwNFD5P5AEVeb8DXUEzzjQnNw81
htyKwfpRohQDZLYNKX/QFtFpDe0gwts1ON50/efCBHAwrrpU3xoBqd0DIvKg8GUt4ORkJp30jmKV
ON4bnrwSGVc7Ev1nnV2r4wVn0G9bNxWoAfcCRbRM86xvbHIIDiw5KEI769j+hLzhKaAfghcfu8O0
123xuJwuMwwU67ue+LcLnwPSka5l8UKa20kuS6evAjssP/Vop0rWVjRlF5a0LRbweyPVbRCdytp9
zxm5yiOkSiec+9FgJDuFmtvNyyaq2k0Tdi7jwJuYEykrmb9Oz0rBlLZG3qH020Hq3sriackh6Aqf
pvxQ15Ejhy9LfqcJNB44pxerF3SzWZRjqZ+UWPACesmUgGxdxhj6MYxQaaC/z5JHIa28SePEHL8w
ZrbFJN1MEvVh1OHO8zAW/Ies9PAl1d4btLxL2+xwMHOVhFEpor0OdLucOpRGnR3w5Qq1ifb1xoIH
nkq3QvXYZxF/CMf+HL08jPwu0jaK8tg2KZ4+sIh4XDKNyoLacQKKayg40kOlPc3GfczfTNPnRIh8
gxvpP4eZtS6JtKn5Q6m8ZhTA5Ti7cvveGCesp0uEAuXyI4IRLVEThrJ1sJIfLZYUFVvynDN/i5lz
orW23ktG7TI7iVq/TpwWEoznom6xahidUMNdCR24VH0gF9tFLa4GGV2EtFuGl0kVXAKZdmn2icTO
C2BML0OxLYZur5gcdpxCUrCzDNJAldgzu9GPxWWfS/STSnzFccqkONxikYf2qdsNcJy1OnEVDDDb
Kdl3/KqMAL8mfAolGeUA7kVGfze3sAnja2s5WBThxqDb0HLht6O8xqmIUp50CQaQgOnKTV08zQPI
3jK6fd7bWcGeHFc2oWiHOYOWviiHASa4UTPHrH5gq+LNLNQQjUKcJXt8PrxYfhZjOPdmyomHvoK6
bYTtrhnBKWPfDbvqPm/TQ0kgkBJ+qOzh7TDRMyp+JULsTvEE0ER/BjFA4Q5/QXOSYgs2MKndrqDG
F/Az5ygmdAq2YPZUpAF+SKhA8Igoqhyhc8R2ikC6Y9olFJ7aUSRZAp7JD7rxDlxx0LqnPDkFS7gR
O3lv5YUTqX4vB5tEFd2l+ZLrLbsuohCq4ZQXUfauhSdz/qwMN8qyi6tNXZLxV7wtvfG0NLhLhQvC
OuIaqafHZScHmS+0uEfDjkDmwUv8dUrUDKzNX8LcEKknjXQcOpEhQAUABBCAkSf1il73OUiuZPU2
DbZkX8HXiTcZWLfaatuxnt02EX+22Vs6xzhuPEXtYclvyMO6GscWz3TVWZ01ZPWJGRtMegpwbnxM
n3rpsw6gPAN6VKrh54gHm1JyKtQN5vy0esRVqNHqeNmxNj1ZeczpJcyDUuO6WKWbjoNfCG4qY9wk
iD0Z3l2F4ugkzYFm8zWy2n3c3aK7xmkg8ih47Ra7F2MIYZJ38IhK3xJ4DNR6mbSre6xS9PcRDUyM
8ZvOodGWli2Vt6Le2Y2WXcsiPmIaEQntvTzh48lkvjnEwpWodPYoPnZUKkbxOEI2EfBAmyrrlAmg
1sr9ZHC0fMLkuWrz6LmPRV9DpJ5W2M1YVDnD16zVjhV/FiJODhVD/fBnoeR+ae7G8XNerpb6vV0s
cDPUB7pmF1PhmcmD1twkSk1Fe+z0pyW6wUjIielbenQW/0Z6v0H7sWH67wiyzhDvoknqqm7yCdS5
YDSa7vWddcKR/7q94If093TlzwudsdrCRZSkNE1goIJtt/phWDD3CGPvwv2s0PQ5KPn7/ZxB15G1
WENccBl8OFzBfmud6F7erYzTbeRdiqn8m2365z2dQfaVLAmB2MD6HNeeFNwxQ0Y3dAR0aNdKc8nG
+TuU+fdbOxvMJFFshQLmbqjtP6S+sRv01ljo8Q9M/BJjQ+hwF57mWoD8/TQNJiLyyvv8pSX/DVvW
5GkSukRfoNOmV/kVumVoj5G/likrwowhiyP9HK5ShHfuJePR/0d19N/Fz4B7YzACPFnTlcu7ZqBz
KAAovykfwp0KYVx20SXpH6VfnC6Ogb5fRP9d+awuQzQnB5KM5UDnNke4ns6y5aaZw4xud9dcnIR9
M3Za19H/vZ6+TqB/e8y5pFdyFGjrY5Z8IPwDfXB6ijfsr8f+OPqTV0ANVz6F7XgoL3yXfwVHMO38
4+JnO4A5ELlRSXwxrYfL1FXhlidYnpaHAu+p2lePyabaGDcXKfkXnrF+th/MhaFXIzYep8mHjzI8
1E7oresJSql45MzYXLri9xvQfw/5bGcYzFqeIz0UT4Uib5emdINM2FaWdmFH/Zti9OfjPNsTiqga
rXYMxlNp/B/SvmvJcVzZ9osYQU/ilVZSqSSVNy+MsvTe8+vPgmbfXWq0ttB3+m2iJ7ohgEAikbmM
4Aup5gjSXtFhjoVHFed00iW6cDpZPLbcAFAXz4Rum9EFbxviH91qsFHudef3gBNZOaFAZ7q1MUCj
EQw4KcLd3FDylALyFL8rfD6k/nwlpjEYzEJSjgK2RZW8mt0HqtoW6R9LYPmwY/zLC3i25arCWQ2A
dlGUjGNz/uTcNajpwkAupJdFcFPc56v4Jv1CKuGAoWq3ji89xQ864GDzVr9q/GBnbMmhvjIO9ery
Dzm3NU9bv8wR1MBLLOcZrd/O+Ay0gyju+onnxnlEy7O75XQQ5sAR6GYo+iKN1+INDafaCu5sDgwc
7OJWXwl82My5N+bpeMx5S1XgH4cO4/0T1Mob9HMeCm+6gqiG2z1FnnYr7gHQBu1lgPIp5GxfyIqs
eX31c61mYJ2IJKsGlB2hkvVrcO2KRYs6sZeutfhhRp1dEFE3yk0vXfRdHoAUDjRLAm2QAVRnMyWc
cHDm2IC+AL6TiIalCQTPr6OnA1GMEE0qHBvKBexWlFzFv0LORJ1fhmE+LjohYY/ao3TdyFCbHTZD
/z2LtCXwcnmnSsfe/y/bCDKSpiqipgAehCyyQSeRGiXt4hEkkCmGwm93SEFNCBVwfPplmwE6YSrF
KiSAacwxWLLRtVEVN0uG8hg6jHGrbRJAlwFY3Y5jactTCFT5CPZ9aRyGblkbc3JQDcC4jGqz4BGT
VRqq0J2/TMomqpB6FzleOADS6mLiG3mLQiJE0NLivRzJugXZVKxhtxcIV0a03FD7OAOwehH9xzEv
7UAwDwPqyVWB5nGjRw/yUYgA4h0NOtOFvDbnZxiDOd0yQabXeGxUiPhJzXsm4e+2Iej6+aqBNkCH
PmNPvkrjdia6m+j4EwWSqZEJ41dz30HKLZygNWMAuYOC6IK6dJuXVrp8F21xlxKyiQk1qzM/RNFc
LbDZGnrwQ0f0MdLACyBrYyh43M0zsXRBXuuFuDcFIAWN4lEPdC+ToEKx6JYCXRilGG3Ktjam6Ek1
FyepZ6+uB29pGrtTA9DgQa6oNFeYyrUWfjbJdVghawKFWhpUP4DUbC2q68CYtrkU73oUzSSU6zQo
Qod5vF0AAQ5hJpWANRyZz0ZA8BAO3WwWbWOJ3QnVTAJdx1SkKjo9SMYwCYRSjW2E4Hlpop2EKB5O
mpvWHSyz5lU0Vg9ButdR++kh9w1ciBO13b1mkK3e5U4ADPcgl8C7dPjZl/ftEQXx27YFUsEQRV3U
8B+/nsOiSAajr9UJKAnQ4o3n+VvaKppbOImH8v+zdi1/IvdAVolnWwFatcu9rX+LBDg4RIQfpgF+
uSSyubSS16UqxiXNs/QNyIB4b8Wg6nrjrv7C7oG/3PXkSm7kQqV6H11fnv/xembnfzo6k0zPpZZn
olaAeqmbhzEBnxUKLn0u7IQBTPguam7yIVznzZcGue18eQAw685A9b/Q5kNRvyQdcAkRFEJHfHdJ
cvoSUuYJBMb6V12FsAe8Fqk+UV+Ltg5MQjNBYrLcjVJ4GAPoFEG1oxKjQzt3a6XZ9eMdmSHlk0N6
yDTdvFjQevtc0EAUSONFUbtWSvU9wraf0LkbiNehIS0snT8N7x3gNRDMQ/OI+HoIaRltvmo7+Q2S
NpsuBOtGqt0a9DBB665Qr3Tj/D4Ek6arXy8vqMq+xkQdJAIA1GHPRxnlbGCXgk6Ogf8Qd4riatDP
LHO0f5NXHIqrtoF9HSTy4QgdoaE8q/1VA/lUJdz2syeJqLR+mqgoQyGVYM1EYP6bGK+bAcp+TeVN
suwkMBhLoV0zmTN0CQ91Lt2k9W0CehRk2S3ZHB7qaSsKLaQUZmcq+30H0EoJGTwR/IJmWNaZWoCI
dFg0SPD3kNnsNk3W+HpR2JeX4besgl0G5uKBCzTq1yWWYYFfpyH3qzJ8mfrcmTHBsIK4eLkBrgbk
W0jVUD3Z0E7GmPMj2EyD/Q3M2TbQ95ySEL+hQuVKAfPJ7JWby/PkDUH//0mmqA6jpqVGL+5U4U7X
DgYsQi8P8Bsbgp0E87qX9EIZ0nAUYW2HG+i+GHz9rb4OHOVa/4B2brZufJ58AG9STEpfi9GMzvAg
7kJga9TlOWgGzqzYbJ6dFJPNL1UhFijIiDt8+Js2H9D8jlYQcYEVr9PPj5wlpHvtNMaxozExLjZa
ORsFjAa9UQe1Cjt8BavKlb3SM6Dow9l1Em84GvBP9kQvSLKIlhb2hK9+z9cUlQ16IjWI6Xw+jJET
b46FvJPRRrk3jYVODqp7lhkk7/EYeTCOBU9xAEp6I6BvxVlP9lnCrOcxsz4Zsg9gjipH2JKNChU6
R7Q1FJsgNOtWVyArpOug9/9M/JuzbY4rfzLwRLIk7ujGLOPZEoA+DeYP2fhoITkxpR+XZ8ley+wk
meDRiaFMfYjEXSGiN2Kg2gEVHSkBwn2BdbWWbPLRXEnoPF0eljdFJqAsg5pHTYVhmyE51A1aSkL4
QvS7kMD7hNNn5JzzozX9yXIi6zQTccJGLZsvom7UueVMhrc3mUDS1RGctwJsFAXMU7O+anrKzJxf
Z2MvKMBu3F9eO958mKjSJHGUzxOGSyrR7RQ45IScUMLb+UwkmSo5Wwg8CnaDJu0ojA8sjGcNDY7L
E+HdnsfC4MmX0apu7JQR4wSQlgQEyQ5V4g7TRw/HmGXsAFozHKIiaUgOCG2+SNFA2b9YTZSsqMqI
pKMHzaxm1TWd3Of4DV0XwjXSg8QgZ3v8ho+mZ+x0CGY5BWhVGhADwnJSwqJSOngPAsxY2ML0GAGu
SNAlDaWbEKQPq5+0a0DjLNLKt2pa23K/vDSF4FZa42Wq8m++wOlPY4J4AzxonGf4aSP8N6ApAwUw
x1wb9vBtmDYonZbwwn0JnNu/P2PCf+TXi6MZwrxQ0+NVD0oPGv4d2skm6kyTmztFtFKzaxC7eTM9
F+hOR2UqEaTRB1KJmGkB1eVa9LrOhGx55obFSohu9DiydSg2ikF0VyRA5s6HGGDGubYLqXS7GSLx
pHdVQ7AHnv41jQ7stX36w+g9e3II2l5sJp3+MAU+QVV/UJtPHRKwcxavOcft3LE+HYmJ9WOtzVFA
Yz2VS5qx4rID6vgGX7vxdIpqsYavwJ1veDrJv3XZfj0AqEL9OsWgKpVYowESgpRo0oNRUt8IceE2
y1VQr8rxWUJHfBpyzoR5G43JKYkc931FN5pKdcKXA4EG4uUlPXeNna4oG/lJKUYhDZSL+jFMQDLW
lZ0BBq/m846qtF0e7bdexT/riEqaphMRIhzMhMCeVqMqQ32UqkJNa1Rt4G2NOlIAfZf0Htr5togT
i1zP5wx8bueYGup3JhhxGvTaf/2AiEyiVAtjuwfD2ylvl9jR3ktKxfEoIQsvVx36pR4vQT+bYp4O
ywROKUqkgkRiu6fkP4AacndYHXPM5+maz1M9JgLsSTwdjgmGeaJntZ4v/wwnLsAxeNC/prI9KLSB
NGFnpgNR0Njjks7O7aOTkdkOWIfL1oATLR1ZtOE/Z7fDHpZtdnAn2Yo9XcMWI/pqAHjhenyf3VOn
QzNxMZNzJR5lrd2DLe/KUAq6C93BQo+6tKLQo6xg3S3W6Z67p+g/fGG12Q7YkvRyqhT4uMla85o9
badCAdLpduKK12BQeOvLRD5otpQkFSRMsozcBM4BBblTUdrrw6t8fEmXZDVokP4DLiUAUlvNUtcM
RcBVV3KKwlzyoKGUCtVlU8z8Pn9tRHjc4xlSak8C4D+x8TlDLyxrHCjh7wb47AGkDNDNa9zuIbFp
KSCxkKiza71ap01RcmLQ2acz6EmSBOQGLawxXxC/HprfYdrtDdLCj9VcDeNhEXsbqPldS2tHLcSi
46h4q0JQZlp9pcXiKiHzFSrMnN9y9FK+9FFpSD65zGB910eoSbd7xbjtk9iOyhFavuGnOdxnAKDJ
yZdcwokjgc3GHIPyANeZxC3leKVMuh/DD2MG5ylLZses7vMqsAfzXiK4dPObOLoNmsTWak+bH8P5
roWHS1QmLsTV11Gteosg+KgiuK0CUtKygTi2FSSPAfQjGwiI8ALiuWzi9NQwkbiNYQhQy1O7b10R
DAMLzkNfPdQsMwvKje9A5NmUsQoZQogFKV4BgNXqckjm/QDm5mlMcEJCoW/3BIygBUQYeTE3gH0C
hwGWQ5NAZOZRGDeXBz2bsJ9Om7kHhkyv5zbC5x08FSDZe8kKXcPtvisstqWv+DQ7g26YSxuKuQLk
joSg5Ko4uaBDUMvIqX2cZ8jmNleS9pXMj0L5pYM/MEDVFfVBoXhelMcGznU6KrbddQNFo0nHGQ2h
m5LhBJO3AEFOQ8UnK3cRAK9x6EIUx4olwADB9oHvpEPkl6b1+87PkIh3KE1PWo0qPmiMQ+GbCqST
BshEPcTA7MEop9cPuRHZi0igPltYKjCbAMOBdANHt8jLM6h64JKObjPyXoGOokigu6kCkPeda2aw
7sS/3bTQwYUELlomQV14oC6tExMGDEt0axbPIoGCSddlQLYDH2fIww3nq3Ju9yPT8eTQSjr8kDoR
0ZFuZshoK6gdQcgJRNtwQ/VIgOiDyApnA/Mud5Y/ObQTRGxiXDwdSis1+DQ+pFM9EKUs8yl2/r/7
oDR3Otm6bJQ0NLRm4EPT7mknEgRKqJ2MXrNr7/gW5rxjYjApfZlW+VTWBr3a8lvJai2opfuIaRYI
e9YfJC6cq5Sl7lNsgqSoCAbFdnYrL/c7C06u687/g3yBXpUXDuTxwJ5sFg3CjobZ0asUOWj1AlBS
4GRWvoZV6sOfqGbKMmd7GkyshZZsI8otZpclObpXW2MKNkEVOIJJHPjzrAJ9UixFC5rrNEDuDU73
agrz72paVBuEigIGsRKsPvrua9CgqFaGw7URwcMOren50KrTZ5QLWzFO3iB6PTiiCXhpEshgQ+gK
6Alx8ZKHZnyVJz3usK7SV2mgQhirnfaVPAKJmnxUC1hmrYG7NwFxoLFJE3hDda/haZ8bK0V4hJUE
eMEfjUBsfULLMsDxxuIpml9RsS44icHTdDYLvDsV6GmU6FHCfMqAeUSaQNbPwJ9NHylp/CIDEEuU
nASkHyl9hDg0MLOjbWYz3BcC4FlhNm/uOij6LDXCkOJ21U0CpkqSY/DcqtDr0qobHTwO8BxDEEwA
R0cfV8pu06G3QSDxTOEKiD6/UAMvBaq6AE2Q1IYbpYKrxQEIEQtIu7SzK4DfW1qtdJOoL8aMltgQ
QSF/0yhfsvbZ1A8ETI0MYVac13oi+x1EpdsB3C00rsalX8FUEZjByc6bHOi54TXOCDqiUIiSs1U5
XOG0OtAqHyCsb4qVW2g3WiQ8augjRwsof90mCr+6wrBQorUyzErIezCCwXMlKzVeU7jpsBjeMINn
CwX9fGMOqp02i9On8mQXaQfWRfwiD1i69G7U3sapBmqdODrpIMylKddJhBWd7oh2R2AwPmU7Q65B
62zV0CNoJIsHeGpbaDhaw/iG1pIX9s9mIq8g/k8dndAuv03xnBZA72gDMDXDxDW1q6j0lSFzyjd4
24nNPdHgYTb3EFJ7qAAOWAA8rXZy0qBZjDfHdBf3676awOiDt5oBL9+JfE6V+jzn7Z0Swppq2tXR
so/LXap2uzLZCLjGgnJ6joZgF+mgsyX1NmvnTYJO2lheRykMvpb4AZYL8Cz47LOvrhb3gtrdX75O
OMeVldmZ5S4o+xI5giq+likV97eUglPSPVtSO4nmJpP+aLUedFGMKARx+DfQGd1plc4gxkJk1XSW
DWhVoQ1yAjICtUE3gvtgoxH8QhQ0mUQoiupZmWM8iOnLdLrvgQsFYNAF8fpO4AoonasQnU6WyYGG
vkqIVGKy4vDe6rdpdlDlgxDzkJCcW4Sl4+gwEwCcF3Pq0D/SHwsv9WGqeV/c8G9ITvbKEnDUsijE
qsWMqGQrRdONXosOHzfH4EyJhXcbiLjtQJA9ZlAsoh/pY/YEn15T3PoiZ9sT5s7PlUXXBgmr9wzK
nhdAZnlafVi6Va9FB3hOm1tU42xBwrxpC0GLhbpEQkNrBsE3XiD+sGodaO1+/gupdSZ9OlKqTq59
oozwUpo6miMGPsAb+0x28S5DloE4pz/NVgAzUetyJOHlUYS5+aWh1JtIxZrONzrcmXsfSpSufjc6
ClTpwHfgvF5/w8qxk2SiypL3QyFUKEmoPnn+J4/SLfMZWnxcfCAvgrF9B4gJk24cTXraBqe+7RYv
eqbQwNw27BHm29NjN2Hj9HCy5E/07N75KRno9NycfE09yuVEUA26d6hwfuEdE1RcH1YOWWr5lvMd
ecPR/38ynJkHS92FYYd1LfGYgAA5LG9vRod8m17l86C68tlTfzI75mSkvRBHyhjT4cbgrkM9Bn4d
9Qvc3MHC3pd26BePKvRbc1turiHCkkqHkEpT84trvIkz5ZBcz6IC5mvdsW4KQ9Iemk7U5huCzjK+
K0/O+Dck/XEDn8ycOTAaacHBaTHzZC3JqKXYwx5JAXQeBcD+Xo7USntwldoGP1tvnFbE8nNP0dkX
wsmPYE5RCGPuFGoV3XFzoWpLd5dqgex0j68NhTru0463ysxl3HfSVIni8XsLH7BY9WklsXoToaUo
8K/+s7fxyfSY2xg4FXigFhhtgEORlT7CrQhKMzpq8cMKFkioBGQwrgFkxco2/65oejI4U6KGFVJP
1BInSdw095mzrP5RO2/v+BbkZy+0n6HY93keyEopq9i7NZRxi+AdKCzgDyJeSensMD+tBYPZLWYS
DnVGSLvPa6j4QJ2lB60/T96SHmqUaHxKcHnJM1jy4EVWC6hhPsi54cnjYV7k/eU4JZ/dSCe/hdlI
narORTEjdZ2pw9erKcJBrzsYtXRvGBsBnfZ4gWcxao3BexVXV5T3OMqPSg0rIUgnBMB2V9uMQLlu
gVxFtCNTZV3+hdyiCbP5ynzOyjTAWxgKkT2uRIjE2fJ97wyPAVWJ44XS87XlkxVh9tsMRThBmZFA
URT70Dr0LPceDNtEBzeFNyLb5ebWdJUv5dZMf1gJ1WZMjOOY4JOWkPrZZchF4dlk14NP+eAJlF1a
uEbILdcBlbMdWZX7pirncA5oyiGIEDy5K6DIQ8Cqv/wdeXVyk+7EkxtxkarY1KEwsAfnWk9HO1NA
QgfiWdTuhfxOj7/DHKaCBB7IQwT1DMEu8G4dx9XUKTAOgkekpOJtj9dw8xRAsGdK7yVqrLifpods
gVzx2IAFCiuTGRoYOtR4ovha6uMNhATcKYOVZAbPRBU1IrwJF4gmQNYSgsmIXVAR4Nkz8PaQyVzH
ejnphSEgq6IVo864jZ5peZHq+IFH3AzbYsNPr9SzUfpn47Jygt3S65Fa4YVRz6tsqhpPTlAb77Yj
Sq/quMkQaMoACuQQxdN6FLMhoAL7M1Pwqu6pgsyRWPV2OY2WGqJTAWFx5akX3jvyGtR482fPLcDa
Y/QtognRRTDbDL8hiJLAfBIc2TKGMLl0L0hQhYIkVltt0yhzcGah7Qka/iaUwFRX96r50AsNL4U9
G8JOojazsbpyqBST5j5UUFO1pVWO25C65wzXf5/fsIXHoEJ5Hj7p3bFyLOrH/GbAOZ0RlZDfaOvL
x8akR/+30HAyOya/kYHjEkRNwLvR1N1lGCDfW3paqVlkqLyIfI7FPiYbUVj34XMG08O0g3Nh7iVw
n4Xkjg/X0Bbi+RGUPaDxbokq9K9mYaWG/VWtQGst7r1JnCEnINnF+By2QOuGUNKBfA7E7v25jFao
iTmjOHk1YM8iEBoJSG7oNGjyKhOhhNKDQ2OAS52gSkZ/kYzfIEAV1yxhQSetGqmwdXJtirINXicZ
sp0ia06o5a6K416oMnxdofhxSDVXSxTbmEyHKuIJcNYsBdck2yI2ViiYFe8DhPZncQ8lAmCWGieD
NpWygMgN0ma7VJ+JAtExEvMACL/JtTL5JXtZt2rUhvUQ4CgDdQldNL3cp/pLixUwReQ/sCKuhH2c
PNS9AMkGiAaYngnbQRhfuqkMSa7RsOqmAPO/X+VZDm8ICP9DTCmHeOBcXCXRe24ADd5m1x0kd0Kg
ZXnHg5ObssZSCTzhWwFqHXh1wVcL+v3/yU2HR8U2nyAUYV/esecxBSc7lrmwZ70H0QfdX5yQai1v
DGhYfFFc82AjIc5taDXd/QHZgr4rLp0T5tqWywLJWodzkq1z00l3qFzDPIxArciCzkNgDbci343t
bMj9merx8J7caWEY1POsY3MkaxnyKItXQW3SB9LZp9hgCqFIJMRiUDy4Tw7Oi4+9tVVYu8rJhPmG
u8CfdxSykUF4dHqTV7ya0vl2xMk0mQg7jAJRlIjmxQM6Bj0cWapVm1NxJbCWIGcx415VpXoN8+BU
Mx6F+i6sotUow+VvOJDG8EZj3RtfVYLa+CD5E7kZw2Gb4MbORXiQLmbkcfYgZzewF7Ai50IaDEix
j5seHT1cWJASh0HsmwRwyThAQPzfZY4ny0R/1MluKLU0rKcWG59ChhQZBhgWfX/WDgzs8CLHe/sP
XoL0NF3Y92ztWYe8pmKM+DadA9t104HEvfAUbuiTW3/Ge9CXcqcDu6mEvjw3b+XEFrYmXemTBqAn
ZkwLcnhzA2dc3gRrWhduBxsIqT/Y+LwxmReLMBeKplb4tHRM8VGm6tFQZffh/75YUOzhNxvls7vJ
kDVNVhXVJCxreB4XrR0UZBjxIyR70HsBuMFFL+ezhQGSuOw1yFhTr8DCtGGyCbUtYVnV970Bq0Ag
/vjebmefCz+/R2GeC9AV6GVdx7KjuITGHbrXy0qHq0GzgkTY0dwtcyETz/3cnHU4ivmfbPBJhQMt
FLS6vVDjLlmc3KXa5Xiw+ujX1WvscC4g7uz2PpkqE3rCTlrkMMT2FozhZemujEF+KHLDNqDhpIIj
no0c3hy9J347TycD0u13MschCfQ6M/GtRygKi5GfLxWEjQ/aFLlmo97m8k4V3y9HK96yMnEj7ISE
QPgN5ZWseKvb4ioyROfyEOfryifTYtLIMRiCDK7WtIQTaS48mmAyuTJhxDhOV1RunY9j+c0D45g5
nQzJlDkyoVTHcDoOOT4iXzIaR0fFntjpdpEt2c3dyKtco7FQTEhMR9jkHt2z/Oc1b32ZiFFqcpzk
OfbQoOOElNcVMsXLy8vbpUzKkxijttQKRpDkjxg6tZr+MoxPQDcfpFK+nTWJ8yo4XxQ5WVsm2+mF
JEzm45bxoIIKiwhfsFU4qwE6+ScVwLMlgp/hjm/7k0NRmmqQaio+ZRFDjzZebpTlflxuLy/iWcw0
msj/L8yqTImeCLluNHSUtgm9yYBbOlLuInuAgROBlZFpbkPRvBX0gddaPfvGOhmYCTJxVaI2oR7j
qb7p0VOCVei6gTY9r4PFCS4qE1zQwp3lnH42dYhdUQnXA4FXcO82qhc3CjzzXDh+WZeXlfftmOgC
A8N4LAjG7FXzSY43jSY/5lnBOQGcK4k1elWqvOxhYAtEJnRJ20lxNCO8g2bwLsk3SiVw5sQbjQkt
ahNCqJmuY1DsZgl9x4VY8Fai5nCuMr5cXsDfmORMIFOZ+AFnBJITDaPBqK51y2yVxbdyuqKWkIIL
2wZzbcKPHgLIglsGVp3B2rZ5jR0eo5s3aTbI1AFw6hmWWIMOdTZuq9A4mMF8SOs9YJmcFebETJUJ
MKbW9ItG2ziGlLwKivzYRP+uSvZz7DQ2jRn1IJUNrKtmKR+LCevsFi610FEALieCN1K1iT3eu+nc
IsI4FWkcVUEiBjOvpc8zfErMq0NsgcIxGAfuAlfDeoZ6NOzpLm8d7dzhOxmOfSCOwEvAJc+UdyOk
H9VxcUdkSkT/buuPshX8yhwrl8rffOfJTO5VYw6ejTyA12kOwXdhXkAAmEuyQXfJN00TOBfBSqYO
RsajFaALXXVGZQeNsJmTZhWBPz8YAPHANAGavbCLmToIzEHM2wLUeLHzNFm8QejrlS7G12FQdFZZ
SHcwiIL0JgRZJIhIi6nhLK0KWTPga2dIuFrdCP/LXhhXs/QRBBhF6q+ConIJRM3bEgsI7ca+1dZT
dRuEI2/9ziRjp8vH3AgQfJzSpCbyTgRMCCrAVfuhTl+Xv9G5u/t0DPnXhE+dJBD5aXxE0R/1sNGF
ROZdGG3xiSrtvp4/Lg/H2xHMFUCK3jBANZR3ZhFaibgNobbad3d/NwgT840iHc2Apl4aVOHr4G1p
fDV6vzzG2ZTydOHoTE+SAqWJ/nOxqH4DEx/YY3oS/K2pwCoci5z27g+6+OfC0umYTOAfjWSKJh2r
p95oz+EKdnOe4OoQTUP4pWYy/EcPb3swwR9Y6P/UPibYYamoP7bbQfenWnQbQTyEkmpfXlbe/mCi
/FIEdZ7SZDWiNGFa4hWuJpCiL49ytkh3upBMHIxSVS0nED93nRcdIOS+DR7zG9j0olceDnYWwmcs
2nDZTZzJsSAoyFk0BskCeTc3MIcFi9eCe6eL1sPdZDeP6I0Mu9wDm2s6XJ4uJ+qzoKjFhO8iRKe7
/dJSq14YhECNpiLyKqyT+77t/cvDcXYpC4yqI/B8hByLOwUPYMICmMnDXvFGYKJIgPjexgMdobiH
UbOpPPzdDJgAkqEp3C50F6phsh+XaCvNN383AhM95nFOI6HACKIKLygIwqo5Zw5neV4ne5wwwaJR
k/989dGuIigouQpUjq4gALSHwrLbomHjhSoYsS5fcJseH7aKcDo0EzVUFSID3fEUw9Kn7E0vHjOX
FFA6VFq0LQRLnw5RyWtW0AldGpWJHZBfywyDJlRjLIEzhHd+I/l9KPp4iHMCCCcsEiZ+dDBGl0xa
EpshZCwWmg+3XT8o3xJl3ArQwKqN0P2LDQP1PiZbRIYzS3OALW9A3SdPHuJq/XcDMMmGpvTwY6Lf
rEwhlKep13rNQVtc3pGYA5Nr5EQMh7LHHKi6qvAcXmmr7G66asCVaLcwfsid6DW41ZzLE6NH6X9u
C4zKBAsziARNorn8VOzlqLpuKu2GAsIvj3L2+f7fPY9hmJiRy2hoFbRypuUvDVqCZXxnTgR4e9S+
K8lVFNVrhPImGghnZ/yPy4w66EGABS5+dAFOMhG4MQh5BwDcjtzVbwFe8LUdOYAI2MG+vO/XEDDh
1iV/U5Kkj0Ii/YzJBJesSY25arGoQ61tM8jJiRBhWmAhMyeDI8NlWwhrv4DZSDN/q8G3Fl6V0l0B
LoFswHU8HOEq9C6XzWas8ldl8IhO3nvdgKnOSsxgtSRpg1WnKa/Scf4i/PnVTFzqykTOyggrJe11
X7ThG40+RYQsynDFD4Dzlc0/EDLes+v8ffUzLhOZuqVSSaaEyi7KCyDzImsaOaeXNzMmIGF/t6FQ
YGYN2AtluF96FYR/WFlAozl8vrzVz8fZ/86GfbhqDXy/VFrsKORvsSM3yWw+Kcom7jlpy/mD+zMO
E5F0GNXpZodxor66m9R2s8DrJJg5m4I3ChOUFFScE9JjlI4U3+Ysv2WaX4AMcnnN/kfs+5kME4Wa
Ko5k+IwhCn0I+/AK78vwCuLjTv8McaFv3cv35UvKfe+fBTifnFONiUpdKEvpbM60XQSMum+saG9s
sqdHdcWr7vEWkglDOT5VM9JWXGOOT4vqo+B2G8Uc9CDnJGlM3BmkzKgMus+7AFZw42sX3f3lh2Ji
hCCGgL1XNI6jjUmJvq/xQ2dpPhC88NMAZhhPyj9ImX5T/2YiqsbEiBK3O1xgMLN6tkxftosX+LFa
4Y2x01zweO57MFPRthXWunt5xpzQoTGhow2DIZzp/Wgmhaeb11H2kPb9KujukkblHQP6j/1+Gf/3
GLC6B3I9wWKCFrlHG1w7PV0Zoe9Qqplia17rm+tasUZvdiDz3gOYFsEOmG8xzZkxC4avyBxlNU2+
543avf/zbm9mK96OjlTbtQMLE3zh8pOvQMcJnawEglB3ShdNdGRJvxXFxOvB1ZMbGGkPs3P5s57l
G5wcfZ2JOCaMzRQNYqzoecW3SgmXSKu4V55byl2PHN2ZgWZ2hn6rHDvz/+6J9vOhmcDTdnOf6vSS
EBaZ2v5hZW85E+R9RibgBEUJEXmgXrCX8jfQvonqFve6vVipD5zYPfQsktYr1zI87nlPeU6sO6qP
nqRcSz3LZjhgdtUiPWl1sE160GKVt8sz5AQ7nQ1FatpqGU2yiK4Dxbm4GQ+MzRuBCTrpDN/Of74S
3jBEnL3M+LtLnKWaNxAoJDq9xNO42lWASMvaXso+/mqhWOR6KlWm3NNjVeOKRXJVftYyD9/CWarf
6ORorggR/RgivFiqDjhL8+/uNpZEXhNlHho6QqLBVCqAM1vweHmdzm5bWRWhY63KsOFiQn2nJI1i
CMhDNQX2YMFaKD7bnnOBno3wP2Ow2WEva+rY0D4NCTMnnv1JBnjZhMCM9mZCZCuJbgxYYF6e1/ns
6mRQJlVMg2hutZ5ODOxaYkFhDTxc5PWmkxNAee3oFhU3C6ocxMmfLo/NWVONyR/FwhyJGWLoHAhN
BTZO2bxYBe8YnU/kTmbIRHMhK6ZYz49pCbwPbChBbYoV8Qu38HkJwdlL6mQoJnSPYTwoBcwVdzUM
rMVyWvfwrFYBjZ6qwrm8eGc7+eRkLCaGq0WZ4O2H1cu27SNkKHzDnTaDq0OHiI/J4H0qJnls+06d
a5qDC3pwyHodzpLpo5yoLmdSZy+mk0kxcRvmt6YS5ZhU8DDPbln4opuCK5Q/tyBvdFYkb7o35TH1
IHvHOQhnm7Wn68kEdLmA3hBKisougd8gCGEwhV6XUBSAqBUKfpUVPQIRSnxhg4JLbmdu7PRP3NPI
W2cmzOgDDNqrBT+CrHq3wpVM1PU/+P+cQjQGX3yCn3f5zll2mU7ut+TyZ93Z5DKuRdmsg0ncB4OW
giIh5L4cwy4cejCvZAoATp0fxvq7FSBa8DanL9X0qY+HSl2rMJ6Jtkr8AoJACR2hNAE6ZwzdqA6d
TkydLofN3YJHbmap5XUNk8sEivKg2MUhNeKK3KINtmVbw3C2g14LHLKV72IASZdETrXcLKDmAyMK
Mz6vDeEoN8ToVkIRHUE4Sw9m9Con6IMuBEazuiVLT1C/cXrIJ5jDZlmup3qxcgN/a98OkmXUvVUI
WwI7zkHOwEVY9cGqq7eVsh6lQzvgHwBJLWrelGhfjHtdvpMMCboM0DUsentoI6soQ4hOjnad925Q
6q4GrYKAqMCvP0RJYyVG+aLkzwDWhzN4i9m9oIOhSlfqoU4bJ9LhCGi8S+JtnqBep+1DArMg4Z2Y
klsEDykAmASyiirc6VSpdfBst1qUIxSIPZTAOsE3apQGS1G/oia1CRjEVQ/MXgbb4LiytUVfBcO0
CybTDroxg/ZPSl2IQ//yVjm/QQ1Nhow5XCoUZoMqglzDvhWIF3lM/FSGybHZrMvl669GYWFDcSor
itxglECd1tJ8lTfd2gxuLg9yvvon/3cuLGxo6jWtqFQIU4mb8jayy5vlynSSO9iMQlsNMruRJYBE
zYnb50/az6DMpScACykUClD1pB7XIxin8jBd5zVs5YG/0jT4rnO+2P+4/35GZO4/5PrKIkLeA9Oc
/4+0L2tuW1e6/UWsIgiOrxw0WpLn2HlBJU7CeZ756++Czz2xjCjC/vZ5dpVbABuNRvfqtZ75pDaQ
J5jsnzDkIgN6Xr7/PkwJ91+vgCulY2jTpRZQ7NNW0Su3QrOOlE/Xv53MEHfTs1dE34VzRAZctAv9
UTc/c4W6qE1TQ5KCX34JnrmIcO/RxBrIwkoVgNnoB3mxFy/zmQ95S+p2QbSB+sNXLs/rQrRJWoGS
HDURPTTWg+lEFdaoQ+ib0Mazil9Rery+kZcv3I8vJtx69TyoKTUxDRBBvNxSAQiG9mQ6rPJhHcp6
g5cX9DuHFosHhGQMOhHIb20t3us6dF8051Ep/g2m8uwiFysFGkiSRyPBHVqGmDmFNsV0Ustjnd5C
UxmyEbMkcbg4s3duTzhfemWlim3Anvl1WWFwHdgCEKuAyuxBf1kCjpCVxRBZ0m4K50yvU3N0eJqU
PwM+oYIoVvOhO6oH/4Fzl80dlHYML3xLdu3musPwf30tUxBOXqsv9jyrMN2CBlhTJ9eRFeRlFoQz
B7E3ZRr54lR8P2Y+MV1St/5L4P9wRCHLHCAmV4UjLMx3uHDtGXrP7rAFJ8geuud5QH6Frxhq3Us/
m2xlwmGzjMTCaBvsgirpoUfSziEMlhduyU5/Mf5BvU5mULityzEuDIzA02OVq8Ewh761SF7esr0U
CwizSUEPZfE1oeg7oXf2mCBCvvU+BR//GnxOfvEk28jL0f/39xMLCjVFYBxTvEaKeQI/2ddl+ZUT
dqv/33Xz3kvLH3mxWFiwQhbpWYXVWafmxlotG7aKjjaOVuP9g6kYSQFAHBG1hjbpQwXrwjvgaMea
Z6AbmmaQz029JX3sQsAA4sEfyDfabebhC3W+mZAXUQrnNNYlcM7juiRLUFsgVLh+6i/v+O9r4r0E
f3bf1kqn2K2Ku2iAcn1mQZpaQbqOdpzeSHVmebz8M8J82BJOyZJPE4ibkSFNzSbBXCTkPKE5/aR8
o4ZLvPIHNEG211cnuQTfqULOVteWnPt6QNrS1vaqBlWeMtp+k4WeDg7uZnm5bu1yv+IjqXh/iZ6Z
G6uyr0Yd5rKbStnVIKJ9U5GYtYf40AS9hiYktLQCBoJ1ZBVSWozLt/Dv7X1nhDmzDqpt5rAY24u+
FgY5D5AJB/Fufsd8vDl+EfSXSxfDANLegcyukPiWUV4rqQm7JFE2xVSjnx2ekuTH9c2VOOr7bMnZ
6vCIdYqQk34kc721k59Ghjb1YGKWWTLuI/2KPPaeWWJNhS78iCNhwIAbmi44c9rjOGF0D9NGnmG4
/WMcrTtv+QmyvOD6Mi8H9o+PKNzC/VJ2RsTPY7cU3qS+lobkjpR9LeESTsyiIqEGHzW1Nsj6n9Vo
ed0kuzz4N79y1DXhIo6BdrP7HF8r2sYLyLxRGvawl5qbP2KePJDOo3KozzV7QmihodXFKthagAI1
d+ZdHYBL8JC0vg4yKSVoV8Ov9hVD5KDoPRqe/p1InhOyTRWu48JmdQ8cKnofePu1HYTH201jffmf
XEOc8aucctQYw542jRaAANE3a8lnkzifOM2XzLnOrBjLmMr5ZtTSrZNLLEg2ShTiTNuO1V0L906d
BzLcKsMTmSUmZE87KpzfBcWUxWatijg4Bgpq3our3Gf1jvkNxn3zR3DrrvKH4qdWr2UDGX9Jmn4f
Xyoc33SJVGb1eJJDYn7NVbyMlbEPd9k+B5G9sy59cFlKjfJK/hXnp8KRbup2yZQURluQwoEgjg+e
xo2P3lgQrv4VdOzjjqPCyZ4YgeoOxUlLUQNrs3W9TO7E/rcgRYXj3C3gE6kTuImlg+6zBi0o83po
5F0/UBJnFFs/uaPYqEbB3YsKMJCxRv5D9rNMeekv9effPiF2f9gYL2PCY6FFgasq1HU3PE8hWWmg
ks3bp6n/Zpigyorv5qx1G4Cg3du2WM0AaTpGvzZqUJQl34ZMpl74l+ftx+8SGkRUV5V+sVAlK6Hr
sC1QP1K32Yr5nUt2S+CgGC9LUSTpmNgXUpQEA2E8P1JVxWWQUspJEzj117G7W7rX6x/38jDCh6OK
ap9WpDVZ1VTA5//n/QJVxU0MWhYw1bw/XuREd5L8VgQWRXWTsTmFxfqXvVZjr0a3jcuZA1LcHLV/
og0iCdjvw0ZnqYox1ko+ciYP80AdFwAq3eNfcPDyG/CpTAgA/2DiQrZMIdyMaVdZZIbRIbO3pQP9
WFL6RZyvqNJs08RZs/ZrBWiaOSioWINByEbJNZexmMiWLsQhKGI1Q7PAl2JWuUn1Vss0saTnQwhC
mMlpYgzNIJsHH1swFpBp4rMlGjRR3eYbXopf5Qyq/H9+DuWaRgmBDrlh6ob9zrtx9kEXtUGTqGLL
idHKhUqRW6Xgc8ZAUAYFhYaOLmlVSRT8cyM/mxQ+JySb0UJVUCgso/HgtNkxhfDY//ksfrYhfCxD
m4tcyWHDOsX3OkhhB1cHXbq1Q40L9AzSbptsTcKn02zG5i6FvTagvYeeDTi1MRRkrLtnkD420AiS
ExRf4ET5vEghCWwzWoQx52VixDlp2p5Y+c6ElPJMOrQZ8f7EZ6zZ4MZp681th9tm3QPmlA40YAS9
pB5s5iebmgFxtjFBmaWHqMa9UoB4C6rXcVTL2iR/5g2ffvAfCWVb0WV+Z/rbhZv5AB0lEMYsHp+4
kUX+C9H4sy3hsukHDDbanFd59EB3tIW2TO3Gu3RtrE0wIf2rxvZng/yFcnaSiOEoFES2y0lv06DG
yYGQhAuVwvV115Yc2D8S2rGxqtIAfp82NUQ23pKYekX4fQHoIuzidSnF3Fzo+nxeGPf9s4WVkRnF
KXsnIQYb4QOnFVrupqAIWAj+4eur42f/Sjj6M51tcsACeZBFhb2IoIEItfRSgWB1LKu2/5kbfF6W
EIbSAopfk4XTk5vtkVQAxtO17qjbyooO2ix76VwYTfhsTohIGVQQTU1r25NZ/CxsdWeoFuZ/qE8M
aJ+P+xbDECNhazNJJQ5z4Xny2bIQm5DGQoVgwEL1dfsN0Ql6AJCO5nOLIG1fA4qgvVh34a21MyZf
3eTfr39RSWQU27wqqvxNkyfqKa2gtt14XEX+ugXZURd7vBDMVqEViDSIkzpjAt8bK1ybyxrPnxW1
A8eXPUku3NSftlTs92qqnZc6xZZyAqDQ9q0Vh3Rnrum48S2P9umDDO0oXaUQX1obwLeU2guar/Gm
pXtOWg0VUkhdgDrPUzeWP4wS15HEGpErgiyLqcwOTr49YySkcYHj8DB25ROT+ZjhngopXpYv4sr5
14VYMya0S+MGGzuswLSqvNMKWcEQYSbU5DVM6a7Klii8n2eCGWWthXvWQR+AgN/TjAerDqpTnrpc
jWde0cBMT7kGoUY/u5NxK0ri3Tuh5llstapQsRN+hYdQyyq1m5AZXlG3hxSQOckpkVy+YhNYM4cG
iR5MNQ3K0RNEwHIcDwr481B4dZX4akpWqb74pvFzSkZJweq9GHztywpRaCxqNaYRkngGvacln728
tLdtWoBUeG/SO4OwVcmsoFp+ZGAW0BgIGAGtGerYZ1m4UgDiIQhcGclc1k6rxLJWyQJugeubJAlW
4gN9dKyqMXlqujjV2i601WhI5u/eRRuv7IP4OM8HZtLKcJZTmCwBxvtak91ro72LDd2HPFwPNRMF
jIhNs2xnPVVB3QfdR3WxyrVjYjq5rEGlaszz6JXQnqtGCtloy+2cB8qU17RWwCZf2JhtUpQZpI9l
crKrKfGLYrqPHJu+Jtl0P4fNfVTot4ZdfqtKjvEnx3wGn1ic+hq7s9h9zVCyMqEvZPxwxuey/zIa
XzJySEdoyUFvjER+idwmDTfhuMut707xFPYPTnw/zXcD+9pUkuLMhQI5D7e6yYUwbV17v1vPTkna
1tD30x2eXc+B+W2AbCHnGrJ5XfxRXyUBfxfVgTSHvOwOH3aFHNKkLEuyGdyKrQqJbrDV1sCg9Zq2
Zlbhz/StLBdQcO6rPjs6UEIvp9wt6h8tlc41/vkC/rwBQuwv2rawmxLJA3hU+2dQWHn2rYmv7A3f
cJb/iVCCbOn8F51t+TDFht1XOAlz0e5Jspty3Y2mH5Z9b4dPMaJERcCwYDLPidb2CFAZ+OYaRYZj
vvwrfr9ODeEDMDqW4ZTG6qkZiRuBgHoBn+n1Iy9JA8USkTaD3IPOuONKw3YtiB8uJF8TSm+i7DmN
ZFH4zwrgp8RBrBFNY0qi0SlU4Eh+KMY3rXjV6ffrC5LcaGJRaEpTG5VMPBBAswK5vW3WVm7XPgyg
QpxC6Echulw3KLnDxJoQGjzWnNtwFacaQjdsblit7ls0mu2aSkzJ3iLi6NloKEkXK/ha7OC8QJlk
pXgLiLLmf0L0wQ/VtUgtZOwkG9vaGIDY6lYQKAuKVfdF206Y2M8C5baU6ADJvppwPUJncWiqGsas
5XamDyHZlc3RpLwSPfuQPJNcdLJvJpQO8t4xSU7gJOVorlPriJzLR5nNLZisCS85wiIeGKAws0r5
FyuWbLNMG1Mxguv+J7MgBAkzylJL4cm4Sq3Hutfvs0F2aV/3BBEHRiuWO3GNB4YN2ZL+FXJnXfx8
fREXivafIoMpBNyI6FrCbDhA8zbfpzO+u0tWGKTaD/v4AGLncM0248q5a0yMIKarYi0LhLJt5H8/
i/iFFbe5qmEbLaKvGKTunLqSJIGyN4wopd1VC9hzFlQb+UutPyZvHN8Gin1/Oo7/QNTgspf/9/4m
olhTTumcanYBbmTjHkq3lo2BO+2WTY7kDrl8eD/sCFsX4nbuRxV2dN08zFWH7RuhRgfSZdP2NeDJ
l3GWOP17j+3P6PRhU3i4tJZaL1WLq5FTXPeeeRyQ0KP7B4UdjDqADHZleSoeL5ZnImHMXevotr62
yv35S/GUrnTwXqL0RrzEVTfPMlgVDx/Xfhz/MGe+pAB2V0xFA6EFKHTUkHGO8mWzhA0gMcC5g66r
W267QjbI8pc3xseeCBE7RDF70FmonqKWuHG3eGOXr1iZb514dCMoDSQIcQm1MJNYuZbR7ebupujA
1A8sfb7NoQBJ9cI1lSzxpll1Izx5mf14/aBfzgA+fqMQ6KMib3vAIXgqNz6VZn3U+5d4SSTx/S8n
7cOMEOBB7DKRMOKpazD4seNxtDaU+VwVdGrHYS3HGF/Oo/5rUBO5UVpnGZSEwGBMk3UGKrvQqY9N
2BxZZN0W0qTj+jZqqhD0m2xQTIWUqMB034flJqwxVKYTySH7S53nY1E8RTj347BENVyBleaFd/bR
TfWtHJ2ExQMcF0JHlVQJ5S8ZzodJ4R5gczguFjrsp7BXjou1o+rsl2riZp3mUuWY9eFaRYTpwtQj
CpNkIZfvgA/jQiBTbdXokwUfcUiW26HbQ1797rr7SxxTU4W4xee+WaEibnGwRLjP0CdRvDfdJZ69
UTcyjPH1yKypQiAaG0i7JgSBKOwS8Ixgznu8W7JdNx/YfOosWSp8AY7x6aGmChHIzgEZGygcpvOV
k9N5xZaDDpfFh1h27/c35Wv8KgfEXb/nUH387KagrM21GGO3J6V81UGSWRSKl9s/MzXxr389mSEh
qmDIMtd6DR9vmE0v1qmnlYfeBFNbJxkmkLnJ+8k8O3lzqdqlReGJbdvddE3mjWz2Y306ZKrjF1Cl
as0bY0iD0EbNqEwBAbTW8RK/XF+v5Dy8f+6zX9F0gx0lIXIiUtJbliiYE3u9bkGyo+/4/DMLoxpV
rYWByJOSr1LmrMppT9I1lr763+wIjmmyoTJnViENz9p1C9kQzSRuMaZ+qEwSPKNsSYI3dkpvtHGL
TZvUequXeVBC0qWs0HgsrPX1VUmOtwi3NUhFKTCoQD9VxlbFaHHfOofFfunj5wXOUabOr+sGL8zK
fjrgIuJWy9sGLIyoF9MFDE8WFG/7JyX8btsYTVJeVRtRGSI1PYYUjebZbiXH4qI/arpD0Kt30NYQ
br1qMNs0VzmAyKj3QOFvh1rGF3u5UXVmQ7jzoEVFyNDBRp0Zt2qyj8b6NECwSc2ho119C4v5mGvf
AcGVJNGXt/bMsHDzKe1YN2YMv2mD7kb9xqVc+5VyR7zhq7x5fjF/ODMm3HQVTQrNGLDKxFrAVZft
JuVWSggl+1zCXVfk/RwyjtJEOfZgNtNuLmtZosc/+R+p9tlC+Gk8CyBGDb6zWkFdvTE1F01vENTu
dVoFZK59J70z+3i9VPG2yadbaAv+m6N+ZlyIKmM5T5ZawLgajihcHyKImXUTXcWDVIOPf/1r6xSi
Sh6retqH2EvIiz5zRAeXFxmCdvvPsFWX3xJnSxOuOpotLciKsbT/gDr1IDcBmQO4szolr/SGz9sM
6EqNIAst1lmgfoFsgCRmX5AvQLD5+A1i3TupIche8Z5JG4yB/qwesmgNZjbQRwLmNXhQ30YVXF2h
stcC6+xhzHTATEUQr2S1gYtx9uyHCHGnSVooxuv4IbSCSLvixu0mbH9hKs6l2bAFAFXm1RfvkDOD
QhCaI0uPEoCa8bUh1MBqL7vNA8ybctqsIDoSMKd6yT6R0sPKFirEoF5fSBwPOR6uduFXDlmbSura
DRhpWeoxpPyFjDDzcsJ/tlQhEil9RUjFH07c0fRnrsutY2rYeJbniZehAGe2hIDkLKYaWuO7Q1lv
pu0VPt68nHLXusPQJsgf8TwGhJe6eL5JnYgHgysnWEx19DGuJt1JkYtrRmCVxaExNrqpBUlIgFMa
puD6VS0zJ8QmbVBmsFxlMKfQbWfbvjknwZKgf6j9qM1QclYlof5958/CsOU4DjSzEZ6I3Wzytl3r
+ub6emRHQghImQ386shRkA46L6Z1Xzarvl522SCr0kmuRjHFiSMdfeIZS+nMZGOruVs75t4uS//6
evjvveIO7wH4bMfiOm7KaYEZkBDslfxJVwGVwwDjdEdywBCBY4tlPOuylQlRxYqmUjN6RBWlDA+W
dYhpc9Ng7O36wiSuIA4OJUUfFuYIK4Qj6aKHzJgkqZLEFd7Fos62Ti+scu65szWZ8kDoIdOSNZ00
b4hlnUeZJSFgmEuzlGBLg+xUSe6MtNvE7DYdkyCVebcs+3snOz1bE+YCNdJxNgPIWyyeFsTgZSxv
an6v/RPwpCTQi/NC5lyPUZjgI7WR4s008dqW7bMx3VdQ8wJK3Z9IvL3uF7LM+p065WyJrZ0kicYr
7BF1Vrp9U6KFy5LQzRR1q2d3Frmt6MHsf143K3N6IW6EQ1HTnEO2Y6c9Rs3KqLTdYHy5buSyn9iU
y5NRyxSFX2k8DXk9wchchauwf0urV2Izz5wli7l8tj7sCP5Ix74nTQZ/zFh/g6GvrSodUCUXZuI/
pV0iTDWr21YHuwAaSguelE0VnULbfFZLM4GIbQ0xx7wEbRHdaEkfozaHcAy4BlsZod75LNQhu1LF
+a7KTX1rz4ri1WEPNiqnnL2oIKC3b2bTj3P7Vp2A9umXRPWiCNCObspRtlGSKVjMmN5kuX3Mqw4W
WnWnGe1qHk99UYG+e3ZTi/8uIM6gdud0jVc4aRCB+Bcldp+E9xaK1zSsNsZ0a4S2O3WHOtwrc2iB
VGc1Vo8R0cBQw/yyAr0O63ehtuxMVE/8nmnqLmVQDVTaKVnrWrW3rOn7NJxMu1ot5bopn5Z8M9Xd
o1Vgwl2xvSrk6lmQSIaOL3tNwJNjI2XSixx247fOjH8Wxb1dvXScoWfuXG3+PsTlIQITYo280XYq
CISkzpYRgPjHRAX0p/LNRoG1YXCBTUm8PF7yIK6QfYMdEwqTNeryxdL9JNFyrDKIDOvgFFMrXweG
yGpgl1lTkIfRc9Lpd73ZW9inIXdVW7ljoJ9OTkqqqq6uxJIb+nK5+CO9EsfZJqMvoWoL7+wc18yD
QQMaERKgoEnJjBU0+WY/28gr75fPxO+iABVutVLrGUYHYHXWzANOx8EGp/L14y2JliLouOuaqrV5
SkAydRNGW0bfmj6onWzVQJuFqKHkgpMeQb7ms1BZR01LVQtJMfx5lf2wBtd+rg8KAHmYp9mHt6gF
1r5c2fFyGPvYSiG8TGP7/0cTEgry1bB3++QX0MibnMguVlkqLs7QxX2XhrrBC5zANLVH+yeYI5Yb
OM0GC1O32ip9g3yO33sA7sueczKPEVLjXDPGtOJ1CQPi5z0IrWxdctfJHIb//ez7pWWmsYTm6Ly2
j12GMUjl6BQLxsNrN1/2S5Ovrjvo5Uvu970gcoEqmj3peYkVDW2PYNmvIcw+lTIcGj9Jf6asH1aE
fSOZOQGNh1tOR2jccc5aDkNTij3FiHEauVIA2uWix4dBYRuLVG+TpQHmd9CgEl/dW+WzVVSbYdgN
ZeYtSeGG4XYBCoumKVjJQFKsSkmzZb9ByB9aM7bMgb/9QVQbQ2An3jnetLNdKFe8Z2ayt/9l1/m9
ZpEGBI3LQm/RTjzl0eCXpp+mKvq2WhA2T1kFYLelBNd95y+p54dFoboB1ykKh4dt8GWP37iSIWcI
HEZ/KNaQbU5P0u96+QB+WBRCdtYSYqspLELO7W1w1lpANtCy8tm8UrmKEIgXgWi8vkzJEREpQZa8
Aildhe/Y0nQ1K+AXAAYglxSo/1LN+FiZELj7WKubhvOtDasEJRtepusCPnYlb5XKNlEI1lVbMr3j
b5OiHG4rczgYgyHZs8v3wcdq+N/PwljZ5QaK8NizQU9PRZ4dWH9Uwm/I5CUXrOzjCJFFyRYkMfxx
n0NNzZlqn6l017LH6y4gO1pCOHGGRKv1DlbS+rmCkFplt7t6NtehXq31+TnMZDAz2bKE2EHKKsqg
HoWn8PiwYBjZ6k1APyR7J/EDUeAubCy7dDiRYOzEJ3WaDpHyfH3fJMsQhc6JFVHONY0AEanHFDwZ
ZAr9GqQq183IFiJEhS62nNDMYMZB46xy0o0RNRKHlpngwf7MoeMesO6IU6cYBj0tFbuhMtoUWQQQ
BbkLB9SnSwgTuTJt1a/Q4HTMezwkQutmNEcvLlC4Dl8qpZAsTXJWbeEILVCBt0LeIOhMDRKBWZBk
uD9mgLXzu+vf6fKFYZqEKzgajvXevD7bxU4btKFUkLslW+tFD0ogayD08haCxL34N1PeeI6eWePf
9Mya3resphkvVfDKSH7PmePJvfJ18dB+LP15k/8bFMiZQSGwppZBjIwPpdhVdqjMHnoA3yU7ePFE
nZkQAusCBglUM/k1kYDeuE3vsiZ5qDv1JkZbNbXojizNbs4oxAeahz4fDwQEsWa9b1oG9cny8frP
ueg6Z79GcB01V6pCK7HgqaUvdn7vjJul/Q6YliSB5P/nj/zxzI4Qf/XGTkGVz+2Ey62ebesJT+P5
Rz7rfswm//qiZFssxF5odc4GW2Asy+jd3D2Hjv7UFpIG4MV48rEisVbMzNhJaj5E2ZXTRp8s16gN
yWmTbJpYJyZ2sZgGx2DEffPVKg5VH4LqdE7cERzfTvXr+q7JFiTEYNSH6yzlLJaWYu4z3dkkuuR0
Sb7LH+VhJNNcVGc5afURota7nH6vLdnknswIX+ZZzMgBiekyPr4RG9W33srvBnCn2rbk01wge/4U
mkT2AMNmFmI6WU6Ts63T2i2z1EdVp/BtzUnBujzWYAbrQreqnvMy9ayh8XNS3zRD7SYzYLI2XXVT
wFowh/V67hlR7DtQwI3Mt8gcPDTp/ZDd1uFxAJ/8kKHKYxfSBrrsiwuhqKnopPccPq5AOMvDfJE3
IJzvY6CSWeTzxBVCt5K7SnaDiOVnO3Yqs+GHc1oxsuZPDo6DHtKN6qd+fJKOOcoWKUQeMsX2lPLI
wwdWUUj7D7ciX6Mdu9FGlwLvJCFVE6JPalQVKRxkAVnv+LoZ3iZ1sdIzG+pismKRJECI5dqla+pU
5Ummttivc3pLoXJQ6cl9kScnU5ZCS9YllvjiMMQ0Qw7MiBGrXqG+xuBdRhnVa6JS4iPvXZwrt4VY
16sWTKGr/FZiyWYMFjZ6nb3p5r05ax5Y/gZ0b8Og2xhr1IZp/32pn0NydNixx1yl8x2jevY/IIyV
OJJYCXQ01FRnDtKZMcFUquN3S0baKgldIptWNzrNkk2wUBJoxIXfIbl3a5gP18O87DPyH3EeH2mC
sleMz7iApA1VPxDVp55avzqatbpuSbYc/kvOLKVWXJgO/4p22bzkeA/33evYSpZzeXrk4x6mQgbD
qgyghT7i55usGNgtl9UyPxDf+W6rm8KPVg7kRtMBSHdfpTeJ8Tgd5FwyMt8QggyY/2eGjiS+3AyK
vwES6ub6+mbKLAhRRWfgMjBUWBjt4WGMhjsn2ly3IAkmf3AJdOZg4IQjtY+0N5asFVCN1RrxreGU
yWZ+LruGY0Azkji2Kj4rWQ7ch46eLdrRzQ91WScpsLuL7DxddvUPK0JG08a5UpsFrPSlc0eGX4oC
IDLYUBcZXeBfLrUPS/Szq7O+pnHCkNSzQ35EwW7HSXfstwbMvfJyFv/Uf0bHD2PcVc7OVV3Wdadp
xnIq4xclSd0yIQEagkHk0LVSTH5almiRPV33DukShbhROQVjpIB7tCALiLT3Clf+wudoqL2XA3Yu
+/vHIoXg0YI4Y8QMMm7RqXthYXGrl9KRSpl/CKEjjBNVsTgvQBuQVVhiAn8foxcxAQ3EeZO83o9x
yVgY/9V3yc6UFQz/JNLkKeTHEoWgMY5G34aqzQkMwUe8xRQxbjQaVGvZKMDl7tyZJSF4GFqXWjrD
QZjeuhviV8UheQ+Ls2+ZbmNx6fa1I3nxXcaxfxgV5cazyJjr7h1nELB1q20hsBEH/5l5i3L0JQ//
gNNCElf+kBo3aZkOGhY6eg7WiUSlu2kxM858yOrRX7R+G/3Sz6VlbZldIdJguDkeowTeGoJKJyHG
xmDdj0iTvJ/+ctf99hhxqs/QFyNWFrpgNB0d4SH20/ZL02wt4zFHYz3MVb/KNnocuymNfnTK8JOl
bF/3ra/Gxm624qDu43u7iLy+yL1JH1bXY4RsF4TAFEeLFqUjdr8zu6Az7Zs5U58UlUouKuk2iKHI
MFO0JmFnWM1BFfvGjfoUql7ePltd4OAxtWHbASOAtnok9l6pjzM/VbJJv8vlvjMHF0KUkYa0X7iY
ZII+jaY/EnajFbtxpOsqe7G1H9mQeZEOTrn57fo+S2KjI8Qtu9PGruaSmU0RvpmZ8ZhlX65b4KHn
yhXjCKFpqKwqT7ka96L/sBdjr+WQA7JTv0ziZxJlnm6xf1VO+XBtIUT1XRbZIaejZ1n0dazUp0hW
fZB8L2hkf743G9syy5R/Ly1P3prpV1Inrw7Ip7J4uGWq+aCYtyG4t2jzVoTb6/t5/WQQcXrBKrRl
KLlgo47yqTvRPnK1+qRmMpKFy+iB3z5JRI1zHVSHHb7ecrJGcGdDiildIGHROB41+8B0vDkevQnl
itRx3HwCsJelrplM6wGSUykkoOTK8eZFX7Icm6v+EUps4bSid6TSSkPVB8N3LhK9h1mzMGE64gUS
tca6ouAMbFJF80JcU24HjM8A+llr+dqAoMtUvmNEwc+gzNZAR6x7WnCgFlC2dI7p6hkCgKkHBDGw
MJOdXhh+YdAbSjE41UNk1IbKFcplml77RY+8ZRpflJl4DEw7HciNQBznpEedgTO0LPw0qjydMnC7
WcHYfDGyB7Oe/Ka3PKt+CrVy14CLYKwr10mWfaswlya3Gmlu6ozth7TcOHXjDf1tTm7L7FQbr5Za
uXmx+Fo3bKu+CLpMNv5/MWM/21khAGWNqlPVQNZZR/2qrkovym/qSAli7JhqUve6D1/OIs7MCWFH
Y5blgKQOYfcFEB86rzDNjhk/EI41gYbW0Oznvlw1T+Y+QijK1XY05hCntmry703/xNLlLlow8Qb2
uvuuLSSrlO2pEIeWbrIw087bRF0Jbu7K7a1vk6EdSH8zDBvJjl4MCx87KqZIhZlZTsWHmpLtiHmq
JfgvsII9YHfB2Xsbet3BkgSji2nvmVWh6c+ymM0WHwCK9B+zmj1OJD9RNF81Y319fbLlCVkR6yuA
Bjn+UtGzVwxw3en0OYlkHOT8i/xxV50tR3h7ORPJmpJjGHqMaY1Zu02L0LNTeCcgkiqiW4bBd2U9
t2TTTho4vm4JCz2nAwLVSNdVVQd6gxxiqnwr673rOyD7bUJGFNqdrnQEv02JlS8kfDIUc5MtIWCS
vwbjqFTUU/NWYlPiwY4Qbys9avEYxa7PLfLtSvHrLLmxaHXTZoDffrm+wIupyNnmCyGoKhS0rxQs
sGbkxGa6M2ZbciJl7srXe/bc1TPWRD3/vmVpPZnhY0XtLz37FkoHb7k7XnMkIdI0S5OEWgRD4Tfj
zd6loExNbxITQh65/w+Eai6a46znUAFEW1EkRMrbCRBPizV4/o3B8Fis0nUTqC/Q+wGTtPF4/TuR
d7XmP1Z3Zk5wRTJ1NcZ4wSTGTCdAD9IL48ntTfQY6DquARStqTfrO7OcwaaYeqVZuuZyG2cQjkwd
ADMidx6/JuO6xjQrqTZ63Xsq3syJja4lKMYxfxdYceJF2nFuCrQ9vg7DC3DmQTMflfGHamheEi+u
qmP0ZoK+Rw+OtfZbpODZUgbGFHqZ9l1XdzR81oendNyY6EFpnZ9Xkx+HD0l5mqPYy7VDb39RzVWU
BM60n4yvE7SnGvU5nW6IvdWT2JucMLC61kNeF9m7hfqIQG6n/ULH1QvDHBdVCZrB1EMi6Md2vJ2i
MiDdg9Vv9SaB+qTlTjpxe3ZcVBaokBAo0ldq3jTZSQVdfI6a4oT8d4I8Zlx06wWjxAO51cnTAth3
um/Zw5gVQUseexvoUGh+gjrbLRvmp828LeMGpHbxFmJPrmG+9SOUcYoKinuTWxGoUjaYfqqO5XKj
VtAzaO7S4Ri3z+00+HVKPAtcl8UM1VRqf526xu17jOVB91DvC2RTr0Z7ZzeTP+jmLivuR3D+dtgR
0I5COZM1a81+qDVoV5naqjNqr2+gVKxZbhM7d2OrFqAXe00ADbYH22Vlcr8ow74tQVdiOUbtG1H/
aqXsB4RCN3yc8v+R9mU9lupMtr8ICWPA8Mq4p8yd8/SCashiNGYy06/vRV19Xbs4u5O+p6WSSqUs
pbEdDocjVqxlJcV+oPgVNq0SL4uaR3TtvtCZYiLJ59eWe9WdXdjtyp2luclNbUkjMLXZCa45s4Vx
7ckf1DveEO/r0a5nLS6GWzk0g3NcWzWG40rsVns0P4a2K/QWcG0ncpaE3v8C57DcuF+dzZWLS7vJ
yIyFGaVrdv2pOUdQlcBssVVga956t14NqC5muHJzRanaZragVOaxfJqTbxzP1joKk35yEBg4kuYb
DnxrwFVIlQBhKI0Bs0NTp8dbEBokUBUiBwPv47J9VrXdxh5uLOeaeEuZsZp8SVVGNyRYtAiiHTtg
N93trbsa4vxZTHMVS+VWnujaYi5JZ9yaXeGqc/0ea9//jzNa7pKLO7A1TXRHSPTeR+S9UX/S7qcp
3mUKHlrVLRA3QuzLqbrSyYatIs71qP9ihqvwioGKQrIF8ZOArqQ9kICiB9f0ZsMRxINGbg86mG1k
/9VL/2LU1W1VC9uMxVIlJuV7Kx4oDmDXaa6u/vh6ZZffsz55BiUq0y1bJZStTp4pQK0oBBZ2MPmB
GFDJlslGPHZtKpdDrM7bnCYGL7oebyX9V0RVN8c70GjRjMm2+gq3RlodNJJaOZ8aUL6I8pjbR7tq
HHt8JmKTKOGa1V9M6R+4w6TvopbL5Qn21tqGH1dx6SZqOu1I0X4aJbqydWOf9V0X5iVNXWrzc94j
z660e648U4TkX2/jtUvi8oNWxzDuSdSxGNuYsZ88h/ZacaLjQwTbgbTz10P9RnZ8YTLW6iyiy6U2
xxl0dbUobk1ug/k0qb1pgPKdiMFJKgenSPLnyOZent6Z1U9WCpcqIFK0jlpd+G1jHCOW+Kb+o9Xu
aJLcFq3hzyn1JwQztAJoIN9Co1691i4XaHWK+cCpIAw7tvRcKA47su+L+gzfj2HUOYq3BWX/jXL4
5yrpBlEtk9pMX13bg5IZXSkFihvQWo+t+sMUd8lw20Wa33f3kXmwZSgJSFSzj0FD15A/65pjQnix
LyqX9Gh9UnVvHoRD7NxtwO9WRCDisBUQeybRz4kBzTE89S0NKlJ5MdtKA1w/Sn8+f/n5hcM1bGss
xwpspVDbdZXccEZr6bTKg7qpNgzqqoc16J+xVj7IINlAhoXQC9TQJSKO+FBCzLz/rWcDBiyvMyFO
sQmKJ9fPzJ9hV96CGzxTYg1TbKu7EdwKBbq1yF1fhXZzz/jkGMqzRNYlmgMWTWjMO5qQ2YLIKojk
hJ6/f32qrnuU//6YNTd0qU3STBqOA1ycRIny0PwUafuvx7ju6/+MsXISQtWLsqSYcMosxzRAzVds
9jZdHUMHOtZilqFbaxrtttJFMk0YQ5DUdtS82NXV6OqF+ZJk5l1RPI5T5lpZ5Kaxfm91C4H9+Gaa
2qFA997X01327x8n8M+nrJcUD7R87MCZc+YQVazo3YDXUU80p1Xmvahar+hsV4Kp8etRrx6ci1FX
iyw13ZrQPACrSkzHRnKjlEd00ex0ELl9PdLGUq/pixnjWTmi5oWwkvlSH6GLtJFa+g1D+GoJV15T
RlyvKruYzyaTPjNV4nRlqxzAjHUuNNDu5fS2b8oKRIszWEkqZAsGKh2V4H1pJ+p7w0zuDJooAf1G
Y/AYP6XtcI9+8mNJDAiPdfsUHDZOM1itGxWti/yqE0evM4Ua5nBISOU0fXqwNNWzxM4caq9D1n5U
kn0rqG8NT1bzs7IU9MzFj7yA2kOW37V15wPQ47e0vFNisGKWlWeNeHPPwy8RSVS2rdQtwQ9p4PU6
lHCtkjoqKNpm5MMbKJcX3ImNFuDj4mRJ4PyZPOkKO0n1XklH2EzGHTpVLQAH3c2A5gD0gGnCAdWP
GsCZ7AvxGKWmw02095SPgr7mc4veXOZpog2+3v+rLkOHbpPODJtqv/3bhYum1ijIpOUqGKEewLjo
SjWoh43w8PoZ+jPGKnYrosSIjQGsbxlSIuP8oGlPvBn8tg/7GO09RYxm1/uvp3X9AP0Zcvmki2lB
Y4zxsihwgIDDbhJHJtFtpcV+FG1BiujGCq4hzOD7n7KySnDJ9edJol3X4C4HDXLanysDLdsS7R60
33NqBVlBHA381uIh49/s6ceIgNysILgUV45u4RGS+V2vHhBkZ05vdQhwP+oKH6++Ucr3qE2oaPIu
HVqTnRaX9wrLwggCDMQul5TEhqO/9uCE8/2PZaxx0yghMbwdsGum9mTSwZHFoUKiiQ0fkthOY/Ot
B+fVq/RiwFVI2FAdUtodTLHzBkiXpX7+af6skHv20lMGRlWURkRg71EjqeRG3fQqLudysisfhUA8
S2KBsXNZeSUe8eAh8FBY85SZh8X42hZ3BvmuksdiTJ7ouFXzvzp1y0QmXWfE0Na8xhDXypqxneaz
rDvPHuJTDiFkVbvn1VtPxL858heDLWfn4mzE5RDBelA5BDeLz/MftfEwo775Lw7gxSCrcCxudAPb
2YCpeQLPv9xrDURN9d4x7C0dpt8kff+4Xy6GWrkX0AUqamLVWLyGPRXWHBSa3txbCnimWpJ/K2KU
Ro0a1ESWLn7kg340+HRuumofKz110qRlfopeShdG3nqVCpXViJiuKv9NQ4Vx8Z0rn5RwUY+UjzOi
Qege9qVjQacvHbdeytdt+c846wbYdCJk7EeA6nH5hFWwdBfREBfL/667aDmVX6w+W4Uq5mgnWhrj
YT7WYzA2N7nxUXVRmNv3jHVOCzJfnC13ZKR0dPVuarfatq6yolwsK1u5DTWXZQHyYBTrGVjP4+9F
6Up5Frn0m2ZhuvhQGrwlAf7/2sCvR/4Xy7xyGSDQMe0xhYWXC2cG0FlVkHjctRbtPAfg6lu+J37m
D8c82FKPvv4QvRh7ieoujjAucyVRGY4w4P/hABFWNDuAoJktbWRvKYogm3p4v939V/u8XIMXQ2qx
gcx0pSGKS3jYiZu8+S7ys9bTWwiEgWgjR/m6E26n8P0EiIATVZNr9t1HFpU/TFFRB3Tej4zp3rSI
Q2Yoy/L5PdUsueHdNlwpW3k3k0GwmUgsjd2IoE6oMzeNZ6gIoSnxBGk3zOBq/HyxEys/V1TSpJLB
Clp1n5DISelWV+dVxM2lga/8myxaTesIzvOSiF2YC+cQ7RDIoUPLZWM211/RF9NZ+ShJ+9HoCJvP
ID12cnTe9PpnHZ/S+gdLPlFBdJrx56DIXadJv4CSqix/aZtSU1cjqj8fsU6MRYZCBmiCzGcKgqOp
+hbRHJCajQjxanhzMcjKb0VzrFST2WLjKhS/hh1anhC2GU4W67uU/ZIo1X3tMJal++IArTNeNurr
hUHg/lUDpIvie5Zaz3pPXdoVXsI/MoEyll34Xw+6YZ7WyklFUZf1YwHzlNGb0hytzZ7j/+G2sXXL
1HWDmuuGDkIa1BRrNoH8gAa1UwY9WFfbvQoRu+1CwXJ4/7mGfwZb+b1e1UrQjmAwa94rTeLmae3n
sXCUNN9wI1eZuMGRy2wdvbMWW3dEDIM+1QBVTWeF7RvAYHPShU2ThnHxBhJd3GXMV+3emVNtl6v0
o7ajx7jPj33/EUftBmT16i5efMvKA5gMtcWaatM5hRqrSY5dp2wY55WFpcRWGVIumK263sW6lXql
RX19tlMV/UhNAKUNv5+k30Om+WuTvHZ5/TXWahNZJJvMVMf6rBDzGEd9YJnJvoks15ZKII3IAc42
aKIqgOqCW0/EYQOsqSzFxodcWdW/vmN1o00yL2QOIrdzV7CgZneKKHYbU90aYnUZIXtL5i6ba4Sm
AWr17A12BNlFSBvBdzfecEI9bRNS+7uHbHVK/prY+k6qhzGrB1GfjawaApQzPiAQgagEddA+gz5p
/97iMIPAShx0MnxXBn6KFA/2HtgwZvSS5BO4359pt6stsOSav6biLarfsuLFsl5aNVKdUX4n5YNm
/QJHpodXtq5GG0t35Q4AnT6DjBCjyBOvu/Fl3IuaRaw6iwqkudbomNOxi39u7M+VS+CvUVYHK5Wt
kRuzwu7UENpgjae5yQKvR3oJogILQXAJlVpHg+LzUNxvsbhciVT+Gnx113ItTtLZHiqQ4R+7dg7y
ej8gPKbdoZ+24EzXwrfLwdYgOQblOUiqJPRsZY9x+ZgXeH+UNUDuqpZ5rfGQV6UrOiC6uASiC3HM
oLgNKkw5j91y4C7j3FfG1C0iqAeppT8tKayebOQKt87Laj9KPe7HRMGRlNmwG+3iCAmejVN/zbAu
Pd1q1Ykio4IsR9JuLLc3P6Mk2VX189eGtTEPfRVcJFqjFDGoCM6qtDxVsV1l8P9vI2h/h+OVOjYJ
yzHCAFSeWYIFt92Yw8aVsBZvlTQmXWqAvL3RwMAjZUjTzpMlOHD7/ddz2RppWc2Lp4U+mwAbJrh8
4k66kG/28oodpGwDG9KTXw+1sfvrgtpM+lK3lt0H4yIkaH/N4CQUUfD1INcyEpcOeK3KyuPJ7lUh
63NWWm5if+dm5kayf4vNtygv3Ma+NyG+nWYPLCdOW48HWuthpMxOnf9QUI2DRIZTZziMw1av8zXa
uL8+bXU31LEpu8FooBs6jYVDiuIgbZQNuyRA6O+IFO+zrtsXgInHoARD8Tlg0HSe2p2kPsnFuxlF
+0bmgboJHLwSH//1ZauzD4HOIlbLxaIhsuLpt8jc3DX0pPo5qNJTFwh1TTqZurfehn3uAZC529i1
JRb+4tpcV50M3ZxnyvEBtT/gSUDR9TSE1n46a1DEAojof9Fpde0KuHBG6+pS2om5IujwAnSZtLsm
cvr90mzLfOssnjrfcoYzRzx00nZbl89WFLaWxoz5n6HF7f/TSrBDkKM4qrNDsnfD6244xHWZic9k
ZvmyuTYq1il4H9PNQ7c1xOqpU/Acwo4FhqBn86Cc4yOgp2DXq5iH9kpf3UWuutF7uOFM1kqZaUEN
NVqcid6QXTq+CdTT6RxumOX1UaBai0Z11dTXXS8Dj9uBWbARwzETl74ZQQuyhwrXLzo6voEQwVf2
/BWVhI1xr9vmn3FXN0wv0VkcUYyrHoZvKhCmDzp6ADMvdyuwu9+oe2TXFi1LYFu3Wi23przaykRV
B6ggYegO0tJW/gqSNujMbC3sMoF/nvc/E1xdO0pvRVa6LGxjO+3LwrSaeL1Tx/6i+x4H+sPXC7o1
qeXnF7fcnES0B9K7Oo9Qv1Xt5Ghx4DN0tuXGtvZt9eZgQ2ZMURcvfnREQNsCurqrNPSM6k4D2zkt
XXz8FWpIVAT/giMQPvzPki7fdjHHKdXSUSkxNs+qOw5uyRYkNXYjNwKGa72Lf42zuisK4KuFCYWS
c99kN3mpeSmb/HhIPTNaOppK87ORlaMkhqNEP0p21vJXqj2j9CZ0EciKQ90vtR9sEgN+3Te7nP0L
nrS/PnAVZUKrpYqyFgtR2mAfF3fZJrXgNXPSVN3QDJT2iLHWQWukEJB+yOh5HMGJqryAYdcxtmi5
r93Jl4OsbKlL247WAq8wqACe6K7f0TDZdZut1VtzWZnNKERsMq2qz1OeOoQ2YdXMICvZQiL8zmKs
T/zldFZmQ4XFI/ypwKWBZL2aOCT+1VAWNqUe1BTq9XYLxBRiNV0A6/E5ZI1LUK8qrN4HkUhkW/tM
+FbxkpnMV6oTNwbXKI5G/23o8YILI+i0kXQHb+VUA0Pq4pSDWKAGSqTZ5Jm4lnfDg+7P/q8srNeh
sxB1dnXmL6qLaukBit7eFMg9PyveFtp5ww7WQjJmZYChPdXYnR52+zZcSGP0QN0MSjbs4Hcm/MJ9
8M7QhJXX9bmCHE5p7oz++0jUDQd5jRfncuV+r+zFKCavpznRbPUuR229nSHBzjTPkNbOkJ07lfrO
qroHPTN8rSk8vW2OZck95AN9vZv3qURfNGsdzdYXjEdzzgQaB1Lu5NFrEqM8HoN/k26xilwrcv31
zasbUY0nkvWzWZ1nUt9Ubdc9WrnJ3N7udpZZL7kL3Qh4k4+BEaE53642Qp1rT7QLa/tdN7hYs1RD
oohp2JkZ7RrtKzI2XqufVJC6f31JXquq/TXR1S3Zc94axWRVYEtxxjvtoB/6PcI5p/D6nXmyK8zU
mf3CTz62bPxaneWvoVfOjowAWUjwpyLQ6j2GKCvx4nCCBG5yv8WnpV8LVi/Xc+XxYObqpJGSgoMA
yB5oo5Q5/ybm4i0hY2ibN9hBwKBQLU93sls4jHVvkNyxodFldHsD6i0j9w3zZpY4JNlTAWAsBaLW
6fTmtc1veIms6UwebKhDtH3kiLEAeuqAxCvI0VTd7WTvKbIFm348CF+vn/pqRG2eRt+oKs+srp7s
nJxVnj+aauepG5HQ5iav/PA8lFqa1fDD2T7d5f4CcckdPDeHz/xZ9+zQ3IE0bcetQxmypw0Du/bK
u1z5ld+M5g79GTX8phZaIRqx4MyQnvkAljGooIlNt8bb2Ok1PAhKDICpGe0SCShuFGeHZGJBnw2+
FEMIRDFAzftYDRGTeErbHgcddVWSOanC/Y2Zb33JKillzWizqAmOVufph/mp8KI9upxdFlIXgkCq
s12uuVZEuTxS2uoNEQuwAwiOi503L32L+Y+zA84dZ2hKr9YNV0TtrT2nN9jqNg8arhiIYVqYZkhi
5n49f9T2rgT8F1u/Zk6EIkVbZMrI7kCJUzoDtX1oRQRNo9zPtbLTgBtHx1g+U6gimq+azAC2yp7Y
1Pug6g16bIqKBKjaWIeMk9jJISrKaoL++Pa27wA0tk4WKNMA6j8ix+Kk3IR4JRrhoucUWD6j7x+Q
X0BrGGqomgCSD0oqlHponXCAPPLTOXaMPEDi8AkEVTjMD3V/kv1NlYOy7aavPlPyYUnuSotAELv2
MyTiZPVcI0SRuumRiXi0iNwx5a6eNY7GU5RM0bmA3kEpOkeU1a0WxaB7P7O2cfroSLI6KM3K53p7
kjM9DXYUKDw+8yp/siTzbVUggrmPQNwz6RrUJwbfTokDjOYDIwwqImFiz06mAXWgWQHKRABB1m7D
GnSyvUsKTTkwI3oV/l1AOHsm0NECc9+osl0PIHQhEVolkRObQODUKL8kkUs0PaBd7Xai3dO0ggqh
4qJbx1MI3irtUuMLJ8MIQd25g0yuFynEzbGZhVACqOZ6tSGCXP1Fsizoxc8+lSEb2D5ryn2jTyEa
0Y5mC3Re2hzsjgqHc3HTxr1fDvVp7M0wKuljPT4vvPENmCU7NcQkHNBNuAARhZMefwqZnmoyoS+i
r330z/k9Uxy8MxA7DDvDml5IBCJGMt+1YwuaNn0/S3xiObV7oke3rTZ9Zh1eflAlQTI+VJTK0+r9
1CI7kQH+p/3SUlAdqEBLiefKalxKbqF6zVso5BYtqPjG7m7O4k9iYqeTGJhC/h2VvB2EojzNIB+D
wCsIQncxSEaionguDe2jIfUBT5F9NiiepshjNHInSisviUggkU1TagM6L+3JKrWj1Y4vRVreaugP
TmKrd3IdzE0WbgTkBbvoxsje5ykBRDj3s/k2G14S9t1Gr2kug0GPXTN5UYZfZLJcdaLfwfn/3qOa
VxjRrstKvzR+icHwrfjNUJInMwcG3qJ7iOUd7HK6R7XquzoLLPZj3wDf2BSRcOLxezwO3mDgwWF2
XjLb72kbBdRa9GBLtJum8dFKKcRpTlyEHIQgGqsDWpenKCVAKtq+ynCBZ0bIi/6WzImTsLcCLz+a
jOjwyj0UH4WCji9rVkMh7ZtsKA/EpsGsdwcxaye7ZS5EHJdD7xV6487WY5LU9zMZbpIEVbvSdGNg
27jQvXZ+U7QzpFMQPiIq7AaHoL0SFAhBy5mfG6PqcNKgmmS2e9u6rTkUwIEaMrX5w6h+6GqdhKWp
nup48BpDHJMkE24aKY/WAGyPPlrfGqbvyqLcazQDHDw+RnnlVi0YiOr5QaXxTsujJyUZCRD/cC9M
c9lwqk2A2NgILHTvTSlzOCV7hr8taGzqS3YT17+qlAGainFScn+Oq72GFhJTbU5loQRZjKbtSgGI
x3IUkXgJDg0ROtg/0eKgtX42fEoI7zXlr7g5MGTuJzB7TFBXSKbhkIP2IbcPPY3eRrh/WZq3NdhB
ZFf5KVf9qLQDcMgFhi3uwPixG+cbPJgdZtx2IxQa81e7eLHb75PQD1b2Df3EgZ68xuK+lr9qVC6T
0dfy1qmtaT+Dja5HjSoS0B8ks5cUYBxL3kuJ/UPGeoYOQ5c8AKZ05nZ01zLdtRHxE52GkQqAuEr8
Di6Kobe4r1TzYMUHM/YzNOMZziIYZLSjY+GhWODi6nBxCWs/dDszD43pzJJdSZ801rmFeVtmeyPH
25C7drEv+GMVdd91Ehjtj5G8RbRxEyhfvMHDp/WjgpVVevjBk9ZCtHEG8ANIGvsGqV48fsCI4iSl
Z0I1yoRU1FtbuTzDWYVOUp4fyySc6a5iuU+jzDOIGTLA67rym1mGefeQmj+mPnHseRFwerJAyab6
uvqK98OHKEpcRh/AI3sF/nsWaOzZUJsbkLWhLeil0AZ/YM15HqJTSlB47/H+PdUqHK+Cpr443bUG
wQbeJvVjpkWBRXIcTvqQKkdFLQH3UgJSZGGuZ091AtoZm94N6GgKCbLnc5S9jiY6rMd4adzQSefk
ytSDhbnIXLj6oLAzlwEsrcbyYMyVY1TCLy0g9qP0A8+OXZYqhyFB7MCKnVY8Q6xcouf7l4zUHyBt
3TdI/jr5JA4ct+JUJYfWerPTG2hpuT1LD6VSe0LpNacoEe7w5DTjUV9R1bdSqFUKyLZJL4/SH6NS
PHKlCsDo+5j2ucfGXctbR07C1bsEO1hjPwAp5LWrm0ELE9bb+w7x07hnQPzbZfc0ZLVHeGiBNBmi
1XB2fpPmEa5i+jRhkweReqjv5qZxkHp2Ho3JEQN/sgusoNI/zN3gjRkIvdv+QTGau1nhN01T700b
+lWKcVdk+e2IdEI+KPDjLCR649cGHqtpfcpTxDSpae/qzHZVUflKPnvWEDlRo3tonTzpahPaxQdu
4FA3+8+MDq4FGcuWfiQKuonnMjArEPhJgn5Y6yZOATjvtY+sag7FENQqdXhhhrQoTkn2QBvwgA5+
J5nXkF/GHENlyAzR2B5ADOW2sJRgNEzfHJKwMh6SVO5ZfZug/0G77RSwyYErqJ2mH1M9OjyuPiEQ
GKRt7M+G6SZ17CYpuIPk0m6TeV0K+iJa7mKF+VkqbzSl3DWxChKjtyamB1oxCJIpnoVYB5Q2Y67t
eW+erWGGLhF1el75XTYcB/Kmq/nrnAs/QoxWcjuI2w8e9W6q9e6AyE9vfrStdDNofDbQ4jZ1CCFP
N3rZIbxCa9/Q7NBj9MjoFAocRmOo3jJkf0Cw6+gcLHINPBC+SitPpp6HRaoEJn9uY81FWBcD5iuQ
Y5bt4Fu9DSIlsCpw1FIhp0yA/mci95V4ukOo4kI+1kOEnk/9q2kYdzggOzQygPUISSnrPYY1mrZ0
YD+oh0WeoQtnwAkl9ave7QYcHCrTQGk4lnL8IUT9QqBh0IwP0FPCDA+o+/mmZQUWBweTSBxugEnm
RzNBM9aYn1CTfNFS9b2AZCeFETHDcNrRdmrAO404B1WDclMAmtNl7aFkfQC+2MNARvH75KVt7da1
gMSxBl+sB6POglndV4K6reToKtLDGlJ7ExifJu07Gm6eAXi7N+nsAw7kdGZxtnCh40nstc1CrkUd
BUESGMhDowXTbFqd8GbAnUcfZ0B5e2X8OY/xQ6aiG8sCtqX7lYB7i8fyVNjyFFn3aUw9LdKQznvp
ssoTbHYVPXMqvHPiWb4QlnsAVQXlIH2tBoyrw+mspvixo1UISvLHYrpnBn/v8nE/CRpYeuqiAdnr
NOJOdr3jBrpRkyjIRzDTpXrQKux5YNxREDdyGJ3Gf+Vm7JRUPHTZCRR6WdWHqvLK6+cuPurdcWku
FrZbDQVoKVq0nU/gRoAwchRSiRdagmaQhHtTkYfMnndqkcGff5bSQJNQ6kRdemNS8OI12Lna8hQ0
Yxj26JflFi5sI/G3VgoFepDnfYYss2F2bjK1v4CWDM3uXcvLZ0mmvV21d7V8/fqltpXt+t08fJFt
atSBdnOGTMyAF5OhIlhF8JQhzq+LDwTYrpq8VF0wNfFGavBq4f4CdbRmvozSuY+ZUuC9OkNlRPnG
aBqyeTg2ZNjb0bsQqTOZWdi2D7WVAL9f3VoIII007IDuStJ+r+Y44LSpTzwS4dersqSE/pm8/m9E
lL16S+uNbmdTUdbnJDrE6f042IgJ+vNYksCOtppxtgZb5RsrpDHtZOYoOkpQ7evwHqL2uHJfovZH
txg5ryYmdIOBBBY9n/Zv7NLFdkswClhFC7MX87Na0dDIpv9/ACV00P+MsFq7vlGsYiIJuxN57afq
KSbFVnbh2u5cjLBesETOg5rBdTcKGsJNRI8Imyv7e4VDYimwXDPZsIfrp+RiyGVZL5ZN6+OkjasU
sBntKY6qh1wH9aCCxzahQyAqnaGrEDsHSSDHTnTva2u8Xn+4GH2VqK0A18gLoDTPab+QpvIwSlN/
6EBkMTy3terxhHoKz3YtUpOFnmXOWG9Jn19NSkNs0aa6pqnamsEz1gW4CVWjOk9R5Zj1N9ZZPoBj
Htc2i6pX/eDFUKuMZdKN1EDvP3LD/TExXsTCSjikTjdYhjtq6XPZHuRshlVfmC7qZbuF4rNMp8TV
Gi0AutiTgzjIAo0/HAXKEtLpX2/H1crJxfetsppETdJuTAuYn/kryjTo+T0icbVhcdfkOnCM/rPg
VF1xf5JWQwA0oQqhQ3Kis5zYr16Rtu06J75HkJjmno5WG6RlPnPQxS9Mhjxx0sUWnMYESQG8iFd8
TnWoUGer9HzVY1182yq72aH1UkAJvDrX8VtR2od6SSKlwQBp5E0o/3WH9WcdVu6kQ+G4sjjWIY4Q
1tHbLt1K1l4vVV5MZ+VPcnVCId1IKqBZ9EN0qAJ5E6HaOHsCgpFAqRqv+egofg89U+qKYPi5wO0j
dyldmP6QOOqRfKrH9IxgSX7fKpVc46X4yxBWrgddBU3Ut1gA9ZDuNOnZKDN84v1BX2cwYiC74SVu
mTh52HqwElffTa/SoeCAa9xWIN3txYljvG+pomyZwMolNZ0uK2Ho1VkWSRjVKO/WXDg263ZCqzLP
rrfgql+fOqquKkaWJDIH5gH1ZDAlNsjgUxU0bH2xce6uV6YujGGZ+IWnR3qyaqDQu5ThJ1936VHc
xKd634fbW7s1pZWjA6GCWc4ZfGpWvxdWtcczWs2bjThra5CVt5KFbkC8C+ajTdxphxZPl9pp8Fj+
2ilurdvvG/Ri3apEg2C6Gomz9ZEmkD/p3yz1jVmmJ5HfbCi6ptH7KeUjS/9NvGHYCE2pjovBXhmG
Mbe51cc2BtbvSTwGcVbvN+a2OIB/hIMXQ6xsokFGWqk1U5yReIlkDDr6n1Ay9A0OtxA9ld1JIlei
imMmbJQq0GPB/5VVXnzBylQM9E7oBCWPO1TSDguCsA3KWzyx/l3fD9UuhloZTF2ZU2UAlYFeS9A5
TC9Kh8y+cmtY8Uad+6pn/++B9PUN1whQ8ZWqIc5KkZ8qLTR0uWEay6f+z/v2Dzhfb2ogfADbA6ic
ihvRTmfDVkBmPRpPJpJ2elzuojyZT4kyPHxtMVcP3cXUVpeWkDS1GkbFuUXWYNS1c9V/VwqyMb3r
td2LYVYXlwBJs0Uz2OV/4Gcc+MDY5WENzXrcVdYxDfTb+jtugK0gaGvzVrfSYMX6lEtYiQL8TsaG
gIzW+etFXE7VV7u3LPKlR8lbq5r48lThuWecIhAxTUj3twLdr8WG9sPWdFZOhDEoYCU5nMiMFI9G
X3VkKzdm87UTQc/a39MxZ71v8rlbEg7Nj4L077GtxohXM9yWIGPAxiELiuJRBYcN9tLxE2yiLkjK
6yBuxHuf9SeQWO5E9VDqd9Qu3mdQFKuD5UX20VRFaMtXzdRBk34HKAHSeBTFCNVl+h2BfqGFjnCr
Q1vUTZyTwDTfuZheZjvItNgZMxCEK7mbFg0e3PesSg+G3Ld573WovA7FgdSl22gtKmHJse6b/Uyz
T1lUBnIUTQA2sWekncGpSSg4xUxyK/qpxBWQviA1RmsDDACz5YA39r9I+67lyHUl2y9iBGgAgq90
5Y28Wi8MSVtNT4LefP1d1EScLrFrinP3ee2OEAogkEhkLkOtjjXnRAsOdRA/t37juQqFyobeevaU
pKP6lVYPtxf9KvL6TzDTyCxuKkTIPYhnObLoeoN+FIHEvGFCTtaWVuUK3UYz6zZLeO+lzTSLoF3O
+irMO36O0BYy0GkogyWC60KAmd+28tiXfjw944E0KSSUdBmK4Km9sHpXJ8IUQ9VVUMP49+penEBU
tzvCIcZzLhzA8h3NCUGow+K5Bch0ihncSQvH8FtC+K8zfzHi9IsuRhQ0josqb3EOIdwKBMcphVXh
mmndbxE+oRqMnV0Obj6G+9ATr6ne+tYYF2iUpexdq5mAjC/8nkUjozrqD89ZMUIEp9wJlLJNifj4
+ncROjudD4J6LH/ISbzuAp3CzBuSU02TnkHYCIBLbrYVjgdJcjsIZLMPjJcuxXsqhhgLSoWZaEwu
d6aonqmG8kMD+SGiWyp0eOFaYHredMuo9JVqEf5yY6ftijG0Q/ylnXYd9HGxXrMYyeDYR8Kmxw0n
NLD8VyWtzabcqd2ZodOK0kAEydy+GUwjWQWj74TyXhCnLuIlUZelrTILoJEHuZVmaPm5cjqnyGwP
71GkKekrSyzFhWZfuQrtpUfI1VNwMftZSPVVrVF4XPKzMaIBhhSzD90kW5JqXBplFkPqKkKZOOpw
mfeN1XbaZlJA91tvIcu8ipXUZMLQkzNgszT3mSwjFX7MRmqca1t+rTepU26aY7oFdOLg300IOWhc
70FjfZQdtDaFnay6f5YZrVeLTZc/YzbdnlVVRCtNP4MbtIVxFogIgQ01EZe58aIN0TX7DxyLP5Oe
xcqcRS0b+1DHpPlKcqmJZHrlo1dl1WZvidCaktxhvZS+XL0YLsadG1GWMqs6NErYtNjuhNxPTtKx
sNEFtsXdsFskPF3bRJqsyQqRYf0HH+qfgW1sFG8smJhQvbK/0t5lFHQYPJ6UT26i2QruESBx/3KW
f0ad5aEFDTtfahp8yy3b5r6ZuOi9o4zRTusaQtRiSanlagDXFLzrwJ+RqTZ3hJQKoGpGJY/uFCXa
SkriZuOwDzxjWzPtWaOoU9Wy4+nxIwniraeleyYAt4ROCVo8hgcxdpQTQl+AKQesC+zHE015KuEG
M5mU2i3EyzvjDRbyb2mX75kRb1QxOrp4Vv3MAcXcRqXErounMtxEoNxNxNuq7axqkk8vhMta/XHo
uwetq7dpjy+RhnZZV++exja+oCvI28NjNZpauUDGSBMQyF+P0AEgBXP//+9WCrlgoMp1TVeJMY/c
Q6yh4eUNpzbr11IjvehFaw1V9BF49WbwHpT4nz5j6BMH+6ATLxy+hnjG/yqUJXONK5H7xw+ZRe6+
yEOpSNThNKJiGqcj1NSXZAiubP4fQ8zidAnNw1KFQNspEpFFpBCK6ACWpAuPrivvhR+jzAKXTlgU
aYo2nAoNAMvxq06LtSZegxGgkXjh7XplRqrGKIOjPOQqIJv58ziToOuzrsQ2H5utX1GAg9AFzZyF
PTIFhXk2pEEVg0AWA6GfzoIj8G5xRgkB/KUlO5UVph8+VsFLyukpK+4IMtmwOFR8D8PK2Lo99rcz
242xvwGeF5mYEqqQmhrG4dSEMCjxC0iodnuhDfssZx+dr0CMlMMNQA7iwGI08NeV4IMrhZq/KVGx
tctibJ58qPU4pQHEH9EBC0ErXMaPbovILmGpDpSEnUPvv61A1AqajY+Hj0yzp5z3dwFFaucLwD7D
AMfCg2VZaGn+OYYpyph+ygSV2JSbFd46Qb9vkl9Vwe7gpeJ6kbyXATPrM2NtiMLmExQrid3BR4Og
2o3xF2DvroHieefvSHySwf9VRGW1Av6XqvTeT7KCwP9EnrAKHjsaEAR98KnJZx+YM8aZlcn6rlGe
Bn4vD8e8BidqtNEO+YSn5lmt3qBzc1fxYBV5v1n1Swl27aDuGNUsH6ViXd6OMIlo9PVQsW2I5yyh
tZW1xtLWuYa/vdg6c5l33ECxnHiUnSH3sYE+/ybBdZrdK+sl/uCV8KFCSJCj8KbhpaDO9igfIfdV
GzEEhIbMqhRg6Jb0JZXvy/GvvfhnjLnRqw/PM78YGZ62kYzmtF84dV+Asb1pjd5N2+R+ALRABwq0
6BoLjoEmiQKLAysikz3vFDNuNdhpiYdGC+5VXzKj1LBzgdDb8r1ct6eu+CxqcZZYB/CR2HjKIxet
zSNjE4y5LWWvYd9aXvaVghEq92YBPGHkl5YO00BV30oAwoBW4I5sdNMGEnBRuiKAWLddtjOaqYuQ
r1gP9E+s/8pkoLigNF52zJUEh+EGZAjBR09/q+Dfd2jvtx6b7H3WoEhYav+Z5l9Frzs+oDylglwM
7htuZXrPYtWXdN/zxCVAKxuAiihQcAH+aJ1ACi5JqY9mULJvqvbIJ1+vgcCXIwUelvuK3XnDb06D
DZGYm9XDuq4ggahVgZ2VD02XOGHvoGhl9XTyF8vdLOeuAjxRGpG1UuRvAyBsIhjtwUjWVT44adfb
NSCzakMtAZESL9AgcfrK8s7xCK7wkr+nQfiplvHeb0YrpYbDWf7Yl8ap1OOvUahPiICwPtE+mkjA
gVDd06mJ2XVvg1oAcNKjqSptDdiYDDmxJDQAKfJfkHI2HXnJdX3VeIabxBCWrZMv4vGNbiB5DQpg
syAfNBjQC2U7I/StSMSfscR+qd5DqZ2YfFZT6HT7mpsOMaiDDfAqlZmUpaUp3GKAH2eS+giTa2BG
GlhQvre+m8LDIPbNAPAEOjyp5C6u3mQoZ2qAKKGKBOu6Jx3QIb1HYxBObPLwpDRnrYmdrOjcioUr
wMStvAqBf49bjOVvahBHRLZpUZnhHmC16OBBO8oDWLY7tXrxwMfCDkofmuHjFi2XTQ1Rouys9pBb
a3VHDMmKx/HGE3BckQDYlNEQj0NA4MBfImYYSx8AO33oZdbCAiFb1UoHyBVgMA0osQUw9WULw3Iq
P8pNDWjNaBf551hBYrcMNnnW2bLXv6DLucrKjSwBsgMCZPDWTkwsiNu4Y15uEj9CUW4HG0SA2HMn
yV/bdqN3HxmQ7eRDAkrX888EvBujQVsqUp2M6TuRG26d89dCi10JhE2kza7nPRXxtk+3ekg2MbB3
QtmgprVWIUhNZEgC6PWLgVM/AqV/+7a7psV2GcXmIiIq41mYkAhW8TBQK6uXcjx2/RvxvQ1pwk2m
w59Lw/JMyvC1aochvG+K0RTqQlpxJZhSrhiMTGmFppNZWsFEVzekg1OcXiorpoNhtiiTNMXjWSz9
McSU2Vzc63Gd9xQPWjAYD2Fh9afut2KB5nCgH7g319xWmV3/rp+B5+3g6rTUzbxWsPgx/CzbHEPc
gtHoQ6vUVlWrf504SaFmsm7V39WObPUov64Bl5TahYTm2if+MfIsCa3QI4IjScXx4qtweGHAaBeW
5NTb0ThqiavgnSktViiuvTN/jDpLSoUnKzJPenY2HiZBQf9bJ6Gxe4eiPysta+RfqTL/GG92HYtE
aVQPJd/T86H9llga1ytmpxvVCd0lVMzVhPvPbp0XIXHpKyX6/viWRgIiQeHqQL42uR0VCtgi43/5
Ab87kBc7tx0g1eSTfjgFmziFoIzFICMwvWfzxhoHU7ba43I5ZOFEfldLLgZN9FATJMN6pgR9vz42
R/q4EHuuZPmXn2xeZYUvKJIrHUOIxkIavYpXLUEzX7Uyp1vHSxK+V14uP0abhZi2b3G5JMF4Kglz
eAb153aP18XCnJaWbRZlDE/R5ERDlKkc+JVak6wMkhio7EA1tdoAV9csbv2lIWeRpSAQf1d6TEwC
bTUi70lyXpjU0n6fRRAhtR0PWkQQWHlYBvTlQqffyevA/kw3DXC7FtlRu9ktoW2WJjYLIbUWjx6r
sT9gOWH2FcrTxt3tmS3tiXnQaBODtwwjUOPD8DtTSo4ie789xsLiKTM802AIsGxyBIsRtdpir1ce
4NFPZfWWDJV9e6irC3ZRWplVvSoed4HIIeHY0MwOW9Qve7IUjK4u2cUYUxy+iAtAHUKMVhT8PKGA
cmxxYIu/QN7CKwucWheA72y1tBGWxpzmfTGmIEUIjDjKKAqQ1W1dmrnyFYNHf3v1bo/yl+l07IcS
1OExswoOq1FyklGWk+OFs7Q0yBQTL6ZCS93rQk9GRYhBcpAdNe0+BG3sv5vJbB9IdQoLk0oYZy8F
u3AgkP+qLDn85/YoU1z5K6H6z05A4eHnVFQfwpNJJQ2nHO3Xgj+nxcEoj8WwUN26nklcjDP7+kWQ
xXDfnb6LU7psVdzHW27nr3QFWtVhOXO5pmJ4UU6T56InedD3og19fgaY9BE6z/eeyifDj8dIju4l
9He9DA+a4EWN+K8izKuJhdvYCr8jhfZJeGgTItu6fCpaHBAdvrU8XGmgyN5e/cVlmYV9oEWrhLQp
P5fu6Pb7Ypu4II3tGzR4+5U40IWNew0J/GNZ5pdAyoIshGDtaSgbVKVbcH4wtXxNIY07luGOId50
YF8k6kKQvtYqoVxTgXGCbCyX9fkGaA0JxiKRMW0AH+3Y5i3cinXELbQd9VVuQ5umWeuPy0nl9If/
2uEXA0+H+eKwEogpjejv6eeypGZYQ4Ccrm9/xauPEo3pfCoiMeQnP0fIyhGLOlK0vjz6EhkDjI72
3QACb5Lssj5apbnkjEPq3h71u6P298T+DDs7um3rR22pk/CscjwIYjyEyhJKM+K+hqZDUu96UL5A
RunD+6mrrEftKq2NdabVNjDSrlbk54z397J84kEAwi0oN5pw8q6KIDMBL1ZYs3ohlNnTYsOXJLWv
4YOxG/789tluUIbYV2HCEJ49yN/IOX2iMbil0Xs9sgjVKeGQBhoLQ7mtVQof+XWsySAonvMaKBP1
nzEE0dR45t1vP5IekgAWs93OAwEyHrdF3OyCNrHVntooi5lwh1pY+KXPPdtQvsgMpIc8PIdtiRqN
sQJufpUCJFHHhakE2S6jHKAWbeFmu0Y5+bFms1ihK2OsDjExkMB1wHZWloRSzKE80TX69GjGle/v
4r5dGb/0c/sv1DB/jD2LG3kJLZCOxmjFySvS/aqCTziMLk3w+kn9sylmqWIUVHIWlenUZQzO/noS
sK9NeQVJJcA12G45NCx9yVnmOHi9KGOD4Ut6MMsbmAmzpqZMVj1KgZ1xJ9UenJP1BeXa71zxxrk1
ZrnkqAMLDvWaaZrUhc9Pc9+8TU/B/m54VTFTWN6uuBvb8YO0UV6WGmbXOuSXn3LODmr8XlF7Bdu3
A1M5RWVWD+KDJ0AZ89aNB2kwULlMOR7MVmHWCKShLPhqIXRNEfHWEsxClxhEYlQBN87qybuTXgHl
gh+GemB2v6MvgSs5pUO3E/4vhY2PwMPLXnr9T3vp1i+YBSApzNSOenJ4LofEUXS6UocQvMZzLSK3
6ujKUyRm3p719erRn6A3b5o2hiShL+VNXXtUp9DPhq5KZIerHhiT9OxbZL2MdL+eYVwMOosagTeW
VDeU8CxU34SpwKpg1X70A8evzoPUOEUJQ00eHP26f/Ug5ZxODmm++q8SnYufMQsgCWQXRFniqNXF
xi9+D5AW6SqIgyRs01L5AQriKr3riBtxbacl1X0XL+Axr1fQLn7BLLqUfPB8CH+GZ+Obs55bevbh
adsy8h4GzduTZIBVFrd7I9x0QepGMVuB/QvI39ID739Jhf4T54xZ2BlVNCD7QAvxt2HOIW9EdCy7
bAXrs3Ug6WvwNu1WgtagHIHOKeDISWyta9BBKMAgNZy2LZcKHtN5++s0cI1yqsLbitLZgwYdvFKX
ci88t27zPNoK2g5fcDM3O5s+w5d72RRbnbbdrRFnOdMwAHRehSnEFnhncwK9XmWE1Cu6l4pqQQ7F
EiVqERK+Q0beIV+Tg/rsx95oZgP2qn7XjepODR9JfZ9Fj77WW0WiWeXoQ2IFDbT6Q6+OwvskUNUj
RDIZ1IrHIluNSrKL5LUBSrwdsHY1UH+f9p+3z/mV0MIIAwodphCwhDBmGy1SUeoLS/hT6zHchw24
FRihk9BXFMxtDWjUXIo2t0e8spg/RpxtKFhSsUL2Pe0IA1gsJAjLobEeygPpxufbI12PYRc7ZRa5
QbbPemnswnOv/hZiHeTlVsngbiHa7K0CdzAv0nWOR4SvrxQJ/yx7qCVAeqhr9U2qlAuHeprYrV00
S8V05ndRFOFMhyN/KULDouhJAzDrtspG85ONMWW3QAjfXoQry035xRpM/3/xolCNzKAZVA7PtM0e
4ZOhWi2KWkEErSVGft8ea3HBZ4FT04TKcqBOztGmTOFnZ6Jzw2K7bJz4LV6VzuhwL4L3jR0u1iSv
pwoXE53t5GRoRR3pU6pgtbYGLhlEXr5L1httDQenRbOq6XPd+pyzfdzzoWkpUoPvzIj0Jp0oYhvY
FSMDpBbmCH7/Kny5vcJXs84/k5xDRSq1brQ0AXF9QD4UVL+yaMmj9XrAvxhiFl6h0kOqpAshN30X
HjP0Rn+D2e9kLhCtYD8WEOJ6hdxHuVoSD7wSiS43KpsFWfTpvA6aNOopouxTbdFhHgZLLWqrCjOT
omhvdmga3l7OhSPJZgECslxxLIQ2fcP/aQeUTrUBWH19e5hr8vQ/5jZL4Ko81/22MXAIexcvWrKe
ipiAEDtNv4OuzfR0KAxztEYntRVIUCyMv7RrZpFHhFKS+6lsnBvxXBhfol+qlyx9u1mQgaCcJkEo
ZFrH6j1+V134kmWm/yY507VcH6t9tWHr9OQ/LL7DFuIbm4UcVa4IUYYpG1Ah8JS2luJx4BkgUiFp
po4iuEfig6KPh1B5qIbCFrCkDzTxTsZ+HZbhYx2EHwtfeyFBYdNqXYRcoHR4pGuJejJqlIuUwo4g
buan/8gekCldv2rDYz/eyfqznivbAa6jXvBr4SdMh/RGcGKz4ATNzEQQZA7noJXuIg2PcGNYKdXJ
iyC+HwOyCYHfIX2Km6dWXS2MvXCo5kaNldElkV4gRtU25MvI78GBR7njQ6q7sImb2+w8bQqI+H0F
zhJKf2Gnz7G/vTEGvj5txCr/AEGyzt9vT05fiPpzW0ZVkusgg2bsKZ7891Th9IKss/BpiL9kT99X
anKCczq0EtpmAHI8APbIH381vO7toVEhm9xBMqjZs44c0Ko+tgGk+ejaZ+IOkAhLrqNDrf9TSa9l
/uapG1D2TPg/WsYgm1yMrkqAv4fjZT6iHgpQMZxOkxhargOipEd3Y4GEIntFiQ8WYhk0oJ7V+JhX
HzEfTc3At0gPLVCM6ruKyq26a71DFkD6o7qvANgBcNwEJh4ai8DOkeyZ98+9t00C9M4H32r8p7aP
wSvyzdq4lwYCX9HATlizU2XhZlUFGcWF+u/SPpoF58CIw47JqnGmCpBDFdRnGKRyas8Wqku1+yL8
AGvKuv19rz+8/tx+88ovvMJYWhnIYKBCvo4imBP4L3qnnlNuVCYUFq0yjUGBKeHxHKxKHeAUYBFN
1jbE9IzFRsQUvP4+xpwosqpwZsz71ZRCkep/njql4pRCtzUjONB2M6TyRoE+MmzHzVjwvdqiKNKC
QQZIlfpLYpodShJoaPHGLx9ur9C3uOmt3zS/TGKIReo9kmootB1TSYbPUq0rCLljc+JqQaC+p3zq
CDcMv1lSXiTvUJJ2Vcsol2j6rlIgDOelDbD4rXdkNN0xHaAspkHzUGr3qQylxNu/+H/JDP+s4ux2
StpCA2YOAanbji70m9bKprIBHwMsBHqbSzvo+rb9M9rsQmoGT1egxIu7XgZKs2k2pWjPrfbe5q0j
0vafpotrU0ugUqhC1BAt4EqlR/RQ74Wn7wqOql6lpjsJAt2toQI/SBdKeteLLAZXFUOhBCSJ2Q9U
Ek9pSd2GaG7IADh2B4AFJksR+EMA0G+ih7ewJNqUuv21ZS5GnF2IaoCqyYCH5Rn8sTUBIE+jILd1
1SrMqTvUBuRjoV6G6kEZ1bswFVsOzUskhOcihvR4Sg4kJW+jCGwPiqGSyO0Otst+4u9lvOAmIbsT
1ba9DIGzqpEfaATgaJ72Rw2AZ5l2vxTtndDmHhVwyA8+9Hh1SZkKaClZh2Rwk8KA2X2PAAmINFmk
ky/NfXYTx1JCSqXEagu4LytN5zYAl4OX9GvsE4iQtjsdEbZskCwQsdZgMxvWzLl9APi1LWngQzOq
KEC489mRTfvBKzp52pKlgEYhrJhE15lpKINXCrTIsBZgqnWDatJypw/FOg8eJCHMrNnpumf5tHJq
ZVw34k0JJdilfY6tCj/4wU7GL0DBSQcVTHgn9eiEaAmK7g909MxUKCcjeVXJuDIKSEE2oaOJzg7H
V1aO+9qPLSzEVkB0zeh1lyO9D0Ed6UPQgiAF3hhAOWfvRvwi49OgfmGmSmAr0KLAqYGY8QjdsGeu
tvjgmVkghY4pTFyovx0hVJU31a5kwToolPsiOyTAro7svgxiM4k9V6e+nUgwgOIIQaluGR6E8ELo
YUJUKAkyi8I5LUxGK+9KqwZryLuLcqBTjX0DNby8arYDxLHycMm28erb+fIjzaKU4KhVVB3iKtlC
5Xgy7PO3EzWrxZNEgTi8t/s/BKtr6czloLNYAHl2SYKb4hQLvBWswYcYBATUegOb72sn6239vajX
yz5NV1velwPPQgJagXEFMDOKITCniLXSlagH0QwJlgNdD0Db6DUIiOVvnoPZCLVZ6MyuVUiMp5G2
B1XCZN7EBk0H+F20KAMLxwAXM8ZtYlT5v8hDLn/q7AQrRtYYSo+fCvMeyE3GTqMWu1CITVNpUE7l
+2E6KxAMun1qr8l8oPFmUBDZDAOBejYuS3ljBEg1TtneX8PaxYECowmJ1W25Wkqbr+QZl0PN4YV1
GrZjpmKKcQNRwCZA1umTPVqEVuCD9tHnxF2Y3LfkxOxO+DHkrMwwdnkUjRDJBS7dHwCgLwGA70qo
G0b9OZHULYS6Hyp1ENvEMx7GWP8yunYTpeieasCCewUynRaePx5eV9UBEp1mB0yIlgVQDWzuRI5e
TAEKwGvHQzdUQwCgILFKTJb+HhhfZWG2hlWOXaaS2WhSt25I66RJZ6utfiQeM/WaWB1gBj4upgjh
S42E4wEc3/APCVj1ugQqMjsEkw4ZZHQnJbmANJD+xp/0wDcENCUlAOhX3yyvnJ005QFuoCbMDmBY
muPu2Yf8EMqQ21LORvVAFQi3x+cqfBKZLRc9ApFkqWXlljJcSZNDaGxa71dpEMtXImsElT+fel1+
b2le75aiWVEPTTC/Rx2h0x7iCSae+QcKdqfHdUTvZN3Sf4BosUffx4tEz83ICE6cppvb3/XqRvpP
OVmfC42EKvJzJSzpMcpOkfEpwh4SqHxDim2E8Ht7rCsv/4tCsj53ENOkrPcCj2LTltQpJAotUaNc
QQj2JY/UhaRpaazplr940ufg3rRVkNBjBXGFGr46dICvTlbeBRA1uT2tv4pFcD3CeacMAB9QDcmc
ikYlw08kKe8PKEpBGPUO2t0usKO2sYvvAlgGpvvqNdYs+M2Tl6VK0V/VP5kChkbBrSIcTEmoov2c
KDhfQo0Z7w6dlT/Xj7iWNas79B8t8HaN3Tzqv6vGDJwlsPr83f49LGiDRNMV0LHnWolK7udDFeMZ
E4KuGCfUkVNjYWteu2B/RJzZN8Q7HGW4gYdnRJNTVGnPUas47djakOSEAnR85Lx6VrLwofQVamqx
bnNebGhNofWFLLwbgoVfdO0p9eMXqT8Xu2RZQQVDXiYR+lxCCItLm944TJGMK7o1gVBpa7iykjkc
OiyKLtk99Swv8tyu8XZqBgFhvIuNVF3hnW57NPgisQ+IxwJn40p578fvnJUvw2Lkdd3iUVxluJkB
wAkMP7VYHAIg6228EY9fSGAuvcWvnrk/99/397w4c4R1XlmgC33Oh/rU0uQJcuZmS/z7PhD/5nhf
DDX9lIuhUqaGYA6jXMaiF2yTDG4e8ZHF0HMA0dy+fb6XpjVLuYiReIVU+NG5az7i8t0fh4OiwcQG
hKbbA/11lgkDOvViVrMcK8mJFsCEPDpX/mMF2x1PucN8XK8vVqFECjMAoLXTqg9/2LEifqi5chQx
sSkFTH2AdnYzrm//In3a0Lcu/Vl0yUkjV0UbR2fDeFeqdMdRQBkMuKPAhjlpNypFiwh5fiVBi3/y
mNV8U03ZNhmhykhE+xZSesjzJ5npBzkg+6yJVkIDPNMHqVW3IH3vVP6vFA1Wqdgp0MKv1X1h5K4O
YRFG5E2HBpUV9aC46+WxNfLJp/CY+CpESkZ3EOTNS8vfQQ6ODgj8elM7wKI5UJRx6xGGkAyqAenW
l429mtQHXtzzLl9JuHZrqPRD5P9dTKzBBjxaXOqjVO1JwGwtCr4yEXPIILdQPhAQKzeiJyaM320L
OmyfhhScwAh3N9FClxbRU88WBeMWln0OCNclWvdGjTijrVRXFnBq1x8S1wBwRXPLKLZGehe7Szml
euVtcbn95jG91vIBrwsklan30kNyl7WOwbcoWeVWnsGyESYVI8tQCxmqJ83g3aqpjPemB2MnkR0J
QvVS79ukeulpdR9R+Uk0UJwf09phNDxKHMWltFDh4z6aFbwtUh/7BPQ+JT7k6D1IKNWxMray+lzW
zwp9u72TryfnF4nOLHQjWU7UUEWi4yvEzungCPhIQNfKCrrAIuMxzu+VHnL8QNp1mMrt0a+u7MXg
s3jcZMJXYyOlR3gl2kBFH/OyPDeBuhBAlpK5WdmgzwND7byIHkfQxjIlwhlKNm0N93RdOJVirG7P
auk6/P7/iygcBIEOyD0io37Kd2KPKHQqnqmbozYjmbSCNgqyEOivdjAC2Sq2/IW3//+BNzcFoRtB
Spl9WpziAkqH+BlyAF+2+o56Jfi39UoDd5KR6DkqYw1S7aEtKalJZW3A06M+MrYJoXhUfsXKuAvr
eldpJ+gjLqzRUhIzVy6nERJ+ffpxE65SMitLi8+BW9gQKLZrVPfN+o4Ah/jr9qeZNtStJZntBKph
RcIU96M05lsuAS4BqvftIa7uaQp/QU50hVN9dlll+ijxdpoYyaAkrKtmlv+mZez+d6PMLqACkTpg
BKNEDRD2rLHCTrWS4fX2KMrVO/7PZPgMNemVFe45irIKFP6tqEKxU0Vhs2OG43kGcYIywoONuCka
GkzuD5JsrD3cfUpO7QwEmlB79Mmw44O0q6lYEw8v2UPmD2tawUhggAUUh9lVPnzEAf03oeXil8+e
5R7TE05G5AwyaO0MThVMZ1DpWzKSvRpaLoaZ5eKQQdGlbhqGR+BKe6U1mXEpJXxKKbpgMA9b+CDT
3/trA1+MNzvTfdJpTa2J8qQBISYUZZXi8g1SYRbUWAvksZm0UtAZTgVMQOGyg2LqWvM73PRf0bCW
a1hZpMHj0GSrTgh4uFZ2H1BnUJfQF1cP2sXvnEV2mQUDJQw5r0/zVQFBAEi5LCTzVw/afy4PSGBh
qS6ibFMrATNES4+8TU2BlmBQ1+dIKheW/Hr2eTHOLGbEkpoHcoDneW33dvYLUgnBg+5MtnyQs3N8
O9tqL7DBXrizrp68i1Gn/7+YXZ/DnKcbY1yJ42nQX6IhX49du26Su9s76uqHuhhn2uAX42SJ12fe
MOKEl8Gp8cGj9v7L7zQLiG0cN6IouHbsC9lMIQmb8gM0nx5uz2NpvWYBMatgnpYwFDakahsyWFcl
B6hLrglfWK+FXTfHkWupBzHRSNKOAoeOJuDDjl+x17m3Z3P16v7zVeZGF8ogpIxwsEz0CjWKbOPJ
/eRmhu61tIvjBGwAXJB54dwedWEN5yD13MCDfIiRJxX8Qav+yeFglcSPUacsvFK1KUr9FcUupjeL
YjGVo1zkwOLWNQhe3j7De79IN772ZpCJLr1nELyRWX2IwAuoJLFVwzdBH1p0ODq8sMY4+er99N1g
MXTK+wzsqb6A42Oe/S5bHZ3t3KK6QG8DcaH5gtbnc+cnDto7Bw8iHzVeOp6OIn0BD8+6KdwBBomd
Ljt6lODffHeAbGPDogem6vdQALH/u0WehS2SlHHaC+S8MruXpHKVoWvZ8/KQewv44qWdOotbcLHE
BSA39KiEIxp08s5DwVZWioX4OB3fW99yFqhkpZOiqA5RUYRYuJ4MFvx88EKnMKMDp4IIWEmNC/v0
GqHuomLKjFnQ8uKIJ2QwtGNWPeYN/CxQXgyp00je1kjPon9uu3Y7me/d/nS3YyWqfD9jZY1eLLrR
OJWM5SbvXsry6fYAtz+ZTmbzGiPO06ytprUUtpRqLkfNWSv7hU92NWn5z/HT5wq3HF6iiGKgYYyF
anXdI+UStO4Gq1AMM6uXYAtLk5pF5irKhz6IO3gHVhD2Ach84GgD6kuPvIVNoc97P3ihV+g94RFZ
p0jHOt9pAhnQXSiRK9WxUxU3K6D4AGxCRJcu64UpzmUmOn1UmrrOAT5Hkjm51TdxsYriz9u7Y3GG
ys/9F8JisuY+hgEjzUp630pwDQQySugDWXWpgjCo3jHjThRLVYLbh1z/hmJcZAmy3ENQmugTJhmt
G0CnTtAwOHnwnj5PPJraiiULHSUQhpKnJQr7NSjTxWnXv///YvDGY2GSFqi/4Pnq9B4QOOghgsf8
6cMYzFGpTRQolSwNu3DY51Xb1JBEIfHpLLZPaqzCepKvb3/P25e8/v9I+7LmSHGt219EBGIQ8Ark
nOl0erZfCA9l5hkB4tffhc89pyiKLxXR/dIv7qidEtLW1tYafgrPybhyfxii0kIB63XvNUnxRla6
fvVWxkAC1MHWBFvHgGLw9aBLhMY/ZnOWYxgpDZJHOH/GT1ndFt0ttPZ0Yw9BaAekv5X5zOAOkxz0
xziyO+hZgijiXP8NotU0/n0y8FKWwPXTwJyI4fxLYW+no5XWSrehYcGe0wBQQ7B+BQnvZ04mAfkQ
qWAWBfoNDU49fG8ZkR0zCNdFiWarFb78q+HNu5R5CWp/CTbgTSVXNlS9nSoHSAueuFX2xHv/ABqc
YCUtsRunH3Xeouxo5HfcQGZoLJiUdtyl7NRLo/Ip9DmhixYGjT3UlaPoHXgMkq3JycovPob+MypB
a2gre4B8qZQeirBbQ7RdF3zxJWnIP37gLHWl6G5HldnjOhMXz7LyCgtGGPCmJwg6QBeZn+JAXSuk
XBXAZUqhDLfNaBWQ+wSq23YRgesR5iuaf3XqIdXeeg64KoX9rSWfuhzysNDFzduD11jArH5ReCz2
FbwnrWRkBlfbtkK3vEtJs4Y8nxOx7DHtvFVX0o3Uxy8yLtKZpqxiSuEgjj9YKkjFYeioeu8OeM2P
y19JUDtmy9GKr5weKtllcKdW5koq2m3Tb2m5S6h8k7ABknklfHYlxyJ8y8tozYwQqfGY1QXEv3V4
qUIEBg8WpgWgRQveN4zINYaZ6NhNyMkGFpFnBqnI0jBf+nbo3Jr0yAmaXqFAjVD8Mi65RlmbTpTK
4TovA+5UiWKHNYT8kgTdzWHAV4+H9KOFPWMD+3o9Bt7z+voWZMZ5XxFOtIBytjjQRx1efFeo4L1f
j3D9ImLMm4Maj/o+8UDmIlq6LbLvdABhV/6ldIITdXkkEEolEExS5B9l4kleaPVAKwM/7M9Kdq97
t2krQNwsuW1g2f8OMP6ASYCY8dTqcwRo3IE5tbQygx+9phEPpcIsMl4PpuPfkpW8NVws++vTKBre
WLZMoiewh9CgodOfTZq5FYd95RAKQvwfh/PvEc5qYojOdWYbIcZ4nBDFVd1+azl4YT9GgDY6MdhD
TBBTNKzZCUbKPJXVcVILuMHqGFYT3v+7iZsdUJJHMw/qfv1ZTQFbsR5yyG1fj/B/1HL/m7c5Acoa
8J6pGUEPi652xzawh11ra20rCWdruTb9HWjWCO0Hqy2N8QOFxgtUM6Ps2xK2JUXrfM55sjKFpoaH
0RQvFrHdpLVHFXjAGaG4tisTrAegzB/vIY8ruOSK1t+c+TQUsoT7OyJ3Trbr9LXOnGY3CqLVrlw+
yG7liF9WBAuQzna1CTdRKR73VVZBc82sYUss6DL9aJ7/fav+/dVmW7dpy1yHH2F3NgBw9Vi7pd1W
a95KBsUjGvZPSW7igTWCt33g32mDgVz/Y38agKmShTitQunYFU9SsG/N95p/ebkEw9Rzp73TDgYm
RnaK4mOnoSpQs5MC7EhZDduAwx5DBXpZhsyFIrRJGx8L5mMyAAYCbldXNOVHWmWSjnolAmQAdQqW
vLeBEtq+OHRwCGhOQrWFpXpvGmm2f4e2G6yQtfwMscgI68JYh6vwUY5smEmvuVutehS6qStWQBr/
4WtDnN11SWSoFs864OQiCA1jKUbBuYFNCMB1bpJTO/FFCXjpEjEZ6tyUANinIqSoEM5t+VKGsOTp
YbIjg4MAS2JZthwCN6mCCs61pZwyDTrLKWZlqrnP8CVT+pKADMRAGw0T4VVFFEb58/wy5FwNg6Gn
5wqdd80p931rp9sBBouNbg9Q+YX+phGJBUfHf/fKV/wxf5wsVC/qwH2oEHeUjIALNNsAxgELBLBS
9EcxZmxpmEQGsMigpqyBDvDnMKEfrBrlWIUYyVsVnU3r3OOK/Q/Om2mQ2ZagQGymuo48mWhgSsHd
hfTnSkvv6gwWxUCi996P9UGji/oyi6/h08izPYEEpnr5OLyEQV/gFNQ7S/uC4gLIlZvRIdNUnnSU
vsGqwmFRuTIMy5HDcLPn92IJhMV359+/5i+pus4AoUyh/nhexBCIClyoF8ND3h6tUoBCbfaVDf6Y
+CMvnRnTuLMtE9WtobXjCWlV8sGHZ3jnCc4Moi3FMIgC5/kRLaXM161ZZ0RrA8jKJfD6LDLlJlDr
b4OnN3HNO5t3NXVJ0Q5HYgB8YnLeruH3rrgDRBWguBNCsjoA8a4b9NqGjD56dK+6f2mjDfX2pD3V
3inV3kv6ayCHEo5HDSAvWXRT5g/V0NqK9K6BrBqHLSwyPnT5XNNjUoJ3wZ2hHFayRd6hoO3l9Son
yl0ydE6gpi9yy4CM0qoDr9mm58qD3uSAZ4TPVXJr6a9tfiPLH5rVPiQ8cftYd1AzActcHOv4grE6
QZHuW+kLdC0Ii8C4AwwsaiK1l69F+FnTfp34idNUki1rsVNCTzor3lT/XMRAQkOCxQ913MOahxAv
BmkMKxDgnuUCF3b5hSpPUq7YUVK7Q4el2n5X4PdkABwngDxhiVihAaoN8Mngj2j5Xqn2KSx2aGC3
qQLw93MAs3eDQWYWDVUivUX5u2WgQlaRlmFUXzJ06zowt6IPCdwNL0pxxYXefounC/zy/LZToayR
HbPsW/WAtcYPDfh9MCCxR6Fj4j5JWW9Har6Kx0SoNDbef2UKc8fs0+O3NSDXtUFXfggd8BBYzJXa
Cpbb4hmrUBV2cmPqmmv91XXDE0j48LMarMoS2SMAMgoPDOi9eq4geS0eqxQeR/DPQFd8fk8rVRP4
dRmx+rW36XftPYPOiJ2t0w2kwJXP+LaBjE9wiX51EGwUVZhL6dmYBJ9Ve5HF4OvQIHi7hp8E09fF
A7EjF4eQ3QMyw/AQ3N/EaxGSeLGmnsYdf9fkFKooawyfIS7S87D2t81ZfcYr1yja1AA+BMUV7vaZ
C7uxvRA9vXgCAhEBz1xUENCb/jO2UgR6P6hw8gCV7EleZW4LQP5nuVOO6KRshXLGi5XhJNz8oC+6
oePJQJE0QHnT8ldoQTohsdYx/wrogWl4HcvWWvIiWFfq0kE/iTv+fTLFFmN10AGhgsPgP+JuBN6C
sHTqVyCNbCTwkkXH8GKKnkScLSbWkYqFAyZ2dFca5eT8VQebLhTnDmR/3jWh18ZSK8WYBJytIoVp
HvhpMj0rnWGXHAWUDPJxd7aEbwSLCWESadYJgDlSzQ0TQ2vX9KLfs5XiRJ+lA8gbbhn7DpMav5JT
LBSFWLxKT4c4q58oa02/CDHEIXpkLLc9GTL10sZCQlf6hyEEHpfylUkGR7B8FjPD5EIzm1s6dLIu
EU7PBoH3gd0DDwLnM3+l3nktyK9O/wSMjmO8ctHbxBITGLSK31ep2VxneRJipyj6OQrugDXbGWDo
FNqpROvSpOciwQtN+6ZroBDijSSAScX1kS8uqt/hf26vk31jeNCnz1XU/1bwOJh3MTBIZQlXqrvr
YUTD/EHmTuIwBWrx8CPjZ+9E1qrr7+mxdzx7rPu7rYjdu9hKmEzqj3rWJFoLbqkPwTJoQO/RprWx
L89yYatvFCoP5VraDfcocP7lCGdrt6tk4qkhYo7ti2ZXOuElBDuOOLBtFTrnie6KszsAKMReOCSY
zmhn7sn2Pz0nMSdyEVM8nchZxW9J/42TmY8DSqQI9VgZp6tcp4DcDtDeSVzKu0MLi9lIfb4+pYtv
IZPoc+cfqpNWlgzcwdPElh34fG4TCEF8hIfwDg7wGLW3lU5ou8opWg8mMAsPvuAnLCb539tj7gzi
JUkqKwPyggVZebV5JP32+hgXMWnTMSp/Hly+JtepzDDG9kV/KXuXbaK1cgtlVBwjqAuO7Baoc1e5
SxvBgv1p7l+5G/9AeyabpICioBaOs9tbBTpTGfAxQIge5LGB/g1EL8ab223VjtapTtqG7gAmILDl
tkTftLR7qHxyUWoIkYcZ3MiZdshSZdeVpZM2iucorSXAGi2uedjQGpoOQpb+8zA1+b06bZjUJT49
+xlZ9awAAWkfW9yRusgmo5tQeUehKiL4PosnwyTq7JgHnyPw9ZDBPRxS7x3FfxR0EdoDnlhxznMX
MAF406wEURfX3STq7DzqNbnoPSUaD4A70wSoOn32S3VdtneykR/GRydS4qbbAIbR6CtrAIIgDTpX
geCw4JcsFlaTXzI7n5jataXHMnRQOK7SBPDP5lQAahUE0GXRFEfnAC60J5CnHSnJbG3wGVBdqWBC
Fo+pya+YJVeZBGXmVTF+xXCPExOyIoYTKSCmJopowKKpn6XWgFLdH/SGo2UEvuwXWUO5Zl98fPYO
cTIQ0WNb2OQUhZxlWZ3UegK9dYyO/ApQ1DEzXKnhXcpxCdTvrIxuOeQFkO/hUOU7TcgeOHy65K4T
jP1Hi+ivlPC/aaZzrqyV0BJWfDU/a+0jbI5dE+ZjTOKQOMeO7hWoIxbaUO1b5SPrGpD/oN90gIx/
Fd+07DsIfNsybjJ2ZpD1T9iZQApGlV/azrgxu18W/6h88GxiY51Ud8R7TfijJKFnYMm7EJLptXxL
eWR7eLuts84uZfgya+eQ3Oj5bcFffOMRKlY2bTaydJAl9SBzuHzRDxNybF5WQJ/bdDExlH+FbWdr
sA+FV18GqevvqnyiYFs1PhzStA14uA3bZcO2TC856DAB/L165UFqBVjZxfaUMZnL2cXLaBWWyQSJ
I/A7V/abRx3qsCyBV05+a7UfILfvCg/4H9NOSLrqui+NHI10n7DX6zt4SSscWqn/zZtUnp0wbeXV
lYY363MKdHXa62umcrRuYmr3Zp3Adb7ZQ2BolVQUUIqCv/fRKYToR13sLBMQzuhr9AtrCZx2ZBnG
O/eRcU8SeEvr0i7FCx5yrwn4gVHCUrHcGaV22+Lufn0Mi6ekpYzXV00mcI+Z7f8+iOTUjyUNqCXp
PLgwbzqFewm8UxgAmTZ4VYdo34JsnwoCL+3MadxZMgAgdeBWpSNuBW9D9OKyTvB5xn9hvuWmEWZ7
P8mhDZ748PRM5XwVxIUdUb4n9LmLoOEk7zTw+AVzOX7vKxHnoJaStkVOCeayXo06aOXGdJu9vtHW
MgpxRbANxp9/LdhsF0QlHhOSwNCgdyo5cvnVywmUsgbgL9RDXcnbIQCsxRDdasjSqTWZ1TlvC4Zu
ftNVVLvVzWETViVEsXLpQ2888PsKeHImvyqNuxyNxoFKaIjkFZxE0d6TapGIiuD7ziEWul7wjqgq
JiAFc0WGAy7tN7kWbHplnxAwM2VZcFYu3qKngx8X9aRQ8lkbWNw39LNiIlwF51M4PqeFAWMDGeGh
phIpygnbfdVKIs7UYtqbBp9VLoDZAEaRefp5UEFLeyvw2Un7EHdQtMHllYCnBnNnO0DeGJJLabSu
pVQh7riu2QoV/0WrYFa7aH7Ztb2vaYAb9i5xE7fBc6o7HuSyq2x9VzEEe0v0sWdpSmZBWpspnvBK
WHpqpQOXAwhsabt6JI+FZA+yhCDiX9IMI6PaGsWS4UQMF465kJKm0VCRjGhsqI67OVo3H+QOEun/
X6QHl4dd4gTH8jD8g5fDaeDZ5DJ9GODr2Wu3Wrgj/TcPP9g/qz6nQWYTqqhhqwUaclWlwiPTyo9S
Csqy1jg69WEpWu0D4KZoXe682DtIVVHgTNMhS6e4/yRpTqZ5dhBEchcRBnEf9C+8jbXut8BF4B2x
3EGB3BUWhGNW/CtrTqLNDgXfZ9AWUZG+OvWVMVgWUtUxk8GuCHdx09rp2Y2R5b9io9yqkK27PtbF
RQyLU0hzWXBj+ZHumqQPs9J1ViaFcVbN1G2jeCuRYQUrB0fxfdfK8ksifV+PuNggt36HnFNxqNcM
eJdotdt89GnOi0MTwHa9pts8iWSMGvedpJGPsmVuCgapWp5uoqhaN1GC+8/gSMDrmTlk63SRjOzi
+T/5YbPjS1ca7qVyapzLHhgotXT1gAmK7sUTchJiPK4n021FqQ8Vf6k/eyjPuAVna4yMZdEa6MEk
vCnVpyTYXZ/vMQf/tbwmIce8OQnZQdkIlByEDNg+HV5MtmeNwMt06cI2/aKzMygzDV1T08Y4G2V/
YDJeW3xp0+n8SFURh2SxTTSNNTtyOrzfZX6BIq2AsSDB/RMQ/ltZVhunKKt9V8L7kkquWQ2bGAjL
nvRubEIFNyw2CdHeOUpvUJFAJzeqe03u4NbtrSQWb6/P+eLj+fRXzvJlBK1M00ww6Rp9KaryMW3R
1FVbbQMmSmkPPiQemvhu6Lu1XgwvxDv1FuSumnOkfpX9d6Si/pReZVXZY+N+cPQ89MSwwbAXZLox
o15bG7OMC03MOrYsrt1Spto+xzkCcUMZSkmdIp90JliJi53a6azM8qoeDLqv4ei/TXb0O3rod/7e
cMpjt67eky3EMMWtlXE/XRvgLLcGZhtmUoBzqy0uPk93Uv0cx/K3EXvwRCr2eMyXlPuce2sMeme1
nWB+r+89a37FNnkP0+wO86vSwNFBMJFhXZFU2b8MM0tcSeBHlBqZcQZNZkNqw4GHOhQJRQXP9eQF
Sbg/M4kJhU1KuA9TwggicE3gEMu0lWITwpmbokFUPvSxSK1meQbxmkkUWD4o+myFwgg8sirGjHMQ
v7XdmrQeIA8iNrgoyGxdUr31azn20GxMfxHjM/csh/ZP11PC8uT9HshsJZYQPwMVR6WwS79ToxQw
YrILK2cgF01ix4qGu2YQGSEv5+X/xZyDVRVIWkmDSek5D1LXkqyNTtQdjSAsBQLs9eEJppDOlmCa
8UjiWmuc0+wzCh9S9hyIehvjKfL3Xv49mtnyA51by00Fp0w9SJC7a9y4EUkWiUYxOyspKXWvIKiv
48EAkeCtJqVTpiLqpeizjAOdnMi0aCw0HXV8FlA76rzZqJF3CrAY8KBkX/8si0oQgF/8d//QccST
WJpZeKlqYtLkC546o9sC7lHhKS9t/VlrV/kbP0Vus5XerE22Aoh5ywK0rBwu2xESsgZYhuBkXG7u
TH7QbEN3qalEWhPg5Uz2V8QATKJUcRsPHM/MI6czQLMw4vJJTyoX9x+nhWQzdC53pllVtgzTPluC
6p5tloHgwUH4w2ZJgAwDkeE2g3YooOkpu+Hpc29eACFZ12oP8Zc+TlY4TdYyUl1S+ND7j56zEs82
fhfvA5pB+Y8J8rpoocxyBgSqI6bnHeRoZPMQxLCJBvGKW4MrMYERhSCSMSI9JssECrZBJ2caPSd4
D25Tt8uODFV5mmWCAnjxbXiyIOcK+aofqdSwsCDhW/eVwrWudPMjBxxmFMMWgXEEKWOulp80Vspa
6BKfFaNcDWAR+SxZX99h47L4KyuZgH/CuwiwqjmeKjR6SSENQKdBDFc2mkGIKbH17q0qMqhF8Rvq
B4JVsVxGTUKOH3PysfxQTmKtTcb3YLqvHvQtnCQcfZNCywzzWMCMuBZsjh848rVRznbt4IdRHjYI
CRK+sm+Ooy+AYidHcxNvS7Ag2i30lF3zk63DU/sc4rI8Pvc3v7BlTNfDu3/o5oJMsnigTmZhtl8l
rzR5HRC81qYQHoiaG6P97uPBbTwTUnLSI42TdeD1m+ufe/GEmESdbUmjHpjOIo56xHrsB4jApvfp
P3Ezxmr635r66flNPnDid3LXj7NdKxfJvNT8mXGByuf4wa580Dn1OfACloYFoFuw5wS/jbgs7oB7
/Ar6ZBSHF+36xR7HZESzs9tXtIaqJUakbapd4pJnyzFO0Y2C1QoR2uufaBHHMJ2+2Sk+GhTxpkcw
lm8UnYFMuEsTDTktcxvzpU5fvPquLdGH7FPBOBfzzWSY498nHy6nXganVkS28KJem+B0MkEjTrT5
5/zmVrF4ro0heg79DCh1ZugZAdT7y5OfB1ZCjxAP5FHgmENmc7Scq2DfdfdlKlg/iwfGZKSzHMSy
TiP1mIOAJXWAjt96OJUHWN/4aru7/j1FkzrLPVwJ8iCLAMsYCrRkOlj8FKIumGg0s1xSNTJUCTPs
agn+NIC3rAvtRQLQGMLbghWyXGZMJm6WQCyWdEoz7u3KrY6cv8GQbwvFvkf1A3qIuq0CsyTfdF9i
JPty5gIIFzpSFNaOs10xxLGqhHhsO8O7A0ewPWKeZUg9X/9YoiizHZBqfEjboednA6xWve2B/m7d
ED4m/y7MrKzVuYkX4RqDgbg+/GsUgFbgkyr4VssL7/eMzda4X6R+avQ14K3ABcKR203lp+vDWM7C
vyPMlvYAv20/UIDKsVpiF1LjVKOsnx44GYXMe5QLdtJy8YVu3H/XwGydp9B9baqkBc9p0z2NxVez
H09q34n2YgbjuJL/PmJ+B5utdEKa1oSoPpYCg38PrHKUOIb2N4galeT4BdJFY6x42AmWhuCrzbXv
YlXlfa80wJGVX1r6pFDRJXE5WfxvXObsqmv5QCtAj5GeUfcn3U1BPVhIfkC6RrD8RHGUPw+TEA/y
8BhJhnNnJW6cP3tFv1fo2dNEsCfRjM0yQ9bzQbIygGBYzhyG5mg1vFxf56II498n52KiN4FRxCD2
EQWQKgvGua2IUCfYSvOnMb1iueq3AEmmPl4aI7evYFWQtm7VnTJVBJQSjWeWGUo9K+U4wD6q4ewI
fqcH6f5/N2OzzNDSpoQhTAZgEjQDzV+pEAUtSNTmLBXAmrRStTDHR0+/2+62jmHf1H1fH8Ty+/Dv
fDN/XdJ6T825jI+ibaCOW8CNwOaxHa3jjXlf7iqbVaviTWxV/n9UgP/bovMnJkg6VG2pdtHF79l7
HoI4WsPDUe3tStEcFEyPhhE/m1HvmKZhV1y0cwVzO5eBq9HX700Pp1MF7Qk88Kh4ugLDS5DoRFFm
+cEjQVNzivya8VsWngJPsi2wgK9/QlGQWW6gcB4v1QggsZYHaFbCNUonbub/ozbv74VizRJEXvsq
ulRY7uwHdVeA0oZwQAJfH40gpc5NxRu1bjUY8NKzDLeGHPrn4eBAkhwUxk5wYxZFmmUI2iUJBPiQ
8XLtwYN6C2uhUQ/HOniBCca0+IUsAyWlCewy0MV/5laW+K3SQDf1bPGbBFwGDZi6pheCshbz6yTM
LF94Aa5UlSdHF5hYXdQXZf8fw9K7fBM7Fq5yINn6TrDXRSXLYqqdxJ1VEUbW4MEmRBEWjKZPUErV
CwkAun4XFu+tBbAdKJJSe5D7Z2Oo3LZ4JNoBugL/5Cz+/SvmRUXllyTrJAOTDGN4E2KlpYRfkvR2
porqF8H3NGfbGhBHpfOB/zhTss8Jc+XhWY9UwaLRxs/1V3E2GdBsX0d1pOfeUNIz9bpV1+sGvGiM
0h1q6Al18BLyJFrgpYW+DsxSNxIxPSdNyvuaBrsy9l3qWYe6a/HI9MXh+R5ZrSP7GTiLmhthhTfs
WbJAxegy2EaWdht86kx1CuOopp9ynIFfn7kK2afGjU5+9VLmDFHzbuHRmFLTVQZTtvW8OpmqBBYo
t+5guwaMKOwAGElVW268yPFTPbUtmW7/QYKYTMssD3km5OjQXIM/h/FpRvSRSCY8gI1VHj5cD7RY
HE8CjatgUhEFNKexpjbRpexM4FqqUw9oKzNgzppHex7rbpv2bgJnouthRYtrlpbi1upLKHfh3lSe
+/hSkhtQga+H0IzF3DcZ2ywj1aGSKwFDqqgl7yZTx9Vk1vuKNgeTebaO53h9sNYNrjwJCewkM+6L
uHbwgPkBdUhH14Ae3kM/321hkW762brFq2ZdSJsWtuhREzt+D4jfQKpthRUIHbCTH2YH07e+ja44
dizel7Vqxyo/eWBWqHX2JPeglSnyiiu455SPWdseC3DHvcbfkYQ8FDoeFU1QQ2MQTOJgS8LHeHTZ
BFnay7sDl4p12XSQN0MBI0VOn/GLUtwq0YaUOx5+yly1W++dVNhItHMDyd8yD0ocMN3lWOse+ugr
H4QVvLXbeqTsdMV3tCTdNHp6l0MJtevSo8IHR0l1mAr227oGUUqKXW8AjC7DFTo1u5XlgSvCBzTL
A+sjIniygSEc7OGq0LqkkrX2Is0O+SvYHa5hkUMuG2sew4ZQlR61tEWeyqXnTjJt5lewb212qR6s
kzp+NLrkklVQbtdgkluw58GoVtSTtlDTglYDA5O583eteVDVGAneByZbPTQ4oxu1gQcUTHRhNwAh
IRsmLNAxl08lZEr6qnFCWEDFTbBWpZe6VjeRkm7l+L6vwv0gW3ad+Kuqg4N4F4JLnrt1JDsxeClt
D+c5XX3mkbFurNtUuZNBas+qX5QFbhQFtlqENnbOBhqwtipZW5IZTp5qLsj1K0XaDmVjR8PFwwKX
+uxWh25XFahbI8F1I5S7Y9qlL5rcO4Ei7wveqnYHF2RTTm1NaVeDH+9qkMV7ONtmEB3pa9iVnJIa
Fgf5aiik7ZiFBvkYNm81rPDAkE8g30WkY2wGLl7xBgA60ovmg0X4GBV7zbiF1DoZDtS/hP5Jkj/L
TNlH3i6No40WfBZdbYc+fMKGhyTZFhJGz37hxmez5qmoAaE5+CYQo4nuwnZr8O4jfd94Pp6gXi35
s61XoMjYIbq1VLno/CUGmx2wVg3qXtkqLE51+BTyu0FxZPUmKF+0YW/mv7i14vla0vpV33/BG2MD
f4WTYR0AUXClvF733iqzNqbWQU403ij9vq1WYfeq80/4akEk9gX5tqzfhzI/DgHKQPWRwQasVW6z
5FJ7G9nYyZAQGhrFLuPnsD7HHVyetYdWH9YpYO+NCcvxXNvxCB66HQHU687U8jtND22afKg6fAOk
2A4rhg5B4pr1lwSQlBI/ddK5AFlKgmR+hALHKwtbax/6Duh6Ndl2waMCZ44Gz4i5Ka37AlrpfbVK
pMvgBy8l1AbwFf2yRQV+D4KCXMOXLX3y+gZci3yVN5CXS0xnYHex/EJifZ91npvzwQ3VVYr/B7os
igoWbu961aXx8U7VpitaKI4EG+PsMOj0DWR7p8TrKgtCtIk6Owhe/ORi8J3qFQ6gyJsiLlcdGV7b
4FLye6hQY5FmZ07JKZHfIqixcT16UDzjKywzSCXUdlDD+aHTVn3F3RBpyDR/tXJ7gHiEm1omrGBe
LfWGptkFKt1wHwFarethxFtsYx1r1FDB3ZXuGgJOdKa7OkWnR0Pve9g0qmpr8NTy0ZoOuo+Go18c
Fq4cWS5Vv2ESDXA0xL5ja6VnfPRFNLd413dzBne6uFx7eAr3shwnou4ademGabX1eLNSgxymM5Dg
q0Kn1I3NAB8SppJ1D+eBIq1sbkKhMuvuuRHvogg1HC5Drt6TTR1a+7L75vFRij8oDFD7lrwFDADm
rDoyLdl6JNozZJ6qVHZtGZ28SL0jQXdJlM0A+pdCvjxdwZMoUm7S3dUWsmpivNaQ4hxgCR1m4SXX
Tnwguyrz37inr4zau6kl5ZbF+pG325brF0OGCR88XwvQndpwRfLQ6cvhU64BZi4uwZBko0bfJkue
anieJbmEJ2j16NHBiSgScBFuytKAZCOkBCuRAOPSDRqgcIBfqKkTk2izOiHRMoNWRIku4ZMMs78t
dWCOuS4OEP//LHfgtuytVyKouReKhD9izooEzhW1akC0u9C82UIy0OUwIDXCp+t1wkKV8EeUWZUQ
m2ab9LjTnGvyQLyNQZKtXvl4oRHEWWoG/BFodnNJzAhXS7CNLlVtnH2oW6OktRkkGQoGVb/uORgA
WAR2MIu0rSJsuf6lkYAbGQQwdABsYS9H6Cx6ROJUz1HXoKKM1gU2UKg/teBA9LhPKwrc6K1PZWBr
UAAFpd7f455Fnt2cst7QsshXTDwTK/Bzze5HAQrgw1bRReS19DcF489Yc/xAygAMY4nKfqSXmt0o
8QEU2raFyHCOtGGLHvb/WqKzeLMeLPWiPINLngkeaLRKEmsdsgzpR19dX6N/A+4RR9UUlSiQ7bes
eVeRBUXRdVJvnZP6QkIUsmFz7MOPQIvcggFmapqXtn7JhuwCqROXtkdWvzGJIAv6UEXSQijRSNB8
gWGs4If9tXtmP2z8++T+wGsJqumRbJ0lxYP0DyRMAaauLOhLx7KT68DvQJ/ek7HOejyFJ+E+0vga
yjWooM7MgukyJYKf9KPm8seVcvaTZhtarXtJyrTUOof8DTTWjWwOFzDK3zXPy/eWbr1TNXWrzHST
4H1Qg3WcDk6RQG23h5nyfQl0BueWo0uaMxozAxElwxHiEuFFDtdgHIEJ6Ke1G6SowPmegg82NL5b
yCo4wdkq8o4hgw9AfqKQjw16wy1x8axJBSlxqCTpR6J8DcF9TaBRpR3T5NUHjLxOLsnR8k6W983V
hwjsvH/5leabP8l9OqQKg7aG/kIUG5p/K7LNHQuEbxVcqNtg29yJrc/+6tXMvsRs53dqjEVtaMpZ
r/cxTAt9JTxGBaiWVrkj6EdeH+XSXpzskXmzFRZDbdl6VDn3AHDBVnQX1MOz74ucgf66Mf85qHlT
tfIULayhCHuOeLnWmpuyzJ1QTdyQqA6IMaOY7h7OmoLGjy7YaHNzDT8ieK/A0+k5sYqN2hsfmt68
pj24XaQM3jlKRC+CdWJdha9F7EFxJ4ION+63kO/jxaWnDaDFUHdH6dsE2U2sktWAFR6iYmgZjC4C
JdlVSX2sWH1kSoXbYrCSKMA8rHV9M0SJdQxydYOC5KZI6j18nWB12bhMHunXuuqy+rllysHgPiCr
PezA+BOa7psge5XxslZ2GyWK3FJFLdp8d3oPJjl12vp7aGrwD6NdVbNVHr9cXxBkef3pBry0dM1U
56dBGXHda2VPwWkA/Q/NaWU3I1/xW7MdaTTVXRiv5XaveLtR7QAzcT28KPr/I+27duTmsW6fSIAk
igq3ypWrOnffCG63rUBFKuvpz1KfH59r5JoSZubOQMNgUSR3XHuthW/oWk3WslaQT1JUPBQYrszf
k8AnXfEzzflKqCT9VZ6cbyVVRUoN0C4pS3xypSQCVOmE6FI7bWZTt/ckcNIZTuM0uTPz6KIAsHIl
bz6EqyUXRiVuGykNuSafcmTSoTDOtGIbYCpB36BBkzlAvhjsI+R69z/rzWd+tezCqKRdB/75Um1P
TCjcRH9SlcBZbRTeDFquvudfkOW4pmJTIJCQ6S7p2I72rT/FpSPBzmvRhI6KYkNv2RtaoJmVVdLD
m6/9zyaXMOYUrhHcy1Q+KcWxCl+FIodoyHtX5h4L38Ww96ZYtnuKBxmCEyKhmzA9GLpq6sCAlRF4
4jTF0ovMoaiv0foTY3OTrcpsQ1vV0+lw4HWGd1+v3Ii1MGXJlsGDahyLED87T2QX3UmzlHs/STme
evUCubmtoBh7sbwkU2Cn5Z5HP+L2MYOIOGncnJwA4GerSJD5Gt4JB5YtnUYJcpY0cAtUhgmjdqiB
spAmXocyTIdaZ/fr/v38O1VaOIj5Al+FROrIlYbo8Hq104F2lDkFuBzgI37VLsjqreIxhazxyqOQ
jZuv8U+EaCwCMWNQ5aodmvgyxCJwzDoEERHjt+lRaZkzDr0PTlsvBVYrEwpTDUSrRjorg8WXF+Si
aT9SfRtDxUF4TsQI8o5gBkZJcBipLRcEVckC7I6odsYT8vdAfed67VVy4xU6xQS+NJfyfBV05PMo
HR2+9DJycoZxJ7l0qTZhDnqXEPAl9jX+2lsJ+Nh1REkFBoraofLLJgEra1c9JMR4ZPwgAT4Jh2T1
+pmR30FU2kyE9neQWxwV1HbU3K5OTa2CdFpD3YlyD4zbF4AwrdqoL1UMMZHJnRAmgz/djriyi+UL
ywu0pJAB5OrLpIC8t9dswsRno8wfhrByiG6YTEcTAFZTEt1wzoUY+6qb7qkgotV3+jZXFKcCvaOm
V24vVo/aEO0HaNCzWD4Y4fzf0y1ptD1tZGsk4SFr6rPWD35LUThTUc5UbE7Lt1pQdlCvvEiUb5ki
Holcbap4ZmNszAw6qYRlLguoNbYiXC8IxMVpA3aafRdAaXM6js1bndaObuTPVBv2wP3awJ+aKapR
BLSYYCc9KQT0RCNWRCFIFj4a8PhGxnschxsNSH81UE1x0rY6Zv1CFqKnEB9b8EpSgvlo1r924MZI
w8RVg+gUDdkBoaPXqOWDGKG6oDC/K6YdRZYB+XITeAC7wJzbMAWOUr/r05nlh0pgHgnehdHn4XBg
HXjUemLTGjCVeDyTMd3VpEcgHZ7qtrYlcasrPrTezwYgWvLUb6hWODpofUQ0PPjA7DQpNxNPOnBz
ggI5RlEdcvemoh+L6tQTMH686sFnwA07luNtj7pjz4kFhSK3mDM+NG9TPXsHb91+AoXyIBC/a7/V
FpgEKmu6q9hPFVQ2oQRyn0SGFITTiuc8AidZVB2CSdiUY+qFgWy2iOK7sDxohfxUY3IlDJtdnvJd
NIluMHabJNJ+lkq4G1lhs/JcYjh0qEuUwCo3FMmGGz/r3ADbBS68Bp0HutFAACKjwj6qv3M9vHAk
BUn/idnM11xCf08JwA9QMZcD+6+1PUqjlZMMxYbrPZiZoqewNyxI+qAiNLqMKI6hVo/cqB94ljyM
Bp6/PhnWNDOGKkAgq44S1o/y0B8nkmJEf0itaiSOGlebUuZHBQ5NEvVD32om1c6yjKZM4FMV/oMS
H722xyj5iHJQj4pQfZ2epPShhBORDOZKffcREvmLZZGvAeCwYk//wuwu7OkinwviJGM1SE1OZWsF
HvEDe0DRHdQR/BK7a0HN3/o236v9EzMuuULjDn+qMBwClvGs/cSAWRZboqPp5rCRTAiF2KOrUEcK
jmG9EeH7rcQh7ys7vm3L//yGRfcvLJtUzVVj9iCBF0xOAsrF8ygcM+DXHRCHhqa0NbZze93MwrMe
7UsvWHEoN+NJhJH/FzrThROrVSr2NMQUSpx0uyxvd6DnXznYmzHO1RILj9WNUkdIW8eXuo3tVFM2
HSi2xihHgb1x73/Rv8ePFqe6iFXHOgaIYwjJCRy3Ww1aq1K+j7VkSzHyXCovQ9N4gSSCVQ7AM/BX
NJGA6IoSU2pakFd89BWKGGCQkCsdjb7EzCtjo7PDCB4uEpduPQBlXYHHv+kv93/4/Jn/Dl7+HMMi
2AVLul7qFDcBoyzmmDCTKb9Bwn9/kZWzXsa6Gi0MKdLL+IIE2pTV0Rynh/sr3I7B/tnGMpyN0oDq
pESqgD4L2GwymMcZHZ4dB57OfRRH4uXKJNHKl1tKSghhHE8AaMunpMvPGYgcUpAf03aFaeZ23vXn
Ei/1I5JQkCSxndPyPf0J3XsO8YiZCzwdgecyKeS5xdc1LIqsrqSWSwWJUpUlIjOMdScqmnfjYRrQ
o+lPafBKGHJ70VLDtyY2XKK37QaoZ7B3c5Bsoq1jgtwgtbIhbn4bjISersdb8EqrRu7l4HM3WzWE
1lClDbYsh7UpRMk7ilcPGeZGkWdAmDjR0FbLlfBpEsUIMZ/c4PBUyQFfnZmq3UeiApUxRlBhGt2s
C9C3KxwCdqexg1NHSUxq03eaKbtAS+1Jy3wwrGFMKYcwW+TELbNB9u7H6B73I8CZKMP1kEoMDCeq
O28oB6+t0A2p0aVXR59M1CqbT0yo7NH69SSRmkWNYLMaLMQqBzTyqBeRxkHv2mshMw1hKCudsudA
GKwUolAGenJZ8SuefqYpmHRFlEJoZxEpBqLmJ0gG7SBBHFXsNALLD+ZuqX8M0IwZ9NGsie7KMCMi
Xv5Igf6RAgBXAjtQW7NoHnko+L30Q2o+MpCXy1HkqmPoREZvpslLOkTu2IXoiDYmKu9OMonzgTic
YNdoYYuvQ2EaAF+T6YcI4inhgaqyqTVvSrpn2u8qyh2Ea57GDSurvHSOHfZcOOT0q0whGT5opp56
0SWMn6JcQWuqRz0WNb7wpZwGSG0jylFHm2kgswSDfY8+O5pc1lCGZpfsEqmwQwm8rxJ1KipBr/sL
HWG71gR4+h5E95VFcMs1IQP/hW9ALSzFPyeCK4FmfBxhgHgPAm6L0Y3QaWaUaeYsGCBk24JzpF2i
naFAUKIpP4LXTRBcHj4RsbCLYLAhpMZZaRUEqCbl1Ki9pSmhnQzvBgjbxoE5YkesmM0UBZOkWrHo
jqNfkMJuoszRmWxyA9iDmuPmKsg+qCcDFyGAOWRIvRHN9roz7Cj5ySS0yJvQLSHXqo2QIxQ6XMLc
V6KT0oKValJtkhOPFW8zOJimnRvUbEeyFluMHbl+IOMXL2WXhtt4qtwYjwb31dIwczKmzDaq4yiC
rx6PH7y9UtraEBK3i/wlymOrN4xzmetnTUe4j4ZsIuBV4RsNoCOPlLOM/x8nvW10l4o85ewsVL9i
5EhijLo62vR9KnopCez7xvmmDVNgpohE6VxFkv81YWV1ju4CJLdRO5JcvBHtc4BGBhSDz8a2Bc+e
uS50css6Xy+5gH11PCFMyUh0URp40/pR4F+YQFgJMP4eM4DXv15lEUclOoc+IqfYGObNhXp0ZKRV
mNGA2s2rEYufCdmxGHJy4jalrd0kL/c/7JpfXcRQfILSjpLAeecI3LL0BeD2/+bo5mrf/4Vp6iKG
AoFHavTowUAWIrT6YdgIbX4E+gRENn37q607v69SCH2q+rmIGSzZ6ImjdAhG+A3wZa38nHm1v6KV
q6rV4iIBMahJjaG0p3i26oLMPW1SPoduH0hr8enaUosLxFFt70RNiy6x5mrN9C7pYCZNQamvsf+Y
wH+OHa92tbhFUz2NXMvT+BLt841g0j1z4l8C4EtW48yDrjIqnZu13vftKtLVqovLE1YolqOwOpwq
xziVm3zWO3KDTY7SNQZ70c9zhHPk3b+wN8O0qzUXtynJQcvIBdqeFA7XFH2x5Env5FmNcJMlrT0E
8eb+gjfjmKsFF2E5GDRKEUR98olppdVxuL3ineXoprFsx9aYL27ZnOtzXMTSQGvWHQbSokuZpnY5
CGA63MvJ0/0d/c0L9K+3ZdlzSKt+6KPvRy+eJbT+BogBqDujp88GKl5t8i6qk63Lz5JxnBSoO6Yf
dBq3PYW2mfgxiUB/IYKIPoNkbVZk5XCXA+/BOBAVMt7tKUQo0gmTNY07bdA2HAEfOqYASCkrCMzv
+eC/7YGhoBtGRUmXF3d4YNAybmbpi0F8aYCLCTqUeVXRTXvtSQKQMh0SP82OYr0ynHozf6Z/1l3c
Y05F3ih89i6Y8p3F3IgHMjFvlUNCv31//yw0//2q1EsHg/AmN8bTpNW/RxlUEQYeTpuYEyvtutDd
EoJdWvcYSeGO1M0LuCYQO0r5IavHH73Qd/sweikAkhdV4EBU0DsY4GMxZxGbPLuMhfaK9DK2jeJV
ah4NLqhmMdQANZZh4yhZIjxX4M+Wy9aRBPGHwOTEAdNAagll21ljYHz0tLuIQDX1VLEACbEIetwJ
ImoIl4JPBDrIBYoLrQFBhwK0u2jQQsgmgciD2vbbbnin0mPUjHZb/CTJ6I4ocaYaYkND8iWw4qYh
6iDMzZpzIY2mJpJzDcAlGiV2O/wuWewRsbOo0VgSUoFRU+xAaK1ZwIZEwi5BWyrooi0LwS8sG5jJ
exiGBg1UCFtKAOSmldOOuk2Rg0jQKChaO08LM9LcVtPdpEb/HZG+1kLXE4zBrfDW4NkIxosqXioQ
9YUQ4uExBoJFwaYF2hA9fnr6qaol5pJHi7HBrYIYnFfDQ4Ly9hBqZjMSO0LHsm/OvYS+ePMFFm4r
Caml0F+K9F5MqQOtT6tLSztWmTsPqINnNx9Ch9UqMKzPtSqDGxioNN7P+Fo7GANbaQVHfdb0H1Ip
OrKGIUcgb/KeWdP8AUFu3V9U8TUEriBOfV1BzRfwXxALiyR3jQC62FDGaeMC47ieJEPBgOZOMRVO
rMtAtZ6jqTNz/PYgeFeSwWmLDGTRMZC/P3JUhdUOXymvHU1JXDJdQhm60CqxiwQ9EAwsaFF9Zo3w
piootIup1QWGiVo5xjfWrPzfs8ZzHCaKmgwLoyL6XljeTOIZKgCFdEEJZRZKYTvmZJ781Sf2T1Rk
ncaSJbSr7DWdi1t24GpdumATCXmZyl1KpUvI0cEeRCvn04eRAPEpbkokxWkB3HcX/r7vAm62na+X
XTR+yZTVskCIdJn132agnJw/9EgGtHEvKzZKstZoN1aDxlCTugbKXZuVHzBHJEu7e/0DFnEYE4xB
RwVZ+g7oZ3rOqHPF/CG2RldyoBkbbkFPN6xSqswx171lFzFZj2peKgkZCnoOXJ1ggrh/OzOfouaD
bBdZxNr53nJp1/tcRGYgcyASGTLsUz6QDBg2tQVcNn+a9L0io6ih9e79L/vtse5tceHRoMrd51Lb
I4bICjPTKyfSHGYIv1GWeAEtwHMVPPFyBHa4M1vlLc2RF478YHCyLzvik2h0EsDYNdBhD0iBKZhh
e8VNUtnONTD7I2DOYb7v/+abrezrr7TwhmHEE6NUcBu0KT7Xo/GjztBooDV4iFGZgJh0UVpyH0GA
NxcOYfGB7ttKIibPF+7eZ1v4yVbsunicf8KsZ6AABNjLrsIcuYeR38oVRKm043QE2afbWHWz48g9
y02jO4bm6CufY80mLELOPBE1oa1iPE6mow+qbhgK3A3yoix9SPToGJTcSch/zBPwr5noEj470hKC
JaWMiATNUkDn53JLQsOVvd18D38SeWVx0qyu0PsXcDujAsN+aCYVoyVKv1V5QBgKhL7xfv9q3T7X
qwUX5xpHaTsAfzG/eKDgpX19CP1pU4LS2kldFVrx6JZANuMDgx+pU53GXepBt2Jl1zet3dWPWJyo
2A5Q72jxbQf20Wo/AKa7v8tbecNVFWHpvbhcxAr6IdGFoEsOLGkOXwK6rfuLfKvX/vVE/uxi6avK
Ab6XUim69Fb2I9/XW81WPMFVD/nGcAsPD2FDD8qJeeFGwZiLP/MlqC7fJs7oyw/3f8zKF6ULBzYp
QPKMc0GIp8+V+KZAGeH+AjddJDE0GZqlqkz0JQnIUAgVkeaWAxrZ3JxKc6aFB4uRHV7G1o5sCcYg
qtG4tJpfa2H77WbQ1eILt6EBsjsGAY/xqedoBIvKrozO+eN4HHYqHFbzwjbtPjyPG27x5+CYfc4A
MiBmMAe2xvl4GzNz9WsWLqVH2b0rZHTa+m187N6AgzsSO3Yy1BdKHVW42GvtyYG092Yt3b95565P
YWEvMiCCRgOca99xQvdV/4psgCb0jbyJGhOMPqYEjVzRRznX1iCCIG/J+bfix4/MRV3Wu38lbt25
69+yMCWIG6UE00/RRQeIuEYjqon8+yvcdITXSywMhQQIQBTHXXwJK+1Yjxykz+xsBOUOTNAblr4F
0MBmW4MbB4rhx5XF52+5fN/Xi89+6SpVVAIlinLGkCpi5Kze5hvFQebg9aUpaFZHIdL9HQhHTmoV
zv21b7mFq6WXQ8N1ErVAaaPROgw95piAvw5eeO6JETAm/V5MmpWKmbxylvrCfvQh8mJj7uzOD4zt
Ygc0sMZrYusbCExvmm1yRMLkxLbuzOoPHHFh4tHErFYO/Jbhvt73HJVcffIG9D9VreFKsVCwuPQe
lO9gcLz/bVf3Sv51kaHKiq5HJou9smNrZjvZizM7hsjq72qbXQSHOg3Uqp4kC+kopK1Qu0M6hxe1
Hg7frHdfb3hh2GJAuuohBqfl/5+0YNvA/sk2kS/6xmrsfbu488du6Qu7pWgBVZrue+NgVvLr59ij
nu7yw5plWF1pYaaMoi8lVQK0rXN1D7wZbrdDf+Ys/+dil3Pt7mpLCxvUNfXE1RlDJ5SdyRnbFPxY
qKrDU2Otb3zLHFwF5UuNtzCu0J2IFOkiX+JjuSF25XEfRY95NqZzcD+AkGvM1FpzfjfrytcLLx5F
WYYjzZJqDsUTUK2MmOUqLoWnII4osbJoD79UZuWe9nT/odzuMl0VARYPRS3SfmIxm5PS2etSH2Ca
c+nkJhgabYCYPHmt/DhvZWlyr7e6eA6RPmVNMyIc7sPej+PiUA3iNpKpOUQYXpNDW1cOsdoBv+6z
WXQIY5j393zLDl7/gMUTAbuAopbzIUeoNIOrRM7bFa95c+DpeonF2+gTFAmzqJRgfgBx34Mf1tUe
SqcH2aX0q/fXCDhvmpjr9RZPZKigP9/k2FLwLLkSmhKqLRwZCguqWzyuSlLcsuDXqy08diO3Qoah
pnl3A4acLOAvrcKKMDZkNb/RWEcRzBI2wWq+Ojuov27OVTC+ODiq1XFF42k26himf0GrunsMMSTR
muFWsHo3PoOr5cLO5KW5ZCfV/98bpItzHYasLlk7RpcRFzQF2QAHnESCqvr9Gzof172NLo6TR0wH
DTQ2WiWZHXQgHczAgB/5gsbMrnq+v9itOOQqkaKL09SjkYYBhYBjOhX2hBHrVin9qjScAnOdofhz
pGTFzN68P1fnuAi6dCiW1j047y9FXYJ4fEtUTBSPK6HdyiJL+FRstKSmhYaakERsCfSlBLOdRf16
/+PddBh/trKEUOkJBy39nIWWWu2Gho56qei0BmgIKu/+Sjet1tVKCw+haYVWTeqAq9e9CxEU1rTY
ub/C2l4WrqDCoLFU6DiWTm92REF4lJVgJALAMe5WLvjNTPPq0i2hUgyELyRLgugi9IPLBurUNDjS
AU6gU001rLe94Oh9aKF0ks880zvStlbTlSDBhF7TCPIJqYQ0cbJynGuXZv77VWw6CnVZZXNsWhW/
hvSJpaBlEtna5teOcmFFWN5JVTDi0oD3bDQnu/fIbp4KEh8nC9NqgvU/G65v6NrVxjIGJKcuwKJI
sxR73gMJ/9AB0H3/Bs0P947dWk4zhywQM2wOob2umzoQbXIMDD1D//gotE9MBgmCVqzUmW77vquH
sbAmZEp4zHVlTpc7e9YDDJ3Gp05yxDiAb6wQ25LZ9N7Z4rKRLBaMlIyhrAWiK6fcN6kFbUQ3O7Tv
zE9ddih36qPgDU6APL18/YnK9zY8SF56pJbqcy+0pc2ckAQPGOE4pN5/THv9rxXNZTtZbAYpKHM4
qGSDaraH1A6JBl/tsa68kyVzOksJgP8gLLsMSQa8OqoicMIy+ur379Pa2S4LUjHPojFN8VKgmzmH
44WnP0Wv8V500Zb6WEtp1s52EZnqKYPszgBPWIGmI9dSa0IbtJDR2VWea3H14q6YAW1hbCoMD1QT
g71NNoUzIlAUTAIh6/T33InCKMxmrTFzO8v481S+qZmurEA/MMbTDOZtpmZXnMmv0V74UqCETpzc
y16Do+ipa/H+StS2ZKBr4l4V+RjNZQeMNx2lHfPAjInhztFfKy2seDBtEcooTBtLSuEjBzGymwqz
P9mDlHQOhs1WbubNIt2VA9MWVkdKVAEz9chi5A8MNdmRVT8LkIFWn5BQpChXiic9N9u3aiObaOoB
LOh1rnYmm+q34KtHjELffylrv2dZTWoBRh3VEL9n3AJGH5v8aXSkt8lGbO5VD8qz5Gtu7hbWnMm2
duJriFuddp9nPt/Ku7WXROZY4Y6ZXNaa5LpNh3j6tkNQLTV+ftvlLYJ17RM6NqK00V96j/qFJ1hs
r7yVOvri5rgZGOasTNXvjuw81zf73XTgH7G9Ok+ycimXNHp9ion0McHnitSfQs4vgkAcOXTG6rEp
vHGCyxIves23AVDx90/qZmX56uboizArIVzQSAWbVjvsmHiyR2CoZ3D6LEaZWZ1pHECLYYfuf8OK
cb3wwrxNaRBAyghGW50nLSaQ39LCEYKXlf3JK0e/MGvA3RQQWsDRD1ChzGBkULUGphfMIhEq1dMK
qGjlyeuLWKqrxEEvgGy/ZGMGnPkAcZrc0tUfar1ix9a6at+ooyvjqaVhgJE9GE+QC7lgM/JLFItn
fsvW7dBXy+0ClCaVjXFOR3HB0eZJ/+NWF9YtbBqjzkRcHA5mgFo5EkwhVlA77tZmNNa+6cK2tZSX
IQR1phOdBjPkjwSyuPpAPMzsPw7JmDkFbaDCqOW6ryVvQd6BWguAS92tosFWxMquYG9THZ0S4E0T
2kDYVgNz9BebIZK0dniju2H0DoVUu9QLDDe0ptGdRMwbdYCWN41gZ5NmJxwNpwrkSxJ3KyCGRir5
Y61agiKhQEbcUhssGj4Uw5cQChh06L24e57HSzk4QSCjbkUkNnMM52SATQbD1yRHZguKtJXrfjto
AIWERoHURqESz+HqWsgVOGMHuQMPt5VvSORM+3zaQV2hgiA1QAUOxtKmH5i1liGafVqrG94OIf5Z
XFlAaaawi6uxlI2TVG91A6aji1fM1W1shfRniUXXIAOhqhSV/XTSMgy9MnDTwXhHo2ZOVfhbECWP
qYcMVZB04laDyQOuYyygzDyMSjpZovlAnjglhEkNirwGNJ/gEHWN5CVBmVPCiG2ctCBj7FZ+9Up8
+hfpSDHm7VQi+Sd6irEwOylSi62JpKwtsvgy4TAkQh1hkZG8BxJk5yEaEgvv9+/X7RP+ZwrAmK3t
1fWSwGYphDrsmyrvIv5ZR6tN35XX/hc7ANOpXsUiUsOfg43hc/Dj2Nyfg8KZoGJwqMU9Y7Pqgdc2
Nv/9amNlJrFCoTCnjds7IgxoYKs2KNfgBhVX8elZcP+3L7nwS2i1cQVqTNFlwsyV0nduy6qVKGxt
Twtn1Kh6x0sAjS9RNqdFKBEK/9VswZUXN2Z7dPXdVATTwBkiSUkaYBYJwdht8VD1+qUQBjcZyTHT
QDahDDbgERsxB3Nir5lGloFEcY3A6Caq+vq3LDyShIGnFueYoGsxudVDljoAmVQILnYzxcloGy9G
hVHMOZAzywu41C71SlPz9hf/xzp9ZzxXX8OQQG41DXlySTHaExpO0scrZ/qtyv53KPtnicWhjgWE
yiMMb190gmnxqH+VIBphFuA4KUuyC2YmU0UAPDQGmVe6r/R8S8XSblHXimrhyFtIiw2pnQogZ1UQ
3kI6kEYnNXMzDKnFI/28f8tX3NF34e3qgyC869nY4HoQNOsZJgvr9kdbY3ip/UnIGiHKbdPx59Ms
zj8jrTLJLEwumDcH05JPqt4XyAV8Tyvp1uxE753BwsmiPh0jDODGSanmCU7MtEnRz6k6EyPeBuK5
bD5SWVjx7P/mdv+zu++/X33KOJMpdCRBolY71Uv8UJ6lp8rrIKZmHJBazvcbuZ1df8pm5IT5Kond
vyl+/Fl/4V9A9yhGiMSSS8+Bz1WtucmSQMzJHF3iNL9a//7Nue3O/iy38DQDKYvG0CrjFES/66w4
J9NzXRSP9xdZuZ7fj+36m05NQMAAa5yyobX6+CPoTjrYfUv9x6itdBnmy3fnznxDBK6WMkotNMYa
S0UE2Xkdm0GYWTKIuysXyslkjdh69bgW/kWSQbLMhHq+Lr0z2ZmT2t0OEjY4rPRj7bDWvuPCKIVM
DERQxxknHTxnAruQ6tRAfbLkfiS83D+yf1M1+nMxFh4H4pU90nnYWGrqF+KqVlui199sUTWy4jfF
B51qu1uDD5K141vYFmEkopy0DZ48pkU0n+xE3QE4NQFX7jMUvvhjRE9T5XT9GTQ+h/igoOTSvQDW
CGZBU/0UP3mL2dXEBGo1+oAID/r2/JfxDqbtDKTagDyu/eK197OwUTSAelYyJwJCWlrq+ESnj05Z
E9z4N42Tfw6DLCJ+3o+UgZ1UugyyYXIlks1Jzvep4bO6uChyBX6nZxa9T8E57T8pWM4rMFRTCC9H
GerimLlNEYuvXZCVrZOFpVK1ciiKKkkuo/ZGy9Lr22EzBtl+6vhWD1LMERfeJGZ+NGKm02BvdaJC
X6O1wIhnCXXhMDC1I1L3x7KbmbPnSRKMiGueoiq7SBkwsDxCXQRl0XL0Bg2WMOFISB/6yIdYGuaV
Oaa0g005Swzk6rlWIaae7xRI5raSbmPO3pJzhkCkNkATAfEQMqG91G4Zhj2i4SRNZ1oL/jyiXLeJ
CLrMfAOMkhkrKvjSqlPAJMznS7/HPvOJjig1AX5eppti0i+5Evw2hn0YGNs0yjaNEl4wie+hT2yK
RQHqmcZvxHAzqJVTUm0XYU5Z5ZewUc2+fIAuRZqCCKBFtylC0+uzrzBgBK2ypMXyk3FQg0tRvSYl
YGg6SOTzfajxh76OnKzPd5mknPJO2QdgEwomTzAKEFJTaOaM59IYwaLZ2Qko3pMk2U4gQirLk9I9
N4PgVA1gV/2Wi5DPhSxHAV82wo4MX2pxgdEEDO5To6OpFDnOiDsQhnbT3DiwUnWmlLqIefqEPNEk
tFNRRDxTWXIDtS5FBLMcCGx6oCKDJwnKRxhcRwiqUmkvk59agQ4Bo+A66yqMhWdWwTBbRaIvicXP
nRbZYU8eQKTslANH+qyZpFtLOZSVa6osPByX9JBLpR5fxKk76Gm/JXWZbMa+dYYRw+ypgimoVm5A
3oyhnHkoOSm2IsjDexC8wvGS8lHIJ0uVwn0fjZ6anQYdRV0qbJsktgowsYigUMy0d5FfpOQiiPg8
PFbdZoCGQxq7CkqbNY9SXHXlV14SUCKghAQebyZWR7DVHXFLvXwsPUPkvoA8bPrgZCVeBjPtfbdI
Fh8hUGtFMrJxOgUTiOhCgPwm+nOUO8On4Fa3dC36Uoq2t4IALOedMrRu27QSjCr1oDpl592+Cve1
XoO+oLYIay0DBPn5gFxHxbR8R8wQmMloeiY5x1RYaiuE4l1NNlEHe5qgyoEyTJFTwPG4I4OkngeP
XYC5fUjHDqCI6KLDkJyNHHpwVW3z5CvJ9+gWu0RqrBSAQUP6ktrYqerHmacZRWZb7h4zLXcm/Fyq
jPbQo9bQyVuKSSJFNXaCig6yVk5O3Lkpf8uzGgRmW85eG1AfqJOCKf/PmXyAY+RdjDckySGNAErx
+JBFbtTITqpxHPKRiPmGT8QBu5ct9cRljFkJwdBoLoBeCYBKsfByRBlK6xrdaOVs3CRSZSpSYBJt
04IfYCo0C2oOYPnaJ8Mjm2CN4tdu+CFh6juLPU5+i+lB0RtrQoVLMH70fWpFQmKrA3HzZnIEoz9V
Yb4J4MAyA8UYuV3JdaSVgP67rH8VM9VikNA8QAwztw9FaheYBoHAQedC2GLGHssAiNbjF9GdSjRX
O0Xz1bsTsZFFSUArMAkbtQh4002lmuBOAVOZCSNsFTYSGQBTV7a7EmKQRcRGlErFESHirUTIEHeh
NxVsXw3Ujqjox+hmNsUaKmXVfy8CN52rMatH2CA6HDsbpveY2JklPsrvmJTH9IAfHYkF+NR6y4Os
fN1FGAdGM6UbgnZGbWF44U19qSw0yczBaiOnsGNXfrgfFqzdpUUAN6QlCYjO53wCugBN5vYZpkdL
dVfzNZ7FNcM+b/3q2hqCNtaphK0piS9EIANAGMRXW2xzFHPneiqL69lziHU3YOZBHNw78gv1K4u/
QucKaRnm6TRrrvZmX/Ow1NywikCsu+bB/k3v6J/o79vDXW00b0FxLMzftHI0oN5eyEbegjFml0Bt
YcuBeuhGE0Qaqhu+9bu1WsttrOhVKXhxd4nG/x9p39Ect85E+4tYBYJ5yzRJ0igHb1i2bIEBzJm/
/h2q3rsa444H37ve2aVFD0Cg0eH0ORnJTGzzOhYCKSb+noaKh3HWe8QR3c301GBmbPNXp0gXTq1Z
jhGJa1Rfeswrwj3syALFCOig5K1Mq11yYD9FsU42N1bbPi9YjHw77fxMxbAUSNKpo8ENyKCMZw6s
TcBgojrEwKyNOMozUI234K/B3dAfeyhkTUMB9iYpfOJM2eQ3M8JbXwylMvIJZtBktDfJjQalorAF
W53jQd/o3VI3KFnrqr/2/0HchBK2BC4j+wHCxQT3EigNnBQ/IK7uCkcNKJoIaVNA3mPw7bLcm/Ex
gZzV5TNzpij427KFizoVvB+SrCfHAsKbBeTAluTXZQvnhlZ+MyE8HaO9gNsq586RZHxbc2jNlD9a
PdmN+QAe9UOa/urmK9aDsVOG0pMtTriEtQHSeApG1mPC9E2Wl2GHadHLqzsXI/62OuHSxZzkFa/A
1T+EbMsxmP0IBk9MWV1xF+OKGHBL92vRy2Tudt46u2qUPMznZsF++wHC20EsJAf9YJO7Pl08UNUi
koxCyGJ7CwhgGekPjLFAi1ZGMf4KEUAA86H6U0NvRc3dztH8hi83apWCR9MJ4wXAoflqqWN3JSMr
MFMLdPYmaqotSGQke3euWvLbTxfKAFaqWWYF3S2UgbTQCtu74oFhrCT4vw0VFYBCl//6D739U6si
2pXZTtx0Bs6jqqD+8FpVH1TG234mWvrNhJDkKwtpIZJVwGdxuq9aelfOr0XabJp48ae42/S2ItvL
Mx75N5OC/2K0Vs1ymBYwxRMv/an5aWjvRig4IRgtdwXoxNzOAIf63+6m4LbSsSDgi8FujurbqN8N
huHlsu6hbG2Ck8rnxCmqsXKORTUHSqpfW4u67VZZKdB1XL7P63UVApfftlFwVm3UDWbdw2X0UwJS
NWASZ0QrULcbMMGqxDL4gMSa4KBUi9KuNEv4/PLXAPCPZb1O3bfLK5JtnuCgCvTVFAjwOccyG72h
NANiT35pvzkz9y9bkrzUIqS1zihCZqgk3Gnse0S4bxjFVgEFyWUrModnCl6jIr3SAEMJ6GHNt/oS
gYW7iE1IaSUYQ2zBTmKDE0O1iRd3akCUVcukWu7aCbp3DuhoexQLzAc9nQOugos2ui3G6656Vgyw
PbKrpCbBpB1MTBaCv/vvNkgExCasIPm0ep4eRTlamtvZ5FCui4PLO3Qu9MUhNjBtvTLikc9xtJPo
rFoiM4PiFIEvGHyN3My4lyDeikL4BL8PQdatQlpwRXxcM82FdIvXS9zROVDbbz9B8IBdXxocygqr
cAVqB4CegIP4GaWC2zlzx/skiPx1MKW9z/AvyyPhcA+SIB8MEn4ClZ/EdT6M2oNkKAZk0BCVJQfn
b/nXBgnOso5qSmMdv25WnB3k2pOy2uYadO4jN5ImQ+evxZcxwUNCJ2RyCJpjx7h805e7ua5cWkga
OOcQV7/tt+AiSQy4qulgNi29ok3Y1h4KUreqWwIth8I6OEH34yNGuB6cxTU2mFdDERKzeYMMIXHe
2XytVXCfTa2RbE4GcsznektyTBbp/TbFXESdxpLL9Ac/8GVLcJ7DAjGyMorUI2g5QxSZMMA5bdkv
pOqvbP+uu4vtGRjM2KleEawAYeOINtpL+wI02KPkwp0pFP62+4KPRYPOqlQU2O6czDpA2wNnvvKV
CZXbsfYjR3H1CgSlzXuR/5BY/mxi/PvB+toFIfxTIjab9hhDZ2PMKdB81X1TNjkYZtlNVpbXbJqz
0LLAplWUlnaXFClUbcaHTItB17aoiqdPYOSMnrIle6ymmaI2W0+bNlLBaWtHGHZ2QLiVsPoV0pNQ
zVs5eFuWB3oz9FDXWUcX+rvIWHwlTSBI3xwjEgV1DxnI3FE3C38He+XNmOUvRF0ijw/ttqcz6sVg
9gASfgILVuXsCxL56fBSgeRDB+rJLLZzB+bVxh2yl3FibvaxjHvIQ9zQVZB6gLzkdEVi9AVyTHuV
90X2bWnfgWkrCyjGmBjKwrGOuHLFio8c6GFVq12LveScuvZ8P7AChVNU+R3QonbQwlSgmIe5SaaP
G4hSejWvIGmHXgFUF3nyXEJP2Z+xFiUfQDOsblJIDE0I7LMOeL0BSObqwCJ1o/HDSKxvMQh5KwVq
kjlwdEnLwJRiW0Gd9dto7bgw5R5IxFfSbMp8b9CHBHxXOtRfKLH2KOgfKzDGsL5yWfVjbnY6Sr4R
hfjulN7boEyfI8utMsNd0XzFBIReFXl2d3TMF8mhWt3fpTMlvLAzyzuqOgyc3Q/GuxGq29xD44Rj
4KZBvUYWQf4hDfjnCIvgAQJ5SpASOZCg8+eg+5kwFwPSQDeBk614LnfMQz3shcl02FePeGGRVHih
ohFod1SPnaNpDq6dHUwzlkQqEsf/6bNPnmEQq5laWTPnOCUjWmF5YCUDwv9yc/lzyRYivC8WZFN4
V48YGlAQ85ipl4+yJFPi1kV8QDS3TJ0TVAnG4qEfoSgLuKjFd2VqykIXmSXhAVHtEbLThsXvoqUJ
lalGy6K5zkFdbZK3CPLmZvEMdF8ERCTEkL0aI1KNqrgWBI3TsgcZRCsJZGSbKzwyEVt4Uttg3KjL
26XeD+375Y8nW6/4cijOXBtVS47RlAfoc/EYmNydxWRQetlZFJ4JsFu2lZNGQOr3YIRJIQP8M05/
/d1aBLdhal1rJA6iqsxKDpkBdoPuui4PE5fAy88VV0+fW7Gxb3Z9nCXA76K4CtJtKPkG0U7dlLvu
e/a2VpS5JzuXku0Tu/YltZ05HdBugVi6G5lkO1LUdNCbvryD54giflvZ6plPXAbkupgOSJh9tEt+
m/XlAUQHO2eO98mAaojdbMY03SRV6+Nr/v8PAf9mWnAjsQIsACdwI1oCzvgWHJMz4nWQhl9eomwn
1wt3skJCq1IhLdxup39oYLcn10R/umxC9qCIzaoFc33mREx+V4I03TKL3ezoD0UMoACmDorp3gTf
KIugroPK2DyCOd8GhzzJwD2qgEVfTf9yyYIPqSMIR9gKdrZeroGL6xA0Ad0vWbPEUX0OY57sK18w
bMlbGCEQKPXA2RiuTFDkqG2MPVaaecAg/N379glLOjFZQ5EEME0oR0Ar++AAaZgt5MBiSf3iHEHE
bwdTcCt9q3MlW+C6TK5vzfZJV9GlpjUNSif3xwyiUVbkYj7aVRB451Ef1HXp6+zt8gbLMixxfoBN
Co84mhQAYeff82fyUT6b+8V3whrgUa8GWS5USNWN7q/5VbpN3rMHWaR0vqz4T6AkUq6Yy0C5Xs0J
5toRiNFq2yw/xvgH5NwRKgd1VPmX1yx5nEQQCOdzSeeYJHcRdK00+quu7k3rGAOncdmOxCfoguvh
QCIXIMglR518i/Rbav5skluJidVzXgj3xI5kMcZGaTS4Hw4m9KsE1Z9u2rYtgdgDP0amwrw2R/M1
zR91IMWCLmo9pCz+AGgNbe7beQ/ORdcgrzTRAUY5qFMKzuHGhRdTKAIQpwbto+IVkDKOm48EJ3Qp
MMznfPRgjjKbzK3S5wQkgo5V7pvqFpzLewalikXlwCFl850DqeMlB7EVtXyl7a60Yds17Wa0fs4Y
crcgO5I6D5bxwEuZs5QdqvXjnNziOF7yCtInqBzsup0JQRRQVzIPoHR3JegzvqM00n2ASACggn5L
Z8kRk7gtkfDRXhLMQ7E1c1Z1rzdNJG8yQPQ5HMGpAxH7olpRG1CwAMdjPqEKnhVAkyyUvAzWG0qG
b07SA2CzV/UNNuKmjrvGU/Uy6ErkhFnznS3DS2YCtqlmkqXLamRiE9UsVVBlVyiW6Iuyj209HBbm
RsBH9SWDFMBdM4fKDBG3GnNZw7GuEXrvEnBHg2tE7W87Z6/hrxN9IUW7nlseP6VNGdr8PZ8j186d
LR1XRuQBXKBJ4QTAV+0IebA7sBIaW8n1ktwuwUfXRWYZxqzYR6dKfW0COVqqhrRsJY7iD73Efzyg
yDGZpyNLcsjM340oy1up404aaHkh1j1oIGHfKfx6II9jOkLRUGL6Mx+84EDEPrSCbR+rEpG6dlzC
Jt7M7TuE1VpM8XkjqJe2+i65ou/Jz5WXHtyoVuPmb+DAAltocHmv15Tg0g9ZPd3JhVXNPhrNFi0K
Y57CEWA8o6ce62wQ0FX7IZ8kr7wsJhX15HgczWln44pq8JgF5t670Z/ru8amQZuHZVIGU/qQJJmk
Hy6rYhur6zhZp9456Bs3nyVkAtbxh5S6xivEG2OI2DkeArZXaBEWk9/xLeZKfBl1k2ybBb84d0Rj
Vo6yrQWun65EOwPzMhlJr8zeeM5TWdH+rCPEUKRJHUMj6ufQ+slq7bitm95BMDWD2czStd2oynLZ
9Rf/6+CcmBByQGZxDFNrMJGzyc/AL38o0CG5fDjPviYnNgRHUMRRWUIpjR4VAGzLufE7HXBcMIXn
7Af0nYMc8/2XLUo2TkwGIwvYEVDg06NF+m2dcL/r3y9bOHsSvtYkJn/QIU0hHUXtYw0+fKZpwVK9
J12BMV3dx4Mvg52u0c6FzySiTmMVWjMzIs1VvxHqpxj3U26sGx2sriBdX9x4rzPJFp5/IU9WKARg
UBhlsd2ZoA1kIHy3QgNUl6bfgoKtuldvVlgh5htDFspIKM77lhPDwh13aJ0kjYa5IX1TPOZAMQ57
Z2MfEjnZo+yYCNfZiTFzYHSfu2p+ZIcVSVj71qb8CX5YF5HN5SNzPmk5WdgaWp9cZ6UykJEhrv1k
8qDgC9de1k489K3dZh/vjd1le7LVCWWkpUxszJ6s3oNqVxlmhZvk47IFifMQkz0CLQhW9zUqExBM
Hni2w8zVpiulr826MZdOv+hAyjktUHv/xIRoXl97rIbWwipbCuaAyTdMt253ALGE8iKP7KOJKV6q
dHlpTagrDVC7cyn4GCCD6JZX3fM63stCWStb8tXEfK7EnPzS6JhMghavm0ffHRmEXeK5xAQOuFLw
kVk4FioB/x6bfU3pgf0hgaGiHFD/p9rO16EX87iliSy10bB/HS0xXnIXgehtWV4vH0TZpq1/P7lZ
cdLn2QLxyGM/qggGQqPIN5ctSM+B4CswL0b6scA6AJjwKYopDAXGDDjAFUiThJokNz2PITvZN8FZ
pM1oLIzNNrzgBHocyp+jMVDGsL1eKWgQT3oKUHN7He049g1VLbCberKzeD60PvkRggsxyj6hSoU3
YOXhnG/QRg2jUNtrQSwlj5J9QiEQIUZhqfka60SqeW3bynUK6fLL3/AcyY9NTpYj+JHRiFrbzFcH
bJfXfZomQVHEwORzsG8QC6TZgLDTHvzshWsuiqclkDVSKrcxoOR3l/ST28Z5uGC2wuxZyLRdYqqe
Sis3XeUuoiJoIZ2t6XO1M7LomyLFFcqeZDHTMfJBmciEPer85MaaDqCv8BAOjDcJSGcb0ERorq5d
6f2GoSn3PzAxS1yHmO6k+pwrObChd+N+eoU3rMCTtFulq43AfNePxnW2c/bRIZGnN5L4xxDyG32w
jXpW++VIyl+NggxXR6s32UYN5cFCGf4z1pZLU+ijMIK6jWWPi8spW5ulqYEhjEnZdHNHIa5Zj64T
QymGKdBDarlX1L0Xs60+Ld8TrQqhA+VOxT3FOMsAHU0FNRBIODaDetMkT1P7yLvEBdG+6aak+KU6
DqZHTUzjYRhtUFt/AXGAHVFI0Uc1iEBLz7G1O2O8Hkd25SiZRzDcDwoav8Fwjr6suu0Y4sKBSiP+
QKouqM0IIxvc2vQaz926j70FBEsgeTGj14plwVAvbhUl+wkjPynYFWNt8pTu2wCiQLqYYaE+z5lM
f+N8a+Xr2ojJHhiEI04GeAHDBYIUHBfqFoJgcYiihE/8uUA+W79Irur6QS88+WKiF1kTXaYST34C
AhIgU8L52dysLFixDw35xMTIACbBklvmEZjHrNC37lvyt4+xqBfOk3kc5whpdYOZVF5xr/nb99EQ
/HwdUTBIr8lR7xBvAE9PVduhHsnyPIl7NQRPzlJzYFOp20eLAwUz9J4yPF7+ZLLHQiTC7Wa6NJaq
cBQNnddyH+36MLuFmMf/4okkKaUheHJo+qgKtZEjKFAn20N04FviLrtyY/r9K2Y4qmdA9QLmQxPs
KCu1SHZShApriATyxDBQAAflS/exXvLLGykzIIAQUMtP47ZQ7WMZtQEtUh+yOv5lE+e7YV9X2hT8
qakkkTVGOHVxibuFjMtdySFXDjXHfCUh6lTMz8I7WTAoCeRFXXE77RvwmeoABmv7AcPwFTvkPUQT
HUk8KElMRHrcIXOIMlF8I2u5MavvEXvSF13ymWTRhClEhBNjpFNyuMUBRG26l++jIVAP0Q4aSA/5
HroQvrYZnjHSiIm06EC2kL65pjeG4k5v+VE25yOLDUTNXINWhhrpBTka1bUB/rDWekO7uMxey+na
Ln8OxAyNGCqF/GhnDohvPubBCgwKxF88qS7kr7eXj5gkVhAZcyuNVarFdHrU2tGdDM2v4u9Vfkc1
yHpDA+eysXPkEaeRnQgz7sqhbmcoW3/OlqFW0bkrPMnarD2KGGPDksVRif8R8cZ8oXamEfg6Dfxh
kDxsngq9OEQVZu+t6jBBLa5JIWFosfgnxbAr47mF6fvR66Jy3zLQ27axqzXGrqgMP1/FKHkPNEts
X6l95OcWBM8pB9wNsfC2aGsMyGO431z2dr5sLu/c+RL2lycQ8cdVkgLxB3lDAK0AAXe8+BYBjq1A
Pj3AcSkx4u8v95Nna57BXZSaAMFVay/DVJdcEkPi+UT2XXMmBuoUyHlWye6+dZ1Qq8BxaftdsASj
uau+ManOliyxE7l46xJ04yOtyVFNhiuyfO/m2854ytUnyMug5de5JMdcYP6BiQZwFSpQQe2JxJXI
1r1Gvyfpq9aABp9pKCYOnRJEzZFMMvIuiUO01l9wYiGh5WwsOcIpS/tJq3sb3fE8/09OF6q4tkNN
W7cFfwgkzMSmdbKKsGtluefloTIlWfEfvNyXDSFa6go0rCaKd0tDDmTnPqbDlxhcgeskLojPX/l3
pw0Nr/ISOaHQGlP8OyT9si2EUI5S5jaddbQlBwA6o+jaaV84u54AeNWQkkAvOFiIzI1KV7x6opMv
Z1gJqEGWz5xv8OfqwwBTACi64U7ClHxba1COr7loNeeh9E05/1x/rViIsvJ2iIdcQ6/fcMmebOwN
Y+4qqwLc6fCBPiMoZkNrx69lIdYfwpN/DIv8g8DRLtB2RBFMfZjCFSSre6t6GJDJrjN79dUEkowD
82XhidSuEHp1YJ8bjPV4Nf4AJczFG6jPUxekmKaf7WZlXyUQPFqe0NCX+GFNstciUeFod4TkKeF3
bQJAkqrfdjpYMNUMuOUpKl57Uwk6i07+EAFIDbKUa3B4eglqQEgJA81yXjmY1PhwoxSgGsiVnQk1
zClrA72tJ7dcsp25HHS6XI39TWswN9cHV1lqEJBoxr2qcn/p9AR8EJifsvkbbyBpG303zFQWeEou
kciW2M5qbo8z4CocvKZ2ZEOL+FcbXU0pO8SVfjWMIHpoYozlIK2MegXRwzcnHsM5N15Iboa0a2/6
vOPIr0ELnVkSR6zKfp7gJ7mlmJwNOABk372qr5njYXY5HiDRMm0h53y0e08DPtxwlY8G/cX/4Qie
j5u+jr7gRZ2qaJtqQOjKd8OV7tXX2bZ4WHNtdc+8KaBuGqQb+yWVDItIVy541iZuDMdidC31kc8k
X4Nk0+He+RHt6K12N1+ZW7qtfuWQNPZkr5MqO/yCa1UqrTIAVlsL/HRvfixX3TEH63/1vHJXxHtr
33nV5j8N/KhfOy141rE1ExDwxeSoDNYmZ78685BPtatgCAFjspKDT8+/wF/WBF/Ke4xkJeDhg2hF
tyNgdBhRRsHoeJBsV/pqeguerfsoVK6j13FneBSgObd7w1T0D5mrOd9E/2fhBlknV06eFFUbrGJM
8FPWkA8FJTRiwREVu0bkWV70mFzB1fl5GGc+Vb2euKpUU/nyZhhE8LMLSclMShy2lbg/aV0dM/Wo
Wu7XitKICRm/ATRRVs3+pBL+8wNuECHpHVqutDSq7CPXY892ksNMpufRKiE3zomCaFtpXAfaOjeD
WlpbXZsmjzfQaELKFkU6RHBQKLSmF6NBMGzOkA9VUvaNNcu27HZxuQqig4l50p37pEC6o8fu3N2h
iVNwipGZG0u7y7DrwIBBDbRZ7kiV/5jj4mHoAdOzPrqsulIc2Sj6H6Lb/3fsMPv3+7emLHHiOMcT
bl+vbYQYpfsQdU94EhOsPJDr+7tbZRDBg8ZlikbJpAJYlZm7pMjC0vyZgA8JGnWezmQDX38oOn2t
T3CXGXBOKu80qF+2YbZUx64bQETfpAAAKV5FlXvMMkEQuj9kg3OoLS2QpE/rci6dKcFtltOglzbh
5Dj1EAaeoXcztED+HUecEWYlXpL/jOqrEuxeSr9VUW3R6m/daPlZm25KAFeG25g4Hu8hataM7myr
P8Y8eTb4TWbLYBh/SJK/9krwspMFwmh7YJBWgGyyBlksA9xlDcdoYP/eOo/9MO3SRnMXSznU+dOA
b3d5s2S3XnC4eZrxBQ85EAUthOL10OwAHZL5FpkRwc/mZKQl1AiSO7NV902Pya/miqaV5LvL9lIc
p3XAKZ2ZGJeGO2fb4WGt9oDI5WYVi3FuDcnjcTkmMD4vwYnDJkRJ5351l/NS+VNWBE3BXJveFoAu
WrMkjftDReCfY/K59BNrjV21zjDCZZB9sxv3qzzHvLgQH5qfPxVkfEA/d6jKT350jNAB8ugPQ5bn
nS//f/0GwW0pXLOKZK2Kq0fnXc291ktDjPegOO4Vi9tsZBmH5NR8tkBO1hwlqjlrGbyW0ebXJuuB
xr+OgZa8fAFk3uoz/zgxg6+YmmatLMdCM4Mhwl1rpj0v0FWxZw9TiBiiyr83S7qvagOTYZ2sTCY7
SIK3AvtRniZreNsGq5D6owUykjbUkE+uNZYguY1swH2hWykrmEkyK+MzzT1Z+aA6ClLmFWrzDUPm
UMfWP5KDulUCyBHFASRk28fGm93y5fKOn6NBRWHw6yAJPsewC62aC43fqepYhmADBpqWkR2UZ7zB
NZQmJIS5SnTTgn3PzLRN+2ZaO6t6bg1ja9U422DX1Qww9U3KnjXQpuOWz5ftYt2QPr3p6myfLYci
SYD/Mv0lSm6LZvrOWeuhd7RRQJcyFOZVWrbbciy3iD38mdxfXqLkBfoM7E92tnMaBYOt+KY6VCLK
Ed3L+e6vLIizmLRTK6WLV/fjOChzbFRcwcsWLqddhjh3GetMb1oVTlvfDFftJt8ku3ZHt9KChmSv
xOnLGcO2SrG6lbHyUEfgIP/KEBChnPOc1KtsTJiEMhiWxLWIlM2aDqmjej35C/lYmr3JvzMZWOSs
CcN0HN3UwIhFhTevTi3wKtQTHqM2dWP9CXU4kG5Jm0Znd+/LjIiqnDsOUegRVZnRa67MPdR9PbSv
MYnglTsNxKOuHIEiMykkCqmRESsGVe8xNXcRBkxblJ4uH72zqefJoujvAfJQQ7B4HnEkqm6/6JnL
x4+Kocadvl+2I/lGn8D/k2tK4rKuMoIUVy0ZaCkLF5VEQPYlg1FnHfzJatb9PLHSEHg71sAKW3Y1
iEUZ71yriHEoCvCGSYytvvNfse+JsXXJJ8biJFeVTEMM1FqGV6iO3yv8mM16OGI0xSqmIKcyYfKz
u2gSXSOmSm1bVG8wVNoXYPsdjq3V+3R8ySbFo9ru8qc6e+hOjAhvxkC0iXVD1B8VzF+oJSr+SikJ
hc/nZSc2hCs7Iu3UNcXsUcaudvXkT48poA2rthgIgUHAksmruWvM9K/P9Y9J0Iv8/rmWtDfbqqt7
IMrYFhxrkMyCvuIUfM7SQ7H+bzbREVN8s21TXWFOf2zQXiynm3n++DsDwsVtM1aWapUMR5op3gT1
KlaqEt9wPhQ+2TIhDEVvTJnTGtdJv9Z6FzjJ8Xm5Ap9zCLbsA3nIoXz/EZS78Wp8jIMoSL2/O4qO
mE2rEE2yMO4ArzE4rjJe1cavy7t4vr9wskThEhNojXUWKYA24EGnP3ck0Mb9SvIL6FG2aehHaqlB
PoNSo4lcRf/J2DNIjd2+/NYvzl+eGSE8jUs1j42i6Y+9TQJo9Xq5JQllPhtdly7B6kBPfNaSj+XU
tlUP4ANHNZ+gFqTZoJUeHzqWbPIcznmZM4hqJaVxb6pqdkvtXnWtJHnU4hcDiLdseeb5NtfQ4UW1
p/tJQQ6yTJbvbKHYpWfbJlycChz/7eL36lsxoY/IM68ccperR7V5dbrMZXHzuO4i6Q56+rQ4CIfn
yWtp5rWqvriAKLotBB5Km7o6fRrT+taCPgvFkFejv1CgdwqG8VIb0pdpG2+ilh0gS3k9x+W9akSv
OajOadR5TbxTaQs2E2A50LlJQAXRdIcpgzYQArnRvKrG2Z/RfS6BsAIXVkAN40FyvNZbeGm/BV8a
1UvbE4MNx+4VnZxtu0EbY8+flyANFMBzJNbOPn8nh1nwqlnCEGohwjuCZq9ubmzVaUHOXvQ+OAy5
r5jOpteT/UzjN1ScUSJado39I63vSwWJbIbnHz21SvOcaJE8leeHGr5+mVgvqBRr4sgv6DHB+Hk5
FD5n9fUAahe1Vn0rxzRenfqpbT4ak51I3NjZd/rEthBEkZy3cxxZ/dGi/U007yPk8qR/z9m+6aJr
Lot0Lj+fzufTd3LF+LzEKSr66/BNjdyJuE4leT1XP3DhUInZujlH6dQbEO6jQ7cherJlRuSWTn0Y
ZPHU5XjDERP2JdI7gy54xdIKYu7Zz4yHpFclbu98++PkAwl+bzAKLYk1vMzWQL9nHfFLCE3oYHfI
6wJoC7gVHcQSXdDb74lphWDf9NPcconz3PCfqbRJJ1u04CPVZOkbw1R6xHLAoIKFv0c3fVBmybJl
ZgTXQNvBAmcMHler77y5Jx+zroZxzV4vOwXZcRR8AoSmyGIMeFQQkbi2hYrZ8HbZgmQhYn7cYdLV
nLq2B2PjQQeqCsyBzGk2l42c79p8HRIxRzbVpBtTNGaPIG/uP/SPxY+eMfeI1hFQXZ2bbUCDHFT7
vA90G5q5snhOcufE1HnsWZb1FsxrGujzzZeJhWYBni2ZszoPqztZp/b7C53Ejdnmg4YgAKXHkW6a
/mGKN6BvLL8pedg/ZRv6wG9AuAwEFajmJ6joqE+g9G9/5uChQmNN8aFHK+0enUdBn/yu9ZyduLUh
6a1ZzeBF9Y0OjgeAo8b7VXVPB/AkbdEhWjc9uPzRJWf3s6l4YhOaCjnPIQhx1CI9JKA2I0rjXzZx
njLvZF2C87GLuED6q2I6E9L2ydx6HWpI9vBopeA9mVM/UcaALcyrMGbl9HagcWBrte81f3CYExJo
pNhpGZRIk5oCxILtD6dVwpq3907Ktk1eLV5TGAHD/PXlHy5JoZzPg3SyOXHipFNsIYVaO9YVWBqf
y+v1cwyB86FAhTGQ6R3IvobgsKqONXmZ42EjEwVOtoKwSXh5TTJPIviqapiXojcziHplIKajoIEA
3ixWJVbOxgPQjNVsQ9N1IqZmST7OvLVHxCIUTHj6fZmBEnis/EHt3a6FEK+iS77V2Z07sbhGiSef
amon7iTGQI+83w7Za2zKMrWzG3diQHAaUJdXmqSdUdhWHibGA541bhPLuE9kVtZlnixjNAvaNfWa
jZVv9bRLMuJGRi7Zq/Pn+mQt6684saJQA0Pm5Vopqg2I6sTgMJzu08JwzdEJaLdcMTxkzXTMuO4n
yVPfzQgJKhmtwll/f/IrBLeAaYRlctZKkk1Lt+R96jo8oAsUxXsuedpkpoR4A+lYOs6A9R3VfHS7
GHkPnw9k7m/0NJOYkm6ueIcNe25KDgwAaxeXUZTGrDba1ez7aL/zvA0c9r1ov5fdvV0UHm+f4zF6
+g93/GRjhTuejpgdBy2PfZwqCA4b3ypMmJHh47KR8/3JLytivjGMmU66HjeuTMCgOXHsaeG1iOHK
+rmK0M6zDTD8js9lD2kz9bZRZJ359aP9K0a3oNmmG8SmmoiQTox2tGIbs8FtBHxFrXjqDTF+Thrz
uCp9CtbS1QVjIojZUWxeN3FOj36eNRvVVr0prVwV8kkZ+DD67joxx43k4VQ/Z5AuWRXyqolClNQu
WvuYmcqBWoPXrsMghaIM2x7Sza6qgd+0pUvnO0athdECIEg5ftbmUToo6vyjGzOyVxIHOC8FA2dK
DM3wGoyeEGVHYR1AWzcZQY4MbPDszam2M3THS02n2aVmaQLWULsltfam1f2yzdj0J7UPjaEDXyvI
flMLMD87z14opOsgZUrfKtNofCtFEwrkjdDfTCNIYlpdfT0veb5N86HyFoMPoI9ZdvbYL+5cxEvQ
Ff1VMS+HLOpqt1Hnlz5F0GcP0DWIFEN77OMacoBpbgK9YFsHYmqBrZRlaKQYU0uAGo2dDdN3uOA7
kHBNwCgO9cbBsOfRoAA3po36o1nmh9ZEiNcpgA47CGQTI8h7MMKaDtYJMYUSWJv8vp+qTamkxw4g
QbyOYITWCvCOzFDn7bIozC0IakPDtm92NmiPEbFMW66zJSCxE0Fri0Muc/Cryd4sXbNhZNhBsGlr
RmDirJ02go62YaPmotqu0lU3vTlBjBfCzpspbw0fkOcru4/3JYigRiUJYk37meYEQvV2+2xismHs
KjefAGfinpHoflr0HriCUpA8ldd6ZGxzsDolbfGq8DeNZ7fLMLZuqxleR+1dVWQYqMtphU779E1d
2ivDbp9QMvBnGm0b5BW92iqubRZXSQYJ67hBPadh5iZLte2saTg5WkBqUAQ5ENXwaTWPHovVzEVq
+Wu2UaBqn6NmCP6Tk/nnjtvCe9izpDAX6Kd/VpT1Jxas89CL939Iu67e2G11+4sEqFDtVXWaZzzu
2y+C7b23CtW79Ovv0gQ3VpjJ8CBBDnIeAphDivzq+taq7ovT/4CMXAzjjefG4sv1Oi0wug6LUrnC
I9rXOR4c4m5Epa8AZbm6n2xKxR8/gNFs7cRN73gAMt4PYFxiQJuhy/UK3HZTYcnz5xgCI5y+xeQs
FtSbSbjr8257+4wvol23ds04R+hD66OeG9KJ6CAZazu/zdPa0hISoJ6YTMeiG/H586FDqIDZUUid
PzZj+d6N9SaQWhd9DAc8upgTT4+kGRILPJm5FZnCY9K2HlopdqGar1FLn7QocZtSJqdMSKEmq97T
GGVMs7N6dCTSTMF8yk6vn5WOU5K9Hht+XyLGI9NYR4MUwKTToL+15DkZuaiHxQ7fOkLG42Z1kqa5
hLAtl76gwuGkevWqtbpLQ8OpEO8Owy42xM801Z47XgH/esj45+5YJHsKDHNZog4J7QjMzoDHXqzO
AZdN8jq84tvbmowr6qSqUdKkA/+TtbATRKB6DHf40OUGjNu/0Zz1w09d4USqMtcDMnG9LpGqEaW8
O0HoWACDGgaXpDmGrQZXkTJPYF3t89MwDDUoNcfBaiRUDUghllal48cNRQfRc33RCJx6CYmlBikG
E1xzet0DNqmWotdEomwTfe7xd41HrOZXvfhcjfoDVTEua9DtAEq9Bj6yq8YHEpDNMH4FuWLJJooB
8ksyn8f4ox93MpBgc0UsAtrgLAekX/qMU8Gucoj0NQchwui2FPq9uSuNyDKg3Rlk91G/GyDNKUS5
U6H6NqnE6YIYBPkI+6OnNDlNw2dWvE3TpyCARzQEGd5Q2G2ug7TOmWLwzOeo12XWKE1gDGg8Im+K
ZLQkCfY4/KzExuogmlrMLxLxmuYYxbOlgCNcSwKLlLtWeWjSwe6Uz0Y/hxO0EkbkhFDxkpKfI4GF
kwJ0GZRDWqkoKIcgUD8P6SNtnwI18MS4cTSts2tRs1pxfotjDQTiPcQlFbfOqtRFWSy0jUbBnGCD
rwFqwio45kpyDhrQHACnGXe9Wxr5WVHpfE7pu0YfOkTK3fAsG7sils8TeiFt/ijlrZdQhCwgnJuH
zw6jh7mSu7pY2kY02RDCHqVFXbJ2sqyEkqvszKNfgWoErIdgWqjBlvQW4hCzn3UJzsQZ30OUrJCc
CEw89CtFM7OFHKLd0KEC+bmtIcAjuEuC+hBS8Jz/bOTeGYrZ75LXZgTgMvqshoM+7+Rkq/QQuAlm
L4g7q+w38KlWAHb1XHnR1C1FtkuqnVjedxrxTH20avmYzV9NgAUxcS+h/iqhrFDK+6jwAiF1avx5
ZRmKg1hdJe/G7DEmL3H+VranJD0MY4A20eCIqEplEz4vcGrhKRDuQ+3FAOFVVsxuqLd2rlZWrNwR
5S5WNwEWo/hWkuCD1d6luCk50lYBYq9hcS5TaHGGEnR+DYQtiTuQyhYp9TF/ZZsp8BY6Op8GsSRo
gnaQke4NSDOBpmIoJ2sSfw4I/UEFmsYPASWWTqFEGW0mfG96r3Ylp5rLMePs/Eo5qlLV19AxUTGT
omJCwux+3HaF19PEb1PK5PiRHEipNKH332vDVgCS2gwDl5jDHRijOJaNZ7WZwEYYGrkrKKy2FH+U
E0VLEFWRf9XAXtns5Ues8nwwY8dRbzTySaseKKg9p56zi+ul1NUKTMDSJ303iGpxme1U7DG2sgfs
w9ddyddOkv+rQ9pgVz59BomMbfraZhBsTMsWp/qcndCe48QyvFNlQ5mgrXs5qoG+Unb18KLX9+bA
y+85vl5nLkkRYoJHSFv5VJUGQjLD7qXIqwTFrSRAvmDN04J4efwaIB6wUB/jHDlni+ycZSDVao12
LbbYfwz1L1gNW8XE2u2HcB1G+v1ddebmGEJqGnWO71qAv0QK30VtRjqp2UlT2n2Vb1N9JwWvAc3v
hEna3V6c88515k6hOjUmcoEDNqbTiBr8jGj09gqcyoHOXJMIJGn1CJjqSQDLbZCh8BSc5e7ObKtN
1XGI9a6XQv+0KToTfJJ6EitiYDfjfG/2kQ2OFxEq3MEYHUIoJtR4Dbc3x7sgTCyal0izwwaVijl7
T6FXDWkcDMCMnFWuN4u+b4jBYH0S1ZBLYO2Xly99NSo67zkYAwP0vD+Am/LIvraqw7Ct3wX+ECXn
hhhMLDoLkMcuimyBNi1EqBIEh/JTsG33EG4AwhJjRTzDwvEMhvxXS9rWQiaL7XJjVNkqjN7WDMGT
tRcKpoPbn+86XGZ1sIx9kZosE6lUAxH0rp3z7XjofBhQf8QNtZQ7oLdeFlLkMbGmB87KnBqXyVxV
PDx9ElQk23Mj2a1AIHQHJAF0QOWhuAeswVLb4bgAO6hUcAwO54uazKWtx3DQ6ACr1oIrpMgdmioO
Z3fLuf1zjoamxF8/YSCUcqcNyCTEnWw31oBpOMw8mmfQNtkaIATOxPEUy2++tSBzS/NpgtwRZKlO
oThtMHkai5M7auRI9dI3sskODMnTweh0e5+3T5KwI2jjnBTjECIVzcBsICleD7bc2ytcs54ylHhk
SQGQWWIHbGmXgJW6o7BoGRCFKAGCmtYD+88OzXwnRep1e7mrheb1esuOV1GMijKZkkzoCxPMhxM7
9yIP+kWoArXHzOOOEVxz7+vVGM+H+YUuUhc8cA18WlI99Wh+zyJ1puFuVkFqZCCf6n4k6VJkjUKX
s9drd2a9OuP7oIsbGPKMs0234Wa4k8cNmKaL5xhNZ693FdeEjP0pL+zkTPbZCTkk5x1ecx7r9RnP
qKVlVPUSwFSmjGQr7O0IioaF+sHZ5mIu2aexXoaxNLSkVM5r4BkWqcB4gxIR/hG3uq+4wj2vxc29
QIxxMcauhGwbDnWh0Yns8rTQsM6+7oOABGCNf/EAv/cms3ZGreQApDTAtkRq5szlJhhS3i25fXwQ
qf7riyirdErzGarRwxkF2k31HDwFm4WKJnHDE2+Y9/aVkFmDkg9T2dRFIp9yOjgzrv+caBY10g3n
Tty++jI7RxqKMFizhq+UH4rjdGwlCyVwT0kA/geU3UEg2B4rcLCCJu25AOse5+ZfLXCtv9tyDisz
kzXIf+MYqqho9u+aD+iwgg8iswPvgnp5SDelz7sqvC0zr700W4NgLP4PvLSyaTeDt4z38WzabYMN
nsm/7gz6BmnZSLiRqglBjQlpEXjt0rcOzDNtzPmMVzPC9TEyT7uuKkEYCPY0etH9jH9DFnAZvkYg
ehocfRcd6SEGmwpgsNTvocGpnnUfonZuCC6KH1ylB87jl0X28ddBbMQ69BoHe/aqh9zL/IXcNPyB
vorNO2neJWKbokWk1qMkIMi48AsBvYOptx21tR8LhgcAmw0UAnicItdi09WJs7ObRArFWAeV0GlA
AThL70plwoyw7vT18+0nyrEEl6NevRAFiVk6ZiiPUCD24jizw+FYqLztXIXEr/ezBHLrZYowU8wB
N6hxJzf/IW0Sx7TN98TrjqmT+aVbawsvjBOf0Pvc5ZVVcVK2C5zun92TzKI/QyUDr/UcL0OMADTf
E1fZR1+lZFV3wjEGLY7kmudk0/9qOwf1v4E72XD9oFVF1fE/UdUY+w4bDM5XA6CsdiLuMG51Orv1
yOPjuBbuy4B6/P8qi5dZnXMxVzrNE6xSmh957tU08Sbo+kIH90WIMkefKOrp6CdUGU/u+lqMul6Z
+cLDkA9lgHGek9KBzG4G3WfIA9JcTaPWazBRY2pGoxgBwXUq3+iLvAv8flt6GCdz5a3aO9rJ3PV3
8anbzPe3Hwl3YcaPCHnVtBkme0/qqZUtoFumhfnwPO7RJEWR2QQBBACF4lP9jA6mzguWr9v674/K
uJRWrINCD5s/2jT9dtH3eQ22UHiZ/WyLVrud7qZ9+otAv4MXqPNuLeNmUmWOBpXgPvXoNgy6ZM0q
9QTAMW4fMO/yMA4mqUzosJcwd0IXOTnEivrEvb3CVSDm+u4wPqMsO5poFUIBiLX6SmePB8lahpkI
Rv3hwjD34P+rwdHVmizAJKUkK0u01k/TTsHQzwl0W7bwMtuSLewSSBOYDpcT53oY+eddYcnw8iga
tLTBTQ1fwof8nu5MV3heGAZaO9r9m/n39f4Ya6MVo4rC6WLTunarm2Ab6jW/E3/d/nRXL4eiapoq
68byf3+1aYYgJL2kFuQkNekuG0RPA6Dh9hJXa6Pyag3miSWd2mhCBsR+KIkOlE0ew1T+XWuVX5nR
qTYmp59BeUrEjTSYH70Y+rfXv/rMVsszz0xLjbAV9RmdA8xSaXdCARaY+eH2GrxjZN4Y5nhkaDbj
GKv5ZNTaAc0czinydsE8sbFMSJHJOUEGqJFdAB50Q+VJXV0Nr79Pin1SsV52ZlWqC8H9MhfUblqX
ePKGd7Ovm4vVOoy7rlO1SFKNdKestkp4mcgTf4RLyc5Oj4tG0LSXOVqknO+jM49pMlId4zYAJht5
e9+gFDCrT//pBrBdjkCUurZtQH8MDnKqPXZcmeKrIymrZ8Q2MhrErSAzFCJwREVPGJRP7xsUAQS3
cXLA3TUrRSfSqX2+4Abn6rG9jUacc6PXGgLBWMOSddWNw3Sr1rwax/LV/xZErm4FYybipOyLdsIN
B3s7SHuadN/Q4pDqr0lWATXX7YZgF5HHafg5ivX29tdTroYBq8UZIyE2dZxVJIH4Z9DbA/D1eaOc
cxBk7IQe9EFCMD1nZNpKqnom2fADtLBlK/9uVNnPc2kzdLElghleFRABRtSTVPNxRB2sDh5C5UlS
w0MpjW6jh74mqmdtnHbF3OyrOYXGeLbp5vglazLNVgJhp5DwIaWjaYkJUIdaGfLyzatObLVTxlTJ
NbTO+8WQJIcR3lr34nFTg5wYfXnBAVJRfp5mFNA1sI8Qr6p3ynNi3PfjXelHvICa91MYm1b3oVpQ
I1oEggGGEF2wSnpl6VZOtU1dWoFV7/ZXvh5qfu+d7cH0UxuYgoa9147hLwzRIO9RBbvwTfuw1EzG
d0jBicusDk+Z+Hqiq5gSNMNA4SyyZAM0EOtBz7Xo3O3KLXFRKXEXhiKCGVArhdyQ5ol7DCrd3vD1
l/u96GIWVxmLNps0J3qPbw2GfszvW+C/sorm8fYqF2XGv7/c72WWn7FaBjinDrOxsEwF6T6a6lc0
pZswj+76Od91c/aopM0m1vp9MBiOKt3H4WMkoXpB+mqjhiNw5cOjGgjbYtIBmkjFO8Wg7yqwO61a
31WzetCK+jwGaACEyZdWCztVlbd52/zsYvBzobg7a1AGgWrnNKC2l2gHIxeUfdKXnTWpmbzvZuVe
omZltcqc2BOALNBP8aau/0o7DKjH6C1YSUv/lcv5PhTGnGmh1g9x2BEAYjRXnN4EyhMLv16qWd0p
xmihsT7VeYo71biKp9nxjgCsj7qJ4KPOL3Iptnm3ibEcVM2kluTYkRB+6OKDoC6aLDwO938IDr7P
jTEKc0FIqXS4s73XHibZ758WLmFo+m3JW/yTEOBIuXZh+eU3LjBhWl2NPJppEuMgl/7oeBid+h6V
E1tocJiBBXCUM9uGV9rBEfLJnMfDWZqJhYwB1Kk5nZB/avhw+S9l5qADrtKIyt+3hFWXwijRrI8m
DnTEeOBvobAuLE+QVWt/Kzt63x4htzMDFO8sEjW5zavZ8iwfKzcVR3EjY8IChDFo0QAVBjEyYKdc
8qXYAG7lVv2rEcAtyetAXw/5/rxHrJLwFA6F3Cy2D2hPC0j3EhQAtz/dP7iT7yUYuxf1wjxnImK+
Pn7ox+g1UYF8HKRubxoYM8DTdBtDfm2a6r5MFA/MGI8QkgCJWAOu3/i97wEYnlWIow4Vx9HJS0Ho
1oVmjI9ZakSGPM/C3kqgfrwNHcOW/fgDSFDAi+wMNxqZuWFB5gZp+qhaspc59JH3sHjfgDFQ2qzX
85wg9WqzJzF66Iaft7/A9cLj6m4zJqnQhloapXSx6KifVNOsWJKAWKIXftTGAAWo4q5pZhBf3uH4
LBJhAkTVX1QC3qJQfy/LI60+NPUrxYRAquRwBbz60lVZgvXrY8xZpfRar4H98DQl8l6vMBUbaBi/
ieL0YETKdhGwRvXfDsihnbY09tMWXPdPBbxfDMQhRUVMpocMdNcxsDAl+qpyi0Jyrht4sa+z+mMS
4PdQ9cy0BwKdA875Lr/uxj1SGcMYVmUaqP1ATlAHdfQ37Xcfg1IKBvH+Dw2ZZc5zhFD3T+IC8Rfv
KygDQEbJ2AZf48v8QTaQ3+QYTJ7XU1mLCW9fyxSX6v+B1YsGGohCtsN22nClL3knsMSwq9imCkGo
FNCWXEZaW2MjolcAlInqNb6EUXwNOXJgtbaq2cNPsNlxW14y5w2xUk/DiAmjyVSj84TAMbLpbsEH
CvZwLxxl8Jsm7h+aTyMo4O1l3Fm7G38MiR2eeLMWHPd/QZ6vTgIqVmEyQ5X7FArHttiZ1UvacTIC
3hKMQa2JlmSFtths8LF2064tE7Dbfd2+1FcHDldPktV3ak2VJIKIVQYbWfoFDnVH7iFY5gDacvx3
TJbr9VgrSKggJSrWM9WvDEIrAnDZQsVJn3lHx1jClqpJ1VKEMFN4Ho3Zmo3Mjmre1DDP5bEqTyXw
70owwLFEoD0Hw0dmde+pEzhfI/D0du6Wz5CyOEFiissHurisG6aIFXkSwplkvQxTlLS7plUsHe8N
NNjmr9u3Q+YcJNtLEppOU8YK1zzL/M6dHaQjsgvRFek1ABkYQDQvEOq4sDRXruSWxwAjAKeFBZ46
vO4o5+lrjO0ZKUSoh2YpztY9iEe2FWbIbu/2H2qzf4Yw2hJIrB51rqXAlhA9OivwKl2S7TWauV0X
2CjDEnnbz7JTDrpbatQDUyMnTOHdJlYUKi90KSSLe4GusOnTB7E7KE7iLY2DRPWqg7oLY7c/ihiP
4lIHXAVkrp4lW/puQwy8BEtcOnoxRjncFGxvAGcJGIWEnOxsK9DvAGlBbQPGr/6IXzknz/u4TIgW
0jkYqFaRU/g73Y7Y/T55NDAIZQWXbAMzMV4KeQHuYC7vfjPWSCjbWUxBFAb3Ke8o2goHjJzay5FX
W8WHDQTWgcuawUmwWDEoauaZpBE4MZqFniQTr4vvGiEGHWvs6ZhG1SiXDvp6OfH7ZjOBF8ZaitIM
ZbDdOZjUBYwp3AUHFYCpaMdD/PBCErZwLssI88wihm3aJveLPnYLYuTh8L/pUXAMIduFQsIYzSaB
GF1jPlYo2405xk662M5THgcsL3Vjy+ZVKuiKFkhoHVabHFWrpkDqENsaVB4VH/Vm8BQ6fBHwqwOW
sq4ZpmZqRBNZuLLUYB5fKkRywkjT77AB6MaqDx2UTL/obMcPDSQSMLeLTCYBXGTwqtYtnjBiOkK6
5ANgg9/9B+YjD/Gd6gfWtB0eI37F4OorWv1ExjRXygRA9TgRcPRZok0hc4gq4ojBMhvUdaUVPpm7
8TmHMAfHaix/929ecLUuY6+DKoPOYYJ1FyCgjsktYkMrAt9E9ITuQDb69vaCV8Pf1XqLFVv5h2qs
UdEcBvh7AoYr8Orlw4GqL2brKfGHXtQWVOHd20teN8yrNZezX60ZzGZsVgG8Qu9BcSUE9hduuLGb
yjLdxgtlK9s2h6B2uq0C2R/eEfO+LGOXOzESjWCeyanpZVuikSMB25HzqoPXy1yrTTJmmOh5JyfT
CEjHo3aOj/1hgekGXvcG4UfQ/yHA4LXdrjqc1YpMhNhRQiYhG8kpxUSf2t1XgCf+xy/H2FxSTEoC
5lnlVEMpykqNwe9rdV9Vj1Pw2ZDXaH4axkVvATPPc+UXcm9P2k8BsxYtZJPrULYV/a0uufQtV73P
987Zid8OJV8aCtj5kq4KX8ZvHa+m9C/Mh6jwFU/SyxD4IPBHoMEPXK/nG6vlmYSVjJUeqOidwTtk
R7qfN4aT6Na468HzKlrhiYvhu+ohVgsyxknJoriexboC4WK2BeWfJ4bNax2fE64oAG8lxhwlbZg2
s2Es8oBV7ise3WH88YG8yZ6OyQvpEhWbTsYpS3BusskYpT6dEkw24nvqoemG47kOeW/lerN1dYSM
DRIVrez0QVNOoo8AsbDMLzNyuqOEb9e6Uu4TsA4CPQxtYM4b4u2NMT9q2rQ57bA38En4anqXRaJ3
+5VyDBxL2Az6jLZKJRg4sUdwbZ5juXTlf0ObtXLh7GhMVYpDLaRw4SIa7ppyV8J1kEr//G9bYeyN
EdYkqiN4p4qCMCi0puShHp5ur3H7ikssPL0EcspoSuxEg365MVanoLtLS+XJKDe3F+LYCfjVv/o9
UVLBXlLBJbRo8A8f/SnGa4Js6gFEs+17cOQiuG/bRYlFqjejVOmJ2cO5oxWs7cI93U+jRd/7TYxm
ixZbMgIvq3CmDQiRuGiqxcP9cygjsfj1eBJzLTBw0wF53oojhuO9rn9YoufehmlMDxUEY3/E3fZ/
oi5ZLNOt1RkbsvAZDs2IwzZ6ZwltKztw8n32JtzpO9maLF4gdb2O96dFkUTGokR9Lkx9m1SXsiXd
DKojWaV2UrAcsUrxMG90Gzjz4dDaIxiZ5h01duUvU/Y6w4KW7a9/VVxY/R7G0NRETwMNyPNT3JWg
CzibqswxZdwtMzEOhSJvLRkIVqE1ldqonE6u5IAGI7SXegoIMu8Q0Dn9gjPw6nN6nl77O5AOQCec
14Qit+NYSWSDn2pOiN7hFbcOPWogcQOnklM81FvhFKQOuEAar/st2jlq2cQON1HmKSa1FA+kPSgM
fjRomrQbuk2O6u8AuZ0JQfXqC5CBwiqh/fMB/Ef/0sEzGPYgO8mxKSzdh5zSXnB4W+HZI8bmqfFQ
mYIJz6TN2aGE9gdVKXgeqRMkqnXbInFeKAvO74WoDoYKL1QAkHv6asjXYIBA6iEPf/+3hRjL14Wt
0GgjApYa2FRZ+aKkccum8Oo4fA4ajZdE3faA0iWdXyUYISg/CnGJHy5w1WZryk61G/ex3bp5uplf
8BgbBIK8L8dJbKSLA1it25p0UtvIRCAoObViDbvwYXYwu/kOpDM4oshj+7s5NNvMm/YLUv/2GV9P
5r8f/CUjWa2ud2Ypxwl2HTyjrkmfAQUBxRxgKFCfA9ZHeQkDX3zi09RerzGuFmYsnwLy4jzUsW3i
jwd1vxSbBq/Z9ncDdyiJ88wvYd1qj6MSEyJMl4LieCi9fqP4oIvf/EfbealrrpZR9UAkqYqjrIXe
DTDBmRa5d/tzXW9trk6NsVhGLSSyGMF4Rtv5rZhtiqbBxvBxcx4nUKl6xFFTR0QUOr+XqLfbsUMe
bv+E6+XZ1U9gTE2TAbDURdgm8UvTbzKApoKdbGJ+PHQXfNgIyG7uI05IIETaccKh24GwdDmf1RlD
tKkuMYtUndBDfiawrVEccM6Yk4RLLIGzWbRVree0glcYXOlJAQvjvAGlEOYNhsgy6V6cDzVfS5m3
NSY/60k6RxrUKAE3Ee14AyW13Bo/BRvIQ4Awisf6l5JwTDlvSSZRK3q0NGIFp5ktRZu8FUDhoHxw
7gvHNV3igdUnG+QE/IsiXp+0JP8bkCdha47ggsUJEV2NmZz8khHyRYkuXNc3wrlLV2e1tCzoABQv
3aEe5WVrBFYHvSg7cFH8TS0g7KCnVoPtAMQAd6Xbu+CP+h8U1TjW58LrvPoRs2wGIDNFTDnthNPw
kh/A9LhTvG6BvIDbbCs+Tt74gu5f/PU/sGFzItrLoOFqdRUEOWpAgN4e7IssuHr4Q55b2kkgpsTw
nsZBuF0fPPu2Dxfsw2rFWMEI6ATwwaWukjROIPvVDqxeFDgAwa7d4Au06/fdVv/QfwFY2eXWfy3X
gSLmr0mTLhRppkoIHTJ1cgYN5jCf7Ryi2Zy7zfm2rNLWKMm0yZaEFvj7ydXJ7wHUU/Old2LaoCpD
7Zlux/olkv0UfD65n7qh1/0rtNj3iStMoBQqKEim0sXxGG6ivgctjw6BZxMVxjiVoEIoZhkftXEH
t47d+qn0xk3lNIc4dqJ98/g/RAgcw8GCY+OIaIUQGgper3EGfCfFqOSx3aLAD+sBdsDgUQGBZOzx
IA0cq3hpRKwucJTEaht32Osiq1BEOVp9os+5OJxnqTDRT1pjSrsjVYXz7F4k8Zj/WFLNBbQxi5sy
RKech7q6jvhb3ZLluFfb6kxNj8BaCkYUHyc5O9DdTU+CqyAjMVp76WwujCjqtrunHjSt5x+cLXPy
hgvYfrV+E6rgIBSQ6g52D7oZJE/agBQFrDM6/IDo5OdYggbzsaXQubF4278Oflttn4mcgnkyp1FE
WcN47+AClh+R3JMzJD0dcDQY1mwt54+hX+MRmCpMjLnpLjrzEn7e3WIME0Rk2oEsOU0wvo/i6IEx
kVMGvd52/N4oC1vN5j6MGgVOb7BphUACNckBYHLN0nfTk7jh5i+cq0wY61MkZhyPBAd7mQ+ylVfq
awfAvbx6F7mmE3DiCbJ8qBtOnUWuVnEQh9nyIdMBqksSBidK8OzeUUDeIAdE5/tOeKwAoFx4DyFs
5uTSwn/4C1MkDtFf9eR9LApbKyZv6PezitcdwJwZG7WifhY9ZNBJaHVwBI1HUTrpwVurY3awgRDP
+AYVKik+Fgm1FcxLk+at114ScDyrtS2W489eaqAN2z7UUBjtc0zmN9qwQVT3zHlIvANf/vvqIc1C
NEVyCXO/xKcjbm/3a1Gkk3aaRz75fL5XzbCB2QTZVAxCLkWU1XJCm0caVOCR1pDiLRehzdJOIDQx
NwWU1W9vbbF6f/u030uxwMI2l6fBiFCEViuQXpLEarpdkW9vL3L9gaxWYS5sr6V1TQusMnpJ68pu
5df7fjfrzjIoFRwFzoze9YRptR7jO8fEbNvBxHrwY+EdUCVLuQvJPUFfOACJ/n0EEtXjgrPmf7zr
jnu1OHtZKPRt9e6y2ewDCWO7lTb9ptz4FDwxRYMd8yztpQB06ysuNnB1YagQiONYIauQzNTLQvIh
5ZUbxLotFPdyCnKxcoIYVARKX4MTe3J3y7jVUFTFKJtHBbZvcAVgAaTPDMVyFOKCS7A7WPHn7dt0
1RqtzpfxqnUxCUma4XWEsnJMgn2+aE1EItQKFK9ozga4vW8veNWDrBZkyqcV7ZN4WGAQQqG8JbBh
YSrat5e43udarcH4yroRorEXwFJMfKFxdfA1dbZmh24b2COYC12hsnXUxe4Cd9rwoi+eDWA8JCKU
WAhkXFhByh+CVAHFrHQsKG86/eKWbtxSFjk4G1JCWy0oT4YuiZ4ERVmtf84k+iJM8dHo/TL97Oin
YWzaMHTlqXPU4ndkqFvTiDekVg95XBy7iR7Gwm9ggBtvqlMQkYFXeG7sLBm3koGrHipQBjhOVeqZ
Q7aPmnsz7TfZqHt6vBMDya+rYmOEmZVnYEcGnnvOMz+ZVQ6ClmPCWfSiHpWpqY64M4qo/zTAhKHc
jYHyKk+/bl+cSxpw61AZUyeEqhnLSlSdlGR4AI/wUdB/CaWwSfJzJDXbrjglYCbP7weTYCZr3JqQ
Oiykc91CtFOLHUU+98FvHOoAHXDRtI3kPRZCtwLWrqCfE0SjNEWGvCKFqs8xn362kmiLcsuzIsuv
/NsuTFEjoqGapsoSW44IoUgag/2hNLdBLAPGDV3xFkV8RfcmYjpl+pLkz32OYlvTeplYc97fdbTp
6gcw7y/Qyrjpl0pi74kp5BqggV24mHQDC+WmODYLi4If+nAbqh+D5cAlnW3uGrQowOcCpQbOz7le
ql39HOZJ5mYKlcolIZolchdLIqL2fTTtwVRx7MIf49yBzX4TzC+8jv713ue3HWJxqMKk1a04wA4t
EI1+254iBxWE3+AdAkQCZA487o3r1fDVgozrCnQwcpkxjA/2lB4gabEAqQQ339NDcchAbo7hJOrw
koLrqdlqWcZtRaTvi0HBso1LG8+MHtR6U2+B/cEYTvLSTF50RGJiBtD38paaDT9O4FkIxo0hN6wD
fYlRKG0PKZSAkwoU1RR5dsArOl5vAK52y3gwquRC3In4qhDI6x30OjywAEJUBArvjn4ME8yKyJ50
V92nu2UATI1wo3O7PPMLhDxHxyJQlVACDf7iTLOA3OshKIomzW9C4jdJ4od5fq9LW70KbGKOThm9
NNWieGuXkmC14cNkcMz09er+6mSYh1ZTkHOXA77C0o9MAVOc0I+E5gzEgCxqd97k1R/gIPdFD7Ak
2YKMBC+b40QXLGY17OrIkEb8grQqrSF76GsesQ9vBSb6LrVyhhgMXASi4R1mg+4Emzj0gHqkW/uw
rU71etsp8RZkfFIyUao3FCm3qTUeyFFdOni3V+A8HpblIW6auEt63CJJSTadRJxamHbiIIEc6D/m
EizdQ1KpQlKn2EwURZuEqnaWmZsol2wpKO/EoHlJFLRlUNjfET2D7LHZg31zkQSbPyAxE+1nsdBs
Q82aRZTIuX0M1zuZ39eXpYTAX5zqyjBLXN/eaR5iUDWgJ7TMHgencg9tCWfaLqLKXvjKIxvjhOEs
27U6IXhqlyRVHqpTrIv2NPyAVutTD84x+inhwXL2erWatdorY8QKERuN9RZaJQdtssBv5JBfF5VJ
cPdjKhkZR/FU7qIdhIW43FhLzva3+GS1NhMeSBMmFecIm1VPpWyls6eAY3EZscvowQSv0iJxfnu7
nKBcZwyTZtI5HTREAGl7DvLMSsbUkkxeHXv5Kzf2xRIxNFMRgGgD+1KydJckiT0L7UYY2heJHo0a
NIvNV6Dw8inO1lhYuaAHVdOkGsaT6KPQPPYq2AhCXk+RtzPGBrUQkYqixb3Kio+hazdURDsFxQW6
BxtVO0zG7KTVyIvbOJbPWO7RKhGvpC7C4LwBptbtIjWjQqDCTvfyjxq9LsObNngVmAm8fVN4ay7/
fbXmqAUjmKPwDSH0BkX1TZpHT7dX4EWFBhMthXJKW6lFAXBJ8nFwDkQzQA6J4ZzpUHjd5t8N5Xy/
N4MJjmhuQmxGnJRTesg+ApAnT3cx6ChbFzSuf5RteCA83n1hrEsbF2kiVKhjEB8Fm73pDt4yPcdD
LHAcl8EYEnkKo05YPpZUptAYN9HEeprM8BOcZjx7yXtmjAWhU6NGdQHfgKr0EfJB/nQ3HJeaO3Ga
BdtOoIHEx9ZcFc2Vvz8dC/KOREXuqlxRTkEGHbCO6P9H2nU1yW0z21/EKiaQ4CvTxJ2ZTVqtXlha
BWaCOf3673B9yzuCqIGv/eQqr109ABuNRnefc+yadtYp0zPJVabJ0SviBfUIxToFhdy8fhlnw4+h
1I1/AUpMoj7MQ7fRU3YHsU8Dgjvz1w4CPNZgfC3RTnDmIH3TVXRyp0YhdjVX40ZupWQjK5pj5Hik
pE9tn9mFIW2jKZGAnpvALVLAeaLYI2b5ZdSa75gwyDeFrkzbopkytwisB6kbH/quPCl14TaYmjeG
FHAeza66i2J0CBbSQa9ap2vzryPk5VS5Pw8UojrhsOuhRpgn9UHSOjeX2i8yImeTfw6tr+UweFZe
QPnwkpvNrmxAjm3c0WA/Sz8lsHLT/lJ2PrQbpvIJ+YUdBz9K8kKKy5yCvOB1As0F7bYD1HyyDUvP
GmYj+iOrodnTUCA/jpkU+T2G+FT1AVmXWytQuunAlyjXNkD+eZk40QQqYIy5mxlmR47S9BDHjyh/
+Dli7/SUWcA4BJLNIDyZYXND4N3n0C/aUzRv5uplqBM3S1DOk+4r4y1AyQSoF8UHGEkwFbXew/54
8fI3EYAeUaXVnQY6JGOjNNusd0gPGWtvAfRgmN3Jn2oDFJ82hnAL6ubL0/uf0GSsnpqr38Ely0No
VaGqQMWgKr9V86YEDQB7vB1OVxOZKxPc1VSUA83orJZntX+jw+vMGj+Jd0a7rQP5fNvU+jv3yhZ3
IaVVFI8qIeVf4gEOOi4ttceD4QLA81Sc8tdwmfJ81e+YZ+KKElxNq0H1yjp3NQ1KMTAiIYkhWnUw
iWknGrXN+p5gbEqrdtTM7T4VoeVWE9Mro9xlNRpRRMiSOUn5czrEfjzskuBZMyZXg/ZSq06eYI9X
L+Arg9xlNUhqOmYVDLZujVntyV5ICZaJ8TlygvPsFXuAK93bRkU2uesqlXUUiyGXdsazLkvBP192
u9sW1psoV8viryogB6zUwEkwgG30VcQGu76QbQmN+w3wuYuQwfhVg2opJFR9IfBjccwbmSkv26fQ
UbHGHhlA44Wg3XaGu3C/NOvTHk1zTBU5ojRKcCp5fgdZwVWp9viKJW7lCVy3jfGSVXQ/pV9mIqp3
Lnwdv63uY295DoeIZHrbUq08Z2PkjtpbGJb7eH5JjEsLdrCqA2eAdv4H3Zolet2yy52NKsLQcrKU
O5LRPDd6epqKxMnk3u51HEwiY+F+Bb3zcVz0VgVPacHBJJzPAk+Yoje77DCjTqywzYBZhL5QNoRS
dH99JpS8En1TzoUr0mMCqeqXeRb1Jx5u81GVt9Np3logw8YcXILJOIJBiBJTmyJ/Wh9/uPrGXP5V
VEU8dMt0M5QKBzeFUAuEQu/nbxMaoOqPfBt7gdujHWnPk7cQHFsAcTrtRjS/Kdh1vutSG4piEhU3
QC2by3DWlqTdJSBlaBcJZu8yDNiLZKoEwYlvfkwS5AGgdARcGPR44h5cjEi/bkcn0aq4OxTFUzkE
bhOPHjI4mpb4TfnStMlC6vNSBJApzr7eNii4yvjCuN400NosEHA7dT8PkjPLs1NDUqgCM8I0neTE
ckMj9G8bFfgvz8swJEkrMxBunGfD2CfobIWMYNxsr0XjfR5L/+1O4YkYss7sKpOG1jkd0PuwKgdF
NsGjRJTmGdxdKSth3fUL2AgDoT+LbpP0dnaZvrYXZSt5pocH3hlzme0nFN9HyVuA++KTuV6D/jiZ
BheI4jiQg8hCrilt8R7Zl0+Y6W6f/prAH/zaPCyp5T+YDF2c8kb05Wvf+lQB0DwgHLVAeVV7gPiX
JMEZwVyE6svmtu+IDiEXfrq4qPs6xhXTT6M3mTt8WoF3CizwleuhGYLSDMzyXAalnyV3Ul4IPFLY
B+OycTNP0yyQjPIdrLVMF4xbdSf7mldsRAxTotVwEUWpdCUFowM6gA3onMKdFkWCmCV4WvBF626i
ilEs8OeGHMZKsfvyu5KInv3rHY0P5+br1dpYJ3I4t8B+u+URjA2Yu253zWnYaG9Q9HrPoUBvC57i
+MJ8yTUeRPMZoo3kcgy5lZu+LfG8iYnpQ4vetvRM8KwR7SQXRWggDUaLO+w8Qtox0mpIO/oA9Gxv
nyBByKfcCZKZNaYBSr9nqsmfcW7des49wwgcY1A3gYLhN8tjqqhbI1gbXz8xSN53yoS0O9rVRxn0
tNVGU95L+lpmA5iIB7ufbWTm3V7s+iDPh9/wCXeGCRDsK+LF0vmNt52BsoGtJyDheZ8s3MTtIcIg
sOBMiB6ovDgu7aGJ0FEsNwbfzWkpmlbP4Y+62NKFJAa8JuGZ7KBODHXsF1TLBKsWpBG8JJyqV1Yj
M8wd0OlLrvd+rF9ia3CkCnLnuVNLD4JNXn3VXG3ycnauarVIipJuXEKAuumUTbDpNssIbKM59Nwd
wWK1EbURBIfRWrztyiBt5DCNKdIWQrdhz+zQEOm6iraQO4vmmBdxvCyp1ZRTPaHwpEP9O3No1X7W
0BaSJMGxFF3fPHC+A09wqkXFApfuLVtS0AvSvQQ6mihJZ07zOTpZIJzJ9iImU6HhZSuuNnMqZxl6
VMgbiD37zQnqGpGrAXqwzIICcxrdtZgGCYVOuj4+eeU1XCBS47aZ9RSBaBFn0kGQVWPize9c9CP3
5JUIItA7hOLPaYrBI+1TBsVvZiKAt/7gyV7qpegglkcFND6JTU7WqZXt+VBTdIcc9QL+Wq/ZVRBO
VTGD5+p3yXPMduBMz/I3tMvzt9tHaHGnWz+OywhkwPWRniJM4Wozc+iQD50vFf22iV5vG1qHMv29
68ZvqHwpg3a6ici08FsS1R5OzV0IdvatcgoZaEOgl7Gp/hpyNHcQaEcAO4hZS96T0d8XrMuYL9c0
E+KVvzrd3KHgjVY3SgUdyOhNGQT381ICBSo/ZNCzypGr1OQBTKsqBt3S9r4bvw+qYrf5PseN0dLP
ZYJDaRzndqfGD/oMJTGNOkb81ehjkFUCYcsOWXRkZeImU+NE/U8juAt06uv1LpAfZjP3hiRyJyPy
jbK26z639Tzd1O3gJJNL6Z2E1mRp3lsjSswkdsv8Jc2e2vRnHrwOU++EU2In5QXU505qWG7CPBog
ELX3Q6e5ZDDt1Gq3LCZeh7snOWX0MnaWoPTwh2LWxy5y2R0NdLUyF0gcsY0NBn3c4hGK1/kdeZg3
AFDi+Q0U4PPQOKKg8Yd87MPyciVcBY2ua5hULeDN1tUy7K4NKj99b9xDXuCibZcSQARkXu40gLxn
trVhl38wILw4yS0n4u6dMpWNbmb4EVkfuQE1vSmTtmaLVqjiNix1DenLoDK30estbUf79klav4M+
doC7g8o513XFwt6XVbOh4aMS9IIrYT1T+7DA3UFxmoTtTIEfpXFwN4wh0qMY70gEaWs+hwbk5aQU
kq9S5t5e2fLLb20r95AsdW1mdPm2zQRuDvkxHMi2KZ5uGxEtjrt1iCW16lBUYLcmb+UECvYq9bvs
a0ycr2P8naqioZI/vNE/dpO7bkYQJdF0BGwoqFM7UettP7/FqrkHNMOqVZyaMj9YGIGOUmorHdn1
8GuGgRjNiDYdIgPRjg2T77W6SR1WF3do9IHzGsDD2/uyfhP8/TN5JCC6d2nI6sWnx9FX5B8m/RKx
T3rfCVpTy/7e+Mg81q/CbPZstLAzyxhGDIO9nHS2PgK5GxfePNaPgSIoD6+XfT5WxgWrebYUK64z
jL6Rfg8WtH1fv079/WBh5DQVGVufwLQ+rHEBipT5JE0zjmf4qftp7Mk2Iuf4LvDDHX3ER/X0lyQ9
iaaHBDGBR/yNYWMU7YBN7UoUQFBxzhsRKktwOHnAn6oYwZDnWFcN0M7ykNJ1O4IiY+c2O/CFKF7q
ghVb9KAReQsXisougeDFjIUBoPXati91lz43U7iH8u1DnyBxAq/c7XPwhyLJxwfkotCoqWnct8jx
s2O907ah19vxbmHPif8dE+6Vr3CxKDLDQTEWX8HMkEPrJyMRyciLfJ8LPo02NrMZYv8IhOpl/Z5K
4VapTpbyaRQ2R5dzdONk87i9OTfmIF9QvMnO/Gb6AKWDfZXUYOOXgZAWTZgIXJ5H7UmaNRGFzvQs
QbCoAi5GJH4mcD0epsdKjQQQJMMwlybHdqe9hCDhCutXWap3VafYVihUPhHEYF5TIpFm1YgXYJze
QUuiIjsGJTljdsBcFaHG5GdRbVf1N0v/VGFIT4qnZ5OBzVFV7V7+IjgG6z21v4+Bvuz/VaJl9lk9
NiWSgEpRn/v2kuD9qWBgoao9jeypAaxIWzua1X0WGBZ9WC6/CUiW15aMTTDuTc1pTgtd2Ah+anIv
3SseBIJ94t42KQhtOhdkJplVNVizMDuekX0KrmKSY4Xzt9tWRP7ExZVOk7IxWGI0ECH3pTXbUThe
JPkAgPgmndpdVj/fNijaSC66pGQIgiZCA6KUzpH8miWCBYm8lYst/WTOU7CQUxBMOubF6Mj9pRoe
RyGp6HJl3ggsPKqSGWxoJgWG9A3QJN0Juef7xTP5syc/iWm1/lAh+Nv3CfdITBvdUIxhQEHUV/zc
Cz28uYpDDxFOzYt9Jgplf4DLfNjjMpSkUGuaLKRlEKe2kCfaOrH1wVXvRj89zS40yH08lRdZLXNy
xp+jugfr0GcybxUn82IhF5cm2vDl71dnX+lVI4tmObw0cpM5xDRyR8HD2M4BOLPJ1DInYN256oef
tAI7MM0SxW6ogv5Lx0KEyqDaaizSNk1dQZ7EUAH6SPR9O5q4CmbjTYZca1FSJA11iSpPiAe4QbPv
WVGCJSG5QHxGctXYrNy6xKhVWepA9c/N4Euyicmu/OH2MRFckfzwwKRWIHgJkJ9HYX9R1GKv9E4l
N2BPB70KFVkTxBrCRTdFgxJumiEKmEPim0zysoCdyuzl9ppWIKz0Hf6lL1zTmso3HwOpwCSyBk3X
CDcVhaKGrPW2zo6NvBuk3omneAf83zZi/m3DK236Xw1zsVQDg1TUtlCFkPf5A+Af7VHeD57pl48M
+khS5sk+BTe6k14UUJYTNzmaIGIUzfOsJHG//gwu2OpVMDVBV/01ya87hQuadL/3luObCEAvK9Hi
V1tcnFWiEs48AS68TIUmn5dBhG8dyqYLHiRsnNsbvPK++NUaF3VNhahtMIN2t/gMfgB2ikBE0R+m
184vP+mfNdADhUJmWtES+d4k1OytMK0XrY/H2R824b7xlX2AzG4p0Iq62r8fkV9WaHLRF2cunbu6
xberdxNmJBVT2ShdKvpsIjNc0M0gGGBSVGfPcfqotJfUOmhh4LDgp55ZTjK3rpn2vgQmhT56GLvH
QP6hDvM9Y6LsY6VV9Ot6uWgbEaPI5Al1/vATvmh/7CBRG2zNxl4UE6Bg5ZuDLeL2/z03+NXm8ver
CC+RJtWnqcEgYwRVyOyhlehO4Ki/pwe/muAiHQkNOeysemk2d14FoCXYWoyLvAMBZecu1G6SC/lx
oxSOSa7M1/9qmYtB0RQUKTVxnRaz8s1qz13+LWnrx0x6ndrKlnriqllw16jbku6NugLPJKsFcXBF
PPLX38AFoLizqDXnODHjPH2hEN8EfRLa73dJzAC0HpwWhB9K8kk348iRg9Zm9IlZz7J1n8j9bqaF
04w7cN04Y9p5KSpuGsoX2WluvhmgYKBFtE8ha+yohB5kmUIR0ix0R00yy8dYGP6vXLpXi+CubluU
l/XAb4qdZUJ4Nc/tVDY3YQh28qgHkA3IKtRhMrjALCVvpLYgtCRlu6gRneqV1uSyI7pKFxoOxXhP
Oq5cbqBaC56reEE9oO3iZC4GWCn1+pfGpzZxjLdiC/IgL8MwQh64hpATYP28f9jnXL5pckIDIMmh
PI4+R6vuQAusdge9V5G74JXKetuMILQW4a8Y5xoxZaaosTupb6gSuf/qcHz8GO5w6GarGoMM0E72
WUP5a6+54E+/1G+Y2alt876HBo+6NR5mQTPqD4H8wy53NApZjic846AajrRgs1BgyZcO7uMrnrzN
HCHyZD0IfNjjjkGVjnoRdTk9AwRL7xoI0ICaM/wigWhRPjNmLzeWfAg8YVD9PYX91du4S7lRwZep
mj0awfvOI5/L7xXwSvakgbJkim3yCXLpRIS+Xin1/nroOaNDFCilkpclGOrJXp+HL7O1tIz2Tawc
imyP4pybaz8kiFWmcmArI6hoQCCeG5cJ0OyMzdA9O5rdpTfYHWXlhuWzICz94fvL9P/yQh4H10lV
gKRbKs8WJlXH5tGKL1FO7Yjs8qp29bTYhuZsj1TxuiQNbeiZC1pH6w7x9w/ggQlt3xZsXp46kFR4
GrPuqda/tXg0KKK+tsgQl0VMUU/mSMINZ2GcsHxo9WaXpRGanOQ/7inlEgkAAsY6DxHqIZVdd85f
0u+WQ3Sg3pcc8P8/ivaLl/GoOCMPqDSUuFjprB8C2dWsUFAxF+0dFyoVdYKMsAIvCc1gX2sghlYC
UOkqTpd2An8QvVR4MFyQyW0WMjjEXMabXsYkR5btaUHuVf3QWiAjtPq9Epc71jBREP69jffrRi7b
cHUj0SFVJ+hAwvRgPI7Bl646hkF8sax5q46tS/LEoyR4GY1wA/U0+/YVsOzhr0WNX41zkTHvNBLN
i/EkiHbgrHfn8et/s8BFI2BeO23UYCGuwcaqlRgM925bEKWu/EyXpOpDpsRLpoVQHniUXSA4AsUX
0xkD1EuhPGgcUiFaY/0m/zuG8DNdnZ5ENANl2znP5rdIfgnL8HsliYAvgg/ET3BFQZ4rjYm0vIO8
8HIr5yKZOpEFLnDEVWeqeosXiBU8y+Yxlb//t8/Dz2P1qZoq44jP07amm5XqoxqeW9NPp+xbC8Y4
k1h7rX0ZMZrZTskPyQRvBQa3orfbP0O0zOXvV8dMkytlCEtEYhOHCIkPlIHp5r+Z4NIpBaJVmZHA
hKS+VQAAhGoraFuKHhUWFyykIZ4TpUbGNuzzU39epo1jJ3hMHnIXcHXQ29xekcjHufCg9UjSEooC
Bk0zp7PQP5FPFo1EXb3FxW5EIV7QJAis2ZxV1IlKC3NfmNl2e1v6Ot9bIHrN7kSvzpVC5y9Bz+KK
F0FZSWM34+rCvLqnO90GnN9ZYXeb9B5k0RjMzFDtBBJ6cjMvP5fPGXqM97LkSE8SOCAucfufgrDG
z2ZJjdTO2RKEm/RRJ5qjJZPAwsqU2/WSNV7+RK/zKNOBEzo3M0Z1lO9mb7pK2do1oErJBORMX6EV
PntE+lKjzBwuTZUqcrTsUWK926fJj9uOJSiNafwgVhhE6VAMSFIbcC+irwNF+PDIdvNdsWHb27Zu
5xEar4VC6mpoWwnbGyYY+CpHh1TfVUych4IIs35YPl4ZnFth2CxLQw3Y7BziEU0u35N0OjO9EuQq
f3Dfv+3wHU5MtI+D0aSQslFB6VZWvipFAPNOXmCxva6+6tLPSQciHLjhbDKchsRbq3EBxD10GtuQ
pthMPdlbteS36TMdSseEbgC0ge1BU0Eo2xqVLWez4CP8IcP6+NV8JmxhuC2VwaLQ6j9Ga/BTCzz3
2lPCDG8IE3+kyXno8ObMRQg1wWfhO6jRSM3KnHKgKqdDokEYpUq3maQJ3rTa8nV/j2Ef6+PqZ4A6
K0o6ATjRNUBTGmpTOg3r/KIZINCeA2ueT15r1W8y+9noiWuk0KZPj5NJoI4xjF4YQa5ttjv1Xi+c
llXO3GNujZVbyVC8oihcNLrcsQoPNcowXYZaDa26O1VGrS6dQG3WzxYglFn1ojQFpMKa+tsgj1+B
XrKp9RQ0IPqPBX74h7TrY8XcjcpqKY20PCnPU/02N/GntkDGGr222Y/lETk3b8b8VmC4nfUnoz9I
4Cdo1Nm7fbZXmkRLYPv4EcvXv7rWkxyDLkONrzsBFZzrtW8tRAFxaEFM8ccY4R/lQR8mO5O/9uhb
zw3dVOAN1AnElaNP+MtRxkFQO1DAkoNlHZW22eI/9OrhpKEmZ5Y/iUV2eu73NXST1E99q20lCMXT
yA+TUACBEFWn+B5wkdMQlF442rWrfFs4hyWcRxcD+9pJfYJ+kauBKlLN7eCEUSUlcU3RN12y8Vte
zF34URlMQargB3T74AsaZl7sJfp2mYWGLuRuxAj2IkC9VPcbUf/xD1fCx6fkXgpt3eSjBuK4cwTS
31D7rHa5Z9WjF3emE5W9bTSDW1H4tAT56EpwQ4qiBBe8h4wGdCDwo1I/ypFxLK1HKxxEQeL3cQZ4
K9GJtVAiGiZP3k2ZOYVZLNEzDQa7ZPVF09VtOlVe2QN6PYSQSDSSz6rC7kw5uDQSoOfagFjQ4nO0
xoZNbwC/fq364KGgdWSrQ/JjLMngkn5EUzb1065JD4rZGs9JPRsOOFzvtEEt7MBUmdOg4ip02cUh
fnOYqxXxH82ijJV5WJ7hu3Yf6v4YPWnaPoZkbFoqgrbTqndeGeM+UlMZ2ZgoMBZkn7pO9uvxSYvO
g3EO+9HTRVNfq3nDhzX+ngVOPk1aTWLngZm2jANvGN8m7etUh9vbQUxkiLsaQ92USoMF7Dx1X6UE
wgbsRMhTGYiaIatPoKsFqb/GykyRCguyw+w8Y8Y+olCMKP5dGerKBncNqkwtolY32ZmwyTMYaos5
KNOnaK+0T6RXHqmcu7mBQfuEHmlpHrpZFbyR1uufVz+Bu5cqAjIOKAuy99RyKfFnlZcy1ALcPElt
hoOGzwm1ELZozUOpdNsB4xCZDjhkRTFtNapc/RTudipzUup1DYfVU9NJqOrUBvPVXjgtuHy5G6eQ
vzfiSqq6ZCq0s5KUTmRYToHA6Y464FXlp9IIXVnzqPyGNNxXlCR2IeciesMJzuZ7K+rqIpYKJaGl
ZbEzVdpnjeXOGD/VmuU3w30PtEEcfMv6V7V4TqL5kDWDF4KzZLA6pwrxICHfqxAq9I2otrF+sqis
LjgL8psuYJ3FYaWYGjunGBCpGArNhifJpWuZIpz1+pf+sLT8kqvlj7qlF3FjIFgopldb91oRge5S
RPq5wg24XCAfZrj7eTasqpJCffFtHC8n9rT4nDXO1Lrhcdyzp3QhVg1B/6h8G4DF+HE7UK3gHn41
z0d7Za76aio1oIPBbwNofB815WM0Yf6vb02n7d+q7FFjKD/jMWlLOiRNitojYXsmg+XNw7yjXe2F
yMdyuvApJrI7KLWIqmD9TvrYJO6aACJkgF68ys4S2nyxM/bKrg8g0dNeSmHWIvCw92fP1XfPMS5U
NnhXnUe6zWPQ0NMdZhMl4Qjy+sTFx5d/z56uDHV52wwYFFiEjudztFlQY7JXntlG32U/y0/DrhWW
+FefNFcmuftCavWyj0BDd46SYyQrtlwC4241IJZ6VtRzKj33sohcaD0JvLLJ3R94nbKpLYF0XpRF
yksBmbmFlKZ8EHcw1rPtK1vcRREExQQxF3y7yuuwneUl3053GV4SQMDV+maxu+gQ4xRLYMz6QfXN
7eMkiBnvn/zqk+aVOWbMwmEekc7GwfeUbK1a1HEWGeECkxGVOtWqkp7xVnwJlwG+1kLvX/43+fPV
XnKBSTKIFNMcvsKCzzk13Tw/9mnq396w9SfnlRUu/iT9nJhUqhYCocmbvigp2PQxZ4CRyOhQ+f34
Dwge3oW2fr9b/44m71509ZWqoKSJkkF3fQTpSVCNtkW+h6x7If0uzqPUzsMo9JLKntQCQoGhdJxD
GYKC6AQ0zNiUM10o2zCvKKGaFu1YQh46MlW+UgFFD6pkhQyXNOxcK+oiHw9qiPk0ESRUdcEHWm+6
fuzde2y/WgfwgfJcFvD22h1daGe4/cHYAWe5yf3QVV5vfylB6HjP0a6MSdWQzIkK19bIA8hs7Rqv
Z4n4FfSqzTMaDjYzdUEWveroFqGqioQLA2hc5AjTue7lvAA3hnQ2iYY2f+LnZSt4gqzm0FdWuJgx
hRVJpQZ3C0pwbqdcQNQvsLCaSF1ZWNZ5tXXDnFaQEJzZOaeHboReqdbYpoq5paJAUUi35bj2bn+s
FSAlrvUrk1yMUApLylJZZoAzyo7q5F69a5zmLnLLbXhMj4YdbcGaKdtipvjVxPXKMhc2GkYKK1Wm
j1ydJgBsNGjZ1ZuuF/bsVm/rK3Nc/ABwXmctQJPnLvzclak/D8eZ9rY1i5TJRM7IpSCTopUszJcU
ZAY2M542KvgAqiEQ+PxqpvOxHmOpN1z5Sl+xuGNLbbNJXhLrW0iZTxLDIwxdjdK4F7iJwDN5CiiN
xRNgUMpyX+qb+hjsG4TffquWtoaBrucWUy2Lo5jMb15ETC6CDTW4XCQoyyxTOjjKrCHox+URj/Gq
ygUFmvX+2tWGckGkxpj3hNFkBnKxcJt67K5+y15aaEOg6LVRE8d8ur2nomVx4cQyopoW1YiT128i
NduqBqQDRIQYgpjFj2EbTZQ0SY/vNk/JYZJPXS+SXhCcK54BqqmpTMIQsVdTf2pVfop02aYzVAms
SJACiDyeCxjBmJczqbGWBgB4ZfqUgc+TjgeSQUjHUgWBUbQsLlzMrSIxKxjg8OrZiiO3M3cs2FXF
vxuIunI7LlzEqjzOZbKsCsPb6L9AmeRZd6FMEoIYsdgMoqGTFR6EXyI+P0odm0B5JSla1UyOHkJN
8mK9djV9eGoTFQc63I4Dxn0z4mY6WhDJfGn0zlONR5Apb8tkq2SHKmgdpdeO+Vi/aVIObAZ5LNts
c/t8rGctHzvDj2FbUYKyiYZPsFA411AugWrc/aIfom7Ni6jiJzgoJhdkWDHJajgiyPRtuKXRcURt
4vZ6RBa4+IK8qCclxXknVN82EMeLhaNMAqfluaKkpLFGg8HE8kRcSgRg9qjfpNBelMg1R7lTDxmo
RVFuFmSYorUtse7qMpooS+ZShhNbZeO35WEsmv+4e8vSryzIcp2UsoU8BSm3HZQYG666/2iCiy+4
4UCXDDKSczXuWozfB8LDvmzDb++JK4/mgkqM0wUUM5xsyE+N1GzMfAPVBUEjR12PkxZGr4liEfKO
kLnaqtYyUzkluMiW/roCYYO+RmHGZXcFeBSd+RSgnTTj1YSvhectSAjd5J565jm1A89s3ZwIWcTX
i0fWx09a/OfqJ2VpOQO9gZ+06FosyqWzbMM3W8UbiDPuzX19yragQdiqoR39kA4dsQdRQVZbz2E+
fgTnpOowzT1TsvKs0MSe4u/9dMjxNqkIQGEMT0k58xkq1oqu7DRA7NK5t0kKEBxoJvTxddKYbZgh
FInTs2GYnlKASCFM9rJa+1ml4D+jbm+CLQGTirJVosnd21MY+y2LUA6j7NNUq5A+S97SLNvEHWaB
0eR6NZrQ0SCBdTvUrFeMrvabOy2ZPOtUNls4mmPaCwkXQsGb+bCka3f5rkAn0aidQKS6tR4FPjaY
O0BGrfd5U+Arm2Gx69OXFmJvgoWtPxo+THAnqColzWhULMwILjT5hLTaXbphw5QdVeMh0smmoxAT
iZitmpu4lv7VA+3DPHdZdy01W2jhYIVpb7ft7GJmwacgpM+jEipjOxOYwdsrXg/pf1vkWTHMISQ9
SRbZN7BwDHDBWgfW4k2OTdF1KwgbPC8GiUYgAixYWgjj+l2+B5ehimykv0N+BVLdxAtAlUd9+mBp
tojQZ0XSaslKPtbJ3b9mAIqMjMA6tM5/hsCb1tq2bk+y6fXVhnZ39Uu+j3zw8Lv1p2xbfAEP+Nug
7TRQH+UYiBBcBeuB+uPXcHe1FbLMCKKlJVyXYOzHdN38s9Ueb39akREuKI5dEemACOLTRl/6DnMg
7T2ZRK/R9bbB1cZyUW+cKih09TgxLWo/i9YHcxTmYkcpJLgOJh7c3VEFArJRvDlxK6EUoMiBuVCk
9pqi9ZidfqfdSsGSnP6QW1c9N8fmAiy9a22Vs/wgKkIJQhHfbVfjJCPqtNyBxX6oB3cWT92vNvSv
NpYLRZKpSWaZY2FlcadoPy112NSJZk/VtjQuQzbbWXUqE010TBfX+z2H+HBNLgSVZhMQEuF7qht1
jxcDtNwDt3iLnYVGFU1OEd+0wEv5VnifjeDF0eClXfSohQDL6ZmjKUSQQK6Wd03ZIgYmehTZeJ98
u8oQZEwSpF3K/oo+EBTHskyoXVSb3qG27KZuAJg3EfSLV+/Ja6ucc1ZTHtZlmOII7pJL7s3bXttO
PerKk79IGW+NYpfPLhM0TJdPxH/Ca6uc58xVmQR9AV4EbSqOpjkABzPaMc12GPj/URovwVS9pIki
mgQVmeU8h8VFMyIRWRa7aBi3W7L5J+iQtXvkanX8jaVlhRZNeoKXFPRghovJ5i2rPkfDUSKFCEK7
dhiubXHjEwMUBeJQLTE+EY22Ybz07ec4AJSIfJcCkFXFnjFipCaFSJNp6+0+YaJPuRZnrn8Ad22V
rUyA3cuwWIbUj10SNdreviVWW1XXJri7SCGZ1nc9fHQpEEDL5k4mlzlx6uxeO+XH5KS6IFWtN6Di
ayGn2nt544hWKfAcnt1JGbI2JQlmlwoIRbR56ZUFRivyu6w1MUzyoo4QlxGyzq8Fnut1c2dTbzDp
aOJleS7o9xEVmFZ/NTAteXt3RStbnPkq7JgG+K5BO8Ygy7ZJzVOu3tcyys/zYywvY5afpzn9Fwnd
9bK4wy8VpYHmn8VAkFv4Sotvx57HdvDHXHhViBbHHXhJguhcRxbn9DW/PyOWdhdJ0yD1RdC72oHb
5lxu8iEGA9zedI0T4OaisorgI/K3xyRLUMUgcN6WPgDG5M/pvuojQRhfHfu52lOeigks3+Bh1yLr
nO3CrfpszUcAdBw13JnMTQZff61cdpTdsMMgoTPAfyVyIqkLPrvCET0zV2e0r38MFxJ0RWED0gIL
F7T1bTzTO/I/0r6jOXJcXfYXMYLebOnKSiXbMhuGpO4mQRKgB82vv0nNu9M8HE7hxH2b2cyMUACB
z2em3wT12boUH8N55nLJPGXXZOHg1R/MNW6qQ/1Aw37/fymbL3/Hym6gghmTGJNkyMZuhyzFiAJo
iU3iXX9AAgO4ZmnKh96I6gIfOIeUm+TcaYkIyb4VQC73MV+xxRM1Jimuxxx2wMz6Xdb3odKM+yFB
JWOk4fXNbJYcl2utbA50zKFd3rEC5CFkj/fC3Ph97DEK7E3e3AYgumjsV/RAVgZozLii2TVW/IvV
7jtTVzywL3IlIBCKn2HRmfwpuqWiQ11ZobzTGQQEKA61fmiGm8EqQyU7aGBtFZyo6H6sbFCNubNc
LmBgMdYMlc00NJWweGafZTB53QF7i/xI1CjYBBwsPuOar0lRUwXs39jdqIGX+6min4bzYJqjl+XP
BQQbU6S2StsLLPvmVhVgeFRd0W1nDXbTUayOe5JgZgYiMLVl+0zKBJHjdsC6WGP+DYvHgOKTrjMV
5CtN0AcQpNxjnA6bgQIwJsRln7Req7v5jUjmcLNpYC3WXT3CUjdRTWpiuJL4PBWlG+cmkCJgjUgP
DYsD1Mx2FgTWYtSb+SmRbovs1axeW5a70dS6ltIFU23vcsCOGp6DUvgOBL4iL7AZDC5+4+rx8tRK
JGaTP3VPKfXsu6oIlRf+QnaVPxiuHM65bu4NF+0NMrchN0DXK4jYRPdg9aRJZMo6M3FWMoLStrY8
tY9E6ZJor6v3W/Sx3Uo5guy/arwgJHsEfs08N98k4gWqYgI7v1lHWN6A1UNOTIYAUHVAGAEfOwAy
F2PmL8RIrdaAV4lD9aT14GDlKqjvy1+1tBeFEpt5xf9+XkdeQ+U4iwxIUc7PazjVVeVlcrnXJiuk
GGyaAN0QGK6rJ4zlVqlFC45uvHLNBgWb8Tqnhq0LPMthCFK3BgZCZJCvny/WW4UNZZKxOJ5nP9AW
0rrKbY3WLSEexqSbyoJ44jgrmBlelTAv7qk3Fo3fk6Dv7tuoDQewkMLbe6muCb77pn9anPp8TAuD
02WNU3Gu2pcyf2qkCqrQvwcigqJvZ/+LVVZmzerbPuKxxC79DF6SvR7zY3G0lx1XIfdd+YMlj3L3
wwT6JrVvHMiLtQM5XP/gouu1snBRpU1yD+IeTMiXbjRgii13k+5nCUhRNIokk7c91GLDK1tl9zWY
7VID79cZTxMIQboRGEUIiMa3QOK5mYr2q42ZVeP/83OubJM2TMQwLDwiOQXlhebsquq1iuun62e5
iTn921jgMq/Mk8WycTKRV6HUEO8hnng7YVaVya4JcQHpPnLnUeVur4hqVZtIvOW6KyPF46hgzO6t
29SgL+CHx31R0KZBwVOzurPBJDcz4iPPiyMHGJ204C4d9aC1dzId7rUY9KKVln2gMT65cmv+Smr1
Ti7Ho5lWQaKqpyrh2aHKqOOWspx6UplDZpV30SGppMYtI23XN81TVOBDxlr21TvSK3XaGKwv5Uka
84OSGIAeQPfISEVx+OYg12Lr62lkvTRttSvgEZThR5Md1JkwtXZhK+34F2e+pliuVMR+YpwyLRhq
O4jrgx6fiV2GsS6iLtic5V3+mpX1VOrEbhqOicN+RAyd5p5MDBcNdrTJYm9SKtBg20GXQb0PymBZ
LuISF1it7zh/YbWqslEpy2C8SzDnGqgaUP1HKuWCiGMziP7ziL8niharGIDYqto8kJKl9U4qENsm
FnJpaa/rXGCdRBby+98v1mrkNIPWFHbUBNIFeFDQtYbZLvlRnVF4mcmhxSwXmxNRy4+4MokdGRw9
Sb4DKi2cM5OePVjg255lfACHN6OTyMeLTnRlFuHUykKNMTtH8hcUDlxz6vyxSv02lUUHOpuCfxRh
Fx9vZQnrNOv4mM50Cmh3qWhJl7ZbPtLBTS8Ar82TxXNEY3WoO7nSW/o8UlEMt/ULbFO2dEe14bO+
X/Tikw60GFnmDH+lfmPQeOyxH3eAo0rtiaJAcwNtid10LA58x6fGy4FeFx3CHFSsD2H5E1Z22shU
Zcp0k11K1Ci0kPmpL3n9nRwy8FRqgtW2POxysfk8FvuVaN6Svsd+CS0PU54HvCEBTWXIfBsuFcfI
s425srn11LPUlmxWomJwQnnkzgRnBgQJzdfh9v9CBg4KvT/fcj30rJOMN+0Iti9ZfS37nxn5v/SB
lwuswkPDtCYt70f7UkmAAoPoySFPMtQ+DCinC5y34Dut50ecwrB4b+Lcxl1yUI9wE5AoKm7sg/1T
Bek93gUL+j24w6bi+frSW2Z7uclVGGjrHWDc0JhG3h6FNCl2hZ3t2MR315fZNKbLdVaGjVkpMTuK
Hc5ZdHowjxBuOaRAXGPEOkRgpO6FlFlbSeFyyZVlcxqnz0hhsYtsvha6FqoWioLRl5k3h0Ky/Brc
RVDU6NMsdJyDUv6Kc+ZV1s6oqN80+yrRfKd9rjBlMJTUd7JjqkoBQxo2ZZ03aphniQ9S+1AMw9zy
aPXH0ji1/U+NPWZF7ZrDrcrBKKgU+JtfdiV5ihVivM6F/XFNya/tSHTEosc3X7LFY4fcaAy4ro1w
enpp5QzkchfwAEEed6fnr1mi+p15YPyxQggq+LiiS7SyaU1e0qGLYNPSgwH2asVX3GFf7skZ2Kxd
Efaf0CwSPBnRkivLxlhraI6J4QXD4c9Nlp8iq3+JB11gQNUt97i4ROvWWlXZUVd22BpHon2cfLAY
D273oIRgAWlB2zp9Immc9pJX+Z2veO0D0Xw9bH9MHxS6q9Pb9ZPepFpe/pxVkAfxtJ6APQ3JhNkE
KstCwrJd3lj3qlbN2lavuaJ7xCZ+ofZnUv/s69FXyO0wfdG0B99F7HUD8xhLf6I1aLgKS9516YNk
b4Mm6qIJvpC2Mp9Omfam1WAewI4AmYyk/VS0PuSrBVUD0TKrbDnnRW1m42BfxhREq6NXSc+6Sfzr
5y66BSsrWepdB/kaPK2MWy4fwPmHxngWx37e6oIIdzOOX37iecOLZ2yoBcg6Y2TFTO8w2maGqu64
oDlx0bluoJszOZWvYa9x6MiiWufWgMVy7ZXJHPTGlHrETt94QGiegpVY2yV7sXHezMaXK62MlVyp
CkvT70hhHpbLw/o0hmaYhaKq0nc75J8xia7YhmpqlrLmq8vxYCJTR2UajPuqV8RPJWUB1TCOiZFW
YqHqMVHPhr3EnL5SnVRs1tSfLVsFXRPS54SFbbW36Q0iZdeyzir04zQoOcQ5zJxcuyD3dVvQ+mS1
fSTkJhtlyJCDy2p4NIsqqKAcrDuPivmRQNqpqerOTZr0LaqUyAMX6GcqkYuiTj9Hds8grH791m4/
jb93vubMs0muWwnkKi/jUHvW2EA5J3IHZNHXl5mt+5UDXpPmqWnF8oqg36BhhjQpu50JVWq7tMOs
r0+54lzSphaY5e33+Gdna9uSMtrqVNdATfEYl3WoVrFLxspLq0JAi/kvF/XPUiv7AlR53WpMZZda
6tyq/ewSI5DYbw5polzxpOFJjV7TiAhcqujTrQwOYVBN5AY+XWYWblKDKTI7JtUYXv9ymxUM2/yz
uZWtsSwNUseE6ZciYAfrdfzR8XPBfEBxULsHdb68Zw6Q3AHfoQYsmCTZnD9cLr4yNm3VAyGJGBu9
cn62fwyPPA0nkLNAI6F1FR4mKHFPnuYB6Mlv0DjOn2XMWVySKrTUUD6JBhA3u8jL37MySUTLB5tF
dNYIpR/U8Wxlb4KnWn6X4p3U7MePxm1u+Akl8GN9hJKFPIWT/F7zB06PESaP0RMS1qhFF30VWRnA
ysUoijOo695w+ey07GiVJ1CrCUzFZht2uflVPJXqo5V0HLhbfSd96cGwdzx6dnaIV4//ReV9Own+
33unrhsLdloRqwFl2sVM+8dCTS6tIu8U3h7job01YuSm9Y2lGa5USh7ozisATK/f/OvvS123Giaj
VVqtau1LYv1UE9OfSnAzq40gbJgP7d8to7puMFQNaWrVwDbnmqx2wrjSTp+5/QXWUBE8JVVeGSlN
NtS67/CUbIvCb9H6q7TpL6O2kIiw8SDR+pdiEnAv63KQV+YR5ISZb3USZv4c+2l0qBSOeQHWFo1E
hynSntlU6QfiZCqSXujvJBP5EUXIXtTOaFxz7FCzaZGOKkRHY5JnexOmwqzQpcitBECCdrRuSZQd
oSiTBo05HhJSP/cUVCWpEU4Jc1lS+w4twjafDnJaavsKMtZhze1PSrNzZOuDW2fg6y459Blj9otX
yj21wHeUgkk+HtzYGSDLLp16hiV1FpJS8+3yteHU17m1cyrjSPXqVpmVDpR8P3UQBWiop+b1XlPL
xiOEPdiqBAn3yciCMZZu5IqDDDshky+hHoR2IsiJIWQz0BOJzWMtFy8DG0/m5Hh1gR8w5dkLt+Rv
phWKe9rcO+340qgZBGyiIJmQwqOi7fT1gWTafgBgjrHyBpn20WqMY1GT3wAsRNWJmruJ7oYG9EBW
56Ld66as8iJ1dA31KNWZF2XNE1U+ab2vp2NrHBlawDnkInkluZWOmJ7e6sVbxIkInDm7mGuXd+WC
2DSoSpfgHPIDKO5gEaKfBiCZ34Pptde/cNDqiZztbGKvrbnyR5I9q7slcLazYPAcFyon2Fb/bkcP
/EN1k6B3i72oz3rdxqryyg/1Q2N0Q1tAvqbGQPZ0Tljkkha4jUEQ2m9icv4YWVVeeRiaZ3mRjghb
8nP/g5mBc5JeMieQ1KDEsH/ooFY2gdwgNJwgavfTs9m63acoXDNEh7zyKTbpeo1PMowvqXeTAW0t
dXiNZCfQCXSKe6wJGoEpiiqXIkp301i1oJRAwwGS5KPdH5VYDmmmeUm/lw3bbbqXyqbelBme3WEC
FB34KBn9sS68KT7IlV9FqusAQtbpndePRUBrxSt0CFBEhLpDLt8lOaRfJ+CYOfPs8SU2P1gV76wJ
nZsyDxyNHAsWe5Vqe4N9lxcYKFDtgNLnxFADzQTOZuZc66ZTUWl7g2V+bvUP193F5kTo4sutVfoU
PRm5I+PLzXN99Rt7o8E4gLz2AR0IH/ICftW5tuySziXVvn7/LzoDAl+ynvoqEonkqQEHXYNG1xz8
Bm9wVhafGVt6SKMNGNrWPDlxC5w4JEdPokRKECyq+upxmtTODFmBk5lLeLpXHcfynFUfdenbYCyE
7DIwW4mrT+fxJb0RoaoFDnvNuTX1VmZEGR4pk9Ck71F8ARdnYwrCgs2hm+V3Xr3QPNL1WG5ggJID
O8wqbECVHWWAcxOXgy7Gsw0ULOd2TO0BFTSlrnVIx2O+E2lZ/Euh5+8ISV890sopIosSHHbvmTty
CxLtQ+3bu/qu9zpvAFye+VDflgJU2KDPBInEPfNE1M3/UrT98yNWQSHjSp3z9nvkRQmdUw7Yg4EL
14UV+I/s2/giisEFPmc9RTapAzxlBZ8zFr8TuTp3KhF8YdEtlld7Umk32Y2MKF/fdT/6QPVunj5n
PmQwyMylaMwqfeonYYQm2Ni6VcwRWKV6h0QLREsFWtm3MyLze5IHNA4R/P4tyoWPwmUFcfZ3rWlR
S2qUnudQg9OgqxmDbSk+SgHYtW+lXRrgke6uG8nNmeDF41m3gJ2hajp5gonKz9arTDzM0HRa6LwU
79W7JXl/ObjIvbV+jRHIM1+G/8ZOCrz5ukNsq4wkkGCBNzdcJGh+t2OXWc83d82v9AewpX56dHxF
EIKL3uu6WUyoQicm4ebODoL502lIPRB+l0c4OwLjLD0nnwC6QkxSOlCUlRyfD7AaMfqs/vXPIHq1
a6Krrs90il7SfNeqHyM8hTcBkq6DVqO1/QK4njgUvdt/KZP/bSm+p1MWFy1piW5SCUW2mcmjj70k
lEGZO57jwuPGzikDyzN2L6bv3OqujeZ5dzfcJAH0e1WgG6OTDsChoColiHK+7cDiF5lDLWdNg8vI
QShfU8l3OAIaxQzKCDrF8uf1Qxe4p+9Rs8VqCedTJcs480Q7a6i0T/wME3N9DdHNXlmuqJGgTjzI
2kXLbWBtw47Gh75gL3WmCOrAAmu1buOO+hBJnOLs+nRwK6kIWScJjIXIDq/bt1rfSrXN4dClOD+o
HdTHfnbGV2FCtpHz3VAnBxl6xyPXwCEaHQvHOtX9T7t+beMLnPQt5IJ1wcMR7Xo2potvWIA8KIlV
+P425q6sGLvCGQWfULTEKk9nNTQGEybBHsuGBwpRN5Ps8PotESUZ37WC5TaiCl8L/c7vooPs6ffp
06y70LhxALFWdx7wu6cHYO28fp9dRCqc8yW8ksGtQYWNmUbK6Gi4pCp7Mgq0UzErbZBDXaOdqvMj
ieneSGlwfdOC5/dtnhZ7lowqxXA4/Jxjf+q55enQmGgw4nd9lW+9+2ubW0WHSaNEGklQNcpHWLQJ
zTTow/S2ee4xOTky88CBywLPASi0MZ6Q7iJ9sF2dcRJInPttgVZhMnAXCtvtTiLsLTPtp2RiAfBJ
aOaZHqPy+4AhPR3C32caPyvKuaxv2VAcqHqTQS9eYhbSqMEFxX3sKY4suJ4CC/NNzrc4xhI6fjbh
KsrqRRyC0W3Xy++oyD06TvNw/ShFH2xlyxRwMHKH4PWTUYUyIyghC2iTlYJVRGnbuntrSbnCcgNe
eeazyUP+KQ3n6ECOiQ8th7MZgvtvllJWd53HpAdRpv0vrby/veIa359UtISgkIahh+EZHVCfQeSj
Vt7M7qfpHAFkDnLoUeoVkmDRxgVfct18LTAN36D2OI9baFCzTsJIOvwyIfmhfvv/6vOnormVaL5K
8FXXco9Vryldm+CrttKHAgUQ4zdLBa5J5DfWwEh7rCOwisA3NUF5AMzUs48ahpMTNw1t39hh+FDz
1MRl9+lRFOWIIqtv+7B4H0CYD5PTfZ/qXzQvqGRKt3Lqfk2eHta7zNgJ75B63aBq85derGkQTeXO
HFnNFK0YnnVBJbk3fWtnh+NJlHYK2gDqGsSf01pWHLRm/18BrsFqdGcFI4DuROgrRNdlleNqZpmW
kxppl04BkoacRyzSTAKvvskoushKvgeYFwc4sTRveIJVAEXx6EMOxhsTExw0qG4UlC5m+i8nUBKo
7ib7mREnfyahAXB456oAvN2AsJDvMmHELNj7GqVZF1abJAaapiwv9w5az1lqQSGmEZQcBQHHGqaJ
cYvRjEcEHEwp9ul0YyVE8CBFK8z3d3G8+kBiubQRboz1FJQJeBcJEywhupXGauolNiPFHCq49/QA
odzMG/R9BM0oOTRAQ3dmzyINI8HHMVZ7yogEEbgadtuYGozrN2eJgho5VwRWWmCk1xyqmaMNcTkg
TzC72s+ahzp6G0y/S0UYS9F25k+4+ERo7KGtoSA5Sa0UAAvVBSOB64hU7re/kqXrCLQwa4EB2/9c
hkaDYXKEMyCsHL15Uooc9cPXt6Hai0pTm9ndn7XWow165vTAG6KG7TTshvV3XS6hcQI2U4JBC1FG
vXl+i8VW14/HmW2QHkaxBVQEhYX2KIH143pAJDo9Z3XnzD6pU6OC7zTUX1UN/qp6+tFX3aGJzWe5
VE618tSBCiCpzb0GQiZPZs3r9Z+weR0X21wlJ7xBQz7v8f1K+7NhXYi+HbRNHbQIXq4vtO3DFyut
LiRakcRyxpEB6EUeJDcP2V2zo17moeNmn9sgcmu3vZFKtxCtPLuUf0Twi5XnT714CnGUWnkufU8q
Am08HZtsB6b8+85HRdNjR4jFgnwku/RnSFLrrig52o5HF8uvnPlQTGkqgdURRXz1qB5BezhBdspl
fgEe3jbIIhcslBwK8FDKSKEvKPoB243ixQ9YZTCaDlBImmMmdma2MCC/twdW1Ol/c8nLS5+/tHsr
6EMgHHYdSrwQmZGN3Wjfy7KLZiy3A1FT4Ttcu/ZBVjEAZhmTQZ/LAHmE2SSdunKqPklQK6tsR3Fj
yfC7hnzy3v6RMucIJQmMY6EnK7Ufdd94SvbYcO4S88mxkEwD4oMMe28DRC5jjCXWCVg1a1dyAI0c
1dzNIN8DShvlF29Jik7FiP/VsQmmeBKILKn9sWoEXVThga+MYpuXPScKLpxuGJ4xgMtDLt0KPTK5
fXdq5nKNeUTXoKSKKZgKkV0PHFSCZB0d4Lx/YZgu01I9sNsnxYzvE9a/N4BzA2HFuhdtEkIiN9P3
v+8HgNX/+T5GY9Cz0Z7HXVHGtHXXLM89/ml6SRpGd+1xDKdAC2pIYLjm59hiG+Iy8mzp/v1K/EM9
sQSIbEgIkjaZd15esSAijj+RL6O8aa3ctQyQtgOtmXO0uyTViyvuO3a5TxTJz2Tu20qHJwQYR9y7
Q0PPtjZR0AlE0N+uBNGV6LRWNrviRaFONiwma2zPoFCGiu7B7u3y/LEuLW8CaW5SicAC1830PwQW
IVNlkKiE6wOJOBatwpa16KtK+6JJBDXU7eG3xXVYGWpZ1qO+RA59IQ71ysz2knn6wPnKAOJWM+7F
yl1lK2FDRZS5110u5lf+8x7KqoNxlhQDt0nf7SeTH8qYhaYhVHjdjF4XG1wZ5FxOkmrKMWxbgHAC
ZHx4j7E3ZMpNLf+00d4bKtsbLXlnjq8EEl9Kbz3pNfco70Ux7uborWU5qqNAsMz87tovPNOoxVat
Vcy+aPEnhrzfIpIFE2tRNMuhSpa5aTbuiOqc4kh0obb7NoulVzZYrihJ4xHXeH70I/OtZAfa7+mU
BfqzpLqozfvOjY6QEWV7Pb9AzkqHPKtw1m37W/x9Amt69Y6Bf4u0uGw1+ShqyKupZng98Niujf7Z
6ZpTXbcbG/UY7FTfxXuj8TGRlJuH6ibyMQJ2rA7lA/wCv5fTsInCovWQAUqoD13/FcpmlxmfGUrP
tqVgYHh1u7NcSzFtSOdvDYeHmp6DQmKYTIMfmwXqYSl/1/sUxRN6J+nGZ9aWU5hAQtSVBqPCPCaq
HXVSjHj9be62EIZ3JYrJSbPSR3eozQ8q26gVcHhGmgzQk8n7W0uvqVv3g6dqGGEu/DrRcKknt+ev
Sdt8DlPyNaqxr2mDR+P8VyRLP3kM2sn7DEJdhqHUbje1dN+RCJwHmvQ6tpNb8SdSYapYO00Ub8LQ
w5GawaCoIU97n5cW1D+dk4VkIyqPUqe4k2z6vQSPpnMocugu0Cq+M8YeYPhHKJl5ccoP2qjs8jSQ
EhrmBNTThYy/SN1pPNBROahQ8iMqKH1wDl1zkpxbULqeoDd714DmzkVz9zmbmoNa2ZZX5PCvKmBh
UpweYKYgFDXte3C98Wqv6tDrw1ai7LHsbxoCQGetnEZg+oGn0ECJS63YbazShbagS/VXKj+Y6UPT
PPT9b12+ZSaGAW7trvci+jRG8e80abyEEz9SPuLC8hUj4Z7ekKfrN2fL3ziaitaGpcsIGFbeGYOg
KpUqI7odc/ksKcl5ZBRzYg98uKjoCQ1tvidyJXg0WyHzctFV9tM3Y4qxpQrSzBHEKSQIX7PU1+aB
tW4eun5sBxENufB9rKyy004V9FbxPsyb8QEcfaH6i0Mjg76nFwQhrgwHfyoD9HLPju4Ov6CwBr5t
AafzlgdavtFVpDwm2RjLNn6Dg7sd2cCft53nYND/+icV7nVlfG05JjKXSh3aLaY3sB8le40xOoXZ
ppMFnZuueS3ZfUdRjSqLk92+DUCEtLzvXNYZtmcSJ3dZTQKdWq9apr5NfcSOgEHU7tgJteW3fNTy
TFbBrDxollMXOJN5npUes53ugpXkIBaL2nIFi4XW4xI9SNT6usWhlPS9J18jFbGnf5dN10GmoziK
Kds6pOqsVbKbWABQYRLWuTjW4CMr2kuyAl5oooBjx76JJONgDWixpA9j3oeGZtzy2PRjgwXqQACb
ki9533ssxfhNXPnAnXm8/02V0Yfmo0/KL1SsXAY/GnfQBiHcT+UEZqwLO/7hgMsAIhSY36m0J9Cf
G0GqgMqH31+/WNv3988G5yNexBPMGEBEBozEpSTgTa5/T1EMqtkhuL7K/AquHePKk+WK0VmyhfSN
MoKcC9NBiQJ7W7kKJhrrTmD/NgsHy6+2MgztII8QxMtnSD4/Jwd7B1Duy7R3PiYPxcfA2ZVHFWBD
Z399l5vFmeW6K2MAHT7dHFNU0OpZsucHC6ODtstvI1ff90LWne9hwmuHujIJCk2tLLGj8i6nw1Ex
IJ5MoQIYwCTsIzIEY6MFhjXcKIzGnl2rxwbped8wH1g46vVVvoscAFJH6wyo+0nTs8azKq3aW5z/
7Av+O42rnVIrIKi3n6S0PXNbOlGWH9UmgoEhHzmwsmXbHGJCPYg8eVqhItJv55lDRkNztG8nBQKb
GL8mENU2ZHdAy9drSXTrSFksqIttWoKFy1ulWDTi6Lq0IwUXrnSynX0ri1hoNmdXlg5uZQpqYlQq
07XolofRTv9oPC0EGY1juxFAyvGpf4cwNIoiSHwzV3aVjwzj5orbnOtbdS8dhA2f2Z/+4+svdrx6
uKqFQkcCHggQ4mHu4b7wIKJ+0MPqMfY7weFuuvaFEVzZc8anbCq4Ri9cMd1qKAFqBXa1+Uxy4iIn
Il0rMBfbD1h1dNO2TNNU7FUwAe5W6BSbBr2YTebqdRGMsvXYE1By8i6oKGBqsuIn7D2i3UGRcw94
68eJYuh8oAcySGEsWw+mUgrmzjdJbJB5/f2zVrfMwrwxAGujc6laK0gd8GZ+DekYKtOveAJ3jAJY
7Sm2ZCRjgB+giAO5BxAmvVbGvYQEMSrAL1kflUINY1P2kiyszN5P4xia9OhQjuBuj6d71T7V9o+p
f0W0iSlpVJ2m+hEDBSh5Ng4D2xTasXYq7y36ixTvTqEIihWzbfzHvVrscXXNdcy4q2kMh6C1xzqF
ciALMukNCHlfYCw3o4TFQqsLTNqso0Y6UCiTECBARq+EDbHuE/7R9fMIluNJ/EuGYu71dec/e21/
K1fEWUu6OOP00lsQKKqD0Y4FkbDw9q7cjylPXU2BMUGinD+Rfb8zTuQ9u5mpFXlgYAQeNAbji3Un
IgPeJHda3s+V/8m5ITtWrDuXE3VR/YPASLGDC4JiBqrGQJ17KiTjFU/EAyo60pUjojFrUhXUZxeJ
fDAcKXdUwZGKVlhZoMJCyt8rOFFHutgcjCwq3V2/Fpv8jYuzW7eKBj3KwcCl0EuTq6XbVvENaM+9
MgWAL3N2ZobpCPg9Ro6d7IRxVRzHqXJtwPu1PPMlPRPYmvkaXrmma7RszJhpGxpsbqMXgVP0J2vA
eBCmJa5vW7TMyqKlZWLIDcZsLib7WcqPNaDPwFwJkpfNfPTPS1/Tb44mBNwgOxzfOdZeSd4qC8St
uoayq12BPM66Y6CqFJPMCOyLM9+pRWQrNc0AQ57Gd+MEne2yD81S+9FzJ8jld83Obpwoe6EZmEcj
QY1uO1JY7HdlYppmRKQDPtALTQ8serMAd5ny7lSZRR2AvRDxkerXLHV7rbpJHOj2WX2YR2d7DNs2
Pcmk2afQgK/6E2qq/sQec92AuojtJr3mwn7tCmjjJCQXfCXRVVhZLdXIkwZzXfFd3J0t/su2njtD
yIUmeMjOykL1qWE5Qwvv8hdyC/1J3Y0AC5k7a+mp3FlvokBJtOLKOLWWEic2eJ+hDRpSrXItbgvC
o002rqXpWFknRYtoaldYYkBkSGcInK/EmCSfp33mKXIi0vXdbBD+WfEfwFhKQEdjOni2+jv3+bk4
Vs8ErY5HgDEPPYhGTXAxYDzlkAbEFwGyN8eblouvgrOiU3TIocI0SSApVCFcKx3TsdhPVbbPdRWd
K+JafXYc+JcqO8jyuD9YYOrSRbDZ6xf2H7DZTI0bu2wwwg+Mvz8O1pGp7xZs9nULuXl//sTZ+urj
Oo3RRHZRx3dFhxI74k6gW7VWdIU2TeSfVYyVybDtuKlJKs8hgxa2l/KtaVxg6vz4mQP5gRIWUsiU
YRh3fMmfRU9kftn/8DWLxVcvX+t7eewqPbodlJ9Z8TvXLAj8oH4G7azrZ7k56bjMoVbPn1KD1qwr
cG8txEH0SZchIhId2rGEVhAKvTns2iOUPt1GiFzfvC2LTa7sQNzKckbMecTptQlaiCjFx/JzekDZ
d5eckFj4zV4V+PB5N9fOdXV1CieTTY10sAt9GlT9pwkgcaY/p6oNdmZdECKJznbdF6lVEk+xigAG
MrAHFWb1MF5MVw2LMC88EWRI8CrWHRItxrxJY9n83kZtrLRuhqx6uH5XBIe31pat8OzkSavpRWtg
tKsCrEQvffYmz90KRcTabItWW2U9klxksZQX0kXCp9JtHGKjHeIxHoBOGlDfSKAKR6HwFViWTkOt
ycmexBmKLHOTpXeOmQa6p+m3UUjo2NdAtFaYG/iK0S0E0sgbioeEO76K/8hIfzU2KAMl1OHBRMJK
3SuHV5rcpagdo4XqgbfHY/kjGPhcoKS8kYK+VJd9g6del+mBpP2K7dSLa/BJ0wclS12InLgp2EYg
wHZXTNGB6eptwpWjBsm1aoxdO7YB339NnRwaD9yPIEUcSX1Y9LgnIKmq+l+Nej+qd017p1WxPzBg
jOV3hWRuUSR+P3xN5KZRn21GP6RkOtGpu+2t+DNOcbFmEL/zDPG9MP8f0q5sR25cWX6RAFEr9aq1
9qpe7e4Xwe2xtUvUvnz9DflcTJc55eLBGczToAFniUwGk7lEWOMrKcMTOOLc0AjdBgJ89x1C5HLr
36/iuX6K4zHrkX+J0bVvSI+9JSI71kRewKGw1FRxHsrIsYZECnRpOffFjPF5qKsNxvSDseFQh3oQ
KuSV6mNra1Xmg5F20y7lMVKnp7LWNkUIrWV0+cfKvmPdE0MflmI+pcNjXoLitXtF+xSK/T/MdJ9g
3ybVn9jz3DS7ahlco/arcrQLGdib6XaN7LxJMz9sejfFzHmHAeg1CeDneujKWfTc9daxGLPtpIvk
ewRgyUsHp9CrTsIOEQ3pv3Y5HNN405Rv/24/18242k8keNrFAiPPpR/HEwikDyx/vW/hZlfN1XVj
cJivp5FOpAQu0/mguXctn+7yLXuWoZRNA83B/B34S1rwsUm7FoKBbvh1OWa+aODxdnz4efUY3D0Q
xXUVDhOjv5BZe4m8lc5w8ORD46S70hGl60T2eB3hcOotrc/C4WE2pMCyDG9p6XZJ1MtkIWcpNY7W
x75U0Z1eLB7JZlueh2ekLAS3vcCJeJVgJewr1OoRpE5E3+QZJO2S0pfzSPCE/fV8vHPN8gLBadPr
UOyTwxObgI9Rinl7pN6m9Dhk7ClF/O9A+Eq1Y7NrbFZJT5ZifIn7yjWj5gAhno/J0ndsKDdGl+T2
IFcgJsAEThj9qFDZHqq/as2QvxIGfpnK1gkI/qZ53g9l+qSPw2aWwCK9WOWDHv9MwRRWUuJi7twb
kX0vQjTSUu1jab+swRXq70Z+hByzx+bB18zek1rloMqGh+m8sEjsOchAEvh1qo5L+LPIvsRURoQU
PSizAVnAxA8L1Wv1AmT+GDav0wMFyodq8SgbaEoBrUDdqkFTkD3J35Y23pf57NWaBuox2S7w7Mw0
0+uXYl9m5DzF+WNXsT3+adtAJ3FhTY2bSvqMsSQ0T1WNuh/qxYayU0Fk29ISJ5EnT7GQQqpbUeSy
xpf3NpBD9gl91KoUoV6dy8ybjAPTwLDZzL4y7Dv9rW9R1EQNM80yN0OqcEgVR+k7J5zw/6jEy+PX
+7Dxa2j+3u/hrgGtLjTJYoCNKevdCWzzvVzaTZdsl3hHmi2UaOx+aH1lBEF2p3rmCBYaVoO5Ezq9
sbwrk/RC0U/YhcjZ6lHQDjJIQM8puOrHib430WEOQVE+/TQXE9HvEoyQX7LK73MM/b40tEvWORqG
D6gZuzJ5nJXGSwYdk4+zK3cvcmVgcdCcLSdgtej9oj2l9V+50kEiVxWc4NsFrU/kMtedu8LorjAi
iSIXdoEontN1rV+pi70sc2+bs4XhNbdqN+hb3CgR/UseIsfMPu7vxe1c6tUv4G4JzUD5aZBrC3Mt
NChewRvqkY9F21pO+GR6/6GCZqNXD76w/0ZQYTG528PqISAcFqiwhEfpe7aJduMlt4mzvIt7mm6/
qa8+k7sijCIvY5J3xVl+iB7Dnf4FrDmjrRb2yq+muCAfklz17f7aCqIdyrWJFC0L4yxHhM0wQTtN
lxQsWup4RO3PzhDd3DcmciW+pNMvS6gnsjU8QFTRjUqX+dMmAWV5rTl0L+YOu9nDdXX3U+V311Us
s6KsiDDenqNNtkHZU/J1ENkMUTAimBqafldX7FUuQJAUgpxGqdSgW1DgYuwvMtS131etM4RoKyr2
RhPEliA4ES4I9+TA3EjRMGP9gbvFV7zcn/baNgf/gJ96xklUGxBgLOUw1hxaNuartSInvp63vqW8
N4lqF2Eq2Gll9dU78Ek5+JSUGdnPAQ9RNQ5fMaayS6rFVYeLTlDWOqIuv8lKsu+aGVF8AqrkDD1o
gVkeMApsV8OpLd9UzE1kLRhUGK7MnqEhO4hjjHS3uJUfs/ijk9BR3LxaYSwCvPVM3/vtHOBJg2Ea
cdFYZ1pGtjQ+J+a+rGrcMYmT09ph7TFFAzqTp0Ob7DWz/JmSKqBor6sXjN2iH7A7Neh9vX92RD+K
w8DISLKoKRCNJ7q6TaMXVhJbLtAAHj1G0ug0k4g3c3WGe6vAIZ9SmXI2RLF2zvIMPEyDEyfKv0ur
8VNA1TLLrAPV91kyv6uW6pGxDu6vmiD85As6Ucf0iC5tcV7QMdVWqJrWqhOVjXffzO2i2yd085Wa
MiuanGaLheh+pfSoj1nmtb2bHKGH56Q2e0fK7odeCe+n2y1hV4Y5hLPiWG2VEUs4Y0YkDORv40sE
yj47VjwDdHtbpH7cVnJWFpPGAc/4fhXqPYkING61BRNdQZ+hoRiGrvEtUpbBMsRIeDR3/uzMkD7L
nxLkOVqn2adf5LO6A1kZSp7MkS76G3lrSoEn/eIK4Lz1tx/AQVtUWFIURal17uf82WjQkBkhgELi
fQQzZB8Gg3kAO5HXFe918kOKT0o2v8nq8wwlB6WbjhCB2IzzAzEepAXrZ2SDl40EDLWHIVmeJOvH
fX+5cbZ++7UcOibl0o6UGsNDFGeQEoT6rbqIXPJG6es3GxyKQVtBnjAUVpwzdrKMXY52BLNtPEUd
PE1ByBjNSLXuWlDL3f+2G0D1m10OqFB+zqPIxJEbkmRLoB0xmcSL0/o5VBuHIW1TNpEAsdflurf5
HFQlydBWJrqAz10xgXYx37ZNtaMSEYDJrdv6t0/jAjS10uq818Hp0FG0BJPpS80UjD2HlpeBoy6l
r2pzkqRgUPsgzIyjmhrCZ/16nu98Kh+vRXFXmE3N1gSvpDpgpwkMt/1abNGP+BKLZ8DW+OOeOa7M
o8bgiEcnxmqObQtoRYGho6icXgNj9SHubQJlBoz32FKg/kh30gWtvhT9BZ3u6m+iOc4b0cv16vPB
XJVUitZTsLdLnboLK9MpNXCM5YrdQhLsvg+vPnrvs7mwrMz00ioHnE9ZOkUo1FoZcYvoGwrYG7PJ
Bd57q+vgtw/jsKuKhhEcDPoaFa9keRjbN47xE1Ulr9urEAFXNopaBDm6BwUOLVpRDoaaFGNBZYjd
7fW9xTaTZgVD/ZhGiQASbuXgfvtCDovMiDQp6Zl1brLHhLwUoDY3Mc4QQtErwU2pWG+y/nVik2Pg
nd/pim1aDwlewH19McEPE08Xq0FlKEzcFD1CxHyczGGDOVvTzapCwPomWhQOv1QrbK2MZtZ5bleJ
uS+Q9/YzTN5ZERNtvACiKYdblaVachMDt4BXzoTnK2XfSqyJIk+2qdVeGr7OzUZrB8F+rA51z705
HMNQ56SWmTY8tHL4PqBrrWqkj/snSISVfOSVknosyQAba0Qk1zbelaEbbQcPpQFkYVNbNI8o+Cg+
BJsNqM3LTYqXrB47poVGmcUSrNt6Hu6sGz93rYEquO2aHEFG9RNdODn7sWiCcuGtMbrro8L3yejE
atI6QyS1Cl8lG3XTbTpP8/OdSI1PgHF8awykcCOzIkmBsTkLIWJja/0AKZoaZD6jTejPf+kP69pe
ZZEg/wqiYm0EH5LqGLuVZiYKhl36ioSimwjjYtFOcYCzUmm3BYaQzj2EfGR98Ev6BuogwWbdir5/
2ywOK2KaM8wplZAt2Go7+qpvYgxk2QNxsiA5Nh61I0fby35od4F1MZHlB9upKPYW+T0HIqZUDa2x
wO9D9aGLSg9jmP79vRMgosXBBR7pC+lSuGRFgq43QNBrBiO+MymWzb+xpPMjxVmC5xllGTrRUG6b
oWc6klMHCexOVJa4VR652jlw0f7ujo1WxEVYQbArfJmdaNMH0Y8sRYoNTUjMLr0ysPrt/W+775I6
T/BepYsmFWjnO2uY8citbjNPlosuUcFmicxwoUtD2mjUk7w4N/JFCzHQPr6wKP5X8ZEurz55dZjV
YtQtDYRV4LeoE4eA4r3JQN7ezI4K+Qu7nmXBpSz6qvXv1wYtuS8VRcrPlsaCiOk+SOx9iNkLnpGC
W0vn+b0hhx4WcSZDKG4y7TZ+ruPqxPRssBsqnab2sSTp1qSTP5hIDHbql0aobHwflnWZg5S8bvVZ
ahCTMbhKKY9Oi7TlrHZebWDAdKIP971S+MUcfCio7BZWj4Pwn+ATUnIvCWa1QNHsh5Et6jISJArQ
ivz7RoL8EhRDrIounTu4q/gXWgwkj/lN7UnegCYnNMLHdgZVUh+RoBN70lvo3f/k9Yv+fItjoOv3
nwAiqbiJBoTbawVGqT5ITaAz+0HCJ5kMrjqKAhPBLaHzzLp6QgtMMmOJ4y36ZLZ67MVvpavvp010
KA7phh13EnQk0QqggKUo3yX/C4PUNdr9coKr40Mh7kB0Db9A70pnVqBkpxNnTERPfxGq/vr7lZ0u
VlitZXBcVR0/EqVPfU1VV4nX2IU6gE/L7ueiRgZa/NXTmFPMAyuSrVS1U82i+FOAGL+KLVc/JbTY
HOvgpzjLmH1uPTDNBqlbrU3wmB2GiBMmjB3iyRsiaiARGeagKjSUcYkqJAloo3va2AbGsCcSESHV
/UsZ2l6/ezH644guyYivZ3C9LThI+vRqaCfqti5LHIwjZl6UOdLzkl5ERbHbB0illqJoskp5orAh
6yC+nlbqWZmQv58l/Z3Us8f6BFM6eCj3JqYds+R/utc+jSq/f69WamSeuxncYdbJKlV31H8khqj9
+Q/R96cV7vaMZNkY0wLBVKovbmkWmKRVUIEjyB2/KfOrVh9r2jtYF9F23o7iPg1zNyrkrOVBJ2GO
qcGVLrB16mPxYgIRpSAHBloXERKLDHJu2ljxEmuRhvFIjEiz5kMuBDfLbQf9/CLOQZMkmVMw5uTn
eT5n01ZD9aDP34dE9Iq+fd4+7XAXpiyp6Ktp1+Rfc6Rq69b5G8tyQcDzB2T7tMJdk2FZ9bTTMwnT
pMRHJwQ43jbG0+Kgm+Qh3Mc70Rm71ckJyP40yF2UtapkYy6ZWL5R35OSbgs6ormDOYacntCF7Jh5
5kTRHklJR4rLzf078nYU8rd1nj0gxuhJr89wRx1p4xoe0uSax+rOA1/SnqqiV+8f0vef9rhwnI2t
1Jk4z4hCwmAE4Ubr0GgTjR7EnsGZWeNFulOd3DO+pO9pMAch0iV2dM6DHh2RoHwSHEfh7+HQZonn
RYvBXXdW2XHpy0DqT7Uuo47SMr9Oz7JcexlLnbrsvBYznpMMatj4UrSp3SjvRbmRMoRQ9CIlidPm
u0Lf6NFjXrxH+RFtkyLfFOCxzoEWbQeqZQNDnuzQe8ZPbJSPp8zj8sVCbwTGzAuwsYBm3UNf5+W+
mwjOns6h1jpcUxcL3mtYIoZ+0kYJlkmUdflFiP7PgO3TOTioqmmkGI1s5efOHT3iQlpiW6N1IHrI
0LcnBYUfPXW+gf4BEUaKTgEHYSSRWFStz9E+kk9MHdwxQlmvsk5lljtGlgoOnej24Xl9zBzjN3Go
4xRAJTZ8y+bFyYbcZlaBjizwfmmP3ZJ5XW6KPEj0oRy6zSieZVGSr6SZzRZp/Wmr70s/feo2tVts
ZxfGx3PxlAeLKNMuAladwznZakKTSEAaeYw8VqmONM4ITRHRGAkYlpCRprKL/gynlQwnU5IvGgrf
iiZ6+a1m7vgY3zg/lnmvyaMKGhH6NFkJZDqfmuFsNczue9nurKdZltz7h0e03Xz/fGdmUE0xcaek
W+inQgdhFX3rt/JGxJwnOKZ8G31fQJMoZgAI1ptnM1W8JJu/lkRkRoSaBgdEqHtpddLjoFbth5pE
TjJ9AxCCszsOoAjkthnymMZjblaOUpRoWdBtpgcxe2jTCixxhj9rbQRmPgv9hWxLQzRUJ6dhqg3o
UpPEreOAKdmjYBMEcZDBQdjcN0ncgjjr3M0G1JAvs/FMrfjI6NGcQy8kP8Mo9vqe2ilmrZPShdQM
Amthz4loiziMM2hOQbWIow9qP1f2VpZHmtoFeoTbQ4m+r9xJnkTlH5FNDt6ysC0kbcJ25R3UT9oT
tRIIkItmp/5Q/Pkbvg0uQCNmOIZmiefCqjGiOAbEXZKXGoT3dmcE0W7t/5LR1OjEaIT0oQEOLezI
VU6SUJVKEcAc3wqO4V5WgyIS0X0ueXPyQKFx3Y2yH4/gWpdrxywmJwVFVdhrdqa8613vyRD3hJAz
kElxNQVUIhB2ytFjaSnnmaCUERof4I66dOpR777FDPMAUuImucg/BME03z3OelUieY9gejE7e4a4
vJa+JMrj0ovO8B+KkX/vFt83LmXyOgfWQHbiOLio+XpoQkyh2jU469h6+TAdx00hGJa9Ncp4Hezy
XeJ5rRcYpxnUcxGN6LItYjCnpJBjBP/whNldVrlMM1sb5Yq19NyyY5TNc1Av+5J8G1Np2xt5jXGJ
96iKPZqxNwFGrNHePy4HVcOIJQEPhcWrmS0T5qpiCqCu2RhIYwRHRu4iZ6+5eZIK61jDISIMs5Xz
Q2d8nUYa3P8BNwO8K/vcQW1rYjFKSX5mcmOPCcR50tAxuxDpHIxrJ2AutWL/vsmbsHhlkju0ejeC
LcpScC3np6mPbTqLnrw30efKAhdzRJmVSX2jR5dafauNJx3JOC0XpI1FX8EFF6QtNapkao4p1d5p
0KSPAUDB3twMHD4/g38pMVkyjMLCZ5jtbkosP+u+K8MbqXNHzn/Ks74Bl4ag7CQyyT2WIMQ8VVGI
vaFhv+1BfVspqZtWRUDVp0F9MPML6WTBi+h2sHL1nesZucqnNU01L0OBezJttjSudynaMgck/ke8
PTstgeJO40apsVtERE4C5+dfN9VspGCCycH5MEJrOj5P4FQp1C9L1blV+Y7h4vuOr6xByp3Dzr9p
MLuRtokEn6HH+EAQj8b22tLWXKZt7iIj1B4lqHSFT+3B+NqVnrXrHIg5ipkfRb+DiwhUhem0ZkgA
/EfMIXYwcCw5HVjUZpftsnMrAGHBWdE5kNG7DDqfGbxqxhBiChZEDB4KllZkggMVJLnY1IbA0bJg
m2U4MSgK22OPfPQAAl6reuysU6e8zxTFMWhW6n3lQMjSp6PhlvKuAsdSmtjJNB2aZLYlgjId3tcV
lRxZ/5YWssgTRD+XQ6hkpJVetJgA7Coj8cdOBbGl2eBt0JVBtZgY4wTtktQ/yUyLjxUte1eas7dm
qH9UFtjJ8xlv0y7266lA09TIErvqmoeEopWK5pEdyeVBW9ktddqNjsJiwaikAF/5hxVmJrJuXBdb
g7BeN5zyGDx/poj2V4BF/LvJovqcROjjQbnKDIa8cPrxDbQETjsQtEP/NKM3BVH/fT8SIAL/bupJ
aYLDeECs3FvgAI8ROVJ/Sgy7A1tSBCZ6uY82903eavAl+if88U8oOmlV25dGdAlfcrzWql2G0HGP
GTMSzL65Qzs7NBnzF1mU3BHsIv88WTo8hSDWDdqUCXO4+gNUZezQEg1miFaUxxro5fZZhktMI29t
NHi1jjGeJrPndHYr6dtIvPvLKfoqDmtApkjHNsVqamzxaNw7mtI5OaS/7psROSeHN61CQO0eL/mZ
YKC7ar7JYKgrB82JpJdm/mqBKratRRoytwPoK0/hUKOKQ9Myizk/T/r3ennuI82JMV9RzpdUq/dV
8lUPmT/3uTcrUEYnrbeAGGNIrSAfmGAqcv2+O1cZ/2ooqlaNlhTbWoIpTSp1Z0DOKprk3TC/KJog
ELqdsf78cP7l0DNSd+Ui5+dyag5lZvqFvJtjtivLwS3bHPS8H/EERmDrpR9EHW2iVedfECyLq7GP
V49Cu1m2r4+mZ5zDzbDqQzjS1nTTbfzyr7zrHyOnfZNa0urE6TbZkI2xLbZrQVHU9vqHTzMN1SCq
bkKZ7vfISwqzPGXmhNJQZY+e6taZHbsQKX0ljyuhF6hI9q1sixhe1iP4T9/5tLpejlfxXrzIcT1r
CLu0NN/0w3FWEM1ati7iuPqD23wa4rAnGXLIZOkdPq851lFka51ih9UYqGW0lyi1JYC6NIU2UQJi
sP8N1z+tc0iEzFPRpzEWdxW5MPfkoHnFrnwKscArrg8Y19xOL/WX+65zO1OmfprlkKkpwjg2ephV
h31jbQzT3NHYcsv43Yjf+uhZJhVGOL5G7EGSIP9qoW2SNXY7WAEG9OyigTKt5i1QN8AAPZr1urNJ
xsZexm+hWu6qrBZEbrcmMHH9ff5eDtRMM2kzNuHKTbcEz803KIpGDgak09CPPOrO/uzqKx+8jZK/
uA39No5/Wl//fuWLhlHXWs8Aqas0X4k0KQlaMAmLIuA/vHH+tvNrnPDKTjFDY2yecF/k5DVUjvFM
Pb3ZSgRpePlhjP/qi3DPBuP1vjPcvgw/rXLPOQ2T22O7njRmppsWYxlpwbYqdA7vmxHhyK82lauv
o0h+kTnt4eq6nb1qO80jm8JRtpIHxmJkdwzFLnwRR4xwTTn0yhlV5VTD8R6UaBOyVwNs53Hd22r4
3SpTh85k15jtQ1lWgvrz7c6mT5/9lZe8+l5iVok2dvjetbMJKf0+KNDYVB3MnbGX96KCrWgXORij
ap2OMSq2Z0RnoF0ZA2tUvbxWBbesyAyHVzGYqK0eskR4palbqeyOMqZs2toQLd7tiPDTKTmA6pia
MJIVEjjaery1LHtwTT93U2qvBMr0q+J2x525Q+J2I1rJP8Tan7Y5sJnlJJPqfL3wvq5qtLmvb1Jf
isARt+q4qV760GV26Yiqfbemha9B7tdM67XDyOrcQ9xihZlkcqE9kO0yx3QISHWDlX9LdjEvtY1P
iKOO1lu6E+XjRSjLS5ASRVKsIcTmZq/pc6ra3Tl5MNwQqj/oP4EWdocUKCTJVc2NPdFs8O3H7t+L
zuuPalabKXGP05JQdYNChKMN2ZMAgW7nUT9tcDkkU1kGpSP4PigY2VXypVQgetPss3mTSfkuDk8S
RH+tzsuHd0sqRS694uidiIZXHGVk+f+IZsWD/qRuhs3ot9vlKAkLx+p6PO7Z4qInq2gnkiOlDaVD
62FY0F6DUTAk7rxSMnZKB51MSgIpM4/otPClHNNk2uIqrHuKtCyI5cLv1EuPQSpagbYjIYc4r+wU
VGzgMNyq0FmTjO/Z6MsFGtnAtZriJg4nyINMapCoL3MOajP6HbqxSgMdrBDy0ZEhkDwQXMm8vGkf
4qgk1bqVTeOWxutU90E7pk5iZUFoHllYO0mcCq4wkVEO/EYtzSJK4aPQGjrQJXf7xU/19z6evawx
9l34I4eI8n2nFdnkgHBpQNrVloh8FnJJimMSgq5yBAn2I4jCAA1IeoYiWW5RSKxyAKiEsT6D6QPf
mamnYv5uaM+WgcYwtm+Lb2MNZlqzdMvS2qi1SP9xXcJ7jsuFWnUKEYQ+Xy9NYCyIY3aWduzJBYxr
grepCOz+oWqq55HZRbhhtKB9HQ7dM2qrvgWOYmrrDihgkFktXHkvAlkBzvHNi51WLWqf4HIp6u9g
9gq6UBJ4qeCK1jiUmyH8VLICS6gMqt0mcyChc8vsRRl5gWP+Uga4uq2SWa4GZX1uS4AVpf6o0Iu5
6Pr3Yig2A57cmQQiIqsUxB+3m3FMXUPzk2ZaeJP+HotDtN1qLQmvXl2qHEsBkSolJQjM0cerpi9y
8tgP5akqGoj4FNuibM9d/gG9SruRQpA9Mlupdw343HX6v0TRV7+LW/UEBas2S2rpnOehk5QT9MaI
XVnP99Hg5vG4ssJFs6UBGr4ogpUBslal3No0BNF/+W2Bhsd9S7e7xq9McVeIZBlpT1gJU35y6l9b
DxKPZ9WPnWUTO6m7lgLqA5qZ6Zl46S7c/zfiU7fA4OonrJ5+5WJRGg/1KLXSuZqR20CWmjBITsKr
x+QLAU2VPG9lFEL7aKcu35hqCZbg9ovlyj6H93OMnFWawH7r1a/sOUOWJfLWfoH2eXiNHOgwoi/i
/rIL/ZvDe21ZKVhjLHvjzj/VrWqzreHk7vjYH6XHteGsPqC/egAhY1Bv7tsWORcH+7FEVC3E+/68
xI/oRLYrbXJ76Zmg6fO+oVvk1JAU+zzEPMqHRWhQo8dj5VidWqQh/SQoKhuPa6Qg7EfE2vm+B4da
gPjedoY5GI4MHBLSXnnQU6HS6u3A+/Pn8JlDqQV9W99izbVgfJWeVgaN9pggOxtgJgR9+tZsFwfF
b9bRkOUIgmj3/nrcROwr+xymkQgFnpbAvqr8yJPAqved9fW+iduPmisbHD4ZEmp5TMfmrnoZaHFV
nNgh+9D9PuHpPbymm5UHUKhCfzMOvbLK41U992rf45IdncXvfPNr9rNBT8eyB/u61NqN127LB+tH
JhzAvHnNXhnm0EvtpLiH9DCgw6hs0j7Ohih+uBnOX1ngwEmfKHImqwUtwIwW2rF7vzwpoBgRa5/c
blK8ssUB0dKpxdDQTsLjSHda8JCBEkqrMZGOq89oXbl8ba3vRlXarO3tChn/CFyD9x3o5nV/9RM4
XDJ06IphDB09KKjLgH61oSDt0y+5XNj58oPlgxthjum+zdtpyiujHCI1WkeLvIDR7nvl0Yfy2USO
yGtfABCZB/KFY+eBOfk0u5PTvc4H3cGAfpCDCUJ0QkXuxAFWL9eUzRL8mCix3U7MWSpFsMAi5Oep
NXKDYWS4gA0lAA3rAw1UaGeUyG8mAQIsTGYVz7qDXLTwtSiAH54VDRXMaEp7BBXRsjHpTpH9QtSo
vW7UP8L6z43kuTNSqYrBtjRLZ9NY/FmSt20LbSJ4ERptpaWAmJzgfSgKXyiHPBrVcxlhw5pAIl8b
F7WLzp9cuqvfIYH7EV6o2/vmbJen5K0L0mD6L17hgiPzD7ozyypYyxrpLPcvKxdjVUp2VOwMrQ2W
rLFDKMVZTNhAd5PU4WqpOVzSrNFgUGWWMO0XBivBXYarK7UznIz7p1MQLlAOlHqT5Im6YIUXzGgU
00cyMKdHT6KsVwIcEAViv5izrwLBeElMNczwTf+hdypdFUSkaAmstxlDfW0dLWh3taAhRV2vxHtO
y6FPaUBwd8ZkCCLg8hndKFVr17s6ACkCNJT2a0tifqpRe2jdlUSg8Muj7hrBvMEMvG0Gim/42r4G
iZOQFud2avlqjzk4aiHOzUBqC8/aRdBFPVKQ4AxevtgKOoFG4dSsACB4Lo2h7cLBKHD9NPEHgZLm
RPe9JaIWuu1OYJ0yqUJMk89+1haTSrMnuGCGj3rxK3Cst9GrFL3e99rbSP63GT7HOU2LVlkWzJiY
aqhAMxlmolDr9nJ9muDCucIq5yWa8EQ1CSbpxgO4fp1YjQ9j8lRoFwYtHRLPr5F+rOpzlvXoDkh8
5ATcNhKA4O1Ejvn5S7igrxs71veYcT0jsWpn+pfG/GuStXwbZyCImEEtySKfVLsW/NeMKKII6Tbo
f1rnIJiMcdKUBnpHMDh5iEFU6CyqAQrajyU8mVKKBlbwzPaLvUqKKUpoSxVkoeIjyG/eEg1stC2S
/Kl2qZJOcLJFP4wLDjW5MNU6xw+boAmOZZha1J9CSBbX2ITuOQ3Th/tOdzMMphYxdVNTFforXXuF
XyRlxIg1DVc7yNbVetkoOZTX5dDV5CbQEuFQy8074Moeh1yKouRoElOiSwOa4NmIHimoClortjvl
gXavow5dGKndtXHzfP9Dbx7iK8McMJmk7KMBzFFnjTzXPaiE2yeyVIG5CM6YYEH55F1k4v3Yh7CT
o7VlGDDRPkD8uxz8nnwZl8f7H3X7ffj5VXzOrkx7La0tWBugGu0uqqPtks18Ks/RgwSyb7uDPAqC
7vGQfV8Mu3lPXN29/xNuQsrVL+AOsjZGzbDIcCAZtEwq2tJX8o7EFEkj6TcfNVd2uCNbNYocY/+Q
XVN/ltCcLumPflYca7l004MiVaeE4uWR7nT1BXK3uJVBoAXJqIw+lyU5gWQnqKzWDYvHpjoT86hJ
ustSxa81dAqAATMefjTpexU+EiK/zktntyoqohb4B8kAGdZDg+h61L7lud9La9WAOmYVOxDTds1+
cGNjvCgy/REbDCx+k76nw3JRJ7Y4pVptjeWtkIl/f91FfsYhxSzjZa41WPcObIxS9MYWzO0P5W5Z
Iq+SLME44+0452r5+dgNYr2YEcG5zXtndowSmrGYt9tAQRlN9vk366fi4n0Z26JQ7iYgXtldj/UV
Po21PCypvCJ1pey1qtom7QNJGpdiP0xqORWZ7fsLK3LodeGvLE55sczaeoClsA/QS+2lfeRXUHm4
b2bdn3+EcLhfCTHxn8LT7EylLtfKNEYXGezp6viaNyIqmpsfcmWBP5lShhI/fvylWCCBsjy28buU
fr//FTcfElc2uFNpjKYejlqImGW5WF3rqhrxRtWWO9VRwPs+gidGE0wuiD6Lc3xajI0Vqfisxfwp
o3agkncp0QSodvN0XX0X5+4kXNohZ9Lajz3g3DPogOsO+OTtmtKDOg2Cw3w7jXJlj3PzIk5pORmr
PdYfNXZAz/b3UKLfyur7NIwbsy/sFO80C2NZtJQ/lrkGaT4TCVDdPGxXv4JzfYjvaZBqw25qcfit
UqirQVZPwmWJutuOJr0tY+L83zkQFw+EUKvR8iiOLpFROKDA2dTKtkF5V4otKP9AcCJvL6r1eN/o
7Wvz6kO5YGDWkmKeIFd7seLW0aLC7TDzaSNV5Ce1gRaHbyF6yuYJ8kZQLFLlKWgq+WgycJlFit82
Q+5memvrmrWpikMNaZQE2uX3f6PgZP3qHrqCIb0tI7MEd+95YKAotjI7b+lLklw6om6b9jUNLTS9
mZv/I+3KeuPGse4vEqCd4qvWqvJSXmMnL4QTJ9r3Xb/+O3LPjBVGU+yvB2igHwL4FsnLw6u7nHPZ
6N7dImAuMSyDogX4I+u1MUpMXZ4tBiHyJBo9s0EkWKPuqAgF+lZY4MFva4dz9yUtZFmFItfd2nAg
2a1TPE6HVfalPBanOLJFxEaidXGO3UeEgbskDe+URIYoX4w5ncJlaidAjb0z2y6Lc+Y+1aRonmGm
w4QqNd4gim3X4VVfYCAIIhbzMjr9IEr3itbG+XIVamVJm1oHoV9+GpjphcNyNMpCAFHqXgC2WRz/
eRpB/SlfVNgZT+Rc3ppvik/P5Ef0nuET5S48UVSfJnY7W4fo8BEMuKKcvWClfCNO2ik6nfpKP4Oe
msT6lTbGbtYxwUJFVrhnc5iNcW5B1nRWtF9mnv4shvClLTKBq+wmkLfbyb2cciVFGKot9HOdqw+t
Nh9o2B6msmi9dFgeQ6UHvg9HBLW/ELu+zdKvfsBQLfg8hpVBH3NYblWR60ktj1LL/IlBtU8CFyuK
0OjoK3yWtGcjgfTkIiri7z2N2x/Ovb9T1VmZYeEULKmy6+xGQfzZLPRWTQr081SC01j/2gWk4Ltp
jH6a5KFssE1MPi5j7JH57TLm7Y7YbhfEgVErleZolFiQHmR3KChnbucqfnio/NKRHPWxjtHjNnkY
Zqswfi3iQNt9+rfmOWzKChWcnAWwEPw5pa16y2FlmVtAb6T7SJoJ608CkOJbaJRFn7Mwxo6mmflT
MVN/pV+b60OveuMCOpvmPTIEY5miQ+Qgau5GK2YhnpVe/sa61tPa+X9zE/6reyxriu5kXNo4USK7
1oxbSNF7lx1FAAz8t3Zcp+a8pKsCsCG7oP92R/2XjNb0y1ZWb7vg8HyPjCGRKW0q6DI3rPVR2AIr
21Vcg1JRHwQRxp6qjrLxPL5PZhlHMy1jOD6SB40NkQQw3TqxhwRcac+v1isqr6g/XF6eAD10Dj3M
riyncMJBmcNyE5cvOLjbDECC72VJ9F4I3I4fTo/nqczAtqyf53A8paCfV2uMpV1ej8gGBx5x2Voz
1bCHCoFcGuQI6zQXmNidu92eE4cQLJKsWVv3bGWGHNDYCDEtSGEqhtfNjxA4lGy/dUA/T50I2bMM
6rCunoAI/Go0ur/6MURFR9FV4AOdqGQVmLmByhVK5WwBasTgIxAN34nMcLghWdEUawYWHqIvahjY
FagSnqFXcfkI/8s90AjoC0wDzOLcUwwxOLWoNZjRA3VGV0v0FdvprtKHkPRidgKSEVFJQWiTuweK
3mh6ssAmSJgxf+8Zsa1Bb3GVM55+qT4pvLX2d3mhe9JDuPCfC133exPehzlhrbI+pvRxpdLrwGqN
pik3vBpiLBuqU6XkxQ/D4Px7/fTWxEuEH8OACGGQmu+hk7qFI/In4XZw10gDEWg4dfhleBw0p40/
uFA+TgDVAWYzGxJH4mLV/lP4uR/cxSplcPMa0sch5G+q4ffVKmNbuCrmP/SjFujtce5eu9SEXqK7
QAXZUW3JVQS5tX0v//wV3GUamgEEyDQGrb6uumZFvVFH8zfLvMunv5vC254+d5tapavGpP7Y4wy0
vYa3IAW/xhvmOqWUPhvLoWhtzXKbQMSovlvu+bSt8/TVldpHrdbAtnxqnlaGwM42Aikwr0JfNKzw
XwKqf++nzmfWtDxiedrDlh6Ek4uvk8gpg9WXDPkYoZlIzEiw/wh8WuQ+GaalWoxmvVfE6ryuoI4x
CT7MhYviMKqhq2rY+LGopXHjxS7c0KPO5BjpwXBK/2+I7u1HIp+r4iDKarRhLBOYbD2gOwoaT+DP
O4ee8oD2Hida7PirfhAPmwiwQJc5lFKXJQbvMuyCBOvaPI23tRNhvsWEqiRY4yuncIQx+GUgwFzZ
78BIqgilrxUI5EA95aat+SaaSSvot7idN3gzlOWbABk3SNKKYUjkPRwKZXHWgvgL680G9NPoSEwo
gvhb6D0cxCitXlS1ifVNfjXYPUg60VEeo6Ncaf0V0cUEgbs9Q9sbz6EN1SVLIXmLEMEbPTWzDcOr
O8hTMjfFUcZP0UNj+uU76B5wI31Rh8RlTNX57FlmtFloDthTaZLccaC+ikVX9S8BpK637s9g/T9X
5AP2Ng9qX5tLoaMKA6jBXFQ1ONV74f5LuJEeNdOWhco0Am/5aMDYmGzbtGQ1wVHOyLNTA4xcj4JF
ifaOgxoCag81r7Co1oPOy+Sis61bHnOvDJB3AFXdNbR+p5u/cQtXmLy0mxzg9IMeNc0CwxDtu5Yi
T/emQ3GA5GNpg2ZRrDy9y7+28dGPF3Ozlxrt0jiPP95/ijisdmaI2WLJ1CbnBRmAPrDcSXaSzv6x
OIsX4otoyF7WTkox7O3mpLc/hsMgMw6nJVkRHp0zmFx2J1+Xj2OBsfb19QIM9Q/tO1Jsmd2gmWa9
s8KgVOTOHBLJoA6bZ3RvYpbZwNprwETorRBI2G340eAnNLkiz6Uz55BJyoswHCFhhDOHs4UP+W3z
rv+CAtKKUKmDIi4Dh5cTtTb6qSJPFBLvPzYGAELVLaLrlFtyRNM6S9fAJDlO2jUGOc8DiuaQlo8e
VuEXvz//Q8Df2OTWPEltrY4FRHutqccAf4850i+X7/AuSGwscOBbhsZShA3AdzHUA1pq3NwQQN/q
jX+c238s/KFHUoI1P0a74Jo7MMrBwdCbozTtFXu4vJBdLNqYWZPSmxsKwqm0LrJ1q+TJkUE8mC3Q
+D5cNiJwgj8ESLol7oxJhwhXR210j+G7CLO1box5Q8Qd0DuMAoznpELtgf0rv1kdh7RhZ1otWyPy
Bt150g88USsFZLfCbHLbHIxggcIZRM2voZaN7loMEV5euGh3OcBlBlEmS1vFx9QvUXom5a0qopEQ
mVj/fXOANY1VKVqYhgO8qdM7GnZuny3+5XVcdvc/tElIppdypq77qDde1jROJwsoo0TuzsFEqGK2
qYkk7cy6HCxXN924eHL6ViUiOnXRUjhswDShqkcG7tXcRqmNprSJCJuwdjuQ0aP5L9D7Q2rEHPK0
MdYIu/XG6l36ETlriJ06RWbn1J685PAVU9WSYWsOSptIeQ/B2r5++dAEnsGHaCbme9UyxtVu4sqJ
QF0MITw/rB//NyscgPQLjUKLwMXj+ksfJUEr1+5iNoIUnQhB+KgsM8A93603WQ+MV9mDtMVXHTMk
5RFugnAhe/5nGZPPM/wI+TcXa0imPqE9HGV0utI2IQ8DDcqVByBW7eQ2ekjvukDYwb0bIGyMcoCx
SETLiwJGW8/oa7sB5UjkV15hXpm6N8ZQaekCEU+G4EbwQVqvGSgdTLBp6fRI9NTP4vvLPrI7gbS5
Dx//vtnLiVa1QVqYGPzJbwY7z91RWvnUP1q5AYs0MKFfhoMU7ahocRyu6HKttFYNy9EIRugBwo9J
I1id6J5xiNLPkjrpqwlF1a5kHf3oITogLUFXjghTPqpsmz3UGmPqlL/8cfTCKxSHrWC0nAz0RBgW
WRWM5N5JkEN7kv0BuvJIpa2ZRNGTtm7Yhbjk48nd/Iw+U1ojK/De1Gboov0SH329M4TMHjNILM+l
4OXZr4p/3oiPf9/Yi7L0X6kfsJWVKMs6ulc74TdLsrvvZP3AdoZ7yye/DGc+YCAJC74XlTlE4PNx
NJvfUCkzaVBWAxQ0tuJHUFp4ap3QW6PnFml5j0CMQ5hM3ncrYkDlxlRUy+Qe9jFNymbpKwsPlHGY
x4AlRjAnon7o3cQM5jH/bWV9lzdLK6JkQp8ccHVuc69I38DEBC4HsLV7RLcQ1ZYumMFEYL7vQ59G
uUtZNXEYymvqIoKoDXIlRYkuUNUtH9ogxcCTqRdH9WyiPv/1r2y4yIf3M7WbVXNXdraS2qhDAifG
qmk3Pugyc+p6VeRWRrfNC7fqqbOoQ5BosYcUhJNJUPtQH1CdPA9G7l3Gx4/q6Z+X6nNDuM+JITSt
XFML66xbvRf2pulaZNGgOmuFJ2MppyDOJtVZYvRt9eitslksD05fj4+aZVS20bHRkZroMR37Y4GZ
2rE33LRFacVMHUqgIaz2L1FhuahGPs1TNrpzpPyI6tYeoTpmWbrmU9rOdkbDI5Hj4T4brcgnaheo
7fSmRM23agkYq9eGiQdSqLaiqYId2OVqQov8v/2Qn8MdLWmiA9qPUcG+X7rlKGUl2l6b1Mvkymah
bKeldR1JyBXo/6Q6sLHMBzAjukSHEs6YSfjyb6SjbKKVGQorl89YcNF4yj6DJA3E/GBGJ5VTjiBQ
p6OLCdkglr+Q4jqtv0qV8ON///X73NU13NjcbmUss5bWCM60x8m3oG0D/bOP6SVdc2TkXMUDhftp
yc12chFMDLHJcUKR5WzUN3JiXidQr1JekYN1lVH6rtDvYQtGpziC3nJ8BGuqHZWIjesvaZ/5SX9j
yeNB11XBPMp/+RD83AgOTItJJYs54lchmLtGOAfWfejtoaoLun0JQB690YB6BobOc9eo/8449G7u
bbMvHNDWRUNHjJ7oZ9aG3oRcS6LfNN2rJj21IW46+OtyK7ZzkMlr4WSrk0icU+QKHOYu2qRa1Ro+
tOCYtrvktIzlj8suvjubtr3EHKym8phCwXc9e3B2Ze+Vz45ro83wVpzEgYhoQRxmtnJYafBuYDiY
mKv2wcqEfKrr1b8Ay/xYbp8XiVlk2DMjRt12kU6LrJzLmHkWO2Bs1m2nHEFXfIxBGFAuytvl7dz/
JP6Pz/KzuWRQeqiLldCFMVqHJjoaVK/ysDpIk+DbW7CT/ITuUCxRWJdwzWxe3KyaXLMU3T/RTnJA
NNSJTCYGeG89CeR/1F4oPm565H8szdYemN9qjgLpwOS+9Mfr7Fb3xTXS/xJBf24oB03glTFLWYZ7
oskoSFBxrkdcw7q70Vt2UOurobmS1PKsmV9B7XdujMYp6i9N1Tn0DZ2RIC0AM1liOa0GXaQ5h3Ld
9MxS9XD51PdLSZ9AYXFQZZq9PKrsI2eu+WMQg+Oy8ULI86zdQswJXy7bEx0+h0tLAaWposKmWMq9
qp9qlKwvGxAFW/wErxKORh1lUKqeHXrOb9sW5Bprfdq0paC+Vhz6U9yDJ4gweXn7UMLwkIbBrXM7
16Bq/2rmzDOQb5mgxznXpStY4u5VpYaG6Qui6ZTPFYCGfB5q6LUgO0FeteEELlntMF3ljhaYr9V8
LG6lE7zJMUV1x917tTHMuTSJmDrSUtc+tBvXPu/pqjupfuGFvuRfXuT+9dnY4hwzLMoyJREaaofu
lElXlQH6HbVC935mE4r6Y1WDHhz9HfKxyO9p+DBmd6MmHczufilqb+mfp+G6x6xeHH1LlFfMHQhi
yN0z3/w+zpOneDYba/WzDATQrGEOCMWcDDPZxi1pRBRYuxxiZGONe0/jSUuaMkaHVvNjyZwCA/eq
l6Gkot5l1KXEAVmet35/59+n4p+EkhvT/DO7hIwtlqahkBUf4lMIGvi/w/4scmrugZ0WEofGiM47
tuB7KLyVQgujGad8frjsWIJz4zMKqjEPM5sV+LAcgdiKBRTic+M02g3VAokIU4l7E7Kbk+MzCmHY
p/U4q8iYq7lTxdQbCsmHLkKgjSj4xj+t8XtRLyhRjQKY2IXaz3Pj0wjJHFNTreGgpayfxgyTVUKO
tPUO/hGxbExw72w/1plirvMlEaUQzzwpbRkk9MvlA9tvNtpY4VCHNXWcjqsDJoPhEiPzxnpxOsxi
xIMcEOydlhC7yjNnaRSPRqIwU3SAHBB1WlcY8YRFWnRw8uWedU8tGkpY6ZjNU57eV2WQEdGaRV7K
ocuipHPbUtyGvnImFG1Ndx3SIOCLKm/Uo2Y9YmZycdZ8vvijSnATP8TFNp9xk7H0BiIC7ZwZD1N3
lWi9E5kvDJ2ogoMVeSiHLN0cokVAwVWMv8xOeCj8/AZi9OzQu2uhzAztUcgxv/7JSx7LoUwVLbPR
1XhVRi1xMnV2Vcm16GgPDJN4IOxLJgF67gdYn97Lz9mk4RLGipEh4klmaKZm9ki6yJaSHpSnpUfb
N9Q0nicMA9YKw8+Qz1aLVqVIRKcs2Gt+2KbAbOq0GGuLL1Zq5A3oB/5JZmOz0PWTdOM2japNUUqA
NxKjTtGqYF2Anu0s6O4VQA7PbSvrrSq3yfpMVBh+B0VIZ4xuZ4rGefcTwZvVcKDTa2WiqNVHjBXd
qQ770rxnvnUEAhzjAGLVBpoJuoCFtvE3uZL2UxubX8DhTkTlWR3WE0u09zk5mLVfHIkfe/Q2vJke
InZH4xdy/0EIg+YREUuyAAQ0DoCSPgGbB8H6kxY0L1NrS927kd+ay/fLICDySy6wyZWmysnasyOP
OTJ9mM7VRJ84gqiVn5DpVNAXpOApQzYGZKGH2pkOxMuPtV8FxvF/Ww0HL6qeq5iI+Nctq4baa+dU
gJqCg+FHY0hYNWbW4mAsIAcmLcdvWhY74yCa5BUcDD8eo0tVpqoKllLFFsalC2fUBZ/p+2+cRYis
6ARkJeu5bQBDNxpKUyvDOED3ELXTI4MuRtVl9wjxMXjeBpePZh84Pq1x8BSrpFrGFHKPmPtxWXWj
Ld4spd5lI/vDZ/TTChcRRVZeVHMzrb4G9XR0nbDRttwQyRt8Jn1PrxckQhOPYc2u8aRBzE703OxH
K58/gMMtfKFNdFTRfa7lrWuyyIsHxUcXwjEeEigLP1f9z3KqPFIkgrSOaH85uDILszQIeLnPpA8U
0CoRTOVmjeAui4xwqDSpxTRJ4I84m4VxYgrxu0y+jsEYffkYRWY4UFKaaLHwia2d9UIKrmfrJoli
738zwcU+cV5H0djO2nkAHWkz6YFpvC9d51+2sl8K3/gjB0isGfICQ4F49q0rKb0viy/qKD+CVAXE
za6UoTlKnp2qj29nc75WUcTRkkc0wowzSFDAbC74NfuY8h/n5Om9WKHRUe477CvkTebn8Ft0pg9L
kF+vCThww7cvopSFyCKHMWCUL/Sohd4qq+4msNnoUShY1H5E+bkmDleaVK3lqkgwO41KWdLWjiRV
gd6X7mDNbsZalxaFwD33n4BPkxzIlAjl0GGe4FCTBkSck22FzzXoORYqGof7L3mHT1Pr/m4wGnna
TGF1Ss8VZXZsBoP6PnQ3c3UtR7rbJi9LktrQ3HYrDQ2ererUoC3KCEoafeUS68pA09NlH9pv8v30
aMrhzKBUS92HADjDdidXxWxTfHqKf6KYGv1QXuiDWdnFYTnNbuekZ2TNNVAGFraVCFsTBCBBOSzK
TH1hRdNDyre8aiTVqdgjLYWfD4JH8o+GVgvBbtfg2TIgibW4qad8XxZXu6oxzIwmjMnTvAZzTIpT
6OB4FGy2yDgHUpmFJ9kkwEGi2HR60WOou0GUdMnx/R2KGsj2M7ebk+WwKmVZWLIZNwnM0C6LLK9u
oaUT2Xp1l1LNmbJTXEMzOZ28AuwtofVuxg8qZluJJkDNvftlyVQmlmxaForavzt9NA+a0kLR5mzO
va3Osl0kox2aSEDiXbvszntOtDXFORFqj6xB2hJVF/oihXclgm01/Qdx1tYG95qpsRqxRWLWOYak
YtKDV0wN4vSumIkz17kAm3bv59Ya5zNdp43yghFX1F7w4dTY4WE418FKBqJAiClBxnI4gLUSykzM
1jz00v1cvpaHXvilvxuKbX8I507UyOWSgVfi3PUQPNNLN4WWaidLbgnFKXiRs1TngbRHiPcV3ddR
ORhpekwLUBsPsq3Li6vI/VOmx9/7SpQU3HuVNj+NfwdVcBwTy6yQ0ZLeBkwlGol2vOxXu8XRrQn+
4Zu6albWY1iHjNFL6CxXKnT7THz00KOw8r/3CG6tcY9gn0mxqqh42FeUsn7194vbgmsd6u2ou1RQ
70NCB6x56JcSzXrtQdTWMvcWLnpNmn7AVs5LYTO4dC+jayOlQYM0cjKTfxDlbs1x7+GIZHGXG9hW
i94RdgzLCsxyz5fPbnVMPke1tcHBT6gMRUyTUD8XyXUlQQkKgtdMHq6k+b0tlZMCCU2bZp0AJYQe
w0GRmbc1+CjRaqcO39MWanBohpayp1INfbmBtKehuPhGdxIKaUYNn5u1JAnqS7tJl+3KOaQCYVZt
qlWhwWkVX33LD11hK99zqEL1bu22UE9FxvNppRg2H/QFSpDyN1EH526+bvsbOPxqSJONupmttWMW
tM74HD1Cjca1MKvY3WRALgFgEsFrQzmcyukcQ2ATi0ZV3AmHxtH6yqOy9q3TQxvkRodQU2onJ8N1
pdaJHZkMvDzFV5mwII1/yCBq98B9hWZFC90laLuA0kuvntOwwANaKc9NDZVrErMKjXaotirN8nXR
EsVuK/lra2JBqLq8DODk6jQ1dkIm+5Ha3/cT/qIkq7dLPjLbiNFCW8kE8UbZXGnsy1j1XzSjuNFB
GMhmGoTdY1dV9rJIoUPDfPLVOvZNdBAvc+eY5rcwq/ywYYWvPdK6vtKaAlzu6KeuT7Q07Cz8WdUR
nnug0xg+RIV57CTit6Xs5fpD25tOMX+Ttd6NSuNE6ghSyEh8xIdR1AOxi8uKaii6rKsmSve/P/y0
DCMNyqQAzfI+Tk6ROQgCqt3nfmOAgw8qqdVogMzynNDGLRcwLYH8Z55E/Fi7LrUxwyGICaa7SNWo
dUaDt5tqj6nxaypA9Gg9XUaq/cuyMcRhBqU6S2vDxFfsNEGU2pXz3qbolg87p03uwxYokbHbrFT8
WQWTvvQsZ2lw+TeI1sphBsjszWXsDIThS33WQ+uOKst7O/4aKtm/bGm3rcvarJaDhjKXpWyqcXor
zRl6VzA86ZX3ivIRiZuvya3idE73PL5kp/4gvYNH4/IP2H1lN/Y5pJgHYnQkRFuLpF9L8ncFNNzF
yuLXN1fhkh9mbRTs7W4r8mbF5ppt2nz+jbU5KTGDI6GPITAh5QGlgFPxktky+mZUjMNagq9pwQ00
ubDF6kcWNp1lnTXysMzfmkHQ1777tn5uIa9u3s3JWC0palvjmH4xpMyfp97rcsUFxnp6176ZpuaO
TSoIG3YaTqmiUFNZmfhkSvh1IQ6taZIAWZJje7sKu0Lxzm5uxX3cfy7wd0NcJEaTum6qFOXm7BhC
RShFJ4/ui8eWd6KF3+1wUDmPUtwWhmmdwyK10/62n2SbFJBAyME9QkPfklWbsseBoE0jHzxlGATB
gmihHJQmBhoZs7EnyCU1x7XFZ/R1P/eFVBd/JlR/XyiHpdSISLqk8MhQg05yOrqlVbumTr0iR78h
bTz00x9JW9hq1ouu37qJv0eCv9vm4DWKpCGcChymHgzQa27v1ykA4xsNSn/+LhbR+fN1+t0cB6UF
Pr+jLoST9uPZWkkxSWgXmuiKiw6OQ9GiUUdNLT8Obp1xSoO/Dk4UyP2JJL8vZv0ZG+jK5z5K9RGL
KSTUlEGM0zePl+FY+WDUunA+hINHWVestJQ6cq7l8ChDvfyotqriUr2EflaYvoGhZ7RjAvHKaolk
W4vlINWVb6oKltI2u8pny0ejeYJu+gEE38Z4BP/SSVMWb9KbX/MULbeWUoKBN6xlO5ENsNd1JP7Z
GwaB0tC0jpZO3tSYHZh8Usk10Vtn62UGkkqK4ZVaVsFpimqA16aa6oCSJrCU9NWQtYBCwc6lc+N3
FpIbunFT0SZYkvpVJ9ZdZOhHROJ2l0feEJdB0x5LDQyuheQ2ch0oYWJLKcLNBjBmRYEKhdMqCSLr
QQl/ZZCOlHTMCqGhv66PitxfUQDBlBVfTSu7VyZN91iU/qgI9ScCASw9Otamct9V97QpvjRW/WUg
xK26+CVmluKkRP2qmzdkVpx5Uq9YTm76ufflarrO0Vdjl0OcHBKK2ZF2yd4IqzyJ/mIQcvd6K3T6
FMpTHVbSIznWW7HmJiSy436y2yRy5Ai6t+kMfXnavmDm5jEamptYjR8WxfjWdfqCXR1mN5xmexyw
zG/VYNwVzaTYLFPAYsB0tLdDi1QliV/FPeY1fk3zNWnHoEnfE4m91sqPMB49vW8RI19Z0bcsj926
qg5yixm7hV3HYfSDmMn3xCq9vlNukG5CS5JQBO3PCGm9CdRY+bB0vObcTWBVn1YomljngZ2a4pUQ
NI+cmvhOcBvWl4W/DKpMcZ66ZWoqX5nP8slswnFi5+FVAd9K6JHcJt7iMLt/nA8iCbk9rNpa4+Af
HxOyutCWnWVcEIVW74ta2EM+fbm8KpEZDv3lWG2acsjZuRqgxkZ8PZ29jolqkztxFgVn+OfecUBv
lVJlSfW6d351VL3UWwfODqsYU+ZJx+45C0Q8/yuWXzotDuvRXUzjmhXsbHXPZfhU1xgBjV/75BoB
kCBsFa6OQ/y0CQ1FkTK2RpGe7NWhjSsYucTTguLWeG7+zuDgHvxvd5RzenPqhmhoYdPER8g8M0fq
Uv+yb+x0aPx2anwpvjQGNk81nEO9Z/eQQgPBRBooUK+WnPpm5RrAvCAamQp2nSxBcSPKHAh8k6/Q
E3h8OStwmjB/rOTpGkPtSB6nglduDz02G8kTWKooNCFLCkfBBJGzQC47y1o7Vl5AJ+0I9lNkag2H
Nk+2LA1qFa8I0rmgqwZ1JfQahpfGwKzMALFcTJg+GsONcdQE0CW4CzyJZTq2Vm7WJTtDgcJN6ZJg
MKbHaz3ZM7FcqZDdywvdtado2joFKSv47/d1mugyW5AupedwKD3Dmmy8lXYr01Mcf01lwfntesnG
GPdBwMw+Qs+rSc/QPbIZMx1z+lmKer92ku24Chsr/NHpcyJ1DayoNzM0v8+yozsySM7d0kkdvTm1
ruoP9+0TCPfu+oMw273u2B9otjHPvQYQ5s0JeP3+GgWKD9Wj5CGv4mte9ywsU61L+cMWAGvtvlc1
0+BOz4r0mFRNsw4YDB/1R/IdK3ZIAP6ryP4bBHi712JjkDtBNcwiVlqYzAGZ4ivGZRxkz8pAul3z
+QYyDuV5qMFjKGolEZnljrTImN4vIIw/0/GqwhQ9SEuhT3pfIXS8fB12oXqzPu7wNPjnks4YR2XV
F8V6sQzBN/+H6NGlE+MecasoY4TduXXO2+rZNF9AThuPqEwo7wicHHRhIKC1vuWDdCuTPnFHgz1Y
BqpU7fKC1l+bdUhdVctsM4l6TQeYb2WwObelkxmF0xHjLia6U2vx6BQkWsfU4/I0ysbtNGW3WdKY
Tmm0PyO5uTHyR51eWaM/F8qxkn5d3sedbBwu4WYj1xPd4mevy1Jc10hfIpsaN2OQ5rFDm/uqKa7V
COMhI7Ez6LvoGXK7w0OcSOA9Dv/H0+QCC6IV6qiaOM2+vF3aELnap8vLFLkLF00sNA5JHq3XQX2a
4s5LMUJ22cKfebbf95GLHZJMkWbJLDFfU/9QRhUQHQVKSfyqrn5Gde+z8f8v1PCbRT7PZlYNZUoI
TGFZAU3z09w/ViwOLi9LsHF8Dgq/YJlGDRsXLddh9WT1sSDQExnggKrLzGaWEhig3SmH1u4gcHDR
3+cQKSpSOdRauFaZQ7c5S510/P+L7Px+EOtP2FwhqiIpXyo4CDO8QTXgpgmfIA1yvHwQO11ZqxUd
/XCKbkIriLsjaSbV9UTRVcNu2D0QhvZBx+wc0zWmO+DT9SBHngGRH7sJROwS5v7z9Wmbuz5o1KFz
2MC2hV77utbtLpS8FmpFkoqRghozTOH3FJ9yTmrUh9IIj4ncnMBOcw8+n/Fgqii9gJKD2IUygFtI
aRs7n0HnLFP2HJX5SxiTwiZq+KsOh/lnNFYYxS2tlz58LjLIv7Spz+jzELMrI079jlrHaU6vWCP5
o3xXmde0eMnRRpTmr/NC74Z6Kg9Fkt6NmI7simerx67kys3YHRcNU7DLnDeOLt9NlYqpShWpiyb0
IObe2FONlAT+Fisrr4u71CnlQnNrjJIcUOHx5G5wL5/pjoYnztS0tLV2pEAqhgsLkIioVEVXozso
TrUOS/RDODAfXZhObQzOkpFgZIodjmgQSxev7JJvS0sOKc1v+mV81ml0ypbFM7X3Ceq7yUs69a6u
vjcS+94x6Urr21s1tr5HXWqH0Cce9cNMbxZEW2YHgWtViQSPptBHORAM6VwO1Tq3sOYeIb0KNiDw
Bya+kTijv2ohg4ZknT4x3i9v5G7YgTzF2nxDoKTF7WPVldo8J3l0h945v9JlZ1Abp04SD9S1Arza
X+PGFgdYOlrsGxBKkY/O8PYNRE+GuxJnZUjOt09dkJ+r+5Uv6/IKd1pkVlf5XCKHYyTp5LCv4uiu
XMyghTblZJaYKcfnxnTOpkCWbtNMs5M0OcyMuK2BQZgpYOWC5BYkJaREspdmPuUp2J3B8JzNEHCm
j5V+pejo5cTVvPxz14P+I3ra/FoOEq14as0yH6K7OXkh8iNgwiGzCn1h0FSx/NBGV+kQCxsP99Lu
2z3iYrZc0iAtPGnknKMibcq5R1rDxv9tSpSAxNDITYvbsSw8qBUK3sn9OGqzYi6OGqANm7G6jSBn
pPjNe3eO3MEeMDGuI1l4Ekf4K9xf2mHuOUBDh5HGFP5ggV5pzO/MpXdN6EjXtebmuug81/O6ZI17
AKBJU1atgW+lmdZBWcCRyP9fWuN3B+ewIx4hWo6cXHRXW6/98DSz70ksUFbd6RX5zQY/V5VYlTnI
JQ5p8DV/kv3EZa4SMN+0kTZO7LeX9GZwaAAyG4zFTpIdd4J7sfth/ekl/ETV2E2EsrSI7tq+cXIp
sov6l0WfLl8+EUR9PDubgMSsIjhGj2XqgeKP6N+rQb9FvWnlL/hqHshJc5bJgX6j4BIIbj2fzdVH
fJa1fYdbX8foL67xdoMivK+H/yPtO5Ycx7lmn4gRdADJLZ1cqaTy3bVhdLWh9yRonv4m9cU/pcGo
ib4zu5moiIYAAsfmyXTiDCTPqP57lWX9LGtMPQu2fDOZvzpYzuAoRZfHXZRF5zRv7YL+tMYMerJB
7o4dCPEiTO/EIO9lyILruNvR4XV9/RtSTn+/WZzpiSNtGlsJHuhL53Y7sh23mDLTdsFd+b3zcsfw
ehemYNsfUPP3gsfsi+Fa5+o7tJzWf4jgofIjWO0ixEitJDpH6us0PYOOTXCDBXbnkjdf3a2UMF2P
JCygMM3t0KUKk8ypcrjd7k6RRRNll3rkiuHh57Bm1uRa20Dzrp41zHuyaARd1GNplY8k/DoExd3Y
9w64sIH2mW1alCe5ybd93X9JGrDnTMbW1MiRhSlcXUjtIQQRHKkrW51DR0rARKW6ahvvlTh5izBm
yRDSltq9oQIyBSIrNbS8PEydHKKmVVj4nWF9j7raABd2+ygrI3TrZlQ0Q5a9yEQVfMkbyJHlSv0V
HJqcQaxBVCMH2miclNPkYSzIp6Ej/8yeJFTHpGO9k/ahBbsFRAUKOag/itgUfmNG/voBPOI0LZus
MHGGp/Bb+Kq+F7vKT/ziTXrU3RD4ujPUsP6ghHT7Bn+uysVXE7qVjaEN0ZnUhm+i89XGItTi7XDx
cwkulmJ1NBOrxsZKb1D2zU65W2gRYlSpbekleozv2rvZE8Msbhv/z2U5G5UkkToZfRafpeEgDWdT
/1ENoghctAZnh0q5pGVSTtEZ4M8jeOKdMrmf5fch+5HmsjOkGvpeskuQ7aAhZUmYfe87O2Ejcp1S
cIFv13c/LzA/7GDoPQulMYkREoWPxqna6Y7xMaLQGu4l0I5o+34XHUq/Cx2xpNrNcszV2lx4RC2a
q3VpRedEBZh4jGyQB27iKLSBwoDKyb4IfqwbXtHBcxFSoSVTCaRXdI6DxMnNxJ0CCDXphr++jPBR
clYhwGTkpGBDZxW+HQd6SEx7fGtk+yIbBIW66iVWwZoGPrr1ldff5T/Yvts41WqFGRC2zIldyL0t
WaNgid8E0f/3Qsg/mhwUwousx8OkhmNuFuR/9UZ3NQhDQfl9Eperbzuzz/U4WzP2+hSXEg3P6aDZ
UoBIoU/tUUNAOJ5GJhysux2kfC7H2Z0pCOIA0mdLXEb3OZQNKk+GuFS3EVOP3SDAuPYeROaMDUuC
1LSoueQjg9c9o7e+77+Wu9JtaqFAt+hqcEZHGbKslCLcSWu6l4Z7XRNejPXn/A92bzbFugF53ujc
+UNjL2CB+hGtImg1hV4MBRzpgZgOYBmqzY7iayJ4dETmrEkrjWC9i3Ev5++jGznWAf6igDBMBv87
PMsHnOqfEBUu9+Gfwc/nfeFsijo2YQFWVwuSLQusvD0ClaTvWkSSqj3XaBuB4mv9kYseBGddehkl
FkXHUJEUvVTWT4mAhx6xvDKYLknV/7YYz/6dhBjeUnX4w6HAEsHsR9CfVHoQ3Y/GfV+TzfrebsIP
PwMq9Dxw3FehK9PbnMQyvqIGX1T5MbxQZ0Pq43UZDhBSVguO8vJrrlYb1D5U43ZpTA/qhvZsK0tP
AAX60Zy/day4H5vSKebwLqpqTFY9dXQn9RDFKcDxEStgAvtqlfMrY+WjAk2CdDjURbiNyKnNfhlz
7fa5/iAl850BgO20y8BVV4yQzwA/XGJAPTyK0W/askR9sPToQNVhP3fRS0uqrVVgOE5K3rOwAb1m
hSin1GrbTLV9Gkou2DgEH/kmivX61HmjZ1TdkFQz2rv7YNMDuteiEvgnolHrUR3w+H//vFGvBcFQ
meFZLZ4i5S6l8raeIsAuG9FFEq3E27vSxOAQ8GqLXKvfVHbmW4Ae/E+iqllsAjVxozJnEFa4BBbh
YqiuLlVZxopSZQhrlmFoOUVpFQzIiruwgsoFoNWBM/fe+rNZD2wI33cgoxZmEkEpL6zOpXmWTehL
YqRnfZHblYO/LN0FNXO1r0S2+izpg/A8NTGGD1CglwJQ0Bb2iE3qSMGiGP8ThJFgc7fhOH/FieQS
w14trEFa2MA0Z3SG2al2yGixFGQfq9f4J3CBG6Q4oFsN3RzIgK0Ii3Mb4/S5OE8rJpVMzbRieRqb
3lMh/FE76CCfO0igAwNkFxtFAFoRRQV8oRyF6zhr4jk6NwVMbQZwR/SYFx9GCpJb5XvePZNyS7oP
q/q2/n1vzOn+LRzhicU0OQ2iLMdWY3qYvMjR3iSv2EL31WYeMJ+v0HcSywYIV+VsT5hXNAtn5JLZ
XXenO+wpB4geUdfgogJ2ZEfWu0Cd/7e7fKnkX10pa4wNpdOQ9qhgM4bO4WHw2504mxQEXZeK1NUy
lEYWDAGKbTXgrvF3Rp/WP5nAyKnL36///Q4yygkY9M9hfxdmr2ADaR61VITzE3hJnjdsmrPUZAXy
1bYv0QALdwOB0ibd5QDdlkntr+/pNwXgv+yMykVUjPa0btDEPDVfGNRPpbf4QfcKP/QkaENm3yyv
dQeXOONRPaBvCaKm3foPuPXRdKC3qGwplGiXBOjqUMcqYok09eG5IPKhT9B4VMjbf1uCc4OSTmOi
Dw1CuO6hmwLbKmuB0bzlEa43sfz9ahNdS+ZRqoHuYzFzkird9ekLRmEE9090VNz9G4a2LKquxf0D
9tOM0UDKRcw7N0ts1ztZbufVTtSwBSyLXCoUDOq20FnD0CTKaxRA2tYp8d+6LX9ZJrRqwJG1H+tf
6mZAer08dxvzPOuCWsJBJjtz35wSdBEXdGtgLwKlkoAE7WZyfb0aF9sraT5F2dQhPhoah0Hnpxvv
h5q5idQ+DdPgRjoE9tTe1yOUEpTwrZ12DWq7gj3f6tFd/Qre582GJuMNsqWMEG6i8VeURkCJtVuz
AU1a9z6Y6NJJhoOnI1hZcGv/4fr0sZ6sIo3PoZlBZqCxB+mBUip4G6Jvyju6jPUlFBJqfNMgc/p5
1xvqPZsNPxpL21LdtpAQ1PeOChZ/I6S7ODEE0alon9rf73TNiJrKoI/GTGNzp2lnjFc6WidSl7vl
Ha4/I2dlQiK1aV4jdyPsKUoDTHov1IiI1xJRz05gB3g/l5ZzmsY9Hom8J75MXMDA9WGnY7g7dSPA
CwBCMR8mqA4dathuMFCndk9OdA4wZLHPfbVyhw9h5LYUhvjM/Hr7vHHSMLlQg0nw0u2VCMD3I+ii
excGEYcQeaKY4mbgdr0gZ6lI3QeaXGHBbBdvyWG0UyAqFK/Yi0unogPnrFKWhrlZKyQ8kzmy6/lJ
NR/WbcBNL3y9Gc4S0awfU9IAO70wPyxsPEF6P2/z0QkfurfWRzyIjWUPFYR77KJfKlaWJCxaCW4w
3wvWGC3DRoWf1BF7qs20kQPlNQ7S73U0+usbFjxJvus7ofdYdxOeZL9kh8YP5OC4t60g0xatstzZ
K2c2mAA1GglWqYzA1juIpQRgt9bc/7YXzryooVxIkoX5BSN7L1jutrVpK6KJ24uVXHlfGm9ezI6x
OYR5CY4l1Bn6DSii5O5O6vZ6A1Z+bSt5YJzPnQ7jX07SfNcmr8bA3GPwJq7+iS7Kcu5X51qqmhGO
MTxWA8WVsg/dLiz2ZRFg/cFbP1zB0+O7t0kjjWpe4E4m5TvrfyhUZEeWt7t2rrwZkcxwhi5yfDYZ
hopVHR3PGgOC7UbXwLcyvUTgW1nfEvDtgjU5exKa5tRAvSE8a5H2ILFxm+psQy0CbBvomEaKHn0M
ZtsW0E95UHIn66m+rdLBNkrzPTObjSLFfmyBkSapACtQjR9SBu4dC0TKsQomMQVpev9dKYstBUXF
kByU6HGaMCCqUX+OvukosRU/CxVNi3ZhZIJGUB56eV9tTPOgJT80PbFZgpYwevFtgwHkEGMcmmVn
NThv28glneKWY2wb830CPtf+VC0iKNZDEB7k4L0Dy1Ur56DUMs5q7ccQf690ULwcoeKA8d6x9jEg
7kqYqsQtJZA1MVLJ08Z6m8uqK0WRTTFhoUcZhvLvNcQF+YJ+ZmcDgHFwwNl995Spx6J6KmEBzahy
DHpPoKAkg5BU2RrKT2WKfSX+OaELHkE0FGJZGOfB4JKC+cGgs8lCfkW/RMUdwZwButwkO4/Abyqd
YsetuovK58aE7LHV20m4aTB9p7aIx6JHJfpuSm4NzQvVgsgfwJrM+knJViMf0RA7UoXJxo+mJo7c
WW7HHk20EPvesqPuNGvPWsowyH2Wo4+qNVwZ9PKtcaQKOqzoeYSBYwJfnmx6nLQCCKM+o1v1oncE
38CvB91jqEiqFoQkNN2vwtiuBzRq9WQ7lh8J/uW5OatxYYflFyl4U0ZIVDYfClqd4BNC7Rh/QZHD
adRfupJtSWMKLvTyRNaeEOe8JjOPZbmE88rraYMgyOulnQnpE2A8N1JQCKI5gUXgx8Uai0m1IsEi
VOU7Ps+GaLogwBKYBH4iDF6jQ1AK84ZxT7B94InU0nOkpF4N2NDE4KLrVJAFCzwVPx7Wk54hQUZI
F4DCOoK7TeNXQHEFYcbN6s9VmHGZxL4y3MTUjX7MK0yhoUZr0vtpKr+lOrUbeT+Or9J4ounXFC9b
A5kWaV19lu25aPwmEw39iT4i581KRdKzooPVTWAPGPueRpLgUt7stV/vlXNSLdAxKcuR3C0laYIp
YTuq7LiBpbpEptQOdSfVnRb8aRR/2lQPklg7XLRPLiqOMhnUNA1S9sl6a5G1SxbGXijMpZrpmxJj
4yBPx3hcakPTzlHALkRUsNPrMVjU538DhLo+EM7TARopo5y0JChx8x283y8sf1v3bKJbzPm1scyG
KMuwAnQCgTLtHatWPJr9G7CKrlg6mrUgcKI843EI+xwFMgKuaEc3E/oM+UNNHeUQuECIg80fdXEM
w4qV4G+HPZ/rLm796vWUc9bXo4TtTcYXFW4lbb4G1lNPBGWJ3yQDn+twASUm+eugR4p3Jjb4UMHM
6Jeo0WZIpop79Yn4mS85wR2A7aVdutKuGexehG79TdL++Ru4Bwqs2KTOQxKc4rgwHLmq/KqF+zFa
R14EF1u2yRjzrJHuesWEypU63KexLsgSflOg+fwV3BvuNeSUeYWTyHbF8+wah/LFdPUL5wtL7dgV
ZrG33+vngtx7jccglLquRGRr2QtzGfi2wBUS78aHzhsBJUl94ZK3H83nktyzTGczamT9YqeCjf4t
+Q7+MaOz2TZ2ltFLadiCDQpMnoLiz28Sis91uceaqThXg8yoJn5D8+M8/mCJb1Rb5VA6yUf/ZWFq
U1VvfmHv8nN9Hp6q0Q7uRYg64a/gYofRHC0CPrwADf1mF32R0F1/SX/OH8UpA90s6OpGz/SrB4Rq
ENuL/eJIwUB5Eo3zXFp2/wxh/joMHtiH8lsS07kKzzN+SLxtj92bAmTUuXzp7M5D4cQFO8iJJJCd
EPkpwZXjJ150VZaGRscdj3bJWX+NvXJj3Ovu8u0xt/QBiXHBl1+OdG2vnBkbDGgaApwFK43yUQvL
snAbNWJZbMHFtjgzVkql1CQBznQRDJDsyEncDpSgBPbZGc7lrvDiJ0OzRxGm/Tee//NjcrZLrxV1
UJRyQdmBNwTFFAJwe+C04y7NELVvs8PoXIgIIfjkRiNEwl2hAb3QgaydMme6xomGCNLxI0Zd+6lP
JxoQSNede3KgWg7uPY35EpGcXO69om1dWTJ/lBmww6y/p119ChOHdtKpAkBarR7z6r4vH+UCbVda
PGajsZNnepya6qmr1QzyJ+mWkOhp3Zv/psL2eY6cMVSNQR+VUrJOTEsdo1+oI1N3VvRd00V7FgFZ
xDDrVrLjmG4ZE5H83YQYXbl5nrM5C6W6NHXc0/AVgypLiQPXp088+rzwUtd+ti+OyfvwRp4F+xb4
eYuzjKM8lFFg4EUejd6OnhfJQ8mbNBsyv9ZxcBcyCgvev7MbkVqE6Mlw1lCSSjVLMhOKe9muZeZG
mkp7Lv//ic8t5fNgDXlpSFzFMVDKMaV+eZgxRuiy+qNUPQl4I6hUrh/kumXDlObf1+loCGKfHE8g
oMTOUW5IkkKwxPqBGTJny2grTQMaVigCY8Iuge7j2WKC1Gz9NhgyZ8YScN1DbhHXcOFubxkwF8ZO
lb+3bBB5guVe/d5kGDxAkfYhyZMQ9664S86yhxIfGGzOgLf58x4AIfRfjQqRAMJbMQGw4LEbMmev
MjWjLEpwkih8dGCCM90eza+d7Kpb81HYeVu+y9pWOdPCwrxlVYo4y6jdCu9rhsAx2LDiHdmXbiX0
RYIww+DhiqVWjV3e6+b/BEVe1W/tZmGBr1+ag7KR/dKPT9peAc+FbBM4BcsVEi2JHgNnVFragSfx
/5yS5Zt7MLPswb/6FPlQih0/zK8K5gLt+iWs7eyD3GUS9KXs3l/in8gLnOAQAz81HZYYtN+ax/4w
2ZjKQpSQutK53iZeiHAYkuLP7Fgc52N4wvw79DoFfIE3wWvXxoMzUVlWmblB4RSa8ittqru5Du7V
NNyl4a8mz3dgvbVrvfCTUDT9scTBK1eGx0ZacTmbVE+BHrQoyDohuV6+hPJZAbH8FOj/za5cXsuV
idQHMoNuNUd9ogQHSkhQBqFiimpBfoMx3b9byEAL59SYBqQboBdfOEmUQ74BN+EG7Z6HfwmBvvp4
PNgCUkqVrHWgc4qp7mql4rKm9ZX5JFtfuxB1rvxuNtJHLfhR5KKkXfT5uKBslqNQK6IA85L76ZcG
BT5jusP8ARL2wA4OQGRkHvX/BDMscBGXmtjVp5T7HJgnGaYmxxhCkmHcOnloRaS2gmDF4GGIkjq1
RZfIS7VJdkDZsQMQm71BGmB5oL50Tg6LlKwoiRMuyyWPaoC6t5mik5DsqrsAA0mLXUlcFNTfR6yd
Pk933aYV1EcFpoyHJnZtFXYDZm3PXVrYA9325r+Z2bm+p5yRqayOVmYDZ0QfchSwW28ZfQi9n3Hi
yYoNhmDvj9L/25UX1TJlEPwpAHZzTpCOVqQwlSz8suno9t+653q/aDnXmGev8TAXKjldcq394ANe
alcOfVwPmW5e1qsfwPnFOAB1aEnj5Nwvl5UWfpXsxpRu1le5nSFdLcNdm25M5oTkRQy7o/j9bM9u
/tDeI0MDeHZ0UFiDOxm21i8Qg0SeqOIh2iPnCfNAIbLaA8OdhqZntsZb2ICvT1ZeBZu8GWNcbZK7
RIk86kaWhzjL8r4Gk+dUgEUUon9N6U60BjNI47Eqc8oq8csyd8pcqDB986F8/gK+qlDXfZoAMpjA
KKCU9LXyAc2I3EVEGwCq1q7ekxfRMKpoSS7mzqFDrqBdD6hlisIyJDiKtBPdniXi/YcnvtoW57VC
1O4rlapQWzkuUwM1BOErUMupfuj8Sdn1JihYv1qPi8ALqRg7rQd3cLRDZAouUjtwOygoDz716TZe
wiERckB0jMvfr5xGbGlgaDE06xSHp6poPLMRsRLfTCuuNsWZmjLNSd5FS5FC/WrMEXhc8x2zDF8B
Y7DgIdzMK66W4oxKSCfNyKBNcCFcVwDoayBEGRQOBvsfyucWU6t45KVflb4yOEZiiwpOosPkrE2h
hkPPoB8JqU3iTG1tx6NocGZ5y2tXkrMpNWnrbszl+DxTGDVoG5WBtAmNYmOi+ZmqwcPQPvdd76+f
7E0KkuubyZmYbNRLiRk9OgIbyBztC79OPbzxOHXHLSzKcfiZbuCHz9S2Nighvkz1vnipBts6l6Jh
xHWravJJPYvbTDLbDqO0dEvoqTDvY/VDsN2bSMW/LpLJJ/RkplnDSh3TN27G7NBy+k2+aY/Boipy
R14xt7cH9MXB9N5L6v9B+Lp+kcF9/vdXmbdWE8saWQp7YA3ctS99CIpQXdqCuNgFnbcbI3MrRrs8
hbqQHXG5pb+/YiZfB9AnvbNGM03OaqJ4EsKQtjG8rgeVyqhsVO3b+lnfbsBcnTVngZok7KcUBEmn
DmSF6FTuza/WJTEw3/7gZEVflrNGpha3clUiIAiOJq4xNIeAuy2f1a0odrydP17tizNG4CXqZAKi
b/hEzde9eqP+CJ4o9JRMkc7Dutkx+Zy/k5WI1mTCnvSvLRnsWRGF36I3x1kdZoIqe2xg2KYJVOLx
V4Ssdmg0juAqiG4eZ2UClVRDNMN+y/vyntwZh/qle1uCUgyv4uCiY/GwVAdEcdqFSWLlxvMZd1nV
bJgCLb6MVum6HaOYbr1hyFTZXmY+q225X/hiMsxzjODoLV2MWz1mD8Fb8QAMjmP68XcT8DPiRHbz
/gfqCQJ7wGfpFpvNTs3IcjCGj2IZNIY+0p8wS1A+zzycCDifk2NCHZCM2IKPIvj2fOpuARsCmeJF
YgO6iDqmCmJC/DQBd3CDCtLcK3YxaUfw4dpleQ6t8ZyXid0Gqj0RzQ4GVZRfr3tAk0/to5gRJhHc
xcEpX8tv+eM0usOmfEBNiW17fzYd9q1/nt+hNNk9iIN60bvmZw1pkbCkJjM8MBimgkbexcpsj8CS
FFBJN0HBlEBtUFN7J5wf1z+F4HnwCf6gKm1RL9S8BQq0UuhDv/MXmR6m/BRL4BxdX0xkl/lEn8aK
Go1Zi3JwVbtmQL4MTPqqNGxLAswPSPBMtQxbQG1wathZmdq68rL+E9YjR5MfP0zkTJWjDEFHD84K
2pfnmD5H5T6W+q/rC92uLnzaaj7Rj0jY97SFD2K+/As6tgUeu/xjIU3CFOABNenk8AcNcYEv4gcQ
1Rl14SFDDizvY0yLdVv9hGkxTJMrO8H+BG+Yn7wgg9QUyv/SYOYCaCHZLYonxZt1bHfqVgVvpBgS
JPh6lxLEVWZhSklVRBnOlABn2rBoH00n0vnNILomFwz1ivm+1MSvViIaoQ3pA/OkYrSDobpuzrKD
Xvvk0lrvofzFfjCzP2VE2Wd9uBuzwO3DY4WxH6OBUhuZ7SAFRzmbfapDrC6SNrLR3THgwpQsByA0
+qHroVcpEM41jkAW2gV5MCEfWMIgGhT4mPWvdYH6ru2HSwNp06gp1NT/l8boTuFfKAfSEFoPTvQU
H2OnvutswLzwDc1dCo6pMcC0Ekjg/BHMzufoBblNqnoqwKB++tpDJ1naiXId0eflwrYglVRW5VGC
kCBwKdOB+ALCdLQTADDXz0N0eZe/X3/eSU+twcRxRN12zhQbTCFHBhTq+iq3S9SfNoAfeqxjEFar
CVqS/+viX9JvcJEjoWGbCS0p0QGC0Gk90OYHIIe87vTAAPwyCvZWiuGzkDwEWr3V6RugnlaLUTQJ
I6R0stX8sbFCsMbF9hgwJ8rLrRLoLjRSbKWwDqNk3Dd51G2Urt6bEuiqy2nf95MbZ7JXTV+n6LHI
vsBXuZi2/mKa+hbtBUAS5C1IZXdylkT2zBbqZQbBU+pWgOX10S9WT09qZUIMR3bTXvaKprzLJ7JT
tNZOFWCl+tgJ8smbewklJx35wRS/jJjiKLZDLz1Z5FAsUsfJ6NSD4ckFaPWKr6Y1unX3tggBasFj
lHhZ8BLE39PGt8DUU2iG21sYnO1OYRXairlpTRSYnzGu7DTl5MUS9ao6sMv0Tkrv2/aj1jGSPoH2
kPZ2lp5NuN1sph4IJKxUsqmGSd+m9HLouRDi6PSQVF80tjXlU6p+z8Ag2zgySHTKrHM0CV6te0sB
GW+OIYCLGQaEmx99aIeT4qUTwN3so9WPdfDWWR80+TGR0ukg8qsqhZOCvhrT6us38jKGsmYHuKg7
rsxMzww8MWIzt4HOBwDHR7D+fMmsvVRtR9XpVLDmu/X4tdwswSAMHrDRw/08eM07gOiW5pPs0GwW
DrONkNhe9C65aD0baDmXEiCfDIimNtskhaPI7tgfaggwAOjhK6NrEJTKhFAywcPh53cagNdipgYA
9gyLfdY95EQbjTx3iS74BoKQix/fgV6XUmdgvj6P8Ys6jA8T1d+VUN/FqbwhUfxz/YuLbBDP3hiX
TRK1Eiq59J1YdvUMMmCIBcZ3bMC3RZbhC/FggsyC522UUUVVIHq80PZamQ8ShFONMgfieVtzSjfZ
y/Zwp+2JA0ax7X/cLOdBYmbKY6IP8SVBLiAUSM/qLtgySJRXm/It/hCsJwi3NM6P6CPL4irA4Spq
66sagndw30JA1qUy5I4VZtcV8zMZ2ZQm6iULngo/3BO2Iy2UQceF3SxYNN2zPgLTy56a7ZLBVZoP
pfRorwuWFVTtTG253VeeM7JaWdbgNM6t2fmhPjxMYEEF84z2HrLHciSORUOQKr3omKyiESCIQFy0
bW4nRuy0FAPejfHaySd4k7tkmOCGomyTA8ddyI+k/sDkjrf+iUSvjTN4SV5peq4Z4DnHVEd4R/vk
BZyTdqa8wEsKkqnbSMhPf69x5quN9K7qM1hXfeFqaLw6eo4a0I6ZbocK/wy54MlByJcQ2xh31Uak
uSrKr/4x3iFV6ERDSQeTkJOziDzmGwYbLm1Ape6LHpvAYvKTHpJaILCoUVDUQLs+5JDqAxIfmER5
DATRqyiX4ic8SKyWoAxGNUqOOpeWCGJAVWUCVQCRh3NuIgqYv1UDdaM224YYqSsNL1rwICVmPscH
kCKc1y/V7VmQzw/Nz4KEchYrmFFaCgbaF8XN/Og0DdCIjp8xbW9DiRHU73e66Hot/acV582LBPV0
KqomBOo42QWTrW3HQw6eiRmcqWA7EfliwcPROdOWZXPKJrlGplxX93LXOFGkuVF3JzfppmD/CjNy
daDLZbsyK7pUZVWtLj2I2XKtyHQMUOQPlSLwvQKjqXPWa9BCSEjHsAYpOqcKORoAU0iS6HYsz3zt
O3E2R5s7ZoaQYkSZg9mGZhxDLYUCYnoM8xDud5q/qDQijhFauqMV9YukPMuIREP5e5MHniovGVdq
WG4YpJlfE8yoVX3/a/0Kiwy5ztkqI7HSCgE0UDo71YkcOm3izFsCV2hB3bP96IG3RLfbJ8k1vdxP
XhQPgW2L9heI4kQhg8CUkMXNXn39pOk1qCehFqlLWLUv3pOMuQGp7+r03zEqfN40wjV5jQKcqQnQ
eiDxAbGlDXTuMqWwCICWyh807JeIY+UuEPXvWyPgUQs0gvozNQ5jAU4mAIfWv6TIGPGS4dAHmoFA
xJdsPX0P3guotGPoZaEdGX8pTv3D3GZ7kXUQbWv5+9UXM7swiBuC7nwsPYXNOwE2XLCr5WDWDo6z
P7WcUlQgURNdMhWwTx+BzEHqLPvkm7r9r9vhzE+rhASqOqjWz4Q+qWp/RwPjX00mXV08zvZkVZFj
MllDWgdEnL8gKPNj7PXvC9Gbeh4d5kkT5kYSL0Csqh7+oFElemacXYo0mvQA4ybnEXz13WnKt2Hz
uLDNNR5kPzCyGNmq5OqBn59EwYIoNCKcuSkj6EKFlhKexy/m3pChXD4CtrqkdBISgsgbN80jeC+P
oi8rgOuYvK5RpwV5pEqo7We76jmnoOUp3HJTnKxD4uYAJWX3YNmQ9lBx+DkdRG0gUeTCCx71wSSh
xY0jXzp2yh2kuTQEBz3E0yxIM4JD3thMT9qfaKcJXigvM04GUJXNKnraIGhDJBT47ZgLoGaiJbii
YlQOXYcJHBgeg2GMznQq2rvrZkDgSilnZ5qmyQzdYIA/FKcwy13V1JxmUmy9offVaPpZ0901ffux
vqookKac8TG7OdTV9iI6v8yxJT7FzDn69P9LI43n9eUEoRblrI9mmNMwTAjbofgBPRXTG6TIa6Gs
YH2ZK+NtfbHlka/YVcqZIasda8Y6YGfizk8t1WPjowkShfgd2sTpmD+uryYIuChncrqYNNGoIK6r
uv2YRv4wAbM+i4boRQ00ylmXbi5Ts5rxyDVVchCab3JFdeLcdANtdpmWO/U8erpMdibCm/Udiiyb
wQUvUQ8ufyWFDH0L7oVOAgts1jsmZXZQlW6oh+6sn5swA6d+bsv6fTuyygmRHUP32Ws0FAXJvVaH
G8GvWt7eymc2uDCnCQFpKXqEOUvpuTpP2Y/MB1sh0tBYeZJxSMLROIF3uRB3XIUEYH2f5GFCXSsb
3voYxJctPQCZiPHi/freBM/F4MxOR7pYbyoUeTDierKsGX2Jaqvq+iYgpWtIu/XVBBbI4CwQmPd0
Zs6oZklycWqnYdumez1k7wrGi4Lke9a+qoMssj+is+Tsj2ommVpWCOni18GDOhNaa0CVKJvwLGNO
e+EUzP0/GGtdrurapeEMUQ0+z0gzLt5q8JLEnu8wA4gpcTN2SPeWoY6xiKga3ya2Z8yN8ZQ3Io8p
MBgGZ55Sc4xyOiKwNKW7DleHqtCkkwVW6TZT32csZnBmSRrSvO+rv9phmSuZvlLtCyQD++BsPk8n
66G5z7/q29QNHht2LNOH9Wsl+sKcxaqtQR5zEJGfpz67L9rGrkMcMiC1pAsENTuRdTQ5CzUWrO60
0jAvBFnhod3Q3TIloR9ELNWCt2JyRkcnCtWSFNa+7r8lTbo7t9F7qSX2fe4yUc4osAKmirt8ZW7y
eoRwgYlWgcKoV2KQpTc/NBNs9K1kl8IHKbiWJmdzZBIHrTbCuA2O7HS7ETO5mRt6xQFMLU62BWhO
yH8hOkzO8JQ9OhBUQU5i6f3doIDuwmx3sWzZhH0Li0eKQqJKCv8/XUsexM+ICXKhAgXtUfoWAgVd
QMej6V6U4V9xU32+QJMzNWMkWXQucP9VWcW9f61nEdpE8MJMzpKUgLJMGHoEwMm8+OJvRb5V5/5F
Ms7rZyaKFk3OmgxTUnSBBmvN/AkNtdAzoD1tD64K+4iRsq/ry4n2xVmOBKy5gUng2Un6TmjngpYd
PEluOQjF0JfnuuIOeAi+NlKlq7oCTgcNhv4h9CzHOkZb9lN82UWJEj/JP6UlVePkcobh4/StfGgg
MjFvyf2i9EgPyJQGO/dFBkvwrC3OiBRln5R6iRq2HGl+NLxmRbLJJ4G3WR7q2jFytiPrK52gJQwV
azCR0mAT9iIEt+gGWpytgJxFbqUBCmiV2/9aiAlAVP88+LNnbgEOddYvoKilaHHRSTWMKvQjL102
xaeQksKE9xli1vYCRf1/pF3Zcty4kv0iRpAE11dutS/abEkvDEm2ue8LSH79HOjOtMrocuFO96sV
4SyAiUQi8+Q51Xfdu21PEAh54R/a1EAz2zVIHpLpPa/0BzK0SKxliE1GB9UygVenYAsT3Zrss9z6
bFz8KIABsLQM3CKsWjJXPvDS044cGYIr3E32PhH2oEXeyMWRrAiTMU7wZJ8Q20czdqUoW8n2Isif
r+4nIaoGLnrdVHTu88W1qhnSktgY1GLDyv2aFT/b1bC+/dmuxqkLM1yED7suNrqqS89Eif1oXlMF
nP8dDsA/iYcXdrjvpMazns/tkGIc+qUmw7ab7GMt+436dHs9om3jv85QYuyazvapmuogbmenbTLX
jtS7TvmR0GbbSBpkVP6JhIp2sTr2qy7THLtSQ8ggo1w9t45qld5i3UcA9miYIJ515/YSrzrglzG+
VjbmmibnOYwtpfQgVbYDFWXPXlJBKfSqUPHFoviqGHrCmKpZoG7edoZfko90tr0lespRdXFN87FV
yaErrMEr7GorgQTBjwnQdzNmz/TsFJvFNrXpPlQavKMz0CCDYmjpXS0CN2BiYCLWzHe6laxKufjI
M812ilD1ErXZV612bPy5AD6fyP+sDnCxedxdotZ21lVJmWIMYNxnb7OveNDTZYRE9/MpesyP8Q4q
Oyog364Q9yX6cNwV05e0GcaySs9NAg7IMnTqSnckarjx3Dk6qY99rUtej6855GqQS6avVPcjGfeD
ngwgkYyrf+lJ3IWkklINSY5yr2mBI25E2TUDlcwsWrh6NUhfbDoXy0ioQeVVofap82fLVYDa7u4x
xjsDyDhCzWmboAti/iq/DaNDH7JHI+ifym3iCa9EQbDjS3hzJKcDNKUwL7ktNzlQS2vpWK/nU3hq
vw0A4Ko7yYsPoXBM42pucbF+LvhpTRdGqIdG5yadnUVqjrKRPea4MrRw2rWy2vrlWL62mnGKCuW+
rMHk1+bGXVchSZCATxmpBAq4CjreCj2Acc6dbTP3ZDuGpHrj6OG2NgMpzIII9DE1HR0ZDO9aF0Ij
Wg7K0A7UCCylrIg9S+gbFv1PuwU8tq26D63KtkbbvUa2uq3G8b3OQc3aTPgBg9qCXpQKHtTXM8iL
reDic0I6KtEeQYW62laHyGULFlLMHoMV61kOAOQL8Jp/ED1DrydDF2a5AB22TVukFcyyOVV0d0H+
MbrRKtuoXrsKXfJ4O0SzD/q3rOTLHF9tpNNiFJGFW6gDieoMjI9qa6/J8gNrf85E4BnR4vgq4tjB
SfLsc08ZGxR78qJ0iFK4tCqCKKgEKcPn0Mmt1XExtKkaU6+skQFYRm/ZY3DLIysFtITixpDg5PBV
RCtH3pCquOsqPT9qg3yvAKR/+1sxj7u1Gi4IxlUcaRqtAb3TDE8ezaMNbtAmHhw9JwGhxIfiin/b
5FUFoour1eQCYtbPdQFBUjZ2sARD5wzg5wSmu/0+upMPsmvXAivSG3jgMO1XewLjghTJ5FK+lGol
TWkKWHVLXF3+PrYKkFa2M83qFuKVsWvW5bi3InpXN0if59d8lL2yAhs7vZdKsqZ9cp/L03s7gBRY
rkkSCH7g1RftxenhwmWszelgpEh9WVVcA+whPoVrRDK/XIlIawQ3Al9inPRGk2kD/+roW5jPm6jT
N3mL6KcLunAiQ1wAAhd8aCRJj4qpGm3M9iEzj6X20iBw3948QY7BVxFTqczrOsaC4q4KYs12Q8lc
tVMtODSCc8nXEFsT6O60wo0mgV+70LZTIQJBi6IaXzqcNXW2IoJzieKJFyfeApmep3HdAEoVVk5B
VxjFE5xLQdjm64dQz1zizMDmhUp8NvVVVQQJEOQ1DSGY0gqSL0Hcsfi4Y1DUK5sJ46/2Epip6Zkh
pBeKOQh1+RTF2qm055+3neN6jfnrZPGFwwIiDOCyxk2RbsZNfkpW1T50UmDEhSRKgpSPrxzSrh9k
vcW7MnpTgukhRxefZXkAT6iQyROXpkQOycUM0zIiag3IrUOrBiPEQVEE44eCA8yXD9Naqcae4gD3
FqjL1yjlYCghXTP0ouAjsevzxoXEa4DLXa1nRo7wJ62nwAT5BNThfMuBcuN/oTcqcHm+eqiraahl
HVLzegamJUlc09bdxk5dpfnRkHfB0q62rr78j68fKqWhgvsFPXQSrzIld7PkMND0F+STndr+Fkcv
leGDgO6ffDpTAZGyZpu2yg/1E2gJWl04IshLszdLnZ+YqpMwYnsRk97Vq/XCEpcZWTHIEsZsYtgd
a5sH4zrbLOBS/Gc4nQs77PRd1BvkrA6HAbc4YiP1rbr7ZPzOwDRlx271ODxivCVCv8WL/f8CoHTV
Py+Mc4GrXKYomjsssge1Trzs+h+JzwgS1GBQz2JBv6sn+8IclysNuRWGZSnDXHiYdODVpcK77ZYi
C+zoX+xmviCbnYoZFrRpa9Jik9qCWsr1wHuxCC48qTPRaowkMmoF0KDNMY7X7FRqBrKn9FjnqyQ8
yvKD1Ipm20TfintuGUTBII7GXN+ffamH7B3EJiG/qBgO/SGujV6HWVysk0tzlIHmY1p82oMCdX1a
9nYQVi6kMHJM1iJdDLridXmVKkbIIviMV1OfL9uf3+DiM0ZU74gU4srRya/QknzJAK8/hsFvO8t1
qNqFGa59ChW8ZgC0gGE2liAPnXIz++PmUx4aUlVuuzZO01sZOf0rsveNLCo1Xn9BX9jnYkxUxAkp
WoWNL5DAyNblGXxhkC8doJueo59l/4plAA9ETZirF8WFWS7k2FnSjomMZdtF7iHHdEvIpoNzpoxB
45h8u73JImPsxF58Simx2rqREN+mxfSyDOj2DoKD7UsGkdRIUGi/nmherIwLMCqIEOWFBRhWG2hs
jN0WK9AJ/Jq93lV+JoGIU0N0SD6/8MXqwiGdqxYMZWe6pb6yH1bdU7UtT9NO20BQZV/fLwcILHXf
hajqqynnxUq5KNRWU6W3A76htB5AOBdux3P6Ee1Y+B6C9g3zlc0PPDqD3CWb2x9UcDHyc/bgdG7j
hS1Z3kbr/+tmiBHC14m0LlbIxZ9ugnDJ2OFbstJECWG2YgsE74qRrIfLA7IMV5x6Xn/Nfxnlh+yp
bg2F2WFbOx9ENt+k5wyn3/BZx43JNYTRqkZZOUK640le9X57ZwWXFz9tj1EmMCGzy0vB7Dd0q/xp
EjHaCAIrP2afgRFCqSucxnlxDS2GdLt8qnMB5aIorn0WkS9OhaEDdE8WLITtotqcS1SyfoQLgMBx
YDLcteW2lmdbz+pa1AS73pm9+IJcvDF1aqt6jphKXSXoGZj0PzNZRbQr8M1kEepBtKNcyClmzGxb
EtY6JW+lcVKqX4YIPSUywSU1bYJRDbPEkkDLu1Oazk2A7ZzLh9veJ7LCR5RaK+I8xUKkrIaFp3kK
lkyUnwkPGJfFpIkl6RrwZmfaOvm+2/YYip6fMKFeHCaIom/NlbynD5huaBsn/jkIHmRXX34XzsHF
lHaamlTN4f7pqPqzOYNAbp2xC1CuBbmFwBI/3lz2yqibLEuMe8lHYdLRgEZNCj8NRfkou63/9sb8
WhM/3tzGYFaZUcKBw1N/QR4DXZ7dhOLK5I/JAfRmwu6XwFP4CWfbnIwEryPkDydS0ic7S0/z8uu2
NwpiIT/THDZa1ugU+wc1OUctQfA9iYCmohuGVyk0of/TycZnsK/epNgDyeVpWoMUIWjiVeTCLYRb
J1oWFy3Qj8+NrlsQLTCTUPTbzBY8E0QGuFhB0mVetAq1jWKKgiRB5h6JIp7IBBcoQqudQKiLQGE2
jwl9LPSn259edH18Un1dXB9LPSuVleDbt6CZLs+Id5jcMf0FfH2YY/HlNb6OEP0ncmouNNQTsQzk
xQh/5Gc7g3zVOA5Lsrq9NEHuxM8LF40Zt7qGz59/IkGyFYGaiboTzuCwh8ONmMCPCltKQeVmQu7E
dhCajP05YX2kDURLJTBaCvPg65unaaaqmXiG8uMADZFli2bshqp+xuFLna1z9MVv790fXmt/GeE7
cVYfhvlkqQjeG1WC7mzptaofQ3Q7AuWyg5YVMPZZ7cf4d9Ql0RLe3P4BgkXyzZbR7kltJwR10Kny
7dE+AjX9Yc+Pt638ISp9LZM7XpZJtEpWNShse7IbrWMX7P/fWVeVbMdj7c7vIm+5fp6/DHJXsjRV
KIhK2FctmTEqFRiyJrh21c9q4N8d8ssG99KmWSilEyi6zglI50zz3WpOkO5bS2Rnh29zrrp12q4B
55h9uYU4S5rhsU+6iLpNtvxsTKN2lh4SE7ix0UJE47utwCEepUGr9ltqk7MCDhnok3qKRp4UFexR
ya+83HRpGOil5I6WugW9DhbpJ1C2KfLuPBfjcaLaagAdj4QnvtxAqSVtnsgM2fhq2hTEcpfI/iVp
Enr0YfbcWPqKIGumGXhhJ8tKnSbM/RAKeKNUbIzCBKfe8NBWi3rokoG6RYsR/bkGon9I3RY8M9LQ
g/pJp5D+nMvnFhQMA/gA/VlNnyzr25JIXpum66oPO28iwB7R+EC1BxtcpXTZqWP5LSWaZ4eYCUdj
yKurBKNECYgVFvB5RiCuS9x+wc4MuQOciduhdp4rwIDdRXHhjPK20IAEAP5XR5+wfJ+MeA1xjoKA
wmccwBihA5qQ7+Q8cuZhRvrHJr8e1THxcbDdvtmrVe93keR20eS2mXynlbab2CCQI28T3dr5vtFG
7EDrJ/mjYi6B1rzM9rEbZ7fMj1M2bXT1nOh4CmuZ23XEsY3Za/vZS0uwv3R3MpSVl+mgt7kb2YNr
tND1mgc3KZ+LrvWSSHKWFFOLUw04lr6ytPIVUPRuPVbGt15VPFs5tBbYECSMcg3nuaaBCZgiSZYH
uekPJNK8vM+OZmx5Rdqci2Ytt93zoh7l6ETCbwMJAy2y/SzepzWUbGfTjTFGZOolfMHC8Ju9ICO2
Cj9Ou94vdkvtzcdyofCv2ZP0dB2GzVGq8eDvnxaksqmFrHLuVlMUOosWu4vta1FykEtyjuXlde4h
/U3XSGi8yVT9DoP39kx8CCodqJKuLBUKqvo5h75SkQPVbD8S+1DOsV/1GAVp48ahEFqKzO1kSSuz
13YW/ZABMBqNhwXvRlKWgdHQIGpktLs9M/pVFmrijEkCpD6NPQsbbyqbob83xvNCIk/Nn9uauKM8
4TvL3tDJ34tZgqu8mdN9VE4pZv/iDYpGH8M4lY5eVUclX6DG+1Jl7QrTFFuAKJ2YyjuzKlaQ3HAz
SEYlSTCrpbssSPOHykmLNVH2qnKui/sSEnzp+F1VFVeXSre33iMM4JOmP+VF5aBR7fQjVGhVhyot
yBl7t4WMrR3hNGWlb8RAm2iRE2rbArSV8oSZrqVqnUm1VmPTrWtaCILXH4pKX7GLXbYX6UiOcceh
DxEfO7/dQBYT2QhmrfZMC0I5YILYi4214A4QXTUs578wqZeGrBbsDmD3N3ai8EvL0ahreTjduQOd
Bpdxc64KETHzH57PX4tll8WF5ZCYehZD8BnQ+urIGJO1B8hZodPH2IpFVazrj6QvY2wbLoxFA/gW
DHbzhAbm8qR6+ZHLJ5LsIZv8LzeUy+56ottqju4RHknqltEvKDLI9372Dj4j6iwNvqKQdJV9pL/d
eRCpBfsyGNgNHvAiT22IIw+b6BEsgezru2TLAP1ofIDHDBy4InDedU+9sMh9vLFeesnE6ThnDrRu
vNJLg+KgbUa8aCAaBIlC//a2flakbi2R+4CGkceV1SPvmwImW0sPyWu40SNn2knv2ZZ1CSzIAHlF
oMnOJ1ByA56Wf5JTXyyae/H0ii1LQ4NclzXClV200sFeDvYdUVHrak59YYfLywrJTlM5xOZOz5g2
cTO/espWEsg3x5/id+L1c3hhjUvKrKTT9Mj4dFgGBIO21gZscW63YTCwTlQ3v5oCXljjjkdtl/9b
NNMOhGBxw91wiNGISMGT6ZjbCCRDO5HzCGzy8BYyUZqAnxZvIVXeDiRda7KIhfNqGP1aFg9tGfsB
uW3BniXRXU6/KfFdLWKZuJ6uX9jgboehyXKbErhfDxZSvBqdaE0g7mu65K7akAJSnKUrDC1Xm+8X
Rrn7wRrolKgWvIP5fHNIGG8/pP7ktQggeJ3f8sISF1KWXsmKki0v3yvQGiXP4ZP1yoZQsi0At5Dw
ASBy0/sKPJP1qOOneGu+QRctmHfV99vRRuQwXLCx0kiZqQyHmfPhfVCNh64SFE+uPs8vFsuFkmgK
dUweY7EzWhtQcFyTVbdJtyLPv941urDDhRLSzAqZNfA4tHiLONVbj2+oFM50txrQepfuFD+/s71i
RwRP6Kv37YVdLqjMNbF7MGEik8kekmWFoqGv95lP8Ca7/alEG8nFk6adCalnbOQYTPv/NOEo03YS
5UmCBfGQlxIvkjaRsKA4wY2nbftN/9lCZcQ14QMGxpsNtKyEM9Oi6MyDX+w4yxO5/1xfj7Y4k0Gj
gY2aIcNDia51gd/zM3NSO6HGy75aXzxBrA5VKcHXui44+OUXvPgt7UtL6iZYgMx7iRfUXvGAZZXX
r9qCKkvkGxD4LQok9JiwHP1xeI9QbImEKs+ihXKxxraJZhULdjWpU5A5PFnGj9tueb2yeLFQLoQY
VrQUVYcQAo3d9CmqVtA19G2/9/Xt0gU2Rkk1BFIGzhJ2itk9cCNV4ofqZlmhJJQQsuN9iaC97JKV
eVhcxvLFGL8ECxVtJRdhzDJRlSrEVpaVE3VOSsBoEPlT5ICCDW4K5i1tnwlpxa6P+V/sLx9gtK6t
dXbuq1/WXefHK+Jo285R4j1DsjONcACcpLvxGyaqCeD6woBwFW988QO4wGM2SacmFn4AQ1Nln5P3
KCxA3KE6iVAUt7f4b8K0RZ4snca8dVBfqughDN8F3/C6x1gqZvgN9Hf4Iu4Q92GrdDiVumPdKapT
bSMfOt/yx/LWYdTGEzX2/3A6vgyyH3TxHNNNvbcJ6zPm+1J1+v20D0FI99TvTHBahh86Hp6P3UMs
5DZjzvj3o/Fll8tmhkyuI72v83Ot/wAJtUeXaFWkkqN3kUd74ezu9Q/3ZY79/WKZiVlB/YEBC9oP
KfJmBdibYTWt6x2RVyb1zO1ykIRB/PpN9WWUizx9QkI1Hqv8LMn7EUzVmRbIQ+2EpHf+pdtwR59K
aZUQE4GGDcdDySIAFfDnUDc4pL3l5ba1Tye89e24Ex+3oU66qs+haWxuRtSgOoppr8p6yELZMemP
QV1Oo+xLKCxGVbhawnRj+r5pu5vah+bGOBWr0qYBcOe59L3U3iAFVaFjVemPufkSN+odkHWPDYgR
unFngyd71qEUYvzQDOvYWPGqJC89xMnA7VOHqEc2j82SCiCnf3jkfn06Lqb0ddFruYqmjbai3yB1
Ptznmhvt5qf4hCG3s7nK740ClS5/XAEVsjE3eOmKAHF/eNr/9SN4xsbYVmkms4yfdXmZPj3UzeOg
8Uj72fmQ383Svf1p2bJufFmet7ECFoCS8vON0RyVXbtmFCbtQQTUv86maH2tjIs62oRaa89eGIzD
V36SbT/1COjH3YbRj/tK46BQGT2IdlQQBXgSx4yatd0kLNiNsS8ngye3q9sbeB0perEyLtDEZq3I
qY0dZN0+BtdMNtJKXYsTpz/ko197yEWXUq0WeWB1mM6vIGYDWBaehK1TSr6MB6h4buwPGeOXQe6l
lFWq0ZQgWYCWnPIB0lW0P9INyP4ied1CbG2dbcd1tNHbIC482VzHb/rsGAGKQJ5QnVsQWXUu3smK
UdhWjJ+S7/tAdhdPfWohZ7tmgoHdI2qnpxzQaWE+dz3T+NoBLvDRwbYgtY4tH6iH4TIo6IV7CTTQ
HnsGi5xVdDXzbI5dP1k6aT8PSfm47FlL3NiMjS/5XcAYHbsHq1pToRiiIAbw8+l6kqjGPONmHqfY
1RdEYQ21taoPzCjyc7Q3wM/lzsbd7YMjOJr8tLo8q5MyW9hanVSejs5UXXy7beEPL/C/vh5P1pjH
Y2yTAQ+B2KDoUFEfxPK+0nXH0bifDeqoSe80au8a43OaaJ6lWqDahgAsNIRJLDup/dws77d/k2jV
XBYEDSGK25SdYcY/FqExl4lKmNfLRl+r5gKSpeVdNWByGmWjfpODldP2lS1B2UiUh4vWwsWjCWT0
RGLvY1KMjkU68PBtbu+WIjh//AA4MfoSMKTP6ym5J1607QLjmc1bih/g7NfeuAl5BkfkJ3Y09XCW
FHFsOtd0AeGVqFZ5Hd7wdVv8jbmxT+q6sJAh9p7pvFb3hV9QaIUklTs6msMADv0BYkXK4JU//xkf
74VxLsdpZDxnYvaYqbPUN4yfjST9y7yUh280ydT1HXuasXuertiD8D8LU761wqE1wZPCZN5zkeOb
fWPVedLk57a9M0PTGfsuSDLNiZrSlahwbFvgITwV41DHRTkNWBt4cgyn3aBpmU0OAgVk9BYQU/iY
TPeVk4Fxs9C7fRBEprmwEafpuEQGTNtT6Zv57EzkMekFkUNwx/KcjGjx1P3M8ESRPvhDsxlQ4g41
N11EKZPgVJtc4MBwDamt4nMjqY93QLa18XbRguk1EZdkrjiJKgM6a5iWTRSbRy2ZslEVtmxm8MiD
HqD/HU1+91Q0UGxmgzUQT+ldWz8mgTD5vHb/XJrmD0OsqC1EOvCmoDq0FQKmTI3e+XfgHPrQb/Zv
x9x35bUR4SIQnMMrofk3y/zJwDj2ROUsPycFhQxO/DiJxiuvJA2/WeAS+rnSkVlLeBKmKthl6DYB
PUobFR+pPrxNjelKM0Q52+r/76K/WeXOwaiWk5VOYYZzQLzKMbTtGMer/J+gH3+zw92hFUmoKjVW
dm5kyGpZH6R5+n8f6N8McEdAlkKjHtFVOo9otWipp2Q/VShT3jZyLaH8zQqXwNc9uKJ0mQ2xH7Ij
yJsmzDjY/nKHG67GoIOCAi/YlhZIbIuQ0dfe07+Z5hJ2g+ZgWh2j/FzumyPQKqXikF2lOdndPN+R
d6AVAXCQPaV70gBHeVDftTEoD8KUWuSmXAIfymaX0zrJcfrzM5gKG6evGmdApQt8IhCI97LIk+at
9Y4Jt/QueUgbR0RZIAwD3LVL6noa06HLz4CSjR4KtfVL94rXS/8uE2gBKm5BQB4BxpeX/6JWyhbI
pTWX34FvwA6Qk5Hbpsw/SwrpS3eHKbDuMO1sIPTcatPeG+v2tXiI7+wXYX1aEHr5zqy62FZXWwCt
d+Bpjrx8YwZsdGlq8fEXE8PEiL8qFHpT1xAcL5FlLjpZRQyhw8jOzqn+MVofmm7fIxT7ehc6WfJy
+5RduTZ/22EuJhVRIsUVCILOeQG2vsX6MMo7aL5WGRTpblsSRHWegaCNZl3TCnzLwdrJ5EExGoEB
FnVuOQsXlYouqnoDWeLZwDBPExd+QxV3EFG+iaxwUUlaijZPF3YeAC+UgNpsO4AQQM5+e7dE34WL
QK3cLOUy4+IvrOdBhvSmlTwXY/uWq5F729K1ysxvLsBFGbXQQzkvcdEPW/MhXA0gihwdZGkKlNnE
dQKRG3DxZNKAiRsVxDSj/jFYb2ktGDYR/P98v7VTO8jnQMjmvMiJM2s63nVKINgxdihueBrfW1UB
G5wnhpFXV6MHDGPA3gmYZoGCbxHkq3l1257A5fjuaqsORR2nOKPE6hB66GrCsIk9i2490c5xoSAv
siGbZ0we0Up1FVTKOvXt9kJEFtjfL548pQGS2jpE2rUMz30Xb0kqCVIs0Vaxv19YmCSqDTqbrp3s
twVi1Wm+NkKBjWuAk8sDw/dJ+8G07d5CHqeusvv+sT3VD63lLIqbbMN4CyWD8lStNA8PYVd+zLc6
6HHBLAQ5UKeynPn7sLMf/92+csFCsiowCSUYd5HHfmU0ptdEojWLXJ4LEpGc6EVdpezpb92RQHI0
zakiV423du3lmQuYN8ZfXMB4+1fWMLZ6B/TeS+bRxgesTzRveE2q6rdvwIURGd0jpV2QoXX+EqiL
Wx1LF2XUVSk58krbAhzsAT+ZokvmMaW9huyb0Zn346p4EFWSbvqcKsuspHXhc2mfdowjO8PsI6Dh
nbIboeRKdZE+8c3DAzPcq0jp1LIFp2l+1udfxQKMdRFaIvSNaClc5hHqhZFnEQKbHE1OskSubT4b
2fNtbxUZ4eIMqAFpA02l7Fz22aaW3xdb8sncubetiLaLizVzZExRO2ApGAeA3DBUojRB1+3mFY0P
wsUarYqWbC7x3aewcPrMJRipUONmI+I6Ftlhf7/0L9kGfog954jxo+4NV80qX17iTQGZi9t7dm30
9etUYUlcIGmyQq119kJlBTAN+nTARTgJwf1m4BBpiVP8GO/GJ4DnMXdAdyIYkcgzuCADCVHJwJxy
fp6bD6Mu10oXerIRCTIE4Sq52KGVuRpPKjJRdVXvuw74r+qeYU8woDCfYnBarNh0VnRqdiNxiOia
FSySJw6xZKU1lgKZnWl/lFF2QlTdpv/W/T9r0xdOY4EWychnPJ6T6LntIeJl/BNqkEtn+cwrL0wo
xjCoFnskY0TpW3M015Hffw+DHpQvQKxjBMdBLRjjHZ7ASW9eReBX4uIHyO5V0pjI8z8JEDB7pqxZ
xtr69qry6icRqlr0vbhAEplQnGtZbx10tc6kL84gny1dAG8WRKvPDvTFXmpLYyt1xEb0MUKRqYVX
lBvBtonWwYWRaK7jkkb4XPqpegMfLpg7gZ/25x9khWniIH+1N7rIJjuwf0yU8am4eJLY5dDQOc5R
wqG/pqAN5C0JbGBZkq21MV2wP46zEz6X/rwWkSAJouZnELjYURQOokTJkM02cwpxHuhyLBBSaVPg
OXTBVSMyxcUTgINk207wpCnIS2z0ThyVfqrN/qSJnrjXOjCXZ44n/4hB813brCZG3Vx1oA5/BCXv
+M4kERZU8OlO3bfflu2wwXTpIfl+24UETvpZNbvYUrPQMivsMPQMAXSHjt9DU0BbeTuzhsoHl38k
2hAnTYkLQL0zoDxaObTwe+spWVwJzNmzU7SONDj1pvDJd0Y7O7ph+lq06/pXNqA4hi33e1dMNCX4
wDxZCKgR0UcfckQ6NrLY9z4o3kApDmyQiF/ldrkNO8BFmyU3M5pECG6tN/s6U1IAPMryPlrg1wGU
cAugd21PlGLcrgHALAseF5+WFnZZUPb20x2AEteNWwGeYeABM60S4ZyKyI+4SJSoIwGhL56BlQp4
QLjChOzqtqcKYp3KxR1NTaZMMVjhFOW6GlefGUHhvi0F+ZLIL7h8pY1ifSgwIXZO1EdLPUhhvWmj
x74UFQBEG8YFmJZpnso9q4TX0KSybFS2qCCGCUz8jQwkyVrFDnHL9QMo/k3o76Q/b3+T20V1VSbc
AyarEruzU3SP9VPzhqbH/AraYxzb8MU+9lAKUdylc6JztzEwCla/Inmg61lUhRR4Bk8MQk29oLqB
HzFlmPvF3LHVNY6Si76YyAyXo2RJrdNYxX1uq6ozKm+Qc6aiWsftBgk2lIsV9tjYFgmRx7bgrMU0
iNeepHsMWi/3vY50SHEZ2J/xNFX/LlshbPUX0aLSrWaIKxyvbCJOZUguhFhuO4soDhIuRsSdBGlz
CSY6XwmIB/6dk455SAC0B4+486OxU3fxXXgUZZeic8BFDmVICGZ10dqKpIfSutMiwfyO6P/nQkah
hT2U0hHfG7QcdRD6Raov2DqR73HRos8VVMFUNC6U0fSq4qhnh1B5rId1N94p1aMEdQetwYBpGAI0
pIChojuklemopojKSPTQ4rlENDq2usRSTjy0Nt2x2naHCCPwK9Y/Y+fdxuwe8Jrzd3sjmtsVbAKP
TO+lpmg6BWXgKDecsKR3fbysZmURbLbIDJewtLRMgS7GEcysnV1U3pT+zNCdF3xRFi3+nkaDSxYE
L6ZMCOeUbZ9TU0rANclGBhToJC+orn23/clVAwzvYfJSsCz2H94yyHlpnWQmtQ1Gbom59jADu3/6
WlXPCUbl9TzyBMsTWeMcNk5lu60qvIh1x1iF5ao+Y4UoJ9a5k4d+90wxNzivNUyfacKJguvn8a+t
5V20LbNsrEwKP6EnY3jRhQ/x6x7yZYC79Qy1JbQwsLiuTJ2s/Tb2mlcUz7e3UGSEc0OttadUnTU0
PfRfUdo7afo8Sfe3bVxPdr4Wwl1pUlpbyzijbLekGJ3U+9Vg1qtUH9cleJxvm1KZf93wP419tYsL
hpKoAG0E/A98a5vOXb4Ph3GjreSj/diDbkD7FHK5G14q0OrgVbf9z1Rbs25X7Tbdhm4tgoYJXFRj
H+DiBymJTGSNztlZkZ6arNsWFZTNFsNNU5BUGKLhWZFTcpffVHSZZWYTABz9k5ap7lSGgWCHRQti
f79Y0Jyn4ZQYQJ/JLeTPY6RCTghufRewXWeS3M0UO8tawyid7Fnfrfd2cuZ16PZumTmpn/vi6ZNr
g1l42n75FxdzunFZkmTGouXtuBnQV/tpzVskZxpoizM/jx28ghihhfyIylKHSfMZNZ+fIqaha8PS
v/0MLhipiWzRqmkZ5EB2VbdzqgxgK3ZfgRnmnHn5SlQlERxefm5Ctuyip6GKFrw9nM2ROlLcvkaS
IMoKjhQ/K5FLyZhmC8kAJ25caxx9ozsq7SHJ5ddhAkIbUJrbLvaH9PSvD6pzQcmYUOlfWnxQ/aHd
G9sC3bjayfw46J3JZZrthZcfKy8JatFjRrSjXKiqsjJP+lgHky+p3dxQIXQwbYdQFBQEx1TnolSY
xwxohbtDyZ4s6cfci0QbrklZXTojL8tXJlQuoGzA6vHar+64bKRqMzT74q45ZBjoLTbQD3tKVLc5
Ta924tbb6tT/lF5EHa4/ZONfn5ILSH1d06aSEPs7P7rXA80vT4PhsmMxB/ZW3ltreS3vwmMsKAgJ
ohQ/OJHGy2zFI7K4BHRBNAIQUd/3tuEVWbyeZ0FfQPQ5uQBEFbtQrAabnYUPBDFdEydyIsfkgotZ
6TZJYzzkh+3y0X1j6kmMwyLZq5umctjkje0pgqeUYA/5AQlr0o0RGNLs3DfrOPqp5aA00x9sRdku
0s/bR16wg/xUhC5XkZXGOBDV+KpR6kmmvL5tQRDF/oe0L1uOG2eafSJGECS43XLtRVK3dls3DEtj
c993Pv2fkE+MeDA9jS8814oQGiCQKFRlZfJNEaEkIUultmBeDI1n6rLdzNFTWXb2UhunMDUO+tAL
HruXur+2h1Dn0GRCt7ApsRuh8/p92iM1ho2B+1I/15/5xrGx83gnbv/6l4TJ36dO5/BFHVF1KDVE
QZb2sBid2w21M1GUt4sfVtE+kalHu3R7NKBZVmbtaYQEXa+UNh2Wc5usP9Ziui/RjWtAo2olf6U5
vSemCOUFO1pnf9/EEXSMqsxMEHmOy3GNtF3RP0GIShCtiAbh4GctmnHOhyFDXfBODbu9nJTuolaC
C0u0t7iQyMjnoZ9bfOd8hO0PpETSv4Y6cojyZFQ/BPv4UrPk/7ep2I/ZrBucvGOFSHgWfLqauapb
PxZOhu5z4q3P4uhKdDI54IHvoqYmNU4m0lJ70/ipJ6LEieAb8XTx3FQna5YIrggVGfqYepCW8gpd
kD4R3Yh810QxGJGSLJhI45GP4sheA9luQbeujaYz940JeTQu5Ku62FU+evgfIlgd/kQYaPv1+GaK
ZJVmKofYkBa9WYzRn2KhSDj7IleeQLw0F/jV8ximWE+mn9OjBqD41WwX0FfScGeETy2wp3Lp6ha9
U0PlKbtbjqJvKjgRfE9FOQykKQpwHWva7hQCya7E8s1hX9Hn2Oj9aBZqb4t2EQcn/dpqzTixXfSZ
9qsOyaG67XcQ6bJDewyg0TXhGXL9ThGF/LxqKoIb3IaMAzv6sAuwh5+J7lgOM3WOnOIRbUaDkOkg
OI8GhzWZqdIU7ZLZGeGjU5Jzksne9VmJVpIDmAKGgFktrXhOoebZReSkKtlOK0QxMIPea9uUA5Y5
lkFGzFhEA9XDdaHOpD6UdLBH5fX6fETPCZ4LvjRdobUlwjP2lRQ8ATM7f5xfjciuvcmV4ebrYHvI
7/8DD19wDngqeDYba55EeMmkN/VNqMFtqT6jgyMwvOEjvGncEt6yd6avswJsIWDe/UvJ9+8ogHem
04lMFlJ/vovXG/oTTQBz+NQY6PSzM2gIyf54NzzWb+lybxa36QxajuiACCJIkwuA5IbmhZog+VH0
N6v2bC4hGm3fyVi69STyIxMcDJ4lnmSDFBnQWD2XoO9Gw2GaRBUg0QgcxERprhXdhBskTCIvHB4T
ODJf36qCM8G70WlWvdT9iKPXLYU95KndD/FB19djG/91fSTBITc5GLHKhkZmjzMxw0g9e2mlu5Y+
Xh/iX0rDX/uPA5KkkYxoDIGO8Z4V3qvAhCClaePWQR+r6MYRfRwOTkiHt/tCRpCjGnTij5ZXjJPg
QAmG4AniQzKspEaD15nAJ6pPH0Jlda8vmSK4u3l++DRCNrQY8eRiqgrTAyj7sEyCiPDqDs8psbXX
vg00LWBdPOjMd8xXSEknmWO2QZ8d6bHC2/OYnCDYcyfKNYm+Js8lhytxqpkEGvJrVNoKCCp5fZvl
d9kq2Zm62lR6UFo4PEXloSMfubCsJ9iwvIxXtCphDJ3T3wTDGfZ7b5EH5mSgHdq7+a47qY29CKM1
0aBsR2xi7VIpiaLpGHSQakce1d2cJS7aigSfXbSxOGBZCKyXRxX0mAINtqqWuEn+/frGEo3AvYOy
YZEjNcVxL8NT3b4SXXDWRf+fgxO56tQ87xB9rRZ1ak13qJUJkiz/UhP8G04sDk7WpdQLurLSkm2S
wwg15RvmgCN50fP8EJZ2+iLdS0G6KwYocfxHeLE4eFHNsav0Bcic42HXJowydP9fPhHlyeC50RJp
rnH0I20Jwkbb1eniXx9C8HakPBNcl+JsKiUs4eS00NDtgC6FY95Q2wqQmT+L1GuvHx8qc3ncVF5U
04R2OVyLFadSyyCiz6Yqqvlc33tU5oKMpcuGVFewt3sQM1qyS3UiuJYFiRwqs5+wwYFKtdYsiRF0
d7+kE6P8xu6U2szFDnG+ax3gFSvUm7u4eKalEWKYJhrcuPLfYMH2moQ19KOLR5oYTgk2eiOpgi0h
GoX7RHpBlFVjo0RoMmmns6rAR1gVdYpdLtFsJsN9I31RpDy0KvYm7QuH3PSn+pQFaId0EliJ480E
WiDuswLOFtp+ehfq6FyMwzfjcx/QSuPEnJMSewReoPV3lBPizB/e6hNeiDfyt2Y/7cvZSwjeBo74
NXxxh25G5/C9WKFiYJU50HcC9d06anm5E5xs0XfkAD4cFRnq8JggM9AsWsfYdbeV7jC+BNSf3BHF
tzX4w+zQZmYc7lcSeg0lq83OrXJHrNrv0z8R7lNQyfr7HHCwn6u9YlYsJIr3k2clqANFnnbXvrJ3
9uyhkeg1P0SPjSDWuxzubIblAF9vC6WYFdC9WENDc18hxYYionTob8WC2IKPx9fxKjTl9J3Ro37Q
v7RTeF8q0VnXBAkwwRHgy3igWEfdaEHuSNY1J4bPSN1Zbl1a0NxPdq3Z2JLxR9nXrzXk63hKPmgo
yGPf96PkI3hz1ORX3RNRmp2Bxz8yCZthOHDJ66QZ6gl7f3LgyAdR1+mZOeewjGgLaQ3TEZw1wXHm
q3eGboYrzNZYvVn6ALs4iIFlFuhlEIP/DqMeX38QjHjxHb2ZIQcgEl2mEF72LPhNdnB3G+an+T06
ZJ9HANyhwa0DtXpAJeEs6qwRTZYDllLVs3UsMFmahu7SUdB4RHRE0fbnQCQtCIm7BbNTu8Os/ehp
ZWfZ0/UlZD/z2h7hUGQ1+7grxhziuMOhVIydVUp+VFl2b6aCOO5ysLD5WBxyWJWxGoVcsHST6puR
Mz5ar6lvOb23wJDWiT7oUSzBK/hMfK0uXdc1HPUOKJndzOZq1+soCIIEX4kv0cmpptVrXkAoSvox
97ObKoPdZNZ/HIWLRyKSmoalYrv1UeeuMvGLGayddRCEPYIDxVfmYhIvRl4DmfBehbR9aMflr8ZC
+SGzIyoAXtGnYX/fBI9hvYZgzAxI+aMtIZc1N6xbAQSKvg2HDwOx0ppMNZLC7ZOSrz8l/djXmsik
TBTF8bJkvdqZebcixzK1thnI97BkdDOPEAeS5EhqsqRiARVI+i7f1IfYE6lpCs4wL1XWDUZKmzBF
NjFv7SKFlm4/2EuaOmM+v1yHC9E34+AinsJ5HBY4OndSbdNI39e5iKEg+mYcTLRmORYggLFL37Cz
5menGoEWCm4OwSB8bS0BM0pRVOzzJRztsGv3o1T5s5CqePlh+YV5fHGtGWu1m8zPK3iCy3juWhA3
cWen2bNsX3lr/VEv5GZADieKOaWVXJQo508YMD2sa1C0o3d9F4hWjwssZiIVIYGr6nltntLpJVY1
Z4C09/VBLuc1NlPh8EGrpd5kxD24XYPEGihe40RvpAelrrchHjzaBH5I2aN11s6i4Fo0Qfb3DTSV
Rtu03YoJEgiqMqe6NkyddBbdiILQky+TQWK4jCf2SsAM74sf2rflRXmxjs1tfVw+Wuks3UcOKPon
6QZts9dXV3CQ+XJZ0SRQxMtxn5gxlFrpvI+IJYoH2V67ElsYHFgo4VpDCgeRNYs/1Zu8/Px0TGcK
FlpHUTB4WcBgs1844NBnSS6KFMP9dhCF3VPnkKOiuXXvxD6zM5BAa4VT2bly+5/W9/y+vddR3Pqv
P4Svq0lFGjZyiUc9hZpFdFSekRSOkgPN73LY78W73LQl7GGTbeDQnt/I7FRJ5OjvzELt0RALLwk+
Nl9tk0y6oH8G1+BvHWkdpxWZGvZQHL34WL6Vz6K0oCjY42tsbS01XRfimciK7Zp+SvEBWP23O5s7
qDsXj8hLJ77wCcKSP1e2HF9YyxN97Usd91O6n16oN6POLX/IPjaAJ5IIEdy6fF1tDXVLylsg7bQW
8C8c73NtvFHzl1nR/ttZNTk0Mg1lnqQQZ5UYz7R4jS1ZcFLZybi2amyqG7jT6TiiqQTv7N/OQhnc
tKDbLHaoFX0d7kFjEdnK4w5JtcUq0OFUeho5ZJIBFW5YnGYPsQZusgUDMa229fS/riKHRpGhWrFq
4Topqp+Ncqo0IlhFURhocgCkqhMeU2MFfeHwFlbPu9R8Svu/aPyhY7oh+WZasVuWr2b91MPr3ISf
ohTfEmSzE+1t1HY52gz0bidZosMoOP58fQ5i6wXJGsw8A9e8UuiprUWiZ4ILk6/PqSG1OhCuIeAD
FxesbjgDdkW2W6JBuNgmnOO+rFdcl4o8wX/R9E1CnTmVgutXo+BW5itqcmOmUwTr0LPenI1o9rtM
2UkNelG185CZECSh3vUBRfPiAh0FdBmSSng+sO5Jop2SCeKI4/f/Ngj7EZsz3ufjvOoKLiXo/50G
6WA0q623g2DtRFPhkATKm6setpiKvp5KeurmYyLCXVFcaHEokphtJKU6jlnv1vv1Rt0Z4TElzljY
9DHZl3dIWR8kt3mv5huptLP36+t4mS/3FWbw5baiyXNNAvMft7vqr3vrtZudp9S6X197eGxXvo6m
JEe3GZeMTLfWdI+zPg5u0XiTsA5L2FyvIDdffuv1aJmiFF+VKXfEgzc+st72zq8bR7uHnqfdB/lt
Giiyrd9dXwfB0Bpfl4OtbDF0DFVosHjNof6rfoxq+B0o++ljcjUHDuf3reIPvf0HJjyKbCkWNQxd
UU2Zw9lWXeYw1SPgQJXbw1T4afFHmndfQ/CSMhE0q0f8dzwA1hF8wKCRRY/2yxHSZgh2WW4OpK6R
Qe071rfq5fvK611WtI1PA7z1TsY9nGJ28bPoXXOZ8rUZlIPQMg7zZZXi/6d2USWO8oNp7bEMxfgi
s++W23Mg74Rlg4vAsBmYezJKRaRYqY62ThaCjvswiMHUrwLpjvVcpDtUmMRFmMuv782gHLCWCELL
eY2YQ8bkMdevPnSV72pAfdjixDYIMcKCGlvAfxzIzZAczC60t6DFCJc/9uZZ3dhpnqGWZhsQ0knf
hK1VFwOqzWgc3JZLrxmNgVVNkinAk8MrM3XXULw1KPy/NLBMI7dYJacEgZymopzkZTr9ZngOibWk
WpepAhQyyjUz2AVxd+jecvKuhy8jjBRlSPquz+bqhtIxq10af0/UZ7hg2wIsYrvn2qpzsR3VoHsR
k4TZgei/0ifNTw5oabkZFDve9bBaE0VUot3MIdDUqenUtBivi05V9LOOnhrYYV+f1MWo7WtxP6PN
DT5MoR6GbQGUQybvoFWxTZVxf32Iy8W8zRgcBslmrbSjGSYQkGAti6n/pD9N7k3lZidRA7RwLA56
0lmOQxxG9ghlhi2d0zjjLoSRSeOXgQhvLsZwm4lxcBP1hhRbFZ6f5mg4Wv9ohoZbkMLNwsQt2vtc
j33BUl68iTcjclgzaIsUL0w6gnWUl9/hl44UcOpnz6zAQf1ssPu7DK15Ii7JZa71ZmAOccxELqo1
AcgZj4tT3E0BBAFKXP1H1AlAt14gFYn2QJFzBdvhV07cp+7QZnf2ozVbC4lRjyDnFMVSdFm6XXcT
N8Qm6NqnVu6PRr0TLLLgnPMqNHlY0GSmkA3qP2a/h/HzCOtn6zY8ES/1LFdkhMvg89okOVhp5XyV
lx7DTTFxTKn26mRyrOlbRopAMLMLLi3bmOaTALlZz5iibTQ0UgjSWNHBVDrHIGgrW1GrzYlvVgVs
8rKAqLI7UyGLR7CqvFKNohTW3GrgQ0+Heq94Ceqn0b6DELkGtROxNJJgVXnVmjpcjKmDJ9w5tgIC
9XU5Df0FIl+LsJp1+anwdTZ4bZoiW+M8qpLfF5ThayjLTPumec6eWfvx6vVB0R/L7CiltmnY5sMf
aWZsxudgCIppRaFXmKpkSo48JDeh2Xuo1/xJU+dmGA57EvR3hFBuBScjui31kw5ZyQg5x1Q99NXi
Xt+poq/HwQ3k88vJsEzQr+LIo/KeGKW9hJmt96Iw/3I+ZTMt9lM2Z6Id6EQ0BbcsKxiXbnOrNQEl
Rx229rdjitLa6MFA/IisKQoQxeoSw5OJl/2R7unmZ3BRzlqlUjSVCNQneRdafxlJJrjpP2HrCs6o
HM7kcW3IDTF+x6mqDzlqMHirfV/t8/44ZccoO6JuZLoU1sb5oY9zpyrusWHTN4RW5gfTapD2ka+I
nngCkFe5MIfKkWSV7PiwoL2B/2DxpqCRhzjIhniaNx9YP8/4s1BgD4xfIOqSEIUMvJSIQdcYInHY
ALOvfSuQzR3tzi1g7wYRZFs4mmBn88TCtDNanQy4SFmAEh3hVcR0CtYgAZtax4uheZXO5D9GYJSL
ipR51lulxeZi/LTpLdznR4q25XyH6mCQvV4/u5c7X762MuXwKKppCDMwhEVQbsz3QGAEYbH7Uf6S
4L8Y450yO/lDd8pOoSNKzQviI16AZFjrUIlkCWNOj4ox2jGdDjptobs7uqHxdH2iok/JgRRoqXVT
QRoNnuevZp440TB5snS7ZiKKjgijKIdRY53LfUawor0bPYT3LUq80aEJ1psSTp36XjnNv/IH9QfS
MD8tVxYcUNE0OWSqkA6VlBy4UUfMCeogYV0VsBvHUOQLKooyKQdRqdLkTVnhikGTOCvFBkMPOFqd
5YaZr+XOcND+uv4N2X+8AoqUA5/RKIZKJxnuzmFxRvKxUGmXxzAqU8/F+tOQO8F4otwIzzakfV8R
XQHaKZDIgUozLFlS5A/B+32HojHSeXO0j++jx/xWFMMLcJanIIZJB75hh8XN99FuuDX3BRT70oOw
A1bwbOV5h3VZ66pJkP35/V7v7OKQn2I3Qboyv1O9xB/e/4gm94U4vOMqUunjMMcIF+Q0sTUdrMOQ
7q5vFNHe5HmHpSrVq9l9ZmSh7wkJIWQho2CGo5HmhO/1LUx8RGgmWkkOYKCEOcRyjWmpkCgpo8aN
ZN/QRO8d0b7gwEWSkiVHVuc317YLsoC5ohW+UIxEgCO8KEhHJs2sCfYfOZmB4TfP4b49ardMUE6x
a+RPmIqGsA2TXj/gGgcpa1hFCRrcf6fKms6GRNkRpcf7bt/a+i47RX8myopHkkFValDN5CeqtTr0
kODm9Zkuh+ybX9xqXo6oqvAlVxJcQhfTj9vRuAnKvZGUdQXlw9YdcpuBJkvNL361V53Ui4TV70tX
7HY8DjGLVtNio4GZ6Njcmyv0B2vDM1fNLnIITA1NcP3YXcLnzWg8s7LRczmvcoj1E7yedG05Tjl5
yBVkOAy4VaKUu05/Qm7aDsmlq6ZZmc1ehSfn2tzT8STHUlBVloAzKFhFnYvIlrWXQtOi6bnM3xIj
3pXZA1UGt5rN29WMBY4HlxxNle2UuIisj7JmmBeaYI+AOeh1znxc75jsenIS3TIXKw7bsdiB3L6n
4jI2OgXLx6j7HVRXskMV6HtGzGBCOSWEY+9E+H8RnLeDckg5LsnUNMxxTdoZg02gv7zuxhqqowxd
QD7x0nv6cH1nXsxLb8fkcLOP2y6TCik+qyf1A06cbn4z5TZx+0f4yXyvJnts0eU97ekRHSC3/Wz/
D+7cl1Lz29/AxWZkseQ2lpFaTVGjrO5D0G0Y8X5+FrdJiE4ihzPGTPRaLfBdu7WyC7V11qSws9m6
KWG6qKnqDt1M7vUlvhgsbafHYc3aguMEIigMC2H2IB/Yd0390p93xnP5Qwr0XR0Y34Wb6dKFuBmV
p20Wg9rJGlMzh8ZevR+CeZc/yqlLXS0w0GfQ7TUHqvuu7i2vjVg3QIAMPJlT1eVKp5WZnOtvq28G
pWon6LkxzwP29SF5Wg+sUQvWPPFPUSx8sdi6nTgHSs2azFpjWL93E5QE02/DbfFM9+FOutUOIURf
laNZe+2ziI178Q2+HZkDqCk22zSdsI8nZ3Ql5ABgNPBZ0FK9+CCEKNEScxAlV2vbNpqOV+KeaQXG
3yZQ51CehAiDWyKjvUCwnXZO/iyKRi6FQNtpcjCV6W2YDzHO0BJ9W+c7EpcutBwPkqiwLBqHg6ZW
M9GxPWroKywPs/7cKMpdTJ/GSuSMeilA3c6Hgx9oykaTwa7KdIndmr63Rrkb1N11FBAAD0/wtIbC
gKsSvME0mnrjTB2zCR1avs9G6+eabo+W9P36iKLrxOBwx1jnYeksjR2EAhamuRvuR9T6cnTqIi2I
vIVQyF+wkjybUyVTooKvxTI07b4LiqB87VJ7QUMmXr57JOS8/LZNPVoK4hDRVHnWZjclLYl1nLwZ
6U9GZU0Gl54TPGsYOQD1a0tzRIVNEa7zvM1IVWmdRBh0PekH+TZ7y56j2+WvyUchNYAd88OyM/bC
vBQDEf6tv9mtPG0zlMJet1bAG2tDlfAshTK55BgQxVhc8oz4UpRbFs6TA5q6CNFQaOq/Ya2mn81x
VTDfWw/qPfPaYWWzVz11RKVqwfnnuZyr3BNZ6zHTqiNBVJ0GZKb6srUHqotCS9FQHNQsGrLnRgSr
mOJXXyHy0rCJEi9+bHfGm3maX9Ij0sauCHhEVxWvoNK3qwF1HcTPTFXIOpLXonKMwlYmm7XchnZq
y0coQEF8OqmFhXn22a5tJC4UiiVzKJseg8MPUatWv52y/4Z5PMnTNLtkSTSsqlU9LUrmNSseyPUM
VZrK1voKjG5VUN35JBtdmdQ/+JuhNihGhElN40PeTseFGjdyWMMFYbHHunDVSIWgcb6LzU4QSV8s
oG0OJs/rrBe90BLdSM7Wo/4rRmu/H7oGWOPpDv7E+3rHgnjTr4PQUZ+uI71g9/KyKlZJ0yJOVbgN
NQ91b9xquWYj0eOEXfnt+kgioOUJn3o/DFVoIars/TBYblNfNezZsKN9Ci4h0+RpqduLCuii15jF
IVA29UXb6xg13uejLXtDMO7SVwppMd8KygNwFkRCX0Q7E1zZFhfnkKZcy2rCqIWG/IrxpjGZ6vRF
HZ5J8qvr/qRTaLt/OAwyCZxxmhZ+BRD7skkTO30V2WPycv0LCk49zwiNB2UtdQ2gavSP7foeZ4Zz
fQBBWMpzPhe4LNOuxyNWX29b/bQMhSPN9yGEfoQSyKKMwD8onR3ESKQO8cZ0QIenA+kgVzn3nu4r
O1Hi7/q6WTyFczRJ2VYdou11eenUyldgvnx94QS73OKVVdCpuuZLjCF+q3LiBro3elvyWO1g9ea7
0iuDebIFo14HD4sXWKnjue5lGd+LmS8xrpEU2dZd+bgQf0T8pCKtmcT2ou6yXjT09VDG4lVXpEEl
sdwioQNb14CZTRWB9gD8wAfM/PxZVAK6/CKmxLAoNamicOd50utKNUwLDAf9vcnSQzFawRrWvlUR
r45RTajeJIP8WRT+NSp3rHsyy1FFlOScmCAamkvrd6pkNyO150yyNTBkkHOvC1gVSppdQ3zOTqYs
s9vyo8t00Ra7vOJfP4Z76jTRWspTrP8mecBRsEYWore1wPymuOn/oKv/L7Hj14BckGFJXZ9lOta8
Z3ndcd8EkpMfs1t6Hp32Rcd1qJ7NyBZGVqKJcm+f1hia345SI7IPxG0CKzkx9x72HNDLfXwroq/8
y+n9e6Y8M6jP1K6UDCwt805j2toa8cK/2h21w8HWbqt95Vv7tBBEHZfR9mtULs0bjw0UGluMWg4O
0b15dcvKOhrxPlVGgXiW4PjwBCEamiWsIKCRJLFEw5S7zXM9j/uuuCfIGM4SDNzLHwJwUi7GqF/T
Y595k4YtLQOUIA3GYGahHApKDrhRDKnwBvNXqz7Fw2OM94iSh0/QibWjcn0WjH85M/k1Phd45LpO
p0o3IjS3/IA9jp1Z+aFWdRRZjfjeMttv8Wz6aa/cjNV4J6lU8gQ/4DI6f/0ADrP0Ka3KJcT5geXi
vvGY01YH6T52ZqNggFls5ZaBKLX0KV3wzyj6a1QOs9q6jmGcuYC4BGW+VutW1EVaBNALWohl8KRj
0qHXly63udQ8lPkQuehg/KglODMWUpQ682xZT3WvrW/F0Lc+6aEvrxeQyqgbSO+gHTmqciRBnqdo
va1rOsPJxXTUGVn1Rqe7Uie3itX+WuHCWGrDW0LzH1re/2SZH21y0kp/6RvrZq6Tn1WJaDddyx0l
o25PtX6vS71qp0uj2iNqK10J/o9euFSid1HyaiWmV6aah59hx3FoW6bkQfbLSWLZyaFxXo71sVtV
9EzXStDpECnMKriTmJLgYfQvz5SvBeZwmMTmuLY9VM3osiNGmNp1lLqzeoiraLdq1q6olJtwDHeq
8XJ9Q33Wx699Wg6QM2gtyYuxJOfMwheV4+YmryvNneRvqfaLZo/JEtpteFBAq+zC6HZsmkdiPJhx
5g0kt/v4Lm4b15TQ4h1baNA9yYzJOkTBGCVeXo4wTaJJE0wkd6eytpu4dKxocZIqtWkLCWVYJ9TK
SL0IlkF2QZFvg5JQQ2a/1BAnGuj2zf7qUwU207MjL69ReZsnVjCFK+L8CS9GkHMTIkPiO/G00fij
gIQiOjBU3bJUnlkq17pJktmCchImkozgBCsFZCmz2oIaLHg+5CdRFTwFupu+od+ifldKxBnktHKu
f6WLjVPk64fwl4lcjrM5zRCsosHsdrZ8AEeYUZBy14DQg8MIp7hdUB1FezYOzZn1aYBxJ0Ifhi7/
2Cybn8HfLjH4TzJzdkr34aHwxtJmGlbyiQSM8Bqi396vPBEf/SJPaDt5dilsQF/REhgSax3Cwm+j
mz3oSOdpJVLbEuatBR/1a+MyikmZuc0pvhem9S5eqZtJc3dODgMefdGx9um+Vmy0ijnqsYUpGJJs
XpHYU2IjJnbHn/mzqGYjWm7uttHUfLbyEMuNm7xd4WBt7TRF5Od2ueK3mR93pbRDnFclcxrRHsff
bTe3ULOOfQiwnAxnfWcVBMi9+/p7cpL23TsVMLFE68tdLmHYD32WYPxw3g0TtHzVU2Sg9bf2RGTR
y9HnZqoczPZStVhhiE/JOozy7/Nj4sHvBDkZFW41I4TfWqd0mlfB4RVNkINYS0kVNG5jguleh76j
12PHwHUaulf9I5MSGB36TX+sbmavO9PTis7Dwp9eq3flLnSWnWhTXbQz2x4nLhQ2SJHPGbqakZQ3
g+q1dct97aP9UAPCI8l4pq7so4sF53oHsWhG4rI+n5zwSIIChJq6oSpEFsFO59mqWjrNwzz1yVmB
MZMe79EeYZPk5/UPcTF2+vr6PEl1TMIqHBiIJsVh7PQfjf6zmBTcYZYg6yiaDQdYrZEMY6yzglj1
sXSyKy+lV8MU4vp0LvpTbz4kz0i1Yug6M1txUN+IT2E93+/Am3TCe9lTj8stuqqy+/jUvrMNLrv1
Yf3Zzl58r363vgsJwBffV5u15aDKMNEDQTMpwmtndifTZd2sI9oTF7e9s37GngiVLz4+NuNxoKUO
vQ5WnML08pJddrA8xjOG6ZN3fY1FiMFzVKMiXWd5CaPzAhmvse2CUZ4DlVLHyKRbqVqf52rdpYhU
ce0jbC2znWJBmAhKY98lU7lJzeIgZhCINjIHYxUykX0EB4yz3iduDuHRxlDPqzrAdUBU22XYdOXG
57mr6tgZ4VDhzBRWd7DMQ2+iN9mEITMmNmXU78rVFyw5Ox3XhuTwqcv1ZE513HqsoKVjW7ObPrlh
RLPp+Eet2JtDxDNXtcwclNjqwUZ8XFF0GQK0SqQOS0v0dqnjWYXw16kD63sjjC4Fn5Gnrg4pnaxy
wr3AWmyRIfB7LVComwTK0+SHJ+i0e/DjbVNXtlzBGguOK89mjfReiiPyucblnlGnIq/fFQFLnw+n
MlAeBOOJpsrFUBC3LJo5xniJhbbFgdrxUtvlCJp+lHlK1fidkt4ZZLTH8VdlBHLz2GRPevvSZPAi
CkV1aQF48KTXpkMYD48VBh4wqt7p+wnsovwgajEW3Pu8X94UDmM25StkI8bXJn7t9PFm6om9yB+x
Moi0ZS9mJr4AUWNfYBMkr62aqk2NwWhQPAyB5GU4MWCgBpErqsNeTrNTuGOioq0ahsyBr4JkZSFT
NL1JyMRMUeuil9nTE5S5Q+Pc5Dem5M9pdJKz0jbC+f36XlIu48PX6NxMyzRBc82Qxed6NPctId7Q
+BY50PauzuhNGCd23siWrRjKO6p8frNkQaSX3ogM6wjHGaNenCyH70GKhmsleurW9amQEk8yG//6
L73M/9msE4fTVDJAb2YSq7/dO2Onei6gFsAa2qFVJTrTl7fb17pwYaZircpkdZ87oN/Hg128Vc/6
WdmvB/QKol0vPUhn63v8LKIMCqfJAXZUaVRu0oUlkRcQj0q3eAvdDwMXcv4mKrtcJgZ/rSmvLpGb
i7Q2dc8st37LzTdIf9H96FT70oM01v76NxQs6udR2ByrPpLWWs/S+NyqqltU71Ez2NEy+mWd70hV
i3gHl0/x39/wc6k3w1nzXBuFjnCDMcbYOR53UIhunuBvvLs+MeFCcpBMq3hFMhMNMP2Hcmj3pZ88
K0/RnjVcQxXkuRGMJ1pILkCc20SbaMK+G1RNiiTxhrp0o3KwoUnv5oYoOS3alJ/p+c1KwmhSKWme
JJA1MPDcAjn4Fbm8zwQp7G8E95tochwkmXWi5NkIPRdlWFDXGA+jEpB8urem46qIkF40GPv7ZmZV
mAzthLTquZd0ZC912E0mdXInrei2mdAksh7jpj0q8hOdf0TRC+n0u1iSH9rODLq0g1kxEqJR2Yg0
Fy5Hil9bl4OfaGwg5VoA7Mj8GuVH+HHvFnom0AhVIgj0oX59fQOzDfPPMPFrPA51hqwYooVU8TkJ
4QrfRs4qfGFdZjd8gQ2vI2Fa1jgUEzZt79PDfJMcG3DYwhvNS57SndLb1v5PmmPIZkQuwybppdx2
TKt4MiSvLmoPZhdOq8mC0/gv75q/V+/zkt1uojUfMhhDxZ/dHNVDtkvgpYTuXCYQyogp8pP+Ht+n
goex4Jt9pjk3oyZK3f1WIasKENSij3Q0g+u7gp20K7viU+hyM0KOXpxIkzNUV/NfEpjGo4FQJLVD
4/v1cUT4whePVdmKtVTFdmeaFcQt0fnDMjlGUHoxjBEE0xIOxyEMOiiySJJwMeT7+qn8nnjMrskK
2v+j7ju2Y0eyJH+lTu6RDcAh53TVwqEDEcEQVI8bHJKPhNYaHzE/1T/Whsg3SSbIDFTPrGZJCQ+H
+5V2zUBVgymjNYjffHeu7eLCxARTwWF2uYU9E0YdrXErDQVQVNhqF9s5hyknOaRZL6x0oy8B8bXH
LkwIakCCJPLQecrEVyV8bSrkCck2zyvKVLElePvUT/ftYBT9rSo6jbqbxqOYuXl0ziX+Tqwskg00
DjvISCmbUK6oDAnAKQJ2oFVpCwhWWHV6xUdU5Y7C6GuQ0aUEJbm6faki9LTEnHqMotU9sVTWs9iI
TzQx6PQwTLSur89jD1hC5msMAGN+URhTg9pDU2LevDnwoXzuQOhcx5FGyga0F63B1s1KPWKOrK/t
0MLoMeAGYYQEsW/VhJvCi41eDLZN1a/EkvP7vfKYZbshH/qkkqLZn7F2XEFYkAsggaTsp8GN8ole
v0qXFPva0xY2T466Luyk2ZJ3iVZ000mS/NMYj1YgoLmRCRgHTpPJCNrptoubV4zu3qbZcKvG5UZg
JdtnXTn0bI9gSiTin9qsMYoaxHHliLnzCLSRPdpXI2r351JEqMj+SIPUqYhPvRABa9XbHdkG9a4k
jjSZSeSO3G1OShonDisBeykiKa1SHIqDGsS3JTsZEpttMrb7wRWHQYx0JLYrrm0tNlu21jOS/FKD
kPxp08bVExjrtbrxQYENlbIBAiVFarOhv8vTUxU0GrRRjYqwK0ZnxZaSRYQYpp3MYzQmgPwd0Ipj
flKTzukbCcXiYeXA/U0T4k9/RGbP8dluq11YdwL8XuSIZnEOaX2s0QrWwUMM+oaZFFDcZEY1UNzw
ZMB8f3hT19paGXPt3C8S2yCSoRozC/4RJfkhxemmZTAn4iUmkzYU9ZKVzsf3GJEPb08WVr1uiMgU
TRkg3L9Md9GQphhBp53WPINmmNqAAq0Bxr/lev4UYpCFcedzQSEVgStp9E5vVU3Z1BJtDdT0QA6R
o6W1y34KmA4ooHkI/iWp1TqkCJ0m5hb0vMHTuHLa1zZ9YfVbr2t5vkf6mAQvMgeeJ6RYRRPQAEyl
bb3GS7R60hYmtBSmafAqpb0JZ7bheCxehhidXU8Sc1xl6JFgECwAcECeyB10Nxy/hCRLNkFXqiGG
nPaPQiVSr8efipjKDhltKlOJ8tlTUD5dN4wrG7NsinRC79cAA6D2jK3vk4Rm7alrJQqEgs14a3oP
3+OVPw7jsj3SMyok1RJ438bsjRCV0MEVDoEe3cRaBU3bBsqQqCZhtHLtlVyO+RUHsCTySImQiZh7
mS9/aMsP5ZF76Dxd6uwioNMD8IdCT8lDvxtsxfG2kzWaI0gy83MQ622Iqn+bAUhCe1AFHkSdtxTN
ZzTplABptXJUubVXsjCJRQ1R4U7EheUtCZ14RBeYY1MOstEYsoW5OgiRxtAbGw7XT8KaQ1gygIxj
WDPqrJiuhs+K+gMYiz5/6ZhiL0awh1GDiqlk5/jEae6EilsHmXNZwX+8Dv/Lf8sPf7yN+l//ia9f
82KsQh/yUH/98l83xVt2bqq3t2b3XPzn/Kd//uq//vol/vLXf9afm+e/fGFkTQgdw/atGk9vdZs0
l4dgDfNv/rs//Mfb5b/cjsXbP397zeHS5//mh3n2268fOT//+ds8CvMfn//9r5/tn1P82X/97+Tt
H/Q5fquWf/P2XDf//I3hZOl3QWZ5yG0TWVLFmWyrf/v4kSIpsgwNPcQYc/Sf5VUT/PM39neeZaEn
o4KRWxREIsy4fxDD/PEzTlEVZI2qzAuQKeSQAP2f9f3lFXy8kn9kbXrIw6yp//mb9NdoUBFEQRbV
mU6XqETkxeUMWVUy0GVPCTkJysOAaLixFHYjFru2fmHqxxLz8twukCWKmMXrTsV0L2UvEXcqi2cy
c0puBWaANDbmv9o3cKTbjHRs251Mdqq3laed5xsdv6kFn/KeR5vhrsOIRu2kHpXyG7+zmlRXCKiD
z2TSmonKaFyzN7VoZKfRqZ4KUW9BjapQ9c17iI5ddopavfX0ADjXnk7ZVtijfDHGuQ1N4j9KJP+j
w7oLX4G/zt+bv57M/8+PND+H4n9/pm/z+C15bj8f6Mtf/Hmiud85hVMITqE6n5fPJ5r/XeRZUSSi
oiiSPNMf/TrRjPK7SHgAoCSOSOB+kGbS4F8nmlF/F9ACYFUiz7QQHI8C6f/gRH9xzpwggZdYlVmB
UyWVW1KeiBLg2JHYDudRdDseSKcEB8bOeIiKEnGn6OQJ1MyVGUxau0XYK+1zYB8JrV+4NdaeLzCJ
5VIWEancqgA0pv1w7jGtaDP1JhLfogbT2pMeGn2dgYCeo1NlQgYi03PVToxQ55FRMNkhDH6CY62D
ZMOMmSgrS0ge2X4FfvvFXy8XuAhWownRSRsPlwVyeivroMif5ZzFRKUSc2K0gcUaGEseqBz41Jc3
bG73qy7xr0YIL2nxyhYxLKsw8cgSLCNygsOs3ZQpNIhuVK1/bfXyFvgKaCr6dr8mvPBF13r54EUc
q3JMlnnJ5fO36pljTJVi5MNGqhbRLNSFzJ2JixNzArw7sjn2ZXAlvQkwDS1qA/AJucn6aM3d/BvC
vktGyuXSFiGtxyYKPwpYWg2AXnFMJVOZbH+iEAXje52dtH4X6B0Yw+rELLwHltkQVN1FHcSDOfRK
VTq1FguvHW+ImRpxb8hGEZ/jYjf6J9lqQwMzGGZZa6g/lOBpZ9ZbfOwy+Vt+hEWYzIh93RcRbuLc
nI7LveobCIyzTuMhrAqGJfZcDgbPP3HxqcrMSXoWEASjuhzaQnBm85c8QgQPBaV2hPLeUaxdyM1C
GXgnEMpIG4XQyqdxZSceCCQ1byvlOwaUGlADEbUO2iq8qZz8bA9Vqehuyu+qOxnyyHej/JTEgIg+
tGKDGPwQmrXLb+Pb/MCFZzHXhlzrfC2DRtSN56bdBtJ4aWQKGfyNzjZGteEkTeINz0VBFXI2UO4x
+5QOO9RwIlmPTo1GYiPFmLzb3HlueMs2u2I08grwSojymsER03wBeHYYp681MaJr3aYLK+DnSHix
60timCwhkscL03BGcYuNHoLqlvNdMQ2BV9KD5syLhww8fhzsj4usmA4CIFzoS02bggONZLBhUkgt
mfWAwSc2gn5kFdkJu6t8shNToy/1INgNuSX7N13pqoOT+Q/CcB8qt5+czq9A5XNg8gWxufwYi4pO
LQljohDYznEw5jGiNnaAT6LgZcRA1vRIZnEPOqM2eT2MbxjM0nr34Lheq5qurmNuJX+qKgwKk6vs
gHvY6GHuClpF9Exn+ve2ETWkt6IxW+g2oGynjcGW+aEwbtu/J1omG9d35EsAf9kRQhAscjIri8vK
txxNdc/F3XBWz70REEpeMpaqWvKsUBzPwlIAoF5JVsi3lvnTMxcezAfVrlJ1eCaqC9G2quxIHGkY
2YDtMIweV2bRWoSAPb9VTOIIM3MbzXcd9gUYZ3QCMnfs3FoaqZGTvTIeVHk/5PcTVDxgf1B0+yPF
+EuG8fnUfJkyWO7RwqENrOJXCimGcxJtU0+LUwzO/MGymD30mRmHmljaIqaxGV5vemvm0pwwZ6J1
oZ5JTgnJ51H3QJWm8qexdCVECwxwLbHmkcnkTQb8cxlEareq4xGzCKCbufMwN6Hs82iboOdhsLaM
43hG0Y+tdlnu4r8lN2z6yKfaMDmz21AaSnpbycHQ0g+v14/IFybT5cdfONKmKn0VkxHDuYUSYmpg
qCRM3/B+WgMMroFbJq744OmKroCzlbVCTh9BHdhqQ+wEidNWep1TOdEhlIWxwDhc60zPV+WLZfp0
mBbeNmCioGXSajgH25nMgdjMntsD/gw9XCuy1uRqLhXOa49beFBmmKpuknB2R9aqQouUes8YaW4l
tV2q+zpzY84KWgu8kQkAhzX1pZkzUq+Vu7bH4fX85zIDLad/TDxDVXX8ORSrs9DOLLLGrPUFh7l8
cQtXyVZxxHoCrN1cUPM5pwpPbGRnDtx+zBqZBACbqgF1ktc2NzlF7ha1KePuo81GDE/eZNBhB1XW
aov/y9TAYmHLMr5cBnUizAvj5qWFp8yjMtE4ovXp+0wBBEYnvapocuPp0TtoYoZAZzgA3vIf68PT
q4tZ+ITAD0ZOGrEYGVNSyVN024uAHM9lR9TrWb2E4GeW65VR3CfPav4mx04VPcx8HRHoXIFLXrPI
s/W7csKWNXZpbHy15GrErQp6BdV97FNiK+iqNbEdx1tueqqA/FtX1vjeKX3cpGVZvcrCrA5kbEQZ
b3gJsyu1ww+I3LNzbCmNJrNaPGx83wAJo+QWsS34Fqs3yWtmtfFKP/b7JOfTWhYuQpITAVgC3GpE
kR7iBEvkNekINl2E74ULwiKjs+v0Odym0rZEsNG5YaPXKh0fJcwXoiIJW5NlW0hJ044B5Mq8bhMv
PIbXXtLCJTQEsEFJQBTKEENK30PulgueCw9zqjNAJi7cSPwpV0cIWPeHNtoJmSVxDnh5s8c22jc0
ue+MzBijHxOxgu6lYM4x8zx6N1BeRRQKjn8PcAg62/260NS4o4VwQt5QEyPjACeCurL0OnCbady1
nJlkIAQyOsOjis3STOtB5OqtgDtWX8jCCWRyqyQJDycQSbbU68QM0psx9TCwyux5Ce+FhoOb1C+o
vJS4zZj1adyRhYi2zioOKCdTBDKgeBZ7Gml8k9Lp7K+NaX9pICzNysIV5HVXjInazKlBUdsQKPFN
mdxL4mNEAq2CXYEMnaZkN3EEY2w1hl/tJGQ4Whyb0gSu1MwS6pUe4hdI4nJNC3/B5VwYSwUu1WAG
B9VF6Yp2m9Kpz+sX+GI2rx3Khb1vVUK8rsKz5rn8rrhRW40JTtnrqI0Gf0+2GWAHTiM4ODaxYDQp
0qQtb8avw77Q+ocMPERAC/ystPjso5vydv3KfH+C5ooMCjm8KkqL1YlNIExemw3nWWNLeh78Q2wE
ZoODfuwKTQn1KN4lGBdLqceByU/yaJlRzIyqlAl1SbC8HAkPpj4sTjZ4ezUkn2/sl837WN6Shk6I
wKsj19i8eVCg6rQWAdeoKSINk00gaONzYaLmg+TYC8AJc1Ayk0MgxOwIuA5iQMA54azq/sv1TfsC
h7kcn0+rWjgnvvInJooQbqSYJR6NODXkSm9+xgazL3VPMKTKDhUrecaMgZ2uPfzb0OrTw+eff85S
EhKS3Evn++RZmRmYlQekGnPscF7ADx2u2Zi15y2aGFIYB6k84IQwdvgslzYCYWEw+gqR9WzxGaNT
3TQ2036jJJpwnvGjzamy5EO1RjbxfVDw6aMv/M/A13Keqvjo81XKOnx6TKyP4kESDmL/M89OUinS
qviJMRIaGL4eaWlb6NK4C3yfNsJDOW4LQV85DN9GBp8WtXA6jB93YoiJJBzRgD2gPg7SPMTdiAxk
feKsUU/12WVcf+r35axPT11YfqAx+yCQ4YrnXnBsJ8hYT+z06GHgr8e35GPk3QamHB2n3tfj9oI0
Ck2ehf6tk/MgMLqXotuBgfXPnMS3Yyj3DoKurlUd1zZnYfynuE7SQUWS1uiN4kC9jkUxTR9shpjq
aIx6SHQu13yzFqyVDZqP5TXLsTDxos+nNfqvs4lvguc8wICTwcC+dpTBGwqBOU5cpESNEVaYitX7
GCmvWTHGrG+TKds1S/aleb+0GQtDC6bkKZQTrAeUsBOIecBSPNkMeqXSbFd5nX+QbMAxV7J6cTZF
V7ZhyalXQvlOLAucE3IunFzVRFQDwYccbzoQMSM2UbadvAmnCPF0z1hle8s1B2F6rAQbOHjGEaA/
UZnpeIAOT6tzhhRrqJUWBleYMqhP9IIzSedmaU6rZkMqg2HNAU2h/jbjoPayj0Vw2SE+EpItZNPU
3sZM/NpV+CK1sNjZJXufMNYpr/YIMFDKyqwa8ymdTtJdCSRWjGFE0YLubVVhPKbA+H5i8I1ToOq3
WkBZXcfCMEOdDYpJ3i9XWqsggkZACB6vwFQUIMcwhKwIrwpF7Hsc7cA7RSjGxS8YM6TXj/4XHOpy
QxYWu26GkATNXBmR7MSZdFnQoPWr6FynoxWCIDbUCw3sqWtnfC2YWAo1D4KaYwfi+Yzz70mtz0y1
QnoqqnMraRmYY1tzQHs+MwVIcu/nhMmTIcOq1aEZYaCH+cn0FARvvKf1brJyE74vmHxYzCUfYMUW
EEVr8Hri92y+CeNEvacw1/ndPMdcn+p5CibRJAQ5KN0QhGpGM2pRZqBViUwz1uUI5GsdGvfcSt5y
gWZcu6QLYy7nnTKF/aV6nk9aIN136NuXEfXBkCiAgpYN9Hp6EoIZzHT2WZTwwzvEkCy7yRO9EfYk
tCqIWkqaWD9AZCQkWh4ZKdoH4Qw6EcHtGHoI9iPNTwutKyZt1r0Fxp429b1goy60dgJnY3btAy3M
fsNOAwk55CU8WJnwkUYjxJSpHeYarkVqTPFmqLZ9a0g0Yx0kJoPOV9YUuvIar873LcJPb33hBgKZ
Yfx6zj7ElsaMocROmdgT2tEYXYtsCUTgkBEBRlPLX2HiuGIvFT886RSJCCDWhPkuKN9r27LwAeIk
oPk1R7ONLtMgNcdJQ73UPwHXHPE6cyMgeKAKYhf0oRiNdxjBbMlWjh8EwZiM7knFPNJaIPFt8+lj
g5aUh00/jRzJL35pGhDVx1tBY2ecyvDSUZIYKURmOcgETHuZHBuMdIfyJhq0NdvxfX/y0zoWMbWo
ZJPQSrAdKjq1TnVoa6o+lCjywEnKoSO8lk7gcneBUT4A2Lga5c5X7MqrWZIgSr0Evpgun52IZ+VH
2C3I3LFGjPp23B654SQ3hyG66Yu7UENLGQKHuSnImylyQ2mD9lSxU0LbH7bteOplZeUlXeaGr61u
adE7X8zkDqe40fN7zKPndUgD+VSMZw4KZGN+KItDFZsi0b1hW9Zu1+7C2q1aO5GNwUSe+eZvvNbx
0ueYc73yiRm3Gf9SJ5aHAVKtfZy9wtCBE8cVvTMDA5OiytVU9+N0rrl97x9K7t+A8q2+8zl6/JTK
eLmUp8oImxZsJ5CmpsdgK0HyBg1yzdPB9S0QvTeJBl3RHg1A+7qbvAwjX9vUReDeZnEZexOM1JxI
tRM8dZ2dGvaFJW7X7Tn2gatuIWlHSfUYDzFlumOZ2ZVeMQ0FJbnIU78YqQr7DLpX+A7kYIAaePsg
H2nebMbK4b1nL3D79MTJP7ri3BhtVeDf3In+Y9zc+pLByAevshhHlbZtdCP6P69/wrWYU134FTHy
2VCVkC+hJWkWoZFCJlNOENeZA9AGczVuYt2pM1bt/0rOuKSJTCtvEmv+Yuh6ozpAJddBvwVzhYXV
rnr2Cxv8tRe5sPE9Kw2J2FxMWOMMJqYzI8aslVkWWHXG9yLVQp/2bx2H3s6FGpdnKJDCgAuCHcrX
CHzmLMssj0/tFiVkjtZW6AY/ZbOatp09HiIBg87wkzvhhOGJ+9JpMCYbQTeSesZgZfsQHS6V5h1t
b72XCu2EFGZ6uhlfULQhlLc50IveV7tUoTmnJWvEn18mXP8I94Cr4RRRAjvhwnJyecv1uRoNZ2kH
j5rAe5RWBSa3M8hVy0flNkauE3cg5Wh1gq6VwBl+e8BQ4mqN/PtizcdCFgGwGie8X5f+r0rXdm7G
hQBVwAQdAXuxk6csNgTQe/34vzrmH89dWMeuZYtOjuA60M2b5V/u2xjACZx1ZMKNSEWUKjTMZBDF
4GXa+yvBzur+L6xYnkssk0z42FAs5XRWYygLZIPVdG+MymuVp6dgB6OzoFBkiEg+4VuS2yy6Tz23
z5y1Pu6Fl/3rbfjYjYVZS8U4l+URxanaAACp04vbGOh/kMEG/F5ujrK/Laut3A7Uy62c3yE3AC4C
otWx26tG6SkglrwrJGQvjqg6Qrgbiz0nOUlr8SghS+/gPEMyzYYasBYmuuLzANjoW1NiV7LLhqCm
3KSyFbZWBSJB0MyhiTahGAJOEV73tSE4j63LilsvOqncTcTsB1wV6ZFH/ciSpJupd0JPF3+UIw+y
yzcC/IvXPWbpg+jt94IIzp0ZMLu2Z3+TJX/s2cJQRsE0Fi0DVzDLLw6NwSv6BD1tu1Juy8LMIccQ
AAxhjCmEIH2d0Ln+xBrMQ1TorAAmYULHfueJ2niY6fGljobMj5LXeoK28SH13ajUPJWyuuAyUHDr
OFoqWiZAQ9wUW6Oe9F504uGdSJqCOutK4iN+H4x/fLhFMB4HYB7uQ7SuynfPakqbPDJg3As05QgO
5qcJECgwiUb5Jux2gWLywM4hYagx/W5O6TZTTlWjjdAZiqFfmIG0LaJAq/G31X0ESA5HWZbmL0VE
gS9Sg43SbZrU5iQTcM82MWVFu9AT2V7q1JsKswFAy4dUUGGQTKkzk/CcaRdzuWISvndAH5954RKi
Qm7aopzrTnPPkJ3T8AELBeE9wiU9A18f9FpW3K0wb+S1m7cI78eIBf5XDpCiJZRRrJa3Zoxd45D2
zCoHNt1zyqtUvUa1U6v7HM4XNeMaQ3maimzUs7P+nuXdZPjp1U8TBA05h5sQWcRWio5BvAnKPU9L
BlyJZ0lAnjqA2E2yAulWBoKNiLlB0gPfHDdTulnnL76MeVz5bEviEyUXRR/6oDNuTzTzZwmDfkbC
0+4WY9mG0OgMcZJICyYnQx+Nh1CbIUAnxmgxljrXAfq3yKwZh5FkLUF4hLTUF5BVj3bZ+nQS9kpm
p4EJ2O+4Khc+W/9rK1+4x8mXG4Fr4B3ShMo5Vd44JDYDa4yvJRIcg3VBOylm5vUDuLpfC1+YimUa
lDzyidmiVIdCNXNA2FjuSQE3oJw89fyxKG9HI/OssjQxFgYLqIkJ2rhDsyWxnYUDbRK0lk9M4bKq
zRVuqjpNvFE4AKECF1et0lSy95Rbf9KvL/5vKll/3p4lrrbjM8wRT0yPZAhUMzOHXaRDWKBkwLZm
TwHKNxMIBEH4dYdoRmZslsNS/h/d6pJ2hYyiF0YNdrA2GH6rgLyT2UWN7fGWGJls7BJQ6fm7BEsJ
f8bDnnCOMr0zaPronYRGyFpM+zcV949NWfjVhvGhSTQhymyR77XvbamhjlvibbbvWU7B9TeGGvMw
PKQaxt9aWoOgstMC3qpQQUqN4HmC9AQgkadqw7vsg7pifL7HCUBu71cUuGR0UQavK4ocUUhtNIHu
cZaI60RTS54oBzJAzGa9D0Z1EjoUQtNxWya7NS/6ZdxlEYiKC0cTZQFIQRncNLToeoMAQYk5Md5U
IdKqmHJMyWSznQX8HlvooR4oAC3pirri7tbCsaXYYehhKt4LwzlXDvcz2CfROdG6aBzNGrzVuWj3
KricZ4GjJjaQ/kjpoywba3539RYt3EHbeJMUA3J96VbFNhneR/4x7U48ONkRnDIaFzoii0kgkFFK
+w7VhtAEGdj1u/w93OjjXCwxosxU8yQsLoabMy9U1uCceAv0YXhViV0BKcAaCghRZsAaYqveSfKt
ULmk3cEvw6Ib7QObri1qdr9XbLK0sMlN2Uy+OmJRAK8RxpTRtpOsMTuL1a0yPRHh56CH0c4fnT+Y
tdpo2wGXxVIi14ZA7sX8ddBGPai0nqe5ua5QvXabpIX5TpRcCOIWmbMy0MGcfKvorIix0nI7SdYk
OIy4CSOjLh1hgGAtglmpfkhiN63OQ+QWq4S/31en/rzcFyzkp0IJRh7ZKsPw1nm6EeqtqjhJCgo/
JPQWhHKnG4Jvv3o0hcjM2qX+m5r+x6MX2Y2XBFJeglr0DOa6QgCFNHCfrVtnZyF784aUpmBb1oq5
ydEanPQU9AHFyxFMpd8XMmao75v0AdQxdJY3Ray3ctv/poT0sbyFVeaEDrNYE2KuuYgz9xuqGfsD
ote51pBgHja3ueQFaGHJ4BFC0TW38D1U99P9WqQOPur0ZZzh1cyy4s0tUOlAcyDVnowUhDUUmI21
V/KF3WFhZ6WFnW3Ubko8Ho+cwdLQF4FcO+RMkHh0lhrRtar137STPrZ4EUvHjd+y7dxOglmf545z
FQTqhi+B0DaYYa9lQX0eZROjXCOe+5sS3cejFybUDyZv4ucC1gw39gstr54L8caP9jF/rhgEc+Qh
SW8IcxexD4w4T37yWqxqAWgAQ0tUHzpDySJtytB5emHIMYnfDV40gMsCPGOoT31wmqlqIXWjDS1V
MOs/3KiQ3iI7jpxF/qFra60SzoK/zSxmJUL8GzDDn59tCW2poBMLoh2vPzMg0q05J0VKeFvuxx3Y
OjCSgicHmqQCKGeUDYCOk8GjJVECggxNoNhdrb+vJC+XItsnE0MicKEILNzmfI6DH5wdgDJLPvZJ
CoBsAYZ+QON60DqYPYuUH8TSazI9ZMXIyQubKwkh6zElrvJMt4uuodlB/zunDV4QkLL1M4p2NDJH
jIW8TxGt8L3pEpkOLYcpViPKdZSa5qvXOpU1FhsRyWYbjFrLzQHP6rWQV8pd8px4fNqxuGBYIZbw
AktlNo7egLKAKL0m7WYg2zHfs+M2uoOcgxbVwDlgWPIkqOdgehC0jgCNGL6xTKnn4UZOjon8VIJ3
Jk1kgHu3jTphdGY/1A8D98IIN+xwnCjhXqRu1wZgcunfhfIOWFQaSZXG97s8xHZMr3JuC+kLxmWw
RZ029HqAJP4FM2ZiYCUsUFJgZgkUKqGg0Tt8YEd67ds54BGRwyla6VsBGOSRGRujciyqUcesR5dr
EDASZN/00RHrxdStR6TvillPW1VP0hNOgcgfWX2Gp3WDFTPoLGM+gAk2oc6ErjpZMVACCibBm5OE
NhKvA/+NyLPN3OI1BWIysIT+UKCdJG8B86uB2kFQhhGlS3k1HjUVqSW6TUaa7kb2NIqAVh4wjYEB
/I1UGBG2ywDrgdc8yiFGbjwjR2MNWHfOwIhEwNktoLlIVMJxi4PQT9ukHudf7tpQ64FZoAWIhXDT
Tj2BeMoNk+yGFz54DVC6HNwSoH9yBMuBHuPh/TuwDlXbrYVCc6hzJRSSF/61rVipbmbUNXuM7znf
Ur2d+Fj9rI/9W3oX7mBj79X851w96miG6SOY3UPtsivcEquHeeFHG4lJSsGfkN/PZSnAIRvA2Jrn
gGhCAdu+GRWtjxxyU3hPA6HSrnsMRZMf6cDrOTIhxphCOnVUuIPKVXnXuEOhsY2FBjqfmVK/4Rlr
SmlG7LGzeX9Tx4Yq03AXeRqgy2xLQYpSZG/A7nU4I48xggV8wwUqdzzwPzrQbT4wqqEW2gQJcc/C
KQ1ANxU7IirMPxTVIs98qJP8MssVmiCdTmutBaYFWJVV7OhKOU1eOHxwz5CkYZAcT+iswVIRXCOt
AhwdPQ7i1CanxT/n8CPW1UOITHXSi7X5oDW/KC8iAE4tBCFQEAEAieezwFXNRC/AYJtd9TBzwKT3
mOWuxnMuuyHuedrbQmtP3CZqtr1e3+a6oB4VZcNXm2wyIK4Q1VrQ7j1omOo9wPPoCTbcjz8YzlEo
S8ZNUz15BsP8LIbbrruZCZrTNYHutQR7OZ+eDeFUQDVjtv/Cpq5nAVyQn5vCsJnQ+K6GbdofSQS8
5/SSljR6ANluSKXXYs/GWoapQ8yGQ3lV2HXCXvRREmNOq83ylVrSUhOVK0nACDXePeYbw9xqgUJk
NC/beqGuEoB4ZQr6CWArerO7hz4I6hDSrmJOynjC1jFvFYrHqxHwt2tSMFaryrJCMAr9VzeU8+yv
JqrwNEeDxC4FqH5VBveOceIjc1jbhO9D7k8PXPhpFgK3Upoir62NQfeAV9HSlMfoFN/Z/nhkciCN
BFo6eWvI0t7nTzlvlED8X89rv8+uP61i4X0nLoySjFP7S3Yt87QmP9LiQMA0pke65LwmnBWxzqQ8
cs8z59l60+B71M6nFSwsN5OWflWmOAxjpysQLAEps2gD2gg8+eCwoY1ZzCx8joaHDFhqfUJR1IxQ
RZMR00AcFENGqhUC0tCdvHIXA5TGOXF+k6uOyJzH0c3IrZ9CuK2yEisCfH845eIKg9r34JhPn2Bp
9Mu0lBNUGs9Svc3k1w7TotN0VqEPUm5Ka/DcWJswUJUffCBDIrKpk22iuI2K2XUybIhn56O+8lq/
DUM/LWlhXRHv13k4V2/qERLYMtgqKzgUeV9JVo5uNQrr9z2wCYmCmYqOUK7a8/1htkdMqawcsdXt
WVjZqIi7rK9gZTuopyQs2nYPTOH0iRXytpyaiZnPN02gvT60W4ZDar7j27NfIvxcizYvYz5fwoRP
+7JIwtDjbZo4vRhHzOnXTlPd5swBaQMHEux9wp7iZF+wb5wrOH1lK9Phv0m7ruXIkSv7RYiAN68w
CVeGxaJ/QZBsNrz3+Po9WaPdLmJqCK0UoZBGmlEDlci8ec0xeXtKZqcp/Wcht5PchsZLY7WuFjk8
JBIGWOUw8FFyY430lTUw9n/0HVUOxrcSj8JhVbmJQxC2YYLkGHhjmG/xhpATZQAyup5tvnxkAXnl
dgMLvjGSO7ThqmHfJg//3Uus1X8LrpkrQVVGkLbcWcCNZ4hoAZaRg/YXBlImH+xlzQ6NFlWjWY1u
WW5s59uzN0i3/GsZLkSUqxohBq5oSAO8QWtJwR4KETobErDLUwwHwZXiCdecJQ3qUaIRQuF2YFNT
LHdRdip66Lw8leIhxlVWQbU6upvA35SA2H1kqi8g1hak2BMgicle0TDm7ReDkUCddsTSguFQkOps
+SyjXY9OLJy4YjJAq461MIirWECc62XWIVij88t9xb2E01cGeuxHDyhcYteV8R98CFXC5cSLmiyw
61KpTMM4qfiIPXekt5LB7oEwg3pBeFp8IBNqzOZ/R/eCEXLP2bSPz5vIhFv9xuvnr0J1qykNVw0p
S4lrs1HXRo6pQYHpVKULJlxoUc5m5nyUbJEBMZ5BOf5vGMLebCpev8Uq3GrTHGlKjregmP0azLMF
FZyltc6MvrQh+ZMjaOZEJ8UAM+hai9ZEM6IvnUsbke3m5Xn9JqsoG3Flmk15jO9hSp+8asSYT9sC
NGrNBrbyZgujw8IDsiw7SEbiKaMR/SdUQlVjIS7Ds6oEJZjvWQvGFcXCzvKCaUq3Q7K+B3Bl6AyJ
0zvQ2MrG4Nxuh1pHI+xgdeHrkP/CHLGBHsAZf290NFOKD1n9JnBks6VHE5h1rL1+N/r3rw4tZJIy
JpuUBanFQqq78Qtat4ZykoEP0+FetxEqb3ZYrx+3ymTGcRgzNi7ZsxK/sYYIuzkDUjEfUf0sAASp
QP9DBpm9w4V8om1F0S8w+VN8lQd1AEwtSnpl4L0aNDqm8+JeiYWNN7xJtb9+w9XxiVUhlacObwje
1aF1sh1GlLtxMbTGkUBgSB5gl2fy2MNiejeg4aCWcDjzIpKCbbIrwf6HKfozZq+8pVywVmwILL5B
6eAQygCfrF9MDD4Qo7q3yBrQB4kMpadEM1a1WTI+AK/fA8LzUXJe5nW/1Z1ygnHaA/BMRmcDlrVZ
493Kqa9/8OqkDvCcCKdCW3A+WCMGNNCUYHc0vFLvNMaGQg8KkE2J9ZtB6upIrA5lPLNDWqXMgvCQ
IyBgeGjwCMeoLJx5dCsqgaHNhgKnSgMuQYngJzIUO6yNUE2/5U+bf5X0sGFT8gOLzU/7gBzEiwYn
eJVgIW9MUL+AL/kb+mk/P1Olv+ynZ66Sm2pouLZiJPrMONovZt8YuM761KvTPV6jOsTt55IVepO/
VTLQ+GkI+75D2ZQHoawgY9LXd60Q3okaUJjxuCuXwGAlhUA/+tRqu0xoX2T8X9DhMAcGsjoKulX2
VNylihMNjywRmjv4BlZSdUwWm+nelOwwCj3pWgbIprcofA6kwBqHzhpD8OFDVwU0owjPXQI1KR6g
+ghopqO8PCnQ6sgsXPm6GryCgh0TIP+y7I4pjSpXAAs8KcpdzjzkkQrFisaUefBTxtdIgvYTkii9
SWKrSWl/TdaDCpxGGS3frtNFki12YaupvHUv033808KvsrS+yed0LIMFg/5IAlAGsiuaFQWvqtm/
QDkIZjaaheo6k8x6KzW6WUZenbG13ADTF3DeTBBUxFRvgRJaDPYpt6j4gbbftTsoIPAvi6UCMbU5
QNk43lSq7zrAh2BFSfAApcd7MEvVlKABDUEIsF6hhRXamZVGesxuXbobJ2stIcDkgQxMBa7/6VjF
evUg4HChXMQ8RU9d6AT70dtWrX5zyHC9yKu7JUy1VGITfGDq20aHNxOQrl/VmYpbzSRyJE8CCdvi
XyQPKC9H+zW94odvdRdvjpCuX2N1gXTlkqh1jm/dmQVy708MYHwY0Va6NgHxElY6uA1u/PxzWLkJ
f75+6iqKRzzXQRtfRUDNoG/kshYUp5iPiLfacYAN5oxb1ogyR+pIMr6yW+T8zR+9iudjJ8yLymGX
icDlzk8UDptI+79spBu7wCANec/GJrvJtr/+zavwPbFDJzdVjlM1u5nbqY4iWW1IJjRIDqA9Qt8m
3hUgyS6Q3LK4XOdA68NlAqxW8l5CFMbtNl2Yt/b9KrornRLMcovPIO8rV3yn/HKYRGLiDypcDat2
KOj81yd8Fdi4TitCrsXaq/AgJN1R4IzSYAsDkz0jv0MeBzuGefOpG+H00jG6ShyVNJXSeMYJV8FR
t4fGon2eTu8sNdYT3FuQt0OrgootbOz0Wz3pq6++7gHKE8sLTZ4hhRz8wdR6W+uhCYJCs8FxZ2ww
O8Uz/c5CYbaRTeW/sRXN/7fbDh1MX7/GKnEWFh72vQpWvYiRECpE8NF1YAJ4ZnbQzuJ1UH3HbmNy
cXMAf/3QVYhjJVmeIwaVBAXlQhB4IBOYZshW6AS+SX3NlLfEBDefuYpnxQTY4kxTdu7Ilfr8BCy0
Kd1nv6ncx3xOvP9wZUUeopkqL4hrllYoQEB2qSGjl7nMZw4Tb4z4dGVfPsxuYqFedTY21O2M7M/z
VjdkkNdspRQo2MfEATVNIGmuN8ea5k2KgfEQpovQu8Ku1sVn7nXj4fQP/3tW8ufhq22UFvGY1DyO
kWiXh9IbHM6mnquFF5pbfbV/CNJ/nrXaPfBKqRRsW1qTx4f6XaDSKUjyy114h1klBH02r2QagX/6
deu9g9u4mrWCPbMQTt8X7uSWtgT0dfpZSs+yeIYSYomhy6TqYL9BRx7T8GWPBDSTgbVoQCW4U1Al
B9m+BAJYwEih3GgLb67J6uJiR64HPitENKmRNaDDP6Ro75eJPUJmCM5tEN+gE9gcUtIblcA/XNl/
Psfq+hraOeT6Bp9e0utMV39nQEJAb2q6R19GmAHdXt7iCLSbZgt9cBNUo2p/nry6pYKxjbsowGcR
T5lkdUCewf1BH3tDLKlj86a0Cbd1xFZXFFQ/8zQv8cAO3bqT6olGaiVmvM+euecYOjjcb+Ud+4Df
4qtc8sx/3oASSxmhV7dUGheKJtMUATsLPbfMk9E9rO2wIcV8V4U2ZCLBJcwywhqLqWLSBu9qFdIr
1WlWXDG6r6CoMqHxXY9+3nk9VMwBToFs7LYK2MYaSewqEkDjrq9hq0EjAdO47TsAXpguwWUYwS+A
4BIVa8ggNbJJFr/Fiv2zGyR2FRbCYB6LJUcVLNpJoIcgPFREFTDnbSGr9TTIXhc/VIVfdDuR8AGZ
4InUYU3iuwBTuPS0WZYLP+8WiV1FDTlipEgNceNATq8xJThQRyZoBvI9OqpP2Wtq1Y8qZp4heJK6
cBLRG5mhaUGweVtQwyE0XxkZ8GHZY4a2sWoFe8aRHcjFbGQim++5yrnBEeJChVZ1QNvLBzCiMpC/
s9c2dXunN6AJy97DKALPBYYa5xloDBusREqjMWUzjMwxtCEzHmGA6Yt6klPBgsgJXyJLQ6Nv6yhs
HHrpImt7dRSWpMtCTcAZ5E8LgTqunRusS72BqWLuVuTXbifC/xtiJHYV3OSZQ25OI3+cYIoEofTZ
oEdsfJSf8hC1N61BNQNclUMA+NNiNgV81Re4a4GjnsJjHf/1CH6s8dYa9Z4ddXWEFoE1pjrgYBEU
OIENk/R+j79WARhLoUH7PjY6vDaN1Csq/BFWbIvouYlm0vpgMk8qyeGVUI8siBFePnujmJhND/Xl
6CtZdv1kVGgIGCVwc/Cv0HblZJShEbhJYmQMxFuautXzz8iCAsE85GZXPyrLCw/XFYn5Khj8yWWV
H7oFZUdNod6btc7PN6nErkJ2w8O1j0npXmPtiTTISs4taJcYbKiGNNhgWRngNhmcF/mBZgeFXqp2
rrosp2fvYHe9DV+YY26Dhzd31SqyZ3whiSINsNkLOKKYWXbnfM+ghQlh4AJLRjbTtdv5///trPWg
K2L5MmsirARAaCAm9B+ytQg4eJiFY0eVGbLh1OhBikBziWCivN9CIdycbWisKKH3xQqqdNn7VydJ
abKlF2QkqGjbNHr5DjfzQ+wBQfUBm/EOFjUsQS/zxLxWB1DnC8SGjaSRXgXrW+36BVaBR2xSRQpK
ZA6IMgQ6mmb+1fjQn8YQJT0LdxtPuxWOr5+2SpEktRLlmcHPTXayF9Q6Tmn4yNmUR8/riYWnUoZD
aaj3Pz9YoHv6p5+5iiFJwEZ9tODBFPvL87ai4fzGCJ+SVR74+lcskyjyKSlrLu6B7JmoLixUuO1W
+jWN98NBBOIOo34Nrdy5MgF+SxuonUIIJLrvZr1+kNF1dybFyvZb5uA3FYavF211XsOgXtpBQfxT
zrIHReznwed27VNYGyqUhg+sRTVGUyOZdaqJ9AuAsTCClQwLa+LMkt5pcQVzbUMq8M+77A73yGaM
vgD7f1rf1dmNeWGQ4CGGdzw2L8oRFHKzfMd2Ip0DGOxT0ejuaIUAVhKI0ImglUCAbI9yjIAWayNI
z7ANdloTOs2DzkZW+jjkSNJ14U3tIfMkEtAITiHpVb31gdVuPd4OaK+g/V1BXxIc4Re6gaAuabIn
8Kvsn3fPzfT6zxeQ16lf1EuSkgtoxaCCEL0ByivI7D10iMwAJtAeYoOBSxlZxc/P5S+Q9H9eVpld
1ZMV0/zrohWhVHZgQLHHL+8A4LbDA00TwkNlMg/8Xt2HH7KtQLIiMgLVah+bc3JUiPKcO82R82HO
l3ry02IurgCeVa8nr51ssdbi1vcFRnUiCrh+rz6NjxyZNQNqN+09HujArtbpjt2D9oyCgtMjcz6k
kCUGyGy4w8eF3DhIou+tPUA0GRhEMwbQEu+gkXkv7IA8xzziNDwozyAPOhe5StTgtdHh3jRmErsJ
kmEzOGYt7ARNwQPzi8D/CLnOA4pzN/FTMJ8LvfMmD8MjCGhBbANqk6wuP4ucMb9CKs6aKJFtQQAB
JcoB8m7XQLgKFCU7jC7JW1IaAk5sYASH9KP9iM+dog++7AL0vkBfAjpXOVQjc7PaP1JHXs0U7iRc
AiMGllyNVpc+fVQfAgrat5ksNhUy1/aVpewX/FXh0U3HPit25iReSZIT77DQN5lN9gWljz59yb7y
PoEJc5A/StKe0R4vHtVQn46A08LZ6CgfOKOyLijxwdFwCuCQzjrls6CXTxVk80srJM0+uEdwyTG/
BZPa5SH0jy74MSHBbnLgXIrW+0tjaTSrN6BDrxhyh0gaEyjrGp2M382QETL+GwnrTdIahm4sp7IK
fHvWVCSGFeSWT9Gzal4omrO+R+Fd8bRvJwCPBTQ5UugU+GrM5CyUHPHWvXX7Jvnz/FWJEzJSq4yi
SGdfQo9tuMCbGj47Too2oYKcCjdKDoczymgMoEiv/3wy/yEm/3n8qtBJJCABkpRDROiMBhZeRoRt
NkDmdnLVkEjir5l1K3DGI7+MnVIGBxzuGAznqYzHcD1cTYw6N5qa5OiqB+YyAYSdhrBNPC8tERls
rIHS2tqPre92gdn+PaL8efFVQaSk4zQFcr+cwWQfW4AHMtz7i8lC1Q/T4sd5X3pcdKiNxYl6fbRV
mTAJiRcbgh/IhvHm2F1H5n5x+n3XWAAQSrkBQTyYx2idXp4gbHkI94Bg9EZXeMtpamApCBjOsZTt
9tjfQaTpPr/jHrEzIeiQY1+TGWrMEAdJHNAtqzfogCi1rsCTVNK11ITqwdgZY/+Mpk3gZ156VA+S
+fPHvAkLvt7LqxyoEuq2m4sRAw/W7i0JklKa2+p1qofdr77RXOjeZ2QYyAgqxVv/kr9NQP00aJu2
TzzmE/0jvmB76CHINh+m3JQJzC0iC3rC0Ndn/KbWK8zpXiaDNZkBGtxtbYwBKXn0pEgVPsckBSR3
63zS/f/Td15lWj3cpMYpxARLc2aAVHIreAUwHIIsmaW9/tdPW6VXC5MWU9YgGqRPSK+g0Kg+TIYK
5YacFJu/Td36bauEqKzKUhVndFlbiwN0u3LCBMp5JVRLgBaNi1RX8tM8dXpUAk0fn5j8TcHNJM1P
YeJxaO3HzU5e7AQWtmruYbYzOm3owfoPitZAaljwOsD1JD+gvfPe3WXncK+eqPuw4Ksea4MB1WEg
FJiKX9qFrxzSHWqE35G7kNSvsKFxM6Eb5fNHypCFbyGwoXp61NrHpGfvyhK8FgA0S1fAIdRjqEQF
pwH2ckuAO4v7nHi/mrFi6fPPe/zm2Ph6j68StHJS0rwbJnRmil8tfpPDhtqxOWKmNDjJ4tQuomWW
2l1hKu1nB+qqWChm5GESv/Ei9DB935hwe5NEBbrJLHry7OqwMXyNWj7vlnPwxhHR4vzcgF5V0pPl
REUeS5LZIyiIW9j/GxO+789dHYiWyVixUWhrai/byQ5SVA8K6R8pS59zZJN1GRT4Et5BJOKOscvX
2AzNzYnu1q9fHZQugRVuHuPXC1CjIICz3fe2zOglGgiArXzSBAMJQ43/dDfW/e+17vffvzo0qYoi
b8kaXJgR2icTxDzOmdmmZsn8bgEIhii+Da28Q4/bAOWvlY3O3B42Kbk3Ls7vr7HahwATplInYOwk
nKHjSSY3v0duCX8oizYokUqdRRRhGqjmM+xExB2FKtG8noEJfOK2DhwpXfAwyLDfBjjcUJ/49nLr
fgAPLclIUACogSLSBZeeHsOYh+neHS1omuwVjZ2YczPpVw0tu+YIzB2yVSuFOofZQjJbekvagyg7
TQh0AGDWan2cz+j658l9wrloLPUAqHg5+6ltdnVu1Cjf331VKmRsVjZSWv8FQEpeEgSlWmfum2eB
d6BBjkmQlbxpk10PTxs76+/9ue9PpuH6qocx5PCZr+oZT4bgF0NUQIVDnWnRRILoDbT0oUxft2aV
Qs1/a4LL/33m9f3ZqzysCfOkHFnsavURYpCdSzs3MlUrY/YtQGiNFSB7gEFaEerJqTDC2GV6Kz5u
zcP4jXN9mQ1drQEUpZUqUyu6+ohqgrfwivkAlpUIeYtDPZHchewPC/yALUPeZzIzfk9zBAmIP/gs
G4AJFV/ClrvejaD/fXVWsXaoq7YK03YBRBJA+4vRT3niPrrFTD7alCgNahV1QA7GuAogveP29/n7
QOD7G6yirlZrfRXzeAOKCFRzM8l3ALCYau8MEm1TxMgI6zPEAIsnxLwn3oHUWM9v2Orc6LJ9f4tV
1GUKMRnkBm8xEKAaghaUEkypKh3gMcglKqisfisgP7ulYieZLUOJ3GBDMDQNcctrg/977vL9VVZh
OA7zeWJmXABz7MblAXqqI3iWMlz0ktiEuB7uQLPC/d9A/8vR4DKUuIEKtxgRFn+KwY0uq2zdyJep
zA9X8gX2fLV5Mzlq2njB1Ug1pjzqLhhaPUpf2H+IsCmBPvS72pEFmAgLop27zISN3EjKU8fp3AcP
t/CjRpJjcVZ82jpdPjgS+uK74oCwiE5Aacu/AoIA8F5YEO4ykOqjgh/s8VnxShOdKp92q2CXE+nh
WXz7Bfgf5GmgJGbDLsoYDrwPiNUu8XmHtiQ1s8RdkJpQsbdZp4A+XoqmYe/WRzBmv/K7aR/5vB+e
NS/Dn7x1zm9M1r59vstOu1qqZKo1ORGwVPwJvDmLNdCchl23Jxym00jwM94zSCOJ9xshdiO8XMLg
1WPlREtUcUBwp3YTBUGXst+XxbsCccgMNlmQVgZVd5RBxtjaHHQ//rA3Lvv56slNwzK9mGK/AlxM
C30ZqltkcQSYnrAGcJ3RaJZudV+TSYS/Rfocb/Ebb4BGvi/5KsTnmVQtrITDO1ZGs4MEDIQB0ZHJ
wJ9DJgBJ8P3mVHsrYFySyatfDeJD0IkMSF0Vg2L+nu12ar8rWNhEVqXbMr+kGc5uTsvejfV+lO+h
XAv1eyCDlvsZlh7CRoF6obv8/SOoPE9hLKy85oGoQZCMWVOivMouc6nYy2EJjGypsJqvzW7n7RD1
52mrFkHTjLVapbjLeAlPozcqEIfLSYNBEpTHt5X2LpDVn37e6poC22dRJ62gUCQ2R1uy9IC7wyAU
WDC3txf0HXlX+IhIjqt0NFrFGqBOYCq/axIsJgAdnR7jwnckQcc3qLaEQv9hA/5Zj9UdVg5s17Ia
Vp9quLUG9yyORuOMhHb/sOtDs2O2Tt3tlOrPI1cXlqJ2TdpweGQL60kROjHBiMKyRflekvCYY0gi
bdQHN5js9Jj9eeTqYpriYeT5GR+Ba5zJ1HjA4RgAmBD4JfYwpwh2Me9JGtRZRrRDmQ+h9/PsM0wP
EGBCysuB7843L0Usw5vXz4VdH/Y6UKIFBNgSNJxrf45N9EXwhbBgiiX30PO1lPIhVQ8dZHYVlIGP
jaqjUM9bkvIFJGjsQTIuvsBR66Yfy1vKGFhq7UmqMavvYii+64FbWZBW6LIAcu+wZkJexcyntDVH
iItBmhlPnEs3CPV+S4xpc1usKplqVIpUHbBgDNYmdKhhAUapF65JZ2smt/GBblAZFU6QFAWWQ6ym
ipe/fxWTZpUbAxGb8dxJH82LhAsO5mAEyCuDuQ+RXhVG+z4kbzMcfuD/RFJras/TMygIAdjTosUW
R4g/4f+l51C054yxAZqxAm8OGmMb8epWkvPtVVcRpMjUToj7ETg/yktKIrtAS5O1gNiZTMjP9HaL
2bqdwRSvvNMKrzUVW4YbUWbBawR9dPvn2/MGU+j7yq3iizSIXMtr7QVcgaSu/S17y25xuQoMMpDp
Br9xagEiOHqHXjWq0NLNHIBWwEPnweSt4biLIlT2YSO10aW7VXB+W6hVaFG1KO+koML01Ztza+D0
0mft9FC9lvcYwkyRPgJ4AKo8+vic0wD3/ktgDLx0+cgDQoiirrvvVS9x6t0QnBVIouiTXQZE0mAm
7EDYYZt2dQPl9n0xV6GplYpeShssJh34MDo0Kiedsg+oNHbgN2iabnP1b9xI35ZpFZvYvOirSqxp
ww+oGMjGH6n09Eg0L0A3b3P/Xu7T1YX07Xmro90tzDTUKnABpZWhUwRRaDT/AOZgvyYXfKzAa15V
1HCfGFy2e8VJKj13JFXnHmQv8WANFyk6ur7th+zMaC9CeRcSyl4JWPGriCbApItgtgBtIusT3EQA
EwPmR2d+c54MNCUWUiRspGu/RzfHrnQgewiGBSh0kpEfkSRj2BSiqjRHV3qERbQlQKVwcwmkjSVf
Y7KDVpLrhG/okueHarcA8/QipSQ8lNAsMbs7xHTMW6LjXO44+LWmhsRiXABTxwMVKUVu4gOGIyzm
5CtQnMNcUjWg9M0TgBzg6wRa2mRr8OZ8n97w01hfwqL48UsDwMULfl5NYkBIxc2ddEMs49vuXSO+
mTYKpJCGAupsGDuSr45ORNi70Es9ZPGpwXCGCjeVZ/gmPxUhmHWJp93xvvSFVwvPNfR1AOlUt1ls
N2786y0n0u9xFd2XKm7CIe8oZC90BJPHDoGFNqCUUIAGIs2ITlTCZuNOkW/UFd+eusqtmbpkFybG
ciTwu2l1QJeYgRQFafdpZoUngKkKuKYAkTL44h3wep5iKx4j6S2kmkcdhTJ03DEMvge9UDZ6WBBg
dAM4nT578FgzGdGdJTN3OjKg9wDPt5FkExr0eran0zI4RuRW19hSp3OsnnsaaXYMwSXf7FsG3sMW
zCHQqdi4DW5lm99+8+pyGpDjJLCOwT1KWuxLyAMN+tiQbkfhCmibjdUuwjQrJuVbZH4NxgI7Px1z
ZiXHV9FLQD11ZBV1AKpvtR/9LXgWd8Oe/PseXV1XIx8DlyTi9gxFEvIPAC0Ge1YFk3UP6u5MFM6E
QtfsNWiQtnhVzKECm/fo6H8G2Cyz20My6sMOeKJpxwB1DCt5KDZBwsAcKJ0lAnSh8xUAjFIXDFOo
XYEeeqh3RaZD24mPTJw/AXpBINJxZnFoQPOBwtRueE+ccQcUMxXsn3wAi7MauRVK9KQxUMnv2k+m
oZOT3ughEIz/YQBB2u38xS+O4QRsComO/R53WjR61S57mTEIhxEtmKgOZCB+zw8UNi65ya6DQerF
GmKx84P6e3FTT0x0/ktiTM7BbYi+JmaNsGo9lvvOD0i6C0fNbBmvqr8GW6jecwKPxdJ04B0Po6S0
AGhEcCFiWDP+JiH7gnX84a64eJBcHdyu7ZYBFxS+1lxAdB3cxzxB0jNE7/giLAmkh0z4ABXYCIBF
GMFiaZTFatHFGYtntgKhCQvdani5zFcwWWWBZETdxZfCuSgWogWSFw6NT7mFta0OMMnGFYCJVcVx
qIdkUwUHKUJenJ0YA5n4YCj8a9GRAhrIAn69AE0wbrJ7ddGH1BoGK4NHkyvOOya1kdkUhgwXRKhO
8s4o74UcmMjxEOEfamHZwYUAMh4So8P+gm/ZQMrZLjSiQo4SHkun8T67SyDzxVhTcAybJ3Q8QYt/
atuTDNipYtaAhqakr2ELZ0m9CbEIiI9oiV2VRgy7P64kwnhKp69oOnWzLasPAQvbGlIg9YlJDUV1
9qF8alo3f9fOcK33xl/Te/OOTbdYC3QcwDCgSrXgv6v9u7wvj/2uFC0xtASP3bXHCMmJuYBeEjmY
wpVnOHIajRlXB5EqIpMRvJoD6/FPTWRxsZ1xMKzXAZ4AeVoKf0c5nP50yHLpZWNqzF0B6QlMumGx
FVlNA9mux87m0cVMX4bMyaRS1+L9IPiz+quov0Z2x4VnFnEUdUo5P3EwA6qdUHjslU/4HUK+FgNZ
c8hdkfvSFOh3AZ+VQ8y/1gcUSQHhejOzGWaLtLqVlIurxC1kJ7mYBCQ1vC0ix4S7wF3pIeKDeJ57
izPeJwSUTruFX5D0iOn0KFjNPtkQMLgxa/8e3FapXNJ35ayMeAtZNgO47ejANheCDhmW8NRB5X8k
rIBZu9H9gvv6YdjFDpRW9gsyoC9q7YQbZLFCRJWetK5g4XNpd5FXeKOredoTP4BG1COfwBF5Gd1G
NsWR5LUHrPuGQ+OtDtG3W2SVIrb1MEo9bI5wX9ctgTkWFcRgO7OCUzrwye58t6gHRMDZBC7tLSZy
umegZ5hv3OA3gI3f1nMtMD+XrMaXlCKq7lFbYVS1w2pGnyzFVj5jHaXn0gsFtGcHH/dHarb1X4hn
W7AY6RlrNbwtX9MbZtRUMCXUZVVHDj9g3o39eB9ldmVvlYe3RlXXa3exlbgKmWOd1aUUIrccABYb
BFNwYGzm0xICRBUEqvfQiLxNZfRbvdtvj12lWEHyvyntJcVKjea13Ws+jxIQ5UtniaRtbbkGLWyr
zLs1h/n25FWa1bep2PQ1krsRo9fQZ6FHgcbWSO2aaH7BmsP9jErAAx4G2rtb631r5vrt8auMp2SV
NGBYZHkd1LaGOwBbqFodTwIPVpMwfvGmneRooQ7aFGYhcm9lnT5Bjw8fhCcQMoXBhgZYm594hQ3l
+t6vNRLgOjhvD/QuCfgP16m0Sn5mPgp69A4wnNb0YhfdjaDfLo4EwUPg41mYsRji6IrQ4tyzr/We
q8y52pXGouhQY7KW93FX71Bg+HVMIk9SLSSbvM/zEM7UZyc8pugQLfYgG1jmbLNXTqv1n959Vc1L
ScvMF2p+9TIRjHNG5bljoXelQexqgq07cIjgurygQNzeY1tNDmkV3pHQDg3UEdhz5M6AsANgZsNR
FDonWKLHyaeK7ipkSYliAXtihZ+ApIDrUhPRAdIq+MgZYxNbvlHTrCXlJaktkiHFvmsw/EN9YQwi
YKBUwK0kwLKjrVIYW+nzpVD66SOsAnOc8DkqKbRUlDPvdbAXmI0Cwisayb2mMoPExF2iYbvkJ+aj
xlS40mnB6nfqPnqZYbdBtUoQhlo9gSCyHzI2EizVAdde85CT1FbJ6RJ0+vj7Yi/dBe8/t6q2tr+8
IpkVfNLHpYjtPxAOGARvhgRfD4plCb8EiSyfM9TyYAuGX+GjchprHQqaoAG1iT3gU8NhTTQ7/Lsb
G3R4Bk31BaqfNveVx7iHYo4qTheg5yHOeEG5SdLcijRrVCiX98XMaQh0CTxrYPUjmKlsTgOSHFID
/61COgqydIwOEfguPnaJUVNuBUjmr0wkAwMJ228o0ZawugzvNaeTDIEBa7F7XV7lQ/a1iR7YOLAX
VPvVRdTVSR9UFLUuAaJ3USLU+nPXeFqxb+RjLHiiYnLN6zzt4cIKfIrVFDYAOt2vGIgZ3mYEv0cd
VIqA4ZduumnBcgPccB231/L1M0ZQSpfQ1XSBw0bhZFJUjEymr+3Au1UWy6tLQspEaYlb9Ng4CPc3
Fm1pj5A0I2xFcs0SwichcNGuwr5DybV4U0tQC46/GrThIQ/hdaIPEZeaekPg5JiUNsds5Vxb67G6
G1R5FqcBcI9zzOzgAtNF95gTDb2hgW/AWwlvoBMJ80O9h6v92GEQAFhbleyXCHCUTTWUzaO6ivZR
0nbVIvx1qXuFpkMMDK+TOrkXAHw+9YcxsePKmGWj9gTcYCb+ikkM2Q2c3FW83pUd0akg0uwJX/JH
eIQmdO8zowHRfQTHBnzx1ha+utBlXrfG2Fu1wIV3cLXxZZ5b+KXAuyPJRpWOYgC2oVAHV9DRQa2F
STyo47y5DMdwJNWj6KhOfKeSar91R0g09fkhXMureiAd+FQNaGtXfczcAF7XiNMLiDkYrbM+St14
8GGJ5cuPmjMBvAGhP/hZJC/LbrShaKvXexnJCbl0YDmsekHb5QVUGlEJw0JFNccdgOgdoudOQUNV
dlA6ouE4vUlfPX5lbebHzZbARutUXt1AipCGzYiR4TnboXcjGuM9OvZoks7As1WE8xf0ci0ohwDz
gCZaTgB5hvNU+AZnUefn6+QGpe5bdaCsrpO8y+FhUuBV/tXuvMiI0RBSn/8Nqx+aYvzwLdda+H3A
5qkyI5yKduNGvQv77mZXlXp+YBFBAnxZIEbYr9TTAgN8QmigWyNn9kC23GuRm3bnDIaTmvhvWKby
W6+2yv0FJouB/L2UHKqEKRRvTRq8+8x2T7+GD+rLvt7j5pQ+AvOTkoAj3sk8tFxlh5fcnvk3nJHE
ja2/nurHbMpMIoPSTbQR3s/QdlRkXOMGmKkUUcP/hu2aBTGvPXb8rFr5ifbtwv3khehFePNuKkwO
xcNueYPWVGz2rSE6U2mJ0K50ZUjU3LVUXZwhsbppbnELd8cJssrCh0HAHXUZbF0FkFRR45gNsbEg
gg/mgo4kndXbxxRFJsTEPpOD6lBCykUL4q72e5iYmz/v7RsaTdjbV6+wihxTkKjC0uOTUgET6AA3
VvQpPKOLcBf81irwjKC/doCvnpXcR078OWbHEP8iaOFvvMjN8371IqvzvoRNkMkCQhiyCHSKoUOY
pa8MD+ed01j70/KEWc//MPdlS3LbapqvcsL3cJMgwKWjfS5y3zNrr9INoySVwBUkAZIg+ELzIPNi
8zHl01aV3dacuRqHVKFyLtyw/Mu3WH6J5vKbsxqgctbsoC6wyoEm948/n4ZXGa4/TcM/zudj6ybT
kYq4xuLe1jdJg7JAv5Wr/gmUtQMwb5BYy+bVW31Ig2vEEzggxK+r4pLzRb6WqAV+GZedv468lTXP
dXI3Vdr+/o79dQHghzOcNvofRk8a6I6qAI8OuqKA2gIIDE2v8Ct2m1357M+CHRpo6LYuf3LYv8xH
fjjsh0XAFb7sshCHBbX/ZuK65mwW3k8eTpOiEibZ5596rP51uzRwGWTGHe5GHwV9C1/2hE7qZQRq
/Z1BXHJb5lsTzhG3gAUWJAu2RGkV9duBn9saUkul2lCnnmkIU7oGBQPUQ7FjYQrOWn4c2Sdoarov
0LKl3lcZ33ni2JMnOzwN9aUHGrkcwSmTDbqL8pguXOg+zLEM+F/keOrVjWO3KCgjQlomQC2164at
kWhA+f/Wuuc0PslhnU1t3eYmZs8dHMC2TYfNqT+Fn5E2sCeDVg3MaMF3zO/EnT5P6DyyIAeISAeX
/rbBsnrsoX03Q+m9WmYFOHHxs6XALW4a/2jsggMBbefo/iiCTiCqDmzRswWCyZIv/VXRfqrpvixv
DMgxULKHLMP6Z/2fcFoX/jQ9/ngiH0HeTkAjO/pTgijP42pwTzEY1ih9ZvFNk+8risXKzGh9sCik
xSiPNgf4AM/LCp04uqDoTgUL9RQBGJAcimjXweJmAGEDfhsmW8YRQBXgMpqZxKOGs4r5Cq+N+igg
WQap8/ScJ/MBfMzhhvuHnK0TKDcGe9ei4M+2NQXUaQkrUyid+1AOUI959AzHWJIjl+d6HtL4nvg1
yG3wUs92XF7S9BNxXwZ7dsWx1BshLpKeCfhTAxozWXFy80fBilkFYxTLNlYcCnHXZatk2MZLZGmz
/5f59cOd/TCtHWsUSyg2NLMDC2juHM2xmpfz+KBB0i1f/M/R/d8f8a/j2B+O+GFGd76jWRVAhgjy
Ht43u4xhYdy3W9VsIAqxCCj0N6EaD2wQiIh4qrAylqRHhX+ewrcImLF/wfD/48vwn+KtunwfR/qf
/4Xfv1S1ValI2g+//vNcv0lkiW9v7fG1/q/po//91n++/xWf/P2bF6/t67tflrJNW3vTvSl7+6a7
or0eE+cwvfP/9sV/vF2/5d7Wb7/98qXqZDt9m0gr+cvvL22//vZLiDzqP378+t9fO72W+Nj9m1Jv
+h+vnW7RXcG/3tp/vMr2VX1p06bD79/Uq/zf/+s11W/647e+ver2t1+C4FdQpkPGPc+PXOZMabZ5
m17hzq9uAHXriNIo8HxvKmrJSrXJb78QL/g1CJnrOz4+go0+wKd01V1fY9GvgRtxL/IZ9TwPaKhf
/nX+7x7RH4/sH7IrofwtW/3bLx/A+6HHWMgo1JR9l0PLhHkfMjnVxF6eOtpucvrC69o+91DOjci4
IVb7m7KPkGvkvN60EBLfi4DE+0opvmDCkKcxXvp+uKx6OlwinX1OkrrGwuUMi1wyskkC95FR6AJ1
ScO2ra8X2RDsYm/Mnn54KL9f1LuLeB/hhtDa8akfeR7nuJCAfryIVuReQBtRr6wkn0JQ8bJ+4HvT
AFWe+sWjANpKjRHaX1GwYn1mLzzk+0nR6OCMbG9K0Wx6tyun9q/jLAfhoWWgmmgtaQQj+M4T6xbh
1n0JlmZWAWBkC6ea907G0f7LYXulnJ+0Nq4NqT8WalwR9jTmeRQq+L7rUDZt5z9ECSFEvxMRurA7
ZhJc6zAPljAxa9E+bYLeewpEsaBZulftXdgBSAbZejR/qwhI5AoVbqdEmdHKaK2cFlrPI3jX1//n
NWy4kDI4JrqEon3vgbInIH3nxR2IEZqvvER5M6+D1qXJG3GkTrvnWZCDF65hBPMZ7V31GBXwxuxc
3AoToRbhiHaZtgJM2EzAkLhRgGAVcDCOMA5WOmW4BOpDFga6luhxDrQDQ5R/+fsB8CGdmG4XCyjY
2MyFowmNPuqkqjRpZK/UsJIRfKPC+NbLS/k0LNoYezjinvJis/wRzpqwrsmhGz24ESKgzACkFIBp
S/gnAczmJ9+0r571vK1hF9kO8anOlHtSapaPQp/DzppNz7Li0WH+jMq0O/eG7ByJsWbR7gLNAg4F
QXap/f5AVAYBJZ2KtTbMW7au3yfznkcz4pTd2YMz47ztGSAKGvoRqy7Vn9ICsrJ/f18+MNVDzhwg
piGW7vluiPvyUbyhhSb56CSVvwl9Dgpv3d3mCWTiCZSxGvnNmEgAMvdWay0OqagZLLatWI4kri5e
W0MAZOS4tFiNi4DAkhZ/f3J+0x714zCfzi9kEXPxH+PRNV75YZjzhiqVstHfOIUJwb6s73oOMKfk
XntyXYCRAibLJVcjGjRlGB6NG0BBUCKUvYl98bMa21RDe382gJhHGEY88mDA8LEMWPfabx3Do82Y
5mznMwhR0VYL9MYH1FN4Uj7kIGfzHKCZtEgkvCHPTVmMpzzQj4BBBFsLKbpV3GhnTx04njtxke79
okMI1JtdI8N+HaYhWN81gXqDk0lMI8RWXUB+Jo/9oes2PXjE29gkIogU0Mj9COIPtRlS34HdSqlK
U8yyDHAAE3T8AZFP38M6AjuRWRufLl0Fwqv0cwjEtzmmaOIUwHLQEa1mA5HjWFVwyBPUrnUFqq4K
Xb7/ySB4Xwv4/VwD5NNuFGH6fhykQ58bz4tZDBUImszHrEANotZy13pdeS/eBg9tuLQTe0idR7Ok
d0GewijZuzlKhT13Z39/Oh/KJdPpUIpbx7HHwnsCA+H90qsjwSMhfLGNCnjRxYHNlpYgGNCmXJIM
Bf0q1z4Q1+Ne1FDfLtox39nA27oOJDNUWJRqRnOgjC2EcljSQCtlbOlDV7Lff/Vi7p6xEuudl45Q
RSSCLiuJpgtJczjE1JE6DDz5/JOrel8/vl5VEIUwVqEuNrfo44CQlIXfx/YQpdG6zY2djaTI4ZMN
QMJs1PVLO9rwFAxq3ZS3UiTqgE2F77Peu3e6HiaXClZrwiBLI21gFiqDtFfN7HCpA30f29E50Kgg
P6kvuM6VE/1+UiI+4oiUQqwUEMH6sBNaYT0JgjjZfN9Bwlhmu2EEEoYOxaPbwFHNYYOZB71PF4On
3EMUmH0VRcOFx1Ar6tLUhddWcvEx+LY844/+CBsZ109T+IMl/Vbn0MSzNIBsmV+jROJXXzxaROts
THZjWDi7sm2deR3dJEVun31Ik3W9gK9KoBBLxMWhK2W6M6E+tZ75wqb900x3mHlknLfOCCAJeYzb
Fm6kDQGpoLPQ8koUspwxrqH3iyij8iGygDzI3VYR6Mh2yD47Gey//CG7c0OyYmON7psMVyEioP3g
6G8pCaJtWaCVWdXhspbBsqa5mVtGIe3nW7nybIlBaVKg5JH4A94d0yXtBACJpmCXMXb4PrJvzIp+
BzCr3wI07zn+/hobkS57qm2TrQYw+q2FH0zHSAMAuzEnqkM0cLnQNw7Ka61IyD4dSr5wXJ4vuhLG
MlnfvmJMzUamUth4sS9aoDZ9Xd5hrPnI4elNMy88XodOwBMAH+NYrIIIWoipp/2tcUEBJJWWezoI
fyaLHsmyT9VSWvScrC5W0gDUND3gocCEEU4UbOMq3mB9NcfCTfZ57RWP6JY0sypX4eF6bCfKAOHr
3NfaQTPp+/DgAhIJpR52cQz5xdxLEVsJe+RB8TWMbbiQTZqu3VieTVU9Xu/ZiLBnzUTmoW/ce2th
cn9WZ3Gx7gr9cA24fA07nNiuA9Lyu9i42G+nbyptsRA8sYsUKLi5Tny2sEHHLnaQO8L4TDbOiB4X
9RaS+u4WMUk8S2Lsf5Wm6NAmYboXkJlY1VkSH0gspvpteolqw+EcjZyXcgnRRDy0tcZTg3FY9w2S
sQVAnhngXG0EyPVd23rroGHpjZ8nizLz6hPXul6o/HGIenOJenCIruOXZx0/+gYNCGtxHmBW6y3i
FTC8EA38EeXVGZxddcT9Iy96LHo6d9JjF8NLUPbs3IR673d1sMvDEmxP4b4KJ5EXWjJUZ6sGMZSP
JgRRtf9SiLU78A0GJaxsiQeE2MBj6KswUzyGUkAJWtTj2c2Tp6EJsxOz8IQSPkRK0sJ2C9mL19LV
KAhkADrQqBn3jbTd41iScO2LAqt0H9+S0F0HRYtFwe3zjW9QcM7iTG9cj8DTVzAYLvILlH3Toyhc
73T9cG0itE+CTh4afeZy43tdcue0EIiSAYjOsouWsu/1qh9qdJgbT89YXcRzPj16Ib2tkBophE0D
bBspRBWhxsuKlj7TdIUmydsQlY8dGfiuqLx6bnzE2n0EHi7Q0DOnYWapyiFeswTaHIL4m+u6PQwk
g6wiUwvIgCy57ehTJyRUoSRYJtcpdQ3xh9Kg9gosnygrYGUhK2jjEEqMMr+Xuj2FHaFnj+PG0rF6
ImjPDLFbHcBacde6UfqsoGIUOQPmR2YT+9pwc8eaUm0H146rIvaxY6iyJSdSwr5QpuljQocRYuFT
WsRK0HarERyNoC22XTSMW8FGdShHQFWmKI+wk0xD0J2uIWY+NuHiuhE6wWTOYSk0D3roVgat7r5f
EvJqd6uHKtiKCOXS2vcP1C38WdkDqNMMqr3Vtsesc5x23heQkPB1JxfVUBcoKLHh+3MXeZ7tRE4g
KlVYvs+rGD8Gn++lBSmhwFPNxyA58xAFp2khSRzzkDVduLieYBmIEdqbHTuJGIMlbOuFaJ1+cU3G
1IAdu6PbXlPvAXybp57bGuRq2X0qtioCNGfsnBvbNf1dkPXY57PUmdvRlDFUJ9VN2I/tPplAj1y1
yzoOurXrScj6ury8YHOZyym/VhnYEyOvTgokHoo6IvYefca2jtVRV9EuscXDdcPueJLMek+X68Hg
6dYpyhHTFV8TF60bLIN97C3aLrcrwwfvNolOccPVwTj9Q5SScTvECtQ73UHHwUeLv+0KsrFdONmM
9RBTG1OgWauZoQU9u6kPvFoNEqoRW1Xm5KbuSLB22waCgvWFhB7QzEpn2+tkruNhXIJDA8NTE95z
wUGC6iP7qU/4Imt75/OYOD5sg1F2ZRnwtjEAed9P25u8kXU4j00L/mcK69Esbl5Q/Hq77qDx6GSH
mtSY1H09oj/utt+f2/WODKQC950QdrzuzDFy6dgZNcSqaDyvg3Jn4jb5bPIAXE9v3cH/ztg4fjGB
381YnmyKpLulJonfGAEADFO6CeObKM3cXdfpbBNADBagQcH3n4SpovV4fbJDTHKonVfFsQNdTXKt
bqJOn9I69vblyEJIhqslc0dIALShPEE6Gxn25OdYcqylSiGC7MoQ7E+q4KmVlOM26yPv4ktSzpOA
Op8zpnMYOvWgBgfJgYiBrstEP/h1BK2oeIz3XQDosozs1jg2/B5aKB/F8VG3c4J16ELRH503efzJ
2KB+IQSmRamTvUn+pQ46957pwL3Xbb+nxnEWdVbAFQ459qwKsmh93SCvC6pOFRAQ2CvnBDJIa+04
PaS/aLobamDjpyVXlC50nsbK+8acbO306N2hhVbdmTSLvu8FqC19vk5/FFxiwOuRgOiiOl5/hER1
6++pcoVUACTJpoZW3Jle6pY5e/R61nzIPeC5W2BsjLAQ7xf5wq99kDBjUaEJfqSX1CaYOsqASxbK
fSGBPO47NHwqs0hZFmxIC1+3MZfyQsbi5brZkzC5lwETR95AvM4jzYZQ3awIy+0lrhOIL2oPuqT+
UBxtaVZyHGYIuOANSKu1gwxgWzl1BVaI3Ju4OlRumy7yZgDDn4HwoSuzajxkiIjEWmBJisI9Zp6P
NBc66nDlOyMsR8G2rBFOCtzgKu6HG2kyGKzVJ9UNziHNBerclshD1cF1R+fgBo9O8O06IRxWQgyZ
FmRhSvSTrgtAMQbqVJaCH0nwyXgJv7MjYitTslepe7YMMQIW5Qj268jdSzOWzbGMJos1WdClzTN0
0qBFVlHYWNowKVeNLJJD5JYTiNyyHXUqvTRU2EsWCOBpfVlcolHekt40L/E48qX91okcskqmq7dS
Q+gA7zso3SLxn4bJNfgsDAODQUDJjvqgw5pea/R6UaLToJ5ha76EpoZ6cOnbGfjiEoj/sjo1QTJs
nE5LBNztQ4+ne+d47Sfb4UO0tuWlyEaUaWCTFmBjPWZTfNg4St4gNjazNOAVmhf8roDPJLflc6BZ
A4C6fS5U524HPj5nResdaAv+ruogkyVY5G7DMfO3qvXdWVojO+p5csmcMF9S40KWT4OYzXmXHGWW
PBJUTlZNlJF12oagoxS2BUexKNdO9fB9yKjc3GIVqhDYhC+tA+Fq5PchqottsUrL3psVgkEcb0hg
2xjjXBoXdBFbhMfrnZNuEx6bAq7YKLLsQ3YjHLTGMukxOHm49cz3smQXjmA0EXhsvmSJg2hNGiD+
BbSy+3GMzonxwhOtyb5M+uwGAclsqPvqNHb7KCgWtWq+oeed3V5/jG2HYh+0GnMmLtCVHQ+qPmOS
OyuidL2RJuSPnNENd4svQ5KFJ+XAd/46KJiCejzBCovdOVtkIRj1AkaPAEwIIFsVT2ZMmRqitBRe
N9dZmJRQKanjURyvPwYPcFeEzmIWxwGMBkVWfpEtehtMx5Df6a1zK0O7y/NcnQaLDgM2jD2MK9sD
K+u70Nf9Gnc2UkuH+mamddmvh1Rp5BU03ycUku1NZdGgYwEonjpNH8A0IhKcD0768ggYM4A5vUUk
0zUwzivpRqHmg3mqE9Axp4WtjdLnpmxfCJdwxCINOJBT7fD6A5vIcCw5Lx4t/E+3hvO3vvOzlbAN
otoqgfp0BHYgG8jkEiYU2GZxiGgG63BMOgcWbrhekAYClA1jRPyLxtgMtVxIl6Ru0W9hLwxXKuU1
N55SsCtqebupM/9VOX2xs9Y7q7TlC1NrMqudslwjVAtm1xEU5PUt48Qc/QD0nanEWbpIuYbC2GeW
ABg6dsk+CSvE/0X1gHVPgw7iObMYccs+d1o2i+J+lwcllCI8AikQ1vSLolXPg8iCk1cUp0GYT2wq
P9cdWn1EWg+WOnpteYloPs+HvYtEU2TyW5P0wyUz6cHNYV+HA5+NQpLMJGaagVUOYsthmcXlThsA
PfQYsLvWtAfew/5diiDZFyqHwDmq18K0cIQXHoKtMGHzPnEGsJKAG6VpZzfwKkHpzcuqQ+Nrteni
CC3iKN9PfxsYx8W1Su6wdDGepGC7MHajVXCj3RpYSAd105aocZmQr0MP+CRtknGfBOrC0RWws85A
0Yx0MeR+pRsgJsQN/X7QY+GT4F54hfvZd0S9zFgkjsX0Q0QAzDUVixbNdfSJbBrK3TchKRKxERG9
64TjqtSecxvo0IcYToHUvaNm00Fge24c9JdNV/YbQ2Q9H0l7W1Sj2DkxrHL9dsoPGz1NN+7viKnQ
uWYG7XSWB9vUHZ3tS+lgzviGDfPWllhKNRVLVhKIB1axuRFE1GuvCdlDLXELIxTRM7/mB520U3MF
mWFGO+hCasYP4ZSX5um5yAa7kBmDAOO0aQoldwFp1CJMPSgqEDxn6CNPU1t76BBb25WrSjAI8RUx
ao5+7NxeEwY5dTIANB0usY1AJuH1c5WM+aOtAWavK3D4MIU3MMDJN3Go+Iz7DqQxolrDbBLWYVmQ
bKoESp4293dBBUUhFplplARwhwcIO0Z2gRtSPZMKUrzFlI846L/shZYnC8LsekTw+5PC/AecylSO
Y5SGqHlyCB97+PV9kbHCMKKVEjk0iUm3pYNZ4nyBcB2LbuuI6hSOrL7jxXNmVHyjZLVRU1Lim2B/
beQ0TQThCEi2bZrRX/oD3J1Fh4qMHYfoaCrgP72+OtIRykSUJ3Bcb8XCy4PuVmpo1hirbtIyeimK
UeyHMoQaws/LunwqzL0v3AEgFUzq7qim+yH6lO9aWJ3XDkzwDu5DvQAWkXQARam6nXV1nq9TLBq3
QRHsr31FrXwoL8cU7IV8AG/aH/CvgrDF9yRnaJ4aV8VA0AXghluV7VSZXty8RhyRFO7qGuWLLnzL
fQY8pzGHOgYWVRDvKENh9oyoc086daAZ1evEGliE854emmrsZ31qgYXEdo2UAkT3IPZOvYYWRxSM
m6GT7qxsK7WOEj+f/xGUxj5E1DvG/AVxYbzu9LXFlbTxLBWji1YBsUscC1LEvv2u5/VvNdmP6ReF
pO5b+76j/r4z/8/7qsSfv33L//hF7xr3/3906iM0ff/nTv26ey1/7MBP7/7egXcZ+xVFqBAN9pAH
DKPxXx346RX0xdBGZ757bc7/dwfe9X71OZrhEaYmKuPO1J/9vQGPl/ABBAk0iIBsisJ/p/3+AQ2G
HlM09fGhr47iNnzQgqmz/UMDrLeKRGVflGf3C9QDVs1aPRVAmRf7cTfCqAZUzXg+XH64M3/RLvc/
sKx/PyrzKdYeYBDCa9vwh6PWXt0Gvo2Kcw+N46FiqxxCXqMJD4bRBYvgg4byjSTOS09r1JjVrFMC
nrJ8MyDSqor7Hl3WCsDiFBABUgoswHoLzYgZ7d1zWEK9m2MNraBZL8d54VWL3vgzFr51zNl4I+qf
VC4YqpAzEZMZQzqUJ+WibNTcq+VlqMQ5gYMRGpszjWa2hntYYZJVyiG/Dph2Tsg6d8ByFEG00dit
Bv5KfSDvG+6s+kputXXX0oUfixdAZbo78hRcVFJBwwRSzj1KLFj2lta77WASEyBl0c9ZjaBcrGKo
VFiIUjNHb6hEyhcB9R8nL3DWWbZQW8oHmJg0Yu5k2RpPdEmd6DhQiVp0Dxnj9txEahVRrMKddTdO
3KMi7T3QPnzxAF9NwnvrvfRAaNcD7Er914nLLNrn3IWefamXFYKNQG6CstpGbXAjwgKVXchssR6k
YXM2sls1aX0ZuxAOTFgFMwIr+nGbhtUqLMV28IKzZQjfjVjQBGKG3M6cqnuyrJjnVbGCWeyWOGqD
xuCpwD4P6Ui4JevkQlDhYahE2bifewluN6f3UUNXTQBqbDMAPk6WbnBOvNv41HwzLVKRErmKUyw6
C5tZRW8jKY+yBSO52fB6XZJTlsHxaE58fznlxIrcVk434wW0EBwIFnGkHNjqVn7pXnqSbOXIbjt5
aRv/yXOHXVvrhfSnEohHjpzwTd6EuzCsdxgv986QzsOu27a6P+gmmnfWrtpAAjXcwXzKh3gscPRF
swlRL027ak36pzSDogUKg6j1wNFyUldSK0z7Deujc+4Xt5INO6+DkW7QzrNWrpO2x3vRWISyUs2g
BgDOk0ClK+U+Uj4ETAgwIoj26vprDiES2sk7BQQ+QCULT40rr9HzGG7sLADhCGEZkHXbDFGGrYBB
K6J5kbbAw3PHzkvDbwJIFkVspvqnzIKWTmBjzADJlGjIevyS1tV5CBa2Rs/5ZshGGOrO8jV5Q38k
Q6F8nd+Lhwacb8/eqsTO+VBstF/euOsIrMeliDV0ocdnpKiAYQj4irDQQIndAbwnH29p3eXrXDMU
+So4xamE3ftxuy1RGJh1qfpCMsvmSEyaeRO58bzCDARUZTZaBx4a1NlXPgy8GyBQMPhbBhXhsUSE
US/KAS7dxp1liVjRJAC+AUFrmw1Lrp1DhYAc9dSF68OSIz4E7b4S0bKq9TlozSpjTzUU1TOw9gwq
U3p4GzFMZ2OPErnx16QGChTWx8NriOZQghWpScOvovFuXKjo1qbZpCNZ5J77JVWoa/EWUhDdLaLc
WT/yfVJ9DppoWWtIPYvmKdFwJNINvaurfsRMbzZVEW28Rh5UPECrIA++2ESdsJSCoK8XpSQry9AQ
dNOlaOEvSNxirkr4jvsRuCt5hLnMmrW2ek4o+1wNqybZmnZb9O5zGUefWA1nklbWy6QaFzWKcErA
iI+AEIZ4fk49gFylDD4NqtrkEQRr+685BchKwn0rZF81WgNl7tzmujn2oOGVAlQPJD9pemj4Qwrg
MECrTg1HCbDHaAtZrGJchLaAAAPUcmqolKT8LkGNqmQugP5Ao/TBskRfO6pfjTCzPAZwpaRzyp+L
wJtjZi502+yozL6Kon9qe/RVnHJTNMM59/Dtntm2cQ8HwnjpoYCiKijg2EeHgPgZvAqwrIfsS1u1
p5zCu7f4isR4U/EvDh1vvWhXifyRmWTeuuGc1u5pGJAQRJA88yGEihwP2LdjkkHqMA/nCuXGwn4K
+XBk8HuJVfgck0WiC3wC0g8+clwgGJLqmwdNCQV4cBs5aEOSU40WTMEhRsHCchNoMNrAPmXt3MWy
OHqPdT6s+/Fs6LMlD9oYRJz5ElXEJbJykpdz32wYlM4H4q2nZmPoqmXDmp2PtkQf10fdlc9NByxC
697oye3OjFunv/GovihyylGbMrUzZ101E/JTyMojKMjeLGOoh1Igj4Frjl8Lx2xKtEkJv5FQVLRw
wPAsHDTGbO82wMfy8L4lBipcLnnNgochRR/ADWeorC0kfC9US2aIeHZ25FDuf438FepVFR5tzRCx
9sWKwqyAcWypOllWg50Bcz5zG72JbbtTLlx8g7HboiMVhGSRovfI4h3aebUL2zoFa9IA4udRm6yT
INuF/gP6EQep33wmQepp/HkvXBSDORAweBsEbHyQNqrX1v2kgLCyRbNC9+PigVU17xsICDnDPJZ9
OkPt/6mLu9veHb5mAQye6q8UewwqNq8S/kGVBXgWqiX+qL6OsthHcuLog0yM/tASDllztFDnmH7A
GKcHZbEcqKOqUQSgUMkm3/KEnSUo/RTV9HKT9hkojNBhQjukQPOi6+Hl0JWbmjSoHYXLoEEGJeNF
lcd3BKDlHNtyihta0gNCo33dMPRiyS6Ejn6v2ydg2m7ToXshORjr4/2Qf25xApmH7rjobwUedEnv
GaRyqD3E3k0KUT54EKAqCZenFtGNX1+MRNPS8VCqVh18GlGXlTldAZw5D9A38d/qtgE0aFy5KHEJ
V65QKkDMAbFRAyYvhIdG+PSFUEv/+2jwA0r/z8HgB7xL5Xo6bWIEgyiOcwwqFAln1ad4G4AbEMDr
pcH1z36uhPCef/rnw35gjmQgvTqODBGDGgiGwLQ0+SZdtiDdTwSQP0gf/OtAkT9BRFE5nRC/70Js
5WRJTcl0fQbyXfCSDmflelJcwHQCx6leQ0Js+zPJwqtw8A/p7/fInv1x2A/AWoBGM08POKxzM+k/
O49ZP8suNJpjL1pln10wHOaUzsZv+Uv8+WpQ+vfP9YNKx+/XzT3oJfo+C/iVffhDkK8bx2TE58V5
hFZ7eptuEJmYucfO4WLiB9rtWOD6nZlYRQftzpNP6P///Sl8wNN9vwU/nMGHCoDTO42thI8zyB4C
cC2p/7VW408OMo2Tj/cZLjyw4wFqi6HA/f7xxim21nbUxblpQtDZQviOAOw2K83nLt23DJo5aC/e
BLH7k3H1nkrx/fZO8OnIxcF9JITvj5t4eW5HLynPfmnWo7925SNn9zqGnp1eB/b537+VPx6Nvj9a
CHQnsCcxbmWNXGLL+idR3vz9IT5iBqfHFYZhRAHEQwTKroJpPwwYALOhyYRQBMMFVlgjZLOG4oXu
Akge04v2H5wzO6PJj8Ih3DJmP+Wm/Pk5vjv6h/mSQqeDtaKVZ5XdRgqNz2FCLF6A1pu58ssI16Cf
XO4HRNyfLvf/sHceuZGj7ZbeSqHnTHz05KAHN8hwMiEpJKXMhJDJpPeeo15Bz3sJdx3/Tnol/VBZ
RgplZaBw0cC96B5UoRIqJf1n3vec5xxsvWN60G1FU+eiXnrrnji2PF9phDcxh66HYf3ro/3kU5hv
Le+J4Cppe398fixudDsvJzikNfYm+etQ0ls5xhf6fAft2TOgGYjl5E++REpqqaj9PL0YlGphMf/X
4xGF7EFJb75lH45wMFXErHjr1szSC2nSXT2jK8LK+9c36ief84dDHEwLZRUZqSW4iDdQzYZe8jrY
VOtj9L8Dd/Db58txNGJYBCUhtLIHDyQqBEukFqokni/FCZzkghoyY3KyEZty8+uL+snTZ5hAS2qz
NcTfeHBRtBA0kUtNehGzBcTwsh4ZiYeuO3Lv5AMl7dvzIVnGZNqxZGquB8fxFb+UY8NOeaXjnewm
q5StDNFAIDbnhLfQXsV3v76yn8ziDBh/HvEwZD409ID2lDW/c4OrTl9z63tHAw0w66+P89Pn9f5A
B8NtbcWd5gkubXa8dlurdYdN6Mx5d9QY5rrFsUf20yvDV4IPw1R04xA5rKs5Mp1xSC9y+8wLxI6U
rBtKahPbOCQyGja+GqFlrz807SY2L9QIboFUOuYks56edlYGtzI4pYdg9ZcVEGbJf0b2qHWsstTO
NTpgcm30XOkS4QfJwouq61yHi9YGZEEM2kI0KUvcYdlO2UqOIlSSV1VHs7ogswGUVdfGG7Tz2yAG
6otXBDRhOjilZn/Tw23VXXQJGBJfnFJv2HiqPSKU7u4NSTqvEjBGN28P5/9CTfq/mj1MnseFv686
/+t/zqawzben6nW2hp0/vYCneEpe31ei3/6K381g6hfLxKMyTwFUXlFj/1GKNikqa5aNiwWXhma/
Fan/MIPpCvVrKsMmJWyhyrOD6w8vmK5+YTuMrNuks8/Qz9r3H3jBfuRPvVtL6VgwOJLGDGKaBGbp
B6uMxrcNycNNRVTf2YQMbpHaaICrMlgVZnlVZ4ib21iasA8i3ZyLtJYWgrnxxbnp0x8ZJTAfBtq4
AZUx+0JMpKmgFtREZ2NREqpZg+LJKnIwp+jEsye+3bZnEyVFLCfqRMJcpbVLRYf+PLWG48cEhJhh
v0wmslGqFkA2Li36RBGlD0vEK1XPaYTzK4mRGMtUEGpWGyIHrwMjU1f0xjX1BL+o3l3YWQ5SXW5O
S4ssj1CouuvRcV+UlpI6SYbCQq9PRml4iIFwF+14IykdbdIgcOze3moWgu08mOsJ9tiu1PRUpLTn
zcbYIl/JqASx6ix7D+FyhmnEtjEN49867dRtKLp2GaFmiEeyKzMq2QvFV59RU3UbTRL7uggiVwya
TeOedVZZpXATPeCLIMo0ZIxeR94lzh1n9NmsRulVPrGjr3ocXdHQuzxSUF9gqEv80m6t6hSGept8
jObbNJbFIimyR7+q0btTxwyyXVZOOL7LjplOxv+hyA+95I+oQQRVD5/CI9YgNtRtCllmwqBrQyGV
ae9byDS4eFJIBSNYXihPKTaataDSRDEgVp3KF8/MfiSKG/291GUnYUsEYA7E8ybCa9ZCZKeymI3J
MiETKQ9KdHMxKaN66VoTEvWxo6Ih0XtAPt/faOiL6KsNBZpaI3A0mZhUY4KDdtY2tAZSY4XkaSiK
r1HUbFJvWme6fK+UiGuqULyE6l0OUhjSiJbUhpuHufTjkgITfW2QOGGCWLcaKDaa2UDF0QodVfVX
cYqEKs2WA1UHtDNJVC37CaRDLR5iUm+FQZmn6XZlJa07rURDquGeorwwNvVepw9tKwR7tbtMKukj
EAlSn02UaeXkjgJS5oaVgZEsIZldkdZTrr34Bb8rihHSUxsv6wI+MH39E2+gIij5yw7blmKaGx2z
CdX/WYfUY4uyPIIo5eneHnhGPs1UNAS0MOPU2qlWiKCiP9d98yqzcT9GSAfIztBJ6HTyvLYXfdns
yhawuth3Or6TIk5eEpnKf+Kh0qCkDHmwSv1NrQBEJo6zpUSLYY27Iq1NM1tHUeTaxtKuH2JM2Q2i
8BjiY6QOW+YxNGwrmVphB8bKQqETBNEiNKLrMvNP67ZQKCKDnmODjk2TkmEj0XQKJyKZeKxmVd/q
FdzleDqP0wn5l4dtoK1xMEgU8AFsFIUNVavNiKqrlI02TWvbI3k20De1pEFwVDrsz9FrVvSX8hQ9
eWLWMDVmiXKnURxc51xj7ZaKBb4qgC2SeekSswJVT4AspjhTbQ3iTgN2fMwAwokaUkXMOFdY5rSY
Zhm6VFDztKfvNUEc/3wC/Y+0az/YrNff8tm9XB92fv8T9nRlwabr19PrbxveiqfsYErl135MqRK7
b5q4iqabionf7Z3B+sePMAObTK34uWSdJd7vk6r4wvrYxB6H55neMHMdf+Pvs6r4gvN3XqXjA2Oi
li3sxP9gVrUPdjR4lkxb1dR5X2boeFMPpB6abo1V7fUWVc9FSI4sfg5p6SOO1rAAUEgHmDzS6N32
g+sVp2RTS9MqF07lrX39Kg2vEHhoEOIHJ5jLxW5HH0t9zqGKTydBvwtB5KWhuqwZDYZup3o3jfYk
37XDlRnfhMVZbFyO3XmA/1o/Hw0bSguV2uVYul21QuOGbxd3h5+uRHsyQUuBx9vfWM81n0LpxvrG
lO9RqsL8FumVoiylAc1UVK5UQP3lcuxX7AONuOC7cVT/Ltdvx2s6sUN4XaiRE+LaHMnOFRo0u2uk
OxP0PQJSYzciqqZnbHXT51Sd4V9ib91Kp/6Pzck/Wpf+l1txzvXZv/8kZiJB2DB7ffvtmf94yrIZ
RPDb67ffkv/9P/5X/vKvf3/Kfttmr+G3D5gD3LV/fDGm8kWzUeXwWch/qB5+EAlMGWUDGSuoJXDB
WorFHuvPRegXlpcCuQPiKR2xwrx0/WMVan7Blcev8anwFf5TRcRBWUbRFZNoVNQVSIcEHyAf5vty
bZx4Y594pNgoTqoJp4NTI0UP6gQvJqsWs0FOBM+qRIUjOVJjO5RFfDr0QXlDb4Vk5EpUu41KQKFX
rb2hdkTP/DDG57JXnlGeQgIBTCgmvbOiq1s+Wqq0sQOPoEfdxW6DT4VoeGEs/aqgaF/ubI12tExK
e062J8gqlsCLtitAOZMUL8mntVC39hSvPWXja6FrW8pqCsIVhcfTYSjxrhCWaOnrIDwiAjmsT/+4
2PlNgPsgYw09uNjWpFTJ2rV2qbYsJA+rs2iXJva8Mrg31WedqbonBcYLfDcCjFRr5xXtEcnkstqT
HP0e/iHIvit8LUeqTAeRX9aPU6NujAjWZOc9j9vvX4EOH0OiZggBWsVa5Oq4llQSCqPXgXMapWT2
erqTTP5K/GB1wbEiys9eQMp0JpIhZgcy3j8ePcXYoWohqZ06OYhVsCe2Fn8QsLrxSlHlhaqx/orr
hRGkAIuPpl/xHb0vZ79d+ywOhC6maMwdB48lDeN8KtqqxuBFRFHYraoiXCMBvjFj4aR6BiAHtjyU
+bogZgIffztaZ5kPcgN9HYLeI1XSg5SMt2dha7MOCi4iMr439O67ojDGBFSMONlcoUvyYmSttegu
igAAgt5Y0qJR+ic1LWiPirXW0YsLdBp6sqcaizJC2B/a7jSGl/1kfAtLIhbMQaZlHuO0aV8TrZsc
vUADFGViM+j5hd0WBMYCyCJFZbw1A/4UjIOOjGebRcpTXPlbMQ1bOSd5bKrYcfVuK/R12XrEiI7K
tz5JbWbX8XviIaMcq7N4wi5l5PVEmJBssgClWzyaX82ieQgmsofx79G5N9sdXmG6wLMMqhkepJqo
GkVmW5TQBY5s6zkhunghTzIGs64lsLruTkJJkQiDmI654efx7d0efH4BbF2XLTb2+LSp5X58/RK/
KDwlQnMQ+U8e4Oe+eZaqc8ypgXkeFrd6cIPsgT35i3+jmC9yfatZV+G1hBf+3bzyE5XYAUz4x5PX
KfgqKuUIgzXWxxPBKZZbnSx4E7PgMi40nX2teGFcOxERUCV8h5mDAXNdUWdiG+O9CNriKULK1LhT
qvF1qOQn+BPXoRki+w3PgggGTPgy9PZFloD/yqBvFJUOsc86q1Tj0lcvelmc9Tj9WyPdq5OxSbpi
Z1bWZaI2N5B9FoXd+w6b184JyeewKlhgav+YN/1es5RjFUdmyE8PwsD3LctCph5wOAph2BkxwKvE
qZXmojfsTVWPOw3dxsyDYfzAxDauuzakkABnrLqgwrCUfTapVb369aM4wP39eBQmC0jVomBt0Oj6
+CjQ8aptNgDQCaFHkuHi9H773BnqRdoAujIb9EJNex6L+mFo2kvR4S5LbWdK6fH5bMmrnHFqInsi
oRG/mPU1TUlFUA32daAsfUybvz5f/WDJ+/YOA2WhDk37kfrpwQAeJKYhRwmvTmNUd/h+sX909i5R
SGIr9JUUGg6WjWstNZ87YV3HNoQsKb+2MMgvKm+EREHfvsaBuLDViaRBzaTE64+sVKmLZBishcbr
PmaogevpKpyMW8Oa3ayYt+26WCpUmbpMPQ3rYJ0rKPUZKqygdvSyuCxz5VmrOyi/xY5Gw2OizPoB
qX4U7AshkdxKWviQjPYT3u3rPCHQVKS8qqV/OdSky4TBgOkCHoWEqzdIR3KxcSnECC8WvRncSOmZ
n2dHGo28bJ/eRBSoMkLUmebBCuCgrI/XrKN20DVuOaTLcG5pTr3uDi1CG58hNMn8WS7HhnjE3J19
RX7MPDn7ZkJNzhfnJToKnAHyujX6s66sLls1vpVVri8KX0WixYuRFQeVCbQcanmSdyMklvAxsIsX
0ZBWYsrS6aiMj6RNQ8xNYLrhO+iyjVxVu0k3HlgdvQ7N8LWxZGSU6l2gNDfd2tSSdZCelKZ6qquF
W+QcIibTUAzrpvfuC7m4wbDJlsavz40gcgbWcxgrWNfNs5xpJqd4Oy6wRc9xPNq5Z1nbYOpPU7m4
jLX4tjFJ97aS1yIUF+k+6sRey9WvmQyMBSGRrJOak2v6BZJtp/WRICIX85g2gjHZy3X/XSouDYtS
fKZ+0wKSONTSv/VtivljvLQ7eWPaw0Ud2bsYv1S5TWP1EifxmY/qcv6nyLSnjqsN0/Rc8rqrNjOO
fPIHbOD5k3/rUalChfL1eRrQfJAciUUJU2ubdTpRVrEDH8pXnC6qBMGN2rGjurYG7VWX6pvSGO8i
qTTxJOYnBYIoP9LWRjnrFYOU2k9dn7C4Pwv8StuaxQa+10JtsK1mVdJheywfehWItyctvdK7lYbi
hqSSr4INKy4SvUU8JYv8IUrtZ6wqwDMTBxfLPu59C41RnC9rHVz4rBUc04ZJoRA7L0gulG7YIDQm
vqhMVTfNqytePIplpBhl+l2v6fWRKettK/1h7mT/wYtrGZBZTcKlDsYdr/VkUeYIe6hy33eh4LWr
tyx0+wXyraXUUkpLtOix86LAJffZzctXDUCLnW11tVorPkgL2TvXFP8CwoktKef+kK35Hu6thB2x
4rXrbOpOzQDB52i+dG3/XcOdubDC5CKxzWMr9E8T0NvVUDKwTZlh9BBHpErqwGawojxArS1FJhTl
o4O/jEEngpC/GuWVjjrLg3mvDgsvJJBY9NTIe/fXw/mn0ZzzQJyOpE7wIuqH5yGMocg98ARuZePS
yDTHhvWNn35RdC8o9JwI8Z1HvNavj3qo21F0Djt3PZS5l0mV5GDSy6Kwb4DXNW7bFJdC73Y9V9dZ
jxrYtd6yXdB121IyVgb1kr56YCp3k7S4Aaf2mkr3WWatj5zQp6U5JwRajFW5MQOrtIMT0r2olCHI
Na4dnQkAj1SYlXRcBTr4/OFEscITYCvLpIaw6hPrCapyMc+t0llSF0dm2EOw13xzWJSzf0fQZMp0
jD6uCCJR9VaH29Utffq7srYk4cyU0jV4i2UclSd9MZD/UZwUekIzJVloknFdlf5ZWRAPnvrLNLtp
peLIoGXM39fB98eMb8gmL6ylgnT6eFaxV08V4jlCnGqCVuDpIFQ3K5ni1VVaJ8pCtfSECLRVYUNr
HSzr+2jLrt6nOrOnVi4MD1qLStA6IDs8Rd+7oTlJhSgXAgNRI1M5k7qO6r0cvCYpf5MwbodS9Red
TC6mlBOmS39En1xfClB0Vm4wQIWJ9WdjFN/8SXFo9pSORhslPZ+kAlNfdorUcDNXmjNldLXB+oYd
5NYzCeLJ8pFkJnyi9pg5QYqZrJL1c1nDkI3w8buu0HpSfTou9jk4Mhi1lm/zky3yQnylwXhpJ2VC
LwumWyJtsdvvjryNn++1JavKXFHk66T5N48e7zZmaqqyKmkIzLJCzUmLdNsK0PEmavVF3G0VFWtY
4a9V9TxMLVTE5rKSe1eKNbjMcPZzbXvkfOaN6Ydnbwj6O4y+Nk9eQXzw8Xz0sMlMsF2Ty1zlcJtQ
oLI+SZzJIhZ1WAoG1xC3R3qWRZvEvLFqJPCIpdLosW7u5fJU9V+PnNGn8fPtjNhIycA0bUQxH89I
DZJxMGTgdYN5G3i3dCPsbq2FRBRsrPw8IOop9k8rqLVXwj/Lsv2Rw3/+Rg3QnXTBBNUsFFWHyC05
yRJefmIcBTtFq+q2g2KvZHbZCK4LR/NFv/Bi4z4exKUxjLcesnC9lVDSD3vQJldhzefr+eAog5kZ
cHKh4E9PEn0DfHw9ivAh07FUZGLdh3S1tHFVZJHjhSi/wUYG3ZxNAWY5G90IN31m4C2oUTL0kROH
ihuUCP+76qJJzNsybbf0Va6AqKwRqVxh7P+etEivdSnclM0FK7aoMF6FV18Y5BOOoDl8YMlx5t+X
Qr4NWTxmavY4RtHp1N+De9qrgGs6OXMUa3TLoP2qK0vDnNa9JM5j0lHK8mbozZuyN1+bpngq2oQ9
7WIS5UXlyah5ycfMY1JycpeeObBaqySPK6cp2rfeVR/H1yVjPowcIDfhYJGlQ8tPEncSguuyL08C
cJ+TF5oLFIFLJUfSXDT4HBrE5ZUif+19/DEpXdcmKjyIzEi1VYklr5HzoUup5VZdezGhSJXrdp8n
A3iJJ5pFqKYLJ73URgBWvn50svs0ucwvi6qhrzJlprvD4ASjillOyYFwdZW2eSWIiqaaQ5c3dFIF
PUhVgBH0y9Gd17fLJgu/W4xAvTUAfw9Kp9U7LJONgY7WxJDFpoWdTADMmrBrcl2GvGOLLLljXsNM
41YVxNTeeB3pntSTLiwJ7DheG9OsnqN2o8r1TTt67kCMmhX7rRO1ynUcA1/ImktQZoRpWnQWW0U7
gUq0i2aHMtKYJWWYXW4PrLYswlAxe3SwDuyTUptN/xa8FWSuiWdf1x1PSvUIyQ0TON3jcE+x1YXO
carK7KQSar2tTICEop6nLaHzWYyjAWmyCDf9nDfj2xj8w80kKWvojLFvnDY5DV1LTnclRAu7sV+x
iLAoaYbdWHXP+EwZmjEBkLguJlxDTbcs9IFERi9+DJUah+qmTdH4J/FZnI3Qx8hANakBjyRFVtJ4
A5LJXjQxqbl66qPVl8lBtPaeCr8d/f85EKlvrb2dFyJBT1lKDdzJC1w5P0+6a8lmE+kbJ3Y87JWY
aEg72fgGLjGJ5TZ0pUvACMuJdKiyG05DA+JZaF+aLQmWgcz2KASJCAwmWJgqfzIC7VG37E3smxQl
6/Er496yzW1gQTgaOi65Fbc71CLI3M2HLopxgWUhbdjxnORBie69dAaVi2wOfzPmTGWuNGU7NYbW
jX1EaYoNgBonjLwHdRg5nG1+Axp/7mX2TYVe30zDZWS190Go3b+Nlv+oVfO3btQP7c2//b/+M/Y3
Z7jk3zdz/q2hgjD3bmhTw936SKaW59/9o8lp2F/mHiYvHTxKpEMs0X/0bCQ0f190Hjn6HxbJJgKh
P5s2sgFFWlbpZrKDED9+9HvPZv6RrKizEEk1DH6u/JMW50HjRLNxws7H1maFsjyrzT/OtF5bDpJp
hOqNVj7bQbGJpl1eJU7ZRhVyOTKcCcDuQdEMbtRRfSIHE0PQqZ3H98Zw02O3TCVlW1FFM8lABqeY
qScRAAufmNTym+J12GJAPhU7Kw4ax/aBhMrSOg/GnQxwxRTr1o42smx89SEboalATlRXR+qyb5zJ
v9Y3n6/xYH2jSTA1TQoBN6Jc6cZ+qFrCAVlPjizRKF9R9MPZWCy0E+EDyK86zVwmPfvexKOs2Z9l
W8rfz2mnw94Ip3IRW81eEcXTYA/XpVhGbMrNlZS9Jl132uXKvtAsNvgM8cSKMe808gsuQEwlzVhd
wza6w3zan3ZWggm31M/KaPKXbTtLIW0oJKX+PZ+qlw6i77v38ydF4beAgE93Acu0wpvIMPLWVXq3
6iyCBpeNn6g3SUrYJ7ojrfKcmsG39Z/N/HlCv1NBDj2q1n4TSP/iwIcl0B5yiVfLgXrjRUCmt8Q3
Qt9DsSEiUlKlTTed1BtiJQjwAmrq27s8PG/ErvBAfu5T3RntDdjATqyj8sXY9tJWzk6BEq0K9RGc
XIyZyljMjXB7rcDWC4oj8/vHxfrvL48NBR7VGbK6w7OPRqUu+JKVm6gtV3UULwdYsRmkYcPof2xT
/18fSWek99+PpPt//ftL+P230zDz06ePne/5F/8cRpUvIFJNnP3zs3iTUv45jPIj9pQgGwSejvcC
TOMLIPZ5FKVPKut0Qvjyfx9GjS+qRXPANi0DEaY6YwL+gVLE/Nh5RHGiULRS2DJQMZ9P73DDUkQ5
C1Qvuaon/6q10utoCq98UDSppi1MkTyUcQLWIj7Bv0laWODgBfTJeOyCImaBOKZM2IlGyW906NIo
jEZw/SI3jfXHKrKBFlkBlmNHn1c8Uriq32zRFXBooiCTfNl3fARy2aduqQFmQpZ8Wsa4qyEnbsbT
UO7u7Iq6e5MQLBpE38JCdafeX0Vdv5KU8RSDyktFY5Sc5Vs9PZWqXRDLlAYD10LkV3YmKU/ZbWRi
P4rQSZs1+y9bdQOWJYZyVksXNopu70EJ61WYyd/Dqd2H5bU3YTGc9GEjsT79/2uO//7f5Fmp/vdf
ymlYhc9PTchH8ZaPMYdgvP3KH9/InEth6yiKFQPplDzrAn58I28rDUU2LMZ+W9FZWvy50oCjYc/V
KIvvCt2GavOjP9Qhsow8hNYVfSA+EPkfLjUOWmF8FvRp5y4Y/hY+UnEYHGZorV8NdVpeU6l3ZBuC
n112zljQE61FTFxpglW7bBqyBlKV9UYV3FV+GztG1HwTrfoUD8mFhQPQtEdHwQm+EtmorMO6J8Ax
g7o5NiJzQXpnS7lGNfXuVv9k+nwb5/+axeazp7CvMorgrwJorc0jwLvpc6zQ4teJHF1XxJZZhOPk
tuXoFBUfa394yG2EnNEkdgYVd6umUUOqe2aoTjdI3yeewKqDSIMmYbAXaUiJqdXgrhkru7j99Xke
9H7n86R+rswiOOD8qHBYb74/z5jQkhpyiLS34ll1W25YlRHh0JAMW5SvgaI9ZDaeg7Y1vgZTbkDs
o7diz1V9kcQsj5Jxp4r8WtbDHUkLjZOH4hGeyHWk981u1IjiGifQg3RqPFteeoa0V0DjrTowWrdh
Un9vjLxYVylLLckYvxWQMFej0hZOZYbPIHPVRTnEJ1Igp4CNTyoS7iGmIci4S/PhyMwtH+bszPfC
FtyL+UbwXdhzd+7dM+vH3p8Mu7H2kLj29YTXZBq1dW3xJLp+IFYIah6FkraM0c+ULCVCVXFGpTrt
fV2DnpCHr9FkPGX5V6iM9M2rFkZw066VwGqXhu+t2jxbe1KGxCGcrSNb3M1zVjmgUy/dVxEATptO
edjcjMXLYCQnaj86ObbzkUQ1+dEITtMkOU0g4PYRObcDla3rSMGlXN21LR1QQ2yDdFiZNoUo6a4x
zwxUDokJkbC4zLvvijKCYY4urOh8bs00hES2uXKe0NTX7dugJ4RX22eoI8wGZ7l1E5TjyojKtaRz
J5BfuzqhTn5rbg2jOPHSdC9nHaRM7yu4rzPPBg+ZgJp1esvcJDFd+wT26VjFsMTki8pUXCgnvAw3
ITREFFWQsmi5Vpd1JyTwMN/SpHyM81vPh2xtV7vatK7ysDzR6kdSI8BC9CcG3WPfqjbRmF/aMRBV
4lDoOK+tnKRD1cTEDdEAQmoS8xddj8q24K2RmgnrbYbyKRnl6MyI0mPNmwPC1/wJoTmQ6V4IEnyE
fhgHHKqZ4fVhae8V6M5mBUJQLkkVV8G0Q7JfdMJe+cm4CAqYI21HzFZLDJ1V434HzuqYsKdXBvAV
Z6y0J0kfKK/xWsWRJi06K6WiIB4Ns4I5kC1o/mHEUAMofSgVwsx0/LBZJPljP8DV9WaXBapOKUZv
pjmNF61SOLYahZU2HB56i9sjFY9eSOEr3usdKZTBneBPaiZTbNLPk/TRQPyvUK5JI3WVWdsuHJpF
k5rkNIzmzsjGl6qRr0tFWprWXdeP3aJpzE2Ezwi3xNdST86kOnvsWcU4CW6NvlLHhSo/ClNB2Q3K
ArKPT13SNMu9CDQ3JaSvMHa15M/+kKURIqWjL3ejhvUlfJxdW4WUwWbyhI7YVILX1ljh0gDkjZLg
qpsFD2l6RvLNhd0gOQpLDtcUABtVjAMLBuXKyeloYyDxy/Aym9TXSK5PI62H9BNRlbbQFSTho6nH
F77WAtwUy67uA6JJwKXHIUT+RCbmsZ6NA8+amAimS1aDX9PfgJcJau8MC95VqKZoVcLpSsH5MrER
7vX6olfHbaIF27oaFoWqf//1sH3g4J3fOR3FzhttTegmf/o4VJU52Q+Byu7RsIY9c40bip6mGM11
mfvsFXsmp4WJP09TUtoto/5QZOFGQNWl50VAYunYs59jmDlmwfI/eHLzHundOAqkgb6tnbK1LQFd
+sX5mLzW0IdNTzoF7OuYHjnjPpa65joXGs+JEi+Ze2qDZ4CVaO8tcr1aB8rRvh4bgnedi7e7xkfK
qptaPWSveV3z/sQyvQ01swiUvW/pT561643SqYFY8mY9pqYHR7N2Cf94VeDj6rG8KvX2WDtvnkM+
rguonVhz55qoC0V5S+l6d28sa5IV6LZoxFdwM1+7y3ApOS9QM+4TnzTIoyGUny+ZchKlIUzCBjrL
Q0OqHrOGQtln7utlcGOd1E7uZM9IQRfNHoTzj3U2VbmfZ4x9LG3/GAnfHeytpvDu4tjtsHWvbXOf
599phC105VytHn/9dv1kXUgVjLaogASAhvnNGvvuIO2UVxo0NXWv1/0i8l/bTl2VXelEdFCC0dsU
Wbb1RPAYqzsfIZXuJy+RBmM2lrZxcklJa10Y7I1aPSZhnuI45OWTViIvMgmXtpcc+xg+35OPp3uw
1WsVNY0iUao8cDqxe7Vc+kvbaZa6STJyskkeSTn/1l/9+iYdtNR/jA+oWi3aRYJy1WH1JknzPO1N
bhIIGgfVS2D3TisIWC/XEBpXYjjN41vIvpq1UTbtsdfgYxHk09EPiyApI24TSIW6n2CKpKxrdCnR
VlSt12pb303lNfrpe0EKmQKTvSmbJ3rgywrgmeJnbEzr+H7QMAd1C2ElJ/YgXmDYXuvCWxSltCyw
iPlGt+9UhIgj/gMVRhooRqZYnfWOoFAmhdkq7qOVZrXDRi9vDDQdRhTeAAiEo/aAlo6UFapJNYGK
87Q0SDuR2Y+kLax0eqfJVK7z+Kyc3kJE7tAkklTR12voIle2pK2Moj9SczygA36+YwcjU1wEHpj9
Wt2DbHbSmLZW29ANMC9mC5ePmFUV3qonYbuTT0NbX7UJ/ZwZlV+J06gSx0apn760f70+byvld98Y
8QR1Jnfz64MMLTtF6L6kuuColWMYGzlwUOnCTrBdafXr9/ZnLw7SN+osuowm/HC0ivJEV0oSFPfw
gkr13pYf5ODezo/Izn92de+OcjhM9bqWhiZt3L0UpTCYT4L6PBTHRt43kcjHkZ4p+q9redO+v7uH
cdgpKZwaZd/rYoEHw4mB7tRa4UghWaw4Tk86jdjURsUh0LnIFhEbR0s/GfZBA6IQzl6vkRs+UFhn
J6bW6mbUimVMPRwVws7vZJqvtNnNvnNqgxc0Reg8Uom+FtVJzb8bGHAdynWk9HYnHDmpX9CRQJIP
rEtSaB6lMD821s2bxV9d8jwZvbvk0cjw0deastfl1zRv4XahXfXp80LfU5pF5pM9bhK14uXmWZSg
q43zVVBb4MMmt1KUW9ztTtgUa4JGLjw2eb9+uX76kb1/Igf7u6iK/VLLee7RlrzYjv3KJc5At1sE
IPQXkIcx+V/4bnxsYzkP8Z9vy9ydwXbNkDy/j+9ui62PUtiKVoHy3DtoY3kbpGXenuqZ2/fWOmR/
WRjZUjPzVWxOxBmX935vrMzEODIw/3RaQEeE2kqdNSXawW6/wtKQiooz8W7JFUkW/b5e+0vrxrjo
ltHGuwYZ7AZLUjd+fed/+ln/dVj9QC3kNZWZNbSW93kKFXyvScCYk31uFMeqLpSsPt/pdwc6GEZ1
MNT4sjlQGg+XWYLEIAzPcz1bmzJT7YAaoMOsPKv/FA/cb7cmc8yROrhzMN5ANUYxbtV+ei4gjLZD
cFZbbNfSmJTTy5CMEDt8hZUPVhlaaZSSqNSPxz6hn4xNH5aoB5/QZOlZDRlb2VdIcHtCrzTTged8
icYELUBwaVSwquHz67XkZuY3zxRbjyJL0oQXjSEduZ9vy4SDN/fD2Rx8MUlm6LnwWDCrWGPwJMcA
z0mluqQAXFfPZqciFNDA91dLWTojLQgyafSYlauyPkOzvy5SRi+kjW6qH5FK/+STQh2P35JCDfVL
/aAPqYZ+Vza5Ke/zZmKH/dgO33/9yh4QVt5m5A9HmF+1dx9tM5UJ8nVD3ouT9qnfl460xJ92bq+H
nUKksnVE5XXsgg6+zFiTY+pwXFBp3qM5zlixHLmg+d3/9Cz/umWHdhPf0KfUb3V5D5FyWSqDoxLC
3QzKtVkqqDYAsQbhZuhMYp/0c/voq/STMeD9/Tysknhk6RS55cmsg6315I674SZckn7A+7HoXXkJ
Oe86eDw2Cx97jMbB90Qiqi1PA/dV2ojv2IDcaUPA7lXvRps5w/zo8Y7d5YMvhtipprBLXpugMV+S
agnJa/F/SDuvHbmxZIt+EQF685ok05TLUpaT9EJIKhW99/z6u6iegapYOUnMXDQG3VA35iTJY+JE
7Fg7VW4LQ8SIU9ir2LrIZkul5UEge7Lyic9uHu8+8fKugUuekaHaPDVO+iO4QaTy2p6SrWCHtj6L
LTeaLe61tU1i7csujrepnIQqqCzpNF6Zu5qVghLWRolmFhtlh0OEm+2kYiNxAVl53jO7/YcpNf+w
d0u0NWkTwLhLOtEqcKO05mHs9un0YsVfJXR4Q5msYLfWxltsOnHBdpTGjFdoJ7jOliaDIX721Jpa
Pdd4v1o5Ns+Op8wyC42+TYqWH59PHSZDANXGFoQeyhqSh3pIsWgE8dmO5J0lpwqt/eUpdHYbejfk
YgaByQ+0upKkk45hJtnmq64X/5ev9m6IxXTRLK/EiEdmiEk/4e3rGHG0JRLfueJUPEhd90+Z/D8m
Jeav8nHfA/BOEUkEGaBjs72ICejvpLmiG5meTXtsWt3Ni0ewqG5iQsEQ+u3lFyh/Xg2cRoiiqaVI
Os2di428m3o6LLFQPU1G7oyV5I7G6Koh4uwy2faF/FBDlZqz3Mo47Aaqr0OW3/Ty9yY4GiOEp0I+
jekxqEgYg6qN4uEJ4QiEjd5Jp185/jqpVjyPaVWufJb5dy1f07vfvYzRwinGc8Fr2bg65WtnOUEy
XbVY0TR9inEZF1KpdZVU/6+PvQ9vS1t8HPiN1oB9F8TVCGA0uNsBneDlL3Lu+79/MPnjKsKbaSAR
2ksnTXw25PyIY50jG/nXnPbusFjrJfy8ZnkgmaYBCpYc10sWJ8bK8oDZEMecBxw4eLHyDtl6UG4L
8bnC5RRfWmdQm00BfbzWXuj8TjeelGzMzrBVpbi1iu5WhQUexOnKe/i8tD/+ssXSRhwY+2MS8YEn
7a6HpGMZ+f8yh949/GJpBwCGkLaG0kmNimfBQ/WJ5brnz6IDPFz93DX0u4T8zOUPvOgin0M1noxq
MXEglt7KMrTAPqSlRdAnsumpKeFG0Mkyzoqg/pUn36N9A7KPSC8SRZEJj97Lo5+p9DK6BrBL1eCI
fIJpKh3xeou920kaS1tHWjQ2fEpsZUCcbwSruxXU0g59dVOOwIeML4H+BPUADdLA5tpsjfJniMlj
WRxzMXnuEbJe/n1n1/W7n7c4JBuzV4YsNsVTNDVfG/qJhuwu9cmHSeRnx/It7jSMi6Mvl0c9k6X9
+FYWZ+WIZVwRksQ99WpxNSbEWil6OB3OtPrTj0q3LzADklH/NZ0TR9m9IaW7VLyfMvKjnrIX1LvA
mM0MmKaDwQfF1Kd9GwXBzoSVI+9z0DT/UsgwOnIgEIeLLaijp7IhQQKYZDgqunoqS22XBMnKuXAm
EP04zGIbokmSe6kgiSevz3dT8EvKgVzkGXfw9raj1jeBIMcQk6KR7+g91gjFa4tbxeXPcnYPePes
i4iiqEgKjPKE3VLZ3WcqFHJ5rfpz9vwDpkgTK0VXjrqP260eq4MiBgzRtcrvpr9X6ugmisYj2qOV
DW0mm3w6smhBsZDKgkGFufNxqGGALoVzH2g1lzsmfCe33Hkgj4GgByc6du1w662EZOcmy/shF6tJ
yhORPk56UA3pTUzlayAgLh3l7uXPdCZTxVb27skWq0ehot5O8zAezV2Tre6oxjoAuXC9xdh7k2yK
HwpW8qsszHObxftx59PtXURN63GadV4tnqqmgMdxNATkKXgFd9Dock6pst8pyY/LD3vuxHw/5mLC
wF5D+BrzrCDH7FwyryIjfKkmICpRfVK7FgJYtzZzzk3Sd2Mai4RUCE6DJnvGnKyN/FbdCz9pE+Iu
Gt+QhvVt6Te09k28Xo1bG3ex17RNoilmz7gztlWzduF15AwbxAK2dEo2kl0wusXAa8jlPyntZXT3
/oEXu4+IYxWMnUE8ydi8qhOOA+ivp56yxzYYle3kfZVrwZ3y8XT5457JODKTEUhQpQZz8Sn6Lqkk
CHVesR3U2Yta1NehWpG0vitSk51PO2SCths6/1ZNkhcpxxDZIEtOrmCr/Mld45UgrGUjz+8b737T
8mVIRm4a9C6fogaK3rd4oHOPeeaN0YGHofTytfWpe7SRU9XF1suKfS5Gt12yohw5u33NshEY3LT9
L28KYYBZC1BKJqEU3ETSuM+mlVN4ZYRlTC8bsaxj5yue1P4Y4S8gFi+XP+/Z7fDvIyzDd0zFyVmR
Uj71QQacrLiLm/EGj4GVXffsFvFumMUHy5rYk9s8Ek/YpCIVIJvhU0JNiu1Iz3nexHaL8cLlJzuj
sOBbvxtzcVRaMlK0bsKLpccl6ApnrJypMdLUaiOO2qnO0CS4Ojz0suPfRxvahJy19Ma5i8v7XzB/
3XebMV6EiZjpPLVchlRs9zn1VPSARq3vem2lJLY2UxZHqSRg0JSafMgW7mpR3PuFtFl5ofML+7QF
vXuhi6MTF/p+oLQ7733Ro7FFArwj+HEm17djhyL4ypz5o6G+NN7iDC0rU2kiKRRPTQG4q+/ua9pJ
ugFTJAxpG/lVUm+SYtjIwYg1pXKVxRZkVkydJPirTtkqfyY09rflRgnVW22cbsa0+5XI2in12m94
vot4BLfTduU1zXP588/WRWjUdMObS8c2avmDpdfzz0Yg0jyyD33RHcOwjZ3siPumWZvnZ48kMIgq
gjv4E/LiSNKVMcbcQJtO0lG0JweAyKxIaTYTvTc2SJYNpiz3FJl3l5/z7M7xbtjFkh6jtAvaSp1O
KdbvOdygFF3WGtmIivGZtwn93ZrBkei9lkAVbK0bafAZpowP6owYDbCkbenasyjjVNxMvWRwBSph
oY8USFb2zei5dJLjrqTCbkwTvHJKJ5vdrLDvMsXoKtAgrQt3eOlZe/ydn+MZZKLVFGSbbRH8NJon
vUJ3mDfPQUrZFp8p1Zue+q46WACDx2G8RT+6hR+H6/UuLq/1Gi5N4UfQDZQNPDnAQyicwXQ9hJPp
yE1J754Op7aN8+vJaju7mh5U9aGTEPIEcI9jYGVW59bRYGu11GxCb9iPSofkrye6qe1BNVELZK9i
+FBr4y5IfNrqf6t9dt9Ct6lo/pWncp+I94H4Va0ADskhzpupW4e/DOP3mCMvLcV9LA2bEe/vMR02
raA4UT7wQw9e5tE9UL4mSPQyfZzcsOiuEmk8pAZd6VAiWyyyOuPLgDdQmCa4j6q4Gs/GtYCd22yn
VsGxapKdJQmiHbeUhilHjZuc0gua1Li5ScgrI/KZ7uS6xhEKYrHi0Vw2lsNd1+ksa+E67CgdBFC0
NFqLpUmqt0JaoyKRhseOvDO1Mh9Q2dQj9O67GJSdED0Unfzid+03UxhE28S9p1YUzzFVLLD6lu7x
CehSpa3sSJ9joTkhRMcvjfwociBefNzQ+6wM8zDTqpMR13ZicBWvEizYrL1IMS83A+zwvjc9rnPa
XqVHVT5xfNumCo/YF9Ewif/tEpx/jkXwgdKfnpelkGoa4iwThbE6VVJpi2Fs14Fmd8Ua3uPTnWIx
zOIY06JUDydxqk4YtD74Su2mZU0SU9sIifal674NeXFtFWtmMQsbAZJCi2EXJ9poFEoRKH3FcYPp
B9ZTMtUmLPewNRliB/s20/0vd7TFgIvzDc2g6mUtr3Py203bwJKil6fNVve0eZZ8OCAW4yxmEQQi
o8a9pToF2puqd3cFpO2p+obHOMQdjTmEc0GlvfhedytXntOD5sjGAZqh5iqIZAsl3I/lGj3wTPxA
NxN9qeRPdLxXF29bRakb4lg2nfRW2ehsYHRhX3695+7EtCLSVcdOjpnpUkVRayEe61M1nvCFQOt7
8vfVN+0abnN3jX+5S2opvZf3a5LGc5eFD8MuPmuENNAKSMefYL+44b7YSvsEMz9KahjI2Fa5CR+U
w+VHXXSg/klo0memQCWWoBZDXP24UeSJLkaDp9MWFeTaRlRauzH062katuokPtQmVCjZc0b9hrZj
1GEAGWki1yv9rsqjB63nzxNvC052I6r9k65227HW4ZN6TuH1e6gOsPSVDI91gd//EufdNvHVfR/S
a4HpfR/v/MnAVfA+BePhFx1bVLEf+viu9Ot9YjbuGEobC9y7ZAkPHC/HVNDXohLjTBjEK6BjGZmu
SH5nEZbQRxFrU6zBZRDufMBYFWboRSCGG9j/7tBORMM1LTOd6OqZhHOHyQLHJjSCWqk2+expq3Wb
lMagfTlCnQmC7FQbGSS66k3yQtGlKvxFqSjNCCO8Oay1jo0angwc3gL48HjDfVP0V827lyvewZyv
1bTiILTCRktr6c4yRsMhlo25IY7eFv+8K0m5/YM94OoILna0TmN1UOXep4fkeexCHxtCzVZTOpj0
7BApv7Cp6qdqWwEXNZpmO+nFjW6Q3mxhtliHzpMdk+7RgthVHX6N2o9K+JXFpdN7AL6s1zpHhB4a
4wM9BJuk95/FKXeSKLwfY/9OS9A3YtnYpj/jkM4B9aq2uGD/7CZzP8C+ENscxnSGzeJg0S3ihp2E
xSy9Kq1y3WnSYzyph5BzKB/nTmTUDnV+nQbmtpd+Yr26a4C0ySGyUWyBVD1zYIRuqmg4TEpIhFT8
0qTmR9fAhRAK8+cEiiHL/MdWndwGmGxepG+5Rv1jGF1LjJCI9TgTSo/lOHyXEgPAND3SPRqpDrYh
Dg4ewUjoFA3uZX71YuqtrRCgtJKxV/B+QDoXwJPLr0JdZD6nd0OSHzAJ27ex9NiwKFSrApj95iXt
TWT+GDP9WqIpZxBNEEFYh6am6UpW1Nhy2YQ23k1PVlzh3eqPlqtVsH+lcPqhJgSmXUlTBmf3XVlG
OMrJdEGFvnItDApIObN8SNGQZZlyN3XFtdxELqYJa3nqTyHzYuNfJOeaMZroO5eq01jKThJIj7km
bGQqjFjXb/MwFGy8Ymw5aHZQY/nn0M3JtcBQwpqzcRqJ8kv+y/QFXG1HZ/7mhuTb1XinR/TjDyoc
5IPsvU0gjEVMMCT9NgjpDa2+lwZGpHHgVHDUipa31p0EwP+UNbB55D+EpxgIuT02Mbl681AWyRbT
9UMyGtsIkoqoXedBt8vp+I/YdfTsMcm2fvwTu9jrSOlW7k+frjO8pLlHV4KbNZN1F/tGX3R1AHK6
Og347Jp6R0N9ftUHgy1rKwfSuXN49vea0a1nusXARQlCPRDXCCYAPGmHPx2QxO6haLHDln9ePhL+
/O4Pp74lyeLcliZTyaaFYHEkYKFRFUmT9198K+ACUjVfZJoKaZi5ohXzqUzMaTNMprmJyBXESX6l
lDNJxJOfqpEWGlgDwBHLO0EpdgoWmUUXvXSNfwrV8VCCLLn8YxfpGggV/MyZECVD4ufGvwgGWDfU
BnppPPrhS0EZVNLogUmsDbgUW+lQh/hvlwdcfPRPA87//l2mJE2p58YFA0bNVyX/WjGZjV7ZFGO7
ci4tYtlPAy1iL0mhztjl4nhMpcGOIih1cA7NCYuqpD1BakNCBcdB91aGXbzQucD54TBcXJYbEXtF
UeMwxKt7m/flo5/4rsQZGGLo0av36lRuL7/Rz3eVGf0ODBeulTwnbxdPmnbmlOij1J4axS5uJjS7
yaa2p43nqBv5K9ri9gYEx1W1W0sMnIkkabCHMgJrhGBv2ZBaqFEVqoHaIj2H4di/9fgDrTzbp9fJ
HkEMaaIHoUP30/yEOJ6WsVLXpxAjFjW7iaPf+FYO7bdceJ4zbKr/kOivia/RrzjcAavdWxX8KDoF
lLw6+KJxO4CKX/lR57YT2IvQBjHwFJVl3SzGIZbMT1GfiH8fxnDc1uNTCp1aDFsMkFtgPYZWu1n/
K0NXlQuAigMoRZ7/1BrDm0fYU0rtkzjSxX/5h336HvOpw21K5IMY9HcvJoIqxDFxDqUY03pRLKrX
a6KB8ze1dyMszjWrlOO0b0KKPTtgSaqbk13NbyQ72oubwF1T6P1J+XzYSecHwtuABl9ZY1NdnBCW
MtRKJ/n1CVuqezEMbGg1mxjT+ILUCMKNQKEYq97lcWZbY3RLJwsmd8GtDO+pAhMYtOO3Qvzhl81O
0dStn7ebjkDEi+4sTz94HfZ7peLAgPqSBvlV67/Wyo/LX+TcTHn/AIvdgIhTwErIq07aQI5Sx1Yu
Mh7o/XKSyn9ugN9dHu6zvGLxwhZHT8BdFm2VwAU+k6+YaVdQCh/EEGpY/NUqX6niOEEGLdlPn/Wh
3q2M/imDN4/OsrBoYJvbmRblQaG2yCMJOvd4yTpUSnCd0X8iWwVK5HgTjtLz4HUg4cWnCObYytiL
uT8bowFEl0AdQSXlr8XcL4ZSUUtkWPfcK0gdDoWLzexzUY/3mtlwFSlggvsKUBnxqRekl5LU4KjX
3peEFJfSrWrDF6/iz+kDMg48K160oEAXM3eMaZpHliUcZ+RSaHVIHNUt2Ei76QpHznLiq9ztCt+x
oGhcfhVLlcs/J998E+M8x6xh6a2cJxG82CCYjpn/Y7Rok9C0H0VWwYXPd1L/q/dDJ69Fx4IlVmXS
g0S0SbulYyjf277eSN1Pq2lu8qZxC6/GQgs5zOUfuPxUf2KOd79vEQKMiFz6KPPGo+o9TJG0iTNr
ZYSlGP5fr0Bh/4URwMGxWAdqD3lb8jSGUPTbznizwsRpla1R96QQn0M4cLCZ8+pBLL70PRbMdGup
Qw19/ZDrrje8TqYID7lZCUPPhiS0lP77V80v5l3so9Bsm0alOh6LKtiq2YueWLdeXm6akKRn88Mg
u9xYlnP5ba8NuojwiiQYIyu2iPDiAdwo12Crp1JLMoKyzjhs8yqy07ZfmYTLk+LTF1h8ZAGlcW1p
DFu7oxvYoWtg/XY7W/lKbrXjYnf5KZeanU/jLda/J4pmY8IP+eOTjHGsg5GE7gz26Mib5rfnrqFe
z0/iv99ycRJ26oBTWmuMR10ND0n0Fg1rAewCVYrYfY7N302XxXYawQSsJIEh5Oi1DRSnCpR7pgoG
N+qmwb2v39VSvKGr/DoSu00S7ev6JcDs3gIx2kR4jhYrU2ntJS/7EugwSZSwZVkN9PP6UWgn1lGH
7xIFuavCXczFbBMZwRcFKyoDzTxHoyP2q3NrXr3vwoLli1mKCJvJ9FEEs4FUzuDg7OoqxobmBEpg
IPdvE3Lwa/vJue383adYtiY0JYLbrGV2ealMrkV2GqveaKV6M3koMbBlFMe9zzYm4r6yMrHllYdd
bGWVlxHfSww9K4uUfbAFTlY787QWN8Z92q7cJlbm9ZJgHAZdJtDZyx4lnSIi2NBYWanzwr/08Rb7
kSS2Rm/UynhU1GgbxsK1x71MjFpHqMOVSvnaJvQHjf1uwzVbKSqI/8ejRueKF9FmRsqRa58ok+ia
+7oDp/XAj3jYrAXf8cBceZnLjPSnmbrYlcAJj4Y48fFGdYsgQbXnpn7B9uodWb2T4uJTQk5xZZkC
ODvziv9e6v84gbx77LJU43SIx5Hgo30N07ixVSMGu1cB/dK/i9W00Uvcsej9tiOADiHIG0kOH9sQ
71VDkb8TDd8lBQ6fcMo8jgetBlPTBuq2kUCod4Yriy156Ay3yLeu+SVWjduSNY11SBCC4FowptOs
hq/yu2/vdQ3GdPfqaUeaJI8+LI/ARFJADYur8tVUwBT7ZcWdm8X6ZoCMcXn5nJ3Of1/FcscypCIr
dV/m9CueuwT4MUrn/98Ii0hPh/GrSi0vG5KtHRdfPH+NS/CnIvNpybx7iHmLePc9886U8yglbhib
X70SwZVFWlPciWXmxFVv99Mx7Q+BcRMKkWPCeBeFiJQDNfDhZbbljaidSyWUyvS1Ct5S73co3fnJ
lwonEbVYkTAv1Wv/zPh3v3WxXbV4z2rKQNpFAW1DTi+QxxtrytzJN3Zx7tv0Yt4OUGvzOl8JOeYT
99JbmqfCu7fUFJ0nKR2fOkzegmTArS3AYcZ3BC7hKlnFsmjcy5/+/P7y7mEXQYCehIEh1nz72lW2
gZ0dx9nXfbKFXbVTc8dc2TrnrfHSEy4CAkudCsosPKE4PHoyWOW3stxdfqSz0SIt/dzflLkHZ7E7
l/ATYlHhibzhex89C13kCAY9hyrHjWHZWXIn/9to9T92/Zxfo3/HXISKyiREBOsduzS+J3XdbHuI
zJcfa6kw+te0/DvGYiM2a7lG0sQYxNv7Pn6p+FKm50rRN9F6aLxvg74Pce1ptXyDAHM7jacwvs3w
gG/lFibV5NTmMYa5jh0Li03bFAaQgLwDF7dyRzj/jf/+0MWUKvxCC5Jg4GVIP3WYS7Vxa+nByus4
t1RgbsI2hxoL3maxSGu1kpNAr8cjBkQu7aRufx/G30c+NmeBHekr5/ACRUwki38adeD5ik6C4NON
1PBluQuoRh+tJLpPpKbbWGa014yssxvRux+h2O/9wTqaYnKfYGaUmsG1Fgfg47Acsmux2AO6/g7o
/HvU4p5TweQPdbBU5HumKt83nfZA7xPwe/1FaxNQMxh07nWpqLbDoDp1JYJl87jdtdfcy6/GsOdc
a7WftVc8G30wbsOedq6wRbHTVFOysmr/mDZ+WLYsJioP0AVlGYCotZh7Ze2TPw3D/MGIajuGC2/W
+Z1lCT8aRGoGruzYkyjyZoyoDrdt6rmBiCt0OzPGaUcVQ+3Ol1qQDJVJ61Flj9rBqq5ErDPg0SNF
ShwMv2f/oYNZ6puqE7dlGrl5Sl0OorvVa/vOexbMdB/SUQLKyzakfCvm03MMWW4mOtBbLAEDbQck
VoX3xTPa50mmcj/Fd63QnswifQEZx+sLr6UIxIcw2YibHNzH3cobbO4BBOCwvqzxd1ZIhzyWgZ82
Vx7qhWF4sTIJN7rua6hJdojXbaLjWU5TS52FO9iFgS1YEzAgqtn84aQDD4wmW1LTq17GMCROXYrk
d14RH+LIP5ZZyDVSQ1dv1vq20stmI4hBbMNQqFwTBNvlbeNTIEVJRJ5Jg8rsf4pfxccjxW8NP5g8
SzlRPrnxLdqhJ3lHYylg5YcgHlfIMlgYL/b3j8MtNcB+bQkicHL1ZHnTKcomDbAjG1JVhylBU3cg
2/TDD3BznzAHS6UNHZK7LpSvAwk6ppjsjWy67uppn7TTtSWZmyEOv6egGpuyL1DOdY+dbt6OkogV
V4lpUfKNwtzeSGvEJ5gwtVbDKZ3x7pUHTGygzwtD4PYC2l3sGtY0pp8OmvlZMW6h/Q4QurXM0FAQ
1vwsEKDogNHwMe3DXVdRPXe0mlvNuFabb3IvrOxDn/bWxZiLCKFVymlMg0A9jWBuC16o33zzm26F
d/CnI2Gx3j882uIMNf2xMZNeUU5NHTlSiPv598ELngr6+DqzOkn0UG60AE+u3Pc2GaQLvcTpIQwf
R5HF6klvfS/uu8qwh6H7mg146UjV+CI10i3kGdb+sAU4uFcFxW5NA6LDD7MwNvyRHTWj0wCAzHX+
s0m+G9vpW4zVe6g5gqejXbjW1N8KwqMowuwTSaEs0lXAfTnMYVzKm0rvNv0UbH0JyGBH3N/87AP1
OpK/VZSxacpyQ6BOgAsdTfYP0XDywlM60ybC2kXedKMmpzINgHa8tcVREwKsemaUcLJyen3O7i2+
4yJgkDJPD0UvVOET+HsBgcJ0Q3G6L248eQvm8gdSiCvkcZoT1g9w7PSZFLOmWV6bS4tNPYxCr0zm
32Aor3Fef6k4mJLYvL+8AZ3dEd6tkkU0IBa0bkGRV0+hKIKVxkQCdrpXHci0/z/XxmKrE8yumAp0
rSdZpqfFGg+j4F97WbwyzFIahsD3w7pfXsiyVpEigKHo4/0Jng92O3rcPgom3HxgJDgiDdVdFero
48rryGoPKaoRbM1aezKkXdqtIkHn69mFxbrMJYmTkCQirMGTUCr2IHzrJ4w5mtbuRvF29PQt1giY
G/CvtMJmP324/H1XZtEyr9TFQY+VFTuSqo23Q3QVyemWguFKBHL2GIPLphKDEfMthRZdKISm2HGM
kSJ1KlPfyFFlN8pw8Nt6q5uPl59pyeb91yf+O9ziumqkpgDQ2VBORYFPa9Pi8bcDs39FKsQ1s8qt
cAgAirZVECyngo+WqbPVUHd0hZOgFBFi/sD5a5tJ1h78mNvqjiDhVVWkK6H2+cX193cuomChC5QK
8ZZyytjHYvbNOGGdqbbmhYfLr+TzRfHPrP871OLkKT1PqPuUWT/WwDMFAKmBto8huwcQZQOh28Qx
1OUo2nk6FFih3xml5a78hvMz/e9vWBxLTTKItdqrysnIji29c3F5pfhvVWbdSRoCNOFVpYsX79JD
Wxa7y2OvvenFhu2XuZJaHkPP2vXJujZoyIl8DCujtWrHshfon8lnaSr3GsqAn2rz+TRVqo5CDUoB
cU6FHzcGaU+DURBkF+1jV3Q/c0TxbQxMR9aO8ojfRIOLSak3h9i3HhMv43Qu4nvF6I9aF62txWWb
Az8Qf0DESDJWvDi0fLoNwDvJDV2ujlMy3gCXKJ2m1pHJZcEOWwPEm1WELMV4UkvcVDLz2hDF6yDA
qbcRsFwKtepWqqVD2qlPyEGo4KWI0z1LuOmK+k4ctTevNI4DL8hNGgUzVKF+U+oQ5z0BlmZ0gEmH
GpaMKxo0R8QHqjUa0y37ukd5BrPd5y5u90FznSvFa2dFwOhoZrg8Gz6HfhaXTh6dHkN2emVxdHZZ
KCeK0hUnMTXwCjS2Y5lfo8XHrw/WRzqmOOIRPPTqv1w4/mOi4czACpY7VD+pqqC1Wgycqno+ZJLS
nKZU2wUScrpBeW1x9UZlSqfFa5oBVk+alXjwzOLHf/HdsItDnNkQo28fvBMhHB0t9c6kgyLANtTS
E1CoBjcg9aqFNweVfNtl/X1nrXV6/3m0j8ccDTy4FUs4mlmWuSzN4/wo86dpfpJao3Iyq9iVY+VM
Zt9uZFmOMMShd9M38eQStfY6qvt9NcQ/oC0/VUCM6PXV0YhaVeIKSXiMQa1dnhIfTyhIEJpozUIi
GsOpWnMl+HjR8uqsbPxYKGiiDq8zrLul5h4Lyk2afxfiamU3oq/x06FPEwWSEgWZnojt9WIiyKof
RwJMO/B25a706CsRwuth0l5SUcdMK8kbW++m35KBUL/0PWsLv/mhb8ZXgFFXhjDce3lvsYcXNLNz
eMmax9UVpDhK2CYlIqXFhk+QXRvk6rTe2nPJLN1i0I59DJisx4DDROFdajFdxNlDIFpf43G61kbV
kUq0Ll/puLX7BoPuSnWK6ZEK09HPhwfdTJ6EKGQRYyriv0wV6s0JzbdhHYX6YNJkLhu4do78/xsU
BOmYI+NRN5TGymkH75cLZHTVSpqtT8g6qYwP4c8+pwAwKfjFgiFXBrfrhX1EKTzHLzgZsTClAwvo
5U2cD8OmFOurDpMzqPxu32suxobPXQD6xhe/qCD85CxzrTHYA02UbFGmsaKqfiQeUBHc4WVdvpLS
3JUNbMLD7pcSCzDmsTw3hb2m5/u5saTy8BzYKmZ71TTTTajcR4N/F6XRsx6DCRlSbFMpkodjjt6M
Zvuwucv96DYzQcb33wzsw0sJYHWM+HqIcM5uvf6qELHkltANF22xTUQPp8V0O4KFzb3DIH7LE+7J
/DJPvw+U3zVhSTFiH4t6KJMyMpJcnYL0tpWocuY15esmvi+7qcbut3waK5rA64wbSJD8ngAB8Hds
uLVKflaNejcnM4QMt9NyuOVt7b2621UZXpBSdgW29XZI5J1ZBzvqYaSwfgRlf6so/n1izD4Xun+n
jzjWipGkb00vqTcJ1wy3FaELdZXZ0xZT0XiUlM9YCkaOHtOGhTJxZV2eOU4/rpTF3jWUrS5aIStF
vII+P32VbX7IViV/Rj8bbRXcSq6QjE5P6s/sNlhbqHNYtNy1dFGX8TZh4xKXAkPNaGoPDFt5Kqho
o2vcMW1d3VGIFTeDy2bkqHtjJVb7XG2Zexn+DmrNteB3dQRhqtrazILylNwE98jKb+KT5BQP421w
hKG/iQ/wkL8lR8/xtkiVt/wKLMsx9xxsa+Wy9ClsQlwJDxz3Ngl9mrHMkSRd1k24b5S4N/Sbwoo2
BSZC2tS6frlGG/l0NC6GWgSo9LaGIgnAEmGfv1fo921cdbuuGF1ok9joCXgAjWARDdGUf17svEYj
Wy0Im/xkGK9iildmYR3qYnIrpb1BlGRX3vgzVaddK8ffTboQk1b55rGzaIP36CVvXZBvBPOpyG86
gmY9W/OC0T5mxj//vsV8B9fZZ6rJOSknxl3aBPdag64h7AYJK9QJSSUiocaE/TVWeCyBsqsU17QE
u/dIK6Pqx7FGUrFLyYuD6HfOnOVJvFulRPYiqXZmMkl0A9q/YOskTkh/EvGzD2qVgXGCSCtI48hQ
UnL9qeg1TNufW9+Rk5up/1IaX7Lmp2DEBhjGlhjOxFZHBVEj3XG32/T+fUmSTipOcuvfIsK7Kpvn
Ioxs3FDiKkf95N0KonUVxSvR3CK0+PfZbc6K9xmiZi6uUXWhBHRBM3U6vBmG4S3XR/by4Gnsg31T
Kyd1oEyCuU+KL+CmlP2bQqXdtTvqfo/nbrP3+1/RtOof8HHtzL9q/h9tbiTfZY6WRUSRlYMSKclI
bza+2rQEY69w1d713/2rbI+2PSJjPu154c5/DfL/NLay2EGCNlLxThTFU5Crzx0hRtBmrmEUlNGS
rV/fpfEp8Cx0PMcujRy5V9f2zU8PP68ydP0ylCts0pb9d5rVJyGdSsxi0vipjZU2jJjUvCcJyKT0
56Zxd3K9jPr/VdCu5sYWOiFewGL8xX0vNWTUAhbjU5x22ztuKPD6XbrRQCXZBpGks6b/Wnvixb4C
Wb4bqrDNT1qY7vVKdHz1eZivsvpKRu5jxubfj6YDBqQtGFvgxS26RliZWmnHBpZ9HbIrL3nEo+dy
MHx2D8IC4t9DLN5eJze+mXs8S4GHTAoLpEiftAz0eQTeoHHzeg2g8ecg+XvO/uuhuJLSxAhr5RPe
BIs9egvm+dJ3mM18QxDzu61sWbCOSYc8Ea8UqcTJiDgFUAPSUIQr420KEGvw8Q34EYTA7kcKM+ku
9MQN3eO2T9Cnp8qmHww3o4/JzMarUvR7V+qkB8l/TmnwNzoc8ijK7pVYg1ffH+quaTeGnNL1dhSE
RwMzMbzC7UnFf8S6LaxkP1X6jhIdc+hnjKUxDTb6tS9I7Y3oVTsM1HAdahXVlibr9fI3+RiJ/POG
AMAD48YJWv9UMS0qyHR1ZWWnCRb+RvWuurrpV5QkZ5cNbDOcP3QT3tqykZLW/0EYSgYRE3PLdjuH
nff/R9p57VaqZGH4iZDI4RbY0Xk7tO0b5E7knHn6+fCMdGy2ZWY0F60+cuu4oKhatWqtP+TWm1VL
eyG0YO5VzxaK2IV5qoxDFSC7E65exc7jOZvXovuPTJeicHdabKVujCqvjM3spF5Nzz66H0/Flk4c
DsSlnfyo3WGDQTVuPXjX+KvYpUV9+D8T/WH0xQE8iEON6wqjN3B48xNyD4o77PFunTUujGN5G20Y
VlyBrZhzSF7sACQ84ESz6/TzTh96FBq25Wp+aloFwb3gvkmRtDN+S8ofvXsKgocgzu0B+YIY0n2g
YUfaQOXWFNZ86kazpx3ATIwpxu1IQ8sJGhq6YdE8FJGR7nrdp71a57IbScfeaPpd3Mfi3ooS6SAY
0ewAXcLZgOQpmYewRpuwS6TXEq0PXM3laaMotYN7isDVZ5D8jSY1xSYVEKmItxO8wAbangZ6SsAF
vWh+qu1VksCfjwTq5c0VdmN22YcgFgEy+I8wJ67jKmht1exxmTRaFPRKFNbNUUgdTQreaCZeRTPo
eyp5YKVkvaEC6xrVdMC5CTlOzMOCEDR9JPVNbYOua/ZeIwZOrg+T7YsYawlhvNGAhCL98Pz9NlzU
lt+XB5bLsFwoGM82n4vFyZV+miHfLA/8Cjwf1yzmWUSkMwF8JjbGvadnbBuxsLn3YRphHptQuA5l
be+3pGJTuq216Sjp0d0oiG9d3Xm2DyaaXbdJgujv90/7jqP4tKqQmaQUCRlHQbThnBndSLHc4CF0
SkF49+gPeVB0k+TBKKZDBRtFRRUk6c1NDwE6E57C4t5SBKciMXbaOLnT86i+sEavv8BEmG/vCy0o
QrneyqOnop+BolIoR7ZBe7hRf7eTZ4tVjFY+bmQaJrxDZxvZi9GZtHYNu8x1FHIQGCh1Vyowqh/c
uDQRsb0MxeKy8YuHMe12QDjg/c2rRyWvLaiGYetnVnY5RdeKFx3DQuauiguC3Oh3Yd3e0R95kmuu
Rj2A64Gi0h5i5Xt/mqokTgUG2vilRiuRhKtRnjKR+7FW2CZk1iCrnjFQczkCEGAYV5oeZxnB5wRQ
WeDy4hQVrcEnAQTXYxdVthtD8dZMvAtR1dcqfGtjLToeihYEmtaT8Cn39CE3kpseZ7MGyMdO/uDf
+k6BfvlaB/IsTZhfELEcLCJMLuFLyelAzRQFtzyk0dJtg921mQK1n9K7WvWuPc/E+sBamdIFs5Xh
5iGJk5ZJQn3Ox+rTphxKoSepdlucOQmAG1o8EFZlf2vs/WPpAvITtwIK/PVWDTZd6MzvLqzqbX2+
rp4/yGLCoa3q2mhyUcrMyI6RQ8iVhw79Dlnwbc0cjxlJZoKv4/f7+XzGZ/9VlaaTDhbkjN+kF0qK
12qKHcYk2N74QLHvqHWyjZL7LkizPX2kp+9HXBC65hf9NOQ73PJDMaIfY4lkkCHnTFp+anfdfhZG
UZ7k/Rqb8zy2zmPxVvPBPzOHFqltFTSd2AlEqzJXf7Kn642BrqI57a2xOwh6X9hC/BCn1l4hfroB
cKEMSEDaFMlGLLngNXnoSmN4URXSTpTKK9C8iPnGfAnTim10L/IV8vKiVPPv2aGwDi2UAsnsZva5
VEO3cwi1cEhOZI62FkeOrOY7UX+RohaLFoJXZNfRMREeS7mwe/k4ZNAy823YeNe+gZYPjBjNfJWt
xh61/CYskY+qoRGImkuThhZV264Ul85uD0zxxwdeZDfa6HmSmPTJyQJWHQp/FB1FNe9lZdHMq395
7BgYM5G3U1bXxMWHRNxR8bVhYlo2NXJZ+2lvPtTu5EybbCOurpuz1Hh+J4KCpsOv51Re3P8FI7Xa
EZrbSYtMJ4fmk6pvKy+0NsT87x93QZ6VvkW5m+qUsjX9m0BwAzd20ktyUc9u2wufTteqgOx5Jrx4
s8U8irEswLgveTObPhi+mAVgBRR/9+kfY4PPpkvLypAvBrpp1OZ2aypFsyn68jtyJ+O6gcGWhOLb
YnmrUaD2hVnEpxAn76F97gcK0EaCsevsVYrIhD20tb/DSsehw4rpC8oBEtXIOH1RPcDurZ+9iPoP
lIxdTExb2yzrXa2oc3PitgosB1kGEo4K21BJDI+hHLuTGCq2hOFx6sU70/zdtSp5hLxSMpLnJbFY
oApZmipqiOZgb7Q4mzNr5o+ObXwyp6tRiSBFdjfdhEaFJL11avdbnyiW1Hp67KKXrBqQ2eqLzLXU
DpR764hpi/kWdnF9IbmNYCSulqrNRjQh+YlZsVNLI7bHOFiJxV/Fx3c2FvYONNFQL/+8CtVei0o0
zt631ZO6a4/BrnGLQ4pLIM65p7K3J2QSh03uNo/R5r8SSpy/+GLiPj3CYiOokRCmXgTOqtefUw2P
4Hy8y73AwWL5Tg2BEZgFCNMfY4nB3ggBTo1twx/wLQCuKTX3U9jv2gIWtIDxbYvUDlhZ8I0Hrej2
udK+5aV6qFLdxdNYBRP2/S4+T5JEnp22G93vmZ6++OhGKJdim+rJKS4xem1fIkN24xG1vLTYfD/S
eZUZlVY4wGwdyPAEp8XGtXpkASdPT08UA25pKNs6O6cR+yuptzaBdaHnCqCi0O3bF2m6adODgHxO
2gewcWRXiMZNZ9a3k3k7dr6dx+bj9493fsddPN48Ux/CWTzxe4XETE8gHDvtYA6/yuTQGmhAlRe+
jE4EEgHozWKFTpqR30ThtSLcAwpZeYwvwsv8OUTACHiWMFufH6OTAis1fTU9FRZiTaNhAd2t8Nj0
oQdH1wUKf6lebQqDqrJ2N1IB94c1qfWv1gQwBcVChRxtliXdQNAMbZJzPtQk3vKfTu9Hdt9httn9
zwVC5vzjSIs5txDWV5vQSkluLkAIcEMyNg3YMqVfqd59sUVpZf9TDl9s0Zr+9qQONG0U9TTUs9tw
ZMtUYLvRsFFnWElJvzqjPg23WOpNHg+GPLfI1F35xmlvPMeVg3XzBu/QW+sOOmj/MDyWv/8Loeov
orj1fq8FIi3JQKQ/rx+l9YY4sdTiPTeFIWGTZxxUe9zSznGK3RpsZNGLfM/2GM/UuUiLWMouOfXB
YCCOJAMS0I3u6BXKSzZreCbbWOGAGCIEXVSA5/Jt64W2wq06tfKjLjd4lci2FFA8UdP0B/WuLTnp
dmUvnV9IRMA8KqU7Ezkdw1zMRSZ6vTg1eUHKZf0Clf2MkYzTmLSiXXBreCwhCkvVFJ/TakeZZF0r
Y15Wi5Ph0wMsMksUiBXEWHgAeWidXvSdTlrbQmtDzHPwIWw1hYZdhpIUpyQXYcmAF6mnlTNiZYhl
71VszXDqjIy3oGBiQtMP+nFliK+iL6Fm1kbQVSqcS8kjo/CMPGvNuTkRPAws29pRGlQC36XdHWTa
LvztGgfki5uKZOI8MjeiNMZcor60NPJHAVmnU6gVx9B46JGCFW5VeQ9ixM4QSdT1cjNl1R7NRzeJ
GxFA/+NU5/dRWl+0qn+FiqSjTkcqTRtFCFwhz3+onkw9Dg6JJetPYbZyVVnAlubtNj8yqY46G3Gq
y7w+jnPNb3IC2RB4ziShHCIOr0H3u22hRfXZa9KKtgpjtBUV2+tjtGSD/cquOo+lPAKngoF9tGpS
7vu84uIQSao8YNZyryP7Tt1SpaoS14Ptg0BR0A60zBe5RPKPNNbJdBB/QT5dyVzgNKXYg1vZ1b3y
qBrh/76IEPcgc9VlmTuPaS32Arf9HBlungy8zYYWm+LinvzHeutMR3HMCwpnToyB6gogYCH19O9v
8s+wlrjoLBp1rpZeRAiM0pc+j37HcFFUGYsW/2HeLYIMSKKm2GSJHSGw2QnTMcz+RGiJVvUhCJuV
02c+XD4HnY+zwDL5/H1GeYj1uGIW4gkRAOEhUl5SoV4ZZEEpPX/pOY/5EHeyXDGNXvAKRG1CO+m4
vxsQLLOHgZ5AmAYXcgUuo+y3kZCsFBjOw9Hn91tk/NrQB1U9t7br+qcnvery/54Tfx5gfoAPrxaX
QLoSj1fTi2avwtNNrdAWZNnNx5Wls/YqizwhGjpLkDNWjjCWV1mSXHeq4qxs17MmChHj4+pc5FiC
IDRT0TPGOOQ7T8KEVS+4iBWuqP0ak4vGAnPV7ho/X+verCzDxeFLI1JvJsHi1PBK26RzWWUC9rEJ
WHfAXcPL5K8qYcxr7mzlQ+mbvXPACy2DY5Nh0IXbUXHSrKtKRXA7qRFovfcApvEgtOVKp9Slp1y4
w9jhQW2mlSv0F6cYc02vlvsNGby43HqKIE19l7M0EevTDZdlo8InelcXMGlg2cj6Tpv6d7pdc4xf
aBr8Zzt+GHmxHfU2HvUoY+RWOlapUx5LxwPoYmfRIfg7V0VKgEP12p1u9YUXe3GuR2dpx+IKtOwh
a6/R1qPieIwD4aETVFdJ/K0STMdR9m257Gy5a50hRUg69fcRWqArS/3LyPdhEhYbN+jL1PD7OTJs
TCiMyXZOI4ASBu4sNtzAxSRUgU9jLayMfJ518+FReZuxvHz+ZVGoknIV/xdCRgF66mkCVOQG2xBA
hybuoXBhbrHWaPjyXT+MuEgtzaj1pUZl5tXql95fWVltm2t+nV/cYz6/1uJAjblhxFHFhsIFejDN
bTVcaB6ZrH9s48c8D9w+DJ1+7N1yknaWHu+49VwHlDvCUHzp1emiFddO23f2zdkm/+fF36H8H6Jz
2zYodSvElVQAPkNPVRpv41z8YbWKYwyEGEQ9BAzBx2xTmM1+srStEE+PWhQeZ3KsH9Kfj/sbYfKR
NVU2iS9CzTQPFroXsXSD6qntZz9q4P36G2JlgAjDCvktmJgxS6hHSrAKGSNyffl5AH9hDbsiFw4Z
IqB6eYAr6pS+sYWyaefBC1AoO9b3EUmZPsY7QXkJQwX0qIc0DvL4ZskAY/vkSdda/RaI2GjP/m6t
rffyXB05UCB4XFmpK+tmWfBJqwSOZ8u6iXCzlVzR0U1cK9CVLR+tjXElThC9nMqWL8y13flldP7w
4RYhCtnAqlIaPlx0ECpXcf1j6IxbaPT/dn9Z2yALQuJ/QuKH8RaxKZ7CWPQ8xqOu0DqBcIyqq45u
L266tUvvHjewCmbrjrVkd+WT4qRueL+mcfB1cvjhKRYxCVpprIxzhJRfewdhJNmOoMKjTW37lx3u
xgiE2xSxKRDaa6XqeXd+t1PmpfBhp8DuiQNk0Nm9WIn7knVZl3+TcXLqMN8aqNqb6CL5gvbz/1xh
i4QDdGVnquH7GwMPHjf1SdlbqZ1czMdQ97e4Zp6RtHG/H/aLNuinWPWuv/PhbcXG8rTA4HMHoCnj
Pjqk2A5pQ75t2lfLuJdBnss1bRc/Oyh+ciVRkx6Mv8NQuEXvXeoNaBrhDdXu67EYXJEH1rzT9494
DiWaU7EPa2EZs1FVFQuDD1K5rbYVEcze5M6sh9biiv6EVOl+bVZWh1xE8Cbp0bTOmRVfrTf0Ea4E
owMifxvHj6OQOBMoXy8Qd10S2oPwNwmTPff8ldf+6sL44bWXDPrR6qs4bnjtcUReUaXx7F2L0iw6
edXKqN+jqYDegysa92PwJ+UE7VLfHdLj1Nz4AqjQYA1N/n4cL3eGBU4Q2w4wmWeGp/7ghZWv8ETS
cBFCu+z8wRF6Hz5pedG0WyNot4L4Ixitiwhydx4a8HHynTzchJV4l4TZwzRBvZEC7zYROqfrVGcA
lj1g+huOaNQDh8bBBkGJo5ajJ3gYSlCWOaIt+nWTea++AmxJHNUHLZoM2yrr20bLVyb9qzD/8Q3l
z3t/0MU4ieew0zb6LqTTYMXifazvvv+0X3RfmMMPE7mIsVQoaL7MeU9y8Cpb/IuQReAEkp2fADMh
brEJsAwZt9T+iPNU/NBHSG/N/X9R91x4Pvw73CNMDk4OEChwkcV9o7HyKdImKiNxYW7Tgq7UGP/S
TSSsy877MxXKTWiGCBrE27AgE0/JDWtt20XK30r0tmb5WtXCtpGB5/jqtkN7EvAqyNgnfIhdUfir
m/xEOwpI2cd14wQgqiZ1n6NZgHiBPYXIhwccotOdoLJacK9NtPhXNaD9AOa1HLayOf00cwMGV8Bv
bu0xF5ALMu86I4TN1+7D1HJq/Fzq3EXC2emm9DbgZlsosHWSn5rau36MYqx6WciyrTTerWd5WzFS
f+eWehPPCXbZpdtEjbdqnW5FMgwp6W/FSLyqu3I3Da8CvDZ5fJRRYR7zvRQXTqX+SKSXIP8pRg16
nKAzUj/bVWrHgdz+oUFwKRcRoi4jBdz+UESWrWTWJo7xSHgULWlLGdcN/OiiVmJEvGW6BFOi/R6A
21mRd5GONQbo6ZUmgYJTfB9zxhFroF7UDjksKgUPFqcuxzurjd5K0nU/llghl2l402e1wFeAV1QV
NwJTafKXWtuZnxxEgGM5sTINbEEY7DyCLVZs2qJ+a4XmNhikx07LKFKa2xwoaisbQO2OsQIvxr+L
0EYcReOAE3zvdGLzp/J/f78fznedYuqQyCRgOPPfizVoxT25VdJWs1uWnsfb3P9peMLKSbc2yOIU
QeJS1LqsqU592dgdfdis6KE0yc737/JF/vT5ZRZHh1zlaTcZjOM/ZZfo5OEXc0ueWNzM/mYT5HG7
2HQbeQtDDD+TcZ/+WHmAebY+R+n5AQzYqBJ4vTPJ/gFLslST6uok3rWb4RLVCv0quTddUJCOBjXU
xsM9vU+uit3asbk28iJp6+MuF6CgvpsgOKLUc8+ooZJgtIbKVEyesPKmczQ+e1PuyigxIWh5Jqnt
Z4TRqmC8etNvFHe2qhU2xV45DrvscY3ANT/8cjDw0iYlZIM68pJ1agyIg5o0zU80ER0/Adi9inWZ
U7xvhlgCpLQgDpXCK9gHm+zQvzX3cu7Mza92690PT9GFfhEdCXKrKf/auIvSZzjlyRA2vJpxH9FF
GA7Fzaw6C6vTxdssfwgumqvxYk0B7oski2LnPzP6XrT/kHpiv103hlnNnw9rtevxjwcNz7tRwPWo
9C3WMGFfBYCPwy0O3bqUVDolzG7bnoYQsIB4k4RrPcy1QRZbAPugbPJYlaeheqgDjOEqIO5rnlQr
S/G9vPRh4lqhLoRA5nt5uUCwvsWjZ2VnzV/8u5W4uIxMVYkemfi+IvSjso9uoIM5pi0B1VtzuvoC
4DAvA1wfZjEB8QyqZ/pa5NVyXp0U7y1KKBk0Je44hXkRJOoD8osQSMVp08v0ZKtRQu6zutBECmJx
B95Y/tFDDc56/zojH5Z98afee5ODc2J5+H5O3lvAn+dkzpb+YWEt5sSD32VCwhJPULDMHVr78Cfj
W+tkOLpt7VqX/NXflZfmFm6Ua1zmf4PduFfxEriqb2LXcjX3+wf6oof8+YGWxyYJZhTOtDD5FT+c
/m/IWX8bODRvdjVOj0AuHP2+/tVtlA1AomrtoDuvkH8efnGg5rqexkqF43qVvIbdH6Ev3dESN+nU
OAgubEztIKGBqHFf+/69v+w/IsuPPciMugI9z+L9sPz9RouHOozneqU+7aWtctObzvgmsdvg88qb
EAiT9iphnYs054NnITC2uX48kvqsUrU4a852CqcPpUsL6Q0VT+XFR2iUQm+qhtUrlNLPQbOOQho9
AAMKkK4Wsn2jRXbTpJKTSEjCcUe+k3svgN7DBIWd4LQDZEkv9FCSCZWj0o+s6/SuEHK7LWkJllW8
Hyqv2HV50h41rl+PQoM3CC6EgFl0Fapk/lRHRYWIo3AXhMlLncZbqQ0rTKasN3A58a7vMR/MMzcd
r7mnn0qx23omnVkUuTZ5Xz+x2R87q8r2Qgs2PstcQUlAfNeCsqEHPF/KxOssQtNPq24Kv3GSTP0b
eWSqZojhIBpZXYusELWJIuv2YaEAOjIozcT9rYlNbdf1rjBcFYORIgoj75OsxO8zuE8lj1S0E8jq
+0cptK70MTwhxSXZs69WPYyHSqx/S+GgbeQummDWa6KdKfpTUgWRYyqYfsK0/NUPt02T/ValfO+r
5Z+slLCHybJ9UKieY1pJ/IAoUe5m4AC3VTm9yWN3W2oGHspN+xPaobJBxanb+HE/7fySS7QAMsLu
kyxFo7A/SiqkIbXtdqJn/tYRV7IbFV3Pon7IgV3pFsfkBNMfGWaEvDXbAJIlFGG4+X7Ff7HT8aEA
ikGTVAcN9n6Sfljxg9pE8YCGOm1+X+fWZMtvpTPBJGIV3Vg7zUm3xRMOIDfrfsbvItmfw97nsRcn
2ljRkGKltSfdpPaAvlXa6q+931wHinKKcQ+ttHRnla2wxfjmV9yPGw7WrqlvPTn+KWbxocyhxrUS
BAL0HeQpYIbe+kaaI7ozpadIqQ5dRpsnu0qnwTbGci/QAC2Qd6on4UoK4p0MI6dq0BQx4n2LxsMw
DQfclX/r3nTbyd7PKJbechmTwLyHmWGVW1lQN6PXXumD8cNL+8tSa3UISclNBEYv72oHKj5/PJAl
tXkLM/8FfsWL6IcPotr+7hE/jsTx1jQbA4sx5PDDtVzk/AQndn4gHyxyEU/3Ymo3Hc7i+q8REKsY
dPb3a2ZthMVnY5r0MrOgNwjBT014npLVi855qvP5HeZ//7Aow1GxhrgaROQUZmab77sTunvlbr5p
mLZxzG/7GMaEjLH3zlvbEWuDLw7joFTCTGl5PXWnbTGPFgdHEl4QlHdHeNAV4BLrsvmT7NZuAV8h
ST5txcVbl3mYD/LAVswu8+ts6x1+DU5yAjLtrO+9LzJkCUXm+ZRDttM03g+fD1MsoBDaphJuWFhp
bnQnPMJL8h+zi3ErkSSbJ6Qwv18189G53OwfB1zUvwIuORLcvvaU1qe4+p1F2M0kjXoxetoGwZxQ
/1n4+++H/AJA/fklF3uBKkopt7o2B7fcfoU8uPMcxZ62AOBucVCm1LizE3t8Vp+nTXfnoau2SsH5
8qt+fO/lbvH7xPAqnkHdZQ/wQHZzE7K/nH0J/ovRzhfv5zderCFkUNIy6xitoZGEColjSY6wUel0
K07Op4WVebdWFlj7sosN0yfx4A+BgpebJNiVePTGgxFrUD8x1Z5e9TrCvTFeydS+nlY0lyhGaCzj
pZGRFVVZjG8pm6X/UeNIoIavFbanOr7AvhzcK6NoQ990xLLfK9N1UK6JjpjnFQJmGsyVhLmJNv/5
HKPKoUZ3JrPaU1sEtyJuanlSkAV6OYIbTX7XdVr65hfYnXlN9EZCZstDctNrIOlycgRTRjwxzaCB
REZOHqKrl4YYXoqZfuzH9K0XrB5vrvgPuKG91HD8YwXjaZEzyeiIKum2I1/IxOe2tLahfm8hhBzF
vRugORoqO68J93n+1KMwwfl6zEzxMe3TQ6Bk2yQ9ZKq+LS0AWTpiExoprCnu5BS2MI43e3PEEFhU
3FTnt9FfLXJlr8ky8rf0isx+O0CrNOFM1Jr8KqSFBJUIRayknmwp/yOPyl7Odnn81HaN3QZwLg2g
/8NvcxyefcG/1CxyRQ2vapSW7KJEM3LgJ/CFN5ai3H6/+c9PKb6PjoYKjCcUvZZt1TbRGk9AQAmP
XQreGvWwZBX791WG/nGMRUyL4gyAYcQY6s48lkeEOlG+mZz8ttmtdUi+Dtgf3mcRy9q+zcYEq2Ca
tdgImqNNT3tvbOa7iOxqTrSx3DUh4NUxF7HL6j00LHzGzEe73ZBfzS4y+iFGUtctKVO50VF4+P6z
fRnAPrzmYlthdurHbRl01FJrLipUrpNZjaPdfT/Ml3kvdysUe/BlpC68uFyVmTYVRoE5spHXbmSR
P/q1d4CtOE6+I9CaDEn2TPnJCG9r6TbQB9ANycagaJVG8kE2XzT0rDplDRx2vmpleo4WFVbApGDx
FxfQWLO41fqQZ0Qq+G3TAT7wV9r+K0MswcNG2VSyNIoJ4OE9pXHU07S14KyfX+A/vcYSg+7lVdqj
epbALEEZIxDz1xbVZjfMa4TMkgCydDtmx8IK05skjqs7SYbsjJppZIt+hYJD5iFghSrlZhrAZ2O4
QjOlCh7CoszAtGb3RpO+NTQ7fAWkQOg1G8kbMxjZJhLpN3mGqWcqP1SafDEN/T7Mb1JNvCl94WnE
+3GbB79iP3+sxEdRhIbLzeg6t7K73BBTJ5HxdEE4KxDVn2piuLSR3Kj03aaLT5NmbMPupwdE3req
qyk8qTkwruFKHu6Vur00o8GGyOWUFoIAA2Jj4ApSS7Sj4aGIZ/IRXKfE2EzYfRfNrqaAPzY/1BS+
eWC6c91JgqGGipujtrXdZPXOU5LHlKp6EsVOD0ZQr4dXMVNc08y2dSRd94V5FaD2Lus3AQ0scbyS
05zQ3WJJNIZHYCXoKVQYibdjIzmDihBGJHpXZaBd5b15xalG8yCbfhZaNdpIZgavZSHXR5B003Xq
VbITJzRVDRHWdNW1EQz0cjeL5We1upWjYhbTh9v3M7Ru8T8CSjbYXe+9eUXvSjWSD1l1V/KzCJS9
5l/J41NAaTTpbzIvwc9v3BvAcHHVc7CgdcXpYmxSLNp/6KMOoudeQCcbUsL8v8Ak4NMmyOZB3iPv
z1AHMCsVzipaKoV0Fxrqo9jG+6Cu9pHw3BvhodSbTeddyrkJHLw2Tt8Hj7UdtAj73MJhVgesbgPj
xgAlZOiFK1tornB9zpY/b6BFtA/G1tfFTE5OVUFtguYVWlspLcWsv0GtcRcla9D7tXea//3DfUDK
/SFNA6JCw9HSS/dGsQLFPA/sn99oEdiNJGllP2MASEFOWv0ZC3mrxSthfY7a303bIhU1gwjZ1JnS
64fmRp4Our/vo+BiFF589tH3q+DLF9KQiYbnryIetThBdLQW9VIjVEdSCZRcs+sm3Omj938Os6iF
yhXKmFxjklMw3RZA5apscmRjBcE9z8vZvH14l8WxIwXTUGYqg6BuuzWk9CIh7NbSmxev5kwrQ70f
HR8WGpJXlZ+oSnICAn1TUECrEGTwkstafIjbn77cUptRbQ9xhFDpnal+EsNXFLLtKBhuawL8//UR
l7rmUQI73OhZlb1wm2Hs4lNqDvXk//uGS/3yspHMshFnSmyu7r04RUIb3y/U2r9/GWTkzr+jCWMY
VSRDlS2atZ93cZiYviCEIopmAZw9n/5B9bvLH8ACIYugTz9UGQ40MRfKIpDgYSclb0IN/NY8ttqx
HYnLiI5X4t8wMtwOET+ElVAzSeTB1rJHAflvHRYQZU8Kz9xkTKMmB4qlxE6Cub5pwsmZfmajbof5
H5y23xQpuMHq26ny6EpXBx013fTGbCjh6ihTdtFriZi732NkYkW2Vxl2Lf3MwbJK8fCQ+ohRW7hC
a111KfTPcljYTVQ96XnqY9mh/smoDRso8WZz/8b3aOYoLJi8izBXjORLY2wvjV6ykVjYFfNxofWj
nVv1KQHmMOU5vwR3BDsZ/Mug/jH4wMv0J0F+67EhlnQ3YavFGthAGSMa/T6ofnnlaQS2p1fPQvwS
ixnoiWdTM3YzAKVgPTf+/TgjKIxsr/fXhfYr9fMHYxAdTR+cLswdsQAjMcU6yDsgno1QbjMl3vn+
j07f1xSDwym26/xO9J9LcXiWW/FBr6mLIrQtN9lVIpE5GEcVBJ+mx6jCV5sWpcA0/CMhc2qOl0F4
46t/TNgRQJyDrHFaNd/Kfn5Rx8NN5CXXJSDbOvqlmmh1JvJ2av2/uAi9MmGXqT/uaovMIhQ2oPTA
48WHAuSNKYZ3UVWGTsjdlsz0QsqCkyf8SsVtLHBIlPSncMOYOMEDSrFe2l23svaoI8VlG3VyrUS6
GxYyDhqD61mZPeSerYdPBvDPIq4PMWV8V8/zy0ZvToEv3vsYrnRI7wnxfZu+GcYFlwGIXPe9TJdQ
jQp3TKJTpvb9JqUw3gI38I1fte49ZVJ/hbw3CmoBFMeK8iF6PA9I6twr8rPeZrD0lZXQcR7IPhcp
F/FflSrQ5z5FSijkju/vMtotevpzNFbbYXM+8Tk6zyNBiKMLBDFu2ZXSEW6qpKYRT4bAzvNOCZh+
bCHtQW9sE5APvqpmfRPJV4ZnbZRxjdAon7+pPJvx4suko7uGyt3nqAKkPAc+PuV0xYQbGTwZXjRQ
R/KWNO4q1G/pNVEdrV3aBACNdtZLZM+qqJZwIn+tkVParRW55S/yIx5ptrDWkUhnyX5+JJnLgapN
PJIklEBaTQrdem9kmyTZl0ZjOMgOJli0wJG0JzgGXahvxtR8q60/lf6kBNd5HdplMxy9Fof0UUI8
Wf/dIuweh/JlEivbFKWnTeT5uR1L5Q9hTPJtkcdr58IXELl5ZuH6Q7H8wjlJLeVOKrsQUCDmkv1Q
bkrc26uYzm7nHYFE7lOP7lcW53/9kX5TQBYs6hVdaQQOZeruPvj1CmQ6KdVkoZ1Uy04elps4NR8E
OERifI1fEK5a7pQ0m7S8M/PnsDY3MZUoxb8vcnTke8GVkMDCeWwjyqYTdAC1Jh9wfYWEIvAs/m7y
ceuLhmtOp+8PrC+w2Lw/X5BLOCeWvhRn8pvKKM1mzE/DdnCbh1S6KbCmMRzK/L8URzLdoLIHXALX
1s8X7BwGNuYdNdeH1KX2aK7pVVlXiEfOUin4o0VulD4H0zstRd/GN4X6Q62R0FhJBN4lOz5vZfqn
9NlwDUR05tzPKZWSNDJoMFv3/n52OQ2vqk2w73br4k9flEjpZM9y9has1Fn75/MeQfK7U4q4KE/V
dtpObnwRuanTvijHchvcBSt8/q/AaQaKFUClZKR0zioXajLK9CkZzSqhOW2U1ElTyD7Rve7GB/MX
bg3bpmR12kies9zs/L5euWF8/QjAh4H7zc+xXE2qHgILCKtyVuHeZ6YtXikX/ka99Xegh3fNrv+B
FBx3yn20SXZr2ohfFMuY7g+jL25QQ651PmlrSem9c1WQ5FgVzGRpYTceYre9GF6+3zznIRCZEG0G
K1DDguO2CIGKFbaJpwIPGBGUEurkka7yRVx03I+fxLG48rS1E++rCTYNhbiL6iVafUtEQhi2RvYv
0r5ruXEly/ZXOs47ZuDNjel+gKEVPUVKfEFQEgVvM5EwH3F/6v7YXag+3UVBHGG656WiqiQykYl0
e+9lkIsDOmjV2D7E92y+MaEXD50dHAYRMIiAH9ootKvImiSQXbFwX1THqOnfAy8JnD6oM4Fsg8zd
8M6uqEWWCklE9ooP0TTen6TtpRHC+c/D24c8g5X6pZX+UL6LU1osqSJzQ7I3ehP4OrP8vLAIFx9k
f9+42QS+CXCDEUd2xIeQJaim9VruIt7pUJBZcxM3IU2AGllsRmsweSGiiXgE2ZZmbiy7GYe9UZQs
8V18oeBTIZqGpNIY2vLR1IJQFQBTWNCyrvZv4K7vYE6zCBdjArVNbwrerSXw9QxEaqTDbqIQWVW6
+3mwv8cteKV3DQ7iFkjGRaxlPtk3EKSIBdHqojFVugfMSLShqZgvkCPGcTPYDisd+ZMcIo37TqYI
MJm68hQGqwX4vHXFhMdpmtbQyk3fIE/q1GVw1UvejAIgBqvyvU6V2b/cZSjlCrzWKyyoyvBFt1mi
KaACgx8KTnOopjN+TKX90QHQi/ECPaSoMrTqBq8RNEBa1gQ7BHEKhDbAyZrhGfH1E4wrookO1MxI
APpgZaKajIoYj9whVIUGQ8xSBFqp75V7UQTTrjMz7rkuDz+P2/fLaG80+buNwTZLxJoEcYQ2qAC0
uS9YMOVxBCi3ApEw+bmp71uAzveXTF3VkIzXhucJtt3CC5OqQ428nPcXk2pSzMdLO9979LWZQY9q
6iqJAbnmvZd1lp4Jc4nQhZiiLNH8y3Pua0uDCWGUvtu0MkNLvD+TmkuFhn4eMu17SexrE4OVnIQ+
81K4wuzztsuBWsrcCXzWn6W6jhz41YJZRTsomWV1+FQlkjBz20KwuRyZ/7gF4AdGJJ0PPmiW7yM5
WmEKw1aYgHuAWmKeH7umOhrxutJAF9iK7toHrkzvYlAw2EyG9ivJnqAxM0UIXnnV0iDyLBCaK+HK
wOEl9cDxBCl5KbI4hqsua7luniVCaalJgHRXYFwKwAwtlW/cKUsaPG9i+hXvhBF3hlTxDjQ97ICt
QyESp+pzouJSE/G2UO8TWTRdfa94zT5sPcirAUMlBpbq5tDhE/Zixo6VfGvkApmPFwNMq5FR/3ZW
fR30YSga1BjVlHZ7igCxEbkJzBKsio/maVhNqmKs+P59mX9trj8+7o4HWdSyCMmEbi9DrjYrKjhp
vkvAIP7cqe9nwtdW+tV510pTqJxGOKw+AQpN7jlOrz9//wMuNfYpOIfA40rFX4YV4iYsdAFiPS2C
D0j3IiUD4BZA8XA9RlbLScmEt6HSbitbox4lR0Jj88E7UxDAqrwE8hG0Ub52j+ZGBQvruN2rKnds
w3gHqUocN9EEau1bmJgdfdTlkmQttz2hKUXq30ugmBCK+7gAoaYg+jIQhE95wSOziAI3RF0azj2r
UKGe8kSauPwlr6EwmxwNf927CZegG3VBCiu0TQUypeE/8+0tIYqGgFN0fNq1CCcV1K8bqEJr8MeA
6Vhleu019jmnhiy2F0fPsQyRx2guS2CYlyJ8VFvkmmJYC6uNuincYsbHINBqni3zJwB7WPpEvH0c
KDMDtahMDa8cBJVL7jmQskmSUgjSlqYGsFyQVDtSY0PXZOSfEQd70aRuKrsWEZxJfGyqCiJ8fWXw
KRyXoUkGlqicRauCRLPeXMT1RHh3QF0LHrGdt/PKaqbmqMxAKWvmwRW2wVMZUFelF5dLHUWC0guF
JkzUzPIS2QAmLXN5oarxIsiqdaMzFKbEVQEVSZMabBWyEw68gwoJVz3iHM5A/gUW0bbIloXmW7SR
nlQkTvWIgIhuWEIeQBn6pjC2VAx9mjcA6nsbN98ZhbSuSjovsTekWWkzoZxUqCEm2M9EQM04ptuQ
O0XC36wLdVZp4FBdC+h2hSJxklSGjKMHDj2Bd0BpKXB2ylLUE6t12IB30/EQUEPyT74ibzHJq9qi
6tHQ9sTP7Q7hmJKcYGK360R5A67SvAsOOjwSTI2qT2XcPEtGaCtuBM36SHLqCPYABvRwfl5yj066
u0TWL0vguyVNDLXLcrfk95CdnCJgNL0sW3jcLmUj98mxhvpT6q6hKlAMkIMIj86Xpl8j2dxWqJws
ovb95x49COi/5Oa0QZhApFCE203B7z0xhl59MCHeTqq2Mb+TgGHInz2mmDm4xRXcef6NprFFIn0h
A7/3jTaUh3wXlVEo7KUoWJQoPkm1MndziOdR48hD3sTX6HPeJbylqec4Hr1Qfy/y65BU6REJuGAC
QTE4dQSfUK/NM2HPmrPewtjiVylAkRRgt2PM0w60RdxwI9NTAZdPWD1y6j16yciiII0CyL6IMPjr
S26BMjdoU7f7TFgRHQ4x/oUTV22qOiMD/egkUg2o9kLCClywYUOJxNWiIjM0lC/dEshwPp5Wob8o
FaFn8aK8Pg31awFFyEAWoXLrdXNPN6akQfj286M8Onnvn2Qw2/ASwIGr0OUEpH2kUcJYtvhs7Hzv
X9zX0Bd46rv+9kfX3eqhUuTi5otWDG8t1rvMu0Zt5SS87GQeHUnaPB5bZKgUYOlwBxseg5LAsrDu
2j0B27VNLn7+/POQPUhaYIXKvNqDimAwOVQ5VeHobsQMeF4gH9a6DFggNm9zAqQc2DVwiSOmsUjm
UB0EfM5WHWn+c/uPZul98/3P7wYTMXbdNR6aV1lqi/mrhnoJEa958C/j3fpuQnUdEj+gOymDl9b4
LSnCClteBzgMVH9sno0Ahx5NPq33V9N1yPoq3yDDBJkCDQKOex+xSYwbeYCCoVaPUdgfD9jvZgZz
PJXkHIb3qHYoMAOsRTZJ1AZNnYuxqTfWn8GIKQqE6oEhB1IeuqOZckzhHpiQkbzog4RO/15+d2cQ
3fmlLiltAzw+hIRJT+/SJuHEsCLQVz8ii6yiqXoQJwjObW8DnkFtwZPi5xnYL6Hhcr5/gn4c7mZg
XHaRF/RPEKU2ZBX5smewOzw7ewkPvdUpS/c/N/gg1fK1z4M53+UwY+dKzJQCQhKfvmg2NmfWz70A
kyw7kNgRrAyOYmPph1+Y2596OjiRvIRrRSqhp3X6AduWSLOFd3eqWtnUwEV4Kc57Oh3/TuxttEL2
buJfIWYsWSWsF/4N5uvXMRgESUYpJDArRnmwKE1cmpvMZE/GJJ4Ya2/6rkwJt/DQsDepRt72AwWI
rw0PdlTJI5JSkH4QLGYnS38uTxsbk85msz6BqDnZ/BxMAZ8STcUqp4jbxtKHDxJPXx5hWF1J1I7L
YREI+uCUPmkTbwEjnrlu/s8MPh5AOdHaHXtyML/dUo2SHIX2fZ6Z8HIGo4foh+4FwQCITN40jk3G
L6rwCe6zbWaKdjtjY3Jjj7YSqAsAcCHDp/gb0RSaNTocC5iwT7UPHZhv4xd1a6wQ/EtJazi/Yc8l
SAgZQdkaHpZKDUx97LbCvuLaGSF0lsS0tN2+DszyTjHlontSy7WK9ANBsR5CjM+5V9p1i3KfBBtF
acfT8CACF6LFyixrPadJG4siMCpCdinUp1yi0yoNbb4u13KRnMAzukUkbkxf9mHkFMIAnenWr0q3
Btlw4BQ51OKhnPJExfilrPITvJHtn3eTR9vXXaeHQUNStzDbYLWwzwJ5Gob81AX+trgJnbtxKwCS
cw0a5KMmY48ut/etDi6XcpXHbaRjqNkEQgczpJfM1OQWMEYayck9mDowctZQn+tlduFG+HV37qjn
M7lBmqNVs9eopSAbFbbXcfOfR/HBPeu+meGSDBUmIXeAFJHqCbOu2KpGMh1p4cGL+tLEYMhSteNF
wpMOSXzlyYhz0EAlS0pVgE8KASxLyZvJRSauGAu2HeHfC8pKJBVaAXjP7gTUrTLJZSO0IDSCvaK8
KE2sWUZ5AprDBAAPUw8Owp0yE5XWSdyVC/usGr6fZbeuODhDw/xVCPgdn6BiYnRwtQlryKxk8Yvv
Vi8lgf4P3LPVpzjUQ4dTuNbxy3ZSx8LE9ygcp0DMYcwxtGurGnPPEGEzro7M5EfvAJbusAXqFTSQ
9fn6qmtOqWraKe0+IMmcyGSC6G1k939QUUfR6K6NwbGj+DQJmC62vwrbFbyoIzs89KxtMHVt5Up3
8aKdxSh1jARjD8qfOvzoNCBUYDQjfHNTyeRGSAnc2fZI/iBYEHHspocA59wEXAFipwgDx8lVj6bc
faODiwbvJ3WnFG67r5BIEXaYb+CFe53TiND5BN93ljsuwNkoVRKnc7f8BP7Wo9WyR6/1/iEGrxUE
ZqNIC/Q8VshEq3lbQ67q57X1QNz36+gOX2sXyVUI7aS95s5J5DQVxFT9QNzCRFfTXmtUzZiqLV1X
GwMiP+xcb6sCDwTDQPX365zNMg4UIsXrixOBaXTP3lgd7NH+J9010D/A3e20YZUAIjfXQrCUW3VN
OxUg+JiBwv3zCI410//8rplQKRI95P1un4bw73huCXKp4vP/ro3BbJR5WSliYLT2IbS21OIS6i+h
fPi5jX4yDa4Awv1wDSabFPNaEgfoR8J1TzF0szi+NbvslMPEqZdA+7m1x6samuJS710gGMOYzxOK
RFb8sIMfBLKIHdhiBaAbsbiIPVgKedSDjAu7QMJgWmDJp4be2JIaARQ2JiWOTeRrz2WlF1gXBZir
iRBzMoZlfzeDdj9EbMoNrKHeJGYA1inCMLgN3Sde4KY+0Vdlku4EKA1aVKqDaZ4zWCzL0BUDB+IU
cwksoQMR0b+qLEDdu3E6CS2uLJFGycD5F8UQHwaGVcqi96BA9l3mACsrPe69UQsYKRF5Cdz9TUQx
weIysM5dUuMocZNiRkXxogJ/AfNBzU71fNImZNZJOIPKaAFDnHNVev5MZpVDYekcBNFnDXkFyydy
bhpZgeS+BLRMphk75sPX1JPWflYsOw/mtlyLMkCnCI7RQdA9pCm8qg0GD7cqc7hS+wh5JLLFStn0
frN51B4kgdvxCreQOXUFpYeVwgFoSUPomgqNbsZRuwuzk9iJa8bAoj/AEgJCQClo8o3SlGZXQQiT
+KKAe3RqAPSAjUbLNc+BFgIEe2TWOHlYcXYDLwBVhWpaGcC0IS6vnpet1LwX9XHhhlTTXIb3WZwA
r5jBdUrBePCNcSKu+uYyw/bc8AK3lcRkqrfXNZBx5bITDqShzK5T1BCqYOOnvAMQbBM1kJFl0zjR
dvD5tFSJwo7RMAVpTkWAaaX6VpQxPiU6FE6jglhDOxvQP05aRgC4lazrHE1s543K7QjsIktWTBop
2PFusClV+VQLqExG7opE3pLneRsFQRvuGpNKYbAaEG2S5yavUruBhn7CMEqB02XJqq1ypwABksvJ
wuBLq0XZUogyC6zQzwZVwRwX5aaqZl1DJvAfOoQRM1s3QKl6w9fBXqpdCC4YDvjJJldd6hD6tDr/
FscMnEh4NgX0yWh1E2lsp4hTO8pUp7enhLWgXak4xeT8tZN7D9EMhe9VooPvEknzDOA+Xvjw6BFg
YjusMEoIEkhdmXkJex8R2S+4AKBg48g5A/VLAgcJoAvPmKg6TkgWT1X+3HYltCrKleGCrpzTFaUf
RNamQha8cgW0d2vATwnDOsok3qryYN4RyCsxTOd42U8hKXmjhWwrPnN0vJhOdx0XynAKrOLBbgK0
n5lgbZpCGy7KcIU8E4qicMrwnsq8mBipbIEpAl5pZJeNYClt/WZk5Zxilopxs8Qtdmq0mFYccq+6
MkWSCMJ2IUQdlIkuf+LSBbcFzHuusyrIIWf8W57AkxlJFc8wrELZ+FltAYg9db1zI87B7dNFuFGh
xoz5lDKIm3C3LMYraq04iUwGpfKow1vMuaXLHzrxSELo0vZAY6xuvVpw6QJrjHMFK6mWIvFxo/RX
WQBDKT04tC5YDALc5IJJp8IgVppBrnLmYoyE3FvGsmjXQmwTFKV9PTjXLkqQRDf1oF6kFJ5dQmfF
2kSAYEiHei5X7qNkWTDfrrpzYezLapOWsZXJmU2kQ5oRmPVIUzCwLMOgK0jz4SRdF3I7z9N8CYgn
rJH0TR3nJvxM5w10j8CzeAqMcBa4e+yClpBxFnIWu0Z58nhA70vUsaV4IVXYMik7MUmzOsbWmZzO
key3aYBIWkJFBXbT/jzzQUWTX6t4JzdvbbVX3BtxawuoFIBAZPTenXCV/FaqdNpFO4kcqVEvoNJc
K/I8jYMNAUO8Jb3noGHyyXNbNfB/cR0DWDIPks2dBOPCEvjFesdgpihHxpRKazdYCNWcb+AwFyC7
E8NRrFgpcueocQfm4Jb2LAuDs9J2FrYQ3eRKMwCLJCwOfBxabbtwVSgA168oXwucYSYJN1N9bgnz
ckCqgYlHAFM8UcBmQ8M12+rSaMokzOVpKWVTEB4sGZKNnXYWKBJqcjht80tXgfLIDhFVT0Yi2a2/
jTh9nlSIPTrR9jHz8+ADfEf4tFmN56JIC2wDBUoSq01ZJcICVtOm0l5dBctWv1YGMYt27gW7xj+1
Qj3HVQlWymfkXN2Yc3xfngYJ75QQqCbxRUmqcwoeUtGbyLJXXosnclbYiDxNl/cOYgSde5YejS5f
BkGNYmh5SQHaL/XuUJVOaFzdcKJ42izDBpjl+Uyhl7ba+pk4ccXAzlycZl1pc16JEjK3CHR2iqTm
gDq9KQaJE8TqrKsAT+NB8oPXWgn2Y8ZJ+zDOnbIIdwY2nhKOc3l0rdmr36vc+cAkNcLKiyHRU7CN
gkqoHrqbRojnYbLPQgrmZz0tIHkp0x3fU29pt9azXvfMdUOTgeAN1giUv7VqJfbaAyVmiqKaoXGq
8n470qEUm+9aWMQg8ZNpQBf3jl16NdVotBQprIXFlM5UptqVDmpjyYCeqLu5EhAQDT4CH1qwXjUp
S2/iYmYBUe14tMUikbGqhXUglN6KRXDySI0SaOUOGHhVgT9wu648eVPE3FlI4E2v6EKGNyFolqIk
wKEUi5rKLsSXJGh7pTzepou6NVvmPs72poVrUFDoHWDzIZ5iY/jvrFzlmLM6lLgqHD5VZtceszwW
TqGjbgaxuDPg1GOTRkJ+swzRiTyuVlpl4GaTth9AhpxVL+LgOIm7YqtL7oy2BWiF0ASE7HRvBBF0
qqlwUTsrWfIO2QMeC0BdC/DhDktE0l6D+Rr5ST4RImAuEWbjUWIucFjowzE0BKU/gsjUNlM1eHHT
5BO2wpItilU8y0klbYU67vkhR1yC+KniBrr98zW1j37uLsW/roYQgkDpA3VQAC/7ZM7d5T41JNT6
aVptUNZaVWo7iYItc+nEa7VFxNOlW5HLzy0OAs9vLQ5yHSW0Uv1McelGnnqzZKHP64mx4JejOPVB
2PL3dgBn1vo7v/hNpsVXSwoRE7TDJtrG2HR2PonhKG97cxzS4gSWsnCUGJdtFB8N6F2z/c/vBhRR
tez5Gkc34byccyaZ0iWcAQFUj5C2H+3kIMb81slBjKmLZZ5K4NNveuQ08CGi4y2oSYB7tdI1tk0n
vI2l5x+Pq4I4goff+De0upC1upe0Bt1I8gctVSuSUouOxWrD6OnPjv2zlSHVvjMo4Kgt3h6lNUS/
UkuTylkvvKZD/0LuTV7KBhIl0GmGsJxYIE+90Tl3ZHEMs/HfnmIwV3Gt7wSkGasN4irbIM1ExqQp
irXnFnYJHcRglzU4dQUwMLC1VlAG/XmtPBpr7BkGfG97qYVfo3Q3mRQtMKJGKqqNHiC0KGcuvFDy
kbB4rI1BFsEtXB90Hr/asOBJgI5/Ti0d1pA/d2SYXPs1kvc96Z/irie67BO1cXHxCqGKqBShpXCo
66Btu0vInOF+QWHQ7jJqJbFsakoz1zvAMGJwDcVVrBw8zxspnz+cYqCEqcjNAMKGLM3gkXgpEYWc
VpsIV7imLSasXOjQkS8h9FxG4H1k2srnNzztoH3cy/NWSxly4D8PzKPd0IBCoYTYHLQapf/53bjU
YcoZrG2rDaTbpz73ltN64SUvXnRRinPgvoNdNZI1f7Rl3LU4ZBHnRC8bEMCqDVR4FqT0oQTRjHXq
W68AVUGgh5o64PiKpg161cK2MSwzL9pqHHmpQKy05YB4DnypPQvmDW+RzOQ11TTFEkVlU8qSj5i5
ehcluGgLPlKQncvOmfsh6+6CIvSC0Qnut9D3bLH4cQ8vvVsipJD5O5YpRCUNHmwnfp4D/R4VqeWD
YacBQy0k5TSul2oAYBx3Tolne0YFkcFAOmU0XcopD/ULfoaKn63BxhI5WitTTyn/qqbKtCtwceWo
ZSSCQ1028UCI7QRh2niew3NvlSiZvem43yQWMfCl3buYpWbApGngtesw2LBq77XJe6vGH2GbL1VB
nImdcGQChMbzvELEC6qYh0lOvWTdlBDyyRCcSSWWQpbTcxR7O00FnSw2EIMqNV2JWT1jWrtR0mga
8+wj7KAUZIhO6UrrhtfNtjG6WdHrjXNxKE1EP4ggjU62Ueg/R7i9g4WajpTov+0d/Xvubfwwe3GD
kAfvOazLGPQaN9zSYtd1txQcaa8awU4MCWdgmX1pZHhFKSpXYa3PhVsOeoRT9URWsFl580/iu26G
M35Wzaoxspk20jFlsPFzDZipWCTRthaDJWvoVMkyW0+htymecRNGlqzAdAP0lS9mEZW3XXwURHGh
+/ki1IRtUuFS6SvQacugjNLlxi3MhbVQZ5MOdrxJGJm80ivzuYgH3BOEFm8BShMW45q1moE0QzXj
M4VKfBmlq1rLdkYtbxBEuMWbCrZjkUAipBQWLZN3nbYT+DNzoa4fnJBEsnqhA6V+7ZmBauTblKxF
462AVwEnC3adkV3SpLeabnhYPubI8thJyugWFyhs+6p+cyP2VDP9JeDDtRjiezI2h77JBhm0vaBR
aA5oXWwVUozaZRbfMlnXLGHMXGSI/Pj2ygeXKCHgpEQTMK+UFg58SJwovmEzv5iAC6qAij5ra0iH
iKiplr3yyYdi3JQWcdLC8Hclv6TpVBYimyFPk9Ddzxv22MwY3LgUAaRuFzm4bWKsFQDzpBA2rO6Y
jLD2LWU7mPSDUzkRidwJcNHeqoo050TJJiI/4ag8jcm5xmaV8NqEQ8nCUMrSFOV3JQFvDDz/1kut
QNG9aSe1pZWVzJvrsaqZcYV0jNQJ14II8pOuh2c5PYpISoR8tCJSMoVTsuMX0J9J8iUXvkjAlFH3
M0U6oIV9duK9sWzRFUgQxohTIFJb+t20LuK3CBOnhxYnYm6F7Z5pqwTCv7murKis21mtrbhWUEwq
VjCyCbah7MJbLTszzXdyT94KpL1mSvQKkJvTtvUsFv1lGQKd3ICV14qzUNLncIewmU6Xnl6BPK3Y
qdyuYwCJid6ZdQNoaoxsVWNMf37RQzTIt0k4uB+IUaCyUDGwuU3UKe9ki7qxwANCftSCejN4Via3
ckHHDKB9WC+KpbxMrTFIyoPZBg9ZUNq0XyapQ6Bo62oUADgcpK6wQzEWvruR5eGGNtLVftJ+iQLh
G3PfzKBGVjeiUsK8A9udJYCeZ/aO88aaWZ2lWoBcrQtbsFwzXfRgH35aO6oL6tyoZtqgQNMP+Jen
GJwmhtvlddVBvru2Cmg6zOKJ+1o0U5xyNjZKE573sgmJp2m4G0MSDLHIw6b1QRjsRkQgrhhGWwNO
DHMy9TfIvUhToMtmXOiMhVDfrmBfO6oPTpfOIB2rDLQmuAu9JXYEKeqf3+j3yOVXEyDsAfAi4n47
mLyAOcYN1P2iLbWjda9mSTIrWQG9MgURp7JHNfYGoI+/DyAUh1FCx11aHd4E8trwcDKo0VZkohWE
SD66rTdTOuQLM7vRErvWLnmxE4pmpKcPx/J3w8PbgWzUSMiVerTNqncNzk+RMoYdGrJdhn0bXgZa
t+t8OUXfAHYoJ8IktTeeKdc7A3/aHex4RR0XAZNiZxqtkA8Bgd8aHxyFfBmqHRM0DOw0PgII6U7z
SXOG+iXgWaa31QorXoynMR7uO3ej2m8Yd2GJJzStywV9q37jxE1kC8VnGEsjccJYK4NDjotlDyWl
vpUiNKNqp3pLP5v8vBIeHKQQSfjnxFQGCyFumqYMfcyPWPooCUZwm6afifL8cyvfg8l+vd010z/G
3YBFkZy2iYauyFPfNXkHVAJUMiKABaWFzCDaB537f5W1/21uDCrarShpCcAL0ZY40RX3+8RqnzML
0xIVq+C5wNwERagx3U1rkwMI/K4xsvhGZ+fg4HC9tCJQIsfozulcRqDmBODtN/gTykQWUItT7n8/
OQfnhAIZVhVAoWgbFCefrSHpwyfHkfc5sq0Mo2QS8xKkdzFten3SVHKIxWbNDmJ/8RpT1UaBM0LV
0fm51f7Bvx3DmoHsIaTRIMMweJ8sln2tQcpn667oXJh5q3qiTuBeOdLMEBLz57z53c7grfkaBKA8
De1o0KRB+W4mbnvx6mgzlp8c69DgTfkIdLPCQEN9rleY0ZkyRTOjQMAhjnXYoV/xxN3qi1E7TURY
RGIhCBNUlNN5j9qFZEf2HFj5KUaUqFswtOHMfKX+G/Eplv4/R3MI9IhoIFQej8b5BZAk0BxYaEt/
wnKHmqVjTMMlcoajUuuP5+fvRgfHAjz5ogb6A1h4sZXPe3N4xHrsAwZ+MBZpZ4W7rM9jIPH/ZrX/
bnRwKrSoc/Ja+mu/ya7KUwxcdGSFJ3cCHX9AlNOLN/HOPy+JsbkqDs4IDxOI8DJGNzn1whnBIj2j
oO4km7ErjNTfur6uPlmDtkHPW1egzDlEyQha4jcso2wr6Kgt1lr+5LP8EOrFygiLd5W4UIyCBwGX
zHPQWqUgOAYte4IJNzN5vuYhxIz6saJskRraShzkWmGulZpCEQORYlisqSdiAB0IAqBxCqczX/fW
Mv9WBohiYinDjg39CqeVo/rvy/0/35v/492y7d+7QP72X/j3e5YDNeL5dPDPv62C9zIj2Sf9r/5j
//y1rx/62ya/pQda3m50dc2Hv/nlg/j+P9u3r/T65R9OSgPa7qpb2e5vpIrpr0bwpP1v/k9/+Jfb
r285tvntr3+8ZxVolfg2L8jSP/780fzjr38ga3o3m/rv//OH62uCz/2//xvf/gIEbECgaUu+ffB2
JRTfwSv/oQlAHvEQF8If/WW8vv3jJ1AOE6ECAaFKWeknDKil1P/rH3BX+Q9ZECUkbpGUlwG0wIOQ
rPrHzzB/sCNIBgRFITMj/PGPIfjysn6/vL+kVbLNgpSSv/4h878Axr8npqobECBSRdTnAOAyEAgO
jgUwVylutaIw4zXLuwJL5F6ajXxhr96bcKDv7pV8yhfvKl/4S3Lid2Fg8utmq33wa5AZgYDYQhJv
j99ZBafqEz/VDsqBwBrhvXnpNjA3f2cvyiErAUiCLq3V7qNz98JeIFV3Ck712fjQjt2G/yTX4Kod
vCu/azYxasJvyal7RZxW2kCvvYCY+tkdkqtwwH/RF+mgP6uKaRybl+Dsnfm9fBH31Wcd9z4pzTs+
X537Pijv/Gd1Fa/aprVENNEc62v8oX7KJ+0FIuj8M9kF10hfNsfwlR7aKwQM5SvbNh/NkR2h16ef
5BNseYp9+FHtuRf1s72xN3IRn/lbsasi0zgrb+SmnKsCf4X9j5Tb7olchDO+7IJvgargkVzwi+QG
ks1LbLfPgPjTg/bGvbGN/wrZgebgv/jv+lU8EfRRgSLaEU/G5vIJad7X9BU+EFv88gHyiJIN8UXV
7o6i4eC/N+zIn7iXwDP5kwHX0JN+62sa0BEz/Q8jM2EmDOlHiALDUQc9ITu0Bvj3uTm2a/oB4/Vq
HczCV/0qn7oj26IJ1LkO1UUHVcBs19mFO5MdPYjP5Wv4Dvak8QLLD/3Tf1XVCYrL+QdSgf6r/qkD
7/Chi1OSLOJXEeObY7DCVy5A58ujgAIaqixok23KvjcH+Nh4pnBUUZpGjgNDxY5kX1/bZ4xKP8Qw
3zlVO7yQIz7INrANxahUn/3PwtfygNiEblAO016iE3gl4Sue64Qeip/8Z/ihlmZy5ncMSAQQpnvt
cDP8iD/6TfSaouoOc6qs/yiuJQFy/f344O/5B9nTjwpmSshzmvJnb1V664F3B/mzbxnDW1JcgrV3
fApPI3+2J+FFg08ShJLfjX5SRmdx516idbSO0V52ja4qPlgegJbqju4JSkEJ4Ea36FJhvJW36AZQ
9B5SgSA9Vjv+xF/BhQ4/iivmsHFEGSE4RTC42ntX9xOt40nDBNKSJm7/GKpP9C+5Vlf+U0B6cAsg
pfAOKn5yjd/JDWB8+ubrJpA5wIMVF+0tu0hnAPmiCyR19Ff3qIam9AYqO91UF+3MP5cHPEV9q2/J
JU1BB2ufjdzmzpi3/HP9jIwcHzna2cB0qPfiM97hUT3Vz9Ibe2uOBAC7NZZKiiHEzHymG7IXT5h5
6Yfy1K75Z8gEFDtMUiypLbmE722EYS1TE+tiX+3kk34CWCfDS8bC8vEq6QcUPzEDCbRDUcLYyc/y
c+Ios+rWPmOllVCcNulRe1He8f4DYN1A68U0wUQukRRAs9yL2O8ExVV6x8BwL8Ct+Xgh3Du5whMH
WOkX4wXgD4wXphrSlto7/lNUJkA3Y9y7jYQvxl8YVADeozcZm14J0Drk7rAz4k/QxV7+P3PnteU4
kqTpV+kXYC+0uFyCDJEZjCAJEoI3OAAFAIICWj39fsiqmanM6umcudtTUXkiKACHu7nZ7yZ+U3fV
JQ2RpG7LTqjCkaAjr7Ojqw3Bm70Z9Ux6sWEwR/LeuZXkwGvK8OQjao69yR71maSrT6IsqUOih6Ai
rtO6PpbciWZGOdl4Nj5+xsJ9GSvpcBDEts/56N3DcdoDs+/CYNGd/kmi3HEmWcImdXq047ienWQ/
OIzrLEQd0FZyN20Prpv4N5SKFD78dtfCPrgzzmzjes1U1+v2a0pMydl/yan9gKniMtCGnaW8v0zr
QiJbFVZM23QhZZLBKryeyEJhDnhEhsokTD/kIh0V+iB46f0bs33UDtPc4U/AWuyUS60uJ73xOAUX
mQa901auQvPI+j3geW/nN2nxHJdMetAtKuH9zl5i3/LoInaDK5HJy2djh3mTQtaOnbib+RDVKm4C
72hYhIkvXEjGcpVtykSlTrBHUsZ17T083WYJHP2jP8YO5I3O+BU7JcVnrM4BVplhW7iUqm/pOHzg
NU61+Tl2zF13qXeJn4VkUHqyP36JR4zRMWNiH373yfZMnYkE/Py0dV/ZqjvuS7sRB+JaZTn7XrhX
nnJ6QtnjARk4/unZkZUVSDHYoD5Gj0zeIiq93DMRrv7I7Oq7YTMela2wiV3jUERou6ebOZWGpLE7
2aa6Jx/198BiNOQ6nRCT9vjw7rd5t5lW4/hE19x8FpNJerJrhuuidMeI3SZjuZQd7ZilHWkrMBFO
Vh132qfuw/zcRe1RiSdjOovnmo+f9IxiqN2YL0YxNvAOo3wEn2+8R8sYHym0G9GaiE+k+dlZdg0/
PeMnQD9EJtnTZx2mg/u88eJ9GYkCL/TRjSxbbMp9zqXiw9QV2a+hQHF5RYy6MwoCnTSss3N8QBGL
062rTbXFqmDo4KlFkpDZe9jb1eEWDV/S19Xp7WJDamj32rxeq4UULLJwZNVMW/faXelPYeBV7vcn
0+22gYOxb1Bnwrm0KwJTi9Z+HnqmVY/uB2z5cJ42BA1aaPew4bPVITu0thLqzJSxqBP4gZm3xyk5
NReof0WPf1hI0VNJjkHawDcj2UcXbZj2M5sZgZCnjev3XnmqzjcfSUhOdTtX9kbYhVhsxckO3WR3
WvTb1Vf2M68JDae2ezsAx9Rr1I0vXSZLdb1i0tG+GxhCWV0MHxpzW+9mrhlVG4ytZPGOEAa75zm3
yWBpNqVd2+hypvV5QCk35w5HLVPdnfnrfmCCyQqI1Ij7p4cxQjYMnxdZeDp8YxG7Q7fnvac1ughQ
BTxgaiYvFLQWNgVNxIv5LK/JRJc/O2BRUXAlCgKLJV+YjQv+5ROQqXLDYV8dhk99Zt2OgYMGh6qJ
OcYiaE7CEb60pD1v9rawf5ykUJxZfOfmK879UPAfSlZZtEjbGEnZctg3kwRxeWQ55ys3H4Nfr7FZ
UcM4oKFR9hLWY0I0PYjmeTCeVnYwoyGULsGlXmtnQuc74TJOtoHNHGM3utC4YJr38M1daHBQbZNj
b9O/aTfzwBK0t9hpLAlSkJykCbh1Ycl1JnuqOJBtAgxTrOtOd6U9VQG9XYPjmml1wVnPc7aPu2V2
ZpbllcomYz2vy3hPjr9k83e3vrnBLqPg076GuUsv4I16GL6KdJ6e5VV6rrzZ3jxodnpqHdEBS1BF
5mkf44WqUnh3hXXDgNaa3XnKkfog/VAjmpskFI7j57hRduNl3FbT6wP7Rvq6hWljydvqeEVi5FXu
jtvSGT+zs2GLW+OYOMKRAC1sDIJ9p1NVaB5me8FT7MET7NJZUtW7bQAnLjc8Ct64nR2kY3+hjUSw
S0J51Xlw9Pg6PZXCrbG7OdJOsWWwNtxhB8mW1jkmbqfZ6vbqyodrdIvETyhfeZwNGfWP6HnWfHnT
reOPwZPh8przk7v8wxsfnf+I9C38OvEZHTNG6qRC7pbxbpz0vYhtc59nxL51FZ+Uqh/fHfa9K6yh
xkL/rjV/BiEm5u+5uDkPZ1gnobhtPPETEnFvDAfbdO4+efffaGpxC/Mw9ulLI7GjHc0Lvl/pkvRZ
H0xH5a3C752OtpDb+AQROQ3cd9U636bNktRiv9oVfmeTGh6OTuuo+2Y3AMuPgadM39Dc2XWuRQ0k
oVs+ZdfIMvArpzJQvZRcm0VMsbrMeOX1lza8+3CG2/Rmy602rLfiqiP7MArqueT2+/I87mnnIVh1
aHgCy3whzTbnKqwIyaoQpQBBplfki3EcreJDOipHUkevTu1I9tW5hsMX1aIbgh2kiAxraS3TWmWf
1yTAkgvHrl8iqL2rbpk9pgVf5RUdnR0K6cUQX6idkYCYm/SsXZeVJ9nCMQ9LV972jkkhy6e8kRCI
jpnOToEnO/0eVnAxrLw6JMlFdrKTuh9sI7odGkyMb/DoXvNFCllstfvxnPr1Nju2h75btvs7O76Y
dxFszAVaBb22o0MBKxayRrLTnca9CnimkbBDtpd8rs+dPbAMsa+zI1bl9inPk3EpYoIBKKfgCH/h
OTlU65sjr8RNfmFBjWMZskrw1Z26L+WjWY9OHbJ6kne9zROnqpeKd7tcw9ZhlR4hwrMRPKLoj/AW
UjDk5GF/6S+UuyvHFqQGVAoDL/YVTzveQsOWjmxWeKM1j1ViLAxkvBi8yWo1yXK8L4Jjg5p34pM+
zPlhy1/4CiNQaBhwt7goe3kc5lcahd4X5P8/Qsl7wId1X/IeT6B48PRz8RA1AIHzhgatrL/ilfCT
L7lU68wODNqWN8NR3DyBmDcEPPVzehHNHw6fQMWwaqgOj2dsuFzJ2RwGJfcajmyV6uP5zmCk43hp
oL1GjwhHGUCHEnk4t7CbviV5/VbwuC9vVCSYMy/duvEe0y68OsMXusCTV4JnHHPnyoDGT363ubew
bi+z/e0yfN2B7xAL2hl+UHHBk6wUj/Kdmhu0oXHUvPiEmDvlbFmH6MoCovzjUC70cvqacBxQSpod
f6y1L5XsGrvwZC7KiHgY49h43AtVhBySK2jP9v2mvvBOjSPAbvxH+IhujoKemjloOhSPeUhc6aij
hs3DcOSb9UW8jJtHqNnyanpoYMkuD6/udNfGQ3OKG9Tdif6f/uDFoCuHMe9uIZ/ieSWvO5p7JoeR
5w7G+bVgLmquyBYmAdW7IpLXkKkCbmwlD1V1SS715eGyZMck6rxHpNlMtIYOniRA2SFrgs3GFjfw
h6H8Jvl0KxS3ZvO6DwP/R+VpdusgpIgo6Yi2cUJ1D9bwdUssNOs+YYyDPylGSk0LVMSwBpaxG26L
mYMe6dHjR4ndLG4o4OQ0Nknq7CB4wpdyvEaBbeyUnWT3JVJT8iwkoElf4gah+ZrtDVvh5gO6+OGO
nxgrn+F8qFt5UujBqXZzF03Cj+Kj7iVaDnWT8sdaoo0iDAo1Qw/gZrBL+Zu0rehBe8Fx0UfJS/I1
rPns9LMd1orPeLzglJ3vxQRVsD1PDgv7YMcl4w+0P2ZApkZ6fqOR1Nw4jZ/BKdjV0WQhpGlxSxf6
5nWM+dU+jNNkJ26ucRLsR1RGk/UStwzrCcZVbPRmyVIgHSdZn2sfwroEChfnOsrdzicD8AOpw4IL
Xw/2j7G7I+fySt4O3vjJHCOi1wWXPsZ7VvlL+Gr4jTZT/LpWt+QmiZuHC5LegH82fU7jkAXlTyzw
avCB4B/xPt7zFCdKMaah1tEPdMHbmEiid67m1z8moHUBvjtUd6AsNP+Otp70eNm+MD83G78xGYfG
so4y3FTTZLcTKGxmb2U9z4E34+eVBtBucBp8wL6xy90C+t6doixAhdB1Ah8LJtLcK7v4LKyNncTh
oGrfAw4UCrh0mkScFbfvgT/bc6lujS3R96MrAAkmg/IJvjk/LoIfnLgBc+wPa7bDJ22Y6Ziy47ug
gG0FCOAognyCmMYIkz+dJnZlpMAagNmismU6WGRQ17PSUPSDgd3pdsrEjS1GwYRyAfwUTvLAgwJm
BTMXyz6qCbz7E4KlDXW3Z3CyezNAyXwYHEsDsfhAYYvWLGobz1sPyCDdknOS3XDyl3Dp6Whepz/p
brHhgNHs5clJWCKvfZTumdXszD/3c41p5HmR9qiG+Cdi+n5IIg8trMVtGxm7HskJfCQ7O9+i2Wey
YG15TP4Vt4JPi7Xp4ac5o6vJJIcQv+240Y7rPzixsRR7eZvuOx8wtu43k4xoJxn9hkFg800WJ/B6
h7+kY+lUEhyO8/QkYorLMKsWIJlTimoFA5WQHJ7US7VLMWHZKfZp6pZ5nZ1vTZDo6CSc9ZzGVp3g
bhWnbqc7wk4G7WT41sLUDya0I0lWvdWdTqGr2lvqY493mV9uhR1v/TDijwNfcpo1hOZRZcdet6Ng
td2Mh/zQbgUmeqM7MEZGQZR5WlRu+rPYz+V9YeeHhuPFOfWqU31oX0vLiAymdK+45f5xfpwFV4pm
J6h1rody/+SIAxkN7aE5W0C1wuqdNeDT6Ld7I56b/uDmZ33XRdcCS7vgW6bPKb9z+3WOz5uPKNEz
epxb/3rG/7cy/fw8a5eznb6j/FXYXs+F+zgHNHejyHLyJHCf8qxEksutaDmjwemJRj3kVr0Kopbh
Z8d6H7hBRPVXfSjPgUtlHg/XnwFC8rmwy4N87mjUM+fvgJFOv0Flv+dP8VwzWQCgcivvqeYsfHk/
7sfeCtzuK/DKQ/OlRA2za/cgUKZnk2+q9RjeT1DTkiEHpgADfLaXALCm2eVFOT5CMIp8KXbYRQ11
hbbPATkgyHZ7M61pqoKj4ZmXEdqskwFwDGKgB9gh8NLT/VSnVjMh33UflgDpDOVh3/20tkAug8eh
gusZC1iw1+1G3lcgbY0MmxOQI/XjoxaN+9YBpYfiKkXOinV8nEoVKGoDWSuRvoNcswzptSrN23PC
WdTrQymilAHMAygQwc2pr7gzn0kWosYeV81adgyP8eeX1gFSoTNzgAdSf3UUD8sU++VjWYbldkIR
D/4faLBRLuSNuJEP/QZT5iv+ZHBQ0BLwQYDtPfAS4Bx1quUm9gCkfssC0DgEttqw55CAkQWWqHf+
FENyuUUun3r5oT+3Gx4lPk0QDVfisQRCSt6ECNHZbuneDwrblW09YaCA6wR2HakcoJ5Hwdf3sCZ1
x9ul8zI6cLMkLBig5gdY4/fbi3EsdhNknZaIvYWfYVrFHwvo1U5/EScgqREfMMCXrIh8iU/JiDYo
Q0ZEksXa5BWAsaAuU59t3TvjRfDKkA89OOJwOe6XhA/WqOZYNEGv8aJeCnX5CJXj0tx0X9MMlGFt
WrHfTiiG4+qFVYdqObH4U3aQWcXi3PTZEH5Y9p/VjhxSVqmz5bCxOdw09iBMHCWCS0YEu5id1Cxo
UheR5TxESbdMzm+yL3fzIsJZZ/oz8QVK3bubcRIiPrGv2JfPSOR9ji2R8Nn6mTtt3pSokbatvTQq
Oahtskj1x3VH8Kn17q68w/+3V4iD6af+q9uo9sOTbov+OB4LPAbtTj7ikAt7b7jo4iIjFtB7d5wH
CXJNEGFu7IuLaovHQl9UF/lYXO4OflP52E8uU7xq/JEjxyvjQJOksMIZ9QxxDuKqHb0ixA9MOaDp
1XyEoBUuaogOOMRxcJstn6Hu9bSxBO9LeJVHXKd83rjoRxlgzQ/6FbQ+eUUn12iy6NWlcREQO1b/
h/t6uIhE33ilCmkHUoS4j0w8mbjM+Y37dNxz9J5hjMs8c3Bc9keJuuhjcJDt3ucz2mE8Njwfbttv
Dm7S1cMr3G4zo+jAK9lbuMeNvbTtfWmLJvV/qMLJI2ZLK5HZRxNm+rz2q2i0lXHef5m7wg32LAfG
2pnWSzsoB93vonEdHJStgkdwrZ74mrQN9vqJ5eVqqWMem7B/4u8NDlMoEme9wzPwAPhe19ANfRIl
PHQbCCwjNHXwvd4MURPlNwvP5u1M1oTuq3ZzmZyw+mLoFrr9vAR8QbYTJn6r7e+XZD9+SYIlEhOQ
VjQ29UZb3Y3r0R4YCV3LGhy1qYt1GH2O78Km9qahj7iWdTtzbufRx2yMX7jnSR+ffPmZk7lFVMPx
Ft3d2otd8bhSdzyhsr0Hk+9bxLMcO8Rdt+1+tsOnPa6VLX5hgkwjE9V/DdtOmIv+7KSfSk4FW9HH
2RzJPrMyOxEC4PkNfcHa7dCInIwru1l3yZzhlecKzx6kcif5dJ+mBHtWuaZfUcG9Y1n88swr7DKd
POhszv7Kz/jTb+cH/J8RLAhYLCEyfYxodD1wTTHkFSqXquh2bnANENOZ+rjwE+jzHLiFDXSb6WSe
nKd4hL57svWm5767hcu9RKrO2Gs0cdg0GNK4nss7YZteRnbXFGfYBKG0wiWOcvNYJp0AcBzGjkro
udtIW3YXDlck7nkRNnTlYEuJNgEQtjFWWsKFSKxZOjwv8g/J009wL22+EwXsLkgzSwu1DcQd59ht
Lq0nw4m7m7Zk/xWHd1faMjosluqbO/OkIZ6pM2zaK93Tod2YHlLZ9oS3Eds9Mkr82TyxiJduw2Pf
a7zppi/6wla2W29SJPSq2pVefTRRKAZ7RrSnuw3aQlr16zuYZLwuO1ZD3U3KZ4qSC4fYQTFdpFUQ
IrIJ0kQkAGkX7W5DFIi9ebidWUd91/oBQ6ZBLVOFS3wNF4qLUvRTV91dz53LVrsu+2kDSdunm5wR
OK6/ZYqyaXnq8+1MNyq/YFmmXUnb3UvuiX6yj6OOC53M3TOwHpONBcyMJAXoO1qhEz09ahcdU423
5JAQbSItgG0rRUpgXc/9Udh0G51Qfew0kYgbeD7zmVElQqwR1+RAGA0IP102OQCNeAGv0SQTzSSe
Tfqi+r2yuB6wAWwIoE1+7iJEMSGStpihXhoBmjuEsz0/XWSx3eebxu739b7mxPJFxOQHqAPacVv9
g6vXoK/mC2/dWZS+S5MNob16fubj9fn+RdccF3mu9wg39CYH8EV7bveplx6BakyUAqWw+zjQzEtz
W1BZfIQx4EubLQy38AvQK8/YsiH4DZdeNDoU27CV2EKHclNuZ2SJ7ZQJGmHwdGfgsQxXnJxfEzQB
g5Ht6wCA2aciTR2xfZ3dHhRXmFmD3U2XD2ugQ3/ODyDdMy2XwZHpBIAPA+MpbCky3MCtbNyA+ZkJ
efTz/MC4hWjyq8FOdebJUg9I2c9FA+Ly6fFBwod6U/jj3ogKyZL35bS5NfBoeQjyBZDL5e+Mb2W0
+f2qaqsfIWtUgRbNGsAGOeu4UtzboT6IeA4nCNDsSOGHGb/5UmNLXNVbYI/ykTVMp7jv7O4LQoZ9
vQF8iA6mf11vxp5Lo/QYy9NmsEbU4QDM4Z0Hmk8LwQrezreDEYn7+sAfCAhvGW5jtxtxT7kh6665
E1hmTjRXJuy+N6GpZ+THgc9o0SO2cChOzzJwtmA6z9dzy8roqO+w5AMjm2A8J+0i4CZB1OWL25k7
SUyt7hQ+wqQwr4cqmuAHG0GKksNj+sTTRffd8BryuzJSuos/EomOuoghVl/cnt2BWujXfMvcMef9
vt38eIxnlLxereCg71Cwb8F2wC4kh9RFv/vCp3Fgn7DpcQNPZs88Ech8WOaJPbalIodtPMV6R7v/
ogWhP6mVbpNOsUhzh2njdOFzL9H/keX0Z8LVTzlE/5nJ9WvC1/+lAUkZ3tLw8Y95U57D5h/Pyz/s
OqxJhkqP1a/JXT8lhb2en1XOJ8PbP37kVC1P6d/yxv5/zAabegT+n/9ItfpbNtg6vN2HMvwpDWz6
xh9pYDNRk/4pkHxlCgJ0kooxvfVHHtiPt2g5p6gQD8o/J4Kp/zRI8pJMkrR0wzBEg2/9mQfGW2SU
qYJgaJJIgpgh/W/SwMSfCyy4jERqmimKuqBJsgGf+s8J5nHW325anicb86vj6A/Lm/F8UaF8lHe0
CM+d/vqbvNafc3f/fsNfkz37TG/TgRvqlG08v1qqcVBIyVbF0MsK9PS/KQb4kcn5X2luf78hU/lT
Cr0Z5OYg3ROKRN6T7COvv0G2BH6k50uhvtxTi0gszb2yhbkJSCwQF5A7BeUird4a+JjYRuiF/kVR
l7H0mzT3X3pm/n1oZPv9dWiVpFZSHjyTTamcbrLDgeQ2m0PpdoBzSkrf8+r9GSxpQSQlm1q+aESC
BzId3nDz4F1Mmq3OqKE+E+9LDkyxcHc4cKXS8pn/ker5U6bnX5MFSS38aw7r3wf6SxnCo62ylBr2
ZAMCJiQmLykqleYrTlHubKG8lfvkg8RUcNhTs8ZxMVwhmLGe74JsJTjXLvG+Xg9QKZUvjxmlVs9h
LksLYfaJ+7J+wUk3vpZb4mhYl2Bu0uqCmuPJH3eE0Em+nwUb2qr5lTK41DZPQ0UD3hfRMZfH3q2/
aUeOxSt1hevjMReKVyGwcuoDzn/Z0n9qvr9OgPgjS/fvUkRbGk2F019Wf0mWTAz1Cd0JUpQ/gHFi
91rdFqX4MeYrOEuv8LunFhlpR0HF1GHGMsL/FBHO1TeOZvpJcq/7+mapRCxImSknv9Cgz2VyrJs5
aU2JQgpHuhyyb3Vrzh98X1U4GI/E3mGNFy8U60H28gozuFa99FfaYMLC8TwWj1ez/sb5Uc2sTF0I
V5oNWhxXrx/ZgNjSz9mi1cSs9PqHX92XdH9S68VteE2v1u36ySG6n8/u0yGl+Xbd6903yk6nhjaZ
Bb2wgs/rvrhCLYMLTOd5CvoFJ1ZsWj2BN2k5di+taClE5FXAAqw8PPhMWfTdR0yb4OaUEGOKtXkp
UtFp3cRXtQ6vt7dnqr42yvYxHu5SP4fcJwfu3wON1inPhfp8UzkKZq1vVp/P2WsVK/MBACGR8eSO
aTC/NlCIUlVP64NebKDpe23wGH+M8hx/q/EjWyrH5sJqKljSc9ncv/N7xsGvNsIHmUSJujZ02Hk2
t8TJhNHSabkiWQ3Omet3GW+g3H/LY1t/T9qvfy8++qRj/p30/FIZoaotnBuzLNncGvq3ftOGd0FY
PQyovi3IK6xkVi8ksVlmCFInrLpmFU9ts17qG8yAYObg1HXtvByiTFwQrCGv7Q5qajcBAf/ZXGuX
UJD+iAnKYFCPKCxt81JcArjD6zkP9Xid0UpIYdEW0L7RwRtGEZgpcX/fZh9Zvaw/82puWY/cSvFp
wW4Wx5YsLSt/uNMFhxvMe6ssX0klJHZlno2o/oR0qPzNJpMnW/PvZumXso5+kHpDvDJLavaCS+Rh
m278Sc/zZlhkxasCcywJg/3yObUI2t45UN3Jm7+TlJq8FLvsKHZLQ35T09e6/Z6Ub7APc3yBV2VY
iPHiKb0JVA/++3VVfjPiX8t5ZpTX08uXEdNjdPYdAdbzhRZTzmsJ0KDJSzFfzqS3HIbs4L0st0bl
m8Pq0S00T3XuM8uEU0FdBJMLSEyWNZH4ZREsqx4WxI+C4mTpRU/pUAGn4CLpKAKwnt9VKLhIqFFf
b/rHv38Y6V9BAd2YIAUp6NCG/GKNaqXOk6GLk41xyMLZy/MtpYofPDfHAskwUl4IhDz0OTUGCoR7
CUNa3DSat80f+9+NZNoPv0rCX4fyi725zeq+Mc1ZvBnNVX+NqmVikggJ2dwivi8r6S0LrEB+MahJ
W7Tv9PEhZFleLbgeBdPSoV7/fkW7ht0XoXExfYe3o1cIOuxq9QQt8dC8mGv1Ss33PBVfM/mbyim7
c8SrhTzV+nzacb4+OLdiAYFnmS7ScdnlFvTUoP0CcezfNFLwdOIhCbqtXg7itzRYkjwKfqnT3NKG
VRF8msXGuC3E9g3STin/dpeXWfdilLTbe9Hjj/x0G77jz6vH72X+TRW/5ebapPPJQ1ul5qIh7Sqv
v4/KS433B/bkJ7RS73RMGuHEtuiaOTdvR6mGii876Aea5vX0H4XDY5C3Zvbef6uSZZbQLQ9Lmh2S
57IyDtd+qd2tkmKX7JshfK+OWrq/DXQL8btiSWtYgtSEhuYGaZh4BbKHpTRQ9S0IHBP4wZEeCwuO
gaZhdeXiVs5zdR6Li9bC290LVqe/wb7amC/XfXLmEoHxLjRLXdpL8VuQfooC3cw+DPyW+GDGF2mX
yG8zIpEcuUXLOCcVpBZWOjWCsWRsxivn4ImiNF0+b1bXruTO0Yc3Q1yMIjyjb03xQS4hy/76bF7b
Ak6WhXxfFtnL475k0KqxjLFGavWFYQD+0sLNJP/bZiWkYtmIVsWBCiLE+/u/l9p/qb7+KrS/QIQ+
ft7kEkaUjbGCy8JY5Tuh+BDwKXJibe9WjPev6L0ipiG89aDnmrCkF29DCTV8jbjGUczPVYvxnL3N
Omuq3iG/8qXPPnP1s54tOVAnv6OSlv+VXfrrkH+xSy29GGdBnSSbzCkVSzOgVH2V4wXuxOf39uXm
v5ffNQkoCkf7t/t1+VBeElddGTcL/sSapByKlsmhaKDDnQ9L3c5npJuCEebXJYTbzW/gsvqvRwtp
FZ21dHqU/4Lk1dk1fRa9EW+6b2n//vgivzAz1rd6N6Z31HywUJvqVcKDDniJYWularR4WlW11Qv4
+aw8gCrCyjeQBZXtvhpeFBJ2HycZrwaxIyFZ3Em7AY4uB6jmIeNMXhX9rYNnZZzDb/8kZklfyuq9
oRBOWhiQL0MlSurngjJACAzMjytVMuj0/vWHXP2vjt3/szqr/9mn3DRL8/MpDX89rP//ePaeLOp/
f/ZehU2ZHoEZf5R1/ajdmr7xx9lbk/+pUvWk6QLtfAVR1bDefxy9Ve2fU59HUxfpA6VLkoZ9+UsJ
Fk0fOJermkpRFO3a//PoPZOEf9IUS1FNmkNODYsp6voPv8Cfh4g//CX/TQnWz1ZuojZSRcgSJBXq
bJFarF/kmZZQ8tRRobfErnDSulvTqX4LaRW5NVX1Eo+pvqQXawEuw3HapsW7/Cg2WlHcXp8lBkKa
XS8mzEWT2cmlSDfq3jJFEuoSsEQwYkuo9REeLQ6r3PiKg1Acirf43q+0Ov02lPIigejFMO7bvKLt
Q94T8GiyJLwmI80jkwLMldzmt3ZKYID3T6SJwaKplewlT3AoVtpbJRo05yoyDcqccRkEgM9n9zuW
+F9U1B+TpE0eFMEUFMooJ9Ty1xrc2VPtr8l1sPqXoRSpCJ3BxtDC0vUoyHSE0TbRrrun0Cwa4oPJ
GH9vRHgyxyyfj534XjZA+yFdDar0/FSNYCU84OFQcvZ1Yadjry20R/7KVIMAMrKtnzMJrtTgWwrX
BNGMx0eeaq8NJswYsyM077tnUr38RWT/FIufzpY/g0hDUlh5Wp5Kmjo1kUEYfn7CQE37QoZ+DApu
w005++ishJBqoCtQjJBhbpsXuQ4i+VG/5snd7vrjb4bw8/n+xxBUXYGwc2pVpgq/4tgHd+6TGPD6
hI03MW9vVWC8qbkWnqVnZXWS8SZLHCaf5VIyqt+Qff3op/JfYO+Pm8McRzsFHl+mIfjPz/8QC+mZ
yijUawCWH0W4F1fCeJBumlXpU7f6/T1Q5smjWJj9ZNvJTZ2RACCUL9XtZbwnuzt8vYY6m0u69KLe
iYvk+YvaofUHupmSxS8+bQHeNuqPnuby+Ux+02H5l0LKPx8AQjJ4e9nNlG3+/ADxoF3pshJzVK+O
pYg/Nxu6z1hJYUlv1dHK4uJNxSzp5fg6cOxvqiN89EFLcPVRG98rePIkwgxB0C8enLbGZ/wtPj5V
wxG6l27WfWuqcQ1VLpE5kVzfIXi9j5Kd9qpTcH74jSD8fAbgUXRJw0fJEYB6UFma/I5/3W2PQM3p
IdfUC4hJVpI+2z/q5mOWqm4di+EgQ1vTCGGjx5dKU95+c++/7QNIZUQ0q64rpkIPtl/kQBqrpyi2
cbMwb5k6lwTZTzKo82TYhssHbbru7/Ht5UNPIIt6mMR5itnvujYrP/hkfpJFxqAwBFVhO0Dh+AuG
G5NZr6DR0CYpYcBr+7igpJfYiqOZvTx1CT+K7M+atpu3nbY2iwG+MAHI38zIMzUHeWEGEjz8LWE6
KZ/yPotk2cw+ZkX/0qhQEpd3qkRyuVyWI/58UTuOcpAuqvoaxSLex6wcUk57XLWu7m/KCOMz+ReJ
mZLtWCLRHQd/+ZZ9F6vipesPxOgfgrG6S9OVBe1Irx7OKUZlzaQRRH+DKjC3qoF8R03sR6s1X3o1
mwCbulRbxa8h0Yr71XCX3bjLdmKbfoeE7vv9Kfn1oLxVsvwmVGQtPUnK/6xbYzXLRb/Sqg9Fzb+e
JiGpFo+XobhGTeKvme5i9fptIPGzkt0+aLeQazZW1RRvMr0JF30QFq1+qfKxgpIagX8YD9oqv2pQ
vJv3zim4cF72HAsyStj06kOWmm0hyaHeZd9ncbMsn3crkcSXMaDmtICPGVIvTNJDW9SgenNQj3Fu
vsPiRU7Nky692Qi5+23XiaykUhJjUh/vsl4v845P3FXDLvJTQnOsR/FcDGq2u9/T74lg7hOBCkTa
pWalumoF9dg/tfX0f3WV/J4uXXEs+7eAqCr79UG66j2WXbOih949ZuLiIqLX+rXkfS1LaXk3zWZl
9TKFJS04udX+H3Nfthy5jmT5RWwjsRDga5CMXbsildILTblxA/cFIP9ovmN+bA6zuqukkFrR1U9j
dsuu3ZJJIEHA4XA/C0yCbdwxuZ3+kXMqIbM2hZrm160Up2zgT11u7wiDrplAi7uw8TtqLH6VPXpr
/X2bY28UTY9DG6w6k9JtRYdVboOFEfM6h7u68zyIcIB5ct2YadfUqDK5461K4L3MivjPCGloZdBt
jQr7uWKAEeQwd5oZekoeZde4K2cFYs1IcCeZE/oK9evfHW6BmU4A4SfjvUBDy+1wFU4TDPr3HXnW
By21DrImG+6mB7hjL3hRuWMyf6wNf9IaggPuNRb8U+Rmu662YYju7N3BhjxgjxnpB/4z61DlLNC9
bEhyUBPaeVaEvU7QuLO65A8i+x9pnOfZBYQj5ilQRBr8Gl2NOCNI8kdyhPtUO0jjIZbN2ocURX9Y
U+dyVTblTdUUh3zqjzAjeYohITXUUDy05W6KszFoSzTsolmFFh0nn8dAa1amOsYJXAUyD209duSd
s2UFNqJ24PLQAwrQ9/armcCBTGYIvN4oOwpoV++iBsMOFir5lgvuI43Mo7R/tgJ30kSb1Fc07+H1
jXpdTV7lgKfvarXX7QBhUDkkfkI3scKNxYx1tCE2JK5idCvKZA/3CUCFquTQ22gvR7F3guh46k9i
i118l9fuT8P6Y5VWOAk15NQG8urK/qpKcKF0IyBeJxQRYwG8HPP2NMlhwlEADkuHQsAk288g5ek6
/Utim8G3GvaKkjRZ9RmgU/SZu+LUEfPbM+6GFphSxuAg3EKUnD6PDZByRWSU3+XkuoK9oxI/cUaA
lNiJU6sllPXKIObtMcqyu/6VOIW1Krk4mY69VkO+mUfwVyMG1j82WiL8Er4uicG6n630ULY/e+Pe
NzMmyyRriAEjH2I/6yQGOZcPW5UK9Pi1jQU99Pd4zgcIiY0+qjZXWQrdy85D6cK9Tbi9wtURcGVS
QFEQKukoXbhho6NmVUm2ixJEXxv4P3DGyrw/ugPOPXA4ob4UuK0F53GJ2mP0x4nBSMvSOIiI6iDD
n71QVBfjBndHt7Z2A2FXVCZ8pVTS+ho92Qqm66WD55SWX5jXESp7Wi1aHdLnPd8b3DKQvbOfXlsB
XqcaUOec4oeSeH1I6qPOmzpoPtc4EpajpyjYczxSyNOr5ldf3PP+WRNnh794I8WAqq/WgA5Z/AkC
21cVyPbFcCSivGlyeTIQ34RdDXnirjlMDvoJxrt3JmxVWqDB3bUAZXE9hWx0aBArdB+aKvruLWeO
qLxT2eGRYCX9wLJsXdLEQiWoN2vuQbxzUV9G5RaCt/N4NDP0amqVfUuF98BqdVuBzytz7zYiuLPn
dUBgEiKGhwvpw1KePDu6kTvb8ETyqAtp17NahtfowSsUZHB1oh5bb0h9kcCiziLrkpENGd2rOXZv
Mxs73TM3GQMdSbq7nGWPCuE0ERQ93n9eRT/J68/qqUsuRV1is793TCmEc5bPTPmQ1kXU98EQkedi
mFZJTrfCQ2p3TTsOXFwEO5ElOs4de5Y1GhgElhcSdcUoKqkfzfieMNG7sR0grUfXAXoQOPWiQWD8
+kkdd0lr3s0dbqC4gMAn03Elcc+7wC6XOUsG5gWaabTumm/KGUNCs33P8NypXOPmBZSXTrfFVDwM
1nQl8tiHwdRN0dVPzlBiBUpkaNk1a70ZRVAacgDBqji7yaokFHRE3O2/cTmGLLavkqrdEw2qdy4D
PSbwtbfDRqI62fd/3MzBwmzvUYl+jV1zIvQRIt+ArA7JUVTD3tY9/qMDajPDqeZtrJH+5gbBKAGl
XqPuR806oQCXUG/l1N5qlPve+jGB/TpHd7Elb9qoCHBmwDccMFHctaMa1+ZBhhVk4loCip0t1zEp
2Sp3QXKr05eaFEXYS4ZkK/GZiR/GZAC7v1zbXhmkMt2NPewnlqRtWo/YA56OdyhVRYslT2A856Ab
rLG22Xo90MW40Ti5ewPfRaBKvFOnprVlUFUdfnqRuiOudWyc5Fjrk83ojVsrnCcSuLLHvk/XXl3+
SvPybmjKe5Zzf2DsanCgiYjiLJ1PiMnbyHrt2tGPhFk3FYzvCvSztbsrdkhl7ZKskyg7uvB1s+n0
xysjaHFSehyU70Y4hCXQ01HLH+MWh382SkA+O3OdaYCgG/QxW3x/lEzSQMgYRVknaKDpMPT5vmwX
b57JZx7fSeC4Yxg0FUu12gODmORAddF63/TzBjpItyUbAhuFecsarkyTHT3TX3eaP+fzfEcKpAuI
Ug78o3w9wToo0uOONzr9Ry3x3yqqPVYF/jmvgr2DrPzPKmoAtizKQB/QL/8/FtQWs9Z/RrEPYJbr
ahh/wzHN8l/V//0/v6oyfV9cW377P/WNBHAt0kObiHmAoQDG8l/FNfSP/oNAwohT6OXBEncJxP8s
rsn/sGEGAnFvtlirSg+FiP/SNyLkP4B0QeXN5lD8tgkqQf9Gce09zAQ1DOp4wMbYVMBhBH/yrGzE
TeSxKRvESSDwrErHQ8FoJnKjsghar3PxTcQq3/QOLkvciTAL/5y0T0L/ckv+VzhFGYCjkgEDVIyL
cgZUdt/fooc+Ltsq8aaTQq+qGAG5xkVEXojalwY5O+9wPiesYBHEUaw1zGPWDdKZr1/DeX8j//ge
Zw1ZCocpy04xxKLfCxewNXQk2MpdwXVkLZ7Fr6+HW87DD7MGXasF3eQB8rQUqd5U+kRsl9waMBpU
c19iPaEI5xwmgkuuAx+zr8c6k/b7z1dzBYo1zGac/hXefDNYUaW2qWm8vNoYOIEDHYvCh5/WITrG
OxCjwnojfbWBzpW5vTA0Csgf3hN+rMhT0BzmzvnqgNx5PZNink7yNH6P7zGvQbKuD9pbdUc7gF3D
PxoI/y165+8fPJ9YF8VYiF1DeOyDESzyP6+TeQN1n4Jgz6OjY6aerrkxB29aaqGm+6GJu9eUX5ke
MlCZB7QB6OsthTHVkBfB2HkuYCAC6jpefrQ667US2a1NOQ3Gsjs2ctqpEjrW9mhiCDZAG6QZXLqq
WjSLa8OA861JHtAJ8F3pFr+rWbODiLxtXIJaToZhg3uQ2uTCKy4UFz9dwm/f/SwJU2kWtU2L76yO
KJyF5lCHY+j4ZAXAVPDvyWr/Y1G9Hexs32dTxAbaYzAotsKO6Xpg8Krz1l+vn/d57sdBzvZ9y8s2
RQo+nRxcnot5j1rKipk/Xw/ivK8I/2MU4SKMYaWiTHauWtjl7Uz6EvkXXw2h3ItttAOs1Ff3bCsu
NE4/C2RQtYNFsucg7otlv7zZiqyboT0IQd1TE98J/c2mP75+l88mzLOBaHBQY5YQdXz/92ddxr1r
LH1Cce1JcbE1sX1k0yXjl/MTZwn6HhJoguMGhUx+9hpu6qlojpg5LaKk5Xrc0k2yvexO/tlsvR1m
+fmb2TKp641aLR+m7wJ74CttPX49X5/umbdDLBP6Zoi5g2MZ/zvEagz6R2gJbFEp3HC/3QDx/o9M
7L+NTpem7WyDandIbJ175pQyHcx9dBjGYl2N6Tae+xt8u3XLvNmPJufCNvob4c+j4tu3PNusFVpZ
eWpZ5pQdzXcIULm+s5UBx7XHrx4XieFL4qqffjmCvAD3KybJOYQwirXb1LUABJwnfg6mvLxggfbp
QqfLGv+r8ntuXE/6DmVfo7ACAeefnXad05c5+f316lim5cO0MRwiBJmNZO7Z4rB4hfqwmcwpRgty
hmhYqQE6zeG8lAJ5xi6cXWiGXhjvbH1M0KhkZAlE05DMqCYXexNbN5YGD5XwDJb2yFCgkAbqdMu6
XQTbyWyOdsMAEvlc7SrqxnfKrsUGoql7ty1uC1E+5RK1m1HKGzmPV/k4ARqYm7CVcRib6ZaWBY4/
CaWKNrWABhDeRs5wL4zyfKcZ1I3jNqwpC7VDuqCJ2dbk7g8aC+pDQTq6ij12UNqDu1MGXda8AoKx
VeNNY7oA3T/QSWaIn1kGNZJx9HZGe8hHXQBjeruC+gKExJ0h2lqVeuhMhfGmec3g5oiagEIz0kET
tNuSpNVA4WYPQrsy9DKa7eq8K1adSI5T3/yYCn1bcu5L4IHQxt70M78r0vhlJPY1qdXBmsutYw97
EsufYsD5YRlnqzq0zlAhgBVwOuWhJ11zzRp44DQTmPxCQ/xmKvclGW/JWKPMC3bqpO64Qfk+myE0
xQcGKJPZtxUWhoD/VTcBTZ4Ct4Rr5c+aiG9VLa7Q+8G7pPOvwps2Y+Ju05oDx2V5f7y82zMzPbRu
sScdeRJVvSsTAUBXlvzSs3zwkm5fTCxEhfl3VMWn0oJTKex3X4xyLxodLMvqwzIXaPbbHFABAE7e
x8B8MJh1J51OfSA3eA92ikMIP6/FHpKrQXMLGF6gkCJ+vbk+Xez/GvUvWv9t5OW06l1VISYV8pci
4CS6KfQJL53un78cgMxLyxmggrPQ52a9PSbLMMZzb9NlGidzFApWf5Sevn4j8jGRQM+eCA5INUzH
4fb7fiJVN04zPi0kxCB7ghrSlj6CrIYqY5iG7m6+g2xDG4rrcQ+JF7IedoA5he791w/xcVrxDAAQ
QFAX6TZupe+fQeSpgbV1gmntu0cZ6XvjioPKywuN4EvDnGVmnu4A6XA5XhXY0yE59cn3erqE2fok
M8PLIM2AtDASejQp37+MN8XU6y0UiDJo41d7hBhfr4vbfgPY4IUr5qcv9K+hltv/20QAiOWMl12j
T7PG/Zk1IBjM6AWgnfX197n0Tn/5B2/WfTTZpc4aiZk7ptvOh3TspoW35eIMc+mdPrn5vZs/sVx6
34w12om0ZIWx1BGgkkBfN9/EurmLw/YJIAHU8ZP76jnbgpV5qEX49Yue1YSXtPr94GdJYm+aJh1r
5KLulf4T30cvCYGw+7BhegWVnUe5oj5fMI3tt2EHvbXwokb/xyTk/QOcpY+8jmfVjJVGXj/5aOzC
7BLmpR5GFfvYd+FBe9m79GO4WcZkLqrzuNh/uPDadSRsCK7rpYxAfaADnycDXXn5q/lefnP8uluB
+5g/eAE8wb+e70Uv+yyML0MDzeCgVOV9uPpKCodyaWOzRFfQBzAr9Ytu26dxPwSAMAfWHonStBXB
hVGXr/j+8MCo+NYof+F/8vxG46ZpGlnE1acuLHfgjCKzFNfA5Yaxb8PhqLtQzFjiylfDnX3TmTgw
VtFY0VOCVFnAFZ1GSBTi8o6XcFhuit0wst3X7/jpN8VdF9rhC2ro/Aih7TBNVRxDiaS4nQCYjBLg
pdIXG7II/4uBJCB3iHSY0vNr1ZTDUZnYOD8W73AXhAQOUT+3hrYLqAxfD/X5WQXmnUvh9IHD6qwC
VZQK0MlIY6wAsOFuxWBw1O4Sv9hXv2GCchs/No9VAMfd3Me/1peD08fLEBbOmwc4i02z1bJUj6PG
HVLuu81iYtztyPaSL9Wnu+LNMGdRSBexUHWMYWyQsD26Gg1w7pCp+3o6zxwW/zPYvRnmbF0CEFi5
ssZ0mrX9xw7VIg8F4skvhU0f+4NceYEdXxj0073wZszl1d9G9w4An2rpGzUV0tleAAdjsmaTF/m9
jNrf0iv3Pe9OX7/p8iIfNuCbQZfN8mZQVGSyTuV4Ubj5PHBPr9Mou/96COfS0jjLYVg+ayxbjKEB
zvTNLTDkOwfm01qHDsxPfKTnYFJCyAaCSS1qW/alB/g0qHlgicLCwnUBjn3/kuXUuSlpsGiSXfXq
HBsfZujPBoY8FZJh+8D/NwHmzXBnyZTUooEFLIKa4+1Rs1wlbYteuIT0zKVD+dPd8GakZebffD2V
i7xzhdInUU4h8K67eQb4R5ILUfrCMOcYy2zoeNIPCGT1YAXUK2+GGCB6Th++XiiXhjmLYYzlGSNd
Y042T29oU9zq3nnCsXyhiv3pcvzXpC3Y6reTRkc24OqEM531GYhhg49DD+IYzJ+b30TdZ7gDAjn7
9at9UphCeHwz6Fnccmsxz94glvAYb1XQnQo/9/mdtSFbsGcu8KEuTeRZ9PKUpkltkDqkCx5NUrxh
e9WiRnnhpS6Ns/z8zfIbchs9ZNYvh878fdiLm8WPpn0AW2U3QMFyX4bp+lIp6uJMnkWsJGoTUSf4
fE04BjZsqKD8B3NPmGuVIWQ5LmVEn1Rx3n+5s+AB8GBkDQVekt1NvoZlKHzL6ApYjZCv+db5AbHG
0RdhB2+xpQVShtZdeV/eldBIuDDdnx4Qb9bQeVyx6zipcCohI0QdBlo+JpgDccj34wEU70fHd9cq
ROElWhXrS5Xuz0/EN4OfhRqndXvjFciatK8gVLwv9sVmAIR0rUBj2vcbuUbbKbzwxstW/HA6/WvQ
81ucC3zdWAFMgkGBK/8GzhRK0+q+90EsvHi9+vQofDPYWfghEe9K1KJwwRHz1QQSu2WRS4nFpTHO
Yk9WjazkqtWnuOwgFNNsiXS2FyZtudp+nDTPFQ730D3+u6Df7MoqIqKZWbncSBfjTu9ar63N/8QS
8S8M6HwkB7Ab7izYf4DI3+9/lZS0mV1cCYvEF8OyIum6w+Eqg1n4+dEFjGVxvEO96dJe+Bh5mPzb
FWQC2Hv0qd+PXHowoCImRw6fkRWsplYZrEycafX1VH68KWAUAQUMJA2ACZxX0ua0J3yOMJN2gSYy
UJ+TEIe4ztadMf92ARzAATAIuLdgC9h5BzmtoKag0xgXIYBPDOx71QyZwfTbv/1C3tJGkktnDDSg
8w82o30Zg69wchgoIYdWTzvmvk55e2HjLjHx/cLAGIBPOyieSbzV2efhOekyp8+a00QlrNoXVCOs
3GF+2sEdQ/xOu/bCUfTZgLifo9u3oODhQPV+PcCDum7thg2A+ml4hL/GEEb0LAZ2ghOgHnohEn9c
fdxmwJyBTAVqD8oC70dzGk6sysvbkxK7zLmuxXM0XfhSnw7hoqeAOi5QGN6HIUBqEp0ZTi35PYJ+
GrckdNwLmdCng0jUdRYeD4AvZzG96VorFikdToiKq8qiwPXuVPrz6zX3MeRhsjwwoNA3Aq7lfGVH
ljO3fV3WJ2Uf3ealqMoLX+PjsYiF7GCPsgUI+KFJWhvZC3vQPdJGG0Bw6EfZY2CKQ93/RJdsJboL
W5U6n9RmMCR6pqAzEYYfn32dXkViYk7Unrg9jOvI6fYtWjDrKZVNqDNgjAsNmTDSTZvGiVEKG9Fp
GdD20Y77OCmweMFj2Nm5/CVdQCLFSGCKmpY/x75Jt3lnvRRZfiw8HYBL3gWOaS3fLSeE2OQ2ccTe
TGqXDNadymB0wOJdK4prq0pf3dw6VZGBSzi8asoGAH4rhiJXN/7Oul5uk3FWW9oWcGJMqsbPl+7J
YCeuP0QKbjmCfjNT1e0p8NJa2scIpSDg/QDVzykcXjrz3ZI0XxcaAqDKjYJmaE6W7A4qGocXPTj7
Lm0gaBHUwBDO6HNNKcQaZg+N0eHZ7dCR0UZfq6nyRQtpa40uSY2+j2bJTsz6t2GL7pjHH0ZT3NQ0
2Vhzp/zIg/ABHWEGpeIrl4KqbfU7qvfez77Rzy2HXCQaiuhK6iubd2HsQFK34uIRqkDHrqjTjc7E
j3xs9qyMHnXVTCugiiEBCDx7mZhdzw2w8AVwrvMcZWvq6IesZSBrKy9servbKdxEQEZRRzM2v/Uo
gZDEhRl/JFn3dNKAdAMA2Enwxp1pAxkME46yaUOHltk1j10RFIhMQdaX+RosvOtMLnL7yRXsRu8T
O98bN0Xh1r0TSQ79dogdG5hhed6msvLdEDv7XHNvlxbzLu9NBv2Q2vXTvvtBI4DBm7n+jt+9H6my
ISbQO0HqQFKxi3+hlnmtIgvtTVUiRYuexORcN3ZzD1w6NE0yaFB45KXlzTdvNo9JIb+rDiDq0rgz
NB2a8o56mTq2XXRX8vGx7KZybTT85IQFJ3CmbpKiOKTUAgpds3t8kH7lCMsDBNM6sCwW23yY97Eg
+GPJ+OjWrcbNFBWpZoQjCnDycpUOcxt2tPqTDilQJhkZdp2O2s2kDcCg7WADFOL1fsSLKMiKIf+W
KBBFihjsDSdyQT5S7auVgMmf5/kfmkCDvhQ3MRseiMn0qvfmg1BAgWoXqU/UNAGb0t/gYZJNlohX
17GeVQeXoizDEw7RrTDln6kvn3PFnopuCSHAqgIfatwX6dXZ1vPio90PPzpibWXlQJwakI9tOqd1
wEy3zkTEV8YZIQgQL5hyJMq+cTO+JwAeh3PUb7GQ7rzECikMXIaIHRtYC2UKvJQu0iGj/ClvB+Ln
VAJwVBfPpVHhnHrfI6/rd3oqvtfaNquB0B2VnefbPSRdSyhzFBwagRLUPd7EuyYWkL8xdShb2/bb
CgJY2J8TdtT0FLutu0opva11cdsNLrRnFFj+o512oSQ5vO2zysNpWTbb0pgbNBVv+4Hd9aDOORK6
OnCiBKHfGoLGQCAkbnDfSnqI32Ux3GwKoF0zUNtDWrhHNZKXHKoTJJvTPW/Bd2iI+kGYoViu/E/c
WBBUwNIBWF/OsAalIOwX2bjVZMxDOjZPeZ3+aASUTxI06/1aQ16BQpGHK1usHAM2gZUO92aOgGfO
LfCl6m9eIdqgjeKbnvKHmE6PSItPcZ1f2RKXewlOVin5dRTXB1RN770iUQijpluBEzkDJ2wDBUzK
3J+MvOEkvW1VEftMNnGQlAKKQz0pVghTFFZgCHlAxJ1G2LqDdTD/clr9e6wkmi5N9TBUNhDvGWQt
PKG/224uoI4z3Sz9WTB7IIMb8fK3KrMeRBnIE+em7bdJT25b4BQPhbGhojoDEDM2DcUeyX/VrYLE
GCV+ybNvDetenUhpSJhAhKflgD4POr1KS+eW5iTs+egFSSuOUUPgiVMdeg9itUryk6rUdwdFdb/r
4htkRteyhjHAUn0eewrMegvDFxmBQ2XVw5ObQrqqS+zNKBgH7DS9LRiI1gl77Er0/rOEHCPd7WdD
XnrsiZWZSpTRHHVIy+oQeepqwK1jNU7kmgG/0ZbFEYnXnsfQ3EyhMAdUh3VIhZv7Qxmdis5Ngiqr
53UyOuA89cUf7lYPCgtvPSSgQ8UxJJVmsaH5HDRNvNZZf+jp2AelV97VBq3XJnFQUnNcf4oLL8h1
d4CGH5K9+k+utD9xN7/SnlE3numqEG0WvuqJPLlTVP/w1AQZSdFVGxxpZCVibPgKMQ/9fKis4Gy0
qq4JogKa0Bw6u4nYz5JBjyUGaNyi/S9ApfQKe0jc26LJd00vcQdOQb+yeRb7OhZwsHNewawB3Sy1
wfPha+ZBfIpk5rot41NRdSFHAFplJToCEiGd9/O940hwgEcoyk7WzlCyr+zmJk9Vv2s7kN48p/xj
xmjflpCwrsX4aPLSbEhv8Pms7JtHxscsQ5ZFoLHpGkiKJabfU+M8QMfD+LKo97RUQAkZaCExC9L2
nbGQV4zxuqUZfBPjaOJra4SwOBBUP1vZDjfoNU/H3KnzgDXtoc9xAMQWsJItdkPgWjVdyQHGmD26
VOhvQAcrirr4OqK92LQlJL84+KAh03Hnq4Zk4TzNLczOqrCELFKb1Zu5WtovNgOXX+DHuj0g3D/m
+HWCqBAnEIyxar6bqgKpBGitAfyDjx6BuowUOsjKYm/hlKSLS40RdZiW6MRRrUH6B+bF5vFtDXJk
2ApFAbhpIHjaO7QGjwxOCI0ESz6n5VUxJTDTTLurOMHXHYFMa1PwdQkB3WI08D7KYxoI6t2qrgGY
yx5eiEd2HCy4l9TyQL7nZGSB9KAeVw0xgCb9dMeT+oZ2GhzaGToF0Kgr9s2YgWk2QJ3KzaADysAa
xNfv4g039g+at8D7ZPRbL9VWl5AK1nCHUGioQABd3XNuYGdfJtD768GBIO5wN3njsa/7a5qrel1U
UEUoR1x5wJtgK6yjh5nE7Gaq4bJsd7l1ZcGq2TCFHnE+XnGQM8HvghjnHEGiykpHiH6nD3MNsGs/
o24V41BU4so1cIgAFt2GXIPLjzoDJXTg8uBkehfrNIiaLNkYAR2/NLX8uoXCinZhSJQ4oClp6Lli
c8Hcp2739YJ96RDaQGJZdw3KRapDa6rA/zPJZC2z6TiVAua4WUTAXanHLcuh2Jb25Q5PpXyTTVY4
JTZk9BxcUiYQD+XC+CejWLUEBgFlmt5J2zlGPPnZoHkTkApAqja/7oiW3/QUewe7KZ6jJv5Wa0/B
YnTGAiJ1nx08UNM3Uw0jMzQe8wTRqs0spHezWYvWdjaA2YNFrXs0KOBP72B0L8ik9+CJ+slosMyj
Cgy/6dhnS8YDaBFoUbvJVZBy6lAo790/XiYHX1betgGiKiCaibXXUgMuIHF8EEF/0Lr+6TCmdlYu
UVnkLXTvlWX7sR7R4Bqt+9aGV6KXCnpltZCABq00IAMrbhPJ2m+t7PtjG9vgGzIAKqsWfiEsast1
3ZZzmIsa8cGNyRo+3rgTl6raaChf/EgqpdbU1Mc+n/t9L8t+JSWy7c6Sdlj2PQPhHwYANWkGqB96
q1lUe5mVG2BUECtM8RIpvh6zKExEdxO5EDacbdidDzCTaLIaLHxiK79Kp31Xg+XYqOlEOT81AG/P
rPNWKQfRLy6fAeOpriyrvh30oP1BKVxE1XJlaiqECu9KWfXe6eZnhWxtXPzGoN5NT1FXHagG6aZi
2BQFlD0EaR7dJv1VSkx27NZxqDTEk9wJ+V9FrfGK8BaRfqEJzTqroTE1eseKZ8Jv83oM4gFQYReE
Va+XQTek3I95cZXAaWqKgO6J4mwv0EMK5tzGVJjktkLvfuX2oFtqW752IBnGeNyg85Kjl1e7Os32
qc2hpBXvG17vmoFgWrJtH0GasGIwWExKSCsrD8ambDSBbRk8hM5AfXII5OObBy7TG8stvyeRfTuD
Ro8ASG7BlkfVkISlDdSaAQBjhFcxQvVv7kJEn1btTV4Xp4Fkd1UcbaTCjh4z62myewsq6dNG0OyF
T5iDyUCDjGsISUPoK4n5tu0g4tfXiGBC0ycJVAuonXMTxhW/0ZBr2dCJ7JCD/MwgqNXraUtZ/Api
Muj+E/ghtXA2ZM5vO2RakDEnPOhiiBS7Cb+p7GjtTNY61eRYdrDHE84iIpUcqtLeyQEO0Y4VjD1g
553b4xwZyfPY415m9fwETCPI2kod1OzdCuhYhh33UOOvEAaoXd/ZwkCPQMbgFEsFLJbthAMUKbXV
gwHOywkc0fpK58MD5+D+eTADSOtDkuU7VLPZxs4qGHNl0c4ZLXh6wnBtIAWWprVocNO52SsLnEw7
s4+KIXYZhjhTP5IO1OikJM/SRiY9kpu6jUu/cfhaIWPsq26b2uVrkQ2Vz/rkgc7WJgJxm2vgY2DZ
6yblPpH9fYGotNItv3YJTDto/j2t4T0S4SRtnPlqTAk8JgzaGwSiobhRp/CoS0vlJ2UfDlV/pMo7
ZBUMi5zoKq0giuB0EIJKrR92J9bCSR5Lxzl6o7u1GivwoAARCx6k1F3rkuwS1YRO2h+xNvwJDM+E
2IdoFCDrTtkPhrRhcp2fLTQUQIV+nsf0ldHsaoiSrWAd9dMRMlSRba75WILHjaluqwnwxmGf2OMm
NcvllCwHXSugNZGnkd/EaQhI6C9PdZseSnZURXd934iVXXdhZed3NeRPE/h/JgX3+2jAIdBb91YP
k4Apu5KD3maGH6RKf7udteN2uYt78gJwTIxrkN73NS8wKYb6jph+urN60F78micmjKb+hg4I3RYS
AjLMgaNdX9l2wGl9U3sVahLWDsIuO2mKwB3MC+AF8OnyKu6PYnBCib9esOY6TjN4dGUeCK0a6jwZ
PMPqDLeQis7PYsCls7a7bebCUGuON5lVwYIiuao6BMlE3YwpLvH5fMc05LpMB0X9yTu6Kvlh9fND
R3Cd8PLoJqHAcJNFT0CCKssKCKQMHaIh6yIw+qsY0cZxnqjTfG+tvN1EY/SobAb6iSzHvaubW1JE
2xj6I75AJwOagvKqh2TOisXVd2PLNCwYQmhDs6PEfc2Pp44FPSJx0HjQZytjEW9aFsGCrCbfB6Ye
YybBJ4UaLmM7a7a+58Z5SWGiaBz6ArrtAGMPL7Ta1jd2Abm9ytv9P87OY7lxbNu2X4QIeNMlCIJe
lKFcB6FUZsJseGDDff0dvK9TqcooxX0nolpHKVDgNsvMNSY3BXVKE+WbTLeKC7u8LYytbWMak+dP
plRjnBnx3vDGbT4JPy7UcBLxeiz0TdepvweBpR6nr1U0ZdBLgqS2LP2qVqRPS+PdWhRmcQgqYwX/
z3bkF9B50mL7zpu12Kccu2lVZLzxsGaBPFeK9ZCk2D8vavurneYldBb1Ke9wSxrGj7qL9vNsn8SS
Pff58ihNeZ4drLCWKLlLLabiLeOqOkUo2mTd2da+YDi+H62TBw7ArUigokQLnYran15sgRUGSwUW
RHflXSWmTSrzU+akb9wmD6PtYFAt1b27qCfRW/c9bVO/iLx9CuCpsOY3Iyu3qhZtGlzKsztGyX6a
cAj1RoTJjZVVWupOTGeXyM/plh1h2F1byUdiqw8tL0K1XrZ2Wm7SBsIo+uOoXDbM1CM2UjsJJBf2
qFdrl74b793b6HablxtaqMSL+dNiYL/QVNwAc/2aS/dgJChP5q4M28zkNOQo7w/JIKlQrge8gBdI
s23dnIi5frmztTKyJSQVQAOdwKJdLfC6BGYrGRzgg53fqz0UIf3dSAmIHeJZJ8crO3W2jkgwardC
I2uVsEqIAoulfR4LdZPLAuDQQk20juOU21jsktSdLlw++mpW8w3pTraJLQXdd7+4wWKOVlAv1hKo
WrdTZH4oDHMCiAeYkvolXRTHvU9H1HMl1pJe2vq1UB972YRV1z87WXcpmmQL1+QdjR+HWiI+IkqB
O61IT24mjMOgFMulTvrGB/rxZtiNPMJ1a33V6NyQGrHqR4W+g2u2YQwoLAcCtnRYXnQvfTQMrnSC
qYfRpDgXlXHotdHOHsc6ZAO+6ouKoEhRu1AgVCVkGahMKItzXoQJY7NiCbkeHFhn7P2kgnTMwylu
SUpFU901K0dNLiWSTPYfwHxDdm9qOoT6WGzIoS9eFk9+FlEFky0NahApRVBm0SHtgD+TOAG6AZKo
8X02JepmV2tKJuCIkOplfhqX9qoTy/tKpgHqdfbIoK+1OYZpW15KJxZB19d2kAsyWOatl6AuMTWJ
teXZKqN4m+WQSqvKIaHFKHLGxd3Ez6xN64c8Sx3C3v4lz5t9VS3PkSV+5lMePxiRpEZFM47Afr7q
A+6rVnrfNqSermZ/pH0kqHwtpCJtfcqXrPfbnJNYi6A3WFK7eDVUF6UsP+tpaXeLjkdzFp+cVOUR
qR302ViAOuzvW5GgPS7ioyjmo+6mr04ymMj0jeWYSP0cuR022fWR7+Y4N93Jlhp8as3c8BPvlT5/
lgWEuqXMH60O8aBbLyQpnIEuNR5fypwrNnUa33NJ+/hnO0pnJ7Mm3upMcqpaM+FOlj/U5JaxIvVa
ZbNg75sk9HOBCx8NR1IwA9uP0nnKEMFQJrkfPJdzKceCSuTGNnOb98SQe+bKf1tWfaRe+zM12n2f
zQR0jARnN2peJIBMN1bzIeIyCh0FhFecNcO6i0QYCSckOA/0IQpbuwvNXt0PGmQeMWwstd01DpSC
SZmPY0Uhbq5QNGvefZcIL7A6904XJeVozF5rl1TVWjMx6ZejAaO0emgl8L9uTq4iBR9iNsAF4qYr
fRkbuzbLCnJy87Xusl+KKjfKXGtUU9AyaOKnVBtAzvErZ9Yph4889Dj49IP9u/QYeo5kcY76EUhN
xjlScNFXWXciZ3GP3A/Lyp1ce1WpC7h5px9Xmp49FEar3VhKrEvrBgsi8VM6O3Ai9yAVKk6KM0zB
1FEEmGaRhkXpMUVTKrTzip9ZL46Gw+RExsBKrtobsxXhBEcdJK32Udr2wXCsQ+61vJn4rM/DQTbd
pRnwJSqKbD2qCTXqitB40JJHV4+PmWUFSY4HcFNfai/+7VTGJvOa31oC2yZaTKKN2aSG1t13LZ0C
yY7VEKWwN/PHXsGPmjoEQzqwDaWNvU9enDQPnUevnCIXOsS4ULlfUDCtyCJ9cElUNsaSTmsBnDmu
FDJByEtVXXprrSM/65IpnLgmemc4jK1LubnT7p0eK7ylJeooayypov5Ot7uHqoMSpXUVyXDTHTm8
HS4BEENTJUI9JfBJIlAWJdztsunuqNNuXGEHKmlhP+h7W++3mUdgTOZT9cv74GUo4ZIYl4IOmC7d
qfXcDmEMJdHXTTtwLfFmivLqVlYV9Av1BnLGeecqjhbMqfaYRDMaaI1V4S7NBrL/Ly6MYAaVnlFA
bmJA2aOx4ZsiAzaVk5ZoB6EBqTdmZp50rTzSs5ugwKc/hNQ8wuX0CldngC/etWG7iAepEdRRtzuZ
E2r6dDTLQNpg25uaIqk0nWi1GGq2mQaQInHXnbrSrf1E1dZjtjyYk/JukcWu1GWUQR7VSZBoBfVf
26VdVT+CIzi6o/hw7e5gMMji2/nCDGQm7viTSCmqDtCUxeZVZRaIIokCvTTgmEf3KGDCMdIehAJj
LTZb6PV5fYnd+KJ5y11TRxeZ91jdDFslZUS6jpTfdZNsqlj7kfXYQS7w+eZluB8yHMJm5QAxgwiU
ebtQj+3ZJ809dnV66aNSXVMxCSHLsDBSwiuNUnlCqSggKGPOywGTu3Tp3WKKxzyuaIelDYp/Q/tf
sOEZuNPd4mjndFxgXZVPU+OGLiigjTtMhzgr7vXFhcIva8tXoJfl/fhDNtqrsMjAy6E9WAJgT5z3
h5l6nKc6e9HGp3kwz0bSf0LyCuTciD34JMf3anO6dVNOqq4f+lyu4yHuVkZNmTd3rJOlRxupjtuK
eiBfKGeyEMM73alf82j+Tgo7jLquXGcjXslTlO/qdijWwi7vhFrV3MNMraEZHWBZlimg0YbOV4mN
W65uO2f8oErOqV1c0puVagVNSGCluEyVsrZqm5k4YeU/LNlA07OGMOuGc0umNBt2IOTwaeXag9EV
5lqDMlbWpHUSI1HVDe2q/4xsPCWkDQF4mQ+jm6AV1/HMULzy0BcEF0yl72y3bAOTbk3WLT8UQkBj
zNgetl+N5SESEKjpXf20Wnr5GBVmzEutnOTdrBZ35SxWsh65tagYvo1TxK6u7zJX31JAO1KZfkWg
xD8fQJCCwQgtDZdqAl2zxh8DXsVrNqXP9jRtJvzDG0+C+xyPZRr1G6Thp8UuQGOrOI9YC/a6Q6m+
Z0nTbyFdpCQH/QiILG4Jq7NhueFWQeP3808tZWGBt5rBA3WvvYLfZTHNq0w11pHGrkS860unfXYE
s1dxVY0wMuc1wPdo1eeas5Ze9mMeigvKgFchKSekyAFWM4GabcxFwMzIkTHLgI5skOZYL7Zx4JnO
Xl0Y7nOiaxQV50FdGPSbz1YUHSM7zX209IJibbP34DQbBTl5NWCVK43yoa/Ae2vs+EqkEAILHVa4
MdyuxykkVHroNAHkUgtqypF3g6aHReztNcqfkQ58fa7EvpERiDggXvaSUF7CTSFakpDC2JkxxMU3
2Tt23NJVcc7dbK5oVr33bhXY3bh3reldWgcvoYuVstszxgodxT1TBSHMwL9qMLCiYS2f6zmlFyPm
z6qDfDBP9YelsbeWMQdIX03cetO80Urv0ehgrtnCpqXUyus4tBAOx+mhHZuTLrhwMADou/a4RPG5
HJx0s+jV71Y0y0qtip3qDQcQhTADbOqo87pXxufUo2rMZOahNqszweFhdsu3IgM4OGUf1AqDwYkP
VlftLQovaa/8UsdqzxT9Zu76/YgVPPiwT7qZ8Wpp7G0ClnHM9G2qzBkdJFX4tTv/KIfpKJMhdKJy
4suKDV9tKVC7dbXOkDZQxe4/dTd70Dho2tj0I2Qgdl6H1dyKdaxGQTmrh+JW5zLz5zbudq7RvXoz
PkLERepM60alBrs45hSY8KASmR7StnqZZsXx0y5760R8GLr0d+skz1LXMScpxbbNOGrqxr5bLPc4
GVGgeCOYprrb4y5Cxa1jIELtuHnsHRcfwmNCNI0aLZxE7SfnwLFWkrvOnYHlyTCNjB81gSiCsye9
rn4qqflRq9PBbOm7j2rLSaNgzFVQlDWQVkwJ3+KkLe/JsnxAQn2tVfEkohJAU6mECyoof1AAIcfm
wRshXZnjvq1nCoT2lk7RVu2SDY3yh1kdX6bKgGZRHoqleOraDguYrtpWbbZZ2vZoC0+nY2j8rAeb
caghZmI54asQeQC9EYMNk8i2reHcKXU4jvmPsnN6+ErZTxMtgNLSsvaq+edEmuM1lDDLZgjKib5K
pSVbEPTuKqf5YEpy65Lac9QhU1AfGa0BYpUyBJVvFG8ISYLcvaow0Wr36G2c6VEVDvWeGaN1KZIN
38QVaCgRQSbiYEjdnWj7gxq7m2kxfvYqAg3LwUsJKOCkYDxpEapBiGPCQwyhtOwfRcN+aJPkKanl
sUiRGIIDPXqJeTQ7dZ2Z8b3GzNKNvfw8tWTnlUIh1bLhytfESPPTkGNuPA9VaM/KMYaNlefaT7hD
53xwX+spehSNfVy8bqt1ejCX6mUYoE1JM31tnG47VcWzRMO/dOq2TMr7ygNw2drLnXMrKkXdpQaq
uSoo5cLDDaYlX9eVdt+69V3U2HIVVXBSI9G3fqU3IP6aU+7pr4bk3OqHaS+GYccI+mWIyNjp1oal
a9KUVw+ObWyTEm6MO75oSRZa7XQPbWhPb2wPrPFFXeKtYHOsxj7dZlbFQFhKoj5F8X1Xl9d2QtlR
eg7GzEMS+U4nw0RtqFHC2CeDQY7RjqS5k6GGVpwiCpSyOBoRE3RWowR6DXNt0WSHv5BNF9BjPL1U
6U3AkU668clpvVNh0ACsNDIN6j0jx8eq9qywtOSFSfs8KFwaYJGLswdxD6KdubgbVB00Ypv6YyMe
DbU8xfwKM8OJhk515v12FoDHtrYTdHhLdbqUZOxSyHMzFO+KVz1rqY2dzS3kFmIj3OLQjR0XMknP
5B4tq1HhZ157JT+Z+XskxoNa0tQWDblnK1e9Nt+TroR9Xuz7KYKzWe/QDuzETGdb/x2Z2VqdjHNf
zHuzBu06GEExJvg4Rk+1xftRo50HZ6Yhp0A9ILaKNRwRHh7d2H5wXfChCfhF1+Y6K+rfkw4z3UJn
0amtD755tcRWMEvCPifxAR+v2LDhMmH/bmcPczW/5kBvIfAajt+pESApi6SPiGg7wysrynQNMPzA
Gwts7glrGQMmISkB6UHtlC7suehi272P6g/EGuO7Q3Ff2qDfdC/M5Bz0TUVy/aF0T7jHkdDO73mT
39XDEiZR3PtdMvgZ0BxauldF/aS5fal5RNlJSFeJvmlU+9T001tkio+lcM92rR3itHtcYkI8eevW
FPNqlsWuG6Z7LabAnIp23dAwSeDPqnEbrxGTgCtwix04+qByeuJhDQWIHo42+FKncrdz/Co7lVj9
atFOg7iLE0fpu4glqkY86x5m0QVoYoXeRltsm15uKjRwaxHnGN3gM8k7HQwjsO3hajCq2HE6zgv+
KN6wtt1a+AqaP84FpMJRWJVENUn7SFs3dKxyY3vzmgGzk9YLKoHpnfTIfPHcIRdYK31yBRV51K0e
N6CKMbOYFW0fvd4iIWlCb1ZDhtY3OoFay5XeelHgOR7yLXIV65buintUg/6COD/qCBas4ayV2Ud9
M/GS2saqHict34vcOqYDdUyq7pouXyhErKVTrFtLe6aX5q0aB+nLNGjrGdFRGxEtoQCnzo2DakVQ
my6PqQb1RKVDmbo3qCwyN33Tao+ZNT0V9Gd0KjKjym/F1KyR5abpyyOKn0d9xq+9Yula3QvyiYuR
n+PS+4zMD4tsfVT5KhO7eDf69FhxZ1uLjemnQoOv9IGgr5e2u0yzM2+ExHZSHVBGvnTTp2HRD3bA
ktOpa4XGTDJ3EZIsjchT9fuW8tFk+0AF/Bi7srGKL1JOZyGSncItWc7jUW0j36VCuTj5SzFbOyTM
QYZvRql69zL3bicvdUH24diTnjlIghQPz7cu2ynauOk7+dSKX/g2nDA+WHf1dKhcIgQFQWQyn5dl
+qAfRfkTEoPx3rZIoCwuzIi17/bGHa/+UC7pTrOSo5FlF3EL8ZNiG8NkAheOvZwYLrPS+s3M5Ek2
bFT6B200rkbioVUubcRZ1L2S4uV2l3d15CcmgphJp27RMxuT2feWCoJfsx5TiUpp6ZyniIMVxyCs
gmxvZ0V6EC3GS5KUqMCyrZ67CaIRsst5vEtRBWFJ8NszyZWz8Zcqk0MX046cls3S57lvmEbYcuKS
gIHT4uqxBopzWn03I150pYlwrvvB9l7LLl2bpIsrB/uIVTdpzzoNW3q6fcCFfnbGatspkL5iTuZk
jC6MlV4MilItwvtGakCw7ecBtO6t+gtbuvndNklojd0P3Uq3VeeeC7Xazt10QHmy8aT3lBccRXm1
dXvA+lERapSUJX5JtlYFujKinlK52fNpR0j+PMFgof3XBkZqKquoKa8DuVIWIyahuzhNvH+hp2c+
O1ZL7VxSOJwPeoY8zKz0ZKs1tN5bZwaKnjyTI0DVTPCxyDSaqdNE31JyepKIlsCoMtH6ba3u4xJ0
iuO5lDASix9Ly3t1sU6FjYeC1u9Tx7qY5IZwpo4G/Uxjbrd1453SOKKS0nfvSLwAhfanRpl2hSMP
3HTboU9+a9F4aJKI5pl51LJmW+jdzpHDO5fzSzKNL04xo6swEwrAxvC42O1n5bqHOC7CfIIpZ1qP
xJfXxCvOpV71a8217pmn9vU+VVdOAaZ7qId9asuDM7ekY3r/izd7zU3upX5pXvg57qGi/SxptAdy
6TaC/rE20csa5u65rboPZtN0JDBcl3XRhuZof0rN2aU1IZu+oAzGsTDb1Jr76TkF6Ro92bjqEAHo
3s72KGy7Vv8uWzSBhWkG9LaokIvyzXK0jTO011RGr4M63Nd24mAH6Coraji0yOvp5NpPrpZMK7cZ
TwRluMfX1dZTlk0x4eCgifw8Ok3hFy0GTHOF9MHpaeRP872p5k9g4tQAG5HEtyuaNYV2iEauC6E9
1sl06Lplq5huUGd0SzRXhEM9/4wTWq+WAsCxn/eZlgW05fYaA5WgtLGsgjvTp8pvS48vTaL84JI+
TjI75VPxUhrqVUO8heJ059hl4GjIdaR3UAD/rOPefTEUofuZZMAnSiL2cvyaJqUK3rvexEVzrkpC
OznW29KYuUzgtnZZ+eHqxs/GGd6K5NZlTwz8fnNE5bHxWudolHDALM1oPwjn1DXi2PRF69PApqFE
J/UiGnctFOs0IOA2W5S6uDPKiia7Lt4ajuehg5RiL9lTWYxPI7LdOCIsm1NrJxNEgyz71yRxL0aj
/JQVw6qmTWiYS9xAIeE+V2Y2+plB8uW41ptXQ4lWm3UzyrU5IN+N1R3c7HMhUBMa+dM8F9NaxtFB
XSB4p9izIhnFckHU4oH+EV3NkXKBEmGjNjp4UcnfeWK+OzRq7Ia4ZOqKBqFpWfnaXDFvOr06Rv7m
xfQy+rLdpLr7ODX17yFXZhraIixHd96Ost85XeatlPZWD44c3n+2XETvnmePdoqVoKOYnO5MMe1k
5ChvbQOvQ1DuW33CI4ySMjRC6y01elKMyL0b62k7KFQEK+QpXGJKUp3ixVnXnrkdzPSzrbj4CxvZ
sB69Ua7DZ1s3UP6aUJXpyaHamWXjR5VFbEfPGscTkoOptXH1jvmEMepgHybujiRga2AyQC1+PdfW
c1U1ZFxsg5qCoDaMoZVgKCuH+S1qb0SdktCp2dRWN68NOnBOSfRObNpi6dj6/Tz9KBu827x01wFA
YxbojiL9kbH5tbcAkkfe2i9kvlLuSyN/oRTzGRm0TdUi3TYldDTbuNW/OEE8HMTskyLkqTYVlqLn
7PMB+Vxl+HWqkK2PoeJaFzBL+4lYgBzGfShK/KqdSRnwjmTew8nQQLJvYVMh+wwdt1zb8620gurN
qzpapgtVx8iI/CqJPid6sahISJSm5c1F+UXiJfxGFZ1fImFPK8rfcnTuRB8925wDhiM36hxdcmVA
fDvQp5pMk02AJTET3SpODVJf/LKGiq7HC/zkxsxWRdsy21Db7/hePAqtRympmW8ypXFZqISOqdZs
7FlevQHfrcVLioBpEp7lRU9Cj9Ax4LTdxadKWgEXiaShinPAMithm2bPGA0ExTDzY4vFVIeyQZFI
B1qdToVJdEuYa17G5WaG5nX5CYKoODceqq0uni58zItV466BFt43RMWvbiJvJ0rTBVgcTztPzVNf
1W0zzDJaosPQi40uo2N9iwURRn12nbMztL5YR6n1iJIzXtclPShJfzU3HpHg7KsW91xHgt+msKtR
H2PLaGQGJse7y9gsF+yCfWFPBJEWHZ6uiM5VO6yT/NRpDv6yKWNpqBkm2f9WVCJL+pSXhNCCOou6
bAwq9mVl7XKz/2lM+bXQ+qOij4Nv6u4PaasbMlta1t2tqwohG4Fj8rYk7jknxsK/+Urbbgt8NkEa
AezIWto7WxBkOcnbqFVbIyo/hF79ZDGibO3LU5OUD5Wgw9HPNzcOgfFgTpcADD8VNtd74GN/9Pb0
FEX2wVRhTSs5QAN15LwUh7KRO88QVxwg0IZavRnknuLrimHsBdXuACHkXRHhwa64C9UwSpzJYqGb
okRJw1ceWtwZZW88mOlwXAYak4n2kFSLvlZyNCiDp/9QMz0A1m7wDymKULRYlXZsI70YHlFGMn0Z
R+syNx+ciaQk6uOXwtIP9JlXdd3v+qR5bSgOURh6crR6b6vIfyvmX5kd0Q8ZqpxYVx5NmR41af7w
cKNKxPial92pVEhLM0FIqbKvjBhMflKV303N/3W0C4spQwPoibHOlzkra3Dm2JVRdUUaz6wzUihx
mK/Tj/yA85gvn8bH2yBwrxArBtl3D//bdByYBtWxIEa4hnr7//8xR5tmXTkrjdExR6uQxT45W1qh
V5w+2B8bI2DiQ/Q8/bvR1n8PncK146kMaWr0YbXbqOM/HoseQ/X0yuiv+fgiG+VZrYZj3CHZZ9F9
M5n3t9fLVB4kRIyLVCrSfz6q1xiZxZamvS6ujsdEZQ9r10qVYEzqF8+qmk1cqaFW5w8JStRwLJQH
6vP3qjn0odLLs5d65spc6o9orG9qDouAF3wfhD/O02rYeW2uUHqb95YoX0fTRnJz03w1gkg4n38Y
A67NVUGtw12W69x756Jwt22kI1BjUi3BsTqePOwuc/NqK26Kw5ebIbA27kuU/HSdaCYKvZ0OHJD7
SvOeOzQwh3pQCNuSKVv/98v694SppbqOAxwJTKVt6F/elRwF3EBP9NeZtuRIn/RWLDIpaOpWFFiU
1f/7cX9bfP983JdBcVmiPKpak1WAX1yf49RiqucGg+r/fsxf/ypXZd7YsFgH7pcJUCkaTYq86q6D
qfipykxX9cQ4g98tz738Bmj8l2dpjDjfiLy3cc2vC1tVOKaKjmd1aLQURKO5Z2zS1mL+gvUCwfK/
/7S/7CPY7jfSHEPVf2FV5y3y7JHt2zlMLXKpjpK2N8EdAco3G+kvX9Yfj7rts39s2TLSO5Zv0fFl
4Rxj3xkmmMDvJoL/+vrwMXI0RpwNtEV/PkRGInKtPG+vcWt9mGmzHRPjpzOlW7vPn4ei+v/4tjQc
JkGB6fCNv1KynBpUc5pU/bVN3xWU0b2Wb3WL0ZnEx+b0mxf4t+9K06EcwjkEav6Vc8z9rtpNlHHU
Ms/TaAUtOiT+abGZlIf/XhX/hr9YGN1xnGu3F0na+udbjMu0Eklit3BY+l2+EeG4MTdt+N3l8dc/
yOXOMgiV/jLOnwEQXZSIAXjiqga/Jm1876vAmOQ3x9L/cjX/HLXndWMZo6kAGJiw/nJFql5qQUSn
v5zv4JEcEpiKVlhdkn2z/e8395dFblMPZpyfwX6W3219/mORU8m1k8hJmquOqbpJSWq+zaiQxf73
Y7S/vDr7BonkRrJcw9S/fEOzVzBtSu5xZWrHMQNjIwJq3P5yj4M8ZRW/XU1hdSe335mIf70MaRA7
t4fCD7j5P3z9+xj3EzgzJePzWOaXpvd829ybtvp7NpHYdK7xuyP8+e+/9esr/frIL+fGGFGPZPB5
eKb0EjVbLr24P//3I/61Pr4+48sJX4GLm6DXD8/ZLt3O12T9OW6yLUYs3yyPf83Ef3mQ/YW4mci4
sWyVB4EC9onI/KfOr/wiHPx5U60D9eW7PaZ/JQvo9LcczWTqxnEdMhL9zxUZ294IExIDWltnPHiM
Nj32MQYx70SBYFCbvSiOaX0Sk4714lNj/vIwulHUt8mmEIKSqex/d86vqpb3OdKFwWFyRdxbxj5H
g/F//hb+/KhfdyliIbuf+ag55NPbe+m3Fox1dfs9p+frOjYoovNOXPxLuGOdryhtr4FOwH/yqks2
KCqkcjPi+xdEjpOsXaVAaaTKfI0L1gsnpQL3YWyx+qK4zxijyQAx8734gKXrxsH/rOB/QTWgxPZU
7TPySH9ttZS4LeLzhqB1JFuPh9Dgq/BTZ47uBJNVAdpGRu1db9cV7m/hqNYmcujBU7Us1ijsjHU3
MxGeLOizO5o7BiK3Y6HcfPHsONpkkzHcxa7mXbKb8aRMlOrUmgMO7y5FzdHRT26BdrrR02pbl4aD
vhUWNRX/+gSaYwgpoFJvRJe/KZusYWwi+ywXL/XbrnuktbIVrt2ixKrWnGd7OyUbjG/j5oZehWl6
6wVHMzXITMtR2dDtch2K1pnHayly49cs1OfF7jsEHUm2Tqjexp7g5VrhqGRloHqteVfYU7MbkgZx
nyzDIcpPiiRbLHtjJMVHJFroPTOaDRgCuShrDLgYMWgUPq8yAsijOLFm7q6605bi2A7xu7AT5M+j
vqaCu1fcZnMreUZ1rWM0xCMN8upp/NVHZqDmtMdH78gIOz0DD28VPYqnTT54T85SJX7W0iqqOsY9
XPkGRwsdrLNPE52KyaQNWxr5FL+wh1knEj098RMaxghkQ8/YqZ8C9RoWj2vMiJm0hfZjoEmNMCOU
4+Ooab/mpH1iGulp8BZU8WZ07psGmJpn2ShMu3HXYfEUVVND4R+5zGLKfrPMo/fdlfg1UrrtAAI/
wgkXXzAAcX+eC7YxpQj5tO7/UaOAN6q03YLsXJs7CARr+zP2M0b6GGRB8Lr5Zqd/9/Avh5KJpDau
Zh5+A71pq/yRPvijbFYu9jNDwHiLXzz2SOYv3+WNX09D/mooTKZGEHCLbr7em5WtJmNZZO211n/V
M22LuvjuFLu9uH/GGrdHONzNcHB5FLnpny/WjOdpyLC3vE4ulfhep1xcubbcLHRxnXJ6HT1GbWJM
HtYiatvAalFiJRot/m/e8b+POAbnNc1zbKqcBKm3V/GPUKTWZIyLd1Vd7ZPq6z4QXtr5a8X/XHxr
b5z6AJ59kNxH/reR/r/oc2zPPx79JTppTM0qnKWprkasIMGVzh4ZwJ0Sadts9PYmjeWOSo9bZiJQ
ULjftLPnvmq/ATJqf/uy4W0RKDHhjufUl2AMV0bbpD9UX7PFcGhnOpWvAIK8TUFFd3rvTuvMKHIm
x3KTmr94jUW1Z09s04YV3yEupm9vGOE338vX4Jr1YRMYItM3acRpX2PRqYL7MAxxfUUy966k7+OS
bhKoHY7R0JRRfLd8oPdgUuBCxxik1rM5jAwa2Qwpn1QmCtrR3OfZ6aZB/OaT3e7XLyuXz4OjlW7Y
JtimLys3NQdaNYldXYuJxt7SbPsMpW1ty2ejsjcgFfyJ0q2b3qJaeY8Ae+NR/osjpmL/+5Pofzkf
bN1xgHwhqMFg8csCoq4pG3WyymtUtr42JDhd0KDXbEz7UMiuBppeSH43oOGMIVwWbVNqTyY7Dj0D
84CrSHus0s53kHnEg7U2YpsR7G5Gb16+xZUMweMyRdsHi2b+ivrp/wiWZPWz910AZc7/cHZeO44r
ydZ+IgL05lYU5cp1VZeqzQ3R1Ybeez79/7EPztkSixD/vYHBXExhOpTJyMjIiBVr8aiW5m9QDd1R
UTDk5qwO5tYSwe5YXPvhmpb3/AkwmeHlxD2j8AIgoF2fb8i7aDPGbX2GTOWzmfzMFNOppHBXFyvn
aMkQ1Qg+hWWIOMbsGHHbRUqsadW5NPRTxsBf0POAL7S7vl6jav2QiE+LurQ1S/aJj6InWEJ5hkZl
73rGA5Xez236eRiAnAfhAS2Pg2u8Mx67ch/K8gfnn4KEDKWJBRubPK+i+mPgg/G1yrNB5T2SUBNF
0nTTd41dFOpJF06RINtQXDoiL27mMtkFaxq0oTGbMyzww1TeKfuN8tc0f+jLH4yRPVl6uvZQWQjq
/EqKDfxMWdLnl4sC+bCf0Sw8+/fiCdoIu9iDfzgFNnjE12qHCLCd7YRPzLStOMGHl8vfL0ONmQKe
YlFknnlBGYlMsgbUBGBAuM+UbK828JRVDK80yl7Tym3AUIkrWbskEI5jUdPfhwRKNlD9lfd+uPJz
PoZ2vtbFr5n5SY2MvQ/wrDybyqsKPBQyx5UYtGZh9iRM3NIdxcSrzrlGY+FrDF3K7SC3+Cn/WYI6
ewoCRPPKsdPKc9XoDwEF3iZgE0lG/Za5DiRfKllZWdPHsHq1a3OWOQniBqbcMRm657L27gSQ/o0j
CAatJvlfPtvxFwotyG4oqKswhzPbP6G10nSkS30OKs/RaP51DGyIKMfd3sV5dWAyw7Gd6n1MyH2o
OJMx9zG62e25sVyq3fWWatO2yQ7/wYoxyS6hYzZxDV7HWlIFt6/ktDnHcf/bKz7VQXen5tXTv7cC
SQr7RYIkf2jkRPARg/QoKPAxuDOa0la2AAgP/1aEZtoy7lZF0af6EUWx68W4AnreChN5Z1mlVw5a
Kv0+goy+vRbpYzJxbUW+tjKYoHTCDvpHnhCP9T3TP7RBvtWb2nG/Vp+GQyKuWFw4sJQsaQZNzSgu
kVmAask4A5U5hLM3HKo62ZWyuOIFC8cHC+TTfCCIsOZlUT2kc6gaUXMeADsDN7GT4mgQ5Lzm2QpW
Iv2SX5saPWkDiBtp0Hw1oZklgabiC2r6AmSUkXNodkRpZUl/d+U658PTeBDxUpkINOfZqFRJbkup
okDKojwO4+a1epjG10B4HeWd8fYDFN9nb+oCb9ZKiQtpxZXl6XtevE/CNqdalWTFOROfmrRwGhdw
Tv0nkKMVx1gwRIFZpfjF2YcmdL6VpoFaM+D2c86YnicJkFIhDWJCUtG229tev/DVFFGn1GxMSkgf
CEl7XUqk0CXoCfFEVMO+tRD29Ob+tpkFV78yM9u6EkEUcHYCVWaPmfLwHQe8beDjG4XqLk84FaZY
g/rALHjDWD4kkjclQ0/1MTipR20vOeFprTi5tF08NKjDQY+MzNv09wsX8Ko0SRRGiM5jCV9nRDHs
WCb9yj27lNnRCZIVGX5iqmjzWp/kyYoXSkJ+LrfuXn8Lt7BgUfTLf5m/GX20qeU4BgNoGzrlx+qp
Nh0YX3B5eeVELx21y9+hzC586HYiVwq8gj69+dyjPufCvLMxduFO/WR8dzmAj+aOQ/78/yHRs+Qx
F3ugzGJ+pqsNwDT2wHgCg1I8VujzWA7TBFQgf+aPMJKskqHLCzfA1XpnN8CoZ7ps6VbODdA5zYvx
hVz1Gcx/8aAeUVx5sBzlmWznYL3lzxyVBhbC30yQromhrC19dne7g+ClRca2CwUImvdRXKspLXnx
5d7OTmMoht6k/Nie3e6H576owmkcv94+jws3j0LaL5Ly6xr16lkIq2G8C5KGcnWRMqQ+MsEQPFah
a4se+IIVvuMPYl3kB7z/dZhiaeZTD5idSkhju5gYlp/Fk3uqHhIblOZp6v95O3flbC69Kq5sTbH7
IgI0bh6aQmg25/bnuDMZwvs+eeaEYgc/sC2pkyF2AmCyW7kTlr4ZlSEEGVUCNZI813aDqslVEjgC
XC698nJ5z2WlAIxdrSkjLHw5VVbISAjY1KHmlYyYKTg3S3lGuAmo3jh3jJ6q4wDjMiAkiuHH246y
4OyEUUkhZIuUIbWZs3t67xa93Kdn8GqMqhxK8He3LcjiwpJYB4GUqxRbc/8IeSH2SiUmZ7JIUE1C
+TtXgx9NkAhO2lpvsAy+JqYEsI7ewxODRIC9aua+5EEzJ0rnifm10J49r6OyL7oH/venoRlOkoS2
TaWafHSzqHZq51MYtIC4Byqd9VGF3CQXKRYCznP02HpvC6ilEgX+FGbFeQFWcLCNweDvAjM7RH02
2tEQ9k6WmuUOcPGh4T33CK2Bui2h7N0lOqwoFXCxT23VQ9Y8dExBBQLYGmYy7ro+pRrX0JNWMyOH
3tYYDyo1+k0uSQAIjVc4wVsQaLr/MsgaKUWYntMuSb4YviwcZVcQtnLf1hC6B7mjxMqw85kFOA0J
eoEBkCKn417kFqpefMl/lyBVsMMCoH0SCgV9H+betQnMzfDEaA+xpD1qgyQ/+oJCN5ls8agaTQ8c
RH4vAuaX3M4X7UKPIRUwpS9eB9tIKDHZoYlhdT+GUCwDKwUzWKZWAeaiffMs+ISy0erhURCjA+WO
u0Lq90pLUwNWxTevlz4btLv4AMUfuRRpJ7v6eSiF/tA0UKFoXOn3tRHX4CvGHMFlkHhD7D7Bp63u
IMETtkPQfI7GnCmx4h0eVzg9IF+1raS1DnVpNo42+MxjyxEQtTCSD1IKk4Nr0X8S0/EP6KR0l7nG
r4jR097wgo0PqdumnahuPaszHTmOhyeJ4cHN2FiBEyRatqHwX/MdEtEOYM/dwAX8vQ86gJJGwzCT
lktb2HuZXNFj79S6+SN86F+MPH0CeQniRfiqjmS9bVY1W5BTEMfFbfwgCaK6hUkGtTV1GkwxUxgs
4+iZ///JC0QBslIkwDtq3Rsz0b8ISuCYnXISrfABT+wAY9XwiUhO8af2mPi1GDY9MRdClTKUy13S
dJ6TSq1wYsiCQU0zr/cJVHrMkXnqWxcl32VfHmjCjOo+hdnmqSnZl0KQm21pDhFzv4Jno4qHr41y
fBoNRtusaIDWRRNoTlnGuyaM+lEvTaYAp5eehSRo0TWmI5UDqpJwhm3qfoLVRvoj/AbR/naoWAhG
Fqqckiwr/JeqzRIAC9xyxFxYclbyYwAdZeenzm0LC6n9lYVZuENPPqpVjt1ZyXLS+l+QAcOw+H2A
zuO2IXnBEr1iWZapgIL3mb+TBCaEhjQRMjpW2SNTJCdkbpxuP2VSnmMcwp1gWw/aXt1B0Xqqjsx1
1EAw6ofusHZnLuwqIERRkUHqUo6Y3yiJWo8GZJj5WZGB7eZ71fh1e62LBqgqG8h58IaZg/jyCrCz
WoInTWhKDfh3mq1UyE1u19mjc4LiAKrWqNlQUr6+fccqV5jgF4uzB29qIH7X5PRkJaNdWpUTRHCy
h++3l7RwZV0a1Gap96RO2aQlX08a0z+tGUO1nXvPZuA/dab+A4qTlRxqaQsvFqjN0u0UDaDRKwJ6
PK72NBbKH5dh/5WLeCGFQQpc5nShsAA0dZamwU2nqZnok9LnrR03jxEUEWn+cnvjFhdyYWSWn6kR
/FxygC+UFVxs9eBEkbDybZbeCaaMPI0lghjVP7zPTBhuQXD7GSUIaadsw52Muq4AAnEzMYy/MYI1
olyl2CF6qfrjhAe4T7qtEGxRNuy//fv1XvyW+Rut1YDlu3mQnc0SPkPQCMxi3baw9NlICDGiE0q4
q699H5k/SxvyJDu3ys+yPgqa5KAJvZZXL52wSyvT3y/yarhRoZmRw4y3F1NG94NDavGo29EpfGKO
d2vs00fpjcHYfL+W8K5Znp3tCVKgZi6W4yRn4saET0d9UtCeKKdhW88Yd2IarIiNLDac/1kusIbr
5YqppvZyGWVorEm7mqtg636yHOtZ38ExkJ9XJbcWbgMGwP73IwLqubbnd1qmZx32ojfT2Ir1bgca
inc1Gxsm23Rj7RkckUld/c2a7dv+Y4nytWndE3zGK2nrZ373ANRgD9fsQZS7w203/SCjzCvwaomz
qzWGVbGVeuwYsE8y7/ASk80WG7AhwgbegSNsHdG2O5TP4V3sIPa28pBZqpZgH6FWkBpcdvrsnAy5
KDJFT1Qo+aQMW25kW/wxnDMUAVtb3jFqUtr+Idmt1aSWIt6l3dnJkdq8KOTp06IEqKnfYWpdCQCr
K5udkFDs1UIUsdDuYDhGDJtpL7u9w2e30qP6NDryAXhe9UXb3v6ki55Dtc34i2NHK/3ac9xOM3J4
/vNzrckHIfS3jLafaBCsxZ6lHeTDYQZ5ZDrUs4upMX09DxstOwdv1Nvsaj8lR8VWeJ4gJ9MwiPxy
e2GLBqlToNAqA4ueF/ioVhRF33jATQaGvRUpUjapoqwsa8kISFZEoEyNMYD5yzprICMTJG6GULPg
2juq8ppo45IFKi5T+wekJpXK6++TeWLMcBjz1Goq7Zu+h9NZXfG9pTzoEhM0O9RJnML87OYc6lzX
NlWjQkNbfuaqenWhOsjbbCUPWoDgTEggDaQyOIWPEG8RkZ/I9eLpHkLhBqpUW7Wb39bL1AcqjlLE
2P7GX+k8ylO0n6eXl0ZnIbKI6qFtJa4gxhvJ0cdXnsLVXnpVDuoPCC62Fb7YB3b1CVlyePGzdLXm
uFTXulr3fKPb2HDjmp/gfgec8gtZC2CQwS44F1smvV+Hz0iSZOJmDRe+dPlernxysYtrf4gjSAx9
tnvCXYVCs8l9DXzXzwKOrQpm1GhNxXfZof75vjOfBUQDa+108WrgbCyzOqYZU//0WSCWKq1yxX1X
t3WWjsap2iRtxraqz+126Le0rOA7fnKBDTZbeetxMXH5P68JsC+ukrefCdQGGihz9jXReciCPCPA
6NDkiNJ3pZqodRl2FEe4Xf3/EGk0xVLBalNd+zDbBlurUKQMNp29KICVMoThck16cPlcUvoUyWE0
XTFnt6sQF4jDUs44DzZULKfhR77rDz97O3I38ra0heNaWriYok3F1v+1OLtXIbkPOm+yyK0HHFHZ
Fra/S+8GhgShVVrLHqY79EMIuLA2u2NTMcwDU5DTc3WKjw8qhezue/TMbPjR+q7tLRPFTfWA7q79
DF/g7dtoKTe8WKg1y0XjXGu0XDEge1LHU2fW+6LQXupA+RL4wettU2ubOgfxxu4QZyjpUXu8r0bb
2I2HKTtSyy3j7P8fU5cLuDzC+T/bas0ia+iZaW6WKuVl3+P09eZ5KFIIp+D8Y2ob8t18+OGV1iFH
Y8BTqT93gvYlz4rX3KyRaQLT5fdQg5SE3EivW6cLZKbppPDOMGEdGsy7rEGtbig1WPKFT9BEftEF
KPvDMV+BWizBE2g5KqAFphkn3mHXkbLRogFZcBCG9Q49MnmjHdxPLWLnkGAiHIS++lpoXmqrXFqc
+0XZjFaIUE+Kvnp+hHPx5B6KY0gW+19tGQQrBXYpSbdmq6NY6rW6NqA8wLWr3DcP9QHWoO1wnz6v
oQMXHwra/9li9vN6J/0mkRmK7TlquV38yY/egXmFvfeccrx2zc/4rbj/K7p86iQ7er99AJZSWuDc
6l9EmmTNQUaSZ46t5pcpTCbB1lQ+B9Aoxdpas2gxMfvHyl/Q4sWt2qQU4USLxGzKl+BAGsP/EDLA
8qGhyUyzqc9xWQVVZkUI4/SsaYx3GK1Z2obe/ABe+isP02F7e9OWYiOJrDHBU0GqzzcNWYESqTgY
hL3xQGUWjZ5j7gOaoiDfyl8C6BvVdO01ubSFOmfNVAyZ/HnewNQKSzSz2sPmmy9v3H2zn0j5NwV4
RX2HBMVGPqw95BaD46XN2Y0TKxraPD02G8QjoE86pjvPQa0TyuBdsg22a1fckjOCXRU1TQdCDf7/
+iCg/1L6kPkm5wKxk41VULeCwBaxupfb32/pgrm0M+31hTsaqWfWledzd/dQFvXWZ5C/z7RGntLR
/Hbb1GLCdWlrlt+lY5PpgiEkXDAaPSzVpmnFO7XeqGwoWqSPyafk2/q3W3SXi62c5Xli3BulgKzA
WS2hydJfofm5vbA1A7P8x2IYoEllDBhK6ZhWvSm1la1btABkmtoFrVJgNNdfyRWl1G9d2oJFXR3V
Bv7wUloBwS57OG9FiRk0Hezb7EVfgN5xBT8J/14p2q7YB79LRA03cJk54mFcQ2cvOviFudntn+ih
4mWBmpwpbW8UWmswxm8yxV2JhovJKa15EToJAwXueYMZ3KvBG5UGc7tTdtZuOLufit//MxpEsIDW
8l1dOVKLT8YpFGoAOWQC8ezshp1vdPI4JH+xOfF99CN6c6PN33vaswVbOMePyH8Gr8mv2p7KXv8l
dhhEea4w5rsZyLr2Fmj16gbyB8jE9N+Gp8FM+RQUq8+nJZ80Jl+RrUnM+m9l6iJyqKnp0pFjY6mh
wydNW9XuHqLfwpv5mYL6n2wbfe7X7rYFp7lq0c1Wpnt5g3AsLTqp/6y0v6DRgcvrXx/mKxPTsi+W
pWh9YqhZSpBi/DEFyRU33v62iaVVMGXB608xTTCZM//weOi2cCMl5yFtXuIo38vV+KmzzO1tMwsf
yOLfZzVAfUjdZuE2N1CfVrIoOZua/0kd01fL755vm1goEfAP6xCnMKTOGMHse2RSBE+xFxNaa/Wz
EicIEyA7WCeQqRbNXdhCXpXLg7e7bXUpVFnMwuBzJv4Hv8X1N4LxKG2a0Y3P8nN+9G2o5s8/kaN4
BdRhryG+lpJ7jJFpMLMCtcU8gIxw8ugKLJIgPrfmPgdh5/6i190/ayckHs/p/j/koRaEURPqGPjx
BxR6imi0VlG9O+s6NLG5sCvc3qnKNRj6ws2PGYaKDCLER1hmlTDyA+AhPhe6aMfSz1aTDn34J3bX
+upL8ZBA9LcaCcaHSYvrz9UEntEnEkfK/Q4ltiifAPfUMBo4wIMfS6eudoYGOecGeBHMdcafep/u
ve1axXq6I2eveMuypgkwiSlVce40pjTIRefr8TkrFRQL2i9GG7ygXLFLEgv9pFBdORsfTzk9OYWR
SVmRuE3nhWTk4oM6iY3o7KOVYCoNY0exU7n5fzJDnZeTLn+cS5SkuPaCEibIGlJ2vTA3IUyOSMyt
BJOPJ31aDWdcnXqNDEJef8NkHAGDiCNsTMwXi/JDHkI50Lz4VeRkaBn6hXP7jH8MXtf2ZklbWceR
0KhqdO7c/meTh99pH62BeT+eAGzAtKIyGmh9rI2NXdJIBTXlM2TTd3FS/kbS+AwwEgHZLlir5Cwu
6MLY7AFRDqFkRF0WnYlelPxRjjHSlW+0EKquFzSLi7ELP3yNliKdSxSoH6s952zjveYbl8qAsJVW
CvLTP3d9ojDHDAuwzukBOL/HjArmtoKSETCW4ADl9mFCdqLXsZKZLh6kCzPTzl7cyFEE+xXS6ZiR
hru0DD5ZZfMFRrQVHMmamZmHQwoytDyF8Ab1j6D8GJqvVvR226kXHe5iJTOnRjGtLr3Aj85KwDmt
v7Q1fMTlq96utQXX1jJ7Lwyj5I+iFEfnMoeszXihMeo0Ubfib0vLIc9k8IcrhJbZzEqfCm4DXXx4
Rv78c59q9y1wNOKPvlW6NaDSUvy5tDU7PsXoJhmzOuFZHuywcuF77ABlqoZ1kod0z9/8DShj+/b3
WnixTih/gzvLACBFdfva9dSwRKJF1UNKX9GP/FWizgzi/0X4Ie17x79T373d+K+fetcmZz6iRtnf
zl14Vo1h3yB8WiDgfntZS+f2clXz7yblOWKDMnsJYUK+aw/BUdivv7uX3eOfzZt9sl7WBhHdiXCa
SZR2ehC8Q7j5EFjFoS2NtefkBxIjyJCuPtUs9oFNTqN2WlTl9FvpPnnMd3Dh2NlX9wgI9t6zvZ/V
u7jy1FsYMb6yOof4jIwC+VmjTA6CevSdcphYZuDyPqyS/SzdH1PJFyTYVNibpy+56HYDSEsOG+Sc
jrZDU3IL+vgdklLbRb3UFleLXh8zJkB7YPfgn2I6GCD4tfe7cAsgzddE52DS3W3CSQFYeey18Dx4
ghOpwo/bfrloj44j62NaTZnfJwXapBUNq+jcCEl9l0jumypFphO6ZDUMVD+iTt87t00uug0pmsQM
Mgdc02cvGJTZU7g9ouicf0Ww7YdqS5vgObGFt6m7OgHF2gfwE2sv9IU694SHpH9FeY9puTlwi95/
bCDFE57FZ7gun9p7Zau9T7rhTmsbe4hG67dqauzuoCVeq0AvwE8xboJugOOA7H+ey3mqqXq+ycEc
YV9VFbgMILuFligO7Ro9uFxW6TAr0HRXWf/YJhAbw7YHA4IXfRUj4SyaI1obclFsYAjqtgqaSxvR
bE5RiqBi5sNSkwKQhHC9t7aFJ8hQ86IOUMpwuXvS2mjjwuPiejGzeGmhDeMLaJPQe8k22UZ0lMNR
Y/Tpt/tJsGnO79E1Ch3hl/ULyYXVUsvSqbzcylko1awUWH+D9c69D5IXn1fMioN+xB9M69NgppyY
NOBKuz6E3mDGUVKT/ciJgCR9pLivg6Lc5YH8KjM8Tx1qJ4T9myqibNH68utt84tHkleiyhQi97w+
i6rR2EcoDrv4aa58SwqcQw+eVQGhOgRi0e8YV3K9xYDKK41BEMZCJtqb6+VCZ2Z0eceNy5SD0aPx
Bv22WsePWvomReU+HeKNnH7z4ci+vdCly+rS7uyyErNM9lzPDM9t8ZBFaAkwIVB/z1d5yf4Co+ZJ
86Wh2Y6OuGsUq2oIFK1zkMbe1jC2CHcoUgqP06Tsg3Gu7s3D+DuHtIngrtkIX2g5b67D7RUv5YgX
P2ROGRD6UItklGGppfloiX/JhG9pP6zE14VtlcSJ5wNSEZLMeVEZZYl2pG3E5xSMYyR2j6OoQpOl
BV/6Xl5l18U3ZluLMYoatNdE4FWzrVWiymVcqSWuKeqfxFOHjTo0a0jp5RX9n5F5/673BssFT4UR
dOs2lSRC+z664HGyT5XaHW9/o0Vj3E06oBg65fNOV27puasNeKVlpeHBKkwHqthsJ8LBPcTWyllf
cAhJlJltNRjmRzZlFmlcd2x8rccz/a7fTlphARM06eoI7bIZA5YwxjkYf599JWTySD49vpJUPOde
tkkRVQqUlVRiAReps5j/s/IRpN901D678Fw4Jq9TA0QkaOUdJHAbyR6O1okXxFbYjitP4gX8OXaB
KTKgMpV451Xx0RXEuKIoem67/iTK/adate5qv5O3FSRdgqyAOTUDlPUyRH6KevimNvlTPYpHs6XX
PdDMlGHXU5AJd6cbNg/bu4Huu9MJFlqU2bCLPY8h41hdG2yfR3p4NUCQQ8QpwhrB2ZkF3qw1LR8G
dx9wPnotqIo4o6IcEYBC4j77hGZSvRJxF/3gYqdmEXdsBkYc+zo8Z/Dm+/kx6iSYEVeqY+pSSLgw
MnM2TWuTELGl8BxOSkfBL98r1i7oFRN/E5SL8oRmuI2RWpio/sg2CNVz/h7YOiWX9C9CFbmaldnv
xaAA3x61b6ASH0YmUSezEkPBoFZ9baiwl031WSvTrV+WK+DH5U80YW+pYaL5N4sI8J1pmWrSEjR7
/SgVQG9bNG1KfaXysryD/5iZ/n6xgwMMkkjcRphBuaH5JrSifTuMrq1j+vuFgUwKqk6uYu5cBXDO
8Ka6/UZCZOW2laXcBYIuSvZTqxH+/NlbojWrkqmvKea05EvkvQpaWTmiQQ+IJiCN/aC630xzjen0
7xvzw7XHhcQs2TTUPb8kGF3VtH7MuZHyVjzERo/MSdL/LBrhlefpPmh8BEV8plpTTwi3ilIdMwtx
GvQhPCV8G/imm65tDmMi3OsZEg5V7j0GI1FSrl4KxDjbQP6ZKHRpmWcUX7qm/SSUkrDTS3cPJcuh
Cylm+qHi/gevIAEUp2IzKIj5PUFtNkJODq/QEccrofsr4rWX0NLrj3Y3lxCUZ/SI59FapDnCFKZP
seWZV1B+VJ2pZpAIm4mtyx4dOhG2vxeOa7D2BRoJaBRJUqYLkKGE+QSg5/rqKDda8LdaETLK4m2S
CQzxSXX+h3xZ2yPuasP+tW9/DMfQIRtcxbTMQz5x/upHzM5dWsSWN+b8iNQteTshYmqRle0spDcc
16cC3gzkaEnugXDs1K+NhBigOzQnOdJPQaoVduGb4iEbw9FuGmHntatwMHkhfAOpAyYPmQyA/Fn4
luUiTsOgD86kPi9SkSMeNmif5XZAAFY2/2ie+tMwhydDr3xk/joSCTe5K0Llz+2TPY8f091IDVDT
zImL70ORoAXgJI6gf85sw886sP7AOdtv5JItuG1oAdfHJwEUiUVe50w1XkcqSx78prEK0odd56hO
uCvUv3DkCYLRh85ta4vf/8LYdNFchMVY1GvFbyser1ARwypLLdrdaFVtK8AkE2v1bTffxr/+dmFv
nmK4WsAMMYsTT7INM+7WRLn9l/Ggb1Hngj+0O4SISq2Rei2VO672dJZoIOesm1k/pWQ778B8s3RA
qJ1R7mEfHZqH6BBvpzmgbic/ee5mwrpGKKqd8+jOlexc3ZT7tVre0n13+ZFnXl0Mea2YIM/PbbCN
wncxX8VmTEuaXwkXFowZjDJJZITrcyz4x3Hnnqy76mx98Zzyi/YITYtNaHmG9h+1j62ykgAv9Obx
YP7DKCmsglQOr50KzJ7pM5JIev95sCeYnL/1HtD1cmobWpjtbQ9e6nhdWZsCyIULo6FB+U7DWv6z
/johbPqD/65/U7fW3jxkT2tQ8MUvd7G4WUJUymrVVBbmBBfgXwQpQl6uLWnaoA/f7sLG9BsulqSi
xNsNEw5LiXbTjeQex0clt7Mjytr7tQHA1c81Czh+2Ci1KafhmVfFuCtemn1hy9+Gp8HaTCwtwbiy
vMWYc7G6ecyJg2JUMuyZlbsVUkBZwaQeHth9i+oec0QrDrJ4Ei7szWLOEPlW5UqkfqO3bbf9Fmj2
t/xz+JUJmu3IEJlxapHsPYYn+G9ebtuejvGtDzmLO6IUlAhqcAgbnCRA26927xHk3rTJr0osjm7Q
H4J4JWNfzmgu1juLLSiaqkI4sL/ldnBSeTOJOfi7gsndd/Q0OYTCsYCmal+twKbWHGleF8mD1mAK
JJz6L+NOJouRKlt5ae0KGixIzbMvtzd31d4szhQGxNCxxzHpkv0Ey8n21Jerr70j30+O++/n6dhU
nvMQGcPnSpXp+lTKiEYEvUA2OjTyqS/cgyvrP24vadFV/zEx30EvZK4/aoLwnDIrTk6/6eQjokRO
kT55xnMtWivX/1Lp/HJNf5ORi0gTjULtFgMG66/j1/o+3/lPxtn7Leu2ALS523b3zav5NXbSPVcl
as3H2+td/oQXC54F76ZtBkFtcJlpsEDUIS7feE5E0R4/ZeL5sBbsVhc8C98SDDHVmLHg4dl8Tl5S
2rmCE36BEdp2D8L3kYwfjfVNsHUd6bgKXly8PEygRwwbw/Ez51jokWQ2FdSSz2LmPzcV3DZ0K29v
6WLIYSp3IgUHlzEv4amNKiLqIAQgMrRdtYdRZwfX9t7f3zazuJILM7MrKkklHgUEt3PjfnGFX33y
HyocEJTBVkk56iNDalVK1WgVPEziyhogw0meejFAtLQYznLdr9xIS4sB8AxFODggKFlmJ5uKqFWp
EcaCVDkOdXFMgX78+/2aapE6sx0AuOcv9CR1i26Eveksec1GlR+DZGUC6YMwy5RaX1qY3TUUu+uR
Aa7/eU9C4ZFug5P5KfU3DItad+EWJAgisdo22xvMJSkIYNrW7wKype6QZ/ZasFysvl7+nNmemtRa
TL8cAzJ9bSd8QdJjCLcd/eP9xLzBRNTOvYt2rnxY78gtVmEubJuz3FdszN5saV1zEZmn7DTJM3W7
5hifVpGhS4U4vEa1LIYr4T2d5U5hrPRhbXXBmdczrzVbPicQAzIz1xNG9Luet4NuTyrKuzUs42Ik
Q6ebQWjwobRVZmkNWACrClJMG5/FU3sPUfapgpNwT/vIGXbufXSEVOEebftuk7S74PNaBJiWNs9t
mCelXAxB21Qyvr4O45zraJSH6JzGZ6N/j3RndNdATEvbC7EA3Pe8GSW61dc2lBE1NF3OC5CNPxTL
sGOReta3PB5XcsSlAMDwHi0PVZ86LbPPGCvxGIh1DdQQBdlo/ArH2UqIWczK4AyaGprUmj4gG8y4
NksjFJHrProns9hwMAUbdRs0taFoUA/TS8x49VY/0+JhuDQ8rf3iigd2GhBKkUMd0vggIFJE+dOP
AWXL21wrwk2NVrjZBZadDAKKadZakX8JQUXa9M/KZ5vrtcBSpZiV9ztrU2yUal9+djmStZM+lpDy
dLsDw3YrZZQlz7k0Ontk9H5bWHkybbd5NHNho6QomcovRa3vbgf2xffnpaXZOSTU55anT3KzDF46
WNmk6aa9C+zRtIX99ORdi61L3koOCmiV0r8McuX6ixZppSD+AhC3LaX7TJfezSp5XVnVlHjNTzcN
eCg3RMZIPjTh5c5wR8sDCqk8iXAsVPvkQbBBrNr+XbJbDaNLSQulAo6fIUFIOgfYZ2ZT6lFhhWcj
gSnX6mvG+HzF2wxjlTOyXtAoHF4lRrA3UY90+iCUIjSGBTCTSD2k6EkfuVppvNTakz9aFSrzymtZ
+vemUK5RXiyeJ2rCyK2IEwH0/LeaaINLSkgJy82sZxRNXpB4ASNkQT8pG7CgyBCRQSFZ3gtKu3Nr
M1jx7MXzNEEtaW8jQy3NP39vxOYg6rxn/6eGVtheb5tH75jf/YUrMf6OgMmaEOHifX5pdZapQ1g3
qPmgJH/L1dsgc5KT8qV+Nxz4CreKY1a2xWTTdg30ueDr9DMkLjoK8bI1r5JLlSzlCOECxYKpto9g
9+hebrv6wj1G4GfYl7A8DdfNTlNj8D9loxectbpEIpz3+SehylYumAUjYOhUBOJorIOUnQWJlAkY
pahV/xw1+jaSqehq71klH28vZck16ArCEz71BXkCzJKuvCdiCNHo/31OwatkW+0OFeNkX2xRGmeG
dJP3NqMOaxQpS8vTVItWwtT9+lAd9xLDBZFNdTzMvkWUb7XgoVybyloKtBBLTIKlsAmDEZwlHE0e
oA49hh5F3EmXWqd6PBUWVdixzAM1jcPtzVxak8n7Q0EghaGf+TFTmYzpKtcUXiMSP1tTq69tmh2Q
5l5NDRZ8nFbupBMDUhYBwemXXNzQupjIDfogwmu57Ukj31CYQ8Dt1L63m9Khcefxflvr/KzZnN2P
YhaWbRZgM4YL2Wu+j4W6Fqem7zG7Qq6WNfN5GErTIR0x0dnlfX5skWAMt+WX0kFE/Nc61njRPy63
cfYA8ho9iVT17zamr8GP5CU5hTvJgF2sd3KRyunaHi55CE1XBEkQC5l6vtffjce3GYZ9LryqVreV
OubQk9DW12pCi1/qwsr09wvv8BtAVVY9fanMVDdKaNCvjdYCxxTkPnyrCyMzFwyZqeyFsmAp+xga
ebt6aA8TB043TdKvNT/W9m3me0XkWmIVYixVJVtQ7+oh2RSrAkMLGQxsFf98nZn7aVAmBbmLlf5n
59DOdYrf7aHaQqL7bb2fM/1jt/Zv5nuFEo2xgXD8qyt7p9E8WfAIFf2dFUu7IH6+HZiWHf1iZbMo
X0ZF0g8KxgCBf42P5VE50EaboK690wOtW0WBr3ywOU4QDXovlzoMqoJV7YuidG2v6n9AWbQWM1Y+
2vzBJyT5EEYxzh68tVvQUHuSQFgzN6NjQq+z2jtaMDeJniF6TNj9OKYtZ7qZMhYbARELX5XteICF
mvDkMZONaML+9ndbQmlMj1kKf8xlA+ebZRpmV+d9mTCSU2/lYSN89R77+5rh73ofP+TbcRfQi8x3
0UnaIichOM2u2rpP3ieIxA1mIk/Cs7yNduKawOQCCQ/oCkWjNoUOF+pHs7OvD7E/GqUbcK8i3rRp
HkXbf9WevJf62BOzoSN26j8/x4Ng9yfzfthJDiM+3s/hGDytPgQ+BjuSPA0kPiUVNJjmZTJPbxOr
Rdb9Nf1ZBpvgberncWnA9ezBERk7kEM+r32X6Wxen91J6wmCPOBUzLLNH/+DQPKXiJ716snWz1Bz
j2IDAFipT1KV/0ql8i4aV8eXP54oMjGSTQDOUFJaf4/4RVBPoDQcesE1OMKDYyAA99lz2k1r0wN/
8Sg+3/mOtzqstwAtMChyTALzyLFYH1hTehmeinbUjVc5+n+cfcdy3ErT7BMhAt5sYWeGngRJURuE
LNDwpmGf/s/mufdoBkBMfzqhhRajUKFddXVVVqYKaP9cZPbQF7cg7r5pFAXlr06+N2qxdkwhHiFE
1zy3BTU4+O71En8iKcDvgx5SgF420U6xNGAAaYr4deqzG1PJbs1J5Zw0doGcrygzgfYRPF4Zoge3
M34/m91sWvK66sb4VSrlY6W9qEV/ijXU2n9cP9F7q3g+nyuvD8pTC89BA2mb+SsZvg5T5ItC4V03
spM5wqqxzhRAQtBpt070ZTHOiSlCBQF6M0/6b5yFAFoJnhUIX2v7I/fk7wyhdN3oDmLi0uhqaNME
KR+ployQomaaOohM3eyAEo2nvehB/tH8YtmA5IGeWMVkOS25DQrLd8VLn3jZDnabnS8m3jMot2mM
8ZGlI9ZhfxsXchvFsxGS9qcl/Bjjk9R8LLJi18rixKXmFAAncUa/vc4vba5irmXotGaZMeWdp/gi
TglCCMlFbwt5Eu4hMustweg3jwvSvBRdV4ozHts760iDGkiRv9eDYR+DVxVep4AgrR8iupmRWFbw
MVQhMZpokqesI8EAwQP3+rB3no+Xlth1eXZujEgZkykdjTC/hcqGgv58VgfUXXLXucapfZYyV/8f
ruH9Ff4zwNVxNUrZKOpigMxH+dIuqdsZ73U+2J0aO6ZUHhtDtkedUyXfPbpnk7paYZrlvRl3GGrb
Vn4soPl7bt0kHw6cKf28PTbbF6p4OjL1IIZb94/GVQ2FibG1wrbuY1+Ox9SN50Z66zUQIXR5Xd+V
0AsJ0kpdjpEK8Ym8USH8jaenM5EIqdm6Q8EkGxZ3FJvYqSoovQMz/6yrHSCRQE4gT1Y5aiTc0bhT
XdpDgbgFAYMj50bhzlAYt62qRp8JiQ/KaBxzSH9X8fyDzsn3yiInYzaPmQ4dlLzLdadoq5u0kv0h
0dwoXtykkB/jzERjmHjUje4WYiyjZ0ElJewtIXKVTjuq7XKrpuWJZJTamTA+NhieDYmS2tOUHOmG
opNtOs6DW1VQINGL4U6Oh3fIs5H7RWrBxT4k1RPIHBVISgOJ6VaZEKHvBcoiAm7GyrLcuDKPVl79
7MVUt+XF7Lwuj5xK0V6ECAr3qPXEbrQkB9mwjpKRBMS0HhYpAnOoIZmsN+POVAqvGCGHMSHh3uli
5qTSVDhtrvzIxvx7XJp+19Q3OPLPVqZBkG95j/PyhJraQV0gwG6kHo7oTT+N36R8fqSa9aNTS4+p
GqQJhEoNoTzRrvDaufCt0rqx+uJBFXL4DsHPZeWoN00wZ+0jaZP2Bs0DrT9Jk+VMtZb6hVFNt5Pa
gs5OUVNbHDQQmchScd8p/dzb5diD4zwH2nARcnJUSaY/mm2tPOqTuTwbkza+J5YJDRBlTLMbvRB8
TW9DYaqIU/XpRyuYr1PSJgdhSVOnK5TxIcl4iKXd06QhJSlKFjoe1rDnlJHy1lNthRkUXN2yhAzL
3KPZQVxG3sXEaneb82Qgx4W0nMTk5C59VFp1udwpqRU2kU4DpTcW14qKu6bqZrsTgZFdSmRPotxo
7q2YcXF1cdAWDZRss3z8yJdRdYAImm6kqAkWQ0ptk4AzWNOXwUMK64s4jZRzm2zea5/hCFT8sEOQ
K9gUCce21dC2jsTVNMypvUzG91HMaqeVx1OvzZCpAZ+GXk2+2pFfRW79SqPqvlbwYG27hjN9G8DF
P98CEVWwXVhQi135WvQPDxQNfQLu9ShQ0XuW+OKjEjCcs+XyWNE2SeO1tZWX7fKsnKo5i5E0Rko6
tnXiJPoRDOUBObJn1oiKNMTrNad7KB54WI/1pvw0zlomJQPJ0E279NS2PZ1KSwgNBLvNdKgyIJzV
bxwHvw4V/rGC5yMUUEVkeFf7sSJCv8QKhjj5AsTFgHayiRd7yYPgaF+hRuREP3rgyd0CRSEeochO
nAuOctQggJBHdLjmXmryWUmaehHCZcCe7xJFdKI4RfrVlMKhnwb7+ljXE8oiMeSUgTLAxtkSsUtj
hu4DMpuhaWQhSUsIQMnRt6ip/r5ZAxYMcIpB8peB8lcJDjIsECkhhRmmem7rfeRk9B3dg5xwZ3c4
f6x8FnrOop2iFSiZlg7DGQcQVek/mz65lWlUc6aNbfK1x4L6janqIONkgnuXHgvCq0omVZYRZtN0
VKL2Jk5zHivaeiewpUG/PGpCwPxuuXlmoW7nkoUzi1w+jxL6A/P6Lq5HCmU/9e3vt8G5LfYtZ/NW
TyoEXAhsVWP0RZrpvZwK76M4H6+b2X2tnttZnayh601RKGGnpqqHXoPbvEvcqBtOmlkfULF/QtUm
EHtxRJVDdBfN4OCY9/YHk9ljxWu08qwLQ3lGtGggPeJuqh2FPjoowowmXdO/Ps7dpWMpKJWhnax1
zSZrJtB8lgjv1fJFiGOnpLE9Sj/EgidJzzG0RoTHZjLNZEKYLWQQzRSReTBSdyqVD63g0RDtgFOw
H/8MyliluiqlGGc9x9qx/IZ1Q6CEhtrt18g1PIQGLhqjXNmnji7aopsx38jrG1m75c8DAUZaBApI
7GyQI32udRXCLHxAKd6WseZRsz+MA56NtJxvRlPjZDV2JxePVJTfVBXP8ZXLQrfVXCS0xGaBnAMo
fjzYt6FHB+VXDtBr3xJDHKBivlWAZFJeeqUSjKxTPuYkeTYgSOokYB+orfbjP+xN3Bb/3xb7lvOj
bkqNAhCFEZbZrQoZpbLSfSj5ujH0Ba9b2nOSaDnG8x5AH8htr+YvgcqknpamHkr9eCyV5T6lvNhn
b0tA9BSJFHaJbcgQq2TQ6xyv0NCo6TFLECnSe5JId1H6XJpv14ez5zt0CPogqYyLEhfm5cShoJ0o
s4BFMvFisXJoZ0qgKIQ67nUzu7N2Zob9frY+UkVLTVRgZoS0lWo+D8l/uVjwWtRxv6BuvaGSVpem
Bf0jLADm0jhq3d9HHUXjUyLYosEjstvZ2iriNdSuwepooinucjgQs0wJQRE7lGbzNtK01yYbDpaU
PQNc5F2fuR36FVyWZ7ZWWxthjJjkyWyE4lPvja3N2IJSt3AazSFHyxEfsmNkA72T2Mkrr0V8Z9ku
bK9uNlVqpoaUohHqpfAMdN17U/YBZ3xsh62iDhU7EKSDnxn19ZPMnFVTEDWKozspX2tzDMYOUqhq
YwEx9EwiYlvQuCRgKk4WlI9UMxxNKcganbNDd5Lrqo68JdT/UGFA3f5ySWtBEoREgV9UFHpMoVkZ
9XdiDJKLdHZV+t4bnOLYzsGDPeAEoG+MrMu6JqvIXdYXWoqgATWUgb6UVodndc4ZFfNG68k1FTCP
o5yjWRvso9YlkyLBGcIv4mHZoWNMaJ67srJTKXWERA3q8ntZvV5f0r2pRO0IZ4PxuW5evlouLkZj
xVqImxXa1ooh2ZmZE8eok9NYG26qaU+FyU0/77hNTcQ+klRwT4NydbWCfZlQoRqJFvYtSgZe/Dyp
3pT7i1u6ABWj30KZH7TqfnYZmQIv98kzvjqlMU2aBJAwLbT07zo6qJuE2Ck4USs9tpP/8iJgZRk4
HgiJixuqm64zIaOqFlrYCrNtJR9FhBb+lEez8JmwXe0e5FmxQ3ELISO4LnJKU2nGo8BmdHQhfptJ
YERz8HJsFiB2WB2I2iIQZW+VbOPWGMGk701ysLwCIOpe31I7YDY8Wxl4AVcuSn/rsKUrdTM18kgN
SfmCvSc7fT5A+PVlWjwwOB1T+Sgu8zEWwXZ73fKOq/8kmUBiFNyzm+C6J4Ml4sGihgDW2FZbOvWM
4cbI39RDLHGM7ewipKbYmuJ5BJ/Afj+7Jqc6L7qC1mo4TrVrZB+CpDmg9LNpjNQvD86zHhlLCEDV
FdLqoGwy0QF5aUwuCPQXZTQsxwBEOTHyrbZlQsdXVdyKyJw3yvomYcbQ6YG8EmYR3B0rY3Ol1TNq
pgCBa8ATF7+RAby+TvsGUB3F/mAI6dXU0Rj913JJYKC7k/rHxOCRZ6wd9j8jMEBGCBgLVmflXkhX
IdVVJuRViXWKhCw0tKw6f89qnUdEtJuHg1dE6gIkCSzUvFyZsUdWVgDBPbJRs6d/Mw7aTRUgWveS
QyQ4icc7Xbtzh7cAaDM0Edt8tThxnc/FFJnJa54pSM/I4kdHjC/X12d3+nDPyVBnZwXP1ZhmszVR
p4ONUc2PCh0Pnd74sk45TAzru+dzlc7MsKGen6BCNMdu0BNofJg3siYGRY4m8SgngVynzjRlBDrq
NQ+asAnSYBaXHYJBVitGdm01gxo183TQRiS4HtRg9GLRMSpbuh2DKpDuyzfjTvRrUFf8lBo75t49
O2M+N77mD7IWoSKdjOxa3kDJJ+9twfxu1EBi6N8iSfV7Q3L+ei0vDK4ezRP6ICTNwmjNXL7J1dah
PXD6FQ2um+GNS75cy4TMY1eoMzA2lnVcjN4xMtVZlBeFgsRhfpCXH9ft7WzRi2GttmihlVkpzBiW
koAcEIjUCGzYEF5zr5vZOW0XZlZbFIADi7T5JIRpp9wY03RbLDwI6s5IQLCN4AsrAa7j9WHrJ5qk
WWMIYa91SChY3iIdlImXL9zL0V+YWY2EJrmmVVSFmdN8ao+siU+5Y2mTz2YCzqbb84qwhpjZMPFa
3VDWILMNFwzReED/4kM0ORPy8wKyNEB1LwCiolGL17q0P40WYnSGN9rQoutpG6fSgg3YlD+TVj32
Ecgmy78WyILzwMD+NbMmZk0iKxZoLAJ/WkPyYxpeLSOFopN+C2Rqavdt95YQci/Sxu+rqXHqRuIV
1HdCgYsvWB1oC4rPCe3xBeKUeS10hNWC2n0GxHLTcg71rikFoRyr66DWsbqnYwKGfSUD34/SaAdU
RQ85xcEGomx+vn7MdhePqbFqaJVE9MZ+P7sJNFojfS3BUB59GzvNiYcvscx7X+2cZVTL/hhhoz0z
EmtmPMQ59iQdg6R/naDO+x9GgWolWo9Bv4qs3aWBOi9HWc6AMxyiEzyt3XY59vpfZuo+NyCCDeBz
0MO6iXHlErxKcQTHV6LonJGTNEB5uLkd6OhdH83udGmQebWg2oPBrBY/ydBak5kU+6zPZ3sxBAmC
5zwtkd2FPzPCrpWzNQFZp5T1A4zIwuMsfdG0L0XJCwb3XR88K4AuaJPdaNYWAiRLwMcEJ34s7hV3
OiyBFjBKlsyNuT1iG7zL5wLhoWeBgBe9R+uHWDq0dCyBbv10fdXgyqoduZYzeKqvncZb4618Em/i
juNxd1cL3cY6mhoZSdhqtVoiaEqVEzQWECT8H4ggcDb3rkuHxDWqTSBAhGdf7W45NntRHytAn4mA
92RU30+yQux+pB6y1Kd00k5dM4aIA7y+kjq7lqrnlsaprca8PPzerkEKlD0tgbXYJEJr4AGmpQdj
rVkEZbTYVhnby8K7MvemFO4CbS9ozNqqwQAEAnm0RI5CdRpuSrq8gp0tvH7G9hws6mtoeMXDfasB
Y5hRKynRGIWW4PdNgYL9R4+mhr/FxrMtCWAmXpBoFpc2bxTSaGM/KjRCtqVymrh10gF/czlCWIx3
noJYm2ETenaYkfdMStC+RDhnOvilPxgBEuAojmQ6OoTYfV4tfneBTIA2TKa+gv73lb2c5NlAF2wD
4V3E8gvgEbu+PntYA+gq/DGx8k8QYJukqIQJ8SkN286t7tlDIT5lGNbQOBb0qW/nI4Muu8krxzY7
UOvpRI4UoFo0XplI7FwOT1CXse2Tygqtl/YIOZS77q4AoVQ72/Nt/TXylp/XDW43I1KqMqqFOFDA
hK4DUZoQS0aaxAjn7J02Jw3awVpzLyu8a3K7bCx1KyOjiotFxC1yOa4eWGAhoUhUV/T7Mv7Kp+/X
x7HjgVH41ICTBbc0mNDX2GskamsrB84t1Gww5PSokRyaCRQgGmhjht/JBBHmPvsf2go3mnAYF64X
qFaCkYEd6JWLVKNS781hsgB1JPfmCa1Jvv6o/4Qcsx879VfiV7yh7s3luUX2+9mRQ1lXA5UiLFLw
utEj69Ynv3TXfJAcDRTzxBd5ydOt78UYccGAzxfpgQ0AZpRqOR900wyLHhKLlvRYK53XZion5b5z
3cAOrmtcNoDtbxrzEqVXR0AVzRCqmBM684T3TncsDxyyg40AEZQuf88xhuGgnGCgugWMt7nhGJOk
ftJKqTcBimbNgIlDTkVAnNmXXX6HwM5xQw/qp76SZKFZdLVZSn1RJkiOaqFpfjHIaEvWaEflly5W
3OvnYWePSOwWAxMJdJY2HWVosk0W2ptamJeWLSN9OC/G4boJ5mkvXRV2BIhhkC9CGmyT4y4iuY4n
aqCK0NxHmepmVLSt4tSApAK3v3/d2N75xs0PZTgkD5nQwOoFVLc9MXO90T9xAEC9yN/0xakfomN0
ALS1svswzwO+dOrelgRZE3rX8aJFF8DaIc+tMUdETpndye10HyWLA0FgB01pA1D1B36j8k6uCuCb
PybX8Ip5XLQ6E/6fSYasI79QJUezD/imGcED0+igQfeuUK6u2f5w8dAAHzBAxhv0AcnyppoTLCr9
MrmKm8GF3uGl6c7u8kp868h9W++4FiQL/jW4xk5VsYJwq1Y0+O3Rkx3wfKkHwQNHtVuF7bNsEx9a
8//BnyEJjeOHk4gk7vqZk5d6U7S6jjT+mNsFMtFVG7Ylt79+e5kDqQWpOmidQWl1w9SB12wmUXlQ
QzmQfCTtA4Za0V9G3EUQWHFGjvvcOfOs04mxioF/ZIPIjDo0Gseg9g5HqRsPZkQTG3XHkpPA3dsi
F2ZW1w/ipsIciKCEk08IGB36AB1dHrXT2avfSq8OhJJz+HkDY3vo7MKLCTjqkxEWU6VF8lRsviCY
4TXWbypYuAiw41XcOmBw2l5yEu2AcEs0JQSUunfionk3xspEB1MNjHcz/Kgqy3TmxvC1VgIrMjEy
TicBi4FWDhXfjecNAokdZtgoy+OpS6jy+YjsggydIYx9jteltjebQEaI2Ccg/tgQcuhjlA4z8Ooh
MTTfAjmpMjnXnfWmLonZQ4ofex+1Chn4mFWQHrWqCH+dATuqAbWeQtugILptDOX9AD5U0meemt+Q
pXGiQnSFhjiNivYDIrliMZzi9LvQ1G7biu4AfLkopfdKNt73Gg/0up0IcOigQisBHGqiKr3aVrWZ
Lospd1qYzpoboyTQlJwV3TkrQHIZuLbgaERzk4WgQxpF1pKrWFLFB4/WE32v0TrMErDZg45Y270+
81tvii5U6HDCcYNgGMXny5MSCU1sRoupIFC7TfLKnaX7quRJfnGMrNOh5aDRjqQJBjU8p+SjrG8k
bsFmg/tDNI8VkdClBI+GkH61OHI2JMizzEoILIT0JX7WfBVN/yABe7SeDQ+JzydRsmdfvEXPK2o2
ok0//n4qNcbkAXYWwF/WKR1zEhuEMY0agtHUlqNfovKmSTHnpOxNJf5z/EE/HhQ3V1FNLI4gF4sq
+BxTcGLGJN/+SHODY2UneAIVDhACTHlOMTe0dJZMQErV9XIoP6m/swLgAGqcwIj3W/Tp/QQQVudg
EosHXg5iWyC6sLu+3HHJytpkwa5k9Id4kd4GvQoAtnUNPXVzo/NHceFEpXuHGslLeDc8o1FhWe0b
o4mLrMqpFJbGsVCfEjJx0gM7BlifrYoMBCs7rA2US1emwhyJoTZN/lIVx7x4vr7zNgR82PsXJtgr
4uy+s8TMamNqiWFyNGwZL1nioWurrG3rhxgw4lnBlg76o/BW3U5eKjrFj+6ldkbRVjlfsn2uXH7I
yo+rYDIb0hRjnZQo0JvSzrTF0WXkIxpuILgNlpgtNq1IjKEJgv1+NmhzAPOy0uiYV3twlQSE5cuB
gjifhFWofEs8XiJpgwr/Z5b/GGQLfWawrcBCk+aY5ar7mY8nZZq8Qb7NZhVJnic5snwNe0fVvuIf
8c7j3lgBVMBLF6Rb26cT5EHbyMgx1vmJgpyghGyihWwxejwUbz5AOuH1+o7aW8cze+sXRbkUepF0
sDcCJTQP3w11sEl1bNq/jkAhIgJkjAhsmSxuGOfHpbCqtu3EUM3qe/QU3qrg77k+lJ3jx/iyUG1R
wVm2KeT3alWTXtWWEGKJz12m3hhl7f69CYA7AJADAhpP25VTHse0bJSmW8IaxXlhst7LTn+7bmLv
iDNkKnYflJa3FMBmJkZRSo05NO+Q62Cl2RjtsaZkRyFDw7WHHvQNFZjS9JeC2KJf+WVA3sv4sPCi
oJ0r6PxL1j5abmdRWBZ8SYkGT1196aeXQuDRIvKMrKZ0UdFxnKYwksB5KBb8V/tTbnlU9Twr8uWJ
FiqtJBLVZ7irXyrpnYie4ozHAr5rBClTFHnEHZjRMApmTw15DpekfUuH+kctDKciKo7Xd8iuGehO
wEegc2QD+YGk49ChMXEOIe8bNMRE4xmJPwRh4djZcQ3IEOHBoaEjHmd2tTLJLPVLFbdz2DTJszlp
N1kOwQZR1gAonP3rY9q1ZUHBzWAKuBvc6UjlIh/lAusjIx+bSI6ZfR/L1NUgFXHd0s7sAeqjIbCH
1gtKs6s4GGokZU/KWQyz7KDSyEl1aE9+u25jxxOd21hzw/Yd0QkSv2LYoMU9Xd4Wk9e9tpMJQsvE
n2Gs2/KgTy0KUY5hVK0vKG59OwBSgebo4in7lb4br+D1zr8ZvysXKB/HCK+Pb+/xgggKcswo/iE7
uo50dJSdEQEs/9zIZm5D9cytb4yn5NA67eto87Iy+waB7kYmGfDgjW9X4znLTLMQP3N8jJVtEO1I
sRmwDuxRtvwOOkLOGHe2JCO+RJCP1CLeTWwjnQUBNa2auiKZGA4+Pebg7RkSWxPt5o6JpzLq3TT3
hNS2HnnMEHuGQVyC+BHQTnRErHaoKdIkFiArGLZybGv9u9aSO5F8GJrAOeB7RwGSm2i4QLSxBXu3
VEzTcqzmsBPeTf2+UH4P2gtnFnfiGfPcxqpilit6P1cEzJogFgmkxDa+M6bk4ih5aBDLfH4Cb6e8
z9DySG+DMxmlq/VDtxC1OKomfcK6zR6aAZbBNyFuAx4Pp3mo+EmTDXcKokUo06O4xLIarBnicqMM
QwYAUK334KATnfpRfpUA9ESC7WcN/pTS66mdo69+QoXpvxyLc9Pr9/agylMz00/TjDxEskvLzwIm
R4tmZ2iko+mcEwHtTC8yUOg50llXKwM+XY7W0lP0gebiGBoPLHMZn6g9+tXxH/TEfxggUuvAtoKW
hImjr1/BiWimFhGGAede8kGg4epoEAO9n+rTIPkVlzaPC3R7+Bi6hUFQ2ANu00jbmcQwJjEfwmVU
XAm8hZPVBI3+E43CnJPBrs/LnB5uVzzt0WAH0hngai4nEo/ROCKq2YeTWri1etvlhS0tN0v9lsyJ
XUevef4k1b+BYee8g3fe/BeWrRV1+UibbGo17Bp2QpLSUW4kCXpkxOnd5LC8RqgmUFtwee+47a14
aXYVT8itVNWTggE3uubU4BW2ewWKzdendW/9sD0ZZB2ZGdDVX84qYGskzdmJ6CrQLsRPJUSk6+53
q7xft7NzAaNHBoLlSEKBb2GTyNRzDRTJqUBDOfIISFA8GmqHxMUkful+NJXdhBE4t3OPgYp4x2Lr
uFl/Dmrz6GLEKVzfEM285N3YJn2YktdEfG9itOMD9ccZ4a4VE081xoOKTOhqKrNkyFWpmzHCAK8Q
p7mzOihZJC602cHHlNdB5lquwjkWO5vEYpOKZxwOH4LJy/VD+l1phibqQgi9YBtatpG+XR/XzrAu
LLAddHavR3Wadt2Q0LAhbSAWxiFvujua86DC2xooY+sE3hWUCYALrQM0YZhjlbYGBjLeJmn7LTcE
O4pejQQivq3B2Y07aXVYQ28rWv+hH4fL6HJQjdV0BZrFujB7+4dK20Rk4iuRXRcO8kMojwOj0npF
OC++VJwKN/bV57/Pi+Ij0KsGcBTjEVvjHZC26PrKTLpQTd8LrYfumuVOM2/z78SCJnKuePfI6H+x
lHVyXijLpIcHaJEDG73ltvSZrtr8MPpCUPjCUeWohGz3C8yxQBB1XhNZ35WfFqQhghil0YZW9NDO
xJaUp4zH8LH1Whc21m0AXVJkUGyBjToVXvJO9KoCRJua6AJDyvH+u8MB3QUjogb/xfpUz6OFJph5
asNZK0DV84P2slMtPI3snZIZRgQNAtCGsK6b9e1GmjqtKUXxNLeCPp0PZEmPD8t8pytvqIoiNSk6
EJt2rh/tvWnUoPaMM4CyAKpYl6eg1rvUGkzahlIL3pdC82YttSP1LWt4ra97pxvnDBwlgL4g6bRy
U3FjCoa16E2YRGNgRYrf510wzbU7lO1Rjslft2ChPx5TiXExD7h2+IQKQz0q8FkCBZ2PZHc6L9ez
M3Xw8ozIEDm0rXZMCQhxpBRKGxYWSDHNEU2B0hC7olpEyAdqvP2x57Au7K3eBYNY5aPQLG3Y9+J9
hT4UhQpPZAGlrar0JXjZBNcUepB6ReJsV0MF6CAy96BREm05Nh6n1HxMF+sA1rEPMSsyB8jQye6K
UffE1Pg2qAsvM8uboJUbWIRBliYdEzQnX6Ts91A9CcJjNHFK6Dun83xa1pkDoYuRjRlUOJuyOtG6
uDcX5WaZTQ5qfHvLossH9SsI3iIni2f85UERRomYS9u34aD+iqcjzXj5th3sG2uospCMhdfc1siy
Ok/HqMb6ag/Gl+WW4RVlBGS3YAJ1+6P02n8feDQCOw8x2GTkYIjckdpZXwyzoaLpgpQtSqqjlwED
rLi95ZR4ESl3JCQ/VXAk/ZhNu3iRPq47Hrb4l7H8pWW2ec5iCksvadVpRRtCJQdMyf/U58sTTxdy
z6ui7gmmTuC64QrWnZIlWVSpnjDC9GieJLtx9KMS9Mc24JHk7u1DwwSfEGgSkAM2VvFE3Ne6LMxL
E8opJG+j8bRk5UsZmzy/tjdxKH8D1QQ0MoNwXU5cWUYiHZq+QUJ9DMeuuosknHB1nJ7NJv02j+1o
J9HSO72afI1K8l2Z5hdw5gPMOKr6CWSoPQhQ0jSAMrXsTJpyhxArrSEx1xujI1iLautZv9h6m3hg
pMtt06y+qmL2YxqTL7Je3xsSuY1UwO3EvieOaVK3G8X7AY0NrWadoFXvMqbCZpm+tHluubKZPGRN
13pZtxhuJBWzncsVmPdUdMubcjbboPNh6sV57fQdrbzr22zvVKGEj6c3gyRueUobcCjGKBmwHZ4/
TsRLJDtFMwE0NUGW7aZ4QKr2eGNxQoady+7CKvMmZ7u7Kzo0SRoIGaxasy2FfDO17mckJ8d21ANa
Ev/6KHecE+J/sPayflPApFaeFs1SVtLPcxtm+uTk6bFbZN7TZpuVQmrvj4n1C7hbzLhpe3in+TS5
4Js9TN+t+85fnNamT/M7r1j6+WpZ+YcLeyt/q5G5NYcE9hbLFk+iU/6UG1t8iwxHBRM3mKXYu0p3
By9/1sog7ezhLXYkMFk+SR4/Y7WDoLgcvny5oIMk5LrRYkHVoAzb2yRoXUa7Cz32exmwLemG3ixP
4Baq39rJpQHXjbHL/dp0rHJIeVsvtJVgv/OiALptiqvEj30wHNhGThcoyNukc0t0crwxceRf/6HA
ezkBqx1dTqJcqhm2GINuqk51Wg7qUTqlh/oXD1O14+Gw9Iz4G53tuJjWnjRXq1FmMWlDM7QRz1B/
tuwkK4+JFH0368gu5vSujggvoNvx4EhNsIKojIoK7orLNdamEugqK29Ds1RCcVAO5UKDqus5Acvu
YUU5XGOvI3Y3XZqhCnhK9CFtQz2KQAxIXGQt3Ov+YO9eB1IKrGfAvuIZti5Exc2CHgWZIJZA/T++
ae4Y8pWpe2mB4iWn2KEBP8eyf0jOrK4OSdkJs9ih3ReHZM7tYXAgb+2kL8MNnk0gFgMWNQAF3m15
Sm8K93/QDdjzUcCcY9iIZrYkpGZelDTTDVzBd2qgn0q/CKbEZ4KpTKW9e4egxfV53pD0o9LBlLT/
tbiKyeN07poJ/C+ILugxeQTZaX1UfGR+4JyoTWebvi+3TBAHCcIXwwOJoRSAZ80Fw1oy2UnvCuH1
L9qJuS8+aHUT0A5F217BBxnK69S+KNVN81MfeBXB3ZU+G/daemK2TItoNczUX2ZkSxJHOqivBuAQ
nZ37R5YYLe37KPen0qvcDM093FTb3ik6/4LVYSUkjxUVjPXYa/Gheepf0cVe3zDVIcWbfiVfjUfh
P1yyJuuBRH0XmkDrS1YqRx1SZ2oT6pDnW8SPYuCkTXayzNhNfyys79ilSqhsFVoTLi/UrY99EH0w
0A6FghjTieoexgNvUHvx8YXN9TyCBhNpN4xKDehRuaEH40n1mc5GxaEs2fOuAG0iMAbRG7IpK6++
5DILLqMGvA3tq6nVB3FSfSKOHDM7DWeYRAacYRkN9Eit4uNlkUAmMmJjDD9KtCm9ISg6KGAUMbx4
sKFXwQpp/QuivthXeLH5ziV9bnr1pslnoWhM5g0EMzkKGaAGrfzz+vneAVpheEgUmSxlydiWL2+P
pG/VapolnDy8822RRPCtiZU50NTRAhLXhm315XdoXLyAO6q2R3CB2xIY3Jzr37F7/M4+Y+Xq5Rjo
g9xiDiCNXpQaLl3jxpy7NlCYBCEyq5ytS+ZCUqZ6WYxNKMZfpL6w4+H39UHsBVWoSPxrYLVeet+Y
ak6GBvUkE/VxvX7K6u4kRaZui6P0JsjtDXoAeImcvWExTTY07gGkisf+5Qr21lwmxdDAapEcQLvo
9sLT9XHtHbVzC+wLzl4fhZHRSYw7HDUAhBJLdiTjJobi7XUru64D2VD0LwAMi7rR6kQbSx/lyYD1
yY/xYbxL3MGubq1TG2icc7UXEALKCGZNpEeQqVzNGOnIVKsgoYLrAGzTekzHX72SOlE5OXX/DW3+
TtJKp+uj212lM5urOZyFXiuVCjaT8rXIbnXl9fr/v/swPR/Uyk8pS62NmQYDYoACg+bpeEToj8RJ
v1mNU96DVMTNvv8Xmzj7aFiAnC6YiS43hjEocm+OZfNZG06c8U4HoaNrIEAS3far+t5qrvCTY5Md
ovXLBTEhkC8g+kKXxGrxhiFtlM7S67DI7Wh04SV0sKmB5L+wc9Np31QJiDzRlQ/Gx2y5HON7J/zc
+GoV9YXM8tLCOESU3oaw9JOH4hQ/D7fs6aQEUecVP9F7nH6NXZlzm+9u2rNxr9Y3M+KYlo1Z43Tg
Yj0MBzReHuUDL+20G+oDbMauVIbyWWMp2jnXWw28qUikRaf4Hi2skGYakFtxqSeDMEE4qd/JC49E
a3/7omwAYDgqWODsuNxKolambdKpbGZR6rRbxHheFpBb2S8966PF7uWK34h7O+nM5OrOkYqEJIuA
xaRAbU/Qa1b/j73v2I4cyZL9lTm9Rw20eGe6F5AhyAiSESSTucGhhEM6lEN9/TNnlmAgoomuWb3F
21UdJulwdf0Ku2YbYRUGKEceVK9yBIf5cc75eGqH7q3FYvxF94xXSv6Y8uwkI7iRsmTC+BKze+L8
aK9UjwY3liMDaQru5rXmLLfoX7w+XwadneBxqBKaMKxzKIEys3pURZhAs7OldCn8vTgS0D9IlvEq
uTILHVg+SFVDp/LYDIMD3olVVYj2kN1ExsLzdHkhOSuArOFynpUjC6HWjJBZJeA/XJ29cSY0vB24
PrsViHZio62pf1w6sRdQwshyc6cQwT2SCvPw3pBzCa2nWEmuz4es3BV5rzzepWw9Uujp9E8FBegp
Xxe/tCkVr3aEG/oS/328zOl3zI6xSJAa0Cp8hybLttISJ6xUWyszWwg/vjd/l8I0TBmuIiw+kEBz
26BbVt51k8QXunObHeAjg416UWxADEFwyo92awCXJ3lx66iWn3jF/ZIE7SU78cmFgIomxLLOGJBw
chOiF/iE1pX88qm5xVojG9B5ojuuzZf/AOF1weafjDiLyfM0DNth6jEihPNEL/VCV70JbzS64voW
2kZ280OJpO+jcdMb9vcrfsHzgp+qofQNzvFz1njsRa2NNcXeVpItNNdVRD20Qy+Mcsnmg1IKZxms
Fkh2nHleYaEJfaP82ldQyCjIhnar+B5q8WvZ5exg7moJi3RxULit6IcF64Qpz3EmGXywJsxkzA3N
xckNMKxI7rjhsfEhPugkK0jt3EeL3cXcvs3cB14xhlHS8chBmu70nenFquzDsCuPpTXi4CpO1qRL
XsKFp/pkjJmNBdeGEDOKMWDYS+j9xbbGbPy3tefGifj6etxLICpBzhfj7+ArBYv5VT6P7+Y5cxcE
IK9lrcY3iJt4ld4ChQmFR0e3y2fd795RlF/az0tHFX3p3HNHlfwM9NlCsMnqoqo81lb3msjIstcJ
EMKS8fr9lbi4gX+NMwdcqsiaAHqNcSyIQ8nSVSIvZeGki/sHbgYINYBYA6Top2cE4a+cTWaDqcAx
MD9yD6Cy+2GbrxI/eg9XVkBd3EF52xziffr4/fQu2lieyOU0M6gLzx2hQZXFLq8ibuAaMCFnmyqz
wbw2rIt9fG050Abe5C2auUnl0DVZ5a4q2kvlAT7Bs8ODmaOSizInVuB0AZRcTjn2GpdkqFy1/wk3
xTat0alSP2+XshwLg837n6qxLgF9w4Zq4XM7mg6B/lwFYgxadn6RLtEyXzw+IALjuQ6YnTmWaOhD
UleGSo8iapol8qbiQJbMKX9xz5bvrzHmWCJR73N9iAR6ZJtiHa/iDd5Gj+wUh7uxS37IxQlBah44
dUB0UeE43Su96EFwNgwUMsvvDN1wE+2d74/kpQ3iSX8MAN4JdNecjoBggdWVigSDRY9at2EK9qh6
ZQBiCYvJjEtWBC1XnDMN6LKzLhRjstqug2r00UTj+xQ+Uf01Nej/ZkI6rreImgkGmk1I7agEPk+G
482UfSSoLyoZYp+ZEKQrANkImhJCl9+v4aVdwoWCv4KeDRWwjNM11PJMp4ZVY0g6Mhu0bG5r0rfv
x7i0dmghBjYJXE5gfplNSxgg7DiKcXk0pTZIDHNXFICfW9VSKuPiOJCjgAPIWUjm0JW+7ioyjglC
iDb20W0uInqR0QcnV0sCM5eAhqCVU6C6hcyWfob8o6JKwaWkgW3EHT/yXbxCDwiUosnkKE6Cbsyl
NOSlUOLrgPOr27XGVAgGBkRZMrYBLAOlo0d8w5Ffxw7FAFADuFmgrL/fuUs3DP3fErSCOXhm7n8B
ZRmyTNUpiO3QrpQ2xavYpntixXskv1d5tXSjL55GNE2Axomrw80vgJUkbc0UzLLLnkbxRgyfvp/P
Rd9O5ecc7HZcVWlmlCL0zA36MNFja01OpVoemlLjrWHh5TIxuMP5rANjzK9CaJs4xKRgl2ZN73eR
VdugSHhUkmiT1IUJ2ddscZMv+UYg10DCCoRkeAL4dnzJZ9aymUW0wxuQo4vZ2KhV6FYTkBvpIyjy
LYhtKkyxu+FNnR7T4gWMm/7/ZnkMvPActg7yGf6BXz+Aaloc5SOOteIIr9Vq8AfUvEAJE7qvcAyL
yYGldcpFdpGLN/fLuPxcfBk3H0qxK5UebwWu7XpKLIih9PJDFCHdsDDFi2uMkwz7gHw4DsLpUGha
q41sbChCRcPmFT00bglOC3TB6A7X48vSM3gxMORX548B+aP8dW5ywiSlaz9vrqtODkR0Fb/0h1WH
pgoLbAZvy9TvEE/HX50/9UiSiSZqKBc4RHKJSI08lPQYw9fws6L9sMaJ2rocJ66qpQ+ynm6HtoLM
vD7cypl83aeK9tQahbDK61QJ1I7cy30Crb2KOYqUebQyA9o1XjFYd7Qd0X6WVD+nonvCm/kUUfUK
XRvvkSkQt6LpsYbCJBR82/u61Lc4bBtTSw7qpD2lnbIWVeE2FzOnKyU/g7QpHas1yRHeJUO07Zp2
E4eKYHeifm+0SLn3+q3QFxwe72t4CZWJBVVXAtMlWo8qFLZTkb6XoDW1GyrtGt30est6Aj0hUs36
QLxONG91vQrwjMJMd+Ft3LCNLmUAkZg/04Hcq11zGPPpkEnDe6aS6wR6aywkDg0h24WlaCi5ZVmE
jNuIDGDKAsNkvirlAU0Gr2zJtcGMTc90JyuLq4mJ6FANjVUy0r3Rlc4o99s2rz0tTH1Int9HCWBL
7bAthPKJtOPjmIhoEulXSVOiIQ1lmVgU19kkL4AxLjRncbZrrsgDblukMWcPPSugmyf0eoGH3lYB
RvObIMexj6BpZ3c74i2BWy48Heh1htIUGkER0s5hgrAjcVFAFfA4QFFLHKJAyifXFB+TTvQNc6m3
59L0ToabJUMI09VQieUC72PvDUdkhl8Mz0BABHXV5dzLJYyyigZXPP2o1JxrqjK8LC1ksYujVLkC
MB87cD/t2IPsEKcKwmN6H10jqD3g7rS5x1W6y2DJsPANm91w0MECo8ubcNC8NDNkBvpU0OmEBa7o
x5BrTlYot9XwQxQBz85QWYnzbasaSy/EBfN5MurMmkUkyScdpRWQNViHigjPEE6JbDXD7euNW7kg
YA+y7ClBESSl4jVAlU5Sa3bb9u6CIb/gK+BLwN3JG+QM7MOpXS1TwkKhYcWREUf5Ea/KPQzTK40Q
gopXiYdND7QlgsRPh+d80f8c9LNU+MWYl9AHr1ulKj6zfIliJ6Kby751x/s5JR2ygrEejC9J0G/G
1dKGXx7cAuTEwtmTzwqqmkKSREST+rGp7fR5uGr32SEaHPWJvmqB7Nf2cN1FDrntV9ZxYbEvPNDg
ef1r6NkDjZxUEaPtuQBto+X0cbXqpH5Fh9Tp1BwaETziWreanyrjDWF3qg6fNG1QkSGSm9HDwsdc
2nnONI8wCft+1kBSVNbY5NB45L6wa/joYPK0xNEmQEi0TeEVQbjcfPaZvpntPGB6lgV0LbiXzuLz
JgUrPJuw+KqgbhSkYrD3qeGPfffTKAzNpnr7IjcfHfgzbaUOBIgogHFa9DvaXodk3CEcWUsye0+j
8qoOzUctITep2rkGy445tRBHpAgeMopW5CR1hbEGiwfErKHQDrgjbd8Egzbu9wt5YVNBGCwCe4jq
hHbWZhpDWrxomixD51fkKW3uompga6O4YDMWhpmjfUifd21k5dlRCHNXC8VNFhd+KOYLxfPLwygI
ZXnwYM7RlGHVm7kmkew4WL0zpe3aaBnIxsLV94t24fAh/seSfXY5n/VHRDpNzQ4e1NGIdkR6UfKl
1PqlGOVkhJmJzUpFEmSGEWKlDYZSAnL7pzwFrflep6KTlJkXgWpQMXq37F/aSA/SXAwq9W1ULEdn
H99P9xIOBz3PMp8vtEfOuD1lnUTQwKnocUDMbSNcSmwjylbjMLy2Zf/RqNoaceC+ipSfJNQeKZsW
g20+4dnVA4CAd1MZKAScpUUormQaVXJ6JFa+y6MfuYaWcn10Mvhhw5DYpFWdWNyZQrMemnZVR6P9
/SJoF78AuR/1E2cKgcjTt0Yce10PI/i1rciCklVAXFLp1kxqE8ly+VaKpquSphNYeaXaY5Kqenpn
3RRk8EU5e5Pj5rVIhYk7ixstA90zqGAAmhRMO2M6yKelUCnsWkqLDQTcw2PUNZIPHPaNHmYQ+lGt
6lAzyRtYRBwSmw+W0RAvYmCSnXL1hSTE8JORITxLVSSALTO1a4U81FIEEl9ZXQN1VLgjTCa8f7la
xWjnDeKpBplTxBCLNPFBa/LQLWX2MiQWzz0WdjYVC6H3pbIkolpDAiuBrkFubBZbgiezbJK4x7Eu
2DGKrS3JiWH38l4TK9cwIBxBfwA651MgXkgHsfYsdqMRFH09dLkaacVEBmk4tkb+Z01IvlUSLKhK
d1qHPhe19gSzWrCPl5xKCw2KYGwDBYZyxoY/Dn1lsjZNj8WP1q3XpS/cgeqcQ3xbp3hfet/PDBjS
VqADB54XVUxkP2YLRJQ2MavUJEfD2nfEdCzQbkVTtzSps8gQw0A3EmpnoEw7Z2nohV4BoEGP4cJ0
brpiDxBrAXC3eEwBGGyu0HCAkoy7lFr43N6TS8yHBc4IzSmcsG0eD6RdFDVU7WJ0AI+hnebJuie+
KbStM3agp0rKhKLRrwltwVD9SVIit4wbCPOIrezKUyfZdYgWk9aQntMSml8K0pS2GLa3kZlu6ip5
EmLrIMIwX8tjuxmKZNdoqTdIQgtzpf+gQ7nKc/FOTKq3RKpR/9EByjFi9MV8byrOwh4+TfDJoyoK
+s4z36TL+qzN9TE+StazFZc2uEE2GnJHGUhhESx/P9hZCMAH09E+AGA2GK7nNcMhkaewESnWFG34
v3rLhEBeLYVyZ08ehkGRFw3kwLRCxnAWafRaI01WrJNjmr2p9fWkLjh0S3+fW98vTnULopnY6vH3
pcS0JfOp0qOFXbkwggnmAARJAIOCLH52tQpZpH0GEN+xI9BYaRU3htv6/V6cVeNh0fBGgd6LX14A
AE4ngeIjWvBBsnwwoQ+a1TC9ceppGgnkoglQTca1El6+H/L8bVY/GUBBewSmEOR5ZhtTSFD9FtNE
PpRFvwZbmt3EmyavDrmmOApSmmEkema1x28DazJYzsLwZzglPjynwIfGH1K287w+qthoXGKWdMhI
AiDN4IPUzK0N1HKFwTEq6kSK4BtU24RptTD22YZ+Do32Ud4Edm4rR62wgK3RpUPep148Sc5AFg7l
uRuGIYAfxJlBuRN/avbmV+GgCnEvygcO3mnXhRt56AHU9XVK/d7P7tghdjOnEIJUXWArPHsIMDIy
sBD4RdH6wn1LNCYA2S0daB7ZlfzTAk4pl5acmvMlRAs+ujgRSaKUeub9661mohYoiYeuq3ZmWDxG
0F9dOCH85p4YfcyD61wgRQHqHGDVTy9FJIYJQQ1hOigDcS1V3OghdJHFzHqsTd0hqXk1VsODABl0
O6/N3EH4Yw8AfCzczfMFBZMVFDdBxQ8UCR7Y088ItapBKjASD2kD5eJu1xv3uXb//VzP7j+fosgZ
+FEuOd+0sipqeWiT7qAljcuUpzSkm8igm4IitJPLa1GK/m5chRcG6BscFPjF5yLv0qQmio6X7jAg
LDBr66pWUh+Vz4fvJ3buBfFxAK9C2hDtIKAaP109qqPsONQkQa8GZ5LKQOzUrcpV708eGgD/NlED
Hw1kf8hvaHCH5t0n0zim4DjV44M+XavkdtCBo0IDbxb/bXj66UDzsNRU8iYdmBEf5BFg5Oq1p0ty
Ymc3jI/ANUIUVPRx+GbHzmx46M20+FDopbA1StHysm6Y3r/fn4ujmHwolMJFpMJOt4cUoyUIWh8f
arKNUbGzRxTWFi7QuTHkfx+qk/DdoJsMy346SN+bLCUpFitZVzukxn+W8ZPgIfeJDCta7GQPUMYc
4cztEhn05dn9NTD3Zr/4BlpN5GhKpfggRo9iktkKFd3v1+88rcbnBhsPEwjWmLNXdIzzXLHIGB8G
P1qlXrSpQK6rrMBEJQ1XxqemSxloT6ayJl1n6973w8tnNnI2PP/5lxmKJsv0SZpivDNcvQbi4teG
YQvDa1msS9OHEBEnFPTo5JYBPUBhF7CtXvLC3VL8cV6p+vwSjq5GWvWcSqSJurAY4yE+KAfuUBa+
KthGAeGSfM2ZFEUwALuL1Az85Jw8EaeDzlE2zCynRJK6+JAPP+tGt81mvag3dh57zgaZvUNSWpVi
mLP4APXXgDcgZP17Ib5o4TYOOgR0SNkB2Jf645ZtIQgTupHkqJFtSP44vtLH73f80oy5VCYyGTAO
Z80JRYrOJom2+Bh9uIp0wZOF/E7p86XHl5uX+cpyr4wTTfGKz8wwgC3a7A0QH/9ut2PPiuz6kVO5
qb64ksFvujDipbv6dcBZDQaEdqaFhD8sEbjJHFVJXSIvtmSeg+Cwl19HmT1HeafFhEgVpuUXVx1a
9PPN1Dhqf6x7SLk3Tr2N14NX3Zhb4vXt4GqdZ739/R388gmfULkvVzYGjwzwaUichNmKSOVrq9W7
MFxScr+0nNCa4PyivPF2nnRqY+QWLfRNH+Qq9vKoPYJ7Yv39RM6dFqBxAM4CcRC85TOuopIUtVGb
GjkIDWSlclY6KXkoCA0ms7hV5ZdYZwtn5NLh5wKbKpLooGGahyxpNNAWLik5qE0cPqZTBUahiWfK
pb5YeLQuDQVuJBCsIW8JED6/H192KZPDTChlOTqIyq3WTm4/arYK6d2/u4SArwOBBkwmurbOutwL
asrDWNQEbgS4iZBIl4rCHnPqtZboSFWO3psloe5z9BGwGZAyhNiFBHjdGf3elA6dCJokcuBK8umW
bhiKnE4LZQvFE0t3ud55fhRPB5y9UWolMdBnYUBRoP4o1ttMa9+/X8elIWa7FaYCbVpSkUNcWKux
GJ3RWMR+XBwDe8R3CoLcc8CgYsWQ5DFzgmfgU1hlk1a2fqO6k8Mlc5Qn6Kot2URujU6NMFbuy5Az
/0XKhiiEugTOO9qOJdD/8CxbslmEVZ/fZKSckFxFTYzrnM7RlqzOcqVRI/Jp7DkJghSrXpxN791K
vxoc067tInNTt06Mpw5Eg2qzXfQf+BbN5woUMOBbnHzy7MKlDGWEkg3R57HEN/iTvjHw3IxujVjP
7qi/1GJyvqEGsKVAiyH1ggzYfNbI7LFSq/CUjiYEz5p9wxaBBReGAHpcA5Mn7/+CIT61IqWZUQbN
bOEutfWAu2cgc9umTuVSdCAkdhEsMRtc8LU5agJpPe6Rgjd45qwkEWDHkDEV7qTXMPC7G0gagQHG
8BClPFRrEKDUjgyLGRhLYfL5GUKLK9B3qPcAOXCm8QSIa9+l4RDeNTq2LAOdroIGmvTnpB1la7In
6+77K88dkNPzAvQkb5f8rOCD3Ox0aTtLSFKz0MI7ZA44D5NNtcqWaeeQ9k0jS4aa37Sz0fCYKsBR
IqM/DyxjIxzQu62HdyOLvBZawGEruFJ4xfqFgPnCiQFzL+JXIJORNpo3I6UiUPqZQMO7yNhS8jEk
v+O4//t1+D/RO7359dHNv/4H//9Ky7GOI9LO/vdf+/K9OLT1+3t7/Vz+D//VP//p6S/+6zp+rWlD
P9r5vzr5Jfz938d3n9vnk//xijZux1v2Xo937w3L2s8B8KX8X/6nP/yv98+/chzL93/+45WyouV/
LYpp8Y/ff7R+++c/kD/9coT43//9h7vnHL+3ixlelV9/6c9//v7ctP/8h4BmgN/AaYNkJO4pT8Ni
W/r3P3+EkgNK3OgCgfFXcPCRdmkJ/zXzNyTrIbeHoFZBilvE09ZQ9utn1m+wKviTnM4eT7ym/eOP
qZ9s0l+b9l8Fy29oDJTiP/+BtNrpCYSGAZ4dxeCcZrhmwASennejBScGuF7L+zwjN7WV+WRocbNL
+F5NMl3nNFBrMCwq9eDL0HBgCL+gV506YqmVbtloMvotioNeKqNnEAbEjTEGwqT6crRHAdEtzKy0
k6zfkx6sZY2mg7p2uq3RhXeVi3og69SLrPIZircOQ9NPnuqBEFdrizSRw8ZrANK2qoFwE+2BrXJl
CIZjFgx3kdhj9GgYx9JIX0tpXLf6Qy0n27hSb2nLbA2UGsLHID5m8LvHzO8llMhKlK6Eh4b013mv
rtIq9GtlXMdWZwtqdEXLaVdq+ynTnFDW7Moy/CJCXx5V7bKQbwYDwmcFHFLhp5hKH0mu7As27Prp
CD6jq6lZqVB2NePYlZLq3qIptYWk3zK9Q6cW0byMwTAbAckAllfld3Ng2yktn0LyNExPxvQiCvmj
Ff3ojI0gjn7SfDTGnTGAcr7YtyO4cVXTbqeXuAVDenXTlPcke9Qi6lrsroKvld73YeskSFRW5f1U
bgvx3hLXgFquhPAmi6EB9CFGz3p0YyY3oRHaVZK5lnirh0ETot4mIIgH+WBSvURNfV9NpYf9d2ol
d8zMtM1uF4FaoNyx8FYAuhE2OLQyu9SDXLhO1LBzyjyFXurNIIxu1yl+FoquqV1pxSGMd3V5l5k7
a4I20d6YNlr/sxKvwJGOmvmDllx3cr43NcEBwZUn6Mc+M3+w8kkFllv5MTLZk1B47Vh7pSnxU9im
gZWkNjqfHVZ1CiAoW0msgr7E4hhXDfrDzOTY9s+ybu5C5MQF4DPflD7yajG7aaSDiC6McNDcPttb
VQrLvkrbJ1N6Aee/U8qGbQ6ql7YR6vamI5KXNv1hZY+FcWzHbrDFlGyH8tAT0ZHJVpqEe8Xsrs1J
BfoUvGACNbwmgmKswmoVYIhuDPI06+yQ1s+kSD+yqluLRlCN7xAjGYZbs2igv70bFOiRyltdrm2p
QwNcUf8M1atUT9cZVEWyKDoWen8nW8IDSZrAEkATKYnsA9jXWBF+0IzEQdHqO4A3vU8j9rfs+b+1
0ieW/Vur//+iPecspf/9h9E8t+fPrGYnBp3/+18GHdVGWGaYZaRKABlQDDhev+z5508AbIZhBhCO
s5j9Zc7F3zgxODpNoSMlW7x+g1/7w57jh3BNgeGCPooGBjTpb5lz/jSdOBRIUKPbGE6hxTXlwfdz
as4zNcqpTorwJrVTG1fes/YMdk9VApq2nnJU9mVvC9s23uo7CSieg4Le+ZWl2OSabvtbGL7ogYEm
UjR34nSd0hu9uROMdd2ODkvWdU79qYeema821Yp+IIpsIrt3cuERBRu/UCK71N7q9F5q1ikBP649
yHDYXP09z7zhEMPym5lT4xMmEdBmt1gbfuohZwtmoHGtHZg3dA4ujUGAgbdewBV5R2SnLyFfLWee
qtU+SP5K0augwSl3it3qd6Zwk9eSp5PrEWo/rN6p5o2QDr4FvW0jVb0M4gRG9y5qiSvIKA4Au2Ed
owh5NKK5tD9moWBTetVI2yHeawK18/A9jh90dFsUYKnfSnliR+Eqg4qVAs1PtPrm65g8qGJkh9WK
CT4K/7ZQbIlZ2iNzMnGl165UeOAhtsukQ9UFjIA5Cge7TLqu0WukbSpNepUYWs7Fay1Ga7g5uKUi
uip6NxqV2HL6U6qzazkKwh91dFuma0VcqwDXIFYDkNBymnFrsk2svHGstBGgCNGgNcSG3Khd3FoP
3UNSO91dvo/8kfhqoH6gd0/ycx9IdOmONxUMD9YD3Rf3XdDegS+fvuUqVxs5yG4XVIdWXsdGYKm2
VLxaUuk0+/Y6Gvzmja2bK5BO7tpVuOoBdID0Z+7H7iDYlSdvqAHdAEA9E/1gyt6kuWN4LCt8UZfa
aIpWIsfSHQX11+ktjGEBS2eQt22KrDJCMHPCcxlo0UpWVtoN8p2DHR+Izu25iHMC4eS6vB+brSL5
8g5JUHKrolFiCHSA3kG6JNyphN2ybeJUXuuK0n2+kB49q2r/uldQnATWQERP/+xeJRWdQB4cWjeG
ZAMrFbSP4poBczOu/wRR/3/TC/cTAdC/N72Pz1kWN8I7eoRYy4rnr1b481f/cKsN/TfEv5yhksMa
0Gv5hxkW0NLyGxANOuqdMLSgAv5ihyUFP+KROWTeAXEB2+RfZlhSf1N0GZVSeMFQ+uWV9T9eiP/A
rf48Dl/iOk5rBW0dUC4AxgBw27w0NUyo42lZQx7CVDlKvbhVhTG5lVhtuiTSHyNRxD1vHpTRfEgi
9G1NQBw1P/U6e2MM2ekomnaIEH52eeIp0VMigq/HbIjbVMoKmJQ1j0eroXXEofhApcJBQtUZqlct
tiqbWd2dqEGoOC1EpwsFTyLKdTJl19C/DDrLXNVEX8fl6yhJ+zZVN0kk3Q2tCpJPFu/FjMBM9vtE
XdKHPev++bUmfPFlHeV31G5PnybFHFKDWQV5yMzqxawCWmERFE332ip/p+gDMrpMsc12vA5baGJb
obYZhtQ39N7Pc2r30H+R+yDK4P6XW9pYdtLq+yyC2kc+1Y5oDY+DITzjgb5TGYTQ0a4ObiEY6BBM
8eCsTewYJdu2PZiTsMJawKKwKzlP7qe+DfJo3EI6ZLIji64o0fwqMWxqgSLMELyw+IAEQK49FRCm
ADDIL5AFFNK9mZFtr8vrUm8jLHtzR0rA1BLIdEQycCdT7JuJ6iG3cTS1Cp9R7sAbpoF3WQffs6Qi
oCntSQL0wHwai+o2s+izbEhuy7oAyrm2FmVbvYm3nSkGpg4JjGbXR3gGrMlNlWKfV+pVnsU3Rl8F
uQVCT7lDUxxz2zDzWBj5TacGUqWtqMngTKeOHllBNSnXzSTehA0qO6QANVKa5K6gGShIgFJCGkQP
VCJeroLGti6Xun3g5Xz1TX4dgF/2E31nAD+cHoBY1JO+M4AC5e0wCByHo3zPyag6UGAZH9UbXmrB
XcrGzSkCYK1x+gHxA1gXNgRVmtNRQ73sxkSd2vsoqj+PW6aPP9RGdttMfx0V8VCMbwTvfjk2u1oo
glQOV0aZe7UqbEgSO1SmdgRHpxTbqykyripS+V+M3O/W42sQPsvNzL9w3kZbqy2L6h765Y01btEG
iC6zZgG9M5f/+X0M9BbCIl1ommUmwBLjoLX38QNn/RnfFVdbgTTKaX6Q3QS2HXErIxOL5NPT95M7
2/TP5f9rYJ7f+1LwEHT0Vg2Z3t4Lso7GLsAfOZJX6Zzvh/k32/zXOLNtpolQW8qEcWIh3kb9dVK8
DTBmnXTfZ/0VngWvlsijARymGvpdRgPBGn0Ir7mWUl+PLbxDAv4jeKxJLtxmuvX+/ffNE6h8A9Bq
DmJMNJ2jnD9/Eaw4nFKLofmQ1vDLoxVq+RCnvAfzkqfa3UezpgxIBbTcLSzMhfU/GZdnIL+sfyHI
uTEUMg6X/NQzRPTyHQsXaT8vHOGTUWbuUVhroECnuGSoOq4kpEzkOBsR0V4T4xrJO5elqUNBgiiq
bF8V+WMf59dhUYM9U3wm5kMat6umEa8M9CSOlnIz0t4TIsgdWcJaaBpfjCxnlPJ9AySJYtVrQc4c
kqNHsbpLo+tejJxaMOy0Q6tVdaUZha0bnT9YyR0xh2ulrXwhvzfJtKMtOpMmYTNlT4VBtqMqrlsh
D9JCto14L4mN3SAySCXFmYyfZSncQKoy0s1thQ5sPAeJo1aDbdRNULdPXdy7BdvFCO08dYz9kU2P
TfKaSx1AJ/gjZLTTcWxtSmK/bEwvl+qnuoSfXk/oijdSYGLI2NtlL3pyHm0UM9lng+hSTVTdUUWz
UCcix66GjtTUAcjn8Z4XzyApQLIqfW7oLTRBHRUOfs5MJ4yZl3C2MMjdMpRUEkm5murMSYzwJ0UW
RZ8aW1fBEilb11IYb6VEuC+63ieyiOaXxmuRwC8qY1ekUqCZsT81xkMkJb6OZBcTUcBOG1vIYbHx
ImZdswHToKNroafG9U5KNuoke6Rqc4dK0ybMLAc+iBOrdRBW6T0s0rUZxqtGGW1FKRyr9owO6TK8
2ckI7iSAXiPECcBCuFlE1p1Ej+a40uRD3Al+ZYFObtDsnPXvQp2vWzVZU1J51Rhu9Ga4QuN0MMrp
tm9uWrVwmHBVj6WThJvatOxcIXbTHpB13URkDwqOnQzAYlySv8dWeXa1ZyZOSlU11ZIRL0wR+SFg
p1VzXLAeM1Tr70MALAjhS7QRzdP3cQviJTDgt/fZVb1ON8AtOti91TKs+rPceOK5ftqpP0eaMwYN
IhsmFmOk7kcNNkMIQ3aAmSZgLxf3lRNDlqtD4W7ygDdd1X7qZ+/jGlxti5pxly3KX98xz0vnUdGV
DBalmB4t41ZKlgwydze/mygCha+GccA7nhVwou+R8ACjFuF0Wi4cud4f3cxLbpcA64srO/N/iZkl
TUIxoBpYzOl44dV5FW6LlQ6gT+qhJnpgLmfqiN1mBa/2anInxM+LiBiZm/zvZs6X/suTALqvURtG
fMgvfvp4o+1a+yh1Tjqid5GgTkvcbBvDLDxY7+qe83jAJPROCdp4ZcE9mCNnfp1sRHGckhex0hzI
KXc1KGxUubnXU5uBnz2zk7dunfnYCxsdw0qQxrbVuWj+RwYDAppoVlp/f7lmFcb5F8zbZzNdyawi
xBd0kmwTKKEoBrr9G22lirspA9ml1C04fHPy3rMhZ4ebGkT5v9R9R5LkSBLkizACTq5gwTIjOUFe
IJlV1eCc40f7jv3Yqkf1VCE8MOHTNacVGZlLSaeGw83NzY2owlcIzYscpZhY9TBr5aayjGyZblo+
agczr1mNIjz8byulTL7yE3+aiql5iUFu0OjvonxM28dWzbcYCG8LxipXI4/fO0uPDkU5n1bTqDcv
Bqgs0f9gzqhZMOX1Vo15gUJ+xcKYQxQIuA7320uXhyZknMxI8g9yWNlq0zEWtAKFTmOQf6NcBppO
urCvg0WhEKKueeEFr8aoWuPPu1HYcoXAiKdWLPIMiNqnPqwjFCWb5mVK93gd2Gmf7MX4K+8zZ2ob
zK3LLGe4jghyc4ghEh1nKnrO/GA0ckRaJ5cgvoro7a9coqNgWNJRNQULzBny4JZWlFhPFSO5tmIo
WO4vcLrpee7TphiwsJeWHxEioLUTGb7RZzGNsWCoQxdw8d9r5EC/MHWOPlfWBM6n62eMzhSSs322
GmrzkqBV8nDAagbMvnCdYPmF/8GrkN4u/RZdDLozZonN+3qGL4p8gaSM367/BBJsU/797BfQF00T
T2EuwE5LHpWoUjWnCTwABx1DMNUkWSewf5Ss/P+vAoRP8p/TkMei63+k6Q/u4//+n/Qz/47DtCjv
6/hvf+UhlX8hIwwdEtCBKsgb4lj9uxyEf0EXiQzpMx4scOTa+3d1XzT+hd48jEigDRaNgKj9/05D
KuK/iLAYWhCJZJqEjMU/SUPSPXlklAZ0t3hsYkZYw9GmLAFCoPyUN4LwXYTCnOhAEmSbf0F8d9NA
gy194R8Xn2klkUGdsAs4KrCIRsg+qrkkfA9wn8RdvU976UWaWoYa4DoMhDPRtABKNTqjE4v1zMnV
LHxPy4dUshPhZmLRXdPP9b+X8guDzsmkmA1q2xIYZNCK9OUVG/17syEZk9FqUNRyUC2670uG92As
TaF8lMZrZT+rE2CFB35A9vEl11lpOLLpC/dwsTTKQRnyGOVczAvfQaRVE6qKLWeJz1mEwpAIIvrA
ZYmP0C7xJyKhtQLHGZpRVcoM5QzV01Hvhe/hbnY1d97yO2UTWEhpMtN99GDQBRZlg7yR57rUdsBK
hmdhwhA+lAAhXu5KBueie9nNq+he5jkLpYQXjh96U8rRHHL9IFCPl4sfQbZ5EZTkQ8uBi6kRvkdh
uQ/l4X4Sfdao0KmUS+8jNKZA/65ikuyCEjgbmgkSHaLwHeN0h8LXd+XEb6ugMotudNJoPMy1fDPp
kxsM6n7UAjcMlb/mOb6d2/61NFDA5BvFgdCbD61BTDUXqr7v5eAzVFE8qBPVKucJrRDBXkygpF30
YHVRM/226sP9IHHbEb0ubQL1BPRIS3r7NYm9UxoQzmkwKauE8r2eT+9ZgNFtqS0sSGXhS6MxRKzl
gzhyqJIi4TwW8y2eRMig44aKQELWd0MG7Sp0AuUtCJOwGF0Da/WQ3UIqZJvk/lvqjy9xjYlsXbmF
+pOFJ6Ilyu0xaePDCDuDwCHnKGW0jcPMwaS8LfLI45b1Tpaz7dQO2yrUjqogWvUcfsaCz1nXt37V
2JfbQqLIxd5LedyKVQvPMe3VvQw6RN/lHjCogvl1Vm6b8hagUiMzruCERumR5NOprFtZI95VxFny
qvw+KR+j+KNU768vh7LkvyFkNJKjsQC3CGXJVaOHyeT3kjeqd1FywzPp6Im3WVjxBQD1ubJYCtKo
GiQPUgZgf5jBa42Ws8GsndkZcyhTsN7h9Ab9RARPLz4eScTS3f5RWfFZHBaSF+/yZ23r74jMU4LR
jICpWrD69RZQlKsNUzUpMxVQfItRtG6fBiwvQM9HnVaDqgbaUUhLIJ4m5+YmhlE256Ukeo0j78VX
JQe7fN+aItrekFYoQSpn4dXMaqteW9gSlbwnFkYe9kaB/IwseuilQXj5prQFw4WubtMSgnqSoHrX
cz0vitimnwxmnANGKclJXFYCgA6T6G9IC6rFXTALGdiCf9qgdEMePiiYmZEPPYR+w05uMRHpe75K
GpQrgFihFCaggTu267cEwqjGJt9HNjPLsrpfoGXTUFwUYSeUlUA9uY9kYxA9rUVbJRjWLdEBI0Bu
gmy0Q7kZTF3TE/Shneveg76Nf37ZBS5lJ3OiFooqjig9WPpGtkq3+BFsfvZNTFtWqek/oCmIM0TC
gku3xXNpXii1OIle4XSOAlIcV3gzHgV4RTNFY9MTy//SBLh/Lw/z6hia5XGFUYGNELfC5Een5aEr
EHT1PcJD3qzRQHnTOtm9aNYohQhOGtvXP+ya5wct7C9gst+L8zcZUy8FFYBnPJVTFCXi4Dniv66D
rB9BMCiBYEhHmzLdG4wh3kgbylL0pn38vXrIbntrtkrozfw3R2JtST9zD5i0xiOaOu9qWydNXwmi
B4EZsEH+hSJlYiqQXdngou9NwCbfaoirKs+MVa7dQAtg+vTLs8EhVDk5GuO9e8BYG9qq0PC6id7D
vc4KD1ho1MlPapRDVf+0zB5SrgJmGTAmlZpQZd4OXywLXf+oBnRlMDmB9CqFBjLIWe4K+Gm1+8xH
vJMem2rzJ98PDZEYw0Zf1KmrZmmLocoFw4z+Zg+tUR0EcrtNaJeHEGPRe8nBkPKOgbfmyxD0Ihox
8H8YQzy3/aoMozjIU9FTzAlpdIz+j2YGqn/IZZ9I43HMg7frmMQ90kHKEpJ85sVxa9pUQgkLkJAW
jJqbUQJjg3xr8LcN3p/XoVad2Ek/FbR+K7Ix2sjNjZTh0PHQepat+o4ox6IZz+qP8Z4ZDK0YCCpK
SDUoUFbCYA91MShDWqP41woIH8qdjDIEclMROKWcxgbruqV1djw4qSX8wSaKeLmjX1biEbnS80Ra
26pzMlSCFyIIayUncnTO1G/S18HuI0v6kdjG/Rw7jG+7YjpgN0ABHqxBK+QHQjo0PKTBeQ9FQuUb
0RcZt8O4Kb71f/lmAWURzWtZ9OFrd/0ZKGWvkcAXBQdyfU+/rXcCGoRQZ+qt/LM8iuaEW+lPXMwZ
IGWt0YwyKz8AsNl3TrBF1uIFpMHOZENj6JbVX7AWgAINpJcgYADLPb2TfBLMYx/rPK54+G3unTOF
rYYu9WPXWYJFSGZRw2ahrpntEpR42cWB1AwhnwLQSHppQqYu0NsljOZQsKyU3N/UuRcRTGAWDBQM
lzQWShXqvtoPvKc+YFTC7EMzLHEa/W0IHRo9sQxvZGWA1r/nApMKmcZ+DkAvNvEeePowO/KIahzE
1QYM9/FuYeuzrcL5bDRGVmj1ZCxQqdt3UsOxU4SW9wLxTuwfanTi/cnZU8nhw2uF0BSfb5kfzXzE
Kx2xE6L7hemHxuKOGiIK3sZ4ReTGt6zbb/3oLTCpx+Uo11ztj8AklU4Sn4VoqQB7Bam4Gq9hYDEF
AVe/4wKR8qdao2WdOOM7TvDe6bPhjgdzfhxxEkiZPLpjLpEFSJmLLI96mmsA7JConBDUJ6OZQAL6
RB2/ieBGWW8/Ygr0ocCENyYZkHUgQ2rnGykFIPuYg5HHBQVy3X20aR0yqcyS1VkLrjEz/AuHLgvF
ULyXdY3gPLQ2YaeX5J3ulc5gB1Y5mtw+s8uXhKltvRKgncFSIVOuJek8IpXmyciZCzeNFSQmOod2
mGI3s6fii3EsVkILENkhD4GcE8LsU9fAwpNB0iGo57qBJ3uXH0obI+YQI40528jMb6CWUWpTfofS
ihM6rWwzsNfc2xKbOh5q6UNQUQR2bfsbvTJB78sF5rxB6OtldvtDLx3W5UTM8cJ4kAImDyZkX2j6
oV5VBoPLC96L612FvKuR3HbyS8vpdpbelInyJze+tsAjx2fxeYVASoTUB5760FUQSy/2oIADLcG+
ENHEoryg5TE2ZYb66LrpLlApX8fNglikM1Dnb/kzVAPukweEN/EXOv0c4TVWTCgbeSzixVP9+dq3
pbczHquoL4GKSUW3e5gPzSMeM7fCFjN3EFIzrBZqg/0DtILql/yD2zGdHwG4+AFgj0H7l4rHBs2m
miSjL4dljkuk/erDY4NT2iA4T6XBbKVXNH8fRr62kkI3q7k367yFNNKxlmM7Nu7bpGG0ZaFlf+3n
gOefzNCiukk5qrLgAh9jp7wnfsCBRKbogJJi3OrI6aD2inIHGu2t2FReehnkGKz7jviJy4/xC53m
EBqKqejkKoT7qn/wWWiW1Z2mPzQIAMNQdoTikBUwSLUwe5FFiL8WHWngTvl74achsYXRV2FcZKBM
QsRZaSYPoSGx1C2OS1hvWRYOcaULHNBXKjoSkLyHhnpQ0ZK3WGHpHsljTehOqx8wxsnwWWvXHXgP
cesQ7fALOgA/yPqwLPBVhekQS59h0LD2jYVAXahaLpZJmxkzXkTFp2BLW03ZGI+T19jVrrqLDFd+
q1iXAAuTstRBGbMoVoDZvsfPohUcJrD5ghUpzWykb62utJHDZVVrVyPNxbekEx9lqNZTweuzJ/nI
7X8bc9nUpdietNd07B25hBCsJpq64DuSdtQzhKOTCZaoJ8YttGpFv7f0QjNiHoa0IB+8tbm7GXcd
ug3xgCAS1TijktU8iWhBBcM3w5RWo8Pl+inzzeU5E8vmBEySsBVEITa63djGRrEKvNNwUTCi7BWP
hMo/VNtR+EfkRCfUtAypEkPOBY9LtYdazc02eSIz91XaHUu/3F7/sitWdYZGra+WInSSlgQNLk+N
P8SeURxa8fdnACS+WJx/sFqKGrqSAZC4RXen+9/rwskn1pNoxUDQHogWC8IqeUkjM+kF6MkgQ+fN
umxJIhTM5fYgiIymq9W9wQQuaHig0nYR1qphpCpzy/Ge35SvnZQrZppzbjDFH6OGemSNVvQ/2J7f
gHR828fSBCWzWPAUTrhJ6wh9Qe3mf4OgYtlKabgg5QGRY4AqGG81pubuqo0tFkHZWO43UV6pEfYm
gwwA/8llJeOYriNA+hs83aR+QaxjYWSKn2XcpGNfak3bKbF4EFqd8ZnWPIEEvZpfGFTkJDRD5Odh
IHgxBpz9wQDpaxw/TGF2MzTDh94kj2j84y1MFdxpHamX6Mcsre4xdORc37A1UwcxmIrMJtqKQId+
vtiyRVV/xgC5JwWvenMnZd/4ghEWrR1aWDloJcFti0E86nvyYRPnhYG1hlPoFD2SNPpehp5HEw2M
xaztHIpNKpj1cXYvZtFrwYgiDkfNK/j6aeaLp5rNp7aGAeeA4S5k9MAdTK1Gq0a9xMAi72VduAla
JEtUndFutPbBMEyPgVEkuMQLnu6uLnUIhQBC9rO7rEWb6eAH206qPoe0eri+/6uWSJqhUTOTiWo3
tZ5RMrRK1PGcH90YdYgdpJuQo5y+g61dsfrb4Il5C67EqUje/0akbD8HT2uQjySBsJfRrxDs9Zvm
Bg3p/wVj21pEDiwk7kn3rHyhJ53w8wzNCjw4Bwvz79CmEBszdTlLs4zUnvez1eyQe7rVPGNnMK7e
VUMhslR4lqGURU+fQsCYK/MY0Np8ryWDGaKvnLF36xBo+kPlFtQ89HsjkooBQjoIhxun3ulgF8BD
M3snIYzyySPBlaHMywrByRVLvTLAHvQLk35l6JpQylWKeHiwhHeS/mlQfUm/kEJH8QW6y8yCAQuQ
8lCTX/Zj3wGwcZJj/A0Fuug2skAHQNhYa7ynfois1/TaASSZJmQM4LIu6BmrucVhyeUJa+SeuG+i
BRI5J4IqkKPe6cAd7vKH9OVPPi14wkmrNyoCaMqkVtq2UqxWlYjI38mOsqUcYjd60ZxilztQkWZ3
86yd/TNA6i4thqHROeg0ALC9Ea3cDZ90G71j7zU+bXRXcyyDJX+QMp4zQCp+U2c9UfxQIYCTE1qR
o2X4qKOFp9sG/ETe9fNBHjE0mgQKbRWtN2AmoWeY2gF0SkM7T0hPkKJEsiETTInLtNCVQA4XAaHy
RM+SclHzrKQ8Lyc8v9Fb0TlIoZOGQ9Ue96SORqpaIBraiYf/oqmD+OaLBS6Aqf1DN68vp1lJPmfz
CtIKZ9BvkLr3akd0MZPdWJiqxjuG2V5JDYeRLoSzBVPb2OlB2vcpcBVzcBIoaAebyRVt/sD8tGsG
s/y0xAMuYrGkg9eUOXza1g6fyagQ6ZSZA7z2VTf9YGWAWRtJ3YUy2BIkI6kmLxgnGxIcRnVTDF6Z
f2ua3rlumysu5uwTUpdg1/FxNOn4hFN5jKvKShPB4ot3iJO714HWUoOo6kJ1BgPpYKU8OYHFJ5x7
zItmqTKST4h9ilCUiG3drp14tgJP/iad2mL/aOfASQFtRoSVmLSibKSXco2TQTQKH0rmvxvMWJhE
HLpC24EPcgmLscwVS0F2Bp0cRJxKAF/SuaXEmlKBEE/rvGEPsiCn2iRW52obdKRhVvCfcqiSE3CG
RtulrCaDHPmdF72S2pK2LTBJ90hYyiWr6pBt1Y8j4+275q3PMCnrhLZrC0I9o8NG5qfKOUqDNfRz
J5QnGh1MBiz/udYZcIZIGakkZEYM8cnOQ5rVmnQvGnkIY40mwi1b1D7rYbKb9KPvH+R+P6Tv13f0
0rnh8Q1uKfHEVnixoYoILlxjUHoPWkpg848fGjmxxzlgXPaXZx7vfAHMWsRSL/sRBB2SeVo6917Q
qBuD746yCD1kNdkmeJ7kecM492urWsJRyb5+7ECFV4w96Gcfc202hWIyp8gw//m3UzAfL2syKKYv
+9K4MUw7DhsnBJVrDOi/Q3l11kOGbyH7f37/4NstYCj7ULUhiaaS67xcRCfHVJuYpbZ4LbIryO5c
X9FlqIt3Haq4iHVBQgtmg/PjLZedXjSa2HlZ9lczAClm2MHK8TpDoAPbGDJWadAAId5J7z+v8PSg
bGZLwdNkODC7itYMT4WmmorKxUp5es5yXsPn6zzxdoLmAaZgXdGJn/oDOG538XHeq+Cnh1T02/UP
uXKoyTp/41KbVmlcGykpcHs3O5ZuD24tEtNiEtVh9yMz0chXWNw+UBkX0XpDVrkhj70ZaKhIoQhS
WwFzhJsmHYFbJq9/SMNizElTceudo02FNueD2JNLQPpWfHaf4ov2Fj1kVrkNdukncLf9rRFY/JZJ
PX0ZExmSQa50ML+s8NQj9YAe0RTQbfahDc9qtoG8nJU1uzK9HcedPt93KrPF4fLSQ02cSLhjHlW/
HBCdwiEOuqRsyWPMDU8z3WS6m9tgctnNGPnKtRNyhkZ+zWIvwdPK6Zg1bD3Up916122yDYitXVLW
wsC2LT8yLHXlzEOqTEHrFIigCbnWOV7UlFyQxHGL8FbeI09fIHZ5IM1MneunFlTHR/Rms9ITKw4a
xN08lITQ6we1Ggq0CsURs9lj4xWYDEc2E4PEN1wQ2X+ytgUMdQ900RDpWj436DWAvPxfxb544QdL
fPKfovvcgaJQbGdfDMxVa1lgUj60kYVO5Vq+gbXMLmmIAQP0ocT7soK1sCoPa2dx+SHpYk87Qghu
HoHW7YNHUNveEUTfK7/KbQ2daB7kP+WtfCAT9izuocsME46FAj+AQATc2rTmAS9VQTpmPVkoGMl2
6V20UTaqm9hgy2DcS/TcHnE5Z1hUJKigwNJyRdecOn7GnbxX8ayNbtPDEJvShvjV9iVEFZhF5L16
OBZrJHa8OIyBLxpDJmGNafscCy9xxXqsrx+E3x+RuieyNoLCLbQoPahG2hMHwpU2tbIhY5yEy0f6
+fejzltWa8oo602Da5dIA0R4pJPmHmarAOt7UQcuy2WR0yTsE0kjVcfkEIN0gnBT8tDecMFJ9gfD
UsQtI1hB7puICVErg7eMEt9PG2+ekQfIRVsVc1SSXq6f6pVtOkOh1tVxojJMc9F4cjK8twmm9cE2
3ptFn7Hc8cqpQsWCiHiRYYcLYQNNaytdqfX2lE4hRGqJlez4m/yBzRiyYhQqL4M5EfIe0NuiSwZD
UhtDVw8/oYhexOAKTuYyjWLl453hUDbON4JSiBCsg48CNbgjbNEEpdRofiZSSIUNIXtb8iAZfH3L
1oIiMpeKSw3d5Dp0G87PLqejCKyLbYuEEWAtAfVnMKA/axvRDpk0MCsJAOzaAo3yUGArCmrV71q8
G8kAQGhlHxBxtCFb9lAjDMstP/iTrO05KPnyC/fUgYOgyXUssXF4dEElTmH9nDcSXRS8Aub7f+V4
ny2S2snSD3Ih6onF6E9xItg8iF8Zu8aCoM7zLFZ1Jgs9Mcrb+jl30RFo9XsdZZICPDV/dggk1OVI
cxO2j77FfEEJWl/2cbKRvvypawuWe/Z4IrE26hUH0v/fOJR99AZIPWfRaPAgkFwBrZxkPkQ2VTwK
+gd0KqXsFu51SMySolEK08Q0B08rTtLY1RIg3weHvLVIA2l9arQEzzjTE4srrgtL/IVHM+5o8SDh
JhMREOyDyuI3PwWzhiPMcmNYyge/G779lHcrAyvd/xep2pXYi8g54imOSF2+8Gi9788CXyLe+5kO
Q9nwSd0R5UDoBrI5jogp0lu6RKNOA0S5CqPNEXs1juDKL9IXhqv5nXYbH8tj9kyE9Iat8j0C/fOW
cUjIX75ERl8pcnHovKaNdogRNgclwhJ5o7iNKRxm9LWALX9L2t+anXALCuYXNWbXpVY/MLgnFIwe
4b6lTUpOpcBoYoQr8a77LF1w7EFzp/0UzRIPTWb+j4FGG5Q+pfw0qTn5wCPE11KXjFM2LrdB2r1l
yietzMVh4P734k7/vvCmeRAXMV8gSMKIzg33Bpry04DO8FzcMRO3a2dziUWWvsDSK3TBNQOWlt9k
x5/J/dTMdspesUiGoGJZDAlQLixmsTbyexZ4Uc35kPGqG0+66xzRKj28fDbRi/Ao9aih8C4YyDdG
aQagdHpkDSGsdKQZ6ItCzgDq0YQlk/LpfKAEQphgsaSSQR4o2WiOhwxlGwKMqlt3YDbQrx3OJSYV
sQ1j3QRZhbgw3iWf1bF8yu9zO3lQ7+eN9JDtVHfc9C9oWdUZGa6LYAcMyGCNQRc0ysVQAKaef1zT
DWJQlZk3ZY1Z+bk16JEZsqikGCj0yZiFiQfpXJZ5OpYj3WnCrhWfrjuZVQj0miI0xHIuwiej7fm0
rNIM7VkQOJmjx6ost1rCpA++uDXIB1vgUBdjE8aiFDbAGSxJsghvyeRpPPj0UxT09Ny+vqqLmJeg
QbIMTMVIPlyQFffzXJeVgg/HSXzolijruX1XggGR66C0ooTopkaztd3hL+wxWed/uw5/Ed2c4Emt
VNNUcBRQJ0HIJSVSJlhHDqZ//1Gu367//dVNA9Pfv/8+ZfVdkEstRL1gfeOugXINx78brXcdg7UG
ysIHHKsBuijA0I9BBvV1NLFcR7i43shXAss6HiVQ2blozeFiBRo3Ppd6RboVuG2Zu371ERgf11Eu
HwgUDGV5sAAM1CWA0V8Gy99kzrgNW7O3MKzvcMz5mksvSMGRvVu4YM3vlYkLgwwRYHyvkplM6Jaa
LUJAwcIFCl0Pd3hgLHF1rxZfkgpR/KhMO7UAZuOE96Il2XVu+jsDZEeTDU0K3kS79eY65jokeuQg
S6qjRkjO+2KZaaLomlwlmRcQRXnQzJbT8/+GQN2d5VhGkTYDgdMSs0Gv0ZSyclsX1+Vpr34vgrou
ZyXhQi2KMoQC7S6ClElzzO3AIR8OJDxob/AdHkqD7JrnmukTlQMM0mHwEj12518P3fGdaHBT6mXT
timPWvOWleDoaxh+gviZs3AA61vCUHaRj0WXRjX4kjnlcU6tKd128TEu/4J21/W9WrV6FVqGhGpA
5y+mNRRViQq0+KWwwOa1/J7a4xt/P4IuGDm7+gHJQltimIdINudicb8h6RoTJq3lEm1qKQ5a+Y3Q
fEVH3kkc8CNvfZt77QwT0lujpewlzLHWG8PmDonOfpyvHYTFyulxjSj0fV/h8DN+PkYydDeBdpez
arBI78jyo7tRc65/bhYmdTT01BenOFNTz4jQwdHfDVPC8M1rN8xyVdTJiJtcEeMA+6nyuxSFSEF+
6AdWa/jaLb0EIctc+JBZ0yMDleLUqysM6MbFbaXImdOPGLSOhqeiU75VIMApipzRTbh6JSyBqePH
J32t9QlWp99y39TKhHKjLT6RudIKxN5bVj/F2mk/cT/L6AnmjQv+lqydRq7DMZw03q1BbqJ+8BBA
k/v362ZxWVTCeV8CUXFBKhiBro9C6gUhqhLJY+lCORiiScN9Y7ezk9mhI7E2kQlKBQogV6h8PuTJ
0edRozNLN3DAom7gvpORn0IrBSubvmb+i2USha+l3XAqX6ILGsssusdR9Xzx8/p3XLsWln+futu4
qqyNksOK1NQ35xwaJ82hb2+S7Gs0wJ6d9tvreJdZxfN906nzrBlyPTUqAOVN8Tkdmw0fbBVHfPdd
qByYmQ3ZvKax1Npi4DIMk2aY7IW8hZA9DFPeqMJmeB19EHjhQez0Vty4+pOkoR1GBMuBxKq2sj4x
dfQ5vQsEiE3CedeVnaY3Sg8mnGS29OBJ7XUrVVhdHCyboY58WWd5qXQiORp/DfyPkFPs6x+T9S2p
uzYb82ZSWxilNN9z6QPkLNCLYoOlnLVpa64Zip8oy2PWgHROnVt/rWh+CUZGcuHkO/4TudOvsrD5
J4yp/1U/Qp1gU2WmODGWt+ozl7DUjpXVWHJgHk/B+QFCbzfFxJVxlG4NZGkMj/WuX9+t32ukd0sa
OaUIYR5J3x/0Wb3nGt69vl//4dD9xqA2bEJb2qAZA8QkiCTeT5YyfydLdgECI7fd+JZuDW+skjjz
O5KYbXHp+UbfxFpOtu+BB8cgHj27gsQpmBm08lsm3EUrxcm1/F4ldSUEfNjXfo8vGe+gymFK2xYV
4+GGnfpmmSV1DbQ+SO5yCUBRPlt5mWP8L2wOaRH4fxCaLAzxpCWz+IBCiL4KxImpN+JpA3Z30CLl
6T9uzzj/bPTzRixHLjUG7FJrk47LzBFaUqE4cU80d0FoMmvfDJMXqTuggHLdUBJEA6t6V9zwW4V0
eqScCmgg2UjMCgMBLGdC/iodRC8/JuVMhDocOYMcAsKxQajsoF9PSHJHIhHxxcpPrr1HlmiUD6m4
bJo1DWj9VFlJ8+qH38oEYhjCMRSZMutUdImsIPoddfQ6QrQMjXt0l1vR+NVY6yP/Md+10Fo102fB
FszsVsE4sHYMNtzLhLE6Sz1Mh+4t+bruXajb4ASONkjo0eHyJtyO56c8TAw+7ZqW/yiHp0GxZ/ld
NBKL0w37Og7txU5ApOqD9k4JmS461cRPUlkmmG/6AAPnDuMcTrPxbdWONp1Lho/r2+6L2Y1CGc0F
JuVTWr1KtTIAZvQ665v2ptskhQUpW/6W24CZ+gcLkDoaF3iUa4n1Klb5BniVMG3kRHShRXn9M64h
KAYYFvEmJwpbFEI6BFoCDgP+Iw82Q8aZcqSY1xHoF/JpEQsIemA0GcuxkQtASHeTxTuZk71oj+WB
yKfhjH+lt6yZqdPWL872CRGVOmgCILemooPv3Aa5ISgnf875j/Qd2X90VkMzbAsWHbs9hF+dO9iJ
l+/zDffMWCnxGRQuBkXQbIbUHilcUT5F7yveKPKY8DYQ3qXyLgkseQcqRbwGxDeIKrH6BVd2D4DI
9IKbCNqN9EnnpiyTtCESP1LO1rLvXJEzNo/yW+RLLgHoVEM9I06OGwCgjuxMYQpVgDtMepqGso/T
1+ufj7EYOp+gZGOmRXMoflSQFJGiN0lgvDaoi/piMeR0L+7POWg41UixPX4EQltfqTZaBBaPKWc+
s9cN4de+0PXLUpG5PGqxFJBGwdWi7p6CD48bT8QAYGOARO/u+seji3unxaGnRobb5WUFdOXni8Po
rBq2IOz5IPdZ8ai86TsyqCS8wDJsBtbKTumgIcbVooH950LWqRcS3lDJiZY3enujuRiT2CgfEGpW
scD2GDucLTHmFtYgca2QCWCU+y+mozCx0XAGNCQ/cqQLg4g3/eSBsaoV5w4NDBn1fTKXgY708y84
BqnOt702f4gPs6uc+OXzrQIBHxBguaw4f80rLtHok6WF0RiCBGv+ILXf6AAO1m15IOVtpA7QMKTt
JJaFrBglECHXLRg81kjfzEkf4So18AlJOZ+MzSm+pdqEYK/ei9vw1mckE1YigTM8+rIsRWkqMn/+
gPJdNE5OJ33WiluAXYexccSdU24X3AeIeVBlQ8cAnWUyslz1MwzvfQzZBnS9DulLSqHkALI7drfX
iiGi2wTteIg9NAg/UXdLX5dan6c8/zFmqd0UXoIxpOvrWXFThPgHrcrQweBxM5/bYQtlO4lMG3+U
SXgnJ5rFD6NbjZx7HWbNAgkBu4ZSFGYOkRU8x5nbGAMrXIDPZin6JpYt1RIOvh2+RUjd9qgRkeQ1
K1mwFrYZEBqQEKDCSUBB/hyVV7h5ylp/+lAEMzjKewnzCqkb2pFlfHQFJMF5m2d3J1GPQeIdMfMB
pwWzF9GmRD2rWx/TOZUkzB/8fNfzCbQGYitDc/uE/o5yw/vPkTFCjphRK7+0FZAP82RWFaUisDRQ
qPPAl6nfz9NHatzl4hevfb++hWt/HyfawO7x+B9dTGmVMeAMyB188CWGGYPHUni/DrCyW4hkFgjk
jC+uzBHhPERqgSBv4vs5MqMDGZ2Eym+yEyztNbO/N/+8UQW7BVTdEKGuhWvmYiJdKJtQmGOghqIp
uYkDKrvMgoYmaYzxY4t5n116/jM82hcnMd+rfAs89XYAjZ2OiYsNyUCiW5RoyLGy4qcX7bnDknGy
0SkC9lGUEen4NPcxBTzL/fQhdaa240HYF98TTuVxq0Ec83vnlq/CEckYSCDBgw1b4WkKQEnG8DPE
/y5+Bdg6MJsOkgsZ3cW4UGkGVCgkGIEyKsLXUNZW1wtO2I0mJFG3QgutnSwx0y7d/DN7OmGCR4jw
DMiQGqd9Tj61BRLMrfDll1bzShTpoSUqg0UawmcgthO3OrQZWVEydRFdgJLtXxhxn2SJnsyz8NVo
6FUDKY5Y3FT6ZMJFMT4p5bovkKggrCxUpQnaSfhKhAddPp7ktBk8KCwI4hMWixGkAa/rkSMQYPeR
MiSCUjNHK8T1nVqFIewBBt4x8oVYUR9NWV3NufAVgWrF6I8oh5v5/Pw/gShUOWNQ9aoR0HL7Ffub
ecD8T9KYYqUyLjrGUmhxInTso1dKSbH9xX1SHcLanbO36wtZO0ri76+lUBYm57wyoDda+KqSxO79
lwltCL3SQSTNK8K7ymeNbdClp5+GtgCkDE3JVL6eNaypdzXDjFQTbZIbzoHn0C0BMjhm5rLG2pmY
lOVlk9SWgpIIX7lh/gyzDGd8JNXDk8ala2yvf1TWvpF/X1i6log6hH8N/iuHIG4Q7XsMuYYsEVwW
CHXBSWmsNGo4819dKNQbQcyq7cglkFgZYtZA0aobWuwZFdfJRVwGGghov7gq2jTqmzgeORyukcXN
yloSMdbFdxvCzpjCPhK+pvy+KxxOui1FxluCtRQqiMuiZijFsCZO6FbntrN/36ZOI/5vBqBS7mHW
gsbXxVj4Sv27ZNiF5XcuYkRojG9F34G5yPXp2AJCbW7yyOuiR57Va0O2lb5mF75BpXxDEQ91h54F
4StDtUMDf0EtvkwGlBOEyuqHxrp+aOhJMtoz0KJlYTiUcjTCMyCb3rzKqYmXHoSXyZA49K2QgMMo
GcYsDVu+rViPWlqi9wKcchGVWvV5XAFcnlTp2KtSawpzkTxxc6XeDKIx34jqVPJmA/4fq4rC3J4N
pcgtcgz33ABJcOj+KfepkLboreKT4ZiXCffMlaAgGXWl+5EbreaA6SJDJ5tfbdtETzezL/FWUyb+
LS+M6m3K9yxPxDB3Os4Owy5vjAJbaHRQeOIfIvVeViEr3rDUg1jmSHmjUJPqGbOAuBDT3qy40iy1
wdZG77qNsFBoR6RGcR012CVkk8wq/er42jS4H9dBWN+M8kJlwkdBHeGbaU3sSHFoN0Fql9ItrzGC
CPKHrp0vyhcVyGoI8Hf4ZuCojf4faV/W5KiubP2LiAAECF4ZjO2a5+p+Ieyq3syjmH/9XVSfe9sl
81m7z7ffdlQH6ZRSqVQOa3WxOylILGtXUxxtI1OzWScKnBcrPpOIYXsM92oacufc5atKgzH1Mxys
Wh/67mXQY9EhXr5wSQJ3jlrKMgRgHW4lTJTF29ofNBemF173nrGZrnTdEaIqrRrFiVLL309uDbmq
5rZFT/Sxpu3GxPM4ZYMtDYLGQ5EUzsAlLVazOpHG48SIPUzPEfDU9F7Q5bS+P0sSVFZW5tljKc9p
hzrUMTKPho6XhWyJNmhx2ucb9EcE59RR8U3KgZrycRkqp+gJMAeberoPfuongN0JFFpZNSSDAAG3
vJowxc7tTVkBUKIBtfIxlUenUo+zNLiRCPaQr88vzvubFG5vOrSJo8IAsy6uw60BRLbSAdN77/W3
rXiQduXUfhPG+SBzGMnIOgiLdjpx4q2yHTtnCWJjv5+celduZKQpMZkvPQ9XouLv4hK43fsmnPNN
FFnJMNMhPNs1uwLgFQTMsuKIWbRtnGcChUzV5T28eaV9UDB6Jlem9s9fe9lTTfjMRdEgkcXQfHOU
W7SB6uyKErDuSAAcSFRRaLHi0b/J4vKFipGHsRojVgoGRJZKxBR7NmrTzqtisqWmnP3Lugl2iXJn
zAyDLNJD3CCjVjwmebrNZZgIqa4U2v80gsivK7LJSb25LFZ0DvjiTRCSqNVAZX7MrpfCcu33W+ZO
yzy5gwfI3zvEb4vKeXqmSEjDhgOEZZWTlbtOj5xG9MjhU7380aacA+mSpohkvLWPyl11Pb221wu8
gOTMfvWqlmj+FB/wdWMBFuiSPzgvhVaNQXK0hcnH2LwNuut8fE+661jbXd6r1ROGNBbgDheIIr6k
IQ2VPOSNMR9l48oCvbE17kL6cFnGqiYnMjhnwcbZzC3MIx0lcKBr8XuvU0ePDLuce/eypHVtTICr
4d46n+6so04ZmNJPx3F4qpraKXLgIUXCtlUuF/7bGIBR9b9iFoVPbnrasK6WpGo6MhCsJ81z1iK5
yiYkkYKtQWK/ApeWSmdnDoVxzcpbCHOVf0RzXt8omibJMmU6Lj1Z2ut0q5c2xlKuqFNfK062lRow
V7aYHBYO766f6hPR3DYaNR3yiUkzLhz2+ntYuHaLQwhYJsyui+ID0VZyrt8EMC0APdJFUSnbEKTQ
YpsCiRPzN+0/yj+SCXTVvLPlt7/tpuJ3l5+cm6xalgYtmI/SdnIIMOyGX8vQfA+UWuJo20xMHrQS
bp1uKj9Wim78thtS6KqD1LHQfiqZqCdfJIG7CWg50SFok+nY0StTvW3rl8sHT2CWfGNpb8rdmBJ8
f653avKZQA85nOxgrjdJJZz6XQnuv60X5/IBfqKHcZQttpE/ph7yNNQLtp27jOVHOqr1YqiIrycJ
H/GgOoqJs2Ws+QzBWNMCaS7QmXKc515pnbIg/fUUmNb7oNa5W1OtuU/UYE58K7WCPfqE1G1oVeme
lD3Z6GoO1C0Wpht1mvNrPcvUraSysbLbOaA/i65NYieaGsWN25rYyHiUm25qxysMxkgOq2MAU/TZ
G8Lb0mtRp33NDdaikNPnL7nVTxs5DGUQW01x+dCC9mOPPw93uaW1dlay0Gc1rew0bpjbRB11aB9b
V4TN9KHWrdrJ67LN7cocGRAF+0m76tKo8Q0p12pbMtTms4+z8gdjLf2c5QmZ2CArA8tu5hpISYEm
UUeKzfrXZFDroWzydh/U3eAbJeYWHCVI8w+LBrIvsTGGu8iJGe4Q6oByQpJmYBgOIFq70gJSPsRl
WPoZyif3FYrRP9S0vyrVGewiCLuvk7geH2KlVnea0Uv7Ah1EmM0s1J+hVhP0MhRSdmzTOAb6KvAH
qI08q+nQakidVpNAFZfO/RTYUV8WD1KlJQ+TYvSOKWMeX6WB+aBHY9Dag8Yqy4eDDQebIcT1YpMw
Gw8hZodJN96h6TfeGqxQdhYjeuIo6YgunjZvdxVQ4u9JGyT3bW90Oyq39Dqg8uDHQ9/ZcxseSTtl
r03QxAeTZOF1HXR4HRpj124zkkmPNfgA9s0wAwiuQHqnDDvpZiqCzNayoN00ufIRJHHrl1Kru0M0
34CaoHZnoPZ4plzKDgUV2FOV9hJMEZ0eqjMXYaXbuhln7wUDmAIx0hGVG2Z5RIqm+wqo6elOYz9y
OdJfwd9TfAIaodrKs4Sxa9oTr7WC/CFhPdgdWAH/Pk2DU7ay7laNPrgDHYON0RDyedmPrHl9E1c3
UgIa8Ep1zutbpcV0qWtwx4xPZnUN7BkbRAz2ZSFrzvBECJ8VLWM1Hcuwmo+GdJ9LOdivIoGErzuC
9xanIrhIn4w1wYuznVFdaK81D8XQLd2Xm3+BgCBShvfsulywJoWkGcDUDzPaVBMXbF6jHR1GD2CC
iASE/nfN259qt/jnk/hHiXoVWUbInIDxam3YQwbMqMEfr8Jr9X14n8Af2mOAzxUh363qim4LMHWA
JQEDet/lxhFg+sNY646Vyexi+tlUj5ctYzXMX/o5/lcCF9mlGsrNXxIM3U6elev6Rr+d7jD695g+
K+C0zRwRGY9IJy6gK9DG1GQK6Y5ZvZW7G80QNcPwHQhf8cypTlzcNta9lU4tVs2MQMYd4H6cwNfL
ZH8E5WkyowaaAUHKejGU2avkZNspL2PwXlXIC4ug70TKcse7KwBQCtaG7hj1/tQ/sPFVsH9rkcGJ
rnw9NGvHcpBVrKZyZ+o2Hp94eiLx9x7czR5IxzxR48PKSSCgCLW0hY8YryjuJKSZnGaFUc/Hptfb
TQHwMbsoUskpSZm7rGLazugGEb/ZipP8JnRZ5ZPjl0RBg0HBbEYLQOYMEQGDLpDGpBFjupeXc+Xh
9k0Qf96qCZM7CrSrKTBq0OXpdKP2FiN74Mu0E5y9xQw5lwmcXFNRwfwo49HLLWU0Z0SXel09Ju3W
0tiuThfmmsqWUwwh6vJ1p4feZfXWTvs3kdxCopqiYsK5m4+0Q9sGaOIA9Q9IF/muH9zqdQGMH7Yp
FdwN6sohANIx+rnBRaGaZwzIHTN6paIBolbH8IvnfhNdJztjPz8PN1Fha5/xbnClvfHGdrDaPdst
IEEYwPYvKy/6Fdy9UYUGrdOCKseySe2mBa40MwSaKstx5rf0VFNuS9VQGaVcWTTdm/vWnbxqg3sq
t6c7hWIcxgS75bSVNnoEjJXpWG4va7h2TE6lc7ubpFltaZKGzJ6+keiPknhNIBDB9yEtvvXbXnIn
pEGVrVtIro8p6DofzIcl7QsQgFvtmVylN9rziBZ9PJA3md86BtJf6aYWjBuJtORurLpII3Aj4Rew
6bk0X8PuKUjeLy/kWt/CNy25O6oHyUAeGyrKNejLb3Y5qqH6Y3yd7mYPECyuSKV101xov2R0iKLv
8Lt/I1XZ9YUx4HlnJihihvJjG/0theF/du7/hBCuNN7kREtzMLsf43+K0p5e46vU67c6s5mbBrYO
XFQ0LbuqwMmtn4g/Urm4EBjerB6MSD3+psJotwvKprhbU7CChDvc1Ej6qSuQaKbFXYFCsC4J9Fh1
nWiD/t894pvli5TGQA5AdhKtLNUu39Y3oBBBpD77yMA+o/fVz3z9+bIdrpv6H5ncgU6loc6bFtm9
aSI7OYy9LLA8IxeN26zd6aeqcWcamLVNKfUwv1ID/opW7aNgx4LotSmvdBEaw//jaP3RiTu+SP9T
vPuxU/I+3sZefzSvycPvGbpw0ye2KsiWi5TjjvJg1OWMvmuY/aC61vzL1I6T5JbmQWcvl3dr7T4/
Xcbl7ydRShkO2VwDE/VYlsbPoizuYlmGo2fo0g8yH/0Ktc1S/e2yUJHhc66jx4WLeZxFKE0amyV5
bRd6vLsshM+EovlaM3UgjKOBHXhwoAb7rpreR2ofdrPyOe1h+8AuNK4Xom/VXvq9I18gjTP7M2nc
QspDrCSWDGnjXRPb9WHhic7c3MFp695btC4+Aqtxo9xfFsut5G+p6PXGeApe4hbfBVOnCgXqdq98
4h/YreKBUlAUHizX/0l4cCaCO8+61M5hn3ZQbGPsLYyLVMdumVmdHcWTt2rliYiSRTpxJ9tsTCkL
p0H5NMtPVfnM0r/rhTpTiDvMqKaZ49Ti++3wxqqXeXgphNTdXEz+HxlUWfhV0IvPX46alQx9oMIa
FsyYDlHV8sixQlt5tF6U/YIAn96RH38ZS31JBeQwyvWYHcLsBhfJFY2B3qMxVT4rOtl5orkl023W
SM5lo+Pd4ZkcziTMqqqbeiyUz+Am8FFBd0LQzOfX0bYGarjl/iXF5G9x6B8HM5xsgrOUU2uWSKTW
oPz5bE00a0vXrBcc3rWzC/5KGSMTwNg671OnWl1MRJI/9VbddFlzUwWAVRx6gUdaFUO0r52Rz+d3
NDj0ZaxH/lS13mYmdSXpte8EV4dICOeH1Gys2CBBSGqWj4lM7NycPZLHglYNPrTApmCMFg8jDaR9
GMzg5+dJl7VZRmgBC0dHQ415OOCRmy78ArLpYI5YOBUUwQKen6rvMrmAKUwSI9CBrfCp6EcjBuVi
8Zq0xK51gT2sXB3fBXEWp/YsDWGOxWd2vcz9zdseIRP1ky14AoVjhiKtuNMkp0nVa4NZfLbqJwER
rGJlTqGEuyoQ7Nm5Y/2uFedYMykEoKUJrZqaOApKDFHqCTwDF058WYWOuUwM44P862xY3QD/YFBU
SvG5cOR1kUOGK0DqYlItdYJNjEmPuyazJW1Tow0l3Iio1s5tH1OTJ9I522d9rej9rBafxVg7SuuZ
yieTDpdVXKKG79fhdxlc7IIpoY7pATRsQ9nvzDui3aVB7zLjM6o1wd27Zhkn+vBAGAMbO6nLoI9K
mGfRDEMkH428q0eBYSy/+YJO/FmWexaqYzYVn51sXBss9CjmLeIJvajBk5YhaCL9vlYUgbGsmSOG
yOHTLTCREZ6wBJieZR33rPisqxh0S0+TCLNudatOBHDmQCIp6tOhx/Ll7EZDk4E1gn0lxcDwWAMh
V/TY4voNftv+iTjOMurayMI07YrPgLKtKbP9WMc/g/BV1thGbRtU0sDpZnklEN0um+Sq2f8RzFdK
KMXEdzRjIXtUx4r8vdWvUipg2eXz07x2fAd5w4DPb2bQTrfNh8AnLvrnWtRAbXrTe2Az3CJNDSSK
zWXVBFtocB5fjgxU6gi2EAU2TIbtc+uuBrFz0bhyTATLKLBHPpYuJlQfm7qFuYyznUYofY6Ce2X1
PJ9s1PILTh5b+Qy04TTAGiaz4jbogCop5jJbzaOBJFBm1RGfiFps5kSUpIK6HBwXMEZrsKu4AhPd
PkDisgs+yvl2FAGcrXqQE3GL5ifiemWazWFZuyhF6bnpUKLcMFLaLQs8ajS7oMm3+Xy8bByrMciJ
BzEW6zmROqlS1OYxrEMBGHaI3kql8jBkF9vGpgIcpPKU7EWoqHzN8OwccE4lBjCXacTQVMMQlzX8
0uZpM6APMUKWPyt/6eFer6k9x6XAW/IDD2eCOfdCzVIiAJErPqV0UzEvZDZY91CzrBPb8vXXXtlP
7kti/wuyruWQnV4PGFBFsKfgRgfuggpKue/LnGhaWanotTmqfoMyaekHeEibNg49WJNFtRreknhh
3Po2Q152g6YG6F9qdgCzuiK+5KtbEfQ+71ggBugAAA4C8v4SkXMpvrLptKAo2+A4FhGzjSz12sLY
6F2yS+T4SQIrjH3ZWHnvwgvkPFllqik47iGQhI+9dqdOf5dhBlbEd4W4kNUMS70DVFBwHJpjMm4k
4BBn4+7/TwfOf02WFpXEgg416pFtsaeS4GkuWiTOa1UxaSJcYhAwHKy5dMKy/tu3K79OnKeiSR6h
7I91Uu7SR/MVXa9v6qcKKFmUw9M71HVFw+tfz1Pu+HwzNe74hO2YAgwYSuUKwL4ATOqa0+Djsd65
ldr/LJBo9lI6Rc+VEcX2mJuKR0OaPxfhrp9Rs0gNZktmjyYZpOMwjqPk1HpRGz1F31DW5XhJ6ppj
0qlyoqZVHWB7RF5ez1JhGymKeLYeDcp1EA/BDj6E7kc6BbuYAaJiqJZe9AboVWpjhI5O2xE+TG+O
JojvkTCOrcpviqZzstyYPyqplA+92pgoP/f9tjGK1EZDbOglxJjuG7AJPmVqHYXOrMqjLeOA7VJN
oWC3rHqnndpfJh4HO/QjBL5k5NQGWDx6kvJOQcOQFG7DqE/2rCKl300MpCrWbER2OZnha0Nn5SpV
1cChnUydKkp/aJna+Go3544+gL7GjNNko7Nh9qak7wQH6+wx+GUxGB5Hfy9BNVDh9i8FMyFV41A6
znfVrr9f6FdqF0iM9lJVEbXsr0tDCgK4ABTtZzyWQpGZIQUPDM7x3gTJ0rw1rxdW7N90EqIJ/dXz
ZlCdwgVi3MLinIbel2M05HNwnKrPtj3khiAZIfo+5zDkTs76Bjt+JNYBYDc2KV8ue6TFIZydLUpN
UwXvFQAUuL2RApoUWtIFR60DKjOLndA8xsF/ZQEmZsSBPQXEEh4LxZxNTNRnSXBcYt+lVx5gaC/d
hu3mG3AXCzzUygUIlJc/wriLQtWDQI0rCNP8350RBNA8YjTHta3Bq4vCxBTQhvErV5Qh7QymWce+
dUagSzdEVKE5SxMuB0ehgOvQFkFnUE1B2cl5WsoWNJm8wk02DPBg4O1CesiLSse4BYzpZXNYFwmk
B1DaoHQP8HUuVKmtkvSpah0XVEf0aXoBmjeBL/GV9r+zXCEE2+oyngjkrpMYdSGWAQEGTa7Fs/6e
bsO95LT22NhLY0LxM/JEHmLNPjDuZQKtYAF74bOhDJ5DZdZs/a5FfZHJY1ZOTNHKP1a+dg9TDRSP
EhDY8RFSh/tJQ/kQBrLp0RRQbIC7shm/nN9Q2kDP9+Q3MSnt6npCK2wfSHexcN83kMxkHIdxtI6F
dGgBa5d/CCxkCex4j7HEff8R8BXfn7wZ6lZpqVlj+ZJddt8tjUcoI/8mlhLt1JpzOhXFxZhzLOfh
FEAXY7pTo181/RhLQebm7Fn+e5f+qMN5ixRYwb0UQR0GfPyFGZm48xbkJ3Z+vVwaePfdiGBG1g/Z
yRJyt0aaVuU8zdBruaIUt7tBoHZTecbSveUbqGO7l/dsfR0XIgBLBwcgDxRlkaJMkqqwjnFrPBoS
CNQZ8/Vc8i+LOXva/V7LP3K4p0drtOmomLWFRphgv7CIKH72iDylsDXzK6H23QgX9HF0qauqibwJ
f6HoZtAHyGUvu9ZGnvxabUp/gfYEkw3IXgHqufAMOuZHGWBOpML/iEzz/Jh9/wG82WBGX5JLC1sY
vCn0ORThwJ5v2ffvcyYiMV0pexT+0e19rYX7gACHEBSvlzdMpMTy95OjrGfGPFgWhEzDgWmPdNhe
/v5ZfgH4eLKqKKBQB4cnoj8uusipGYxmiFVqNubPFONkFpjSqMfev9w76Cc90dlaXTeiogiEUIMA
p+67ShKVGhJPOM5BC7a9uABG0bAJExFW+kqUCc0WWisAahFM1HL7EwWtHNTpZB3D1/QAzFBgqshP
5h384IIB6AnWcfnambmfSOM2Sp5aUE3UcBi1t3ShzFc9rpHolfqK1/hzYgtzJevL+Ec9bhlZrXfo
MW3h5Evb2i4ViPLXfCvdtN6IBtN/Q6a+KlFTcVHiugRFCndvDX0sxbLEsHFGv69q+piMjUNZvrm8
lIvFna3kHzF85+zM5irMhgYrqffIPoHNYnQyq3f6CPya2ttlYev2fyKNu8ConISNRSCtg6Nnj7Uv
OTGQPp1lxGrJNEmuKWIsWDvTeGUhcgQuINrHuZ3LDWXQdZpjHTXDJ42yZRkV+PlVEV8wcjjRQILk
bT8GKGYVK9bRJHuktD0rnAS7tHIrU5mciOANnoxpz5B+Or4jDgWF5muNfkPDVfY5XqyYTpPcz4fL
e/VVC+Itg6ASKyv4Tz3rV9WVNFdK3KDHcaNsko/6RhuA810+jJ/DTelr7uyosa0wG4D390AHQxet
oBVlzTRPfwB3peRdpdVlgEh4hsat9aNsN5H1NqSFXRKRY15zKEuJUbaW5twzQMBRGkgj0Q7nG5Wj
Dbjmrnpb3bVevQPv/b8gp15u/rPFPZHHRfm13CVo34S8EiPgefqrrh9o+p6q17JyG5uiyY3zyBvW
g9ZHlNhhI2cgjo0sdXkwZdaR0uS9a5DulUGzFDWlh1lXwa6tHgYAVeIJiA7Ys9YHy0xN2mYhzKZ6
tlRiZ6A2umyZa54R+Oj/J4GzC0ygAHGQRggFFDQRWx8ByT9I0/5tfWq5q0/FcKc6LONyiLJFzGbe
ZJ+dn2wa4KTfY47NT64M2Vavvlr1Liu36iJPxXInPVhAOAPECMdRQYclOqdbu8GTYvGQBH0Q/yZ6
XFtQbSEdBO4HLnEevzdIlSLskEE4EoQhdX6I8JIRFfLXDP5EBo+30HW44doEMmr5RtXfjOwwT5VN
6W3SOMn0fnkR12zwVBh3zTQDHkoDUE2PyQRch3c9/rj8fUWkDWeCdaUXlYp05lGxMOy6awGQXtqB
jyftwsrOvPiePQO4N84d2V2aA0Vj0iIFOdss0aTY1jqMZM4R1Uv5LSAmtgId15wGSIxNvCkAjX2W
+ZhBsRtJNRax+chf08yWHcvWvMfQm/0ABIEW8hEqiLdFsd2qaidiOc8YsryJEPmZx7bTvAmgWxL9
b6wDrbfAl8W8F6Lw7yFxbJaKUYGT7thk0oPe1o9KHLuXF2/1RJ2IWJQ8eUhMxpQPmL0yj30HsN5k
n5NmW+MkX5Zy7is0ZFrRo0mBB4rogCdjaggto3FqxsPgyE5Q3S5sFYkrA3nGbj11Y/b7xu9EdrEc
nm9XFyeU0w3zojrGjOvxAAxzPGpzvxiGm9pdoPqHrRbJgozv+csC8pZ3LTUwPIMXLneYizTQ5QDg
14cF71tDC2wLPnswBNe71k8MR/TQPDN7DZgYuLyA9g162zOzZ3GE3jaMZB8U/R8lqjAxV6Nq8Evr
RaQ0a7sHHGzkmBFhLSzznB32YH5LYr1XDmFmo2SfPKtofAx2032W7oM74si2tBONUp4HklBveXqC
5naBkuVpK6Sgx3Av8C8PxkOJ3hXgyJrPyYSEJrtmu+UlY92zrfD5dHaoF6mYe0IvKaoeZ92rqsIw
aQ14toPqK6BKckZQZ+a/yCOA79/Hn5VPf4jyEWtmcyqSH/ToegWkbABzPCyIGYqbuf0VWpHsxWrC
jSooM55nsL4rSDgjDS2dNpYGBfUnEw2sOi7tN8vpPcUhL7FbiFNmghXlRz1iElV6NEcKTqG6n90g
dUuHUlt6zez0mRp24nWKU4kYckRSOZPVpbTUQgmLWgDHVHuyTEFh5MxvYhk1hOCgVMH5Ozt8Vauo
kxoy+aDVrzniqwYhAhMFdsuP5BwYxcwmAOiQhEbCe/kRJ85ZArBzMAWBfDBvTL/6kWFuurXjGFjK
ql0/octjd9lNry3aqTzuRpMjwuK8pvKBBU/jcD3NgpTt2qLBUX1xL+Ae4O8z0Em3saZDn5keJS0F
qG3rtYjv/wstTqQsWp6smh5EOVjIDPlQmS+d+Y/aCd4Na34X0/8WxVFBaMZ7w7lmJCqiDlqQ0AZY
RKwfy/puMH/8F2qguRhXCXo0UPj8rkZKJDWu60I+xCS9sdTcSzsRbPJZcAgjXvqX/yNCW9r6TlYq
Zp1lMKOWD0o+3aK9eLCVJN8puerEmXVl5JOnlkKM4SXiPDPqE6GcA5KrclJjQEIc6JO2H/xwr+6M
u68hRDe7ETnXtb1CBw8qKsQCVTqP41gaUaHEdTYf1Gzf5O99x2zdeCLMFNjcmmWfyuFsrmn0ps1T
yKn0DzX+lBOktHvRPMradp0K4dyBkRZV3vf5fCCq9pIlFUCgMfFcVGZlG5Hm1ZZ0Uxui6Z4VoQuY
DLoedDB+4Ur8biNtXKTdoBvTAaNLdtAd0UNht1XmGTSwA0X1Z1kIIbXi9kClABwbjK0rytkdzCZr
7I0slg/kaXKWQnByZ3mhr4EFEghtviwykjUVcZhB9W1RApncumaFOvZT08wHhpWsKzT9Fq9qW7sD
iI61j3TUnMsnmx/KXUjbMP+O+AIz+UDn5xsdJqa2ajt202Hs7PhW6mz2Ort0q4JeWUkwX0T82TO2
iOjQzgcEqU29WYABRN5+LcJCQzcFeCqyZueTOrOSZQC4hNH2lp3edofqPgJBavQEinDdboFfdcDd
/CYCc12JJjE6gbkta7nRzvMuRVgP9Rzo0yH4OXh0k2xmm6YoovUeME+d8K5707rN5RVfiXq+y1yc
0omny1rTatF0Mx3yf1oX/INO7UheH2Kl2W7pZRFlBM/9wXd53Kmp9LRrJwM6lrBc8lZRx4o+Lusk
EsG5nKrRIguEIdMhMu4M2c9QKUnqwr0sRLhw3NkIE5ZZRoaF03wFPKLFZn7TwMr6NTUOSonWnoSs
f+fH//vacVGIPjCNNDUUCw8lKOtJa8+Bs+Tn/mk9grm7PrkKhQ9UkdAlxXtiIKU+aDlqJ4uegR+9
h/sQRDkdgvBlZjL5ZcpOkojW9ixtjEfN6UFY/NKJTKb1lj5KUBRsAk7gd34EmK7reJ87UoNSg4le
3rm2jRpsrZ2I8naxju+3MGTjvYqKDRi+UAv4Ljuy9CJrDG06qADRstgm7v65bDlrAnS0UKBBZKno
8QXE2ZKKfEzYdGjrYYfOg9tcagTh5BIB8TqciuDWL1UaWmpZPR2y3VLHa38zeYmBbNds41QOF4mB
nLEJtA5yjBfmBX61iTbNVt7FO2QS3MIX1fxXHoSIWOCRMbmL3tazoj+JpjJR5C+9ytvOz/35YXAb
G5RNmDAUdQOvuZFTYdwiAsgg1LQZwhiGQeePWX9PylkQHa26fH0xBET9QKPhS4TAnCa5nMEYhn1x
DURXTEXpAOC7bzzTll0QNd7Mguh55XLDIv4RyZcLUXNlqRlCZLKrAP4E5tB7PYfIhdVoyR5MVxq1
DdHreu1In0rlglsV4HB9D7LsrzwXsiR2tunf8gfrFh0Amt259XPjSC74zovBuXzeziNdE+RXqJtg
9oygw2cx4hNn0gNLPGVVBMmh5ZN+9DrtUdNaB7Tggt1cO3ankpaTfyKJAlnZqJRgxLFrdzXQnIeN
AUofkWGeK4TwAN7pq86F2jJ36ipqRXKRxONBRYdNE26LbB+yt3gSAX2fOypLQ8JOBUGaQqmqcJ4f
zSgjk815OOQYVc/BQ0VEU9crlyiYydAJqBLU7CCBE6GGVZFWgd4fjJvqekHANiS7SzCvUYAQKfPC
yh1EMS1PFokY0wIbGeZ6waWOdjmTc/DWTIZkJrQ7ZMzLbyvk+y1nDrzBLf9F74Yhr8S0sDvVAqki
eBFUVNS+W0VJ4mHQ8VY4xGOevlW1FrpNUmR+NeTVJh4bYqtTqG7Ctmy3vVlLGDIe1V2tleaNMtGp
trO2KJ2Frtm10Je7K7TZuNGnwQJWYTK4OYpBjhLmoTvr8fTZjoVxD0DI0FO0OHRwMjI/M5TiqU5N
zC+HU+UFgSZndkIHsNBqpbSJWRntG8JGm0lMBZdqhq8WieFXclhj07Vx11SZZfcs72/ylOjPJVhi
riRAUm+IMcYbvSp6JyyItLWskvpS1TX7NmTtsR1640knUn89p2XlmyPoCPSgR5Z5TI89bVV37ILc
TZuY3EhjX10NAILckkTL70gQJZ4sN8ZnU2b1dUvT1JNz0vtRq4zvMUBvgCESy69dV6rbHIzMH2nY
Vj6zmia3pbxnXs16eRcFWO6kHNWNJleaq5Yyc0jD4vu00gMPOflsl6Ba5w9Wh+AiUjpHlYDaaHWp
bpelXKAZoB9iu9WRIC8nAEeqKaZA4rxv302lJoMdRHoZPijVaOxCqQoJ5pziLnLVpNGn7TggZLPl
bA7wfmizXVERsHkP0cEEycBGjTLtivVm5mhZMj81VSxvJlynNxaZ2t2YxguBCL4bkVauHDWoDDCV
1UbqtnoHjMpYH17CxgjsAqUYu6+ifYl+uN4D7lGCki1h9iR10abr2eiksqK6LVHyfRer5SbRQz2x
a5Ll9qzpt0afxA+xJb1LWba0kHSTuteDrHDKTK/cpA8koIEWr2MUFnZiAVKzmGm0w+gidr1LrhNp
GjZKEH52Qfwy5zGukFF/GKKSeWoL6M6k1FTbJLl0OxIMW5YKeyOxlnkTgDS9gOjRMcqn5IakFLhv
M8BodBngmIEapbbRAm1Urdm9WoavhgY8MSu2AiebIqxjQdF4rzWTXRb0DVgb5q4um8SlcUfseEgr
N55AclaThsZ2OAzFDYYmZLse1NyJzeIX3lrWxrLqdyPQZk+rVGSWi+oQlMVxCrDnPVjjtm2mPIQT
IsEwBlwzEEqwB90M3tyu7j8XXF5PVSfdls3pp8rkdmsETeETGdi2VvCojIqyK+ru2GpKu9MpkKZS
Rj+UcAZhwjjc6mPAnJF2VwC3wFwDk6etWlbtQ9OozTPIgJXa1md0sIWtBZwjJUk3Smwi6I8VBQAs
zVWvDPkWeLoAEtFAuIYAw01Mav2UzQZuQzfpTVXngU1GA8+SKnwDHuc/IQlAkou0OshwoFFgsq1B
wU4CqP43PTWeGrl8IUkeOljPo9LIiq1aMWxlDIJNCPIAt0nBVNmOwPBBqy7A1/rs3jTm4K7sives
ySxn6qnmS2WN1K9Uu3UsV9tuyGB+ndk5tDXMu9IqTLtsTd0LShbZaM7WvKYAgOpsIOmlTd3tHM4/
WqsvFqCKbBPK8YMUxR9JyogzqUW/yxOpdSTpfzi6siU5dSX4RUSwCvHK1vsy07O/KOZ4bIQQAolV
fP3NuQ8+EY44tpluUarKzMpsq8tE22MtseOHJTGVI5X4NNP2gzqBTTc3FukSIFgw7P6TovNyJxzv
0UxOOt5uVT9/r3GCQLy2f7R2vNmWb6VIrM4Zr282BHA0r2uT4tmnM4ucV9gfmv0CyPuER/wLb9sT
sYvZG1W1sGWWXeY2zgk6vTr16xgpx57b79oQ1r1LResCUpi/rpkhjZ0qvqf+9sXm5jWavDENRO0h
cJDdnK1fkWXpzqnro9fUnfMqh+rcafuqmuEPDAOjdLLmNeziFzH4Vbrx9tPM8qnpGPRe1h/zJHCC
PFyFydvYt2cZdWOxeeFXwsMuh3Nsc1BVLN69sZluA6++WCL1Rx8P9Ml3pUxJyP5LDLlrrNsd/UDo
fEjiFn9347j7hPKumMYqPNSut6Xt6LunyccPDY/B+gN7RfMTHfrLvGgo+RbNd5bVv2tKus100I35
xvmPJv4fOK1gl6dZoKBUItrNdQS/7nX2L9sWOi/e4FGVroEWTxUSRO/1WrlH6GK9lC8ob3yDFxx0
VPA9Nj3e8UGyzAuN92wMynKGxarow0pHZhTfIos2yNL5iqsncp9ELNfmIJ1IRQU85tru6EXr1Odt
7xkEe2794r/G4UgeCwJTza7HW+RfY2NhrF8387GueF/KjSb7efGCvRqxqySdQBZQUzZ4oduElxE2
B6ERjlrjfLNQuP6h8UKY+Lq6gUnfUo3hr9MWc3r30vJmMMceZWwozOCMy2HwqcIhTRzXy9q6G7w0
jG2rsUxFW8CmNoayrhKjMWe3dzY/h92ayCmtBzQBdUb77U3asJz0SS9v/mweTvdfsv6aRn/WVVz2
icYrQXCNL7ltz2ZBeMssvqZI7Z32ZVvXdF3bbIxUaii/yPkz0iAiljdHfcL2t+ACZ9hB2IWPwCk5
l6RtL7zadsOm6rRZnBIJrxTQ5zrgy9sM6NB+HzVD7gY7H3+RIHc7sdxdvF3YqwdborOLl692hux3
W2tythczmNOE7M/wssw0x+lKAYGmCGG/rHWYw8LmIPn6FMuxtO6W6V9PKh2Tw4BDjVrQ5W7TvUy+
l1VOeOmDPnV6bx/DhGTx6J7R5Rojp2arETHRiKziohwn7afz4hRNE+W8d19R9XMez0UjFL5Yg3IP
0nFEDrABZZKou2J4O5vPWL16eKvV9hZU697qpdSwba5qQPZw6GDCR8qYMx5aLfa9w0qXVShD3drk
gZF3Jznz2n1Gif4YkvDuxKZs1jnXej75jbuhNUQ2EGvSKFEGiQsAWpR5U0tcbIP8IwmFeYW5VFiy
HOqtGMiUwUD0yXfGMlzEzxSEKXH5M3U/6Uiwfsyf1G8d4ezTxn4WWJDTnclaW+036cANvH9DSfzy
5lPQ3O0s7oxgMcZDI9jabEuaktnuYicfW/Zv/urA0E+m0+qjCVKFP8ks6aLMOjCSW3FnexlFpGtU
GXTTWAJeSEr6OhvaFvUwJnsdjDsb+f9cvDU6iFMf7YwPm7SFypdEhnmN6MYEjgh2aIpmZfugmRj+
R3XbOEbhpstCpHVssYA3q8w0/ZQVyUSiUNz2G9Ld4m3IIsS+uVKcuVWXeBGXekKRWirsvH7A8+ui
9ZhWTb9DJwgj7gFnwd+F9fBpl+gLPuvFOqFsUfkUmKlUHXnyVv7UY0iskD7rQq4Z2oIGwIQcL6Vd
my7Ezxmr0rZdd62dMh5We0ggHkldnYxgR7jF/IP0UgQ/hoKbN4LjKmme9DKcsWRZ+LF/rtjyGqPD
sS2s6rAIJdznIcR7rbGwDgQxWc+ewX2f4Cuc6W0MRBHhk0d3iBbUjm8GHtvxOJY+bFtY05+aOc5G
Fh+WftnNMkIYZ3PumrUQAzs007zfBDm60qZNo191ZZ/hzH5o2rUIkjoza7yP/TkNp7GsDK5n/i/p
QpEKm4hs7ckFL/FlIvSEc3nHPVzyaC1Xzt4UvchkvRs/3nuxTGVPLxi+8oF1B6c1lzlyd0GFDqKS
ukRDtg8XdVpWjo9L7AKNTHR4iDBj8qRzdzMZr9zjpRz8u2BLhrdjFy3dOZq2ZyR0HSzritY6aUWn
PBbrYXXdW0MopE3Du515OuCZwh7KksTP53ou4cyerzVPJ0/AJgWXI6M4IY0pbOKfhsH/aUZx9cew
FGNVJrR6qQmmMbRM4SR2C7q4znfP0uuem3Apna3atRvd1y09hJG6+pYU4BDwsHU54toUwXBceu/i
IsS19RJ4+juwsasyZesyMfpRISx9dqecTQgiHNvcrknGY1nC5/8Vwbmw9DMpGqyMVuqBD/ytI6+W
od5CztpZjXoLbyg3zE3tP2/tenfcqYANZx720xEDzUlqVgQa7u8LzV3kD3DkbFhX3LXL4tTCkm1U
3s4fzD3aljKof5DK+CGtm6K5PYw1Pv/NL+tFwsx63sd9gvFxyj0udo1+oDN/UiuisIabOzWFRrfS
uTEGAPlwJEnZgA1htmURjPSFMtlCnrf1BduFl+NRNv+sbMt5/PK7sMnXBHGm+LZFSqUKblOk1QFJ
E87Naar4wiIenOGrWB+4OyT7JEbD6GkY3zMNmxQ4pa7ZtsmwjADzfOGwdnuoVZpzzTy7H8J4Sa2u
psyNebU33KmPiyvmO9i0CjMHcffRJqqSVjJ+nYlJDithCP9xaJ35EjPj4PnN84a5aBdtnpNDXzQf
fddB69t7MheNhxlmgPMholnJzq8DLzV1s97I2pK7r0KMozBbxcnr4NDN+/YYJLPBreLPOdY19NE6
Y3zEPjRJXbti80UEOAaBG9PvZaXxqQuIdxrI0r5r3+c7BvsqzGwZ0EHowAiAVZkUvYfeoeqDQydY
mdRLoacYD2GKrRuaTNY3iarNF78Y2PPGEzjI9w8OIbIcmyzi3TNnaz5w57Sp+2hu6JHu0sTow5tS
iffa/ZDzd4cl6w20m40shr86G0Wb9UJn4eztjcNyr6XFFJycROXY4sRHM2OKZVmi8UcYLRQYsxHd
AJTkLf1L559tVHsb/Ov85Oj89h/j8AqzjEedLC+trq7KVPngm8JFuVwHdh4ZOdjOP9TUO5DZvHaB
+OoUftDeAOXqT0GL7uCTbrgeF3gCV9F3P9rDEom8d8TzWAe3bUa7b6snJqLCm9WOtCtmjnbvhO5L
mNgcNO4hHOXFNUM6h6QIYsR9z+RdkfCqPZp3c4uP1nvpai9D5EKeGPrhJSZKK4VyVY3luET7Zp1e
TM3QLI8nhDe424pgTF6h5cFmiccK/NoFHj/ywMsGB5/H+hn1FonYcdFv1Xlx6d+Q6AcN3D1whjPh
bgHEe4/NJYRX0DZvATGEK8ucaXribn9Got9uI1+jdZ6I5+zqEF/q0rcpp0HhG3B0c5NzPt4V75+w
w582VN8CJDSFA8KNmi+CjCND7B4TdVrpOIM5ZjFa95WuHzSEEK/tDrCcLVgUFoHfXRgKjVb4GLXc
h+hKhfldJ3FxbpGlESRXUcd77LcWpOnTJSTHydWlqpdSsKlYNHy9oh8+zZfNiXMr/B2UySWUlB9k
k7gzgoPGQDYOJHc72gKI2NIknA9s6G7JNB+ciN00RVPRC4HvhRfhNlwEPMNcXz2Q8PIXY9yh6eAn
gNxJJ9mbJUmRj5HBPseqeE/5cOA+2zeL/e1ZnzXAqXqej922/IuEfup6c4JP13Ew2Axb60xVcGHf
SMlieMRU1dUs3Y57QQoUbmck2mmlU3flJ/zYL7NpbGo7XbqdvVq0CpXX5R4uFeXh1vydwYcmHZb4
NNWyjNwNFCpPnmKPvnsrMOeNHEc40jg4IfwR8f71/zbzMd8vSHfmMRCBzm1PMuBlHL4Heku7GCG1
iVe0/L+gmQ+87j5rpCYNiPpwAsyEvwVyrfaOmB7GzgVT7d6G1WlpmwMG+pQ4Mg1YmFsOhqQ1t7ip
Pxi83UjlHckIhVTX5DoZ8+o3BIsGWdfTZ1L3ZwBZl6id8w5JmMuCjd4agUCzcXOOpo5S5+J4LBM9
wuDGPl9dmq9WZJ37kB1PV/AIa4eXU6ADtuhfNn6HrVzau0iXjpxTo/XOY+4VQqqDCkw2xv/aNipX
l6UUWz0zx95NB1WogRHxxvJq+Z4lIlgC2MEq9uUmbI8JEm9ZVLgD24+cwCtpLLp5ywWab3jVwLx/
vUwOecAZAhOkk/puldaBe0zst0KYkafmfI27UplwNyZuZtBv9uHFw+TCkpLXMofrTeb4awZs6SPw
klvjAwMazWvg/tYcnbZk/oXLrtswvdSc1anFPzgkKVw/S2quU+xeRJUrYfHcibdDPiEE0NWxI78C
hhZDPp6lm1DbXYyv05UvsMMTNK266hw0XqFq8xE3W7Y2y2UYsEoIcxBGp6dwlmc1wmWCzw879GUw
hIUz6TJpxB6JJZjc/ophyFFlspj5x8YGu8h3MiQIph0L9qwZSrHgFe+ca+d0T/7mHirAnHykKeSk
r8MaFb79HEUELw79PI42rxuV9fgXdNefnGAuoEjbQ+ua8hg3w0xP7ZAcZfI8IZRTiB9HB/vVdmnU
tNkwO68zUEyveVVs/o59hZF+wGBZ5cjFLR20zoPzLgzaXkgpJkBgsv7y2mXXdrT0ZiTGrzk8RI4+
mCG19hlwAqBv62kbvLJV49WpBkiIExdd41XQ6H1R3asNljv7bWac8FtFzZYGhsq0TiTO3YYWaXxT
NTW4mKcba25W4MQAH02W5eDZMdPyfdD9ZdBeFhL5pYAa+g2+lU21PJv933DCwRdXM7eyXBX8UZRT
y12ifF1KBDiUXj9NjyRiGFgr5u/1aNwXK4PlGW2Ce14YsCo4mfBx79BVIOBtHCNe9GEondLvI5mH
VdCV0QJvZb5Vdp8Q6KVLE87dcKirRLywdsQTO8iqO/utF2CZKWnIyzYE/ZCjd6eYcAiG6hR4Y8AL
4jpgybHEM4xZJENXXT3Ul11IIqza1IAu9shnSzApTjVTEabkxX/IahuPinN9HFwVXEfomDCljR0i
2iODZq6qx1FnNvn9eqTqjoFNOOb2Efw7D50sCdegGKYKJjVt4B9i2yyFYyNyhCcWut4qCMwL/MYq
momphnC4HZY93ZymzSevw+WnR3szIekZulGscCP+1+xg4uE++ogmZ6+bogOno1uAre9RnKkqHK/H
yLS0v69UUh101cw32H7OTgpX/eFrDjwsOBDazY/W285ySxbkjza+zQltzIUBt4CbQncFEfoBgRz0
RSGJMQvJGCFLfnujVMxfkd//4Y1vgKxU8mnzvPXQx7Obti6dM911IQ5vIK5LhBkx7BfkdM16zmGD
S44Rl+pSR/0Gf+7qCysMLdZxqp/GRJCl+UlQOBSVM9Qyl8yFN1rl9VeGnuPUuWOYyni4A8WsDhgz
kV7uDuTQr27ys4wuvUBdq3NgUno3DRX7SCSKLiNaFn5jY9AAgXeYZtBosaUo0qIKimiIYN2YwAXn
WbeB+sO2Os6Ng4a2bRsP0zpCh6LmFIOkKrTX7YKgxqcQH7zF5H07vCYdLNzALHwsW9MXnJArZBNF
PIB5UOEh1K5J8dQERWtEshSf78jxAry8iL3fjphZ5ncEee2C2Dn0QZytiX6f+fKscadgxzoP1Xjw
O1J0Yv2kqjnraCw8J76ransGuPfTct5n2Pe4c9e/BtI/YKXwpfai++Ylj7538CD1qWfuS2PVk3FA
moCGhjwsiU++ab4JAwir4GsPkGiKgRBP761gHzIwz02guwwHZToYLPP9Eix1KhtZBKo+1BMgd2CY
PkZBmzfBtJzWTvW5r4AgItS+BzRi4qeEB8nBirV+1Rar31aWvhSnOZg/WWW+k3lFKrdrL2u0/Knn
EGFf3vq1kAo3KqfPIzwg7Rreut8DpPrZpp70LyLE9kA4TDB94hCCh9FfwlSRjGA3xv7dDPqpbuLn
vg/u2O/9DgNYLJJO7nVM707te+nMgMACSHCi/ieZcWnzVYEvozgldffaJPW59kiX14DR02b0LyBK
DtKyPQiUE56MpED5C89CYQcj9YwOZsvCtXvzBnPASHSane3ZEHlsYr5DtasQQNKWoLOGNFRdDnbh
zqr6yY/UnY/xdWMzojWnUyIluoetyYfRP/AxPALo/Joc/oItm3MN4rMn5FZFcHdKADVu9bxbneSq
jXNcV5upGfnf2LT4mhf6aipwM8gKug+GdmnjhioD93pwJm8fJeyEXIhdXbEChOUF0W7F1FU/xPgq
40lwQGLdZar6m+3AZE3WffEnTGazApJFt8uIFn9dyA7Zny/UmW9TlewnDv26Y8kXwn6fxbbtrT+f
42R8kyByMdrL53Uc/tS82km6nZmZ/XRbwhQMjYPrhe6qMDhNqsoJDLWAB7+TYNppIB2+REEPqx1F
HBuIRn6Ce+4LPHOeZlsdls7kA6Wl8tyXSI3fGwv/aWc4yXa4Nc7yIUX8E0Js1jneMU7kk1TuC0/E
l+xwx2E8vYyDPMwzuBtPkbfaHZ9xBt7rpvGQChjvIHr80/hgk02EJFcBsQnmGizSvLZ+B+IGJnGb
Fjnoo6dA8ziFaH1LEfGDcbVKvgWJoLwyrAxM9FL3BC6mzetsycs02x0L/RvgsDuDUoC64U9Mx2Po
oYme4/6zZdLuNcohieLr4qx1Hnp6z2YKzUe3FHXgrKig9aOaaF45G2YSXOgUh5EH+sqVq9J2bYeU
W6y4bz29Gbd6kM2LUubwT+pDb8FaH7LQ5ODRLovQqsLtWqQzoSIlAnd611n0LwqvxLZOFwewnWxm
tI3TebYznCmnHHupBqBzuAP9wtNwiQHsmCbzB3nk9XAJdH/wNxXlia5eA6vtaVaspJrcUBr2YdJ8
Lr37L1rFTm31B9hg1JNt/uc7Zsk1qb+kws8qWI/saDEW7er/U1T+JLZ28kpBc0lI/Bzr9V8v+DOU
VcX2e20423nU89Eq/9FVEVZWmffWResZ5OHZ+l7hdJhj4vDJ86pCm6SArRwwIP5uF/9f7yDkcND7
tunRgmJls4rRBKnxQ4a0dFeNxUMhsUUcNrtRyQ9nCo4m8v5MW3S2rbxOTXtvRFu26NnhUPrGYbXS
y+mPO0TPqKUP3sh75Q5v7ogvB9NtjfknOnYjeYHR6KMWkJRH4aewwEqqjcpzEJlXnZijcuKzbqp9
F04Pwrf/FIl+hGcP0KQnKV1Rwkktb0NsPlVLTlxEfTaMDog9cnIo9AuIFA8kCFfWXVw5zilvtmPP
qi+lknvS05eRrl+yYWfBvB3rl//83occzba7qANE40e4MScxYz4KzAygevyHkIYH6FCdarcm6PH7
T6RSfkRaPhkZfVUqemxDBFYlAL3BnBfadldG2nNHmqZcOLuFCUzyWjKdBz2WHmhccFSlIRTAnAaX
p35fmWrZ+9I5JKwv4cGKo95WgJ/d2INjOWgnNyirbf5Eg5/Ryf/u7XTz3IVlqINVWhFIIIdaIjFy
Lao5OQhaP7AAJ9FJm2u4uQ+SoJUjntwtQh5dUK5jhBbf0Z+VNvsa3AaaqDtj7VnIDvEGLRi2duNo
sDvA80NkRR5O8sBov6uQZrlu8w5eYGWl6ZNoEIEYbHdfDsd+i46bRwqEc3wxLzhB3+FjAZh8I7MG
6OsArF0k3Rvg/XvgUOD7kJpkoemGFKDcYxQzYIq6Spe5Q9/p9yJHVAW0EmMQghsxZyz1fzUSsELT
ggmpQvq6JAPN5OZieLJ7TBEABVzNUyCNJQyqDoiyOXdxkhPfTnlrenSJJCeYXiNgaJVnT30VHxv8
J2sDuH4gjTWvJbb1FWoh7hBoQaSsPhq2nNtxflFiAf2NSKsZhq2i788DD8O8Fbj6W9C5digXOzx8
sfJ8leCtkwWtlgDh3ILEUs5cWA/57LXz2Ea6w2xxXRW7aj1945r8NDH/ok3/ez2wzO1kgIsaFAzs
//90oEuV5ud+lg/XId+6Nn/8vt8tXX0VFjOpx57RMV+igWKiXYKXaEwOLu2DdIj5xc7VMYCdP8wI
bkH1pix7JKNzdzZ9QiIrAwYenm3U4k5K+qBQcB4CGTXIlHvq3zos90l2MKql7svUmNwx0RUukW9t
JQWMHONv2YBjwMT6M/XrMYB2AvULoLrol/Mq3DMiEPERxlVpLNjrmP5VsTiPfvvezii44+b+WUJw
PILRj7WGqIeQsm7oriNuuZLtMuBrogSiGdm2j9YfnpYlPiC67tqBRgVY3F8CNtU7q8JsGKYSZMiF
6PgaOXXed86NBQPW5RLcrGY8NUpdg5qV8Mn70Irf+xEm7CCk+no60Mi3abAkxdjiRVUu3ydyva9e
fJyAPIYCjUSoENnGvYuvqq+WKJXyrv/go3scfPa8dj6wSfnu/FaNaNYqa01b4TLFcIN01bIJyC2M
vScRuqfVFa/WD/dWrf+RLdlDHPWfTPoHytrLPC7/UdpHYOL0LsAAhP4OJ9Ho4TK50zcifk2xSv0Y
FH8ZPXV2nRmMI1NVanv9LxS6zyofFpuDxk2tu6h0RXjQiyfSWq5vHdd1Juj4AZepIfUxSp5UEuGb
btSHFssTk7jdRrmcCCpqPjfVKVAg3dSaoA32cTf6a/XMuxawWfK0TglCaiJy2daBZ3CeywWBI6eq
k9cYxGUe/eK9diKXtq/R47XtnuFsFQFEF0Bdhn+I8ukzZ5m/xDTvgmk4JdH0EdJfa9Al3DdbmORs
8X9cqz4YW3BBUAIHkgF7fFzekkjfZ+BhOzrr/VDVP4kjPohbGaTBObfeyL84FsXmR6+MkgUStfqV
y3oXOeh/21446axojs4iwGY/Kp2xHLPd+OTT+q8Xt39hv3YO7YyfegKTZiw8qamNr0juvQ3jLyy/
DN8C9sYgKTySue32x1Hy04mwt4SnW/ZmhfuqxpuP83Z3x42mINKXPBQhTgcihTnFmfN6rrMhqpYS
QYJJ6oVLQScX9+f4uYz2HE4MuYzRDLYXip2JtA6QGKfZQRA8nOBr+bKG2yXadFdAuSF2oh1fLWRB
WRiQFhURi+iSrnPKqupvovguGZF2KOHqmDmbC7VgEMEKup/R9KMdSb3Ff/KBl5WgN+E5v+nLxLdP
aRQ7EBDaTDgqX3pxmkJ4YvSdgTuNRqthwUrjJdbvK/fAWNTk5PfOFR0qXHG3Mci2kMIQHdKJxCKQ
GjqNFHPstBvA/HuVt4O+UWZdRNxiHU2Q64Hj4I/kYmPv3W+DfSiSwg/ZO2JcYAQZmxv1zGNqEHqG
YOQ6SxSBc0DI0D32+seHbDBjiBfJbeN8rnPz0sdiAk2p33iEASlU+hNu7d8rEpanhP9IDw5jcbLD
Fs9vT+x/WTu8Tz3ZUsDf+2lu30JcahB7UJjxLOgXK/4Op3cEKoPhGJ3cLuRFdmDr7HSaMF/jI2Xf
TtW8a518jl50axKIG9YRuot4WJGOvRXb3M1X2aovjOifPQSbhdhQW+O1845qc3J44F79uS+bQYtS
rI2F6mH4gVFCHrk8n4x7l1IsReOJDw7EJ5P97KHfMBJQJjaQdN3jzfIgU0xa9C49+QvBz7F21Ysl
dD9sK3Drqr9IDX66CqOdpkyfPd3SFMqcS+VMJ9hQdflC/YPpkhevag52c/8ZdEHpqqxJZ+HJrG/6
e6Th/VlZ8KBDJ8plkm+2hpRqMmte0d+z081AxLYX/Ek01IP86xG4jojf5qqxqBRBG29ZG26/6ktc
5mZ9cFJjb2T4GtcwSB2l0AIFyLuuGax5VLSkym3g+Ou9Y3Ph3STzt/UhMgMC1qdKbPuxgWjBrfWb
kON3sFXPyHj7dLj/Fkv3iommQJDEu2k73DiB+G9m8QNHDHTfaApWNz8J+I5tjiC1qV4G5n71bRek
UFKe1wkKOO7gOM/Cf/MWchec5gTq0VRCHfgE7QdaRtz9cz+jj3DdD9eivNXh9tFQzBrAoHbDvILs
wnSQuazeT1ADqa05I4f+AOdAmfGeXCHxgTwkQe+/9t1BKOzNr80bptf9NLX40lSS01DdvQp6XdtM
gKT7GrjsiimpH3mmQGwA6GJpa1eaRmNUtA1mdy+pcgwHYeYDYB296e4TvImWkYIv5hGNHJcpHhY9
91F79kkKBI3BjmOiEKXXMZoA91eJFHVO7kxLnTGN4TeusGcT3eENjd9YbbJBV0fgsTGqKtj4KB7K
ga27WsTHVc/47IxYU8+JPhr0vgiQ39JltTCYBOMaNhFcwfz43sfxMXHYwbRA9H9vbu6OfxUh8IcU
WN3jEcQT4qRCwGAhWx4L6ECOnyLtt3Et2RLAVpfNACMg7mFa/eqdyLFJbAPcR//BDjrYh8RCw4i3
Y6pikmFN+5Wa4a0KIVhhhH3AzRjk1di3GLK6wlfgcBmPL1g+vI2yB98O6jitjI+OMLS3ddBvgcW5
rhU/SX8DWcFwZJdxzTrbPs1h8CK85M/SLm+BBMu1YA9xY3BE6MXw5Kz2tQ5I4ZhxOiwJmdFqRQ3e
RA/J7MDA62n6JtK99MuKm8LrIfMAGIUWExBa5IA55r3wstmMbwSdGAR26mtjK2JyYrMeI7zmR1P1
kL/GgMrC7X8cncdy48gWRL8IEfBmSxAkaCVRtrVByHTDFzxQqK+fw1n3e9MtikDdyjyZl/93muuQ
FpMH94lToqfobXPOUOTYInaxjM10OU1ZsNW454W1sKEzc/VpuNllZBxbvfoNuQ3TXrxTlPQpywyY
lttnNC3WzRuhxFtZRLVysBLsCrLK5lPucu2VaP7XGBhn2ZvXLhtPmjtMke+Z/EGVI3A7L4HjH9ZR
+8kUGoyb70tZRfMwPfsC/cgYrsvY3zK+K7wd9ibrqw2M/KxadwpMKG29S7m2L0rvulCNzqc1TFer
Ny/87iBMOlS1WptjNmf50DjiX1Ek2GZC3okjG/tzsr/pDb00XcLhan8SVQebTN2M/Ua6EWWlH+vB
/bNPgq/W4jrvk9vYjFPxi4Crh8vYPZbpcEit7mx58tl3xHFdxG4M0tOqVaepQ/T0qzjXnWlXtYKL
gDKfPJedGp6jHq3JjUsGOk0LvHBwjX8WFh1OufYjrSI7NBk/7ISgkKNJRCnk8jJ4D6zsHja9w4ID
bBIgpeLFbt2XwG0ejSIBPMf/1e2Yfw3Fafg1qZmvGzlpm3Yuv4JseC1Krgr9cAIVoCQUtV8M9YE5
HBS5PBaMlryXrybOajw0QUJTgrqaKjtrlfpT2ubIMTsfDK+59La5W/HUhAdIg6/quAaWOvskBEeR
UzsnI7Owhuz3ZLGnjZdkQGvVuR3lp4MazWFl6ahE2rTvG2siI8wJ7zK5R4Mz1/TLL7CwdvEhzPWt
cCwyD+2cbr2lfiEe9SNr45AJm7tQadyqMXiTOYcAkr4d6rLf+wOrBT0vC8uaaIKpijzMmLxmE9DN
T+c9bfg45lWbRJmHT+KvNeMCb023zaCiRPtt46LLun8uDS6NLqNw3VQ/grOohfMmO7SGVJ4RcVZC
xYOwnlxt+Gffs+p2q+poKeYlbuRkX4dpxFUvTzp2PG7rWTjgIsUy+WhOKXw0TMuGvXHqNJXZtZ74
Ps+rekH24VWu6Jjqp/5iF+tnPpG4QETas43lgV0obuiy6Qt2hzeybV+lBuJq9kBWc/c2WenB8qpP
UgU/jtP+6cvhpdayKAOAY1g+Wvp8lkNxLUX2q7DtwiztLkOQMu1IHeuH5HSxVLgrTIlOqlqEmvUg
DfdnCnJ0T6CcnPaBMO3chBcoKeNqdvCU2+yjlbYWQZ5awHnVueq7qNIWHrucGxXt8eNj5cPHap4Y
4SUSH3LE/i4S53uQ0Nu1HZh7vai+GtOTXHryf2m9aFwHq/e61kHsp9EJgxp/TOjak86qZzV6T2SE
T2ad52Hbiyt7LNWGpt/2Y+HVvUFcebHNxQQ7wWQGvToLLoSky6jMyPHQWwfm0vlmrdmL64u38n46
5w7GCAsQmAMbhBvL/sRyvTRAY5sgkD/2JPWwq8tXr2QIN/RJbFo3XUM7pabQV+KP1WAotg61HPNo
3/JqeF6r9cExvZT6RHEM3AUrfUYwxNcjieOcM27q8DHjPrCHIjSc/GMxRB2WhkN6VVQpQIh9bqry
a8VID2lB3bsyPRdZGxeVgGxdi6NcGHv0NrpfyVwewkJ1LNSrpXU0dPSxYaje7cF/Q40awp7nzeQr
1pit2PZSnPLB8TeoJV9NP1yTFQbVWpbH1gLGrrT8tFrqeWyGjyqtEVisA0TUC5Xsz4vqT/WaH3RH
fLPk/WFabZz3TJ79gLHXTMBO/X9O4l9muzzr0jBCFhRzcPE8lOO0HXIzC90W5gTqlUnP744qtVd4
tvHBDeS1r7SffNCeoWbuS44Kj+el3WlTG1uz/rswmWGDs5sS6438V1dqUGvLayszDY2ueC1So94x
Rv+tlIXLAsvrDM2TP1mAAf2fDGcFqZcBx3Obg8zduF99Xi3WzCnau+zZ0twtexD3xBFUBNz+yL+W
65x046xSWKeCWmWL3ea1PT3WrnajZ2FbJGyMa9RPN6acOOjCbLMHrVgBvfkqzO6W5XKXdKFENu0e
qIHduWnwlFn+2Zfrt6414Fa582MnPG8FmcvYkbxJZwtdt4r9wnEjgs7dxm/XbeUUePpOTEQSdUuv
/sxBzQ29PJuZ91oaU0H+bo09L30VlnpY/XFvjvkJuszbVlUZbKjLuw3L8m1l8lnoBLtkWvz7Xy4u
y2CvhuYWDAoTUe2dPKVgzM6j1DQv1mQ++fd8fGeWT37PV85yT3Wz/JsdsWBDoinqPeeFGwzfKqlY
+4vkKu2x2LUzO5zqMt3YatovNsz3WGpsZm3Iya5PJh6A3WqvbolObvEtaoR1yXAFQtdf9oVNoYEY
fsYqgJFPP4q+uK6zCU2kclhSrwuLDExC8nUVmdh76i6fOtaNLjgISSpMm2z5Y6DhsTNFv8guexwV
a4H08TtXQbGlf+On43JIeLs/pIxbPMnzN4diWHrlTmlkRvr52e/LH3nfg0Vr6L/W4hesDem3EtNT
W8OSF55FIk07mJ27DyqN2zYX001SMsnTlcGqceE+ZbXubjWVvJmivjpl+ymSRNsZQ5Zt/SA7zo0A
6C3KUCIVm4iQ2A58YEXgfQZufysmPRaTuWM73EMt3Ree6/1CpWjI4XxjZ8q06RsSe8UseGFO5m0M
sgcv147B4ozsI8XZMCdaOTR/yTZGMu8HTlSO6OaFlMIJzTX2JX+cjVrLZQag3JI1bB2PYdZlEeP2
eUUxC1mveplq2GLKvTZ4nrGxzFs2Hb0k1vy0BrzU0HHR+xbe1tK3HnF234Z7UC/puGUOipF1RD3D
q3nyejrLcXoRVud9u5YXQ7IGy+2HdWOPw1XgiCeeAGVefYkbnfRh7/f/HGO8+FOf7wcfitsZ9B8v
yBtIjXoIu8l8B8p7yLHYI3rgf9wkU/jn4lHXBLZMXyIjDyU/v+cQwCg03KGOZlSJclKQHvMkCCXX
l2dzEG/eaB2sSrsyYNVQ/gHa+Wx9VI3zMzZJJNYxo6eqedUUX7tsyl7QDB5Tt37TAvPPkgRMNMXB
MdO9WbJhhvYh9jlrFeYTJu7QYRKKxcFk8PvdpKq3UTOGrVavh0o3z0tO/I91YM92MrdhIh2Pm4Zz
1TQ92K6dPChLa8LZKYjz1DxjTScx7kfks0bXbp4LSTOI81Kj2RL+u/nC49Y5cM+dCF4Ma//eBtrN
td3DtHhfBEweqCc/BjPfWWPCq5i8L/6rp0I6D4HZPWTpVO1Ai9ZNgVKRrfa2a5dTYxaPddq9+lby
R5+Tw1LyTky6aasNwzW3y5vhtk9G2v8taRrdGpV1Sfv+wdJNIF3xNJt5JAZNC6sZwacoHkWLl6dk
f89ZjP9qqfcE5gL84iKGLN1TOPIv7Tg6yCNdKdeDnMzVztWb52wCNk/qY7W0vxqck2klT4MJROjk
eAWZHjbMhgQT/mROHpfGfSAJoORcxItO3hbJZ5gogSJvQ6L55nNiZ3E1J7+Apf/cgcVD+jBikZvW
+CXS/JJoiPRp/2xVGKfBkFw9IyWExKzbsKxt007NiwONdio66iWTUXHjDxyAMuNvoU15aOiqO+d4
R6Y/xta6eKHBrWVuzRurWh9Le/wVAefFmAVDVDn2yTHddu/0wXswIbX7Hdd658Cj/CjGst6I1Ne5
meJlFqgmdW8wL3Z3FmI9yna6OQV/7Lnmsc9ztszP3XshUYdNYn+hXAidEUD2wrUqzO2AtMMIEpWO
/egl9LhTnuHA9HOyIhwJnoxGpfFIGpQexc/J4Bvvz07IHFNHVsPvKIOTW+f22hXGqcWt2QRzPfK+
oZZdBIrLPQg8OmTsuCBY1nhjo0VPprK8dBBTm97ovo1CGREv9qjI0ApGa9sO+tZa1G+m+/vc5e2s
8brQe6sLfWVDFBrGB5F2ZI2KX50niTnWgwnaUJtvQQdq0lbZuzdMU2zbBpgQlAA9Bme/935FXhy0
0lKY7snbTBIstMphDm3FaW6xPIqzBqH9Xr0OHvdpBc6rj4iOxrgerFRdmOmvjDFb2tFesip57Jz8
zbNrfdPX1h8G1COf67k1nBN4Lj6kcJtIlxUWnGb+MTqPW0jWseI6T4v7GWg9VwuPjJzxLzAxyMvm
ssXhK/ZuMh7m9D7XFwfPnmFAQd/t5ER++cBc91YD5cySCTINjAcf7nqdfipPva8if86V0+4Cx+Zb
NFUbFoGFhPtI9ULCLI6vwrwp93pJO+I888mXj6nGyJPoDcSjByPuDNPj6usH221uTTtdsen5ja8B
umiPs16fZ3LejnmfjfnDpnsck/E16FZgJq89av56LFyGjFWm16rAvG9BXePCDbozkkTCKT0C1ixD
LqpNYy4YaI1T1UezU48qaZ7oyEGy5NlVRKv3VZv3T0PQ3SHgqvpa5uolU6s4rCX+WlIVxG2W/tda
5Z+k1/VQ8CTHWmMO22rJ9g53gTVRtzF50dQQZRkqOXLToB002Z+HGqcfduJsk8DQs+Wgt95J1wtQ
mKcqxTkfk+3S3xM7ioYS2rqI3NyXKl/1Qt8Na70b9HLfON5DWouYbsanpb+pexzHSZMLpO8bO4zz
iJo+0DgEW+ier14a4erXoeot7jhj6Mu/BrRASEh216fToXP7bTlnv5bQ/maFjBaVUQk6oh2KkqhV
X68AsfNbIG0WOkyYVbLCzFKHdLU+1/FFBgVXce07Lx9S5qKtJXEz9AkQi2FmLN9alDaAs1uSdI/1
KCM2lWwb7WuqvmvfOg1t8Zjl5V8dhDCoh4PIiiIsqvoQBIzUbXEzEnPbmRbxc6JrMoiohNsHgRlq
w83W4B+IacxucmlFEduOP2+KkgwbKQCP68UM0Vr65R2ABaziFU25AwH6bmf72Y4tIs+zxaUhZW2w
4Z81t4jwKSMfntKVjtykMx5qZ8EnLt9JM56F7eymtTrbpUFP/LwcZi/b5ToKhFTeEZcL+zWLiQzH
mQ47IH0uZG21cxuyYmsaekG6gx8h0Zff0GIPZIquFtL3du7z7YxXtjJCzuR0cqbAxkdUypDsq4pm
7gSwOdsPgR/X4L8489HsNtc040hFmzVN7dEw1v2UlxGuTrzO05dtL2xqd60Iu73CZsPB0aZ6Y9fi
acmncEZ+W4Lifam8nZmiXrb1rjPFKSnla5lqB0/VZ81YdlPjbiWxcRc0i/ANvHiTa5GJrEFl3f1w
DqkgDGmX3cC4EFR97Z0+ntbpy0qXrSE+TEf+rpoW1/OdeOMfUFj/ZiOLTRrOTST92WKfN/l0adc7
ffXiRFq7gCC7Rxp16RuU4uGx4FDosuKCYoDbmr9Lp9xO7Xqk224vgo92aFFz5ifoySPdc1lMJwUo
kKm1YT3Xz16t792+OmF/I9oAjT8pjwGgl3jHQS+0o7L1b8W65W0/ai43Y/5yuJ607DjXHX40j5f0
M8P8puQFLe6XbJiqfi4fp9k7e+bHOnYX6MefwJ4+utK6zesll9ZDu4LD+P+UePaq+TsdeS/cg8/9
4yygalDzNZv71bBGbvuNiRSWM+x2grDf+iRVaFZmrqk17T70zW7EC/05FQHJDhOh2jD2vur+FBxQ
gvRRwP21AtaQYoAqGziOUjgDLnkpa8uF3GYEBYKk3ldjspeKcKTPx9GvTNDp1pgQFc2/PSsrLVBu
pY/bvofWY8XodrL+tSX741GIRzIIXVVdOrP4wht/r/zkjzEyCwfS6vgR+vdkJvWYJmwts4r54Psp
OiwGLJfIoCZTJORz27gfq6G+60kehOexIaYEupry67KiiZpvTadvU4RYi02Mzj1z2aIslPqWYv9d
49DnNzdR4RmPbv5uNnQBcTzgXIVZ2W3K4dtvm2ejfzfyV2F/Vy2PmdHzOib9MFZ7qxZ7HbKomMlO
XvQEmZwayeTX0dZwzlGm8upYZ/0NazcyujQk673R7XHaBPX0iCfCHby2D4k3XirjqjUwkP9/RETM
ZsJ+c/BUrlUkVyJzToJDOmwmbwkDrd32Ph3tbMlE7o6MyTn7TnfyA7Wv0ylqXD6ffLpYdR+Vbn7u
mpWXVh0a2RIDyhHPgKHmr7buN6TSBe2UoD8T3+piQ6vstUPGtFcvhJaEVaAKDLnPIurXD/aO+sVY
y9rNWrkPtWPti34+C97fNjwwQ9dNoP/7ef2vN8hDJXM01FRyGD7hefk0NfpjYHEs0H+g6X9ye/1r
NkbUVPZzxXLNWmdZl/FXCv9j5BsztQiNkFWW/h5UbogHFFU8qF4BEcl/QJBJnASfSOcEsIojcoVH
0hG1bnLFZhEynGih1Mo7q6hCnO5Q6vIwOmNsUkygEyz19O+8Nfb3azWM8EZq87Xszde0MI8zIKfb
gs1a76XXbLtFA47LdoW37lOyi4H3Wgfds9cNf/Uku9EhcBGWj7SzvpQ6aaN83k6+t817KCbrPWn+
jKO3kyZQaQomQccE0aBl49f+zjV5VscMX5zeXv52/gfVqclatRlGD9ChfimJXICPhp4y46mt9y3w
ccu/RRs7DLJqV0I9kEU6TcV4D5duE4EtTL5iQCx3/GEjK/yJdYhaWutSMiGBHMOW6T4dr4DKu8Vy
Q9CqjcFs3HjrU9OPoWX5+0SzNoo3R53RHVP1Bzo6jgWQTylqhNE3oMOdbpAmXR7F9EamR9gzOU0V
28a49bm9Cyo9NK7tqwqrmtkw8BjdSu4jQ4FY2WlvxfBxXxNiQ+bauXddGzYQFP2pc+4/QsdgQrVl
b8WNZl40p4odp49q0hZNkjJG1EcjL/eSBRPGwve4wvpEkZnWYpeKaUtJTVgRUZcOpHlmHgyd8gZN
btcm2Tn2ErYSl8FFi55HZ2fK8ZSn3Rk/jaAWNIruPteEZikZ3zaWFnadhDr5zQwvpityT1QLNe3f
otVbp3OfrHncurlzFLwlab+69tZCUrtEnVjxKkAgOnTQKl33gIXnedIghVhgSiKZzgL5MqrhfnCN
cVWt7Icxv/Qh+6BmYzPVk75plu/G4/Rc6yjQVZwUA0gsklxlPSS8mANThSm507L98ttn3VrOYkhP
Rmvuep0YGQm/IevZw/2c8hjbTEoz/TElaptn6EwfFGz3+iWvJpBJxC5s9qpxuSfbEVuINslav41L
eXU6/2gw5ixu/zVqBUoexQsrUfSWeWw2hmjltGDXbbqYGxLfkW7Nbx7BPkGGj4JsNH2PrMyXpSGD
rOZf27gZtCF0Bpk5ab132suqip3dwkc5FcAWyA98nGNtawUzGvwT9DdIVita7gfPP98f9TGURtyO
6hCQbne9cq80dz+mxtmuyZZW/0jAMBBvAaw5WrqoWZznzOjP+fBluirWEWsGfgIGo51F74DOX8NY
G60+/VcFh1kgt4uj8xl7kedTGFHYWx6w42ycrKl9LnpIFmfYuikqUZB9m6sMWxNEzzLjBhXAgjKU
fkXyWMETtX4108zAhdLXDtkw7ddi/LWb8i/G+U5xLk4ogiulEz4Jyozodd2LZw0ikBkpdBPzxgd4
SBfr3BmpvRm1YWdkwc41ps/7pTmwCYffo2Pjt24Mryb7mnVIizIxd7NaQyN/0QLj0CknytcmrB1t
73p+qBekt+eJ8gUq2upk36z6m3RaIny1fTITGTv+bjXEEAuupESZmyGGP/SIuunBeexR2NOU7ahm
G6h3eNX5tDjBSYjcBAkrPwRbSw7KTIJtH9CygKBdDgRo0zLqPduNx6Wy476qeZnm/fxpGXMdQXY1
8VIJTubKoY3K1/PtAnG7X3sfTxVrErUJHycXj8h4a2zV+EJcDH9XupfIpPl6XCu9OJtD87UKhD5z
qiVWMAKhoLjzl4a3TTrxmyx/LO3TrNtw0sY44yVu9uhs1OtM5RR5nYaroV2dhJ4vfv8jbKKuiAsW
oCCybrmXj1CcFuy9AUbeE7A3yvGUoCaDqJbfqWJZXC0uqcODbTN1KuvuhIX69Ja5azTpyw+W4d5n
VVjFZS5rjV2S3BWvwIpZqLezDefScKX1g+Ys/29/CG6CN3CB+NCo4AFj7x5MjruC76efPk05Jyct
CC6LELn1p2/OqHMjo8eA6dipZgq7yaWiHGIMplNcdw7uqR57CzVfSGPeJgueLAl3zQ0lE+IoQQxU
+tXONg0yRDram0DYkwNq80CKrE4JLxON23bAQ/lKZ4352LoLL2KGhvK578qzM+VUQM37nrnMzs2d
Ox2pL9h4hiBy6O8wl04DSMTgkSYzuq2PDrYa465trP1CDULKwjHNdM8o8QDACly5iYf5u86NzzFI
HofUgxhdFnNbLtwBW06eJf/mnoVbWiPWFshO7EVjjq5IMCcAolS0v4hyvpRYP/r8oQn1kBU4RwaK
mnuERN8MlYhmw3stehSmCfI6z6OmhBaf/y4VEm7QkHYbeQ1PduhWq7UzFO88V5Z0c0j0piXFbprU
E3n2s9m7fECc59WSs9dMt8pns/zVc1b7psMZ+CWU9LmMTfdO7w7oGuE6hksL562FFOf6OC8sjwv4
ZuHYEIEB/H/LTPkxta+UoLxAgHzk8D1W7vDEGsZ2EL96eq994Sq7JB+LdD9VK4+oEWCF0/sq+3U/
sKWc+M+mG6Zw8ptLU3RHmc9vQFT0lBjI7W39QR+a4JxeDyN9JlNgHoa2jvqiiFlbFnWNYMiF98+d
KB1f9Cw4kis6D8NIFB3YxXBiu0y50pLZ6K4pnEmKiyUXyJqinMxYt5tXW3fnuLEGBY0idZ66dDpX
JMvH0njl79hN0D5PyTTtOOI4ExM2tpdO5JnDLSs5WwnFtNt2PclSfQRyohIoIHVaph+ySh+XlKG2
JjVTGeAf+eLagDxQrIg7wn5eewt5qmhy8vElQcCbzBzn72QHncfJzMufu6sWZcyUJwQjJp9ayEOt
kRJffS//VRUX6G6lNEWzX5uuRXjI4n5u/6hc7HKRvjQ8gAt6RsAoVw0jEJdi2/y0U9icupli+v1L
SBavnXPRGzOydAh4ZHdjXOmTsaIutT9msBQDC7NQ49WY2fRU55HnzZ80PyDHdzCPjLF6MTFieFg/
T+zhvmG7hMGUxDYRLn+g5QAouYRJHjwNWMQjlrhQdJXjY8ubwnHzMvPkYjnlM00/vb/voO8U9kFO
vEpiyvOKi2pUkBmYcRVfOdx6kOItAcUoQrCD3lGBczLoQsm9+h532tRQ7f76N5c/Jel+Yb+q4Tsd
EKsM/cMYx2MJDNrDabXpQsMj9zl7ASnzxuqDbsp201RLGbZZ85Qk8tiNIKDQxEQnrYkIVFFvVUuX
QD27u0UB2hljy0avpPnLgtt4mZnVq5R1TnrwvtjBT9eh9hXtbhX1Z+CNx2lh7FGp/iSXKqqGhdW7
IH/rfErG7kmo5nNS8twDR9JRNu0nuyYY57yqkYMykA9zWkd5G/BOXax9F4Dme97vPPfvmQF00q3A
F1xFhWsRqdOfMw1Zv+KdjX5b5ygIHpOMfUfTieHQ8DO1UC7yLZ/qiJgGvEwftusfBPVDK3y+DgPQ
j74fpB+aCG5dQcdhaULMvVXo3wiGlF006nHVXU4FhNTRif2G4nkaOtJy2pO5jUT3ofOuzJR4sAfn
4s40FRXJySWx69FDREQTfDWgh8aNba2jPOetUUyEurNVJYt1ffdPW3sHqsf2yqbosNQupHtOHFYb
t2ngZux7w0WoNf5jDQTNTojIrcS55DBpV5SQ2kjP7kD/fit+S5LmRWHEXc0HoPywQ5z07E5ETZO8
GuBSmpd8k/CsH+gCZgejlr+v/FY3PmSRV7XuNrMdstLF0RqZy6UzX9yp3OdG+eOkTPe9XBGEVnh2
M9f39bRGgVW9NQOaytqOt9njNjt3SkYdPwnQbXJzHUKq5fTOy24rW6z5SqJ5BcPTLNq9kmggjqF9
mJw39MwJoENW1jFfml8GP9loWtdZ2Hup84JRQ45hV6Hx0ArKu9s5jkI/N/a4GxSEpJgdRT9kTst6
br2PsoeXBM/TK30L4sIo3y6vZPaugdHe7EZjKqt3WUs+sEL9MKr6U2bBC402p0I3PlJE+4UaC/ri
XlXaRkI4odZaJ1w87J0+zLTsiAEbEw7Z6Rq4RU98vzfRd4MurBc4vKRCNRRLE+tmC/I5P+W1Td1Y
Fap1HIiAdkgMXhr15pSdNd2fTnq5lse+E1OkWsqQBssVe7ui3Ic3ZwIdLvvdbGOVLmlRPzVcMT6C
paOpsV/KRzETNbUwyx5rY9VvaG6c5MyoKRb8yMmgmfph1HmxT0rQEjadPWXR9LwYV8PUIv7Nn0Xl
cjFI1GvVQRsjAEFR6cWRyN9FGXSpuMYc+1QXaLKkA0y63JopCCRspu98hIBKra+LSySGdVcwfea5
KktzX5T4ob5RzlTb8XgNhv7gaOxhq1sUhsbUCG2oOXlNag1O2HRU8pQYc3dVLAY6zNQlgylP1L0J
YRbOpk2qkkaQJSe+DYLa/IweXESw0uOV6pfJUpyV/ERQH7RB9I7njJtlIuVUBSWlBh5vL2p+fLIq
NfuwbBpe1MhbU7MSc0/6k/6ORcl9ULZlsQ961gJvGsmIgMmVbImwC4wWz+2jfBK8XQIhjdes7api
e2exhpiDReq7pLeyEXS16QFsnGaN7b7zo0AAfYYZV8tbxt6JYlNWLrlPV6rs5vTD8qWE3xGnoj8B
rDLdlVpWbwe5SqS/Wb7Wk82jVNXW8p1j4Z0MtX4LO9Hezbbsgi2JxOYIxjq/+QDFL8w97FIFqEu+
/dxfnozOlAg6VkVjlT7mSVSti37W+5ri1d4dyqs15bQ5icYnRajsgfk9A+vufVUcuBWvX1NjVUsI
/aKW6zAmCx5TUVDvb9M6m52ydMjUqfY1/omro0nu9z0HLanhEqMcm+p+dIlJarfEKQEG2IXSU0Ww
UP4Ej2AnD2Kgq/M8tXmn8HMd7zE37Ilt8dmUfsMw5fWd2UtcHrh+7HZrWTH8Fj3AnRyr4q+a0vSS
6wk5Ctdc5q/Cy+dj0aZYUEbR9gCOsx532VI/yixzNzJlfK8ttKmmyv5Ab7fTHSlwjjTG9leyb/3j
as05tAZK5LZcDYarqcFap8nXLGpuBJi5kW6u7bBnJM2A4iQAdmQsOSV1picITI0BLA9mqIMaW/kl
J/TsZ5wHjXlvuWWz+WkuqBNkEFywZjT8tNwPto63LA+emYy/SqbBR4WiSskanTBDWHZp8wBZPiKl
KP2onHolflF7442cDv3KrRQwjmXpOW/FqKG3Fu2KRZxLaX8uyew4Ia2s4yNdHPTjuzqxHUsre8Ka
rv1u6OOkmDjmPjaUu56zZSlGfpFF87Iki/8aGHV7qrwg2A/4SXHSOM1NFt1q0UDn0qVqqJZ1po5D
/+ZijMfENnABdFWvH6bZhsHScs33TA8+IhhmqPJFe9Fhd3Gs++Z5XtbgZQhmP7LXPL26XUpYdU2M
WCb5vxXGomFW8iQhMLoIiPwz1mZe0/GBmGy1W4t0rwE7Q33W+q7OZX/I0rzZU9pvXQtyKBAFNHC/
9IHXvFlTUP5NjbmMxnxuL5TOTX+tnswPeTH3ZjWUxcxN6RM+CfrnpVjmq8wN6NGMNH1nZ+uhNOEq
SadRGFovEMg2fcE/NUfOa1d72d8pm6s/QtHggC1xvzM3JFnc/0g7r964uS1N/5VG3xPNHAY9c1FF
soJysCXrhpBlmzln/vp56INpl6iCOJ/PAXy+CwFa2ps7rL3WG6hOpKhm4T7WgFlX7c40ehLbvpwv
gTFA88ZQVZ65OR0Nv5Nbmn8GzZIxRZ3BFMbhQjSD6b4DP8QLUy6DAwrcmQONo6F/AE5Grb0Q3mek
/SSJLy7bkmc/d66UzHqZRn1ZBdzwUqnwihNAW4SaGj55SukVFI6UAZx03TgQIIRNHJX0VeVehG+i
R5DJ9F7/5XdhfzQsof2Z9xDfplRChHYKhTqz2yGlo58Hsa3hvVBsBstPnqTR114aUik3xCl7IwWQ
ZKjQieMuQyBkG+tJfUPKGCGmqAmEkDRtn8rydEXFhZ2tBv6PqKT/Jph1vsvKyu7pZjiWwJnVpgno
O+gAPD4tGZYJxsPVT0sY473WFe12rGGHQnv0lWBrSSGTKgCYpY3t0cnSKe0NhVfv2wC6ge6N8iUv
aHnfjcPommkYzV20fIKCbpgSyD5p2OdRnT8gxpp+U9LCj2yY8mgitciZNr2pfy1qqmGyCbFrA6oo
uu+KnKq2AOr/0WopzUk883dDG3JKJVIEbKNGORHAR78BrRGCdcqaXYke1TEXqJXvJ7/znxKxl44t
QH86xkoFNDOsJPESJKh8H0jpcNe1wOGGoWvKTaDQFtBpMt/KKkWa1qBsqNTwj7O+RKJG6FBzxak8
2nqtNlwFkdFd+zHS8G6rCOE+4GAmQ4qEh14y9ScIVjPKRJCNTTxhwpdKBRDerEpco/TKq6BAMCGV
IvkyklLlqxH6dH5aPzvIZJ+z7pFYfpMJ4xg05LnNOVdkS6KlrXk/aQ7QZPHowHxLApE3ry83EUC1
VL7sEDzf+Dyodl6IvwBydWhraULBjBZdg4bI0P4aIyRbo3HUnntPTh8FMI/fI0aw6VMreW5EpaAg
VQ6+LXu17PZRi6a51LO7tkon+b/Cyah/mf0kPYQeLaVS4pxAZK6UUAwr0n4DrLa4LxXdPAheWx4K
TZhcKZfA6qBRB4kmyr5oUj1AO7KyywagyqUVgAXVJaMbnU6MufAMFHouZWswkelRpYuSUjubUrb8
dK+OUPlNMx8PWtIOb1OrBE/gsDSRs659G6UY3AH5/kFFXnjntdVLg1ko/TRJv1Ql1AU4ILVX6gI5
VR6et5S1ql3Ug3UGeqVcqIEVUqxVZzioKjTHJg27Gz1REdflBXdozCK6RMcE/KoHGujNQk1l3yXN
F9JABm6U3c9Epbyf6yb9PkvBVDhOjIes9uji69Qb1LlBlKtUQxW//ZWksb6TQN3cKaYHUFPoQaUE
vpTtJyM2jwCJhRjkQdnzTEjKQzcipqYOfrxvEX290ntDBEY7KduZAkjaI8r6QxB0GCwkFZ2Sqpue
BM8KS7eLNHB6XuTd+Z4eA6Ycyqu6H8GWVqkJCqmWdUQs0HBjK8qUzhVtUuCNWPkuEod4VytZSUWi
UcFuqGNMS82IzF9A2VH9V5sipPNQTE+WqJdPeQYKF5owOWloAh/dSqDyuImNmlNE8an8YrGSzlXD
CchPN+UKhbkg3MsdRB+IRroE3TzPK+oBhphep6FnGdQjS59nlpKZDynVIwQrrFZxYqXCjXVUpSfu
23wrpHEJjKmiPlCNk/mie7X+rLfd3CMaKpQpcW8Qffqyxs9SU0ggWbEARihE1X1XH2rBN/dGEdL3
C7qpCL9KZWvuNGAF+TbIG+VrLcKcsKooOfRKr7gIDuTfR7Uz9gp6SbuErFb1NceqemmT6e09mlW8
uBFjulJ92bTLKEK6p25jKuVa8qBVhreFHft9ascGAW5L2wfh6NmC30vfQoDNu9anY1kZYDBMEYQg
D2X4gjhB83CyqmcIT7RyigmRRsObNgiEI1xW0qMc6PFQ6q3yqziqQySLlVmLgpLgJleKh67whO8S
LbMXoSooO2t6Oz0UgvZLstDhpqHjAQwUZO4qBZxA2PPgqYBBfxuhcvwqII7d9QJU4sILUPnXgHhQ
ZaPkeIkEnQ7eRAp24AryJ3lI4pu2FyKscQ1PfKgxDN6PIPVukSiTABwjOsqLHV3oxhJc3QAuoklS
+aUWkx9drxa3kZZatxay+3upHeqtiUaTo40NbTwB6CAiRdJxgkV9IQBt2hZcMY4XT+au52+PtrHS
pdeK4nOhcWgiV6TlpW2ZGYqfiUBdEBQKxhoj+UcoZe2+lyn2V15NkyJKeVjKxRjeqZZffE0NaBJG
EHv3s8qBTa1hfCbZQk9SUrMAxfAe7i7q6vFtVEbijYwkvQ+aHBkVK06Lb1FqJCzjOs6Q3VeNZCso
+nCEDt11m64FEpIhO7HpAJ/8sCqITAotnmMsQ5uOY6++ATBpvsSdPl5bSF5C95MsRKR5XO78vHvT
TF+iYdnJF5Lf6qgOyrw0SswgmlTz3JCzCuhBrO6A/xWbQm5w0Mincqtx2Li1L6RvgL7FnVhUIOA4
l1wtr3xoFEP7pnl5fyHShr3Wq0LZ67zIHNJOCvKJ2H0P1Ey0x7ocjyMPzI2U94il+YzOGWpD2tAd
SnKeGPVlkGflvUnGzpoASaAhVWiJ38awk1+iLJXAQIeAPiP1OvIL8RioFX1+KZb3VMbLQ5bImdua
skiOa6GVQYWDN5vMm7+xE4yfxytLVo3uTvDM5tEv1RxoRoyxZS8BTxI6phz4dkahOBYkuxyqYN+a
FGqEqkPsGrEl3OL64aeI6NcN2NPcNadCOU6iVYN+nurrQMiNq8HyNHsQUC3E2ATsTiYhOzfnACPu
gEk/oobR+sNjVAgoyJma9W2aZPRQVJGlTIXak9HWrpXETluq3Ncx/LIAYbPC+1pJSUAZM/ZuUh/Z
3w2c8fJOyCT0RFoNPYTYgtQetXDraTrZSVsZV6nm62indD/DGl56YWgUc+YcUuG2t41Kv+WpjXEi
83WoW9hnRs+x1qah7oM2AENLcQa1vZKuXWyQII4z5g1Se3GVDZP63R8yKnBeaE4v+CkA/tBTENd+
LpQvchnRIA9ac6BlaVHWE/vkpgRYtA/7SnYRhogvrMrgUQTYJHPC1Kr2epDqOzGvq7ueb+lQfBke
9FLrjoHu0VxIyniXln36WNKNhLrRUvKhwYMUPYIbVRdmrxEITs9uAKTfKpyFYAItWq9F4ylH06A8
MnpBd9BQZqCLqESHQdApxPYhR14Ytg99bGlfC7MQ6T1MrWv2dfYlzQUdsmBN+6kZcxpEvT+oCQQ5
XZ4QmvOgLHcqxo8qpyyyUfODCvIcWkrRmN/2NXr4ejHRJxIRfY5TT3/gIZ5tMuD7jhASeaNGkYUY
GTYS6qSpCA/TF5ZMyhd0S9JZLh/BorvKyvr9f/7Hf/2f/34b/pf/M7/9l+Hbf2RtepuHWVP/7/9c
2iuxmmSFA1KXeeVg86ourI7Qn2u6qI21Vx3NCEdyUfF/8B7VjfmATI+NGtNKQFmcTdFOnOd+RzQ0
VdcwJpdleelNxePDQ7Uo0F6lxorB45BPhHKR7MzIQ2xZG2HdmWrhMOX9ne9zEVBSGLi3kbAoY8Qj
s0JH2bUoqYenNBi3baL2X0xvAsfT69aLAIfwIU3MBOJw0lA/mrxnOvuz0qVlNU7o4W7C2u2EHYcS
THvZevOyYnJ7q6puyxjO5UZTNCrL6TSC0Kpb5VrTEup0iaIhGd/QcGks8zFJDQ22azb1KBboAKXU
UADWkNLYSLoJWUVENjd50aUVadUgILKj+neNZiiHzGp7hGpi663x+RWCX8m3dIJg/QWC+qz3rfZr
CIv2NhcG82tDLszpgqorSkvxyyTTUdBH1biRUiu+7yiO7OqyznswW5rlaBINilzKhF8iFIlHlsR9
b9K4zqQ+ZZ4m/xALnr8HM/rcKgiWVD3AeORJlGQnDAkpaY9RRJLDWrNECgMZqEoKm55wUYco1qZU
9p0INwBbaeOC100tRMjuDngEbxFJgKvU64CXNATUy7R7FgEIodLbNj9iOURMRJC1q6RvJIc90yMX
kuH+PHgUMzURTqwwwR9Mqjx+6lNVvUa7Gqx0mQb7eLRMRzNAqcFw1px8kNqHSOz7bWyikDNN+B6F
CLHc8M6PrgYRdqLS6sCCCnl8yDhYHKUrBmyx1OZSEmKwPgpgTZ/Csi22NF77ITSdtEr0RwVfIh6q
CUByH6YYyq0THx3MikVZ7ggHKLlRulJ0uR0wHiPnvhfa2NhX5UVha+YIvSHgeT4WvLjEWvmBMVcx
qwK9xEzGxayVGvac0Ioo7SXsJenedJ2tVD1Q0Mbksp0pYM3kowERVvp3s2tRjY1jJNgS+DJFxt1Y
tOi3or8Ha1U1YdZNVeTmIj0RQa2bu9hs3gZgXM9VWvvbrgCjlGX6W0zZpOfEH9B10trOMZty2PUD
XEtLLlKk1FPPTYdQRtwYwg3A/F5zkNkUXAzANOhjXvWG5ZN3nVq4vhS4WfG+8UCnCuo9ULwK4Xyz
FKG+CgKXohpDtDUAPivULnY+WbQti12/q9KMnqUl41MURyhIQgp1ckpym6I3q/04Ynrl/sW5Zpnm
7M2rK5KsLCz9VEDLXV3nymu/Da9RsMY1EcdxcIw2rbIb31XX3AsXRpe/j7XTgAtnvxZKjeXnBKye
9R1iRBtqr9vsoviqbGeTXNP5Nwe4OLh1mvkRDxbltXN7R90CPrabCzxQtrILPd7On1biLaz+/jU+
fKwNSZE4PfSFR52Y8vyr4Uq8ele0hZ0Yva0tDrZufWiu9vDaf3weT53dHhfXBH1vUdVYy4pu6Qs3
yKD369xD+/JVRK5wlo4MAzcbIwREkkQHlKzBl3cKLU0yiHfUzWBCWXv8duPrUM/8y4qi/TWJrkXT
m5yDN52eg0WOrdKV0Gg6JqRObpGAHKLGa96r5HNAvWlqIbbcjw8U4WqnNgGkByqCHfr84CYD7I5a
otAtqQrtkhZFfhvmo3JjRTqILB7hTa8Ob0VhIeoQA6bgJVwh+pvf8ItDWzGC9OrzSZLmj7ycJEXW
RJJVy5Jka2GO2GlDrFqTKL9Gl8VB3eZHSonwBb9knCouxBunR5Cfcn6/YmN5Nq7COaWDSTLF5e4S
y6jJEWCTX0G6DvFdortomq6M7cyCU2mGKYpsyCJP68UCKEz8jjKrlNnBvUMHd5vdVORk99Nu2iq/
xsN4gWjLSswzm/hdzIXVdVpzwava75hw6bpLNFxvxQOsum5DvcD1bWHtnFob5eKcGnskzRMEGV/l
O+Em3ic3BlTfp2nXOaINBeQn9RzUmT4f5lrM+ecnJqQxYr80L3v5lRacJh5V/9vnv/9cUvluGhdn
U1pHQtTUDEp60B6KQ+GmVyMQBm2rbqStbAMtXjMpXxiezqfTu4jzz0+G5EcjrO2ABdmmI3puHAzQ
gLCa6uTy35y8xZYbe2QYjJGxad2vnEa+8LwyeWtfZ86fT4YSZu2Y1uIovxrQFDDNcPSt7zRPk2XT
CW3t0cZYaY/SxUrYtaW/ON/LRoqxmqlZiLvekR0EB76h1hVuO0d3x330pU9XJlI6P1BeXPjUYqe9
vFESFSV/r0xlvMqBHdxmWEOrB9As2/LR38aYQ3vbvxrj/0Q0xPdT21F2yQojQTvzrXXCPfgNWz8g
9giF0gmcfq8dPg+4MkJjcYTpqt/yAsioP6BmP12Z1e7z33/+/Ff+DGhxXg2yOQwwi+TX8lecX4wO
4hSbyBWc5AICTqSz2/IfVKf/Kqw61zt1VZbIz9/PYw18K64Twmo8HjYoZPH/+b2y55EF5QkB7S3K
b19C21z5gGfnE3tmU9UUQ7WMxd6LqL/AWDTl19wPrvQUMXyEBtaW5bnEA5VJmeGZv9Od94MzE2+c
2pbTcTx6OzhJFx5MhA1VLxIdoLorX/DskE6izT8/2e2CqRm0KYgGTJw0rr9qdzRitsY2fFSc5MW7
Xt0EZyMa5MSmqvBvaTYcRohrmyobvQXCjiF7UTrWvX/luSh2AFVzwLV5UAdXpnVeEh8ylT9RtcXW
K1Fqoz1SsdmnF81HxxVdCLBYK7M5r/cPUSzWhirDMEQl+v1stkhzyL5VzBcPFItj5vLtvrVuflCc
9VLG0mv+X5fOSbTFSS3EsIaLgWxhLpyAniLxgq+2qQ/qBV5hlytjO3vFnURbHNA80gdDDflu0kN2
QOXVwakXFws7csMvICu/olUDqYeexJqZ+No49cW3M2OlDZKIcXYuFF0ysXwX77K96OZu6Gq3n4/z
7PL8M8xl3k/dJAjDkYViyZdDXOwiQ17Luc5edZYhmeTNloFq8/tVwstcNH2Na0C9yw6GG91QT98a
d6DCuXYAfNifj+jsRaeKoi7pUO01xZr/npM9rnhRr4Qj8eis3ACcP8QOInUHygNb0Q0u8ofVL3Zu
hKcRF6eK0aDjrM1Xa3I5ufNlntEW/I5HqyPbIMMAkP3VsXkacjGpbSpB9e0Z5JyuV7c1SyQ80E+6
Ct1/6s/+e+Op4vwfgHyKsVwj+jS1QeYPv4+w6pA6getd9m88fLeBY6x9vfNz+SfYfOacfD3dDLBy
agim7rxdsC1uECq8SDaojFyXrv9gPK6slnMn5engFqulhc80DgLxaudKcSlcbKa9+UO6njOjOXeG
obQac14P789NSNu0vy1ToRqMnsb7MVqZVwUoeyuvaP5HgT2n7HTB0w2lPKDY6rPpRg7d/JWayceR
vou6TMfEAB8ErP2UVxP0qAFfoDKQDaMO9vmMrgxumYVZBmUqlOuU1wBwF5x2KJzO5xHWBrJYImrj
+WYKWf111uBULccMAMEN3/69IIt1UVNTG8yeIDNPQAxQPwIdZLx8HuTMWc83oSOM4qlqWrK0uEHp
cKM6D7DwFd3Ha1D3rn8lvuH/uUXGfp+uvfE/7q330RY3aIYNbC1JrLs51wKffzVnkNoV/mOuuK8v
hpt/c3SLdd4gpmhZakoR6yV61Nx6Z9ojEp8b0Y6o0ekry+LcwY8qoEp1hn6H/CEdqeQoFkuAY6/J
c/61dyR7fuO0eH66wb13Ie791aPx41qX30VcTGiC+HQp5iZVwfwx8O2QmufKFJ6NYEiSBBGBq2x5
mfGeoUZuicqr8jA8K65i+45+22bbbjvfn8mLYCv/eOEzJmMucCHcAn5j8dFQmVWMSOqVVyiqan0j
ok2V3a+Mak5h3h+A72IoixQHqSIPnaVOeTVufic4X4oL/xa7nqOykt6cq42cjkZZvAnzThloJTCa
fis9i05mBzbAice5bptTYCqfVkb2cYsxMlM1dRjJ7Gx9PrtOri/QruiBJ2wx/QrZchcZbRfE85O6
sXb/X/HOpamibiiI2elz4XZxgJRRZonJUGKylmyNdhNfY9ZzAUVY2aAccmfsJgcWrJ1sV5OCMwtT
lcCRyDr1aRnv2PcDDa26wGPcUl4hHeDf8BhsQ8ezsz3d1fJSdlOXDb62bOaDfbFs3sVcbLdCkBSQ
3PMGR6nSFp34GO7K59YO9kgJu2vnycdrRlYlY857LENXSXzejxD9Yj8cAVq+FtYNxWgaZ1fB9Pz5
ejk7iycxFiOix695gkiMvL7sohvsKj7//efORAbBEx6QuUgrYbEegfIKaUTPhvVv7rIf2lNzUTn6
GyRdN7UF2zhUa+n+PC0fPtJJxHnFnuyAIGCxRIXGiXXjUzqGCWirX+eimrCVXvA2QSsl3NLThwfi
rmaP5+fzz3AX3yyMwREJHcHFo4GD8jOH/3bY6za0XtPa5Hb6QO9g9a24FnXxFUW5LOlMMMnJZXBr
uYi92pZT2wg5kCPTFbj4m3bUu8+6OKSlHKPyKGbdoLl0W9/DJk63/m50rWN7Ez/47loZ49xekEWq
hhq+mSymxbx2oHWCJuhpt9WGnUFcKXvsUwdlv7Jcz+3wucRlsCRB8suL4xrb7Dw3pmYeF96SDvDn
wqFQ4qIOcuAdlax1Vs4kYCTibHCVi06XleX+0CHk4tFFmmc9zM+N+CW8ekPk2NsgtnLU1nLjM9vx
XQYmLy6+SBzrHmFfkmM2wq/qAOzXlm8t3IV44SCnvEcgfvVB/PGOmIMauq5ZFv+0RSqrjYWIx1pA
4n9leEcBS4F0q7kl3atu3yDQiEfAU3zLa9xdLV1+3BnvQ88/PzkMFMWaxkoTeKYCXUixKdpOl7gP
76adjsVbfBwc5DXXj4GPy+h92MWpZ/p+WKmlN5cchDftMr8yL5WdgNfKNjoC7FupFZ0bJEAC1E5N
izxtWeAYI9Pq9ZJuiFY0F6JFYUosVlqPayEWh6rfpl4QebxSDVAp7SsUipWNdz6AKZuSSUZL3vf+
QyF/X3eCr1Orh6q7haYzP0p9x0IDAUHbzbwDKQ5tP496NqhEjxs+AZnRMtXsILY2ncXEyVmCRXTn
Bmmx8m0+HlxAEv6EWGaaatGqmtjRslUzyfFhaYbQhyA1bD4fyZnWwPs4i/mjiKb5si/R5HsByAIw
AwfJYBvZE4qbB3Sk1K3ytb/hwl37cPPd8v66fR943gqnOyySVURrZPkVIZA+3YHKbseNCKVyPj65
iIKnwHvCJneimhG79X6tSXAmw+YPQNifJMkEd74sZgQ0XFQAmfLrgBe2UxwAvDqWA3HDukKExvHd
fC2nOftN/0RcFjLCfsj1TKRmCUx17j9CkPnKw+iIt3Z99BH9OfjbaguWf2W5SucO0pOhfiht+KKV
zdDXV2DJ+B6kgz08lLsUYIZwl3yVUTk6qOjvHbJd/v3z9XV2p5wMefGVcfnpQelREzbDYCt4T0O5
Nqnzb/iwjhSQO4pOK+ZDtjtKOFtZViC/YlZj3uErRZ0b1X/09Nxulz6sxTv7DU/CLVKmIq2VVm59
LgYEa8BtOroVHAJt5S37Oy/5bFSLPEmrgLuA3Zdehzf0RLpLivbblgVqHiqnvNR+mc/4qFNrC3af
f6+zFz1egRZoEVM0qfO935aVgvtbw4OF3mdwgMrkJPhs2/I3iGB3qlvcjd/X7tpzi/M04ryETg6C
sEK/1VeJmBVXhf5DAIytx5etulLUObcS6UWKJBSSqmHU8T6MX/d1CneLD4fJc30cyrWS2Dwzy0/G
L1YRSDbpmS2zlaFS+qb2YkA2h9Ex3HJHgbShMz5sJ0ffJz/XttbZA+w04HLi+kxDRup3fwKIICVg
MKnmIxJmG+PY7PqnaW1Rnlv7pwEXUwgBvEcEPpJf018kY4jVIbSCgPA+ejKuOie7b5Dkbjfpap/i
/Kf7M7OLJKIR0iYOBeIW3pWZ3str/fczyTTlvJNPt3gltKUplphLcD7eJAd/X5PcZvvoq2jPT83V
N9C5E0vVKbTwjyKEudjbgjJO9SCzEpEdvMeA3kUr9hmg5TF16So9rmzo+QL/sCzJoVVV0yi1LAtx
UAJL3P4M6bV57uxwX+6K7/g6HqGF7NYKD+fn8STWYkX6CO7CZTelV/SgvCN8ry+I/hiOcFVcawgQ
ojq5+Xx0Z1fGScDFijQg5QpZYEmvCms/qb4rf9EEZGmcRFisvSKe0cAhEdRdcUB9YQd6cuM/Uiiy
EfLe5s7nAzo/haaiSTp4CdlappYmpOmQl530r1JRyFrUb7N95/SXsLovvLVwZyfwT7hlmkkFBn35
eXV0z8Wh+2F9n1EFSK5j9fCa2ki7Q9hYiXn2vD8Jucg4qxLDSx0E6auaf03Rm8hmpUJA8PrK0+Ns
aosP5P+bSmWReyC9NqWVwNioL/ZO8VjfQ5jciQcNZ5BN94rXiG3drua1azO6uEBDoxJg2qsSu3vG
hWDRduVl23gbH3TWDAb00XZ1j6/FnH9+coXKaodfXzvvO3pyCO848Q72IiYjtkJCmf3E6Ov531un
ymLnwcHMBllnmMFBTZ057ULj51Ybt6Nd3a8/yNdGuNiGWaAYkFJYNAECCn2HRmE5rdVw1mIsbgEo
V6jAdvPC3A2XkAa/DHvzMdtj5MQTpNkpKIWshJwn6cPZfLJCF8lk28WFpydEzDpUYVDbkLpp45mD
/fnH+rDjdArdIg1waDQzCGyx4wQLGYFI8yjeSNW+aZ/GqnQjCcmt+PHzQB9PrzkSXB1VxkDL+lAG
MyxT1OK5r4SxiCNvdR6SVE7urZ3MdfPPr+1FtMUGR/1jMIOKaG1iK8+yU4M40Q+16sz4hWK3trU/
fK1FuMXO7trOb3tS5te0UTZ5fC32SFiuZcMfs7pFlHmVnuzlXMvaRKvoTwSXGbKq9mSDi91hqwfp
+A784XGtCrT60RZbWdCRpELDY4bsgy1zhn22H13W/O/+yz/PfhbjW+zksPYbLN2IVtmNPTrgoWww
84/GbkZOB2t3wIdc63c0VTFYeFRrlrmWqA5hYzbUm6O58zKnds1evNEfVBo9lq0cPl//8359t5/n
aEDmVIv/0cpdzGTd5VKhlyoFy+GLXwzbqhzsMAWl2jwYaKEEmM98HlD6kN0tIi5mU8IIRqZzp3Bm
mcc5b0V+lGM/2COas3JYzcffh8EZ1EQk3UQP5jcT42RhmpOBBXFWszCrZ6ynsgJjFnK6trtt8Qle
GdfZ72ZyYGkaz1Dt9y45CZbCvVbSMqT9c0TD12No8Q7JSXp0B21brW7t83vgJN5i1029H7OCgpkm
o1CACtyg3qJMTbDA0dHpMzafD3D+fYvJhKpAF3JeKsoH/EQoINA2zEiaSb1EbngoXj///R/f8VAu
TgMsrpZJ6hIhD/ha8kvt6EeGdIPXkkRxa77NgmOwm36shPzwAF6EXLxrYs+Dj27RI0DRo7hEDGoT
2d4BgTK8v9y5Sr+WSZ47K08HuexK+IlfZr1KRGHfA9RGlPjbePM77XHGi3bjrUzqmXuUcDoSS8DJ
kC9YbG9En4qkCoCFQK/E8mM/lbsYmlyEQ9PKVJ5fHn8ifdjWsoI/JstfvcKYmVOru4i3eG6gorRV
nGKH9uO0hjg4c5S8G90i/cksdegjeEtMprn7DQa8kI5z/ogn5V9sbxWVEItKCeekvjyWNb9oYlnK
aB9XmxmZl+6i7wn4+sHJ7ZBi7+fTeebkOo1mLZpXIppyUWpirBIhKa74CBWMqDwBX86Q0gratTvn
7EQqiGKRaSEms3xxj1qYRF0QcVAe9GO76/ZvtY3N5Aa95JWBzQvuwykCasic657M4uKTySDdi2Em
22lC3EL3FCN7RFl3Jn5O7j+cQ3jfhq4A5sEWmbLF4jyJFRVVq1gUX4yRAwRJEsQGjcaVItys7z8P
9WFUi1CLc8RXMX9lD4ovfvaAQ/zGnC6y5tvnMT5ssDkGcnC6Ziqq+LFYl3QixIBefCm9Jy/4ip3h
57//7BjoN3NSyEzZMhNotbiaIAiIL5koXU5mtA8D64vQTitdog8n0jyMkzCLc6JFlSeQg058MSGG
98MjwiIbK/+JsvLKfbU2nsVKK5RAlsOQQGr2UxO/+MNDuAZB+rBLF2NZrDDkD1Bw4Hn30gO2UHrs
DDHWU+9965go/xRRugi1XGGRGeNdO4gvsH83lhxvGukutd7+ZgkA6dNYZyCQ5+vyJIXJWiXV6rpk
CdTIXSIXOSmPjbGyAOa/9N0J8Hskf4LM6/wkiJyO6HikfJfod93SPPSu6sr7tVfJ2c9v0SeWdHaN
tuyyQlmO0kkvxBerPsjdo6K72Rqg/+xSPgkxZ4QnI4H72itqy3SltaRemCNOQF0W4YDdCrqTC/hA
/MXngVAmgQ2hBrsstFktvs7xFIsvQXQ55AfDvMYC5/MQZw+ZPyGWxbVhFDtY/YQY6K5JykuWrDS/
fic4Hz7/SYT5KjqZtA7JxinOQ/b/Fy/aF7AUsIa/E2js9S5aMji8aRvtytolDkq0T9k6mm7+Kp/9
AYuvJgnNpA4iQ6xsye1gLAQuJl7PSLY4CAc7n8+nZM1nwGfhFnsq6qeCInPGMdSzqWIBA7hOih3k
MreloRxhYod27kvFrTVIh0Luv42m+RRJsXcYDDl77ITsFtOXY5f2h0KZ9WPbYVMrurhpmmHciea4
T0YLuvqkOH4cu6VYeBsLijESklLuVk2AV5Qq3NQWCtplpgh2OKoumrXFJqzKB6FOE1vO8StFcNge
JOtbK5toZlglJj8xfa0xQapj9I9+U6N761fIO7Q6UmVClOPy4ocbzUCNfhL2XpF/ge98i65ns+0a
w9iM9D/ccciCrSxH+1gwf0xdcSzlboe6E716QUeOT1YRUmwevNTfl2g1GHWE1Hio3oStdanE+Ljj
mrURNRD7GPq4kyo4htTfqtx+St0fpxyZqWp0TDVBjrz5NcrxJfaI+oWuae0uS60L3JDwFuolf1vH
zUsiDQm2Ef4Xox8uS1X95Y3BjdzhkiLWs8RgZMtV/Yo+2O3YWI9aF2K6jWohgpX1rvWwDRgLCUf2
XsCDsEbUx0wkdCmxETJzwzb16kmSw0NoYC2OMaEey/jZUZHDAC4o4wYvRvOIuxKiSCJAhUo9Gmp8
NUXQAgo1OZa+cB95GUI+yWEISieYvJ0ftrexaFlbuYp+CqUZO15ivHiDEd8qbWYhstfWWCI2zfdo
wsMFhKqF32Lm24khh7vGKG/UyvuFXBj2NyWSVamv7ccowzStQsTVMnrsSNFzwtG7CPprlcIeimhT
vJGK8GYq069aC9yNdBG5NMt/HNvhrpqsx1YwrE0hGBjw9tLOE6v7vBmQRA1R5EunHa7RT1UvPuei
f5WKbQPxIW4v0A37hbDBIc6iQxVZe9TpbzJF3KHqTG+/Q91DwHYvkMwGves8QfZc3ldxf6skerNp
1eow6daNXlc3lo+HTB/Lt00f3Ws9iFhJCL9EISo6STes3IjnzkMTNBePJ1BHpF7vT6s6KfjibSS+
JCo4k67EJ/TH5yfEuXvqNMLiYrciFKakgghN/9TVj5pBSVBbaSSfy1NOYixpbrVSooLoE0Ps2u0k
/hCHaItALm5QOBDo1l9cU6fRFie8EGVmaPW5+OIlD2nxRa/uiugvsqHTEIszfEDDP6gzLvcAHZk2
1NzOFPHcNVZeEB9f6+Qqp3EWh3dgoF5koEv50tjxdX1d76p6m1yIz5PT7aIXC7eClbn7WARZRFxk
R6NQjhlO2OILaXFyae5UCHVQR65m223b2qWu764B9+V5tpZXFOI1omiJhqZ8YA2KupmqBorclF1Q
P99Zl7VjHvFbBcCvQc4yH4q9d4Br+ggr0javA2e1LD4/Zz/7CxaPgkJIhlBtuJMbfB5lL36WIqx5
8jmLwvhARlrMym9neaM8UFfS0bM7/GTwi2cCeqiocynehPZeh983TELUcv9ii5+EWBwiSJeHzYAv
xUuhCFdjh91u275WRr6yWtdGsjhJ0mmSklpjEmVoVJbXbfW1Ftq5XMY0FPryompJHxgyQeoh3Bow
EFluvnpp4yiD9cWIIT9Y+FF64UWvF4fP5+7s0XUScrEfJLmfzHE0Jl7WuLaVl9n4Fls3iopvTXL/
eaizJzE1CVMS8cv6wL2UwqG0iuj/kvZlzZHjTJK/CGa8wOOVV96SUldJ+UKT6uAFECTB+9evs2Zn
SqJyRNtvzdr6pdsUCTAQiAiEuzvTRUun0dUI/wH2rYMBstH/PzvzcfyQARekIwoY0oEWh/yQdW7B
k7pW/Fx1BbyfIXijYfUFWGRUeSftCayFlQLtsl6eYqKvZLZXd+ufiWWlUE510hfRvIrprnNQL4Sk
/vP9Rq2sYgkoklDDlizDt89EcddN+blD3vC9iase/WEVi2+RTERVoDU2XYy8RK4XYa5lyu+Fnl3q
sTzqo+FaXF2psdZsLi4V1mDEsJ39THUgODjcEb6r1T3P3vTyYjsr5+f6Z9ItDGZY4LT40m+TmZk6
rYLPhIQ9hgrX+1CthLc5OC+DN1CV/12W6osjalktpBsJKhwBQu1NHOkvaAANyJBNUEdFK4fn6/PR
3D74YG1e8IfTI0zwdYElXrmksQbJoiBGwZCkj6w5Rtk75lNcCCTK6d2CCMn3rnJtJz8aXtxRJvCB
Le0ZSuPidsD8NETRyxXPuJpvWI5lU90EtPIL6xVRenTsG9iQAQQz+Vbdjq/pTC7U+/OcLYR5tdH/
fllXN9QG3gTvVngq+8J4ZQ9UqxWABy7DS3c0AnECmzJU1sYQih1bNmy+N3dtFz9aWzhL5VDTrlDT
XcCqDHbnYpMk5R2L7JWO9lUz9j+3n8/gBy8h/VRBfUHDuYYopIQ2uQopZAgpfb+Y6wHqn5XFjSsi
2ujQmpwuvQHRgxy6SAcQ5+prXjEHoeUBwyP9/z3DVFk8BoAmMYHw+gAOWjysgPX6VSsxz2WDuIvs
qm2nr6zq2nm2MXI6P3QYgFcuTphGQBONRhAcIgffTnxsqtqzm5eWnb/fvevf6J+dxYGSYK4vwHM4
XaCa4zeKFYzKEdP1K7u3ZmWR3wkjhfiAPk2XMhoh6FwEhoSe9LASHK7GdNC443EUqI4vpIypJtMp
VboJMbCEoA4qVvWE3qCrNIpXgeQPt8rKub26rg8WFwepbmqYKWHRymYJAuiFpfdEDb//RNeDwwcr
C18oQC+Q0qqZLlGiPGAM4qVpyF5vo50D1qdYrzxRma6RJO8DBLBHU67cXlcDov3B/sJHuBCQm5nt
N/7MBcn8eHCbLTR2jpqroJPjrpUiV/PNDwYX7gKtRRzErkW+ScF0UEIdqX6AwpVtg5a1Jiteo84B
4svJ/mBtEaZQlkfgaYc1eksOBYY1+T4+jM8zdLo8WBdWAXpe37BtFrTbNdaFNduL4GXwUUkkqbG1
9I2GSHlBp19uIltDe+q3MI4O2M2/96ar4fLfao1FHFP6hiRDgo/J0vs8vcj27vu/f/1IzNyaM7+D
ueRVTGSWKAKUuxeVXEywfNCXVlk5EGsm5lD94V4ZLFpVU6ZPF6lsDIib0j2Y+L9fxezSX33i3yr0
zyYgD6+BjxSrKK1pK4xXLpKjAJSWj+/fG1pbyyKCMHXmSgSd4IUJPMW2tIVmXSLcbHVYfc3Q/N8/
bFpdEuSHqYlqpImDwf7ZEJD9xWzl2vpfDtO/jVvECtBIa1Y8YD1NGF1MzD5rgCpV3vTueNOm980Q
4/Fhu+ueis3ac/3XYZy5bQNmkf92vUXYKAFAKbIWtsGt+uyEYN0/D39pI5IgumlXVnr9HP0ztoga
o25Yciixn7J6npwfdrEWdb+MAyxWswgNkRhtHWoJyGs8MOJ64OQ/FFsLE5HjdhW9s+Ic6iIoTCRL
IboDWxQTzxFk/DA6pW5tX4YCwiqPUwBAw24VSbeywr/33geXJIbRTxTif5chnMOuvp1n5Au3vuGh
tbKbawtchIzcYY1e2/hafCQusU4q3oor9cf3Z3klaPy9Rz+sRxmElYsIcQmtBT8xIaMwOJ3lETl5
jTasRKivUK/P/vG3ifnBmqiZpiUxlhQ9NT6kkp7ZL/O5e4j3UBD2OQ3052LfPmb7temp61sJfkQQ
a84A64VfioYYk0nmzDSxvcy5yerUhbbN2q08f5FlBHbQDQX+EAQj+pKNQhhVYycVUkb+LJ/TAwTg
0XuFqO5cgq1TP177dB+tLU6zTVPZJAmssQj6wKlflD/i+lFZqy2vdnk/2llsXq3XlqUJ2Jnx/v3N
GOg/xVvi6Qe+nfGc5NTHG4lHX69/VFwsM6C3a9TXV7vbH37DMgOAwGEeY1JnupgnjbrWi3SZ320t
D8wDNQaOZjrxNfTj1dD80ebiOUJnqQK5HDiNnuFdwsWrn3oLJuvWS8WgnNMyJaFiA/TTDMB72jak
jLVey54h/Dqe0p4kKw/g13z4489ZhIOCMBVs9fg5Yztums4+OVkGqbK1PsmKVxmLLEK16CiAQJ8u
NimFV9XQeTAYeupateNmu3Jirq8JA8uGZVszo8TnC17VOMWwWj9dkjYLckgYxV12I3RjJe7MJ+Hr
ufxnZpGwRJByjtMKZpA3Y9Am70Bzbt5wBdqpBvQ9HAmYU5OtGL122ToqBqShJQXk/HKGuMhTBuQP
0uQCJUCq/xzjy/eh+7oBA6RCFoA/9lI1BE2DLOvwAHqJo2OpvBqZupIuXDsBGJO0LApCCoBJl7yo
0KgoompumYEvHcP5KKKC+NSGM3NQf1gDiFz5SCDAATUYHksdoCdmX/lwN0BnpChlg480ZRem5RCN
fI+MrdZsuPPbAkzr+827uraP5hZJXx1BI3aIsXuQ4wa5Mx7L7tONuml9Ncj2sbJmbvbkhQt+Wt0i
z8uBSmkEZjouI4SRIWwCVpEktDzIJM8AuwqsoWvogyvu8cnivN8f9rN2VJQcOhbo6L8IvxlTf2UH
r6RCnwws7oWuBVxwitFdAkN87WYW2ytJ/6c0nZMhIfOdD3vU/uGoQrauHF/0VPl/z48+2l+OumaF
BoVJEwu0yzvV4UHEQwHlt5VVXvtwUCWYSaYwm48Bt8/byHpM1BZdOqeZo2cBeTMzB0GQHRgO8x3a
dyuOMv+5pZ9gRB7CdzMV8ZdJurYwsmLIY4Sq9l5l95Odek0Pak3xs6VrdONXQj24qv/Zmj3og4fE
apVFeRuNqOMgstbuOwrI8e1krRJvaCuLWhxtPDDWtaLAkAwwjqEBBjyPbbUyMMJ6o4FJc+VaubKJ
GEamFOPCYEP9QqbDiQRRQo/D1qWxDiZu6qEOvkEf731UKR7NrBV7V66xT/YWG1kKMJRCmQOxRHsm
BoeO6tns5IpnrBlZbGLPnK7XBhiREorhWu0pSeGK6PV7f7/iE5+WsgiLZjdAv7fFoYKyLtTtj3ls
uJVyI6vN93a+IlYhkwGUEtJkzFlDz3WRXUH91ULTgP9t0P2J0J9W3eqJ4qn2AXMlRpj7D1HmrbWu
vrKDLKzOnvrB5WWkJkjPYBWe2EKTxtqGiPw3uZfg4falfKbe8ESgurTiILMDLE71p8XOQeaDWcOp
Rde3FV6Ih1jfOWRozgaknB6+39M1Kws3hMQqiboCGQdG5255nh+MyViJuVfdwwakF1CGWedkEfNH
Mx0xoFNi/zoEpuHY0AkNIN1v0l/fr+W6f/yztIzuUxZTq2VybiXoP9UQg8vzWAlIJnQPgvNDAOnB
nfM4Kitf6lpegIn//1mhs/BL0+wUBTorc7zv/HybX7jHXDA//IVZrs2BX6trPllb+CM1KtblbTFd
2r11OyOLjSzQHmey13oDssjeVVYGoP6X9QHQQ5GSgkttcZ9BwbxKMcaFROTcYloHCgVBs6fnuV0S
h6vtkiuRH+v7Z22RhECj0zBQQ6C9sHWg5VKdUuFBZnzaz5FfQHR47fPNJ+nLSftgcOGgVJeAgyk5
nrzQ+c8eVZ+FAoK5rqK6HNzb9WZcYxy6Gpf/WfwyI8elTQUmPy6qAR2tGoodAIV3yUr0v3bwNEWf
4RvqTEO8+Gxp1fU877CRkBkW/akAu2YG3aZy7WXy2moAasZAl0bxtrnkxEGZl091D/do6h3EFV20
kiHduLKYa7Pcf4n8AO1SVCjwLQ6ZoWeygPwBXllPTrWLzpoHXmWMq7HMSzfWSdlZ5zIQxxmYm53l
YZUM8kqt8cn+4tglxWAxwElxYYdsR1/UY3uKA6N3zcfpxrkkN4qPKfLf8h2TqmsohqsHcCYx/O+1
zx784S4gKi8sYc037GkK/+sAQmf2GShdHwQsK+fh2pXw0djiSsgg+TV0DpIGWz1N9TGXD9+H6WuZ
1se/v0hK7B7NPO4gWspWQOxQQmQs/gHp2r3SGTvd/g/gUvhuFsRKcQagA7I4BdKoldYccSnEDMqv
wDnzdoejseKeV8+aoQDdjHkuCPEsFpWg62MTibPmNBijtPNDrP9KVw/BtSdKwKZRUcxPv8AYLxYT
M20ygKEecQimcPK7O2Th0BdqfYiFP4F9arvW0bp6tj8YXARjIy2yuKpgMB0tNx1aXycjiMp+f+8S
V6w4pj53qlTMhnyJVE6bsxHKf2B1MU1XwcSBVUAcsj9/b+Xa7n0ys1iMZWjM4kqqAsLp4OZUt9xL
Pf08odk6H6S1kuLasf1kb3GxxOpIylkhGiS9A542ZpCxE0DZ5FgAf7saoK5cYx+sYTM/B4maGYIO
faJCH0MFoXgWlvSUnsCRG8yQ2FocVzus3382Z/kGanPZ2UOF9bX7NuAO+CzUbXfQdglE34Lixt6y
C+QO1m6CNauLQIyJtnRCTw6MTfZb3DwTwKkZsBPf+8qakUXE1SCNXPQsV98y/sriG9V8Teq1tGrt
gy0C7VToiSL/64P1oIiRYERr8PY1o2GbTXS/SmRxJbD/pdE3IC+OJuNy1iZtqqJkE9y/CZU9HBJD
12Cd35k+5Jnd8h608Pf/b5sIRTJEQmDiIPWrQiJpEa0klTpQwCN945A2H0zAFvPmmCUrQzdfCrR5
nByiMHiGd3RqorP52fEndcp65B3mX82UmRk6j+GKlQdhy2D40+9yv4GKVrnGMbzczqXZxedLoSLM
bAqzpb3jiXShOLfihF8CFkzoYG6deWHwD9gePq/MwshzNsQ1fTMu2r7bsVviKQ8AFQF3zv3+sBqw
lh751x7UpIH5xagUJMI+26OanNqshL3mZfBpSLeVV0LvRnuRu5nPy/n1vX9cW9/MvgHIpA0yBlj8
bK/PRkeQWJlpJazWg4b6e/qUPLc9oO7zGVC6kP/4T0waMy2CpYGLZ1mN2vqUWlleF9B/Qk91Lp9m
bUrTHf7MkoDrXLhfLgHsKcqm/zG4LErrpOuZXaszBYnzgo7j7meLUtQIMwDe155/rx0FaoCu2HZ0
tAPRhv+8ocqgNTWmjMVf7rziqL7QUN0mfpu5kKW+VYN6U92tM/9cOQnglgK7sANCtLn7/9mqbRAi
alqJt1zrgRdWMKQlw//gu4EKCuSUIO4AL8gi/UfXrqoJBx0t6Dpq14AYU45R1dZvoAwMlUNvrUT7
0kyYvxueZGfSclBAg9Pi86L6umNDktDyTVOqyDWzEt2Ejt5wLdsx2v2yp2zbNxDHbeUzeDWDwYif
oRT9lNFuxkwSv5Hx5j/ZAyg8gkNTuyKEYjo8Y3HXlG/cAlFbiYxMZHnjlpp6S1OxIcAnJbbY1+Dv
VCk5Fc24J3V20ynjysTrtYNr4ouDNAvvPJDMXXyNJoKKgoYa4a35aUH+bqY710ffcDGfh3rZyNaR
tFd8DBbBNYhqFsp01iJUGHUlulFMIHTfjp6x14LitnsnngytDRDdbl25a7gGyGz81dP72BqYJ1Oh
MwLKejCDgT934QQTsl6lTmbRg5JDwnuijAcGpjxBkSdyI1Q05jRb00qaE1TnwT/FgXAtGCMvqbSr
QGklho8ysFUB19iD1VghQIe6CRkEpjMarj4ltK/fszguPVmWnU+OEZfjU6E05CbF1I032e1wGzVx
/5QZWgx+8LrNXS3NSiBqR5w6FyPWE8RIKivPXYN2vAr7OlJ6dyAKxaGgBgctEKz8mApgbT2TRgX1
6MSmwa90Dl7UriM+Ixy01hxtQNuPLUu91bhJHx2mOpuGWaCezkuznXwwu4ILfeDNawNehdPEKN1T
4LzCitd6FRRDg28jVJG4Q6wyfSNjrlJoqMtYurHaK5su5aiRq8F5MRph7RGpaItHoCrHicG/AiVt
+SHVkgy1PY2dhyKWzTujaQJHh+jWxokZpjA1Am6ZRpPja5JHAltEk9caUmY/dCB0EVVlbt9C8Rjz
62bE8+d8cOraVYs2O6VFz8+xk7ct4JWxfFPVOra9sqSdB7FdvXcNnsa5C/3DSgDynFiJZ7TojmKa
WxtAs0Rs28M0SBmUQtO2jhLRxK17KNn7TR5p3BNpZwO4PDUOdzUrGmu31VvVbbiVezJLE5dAy+ik
V8OTozHTzeSIXS9J9SQhob1RK47khVsPpRPnYd1rCnZ3im8BfnFerbKKAKcU5dSi78yQ0XfJlN9N
UyS2wBJVYEnStJ/Yi7HedJXG8p2tdqd0xIxdnSj+ADiVX+Zp5ApNNvUpj5hMtqD0y5WQsJ5VvyeW
j+1Wk06dw7Wy7tbSxi4QvCrOWTYku1pwSKhRAYcGytyPbCVygU3mGFcxCoS/JnL24yjpw8iU7KXM
Sf+qsMLyNdUAYHbmQgxonNdnU0bJu7BI9jo0KFCKyWgoxoZM0Jy1uvUb/egCjVs2Bsh74lDhvH1S
tCLGRtdVh7M1du6YMoAE1TQ6tJPUKi+rFfpgqG1Ub8yhHJ862dbA55KuPPdiTLcdG9NNJvp2VwGR
2Hvg4NNvSW9Nr8IcweFjkm5vOrGC/R0tO/drxL3QbNSIeDnlxbkGbv3OKfPRcaGZR3YNniEeB1ab
YVux/BBxrXqmpdYEPbEAjAZSSdswlagiaMtYKF5BjIL7AEljVFvD/OOt06vTEW/X5nGgZrHtiZaB
3pCNniYt4Ytxiu7QUy5uFPjdRqe1th+4lvqZiSvJJTFtnkjasQODews3d8wMf8xE3wF8x9u0Hqt5
UKl0PMGTcqcaeg3YdldPt6QsoQ7HLYDiTRLp96UlrT1XOgcCV8l4l096G0SVkrw3pUn+NInebLla
9VsSJ/FRF8Q4dMy0bww77fD72MTd0iqMm1athIG4oVRhoTvipaodLd06gy5PGmsqL+ai+MVsgnI7
cuqD1pfa7VCkEaJb3Q0PqJKBFlKwvbVr9/hffCWVIBsYKnbOddHesgmaEgz36gngdw0vCGVMtnpS
AJ2f2d2PeETQY04l7ozOkNEu64iNc2Tm7A94hMk5s2J07MRkpWGKQcOjo7TI1/PCDqmgKdhAy7Hg
UIKzybEayg5Yv6SrKjftkwjK90nbeS3rwDvZoqp6Soq0jb3G6M3QgirAI7IH3cN7dg50opV5Om/6
INNUjrmXrNzg9pyea4M0Aienq8/MKY27QikgzSGnMvJ0ElloIdYQHK2J6BH09DSobLX3TDRQQ5Ob
w08cu5ruRa8nO8V5A+4xfxjFQEp3YKbhDXmhBTQr5D0oCgWOZgJJUwGQl4KsZtPlan8wpxidZWgE
lkED1PshN1v+nGnREPTpgIk9hUe7vKx0L7U7JYibsQ3L1FEQPBHy6woDNmlS/rTbafQyAIKSvvOt
tvT7GiQ6maaxoFRrKFFNnQymsqIuy4vEhZ+IIGYK8xG4izyYqqKZti2Pe7Bu2Jl+N+ak3Mkk0k9l
bUNLyIYifV0wvklqtR7fzAyI0JBmCfgjUk2NWJhofepsIzE1fww8mz5gF9sQpAmY6iqo8jx2FPLC
8eCoQcli+06zpZ26raJoyN0kjZIXq8n6POxo1JQeJKypLwthHEg09fdQMjFuigFhbYjTztNTVgWa
05obtdUar4nlTyWtslNnC+dpEHrr6h1m56K0EE/2wJqNWquGb+MqPQodg6RgXAMzQqwPtyUuw7Az
rNqVzKkDOlTTOUagcdNpMoPUaEFIYfXERbvPDhVgVFwa4Vr1MLY1uqRN7bPRWspeSR3z0CAPC3RM
AARD1Sg/BSUgjDZzNHswyOAOVgPihsLgvl3EmWcqhQ4WhGwKcKlLF3Tshqfqg3qpu7gPe0mL0AIB
hxdVhrLpRwYmzRj/CwEzQzjlxXTIx4K4KXZr00/gMecDaBqZdJyDnSH4lnbbuTaw077aTvmzlGqC
e7xv7wQIQANSJaZnkH50exKzE4g7OihgZXgQaylIr/McjJ1SpW7K5eD2UiZgfgTvRdT1L4Ka3Ksl
U38ZhLNtHdHYU4Yx8tuq40FHGmNbyF7fQGhzQHQ1xY+4SA031xX7II3Y9NBPAQliIrQfyjRGLlFs
zY2s6g9IPJ2TBeIGvymS/qybon20R6ofx0lgkisahqc+spNT3HcFrhXLOqfVWN9VrSlCq0uS0GyV
s2Z3uWdH4Kwo+v6Bgcz+VnblM08r4QN0nT2A27Xf0Qh3SF8z8sBG5VEivj2pY9ztK8tONoD4c2dL
QUP2R5pDcbCNmD5kjQJcTUZU/D1qoqWlyDSY+rG5KRIKqFI2iYCzEt9HqSHFbBNli6hWbNuYpCcn
GsuA5xJ8AcJGr6/PE3xv5SW2mseBJDyQVgmyY1y5Z3QpXtJaH4NR4+QOsDV2wLUNBscKXE911qoe
i6dym5dxe8LYm+kRUMv7nBdgPB0wrkkqy/ETq1Ma14pYuzeRlPhWAV1BTzBM4yVZkuxSW32NEvsN
bGu/alnaYdRBnShiUebqdtocW9nzt1ggzyKm8wt8Jb+cPik9MSYssCPrIWJqcSAWhjD0PmZ3uB2Q
F5sdv6HpJIMh6bP9gPs9kJiMChInMl8VkethYjHT15XCCfqmeqlGRd9FDFTBecExuqfUpReJOhvc
tOzfhWIi76TpNnGGe6OYqVYU7JGQ0S1z2E4YLS65wY9wg6dVEnSa4cuRPmgNDaakxDsF2aATj4cu
qj2ZWeyTTH/UeeEb/QhV4PQ4dONBicQt5odztysx1sEKZ6/rJMU90+271LjpUuccmfSFIkmeWVRu
YvJnyOkunVCqW8oGAu2BWQrMFkSI3nKsqK9mwwGuFlS5HuhFViMnTu870oMeNp9+pxoBhbyug2lH
3UqhbdO+Ci219QHF3PJShEMttsRpG4+nydai9W5MJPeTkW9Mq/iD8KH6SKJ/lWkfoMYFj6LAJa4n
uUtpc54qRXq4xwJh4cGBjAe7ijc6SX4SsMobJA1VsMtAVO8+KfuHgjeQjOHtTT3mr5lIHgoWWW5e
YQqWDjhAvAqiFkPONWRVwHRCc/MsOtDNYKpT8cai8QzwnnuTgWBDklfI0GzqNvtd1OM9N4tw/rVa
B/oWu9K3soxD6sQ/tZH/LPv0MuXpb1r3uud0iktyujGaKTAi8mhVXeMOE/InYEE3eoV1pSN9VFFM
E8u4wXPjfuzZrhjbI2ENpkmaAR0TGZ1zzLTg1QVsv2W+5/INWko7ra03pQDKI4IOj6zPvGwDqJFs
LKsJZAXWjowGoBzfNgSCrB3yWZYEvB/Ckrf+FJWhacowRroHJqatUlh7vTFe+iS9YzLXN32WbfRU
C2lu7RnBbtA2T7xelqEB0XlPB48O7l6fY26OxL3wDI0canu8KanxJPjwTCKUgkOE6zpvMZ4ftQ+G
ZW7ttt87tdK5ZUn8NjKmTcLwY/IocUcqzmWL9MKQeweyoKKN951Qdgr4el2VK/u2BR6N9D7G/d0M
pYllxggoow0EdLmrwcI8KMkBUehgUzP1oSPCf409n866EUU7lsTqXSNGHN00B2s47geeVI1rtMOJ
DXxjNxF0qZrqT6PkTdhDyYkiMyB5sp+aX3lGjxC3GDfgCfI1CYSNxXWvJdGZ6kXrGmXWu7ID6jHl
LhJClMZteakmZVN17OdYqM9gnpuTva4NHO6krjZ1r1KoD1pOD6S19i1LvT4xA1QRNGCou7ysIqPb
WtWLYqtb05iCWNQeA9NRbwoUa9YQxFO7BayidBM2HUwVGTh0wgMzso/aiLJeNbQ9WCu23LFCZqlZ
oHTFThsdXJC4q4e6RhmLztAgBy9VcH5GNE2gmePyOva63IDjZU+G0G6MRvMN0t0zrnrg/XsxKvU+
KouTyfhtViL4yLTdOUh9ZcV2YI45KDH3IiY2saP4hJSTF5lojxT9jwaTqXWZBD3EGVlaegPt9zUK
krwv/EIdEhekVreTarij3eSubuVvnRkfW5L+TDgmS5zK9HqVPXLLuFNEfatnqY9ju5WNfac7sgrB
a8B9bUr9weZg/I6ToLHlXiP9LuZ9jCoEGBTTSQ9jNtymgziw1NpiiDCYLMOljdg44Nfikwa6WOEr
k36ByqpfD5Nr4PfpSMKUMT2qIAG2zGbbZY1PmHNHKgiCSHYyhPnQWvTYydTnKvkj22k3ZZXHM46l
aOqDWqIjIyjdKMX0R52aH505hrIvA1qSxFNp9IpCbV8qBBpTxply9WTjI8hE27ZzFDEh+RRphxSU
UGhTPAKr8YDcGyxQjumNCrtHs+GYE7LPWm3LIuC+W7sI4NGbxJ5unWHEjzFOdjz4JM1CUSvjuZjY
kzDGV2GTH5NQf5EYukXO4FtwT7uDfHOpu4Cto3bRXiJau+iJ+VTHHWEm3E0NBU2l6tAO8LqoPFqY
srdU58z7/onN22jbl9GCbFU8YgTKEg6ivvPOtGyv4yZorOrNsCUqkOSYmzT16wKqsmp2P9jFRYoC
LUsl0OwssE25hed40iHPA7ICGU1episnzt+a2MBTc2mPQU1yiHEhBO4GOkjMv+lJGYKLtcdDiOy8
XLOmDRjoLkXlIErqdbUfo0IH600fvU5KHJ9TWXQbRZn6U6eieNYIbkETgNjbBG8GN02hcB/UfRr+
ZsmFSwpVRVNGj9LTZCcJUvuC7YwR7GiTbjw7UcVC1SF/JqMQUCHFZhagn8Ig0Q8GDrA2Jc8Whii8
NsZRm6bxl1VXG63Kdklk3DLbfsPH9AurOWl6dT867GlowBwXt7djU75qWTd6nW09MJkVblOi0cmS
e02b9qmYuyXUwkXZbWOl9lOTvLaKmnhtre0ow/WhtXdmbteuThvMNbdVaPT9NtFw9WlQVEu1m9GI
s6DMqXSzLA4L3KN6nKWeChh+WNY1Bp905XeqGEdVVG9ZL7dJj6a+aM4C0Ci37shzFKk36JEFnTHt
OsR7GeOaSMWdQusHO03visJ+4WI+ICjjNfU48GmvlsO9NJqgmzK/iocQM463bWP+YjktXTtCSp1q
aCTFPxRu+WlNkYIBs4uixZH1QR2KB4ExUl2gFrAYfym4ccMiHDIhPGip+frUHnrBd1mOo6yzoOb5
BoF1k6MT6Wk02zRi2PRxFg6GcSq1AU29PjpbTHObLvOcCJM9U4+LAMGFgvkeKWpZ9zsSv3Qluo1k
2gvZ3emyOhEj3dWm81OV8R5+Ijy9TMNBtw9N3x6SOH0ri2HwWf1ij9qxQ4WsxuXeBItB1w6Bo9bn
oWmOuoxuiqJ8qkzzDf20d6NGUDHFrdnXQEhF1ZsFvoBWR1mrjsbDNDg/rKR7UKb0h2Ylgc74bjT1
O6FWG2SML2wiv1TJj82Q3UpTu1Oz/JjWittn6glh742PxYl0NLQtO2imOHbrSLwpuvGgSNrhLuAb
tbPvU3UCRBoEenp8FGr+1vbjbiy0bdFnF4zGehYTt30GXjok457oWKgVSRglyW3PrAqhM0OLLzt3
4wgf4yGN68c0KxAf6pvWjjai5r8RkbbcHt4MZuEtId31luVqOn23AM1VnQhZk+VlxhAMYjg0Vj2B
DcTeWU58ghbCyRyioMmRXjQKAE00gEAxcIZoKUR9oFDimqxHPZaHDUPBbxvNpmDtbuqywIxN1Y1b
sBzq/JRoKJRQdpr6tLGrbIvHDEwp69tENH7VVpvU0LYjYwYaDy11B+TpRVuEqkZABWB36LRp5iGu
xY0cy5e+iQ5OIWP0nuNXUjl3id0chQ0BHSLtWysbpJuYbYbkoQ8zhd04TXZrghQ000wJ0mv6s+D2
uXaSzBs5nnrqKK583fk/HJ1XUyPLEoR/0USMN6/jZJCEhGdfJuAA432P619/P923PRGcXRDdXVWZ
WZnDJ8DpL1nOLJOMhRdkHvz8minQXKuSxqaDBliI9ShMeQZnFntcfD5qs+6CpYeSSM1SBr2ner6x
bT8TvzCA8GFmmBze87Ieo9ptHjObm15U3gF87qo67ks91j+ZGG0fCfSzy2hKqKp+7VAWOR1o5mp8
W+Z6IeD6jjIAFGjexk8JYDS59nXQNBYpetHTtU6czqH8HoexCcZeisCQ5ZdXMiZnnTYHvS7GS0lA
31/d5dtj44z6U55KHFLqU9/oX8DQYF9roLrYUomk/HbrTD9qbvNfbqQh/SkltpletSx9nBeW+ma8
Ho3eK45t2bXPzpzviEyPNo6F02O/aZGK8jEXY4w2IXJKV4vKdBJPbmUvgbNKCBxj0QKrkHfDS+me
+xEbeTEY2W7QvDwc1/y399qdAQDoLzADfmKBPiV3EF1ijhltpguu3wKn4AjaRXLsmoOpNlTzJRnD
dej+aYDcu1WVn43j7Jx2UPxF3k0Kl0pE7lZ8uaD6g7J8VPWo+MZYscXdpl9pMT3jJaCB0rSXVq1O
uZjjgaa5rAU8ULFcCWN4gJO9plN/6VT3bVR4yapsu+nptHfb4TvFHXWeq5verntVVlTUbMHN1B1P
xdD+l29AnwxRzV5LyUvNN+QEBK4P6nNJzF+/yZ2ji9cNBeCu8MYldqvtDF1xMlZiHIVRgeK0AZ6p
dHndjtSEH6k7hwyWtBRu7ObmfsoRQ+h3wkHi1ea91Uuz+nCsX8Kx/rOtLujs+dvT+/VuXloGaoM9
Vbqov0AJ16FoblhAnzIgjMjwuplByP0dzWIL2smrH0tlvrWmDWDqcVExS1gYMejcZg+bCWH+qlKP
zW3cJ826Kz3B/CXqR1Pyh9yxqgDlyB1VXx5kkpXcavtm2t1N3hsKa0H1a6b4EOYWql8tJ03gn7sN
QTbX4SCWS8KxLtI/d60jey78YhhCI8sfi2wNNcXbtRswK/BWYXAEqj5WyzLYRPNgqUVAdK0/GyVh
Qk40aAD5tf6ojXq0ZfkzwadRvbrhUrisZzrdh+LxNKrFRIHVPxXdDTStj9ARgC0ogSHSsEntsLea
D6+0/9axCoppOqhNfek1LXQHK3BEhcp3iyZ32Rm4uM7TU9sy1JTpxTG3cLO8gKEzWBG+NQbexMYf
dS5STcyJ69b1VSJ7VNWKNi89VrL7lK7yMHZP3cbw0pkQr2qoz/VhWfg5V+9R1PpumbvAANVbenbh
snbHDgs8kO57Q/6kJNMh8Rj9K+EXi70jWzpi0oiNLQuXhbzxBBwS7njXOuq+BKfRsu2xmp3XXpte
xLhALk7VjyEojiWmsj6xFh80p0+dIDIgHcdPvraK+iXVfG3SHh3HVoN8WG08d+sXJk+Mas1Siddx
M/fZUNZ+m4vDpJb/LF3+lCmY4JhOEZYoHEJjizllD0MxnrtSp84U7gOY8Ld0pgfVwJtVVazVVz0Z
saE5+BW7cV6W3mYKdtbmty1tbtC1/7a8ZrJjvJ2dnyxNLsmq7huG8zK3zsZkPuRaCd4qmrd2dGaf
d5qxRXq3cqivvam/5Nr0rgu99+d8kxBRa2CsBnnK7g6DS9SXKpnwo3PpYXjXdaUpBkgjll6fjbhd
PapXd5TMzlVZ7qZWj5MGgZzjVjfpGbvOLeI5U+LUsYnRVgPI9qNXMneWCuO5Endm+f+TsFVMTa3g
W6+itCZgac0PdJ8sYRVtXG4/rZzfKva/Er6fLglxOYgmuInMs4JR63aibp47liBk47BynIKC3nIL
L5+xjiXBxko/R51oA3d60MevTnwrZCUMCugMLGhsScxyxV3WqoXIaQNzycLEaIKhmy+VtUWi7x+w
AQCpv2L1789NjbEw+lcs51SxnfV2OC56e6x0NZxzBQw0h3TTwSv7Y7qZv9nyD8b1jEDU14Gyvan/
q2scGiQskBgiSLEA8XUwyzrwBvMEONyNzsuiVs9ZP4SKMQbjVpzNVB7Inr1Lz3dyHEJ1cUEsDBr3
/9LysyuyvTU6D3pW7bVeBF2fRpUjY2NS/VR9EZWyNyWDNFRg0X0l9V+9DoFXgWMJeVKybUcQQg7r
kzvOsWEJoVys4I7XN6kTF2YfJ6q9+KXGZa5klOsevvzivPVtnLUrBCX0ZVv6bp0HydKHNUM3gZqx
mXTv+tgBOiq7bsHDg7ANTSl2pXxruucKUCPJNBo4LRYOSVeli311HmrLb5NWoVtWT0tjfNLlbuG8
5ucBG+3StXzTHHduumC2W+xX4ON1II1d/x0hG5IpZezu8Rd4TRzlOJb2gVTPQkue2ma6pI12dFG0
N8t2ahb7eduUh6WDus7wZd3kJ4zDS7OiqesxuHZvtfvMWBflTCF6lRD4MsYrG4GJMZ4ANN/uADiR
N8yrP6YDS5GriBJeG5N+Pr06zDxlpj4NTkeFWsJZsmtRcXQ5YaJyzy7aFm9aDnlBVTNEIMfe17vt
sMzlZRL4VTtILFyxs4Zk54Gq9fRnlQeEa9eRyLVLPZobc979LBIP33XmZ5NDNRXICyb3qe2nfT8Q
UFPUh84yIrBtL1Bh6req3C+dfVnnayaaR1mfVSP1mxwkbwpnfb15cxOmiht7nRaNKp/v9p153jV1
WQdw63MnYCu7IHfoltfGT8vFr/HJkmRdeZ5y2DYZeXO108ZPxzWuJuoInZ6/XE+kwJ9m95eu/zg2
4lkF0hfztrPbfoc9D1xLs/nNOPAAaWHLxkOjui9uMZ3Mog+3rI7Xogwnl8SpDVRxHQOLhunOUUz8
UM5mRFP549WAEWk8lzfBF/cpBZM+15rWoyy8GClqMFtdlPAoJOaL1uQ3e+C7TVq/yjlLiuVnehNj
kn2YetZ+1DJ024uSFXu50aAVeK7P2o5vMZJ1GdTzP0jjQ6/bP31ihdlEf9UTv4Xb32JR/qZLtfyN
Svq4uV5gJDOvPXMJ+ebKvK/gEFpNfbWTvXB/KlX6ir5fspmE96utAqJOv1qVHNXtQ62ch5zmVX1u
tFdF/repRAtvH6M9nJbp7HRA/tNLp5/7/jlbwAZVaFDa2bW/mmMdaOo+Lb8HEnr7u7WYwh0TQSO/
TUai7LFEZwEtGNxNJS3w7RGZjHDSSCyxZS7vthPnCUM9l3Yct4++jLWeTFDGFX4BVn3A99XPih61
xRVqJiJwJkjTx0yBMi/JFVc+1uo9KRW/2fLLYFt7U5t/jSpW8270PWVmiE586dYn6eiBxSCtbZKM
DCtAjuF39R+Nw9wc81UcMrXyW0QYk+a9urNHcXSCvFQRZbx3IvEHUYezxlqA6UadBbGYveuz5xP5
E5LEiYs8MBwMWcvcZKjtroF9U03ADj2/bAopoLbOCV0OTr1cOwaiuzpmKL/+37wmoMzUBfaPIrpj
6AItHEr6z/mV2hE0dXeb4KS0MvdXMSCb0SJZWtfeu6X6elwoWGXvZ853tb3NWRLCOwedHG+edlhK
5UvigG0AlGvfHfTgaL7m60unNSGjcsVIZU5qgGzDt9Nsn0wf6vorpTzPrb33lq8KcKyml1Ftw8+2
gmUPzrCK4erwdI8a6Y2HpHMAQ/pAt+GhbSz0wH3Xbe9aeFIbHwO2gNLRIlvkh8aYD47JXS/GHSG3
Xvk10Hym5B/U6hYn+S/aogdENtRbO7QbOgQPlDg1zhJO1FfWy6rGWjKAUnuAktqfTvBB0bmh2NYl
MhgFcOPvbrO2V5PxQZndUBuudW5Hkgc+bz7U2kK1Y384+bZveoZK7VtUB1n/aR0dper8jHOzZxr9
zNws0trpgP+IP1NO63/lfCiMhACGaZ8u4tgq2q5c37FhizzKlj40Qeeaga4A/aZJMBcVSU+KD+0b
ThyCfAXxrvuQ4cNPSs2nKQ/bIQsaqnanhqYcArPd666ItM0LGz4AV1mRdsxxfqd4tYMrkJS7Tx2/
g0aWcZoLHyYlWJQuHDL2pvLrnVovs8tivrcUd5dnuk5e+/Vidm9rdrGnz0p5MfufDPOUUWMUsfy2
+xQJjnGd8AfkwtW9FpoDtUAE6jwf4Q0uXvuOTjXizAYsBPnd2kY9LUVqQWu0n/Vq+ZPsolx7x8XV
6m7tkPo6L54yXRPZ+LN2ScrspZgKgI2c3AZwvLGHLmk4u87OnQcyV2Q8bN4emwSKkhatWhbK7ZS4
M5M64jabp7Y+rPXHnGE3qruEH5S+HOpQaH+9PsT5TKiFOCFvC3J6dG39ZrugHoZAJoesVuLh/vfm
+KdYt1aTQdmncZ+DWKBmq+u2Y4Qbru2mXOizHjE628M/PK1pdpKVEaZVcgFr2JVwYa4RydkKUt3j
wnphOZg34XahaaDr1pTd1ukmuMFn7SwBtYc/tpG+GZo/uSIG1dzZS/mV1vNfXqDycDDL4p7Y+VWf
Xl23OKHhupj5z6hs4ZoMey2TV/uuzjIZAwcb4YcMXUZtfXF5f+tzzuDvlLgL4moiGHSKoj67HUhm
jbhmMc5z81nn6lUQ/bAw9JCTcdvGdxdHwlTesSWXspQ82BvdWOP4iwd20sQdjKwxPED58gwgcegB
l3QDF6opoO4+FoRV1Jm4ao36oIvPYqqjsrjKgeQGi/te51djMw7q9FFUbghWECuePKLVPg+O/Er5
qq65TM0U1vfO0ENLSKOPIc0X22vBbHaxWJrDCnfbTH+E+vkqsSu+VTw55pet36qRQ+ZdTEiIVW9h
I5hCs++GCBTlcVbrXVKOD3r+obavTlJeMuFc3Jm+q9F8XYx7c6PnWj4Lav4mYBnhtTRDhOOohKzn
hh1y0qzP43TOCHPh6Tef1PGl8wBOqy3OPfrwcb3dIYwKpUKrgNIRt6FrL9WIn79saR68R7mdkXNG
MyN2VTqnIn2fa/WrAPTv4fCQ6IRmVkRaBtNf/JjI7yDtadbOdUPF09NdM7lc+2W/uG+LRNq3nYpC
P1nmdzn1j5tzhYAMknuTtH5qI2duK/Z62b/INsFGU8kpGTofDZ1ygvV+5W8p8n/T9Z38cVH/GeNz
tyRIsKwQkvfByr5I13rMlzTKbHFw1d87tZWRTTPLivr10q5a0CYCaniLEjisqq/CWuWNRyFl2V7s
5Lrfy7exSw41hRDl1n6lA6iLLqoKjBE696alBFqiJGlnGXfpjzKWHLaZto13Kc8Wf86qYzEcm+km
7lIp7KAx2d+VE0NC+rk6jzx9fDd9QJpqmLtvjvEHKBL29RSIScLf42/VIpXiea4MMvzqh6p4GVFx
IUfyF+dTG5gMlAHCRN/rkx13zRYiP8cTituSWVGfp5AOBBxmazz3/+Zs9TuV/qYwKSAJg4UeIz7n
742QqPjsa8dis48NXQSK2cc1w1qcEAl99HWbVqYO7OWpShBb/lWkiEkFTt9MQUFfPeco+yWEbOTq
Dbs7Oz5XJ5yqA7fFCthJgi6JtfJjxNs2m/EbXIxDuTqArkqY2gab0ngSjnfR7YfZRGtTvJhLd00h
ksmEvJa5dmiWX6eTh8pbz7U2P0Pyo+z+HHsQBtOfq96fMuWqyme6Ij9T3eMmVvi7qCIkXEwcVneJ
7RzH6HwNsqX1O+MjXXsfQQcDvnt0+tEXmHRX+nGQznumj2E/IFhr6HXg8KnwodUNtGZ7bGUtfjNp
aYetMsU0ymfPaE7l/Gk1v86aMCn/l5nNviqvevbfnN54Nfze+9Yrtm4N52Ghvg+KGsBkPYsFzgS1
ESOor2efaZ4fLAEDYjv7jqDURDPjjf9M66vMrYj9tXisRDgXYOVJ+V7SyHjzU9JowcAHPcF+CJ02
vlv+OWl6toV11JdbkqyvJfRToT8opnroTS8GsI0EPbypvPTKxzIN/ppdx/zLlGjeyvnxzu04oP6j
CgxFBFQr5khtk2BgQNDWs0g+Xeu1KEjJgcRS2H8c9b1A1ecqf21dhLS+zBLXvvz28mS/gJayJR+l
0Dxu6V1a+9Amq58WONeKDXD3KpfHetrOltMx/BjBhgxBNggMAXTYlPJ7RHx2c168J6MsQ5kD8DGz
jlTIjN1tpQl5HgTGsDg6sT9CBYYuT4hialUUdZS/YfSifuBcEp2xGlRI5cvRq7BgYE0mLR7FueC1
KrbiiBAgcFImUrsPq2kLaklrXownRb/VKwJaLbsY1kstUHeTGm0xlHf1vN+WfKdKuibRUMPdy5o7
cQ95Wzi7cQFNN56TwfD76p0fEg7CPCtTy1vM0OcxIg56BN8aJtSovlRkAELPceP4TU29G1sj0g0+
Jb0FB/f0u950KzpqVnbdci0JR+WeMLReMmN98sZij7704GTa6pfMXYObvwP8H/vGZCbxUKwn+rZT
cuvTMhtkCK08ZzgUKKWyL1AXyUyEk9HH07hXxl+DIKcAlTa+KJX+p/fbi+oVH706B+aWxTqy4qDN
LDtAPwiUJA2NWY5KNtjjL+HrpxHy366TB70UD4bwHk1TuZb4C6Ftj1Zj2a8O0z+ShLe0zB77dojY
9kPHkEugeuPzruHz9dTA46BLftxG/8eMzlQtprCC2ijZrAkI8DF323IfLjRtjMGr9HsDXYETV9lu
ofpqoKn5skSTkh5lc68fdanhZFN+bq2dER82UaRU8W8Um3mQg2j8tTH2CbxqYKcaRbE9jNpyEVAE
KODfspm2uEjb0GBMMu9wJBT8XSHf3NpKn32jowCqWcFZ8tC8uZ21m7LTYH2rzq9BBpkmHN+pmRrU
NUQZE5Xbl9s8Zbxl3aTgFnfSq0/XePOyLWj4cOYBmv9iIxqx0CyUFTtLJJ0N8gkU209aVFXGvl3Y
GlCtT421dFGowdp0O0t04YiSuxNo6KcTOXLBmP5HzqjfTeleaUru5seQPsBq88nxEeQwmkq7xrVb
BFLifbIABbJNEzTjulur5aXXiyhxL5PRhZ1rPyBExCnBNcCcbcvyR5ZG2vVM/Fvhuwarmj37vBVg
wMDEmVWnLpNHZ/pt7YtH4nTjXtRaO7T66ttcwNX7b3BjIZ42yqabXVrsp1xJR5NBOnhsjnhhUryv
2xvzpAmVuBnPuYEqbriYAwhdQ267SxkSfmadEjn5VY2+pbwOpRN3+hP+JtaQRyshXZP5bGZXoV4S
XuOGzYyaOb3GUTip3jQYM728dMbjBJ+yTO0xW/4DSsVLO4tXilRiPiXbw+K8jvgBi4lr39fkeVXh
WOBFhj5D2VWgyVNRbb6RxCucY0o9sXgLLc/ZWVZ6ysx/Fm1Z6cFitYfMyQEPQZ1Q2WkoJXLN7+yd
jvS+hAMleDLQUhtRMne4PVvtMSma61xkN5NGo1FUhBOPOXjzmInjrHExONtF7vkC3mFdaYwACCye
jmbKKG47De0LWx9hMZ3pjgIbRr9io8CoWBzeyEjrb8qkEhqXR20yE2QkIkLRjmP3mvLEr1+rC5hM
w62qBkcIEHe00L4jY2521IZlnuIGVFzQsro5RjkVvJhXIDrMg9RSv1PTfkwSuh0r25t3CkOdLwPC
+tTMdrPOibbTBIEuTNjO4lojI2qB2IBIHOE8zA2jZdoYF6dSDlaaHy0z2w/L1vqjkt0WFCWDjth3
1DBaBKxsJ/sydBZQEbqVtn8q1fRPSONs8eNgwXBZiopsiqFaEPpOKCQrcSYnMAU/aPesSj2RLHtq
p0mEJERfpYIn4KL9tslw6uzq25bDM/KZYqcL5GZdYaDYAp3UpwPLG3ZQN/PGClHB+QS0XZJchV03
tQBV9n96Nv6acvkcK+cmzOXUS5cyJBwWf8oKanx9KjPzr5D9b6mtb55S0W1C4G75LcOHdM9X/7nW
DMOpofR5TvRneLrIK8U556kyDUjFrTnqjfc14wrTdq9TcpzUjx6pkZfQzKOdle4Y2BoGDKj5xnTh
ONQ7c1xBsZ/sQQT6vPdYpMkgwkorSMq3fgFSxzztrkBfQSaQCdluA1fl8nxdZHVbavXPbNVYqj0S
tp1qv271t53rodRf4O99R+lRGU/+OtohgdUBnGQhtj0wOf9CFrHe4feQwxYbKJXhI5r1+zW0t2/W
zIJVFZFi6NfcJJZbgRCdIYSS5QHRcDDgQ7aIPFDM1N96lFF0dBxeVVn2iEZ9hGhhprNAkRQRS2No
yH6abD2Qe/y4DTbCriL0VhRj8K+GdcqTXxLnAjljyYjNDTOM2nBCgYmbVA861Ynne/Ni2TRH2l73
qvVa62w1m2S6VO/dWsS1A/ppQoM/rcPLoD61K+GWBTs7XvloN2QdohipeAoWdfVBhhr+3W17RZSq
dv8Z4/oylje9fJ77fVJ4x9m2r2aNE1P+WI7VQ8IjXqh/7tKFTlfE3JMDOWA7UWif7qbCq7SRJsdg
gOxOOhEjdQ1FmkRbmseMEL5nf9rji4BZMGCpTek9sV4CNaM9bC2gogXm1LS/bbkGwsBTS9PvewOH
rmtQiFKji/x1mavAM7/x/aXhWEMX6lVdvorMYEnG2OF8zFYgOwFVEyXpBrNVnsTs7pCnHFUdMqsy
kNKPwUYvsza3FLbfT/hItHHmd2DvM5b3MrsLhFq92NUcVPUwBeookANq7aVTvIOJtl9UdoD3Bg2+
iy2FgWKUszBm4HL8YoSNklqNS03xXYRlhDRCN8zozm34tSRKDfJum18ls+La/q9lSB7pVdZFR01d
taE1fBQslw2gyKsiDqlqXj0nRYzchXi0g77Rlc34B5bpYRnNS+uJsKrmfVnXhyodef5Y5OtRkJqQ
JYDEIDjZhobKYP3dHqKuaejEncDQmve6eRLlesOH6KKN06eajTfVHq4yvayjtc+y+WJv9Ljc1Qmy
p8uUlwl5WoqoBS0XC4HeGalHVPTmxWjrMy1RvKwtnSKwdDoHUAqBhZ7PEmWQJxtj/+ALKY+1F448
n6pgd9xWw9JM3u7nRqfrhO4KEMlHtjHtWGcLh2mMh2x5UBYccTMMuvI1tmUeGWxhsckcdGYeWkt9
alhjGIc63sS8n7luOXVWAOthzPOYWLTqhnvqimqnlm2ksO90B4HG3j0h8o4nqK3VCWHoo26x/d59
y6omJMTqKJnD9O3a6cJvy/daJxt2cj6GRPp3JqHqSHol4FPtJprzBs26Fo6t9z127qvi0HKztzEh
SR6qZm9UIOPSAhNrkIGXey/7ydb3xUx3eaHFpjeGss6PXV4fMtQPm4Rade+LL/p5Q4GRJaDsRR24
45sEr04rRMrjxApSH861vc+bn8JtYtaUELLnQQW6W4ri1BfeWa0+hwZVnsKVkE1QDy0I9RKtVhq2
fc4M8VIiYTKUD5s+I1m6/VzzPxKoZrXLw30fynO/HOB+V0g+U+024zkhVOPIzrav2UjqtXrXye5f
ybanSg2j8AMuWkE/JzBgPxUGjXmPDJNLYk9eNKbbaRFvrNjsaP2fFiS6jtfHxZKA31UhySjB3Boo
e1C4yfR5cx5MutZp2NhjnfeLmT0N0++0GWw6vSIvR0baHyZNiXS7CZxGDcqij1xNv6aqehSG6rcI
rIokDyTirqmUh3TNY0Npjha67XpYdsVcHgVyszRFoVN0p35JnsdGvVlCC/q1jlF71v6I07SrXLWk
+6nS69Dy2y/2BuoeQdtKnxLo3W9FuEmjo4her0gFwm3CmBtsAv1iWK7T4udqeSxYKWrWLJIbYM00
EDq8cb4Gti1aboIoX9PlammQ3PTZDrohh6WvUXMidkMP96aQfc3dujEnSBcZgX3oWCo2wEHm3Nqz
ah30xBCjnp8E3WmdHUbnn2UsocY+WZ26fr49D5t2SxTQIIsVYaywTIgPFnn3tgBtbZJz0aUv+CeH
DSpSU+JIBkOKhufHm9Upomae8qY5FCt5uqmaXyBwn0vp3FogREtpLkXXeLz3JColkMGWknzi/h06
fb1nF/tX6aZLadnMkqb3mG9sT2iZsu8dOEW4xWelA+JwmJdXxfu1TZA+NVVQuGdvmAekfifBKmth
ZDz75Z7MuS+Yb5KOHSRCrW3cBQ72ngb6NK42isnJY7tXEda+6Jb/ML0nFMEhXVzPJjs0G0My0PY9
43x+0tvqgYzad35UNjLFfDXTcgsT9AzBZrtLmFnyUlf2vpqZxEnEYlzOWAVzpXFAQR6W7DtGbPG/
ll55qqoUnfF0xsfoI2Fres2rqG1yRI5WlJkDe3FWCGblpgDfBdYnKC3LIadvqdMnR0pf429fk8s6
QLn2ekheRqgq6U7RmoggH2RhJcz0G4swABALy9Afs2KGW45EuWiPivVro15213Q3D/Zjs7DWlGMj
oC67zmOhsp78AaHEsLj7MunDQjp7t1QPipawcofl3PRrcRgNZXl26Lx7lhOAgT4T1/Zl1toBidNA
dVJGNsKVYLQRHg822g9zOSR1fbZpZ1g42amUInWj6Iyeebm/G1O/xovu7jV+qM2dTNpE56oW+ZvK
bhQGdPu6d866ZGd1blhuHNPAGvt3OeC6mnVpWG6yABJkrEN09K9v1mtmW9+pl8TuVF8M4GOdyocS
DK+hNtk3s2fzWkwdfjnl24o2ffTWT4DA3ZJbz6tdnVY0W8YGwrRYNHmunPmVGZJNNXbbfXMANvI2
m9XBCYhmrVojVGyj3CXLErcWXIUmxhfYz1uhbo/kyU9MjfkI7OWcSAZ4zHDjOtHciWcP/3jfG6mZ
eefmTMMSQr9XOW7tpbxPk56rBHYvEVWxGb1KHQYEDs0bO6w/2vpNH6fTvDiXKiNfPaVA5DMtiYUC
sXZ823VeGrmJaCtE4NQrGiBvXxXNSylZaUrURA/HikPc5/1ji8ZlXFV0723UKN0z6qkqMlfztzBZ
sG3Qn6RsEHT9Xb4IIscaMpvymo+aE5qf9X5XdS5WptysjHNcTAdTVGdBZ+POfGgKUtlZqEu4FlxP
mQNCdN1rmSyWrxA2AXKVvY6Z/Zot2WeNigolRvJQlKD5GegWykU6eIXpuXncEKn0G39eYTa73PnS
JGjUvAIGYm8HR/5fs7EdPhs6C9qqy6abYDZwFeSiUjwhu//Z0AQESdKP+4bF2b9sWPaaUYRrfRzQ
JADhx2YGylaVocc1wV+aApTvBycPJr26rKwooKoPF5dHx0IBglZsQJQ5cxbE8qKh7XaGGenR0+Q+
IFetTlj5e7jdCOMvN927XNNuoL/pXnAuuHOLvEiM8OV2rMyTkpDbs17Bi4N1dKONjX8AfCyGg82r
kx29t83Rrd6MOo3rXjnIvD5xxtH26eWPxhiY6talZdr1SZUx/cLWQXkz8acnvKutRPpa3hw0svhA
hJbZhb32P47Oa8lRZYmiX1QR+IJXGeRNt9qdfiGmx+A9BRRff5fu+5kTagmqMnPvvbI7tz3hRSm3
Tev8WCSA8zy+ddmh5le2JHW5KFYiGvBhWQy/+00u+Hcuw16VyDXGSAphlppzSJqoOEr6a3fwX2zC
AmtFeM/vWVj6F8UyZNHtPlpw5Q0UO6U1PPwi4sKyMG/+TobXEUO8mP/ZXOKGOe0qnFdNwQyhaFHW
qq0H29vjbjLs7tqWOXJWvU3E+7z8VhHEzSg4SedvZZhn/ON7ncp1oKg+i+6y8AkFJzbL27iLMgwF
/qr3g425XNFt6iE7LV2wlrW7c4MapxrNDUM0p/o7IXz4JoUBiEEZ1ccgE2s6impVuf05naovr2EF
S3PMe1yAWEC4mS+dkRLleIoq+WuTR2FWdne1/AfsgCl3izmzPdlRsxkggZiNmbOE/bP19Qk94J/M
hoeNpRf30GamYXQzfY0aYuPSRZuIUK7N7vYcDdnDQHbM4pTx12X948fVTeA1y0roHtLYNPiV4tlf
OcVyLomcDEu5MyIVMomi8dBhkGDe85Gvc1y5/OVouS9W59wi7LRVhiZfCKKk/tWNxouM3O1k1nQu
4izSP5qmmxPxZE6c/3M+UREgOSKz6FmddI4nWfLfMkE9anxAee6GTolflMm/h3BWp+empcbJi+DW
Jap5GNnC6DImd407vZo/BrM+NVUeEo1YK3vZqnq52el4MStejda6dFEPAXd8i4VJOiLZzNOrZ6lT
E7x7khUnzPxnzzj38fwOV4OMT/YvbRjoOGSGcCb0D3fRFNf1Purytxqsbloh/9jWPxUTesoy8fYM
/WYtE0/f3snkfR5HRtt1xyB8Qpxit/RRsqP2wI7p79Ywkn0569eiMFejZvZXBPuRqFEWVRsBfGYp
WZPOMTKk3u9UYAlhxtdhiE67Lqxa60Gq/z1LomMT83nqY2nrQ2aOjMflR8S7lNNHjBkV2iRekiC+
BhiaJQE78sZrQJ+PeCSg3lCla3+TPHvJrARN4LTSQBTCtZPb0dc0MXvuTL/+mmJ96HzxZ+xyeg9C
d8JCEmqZqFlttlJzhabc3PgGL04SU1OL4BhE3T0d3KvTOkdHdG8DDr/ERP6Kx11TpntgVRRu43ap
R4JKKP65de/4G6Px+UgkYZkwGDGjfeKAKadicV0dxqTjFuYOsuNUYRAnlnYTdf7Go4Yb8GTYTYPu
SJ+1TwUna4ELdG36HFp9dstiHKguoYtY5vFqbKddpLFLObzUw7Pq64ujqMtP8cz3toY6EnXZaWvs
UJs5lz3xS9n1W075yjT+mYNNluvsW29zn7wBiV9JxtNRUd6n3Dx2JGmUN5/npbrVZf/pGXRx9Wie
gT5BKlr+yGkgGOJeMGxhgUSWwyGtXfONwztsG6/DVODTbWHuHVIHnbZmP5Nb/Fal1GQSO3z6/C8Z
D9fbxpsPJsbKrjfwfw3dxyLGbxkB97BER3HqMOEU5dpJ6V+6GUOGR69cp2Jem1N8FCUytA4+O5sf
x3A8uR6StNgtgSNWGvlY0jtxszGUbjk3hN+ibI0Xe3Q3Dhjw2Kw+kl4FK/xOzNOq2wRbZYXVpN5O
uf8e0XZszDz+UyrKZyVyi1GL+a/AmSZyXhhI3PjNmHMSEU5k8+BWu8FEuEW1/6HN7Mii+ytet10l
y21mmvy6ZfGA0XBg18VaNj7D2jF/Y4qdkT9HIs2BBa2l9MO8yu65zH7aCoPVYhoVU5UYrMFTqGtF
NG3AvbzmxGEN0w/niosodf1N2VNz6Sjdz8BGQp3xXAfwmtdJnLwHVTmfGi94N5jHhrzIfx2cPnWy
MExxsezGpG74vqF4qc7bdZZzcp9yRZPFh7boDm2Z4cpOmfKK4o8As87Qjn9eefe2w6Rm4UKvy/qf
HZkVh3x9nTrjfaqjO+QWGvBEvVHOzRgnSRuXMYX1MLWnfBquM/QstykyUmX9H7NOofiMB79J1z5b
e1feoM66LNgFMjAbTBnYqzbHH9kCVm9rksNcGV1+q8r85C7x2aMNGLL2fUmx6s2UfoPyTplJkezY
R6MW370XUGkM3mFg5NgxOFtahapmbbISZmRCNWyKYe0l5plA/90XkhJp3FcN21eegxERfEIVeTHt
JCRd99GqZj9kzp5mqVsto0RLmfcuUobRcAgMJttZRIO1Wx2V7+wXB9hgO5wiZslWxv0bz4clSV97
LG9EggnPrQghfbDhYABQjJzyzK8tDNz9TnLERdvCTDjDVf0rXcxftcXOThrk3pL7PJsOCwAAJ7F/
eXp8TTM0yCa1D+Zoblu3/VTBxDPghpNTvCdWtx+c6o0Iycov+q/AcvdiQMrOlzQcSMtg2feAF9lh
bNsrX45HXP24T7M1UbV11Ld/LETIZSoffd1/1r46B2K6etP0NoEUmUgCmVFw5rR4a233VxvMN0Nk
0U3DrsgykoXcMegY1CGZW+FmRq9m+n5fWuNiTcVtELTQ2vvVY47VHFGV06wXU55ZGtOvLRW3b5xn
ciujuFznKSS0qGzuFkn/aKH7oSrt7VcjLl6MNF2XjHA75SJkYMb1+a5M/eGn0QV2zqst6fI1RkxT
2Ou2IZouPSIiC6pLfJKT3o4VGnxGgKvimWed1cUqFWnH+ULCf8/23W2/BFQ5CSpkPDNZtlYqeEpO
/Uo1Fb+5uwqcZG0FyZHoy7mvHDqOHkMHQWw33wWYOJD7qCm07a+CLKfpNX/zctDbMWrKpckHIWiT
pt19pGEovSY0ZbTql+xWjt4GW8fJU2g01XD3++Toj4K4tbWuLeK8rkk7m28IdHBA/5h2fYZLs0sb
JEwaQdGnV9UE1wUvr5p8RPR6PVl5hBI53LyByLYXQwNKz6mfH5wEynT1lCeciyqMq6YtTh2czrU8
tf3wk8/Zd+VGYWu0V0bb0bZ01Sri/wyZcAMk79BGPOhJuav5ilvOm8jNNkbHjwOp6ViB0IlN/2VQ
4jgREiLSdQjSgJGDefQECTulWugIw0kX1jf9yqmay00UP6mLmNiHl5zg0GyizLj1OgsIqufTusaa
vDgg0p8pVpMKzDBwsiTynzMvGFKY9yOEZ1QAeRyTgefcNftdZlobVQ9h5hNRdFKwAll8GT15py09
ecR+eIz/ZKm/VRjxEn5DU/ukCzM8WkjVQ/ufZTA6z/TeFe43p9N70rfbjn4Fz1AoPMls4FvHGU86
dRFvj4VDsjAID9r2bba9NT8zueT4NYvxZFZyR3ju6LPi2zWXix6KjVzcc90k97Jiz2iSkAKpXjM9
kdbGALT4RwUkw2l+zCoh3Zuvs9E6k5gl8ee8+ZQAVm1isbd3YhKbnpsXBgcS4hi69FXRAnQPZ5y0
GPDb3Ro+2kHhsUgwajslTzAhpqWvPpwR5IjAWCf6fTNY52mmE1sm1BXTKU990J/VkGPnw04cKxzd
PKyGVgeXxKQdAMhSqJzCpNfzvIT21frKnOaw2MOx080agWo3p5ikUBj8ZFovCFF4vUJLOLsJpWGG
ssdFhMX2wQV/nwrnNRnKvznDiTTFtRkkyQaE1g3KyN8cF99KFPXnuPzLs/KR9f1PTwTGWACHuNZO
9P057qi5MIX6HPZtwL5j7J2toGFuSXAU6VZxEBB247QjGYALqaiLqxLdXgpvlXtya2DriQx+yyDd
1aIA2FGFNUQ+w424p1tc78jKE4WJRWmjWJBkGyqcIlRXy94EuP+KQeHF8fazEClinY9z0/N3Mf4E
T8k/kC2idWa+sgaOA65yL277t0yykN7ygrGS4dSyd0a1N3K2OFv9Vk7+i3pOcp35MpdkfBckExGf
8RhCJlLUzHxk+Uf4/R4Q07YLjGtT9oQnYUPNGV6e4Vqj0HVNsk5d+zg0RUhsirch2hjGdDaSh+nU
HzWjbAtNNlLVucr5WRNgWaUdpoRSckbnqfGWMpdNkdkZuj9Gtzo65a85WXZtGW961zlOMUWJNDfW
oLbTFKBuW2uS6cQTuPEEvJMYI48viHTTEzk/OMmOCWjvGJMcJJJV3bUwVZrQttIWpzCREIzYLBED
IocaNI3tq7DzC4Q7yl2OXxhq1pLwwPMKIjpPtYee1ISBjs6Ll5y4flcOkz2/JtIz8Rs+0xpBgzuN
WoRQlZ9iN86THxqlg4d712uKizEZIRnDi5uxDLzs9ql0t/n0O6K3UjX6OxZGnG0NIoAmt2O/moba
J5mxzQSx4GbGnQolrpmPrfHqc+wumSan2z+G1uFKZojd9RdLqL1MgT0FP41dfBdP6FIdy007Tdc+
Gm5gs3Z6HjaV6/Gd/arQ8GJX/fQ1qC0MjS7xc6ch3IRMbFAaxJUKARks1HEAW/z4pdLRo6slGrJ6
n7r+MQfY0oLg6Xm9PysTBpBffjacvZg9lXOGeODviD5vq+krxew1BVT8rnjXS3qIIvs6ghqyVMlP
ab/FVDGpWxHLEts6MZG+Rn6JmVj805NbbzBIrrOIx9jObtVATIjYTM+4J6bQy6r07DvWxnTdHRDR
lTMzaHQ5Nwh6ZyoNK8bRY/LmYDd2Z/vAToKdFZgnu212pVWvKvwfebswdtUMe7sfCCa5jtfcqVXD
mJTVXWY2heNsfIyLCvskgEfjbbUsNxp9GYzXrdLiD7b7FVanEBDVLuPFdPhDMlWvB55PJ89WLfI3
fKutr3EJCIl4ZWGTL7eT9eniD2Ox/KnNse8FcjPB6xrS/JCkxn6s7DPVObZKb6XpaEZbn/pupEMb
0Ce885jI7xE1uhhAaljBxaIYa+LqVFssaCctkAqGq9MzF0dFsy3QeXMmMmURfHnz8EXu/MgtexaD
dYeruk8jrqjOvyxefoKATSjJ2Betvop8fsvJOLJneZdCgDMK+wtz4W1wp03sBwcLwsbI7FWO1sUt
jLNpsuIQv37scPeI4DuOa5g6GHMYdU82rjvLf/DeUKvkOycI/sYqDkX2aaJ0BIPcJfkTCFRDqIpv
fjw+qPHD5wNTclKQSn/TvTpFnnVuTch19gJLEWM+CRH4rD+ObywbS4rNPCI/FboHtStuBFq/0/I9
x76cZ07Ie050w97R82xTqBR9B6uSwVUBOWBBgJ3LiXBcdpUlcbPS/K5x6ai4+xASL0Pqvj8PSfru
4/NMx+eT4j4IPg3i+Y5vvzrmdK8HyAEV4XO6PBA6uSbA1f+breVrNDCEJw6jZ/kcLjgAsYa0DXMi
354gQEVFDyDzWHXTb8fBhzZBlerNSy/tjPNtBi7nhLF2L5ny7sx4NlIvp6SvDpXhbeu4fnGmdm8t
1Q8h7JTqieV3Bb6neb54k71vMbYK2b+MS/AoOj63X8O36tqQBP+P2zN+TFsjrHjXJj/6VgQK8WdZ
lwEBw50opdzuN8ujdqTqP/tl3meqAAOGe17M3rcNPBY0Q7vTTr4pM/dDCqtYm1q917RsfMuvWvln
bbBsBDIuJCj1Uw3TJZiH/5Z5Og5Mpweu2S4YyLsjfNrlllXl27jqQhcQqdIt07GcKKd56Dt32znT
UTLYh7SwDxp1xrNx7/v0ZGJLL7rkN3MQngiPicq6rRCMNd613jNuUBEfRdKdAk1nwiF19uDC6LLc
VqUkJd7sn1skmZu8db5kAu/x2JDMZwo3m+7vvHJvjeTDFuZbqwcunRyUG3gTrA/bPijYycsNqjum
UWojPVYLBc5rWTv3tsF2mc/v2mxPrYyvqls+7QByamw8YooF6JJrIwXBhhk3q78VKXFhcKg31d2g
S8qM8WhLwH+Jvfbb4m7B9dVCMiMikp/joLP7+tjWPEa+8dJidByj8iseoOshUYvAxB+WhJNrAeJq
WmiSA+TcxtmaNE6ldtY2HVWLMaLFkMTFsbVUymQeY0llbIKmCSNFAtbVmyeo0O2cfW52uyoAWJsh
kjaIXkATVEVXz4FcUlLORIKaCtCLP94S6d4S7f74udqkQ3UubMn8ZbiIaH6LIczAG3uN9bBTT7cg
BtdTh08vStSO6NF1KVnvUwFbq5rhF45AIKPVvz6CDTrGRIbJRwd60xF2TczyPyN33kiRbnXnr4Mp
+wfYkx5mpLgD+Gi0x8XU+EPjK8sZr4ZOjrNRnhnH34tabHzXuKb9sOUm26PwXdGxX1qcgG1yaUes
4960S4fiWiKMN737Vj3pJvFAxeI5zia3TklEWTTqEyimUx4sO5ARf+Mxf1VAQvFgMpIXMLwoNip6
dWh9qVg1+CsTX+3sCcCK0+xy6NDFZLzbxHhi3JPwILNaI2yO4Yi32Efi6L2fZuRaXapr3U1vSUD1
jjXJXyiLsDS3GQ+dH+CiV2ENt8qMh70P5HLlBqCW0maPJHsYM3Ufi4ns3gjXn/mth5aTqgH3TU2E
qfvPVcbeEdY1fuqDxARV1t+sGYeOF12iwCCrYf0axgYiQQnDiq0+jXXukuQjsIaDi5NPVtBNKpAF
Wettp9h5eZr6605uofNuXVJTKoqOQzW+iN7agbZDVVMwa0yePBYe1Y3zSIoW7K5/Yf6HKFm/uDVD
x9Ebto1Ftsx3fOSi9uTG5b6oRE8zxhKSIjiboBMMe1kvRsrFxvwe14wmNhqTKuUEfvXKnPR91D90
wPTPIVFi9ydaRuRQ55i4jKEVDWcnqs+6NM6yla9LwHhytk4OMz5XiF1KXNhOntb3/gIVel3lBGIR
dTUiT6/RYVq1GiXGP64DgpDU8U+Dt6zIQWO+MK38KCwT3c66ckHurc48WLiCG/IMgCNOM4JP5wO1
YKfLEcIlGw7dU+yPYUnqNGtGtIA4jPijCt0+X8tHZ4vDiCAsDPBwmMHXSd1sbdffi6w/IhKc0rS5
Ev9gggA/MbbfJPgj0yYRI6pV4swH7RsY4qzXmUADJxZlb3TpRAuMZNr04xCaJq5/vH/QzcnnLNsO
52bUYZaaXax3euey0Enl3B6Z8Vrk7R5MC/ENfzf5tGqMkVOSETzmH5kX0HI/umkESVHID09aodbm
74F0rqrVOWbXJxjotYlIro38pZEp0W3jPJWYN1ruHs+91UYVugpzJZGRDBPZ6LFLUFqY4fx1jUzu
VvUj5hzTrbGJKEf6cqb1wcZvl8FLL/ObPwigDeLOalAowYIhGGEASr7a8d+BcvEjYuPw5TFzyQa6
3rQdLPdHFcGDmpGfgvITKBHaJQHE8qtpjEvf0Q5nTX3z6/G3Jo6aGQ5+MXEoBL2HYW65x8nr07ag
n0KXPBQE74wUqCReR8tuN1AvwgGnRy+Jsrb2VsYOfhSqCHY0fBcQ1xG9z1FV0lczlx/rw1zAKAjq
szsS202gRhKgPs4dz1kcCJApX5FsDj59CrRXHvt0z0B6Ywz95mmujZHt6kV9lA1WtZ5MK9aMySt+
+7giVGW+4qXc6tn5V2OVqDhqBaxNLyu32h1fpO29BzlYcQzAWlv4McedY7UHCOBruLurFg/RZKOh
mYs4j1HErWCvLZDCaM5nl0ERJe2vhlwgUQYiVQY2j3QzGAwuHEKP5IcyhokTPmgjGnnryFQDK7VI
bEiTCE2QPQJMVMg5VRjDnGu64to+yTwq7T61izugwqCTqlPZtrd+Fl9m51xiJqh544UTSNe51MdK
Vtgenc+SjMyS1tc04xQqlg9Ix2BnxhZnXA+P0dj5wHOrBlubF1skKmgMm26D5hdO2nvgXLi1GS7/
JxUG8NnVqMazboms090R7nz6xbyNKZFX2U6DMMQVAJ09LoOzM9XsAFi6Q4RqV/O3pmnGJW9fqnje
tYl+SMvcSqnDxa5DpxsREnKUvS4cJo8Ji8MBXd7RBp5uDI3HKdioZrhUlsDxgO/AdA/1PFA2AQke
lvXUxbtoRO6jm/UBVWTSXC0aOD0FH4sHvgRghmLKmnWB8B9l9U0DEO+8+S4M50A0mIoCQ41TvSft
cLELHP0Wy5OHMWaNg/5lxOM9hbmOAYL5BFsqpjb/aADiQB7m2YYlW9bBRfG0TDnFDwDDAn9MzQMC
ce9g2qW11ulwckkBsT/24aN/DxJx0OouA8sIZJy/sBqMF6jbeJjbtCPXbu7fdddjuq/JYIN+cR38
68tWlMuZqe565CzgQFx3ujj6qKTt7J51hq7nZMW9aO1fpWMg/yB1g7xNyJEim8xpz4HqXYUZh40N
YbB7Rl0R6dEG4zjaFExemy7bFWN2NtrhyNIOnuDynLHGY0mTdVel/y09zabBJcsd+CkTb8NkelcE
XA7P9IcAughLMdHGzozgMMzzN+tisIvkr2VUXuzgyzB7MgKps4vsaM3e0ktQdmsM9rvYGfdGgEdX
2rgmeYYqh9MixiQZ9VfsLqslMPbamd46pwzJgG4cfHdF0u9aHD7ziG04d5Jv6u5faUK2VmIxMwuf
qC5sq5FVRTAO+8A/BFi9WdvECLN79MMARMa55O50HpkpWJ1+WaL55KTuuhsn0oDSeUdgRrKCIFrn
8btXsjotL51nIUX89bsnqQWq/jTnxT4F7tkv4qWPpitK69Zx5Dek1G0mk6NioNqmBcWUv4uY7pFX
AJ7bHvI6g6tfHEeb0LgmSwLx9MyV9vfJM4WV9IeExTlLCyJwMxFkWU87S+K0soODC0HBAa4nJs65
gThmwHD8mZWxnvuCzUuscgZe9dWpiUzkJF4MgaXVRg3OBLjU9FVXdPlE86Oq3y2gNnzPvnUpcKQ5
CIvFO/FCf7QsH/YJq9m5XM+e9WFbzTqhhqF2ebTgCypzunXQ+zSOxTQr/vbzdC5N965dAiqQ1DHY
gQRcdoNnbWpLYmmCi66x4+VGdSt9EGvP3IXZr+ap3GeSu0Okb0WN4xzMEOCZ9zGIXrMhP+rA4a8F
v0BsJwqcL2/hXZ6W7AU/IbOt4YhAsXd7L8wX8vrO87VclhTo+HB3qjnM1Hwu2uYYU7kokgz8jqEG
F43TZT1r+/hEMyxY/aakIy3QbyB+/coVDN+RrRR+jJ5gX6dnl4ZjmWWfn9jBySlCfuB7nFDCjG6B
mDmREOl/u4ZxqEXC+RYf+rkmL9Ucebs39QS4Q0sCWiTYjBmxSSMtY8u2rOSWGUDD5T9kgRDJ9r3E
Ymyhe/Ta/MuCBO4Heq6u+Vxc+8bYBzguDilUmIqlOANvZbyMl3L037EqPydznExWZeyQXyEJBTw2
TzOIDjNA00brQ1Jr/yZeSrpRnTy3Oije/Xg2tgHUn4Bk7zLUj7k2X5BsqKmKVWQC9+vJW9bd2qsU
V2UAAsF6L0p1z3OCEp0Cl4ktteUElpV/ZxHAJvdVaGVAJ4yMArKGVSyZUE6HqbQPzB5AAhWUFL/8
MT3M9ddSyB9NQpAtOzhBi++AckrYfGw7/rC8eDWQqCD7sRt1tkP7PlcxoyaQ90aP7W+JcMPq4vXp
8/CaErtefsaK+cIW5rPJPZgldSh45/Op3kzSPpqQpaZoCUd/4KsMnqEycK+1v4WRtV/qJTRa9w0D
6448x2opq0NaJ98VMv2wDL/Bh+K0hoPWNeha3rZxhnOkZLPxarLEFTy/ZG7nM2a6ZxDgZc7NsE6b
WzAMhOYgG5KYxtrx3rMhoe7TY9YTPvLZouOBi9RBmOVyA1zhrRH2EWvtZuyrcOmwu2I3wCno0d0S
oge/uiTi3EXio8o8SBKcHz7be0yG+8Uw79Xg3gacBFVmHyOYe5y4ZIUdcrJYDrEhEh3DDIdxcYvL
FfnYuoyYzqtWARtz/0b+8Gbm7caNYBkrvr8lx82CbEuZZY9wYRQjRMtrjlk+fopUUqi17ENRu6Jc
Nrbt4KwPDnEB+topt7XtcQ8QXCm1JPDWMM7rtyymQecR69YM9p3jbBOcOoLmsDA0XoIAjgSIRs4L
A0k1AYgLhp5NiNyMObgg14ack1pr9ohDMeoOiS7vaCgX/LBr7BMbg72Jq2BhcTOAnV3r9ntmBxsF
EyZu7IvoNQeHvxtAfplMfyMlNmk/EXoeN4gA9SoAv6SkONTZ83ErXwZWUVSxfU9T56uYbTomHsV6
2A99uX3y2JIue6uxR8CSwUDR0xVUm0Byi1Qlv6i+RPD+R699yF5c4COxnkIe2qn/bSuSlbO0MHoq
+59RMHztef1HN2d9gEnJ1OwcZE2nB94Cw9ZXLTEjeZTMyoUTheieIeS1C9SG1Yy1oi7nQ1VH/wZT
HnQRE6vPKPiUXJXGcye4jWWXZHFsrE3Yv9ovw7bvKJyto+vRxnXcdEmm78rotogtH0w1aS/wHhKm
Y6nVndn5Vzt4L7o2gaqCUdfRflROCEMAlTTZuj4tO4Snwu73crCuBjlTaLvZVnJ6CtG9dr23pTC6
+Riaq6q8TBR1Bj6FujU+fGww00LIIu3v5mDcCGech67DZGu9PF9L3xXHqnDhLOAbVN2m4OYBDPaw
cGTGsIV4ZXFdgnAi1UxZi6mTRFDFsNoYeGto5IomeymtLsV4gGgWMfBy5C8imsUzOr0zsApjmMNr
Uu+4Sq5zy76w3o4+2ZWx6cg6EZ3YzvkIaQNMESNlGy3dYJ0C6Yd7kc3X1nXW9GsH9Ji7RQ3eUry6
7sG0fEbiYhuTX5L2fAeYzLE8IeeACUJisPRMmZcc4PF9jg0B32B+FMDwJJSv1OZy8Bfy5mYYYBhf
entnDvEBP8qdYxnQnJ43+I024L9pTfDqdgaJzOQjshr2k/Y59zhz/0Sw56fEcOv2BuuChtMyN5fG
NH61TfJXTO6HY7jf+hmOyZblv2zpb7xxpJXGpiZFPhw1nLMeZAnk231dauQt88XkHutrMEbEM9gI
dUzM5YuT9bdQ4jKM82WZml0BvR4fKBkoSz0w738GbhoaAJWxHVCoFepnbpzfVZefJzH+k7H14hb+
QeiSiHz9lRpUCDjTHpMaT0k5XJxlPJleWmKrZLuYz3q3KeDxce2T4TMFAUkJKv/pYRGdekaZNSH7
xmetjri0GRpsOd5Fn73PE4MAmU0nFFZvNTkpPgCaYEbO9hJvBVNfMZaXIbVfNJa3HBSLXer7kOOD
iQv/LvP6P69puIcW6EbMSGZrOrZsuzACKComc3YoEgejY8HA1F8Lb+YBgYKsrKdnvZhJZ9db38LQ
Oc7I7qx6S5GXGvtlsgjNQHFegZ25jMzO0xYjueHvo0Yzrw+qE+RXtpG4F/BVBwnrX5lzjjGabnTu
yED23nfrsLQSVw+RL7tejravYUZwraRxt2ElxDsh031rIns7mET8RPwMKRMoqCOokQ/6gC1UnNuQ
xowAqXZS55k5DPhEtbnriT85k4M0WpgngQqgS5r/BS8IS5S+zBpssTdDWHbPBcwIZzG+ulbvndL1
jpORMBhaxLsxRX8dFX92FnzpzLc+qjJ4r+T8t/Kmw1hNp6o3XpuKzQmTRb7QVbcgN3aWlYOXAIQ2
TQezY9NANhoISfVrwii/R0JDwiuSq+JZOitsupzl6NlWiqJhjVSwacruHHRydZN2FB/gBllM6mdv
06TEyIcyPnWqoJ5lBYyqvH//t9L1GKhkUN2iAF7fpN711J9SoR8xeowqABQMsPbKuf5jIqiaBmz9
SB/y6IlGMfZWm18BRW8SY75ZJMTKCdYYKwqAnOXqbcq6UBsiVHr8j4Ukv5LSJeubH6D3nrQBcpPC
sE3sQ1uXOFrcO+0YlgLMJXl1dXHfwuvMDhVbKoaFhnW22Hz0XKDEWC469PV47pP+rmT8x2/ZHdw0
wTbw/N9Rii9HzrThAL2w4H4YkmSj6Sa4Y+ubnbUftgPfvm8frfSJwkVfqTW/zdOUcmN2jzk3Lmlj
MCKFjm8MVrNZ4JUhJDWneXTeYkIvbjp/xyUIIKI4yDQ+UW9vP+H2WLeDWa6l4a2hoicbPY7sb2Kf
wFzgVq66DrrZE8kzn4eg/lcUAEz6+aji9JQY+N10FWqu5GAQv2ZawbpfeqzK/bei6sQvEP/jCHub
tHUsGwvrMNvquElUyQx8st+bGVy2sH/MCHO7B3eky829nOKvYBQG0y3rhoXwPBfpi6jN7aCYfVqK
6bl+TYCWsDtq13XDNSVDQVrjSIjyXbtyx5yDNqFkOGyawQGjKURUwdDJOORuvvUMGoiSCCL2jcdA
NpWNwfEK5Drz0Tz5j+HLpe3tm0/0axxxSLZ8gmJZ/uAWfDPl+CtBCGER1V+vNK/+JP7H0XktSWpE
QfSLiMAUBbxOez/evRA7Dm+Kwn+9DtKrtKuZbqi6JvPkrWvarVfG/xRO3IiNuRPDM0HUeU/A33No
M64qYRpx0lmY+jrUMiy4fuijKMUVa0s3veZT91lJjCKVy+nC9QbtAMdvnK3R+aGINk+JlvcIaO6B
S6JsgW5FNNVaSa5ph44xsia0PwPPeUISYoL43222oec8FB1RADMigNSrXyaR10jL0MQIuO1Z35+G
vL/NjjxbkPOxg3/UUnz6XXOEtoqQEPZMjCs5ZMjqt9HVicrXQAFt6jCU2XZ+ciTgyAC9VzOrZzvr
tuEIezLJXj0qmtAzsea0QINbj0GUex16dL8xBgHTGb7C1izuHIfjk5pmi5D9Voh5ZVusD3nuOtvc
Dn5zn43OD3CxI8G/j67fviDyXXpNeMn5CIGm2syT2huVhCXdvnRF9ubiM8szZvFzYp6rxo+As5WQ
BhulDrEOoX8WT+DeL6NRbJklv7pusLDIiFdAECwNMaxy4NpGR3yLoVF5CsRnE37NDjuBD2jWNtbI
RjHpZ9nrPIDGm1FuoFu6Z8y/ZQC6thR6kqxngdt5f4CL57tWiHfbUjs/oaCuGRZim+I87+BaLhit
1mm+x7p6S2qxHSGWM/k+TL11LNNx32SUaTlBbz5E0BHGBxsJ758slhAT5uVifp4740UuNA3QYjfi
LBmYGacQAiuS220uSDqBf4tBl/IwLHYYkf+KyH60OdcIqcrW09T9BYNzioXiPvI+GsIBV3XUfCER
ZyJWei9eqY/aRdiqQUJkrIxpXspdYCMEHhSCBfbcKSXFuasZaNv2BDwmSbZ9jgFCLnMQ1k+vpIk+
FdV0cgr5hqP6w9f6ghEIaDOpIwNgZL738Gkqqk3fSgylZfZldkTAypzAE2ukKswChjRTQ/dSIPfK
H8ISKaFV+O9MCN6QpAucJwYqSFY6o3OK+vBUNag0yvhaFuUpjHB2cJUhwpXHaq4OkKD2c0wlKvMT
gaWovLVGhShQKIz5+IDV5KSU7AjCGa4eIX+iQdYx1O+oec421sZOzO9d5r2OpXlpIhZnhkllXwzr
rsgvMbNyW07I/9xs7VE1ovez92k0QywI5HvSdZc5zlmwa/enmSQUChgLsq/+TUn1NykHWiMV08QP
AprNXtS5wLPmnenh/g2gX6YZVoZx7pCFpd+17A7dnJ/xXJMJ4t47U/jZi/K179pT2tZPZUDiHZDL
1RwXBekcBgwU0XN3mY+h4bHxk89Vl78OvbOeiai5g0X9qjzntQuY78fOGmntU83YXaUSYQ42GayJ
wsdbINeM5D6lbb6RtvcBYjY/Icx5m4b2QcTWy6C81dQrtqLiGmXRRXF4Y/xIfhIXbLjtTbvBrnGc
WkiMnPmnbkJ1V1cF+VCKbIfh0Kb5V43Irkpi2KHuc89Lr8FkYCrJkzv4oP+Yzl4NZFTMevapMdz7
Zc/7Qkqk1yXvnZ8xe6Alpr8RaIeMorp3DHkg+fmsa00YSXwZW7KmA5sHrsor/N4QiuKZlekQP9k2
U1MxJS9dm37OJsmqzFw+A8NBRczKBaPKXztOLK0w/kbuDxFcxOKKcY+b5SFT1oMIkkPNiR5q+Zh7
uY0vH+OubfOrs27fxbiNpB9jP1ZroYEHJLb/aFU11P62++tclLidu+81MG1X12+Ehu+ogNHJTM7V
yfjRbMVwMKMp+YR8PX1EdmPfkko3JzuX7TnKRbGC5jVu8ajyp+bkCh+X64dNgSGWcIrxywiKoyXs
Q1VX3zmJEHcMjr8UoJoVYYEUkal8rAbraA+AHRv7QnWGAt/TX11lvjVudG8pyAgDwSd1aPGloPyY
1DLaoUwAjHpgAKzv5tT6V2LxamCz3yUyfGnQ2l06gJZdH6BsQOikCTGLNOL8PrzZs7MgfiDC8Tda
Qftguh39TZVsRDkhOZ9XCCsuVZ++D7P7lIUMgy083Ra2QpY7vIgp26QWVG9HFqwc9YcUya1DWWyM
xgHk4FobziHvmpvA5V+J+BSlhCqrbtr/r3VWAdk+BO4eQ2t8m9vC2irLPwEuAUAE+oFLtbsQIcoi
uq5fAVr+mkn0PvbjC4TiB5KToPYUSwthqV80Re+gXJIdOZrOybYS78kcvPxi2eYVGcbB63zjre7y
JbmvAMBVJV9jsDB8Xc7QoR5PPM/4XWUsjpOHBUMMHDfKvfk2l5qVTsdG847xYXNY+4lpXLpBzRv6
zv5sVNWl6a1DlPh/ec2oi5StTdcDO55GREIh0OdhHk80UoSVsQ4OU/blrpk9GhmiFUR6ErcbhPr3
SZh732uhL5Q7xt0vs8Ju03Qn3xa/RcIolNkp2R4JYV+KptWc8MLE8A6DCofS6BH55uMH9Cr7yVmk
rllesiUbBsh91tHqs9dQoqec1HmaShxiNZuGVsiYrtG46A59R0efyLBtVzTtPyicO084m0GZp6IN
HyzwpObAcKEwzr6HvQTyQygSHJXONtchHRTW12jQd1bBZBTJwSj7AxbrHy0xmxS92rlWBCIrKtDf
Jp5eVdik3dk4SW0d2bKAaRkpL3w2JZQNrYuHLXKrfWkn2MnL9RwwQdQjtUP2JT1/n9fzI7u9M0p4
BG0hRSgeqbovd7UWh2xgm5GE7AwCBMLVdI6IVRDQwwuv3mMHwDMHqLahosVYlrbJ20yhzGsvt5w0
KDj7MzuS+3GYDg5dWpIGh8D4JpPtzizEwXUB17CCRaQjD1FKHiRCvHuy825EuOEGs8uP1DZuBCvX
KzciKWruPybbezamBnYIC7wOHV5m2vsFVJAZ0e+SlCnc4aXr4rUgcm9yICoYhsa6OayHyr/6YPmO
ADEpMkN7azqev2YC8JuNykC612gUfv6uJsYT+ctfBFY6tsVFuFUJOYXulXEBimem9n7gpr9ovYJd
mpfOIQDzext9HLtpoMTK4wsD1hSgECvPnfTyO9N3iecpr+NkfvUhcqZ8sjaDU/zmlXVwoB4ULpMY
O/yXNVDOa2CyPNrI7gP3mXaUk43x5uj1X03a8Lwn82OasxyOWkxYokazO4xoXnwLoExsYDggbBxK
Wt4+V3ZPCuBATd+k5AJ4cP8Y4TH7EHV8GkTLO6Mw9Swz3z5SMKZLUASZyogwSkA1FPIJRvG1wTwu
JwY1U7LM8k3cu6xeVh02B3wX4PKQsF1Gu7+YZvFtGZK8JSlOhab8wqLnqvTa2eJWufH7zP9IQnxA
xwIjuMUQ5LemdwbRgY0A0eHaXXCwTfGEVpuVKxu1RDmn2p9PlRuRnBGlOEQgDpnPklCcH3e2Wf1S
Gqon7SNsIWxnVGcDJALZDiwuUOkZq2QKykMFN+bVDaenssZinAphbMxYfgWWgjzhx+WdEsC21Khc
PLQ5FWIPizaqzNcgMUDyu0ifvZLVDyrXLmfJpyNTLnCTZBdMNhqtjPFObYCtoUdt17IrgAoN2GkH
E+dD2lofRAXDewXAd5jQTGRg5QaQMkZaXoAGMqmZw/BeZ6gmoC85wN386lgaqc0+SzfYJVGwDaUI
UPY2v6UlGI8Ifzg0lGYr5UPvhc5nHksxJq9lCDjAcFLjkHHA7IqB711A8D1YY43WWrP9zX05X+gd
Y8Iu0d81c01fl7Ls6f7vd4oG4BJLAd8mkUAmlTrgco63Iuo0agwMSkEGnrGb2nRt1AUJdK7D0pJQ
NkIyKjYp41Tgva/9+MV0o3FFztAS10Kh0jWIKVQK+py88XAtrCKFQ15AzhfQ7lxw31BoZLNrakrE
wMelR59jbxu4sE+18vVumCj2ibfC6dTk3lU66X1ZP0xBVbGkMobgNgba5EGiT0/cwngLxiF/s8Pa
uCWYRa9WbnZn5RrFvosXHXxPTEymxvQp7GLzFSBruwICnGJ273L4SVzoMIMCYKV1xlkRpYRtFBPe
EmMKGYZkrifvKxe1fGUEhEZTEB8bAdnwDl3i9MdemB1hYNLDdXCKr5q99tkv+Af9QZsnF8eq58FD
qNrYA4y6fH4wDUQhTvlpRcNDUxHyYMcUE5tEm2yPJtJfdpqNgNlQEqF0Jq1NhWPLsMcNLqnIxYlF
uY2KIK2ehDuNz2mOSXWoKiAldf3dadR4Vl+FGyg7jNItONCJicwYtVS/H0UFHjKkvm7S0b+bRE/n
q6vgg//jXmYu0yn4L0FsZriuo+TTyoyMDMPB2w8Km4xDeNCm4TxCEpG9+ZXgyPOi9yZBfqwHDEFT
YaQbo07+GWSRjAkKEaPeR06P6pe2h/ibAfirClCiztaF7p2xeAFKvbXFfetTOigcii1G3TtJjbmO
BaiQDlmuB51OMeMq0F6mwtxK37538+jJESw7bBaRVuEc0dK8QN/4VVPUIA/yN3ZMHB46rw+oiMza
yxLa15A+IcY6MEi5joVx7XrrfW78+1rOei3z/NK56W1Wi8zDrMkENYA85TNW5PhmAcIJeIoQZvr7
3uSKoFd6ch1NCrLFn0gS78gQ95SA6FtNMTzDDkQMy3qkQ9yAIEc7MqdIZyChIwE/bNxKFyV5XDKm
zqcva2Kj0gcw9pt5+G060neyOVoQR/F3wyg7QHFPBY6pZxHc+DE8h9Rj3+A5CFOKvrv5xJbRd4T3
HAzUbsatwuwHGFhtgtL7trz6Jxamt1IFP0qHvDyQnNklj45Ks1s/1PuwkNOd7ZtHcFdLvCnKWCMv
aNOxqsVsn6TYEUy/SPuv2sKDgTCVwDb3AvWEnrsAqtok1UtFrPDa9L2LqnIgBpWLkkTgIXFC7PTk
cRsdkslOG3sQIlf6KMXuc173Xo1APJEst21x7p0ScSM4skoSZ+U6zj9iHegGQUMBcWYvxRSTX9Ye
pbU0VrfCo5INcXg6BndRgYejaT/cbKjvqklyCVm5txG8nZtCgDIo7PFTQJdQ2Ou8pHmtYSdhGprQ
JxGq0Q7Lj7hHb0APupwUgtFSKeTzHOBX67KlImucO9NMcJOg8biLnebBDiBe6hmboWWuh8B/zuMw
+2ZqA4walxE6YTLvUTFHRK+BXADg/TzPiqsxITkuFdGT1zt/XWueQ3aWm8oQ1gUBCmGgyXzyCx41
EqaPAvGp7DkTvL78dDL/bWbHMPvdmnftjBAW1KuI2PlLUqRw+xpd/j0H+tC140MzJ7cQPN0QQGEo
R/hnjFmIB75ZNkcTdhFMdUbz0MbBS0YC3Z20vCdsbYc+ojZnoxPg+HG3NiwZz6S5adN3ZnwvcsRd
zPB3oGSOfialNkVXv2dEWaLPiS652eyniiBsMT03LkutKfzIK3/pQZH1OxG4UatGtVl5bz7qF97N
kSjWAT9jjPmArE/YXcF6KNJ/cYyDuxmrz8i0MbsWjIr8bwfZC0ZG9yGNrIudm4sMFoIRKv/UsTeo
EhAnep8Bx34zNjCoRPGsw5EMd1rHO4foDgkPwBv1Z2IVm2CAFC5DRMlFqR5K7pJNHVWvMmjfJp/s
8hHJaYygK13CmbEtn5JS3wM8ICS9DY5EYryM9UjcfeR99fVy9EdocrqKgoO+/N2Z6GuLbIFZN1fP
iT7N3jyrClQnTe7dMPrwxJofP+1PpqsflVE/ltr9JOB1l6coJUyTKzid5WFERjWQwJR4aidj4sWa
uCFvKC+8zYBJIetjUgnT96puvr0BEjQp1n0cPBHtyKlU3Ud9fg8Ua+/m07no4GTjyiLXNvxBeMZy
Gg0oy+54VRUMR4b+rRq859yGmVRUGsmHsO+DOPgdfV4htB64gXqDBX+jVnWlXlttczIV/l1RgDuV
bflMbbJCaA0tpAkIm2N0OmicToP+6s3spmbg4QOgsLXhuSeeYKbfBDL55Qu0Dz61gYsAGe+2mfQf
4kp9qFW5MefhUnvtAh6nhEigvDWW+yQYMsoOnY09TK8e9SxJmji40rdAWa/V4L9Z0/Db+/N9p1iP
FfVTBeuJjSRr7tmj2zEZlEZDhzrYcHkomGrBTTEYyyIetzxC3rje/jlu+9Po/nOI/aulhit/4OwQ
5pD74gg3lflytg0I1c1L3sNMG4eiDO9LI76Xo9yissJGGZIC6CCF8hrxPJAp5TfyHBtLEIhkzqYm
uPQ5uzTUW+fIiQ+hNo59038lCBGckR6w9TFO+hjcXWmkbE3aC/RytBdi/qzxwStDHXpSMgZRpNyx
Hqpmyi6XWPk05sQskc2s3XTxmjiLe4QgkqLMGXsXfJ/Tki+N98UoskuZ+Vx/ORG0iSheCOLbqCm9
KsbKRttfZ4O1oBvLc+mY/Y5kR48lkv3GIcCidZhNetGIIfHw1THXaqX7MEksnAm+JwawXBpNN7xH
3LWjDl+TzH7ytVr5eXApgmHcpCZnXhQEpHDAwS4gPFiovkIEgk2cVfuqKgVI0JnjdnGplh9BQLut
zKFdp0H2WTsRlLqafTjXPYvwTp9D9EfwU66pCWtKWC4CPCffaSSIK2lCBvAaNprzogA1kVomdn2Y
FnuHL6BOehE9+8Qnxk1ZPWYFezarYUZQVnm07+Ns5xbcBUWPSrsMGsK3p29Zxacszwgi986jKs4k
ksJMcdrHnnhzq4VDUg0AEOPhXWNXtgto1kC8j+ygIYx42RcX9EWGM3uSLoIPU1RbNEHfaZFGhEQE
PvIZKPHDmI3LlfpPFfBpC/OtmpBpec2nHxg/XuOi9vce7JYQ3LF4NWTzUBNhd1c5Cryrs+zxJucy
MbJwCrqusH13F1mnO2fBxm8KMhbkDqHLW2ALAA9APaZFwdRixqIeX9sdO0A1HsPEgyg0korduryO
lQ1GfT6oLrjl0DNJ/8OTRXV+l2o0n8TVBgmrmF4ZaIqSqFikomsX8oxm4bHo/pHyaK4EQRBGNmR7
uGi7YY7fkza7d5r5hNlNrvRY/iaYEQxF5pCD2i4lW9eKBVJR8zHqHUJzKwy6uueyZbU8CAY2erav
tkJgiXPh4jT6oSxJIq2GhNOjkTdT0dkYyZHZ3DVkejkuAVug3SefJLTQHph5C//TCM2PJihOTWWQ
zkz6HqvnigaLcanW1DU2eVvT1J+xH29nCDheS9StVbjOstN5zeroltskqA0xC6ihoTvt3F8M+s9l
Uw97zxQbRTsgEvkmetZevp8c+3h6dcfo3sFhzf4J6LylX2Q87F1r+sHS8l4k4OcC6XyPNFhkwPqA
iSee2JrOKvc4bTt7QAjTmMSa0put7cK5J2aFQA6PDIvQmsc7bKBHa8oeHGeY7+Kx/lhG9WOXvcIA
JYB2Oin2+euccabdB5D9mC8qH8eMLViQjMEFfb/35iGO8Hyq76Axz1J7dzWBEb3Hmp9lz4PjDq9k
s7+zPttD36VQH/wCiLqF2M701Fchu0c5JM/97DbwRT2LKDqWY89xVkNZ7vFxqsATOyNC4BKikZnd
k2MhlKcOifYtbMxaexvJ34A5wES3PCL75S3q78xeXHkn1yxWTRR1zFfGbtUjkFJh1Bprac026lIV
F2/jnOo/y1hwENm+iBMaEwSPjyNc3bo3iRk0WKu3Ky1cQEi96ZC6E7rRNYLQ+ZfwJN9BuHwJBlIQ
le2jdSqCD2/K+tc5Y9Xasn27zKNXbbVkZ2BUdr0Vgh9FA2NENoeIY5r8D9sYaSeoWKgP6OmgAyVp
vK0K3NXOm10EoCs5N5y/IcdOkLt7DaupSvPVsmU3/fxIFvplce90JH25KN1Dd7yXUXuO53kfhjYg
+HjMDmOLaq7NkGE78Yni6JKH88lwwiU1ae84r1pT9qG5om/HIjENSKHUUxwIajCM6fSfh0oQepa5
xzicvzE3HqWMni1Lr1tIG9RKG29CmtA7yHcXwhPZyh4WkAgMmkAM2nEYhCDQCPrDOAXX0os4rw3o
mwQx5+nJYbSJh39rBs69xJEl0EQAt17nlX0uyB4YXQXss9rZLuHdVv0RwYuAs3SyoejmBcEUnXgP
lLNEaNwBx/wZUuMe8sVxNPRWlPlJIA9EP3KaNdSf1PAJ+ZpJPEFoWhNgD9DCHAM+4R4KU75lToKy
LNkAfT75AIl8l6RwHMkUmf8M7nsXKVWi5KPqimPcJEf0y5sZZK8kFEj1zXqQPDijUzOmwjtdV/uO
QCEjI49MJjD5eeTTTqyxghz9IHluy4DPF30ORJ+u7j5V7O5qUOYCVHwe4EHIDy5LuWYID/1gb9jJ
7UX3nKX52YeaB9R76+buQZMIFhjZufFIIWiZ3w5oB/yifSSedM0qeW1mPs/MNPMx2pecyFof99Qs
cZZMsO0oZREK/Y2O3AapBfiLeXuREKumW7Yk8Y2YVUwB5r88ji524JIMHnxlbviS+uJf2EPG4WlA
MlmfpN1emlYSlJk9+kPgrnwnDD8ig266xZ+5lkyc1n1tqA2WVyD4xWzsTDAFK9S++dURnr7EmQmR
vLbfnb79VQnYfGv5OROJ0CsZ0MOwiR3acj1kmMyQhwVdee37nIgI+4JSQzDd4DlLdi2B4sK6z4hY
LQxq/qzXj74Dkyt2YRGk1qoMo+rmWazrikQxNDEr4CTuD2Za9KETTzGqqD/CMrYIgO49ixxYO0Je
Zm3HxDjFvn5p5pCnajG/R1uzH6Cl2Hu31QenjECMRHI/418Hy7xLK/tkR96OjHMIYu378okRWfYS
mtEp6MZtljWk2ZSwVtFuEBIXnSev3zNtZjJFD8pmnO1ShQEv3Ed2eukjn/EiKdYNlqPGQu8cEh8c
szzs9RUVItLTYq9o8drAvyiT5c3g1K8ykQxM5Adr/Is7zMskxf+hDdtmDeK0KAJCKasaNqi4tVH9
2Qm9jmlFV30uHqRAeVJjNiQgq/pnGYXgAsfkAZqChJ8J6KeVoMSv8vq1Ff0f+i98qjxDTlh8upFz
Y4r1rBpW2hUjeStb66k8RKrfIyZBV0n8T+G8BAIwt0ZvAVFrny8pQm1mHKcO1kJX0Hvz8VDwD2gC
s+HmDwTOhckWKhPwL5uEhTS9z3XL8KoZH/Vc7weMdSsVZhAwM7Ax3dvQjvde4x1aFZA/YjyZsyDT
7LNLZ1wJipxk9SqUe5QlztaOqLLaIRHN2eGPH+7yiChSad9jCkCCS/PDjmcunZsTZ4dOwLiSQYhF
Oi42XRueaIGIhTE3mDGOCXHHbWN8NotVF3sTL+13bfbr3NbAhJFCklik793JfwwyHzBK6790YxMh
o8ueGN4gelxghFw2h1ItDA1I9gUIOlmdIubyzDkUxyIwqLPOs03fFLfIpAefCnQn8bWH/WQCqkun
iu1RuV6QmHzrv2lQwwIBZ1DKkw4V7ZP/a6jms1Lxl4xZmSIpikaLt7W/r3jYdIhPORj2hZ6/gOPv
QOwDdpCU8Rg5i0BdLRNfb6lJg4PlUXxIhVaHmHUDdAz3OskRAtWotUkmb9vU6ds4Qdd20ObG+bpz
DT60dl8bOcm29pNdhTxb9DvpiD2nCA4NdbDbh4emJ8zQzvVLPxPV68cnWUY/cUz4RIN3IgYP2iZn
h9ZIQuEZwW8kNglDegAMU/0qcskwiOPjSTPAjJHNhBC5CbGQGwd5RO0OG4vJfdjNK8p91g4ddQKV
jZbfaEgPUTAd7ZyCc66/som4EczEmUlUYO0dXVB7pjXtOBvfkVgxBmZzp+ODQfytQHuT9MlX2YGx
B/bTwS+Ufr/LgH2w01v1PQeh12wpNpB7A7J2Gwa1/YOkViiQsjDnXkmjI9Okf66zeAdMa5HEPhde
aZBlze4kdLYja3jTpBcx0u04lY+edg+YtXYhgVzaJskhcp662Xt2Wvdl8vVB9M2xT/v73KJDT20Q
q9BGnOiKDKxeIRZDHeScSYtbUv/uJl9OHD7Qqdv42cjhYFjIgKd52NtYvCOJOctyZigOdfPl2s0O
4cqJZdnKWFTSwCOc7DEm8lfO7T0v+9Yv8+uk0lsfRud5Ziydjxm4ihzRbw88uPzpRPagOR7TLNnl
mf09pHJX5tXZgrxu4fD2khBbmFPeosD6K+J6EwMYz+fgWVrxztTDVzqotz7rnoXf/rqiZ42W3kC8
AVyMqu8+dbY2VHuOv01H3nweId4I5HYaCc6Bv8eKvnwgQhE1aAvOEa1r1uebqYxf8tkD40ICBImX
g0nbAWPEisoFksY+NWmSf9pBoqwL42K5I00CTfZkpBYommxtC3GKtE8QhSJxtP/hAN1JWYFJgB5G
WJOYi0eLex/FxC21crzCzdoqq399ANLMm3wu7ujK+O0yws3y2ciPSYAJGYtA323gG9yynE9hcseP
mBKh18pmQEl92dE165ohgcEiIkm9DYJPki/Q7ftCvg8MJCQQeiYLYL/i7qYC9zgP8gg1YOXCCkuZ
m45V8uLHH7MM9mZCzEGpb07mrBOn3CWKibQD5DivnhxrOkbWcKScfJk956UiAiLs1CEymo2D18jL
5WXB1RXOe+/7LM2yjS5DIlDE3s/dq9HLLakiv8CRV5VOZ1LDGQ/KoPuaWnlCLgInPdPnyhQvkL//
LCKyRKwpTB3zzYF43jjFA/vea5Za6KEK+JxuXd9HROkZfXdJJjKGCpSeGt9rNO0q0FppaF1I9dtW
4XwVfgpRNHoveMvJYGCfSC3s0Fp5gugg4W201LuoNlddPdE+jUdYxidfOO+sQo6VL79URFJITbpe
BdDB8INXMeR7Y9JvIo4fZqnugxpEkMcIIcVCu5IDsctz6R5qxttw7r9Nj1RH10bunX5qsEaGkZ7h
XiM0CZBHip8ZvHKzqFdCEBYuIX5O8eovbrMw3usguhhES+l6ANkxFQlkUa5iW6hnj+A7RSJ3YWXP
7PGISxbvsWGtp12ZoNvLabzYziKHgAcFg9JJCPdsLwr/JYKwg5+RzRMXDK55SyMfStRgfVdm9hLE
M6JT+6qDHkdRe2bnHN41slgrj22CL29e4DylbfgPI8gddcqhRZQyNH9RsYyEMhz+E44qRv3qIcUL
OXEOd8VnBRBSImhQ7HJNPGb+3OyQYKykxlWIEBBCOCPkaZ8N4qObFhN4v3LUD6G/O1vARcZC0St9
DNrmUHvTtWnxJU2iuJtZJPUjT6wPh1ClaIOgaqc5rhlN7qW0cdryKajpgqSYyg2AHQmWYQcKY8JD
2j5FeGajrj3kpbX1WNwamcvw1byIwlnbGm4eWWn1CNSTOL3a3MzFKatstPTMRdPDPD574t11mGkD
q01q/svH1O9WZQtiAxFyoul7OjSALj2zZa+MCMNWjmgyYAYaNge78NY+/56l667qsD4GkAs6aG9i
26P3cBp/w2Dh7GXp1jS6Y5PQp5dLpGnKzCfCzwrxB2LxtJVL6iJEIMlOqF38Tob9aprdagKk47bo
nb3qsyUuLej6DaHuIGaYVpCDG0d/bKrhvLz2tHPc4+v/XY0jrjBb7O00RTRG1g5hAjmBrK1dQqqo
txUzetmnd07nr1AHXlhsr2iMV72FszGw9g3wyWA6QWHZlhXr6dRZy/k1rRmZJRZ3mrs14mon3AiQ
UnPQHAX4MPAOzOuYeVyunace4EAI5GWAsOCiNXP4CRRJZ6iqt72VnWSQnUKrBZO1DYqA888krgww
EhbxuGTNB5ts9J09pKdtigUrjTbVeIuTiU1AdrVHXPACLxnm5OqenvyBunEBq6J0cdmywyosoUxE
7Gyrcj0RaGa6RED0JBKVh4YrxaB9TXHq4sPOSO4sPyv8xxqh4Ej0xFScAz8/6fnUg48weYx8mOwM
iz7KWdIqIN2AlMjIkiOB9PiZ8BckWdY6noipCqF4bmd7IponEh21resTVuqTBtoN9ilnQ47I3WXt
JFuoexaFJBRTF9FTCMMX7R4OL7YCecNmMQoJdQucApUfOxUmKso84gweNr4DbMOdcqYwzWCdOnOy
dv3AZMK32vJoDEMBnA0XHJbxZP4OY5sIORsyGnm08XIkRoy1DJJ+IjNg9DFCSfDI2eGbscn5Gp3v
0mfZx+bm5EUJv293wci6Z5605OCgOIlfUeLQjeqbgAOxwDGjhubDrNadKohHjHmZlifOPZXpdqgJ
hI+9Tap9QMPmc6frlyR0cJ5rfMLZLkVxOtaw8kV+SOJxQ0F31kTPDDIEUAaQE40e6HwzX2AsCPds
wLIUFfVkYk4Q3AZgzQFhZyJ58Gv7gG32jgm2jVJ3REHWo9fh8dixW1xhwtlaxr5Vp8nrQEO/9hMg
U4gCJSlOnRP9VYRXdVQxAEdfG7S7VBcQ9gEHoWayywZ/IyGyfvsohbsOcr1NpgsanpVJ9GSl1VeD
2C4qor0FRA1MQPiobF6yokY3T3AmGuw1hvejm/QPOvuVs3sfaWR0OHEZOkebOnb20sbEh2M1iilY
0HdgkTl5Ls6FlvOgJ5MURLNIgTWl9UbY84dLzJfKvEfEcOux+QQCuzboU5yo2Sql9oEYfgbqXha+
xNDhCZ/ALDIsypCICTM9pdC3AjO/2cx7PMSMEgWlb+qTTtAmQD/klzoEuQ/epdmg/1qZsXq0JiKH
8+Ehx5uTYes061+soGuq2U2GWXecfRzmTwWRGIRxM9e7/MfReSy3jmRB9IsQAVNwW3pPkTKUtEHI
PdiCLdiv74PeTs9MSxSBupU386Ttc0LE1bHMrG0f+du4Gem9qABttPfSM7AOUKw9pBfDql9deFY8
kItw/gGI1rKB2+A2BcpmALDm93frhUO9WCh1pNZsn6XyyDn5L0zFQqc4VIDD0xjw4UieBH0iyky2
w/CRUCpcxMSpq/yekIthQ7fVIsH6sVo2bfctQNVE4LMjtpDCLnESwUdhkdAiedv0f0r+75XSn9J6
OJlacYR5seAqs1E6iH7kzJY7sgsNmBNumSp5ipIew+i8lioXXFaXvT/+eGX9OYQd4n4J54AoXYCL
SvfYDaRLK3+u6XdTUC8Hrt9pXFMrGu4SM/pCXVipKj/2qGIm55SbIHTRLsnLTwAyqe2P2PlXMAHj
ytkbPB5YDuZ2Mvzyjyr/pNZjEVOras3ZirBcO9wXTJqgCDTQ+ZVQHsAxzisf3vYmS27ewCme4kmI
86vvmZfAim7wTXbxpHZhlS1DxDu+LO9RcwJ4ulMRSpEmn2PKo1rOZ58lRE3HVGTBkkos1NZpkQFk
gN2KPmpTtwDcLdH3EEX+jT5ARQ0g7cR7fxr38EUXKvow+3sOQbSdwj8b/IRQWEKRf4aUTxLMBL9M
Ct/nKxiebKd8NAbUothbBbFxn7wLd2MzxwOm1F6nFkRzzYfye/pJwJgJaNeQEBu4e71wr5R6XZCa
dlbMtq5Xr4OIVlap1squF1qMWrVNWvB21nR2rODJR0YawRWmfX8d8u7Mg0XnDt+1tt8CaL2OeMsq
5kedN07SnwqaO8dpWFl0kvv1STnwNQgoQHUSWnsOaXAzQC8pbS4/tgmRz0NH+VaX5cFQ3iYqdroZ
gLYaDgoDgG+hdc0HGs2rmItgY+jrAJPh1POnGz9So70MlnsRguW7B0/TEs+tY/55SbgN2eRgElgW
nE1YApYyG9ctayTfaQAL0oDd7+P6EuHL1uuX9n/gPr2N89TEaWCRWxhJiIPI3NcB9dbJU8sbfnKD
SxcYN8mw21MaIybQEelvFNMlCAOyj8s1G5r1SEkkcxlNXX+lfhr5ea0JYgw1bQ0xCRd4qEVxbzuH
TCyIv3YpGT6DeFvWwPDKxvxgUQ+JKvBo9XNicLOJVEvImiZmFBKRlNFVG5cjE/m37G9QlYJj3DIR
icavr4boWJmgKr+ZytLWNlSp+bWg7xvpsQahOIsrmYPV0I+ra0uryofWjqg24edoQMOZzJoce49A
wL+Q1m6ythtQg3zXha+x9E4pFMlkX4Pz0DhhlF9xcIe0auSKiIejVRhhPAoFItxxlMMozaYIHkut
Y4Ak+QMdc/Rha4zdbxcyAajyaFd8js7z7IHCILidNPO3cFJqbZqVF/d/nJirqn7UwZyjFFB34xV1
Qw/olTCkxU1q/08tWKfHHRoKaddhK6ncFNS+6G59SBhn+h6QheDbmP+whydU+VtRk8aFINAb/jTE
1MP0jcM5EeMm9tz3iG74DMygC3JrQISfgUAZ88WI5yMkIRaPq0E/kGsDwe1vw8RcMQBxOXgJfNY0
erZURbDNqujQSLXvqoEb99w0fSgRiBIIC1X9Z5Tu2TTekuqDKMJahCC922yT8XILipA9Haj2ZuEz
FKmOMuT2y6D9vMExjbaE5EHhC1dHs3t1Yc65rvPhg3g0fUrdmmllzzs0F5RwgqGjOhbE/5N53pPZ
URkuWzj+VjhpKwsVoDaBtcp1g3GwrTHT0zWo+fXDqS65Ye6k8m+x86GMf6omsY3DA25aFFsvHoFe
V3EK0QfjUNGNptKlPpnhk2f+tFb+ikth7Zp0X1H6viq1tyRnVrFoDB5mJXZOj3TbAu6ukwIbA0wm
C/k0NOEmnN7QHPdBzmPsAXHzX0E5bgoXBGGhvoQkmt6UiJd2gFGbNhXsejY3/4FnZKoa7hp4zdx6
1ZjF9wDKtNHLFZUiK9l16w4KKcKHw6YXyNJSpxHUseWq0O156mZt1R3K5D1UyQUw466nVMMc8zUX
5+8pH25TFr7pY34tqy/X+CjNz6Yh/8LhjhEI82dzy4IIQ9214yGwoetkVffPN/xbr6pNH3toYST6
ymVt2x9+FbzSf7VIGX3ynuyK8lYwzG/IJ66gNaw1tlqS0HfdvNRacOLBpsqKOnhqrlMc4MIJnDW2
31s7hPsO3aVyijeewGePrwaZ6fuge289oj2i09FA4GkFFRNxvjHD9B1p7cmZsPGTwHBccHya+ez0
41Gj5VdaJXc+h+i7/g02/kOfmPOi6Rsf8lIELFurZg9X7MK75KHr+SmWw4VY6rUzH06hTvhZL+AC
16pztjotQ14kd4GfnFPIL1RAfrRg1E2ImSELSwfKzhD8xkz+Ivc2vvU6+Ok66K31FEabhMVlMS/j
BO9fkPGe9UrlxkoD3ajN+zmvBGY5oHHynvjyabYrWVVN7NO96N0w1SplF8BVADdotIocCkBirEZk
OMgQdyO1hKJ79QJjExntGiv9poKHIQEzDFi9O5vGAYN0p+dykXZWXTTcLH1OEIynjD2nh99MFu5L
gvrkod8P2tuQTm+2pNJ50nb8nW6a5bzYmnduiLFAGCLYfJ8KE7kaQxEmB0qeMRqiVNXOn+e/mPVP
1X1SfazUq8/v7aIohJDYXZQXsjIEaadFrpN0avp2hdK7Lcujbn7bXCc6CUmf5IHPHBpwXMGi2Yi4
Xhs11XGe/FfmJ5tccayc/1ea2eAequFepFjXA4EfNkS/0E2QG/pJ2c2mktqdMNG1BrQ5keaUgJJc
vhHhz2Qw2brZPmKIySJzm8UV7jA0uslZAg/1Q3urWDG0hr4Pan0t1MWhuldZnH/Ixu7I4w28xO7K
Q6G32LkdEoTDYUxodtRSUOBcP8hE2EWyMuc6ewIvPIXbsWDZnUT7VDwwMu3H/9V8axMBksQtDiCL
f7kyfh2Oe9YyizKpd/UEZ8LO1mleHO2ZgsdrL5/2sZvhEvD+zX16US3EkjvgyrQeUfIgT7weiQJH
AoQlpjpm+tOk0b4dR3e3wNWL5UoTt9pKbpmDCQ08MJm+JTal5Sh7jq5+r4/lb0jW10+Gk5sTW+Vm
uMqSJ/SvfWHJ48S9yKtJs9bNnVDduq/jtwJee085wsgdtTmZ+R63cUEHhRx8uIzXajiGZrNlz3Io
q5LqFH0HwYYKCk19gOQ/2Hwz3XbtK5ssJGhJ3NGnmmy2/Ffl7LjF88h7cRxPbnKou0/WWN0EQwds
J2pWjCNqZvEPP1PNdaton2y9WaPpk7mJtlP9S//2JsPElNjusZ+5Rz31zA1ek+6itKe6+/AbelWx
mPrTKWpzuqdqUKc9/anT3rMAdJtbtPSKHaZ2omhC8WmWPWseI1mNbcS3Y9f6p5S2eAFgJ45KjMfZ
h+UcrfStS4eTHzgrv6y3pdlvu/ICMJV4l4HXTt+SEYUgeehIpcAqaeS78NVyZIo2JGMWsbnhl+z5
sU8dygQigNLhLczG3egFe68yHgnuDofudeXy7oCgJ4JTF/7lEVrkfDy6eMG3ehevs0ksfatYBMOr
xyOtXzuScC7yXZxsY7QmNIyV5TGOepcs/TFh3uGjX7GUXZC53+b1SddOpb3qvXM9MZvIg8tn5j9J
uH3GL+QVYV6n5He07qF6EBRel+xhIlb82fRsQRDTTGdfYFa2A8rDXm3x1hYvtvGSDtoqN37t6Fri
CSv9nVF/x7MzUHR0QROsC/5JeIu1DUUaz7imttPEDoefitzgcvCo8HCefFyWYhzprkbM4BI1ixei
85c+1XqsXxdReGLwXhj6d1K/582/2HnC0llXu7HD/1q8FB1ya3mW1T03gerzU41vQ/wjA+Po0fMS
FyS3muicFdUTrreXZGjfZOmvZMAGLvyr5r1X0ENYJa9VtJdc/4qsW00TJ+tOwleUs+rPVqEdSsOA
dDcy6fltm2+YUtKnpC/xHk72m+MicnNFg9zKf1Kq9G7q0QWDs7OoKdiUkteOKulBKBxQZyVKlEO3
+8oaCtBFNRgCwmd46dM8ZHKiUlmSSSN18uPQhLuOpAtiqdSCDXZHbe1Rc3vJC0RLT2eUkDKz9viI
5KLKpL6JpRNt6wolsIA7t5mckZCaJwuiGERgq58inuJZGQzsJ60z058h6/9w5uQ/RYk1mLIm5wuw
lQ1xANywT3mnFjNwEssqf7gt0QLmQ5b0cu17GLISdhaUWwuKG0D8Kd3kg0vQ7aP3DrZ+9DK6Owd4
ikCBTRZk5pBRtmOvGsD4Pb9y5D0NabhyCLpNMX8jDJNSvub8uSxxmStq8BtTJpoehOnNycZ1wsip
w4qqZx/D2GzT1CMHp11n0a1Jr43hnQ18a5YmKNC5k4GkqQwRi8x2auSnrqDwJs2IpzEzk9Fp5NVq
vE2u/RbIEzW6QWNf+//vK8dq/By7T6xIyw44bD6wsCLrrWr04RTvy5DOgQxKfYPfAsXMYY7umQ5o
XmY6WJWUDjWIgVBd6bJeiYlkA18yRfV8oP9W6r1E5B0BibpQnIhNbBoIMnX4D1vAuq78k0qJFOYg
AaXOgDUAH+NYC2b6Ls/YwGvSbc1tIQKUA+TnFA2+juJLBAl46tDtLCwX47CZPHplqa3WqKceyGQX
BfHdBg0Sj100qic4ZZyOXrnV5Him7Gkfj0znXC5tb9iyKdtLNP+XqbPkmW7Mq/KHb7zf08HTBPDX
+scJq2sEH4/96E7T9W5hJnJv13REFHDThcj4o4o7H9ufcOjzMka1l12jFrZbXRQWklQUvNKluW0G
+T7Ezps10CBSBtB6CMFWxnvc8IZLTZ/8rP06DRZxEypPovCQOMNBb5yDCYKSo8Y7WR6+ZzWx/C2M
r4zCgEYXu96q1oZbAePnJjCkP3FNWU3nMpVM03civZMt/H+tOUCBzXFoAPzBuTWSGBGUeYidsKxf
p8gBfuIcYZFkds96QwgO26yM9a1ORVtsi5hm5uIb6eFqaNpugrGCN/5P6SMiVBM9Ju7oWj9tBamF
ptU3XVXM7lqqQLqf0UtI8Hf3kl0wSe9lbBk42YIHzpTNgHClx/2DMPq3FUMfTRg/ih5kysSe0ajf
HJtnUFF6jDv7W4jwpkztzrVxZdvqXIzhxhP6E8qbybcP3mskuMaWwn0vMxcouXfUa/J2XIxQ2GCM
ZMfJMg6V0Xx6g8Wt09x5uXpl4N3Y5N4TKj3GZEeS8lIL+iRtuuK6+CKLCTA3jhYD7zafEOyqaISZ
Cg3IwrKd6NA2hkM5t/5Bld5oPdzB9t30gE+Fw7rU60s48Bm6DuoJRz4fnW1qIFmitdO/uQ76oWa9
dkg/CrBD1hTHnqqVanyJWjosZ4K0gTtuFlsNGiBUxPtZ+tyxMXVV1FDXxlnz4s00EWVkLMp0sNIR
aD3W3XTI7IRHSS85dXblc1/rTgnJaFcshzA9VybCXKkRTBCV9zfP4R7xE2esd0UeboB1Pytzzl28
F/n0lwChKgLqAfHylSJ/H3nRi6nC1V2Sya8WWhluks6khpDoVMX91kCOxL2ObHnodOM9HMn/S+Ou
+uDkinYj/eA5qbgd2BznXPCH/sOyvGMcWkcfMp0UBi6x0T+aSmwrPVknlfOsJptdEZJSyY7CkHtP
9Gxmh+kYlzRFK7TlwiReNq2mHAyBndTXAiahP7kcLMMCF9XOpHgJkhnOfloP3AYesrFi3MYbQvmZ
go3a1WcTdM9Q2Fzg3OU8Io4NqNYGiHrQFFuOl7U0kRT70DkGrJJ4GYY/UZQcpfaj5MhSpX1S9JD4
aKbG+K03xjnqAgAp3bkXDzZcpKT67aiir9i0jl5gfnZNtuUWy50Cc3/z28Eq3gB8Wk+m+BR9fLfg
0Gp0bDv6RJAN7pE0sk3YUrodyeJltLL3kUh6r+aMDA3dVVGu2BrRdebS3EmdYsr6rOpgDODwrWcP
49DvFGMbaYK3KQYbB1y+tzmxkG3oa6GdK8XeO664BANaN9YWLTNd6W+ESXlkBDErfOh0MrFbR9jo
vn0ed9fKj7wk9gmeFz0F5WxEryZPrm00Z4vSGU4RVNJFS52mDjcPLsqhpa/FTTMIx9wzzHkw7m+l
RoVJkK1LJzziBDkL76kPizPF0Ssrrd4czTvkHYVGmsultES9HYAvaXtlGZtAh+EOihoDbYh3p90V
E1dkbzolVvTbTlSayuYxYFggdbuYDLidbf0KrIe4dfhPOvaeDkMChQLVOVmHVXgjWXMn+3GfquQr
oFOrhJU8jH8x2gU5VTiyySEM0ZOAcOM2hFUtl23LijX7bQw6t3BgG6giCITkBu0bZB/YBTxdkuWb
aIDiUjquDe42tMND1LNsgL1C/+WvF7vfucugnxC46nBZoI8Fy1hmF1t/9mgY9aB5l51au/xOoqd3
1oL+mo9HaXKVcJt9aGU7w+qulqOtBcdvprxdlH1oE+RtreB9M+IuMpfCs+n+GXY0xOxbRyIpud9z
AcQI3xqEC1koD9JnfIZe8BNhPRBQcEorOExzGqDS2iVomyNKI8R2cx/lNkLjP4tKi5QZxEW5wAHK
S2eaVp7t/5hm94iMl2ZId1r0YuQ9MpBa1YZ/hS5/F1X+2/vAKVA3aB8sv2NhHsd63E3hcJRF/ye9
4Pt/pdJQz5mhrere3uH7Ibvp003EkJOhzYfiVWbsJbhbBh3aow4bNZxT9TlsgP7hslkvEwdbPX4G
5Rmo2jRMmP56hPzpqZhCT7T7yNvnTr7rHJo9OmZyAatLGfcRe13BaNKn0U3YhAVxTTV4ZH3Mt4Om
3zIVfAYU1la+/mRRJjA0EUvZtl3DNmRoFhc+WXpv7JkHvwg1gjwOe5lYYb5DZDPoMQtz/EYpIYU2
m5ORVNb8S7P6V9PBZiXq6KSUVLgAdkNKJSy+wQGhchIju4ZKVY1oL81jq8EqdiEXu7aU/JQsOrrk
0A03AF2HHp4WkXGL8C6+oXVMAyI+7RUt99eaXpGYGi7TpFk8yk4x3UsKkI4lq3FRVyR1vGgZhvBf
R+/GF2prFfR3Oc2GMqo1DvHXyrDQ/0N86TNdn9RjgN4tTTxJvD7nchkKBpKpfWH9zsNtLssxfu1Y
iFAis4thTOikghJOuFGBGhE2JUNc91jJWiCD2lzb54bCE/GUOi1mKRFeh0wdwqxaYiA9h4VYe11z
TRFv08zd5LRNKNaTTRJfBmbalmyQo0WMjNMRTekwy/8UaD1nlBjXffhWtGTU02489WYKckW7WHm3
pt6iAaeRNHwzyJbwhtfcF71hjofNd0sTwF5+wq8wHiaCq2Hk7Opu+oAFSsFQdLZdAhmwbpUrzj2e
+wQ92iisW8DBHfjBtp+xqt3Fj2hKIISgJWKtiqdWg4JskK/VZ0cXtJixbv7SsDsnPlqC4hyEccIN
OIAJR91sRtQ0ym+20A4TRK6FNmMPARkyEMHpQ5idK4VjystGHKUpJZryyy3VLjLsQwCuJ5GsUSaC
oOXcZ2FDcg6uHSGzdCJuZSRq74tsJbzpHI3atjfltaLqxY97pGQKiyzYaQke7mCyrqRVXrKaMjej
uJTDP1dla13comrgx0ChEijlHSYF9ytV4hRx8Uuwshc61ZI1FcZVt5fS3kh4y2P64w7E0CJ9k43i
LfZgx4GfwubHIpgbRqI98AU+B+yDvNh+sSz8Zpb2qoZo4/rlpbONq+4QJPU+sDde+qlD8Ylsxi8A
T0TQxlXfcPJN9XOc0GE8xpxq6PA4Q6OYF56LB8Tp6kcoWfmNWFmXLS9odLPwnMcxrLW5di464xBY
BhpXFTq/CtrLizKAYGjcqj4/jST3R9HwLnyrR8RrrKsUVmG0Z5FD6FTPgqVnzgM7hwN+Dg1hg9ca
S+/daP2a8biUfFitzXLRJrw3b0Bt8mcWGwi4XYtOJhvT7Q5Gb58qfTpBnd1amX8ZCDw7ns1w4/A9
GQR8U14TJU2jEugcmJkDfP/tQNQaQyLGsopOof6QuvmmKeN1rccPuxze9BL+oM3nQEsbV2GDZzO8
K6rTW/1WJx92z9bYf4QIm6NTH4vEuJfKFixAnOfAKEk3GMFXX8PYcSf1lqKPB7hTTAm8YsL0uI0y
WbxBHUKhcfR3s4ufTAJ7Cxxdv40fxUv+HNSG5eqSiWAnIQ0wkJ+mpj6L0fHh9unrouiPcmKvRoJq
oUevXM/ZGpAj5ibuORg9m/IeC2tfCmgwyFW6q4PG58uduS/k/jHvoCG0ojy7mXb3fIp3cWbpUMea
LHwdXeNomcHadEhcj5TIahlvdsrRU/4zXlqDyo/emO0c2OxB2VZsNEHXFda8rU42pUfcYzbxl2F2
d1mYD4V59lj2duXXyIpf1hOgAKon69mBiywmxjU7nF0kmAJN46wS62xRaQ6y5KUIiMobrQOop0kX
PYGUwjFOBT9rOE4bJ1NwqHkTBPNXmWOsairMW8OmZAYp6ZTW8C87hjgCc7lnPCCOn71mQcukhtQk
XYaPYdj06bhKm3brVtOmYSVSScEzIHc9thHsw4cwHrfhZHy3Oh+3PtZLXX7ZUfiwTe+vMcdbEBP/
rdMVhOoriKAL+dNjlEQvQRSCYtcw9pYIHETwC/XU+IiO4W8Ycqts44fr6xxU+t3ySI4E/FfDjesR
9R7YNVMAZWf1SPwhRL9wz1Qi7P2S3WbU3Rq4eVWY7b0a4nVt5N9hG32FI/Q76k0WU2VQVp3DrgDA
kFFoj7Evzs0vsDzfYug2jem/dnI81gaeB6sC7a4DCbe1LwEDELNG9NEX+WvsmkeS9MAQviS8Qofx
ApwHSz1/R3psDw8EaZv8HQ+qCMQm4JSXXotRZt7Zt/prGzZr2zIvnQfnEXd2o2F+Znpr+uKpU/Ja
z8mGPn0WcYVJbVhqsdwO/Z1d3QDlO842dcZtk/igg68f1LKW1cD9XS6CkNax2LvUL+DBYNgpsuTa
aPlb0+PpNt2Zf13F4PMK1sTMLbiarq2T3DBukRnBT5s6Okiwsjv5AAiAjt1pwTx6/LUCx/ht6FJr
8PnaKlg4EfjpjiV3bKXdjmibiSjcf7Va9xGr9ptOzcMoquc6YoruFJtbo6cwANiaAaa2cKnf0DsG
PCs4DkZGB6Ht0pjiXKyxHFftYH1CvYGJkZ6KeUEEE+nLK/DQRiVSZlQhxYTzN06Y8FUsTaNtAB5i
GMY4a0PvI4LayT9jbziv3+w5hTth/8IoTMePrUhyFM134lDXO1fKCVT7FKJY2HCF1vryZcJyzmcl
PjM3qlceAVPWS+ZrYcjr2KafkdIR2bHNLTLg+lOI/ayHZRXWH4Hnw0wP6k+79v2la9orTSo8G3G3
wFwreGIMgCEE0sD8HKGhv2P7pRIpBFpCd5a/9SmtAMBoHsKm52j2gQJafnJti/Dk+9pRedpvD2lo
FebTd25ChW1Z6tuN/NP84rkJ7L8REMjEKn4I4W0IIT+H1qFuToL6ljarPFsjTGtI4M3S5iZty+Fk
jc1naYMpxxneLiUU7YH5bnDF0+CUN82TPWcN6HqiZ1T4zBlxrYtiUn0KVjtv2l0W23MAoqoOvW5R
AkhT4ywTrMu42EHOsth5J7PJBDsvxCOo8dJ3i1WcwnvDsl4rbpV5eIfGAjQ47519RnkGRnn8kMHg
PkahUTBY89HUNzfqs/eurZmWGyO8ly1/gqFKXntPPVpaG0XX2B9gQ4wdNJG/ktdLnuhQw8KC9C6C
+ISR35bGk0XVLQTOk2+D/Wt99Q50M2YiNXNiEw1GbnsLcHMH0eCoaQgTjjRjPG1QtLw6eRE5Jp82
6MZtHSiebwd/u2a0SKGTBKmoGHw8k+8fpYL3RBRb6KRntpVfbdnNOoSA1mh7X3mAGDI1/0pICfze
efRjsa43dOTqkpcuX8zOR+HPf/MGfFYbsrvsK+1DkaeZBtbzPsWyOlicjAXrorVdnBcclDj18E+x
Rod1zyv5kVsVd1u00n9wfRL02Qb/1Nx4NDjU6DaVOFUJj/CojeW7PxrjarK9Gm9qzJorRbFUgTjl
hv9b+kBDrfa51GhXlIKLgUlWSQuaiP4QfCMTgE937La1T+Ql7Ooj8jpCT+4dg1JhrMFDk4Aa7HL7
PYBeijH0M6whrOvFS5vrO8OE9OiQJlmid8Gx8H/z2Pkc3Ao2szV3UmWJpO27IwDbvI5jdW9JBzlE
pxdp0+whWIM67ZIjJRopt1xBiJlS1NI5WaUNM7M68vAfpxYMNR7mGspKMlQXfxpPkx9y6AsqxzPt
ydYGDOXl1vFC/l7JuYnUMRZkY9ukOLhxApA12yRWt2/zFjtEs6ejcTWFRD0MEW+kxHIs4qNB+RX8
AAbwaDNo6apLOc4k2JUlRLFL6QdP7K+ILLnPRTpsyJ+TjejodGsBvpUqe9dt/avNph/ekAtkgbWV
8vNOCiIMLiYyDNiVjP7DwX0RRw5KLEdak+DKIuIG6KkljFUL1DXve8D/sjM4Z5IA3jV41MKpT+nI
6jjolpOeb4dGLAdYf+A3jo1pfuZT/O4H4UvAxJQRuAw0+JIO307WOjG6XvMaRpRt2N5vL4jpa/U7
v/NNp8kE2ZZ4cOqKJZn6JcRnkivUaQOBPttSfCOzbUU04HHW4nscu+8WqQGjxFShO0Q17fJV+vM0
yTvdqA8erS1GbHH2TyQHRvOXlsfpOOsqHc3zTP6z/4fFnpuZWLgc601G+VdidGyZcNMQRIEM/xLR
/uH6OCbYn1Ohlh8d5d2CqVxRXmwujCT9ziWfSh48Myl8B4V9Avq/thWd0QLHCfdgUclNrMhYD9Ax
puhE+qBcTOX0yF16dTDKwnNdd5XpLqfMDtdexOoyaR5OeVZ6fZia9mWEHjla/ht/9+8hrt+VjCHk
cOMdSxpZwflpOfd5n68m1lA8unS1TPMdEnaEhC270AP5CAMeI39KQH20u9puLnbLGRWDbNbTatvQ
h9k0zptu5OvR7o5pxXswc3dty1vEiEwODDb7UekxQ2QXZTv7lrfGmI7vkkgfEaGrkvZX47avIoUU
r5s/ErlI5vgttfpMHeUnpZ3PJZYdU3U/vR3wjjIPGFafZDDedL3/KjvnyxpK0EjKX9c8UY6L7d+p
2aCXUKGSkSQqj/RcR0dppGYykOg9rT5gP7pUHKthuuiDfe409z1paQiT7rIZy7UdcRunlI7WSuRH
gjI5QbaG/W6bWzuwYR9ZUJLeHBiq3SQ/lX766OnTSMx6XaXJvU5hTzXkyFbeEMtlAARt6QFdaPgG
LRVe+EWXsfttmgOUFm4BfAsxnG3ddPqD1AVISDGdDFFw0Q3aerT0DOlnG/q6y+Dskx+cgLbFuX+Y
nJ5SRn/vknXj4mHuct6Tf2kVdTvlx+9eWgbbIgncN63xi6Wt10RDjAZP/VQ8qcA4ubBCROSzfhti
fjWYL7W9q6z8YItpPwztBWPu1fZBsQmUIEppUEP6F2NoP3TAX4LvF2/YmWZytDzqPgJ5yyKbU3PY
UMG4nqbyldjRLfW1TeHojzbt+VLVkPPjUOOC525VFb6krYv3u5qgJ41fYzSS6RuvuUG+pOCLpJID
9RubKuYV5TbYtJT9xB8CrMpdpeYNPeQ8zo/9QCfVKI96O974336qsn0ZSrmOEID4QjysMV/ZyjmV
Lqw4rRXLjHoHqLBgiEkLqsL57RL/Rc+rZ/j3hDyR0826vRR5uc65m8Wj9tVCLl1UTvqBzlwRc/Ku
ZZTyvgH3ETrqq+/qV5NhGe7BhWImhsshPofUUQ2z3p/Y+2w+WHR2FgEt5DVxYKH5i4qNetTnTz6K
GSZZOC8BYdYFCYh/dlBSQVs7m6Yg8jpGxakxI66pQPk8Kk0XIDOPJKe9N60LqPeq1bAVBQ8rNxIc
qiP1kmbAudiVOhkHnXid8RC5g3Mq/LH16TOTcBXNCTxabjy7U7wu++ToFuOVqsFr7VhQ1TAHWtzn
fJxKHe4Hx4DzQNXzU6WLby/VTTatFGvmxRyTd/eOAoycwojF8hOVzd6qiKS7nMFth9PUna8FzHbz
F+gjLaKnwRtgTBMr8wgSF2SS83kHEPTji2wB1obO1rOxNUiAlnrPTVf2dDxjn60b70Qt3sVsKrap
AUY8+X+lFvFatNtgpxL72U5RxezoC+c8vgvln4t4ZGPpOZgd5n9Wh9OlBVpdQkqJmu6l54nPumIX
aSVTKplrthbLvPCHZen61yYZbnGLWzsQJmNmEGLqcfWbTfg310hO1slXWpUXJ/M+YEMcmO8OUeJa
Cw0/ftuF28QoVyarLRe7kUyad8H9AI4rV4P4NQJ+R4aJxkk28TO1XClOFjvFVC0nbvbJ1Qmp3bI5
kSQLYbNZC79eJk689bGSFjEZTFsR4ACNbnnZB8G+e5fD4QlxrAazXDcozG1u+NzSHs2BRyKRyQBy
j88w1nAKhuawNmn8jFwsHlNyJhi/DiCn20609qrx1FHoaKO5p0T4SGrsKw8tvuqvJdBEzrzXkdyM
No1ry3M22G93zdB+Ma9tKs7PlBThiHRje83TkEcvutIY2OMH9/xNGTmcHrjCK984pbk8BMTYrdw8
aBo4YUARrjGup/9IO5PtxpkkS79KnVoXT2Me+nT3ggDBQWNIISmCGxyGIgIEMc/D0/cHZVUGBaKJ
yujFv8j8M2V0h7m5udm1e+H2O2Yp2CeaJLAYEcqV4EF2T04uFLvQaJ/NYbYDQGQu1w7ZOIQkxzXX
Py2n4o6W4pvrKpCoekP7A15yRux6FQ51vXqFX++OMYHboERTTU0ck48lhP3Kl+hLRhB7M6IBAQ2E
k8qTJ54O3tAj0Lp7hBi2iwB2Zv5/NZgjk9tOyJj7UWLm9piGaIBlMjWuoV3C/Pxdq6HRh8qjBCIQ
sLPDkCkcGOTq6SlxNPjAi6RHhxyuEZipd52f33lh7VCpskITtLKEJLDf32blq8QLKhPblVll+Hx7
myrBI88aMMVe+a2E6Dx0ExBcv0wjeu572C+jMLH1Xof5kCbMKX3NGmPFuDmvvvB7jDAmGRkac0jF
QincuzwLg9LJFpqzqIrXhac9mLTW6sjYCHlsJxAfhTo6KfBKnGTloRvusZoYpqvRvQxqvIDJlfc1
hABKSscyZ/6KUlhxrNfHowDticE3TddlSqc0gLirXojvBSHfDd21fpIeU6653D9tmjA7HI3yR51B
nQsp6XKA53F7PiQi0Qaw/kk/bVvtiDZyiIXFyuzDx0VkFpZsFncKbVbqLxufqWTdNwXLgzEElKe8
PrkKXMh8ggQiFwzsPHC3ecHwWsLLXA9z8Eb5t6NZ71NBJuqKIDcqaAUhjFmADKVdesfdDMXg6VFO
UANzF9RrYd35wiwO3NZlxURNwdtB/GlEDITA+4h6n01N9lUSOcaMqOmgX5UQCmEXDEwIHKxSw69S
4T36ItWbgEJB4f9WGXlf+iCpodu8i1Tg/jRy2qgAu6k4CmL3kblY14O2BIpIXUud+2isSDJ3J6YV
l7XkMvDAAErQ1K+LlnMKZR0jAk+il5HH9hwhmJHFGuCW24SvNTQwFPXog5avQr342vuLxwAlBdMz
nhK1eTp1yjMyl2Tu+UaEXYzeastgfcdPCArQBwmDgTD2y/RzsteY/6BlphOWUm3r+uIJ/sDblk7s
Elaa3PYW3b2kH4dO3iPCMTRO0f6QwnsdY2QqxX1Om1KUkIVuWtF/DkQ0eTOglpL6uui88jWB/2Up
ggrOVJB4pe4+tSB6WQqsbogtL3Q/3qqxG9lRXDiRICyIPaePMSyoMUuPYpUSb3TZXJ3y6msK8h3w
zUJ/6Hz/t4mrG5LJrGpn7I48de1ARtOqOv2WG5HBLrm4ZeIc8qaIjuLCz5mV7C0VjnnCmvJINQK1
VL5ectqSZd5KBsSQZnvgi676yvtmiIWOiIUvWKXH/z3rn5nEhEeE55RTqJB19/Ai5eaPFHR9fYQq
dCEWKy9HLTXJ2vrZkzLprVX13hKUUHoy/YjGZLZoQSeIz7HYUbqpj82b6CmPStHRgXCfAj+7l1GS
Uj0Vb6DTzghCFWxNr/GfI7H81rXVF9UbGGHdgCaQYRsJURlxkxoeiPoYwleknVaRof6IFjp7KW+V
RgTtbAhUigftpwjSxvgUvSjovkuMg+Cc3oJWogf7sd51D0EG3RjKa+gRK1K3revKdaK4zw5pW2sv
gRAHdibmP6HUXB+5CeCN6PzXOssWj73R70vfWBmasm/F06MJK37RqS8w49RLMTpmP2V4Hn66bQeW
Pzaa/jEOSwaB6UoKbwE1cx5RTQkkTSyPhYP6i6wuh2oQjLux2r4HWUWenQBeLumkBIC/DLWA6tBI
o6eF3izAKhq1V227oGUczO21x6pD2KM4LRgY0tHQoonftISYvK/gzRGa1ywLPIh4zIAXqBGEqFfC
MhvFuyRHWXNZqKoL951SKr+bLASTUWuliSxZmiMvnJzgHvs6VCt+QUMJhCX1S9l1jvIwo6CbefVT
Mzoxv+EhSjOnphOUWXWfmrzWkXT27VPjqd1Bj7xUuylTBZHmrsyNcI2bxvCGHnn29LIe7ASJovld
UyaCtmPqwyCuRKFIJ85wYaWLFx1M4ybtN3tRyma1EhW9X/Bik/3HOkyopsMCEv90NSl51rWq+JGo
YvN+jKLqDSZwgVrTAnnJxswgslbjfkW3Xvp2aphdOXkmKjrxsXJEmHdejMo9AVLXgp1e9kyYZL2b
3FUiDGrLVmilh9NA8+PnCNzqfiet3AJ1LqkG/5OesmqVDwmgVyd0shoesVBIBOFbpLTh2ms0AM8x
sJqjH6YamJm0dTKtru8Nyt0HrUFtm7qFq95URl/SoIHnnllZYRXTluUMQJUr9wx7ogP4rZfVI/0+
3UP1BTku/Ma8aSSdXrzLxFpbewxGSnDf8EDMqcYtJD4aHD4rQcO8jm4pczIEdhBOAqSIlPodrYYD
LIoWzS8Y5eiHeqISPfRly5h5IKD7AKrJg78cWThlC9sUwHY3NYbRRj9+0eE0ktZG14Ff0HQNRZoA
cQGx8+TgBnK7QVtQr+FDh4Xk+6mrpPtc65FDjrxqLzFTBAJFBdVTygFHsC8BQP6HcMwrLTge0z18
RgwQUfWkJ6+iS1P235GlYhyLnbNU163t/zh1cRxDTZYdtOylQLPF1SDLpTvbH3RV3sMo/yCRSh1B
PtqGx6ATz/7DIvdvUgNhEZhc/v3f/sf/+V/v7f/0fiWPSdh5SfxvcRU9Joz0F//73/V//7f0H//t
9uf//ndNQWFVUw1JlBRdgw1bUfn374cn6rL8j8X/oHxF1UwV2kNWnW7pIzl00plzMpi/YlJPOO6u
mxOFSXuGaTIgqyimLn+2xzuqVk6nrj0sNtruaPmreiOugXyvq82MpeGXX67sjyXls6UwCZsmARZ6
AGy47e3QZoDxTl2Bs7AAqazdFSJn9nWbcyZHm1lT2vdTE5M0pnUgN55sd+AarxsRxZmFaZ8XlmS1
mwZ08A7KOrlv1om1sJhpvo13cDZZM7aMGVuD+5y5hw5tCwGxHzaxtov7aKU/MBHM1QdlwZKSzBaE
YrpLn6BUXJ/W141PuaYmybLKIDvMncqwD2e25b7SKGgv2gP89EvEzpT4NyMhgB+zVV3PecvUpmpQ
oAtUnTkO4sgvmyLpYKBloUgs3CqrZM3M3j1ACDu23JlNHRxv7JjnpkaO6Rs5PCeoHR00HbLB07uk
aTMWpOHXXjMxcsT2WKPFxoTKoVi1trAqH9vb/IHXwbKmhL8E/GoBBXlg1HyNSsQ6XB2Xnl3N+OnU
YThf5shN4XGP60gU20MMwqXsGXxIEawZMHvHf92SLpq6qCmCIWuCOXJSxet4VAZhDYo/W9Y06k/S
14IJjuvuOLEeEll8UVA1mudjdzz2uqjrvVAjClksbk66f2QS90T3jKTp4bqpYWtGn09XTF52pm4Q
mY2R56d+2Hpc8fXBrXhUM9QiVCtNf1K9X9ftTC3p3I70+YT1vF16JgfrQ1+DMGZ2OI64/WhUXjdj
TixHlQRRUTVJkTRj+PdnB7lP26OkFVp1yHMjtuDdo9rTMeJa24u06DdGqXnbKgv5Yn7A6wF1JT3Z
Xv8JH+d3tKWmKPPtZFnSiSij39CFTaWA4WZ2FRHWLQSgTvlmvsiAfGxglNa8+4sT4evcojrchGer
FurGSJk4KA89zSDP7n4vlrBJOcp3ir0nw1LeD4t1bh1Xz3M338R2m6IqETlFblllvN0pPVjFWJxK
Dr+xK9blpnEUR9jMhWdx8I6LLf1jxxwtMIglA6YM7NQOydjK34Hot/QvipOvPVu/nfmAE1HzfFXm
6Ez0WhtlKcroh7RY0QNQrGDFPK7FvKV5aC0or57ju7n7fNprzpY4OiBZlvP2kTGaiSrovC+59Fjl
IDmB8HjyvRqalqh+Fyvkn083hZiuyvjp+rInTiirJuCYoi6ohjoKbSGswmpa8AOS9HfSfC+Nb0nx
dt2ENP0d/9gYcoAzR+0LRc0TprjJMlfoBFvGLvnC6PBKd0KHnMk6MU+2bKEnWkrfROu/d1rm1jk6
nmUmByqKOuWhhLt+UKReSPpKYsLq+lovzehQT5ncFTrSIpyQz0uteWB5SeTLhwpquep0o7TxNloI
h+tWJtxGV2nciLph6pqoyqOv1ukNw6mhURzQyIJuyEZh/viQF9Z7+JtyeYuyB9C+uSg7cR5BFygC
OTzeAoZ/tDhUWuX85Mr1cO7XtFTUDQOnFqRLQ5xBKaOZ2czLW0rXBBGQnCbL4OjEYbPP/GZgx1bQ
0usONaPfgnjkCdJueHHANl3NJTSTtghpqiQLiiobox01jyQQhVZKh9aLH2smTSS4k0FgDrSRMPah
E7ujb5m5riVSozSYQa9dOJ7QHqaiUZ/2i+KZcRZHqlDkoLXQewnQlx8umZcZ/2pBsZ3g77juBZM/
WSZ5Q9BSEy4u8Sxx1UiLMvHQKxSYod2woJFw+hadwQLWj+vGLqMjzzfSH+42UxXxvM/fQmlyynpt
Jh0MxG+U0NiY7tO/bGH4xmTHOoNgujQ6oSBD4BrpI/kQo/lrIjV51B6vWxAvLy4dURCdr6voTOQL
I4fK0ERz4XiRcWCvt4AtvQEH9V/STfdgPLQrJkqW3YY66s/47vTFXV23PrGDhiEYpkRk0ERDGhnn
VQGPX22oh2NKyeJYmybjC0hPXrcy/JXPdybYRkUTBCSF+Wf8ndIucHmy05qHuIvB7J8FxPmd8fW6
kalIYKqmJCP1JJEOj7/VyZXA6keBfGC6c6VYsUPr6da/pa/lnH7NvREnvpqpqYIORS3BDjTyZ9cz
XcMN0iaXDqetux5iTr6K75G3nXmhXb5EDZJ8UyWymuRv45y4y2v6u54vHSJYPhmazjZy9yR0OsNE
3TvYCasBb3p9Hy9dwkC4UZVVHS4EiWz888oatHmZnCWM69VugeboEUKr6xaGY/nZHT5ZkEcplJCX
bp5KvXSoKd1VoCFDyC1THYXu4LFI3q4bu/Q9UxYNUeP9okD+qY2Wo0uuktEzLg5J/9CHd6n0pT3d
/3+Z0EfrSTF+0sDqHdrkQQ2+iCITozNvo4kK0qdl6KNEMKbXIkCxoRxgK7T9TbbOb7qPBFf9l8/q
Z0PS589PmpD6R5fFLNDcEok+x/sC6Pr1Hfu4JT+7gClzSBEsUGTtsvCg5pXkVXpVUGGhZu9py3ob
7KXH7L17r4BR2TA8Qqb0mNz8hV0SS3o/sKzq0vg8iVHkolgYFoeiWyFODj+hnf44UpFDe85CEBcK
g7uG+ZtlPxfmLy5GQxMMwG7EC64rXR/dVSZ4/bpZtNGB0eyqAx9AMs+UjQ0OHG0gkvojJTrYgq3Y
mqtJXJy3wbQkiYam8jS6uCb1U+IxurpID1UZvBpi86WNs11h0HisBDR/An01s8sXhZgPg+aQuiuK
IqujnOyUxScYE9XwoNzJ7/5GvvFf5LtyFTxKNvRZm9kHy8UZH+zJwL8VJI8kXRodjjw9LlzEsqJD
9Fv+tlgih/NytN2fxzfIKWz5F1qdtJbt64uc3FTZlElA2FbG3j6fE6Ep0AMHu3xogJgVx2/mcGKI
lrRr5JkjefmoZn2mqHANGKYgE5s/26qAH50WnRIewLSj9QBHLWI6aOMu6a3sGJuKHmV86GdkQ7hd
/Zir3F1mKIN53IcRe9kQpPHT2qP5iuZrmR6QZrBVJ7azF2hnLcAW9wpv+/oGZktb5hUMkn01t8/S
xX302fr4wW0WokaflO4gkLVNtgN2V+2DG4THmrujDdvC8Il3/S6+l+z8Dl5SO96JCFs2y+PL9S9+
GbRGv2TkZm1LFV8Oi5RfwqCY+5pZw0OxMpf6WrIXu3D1BZWhnzNGp87S2eabo3gM7cDxGBi1RKQ8
fe1elVW/gQ2HORmLV7HtO/6P6wYvz5IuaNyY0IMJRI2xX4NPyMAEVvKhoXq0bKXM7gzv5pSGv6/b
ubzRjM+GRg9wVEMqYHQfu1nfRnREvO1iDSxj9a+XbD4sMX5Coq1o5DSj4+OmLSLLfUKVm57I9mQP
JZvKTsnXfHuuUTHkE59utpGx4R44ex8ueMhJ6AMmH+4Kdcl6qEPls22Cy1Mx7J6h8w/TXqY5Cglq
GiVGC2oIODjzPio44mrmxpp2hD8Whl9wthBXKgolZiYZlpxfUr8r0HumGzqTCMwtY/RpkPBZ1JmM
EWRnl0XxbRHM5GaXVYmP7/FnGaPvcUqCDMhOnhzgpA7uTR4FvIK12wzE4yayu2X1Nvc0mNw4RSJt
59KVgTR+3rgKfRPY6FiTQIlMVWDlKJ3Qm4kLFw+DYVlnRkZhQav5Hmi6J4dE1pmRfkC3nTHYB61l
rl6QaErPtTAn/frM4MjhQBmYmhjh15CX7Y7f4+8Cwq8ObNN2vQqfEEm0hdt+1XwdXqtzr9SpHaVx
ys3H5W7yXP28o6LYR10P6dchML+lMHRF7WMMIcj1gDRtRNd5PSoUkMeBLy5CKURmMT4sEo1hAjSE
XwT0MeF9ZVjsuqnLpypfT8cMgdakpzI+vfCMNMfSzLG1aR1/I24WlrtR17J1WnGFzCxs1tpwCM9O
Mnr1cgQZanxouBmX5SPEgRuorn4fb3LLe5hz/1lzozOdQYpTGsPi0m/u0cq38maxku+gxujshOxv
Lj25TKzZS4NanEL3SKO7/nl1dahWXml0AAmyN+P4Ra5f4EdAU2wmUk0ua8h/VIEWA/+MEj4pyguz
aKKYwD6g8VFG+RL8AiC8Uiqu/viOAbfrXjLlkOcGRxfkyUV31M/64cUA8yFcGcB/cvPbdSOT8dFg
1yRpuB6Fcf30hMAamu9YaRSn0G2BqR0n+gXvGLIqp61sRTbTE9Z1o4PDje/Ic5tjhyzzShfFhnxd
QAC3fheiL9cNTPnEuYGRC9KNyxB1woAc6V/iIF6l2ek2hh65N9W/OMuiYBjcMERHKk+jcN/4GgL1
GsiWgY8qXMJUansrXnfiMn3tbKYwttfXNvXFRIG3gELb1xiesZ8dXjQ7xT1qzCWnAMQO2k6HWNeC
yBA1du/Wfa8eOnTXflw3OnHdfLI58kUow46paOIlpQm+LyhgDG7IqKCScTdN0GvLpmI8u4/c4vW6
4Ymk25B4eaimKUh0F9SR5ZIZOFc9tur+tGVC8juMxvHySAaHQtEtDLAQe1gkcTO5j3jpoZ+tjoKK
n0U9WQlWs1XxCp9bdzBv/FXvWsjdfRuG8NON7xgzx2LOqjYqJMFfUOlMw6n7ZtejrbSBrxxPKhy1
s4Kv8JM4BfKMc0YHd/l8GD8tdZyuGAVwOK8q1b17p36roXcrljxsnMUvYwkCTrzvqUsgtcuw74vy
dP3jXkY4TJuKwTNDog40Dt0yxU2YxnJ1H5vKi7Twt+7p9NVt+pd/0YypiLLCNBNHxqATPvqYyG9q
XpeWzT6G2yM5qU6dN2vEcWeCzuUN8dnOuK4puX1R6kbR7AHUbjTLQ3JnCWvYFoK/Z3M7V9WZNTcK
PG4iFVoWYq7bDb39diNth28F2IQqy5xvDnv0yUtGa5M+B51QSvXTqR3W5gzt9WCdr44bab69Prj4
pR2FvFmhLqiNUS0xD0JVFppmL3/UOeWb/AZBIee0m6us/z+274+lUWBZRDGSDWrb7Eu7WS2WsX10
oMBfLQAGLbYL57oLzlob+WBcHtUsYfZvj/LrEoZOSySKxRukh5x4tmtwCZb7+Fr/tTZdGAWSXETc
p03qZm/cNStKqytAlJDMvCuOtBFmI8jw7S++mSqKgqoIJhP+o6eB0CwWyuKUNfvcrm1EiKhq1hvX
SbbxyneyuRLupDVDEmjz0JMjUf/sieKxjiNPVup9RXLpL911tR7KMHG0olm2Em5mywfDz79Y3pnB
Idk4S5+FVGzVlvr+nhRiK9GhKyz3++JF3ilOafmO/H3GVebsje73ID+BYa+wV6xER1r5ID7SG38L
P+4mX7uWMBOEJ082hVqN5v0EBjCQRS2E5b3ZK2t3F+xKfFJxwr88b2d2Rkmfqhoo6HhewzYydmhF
u2QNwepusVa4Sud8cm5RIyc5HvNWZ/BgWFS5FTfB2t8eNygGbGe+1UWiORy0s0WNfONUhW7EcG+z
H9BAxTK0myegXXYJcgTZJC5TCvqeE7zNmL1IT0ZmRy7SAuc4cQoI/dGqWyHU6Ay8jJa0DbbFV9Pn
BvDs2Q7GxW39YZQKNFmudNna1w0vUWlW1/sBFZs+Rjt0PmwYBde3xOfV73QWzDz5EUl0dVngIrho
GyuJ2VRCatT7cOvu/F2OZzJCM+uZk5t5ZmZ0ERAm0e8RhvNWo+wGTYHX/1XMOjMxrPQshHi17B1P
olbjJrXdrWK7fYNExlJ3+L6tzRzo6ej/x5o0iv4ttOZJn2FNXcLtbhOutt2Dyb3WbZLNjCdORuMz
W6MkBEX6JoVCod5DkL5NnXYTb0gaaWThgrOn+jJBHlzwzNrwa872sZIXfssNVJPyQFRjM9ANhQS9
HUvcNXbwHgVWaP3rPcOR0dH1FixKvRcjjNZOvmVmubXLLcNbCcSdb43DqGW/glQuXs8+QqYuAgWc
Ed1yEXaecd6aJzCPS4kwGJadfhs/1zfynbJsbCjvv9DSiubcdOqEnxkcJ7AnJpEY3WvrPWi/5Hf6
lUnNnfsoPDIj476Xr8NbCxb0uRg6dczPrY5cKO8qIedpzTG/LW+PVnWX3Q9X+nu7M1euoz/lq2Ir
bfRHaFBnj8rU2Qecq5maISuXYIeIK1E+9nVNEnj82h2K/dAcgEVOtpKvpRWv+9Ny1p8mP+sfm+Nd
bjWvpJaETfnh+Kg72bpdcl/kS4h9bBi47Lncc+qOOlujPNpfmUGG2NT4qkXueMdnDzXG1n1tF/5y
JhZcvCQ5KOeGRqezTA2t0XUMiSLJe7eCzxohwJsSPB6a0DakobcdnX0osmccd87w6IQWJnJejDIQ
FiAhKvVfWlI6PVOkxYsqqXOrnPh8FHkEIOoMoasgGD7HIAm0dXY6mcxFrVFxIY+hnHqTbpDftZOH
8G4uk7ks95jKgCIHEA/KX76sS7dKFVK+q/bw8lvm+4AacLfCM+z5jNrTAJwtF088wT4ZHN+HXnOK
MxGDKN14m2Dn/oTOK9tKdreZc83L6s5ocaOLsQ6OhYTWU0WdRV/ewUJJVxksBHdj56CHsDrezfjo
4IOjZP58ceMSyxEn7XUdgxA5AxILVouIV3q4TLb1evE9m7keJ0LbJ2ujo8dgI+jNHGtUUp1qHa0R
V1pLmzns+0QU+2RmdPCC8IRsiixXe2/x5vqwwUjP17dtbh0jnwcn7eay8bEOlNeceiOvcYj51//c
1xkWena/i20qZov+n19HXJ4cY5uugPDZ3rNqX1/U9K7p2vBiVS6xj2VRRkgdBsRh4VnwAUc71//+
xG3KV/nz90dvA7597EeQsOyZAUm1gU0S1MIcLmx6x/4YGb0E0HFOe13xh6S8WQ2156Pt3Q1VjHgX
rs0Zdx5O/sXhQd6WgiwVWeZ0Pn+e47Ftgqwwqj0KZwgirErhJfDSnZB+Ycgd9S99fX0Hp6omknBm
cBSKVFGtPeTwqn1J3swDy0rW6duHPzjm97kS16y1UTASoJ7rE5PlDSOGggfx19K7863jE1otKPT+
8N+uL2/SAf+5OnlcpamFyE0bDXu5y6D1gyQdrv/96eh6ZmAUfo5oYrng0ao9sojhdji5TApbKuIi
Vnhg0ng5zKzM1iUn8o2zjyYLo2jUH4M01DwuSGXfO9k9etdw0jCFV71L7xIEOkA8jJX+3EXL68sd
vO/SOxVmJjEPLmv05pfC2s2yQiQKemb9GJV+u/QbOdg0mUp/IgthHNCN0+q60aknCeb+WB2dcj9F
iC7o+moP5T0cGVa2Nl343e8h3LUFGx60QWngfjYrmPadP2ZHR5F6dianUVvt1WdjvQDIWLwEd/VS
XTdMdnnv8EJZMwud3l4arcQ0fdjhz4c/W0S6kWks9KPUYck3ymuxRp7Vkh5QlL0t1xBNSRvPlp5m
DE+GOPmP4WErzi4FVWxrN075ru7L6Wtrk5fAxwnbwhLANXBNqJH+Pw2OHCnwq8gwT80QdcRv8dd2
C13fvfc1ekT/bj2bbg2H8NJt/yxv5EAGkldIuQsE1dXiod1ma+/FfDnew3y1EeO5jzjtNn+Mjdym
gadJkUv2stshZmch6KBZyGKxmYip3pWJ5c676uAY1xY4CuJ5rUtBii7IR91IsWRbXCZrfz1UyLrt
f6NeO3nvMnmp0PKRYH0dfT6YN0xEAjrCqg35VY14jAOBKuwSsGoQ7nyGH6nbQlOwlLW5aDC51jPb
o4+JvI7b5i6HBAGpsFhRL16RwsCrve13SOusPWfWW+dMjj6pLif9SZBYrvsCBcW2YDQ+AE2CxOGw
zPnnwaS9gT/BHGb09I/3ytlxdHUlkuCg4HTYyDi0tumIb0MBXoSp9TfkRitJnzuQk157ZnIUAYRK
LUO4g4cnUOtADr0s7o7IFVroyA0wPm6xZ3VuDGLy8pSBeZgy0zGiNoaKy4mA2nEUtvvmCzxLsJKj
XrY5OpG+gjzIvFOcyMkZcfpvdGSndvjc8hAQz3ZYgz206LSg5dXgrg1lCS8g+mQ7wXERIlyGqHnN
l36mgqwMFInRNi4VfTzP0rRqLPaKNnTDBG6x2I7u/HVhQ/BLD2eu7zu9t2fWRscElla3FAqj2XsH
OCt3fUnLCHny79Ftu8p37Uv+lK6NubM5t8TRQRHAaGRdIDf7KncQoljXN5rdvYvoBqwiGyJ9a+Ya
mfyMZ4scxT2lVnqvrNWGuIfk43+C/TU7XA6lWMSHZ9Y37Nk4zMoGwF0GvcGjjO9n32hSqSyFZg9L
51KrIIp8gpEbLVFpbmGTG3lmaXQcU6iio6bBkvKlp0HVb05vixfBkeyU9lT/PLONc9ZG4dxfhI1x
4vSTdwiWsELrkka3wibWRNO/Kc5JTJOqA2AAZakx30Egy3UjSh+d0/Rr+Tg03xDQWC6+iJb8Mt+n
mkqqzs0Niz876lVWMjBSYi4Qv2dtiOIMUpSLBizPl0wVZzxk6hV/bmxw2DNjUM5VxzTA2NDp86mu
qmtxlc92nz/GLcaeeG5n7B9iBk0zVGEfDcxh/h+ixjRFUMuJAhtawlRamasMprBlvIJZqEZ6IPqC
RDLsTfLPGe+ZOoR0penRybwWL8Zuji7At3QBbgHmVC4OeeNuUapiojv/AA7NRrZJe7gO8xoMpF5A
Vd0wqFq9wV75bagOhra71R59a+iJVA/perZ4PnU6IOdgqEeQh0HE0TeNuzCX0cEdeu9IHg6ZDkxX
D1oF2DKyYVe0ZvZzzt7o23qI7aHnFhLUdsdHaYU5kFj+V88ahq1nrQ1/7cKTzlY3OvsmwhZFZkbN
vn/mXuqWwipgUCD5Ft8oRO38CUTU5q8WqECZQZ+TofLRmzmGYysAdzkAXdKtfoMQ0GkJvatdbPN1
hSrK44y9ySWC4Nc1nSnmi/l1z5AZKzbYUANF1KX/hIrf6uh4d5VntyvVMm5o2s2Uyz9StPG2khcz
LIvHMOUxWmOQ5mVdtv1QNPLu3d/y5mTHb9qDugNjZvsw084EnuEzXbM3inKcyz6VfBpZC9Qfexje
/VME6eFsA2LSzpCSAmZFTXYMxdRCOet9saKb8x7pdmnS/lSY8DMes8XSl60CTYSf2o1nh3OnYuoj
fuTC/2l4tMAqyAYaAjbUf+0iIDANTKBWDVno7fC0Ah4Z61b6axaZMmWWwVYIAphMYqpwdPjVhMLf
oPmyZy6stoVXRLSW5Ub9IlTL073moKhizc33T9Y7NEZpJHloflwAtBL5qAiIvg2vOe9+GAPrl8GL
snSfh+GdBU3fubxm6qOeGxylUceqyUul5flY6yh3wEcKCytEyP33mYM4dTtqiky5UQWab4ydx82g
ujxq2BEfpByhKjrn/RYpq/42tvub+G1xB7aOkbuScmBEBWJ2pEecyuDOf8HIi6JSi0+cV2o6y2bl
/m4bynVEH/MwBDuQJAz3PaIP7SGqvJxZ/PCnxydUF5mehNodCoJxq9kTU9GNpLrac3GQrYqABo5O
fhNsNSe/m/XbwS8vrIEhUUlWeaNfVOrgVsxFNR58KN5yKdu00N7QT1pLtxAzPsyFn8l4p5/ZGz03
YM6X60BLBnv/aPr0wlKHE89cDwGv+aHMDR1N+ey5wdFTIy+TBarsGIzCZUebyZCcxcpba7SZ0K0u
XzUnXYdWPVsLmAoITDWbQ/oBKcrYh3NmaMJYOw0LVd+HAg/4iPqH6yDjslVfFJzH+pvjeW5y5LSa
34dN2WEy155yhJwT/Uk+vV53z+nt/LOsUZzzYDUsSuXIdooPSfjDNND3ePkLE5DXIEgDGwfKj7js
WW5corJUmRImms6zhfq7MZCYH7fXjUyFGCYQ/2lktFcndChlFTzJHtX5m9ZE9+voriOmqJdZqtxF
QeBoXvPaIVwyc74nN/DM8GgDhShiaMDjI9VxfYvW8loPs1vPnet4TR+0MzuDf57tYlCkApIPLLDa
pbf+pgDhJz+VjNYLtnIzPxs8t6zh35+Z07S4VBMRcy5EqYrnW63muLpvX/9qU3gq4Dd/PtsofGiw
haeu4FM0Ta3wa7Om/tw8Ur58VZzkYXa8YzIUM+vNEBqEe5AkfF5UG9ZSXkRuyesJTkYrdFxb+ymu
h3pTeCd+v7626R38p7GPId2zHVxEiVSl/XCy2MHIheG1O0haPreDk3Hpz5o+dvjMDFEpz1C7L/dh
C9u4L9yhPWJ3gvgqV9WtgpwbZQrveaHVuzLKnlAdZLobwTdmn50kEt6vr3nux4xOoeF1SEZGWrmv
uXRQhxLaX9cNTDYSGUb7r0/4cUzOlivQDwrEaviEu5AKsEz20FqCMwxTLey5BsLcJxyWe2asrlsu
AzQ79qX8mnSow6S11ZTaX0WQP0saHTUDQgdkfj26FO0hQVQ72qezt+ZkWkDuAYUDlFc81j+vxCzi
JO9Dk5XYyo5eNjxs6Y9yWdLNjhz3afH1bz4TtDBD1gMVyRhJHiaS3zCEXoKS7x3VoSJiQfe+/cdb
dm7mbarSM1Aw/pexURDx0qiq+gZjC7/aZaK2hiPj1jX8bVw1m8bvxZkPNh2LzwyOdhPJVKP1Fkq5
D34ru/wxjpeNQg3Gapz4Hu1XS3jrkpkh4cmTdWZylKr7cEm5jckaleQmar+W+tvMF5v09TMDo9gY
V4VUi4nI0XWGRG543LmPgQUIlP5Vf9ctm5u543VJvmEqsvRRDgT0MGAxP3ulBCO20NV5BTwR9otk
mX9FrDi7C+5Ar1v6urxfVDbIfDpKc3nr8JdHafK55THzRV+cFEMVB8vbkr6Otv1HvW72xpn4bLJE
sJIVOjq8gEZn26Xo2ft0PUG0DfMb0Uosl8Gaga+DTFnHd9Dx/JvKziebo+PQibXcBB42h5kRdz1U
PRJyhc7p7BPY4W4WWzRx/j4ZHB2HojXEf1ziVetto2OCIA9ii3qyPPWbZm7+dOop98na6CTkMnLA
wZBOiubS+D2gsGMHPEL6xtgU2ma2wW0O6VVozXLFTLSTP1keuesCvaa4ktjY2vFQvF62PxSq5dk2
XEmuPfuSm3Gdcf6ABoN7ajqsDW2j6oCu/Jf/xGMv1qUllUvzcdZ1Jq6J8xWOk4lSUY8ovXLhaXfx
19TxvuCtt8ZScgbQeUgL4nrQmYg5n8yN0oVAR8yyNgdz4bOQvYj9gzQ3gjMVqz/ZGJZ8doejNeJ3
wnF4fVhtssyeQhsGG8IaRMt/X1n9ZHH4sGcWq8iHbG5w0NJW33mErDKrxDn73509gLzDu7ltnEqK
4IUUqebCcihedFY6XVVyZkG53R114YhOs6bMuVYWzgBjPa7mguf0njJTClpN1kx6AJ9X6BvHk4s6
R7mX7v6BfRoo40uYgtrV3/bFWd8/7Y2Pguybgeg1egkiB80NxNh6O1gFd1W1zBD7o49qfp/d0yFK
XtwQZzZHr9ZOQSjnFGAzc1fCLt/61KsTS2is/h7R0MbuV5lTvph2t/6LM3Fmd3QmOqEKo0gjhVbd
F934oiOfIb/8hQmdNFAYnuP04z5/PnSNjEjtSpam3jTIVi4Qrmj+LpacWRkdA8/oqiZL2pJW+yDM
oKFhu1K2/5e061puXEeiX8Qq5vDKoGTJ2R5bLyzZM2ZOYObX74Fnd0xDXGOub5XLL6pSq4FGo9Hh
HJoZkrwxBz48r1V92SwB9IkiO9LUJpt7z8IYZC5Z1dDcFxpUtu1a8Npn7RBeCuvyRnAFHoT0oruc
CWT2StJHPdODsqENau+9E2iw9n+Kr7QEBp4Vt3j5euOWMsQUaumPhszOJdGoAgIcAsEuR8N4wCGA
V4yOxFGR1Z3lcnO3VIezczATyWyjoIIr3SggUj8ifbnPV6Zijz/7VwONw+AxtVyOiot3AtiUdeDc
SuoZ4Jxf9G2kVF1zBGt8D1huoJzTzlsieRFerVvagzdUNnB5udHo4m4C7gklauT7z+qLfSwZ3TBl
MNh9/ag63V1YeUNm127zGDyV4CzzuE5mcXE/RLJhqNEK+iDVeXMUd4OrOiOw9az3lrH2GomkLWdp
edIYlyanBnAuiwI5nQOdfp02nV168SWdaudD4yzv45/VZMHVkiYEF1sI1cLwZE23gQYW0EeOQtT2
zmxztnzMcTDVAT5awo5h7EYBlx0i7NpBhC2DCFezzSchtbsHkDLbHLm8hWTORCzGTa8Z0M0/0hlw
6cJCD1GOkD5ZBS6vl563kPTzWTgRgC1SksANf7TkR/SeNHViax3HNBYj+NlCMk8GaRRFlbT0kAfS
sUjEa7/TD2kzbtVS2QqhNDicFVwMpWcCmScD0RQiFiB1PaYqmHsxiHpDGkwS4/0AirAr8Iv+6NPe
1afGC3L0v4MUjFeMXrrfcdQBDq3hbXY2+9MRcSjlPkaGIrHRy4h5lYvKKZwAwI90pspMHWsHEDM+
ouaS8cwFM+8XFKUBwqAn1Gj1NZ3komM5wV7amYAr4Najl9VEDwOw8Wj6h7GewgqAOilDWljYo1Of
QJxcgaEN3Rq0B23y1L3+Ij2mN9xi/9IOY7j4j2DGpGpShFGrYX3TPb0aEy9AV8y0k7z0hvtUWlYS
IGmA4kc3IdupAQ7frG0KRNwm+jR1YkeWM23Begw0T9s4TMjZefXP9+f2N1oMgFX/IZnxBNAvAh4d
XjC9Q/aU52CAU5VuAEwCYBf6ZOJt6JI3mAtk9nMqxFgse6gKNRPtJohOZc9xBkteVZEUoIqrAMLT
dMargvO6VOIBrwmhrWxZwYCq73KO/+KGzUQwy4Yn/FRIIdKR6tp6qt/oABdIrzO7eM3fALh0aV6U
Tt3Y+gNH7sL8HRDGAPYtAzwXk33MwyWNh4EArR3xkxC0DgD1I9cQysgzie6Db9uQHUUCgzogrrQL
ue9HkPqFGc9mFk/Gx49gh1SDOkjLtMTLonfkHb2xwivpst5TRA/enPPiVgLwBaknAJ2ezW2IamuU
hYlEZd29DMluzDkzf4vWCGcmg7EBw+FsUTSqhaaXmrE5Rplsd0B9FsYH4EFydo0nhXrU2Q2YqIUu
EB9SRtCIYBDES3blBFTnVX+dbSVP3QiuArQ/bsl3WS7GXWQcB5SMGGtJpGEaQhHvpBFNC5FToB3D
y9boF9aAKu1JjrgfDpGLFJ7P03hx3xSkzgHiBHx6hbkeG3AbDyBbxIP+Vd3pwNvP5FX5w3hAsRnu
xQt3qmEPDe9U8qSyN5MUp7EUIgWMZnf6oKGZw9hN6fMCM5w3aNLacNt7Fm/DmabMGhtNlwxtBk1p
srK4VTbJYXCqPR3ltLbcN+mi3/mQplL/MLMktfZLgYwiXr5vg9uf2jV6o9HsTkYXpPTupeKUiY03
lMYLd3hyqUuYyQ1GGdzAMd1PV1o19wTx6Q+aMym9urAlp7nE/D1YNfkTBZwtVZmjA45GUe1BbIqh
FGkludUaFNMK+MMd4RBu1A3GxTIb85OcA8vZVJW5QdpKrnJMXFMPl5zGE/KzhVP3tnmX3oInEXxc
NW+BeXrSz2cLLLdigpsK5RFxPTr6DpPcNyngBvz7/DHcmC9ofOFIXPYNf04oW+DKwXuaaiW1pO42
Qm7DCoEyoBKOFJ7d0M9naqlFFEVEgt1oqSNKT3W8HxFa8LgKeYvHeBs1Eq3QbyAlNo9TdWnlnDwJ
b60YvyIWWiBogM06VqADaMdDGuSeqqhrjtXxFotxJfVANGDm08vda0GoDAxxsJSAHs5ygekdnkxb
8cq1ooHR1pV+cmRzVGS52RQpm/IqgIoA8GkB3t4eV0rtiMp7ZgatbeS2Ofgxl/nxPSHPvoDRTg8W
HeR/KRsdYyB+EAtV0f9+0mcboCUANAjEiH9D3UnN4CtZjDHmqtWpYwKTD96sO5wxL/D0ba3aIO5M
HPEuuO7viTOKtp5xa1qLyztTk7HQoO7Qt6HgJo58Y1cn5kFJItfSi+8Y6kwMY6i63HRyW0zNsSyf
ZevRAAGk8MaxlEUrnclgrHTqI6UwJ8gYHcOe9mPipc/5XeA1dm/ZItLZbnJlCXaHcsUzR/TiOUck
SBsRaT8i45ZR/s8TqXi/hUQn2YyPFG4Aj93Itna0MsEfUORJpJ/P/FckWLE29ZAoDg+1ej3EnHPH
+37W/MPGBMYujl2G1mo9uuw0heOBly2PchFRThWZbV7ryqYBHjYOWByu2x700/6TFXJ6GpdN4kMG
c0mbhICscoAMowP5kNLbWoXBGGhklMevTYAa1/kR/pDEWEDWaYWoFASNCyq4gYjSroqofozFCtwX
DVLJ6qUFhmu7HqL7rwXzlpExhHJQ+izSoWITnKLoV2Ci/ffxaxGLyXG4QBOARgibwavx2djyQO6T
KK/hJAAVvNId6aL0XQGAYA55DBxw0oKeyJs4Frio2IdQtjRlxk1mIV2FG7pdi0Vmm9WhrQgvoKL7
crZvmorUv0RpFdn2nRRhchdZyAEmj819iEF4oIxfAcbFwdi08xc0lYvnaiaPcYSBmgrmKJY0R5Vj
UFKuMFas3IYj2g3LEyVs7F/a0eXs32LUOBPK7F8HOAUxBCH5kTxFl8EmR19vvgGZwIQG7b9ABF7e
uT9rajJvgTZR1MHKkILsHdGJbjv021M0Q9XV0eEfA4A1uuOVGDjLyhaoSmUCDFFS4RQkxqrrg31p
yBxfslgEw3v/f6ZiMs4EaZWh00HdflSBOVyu8rtwNV7RyqxsqxfWNU+lxdrzXB7jUqrSEAMzgTwN
d9i9sskOiZMBvRrYHpLXPPCKGMu7ZoCyAOkjhD3089mNEo55KwgpllA17/xpJwYnoqy+NsTlXfoQ
Qd31TEQvlZof5rDDKn8brVtl4rRy/R9H9SGAiWbqrhp0UE7SQFVaWavII5Or3VLeFJBog9Akm76F
9IA00IdM5kRbmtKWggKZFJIXD0FHuKXU9fKqWadrXrshbwWZkywKjWUKI90kctnkuzbiTpAv+gqw
zsHNg0vvbMwq6y2jUyK43RognWiN8dLaAS8ngJPjnR7YPJbF5Th7Jo85VbIYkDSR6cWJqYNHXbWz
Q+ZYx+6UtXaw4o4eLvr7mTjmUBlFLip5DnGUmEmys8Q2e+SyUztFta50ANdncULfZb8xE0n3dGb1
lpyHWQX+QKxocBttxgOF6/MxZBVcd7fhjscdyF1R5iBrhTwmRo06r7ib9hWG1A1PtSXwLse7f72c
zIkOEowc5AN0wyQn8lpAknF+VyMwgoNJZ16aaTHK0kHnhTEcipXBmH+sjco0oKcXzYUU5C1a0+bC
v+DLXkwkf8hhH52+UDVRpaK2gyZGtLMrGwOtKeNK3Mc7LrjbskX+0UljMlhZD4hjgVat1HU7OSDn
vjG3ylp/8m11TxCCcEf8F5WjZOOKRemVWdQEv2zHRumxiBTfbQXmaHNL6Z6+h4wGLIoPSYx1iKD+
LGIqybobOjvZJQ+dXSEdGGcUxGnFrR4vXmEGSPWgF3h32NFCcYg6kjUhwv270UMwd4wFRzc8JMgS
lI1AzzjYICS1wNnJzUMuOuaZaOaQGy3pjTQXaqTJJgDpI945DLh4QLQCmOH4F5eNZPmqmwlkTrmF
BuAcOSwaZNHUfQgGJdt35W22Le3AUTciBjm9r6/vJQQM7OfH+jL7mejiZEQFTFW+kdeWBOCWDA2w
ghO/ZXsZGLNe4eYP3Dho2V4/pDKXuqkGoIms6K5e5ffGZgLvULvqHtsrgb+qi5mYmYbMZT6FAqk6
C6uqokCAVH3wQz+Ya9rRIeKaCOwenVav7RbZmA0v/lqyIOSagOuHmxfUxsyGRrGaGUmKOGLyb3Qf
XJ+3nN3jCWB2T6q6Vm4mRF90oJD2+XU/pguKo2Stxy1FPk5eOBKXXNtcJWbngHo/ijpwTZGR6VwZ
L5w787qzCQo8GCj0X/gcPYstzCqKq5RVk4LtM9e7P4SjXFnwOOraRAiLy49CYahX4hUNARu8rsQL
y+UCNtClY1+Rc7HM6dcGYeo1TE8CpcUOt9a98nuIe5XjTK4Gw9FuwDXpjRcV70JcfCTMJTNWA+In
EmcKFG5cA92bewn4MNleepsAD4MSrMvZUfp1XynK2FBZ+WoyDVTcCqcjuaS8pcGN6YpXE8CHFSff
ofDhcITyVpcxIznUhlDXIVSzC1veDXvrh4/2cB3QTe2WvmBb+xsDogAW+rAjxg/44CuKZQKR4Ia3
iXEYFZCdmS1PsyV3MxfDxDMDMYMKaBjoDrqRRzt9piwUzUX2oCp2uUkBmq1DYbsCuEHsiDzowcUr
xDDRCIjCvIhhEcZ2rLG2RtnwyVG8iW5lx9QhHTgjqxzz43DlILWsuPnmxTtkLpSxoISYeU2ksD6G
e6kFpUL8XOyqioLy45WmB+vwAvCD34LJxM31oStjQ3o26XldQ2y/U14bANY1GyH5L9rhd+jkcP3O
xTH2kzTZUJc9lrb2FHDPRh7GmLSbzqON8fGvjguRt3Au0SOATgGUtHGBsDhKBfHRukuGCvLArjjZ
aNC9LAFqjwZkH+CV6Jc58EfiFy4UgMYAMgYE0RjFYbPeplXmst9BKNFeteFW4aUL3lN8jLf5JIBx
q0puGVPYT9Uxb9qD0ETgJopbb/AHp6m6a+DMJ3aQB53dNSVaSGVjw3E8C29hyFd1UQTSCThLmdC8
DSYiW3lHV5WmPVNXMvBWRAJmU6AhmHtBLwQ6n8QxT+FUHUOS6m31fkGPl9JLhpd3tVe8PLG5jDQL
d/MnYcxNqcRTDwoL6NatqtN7NPAinOg70beHh8AFLiZnMXkCmc1Mx1pQACBfHYWNcKWt0I/QutKt
cai3+Y1wrQh8V8PbPsa/FUniZ3HdV8cJwyLTPe0GNHOAftA4NfT4pfLFQ6hJholMOfja2SRkKBkE
2MwNNRd4czBmrCTRRu+V5Ri+RwkQ/Itwpzz3vFr2kk99L6NQPj9gU7AvOm3UlMTIwwpQgyPaL0In
v/LdaQ34yGgPp7pChdSwudfy4oaiePM/qYwnF5JORHOXVR7F0AGMk+qIh6522tKu2rVpg/1xJwAK
hJOFXcgAfFKV8eP9lOeI+wI87bbRhnrx3xkA7lNn0bfNlGMc+ECRaqcYS9rvRkfN3jMbwm16ge5n
yRF23SFYcYceFu11JpOJBurEKCS/hkxhk4CkvLtKTbt+lp8A3bLKW34wx9GR7ZH3Rb/trRhraR5p
C0vkgYyxAy/J4PSRra9CD2gfz197gcUj8qGixXjUJBbVOEv98jhov7LsJBUXmlJ9y9PMhNB1niXc
kDqSOmJASG/qe6JNN5KIRtnEf9NyIPGa+SaoxWclCDZjnlxmuWqXXbqpCvnp3+nKeNhgSruuDoTy
KPR3XXzlT9dk5CS8ecvJ+FRBblQf6RdoWoTIbkxOKjxm3eO/04Nxo40Uk7xXsJxaYLz2snVr+MUL
xjy8fyeGcScGGmMnjUCX3N+G2sFIN7Jx87UI+hVn8cTMMBjnEedx0UYSRITVvSDfRsqthXXjVxV5
28I4D00O8bKI6c4n5LbIgqdGlNblUPCql7wDzDiMMgz1LOhwgMMhdKcidLqs+XeHyWTx3vu81JVQ
xJo1rrlWMBgFhEfat0jLXnrtpGtuGLR4rwCqy9J109TOZtclrW2NaIREcBbvfNSXXTnY9NfFHi8x
O7/J2ytum/ui5/0QyXpCs6mUsFewYRXG6XYlIKzAKHcVPtIJSH4ReNE8ZtIYJ9j6gSR2OqRFGrKi
DdiJgiez/PG1rS+VAQwsHgJXcFJiGoMx9roZI9IGdX1s9B4PDyFOrzDGQHYjSWJMsMbDrkCCeA9Y
tOoxNlKyEtVo2DaqWPNaUd+5u5hzZ0qglsdIiA6MV3aKQBwlrRyEqkZgJL4BDvECqIjBhqKwGYXb
IaQWnzB5nSA+6mgN/MBr7aeqfiWfcZOF3hhJEJP6GDS3oPy1C+WmLwcHfM5OM/E6Jhd2l9LsvLNK
gv6NxWIkjShEQQNhWX4xWc+TdMiL1dd7u3DuTQlI4TKCTA0U9sy5r+PWr0iskqOZv1XtTa5zgqyl
kpUpUWg1RcUg61kaLTbizsgEi7xP0lBa2OIhR+IcNTkkC3Ov3+j5P7/JPklktkgsBV9Le0hMVfIr
b8qNnGSR06ki501HXe+ZKZimboE+hU7pMpfy1BihUJUJ8gBhgMHHoryM9fFmHJWVNkS3GRhjtrJU
//p6vxZNAmMCgOIA1LH0jj07C0iKISBmR5XrUhFJlU3WDSuLN968aOQzIUzU44NgW68EkxwH+VHA
+0MyzV0wvUkl+gjD0v1aI3nJBCkWHuaBgfeksUdayvW+yiPkU0y/F3eCVA92mkfKRgzGyDGMqvk5
San0owjVfqtUGPacTNCvSEBFR54yC1ylqZ9jkqauguzezyqexKvK0tN14+uiXfcmQCCTRi1tKRGK
24bIih1Ng+omhlg4X6uylAbDKICmy+hCw7Ey6O7NdqepjQRHDfcNcUPZzgEnhfnm5gI47TD37J7s
SsfqbV4qdckmANMOiiw0jQE5iLkEOln2SR305VGRaztB02U9Fm4y9DztFq42SIHdAToVwthBkjJR
kzEqihy+t3o0VuCi2WRb+jxDbZHbNcuzCuYUN+kg4PUGQ++rxykB2v34+vVmLRk52gXfoQJNOh32
ea9wfkSzlAVyTBIRDnw07kyCCd/K8ACw84QriGPnEk8gc6rEluDHFEF9TCP7iVLAkueodCJgCHeb
fkVOhepoj/LmL97XSwZCL27ACFCIZHaiKkprUvm1RI6FshPDR6Feycb916u5VD0Aey6W0ZCwmBhJ
+7ycodZHgSaPNE0J0H6EWoIjBSjRWmtiK78idcN9V9MNYv2vTNE6MQaODDubqKzCymjqbCAo0eb3
tK5Gi3kApQOGJu+ELd5ic1mMNabpaAUZgSzlipaDI8+/Ljc5GCF/E9xOnPGzhdcFKKY+VGMWE5CS
eE/6DRYTEwvBuEmHxBb12lZr2f563xZNYyaJeSrJQVDpcgzFiAhmpCI7SGW/rpNy/bWYRc+ICTS8
IEXAy56hy4a6EQ6mkONSRhuE5PYP/tZwMsDWBA58lStc8/pJlhRTMDMsaRCGiQJ6GmeuWB7HRuxT
sTomOmiBpBetBZNV9JOj1oJLRC4XSikAk4Ywxok0UVOisRSZSNpFAlr4QyugA0JYF6t+M2Fen4fF
SO2Mtfm5PMaHpGGYNUGIPKQwWHYgPWkir5C0tG4qbA80s6A4OQOMjwoNHZC9VB0b42XsN7J1qovt
d1aNAtyhr8LCPcmYt9EbROu6kWanRYcOV2JAAdg0dnANuO8XXsi+uGYzaYyJ64ICB59DWpbdjdGr
Fr59rc7SYQVEGgZxVRN/bK7W10O1kruqOipN8FMGslZcdt6kZLtEiXnI5bTf9Wz/TQSb4KCWzkmo
fJCZhWmgkWMIOrN23W0ozRbtD+S1ENC4/ytBjMNTzTwNmwSCYhi2AlB9BQichI/5vLg5liRq4JoA
zQz7tCwy5BkQt9FrI98i+QsodjpoT/HsQJTgWFveTNiiJwKYwB+JTEbFMAZrFKlmpdu+V9SqdVJh
OKZyJwo2BQga6+fXBrJ4e2hgDEfop5jiWdO7mNapP5YyfQNNK0oIgeLoQXUNvH/Qpf29mxHt7rKC
FwIlRGF8XyhiRqZJRMROu9aL0Oai3GZbEcBWwepbyzmXxSznmKdaV0aQlbyZN/4aM+IAvRV+0WlU
2U13Fr+xZundNQ+ymXdXOSDrIOY0J+vIwNOZHPUx2TUbPbQjpK4cgjsZc0dueIFrhduju+Qe58KZ
c4GEi6IAPxVZ5yp2ax9dpqE96ieOwSxcK58ibcbNY+Q9SxOtzN/Ld+ojaKZeyovUVp+6NcaOuNEN
TxyzokZahqIwQJxGYfSBdjHhwAOVYZ1uxg0XoY9+G+NaPinHLGEZBRlabrL8v+XCYqd0K1qebN1+
L4d2A7S+F856LniZTyKZC8dsZVTszTxH5jGpcOfI4NEIAkyeUnqC6loCMiGf2I63qsy9kwTaOAo1
9KQl3/ZWArSWvJV24h5IPnxMeZ405sx36PHvjeD9cWaQ7bBXNgJYhIm8A8jFX6DuLuUELQzyoAKi
iRLSOoy8toiIOdYh1a7Z+4/o3bsN9sou97B/PNCw9wnoM5OZCWOcTNNIYtB22D81De0h3fcjhu+a
zklJb49taKuWl0lgD6+GjZpddyG67WoMUJcIaYPcllPZrhvTTUYCZkqvHraWPLptDeyqfJ90zdby
pd1gYHYse6itQ5C8GqGxsZrBS8fJFsjFaL6m8X0XPAndq1VMXh5kXh5Hthg/Jc3kfsdYZ8oyKbnB
LPXCH7GyBT2OHZp2dkXgYBSssYUjOJJ030bO8+p7XuBDLjt3PzRVXhUT5DZuvq1vo110eC325kr9
ka65/bWLTgCDNBhtR4LzbGTPiEO96zIdV5SjAtkONXzBiRz1ijzSdjOBC9C06AF0sNnpGK2kY7hw
SrPngA9uW7UXDQROynVl/qpbXnZk4WKwAFqAQgPeonA2jIsx9NAXgZRGjs30I+gOpn8l9o9fW8ZC
TPZJBONQTKVXc8vEmlVlhHaczhE75F80oOfLj6OBhu8x9kijrb6WSr/17OwZYMajmR/MpjCKkUEA
nWbXI3nQDtu6WBWStlELYRXw0JOXUgjQ70MSo1+dd2ExqBONOSkirvbjnfiPcpOnHqBfeKWaRZOw
sCcisiIGnm+fTaJozFg26Zs+zmpnTHMXEAy8s7xkFRTy2pAswPOB5eizjFYNk7AoSkLJKVfqutwq
QANUY9u8RmkEfDzxJtwZbi7YX+/ZuWpwyuj/RfuxiAICm5oOpEGI5czPj8SI7S57CszwX0qgv2B2
ngQ5tUg4WvlxzN40NXJkMeZIOLc7tN1KYKJBxgpY8mwTs0naNM6VDm6QmC4g5JwkMjBxDe4L6eHr
1TrfJATnCqJlNBijy1VjNmlALbeL6yY/CtZO0K784bIL7r4WsfAEgAxDAf6rpernDW6yWsRaM7U5
RaFs9pQ4jBarJoIWMLQWe+Ar9r6WuKiUgd5vycI78azhzIrEIKu6Pj9WQgW2zqrOOqcO+2itJhVX
u/NU3PvzBu9fE3izZ5wNnd9Jo17VWMENhlw8ylAYXGsYguLTay/qhVoBuMJoIoT1s9pk1CKyfohV
ZckdrBzIKMQTCoOzfAvOCJYACjTQyingQ3rP5s4MPBJIWI4l4qneKfcTGqEo8JwILCNhF35n+AnS
wLqISRMN5T62BqLIedpHQ0RjYuFVirwSbygn38SntLZDjQKCS451/7WFLIRwn4UyZzhG/0zXpEKG
akXr0bAfpLL5RtlVK8HlheBL2zZXkH4+W87UzCWkQxBcjN1JK7aqvjF7TqmRJ4K5PhRAexR+HuTH
WA6BFgSm2BFEseXT16u25FrnijDOoqt6qS9V7FSiZNWubAvTNdqCVyzgSWECXr+rxTE2oUvdJKBP
jnVhhVm8/hsWQIebdBOd43RqnQk1BZJlU1z38XtiwkJiItqp23GFQbgL3m27dKDmsgxmlDutgZNO
5C7GLOHoIXyXgfzSbKzRoQPyoGYyeG2idCc+By7gvPxQzmDu90H3s0jLIbC0XojU23n60KpAHA1F
T6tbjr9gjQ9z78ALUUGYiDr6edd028ZmWLW+fIr0BDRTGR60g0XsTM05gs5O7W9JcLSUglo+47jy
SzmIcl2VT1pWSttcbKTKbswRoCQAl7yWJlLbcTaYl/KoEW/sAtkZDG20lUwYOTf0os4GSt/4ZvP8
iul1UO81nSJjurvynViSAtcYEdeIiZVuvj51Z/fnu9ZoRxXxB5LBM9yIIQRDkSzKpx5JwicAgXoD
hnFKdA/lp3Az/Mp/cZtS2TPIiGRRIwwrHMe6leWT+YBirgq8KgpWBBSdqy4Emw2ovhG6cdSUGZtl
ZbI2m4L8qh5G+STuoo3yEq6y2EsKRMAU2x8wYD23MMNe3axE+otmjjkWEANrDRZWvjFBCu1fj4rd
7ABg5UVXXKisxSVFQAdcR4CaoQDwWViZSHngj5J8akviBmR0Yo1jk2zU+K7OTALjOHschLboevkU
g0kvz+wOrCjxVdb+/HqjeIowjrNNjFavFIhBDc+N8IKNzH+I2sgowiJfkLGO6yGcsC+t7mph4fbG
a2Hef63G8rGCwzJFPFrPo6kmGjIT6D84VsgUIwRY+1uy8Ve/k/2o/txy5C3a90wec0dXpZB12He4
yTdENZf9Onsw7wUMy2/I2nJFTkTAVY+xtzSJA1r9kU+1R0kdAcW+IxcUPERYY2r4SuKUbc/uOLpp
tLJgoQMEI4Psu6v0y1Txk0g5aVcT8HTTFThdLoUDLROLG660JVufS6NGOju6jVxLei5DmnBRpHZ2
Kbka+A8A46cF9mvjIU91g3xqcceDDWYvVlZLei/M5Ea460gzUbkaEChHNwkfiGGn4UFpRM5xXtzB
uY6MwQBbbxymKVBO6qF/oyVWIDo40k14+RtwhuuA2bwUqxtjMWIqhL4aQTf1RoULjnYdQuJsD9Y2
VKkDlzs7s+RI0M+I4AFNVLLOQj+HhEwK0eERNaBKASYDoIgPglfEtnrXuuOeAPhj4L2sl+5tMGEi
5YH0LaqIzCVTVjKgZ9JGPgWYZS92WbLXNU4P3tkcyfs6Uoh+FPYAUswOdAE2gpRxBBngDPRLBxOe
4TV9YvjXoA7U7FJap5eUwJ7XOcEVzByKUpA0WaCCQU2gG466kwGPGrqDCLoJ2zhSLFoReOHcud1F
w6HBCchWMMfGvheHIMIm+5F8Mu4wjJhfJzvT7RwB+OFPf0lFzpPIXHV5ZJE6ikL5pB9ajx4NQJVu
aBXzv/LWHN/Nk8fceSQrGl8OoaF6QEK927fr0EWC/WjcjK6w+4sCyqKdfizpey/wzM+MmthPRhzL
JxS7IwxBhc/WBYWYMJz0JCL7DiTDb6CxvlvuTCpzOrqu8ElJNzLch9cg590UB4p6MgFqHmy54A74
x4PXrER6ac70bEOz06wYG2k+0MxnCRXlexVBHzrr1ry80LJHBZQQILYlWT/j7kiNkQTGpEqn3veU
6TK4oBhe8jU4lrtTeQnYhTWXaHBpI1WU99HDDHJe/P+s4JBFFVEJFMyQRnnr32jLB8CNnPAH6EL6
J2sdX/A7tRcVnUtlzkcX5JZQDTCf5qkFAUS0E5z+WbVNW3SbtXXNrYQvxTZzecz5yMJEGCcCeR2m
51eqA1C7F/UnYLbElblKVuO37GYmkD0fVVqlkaJAIPCOpNfxUdv4rr8Swbj2PufFu/YXX55zeczJ
0CV/GsuROpyb3lPRcNfsgmsKdSTwz8TSvaiis0+2MBJMCQg/m0xiiXUYjoZ0AgyCsso8uJq1Dx6+
l9o1XxFN2dbzP2dDogdxLpQ5iL2gqyTOfekUo7tGcaeN/1PeAiDEo3zV5qXCy1Cc9aKwAqnLnZ18
Y8ITojME6WQBZUZ3tIvgKKDwXj4qDiKAF/+WazOLR3G2rsz16MuZ3iY+1hXtrutma6yQ9YMXLz0Z
hEgxonDB5QEgLEbF82Wlv2mmpVCUaZpkpgQ/Lq1odpgyVhbgGaWWw6ss8gyHCRh9RTBFNIxKJ70H
ajbZBR0vtFm6B5HnQRpfl1ExYAkx1d40SZDDgWpXxWMEfB7BSZz6qdqLbobrgRciLu/YH3HsQFEu
k9CUKgWrh0RAQB5D49mXeONf/8cSP6Qw580watVPWk06datyq3qUe1bf5heUswr1iRvruuBldJY3
yrJElERMhPjMpVCJRqPqJbxX9DaiwcWtbRBvXgS/5DszcMmjAgD9klcXW74T8D77n1DmTmiCVLFC
LaExDI2ZpM1gT5mdG3b9VGwbPAlF3iziGY7M7zP+IZK5FkqlDYOmg55CiHJ+cYn0HOJR8VksbX9D
uX0bB0yYvvOP+QkYwTqTcE3MRE41qquCrNUJXXwAFASXtqsYjpg62XV+43tcjO3lw/FHW7arHjMb
UiRQbemLm+Ic+M/JGmNSe4oKZjwb/xQRj1WScdlVBsKLdkqRJjloV/F1uw68zKHRU3JPA31eV/Hy
HfhhQDrjsXtr+K9+8b64tFbDptwYQOTRnNDjhU2cA6Izrjpo0XnTjVBNUH5qyVXPzd/+H8f8sVmM
Y25q0lmGDwsRNr0nO0D6uE32FXKNIMDkt3wsxkfAE1EMDeVwTPp8vgaapENvpAzTSPciOj5qJFPl
Z1ByXRYra8vNNFGHNc/+vxvGTBpzDwhFKyS1BGnBaJcAF5s2OOjKjQVGPIQrnGTd4lahuquCpgqt
H+yARRMKYl3EuFVLv7HzxnTqqdpynl+Ly4eCLvqlEbWjq/Pz8vmRJoBtZMLFdiMi27MJdgaomsLb
dJOClOZb2W91Jo7xlKVECIDhRlw7sk06UG/JD9RvGY5soSUKQz/V1Te4bd93bSaVcZZ56sfSWIvS
KXnrnuhTKFxZTvgmHOn4bLCqeJcQ/b4zK/kjD6mKz4uaZxkakFXc5cTNHuW3sLT7y/FRfgQbMzhk
2hWYP4CblE72iOGt5vC9kNpCqy5qRuDnYQtwDZipUoJ30yl77D046LV0mZ40NARYbuFxDGjRNX/I
YgtwWhXouo8ZnpMg2RjqS69luOdKtRskDcrJMTO8bnlt5EspSnUmkwkrQpA0tVYg4WDogA4KwfLV
dvZgjitifC+EmclirgLgsaptIUCWuDN3gk1yu6CBmUtBNigqXe7wJguWo6aZSOY2iNqmjNMKS0rf
7ZNrAEYkdOMfqa2hETK+aX9w4/flTUTYCXAmTBywbZdGrghVJA/wAodppa2kTXMh3TY7/4ryZmjb
4MfXRrPk2AAaShuYDIsi4X0+H7LuN2VYdNIp8Eswhbd2waMZ40lg/LQ0DJZZ6610kkPQywc62jt5
npN6RvaQz5VgPKcVoeE/CKGEKO1qsrKABnxLK4jFwV/5gdvtSO+WyYaSvfNxIHn6MX7UrHSjJzGE
p13l1uSpIT+/3qL37MlX6jE+M5GMLAg1rKBe76fWCX9O9+nKd6P1QOwB2ESuKrkxaJNij9+NsxhC
zNaWhbdth3HEIwnChc3vESjB81fTbvL+KjdHze0LVVmA20IfJ32UCX1JZpf1ZX8AEOxBvdfvsi2t
sZAHoHLzHpQ8mYxbqXJBJIIPmWr0I/CJPXaot0e8ytGimSAzhskUjMGcAT6pgoBzBtCek7xWbwzb
f6vRbuQDcLKI3tM5fzF6s+RK0CT1RySjmKknfi52EIkUiwmiwhxZuRhplvAxAYWG5dR3f5HX4Qll
PKZhdrKUkFI6VRgXoUlr9HWCM41Wq7KV0eMd9PXpOJsupxHFXEu68LPkw0hMsdNEaIlWsXQrPIVP
3T0B3kjoTK/1Y7qVMQygXJgumOZlFLPsDLGO9dDcwhdsebnXRVOarTjjTYs+TExS4LdIWbdKei/x
Tylm3L/WmCeEcahNHOjhWGCFSwHoZB2AfMz/kHZdu3HsyvaLGugcXjtNUhjJsoJfGmPZ6pxzf/1d
1L53q4fDM7z2ATZgbBhwDdnFYrFq1VryLVqVHDPsk79aDBVVMQijBpleI+z8MGyUy1AGEY/6fb3L
UULm1ZBYeQRy68/mCoC09NthbropiBskv8OUOguo16Lkmxg9BiqPyZJ5DleGqN3LwPdkhSkSUMzB
voMgzes1hVdA4tmgdm6ZJ6FNSixG3hBC4MQ334xHMhoCNuBbaxfd8vrgTJfQwegoA3Vhgjbl/AxE
A+hH5Qx3UGP+nMP9BKaibtpcdztmaQUIsn+NUAdNyJKggyYO+grgBDZiWwEAz50O0h3Bk4XAaHIn
wXjLoo7THC9LmyywmJuVrY8gnMHoEG8cg/mxVsuiHEIutKwY51Y6tWJh1+q7wQsK7IO0skC5Qyyp
YauXsJB/dHhu7CEkuVGfFMhle/Ou2EScD8V68qy/E5WQTFFbF1UMc0S2IIXe7+gT9AXPDHtZ4PQA
px+oXy66zIuciN2YID7kUCJrdmRV830BZQYXyCmP27hnPY81cBaCBAMYsQsoY6gHoajXKcn+SZFZ
2hqP45Fwpne3f1l2Wlmj31LKHOhpViCSJzfhXbCX0HnBAJtvPJApS7zGPc7hIu/Qi8Tna3U0llFf
6lGeu0IC3kjI3/Spr7dFqDxWSaF5mSX029mKX7KkBumICDwgqIZTTry/PGx45xBeWPQNgTukX6pl
1YbdEujZae4eR2hsxc3DNJQ2Z52XVRtiBUAIDDhjNoiGJsTVXPa9DCvyhrz+882yqXcJ6lGFw31K
EUc/39NzW1T+kypaqma1mp1qr30ebszZJu8pdCU/pM2A/2lAXAjqBWe6T77zjF9GFdgGiF01dcxp
XOC9oW5q5IMqZae0iF61ztgOMg9wy/xgKxNUPC6yRFgiU0arHGw5prid8MfCw2XyjJC/X2VXVa0H
g5Vp2SkzkZKL6iEVy9dSsjgxi1l2XZ836ltls96Vo4akZkYl76a4t7zkwyKHbY+ahctxQhJwzx0D
KePqsFHXZSqJSRcpGV4Zkmt1DgpD0EQglK/6L+s0zI74ThjrRJvfvGKiVwhhBQhUML6NaShqP7ss
xfAfoph5O2ESt9wPFVSHlg0hCpZugZKet/2Wx8DEtUpdCQB2zHVaY8GdH5+QKSqgCvfAceJiAuG5
7x3pI9nm9xrvzXPpPNjn1WKph6ueKk3SDTkpvpFeZL4l+FrtTsFqweTr5ZD24hbBLg/emU16yDGH
XIJR1LCp3cePhv+J6N2EuxaMgDW04PmDh8wa0WqVNPNzqEZhVC2wiMmfXtoIoIYCf0yEB8cIGYF0
u3jDQ+wH3t848dfm0qLCGHdWhiCBWT21o8EONvHWgJyxvls2ubkRbkc3dES7QElz4GpyMw8QKPqA
iMdIywWHSJFMdQH0PTbZPkBKIDtG+LCknTgegfUcXQnVgdnuDykvrDLihCWinKvq1ieHOQ3AnPsS
me4COtjsJiSfd5O8aCCuGDb8O/nSk85NUfEVCU8lCE2Zn8Tkxcwesz+mLAe71dlaqNgKUXuxV/Ii
Pxna8JiI02KrYX9bNuHjADm1TjMdaIl5/aRldmv099f95/LBBeNgyUA6D7A2oELngWhpoqzQhCw/
RcOrGd3F6q6qjmXA4zNhbuLKDBXX+6oejHAOc8Q7CLL4y1a7m39Z36Ga6M3gxcgPKY+F9PO8nUf3
85VR0X3BE3xq9Tg/TdriT6l+SGvF14NgP3f9S54aHshxvMGcHnRp9tsu9+uk+DYqOui+p3q7NMFW
6S13bPRtPOj7sgzfSWeuHISNEYUPgpLvolwuvUwD0aEmRXaK7knfjgKmeIqfBWQ7xnnejGP1S5YL
d+nardxHqd3KZeFmeu4O+bgfzP61n3QH93fIybB4G055rWnlwIQZ+K5T+5SN3w0eQ81lTD/fXcpp
0zrQjKxLcACBgjKll1nDI52TDfDWQD3JJK1sE5H45tj/TPJN0P+NV65zXWoRvaTrmtYIGcqM8SmT
3W4HcKUn7oLMiQMw05CE9M87Jef5NbWoIo/lWk+Q+S5562aAcoFssVl+xOrp+sFmvNPPDVEphhAJ
atH3WFy7B4dUtSM9tnDTv6v3I3SN+TBOViRZbyaVXMTRUg9lFWQnIfd7dNJiaITVkAI0OZ7NeHCe
59TUDlpdvVixgYQ32gn3hA+O9EdH95+yPvemYS4LU09gycL0BFQdzgNk2QmDlRtiBtBmA7zfa35H
UI1Ec6XBmM57C0EStCxjn6vJR0IiHb9Qw/nXMLWfU6/pWVjj6TDuiwF5Wr0xXe0W27v5/xTeWOd5
bY3K0UazF416wKYOSu4Gup11JzMuOJ/uuhGJ7sIGxYInZ4QlZeGpBuxn6u2IN+vIsgHYDxgnVBHw
AzqztlIpwZnu8L3G4DGMO0cwprc6ibzrx+sy9bEgQf1lhvo6SzaBuS+FmRHRvaslpw9Fx2we8jHE
05wXqFhOuLZGfZ2+A1s3lLUz1HKKcENGXOI9rpzyVt51kMaavwW9ozyrW17fmqyC9kEQdqGsowC6
hRmnc+cPBqVS67nJTqDasKVlurWGeBMIud1HuW0EnS8P5vb6xrKX+mWSOt0Y6woMA6ImmB4uNm0S
eGrwQ9SqTRbwZk7Yn/DLEnWyjVSKxXyss1OivBvCvZH8yCHsqUTZtjBfri+KdZOt95HyFqOJhRgK
qdjHbrSrept23DI9q6KyNkG5SCHP4QTysQxFUocwuQmOvNMzqDLlkGnj4SnYh+zfraNHJoveKsfR
xNYF862o7pv2UQ3861vGwNORE/Zlg8pMkRaDeD+BDfkhwCBJ5mNoxiMqJaCPUb3keX6V/QYz+twX
FUkMrzj95/2zqnUMY9zXeYGPNe7TuwJSnqDysIAR0SBRIpiOzAebMbaTAPRRi4CsFkqp1Lcbk3JK
zKBqEBQdrXOWV1wxtvQz3WieWu+InA9eUwfeQsm/Sq1zbVWhMDFBHfRxudQNggpJfLotJERB/ceL
IQzfPzNDfccoNzTwxnXgvVUeiim2Y7Qhr7sKZ/sUcpOuPpie9q0yT7Aw5YFTCx/5Av2V6O26EVY+
dbYO6j1hToAJt2pLtkt415/bzfATvVM3PBrPqVv97jlxUOJ9HiqDl+JaKAdiL+4f5erRMHK3G38r
GWBKxY04f6/E720Y2u0kbrpBdiMh9UGr4yhoXfS3qlBtahPP4oY3aslIS9BpBQMw+EYszH1RUVML
u3iJRPhqa+V+ZaJrLWa7ErVoVY3tzHwLctGW5uNk1e6w/IiQVXO+A+8HULE0kjt16IuywVOSkNgV
rrlTwe/W35R+tuHhTpnOu1otdTIrSAoXmgljIbT0xKiwLeHj+nrIz704hV8W6EKVFiohSgxFcxKL
330EyZd7NVE2cv6j5c5MszJnfDtLhDCZgW9ID+tBW9PoTcWq0br75GO1od/jGR7hp5wPvF6Gwt67
L2uUA7cz2ryFEmNl4q7F6IpSm46e3HXR45RIgNvdycl7OmY3ZvusteGuDp478z3XEi8rZruYv4eY
5wbZY4PpCAxKmF64QHTbitw5azZFtGya5W5UT2UpOCXIIae8cBvQ8ktvg/B4/RMx48tq28jfr+LL
WNdQeF2wbVKk2pkYbZTqcZFH+7oVRgHROvs6VOZTCJiYLuKkOSnf0tPkljkA5NNL4EOtbpbtDheP
HnIVz1gfyZQx44BZEcm8ACbOVjdnQRfUyEwmaI+BndXy/mJdKxN0D21UGmHRUpgAMsN4l53uWES2
9middHsu7faY++MLd2aaFT3XRqlbxzKNwZhifLPOB+TZA37oztynh8QVnHfdbp5JrVBG9Uk88B74
jCq7haL+v1tqkAC2chdx0TLFCIhpdx5d8ZkAoE13emww4YT/HBy2FwymPl3fZs6HpM+2mYVFlqrk
bBuJI49vYLt3rltgho/1wqgDPcwIvFJvwsT+M/KioJD8xEQRaIkLR+VVsFinbm2NOnWd1JZBRDwT
M5yOLFW2IhueaMmcVfH2jTp1vRjFkyjBTCc29oDnPLQj/2bfFMwjo2ltaRiBOXcISQnr3gCEBmG3
fgY7gS8ZtvSwOCiPYz5x4iUqzBWtzFErKsM5AoRGqdHvxPieY6H5EfnppgYdguSYB2HHQ8V/DiDS
d5iJAXAJI3yiDCXl8wW2QdAGodxgD18HN0a4tsvFSS3AjtMHy8GMhuw2d/Wb2OAPUlMbt9wyDSNp
ByHPvz+BxieCSKbHMHhB9jgFYrDw09+oz1jVJ4FL4/QviuJyPivPJBVixKEYe3ksP02eRC/fSpIj
/1JtC3S6Iti8uESGjBNhgFZOgcSOKl1y62eNmjSWOiH1GtvO1ma99Zq+ltxKLDLe4i6BCKCThjKG
bOoYzgQ/3/knDYa8qLUBacmAtC7HSL0sbceGSIZJTnNIGl9eDroVepw9ZYTtM7Nkz1exM4+NGcIC
OVJ58tz7XTvDIQBQhlQuwajrzzt1G0OYlgxo5z+v2+aZJsdqZRrCtJOcTrh+8z61p063LfGtSye7
FR9EbTPF33ORs8mMAgS+JzIxC+oF4BKgjk2nK0sYK2Nz6rveCcHwLyggeg/QV3/TeLewTD4YdUYN
4OlkBRAdDdJa1M52Q7PosYRMFlMB3edMv7yz7jKXNGPMp/R7709e5zS3WW0PtwTdAmGDb9d3WCaR
59pvoLbYqMNanVv8hthSk1vFEqCpaBqBnTWSdV+qU+hXpYHvHheVrfbVDFqFfvECs3hdGnRXmkZ6
FcIIr/F2AfN3nmBcuKnig1oHsz2NOmpgWVf7ZqD2tqZ0/T6ToGdqNqO1mxR58FWMijrXl8SqUpA+
JFQBwHB7yXSUKmIQRi1iO95l5XPz1G8SkFzLu6DGiLa2sfYQVHWj39yhP9bnXNulXkF6EuSZDCAU
XqPJUYEQJ9quH6BIxwM+cFJO+YrxRsFgAEHqoM9r4Go5Pxr6qOMhGkn1KYSjzgbeerPiCLq/xLsq
e1dAWXx9V1mBbm2PusHAXGBlcYIbLAdurdwa3feiPF03wf5wkKQgpGaAkZlU9J4QNMWowr1fvWvg
LBHs2vGD3edM4TfRx6yasJM5b2fi3rT7G1BVgtYvRqourklTLy1dSMLmVNSYCc1Dx6w5J4y9cf9a
oG/BrrdaqN7jyTUpH+Io2k2d2Jg953wezjpodH4mqIqZjVFzCobvjTLYtcJpSvMMEOdfheI0F1LB
WLBRYf2hGZ2PM+Ze//w8C1Q0lPQ4zOpUgIeF/c9Qsfa9WfHuMlZ4x2ExEHPBPnwh19WLfb9Mlljj
Lgs24mP+MbiyYx0iN3egI6/cASMp+xDFuecNr7LCLNFNlFXCuA1FlPPtGyopzaWsrU9yFT4Es3Zr
ltFNoSvbKAxVji+wHgXQjATjNoRKwG5En6PRiIcgCubmtLzr4OCpN802ju3BE93UNx95QxqsPV1b
ozyjmQIVej9IgaoKaj/yfaIpdjV+z0DSnkU8iRxWye9sbZSXCCByrfICaxt8fd/tUk+4I6xpE1p+
uQ/9Lt4QA+P4mqCHwoApOMUAbiF/v/J7I0zmQIhwPxb1kxLJD2GNtB0z3Nd9n+EeJmQ7oZQK2Ale
WFTkM7owyUtrwpWV3oSlgIEQXxy/5SZvCJ+1Gg3XIhhHEe0uRtiUKMVbsdTLUy40ISrnuStaY+vj
tTBxnJBlybQsC5TsFiCr9IoUXU/6sVrqkwKF9kRJXSVTnVhdOBsnMe5BomwJ7BhOtH6RQ2Vypg65
gYzf+CZj9s8evewooYgGngs3hygCIYZId2QCnldMYwGezkyTgLZyjVJo0qkOYFp9+EeYbLL1J2VP
2BO4wh3EAah76swW5YYWevapGdY1sHNktj/B47HYir7sAlzFuRJZvmhBSg4D3ISclo4erZUFy6hh
WUn1VEYfuFrsSTksLS9MsTwEIwugXjMhjgdG6fPtqxVj0MMpwZKWELRS6EO7hN7Ot8Re4Ix9MJZk
ANGFyjAA6hDJo3avKBMlrBIc4t4cbtMo86A/7w11tx9z3qw4KxquTZGfsnKKSdcrXSfxQosMX1je
Q/M+hXqcVYWoGJ7+OGpgWXB8YLZRP6Z30DD7RF5MpBZmDkqueCvHd5C2Q0GW181h3ihrS1SMzzTw
8+dyirrxg3BPqPkEJ/CbDxwuEPPxJEfYX+trWVSIlwtVLYMQy2q62ZH1Y6NWTpvd9zzRA4YDnm0f
dX6zWppBPY9FSdEmSx/S5lYLfl3/QtyNozwvUvF8hpgX6YxAvB6MZvpxwXjbrYSSI6o+PNEDVg61
/k6U90mpYRaJgDQw6fdJ99FFPP5CVtA72zQqkelDQ+21FB9n3ltgJpBQEK8O6Y6wNPFyJtb3WdU7
aN7hWhBGWcszHCUZoiF4f98tJYfDhGOCbpoPcxGOaYCck4g9RuaDnojg+eHdheyHzapyQ4W6Squi
QlZRuZnBv23Zlr/YiS++6dBaU/bCPtkn0F/nAQJYzQtzHWCpQ5vEyay0yKlPueGi4O4sO8meAEIQ
nmvZhWKPx+e4YhzdM5PU0U2SZOqNACYlK7W17tguD8sQO+kccNILhqPDEBFiRiaD+iZVp0GzMRgV
Ocbd2/7sxKdZ3V4/uAzHWP/7tGOMHcRilwn/vimM9pT4kwoyUl4BiBUdkCPJBkQpLNm84GQeu6AX
rSKqT8Vr5wab3At20cuE+uhfggHPjFHliUjJ1TYOrepU9Is7jKrXVmA9LUCOO8/e9d1jzMXj46wW
Rn0eHd1TaaqxfURGqXvCUyB+JLyDQ0u0FWYoxRMOWfWn2HEFqxhfDlwiCuhsDElFBkOdNT1romIE
u9UpEI4C9Kz1JXH1IeVkFAz/O7NCna08zQ0rAQbqpGIea7I8yXy+voWMvPbMAHWS5ElFHUs3qlOr
vg1t5MigGW6B8srN1u5TxVXMgpdKM9eEiShJJK/UC2SZPqv6JKGTi3p9fNftxk3mmkeM/EYgIpMR
LsYDgHTXV8l6zqEbjUeCjqcq4M/UMk0Q4pGZdILgCLfoTaS2FTj60+jPrmznUBeTAES/bpORoZ2Z
JNuwytBmQ+zbxEIwHjUokWPOKAreoePzoabtkxBF3Lk64gpU6n5mjzjsyt4oNUWpkoxQfyBaJtCf
/B5ukjvTx+TJHa/pwvT+1X5SCUC9LErf1STTLT6IQkuHe01Ras5n420hlQTUAaSijApfLazvlimy
9Rgv/xnVYO1d4gncMG2BAoUoXEMShk5yQ3ysqmvRA4hT62GaJGj3VDMu62a8yYwGIvUG5+SxDZpQ
CpIIJoMmyp+HuKuDQqtPkbExACvqb1rMB7RBase5xdlI1h0N0P6XMSoo6wnm4a0RxkYHE53pY+Uv
P2UwQTjhboE6R9nbSc+X1Ga6pIlbEyI7oLOhqWXMGI+UJEFjWt00uzkFWboB1JJij35+zB7MxIF+
8vVDx7rqABH/Mkk5JsjpgmEaUNvtXOHePNXO8pI7hmM9tMcy5SL6maFsZY1y0LSr0znOUa0s6+jJ
zMcnZaw4BVF26MK4M4SrIC+m0d2bwkqHPlZREW9cTD07hLYRNGfv/xT8s432i7ODJBRexJGVPSpu
tfgVctTDXue2mR3iKvAAfsJDTMZYV2NDSHPs7Pjnf2mVjl71YKZLCwcNflS7LLG7b8FOvxmc8Kg8
j4XdvvDKiYyeHxzFBI0/1HoxwU7d34YZWmJe4dOJe0IS2W1Hn0AgeSO6/8Ehv+yQM7IKy3UUTUIp
4gwUoOiJ7fYZAFYQnsUBepr/n/SL9XI6Wxh11VlLV1XBJwbFDx5UVGUh1PVEBMgKh1e05C6O8pV0
VswKiTPBG3SfgDwo371VHtrgXvabd+ewrQE5ZoHeFV1wGmsgt0siCyPOdgFixhwksy1KboRrgIiQ
cctuzOBlacgZRIzJXbC9j2BLHboWaxudEApu4LHptl2yJXSphTduY+5mMg/eyiAVo2uxxSuEGJwf
eo9IfxMK0fcZKUqNIXXuCDQzdq3MUbmzkuuD0XcwV4GqDdwNgavdlfoW8x8nkhRBrenIZUol0fci
tnzZpOmsDRHT6rNh4M7Lf1TacWru67hyqoxTWvwPnkIoDMA7a+Bxen7o5iaIA6NQSQyr0WoBVYS6
y28kh/S5I497xkmsuFzWlznq0tEyPTNbY8ZWuqTRozv1rQJOFMVL73luyf5qX6aoGwccGJGWR4iT
ivw4iaXdzL37N6GYFNP/d/NoPxyjMmpSbN6IcpgtQkc5cOfEnt8lh7DVh67ITc/ZZ+3LJOWLRaBJ
mdHDZHgSHaJmLjidPX38M9fF471k5a6SaOEZbIkKeKIpY2UymHLVoqUtB0dTc8eity0wiHJ2kfWh
AOwgmjuaaIH98dwFxzIeWxEjNAQzDqUYPIMd4Q7EUzYhLIlfBW62xVyWrIBHHQ6PQi19oQVLCmFV
9HbKFLEYWV4/FU7R/QWiDfxlOgheDYJpowcW2rkXInkcyNHSN80RIpfbd6JI0TyKW/2Rs4ksv1gZ
o+cUQNHd1OEEYwTPJp7Aq/wte7Eemkc0GPmA2M9qC32O1+aoLWzKaWl1BeYIZxieo4ga2gYTGLe8
U8zMx9eWyMJXWcGULGOraOizjE5zA5zoRghtyN6cZuR1hJJEDRweSpSZGEiET5JIlCKPpEKHsiyF
Hvc56e0Q4pVwn4/25/SkV2y48rTMtJWMtUBzEJrJF61GCMeaYtEHFbk+MTdJCBGCnXkTP2VbQj3M
4xpnHreVOWpDUbqYlywOcbNUu1jfhsPH37jiygCdVo21YeYK1kPScKIzBbZTzOM5wkbeZt+5tKNM
z1+ZI+tdOYiYaGpgTkKFY/aZ9bsQIQeSGOa6TQYZgd1/uTw6XIljF6kAaSEd7naZP7zMhZNBEQUw
6a0OjTVugZ+5QDRSAZIABYFOV1blLokm9MMreGO47TfxrWprm3ZHMFOZw23nM93jyxpdZ20rvOqt
BHW00bHs2/RRcVEf2WQHZQ93/L7lZgSsXA6MCv+3us+zuPp8uR6LepqiOrjca+8kdzSP5s3kVJA+
z7zkO+8xw1se5f2l2ggG4NkVBrAHO4SIQKtxnqHM22W1INr9M02N1AmfK1kqD5UmNx3U2yHtOGaY
mdt64yi/T1RDHaIOGzc6CRl9Juy3nW1pUHRJ/XHLIx1kIfYt3NKYgVBNUIrQVZjFKIKoslQUWH8I
36BQcIewDwSvKx5VvCnuCW3aVPrcpwzbP77MUjlWqncT9Kjhj8070WKI7k3NIclBckcoW3DAeek+
K/Ner5NKeqoJIL7WIg5pZcDwtU487qF9bMvGEyeSsH0ROQiohCEDSBd90mzoOkMRK2Cf6tPnwDwq
FoQwOX4aHnG4NxOPZIhpEVV4WSMS3wZdIVFqLRbHmQwnONKrBmJTFD+bl8FpkL2iuguuyvbAq+6y
HXVllHJUsWzyyqxQJhkhbLG4kr0cuu3glLvaL255txvbTQ1CJaai43ABtdJnEyqspozrDS8zp3n6
XOJPoXFw1ienfgINgRuVTsPD+zGvcaCGIcsqgQoTdFXn99AQzZD2mIDSCDBy98kYtVse8SiNtsk+
46JNWV9SBkAJKCgT+GgaFm0N3WwMKY6FOY1+K09bZfwLnKQlgzkIibmIFgTdCYinHkrcPdyzUnO3
V0AKZ0W/x3H5CwgU7CighQLyBGqoVC7ZCYEGBgfY0Wfco3kHGcUejHOpzHs8sSIzYUQEo7CmGyZ9
kUIINTFTdYahdNsPb5a4K5tv1880iUZ0XrwyQd+emTTMpYkJ81NmpDdCFN9ABsuVUvG9AXfZUPb3
Qpj8ReML4hfg9TXRf5Iu4nIxzbHcl4jL/WMVHFPjv/z3qQC8VGBUFLSuOllAzQAzb5vc3jGrwL9e
AhVyJ2HSasFsqxMSHfGwyELwGkyFuG/qWPHjFKhx1UTF//qnYp6gr32jNWWDQRWGqRqrU2okm8kI
n/ox+37dBOsqWa2LrpyGYR3n4jwgNc36fSX+gmKgaTfR4IVhy8u6WfckQfVhPFJGPKBLft1k6qBg
wR6KaFpvelBJh7doIPSZY2w03JTWW1pydpD52QDe0sk8PuBOVCY81EIwpkWKxLSGXqds2sHiReNs
S23sOdd3knmJoPYsq6amysBMUbZSQW/iLvxMS4OH6leROvEtNCnc/mb6AXIgXlrKDBUrc+TLrrLS
uilVzaqR7CjjoRvuTOXXoHBCBXP3MOlGRsHwH12FGPrRzNR5qU7zFHtqtnwDT6kHZmfwBKvyqxIo
nMufZQ8tZOweKsKiSONmcyGWQlWtkNeU86tUprfQT9lKAloGqty95uXI6eoyL0QUjdCKgWuYqkI8
drWHfRhm4mhJ6PvjGVE/EwI6KGR6GOERXXUrcOvQrG8GhKRCCM7BQ0QHwg5xsAAJHU5bKx6SPNkK
bXsbVo133RVZcUNRLGCeAT9WQKBILUtpc3UZsI9Gb+0LTTtao8qriZGAR18jaPjLKAYAm36BoZ3H
YpkkHTZGSHYnPUoeYyx/VLLwOLXDYZrUh7xCg3Ds9NNfLA7oXRA/akDA0E4yqFMpSSUJ9lUkOpUg
C1sjmQf/uhVm+UhZmaGOF/w+qqulQLDCGxoyIX5np7toK255enHMj7UyRA7FygeR2kSxGfcIUc0u
0I+JzHuFkeTk4kthcgHYfkwxAKF7bkBPR61RZqyk/iD12MwvXpbGJvz9EK35qxO1MkZWu1qNrM5o
2soR7snd/EGKv7mTHdR7MiSbuj238cesvZGxjP9bHOXqSD7NUs2RWqBM6pA6n6hDhiF2dNC+gVsa
GjY2b/yH6fkrk5RngKzK0BMlIUGDFAOGg4LxMIgh7DgeyHaMr6VRjqHFiZzVC+4uK7JHpwJ1ABo7
wp2y2K07fUQHedsfeDMFzLoienKSZRmidknovIA/qkziHEn7rblJIVpl3jTPoUO0tLl1U7JRl475
ZYsqdADgFiaDRsLUt76BjCFwDGhNq7/Up+xgDO7yQZ7P0A21XM7OsspV60VSJ0LSQqMuCizS+EaE
UeO9uBt9IpyI9tXmr8oDa2vUkYgEDKhl5DuOTvmsOvk2cYft/AtqCDa4xyObx3XyH0LX175SZwLI
qK4Ucxx4/QHDLvvmMPqqX+z/Sk0GVNgrb6GOQtYUXRCLsDS9l8+k855vxiPELklwCd2Io9pGfjft
L3js4frUIW50wXGBO0hc0i6uTn0UeLIR7/U42lrCyDt45PNf2tFAO4c7GjMi1METo8bQ5xF2OnQA
G4wLxT8yNHy+D16/A/LR8LiFK9ZRx9TpvxapB0wugAm/LIOSHPXJN0lB3+sOymNmNx/gCcReWk/X
zwB7L9HNwjAxRjQvphuaXGlrC0M9upE7c3kTogI+8PpLTCMEbasR4vQLwK3S4DFRJxkug/ixlg9Z
uuV3h5lb92WDfs5iqDcvMoVk+DZEx80PoK5uzWPlTSZ01eddBBElLjMDK3CpK5tUOWCsAyuIyKsi
fE5BhSLI9iek/WVzBFEBKGxOmdej5e5e/2TMu25tloqXBXhO+yrEdrae2gBHb/7O3BBg1R2BMQym
W0Mxh6uZxvmGnyn06kLvGqVdRLK/TbvT6pd02Ei8ZwbThIwHE6g1ZEzyUudtCkqhnzEUhXG5B324
N0BnnuicpwXTTVY2qBOm9m0AIQ2hRMkUwnbaUSx41TXeKkjasNqoJRsEaJZhFYZ4tIZnRX5QzTeO
B7AuLvVrFXRBAPjheFgS2BC25oYIXlfb3jVtck/GfE1vtjU0iKEHAiUJ+tODS1kQi0Ut0SULNjrp
+bnybtkDXesHDi+rYr7FVPnLGvmCq/2LjFHrggbWkl24LcA4Yhh2cejd2TXJlGZoK38h54357ZVJ
8klXJjMDRH5glS5xM2vvi5t7tWMmtnjMoEZb+wgdUJDZcj4h83JZ2aSuzBE6p12tYZnFDQHq1Ldy
6es3BPrUONV3ZcLY/3WLbL/82lfqdIlSqag10CUAhY92nr8Z875QeZhU9vH6MkIdL6Gqo0EkriJW
RyG+z3ltAeYiFOj4AmCLsihdOiqKSKnbsitPNVK15DnObjLeWA8z9QWDABoPGhkOocEQxiTGYtrg
ca42CgSQpEMrKUeMxe4nU9lmNRhMh/TnIFh2k4CxMtW869+JWT9a2afxEUIcNtmQkCrppj0RLZXY
6bzh+R9EHLeJynoV4scjkQJ8Bj0zyi2UUImFJq7LkyTkHm5wfwoMp5LUl7lubbCCex3ETm29rhRo
r5m611khF+XO+qrr30B5jWbU+aSHbQn2f8KFm3qRLzhTZEDUbsAL7rMbn0PthXMGeWapSB3IrRXM
Kcya9XOgBE/NrN5r0wPnc7IOOkD1KCyhb4aiFvkVq+AyVu0UVFZM4pnmK9vKT3zgyI5hbBub5DAf
yt7nWGTFaygNi5oCvmTrgn4UJOt9rw7jZxa5gE4IvchyYzlGvCNM4ZHHIx5leqwJiSEwb+AVcCGj
rCdFIzZ1U4BTe3klIMdhGxQ2mU9DOffwNwVPU0GWj44PwF50P8lsanWUiqg8aeJR65EoK2/j/PP6
HrIyu5UNmuNOHZq+EgehOGWVLrrZ0L9nonbIInnfWTGna8FyQwBSwVmCZh/IAqgTqC2amNWzVpzm
ZjqmpvJQVdk2L6KX60tixjUUVFWVAOTwqCaOunLEuIqmbhiU4nPkHHBGJ8ewTL5TQHb+5xIxmL2U
8KpAaRMt3AtmynAMJHXI1BwparAhw1t14xR+twUeJN2DcQov3tAXhM2fLpEyS+UOUikgsRxhVt0o
PiYlt6GClvHkFUBD5dwsjHyYs/chsiHU1g1I1eP5ZNKiV00alXJdA7q8vBOEKARinjroKQauaiub
7C4HYmOHqM2XaLsIKTCM2QHtk+Tx8mGqi8McijP6txg4Gj+anbYtneoFLZR0R8jrG36T4eJepyxS
ERqAitgQG1g0rbu6Bray53HJXwYRygQVjdW+bpsqBeNb7c3OAp6CcB8CP0TITGNf54GJLw74uTWa
pjVSIznsKiyocY13Ih9eO6TqT5SnVXvAA/UEoK+L+U2uvh7n49E95KZIO5xNIPY6Fw/V2Rs3ZCJ+
rMCxIjnL99gXfl0/FWTjaDfVwDNH6AqB36DP/aTHlWotMTgZSELtD+CFJrUEXp3yIoyRHUUcAwBX
R4OcTs2CIpfmuANcSRKPphg6WoOBj+nPc3WY0SFsjfxMN8GYRb25JWkJoTMHzMvgm/s6JSPki7s8
iq8EV0ymgY7L2x9nncQmpAzAvqOgmUI3R8tQtPI6RWnerDFVGMquNT8ZYuJe/06sDdTJukQkuOQe
PY/PaqcvALygLTooN/NYOY20M3TJvm6EFbPWRqhnR2FNGAxN0DXJ872WzBDPxYiysq+z0U7Fxblu
jHmm0XLVNFxsuKtpVHZRWpXVR7AGZsNd6xTfwt8gOoT7AV75m8sRe5H34DMBlE2oOtDMu7hIU+Rw
kdp/FlhHr3qzOjvYxQ6BV6bvyWRz69asD7a2RwVFsVXyuR1gb3rP78bFlsFvGH2rOlvcYeDirj8K
pocIwqv/kH+WOs8ACwHri4YboRskn3h1j6eRVnWlgoecXnb2MH9gUN899vJkzyBPSnn6kZfVJgB9
8QrCWDSySeg7UmkDSndpvgh4IGj3oxduu/vamV6UR7AYK868S93xEPOUHFh+c2aTusfVKs8yFCtL
HPLRIwyrcW0XmNIRNs1mPPw52oZaInXywiyqG7npYW5qbWXyGuUgJH+aUVI2qIM3GEKslSZqDBCj
CvX/Ie3LmiPVuWx/ERHMw6uAJEfPdtl+IVyuKoRAgBgE0q/vxel7+/hkZVfGd/q5KrwTDVt7WHut
lhjKjUU0xyO7ppR1cfUscDQBC4Ve9m8pXTM00xjMRYveW565GKlyTjpeddbXkSrvite6au3sFgwB
5aOf1+teWZtgg8GSN/fH2mngG+NNX4UYX3g+Hbh+QBER/zu/tX1dX0ijFazF8yle/BdA0Iu4yMzb
4q6IeVKJq4NAF57Pfxg827iy7dzFbfB9+WKxrKDC2ATO/NPUOXsBUVW9LQtVHSVAT2BDn4Ir/vr3
clhg4isdH8cHTJ+/Kavay9KErRM1H/IT8udro9GewcIRTsT5JbMqwchEd22RLzi2f9hcHe1XDzOP
s0GjvPlwdMg3fTf7ifI9mQSGWV9pFF9wZmitrFgPjGgDm3PmzIDT9QSXSOa61oZmnZ8Kx8ukCwko
Xx1YhW4jv8rxuXqPMwe6tnMQuMOjAah+dt2NSNKIQcn7LzAr4MHEE+DNB268J51Pwm2XuSwuv/35
Lby4pl+Mnh0jzNbPTqFQBsjzG8PZ5d3tEG7+bOL3ht96VoBN9JCXWGDFOts30K7mox1g39huFXYf
t8t+2K2SjdcoxS5+zBdDZ2+CtvtCLKshz1skeEBaufWDPAc8xzG2f/6oi5uFTwFKFiAW+7e+zmRV
GjghnH/3J2sZsdxrqcBFj/LFwllEaauqQBc4aNDFsWksQS0Comt58I8CDL49MOr24RpL1e/Q3792
6u+vOtspzntjaDhy/kqRENb6nS5B7cNP+sHwkxxPnpE68GfG1Wr+xfUEGQJCdB/TgO7ZOTTdzuee
thuQFH9va05AzHrFZV08HF8snF3pbo58brYm6gzWvm0e7Cnrrx2Ky17xi42zR8dYOuWLXjeo2P8V
ICQGWHIR6jn7nAyPfkHMa6dkXZffnMYXi2fpqTUBa29pfNW4aV8sFO9Aw663dOOl3cs6hVrE47uR
XLtolw/K32bPGWCdmjZyljC7fuhydJKekvFQxusgqvt9BWT8m4bPejq/GD27EVCpC10eKlxvUoEJ
vUYXGrObAHFtdDpm4GT8F1f8i7mzy1Ay7hqGty7tCMr++medX0N6XD6SmDDH+4mK4XkCZ+djaEjX
xypCdpJW8ewysujuyndcfMvWOfb/Z+XsO+q8WMqWwVU17icbnrpmTH3UQgEzHYIM1ILZn5ftUmAC
kQ/QiiLM+52lv0KnXXkmfAjbQTZnE2KscaWLvprmrD/7/OQD34f5hBAhyG/0syA/Vmr08FnTPsw8
FNVyyPOsMsR4Wf4F8T/OHuItTCagoAYXtW7ll9hj6TXKoNaMrUKRcDeQOil/qje72qxqBzKbDkt5
ZR0vRbAwGUYrEBMVkvNxiKBrjQX44OYD/PdrgBU9GB9gM3ma7taA2dr9edsum4M8C0SWQZXpndev
u6Xxu6DCev41DbVq149bD4WMDwtjedNBPfzZ3qVT6fxt7ryU7VmFWQ0zzCkIRtvzyQ1eQg8aAMsP
CypLzZXn+lK66KB+AfIb9AIuEEFZhu8HFS5zYIGGG7StyD/st+C9eLJi8NFn8/ZadeaqybMnzYF6
9FIbcFdzzDkmK+0UwOSRTG/QbvDAnEnaDaDRV9WyL96LL1969s7ROq+1WvAGBRPi8mbTfcfs7SrQ
HWLWl2WCkz9v5CUn9nVlz968ADUhDJDC3tQq5P24DzPDjO+/8ZVfzZw9dDpXwgxsmDGgQC771J6t
mLFrq3cpDAEAGmACVBR+5+7yVdcHokQYMtIsKO+N8vPPi3X5ln0xsP6AL37E1V6TuyMutYPZqlV/
D/0O6O+pTZN22bVu/sWt+WLszGkxU3l57qG1YodD7CkUCUGlal+Fllw+6V/snJ10HkZtDxQOQquM
36zzyst2RgkBrba1p9LehgExrrBcXtuos1Pes2agfg334YmTSd9z+fLnjbq8dKtQFoq6oOg626dp
Yu2kFS6vzj9cPqX5AsFVwN/+bOXiWwnH8/+tnG+QbD2vwwDBX8RAGNwFznPY2Vf1Vf+XU/e3nbMN
at0xmp0SdoaUf8APbXKH0G/tkWHkdELp8+nPn3UxDgYd9v9819nuyILVbhesp/xWJoncsaQk9q55
WXOHIrkGIbn4lHyxduaBMPiGV3KYmo8eva3efjaDg6S3TfSo+YNT/Zs8AiwDaCOCdByM42eOyDQG
blsa1hYT4XURktrO6uI/bb6u4QZGgmzwPbqopZ4Zgfx7gbrciLc/2LnKJJ0HucPyGsri4iH/28o5
XouV2pwCd0CK6byNssBg1UJw7q8c8nWzfwvUvlg5C9tr6U4RhhKbD7/cFTVIcbwtanPx0h8X+vjn
g7ee499NoW6zSgT8TgLHS8upl8hab+3JMj+bLkwH6IDWy1XimouvLFoHAJ6Zzu+MTTnGxg3AYtfH
vdktSZMUe+thJUpfCSeuNecu7hNg+9Bs9VZ8sfPPRyOaJ220Xg0/Lo6a3i4ymfT3P6/cZRfxxcaZ
w+Nmngvd89WHg5QBioDzTEaQMrgbkDIEV6cULvrvL+bOPJ9v+ItpTjDHBF4I66V1yuTKF62rcn4Y
MBTr+iBEA5P4eR/c7ecJ/OkO/1AUktnEKaECjr4cZGSCmKIlAlnVjqjv1/ogvwMacHe/2l2Pzpcn
vmsiIcfO4oAVr0yx0LzNfwCcxHerEJu8huu8+PhiPmydgHNwRM7jdoppFiuYTI6sOLq1YwOpSXvK
QQBBH/wVJLi5No5+aetclMzg+lCv+Y3bhZZiQP1S8w9hPFrWm7pWhbp02r/+/XN37lYCCMCFf1iT
ReYOsXqpUkc/Xzke18ycudgC+u2VKfAZc+xE0Fig8QoIMd3E0wS6Q3PipECDAC9kplcsXzyYfy/g
eZN/dj0Uehk+sP0VohFS7WmySvyqEkhZEKlfra1d+dLz3jRXdcf7Dl9a6oZU/k3uPCzBvylEfdm1
8yKvo2vwafirkZcpSIqBlId6030rYzpsFm9FXYHRq3uuY3ntQb58A76s55l7rEfTK4sC6+k8WnW8
jie0oGSeJlICpyd2022XXbvklx6ar1975i0nUZoSJW8EU4HNybxE9xgvP/aN/WA6/Ao2/KJr/mps
3d8vDgVzIMBc//dJXZUWB1LsV/qHCBCUJvuP5/1W74XmHJBDYNRAoeafxvzcMnLMq+NagLPGeQ7D
fxHZfP37Z6GoXVoSLmvmH0Y77yavvqFLJwibzc2fb9nFQw8iUzcEyPF3TqihxOAnH2GnAhqjFDfV
FBEpr7wxlyJPIOSgtIWy9e/EQpOj6JyHLRar7jad0EkzspuoCLesVC9t0TwHppH+m+/6H5PnjQet
pTd1BucfRYH0qj/1pRvbbvx/M3IWsilUiZhlwkhNM1UeQi9trylVXEp9vizdX4f+y6FWDGJ8hsTS
1bt1gBW1JsjCY7wt+/OXXH6N/96iv1KVL3YcoxdUO7CDNgoijQdnazMyv1o1WZOfa9jdS37BA6YW
EjMBQE3nrla13HOHGZGa0Ycx5qxj1xhJAMkK+Z8PJOCirncVSZYN2On5RbWbUBtKK/6RP8spbm/A
a9XG1s3YHKKsTdQ2/8j7K8fiYl731ebZ5fWxY0YwwGazhjYrMo0Dl8Ze1rLrmtldc7MXXftXg2eJ
ZDVZNmczvBEDTxjkJPPdjkNy5H42NhLchiMKr81yxXP8dYXOA0cw+4CeG1pBv8+Fsbng0JJC4Mh2
5XY4/ffRxAjL5moNO/IuXQMAolfsE4AzyFz+6W6n0e1mt5PIWLoowdoSW4B6zXNPgrpJ1AWk6Lqk
cJ6cALU8YOZIP1uJtGtMEk8irYz8NM5VDDdIRF/ti4FlZqhS3nqbbg6fGiVS6dN4HGiKiXwS+uNm
mYOEgh9BF3escd+88QmcIQ/KBbE6AAPcsPZDsySh9NIBql1BMcQT7WOkqS9WDlJE+Q1DiVvZoyWi
o2xq3sHXEndKHYqywGvRAEUiXmunibviIbJYnM/iYOl3Y/ROUzgnPrc2U13GDu22PQbwLSiT1Eok
gLdl/ejFkf2KAdGkKN2NZ/YkMF8YrzY91DtFEBHhH0ZFt53RVcTsadxyHbcNHOBICWXRdkZEX1Qe
/hKIbLuGFEaxVcuCpiIIACRUJWnxNHD93ICHs6QHP6zisbsDmV+MWfqkox4R5qOXH4cijKe1fmpB
Vym34ijyDy2A/yoEX5eSccWxUbKNgwLFmkbcesBJCju8U/qnIUEk3YWbOfQzL/9pUw5peZrkAgyP
Ak3cTpvEqIJNoF7YAA++iNM8vJSVs6NTexwc/CuTW2FCxLzWpHPwkSog4ezulSPSNn+VNobHAQ2I
AGLpeBXLke1LQ7x4k58U/q/aA0hgadJhkKRULPVGO3YmvIHFzI/TAl64CCmCYq/+XL2U3EptgAum
sY0FdJPLusIMTp5abUO4OSEOHjDwoFLmgwaQe3sjzL9jdvdeBPoRzeLYXorEkIJ4fg3I3rfaLD4k
N2IL2uDC7N7Dyc60BSgrhB7mISIq1ElluSe/eQWzRFwxDDDNd2B5w+kH5xqAJGrGpLV7E1IuiO21
0K8cHkchs1ocQbRB+kHudDNvRGHjUR+rg5+HieFh+jVQMZ3cZArVe97Vma8lgVJz0mtvy/WbN/1g
VUh4WZDc70lEgVWZq0T6PKb2uBdTvTPnJi3KNmPjncX2o3iY/Ok0enUydDs2lfFsGSkPa1LjXxmt
7yDndJvT4L4cbl3UmFz+wJmxAzQUq1K/L+43/NG0Q+m9sttfttOmeTXFFe6tRn5RqSc+G6kK59sW
v8noXmlnEG7IuDT0zm9+BU1DSoaJF/buQyfYlzzlQ3kwe514E/tl2mwbKe+hdsu9Z/qpl38aXMR5
tcuteivCOqsAjhlykwgvJCbG8Xy5z8OfvHazoO+/e1aVttb9LH8NTGeQ9SKuHu4jaOe1ZUQq3P2C
zaQLFOnyj2oYiDHL56H5NtZWPLGeFLLfRAYWA0yRU8Bq0g52xsogE4EH78UTvoQkLEF0vmKJJ02a
5t6nNKYLVA6sKuYg6LeKZwcPY1SLR+q9TY3OBm+ruNj6tZdG0gchsNx1/XJT25S04dHCOSugElKw
Z8gnEI81iSysk+kBz476TlNOpKpHokwjC0KV+NZ3NJhOU78PuzIeMPgh/Sh1bXGQQZT0K9rlTjlp
HZTbQNYxDarUbUwyyzvdILYORdLZT84Y4r4PD6JqHi135/ZgbmgquKImC43x1sDvsPRM7NyM5bC8
GzgM9oKBZZz/Gjoto4RAePfmohAwFWY8B3s1L3u7DYhjNqlpNgntgFeEDPEUvC7zj9bogIaT44PR
WZ926d53MogDXnxUWhy8Eg2cTrxpB7tTFKkTjpsmH+91lIOnxSWdUUO/HvT1I0g87b3Np53oXnqX
bgBgISYHL7D6MfnFUyOKWEHkXk152rj1pm8EcWROqH3HnXljcsiHzBjEsG6oL+9oX8cdrUg3eKR1
66RzrBQUZhBT3vu6JmhhHxyaLf5EtAmhR/uhwagvcw6zZ2xQPIjNxSCN2NvBsot8/y7Kp41s+2dt
NMdQIuOtP6JwSjx3K/HbXTitCY/cQL1dgQ3N5ZOsp9uwbrKg+zW382evnixDHVk0oej6zBXbd1QQ
EBzG8xiHRUC0cWe7bSydO4laS5h3STCEh97CSF7EN38ZsXJiOA5qtxROPkw6qeKIAwpMl0NE71pu
kwbznNiLVIwDaXO57zvjtqb46IoewraN12qVtPstq4CHDjnBqAzUC+rDNL6Ew6+p+QwKnArzlQ7s
Tk3gGCldgjznAGXo1GzBc0rLNBj5IWpUGdfzkg19eAjtHpoVzuui/LSa+sRhESKAhRguvNT4zG2P
BNwlc1Hj3bkLBn/jlCKJJv5kustWGg6xDAfVC7YFOCmVXo26Rp/WOrxHfWzXYfDKHEaA5fqYduNG
5JpEbk66+mU2eYb2c9J5lEzRRJoSwqNLTsoKvW4LUA5tJs0sQPL8WVhtWvggYqvajckYPL9Z3lAb
3hqwgkPvTievNe/MXiaR6DZi0JlZB79Gy9/WMt8LL8h6YW6gmnODWueu6QJMO8Ond9SPZZ8nkUM3
OVx2O4TPEaVPNVPbCfx8cTFNT1HJXnhrPhZGe8cCJ64oMtRek8kU8EomjxsJCAA37tpyeRXhtOFW
bhPR2Y9VYN+aJjqfqKMCcB3NN05tpmOvsd7Vk8HgQlhv9Im52M964GIzTGpbahUDzpzU5fgTFAU/
oOfy4Hj5iwBSdgyq1zn3H5YK6j69nNcwzc2ihu05C068CLZa08+58t9l6x+cyd4FEU3dqhXo+7rf
IWjzzsYKKcgU7MMyuOEG/ICtQUAjMNXo0pxwyyFiGFM0V/cFEBtsVsfawK0w2VFoM7VKKAkFgxVz
qgGki4If06hfcKM2btWltvYTNoI7b2S7QAR7Dh4nwcFk1pTLoZ+h67F02EfcjzZMecUy0Mq/UKvL
4Lt/Ljb+TzEcQdPrEFWEXSK89s4DY4GJlXc83pAOfLPEDOaknGG96MaUlt2jMy0fld3Hk1/dCQgE
kTmMOrLUliZ+PqAyA1LCaCruDI1j2QypitwTGJRaQv1fnjQYCeCAJyof7ApFIqvExS5LaJ245ZaK
6tOWVpYb1aEsZFIE0YNanBvGjWJT5PKGsuGezu3e9ooNnoKDQNmpLNufwTB8K8KIGLmdzAMYcefh
qCsOYib9bmu1cUEdli952i4A8Y3V3MZ5Pmd+h9NvgMkTb3gp3TfLsI42DrQuy9d6UGnZWJuublOn
FYkQoD83u2PI2Fa4w76yvc8+n+4r2X+Di/2B/vibqs14GdyTDosb6bOnXNEmnvp+iaty2hWRsVGV
82iP/cGwmtQX5VvgqlvLgZ7d6CNIrsJEetY2ZHiJ4dkcXmxyOfwwO+NG+dZet/ah8LxNtc7EyoGl
gpfJEjmxi3yAatB1DOONzV0V15FEhIzgGgN9257hlITRHrUSoGm9fa6GXcBKeKf6yRvx4rXWdrL1
nNTO0hJ/6Q9C2c+uXz8XPb338+XHMExPY5RXsQoniajSOw64B7VVbHGYf4FbY9PUxUaN803dDsde
2QlU1Pb12EbEDq2E40fk3MmskG3rqEoY6/ZBiLxrDFNlNI+ssQoy9nVCDbX17WKzjN2mHxginXp+
jwpzVyzFnvZ44xsVe6FMhAYDXGXv6YIXuKDZaIODy3cqonO6HVr+NJbefU3reHHsu0UbiWfhjs1e
bLjz82CXqVXnz4PrfccIxUvPzFhp+mIvqGK2PAmFlYaR8YitOIp8SNBcB6VHIE+q7BI1FpTIaQEE
r6U0Ecz4VjjDD9mXRlJ51akaipSX0S53B550Ykwg0/hRWVYcUHPDMObbhjKP52WwicfDn+hnpg62
NGwBcpvReK6gElX1zp56CGBnzX7ltN3mJr0V7YD8xzvhtJ8WjkG7ZdyPPr0dlzZzy/LJybWFGel6
T7v+NEpvbxld6uBbyexTfUCnO3Ft+VPU48mhwQ8jCI4Afu+cphFpUPrg0u2siSDqP1Rdm5pOfVB6
+cw1ZhK8xYLYnWQ7rtCYsiesxow91q7cGjxvSd63b7yqPk0PWtYmYpK8eGKqOhgjnuuJIcKtX8Yg
OjTVtJdoozZsepuX1kQkzJN+hPvRPP/mhvNbmJtZ6yLhFcD75eFw4wq+a4s+AbP3oZ9k2kKK2dPd
gcGFF3a5B8TpXlomWFDN8Z4Z5cmr2q2u6500xhF/P9rS1jIJpGZ/eXmYOobYF7l909USqlGN3Ed2
jjSrtp8Ghrq8JaZscru97+V7WqKuMsmAIunIEcB5O9Cv/qgEvdFi2nZWe5zGyolzjPaYFScLj7DV
8skGcHwxzBtgJd6Dzs8G237kQ5AYTZeNEbawdHaFJwusHkvwvGVFbxznfEnrtju6uXjm3J6QmOXf
pW3udJXfDG5/VFg5z+n8NBz65xnZgdUEL2UzJRVr/WRuykObWw8iwhAEde4XgHjDMXquXQucXQHm
+ph6K2bk0JIlCCIOdWFuisKOhYfo1VJm1mhvr7Rxb+fRBqoZicmduDMZeA6CjdL9z8FrT5jt27pu
/zOa+XuFx7ItbbUmrxuAbZ/mVrwHXilj7Y6PWtKT6pH4Bf5mwb0om2prNc2WhQtNrLleCNfyJRyX
XZXXXhZE9ZjYut76dBgzy5JxbdBnZhS3UYSKhPLubCF30m+3C7y+toPEjsansQWiARC+4yJfaxG2
cOT1FOfdcuqN9tmtpzBxB4OMJg4RLb+D4uu1H6s3adOdY+NCox/+w5VOUo5tUoj+OAh/wELRjCLn
lN0Ir1qUTWKF9Mm0FYh8iq0xyQdjAabCUNh1JI3poJp721FElPlNP7QFCUN6A5GMhwArRTB0A5qG
SN0OKkq0AxTT0HgnqvmtjCCdulQfXsW6WJUKcViRzpN36oxlhyr3UaFmQWhn7kYW/LKCAn6H/jDo
sGPUson0QH5ZevSl0vOzsOsiFrZMB8pzEljyZ8N6kGL7iByivnkou7wndilutbXskeA56SDLJWZT
/tYrdVM0DOR0PfCOURMS3UzohmEiInap4cWuNt6tGUUgy+MvVRAdgTCSJJLMjWfhvRs5D8nszsdR
0ucaxJhqdca0aO/6afzpF81jA8bHRc8MgVf5pG3zecRR97R+cEKjIxVXbTpZs0VkC47rtt5GU4RI
rMEvasxTq52fwVK9zxP8D4AmPwYMW5qh3oTj8Dj0TeZ09rdqYXc+ajZWzVUyqHqvTRGt4LR9wKzH
vo++8ah7ZgOEsRb66aj8XQUe+HkRzM1+fTIFQkVvsg5O258WHFiPsdRUKjMpSNO95j5q2/dFejfz
TD8wQnVTjGXCffBRuHQ61cvwPnX20eb9QPTgAh6K6euOJ1FVN5iIW25nASh99BEWfdoJRJFGBZSU
w0ZQiksGf8fgOsRwAGHCFiHzS+RVbwPyenzZyfKQswt7660e0pJA1+p6xyzjpJcxrb1uF+Lhitrq
e5mzfqOYvjN9dhxMN+2Ldh+UeWL24w2wYW28aDMblmjvj8a+y/G6zNMrIrDUlguSwnwQhI/8fq6s
R3AboHHemvh9LjgntXNn0eGeRxJEq3kmJ5EEcwgyKwvlJLsEECdiCk3vSW7GtsyqtbYWhECJO25z
akLraDaQScpDn6hGBDid81EhTAu9OidFAHAcNk101SHXSpPSXj57o3hEDI+8rGZ36Etn0kO5IPef
oYa0M0pf41Gs0toXR/gfJNS2e8AVMVJvoHdBV33SvDwNyvhZ6uKXUNVHEGIpjOWRMtRjwtC9swoN
PfOlQM+5cjJd5GkX2Xs9lnFZ+5/mNL4uja2Sue33xmCuw3KI3lC86LW/EdF015cQpmH6e4B548Q2
9EMTtbE3L98Uq79VHM+d1XbvNaMKBE/dyQ+s7VK071bh9aTU46PnRkht/E01m2Es5qaI525+mgX9
jEb6jCjuEyInh77neLKx3WrZY9LuoJz6NvCXI8jMb8sJg/dmNZ9qZPbFEv4sQDdui366G7nfJ1BJ
OfU1sms2YrY8CLae9m996aP815bwBHW3E4HfkbAQW7oMt3ldvoXSTGg9JGFeZnqOCKuWG68wAkhj
zpTowAeNQVu9BOMgNgBVolSg7XFD5eiTBhyOBPoKuJQ+XhjMa6IY1dxbrvrsLU+mgZa/pjA4lMOS
jS69D1tLxK6vfzkLyAChH0nmNdRRAwYFh+omDPmJRerQYJb7lAeY8yxpi9+icERBeS2D+bE32GeX
g80kWB4UZjFiDjG1JlcPzF82NqIea+LerVbdXrVRiMqv8PHs5mBXsuwXo9DJsuozdcrlJHehDWuH
J23Pd91cPTETZxTF8yYosyjn+6UPM59GT7lwIox7ozSY15JYXbAVCFMts9nayJt0GO1kVGQ0UjHP
o7i2vAfeNT4qzWObicFhRGvrvWo5yjnu8hlyQGhrMwI7gygpaWT/k6HGEiK6apYwoVN9a6LS6os8
K5t8q5sx4UYLrUuj24oZrw6i384sdoiUHvyObRVFCX0c2p0OxQ+vn++Z5d4adrQLl/pez+1OdvaD
sqxXFGffQpTHWdVsO8l+8BoT8l2ExBBumcYFam0OWx7GrhDJ7C8NgWKMuZPaFVmo/VezsJ6Xzna3
lPHUMuz61h7hKUutp43Tefqx1kvM+z6ZUBHKqOPeK6/dj62cSF+Ebzyq7rRhnXQLajpWvnFa7xSn
v5Z82AdjHiPAz0RjovrpvVBuJ54jYkPgpDr9eBvhZ0eT/Q2OYoMy2GtlW30ML+8no1UBloVqjd+H
CgVa86GdtoMx3YG++TtSzVQr66lg5qOdo8ExCfDk+dNsJxZiBTIJdrcU9Y3d14e+rkMCseuXMOdY
FtkhknSqn3yKnieKYXUHFYFo8MvYLP2XYg6yGRCuWOfDjZyjzHH0idv5Y06Nb7wfmxiw3CepHVKM
0VMo/UcxDZvch0tnYdJMCyp5VfAkTd9BmR/e0Cv4sVqWvVdJfNeyW8S6nwo4s4IfWtwxa7pn/jdj
QcEgDOIarMMTnFihvVvhzYnbt+gPW+kYeVmI0iDLadrr5SAjjdfppBGvR857XbVv1tIkdv3cL+UO
NcbYMBEk1fnGDz+FqZHqokJVDWuOM2fKA2MuUiy/wZhd6xxFMG86VW0sw0RNEvNOss2KwUyBb01d
GC26PAvQ+RkWMwNx7DGopx+NMt4LV92Bs+OxiNp7WQZpZanNCEXoqfqYpiWVqopDB3cp+Kbc8Tli
yLRzqMPZ+tAifnBKF6lpQ9qAJtOC9v5kEqcY90H9wHsRQ531LZhcggDr3g+mY9tOCcXgF0XZ0WmX
O93pgzbCTCLAH5BRodkkH0NPvETg72yiBqeZZrlrxyZqnbz4PskfSO0jU8JxOt8qC38x8Pe9iZzV
fBc1CpKobi/1p6GC12kWO0+ByB29CZ89tPPPyKNJoIdUM56FmJWdgylexLLpqJ2AxAHuMI1cmgo3
ikjRoCbCwa4J9bu+U6TBMHYHzXmHGaTrDnX3TQB7OqKsHEwPIvzQCC6W0SYRIjtrpLEaPs3WOsje
x8OLQcHJ3FeNtyvHe2toMxNtgaavN3XjIbdrUWj9COZXRY9mhYJL7eK5hf6T96IQHvKlRu2m2mMc
ljTIP4LmVznehtEqHOzuwEf2DG3toH5FTIhsicWhGSQTap9t5cZmj+ov8lIcnMAA502XI1MDTSn6
T/1/kXZdu5HkyPaLEkhvXtOVkUpeLaleEiX1dHrv8+vvoQY7ncXiLfbOLjDAAg1UKJjBYDB44hxs
M1y5XL2r/UoLX6YFR+WC/iqaxWYjOlrf4Qkn8dpJwqTto7QcAiV28J8dg0xgQNlTCMW21XDR1xOv
tFB14gaxKOFjoHyiEe7NS+csJTJufSyhqNwO477qUtscBK/XfpbhTxnnqxXIh7rQHX0CWkgFQqk/
kr85yfEsEKFVZwia32qfpAIpwsDtqswRZ7wwhK8GTnMt/asrQPXW2bKeoG2V2uXytqBxXGW7KGxR
qAgWmr0JHuiGTVgI3pB9KuXLhOKkMoa9OjyUc78tYvwoyuBMxLdG489JhdDTEfcdjolWVNxc61wg
nGwVYrhpTAb0d6IKnUkLDY5Fv8usGYLYKFzkatfjSi5g9SS8JfWmYCMluHGYo7+kbytddXTc44cY
F/p03Exh4qBNfJsFL+YcuuOob/SgdwUVR27aoOaU053eCs9QYMCQNUxX5s5MNTeLNH8YRchjh4cp
lTbxjJ75bV7txjjajWk54dyPPrpAfuxrzNmIqa+MACRKb2X9JYpAJmh4/8UWarGPp6a/k8LkNJXT
Rs/eS+2XEeEqFPW2AZDmdRwIC7S4etOnYTNyVw0lZG0AKgyxJxBlZswDR7AgwWgCy4R51SQIqvOn
fKVRin4gMLTWs74I+6V5q21Gl6A+BZfLyUtAbRcghW+qMUPXL9kvi8WK62LocjAFhZAYqzEe1n8M
mDQlGMLwmavOw0K2gKkHdCl/26MQb3NXJ4pcwV7eg1NKOeFiivbiodb+zTzR2hCFiCgHUxfANwPH
BvT5SPWPGw6eFq/Hg8T2xwBCDNPv1sXsZQGuEmXW4Q9S8S/ZkQDhxnM0AtNtcTw42TbxhAfw1XLg
W0wwnwF8MHQzwRYEusjzKNGWUO2nHMjBeT963yJHrnmrf4t/BQ6Pa5us1UWQrIxRUNo8aZU0Ngko
U35pssKxwM/ev1xfSebOWtmgcLR9Nnd9osBGo8j2KD1HMYdXm6zIFSdoId8O1eyCkADeuAMUZriN
UY0G6tfYeLnw/i98gWKEgeoKqJwLoH0tzEE8DyBqmwtb7j/MhrNYLLgPWjz4fcyOgE+YAtaFrRbM
KuS8QK8abgkVAsrhrczXBGTmopUdGoPe6kLSJbDTet3t9JJ6QuJUN/mt7A+bvHJ54qnMzbQyR5LV
CmQnplbelFGdn/TWsPP6xgo/4vEtRwPs+vdh79qVISoLtYUohEEJQ996wYKtnxKQq9jqz8zGtkXr
wAk+I0/D2cIB4fI8pLJSrYSDpZEFDVHpSM1LhUZPBpBOGXCYR9gYu5WL5C9ZreUoaZ2QDRVBMyuQ
ON+rXujFr8VNl0PrvNnHPo+3no13A2IRonaQD4NO/bnFsh6VdMkzMkEwYFgr3lfbfEf04rnKn8xc
8duSJZ5bmlEgzEEHS+qGJL/EH1pnsAdoVeq+uo1d7SF8ux4x7O/2j28WteGWbBRnOQOSFXAZ4CMW
IXJwtfYMOfBnM95eN8ZMt6AJh4IdWOAuRtKXccnAgVjg0031zSIBFtHmtyMactfNMFdRI2wqmJ/W
L2bRAbKTxz5OYSbIbDBgNfPpugH2IbWyQMWgEStlmmgJwLm3o2eAGhbvV474HNxjogSwD86uZi/b
b3+oIzEewkXOW/hjVNPeTEqnUIUbK+GKh5DoujhITEzJqGAYAR0CtYebgnDpmRjMGfz+B0rjPVoI
6COR+Xap4FWDJLCuGaOWMJGiquoyFJzFLVQuvBBdms/ohPae378pPPpBZkSsPKNW0DIq5MUEZ3Cb
P9fDSzV9XA8I5u+jwyHhiQGUNxdcjXhVK+URadcKJlcQa6/LPq9bYO7TlQXyF6yyHgBuDQBPgOv3
2S+B4P0AlRT2U8GLbGbZvLJDxUCdzkEI2B1mbxpfuFcdNEq81MGNsfjRgzWu4AoUsPP5yiIVCIVo
xlkf4Vow+PFT5cdeITnjR/hCRGYTqAE589P1pfwuiC5Cb2WRioYGkLoCzQ+SZc098t0GEENUt65Z
OMoT4Z3VnMizdmgWFBhxivks8uyPiaIa5Fng0KJHZGVrMrtFQh4M0b+SUAssmHRvn7OQyynH3GWk
fP/bEn2tW4D0C+ISljDjR7SjcEsnF3AbGOFNtpE5lSg7L67MkT9nFaVVBpgJGG5JWTVC2tYL94Fv
3ktQj8ohNmtycggzL66syefW5DwKi4iMSIz9rRzfVYtXN8/XY+X/ic7fC0j2y8qjeM6zoNJwIree
9D65lp88K9WmdY2N5CUenqSAyb5ukhUcIKMBERgIU0FtQkWnFMRp2IPiCXwR2UuoDJsmWL6aeP6A
ngOvXuTZou4/otBLk5Di9M+VHA3NfJOmmB6Qdknd+f+bV1QNhZwZi3KPqi1VPswEgO3oQRc+wWvK
OSuZFfBq+eiZbQMMWslCls88VDtjW4LUvP9AT6n1RT/bEuabxtc+Ot6QHesEwIyTBoED0IGj8jiP
k87AbPXcoSKYwpu4eAWynOMYK9jXBsinXAXi2FV62bYwIAjHIN2IGAnWOOUZOxp++0BFXi43VWuR
OjfDswjgyJhgAMS/+2gA37keDcy5lbU3VOA1xmLIpRaTpA8ZDTe7B7PTF2DIruoTjlnB5Q3l8paP
ij81XQS1MEgNJRUvmqB4kjo+hpXEyxccOzTxl5q2YqRHsIM+4gxFOxwt4ImzMHFJeM4AFWscC2DQ
V94kEPk29Jm2WlCNyrySaczDTCrSGU9ktY7HweRVqZ/NBbxjPS/Ns06VtTEq8dZCkiVaDWMYcyIc
VvkBY049BB+I1FX+yYkVpmtQVMakEXhzZZqhepbbJZEbnGGthzfEYCO8ARWm7vCUfxd/4DhDVwon
NpimEkxMcJIxxzb9OUO5jYwWGfJUAojcdYEN0FgQarZmPU8xZ0SYxPzFJ/ztJ/0Ja3kUJDQQMTOb
dB9Iy05gCntdADigzn5CmuhOqBrOTYl5vIF6Gbda8Glo0HY+zyrT3AVqEWMftl6SOwYwiuCmCXz1
HU+IUCxEjcBbUfbWX5mktv6cWG3fhiRTosCc3MjJ/GlrOPmttsdjh2O5vJlD5ojj2klq79edEuQD
uVVPFmbBunaZb1S8HQNrqwc/jCYB6YvVFV99GsS/VAHA4qVtDGfCex9vuZnZQcZAsgXVPfmCqKIX
Z6sG0gkVS+QYX8AOCkBlP6eH2EHPBAh5XwidYsNlzWceTiuz1OVhyVI9wlsZ6Qqpj82OCNbrH3Z8
a94D8OuN24XTDOLZI8uwPqtmBZhEwcxOkf6XXu9M6el6SmD+Pq6p4H0BvS6eEs5/X7bEdhhaKTsl
C9hfny2gb/83A1SMDsC8dJUsZ2Tbe8UI/J4lc/pYJOgudvvKByooxWkGIb9BfADbs7IVvHAnbDpu
S4mzVDrVURJjvOBCfSk7mekW0HRASnl3a2ba+u2ITp88jYoxrwqOaMqvCY90mPm2A+svdYxceb6J
ue8fPI+ow2dQxGCYUnybTrlV089A4p03pKS/8mV08u+r6K1SoUjEGAbCH/Je8YkyyPwg3wMLD25s
y+UNKjNzwmr9iL8rc2icirkwqtnJALpwC9KX2cck/bSDREn2b4rwlSlqX6ailKNTAc/kdJuIGLoG
FKEVPkaNxy3DrCRXhqhi1egic2k6xMSAV9H+Xqrekvwuq16v71J2Yl+ZofKA2qp9tRAzxS3mDXCM
APgL2UjZTl1uDmXWPCtbVErAWIEhCBNsde7iE63UYAfwxX2/Q8OPUwiwj8iVLSo3jNowxFZEQtyN
78gRWW9C1ZbkrXWYPNMXdoKwW35eX0zOtqL5JoOsH6yghH8LACLRi6RxzgRmbwBK7ZYO6kwwaIhU
njBTAKeVqEacPwNU8nfOE37EjTveKq8Vl/+U6c/KHJUmNBlzPUXQZKc8e1bDnwOPSov9kVYGqDQB
yHsdjS0MyI/aF0kT0435s3WV/XCHccIb4Jg4tSgzUawMUolCDGtMkFowKLbLodezXZgXD0JgcA4m
dk24skNlic7oQXGdwY55ANamg9yUk/jWXfuhtp4OnSLMN6lP14OP6RremsGCJqnWBalKEgZTogtt
dkJinzZGiekrPdFmX0q1bHPdFMs9DZT8EIfXoA8syVRglDJe6YOCPGxrgOzY5j738Eb212ADyAeM
tuLU99wXJMaRAptoDBB2VQlktec5PgnqPpgFdKqkZ/MRpBdOdg+0k5MDoLRHtuISJzCCf22PfkdS
Ii2ptRjdFkHRbQ0ISEhjcJaRkQ/PTFDbWRukHvNYMDH45R0cgkoYOtN/3wDfOLaYy6cYGkTJkDnA
Jne+fAEm8qDjZmS4pYRPRGiwDbcWlHpnF+wB8hZoNF4TjpWtQJKH/0EBUEa9Th0toSLVQjd8X4yq
nQ7KcFA1WKd8J7rAqANix6MOYXwxxVztAOrErMVoBnQdO0BV90n3Gcb3nDUkYX1R1eDdzcSrvU6Y
Gc/XMEm0TGxrGMAA6+gNLxgac3HF9IfMxkSMz+vNstPjb3t053nW8zgqYqR77R4aNGBLBmzRfFHB
MWCreGSf7fFT4ZWizDSysknFSdZVbWdqRXaS5uJFFCtgrwH2M/Tn62vJ/FYrM1QGmc26quKmxPUG
A935DwsYwOsGuItHNsSqJhwxgUhQ+qif3vU9eYRJ3OYTGQrwpWiLkUu35mwx3spRZ8ssVU0/lnBJ
Un5M4mcQgH9A51DSsjIv9C0s6ApiKxMW4XOvEk1SC7mClg6AmWrkEMVJwVNfuj3UO76+qVY5SYrh
1ZlByqtJ7IV0MGAwUX+ZAWYroOU58O6KrCoUkBhZ10FIKkHrhYo6YwyWcpRhJTYgtAzm+K0JJW87
uRP24r+iqj2zRgWfUYx9OhoDET3+W0JhuiESS5hI94M7HoqOuYAr16gv1nbziAkVTMYvIOKrTqIa
2WHycj3YGbtJBcMCmBIB9wEnFPkbVrGOYkOJMJgBKRlMF3VCjektzrWH/YVWJqjkahbhFCkxTKQ/
ml25nz673C4xCuLL7nxTJd51h8ivUZkWDkH4R1F1CzgHKh7akXTyREjGZOkT4amRa9VuzMrurNq9
bom5dIBSSpKsi/IF0AHCxpqeK6BzNZJbtX6V4sfrv886BUF5jVlQE0pi0sVDZVQFQR4scEU+YkID
1NW1M9yUhaM9EtrTQeDlPbI09NKt7NGHhqDIrQhULejBQpfQWQmecEJjjAR3zL/SsZYPilTwD+0b
aPJRZ7ycQK2qJ9gX1XBAArW4lR+5mDprgGiHZpl6G7vBHa9Rz8yCYMyWEe4ooC50qtHhNoXCRHMs
OJj7wl8+BWguOqoNJhUQroHoIfy8/hVZm3hlkBam7hbNmPoFBoVFcaNk8TFJapuYtbtuhhX2azNU
2CeYwBTk0YKZsHebBi86hVuDFKUrC44l1vGoGhCtBJLYkkQoXJynjFyoBzOMpww5MHohHP4EjO4t
mg1SUvCsQYrEGT6ue8e1SeXdvpOnTI5HXFEgkPAiOxid8ZrODjcxzmVPdlM8cPNufOxYWTlK5V9M
BWI6aMBVDA8tAWZ0vOUz/qsCn8oGxBaVnbuYgjJb3i5k7QuyHcDSB3pIFNzny4u3JCURU5RRMW5E
3gKmldv2YD1hvgLrO2NnkGcehdcf4Fi9eGoJoZ0YCShBwEoFzDYEPbq35akZ3cUhGqHjW+YoP//N
R/3tKf3kMuYoiK0pzU79dz/eIRqJ6q6YbfFdAh0rUS3kASWZORWq2zLYD3EltGg+YrUuQzkqVYI+
kXzFLTcL2KNftA3MOW1nc9UHSBajcioRSwOZInRktYvnMwx/SH0SJekpGO9lKXxJ6zvcUg9DJ78O
eOPlrCgjCwAyrkPAUMTuvJBNn8AzHdailUJcU7nPoUJUuNicpivei+/dDwxGb8E/AlAPxywjeNA9
wGMAdGAAXvveSKsiolUjMcCrbnp6B9usBwwD+MblXb5bPNkWdrrHCRyeOfLvK3NLU4BlbFbT04Jp
Mpybtt66HI8YRyGE56GVSO6g4CekcpxeRImK20xK6jxQyGA7pIcaczA/gKXxZV6mYZwRsKaBfg2I
e6RUasuDVSUIAw0OpWCwAcdVu88M/1959I8N+nAf1LmXmgzfSNimdzE6qMkbZmh8IkfEPWRZQb/y
57siXH0gaAOZFoRzYKtzetBS2HNmi4flhugFWkdMjuWETprkFT6dNCtrrxfzOwOsjPcJRhITDcZb
T/sCFYpDHv+XTf5CnI35JKDkFKB3ONQkkK1RBkoyXccI6jyD8aZDqOx1VBRZZE/qveWAdAjQ+UL2
5crjxQvbx5VNqh2ONxi5F2bYbFztS/MzX3iyFluFlDmc3CR/GZwdxzVIReggA5ssBBh8NCQ7Rxlf
+YIHfcvM0TayDyYKbg+N/OCVVaXHKtLBGloMLaffD3T9Jt20Ppp13Asdc+eBlx5pGIAvhZ54ENu0
AuskFjJO3+LYsMV+U6k1Ly2T6uTCmZUV8u+rkBxkBeCXjoSIg0PnNvVSTEQ+9oDbZHsFyEdePmYd
A4Rt/z9eUYVLYCSRoTZ1isM8fALLS+tIN/k3BEYHx4QDniMbG+EPZNp5y0llZtySInDtwdHWCx7B
N+3G3rfGYGcTOvDoOL1mG56AB/nNa4tL/qbV4i66GM9x2yLZgH81xy3MlNByvZ49WX7h8Aa8TNQw
z0bfkoPMDNXW6pJTbxaWG3V5ukksSXaTueepIrFypw7FONOwMOJzUaC0LYhc0tqAPoPR2gaAbKr0
1kyvo/WIqXyOWxLLLx3tIFRCQMJC0+V87TCe3899DBj48BU/gbvdyV+Xu+D544M84mFOj3sysHYC
mT2wNNC3SyIN1a4X1QjUGSB38Kv9mnakTNDvZ7exUZm4XHZtlrX1YwN1ioONPMajDR4byEAHKIJ8
9AFw1bsnQ4/ZgSdWy6otNZTtBmgCiF4i3Yqql0UXjAhAD6BVfRU6Rom6k4GUirboRMU+X/GbdfSs
DRL/V6EvqK2CaXMYNF97rz21kGDttkaKTqXq6zfFhlfosfLK2h6VV1JzxNu/AXtSM5bQrpkwuRs0
ihsMM5osSafwyjDmB0TT3DRI1xIPAecOYsA/KTCumOGcSwa7vZO2zbbbV1Bqmg6CyyO8ZmUSXGz/
Y41+hAWzTAeqFDx0mLVobBW0l27lBSyz13MJO0zAtU2mmdBvoAuGMK6rpLKAqFM34ZPszAfhDmPs
doT+G+oT7usX06uVOapWAPWRllYazGEozXQmF/RVj5HbJnZ0Gt3mKXfHzuaeQCyjpijjCoKBFgUi
kecfLluiPI4JRvF7Ek70wHP8V+qoL+ZztJ02kde/8XYfK5VZCmp2aLgrkKimUhkm1eei6vHikXeZ
LQWbznqbQ94tmbXhLGxtzUBX7nJGR5bkSS2TODvp6MiFra1jxwmO4emSO7vAj7n/ZiZNW1skW3K1
xacOVDFlBYvmAcQQk6t60AYCESoewXxwGSkeOh8H7s2c5ye1mIM6yhPGnFDu1W5T4pW2u4cG7O2I
ei//Tmf8uRDmtlh7SsdpVZlSlYJxtwBZ3/cV0nDQJrY2oQOyMb4QEs9HKrcEqpEpiQl74l7yyeGg
fqQO2kmBjbW9+YN2B8cgfQMDb62QG0uETyncpnegvfRyB2zVeu2W4La5Ay3ENuL2dHlGqSOwCRUL
U8Pwcn6cG9vEA0noWY4qIXxGt3Qxa8jL2ayr8+o70vevYox6oQBq94TuY4WLQunkTp5BDybzBD66
lFUugcJP0tGnQ7ahr86mIlRTIuKirtwvYHQmQqYOEDvflz6lcjDjS8aKMwhNCbwbNQHv0YXnyjT9
PcE0jsfy+rtHQAZTySUlBopQvTF2nBOD+RHBlI6mDnCrF0MpadJ3faeqIN4DBRkw2JGT7yEZMD5o
G/CQgRJ5w6tCmRc+QEH+MUntxrjMxkAUjPQkQ5PVlVEaJs8CrtGRbgv77g+aBqwTwzKgywxZQUiG
0CeGOhntJAm48KmNH4wvEw/WxTwfVr9P7K8SqaYrmH+x8PtTVdli8TpqTz1XeJzthClC0w2nA872
cyNZbcS9PuL+A+4oCEKE24mI1eGNoQUVHuaXTyX0A2z56Xp8sMoyC8rP/7FKlYGYfpTKQcV1Tzeh
rkDY9zD9kIJrXTpdN/RdmlyE/MoSCdTVIkpqGlaWBkuFZStfpA2fuAaoAANnMtDxAHEvZFZUUMV8
Wq7ywjHOKgYB3MbDjWZgQpaG8aQg+60MDYtbFWUL0mMNAihqEvtWVeMVogmL+z6XM6+fDPlJNgtp
n2id6MiFjJcQFdzGnDqO+a1//zk0yieezKYbLNISgcOgAYZuA2/qiLULdUBrJBQbkHKEqOf5epdq
HETViO5xi3NiX5HmEugR0VmVnOgGTOmP3OzN2CY66CXInD1R9aYjuNdyVMgZLGKQJZidbjduaqf7
LG6qGfSFNijXUaMmB94rGdvTlV0qhhNFi6Igh93RCR6TD+Bj7sGffQpsXLIfk1de04D1KA0/MWuN
x0cZUjrU6S+VURkXo56gRULuavE3icHso2O9nXntOvaa/mOLjpQgqIYoNGArlUAweyybF6t8/e83
B1IngRcBMgUGDypSCgWI3zQFc2RxSyZNwf5kuWTiqUBVMaEN9PY/2qPq0hJMeEGcL+RIGlwoowND
fwc5u1thU98LO25YMvb+mXtUQZpOYhLpKcxFt9M7eXMk8CkwPs4u7kx8+BTPHHX6aVotjBVZzU7w
4zuMBztgjDssqp/c6f58U245q8nIJRj8A/4CnRh8RHrqNMnqucILJ77eVw8CD9+AJMcmMDzMV0E6
aQBeB/2Y6sBrkLACc22WcrPDc3QDCi48TkUHcdpn2T5PeVmbcTiduUZtNDMSWzGoyr8DZQGaGhz2
o2OBMgwaFLveXTzzBtTKZuBoXJYDRt20tk1Po0qYKRIGo8BD0b1mf086pk70ptrhA7lT4LDkNUgY
1eiZQfr8V+oiDOMqPUGdDlXvkN0FVrzv5mSTC9NmETGxzIkcnotU3swUTYCQDlw0npMHbbugz7ts
ylswIuJmGLo8/UVOxJhUARCXQxMNFQJVNk3oQzyUwIe04Fq97hXPCtkuqzIjxBy7akmwMk7HHjoG
4ovJm7bl7Dj6ZB2EAE2ECusWJwlmrreQILjuA+s+exYLVIZc4saKtBybyzxISFmAYDoYsS1t8iga
+9wMyQsEKkMGSRhDDwjmRgdfx0m3mexZXmdnoCmzx/v5rRodjoeMm96Zh1T6UJQYMtNKimdLAr0r
cKG1HDn0FtANFBvN5VjjfTEqkXSpEA9oVaPPL+FeqTt9ukEK0V1okBm/iKSgDO59kJTx7DLPgt+5
mT6902lWSs2AXTxjYqQ4crTPyO3s+lZ2u1eeujCrI6/r6JqBfA3110VzsJqbuswxSozPuPTO7LVO
7FlPY4UGof4O4RXc2PtPiXPBZO23tVH6Q8bqNGPyElyH2k8DOglRtlXHmLOpyfeh7g5nnlHfD+zf
cpPrcnKKwVhfAZw3fNTtvQgyyWrcVeXNAMUZTsiwAnTlF/2IWA6laEi4I5xAVZU/FX6wW+7aFtcU
gtbkzbgzN/zaGpX8hS4aE4AC8en2YLtGEabvpn2+I5goweUVsJe7AahNNDuB8gAE8WJmY+6mtF0w
635SIOGpQ71Ozd6vr95lUMAC+qjg1UEcijL591USzgqxBkd/EUEBayt39+Fyk+r/tdouxIHxDASp
EEUWoYRLmZBHkCtXbXQyQBFrLpsitRxC+3/dERK954F3boUs5coREZompVl3aHdXX3oK+Sxo+Qz5
DCb7Hoyp+P8jD+3PWLozv6il09tOa7ocFqt39VBiltuZ7zA139yo9kcebuaXxin+4vXcL2sP4iZm
cjGZaxkY8zp3s4BsxjDoWXSSyy8LImrD+KsOjpg4dRo55KV+tof/GKOfSpS2bsq0DqPThEbp1yGA
qjXkrt6S2cYJJ2yeEw90ZjzuTUbM65jhQeNdsiTModBHHDiZh1mAUaVDF0x/7WROHmRsYdy0ZYjW
AnyHfiIN+wkTzAmlgmQdJx8oTcKSmjqArpR/KH1+WRsD3S1CeBwT6ZjKo19DVZDfl1O4AHTXjvYk
+m33MZb3Q3e8vgEuP9a5GWoDGOAyLsx4xnRLtTihfgdeYzuyJM4241mhgl5sqhAvGYCFRma/0dNh
O0YYNJF5Fe9lEJw7Q5VVetAVbVGIZFLyWQZDQ/p4fbEYnYhzA1SUNSZe93sVH0XcpHfpTY32dfja
2WlpNz8KjOuLImcz8RaOOn2XtAMD/4TP04UPhMZdhcbMr+tO8QKNyg1aUMsduKEAn42Gxx4SG4Fa
unElQgQn4uR06TLdYv0kgGnQQcJmojvyYxeMojWSh7h5t+RPaMc5g/xqCYcRSoFQYXIgkbWRxd5R
m8gbMRBiWst2bg5KBb79GOMb7eykqrW5vgKMrX32Z9Hd+sDMuqSsyESUDe0qPPgEO+NgAoQGTUuH
9+jK/KS/14AGwPVTM9dNAGPgXTfbY6v86pfP6w7JzI2wsiFT+T6a66gpgU4Og96zgpd02Sryk6L8
ypeXNIVUDGbLsmFyq0b3Exx1eoDXO6hfhvEmkH4m03bEA80olY4FeY0ajQ4d4ngFpIyHwHKv/62M
qvZ88amDPhYw36CT9UB3T7PByA85AafUnMFBtQkc4GPstp94Ixo4W4u9mRVZBirDEgm68nyR4lHu
Ab/HKJf1PHoAcG+DFwLj/DX7gV364438LxiU4erKIrWbk6jvWjOFRRB6xtt607wVs6uAaRskOWCL
hzA0x0eyd8/LGxnnvakrgOKLl3VaIsfWYMWhdVQ33a7dWN4IqgSAAP/FBjqzQyVeFXonpVLCztiW
nqaNtWMV40cfQgpJTXpHWEBxkVZ3IER+D4TuRdP691aUvOuR9N1/vvAW039ILICEACd//kH7IknU
PNfN4wAaAOiKL2+xl72ABNQNXCgP+4oXP3RO9ti/5c/ijeXyvi9jZ2Mu5bd9atfpRjkUc4RVEJJX
SA9AR9xfCh7lKCtZnVmh9ksXNpaiTZZ5lCS79cCdv5m2deGIX6Q/zSfBYIxXIIZWXlEVAl5QCiFY
sKqk+044paZP4053oYvthg5UNYSdymmPMGggz02ShV5V5RXecnXIQJvHBBrMuOjiXm3ZGggoI7fZ
yi8THow79BMWp92ZIE3mZWhWZjhzmQrntJAn0IwY5jE4kAeAaUvcXdAr0dAa/AOM/OVd9NxfKhMB
9lZjSACB806OH7TLnb9Gn8wccQmXyC9d2yJUBkrnrMjGGiurHxYfIEx/2hUgyS0+yefUfULXhaej
1OY+UzNOpLMlpaoMK2ilPCV7U90MtzoaF/Nod/seNos9hrmczuextzCecc5Wlb6HjNDkVIJeIF9x
9vLttC22Ncih/wRYzvHOoDJP1sw5BLBgqio+NBxblsmb0GVUTuv1M6jcMkMWfqxi7HqIlD7ktnoA
xgiTB/kh+LkALQzV8G27I2/vEg/XdAllOF9GKt8okQwdaHBjHa1nMkMr3HXYCvlDxz9FyC9dCU6D
yjQQm8OoSIsYIRhJ6BTeRPeCR96OcXJsQpeLkWRUvqYooh41MF1hXMBpQfi14EBe4Nko3VZGaEe1
uim7adOXKecgZqQUTHyqoCA2yBAHKN3OU1rfQRJqQiGC7xdu8328B7XYZnnCuBg4nEvRRoPy+mnI
tgg8MsHwWmQy7Nxi0CmRkpcKzmQA+whIQwLlJhQk7XJXuuIbF412+fXg4coe9fWioY2zYYa9wf8e
f8YUgOVA6gt402ZjuTyBCMY5eG6POiRK2ciFopEtRMvgCu+kyVDcQNzJmZ//oIVO9td5bJ5bo46E
tmxQ1gCdAmvir78v/8pG2ev+N1zevf7tZN5aUgdCYuVSJGIc91i9D+7iLruq8fRT+4hxP8zeJfem
23mYrfCbo6kC7rocDWhvbbjt7ctz6dxp6rSIJhHImxiftHcgi26D7mCrAleUALMccUrIy9qJPFBb
KpgkAf++wGpVaWV1cqorx6bZ5i2uuweD9y59maRhAhseJBuYab9oEcmVODZGqihHCExCf9YQUdBI
TcdhNvi+LFKRAjMEhKIAP4D25fm+kwejHfqmV44xVPfKen6CXDo4G2LxkCfRbVsmuRuIkM/Ic6+b
5bfrkcP0EY1Z4GuRz0SaHMWIMhVy4J1yrOP3onpI88frv8+osbGIKwNUSAh6kFiDBAOjI2IuGyzg
GxVXxLv+UEO6F/TLkwfNau2AZpJT+pCqKrhFDDNUVn8CVUqoZdl2fTYoqA5BWgJB3LlGha+ernt6
WSmtHUXOPv+Mkt4lQ2nB0UnFo4ce2VmjO+mUeaqI8z3+cd3adZ+ki/GAFke7uLTKMRhjD21vT7B6
rwx5BAhsp4A9Q68UvWCaQC9O5HRW6hpfr+gyZxYn3wIK1A7K1GsyCPCiv/l53TF2QP62SP59VcpP
UjHjTCwVZKgfRQVgOe+ywMCdkQ/12wK13yCJPqfQaFeOnavuQYus7wGPeIDIphO+5IfKI5HYHflH
wmX1cG6XOhFGVe3qOEEYDtngCHICcXqIZnXP+sip/S4v8eeGyEddLWHXAbnWyFhCRbDAgxW4IVD5
i5T6g/Guqwdh6iGfx8kjrOrhbFWpfT6WRhz3ErJYtut2BKo7bTtbeZTIjLkL7OzH9TBhFOvnTlKb
OszCUVdm2CMvqQQKsmyhsvtHWi6sTQAyGJ2MXWOwVqZMFZCaVjIFm6DWUz9UH+pesvv4PoRMXRlx
nntY4b+yRTM8yEuhakMMWw0aan1+rwWcuzLLAEbV0fPAaLh8MVckxEZpmImgHMUY9AdTV/9qg5HT
tmVFOpnhBteWhickGg8xd2bS9/osH0uluu3T7ChBnVML8nuhyf3rccByh8yc4ZhGYa7SjyxlbYZS
OjbKcU4jlOMgfYOi5XUTLG8MjPkDMimjL0a3/XIzL4Zxwnbq9NxN5XdRgThB6Ojd83U7rDAD7ha7
CCJ3+gU1WiUlqWwZIQ6QYtpI4Y1p/YqF0hnaFMztvKKDZQxgRRmwRQ1PYDTED0q4bRFagXTMu3K6
Kw0jV8CEHba+NdezY02L6nQovzb9mEg/WlNU91o5F2+a1QiODsVYJ+2Xj6htJTfLgbBMhH0T69LX
9RW5vMOSvj/qku9hSZFmr5iaUNMDY5KOCaYKy2ryYnEIoIUqJbaca2+ZoT8koszJnqyTFYhrEU93
oOG5EEbTlXIYEkuUjs30rAWPcyu4A7pJ1z3jGaFPuViNckvppGMUg8jXxMiWfp/xagRmTl67Qp10
yigZvdjM0rF4n9DhzD0y0jc99ai59G3k8TYKM6ZWK0cdcIbUJD00iqWj2vdO3Kn2ODwvI9T4nluR
UyVIjE1pAbIAiD+qZoy/Ua7V0rTUYhjD1oYMmzb3tWOWvumCGkwFAwfBSYyBOw1e+vZffzk0yCHu
CtYfA+KXVOemlMZwgeSMdKwCQORv82A/Ci/XTTDOb8zzaRDSwK1AuRApkyIQmceNLh3NoWp9BWWD
3+Mp2YlG/S4Im0PXdL7axXulTcT/Pi4tE8ydpAUAULxF7pmr0qEc5sDEsLx0tMxiHzTSvum1PYRU
3697eBn+qgjOFJB+I62aACidm6myWY2rShaPTWGecNJ96UbglUHNnUm+XEoV90MRuBbwlGNykDI0
h2Id90omokqQI1TjUH3RbupDdyO/5Lftrr1XHGkvQQIz2wsP3LmXy+vwuXWqJlqqdrIgUSSi0hSd
6qHdxAfSpi0e/6AlfNkBQI8beG2gvACwwflxvqTxLOkCGIAWNGqrXbrNH0tHcGTluw+teNVGVjfX
v+HlDjwzSHdL1SBPhU4WlmNsPuPQAirX0d0g50Xk5QF/bobab0XXgJ+xNOGXuGsxtC4p438d87AA
MlewkuKirxlUjGhBIZuNuizHpHmsrA+pvgvV3fW1ujzIzk1QgRCUQSE2ibhAO/u5T29mI3Hk6UOs
Rww6Q4o94eEbyZ983lKAPR3pEdATos9HLVppiMKkQ1D2KFUfcfxDnQdbE/eBeCtHhXfdNdZW1nUD
NpCGsaupuLPAaJdVRrscccs/NIbiRXrjq9P/kXZdS5LruPKLFCFvXuXKt5t2Uy+KcS3vvb7+JvvE
7qhYvMU5s88d0ShSIACCyMyJk5VZbgAiAx0DOypar/RBzqQQU1fjMp8BzH0ciYL0ECmcpMKzQX2l
Nk4Aw9NgwwhOSlDaQK78hasZGLETVYxUmWgpXR7SPLSWQZOH+ZwVwk5WA1vNW0du3m5/EkbeRz8M
nwMBD50rAIwvzcwaSEiMskbex3PYt9RbOrvb6jZBwJh+4hW1zXvQZQQD0qW2DBHjfWDbpdLx2Jlz
b6iVhCuSorl6bpmOhSlXqf8hpfrr7eUxPE6Cn6EdoWkawDbU6mSp65sKwhFnrfiat+exPvW8rhWj
vAA7B9GbRAceiYp2N3NMG1GakAeLow5E77RL3CcAs0CGkN1VdwkAFH9DCg7BKRCnqhiPBGqRPrRB
mGoqeE7Fc5Ieh+lYlIdQ48n9sPZubUO+9Awz7cdYM2FD6m3IGgEC7miH4dBsl8Rp/U+86Su0+ja3
vxjjYGFlIPnDfYOgQKkvFi6WqtdhB6thBEK2qted0uw4EYK9tN9GqNM7LaVazgPZvvlhVE5q8lp0
PLoF8kOpuIqrGZEvwlJA1Umf3zYdxCKoxDNGFoe7rCi3ZjbjBXQYwWkJEvJMizlbx1wVaDJA2onb
9NVR7jIrxyBrgVXpo6Mk6ilJwqPaTe7tL8RIUBLy33/NUJsH2RUZPo+F6XEFsQ/TeupM/aVIs8cA
euRKrW6latjetslcGq65COcS7u86+fuq1lRNGfRa7SKeM7G8VxvhwxSqk6AVf7ODKzMkdK3MxKnS
LZkwi+dRHeyxARhKOM/4Vv9+MTi+5LkOF3gQ4Fxa6ee2TOcSLq5ZWzxJ2rL0NE88CCdrxz4ZYUB3
gys73YjCp5/12tBRqej94zDVOiQLBdWOa/nX7dWwDiz2X8QtByRvyLqXq2kFVVcrQVrOaPI81npx
Jwo8wAfPBPVZIAWGggIo3PMUHTrrEIEK8/YamJu1WgMVdIpWiadOQVmXaelRCsY7SZucuYqc22ZY
mW+9VdTJ6TVgHEAljXUo6X2XKo4QDd+7EaxAZvL2703hqmsSQiBQhtCFalGCPnWR9PlcTW+Sth2K
xJbq1876uG2G8VCqYuISc9GYAENMoMuHybD6KWiEGdcWyYeolwsZV5L6iKBfAJZ+TkeSMdB3aY/a
QkUf0iVKYU/YTr7iD4C5J64UEmpUD8IRBHvmW5xswV4kWJ1RIYFa5oq7VxontSuBWcTr8+yR+ZIJ
Q6xOD9bZxI6/dDx3J95GZw4cJsQhVGQSLhuXJ6popzbKxWA5pzM0N+qHsNYcSwucIH02Kq7kAeMy
KIGWHfSZGB6E/gfl+6OY1DP+upyV++hB9uoNmnbHxemPUOLFZvLm2JibubZHfUFxiVFFibAHqjZg
t5at6c736Y6MKuh3Aq93yTpyBnh5QJ6O8X2AXC/3ssU8tThGCB3iY3MM7wiMKn4E9aoC0iNMCAHm
badfkpew5Rx1VkRZ2yUhbZVJmrDXmyXSFvRMfSM5WaYrRLy1MRoW0toGFXnRAw6KQUHkbavIfJkl
cf46LWl9aiM18xtl0kO30pd4o6RyftYnK3/WciuMdrHUGk4bS+XPzMR7agGgwN6S4uRp6AUAgCsA
V0pbnpLMbdPJ/MaJGCzvxnUG1Ti+MnlpvdwZWUylLo6M+aw/hk/NLtAhPohnp83oE0Wg6G7G5B/m
s/nkoOQf08dqbZi6faqyYLVJqM14XS5f8xZo54jQOe9JuAq25g9wrDoQ8dlmTs+bl2F5w8o0jQee
Mn2O4wjReKjuO+nFHPbRtLm9rzwTVLlpFWk4ZqKK6+JYA7b9Yao/y4XLEc35eCZ1J8jFZSyCGgsh
M7/N6M+nYDcrdusuHwFYxOS3CvAiYVuktsVT+WAGjvUmUkdZzwXyxIzvF34LNrknvekuLj/7+qj7
1abhERixvMXAsxQuhyg7r5Dx+VzpRRn0y3kWBcWdimGxxTEH+Q3aIuAgAaXhdhzjxBsKAXCC29+S
dSmXMJGHIXuwXxtXd4dCmcPAbHBGai/ZNYDtWk69rzFirWyC1ptiRz7w7l3s7cXsCg4miE7QAb08
lyk4eXKwHc3naJc8x9tlO+AOC3aRhvCNc6lCWSWdiUcTWUTXSYUC1KW1MhKgNgx53rM4qPs2b7dC
l/KAn0wbq0hDZTaxSZEWDByJsvgyBW9ixrshcwyYVJBvlyFVo4h45OvgipgkNt4WGzj46lOkqEMY
W3i1Ae+Yk7+v8koSh7WuzzBpBd/KRLFz8MDLKge3JbEyy/qoUQV3GU/qiPYNqeoEaIGVNrSe9piF
OU2ivQBKcD94YA0kA8uYFtBlW9zyKBEZY9pgxv398Uzq4y3ToLZ5oMznfp/sRGdCWY5EUTph6Ziu
cQpV0MMnHrCNNtQTfmGneaOpJJTdSBcmlaeSGDLpS4k9aN6ro+a3EHgBTTtGtb0O7NE8AgfGJPzl
eqnjZ0TLnExxgMh60jf1hOEnCbTVReKA+y7aWr8wTYC3RU6VwrNKY8yD1JBHvUegQVRx+zsU076p
2Jaj22Rnp5f4XuTdtRg4rYuVWlSmkgopiwHKnYF1hBYQlJqAj5Hs0ukCjACSEKe/4yK2r04AUWxv
B1bO6bGo9GXGsV6LMU5PF3xDsWhX+Zc65CYqErtueA5dv6eZbhYzUv5Z3kB1w838yB9sMkj9h8Oq
PHtUGJqq0Wj7AfbExwiIlHwPkTkvIUP3ZOC+OPFGN3m7SMUgSxpUvVBwNC1dRUe69OS82dWzwLt2
cYoNi4pCghJqwB3LqJreMVAmLtvoAafCDnbjw5Tsou+g/RlsEZzSgsu1zYmA9K1ITIQylkY4KdHp
rUMwWUeudMx8qGV7OpTHCyicIPrIdg81NcMeFE5HgnsyqfADiMhUh/JnpRUFkFvP/GEr34N+U9kQ
GoH+u7jlXq45Ic+iYlCBOVklXmBT+TJj9rLf5BsAjT7+kOvothvhan2ZyuakEOdWR4CFEPc3FWP/
XuSrLkiSsaupq3wAnseFAfBsUrFHliO8QxpkV5V62wfldjTH12IaY15gvX0m0aa/XFy99KU+gnEa
GRT4P/RFdAHlFNRcMTCY34eu9fN2ZGOWjCauVJKOecVrQnkwQAhhMUykMp+OuQGt7/CMVj3EEpvH
UnBjn0cuxvbQlUVqiUsoCGGmtbhP7dM7JcYRSXxQ7drFq4bR9T/immHd5teLJLu+qn60dFigmNiT
urj/iFu7wojKl3hvoBejfZhwm2P4U9ChrMkLecy+09oyFWNlqegjNYdlQjtWPVimDZTFhoDFCKJT
8aTaHt94Vj+pLq4yyWqLqUiLPBmCmvZzvWRUP8KkvOb33uJqh+kggeaeULmKILOCVJZrfpFe5a32
gMsXF9pFlnfrh1ChWDea2hh6/JCqtDEIe0z3ggPUwA5EwHvF6e/5E7DsGnS1droA7NsIHKswaXyR
F5vgPsa7+ldQ2/9wI4yutTdeFjwRPdeQp+O7NzMYruxTATjNE8EKGthXN/0340DYZAdH9Ptngtvm
bTBvf6nIGzbKGAoizlJi/oi1n/3g/2/hgZ4VTYOxGuQaqxl8gHUx8EHAOoszHhubgEx4sk7M9Ak+
bJkIMUoqzeFihZk1LAtKBNInkLYxuju6n/q8bWPGIMx2Id7hqR89JWrf2rJQtFovSQyKQJewHTfS
d6RoxAMzAt0VAVRy4x7LMVY26a0MywhACAk2SWkwPJSoDAYCF30mUgI8uh3mtZwo1SmWpWO0/qqB
2UydtkQDirvJK3YyCCPBtN+CKQlEypAf4+qfMCPd2iAV6RYo8TVTCoOo64IH8wQJSC/0BEf4Vb8X
+gF04yDZ4m0qy//XRqlANwTyOEokvI6yeqjE4TC341/U/msTVAgrWtkKO5OsK//Qam8pGge0Xvbt
c8YqWddGqKBV1YJgapiMO2MA1h7UFyV6XpSDOj9owdNtS/+PY5h4iQXpNeYpqFJm7EMFY1Uk/T72
QGoXgKj1mBECdCvzihceyQ+zvrAwqA3QFnrOV2NC2RA13aJ25FJTfiNECpEbbAMUaybUjfjdWlah
Bu0AXTQ+e0T0GIAqV7EyWzCnCzOGUMCB0n6UVssLi9f4U1Vam6GC/GIG9SKRJKNuQP9EoHf6sXuV
oPHAu+AzFwSuBFUhGiRXc+5dJgxtZWBBklI7Nbj/lkp1hvTH33jFygzl5eqoKcVEKoZ/gJkE6iB4
nY13efCxcoHXvEVR7m5V+qCr/1gT7oFU6VsbOHrfhBQVAO2lq35Hr7LZ8JpDzGixWiT11VJthPgy
FGSAGfiajrtZfOPsImNdwAricgmhSRB005zgCkZBiyGuyC5mg50+TRH4HojeAsTi1fesRUu02ITf
MVnGMczILRjKhNcrFgaJMP5yWeBa2mCNIZCu8MfoYXENAMsFvKeObhTauc/9fow0fWGO/JxVPR3W
UTnq4ac5Iko6bNsn7RB6wXOw/azrHsCwae0UENdYO14vhngiVVJe2KZq+TZKJyHtYLtJX5bQcsUB
CHP90Osbzp6SPbtliEpoUyJUoibAW5Kd+UF0mgnGfPhGkEZ/00S/WBRxrNWGCoGcCIEwkmtfn0E3
JvbAOutXr+XDH92HeN+POu09ILRKMcIc0fca0BKFlJKd7vON5vVu+DWOvHZH1A/QJE7f+XTFn+XV
ra2lzv8c531nQITns304ZMcMAbT52tY2ul7o1QrO5Ji2VUM4eEYvCuSHnrzpvqpHa3GAjUElIbh/
IbQJdsLVEaKCw9iboGXQP326eB7BX/Ijs4VHQrcErh/OEywjEF3YospPTQxks0xgK0+2Vr0vpheO
73LiAU0epcRaOkU5PnDr9a+ELKTAlV72CaUPvqrzV9agvmCBQetaAszKdEsurc/kITrdcwdtYtdy
DDJakaLnzattWbsHzA5YHkEjqQM+c3lY1E5ua8DklHMhPtTJgxhxGoisCINCXQP/kgyhDnoCT4zN
Wbdy4OPUduk1J8Jct1f0ufIuCjXImIysVTiJg3UesRq822HaABAw6jzq6liYXS/L51QGxPwFkxyu
1h3b8VVXHtTWrYIPzhdjLBEwMxF4WwJ8sj65ulbxBmon8bLUi3y2Ilu7b18j9EfDvRbaqea0X/Es
65C5iva7zmXWIuGZOvoXlqmP11VqbkTE8vxY7FRP2ZagmVweW5fI/KU+YFecpZJ/eMsgtbdRZwWq
WcEgEdDVjvG+RZM7Qb8JMszoF+q53Zdu/mZxrg2sK+bFQqkYZxaBVhgz7Gr3siPYEDSs7fgEhM23
xSFgCfNu5N2GuDapGDbr0IJUAoAia9BPgF/GCx/jk2qrPxRHtCGds+POyTACzcUqqUhmpqVQDqEo
Y66q90Qv9YIdujtfiOiz5fJg1YyDvzZG36CBpiuXScXypOK+nN5lHr0r64npwgBVRvVpZ0iLjm+W
HBefzDQtgZPcpy/l6Khfa5cwESVePR8NtwH/JQeWywgCF8apoqqX5EwHXyhx1E856622WbxkzyuC
eU5CdwYqvGM10FiSz9HRutfuPwXRobVpvExO9Sq6MrfcJ1534wQqVCEVtqMR6zl8JIQOSPIwgj8H
Z8HoIVyVvmHekFe4cUKMQoWYWRobNNaxwME3N1A880FI9Ey0Zgl7VeBpvIe7z4RwvUBVwv0WUtaY
9LtMSEtTVnOE+I1sS4i+Uxy+YDPeVV+sHG+i2qbdJXZ3ivHi1NwVAIHx7oisSzZc578/gH6O1dq8
7oMAP0BGAQlaHREPB6AlC23yHitjeM3jVazsqPrbInVShlYZO6EYkLEyfEYQU+K+U3E1oNlf8rcV
6kikQTgscQ8r4uPsmPt2I3jLZjLQry93RCik4T1ssyPMb4PkB63y4iSJ7RTL2Mi5fl2Kn0HAKfyY
Zxxz1YTqBeNBdH+zm0Sw506pfA6GJDz1ZTW6bRwN701mQiBE7+Cf4gxCBTD7YFIi5mELWGlfhYgj
kU8FioaGf2SdJcjlXONkgFszTXS7nfdjOW3klBPLeIaoDyeEfRWNSokjP8uALNTasY8LyFh16TEd
J948DaMbo6AUNNAggar1FfZjCoQW4gsFwnZuOoNY22D5P0eLfIIupg9kuiuViVf10cMc/sVM/oVp
KuMuQZMXugLTYnfMO9HOJ78vOdUhyymhJQrEJQbLrhEh4ygkeVi12MxhfilmdVMnPMZltglguaBo
phAhpUu/r9SpH7UIjpGrvYu3QlspdU5BxHIJiP3IgP4qGIWmcWlqtIAiE/3Bc1pHYORp8TCtLZOj
GeVRN3nUdMz1rIxR/heB4qDtFwPYdxGDPtZoW8Kv23UlKwCul0NFCq2frcyCpvJ50r/Lyj5FQTCG
nIsIM7EQ4Llu4C0EDUfKSJr1ZRgPgnSWHxNMIYtO8MlcvrzhFUayAVZ1Cd8loYFUwLMpuDwgOusx
DX3H3z+A7PMqHgbjLEaBAiR640LFInomfJcYmvfJtPfgqD+ayDmamKVoNrVo88pZmXwlOq+urVOJ
PJXkRg8TLH90zE3+Gj2omC06KlsiZ6E8Bl+0U30MIPDV+iKeiaJ9veURujGddrV+8vfV+k01E9OW
fACzzKFuZMoGAHNjb0eFhOk1K6h5OAXekqlbQ1mP0JMj0H9CppB6JQj5QPPUeQLUKMetwOMbZm6x
joOHKChBApC+60qFMWq1gQUa992uc4ev6qbZgZYP00fpSX5QHtujgCYQthmERS/CQ7aRvt4+SMx6
dP0TqLMaZ0ZkRgnOarIjS65fhLvq7cfkYGBuk/yat1xaH1ZwWBukTlUZSmWjy1jz/IhRsueIzDy8
QGP0fgGRUObF9/+eRw6V4WqTqVPUqkUH1U+ssBarvaL0YF7Tu02XShxOHOZxXRuiDkwDRehCBlM+
BnHIu3+yiUCTlHvlRgc3X7sbtoYT7kS/c/jvf6zKBtJ/yB7gdDB1OoNEiZqM4Yzw3ulTvwPFaf01
VRXBRmppWztrxcqWim7xlbh5h36gxDk4zG8KrVHUVgRjSBdWhpEEWPoincsysnXpVZD9227KPimE
FRwcD8De0U/GiWpOAPCDMaNxu8jNjiDhdSBweB964kMInRZl073mD6Uf+j06lsXG2vGQ3cwyH89a
//kJ9P23Rz5KyhY/gaSB+ZS4OXr80t7aNI5M5OgdzpIZHXAAfH7bo4r8UJ8gH9+ryKJHsXKq2E6A
VK6fMoAfigOek89mj+GkzqtBigUEhF04PBFU9pIVQJVRA6DZR19W5bLW+sQYpbP+QiLiuIk9wZue
Rggfmlv+9AjLjQgFHUFQGdfwt3lWqhBdG/FsycVHPRa7YuExdjBNAFxpolGKGfbPFa9SCuA1iVUq
jXieGvHV1CC0kgze7Q/HIC5T8QoEqkcwu+iEauUybS2oevSokcB9ogCX6gWgP6k9MOfUrS3KiwUl
Qr1RHqxwiI6AEuR3ZShPDrgj0LjFfKZ9+9ewKiWQNwGZBg4tVaSv41MctwHm9ZYz5Gy6/iBhzmt+
/t9MUGm6bCCa2iwwYeRgjVKibWr+jEPBvW2F6YyohYBVBcrCggbQ5bZKCribMw08IbhkN3irsA7J
vfEUFHZM0qN6sB6KvyAOgUz0b5PEm1bekotdXKLvDuinBp7C9kuGBnQoc/yF+YVWRsjfV0aiJJPM
poQRVXgo501vvkwJZyye5fVwRQDAAajTr1okajRnIEEBes/M3jLxe8+FGLEqtZUBugXSNu0cpg0M
NEsDZMO+FA9z+bWdX2/7ANsMKELAZwYaYxq3aoJ3GlkNWPllKByh2s2aZMfxi2DWnFNzNU9j4gkC
6pq6rCoifI12tgZzPb0YYhQKWmAmluR0D4lbvqREmjnLbPOH5C2o/Te8mp92hk+7CpCWwDWDAeMq
k07yDDa3AhNfxkuQfMxFb5edzkktV0eJtkKd2H4aVaGY8FIubMtvmi9tc6cBgzia8qKbeAlXbIr2
v097EC6CAAPAqhKdvfVAzmoxw/CVXn0PW5R9cerf9ozPjVnfVigTdHYOiiBtwz4nb7gCiunMRzsg
dkqI4vm/WpBcx6i8Sn/eEpnL0pv8yTVcocDQKa/Dy1mrQqVtFVqUtV7hC/b99758MTADcHupdEOX
XilVsVtFp89Bg48XVCPge2a/nTXLjTp9myjZoUrTx0ESeRoTTL/8/QXpSiDpy7GuImyvXByiMbTL
+JuocNpWbLdEIwnzm+A9v4L99v0oLqIQYXgUIvW4jkCCz2013LCtx8VrNqhneUUWc1kri1SAn4ql
V8HbhI81ql/USDrIMZSyVe6MPtMpVnaoGK+lrQlFYqwsDzAPqHqkeNQMv/neeKMr29DMsB54hK30
neDTT1Y2qUM+W0mTDGAvOfdW4EQBxIHbXnEDKX0eoDSr5PFRlS23AiElx0Gvhtxoy1QBFE1j0ZZ6
SuZh8rvCTR/FwRN+zZ9dgibc8z7i1R320x4p5wgh0vULuNFXetB2wgQuH3KHnd4MCLknAPsPnuzq
bxkQ438hFvSPVZDFgs4TQ7M0g9AEpEmpLcp0Vh/lDxXPVZan2sajafdQXRi3vGcGOvfR5qheZ6yi
qDQSeTrn4F60FILge1Oa1F405a/SAzLQf1ZG9SOjfgI+XdMmvKiE2xh3WUznYh7mY3iVbXk7CVve
DAPzGP42qFKgEl2r6rjC1fUs1SeljZyqfm2n4K/ccmWFisxZnak9CF4mzKYTmvLFju6zAxQ3vQiD
UjwUADuYraxRYbqYQPDRqHAP8pq54IwDaCE4lVcsDuFoEJB//iIvrAxS9THYSfAOVeCryUv0NKrW
cTTrH6mO66EUu4mY3HVVzHlQYX433NQgB4Kp8SsZ+ToTUrUaEWIUMDJVLxr0FsLd7VWxD7eBDryC
DQNdCbUsMRtl9IzMCW1I0clNt/LLjbZgVHGGWn1x0n7xpz6ZAQw0vTp4i8BmpdIvNXFvLP2sT/DH
exKtl4Pg1G783NigVuOqgDNXuLZGeYpZ6UoT5bAmboBSwbQ4ng+/KHcWxp86p9qE99yASbcWSCxZ
W6T2tI9rNR0EWBz85KHCBGHliT5BcAEjwXGRK6I12haVYuOiaWNthC3IxyGc6E7odW/ir8Qdtqob
PSUH2TYS7rAp06wFfwHbGhiOrlgLi8TqUrNHyRk0Y/mui2b6HrRNupeyMMHVYdbtMoin3TwEX4Si
iLyuNgGXzqv+TmmNyquUVPd16Pfs21pMXssgCznvZoySAJ024POheYjbBK2NLs9R2ktQBzvrGkRX
LfBnT3LDo37gGaE2PzPULNHDGoV+qESxPWhj9z4IA08zlxEHLtZClTfhEuSLGmFMOq8kT+7PYaLa
osEjYmJbAZksuHmV608qVE05A2+AgkaMS7tTklOQqok9pTOvECUFCnWZMNGOh1COhLECi07tC/iR
yhgzWmchsqHsKrnqL/KkbznWCdP6OiZ7S7fajKY9HnhpnhV7sD5RxjUdrQ68fly2A8YmaIJkmtAO
OHVuuFW23TY8TsDNdw6/48bYUgvtXtxzQQUsXb08QnlSlucSKbExSrACDHbSn3utcW/HcKYVA88b
GOkzAYeh0rs1RsqA+wkCXBhtEivbDsZwkpKKY4aZcsG/AUYkoo57ReytmnWD+SFjwh1waIC5I/e+
8UH8gWveQ+miu/I3sW1tkDpeeTkNSqMHJI4ObvNTqoG5wXwbWDhBIOlnL1ixXZy44ZskBMo9cQh+
r5NykaW3xLCpzemMbtHHBAGgQMHl3dgANfoU8UeWeOaoi4RZa4Bb9FilvIG0C7IhMFub4YPMKGYO
dxKY5J7rxYFiD7cPrJJ+ypjzwQJRvkqK+Tx20hD8EWj4HxBNAjv+ClYTv/x+2z1ZR45Y+o9JunvV
hGXRD5DJOS8/iLhfdE9knKFoL+N1k9/Yv+oPk4y4NkfVoTGmWZGUUKgJ2gxuCug0FTszeUkb+Cm4
v9WdBaaj3tP13rm9UOKO1NZCFYLwxEBtDJAgqq7vizQfol6CV5bzThmWU5inm9smGEcdJnAPI/Ot
RBXoMnrVmG6IAYnD2sRW3o5Vq29ELQztQGl4q2F9NtiCnyBK4uGJZmTUu7guCqUnlcWC1wkCElDx
HqL6KkQveWPPrI7ghTXqFEh9H0bp3P5Txww7473Aa3yOgt7YJ69QEbRjP+/s27vJ6mpdGKW2M43r
bDQVGCX6dyrA9mB1FZ30qbXRjTylp+wLiGs2qN0w0rpk0HFT8HNyEMDFvDNCT/nAaS9+CXX9zDUt
AkPGgOtMs0vm5CnXMQ0WmKVTt8tuNKJH1VgOS5luy9q7vQnc70y5bdAnGS6++M4zkNTJ18JPNwOu
9sJmOvExjTxr9PC+KYO/pijG6Rypn62acJ87hYXpU8nT3/4AmMqId+joAjiEt1uwEdMC2HWlLlM2
leQTY8AiPEifFE7Azo1gKgQL8YlbYXAs0iucMrz4a1k1gZILDCCPGH3bNKj/lU9QIB9vwop34MNW
JBBi41nsitVSLlAAkGL7LO675xYQRLC0+u1uwkwmNzUy17ayRbkp5pyETjNyFDQg5C9+Zj8S1wRD
fu8Km3jEEeUpYrBqjovFUc6pBEljiH1Kror1q+EXfuiRPhAUPzHvitFPXquEdVtcG6RZ6eY8sHIl
SqYzxLmCyGl2ynY4LE+tO+Ru/fxnxNXsQ6HqGDEwEQXA23oZ1tUwi8W0w0XfPKdPqle+qM/mPRG/
Td3xjeegzDQFsCVGCVCYXnGoN7UaZY3RTedqlOyuU2yD90T7qWp2lQlXJkjJs3pza+Q0BzcETPS9
kO87ycClNKnbA+5GyWlMzdENjHDc4HW2P7fooWwWNa4PSzrNe9Gqy2NpZrIXhY30GvZRsZWFur+r
xxajHdaS+MESBhullMrdDNHiZwUcvtuxlpfHJNWAnTIE9aHPVMONcU/y1CmGTKugWrYuJKJXilkE
u5XoqEpQHZbYMN3JFK37NIhU32wm86hPZrQTp9J4SZZmGxbS11qb0eyEHqytiL3l55XaH5Mime61
Zh53qaFldppFYImqg8SRuqLxhM78oecT2NuiNsMLWjd/EFbYx6FOxK1YWIsrpqK8s5aq8S15Uu9F
s5jsPplbXtFOtpr6FNAiBWU5EUeEsgV1Yi0d4ohqjWpI3MfbYNzlL80W40cZGXnaGMmByz7ACBEX
BqkTq8VWBsdDtde4uNtVPwmRJfbY6XDRc7rH+cA9shyLn6xpK28rRG3IFMxznGOQzYXe4td34yb0
dLe07iegGv5Ap5NxhtaLpCfL5Lork0kmNebkE6220Esd6dGE3nnilbFNJq36raFxRiZZceLCLHWu
ekzQ5qg/kTx7UBFVPnILeB26BslMRuXOa3ly7ZGdX+1skhZN2kANAWRToyd70hbDFQ/VK8EyZY60
u12IMPYUj/14QYezYoCbftmb2sEsxrJA/7gbd2NpHQM1590oGa6Cfy5pENtAwrwSBS7By13UzUzu
WqIjvvZwE8HpfRR2Tgu+Fm6+ZK1pbY/8fbWBllLpIM1cSPUxe9Jzq7lWiW9GKI9Et3sJhMMfsGOw
jWoY8oEaC2iDqQtQFyl9JQWIvsFLkhzVverFj9aTORDWPAvUJq5Oppm4a2XuLWSPIb6Gy8mV/LGS
aFlUGOF01s9hawt29E5ojFu3wOMibnpA2ru3HYblnoAV/rZI7W6c15LVavr42bsGY55Tg3akArQI
Dnr/P1ujknQ45fkkBNFnJblXncIX7qCGuut3Ivq6Nc9TWRcCCdkZc95QHdLpulVWeiucI6yNPLqN
J3NHmGmig7zlgV0+61EqQ2grS3S9mk1Jg8dnbUSGCPb9y2dM2eCR7eV/tkQ5phZaRqCMn5YIAU7u
xMAPye4fwMAYHcaLNVGBchhS9I5mWCIM7DEYrguQOBqe+RXsrZ61KX3hQST4SM6gJsltV1uJJpyE
UU0D4uNU7qvFIYqMXCJb2e3ifbzRNoSHl7uRzOX9tqNRHb9W1oZyXhTi+Iufmu4nR4dbHscEy5vA
xZnsiVh16KY8NSn2mVuZpr4hxKQMqe2wRPL4LNj53robMaGuYELsD26LzJiyskZ9x0yS1XFQ8R0h
OR7b6Tbcp452BtLun6cbn5eDmOU/4Aj/+YJXg0nyMitirOLYvc+aXQV25OBK5VtOWtqEOvxu2MR+
/XY7kHHcRqPi2GyWUhdE2FMi/RrvCd1ntBUPvEnt/2dxGLqCTjW60fTkpBT0ZZZG8ggdZ7R0UNO2
YEIJ3ChAP07aL570Kyi576bMKxy4msDaDDIqMhp6mQMDIzeLtljGcz875DhK7virBIeimDndNwLJ
5JWg7O38bZBqJS1CCXIgVObYzv9gTaEmwT+FjNIaakO/7VDdI7nDxMkUwg5ZlQ4/STfdnqg8EHiw
/HTbR67gMqRDtLZGFfJhn4qhbkwj0iuxhg/3c3hIz5FvgGdL2JRHwubQfT7XNu78nZf+mEXFarFU
aFNUuS2iGV+x6N8n60GrX26vj+kmsg5dXfilBuQ+tZtVGmmmWRnYTV/doGhx8v2EwQhcvL325x+k
PVYMXduj9hPoo8yYGyTYJYNkuunEd+O+GPAYBeXlQwCASNg7ReGZB4HfRmFt5to2tZk94fovGqy1
9VrcxGIHIqbjKQJTZOctnty4AKnxHZYcNDo7/bZq0NyiulbXWaDg+IM/1k57iOCUtoZS7faHZK3N
gI4wNCMJXILOga0mITNBE+c8xsY205B0S+74KCstgCFd1KCXJkFNigopkFoSR+AhoJX9PjvRg2DX
DqYWnoqP9ii7wo431c4MnCaYLvGEAXD1VSscsEUwoxUxSDMyTBAAc3IKT9aTtBnfCUQNenoHbiJi
BBfcT8D1JePtEA8a1HGQMjkOxEH/BzAvqNBXEdD3Mu+XV6sGty8vBTG+GrjLcVWBlguKF5U6DcYg
qSCuAMtJJha7vsX772i6tx2DceAuTFBOL6YmILqEpzTrzWMzAHFnPqtL5xgS+Fv+YkwU0wl4c8Jl
T8YjBuUhUzw3eUqY2ZahLVyrEPYxJIz+vatfGKESTZ0OQV0FYJvT6vilicI3iFE6/37T1uug3EAs
wZpdJjChDovuNGb6gQ7Ye493UcyIVpEnxjyWSpYnrAcnqALPjCWiy9GAPqmfYk/N1ScwLvPmXcnO
UKHoYqKBeP/qXtzhacuUIgzZ1qYOkvNUA2VejnnheIDKbDAI/34Y5KJvQta8MpdO0igpLfoYk/Ja
F09m8Xj7K5HTQS0Hw3w4rngvA0sZXTV26Ti0GH/D41WYuVBw3HTh3aK2TocO2NI9VEvAOUs8g9SC
RDnJp9yAQaPbAIguFneSGNuT9SWLIqcTeXd7RuawIJqFtwWVCGLSHYUiQbO1HVEVj8ngCklr6/FT
rXMEFhg+AbUlMg8iAwquiJSrZ30cRmDuQHW6BJs0KcFGmb8XVbxRU3l7+3uxAvqFLTrctWqtVhGq
GYwyuOIruGTO5WZ6BDn8nmBuKzz3P982ydzC1eqo6GcGAAnONa5skxHZMnAH8fKryL7/eyOgfAWm
BppVmDuhtjBKAmk0KrxAC3HrtNV3rY29rOaJFbCWsrZCbV6Y6BDNI1ZiCd3rJLwfouxOi8vi34dX
zBtjUgiDClCspVcD3ZUByFI8pAEVWGJkbP5R5AlP4Zq1mLURajF4di3z0Kgx1NJOG2PO3aYPd/Ic
/o3Hre1Q3z/UM2jKWrAz+OndApbqaYvhKh2EwzXY6MTvxgPvSZ25Mgxty4YMoNwVH0ZU6pMyK9Z4
rlt/6D+a/mhM77f9jfX2iPsPpNIgJYvXK1pRT0adpxpzgYZHph2EdvgSN/mxTP+PtC9bbhxnmn0i
RnBfbrlp99Zuu60bhuye4b6T4PL0f0IT81mCeISZOdeOcAlEoVCoyspUNtBWXhszeLfM+Xm2lC+j
a38OndFwrkca59jAC/41KmRvQH2aRZKWiZD1ejYMR63bNeU7yXmKR4uR4tICc1NlI8aaR4XQVF10
osqm/P+dXUJH26lopHAg6Mfr0C2BIWjHWjaorh+4MRin1IFr7gPAF2FU+2pyp18lkU12xIkeRB9z
uG7QgbiPa3Yhrbbw9lIo4gP80SwWWBZGqM0TQlDbAb/WOvG1+l11wWcLKJLc7kpQpnKi4tKrD8z8
SKwxkIKivMxErLgzo7IsW7pSxU+KM7WPuBkdqI49dyMSXd5VtuQxdFKK4gFglfWYbrC6Jsgaciy0
yCnV9yIfOWFr8VBcmmBcxjKDGRl2Rc4AgMIdSkcebBkNEzzQ9U8z8jmHcGlJyHRxCtE/wew28w1T
QRdy2cRlNjiktIkAUaJ4VzvBJntPaqfFG5qg18ersiyeDAwl4lUE6IGKXPs6qaots5ETtRwwsD27
Ag5GegyAPcg3sivvqi1/65YShEuDzHethqGG4mk9HGNi2GhB2IL2NjTlYwEBsvufdNES+APPdVzR
lOlBucgXM+Ce9GpIh2PUvubCto4VO2weh473Vl50fyje0ra/DnZJNnGUQi0fusYgRzO1Rx/MiKhT
u5ZnHeTMB/GIE/PLcctr+zZJvelibbU2xLlaREizNvG6/9k+13+QNWg4WijxnGc1ML83/INe4tJ1
dLlU+vcLu1CNayA/H1IvHSZg1XUnB+N+LVCVUif/ALDyHwBwuR+Yfo0Lqx1GNsIixAcmv2IoxDlQ
VVoX78AE1oD8Do/FStvcd52lAjmAON/flzmNWSWG+LzxeZ1oSbXO+G6B8vXcdHD1l/9Pa8xNYcpE
yQTqQMM2efqrDTA60UsI5Mg/6CzSE8Zet5drY5IYyayjFBQC9IJoZCCAoTqxih0rcuonOkrBqzny
do9FNgOrGqWyBV8dHND841tWhT1+qi5VmVVqO3n+16q2qLVc7p7OBLWoV9WS0BVqj4NHv2e1nnwT
SBwqqMS7i7jrYyJaOk/ZGLZYn7yqNpjL+oF2tKccZqex1TUGfp443kJ//Z39O+N2Lk5DEZBAEyTq
LU4X21TPMNj3XxR7l/p8TTNOpNGZSAM+kVqXgvOJHwG1hxCyH2zaAy4JVKwVp/brx2mt8k7EQuP0
ageZODMC79JNIb6peag23WOwUQ7kDd7pCK/3v+bitQtOYDy1kEwAYngdWiqj6gRD7YajERm7RlQ2
1Ti4900sBhM85FB2xDMIDDDMgasTiwhQgRjwahjeytCeIXGj73U7+NJqO9qmn/ftLe2YBYYQ8AOD
JtA6++uFf5Ri0aYhMclRajetZez0+iOr34uUxwa6dBfQRx0quBgjuHmamBmop2YalWcBOkH5r2n8
YXGLFounC7UY2okFZT226XqDVD0LhWnUqLdLvuj1L/G2W1sOuodel9oTd8xyaSgKE7L/M8i2ZUuV
aBiikWnwsPbpg+4o6+IH1bkbnew0+DK0SaoVr3K71L+/ssqErA4DfOYgwaq6IpvikVLjK9sE/DG8
7vayN16sjw1XSlm3mAejH1R06Bs2e2zW8StEbFzIEvIQEItOAhEP1QTBlAmikOvt60ITYpchHkG1
NznJb2gT76yHykOXGzV3yvib/eS9gJaONNUYoMPxgMppzJGWhLoiTaogHdMy5bEbVPM9J3PDCVG3
Vmid3QCjIyrtIKJg/DJFhxmyLjU5ll3jiFpqa1wSg4Xk/MoGC+ooU8Eoshw2BmdyRohkCTEUF7PP
CkxZJlgaMtOTOLfLbfC4Nsn4oValMRKEHMvSwZpHAocAIBn/2cqZfT9Kcb7f2U0vopSeBVbbYpAF
PKOxI4KFPVF/3Ldw63pYChhQdPD6IE7ddA8GK9EzQ+iPcQkqQjQOHrTQWEuNzgP0LRpCPx4DuJix
uBmj1EKtK6su6I/TVm9sOXdVZzpg1N0Zn83WSytoakzgLuAlVotf8NssG6giUW9CAjzqcS4/yvRz
4BHJLIRefMALA4wvlG3fhSB87lFfpUp/dDjbetCBFK83FJai8IjQF78jsAUqGHhM/UZIpgny2pyz
GAd37u0BEsApwP6zwCni3dCk4RoR8Sb8nxnmNRGJYxODzJYcdejRxmtpPfqKr+wsUMs7VF0iwEyT
6EPM0O/XlOoldDX3vmculIaufwITotIa+Foxx0+YGnuCunLsmYJNMfjGSnOMLYX+FI7IiVgLkf/a
KvPMSKTaKkIZVvF48zSfKsSrG9W2ViPgMLwO1A1TOfuZmQCZDU1dKwl2k/jCV2y5+hY0/ifQo2FW
ZHganfQJoLEXuVur71z1l9saGF0p9L7BgQTRAo25dUpE7EhPjf44/qo2qjP+qA9kBxas6EXfJSPO
Iu8R8P9wKhPjXBAsgGXmrDRT2Rox6MpQAhu85neLVna7yg/V+i8KvPDQQb5qeJQ/+3X8Q/eylbL5
Tz71/Qtu7vWq14oJ4UDcar0je4UE2QBAKQ1v8rtT0jjjoXJilAh4Vzz9x9fvEfqxvw0zdRazA4R6
Ls3+mO3n0jb8cNvsrNGuYwCaKfuAyKsXL9+LFxZpZLy4O6qk1kU9hWtRQG4VuzlxKWhURWHXndy4
cLR0haIA59QuXo0XVhmnCoNZHNQWWyxP02SbgSS6aq3LXmKhxSpDw8G7v6OL8f3CHhOnJE0wak3C
hprazqjfU56IyEKJ83rjmCg0y6D2IS0MqAd5a/nJD+EteQgxjzNwRc8X1wKCYA0k2AB7sAOrSmZN
maDgQPbjqe8+KoE3Xb98WX1bYOdTxybJzHGGBSrzcBaW8MxNtqOdmdwf1hGnGb3sg2iY4DIBZaDM
ZpljH/dQCNIAwNlM3gTWwp+oQSNt39b7ydULu6vtf9BUWP6O31bZEC4nUi+Cdu2YqG9pX9oYz/kv
ednFupiwPeUjmN4TnOYm0w66oW3EWYs5NqhjsRFDBnMA7mBZRmeL8ezUioM51/AoEMC4bs3pZ2dq
djjldlHNtlZzH+BL1wHG3UHRqYB1EpfCdbwY1brCKNFM48XoUuJgqfJilC/OAFTVDl3uJCjPIhOM
cznUhTEXqUWqNi25sVdph+4cn5ANBm5v+vejxcK7FZ6ogLscFLOA77Pa7JkiNVDW7ml4wvUuntAY
cQQvaewYshmTnz6R1fRuPfEw7ktR8dIs9diLWJyFUlsBo0OOWTYAqhxXflWYP4ekAu0qGbidvMUP
q5m054MYjxnta3OlVmnyZDYEOSlYYE7KOn7OIQ1CuZiV0RZ3XJQ29fcbX70wyKxvJmaAKS8YROvw
T7X1U9TbtJfarTft4+SrlFQAmuke+uZQsYP0ksvZVt6CmVunngqxAcyRYBILwxEnUXcCcGxQ35UO
BKOv/BGQpfsch9KQIRSIHiLbQIzzsRCrHJ0vEUN+doihvrUmCPVq0DToUkud/iIOJcY2rVR6qVVD
9GKM8r3JdSs7FcRjee2V2w0ATAEMvyhlKaKMkZTrHW/GeQQPbTQj0FK2ihSCu6rPx1UuZMfXdpjQ
aohRoZVTCupUvyvtvzDH80r9orKw/6CDc7uv1+aYOBtGrVaMBMsaHycMqFKR04E6E/RQAHPGSXq/
70icz8jej53ezwRjjH9/RrJOUUH7r59RATJABnOwcXPTp3NTdU2XzDgvkj9vJHuc3WbdYrZY3zW6
w60U396I+I7f9th1QbgHQh5ZTLctrh2pcamQcH4YnhDXn+Lcp8O+3K7p7RG5NspcKGLT5MbQw+j8
lb0a6KDkzvRYvSlO4yTP3BBwu0REdpSnqWgnOCPYHq0JgVp51JFq0Hc4AVzQi34pn4FrOOUm6Xzy
wm/00ahyE/UuTDL3V6nK9QhiJGQBrQYVAU+pfgSAN/9bl6SMFNg7DfUz1E6Y0BZ1JEyjHHWTOEnK
3Nb6sH8BwqZK7LgahFMta9ETJEPJhkzSM+hCo39LRk+fqAqq8mj0YaoB2qTXoaXTiVynNX6AZjcY
0Mr8sbPNTeDPU2KrSe80FcY4KJg794Vk1UTKJjnwmlVLudDlb2DCTgZJHTmHsuNRGQ03V8vXcuhe
Cml8niMZGLMS1IL3v/qSN2Fq3ERpB7hXIB6vFx0Ew2xB0Acz29JqjGu77iPOvi6EUnxXMDNROiMM
9rE1+6DrgproQw9QgeLXW/oEVu1yL6zAdrLmIaTOAy+sr15YY+tgkihMudbB2uAEmh2huIFaKeqV
FRpVRYk+FQHGG9Xm1E1//HuE8tVKNSYQdLjviJyMeHXon6owggjr4/5uLZaKLlfHnER5Soeqpt+S
SoVBntcb99La8gY/HcDjIkF+rd3FksOxuugk3zvIQhrUMUliWO6P9bTWV5pP+YXKwc4CV3fzTfl7
PPyDjaQf62YjIbxj4q7HTc8a7cx0bgUJniluZxS7gS13A58yosY+t2ixlLZSkZ+/bdEPcJG2guQn
KZUIC7TAc4mmLRKdFBPuqjv5E6zSbqq4Nsc9r1C0FFgv7TIxr04yCLgaWGOWQhqh/MPsN8bEi2tL
HxIXFOre4LLHpBhjBI6IABI19ESIjuK36DgWawNDmvwPueQol6aYp5xS9ULTimV/lKLaLwVcTrX0
474z3mYu4ERDNQ8MsiZ0FnRmNW3cW2YIiOB5HlOhYIUNjSQJ70V/m5FROwAty5YG0BCLGgjbvAvM
CmQWBPVgTAweug7aeFSfDiTmx+Ig8PoG9Oiy/n5pkDnaYzBEUZAW9F4n6BlQviKyU91yU4LRhpez
LDm8CvVbS6daFdDqunb4rk70cZCV7pjhEzhh0Dkj5su3ilxKdiUbOY8e8LaDL6HUQyGI8EI88Zld
K2ulVPNo7pAHVhvzj+BjfNG2hYcUkBeD6X9iP+OlJcYF45GkcZaQDrkKhtpeybzuB05XbNEEBqoo
SBX4RrbZJ2lJaOZq1h2JcJzrRwjkeDX4t+/7+eILXvu2wrb7QM03Er3JO0AOJcVTISg4uumuXFWf
AWAzv8C90e8bpLPccvnSIQabAlRjMImFuX9mr6Q6mgSFNB3SWXVLBbTGdxAqrighkLpP/eCB16Jd
+p5400FLGMfsVsQkLSMyD4LQ0i2zys6Rql1IePi/pbgBpRTAplUgIW6EEISo7hNFAoYk10roeOa2
GUmPeRYjmcU9WilupUfrWShczjYuHWuodAOAgTELOoN8fdJGfRCMvgViQX7uvXhdr+JVuJkwXA0k
IJ+cYilq0aIPVevGkJTM5LAymnT6MKG21QNuhIHL2glTkPrHmykG4Klx+t1/ucLo3IWMWRmca1ao
ABpGaQ8qQHI0yl8yFIKz8lNPLd5hWMqLL6ywWgUggjeVSEvRiPZ6L50dw9fQS8neR3FFxZ9lV0Qm
Kf1OINPK2cAl57y0zOyfiU4xHiFYXzFELuDddoRWRmg+33eThTMnIe838PhBXeNGjYogea66DAOc
WiF6ethue73j5AHnvWciI+5NxHoDagEGAvG1J+LAB+EYgq7UgMAzLhjMwBegxGshHR9jSJWsw+fh
Q7e7t2lfb0KnQdPE2puHEHpjR17GtTD6jLQO5RuQKqO4hDh6/WPKISXZkHTd+RUrPIpQLOg8Wvag
P0V/tJ7BdraKtjoQNrrfHf5BYWvpk1/+Aua+bYvOHPWiwkXxJTwiJujou1L6iuGX0tjthjKR8Xxp
6Sl0tWp6fC/yTNyCkyTndYfqlQGFQowm23TYGzNKrT8+gGvNue9WS68hDH5izBzE3GiHsLkfJAti
1SziDgTu1Ws4uTKkzXw6ddr9Kf9KXsZT/dQ43aFvHW4HciHwgatZNkXqzrDPuBvpoH0tZEoLDNMM
IkbxgAI0cEyzM5+aVb++v9Clzbw0xtz6dRsWALLCWNrt0ySxMfBw3wB9eLOHB5eiifWABO2m6lIb
VhY3ZYjuGN5AqhUC0D0bjp7PP2VjdvsB+kCByLuKl1aFmwqjFGA+gZ4m8ziXtJZIVWx2xyr6bMcf
afB6f1FLbSuMXP1tAKqK1/6Y5WImd4rRnTEAyYdx7k/Xv/6CclKiOt4JWPqMYGrGNwQFPli8GYNG
WBvg9kLqVEfQoBpKcR+a4lqqolcrx7Y1Wfc0hB0nlz9HNnbzTElDeFWo5XPr8+LYzeXQSlIwt8g+
J3mbyfZgOgqtoMe7AM9ZKqioP2H8ZqNnDnqR6a9Kt0MNKkZuA7QOn8924U4BNuj79zChp4rVttTC
Cd46fo5Svpo14tRN7t7f3UUrmFxFtRwEYrrFHEC5yto5iYqWMvZtzaB0ylz0svzlvpUlH6UE48hu
UN0Hrd61C/VjmmpFHrXHvA69qevdqvb/tQUZlwX+PzIMHATmqshmvey6qm6PkbDN07eex5+88J2u
/j+zG0VKCbiTFulnONsESj2JJdq6zqtvLgV/GVAmXAAWGhcaux8RACp6K2gNvBBIbQOatEhyKW1Y
tO5Woc+dWljYGRkXPkaiTDqGwmZmaS2n6N+qDaVkT17H/bCS1qC9Jk65l2O7xq0acmvhi9/y2yab
pyWT2PfGRG1iJDZKXqfwQRiIfd8hloygaoIQAjgzXmGMy+HabhRwvtXHOn0vJNWJ+sY1JB4TwMJ+
oZQhWTS1Re3rBsgnJYVa9mB6Q4oy+9YvBQCp6VH5E2RvuKd5gfH2eXJljC1bVjKpGhKW8zFV5I9p
rg3kI8Q6NNEHYlrrFYU+btU6EjnsVgs3AOxe9NOYIFFoSthmWnjm7a/2sjOi90TW1oP5I99b2/rx
P9H1X5tk7mohKMqpStF7kg+014X8c0ds4Sg5JSpSXCbJ21OAYTYUH+jYKqTU2P5lqmQQO0rBw5ps
FDwaxs28TipvdIqTcu6sqaFd895EC2nXtVH6oy4unElOBqOYQ2h/PYfvaCbsWkdDivUwOkNpj2+n
h8Qb3rlWaaC6vuaurTJ72eRtUscylkoRfSrmLoONjLlLYQXs4q7hROUFvNC1NWYbo7Ijf+mbUWnZ
AY8IOsRAMRTgYOPcMUteerWJzLN27ORW0SfIY2m20J8xkrMdeoloQ3a53YM2+A9eJ3HZbSgzDGBK
tBJ4vYMGOFMETQaDfwUShl44yOPv+0HsRvvYtOj3+7bAXDsYQi5DRYPAWePqz4MntUCtjRCu0Dob
pFN29WbaWQ5IfFjY5nvI5z5cXCEGUNB0A/AGXP7XK0zT0KykWaTT6/mDsm9/Ql/tIdxHD3SmNXrW
EYE8zpIXHZTCok1Eb5hlArdQGspg1WCxJL7kW+e5a/mxxlOrcjKHd/LPHLE3x+HbGptrZmmipXE0
grzyGXqUsxvvtN7uvepJQZorP4m9TRW0Ja9+tDC8uBHX0U/OeukRuPcLmE8ck65ADbahwgzQggcX
fQOmADS/PNOW3eK5A5238cG7SRYKh3Csi3UzjhWBczUccnzl9C2a/fJEh+wSzJCMz9NX75I3oJg1
8Hpz7d7Wnq7tMo/bngC/b+g91RIRHmc3Rec9rVF8UlbWqn0U32VeVOAZZKLsIEGyS02xwZ1bvsme
tstXghPu9UdhheLFQfq4v500fN7bTSa89n0vAmQHPv9YfY2Un0Eu2gPhRIVlG6YOli0DSTVbo1En
BYRKGvgxDOUPNX0g0zGqeJ/ttpZG9+nbBhO4TW0SQd0HG8Sfw5XoFejmGS9odueO+AShIzrWCrDi
DIXln7w7ajHoXNhmAnnV5Ik8dLCtq9vefGsgCHR/k5avpQsLTAddq3tVHkt4P0X3YWb+UO2oFFC1
FddcDjF6km494vtLMvEsThQBZaxzPEMmkzvCZ/4z3GenyRUjm8/Xt4Bqvdo5Nrue0RcThwJfT13h
wnB7XLrhgaApRak6rQ9u9WhpfZACUxSYpRSTzG6pXdN3IhHprC44gsCbGXu0CUs1M4oV72suuT5U
04EVoqxEOktIVM0kDsUW1Iutme1KVfSm2dx3sbD6Dw5yaYcu+iI3q9u8MgW1/4v9g86xBB9UDwT8
sS7vAlhcEuocKBjhxKFjeW0K4oLg89JANGKpXwM0kFPrpz6/cNazuEnfRgympEKyESHQPK+HkkjG
nmXYc2if+Uah6iIlHscgvbVYrwce8O9VGcyt1slRbwYVVqUfRhcjg4/hT1Bigci4WfEKYIsef2mL
2ax5HERBMWFr9I0vWAPXfeBndktsKidmbXjxaenRh0NEcY7Qssa2MS5vCiHJZwvsN+pKQXl83mVI
abcQFvTo6E/Ek1VYAHTQQ/ttjwlXZRl1stiAcUN5hJ7AXgXOYXyPkSPkMpLpaZ94gqvyHn1LF+el
UcYvgdfMx7CEUcz8YyAm9gyArdcURSq73SHwtFeOyywaxET1WUgJEm1MaqBk6tyD9Q6BZDs5E3gi
RtHu0HVQ0APOfwQP/6F5is96YZBJDQChSaJEgME8sxUQqECKPD3UbvRgPUAGFqMo/ZP6Hvq8+fHl
7bywSyPCRXDJQT1FRhrEOrd+M7fGOgLa6Wt+sHs0MhBiBpsLSRaXsszLtTL3eVRlIWhMRpxHMVIO
QR4GGy1tYi/OZgVAKzWLvkB9ItmlAipDAPmCo5FFgi+3OUQVwN3tiZOUYWpmbiYMbo/hNhv7aV2C
JcbWSKf8bK2w2o76bK61GUVKU9ST3TgoyVpMVbLtBFnYdGESPZfJHO7UMon8wRwnVxmjcBuEYeGj
KVX4RmgOtpUlgg8dOvkxKY3sl1FElmM2Zr4ZgdO3R1LGfiZYmjPMafukS4O1s4iU7eKJxG7RFfrG
sKIEzZK82ehzhAGmLCc7JZerh6EvGrsu9WwjGmG7tgBF+AJKMtkHptlu8jIDH2yaaXYXDpYnt2J8
6ENQ9YsVvok0N7Vj1UAatm1q+OWUpVu51zAcEKX6Js+M0avnQNgUsyq6bVRFK8UK1S0o0pLVXGFS
UGtKgDGhF+10Y2OumiExHEOtZ9uY5PpD78II7Pzy1PupEM5ekYSxFw6K9d4JGhg9xCn3tGYGXDXL
5VWHuoE/o0Jsl2GBmhM4Q38YGL3dq0Ks2YHcZitrNDRbUgvBK2c9eQ40uVvNZUFWvVHl+6oiaNVb
s8ZJf5fcDLUmVNzQ/sDbjYmMfd5i+nPE+LGIcptYzXYhPJklZI65N9ptkwCwigtLTExsuzFUEh3D
wOqqfUN+6oMMSHUxDAmbqUOll6Q/oxzQh8KRNGcSeRfcUpJ6aZ8Nj7WZhlDpRct+pQMLigpV5Ioa
elcUtNhsoXDn55+cCLl0i3/bBK73OnBgeLzPpR5t5viNTmNKawH60cGj4vwjuDnPGnOFx2YzdZ0I
azSxq54ghwiWp3Sj+vrOcjPn/truOw74NK+XJkgCkRoJnzOXt1OG8W7NsoV5O1syZ+OW9s0CaEVH
PwIJK3t3i0ZcyFaakONorq0+wQw+T11uKR9BlwxQJlUFkPVGalQJhWhCt4POf4BYWvXG3WjY1pHC
EulGZYe5su9/vaUHzZVJJrwLSLaiqoFJ9XlEEo63vGs8WIdonW25Y2wL9/SVLeaMT4IlGJl1nglG
GHulM94dhuaIhxLbs+DySjTcz8mcdLi8lFsVZspbT9/S3FXwAl9azSBcp0qZ3DyE/n4mdb1aH3Oy
y1KzSBBifY07uv2p8uORTiSYrxBSASY4COz5p7VRbOmRT52zcOYubbPlqNxMVCutYLvfzj7l6aEK
8dqKUoL9Jz1uvKO+HdViTng4zxl6QnQ8ddWh8zNCr3qCXvVfJFLcrJnjNxZzxJtsCgqL+miPeCI7
IM4HARlxeheMilu+uALPb9h8MppQOY1bjPx2mOieN+EzNJNAsaRSNhZnWPPWtxBYZNB7mGDrMSmb
PeM2cJphagfMWfb1U1Q+DRMP+8kxwPoGXkCamQeA/UNxutojBQFKXt0YBx0FSnoF/BfFOPjH95JY
/8CzVDFak1o0vnITWEKLR/W6HLguTDBOkVei2nUJBooTSGD0K4hfroCrdhLUtLnvxJvDRdv6gBBC
DQ2pMEoV13dMBvqhvqin/JRmNpqrVNo0XYX7oLdH0P3/g2LnzY5dG2T7dXnUgBsaQ6qn1kOhfCuh
eF9Cho0+LYZHEFO5vDyfZ5A50GqaZZMWFO1JB+e5EVa20X/ev2noN7oKjnRJELlFpx1t/Ju7DWCB
MYmmNj8VezqlSnbxZtjzpTxun9iMHeZCM1Gw0I2sy0/yCkTNXuoBoiiCeaLfI4N95+Kqb2ITY465
0+IAc8BthmWRL/lPwaZd8LMaKiAgDohLHnnB4rZZxRhkLjWhNZQ+qen6npu9fqJcBBbUWJITFQhr
nObAcw3uF2W8H5h4oSANliismz2Vm5Y30pYy3FESJ+76btLz6/WxwWrQQBDazWJ+AoIGii+28UV5
o4AtcBvNxiOPSkGPlH9OcAWX25ZftG5QamDwsQISwp4DNZPKMQ2qkzgpdqnJ/lx9ldl+Kn8nlmRP
VsxJKm/DGF3uhUEmjIHGYwIFkprhpDcbGQQpod3+wlbus631AbTI/UO4eMwvrFFvviggdLOZRENV
1KfeImvTzL8itTvdN0FrEDfn/MIE/QkXJkqt1VSMedWnNKwOht6t01LbQyKAg/lfMAOYC8rGaGTQ
XJlZSdiOaoXvFp9Q/YHO0lavK3uKeenxgjtcWWEW08jhWA0NrAhR61jqXlGOY1mj2/4z7CXbsgrn
/sdbOt1XBumyL76eUabdoFODVD+RsvUAYu1ZjvrDgC5Y4wx8LczFD4lBF4iQS0BTsg9v1MSLDqWc
+ETb+sVHfRJsxc3QstF/BF862Hn9YSf/6xIhKqAq8Jvg7BdB0KswUbOYIfvX1HGMIF0+qJStGoUs
+dW0Jxci6PzCGX3fMk55ZY8JmoaRT3HQwJ4KEiYgFz5Qwsa09WZa8wljbl4BdMRTBT8vSrx4c7O9
fejlSEOAkagTGmBQWPg99K71IG56N/yNN8DOaOyzYIATPDS1y3GfBX8FGAvsjwpAkOj+M6G6KoVx
zghsqysJhONuvm0dqoBGZdiTz8E3tsAXuTnGeXmWF9wIlpHWQTYDLNksr3udx/mkSEMENxrd5nd+
Ej2Y9kCTAw0au2htVAO4eM/bZjT91hdWmX2NSWSYcYr1Ko/xg+IbawHSsR/yJt+cuZD9CIpsq+Qn
twC8cOtf2WW+s9EmjT5hpOo0bMcY3CuUhRmSb9CsLVboBj7zHwlL3xcjLNDBxUwVZba5Dgxpg4pR
irh6ikF1tavUdnjvNDH/M21ACf3vbwnj0haTQo1NoPYEyoQnyIJ6UtN5akH8+566sByTsvOALA/Y
S4h3XS+HiHnZK2YcnkilOFkKEAr0J9KYu1ELB4LCqUXwsBgL4+yiFctCE0XhCeRng76bp/cscpPX
cF09kh0Q1hlSDJDWvwHDSmdm+Iy99IZgIg/SXUlByQjvZUwoXy8UegfoTpiGcDQNAui/uCK1Jf/7
/YINoAgRbXD42LY+qFimWStmAVPWo5NjpZbC491acPgrE4xLBEretdMkCijpSUA0a2vknX68UrbR
WsYRK9/vuwf9d7df7XtFzFeTIiGG8DdWpI2jLyqCLYGHoMOQNeaC71tadMSLb8dEkLlNcOiIJEDo
B6+rafDMWHT6kFuLkjkrYhw+hGBRhu0XjhNqGHhAQp8V3IZ7sIs4hcPlw1vaLqASMfQDolcUFZjv
l5I2BxFqLxyjfRXb5rZHCbazpy/URaH1GXnc5S19xkuDzGec8H6spxkG9cz7S9wQfTFaTqQDKEF1
oBKjkRd49zdv6WlCNSAw1ETB4QYbFYO8lOtJbqLT6M++jDwiX/WYp57wEJpsbhmAJv+sV5oQ1wC5
k2JZNxXgMKrFUCGSdTQK67We2xqT/22GO0eY7dgg3XYWMJvWVkr+LKhBekBfdlohDOp/cJa9/EMA
9D5rGSvs8HqpNF1YJb11RrrJIA3uduMWQ0WrbMWLoEvxC/yY/zNF/36RkCa4gJO4g6m4+5raX1XF
KU4tOc7l/6d/v/j/TVXX+ZxM1rHotmpT2Jm80sjH/e9Fz9bNvuFJAoVwfKubAptUTFlbTaWFjk+4
Lnxzo63+CavPwlIo6xfAwJSL5mYkCdNemmFWqnAEhZMftIFTliAdDn/cX8wZf86sBvhG3cScC8bs
boau5J6oZqR0AkDwXbke8qqTXHTwUiypnjDcGhR98DLIurDHdFajOTp0+gK/VfBjhCQiazW09Ie5
l5LNrOX52gwUX1LSH5VYBa+jGI+7sG+sHWSUIEQcta5R62+kLgxbmud8Vcaptk3LWDuoUD08VNBg
s8Ukin7dX+TCjkHdRdHB9w1Wjxv0qJSHAKp1CaKlqgEdP4hAkQV1ijNdm+WjkZSDk2iV6LSA4jjG
MFTr+/aXtlLBp0UiC8jQDb9ZrUbWgJdncJxq62vS5D0wFLkdFrxmJI3D7F5e2mFOl6kP+ixNc3AM
VB9oUjvrfoGkxeuSEEU4ngTcwlGGSB78UpEV3cKJvj5q0LBJxKrSgiOwlMV7GGvxQY6BGbj/6Za2
DuT2kNgE456OsetrK7IhWGBJmgJgamhvk/ZTo3Xu8ygGll7KoND/tkOvwIvAIdXN3JkEdohvfcm5
OxMbJLMe2mb2BBR86/dP/BHLpf2CchSedyA3kG4gV50CeRAFk3THztwkufJstLMridUL2GddfXq5
/yUXlwgNUZhRVZSdWQx1bSkVGqldALhH8IyPCc4G60W1Yxl4qPPomC/9vm9yIe+yQFQEhR4krOIN
PqmBQCBYttrgODRfPQFMvNgEQuFDPmdz39DtAYM8Aa2mo+shAo3HJChqEOlVVjQI+0Zb27OVQlra
qlYklXmPmWVLGLKik6K3RC9iQYyxrgpcYOB8ROT04nBnhLr779ejYznItiy0CdgqyhxXYg96MONY
hJ+l/K52mzZ5/Q8mMAeHciGkI25egEMyVy1JJv0o6jvV2CfyVlQ5RbVbUDtCLa4UHQ8WPONvJJWb
2mjmMu5wUwZe5fZeuG4eFcs2V4qbPueQ4B4xItH4NbF7QpstAK0FnPrhQkUUY7B4xcABLWSvbHJj
ZIpBAnPUjjKkKkdB99uwdsNO8qqifyiS4JVYgBLFeevhf3xWlfXvXfPKPg2jF4GlRLyG2tesHRUR
jxwM6gGw5NTi5/3dpP/lOvJfr5K67YWVNEsbAroKDazcviYCGxRxRooXcuNrC8yTzVTCeYTglobo
MXhZAsXjcRevJr/fhBK04LhPAN6KmCNd6G1ZkWDQzlmWqTvZY47SD+QK0bPagDpWlFDy4oKIb186
16tkHh6kIX2DZEY7Spj4eKMvjvwP6WHyKQYvWac+jwBmIShfG6T338XGtZigm0KM3x6RjSi/TN2O
vWBjeNVb66Zgc3fLR34R4Vaxw7wyysoazZIB4JoyaUfSa26WPAUE80ntTiGnPO7sqIfOXvQ+5ZyI
c3vbXVtlEgap66N+LBXtaM3RvjCrL1GpPzD24uVW4pgxD8/M81g2ddDbpm6kTtSO2SYwncKNj5gV
PFD+pRTMivytvL3trtfHpBBoVNAEAx4L2kGH7HVH+tTeIzc+8zCJr5UTPkKTkhNeeEaZ8GIleQuO
VVU7Nikeyw/a/DHELzPhTbHeUuJTl6GEx1Clo/okzObpTaAAookwBrbjh3kfOfkAR00dQEW/hNP4
p2mD+d+b1pbuzTzm3EXHubDN5IANCapq7LGRqOL8aWbhVpDqjdkqa7ONA6c3Rc4j8haxwSyW2Um8
y41qIjBYufOvv/Bt4kZHn5DCG/jncSGnuPq2zB6qXdHohMaAXgfj1AxCiLjwJSl07t8RPDPMHWFU
eBupErawB5Aozn5HkKoI+v8j7cqWG8eV7BcxgvvyykWU5N0u21V8Ybg27vvOr58D3TtdFIQRqj2P
3RXhFAhkIpF58px/TcJ9+nbgYwJ2Dlc/XSuKZgyxqfEIK7JgF8pPJc/s6+tgXulgCYFeAdiRMC5O
bY+uR9KsyI0GVrVkv/wK3Qwk0XheBkgfON+Ma4vam1RNzcgoWpz7h/mWsM+MGFawjqP/uWNgYbqR
UN5g+pdOYnuhr+tKKfRg6G8H/b3RMBfBkwFmnQFM8WkgfQdrKFLm8+umR5PH7M1UDyzrEKU3creX
P5FYylsTlLeGgoRqPLgCgz4fbR3IxkbudlUpuddPAW8l1CFIlyUcCjPRA1lObpSq260Fwl+88nqL
5OdSmRVqMEBgoxhjQjCJ8po26fu5yLAr6YFUe4o7VXOke8NHAuk3YIjh9WwZ64IqE0qt4BrS0Wig
1jVXUqr3NfIsc3gNTc3VjaM4/Lz+7U5HiV4U2B1A4gASp8s587oZVRGU0UiK78w70dHQNPnZDnbu
QuZXd2dHf8gxHl162i+BP7VCXObCuKHj9BFW4IuxwcTMGxHJnRZUrX0X+vUOsMab5C7DPRn9BAyE
z5hJvtk1i1TuOqxq1RgjLCoD4E9N7kGc1sUroHCin+auDNAi/sQVQrjs/1kklb7qSqVlhl4iDEL/
yvgq2OUuAt07GF295udfiOESx722RCpxrVtMhhcC7IlHC7Nv0t50f2i+gkPKK5UwD+hmZVTGWoRV
ai4Tzk5spMbLlLfroTfN+MaSF15bj5Udb78iPUOY9aOWqTkife+2MfQ+JcJWrdgLTskB3DcEM9QA
tcnzQVbqiBcrURUGpSDq89Qae6OPM2FKtFN/CqoL7nxTYjJT3uWe9cgln2IeT9TSQJuEhptO802q
USUKcY7jqfqhD3DSzagfE1xpZLa9fZ1Tn8cXwNzCjUHKHyIQDMlpgS1ECPAlI8nsqZhcJdS/XY8z
TE+3wGWBzBEAXzqWqXNWJzJxAnVRf2iyEtmJ1nESYJ4N8u/bB9SIWaAyjrQgNL9Ky4M6Pl5fA+ux
hBrcn0VQFwDphuZzBQMk2ygf4MOQmJY89YbLgcO6araWqG2ZkxBHoYYlMg283OOFjUE3QlOheNkD
zxrru2FjwGpngjT2oi4C4feyQc1EDRL9W5d8pCYvAvIMUBuTp9mUCTkMEB0RYxceYycDb19+owF7
NEYOn6mK8U4gYAaM7AEwAhJ/ymvRMpPjVB7VQEDgsIF9ul+T9qPU9Ns8rZ/B5fnGORosP9oYpMGF
6tJbSmj0KhD6mXlSQtBRMkjtsvAiSIQJhwHSMPb0nQuPYUUMNG1Qf9RlaPjQ9cEhUuoo1UIVrzH5
SBh/pf24H/47grPYvElBcvDoywU9UVSiMUeH+WDqwyZlhulxo1UDuUjsVEDTXtBstCRtJeN8UvKX
LiwBygVtImjBoC5+7s2iNZZxmwoKyvDm8T/l/hNhss/ZOZarYZIP7QsyHHMx4xnnzWhMyMIw45l/
KfbFnYgunuSUHpQpfd5MEXNRG2OUJxjSMAtmJiuIINouAy//tIv34p6LrGXlAAo8GZcWXnLoKJ9/
PLUpsTfJShZFODMbDMSoWJa+E28+U7cC+vqPLSrLn0O1nJAHKEF6W2PgzGueCISjcKxXGQpurv79
L8ZEWBFla5NKjRvIR8vrBJvKS3srewTmF0K2xltbxEhIsu5J4cq9flJYLr61Se1d3nem1E+iEhSd
Yc+t4Rfp+oQhSM6BZC7tdMeQtB+j3OdbF5t6EQs98KBZmDpZGpQFD3LDCo4YE8dV/B8L1IblS9PM
7QoL4WvzgdpUhgGmrLGHb+BmVhzRRnnKtOsjyG3uuI9oVrja2qY2Lswzo4wyeFvndW/I9yGCTKjk
VChVwqzLAxlcDjabpgIGUVNDaw0VAjqKWMU0T6C6UBAeh98dRm0c4z8II5iVBz/ek0F13oXK8vKN
UfoyiEAzEIYRjBJYwOCbBwmGoFLD4YdkxWIiXS0DpizL6Iuen5R8AXxlEjt8y/VO117K9r0yHyIr
4Zx7Vg1MAeE6aBKh46dfAHnLJDZrGeATLEfZqdC6d7PXrnSmXYhK34hSfGSbPL0klrPh7kbdCPUw
0LBS0b+aoknoW1UO0vRZb6B/Fz5Jw5frDs3M7TdGaAoKqZL1XMAvwLDZCEU1yF1WTov5L6IMO3Vc
rjxm/ri1R7n2ODZLsxZkUQci15C+RL5xephxByJZlxpAQIRKm9xqNImttYAnYR1XOVDVXfNBLoDw
UP3oDVfe9c6y54VG9so29shR3aTeFlw6bbNFPmmlTH54+KHb6bO65704Gbhc+PPGEIltG0MpeGXj
zprlIA6FXVMbdj7VniFOTlOD9K96mbJs3+bibVwtdhliqC4JtOmb2Y5OmiV2jp4G5wyxAtr2B1Gv
7TnNlgiwBxnvQxC0lo84ROAL1oBuPZExize8b826H7YGKc9QYnVKGxVbOyq3AlRvYvDPctbEMWFS
Q92QA1VCscaaNHt0CdNGCnJ7gHyc6VFYHOEIwpQUPEv//uIDKAd1NSC9TxNx51vbSkIHEohRDpYM
0nAWKCeU/6cF6uKTJinrgOmRg0437aKdbC37RI0QlQLk4qAfIrTLVEyOBUFRmtySAtEnve11Lx9W
h4wPfk7kDiAOSFPgDgAxq6nRaR6Kr73W6IYE2TDT1z/AhRXdEfG10B4eYswEeNcPBiMon5mjvl8X
StpYjlhcKH5bypcyjJzGerpug3VjnxmhMgQ5A9gBYBEpQCnCG/Dm/YI+aAqSL8PRfOu31QAVPLxz
m8yXgxznn5L4xCaw6Lqgp0qCtWnjjQBVmwgT/7X4klTFrhVMdELvBAkyn8W/p9el9pA6MdEAtb4U
LoHbNcsOELB9qPc9prpJy7d4yO94IzLMTURiqeF2gL4dPUVSoOJTWSgrAwVh2vp4Z8YlHnJcJVty
FqjnGxoISPUsCKGDdYMK1CLIMKYceQMSvcWDdDWkpBNocYT28gJGM15Ky7KGUjk6JSQPuuhJruKQ
LjOQR6cKgw45MBls8Z0LgnpHGVzc5TxXYOReaMzgLoLGDsoFF54X5mnYNPC8BiJkt/KMwdZMzRI3
k8QQ7B6D9InQRaAzCrTA4ed0GVLOAKgrI0UKEulBD2NbMblaFYyoD3QWegAQ/wYujK4kGNVSzXW1
wvFae95F++lugMzNI5nxmdxudOR99MJ9D5CUhz4mRHYbIxtADwJQfu52IA3sBjFc4Ha27gtfIQy2
X/3ii3THb6pdMpfC07a2qCSlNsSsVEOJfMPFF3qwQ4wh8tnOrav3dUhv1sxw40V1lrRzc7l2Z/Nl
ioJpfs4q3anD2qsysHdZYKeVo931qMd4MZBSB8HkwSUv4OZaG6ZgXcvlQA9HR9XCXZoNdqnm9mRM
jmkC4j4mnq5xUFms5s+ZWeqLlOlcgPk6RZroT291DYwLuKIrcH3Ojnac/fQJ0Br8J6jkeR7LPGyb
BVPhocCMJTj6MqQY3V033RTdy/UPygAzY7M3Bqi8TB6mCjQdjRzk3QHd4/tybmypeFKrfqe1XzT5
vuxftBAluQX3ZDU72fgdw55qDpreCvxp+mxLQGjJOoagm3Knxx+rMYJoo3aT4VXtZ1cR5l0YDZEt
Gi+mYLrXfz7raXL28+ksr8rE0kpwIMTj8tY/ZK9kOrlrEdGqXeln3OFoRhoLexCMAYgdSHOabrop
zHrKNewHFIlvlZ35CwUVIKx0O/s5Ppc+1++ZAVsnNOUmsDAXdcQq18G/PyN+kpJw7Ax3MzIlDCmD
wxOlG6451qWHpPJ/zZ3eL5vbfRXzuFAnmEsPEkQ9mqfqzkRzE1TFe3JHxMfQGxzOFjKP+MYm9drL
5aicQdIvBYotSMhlCJ/t+m66wy4lzJd/Ax9hH5uNTTpD65NU7iWskxAkrUApFD7ZxPwZwdtV7Osr
ZN6BG2NUpma0RqFpCxYoZ3sDw8tZBKk5KFhbyWcuv40h8qU3uzd2SigtuIkDvb3XyweDN8bBWwh1
CVmlAnLXIpIDCfOC0fIEBridEv+SOsu7/sVY2Clo5aF4DkJ3OBsNvJ6AKQTMryfnsD/0vVNktq4C
F9YCNbW+pSi9oRpV26lq1xkU3XnlZ9Y7HcPYGIuGCoEiXWiaAqgTh2qHPCmEfF5u/EoBzKjNn6nY
eGN3M42SXca9IyTGZ47KH7s07ciamfM0CAKuXizc+iGZTzpkuNucZ4fp5xs7lM+BQy8OTZJMg30u
GR7y/ruc8R4ozNC1sUH5mCoPw0xAznh0paO9QsjUdMcjpq//zqeZYWRjjvKyUTZGQ0xgrk0+QjBV
qDpnQWwDqDSbOvKwC8S8XJStWC26FAwhoNfazzL+ff3UMw3gaKEQRWAsJuVeeM71TVnKMFBhbL0E
0/6oc84Xc9/hVSBxxBzzBQ4snEszXScRz+56dRAEd6GouRHStesrYaEQyNDOP3bIUjeRqFL6etI6
2FGDVfXSR9XLMttMvWE3VLa80+A6Ts2nk2Wlh+iaawBrmZj9p6vYhVXIk9QMUjBb0HYu35vyZ6uB
aBWWE9ET8PgoJ5CICIj1mebNS2lLI4q1YHxEv87WJCi3oJmw6o/QIP3El8cIhKkjg8fW0nQZfaXX
lqSSn6ZA07H/DTkkL+MNrLC2d2uE+uxA784DNHClwNJ1sGOLmC2yKql2WlPgMduyDuvWFHVY+06R
lgxzu0EpPMzTW57wPhjJbOkXD96pUJVWNQlvHiqzS3Q10tGBwVrG0ummAXjnHxXUPIQasusjL8Nn
f7l/rF3AZuJIMZuwk4K896XEWy3Eqjn3RqH3mjpyp+y7rPySMzAYyb+j/iWtfxoL9KUGlZcNkTB1
Zdm0nmRWhKnUzVh25RFFUBBY36HnJDhmaaPdCpliddhxnJUVqDdfWqECdTOECu63llRW2oN2m7oC
cmjCsi/v/6KzxdxXBXpS6FeoaIdSLxpzxJOtm1NS+YvuF09xC2gRou4xv5c3oye6YHL/vnyp73j8
psycD2UcQEUBS1SAhj2PSXiMiLiwYymID/0tKTniSve6W9JQS7goWJmVK+Hkoq9AqkeQwzi3Ns3a
ggCMZVZa3O6NKAWXTGqUMrppemubtQ44h6Kle1MsysMaVSWifat9U7vIOkbjMjnGitI8KqehLRmo
Jpvo9NiGEjq6Ntv5V1VaTF8rR9kHZTzQBbPy0BnJ7GttvOyHta72nENC3oHn5xKcJuBRQGdLIjBl
6uuVg5QI1tKagBmEvvxReOTh02iO6eb2gg4XcFdglu5TOw8+0cxAnYXwjGBiDXNkdI2s05REmq3G
DFLQ0wMY0wTJk+DUAPoIT8mjedPeVVAN/8Rbj8B+IdWAPBTgX7rQk8uSYEBc28RbT3iYdFvbZ3cj
JLaBeuidCkVBw+bZvAxD4FISMfcFQUUMy+mUc5SpWqB6bKlBUT4CdKlVmH31OTt5eTJhAyP7RI4X
lST6ZKpDNTWYklaRl6kFLjwbnHPobJMKlpWBxqy9Nz6E35Dc5hhm2gVHAMaSMTyHluW5Rwj6XBXa
NKtBNGa7rAP/XFh96UP1UaxBAMxZ5GUYBaMSmiSo0YGC4WJWb1gNedWWRsUDb/IEO/Ogz6QfCA1o
i5o/Bn2tL9ctXt6H5wbJ6jcZT6s0cmSpMJgJUGyYdEcbOS7ItABZVxDggtNIoT0wSlK1bTGmGsio
qogfE26E60tgNLAxOgk0GEioTLBH0sXaRM0yuV9kPdAzu5lc00fqhstAbPbRYwMPG254BQfGmgwD
nWOFnHYV2fv5V6taVYhwRwC8pFqQbHxbK94kDNsCuOSUE3qfhomohVBJCB9KUDeSW4F1aqw+rn82
hs9iDX8sUNenIEerAVoKwESyY5kBP2Ekthh9u26E4TwYycSTFBLrmnFB3jhoU6otKd4GovCyYP4Y
HOR22yq4U2T3uqXLU4AnCF69sKITgVc6PsxFVI+iintycsrDeJCAY2i/q1BhVpz5FbognJ7ExcqI
OUwKgDwE3OOYlDo/AhN4RcypQgEyEcVDqs62nPe7de19AcwG15d28TygTFG1TmGdDHOaYIrgTaSb
fk+QXny49+UEDGWHSl0HzURKKxVoPe+GN5Tqb6CE8NQcCAGL/Hx9SRfH+9yUSrWgOxB3lIqI9pGW
vjYTFIvkhfPRWPsDqgs8TixAW1AsPt+fqMWApzyGKMXIrT0qP5vmdio7V5J5VH+s3dkaovwolMS+
6NF3wO70h8bv96C9Ak007xq6LObjk6GQCl4JzF3BmagDp8xp040TWkQ5FAMlu3uFTnPmCZI3R3b8
IfjNrnaqzukEp2xsndf4Zm3Y1jp1BrWwUtNOUqWg/gEUoJzbQA1AoClxxt+V6p3g8nyhn4sQRS2Z
OpDJmhZmOMBovwNPT4JXLwYelD0eFgamKwTBM/eAgPCpDcmWnSWN53ZpgASk440CaEBUPlt4grXL
d9Zzt0u7HUKJLxx4twlzmTJhmAGaGYGSWmaRNZGYt9jZJX8ptBex/NZH3MyCuYGgTQCRB/JCvEzP
/aEU8P8gciUF0kvvqkjRMevQinZ+03ugvdB36TF85qWFl28X8iE3RsmP2mQXYQThsFabYTTyCh3a
obk77ovcQbvFgxAcV+yN+SWhiygBLIFeG12tqFOkZJMBX9Qn1a1l8CzH4vLNKCuOO/DsUOtahRDC
CEmCSCn/Nq03qx+cmgsd4Bkh/775eFZi1mOEyzUom3J2jFp/6osEaBNrerkejJmGDAmlNaLjhQzq
3FBcDEU+QW0l6MXmBgztb8pUP6pL5l43wzwNyGlR6SeR5GL6RVgkccJQpIhhdLs+1LvULTtHUPzO
FXclJopl7XjdIuvMW0A04g0E8RZkO+cL02JhqqoRRYkl+SUpR5NbK75I13G+twao2C+G3ZhJOUoQ
BEkV/iY0YqoNrjRglLuXiP+0u3jNEnvoIhNwB+ZHTjnQ5kjgolkkqxdE5DghqKJ8QCFSgFdcHb08
BRRtUMj0kq/GbwKR5gHTWOkB4OanYSJCN09jnyC0Ug65oBDjCSogMZrJ+bvhA8bywrvsGBuniJjr
IHgPDBPRfhwncmGAOVAEiKVzcGhtqO1cPxqXOCQL4PmNCcqFiznt4qnpRHQoJyg/5bse6CpfOtb3
MkgunoZ9/+1TFoFfwTgk6jn0M0VNOiuEFqX4Hya/m3xXvIK/IxR3yEqcBmy5a7gf+FSn7G/5xyx1
RrtRyBc9FsUgiZ3WLQ94HO3a3la/CK/RlwiDZ8LB+Hl9qYzcC9/2j0nqrjFDsZvmeMVKO4hW9O8l
KtZWfqxUzhOGfSQ3hqhNHAc1CXMNnxQD7vWhAE+B+UW1w4cVGsrccg7D2bEqS4dKLDgDLzA6aZO2
U5e05MSoR/CiSHvrOXN6E/pkJ3Q7BKWc69+RFTEx44HYhZkSMuhB5XxlEsYR8ApY30MHTp1yF+/q
G+1p9Uh3mZeGXHYviUtsrFE5npKLcyiMsNZ5ErQedNDwRuAg7h8Bnklu2zcZFMAK0OHKXpU8/b5p
/m2l5WQf713cQri/abCQqs5Lr621GDQgljChkqMW31rxQf/3PLWUIXJ+N2FUGNu2wXSrGIjND6N7
THiakZdQJMoAvW9gW0olFQby2/i2y23tK8Foowr4c34no8Fq7vQfJUYTQqd95U0kMx0eBWoVBU+M
/dEF42qtcB2qmRi0Su9M0puiPnGOJdMTNhao7weckxbVEyyo/ng7vyjvJqiCarxC9F3vQ27oVaw4
NznrdY/h/D+Lor6oWTd1D4kjERNBgze9lcheM9BKdZVtHGVwvHzqBtrYo3wh05VUG1LYa7LHXnyV
c+7kMXObQFRIMGGoTNPvOSMz0saqLOJtoZ/daJAeFO21sIU36Uk5im7sxZWTGrxhTdbeAVGMsTvU
p+BlVE4kT1GRomSPJEyBCnN2U2evvQbyu+K9Sn1teQ3Dg1Dfp9Pjov4S+AVO1qq35qnbCH1K2Zxa
eEbyO0mcuXMTr/hFhI40X5jc8d5ELeCdG9l4VslH2Th8knZCaCawqvrx4+zGJZ50ggcaZ7v/MGa3
eeFjMVgmFVMBTzXYdKEdS5kElYgW6tm0BsUYujooX9d4f90NGckgUiMDzysgcS+ZvVcokKrQTBYD
aVKcZqxuqvaroeysfnHH1bD7lAd5Yi5pY5By+w4KImKk5cjKKuDPw8EFTt69vqZTEkk9vUFVh4ew
CjFMAEepR4+JHqI+5BFs+E2OO11xy9KOd7rbeqONAiUmvLR9jGlHgjUe73sfeo/v9VP4rHF+ySUW
ADF8+0uo1VZWpWdDHK64e+tbiC66y+u6x51k5yS9z9yJW1VmmwTfN1aOZvsFqHrKkjJEvFgD8xWL
D/3pHsS2iAppa9dvi5t7g2kn5b+ffCQr3ZilYh1CRR7Gor4GUlHZQ5w72B1bSzlv5svZHmIGf4yg
CJD90p3x3hL1Vmnz9fRYWkfbBsnOjelOu/HNCe0SA4nAsB2unyfmvbExSjfIQUpoFeL0X6NoE98g
f0GbeHDbexF5PjdJJKfi4vzqSEnxMAdBPZ2xGXU4ptEKewQXL6mOggBH7vzE6b1IdSAGitqgHjq8
UgvLN9WNXWoPraosaqjOr8EAtsp2CXRr95kviRI+EEQEhkMXvNUlzHqjxMrUuwjSG9YuORLBIrE6
AaP+gpCJUYVD5faPQWpJEzp+akc+5bgjg+/d3fg9uT3J1T4aj9xJUuYH3FijinBJLwrFIBZYHtQ9
Vze7aZwR7p6+kQZC+N36TNUPYAJCjQPVj0tMeFwqQ9Qp5hKs66M+f5navSw9c/aMuaiNDSqGRWWf
oaYTr4FQor/jik75WHgV8qbmh2n6s5cjBe0+87LeLoxK1bpoVcoRoH+UirO3BWkv2CD6fVvYnWsq
DqFYr51hz73jmcdls1bquIRj0phqBbOiH482kXYbQeVyShCxzEfuRBH5exeevrFHHZi5F8s0S8m3
3Tcfxkgo613TLXq/hUD2YwOARuvks931du5Umg2Ziuuby9pbDZw1qCSAlllTqc88gkVMm0VlCSTl
VwtaA7TvrhtgLXBrgPqgudlUS5xLSxBWv+XlWRqOtfVlHqDJXb6HCQfJRH4t/TUhJATIKtAa+gWj
wdoYlaEr+JqJ9C3Mboo4taPpXekDpXq9vizmoxq4CHSLoXohgqX7PBnEOOcgSEa/nJ65q5vvUAaH
fu9B8POjltq6x7HHKK8SHMY/9sjB3SSfwPxNRj0Re4st/w6P5S67y1/IJF8LlbLf5k2B9JM3Bsas
b22tUvmnEQHGpEvdEqSJPTSOYA/3ZHaV8KqWhStXtojXfLTjtUWZFy56sJjGx6MGyimUW6RahJF1
vVqCxhs8DRoSb5BNctfnEgmMWNoLv8DF/r7/WKTB/3kkpF3TlgvIMHqofI6oLM/fgQVLnfBFQqUE
lLUkG+Z4BzNZA1zTRC3b0tD/pfzPqMe0jCpctcrDqaj2sADfDdVdSFZU7rLXUCqxod3NOUwsPwG5
PUH2YJQIT+Lzw5TNiVpUBpDWnYdLEZElOUZeLULrG2WF5kBql0VvDxJUu+//Ql+SnBraTbfmqQsl
WZMqyRs0WGLpVEpc9+0+Xl3jpKmqvaLqxrlNGFHuRNuCjApgBYtuW0lVrBVdny/Anyo33VQ/RL3O
4X3imSD/vvHPJla6pijSJSiiqX2RqybeG9gATrg+4YSoT6cC2osGLpABAPlQjtHXS2pOojUH1mCj
jaM/Rb+TneloA1iyVfDUCY6yItl34rcxt0fIt4GqI+HKJDIX++dX0PlwCd4FSBLgV6TdHmJgh0Gq
D9ePKM8CFV7NCESeVhHOgdka9igXdry41y2wyr4IL4YEH4AyBjQJznds0qE00Q14J8WK09/Wu8gz
7vvYqQ4a0Nm8ShDL0fGGN0AehB+OjJSKpEm85FWyiCTxbRN7dcUPHVz6EUKp5I8muE3W2WlVm2eX
EdYA48MlhQcT5g0urylNb5Z0XYM++eiVxV66zp3V9+ufknwp+lBujVB3kzlJRgetgBXI8/FNiprH
Uh2O+iDfpu36Cr7qh1I3f4px/u26WdYZ2ZqlPimqeTPGiuc1aITx2Czte1tHz9dNsLcNuCPSREKC
RBe6QGFcmETWDs9NqGrLhBbag9qv6ho+Kq+Psf//tEd9SiltlCIUF+wXJIWiAtiMVYJTq4cae7cj
ujEZtJM5rsDcP8wNAPKEgh6agueegIoooEdJvQbwB+0pMwxkm00tHGthXD2pCmXIgVi5uyRN5UYr
b/KDcRkBCv3HOrVkQbbmtpHxQsvl7LY0NEyBxyAVbS3Zhr90Nu8bM10C88sidDTQhqHbgmG69lku
4JGLp6ibYpw3MbNDNEycUM1cFgiUoDAHeJdCN+qUbLCyQRWWoO2tnVquotv0SAyzFRCUHNB+exoa
jh+y0jXS1YUqkooiCcbqzzcSakZyla3I5jvPjB3SXTWqfS661a/ELz8Wt5OdSffDwq44Fyzzm/4x
TF8ISVGXSRXiGSrKmBAL06dojN8KaPtw3OOCgAHZ9maBFwMCeSWAGxILVP3F6+zkmPh/B2NjL4hI
NqEsikyJ7O7mOh8rc1j1GIckK38N8b4v71WT041gmiDqsQD+GaSadW4iHwY5NIUVL9z0VlpvjeJX
0nIOBM8E9fiK0fXrKlVegkGFLs10sJrM7tTX65vCeOGhNvZnHdShk4tUNxZNXAIUWu6lMortMDHv
FXCuC7EKajdFT+zRkLlYJBLez28dIJvR00Ts0LBDFmXXbFtwbS9WAakfs8WNWj8Iz4XTeiAoI5I/
yzv3VUIi0f9pEYouFN6wmYpBSIWkxOmL9ri+U9ccPeVZCORdscujQ8+LIYwc5UR5AJAo1CrBdEWt
MR4A4Sh0tQBcb/JU0DYS8vIekkb58V8rAxCgOKIwQNQoJF0cx7hPtUlMxCKQBMux6q9pODuT9qy2
Oicwshe1sUSdygQzwUo9nhaV7K3vUEhH1noX5s50iI+5xIsZzF3bmKO+odzoo9ZoSgHWTTLWDUl2
z3rWPMvPvYhfBmc8Xc++Iw1KLauoBrPHWmBwYnRBTXMaLxBAOzi4w23xo21sHpHXpZefW6Su7zEU
jHg1JBwS4bVIBmc27gGns697OXdd1DVdNPKyRDLOB57Hi030dbXKnR51uzlMDxhJ/pZ951jkbJxK
5Xdroid9CC60YDnizlS96Ci+rCBVll3xpnR4pT/y6Lxw7j/HRCXZ5ibii3lUjtUIayvqDXX+BULw
XlVJ9sDXaL5MXM83jGzoxtSYhB2IrPAp58EGdy/WRiCN77Ji57a1OBDJ9IVv3FoOzyr16k7HopuT
GMekd5s32dFuc4yBRXfGAhqPE/WUP/D6CbxvSl1xXa+OWlnB0xOptJX1p77UttyA5j+bOMeT/KVr
u0fFlLYLa7kP5SJoluRhhRrhPOUfS6y/h2CQjmaL89pnegMRN8UsHXCBuH7Ot3BSZnPOlSzHVVB3
ID/L3eJXifps7I5vlSvfWI8SD8fDcHMg54DeFgFtAXMkdWpScaqhRTXlQd8d4kxytfyHFfLKtYwd
I/A8iIiBU1e/mIIxwzguxaTLg3WEolHUOuu8F9DZt5av172bZ4gKJ+jeD2EawVAYTvY4+pPww0IX
Y9pfN0P2nToXZ+uhYojSDoSXfcwDoLHtKVXsDvd2pgALOH4MUO6LVO+6QYaXgTMBbwtgMnQLIIXz
g1HNsSZWUpmBX/wlEjA3Z/3+hAHMhZCkB7QodC2rBiJ2qYoqC0ARbNdDZ4NpgONMjHcEYdj7Y4OK
hbMObEdqwIboq0fZa1+IdE9v90cLnXLoVD8WnESVdRq2BqmzncW1ssoRDIbpu6K+6pHsiP17P5qc
lbF8CGUQnWA2CXySCkirpY1mWhR5EJuHuX+xcAhSTg+CFRoAf/tjgwpFsSquYqznOSRgCIHnBBop
Z71HC0l0tVcRsJSwdK8fCa5J6tBFcVJLABdh+pTcJiZIgECuXO87iIojGiW78DnjbBjziEAVEkQK
6OQayP7Pz7mGdwUOupYFxRsZ1F4R398r1ClG0EKV94rXRo7FneVgbh8mmNHjEUlOTHmzPqfxlCYR
1in5qfVF6J9X9RORHRkw8N7AjwDPQBdD8rRIoFGLhQ1oBEAYslagsVb4PWHIKb0C5fg7Xv2Fvaw/
JqlYGEVNOIzA+QQgf7Xbpneg+uC0scxJvFmhCdRtFuGAx6bp1NeLs9C0aknKAmmAOEbX2VXDOftM
C9AwwXAIyr4X/bepU4WkKLosmKXIlpevAi/VZcwvAXCGYTkQ1FgnSP75sUvDTK/6ds4Cq7SLD9lp
npsRKL7w0LjSMfo2tG593zvNS37HK3Ew17axTLn1VBW1CKR3FmQ1WgjfVnTEOF5Mtpm+qxQDPRmi
+oueIhUErQGcFaoxZkGjnar5kZe8Ki1etN0BCeGj8YVjj7wLrtkjQXmbho5hb8bmlAGK351otlc/
eQQM0gWrKufoseI7cGyAdJJzhxHvc1OQC5nGTMCt2KIOkE++voJXdXrQQs51zw5LfwwZ1BN9mMJR
0AycQHS2vnZQRcFQt1v46311i+nn+xWzvWBvcrkaY8y929il3mBtIRhoJ+AC63cAXbWP0l5wGtfC
oBka+KRDw9k74qsXe7exR4UMaRQa1NxhD3h89ai46S57LRw9toXMFvFCWvY1b4CUGaU2JqnwMTeG
CiJs6AYK3bGMbrv5RZj/dUkM3r0xQXxwcyIrXa7mqe+zICoOveon8Y3Y/utK5bkJysnkJYG8dYgP
Z6Wdoyhfw/iZq5rGvo8xfQ9XBrjygm1jAX9qlcbF6RTuiv26T37pt+jUvykeuJ5/RrzLmHkaNvYo
T1ZKIueUwr06zwCKs99hiMEl0Hc7Jrxuae7mmHZ0P3EGUd1G6xq4URNSROe7JWEasEs7OQXPEQR7
rR8WBkrDQ/G1UD20jb8BofZ83SKJEvShJzT9GipUoOnTqL1TobqtRhOOh55UfphbzjLgtDe1bRYg
N4oae5l/G2HsXbfKCvzA4CFoQSJGxoDb+TL1pivAax8h0xHyg2mgN1jOh+smGG0mrAncA6CLRZMJ
oM1zG1NirQsm9TPIY/TpbYshlMoHPXjhF6NNZJ1qp3R4YDWWP0PxAChKzEnoaEye21zRsU6XeE4x
KLGP6l2GKzuNfl5fGM8GdTA7KwXbhjKlwRI/ScohNPbDzDHBKidCcYOMamJCG91cKhQa9TxDxH7A
MfTjn4Of3Sl+9BjaBCCmcZJD5nLQIwNfPuQkMcR2/smqMO0TverSIF/SnaVnrpm3d6UwvFz/asz4
cdK0+a8d6rpcBnBUJGGZArTY3q6uSghv71enhoJZf8cXwLgU3gYkYmOPrlnGWbQ2XdmmiB/trfgE
ikY1swdMFDRHrbdlL0M4kQ+i4qiRt4ArzEmP3MyO823pTrWYlGLWLlizILrG1wICHALUYcIJYguE
WxiYV8n+i3lEVmayXTp1esy5FkdJgVnNRsN1n3nxg1EC3gRYI8bCc3idJNkWV9WQt1oqqKQpYfiN
mjSowPM5L9+L9X3ioV4YGLXzbSWRbXOdgp9fLeamSkH6pAyANBE5vB4QABBNpRCm4yYlzEVhYE/T
UZ0yL2BF81hYVt0jooAcuhyc6TcIvCAqBGFSE9NKDzPIkg7gNLjjRTL2QjeGqTBjtFm2mGAJQSZL
CG9iZ90LXuKQsdL4yP2svGVSwbpYS7x8ZFgTaycO0XmCJLUvfsNs/zNAN5KDJq9bcrHZ7KAA7SlL
RkoB7QPqyAyNXKtTM6ao31Zv0m7wm7vQ/TG489t6xy+H/x/f9I856vD0iyF0Ygdzso+aQraPjpjv
sbXlJFPAj0FMP9ysjnz0zVmV5DHDtAvMpVOzC4UXo3kHJ8qx5YVw8rPpHIJIvv3vV6SOylKIYfk/
pF3ZdttIsvwinIN9ecVKUqR2ybJecGC3jX3f8fU3ij3TBou4KrWmPfOqZBWysrIyIyPmCXZAUmJF
RWLqCyPD3P5QOgpo0NvBi+f8RlktRc2Vyii4PMEARu8A1rYTTHVE8Yx/IyOX8RNLnnEze0C1FikK
oK/CFT+OkuQKVyoZuS6K52TETKmMhpOFGVb/RAY+EL5CR2Hdu+Syu9rJlVVqJwvIHEdlDavZfhJN
8DIVduiAufgNsLTY1ABbcWo7fwbunTf7cseSFNtKBteLpk4hP6Ag3lUxHAYsucIuPhF4DH/DAlAx
N5e689s5bkPoBOJeKjCeL7mFXTxpuQkpX2sUTcLGWzALQts5zWpvqQSga/p2NmYIeyV7/UAIAQSP
TBAkmMxn9X1ZC6SFqBoFTfRMJt8RA0oKWMwt8APtupsqN3PR9N9Kl7tn9vY2Y+ifBRrU2yFbwnke
Y5wRXBVom6jnKBo+JJ0ptSb/c7ZFM3+qeTbJN4mSH3itQd33ctp1huCHkEx7457KR+UHP2AmbL7D
9BumQmyImnWJw0jnSNHhI5tU5E7qIY3qGl9ztHgrvEnPqBXBYffwt0PPalupoC1MXaWLBZwVo7RO
84w2xy71wGcJ3ugBiSOrZ7p5SaAADDICVEuB1KZWFjalAICmH7+rL9JP3wMx4pPhVDqY5kqMnrKO
/Karrs1Ry2uXcGm1CObqCPSgi41LMP4FHsb5J06HE9tPdcX4dltRZm2RupaAbBlEruTi9+IY7qRd
t0v3Z5U2j+EiW9fS2g4VTFtN6ZWphp3s6EMSKDyI3wnVfXv0zdyebzJrYYXvreofKsFo9Rn6WS4E
Tru6pbRWL1VfEWOSxQAXAdaD6Jv+NDki+gXMUgHLGHXquMGPZn1RYexQ+SaR9Ksc/W5y+OdP6IyR
P0Yft/XKKKdUknisyhErAzUoAB8YnbspdpPFeTlI/JjcoCxrlE9yc53VeaTF71EDGSzIdiNPyiD+
bDRmY3ZsmmeWPdoju2RoI1GI38WHxdXc5Sa1Kqc+El5x9gEnf+yjraTcUpr7om0yPX7v6wQF21dV
/cnrDwzf3wrJAOajlY4KCzBO1GWn69yIMV4+fp+93okftV1paWgfPGdQhxu88I4NHds8bf9YhGb3
pe9PeVQX/LjE71qPOx2j3FYLAUYfTpLdAmMLqjrmCdj+bP9dJHrSlya5FqQ8Sw6T+il+rFzuEYp0
HoRTbILPZ1nbXB+kOlBKFWUe7K2XxsJC6cU8L+L3Mj75I0BxWmIzPtq2CaDSDA3/BIkygWqBpg4t
3pa5ZkM/UPcqt/QS3gRvYWbmkZ1hDAH7KH1n2N1yFsxw4M4BLQVa7JT7oys2FD2aL8DR56DE6C2w
qztgojGCtLGJJiOXMLdz81pdG6WOAZdmRT7OMNrAWXgnQ6LLJ7YRJK+Ec2rcaf3+42Vu7e7aIJXc
5mmeqq0Ag2EIOW8/s1vjSxupYLYYVwCPtwMVJYc4lSOxMJCBZWaHvK/1IrtCWAbq79gRfvqveAyG
VP8xSNa8unDSKWnyvvKRBTWZVfjvcX6YoxmVJt0sMeI4RXd89whcoqmrrTkNcKWmdHXh5Qs7u/oV
lP8M+IpDveioSLa97uW+zjtlpzXOV6wAOKxi1kO5kvAIMzXrBk1K3tHoM5UOrVadoetKficdmQG4
/scCiTer3RSSUK7HXk4AmYEqr3zLla1ZhYx+zMa0PerDKyuUkxjpAi4dHlZ4In7qhjcCiFnc1PPd
2SVsfwVUSR6qF2aitxUt13YpX1FCnTPaHvvXOoVoayIRnXIMK5tNzRtbO3VZ5UcSrj7aTsot5ELo
RLHFQueD7xE13t4FJQybf3MzfK02lIokyhIKYyFiYY09O6KTuRoGDF1y5gjrmh+a0vPHnsjyEyqS
cHHI8V2GhYHWNvVqPe1PA6dCv3kKF0b3f/M1sP5q1FO5S9omWmrY0k8LEAYuqnCYJ2yxLiSxn9Bq
2/AS0LLLoHfDwINypYKtxkM0NYURnct+zX0KXnTNMh4Ira3/yHrrkI2iPOTCGHXggOpp5E7Wonc9
nky1fElHFHeaxxAsmF3ErDqwlkYdvEGdVKUU/AgPOfnAO7ED2qdnIkvQeKG9sO4CljXquPk1Oq9h
DmvJcXFj9CsH03drvD0gHWIzy8Qbz+GLnaTOmlhnABmqeoSytH4gBeJhJ3nzMXeZldqN03ZhiTpt
hoIPtpSw1DrqYYF2cydYREt8PBLOfAPFP+fj07ZVuLmwSB036HkPfTrCS/5uRvn78We+P2MA7PwH
wxbrq1HHrVC4SBLT8+qAyBad2uM1JzwuIG7EBC/7LUy84PoEAHskEr6pK2xonnbqANRK9J6Gp0yW
zFn8CowC2/fHBFny6lbjkzoujQUmxsOAPpNLYBT+bvn9t2oS60hvoUUuzFGnzFeiBmx1MNe42hPZ
Q6t9TA/GYxOaDfTm7GQn3iCfZHrJRlCWJfDTGXjuiOLVFO9U5UUnTBLsYkaASNuVkwlaPhuDFw/t
HgrR79kLM//adJc/RukZrbbtIynKsNjpzn/QD+mBqEhU6MmgQvyJU77pLStz1INnMZpQxqAHOXuG
YdZn3gDNKV6Xhxn4lMRpmQRd2xahkyGD+gHCFdTZA/kxWt2ZEL0rZWL3hWT1/ONXjhyI4f9rgjpy
UgTccsXzJHSNjoa3fnHT26QtC9ohJlGruP3F/lgjScvqNCRDk3JJN/9nCwE4Ew+i1dzrs6O4scM5
433zGzO9eGqJhgm1DLe7xQCNJbfmx8veSI7grv/9HQBGXv4ODhKg6kA2dj40e1IEG91zMWX3sZmP
vx9Gli/NyO3Q1x0xk7Y/5OQ1Hd4+/vvbwXm1DrLfq/1M51ifkh5fjxC4Gfh6rdsEZ9ZN5oQ8uVmu
YuXKFBVZ2jZJyyLBWvIutrImc1V1NiFYbY4Ra/RhK+26+DxkX1fLmqQ+L9oJtkiuAEZuF6oVe/WO
8Mf7FpP672OnvMI2FdKoiLUhEqcUXDJEon7PcAjICFzxq/zG+GTbkfKP613d4HKbStNC1jbY9W1k
FSB8Nh4JGlc6SE75ZNyzAuUGx4JysZ9UHFGbSAsbHW7C7cJH0sKGsrisgDWOZEYCyDleUE/XrfmO
9Jcrb9RMrbOZPe3N3AU0v4A7g5wHknuXXzUS+1DviwHRzKyO+m+CAfkJWAKKYkDgs0tG24djZY86
HJFQZDOn9xGaiOkjARTK+67Bc4twarMZSFiro86Hzmma3yuwBtW5yCYNJ90uEbp+EjGlmFDZPDI8
adsiRqPBHCfIV3QPSdyHAzfniC6/69f2tnoKnQ5NigxIj7OgUVKzm03kG11FAdQ0/2OTRqPmSpZz
+QKbwDICJY8JNuhE55ZiyTfFiZlXb57MlTXKY8AmPyWaDGujVaI0hooOCQSSpx06QFBZ4ubbYWdl
jnKYqk96CZIDxGGGIxECSE/LY2vLCAThk8zg/duMAytjlL+0HRpNxoC1+d2xr8F9kh2h4Gh+7COb
F9DKCBVIky5NZNGHkaE8ldOTzprPZ/19sshVoO5ndVGGCDsmVzdxeazq4OPfv53PrhZARUu556Uu
60tEy58o6YEuGCN+6KHaQ4OpjPyZ4Aij1JxYyOD/J3b88XMqYtatNmtpioXxDxWowaOnYsc9kJnC
T/BLs7ycSsGy0mjqMYat7Kj+jtDdSU+9W+59s3v4aolhtaNUChbNCM68AmvJPn8sbOlb90M9gqnl
VXDkb0NnMz7gZqb1xxytGaKDjI3D7DB5GBSRMxgeh2YZ+HMNB3M1Tvs8NWcoXPqWPDamyMRUbDVY
Mbjxz4ekIb0y5FnmIYZ9IkUQ7zJ3+NYVpj6asRWhMwKi1PnAum9ZgUSnAgmQHEk6D+RYeMVzivkA
m3P4O9L6lF7iO6a5zfLDao1UKBE6I5sUAWskYLFpT8inSDGzOX3tmbeyRMUTbop8DHPCkp6as+VH
luISqJj/zL2CIxWCKeShnr2MOSOObZVtLz4jFWi0MuzjmXzGxk6e09ys5B1R2Sn3hVPd5qBs678t
v74GW7mwS8Ufbi57rSanBSpGuBLyB+2W9Mv1byEzwWa6KhVz0jICuFjBGmPBg1g0QHghXrR9DcX2
cjC11wZEsF8rlK2+KBV85CUe/JIkEf5pdHy8oUOo6UYQJ5XdwYvdQmYFBMaVQYv6Ysx0AqM+dtQ/
DXaXg7hYMEMHxZcRaEPJUmrzEyqljBBLI4K4RhjLMITREbMlMjiP/uYgMvPnwhHRantmRD2WPSpx
6Q0gkJQc9jBwV+OQtNC/Sn73Nm/7N2wwAiOVoBFARlPqjdGTU2kIZicGmfFWKKxkjGWECjLLUNYF
p+AmjiaMNyeqtXTv2cgaq9q0AvIVNBTQwwOY4zKh0CYNZFFaHb2r82Ia+kONoe02E1jhZNMJ/5ih
uRHzqm3qJSpIeVh5Gx8Tu7RSS3gwHshoAi7578wYTQ7vVeK8skh5BCfwdVdHVQT+x9Hhg0gwy1sB
bxLd7kytsoBBR0XQ7VIns5gPhc2nO1h5wAWJOROM8Fxuqt4bINGI0ggDoMlzcZ/e9DhkILX5K7tp
bfUtfstSMyut/uZr1c+VZSq6RLLQKLzPheeb6YydRk4t2+UeBTo3evnKqVtZo5xHbiOM38cJSaQW
MHyhHAJiBjPdZ7fjM/vUbcfrP+bo1GYJG1DMkEMevqreYpNhoeUmPslP0eNsd6fsxGLRZnxHOpcp
JgzJFyq+Y1fmqhNlxduQCHuBbw9qNbAEEbaPyD9OQ+cwmpbF8qLj0y13izvZ2c/S4m6lEzgobN2F
CMOvr9UHVvtJRZgQKn7DUODzGU98RvhYvO6bdEsQLNNtCpQxqyW1mZqu7JEdWD1eqmUAVVYfne92
grf1Rlf4jEAOaydJzFvZqRtpKQcDO6m/oJ71m2h0cI7vgv8Oisde52Uek96dZZJKW+YorpcGzBdI
WwR3scF2Cw7m1m5efVN3E+BzWA/BLUAJgssfd6FijCyEUT+JsNiBAHUBchqC0okJwmkg/iZvBmO4
97+ddp2KLZVa6AswcaRy3RwBG9tpznIYbcIvzYaNbT8IV+ujYgu6sjNXEOccrQE4TXAGn3w80ggX
gbJnrGwzn/9ji85WhMIvszLCypK9f4Cuo5fuyUuFPaLACmE0aFmTy1bAiHv4XtlVaRId9czWUP1D
pygicKfqE0YZx47OVlTVCI25Pa8OMHfIts6uceB3LFLE7UcYpDZUFZgxAbx3l8cu09MoLYaQFOTK
wACscPGqV6JJFTmFxZQ2In/t6n5fWaOCyThJqYo57fBdfjAwc3a/fEst9ahxR5BZz3bpGvuh3zH8
ZDPLXNmkAotaNLEfRnqIFQ46Os8SSo7gkxcEj9DFhXb5g2FwM6ysDFJhpYibdER/NnxvfoY52nwK
4MoRJKVlDZBskkuDiJGFY9nMCFc2qcASDf7cZSFsjtJhku44xTXiV8a6WDaoUJKEodGPMWxEe/WQ
78pDBg3X9NTlJEIrpuRUXt5aoHhn2N38gKC3AbklL2HQhVpbCvIqXiYXOnADIDsuvQIwWwx6YtQz
dFm94etFAjoJ7RsdpHjQa6OzQCU3Fm5ZVCnItN3S3zc5eFXUL1zisALqffwP42tXaoh9VGKIRYIV
IvTB5YChJoPbmTHmLlAcgFBLF+5Yj4Zrt4TNswAdYN+KSGsKpZXa9NOiSAGX6ybf3U0yc1nXX0qH
VDvRNEdvG/yWVPjnF33iZbmXAiD9wtoiXwuI750CmR23s1KXVWnZWhIeQKBDwsQV4LyUPX2cswnj
6GJQlKI7Cpo3Y979Y+/bMkGG+YnznVUJL+NjG1dyMoqNGKBSZWbic97++xtahwL4HwtUuOgLbk5m
HhZIqbF+IG+seD+95hikYPeWyR+7DMBEvheE0ETVVJbp7tISF6qWZMoUcPPtHEMUOY/2WYc5v/pf
A+TRLxaA0EKhFKBdTEZSx9YAL3rXznCGZN8H0i5Be1IGR4VxqO8+cUeT4LNeGLFGGL8AekaX5wra
3QjRVAxyKgXqg7BHPQFY6wGuJ3jSrWwraBxiOg2NUQX8I3997CFX1XfaNPVoLTS/awoZXih74A0K
NbOq7BwdmB6vxvL7/JTaKRQs71nnmf6UxCy2V4bGDWLIFRVdnQsgn8fIeKCKop2Vg+UPj2M/HSq9
ZJyBqwTobAqkyTyQKzIPSbLLQ6AlccRJS8EHrWLOB6KrFT6AmtrpHPGO1FCBGmZkdxufE6NFoLsn
eG8NAevSYpmFGITTliWYhsmLi0OWiWadvXZcbU4+uukqA/FKH3OsEGUUTPiLoBOQr4ZscSLEXE7z
Jcji3pTlR3W8/9hL6HuFNkB+wOp5U9WqwE9QCAq4RjScWCxSR/B9cBi1k2F9bOoqpwOEQoD4GCCS
WJQKAvhLW/7UjlNepUvAe9WRlNXIt5pdHsN1HBMkf70wAX1qIq4gitg+OuYbdV+1WSmMgRTPt1Ka
qi9K0u+WSJ1/MZZ1/Y0QTkBcASIhoE2vNKT8biiUrhi6YDwkyy0hy4hczYozN1mgospDGugTjSBy
eC/jChHpkDAVrGA7r0YqGuBoR17LumA+SG7lglIIE5mkWV1ZTNgifX1iFGRti24bS3nEK3FRdYF6
qmur27de6gFFAgyth2EwZtdnYz8vzFFxK+SjcY6MsgtAP+a2/bBTMpEFDaYT/r+XpBqgRdTIuAh1
CbSSlCtSiCV1djaYC2Aj5H4brHRAnoPSOdMdN5wfmyhI+pkqE5TolPN3Yya0dee359QKRWx3+GGg
C6ocSrc6sUrY1zEYxkSwt+AyxUAFnS0OnF/6EgpcwVhnlqHsauFX0/2o5CeG629uI4jvoJyGMIXR
gssTnUPEPS39uMOiwhjNgBxND3Cp6ncCQAXAWWN4wvrY5PWxxsqgpoTZLHy8K7FwfhoqYD3DLsib
e1m8XTLQ1L5/bGLj4ry0QcVEPuYw8KzBRmMbMhJh0tXVfKuXzMHhYzgImSRqMUlv/4+Gqe1sEq7t
xwiGO1ttzBhq2sYtKGqBsQkkSwf/R+H51lQxrlHWllKJHjeVTRLCdFCMqaUNHm/8SkUmh+fmqV59
OOrElanG5RXZVOFJHG0iGOXvi92cYtgAEA27skpArxnOQhcrzqd8ZZN6GaqGAvXlAisjBOlQqPIk
D3LyzCkK1tKodL/XZpClzzjaQnQUx8qMG46xkO3o8WclZ8ac1TXNKUbRdTNWQprE1V/QpDhVQLkZ
Xv9UeSxOiu0DAAItREZVAq8VOfYrawqft8pcdG0QHTnjRGbpFqA2ysIqJUuYTewhrpmR+RLcXuXK
LnXwxDlP+nSCXagJYZQu3NXQNuEgBGfPNoZlf7Ae1dsLVcFKAxVP1JjoefGuE6G8MaQkfhGiUt1S
R7u4hyPamjO+xcI9KrzAKrEO+qbDrMxS61zGzi8rML8FsfR90G9b9d++3c6Or0LZB1J3eFHRYh9+
po6iH8FdUhP9KgSw+kXcax7JRWKXRYN2VT2mrZH8YeUuUeILsZjA/5e7zs5v8x0olGUFfIP+T1IM
UYV/P75Km6Q8tIj0EvLERhtwuwrSaNFdbc8uaf+BcZDd299MtojgDniuMA1A55JFOuB0q4hd80FA
suXvF4DYCK0O4WP6+A7YvLlx7lDjQcp/NU8aTaBB7mLc3HOXmuh6m4Vx0/G5KYE+72NLm04I8CGG
J+AgKv3kLtDlxoAZFqXPu7Y+yvLrx3//CvVBvpGBAQwQAUI3FrR8l24xx3KfyQLcAoPo9mw1e9Wq
odMngrwLX6ux+2eMiD9N9xITtrT1vVaW6QZxh1ZH2ExSG+gnMkwdH3SIuZEHIa5tBrvO1vcyRA3v
GVQ5RcT5y0Vyw+T3YV+3waC1jan2CV7aIRDxUidNZpMrrCtt0x4e1cj6ITwD6bVLe4MiVXocl20w
lWZdh7aRHuQGKCyVMc+5dagRFIkcGQpnGKmmTliqzjyfpwghpOXtv/K1WZ5iLwR/Tm4PoZW9sFa2
4Y8XBqmgyPnGIKGOgigyzaCyeeX7bwyHJD+ZejNdWKDSq2ouFIGbETTU0/y7yN0zTSmSfmPZI6d7
iJ9YcX7rQruwSL7mKjLmIIIUtBKbWEBzxtagLpyDHUH9+TcLK2sHmd+MdsYyG4S4h7nB9ZE/hmAe
6198cGDrmZW1CMXZA4huP97VDYcE6F4DsygoD6FBQ73W9GhcxBqqBkE7INvnGpPjoNnY/+6SXx8b
Oh+lq8+3skRdM0JX6lU5y2R1RHyGjOCqiSNBOF3cN7lDHtuZU3hafDOwUuSNSpN4sUrqNPQxl/Z1
oZJYNv9u5huUdu8A2Dbrt/hZN5vhKDKZnjY3FjyYECMTFFR+qI/ZVFUlxtXQBr5aQXJQ3jWAvffN
k26ENmNnN4/eyhSVJ9d13Y3TILaBFpnxLTil3Bbc6ffQLnot7xsrffoEfdxGjEaI/rM8KpB1E0hR
who2SW4+niBUAdgaERL6RBF26+ALIDJF5U5VxStq0aHRxXEWK5I9o/ZvIZ3F0BCZ2RAs/6byOBb6
Ymtta3vUsU9riG/y2tne6AhHyF4CMSAccP+weSqvK5IiKss8eFoN1NZQfroMMUU894nWjXATIPIW
xdGyM8tMbdUqZktVU5asKLaGGLkRxvhOzJhDTh19KgVSCtV14HQVmttDS6Z+UhKsVfYgUmM1dxgb
BGmD5imvbOHUzYC6skaXoma9ElKex/XH3XRoYeZO/iL/NZyrKLFt/MU4FxsvYwgQgnYfrmOgyEft
bSgNwiyRyz3bJ39lHSbslh2eyEjMjsohv0+gh2hnHmu2QCCuf7WlK7PUTThAiqeLS5hFKzo2I9Cg
kXoR50y82b50YIUZ7eGxOKAL+Im3yeYlsl40dUv6o8+Vso4PWr3JD+2rSrRkvO7AAeZmk8LHly5J
5J+6Qhhw0DKlbpC4r8FZxMHgfCAiegAV/Gi/+0+zXaDRFJesYEfjM5CW4ln7xxx1jUBTqYNKJ8y1
TnRPqJ8IUWbnsUPcVlQFKzSqz/g/WAGodbX9UkkgO0DUKVCYHWtLgP43w0O3Tp+I2VJQnMJJrwjP
mqUWmraZyDtI9URHwKS84qSY8E4Ak2A9l8/UxbRjopSuoYYPIQq0vi9jTR1xRlbLIc76PLc3QIFC
YVyfkGDEKb5Wqs+mEBnSruVi3eExXXgjcTPY0HQd6qFpzrmDoEAuSMx1+HU+HZe0MvZp3xkHiNPE
8t6Yc8EJwSp6E43jywzxWicqq+a+X+TmrhZ3vt9o0J5v1eQEmpDKkbSwOGi+NiGFy0XAllTRcCuh
Six5lAx7iPrxNR/5HvpZ+WiYY1433hJn0zGXlvabrMyyiZdC0Gp6/qJFQnmaQGJiVl1XOVEvQNir
m4envKurk9pG064ABanTKRAhCrmwNKdR9q0S5d6nedLDHeHk3nHV0jhxN/pHuZPAeFe17Q4qZVA9
boX0PlOGHGx0amWPoQTiW2nsLAm0T44oh5xXVcDu1J1muB/7CMkTrj6aZKCkLqD+DKWvy49WgU14
iOcILpIq3KOSqyAwyYX4SZRjDE+o7bRTm4FnnLKtyIlRQQM6kpBiBK33pdFFzyEiEmZNYAiv/nIY
FJDbF6w5H5YR6prtyxQj/1PaBFmlv8WccQuw/00m9m8fb+BmRJTBJqijnYRyOv2QzSGhN2ly0QbS
HaZQWvNvYlHJA1Uy0Zv/xLD6VsKyskg/YNUWlAfDgGtOP82v1fcMQOPY8u+Sx9rN79gHe/NaXduj
QpU+RlGI5LoNlCfuCb7s+XZxc8Y+EaX5L0X8tTkqBGupPoYpjw3lPfFALlW04O18z9ufomXZysZA
06+j6SKLEjp1l77I+YOcjQMSadIizoH88F2iMEc47FkR8gpoSC6XtS3KJaMw6paF6/HgM0xSmCLa
jimG4feDx9nS948dcytPgOKWJqHGx/NXggfDrPqL4eMmUyswOqmJ6Rc/pj5QRx81t9rUhdSWDJ9R
8Nj2FQlXKP6DggqttMRrpd7ONT5e/ooZcs2tvb5Ansk9SE72HtvSv25QY0f/mFPIdb56Qldqngxq
BHNLeJuAWVA6Jtzjx/u4ecAVXNHg7EHbzLjyEGXR5orDvda4GRjciFQxkeUE14fkiG/NrbhjgcE3
HWVtknKURp3CuckRlcFNRGgTd8Jtcquc0a9faJkZa1PUQ7Io0kkySpiSudHEU8hEVQqEZpn1P+4i
9YpMWj/uhRh2tAqcguDdc+GSBBPXiQdS8GAPX25dAAAN4Y4F1OQaJFpDgTCLRL8JilpBGV0cpG+N
atTf+XIUGPWwrWQOaZwKBA+6BVfC6yGubZWT5SZQZgOb+K7z9ReuzLUFKijOsxhqKrq2QV1V0Cop
y9oetU4wOWn69oUvRR7fmDznUbWhmUkg7VWNI4d53xn1+b3hdrUDYNB9FsTfz2Txvf0Ffz/j1DR8
LWico1x0eYwHMfYHiZ+qvxtY962Htj64ZTrP2LOC8PWngilgJVGrxwKvAF517gt8mRVV0A2YUV1S
QP5k71/vIGwoskiQRzzUKakLU5mGlO/5sgrmqQPJRT9PrjD3gqW2Q2SGUll5Ehh0d34V+44OXehb
aOIU3lBgWIiLZb02Q2D8GaCG60oAfhNamqCVAR3/FaYhzgxj0CRssZxV37il+in7k9MYgpO387GJ
tduxwVX08UZs7TVE6bDJaKLBkajPGqsA9dXIjwJJ/9GmJdgTHz42sBGbCXwORPKA1EPdh34dToVS
g+5cLQPhrhQ8ubagYQX9oulRF2xwUU5247GGE67DyqVJ6iTGgzFLiaKVQebzo6UWGmCwYarakhQP
LEdi2aJKDPVU1GoxiSXORS4eDPOUgtaZczDEmYo29yC78u4TyhjX+SVZIVSSICsIvmU6o83qISz9
QobVg/ZTBnPPbX0azMEqchv8kBMIDVl7ulG9lYD6UpAxkBv2it8zjcR+BIaqDGaPf+Ce8Py28C1R
K2pd6QGzx7P9uYbaRun20jBx4VUCEQ1RmPQqDEd7VOF9T7WUb/p3MiSxQL0Z0zSfaGRfp5yXNqmU
s1vUlhtK2EwFr9oT/kbuJSFd7M90k/+frSWAHyDCMC5PBaMIj6CKF2dYA1d+bc2/J3vYKzeRqz8b
wdCYfAMWDLLS8ImVW2ydf9Qf/jFNHZWmCBWj1GAaj0FTyH4PEuP1unU+8PQSJPTYgN/WqZ3U1LQu
8mIsg4ErrWwB3Q7wzjXPmnXcip1rM1Q6Fg1ZBQY0rEP3ReEoRDMk6yKxs6Vp+q0lcu8VXQO4lj8y
L8ato7i2TEXQWZrQIYKELuqnFXkz5E79C3wD4EnJn5vbxmPOnZClXNYD4JurHaXStKLOW2NeYHA8
xIF8SP4icAcf82XZbfeb6JmDPYzJtrvpJyujVLW/jARjMAxiNP2mTceu+Zd8LOiyAf8LHWoeiAdw
yFNHoB2bUAXlFDLB5uRDKSKUQ7MdWcRj53c3vXdQZ0IAE0C5BoDMZSzJREEYunmuA0GvnFgID2qa
nkYh2+d4+ZlaPz+HhvRe+1phVmKSMzLsrbOgAFkNfW9eAjSAsi41YStFQ1MHyz7tEEuU5yiOGTY2
IDF4Tqp4CWFOQkJLmzpwVVOg2NEnNTpdgy1ahtvgGfu33mz67JvCyyfKHdcPWVL3JXkLBpxVEJhc
bqvPLfXQ9l0Jm4CrFI5qle/pr2JXxiZRygSIFnS0lRULVvzkPzJbGGTfqK+KPBgoWtAwIUGlb8Na
K7JQ8LMKFWEofxToYmRAlFS6mdwZwJLPdgTpkZ8Q6mTrbm2AJLB0SO3KQA/L+lWhLMs4ACtjDrnG
MV6sPjvoi/X8I0Q+jqGEN8Ay4kchSJlsSRvn8cIsFe/SeYl1voBZtDfcRIY1/+XjxG0jzBBZePzD
aQFOgXJWdfKjcGhGJPxx9DxPsaNzSm5qolcy52XJJUN/P0Q09J7xHwCvJMSubnix8YtJlvD9CEsM
0bgmsLH0DPhomGPcWzsHNDmgQDyuWrSjL42hmiq3PQTCgzZDcF5qS1R/fbxzmz6xNkFFaCEN+wia
AFUwuQAnz47wTKa3fxqnvyfvK9QJ2BF66+ADJ/9nYVSINuJ2qjRiVfZ0Mqb3H45ryGcHxS1q6KEV
/2TD9LdCKqrS5MWGHTUwp3W5nwsEsHQOvf2gF43KSiY9P+IhEx+7QapuEq7n7xQUYO2uRretTHLJ
1aSwZtweW74qaYg7BKuESRLq9tBlTlNLdSqCrJYsg7MjAQS90FaJnxlfdstTJZ1H+gssOIZkqD0e
+aFQh0hBoHsbbCIMl9gqhNr64/QJyTSyc/SxWBmje6Vyobej2sFYJv1uq0cMiWUt45Bvvc6Aaf9n
QfS9q7Z5FebEhvYUco7WW4R4jXOWW2HZi278xn6cbZ6OtUkq5eyjgk/GCiYrG5RbnmiVIdpOEEUn
sDLjYfnt4wXzmcboppes1kqFmXTwm1YgayVD5JI77fVfIZBlRJtRe+WPPOQg2bxCW3eTjEIrGQEi
42qUx+iZ0YJWCK6pJ4tucjIyX6HQseBs1xqCh+4R45Nuec3KIO01Q1VEIt8PRaDFRxUzCkNuLirj
vLFsUOdNrocmzwDHCtQiNP08B0nM++L/Yhw28j1o/1+vhHIUYPjx4zOsRD3hWi8fMfUPDU9wUxDB
SZQj96y+xpaDAEwJ6Sn8Q0mEuhqqKgfd3WLkAQipufap4TOr7L75YHJkrIzsz9XKVoaoC0LqOsEf
VRgCq97PYZ+5PGr/golH3i47pd8+trbpgStjlAc2Ip+FHFqkQd0ph8iIeJMrwHhY6iV02UsUZPRi
+PGxya07FvUkQcA+YmiSxtu2OT8qJZcWwdiHTouZnLRlROJNCwpmglVQVuH6oT6VEMl5K1V+Hkxg
08mHp9l3P17CRpsEA60YgMRkIgotGMS5vNf6IoUskoxtax1Q8vNB+RC/qDHSSUIGUVZM2rot50NF
F36HNiV2jpy5VRJU9fnYR7KEy9oQdxH/GEYg9gR8JPR76+OlbVvCsshViYYotTKlKnp1meUiyCWI
Sg0q+J5xfd72svI61uJfHxvb8j4V4sbQYUeDBjTvl8taRCnKUVgtglqW70O9fpra8BAtgyfGCxhS
IUnzsb3N6wVTU5h7xkZiK6nVDVE0+cNYFkF74A8YahItySZcNtMjKing+LUaU/6W/GI+Qkg0os+0
htl+TAuLaNbTRZywb+NSwJgdeqL+A+8Ubl6b4l9QOMWAGPi6WEXyjQYUxhU10gXA0DWaotQJKKVR
zOdEJTEEb65T+QtM/ZB0LA7Gdya9xubakNoBn4YS4FWOp6uJ7o+pkgO5Gd2fZ+8dxSMFP7zp2Gh9
8oWudnJljfjv6iTknOHXoSLnAY/RyNbsX4jKMMK+m+1S9xPFvm17QDoQeAD0TimPmceoFYYJqxst
7q559lHcP3S7/FjcdstZsYJjBK+tgp9AOHz/a5FEt9UKR410uwVY7CPLuJsVszlyZo1kkrPyNz0y
xZ/nMbVP7e72t/xjm4ozfYO2Rwiit0B6iv4SnqdvvisbJtGqPOvFfO1crNZKfU1tTrUkHeGnYBF+
VVwo1IRm/71xSO9I+85kVLxGh+FYGACJAtJICj3UsViUopKNElubQcZVuml2ioc5ctK7dBiBZusS
X1uiLnE+WpohrQWysDwgVN4QWLwbHAU0tSygwGaavrZF3eGomoGRL8SRSKHUnKHiF+J9LJsiGBth
brxhlYU3oygaY+DzUIG4uHpRcYS9p5uknJAsmJJ55oG3/e+VU5iSNzkEfcExG38bwEkJ5Zs/Vonv
rs7FMKmVjBZYTuD28+9hn4OVHdponLU8EGop5dA42kHxwJV7w25Gkz2kw87aOBUGMEOpcHEH47LX
oOSfY9jwM5JN5HxdmQG1Gf6h0n81cgtEYQxRVS4PwuZHUe006S3JGOn59tfDdC0hMJHIPN7lPuq+
nydiiezo/0i7sh25cWX5RQJE7XrVVkuv1XZ3u+tFKLtt7fuur7/B9jm2iqVbtH1gDDCAB5NFiplM
ZkZGoD+s7TUAtKkA7/g0fDMemh2V/FEdnUscsZoy4c5FdZNiCy/YZ3wMfhQSqDA/HljRVr6hoPB5
X4LKqr7jNqTWUkD0FdC9NXBIL6p+gpzpIWqCKb6Xshes+AsNnxBuJT+gFu+W9l+TrKFgRCvg/zXI
grr6gJh12xgpkNoEsyfJIQcTtq0fwCvsfogLq7x7Yi1WLy0yyROp5j6JTCwR442YPmns7Htw12Bs
X7sB4cg/heqlOcb9fKLXRTthgXRIdXY0m7zqLn0exzfilgeyX8tCUayidEWYUAXdyPkZTQ3IDTWZ
BHeb7gIVWN7R00y8y8nfT+Ths/02xAKQZlHrh6CHoTjtrDmPbUhZWlmOshxmvTh3woXEyscZWRhj
vpicG1Lpi3N20upM2ORgd7utiSjY9ThqT6rSJjt/zMwfRZlPNpL9yCv0PLSlWIg/Z6H0vRhjEwha
VETyoOrsWAZita4a2ZMqEmzR8y3cvOxMKGT61ecxaLRt5Weio5XiYEmknC1w42R2oqWFg2Htws4L
rbSVUjE2EUwCwtmioNP5gjf1sn8LsIrRW3muiPdikn1v2rF87fsgdTB6JwHj2gLQN4+VF9SVCWWf
kmSWOamD3dZS5Iqa3Nu1XyQOWOijTd2j0NBLEApII4F4fVFgdHXYZeNr3PzQMKkhj29pprU3qZ55
6myUu+hmbGvABoutOdykYEHtcbeYBbEAx4UITaRMNmR3M3dSpMKKa7y5Qs/sx+RxGERyVwI4p1hZ
YEq2NuPt3KdzcWhncbgXUVdxZTlR95OQllbYyOm200N9Nwd+cNRrU32IwSltx/5UuN2UGu44dAgZ
uQ7WMbky3SGpISEZlepWVnMD+5V22yBtkp2YmYY1J43skB7iEqGmYrYHa/OFerDNJkdBqzKwVNVs
dmnld4e6VqptVM+BA564wDIAKY+sLm/920wY253kR/1DAaCxQyjB1Fg1xG18OdiMRabjP2z02bl+
QFfuOIzsoEpMH0fgcWE8vBB8LQrL6ecdR7kN64/nLLdHuZIboc1FCR5Qk1UuHkNKpal+1PT0cSLt
o20DoEB+QzOx5IGbh60ESVw26BpiWtUAJIIJJLXZd+VQtHRN/W3m9hgMaqDcSh8nfJ6rNTTC0hrL
DmlU42T02scdR2Q7mt1utohF5821hyF6anag/vNMzkDSyiP6zCgTVZSyIy2In7OTlFDd5Kl1hAxr
CwNPMLL9UOUcJNLK1Xpmjzkm0HfM83HGInXTBzfxYyRxQKGrBiRUhwDpJeB0YxIUeRSVNPErfDMw
IVdCYtfZy/WTvpoyo+oA/jZwWiKBZUxAjbWekaFn6En6h/i92xTfaa13cCYMc2wFrgzhyjeiVY5f
9pjngDk2mNkXS+RcoJZte8kCXmxQ3/PwO+FOM669WJe2mCOfzGOixUmTneZvxobg0NPi+fAINNuu
veMvbe3QL9fGsleUsTQXmom10VpD/oZXOd6q/Tb7QhUANAIgNjcX4SyRBehB7apQcrWm5TdjIwI0
Fu0hWIlcRAK46Q+KACtR5GyJzJEnYG3RW7RDPlIt4lCBTON28KDevfFdsuMcTp415q0hBRi96IHk
OMW37a3kRlAaUKwU2mF/wjW14mxnS6N/v3hVtaNo5HKNrVTF12p8DaI3zmp4BpiSwtS2OW5G7J1x
V99qqdUgHlLx5yy3f+r3+L7Ng5Xz/Fti6grot4BQc6Jn8kv34r+g4w+5w9YtMhug5T1/6GHt3bbw
OYmJJ5ExpcJA6JWmvOvpF198LBMeNH89J/4VQyQmhkjy0OvZRMPinQjYF6i6ZKe6K1ur8+J7MJPu
JQ8vby5ekoYL9kmKEKkiDYf6DJCg5wcEqc0IziZsJWQ2dtHeRHGPUnFzOYHpz7+0I4MOD31afCDm
GssS2dfTIkNtprAgdutEmdUdoTyovcWvCJoGSErd7h04DTJwA8rqGUVV+L+2Gf/uhcon45iiYeB3
1hTc+8mXf/GChQVmF+cEQ28NgQUBzZUnyVZz9DThBm5XO8k76EayB4nHYctbFevaUgzlImSLJy08
RMVbORw4i1o9kYtFMa49loEYdAkW1XraZnRQjqWDFdlGd4vbcBu7MUY8ef2JVU9b2GQ8u9O6gBQh
jmMGXWkNkiRNr1qqwcmpeCtj/DmDCoZGhBwBf0otDApbAEHH8pspcSv1q1fZYj2MV89KIYymTi25
spfKSBchMrVRrPBefmlya4Cq4vWvtr6BGJbCODfAZmxG7Psi8LJllJ3C+FYsn4j01g68G2wlwwc6
6JcNNg82MRkqBBIORnrrg18q24i7aldT9Q5+Q2D9U/22xcQNTBc3vU99t3JlzGJln2gZ2UDtRa6t
9pT/6A00Pqr3csMFd65HrN+Wmaihowza+Qp2srMhuATqgcZOEku+/Skfj/dnbxWfQaayT5+hy3L9
K66W09BJAgEPOi/o9DC+FxotIAvzR/WHeNk2dUoCjkPNSu8LTyu4U32rsWRhjnE7sZn7qZKU9FRM
pzj7IfUBb0Er31GT0TNFBwnQK5mN/0Hnp1M0DinyhAQ4vQ+ertESZSu505zelW1AhIFQeuNVgNZy
hTPDzGcUm6xGWWNOkb8m943VPlRUgxMxbDftquQf01cNdVAMPQDmCSJHJroIRQbR4KqmpTQJqpcY
sqtf9caCnMZJdvM7MbAkTtF3xenPLDJRJmmRPYxCm5709jBOX5two0Y67wuunJEzIzSTWKSSlSgP
yaxU6SkZHO0YPQ2bwtbeSLmpvkhe6iaJPXBJ3jgLYx8fYTSPTU9gszW2nR9YveHI0be/97Xlwtij
qedoy0c1jIygQPM33SZ5bjBs51Jd4gryGZwIvXoiFRXehiwIhCZsl1pKR2kMA3ThlEN7a0IewXCm
d1pKBsz/IbW5XNL0hDOpF8AFv+0xiUIplUWSBOjCtV6L92KxwZPbNTc/xYp5/rb6xRZVJiZeV21h
KkWOKlOvuYIUOSVU8TDjz/lkKzeQpi5qCMyBJwJQ8gF9lP4sx1NC+OCRikSaXPHclWvgzBRz7Pu5
CHSi4AVFDIAYA39bZokt1jCU5lZWA9bc5RziaLJqE5x1GJpQTJDWMREk7ifF1wYhPZXfpNAWbWPf
YCJzfBW+fBAnOSr4PAqrP6EUWvHlXdY+IQLXL+vM5ophOCWhD+uDPXd2+5lir5JNgfYKOtPQxgQ/
Bb/MteoVS6vMPoddBLbsFtctyqngvcVKIUtOWX0lZ3b/cbZcBlZeBRstOsZoyDEWC1HuozI10//O
e4834VeMwVG3R5WdE6LXbnSQOmKskbKC47XFWFMiJYuMGje6ClpHirQEfPSxhB+CvmTDRRnIKz6P
0ivuW5NOYLMYqUANwfucfljrHQUKvjcj6EWinbmBlP0nEG05HI/kGWQOTdNVgh+i+XAKQwdjaZAW
bL5Hz5SnSSwsVbNKlFI4JtcupOUamR1VK+hSBjHWiE7n4Epu9xw7c75LABOsdsNDPdpdy71q174j
+OPRFwfcWNWB7Dy/BuWirSc59BMQSpQ7wNWB7u687DMtOfNLYSuB4MwY3fXFnTsomPVrDDM5VVFo
5WiNlL7voE/kjJKxmfVXcYg41/zKpmJZKAeAKQZsCCYNDguL0LVOw7lNcBk206NZSTd1UPLOykqA
wbi+akBmA1B8gLfPbWgYUanVMkZ4azfSJt+BWw+urpt2jIN6N4NTuN6YDldtfnVpC7PMERUEQw/K
AGabH3ihe8LX4Lv0YAAbX9vZJw34X95bbA0frwMARydfgYGTdWYze1kahzqCRcDy97Q9Me6FjYiH
Eu+xspJdgy8fUDu8XEEooTA7Kg2EYHoZh1LUCkurIkcg2UYgtVdjQJTjdiuefmaL2cYKXHopMXEm
h9qT9h0+F1imfJB0atJtc0ug2MPzdPrrmQTmzCLj6PU0NwM6e8lJFfbd0KM55kX+D0l4FsEufH11
H6XDK7bYjnGBZq0qjUZy6tEw9kQXLUla9VBsDUOvoIL7TA5gUdZ/INnAYE/tlLvgPrwLnDr/g2Fm
urBrP4ZJpkgRgLYwV/BjTODGAT8cbpsIjD8ueLAEe4AClVXUekIsSEMpx2QYki1nOzgfW2WinU+a
QYb+WvJRGqcf2vRtM7B0eVfHuJwxxI2kK7dDjECIFpVkUzKrxYv1NXq9/ktW4+7iiLOFynBSQyFK
ccQpQIE+xjNQmo62uUmRjfwDyH154lQaShZRsNZ7VegNnIJK0UFVhdg75pbktxxfWotIGmCVgLGY
6FWxuFHFLAMSClJyCv3JGvTJCnhUsGuhdmmB+X59PXVVSS0MQ/GGGd9O7KBX8/d0xJj/W6yDuaZS
n4APpZQT4JoC0VGLRn6u+hLbdv0MrG0XaApQmwPw9RJarmRyjOAjYrsEo7aNTFIfADYP3q9bWRum
+pirB/c25EdAwX3+8dEMqtUsbuB13gyqMKeS7kKbbLNNjzd8J6GCfDMeQ5eHu1tdHTJEQGI0AM9Z
Mkho3rcyWDWxukg+ZJO4rc1pc31pPBP07xfHGuLoXU3KMjmNpIvs3G9iFLSi0OclEWtNQ2zh77Uw
F580pGY/+DDUuPFnAgx2ZufbofDQzcA4u7jtBW7h8+NRxAbLpU2mhiULrVEAGJKg0DPpzgfv4icB
CbbbONFj9lba9fd0+yc9tpXLF+ykIPxWIdphgMzvfFfzJGhJMfrxyTczr+5zb25Ty4+2xH+5/vlW
nJkSwYHPWQbI/YIMK5r6Iut6PT4RjLp1zUsVok2UcwLtqhFJBYhPgkdjJOZ8NeD7m0pzhpHe33dx
bAUYk9RCXoFzJbHFEB2dHJZk5Jrs1F4KKEc9S2N06si+zTI7FMDIO7x12TFQvvWtal/fubXDcWaP
iYN612dAgA/RyQ+HT0oWCFs09D5VueFlgbqRpdxBXjNbUVzEFmmAs8VNY2GM4g3gtU99a25AQ+bJ
XbqJdG5DeG3Hl3vBRE9di8Mw8/HbKNKPtp9b3zF6F/rUGF8G49On+rvccwUbVmIBHNRQKLsU5jPY
JByTmEMcRFp4KpXWtyIS7VKgujgRW1q1QnWcwCFBMDrJBALwhqrxrIkhJNSGlw7EQbPV31LpShOv
NMin5XbnmZvqnXbIaMqfovMo7P4htFI9hV+/ggkNSa+MGDSeQyh/yY4KhbG48K4fsLXzvLTAeA1I
GUJAiLHOLH1Vhc+6OltT/CyIjoBCzcCbRV3bVQONVBnEtviAbMWyAo8BoFc1rElNutfnXrA1pZx4
TrNuBg80KDuiEsUWSNSoncGJl4en6VCA7+WdvnbNp8juvsgT5Xy5mba8OsKaLxgQTAMvEf5gRPs8
+tT1UAxKg5W1Qb2vstoKhHETm9yx89WlLewwj5i0a8tAk6gdD9cFRDbUr0JmKY6GaQjlFmwrocUT
llxDZlP+HKCE8OlQmGFsIncJx9gfQlSAOre4D239prnrXyeINdvzD9mt7Um0jH/qDpzZZZ5PAl6H
fpi24SmBwGr2pDdeMX+9fvzXrsDfS9NEhuivCua+V6U+PMUChnWgNdrpO1K/jC1XNpAGQ+aWNyhH
CDIzvKkvtIVJPjci5vNCPAN6p3iq9gAjQep6toO3fM8nhVw7jyYFMoJdUKcsvefncVBkaH/NWnCS
Bc9sXiMhBGE873ZaO4xLI8zllNSzUtatEEBy9KHP7vz50/Wvs1ZbBYnD71UwN0wooW6tzjBgPHep
JbnAZOZWHdDinFdb813+zHuy/z8mgbkAvR9BM4w5dG1okqJqgxDT8tWJlgPnV81JdihP0DI9v1K2
+qHwkTQcPkz+sVxDWu13UqFIwclso32Zad5EYo+owt+DF6GECCsEsiEAxjA7ORstldsKg1NPElsd
EmuElsf1r7VyGs5M0L9fJOlh0WJYHZg0ECNCGbYFi7bm/m8W6F4uLES6YAq5BAutf6cPvov0g2Nh
JR6crYG5cDu/0NVKhAW1je/LBOCs7vsAhH+g8mD3K9/9zBJzYVQRqBIKFZYy5RCqd0VsWE0Z2tc3
bM0IPjmIHwz0ri/mFfx8qtspG/JTq753/as2e1q2u25i7ckEgYNfNtjCUyMZlWJ0sKHd1QWYHTFE
uiFPGk2SHkY3ddEc55hcO2hLi0xsS8dqgBoqLPrFi2i6Ss+bdecZYOKa5vutKNMl9TTDB8orVjmR
7dKCAm9HBfnjSkBNnjnJAp5emYJWapZ1sYN4M4NRouHpBK18mzMz7LfxQ0pTU8PMdMDsVmBBcRIv
2nYP0hPMHAEuh9Ygr038EUrOb7pzo8znGX0jTMYqyE/BOG2M0HD7vNzMJLLLNNmko2YlClj3otoh
amgpuJia9ms3RU43YF5uBE5lukOx0AJE2h2El7S+yYmIQpY0OZMo3yQ+OBFDfycH8d5sTEuIcR3I
w77re4ekpTP1ACFWhONIl3FBpZMBqIeD0BntKSYuQO8awCFT849KoThj950AL2dCu2dsOAgv+uHP
N+/cEBMW5lAy/EBR/WO8o+qB/VbeSJjd57nQSoUfdw1uVgz1QfILM6fMAYzrWK00UT+qeu8mpLD8
ObtF79ROE4yC6khNBtUdMk/oPnPiBXWe8xXS4wH2UuC8MPnA9oj7KZ9Ij0IVUARUE33emjY5yHsq
3Rk4gsexdhkBYQ1FKYxrEQXEC8x+AvshCaaMqQDjGV7woappYBgIGQT5IdsSpeR45L0FVnKIc6NM
wjypwdhFLbDF2t3olYAMUQ6QxstPfyjBtLqli0UyH1OGbJufENibDpAx9Ipncdf+mBy6pfojDyix
UtCmq6OyGXRI5mJiMqzB7x0awDD0mJiy+h2hTOqWoFp/xrf8/+zmb3uM7w2VFkHdO6FjvcSrnvIH
4SmzyTG8/2i3Ac7J8XWuQebMCF1WKMjVMbmCzxfBC2Mn2qQvCEmQIfsDJjp5zSMWG8ocF5HUpUBm
2BMPA7JcW7ObjWAbtyMoPBxwuHM5Y7ifkDkwgWx0GNyCxWmfpXTWaUPHTAh0KKm6QMsFa/MMysw7
SxHR+IkmYH4bN6FajTt/+7NIVNp/wG+37g+/TozM3EBd1inGRHGe/h2msefPQM5h1ql10xFcqJj9
+3uIxJlHyEy+EE6jAgpPbOcH6Y+Chlthq/epBRIZrbfghDtOVOMtkJ6oRSLcE3AwJvTEmKHVOlQe
MnYSO5xQBFD/hIVq7YQiW0V/ndZTQMJybs8nsyqTHJ+v9whoZYFx+WDv9MCV6Hebcv8H+NlVk6gZ
o8hK5/lZIEiRh2lDDHzDeFdjIHtHeXuVnWKB/SWnFQeu9NlaSgaKtF8GGS9M52bskpkC/c1cOIAe
cvRkWUg4lO6rwWVphnG9UQoyKZ6xlYNd3qIJTWGWCS6HcraFPdVW4jbzV3cSZQfK5gVoNQvJNdKg
jnqK8Y93aAtJ9rDpv1JuEuTPFoXUcA2u3bmA/2pUoRIUqSxOsE5aI8q7GLg9p+9s2tDAdO5Wye1v
gJLeK2CZxjuaByVd4ZYBMdDCKv2+C59QfdkMxARWyTfJhqLT1nxqLTzcveLB4Dk8b4X07xe2pBrs
5FmAK4l8SrQbWbZFN3WCvW434yfpfQSfLX33/IPm7fkSmZvQTFGySGUsETUkkFcjzlQ2mElUNwWk
HN30P0CCrB+e39+S8fxAMKS8oCajFB3F5r571pC829JDdxvYzUPioG/OCW6rm6uCUAOcuivsy76Y
6EEyYXMbt9yhsp+5PvweSCwrejdAKU1ZNA4cm2sBFe3LXzaZnRVi6MbqBM6v3PUKzGZu7CEvVTx5
D9o2/n24GmwW9phtHfUe+2pijYPdufVueO63nUcgdlZjzvMPGP3Www4wdejSgsX3YlyKmFCE6sFq
DZ/MdxTFDlG5TYtxDijKgaS7+srZUHrFslk+QD2/7DHeGEAmNgiBKD9BOLL9aJxEGz11fjqG+i/3
4dIa449NELV9MSIlbb9glOnjehLQuG1/QKNG5Nb6Vxrt8MPF4pjTkoNBUM8VupnfovvZMT0wlXzF
4CA0MxXUPYgr3TQY6C5dzqauOqOGjhTE5KTL9kmrTeEshTilnZ3uGhATgXMWb5lMQtL2Jw3i9Zi6
MEjdZhHn9ExMS7nFMVUO9W0EZfRgU6YfwDMBMtTXV0cvvosTs7BFF7+wFaAyYKglbPVeu2s2yYYO
skpbbjdj1dU1/L9QFIM5tjmkQb5rqg26JgwO9qXTzs4Eaif/iwgkpKTecVs261/tl0F26qiJ2hT0
FTDYuAAYIbD4KgUVeMbHg2n4qomcnVzNtlGT++8STTb/VaoESuy48cU9po4cApbQGKTWlMtAeoUO
zyxb17/daqEJCBdQ6Bggs0WDj/l4tah1UQ6Lk+J17oga0zveMG72ZTTscnaJCwJHLkxx9cQsjDIx
JiqjMIA+Lf2SwTYD/Zm6oSeGh1H8qEhcnMyFHSa6yGU1ZWoAO3lf7fJiF6ZHeYaKq586enVT1SgF
tc/6/D2aH9Ng2A6mYvuggi/8raKD3USaOLu9ekEufg8TfopMCSNC8HuSHHNB2QEZu5UOvER11U8W
VpgrKgWtYhJFsBLeVi/BTXWHXu2t9CWwC4/f6F6/nxbWmOx7AE1J3VUfTtLeTvdAJ4Pvxq6c2UaS
+ji1FvfOWHXLhUUmERdrooxgZoFb7s0HSrhI6xj9vnyhOpb/xBCIS+OXvYtWo1Y1hdnIH3FnctH+
8/zSGlH4kt1w3w5/kLutHhNwVeAPGLYv4GCJHE1xU4MZaZwfjei7BiNF/cpx/NVTAqQ+OG/Bm3IB
/qqJDurPXsaE2AO0vtz5xvfEL8SGqBgIu7gvi9VvtrDGeLzYgupGRw4MknLwm1ZPIaaWbfO+ccYf
UmYrN/md8nR9gSuJGrqAtKUPej7EN+aUlCFIhnwSwNdCzTKGh2gQnOsWVtrrytIES35cmHjpijrG
VmpvsqVkq9jFYWwtZSd9zm7JjwL5pwi09wO3zsVZG8ujXYL8XJcEGDaeawipqG7/SLbIYWqMtacY
2h83+XF45VZHeWbpkVpc9GIkDBoKGBm4tLVD21vDfQMlbhO0C0btxEC6RR5vqSs3xdkWM9eTCo4M
MEjCpLIZb6FXi6p6t4v3XHq3lfN5ZocufbE03wBxcTzDjn+nfumkjYx+C6ZfQwt0SeFsaTfTVy55
5Np2Sh8QHsisojTDxGklkOIEDAIYYIGSyy0tcQ/PqYCCs7+tJKQYErTBPvE2dC0FJkurTLweB4mg
QwCrwaneJS4dKYsfZaQYtAgcBvb8HLqqYE21zfEW3nIZhzTHCtefKGHIa1+ctMou9rgpgsiK7+k4
dW1LX7stt+S99l2BKgQEBgRRwDCyGcBYKqnfi1jtS+hjMjbH4MeHOipBkV27+YP7kH41JucAJvO3
ReaOD+Wo1uUGFsNdcZ/TY3STPmp27NFauznZhgVi4MrSBYuHOVvL5T7goBgERlUPmm7nhzhutXQo
qOnpMEGUEhBiy3/zvXk/ui0VMOXOYK1cVGcGGa/ptSBMRxUGVQMsLOOLMGeWwb2p1r8hBmb/syzm
G4ayoPggdkrBdVzh6USHInQ3PP3Mwv9AY4K3KuYLpmSYYsHHqgq3dyqgpsTv0VFwVVeHj0jAX9jD
DdctV70DUN7/LpIJBkESxUQYp/Q0P1Bht+E+OeBedKrIIrbh1fbAfQzTZVwe1N8WmUAQRPpglBMs
tsJkhVXtprpopbMIZblnjuvzviDj+kKEm9JMsKOYdj6MtxA0pONXnQeqPd9KoBMS8nJgznayY9zl
DIGuWacn80PkBZxpXqRYU2np4HalrQSh/IMQx1kni5I0zL4vCXVAsLjjAZe4VWErn0d7BNvA/B3v
Nx5V20o3+CcC/D/Hhp0NTBvBzIcQQVXc0znyfvutAxtdu+EBEtZ8QoaWKeV4pfhpJrRkeZsFKc0W
tXQfFIKVdXsTRGrXz8mlERWtbWAwweiK9rbKvn6HuCKY6PSPYh+5TatYcYi2ncqhm7sM0NQKsOYa
RC8vyRIwnFINMO4fzTx2hnCX4RE2dIdYybej+vr3K1qiD+iKF2lFnEdyqvRYUd+bVhPrVhu9xyS3
rlu5POz08Q7iOQlD95eK43FY6aSKiXYc0t7tRGLHmri9bmLlmXdm4+MgLlbSj2WepuKsHZWN7OUO
uQn2EGhqMZ+ieJhehvAlr1TPWdVHiWthEbI+85RIk3Zs3J/tfwndXM2m3B2UuED6GipWGzvX1/nh
oudR8XydTI6L4bOhTHJYFbb5TnRD1FwKS3QzNzn4gwVqVRcDsLM7fTb32k1/TwMzb3D7MjCf/wTG
17pQRfO+wFZ3Y+uplefHkz3rNxU5XV/rytD/uSH6BRY7PBKhHYsahrRD7SMFpTS8GD08iI/zpnHy
U9hY0066AX/zjjuCwFsk4xllOAm60GGfoTa5KT9rNsbd5i3g0KYlHwne1tM2+mrusq+cNV+Wt8/X
zFzuQxTrYzbD7rDHBDeG+uhQ/OBljzWXz+cynJ2bYq70oTCDFoMt+I7qAXVua6g/C/XfI3k1yN1C
TJeOqKF0yOxjMQZDWXetdpyTDnppBz36fn3HVlZhAnqKaTuq3HvBzV7Laqa3ZaUdc+0l7R4bebRq
88f/ZoNxOlUYMBgkl9pRF1/6zIuEbyTdXDdxGfURHgGg1YkO8bzLC6wBEl6Za+0YR5k9apLV4ZrB
+27AFEjCC1309zJB5MwY41hmMQvTqMKYeKB06M3Gd8h9tKOCruIN91l+kXXg5apCQgh4a4pPZ4HI
vlkLSYcy0rH/Yn4TrGEDZJbb2/7DCIrHP2iiUMjH2eoYe4wLhSDv65JYN4F0q3fVHoi+TfGZshHw
ko7LBw1jifEgCNKYrQIZtuP4Jf4suZiIxASw8RDtMJrsgBPE4WqPXJx2xiKTFBdNOJR0yBCXDvFm
J3d8wepvBHvEu8238kOYWN0/dDYYq0x+XItZNyQVdpRCQjTQkAzxxoTkcLcL93LsZK/XfeFS+eDc
HtvYEMu6TFMwgR3FDSgKb5O9toN0ZbkZ91CvxHO88LrttEnwAMpEiztXfeGKjHUmzcuqXgUvI/ZY
7yyIPbqKSx3EuJUeUzSLNS89zK5kJR7XUS6KSYxhJsyAWwJqcBUM187soX4FKj4BuoUFCuTjoXyZ
HnRQFFUPOXoe4TM3Vb/IZwjSWhHQO4BIFGTSTKQ2gK2o4wgfefRUp3PxkN20287RnA5Kz5Ruhrfe
lbN8ZpDx07FPc3lEKegYg43c95romfB6cpcmJBmMUmDtgAoR8CKMgwaaVgeDXshHI6kbq1HDtzCZ
nop+2l0/sZdHBnbwB/VcaA9diEhJQQAJ0jmXjzN0qtIxdlTjdRwDtxK+yt3huq2VqCPrJoxAfgiE
TxI7cVGAtgN8wIGBGBBLFg3fKoVq0M+UYj4SKAqu3vnlPmIgkl5OhAJvLs5GBZazMpNq4xiaz2od
e+NcbcWENwJ7WfuD+iKdc0M9HAUTjCeeJ3xm0ZedKlXGUYXjUbWj1JkRUz+Gmd7RiwZ+gSeVfdnS
hE3QrpggsIFS8AVRSBZkYSH2Pi7e3fADI8pb3RUfBkfYS8DX8c7jpY/BGIgo8UpFQZWwC4QcMcnm
DsYkqKACsQScOudwUKc5v/xgQUanlKDABr1j5sR3s6akTRjpCNUAnL3nHo0e4rt6EEALoXgx0EPq
48yZAVrZRGzcx+mH9g6d5Dv/cIoPxpeqRkLROhp4IUPgskIv32YASYlblWftcheBkZA1ApA3XFpk
yY6TMO9VsHyo+GTGXttDFGdPSYEHDNLTmUF+e+ijHHO+q+cWmV3NWxBYJa2vHkmk3taesvfFfBs8
dFbtGGj2U2YuCiLUbjMRHKbiH4mOX37Z89/AXP2DpGRV2WHVPWjo5aq2hLGzBvJEjBfOGbr09nNL
zNfUQ6J24whL4a53xsgaewv0IpteRJRRHvIZ1doE+uBv3CIjZ4ksmDfrpDn2cxiWP+U700s/GW9U
4pLsI6i54QkEfbXqpo45PrO6XAUyJSiLo+Sisfe9hqq/lhjqUTdPle7VkFtqU17KfZkEY08XRpi7
HZy3WjcHsor6RIqa4jbYR0jagsf8ibIO8rvCq1u5sMeEUlIW2UwEbKWBck4zfc71Q138kBPJ5hwW
+sMvXGNhiHlLREmRjkGvqccK1WjKhR+Awbp0Ra/wogdexs37VPTvFxWBsoxjKSixi6gm2ZX+qIHv
Ryt4U1orN+z5x6KbuzAjD/Ksyb6qHoOTtqdkHeM2sZNbsjf3tDYL/nZO/rAa0RabyMQXsDZB2hDg
umOcA9mtnySTkzTwDDDBg0gZ5gBDbFyUAfbQYrqp+Nv5Ikq1pcnQnoLuvXwh7RsW4CSOB0k9TvsA
YlcJBMMUL+V2Qi8Wgil4oCmBkVPxTAYn4/mnQQ8iUyKzL49x+JhE35ph4BzoC8dhDDCOIzSakNXC
UB6DeFdkCWhLRIsYTiHzGo4XZ5kawiNGBCf1yriSBBiFGIhjeTQ1zPCgkGdIs+MXPJGbVTPg7SEq
8huQJzNfvopapZmQWB0nzUAP7Bb8q5iR49SsL78KFTiT6D/AhuEtf/5VMDwb58rQFkdVUe78Ek9Q
gN+uB5rL70JNqAo4YnHOLlJ5yQjzqkeudgTxbZDIQJ1pAHzPbcn5/qtLAfmUJAJjKl5wFUMQMpZq
dciP5mRacdfZPT7N9aXwTDCfZISkEhDXMJGmz0l30HDF/m8GmM/R90YMyngYEMv7PP2iKKe///+D
KRStHSBGQbfB+EhQQRlNwfQvCvovo4A3qaD8wwqWFugWLiJwMjZCMTWwIJRvJKoszDZyLFwGefCI
L00wd8mYZXPVkh6LsOUvagH5evnGf/uWRFYJOm5w+XdfeVXltTO8NHlxrzTE7P0uP47mbEfQLEpb
Wwjuksi7/n3o9z27k+nS8OQFsSpepRdquJIwiakwJvmRgKnOk6Qms4dslGwxN/CyKrTA6dRCBaus
9hCkA68ie/EYhnVFlFHMhKCjBm6y8283o4Ita0NcHAczdbT0pdQPPaCoRfrUgrD6+krXdnRpSzq3
hSZcI6tiVBwrqKqo2katQE/dvAfF9rqd1dOioMhrgNhKhqgjs6gY6OgxGnBa1E9+bREIxUHUxXBG
u/gMRQuRyvBYFUcB5TJ0YyNxq2JAGKnpxXBUMAlh2kE+75gHG9IibOPffN6LcS0YgSFTwlMKFhBd
z3dQiDp9TPMxO2r9szxFVo6q0/W9W1uGijkrsHECPqCyGJdEEYshz/Ts2BWo/frdUydn20GQOYd+
dSELM4xz4Rbto1FTsRDxKBTvhcD5GpfVCZxreonSyosBXAlzBESpTcrcMDOk8No+7THwNGPi6OA7
amIVt5Oj3A6GVT7zymRrzoxrUzSgtUkwuMIE80Cpil6sjOxoNGDgLFTlYZ7HjQkIrSWWRWelYhtZ
fRWnbluRyb3+7S77qnTRqFdAogYDehfjHfFQClkoi9mxElqPlJmNRNKZxsZWSYQkstwMerNNM7Qd
JV+3xEFyukR0FfWfDpEOqmiwKtJGErP5EBsNmmkAG5ocH5t5Y2bdJoem5PXVrp7UhRHGF4hZRX07
9NnRTz75IdTmQdMsT1+uG1k/RwYQUADQIpqwLTHBmHs5n+PsGN6qFvCf24nebxaEDsEe2n2urXK0
/Hse1IwmFeydgB6ZipohUsGLFK0LmjgXujg/1slzID5X0d3cY4U6GqvljQDkyfVVrl0CC3MX2NNs
kqPUgDnSovk+1zBQ1vVzqJbPYWKGm1bmXXprHw+law0EeqhkXzzj+x74yFbt0iOkWKA/qdn/R9p1
7TauLNsvIsAcXhlESZacw8gvxAQPc878+rvac/YW3e6rnuPzMMAABlyuZlV1dYW1ij4EQwoXA+xT
ewkeYeHpgUsAI3uomH8MmJUwjL0eVRnyhtHDU2fbYOWCrAfweCNZAQ2RHzeoCOjpT4uqAN0ZQmNK
s9e8ULdCgzeI2HK+Ek8ElYkK4dAUugoRadB7ZpI4S/7zsh0wvgoKuogbgFxXMENKvWxjUN5WQhbj
q6imrU2tPYqlG47Pl6Uw9MCzAHB2iI/gppDJX7FKF40yT5IxT7JXIQVJ0hI6+fJ2WQIrAUC9FoRg
wJMW4bbUZ5/nqRDHVk1R4kRT6BmL0TcEjL96tlApLh9GmzeTztAJ4jQJSLgwazxHPuokDWFeAnkn
eU1xekK4eHUBFM3LWjG8FDNGGJgiXBifManMOBCAhtsnrxOWL+PmrU9uhULatqhy6CPnfubIoiFj
4k6I22VeklegLV1NyrBL2nvMHjllG4K6iEMYwRNGfS1Fa424G9sE+zTJdhRvmgWgduVjB8JQveQ9
JUhmQYXW9SnSkNDhlMlyDQj31yG4qbOfS1d6AXjVWiDTXP5cDGf6IIh6dyFPGwRLHJLXJbaugym8
zuR5k6Sie1kMWx8CF0MwDpH1UpY3R60GzKDkNQdXbxWobqsPXjwA5DrQOQbI1ugsivpObSspwlRA
VNspmzHtbvSxdgdT2F3WiCdG/qhRpNUVGOnK5FWaWgkD5XiHBEs6e4Cq51g5W5IlK4gRWIelu6iN
JmNHbpiTV0v5FY93pgocTy4lAdO60QDBvUCqYPQcp1Jm1dS3NYQI2EqN9G1WjLamiN+nSdgbAW+R
hKkTgG4UvBFw69AwjfHQ68vYwL5DMPy2QeS0eWl3wf0XvpEKsGCAf2OEgY7hsjipSRsXsLryuhM3
eooNt4Fnb59X7mQ8QNChAt+WCbRQGrMg6DEkOoh6+DrfTZvZw6Q/gKyXH+YuREptT3tjP/mpWwZ8
3jZGPP8gmXjd6o7q8c5bCiD4vEo3f+DagVGaO4YHyKzA1pz8Jsjt9MflM+XJJIa0khnEqZDNshq+
qs2zFpI9I14t63PrDweqk3cRGB0w5ENDojRiYM0zeBFfwRreIx8i25njbev2B7KqxV2EIQGBirWY
jwJ/GSjgCN4rlbEM/Rikojnj++1NMO2VfrDV9qSFwgdQZL19PsiibuAJiyhtPS7hq3kEqWqIJl9+
jH4Epk9AiFM3eQNy2OXvxT5NVQFbBMHO+sSEtQiNEmRKE74Om+RWxtJCYauPwhH8YgUGmMat9t8v
2JLvt5JITGhlImatyX1CJKq+ajpk4jBzhx85Vvp2ALF6a+6KI7fPx/yIK5kk4Kxktu1iaknahSim
VGgpPhH6OSffiZongbCZl0hxD5XyPOB6d5h4GUPM1SSP6L5pm3hfXJENjUAGDQ/vwc62m5V6lNdp
QpmGKR6sr13tls+L29q1D9raQrNDdFI3uTtuJV5PnHeklF80aaHVxgwdyasEyGB+d7Xs1c3wF+fJ
Cipri6HcwihHDPnNU/iqiIeiue8wCM/xApLHfHLy8wGaVAJSTEEZR3kbvmK+hYBjYxErejFei+c/
3DTZW1dwMivWo3ztBnRxRzCKrIwz+Lpmu/Je2iiYPLEcA4vCCsILen73PC9g3KofJFI5SahkBeaW
oKQSw7OLxVYrwIBhno9zmOT3XDpMKmk08bRLuhaf6w9NSOoB0clX3XJXbrInnlI8XzOpcFJJmdxY
gJ18Lb0ZCD0EvD335R1BCAAjKa8kx0iEPpwhFUhg7z142SCt2ywb2QMj3NU8OqinhF6Iogpmoqy9
eRV58XxYvnbzrayUCitCoAeWubzHauPb9Nj6MoZbJUwrVPfy1ko85fHyl+QZDBVWgs405h6vpVcA
IDr10ruQbStR7F4W8xmb4+ONYFKhZJzqEs1vyBlBtAdsDifaGNgtk11xyyXB5nk6FUuWKtbjgug0
vsM5YXEDeA4Y+CLchY2TqVzMcU7wokdLjbzuJoNYTNVOyC/9fvnvJ8o+nh8NkmFWImCNOjgcGZ8R
vWIzAcT81x/2zEK16xfO92LbhY6HAJhkwR9BvaH0xohHsc9J6KoOi6u4wg/UpL14N3iNnVxhceDl
i25+lkkFr0lKQkUUa/LdlG+YQ940na0c050KSFHV4EK/EjP4HMPO4qgYZiXlJPczxMX1zzCJnLm4
TrqXqH6oQVUNwCNnmjkFhM8zyO9f8SySCmTanKR6mJBL3E2/g7hHATGvnYGZDZvBTyqmru1ggxI8
pvX7HRaT//tRQUo+FdoaKc0qvSnD1zounQUo4TUXEIvtC2cVqQBWj80oD0YRvoZDhs3Ko65tOabJ
vnvOEqiQlfUE/2vBd1Ow5ji5EZmT2wSbAbgtf3EbsHOgszQqcKH702sovpDkubwmy4YqyHUE0Eny
OVBZ5UD0NkURk6qYdcHb52MKWxZTtlQZzm6snO4b2Uxq7wASnDqhgJ0zzP+37rwtea7ODJcrqZRR
JrGmxUpMpCJckly9Tn10x+MD4K+26kuufTGZXYmk7BDTHmQWKiXJ8/w7DzGP3g2bqLNrV8MWlDT7
eLbyxqHYGfRKKGWZ2ZjOSVRCz+KbZusgCkxc415+BBnivvAKX+Flz0w7Xcmj7DS16qARm+yfawjr
uC6IWfz+UG7GrcXzCqbfraRRdiq3mMjBlBGRhn68CKRGZZsApwJAqSZqAWTM8WtvkpVM6qKNxrAy
sFSB5OGhOoTb3se2YCLa8gP2cR/lbbgJuG9Z5r10FkmXEWu1qOaIqKm+NhipHGxrk95ZHgZnQYia
2vMmsHMXuBW8lTN2AqOh7492A/lH6VqDEyrphgjWc5AxiwwYTGBlKHsSc7iL3GyP/FcW/VSpKr0S
wWNLYk4PxlWANXqY4Du0mEUmpLncdx5PHnXZ12iBJKIF3Qhp7nsEeBK82Ekfid0Ux/9+sptcQ+ez
NKmLvtGXUi7qBE8xLFMVbvuUph6A4Q4YAvb7r4YbXSQbDlhD+TRatKALbdWpLpxEH/WqClTLiQvE
kc2QuwQk+St4sETDlUQqpqLLosfGEJKKUgN4xvrJTGx5tKVr/Sa6iu50NMW+ZqErmVRQVYCxFcwh
tKzxSgp83UEF8gD4Bk98+VrFbCWLiqX6PApxkgrCKQLKtepN22Jb70jFjN+yYsftlSw6jsYQNQSB
cGp/T65gp1i+67YtsLbqW3HLR9/hyqMiaS7EaPzpkJdYdngN1L2H2hl+VFsjxyIMCGxvuHGUmWOs
NKRii1KqymxEsJbWi24rMFJUeBpJgN2oHB6QGPnjPyW9Z1F0/EQTwVykBMoFluVN4V7Amo+ASTsx
BMkCANrC+edX0rWVRCq4RGZkzOX8H+WG2/zVuo4dANo72lOJKXLOPci8H1bSqNAiziXoHEC8cmom
pPJ7Uf0pJM8cjZhX7UoGCaerSmNgpFocNO8aBf70K3ObeFNcTU6teSHQ2PrtVAGfyrkslffhqIgS
aVK7qB1idI3ZezH9jZq1041+hxLEIMz7eFB3lwWyqy4rNal4EjQ62jOCBh8/GC2K8MUmcEFnaYDn
UXYrfhWed6xUTDGBzJKmGj6dmXlL46b31SbayLfTfZ05yGEWEIAU3EEonr1QwUUOAaonLBAqzbd9
Bm4JNPEyDjALWzFsoWGNCfsgdBmwqY1uEPoKny7dhegSKiUXhZiZa2JM/h8RlNn3Qy8bs45XyugU
u/+8idzsyvDNTbzhVsiY+QJIMTQgaJLRacqlzUQY06lBfmIAihBbPLUduWSfTiSrUkdrxyu2k4/w
OWid5VHamUOGregaeeaiHAaz2ogmpiWxLTSb4qESvjDorKJbiHUAAIugAEK5d9+IVp0HuEe7vDg2
xuhJWexd9i2m1a1EUM6sNUWGeRBYXSjfqdE2077J6eP/JoLyXhUUDamhQ4QqPQbZVWl9b2rOdsZn
IB6S5ZiYadcwkAvcRsoO1DxYlllRIcNP77HLtV324PXbCi5vzowdi1aSKAuIcqwiRIJIJKn7xe1u
CAx9v6kf+5u/6O2w7mNQwL4XSzTj0zRWb4RxpaCidxo2ClbTkw3Q4NvNvCHVyoqHvsIy7rUwSjVN
CFMwsEDYVIVOPz+OWA3oFUzOLL+rgbeIwDK8tTDKtue8NpOeXP9Z9D2edtpc2Fn867LlscLdWgZl
3CVQ2iqhhEKhJqF2HdronLuXRTDtYS2Dsu68t8SykyFjBj/hghrQYkcPhofVN7zHhEeONN6pUTeT
2NZ1WeuQBsQff6wd2at9FXioTot+dLoB9pQz88vYbCvEUDA2bEBETO+Z93GbVCUxDAIY3OO9KSEn
bMiLzOFlTf/PeZ5lUTlvqU5KGo+IFtO3CQAQNWjfl+vFaXeKB0IXXtxgn+dZGpXv5lkdZmoNaW2z
iZ/bZ8nFE1fDxq2F9UUh3eo/yey78IvzGYnh0dcIBmj+OVCV6gAuXfQfTwOlktvtSOGQIE9mKOhF
W1Ku4IYt1kW5lkgFyDkPglKf8QkJIpuygcTX0Cd0kArMtOcD6pFYcUlDKpbAXKpUmBGQCW4+wSVe
tvLO8AVfAwYLt0dAzP6SNCqYLJ1ZY7PfFE5gRRNnW9mQl9L0gqq9Bcg0zB3LduJVb5nu8F5MvC9J
fr7KwLMS1ZExQmo6Kqd5AGmNodmXjeUzJhai//rTURFGU2tFygIoh92zyMlbu9pNEVqPtS+e7o1j
7xJGz+G3MADKorpHWWY38LYGmfVgUCEaqozZ6s9LDmBEldQZEImn5WGe38kKQ0+97TcGUC7fX4f8
+RSma65EUqHOapfQykdctJKZ2nUPDoRum1tcx2Aa6koMlXbP8tyHUiP/MVQCwCXcV9vJsYAnED7w
3rzM2t36HKnoNqWWORUppJHmI6nelcdmSyojf5Eb8zSjYlvY5Ngym95lxYujgWzB8gSQnN8Q1IK/
wNBk3hLnk6QnYGsr0RNFmaDbvkAjSdqah+AGs8ogreF53WfsZ+ITCsn1sK30eVklzxZjTqoOj2vQ
OWvfJFd8Qg0dE2ZAQ5Y30VZ8FLf8JQOms6+kUkHNqqxIrtseGpahnaPIaxX3l52dff2RwT3gkLyT
XH6MJ3LXRYkyFMIJ/B9YlpY9Ar0QPHbNpt11R+vEPUmmlawEUjpJglSHhlzC/jckf8HAspODB0/b
Y8F9Ez1dVo99gGft6Didq4WSF9Cunb4v0p3a8SYmeNpQ4TjpYuwKxxXswhUsu79egHciVE6I6mO9
KY46b8OAWaJDzfbf70UF57jt437ScmjktYTpRzmUzrSd7sEC3znDU+jyMFa4FkLFxTqSl0428cFG
R97X19Vm2gbb6jvSTUCDcM2DGYU1jCOqMpYcsOvw0R7rem7KeQ6CUx2Bd2txc2/p7A6o1f7gyD8x
wGpuUzd748pl5isruZRZWn2zBGUFuRmAsVG3Dr34iERXeiVjX/IWYK5cbEKeqpRxmkY61MFiBO+x
Ofolub2PWaK30O88Y7+8ArR2x+13MB0C1oMlCKz9f4LJ16UOrBS9FJyKwzJgvmFy021yo7t5bPfA
OgbApeDy2oEk7n9Kls4y6d0lE+hfolErwSnZDbsaKFiaD56RLa8yz1GNRskvzVoZelUNTgI4PWQM
itfK98vRhPnqN1eaUEYi9bMhR+T0SPeGvPoJixDQy/5nXSjTGNVGNqoKuoSJbtcZ5nhM3uIV0/pW
ulCRa+4DqajRij4lmQAfC4FiALi9cLY5Z8aq3pogaQfMAHaWsPLz0aGbQu7CNFiIxaHD5klX0678
vsDWhXvldXKK6xEkocfKz1DT5chmW8RZNJ38mIABKTBRfUq0XxZp0CoPHOWYKchKOSrlGSp1rJUZ
ysk+4chFZAQRGWkG/UVjjaMN/YYb+1CP+wqyBNkJa2d8TrctuBZTJ/utN1tkxS4ILF2OguRh+Nl3
/z1CehhKNDIhamsIJSRMhOY4Pwj+O3DQ9rIktjkCrBP0h5jXphcJAGZvTj0RFCuqHY3XJTYp8/n5
shD2swJgb/9Ioe6yqVDzTs6HAK/STLZNnyBrmafsCrgUtQuMHXe+yg2OFbKv7JVQygM0xYrwloFq
MzBoVUc8ggrlXj9kdr3Tt9ZfEAPwzpKye7mN1DytYPf6/L5TqV1h6LCwge1C2k+zC7iP1LT5jMPs
QH8+XcobTCXsVaWfiLE0Ow3sHXiv7bM9j1WV5QjAYjAtA+zG2NmhgmOfqGljqi3OU9d3naLt1dH4
Qt9iLYL8CatXdmmMep5YEAFw6GNW9P4s1DuOLbJOay2DfMWVjLDJEn2uuuCUPg8ugYfsx8cucNva
HgWwfuoYbe8fujdR87WdXvvlD+kX5y9gRS+LcAERyD6QEVDXWTqPWmbGc4DktdiRqcP8abmud5ji
/PGlCce1LOqjdQ0u57KEbRCySMJtmmz0k+GQOVhV5PZC2Wd71oz6fktvxUk3NwGa9MNB2XZXWKg/
ACafE7SYY+5AHEI3gWzzi/RSKUH9jbsYdkLw+IUreT+Q2lpqV1eDMy2ODiaHLwZlC9z2QNPBiKpB
I0BElhaJcRCRjNxEgTTdN1hOkLzuyNWP6WqAygCUBcHqoMESjCo3sBuJFPUdo+GnJjlDZxueapMm
vRjZqNujq2c8cgyTGAN96wDd/h+x9Mt+AUBuWiTvCsbf88ghowHRQ3a1BAQIDUE68P5HidSzo8KC
/1gMIXlWVTvV6f0osmOfsJkuXrG3vjjbsdaRdr5FwoqEQh4cB92XHclNNpiUif36oG+Gp78ol5Bf
eOlQKQ+M48lo8gmHaj00u943b7XjO64yRi34fUvmpbdWj/JATavkYRGgHvhoo8fAV7YkVZlvhGP4
3kPnVrp46lHhdJibSspKCww4r0CUqTb1W7VNDxNhwRyO/HUTZkVorSCVSqhKEyhtIyD1Owqhmz2q
oN8J96kzTXAPcrCdk+zjhy89x9dyqWwC29FjZJo4WNEnY7LGNqgxsrb4iNt3c/vAQ01gPv/X8uhk
QgEGaqURz/g9AsU43g+ggWgyEFb91fgYJ+LQ0KfKNBZpMuFYLRDUIZzGnmXYo+Et14Ut3EnfK2f+
YfHiDcd2dKo90scaaIwr2E4fOWTaI/fjBF8Rozp4pxqJLd5zwg3z5j0HOBp+RQ6jGKjAENi4AwaP
AX50I+8s3IUogXFSGd4H1InyqzwjGOagiYjfk/QT/NeEGQeUu57gV3fZUeOcJef76VSUmbtKToFb
gRujiuyif8NGqM05PFZ6C+A9xdQwq2BgquSjQn2OzTzgPJEkHoOw+T3a1IWNse3UMY4SmgU2oIb3
BqpVvK/GvpbOgqn8VjcGlBVkCA5eo1uyHqUCu+dXDwqLPZqhrjY6IW/+4/+Jo//KpBdsMiFXgxQz
eae5sclko7It3wRH86Lr+lb/8RfXBIlbn64JrBGg6QI4cWwFfzxdtQkDSWtSUpVCgXH2gNeJmdFh
q3nLPt8FdoL6GyhCvjIybq3EUlZaDCa58fMA/bsBvSYAHrvVC8YcQG40brn+x/ySK2mUlSYBAmgg
J0SadYOghpq3eFrQn0Q3FAQo/z33H9oHa+2I16x8MCq6ugF8W3CaNtHtn0IfuG3wdLdHV8lslL4L
W+JhBrFtB2NKAI5DvQ9YAx+lGs0w5Mb4nnPrDVg4cUF50QtKqLawn3f8Chz7TlwJpD5il8SR3kZ4
6UqSTYiDWlsC1ZiXVJ78kGHbtP2FMdmrTrBL7vuCOP1nsz3rSn/RrFlEeURprt9rN0l5E9yZv1Wv
doBlvUXjJMAfom/GyCXLp/zeIfeoqQ+cdmCuBJ4nntzHKdtEvyL4TOoPoHPYLR4uyh1XYWagXZ01
le+ERaLL5YLHW/obCMvltQKfEa6rbfE7P7QHcxPdcW8StkiAhRlADCDzYR/tKWnlBNjOsCfRn74p
oMiOHpof4g5vKxxr+UBQQJzLsZ4djM4SqSQLfJljrqYVol862RgXq4A+g+UxuXm4LId5pehnOVRS
tWTLFGVEs7D5rQs7VXgaEk6EY6oCwA90NXB2AIH7eHgZFiWzSoQqxVQ4eQRWXB2r8821FT9f1oX5
9jUs6x08FtURSpcBlNdl0uHtq/rmXtr+w8/OK7ez84qVHOoalkXwZlkVYlrrdYfhEfMPaMD2Lp6I
d/zFEPbpnZWirt7WWqK50ksE0PBenJ9CxXRmgOhlPOwhpiGclaKLrGqi1uJkFMGpRMsakHVqeojS
n5c/EDtYmAoQZ1AUlyS61ikVXTWmCa7Y6NCV74wT05VqgIS9L9+zF/kl434tpu8CXw30USbgKd8H
BVY3UJkaVqJMuF/xtfD4M9z3Sa4TxlWAuo/yYGgvtc1fBWN+t5VY6kYoJlMIqhDfzUqfZO3FaAw7
A1ql1nMCBfO7reQoH73LMgAyHi3EGPPfOkEULd/ElhMkeEdIfr46wqYTjLglBi9o3yXjKpruOHbB
U4IKEXkeKL3ZQsA8OwlIZGvHPJmDo0WburSr7xpqSS02BRPHGjjHxyyMW9gRAkAawDE/wZbOXQuc
RuCXndBZWAhSI1b2ch+EWUbmVs+SU7o1CiJuk3iXdWarfJZLfbeuRgqqzHCFwdq3yl2BNF6ony7L
4CpHfTi9TeTYmCNi++1zhydl+ZYCHRKgSJvBb46xy6Pm5WlFfr62FK1aNKVEFEHd1Y5iwMOHdwOu
R45exHk+5Tyrj0acbyXGmIN8AVQfSdUbLCES2gyQnd0n1yAE93kE69xTpO6VSVL+E7U0W94DYxur
25hEDjbC6+Dpm2QfcmldecdI3TDVXIIiF4Abpz7Z6eVBFd9AqMQ7RIYQLFUCcQlMOe88zh8PscMa
iKpEOERQgffO4lovwSkH7WTvihEm3dobEJ1xF/55QqnrrNeEtsqJUEmSXCF91IFNhN0djm4cKXTj
PQAmQ9NpgnWSLD8WIjfR7op84Qghn50ywvX50W13pejS3DLhXMLQlG6AeWFbaKrpZsyX6iing+zI
QtvsOKZP4sIlqcQ1VqYvFX2RxD1Mo/VA2Al2761a3JOVX3nT/mpAuPWj/UrG/UFTKlblEugxFjDw
nqQH6Sd2/yYbcQRDuzbW/eVD4yQop/ASYN4npELXtKjCpETQU+q/EZKaABDuw+Plw+TJID9fnWWr
jOqk5/iCxgx/rsXSnid5K+sAhrgsiDWNiBMkuKXA2pM+IXADGrHTQddknZYexYzcC3bZjxaIQJKX
cld1GGnwB1lU8OjMAQBEXUhaM/E23se+hvIaWOa+ZolnnShXFoQ+azKgGpykG4LXpoBgS92FOzIX
ArbYK55BsFpOK73w349fqwS9VrxEOMP0ecR6+568NHOQUoEsTQKfnWwLt5mz/OJ8ObaX/6MlGJs/
Sp0Soe4aE1JlX7jpt7Wn73u/RAWjx2qc4U3gnE+21ZE3f8A2zbNYys2DyciSPjCtUzRJ9qz8TId9
vtxzdCMn9jmWnIVQfl0RPkY82az3qR5ilNNe8AnBJddWiLdekkR5swiy5ikxYSvClXkUJAxW55gZ
Ue4zsE+9EgQpEDK9cLRjZOAf7IXy7jlaJh2oxNDugGFm1IEIzWUW2blTbFEVeYdIgLJHy805w5G8
j0elJ2Evq9MsIl6abewE8kNT/8yTDUc9Ynj0kcoEqQe0uHhV0+jfQbhEwjQgcY0O1Q5dwhuURu/R
/8EEDnd0m/X51rIohVI1H7QYndfT8M3cL4U9JJsAyCGhHe/EjXoYkFRO9oh1fs5BslIvbS2YSr2w
V7TUeQ7B6h1wHwJf2yxbAZddKru2AvJMYcfLYHmqUtHTGCYtWTrcO3r/I5AOBZfum2WWWO9BfiMB
6BIIdx8Dimgsk1xGcIXlBm9gAhDXp379JI/IKA2/3+VuV9u16MJ6eLcQCRqfTGYlmorYaVhlwwQ4
U6TNBOUs9TArSNjDMNjkxzdcIlASPi6I+7R3nqTpouUQh/HHg+60R/NW//VzcqJtcSeNDi9NYXnd
6mDpAdqq6sdQIDGmiwClI2GTaQYgdDbzHI9zijRz1Cwrg2oIiCvRrtopLin+kNV2guT5F2PB7EM0
NUIWAZBeeiJgXooMIQDli9HJvwcoa3WdPUwHA6y5YJAFqNOmrrzLoYVpoYaEyQ4QRWACjrrykt5q
ogRv8lMTAYwk/dEJtZ0EDzWXC4WpG8p1FkZLCbcqFVakqO30oJWt91UpYJDY0gsh6SQbzBiL9Hlh
jOnaFnnWmBgfQQPto+fVQiXIQUg8z1zsPD7kTe5ePjkWKrAGPf4VQTReZZRdEIPUrIKI6KDeNYRU
FUAgznTVXOXflrt8BwQEp72J7pTTZcE81cjPV3L1eI7CDiWwU6p/k+WXhLf2y/v91F1aTuCTL1T8
fgMrQqX4u+Y1ppg2Z4H8UzQBQw1A3o8KgKIgwItegvMa8V1lgPyyj2r0OMPy3hJ4gZCE2E+B6SyM
7np3cTTFFczylC35m6FPObhPBFcXMq8XJDfvlA5sbRYvPjETWHkllvKrJdaFUY1xiGiVlNhgwE7S
Xf6mu5Jf7tJbArDHf0axSq6wyH8Plm6CD8OUZUOhWtjf6T1lAxDBbVAB0VK3BT/f6HyIPdas+AeJ
lA+UajtKBZEo7s19ugewGND8yDgYt7TLyl/XulFWnytKr6UlDjQhiDROio6X4s8HecsdB2PG/NUp
UvYvVuqkdSl0aiOnO2jbwFVCu6kc8ZuCtlr4wG/r8SRSsTGcRzFcFsRG1Q98zEi5sMcKNNrqRr9C
QY27H8GTR2VasakuaoTvirqCcCN62MgAKR7WgSVnfAAciH85XnHcXaeSoE7E4ElUwN3zbDcMv9v4
FcBJttm9XRbDc3QqqrTzYBbg4cATVR+3fdZtoyW5Uavas7TwKdCm1wV4CfZlmeyc9WwrdPFJ0IKp
C0OcpIG2c+FbpEqTucEueZlyP9Pt/rbxwwfeg5F1oqCeBb0nWEssha5GgcrGMDqQzZ/k+YhbZz/2
g62oD5d1I2ZOB861EGJEq2tmNMwBiHPkPFWQRQRpKR9HMxIdM8h1Hm4mTxYVRmQtw7CzDBMxjxnm
ZuOr8hVN7No2D5I/uppTYspGd7jzkKyYgrxHUbGJhTlrerAV866jNdUQS3DRwisAfG9nrG4Dc4oz
nsS6UleC3sPo6iwHOTcSPO6tU63sS/lFEnhVcuKxnz/Wv5rQjS8jkJY0nhbrFM+CPWMeWHvtKnQy
ss6WoufLhsG8ZtbaUJaRtFqplimESb2Nyw3lINi8uROxIe0uXunGXAQttn2c1aPsY6y6OsPaqnXq
l8We1NyxTFfqOHkVTwh1w9RZkMiVMeP2tH4ope40ysnMS5dzeGwpKA6aBgYMRBrrWppQLcYQB4n1
+t4YCFu9LVwv99JdiQGHWxn9JwWdDi7wNNsEz3LJ37UywUUN816v8dHIbq+0KW57f3kBy/tNcENW
/2I0wTiq8jSlbjUDcIpFPkCiuuxyjBwZTwV3NYkng7rJ5liMtCjBaaJ3sq/v56fpKkXJABzy30Rg
uQFh91rYcL4g6/ZUxPNJUvcZQOwNsJHBGJMdaUcpLx3GQ9C4QXeo/8FFDOd9N+paS8tCznQdpzgo
k10lD1nKNQ3iPZ+CB/icZFALmxYgfz6ahpwWhaV0058wuLiSXT9hqgfL+iWWrcYr3nAvU6OVOOqb
xeBVSJUM59fqV0P7MixPX/lAKwHUB2pKrZsBpUWS0v472VdDHaJBe5e82r8y0gdemPPhUd8ny4LM
nFUcHq4uwDpfY0Hfrd1YdiVUxq1bbmWcGenP8ugaQa4tSSIWsIfWC/zmAVBj7RFIf9gxmR8tcIth
Y8FNvMjjQ7MSM7hgJjQqWAwGhwbTUago1TWYiqxtZfTPhozb0kTamHeHsJb29YTaedLf6vqc29qg
XPVj/VbX1VUY5ztwH4UO52MzjRcck4YKRmzMAFJxrYyrRgUdnXlK2m1l+eFovGTleD2XJbhWtJ9S
50zildzYcjdvpp4T4t4LeJ/OBOSeIEfE7COqKB9dpynz6s9VSJZUyCxD6cxYwYzs4bZ+M91+0z2L
rvYk/8DYbMTFD2HqvpJOPG0V07uoLbsuG1Fp35r+EIBeNvT0R/Gb5ISO9CZw99aZtreSR51130oF
mBRxQ1bCoyQA1KPANLKYA2n8KUpq7ytfFnSQFmiBTcBSUD2gRhrkOR4qJE1ej5HuYlMeIeqaPGY7
P3StXxx5rCK7spJHPdk7LV80zHoRTyY7vPF+vv1D44HnBO/dwLxDVrKoFErtQXCbxi1KIC5BLCnc
HE1W1Sb4KNFev+doxpNGWWkWAqEz1WsEeOD5AWHVK53wmAGmSAVmCXeAkm2V5+9GWWWuGkCpjSGt
36v76lQ7BFZS2ZvfCN4pv2HBDEuGpMs6XisE1++jE4zjJFayNeAxpJx6wXBH9acaWm7Q3nJOkanX
ShB1TaZ4RIAKqyMVdfJaiJwCGMOuShrjEtoT0QSQVfuyTKbDrURSV6VqTZowGw3SeuS8ZrrLBuBF
hLVbmZo38ia/yEF9imUrYdS1WehDGo0BvtsMONCsQqu/uTa4PPbM9rgqog6MUCGRfbuP36szMvBA
LCVJnyZXxah/dzUCW0bdgmCcc3zE0miN1qKouxlshPIAcDfrNA3+3Ja22fIKAOQ3XJBALy4EEsDK
swkxg2C4tcBwU4D6wGcw4yhCs4NIcRTVUgQx3VDZrbDXTS7CKOstvDori8SQ1V1i4RrRBeX9swCz
ezNcSVi2koH1yC2NsqLRWhIVjTpryqukwFcZNsDexEJuKm9C/w/4eWhteOkms0azlkfFI7Hotayb
IU8/9l52iyL9EewYqaMdsWa5GRB1T7wsjf29gO4C3mQ0IOidYwDCZmJvBOZJyB+n+oc1ts7lwMAK
eqp4FkCdYdzNWWEBygvb4bMvl0dTvautdjM1PBdiPvbXkqjTE/qorIYakrSH/rn3px/WTLjL5w3Z
GstfRMnjGgjbqc7KURG9SAIliyyI7NxlE+OJVft6AvapzpOcBOv25c8euO7lpr/SYpeL18mTToX5
Oq0yTLvg25FtZwy6wKWNfeNzVw55n5CK7XIljkpTERvZjg5pLmYofGGdc/ACOzBtlNCf7n5dthrW
NDtZeJKRnYMrU6WJlZesEKV01s1T3wDOL/dKP3JBy5GCCqTzE5W72cD0g5U8KtZL7SAGGSpvp1l7
TOSnnMuiy7qz1gpRET6spqEnvIgYnXlpo2+h/DuSby4fGkcHmqyhROEuVrFLhYHo0Mb8td3zoHzZ
PnY+JhpAOi2Tum8t00Qd0rwjkyuJa7rjLRDHsRhm7UrOpAXn0Gh6hhLLp1NoQSNZAK5hgl0GE2WM
TvzK7bvSiopRTQK6xtbQzFOxbEqgOMshb/eL6UIrCVRsmpIhBn4Qvn6rXSXAdVvMk4G0JZs4mvAO
jApImJvqJrXB95GM2a6kxLbAacOvW/DEUJGnUtRMMweIGQDSStJ0EHYUdvkav033oKRHjnQVjcfp
dNm+eVKpOFRiWqvTO/homMu2GP+cggcVNGeXhbAv4dWnoiJBW1mVillJ81S5eMw9dwfZW7b1CIzd
7Dq5AgrYiXfvM/UCtxlaFJjDlN+dbpXQKPokYdAe5pcXoV10jQ38WwDrjxzNWCm6uhJD2aABpvq0
b1F/qINbAxFCT1tbCCQ/Kiw/EL5CzKitxVGmKKc9ckEZ4jQ7BncFAa/OHZAcXStedKdeX/5q7+Mt
n9LblXKURSpGmiVSr5jY4Ca0jKhV/4g1V8A0EeA/rOsK69UdcKDebw44HrhL7eyNV3BlBmCUJsEi
bSKPoy8trDzWghDLMJ1+38ov8/zzspbsF8lKAGWbVWYGYdiS8HvT7DAsuE2PKlZW5UO+4TWX2UZ5
1oW6r1LTiMt+hKieoG30Jjq9kr9wn+Ay61ly1oi+syQxN5sph5ik9cbMbq/xwbBz8qwD8A8jkd58
VfJWDMghfTIVAIiIlom1P5Q2Pr4f1AxwhnKNr5R24IWbDmpzK8W7RDtkeB9bCq/uxzzIlThyAivv
DuJWF0fidm3zs+4Ar4PO5NQb3mXT4EmhrjDJCKtgnqGUhBGAevGN5iDl/8fady3HrQPbfhGrmMMr
48woWsH2+IUledvMOfPrz8JoXw8HwhF8tK+eXKUqtQF2RvdaX/+bDMqBgCddU5cJOVkcpcK1oWvx
d8HSvi/6yENVZ2a2qmKYkoGWNXB1Lu+sEudiWq3ePE5GbVdW5HSAn8ziG8mcfLFdnEiTMSoVfHw8
ds65kUpZ1xT2ad2WE6Q6ZHADeAKjVwOZQXF6B8yWC7d8YPqLjUDKxpLYEqJag0AkuVibED3CzGb2
bved4I5XPkaeBS7ZJFNTzkLp+cc8l1ZRSgbzqFSRY+h361QFQ//7v90lPa2XJYOSFZ1I7lL5GY9O
/2gBMhfnwu4abpPLzMs+FYgfMEAHVjST/H5jZW1U1FJmIa0q8m8VxtIjyDQ7Xh+b/cHOUqgoM+lY
5W1HSInQIo+j0gP9lPPxzfEOQqn+WAIoy0oXbBouPzQVmyy9ZItKxZHyv+j6+SSUrvdTb2SChJMQ
XT9xeDuIzkBoV+ByP5XgEFaOfz8Opef5oOuDNUAZhuZ2Dq9KaS+lnASAXZmcZdD9rdFMkwSIYCZK
ceGuWm1lB0DLoHxRHPOqvykDnvEys6mNPCqKGODKWGvynUIM769lgyz7tS9+DeEXq+UyhnOUgm55
qQXYDWMDXysB4pZJiG6c+A74W7lr3VQpWhykPW7dRz0nZeSpiUWFlbXSiqIlatJ5JK3CQqPp1eiC
qr56ZUk+71KZw4jq5lapELOseIRr1dNX7BN79osVFBc9LviKEDLI5l5zzNfE5w0AsOVqIqgACWoc
uIso91FUYRePtYnuKF4HH4Tvy48+c7IbJahvxxGw+iDX4A0KMjSI4EUgVUQegsEe6m7Nsl9RrXcI
2Zlq5yhqDdkdY8kupdeuEnkGT/4alfVcSKNuduzzvBonSGu8+fsImOH1qiDEgwQ5iqAM8xqLrDrq
QiDlkZNI1DO5QAwn5OVL6c2PQBYP9Otiv7hV4lagy+GpD8M9X4ikvmKcCVpsmRBpLrqrAwW+Eb2P
vTPLzVyIoNxzog1zhDVOuLJD/EQa6QY4Y/3eK28xTeQP/Pc3hulfCKQcdWvWa5O1JBVywGzRh7bS
ebLgqYA76nejA0ATbcCCTexx5wWYtylrGO9HEia9A1MUK8UUG6kghbB4kICMtScTA1mOtoVNKI4z
Px64n5B53LNQev6sGItwBvQfeprF/Tjcq+1+UnOeLTAqAB2tRcmSDVnHVCIVj7K57OQhhS3Mg704
2vfuYbmpnofn6hB57W65y7Eya6MMj1zgsvLMnnmtmKfSQe2Fzf6TK9pkKoBLXZUoykng+N0p3/SF
0zNjG95GAGUFSpENTaGm/7aF3eyWDJZY5KtF94qXgtaCR2jM9GQbiZRRZJO8VmWXoX+mfRWUuyFK
Dr12b0hZ0GWcHierBAYF9vn6KHuIMJAG+kFo5fhd+GnhpR1Mpj8JA8pfRAX2p7Kwr4exDExtUB4a
i4hZrqErjPcfshGV+ihNR9twiuvRI8SDyjF5/di/MCUCgw0Mc0C/wRzpZRwyjGFYSjOCcoRfp3Zv
hL8+/vtM8yIlFeDEoPf0QkO4aoNkzDhRLN5jH9dpGyy683Kx9+qAsIa9YvxokoKs7/IQ2ZqstTkn
+rHNVl97ABGJs6AdWVbdro9F9/96IgjDPhBSS/DcYirsUphaVKqVtrF+zJrbdb6OotuEyzJI/sZl
7IQMGds5koSdaImGB0xzMUpX8AgfY6CKa3bzlYBLYs3X6Y6WGCy1bSo26kPgV6jfpm9wkLxm2vvP
BogYGfwLqgmv9W78Nyxr0ay0RTtWku6O+ZcaE5haX3KukoEXBjGouWWd5GDIhi7vsrUiDE4Nq3bs
wZ3hJbvmR13tVc1RXTLaXB/6XzJBHdFDPqHLe8XXZfyA6FBSoJ50U0ZsM7XWxExDAiZV2Ild98Nz
5OFtwa9fQls2IZab9DFkYhYKiL0y0JbBtkKZdyQMs9AhJSRo8YcQrF8EZUVw2gg0XIublCggnRh9
S174YcrVZPAVoh4huNmX15ytkpkvwqqgVxl+md15nxzq1/WL1AIJLkIyFj2qPFQIRlDANBTh78CM
EoHWoMoVIV4FcSDvaZ2H3sZzbNptbIfu6Eyumtil1z6Hhs3DKGGo7YVQqvUltSMYnFoVGYT2YHSP
ZgqSC048YJjmhQjqGw4dQHsFA33f0X+jphswocEfa2AUCJf3R77pJmrXc6d3akF6X9dLgbLf1p3y
DgDBlrN03iAjiQZlq/sX+I/vc5VLwZRNLpmi1fqMO+zdUMNTaOe0tZtd5a7SBIA2sEHe4WiJA3oN
welGbmVEkgXK9aE8QZNUVIGA+s6Xi0ppJUaFvmKSWU6W/UpqlJ/tk8Br4DMSa8TYjSAqrktaPlTm
jMpPDSYBQ20g/vtVF7Z+N3s5IC6bzDF5LYP3gySXIqnQIUfqOFqkXb8c8vsOCMwFRqPLQ8Qva4l1
fXCLdM8NbwXa0saQRNj35j1gED3L0wLgkXMxwhnOZXuPtKFn2aRiBltCDdQMtpHcyMnTxwGX0RO4
uDZ607hqK3m1sLCNwm75ne2agKy+a3imB+P0X0A5Eifx0d1RFq5Zc72i5Yee28voEpAjAXRO1hfU
H67l8jbAuIej7FyvgW8RWpAmBoTEbN1FweQT+GiyRs0bWeF9K8q2YzmvwD1JdL76bZRf5fnrx5+K
Y7wyVQlEoSYYJRB7j0JV28P8rEeHEO3EzuA4Ye6tURFNMmtTGQAqgCJ1BokYGQuwblXXCkrvLyjL
WGFl4ypkylW0ilVWRkQUEG99K976WuFKAJfGfFgd1Sc8qMldxNv8YgUa5CbYY1Oxf27RXMzWlMhy
ErfEPxGuoSxovW7/F4GGqPM7dd/IoRRw1GWjFZMRtWnuLI5+IOjXTY/hzck/TRPHtsAhQWVe50Yi
pYV4e26bbKohEUn6rH4tO4wMKOX/vZUIt7ERQyljI5imXsw4GPGBZrYjRFcZpqQzbBaJf9FeY6Y8
W4GUUpZjsRRCBoG92xDkZBVD78WzAcqVtLMxQGADJv4TqR0OaUgSEKJRAdHedzR002wq3GUZeTMW
zbzSrUDsWuf4gKaxI5sWf0FAwdaZs1Qqz1rHsB1B60VOKoHaNfPQUGx3HZJY2a5K23JXzoQxU2UU
rIVhbhAQqjIVOa1+NJWlR5mq1E9i9TJhzG7A2uPH3ov9Ac9SFBK/NzmXFAO9TGhjYnKYrQtSyU48
ebKH2lbvsAKMqb41vRo/sWQERd2IpVLldFA1zcwhtnfrfWdPN0Vj69ezY34nTFKAn49eOQdlhriN
ROr79QXS87mCxMkBcQG6Nf1p2uRNR7nlB08a0abNtYLhFUNV6el8hP8od/tX1QWD9L7wI/8T3CGX
t0n5s7kapWytoCrkBUEhLwhO/JqDp03344Nwbe0+vkuOZtJLNpOI0liW0F3LUwAFlsASByBcVvKW
I3liKGeGB+oxVhvBOFrrVZl+U8Dbx82zmFYN8E+EG7xovnsfWCpTCVOwvRz1L2MUFC0efSIPJIFe
DiBSu0Wz4Yrb82VGuY1M6muJU1vOYGU0CO4omXnPvOK5LW1M7oxQyW+mZc8HsrOT+WXl9J8zvY14
KhR1Q201WQzxrWsCXgBc3KcDk9CH+T+XC/XCTMA28qjPWEux2HRVaBzlL8UtEBRAWjva+9lJV+cv
X0WYxreRSAWlde7SZm1NA6Y+eTNQmmNX3hcgN1evcu4bJbuoQjmgAt1P1XSFMnWlKrBX3eB8BGlV
uk6B4t/b5iMh7QEY3o7XUSHX9S53wXYZ2nEWAoNOhYWwtoxUG/H5wvqfBgMNs3VfJC+yvH4qMpwF
0WAGsSE3mYjX5lNjVnYUnEwg0Hd3yml1snS4dQHTGDcSqaAATNx6Qlw3MHkl3BGQlNy3HtSnwQ3t
5TE+8AZfGTeJKTLkeuiFgdCKzjYV0KfXugCviVaRH+uRbS2NFyWDPS2c7I/RUCdDXiCUwifDmwhd
zil5XuhNJRvYckl21SF2R6Sas4dGVMADF2Dp44UsSh+NOEyxcCDhFm1AfeEdO0GwiwLhBmCFeIPk
NhWY14ipQFWTLLy20M1hRStUs+1Vov/qgZBcYsWrgjOrJpSsJrikwCRreFHN7y0yAoSOJS+0M+G8
CXfMZZCt9DkfTWsmdi6A3ykH38Fj6Aq/JgUlSuTkh2mXO7Hqfhz9WIXYViyNITQkgONvFYhtvMVZ
PB0RA8RSHlmQTrjgHgzveSGMsolunooxrRcIK8ABoNwmwifqSuxeAfTLEFE5vGtIr5aCjvzU4hax
oEcWHcGMe03YDdAk5b9YM/pBF9KoaKCJlSAAedtAvjlek7pr8CfYdx9wgSeJl6ccJcARDU1UQcFK
NORSO6JCSbJyboxjWaGlp7jgVDa+kapZv0+uSexJr4rBTvxKtHk9B7aK6Hj9QSmCRcCTjW7Sv0kf
8ViHtgDpPoNwMzsAatnHi2cwBtM3ngWyVEQCaw15bzrt7F8etFVkS46LRUc9dGsMeGviD9ExIqq+
EUEP/szVUM6dNOuwNMkXwDS24pWawLUpaGrzJpmY3nIrjdJ5dVrKUMxG/VTFgg7roANQAcs+tnjF
iwEMyCq8/J8vj576mTS1G8sKJ0uBNAMew4O6J6AvWIQNPuE24PlB4Kmibn33wGVkCWAIplo/Nr/L
J6AqONkv5YagLCU/hU/12PC2eZZGlTtDVwp1uTY6eunCXbLLfcHLr6KnE4MZFzmT1bm/kEbFnCbt
wrGwKh3bS4szjvaAd/CdBLxOoI31AQgyMMjA5zBjWfj2jMQwNlamTJEut3UBTs1ucQrlVgIdsOKG
6336qc7KxQmprHmYoP6KiRNiROS0op2bgJPFbMhhDiLT5uHUsW1g8/0oP6mEZZq2RN5bkIHfelRu
qn3uCS63R8/Iuy7ORuXL7RrHkjZA1uiboGWcghNGxvhVtvGgzH+aYzqTzdGo1uKUi0VhCBBHpggJ
lWd2gzGwffck2suOx5HIyhG2OkLlCGHYlJIct9CRNguKKHEaWXcq/RMgavAj50PR0SZfJWNM9Zwc
Sj4o/hAUNz3ejWqwy6NG5oyfcA5FI35Z0ywV8oIbrI1Xedql0nHVeA83HKWgITNlwdTKMMuIY+yv
CQwMKWx0VwmKe9EGdDmnp8BzIfSkXqdJq5UncI/DwbwZ3cXDoqejC3jzP/USSU/vL3SRd0rKhZiJ
oPRVXOogCAWt7BWBGI72A3CrZBRvf5H+MHVfsSwdCKt4Ehdpef0kaRqQSJEsS/74iJLqNgpM8FMr
z2XAVUpmZqAqKmpTPC6+qxXzSohrKZT1IziDFkfBHpl4k3gRaB4es8TOnqZ/El8rHU6gI+GZTryk
s1TaFPpVWKIJvDVI8bqXGqiTiTN9t7AaFHvVN44s5vdTdWwCYYHVNBTKvNtCkgcNtMHHpbwClQUW
8bqAvLiv2aEAarTd/MOfKWVaH2oOCz8oHenRmzAR21HoJgS7FKxypWVHAJSRjE8dbSOGdpOyWI1h
CjHIlIFVVKAxGwNLqNinJVrONbTzU2krZlP+nIy6TTmuQPdYIfEa/fGasPO21U5+0oLVyw+YvjYH
/zOf7yyQfrMtxMwMxRlnnL4sToeRnxwMPPmV+HP2sEkWcKMq0yBMzH5h8ouxwdDrbWUWWvcWxTF7
40gdXg7mhxkjGrovXgFrTeQ4Up5IKpBnxapM0tLrR1O4b6cfVfv4qTs8n4mK3lEz/hvhJufH9+42
98cd4ao+AZDhWYIjjXccSisHsYmyakQ8JXkQXBjw54ugP0iHt12a4YqrlEx3svlmlFKawqBKFZZS
sYEPnlp3xkh19VM6KF4d1LwZMGbhJp2F0YUOJpVMPYtwvAWtQ/LsKeCJVQcSTw9Uat5IJ9uR/Ply
NI6HMUZ5VsgIecp6qxrX+fTSDxyoSfLx3/nizXmoMsDKpTiSdVJKLcUXqVC+J4sWu6o8fo2m1e8a
6RdHP5gOeSOQ/H6Tk0drplarQPTjQAJqfpdVaGvL/6SYMGvBAWiPvK08dqq8EUlUdiNyrSMLsP1E
QQL1QMYJ5H18q/1V+4L3xcjvN6LSSstmOYb/WIfUq1PMRvTF9WDIPARUZpqwORLlNApNFkQJc3On
NGG4bRDTDKcEqzjGrnKHt/PNsWl6Vk4SKrm3okE/SsnLvB5jjAR9rBXkv/uRFlJOA1Qc8iIsOI61
3uZzZ+vxg7Qeah4LJE8M5SlaM9aHooUYvfzaaADfHWNbyn+nOfcNhdXFwlaJiK4Z2vAS3TrW+kSX
J0DYI1BCjuKCcfWgf19v+OsWp2zi/d2dRVHaPcuDiewOFtz7oyt6hPrGwqb1N/LI19tgSDoAYjtI
l4N0/PijMRvJ20NSyl5WTdRYEYKz+Tw5LWhb8upftsvWzr/oIL5yOBKZrh7XKaJlBhQ9+mW/K/tK
Hg3UNZMz4mEMKOnP/aG7Lr1px6OoYOrKRhTlGJMsb1Mxgu9to4cBA9opNiZbwKMnKm8NkOmCLdVC
18cEJiHdH2+SETuTGg4lVuF0Lea9EihLZARxmyS7oQ17uyzzgpN1cITScawOs39bI2IFAILqYE7f
xhkBYB/nr5/6aH/OR0exybQWc8RkwsnjqwCREffKQYaz/2y5dr7Ld926UszUaUF0Kb7WbgdQe4LI
I+7FnyvyRRhfwDkb0w9v5FHRbLYwqVYvOFvnGT8Bb4ngYnj1hFFttJq8goeRwk4/NvIoY89VbA2H
AjpanZdi8NRbr0Zbddff4jWQgLlzp1xxlIWnS9JhQh3iwgz8hgToqwhC3wSO81+l38zouTkdFdXS
XpDNGKj9x1l/wGOfPfb+pP34+JPxZBDD2EToMhdWzcygIbH+01BecmAqywnvyYTtp84qT8WzOJxW
SSQNMzl4o7Mqd0BHQ032/0HlqaDWL/JsJCtUsLUw0yV6XVD8Kl+zfXnb2vpVfsMdr2JmcH++kkWT
rTXaNCqxDKVY76bfyLhBdgYV/KLbDRZDxR0Pdp3tiP/fXVoiuevNB4uXpdOMGI3qokltU5vsZjhq
+OcQ817O2b3+zckon78uhpwmCk4mA2x7CMZdtCfjfoDe4AQyZkK1EUS5jb5fMkzk4Eyp0NttVrm1
ykO84NguXn8u7y2pml4ZAft/NH/oJ7TB0DWvxe+Lm3sgd/U+tip2LgBAW4Ba6rKK3cFLafhEltom
aG8uTnJL2pvWLWDXBNALkjYZ90uxL/AsjjKwAnzUpl5D3HwXgVUQowAEPxdLI/Lj6MW71EvQcued
ke3sz0IpS9OGMMEuITqevTu6E6CbdUypSM6CCVSL22s5tTbe5XXnG6VfkRcTHdZGSN8axoVhiwcZ
GKxe4oGKdZf6+j4BiLNlODIeKneZb2E1gaOl/4sK/TkwvXJlJV1vTMbpv9B9JUlsjXl5CUAcJHbz
ei9sx3wWRhnfvBBkbA0La2C12jcGnujHZp/ECu9QbN98lkPZntZHIJ0PcSgy/FPfY0tylxG8Wb9+
5rkuohAffULaBPuiVOcZCkPGlQGSuUvgT/gUNCwx2IgzJc1UgGsrk5vdeMimyjXQqeHmsDePqWic
Z0/mMrnJDquo2cqhwvMSReKSz7g58dA+EU5I0nqPjn3A7fWTb0Bf3FYS5U1KsNvovRrrWDeYvALb
DXqKnc/+ANondOF21j7iZlYs9duKpDwKeIe7NVHwrRTJJoNvuiN0mC+CYPmJcLhpL33klAHXk7Gc
iozpXQ3fD+vd9P4bQKtR2hWCdippynsD09h4OtfQnpsA8OjzbJp9zLM4SiVDucUg8RqhBO5flPE2
boIhfP1ELNgeidJHddJbSWgho/NEp3vonAqT+hjdtYcneMo9twHI1BZs02GJEHBfWLC71P8qC6tB
nKD/OiagPUyiudpr9ku/liNPxFO9sF+4XU6WE8Gklgq8OMOSTXqmr5YzIcNUiYb5DTLTXhzmq+ha
O4Cs9I47gcD8ZBtZ9CeLtHxZMQ4NMt0SMwgqqMHIpF3/9u6FFei/6fQz73QjlPqGWDYDkoyAbVtS
RM3A/tj1GIgmhmBeoUkX+YrN0RrelVLeJdejpVCJRDI/n/7EET35DqB4V4nPxW5nGt3mdJR/UZpa
yOvI1LB0FgZTgAa13WM+i2To/GSPtdFL9mr/KAvlWlphtcYGwIPAxB3d9XqN7fqxeYZnUf8hHMFz
MJR2/8usXF5IZSa0W8lUxpLLI7L1EM5FBT2qtjvBGINHtOV7bGZsOJ9RpYapytFqhNCEpHw/Xw+B
4KH15AqHgs8tzUr9NmdSKWsXsfVmqBoktW710jxkXux3PvDWwh1wdw8whtLmMRDyRBJ12gRYHWTg
rYBF/qOaHcR6sBV0Wjnaz7E3lfx+I2JutSjNgdOO+6tuQ5BqusA0MU9jaNIvrI+Et7xIwGyLY9hU
wbsvADg0elC4NmKhFgv4FZLO9vvmR+VYjhZU99Ujb9aO7cL+iKJffJulMaKUWEBSxnaOTd0kf440
XtXNtuqzFEozeqlVY7VS3w5E4JmGX8Jt41Z786r+9QnQRMCXnK+Pnn9Q4jSpCrzWn/JIgsoU+/Je
wVMoMHhdgzMgzNbA89Eo9RgM1FbgqIEw5D/g+KtVHjApg5vk8jxUmAFYhBoOGtRh9H9UL21lZw/o
erpZYP2wvCW1laDbzxm6TN03XgTnnY4KNr21FkUXydoxyvfYIpcTHvIvT9cNKrikrZpNeQ7VeEuR
4zvBWQP1J3DWdjX3Jtm2fP5YVHRJBDOR8wnHIYuY4K5FRz68J2viZBVzeuWmkMzrw4CzAoQgcF7S
sHu6mCYAdzuVacCU6mwkzARH7kk6LC6oQx2wVTsfuytWTwbrvn8kUtdZC0s8aqSGWhXz2mo7XxR7
b5GHHUYlPzHKtBVFXeba6a1VkbJwDve1/FJG3zRh//FpmHXuVgYVoBVFz62Y1LmT05kOgVgi29RN
DNh40lblLn8x3eHm+qiw3OUgj4tIaY+2qjRASRokyY0jeIkDyFUdzercK5+5esL5anTPX5+quQXL
Ja4SKwwYwES3ZLbJ/md/kL/nQCtPMGfUOu0Nv0vJLFHPJ6bfALpoiCPNPJWoze0b8cUAuohPlagK
mjBgdlEMQNRRIaDQ0DQABcpbNZVcSTt1r2EGOT3wIhrrLreC6JQgHxdQTIUaNoTNm7Du7sUxP9T5
5CvT4nHUk+VPtrIo5z8WgjyuPQ4l3bXXspMPmA0uyKq1g13h/svCXSEi+k6X31uBVChQ1wbE4hnK
b10A97ssXBlF45qKdVjW3B8KLEKLE2cOgWmDW5lUDKiqQq5m0PUgGwm/vD1jmvfTff3S+NHjev/x
lTKba1tplAPTy6TMVBUlqjb7xBR2umNgO7kjN/svlx1wicHTNzgY9QOwG88YWQax/Q9Qbq0Ww2WO
cxx39EnPJgPAwemZNvj4oCxPsxVDeTZdSxc1AhMa1sprwEbOttKgdJtFjhjmcOZWDuXRrNZYKxNQ
B/h6y+91tNGPdYTb4nt6Kzlz0D/3aGVwqxtW3NsIpf2ZoURFNxHUqdpdMGpEVhWrZ1IYF3vxGjgw
fPfCyjC3Ein3ogyFPDSAW0agKPf9HgDnV0kA8MYDYA538fPH3461eo1BNBLRdVODL6N0JGoMCzhQ
yJoLWw4A4oXFSIKw0PnAXwZp33DFC+vMC90IpLRFrbQ4T4HSdGwMXwiBhVz3nMSBpY+arBoW3LNu
vUOyMTOxbwQR4FbN+qOT/aT/Pk47zrWxXPNWBnUKMLjLYjpMGgaTJy/8qq6nDExNbSlIbxWo4/Io
NTa/lccy6a1cygYmw4hQas8AKNu3e2Vnohgg3V5ujCOfnfbOGzn0TOQqTS3eLwlAmGsWHpikRySZ
Ooodc9/baeM0lg1qBjCo7lAo8DwnUym30ikTMBRxDfscKGjpXvF1J78bHrBWB0Ym0htSRxvNoeYb
54uyzG4rkwq27SIms1xBZnlNIADzO9TG4e6Npn56VY4cceQI7y/YBNQbWATBOEKFoqkTpahpOiJO
8Wu07Ul3iDwE8l95mGFPk8+yqEAUT5IIfK4BBuGhNwTQlgKzmadSofLzhkuyy9bRszjKpaTGlJVZ
2pM6KNppu3EHHQVbEVdHWSnL9liUDfZph6UzBVeI5YB9YrePsd+fSKAKV/0cSZiub+VRtpdgwq8N
RZyLPOqIX6cbwslQ7OcX8lLFJUjknI4OPFOdKZZgtMQC22vVsa6ABSDYUTB6wsF8FbkLfMzydXM8
On2ulrKMhg4C8z36eBhwzQCgghdODHZx31442k+P0ChKUetxhU+nBvN1B8Ynsoq8euWBXxWwPfUf
baTfPspUScRZhajRKgsbcBg3dbq62hA9J1n3+2OrZkeesywqp23KPEqB9qwddU1ztKgC/kzmYSPH
/VgMMxPafirKecypPMthg0+V7pfcRsxGDyX8h7yUZfeRg5d+J7rjFpQ8haS8SBLWaiFZOJyCB5Aa
NC9kTF6/fltU/AsoNbZDPl8m5UbaCS8iPZFHYITI63v2Q/BGZ/Sw7vnrvzoTi3ImBjhzJWXBlWp2
uSfSIixh9uimiK5o1wGv48DKgrZfkPIlQ6hmEsCe0WDOrrMwtic0v/6Tkuj0CI2cJ4K6SjiRVdqa
bfwkqEhxbKt4UbVijBS8jQrx0juOGwEIwGWTOc3mSQS5IDHtxRPs8i4LCHNNiuSVVx+fktP/PYhi
Rf1SVqmp8WARHwm2OtnO/yF2EKkglWlGr/NXJ7vXr/Da8ipJvvYP53qZLgw73QQUCcu0MmXrbRjX
C9DW3qLceBd5hCx3csXr/MDbtGOfcyOLsndrrlS9HyCr86qvs9sekwcVBL0k3um2ii0u8OfUPwSX
t7fITsQ0Dc9wEqiwcNLLC65WsZpmnYC1/gC/7G6JgGISPat2etv8Mwa1E97y2rRs/TmLpLGgyl4p
jT6OSWIUBmQ+ijzyWAHZYOTqD9PFbGRRuqqbvag2daJh2EDz29S3UkceAHkeOeOP2hmANPrK0Rqm
E91IpDQWK/laqaQ5+ZKD6YS/ybu14BjPypekx7rfshu5b548keT3m1efbogw6xzikOqX/lr1ki+o
ZXf6tXQAKGUQxbbCa4QzfdvmjJRlZOGkDnWVQqDxTahui/Xnx5fIjLKbv09ZgySt+aLruMMyvBPU
O7m6s3hoBuyUeSODCnZ90/V5p0Hxm9+jS7bIoxv1TgeOCAbb+COwvE9EhTphaa2+GfGJgL3vil9V
ACKTkj9+EYL5efrG6wvxLpCKdUAaqJVOxQey1t/T+NQD3qnNuK+NzMQLg0J4owCWNRBSLvUuK/Il
04tQPaXL0jXKVezvNjcjJqEmwG2o2MJ5tri0AuwvtxFLfTm1WGPkexBLlltBiI3Vzxq7aM2+8gVX
ePpYFZmqvhFGfbhWzuskJMLWEvvIxatUcFkKmT5qI4L6WG0kGdOUWSp0Q/tOFlkz9GSLp9TOXH6y
fIKdfxdRN9Iohz8JlTk2GQ4kBxIq7+KQplhmzR9jl9CyVNcGVt7yg3DsSoAqclNMpmKepb97wi0N
cRBbSB8Ok4PMVvTEzFYbe37NAuMmfuh0jJyVv3j2QA5FHxoDpSrB+zSxbEIdetWxOK8YEJuIdWhH
7WLYTWIGkzn7YSTdhXMXrHp9Nahi4nysP8wAqxO2WJEsDht0gO1DMc6TUVKRLZG5G4I2Fe4Hv7vG
wCW+MDjjeRJZvmYjkY6vulhGaVXKKpbNV5ck8eNVizaHCEz7OvgLWGuWiWzlUTFWCMPWSDtNPaZA
H98nV1MDfjVP/Gf9grB+6B4HyckdIXE5F8sym61YKtCqgqy0Uq0SNxA9kIUQFfNuk0vGSvmKy9Lb
rTBy55sQm8VLPmi1oR5LE+uaQvpYWo2HQRXOMyVzAHorh9z1Rs5gTFJTrvh2fyAWg8wJdwRfOvNz
ZzxyLpGtK5qogcJEkkV6J69r+mxoi/XNhZOiqHy0bkkJhqbAL/7qN9MO1bM4ytX1tSpPqwxx6X7c
Yx4TIDh/NWPKk0PZu57WQ5GZJzlk/VoBqs894batgiRoQw8VplO41h7sXr1g6yAJsDn3yqodAJap
WpjXAjQUHRpFa5EbTP0Rq1f8xsDb/Wibpa1/l547LFnybIH9Gc/iqJCYxH0mJZqpHpdAD8p75JzY
N5efkr1pA6c2ECPO+ZgmDyA2GYgIWDejoTn7RZ+LfMXxhHo/YqBcq2eHc4OsUTAySqIA6lBUwOxz
aQnGsmpyNYkqMneBPATdqGC0w5giF2WdbXM6qJGAfwsKCZFOYxIFk5/ppKIPR9YBSYnZd+iNhb74
3fSXqz71OGdjasdGIvW5zLLtqimv1FPjYz493GX7YS/af7FbxpQFDhoV6xRgjKBHwtS4i2oR80yn
JI2crnoOd2SEJLrTeedieklDA6uJjN0NrKxefjN1noDJoaBaH/0wUGdbPz2aYNsr2qc6pgKmx3V2
yhuu+jNDwVkuzTQVVjoGA0A6gi84++V9cYLdNW6Se9IBaV45X48lzQDOCcFXUSWkvpenrHshWaYG
mtm7K7hFCTAf9tl2oi+DUPpTZ9tIo7vEsV6PqZoiIpAmGRkDyu8Kp3FJk4wPA8i0ha00KpbreWeV
UQ9pb6uxnd3XGBJOHAJkZzSYYuGu/3Juk24UN5hXVJQaElvcZrYjOLHlt8E3DgSDSv6M49qej4rj
Y6QJ6dBAWlaOiTtgIzaIkyh6/G8qYlFhvC1b1RCW0zWK2CvqMPj8BmSHfc4DF/KN5f1BkwoERez+
YgOAcmCalfchFt/h/Q+E7FZ+1l71e1B87CWn+Nn+4hoATx7lvuqkU62eJA0qyHZmDP6ItvLQuWSb
c3mdn62j/MC5T5Zj2Z6QCga1lcnGWJ1MrnlRAR4GKh83tQD/aaBoEd2ld1Jwgz9xxDJ10wSGkIHh
VszhU9qCppwh6NasHo078mJI8E2RsBDMZPcvVvDJtdFFirGRRinNiq1BK5khTdjFT5JfeMW0t/zE
G68ANASoZusw3VnpFbcxzjslpT5m1khLIY7qcfbT+1KxMf/gpK9YkmkfmtI2Cy5tMbMDuD0ppUBR
JsVWXHckyzUD8lwZHhcM6Vdoz3GFsVKVrSxKdcre7MRlHNRjnsyBNuj73ho4y8DModetDCqtTZtp
WBsD55mc7IWAgzSBuQ9Le8UDs2ALyCTk7wSXpG7sCOVD6n6sp6wjgh1BlSwJayQY3rwMSFXUtdGi
5+rRDG/V5LZtnz/++yzrM2Ww8YFsCkijdDKbaKAOqvsU9p78BhCuncy3Xc8jS2aGnq0USilGUM0l
klzCNdtXQLcjiMKHzMHQMCkRrrhxlXcoSi/gv1YhWnAoMoRDHAppXZGXDPMOZCCozAWXC6DPsjQ8
dwEAHktaSDcpfwIy68nAHJ4CmQTdMXa6Z4KusfjTPv7CtWtWBr2VRvmTLo3zwUBedJIGio5HA3uX
BM9I48zBvdc/Aw1mEKAZqHf0d+OSbakhWc8z5Tibd0Ni2GFy/FgBeQLIvW6q4i7N83lpKuVozGHs
AT0pc4bQ5EJav/885ByYlcJwFmjzVMqOtGpphdaIyeeZXYHgrXjmnlDfVEjsPjF3BmlIIy0NDy9g
GaEUME0wuquWlnzEPB1mcFq7PwEjlLtVs/MX2U+Ru3LfQ97HmEuhlKfCsOJsVpYqgwNslzyQ+Trr
Qfjav/6cndrWwX0GKqbkkbvzTP7sZWgjYkFGiEB68lGXH1CM5j5t0LA5JbGo/J0GNFPXJ9azJ1By
WE7rNSNK1T5Ia183/I/Vh9ExvhRP6c8UJ6my9oqCjD16qP0K6BNGAIcMK+c/a793LJfCKCNXarVv
8hRUhHF0K8uNXcdf8JRo/8cjUcYtGFW0duRGSROczCxmN+Y1mS9qg2nHHdd6n/FdnomceWuAdd3L
ZaUrxyq3y6fO7pz5m7wXLbyeY1nxEav5nE0V3iVSwSAx635RJ1xivVj2tAKlTwn6+OfHl0js+SOt
pCxQiMdeyyeoxRsPVBGQxeqWDxH+3hFf3h5ldE1nDKac4FuRBgMhmu6vyGauvBt2/+1AlAMz03Bo
IrQ4cCAiJgsUiOEP9zA/jiwahBZW02W6ABZys9flEKSXYn0/afei+TqqnJDCaJvjzs4y6LI3lIRF
iNSTyRYvaFs8FQByseV9/hUUoq6BEQCXm+4zwwyQNtFtEi307Ch9ENc0a8ANQfz/5EkuvNTN/zD3
HduRG1u2v6KlOdTwpte9dxABk0hvmEySEywmDbz3+Ij+j/cd/WNvg1VXRYJsQno9eRpoqcRiRoY7
ccw+e7uhwQjoOu6MVE+stjabzvp+z8YP/XQI3w06ORxJ3pVdxWPQPFxmWk3i6NkbWyhajmSpPHNA
JjunokGPByk4YhkREgqfOEVFNQLbs1Jy17AqEFxnulwKdJB6+v2cvh4GotiQKlFlBG4fzUWN3GCr
VQl/9VADrMDvmfTE0WacgrlBJiZCyKqq5EOJveYMcErlLmETEoqP389keg5/rtivqUzOBO/IlVoV
PnftngbTXdWWazjPIVAvr+oT3ALbZ0k8WyWb5Ox+DMqJGnRsoZbwqVzVNEURoLFguIK5CPSQoVFd
/bVmjRmRufrmtB44HWt60SJ2iJ3eS9mrZ3c7iYRbGWVpWgL6KAPr/MA+8SZ7A1rkg7bP56odE4fr
09jTbBMkdRutVYertON8AgVwi9uydxxt7RF3P5eenFzvn6Ph1EsCCoGfyGU6yANLIlsNV8+PSY/Z
hXO9o18eSfB6/nuEyV1mA9GTqjwdrkV3SuKD48dUqGaO/RezAE4IrAAipMyh2jY+Nu+e4lT1Bh4K
r+yVFxxTYmJz9sx/MYsPI0x2hS28kGPcgL+6akYE3kgxjXwO8fSmRfPO7o27MXYlgM4cVQRUSSZu
UlHynhuBoO8qb7o7YN1NMRqbPvQxwanq7LO09aE69KqaLRgW31Iuf4EAaOIOf/oSEy8qEMqadX2R
u7q3YxAoYPQwJ5CUUf03PWWXQlrwlHCjesf3huXLbXw3/YmJ9MF8EQygnL062qWAGLdof//5X27i
u8+fWEcQ2YIopMHy5tETVAyJphoeAo3vB/nKOn7YxIl1rEoPZDKuw137pbwUFsxWOkoDKQBXGwkz
nIGo28L8fswvDw70tlXomisKCyzBxwsAdaDG1ViGvcavyXo0j8GNeJAB5ywRseEl2LA75sCvoWIL
ubgcWWUjNZNZUt1pzuft6Lz/GpMFLsU29eIID0NpgADovg51L0GqB42sm9LmNqPGbFwRZh8Z2d+G
jn8afLLuitzXIOXC4MqJMxXkCFNa348hHK/zq78gmfXVaQL7OXwHCN2on+hlNL6M+wKlsyvn6tJO
tlhDWpQ5iSrC7rxH3wFsqrDq6yxI66v7+X7cyf1MSlVIvE5urlxNIhRz7PH9LRadRIqMCg9Q/KDj
5lYtMJJzZ3tuzpNzhkK8VEsuDO0oRjPK53XXhENZkD+l685I0PNdc4bz8v3pnoaqP3f210pPjhXf
eqEDTZoGx2pMObuGBEb2dWyPyEF12x9nhpt4n5+Gmxwkv244Js+SFi/wqIQWghZMFKFvhcb2g3YY
Wd5aMHUhbanP5fTnlnfyVgqBIldyKTXXNFwq5U3my8QLZ+hJp7DaT9ObBETVkPACg5zbVT5k6HmI
zOJSuURQSUrVvahntwAGuFCFctLl34VW/Bhbg9Q6PGAIDU+hFQ7oGxW+TAY8cA2ySSOjrrzn0MxV
jY/KPLTqqxdFfjfeZEHjIS0QRkQDzmtmp8dRn7NaKQ+dgdu5AdZ11Vszh+fL2/luxMnqumng1ZwU
jyOmtzyFU2yOShOOWeoDhdgW5a/zZZIvz82fgyKP+tH8hxojMHXMQuan5ogU3aXaTkmuMzP7fi25
KcRdUH3OrSXsHXdCSOZYmTk2sLg2f4Mu371Eg+VsiozH9576Q7+2j5si3YVAZuumwJC5wS9H+9qU
tAJ1ZG4PG5DRzLanfXnzx0q9COgP/jUxbwjQugSlz+HKLIanEYeNGTpU1pUNCheSNRbzPEOMCZyG
OVLkr43cu7EnRk5jh7r1CqcffT9zVI0CR8LWvWH1GPk4SZ/ZzK+P6a+ZTmxckSajFWD6q/jAnKQ7
DiDVsT3OEA7Sxjm1emJ4BpPQOQzQ52FlAeqZiGGQFgef2OSgFlWmVKxaIojDRfSQ5/camvqp2crx
zEX8fFo/jjRx2KuhaZpIzDGS9OI6S16Z66qfm8p4dt/FHGLaghdErHHRESAqcLgYZABHiFF3YHe5
QFErLO1R9XEuDTg3s0mQEDdCG/Cg1Lu6/l0s3Gb1DNnP50vwceXG8d9NrJO8Kh86rBzwccag+JRT
bsQgIQ2yTU6szfDtj/bw/RUHmagiixpq9MIo8DD1XGNGiVlP6YKHFumsoCCS5lM+vckqk4F4ZhlR
X6zIzOGfzlDRWFlDTQb4U4GXP0kEikzqi5kPecJevHMzqG5Fr1rV6WUq2Hy4EHrg3cWDKOzdhtEd
9EPkTaMLfG94lcVoZsPO1SqnZGLq9AtNlrzgHdCzNdmoG9roAOdtfGusSrGrWYv6abnHqUNJXdZQ
YgEp4+Te8yg5sIwIxcnS8PY1COhCmRR7AP2tQoWh66HdWdHHUbCXsYf7mXWfmvO3ab4bfPoaa4ka
iz0GZ4uIak1miaVDAz4kinwo28rowoKIxTHp73ntokpz2Pwvth1Ohwbxc1XAiZsetVr0GlHONWSC
IxDbQmzWlVNSKh3pIxBazZIVTR9lzPbDcBODLjEh4wyJD5CSLDnLKNIcmrCdt6idNLS/X9kp6cZ4
gDRJw+0RNDRZYncnd1YWXLmF2u5blrbe8sv0laU+CKRdYxQObhYKdaHIZDfbbJlYszrTnzcWN0mF
aACA5AIrT5PfXdn4MVMH1T2Q7MCzSU5hy1qb0yZIQ5oyovg0aBJsoqc66qlJ8+Chl3JuJxcyGEJy
jW8ev1+Pz6f8w/eZ5u9aIRfUavw+ouVD5E4zWtTL59lhP73ZQBa8n/e0eVhwZD4sgQ0D/SCIW4FZ
HPWn5XoU3kUufrY8P7X8P4ZTZQT58KQhsPpxl9lBDFxFk0qYCXBBj8KS4BH7IUbB3o1FjW7WMn29
kr+GnFxZJggcLwjlEvai8kHmMtgBtOjKl2LF2o0R34y1Udcc9hz0N2ZB+18fq1+DT051XSW1nMpD
CSFN2QoXwypbFEZnFCQGEGHONfkUF01WV574JkHqgj0jwVT7grRG7xgJr8e3ggkWdpu3xVPoWhFr
j9q8IPmeKQ5M0T+4wONJ+nOqUz5oQYxVpauwtewbHYm/VNGq9tcwVeOWfXhxMRTEakXIxGlAr0yh
vamMtso+Lcv7Ltvx9YsmMrQUlnmLvGxY7yomnJvb6JB8N+DEEAaSWnAik5f3KldZRZbQUGVJm+xY
z4b/krMlZXueqKzJDY+e5xicW844GZ8t/8cpTy6O7DutpgVJeS+rpz49pfFAhsEng5aRxkut743P
Z7v/cbDJlfHUkpMKFoOByIrGjKfHSkXV4Ob7UT7VKMYT834bJ5eDyRi586u2RIOj3KMbXgNmpiMp
gAPGAERe88hsxmp+EUKqAC4UAP73M99gZl+nCGMIglSOpmGi7NJfSGAE83SwrCExPWb6ImuO8vvL
C/puxm936J1jyihiUZcexkOPNbqkHrW77H5kKR1FErxtcQvKLjnBwULj+pwp+sryvh96tFTvhg5U
j214pcDQaU8GftfwM+HEzAl9A4K9G0BpJCnXgriEbMEjm9fEy/GCpIsgi4jvzDIpzO3cxN8U3TgQ
GBWjjSwb6FU1IKIEFsruFmKH6K+bW70v38n3yzeJq9H8C/Cv140P1ygvClzZaqSxHVFs0WEOz/PV
k/V+sIm54Rw38yBnNB6TsYU1hCstgtl81pWeW8SJUVH7sqhTJy3hcw1gM6TSmgOgudQlRWfB9Tef
5XlzUL8xpG/p93eHJJXDlvEZXACGI8oahHUGc6es4Ajo6aakjjV280BhTs/XNYrlPlha3GeXlqcE
XIT/OyP3Zp3efRWFkRJ4v3hE+vRFdgOSKs+ds/jewHx96TS8jSJaBFGc/3jpUqlJtEbMyvu8LnSv
B7PicPv9CP/Dwfw1xORgRgqePVmNyvvwtjXgYSw06tvSUgCY2Z/NRn798P4abHIwUb1kPF7E9mlh
SUWXo0O2ZYN91T80DPRr8vP3k/v6Hfo13OR81lXTQCUVcyurNSPtmsQlSXv4foxPxa4fr9CvQSaP
XaRCQEaJ8LaXRm+k8RtOOltVKHZpUOf2DM2elcz++n7/GnLy8AUwJuBIwZCFXviE70ngkJEvC+/P
SbabJTSLj2xMVTO1BfoXFBS+NtV/jq9O/MShHoQgZXEskfipgeGwYrTQqXbEkhylF1av17UJpCJ6
duWZ1D0/c4KmHJxcPsRtOt6IxkT5xQAORyHRqVpBmPPg6D6+CdgcjHTNmkjHGg5yeNJtvvNCI9jg
SbF/ihf+x1P3n+4LyKij3k2T8l//wJ+f0qwvfNerJn/81y57SU5V8fJSbR6zf4y/+udf/fiL/9r4
T0Vapq/V9G99+CV8/s/x9cfq8cMfjKTyq/5QvxT98aWso+ptAHzT8W/+1R/+9vL2KTd99vLP35/S
OqnGT3P9NPn954/s53/+zqm4nP/x/vN//nD7GOP3/vu/opfyt71fPT36xedffHksq3/+znC8+IcC
RDO0ilnAZyGh8Ptv7cuPHwnsH6gaiqoKdejRzidpUXn4HV74Q0NftAy0Fbr8VHRD/v5bmdY/fib9
gcQpnHbky1gRCCL+939/ww979WvvfkvqeJ/6eOz++TtyvRO/HLE68DSAIwFRo43NaR/ta4iMRKf6
Hr9tC0BqkoYKHulzuJLta+/talI8aHvG9HhU+4dzRnGMFLSSiUuexob/0OySdQ88SqMXdvsKlWvO
WbY9VW6Ss2f1lH11c4p8ztizyxvOprC9J9doSDoKqVRrXtHRIsmgV0VdSOBU4fV6MHrZrFMj3ZYR
yRiTSde1tOwDGiqoWpt9shSPPoe42hcWBYQMBD0+SHfyAKLW5sBbVUMGANVjUpmyNdbtEjMTaK/o
COe8FBEdMENvXQgKyDO9ncqjCXUkJfXM4NJCaGJsstJoVpuaS7z7Gr8PQiQkUA7KQPxjlhLozOhl
TtItCh9msQoX6lJadBf3xV2jqD4cq0W3QD7tNe/xq2PvtXSU18IhWYjQW2CN7kkE3cqYIuADwj4D
4nyv2gEK1SXYZRij2HHX2goQax4ZmiyKq7LVSvSMQ4QdHeMG4DPwa/fOQX0QIXwmQCCaDUi34i7Y
Md4I8aXcA755EKL7R0HukLFd1A+pBke5JkpJvFtgRlgs3yMT0DiE6TQTzkhbkl2Ki/tQgi555Z1U
ezhChwisvuXuvngtFs6+SkjH0+Ymccb89iF7TkwPvo0eUh8YbRAioKWxJdHYlcBs8D9J+TjScler
8YtjQ3RwIXUENepDa0HgMdyUJpLJ0SrcDKQ/w15RdjcQjKBXpnpoobLJrSAPhr1ITvVDjlbvdq8d
BsMHJyh0sZF98MEeE8Pcj6QQDVCIrR2bEQGhjEiQ1zMG6lrCNSmpuxmg2JPrxaqj/t6njq0ssEhG
vgasGtspoLmONSIzPYs69J6oYMlgtOcsCDjbDqq9nNXfFyC4WLlLft+a2pkLqIJG5S36q1BAbLBO
ogOSjYFGt7nV2PEBLwFtVm1JEr1Z1KZqJwvnfliHRpxSMCmYCo1eeQPKxgaICN+aarFsj0q/wbSw
ZkpMhqtq59sIfRCD3gAqQSKU2SW7pTWOUGRy4Dy6jHy2/l2xGIqTqkNQ3kS6DRnc7bAeyZEgiqqY
ELEC7AOJGgC6Vj5ygE8DVQwcJJwNh2i3yK0GxNdbW8UWhSDmzca6KA2AMkIa1lCOjlnryrK7jK1k
TEHcB1V37XrNnhwRRb8IcwZlxEa4Fqt4zb2C680xGyNRSPCGux55M1hnmd8FDo2BBfHBLIGkWL4b
KHsCBU9K3LX2wJrZFj1qhmsymxH5G1hOTfm1t2wzg8ev3PUgY813se2vwTClA0yBpUClpdXxjSBR
BypOlyfVY54SDRMDIOot2Yn9zwgov4qAVka7HolDctt5hojeWtxrkJFk9/V96pOMIJdj5SxJJDI2
4oJM6kU6Y+AusFOBOjUiWZCugThB3jp3jtkpBF0IDY0TWrxizxfhKd9Fi+pRor66VEUqovZ6aAwJ
TOekd2iXUkw0BaMg2OnkVaoSJaESGD1vmFMWEPno0swYtQvFC693CqURiLTGlE9iHfJr7ZIU+49p
wI9PDHUpGrmkOxZARUZ8y9nR2nkMbIeyUGr3H3lw/OnxZdj1R+nZNyvLPUl6Yns2v5W3KCvYmi3p
9So0lezsBqYrnNmVr3MZwj3H4C1v3eELxSQNaLBuRD1gkLutF/KRXyNranOv2jIxyt5kJKJxOEA8
NoIdJQlhjdNFC3MMHbxHbtg68GOfGplWD8WAxv5aAONaRSOYx/OoAcYstJbgs9VLdU5ojrLuUKPX
rU10zTPSR8XX5bokWmoGoc7lJIYSmx4go2FJqLtGUIiKXxuGpB6tErwUetcuy4pkHeFCNJIx7U3R
Ecmzw1GPFAUGD0y09Sk5p0YBrmk9wmy3LA65Cy59KkPOUSJ5+hzB2X8cCVAAM870KrRc8ANwq1n8
6txrO/GUqyHWCqHy+S3YC2/HbmwOpJZwUN+oOf6ukqQ6fdsnTnLq8DGAzXjbR5bQ5jTytOV6DOqD
8cy3l9nZTWO1H+PBnwGAERWAN8/1XTzYOg4vZInGbUeIznCTW8rVhZFTrAxy4LgPrj7LpjmNv6dD
TqbYN73faSHDbaVTB4oC7TK+CnBilila3L3lXMT7KUU7GW9auwaTdFu5BTYQOjw68u5LB8n+H81j
s0DQaew2HWtSvUYXnhDyNeY2NsXl22A9mDnQK+OiakZlPMVnGXASlYyqPBFNF9VtuRevc5mUT+Hx
9GuMW/BuVwPgMdUqCvgtb6lWhxYlT8dDcTv2CM2zMElfTBqYfwi/QDYHSPxpdKM0mdqIecVvuBOL
+gZr9wGarwQq3CUhZJxiykomD4oSnvAVHCmk/Qiz6WKDf2IhBA4fK1w3YAXFa/Ws4O2GwVwn2/I5
tpWNfOMBFUcT3PElB3Q6/JJ79UZ5EGBSGtTpNXwUt6iQFt5A5d3ij4lG4GZ2c7R0n1I4WNEPc5wk
EkstcBnfrTFHgAbx9AtUakj+0K2KS4vE+CZRyZDp3crf1MLouXUFQfJDgeMNX66jA7+S4bVd5wDU
b7yN71NL0+812em8Y9Mhy0p+A90MRyLwzRWsd2V6ihXwNAmhoCFYEnKfBVE26+YVnWnaKw9XQljl
GciySfAyl19G8fJzgPJhsSYJoEzKvVjqcn5T5HaUjsG2itWKGWNgliVkeDU75Gwhv4/KQ61R2bOH
BH24tiNTuQNpdxpaQ8MjXWsUHvGAvAq3dccSGca9MdWEAqlZMqQpt51oCiiQiscYUUxqyNCTdIns
kZAxG4VK3s67cA9RT7sCHbhI9BWuLaRPjNNQRzDi0By4pZrrDEjsKouLrVq1hMKMPb3Gs6Pobn9y
weIATXWNpqXuFVtGBAmcf6ovzA109XqXKHu8i6iD4GmOy0sGRs1BTwedeUbjOUiBAl0F3vKSVFRT
CQvXSja72HQYoy+fuspoeD31NshBVk9+QXKH4gV3L/lrVy4kjYDirpdIVlkIYeB98Bu885Lu3+Yq
FXAd2rWYmzy4nDUinUp8+WDRK9QLjMjObNHyLLy/5cq9Dq7u9Is22cNHvzWdjbaGXrAkkIQhKFlp
hJWIt04S6jJr94pH2n+VbDUzeqSENNKBoQYrKlp5ZnAt0XR8B+9Qs8RXzWSjShZe3qCjEXyZxgwf
kdBxDtWdttZsz2B1rSc86c69rZrREXQKC/6o2CHI0CF4ZSCrFaOKk9P+KXhFf1D5JNakRmQ10Dek
5qJoCY97vXehV/KcwJNAgk9bDUvRJ6Gd3pXBStg2yxg5E1CBsTTaaofYJ20NtjmHJ2VhuALBaQd0
ul5zRudSET57rXewGAxxFCIHNE11lqXvEgo/w/X34fnPQtzkTo7BPodktsYr6BH9aH2julccNUnT
badYcARReWAtBdGXDXdGPReF7ievkEi8LWorG+sttF22w8LzHntEc6rCEgnLBlPX3UQB0YADAGqt
XsnYz3N/BhONKiIAYzNzjP3chwDENHVnq8oeYWZK2TOb0jh4aS1/xYIt3QwNbu10tJBRKZAtAVHh
cxtZdeTr8XAvyOOinJpcJRoY5INi18Erj9IMvPUpgiYrY1+qfFFGFqM8aD5ib2FAG2NjKEJnyACe
cceiRgNzGNHiFIakem5O4VFblRtQSQ8hzTwStETN18AErTKoNQy6AEHukThujDVq/aVTSXeJcAsr
oEqRYiBDbkQ38cI3XJf6BosgoH4ogQJF6Aw8vLbqz+VmQHRnSJLdl2c/slBfvnq7JqRFjBC+f1Vw
gl8U0KF2tt8aJeBPXnLIAjPFddWgy4QFV/aCu46SQ8SiVYdHKqTbZ8yBzVdpXJBOPbbtVWwjmqcW
r6yE8NzGF4ndSnddQwK0NotUVSBb2DRUQQEUnT4i7RzCJkYBZqxDDA6pJ2QdMtLh/Y/s3mppFJvZ
XWILa0zCSvT6VpOMAeEDfi6MmRsDSRksi7AIV959wZPGdhfscuzc85EA8Y8OAr7E8BfItmTmcFEW
EBCl4m4A72Z6ozz2d+06XisbLibxut2Xa1BI6tK2W9br6tjAyNDsleeIvHbPGnV2wW25dn2w6HnQ
TdtG29ZEm8NWO7fA3UtL9sm7TTwwgpPSdPco9UCpXXKMHti4lOSqVT+hoo5IMtsivHuS1wgTn8bI
GJULPOIMd1PdujG6oNkT4ji9eUwR76HdURtjv4S/SbQt8i7qE4SihR7JzwKsCNFRHfEXcW/22SZw
EOgxoESG3ozq6eopdQ2ek0kKBp36ruKWfm+GMAw19aQVk18L1nLgVlS0CqiUryqWKsXaV27FCsn5
ljLBHdOukTQJMkORlgj9U/924Bdcdun6oydZXqpH1T6tD166bMFGBJwCg+Ub4te2RhqnGFMYicWn
hDkUr/maac+YnjDY7U3ooM8b1m3Z2rBkra48pHbQ41mlGel7U1pKdOxzK1e4BgRHrWLtgTIPxaNq
VnivVzXKPNyrg2w4SQ4N7hgaPHLFap/TPf4b4TBk3ziD2wgubW/a2Mz3Q3vE692PMGh1EVVm8Yi/
1bELHmt8z5YH3tnF2U7JYHt0+S6Nx+g+QkCMo0bzp1I0WBTvekMFQQQPEvvgtnqVNozVWAmoKjuk
UUp8y8cIWHIYaC8mGZZcpEFqZaBPOjbQHq1vQGfkU2/hvIXGt9VD/hxoVMXH3WS3eOfwuj4xsNeN
Va8DsHNVj9g7gco4PrZTLZTXDAnGhvZIJuzhi6yDI05WdcvdgvBeeNRwZOOYJsemJK0HPn8E9gW7
iI7ovhRuh5LwUD0+sA1ptsyrvMgehod41zyke2fFr/t1tkTqcj1qdnkk3o3BPW5kSVUZEzi7ioW/
XZOkW/C+npoCFI1bIrNjAlJeqUhEcg2IChCRrw6tza5aGzFqDzdKMME9dOaQMjo7QBFfEBiBJsiA
SOkAbYVMd0NzDP8FbDIyaXcOSgociZA9UJZufFOEOsvQ+CRny1beYJ2X4CNVGzMLSbtwDOVGg9Ow
DkGPU1F4ERvniBeSsZNlJOmKXRwri/VNEUYS7nu5a86ZpDN75+izJDqnF9fsmRXAjigWVla+w3oi
HyJfQJWc0cJfcikeXuYeq2EGD0lO0NiikEqmWW+leIehCx/qfEW4F48HG0+8qi/VJsAms6RfRJvh
1K4YEy/xpb0mCNZf6pXQWckm27gtjn2zxWfU+wZZiXo1pBRRvY8PXTaWjwTWTgFTLwW+iWYb7wV0
ONWBaReZBfO6Yq/NMXyOoU9vV2fkPM1i0y+AeeDOzH17Au5BAJVr8YIkC34dLt+m7W8h02TnzbYN
7n09X7jQDeAX1WF4AVEMwlfIM3q2QF5TBFjtXWrLYzZlp+hiSMqdcl8d0puK4p3LoQiD/7U4oznT
SPOluyvOyD/geUzgXgEubkfqGq4cFEbdXXLITXZ1Vpap7u/gOFUbH9kL4p1FJJdPA/gWYVY6wtzH
l/AVRwNWHpeFMhneUDO/CrZiZ9hDuBudqMu55aGpKTRTHVypLVECIxCJYINgDhmW+BIBiu8YLXaN
JHdoEvIswG3sdAc38ZSbIHLG9ADZwDsBn5rg2/gneauJOs9Sxo4omywZO4Az0XGAmY1OoKJjQ0Jk
WipdycjzcB9YuVHHpAHfvKHt5I1q5Bc4gvi6HZpz9GAj56bkEclZZE/uZRBIi/fB1cXeVmrDWzuG
SqWKDjttny64APWFAH6fgL0i/qW+ZAypNJIvPN5UoSNB3FfPztYlOK4ycL3LeE4W1b2H7c8X4oOA
19UoLwJhTngdO8u9VWm9UMQtPheCOZou2KMSEmkLeE+Snl/QFFVYjI2UkbeEdpauHpW1ti8EIh5x
1mEqQrNcIWEFbUKvo7gAJmMWOkoSAhayoOl9rAeQK3+pzvIR8dDZ1wWotkF5RUpot3fN7KFeS6Bt
93ftpV7hVwSCRYus4IHPrUTE9Q6RWgbj2QOXHIcMlflWspCMX0bwty7eWjlBBXdfuGNqqwdL7Aar
wuB2sUTcOkb0ku4KQDjz1fCULuBr77ycqEZylxrlwt2Fu0LSvYdxabqdf/XODmbxApiTw1Lv7J4A
x0w2+SIYHUiHHlBBeOQXcMcHAscLCTouOxQm1BLuoKa5YmfKl0CDfg7oJA0kMuiBVzjlEymb4Ep+
3aP9Z8taeasPuZ6sFdEIbPbA2YhykZNXdmG9Tvi9nFOxNOuIdCb/UOlebIoqrdbod0u5g5cfEFFk
3G2BtBJawYKTxl0keKoOIkOzqmkVmT0yAa6l1VaLnPNt8hwi/qD9QJRVxJE02kruemDu6+qhhbmR
Toq75s99SZAcCA28K1a1hC1XLf8Gz3QVXTo4yd6xQ+0CdQRYiKNaLvJi00QkLBe9KCMTrQ8eZRU7
IrVGRG5dxUaLP+VI8rqNPVhCj+aK5NFFsQexNDh5Xx24VoCmCF2ErHe8l01HWshw/+AEPvY3qQkP
RqYIsVwdCVTs7nUmwpgWshHzYzdGmLIIjXP88zG+ANJP7CTHG7bJulmLUPbhLkxiM8ihtbpsyivv
Ibw4OZjf57KFb6mySWTzYeQJEqLWuFr12mDYFjpsTgpQUGMO9/0lWMIaI28NLTi4evhOkrZQK3Os
ZIxOvuxaXv6ieJu0sRrxEKyG858om59F5Q+F0j8r1X+rqP3/Y7l6JFP8n8vV+8csrR9LH5rMad28
RNELY9V+8t//5+VDzXv8kB+la07S/gBtlcBqEghN3grUPwrX6N35A638soTuAUmFAgh+5d+l67Gi
LWkKOK+QwxuJUMZ04r9r1xz3hyyJ6DoQeEmSwWIi/J3aNT/mP98dIHwE6tWsDAAkSFw1tN9+PLpK
KVRNHgygWlmKEoGybCyZAhzl8aiYOZ5WPSz0aJsZoGqokGf/QagszGk+TOEvP78HLpHK86qiTsWP
+SxvgljA9yjCNkSZAT4nOwBsKUHzNSk45F06YLV8RSuAxwphJpSuZo9iJ6u7tmSaXTikmqGobLt/
t79fZQ9GEMp0gUBqgqYaFogB7OfHBWpbh2dLqc72igbCrh4BptZmpI1vSo9fdLKmd9XSVdDUMygz
BBaTLO7bkrwbeQqj9ng2rWK+zfaSFta612QocwWowbNuy5PvZzkxYJ+GmmTJk74H0l/tsn3KI9cT
9lupvHEq7pL6qEBnM+xL44p9XlFwOwNhz+PsTzK3Xpz1nIIc6Z4L15mEzJ6GRxN+n1ajXpbxawX1
db4Qre+nOH0yf8wR5DsC3ksFbOSTHGgaDHLfD262H4EUqFnRBj2XKwAwjDeeTwP8ZJ01VhE9Y445
6cudfDf05H1wGC5DN3+Q7XNtm0QMOMjcRSzNtVuPE/i0ru9GmbwFlaO6ri9gggISBQW86iSYbfia
G2OSSQuFPmgasGvuKxcaXsBmQOS36fUqo1Bgt8ZyBmqjnvn91n21fEDXwIyCyk4CX/fHKxhoftiL
vpruw+rosM1ayxlIULn6/26UyfngardpwsBJ9x2X6rknLzrX18V2TleL/8KgCMhRomdTlsBkPbV0
oPdP+y4Ix3PImVlDi316YLb8rt1nYCYeyUgQwiXn8MSsO9R251yGL3bww/CTHXS0oA793M/2biKj
IqISqNQYf3slPwwxeVNaNot51cUh0bpLkhyqIaKQAvh/GERE3ztowsAFzmuTO+VJgYzyj5TuawRL
tXtqpXiEts4ciq9W6/0okzsVac1Qah4OhetqRGhd3e/mDNPElR/tEnh2fk1ksiGq07JdxOJ088V+
APFpHGzciLESGfQ4CnJ4baXOWPvxS08MxYcRJ/vTQ5AsFhIm3ftKg/yIqKvpeciQqdbYGVP/5fLB
yVEkATq6YEX6eHPVMIxyNRJSELkduq4nZTDXf/3lCBIggW+U6awysQ1Z2IqSHLHpPlZOvfucAC7y
/WH+cgD0WKMqPaoBq+PP31Vuy6Foc09t0j0L5E3HFTT8v6Sd147cyNKtn4gAvbkt21ZFSa2WuSGk
Honeez79/6UGZ3YViyhCOvtiLnYDispkZGRkRKy12mF328RiSGAq+z8bs23So1IxzLLN3QgaCUa7
ymFjNdTA7sqf/6rCqTv9h4PYSryRKdToP5CWWOvKLzqFBQuLio6zBfbxcp2cptHQtDp3a+19QDnK
NtyAUt0wVitpzZqh2ZEK2rLqpLbE+xo0a51vnm7ch/nX0HZWUreFPEMjn/xvRbODFbWBZ49Ow5dj
XPBf7KJ+iFbHGRbP75mZ2WmSyrz09KbgduogrKmtfdS+06hNt96wcyQoQKa1oLSULEOMhJisEAHR
yREvv9UQ2b1RmAnfal89BdvqFDK03MAgIZQXUpsSxNqtIfZqHjLOLc5yNj1vcscJ0twtOoceKmBj
69EpPk01FSkKQLfPgyJ87doaHTuVtxFCJrOcm2neODQVzpxgPwoI7+amYJ4z3AKnfihf+vvxY0iJ
7rbVOfXT70AMZ9j/s2qJi/vspOsVzwx96IVVD5BkxigM04cvzGw2rvkT0m3GJET3xHg16x0tOhiR
KOjd/hGLK4f48rckJOZmv8HKtKYpTHw20VUKivTcOyb5tLU8btGMieqkCqEVFEizDZY0M6tHP85d
hx6I0b2m0vuWfb69lqvP6HAxi6ivmJpqg6eeWam5zdqx00aXmeInmWHWiXnUcGu8tx7kXfIQnqjl
rURrRcT7c9fBJtsmYPkQGwo2ysuPGBehbjjRJGxKJ0GtEgLkKRiohXLk/X81jou5/fPm8vxczM3N
zoVcDmrlFHp5ylq5ru5831KmXTH1JcRhva83x8wvquK+8vq2WoFizr+hMM2302RZsLJfsW1WzdSE
fecVJ01rKiiPGYoe9XedrdaH299xHuB+G7IEwTJ3IC/g2RXL23ccdNkoTkFlHPPJ7ratZFRbG5Tt
JpI66u6q9Fb3TbJyFuZDU5RAdHjhIcegCiLDDT/zn0BKpzqRjPwkGFN1xEnqEvlZyJzvk4dWXuXy
v6qF/LZnUG0ROAPH1Gb2rEYr/NgqRrdMUzvZ1FBI7VD1LT9Ycp1wJRdxbGxtJyroJU59lzJ3BHHZ
cUr1It4amSeagFY2fUlrOQe/pkUG49qm4z2nnWQmjIi3WnswkyoGU1MjD0mXvoizbT0ETXW8/c0W
9s5ClEfjzcQ7wwE8dHkO0hEx+mDKMjcpo3dJC4LIfh5ieHg66aHVKUkq0cew1e/rSDpokrPVx3Hl
+IvdujyJ/AJTh0jBsCllmcJ/z8PpFOdq1SWZy7P7WGXJQ+nVD7x8d0nY7FpVajddFT1RI1tb+vyB
BR0OBLSC9dzgdXUVAspacowiizK3rpMXaRoOZS59yv3wUfL7hyynxyTX3w1f2cdT9sdHhcodmlwm
1CDQYsy1EmA/z9S8sVO314ttXjR3PRRLefRcpMAPJm+jm+9vf+d5MiXWygFRQL8QBFAAnG2yPY5h
ammpWwA50eOfscx0Xv7eCFc6Dgt2TJgSQMoIgD0f9NKORfjy20lJ3FAJ6103xQ++5LlFaL9q5biq
zjULbaYgk4EvlUCOhCpFolnOrdTBmElp7ZxgnfigQNHNyL4BmQsjCDtQKr5b1TSX1jJg8a9eOqyu
IlLsUHW1heFZLO8UbTKaMhvcuizBTuRj/VhHebEStufQMxHV8A2HiCYrzPeKwu/5uZhULajNvOtd
Jw0lptE0o7OPHVfZQy/FcnbI0kL6ksRBo7yPvL62pF1axZHxj53kPiACR5GbXV15QJvRGkm+NFrb
Mvs1wZ+xlcZedg7oDrXyNpVDtd5RAvJfSzWfmMFvyvhjwsFgeju0ORnUrOnAdYhNbUanaE7wyPuv
gVFH1UokEE4421iOMSUBi7eufXUgTd1XJ83oO7dW3kvTR1PUVeTXwLbRt29WTuDMdcTuMjlNTQCN
BUshU7zcXQ2F+cCTLVrgxqsc/5A7oFRvt8/ckgmIky1KbSa3oiLOyllgyw0EKY08a91BZc4RCurg
XoeX9LaRpUQGKkwh40EcUzQBXzu34iXZKHdW1PIm1A4djXLyz5CeMILyXCvwyO+scH/b5tLCzk2K
v58tTPMytarCpHU1KszaVm/75melBd0nM0nyanfb2HwK/OqQz6y1hiHCJYdcDNYzFCf45NUDEwRr
53q2rLmh+bj56A+pISdF4Bo9sC08iBEezd71pbPysp0nvFeWZs6XeUoplQ6W4ldAWPfWY9/u7K/R
D+fZeFB3yk8p2hnuGt/d0vJEvILHhoSXqejLr+boKPTIXmKfdHV8dLxwh5iKK/XGh9vf6/o6p/uB
dImlQkt0LcPS5n4q5WXd4I8hZADVXbMXqqFrYISFIHxhZraasR1z5IYw05TSKW/jl8HWVopSc8/j
C5uQ++qkzorGEPm8pJMTWrtyLBu3tidGRtr3fTG8Vyv5fmDiTZejb7JdMCBV1Bu9NPeD5K1kKNcJ
Naz1lmCa0vgRkD1dfrHSy6qusaXaLfvooYs+FDFjGfl0KKJy69XNVq/0tSVf398mFylgWPAA9Bzn
nPlj6cXm4Mg1X6+jYgBEM95FcHUxjQZa9F7/HD3bEyifNToeXazlMvZjmJcKTxXF4N6bVUf8MU1M
05pqt2b0ysjGvWJWd4adfgeAfZI88xB29T4363fO0HxpQdkB9H0afQucaWbt5cgwEVEdGCSW9n4z
PTaGfCeNzcuQ0wKw6iezmH5ZsX/wI1AAA9PGsInXxbeghjulf2r6dNPG3qugn3O6t6z4BO3DtsjH
J7Su3JCatOOnTzkYh9tnZXYkfzsYBJSCi8/UqD/OPnBr2EPXxL1YdLRVUxTkmJsx0pUTqVzfq2S3
tCVpSjLTLM/3Ng7q2MmqpHa9Jq/7fVWqxr4yhHQRknag+NTYqV/GePTuezOwYubfxuijPShevZHC
ZtOXLsLD5UbqcmZ8y2etgE26acpy/8e7wfUPRJt8GP3T+U3WhaPq21NTuYWiweEzqurBUchCjN4J
VyLwbON/B+DzWCj+fnaDhX1bwnDcB25oUzKlSrafjPyfUK38lTRjtvX/GhKnSUV2iKR4djuHkyKP
caXYJ1Up2nsrzECJ9onzkoY4YJFOKXiPUl7hk1xc3ZlR8aPOVkfO4dSyrgSuEiF4KinTw6CWyY6y
/Vp9aGl5jiD3g0rLRNZ8to9dxi1QRaN9imTtIWp0GGJ1IA+mE4xw/Fn3QEnCzR95ye8dPTc5CxSl
PyqVpZaBGzE6w0VzJ7UFDJHVnz1khBkGKyyZGCjIOecdCT2XRxj5VSQXGRTPtfo1AUGBLtwnDzjI
H6/owtRsRalajo1TJHyueNy3vv/QluUhT/vvf2FGqMpAGYg62jzYFGFc6vUUWyc9hZ0m0fdeUWy9
fq1JMbtB/t24MzMzj4+LLDcyOJndRNUPfTXcmyEMiC3g8b5c45f87V9nt8ZvY9QOZCoYOCEFjEtP
z4axjzPL9F1ub8l7jopsqO4TGolMyrZhAFTX1ptunwRI3EV97D1lEN8wZZ1YQ79Py67Ijqlkjs2x
mdrRhAZA1qN/ECJxviZqgt5T2Jg9EsySXGobZ/CYwh0Yggn2kVLU5Wc7Hob82KeKDBoryUrGYfzI
zo5D1euQZAVqoew0R7Ka13IYvdM0OHW5s2SL8VmngjAorypgyZBPyN/yWk/aeyjkwpM1GKVsbXxe
FtLWLCJTegidMu8PadQMn1ulcoD3OLTlNsOgMMceTMX0KTCl3D9FfdCP+9jow+ldmMWN8pgHdgRt
QZ9YBVSrYWCXd1lbRMObHPTgo8tJGpxdqnlTuk09vcgPau7kv0xP6ptN0qeh99wqduEB/WmkIHo1
6mCy71AKsswnp20nfSXZn2V1fE8e85w3kzcgPTpn9mQK5dBzLClwTgTTLbRS2yleifxz5tffJii7
wIHLLB734sw/VSdTQxhdplPTSicJzHOYmvvGNLedkm8Ky3pSzU9Fk7hSVK2c84W0n5VZDjV78m9U
sGcH3W87JOC8aDoxv9RskG7YSxKlQP/D4Kt7NfHfOp/ScPY16n54VE7KWD7UFWwM0pulrSVc13eE
6JfQD6dmKiLd7OToeq2GWT+MJ10Ztip8dr1z3zQrF9F1LKCda8IiLpsK53MeRPsmK8NE6caTL1UH
wZSudPq7VtU+yEDU/jS6CVOMVZK10kJ2ZsVnpUzy1m9Zz4BbR1a7DXkL++a321YW/FPsFxU7RNo1
spXLeON1CaQ9BS+OQSDQmF9Wpv1tCwvfBQsGAqeqGHGbfxd5jDJr8jLppDlHJBF2ufmrrcyVzZq9
0cQZENN8aAlzk8rXQhrD0FmxrQynwPqRSD8mpdoXfr0r9c+GDwueXe+T7M9f19gEYgxXLpZJPy63
LkIyaBgLVT2R7ngAzhwAbWq+UjRb2D0RQWhMs338d+YFsipJqtqkyik2H1umEZsPYbzi0+KQXl45
VI1UyuWipKqwe5frMOsptSsvQn+kCw9taO8prD9PQ7zRNbgQpOTUBGuBY2FVFq0+ERyhISKPvzTZ
5K2p1W04nQDmSvo3uX8XKCth8dqxVR58/12k85rmVNeyiX43T+kUoMdUf0MXaa3Qfx0NsMGD+rdr
0wifLSMqk2Jomsg5BcqvgLpeWG4qoO3d/e0T9LuudvmFLu3MIrzVBIWZRrp0anZCE8dXC7qjrqbf
d48l3C3JfszvS+s55F50+u2an8+b7iIngWyf6I5qGqFiXret7MCmZxT5LiBSZXyX3QtyGFhe+m+G
sZGOQlC1/7w2fXJ9onlbcGXyH8VCzGrm+EnLXdd21nBKwDfHBjBetT9Wfr6xi5c+GHfT9F6l+XR7
p6/9khkQ3aSGSoLMs3J2FMKgr2zP6vSTMX22g2TrVQA/2zVJ5mu3gZlLKAaaCHRBIj9zG9vjY8bN
aJ2S8jlKTn2lPEBgvclM43h7OQsn+8LQzG8mj/xY8hLvJDfjY2JpUMmo8lGuTlVn7pxGZUpj+PHH
JumTimjC40klK7882YHm1WrBze9OqJj29Tcb9oG+iHZ150rOtFWT97ftXR9z0Sxhghuj1gIcJGjV
tCc1OmVx9bOkAKCnzQqv6rVT/O7HOFQYKThcqdV3NBODyjTMk+NAVgAzU6XnQsVg5QpbXMlZpjhz
eMmIUqOsfOuUTdOhCjuk+6J0xcbCUpC2o/im8D/6JeLvZ+/oPLRjf+yc8ZQxK8PQmG29+dPb7S+y
ZIOtUhyLDhYD7TMbQVLT/ksk+VQgBdgC2WoNc6s27m0r85kVceOLQWoTUT4m1K9EpdWydGLDS7NT
SsV+T6GlvpPl0tukfuh8yOzKuFe8SNt5yGVCiVVZ5r01DS8DmcjGq/qHspS+ls306tMnOmbwyYOd
BiyWtoHzoEF6sxtjT78PQzgNqNutVRkWvrVNAVRMLzCZj/NefocEOcOhM7T0pGXDI3oKnwpoUG9v
0MJnoAbHQeQbmGJU4tJEQT0cYtk4PSVaC4Gr1oN/0UOJBkCf7m6bWrifuMNF1OTZygjlPCvOeSO0
bYqt5o3LodnnNUCp/MhQ+3d4NV/poET8Pweo/tbUxK5XiWURauzfPjBvO5dhAIl1kk8nlWmMfGSe
XSo3dPP++F6ARYFuLKUGnVre3IyqcQX2flS5lJM3VfVxyOFuy1Y7X9fxmi/FhWcbzHyLqHb5zWyk
bEanzyLXjj7qSfGp1eDZgH1ym+jBfgqa+0IPn1P1n7Sxn4Nq+NbYyk896rh+A10gh+sjI5vHRmm3
9Z+f6sufNnvHKpyi0jKSyPXML5Y87PrGAluu3q140nX5TZjhmaAgpktGOguC1pgEVSIHkasG6JaV
wOchY2jyL+nob60YbHQXd29SA1i/t50dfNpbA7z8WH/2dP3OMT1tZw8x6HhpDZJyfWIvf5j4+1nk
TO1uoE0eR25XQIDiJzszyleO0aIJmDvBS9H9vCpn1VZW5w2D+C55DcuI4FbTVhKCxe09M6FerqJO
s7qxOrZ30gJAv9QKqq7cJXb2Vth0SMKVz3l9Otm0M3Ozr+nkMD8RpiO3aGEMSYJtAKIxiOyVjVso
QzApRTOFVAptlitFmgAdKs+U/chNkm1T3cu/5U5z2Bw971CMexkOQBVcyOrk8ML6LuyK83zmFI7h
J540SKFrFrDXmw2cDt2D7Rsr0Wfhq12YmYVyqzHUsYxZnm8lj7YGON08Gor6Oin+vm6DP84ReKqL
1BtsnkmTZWbN97Kp8eW8coW0TQbJIiLTFfypt0/6grMzpmjIomRDojAfJQhTVQ7CLKxcilffo843
NokUvt62sbBvTELCTMtEBHWBq9pbFo9D28qlG2pj8alM5Z4rYoALopmUx6nSpXdynar3t40uLUzY
ohlDx5GO86VPdE1nFUFoli6plv1L63QPDHbW1Wuqywu+ZzvcSg6FYJ5f80eEVI+aZ1gdnazuGGj5
1md1nRKurGbpaF2YmUUMRy/VoshpmPXb8J12oIALTWmx711qbBogY3gSYT7dhX+IfCK9Y+qRWgRE
xshKX+lr2UPWa3mcszztyW4heVHlpylt1pxdOPPlyxozwo4J4NRkSufya42dUXReiIsMcarsQ+og
/XaoPW2Cf0jKdLJJU/2nzv3v0hRy19hR9+W2u1y/BTkAOu9b0mXmLucVVK8JYzmIo9JNC8VNleCj
UfeH2A6OmZOvtMIXPAZnoRTHRClw1/nTrKkTWTbSvnBHqCoL6bEneoxrhbglI2I54BuRCbuSn+6s
KchyvStciZOl2o9B9q43sjWvXNq1cyviEJ4FXt8f5CBPsCI/ZC/+9+6pRoACOOPR2JvJdoIF9b7a
yj/W9BqWFofSHP0m6n5UvEXAOTNb28zTeFZWuF1z5zX2Mcj+yXR/pU8nLo2ZS1KIE9V0lXr+1XNz
zHSwGxYouWnQP8VW9mrE8ucpmg5T77/UCvTEUOncdsKFCg9jm2c25/sJjgMSbKBxHfRPyg4+45/S
B+jwTrTSN9E3I4JKY8WkKATMlwmfuCKkHOmQm7O7U25DKfQiBYyKOh6dVH+SM6ganMqMdlHo7Tq/
2MlAgbLMeBdZDnReUvb59k9Y+prnv0DEhrOvqVq5psQ+EC1ZyXYD0hNZ1uy60trfNrPkqxC0M2FJ
GR+MxcxMGKtGApMaABL4B6P4g2qNm6B6HbO1HV247njrWXR4de4EItpsPYOBBGaEoeGNnYR+EQYh
4y44Aa6EAOVePoxP/Uv4Baof/7TWfFm49Zj50A2wnRYs8PNbz/HUsottMFRF4ZXRri98b6vVMlTi
f76ZjmJzpwMk5b+zE2jHnaJndgSsDsKbWPliBNOmnjJ4jacVS7AJXDsovSSK3eJJxlU+286pGhQz
DnMX4ZAXG4DvB3UfolIkvcmoJghycfPjZG9hFgwe4cO9Mw9CsG2tDLrkpIwvWZRgBQh4/iT0rUZq
VdXPXQ3dq6y6ixmBNOAxub2tS5/v3Irw4bOjMNlhJ6ceVmw0clNGxH/e/veXXPP83599NjnNssAI
2EudxnLcd5tq7LeN+b5Qj2XUfbht7HrLmAhSKdZRtWb8fz51E0QtECJJAmWfJA+Fr7zLYOAc23Sl
LHi9Z5dmZv5h6x4Q594GdK4m0DoWbX2wc61YCc3XOyescNXoYoT4Kp1M+6yFDcfiNvBQV0hHJX1K
pirdeJ3V7BiCgfBcHZxwJTufDwqSfpGUk5wzWCEaT/M59C4Jx6BWgTDEOSwUerLt/PxEJQL+xHHn
2TCOytNjXmgPyVggTLaytdchUzwJFAFkIi+6qidlepx3iW+lbt2r2yH8GsfDNoCA0i7XBrQXPyIT
pGwtzCLQCl06vtcajWP2cFx0o9I8eU7s3Le1qqzkK4seaQttWkaaxYe8tJLJRdRaEpnXoEGhWUMu
itJLU/36C78/szI7ZAO6juoIBa/bB1mKIG39UCdQFhW9t3Kal5aDf3CdsR6VOdLZcsJ8CKsBUgci
L/STEyOLFXpZO8nzvtxe0tLn4S1l0E0AEUWJ/9LSOMWTmk7gtbOguCMz+o4s+koDfMHXZCGvQl0c
PCnghEsTKBVHo9w44Nw774Oe9B+hPf+aGdYvxs2Ot1eztG/MlQF5/50MzFOeSPGV0LAtII6l/dPv
GQQ0YaLUCnisbhsSudNlbmXRVf2foVnK0TdSLysthoLW2bVxe5g07QGqqonMuOyTB1vOV3rISx9K
Fw1X/IGa/7wTaqpJwERmWrhxjC6I/sWZVj7TkgED9A3XICMRVyFByrup9cigXLN5M6z3/rhGBLP0
ceAjEFgNfO0qt7fy3OwCanC4mnUYK9TpE/Xg9X/e+7NQT7ZpfQvyMp63l+6mgx9UjIK016qGYxu8
n9LiIHkf8/rzbRdY2q9zO7Ng0GWN7xQpLuCYXexacpk8kLkV+z+3wv1EK5+6OChJ8SvO8gaDBq1c
66zGNOuHXO2Oft2tNPiWvsu5CfH3MxNTnI2l1g9gkyU6PEPGhZCmUAQExo+/WIvoXohZcZ1k69KQ
WWp+nhsAkE1jGA9aFLSu5PvpyjzH0ndBie4/K7OI1gXZaIwg56HVkKZdKg2PcYs0+O2liI87P//M
V6iED0aVaJRfLqVW/VgeOoD5fo4YnZXcR+qLnTsbk+EsaZTXkgURIufmSLXonGvAJKCKuDRHekVo
ExD5uFNpnHmRdVDioH1kwFbaBmj/PqZVCSsb84R7P3MSQes0/XlsNUiS6UCJWTSag5e/oW1S5nQH
4IBeBAUh4iIW5Q0nCld2dsEbMYMVMW8qpksuzcR5Rr8wAeaYKkzYg6QAbja1z8YUrAlsrlma+X0w
1XbexUrq0gXdBkW1dySIyZqVsLp0+zHBxCi3eF+wc5froa80qWMTcFNk2c+0ddCAkSCtsbUcvUuj
XnPMhUWRkssyhWXo3RjavTSnANvW0BUBGdt/qgNkFJ7HtWmmpQN2bmJ295XMrPtDomWulzED2Bho
PVNLXHkvzSm1RH7MQky47aj00oie+UEVNzFHBCr77gDTPMMbisqmPZohylMeRIPV3nqQwo9lc199
CxGSUVeKRMur/J/9mXd0ZloqVt1lrhH28qbWkYLx27c/jyKUzxWwT9xULPbyY/VpMYV93mBD6V5r
S/1UZs6T3HuPmiQ0CuqVyLjkihS0CY4q9UPqGJfmNLWRag/4sluWaBGX+a7lmVHCn692P28vTPzw
ebw6tzTzQsCmqRdOaeaqPcrGkP+lNUJjdbAPy48ydLe2s1Xp+982uuT650Znu5mqca9KMrD0wm8f
OxDRmV1sCmXtvbi4iwCIcXPNsLmVL3exsIZ4mjTMhMNJsvrtaKp7WS23effr9nqWPBCnoPHASCdo
0KuA67U6EKfMZcLpORy0nWEbK8/ANROzQ2YHUSrnMSbGCbauVIPNky70yndZMAJCR7ysGe3h1Tlb
B0P1KuOhRPSyRRQOwbBpZRBx4YtcGJitopN6zxgbI3U1+bXU0wdYMXaW1+7T7nD7iyz0agipotPF
x6cNOi/wG0z8N/po8mxOdv026zb9q7lt0RWd3qOgJn1L3mX77Kh8vW12wbEvrM5uf3+UYqXPeayD
b9qlbXekNgOT4hpJ3fJ3ouQnxnx5A8zOjz84QRRUeuoaQbpV1ZrWzO4vFgL6npNDweNq+G/UyGRt
mxQiVax9FiZPQea97/1i5am0tF9EVJ36FPMN5CyXJzQsBg2aFC72cID+G+4ZvUGxrVl7zyzt17mZ
mV+bTu+hNIUZB+6ZfqJ+vlokWsj7xN3w30pmnl34udrrzN+5Uhx+YnJlBwbxIdbUg19D2MlsaKXQ
R3Mg0hza/e1vtXSoIH6hfwAN3nWFKLJzIwmyPnX9EnkCtOO0cKNBjpiPa5RMC7k06H2eawA5acdc
FTuiJIdzI0gB5PSJ8imtxkx+iscylE+DZlbZ62SbzY+q0TtIUG4vcsE0ySbMsEAsEGudjzAnhh56
cSmnbpwE74Oasc3UfEMD/V4Zk3c0Ztc2dcEzDbjYfo/cUnybz5qbmR1mcjaITX3NqqOZv5Tap9tL
WjQhihMi2pIHzh5ZTdaoQ+ZUKM6aL1VU3bXyIZeblUxiziDwu3rJPw+tHEpgYmDr8oi1phoZKZN/
bvHFeItc7S59VmHPCV+UbemuU1eJf26WT4irg5RQoYkGXc+ludphDr1puHMZ4DGeQ6WpHsAZhacW
BPS9nMKB39rII9FP0ADFBH8xsQEVCne9aC8J/qzZOTTrpq4gCU4Zf/GcTd2gTRIlk7wJJE36C5fk
zhd6v6I3Mk/gabyOMcM2qQtiaj9Rg9+VSfXYKv0LHKy/WtBXf2GQBwoDfjCU2LZ15TAAaJWAg05t
9hD5hbrx8oGIMioPnWE8pWrTrFwDC4GTzfyfxVl81sGatSBJiGpWejTN4ag3w8qra+kU2FDXgxlh
SZRPLh2mjQx1qENMTDQ2q4oS/mu3Ro6w0NO1WMf/jMy8QrP93ghBvLk6KsW5ekraTf5so70yHoRG
aF58UR/X6H4X945iEKxV1Lf0eRlQr/J4Mv0CTxwy+TmK4vIlkfS/sCImvRC7p2vNQMPseCd+UcdN
FhNEupZaHSfjW0F59+vtULWwFl6plIRtKt2wKc08j3aLWSWTnbgDIP2NVY0PzBuvZLgLjsCAFf82
aHaGoeYnl7ypsRrbpCKiSE9FMuSbMIsSDi6iALdXs2RJkSkGUbOgSjPfM2U0IilpsRTYpE5huOF2
2Qzc0bfNLG0anVmA/4A8GWOdeXZUR14zNnLi1vXP0UJUwih3f2EB8hmR5TKipomFntUDqc6nVm9Q
ROpyZIrrLL4rcu31/8+GyD7ObOhjYUeBaSRuE0hffdtz+zFbGcZZ2ijNhG1FjH9fN7LLRA2A7Aap
25ArMZS27cM1RsWF9MFkioqaGN8d/OnsW2jj2MWJ6fPwKL6q5aewR/+BGSMDSWCo7v98x5jC5laH
fuxfyfnzHYNyqe7IahM3R1u6LLZGsZacLFyy1Nv+Z2H+3TkllZ6NiatN/1Bs3ErIq/u+d5CnbBvY
XylvPTRy+xfn89zozBHGsq+ywe8S17Q+lt3TqLml7/7NzlEZoNlK826eq6BmorVa0yauPaZ7KQH9
vAb8X0qHIEqjrsIgpJgMmVVWfP5URF0FhdmvAoz2dwuJA+9+RFRGKMDW98AQ1i7RpXBzbnKWEk2N
GVlqjklqfZCXBOnPqlt5Ry1dcBfLml0DtG3ptDIu7qJB5HxkyBgdv+ozepEtitE8QFBwXiXZFB98
luqd2bzqFlKhyiJv4muhTbkxk519RHtmJ6Griqo3bXKEw7fpzl81vBQuiKdA8DjHAKtm3t9kRiYl
NmsFjLgPx3unXpvVXgBxMCpBEV/AuMVQ5MzXu66sBw5T4urP6sOwU57qTXmU3hV34b2y5a5FKCp5
XhtvEX5wtZ9nRmeumYRTSOENo0NhIAeplg9KhrqWUo/boDezTTAGCLtIjnm8feqWnefM8MxB47ju
gg6+OOZag5fqpTohYng0P3av1SZDhsw/rc3rLp/CM4szd9WyxCjiVOwv+Vhzig6q63xDgu9BKKDD
E7+G9VpyGT4miBwBJ4F+5vISixUvllPdi12zgiK55z1HdXplF5c+HyFLAJOp215lFfY4aXap2zHk
Ss290NWsTspTthM18OG9cTQetP3wHKKnGG3blUxj6XaD7k6xBa8TXj/r29sRIHI7k2LXQCXMzvOj
PNmbvPvqDR9NaS1hXzr2PI1J12EOtq/AqDLjG3Zm0EjNnXe11h1G2QQJ6G0tLu7bW7oUOBkT4YVM
/ZZMauaXbdLnkQW9kVuUTrNx4hhVNjWqNqo3rsTPZUtwBQqYJkWGWXrgpENijSaWrHj0n/Ikc/zN
2HkjQpd6U3z+i2XRkiQ3EMM2v0uXZxmVhPyIarcxG1gUPwMvAZJXF58cI1lJqxYXdWZnFsQkvfN7
SQ1jV5ZCRdn1jl9986apMjdD0mnZ/vaqFtwCGiTk6kHsUDackwVZHtWUBlSUO6WRj+4bAmhKAh8u
8hLNamq94PAcMpXWJoNKGjn25XkeIbydGPiPXSfytgwZHXOkQXVkdsfQerTV/svttS3QitCDObM3
20otlkfNbqfYnTKvR1ElvfPa+G6K/IOXtLsoakCdBU8wwOyHaA0dshBXsM2UhGB4paIxe3v5VdAw
hlHFbuONG0H42Rfma/mbyAv8Xe9z2JO72+td+pY2KHft37M3314lMj2biz12aVHCoGJtpdp+DONi
H1BN/wtTpMmiQCUqe7PVWZ3jTx1aTm5YKfu0Bcb3IinmMVkjK1lImQHiEhtJKwUf2+yEA2WH5Cqe
Ijeov0b+cOhoqlFbf6pklAib19ySvgyTudKZXDiBPLih2mNolnmaedfQt+1qmroucq3ifd+fHIQ0
jWDlWy0chXMbc756Lj1viFRs1M1b6iHqN/7op8+xA0ns6jW64BcXtmYfS7Mqj6CILRQw9mo87GNg
zY0ePkZr6IKlDOHC1KzyFE01vNENpqL7Qd2078jSd4BrjrW3URF5BUm9cofOefREofTC4sxDdC+g
/TtgsfoSvCAmvSu33Y/M2yZkC8WGKRu0de0fYEoHNK7/uX0KFh0Fz7QIZhArz/u9Xmsn+sDDxFXh
ryjqBpXF4VEHAboSpBfyIB6k/7MjYs3Z1eP4PCq7smRXM4DQzRRG944TpysuuZRQMjRGHRaCDGDp
83JR5ZiF16stz5Bkax6daqe8JAf4t7wtksJFiOpxCN3C5i8e+VSPUIsQpUQSFHFUzlYXtrJv9jJm
4zwfNqmnvTme8VY70pMe9RIK46vcLYv7eWZxtp+Fx+PBT+rI7fsfE1LF3sttv1g63CZdCCaJaJER
SC5XlKW6nKV1ELrUj9KNnk/73of8q5S/gkJ8suVw5Y2/1Da1LSIk5N6wSBjzyK+P0eTDbx8wy+Ed
o7dym+ZbHdbybAuSOPleIRxc/dS9R3MN7710As4Nz27YqfVp7ORq4JqMtm51TxmPmVa/a7NmDcyw
6J3npmZu0tWVDdJXF/y8sr31flE72Tv77FcHq+EbCtJP8h3yrrc/5PLyALxA+Cq+pHCkM9eUJLgy
gCkGXD/DJpBBLgk6tq5s1oaylkI071XMCPzL1T2nxdLg/eanUdN602rg9Ppsk5j2Rpm64+01XZsS
WEFYpn6rpVyN4xtDVTR2QBEoy8diE6ht+lSG/fjkWel06Pz67ba567PAdBekTIJ4wIZff/bI8fox
ApxSSSfoVH8KgruNXxQPgRfEu1Hu280wtfe3LV5/NEjECfrM/AOLvGIItnw50Jxw8E7qwMBAgQby
EO6trv7jPF2YASILa4sIXLPHMNhYWI6byjsFwQd45yMa1L7y4/ZSRCC6rC0wkcj7kF4OXZar2baq
7/0wqWrvFHvOjxyCrs6I92kU/lK1H5Vn7RytXvGOhRoKJsmZDcFvz2zY7D61yLDIZzPv1G7bPeLY
TF8wuRLs4m0DCj11KS2ckudyZcJkLnnBNX5pdnbSGIj1R8/GrH4svzsH/wGqQ8RCN8wV7LLt2pWz
EEwwJxDpQFcNwcJ7ebBjSntqRW/6pJ0a2u4oTNm7/yPty5bj1pVlv4gRnIdXDj1J3ZRkW5b9wlie
OM8gQfLrb0I79nY3yNsIrWM/OsLVAAuFQlVWJnLzSfYmVN4YxmTSwJEgSlZY+rP6nldm2b9fxZNl
ADeZiQYDWLCUnemlgfmU7pX94pm7Zq9oAnO8Jsp/NvXKHPctqZwohd3AHNNgYTOReIrPUC9Xj5YF
lVCX7pZAPQxfHaz1Jc08TXGX9oD8E0R69x15I0273XDu+xZEX+RYfV/5BG0mTJ/91l4g0ZJSD7IQ
QelLfnKeYzeJA1IJovhGxEODAl02hvGCrghnm0rz1NRTHoVTFAVW6gQTKR8mCvbQWXRhvEOs+S+M
UhLrhCGsrUqQelvX/TA5TjhKkmw+5BnJJq+vK5oEdhJJB8AHQP9bIf5JLvAlCyjqjFn9anZORg6a
Cjlft0odMrompToJMFfdyUE5GV0bxD0e8AH0IYbkRaqQf/gx7VrNkyIg8r+NSqWMPoqvWRuUvdTG
QZloy+S1aYrPm5BY+0HrsdHPBen12UvlWXmmOuKLm2hoRggykk3Xe2d/xcQOLhqDSwzUBWPpKYFA
gFkowajlDySOPifLryyKXJLPfi2h3JxPO0PvvAii8EO9S6L2j+aAAqDL940KRUPtVyS3ECxLTpI+
eSMVSSluxjr0Rhk1IUL4CmkoDbo0Jvlih2XhErCXPYEZDnJskD13J8/AuUTpD7J9xbnb3T8O62ct
UFhMsZkZxkwQd3eQMZkcO83sMAJWtDDdsYm8Mq09E1L1UbOfB8VbNCoIB8zNOdd0UCTDKB5aUGu6
qdpJnTHpNCfUCtnLRgz7jZoeCVa2vnwx9M1ATehusxogF1jrupaiMW3w3SNtDDvS2CCDtyFY5MVl
FX26v40bBR5U+vHuMkHPBJooHl5URn3WF3oNQuhKdkcNqvFlmGuDb0BQh5avbftm5pU7GNWH0Q/I
L3B3AKwCvAxqj7dx3LQHBRezg+FyffHj7nfV4sUEtrj7y9vYSyacBREZlOjAd8aFb6JSbSjMzAxz
4GzRCYVG0OgWQsLmLTOYEGbqAsDCrdp3wP4UaSspRqglyQ7EEX6b6QEokgVXwKYZdCJRbITrr1Jc
CsGbuCPECHut8NMWrfv6k1rlgvxlnW7+B+nAxvpAO8s/yY3JRAms0YxwcFq3sZ9b80fZhFT/An8X
XCtbppBKIwcEcTDTdL91AgVqYe0MWGxIpO8zs5bZrjZehq7dzXn78XOF5x0WpIMeGcGDMzZCa8WY
QaMTFrXtxfPsG3Ecjkb/5b7LbSRG0CG5ssPdlfpgJHoy9kY47pbO1xev2tUDK+K4uLUQDycfvcHd
IKqWbrxgYRccb8g6gUWEutLtZkIOWO/KvjPC6SeotMmj6qmBcoj85UJ/Dn51GX5BrkSQdG555LVN
LhvD7G/dQL3NCNv2tZ2/yXLnZqLplHXQxTsLXX+IAIELHWO6t+vqrDJKwFCMwwXQwmD81pcf97/Y
lhdeG2D/fpVSyqktqUuSG2HnJF7fydbjDHi2a9M8cc1uesOotaA8ulHkw5pQ80IPBMUiYOluTRZW
2kPdL9LfuVx1ZLHR0bkQOIi0L3fFl1rwmYT2ON8AZxng2bGjh9H30Wf6NU4wnrQ93vx+FsS+aMZV
aI/zC4CMFNzCWJ9zWHYx7FVfW8MDjRQEWqu9DH12YabOtuz2br7dUu54y1GLIgRaXCE90UByq12W
uOU5kd1muOhHA0BWFwJ0B+kJuVxneJbmyj8kwYN28+xff1fu7Nt9Bhn1DuvuIQ9vPIIt319eyIHp
moNC5TnCu0D0admnu7dudkSvvFciy1hViLBhZdhgXx+VPszKHpe5JiXJP9DVqT0tlkO/XLLsty7N
zjeqj62gjbjBk3G7+9whHQwJmXwiMYce8TiBtM68n35Emqs3rhVgkhKAiOIsP2DzCZTr5gMUQoJe
FjPKbEQkFgPZrYKq4YoRK85NKMFVM/sC5mk+Rfve0w6JTw5NgCCICqyb7tSX+wFk4+mNLAb3MQwz
AA+PrUnMRJWrCPyz4I3yF7wSncxL9yTQd+VOAxez4NrceBrc2uOqr3Iv04mVTqEdBh5kr5Bc9jzN
8TRyizB6Up/Uz+Yn9U06kWf1If8EOgNXsOKtbb5eMZe+1XgQOBloN3DJSW/6KZYP6QGkk4fsT1W4
0IBwTqi85Tth1eG+3RX0pms7ewEi1Ay12O8e5QBIf6z42B3oz+6VPvZPUEt9EPVkNi4IDQwHMgit
ADgElO72iCWgs7LkjpphXC26FthzUmUepCaTZaf31TIfbIzvjwcbHNki1m92brjTjYcGo1VlxAdg
t781XUeQjafjrIaQ0aoek2xMHtohKoKiq9KgdzRRaXMrggHcwCj0sV5k5txlOPaTBoLIyHgveExH
hFHUrSzPdGcfFZazIwQ1bX1RyEGi/8Og3aDRv12hk+Xd3GWOEWaY3kiLYxn9XloRw9tGDoEn4l8j
3Kq6CY/kmWBV5aKjFWkslyG2RSj1dakRQFTo5jDqJaAp+LFgkBLZUFaTwUItyy+xbn+ty/I0OM2j
DEJht02XxpU0TaTbveGcYMYARyPGdxkJPXcSszSLC4V2qMJJlXxcMkfaVXZOfrS5Zj5AhzU5Oeai
/nP//PNLRd7CunWMAA1SQivMg+YUejn3c34BKYtfRBQmM7fLvrXqJ0rVgHbLl/sGeS9hBvF+A00k
0Nhor3ERL+sxGNrEankBXKVLAnVWUNmUUK9KAnAbqKJsYjXay+wBCAAwNk496hqcPdS7MtlcouLS
+RMaQsaOgl5uH/mtn37W9nK4eOD+bXcVVLydz/eXyh953jT3QUs9s6I2h+mRotnhahEd/6S9le3r
Tple0B8gr/cNrli03y1iFBs4BKZjwbcPIz3JrLwwigsDcBHjgMoRcHhpIHlM8V27yDsEvXQnu53b
P9b+aHoaZNN8ERvc2qnYQDiqyaDFx0CEzB1S3Ur1YYxIccnjTt1hQG/8ZPXQCQT7ceeXNEU3vC0t
aBL1eS3YgrV7wTSOERwGLRZQDt0GocYB8KOfzPwyYrBwV5pD6vg6mbsXrTDBCn5/vzeNASzEGO9w
YvnZv4pinNWMrfzSTfWouFpOnD9DL/f7GbJ8vX/f2NqbUKoCLQfssMoVPzoTqQlo0KHOc0lBhAVx
Hmcx/XYya82vSUnoOZ5TEbJla30GWCdwTEFmucIoOf1oAJQ7Zhe7tf5UDqhmNEPqLTdToMUhWB4f
2ME+hE+GJy/msYE0MTifmcjY1xHJswvkn8CgYZlj9qZ0XfZBXU6A1WCHYfHAOQeKII1t81WWrc+6
RnUzgR3ZbI69nXQgsSg0Qc13czXo4sMaWB9Rb7+1gpLYoKaxlV5KI5FOtkTHl6kfRRrBW1YYTBNl
U/g6GDpvrQD8AO44R0svYz9Chlzuavk1Rbc9Dz7ueiAwZ8pFQCABYHFrZ8wxQlXrcnqJ4txTFye6
6KiTB86UTg+JXIhkRbfcjmmtM9ZRNEv5KyK1S6CcKp0tq6/KALDwHhUlg/aJa4018rYPrw7S7jKu
IqSbKM+zXb7yiEomRSJFXX6BXJrbU3tv9bnbWF9xoezuW1rVaJk7XJtiK78yVeY5NDrx31/SUfVy
4/toSF6T/6yh8oaMv7HGfzRz8qZMVGNfvWv+YxjtL3CiAXX+/g65MpxLBUWLb8Aa7cJfwOhimpWX
QgDDmh4b/VGNfufldJg7aQfWfdcZRcBwPreBfdwE8FNGJoW5Be4q1EstmfDLkss0F6pfdSb0i6mj
v5mL6ZyySJXBa5OAHOL+fm9YRaUJRWOW3GA6lYspM+gnEkqL+IJ+O+TaCORpR1BD7gn4iJkvLZar
NH31dN/qOlAj+cUrg3E5I4/kC/GV3JlEI450XpZk9rRxOBk1CUgUD4cGl9/xX1hD0waco2wMly+M
Z8RAc63QpXNRWQ0KydE4P5ilRr6jtKw8Nb1F9/cNrjeVSaegcI1vynAM3KcswPWopZSml6TLXpxx
2Cu6tLjqZAIy68zHaZlEzZp1PIBFDDHgaACJtRqxbyMDYgU1SS9dQ6eHihDJV6ldB1O5aIIH+Tqi
wpQDQ6zEpAHdfHtAQcDYt+Y8p5fFGfrnRKF56hrOQj98PWCWGd8LOZr+fqvfmsF0cRsP9ZBeZijV
15JUupOj/rz/nbaWAvAaePRxBzBS9lsb0Amfej3q0kujN/Epl+roDDRnLdiwLW+4tsLlW3EVxUjA
YWVJv6sNCL0he/0wqK/gaQcfyiQJYvXWopAvQpgYYivIubh7VW6nAYQLVnJp864BgZha2VFozYss
IizfNIQBGjyMUGsEpuV29zKltOakQ8CSpL6/2CDA7bxBHjGj+PGvhIwVg1xIfhA1tFs7oKmbaK1p
CIyD2oempKjfIOAmqi2uQxLI/zEXprHaA0IiVzWWACpMx8xILirSEdeR7AB4iEOnQeEsG1SBc28d
VwyM4tkMTLQGz7tdElJuJMOgQb/EsVqFjU6A1ZHKPvanOhVN9G0ujHFWgigF1BV8njWiDyp1w5Jc
lGxYPKOP8zBDHzGYDU3qvXyZ0s/3v9eGQcfCeB+WBasAwt0ujizWpOXzkFyGyNQ9FAGoqw8S1EyS
sQHrdCwKSBubiZ0E5Bt5EO5Omf2eq4t7Tu1hlnGWL8Y4gvyzzHZtlcgedrX5uCci9gE2AaEWlnZx
K6tTmseWVcITq3H2SRdnoRGNorLUxrnCAACUt1Bf3RAU0zqFtvYcxZfFJFnQ2ZZnq7ns3/9IIiNc
lGiysm2kxYnBVW9WY0gxKwsmdIlCKvfjhlCMQh0D895o9XOunk/ETnWSJJfazu3SH1rQg++cMVM+
2GNnVBAIQuxpCxp+XIO3XpCbCR0bx4wvcX2B3rzbWTLQkG/3F7PlauC2wHMWFx9axlyQqMfMnuRu
iC9NtTzbnfKKkY2d5YwfTo+wFnZ+ECBYHYjbs8hZZmO02/gykXzwlqYbvCyCuKNf9AQ8nTGZ6eu/
WNiVRe4MJRqrFY5dfNGy4ZTble9YZN4jlxAR7692EEQJoJpkGigYmVD5GazKrJbMrKl0NqjhAg0v
HTNzPtcTLfb3V7SKQshnQU/CGiOAJaJifOsPfVctsVxQ52zJxUlBCWZHjPSTWYOmaTFi0RAbu+uu
S9eogaKeAkpdrAskIfyyxgE4Bjuh1nkcDNkfk/Ib7ZtTp9FTZIwYZChsdAQhInV/jRubCd4mGVEC
j3TkYpyfTGO8VL08w+pStmfZ1JsdVR0Ij0NHRBD6tk0hokOrC/Lv/HamUta0RjpZ57gHNXa0i6FS
FU+CVvEqKLFdxCDXf41wQak1JjkbIxjJZOJhgM5rjG//Zsf+WuByCZy3Ph5iWFj6z051SJdPiyE4
vFs7BZUfRpMIMDFeAbeOV8bQrh0XmFBTcjA1TKL2tq8N5PDxlVybYXt5deuRqhxSOsDMPA+uUjSu
pnwG0eS/+OzXVjgPK+loFU7G9mtIoErTvNbyhMldTTSLtmrFsAOEQQTkKRgnARSbO65QC5JBTAdX
pl7+z/yqPBaK257Ts3EeA9nvI3RQRZ2u7Q/11yTnbaVRKHqdwCSoD704S1017T0QRv+LQ4qXtYln
GRQqVuAvpGRW26C8fYboe4aXkhaatfISqbNINGtzPTiZIM5CjQZl0FuPWFqqpL3dW2e8gB+sIrRn
xgyQCZaz7hYwoBRuQEbfgBKrxpmZExopRlFLZwZKTrzyNEreCKCREUbUA1j2lBzaT2Me9OVz3kA1
z7WH3X3XX4eJ21/APTyWWQM6tMMvaMDwk2oaCNkjwenaNAFIGAgkYAuf73YvJWUeqRkV0rlUmt+D
kYeOUEx7wwSyIaTkgBjDDD8QEEVzJaU2CHbqnF4yJfmaLMY/H96oaxMGl68WTaNnTg0TmfUTQk7u
QH/9CwMY3gatF27QlQDLRJopRYs2Og9JfKCdGmTlLPjYa69ms8ZoSONeBQ6QhxukKEKYDTGj8wh6
R7MigLiARLDMBIFuhThHu/nGDvfFF6WXNL22I+iAE0ClG+MhHiegim1pV8zg+6ddcSRKhHk98qbp
zWezSh/NmOxMCaLCTkiU/pBM1itxyp/393hrA8BjBJA4pt4gxcTdJzmt1RqRKjrLM96lEHsy50sW
6YL1i6wwb726TtpWVuI+UqMz8ISuMf4Cob5vWNP/0Qr7FVdWUtBTN4AARGenf460T0b87CQCl1zB
sdiHvN6vVSqbqS1widFZatVfTtfvpkh2zdrYp6gbQ6f5SImxb6FjY03VKanpgTTJzrJF3KSiDeXD
pNSkVSFhQ5WlPNR5hHJye46kMrjvHes093a1vNvOMVrxMnY0mr60Qx/U49nE2AZJZ0FE3Ir7N/vK
FTWVKe9NbdCi83wa/okgOIZpXSjeflMu6XEKMO9JXpOHfOf49hcqwntuxUpFRksKf1Fx4uGeUlPR
qlqkCPD65Sm240MJOPr9jfz/rO+vDS4dmDAdRmYtls7OwQpj022bh/iBzQdPABDq/vhnqdhc8nix
v0r+R+WI3p0WFAcQL2fq7zyJsW1hBMOa4LTlIk+ePSp+m9NZcPq2jwb6C6zcidyUn9hdVINq/SJH
SLJkjy6e5scn2riDL+1rv5rcyhM1NTY/3JVFblOXnOptNMPiTH5hUMOdISYu+G6bBw1QdKRWJv6u
7lFtyietGCLkI7IHAbC4d53ddDAuulu8an+Uc/O73FmClgI7VrfvPUb79T+j/M3KRmOWyB4RyKJ/
5khx5+yT6TQu+MmBCU6eOkkVuOfmOb8yyOXHFIVqCEJilbnVvNhDdSpAcW1H2nPcUwG+cSMXv10c
99H6kozN0LzvKBu+KvzpwTzmgEUpnuYVz45vCaCkosVxV1yUokVPSxgEzs5rExBgJA+pg2ySikD4
m/54tY3s368uoLakRTZlE5wF6ZBW4lrXhIFEZIO75OZIV2OwpETn7qcCYWZXe1QO1gtxrXOfuuSC
2bVvIqigyCTb4KtlZQpVYtuEO07EfBpMLZTT4cPPWuYUEIrBEUNezDcK1byUlimHCaWOPUd+bJpm
Z9offp7fGuFuswHTYXG80OicLpq7YNpNwpYtVKTfsX16/66Fu8pIMZcD/mC7MPij1z/apPYU47mK
Lqr9naQiYYttc4y0ALQM4KjnVhWljYQWahed9aJ0Dl3aAwfTV49tNZzKGGljvSRuM9NKUE3ZPFUM
4sQoVwDn5E+VUlZGHvVYZR09JAB0GY/GHB/TXESByVKZVTC8MsQdqhL65VE/Y32EJGxUxy+VxVeM
TzOhbmqIcgGVvVrumePOF5VTzTSjFufLx9xJ7ap/pt5nom1gsQnwA0D3ahc79G7AaHPS/si+fhCF
f9GKufMGjCpQRguOeNy/KmDMyaA6VkbHoq8xpaj7ghuOxfZ7C+ZSSSfRU4wHwlqRP6Ky5+X5j6TE
3d08N+UnOoK/zfw5YC5ZWdr9fdObceXqy3Ke26OupBMKF8oinMX8uUx/3Dewkt17T3yuLHBH0UbY
AtkFLLCUpH6xHtjouLbvP9eh6KNtZ3h/bfEYHby1JyAh2B36uuzU1zJ2ey892dSdvube8BNcA/kv
4tlfq9927ArHq7d9BjUulGcgVcZXuKim9HoFgv2zZIGS8pIhE7KL7/XyqSpENBubj1n0qf5ni7vB
R1AFqcRCO1sJpU/W23Rswvxc0vcrfLwUL6rfeMhmD6VoQGPbYf4a5mJOvXSpVHVYpLofMEJeBvkp
Oub71KN+Di6A9JMiuJZWk2D/caC/FrngA1BsUipKiRLEqTg2R5auZJWrP5WP9THB5IV8cI5CZsPN
nPNqf7kQlMcpQXcBy1TC/k+0l8F7gLEmvzlATeOturQ7elgECxWZ5ELOgnaQ0qgNXgjN7Obqm1P8
jp1/GVv/7iYXaiK8zs3GwW62wRDEB90rQSIhu/JZerPAemAFiHClCnw88TDpTOix2NfB/ZAgciEu
5mTZlKdyCd8l5E2KoP0p4MoX/f9cxMG0kCphXhznsK7dATo4aiZibF5NijOnBCYUY0ImoFUrlkhr
ni15mLGNfWC8FU/OLtsx6gZyWrzZn/bqQ3OmB1ESuHkUQDuD5zEgdBio5nbO6UleQQKPvYRGTOY4
IL1Nc7f0MEnoR+7wSf0af1itl6302ia3m6RtuiWRYHMmxI26SxkHqSHqIW/5/pUR/rW1TMmwNGOG
15ba7LXB/oc63edsAg3mfdfbypiu7XCPrBqEmlpmFtE5gb5spVPPkkFvW45uZDjefVPbHws9a0a8
DzwV37vLZJ3Ufa47Z80d/fIFbV2GQdf21il+WgLzkO9iXzSyt7m+K5tcDGnGvI/bVHXOhXqp09it
tQmsQZ8U8yhYnMgQF0bGXiYSiDUchJHmOD2WBwmhce8E8bFVccnORwz1PDcYvBcEyc0KB8jV/rer
3BGAHEQxgcDCOQ9IJyYfnCW/WULBWFqmi3wwBAt9x9nyqRnwi/iDBhZude6+a2yzU8xhcc4yu+92
MpzftV9J8hgtezv19C9dtIPkFiNMVj8beyUAh6RxVL7kb1nppsn3Rvac2Ov2oh+2eWKufhd3K2Za
NCmLPTnntB4wlZe43YgnThb59z/0Viy9Xj77GVfvTruylUgdFSy/qD1Qo7XCxvr2OblaCeeznelM
LbGww8SnQfkyXIZnkDQHXWCc6l/Fod7NBxH+XWiTc19ooOsmgbzPOTkWx8XvnjCc8aP84nh0Z+7A
tAXcXroTzTaxSMm7EkNgYLISsoTornF7qUV2g+cuWk6geXnIwTb0QioLPGXEcN4mGzzDhQ6XgrJQ
/a0fMD4iCH4b+SnotvFOZCoDMuYZbu0nZjVMyxxjowHlW54dOtfjUYuXNr80wH/3n0xIuZaPQDL2
pigYbtk20fdFzgpS13XrMq3AOJPVDl4BUITo/2g77SAFA8iOLFcHJyPKTkEZSk/NGEi7+y68cVKA
VrMYrTJkdjUeHJzrExpLdLbPuvZtxISlbrzm5vN9GxvLYwNWmKZk8nFgFrrdWp1OOh3Rmz1X6T7X
k4dy7g4ELO5t5VJ1Ehhbn8l3hbr3weB3avNbY0Ont6kR2dZZyx9Hu3IlXQQ2Xkf3WwvcnV8lauoY
jWWd5TEGUP0zqHY+m+QgVdr+/r5tvGNuLL0PC1zFl1TJywRjUWhp45KMH9qTRdz6t/XSfP0vf0CP
rPtcV67wsbg+jjCtA78BwBJCO18rp3qa6XOnW+eido3QCeuLsYMg5Pf+y3hIPSRUSVD90xWYswdY
fx+LSlRrt0R3HeBngJMhzItBj9uvuACnWbfWrJy1+IsMzcamcvvmeH97N20g1ACPBZgKiHFubYBF
IJXUmirnzniZkQ6Q/JNmipxlwx3ZaBSTa3oHZ3JXRKRmKq2GWjmn4+I24+vYvt5fxbYBhnhgjfRV
fzTu+yaOYxhwrMxVky/zKKijrU8vsFWg7YM7QOMFole32zS2SlQDOCSfo0X2leI7hB48anYuGjn+
LCqzrs8W0mmANyCTh9fDiqN8ioeOKHUjn60WRa3UfgCWdae1IJWw0T756M7d2mI7e326hnlomraW
zxMGW2Sre+6VTFAQWO8d5hHQuIZmHQC6QGfemigLSArPiYrllJJjuM5QphBpdBIz8gfM8qRB0xDV
cK1sKj8M1lWRlWFeSQdO5R2OdWs6nbq5d+qMrU7HNGcB0i5rEKHG11ECNvC5MPWFg7QaZKlLhhW2
5eVcyN2LXEep25jkBB3jfUxUKF2hMQulaM0zK/3DPRPMANq4LRmbEK4WbmfHzJlzazTpOcfMy8Ok
yMspgTIBDnEznIc21gWnYB0skFSDhh04fIvRkDHHvXKWZmTBuCjGcwaV2iCHRuBLFZnkqZH19u2+
X26ZgvYZ4hIbQcSI0K0pBfM6CLx0PBsEld0o0yOvV6C3CiYMEdHghilsIYYQGd0OanLc2UbSEw3l
pI5nTOx7Wof57tJ0TRHpzrYViN0glGPCi3/rVUqUmBhcH8+2sq+W11b/E8sv9/fsfSjzNn0EpRSD
DDOhKOaSt5uWyVrtQCJ5PEugPdkTFMWeFtApeHlKswCdbRTiSNc9VHMZH5ui6GIXroUWqZmD/Ucz
kfkoZZkGGlnMn6acNx7RLJDs9Xq5ryS53ZltV+7SLmvcXEL5aU4n/VuFXNSHbtTnpQGjWUdhWE/j
6BhpCwrhZi2DrrWTvMGuel/SSHNKJT0GFoPIz33TKI8dkEU/7u8DfxvIGB5kOB4DFAEYVOS3OjeV
pdYzWwmdsU52kWyAf6poRWrYfJQGLBupIr4ka4eBwY7bbMCaUynv7Dmcmz8JEoQhPVGDBEP27f5q
+PD5bgdrwV2A6xkJye1HrTNaTFKRLGGl/dHwMa0BtFpV6lLFgf62HNy3xrspb417ATjEUJcGIlqh
5YDGG7Po6eQ8krb+/S/MQHUWfH8G8A58xp3aqRTZtJnDqdXzvWQv2WHWTIhWNvTDchX4TgDYMUQ2
GAZX4DFp7uW0tKUxlGQw/EVvS5N4hfydpqLLZmvrdA3jd3hCAYfATw+VqrUQu4hp2I7xMSLJfpaS
LyRRRK35tR3DxlQ2AqPB8Je8Q4yanQ4TreyQqNWxMsBzORSJiw7iY698Wwp9l8ygQM++0ukitfal
7qfQlMvEays6+Lku+Dn87YeJIvwaXLGYL8Y8DD+yCkg4qUsrt8N8Mv286M/z+NBEewIPzQ1oVyt2
AJ0vwWNxvQWYJFHfP6yF2W2bux0gtRe37WQDcZpjJDZB6zT/Wqgi2qFNKwCuvBNjgCKGu+6k0XaS
pKNqqCuTh6DoN0W5N6z544uxcMkpIIWGut8KVl8B7aQ0INkPswXUG4ia6nxxWiG6msWJ68uBkS8g
HmD0At17+Ch3zdlz3KRtNSohVvqmtMZns7F36tA8jZm8y7vS7a3Zre1u3pm6up8sa3f/yK8gJfwP
4OpyLfQraw2AazDtMCZjQEoO+T4+k8AGZXN3Nr6JnvVrZl24BoaoMRoBF1mTqABLPufTNJU4kY2f
GJGxJySXRuSAc2j2qCO0qb/k+a4z4qCJwehi5w1O0iA/ZY78NluQpqP6szWACsRu3uzGBF5ElVN3
LJRdkVuLV3fJDtDBQIuLl3nOdlWP/lYefe77ya+r9GjnuSeRyfq4x0AACgwDbKSKPUhurwTTqLt2
VsslpNXijUrh5knpUmN//4NtuD9m0ABXAOoUZAY8qCrXSLcARwjFZxksh2hVRuYLtuWjRjAYBrQ6
Sk4A/GMI93YpUzlqqgQiAyDV40AvGr/GIWhyUUNpfVnDDJwemQGmcFZTe7TB0EGTF0to9M9VLJ8q
DfzVaeXHpqi1xLz49pjdWuKu6zGDyo291EtYaL/s9A3asF4dvzQKdGFTF8LWgvfbqs2E73KzMu7C
rmVDa8BkgAs7DlQPcufD5DU/0P60Lj9Nl+IxcongtnlQeEQEmH7PcVaLhboqriL8XWln5+ZoS1JS
lKBgJ8f6lJ4s0LDbn+VQP0b+6HXAX7jadxJE76Ts9kuOW+ggP7QQ46wE4WXtrdgHHHQgelg2xt++
CjVKS5utOcxBfDiOoGkHV1gUTR8+erdmuO0u7bLFuz9bwrb+ZUDZRJaf9FHUg9oIlbAC+jNAOhC8
MGt4eyq0oUkaWRqWkLTyAWSWISgGjvo8QMiofTBICXrv4aEtLFdKVHeRB28kxq6ski/WLB/uH9BV
Ms38y3qHnmM4B2yytz8FmgWZloP5LQRNQqIwNJao6Lwqtb+78JUJ7mLAm7O36YJw5nSWX8XQ3ZnA
cuc0u0HTXWkBA7oxudYCkdBh2OV59VSO5aHtv/UAwIyJfLy/4BUJCP9zuM2Xp3SmktMsodTZL61U
+RjcOlbZ6OGx7fWm5auqicevvCdgkMmjxJNyTfAbNjcdw3wsacXp5sm+FyuiGA7qkfPXmNhoY3+u
HF+wzI0Dg3o3mBWQCtjroYrEoerYlLAhKW70rOzSQx6kgfoNha3dXLvJYTonJxFR6vox40D2SMZ1
gpb4Go+WjkgXpQJ72+HFNIMmJ+6GANg3f2kKtxx/31/jaomsi4FhKFba1MCbwh3WQpazcnAQi2Nd
AoRhdlWjwlf8/C+s4GBgWBs6arhkbk/IouWtPJoEJ6T5bJBPZPySF4Ike3MhmKfXsSBkNKZ2a2KO
+k4y9WoJ2aCfPBmYqAcGQ9MFwW31dfDfY5YUL2fkFXg5c2ZQXqycLjPm0NHRq7Rir7dAQGPrvkwy
v1NVQflqheKT8WQAkp/ZhHII8tLbZeljVhSlQWeQqFbH/kJjrzD3S33QStfyAMrY1Ts786SnNix/
gus1TlyoaoqKWuw439xh7EeAm53pcVng/+CcRJcSp1CkFtFHNr3YyXdZUR2bCmD4/M0h2i5iAz5D
9XbfadZRhjPL7bWxKE2UFfIcJkfzZB2mA3F7X93JEJxNhZyT6w97u0YWb64Kdx2tRqM1U9wnqoRu
TXlmUut2vxwoIquTE1ewuLW/3trjjkRh5cqQzfECZBSoQNTU06CNis/cudofPXUhJbdPd8Y3WVCf
XIXN9z2Fvg4Du4I/kcuLMamaTHWtgiC1frIlkC7P3+4vbHsf/xpg/361j9ROq7jEZH6YgdRnGKRX
Yo+t6/Q/TSzNWCIBTGnV+3o/IKjj/XdB3AEpBpsWTozLt/Oj2Rteo1Pi1c/1FwdQ8uWkvmW9S170
h9Svf9xf6PpO5raSuwRHO1ucBeXzMHlML6CdvQxfGL+0px5N19qTFzQiku/Z/v9mlQf5pLNKzYV9
QH0PwS6M0y1GgEMZdAfpeRpestQzvHEvfRjB9J99tmV0KFBPWKkG44pEowCPqBDSgZnrLPo+mZqv
3WingpOxdTDQYNc1vKxAI8pzBExS1w1TVMmhmn7tUwipdD+HRRBWt04BtGSwEuQPmATmXiBpAayU
HjUFiiM9pP/M5rWwdRHD0OpBBf/AbYECKOOAQopyexLMKAbJdmPiHd2QQ54kB4gAnPVF8uYecmT3
3WJzQTCko5mDtgNP60GWtq5mauXhkmQEo/QlqBX1pBG0qTY/DcuIwGvF6A244JFZKCClY4GSpGYc
KHLtupECmn24HMk2DkAh8PpD5mZVuqrz1jJLQ0EIaZ8Xs31AxfxQzZgMoZ/v79rmeq4McTF4Uey5
sDKlCA05g2xLB4JTmuyKhPy6b2fTE/AGRC3SBHmSwXlC3dMGwjTjHI7U8KkxegWqkUrauW2Z+PdN
sXDHX9VMd5gV9aF4x+cnmt0nCp1JGTYq+Q6ojBnUSXeiLQBAZXuhVXYYNGR5943+P9K+rDdOpev6
FyExD7dAD267aduxkzg3KHZOoBgKKKAYfv23Ks+rc7qrUSPnO9JRLiJldw3s2sPaay3uI2in0FfB
vPsVLkURg4d6A0+Yzx3HLDAU8NAvz/28SlZu4KLTBX/kv6Ykd8/VooVvwDMtaNVD4A+d+yzkPg+M
Q/lGD3u6yqy+tjjJzdNSOHqOBF6bIBXqeoj7B/sVGnUrS1uxI/eA1ZZxE6yY8ymef1jtl8R+tp0V
8p+rMQLhxPFViaowSmN4My9dUtNQlzSoNZ8wt6YHvFJ03+7fnMr2q7HaW/PPfn7PqZv6MyJb8Ny+
/sU9OTMvHV7RKDHJoKp5Mo0meWiGkYdq4rIdJUgX//9MSafGhqbodRYXJ3Qc7tK0f5ysfj9r6f62
maVoB2AlDN0DAYOvW1oRHXMl6WtEO138s8vFU6JtnMkJ8JlskjUagcUbAv8ORiWUwQEYuDy92ew1
N3M5PY2IqADg9HkCuU5nbSxi8S0BUgOrQsfiqhDYV3aqNWWcn2qgUiDHHt9Rp1trDS4ZQcFUIK8w
rA9+jMu19GgpT4mD1NopqM8d/ZA28Uqou7RdthCNsxCzgHxdeuSRpLkk7qGXpZm/tAQ6fKzemlWz
khCKE5YdLqr9BvhJQIIBzazLhaiYFe6hWDyeOpt8A1X0K1Ravw1TWn5heg6l0aG3X/SxXmHGW7p3
INFF89+Gu8VGXlqdQTsMHnc+npJM/aK3beGzhj+7iv1oKNbGY9Mq9lC8UfI6RaEFzXl4EWSjlxZJ
XIBb1aATHC90zt76o/U8fHd9HSK49av5fPuzWnowxe0TItQAxMjV+3joK14a3oTCC2TjuPW1J/N3
8AYfQH38F7fk3JTkEmcDbDCg4kMoqD7W3YgeNfSm9DU6mKXrfm5F8hNDbRmJwTSUWabXvIMADV/T
SFy67aiFop2PgNO8klcv3HSqjMkeTkMLbEaLOuUdZuPbIPNSurt9OoumMBgP/lRIDEBc+vIq0Iwx
prgmB0OPe/CmeavZyn3WWpu/MAMKb8Tp6OtfSWxU0M2266EYToWSt3torADdOCb5xnMSe3vb1NLx
oIOD9Tgo7FxVWSzFzuOYafxE+vcSMwZztaoeIL4P6fsRUS12DWxXoG+S/ESaEZO0rIFXdZP7zFHv
lbip7qYUdPojrUMwXT5Vs711kvEEsv+V72nhxGAcdXLAoIBJkgPQrFYKtYSe1YkAlj0PPKQG4Cw2
Cz+9jQK6i567AxwbMNqXF8OlCRsAfkItPu8tH8TQ/8zQRlw5q8W1nBmRbl/r0FEoBGMthfs2Vf0z
JMFpqChspbKw4INExRK6i+gJX/ecdRAxos5dQ5c3+2nW/YZ79nfFbH8pmf4323ZmSbjes5JJG9t9
Xw4OP1le+RutZzRZibumdr+0HBfE+2jy4o+rpGoGMIEnFlhNbdByc6Xy3YwFusb8wV3jXFs0BdUT
lAptvOzyUzGrLSByqZOdev0pYftmyI+s/JiJtxJ8Ld0EgMWgVSma2CBRv9w3axwUKKJPGYRGcd06
lzYBmYwpVCryz+2LfUW3DpJE4AeBLxJOD2+99Pp1Dmssp+b1yZwaBK0zK1p/HEBfAHUthXyjo8YO
fcXMV9dKGhU9J1Rlat0im9u/43rFDugT8UNAfI6SsMzy1A/GPCeVNz5CeoRbh7Z4iLOnz5tANwU+
CoBMUOFKL5U2gOrZUdzq1GZQgje8HVD/YTIOK2e3ULdDMxukumCZwDTFlUua3c7wstmuoFcFxDjG
Yu4Nsq16sKP5mDJGmbfcKtkuL49f6nTfr1i/vqGYMzAw/wR/iEFj2VHpetci7syK09g+2V2aBzm/
7636vhy8b7e3c8ESYCsuXmULafkV/pQ4Fh+0vp1OVpfvOP1uGW+29Zr2nxVwwCQKriX6oIhDweEu
j02PjZraboIGoT30L13XvU7eGg7++pGEQCb42vEWow9wRaOZFUApakyZTr0CPle/ctrJC60C+g3b
23u2bAigFLS/BFZTekaGyqxoNlQINaHONMVd4NXTp5NtrEWMogHuBuC1vF1oLTQkYyVqt9x6S7T0
o5mVpxKQlNsrWWhhwA5YkEXdFD1qOTsYQQ3b5m42nVyGZCeAa6l7P2ug3RMwtc6637mX5PXgZ/qU
gvZwAFK63LT4OOatF5fVsBknbibPBQWSa+W3LdxMsFyj6Ye8xRVThpfekxRUL/Wknh+rgeyL1Ah0
8sOYjW3df5ZxUdxNtDKx1aoK9K3cqoU+rTYmnTqfZiU/xSrKbfF4p5j999ubvbAgbDWujAflBQFo
v1yQyXKDzKoxn/J6PqoVOGXz6WjZ015PtZX68bIpTB9AOVZonUp7R6k1Z7mBcH7yuK8AQcK7dyW9
GzEDfntNS58CEjwI9QCXBqCxvCaPNNmQ6ONpjofBV8bsF23oijO8flRE3oCSu+Cnt2w5MjXLhCIA
QjjfNexR5+3DzIZtkfAvt5eytGfnZuQoR1WUWSstfvLKNyXOfM2JQ9b8RoT/+YuNp0vkQCjxo7og
ZXQda7USXC8Zci0SkOFbbh46TgLb6VdSf/EPXYb0eD/ODLmXFy5JrL7XU4RUJLd9E6r3EM3y0/pj
YG9QY1w5JX3BGqCzOCNBhQ9+N+nO1XE94V22MwhKxwF6i/cA4lUAQ3banW329k5Xax6UTvO1bNsw
n+bC594E8qbmfWAe2LC9+ave1h+q4r0wFX3iLm33VUuK3UTmx05lkeF2G43SLVPNrc65G8QYwdzY
RrmyErEt0rahuYOxHQgNwfs64qKchbtcidGmrxoVQQzZ5hMJYyM+DF26yas4aCoNW7k2Rr7wGQk2
ZgwoIfIVueSlyZ4ziLdBlvHRU7/w4eecrRQRFu42KnJCOAB6YQupagUMYO/o+Wn0XAfQfTLz0rc9
yiJ3GkwjyPW4TD8dC0KwGqkJMjogYFQZ4FtprTdxF8AnPmY0DelUKNPOGCa9O03VyLOVU7teIoJf
D2KCyCIB3raEFzk7NXM2tXJMINik971357Tp/DL1PRm3tEn1FLhEp3697TDcBZNwSFAZAjRdTBiK
Uz0ziatQML0c85M5mLkeTPDFTxrYGyGcCEArJIcQX6aAQyZxF2/ihlegGm0dnQXTaGfdbjYoMcLB
dKs2qDoTCUmAFLjqwb/QKH3YzZjafdAspeA7MjFudD6FkJD3bgJqpe8mCOy4W0xlpSRIrJhMftMW
uKGYfNXnLvEhSDl+VA6EPXYUEi1zmIK65ptLmBtAcQoElnanVG5oVUnShvassXyfKYmnRnFtguXa
oY5THBMyTwBPlXNebMYM1b6NPTZaGyhq3TX+4DRz8ZoRpeGbclJUJ4Swdt9/zfVpBu9BY8UeMsXc
KTbmjIaQ79jdAB41oBiQnGiYKQghUsqdMC66sdmOhi460nYC6CP00ch9XLezfeepkIM4DqD6Kui2
IWmBKQBFI91WczuTluCRrcKk9ejwUsxuXpUYqOh+gsu/25q51SXHJjb7d2B7CuVLOdGaQ3oWSLvK
n/GP0O9eXrv6nZlOZveSJ7zR6yCH0FDzvWO8BE2KVtHhzRiLFuhiUNmN/uxWXr9R4rw0H2Km8nLF
Z18/dnjkUHEGABKZMNThLu/UNJYtJIdm3Km+/K7O4NRX+73n5SsFl4XAD3bEh4LUFP/J4nBph95X
50z4OrfGtnG27S7fASF/MLfMDuvXv4AFXNqTHr18KMrUVmCv3WyHjd76RfhcwWa3gUgr9fMQCgK7
29/nlUYkZD4BgQKmVQx+imbt5V5qXpMXaYaS1vSEnHiT32t+Mmy8D0EulKIpZ5ONYJSgbpgEedjv
tS6g+WaNz0VYuXxOoAFhiwkjlAi9qxZMAhii1qklIst45H6We/RUxdy9T8wEYkhTkt01jaHsiKNu
8SmutcTXrMt7QDHzmCUU+w7pAivrn1gy+Bo41twZguMxWrz2LwTvK1u/cIsRqWGMFxAJId0gnXaf
OorHGc1OYzV8VTv6Cy7kRdOyFQ+8bAYhIcJpYOll+bw+71FNNLLsxIGA3WIGhG3BBK9A9YJXK9W2
K1MCPW8I5SKE1GjJS/vILKJ1NMmTk909jH2kjveo69y+r1dHdWlCnpKPM5eZU0uTEy2TXUbYQ5Za
ocURI3UfzmhHKBBvE7JGcrSysD8t2bNHrErrhBi0Sk6m+70kmV+QY4yn5vbSrl5KIf0FfUbAOAHO
gPLK5ZeYaxqZwdscR4mSvHgEnCnUPKhTukkBm7htamEXL0xJGUnb53mBbDWOxpEoW3cY0jB29S90
mg5NOm+gk7pXQIgXWN60kkBcxY1ikUihURAQmbQnXZEYmvZxDwbbqMi6ctvTLylX+1cO17BVZ0I3
ilP3DyjCjZ+tFVzYBTL3cnMT5o4ltFjiSNOoi6guwagmUQ+eNv1ze2uva2KwhAgLSTlqmsDyiGM+
uyu9x6fRQcM1+p9mPMIWqNWHahY5qIgZQQmeqoAGZncfg6F7c9v40rme25ZcSobBgAGc8XFkG1WN
0CN+znLloY2bp2mKDy2twWYKuueaWXQlX7t+K8WyBTYGEj6ArchJLitpprEKy7ahlnlXb5NNZu28
oPCbO3tP+3Dt4brKBv7YQ9UYRNLQUHelA+WFzpvaKeOoxbgHYXcs/3V7L8VeXTxJkgHpG+k0l85u
Wsdgj4qLkA7dhqoAFiVZfMC3cl/qw/fbBpe+f1cDVgp+GK+g3N+p+r4tpz6PI7joOmgTfZ8m7aYl
9F2Pu2QlhFo05oIeG2QPQHTLI9SoivSJkRFkAtk3DZIPcblJ9OeGrracxTlI2wguXQtVKsAQ0Lsy
Lj8HO8l7N9VjNzJ344Ox53vBcTPcsd3ahbiivATY/sKSlGmYVTWANxCWiofpmX90KOqA9DLdqm/k
Nd6CQ6j4GaPRXaV+v1+TuF66/qjXOgimwJ3hWnKNsAGer7VKGOfbZA+puac4FBx4fZju6x3RPn96
QhYZM2suAOV4sy83laFfMsaGG0esab19k6kVqAOSepvG6eynCtFWvOfCx4ZAGHmqUJoGkF36Fqy2
SW3m6HGE5uCDBv6rYeLh7dt//cSitiiAqZgwBzJfxpIYxggsCVLsKMHn7tMexR4LRC2BZbG1qVrt
2k1e2pJuig6c6DRw2BJUO87WuPfeobdbjb4GXj/BX8YDYPJDvTzWI2YOfeVt7bJebyh+AaYN0cYD
ogAauJcHiEqhxk0yx1GTNt8cujfG6fX2fl7DxICvw1Sj46BsK26KdGZ9ajAeqwDkmDt+178KasTC
14Jinz59Vl0IGnS4GqYFx4+OwhXzydjkLvNUXEfigpthQ/pSM4LejAswnFcZW2vDL1wV9Jt04Fdx
UVBXkFwKAtq+S6sKtxGjm4JN+jCVXpQZzrfbW7hoR4wrC5T9NWHGlLpF68xgyu5cfe9VoGBmXxOz
WInFFgKG/5uK/j8zImQ6CxiGWMk9Hb4jasGqp4VI+zpz76F+gIhhCJNfeMktO0g3lRZgkGgt81pc
JJ4AHewEUFeT9Xt714iLxjLiqHbvwGGwSQvEB/2aNsKKFVmavDBIz0vTxGPq6SFmeiMdkzZaXf3N
iaHnCcUHtCuupML7Luu8Hm9AlFiKd5faGGZL+iLeNFPlrVQLr7vJNlqCGIMCFgSdXJAlXR5bx0ja
IR6yInQNjXu9ZW61czMdij3APLnxxmTc6bZ1XNgqSlapzXeD0rJmA1qQZg27e+1OUFAGYgM5NBhY
Aba6/C2GkZVzq6jWKVftIy3NL0O3RhJ2fYIwAUY3VFvgVK7Aau7M1aZoIH7lZXGzQ4CfnzAfGIem
nq1NJoqduwgZICcHbVO8BnjbnCsVMQ/6jFlDDRb1JvH8ya5/K4VzbMbhZcj6Hy6fv97+zq9ykj/2
cEpYHvhx5MRrVqCy1U8TiudFkvkTHcGIbbd32lwYvlJMd0CRpCDK0VdS2asd/WMWRB2glQXURq5i
mWPJZm2YWaQn0PDUnPKZd3nps8pem19etATXDBeNx/UqOGF6Pxu1wrFANmSHDPTqm9iDJKAzEHr3
F3tpoX6OSgD6HIZ+eRNHqFtko8lYRPBsl3MfTO69BZgyHVFJQR4bGytw6MXLcmZQegxcAomjaaxY
5E3lV8ZIfuzK8gEjrAXIdwoeKrXyfHuJV6GzODfRnEQ3WDAdSikszVXokjQ9i9rZOjVu+4Gi7t6L
WwcNRPf9tq3FkxO0W0KlGah8aXW1l6vohNUM4skVqMMgKqUGvFeUwXegg76mGLK4lxB7FegYC81E
6SUqKm0kI9QbIiWbdDDi2ECmJM9uMj/OpvVUx8rb7dUt2fPEN4enHM0keSRRzyZ05ljCIm5oAVcf
wMfjm2TadPzUGmt830tf+bkxaSttA43d2iMsysckVHVi+o7K37uY/x4Z+57149ekiVe+huUFAliO
vBikD7K4LXTGvDzvnCbqqljbuF4besk4+lNq6X5n9C+xpaw8S1cvAS4nZq4EU4GoP8jIH72zqTMM
VhO1jfNaGsluotPa2P6yDUAgcUVMQfp9+Y1rpaIn2QwbrK6JT8Bp1KVrZHprNsTfnwVFLe8w/M7N
Jsohn7zFHFO9hQZ7u1KwXLSCrrzonQM+IbffUl5UWe7ASh3nYZ6NgVnvb1/xpQ8Y5fV/LYi/P18H
KMiSHnM1OI/UPY5KY/pGbTeHDk5/5bIt+CVoNQPliIYsRillXJll1hTgIa+JMDFkbIxeeUwV5TCA
vS604m5NCGVh6xAwAoUIqkPkojK6G4DryQaHOA5Iz9i7PTHrccbI6EpwvLQmbB4Yp0ETIYQBL7dP
A0NCaxo9tg+yGT3XnhE/bjJSfTSKtxYJL9pCmI/ilQC7yN4oJVMRzyZrIieDpLpepeY9Tzzzp6tj
Mpo5hbb2LC94BxGy4ahQCUWsI7nbtMmSzJ7TJrJKCAwVXq6/oBNIRr8riRkWzYTpkAFtyi+3r+R1
5ApPi6BU4PJNkPTJtR+j61tXKUiJUh0o34m2pfW0qd3h2LbtvlcKPzXmY615G7zf29u2r/fYBaAU
dVHEPJBmVSXXoUMEu6Tu3ERG7dFoVJx/lMKs9qoX7/uy0j/9RcAaUBQi7kFEIteeWp2hx0qGJuKT
6ewIgexb7xE74nVrbpKSaJvbq7v+JmAP6a+IDDCUKtdAc1qiXO82TTROrW+lT475+HkDiAVQOoCz
gvy7tH1ZObgaj706mpJTibwwJZ/OrVHmQfkRzU5UrlGykyzYTm2bcWbVkaHmgTY/g/MdHfW1OYdr
4hfJjOTeu1hvBVNYjXIZu3OrIA09KAIoP5DiBonme6H3sAaVu/bElyuTPLGCFljRMqeOhtkNZ6UP
KKaf7fbT/l5Y8RyI3eoG0lDv0mFZSW0MLYMTsZv+pegyFMN5/JAx8nH7Jix9SKLajiEyzALgdl/a
GUjM8f5jGjQj6V5J0w2Z8kBPaIgUeMUHL27cmSlpSfOklTUlVRNpzH7TDQVKTNoOsMdPp0PYuf/M
GFJNMyUaa6uuEG9x9l3zit9mMh5zPfkLD3RuRiqLFeVIclDENZE50n3peI0/EYac3ch/NqDPCm4f
08reyekQzfQx5R3FmzLH94wqH6TRjrzXtZUzWvDp2D1BOINqH8YD5Oe47FWa1nXeRNNkgCKwT8Ks
rz5Ss97SsXvsM+vObuPTXFoP3ZyvzLEtub1z29IjPVvQvexy2MZUx30JaQS7LlfC2uun8nJ50nUn
4HCdnAIm8vjRshJfrZ8t0Lh20AeKCyP8i0PTocCMMrSQtZGckwFIUTVSHJpBqmzvtFWzSXKtOPDW
S1cwqMvrAquVJUa+rlC1ZVslQBZniG+cMqi9H5iTCOx28AuwT5mrpF7LB/WvNfkTa0FRrQ0GAg5H
eW/Ykzt+vb1x4hQuCzc4JQROiNVA5n5FT54yox37DJ/wmP1sjS9KrfnZ+DBpXsiTj2qNMHZxNcCG
wmugXHTFD6pObVZWPfbOJGRPJnVjlcX32wta/Hwx54JAF2GSLr+3FaCpTePNeA2V3tqB+dANUYrq
77S68za3TS3ehDNT0qUreaKrZTGAxU4DFt9gdhPmXRajhRW75eRDylPdFiN6qrfNXjeuUKaBsBFq
hoB2A4cituAsQenB4VzYfVtH2R3ZN0Hb+BoUr/whtKE2okEL+G3F4MLLdWFQ/P2ZwUS1sk7LujoS
Grb57ION66kMWBGycjMHNRj00KV+TED80q9s8XVLRFqrOIMz07mu8qZRWP2n0m4H2XYCgnnHN5CI
27HPigGowhiaB5jitFErkntmSWIOTkLrOtJVxZ+NOytna05fvLzS9wbKQ8FPggPUId1wuR6zLmKQ
sitV5M3FYOv+aOpothR1qSoHkiaaQn0M/Brtfiw6w9yUGZyMOrRq0A8cQkG5mQDINoJ3zWelNv3W
MDaLQicojQSKcnAxd9qqTYViSQc+7CJBbvK0chnEL5RXgIECDBqiUg6fIa1ALcuYpWZSR94QO76V
KbDJ6OBXzXhkSQKtcihDN1XyDxjVfqHyu9Z8WfjqEEcL/AA6WPj6pHCXdQM0xOy4ipyCvbcepC25
XZsgUSDvBm0fUKCawpUlL/gUrBZTdcgS4CjlNN1mrc4x715F2pcpiHe49EUaQoHDVzYoD+1AUQ4Y
aWGG2XBc6zoufXpommHAQjS1gFC5vC8Ta4cenccqqpqvCQGLuQPgbZ8GeOxWVrm0SAetTRVcY2gL
yjXSJqlT7sx9Fdm1ttO4BzDsjzRbS6AXrQBHBH5y8KCj6CWtp8mnipq0imhG7qwaMEmahUbm3d0+
sqVLAk4AYCXwTqPoJW2bWah9x82yQg1n8gf7C8DvodO1/lzrPmg697etLSwKbRwQ+onxWMyt6peL
qtRBnS2uUahmdigWufqhGECRQgzy/DeGTF0IAohxc+nbsye30QsvhqFy7MLJoUVota0BqCem3D5v
Sox4YnoOXbmr6LRwp4z1aUIj3Wzh2DX+0+T9QR/nFZzC0muGThwqOCgpIw+Xb0QyIUD2aFUBfKVt
04CG4zuHqpK6pRv22qxYWwhALoxJJ6VzYSrG9RtjMPX81Oj77V1bypIvDEgXb5gpWJQwQYb3ClJR
nt895hD9tcM+hPYYuKSBI1srgv0p3koeGTYxqw8IIjC5MoYTQMdYxwtS/Xmece/aXbqFjMm2uoPB
H+uiiotHBqcEpiihuY3I8fK+a30FUiU8VQBj1A9VBOTYofwen7SgQ897XnMZq+akQxtGl5iYi6FR
8nMMFSCsq0B/E2p14xE5U7ByggsRMeZTAcEQ2GbUA6RvLKkGwymtWlircRERX6Ew4Cc/uvt6U901
GET4nj2rD/NR8IKvkZBeu3sgCjBGB2JZ4Iyv2CQAcrH73p3LaOjBAD21QQ9yb8UJePN6e5nXLuvC
kCOtcqjmGhwIKgqKLnE2rLRALjkU1gbI53J729TSmpAs4QETA6xXTmsCeQ5nWVxGPdB5vgUpbigL
V9/jEUIwBbT/bltbWphAJIEiA4NHVzHcSJjgVbXKqGnfy/EN6FxMb6yV3K6fF5TtBfheiAaJUuXl
B6BjXiN1bSxJBRYWSeD8YsX9y6y4j0VtgHFxJZVeWhPQeMAeQePpuidVzUZV9pldRl17yJMXN4Zk
arXyYl57RkxmoPiF0Vz0gFF/vVxS1mQ9iTu9jNCk0nyXVfcGmqQrh7N0FbBbAF/AqWtATl4aGS03
NmxqlBEg4Dso2+AmmPyxKTFaRJDjfv4moNcF4i30tHFWkjECiaUcWIUycsl017TZrrOG7z3rVwLi
xTWdmZE8PucDaQjTYGYAKz/ysr3b2nj8W/ubgTmX22taunioxqMTgFBUAC4uNzBWewwlKW0ZVYB+
lpNGnxmzHrSsbsA7WHUgh83WHOJ1xoLJXhFrCw5hMXd7aZJXca8rnUowp1j4yqQ8VfXXgb/P9YHq
L1pV/gBpwco1WTCJpbmo+aHV4qA+cWmyzqYagJuJAAeX7I37fJffaRugIFZCnIXHGnwL4FYC1whi
HMTYl3YwYuaZuUvJn+QSMnbaHLY7JSABLwH7xltt+loWrlGkLbzXl2alHe10K0m0siKIeIYNfetH
H7V0iMDGRpBCWDc7Wmv6L6smxY6fpdEWFIpnVBfFSsewfwJ/hkD1khcVTW282UVgr7UBF3zW+d7K
zyi3yqbp9ZpEzpBuEnIoJhQmVtOJpZsCIlHQWcA3Qp5UWldtAR+gGCWJ+nZujt6csHxjVbb6rrZG
1fiOi+GWsNAZ/VVC9h4jrrQ1VvHSC0sVlUAHSB0x5epK10grM5VMY55E04ERX/8NCFu9bY6Ye+QB
KhXdBomH7tfr8OkFn31hWLpIlco8OidZEtlP8a45VIFAjELL6mkKGU41DurwtvtZukcXFqX9Hu00
x8AmliqAj+WebKogfjFP/Kvu4xbt6MeKvQV/d25PBiGiQt1qZo4VtpM/hvoGQdFBjLlVQbfXpkBE
uEjoOnSf1hTLFg4V1VBQNQPVDz5cGWcAnKrjDZWSRl0zW1DHMCd/GuanpOofb69xyZAH7I7Awgt6
V+nhbSsNVWNgDiOrY79cgx1na66CUY/J5+MwxJWII/AiglFHfjucFKJoRIOhss0ggPTFA3tdo+eB
m3gr/nthSQKzhgoN5jAxXia9vKrBTAWEPGU0goz3GFsF3TTxXgN07v3TewdCNVRAMdS+QAPpakPa
YSy/iEaq5vshzX46bvtkGmRtfPVPneUyxxKthf++cemUdNZ1ZaMSfONBcacHRgiNoPscTPD5oXlu
fdzLjQcqceO9aXw3JIGXBnGFshDSPcye7ez7dOPRoPtgT+sU0Ssficzyz7AL4OTCR5mXeRZ4Q2O7
vqtl9lOfdyN4qnUt9XldZt9ub/6qMxCR0dmjUnSdrVgO9sTcDV+tfRXkgfEkFJOEM0i2a4HI9bSI
d3EGnhT8ILO2htEUzmCjBlpYbMsNfWgjCLfsyp22GxGeAEG4h+2w2q+sdSHKA9k5KjyGiJGB2L1c
K1rsecbnNIncHzx0D/bPGZTjoz/es336M3/hX2PdzzaDFgzlyse08MRdWJZWPaZFNoB6L4mqvFOc
cOrGtH0ZWEX5P13Vt2SP0TuL+7k3pvErPhM9DXSr1fPNyg6IoEv+AkAAjAoD0mKgz8VHf3bavJu5
2SU47fjoMszp/O8DGKGL4BtBhj13gxWLS8/buUXpfk02Lb3BwZ7Pp3Gb1vjIIAKShfqjqA41j0nv
T/vVasOC78IC/1um9Jh3tkozk8Jomu5yYAGa5qTXf/PlnBuRHm6z0DpLr7CX7uu8Vb+2uyxELxGi
235/BxTndq1E9Iey4dbhSe92UlGroyjnIWEN5tBDwUaL9AKzVk3Q3dN9cywx9pfoIf9KN9M+ZoHx
BTOloRJadyuHKnz/9S/BowAqZNSQ5FnLFKqDej/FytGGsIv10ARK8DEG1m88SeGnAfBwGGhq/mtL
OstJTadpsD3l2AGfMJbDP2PcfbTc+nJ7TYu+AdEf4gWUA6CGfflljFlBxtLVlWNVOK/2QL4YLA6R
pJv+NHcrEdji9TyzJXkDW8MQMxpHyrEmCWp8SfFDa7Jftdv+ur2mRTuo1whMKiD9f3z/2dc+Ieoq
jRFeJ/YiA5jp7pBrz7dNLKVfgNv8Z0N6UzH6oWp1Bhtipos/6Jt2x++b0NrFfrHXfSVcq/4uvljn
FiUfZo1txmwVFtWnYaOF6HWH7FuB6cY6Kg40WCsTXSugiQt4tkLJg43AqU4Nsr1o2qEPkXKfPqYB
6KrJEUgtCx3b4pke2kd1v/bBL4BLhGVEeuiRqfhf2ls+zmbu5LgnqYvEa6ZoI7qpW/q9Pj11KiA6
RVU/Ajt+TCd7x7xVMuvl+yMmEHUEm/gGL78JPjKPubGpHAdz2joDngmL+iP5dDkfq8ToMrouaIVf
UePxmDqg88eXp3VP3fjRzWvw+uUTPLMgnaBSmaaTgsfi6L6C6imY7/qnLCSv1PHHoHyJkdeZ70rI
lZVHf3H7zsxKnssBp2bV2ZpyzJv7ETp9Kf1ajmuF9TUj0isUN1DyUhKszeoOPHsb6ygxX29/4+J3
yt7eRiUdoxA64iY5Pyde7mhVARN8tOZ7kxpZoA2c39WpVR+0MlcxXaK4K1nj0roEPbJIP5DoyO3a
xFbwSXQTboU1dUHSaq+lp73HENu6vbhFO1gUwNTgabsqxuHjS3q35coxzvcV+5ENP83un9smlp4W
BwPKYBwBc9dVZ9HunHEyoEt25ICBASmOEJcDeznSZDN6w5rCsnAK8mlha9Dmhl4iJhylWwdiRgwb
VZWCFBT1KJ2iu79WAV42gXFhkJugaCrPq/TUzPu4Z3iSc+4ztQoYW7lyS6eCybp/LUiep1Ks3nLb
VjmSAeHikDx2VfGq9kh0bx/Nsh3odqKtoYqp/EsPR9Ou1HlNsVl6tjcK61uNkmie8vwvXAHKr9gw
qKxBikx68clgQO+oHXAFkp8ZhmeLLvchL3x7MfKxYLQZEGXkGWKqzUU97XIxcdNpEy/tMaIpD5wG
qsXk120L8k3+YwFHDj44cH2j6HppAbXHJuGJNqK/8KGVLxB89tPm3qAr6Dz5VIQZ0WxCPRCVh6sZ
hxKR9RyzdkTBiGwcG/qz83BXmmtRrCF9Kf8zg1gPTVcMhNvSalJG50yxqzEihW8e7KD6kRyGx/HQ
gAlpr+7joHu7vX3L6/rPoAirz+IxbbAUPLTNGNnqG3yqT/U3d17xm1dD9lgVqAL0P4QBqIrLSGib
dkCypxaPRs2vfqsHKPkJMeTi5Cq++zB81E0AAtp0D+K2rSguaivburBIjLLhIjq6gEnLhQwOOeKC
55QDETv7LXf9pqt9Zw3Odm0FQFHM54kCFWYrZRy2wyq9SWzWRcmA2c2sBoObx5BM0in++dlDE30n
MOmKC3k921zSAvOoqokSBabe+6DjBUZhFF0Dz4WdIBINb5u7/sRgDMeHohv+uJIKy6fMhLxWah2H
tjlNnJKQkizxwRTXBqCErFccoHCk568Fkjc0IzGCiyIpmKvlb4Bi2YTiGcGI1MmJOSIhhRzo6KFn
XftTXfkVn3dzaqxJTC/ZxXAlmvQGMrsrZV9Ro8tJ2mpH0r2PyhAQEh9t3Q7T4ktCUAhJk2OmrrGF
yIEMekRgRLRBsoI2Kd584RDOvr/cZvlgdgZQv8n3pP1RfbTQMR4QkpFvtw/x+naiQosuLDBuYiBe
hmGZtGOTDe1zzDwSSwlyOudlyAo9TkPIWelrtCRL5vCpY/4BLwx6F5Ijs9pxSEY0zFF9PsxtF4DH
xs+qtXD2CsIBXgtR3gYTNz4HfOKymXRMQSxt0Mh8mrfOttk5G+/4/zj7st64dSbKXyRA+/IqqRev
8hI7cV6ExHZEitp36dfPoT9gppsSmuOLi7zcAKkmVSwWq06dowVg6Pz/kJRcgUZFa0KwrNw4SYqR
WzvY19V+ODa7AULPqKxIOY3WzogCA6T3HBNqrqiL8Yv1xC9KzE1PFe0BhakMjV3PpjHpDyDeIFXU
LrltX0+qOk++Xpalu7Nq3WiuaO/Fxv6y16x/BgiY8RTC5nJcpBg5W3MxcisbcBb1f0yl+3x20a5o
A6uvQqbMfpUZV4S+Xja6osHAFQEgJp/TgjgSOiXiA6Jzp6G0Z+fOrI29q/RXreId54LuQNQcaor6
oZfaU5Vle6iO/9a1+qoz7LDGoWlN9j5T+wE/+diT70LX8LPA6wMqg6/RlFWjo6kRFVSIldwhPvmV
VQamMwaDlNJynTMBLIziCKDCaB6jp3L+6Weaa0RVS/vOBDsp6GbxlJE949en83+it+DNROd9BcKb
mJuMdq9Zd2ZLfmnEOHpTDr9qJdnfOrjxyTc8LxBTNyJ55aZea5WOdTfYRO93tjrnKeiJE4fcsCFP
2uNQzz1mvVSrsSXZrbiJQOlwdmVANC08cNDsP9/ExUqrfsH02n3Xd2bQzkpy06f5t0WKYQVK4aCe
4WPrkBE+tzJU1B48LTbve2d+swik7iGU8jNLahk4eWs5wI8aQHDxRFdcTt7j7vMqGIK7+IoaFfHn
5TMnegTfLyS4wP7jpCOW8hzgJN64KriWZmM076dhYC9DXtGHidr0r9609tVlU1trwZsDfXU4Hwos
/O9PTMEhGzZl4OxBV+SIiYqbhKAeftmGGLf4ck5t8OWe2GCgMwOFKijoJo9AgWJQITzazQ1Ssr4t
SrbXdaeiu84yy9Y32jh/mMpYxl2y1jYUfoS4p4ZXtrmFhRLddw8k0Pz8k2th8MGG7hWd+0AJZQtf
3YjiygXHh/ARI/MIo104hPTGONLDuFcOKejOFOkttfUpAeoCRh0M4BgyFPxf7ZLEsYjj3Wf5LcvY
vlxkNOlbfnliQWzU9x3YfUdEsHvDo0HO2p09PhCNSlxyXcBFssmJKPkrAXUXsaxoK3jxJU4WY/TF
+tU/1phC7Xzbx5CBseMbJwvA/NOf5rj4SpDKAwAAm4cOvSdkEgUp8H5cbO8eCekU6IOqhGBn7n8M
WtIHKK+Oz5fPw8Y24tbiIRGKDciZhPNQ23rjFJhOuVfMMci9m6IA7CCVPEu2dhFwONzXGCpHkXE1
QLTMdYGiggtmTb96L6703XK0Db98n/616D8Vgazrs7GNYJlEhcxUERvXVR8MPsdT4jr3i6cNL1bi
5G+Ejs3tAAnTu0yv1bfvbiOYj/jEPEcGbHRrs2x2+yG1I5YDBZTa3m6ENi8mRunhsqF1DwNzIaBH
xUAbXkA8jpwHsLzNUlb3nXOv9sY+WawgQ42usv+pDDKzmqI9ZopxJBSkNkoe2NYSMAtzUl1jHLAT
+2//GIyT8leKbuF4YKzv/MfEWobBPcZvH798LZ/YrmLBUoZToFg+++BdebXa9Ykkhq99llvlPSl8
WE5YfG5Vi8dlAIG9eT90V2BcauixGyWkH+syPBR8TGgWgOgGU0crymsVDPG9WSbmfXGrB3ZQQPoB
cwJ5sDwpd3M4HbIkiBPfzH2Zbvu2Za5OZyHRWz+q+8qBbDviw33zjj39k9xA8wxjT/cO80sSakF6
zPc0tN56Wd9/a1vxFTmkDOEANdnzbR2BKMY8EzMwVKJBzvJfD4YLDM0El32Gu8R5gMPcJyS2EOjw
fgG09NxKZYFhtvMKDfmEp0MpyfIq7bc3Lr0dTCC/8YKm9KgHnSY7l7Uy10EBFk2ggNEgwKymLpim
gD1h7ZV631avS32d9n8K41CbkhO6vvq4FZwIFH2QX4pY0qzz5tlMCvXe1h8dKyKLLJjyp6u4g6ia
ouCCdeDZIdytoCOeurp2FnBAx3bnY56lf2tYUf22ChWT6qqKgVC9SQfrqjVz49aoCYrrYFKrm7BR
qfd9Ykce+sAvCgGWjf56EVcKaOMTO6p1xWfp71h/SXPJcVx/uXMbQpxpIa7ueSi0RzEhw5OaHzER
nV9ntjW/jUncSDDP6y+IsgSKTeCPBPodj4VzF+0GS216QKKjcun9vK0PCpslkXNtgncQ8U/jHYdj
Lqa6IGSwwRVuLPdLA3H1vA/HVEa+s94zmMBh5i6IWoGYSczVYM0OSvn3pOgXzR/inqB0rELMwaeu
BjaIgXYI15dP98ZNz8VqUeXk0tMcwHa+d9BNabzMnub75R1i0/ou7kMTbgF2Q9ReyjfV9VstkAJ3
1keCS8yg9If2N3JOcT7IW5gC5O88I7etrnJoWUTdcdw71+OHfrQk8Ml1AAMpDseKY6wWBPZiX6FW
smYu9SJ98IafDPwtOfB34y/NfASxy7cvOrR5MLOLxhjImlaTatYI/OTUlOShmUe/TpqwdmO/nWU8
WmtP4eRx8Hc+LKOv2oo5UZYMCQx58DonxERGECvF3jGLg2zYaO31MASQPe5TLAx367lzxIY1tm5X
k4d03rt5+ZOO/ctl/9u2gKvT4WUSNGTOLRilk7gKK8gD0odbE6PbtNckR3d9TaIiqwJj4OFBuq58
ueD78/qlIg/LOB2bJL8DEvSpQNn78ko2PsqZGf73Jw9V6qBTXmXYK7NOMXD8x6mIr84PXS6rIMjW
I8TWbCpapeuxHsJeNKi6qOatxb4PTMG84OmuCTG17GNnMWxYsXzjvf1jhPWh+tu5fnxFAzeqf9SV
X0ZQiJKxCG2uDoTpKF6gRIeH1fk2pjmrQOKckYd2WIwgbsy7cQI7TWYuu8vfa8PzMKIFUh8EPTTP
RYF4s1fYwDQleahH8HKlw1+3Mn9cNrEReQAOB38LV6FHoONrPXGJaQIpNabDkgelsl5nNl/3YLby
B7N0gk6HPlIDmsTwssn19mHXkAo74IsBE9cKg2mZXTbP6nI/1fEDtK6iCnSBU99LYDUbxQnOnAHK
L36kQHQmRAYUmGrwe03GvePhKa9ORu7r3vAvLycStIpa+Kj1TzubQT8UzJrPU6YNQe+o8VU59t9G
DHBXPdlm4eSluZlZEHpLHhghv0t3eQGc/Hh5WzdecdwG2tJciRp9JeHQsTRNWaKpyYMRZb/Y6/yq
/GQvzdF9nvtg2bkYypGlaRtbfG5SOIFV0Y0kn2DSPMSHeTfeDcdqBx7n+yYAHExSN9lyVTxQMXCP
FgWeE8IeqixPKrBMJQ9xVoXDGB9hPkicZE8VxSdJd5Ds51a0PLUn7GeJwuWkdT1fnLHPoOtdhT1o
jYa9epX53iG+mfCG0/dtFSaIOZKjv2kcHBuozeO/FclMY+d5k6YTPuZSBBgBbcEQXAxZsBij5FLY
CjKY0+W8ceDixhvgPAJYlPbo1bHkAcIsXZDR9M1eUkl+s7kaPuKAwgkeaeIl3dYNWscsSx70dIHk
i5GimpDcjlV523ybew8njU/CQWSOqxCLKaq1uOpoQpA1Apx1Z8RLmJPYrzUrJFMriTDrQMbn1QEA
5gtDEiI4JPQl5t4eyuShcDnGOhkGX8v0J7BhSh4PW4bQYgdpB3Bg66GXPoHYceZi+5bqMXXuvIL6
pi15Dm2dLj4ErMILEDfFfZvJYrc0zeHtrP9AEaYIygS61KRn95DXc/cIpYsksd/yPJD3A92JdgAU
lYX9Y8rUxhpGztBBG+sDlAi1IK5rmYAsj0HnT1sXlR2ANzkdzppovh2gOcQWF1bK8SrJ9B9QxvOT
4kl3oHNGqr05yMIiTwgvWBTLyBOU38FVhWvbVDDiobJnbS6PjVKFenxQgP2n6hCOCv13OV6tPyC4
rwF8wl2Ox98qsa+8xvKIZSmRG2c3kFfyAVpMsNDcT7RU9yGW93HZ4Bqei7QUWTGuHK6FDc6V88jh
JlAhbKcOFqd4n2O4rXdrn8T9K4SyAjtW9hadwmxRwZomoyBaBxS8lxAdeS+Avy+4a52kLbNtE2UY
Ky+ipcuOlrOAqMJIfM/Ao6Z0ZJXYLWs8OqIljVIPKHTOrWUQWy5UxfKgP4wZ5RlN2UqLoXUaN1ed
l2aSsLLxIbEkaI3iOQiqf7HP4ZSGloES0IugG++7Vevbk+qDYTdoPeA/a8kh3FobNhBXDVpxaDcL
4T+l0MKsSOZF49LgpUuaPEQTa+fNHfEtmpQSc6t2+9f8v8XH5tFcXMeyDCAQ251sNzIP3e3wkIU5
5GqG5+WY3QzXc2gFqurb6NL5zo/L7roOoiAeODGsn3/EsaRz3rUw3JjvFLQmipWFWjeGl61wxxPO
PqygjIyvh2xaZNGxlVJVpjnG8yMDdAkE8d6PZabZ7/9gxcU1h2IypCi/6r0n7j8wdEpTi3mRO3T9
3swq/YrorkwWfmvHgBWC/A5mJzCnLxyybnJnm+SqG5VKiyHgujDfAUjsgtibvk/rjNFnwI/RxwF9
KRi5BDcEsgS8wfXsRvGgfjpl/zNPFcmn2VwOv6hRSwUSSiyyqE2CmZOlhgmzgPS8d533xaHXMkke
vuUBUD1EHRXTo5wk9dzPWh3IzaIr3CgxoEI4EXBi13k1vV32gM3FoPKBViiof6GMcW6FgCstnnvi
Rj0k1aia771FO0LNRZIcbkUH1LahC8bhjPrXA+DE0WoCylJ9XOKor61P01YQIVqrCUvlqdEhM395
TRs9bABRgcYDLgAZL7hWzhdFvWIA6zaNI5b0e+AdXkvmvDSqdhe7/d0w3vbk9zQaexuoa0MDdA1w
rJ2XalFG3LAn30+M8WtwvvBLgJpbwYnNflbLGbREEVOeTUBGLfb9V+G5BeH5VGQkswg0taOZqvcZ
iXcThHYu7+nmB8Q1AiQ5R3CKZ1jTF8UeCpgwO7S0inRHBuvGnGrfmw6XLW1kPRxF/H8tcY89cRVP
SWq7Qokh8mb1prH/6tZV2f/Nq3LHxhhRXX+ui+/rY2IDUfzDFwIJyqqUME997qaQM43S+Zk5nk+7
R6r+vbyuba88MSIcaPCSeF2pwUj+b9rH1+QdIMbkmmHWkDzRtzwEuzdmksZEcvQ20gDU8fFeQnhH
RBS1P90KXbWuHd3ImtASbMfyheIU4K0YaJVyP9i1TKR7I3CBJo1zlWhQZl3N8E8tJE71AvER3Pe9
38Vxvatid5G8MzYcEmtC0QxtOrTTRXBRQU1l1qjjRCAeMuK/CWmCvk1D05JcketBa3SIXAcVaF65
BaBY+Gygr0n0WYudqNlXt6hN7OhN/ggcOAvowTrY+77EnCoLi88MFBuSq2ZrK09tC9F56EqvnLHR
0dybnl+Nyn3LqvfLfrllA/RXwJjjdrbQlDk/b9aslEUypUikGs3xwbB87ZaajARh62vh0amhdMXJ
U8W+oGnOSu61rhPpzV+QBPlJkkAq1dmB1fw/bBlv+KFrgIG7lQqlhkRXn5zaibLEuivc7K6bS0mX
c+PO5Ek8r44BlIx8Q9ixkThT22LsxCSTrxD1Z2e5Qd7J5io2PsyZGcHxTBa3CuWNxdbF9cTsR7VA
n/3yx//qKwt5Jqce5oJAXA1IjOvUMYaqSzwrsusREoa+nbX5FCyeSky/HnVSHjy3nMvHTq9K+6qP
tS4OXLws7lKloHYRqMk81SGtCp0cbbNrP8cCBYB9hiLlD1JDUAAkYGWa3mHHtNrvrT4nfqNZdA7L
xauBGs+9GP8Hc6HaISno6A1+3dspkVxfG3uJlh8acWj9oTkm1jSplhjVQjUvstR3Mv/V+v+Qr6MA
AQ60ryFXZIfnPuHF+my3eu9FWqePYCQrcvc97Zgr+V4bPUzMseqACHCueWM1Shpjb9TJwqMONBO7
JTSO+aHfOwfOcVMFmbx7qeN3C/5xas8S8mmI+xnA0cDeGNhfOoycnemLbvAF+HHJV1rN3ODYnlnj
vdSTu59Aa7EDXs6DgLz3DkYWu9kP1HfBcmPdLMfmhoFF5I/lhN7sF099BGyg5BdsxKmzH8C34+QH
aAVynCKpvahk4DExWZB69kHRQGbuxpJAtRFFED10lBkxtrFmL9NLthgmw9trGPEd6WNDah/UqZIF
bTg+FO+QDbt4DnFt7vMFDci7va7NXCSfMbSxk7BrvF+XY8jGQs5M8J9wsmegLdPrEhKakYWR1iDP
QYhhxws6tdW35ajwHAJhDy9h4sZHDe7cku6Uer5QxYEU/AIxy2FnWPV7TQFqR8WI+bZZSV5HG+4A
aj5c+mioYvpfRLWXVTL0Rdvz+/eP0j6OSrFDOhBohoSdbyPn5eMSgM0AM7aewioJaDYwd+4gZRqM
cC7ZXTvOvzQ231iq8pyyfq8R9Asq+/Hyp9vyDtCXoICCshv6dsIVA1YDI6sYXn9NZw/XiQvNF6YO
yvNlK6sRFBxrrusAuBo0f1XIBJx/N7eG4lZHcftzSXE9aIPlWN04Byit7omkxL3RvYItriGF8Igx
ELFwoqYZqTl/dQSFTgA7qJuz2o/H2owDD0St19SrmJ8rYLNT2ch2w1iQWxV6r8rRdPOkCBhR9J+z
UZrawWTFJOvHbAVw/D4+NYX+BaeyPt+LVOtIXeOnR5znYQHrArVCFgwNKO9c4HbnI5GJH29v/4lJ
4dhoFrGzcTGREoEiv3jmvGjz3thh2mgvYxHccijgaFDJ5QklAs756nJ7MXQK0FVUZS4IiIi/DJLx
jK1ow3k/v4o7eI0KV0QBVum4djMnahPbbzwlGJd078jUhzet4A1joG+OcpLYI4QBZjYKHk1TltyB
m/M1bulrXvSSt67MjOAMBAJk2ahMbqTn1Iecpj8UAMXOVJY18E0RbnGwcQNEYwDvjha9sGnJYNpV
w+MYuWqu5t9cItr0h10NCJLMA7aWhBcZHyhFq2QdUkytoalJnSgHRGU3EZo+ehqALsliu/vLcWXD
1BkWjkfVk4tncOuq1hPdiqweo8BdTX3V6p4xhDRLLtGtpzvgoHBstEMAbhbdobHMJusKw46ArdGy
oEv1DL3/AqUnNEa85GNKWf7TUQt6HQNWPYWssuhbXPdTH3rtPKPNrLE8v1N7F6xoyhKDyhgTYaXE
m7YO3+mvFLzJmdCiygfHjmgzJlfuWHa7gcyq5M7YAAEjmwCcDVTXcCjMfJ9vu+1UXtYosx0ZejAj
oGNSKWCfzdtyg2lXMHsfkkAFX40sNdv42ry2i1eKxksZInyqSCeoONSDHeWGiZm5R2gt7QpVSg7K
E1rxqLh4qeJ5B0wQ4DLnqzPZ7JQYurFR3e0xlT+TT7X9/GxtdhvX6oGmjeW3OfmkoyvL7XkYFixD
cgDZIMd1rzHOpoHMPkERMZrseq9+9dy8o611NzE4Txa9D9Ql/3H5BG14DCo04DAGnhSkiyLq2ElT
kkD0yInU7KFxfsSGTKpeZkBIMCA2V2v1MiOBIsa+GXLcxLKkcAM8guoq3vqceAT3qXgjjOYUVzbk
a6N65x6MMN2rRWCGQPHtqzvzfn66vGWbX+nEmpDLzFD1yMwW1iiQ4CCl8UG+vTO6Bff4nxiVDSv5
uGxwK6NBzRxPSoCrvuT5zj0ybuxKJSMqGv21eT0eEEbo/RBMOwuspuhvpXfk4NDwslEeKkRfPLUp
nHGL1HR0msqJmNZkvkrjkGV47y3l67KoB9JkkqCycbjxBsILBTzvKEKIbYhOL20z1Wo7mo1rMmfH
Ju0DpEmSe3AjnQdtCIgLoY3lmOidn+9kPkDKRWswCWOTX5xPPm3vi6T1c7ORXBgyQ3y5JzdTHTtj
SRRmRy1ZbhRrfNaGJpyb+EiT+PtBHzEDuSQmF+CW4hE2DEVlTUvsKO2UIK2f9P7fZVfYSh/PLAhn
eEhLaA4sANGnV/kTveHsfChwhPmHKU0evr6z6HenqxGuMELa2WrQGMdLYQErl6/9youwDejv+CO5
nQLyZAR0BEjLbw4ytMXmN+MVIiBIuHqEkLqayoi5wCm2IofNwQjODdKAizoFC4DKJKeL+5mwSoxI
mAi8IN5A7BIS8hKcihNIbCyMB6mRrZB9Sovvp8mAcSB1BSAGrBDiamqmdq41oK5X9cBN2yPe/uq+
q2TE1hvREB14vGP44Ap4IoVoCCbauPIwzhF5eQ6B9Kk0X7IyNwIbw+B4ZWhp+9aVRnXnEI/9lPgl
/7fFXTy1LXww1nTduMzQMOcvqfa+Pyg7FbIboDY4FndSGL/MmhA7sskcYgg4WTgF1Q9Oo8DPgHOd
gLShCGJJ/Piqh19amxBAFsA6Kk+DNcyO7sAeMj0UV8uP/pCFylP3ow6SnR2OeyOo98a1jilZdQ8i
mp0FZofki370PzQi8J0xNs5zYD4CfR7QUgtldcdprShX1b1ez4EyyNj8t+5x2EBdE/KwX12Ccxuu
mYyQ9UI636LJYk6obSq7fj+ScNnpR64YLzmFm76LUVaUPgAXWL0kjdrshqJWMUoDPPPjghhH/DFz
zRdcHHHkgkA583MIJ1a+Vmc22V12323r4GbAbQTItFgTwfyEAZQtdtQ2GE7o7AE93LshiJQ+K8WM
ihm8MWrpSrpZW5EHc5mYAIPolLt611q5AU0G9HiiwjV+s6598dL2+fLCNq5ypOkgUMGoMC/3CAdl
MMfYgjwHpsti0gU5tHFCQ+utQOuY7JhsmsK7Ft8PacOqNWfnzGDMZlbEqsSfu/kjS4vrvhslQKpN
M6BuRPaFPiAIJM8dM1NybZx1gqPP3GOn12GCeip6cxIzGxcQ8Bf/z4wQz0Cq0dR1Ra1oNF0/19PA
qprQrn5Z8dP3vxBoHyDPhT+muRIlr3M6JvNoRRMdX+zUeLTMKZgymYbalq+dmhFuuboFIKhiiGFO
4YWOkf1B4ev7U0iYe8eHQUkNwzurAu3SW6NlK/CAQXFvrcXK/KzsHuxCl0EstnwAJMUY4gIWC+Qc
QkLsFHFDWZfgslEnPwYbl+4yXx10//Kn2fIBYEyxHAukbSv07DKxwiJTbEZuAYQgLSHsy9iftMa8
GhBCRBIBN7/QiTXB44pJU0awrJmRWnehbnshcavj5QVtRnUTEy7qFwvIimBMH2vLS0fY4GIbGiRF
JpA7mMC9l6HyJsvhNuroYE/5f8aEipDa5mi5tTCmudfTNN32uXqlxMmOJJOvKjQwtfpzcWRz71u+
gakxyH/h8emtQvlQZwB25LoJ/JB5l0/ek9G4iEdxubu8l1vNWrC7An2DJghQVOJweWOlECXsGjPq
9vlrfCj2aZi1wTTs6adz76CCbL6X71wGgoXpJ+hEzdavj/XfPErC/O/l37K1ZpvrV/HOAeKv0Bf0
KjczjMm1gdk1w6ZInvGweoJ4wr/LZrY8FPgtlN0gbQAWCMFD5xIO1RqpEymLdSQlfYBuy8NlE1tH
DhO8AMgiiYVElpDajP2i5iCYtZH377vS8rUCvaWl9M1ukhy3rT3DEgBYAW0HV1U9v0eg5GOOI2gR
IqUluc/KHC2rpj3EtC0kYWRr25C0gE3aRFRceaRDJ4AXFKTlvWuC2Jyg9Z4thSHxx61eBkAdIHpA
Gg4rYtO7n/DutOwO2X+imte1CeYiCD/nYc408jSqrRsWcYuJiXmp9ktrIU/Oxzgc4iU+2KUK7c5F
6yWUlxsr/xK4wnwPHAY0u+d73KLx3ixLhjgN9sksRbd6cQ+XHWbLBIDxwB4ZfNpWrCI41ug4iJvI
0Vz9s/O0z9HEnO1lGxuuAoYQHHUXvSw+tHy+DD0bp3igphlVTvJp1/oPo0RvqFDeLpvZXArmTjix
Ak+7+dk4qVO0Vu+OzZKZEaaGn8ZZuy9c2cNpcyWY9LYsUJ1oeNufm0APaIIEWGpGqG2+dEb6oM9q
5qc0l3z4dejHF8dsI3YLxrB553Yy27ETsAEbUaKXH3ljOkHBrJsSGYgPttA3y4GalDdc24by6/Ie
ruMH0FMA0HL9VnidWIBxNQXRxa6NqKK3Kgiq4/R2pGTHDFkKwgPR+ZsQ/zoAEngy8GqP6Nqdp+Aq
U3I9KupH20aQt+5n9SEtfjazKnG/TVPoniKzwssI7Ivnm9mOY72UNjUiI2aAhI2+nv0l9Tvp/xZU
Nm+49kEs68SWkFnFureMrQFbZrd8TI29n8jy4/In2jKBywrTQRwCgUGT8+VkdWwVCjUMQEr/qfSv
mWvhZQMbkRBsg5zUm5OigAJQWETr5The3EITdrfW3oKIhP4G4ZuDHtKoe5GNMG4tCPkU0HrwA5Tv
hfAwxM4EF1eNaBmqgzbljt+wtJQsan1yQYqE7if6dFjXaiynIm1eL21tRk5aXrkeCAyq9BCTXnL/
bqwFswfA3mKKg7N9CmuhyWIknj4bEdgLwqn48NrXyx9n2wA0mL7qoyvuGADbXQqwiBHl5ZIGmV5+
uk4sSXM39ooPUPxfG8L3r8tsNNuyNyLwCYd2/VujNnipZSMB/MUkRABYcUESB+oFTsJ67scT8C/D
MLdGlFqQVhtdX80HfwApQkeob9sVvEA2gb8R3c5MCuG7LpGFZgY2z9WHyS9phibr4v6iCaTGG+v7
OGxUf3BSwSGKEgLKIucLLOOk6xIHsbQHVp/RgNC7xJbN+2/5A+pMwIgAz4tOgOBwhZrbJjVnPcoy
ot8SWqbvDXj495e9bqNsziMOSL5B/oFiiwh5tRqiZt446NGggfij2nPgnFuHY9gFTKpps+F/wA9h
TchHHDzqBc+w26pjHhvwBDE/MMXhd7YVGJ7kit14yyG3wqQcQg6C6KrzO6V1rCkK3h/ec3NlHKdj
HvR7dZ8EA7SHe8kdtLEkdCTRcQcYBmFBBHgzi9XZ4LqQO5oWcpP1Cw21zNBux9SRYYY3TPGJA8y/
AAWLu0g4vX2ltRitnKeoIcughIDZaocM0qKu39st+37NAr1KGMNoMdi9V7vYq7PLerWaonpKdqAo
2i891DWdUuKAG3c4yjuYUeK1EU7/fn6WvNLuwQbB9CitgFibX4GV8OsqUtO3zpSE8I39OzPF49ZJ
GhnTSZstI8OJMh5odzCyIxl/XD5Om6vhs9F4uABmKz41gNUC8h03YaRAkhpAySYximCptOpjsruq
D0gya6AnMJP427IqHPvPa6UYTkXG/3X1nyzOKRsFIvMMuo7GR02PjfPtZIsb+JoHRZ6Iwj6PVycG
+jbTVEXHPTuVzqEtbH9u8Pq0n/QJBBqVJpmbWH2rL2sgjeTs9riyhOhXq9UYx1VlRghaA0ZBbTto
lrHwvdqSqU9v3B0enrkuhug5WkQEitQEQ6BdMmkR5oav1CoL4jkBauaPo3/7GwF2jeAHdht0cOEf
wquPgKe/cp0elnr3aq70nZmZkuO02jduAkPzHpppnCROuJpyLR3HHGiGaMFUyp2HBxP1l7SubxJd
Gf5edvaNex4cgVgLPhMSIl1Iv8lgpGOatVqUZgaqwb3uOyVKm9Cbu7ON7NVxyK+sgdDnZaubK0R+
jGcMH54Tu5JzCaa0Zmy0CKS9FZKYkfqDa3SBFRNJpVvnmyUkMrxuxGk3AVjCVXLu8l7fa8VkxCof
EaqtcNIhAewrQ5apSGGqSdn3RVlSgDetetkPYK2pApfWoE4q3NIprmen1uedDtri8oNordkdmGL2
z6AHYMbecfNpubbbPr3Fiy1Xb9yhKGdgtrRxOdI4Kb3RbxIIwO1A/GnJ9G9Xm4jjxZEFJtydj9Dz
vz85zJCsj02NIRFMxqdFBcvCfqISsPCWCZtjhEAhD0If8UVdLK3rtgCPRy7NtSOgAXoAsfr4BvpP
rcQltk4wrioHfWpwHqz496sGK+wIzpWTvnh4BhbG7zj/zWYzuOx6m3ZwqHBNYbQQl/D5rhkmOANJ
2WlRUfTXCYg2PCW+Hb0ptMz4u/EP5xgzaahYYk3AdgsfaLSqutccnC23TvweIiX2U8ZkR2kr+Tuz
whd84gbuVOdTF8NKdjUBv9B+csyEcyh26W8Z4HK1d5C4AKWdzh8FGC4Vq4r6hBqbV9VqxKwKk58l
hLM7lb3NI+18Je/q3eVPtaqzcHMoSwHZCYsI7ecrm5Osb2LQGETpAPJUp3Du5hZYq3nwjnXePFI3
+QPd0PK6y5Kny5a3ForTBTZI5Gjo2wpBPqUzYdSwZkz8le+YKIOwRXaM8UwKqF79vWxr9UbAKk9s
ieVthsPtxb03R6xxbyDV8Imw+V1H5CY4LwMIwAD5F1kv0irre2/U5khdIpV8LO2r7ewvr2LNrAEb
aIig/Ia0HaVYIbVQq2FmJFVho3roMzC12h+N+m6MrR+DmXfOkW80IOWVPeO2vtSpWeGMZQYga026
zNES5+nf2aYAHY9M2U1eXuBqrstHyTpX2SFfJ7ii/zdhCFS94JQm5v7rcZ6jLgQv7MOEcqnPNXHp
IbliWjj+AvuF6rMo+0xkVZItTzk1LWwxq9p6iCdscbnQIE5frPI/uCLIqtAFwXFbg4Va22rT1sln
9CdY9qS1hffL0ufm5+Ut3DrWmEnAyeYovBXC2SFUo4tdanB4Y5cO3t5IjCOmBq4ttTuUFTlm2q9G
1t3Z8pNTo8ITRXVjL+kGGM3In8JbfDN1oUVwtNx/lxe39Y2QH2LIFZkNGppCzLK9uq1IT7UI7R/z
yonz7KouEkVy2jbuZbSHXQ9PVjxUXJEXIrNyDIwtBF6vTxiLf3UICVTjz+WlbBj5X78NDxI89MVX
cd2SZGgme4rM/BVDI4pV+qku8YWN03RmQ3jOFVrdLFoWTxEIWinE9Zr+05qhwzvFATUlgJQNF+CT
R+giQTkFc+rC8TELDI3RBOtZDO9aNbKQdvYPutAXVW0O/2HrQFvNiVgh7iOC+AllrFnAIR95bWnc
tlmz3CxOMz8TJ5GZ2jhN/J3KdYQ4gZjIhjgsZqrEQ4LrQ++tJ7d2ye3sZcphVGsK6Zmp2FlO/Dla
enFQCrt7vbzQDXfHMxJVJ1TudYCGhWioVaU5z4o5AVqUBmqloBqUXV02semGJyaEz1aptHfBZDQB
Xmgdk8TYV44KPpdmd9mMbCX8Z5ykUfqU5ZB8gne41Pw5z+1eyUZZUUu2FO6hJzaY25StArGwL4CC
GZTXCQvLgwui+DkExhqsU4OU8HB7XSjdYwIUUkGmsH0mwyN89vQp6pbpl5V21xOR0VJv3f1IKkDI
jx4O2CvFoKeOcYuM252iSQXVsU2inpK7NKt+1eb0HhdeEziT+aufk9D20v+0qV9SKRg6wvyp4IId
M1xUTeAfIMz8ByxtHSydH/+wHrVA9zECji7PJ41kiL51gRIVQyASQCv9P7PCviZJZ3sdKJ4BH3YP
3VX/yRUxRmAjp095gXIrTKLtjc4mlrjmyVZKDQTZkImMKuhNhTVNFR8UB+yY6wVGKZLYvvbKqnm+
fCLW8RJEMh7elWgCIJ8TayocyDCjJY17muRh5Vxj7NfP2mSHK07yDdfn4tySfn4uEug0oNkASwQl
0dpQj9A+2uWlJAveWA8q/WCNRI1og5IwV2vFq1SIA7FiPPSl++yoy640qxGzXJWk7LCxojNbwoow
BOt2GUMawIbsIWbaS2tNtzGVBS3RL3gNHgSBXGzDRjlZBEDWqDboPS7pOxQfDmNa3cYpu7Nj6zjO
yhMos/3LHiGu6n/mvqB8nItCHHit6nYqqxHm8vr/cPZtvZHiWtu/CAnM+RYo6pRUzkl3bqx00gMG
GwwYDPz676Hfi90hpZT602hG2lsz7bKxl5fXeg76tdb01S2mLnLm/ue/j7P4Wiy+eACvr1ucStm6
J301XjsBP2rV7q2SRn1/CcBxbvUW1Vm8WFBI+VJu5S1njI2evpaijlR57TAeT8OD6LukoCr+fk7r
OPynXYL2M9w68DeqD5/3ODP9eZhRELqm0Mg21NVkvn8/wLmPgzIrKlwgkaJfu7pcSMepb7Q+ZuME
15w++p155RnkwjQujbKs6V9XmDMWs18Prr4uqyPEd+IqQGPGvMQiXR/VZbEAjwJqE7Q/ZBeruViG
MvqM8vHaFEUBycvyw57EFoXQu3/F9f4ZCd8EIm7QIfrCFw8LxXro7I3X3IWfdGagkMHoxpr/NZnG
OEu5E+UTFMkQxVczmqG71xmkHq+zooMAt4ILRTH1RUKYkyX/thGWuj5UBOCdgkcIIIqrmwl3cZM7
pBSnpoQJAVwlA/9nPZuZjqba937/+2CocUFPAMUFwLJW27qRnLUjkr7TwOxsgGmsUH5MajkC2m6p
Zvv9aOtqNaaGxjeKdoh1i9PqahXrYNJWTnJx4oMLHfPS6otiZ0j0WX/5cyOLtz6YQvQL57rDIbPt
IhguXCLrY7z8AsD4Ab4ALxxcpdX+B1ktCzsOEvBQ15Hv9pFBhn88YssQi4jGgjNf3Obsz0cMimRF
WI2OPk2eAyGmPGGDTgDzvJBXr8/Yn2HAioT6GarIX1Q0YeFee8BM65NwBNin4ARG2qgfPHcIYju4
aIlxZuFQNQH2cVGG/koHGMbZYrow9QmG17/KWcxRXdju5vv9sY5Oy5wWMUY00CwkvGuwCsr20Ieg
nJ+Mxhpp4o8tAT2TBXqODQ9n8MKXWjb3372FP8MthoMYEF3P9T0VcidzbWcsF6msIiqKCUiM3HQr
aPIEqogpIII3c4OCtjK6BeZJ/lWZbPkBCCugJCCiIMdfpRmD03sunUl5QvbnkI3w0JOMCyVCY8O1
FH6q8Ma9JFN27hBCWRNVejw3cXGuDqGnvQ4uDEV5Gqy6dSBLmasO/amuKF5yFjY0JpSyHzOClHV0
Z1PLC3yzc6uOZjMgUJBlgUniqmZArNbE6jbTibUFjfDef5wG584JVVx7+Ap+PUMFtr2BXV2Vfr+9
zh2Zvw//auaWzixSCz2euF1kN9wKOXyH+sYLd6MQjjpwf8ZR+n7MS+dmFXDAlQAFxCH6BBXER6ls
UFw8aiffD3JmYp8O52pJUfMrcyotfRrlTTM4UesF/+nBeWRNvft+pC8UY2zZpSyGJBLGJLBpWAEg
+DibuDJaDa+0AZhdfKooM+Nyk6cMlH6tNtaYiLS7MOyZwADLeDTLADAE2WHtPY43b41lC9Sp5mGx
6Vyr3udzKB402MAXhjqzlmBTYJSl8bOgAD+Hbz6VUPPoXHVSvE77PkvBqL5BWIys/JKk2vJZVvEH
V8WCikYQgNHz6vJFGmZgQ47qZEzljS29l6qZ75rQvC7q8jm0h6PnXRJ5ujDkn1LAX/mf7gxX1t2k
TmSYdkPYvphQafPqMO2y9s5n18Xw+P2GOffl/prjGjDT5QSPDo0Bm56ltp7g/mZsnOnSvM59tb+H
WUXSETxZv3EwTN7lqTC7eFEht0f1BN3cCxvkzIkGtQLgTWBRsVPWddW+nVqraDGUhRSimfM3pv4V
hYpDhiFwI0AYB9IZ7uqQQUXdz3JfYTahiKbpR8Mu1T++rhd8F5a2FXYd0sz1gRpK38jbULcnAnOm
q66mRtKpyYhGQ+RwC/ONMUu/3whnIgcqnDjEyNPxLvySF83DOHCYWrcnFMkO/fV89G4dO/I3U2pt
zB29t6Eff2HzfanyoMTzaczlW/613eFsbA6uxJjdpt1XKd0Px+x6PJipl04775JLz9fDhdQF7sJg
UkMi9ouBtk8k7WrOmpNrOE+SmNfQOX/PPP3TaE8MFae4H5tLyJmvu/HzmKuNLyAQZQxD1pxaJ5gi
Eym7mIrwQqK0XFKfA9UyCNCkQAyCqL0GiKm686tKls2J5trY2x3Ej3NUNLLEz5yrwGHmDzhuk0vo
N+fMJoUYODpaiPoYdA13qtymyCUJ5clqx9++M8dUk20BYw0+ZbvBySJLsp3UUzKzBhIzb4jbacf0
XUf5XTBBwKiGKgVjiZeZJ2qX960HCV1IKs/e+9iyvWogoOaMj6Qsb3EM/+MDPGU6sjECvh0CJyo0
pOLNLB5pfaurabivu4FGnA8fdC5vzK7csnqGwKAnDsIehlPjshntbdhB5WCU+G53//0JOvup8TAE
9gGO9Xg/rTZzYPOKSE+eGiZU3IoCrxeqnOT7Ub4G7CX//t8oqyPjq4kVtXLlScz2pp6cHQo8h7Zt
L4SDc5P5Y5GBR5i1GBV9ngwdWoi9t708QRX1Pu/8KQIO8uPfp7L46ZkWbEiBg1lNZbQ8Zdgel7js
igkaY/CDgxVZk8BA81/rEAg0KO4ivEGKH693fzWdeh5QLsxqeQqQR0elsq+hovhSVvT5+ymdW7ZF
usYC0HVRylulk9TMCu2qXJ5Mp/plTlUeVcy6tAXODrLUBHDo4T28zvGGouPQgwjqU2v0BJTsptsU
vWFfqBqfO90IlrCWxyUKUe3VdvbJ1ANF5mAUMe8Xm9SGQvXENeKA/vx+0c5t6b9HWu0DQ/So3OUY
CXpUQTrkkD0PDNqlNoHL8fdDnZvUUkmBMAge5jC4/bytA79rgmpy65OXgcTmBRVobkEqgLnq5fD+
/zGWBzwD5IvxKl9DGcgMpITXjPWJlh4UrvLZGts4rLh86IaROLHVKMO78NG+Pt4Q/jHWcq1C4eHL
R2vFkHt2WJ1QrgxvsarFUz22we+ihkJOzqd7o3HKiLo6YFHZZubDv085DKEsgQYA7qL18trMyFwC
I7VT7phPIDMxqAqzg6Tk5NZOH//zYAtqaVnbBZS/fgnAZqbxhD9XJ5e6LHXbFg0/puxnSl2SEHUx
hpxJHz6Nt9qmYx7Soa4wOaiGvfZzcAc0I8yZy/EpMKu9nassYkRcYt2dOewYFWbfyxddZOs+71gq
B1zk3VidWAGNvtgSfo/ajsqY3Hy/nOcSwE8jLcf0r2QMWs4Ur9i+Opl3kEi/Km5dyHY0ydhGxdu8
EUmWusmFIZewu0pcls4pHNuxX1BgWR1HDnMnBYupCuXNst6wvq42Vd2Zh8KZxh1Ak94ByXwVUZSm
kRrMfDjwwSsvoDC/xASgFVEfhuoAQNS4JFZ3w1AKWExZdnVCnmN/8I7AArPPfk3QUNmZfDQev5/0
lw+65NaAfOJPQ7b2hcKG4mep2obyU+tD3lBN5SOk1V6+H+NLRAUBFK5/AIrBqAKPlPUDpchcsw0x
RkXI79IZ/OoXnWUx3M94pF3AsZyZDy5U0GhBZQd1fo3nd4kOnYZm5QnQ8c3Yncyy2v9/zAZYZjzE
UZIC3v3zxsxzBuCvM/JTOcOJeq6sB1v5V0PP9YWI8iV6YtngSbegEr3F9Wy1HbuCjLINCn5C4Xuy
I6EJsNqKuDlL+8y2h6R24EgTtblVQi5eFh6JG/hx/nMd7PPPsFcbspmR4dFA4OsJd07kYPpIpcuQ
OlHW9NXrnDnN+K/3IkgEeGviwYWuBkytVnmL5bGKe0FbnibDureILstN6Wo1pZDmHK3II214+/1H
/fr2W4b04cUJSgaeEevqLkATQ15ORoHqim3iTpJ9/mCZTfdTNBmBXes45UUE2kvQx54KuZ3SNqx/
lN1MfwxeZnmx7bNK/GNjGTz7T5t5tQOaLA9UWGIztxB9OzahDlMS5PW9mINL8fbcuUHEgdAEJATg
zrZ6GRpyQDfHDYqTUnmCmPFMQ+NSR/nMhsZzBJxPgKRAHbJXJ6dicHLluSFOAJqZRmxYXe3Go4JU
LVqwhhCb3hutHO8hp/1QvhyySCBluBAgzv4IvA/R0kFvCQH28/G1VJ1TLyTiJJqwjWx4xu+0bLIY
BoNyD40fug1JZlzJyvFKsGWEcSG+kzMBHgk5KDJ/Hv4gUX3+ASWDFHdluOIEFm79gj3J4sbT2ZMp
TALIRaM302z87OBsFY0qO7RVWQOIDFWYYjRPbeX958PoPna97N7iASRhZ6jWDW1ZRqNZHXjoozRT
JzYwU6hB2mIfLG/bDiKnce4Yl4pbZ3cNMNNL7RPsZHO1aypUbmreWOg+ctjrjR43IsssHikDUsCt
rTadkIge+gwa8V4bNDEwdDJRRnags7EDF3zfE4jut/Z7O3t5RIR4MWiVzDk/jIRG9eh2aWnpuMQC
QcrKvMlL94lYZdqV4m0g1gHl5y3wHHlCXLpHwDioMI9kH54GMDy1odMQaEze1XtSDHvAsfZZZR14
Y55CMOXiUYz778PIuW8LgB5AJyDzWGhYfP62mWaTrEUrToxVRbkRpjH1ade13hjxUqAAzjNuzsn3
g36pt+DILkryeGRB4BIp6OdBXS5G1xsacVIzFDkiV4OEchidLC9iZGvdw9yy5wmkgUt9+y/qxQhP
+MAAD8Nf9AzGxp+GAjLMZnlSKd9bdVTehymUij/sDhrQdtzfeEfzxb0Qqc8kE2j1LUrBSOtRCl8d
nxDMn9b15hIFFNe8DRWcTUPVdGlu/7uKtg8bes9GnoVmN4RiVkNNFM++tjbHG2gRxqBE7wBeTYzq
ktbhetOgroo3LSoPoMNgHdctrrZsS+LPgMUyf/R/SzRvu4MTCiZSezAKvoEvB7cu5BZ/gHJ/57oY
FAUIgkqHB2UhPKw/bxpjyoSnq2q8MTPDF5DR0qp5UUWuvIhLa3QTZntltmfw7CSR6iwpNxxkRuPY
jcwluzLrONmYHqutdxDEodfz/Z4+syYAuGJBgERbiAz2559XdSQToqDDDamhl1+pSLjqqMh12V/K
stYhDAsBM8uFSg2tCGzlVQgzZsROpwj7G8Ia6PIRVyUDZ9aFSLnetcsooITDN3O5+L7gdSYB7fK8
cvobsD9cP/arWvZpptpexmVfGeJCSPg6KVzRf6HfVss3LsLGfQ0e3DDUzbUNY67daNntBXjEV92o
P5sIRV7g0vAnrr/S5EnQw11AQasrEvcn/8ZKIV/+2mzDjW9tIrRuogp/EZjI8DIpfw5bGeujvCix
emZ1sZn/9zuW5fjrrVgarg0gajjeEPlciR929mO4xHom6yj7fwfmf2OsgoHmocxkjTGcLdTZ8th4
mXfuvRdDFvrJeoHaUuJuyA/3GaWVe1xdKcCo7lN+CBPwvPvjpUbxH/Wor+cX1bClq/rVLFL1Fah5
LZZ+hmTn1k15kicjxJ/KSO0yEkHaMmK3JhY+TOSlI/Ml8P/fWvxv8NWZ8UFG7Iseg0MWQvxS6aLV
3rzSBC2h7qcXQUL6mVUXdTXPfeVFF36xxwKuan25lrqyZACIwQ0FAcICv137eTzJi6Hx6+GBTASk
i1CVW4w+12Uj6bFJzS3X+NLtEOnn5n5Z3EWDPsigQb/osl4qq5wJd3CEAGIb8pYolq17F1pMHQiE
CHeWNUxRoIi9l2GN9bXy6rq33PJCnnJmigt3GqgKyGIs18DnA2OBBosnRaVv9GhUJB6mprOiRqtL
bbwz8wKdxAZbAZBw9CZXG4UR7Ze1MpEJGJTHvYSUFxKhPNhp3plJZvpj+v298ZUguQRaPC/Q8MC7
Gf/4PLOmh07f7DQ9GFt+lB37bbCH7Vg87dvtJYLkmf34aahV1CF1xUJmyf7GCl/nQm48fjVY5vbC
hJYfvDron0ZZxZ1spKUOira/yZ7JIdv5x/opuA3wSrpvfrKEb9mv7wc8E+fQMYIbBRiESLDWKia9
mGF8Eobqxsh7eIpCxSmCRybkYHp743OfRGTwL7UQzmwTqH/gekStA93QNW1hMLjMQi1wO2btLdoZ
SVHy67wMt65xqZV95qMBWL+0CJGtoFm42pGlwDBwv+1vCi+4alzpbRh096HHDZHef15IQKZQSYQ9
sY/W8eqhyWc0tyUUHJHWNVurZNvW9d97In4DVb3XwSWpqDNHGlFxacCAhfQVHjKh6luFhqdu/OnW
7+6mkF6Yz7kr5+8R1mgQK2jakYYYQcdmvDgMFam3r+/mF5rQFK7Fkd47L+HP+pJBx9mZeZDtQUK4
fLRlx/51u+dM82IMfXUzdUU0uRSwgyb+/lud2RXIX4BXRJlycU1bHbIBdK0cPRrnpq2vzbHbteRV
1vaFo3xmHp8GWU7BX/NwWdl3Vgs5z0BA/czu+bEAgfX7iXw1UUEV6++ZrBaLBcYwsh4zMXbNf8a7
ddVvs406mm7c/xyhGzbt5StMfC+RSc+xgpYMkMChB9H3C99OjH4IeekZ8h9uYESt7EnacXtnKnUw
O3U9ogke1RxVl9B4hHnPhefCuaWFjqwPyh9ya3sNh+fmaLTlVDvAs0k/iILZyXc94HkXakdnYiPq
g/AaxUZBlXCthmTxye1ki2Gy+rfNEjvsI7QoYCz5gpBzYUueiYloWS3dpKUJAMrM593SutXMBdQZ
od5ixmbwpCwezQE4+LC1/H7PLJf96ob5NNKqaNGZ4JToUdo3cCCfE5PkRTpD3TK1UZRLWxJMr30/
BY/A8v2z0dJScgW02gaFHJZqazYXYQFe7QVELVDAiEraxDlsOudLbOBzb93F1hIv60WK6Yt2Z0Wo
4+Cqtm+GFAKhcXc3Hr09Svcg4rH36Whc6Hqe+3LAKTgEDz08jNbVaypawHSzwr4BDSQGPCTuildR
3otBbS58OGRqZ77d4gEOfg7UNMDc+rxLRBvocYaBzY3n8CAhjfHhhd297U8qpm4j0qya8yTL6g/A
vp81bYtE9uazMK1nOedXHrjFMUSjfnKzSTp7vjdbc4p5kH8YUr86UvxH5tGJ7RF1WkUzP5ITJHCa
4tgE9dbo5Q/mDccunO47r3/yKvuKoNwkZ/oC/2Y/zrnKQPVe5JHzHFaKQ24lWSi2olJXeegfxRQA
BdrwX44uXl099Qmb2DPzQKfP8D8y30x9iz1WqubQK2rsCLS3PXHUjg7uj7anUwx4wzXsbEXU52a7
ycmY5PUkY1QJ8XUh1ZxROsIzsm/T0gfHLDPsRFfu70AQupH9OCUiCw7WbLWQRAcQNpdmndC5NaLc
R6tlVt0clZLveSVeJu3oQ1VYVx1M3m17Wd/C6zYNDL7xs+fqOaDSTHxJUY2lAMwlCEnhsanz4Mng
aroq2wa+eJqrFN1S/6XWaM2O3Yymkctk+GB2uf2U192HGer8B0pS9NoVxjDvfA4djrSHRHgkSre4
791gVxrSjmxvusktmGEMtMoiMy91bBC9C/JJR00w3ynZHKTdgLFl+HGrWUL84d4JjASNzCgL62Sm
fVyBFIdKczLyMB7KR2SzW0OicJy1UTuWSe6Jh6qet0UGxnkJqodHtxN1t0P/mksWObbaiIIkUISK
OlPFQxYm1Hh35yyR42+7+53JLKnd4IOO3sZr71or35qOEdc59OdRqM7s6SRz7+ijYFhTPJI93Is5
yyT2yrUm5iveRbsx806h9n913DjZbp9OoRkVrpF6cwF7oiax8vFAUXdGlnxnV/SuoeEV76vbfDS3
AI1EgDXEfqP2Yvw1lEZEg1dmhTtZIdC4ZTJAjcAVwx0E/1PahHHhvtSFf6q1C3lXu4xzL9tVEDyp
m8eiGTalVBuDF4+hC5nCMbOupQUgG4Sv0sZtswQOBXkseBHVw5vhdFsk0ykuzdRQMh379sj940Aq
GSlu/kdR98fbawOSczK58qALtZEQcY5cUiRB3t4YYPd10xh7jdxmYbgbvKtJgJRJgHzM2cazxcmz
9W4MLJlI82TmPzX+bcTs4Dp02zpM2rwoPprS6aPOypFXB6x7Rh8AxYq87PTG04b/LDTXD23eWfd5
2ThWzCEweTJHENrjGbuHRwid3bPStQVsQRcGu3yUOG9DWInNLI15HwL8fG10tawT1s245FlpGA3E
rm07Ih5saNyB5+kUFPURmgzsLddSpZZnVE9AehH0UCsnzUzNfygaOjyR0nrL7OE0z0MirHzXVPAU
dPITk0BhMpJatNyNppN4c3Uvg5DH+TRt7bHbZ057L8fiAAzGpq+7Q6PUmwzMW6vIjgEKnK0EPg0d
7sYDpHT0r+BPujUctPFqB0xeZf5sXfej0mUXoyX+ZFTyxbLG/3zNrvtuOIVqDiDebYVJ38qHWWd9
FNp9m8DS14orpVjEg4o/O2Cdxm7WZNvSUVBP6swK3SwTcjZu8OxIL4vqnpYbWQ51JN1hb7r4OLBo
LRMDqu6RK8x3rw3ZDg2i/IZXE3ojQ35rc2bHMA0RGwaUOb5w7yXC64YtEDRVLErzDt6IGsorqoiA
0HqDBCWPSkdsCn+8hbKhjsQYfOgq+5ga8CZ02GZbWxrj0qH5YHl9Z9RuFvdCPY4VLGFY7z90LXnz
zMKM8z7c69Lx0YnTj1bmPNi0eIAAxRY4d39XmuKtNatX1/D+g3i1iDQZ0AEC+SYqeECj2VdDDIBp
mEI5COwNC8sbdjagri3rdw2tRsimtnnc2DU0ZHxbRCRzw4gKGKwWFGbMTu6+W1ygj8Oq15GXz97Q
LCZAXn07N1Z7l1FtbpBU88TsLRU7wNVF4zDD4Nlt32sy1VE12F7kztN7j5sw6jK261R7KnQIi3CH
D6mlmZW4xnjdO3SKCq9XSQ9+xxZq/gr/f/UTBj1NJKvRxSUp2qRHuPQjeHgOKu6QdL4QJty9LVgb
1bC+iKamqFIrqyQqoF54Pbu0TibEqKSaCoK7kpYxrZQ45uBBH0o6u5ta5XPSVLYRTyjWJ05Ow6Nd
gJdYWUBrBeZgbToyvA59Xm8o2JPvEpJ6WxqaXeozQWIjnOttgUsmrdCpTvwJMpa8GcVV5RfqYRpH
khoWy1PJ6Uvnh0Padro6BBzKaEDYvKiuMiPPGqBs0+N6eOzUQPYOY3wXzuo/0DafrJaW173LS3DD
jd9W7hnxWI1G5I0+j5hfPYHqDCJS379wrxwgawBnKLeHIYLEbmoHq9+4c6luw7EBV4fPdhoY0xCz
gWcxnE8BvC/8ZwmSSAQv9zmGOAmNOscvYMKo3QQu4SIxlx0dQtTlaaxmfyeJxo0xOWGP0mqm5B6k
9jtRdxLyXubzEKoM4xP929OWeoRjDI5u5tGH2WFvli+dIytkDuN7E964bQ9RBl2TI9q1414XwkkE
YB+YFwpWp5CPKLCMlpUSlpM74g5u2gjyo51wPSijhME8PL2jCSJCKSu12DKLeifileNCKs33pG3x
75hyVjVELHp04EK7qG9mXjbpH5cO/CGMXDkZwq0f6jcC2BaJza7gL7oP/RQQA4ZAMQ3Adfn3PVMk
ckzzw7H7CmIHyk0LB/sVYk/kABveLmFI3iMAt36W0u+hzdlZR+AF+itrApyczppGmdchARvGp57k
3cNADP4wE7eJ5nZAfc5FOkGEwn7A++eHGNrXbPCCDeLbW2/7zcEEmDSa7KlLZk6tnTQ4PkPtQb4l
R1esbooXzZz5IIIBnfUQl3Nr0TBitKmPTHR3jY0rNPfG7FA3Thg5yma3Tsbeg16rmPGmuuIK10ZV
uN1GhpPewc3yhfEOuZitjPq6abrmKbNaL+moI3ZcoUPPq2bkUe97WyIwDyPDxV4qNL+Zyqxo0UTF
FnWH+9bIdSo8v0qarG4jaZo8ldBZ3GST0xwcu7LQbq6CCJu+jTvI9m4MBME9zRHVxgr6koh3Kilr
BBF0zlSKJjMolFQfDXitPeUzrX+gi2QmlkHwH+isvppZ8FrhhRCHpH3G+/dBNLYAQqfyNw5AEFvd
eeNGOzaMNiB2CYdeKGcoQZB3uKP1BtMoGRcBw+5yxx/cb7rY0jAkz1SPMz4wM1JaDNvWUX2kUdXA
xTSbsdH7bgKMR7GdYfSyy5EJ7xs6oShUh3duBWMI0dInoA3MCBqnfWRWPvJ9H/2nPqidmKPOCGd6
RbbCC7K0n/hHL+m79DwdOaycN2pE0hFkv4CaYNBvDMDIQJU5rmHVtvU6VmzoaIWRzrpyMWl+dYf2
TVCc0tEqRMRg2mbWTEdaF3NaSotvPEKtTQOzh53Rs+Y+EJ4XNWWuIpVx0PP7zn+ewMFDHbJjeaTG
xTXPzn6bNPR/tKNdPrpqwPE2TUPXkLG0i12rJp7AJgNBpLHp/NoCzbtg+LsGWWVHu/HAs7Y52o2g
kaOVDX9NAo3z4+S49007xYP+DdodPLxVIyMN8MWJ+b1IXbvOH127g8tEUFVH1LEVVsvjxyFwJYwA
4O8xdx0/jUPuXtsQlzlA/rkRiVMZ+bU9hF6FL+9zmUDBR556MjM7akZvwCMLTBfgcOs8geYH/N98
YmwDL68j3Vli441tLuLOrnCV+d3o67iW1D5oaw7Bb0D30KktGHtVujni3V4+A8mCFBKaF1M64S7D
B1EMcCZARyakBHOdAuMu3qSW3ZMovenVb3UTW4wgRsBCcmPPNtQxQ4AsWTu82aIu971bSnCkpixF
OOHXbo0cr2VkjAleBsiuHTdtK0W3jaPLuMqH4drt8MVNqCJFfGxBjDCrIXUnZI3O6A5JSSZ2KJo+
PMjWRjswNNAcnHkTkaa1r0zf+wBaZI9qXLZvFNwt7dn6cGr7lRgh3mUShkLo2D65du9EFvcGPFsK
hBLXsKO2z/pbmLNPe2iqziKC5ZV9WxMy/oToXi6h/pH7idVKiqSM4c7s29744WnSp6z1RVqMc32n
C9dKPSe3TiWn3oaPjO4piMwHilzg2FeM3nThgPWhhYt2G5tqdgMVsyl2TV7GcEmmt4UULFFVmyco
fOztobjxZZ3vRZ7bsSZkB29XPx4qfVt087tHqyEmGvX1ivAHm5v3llulwD5tAL546eopKQCbaYfu
rbGLG68MH5hZPZd9+0Tc+qe0bbw2iQ+L97l6AFUPIHKX7WwPltWid042c3/KkAIMQrcQYWvicqTX
Y91foYD32BSs2bCQXHUd+nbcRfVd47NKY8CDoZcPwIr95JXhHIJRN7iR2yMrs3dvap945lSRUU73
qAdW0R90i2ima3gzbkerf8qZLaNasp+eDtCJFOZuskY8St3gpqO5uRGt+cqFF6YZ1/V10Rl9xMzw
qrDEbi4AMQx7t4hxlY0RMsI9bK4/Sps+Dp4uo0DYkFkj2xwv8EQHFXyfbPe/0Z9ZtFCK4gbcKXh0
vYGSjWemVLeZYRRbYDxIMpcO4k1OJtCQwk0FlgJGcI+OqmmUDzmUsiuyhxCvH9ER957TJePU/Q5K
e4wGTU8a8nUjKd8Mm5+IafwAoSZqDPaIMu5r488nKyxo3BGx4R45KtdJF+qNn/N3C2cLbAIWV0CE
5w23ItjY39ZOedtWZp54lJCY2h2JFaN4ragUdLAt+nNWhELujx7JGB35RwX0L5PudSlll/Rl9lqr
/ree0cYg4bud8d9lTn6FRjPE1BsxNWtqIuGZN8ZgvHTFlEIhsYvroHiafK+JAhbczlX9CBPeBzl2
r76einRQswX1DeCwWGUkeNgenAZ+ZDME+py520xa3o68vuU+TZhf/xDOHMTYOXbSDRPHqzX3bqvS
+h2gchmpwL+ShDzbnXM1U3k18qCN20KnIOfX0STNIZLUPYixeO+cfN8U4Ruv1CG3FQqcdvHhe8M1
XpvY9HWfNATBrigqF4es6RNaZ3hZAAEco3qyhRh0k/RTb8XQdb8WRmtHVod0Bb162PRAhEqNtsaF
DJ5VlevrYJ5vcyHvgip4n3i+Q257z0IYMuKMonvu2Pu695Dn0r2pQErQmf1hjfNHW1fv+Vxcld0w
JP+Po+tYblzHol/EKuawZVK2JTl7w2q/doMASBAAE8Cvn6OZXc/rcssSBdx7YsSSLx1SqKtCmVYJ
1d9q7B0ogf1vMam3LQw+gXdu9ZyNHDdyfAvTCZ1r05rWJOFXIZbnGLK5YrDuCefLWDhOe0Nt0TM8
SfhDw9bSaTuvpGzJqi3xkAGVYIifrbNUG8c2yRwBXMPY90ibYwAQCcne9Fll2EWXfiFV0GelyLA+
EWH3w9a9ii07tUN/HtX4YVGFki8pZ3U6ia9GuH+QvwckCUPGhAk6otjekTh46Vf2zFeP1i1Nwrwf
dFJJfzmobj0OGwGHkV3GyUV9nEo/5w3bCwrl+Nl2/a9d6A/uzzZH/niA/j97mwYXJy96OHBLtkAK
RDRMRz9dISQm6JFK0HKyg58u2YP99kKQjrNXkRB3YNObYK83tRaxsySFXOMTHVk18xV1pGQ8D/6k
oHWcLy2s18jXeFVj9Mk2ty3kY7OYXOIXeqbYY0Nzy8SEmxDYURmuhO8Ah/h1y6AnnqUBBiCdFEJD
Zy2QHNkXScjD0igW42HmtjtKHnXnQSze0Q91Uzcw7G33MOHMFP0WZzuw0U2xRQ9LPbE9fhwCUlTV
S8m+FliX8ChhwugrRBxLUTh4eg+STShXW1IjcwDU5miNDeMiSxrvypFw9gHDznSw7ezoiq2yQeie
S/4zZBjAjK7xRy9HtpQtW9YjAh3xqXczBfKUDIwjkiJFPHqRRXjjCKbDYkrGvohmEDFcBdEXt70o
fOkBOokQ9TyHYZPTJZ5+Z28ZbpM17U0gsl5BosvaILciTI+jP7caU2MngZxJk7yZZgWDak2836wb
32Gt6SsC1eMtc1t6X0Ok6mOKcBwIuIPgAxgoAWTWunwnorn9WBWGH016f4B9BBdChsIrsxvnIBr2
cCw6F2PEmpSdIXqoOtfnXQEOtdtpCSyygZKqgjbQxT9ouo9OkSUqpPGAsE4jwtm048fYPIXCItoS
PNABjE93v6FTrdc5qIGmxv9STYNKKeNwDKTbeBS+g+rusNswSkwz7JNFpmKF1t9+Ed96CGY3DxoJ
W/8yajfK19hkLzM0nWHOqcI3zljffx7Nsg5FaDz9ZZChyQp8ydys9PxthGd/Lt2+Xd2jG5o5fthm
ZuhK4lBPUI/PJigH1mZBPnOgyyNfF5jpYntOhB6rqXXasYQtzX2bu8w5r0nYvDubgw2o8eP5M8km
c22zuP1OZ8g6HBd/MUtFfITDUOw5N/qoUuSft+nM2nxxV4qiFxUAOBnmxN/pxp/2onW6Z6RGynOY
MQd3pXEsYPTFybAQea4uZRY7O+6x6IHE26pHwmq1+mOK0t4kxWIcMsSvaOThusOw0/AIHCLG59Ma
A+UALagv3jx0Fc9MdswStlzUSuKqB/N6YTMqXbXQfdnIaChnyshVL3YtOoiIixUKVuAKYQO0IgKR
nvp4288sbKI/HevH1y31SFcAooPBcWS9qqFXHPeSdABu2eZ4cS574++WKFD7gYoR07xVAM59f9E7
tD/46JMjafo9+AN9wahujsNMsFBA/LmWI+Po63Ae4wMWQUe8Ll7o1Kmcp53rzsv7kGzGz7mX9LAI
R94OBoW4wkYPY2eazdtfGFKGH4rcBlEgQibZb1DT5tEjgL817WUGRlOMWmS5ieYe+5W7wT7LkzMw
F1MQiRJEmmFgdpKAPTHTqRcSmlZj8beDLBc0Ex1k5yUCIz81BM/5tJ7ROsiK2XHSf9KbulL7w3zz
qdxedW9WXI9MbxXByfTp2Ck+pAb75mewLQjmCFyVnrDKAkRQwx8RNEkeuIiUBIhppu+B2OEwEOK/
2zldnjA+kV3fmXaHsG6vXABcFviXJ4Ftg8Jy2vgRLYam1TsZbMIefIehRQY9KwS4uoGOADtig5kY
a1NaI1BfXWI+mdzt4M3N8XK/52DjN2OzaUe2jD5vfAWoFkDcptY1ySes6xVSwwzy+qO1gC1lyy0L
aT2asb9kIiPovAA/hPqJzy5EeEYunOYf4UirTm2Y7iKzNkXWuq+t1OCqIxsUoIXwfw2LlwuOX51L
zMVLhz3fNXhhbO0hb+zb7ZRKAaQhtad5A5qCgw4gvTYx0KQRMNWIEWQW2a/t6H+SYgEi25Kc4yRl
+cjDNg8l7uqez8jYjf60OtieOAQkedIwPJJpImqgTGPpUsMK1jf9U+Mt6h2/QIydPgD25YQHHGJY
fLpOVSrxb8FM/1vk8ChUwyBmKc8KaSe/TKArzcnon1Xb/xe544KX1eA0/38KVLAVpk2BtXqR2Q2D
/0c17J66HPFFhibojvTAHIWRxSfT0LLBWoquNpMAsXPongaAewLD7S6MNSlChTUAKWessn0YlZAX
HQe0J5QMZcBnZyQrIJAUA2CiUx90ijf19bwp8SQd+pshWiJXtD1uyXZ2h/6NpTI6SMMhKkHN0S4C
BLcfdEz36HagNwTQhqfZidw/8doGX2hIFbnMNlLggoAEtTfjmQStOEBOor4aqEawWK2heYm7GDaC
dMDcxOODMyVwV4TDimAaog1AaZNGLIc2D/16Ng2rwcGeadsVyQUoWtIrl+XczfyQbBILjzc7Rym3
ocTih1A8PsB+JWIvh0doOkI7yItNYwvvF8fJWbbKOkCUDzghjiMat0FlcZ/hMzQit4Q2xRrj2Vv0
2ia42IB10RHlq8i7b4to7N3bQBO/YimaYPN40ZDAjKQhO2hAaBXFOi5cNrGbSHDpFSh1nMcczjgi
qmXsUxCj47YG4O5U/wVbdazKzEwMKe1Ed390CnA691IWpPtspeuS5PO6iHEHYSRf/k7t6n+hN7j9
WRuFAo1IUBqUVM49K11GtvRldEjqnsFaRt6B88EhYAFlNAKsc2Ut8IsvJcVmNw15Ni/81kGvSW8N
MLi3LvQpPyK9U07A/d3x2YImKZikSY0Laj2PRqFcd17NSQ9AB3M2Unzv5zkEoRIGPfkPpzj5zjwS
n0JHTpjcwcg9r5LyJz7AcQK+SXRLe5CeoDIP2ta7PJRa+z5pNpQJDfY/Jpq4sJlyK9SDqG+7Guxz
oU+emUqDTwwY3SGbVXQSSQQIl6HvANOgalEtKsTr5vjRlQXWRfZJGx1DmixV5nY94DgPY4KLYR7g
Ol8kLu+ZHF3c/FdwcP49NEjMiv0xOwZoGsE+02IyxO+fomfIAHY1WH9Tt490PoXbInM2M0j9nCih
zzE4+lOsOvs0I1bpEjqoR5XGhE++lhZDKjbXX19kQ+1Sy4/Wn4cqW9hWUfAtyLRYNCCMZMZY5dk9
Zo6hjAYy/izWIM+Lsm0+SwSc3VtoePDFhzL2PVSEv5ouDn6iIQnO4eo3+xQ4CnV/hzCZV4mdCfkG
ErdG4wy8UEsE91gUkisDJkxLF4UiAOIZ/of8D9l/tYOX/ss2PK+VjtI2LjDJABhHWRp76ZNIZ7nv
xQCqISbt/7OKaKTMIKUTU2WgzWtGR+Qbmca3SMKdGsceEcoH7NSX3c22De/KNKXJnWWtfUDOiX+e
qIfg0ijreRE3ll3xpUZyWNOFCmA7wC+wBZ4oyOB2EYpOmIdNs2+dCFF1BAEQKvOapZ6dbBhq6/ee
uQLQpVFJlvGx1bAWDhR4WdGWrNW0l4NlL43sNT+5wLzLccMCLmMuF2ypSBcqWn+RosZk3Q2Hzjxg
5AXGC0xWQwK4c84G+7k1Tfy7wiWwlZsKyFzoqBsBeI4CZ+lmmXvpMrVccVFPh25bvVIoTGBnCD8A
mqcLsN8aXHEvXxykqm95F2JyE3kwdF5TKAyDolgFT4A2MOUAMVrg2b2KxqBtA45WAtSyd/+NMemC
goHBuwP9xaAAYkqvZRcLMhQI8eT/cVTU9rnoKCpuLIl6W2JEA+hrYmL22TxZEDOYCg7EuvIj8fvx
ZRyl3KnFT+4KXExW4KsMiiEBxKxLbpLglrJIvlEZ6h6HZAetQIMt4EYyJ30P6LbATS+7lpz8ZsE5
M5jBLxF0nd15yuImR24Rk8cNChN+NVhE5l9crhOgpn4mGtKMLNQ7hc8cIKFU/b8BDEzJFrJztxCz
m0C2qVH0ORsC3CHUG6oeH+8JLyN8DSa+VOGi7gr74S1xYAKnq0jLZrW0EnJ26gcJtz4FS8xkgSLY
+Z5B+lPCVUNqGaEgdrPdf7HY3hu01VcIzbsT22hV9L2IDohxj45I8nWqJgQbb0DU5T7iBbMi4YHE
VRpwfytCj4Alc6b+uVuAUsQt9CaoMpjWmgdjkDOsfgC00jFDM/fQ4kIZl77Szfq2GDYXU7feFtng
zpqmyXvDhRp4EEMwVXTQoHI8uSAzBH9bV4D30MB2oKU19BRCqlPT4Cdxyp6nVDwP8YYBIRGVyvqo
lrp7ki5WhzCpW/Q0V0bFe0znr6L1mtqdwn2/ZS+gPnep3f5g6zdF+1CseN1f0PT48i3f2P4ALSna
AMzAVgY7qClc1VdL6gL2Q8tW3o/+N/oU4dJDzgHsjl1YuE3rHSzWwMo4KdIAo43qk441XvbkILYa
oregJqNcrhG6Cqs2UuorClq3nLauu4yKdhgG3OF1nhssKTh2c3S5nyTD2p1uqaoyFqgKaCrJO8RK
7qeehDmqnK7KoDzN8elBZ/xV9VPFmf/sWhANiMvyS5xz4IUb4DQZEi9JgLSqDj+7IQpPOTRCcaLa
e8C8+McmYMGd1UWYAMWt4KdoLmsS7FDrE0guXBzJuEcEUTV5/Y5hqoii6T552a6J/bOPUR69SQUU
1C8RTY6Q0VerjQEY8bVOEtAdq955PUYrM5bdYsu0A7JAsJg644SDNPmrZXxWg4OpMrlJoipNWoQh
05ObbWcMXafUouhuc87bY32Y1d4LmmsTN3dHw2Pn9+7V9tDzNCr9Gbfx7G62FH72Nmhedsn0tHa6
bpqmjNVQxL0swGhcHI9U3qy/Y+JXKhB1aHC5tAtUFBl0T/FHS7Ai2NkVJTTZ+E1iUNWzeX4AY96y
Xbq2q40LBBQW8BxataSgbN051gJ+p8FTKP3T2oukyJytjH176Vt7CJrptOgIn+BQthMWWB7NkOQ4
BR81Ptdo+mO74JgCvYSKxhzmzqHYcdqXEdmZEAtMM36Bnh+XqHsHwFQRQ4s47gu6NjXnfg6J8qMk
cDzwBld614LRvz+cgaNdjwn+CMDyYpJ3kMm1adJCtd1PuqZ7ZDjvMBV8EjcuHQ9+Z91g4bVsVmUc
4TeQGuIDQTXfqcFFlii3p6a1O27jArEN14bOD/7g4kSffoJcfw1EGR/utPIXrZKrG/YkbyOv0Ol0
eNAMG1xyAF2ugUpe0wSDLY457SucgHvZj4eNdge9Ja++6gu5sLk2eNq5vUBai1+Y7NoIU6gE/rCG
y44DwMuTdHndKD9w6kPrwM74RnxIP9sn4++QYqcBlYNLa3X+JEuwFOiZw0LaTc9AVy4iVdcx07fE
oih7pNe0Ab+gOYILwrU/sAGf7jbsW/nBPXwpsyQHitIM/t6Il5ktNV/NPgVcg1tZSDhGnM8HX6Y2
CMMS/PCurQAb3Fq/tnK+JAarNQk+4ZKtrIMTwB0OisZAgsEveM4A7A5RW31WZQ0ovmbMBf7cqW03
s/GW9vQANQzQrgdWDYhw37d4joIW6Bm2BWSafQgmAPSZH2eCzXZA6LCEHazVpzSD/xSraR7QpRLW
0QCDJIhy6PK0vwfOVqXTXPeN845V79iCEYl7IDfgxI6sSd8HT3xOyrvMU3YVOLeRE61QEYq0bSBO
DNIByGE03lImtoJr4FIpDLZLUPpOu49Y+rz25NZz8g/l7hDHwGeNG2LEbkzP3qjyZUNNQQOaZwH6
CWIgT3UWVW6LSAkfg03uSyCiXdrVzYaoiQhKFe6AHt6G74xElTYQsLLG/28VAE8kqXk8f6SNXUoy
ihDvQPgO4v6rT6nJDfjVHGmFVz/QO6PEPnIUuJ2geTMQEgLC+qKB+yYz+ooH4wl3LNSWzSRLDTyq
cAi5RgE8/1Bn/jeH8afBEJlPtO2KQPBPxJ2ftna9AeV88ocNMia6/VtiRF7H3J2O0s5650ozF0iT
x7uk/DuuGAY9kTwJQtp87jU7ir5/5xT8XxYv954tFaVj2U/0AxP6ZV5WffY7b48h/QMQ9I5u24s7
xO+t734imrYKWFx2Yf+WCQ/wjP8HaQmvjeuWuP8BIjx8dtlbELvHyIMKJtSUAfNvy57j3laZcaHy
ywTgtofKaewrcLy7TbvV1okSr363inZHffcuWFpDjlP5AcB2Yb7ToKmsG95bt0c8ndgJ2T9xYDVe
xi/tZrFzYS7XxDxbJt97GYJSTIYy8cfPKZlOmOHKaVXf1G++WYsGeVBOyQjFmGYGwohxA784/XIX
D04AmzwSfE8ID/+RrfzErPa3IdufdZCnEG1lADXBsY6y0PFfQJQ/HqSG+Sjj33HlV4BvBZZPcO7f
MPA9YSQs3WSqAW2edXphLd5ztj3KsyAZckE0S22RDe2+c8FtIbeXOV0rsvUvPjCFYP1uvWiPZRcI
27CLm+6TOesuYH/i8MQTXQ5YW/kEqAN1kt7cPVtH7rl4gXf5DYToezLdFehu61+NG9VJRis31RAJ
vgF5+ei0hx7ZtGrIHyJjEPnux8q/oxTT34h3ynmUv949E9/t4FaJoSWklIVjD6KHobLpsGmy5WcD
eqOC6yzdnODnBPgq+n7uqZeHIEZCUsTmf5kNd1t4SgMIRtonCMtOiI8tZq+tuUkvyL0ZEswjLRve
gLzsEWa7Dxw559g5X5MxPuMRD/Jx0f85IcQs0nMQmzuwFzcjgFqw/B6SdgGH4mZPCaF/g5QoSKF4
kDdavLir8z4p/9X3yVTSdquW2DnzmJ0TCE1zb4DGo8fZR/1nG2AfGMHSFyMYlB0YYVJu/XqDqw3+
zSlNK6i20QblB8cx9mHHiv5Bf/EauQ3dIY3GPCVmhpUl3l4d5u04nfbWzId0URyJKe0ndYAGx3KM
Cky2bjWBzs3mP5ncb6IteEiKbvZKd7nQ7I8z4Lwfj0l0cyRC3bJ3rO9Fv4SHEWqdJvqEqOVMKS+N
t2BlA5uUnskMl6s34qyuqP119L7FEOtuX1t07+ShCyDGm1CEzJ/8xMkVOyyjALxscmL+aF98dFl4
SS2IYag7HFUHowAz7d9hzC4inJIJGLghFk8+GyoXaDnDlqiS5TIE+Jpo8iKivy77FM59M1Pdr3Fp
BYIu3OM8QGu6Pk+Q+bhYAUjc3Z2QgbHGoNj9M6AyfbxtjT2tw5vt+2O8fjwOui4rqbijMbfg7L/A
fU0NeaZheBjc37Abzokjc67HGsE4tVI/0G5UYI6LHlW+sIxCbgsDrh+cJjeoABiEFMqT9qjx2zXx
uPO6f3r4t3jxzibuMXX4zknGwk+hDsFHM5GLXbeSQOuByMO1q5eN3OX6oTF2aw9ABoQtXwiA+Cs3
lLRvcbCB2zZPQTjhxbVt7am48pCYwmeC0TGqnRUZHNtgjlAo1006Y1USVbDSaxyhpZxtj8bVe28G
rDyvIwhEsC6XpElOJrAvyaBe2JLcoLaoBvytBSlfY3QABvmAags/eRlgLPB9jDg9bjYRlIh6zkUW
FA7gPxCAuewQNt/TrVgbZ5+spiSAG4sVnHoI0lRsYfFQFqE+YB/7HQR/cGkn6oC2RyzEtFTOAiFj
clQD5GRDpdIUb+2zIBLnNopkuwX6kh4SpCVPeZajuzcXvc7nDpWRogjARKfwKkTNTwQVGkurCNoC
pOyTOa2CdAS0CALN/kfJYwWccmhs2/4f7ZyPefj/V6EGo1ZlUK4YvJ0KI/0s4q8sbd4yG52mhJxQ
0Fsy366ljJCFEiT1zABG8aUWEasVtIJbZmp8ei7Fj/oIk7YK/b9GrrtJMBSFTS8ab2j8IBvM58DY
mWn3lIHusqotfKJuSU8LKICQafrgWaEyNqwWbLoaYkos8BCer6gKYIlXKEFt2fhdNT6uIx24O9h4
YAshdzD9P5qsiAVWy5FnIy4xjrNpAxeuAA/sbfwR+M591tknOJZTY1FW5c1147EydjWIlvGcjhea
/jQSjgxfndX4xwKz8iGUa8jNcdUFnN+xGe3FtKYKMQF0McWq25ZYemj811l+iXrRyQNZHFD5dkGR
BJDaeyLJ1W1u2qN71ZPL1NjaCcnRkzUXTr26HfwLV7sRqPbfu/S/wH8fNMZgOgJNnO5W/kaPz7dP
cmQhnBLrQ+8YQuINpHM2FwkIj6UO+ChdUWQL4jSSWwLlHL1EWH5GWAv6KT1Sd8s9Pe8cqM8mDYzM
hbKGxmUyQTv1SPapfXuIxRdLTwbCvhmMvoNvE0kYdLF817HuGbH/wGd0QT0oFjmv1WMokslhXLPK
1x3Gvrp3/mbJLRbLxUtTXPAb0EF7IMtWIE5uj/BF6DUhVwaDpcHLZwk/D/PvjIvVjEcO6GtZDGJO
+ouXfC0mwuXzm2RtrSZQE4AY6HJfLUBsH2GOoNZS4rxn3bLX64ICAmAOs3trlrWAbq9oIcjvN/20
Ir4/9H4df9wb6gPPDPc6be7SlUdoOmE5M58ixiQ2kNPUD5fUdCf4mirD0hsqaA9RHJ0DpmvPRsVA
oguMDfmaNhUZg89QfLdj9J222XlZ4CzImjcHdMDcB7W7xM8MZT9L6wIV4DlusMIQWoqUX/ptbsAQ
LxAVDu2OBY9xea7YQ9iENPvSSVdQJ3DxLAb6z7nnByR07kMFWQ+DD1sMMO9wyyEYcd+3ebgK2eJC
lS5gCwcK7zDDExqt2O4o7/nep/OVoUmkSv3oh3gW0j3fhvkw9v+yDhYVEsGCIwfSXXUTvEFokOA5
exDjafA3CxrsbKLLdTLChJMuWHIgOpnodkxYWyEEp+rxqBroQ5Hk91BBAWpsnwRpy820BxEqDHXe
IY22o8MhSgU6k5tGHLaEsFxnUy7BDyPk9NmP5hK3zGHrkcyVLDg7AxwvQ96iu4ivP4v8gT7uI+u+
YPN8axStFic9OIOzsy6O7LRMgJ3R+Qv9ZGUP4c66QjI6IQ4ZSsvc0e2nE7FjAomq5fgPrXfbcP1s
iFf2ucxnulZIQblJD2aqAUUhjUGm3Khw+oTB05QYSFkSB5RTKhkgCmy0a+wB/jAWCQaxDesswUXY
h/435ne0QlBUzsPF5u2ZiDVIlsg52WWxz7ozLw5U4zs3w3uFJL1vZvufxnG+ZkWuviduFoy8mt1T
JEAHrG4Oj/yxd8NThimybbyjh0z6cYL2TIu9gXncutmR0bYMAS5AHLsX0ds8D88jTD4jyCb0/1UK
F1KU2bKFTmcTzqnX2cWFqhbRYyWCCveRwm4EQYEQ4uo3az5ipreb/9IsNNc62qtAF7FoPhro97aV
Py/z44vunJHwdMfKdnenuJx9jhzhhcNDksJi0+zmGJQcvqIt5lWKCCF883gPY5FagCBZXGdTyAp0
dkB7uXh7uIYv0NscsMUfUfl8nVpwgkv40Q/TkgdrWITE+2fpVCQB7kra1daThVUQzPM4D3uvEv3b
DBEUHr1XDDoYJgWgyr+sC9+6xWA6E8XiwLeHcDczZ2UwJxWzHo6KxzLxkJT7X2JARecIqil8CGuH
2vHnryU2WN2JBtNg8fFimMsydm2cNYf8D701oz33PUSolHV1F5hfbLg170FZtmDN1+TZBYUeUo2U
UgzPjcwXmcJ7dlPrfGpWDAWrVyUNwXPdnUJM/37L/6ltOBiLQBUB5Ag4f59ajBpJKTsMBXK8wXEF
7eAPtKKXPjGlu8aFNuteh+KYdeMdsSIXZjVQLHFsJ7ZfJkxjM5xevWzf/TiETwPSOoYDuGE7RMpc
w3ku5OQWnZZlJ1L4FP2caWcXwQg72R4Pe/rlInsplBtOZ5iTVFesgwMF8ZD7EHK1/lyMjf/dhPMR
vWkwgrHS4+2euNAXD7oa+1DmwMQTnx8eyt1wbYsF3k7YVIo4lDcHN/4MJJ+DKRCdLeN4fl86u+8a
dlwleUYM26scM1zNHM+6W4zEnnr6EoC27DsMJDSro0i8zq67DwKnXFZVSmKvg153sROVFuCEXq6U
Yu2mJ2/7mMH10xGqVhwNAc3Oq+0OIumKfsSNsf57+BNbN7o4yfTlITe+i8djprFRNNHzPL+xbNwl
3Tum18rvNkhl3TLigPaADKZAFvmW5Qh6grIKvG0KPwsDojS7tSf/8/FUU+TEQTINo/EGxEvWmYaj
gep6cdmJR3c5sRfIPkq7wqfFGbANgN9DxGDawLcX/qUT48ll9HAyOf70PLlqhxkK3MSGVALi70NM
eXqaDmMLy63B4+14cj+yh9osAAEOMAKs6a/yrKjhc72OtNkxVDvbGLSe3KBJbrKHHcof6tGJX+Zs
q9oMHSYQuANfA0vz3C99+6ZwJIBMgUoO4Z/gqsakVr0HtTd4rT3FDyrIw4U3GkAxC5Eb7E6yciwl
wCAcVrk8Oq7NfKbbCNFLCk4ZInR9gOh3gQUT10HKtgXq+LSvoqBLDotP3D2wprZOveADRuL3TcBQ
haEkLFJsE4XVAKgAzX44KqO58iAdJXpG4J6zvcpk4PsxxGzPo815hgD+EzBv8AuSGpcvxyvMevKX
TEOFcvnXsVfPSBD8OwXNP9rzCmxEucY+XhLMNn3sV4ixsnm7okOmXY5J8ifig1fyoNuLR6XVGt7H
EX4+QM44gnajhQIzyNaTr8ifqYm/yBYEhcig8J/I64aSrUhBueU5WHrJbjKISeDDLW3EG2oE8hn1
x62cDjgiasSQ4b7Av9DJ5zBeEBEG1bq/7FRMD8J9h5T8Zrb2xRKT6wgMpYYnBKAGc5JdCtonSsYo
b+EXz+GGvYBpyQPHufYooiQJ1oJFoohuuWYDBhQNmBonSTk10W1C0GgoTNU0Gu6sFBYnHAZOlm/L
rOC5obcZ+ygwrRLqnqOCCjeIdLFAt5T7olNQ47ePtwKNlNETolUWEJbdjXD+gsiSOs1gURPq7M9s
Z9fxuG7ZB1LQ9kaLvyZTzynKF3FLVqsedkkT4RuNy29N4UAGf99O3rvXtLDwtAZuJP7b45kLmfsJ
kgLm6fi+ETzB+BslwcoA/Rvu48EDbSEKqL/qdBjKTDa5GLtCMEULHNw3ODkescpTQXzwU1btwSUf
RPo/js5juXUjiKJfhCqkQdiSBMAoUlTWBqX0kOMgf70PvHGVXfaTRQIz3X3vPU0uoiiJ/i1eWMxf
zlQ+y358G6z6phiOr072EdfLQV/SL0fBYRtaIuhrXoUG83GB2XvBzK3Wci/y8FyPKPhichKvnhnu
JMVvq/U6+a0Q4J1s/SZEf1NU5ZU5+31ZuP6Lwr3G/TJjUKIWqC4hGGUuZmWjJ0jH9gFODbbY7mOK
Pu3qJbZpBMdFCRhvBvpcbdEpd3Gbv9UIBlbFWgmj+u4S1ASjOTpkrIkOfIjJILyTbHWVwyGxT31T
4LhTXtkBx7P0NtsJu6ZuhtrttZoiQM1/qlnom5mWwMjAJ2vWff3641n4SSTO66vRIbZFXFiO0Ly0
zU/CQTtJpP3P6LVvt4NCY8UPohVbbfF6jc4xI8ellZj/ptvgONO27y6CkUjbKUHP181WtQOZYD81
zO/QhTzU6UcjGfGtuxg08gCq4dGANFm6rx2Ofcg0xBnQ8GPS5wS0V72xq/yyUfZLIqmE2w0kep/d
ByfBQCkfDrHD6DFWmLMt3pxGD0n2YiJ7qOicg5F5XfgrR2hHGd3O+DRaKBRr/iVmVq8/zHS2bUXF
rgSYdv2U1HRJ/TfUcgvFZVvn/5JR27Rqx9oR7OKDey1xNLEFhYByVrdesShvbaPdOKHfF5rJqihv
Tq0QvlOfq2l5zIXzvYaqHbe7VypJ2K58GrnBsHr6k02rD5ntN+6oKjB+AUO9RGTTzLFsvbZQucCZ
U7hqck5tLv3G9TXA7H1RHzr1jxjNzswZkeR70u9bbej3S2tTft5Y/jputNC2cRuG5xEzZ+4SL1f6
hxW73ivDIRWkIYsmOytqzRuSHGOBAyYuQnrZFzmGp3hYfvPemgM3k5Biq6FkxufYa8UW+t2Yo9Co
TQMIwFqYzpFgySO3uKrs9/btMpRUczUHe9qxm6sIPWpLakZg71Y7B31YvtpJ9KQm1Qt+pmtbVC/W
Ij+TFJufq157oRwjrmUEoq92XfTOw07oV3TLVmMeICucAgBkmA7L+oLAdumL4jdvdBqeaWuvKwnK
tCp3gPQ/BpEcWCud7WROHZeWuvasp+ozE8u7uvRMgHDqPER2fYiLhJUrXSG2eA5KL+56fS8gtzXG
MJxwT+7HpVxeckzc6lDdc7X/U6p22iZL+zMm8eC7qX7XilDfSMF7aA04hjKr3MNc4LBPqp9e5oFQ
+/NUGTj0MvU+C5ZOu40Sbntj/skrFd9D8a+A/cD4kRhmHXeMaayjUSUHI5XE1ZJfEWfRLsKzvYm7
NePXyMjXtPmkCetoMy5tc/sT2Wvx4et4xG68vI7LwNLkI14I/KVzqAa1xbAZW/POGeHrJlr8VQ4u
AUQivYWzx/F+Njq5G2CsZYXiSWFdabzuYx2/KFoBBUg6FwgOX01db4kezpXYTdiguG6K8+qRl1py
r6XhDaI5K3Z8KZyO4Wz2qzQpDgb02cw8ouB9qIAzwkVe2NpwZfPMN7GF7ZiBI0/fgGhzixUeyUA6
5dmPM1ISM16otW0MUaHjU2VwscT5rlH/YswKmzp+J8LuoeIEmtsg2yU7N60eEJfO7BHCr/YwaZhZ
+Oq3RsfmMfYNYKLjpadDl7a48zYE9ayxi8c94tjhsqlw+yeACKaGp4Z4r21Gfq+ZH2lUXEdTe+x5
FQomK7P4Ghtt444HIbbGYm3jIn9KYg2Xzs50zqIL7JYpOH2yQoEsvC59HhU/mfCshVgORrqttj1N
4oLOkhHMt+J/EfVFND7GSXzTF3I2ZfvsDs4j+zAfwpBYUExVlRxdsl4bq+QOSExQF3Qw0dCDXuCC
RfS3htCz+lsUPahOEtT1W56+D+K9LP/VZtrSfWobOoAdFnfKIjE/6GFM8J1uOFoOeVXwqNacfOUe
hYezl/lS9q8jQ2Ysitc6/aUDeJ1UkFc67DMb0eKryEY4D5k8LuJFL8KLEz2l4kiXKuRjyVyKMbkO
hWhryYs6M/wAjIjDklz61jTWIi87RQT5kvpvstbvjEd3io/Y0De93mNr/copGEOc3ePFFm4w0d6S
6NkUzBRbx/LkdMmwqkSYyvtNbnM8WDfEEkclAD4ZPp7Pkb0rRWF5afUdklCBW7tFndM7tIRyI2Ln
lrVsZhhfXZAqQjN9k9FRLb5zu91jYiHdSJHLKmY3pNN7SVi4pTjtBw3WeeqMdyzbezPr6UHt6Naa
82eiYA4cHjUQEtF7VkwbjURUl71Maurn1fwgo+HiZpQd9CJmaQRj/DdU7wBIUfVeLR30Cc2vqaQ7
oVpM055U4ypAiWnDI8CWpnzCiV/S++EpMIl/YLFYzOyuiD7AZbFXeG8VeqBGZodYw5efGCe0nUsV
JsQOzG3NwFI00ZUoB6yFmle18O25CiRGfhPqRcIoEm7UPeqt56GEMjGwWXYYx5gSEXssznMdzxyc
lmu3VApgv/wSzUpQhY+unlzTVNs6Y6oH5LweG2H8U6LuPcUj1yIIRw7rBRrte2hqH28cbS8R1kRL
mHWo3pBUfBVG95c2Jjnb1NzjaW0BY5XfigKPLvyx4RubhvJeNRaglXnyskU9do72PBD5UsIZdmh7
NHCPJVycY4uZw25JouXOFcr0s6ZMV2eAQlQa9YEddN9lEl3V7r2U5IqXVvPZEMpbmS1+sqTOs8aO
s92iDx+zG/lhHDrn0DSGY5iJwVPTtvALu3kjdWzDbLCWQIjxhS3yn0PW3VPSjgDmiCYNc0fKQ2S/
iWbs+AQCqXCT5dnyRYO31zV7P7Tdnj9kXxUqWVUW9xDUr5bq2SJNxyCOUQ7axYxl90xEY5shFfdd
+Gi66KBpnv4bI706khiK9wt664jpvCYdkcfyrjgJy01dvHebSXfD28hO7Epft17RzeJxxzsRKvQF
XXdpMpoi104CRnGbiC94Mdlr1tlK82+uJ9ZtwrHHRhCpd5Oxj1qtRhwmAg1y8Di8aWy42kSm4xFa
8vTQ+NTIN3JBj16nqg+kaohVyPSqp3w3PM5Kll6myHkAaLF3ihrbe0jtq99F2X/gjjnMZROEWXJE
Jed5SXdrBD/kz8pWt3oJm0h9qgz9OZ30hyXuL0kijlkdHwjrPjS6u+3M7NOidBY6Ud+anWtjjwE3
bwk9z8U1xDFGEJrsifoRqdlXueYuRJhujGWEbgfJCS+PN3a/ITaJaTzMps6k89xiYrDLCPHBfin0
5CSkTsZv2OvzajXBZkGuNuH4JSjyGObZo5Tlc05EL4NAkVo45dRiW9n1LmmUM+H1h0HD2NlEz8ks
qNm1544LKWysB7T4I6P+f/jWMGqUwRLrO2nQC+K0TzpYIhRbvfKjUDfXSnPFEH2NiQpFQnA2G3mQ
5po/WqT7RJH+1kMf73n7sDTzHCTyFwzIvM3YBUtMNH4ScwdXOMEK0zPxlh3mqHQ3GTGNR3fN+GGh
K4+VSJ4sqA6KUfPqs5JUqagh2yZQxr8CcaHWJn9epF9kp44KT2QpjVl0iZryIi1QR3Mb2FTxccbi
VGSCpFjjucyua2Doc9vvO2EcWMgVdJqB85WLyab+n2tENDmjTvecLBczyj8no/WUiAECfaLKDt3G
ot+fX3sz29o2keil3Ia52LVt5LvGKXOat5D/nZiEHVwBxSs04YFR2PXaHFRxjJaACwHJs7bEpUnv
llRwGmgUJMZuSvYz+ossQjQhYwkUsyBJmwWTq9LL2JdqUJ5XSVgAR8KBtmsSPxrS9TeFRfNVKau1
XuBxrh6LSXlnjSwSj0XiMWYEyJvNnIJG4Iaz/LNyP/pVSp+QZZkfrNbjXZv+S0zLU9K/wpYHpxnX
pINP0gobCKs/W4GPWQZgCvEN6IR7EXzTP8nmaDuMTTT0j0aTP8ug/rYrdu1NOAhcKRr4QrTV6u95
wjBeEVrLBdj4KfHTaB2tus6rNppfTS82ioyPHWuZm4+prQ6mvOdK/NZ04WeMP1jlHcxxu8yh7tOv
7eEEnEODI5aUw52GaKuu6UMkkmxTd78yZNhTxfdJZpBq9nlsn62m+LOr9n1GAWQK+VrHxv8NIDZ4
7FQTR9PrZGp+tpLbSOlGImZOY5J7dKvLYrbHGSZCLid09nw3804s6wxI3Cj3NxGuUZfcUL8spB1Q
pbGtx8RuRo62Eh+WmOcbfOFtClwo4lJTC1glU70d0HAKhiiiqU/rd653THJK5aFmeKtL8xSF9Xus
RgfoMWeTBRiy7biT8mJbxMW+Ml7Ujqz/WJ7dhA0bWvpcR86O5PL/FJENOKw3bRFYPJVngkBXaZr7
lFFWksw3HYO+BjIR5TFitp5extB+r1XkBIoatUDJQjGHbAG55UWvzcAoySF3treIItkofBj6qiOW
E2WOPQYD4MMuounDhJThy9SVKN12TD4ljdswK5/VCsA3xMSHRvywKes/MkaeHrdnwDteLkpijym/
lNir2i3SdZapJefc1v65DJGMHL0+0s4QO3Dz45oZ8V+MNntULfEB/eiLTtEbx+4TuC/uyfASJZxo
ZJxfG9v5LMLxAIyKEfutzYkIzj8hD1HdXJOUoPzonNs1IjRP50xzXvETii1rQY9J0zzK7mY1za3T
I69g6KxlJLCyAdZQEvY/CrMTV4Fm47p4VlGE6iW768OLmnSnvsfzXg3XUBuPY65c4IGfQRETg3e3
rqvsKyGfZKE9xQnGcIWENUKopmJ1Vd2bqL8IiGmbbERzbiGZbGH/M0tRjEfGq4OfEl/iAwQ002bE
VeDDfdmSYrx1B9cBhKKG5xLP2jkXpn1NxGT7iyPfCkf1+dSZsWnptazeugFvYDQ/Ji2356Kqx9UN
17a3LjIVfr3JhZaAoAs2CwNakr25tbMBZQdkcLoDgTmjHhwYZU8bNh3DveirY+vIx1Z1PtwMcgNp
eDg0Y/iplN0vnuRgMfpbPE/vQzScuyg6D5b8YRY8bBJTeW3GFO9h5WuLe+0x6kp4UdNEJ1rTMcVT
ctXUmOJg+ClVngYnWyqvl5S10IkdrCipF3XKBf8wXML+E/UdKyZvGhk2Arhr0Kd6JzO6mlCI99nD
GrqnY86aErwjcw91QcuqmBikgZugXcYxZrcQHWO0H8KZfcSKs648Lq+qFYOxS+BNFmr1YOC/yzT3
bYnmJyObDiCSiZOGu9iI75lxJ+USdJS6FtFTfZZXEWGnXsiBWc5Rr4c7wvxLYtary7fx8RO/YpRg
kH5tKLaBF3g8uQyROFHgwgRmZqAX9n8h+gQ7X5Hmv/Bv7pMouzHL3Ft5f3Lhnw1Sgj+gZ1U081hg
odPQfGCKjI9Gg7EtWVaxydIOFqnxaURENafpOtmMSNWpe3Vl+c2ipp3VgpjKvyQNaoNTcxpdbRNb
/SOemEemW6eWhdNV6bAhNn9sDRyZppn5gqQRTsXm5nbaUUW5bcjqOUxXXP5Zx3luRe2WAdwuV6Hg
VGl/qufsNmPlKzSUaYdhJc7AW2EnNiPMZWMKDIxLscU6DiSJZ3Q2wmCwWtxv0hwPBaPmpNeOiUBe
N/Nn1czxwSUcu3jvGqpxhnQ2jv5+rEGY9HvV/skdba/2MMTmFuAc6yklw5SoeB1E9KDlTL47Xdmz
ESDIjAK0mPsUC6gzhKWvpp2cOFn2xLtfLTv7i50liHqibUVyHeRPiS9ynbzpuNmJvPrKYAQUNHu7
RwBjRqLylzWaFw86SuRs/gP08+wWNQkD6qxBuK9TxL9kE+jQ0eXCpXpn8zs1UzEcDMM4RFF/dNNJ
eOPQvlaTZN45POQhPmg5Bdi9Djhjr+nc7R1Tnt2s+DByClZAOfOmGygW8+o70/v72ON97HI0pagb
X1tdXBB+Cyp0g+TadEGZ2+eq9liH9k2X0X1ZfZw0OolUTmprXmqlYkwI9QU7iB0yn6lM8hR5j2W2
d1753vARCY26oEOeWPAgmI3KDmptYELTMzx1rA3H+ie+UnzIFq4yN3ZANbSUpb2sdUpgmiTcOeWY
HlLFjXL+N8F0uEyu7xTf7+0y6/sxGbSJKial1kyZsBJBjj5nNIdDM7StRzDlcSj41KdeoNDnEvtu
zLyGIHyBmsu02zNNd/krRpsVF5EMvyW79VjFRIOyjVmruxs4ZdnnQnZxkIw/lnf2V+9Lq3jg2oTP
ktUnF/TMmuEYzB6T+9x7MlyYbS3pgWZv12KsJQE7MPMpL+QAfLuiq6z15qWaGJzbDa/LwMoLGF1k
9pPe+kGt9wluoYEMn7WGsVaO+ht+8K9Eur65QD4UIePpJTpIA2XEVY3vFm9Uy7Fp5Mlzy2rXBPQB
05CeZ4nBhKDu6ZP2yExP3ucptwOzpRhtouYtjc2HCbzA3grbvcFKxgcgmMlOUbJjqqDEDrl+oXG5
GB1x/li0uHtX8xs0xceoT4BN0pxid/PTPmPKNbYaEb86cHOcPKH7OLfA8RqlxJ0Tk0/SNHvHW/Om
Tp9qx3fQtV9rVK6QHIQVQ+uuq28G79qmRb6JKlzTti1/y5rQWLk0z6hMryAJ8x3AvudYLt+oOAS/
h/aJdFwQVpWDSqR4tguqIGah+1jZqEWzzg04fhCeUvyl6vBYZkx95rQgGlbHpNl1TklXedWy/KUe
GD1siIZphIf4QRbN6gZEa8FTuaw1xwDZab7D8z+ovXnAx0UiJA39omAYFJkEPSowT74i9Het08VJ
X7DZGhPtz0LYdwN/AJiZHFtv5EEgSoPcKMbw2ap57vFuvJekRLGV6BYQ2cjcVrAXkZcgTll/vRje
HUcQa6FX5Hl2EKuWPvI6NyLb8VXR31vWS2W6vT9m3LSaEraBVTZk4WDDlA5d+lDZXjPb41EHLueP
JTcNXlry5aqJCYjBo63zyZXig6p6Hw3Ru50PL0WlXIspQmqnpFM0trglvoP9rGUqluiDr1fpvTTi
R9GDoSZbtpHxTzFWV5jV+EzStxD6AcGaTzANR8MmIq9jjCmVN7vDOWGo58XS3xOFN75bdm1WHsFQ
oBtwxDGgiednIBoQXcBkWCF9uV2RmNBLP+PtcHJTboBantvOTbezFu7Uzr1HhrhY7f/DVKIQxXuY
vzZTS1IA2tfYYmSsPhx7eBV0e3VkHFSYd1QQ4ICY5Nv1bcRwpDrGJVzUB55bXuIYOYVDCMr+Qc7G
uWpCDzrJvY+HexQuXmtETyA+IO62257e3gjpa/T5X2Mypegy6ew5IV6jcfhatOi1dMBmlRXM2Spo
FLEdVjOM3R/ABGw1TMVypBKIKIIZs9dxxeb1P1h3Gytavk1KaRWIVq90Tw3h1tpitjbmgY0skc7J
aVrCJ0URTxpU53HsSVdMrIdLIEcQ4+Hoc6F4jq19UZcFaFbvwf7cKQtwCPnk9taLRZe7jHFQqz09
gnzKsu6Uk2dEbKS2Tkf3kVGTCfcHeRQP6sFRQUgq9WqZ/wALjuAfy9s0FEdRrO0pigdbuo9qmF9Z
BnqU4E/Ru/FGDBRXFfOu8tQRmM0iZG2NPYn1r55/a2sAuvBkD0TXQfVtGP7hiXfzOxVsull6hyWZ
XCoLlbzaV+de/+fyNpi2vrNqBZIGMosKljM0WS5T7sx+8rqk2ZtiOZeOcXfj2EtsfJFgyfpk4iBL
3xS7/zQafTXzwv5yG0T3CcO3POthzwdRUQNA+oaHz/rabQGj4mibBWBiZeYDLN51UR2takJKlHsC
q7tsSD7sIgtGwWB4UA5pQi4GrxwSKkNdNXRu8YKHthLlu5prT1rcAzpFj6nQjHfdQEGlEWSdkspr
TXz6NrRgBatIqlyw3QSrLamcu1Nqn6LGuFv0iTUZm5mx8zgyDEG5sxe5jTJn0zW8G0ny6C5ENTHl
GTZJIEYO0LF9oKGeHeUHy8ZdS6mRp2uzKrtAi9zAcrID5SKEF3t5jnMeHCvDA7g6uArNptCDv4OZ
B5/ddmCqrVP5Cub5qQJg1qwuLoG7UcZnw2WZ4wwg3EqLDxK4lF7tsMdTA6A9CSIHRza0VvLkn1GR
7J1Z85XJeqinwV8zUCxJO2f5+E4gcKdB4rb0kQs8l15S0xyZxWMPJKOunbey+ifESxXZPJMueXpH
XNVcfbaM+pXQVLeZjO45ppWrFGiKAwHLDhW0GJ5gOe0mVdviab0TXfYyDqJuid7b9eK2eHtkAs8V
bzTE9CDDlLywnsP5ztXOr8tX0F++677lVYvlBc6SThmP23XuZ6JqilfDMLbVDBuM9kh95jO0DDr9
ZVTmgOHsth1fHZQJVwJlqM9s2/UUm3bXIIXjYq7P1E0Y9xgb1KAt2r0cPgvGnyVhvMHAF8y5RbRl
j7T+hSH03+zETDJK38BURRb23VbCewPYtbGtgxopu6r463iGM7x9pK4PYecE+sRYCYcti+gCp52v
SgF9uxx+aXm/W0c7jbOOB1yf/g3u/GBxtM0ufhpV1f2EMWtW4/HV8MzpDA4Kstn59N079a9pOjfA
b0gTtcvTNuzSpvIjfXnO4iKQebft1v0jOcosWUcn0YKibtBEaEXcAjWkDXQJaKqND6smkGXK3tDA
DlmAuKJ5L5vpyVK0xzlL95CtH0ZZPIyKcux6cRkJrIkkCZbR3Tm83Q4bNk0+8XhmkqLKkxOCauI+
o1lGmhg93aRrh49JuNDrE56tdPowI4cOw2SS/uLGiy/61K9byxNODx1EJ1nWb+PFOUSKycP/kecA
wfhbgPCHKtFOIYPmtoz2s1zOuLuOBE9O5HYvFe2rPhVP/MkMc53dTK8847svMKZZnDmAzy5hFj2X
Ut13tcTZIfFc4Rl5Irj4qFUFoV17u5i2V42sfCKz5Q+perI697rYDiHB0JeD8d5rIEXt1q+YqcZ1
fdTREJBHRuOvr4RvRak/WYdcry+c5OA5QA+6gsAXgbliuqUiDjDrHFn/+BvG0sOWCDwayMzAs1i2
pd8thVfn1plc+Kkp24elHn+AhDymYJtrqz3FmJbL1eYZGbeJFLwTokIK9AF9IpqcemaV+a0W7e1S
20aIRO7inIRwqBBZ7pb+qVp/WoYsGAyxlQwxwi6+8ONORjxf2RH8GtMVtGQTBIlm0bvFbamFeKAg
m3cUEybiJKOfbl2XKtEtgeh/zpL/ykbITKLxj5Hb1pGgIxnKxBXT8WL5KJX+uxsob6HiQfQ4S1VC
LajRz4bwfVEUj7WVz7mhHIdw9kJMFlk2v+pUdZMAecJcN6i0MD2YJFGsIho2rQFNSdaYDAkLbdx6
fA4Lw7NmwlROVhibAdk3h24T2uSQ417skNkoHcJVutzZyaduLp5bWwR21IdhTW+bauwPRuiPVHZl
lAZlif5Dd9KbkvXfVGmxuc8X9SayYaURHmwtw+/wOBhcnfjCy254t9EWF1kGeZE+Onl3S+SnumSw
pUrWGRjDv6yoeMqrh8ng4WoYzrAU4i8No3f60zNTD1xHhvald903MPYfTdNfDEn2AYcOvDK+6k1H
5H6TUZebMUdzKthAUaxPUrOti+XJUUy6nclP8yngIQkie76BrdhF/PqQkMLPiu+jHwpIo7H+Zrvz
SWjut7Uwmlar5W63+pn7D50bsy5LtHZO8y0j8vhK7meQhxeYFl1ufGCCfdfcflspFrUvS7zbNlAa
0syYFXI3fWb7KIyM0tgXSb2bu+7am+lH21i7VIDOV7PRgxnwMJrGXZAyqIpoJ6mEUr34N9TC4WXD
6JLp8dHQs3cTO7CZFQGu+wPZgAA+FinPZa8r9nemupsIBwsDXHCMLJtwbSODyxifIoTvenHfZT4/
5VX1FpMDnIB8M5QnGFFiKDPOJbcJ1cHNyhxvtfrBcA5mI/a68aeHTujM7kue55+FWe4X4C72oGxH
mu5UqX2N6S+Q1aMIJUZGshiYBMzlRy0+M/mVwmJEsoPQXdBJwqXt7z11GiMIL25n0MNrejRn3nqn
H90Jsz4OE0cnFEpqlGM2Vj8kTU85ried1s4x7ADezM6IzaBK9IDYxSFujAOAGnoewkNYEwbZbPsx
OfSazWnEj5K4d0FHDm14hot+nafCV9rxbNs6scKezSfFKpzAAPExaOznijod3ChUC2/RtIPIIFNP
/+O3qi835Tx3WDWsOt3HnDJaibn1OrDQCzotKLkpGfc5iVhH6tih7BuV6jkPOw9w8nEoGNKhsXXU
w1qHxuPau8lFeJHqqpAXfpcVazqILeH4Y4FO8FvwdOvAHcRwNnBSSmctEsILHLhPqzPgJ7HvwP3A
NP6yxMyaM4Z4pPzL5XmqCwbqcMkj6yeH0wQA+6RM8x1YGO4mLPaEiiIVWXcmlK8BLBxsjGCqNfCo
ghJsLELM4U9nQu7Ni5NppH7aGb6CpVBrwmvdyAelS1/qSjmFU+xVRvqugEPMeQ1o+NYQZe+nTvGC
lEUhU28cqG7zYnrpNL8lpg66ItuORoNjPr9ia9lZGik2fSZ1OieBKYxjtBLdQFNTljqYeirfqs1d
I26O/TMBco5c1R+IkxYJY1LiZmyEPqdMpmwoOtSdoL3PdfvCi4at829oBgIgeJIAJ5gRQlzzagD5
Wx2WzPEcYqjzUmOiwOdsx/7YToSiAa/p7AHJED5gSO4HDDMiyW/LpGIELLb4NNioHZf5Vje+EHFJ
Y3BHVjgOB4xqRW0ht+BxT6nOkAbH5pCOgMVsPXBd3GTrkg+FaVMq2Et+wTxAwk3/YaK9zeJ8L630
qmAD7epNE39SWABf7B5Y5cvzMAUq21bYCu4NJNkkC2YIErLRhJYJVfLEoMB5zvIc+/msvOs56gvA
A5wYFzZnQ9EIcbcKfjhTkkeOjlfVajHJur+pYfhl2UFY0eBya+5ppjmhaNw7Q/OSZ+7eUpdgrscT
MNxiM+c5ZBHBp+FwAvXWqiQybBsgNulmvs0V+4AGxTk5Yfiql9NYY7wAmlPtVLN6MgtOJewW1yQr
DzXvZ1agfafGN536Xs/jA4vAfMicWOOwAGmkjZzmqLAgFnSwdTDYigJ4jFzkci4WxgpLvXdDZadL
8QYOkQWYenkJuY0Vgjz4yx6Vhg0w6sc4gpwz1nXh+KIT0u4hz8RS7LsqCcYBthTqlGAmELforxiR
loWNCTwAwqEhcXMgHBHLcJYPBTSyqLsrWzGAGxaI9bZnic9ejY7jpF/dvN+tm2s0A9JprG+RkPBe
5CeyZYEUg2+KKjDUn9KxjmPcelqu3GpjvFiWs5kH87F33TNSHsuIymBObYILvNuRb6jLoSuhWZJT
mPVwZ1uW5BR5ZHODV2nJTVNm3ybqH88MvhqLSUfBWWEQC7fofzS4K+jBZ2IdCLvDjDrS7Zr2xLRq
J5LZ6+gq4pjjmBiIEc53vLWn1ODqq7aqTB/CiKxzloFlGVnjgY1ICJMFRgmLP2fxEOvlY9ysd2zl
O1Z+wZV8S4GqR+Cd5rK4VulyKClNsuhj7DCU6+1WZ7EMwM+NSk5/NDP4NgDSyp1sz20R+mJ66gSA
FmVAQeYFz8sDDzXE2fKZ1sjXMlqrc9qwXaIJ99gwPbU8ymh6qvLlpBBXnHvGihbcWIwZKl4Q2Syv
GJQObcJIZdBuE2iqbk0d9+PFoLlOw6PFxHwhlybHZY+Mfx87yETzcC3opEjSXHv90KUWhKTPDqW9
70Hkjkzok+a3p5aWtcYT6JxdtkOgPdONjEGNb1jDmlYR8xwrWCTIUaFR7ENzOQEn2aFBeTo25NR6
K7WYqSJP+RQe+hi3XLuWcFQY5iVWc6+glwibgeftL+kebJvhsXnKSax19Skid5BQRWc0a5rB/hIe
xxwc52r57oIOC5UODHKJPnLOCgcQVjTn3jyZgejHTxWX1sCF2WDX/1cODEo0Ag/FtNfLu9Lcu/LB
jdxtXhqXaIn27KH2BbGrusHc20/H/1cYLTxO/aMAuVub/wCYMObNvgAqHvW4+Y4ZQreFDiGAo4HM
jySHwrrVcwQfKWK6QwJ3p0mg81xEK5DfGDO6T2MP+p3vjXlFm6v+WKm/jdp85qNFtIzRL5PMwa8z
/coQFJxGpPyqaQ5EGhSNZqY00cMrgE+wrYvGCpqkvidy/ORJYeBrdKE3Gb2n9y3kJfkWufqPbs0n
aWUPqFev6H8OpnzJJHvhMsppIMhm1aYdSCKnpp3vCF7xGbcr8AVTYKGR5uUgWiwnyHNyWfaUPRHx
fzNa/Q/piPumRtJAbz6I2HphqP/WzalLp/kfaee1I7eSrelXOejrIYZBz8GcuUjvqlheJd0QJZVE
7z2ffj52Y3CyqEQmTk9fqDd6N7QygmFWrPWbZiUVQNlbrDVGKkSALcGglj7CoEFkPBUmLX1V8ErV
HoEprFP33kOCK7d5/DS8hEd01Ac6+4FjsleQiDsGBQYJQIu3shb8yWCaqmrxfaCPyfrKXyAsoNui
9cyHG6WwJ0H8yHVF37Yc8QUkn1MLFw2eAQIV58/3yB7RX8DDiqoK5yh6kxAAUT0xzOobH/bOTfzv
La5uNKA6xMV1Kd5m4+h/txuetC1WlbsWad81EtYuYltU3HITZ8qs6PQTRdrkHW8PULEtvOoka61D
2GY1WmvcL2E2mlQ63PfKxRdApNWbL4GC47GJsQK8TRS8E23nBWF9wGkJPUvSZSc2KymnVmUOd9gm
TPtfpA3An0ZWd6j6Hqsaf4oMLn9KzTbSqTDjTYBq7KHteMO0SfgaGtAWw/BDrRHcVRv7pE2naJ5T
8SjZPrR+3v2ghh3I2452MjXiUWaBKHjPjZN1W2QG8gqBlk81RSm2S7Rn1Y+yjeYhdjeoHfj3vqTL
XLvdvRByvxtKjNmy0Iqes5HE0DBkAHaGtOqTHvgDwBlbHwHnWLr32GEAv0NiY1HUXBtq+91NkJZI
1KlBQ1ux8RvsPkp7MhL2nmw2Wh2kkC4o9gKf8TXY9kiNdygsJsI9WkieelJyCHJUYVMqJkW20+oc
hVWsbeD0RbL1SEEYTJoCLAfcKTg0ePsS3niFUvCo1xN3laUcn1qCRI5rFHs4gqxyieSZxmfKS9MM
ELuECGu2YGk1132MUR2Th+AONZINDtyrxqjo7xYHigC/gjEhMfSLDWzCatVrEqmDQq7YNqDvrB5j
ET9zR5D/+p7JbhaaL98lyVRhzW0gwfkvQHFH4ScqvTE32fld8xwEFCFjQwI4mDzhgPjgU4YJfPr4
RosJEU2vWn9qZfU5xqcYrEj7OmQd3f/0YVCsO7lI7sI8f2irAKZ4jZZF3W/bkqeuFzzrSntC8BxO
ICD4XnUSOXkVSM7k0MVAFUOUGHpq25kn7mUKaYWpLc0RijTErsbU7pSh4F6UJmpHUlOah86JNhQX
tGu86wUJEe8npUB1OMF2wUQBItXs30JCc9xWdXQGRRSuWe/GrsfBZYWUbg/mBcyqXZJIwXpe4FMZ
YdvXmlsl6O23UgBvHJFS+yy0GDB0Z+nDTjWEeEyTeMPRbq/dTv3kPEUTB2UPGjKPelTeuw0v2zaj
qg5fnKas6y31MoCp33YGXn2AsNVwm7hWAgYMXaEkptzjCZlxoU8t1ylSpR4Xtrqthvgox/l6tMFH
pWD/dtAP0Toceu+kZ7RGwEltzboyV0mLoU7jH82oeUSTGcQOfh4mdR3VAvQsw5REKcyiBeTy/Yx4
rWvpi5dVVJ1QKEdhJUZCq5Sp44GU4Svo+ouK2HNVSvqWomOwAqRJ948nyiIf2p8JMDGEfEw0hKpv
Jso6cGkzSDI5cFV7Aic2OS/q/qc8Jo/q2OAbVrnyotS9g1LbBswfdWXqCIIEUbvtYO5ViH3mSXlX
e9ZDje9IZUv0HE0yConqTylLz42i/TSF972IJNhiABwVVaWBCBai8DZWXADMS9+8SNwnlYRuE+XR
RHyUcv1bqxDtUiaSDXDuRyrUUGmG+7BIV6FWb6oEdGGdHpEe26GyBW5ILu8oBy2RDoI7nynvVNt2
csfEWH56qDH7DlH93/ReRI9IqWAyBc2jzZZf1fQi1pIbaLs2b8TGUrXvow0vlroVqrmhjLIFjNKY
NXLAWgFkj4o0F0Tbbg8OtznEmMWBNtaUI6INA6A00ehvdEotMsPxRzC9J0clQXo3Li1aBdkBuMsd
DkbHChukLk63oZXCnSB/SjFRRVmZshCKND+H0kf0OuY6l7LhsZXx6MXGA1G4YdNMIMPQvkf9OSDl
Sx7o58K4hy1WWu1Jscp2ZXSYrGZkfUyYtyyL+LktZEBR1vSXtoCXusKYdqJSOdIkse3lwWcjoXFo
AAFrR2tyMXkbjPpnQS1l2Zmg52gHN3b9GUbqsqwqY6Np9SkeaFvwmv4WtylQeOCfvpHugZDuQc5a
OyRyaZT66snkWOybDmrLBHeUSyg0plZt7KF6EQoiqlycr6lhfkR292Cl9q9WNp/RLdqYcnaqrcmj
tf4Z4eOJlg2sTb0FIEthftEGrJkMRmjOI79BrnGB5sNLrxqvmEXdiepPoMDS8PX2WalROEgRVwHK
1cPyqHY2hmu2j5Ck1MV7uNQdBp0QsRXjXcr9lxZ+J6bSgBhN0wdonwDEQohExVm0ojzVAD6ueBB2
PbJexiFmbmwj2MI22fa1Rq2sva9LzAFiQ5+25/BuZMOd6CzsRlsKBWOAVY62zjWcIuENLkb0HjQV
GxXPhMRkRNm3yBASrUtA83SXNiQBD4CNN8aArJ1I9lRst3FqcKhLj3Ur6E7AhAzptiX1vglxoOt4
ibXFcPCKXAAjw/bUkNFW1lqDZreJRV7mNZ+W2X8WNlVUvdpTpobg34NCVxu6kFmg4/mDKC4NCZRk
aMKGZNSLRpN+5wHNAQwaxsVI/QndBPMoozC9AsCJmFWOlCazsMTDDXpe13RryUBYGWOpfdMg+NWk
1aLMSrAP3rvHW00dA2S7sxSbXDv7qTX+vaUaSJbqtN54aeJwZpQd1eBQrF1h5FsO6BpPAPAJwBcn
HZVxVNaiT+pvkiUrHySp3XHES1RzkZmH92mkLy7f/3emVvoTNnXhEbBkS6nA5CqHMtYcar81QDBl
EDGLoP5dR532npuTXkwD1WjRxbxGayRDVunAq64cs2qt6633UpaNDq4djo4xsbX4vq3f3eE5SmUx
gcQlRHTE83IfI5lQoM0ghxqXU3boBKpRQ/Qqy8E2lgG89QVlYHNPA+rghU2JQo+9zwBf8p47eiNm
52UUfwDeezExWUUVnIJ7AosIC4RsGKCGeFyTYkr7QW1sZSH9jFUTn/JcrNu2f1HtUAZ3gxqq0AQ7
jm7R2Gk/JAsoqZpNtbpUwbJmfEAX4xP/+kerbn8OU79DB4RnKZi+iTFAEKnBgqb1H4wsewd4DNau
Tl905BGWRSUVkABdCSw1vmtFCvdVCnlwBVB4AexGgGZxo5G0P7GXrf0CJ6mqN091ZQPjnq7L3FGs
YQMMfWd5yIXVNVVGQysOsaF9ykr2jLfZWw/daFmgNGpqbftoFpBgRKLgWGD8Bo81KYiDQNR0ig5D
P4yYTOEvqwtwJMpgRMs6Fegu1vVvtsODrpRPWiaduLuQgMDrd0FZY1PHiEUkmIMEtIw7LX5VG1fC
BToxNiKr9zk6RHAukoziWfWSpdIvu+Q3DEoJZBn5Fa0gNfMy71CZ3iPQgJOQlBdNyjGz8TaVbqAm
N5R3va0+xkkFQN43uc493BZGCxBK1glOhvSdFu+49AUPnjA9UJN9gQN5HMZ+pcjqsY/zQ2XbzVoY
g7ftcnAhoaBXA1ZCwREiTtzyBP/bXcTCcrwG9KoPLrzDRCzsjq2QX0bybGxbbMqhSo5GNzrovQ4Q
ggT3w7BDcMQWfXGUQlN8IoKfkU052Wwp9xYDWP9ABvM0JIgOlIOO+C0uECsee/m6GVFmoDDziPn0
ixn1HRJA/rrq+iWuqpsQWlZr0LVwl0qmIOmaHnJNPoxyvo4VMjdqQ2iMhe6DptHi7b2dH0mnOvKe
Tah0OapgqTzp4MM1S5GTwPUc5iWsD21V9uVKM8muWGk1hdbRb3dZnXzTKe50g3+IfGhdzXPDzZ/o
3moo05UwkX9TqPECqQ+lYVVBZHbBpS7oE2Evlj4h+z0eWzt7l7TXoKxXvs+EDJVysGiwlLgQMB/9
I2/plUzyg6HQVkuyFVts1YCqV7cp2UqGBhjaTJyFbxgAHHM8FWlVnSbuYIdnVDa2aM7mKBK6sM4U
WqFALxL9l5XoaFAgH8ozyoYMGiryndxQ/SXjGPWCInPpBPD+SOrWokALqcXoVSTHoTtm2nA3iGKX
a+5eEX/wJF+zHTbYV3L7UwFDF8D00Y6GlSIlH7TJNhVS0w2aXoH1gs/HtjdotIFNN8P+jTbvyWh7
Eh+FzD/+HmaUGBtt3XraqsJdLvTbZ5So7o2OW93U9lr6q/A1mB7undY4PlOjB5BpjVWBi1lmJse8
8DcGWXCd648dnVo/BhZh5N53I8Ntxy8+msI9WRY4WDlEIdFuHorxo1asewFQtgyfffmta7x9lPeY
k/Fut6Z2M063Aa+wajIRwUmbRZ/D1srd/oSi3KYFUid/b7z+KFW4AqLHEljWskm1h2h8RZ+dk70g
WrO1aZrotOuwD1HQKhs5tiG2b0T3IBe/FYWuiv7dxXypLJJvSv4zlPy90kdr4E29ArDK/5TqvZDG
TTk8dAgRyCOG5VRyKJttJtizX/3Q4BUI8T6w8hRVu0M5/LEr66OHE42XfYe4u0iz5wxtYzMvNh4w
IwoFUmcusxGtaj089fKdUd0lRv+jxZXQGJBosWhlWtI+gNiSW1AbR/kZqN+WlHWD1AyKkNR6Wa5q
rn+DLzpkL2HzswDXlA/pdx8jJQ0fxlRHN63+E0gvQrX2NtcAHReeu0cvgmQf3xnWM2/sRYxMTcvf
hUIq5h/hTmmtl7Sn8CU3zxhm4uCd7Mm+oRDnd7YGTUSnctv+DkE3TxIYrSLvhKhWpYj3lQXHrIog
xnvUFpH2F4CdufMpHPmoF6K9DcO/RsABZ0preMPiaue7PqLHydKVXo14xJIaon/63qNEAIW2pM1p
APjooP5kdOz86MPrHnALeYkyDLiSGDaqiwxQ+CSqO3yw13lo7EsDNoodxXQTx6WR06OYXOEhm42y
jiTYuMAvGzgpq1YHzU17NwgRjOBNF5j6MwIUP7yJS+80dHZdwGpGiq4n5LK8QjYeyUSaw7zkoe7D
fu3JhLKqREjMvOMNvsoafBMziqWl6kxCf22K8KBK7qoXkH1Qu6sj5VvqJ7+K0qgBjEVvll5sc0G3
jLoFbBxZR+kl+VPV1kPGp0bhYyvwtLB1406Rf9dDswH0TZ0CdZEQITLT49yNHhCbOuQtd5c1JO+c
1gvNrtcdpYehtN40q12r+EFGwWg/tIN7H1Q54juS9lmN8l7C9qLF1MUQ3ir2P01FPrTwv3oTSFnS
IsJdbbDf5Me4D2WPQIDeLqSYHMcHRCEgAnvurq9DHn3Gg1nbW5923thla6EGK4vmVUTCUFMR1GWS
ghoJG658xBiKuAC+S03AiqhPF2X6XtrZDwhDFMSflMIGhiPbjh7F99Y0JUrJWxnwAOiBSgnXZggi
TwKbnmqU0KGUNbtGDR50LOItKTk2nbwf5WIlqeFjl2KnnKKz7oZHteopc6Eujhci6EjZ2lsChIvI
7rssfPRxlI9HRM19JDq96jHCZSe2qXnr2gOo91Mf6EcfzfJ9MonCtBGAx274o4ZIh0/mAFs/rDGT
d0mbu8yi+u/nILphLGfusxdEL6BjC2J2z4PQ7lIwLLFSHNrIPSGO8AM686vVT0zEHiHu0nB/Vx0Z
YKqE6dFsKIX1WZmh0FHuKWqCU63ABeSAYRs6ibJVfGYm1p7SeOS0X/mYwXOfH8lcBTWVlratdRpA
CDe1dJIDRV1XrfcnawEZpKq1LVP30+3LV4TO7jJNA/moSI6SeORUxchO8z/MnMZ0MungmZ3+ATkQ
xOOEgZWRQad8eK+n8gOs3XfTHp9aXB4ADkJ5tUhN+Jn2Ao9Lfn8eHHg6fDQKUZLsZ1jgxSlnkECS
wd77GCWBX4+xuLEAAfnmawQZZWmAEVuXmLAuvbK4T4GxmAh/Wlr0aeXWR4DIOCW0YNMNtMRcnjAI
F9ktWA8/X4Jr2Jrh8LsEzNEjoIOhGniASHN3vlA/qk79hpYBpmm1f0DqkyKHhHZdrX/jw2Mp2JRv
SWPs6H3th0rbe0BHcp8DEWAxl2yifwhP/aYE+M6qXMrw2rwl+kib0UScncXriKzYx/iFa9lgLj36
Ieqgfm+KFH3txsmT/FCOI10Zr3zs4+RZlZA/8Gl9mkm/sXGoSLwxQYqS2lSujbuub9amIW1SNG7R
6sBivrVfvVZx6tzD0xSJcM1qvqtaT8VZt1+0CT2So7miqMGj0shPBrayjTeuow5cpZIDsA4Mnce9
mv+U+9TRwUkD06cKmiQfzKLjuwNqpuYLsLg1cOBfwvd/g4I4aZn/GwmGrSsaSJIZj3wL1UCJJhGw
S8QIaGz3ZXwCqSItYwsdw1D+aWhGvrcQq6LMiZYhteEPWUMHAl0gqLWYs+dW2i1wZQ4WUPR0rBwy
zlrLgpUo4zdpH7LYBRPlt2DZtLWiaH/qJjvKYw7Y1lAOEs5erTfwKbSXFukjxP0RTmtRxwkmp4Mf
QfbmpaK+K9ziT5hTgBVY20MlbQIKIDW8JZ4XBfKMaaFsDNH8CkjxvSK4zyLvFU+Ib4WBErNMzosF
7rtRMyGlCtY4iGuDypy/l+HdICRowj/1kx9Wpx2IhowHfYiwSiIUabJHLYaVNOjgBf7xH//z//zv
X/3/8n5nDxhNeFn6H1hMPuAnV1f/+Q9h/OM/8n/9z/vP//wHJXNTNi1blw00D1RbVWz+/a+PpyD1
pv/3/8ChGsxoBHRveEw+gh1Gpnf4LyHHixj9Str2W2UnHzXWULq8EVn5O7It83TWLU01LDGPHA5U
dlFEFo79bG2hg28RnVp7LxSglsHKXN2IJq5HU+Wv42yUVq2ymmjQiPMo2mFKzYXhs0xCx+rfA8wD
Stw1IiRHA0qeN6JbN6JPv+5sltMisrU69RQn+GM9Dn/EqXiMfthP0kd0IoPf5k/tU/37T7MLb03y
hc9rC8HLW1NM9GxU82tgejpjo4PEdPJ37dF2kvt2XzuQKLxHbT8eZOkw7EFIP4j99QHrF8Z7Hnaa
j7PxoveGteroCocklPc1+J8nFXGN60EuTaqiUdzRVXgo5C5fg4yoNoDtboXjiwe1BidnvkjVr6F4
NprnNDheDyYuLaDzaLOZtMpRKGlRCifGEGmfbryDjUnncljBslnfXK7ahQk8jzabwDy0Va2DnOOg
ULQcV2hlZHtpDZlllWlLMAVLbGabzfUhXvpo5zFnR4Hpm4gCyo1weGY6YYS6JrU5q/x2Pco0T7MD
x1Y0y9KEYukYXs+2giyXqurKqXC8MX7JfAyJESVyIbb62b4yf1wPdnka/yvYdAadrUOZx3xiy5kg
C/8lu9xx9o2FfiuA+jWAX7M8Fa0QjpR/N20ci1F7vz6EW/M1/YKzIaSJBN0PRppTc6kh6Z3ZQDsr
SnbOdOdcj/XPyf/r45h8FVue/jSmJXIWTMOiwhpRk3BS3kB7HM/WPEXTDYgozEof3Z33Sg98q2y0
XXOM8jVkqkBeZLvrv2JaZ9d+xGxfJ5DKvVrnR4R7yr0bXgd7iWuouhFGTB//rziWYaiGTVueP2eD
lVypCjPEwlTH2mrLmC2dr/MP2vVcQLdOYuXSaaVjbWhrqEnYhjaLVteBLqGNKTuIWcGXWqQb/5l8
hYfebvjtPUbb4BBsG8rQC1BsW4wh7gF/0Q47YDu6hK2+SW5sxIvjx+cMIoDB68Ocn58a7l1hKgvZ
aclHG9TpEeXEGyEHRzFCxAC/6IbLqoXIiG3l8BDl6en6h760eQzZNgStQEvjv79+ANePxqrBkMFR
ij8xioONP9y4IsSlM+08xPwAiGu68hUhkDM4gPRfhqtka3OQNqvyfjq546W+uj6qSymVfR5zdiYY
xEtKCMWOReNm0QB1XqIYfF/uUEG8636BUS42FOLytXrjMLo4WKHKuqYLOqPzjCrWrA41gUp2pGIf
VA85XcAWXd0bw5t+/nzbsGDIDDlXNTH/ai1POE8yPNmp1vjQLtXjuIPiu9QWxb7d5q/G/Y14l0Zl
yopqkb8osmVPB+TZmUS3xaoarLWceuM+6hv16G+CuxEPrWO7pqOxiGFbogx14yj8O3ESMrmxrELG
paFqzj4iCMWmC02LawqTPX/84UVvVTixS+6uD+9WnNnxrtHopFdlcNEjemtnwOhwWsVhEzX+9f9f
pGmez+cRQ2hVj0zuwvAb+hIKsKtqfBtQyrse5++Dbpo5lQNFlnmZabNdrUP8thWWjWOZz7lRHPHH
XigT0Fn95abmA4f7jRX59w1JQODslmKT5JrafGChmbMXVC6tcp+Z96qo6fxObDeBENWt5f/3mSWE
Dsncti32uCbPjvGhi8zaq00Zc7iRbrWxUKz/dhr2JYKYv1Ti0HXtyJWdkR7iyfeQ9qfU5+0Ka8hu
HFUXB0OvxBSWbBliPnNxp4ixwuzJmd6d0Rvl1Btr4XIAVoLJ1+FUmu2imvcddFZJBgMEgBWemW/e
+PjiwtcX0+31/0JMP+FsWUu9sPW6JkROK2Wfb4BlIq3S4Qa7Vrd0f5bYAv4299k3yKb9w/Wlfmt4
s5U3cjxK0Os46Sl/FBH9gezpeoSLo9M1lXWtykKZZw0Y0/tdSb7sBEX8kA0BWJb2TvKjLfagNJ2T
8fV6vOkXfz3cWXykKUI3OfqMf8722WxWQYXkW69yuPvlIsyhE6sqGF15dT3MpYkzqGsIIE2mYc5T
r8qvwXBnFqmX9ttuXVSoklvrQrkwElpF0+JWOBzmS08OZRn7P3m6+Zu1vPanm39J92OLCvBW+jf2
rEGmb055s4z+xNdFqDVCtvCDlB30SVcN3heu/mmrz9cnTVyctf+Kos9OBnrVuaUOo4weyyr4GNao
gR6sB6xytj36XA/9HXKX6xsxL07jWczZad63Cl6hIzH1Rbtq98XBW2MqtwDscV/fmTcSmAuPbCHO
5lGffs3Z8osBuee9TLThUO+jA5L6y/FgbHjurvztjZFdWuo230uzWCOqbU3//iyW6vZeGLvGSB4D
JJRKxRKjkW20VZ5p+iFnA9B6HR6kGzmvcmlCbVsTVL0oeqn67EisqC5TtjCnsGJT72HIgIWhJU0l
mwwg+EGieCzX7RrxTDqcPwB9mhTiHuz9zRrDtFxme12RNVvotm2Q4mjTcjubgBptkSIRTEBsV2Ow
aHT0ZoVZq69+htS5TRNunfoeWIIwoBYLAuCQGHT9rn+GC1/hy4+YfQVsbeQYysroqKmDrD8Kzae2
aBbXg1zYOArfWKFMZNoIf802TtTTGvNKMTqphWqtkjT3wYgC2PUgF0fC+07XDdaUYs3OABzVXAV9
sJFM7qfA+kDNPdBZ79eDXHi0cQvoGoeMZeqqMX+hV0nqunKkDk5zQNRlV2yn1dKscAhZ4Yl74xC9
MG8cnLyNTUXgtT4/1joT0q+HrZRT2EABG5mUx3J/3hjRhXzxPMj8VEOcqRPwNrDf2owbeY1tFJht
b1l/g1OxGDaIZSzwLn3FbSV+vXW8Xci+TcpQlKB5WHAWzDajJVX4dQ5Yf6XKqevaLTYjmw4mCkSg
G6vjn/fNbLdRhFV5yMgal549/ZSz3TaYOopsio6MOt4cdaWsg/G1xLGnaiBkeFDd1ehZRXzGBcQ+
9XX6XjuWkbix3S6dsPwM27KRtBNUTpWvP6MJEppxKDY6gHoX7ZC+W9pTn4qNzvub1tUypxXvee8D
rX2BN9GNb30hnTF5EigkbIqN5N1sjyS1HwPPC3snPmHKvcbph0pquEFydV3sabmvuZ5XwebWUXdh
a1LeMBHasjVN/2sdp37RomSASZOR3Qfd97JBHM77fmNsN4LM1/EQGI2XxiqWi78wNzzYRxKOO0AK
/6w1LConBxe8tW7s0FtBZ9ezqetDFkeMzEW8ZwBl0RifeqTe+m63wsxWTYE6pVYmhAGojWiJuwVT
8IigIWpBO2SWluNr2vMKvzW6SxnP+YebX5ahTzd4kMbOATk8vren8hMfq22w9e9R3kaDdindLNRd
elB8iTm7FmFz11kRyB2l9+yN9oX7p9mKb4DKwp/+G3Txe/Otfa1f41f75cYKunQanS1TffoKZ0dE
5PbD0HisoO6Q3beOvqMMt0NcC1tCkrzluE5WKSnefXvz+16MTCeQSqigEjpP+3Ot9pPB7TtHfsSC
Ln5otrgY4vyw9B7kB/RSn/otAo2OfmvE07qZHYoWdWbN0ulN8RaYjTjE0qxMtKJz2o26qZ0Q1NgO
c9rVNFQfD5B8fX2KL5w/X+LNDmEVI2NN6VGOR9Ie7rOQnH9qsUjwoe0coLyuYAl2PeSFO/RLyOkn
nX1UcIC677cMMbHs9zzWHwI6jv/9ENOnUzRwjhop3dcQ6hAOUZbbreNl9mT1fgxFeePeuLBALEu1
DE1TqOjQu/kaAjKqrfng0Z1R8z+wcjshFgvgQrq36uRGRezShJ2Hmt3J0egmRgz/xGlROrOrp7y5
0RS6OBYyXoq0lkwdZ0pIzr6IK1t5Z41m61SqvXOLfqmH1Q9Vw3Cz7G9k+5fW25QSGuDJLQMSwtdQ
fpfiK50Kvky8CEELdb71LAGO7mpr77tAkq4vhL/DKfL0cP9XNcSyZreBF/ell9sGGvWyet8Mwx7B
r5NVwpauwfiFunbjXpi259ftq8ig30EPCJkHlDzLq7vWNUNmuHNEAIK3BhcBByjTMXBAyev60C6F
okwlFMo5imXK078//2idlnv2YHSOBvdQQoGjMeo1b/8bYcTf2agiZMHfLyhL8MVm29UY0K21TMEt
buRoTYwl2AVIhQ0sf0xKhLXpJGFCn7XMTHoqdNl+r0v3Q8rd/Rggj7/rW9XytzLNTajhuFJ3uyjq
hgLOP5aafesjbILKavl4fXYuXJQKC0ynpmJQCwUh9HV6dEXGtQ00vUPXTOF+BqJ8NPbS21Cskj3I
t0X6ijfX9aB/b9SvMWdTVVUt4nt61DiGii4tAAoBUPR6iAtfncWFDKNFr1hTlPlXb0SQNl5cOkCs
1l1kPdixdRBS//N6mL9PBIW3lMo7QGej0t7+Onta0MMpp/3tFG3xB6LDs+WWr+DM1xLyOv/GkHi3
UQKA/S9TQ/4aC3nE2Oqg+zgi8Z0UzTawnUB+i4/rQxLT3zPbm4alsgMoUtNfM2dfp4lcb5TLKnfk
LYX3rY3oCyUwZCuNVbXCrXvpHkH53cFfcG7DbS58N1JPm4oyZeUJV/R1kP7g2aio+g2lBfyKmvoI
teqoNvL+xiCVvwcpFA4fWUctR6aH+DWOWRZQYFH/dNQet9uDsg43nrYw13qE7symppF66ylxYdEL
VTV0NPM0VbP12VKpYZQoTUNEvwzsY4F0xN7Twhu37a0g07DPDjvA+HGAAUHnSG6NWnmpt0u5S29k
DRcWvUKHxuBIpYtnyrNrUM4Sw1f7sMGbD62EPsIrI9ZBBWPL+GJEsXrjbrrQFlUUKvWqbss0tJCg
/TooOpFwyBGmdBDkz0/tydxFB61bSvkazs0i28swG3YYhq/lp+ur5MJsngeeQ79KLcYiy4p4RGi/
PQwXXeAM1yNcujW+hJitigKj8SiAOuP4e4MmcwcF6sXeSE/lMd11m+ok1oh5HBNkCyAof78RfNpM
s53OzBpcxTR+TbpTXye2C9oSHErGlbVCMnqZborf9rpaTe+y9PHfqZko/McGM0h7QzbmZ3Kc6FDq
JAthfPsbNhwYIzfayb11TF64h2n5WuxshXRGnw9K7wdZFb3cYgeHxnlor0PaBFh/H2V919Dd88Sv
69N44cjiEtBNnSoh/2DNc5lkaKBkKPANJgsHZO3/+JmB/Ysmb68HurQczwPN14qcdUXQaa0zxL+U
4VttvV3/+y+UCLkoydOV6XphNLNcoE3Tss8kngPdsl2Nq2SN9Psq3+lbVuHNCtq0a+eL7zzY7Jox
AV7nlu+SrW+AV2xr4EH+Tt7dKtRdAHKQbFAxB3Uw5Wdz1IHIg0wkctMQp1tnTxOQw11x5tOJmCB4
hZMub0F2Ln2o85CzU1iEmtyhEN44svID4XTEvxc3vtSlNXceYbZzo0oCDde3jQM9WdvWJ32XvPL8
3XgvzapboYu3gE2xvB700rF/HnMa9dndkksp8hcRCPJo3DfxL1y6Fl3/YOOqej3OrdmbpW5eFPcD
viON49U/+1Kh6n4rObx0RJyPZLbOMaLxR7Ph+/gYR7jwv1L42bD0qhH9L0lbV9Kt5r9ya/Jmq71D
eZfqIiG1LWx6Y2s+GwjwLkHtY94h36HQRPmiXZpbaduBekg26iE66VssAkY60ahHrq5P8q0FNLvD
JaMPLSXm96g2harh0dNwZTVuHFj/rAnP9/j5RM9ubtGWpdmOREFO70k/FUuKQwfru7lWHO0dxRxQ
ovtfWyTgtvIei73FhKuyV8odYvMrJNSsde/gPYxY6PXBXzp6SNgp68I0EPa8iVxn6YB+yD8/hrer
6Nx1G21TbsMbw7+4kP8rjDm7GIbEq5JYrRsnRdmhQofSix6vD+Ty6+0sxOxKqHJ4+D2MGHqCkNOW
NHWsDRafa3VpHeWdu8Ti5WYp/uLSOYs5O93iRq9K0yRm9Ed7zCnEq6uYIxWba7FI3/5Vh78JuZzm
6q+VdBZ0duC5khYmasInC/fuVt+1u3KNtTT9nVsf7eIleLY4zNkxF0CN9WCLTPcFnHJQIbzfqWb+
60y9dVPcmsvZWSc1htVkIXNp609+gyrBZy993lgjF6fu7IU/i1HmWjT2Ja9ty2oPtpt/6qL4PYA3
WBh68E3jYbwM0SJP+uRFCpIb58yFc+/Le242m65IhR2WHgMs/KNt9o/o0ix6H1CqGr9eH+j0V82W
yJdQs3HKUeWbhhuwRHR/aWrv6Xhrt12YyS8RZvdGOPhepvlx4xSJeic8HC4LHL3HaG3LHW42JQQi
GY7paD2TAd44sy5tdboLCu9Vi2TzrzwmDLCY7xBfd7RH7RA/FPfBMVr7m3QnttGLbizqu+rGY/JC
QwPhhbOQs52umVphubpbO/hc79uTgE0QHYBsrvO1dNev5ROKdrtmV26uf8jpQ/31Ic/Czvb6YKVx
oyl8SNdDn+/JlnABdYsbC3O6cK8FmS1MacDiviwpNJSQ16HNbxo32BplvzVqxHntW+XBW2OaLU6S
J5ybMr5en+gvcmUessDfDektbtStUc1WaB31AhUOwgw6Ri5Du8bzb1+MxWaAR6vY7Y1JvDwqClJT
qx/w0vRzzlLCUA/Sij1Xc3wFQNg+8+BNxB//xmqYwPZc1gp/zmI0vWSnOiQoJywem0nsD/XvCsGl
61EuVb0gslHWmCAt2l9l4kGVq6yIjWl79avxhN7QQWy0NVJDQJTFdiwX8b2/85bZc353C359qcJB
zXgitcH5MMU8IZlK1AhOYH1ZroZlf+q26m4iUCD3vO1W+Ags/UOz0/fXh3zpvDwLOk9PGlEFXiv1
6KxSotaLX35wuB7g4pxO9EAD7LUCHnq26A2XkneUdLVj3I2/KNicEGw9yXfZXW9t3E//m/vcv7VP
+eOw+7+kXdmOI7ey/KICal9ea5XUrVLvPTMvhWnPDGvf96+/wTbusUQVxNM+NmADNjApsshkLpER
6VFdOV90a3noaKjoi+rKdYVPMpRJTbSyP8V57XTF94VwukEbiAjZOLPA9u0bGTJ6owGiWsD1XbCV
HfQ9NjIA6uzIzWKpq2Xd1bktJtDL61KNFFAVoU4EMRe7PhWO5Uy+5JUH4vJQT5uO/9wa4/hFEeAW
sJP1QCTkiLfIHYhKPPPBvI//dO7ijo/1D3IadryuvUw9O7tK9NVQIQLiF+1I5q6LUhdhtDKHXV8P
wPDlAVZ3NHbgYICqjSe8CcfhPt2lu8y3XPIBfn0XFXdOmrvh01DKt9APxddFVZ/JWdZoAQElRkxP
Zg8iFvOlIw9qUnMO56YRBXAvHRUX1FyYm0EWACPQTe9Oqfhgjh3EDYICieDt+8czwjwGmdKvDXqF
3ckAHHcBeU8TfaBDxrHyWbZjPhqqKxgbMTCbpF/B9i2I3ZJEmTpantUD86A707F6WvfSTghVt/yz
OojT7dhDmRh9g7fFXz10lR7RM+e8Rhs3/uKHMKeWqDkkBSb8EMl4SubnSOXUvWV6ya5XagF9hCo+
1sscz6VZK1GHghpSg3oPKcTT9IcCWrog9cEfsjMC8n0MlQM044D/tFzeeNtWKQsL/Mc+k7Sb6ohp
YFDP4HoYJ/0w7ovHTMXFUILmXjtooGu280B9un2Ktrz4hVXmQjRSBRZLKPGdyvsZKrQOkr3v6262
E8yULq7xVnriXXoEx9Ij3xNtHGFwb2K7dQnoq6s2XmpYkToOensSoLqmggxZAmvNCmpmzho3KkLo
DgNrrVsyYl62eWv2eTFaydJATqUPimZ1CMB0UBwDNwBxDMiIruDFIdadoAG6BArSJf8zrbJPQG8m
9pGjVvVzCQlfbgR+/bsUNOXp9BJ6RrLBQo310Vohh6BVJ8gWY3gYrCOQwOmcCpNo6RsET75Bjs9b
dsN78yE9cPaEXpfL0w7bloLxCzhClO2ZMJzgdVMgm1mhtgBItddAHw5oosmVPHGnpR6U7jgGr73/
pUF6v8+iyc4ARATCgdVnO0J3oJQEBSo8ctBIduNHY6/9um2Q+r/rBRoyat2aJCk6Y6+eQV4dtbAX
tw2ImrLHifyCFNmPjOuJN24uBW/iWcNJpqMFzB2qJTSKOzOqT0tgNO7gkR3oD2ndK9lHu7xw1zcd
te9md3uBG9BRRQZEFs0WILOkq27qoK5KFwky/YSzS3d0vgMHlNO5oNLyyUn9+sTdpT1mR6VUgvBZ
qlQn7VSFqgN6aB+C1MDEA9kBYFbi5twBiq2tvVgj85RGzVJHkoI1Ts7ktb8g/w1CCE97zF7inXrf
BpE3vfPKNhsBO10o2mYycgZQUTDhGOCFVVkXYnUSwaXlmYfye39S7rJXjL4G1R5kWMRGbf7U8DLy
jSsiI5QGkAqNJjy3zAtU9GLf5w00F0ff+MvwKaJR86AxiUvZB2XAHXWgH4y5IrCnA6GDwVAVOJHL
K5lpEFuEKB61h0Pb2QAfg71g8EEzNXsaoONQ4vI4h5behSubmLuh9B4KJgyYu4LOSQ9RiQqH9iDE
dr6HYJxdeNkBBG97iA1qx2wv+pTso3YUSNW93zZ//eLgywLRjRkjpA2gNrlccTJEeam1enlqodGZ
npb2sZd5X3HDq1/YYK5J3hliahLY0GJbQW0cnd8QnXrtDspX4XIyn/u3+SfoUws/8eMvg+QUBScW
r6pu4m/WExnNvEIWXC5Pi2Q4PZRqGsju3N7CjcRIUTASauAf2EldY05pC172vsurEs0OsrPeI3eE
C0h3JQIE7k3ceKUwngEQB6bjJUllhyfwNk/yBCwmalTyn2xHDniivkFuxyEOxJhfOCvbuH8K2oka
nXwHyQF7OsxRjWXclQIwdD2IH+gYBaSeHXDPO82vzOfehY0n6sIec1L6ZR4KiJQVcOBoG1mxm4HX
YN3pD51vgGLbhmJn5cq7fzPAoQIvh4K7jmY6XhAmd8jnfEorQ0ZlZ60Lp5RIvoPKVf10ez+v3Qus
4LbJJkbPkffRj3v24hsTknQzHiHXJZdg5V/reHyplDhPOA/h9TaqOCS6CRYFBQsyGDsNBOmzUlO6
E4j7dQ+ccqFOhoPSqsd0GVTO8aen+9J/gZaIIgFRHEDoysZsVhdleqsn3WmiZGqzUD6BY3/XTcm7
AiUeSxvcL28iUkUZ2iGYNldRa7ncxMrCIIjQwx4Ijo9iLLzr08pZ0rXDokxLGFCk8EbsIv3/Z9+p
MhYjQsunPVU6cWWETfsZspd2YahBHhcg0Bugz6B2BcdRbiRcGghf8JeEKpKpss+PSsp5KpU6xvOT
Pgye+YOE8YNyP1DJNUAT9L36XOyzl/Ip+974IyIqn1cN2Mh+Ln8CcxHiqI2KJsJPWA7j/eBlNoGg
gAepwLsuIF5yFPcq6Fb3uQftO5/b9rr2bpfWGU9qZVKiNzqs0+BGdSQbQDxX8wzMoiY+twx5fR1h
zZIVDLuh2gpg/eVnzpVRrSOzilGGNIMVASNkJ/oT8XRXC6DhXWPA5l/470ubjIfT43FYKgU2Keak
ehqC8ZMnBlP46AHzClvXfoAaA1RHwe0EtJUJ24DJTE21aOPTYIWAydmFrDzoGBmTx5rzzH5OBl56
AXg0PBOypoPxwmLL1g3excyY6Zc7QH83qPcZZjIgzuVTiK3w1IMx90f8Fv21gMCztp8XO+LEUVsf
8/wHMHdWnxuxUejB7bvaluvaJhqnHrJRJrxcI+N5lqpXCKHXE2JzQfvSQN0BILLITZzqXlz8GSH/
IYnt6IlX6bkO0qhhHehxHYRDCNMuD+qwQK04L3BoVAMiLErlVPoTZfm77Vg3ovxLM8zdJ6Y1aUKL
9al468mdttM+kkcj1I7FXoech19gvBbc0Dy+jW274LXDWAtm3EUWVUwGiBcXHaFuT0SFaQo/gRNo
Q+vfao/GvpmbnbixxuaBObPKPJJJXBNpXeIYtHpk10MsGDo/PtRvKFJKdDM/Xg4o4X2dCQF7fGaV
8TmYGhSsQsVam3G6j0TBz3hzop+zEldX8cwE42I0NSMIXZIYQVQUiK/Zbr1rDolXv1OkhHCQ/d5L
Xro9RHL8YVft2nvAId+5xbstVw62KJkGBhggYZ1rAZkCtRUzQLfvZe8Iahg/CSAk44Z1wOvsbF4P
BKmgaEL2dkWSULcV5DoWmDJWy7ZasNUvv6AdzLsemyv6xwzbQIJCUVm3axqDBqvcG35yUF39hNLZ
Jw8j7yHmrMlgXHcJUYlJBuH/abQOXeWV2beaRxh0nXjiKJ6th7kAE8Sv66mFCRVVbIpIpLCg/wJh
Qo80cx7xIiBSU1RkSDgQl96rx7j3RMCGjV6OdbK+0bb6vCtBce9bQe6pqxu/3nZkGzcb7DaiaoAt
E/9mp3tiQRQlM2nJiQhgBBNip15eblvYQM0gQJPgkVEuRDbGgmCJ2qcj+KUJBnqsMDcSu63BpjMO
1XNWrGDwSSDt8aFBEGAUx7ASqWClxYkWN04IKF8xHYzFYEiZ5e2YsQHDXKcYNoQqWwV5V8ye2Qu3
lncd3mOlaESj6INSnmwy3kQGP+VSQI0TstsYBKxTR9NOhoQuwAqlW5FHUbRR3oI5Q0L10JRRB2ZD
YKvp28SIcJf/jgALD6TVVaC7g0se/u6rTL39L+o+dDYCQBOAgBVE/IxXHvJRzltRE0LgyjpPXB3o
Y6VQqXGEH+DIngsXuWcb5K9Qprp9kK7vIAzDHkrdoBVCpfTybkSVJvaJNQihXtwVdQc2ufiQmOue
mAs0AcFBCoH6Wtc403af1EiXVxKyXKgeAGaANoDM3pBa7GVtjBshLCCJsvbTS1P/jOXJt1YhQGLi
gsbfNTPNnRIeAczWgpGQYkiJ8pSBGO1ywUVpgAtq1SFAuC47ZLGODLpTVfhRWqabQDZDmRWowub+
7W2+Tuiwu5JI81QR7Sx2pKIGO3/aCZUQCvLqgg8VOorkXurIniS5i/FJqJF03m2T1/cGsTDGRZBJ
oq+qftIcnuWQcZYsJM2y9iSJhivM0BJe+wPGtIIx7YOo5b2316E+zKF1ggwco41I+y/3dTJViDzG
SXvKi3yfkNwpE2QY8ehBE3R3e2XXjgemkDbhtoh0yJB5muRqJrHcT81pFPx0uNPMyJ0wZ/hlI0Ax
AB6ioPBr4C9mPWJK+iQd61MWQ81GkF2ljHySdhwz108F7rsIngfsGh1sYy7+arW9pedlDTmXwlN0
Au2h/vHrK8Flw1GQaJefrVf0aQf68YJAj0f6NkHSSZBe9K7hYE82vgkuC+YYMEumYWaOWYe0NhCC
ytTqVCsQ44L2QQkG83jmZEAb1wjfAyRbCmU6QVn18qNYetyVsThWp2UyDyLk3gYQYSTgy19KyFAX
f2pIK9/evI3cwBTBtIV/ALtDJ+AZk01ECiOCv5gc6RuktY27xBt35YfyCDSIo7yBLAJ04E+88GvD
Q17apRt+dn2VzmwkU4iiMIfI/AjQ/ADOt2j9BiKUh06soCgnPayG4csTxzdff0lqGNcL8ALlurwF
jYBKQGAThSI0ggp5wBRsb6sCjxN6o1cGO3QkEN1mPAXsdBKJtB7aploU1mo722KvmXaeAF8zy65G
TM9MQNg+SXtBtnakHpwpsvymKEB13HNKB5sLxuFFEIM0AW2my51eVDOZ1miNQmkZOht0+oCe9elH
HoGk4/ZhuvaRWPKZJSbgVYQ+hrqFFIVNFX1r1/KujEE/JJRx0IBf5t/Ywlw0BvkwNcimP8I8lPIQ
zVHYgu0uxVNqrY+C8mJAofK2oWsPhkVpuB4SIl0RhJKX2zfKRWmtUCMIkwV0Jt2KTB0D4JxruPWN
gEZADQnUonhImTBlzrtCnPQxCs1O2sVLdVzW+7Kr/0crzElYkzVGhQBWskKG9Ka67MTG0Jxczf/F
HTtfDnMQTEz8om7WRSFEgdxohGAZzNSQiL39aejWX0ZZeMAoKSroJmh0ybzJpaFDL0CAmc7q39uq
cOK6KCENRyzwbUbfFTAq3Da4+ZnODDJnYZq1WZpSarAisisWu3Q1wXHQzBXnIdjIf+jbbJkiSIrQ
GTKYpZHZBHmfmUVhMSl+2oCGCSowwIaQgBDtsU7Sp7LSDGfqk329znu50Q9lOn45EMGPADMTnj0U
cTFleXn0Gy0n6EgUOJWz7lZVSyAeBd2tROVAQza3FaEjxh1pl8NULu3Mk9EuVUTgN0Thd9LpL4qa
vySC9j+aYZZTa7IAvU+YGZQaKWSo9o8jhJj/xRE5Wwtd69m7JmeYeSiGGGsp5qcMug5TLhw7hRe+
bXklJI0oP2uqek2Yag1tMhSSYIUVeTTzn5Lw5/YyNt9n4AgBXETPFZeMOepNlltWJSWIC6xyB3L5
kGDkVcnKxM6HtHLUFTqKsQi2mnY1naoHDfLtH7B1Js7t01DpbB/XTBBrc8XHUqXvKeadJvl9bb7e
WqONwn8WyRSci6RFcL2mOBH99E2YZZQoF/BIdc2dqmNetZvd24u6ju8u7LED4CBcTCtzzKOwtNTa
7gAgQwpRuMayvqWQmIeQ87s6V9n/tpUK4/YtQsDLVdLrVVaOYAJ8Pv2Iu8G7vTbOB/uc3Tv7YCCZ
EOpqwIls5JcUsnbJ9KxwaXy3PL6GjIiCiYFv15l3smmEHlAEE9SUUG80FMhbzUqFhFN4FTooUvbr
3HFc/tZFw9Q3KlGolgDDy9znDOAKbUBCELbWq1T8WnlcqptH4uzPZxx9FsdWBQFNum2lO2txkMsA
/YTxdKqBDZzAFXz7M/HWw9xrIdalXlyxHnFO7mKhAwZnlX7etkF/M/sun+8Ze3dBNdStNWwoUNpK
DbCKyrtIe51XZXfb0OZiPp9/YIoQBdL/f37mirmRZ8GwQgx/P5oke4DYE2ctPBPM95dXS5CQjVmh
2vw1YDY5j97+tzUwByCfyq5rW2yW0B41/VGKf9/+8ze6anA6Z5vEfPF1MMdoQg8hLP7oj+Jb7Ssf
s2jn71SoFFT58n196F8F13rhae9sbh2YX8AxiwToCiVRtZOMaVLNCme93aW9cWzn9V8EmmBs+48J
JnLICmB4k07F7QRx2goGeav53Q1fjxskVNKQL2KSRkU57/KU5cM8iXpummEkVwDlrrXqgqzedPMh
6b9cc0atm/J/IvkXwRTPrAeUypbV5IoJcsjBkaAWD5VmdEG5XOUbN1RCndEy8F2AxmPtlCNg0KY+
mCF5o6Mm1WOGoQj0dzw6AlI8U0UKEKBwXM8G9gG4qjOrzHVtqz4WZMjDhmqQ7MBlKNpWYaf5MXtN
Tbt4JYFykLzKzx9RglbGx04LeIjSDfGTy5/AXOd+gW6bLOMnRMcokH+oh+mP9Ty78z2IBn3pqTua
D1COPZIHikpG3hrZkU/5S3oon5RcDh9qjXGU4O+nDMyQHcHcBnOyuiEVOlFvzbCM24ehVgJ9QuhB
NI6bRDNo0xDq/hpaDPgGjEcmGsr+Ef3e+Bl9c8iicsi8WgLz9IlkMzSKNQ0yIYNMFPEwjat+rBch
z5FKpYNyyGfLyP12lsbiuTFiWcd/L4l+6gpItpSDrhX3AnijoLvdAznkGnkcDzsygHHfbhcwS7j4
RRDRWSywBdsgnhN0rzNHqc/tTNSX/j7JDDEKynwcakcQEnVxpllo/VJtILhZ9sk4+pKcTqqX1qY5
+LqZQwmoGI24c8C00JLHvFI7CQ8ndLx7sSvBrFyMSqy4kQHVMYiHmwL5o6WoR7RQVi92nZRXGPs2
CHR0W2VMq92kFZ1yn6IH1PhdLQnTX2ZutJBI7ctReKhMLS98tVa04li3ZMUIkdrpMxTJiSpBT7OU
tB0ZkyF3AHufZE+oZR1ajHPdfW8qOYYygzgLiwMApazvpmJYLL8utOx7Ek+ityhT8zGnTSQ5vTmo
sy/PxBgBimpIGtRmtmQ7acpHEcrMbQt+ek2Q5YceKKJA15PSeNYFEv2uF3UgOx3/eQ0kBHvPskxE
6Vi0fWH5YzGDtiyrxdZXTWmM7swi1UFW0sfQRVUjSH4fC6vMZNvSy6raQRcZEmYCqjbjY1mNMSrd
i4Yx5JWIVl67K3IfCJSPZV7Jb/LSppKTF6IyOGlfV6PTd5G6Ps1quVaeWoPxz1211BgDiEirmGOB
yDtUUsB9CcC/mixt5VnIYwxfVPJ8PaAPJtRuC1VG1Mo6q42hY69mi18v+dqB9bkzaDplJHloVWjk
2JkGMsi9gEDpY7LSenSQeuWD3WerMDl1a80jfpXc4JuuTa160kLwB0cJ1IJ3C+Z1rUMK3O7qNhNJ
q0MVL013V44l5D2njMiaq8WtiSGYwWjhI60OnNPQITJHG8If6uJpRtG2oRZVmeTEbZXOwYh5oSdw
4/fyi5i0CZqFxjyKUBHPpWLObaHSmmzfgCBv8kqccBQOYrD/HEr05IQAn2ocgnUt1eJel4b4ozBr
2Xroxk6pfsakTXQnLc228dDzaEp/gdp1uyt6ZF7otUSFbI8iyNJ9KZs7tM4hpkscvW37H5gYGyZM
8rQF5kxLBRzPeSGLrQdlUgIt4CpOWy+dUK0MJCkqE6+ay1QOCkgW5I5sknzyUwm+4WGtulx5iEwj
cZUcgs5quUzrwzgo+fDYRbFY7VPVbP/gVUEcG6/YTb9LUtlw40RPeGoeG11M2r3EcwwUIeCzJhM0
ge8vU8RFN8LKG791gKv7tR83Xn8n/hKJ2+3LQ2Vhpo+HE6JukvHXMItWognqdlB9MGYJQk257A0j
NK0aw0oEnHxjAQkykeym2nibogpEOcPo347gNmCLMEcVKkA6hOSHZexWiGolepeZobCbff2P7El3
QNM0QeeAbsShrNUdFDLF3qteZDf18iDjweo2HqqLX8DEkDmBckFWEzNsoPyBuwxdZOKpWhvcXinP
DPNMSYmsxZWBhWpQGu9Ly5agAivmPPLdDfacyw1l8n4FBKHioFI7tnjofpK77miZj4Kj3yfH1lMw
XNKAv8V6SP6kjuXm3vpzPLbH5LnbVd7tFW88zJSHHRpWUHhCM5NJaMfF6rtZSM2wJaX11pFy/a0O
K68ZsWkFI0kmwIoSBJGYc6vFNTRBpsgIU0M8rEn5jGeMEyRvNZJQJITeAOqVAPWyIDNcjTw2ZtMI
0W4Omrcq7JzGMd1CAOALXtdO7bGxBe6V3FzamSdgNnBpBi1SBngCS3oQRChXTbyq+YZQxqWzYeon
eFw1xC8wof8Yv0kg/1Zfhfdqts0H3aWspt1L90v1jQMFUFRuHTR3vObz1r04d3dMnLiixt0YI36B
iaZ+Kek/+3x+WEFJfPswfhb1rv3bP26VST8UbUWjEdR+aAaKTv8iO4Zd3Jle+gOTmA7w0ocpNCsM
pgMq7UKIJTC/IYirXiB4f+LPavK+LP3/Z8l9si4LXjD8GLCUupP8BtSRfXu9PAt0288sDJIc90aG
bY3Mu3REdbtuOCkPvVhXG4oqLdwjorsrQmytXQURyiZGSLRvpRH0lLxdOg4rD+ayeUBwvQHvhJiB
ykLAzNoYhQpzl6ExK24zZA9CMu1iIeZ4q83lAAoF6Dxqz5igvdwwdRLkulVW+JE1bPK/ButPVH3L
84/bn2X7dT8zw3wXAQjLHjm3EcZ79I6m3F7vs0NyLL6lP2WfKgXX6EnzZuE23/Yzo4yPRFozdnOL
tan6EkiLFayjDBFKA6F9l9rqlH/voplHm0bfTfZ8oDqCtiw60ijjMw/eqhtjnkHQPVSN6iOzxntl
st77pHkptPIg18Pb7Z3dNKcg3wcpAsa2WKhE0epCQ/LeCIUigg6VUv4g0vLDgDa8MliPssqb3No6
lsAh/b89i3HOY5QB/0HtQfv2QYxAvAbBxmctTTnr2rSDEUYq4wX+bxYLVKRklScZknsDGSB2YS2K
11a64ahmxqMD3fAZKJqA4R7tKsy8sTdNNntzHkxLD61EsMvqj1F/nWgEeboO4CigRtAkZyvOyJMm
VSlMPVRAWTwu3V4qC8493lzEmQnmrJepQuY20fQQRw55CXRtJl7/ZusSY8gGQ54Qs/kEwV76Ci3C
iBE6sVr4Nxls43SvRWC6rUfLKbKdeuWrzJkX3loWWJ6RFKClQ/FGlyblSDDLelC0cARluh1XdX0P
JGTOOWwbjoJOsQH+qWFUAP+6tNIMzTQY5qSFeVt8dN38HSiPdxLlz7GVvaJgcCww+MR5RzYOOAh9
sGOgUYXbZemlMbGvDEi2tbBOfprJgzQ8jSkngNvcPMgDQGEJQxAoeF4uK1lJKzV1p4WKOEDkQ0fL
N206Hk3WphUTk6KUUBd83MwnWmrJrIxYxELyCLr3kfAHw9bZv9ktTBtCTwxs6oBEXy5lSok0FaiF
hYVovkfRfFeI6THN+69nKxDxohhhTOdRQ5dm9CrN25QUaih0BzWBSEuWu0k2cYKUrU9/boVZDBRB
ViUtYQUaIdb4p27fdC4Gme468wxR2XqdfhAkmCz8JI7FbkwAbwtTyF0jgwWAIsWjoOkCHiSd93m2
essX5piNS+N0WFeZqGG17tXp2GjxaZ2fzPx+XY5584oLthsKHpXZ5j6erZHZx2ady0arYzXs0r06
P67NR6Ly5Gs2bMD5QLcSMB4q9sjEz5KaZXo2dHIYVcQucLbVN6P6ckMKwnE0x4K2G6j72FmlpYyj
aSliyvw27Y1ofpAgy/fVMOGTMYlO0gIlDkDv5cEWk17OGmNqT0tWh5M8n6wueUm19D6Kk7e4ib7e
oMbhA9AFTV0g87CBl/aqXDcndCLbkzYAhNqjDGWLRDG8GoM+/u2lXZ908LHJ4JgHAYmoXAHRhTzr
TCUa2pOZQYZbI0YQKw0WphUfFRFfbhu7xmJTdg7aq0bdHd1Jpsxgas2SQzO1OdUQjajaXybYlUVS
3wvx6OYJXkSrdVGf/LLDoFuo6qAqg00giC53s4lSsZnapj0hg0re1lk0nkgWfS/FWeL42Q2UEkzh
RfpbXhkqEpemJCvqcxEa4xjY6/fCB8TFoZRnPVLebdC9c6xtfbpzY8wpUXooqlXUmLGkIVLDIwTG
nagxO3tKvo6ZBE8EqhmYl8Nk/lUfDtPPqtJXMtJatXRJ8RdYnB1F5rF2bcRIMPP3RDwkKoD6vty/
SRoMjDs2DTRNoaHY2b3sGhjHH8GFpD2KAIXKNiUSnr/+plzapVt9lvimcpfKaQO7FarUivAdjwJ0
U15vn/6NitClFZqNnFkppEgiVQIr68kMMGy8swy7vxtSW4OqqIiyWo2Jj3GyeX3nz+7l5XN2aZgJ
ZRqzSVpxhWEaemp+7hMoO3QYywP3dTDseHPO1zHNpTnmmus1ehVDVDcnOqdEhsZe2mfOVl7HnBcm
WOAQxWhNOjoZlO5bdvuXKWjAZLcatnnfe7Ivu+1j+5q+Sr/55PNXpgF/hbKSCqgtsqurO55JGKkU
lbQ6RXWyS/Vx3+ogGTd7L1IbpxrR3Wp43LRXzyhgh/AqSIHgoTFMwhycVe1iSa4AgxfJsSQ/Wq2y
64GDsLye4mSMMIckl9puGApQ30D+tgIJlle89Zik7Et7fG6cwpGeVjrKCQZxY5/aUXSUHOz8cbrj
tsVpVHBxXJlfwpyfUlfA+0tJeDovfujCGeRY63sWUGZEkLaId1+mbLmwp7DRHsGM9WBksJdrrW3J
j0ry9UlnaoISm2DwH9gpNhBamy6awIgPKqz7FIQ7qgOtjN9orGVBdD+2tuxHd6poNx885cLrMflP
w0hgKCsNym7MIwFmDmFGpwIEZ27zlv5SXOmO7Jqfq1v6GJCFumetY9B62RWYdXMpmRPnom4eXYyI
oNxHKQzZOZHEmPMedDWg+wH1P3SVh3D4ARGW9NP2KB21T0Z6Xl/q2uPRZZ+ZZd58hUSKlFRWiRFQ
0ZEd3bE+ogfLmR3Tnl562OekPvQGskcWoSeFxNHKJjtFKBdFnOTmUp5WIwLoqkTyUyjPw7RIXqRE
QZrl3HoCjc9Zk9QgzYVEOoRz+ZpUPdpt0Yovaz1LAKGmoDsb72qvfqt+Kb8TPm3Uht8DkxuGWxFW
GPoVRKYA2wr4iCF2pAayowJpYK8fUe9GL1IIBCVqGIWbHpb34d2CkpXl3j5HV08Kvue5ceZ7VmW1
SkU/lqcSj1cCN5/yQoBNC5SCi5K80NHuy+3UE3VFS68Bb5Oq35dj5lpwgbcXsXUqgcXEnw/8OGQH
2bheywxtWi2lACXV8EYDGx0atN396tGR7v9CMJVebuaIICHCNDyaaZAfZBPyzoxTfTKlArOtopPt
8hOVZTECUA0FPCq8q2DUxLwBSjIgTQO5CZSrLrfPqGchAVdvcWpNIazrgPxSgF6ZjYhz0a4xUzAE
eSM8/zj20NChj8dZEJVkSiOAzqQ4kZ/qARNLqw9iquPiZKA2me3MAQd3azrNXvqpQkaN1/e9Zoln
zDMHUVpn8ASXMD9kh+yt3hdetFdfysU2T7luAxcV8CMOrlHqZM/WXNZJkVAhWFAbpJBP+2n+zsEC
UntAOcye4gHEkR541Dgb9+Finxn3QuS0nwS6zx15H9v7aok4adnWiYEcIorUqLHoQHtdLkptwbbc
T3p+WvsuAI+iXSqtLWjj89g83b53G28QFV78jyXmyOAJUtZWhaWpW96kDl07rXcqjXcyeWaYo0Gy
LhtAeJyDVSTLD6LgwU163VHfV5aNCWDtj9i55WPJ1WLe+lLny2NOhzRaMxiMDCxvQp0SlFiVyEGV
XudlOPXnJpjDYKRaB0le7CDSo/mbfpDc/rk79gB3BMIxW30FqUvk8crX1zx3n2YtRNsoxKG6Q1/d
s3O/lokh54KW48kBmus3pWxX7clVfsp3PCbY7U38xxQT/UpKh2HBHCusul9a9EDS77fP4FYghi38
xwDzvoj6HAM1BwPZHz1YPPnnFJTP6TMaoE3ltLvBVRzyl3wnfC/c4b8RJNp0Imc/gC1iKWqRpNqK
YyI/Sp23tm4Bjyl4jbtObtbtPvlDufRe23fiP6tmnwWC0lm2Klg1qvWukgz3k9a+ZFP2cXt3r1Pr
y5PyCVk4Oyl9qY9mrH2eFMU3alfVndWmAS7QZq4jNLa+618L0+Z5Sd76GNeCaKJWzQabqoiYtFOK
+c8ypXerxSutX1eW6AIBVUE9ECqXEkt61/XilEcWFtj7YmtTVaV+J8z2pyC3P93xGG42r8OZOebC
QyhyGvCe5ycLzQknthrThmJu7Nz+bDwrzP3ulhjwsRanAzxXdrpWwJfyhJB5Jph7DdDmCJQ1TMSF
4Yr1aCNO+vJDRmVOPyMshaqlM6swat1IxFTJTj2aq7UxpH/lU++vcpGFAJDwamTXJw4kCBhB1C3w
OFjoi176RMzCmo2p9tlJK9vXPI9ewYX0s5OKt9uf5rPUdhk7XthhyYdq0ghDToYMSbjiN5297rWd
9B4hzfgxvFq+BE2qv++XFRS/XsewAFuXKTmNuuO55o2zT3+KhcMPfmfwATMPHKnlnmByBhvsji5l
86kc60l1oYTlL3c8kqLrAwMrUCkBtRO62VdMJRjX1s1EE9OTIPTPbdE/9Hrn3t7brU8IgBtGCUEE
qKMZfPkJoyhZNH3uUyQznSPXT6gn2336+38zwtzgUTaWzMqG9NRmtRPHo90ri58ovBH3rbVQBmwk
TuD+vOr5zbnRrFYpJSAF+ljix6xFJM5F82zEH+jBIkoEmA5U21ewIXk1RWCSBSFs3fkv4ZR1dgyy
bRNid21ux08NhLT55LDXsxEgXDqzyuqP9EZSYMAFVim7d/m9eCI7ymn4mJ6sJxvqXoMtfzf3g08F
IQswxsXQJDAUOyvtSUA6xyNX3KjQXf4eJscqhrTXtSiC6kMQLaBsLoIPvcC0inEX7Q2n2rcYYbIC
xaOxRO4lz+1RNYEw5GF0eF+DjdyVsspTiX4NGpbVvgV+JJe8vid7IeiDOLOhLMitCV5XHy7Xzjy0
0JavSjLAJshmdrAofRBQhcY74emvGTqjireCnfRb5oKZI8YgAsfFX8sIM0eBeo2z+KIBwBPM9Z9L
Hjo/78Ckqf9un+cdLaGBGFFa7G4//OpqW/vdBlzqQOrUGWd8cRIZj9F3lkx06/PLK34GqPOP5hWR
4/AKDSNHOUz38c7c5YfiJOyl0eNt/kbsern5jC+J1LICnRpWvzh6UOhIAX5YOH8gDC+dZdxp4Edv
7foReERxhznh/4KFmn7eqw0AtwXILUBtdKXTYI41iHd7bEB0XMDTmnjFEXo1x8VNbfFu2HHTfJlj
j1mx1nYjqhywB4I/ssv9IqjvSshSYBoMErrhwq3mbTw7GKeDBgW4msE+wxKCafGAoceFfuGpe+ui
H/qsuQDsuN0IGmDzMU0+FPGbCowpncaQIXep+dqQvdx+M65/BITTAb8GVAgwHvyUy1OeT7qedVMv
hHK5Zhh50SFtFvECmE0jCmV2A8DvGvECfrAokaNaCJUyB+kGKkRFjaGNf7GSMyNMTKZM1SANPVai
Nd/BL2JHOY9vZXMZGBbEk7clzaZ3SWsVApaBAPlQpIPXYTW3F0EP2eWhh6IF4gNwRYGR6kr4GrC+
sR6JCMoBKf2VlcL/kXZly5HqyvaLiAAxvwI12sZju939Qtg9gMQ8g77+Lvnce3eViijC+0Sc89Q7
nJUolcpxrRtMPR90ii08p/p1XdTlMy5EoTmh4WtgkkJyMCBr0qtqHIGJA9qd4bWodoa+0mBa0gYV
QrErIsad5BK5lZd9pJpA8DDnyWPRLyeeMVSTepOzFvOLw5W/26kk6fL2cdE5Vg5UgTxW/CmZfDq6
HoYDfMwA9GtqLdgBCks6hk9A5Yjqv5RgpKTNE9CuA0NmrJ+TeP6Blfy1IGtJIQPUeaK7AEnyKkHT
KpOCNS3IsEn9SE0nOZYpH57QdeiANVk3AdfiaWX1dkkxFz5JjE+j5ShPpikYyACoC7AgsAAWby23
ZKDjidaCmoV6LiDkQGIHCDmYBVCFzn1OC0zcalCx7y8wsZ13vq/2GgcI9+RrPggwiCdqS8zHmlWL
mfpVR79klagkYyxEgKUZst9ti7hLsxEL02QnCsrdQXAD/oeT1gC26248kL0SrJUNFjoB0PpErPj4
J/FEpFb5OGrcxWKBwB3PgtgMFGwtocG6A/ei+7AWtC2Z0KlA6YJb9tSMXadCz+k91sX7YYHlscd+
uIKl1OHr7hd3wTYBAm4A7kueg8l5nVauARBwK53IgThTvq+Mlm+uO60FC8VDCQQqtOEBjSo3VRUQ
ibTYV8D0dqY82wa7z3S6UrZb8ItnIqRzissGZEVaZoeZbvmYBcDu4m037a7rsVCaQ1/fQHgDcizV
vnj8HT23eDNASgviokYJihoQvL6I7QQJjAvUSEAdYatyTe6CUcBrIdn9hMuF5z+3ws4qsQDZxGK9
BSQwbw73WeWJ1oJ64Efz2Eee/l6CbXG8+fLsEljLbcB7AaMQrGOujLZYdCMrShZZIVH6wGC/nOQn
vrQXDb9XPu1l3gBBQP0EeoDAzpXbegMFWhnFkD1yle4wf8t/agpAVnPPfCLP3Ubztc10Z5ZPFblx
tA01d+X36z/g0kYFHjDas2ibAvLBEYHtyUVnrDZSohDs12OoQtPelWplxvvyDMF2BQRZgXeMNoo8
U4d9r7brBmyyj6r5lvSW31V0YzEQl7jlu1mUh+v6LHgulGE+B/0FyjZ4484V4rOa1F2i26HG7EcL
02B55HocjNeVbfmYqPVMC6CJ7WuBgTQ6mlhjv4n0tX3Xha+KKg0GxRB/AUxQ5huxtBHL8xXWe8Ac
eSDZgCxE+3LwJcpN/4iQDi6lidbnNfQstXsC9g1mZN6sIM2rihUozYXi9bkoyclYU24ZiFehzR3f
Wkc9qO7jR2QChzbob8mtsa/uonDt5bu8GBAKz4zJEDx8FyDZuUJZMTa5HRJ1aEKbDsXNmEwlfE87
elFlF7uJzUC6svI1xJ3LJ/cT/wQtP+AyIOORnqIuNRTqzImNrQRC/xSoZr5ziNpgjb7zi7oCDvKK
zS6ZC/wM1BTw47pcM62sRuPR2NiheqT7NnnWW3+4qYMBzjVtd9kji/2q9FdnX0S6dB6HQtF/xMol
VCdX6rzgEMsOqeUJWHwrGLfVu3sUdJ2rRQJx866Jk25mXZbYlqAQB/DEj6b4XfZo+hfNQ6dYgcYa
rwC8jTse8ygLutleMeIFcwJBNZ5i0aeDI5KEl4WKolCNQ02KElQDmGwaf8xN7tdFFXttyYPMZl9+
/mE9JyLF5z9xrWKX0OUOtcM5NQLDBDpH+nbdcC5ffyEBO4Q4RSRh8tydMzDWqiUejyqJ/YTea/E9
JdlKrLT85f4RIv79RA0FABJmHGGBamjeGmL40fjS5z8iI/Ha6SHvv0wpLpguT3SS+gca8LscpRU6
DcgdktGzre8JM4LrX27hVRLj1mhRYBZSt+Rkr5xMfdALC1L0nvtDqv9xG0wMaW0Patoy+5ZH7Qpb
9OJZAbsO0DFg07wIBi0AmEc9uBpQQPkJ3JaDNQ5bt61XbG7Bd0Ev+5PfDQCQ8jhdU7A8iQG8Gdbu
d7t9VBzzaDWF39ZrrbFFqxAY4gJuEmus0jENzMV0F4gRw8ZO0bMavdRSfsSYklDqBzzsU6x//IsT
+0eg7KyMtMhpAuDjMKt+TIkd5JrWAKjFuC0rvsPo2+66uAWXDMS6/9fPlv1FzhPFVRF6EnPcRLX5
pEVfXm0Qlo6BfzArCoR/uS9nGnUPjA4s9amp+pzqplcBbN4EKg1r5hVzXzQLgAmoQKQwTcg6v8Nd
yyiza4jSm37fRFjrrN1t3Bzj+uvh5GeJDmTvgC++YJrIALrutOkEZ0ENr7Bxo+J/JcHFZBVKDRAg
bvaJO4q0vqpa2lsh1s39yXnGCvDKc3yJH4CDEQx/hg10fMSu4iqfiFCtWMlINMDUDuXTuClvYvi6
veCnIn7it3dA1RENDRtM7/2bvYMnpNu1fHjB/oSzADEeumvIuqT7FU3tRNVBA+hpjAkM9orIfcWv
iw8lPcdAI0VTTLAOmDCOcy0LWg9ab9Z62GQAZKbIo6wN0xs/tcEsmL5fv05LwsCLiEwDWRVqhdJb
iBRnILTM9LCaaX7fVfNYeunckXAcnWaTUVY965M5jys6Ltg9AL3BC4l2JkxGpjkoi0Kx8sQhITbU
/Zz+SizDy9mzq7xeV2/htE7lyOP+ZUTSIlJMEsaF7uXZrZ2vku1cvh8Y6UcCjiQeLeaLm6W2LkPh
LkIehVnJ4VA8T9+th/mBHlhIguQYd6A88daC8IXM3zSFk4KhAL32YtOrn40qQyUesTAC//EJe7OY
cQJv6KYI64fkkf1ZlXhpKWiiwOAR+aM8c8FzgD1D5FPlJ5YA3zYHskHB64bfNHsQ696yJ2ubbeab
6Gl1B2VRLop8LqpQ2O0xxb+fXPomizJUG1HjQJQIqvrXaP7I0+6WFdZdMjR/XRdkWImR7cdu8LLx
vUxrvy9GsBCmXeJx0N942FPzY7Vbcd0L5w7sBjgBrC6LyRph4ie/SyFZyS2MFIdNXXuc1kFW6h6z
vu4NsGp5IkZSX8nnOiUu4uO6tm4H00HclXJzU/bVU8+nbNsCquX6nbm8myYqSigKgKMKO1Wy/0EB
LqmHVjPC1AA9rL0tGNs2huJV9Pd1QZehChoGBIO/joBPBG/r+RdkRqX0oPw0wnxOHrRawxhUHibR
cxkXN2rN/MaeV9yOcJ3nrhXbkVgyhh1rgIeUz8wpZ5pMaU3CXGkOhsF/abAP36nip7Z19sCuA+ET
UPE8Ropv13W9XNWFnriuyFwxwG2jW3auLB8zysmsaGgsuWDeI9q+14s7XvKPPm1/sKzadhPdOzN9
Giverhzpot4nwqUwo29QMysnRsJyUL4RDVxFY4qRA6ZQr2sKcPiYP2JL21IBe7eit/jTF58c/Ctw
kcD9BLDRud5px2aLcwdAvL1LfJc1j5Yyv+dYv4/r8knn7KHMkqOTGDtAeDwaCLu8KAW03TTUzys/
5fIxQOSANRpULhDcXWAem2avWwnTNXQMZn/eiEmQGKTZGMgAqpKzB97QfkXikvKnEiXl7ZENOc8g
EfB19n2emX9qUEh4A5hIfHVsgEmfkaCiVe4VAxzVPFDVnzp92LC8+VukytphiDVS+TBEcR3EQhpS
A3lhqcwHhWiloYHTyHhIujnacVbPQaRkcJWa9QfIj6gDMg74VzM7AG1vLYm89C04ApRvHbDMYNFf
rrzPCHiJmnMtVFQF9w7kY6qx59Ftp/y5/umFW7zU9B9BwhZOvHOLwlihVhPOOs8/BnXY6xRzHumj
mv1MurVe1KJhIXjHw4juBap/58KUUXOKGZohypjvQbZ2E/fJ4bo+l6+N2I/4R4T02jAKd8Z7SkI6
fSNO4zVW5Bujtr0uZfGrnUgR/37y1TIDaLnplJBQRxs/nQcPxnurA25yxgR6vFbPW9NJKmA0qW3U
PBM6zcTXYztwzNd+nT9m0ejFfUc/HCURmQEvTxjgOCpLA/B0fktIGmIUYlvDT/tcnx1Uu/lxdLNN
3cxvE8ck/PVPumgbgNNBsR150cUCNKp4ZpMpkRbyynkHG/QWJfnv10UsXioAdGB/DK0zXOvzU0uz
0px7cN2GZHh3ECAofPIJ1qmMh+tyFq3jRI7kzYCgimlpJLFha1WKVzblt7zvn/NEe8nj5q4ropUO
xWV8AJs/kSc9mVrTGKizw1shAnlAotJ7YNr6XVLBGlXbr6oy5X7ZfxmVBg+1jdQLI5zovcBezr8m
m+3Rqmw8WPFgbmrDvEHF2/bSWj3qvPpD2VR4lU7WFiWELhf+6kSqlPSVXZvjjcAZmrPz1HfpA9HH
UJ/691IzYk+N+mPqzLVP3e6Y9/EoLuZ26s0vw5+JaAxprUgrAI9DxIN24gDA9uZGcUHwWvPxQMvp
UCrkIdWdl+uWtHQpTsWIfz8RQ4Ht4TQz3sWiqA9Onb5Q9BxWYp5lGYhjcZrAAZdheKKhLtJYwRel
QEYenexY8PjtuhoL823ic/0jQzq1mRKal0KPxGicII60Oz0edhMgmT27wB3B7Bngis0p9my93CQk
DSaz/hlnQ+rHtP9RZumHysGHaQLlBPXco6v2xyGvJj+dsjWwmAVvayKgR0cTkESoNUm3aXTtqauT
Sg0NwHtpevx31twtMsj99W+y4IzOxEgWNPZqoYxJp4YYyfar0fpoJh3fYNJMIP7bH18Wdvr9Zc/H
DOpkVoIzjtH2prnt1da+6ku/dv/NEy+2ZdFmx/z1xdIsU9WUDMashSC7PaoDdjZ4pn27rs3CCaEH
gllFYA9isOUTVPLkVtgj7ZVaxCwuOGHirLR8NQUQQq8rv68LWnLkp4IkFwcMDjWZW00LBzgQF5ww
qp1sOjfUxidABgT/nTDpjnAsd1ZDhZDPHhJQdTa+3r4DJTsw7Ds+r1zIRcUw5yQqH4gxZRRAW3MT
bQAxR0hZjkjaZbdNkWyQmPNASWe483wtv1mWaDvI6gysI8oZpetW1qgS2EVr8/emtR/4lB7Z2AVm
E2WAuS7WepIL9wtl/X8Eih90YiRz3Hct10cNu7K6PykEzdenHMlykkQrByesQH6SxDMI5BaAtF0s
HdNEpWjTQ5LRZHfYs9hTYLfEDj2A+O6W9vaurdwf121lWaQ4OA21QWTq58qpBRKQBC35kE82EIWB
puWROXoCzcp7PHaRlxDwHABX/fW62MVvCgX/T6wU2CSFqdVqCbF2FP/ClOFtamW/IsXel0b/dF3U
or3AfwDWFyMXF/wBfBr47CadFjLMcXkKm7bZjOe8GdPZSxXlfrCtNdjdRe1OREoXsE31zOjMBpeC
cN2zlehWndhLBCqZDrju19VbdGHAvEKNBa8Mpj3ODzBqc7tlTauFeT17mv2SVX+6YuUTLuvzjwzp
BmDrV1FGF/qUojldDfy1GdzvSq7fjT2bvP9OIclVTlPb1gykCGHe6RsH3Ltq/aJpa0e09tmkIwLf
AnOaCirNCqKtG8u9z4YvT9GKOhtYKTB7g6lgeaGyNsZKsUA0EQ7JHLRV92IP9FepNdiLzdnKBOiS
kYs3UgxoLvT0C4PwkhkFjBzNpljPAoP87sEr03NA+sQrPmPp250KI+cml6ozAN3HSgs7OluYDx7+
GFP7Aq6GFbNbloNIUoD3oFgpnZGDxSvwV1ItjFLzwZqze2XsbgHMtJIJLIpBhQqRGmK0i3Y0eBjs
OVPx7aYeO42knw5gDgnVCoHA1y3b1QGVBU74hUZxbTXT0IB1Ipyx+e0qP7DmFQjikOtSFi4rhtBd
E6PAAJNAo+T8dAC6WI+4RGpIKTreWvPm9uNtX2gvIGI+XBe18OXOIk+REJy+jFWaDkPSqGhxwrU2
Fr3r5+Ypq6qX63IWJtkA4wV6UeSHGPPCUZ0LirqeJkZXq8i3rTvHVTau3T3QprG3cVQeO6PcUU0B
jwFmJJTZ+pGMtuXhSA+mm60MzyyqfPJLJO9UD6Qp1alUwyr61WVvGqbiwVG7YiiLR3giRDJ8UrvK
oKmFGvba42DfGciGufk2JWtYuivKyLO/Rt9DExfKdMObPs/eNL/3SKRWDm9FG3l0tZ2zecxSaEN2
BuAINHTdg3TcTPv4zsVaEPAdEm+ujgKLZvNfiibndpMpbqlHaKEBjXsCENdLvs8f6TEKwGL/i2On
4UlwRVlIYlbc8cIS2pnBGlJOVid1r+gJdAZC13bE9n6+Iww8Uc29oLzotyaE7/N7p9pAbW2laiSu
nRRGnt4WmfuUutX/CufmbU6+p6t4IAu90HP1hGGdXHy3Le0aY2QqxuWag+LZatDfOYduM1IPHMPN
Y/5c/FkbA/gM7K+pJezsRGgLAF5zcvFNu22PLU8eNM+YP+y+D5FPD8mTIDBgj+xb6WyvW9HS58To
OjwpZkZEy/5c7kCMMQLTEhxq5MbenGgtSKiLj+tCFj+pSHYtYPMAYUUGHErQJ9LQh+LAnO4dP1f3
8R50yoHhWQqsZaMcs038vGYpCw7A1sQuB0Dx8fzJoxWkMTrNxH5KiGTLZyP2DBRg8pE1F7DgAU7F
fHbqTk4OBWenTGnOQ8343aADZjYAs7Ai8GwWu+ufcVEhvLFAc0A0hLGR87OKR5aoSZ7wkOv6fQqO
pliDQbaRtiJn6bhsPOXYb8bqmgWrOBdkjWOjukU8h1qGtRCURYuAYRWmDXISZKEaCJCoteXOhWfQ
Bo4SBoqADyVYYCShTa5xtW1wXHrEA21st5XKfU5APTZHWy2uXun06sz5fVkDXixhXluMweiuMbIs
NFbPf4b0Bg69Ap6yFMeZuHkQUScoCv1I9NAF3a6K6WBTuy9Ma+tgiub66S64gHPJ0sOYxbGbFiY+
ANnZHn2yt+xh3EWH6sbyur9F6GxRc7xbw8hccOZnUuUc2Uo7wowRUs17vCLO33yfpp7FvOLD/ZaE
3TF+MYCokAJVyteYZ/++rvSlSZ9Ll1JljJWafdXga9O2C9rYCEgCJL7E3X9dDAo4KIVhKNi+RP9T
qtZ1rHQOx+q3a/eelX2Lzbv/TobwtCd+wEGrCUUhyHCtbyXCNBNcaV8HhcAoHDaZgA0HZvULPPC6
0QfM8VRz6ETVvpnBEz/QlS7J0omcipBOZLKShEddMYe5DvecNZ7W0UAxHq9/rMtn51wRKXbBU1QY
ZgspCiuwbVYN+2zAut11IcJjnL+p50KkOEUbrcmph3IOB/Q8DKZvurz2nPplbOaN1q81CC7fAUgD
NirwqQBvDwd2fv5p3vGk0HH+ZvKt6+6ok+x7ww7M9Nd1rRY/3Ykc6dMB3ivjBhYVwrRKA9vMfIeR
FVe0YAN4rEF8Bch5vDdyW91yB8YpMgGQCiXeQL7lSY/l75freiwIIXD2KMxhmgPdIcndNSa4ANKp
HMO+eY1c2Bl9m42VKsWiDOyVoDAGoL6LrcqUNUBsVKwh5PWPtis9q/s+0ZWAdOHcCZYNXNSIsTbn
yq8yb5wCbXx1CHvwa9t/jeiPAezk9Q3VBV10XHkbfV88kygZnNvXxGtqzLYzIJM/DulLR+6oshLZ
L5iWjjAQ2CYAKMf4uvQEdxpR6s5toUqbeHmLpzdeA5BaFIE0FzDvGAW7gLdsOlJazKVD6Jq/k2ny
O2J6X7YrHQb1fxLkJo6qzoqpJGwI7SL3XUW/TfQbt1zzxEunAdBHB7UIHZNYcnA5z23FC6b1oJt5
t/r7DKC2bK17Kk5U8l+Y48ZmKZrt2I+Sj8PMrZJn8diHRf+mYQy0/0ni96xrfNVrrSDR3r7+4QAz
o5oEUEBiIPncwHJ03UmkTn2YxNwTnEAVwf97Z+V8RAAlaSXmPgmQ9wWImLyoboDugYNWdwiFIXgU
BK8eZsnvqaocTdQtPa5qOXrRZI2qZeGeogENAAGBd4SNM3GiJ+8zsUkPx+n2YZRl4dhnASdApal/
aXRe0XDh3YEzEJPIKO5hQFAKIVs3yie7wrlhb+M+KioAVCs5+CDN8gap5Q226Nd4oxduFSYfMfdI
MOANc5R0U8baGLJ27gEC0d/U3H5DPrny7CwYvFg+AhanGLRCbnD++aKSAwbEafsww/IhSFy8vG4D
1V6Lvxet40SMpAk2P0ia9U0fxgY7Yh/opuXDvFUY32hWMWFJiP7BCt3Tdcv/zC0ubPJEqrCdE9so
VLyqDuv7MOdq5fhMzXX209Jb53tMIvIBZPXIOLpA12CHHkNN2q5SitL0ATk1uAFnEVd3VE+cFJuZ
4DnyhynLsDEdRQBi01ObOY9Zpq1epCWDRmMXnhqA3tg7l+5rrOdGo/e0D52q2drqe1Y/TLT0AeHi
X/88S2diIG8X0/ULwHKDDSwY9J66EPMcvqNiSqa7r6Lv82R6CX+sx9/XxS3grEGYgBfEnjRujykp
1ue8Z9RpO6QkKQeVarZNd9qjkgBfKQ/oKo7UZ69COn0AkwNLEJS1ugbZ0umn9Vy4CtND/X7c0D3f
q9qWULBWbniYvdaHaafetB9WvdMPsHvV9vWXXPWU7XW1F47z7FdINmhEAI4szEQHJ9tD+QrA29pI
/JXgfsEzWXhO4CmArgOwCekSl1Or06qJCNbdG9vDxMZt323nEhNQAKa5ryq6ElAsIKcCWO5EoPRp
qTUM1Kldglpad1DvxFbB5HO/e2p2a9DnCw4Krs8EbAHm5zGSKovSqqnnI3QDVoLuZXN1R0Dw7KXG
Gsjnwkc8EyQdlKI2o5pHEDSpSRFk+JJ+Dx6XVtHvG15+VAX5e90yFuox9plEKS4Dg3eGpa7Pr9i+
Ax1heKb4kNn3yR+DCFQkFW7Faj1mTU3pFTNp4hQ6iCVD7Rennh4AsPWHgskjzBv7VQ1MFDCF214F
Ohn9Xv9xXeMFjwNgHgQjyD4QZMmr2dyo3TTKsc+jYnMyTjDXq3zPJmA+OkCYrwHJohib6xIXbt/Z
8yZ94rzEOEahdH1owosb6Z/Zrv2sBIbcav9j8a0+eWuk7wosAqvmZOjDgRSHisY3GVsLsheugqEj
6QHLEaKsizje1WtrLqa0Dyve3U16sc0tAAGa9VrPb+mjncqRVElpVqhzXCCkmg9u95jmH5HxpwVA
wfWzWfpip2LkzMfNUOBVsz7kmblz0/JZibWVRHFRE4ROmKTAS3CxoxmVuoWRetaHXfIUNzEK/b0/
5YmvGN+v67J4NDgZRKIYB72AOqHuBARRFYKK8qdTCtQK6it9ufLFFqSc3R+h7kk8w/U+d4FpDrdr
Kluri46GtWuSNVa1pVsKSGzxYqJ7gNbluRQ0e8c01bD+Etsx9aapOKZNFvuZouzBU3avRTO6YWux
2pJqJ0Llth6yUgcIdRDqRvQFFDd7x81DZ3WjcAEPCi8JHi9wBGuYQJEBmbRipnFlxCRMbuPXFjs8
D/Y237AgCqxDsZ+OSTi8JnvUw4/raFAL1ojxIYwGCAw04NNIx5fnZmL1A+bmLQqmhL5QA20yAqYk
T0OXru1OLmkK7BIMmwnbx0Ks+OInxjLF8VTHLWbOBCuTwNO1mZ+Xfvdhxh45xAeKCnDj44UBF/pe
f5i+TAAI0BjUGwDCB240LPZIrrdqCiPtyxhTl+RYWZPXzfXGVNZQGhbs5kyK5KuwNpRqHVHUcMIg
nZ3/NOxiw9kabfyaFOlKRLM75lxIqZKnGbxkidp7PHq97kMWXmZXB2ghigLoz6AAcX5gFag2lKpR
1TDOsfoVg9GwDtWchY72gZG0/XVhC7YIskHMzeMyCIpx+XQcpaRiizMkXDk68wte5kBx521vv3xd
EBJi7GLDBDBDIn06t7H0nJqDGmJo9Rk1Cq8FPl8V2ZvYWnH2S4eEpAlFRxQi0OCSomDqMqA+mQyS
YuzSptiD8caofnLrZo1AceHlArSMhXoaCDyRXkg6xRpFL2PIhE73pL1PjbXmo/gDUuqC2iO4YYFG
jWUUeV5UNeK06zKTY6ehuOsRTXhWGW9jov+2e/IA2h8FU1LO2+yQL4+KONAKbgNwUhjMk8fhMzdp
mspK1DAFyWqr2pU3VDpSiXiNqX0B5fdckvwNjYFpeRurYfnXOM4bPUg3yEKDdkt+xQ/oRYLwYS0V
uzw2iDSR6qL+7eClJucXbFD1Iq3LmYcDjzzTuTHXUog1AdINLgqn4MpEOCxQ3TXlNHmAPFpjxL40
c2iBThEuJ9DKL9bIhgxLIKMzov9dO4FrvVaG9mDPxkqKtygFaPMi3HTAyCi9VcwubWAY1Dx0unKj
5davumm+1XW9UmVfKApAG+ToWDdAPx9FyvMz0UmSO7wrYeli3cGwM7rhc9xsSdurd6x0XmzStHda
Pk3bton5LtImZVvPSOXLOWGPX/RVuG4YZjDgQ9BPVOXqb4wCZqnNanzvjprXu68d1h17r+3XlBZ2
cHa9IQd1EGSzmLBEE0GqhKSAmuaj3cQAv+9ujdfuPgly3/CGTRJ7/G69CX9xmACnQ4kH6AMCDAB3
4PwjJ44rdqixlM95881QilAvx7eGais2c1lvQ+NHkL06iK5AKCEDGuXRyIfebQXaZRrWYfMbM4Pj
bgQRebUpD9MrakzsJn4r7lZnly6eM/QcsHAB7C1A2Qrc33MNtb4z3SlTrZC+Ks/NQb8Fj9dj9MJB
KsjC/hDdJMf2u7pSdrlM4EWnAwOzRAUOJaqn0ovj9G4KIyydsB2RvGrqj2JClbEw7pIKi8Ns3JoF
ZqmL7nc3gVy0Ytup/quoA0Yf1M11y708YdHSEz1KZIag4pb0d4ukKgmehLAjt+P8Y7J/8HltSPPC
u8HZnMqQtMXCxGTM9Qx46qkD3u2TUnw9I8Sbp6KPj41/aCF/z9o1J31IFQyojCwKkLsBAj81/37x
U4ELHTEPwFjRe7nMoiuWJr1WwbPN5WvXgPOywMLgl9NBB7YIrj40khBdyRsm6PW1YzEaczhn0d04
K38BGB1oUfV2XZXLiBFiBHQzJocElbh0r9tpSG0nmTH/0MwvVqNmARnjXVZn2CmJHVRxgMR6XeKF
DSCBOZUoPQs0ykCUR4c5LOpaVKi0b1PVf3xdhsDuAQ4WAF4vYhCzzSNWx2hTjx3cMLZW/4Ad+9d1
GQvFYYDZfM6tiXbfRduINliNBKP3GNYba9duhsA5GqbXgtHHjzfz6NV/OgDP54fJ8swd32RDoBzW
AFIvE214DlxWPAaGeQlqx6IqzQZFAbkJFhXeJk0dvGFMNQwKmz87ba7veitnGHBV1zb8F04R7R4U
ihEqC8ZxKfaqS7DUlCbMUyuyMaiNfNznSR6tTM4shHgoImC/A6M54NfCYvW5U7Zr260pVbowu3Xv
p6D6UftJYG+6zfRuHmM/BZL/2gLehR/EIwfcUPhjA6Jxu89FxmqO/+Wkg4/K/RYdpvnFtl+v286y
DOBkwVMhqZEvt5Ux7OEy3oWp6ni6me3RgvQA77P2mi7IAXylihYN8ngxinCuixEVRYON1xbgPdOW
gh2kO/CD4FUFpbMgpUjKDfgYVmIT8UfPQhOB+yUw4bGcA857ObXBAHptqS1tgWUphjnTnQ6YrPWq
/qXncg2QC6HzRASxoxxeJnEOaGcla0JAu265vqFoAsYA+rDAUhuNK7nuwoeEPSCqQxUEM4jyMHdJ
eJKXuVlj7pH5PPlw63GLpup1q7gcdBQTHOhUAIJI3Cr5UmUR5kW11KFgw9S2Nliw02/V9w4nJSjF
FdTVV1zxhfeAPIB/IdkFUAmya8nUdYwWoxacU2yYmJ5Zt9uiDd3C9WPjlx4BXjUrgn+hIZIO7KTh
FcB1liQaBVOq2s3o/TSBTJwYB92NvGK077KsOyRD4o/Fexk1+5IWgWK2xLOT1tPLbys/Q6QEZyYK
xfHmIQHS8Z2xPHR+LxLU813qDsl9GqOqhMGGcaoO9mSinZAgziTW9yFB66TQvATZBABUjl3y+/pv
kL89cIHg2oA7iRPAuyu3FpUyqw2qExZOvAE3Qxllc+qbzdD+KhtOfg1RZj1UBRtfpiLX1qoPsjkL
4XALqCJq+BIXfqG1nEmrM4WFVZljeH1y67g8sNJQv81FmvdfrAj8R5qAfUNRAGta4lOclBFFsaXB
NjLKUHyiQannSIi0aPTdEVf2+leVn6VPUeh5uwJ0HVPlQvETUX1bpfrg6CzUOl3ZDLx55jpd2x9Z
EyJZTzNnpEWRiIV2k7Nk02roJHp9wdRh5cOtCZJui9rNKGqbsJFMK1RPb7sHxvUVO5Td6OcXwx1A
qgq4qAu2trqre3CJaQydmu6145j0BSlXEegZsT3T4CWGvNNp8y9OCeE5ci28EPAG56c0l3M9uN2A
DzgQ9pdFprLpqZ6tLLiJYzi95J+amYCYQJCCjFWWklVKRdBmhi0ofb0tWTUGANWLbqmRq68OllVX
vOnFgPinQHQmHXxHvE2f7v3E+FpCRS+qZqHVgzEzwe57YGYWVn/0Lg70uup8joKpF9kTohZSO/dz
aWorJrN4s4H+KqrAAECSkSs7hiLL7JQs5AbxrNS+nSpth77SvznBEzHSFZiZyMKQjmJsetp0Q+bl
qRJcN5Llz4m8RP0EX0HF7dxKjDIpMQSC6nWrxt29Nce6r86m4gFey4UXcdujVTUmIAXqhnm4koNv
V7OzkkksXo+THyFekpMzVYy+VpUhY5jyn8fmUGiomtVgstc8kgwToM2QV+VeElsYhL2u/+JJnkjW
zyW7SgNHSXGSpfLd7h6nqA+U1lyx2UUPA3guvMlY67iIr2mNiYm+UiiCXc197vIhP5Juap6uq/K5
KnBxFRFjCFZ2TKpeNHIqK+utjrEwacbqkOXm+NBowxgWKIocgMMPzu9+MIDH1rWDN2YT77zYpgJ9
0Jhj0yM2V25KS4upz7CeknkWWBNClXH1g5hFn/qNReIQLkQNC5IVa6/lZygp/3zsyaIxixRLxc06
P4q4HjoLf5yFNaD+fLXEJh8vKnuTJoCXGHJQqxkN496U92D6GC3Vd6mj3maV3gQkSmmQdVMctgrH
uMIQm8QrLfvP9S+8dI6nv1Ay01JvoxglWJip3Y9eV4zPTZI/X5exZJCoExADPRh4blf8hpOrEM9A
NMQ6CFxL64KuSKdW7uwYWlrcJ+Bf++pO06c3PbEZKWrICloQRGksVGj2jBf/qbXs+zJfW65ZuuAI
FhAEiRYWDvlcq86u9EnLYhYibcn2lYoynIvVgKDIyum+cMgEhDrq/JtPiWlqNPtRbCOW5D4VR+OF
WnRpOFtZ+TseFdPc6F1U/zHaJrFWHOniuYGwTVSJxUKflASCuIBSYPGx0ARgcuE1GbWx89qr9V2a
UpQrrluJnP2JYxPvOhbrBL66KVnJnFeGAoRVxLXdHG8SaxyPTVVbW9ZF3Q7//fwIGG9jYzcdIGG6
jvU/r8tf9DWo/+FnYI4CUb56fqCuWpUC346haT0FmPHOX+j8yOqjGQU09gfVs5/qYNrEQDw+uukD
M59ja5eNh2SldrH42U9+h+Q0ZnUcamYjeFPM7gjivHsgEB6TbFppWS7dfGBWYTYFa3lYY5JO11ay
iv8PaVe2HLeuJL+IEdyXV5K9qSVqsyzZLwx5OeC+ANy/fhI6c6+70ZxGyBPhJzvC1QALhUJVVqZd
deAA1jNoOIwUL5igAlB3kXzYtfVw/JyBlpGJYoxwUOrRavA6QXaTU1CJ0sWf0VAZ2Sx5BMvMCP4z
eJAAB8QK+ai7gNqpOLg5+50on24ecj89XQ7/HSfRTE11Us8T7PTpoZ+DCjzDxdb+5i2+/pwVPhTL
NC5RKsWUrq4P9U8ORsSjR0wS6ybv/71LRjqoSeAqSlOEbHThnUZlyiQ31qIbT39RIcQ4DfDt56us
tXyuSh15WtMhcrp5nz47Bg6lP8+d+4jRW+OO6oUuSV3WMm8Qn+IyVME9A0mdc6uVquVjPVBEnLqb
v3RM1w92huNWFEsVukOvy6QOVzcVPUZ0jsAGA/Gfc4NuOdM8d5ClpSQJFhfleD3xVUWRrEtmRgjb
lLpu2VTISFPgARS18Jex9AdMR18PYTIz/KOeuGZf2o2qtsj8cgUJ5oDJaDSbK8fb/oUZhA2UIVGv
w8k+NwOR54GWNkPkqIlRB1pMjNuUFcAWDUSbJNFjrdxh8XkVXnTBqIDgEiRpSr0s8BhzMy/ZlkVi
hrOpKAHmPIt7lFy1R1oOLEgU6XTH2m6CstLkACLOQSIs02BZiywSB73pzRxazLGbzwFmdIrXheCn
Si7btXBsgUAVL2oIi6CfeL6pZVtPKG3ARaa5HJ8cG4RZbWP0+89/OrybwThvgV8XGem5lclslQk8
IFlEayOEROWNrVf38yBjc74ov/MgeWpH2Lux1qeGFtg7rqOMwY7JL565ri3duD71zWPpcillWVly
dQ/R90KHDdt4Mb4wpS5Vl8pKISYJtoqlZce00X//xQ6e2BASZjbX2FvXSaN61o6T2m/zDPTEnf34
/zMjXJrNkjXJlMEM/G07YMg0HkiAyvnmL8zwLgymFIC2FKVR8GrKkY3jfaXPNpbiOOWNhwFqqGRZ
+eFvTKFyC69DjU3EBGaFWdlKHqcR0+efuaL9Y7uk9HU8Uq/bWXUCPrj0v3YEFx/bWFHBgwQ73vTk
9PTXMmUyjb+1oIT33AeaElUosdXj5sXUduAijvIZigKGQX02eF8Ls/+q2NBSttvuWHdGJQnvayvD
WKAFTDEo/YE4OD+8LLXaoSR2GmlN7e7Rqnw1HMjZfH77To3wH3Fyh2hKWVWYCE8jw8w9H9ngEYnd
y//PBo+8JzZaBwx6KvStIrpYUJ2PAcNv1b+pFZ4uRPADlNNA1afiG+FuyYIOqP9CBXH+9ZXwXyo+
8PlkKzibkShh0vF8JWrR9jTRjTSapnhXx4Nvos1T6Ibkxl0tJJzaEW4HR01ZjfZSiniqeD5UV6za
T8CE4/9LojEnm6TaMGBN8q0sE1z1upMlCgEP1HKt0o4wjVnOo+MgbLMBDc7r+ygzIri2Mms5rTwY
QQIfaPRnlcpYKdctAE+GyxXDtSIXSN0uTYwB9TTyOs8OmWe/1oR+VgCcX3tAAP3XiJA1m8zxUn2c
cDnYWf5a5Oa8SVVL9tKRLUVIiXp1MlK8yNMoMUp8FXqo8/mzAt0fK8E1iuchKPlwm547tqKqw8A8
2KAEHYTYyP1BnTdQqgkXO9lc//ir2QKKiDg/AKWBF1X4+sOS0KwtGBZEQ6UA8XAw6b4GVCZob8JB
v1Hodtno/ufBaf+u8o9hvtOngYgRR48tioiaNft0vFmSwIyn8PryVj/XyeqErRyUpC8wcppGi9f9
o8zmc1KWkuK9zIQQ6yalz7S6wQZOQK0wUBqy+i8Sx9NPJCR0U9sbNrWwCLOAKsWcBXpS+EUqa4Ws
xlODk3MCtIF3pxBsxphZNt63aVTq7b6lU9CryTarZeOnFw3zjw/PJVYxJ8B1HYUjNGX1MrkUH755
60Jj2++SUP82QJyov63DeS9D/64v67/mRAIBZoCRzxu5uZoEI7QE8ty6Jc5f5Ixg1vjPosQnhJno
yajVsAKwwItOSTjbZajWRFJoWb+MAPjDWwWlbbxXzk9NWaHuqDk5CmXT1t452/SmVPZ1vQUp7o2y
Y/f1fXWnZ4FyyyRuvr6NfwwL4XXpK7BVFAm6AeoAys6UkE1bMSegSf43TwnAVS1kxggPujgu6Nbx
aDoE1d2xsh6mMts3UyFJVC+mZKAqBnoqjNUBZQNhRZHCrIFeRZt3+F7Qh8dMXVC3QePtLLJTN2zH
tbJGc8Omo2Zt6buxyTYQY5ThfPinOs9fzn+CcN6KvDcNdBsQeQ/sHwoosO23U4iJnW23N+9TMFMr
G7X22QHa7Tvv12cDI4zjJOK6xI2MNPrcj4iblKmq1WnUtwT9jgkYCk/y6OCB72J9JyYEj2EN9RQ3
h4kUtarUo1sF7DblzHamMUjC/KVzYjWAAAN8jEoFCtLnq6GaOdsJxEIiY84hPO/SwZ9Yv0Dga7El
WefKV+MIM00HZxvUscVwoijEbvoeKIyO1ffoJtbQzswaswuSya7QYAGN/eh79iKpkK+sEEUyDLAB
0G3jhSVsZg6uOCs1UF7q9TT+h5W9576pzBzSIzGpSj994+ggIQDEGaVpwDHFibVucTuMUyB/r4dF
x7CYm8YovNTG0zwozrK57oorOwq+IGQ7wNag7Cg+6LQqBmvMYuRg2nLTt9Jz2V1mxcUu6TPztkTq
cxwLE7O7163yW0bwTh3QcSCbgTQFK4tw+qDXZw+K2+dRBYYSDAwtow7oRNqhLzZaZumjddt64Bmc
dXXnjeo0HOJqiBfJr1g5I2g7o++OWIT1i0XXWuuI4y0o9dZ18uR5g+snY/HuFFDTiZX5010H0ASA
iB4M+NhKTCGcn5Ks691kJChzxQmNf3UusdSvdQ7OqZdPby3wi2ha4Y3OB5mEB1NLusxFl4qjUxIr
AZDVUm/i1Fpu1dJrN0pms41NbLX0O0W3HlSzWZ6v/4CVw4IfYGNDsVAO9z5fKIT/HDLPaJCPVjkH
5ghcr60Ms29lII79C1MQPgY2DjMBaJ6dmwJJgdYa/ZhGrTXR3aBbSrA0bNq5wGF/+p3GBfH4SKeG
di5K9OemdGDNSNV1ZWQQMPyH8bLMJogLO/fz+ALQawKdibkRTLlBpvrcULsguFQNah1F541paJZm
Nu9ccDjKuIMvp4D4aAHPNbUPCQERdWqXrPXcwcL4AmZV0csBL2UZqAdnVwHiakkgritjG4D3QJIR
rVsc7wvy7ArCEOViYGyjSn1tq0LibTmmO3JQt/rWCsBF8un3OwpFsIgJJ0wWcVEGYSeHWG9cK0vc
KFa8TV7dzlMiufl43D8NYx8WMN/D5aPBKyX2A7JmWhxbURxIBL/pdXNIoZGugL3CGF+t/mdrOBJ/
FwOWaE+4h+aJLC4khlwM7zd7pWBBrjM/G42tKpUlFE8xNwV2WdAfQTYNsCjB3xPbHvSy7pyoywHI
2hoJ8uHdAL7Qeju7rUK210/ymnsgW4Exrn+Da0iIGphssIbEbdyoCYsDvS0eeIVHwXyWlQQG3EMJ
ZYnuymbiyQ0dc8gOIoaIZdkxtmeNQo47Uof3eXmsNDCxpjeuK3tyrewkqOzAEANqIRDAikFKhdi3
lzLY0YvyYPV5mPJnqvFyfQNXVgNgPFIi9C5hTtw/QpiHwYXRjirARLGbQdX9A2SK32eZJD0R7254
BnrZEJHAQCSgGGKBZJ4gBqkqzI7K/knRqt3Y94cugX5MGh8LzQ6LCjSnSSl7e/FSiHDWIL2DmrPn
8jnBi1IJ6uUjq6kNouzmAIImElpHY9/tQUO8rfu9vpc+EcTaAhZ6ZpH/+0mNBJBnlVkuFpod4n+G
1Pe28cEOjR35Nd9qm4+IJblkLh6Y3CTolbkIJALWZc/PzOPcyHULE3Xam3uT79lLVvn6Q7yN7/OH
+bYL8m0GKlHJ5q646KlZsZhbpOOcMkezIiXHuGnpl53m26TYXHfRlUlF8LihAOmCExVywWLtYaC9
CRx1a0XmY3Pbv6d7b8smv955WeAFLJxDEFAMvg4YufQuENNcvrGcNBtZNcc4i9c3HWsjrYrcioYM
pWrnqGYFyCB+QDJ838/kk6meaEyIZSlqB52nZlZEs9Jvin/Q85Y5Ck+QxdNwuh7xJrDsrNXa0oos
UL6awHqULgP6njyU4Gsa83YXgzkmr5RAM0GzngNFp8laQR+Dgdd+g5DR1qXSoQ2OZRr3amAGGkCF
gBBgOqAJ6yC7jx/McNjQKLIAHALa+7n47iKzv2uC4k4Wy9eOKoRGLE6cwvETwlVvDwWI1YzEiuLm
6ABdNyee5Kr/kNe7XO0fE/yLnEQDAM6ANOtSK3Lv3J2+0Y5162vNJt1N+xzOuyAg8Nmq6kY/Frs4
GI/Tt2L3d+vE25BXTXiN+vxHADlIhqHmP8J4NJzHdJYBKS43Eq0hjEdDrQPZ7gVbbcsGyljlaREw
mb7TvNL07XoQWDOAtBYdRLCuX84MA5cxJypVIW0ChVlT+93VT9cNXMYy5BEnBvgPOPlOLupkEDbm
MrbVt3is/T6+Y+Dcum7kooyKAH1mhf+KEytMbdQE8FRoi93MgfGGySPX70ofgONd95iG5F7WjFpJ
kHjVDDB5pJsY0xTTlbozqwQvcajmvnn3ybdqO+3Vb9Ojfp9/yfxsM4J841WySB5Ezl0eNy2KAqBG
wYC+Jp6qqh4XQj3oGcR37Ts5mu+kCKvnaT/45JAfpk3sN49aHUCAdt5L9ZkvIxwqZHywHc35jynz
8x1eMFttaSVIMbzncWNCDRpzmkH+hQQ0qAJZLFtxGlQ6UYhADo+kRtShrWLG8tQCdfrEGcvad2b8
rD0ZznPlwfWRAaLuh7eCBhzK+ZIGYuudC6VCaC/59JDiCV755c76vgSxn5Ow2cla2mtuCl4swLuw
lVB/FXO1XLHrEkzOI6YZ4xvAwgt9w5Ui+tAAGxfGuAIvlM0yXqBJcTR46ACtMsbxTBAunK+SOV2/
ZEqJIV8KIcYt+0fHeK/1mm2dCKz/933YPMVvGgXxQuxDVSUEn7jEby8zVJTPOI4UA1v4ASJA2aOd
0Vh9PETka/ydP23bHdh3rR/z7zj0AmdXPpAAyopDBNinVATgMhFHsg9cKbqHKBZgSPB8+eA4dVO9
AoW1G9t7siyvLVdyTJr4qSP2y/WVrtnCKBgK9YAO8sfMuS0bZIYm9Gf7qK3tA52KBmyrTdSb1rfC
1ApJ3r9yRjjHAXckPsYinhGtnyo6pRjhbHvP2YxD00MYWmu/2hWTVZQvAw8CDmwAg2lDYUCkJBgr
r7IwbNdFVbl4ZGuwPD4oymxNO6JgHuiQVbNlfemA4swfmJ4tsoH7iwYFCpO8n80B2XCfi8ISEiaP
jGZjIfVv380g0fz6xXlSH6AuV3wdNjoCnnbQRkyO+2Q776V8kZfB79w+//An1wtmWADn0mGfQb+G
7Ktt2vpOMKNU0u36Vxnu+vJOPrcmnNiBVkz3FFgjuROk4GizSsmRlFngH/xkPYWGgftugoUBw6vu
4gY1iJyvn4WL4Sfxmwm5UZbUpEkB30Kso4dmm4WD32+dm27nHCSWeJw+vxfBOoIOGQ43nhOoX5+v
Rq+7LM/dxoxSq0MN8AWylDuo1YRxPgWUpZh0eS7Ucusp0IG3dteNXx55XP9ozoFFA/2BCxabuaH2
wlCjjCAW6Xex4rf6z9SELlZNJd9s5RCeWeI+evLNPHCDqla/6FBHb0M1mULgk+/y6XlKsMI6gZSy
JMDwbRO2FfcUSqzoPGLmXFRKUPQkTWKnM6OSeLsFUohN8UYt1y8texNLU7i1jTQxSgnwEDjZLkYP
XUJ62yLQ71tyKxhMbcOy2zIzwrTxJBspsyRkpHqXzGbGGCyxZ4ckoVE+t98wN7+57hkXYBIcAFAX
/FkRD+AnH6xp6kpLgb7DASDRB9kz2+W7mYQpBLfYobgBkj2UDQNd3go8PGJIBpU7E1mpcBamWHfY
iNd15GGIIrVw6kqUJEGdfX1xq2bwHMEEECxdpKKQOFFqSC8b0dz+TNQWRGJZYPQynOFKko3VnJgR
fH6em0EZG2xhEw6YhbGDegrisEPCNIfZvtslj7LSy6pznFgUrvDBq41uhAoylDty36jem2EMagPv
6PjL9R1cCcFnSxO8UIt7g/UNDAHIHUzmmyIjE103AH1sxCYwJIg9vSGb+6E0SiPKivfCfQNm7voC
1nfqz/8v7FQ/pHaTg0w+SuL71Km/ZTrdmoPue83ySbTFx0ECDe5/ViJsFU3iTu0rvhL70Cm13yWY
83y/vpq1YMe11P5jQzismBrPnKyFDS2L3Y1nZ3PQ60sF1JzX33e24f5Q4rSW1PlWPhEgB46G3iuE
jy4KcKTNBmNKW7xaAXdwUYZOrNfry1o5p5iNRZqIJhYw/WKxO0sxkFPYkLI1MLSZmC8mlLCtTNYH
WTunZ2a4r5yEunjObMVVCixkE+8qVIKnvXsgO4YJJIurRHoHTzIav7J1SOvBaWzZWNcFTyhhWs16
C5KsmfnVJonvFjII5Yp/AxwOFk3OwoTauvBwUDJ9GhrbAVP/gHIe6/JbiO1gWLY2sh9lVsoIh1fN
Qc4H6F0sB5N/51uogSmj1VnbRzbeKEZs/TKG8j6Gb5QUAI7rXrH2vdDYwXwhgFNoTYuAH03JKX6F
2eF7GW8etIMCFX8U3w5p4fNnoNeHzhjI8uiPqQ4hpfhANUDih+ts2ELeqbCEjCMovCLTU740erPJ
m96nbbp16IJ8hrw0AD2yztjazkMee5Bre/DK4s4lv4oCPwvoCzJ10aBUUIhpgNT5Ms19QMh3F89H
k6gBVF63hMqE61d8DYPfmC4H5YjDmdvPP01JGmgLj4gNTt3sK9IcKmWS5ForXx9NXy5KiFYK4AJC
KSL2LJZBvl2PQJU2dM9l/MvtbwpjlHz4lXCA5hpo33Bvc4JHYSWNaS7ozKZGpHezXxWPLbp5MU3+
IjnAuYSH8ZlO8Due75dTlEPlKg4Yuktr19tOaE4gG5DP9qxlxKC64mzScKiLJIQWek09Brpsitxg
jOihuHV3SdDvyE11tO6Kd2UHuNxjdZe8XD8/aw6Biobtgm8A2sbiApVkcjrgjPSojd/U/GVwJcFt
7TMBrQHZDqDR3AtvWDwD/PmYGIry3gs8VmzL7hGs9xIra6vADAeKQlwUSRM7ePgPQY2ddToqs3fF
CFXEToadWPFq+BnYgVB7QuVHtKCw0XZr9A8jZjWBC729VoNoBRnDQUoDsbJl/PUHb4M8EV5iwgHi
xQP06cAKb7Rflvhbojyn5eP1r77SYMHB4UOoQATboBoUXrRO386dYjAdAA00WNrA/Ee/oR9YjXZX
BsMcLsGtemvsIFzhQ8bK9dvnNJSLV/DESgiipz9DHJXSS9XCh8PPYBt6iG2/eZ78MsgPyZ7dj7+S
jbTUvXLOYJA/by1eexYriMuo9RkZ4Y7mbt7MUNC0/X6HhsvODu17EEyTb1NUP89HB4XvnRVe3/W1
2s+ZdeHOWLQuBlALy+WNHg4IVZ66L1VINm4IArhtfyjD5o4E7rH6i/YO/+AOTjqyjMtJsZpi+tFT
YXrCCyAzM3xjWZZxqVGKmtapDX6GTlKnIaaKU5rY3Hqj76Ztg962/v6f5XVfsyXIntCw23gHaUl/
Jec9My3EaS9D8DZSBAAaYt4BJK3jjf3IX1kceFTEgQWJED1QtxXQOj6T3Hj/x3f9s7nCd421pemS
Fps7QocX7Urfdm/rO+uJ/XQeNRSDoYiC/t30wI4auZFW4nk8uDxEf6wLZ5kU+ggQLaybO++t3NeB
EoDoOBjezb20PrUSaE/3+aNSdvKJNbdWFN3GdUHeOcd3B72SzbKzoWKeYEwqvY+fZP2TtQTvzKQQ
DhPP6EHUgOUN2zIyAwi03ccHZwPV8h2Xo87v443kmK4FYCRJnBASycVFrO8nrR7truYbSvbeD7Se
y5d0N0DFRw3dff2cfO/3yudvMCCF/tjkG3+6sZXTWsYMmwUk6FoQf3mVrPS9AgExzmzwdZ/YwLtz
rGkFG/quOCg/p1s1Daz9dPSCZmP+1KoNr0OQZxktqtSuEBe0OlkMjND/u58xmkMJ6FhzcEiXh+LJ
+do+66/FnfYgE3lY8VUXJEe4s9HPBvWs8KovIBFUNsOEpMBoD46yvDbks2h7POcBOFExbwA0Kqjz
hB3VR5PFswYTrlFudTsJaEMkl8bKjQUT/OGGmQmeIZ5/NE+pRnuwBhABzNaxqByUgH+19egbZr0x
wb6kzjI9y7V9AzyPF6E/xjSEaFa5raNVEz7XNBm/k7iBumRJJJjNlSOGOg5qBfwtgvRDiNfZPNXd
ssRa1MSzjweUmpeBZj1fP8irCzkxIizEMzGgWEHSPgK8ItTyHNMt2+sWVrLCs2UIoTclWUNiFxbG
Ceg07cnojQ3JfhSVjKtzbb8woYw5S/A1877cuRdosalOnQJDqpb9WhKrDTqbvfReKat/yAwJKzJo
B5hPBUOWN4NO4OeYVv4MRsXr+7bm1GjjciphkAlf8DxBtjiGDLerRc5S7cr6hzY/TQY56Ob3tq0C
k0rqe2uOAAUMQDdQwgY0Wdi9aSY9mRZAKohnvlvUeq0SVfYeXauRQ/3tjxFh53Ro2aJ6NWpQPgiW
n1MY37DvruJPj8p3aCKCwlvd1lvloAySJ+pKJx5EYH8Mi3dyQWz0E3WsbgzUoH5CCZts8iA9jOH4
C/qHofl0/eNJdvNDTPDkGilMnQ6xCSEiFfx0beVbmFy8bmHVCcEEy59zqCCJaAamWFoGTRMtqpvf
rC78qUuDWpHh7tesQFuA08iB3AKvqvMzBeoTDQS/Oip9jbYZ09RvZyucZBRY61Y4nxnO72UyEeNM
MyfVUN1jXybnu42+bjZ8+/x+OSh/IX/gtC7ii7HuR2vIlAHRtFD9GrpoZQ7mUCqbX151cS6UAwFt
jvkQv4udQqC5aJkWJfrvgW3YV+1n81CF2X1z9Ja7Fi8Lfcvx1LJn20q4QC6GJzHX00b/Xqhf0kLF
pI4NgJI2virxF1VR700Q17jeIbfte33qJWF95Zud2RPu3D5V2sIYGi1qm4eEFlsLqJpek4kCrVoB
iARYBDC9XgTB2mIx5CRQ92XFK1J4iCmDdtzSJKF25bR6Ki7yj5mdS6SVY7ZZAz5ClM3pI5tYMGrm
508r11kBggxiJID3CYFv1HBfUIzwRdS8TaFHbRTHWpeRQqwlkbACJ+Ak0egvCKdVm5qurwAej7Jb
5T6+qe4xTPmr87ubecvTVvA63pXHz05oI7/jhSteUQJByAVmkQzpUFajBSZL52eBql/WInU1PzkC
+GEEmEiLZ3eg5OR+chJP0Twb3V6BkXwZbryYBtpg3A2prIm75giAoaHsARpeTEEIG9hWGVvUZVKj
dr4zjO8Ek7HXo9BKeEB+gj470jpMGF6Eh7Rj6dBw3s8udHfqV++oHc0Ht9r22/qg3jZ3sbkzHmRF
lctlnRvVz3dvbsrJpEBmR7l5rNRvri0b5bs8ptwAgiqnbLik5461WSnjAjJudqZjkLcMDPZjtj/f
hYYVyClzUnu0OEVgma6StFNQuYmWOZtCTnoRtG2D4SJXSTfXv9PqglCe54xOiOXibdFqXWdM5gKp
uHzyl/yxU+8rW3ZXrBoB1BdvLxUTFWJQ0PSSJHkNXyjMW6d9nZpjnH25vo4V0D/2DIVQQBOQFV88
IvLKKPS+mRESDumeGcf8Zjq6hyGwfSNov7UP2guE94oX71cTXre8vrg/hoV80uhmgO5sGHYXxV+q
x2z6nkCi7rqRy7cFVodpPR2BFf0lkTE7TpeiQxUCn4k9seF7ulCfmjelLelIr50fpA24WAF+APsp
X+tJ9AFZ70wZ/Bvy5NU29qbQWmTp3NpKMF7Dp2ERGC55T1IbLlfbS2SNb22QQmG91V5L/W+OEF76
6KFCsOpSbahvqtkoXDDDFKDuyS0QVC+w1n2WdwJleQxR/jEjbJjepV0GZQiIrSTgbx0aP1vmfc9k
8+grFx4GktCm4x0APJQ+IL8nH8YrtLSnlTEgrZ9CHXWvJg/cfFPuHChzz6H1u3g043Dcy77WCpb4
3LBx7hFd14FFEcz9UXXrzr6+WfbOZn4bQNLa3KRbWSN1pb6H9h2eTXByyDdBS/7cnFVmVJlsa4ws
fw6yhw4Au+IDYteGY2gPfreT1Wt5QnJeMD23KCQsbjPodV6ZYLwuoC8JAWG3VPwMuGp9b9VseWI9
tBp9swO3FT5uN5V+rDZ9vrl+vi8PHpTpoByrg5Wcq7jxfz/5vnOfW7lLWhYZugVdLIjf2RV9vW7j
8uRxG5haAYEJamGOcDmStJ7qssxYVM7a3ikzpOZpfxfr5u1UODKYpMyY4DdTCtppZhcM9EmggLcO
XU78vH4stZfri+IH7PzzYVH8GQAIP+9jC9m55VWMmJTb0dM2DUyTK/uBWan001prZbSLK6vCvKqL
NjNSM14SPv9Mbua2qouBKJCyq3SjL3P7aOZL+axW5nertXIJUfHlUwdNPzwJkK6jlYLr7dxcatrV
HOf9GKXshwVkomsl91Tdty1GsMBCocS7z24mZw3gkwkf9He6kBXqVldCdqQGoN0jE4RwkWL7cZ16
Zdibc/H8eWOccv4DqeFcgIRad0wG1cuHaMn60Oyyr6ln3rHMlpR7Lj8ZzhWn4gS3KdQDxaeCXUwW
ndVkiNR0vCtdG8UQ1cFIELwpiOtJCu27dMhze0IEi82Fal5Jhqi/Ie/KvXszRixYfG8TQ/f3uXii
T+peBqxeXyOExqCTCMlJ8dqOtbIv58LtI83ufKNsNjQ1QlP/pSvOZ1necOHhQkCBG6NV2FUxNVX7
0kKPRB8ir6l9HUOjUq2ltQ3E8D5q3NwpUOk+d3rE1nkElANXHZiqABPoHOOX3jVdFc6sA2HVdS+8
DLxo4KMU4yAlcZBhCdYsyOwthUeHyK6gM6TOu1qRucTKgvCmBzs/XB0hXmyvk0ZbSJ8A32NoRR9O
ir6EeEV4Pq1bWa1i5bpGIOQSTlCNQXwSI0aejZrdspjLig0hdJuCIvEVdHSMGzQeH00Jzm8lLYE5
PvMDBhkIiomvh7RSpwkFOoYe9hBCo2k6NM8K8d3QvK/egcDf2q/NCxRWDtc/2kqV89yucJXFrtXk
TWXjurxvDuZGe0XfY3rUboygC1Al3BPJ1bnSzT43KAT+cWJL6RUwuHQedH/7yGBfoefiV+mw7XHN
KK3pZ3MbLCZFMyZ7RuncV2bHJ258Y+b5XWaQsHCVG6AwZd+A33DCDXj2DYTUQWGtXam1g0/OHjud
7hsX3M30PdXdwITSkufVRzzFfZOBydJuHiVf4jL08I3BhD8P40B7CldGq3o06xadRdWbngQdNELQ
5M+evc1MN7YPhKG5tfeYZjH9WhLYV158MM3Rdji5OFti1LMyUiqYbmcRs/PXvDS2TCvvO2rtPW/n
2GlIO3JbOsuWKF9NLw/mzggHstz0FS41qGSw+bfT9pvr+3F51s9/kxBOBhPUnbGGA9HbCUqFmlqG
rJ57306kFZbLyHVuStj5iXgdxbgBi6j3ksy/vObH9aWsH24+GwXEPWhixDkJjyl4a4P5A8p6Qex8
vDrIxhz2EGpoXkEbuamelimY+pC4vhTHsOpXJ8YFryaJltgNmbCR1I8f5412W4Ta0XlCk3rXDn71
BIqCsAhkWsMf+eLFaTqxyz/wSSLejuo89OPMA+hS+5oRGs/0ttwbnKLTX4jvgKdzs2yyY3OTRHPY
YUxUkQpdrn/aPzsveJFb9OlYaVj8qO1d7VeSysoJ3DeurVLwHdumscLqkUXdUoeGMvt2+dTE3bYe
wFf+ft2PVo4EXqyYkkTLA/ef2BbPMsztOQ3cqDB+D9m3qs39NJPBjWRGhB0zWk0xSx1GYowI05ep
e/qLvASgyJN1CHtW1wRsIzHOm6dS9FTSoPAavyKywsWK45+ZEfLHBRw5zdzCjNU2Pi6dzVTkYVxA
TUumVL66ZwB7YroLGPqLlhfo5ZyFEBMLWh7M5r0Bnr1Tnq5//LWb2gWk8L9GhOWQiph9o8FIRrt/
NCcNvVEPEoDraG75Zft9aT2/9CacK0xY6OoWQhI3OmYhrv8M2VKFR37ZFtTNeaxkAxLkovW76jlr
ZMXhlWOL+wbwKsDcUXQSp6DNXqfllMFKYRWbOvHe9DSRndw19wChJZ66IJrgokHn8Yl6NmUgNmDR
XBWQASzVL2k5cgXC5SbJCskVu7Ztp49rIc2iGjIetNoQDJP4OTXdX91QH1HAkI0ArnrJqSEhvcoV
5HPEyRHwAkULHVBv81lY91tXhE21SUqf7orf5l99L2AgMbYOgC0ymPO9bNXRtgcHy/Mq1/s+Tg4l
N3XeTtru896HSQsM/0HIFSMrwuqajLjDmMKOBnxL2313eyeswR5y3cqa951aEW7MPIEgnjdgD22N
meHiGMMuJoWzvW5l5eYAphqZHq9JgMRAqLfUDWZy6AA12hxCivGSb4zZ9jWle8JEh2d8vnFgn1kT
HDAzjdzoFFhT41eW/ONpX9xZxrHBv7JwF8IG4M/gzkJzVMxgSakR1tkEvkdRP2oAdCl+VsZBT/qw
BT40ib+Cavf6Jq6dq1OTQlB0rDgfbBuVuLhKfKSkrBx8T/Y4WzXC6VUAFwMMQBXuK4YhSmrXLo3s
mtyaZCI+LfPWn8valvg3/7kXO3hiSVhOo5TGwBSPRpmhfsub5Qu8/cGwm4cU83nqpDyrXflZSkYw
LAFsBQIIqFm7l9htp9bipbViGinKSwNZIWa/q8PXv/hMqKqghYDVgcDzPD7QDCRAIDWkkVlq5dbK
DS1wKk3dgqGn+xuPQPcNtV+UIS7acNSpKwAy8bFaU7+b6vg5i+1wpu5f5GJA0mDHOPn3BeIdRIyI
EY5No6ktfzhpjWFAMKstAABKLtzVMHFiSHAJcFf2dkZhKJ3YY5GXYNmz+m+G1v2wKu0BMpIyfOea
t9tI0MBrDobAC7nMRs/xl65Jo7gmfmLQwGiPxSgdMFs14wHyYqEci7teCH/jlDQQdJxpVLxNW7LP
3pQ4zDDmFaCw8xVP/3GTbGomHTBbM8vlVgA7AG4NbcBzT0R225ZT3eMsZzXdEDBm5+P4qy+WNrzu
8muXCAbV8dxzoLiLCdtzQ6XCUoX1WN+S2zUg+n1bLlvQIZtE0mm8wAeAPJBTp4CmDd0eTohzbkkZ
VWfomT7cod6m3ANWui0/OrYEXJ3eTrmh37GtktWJ2yjaFK5I0DbwKWjYRFjxveGrC3oYnX5a6Zqv
DHEB3WhMcaFyf76ykt+RILga7qYknrb57Ci3pO86SQ1MPGEfawHzCypvwJOBLPrcSguASqWnHayM
Vhib+i0x7bdOo2VIzKYIkG5IkCmiawgGRU7sFHUNpVPpcKeVnho4tP+t9O4nkcD/2kDx0oIcGUAw
wta5JLfHum2HO0uf7nCnHLRay/zabSUAezGL/rCDOjbKsWDLvJgX9GisUUZgR18WHzAmqCQ9KjT1
bSldyJrLISNG+QQNb7SnhBUV7oByEHX6u0VhZkDzTNskCTP8XCWfxfTwRSG/hCVgJcECKsQmq0lT
yxxgKq2T3PfKuQSp6Wdh1P8aAVsXIAIYE/SESDQMhmL/D2nXsRy3smS/CBHwZgvThmzQihTFDYJy
8LZQKABfP6f43sztLiAawTsRCi2kRXYWsrLSnDxJDI2GFpFyLzaM+ScpzGarzbB2bCjq4fFFQAY6
BsE7WHY8DnUDXXppCCixf2ZY+TPK6kbxdM0OzsUIDoGO1oSAEmKGWTOCGdCeoEF6+IfVE7kpnJJs
MDauqmWgSwO3gNdItAal6qQMMFeolY3YOxDHt6S2awQUkbLhHhY0NfxDWWeihBcYD33GQHpEw7jM
871ZzmEUARU3Ko1rTWCowv6cx6GPYj9PJ9lLbKkKvvaU/OcH4BIj/8dyFjEb1mKnmrN+oiGopj/s
of01KFvJiBi6/0cEmnqAoWJ/tTiHmXcYLh9zmYa14bQnhvb2rUqwK6y0rIa4dSo5SO1afd8bffcB
yv4tuNmaD4ZiwLihWQXST+Fyk6yQC9xuGiZqOwesQV6XYQ+Njw4Z7p7TzwEo/dm/eMTOhQoftpdJ
UbeMwKNEhnTsoqLeD207+Tbpow1RCzgGfImMmAM88jac8eKAS3WQBpVFsFffnALVUz+IFwcy9vcm
XqyDA2F+SXd9vyF2cayCVOFWSvkwykMl0ZBOhdsx4rLxQ61iHxht8B51GzdlcSd5zOigoQ8AHJIl
kQSMSHE9okHSh1ac1ydWk2HfEGc+Da1e/Lp+JVZEAcEDvnx8PyB5RJoA4NbGhCoFCafMYAFw4M0+
kSRMeWeSebgualFSwacD1AN0BJjv1ABWEF6DHMQfQ4lgLixO807blUH2DNb1Z2vf7tSfkbeV0i48
KeSgiQoSQEAJkXEK74LUZlULLtE2tNNCHzyjlFjIOiwX9VKs0EOr2BmwC+C6jivHCeQHH4cC6QKi
VeGRUAeZUQ1onLAnaHWmtmd0Y9DGW+vOP0FH5/ktf1E5BxcY2PEYITi5DLWo1FVzNzdNOO6ifYZG
np+Atsdx89s2BEXqQ+oNATvVO3ZITsUfihliEImDpHWnPEeec9wCSa0cNQbPP5H3cKwgQLn8OQM2
55AsypvQAuU33SWVNeluZRiN7Ceosz+qOquZd/2o+ZW7PAIDDDI4az6fgz18gsyqT3Ir76okTK1+
rxvFKVPit+silrf+UoRgsPCxqR6jCB0qmDKa2Rt2gLpzD7KOstz1WJVxXdqiU/75UW1QVSLRwUSg
GC01ZhxZyqjX+Kj5U7PL9/IRK1NBESIf4i9zwH8Kw/kBl/rZJxc8mi1FTgucD8aAtbZlnjNnmnSQ
8hqEySSxs1/ROFpjcF3D5Xmi3cKRj6B6QYVfdDbN3BeSJbE6xDKx45jrYT+mT3OmHCIt/p1S6auI
LxXZHIbpAezEgSKxE24JS+QyHyuDhTkpA/7haJ2FM0adonZzeHVpjpAFYwSzESD5i/g9jTFmUFeU
hfFrd6J3BYiggTlwjZvmFY0SDFhvDR6v+ADgviCTO4FPTuTLS9eNEtY+F5Ao3Y5wp3Qf+ft4H/22
ZHxN1/ko8SaWrv4QVR5jbvOz9flEcjFidNcjlgsQnCKBvv71+jf+RGRd3kseSWIumRcFNNB2XP4s
1lTU7nMJm39T63c10FNm2UAa1UiakuJjlCXqZmoZYT1LFdYAnLijmT3VpX1jkujRKCrqdyPZw8He
lg1R0YWx7q0ub9whLg7UrO4rq3hKsLHvRzd09X2slbKLsYJ3ho05++uqLD/pZ78TMQa+J8YfuNc7
a7yWVRbNJkngYcYYnD1DWe+w/ITs/n9S+KU5kzI0JWtTM4rDVol+Y2woAARyw48t+ub4DvgmmH/B
gMDKnEgbW2bfDfgmzVv8pHvDA6acte/NLRAiH0rhKh+dV+Ru8oduPIfLkoogWPAyRkGrKMV+2dBC
PTTQb9g+8zvZZT+0d9NlfuzhC/raFsHT8hWGungaQIjC/YxYEmsSYqCVaJahXE2YM1OBc2k8c5Pd
cGkfoPtFXIGVhcjaF+4lbagB64jKcFKt18EybvIo2sjO1kQgkMBMEVCXHAB4aRxsHKvMGeIq1Et0
AEqvBVvjV81PxYwXZhgxdcP3ngjmx9TeSQbLLkNS6J7FmpuIbhEWLKMDiED1BDEfxgSQFl0qodhE
maXZKkOzzrH9hjXwUob1VJp6to9bbBy+rtEiBYPN6eDRRBhicj4RIe7LW+wfYLpehl2T9Mc0Nmt/
UNRjKVkPQ5piMXkFxoS01dHFc9Kt4fQ1Xc+FCwGgpZO4ZplWhgrtCTgU5fembDIX++GqYHSSP9dV
XTMPhNTY4MK3Siw2gxRNrhWFOZZhYsrfIqdXPRpJW0j/NSEcW4yFhShYwxFefj5NzhQsG1VKVKaa
8ViwZvSkadgqz69K4aEcr73ygcNLKV0j98whBM+GPP2tMBHtjohrv35cxj8yRDqfZmZpa41dGcbY
9EHYADqEfCPJWarBnzxYHvqQeARFWzeNxpLzNivDlPTV6Eq1Uh8rluZP1zXhj+jlI3spRniaWCN3
VpukuLXYNpg4A3KM1gVE1TVVYHpT+VD2369LXN4qPo3FuRPREEIdWfBEmVxPDPclDyfnu6aOLgOX
3cAwUVvKvtpXx8xQT0kxbdTkufe51BObmODK+e4SOFqTH/fZ40iziXdb2yzsaTyf7NdqAFceABw/
4jiOvHpQ7f11NZdFKgwbIaZCRoH13hgPE8IXp2l7I87lJGzVqH7I7KkHYNXWd8OsdPsZv9Xvk9HZ
N3qiBE2SA185JfqGES21RuCBeAM1eyRT6IoJWqeZjdDHSUJJrv2uLH/ryjv8iSslA67FtKHy0mVh
wBejVXhn0PVYDJEqVZaCoxcaV5LugXsKCgI5W4GjJ9qw2uXlALAByfFnewX9S1GvjMVxVydp2Kka
dlhmCshszS1s88rhXQgRTMaeiqZwFAhRI5n5fUpjVxroS2FPfqUD/0oU/Mt1o1neRnwuvG6I/zFe
jJ795fca4zw1izhNwkE3Xd0ZXHAtBXb0N9dOrbwj6hYJxvIufpoHvhUII7AyT1AxVvShBoYpCZlS
YS676K3BTSu79MzENoPWKgy/VQCCQCL3phtbezO5v7+8k1w6GnLoOWKpkC5o246x0TllnoSWFB8S
Tfby5EOhG4HPihAM5KEKxjd0ougumIqjDhhrHm2k3jltblB+s3wJW9l8NZa2ULsrVglRqF5gaQK6
ViKDzcR3ixW6kYTA/h8wg+xieG6jubMlQghJrERzImyiTMJMQm+RRtZN0YFO87oVrhg+6EUNjFAr
CBYXWK9IKrLEiLQkHOUK+9zqb82cHK20c6Um71xT+7gubvULYQIQjzVcM+rHl0aPvVl9KUszsiO1
DPCY7h1j2pF0ayXs6tEhIkB/B8xwoMO4FKOD+jpRiQmt5mk8dFgjusv73tjo8q3cYKAc/pEivKeY
8yklrcEHUkh7bOLhnlAJwaks75rICGWnxrK3Jrh+gCv1Hkx4gFIT7T7sR8Uk8qVqUkomq2BqgjQ4
8ifZ8EgqH9WUwHXcT+30ONLDPGFHrPoyAAjZFBs6r9rLmXjBi9QZgufJgb3I2c2kYla0yo/q/GC0
keukxoayKy7rQlfhM07tqGaGAV2TevzZxdLsmVZ1F/Um9gaRcjeBg8sdqLXDlMJWi33VgjBmCBNC
zRm8v5fHrDgVwB0GDBVzOw95PTyW8laGw3+94BIRGWFBCJwxVkF/Ni3OwhRJZ4Nk1D3uQmy9KFbz
CCK618yuN6KhNU3OxQiHWHZWZ6Y5TUJ1cpwna9CqG8lMgB+9bphb2giXIWJNkhK5S0Jixt/yuv5o
JOU23rzZa3cOQ92g5gDQEWGl8F0kfaJMcwZogxqeD7Jmv9FfamXXyGmQmUXvsVYKrmu2ZvLoQKC0
CkgROt/8/8++k5rEKk1ahoez+dV1xU2ZPgO5clSbwTWrt+uyVk/xsziNTjumxoTbnau1AmL4Ngmn
uvDiCLgmbfYreQtmvmoTfCkkloNDkCOcYoYYYWoNxAKo8LyPY/vap120YRArESKSv39kCM+XjFm+
tEhhEBUGrh213WUDdk/m1YupvVw/tFVt/inqG0JsIWksiiSpSMIeNJ1aO//A1OfWMqqVD4N4F44P
+0IRj4qZJrUG0rcjLutE0502zHvaV7d22eyvq7JyaJxjBBt/eRYBQ7i0NW0iGbak4dA01no2nT0q
lW4BQoa+3GKKWrlJEIUeHlJnrJcT69xt20VssLmHmyqvwWY8Us1ulRM0K3KXxO+xtSVx9QxRNcKK
YQAO0We+VM6I67JB1gCrS8xdMpXIh3TfkMrD9TNcKVwiN0HDgG+ER79LjDVr0huoIOLZwMxNo7q1
6cZ14Ny24MOddo56Y/0FDZyBuRssRguuy149VE58L4NMinNjXapoSnNE+xYXKxrvJR17r7vmZ2Nj
Q2ipvyuEHKdN2O+K8XNCcmC04J4QjApXuTVKkK8kMH5p/muY7x2b/K+rhMVgmK3A8LEDfMClSpmZ
mkkyIE+pUDFwZueWRVqxYyZLPQj7rrfSCSUNZeMjrtkKiFZAeYE/HBVxKdUyc52QxIlDZj2TDout
fptsI5RZu2t88Rn4yxQgA0TF2kG3O63HyeVdRzw1jQF/UCw3iocHU+225mFWXhGkebxMxe0SgJZL
heQ8m0yJp3sg1v0g0uSjGtS6qU2+ofqTerQFu9n1D7cmEXUrvCPoZfOLcCmxYEZr2ZURh00DZBhz
dOI2g37Xp1PtDW331tNyd13iSh3kPzVFlG4R3i+BJGD8oTVDW0Ji9pPTYqcTgGjwxmFva8GYd3t1
TvwJs+tTpW2Y6SdDnxBOfdYz/1e2cMCtpWM70Rjzz+nJk/ExOcOOKNWrljoeZgw9pzACuzd3zC6f
8nmrhLuiOmIDlO/wSqCFACzP5WmXbSbLE7L8U4MNspFV+a0h7zBnciha1bXBstDg3+JUxYKh7tv1
Y1+GyUBOApmEbdk2RqVFpyOVkxm3elOHpWJ9M9LC2udVh4m+GMxOYG8tQPBr1dQtFKJsfPDlFYIv
h+8B+JBzuogzcQVhnZyD8S2slbDWYm8qZrdRsNeTbrVKl/4A9BiYz+X8mujKisbcSJjRqCy5BPor
Vr5Fc0QiVypK7UWfSixqvH6gK2qhgoDgEvcUGYAIDnTaxiTTVJchiMfoIW3sbqdG7bif5ln2mIEh
ouvylso5wCoDSAPHAASs2DMsiFpTtPPw6ivDj87Gog/aYWtYoSpbuOilZpeShPiCWI3VoYqZhJ12
KspHPXnFDncp+vP/00e4ijWzc7tvUYcZx+eqxyM8YSVUv/XWruqC+TRAnbCZY/HWziPIg0mHAAZm
owcktr5VTD7qaGh6AOlsFGNWhHGoI0wdLWqU6wRnamfTgNo5gCMRdUyEs0UFTsrpveqr2B1L6Hf9
BPkJXTgzTITAzgF5shBLQL1Lb4K1WpNSd419MvNG+SunpvGWGzb9hqo2SAIQ092mtZW9auX4Veos
dCfxSmGPLcpnYG4TiSQwzqi0NYmsU8OUunTjopT+6F0lb2SlC5OHGPAQIu1FTMFnHS4VLMcxgzuB
mLyxd6STXLvpd06WbABjF71kBOx8fTn/dKgEwfgv5bBIjkps4izv5Bv2URyNHSY4/DSs97nHdsnB
tt1t9ifx4UUsjVgMMRnwXNw4hY839n2RofuW36E3NT8Ac6UfbDM297M9yj+saLYfkcx0++sWs6AR
AAMNWpgIPXmSipdQCATVFuSeKbCP4WSZuldHah4MAB/vRkc95EZ9U8vJm6JhGLzBfkAAxF8ZjUFt
EQ2vVBoeY2rOvloNNhDdmeOxrNF3Gz+Qq31u0/wHIi7HjcU34fHk5ado9XJoc701QrWpPSvpngpm
W546ZSesUWk8UB4CtmQ640El3Y05mbt2mI+mStr9pIL2VSJ9erj+k5YfCr/IQYkJBWn8JEs4Mlql
xqw3mRGi4In598T6Cz7W2ZWV4R4cwL1XEX1r3mtLpBBNs0ahSV6mRmj30cmu1LBi40EjEtYc2nbh
NRIAv9eVFG/a57GfKSmUFPpBqk2rgUQdh1zQxjXMN1YV/nUpi7okFwOyG1RDAUJD9V38uglYi0hm
62ER/ZSm7L0z1F3uUNVVFOziimtqemrP/lRN96Yqw4tBW9nFhMfGfRfd9Oev4F1O5NB85FJQdiZo
DNodCJjyXNkNGQjPLNg4fSN5sqGw6KEhCb1NGf1aToO8GIjocA0HR+mMMCNFoMqIe/DQYWTVl2l7
28wWHrx5Y4x5XSRwqXykCZEC/9LnhSizBuXVxIyQABxAyO+uyA5ZYgaj3txMwERhJO3l+lddsVY+
YIeF2OAlgabCBWmmApTVIGHDSvj7Qfo5q+yQYpY0Uwq/SwrvujBuIYJ/QOzKEX6YB0cBRBBmWwlG
w0BAEybabBCvmiQTL63dyBsDQAsbQagAWBMcJTrSqEMsjjHLGV5BA8iSO0X+WZtZUJLRhbPcUGgB
Owd6UEatXsGNgEKLacgi0SqE5pCUv0ZlkMw7vh7HblzU9tQ3xVPMnQqM39aKzE8jvzhI9FZ43xtd
HUQPC/yPNPVUidVJD7OTdT/6SebS3O1nvyywLAY+9p2qgbMFnxKTED4Cp+A0LQzsgEZJXGdZqmho
DjLRQ0eaHg0l8VNHPbU0lPC+T0bxY0wPEdua4lnYJxcKJCo/YwwuiMGK3SNIsnsIRXvxJcnooSvs
m7Fm+7xJ/DZRv/peQBzIctH0Q6SOGFAIJmQJDP+sHPRwHr8rWGhYtZ1Lqx9m3vqjvlGdWOSz/EDP
hH0mnGe3PYrNnqZqD92A1uZ85P2BviUH5NT++OP6zVsz1AtZwtUb9Dyu9ZwCW4tNbfMnMFzOoNM+
PvH1Qul9NQSpvREQrH08pKzwL4gK+DK6S3emgfxVNnoIxcD6QWXxrpbJbhqyoGZYEjdtMXovQ0F+
oMDZIgNAkrXw2BjJU82YWyhfgtneZODhDAZ39PoD22keO6qHOPLrn9ePduHUIBRgKzR5UKXjhZhL
Ja3RsqeKdlDSbNyUvLbj1vDOgtOLG8q5CH7OZ4YSt9qcpj1EzLLz0inVh1nUQcNyP03rExYoe+rI
creMyK7L/+ij80hp9sMam8DSJg9heJD1yNgNPUj05Onr2iMKxqpKwA5w8oJdZZPT6HUEl57P/b43
2C4utzLatQM+FyFYUTs1EUVaq4dKE6GsZLv29Pu6EovSDj9gU0GuAgZL3Hoxnh9SSXaIzfTQHjrs
8cBkahu7E0Gg6EzeEA+BZMrezHo32V4/xn++6MsxKY3JDTQ6EWkIjxVCxdrOZbgcfjPpXRrwNVHW
HujU92pz+GXVD5xLE6y10+cMcJdPabInBwTzpF50BHnho3pKd/R2eNmirV2mLfxwzxQUrLc35FnX
Shxu+dfe696cuErpwd35BqhPj2NQP2DoXsP8lNeE2X7jy649WufCecR1dnXKqUE1h0I4xu+wRED1
bEk+0JLtU3BJDempzRNPmh+ZhE25OajDBoKdJ0WYW4lnKVMIntGjYUs+0ge/6bbW4yxA8Z92d3Y0
wnPT5CBp0LjdkYAvCeueUclMvPLdiN3hSLDSsDtMO3B4BdWL4dk/tf0cdMBGGx+NF/vlRvC5DPAv
P5Q4OlN0WUdYjfdIxUuQqF0wsftRno6qIT2PkRwY9UeRPkoM7In5EevGjhvfauMmiFjC3jLi2NA+
bbM6xqXrfI/hvrHN8USo2+y/CgD4PHwNaTrqgLxJKriuYtQx0qpAXKlgysz4oWpfrfF8SkB7Cmya
aIYtaHtirBinaoPPm4NVpMUEVAWjk+Zu30jFXnV+Tpm0wcPLnYXoTNDD4Q8RvNkC5NxEHWolGQLD
QfubtbWfYUkvHlv3+pdaia95p+j/pAg5mK5GRMttvOvR1DyVaCpmlnIYxs7X0q2VSyuiMJIExBcH
bqOpKNxf5O8pQiSIygorfaF4hV87Iju/aq3JHoE3dnbXVVs5QIwHgS4FyBt8OXHuuR7yHLTe+GRS
9mRLv83iFA1/rotYiYp4+gxqdMwHoFwjuOAKG26MQcFrbta/leRkYhrOUI+JXfl1PfvXZa0e35ks
wfeiIGDrhYOIaJIfB6MNY1oFSmodelXbSIVWDw51e/QnebNAHBiIetSdscMHz5i1t+LiVJnKA4nK
p6/r46B0aaGfB1KOBawhZ3PR4n/CCCO29YGA8P2XoYyp5OY5VmkCDRXLWxD0RVIOHwzmBWBuOTEC
6m6XT0jfo2jWGq0aglH4xq5s3+mmztVnRXITpMj9YL1WtTVufLm1ZxNiMfSHDgUGdEQgXTLXmaRZ
tRrKN+mh8MsX4ml+60W+ijDzqIA/1uQ1d6wF3drsvmI0HGEM2ixsx1lml87M6rwgkJwAQnpgGl/t
2FkPWdt72ADyL2IvlNvxLfnWCPB5C3V3rF+iWKMXKai7Y2cfgqTYLSzJ1VXJL7Xu4GDfHmbBjD/W
HHldl391XhQ+mo/JYek2dtmjXi34MnWcaRvhPwE+Nj0tom6k/IuHRsP6CIBiQcYPTKQgAhO7JKOo
UwCr+NCbr2bRfP3uQQD8FfizkCeIlblab1SZAgoSTnFy0yvpb2c0vDqfN5LIlSuOhgEnPAFzNi6g
cBEmWba6BOM8YWQM4SDFiIjsnSFtpOD68gnTgDfH9JEOJmp00y+vm0lBFkRpJIdo3P+ZTHMnZe1G
a2LtRp+LEDzwnKo1RkBjJUwN+6EnsDiM5niohHmWId3FETnmlL5c91xraoGvCGUitAExeSqopTMN
SJxS1cJe7lwlequS5+sC1m4tsk+OokdPaYGby3P0RiaGHUxdZAe6NXk1qu0O+eVUxu66pLV0Cbke
yMw4jgk9LEGXhC/atMiohRWIASpAX5j+iIKes1PmMvVSoBKwhsJMMaE8NinQR4rmocAff93qkXRy
cCU6MRbAgJeGMs6STnKDqCFrfykDljaYqVvSjSLNyqleCBFMpe1y0yIzFwKsLUiZ3DnNfSWrPd36
dv1UVwzkQpLwVBej2UpV3cFLRC9DdtNY/0ITXCosUEI1BkODgiYpLWWVYd9i2MfNc6+pj1U+jmhD
l5lrp3nsX9dm7dxAIAEeSbwhgMAK0jQbu3kqkykhfNaN0mM8J8nVbt+r9eACsW9vNG9XDg/dP5Af
4G+MxohMAwpp5XRIHCXMC9lySwVUWdJUbCST3KCE4Jq3GDXEbPhSAGlfGhwYgKwZcBwl1BvHm6LX
EXPU9bg1V7cqBTgvbIwDOhRsEZdSTI2SivS2EhbaqwJu0bQ92GTDFlZCUANLC3jZBl1gdE0vZZCk
yfQCWKjQmuWbmY5gmUWCQt+aVPKMbqMav+Jtz4UZwgM/K2qsZKgRhiXwV2a2c0bmdTQBag80vqO2
T7dmV9dOkL/laPcBKwObv9ROlguHjjKF7ZW6p0mjF8kPsbbFYroqBfhadDMAvYKhX0oBUqBT+7pQ
wobZk2cPABxVU/6RFOrGVVqzbbxWyLgwTqEvUqAYOAvLorYclqzsjuif0srVGZM23o8VfQD0QXnf
wTIjPmRzqY9V0HZm0SSHqh4fJwwQ5TENFDoF1x3DqhgkcnyOja8Q4tqeFWTy2JBqTarl0CTk12Cg
LjxU741qbBQTVvwP3AHk8FKwBszNpRiddpPUzamMqux4P5DWU6TsVErld5Q4tnhZ1+qzn1tS+Rg9
OvNiqD5LU2RnTQKdwuZEX9ND62EcZV//6Q4DFj0af7HtYV8+m09bJRN1pWSCZiEXyzG+wFtcqtmp
cpGVRJ2RHntRWBzlPa8i6t70Ut3Xe/NBeWIP6Sl6dt4VcCCZ3znd2u/rH3TFPPETkI5xQAnK78IH
HVlilQSjFGFTGaciRl8oAQXExlu/JYRb1ZnVmNpkFx2dZ4yjI6jJix2dcv/LesBQwESC9BU4Tkfw
iXo91FXkICjEyI9X142XsY3izIpN/iMBiY7gCNOZaE1hQ0KbRWGb9nfAHCFSSuu/g1FtoVG3hAnX
uW2xaGNwJDlMonCeXuV+cGfzuYn+Xj+1let8oRM30LMPMynZgAwyBTgQ06GTkgYmJmOBS91dF6Pw
0xfe3gs5gqHXoPSpUzVRQuN58owd+n/57fAzatxf2LMcYKcKCqS5LxNPB6Kp2tzysC4esxTg1wWQ
T+x9ylNpEGz2kEOljbC0yIgyF/HtE8mMI8109ObJn6YFsp4lW3wuqweMCTdAznHLUAm4PGAGUk02
8FyllZqPvEjv1TR/w2E8Xj/gVXPhxSh0le0luAO8BxEF7kMOSSJ5ciIH2jiAwrrYNbW28dAs0PtI
uZHq/yNLuMyZBeCEOuMw5b2FfNtjXnPU/PkQ+RGWQeFzqv74R9qkNlrxIXwhoY1sAc4KC6cvT9Ih
ameNgwEV+2ZnjPpdNJQbcdXax+KJK395LA3Qo0sRBgGFI2WmHEbgHJfGhG8+8zT29bcNWDcgvlG1
QOtNBJqnIGaTjJLIIRYDPIxM+QOow10TjTdjucWrv3ZmgETihcFiFUBEBKeYD31uMyxPCqkj7bsh
24M+cONqr4lAZQ3hKEegmJ9diTMPwqoONUqJzaGRdLddqv+aFSwgu27da4AJ0G9/FlwR9S6qPHHi
yInSF3Novmu7xFO0l8TPvZJ60r4GAVrSvmzN/q2oxduhBrbhcVZVU3BYGWtsG0OiU2gOhUvSP+qw
lf+uXNkLCfwXnB0clviBGlaGhKgvXCs6tqnqKVHmWeVWMreli2DWCciWCzOGpKx6r9CHHbcGGVbu
zYUqXNUzVbTIUSMjgwDZfCuwIcucv6tbU5JbMoT8up1bx2GGOYUtQogsHT0jnYOGbK1pW34VdNHA
dodqJqBjqPBfqtJ3rdxnClRJpu9US0+FTm6Uaj4Z2e/rNr3Uhwty+JgkkgJHHFrUMWeFqXENPUr5
t9TrnpNrrhJvgX5WytCfVWCAb/j0kfX5MJ99mtmc8hgsxFPI0u+FPrrwFHsz6916psca3Z/h2UKy
3WoZtoxPO7lggRYDkaShSE27XWcTv5vfrmu+8oBc/CZVCKQkeXTMIbfxm7zB745qoP+dfQIOqRnE
Zrhsbv3QearibXWTP0v9l1EIBCMpR3UNPUNwkFx+XGlU5rwj/MpJpnLvyGQGw0o/P9Uzs9C+JhP9
PVEj/lEavR35I4ZlTuA2ahnGRQpzH6Giv58p6R5orBcPsuSUN/U8WW8S2AtSN6Fl86g6bW178UTp
c2my8W8yy+W3VhqjO2VEh6hos17fYyWH4rhOPWZ3s8PYTpf7NHGtPldtP2M6cfZzp+TkW0/m5AcI
GxAQVXJr+Anqx7+zHkMiQzlIGQBxRnqb2SO76SWlvmFwz8wtQI302DDgis0o071kGGVsjTPj8acB
/b8pNKO7aCrzNx1T4rVLRinPA5XpFvFtZ6CvgMMYt71uIks1e7v8YJacjW4KXM5dzyL9x8xkdlAB
GnuluZPfE1kCcXZZ0NLB8iCnB0GHXUY3BPCVW6bM0+QVfULxN3owdxZm0UxXwpN00BKr1R66TjLU
2xk74nMU7tXyfjIaPdtF1hDXO3DEyLGfxrVFPbz9mOjV7X54MubZ+iiMSH7CYov+rSedFaZmGjFX
GYzyDtzriQUmb1Js1k2XfhTmg1Yz9tqicmqL6DIjJRbYmNIJpMpI4bugU58cLCEk0V093fStuSuN
v4zt+/GIPXW+4eyrLWaolVT14ieImLN5ApQGLRd+dZz7FnOTT/lhdscDtkMVvWuBH5Qe9UOxj5kr
g1lmo0yn8ldPvEBIshBiygjBFpXjNiIOZv4gvtM8GsiY2VQOBag1sqAL2mN0yo8x9pQl7xZ2uh67
wY13+kl2p8NWS2bVhZz/EOHFMbOkSx0QSodUfSSFhsD9Ph3/5v1rqfyI6zDpb0x6nw+W20/146AR
rxuw09nJQDy4NVi2ZhXnP0V4mAYlMjrMu+PFyDSMXoIOmha7DY+5LPihzXV27kIW0WhzYqQJ1JUU
V37VvTTAft7PhZsH8Px5quqqbhawn+phy2euaQfmAxtGj2LcojIrd3kBno5yDNEvNQM6NeltnETZ
Rmq9pp+FBgdCVczvgCr10jEzEC04Hca3Q6zfabFS2WTfhvke/C1uDJTRxmHy50U0Yr4Lgu+E50mf
8MS3ThXJrVyMoeEOPnqz9xylowVNuBVDrlrpuSThvQGipCDV9F9JeOI8Zp9GY1/mt7bfBYoXe+Vz
R/0i523gDS25Fte0FAJYbRoAadH+K3s4Kt9h/y7XM3/+VzZydqDchs5iDOCKMUmdQdSQOj5lxJPr
fsNAVnpWIGI6kyHEsDCOcjRAZh9WcXWUtRSjsuC3VbPswc5R75HT2yLubnTJeJzM4svJNTJeTgNr
wF6A2xasE4wuRlwxm4XqiPUhReUh3Q70BFvz9K+DJS9FCRc9L+JJoqUOUbEJEjZt3ySdf90y1m60
g+T2sz/Lt3Bffq08beWEDPkMWqvWM2nrxpiLuC5iJbblPAyc8xjzY4BlXooYssGxJnmcwNE9oyhg
YBCUYVWstOEWV2J1nBZ2a1g6Sjpozl6KMSh4h0GUiLwmkV/0cYrfJKvfpZnC9mabbGFxVs4NfTdE
6xqfMVxQ1E/1iNWqBoUPbr/FUQc2BrZxbGv6YJ8GVLGAZ1jSjFsUw5J5PgHtY3kYxHKxhkKX7MAi
8f76B1rWwzgpKPIPkI+izi4O3Y25VKk1j2SyY3pIb9J9eQTv3T7ZELNmBzADzKdgRTTQAIKnrZW+
jEfJgKc1Ite0vrd142bk93VdVnCP6N7gD7w5MBrYEXxpBg7WrJMKuQ1iIhaUs0v3edi75VHaY+Tg
Ziv0WNPpXJpQUkkoNSVM0Y2hlsLfKBKgn73mkdxSvQ29+O8WPDgf2MLYNuDpYEoUJMV2m5c2/0hY
sX3Kfmsn61ZC4gZYqXrU9mXpNXdaoB/U3s1eyu/Xha+YInJgILXw4mP0TnR5KSskbXLiKQSawmPJ
d9q91y0GDtItevSV4+TJNlavgGQPgwb8h5y9HckQRRWI/8aQWGXqypb0PPXScwNi0q9fLsCxVMD8
MXe2LAGz2dZTXcJ3a6i6b/riGcvYdqCCfs7q9u364a3qhI9mcMZT1Hz5/5/pVEzYKIyQbQxbbCGT
f+XtN3PaKoltyRDPDSklWGemMYyywUeC6doG8+a0DK6rwh+DhQ2CxwzdWFR4FtMR/ZwledVDjAOW
EbdMR+YPSTl4IFzqXb20HupM7XfXZYq2BzNAkR4TbSCNRdApcsOh+2+xcsrKO2CZaDAoDpb+9JjZ
xWMFmvOoaVAAui5R1JJLhJXzbWt8+FUExJSxNU95axR3ahuBbVWiA0id/oe071qOXDm2/ZUTeocu
vLlxpAfY9my6JjkviBkaFFAouIL/+rtAbWk3wT6NM/uGIrZigmRXl8vMyly5VpRHCYirrEyyC64V
jzVLxNfr435rIfoceCLBgxofit1zDEyaEjGqEyU9WLX0OkKxZ92NjbU2Gp5scitjPjierZ1ghgaz
DTNPA4pO82c8UY2F+35xBaZ7MTUoA3g8O7JVIncs7cUU/kYBeg8J6vq5qA3zWYvMHiwovRqHtgHe
1PI3D9jnCqAnFWW7qdZvTV737K70qhVLdOywAi0Vn8O01jZpxs11W5XD1iRdfxBwQn5dX/dLJwwt
oQC2TPgj5Pq/DloZsYgEiZAe0oEpO7Hh/GGIVGtTZKx6tCxhKXf5GYmcX6NpliBe0ZB3Qh8Vequ/
DlgDMdNbDPsM8ZB8lYyl4Vay+qAawsoSFOTYPvlPQmVD44jaoxUzW26ixu9NSUVaQ+0dEfAztwXA
GK34N+iUagKr4tyuwIYGcd7yfQR8q1ekNQWZL8hQWYcAAvgWLQICL8yFH0Uq3lZlpTtMi3N8mhUB
DiUxfIpReJGplXYoVpYParNhb2lN40gmtEayClKo7EOp6qCgw05vpUdQSbtoHX9P00zwerGnQSGG
vZuDKtWtqHSMdGurRu0tCfWjQrRDSqvbrohNWyppB+5Swe8RFHgWp7kHQASykGb8IEkQagbXX2cb
bVU8qEmjOpwZ3E46s/RULXonZn0ifBCDVutMm+Vij1tppCvVzDOfjzloAsSi8zU+vI40fRqF1KMi
FrZSXXDGDw7Vm7cyi5qpNLxhpNzize5qg0gdNRJPlSSlHiSklgLhecw47TtISEFYjtKV8Y1BMEem
q0oKgR5gXgcvqaI4AATwt4WFplGA1JoeSFOCanacR5XLoCoz6CGBEuYAktAGNQulpMVdLlXlEqvH
3PNgTrBVqPWgoxNtY+LM83A0oqFZXaEHPFSyJxmsF95QtTy1TSYuWYcLF3VCg01UZLim3wpyUtm0
PTKHWD9R2YZI4UB9xmf0TkLa7bpJuDArLN4E8UV4L3+jj0N9SWlaS08PDUUvLmXCqRHFRwJS6IWB
5lHddCQAuJh0vCauhXlMHHOhTbVqhMGLccMgDtgGkazwt4wpgmNJcbwpChmKPnEbra9P8cJiwqEC
jQ5FYHj0ubMpRYkCUYUpagk1j0acNjfQDi/WWSa1DxEMmH99vG9v9mmqKJ/h/IMDBuzCs3PZVnpW
NmWTHmoliyG1rYl5ts3UyaMaRlScpJb1xK1ydaSrzOhOYVUhh9wU9ULacv7amU4sGNgQvSBvKQIv
/tX6DoNCe0kIk0OvS67WiRvg8p2iSu2UUEeCEHOnfbT5EnHvhbs/tQPi5KKhARWl2bNEMtNGzEWc
3aQapcPItGSXTqDb64t86dwaQPICuIMoAvrBX+emhEVtwW6lh0wx2WNU6XKJvD0Y1B102C4pc146
QTg6eHTDkU2+8+tgQ0rbSuzT9FB1ovqAirO2J32T39cRD9ddIS5xcVzYOHCXAzWHVB2CmjmfAiji
RTCLJ+lBiUmDdrZM8BO5DafsvvUmcSLBtQ35WgTTLgC37dC41xf3whbiJY7WZwW+Gyd4Nl8lNzoI
02O+ZTfCEORokXk0ir7Xl556Fxf2bKDZWdHNjhC5wUBqEK9Y70XGfbyxnN6RnBapQo40qGM+UdEd
tktdARfnCDJs0PgBsvrtjc4GreySDmsstOgjhzhjiXrR9WWclmke/Zx7wdn9g7xqCPuNIcSSZ5XT
DrpBnZDUoU/CYewcM6yzBwKxlHph/77h66abf34HZ09oOiTiQKF+dZjyHBD2A5eLrWsuZMySG8FD
1tUtd6oPLQDoJ/qp4uvZXhkDS7Wpv5QMvnBR8VUmKXG0P8EOzxZBHeQ+aYyUHnJS+JIIObWe+mXx
u3CMaca4L9NWAswHBpSvVxSdiUSuiZAcajXbaYIS1Gr8F/wIojwTCVGQoALJ8nUIU6UlcugUHsw0
E9GWlbFyObCigRiHJR4wPLm/fn4uLB1uIawc1GbxIlSmI3z2RgiRW7YsCG8fciseGCREjfqlKZpc
Q1Mmz9jCobnkoME3hKwVcCYgxJ+NBpx7mpt9g9EEoXYJC48hH+5IEj7lZSg7eoQosZb56focL1kA
CLWC6BXoStRZpjU4myMQanKtxSE9ZELGKLzTIFueycw0BtsC8P1AKHNzqXT1LXU2eWiQGE+ckBPn
6/ypnTUq6ccWsZxZSuhYR2vhPu6s7iUFPHpFrJTt8jTXVySHIGZoUb7qBLHZSypvHFOslyiKLq0B
akCAxIGgCGIEM3NL5NjqSoaVHzJupQ4j5mD52Is6c1mHiMG15FrJ/8J2o6kCkucTmTiCzK8LL6dA
0tOS0wNC2Hg7aaMHShnjeaWLg1ObjeT1NQTs7Yrp9C/47gkAgsoGDto3cZyB9RzZFUoPfVG+pDw8
KnktuB00Qhfm+A0/Ne3z2UhziRyBSmZs1TA+3IPPjJzkNfIsR7+R/QgExq64WnokXPLcAFLjvhp4
JgBm/3VVU8tIJbNP6CFOs2jbA17Say0IwySId6iEFI3djE2yEaUqXKUgC/Z//zadDz/b1LKUacKK
jB5GKa7Xatt0dgz0uI/iTbQVZVDwXx9vsglzD2chrwiGLRBqW3NsYqrrMQtVQg8UXaU5yrFgh1xw
opfM0vkQ0+U5MxDjoPV1VWEIq0wlN0aW1O8R5/tGWWTgxlU1u0DXrSNBjfU3y1+fhwcYQmSDpzz0
3CBqWDkQkRRgyysIAOhxC8ZBGx0P1lHN+zDQZLZU2Llg8KcGeHQ7QfIYueHZ6TFzpSSETAGDgXeJ
Pchm37u0t/KXGoC9cOF5cGFlYXA0QIPxKsImzqoUUFypIMgC02sKhN6FQyarqzobuQocSs8q1+pG
5UXIQ53brZIYj9ePzoXgCNhgTUVL4RRozr2pFcrVlFHFE7dF8dEG0R4oYSkyIImNbryO+k2pAmab
q5Vg/GYfJTYWSV1kxfGfqUd/5sh18NKkIcEtGcwIqRJJ4mmA4xRL9hDxKZGQcf5LkxLOHT23Pq7P
+8Kq457IMPbovsH/z/ZYbjKBWgynSoZW/cMYmRWIwJOh3paxMvp6EYavRTbiqUHyBQq6C6cLI+N4
TZQO6L6YTTurVSXUVASFItcD3o3PVWHFdgPty9+/spNoKHwGnmegc5hFn0g0qI0RM3pgupUojqxA
qMwhcdNENuGgCEG6hKqNLrt520Pg6/r6XjBJyGQjlECqYUo+zWbZgGAhBRFucmApQaKOK72thnSJ
df/i6Z1KROD9lYHPnb7FmVUiLbPELEG4mUAVGW25bjuwra7+yjJ+hCj7gnzQxTmdjTYLkgyIywLc
hzkRHYwcQpPcVM0gudcX7oLrsibRp0mrV0ZcNBukwyGEQYCvbNJQgZ8Ck9qLgWuxrsumgV6pRm6E
URzvQblKPMNg6oK5vXQ8UQuYCNNAagLT8HVJDcYgPNJF9FAOaTjaowmcsGsOJn1r0Pm8BDi4FBpM
oQcSiOj3hLji7JCKnIiDEuoJgi5R/Vl2VaqBliASt2GWjp3dtsQwbHHUR+oIYjJBBowBSukErJEr
RaBITw/ykLpiZMjCwhG+ZCIgX4k2ZVxXDSwDX1ciVGilF/WQHNJIbg8i0fk9zVix0wcjvlNN8JJq
XRivGapw/zIR/+e1/7/Re378l+vm//xv/Ps1L4Yqjkg9++c/9/FrlfP8o/7v6c/+82tf/+ifN8V7
dl9X7+/1/mcx/80vf4jP/2N892f988s/vKyO6+G2ea+Gu3fepPXnIPim02/+b3/4X++fn/IwFO//
+Ntr3oC3GZ8WxXn2tz9+tH77x9/AjnJ2HabP/+OHh58Mf/eQZ9HPb7///pPX//ibgHDi73DGqI9N
r3lUMRCDdO9//Ej/O8rFCGPRIA9az6mOi27nmkx/pv0dvw2sMwwuwPvT843nzeePZPnvoCIAnhCV
ewNwe1H+27+n/mWT/ty0/8oadszjrOaYy8wawaqDw216twE+gZr1/MDUbJCEGGiqJ0sFhrkvbDXV
bqmk780iXQm6ALzQAA6wwR6Tn3GT27TfEpkEZDD2pdg6eYeWj0yofeTOnUhYl2nqsX6n1eN9CvIw
JY0dNAX4IwCeBtEXzM78Is6/vDKrEYVIqpuhnNRPyVr9ADLDp86UoJiK/HUQ+4lztq9/LN75Ys3M
3B/DoaQ79dSAKXHmf8uGAMgQY7h0F62UVbXtwFSVbpawYTNr9m2Y6Y6fOYgoSTJeFRimHSsbYrGl
eSOx0/WpzIkDvw0yMxRCJEWtppH6qXZbt3+obvge9Jb7bAXpq9yW3YmSsVxqU545o9mgIBL9OjMj
bnoQUWBmBXKfzV7slkoSc7K3byPMAtPpTW7AZddPEx8iymvQR1nXgA1Wd+Yq25BN9FcOBRp5gI7A
/4D9mOcDEIqCtRyR/SkWh8ASjIBDOFKTx41hpFtogjoJHzagdVk4i7ihWKyzB9Q0VSRYgShGthdR
xDwGryEFjkIwt05jR3Y5611AuR/FUAgsqtnMBAskAX6RcBfZF3eUIXg+fgymZZfGuJfy8Cjyd1Nr
nbqUnL7IPBYRG1WVF9o3nhVVh1Io3UEQvZgZK6Ut7ab8qehvRnmrJrFblsPKnJiAEjgzkhyqsffK
VBYcwdQdfRR1pwqzZx1gYlLrXg0XWMqto2vJY0yM9VhmjhL9auRqm7Sdo/EI/N7WmtN4Oxp0kyUP
HNKRQl0EhUKdmIEgYnhKy2olVz8yvjeb4mNI67eOk0DQ4n1PrJ1OpCM0trdM0ldqOd4je2Gn1ue8
HWqyY5tl91JeAGUOB20pTLe1uHxiTQWpamhrpJxENgIW3+zwUMsQsdjmiL59cyck6Uqzho0MuD0z
f1iV7qol5PfieG9EzS+TgXxcCVubj5k3gEJPNXmOz1ZOsoWEIoc2T6a/qxVZcTkSbYQOyFPJD0Mu
2RVaF2SdTbLc6O89Jig9F8UuLUIbH75Notjjdf9DL5ugEl4brXZzZLvQ6iGvuvRmNJp7LW0/hKr2
a2aVTtxB5TKxUOdtkfHP6pshEiMQk3ARFLlpYpMQlLnXbYg8XabZCYQePHAuSAR9loq+XmcGyqQK
BCzWSZEQcwVoXIh+DrcZOhsTNzxKBykwbsEQqhWOxrzsJz3KSBIvpU0u2JQvX2JmyIYxERU8Oq2T
aDAnUg6d/n59mpe8zPkI80wQj0HhD1oK69Q5ooP2EIe9t2i66dzRy7xuZSy8rRfHm9kwUNUbRM0U
65SsyQ5rumqCeG/uGtfYoON3Mcs+h1xPhuTL/OTZNkoQ10VJ0jqZe5SjBs/wqTduBS8O6E7baB+y
XUz9CQvOe94Y8W3Y2WsL5Zu2IKhKncg6vJWd0qZeQh0aqHb5I0GrYrHimDE6Mx6FXecADcZcdMgG
C5s7Te7KGZ5nasCcoQKmismrAf/JvH4VI8dnBdOcu+1SAHHBs39Z6dk7pVeTHPoQqnnKG+7FPUgR
EydPdW9hTkvDILA8DyCoTKsqgSTLyVqlO8lnIGcgfvEUB6Wbr5sjdSNX/b0EwbfNnIVGnQxdjTAu
rVNpHeRUdnrFQPpwiasa0IwL26UCSgH2djw0wdf2dWomWg1BaIvtEsMEUB09+pUR8l5avF31LOkc
wIFzR2FpbiPcFFxQzfrJSDaQ7XOrTtslQ/XYmnRddMdRpeuw4vtq6GyqPZd6Do7PAe7uEKLancZr
0lW/OlLaiXlDrTS10fBlV8avNGptOYMYBciekr5bD1z/oUv62jCpm48K2NfDQGc1RHphuCP+mJXd
m1h1oUPQLm8n6NtCQ013FyvKLozjFbA/ki3HQ5Ck93r1ozZGbsM73MVSZ2emvBmtcjXIWmJb/egZ
WmHLUkptrWWBWER3qUR91Uo9OA/LY1UUyJUcgNUrCA1QtwLig4C9GAcHXpfbKjXf6k6UHBZl0N4F
Jw3rQ7uMadAlT1RinkV6VBrFjdaMJwVU4EStVqZFgmbMnqOI+ENa3WZtF0R5+1DHwrbSI5cAc911
nd1J1C1HOFFBc7q0WJVtGVRhv5bhdhQFTkDlXksLt4sL1INitxtOctzYcJJRiE5AQTZtIfsQ2M+6
61yBFS4AOfcDarhFbm6qgYK1V7Y1oK/iUD6OAzw5SVY0MV01bhyLRzudP0tS5I1ZvucJ1JQ0QFYB
5JGt8VkzRxstbrYi5h5RQkcXwRPd0lVZvGTkpYhXoPIYINUix2+8eAB4PoiV2B5zCXz9mat3iSNU
D6wKDzyrj0Z01MMsaHj3nJr6sYzVVVP3yHOO6TrKuK9EoifUUIZMwg8okj0OmkDtIXsdOnpIRXSV
UGi0RMU2t1RPDgFQ0027qgUbtRRHKxRvJJlXUOskCOpTbIzrpCNBx0IkrcmGtWzFK8RlZpPaUFE8
UCG2lUr3dRa/gIryRy4L3liAsqshRzUtt7HcrFJe34F/wDai8lS1AEVCjUOBaHVYRQiX+BrEzx7L
aFBnscOG7kFIirWcGG8sq0FyT+5L665SU8gDQfFvDLJMwEleR8qbWgxuSB9VTbktmrsQRBQdwsQ8
/aWT2Gv5kZrPMd03yJ+B893uywORwOurQLhMgfAJjldbPem4X6HhQzkeYaR84CK76QXLaYrRUePb
uILIZhJv1CF8bmsNjJBW5lJtWwwPpH42jd6BbmUS/6yMTYKGz9jaRflbiesBwbRI+SmJa83qUYVC
dJYO4NA2T4QAzVeaB12pcEF3We+NvRHEUeLnEDEchZvOesridqXGqHg3T6L5UhMUaUPItYT5rdUH
PH/v+pMlnRLhRewMJy+eUqI5NR7PZgOS0fDR0h8V9ktVdpUE7PlGMMF+uJYUV0L/Td6/AZ6xschR
6V5GTu1SyNH7hgtOvaJv0ReZFFthtPzMHJ1RV19ANYPbBaShXKcvsDAeRassHeVXJr+jcSgx1urw
oijPQJ0L3Q76077GjgmKYeXwxsOfMcCPphHb3VAdAKMZrDUBuz+RI1sBJKSrX+tatIuuW40FGPqq
DKqcDOv1lgsqNHMi0+17wa1q5sbcdJSidhjd9SgHSfpInJBz5jGd3ADKhmIo96Kcexk13mV0raQw
X0P3VAkg9q8te5TWOv/oZTDm7HTzR2ShPZdxO5W3nP0IFWZLY+hm4UcHzRGVvaXR0WgfdPkOFsRW
chWVU78rNigmb5u62iOr8qvGqZfqeNsnkh+J2Tqjlh0Ow1HXM7waRpi1IchamM029CWyiTPFSQyE
bVK91dE5rCqvaRWMzaPU7ni5U6ptm6w0xc8R/tNYhG6O4Bviqu1eirZx6+JI2Kmne0DqlOFOUjah
VbptthXKAKShuoHytvEMxXnSInDoIeBs+lUZ2zXwmtIE+r4NpWZbZYE+gnS77G1Z3XXkXs9fRvwY
VEKbqkZ3qlqAJ7y0mbzTNOAD+uck25TxVikftORFE2/TuLAHVpg2sVRXZ6LN1Ds8tSTa2mUJAVfz
xFkv2qY6uiI7auOvRFGfFBXcKdHWyIqgnbisJWtrmuV9g81QAU2vxfJodGNhd/wQsbaxgTsTwZ5f
+rAxR2g6rnQ8BDVRCazRfDKHuNwO8E0e8j2CMyrMK0cKS0uVwgOyYDXgSa/w0kvzD9AAOIWGwkgO
tKxFbQNvukJUn0nV7sNWujeRME0S6nF1dEoh+hA61QJNZPVipK2wgsZWYCp7md4pceyB6oM7EaO9
sy0LxxBza9OE0clspTXc8osxsYSNkH+mvXgg6M9qlPq2HfAG7rIMdYpOe21SVA9ynG48GNB8q7g9
qW9AwjC61HgZhQaIdXInmqgacbD5wGC1fK30L4PeuUMu3zJI0lSF4YkMz0dJ87S6n+SogD48adrg
JLkMatAIb7qHpkx8sJVs9URwCbjVJSXoSeWbqeVGSuj10T7F+YuS0u1SGlRVDCILqMkBmJyEwrEp
TK8AFtkWrfCXKDUpkM967+hERcmj0Z8XIsUpxp5Hvyj/TXySaAf71qsAVkce92IxPW06j24zP/GZ
YznpT6i4/AqdfCEynWWnP6PE8+FmUaKiEPTqo6x+yrOTVtwyhL9WCg+gdE5dJbYMN3p9glOke21+
s1RaBXDEmLIIb4ywcvzWcIQUjjpcyMVcjLeRv0UbAIBEqGZ/DUp7ZIDwDieYVnPHoGtNB8vuk1/X
p3L5WXg2yiyqT0BUp2cZQl/tZspjOIkL3rEP3R5cieNdDRjW8fqIF1/WZwPOFo+BzSdrRkwrIZ0b
6RXoC5fo4i+lIZHn/nPpZq/3BEwRZs/xtlaD5jR4wwFPFVe80e3Rkd3sINvEU16uT+tC3ux8yDlx
ZiSYA8ugOoohzY2yosG4Uf0qMNbXh5k3qvzrSfTn1Ob5uTbkRsXl1jrxflhFmnLfS3EwxHUAqbi1
JEIN3Xqo22KtQRE9FfqFh+0cx/dt+OkldZZFZnXFVajNwycAv4In/V3mI+pXj+GxCSKvXtHHwhvR
To2ElrhK98qaomS9cN8vnyD0JU0IDzzYZifIjLWUjQQnyJBGp9UfpGWCiUs3HIWS/wwxO0CKPgi0
bUPzZPY2q3yB+jioKsQ28ukg4Q1D77PSGdx+H/8uvdYfS/zvsb/xeJtCVg0tqCVPWXpjmfe9sFSQ
nsPBv40we+6mvQaaQQYFAC1DQtQwaxDXViD3JPB09TPaY54i0jptlyGDudTwOke6fRt8doIGWRzS
Qs7gHDb1rgmmLsrX3qHHOojcZsFQLw42ywblTQgTajEkEDwzUNw8gIB770xWgGzUw7hg2j75cuaO
4c9jA4T/7HZEWd9CYtw61W7nVW+8skcfzKmoFyAIU22I0Ryn0UVXzGx6T/0l63DZZfx5dGYuoyvr
DBAX0zzJ6jPrU6fLH2jJF/zS/2Bd/xxl5jLQRROlSgN/m6wbr3dlb1xZXulCgS6YuAPvb5eSsddv
I0R3vy4rB3OTGAMvdALk3eYmd9CfJaa5ryRLV+O6aQFP29eRjCIx5La3zBNjh8Hao01o4URezk/+
x7IA5/R1BMBNTHnIcPzDNOi8aDXuuJM7zIkln/j5hviqO25qzwpQOuA3sQukp41mrLfrbmThoHxa
iDMzbvZhzcsYB0U1n1Vjh0Zfs7q/PsTSMfn0ZGdjtHoYNqzCWra+YuDJdKP5PBBQSm3zA9M8/Rkc
T9vQy1cL4y7s4adNOBvXFFNWiGwyMEisl3BQeHjD8ZeuaSuOCBVBYWExP5XJrlz7zxjrbMQIT/ah
BwMDrj05Noh5RU8Cyfmt+oFuiIf0IXkBA4882PKe/YQGXiB63aPM7XGFyP9ZMh2oyCax06lOx9eI
yAmkiVzRXiZunO7Jt+95VlmZ2X2AzzoDUCvzBMH7B2J1gaW0K9n4oFa7Tv8/c7f6zM5b+gjMLmKF
U6RC4MBQ7FpH1xhQpwvbPX3pa5OamXi5koRWFjoDHN/Doa+kyJbBOFEWmkeLap2n1qMhh3dhZjzr
cvNiRsOCOZQvWqezVZ3O49nu47gBCxnVCEeq0U0qze554kaaaDetigKl5oxwOloZraAP7wEG63Jw
RJVVO2VTV2b3UQ+yawyPYrYDVsvu9JNKXqZ3CwPYsDJbV4wzDzSZS+u29LVnvqKixMjrBoE/3tm7
sbW1Vb63DoaHZK0nIS/ttgHx9Lul4O1yAHu2XDPvIaHJGnSOeByqQb3ObpgzCQuKvuSRTbkgxHXR
yp0NNfMb4GkiVtsqsEC1h7ZpXxQeKjlZWsiFUYyZzxBEEZSLIR4brZ8yUOqqXjjYzIs8fSdtKlTz
7nI3C5bmtrB9xsyPFJYhVCgYmKdeqHYmomyJyXZnASEGUOPCFbs4loJnKBCqqMrO4al9XtagQa6s
U/HavxpmMLqKy4LkV70VqT86IN24z4/iaqlR5/JRORt3drO0DiWncMRRMay9qt63BWjyanlwtVYM
cnZrgdLMamzTNDeD8rgw58k8fTMrZ2PProdVQgU7FCUDfprYeqPYaS4HWJxfArtX5UfCXtrovS93
aXofRkvIx2li1waf3xGTgrEWYNhTX62g3+OFUeItzG8CxVwbYnY39FLLFJphCHFjbiRQBgPk5JFV
sllC5F+Owc9WcnY/8hpqt0WH04OKbDCuw7UUDNDWnR7hyxH/96Oqg6kF5DMgFQCUeU4pBtEANRtQ
kjolYIbqIFXOY0B0on2yJIj+/dZ/HWjm3mS1VEEykCI7o4t2rYI2NGOBEC0EM98PwtdRZs6tEcxm
qGllnsLyPSlO1Pg9SQk8xr5+/uyGCQpNograQacs0w49SG3krnBEjW7lrllBS0CUl6DY32OQryPO
7lXdi6yI9Qzqc1DXaWN5XantqSTSpi2Kp6JcqsR/gnS/nvOv482uUkeUZGx07NOwmeIyZaVD4xnk
YYnTiig+BNJt9CD7wKUBSWhDfjX3+sSe8pbSi3QjuEtJvaUNnV07A136JFawoahjmfJbrz5dv9cX
EjRf5zu7bZoUhiKqpsjn2SDfvDO2YCekjwTvzX2xlRO78CA5ucs8eKRV+5460joSnHjpjbh0DWfe
SQ2JWUlyj9IY74F+qhwU7HYjizxRWzjBC+dp/pIpGoOkSjcYpw4Aw7ClQDtNfNQPQIEATrqkU76w
ffM3jYZWUaPsAcvLdDkYlTVoEfyFDfxumKcNBMsCMHgAQM05iyhKzaYBTs3PHIKgedJOfEehmtQO
FKKIC/QrxEuhNVQegQ9XBSe/h6DSUiLhQlD79VvMrk2kCBFvVCAvknW0ogDf2uOuQB6/uEehCGSf
PbAfhtO4kld7g4uvMz4OQPXWtiXY4SH2lwjMLm/zn6syuzeJmBipZjHjVANJIPPQNuXGbQ0LKEB+
GHrj7vouXEiLf53/7BpRrYaSrYAUf0TV1qYdW4cy9yqIcoCwMjCJABKM3OV1Flht5lZDeT8qU5lH
LBeCr4t+Bp3+qEyhUeZba6ICvsNOpALiEJD/0jy1VTSfolV0YZg5n+2/PAEE/KaaDTh1551erKMd
AZGMDjupPUsxSJFt4Yn+EB8TF+q5HsCYuq1ndk3t9vBX4HYIK9Hw9dn+/r0nO1Hkvu1yrp8i7cXS
nuPFcG5ylHM3cD7AzNFZJTrnDA7RwCi1AVy5A3W9Hbq6K6fI4uZu7C4B0S6eoPMRZ45OE7Q87AeM
OL5O5KYlUh/GaOfPxi3Q3QD4gYR64cxeOCoGkMKglERHFWTcZneEAsMCVaBWP0E9cRejbU1PqKv2
CjgLQp+W9Fjqd41p2Ga4ibSfoyKgOVLepiVBoXUBuHXBTuKrWJDPQ5MQGvpmk8/AplXmOdNPFPV4
AwAP0Dd416c73cDZjkKWCiuMUO8Cc+JgqKwA4E06lY3sZIC91OYPGe0lTpmWPmsVx9Li9V8YEjAw
cJaDfFSZ87bokqwPGs2lU6yGPpQinShBqgYkVQJ0aOI+vO0ZX5jlhegZjbsApkH5GDw/35qgDHEc
uJJlgE4JjS9GxVFXkneB5xuF1n7f+Sl9kgW19xQtvgHqAZ16C5ZhctWzdUbLz8TXApbeSZ0IPz9L
b8hd2A681wZMWrvJ62QXArqdt8I2UdE6N8hsJRlsI8EKXl/sSxYJPF2mDgwwTBLaIr8OXMYZ5Czw
/jsZ2itnqWOqzUdNqqdcz/2k/cgl9IyIla9FD5jOsVB6x4hPmjA63Iy9Roz3sSit8zpbaH274IlA
tQD5yWlDxG/8RIxSxkaDiCcGRAZLgxj9KiT9EKNHEL8s5JYurv2fY80xwi2L6ZBrALWpVe3Gsug3
THagebzOy9YxSLeTBXnbor3m+tIvTNGYrbyaWNwyZAzbD/mqFD7aCCqA9E0VR8/Enl8f7JOr5tsB
m5qMIRWFpsE5l41myGrbWqV4Sqlo52jbbnN+B4CLDzZ/F8yKdyER17Eebhp9V5nPIdJiWhiqdh71
fqlWtgx5boEu9aZeXIOzbzU79k0hRn3Ix/E05G+9trKAacybW2UCf5RLRBeLSzALlzNFbUNaxuNJ
77UbmTGXGYUPbNhWowjcRdSSqidOhZuqVmzIVbiJKTpWqNlU6u02+aANcYRiIbC+4E0m/od/b8tn
revs3nOW13lVpOMpim55dK8KHLHdkpe84CesqYaLQq6OwGPe4omow8qSshDhlp/q7pimi7xvF9zE
lxFmgWxLWx19KDG42gu+z8bEK1QZYp3jITf0wLA6J28iD8rFe8GKD4ZePw/d1FoPdBBRer+JdTcX
xsCkQCWKzSrJ2U1JwAkoNHaiUh84W2jeMKdPAEyTEj9u43U/6OtKBzY00YJaSI+yEtnqcFeEz1Cf
ehjb1BHK0Bvl3hEGoDrMdAVZ1EDnAOUBuJg5qK/9YDWIGf4fad/VHKmutf2LqCIKuCV1crczDjfU
jMcjEBmECL/+e9hf1XEb927qnPdi1+wrq1FYWlrrCSgsOkb9p1gzBr64smeTvsgTWs2IlKzAbjP1
Tz36tLN9kX5cP9SXhoBQwcx3toAGWNodwZ8iKmq5xK0Fg4YZhUbpHdxUV0LHpTOKm9HUwaWECM6S
1m1oGatBKBrDqPwjsbcR0NEsedET6tLVM3rpi+YLGEVQW4Vo0GLSYHGP5D+2cQ2yv7b+zoqXuF0z
SL/waoa03qxLpAKDjiTj+40HA5CI23ozhOgUBCB6Oe2AlFuLP/F6fvrvFwjlXBCr55nDJH4fikS5
ponMHkKRPkfJqZBvG7aSA16MamdjLJ/mFqVJnELjI7QF81tWAytbeRXQ4Nwo3mVVBLql3kPNdquO
DPYvz1KS3ieJHoosbAU4SUPn1NMKDebilvn67uUDvurJ0MTcGkIFiPGpfNfg61KcIhxpASD+9Tm+
vJz/meNlI5IMtK4hJIRr1EyhyfjSR7ZnwHddE/lKnvDzq2bOLqzF4AanA3O32Jwg4aY2K8kQduIZ
HkdObvQOw4Oth3gPpDT869/18yh8H21xNSZFqkMuTBIhTzq/QNhKobvNsyi4PsyF1Pf7OIs9qhfE
GgjNxjA36L0s8A6vjH7fcwstNkvsYUSVOlmtupYknxLJOLCk2CpWujK3//IzTBtedDgqYMB/PypZ
WditLOiIfvIUKF7m8ZcoAIwDZOBso6xASC6v5Ndgi+tKS4RtFVB4DeFL5w7jX0v5JDp1cnvfW8XK
/ry8jl9jLXaNnUiweyYmYoD+0A1wFX6g0kqY+Xn7YglVC04NeKJBCG0xd7SabINDoz20q+JeNsen
yfyT6OQQlzooB909eH4rH/Xz0GFE1EmM+fJRAQv9vlrcboTOJEuESSTeIfjsZWI8SJnq5LDhub5B
14ZanAOpgrRHY8oiNIbUNdIkd0e5Q2V5z0zolV0f6wIF+ft3LQ6DHZkpYV0xoIsi72U3QVFuprMJ
YHwcuJeAfLVWqr688b+mcglpbJSOxAPDHaGgMcDiPKDifdD536SRvUYa/Ymjk1PGj32KbHQArjev
187ez+b+t69eoh0NvDvzjoEbQUgLUfUIXBYLqpopNPvAwh4fbZVtGrDeTPBAV1b34uk4+3r1+0bq
TKBXhN6LULYzr4bfscL2FrtfWdb5r3x//Hz/QO37KIksWWWSERFKgwiZyqgzUXqkRNvFBlqbbRwY
4MXgqXkblRoaFDM3qFvjhl4MOmefOmfpZ6l+BQqwRI0RpxTC0zCF2wwoOTpgdHvZoPisLh+uf/XK
wVlm/Z1owAmTqyFMU92F4SLwwA6nr2Xydn2cCxCk77O7iKZppBQNIfUQqli8rASsgUIxxpG1cmdS
+SmhUVCi9yFaOB5Ic4AdjHJDZehtd6BAocDhpVW8tqcvzjYMtaFyj/oGmM7fZ5tUIIyB3Y4sDwAw
xatdE/5DqQ/UOnRbRjjxuaCq7ftHAcpqAo3ltS03b6kfW+5r/KW8BfASmWYRjD98VDvijroD8jt4
Bk71iwIfZSn+f//KwzKYwB0ac+ZlL6Xl27wagZ3GetPpSYNeUA8r+esrfaHN932IxUUjShHBoiPq
Qlu1UkcvBsUhtY2Uk6KIMNJxV+lDkMg8aJP4aFQvDP40sdDiXR2nt3opvUlTs5PGBAwR9JHGnrxM
Jt5tqZGHYLpt6RDCtyJQxnibxdnr9R8/L/iPBYGkG6in0A6G+uP3DQEZb8BsiYLfzu8TSLu4fUxu
8mZ0dU14Ga8fIb3gM1qtGXFc3Ihf4y6rS0Zapf1kxCKMUgqmZQEyJFocbeRVLR6f2BDXP1O9FMyJ
pmvIBTQbViOL71SjLJNUOnQhV9VtCjm5RAUhkknSTdk21DPKHC6IOeriLThQkFGcUKlWXyM4hShc
vJosz5yE0k1mJbfEyk8QLnsu0BBpePdXk4eP67/2Uow6+7H23KY7i4mxTppUUzMRkq7yshg9A1G4
TX4q8bK/PtI/ZpfL9SeQ+VAgmQPVg2XdvtRHYHhKk4elIvalRN8TW4DO05wmnXtF0v8qLXkbW0og
V3UNfA8A4WPUenBVuJ8da1wYcZwqq1cdUy5+1bCp6qziKDc5OJwDABBW8wnC4kGfzGNTCa9Xk6ep
os/wlc78Kuv3DdiCLehJmfzOY1wxQwuhfmsrGfZtZ1vvfKhhS8APCQERrQYBdGwmR2HxpozsJzkq
fTkFdqu2HipW3VIQAZkF1lNam0Ftjc/Xp+piQD+fqkXKBfFkKQITC4gBVbxqBXXNtPCAwNoIWr3T
EdahYvCixvpQq95vzcKlbcXAeTN3lgqB88xeEQ79J1j/WLvZWQm1S8i1LLu1dT1oWt01PeiYe8Hx
iC4cpj1YieTWEDTRleFD4v22AYEv70bflmVvik7VuLNE5pv1L2uOMe1jxkHfRrO6Em+RcdCS/LGu
/1TF79HCZUDvaxuFx78rU3kxZEKBHnovtgxR7+U9ZLRpMSWQlwm1JvabunBAR86UMuiJdafRBGT7
KVBh/yDVsS+i2pVEvatUtrWjHuEzC4xe8sxuJtwyjyBH4hC2U9tp3/SQBbAUryWtPxJYUVoQC7FB
fkyal9hmwTgarqTB+mKMuGt2nQwmdw0tmx70Ue6mUtAS5uklOLmNeK81MyDDdJNbG2pADy2r9vDp
CDr7mCvUre3jyHc5TmalG3dEDSlTIX5XgVZsbwb0gvoEnphl/SiJU2l8WFHzkYjbZso3o3hI62Ok
n7hVuV1/y8mhye47wbxurq8mfCuj7Jf0Gy07piSekSLF9NwlH5J908U66MV49oLYP0nAaPE7JUld
SAbcm9VvY3xISwbVKum+kEe0owbzo63tT0Voftb+EZGA+KoScG4ESTO8GyaHEnbT+OX4YIJ3yD9L
K3OTjjixZDl9Mt4xqns2/j/OtceuLW54WrqpimJlf6tmvROLl2QYd3bJTqije7xVHNRXVvb5pavi
bK8sc4YmyzRp1EgXwugWcomJY8i/ifxXTE+kXrV3+4mAgFcBpPqhFgfBOTgXfA+90TQKTdELHtZ5
SoJC5pEj5XriyiC+Iprt+hLwDsLBpzAyGQ3O/mSXUeQMfHgkduxFUDwcEKUzDUYs7JaRDj5dNgTF
WjlUKnS2pQq82ngraOrCy/ZXbzTbyMJAZezG3P5td5FPc8gt6OpWVuKbuuOvkFP7pTZt5dBEEFeO
+7dCgjFKlv6XBt5ow3//9kWAwwpmHdNZHybDu97dRN2u79cgBRf4P98HWVzErIPEU1W2IkwVe6cx
ecsH1IvAEU4K46GqlK01Sp5o9HsmS/71sHPxWv1a2+WbctL6yqiF2YWTBRY+2VS08vUIRszpyoP5
0o41YV2FXp0Cm2B98Y2Z3JQwLRjasIM5ga5Nx0JLHkq1Plby9FuS+t3179Ivj4eygwJ/Llzki02r
dXJUEPQkQ3PSA0hDuIXev6SZcbCbZt8j22RG8UDN6qY06gR3be0l4jkf3pr6qbRR0DIbf6RoFGhy
0AyAmbS5ht4A5PEn8kef5A3nXVCaaoCmwCO0wHaZoTsC1tAUkThVY98aDKibGlsInd63egzsVxxt
ElNyu9kGvoNsubaDk0SQsuG3AlWFZrRvWC9glt3t7HYNlT9v02/XIiTLcCMCAQARQLBdFg8vbsn5
1EDuP+w66VA2hqtFdwxFGLiq4PMEephrxdafekOLIRcLwIysFXLfs3BsnGbXPsSv6bvkz8yP5I/i
jzt1m22rzVqHVrtUJsBp+s+6Lw6sXRfQ66BtG46JFXStfRsDWlg19UdfdcGYJr5mDu9dOp2MUQlg
/25CpyQShwTLK7H4b2mpgYAOeKVKpzYdjtCh0Z0unx6aUnuMBJSObQGSFcTP8+YWcNMNPORdjRvu
2BZ71YDWCfhm8F5KTmNZn9oS+t5Tsza3Pw4tevAQw4dkJMAPwAAsHles1oY4yxIeFvW9GUNXWwLE
TlBXgoTEyjH6sW8wkoHmB94IOhjv89v1LOuuoBMDvqfgYWa/T8MHI+1KWPjnpvq+M7+PsKh1jLGu
T73Z83CSpoehLG8MVU2dBqKqmn6DW5VXMq5UiGogi2XkUMT8YPdHq1B9YYNzP4K6YUEyitzn06ed
vEzkUS/fRsjD1jasnrJdDJI/bQq/zRiUYMA+j6uVEPoTWTQvB5ARKHHC1dX45511NklJS2kE4QEe
yml1IE2/qQHWUmMUV2MoVUTgbqfvZMr2qt5tlcLXh2FvIN1YWaofGx8VXQWer5qFGsZPCxo9slpS
jEYbttHjJL1x6KRNcDy7vh9+gkDmujFEZ2cTWx0W0YtTjR4Aq2q4J6P4LjwzyAqneqS+SaG+4Cjv
yn5mdMXvOt6S4Nu8mE/Xh/8R1BFTZjle6ClDbNFcZiIwg8vhBzEgjKWqEynvoyycTHzqce9HLV9b
15/HDKOpEALF8xhy68vRaBc3pTGJNNQelY/mif8xXkBwpM8kdiCw2O6UozjKv6OH4e1/+MqzcRch
LNMUrWmqMQ1J/Go21aZOyS4qfoGkvxNZv1J+uvyRaAviUsZFucRQ4drqI4NmaQhFHS/nzIFyRsDi
e2utzmXNJ/n7SZ+n82ukxR2EPsokR6pZhhDq8Cf9pPXyAd51GXS7kEimqEE1GsCrND+wCUU4Xt5A
jApiDBCr4jv4QeyJ8jaohsfLZN8MUFlh8omR0uUx82H6sldzGOJBsKMosoDl0HlRnqRpdKjYt0z2
BmgwtuMJn4otq2/S+mDZf9gYbdFGxmU+OBnFn84PCt76aRy5SCseDUjplFLk47j5AN+6ozDxhKyd
kXO/VO94rdzHahN0gwGtFhCKqz3vaABFfd9OHlsbOllCvyuG3JX+RPeVZyanrPrdJT2oZLFLmB6S
ivgSXnoi7W+a3vZ7OExaeFIg6XSaodzlVntIJpTT18iAP3sJ8+0MV0sDLhTI7Jfy5MJQhSHKkUE3
YPT5XXkfo3lh3MfbQXcKd00R79K5PR9tcWHJZlrVCeTsw0b7U3JglCWULGZtIqU+Wr2+uX5+Lm3p
89EWGy2WypiJymZhqu65PkJoEwKOpHYVKV65vS6E/u/TuAiHsdHDYhn+RQiHg9fc2S/UT6EsaDml
BxY/XdUi+EnBWqzbIja0k1l0GZxRQkiobhqTuBllUM6P/bhRHoeCP8v63xJVqUEwiDy2yQqGYG1q
F1k8U4yOV02VAm8/eCZsK9EFQepxSIyVB+5asFhMrKjLnI92nqJ+fCfFL/8DVmW+Ss6i0WIiUUNI
xizW0pCCL2SjSlUYqpuBJZqOMA9dFeqY/9y14LeYuIwlaGWPZhpGUu9L5evQIy2JLTjHEmfIOeoX
axrxF5cKaRtU4mFd+4O3MBBEPWbx+cy5dfGooRKIFMEZoofrp+3n63XekmcDLY6bxkZZahsrDRUU
noD52Rh5FmwqAzxS5Z33oxeXvwqWBivDqhdm9HzY5Q4Buxc2L/PFpZKbPikCYvVYuD5QTQmwI9vl
qr3jChrOBXca6BfaCV07/vMYy1U9/w2LTTRGVI2lpi/BDbE23d/ej93ufda2aQPlb5w5g2+4sd/K
zloH52ey933OF9tJcJX2qPVloZl3HuxPDP6Z9KuFn+tft+xH2DSr8BI1EEfx7i3bV7Ne63j8y975
p/cGJJeuLd4XUOcCVrJK0rDlllcb1ONyv4W3saOh4BZR2e2HaVe0KYqUxcoGujyFX0PPEegsa++r
sZpJNWlYgkORQxqtHQ9MWYPu/pQg+ed0fA2zuPoMpqO7F+kI2B/SrUY3/cP4DIUeKPE/T66xh+Xu
bvL1g/gF3UvirmsMXAo8Z5fhEopU2qNS1wRxroMRrTrrSiBXZ9wpR93PYoQ67fH6wbwUuc8HXJyJ
HNUTqy5NBm3RzNMYuiDJ5/9thMXmZ1NbtDTCpTvhmcerD4Ha9PURLsbOs+xo0WwyWdtH2PQsxBnw
Mvoh1agbFB80frs+zspcLQGGUdo1iCHIwpTkIdIfNXUFM/yzxbdIF+YgerbJeS2NZa9YLJxRBDZ0
InNdciRN8RhnrtZ2x1HvHbWC067ZHer8DdAC3YJfTQsOOZd8WH+7cEI6mUZ6VCtjE6m2K9lr0gc/
Ne4Xv3IRBUxI7NERfpShViNDJ9ByAn1E6cZjLxnvqbD8PHtMIaA7oHymg3Peyw9xCWvsU50BCFMz
CGp+lGoHeB2kBQVzDPCMgc9xkyJ5k0b45SFZSbNffav6ln1MWLcDuheoA8jh9wWQvzsJQqCJTPyC
xS6yK+CPMVNNv11Z7Ysh56wKtzgaEsxm0thCQO2zv81gBybvjj1uJ/QSd3kiDz4poZA9Cgj6d+W2
SHu8Aqr2L8UzviR26xgF3i/SR9pmu7yAIFSEans1vDa9Eg79eKypvZehl9vpxmMOUWGqv1sAHLa9
7SH7cKoIHs4jMkWbeZaOdgkKJDoEg4ciuZV6+95gY8CG8kDRVRXa+KsQ0XPfTp7BrbUqwrygP+7N
s4lYnGAJkodWG+Hu7i3lMNFTax1qOT3adr5rR+KyXHcHSCZOBaS6y87vjV8ylvX6avzst8277utH
LOGwUa2UXItwAcA47aVJph3N6IGz2Ur7s4FerGb1KFLnEFQeAwvKr6OAHrAKw/Sm83W13OmUu0M5
uhPV3G4YAkYyGCRGvtU0f7h915e6M1Rrpb+VLbTEy+bcRFrT0DTMAc3Pyw5dFiCDijXf3bVhlnFD
LVBEVmLcWl23Ret6b8b8zsjz/fU1uBhnz5ZgcfBxL4JkgYJ4OFTVrFbs9fZnBRuDppdXVnvtgxa3
vT5NjYxOThrqNpRFkeIXEPZh/Uo8Vy8mhGcfNP+Ms3hbRbA+kRRcTcZjfKd8mHeG13jNzejrLsqX
QQS5Yac6DBB489A/C8yTcLMTCRpXV1zzrl0JOJdei+rccwHoXzVQxFrML0Qe4qkZCAOihN+UQ+eC
q+Vn6HaKJj+MqbTVIKYum39taLnnmrzyWLww599GX8y5lqUm0CPoANjm754XTlu99WxlxtfGWEy4
VdcVTElxwWlFu+kn0zXRzdHRQru+UeeAtAhY3z5l3shn60oN2G2LBs9uBs0MbSv5XSBt+GZNHUFZ
G2fxqCEwKBYSQ8kxZh2sg5tdPqFSkhb+IMdeDs8WSrqj2X/qg7KhSealqEahkuPJVvRWwASkZt0N
moc+Kz50sqbed+G0fpuExfXV865XrUJKQp5BKz1XvCgGS6dwRmvcXZ/uS82jb0PN83Q+35Lak8hE
RqDk1s5A0TwiaC9T4OFq+GoOc6uydKaUe0x5ndL3onzIjRIABeYUCQCZ3L3+e1a+nCzyQTpKTTe0
qDtLY+PrEtmp1bSrItOf6EpENOZJvLLTyAzaOvvyBFaXIJhLDGSg5BUA44AIy8mMEh2QqH+GnMrG
YtxVlAmWBRRlzbbxodiBpgeoU7ZKd3BvvmVczPgDJy7Je51N98OkHqnxYpm/SA8N9lIyt/YIrHLf
PLOKvEB13Bk020EDCJ3J+naw7L3WqTeDam6MEZwn4MCQOEDuunA7eqP0DX4Q3tNGi5RS21XZ6Mla
/dL+4xE2bloKoermXuinqoagfBEDq7yTSeTNmsuVZHhlCgP31SzyQi4NEqilEAtYSgPWXd8njqec
6EYuJ+E4/Or6x4E+/vd7gKDDAx0bVSbmP+nE2cJUaTmWtOuSMK8PjQ7vkGYr0SdtkDfXx7n0YgSh
6WugRawpMEWV1bU4Zv/fs+uJ3en7CQLt0AKGGPdG/+hiT9pofn2rv7DUWeMI/OQJzcTpsx+wCEJt
p9jMzjhmch/d16fqTjtEO+tJdyTDUVzmMD86pbc0WAO4Xzpl5+MuVlBYWaOVGT687anf4lEHKTd3
qm+M6PP6FF+6NM4HWkQXrtRqA9+6JCzob0nrAiD5fW6yl/9hFLB7Zsf0WUFkcfnqdkQEbwp8Tvs5
lSgLA0dk1isvvAsVlNlDFbRQeATCLWUJeBNdk/YDk2gIfKc/ZdLWmt55xnfqBNE7Gw4pOTPwplAh
u52vyLn95EBgo5ylF0tJwRxnhQwxYhUcAQTEbWK3SV3guW3fOAq/fYoBPoSlx1o3YeWSJIuJldNY
IyKb7/y4Qv07fRAxhcK44saj5BgSHCpa6diXU3B9PS8ezPPPXeYzUz+OmhwlkH16bcRdrIaRQH2P
PQvrjwx7jdoUmG1g6GAywbudVr+NMgOevvTJkPnWBKs9Ie4iaFPB9sv7P/64RSI0ZjLkoihnIQ8g
Y0od6bUK+C52x0+x/egDegd3tAf6VgfNMdusqcH8xIEudsIiZhkT2upJifTafOx9I6ipU2/go/BG
nHJXPIhT5RbP9p/rn3zpFJ8vxyJM6bmCDLZE7bDLH7PhjwT3hmRliNUdvghJnbC4LRKksJMB0+vu
GQZ7jgkng8QYXKuD5BCAyCKbtoXON23+xFTzccSdbfbySgay9rGLkCXJRUHREk1DGeUOHYrXHJut
7j+vT+mlCHw2pcuKr2SZUR/3goVN+iya0jPzHafS3Djzrw+08jk/FQ0gCDKlHYOcT74pjadUDBtL
vVsZZN4BV3Ipc/GKzXoV9ng6XviaBUOApDsSOMsgLKNcTk+AF4RJk7+3AsUuMXbbJsOU6mQ+O1W2
45AOqYUSdPDgKWJ2pw3mrdlQd9DhiqHF99xU90YkPcHJ+1610Mvs9IoCQc+hY6aFdouiFARCUq0+
GRwMhkxu4VVc5a4ujXvLGF+aJg9yLrkEFRne/ALx3pHRFZ7AquxT6L6Zm6gtPbXJt+NQ3CAR9HTy
2dQGBoa1UoZMuDn26GnHBngCAO5dn7pLhcPz0G4uYqyBqp8etwUeskDXoDa3z2MLZTEJjKfSsXkb
UGr5NvxiIv29lNF0Z2GngtNTvcJrbUdi2Sm6xkK3CYyCOjHeAAhF/5012+u/01pb4kVMTvLajGGn
jbtANj2uNz7R2a5vrfsEyNO+B0IIrlASB/YnuWsNJO+i8OsoRrGmQHnplVR3MDZkQvYL63dFUTqU
USibiG8SNRgT6sij5UWKtLH61s8oIIBEc3W4XU82DcqUeqjNHfJcB6Qv+pMRyLcRZEhgUsLrES83
yZJcOmmbspxuhJ7cCbzkzIYfcsqdhLD3ZCqBtjajQEv7TTUlbmlC/4hPO0B7fZje/ppQpRCJtU9j
3TPjZDNRc58Yd7mYdj3qs/ACO6DU/iiPwpdj5aaUmw2MoI/ANw5BXkBJVukcqYbBGYwkBGqLcJaa
JP3QlE1QArWgEPop64mvtAJammrj2HnhwVXFkZL41ChrdT/9B5KYqP8ApcA+0mwLT5nvOToBhIWL
kcbhYB0JeZqgyJCMYqdGxmc3ln6eZ/fEYhsyEk+R0CapUfeMwYCb3ByC+FwevMpqPNTmXUZes154
FpiecgqXLJseNArJ7vZX18LUhskbGoNqOrkcLk3Gg6Z2IABMdxI33waJOIpVbJQO1eJMB7T9Lpe0
lQC39pJfuoVoqmbI49jOyABA7V/FU/waQUDAZY9k1wejJ46KD2t7fhpOzWod4XIc13XApGxbhU34
93ludXPgfabh9Cq1q1aDq4oXHbClWopW8o61kRYhlsVqFWcTKkwUcTLLei/KIriIWDd5ttbz/Jck
4+urFjFpynSt53yuP+DtpemfsQTPrr9glAV2VW0L832AJZZKuNt05QZ6Mbs4Vw9SNGzkbE0B/+Ib
Sda+fssi7pRDm5Emq1FPPNqP+t/hRneb2/we4mwbvq/CDDL8Tv1YPK+9kf4lCf0aeL5Zz56hbZ+T
sjdQMm280R3RcE5AEYOZj/Q8BkAj31Qu9cYN5sE1vX5rr8g1rH73ItGbEtQZIjVncBFtVIfv7GAC
5vke8d66Gfbxw3Qsax+VmAB04JVY/y/J2NenLxK+sRtUvc9w01hHdgeKXBZI/qx5OHp1kNzBddZr
11448/b9mUF8DbnI/yJNlQfKsOXYbvJaJ9kPv9GCcqa/JBi305oW6/zXro22SPIEihvCgsZUSPsc
4hzGw6xQoamFY08yuj21B8vDlfN7ORH7zwcuiSSw21MyFA+T0LJysHM+y8xy7NU+/3warnyYtohH
Zl8ldcJLbNr6thNvaTeslPeBjF8ZYhGIyiKOej3KUGwebS/tFCeB0r1muhAjxX/MBfgdtmBmsWuU
9pVodCdM47FR26d0sm4HbtzUAMzKReNRkHYYLvAqMx6MUtkbMH4ouAw4axa5dg7zTtFuTWsIWrXw
GGRHmYJ0Ae+AGNQ9k350kB9KTDBd8frtwN+rKvRTlVe5jJzReISIk1NosWcAjiP1p9Fs3SJ/j9PO
zat8o8TcqflHOdxmBj12/GijEwZBJMeOLQ/aEI5SIFOpXuEb70jKM8DhDs9gGTPKbjeJw1BLgZRl
gQpqqjHccW7+TqC93yF5rIjiFy8FjooW0mr0ifEBNbO7RDZcAupVRB1iN0dJL3ZDVN6Uie5bal1B
AAmIR6CZh8QCbAAnvgeKYOLZvs2Rt4uPaHzT+yf4BwaE5G4LuQUZvugirb3IhENfPt0VeuLkSe5x
6YYXIK8X6U1ctR7KJm4MD22mwaox536WpH6cw+qRqI42Vu5AAEUsTB88xrSbNqrJMXuVYzUfXHrQ
TXYw+B8pehxMxSlLyNP8Vae/jSZvLegpToPqVsObBXNaaEABg/lhsJncmm+NqEVbL3Oi+aJoTKcH
8bj7kHP4wqLnqkjbVsDlAwvZNtWJk6OeDU5rpoFqdbVTFCCIwAvC7B7s7pO3tQtKh2cyDKF10p8p
JtBtIj7c1DcKdK0UJS8cY4QJpp24NZi8NrZKHbsoI3qtqrmqBVQUptvqAn2CwWVrbev+N69RuY23
Ft1HvH4aUziKcg0kMhK0Ux80FffJmHmRFh/MEn59GAFar1FVO7GSBJYyug06trUEE08IQIxQzhpU
ZI/m4FcFrAwz3QVjz4tT2G+Uj8wE2g2pa4TyiQw7yrorXG5D3y2PTiUXTleJrcGYX8gvkGBE6vuH
tyddh/BbMQajdlex8mPq2E5M+b5pSzeiOEGqITz4AR4ieTgk7KTOJ4HXmy4ByafEawmKwHateqDH
+iVtjsYQ3VBksoCr7UmqwTD+TSsf6xgo9melQUrBezDOGk/L4d1TKRurkyBPVPhGZDm1kDxNKzc6
L3ym565i4tUKKyOnneNZr+8J+OWdhBFLqt+XbeebYEuWj2CD+oON5e+ymxq7Yega0AMxj2km7brh
TzZv+F6+G/I3WzcPnW4990XrtgTuojC+F3iAsSys5HTTkk0ms/sIyoPVJMCEZl6GjLscJFdCOKnQ
9BJgCooCaoEGzPZygBlZjSb9kzKWu4SIPempN8zsS32EWI6RIFiJ9pcs24nT1LCOBhCCQO2vKp7M
EVo7DLc+aHJVU9xpEGkoZQgl4ePw2IK+WSECKIBuKciuSqPuWlBZOv3JBicxzdQ9JDTdtMqg1pHc
8OkxsSJ3inqXcNXlQ7wtNBh1EnNjdvVRlo2gkYpnlkan2LRcExV14zfkqRxejE4aH2yp2+Z41WqT
6ZlSHMqNsdekwTeljzZ906JqX9v80EG2Fs6MrhK/p0S8Wlpa+5jEQ19mpx7aClkEM4ao2Kk2GM7o
Kvi5VQf1JD+pJbc9qTlVBLQpEW8g0nQbDz34omQOh+KA8m2QSD1a8wWIcukUO4N9E0Wzyyq5VyAJ
R8Ubx7+dNADxov2FagScPKBO75hT6fOMbht93KN8CTtXY6emv/HWdaFFdVSi6VjBBxbqnUGVDxiV
ugoks1Mle1CU2FUjy6NgGvRTdq+n6Y4bUE/Aeylh8a/UsGfKUNCz6IkqLR598W1KpGPJplu0dVYy
sbWLe5EMw3C50wpwm8J80vwEXpNVj+cjsVfqTmtJl7ZIdFmZRnqXYJxuX91EG3ObDI75IPZyoHr8
udhTOCJdf9Ov3eSLDLevNQJPHIDF46TLHfRD902Jlx68RVv0QK6P9S+Nxq/8Z5HPlmBY9W2CdLoH
sMnRAqANA7pXNQewXJ9s423uQRvhdk3P+wKPZi6df427yGUBSU9GZQJQQN/AFzQ5GPautjziGtwZ
tiYURwDOgTyK+bdr4V3j6tvVXzBvkGs52SK1nSp91JsUxbGZyYOil7iFQbSrP8YP1AXP6nPt+Xa5
UvP1xYvkNklJq5ASX8zs3zOrJdEVBwbnToIo0eRrunIrx+OfSsTZM0mqdC1Rohgv4OnE8yOtYa4b
Xt87l8Ae52u4RO/ZGtSYUoricDES3+oSV7OK/f8j7buWI0eyLH9lrJ4XvVAOsTbdD3Do0IrqBUYR
hNYaX78H7N4qEuQypmfKyrIqM5IBwOF+5bnnVJg3a/pIogPA+akANLQK3WO8wk44MhKnNzCrIBAT
qnHDFp7uzUqiTFPAN0sVlHZrQK8AelL5e8lP7Vh98kTfbOGgBeH+xu3fyG3ERcRMpLBPEfBFd+Hd
ZEp3/CUegJU2E3Owp0MHWm59psWexYjPkV0coknjtduliu8CCR+tgz/3hbgwZFwP7ps6A1Vwx6+b
ZMdFKLwpgB6CqHqYiOYrjMUHguEFhZmVp6oErLwKDYYXjKZA1gJiBxTVajKuWV7QUb2lAfdf4E68
kcEs52UyoCh9CN9HdwEomVJgroYx1avwjJoUSof1JkCDT5xpQ/NIj6ChXktPPt+5QQ3p89/f2/+n
svTXgi3soypGAZrRmMGYVTFYA9Ggy7uCWdNyI+6BkjgkR+EuMQJD3t9KwX9chZnWcJZzAc3n4gx7
cTImYa+iB66s6uLSDP/2uP28Gf66wDIdTYVGllNvTvHnJeYaTZ7FFFj/v2X2P11nkZAiuImGkZXC
uxKhW9R61AcsLBkjG9jKrYfYUg1ABRuqD1nVm01walqoTpcAiGLucPSJlYWpceO1/miPP93S4jiW
Mo8ZixFrO7/WDm4I8l9GB3VKDtY/eLpVwbrxKpfI+44TpigWxOiOZQiVyQiArHpjp/5o8T890SJ0
aLMmDtIGi8wPjIYUmPfe4qimMnOXgM3r9+W7da3FoahFMSoggA1jFlfYOKjGNfuwDi1EpVoHbfff
r/bT3NeXfboIG2SfL5J2hqCTU4Ema0mVPeug+PlhIm/Pz83n6puv/rSS89N/8mY4DHABHp4uckK7
3sgGsRQTw/O39uCPBahP11nEBGh0irLYKfMejJ+7tb/qL+oqPMjHRDN6HYKI/Lq7+rqg3Wrp/1zb
/XTlhWXh1SiI05YHWAJ23xuPKV/bQ/E488wPQ2n2oWCKqLPEKEME6dwOSNGr8A/CXFUJ//1R6i9W
aBk8dN4IkhIJGxdgUU0MQ0B+NwQigTc20Y+B7l+IJXbh+aRmnAamQFWsh+RXCrF5LTpBFcieZbE5
w7uPDu0L2jfm75f9+eD/iZNaauLKntTzpYeV9st9CQBxcJv64edt9NclFocRk7Qpy0a4BGuNtME2
EtbspbQ6GxP5ViBpEP40Kjc++Tp//J893OJcgtw3IIkA/5EVjyHEYkMpuWFobi3f8ihmzcgMPsIV
BQ0PEEfwqv37I8yL8/2s/7V4izPY8i3TegJwbGGHnJ5r9RJUAUJ+i+Xspwngz3i5JeM0V3RFLg8c
uikP1bpx2k2+Se5b9BBAzXQiN1rxN3bEEmvf831eyChRQX+k2DA92t7ekYvu+X4LFh+UtYfT/2gR
lzD5diaViDiA9XpUVBSl1JMotXpZueEHbmyGjzX+ZJfLfhSjsUc3BFPiNOonTepvLNyN3fDhiD5d
IZWHMWqlCI4GWCdePIxoWgbZ/e+r9XOS/5cl+vj801UELiybAPosAHKFElQM4NK4FQZT2B0Oa6Bz
tcZdQ/OWnuRPcz+ft+CHU/h02VacgK0ZpxD6t71WDNsIbCkREeZqV9uCorsvQPIfgsbiKUtljYSy
JkBOhCGZxcaxLs0VOwWq5V21ypnBafLpUpbHiTu3AUgDZmYAMAHUpfdUSeRKmnGVDYBeed02CgfD
A6+I4hWmXwo6HxWWOuUa8QkA1sh8yua/A4X/tMALu4Rpl2pgGOx/mXGL4FEZVzfp3X+OEf60Gx+d
u8+L6XkN9LPhTRSUYrnSbsQtBoA1pwYnFgN9it5//H3XfFBDfLFUCKggBwOZEF5mMWK8CKJ5lskK
yNZ2lwyVyrQBMKRpeAMatkeSDgIIcgsn8thzltTXBrxdasrsq6o+TkG15iKUqHMhN0Ewo3fiQHPh
opC7OAR2eJK7U5wHKzYha8b3V0rUn/Ou2op9pmjiOO2GMh80EYpCWFZUbYp1BSE7MXgN4gBlcMxW
1vU+w6CO0qJajmI6pIkuYI20wJGuIP8WLEKKW0J0387px1qIokAwbT0DMr9GaGnCZMrQ+91lQJ2K
CSAvzYCRL3j7fcm/RQxfr7LEZ3EkbcMGxc0LfqF1nc7Tj0wP+MNw/f1C3wzb4kKLV5uXJAH+CxcS
y5zimNC6CG8g3b8bncU1+K9LxgcQaebnJRNY/pkXGkB1kOqATyMYwIqpHqEsayp9RscJasFQ+BPB
LOmVRkGyf39Id3Eri0gMQQMK/CLTXpK1/MBiJNApdmBbZraZPcx6ZGZcaIU73EUrflVcve2tyYpv
Z3dx/fl1fDq7I0ybKI44SYU3nIaKgToyOGY40RwkqM0j1oVEmwUo2O8v+dZumvf0p6uqnti1bYer
xjLrlHUAHJmHVlaht+QWXfq39GzxgAv7V3TcoNQpLkWGHO0hyBfle0klesDK6JDcCAJ/PIsyMhUB
tPP47+JtttwUyDLmQS/DqGpZcuirQpuCGyfkx+0L2kqIgeES3LcTL49qLIH8rbl4oEAEc3+mhV51
CiegUVRBoF4iA2PVDJanRHbHFqYCymUtTTkVpLntoVCI/vvb5D5GuRf2mJNFFmxUGB6Q+GVEF41x
koHIm1yGDp3kWJMQjTCFzotPdalSfwQXDrwqqpY2J43vdRbqTTzYYStv2aLADCyrldBPbr1IAwER
GrnWRDgUpEsgXiOTq+8DH/Oo4ltaPZddSAOgsxKYIQ+tcbDOWxOzYou5EXPOC8x3+AC2+T2a1eKu
E4SHsB5oDUpxH1U9IgCZF+/H8KGXrS7nIFpGNiDasydZttHjC0ddSiYQqZlMCZpTxTcKPtajCVnR
+IZ5oFkTN0BrII02eTJQFJXxcP42ze4xoEFH1WJSCAUJiFzAvDO8lWyFHplnzhrufMDqnDL4oATj
tCrHBH547qJo3UkHVPi0IZYoOPvGXMGccWWg0GiWck8rqG6xZiRZpfTiJ9wmZqSXFuyqZakgNUSB
Xoq1jEWZN2kwgQU1IlFZTxEGjqOnGFMGXAZKsN4aZYvDBNcwtXSepAQBrjEWqDi1vJYnYqZB27r1
wIOe2VLLUUwS6iPvcG392igljcvyAvlCxxdLsA1L/akcaweagiu+XQ/xvudGvffBUN1V1u/b6gfT
hE0FOR3IJ2OARl7kO23J1qA9msglchpHsBubWIH9Zxn4f78O/8e/5vt/btP6H/+J37/mxVhB+K9Z
/PYfm/C1yuv8vfnP+cf+/Gtff+gfu+KanZrqem02z8Xyb375QXz/v66vPzfPX35jZE3YjIf2Wo3H
a90mzcdFcKfz3/yvfvgf149vOY/F9e9/vOaoZ83f5od59se/PnLe/v4HgoFPKz5//78+3D6n+Llz
2z0n7bcfuD7Xzd//4GY+zv768b+y9DfwrnHcDKAEcc2ca2R51QR//4Mhf5NEHvMdEhQBORCqz3Dq
Om8/PuPYv4FZRgLJE6+wIOsT/vh/j/rlpfz1kv4ja9N9HmZN/fc/yMKOE7hiwiLGVFnIlMD4LXYD
UwDV6U/deGnAD86ts7SjOCvsaHiVif4Zm7glu+NjR0x1NNbRWd5Hr4FntkSfMPMKqZ3CmBEnALcm
Vo3QHWz+3DF/DVKr9XVWsqth58lW1OuEASGWLlXOyLgi+LDPqqRVh9wcLsmh6TcBAIaiI0ZnPwTG
2k4nzAptFO6Z2wNZ698C3S0cCp5akDBZAzk0cMLj8b8+9ae3+68l/byEy9Lh/GUyXqQIIlQwBmIu
96vXFbu4baSYVBdhV3UafDtssueIOrOpH5qJTpvAEG6pywuL/PvbRRf+l49HTxxEsbqEvS60tOes
kjHi3JpUgCNtCFmwOSXg7a0sMCChxb0uwMDWXVTw3YvWNCNNDHaXJVogmnFtBKC5AVQa6e5MhOdp
Hkg+4AzCUO8YO5qxRGKqjYV1Y+XmgPCTf/v2EF9fw/+qJzVH74OvLjwKImYB+oRtTKEy6RJawQXo
KOP/fkV+EQZ/u+KiFsMPnJozLFtdehqd1VfwItSOErtIZLxeb7fAf50kEZoUJoBK4HOi6asnXqfy
DUDxuT57azKP/2DJ/W0JFmmGn8pTzRBsHsjmgjo5EmmYusOkahLK3rB4WvTI1KxRjlCVFc9NfYjK
XeQ5szTpyBuoJtF0xExmibGwEC3K2KfJEFAWQPfJC2k4PmIzwtWARvsxLcH37zseljbLC6OJuTUh
Oc0xA9CGij6W+R5IxSmJnTh9mQpDCnUEONBc7qM1V2lBSNG/Vu9SHaFs+CIIezhHBS1OjKbuvQnV
HwsADmRspHcQSUCmmgGOin1Qo33lB1oCOZ3hHDJ6hbNuFNcOOCpSgiNghUALN4iiZR6ZOZK9EtxZ
WgZwACAQgokvbOMd8DQTaLYe8XmMOUlFU17QKMye+Bc53ouFzohQowDFudFsgicwVnkcbeI9fw/l
2vQUKxrDm/je6YKcMdWKDR57uDaX5GlstOxJak75CYzwM25GCwuH6w1cB7Jb+NYKUJ0nybPaZNel
W6m2gDXvBttjqMDZw5a7jqe2cfodgFsJWNMFA9GCnJ1IDZCcr1fkMPJ7btBzf9t6VgSqHg6YP8HN
HWlXbAUD8TONzx3OpjsCM/PGmo3haRjHdXsHgLVJAzwtOVa0uiRGI4FAXsvP9b6g/QoldHMwpifu
DqFd7TAuwnBabDjEg3RyBwMZ8xHsxZMx0WBLLNhoGxC1CtxSQOLvEcpGzbrFNKHYasmKOU6rlM4j
8O1puMrJFnsrIcDl6zHEKrhV+jJWq3qVbOoXodBuqeMssRPLU7lsEmLmP+JYBcZsAtjGAFgrAEBC
1LjSSE75tdOwbIkIajU8RXuKgUh/yLnL75Zh2YT95z3AGwjg61f5b8OdsRozQaJM1QWin6lOnNqQ
3GYXmYq8BvM8SvijHtn+Q71GVeupl7XfL7+EHnxcHvOe6AnyUJiDSOtXJzJwSs6rYj0bJqlCdRgo
RZronc2eYiRVegXYsE1wSmx5A5iWN59DNG0MDpJpGRUI9G0o2EtuN6qWfZx/3RhaMWCdg7rMMgdB
rhpVPPh3LmDah46FhLIT7RXD03vkYBRoqTijdUxVMAfS8P7Gqixi1Y+LQ2ZMBNfFzIW7XBXCcvGY
qmN1kSVbRGRhNrXOzMPr/FllzNzuKXmYm3WpBTyoyjx4LJpKWlrbvuLU8B++kVc6R4WJiqURqgeU
XW82upZ4h3/epKpKRFJVENl+hFifsm6fyzHU5eXVpTZ6hZY1VAco6L/5l0w1i94EHsmui+fQy80p
OQc1qJrae0XZB8qmxuBOsJWKl49KiMVJMY2l0WBQnBhhZEm3l2NIngbvbacaWZXqXvQijEe1f+3E
DWkhkFzYNYk1GSwZxJy7eSDnhxMhMFEOo6tAeop6cuE3SHS2TQheqNcgevL4Dt3wrQxsAdiUxH2M
yl51BFKPDFYtn4doz40PZbIpZAMicrCXbK2P6UZRH8f4PKnrabJkRA51A89J0c6QsQ1gyFtdBA2a
Mplh4zSZXoEnD6BsLnyYmf6RbvJWl94B/wIWHo0lOwkomoyynJE8BZKeQa2C1QhvomxYxRZfIJO1
AGIEq9EAIxxbAhQrZE1KH4IEGSH7ytxUY/sIdZeuGMk2QdwNRT3k9F+PIKuA2FXNQ1ih10ZY97Ie
1yY/Gfwzk57Bw1BUlu+OjN0pZg/wz6oqdIzSgcuDMsmuSddi/xLEz8J0EmNnIgZw5Kz42LH74K0+
hEa6QdDVuOqFHOQnUFfTFsIkA+/2mN5N71FQxSKXtT5sURDrrgVGXfhCY1XTe+muaaGruYlDFje0
xECcsBZNZMOQJmZKLW1WypHHgFcBFi2trcFzq8MBglECC6kBjM3otyjZlxi7jx0vokwsgUACnOVL
SotqhJnwOK+8kNNIy+cJCB7WVFktAWQlh8oVoLsJzNdTvSs2+Q2bIPwUNMIcKQJ4IZDGqougkWvE
OuMEtYSljJ9HYmJMMMt3NQIUBN+KLoLvi2aoQUM/HYuQaTMgX7RFvDJA4iinnjiKYoeAloiwIXB9
nREjOnZjCPzdar9/jEF821Kf7nURbnoJSXtQrpWz8UTXeQoMb7IhVTOcOBvvn5GxBYzWW5exjuit
Hy05wuRP2NKqpGCkQAQxglQs0ivexKRqQjBLMMdB8ev4crN3M2/v3+51EYmKSt97UYKXyj95GygJ
ICAuinPmFPvaSkUt3HiNXj8pFUQRYNy0cMLsmxdb3Um4D3R2P/arzhieSaLnjdvrQ7mSsS9C8xbq
8Mdg4a/3D5/59ZhGTFRlo4c1bXTIISJgRvW4HjDniTIcZYzKkN040lBu6iZjPMVme48y0e9+CdJq
3xZLlBWB42WBQC2JLCVLM2EM6y71/Ev1MCAXTuuWZty1zyIN6muesiUV0STukaucSnifdc6qQG8B
MxdQWZRfeEDJyzvF3wAUq6nCuw/774FWZWTuJwYQeQ9CBGbXuGlWa2XxpnQKAu0Y5uDEclbOH9Lm
RQYsLaxNxtt0vjUK57xdR8mllUxR0srUzoZ9J6BgGODKBO2E5A7jABDyQIAt6uXwWI/nENGh3G1D
0lEWf01EWpAPm9ryspdIRvIY73B4YunEY5ZA2qJeV9UWOx58ROYyeRan2C7G94FBNKm3oavMP0HH
xPBQ2BtMrj0l+aFEQ2/o4MxEzLiiDfQO6nyg08EHxq0bTLx7ZjpuSGRWxI5DtwyckJsN44rJMYIA
FaAR9QcZE7sWoxxAAG4WgE1mQFWM10Rxy1zU/ejaogDJgL47wNSGWJhh5GEUJdFSTrDz8FqUcLck
28VwJSDJa3QJ0dJRsBi3LmykEWEKMZ9Wl9ijMqdCWKqg06tr0u1EVssLe4Z7plAHUtYNcxdL1gBa
QZ5mAz7TsyccRRZZyCHAgCqmcmLaHHi7inVgzOVr9RSz+oi7LT2zg3BTaOInZ4If8GkMAzyw24J7
HogJYOLAdu/pHfTKpb0fPXKjFSOiYjRMgRQ+5cc1/xKfkhZC6BpxWnALT3pxTaIE0iMA0xHkqw5p
9QxjTolBhk0VOBNeV+giVYIDzStkXkZ/4iNTKpx6N4K0R7nPdzwAljQ5QKz9LXwsnniNeZdDWin3
3DNiOj/INcUGwU+bb5pkhUpxoRpFaPMQOZPvOXU9tE9Jepcy51KyCMbZksSoeQqIg2SnjF6CmfF+
uNRv80isBd+FbE7tjWKwkWblOzXWZQz0mMA0Ol1w6mIdNefx2gz2gL0oiBoLxu3eJKiyz4PVIAJb
q+Uz1FlU/5TylGCBkzdm5rdHzuYgl+Q5iteJHxy2rGdVKiWDzqZm1R3hKX3kLID1t7Ct1YvojPvY
AVecy3qIUdIZmN1ZxG20Vhdo5ZJpx8R2i+iFjicRoTdIBMg78AAafjNgcGJdr1t0Ru+yewk/UoCf
azJQNsPXRAwYkkDo0xmcUVijB9XYIaSupNgRyLXlVU+ude2MjVG+8YCywGOvo20hr+rqIGFNRq3m
9VhYcwpNUYBx2RaoIagVMhYz2bhkkLjKaTRRXjZU/AGviSbGjjrWAc0joCsQk7PwHWVrSQ8pno8x
EuFcKTTvkDOvSWqMJai964eZlU+f/M2QrQa3skNey2xm41v5Q1Mhx4rXvoWxHyM1cguTv1aps6+j
oGXv4OMcKk05F+/coX9AwK3syod0XQUURX9XPkCzq9XGB+KWmBU2s3eBaOSpG7X8IXkfH+I11r+c
g3FjtJE/3eSm+17amU2yOAuowCIryyaRIOZKGKSqf8keZA70VoYI2HW0HiDoyhRn8NKTcjPwwNb2
2Bmg3jRFHHgLBBF6C29Fp2duk+7l8YkNjjHIC9v8kfc2WbHnrF6XXTkPtQQSBbtoorLBXPDUgotV
FxN8CXPEKJYB9TGXzNSllIPS2vl3l/NRRfzqnvF40K1HyCUSxDeL6HQAw0BTFJAVHEzglLJzeTfo
AaQRUDuBTpqG2SycBgrbaJISNMS8XlkB0VFbGe8jN7zJW698L0B+vZ/5dXzKeqoirJtCyf1LtO7B
KzUaGVAl97gTaIaPxToYrymMuZ+sSE3TAY0Yis/IS7OqDOxGgSZ26VTvwyE7gfvqjo2MZNdagaka
oZNyJqIhYdWtkDOJOueWOvayGZw/JnYPqq8pIJe0xgcohFPERUhDlJfI6t3skkQWe+/rMat5lzlz
gRRtTWE2ZcaGJQWhNurMgYHCjIk3xYHGPH71vXNQrOV2NzIUmATbN2+BrPkPfOHy5UGaAZksWi4o
6y+y+1jO2DZQw+ACHUVIu0Gm6ZwFa4ihkhe8vj4KYepdLBFkoDvQuIm2kNuYnWRCcKAbQ7pJ2FeV
WKwPh0i2XVlYKdJDtt/4oZvBqaR7v4SOLb65c8fUbhMHcm6gfNCielMPzxHxUVi8G8IjV+mTsJaK
bcXs/NTFJFarQpwPeUKBnO2MUXyA7TE2NsYWdP7KTWj1puq23D0ky+TabPojl5/82ES3kVWe6tqS
VDMYneZYJFa3Td9qGI71PLft66gwJofukJ6LXo+2rUiV2pYegi14LTqt7jTWHGAwUQcMNmx8aZmN
UjzCZoePs8lVENIbhNYeioBWf+6e2XW7h6A5pu+O8DD1ubtrnjHhmRgoD4orxqqeG4r5R7t5zvfT
FdU/GXQ+9+BvKWRa7+EZPOLAKxF031FKrAs0H63qikWUEKFeFdUUaINMyaMSvCv4G6TO9O7ZdWJk
1DtWiLhbjNlpRWCjzpLYkREdQrNfodxmQMKuXuU71DozxGtaijFyuI6eBpOVXOapeaxCjWq8hmM5
l/gyk8ecFWv7qOGoq2KVYMSNqkTDE2wrml1EDKVjQO+hWTMmWr7MefS18QhFUi90IInoVTTaYGfX
Npsb3L63s8OITuOFuIWRvczBb2ZAbzE0eYz3Ys45MsBYdcMUfa/KgIXi026eg+NPRx+MbjIUCqPg
0r2C05en9VZ+CI/ZetChZ62XFzBSZ/2bfMQNWx7q5rEZXTD/zstaspXfkbNiFODDPf5+X+ic/RCV
z9glSRSEWctoccxyGTrDJRvgxlTN3w5EPQtcZfDpe4dVRQrWArYuSHZTHDCUr3kHz0UQaw6l261w
8IwGv2Z3tRM7xQpGphzohDIvQ+PEQls8CWAwoAOQOpxMYdpKvXTmiht0HmKUBBqEOQreLRBtRjiZ
aCorjdvkVzKiwr4Rjs07Zqm9U3kW3BosWqlTGPWaM6bDaLI6u4sd4s5FdhwypIqVXjduwhh5MLch
cod/lSW9XAf2ZKWOQLlN9Qw2yPZ1es/Qsal09TDuxNcspMorIgfpNQPxi4GqjQ5Gh6t/4m5hGL/n
ih88JH8u9GIHMLHPY+bXD1DyAnunp3WnPrc49JJrlY7o8D+gfmLBYpulzr8KAAkfwQMd6qmOQLDX
eZ1YETo9cQHmHR1hud5RVHg2lc0h4ghprRfPqgulUrNHIcsSyYbljcDFFOipX90qPpPvvcCvz7Jw
rC3jNRxQ6MGlMnkrN7JwjUn+RjT46B5tIZl/H3qyFZtjKSNH19pnFenvvpq9FlpVEBKnkAk0mq3w
HoHlZ9yx/FoqD6JsN/xj1Rwj8BFVDmZRMBovx27cWuL8r1aXev+YruWnws5fB4yEZMd0pth4CSL9
92PxQxFifkDAR0AENneOF4m9FHRyndWKf/E26XM6aZWnAUAx6IorXjsHPKRwSZPevKHiDp1ZgCOg
mAvWhDPCUG4y6jfpRWKAtNQ4o1xjdMu+NR66lPhFOenLDS5BcALmPEAUiRussJ0OsCU2htZ4Y3xm
7lMs3NMcpbUma07PvKmcwmt076+Du5IY5C58GFACUzD17pTqjYWT5krSN6+NlUOvGC1iRJVf7dzE
AnY0SUjyezdKKdoS/bHAXj/nz0FHUaIHGoWtTYXfgGIpsCVBQ4UJB74+lU/DGRRaaBCdhVWKtKwD
V1EFbUYt22PeFn0FBKAFnFmjzdTDmPa+C0ONQfSm7CoJ7GSbKXYyRSfgFNDYErRCBkoaouljIp3b
obZbwIBekFER3yxKs842TLxHGksy1N9urMIPnQkROANsHZS20RpZljowHle1XIG4mnWDcSXMMbHG
blB5QRdwM76hlCk/pedu221wOPfjaoq18JEYs3Icv8Y93o49+dmOL14M4BLSrJcI0BRHFkd2Suss
J43kw/xg7yZOch5SGu0xS3Pk9MREEVDj3jvaKFRVKPPeWPDiN5yg/EP8++UeFvFv6CveFMu4B2kT
nLt1+Y5TXhscCA9aKuYrVGVYOHUIx9xBecDwXRR0nMrh5z6qNjrlGWkpbyL3hngZre0EbDSiESIk
aUwQrAmB1a2xR9SXCJQ4Aqj9D7IhWz4Gx6qj2LrJSrZ4XbzPwEgGNjcFACNLeUBG6KlaNz71INIR
TeaIWPcuKCGqDrYQ9IxKs9sgM0emDTU0OK4bA+z8D15B4QAoAWspVBO/ySZKkweKm0GGobmEWxAb
+Bi5RhuNcyUMw3Qr2Ebk15ON/k31Xq5lF+niRH1afQRevxs9aa4Cftsin+5l4aEaNWZTaDz7AIAq
LnqW0xtSwWIjpYC1mQHE/tqL6K09mfL1sUTvpNf9rezr3gFlWrS5ykHvgJnPLUn3dgnGtjesCH+d
lhv+RNg5VZZNcNMNLsx6nmvQzcreEfD1evKORH1yQwj76T40IGajz3AWR1GScjyoiIEY5MZWVH/w
YF/WfXEc2pIU4SBg3Wsj3vq2eJfpvoGGM5rFduTKjnBCdVxtNXmHP/JireUOCqIwHxNKLQZSLMgl
aGVyEoYTdMoTzDJL+SrfEtC+dBSbCUWnVU5nP6doHCQMUVeh/ANQAi1lNpmCihECdVcRjS41egFM
GtoItCS+GW6lgyZO/AYl7nQNqo833xlWsoG9+MqNT9WocW4nU813MIRZ8O4EAQSwtsQuSChQn2BN
NPFpQUe7XnGCnqxRHt+puwHzarfguj9v3RkIpWIDA2y58JFcVAyF2rL+JR1pj0bnKyhPXeKvxUt9
DI1AxxA/jVEBehXeO2IGOHZuRQuiq/ptgaEfjxFBz5NwAOl9a3Ako8glpdjC7VDFEqELYZTAVoGu
hWwH8HBE+2k1o2SwYykEhpRuL6Le2cRGIVH5Mb0frd+P0g/9TVEB9pQXoBlOZFVZ4JvGtvPBjykz
Z8LXGlD4nQ62IUlDabo3uMIYgAoZKgr1IaGaq0wChTYykjjsBEPkaC1uGv7G8AX/k/Hl4QHwD4F/
XjqASA5jURgIg8EQGqP6Fm7qxK5zX+tBVEtY3UMjUTVYxYh7oxf37WA1/ZsnQBEaXnQC3XfyVvlO
Tp6jZD9NbjRi10IGnt6i//957UCLCD1GArO4bFYNGS91Ppf5l+Yhv4u305rY5aXbRQW4zmZiOXKI
cUtI3C/dRTETF3zsdm7//gI/4pSlLUQEIygSUM3wlwv7IJSSEIulBGpT8NwgWQCpZUvBDVD6poxQ
CxbZkivKafGk9QaQryFeKKf378W53ZbWNOlQg0VG0byn0JohpjRtu9iWZb3K9JJDUoTKDmXA/ajd
uO/vdk0hIgdiSdw2lm/ZWJcZvwh7L/EvgVOse8g9Ssf6WHGzV9RRG3rzN/lD6NtqYGI6yOD13In3
bGJ6trIL5wOybnesHUi0wIcehaQKkL9lo6W3pEik79sRBwOSeQQ61TwnLmEKLOEHaOpggYuHDMiN
BPLY2R69Dj/Vuj17CR6jfbeTBiq81KVW94duJRx9RgNXSKtFz5hlA7KyRT0RroOxSIVegYboNvUt
njHbV8kHv5PtJcg4Y4pXIRwHVzRRqMo0MaIoD3Cofbwzvp7VECnXOE7zX9qRCkjM3UonevEa3uPP
YdcLKF+zWrRhbnn+n94UEOqAz4DICLHyIlJuq4xnuwnnMXsQrdHorbntcamnh+K+q6kkG+zjtEVi
hbbhW++gYAGJ1PYFx1ewB+hpv7XB7ve980OIiFeCvp0IFWdeAYz2a+zepyoI/xMe27JfTciYA30C
nZmGuW5Q/GihU9xJJ5AWQRtomzvMqPEaC3XP5IZr/ud1vp497F4wuXPA2aJyqywcC3iV5CrnB/6c
Rm4L8JC64zOcpiEAnFYPxvtQcLtcQ6REUrP2D4nnoUOmj7GkqSxCND4HV69Dcg18xHIOQmGdkx2u
NoD9qDUU9e36EqI3a3VgMjqJeqBHigagQoYwTzVUbiuqBuOvPWFVo6uWlBoEebUcOECGvvrqDuiU
SFeR12GwdgBbAOsLDlyLOyBwJvgeMB5rzUqwvBbv8NUHG4fu2TmvpWA06OwsNDNmhSkBDqADWUND
gO1PAmchQpDKxxhtRShaYczaBh+Bl+tdvwGYDvWz3gPG3qxw0+FKBnLJw3zQDP/zJIsDJYjvEN8N
ApsA2McdpcZG4bDyDzFafBOtEDtXBVJWFP/K7JHt7qdg1yHvGrS0upRPkqjVgMpkB041wxldSP3/
y915JbmtpXl+K7MBzsCbV3j6pEn7gkgLTxAAQZhFzKZmY/ODuqbriqlQdr9ORYXulbJKJEHgnO/8
bUODOzJFBRIeTJTyC6awF7bTEzFqL1K6JJlt6OziExGgfVmqb0aEDc1RYd9nLhx4PlvgYBJ2VdAG
6QuoXvtIDtu+9tDmf82atdFTOD/aIepCXE1gH1bjR25iT0HpcmGlAPCf3UsfgBtak3LLO7/Vqo/4
v9iN8547L0dmmc3jkahbzr5T6qgp2udnkRTAtwh+kRg7u8wsTgcBkXVMdqZbI8oD9BtWk7YhA9ai
Ac4G8HJMr3zhpGpnq3GRHU14eA0mA3hC9YvBT9u7NN1KfeRHqmx3FTzGLHKHOJBrv7k6sb7G8CpR
Y4RkdMFn6GzKjQZwC3gPeErFPSEJ0K1L4dblshu8KNnDLcGZIhdOl5kzm5NA1lqtSh+hLVEbXmxq
0EzItXR+EtbjF4NjajrhzNfLQO1X4tUzijdCzXhx7ZdoeSCziGRHY3mSHXncVPJzrrrAMWHoRl+t
iZYpe1diWuvQR1kCZTn80+OPzzvd2Eaqx6PTlsv29fRhLiEdintwOgUcPAw/SoqYew8zSltus3pH
pHdOFoABhGp8nNuZRVGbSSg2z4ekL+JKyayr2ll9ajj9cKVFJVrqwtMVOrqcElL77SX+0tPCVZAe
zLrnMdXmZheEJANexoVxORTQp/enPoA5FnJ4wy4QAQNaR0DLQ5kvRzv0voINrdrD63Zubk8CHpiN
3tJrF59Im60vFMAkTq0FyDT5aaXMLz/pyP8g5ZnWJ/5DxbzEbHezco/JMCpGxPo0vutPIJlLcWk8
Y9n0YxCt2sLU75l3/Q/44R+A2t9fddpQ/4EgR8NpLIyUVxX8+C4LiNtfJnPJi+yJOfgJX/rx1W7W
4JlRall07aRju4D6g2iaBgbF4uHwIMl+6Dn+w7T122f7dTL9x2dTrsNMHNurdESciLWb6vBDt8s2
il0tLhdrPE7+Z56aJUva9HxVJrTxHTjiAn2ZNztm3syJ3vBLutIu+QjpZHq6IADO2Oz3f98jb93a
4G68U7hEkW4ddG+/zpX/eKdDI5FFVTfSMXwh4xMXkzyHbY88+hWXms9BsvSxTkqfuWwJ8iITUEDb
+fs4oYWEEi7yt/QLWSxrGv4Dcx4Km/jizcplAg3dOeVHvgiX8Yv2w+z/52/zH+/6xvlQKD1bLXGI
RyLd/H415SUXPhDq+HDx2x9G5z/M71wiA5MOv0jozW4YBVHpY0EJM+moHqav8HrXfiYv8fb0RjTf
/LJB7mIRHmwLAO1T+gUuievz378l1GK3UIYo6Dp8hiIqMhJc8eYRlS6XmgSXVDlKL9VXONjCV8F4
2y+Lk9sWDjIhTHZGmDsjRuVw9ih091mCiY9tT0U9KVdzUfkym3GeavuQq0WsjY64ovHM7OUCWXDy
9Q5X5Vw15jm7VSyhpZIfCoJw8rmxOD1TCaAshNyqhJeZed9FT2INj241jdcLd91DGi0lw76q7nn0
LqMHIJp+xHcle9E7qpxTMcmZNd1pyR+7Qti9R5Bc89at3GGHvHse6hhSvhL0oh8R+xAhkSBm/WqC
gDmZLBN/8EY37p26dxTZ1p4qZZK6JkaAmoBgtnyAPGj3IoGMd2m1keVdbxbk0DJP+0L5LH9JIrZU
X8lWRmuPX0a6Su60xDKe0kG3R23JX3QS1yLJ2qW1GshnjfxR9IfWz/UlWNoMJQYmp757rdqOR9WP
0ZTJqDDhKIkoNW3UGdFH9DxbmPBGl4d8AjJItDVbl5aRQFAutjlu9dljguBoFdFHnHDSnIAv5X2S
iADYyvO/3y/fb9mb2+VmbR1MLdLIoFGOqIAdIZu3p9jPyiXqB+lEBYXX2O19eLauNbHFu4gpA5hL
A4hEYzihU9SL/uALR6f+xzuYcRwzq4Ge+2YYLzTq1vKhVo4QmG22SKSdGm51k0BNn81ZgZ5v1om4
LQU71DxZi6zLtm8cUKmebj6sVNW+bQUnSb/i9jG7vmh4lRp1V46vJzRn7emgsDvO6iP5zUwjL2q/
rLX3qpmArpOVTsm9R5nllz7q0eo/rrM3Gdk8pHmhOb1MFa1zJZBXe4hPXmoGZ31fnA699qGeny90
cZdZHmSQcIruIM1mEq+gEsNmYXADEQ835i/c5mp432P4aFeCOL+EGG42grBFyB35OZxY6cvtk8io
J7cLwQXhbTW0VTCJ+Tyqlmb13DUWYcmOgoikm0MAaCp+ceQ+Af0VRJeRlnCZNzroLlHL8DfQ2lK9
1glpN+1iNW0dHTKtxNGnGQrqgAfn/ClSBBnFxDfLD636GYUF90LuaP2SzxIXhxptM2cQ/ruUE7vj
BVs77JdDN6CnXIaSQ5199twIEJuBEL2dIw9VObq2LvRRjRGOfWK2HTEOObVAyjYyaJ5St8Ou0DjK
O0Jmd5inu/FeQ4hy4gmOid08cfZsvE4ikZvNN142h9ldvC6DeKc+XAAFTWvAhCJNx9/2CHIfcyLm
xnTQddkn1Fr4BXshuFR3CNjrkSI6FzOOITGZ2iLRRwkqaaSQbn/xLpsRcQGHC6EsFzCi6pnaMUQy
6JvERQ+1/sW2Va6oHew8ZV4L1qeIROIxWek+IaGcrYtDivEHh/MWBnapbk/v45YD9GyGIcgeewvd
GvUdVvaWPEYXSwltxOmXkrxIt9m2c2IVP7kg0JVObamm239qy3yX5s55z3H/gnpri3GiHu3yI3xE
nJC+DNaATCazZcxPj0X6HGl+0TyeDVc6uzLkf351z6mb/MRiSN9g8mmx0BTMCzTnglPcjEZmV3Qo
3hPlKG5nGIGO/arb6IGKfOZuqjMVnPpFcMavaUG1pOC/YC/5PoD+/g5uvT/qqHVxk/MO0nm2H0nO
XpNBiLg4W+rKSmx2Ic/KkNjtw4Cia6D3wlF2yUb5Kl3EK2f3fF/JLhqIZeqL83F7Slj0REeqrCQY
k/16RpHZvK+cmBODSFL4vB43vfFWz9ZXFHLRUoCJL91QDAz9Lh0+xw7+XhwsVS+sEVRVlu+7OFmi
vSH8nShtr/iUMLW9dA308Ep5ur5WXmzcJe98iR3sHQ7Wy+Rb6zpPOA6SZahuHhSeEKDL7zC2Ju4J
RYnp6CsxtwmO7xbh/oz2UXKrmTOpJ89vfbJAs1lhK4enNa9vyZneUM794VQXGnsn44kEYn4jFqRY
1Nwu7k8K+9vGSlX+9ZVMbS6iLhm0pv8+nV9N9XyZ6u+Ojau/a19EyRKiy5vhlHd3/hiPExm6Gt9J
bWtdvB6cbGc2MA/hAOFz8pnZdMV9QVchC59g8+QYfRDknD3x2CD/PG0Mr71Oawei/bfBCb0Jyi4d
dEXb9Jcyq3jlVKA59f1PcvzvVObNB7vZGomTb0W1DKcPFvri6iKCiNnXw/iY3RP4STCHDwH+jFq7
eAoP6oIo7lZjOgqSEzQEPT47Zf/jceEbl3nznm6ewPyKy6JODZnjQueOCJ4M7FU2oxJQ5zMwWq4E
GGYIdW+e4y/joL3zLIpf54fTHvd0TKb4ZJUM9wKL00cveV3wE730XXk4vUPdQFgpmPARt6qak6qr
YZrpaMxzq3uViFo/Xre5g65P1hb5KaiHSaQ6DZ/beFkewnSrvJnz3K49CLWBWD9Klh5/GHL+OFH8
4z3d0HtaWxhjQ3XTkbWRk5LNV1ltgC5qesbnw734OLOFg7JldaddiN1iIT9cd4QLDaLNTvYDyvfd
kjBdIQN5H4QNMaq/joT/OEh1NEPlRq3Ix0kz7ctO2e/AmnK0ydtkwURpw3sKtnyPorm+DxGZ/XCS
+25evHkDNzd2E0VKfeYkw40tehKDz6Z9jZaQrkHttqsMxeNdOz8tJiate/yJ9/3x49/cwp0eNWo+
4+MDo1V2TuTMCheIr30Q1Ulfl8suwijC/tFyRPrp4n+n7vjsHF9FUzMMyryUm+EyVk0g1lkrgz1P
j/WZNVqbi2/Z+kR11meymyGEGt3qMk9ZcZJt6k89Gs6P7fPqn7bSf76Pm3Npeh3TIs94H9q6eoU/
EWwOQvYkb5Xmp2eJJgwMFnbVkd9FgYdDtoxVDSShB7HqN8l7K2MJEC3i+JXBSxBEPddrbUPi7zO6
fvQereQyDkTpVu/4JAQqGcvE64HoyLSH8ZDXOMQLNID5m/nx94ftuwV0usKKoKoA/DJA0c0V1hpx
pl91mdubHjiU4fjMg/TtGoSsS0jJkRPRGHR2/vtOn5vXvbmiFB0LeqQJ8lHdkuU2rhQ39eKDvoE6
Se47zoVG0K8povT71NGPP3zoP36d//jQN5tgaWin/DTy4uS5Lxo/80GMrXYOUhr88ErTw/kbRXDz
MW8e3ioli7qDujsSNj24yMvEVWOrj/3jrLH0+2wleCrtJ7/86LSCMHj+8PrT4/m31795fGXlUscZ
CqBjvpoGQH1JPUVNRREC0t4al7EHjM8zjLeEmRivvXmnuX9/C8q0XP/lLdwOgVF6yfWBm+/IuYoy
RAiaeN28ikfA1YYMgrMSnEHySYwd/HZzPp49TD5wOugzUGusgRZmPuHd6zSQJb/fnHZApqPFkULW
rKRyZCwls+crB3jcdR8J9P4P/Jf6p+3oH0/ILwnePzYAtUX4rVxV1qB3vAdgMVL4CBuXh4sytpWz
TW120aH99QUNdLo/jG8K8h8YO4z/NbHUVnd3Du3wg9i9qdmPRBUie+V9Mtuf39LUnrDRk5tnk01W
7FATrsJfuHv92pIGIKCOgw0h3vo93skdn9i/XvxM/OFL+nVK/9uXdLPnGlctuegZ92n9VNA77mhr
czs6kivgyFcf06j3ygHTFLKPqHybPepBuoV92hRu6oSOMNcIRBm22bgpmR+hO9v3s7kRschISgD4
Ka6Rr6aQmcSlxPej6EEZiTxzCwVGhjJGhzP+RXdN3UfJAl/G8jk6HOuxNUOgjYfyMdycF/WnPhf8
5GKZ4jI5WUQ4wU1PDquEhAUYqdQyIY8Wo40v57zgB0a5UIZ9fJ2Dvf/9phaFb0KO3x/s20TuKFVM
U5mWkAquaJjQYGRFubC5cAPLeAAoF65t41MMAMkcQjk26mtEPLEz1a5LbshZk0/Qz0+dF94Jz7xX
WAWHEzE1STlfgJ3h7z7IZ0f5LKR5H+MS8oYXQtJQiSMSeRTWvEK0v4rYRzGMmJFbnXxc9PqT9mB6
qXd5jN/qR4n6wjMRMcdUgEhGjxjzjUZBhKwSKgtqsplPnUTUIfiYUgvxLq425dU/9ZjR952+l2g9
lSf25IpPW+HEQjliCqiyHmFPevotF/rVraNADD9nnNtqWyp/uDH/OH8YiozyW4XV/WbcVmaE0VKQ
KB8vnr5VFlGQLE9e5cfOaUnMKmf+RR7Ei9yfBT/VJP/x/Exc3JTHpImGfCuOLAsjTCWpY9MfAkIV
FWlRnpeK4ehkRuCetC8LVqlapSiIAEmySyc5PAr+l3EG8PrDQv5rlfn2gP7jzdzsl2qq9p2YjjI8
k1WgihFQ3kwPCULT1GsQK2mLUZlLs0A438PJj5Glv2BDIA7xGUW+fM+aCeAEBTBm7hQaCAwCNz4L
cJSL6k8z8x93HQxbqiTLDBa3dq0haqN4JtTTrhPuqF6IKPZpiJeIXMw919hDlbMp7tR7/D3yfbX9
2e//Czf/frn+/Q6mRf0fi7Yp5WkZ6byDzj5JVsSGsTp9MLjaUH5gH/quulrXV2VV/xjLrn8/9GFQ
0Ey0CUgU0K/eDBcXucqyPC+y4+V6EPxuxoY3kh5xIa2hBPLsDrOLn7d+GR4yHM16gGRHfsI93mkY
gpxEP5jlk/LZTiag8x7Xa9TT2jYvkUeXXk50FgWqFDimb+XTKPgQ1COn2lZytORNandToYkWPyjd
Qi6v7tSqRwbE9SAO8yLaywZa9wr75X3T+n25pMmtlvxIc6sqQHhcQk51tIFTmwwskFw3TYIJkZY6
8QymLctWW3FgXojtXP1J9CVPUWk3UwLWPpFSJ0WFCPl21RpBzk+lBkqvoo0rlmM115K5efFT5YP8
qxzI0MdJlVU2tz14BSzJabaAk+i+dGM+HfTJ3Fbh45bCQzcVTi7T5/Ch2nPWBgBGHqJCOwDwnu6u
dyfCxi3+HbJreMXjdNS+upwHwWbnMQYeqvR9+EwWoZM/PmoHcX99y9A2LCcU10TqTzLiHFeVcp+Z
iLIt4CjcXNqzugHAeRSeuhUBG/M4uKBtLF1jGbuA8Za5psRtzqDlouq2yF+yJoMJWT8B2b+e4ptz
lniA1ZObbbtHwnIRlxpEHRCS4Z4fCo5dC/ziEiMi4Kb4APxU3s2KxYByZOodGub5Qni8vrR3DYfl
Oyp3E6dd1oRA5zsjGCAeqehais/JVvFU5CcLgZ11ka2nrcmwIuxVlVc+lfPez3fJgb/LuVAlOE+I
giE4bILFdAslCCmr7CEOqjYw3hxccwsfjiA7f4X25yimfzU5AUXpW7fWUtSxFp1w8SOybYwgJhoJ
NB570z8tW++Xhlzxa9EGcqKGddwP3tkFmdODSU4BLkxnol0+6bvZKxq/Tx3EfTKtjnuDDfTBuEMk
s8emGcw27X25EZ1mPf0Y8kB4Gh/J9wbzjR+v9KsCDm473DKz9ZQf0FN3iotyT1Ite6Iuz9XKN6hQ
BJEkZmNm42zMl8noi55ij/Uipio6t9QaXLLka5zTHPvJxn0GE6vcuPaTRbNroTgeOfdVPl3GYWnn
B+6enXBe8SDNbOlD3sk0hX8hgE2OEMLDUxJamjlHeMDoet3VeBKfi2yP8IVvGLq1it0kdqmVNgi9
/OIXQP1IscPY5WAo5MdqG5tODeBdWcpqNsk0PWmVLsTJTz7vzKNwmgvCG/FOkmijCFM5Rma7cG8C
SZK5VoWoegCeHNraGhnRgVMi7LhTn3XpkGHrS91rjsWL8o/Z099nJuP7yMQjTqqCJCmqJuDj+n1N
VpRGOF/Htjp2jMW9k22uqxq/oq1+aPf6/Ow0wObeFESlHmE6DpWb0sobpGv2PLLD30Y4yytU7Ggn
Qc4tM0ROsi6ZCF5if9ft1gzh6VGxY7tfnoN62WYophJfrbwajYmXbokinXMnm2vhA00emS/BGT8g
cCwCjB2UgkFeFuj08ysBCJAUkxPcY5Yc3Um58F9Ax3+6HDdbVJ3ESqlS4HdkthDsyf6aHqTniXE2
F/UeX53/9+uvTyPC73vi79f/5qivSINQXJOeJZZBql+Rp8CRL7cE0e9Nsn0IwV7KuovgkKMNsvkI
Tu2heuBgxmNGV+MS5gxLrrGfPaFxyFRrIuF6zo1eB2RArmrAHewQ1oo9LVLcnMyO3tKiyeVaz+xm
gl/nGdAJWYTDe13MB/ivQF2AGB8uV6cZl5fShz9pcIjhqkmfYmHRgTmiNY990NrBWMyyJR2SdzPd
7bsfBnrpp4tzM181ohr1Z5GLczW2DPN0b+bHl2ZT7jxzf2ofpCqoWVTAYJb6DhdgRPE84ISxEfYS
cDaLHwzAT0Dod/CALwxzzhSSBYPzLZ4rHJRYPTXVsZ3WnmwfYxXapLC6nrAYvghHIUMM0ZK5xkX9
jvNCfklwpvBPbBdgck2AwnQp7P9+G/1hLP7tXd22Q8ykS4/imPu2Jr3gUL7yvmx9WdwTmbAq0Jms
hafZQlhSPDPn2GA6PwEK+vcD+e9v4Ea3ocftKYHFqI7jL7EzO3m3uciW/Cxt8LLVDgHBTn5XLdr7
aHcJiJg4YrtUN9lOWJ+32bJ4EHa4Z5XdbCt7/Yf2yQ4w52RTtXZKvstB3glz5a7YGV/lq7wlmB6D
Sx8IH+HHhQj3Rfw6251fVZoNsiB5hjgVI5tZbVjhGWCd+EQQmdrGmmBlvgEaYf5+9Y2fPrz0+yKq
h1KXpWFdgded5hUy5MeMGtnagSMQD2fsSYM1OXKaz/DutA0XxaYAJgmuH/0HfPFpy3lebvxpZsks
/gA9pdxthHzTYEEgmKND4Gebr+Ym3WaVVapM7hY3fb3EjzfYaGpXswUB2QQfurXmEJAI6KzPO8z4
Qb3ojtWK5luCTzxGF7cLiD90SA+/QOex+VWBIe2NN4G51rCkJT5ughiliv/dT5589Y9L678fnFtR
vCkUWWYY3CHxKnuNHpoH5evcBN2O6yMfygdDWEcP5iH0jc+O+eduwEJETJdd3HNsPtTcI/nh+hjh
Crk/Lc+ELOabeq8a9mWP3vSyFx+oIWuPlD13UOxP4rq/v+4v98IbNJdT/lRq/tNnudkmTBxAnX7i
s7SLCygpxluU4o2jPaFG+a9kAv5xEP/HtbvZJeSwPYm5yKLDdDZvqQH6FX9hYw394ZNJwnSvftuQ
/vFSN2tulkpNJEQVO+BL58Znq34WMPehLSWbh4JjvDEMcWcrRhRac2N6DOcMMYrmUAmMiRc2TfZO
TpE5R3xMvTpP+w05xvJAHp2lzpxL4hqfcDXcw8Am8eR0KFJfA0TT7ihOl7q5SGI6KRJxYJ5BMu6E
ykpxUl3ZrELRI2UBwXWKnhf5ckfgN30xVkw66dnqgZ6INFUspbMQ4XbP6D0JzavXMT2gL+fre5da
yK4ZLuI3QlJYmsnU6932iNNzOFxfuPEJB2KBQOZfSG6KiPcVZQmeaP4IjSSpNq9scXHk82jNFIdM
oPYDDfvMNmum9et6ijNLHuDf5LOn8MYQfku/tiDO94fsTT5Gs0cFEC1ysd0WX+MhvTj980j+J5aU
0wYzjDsjY+qpKCYzV7id+aUTu+1yFtSfUeHJzLwnHIkzVA/3Ce3stct4eSXVtfQIQxCA4DgSXOB7
whdcj2ea2/IJ6UyoYkbNC+RJVhZXJ7WAcCcYAie7+YWmg2wI8VW9v7wwvGZP6dW5vKj3zRZwpVlW
yBM5KJ0tExcZoaBP2dvf187vXmTx943j5mSel9J4vVIFfsTIcVmdI9/czqpppsSBshvsaI/WhEJX
FetftaLyOPL7hboA4ck3fLEJOMLVZ5XHD/P3N/YHEub3N3bDEhRDW4vFwIMwY9oHLiG4gIizJUo/
dtHYLu6Yf7Gj/SQ/NP409JD0gv0Gm7Zh3IKYuX4xCoOucSZyL3vtV6QTYz8TDhXfNIOgRa2H1b2f
3ngmaXwXRbcTvZG0+8g+Q4SWvmHY0XmD5rysyF9xR46S1aoS3PG0bsf7q/alodRA3UoWSSL7+DaJ
rfD4zRi/tprFiMWIrjTblDg/2pyJ/OzmhQaQ649XWtxXCeqaYy+vWmJ5KCF/4Hm+6zVHED1yVGK7
o7MbpaPgI6IQy23XgEXTkW1UW7UPhlP4WF5n3qzR3dy/pFaFVdV0O+leH55SxfnhG/zTqPbPK3mz
SudGW6tyUlbHiyMMoAyjN3l+i0XMsYNi0c3EBHxoy+ENU+H8769tfnttUCb0PZRaoPZB6ntzrjKS
uhOVUAgPMNTaiCTt66I85Mb7+XIlmHB97RK/CQdHb30uOt30RrwbRRwm19q9dik5a0/kEIbzttiI
0UuSBBfKzlWHzR+GpgS410wOovh5AADo9tQvy6p4a5TDOO4vZxdqUxIBrp3mSmKgnUl2sp0dL+/C
JlwbfrIPF4I92JQofDTLwiNld6XvJv1YyDknJMMR4RkGHWNrnpZDeh+xkF9iOsdeoSutsJy5Z05H
tZEsx9FNZeLtEic3bcK/YsE9RVsNNCBuXvPo8TIc25KxRoU5vCKoilOiuWgLre7jaT3Kn4RyUV9+
+Nql71HtEsgwA7pMQryM2Ppmt6zVvJLHrlUPxlpZXFfjimcD84nS79g1uJBSdJBDfZX0z6nBUo7O
LWWeZF6scsSBSA5x5rF1VEggmzx0mhKx3ik5GO2wUNBttynrzeViy6BTiTsleseRGsjk0LYZkTVn
h4Z7IGD9jRqQ8PiuHfQxEORVk9+jypFWoARgvWkSpONRVw8MW2EZhNpab16MN/aa6tmER3OLcC6f
l7xUjl2baANMR6lXVa5JIGoUjBjRSWFguK0z91oStWlj/byWr5oyxyUrY7xRiOX1mfFKoC2Kzwwr
7y0+LmY8Ewbrjqw9460x9pziKiBpTMZEmZGlIeX2uXDFTQNSyfzJltatm259KnZK+DAjNgPVmsNc
diVSRNjHZH+xJHkZewNDEEp7W/wSfZI63oporpDs/qIL5JI/m4LVsXcT4ndQl8Zr5Zv6TrcJKSGM
JCYt/e10IKYR7djgNlzVy2Nma8BGSMj2BiELn/IjSjD9TjasKUAJJMcD7o+5Wp2N0YSjrSJhu7fk
/eUxTH0GiCF/YJxmuvDZsN/1l7Bx/Fq3oHjVl+l2f2DLxA8wO+ENs0/4QdALmB6hgWm2jMtrkGbv
J8NtL8so9Qpgjy4Yz/e6+dArjZNmd7leelqnr6uUuz2/tO6YlW5OOG+G9Xu4EhU2Fl5mjgt60Tj2
qQwlTfica3eV9iLIgX6+h14Tn3+qplS/ofzTvY+CSSV5RJO/p5aVkakPXaIelBc20qd2090Dg3X9
OtYIk/SbLkAA0YhLIfyiR2imrtk6qpOdRHjQjka475MtDzYBE7WTwRqKTvwg5w7pd5Ap0cd1E+9T
0piGwHBFJNczDtt16meqPyqbupsbwFapk4uekT6d23U+C+Tr+kTFimAbg6OGX1egf2waP9VPfRc1
8rGJEuah10WkE+bNFDGLrmmbGbF6YLLSrPTDeDh71DpzQ7YOT50M6WlNYU///WTe6YWByDFGc7G1
W61WnwjnzJyFyqGziTfyeVY2Eecqd+aeAm6GEOzKeCNZ8ichqThtXr/N6TcvfHPmPBszA+yOF5br
YEKLrjbpuxliQI73DObah8xBj3wF++8b2x9vMOrZTJyXKNRk+eZKa518Rh0kKwet8kh4Ig6EDQye
YoE1rt1hI8tOzvAyVPvhHmQ6I1eZTOX6RUJpfdlSRR7gdtLxrxDHUeVvl9MYmFpLhsb+jBq3i98b
YXnu3oWLY7aeTPYS8O3FN4W1Lq4VMwhPjPN3mkqAdm3NroGGI808YWZIoeChkgwdq2M4F2U8buGy
w0WRKS9K7NWzD03bie3u71fjlgnFYKqxw+PnkklqJyT35ltodOV8Uc8qB81OvetVtViM1xqM/T9+
/fUH//6lahIiyyoNx/cff84hJ5MuKoljv97lv5p57v7jrripArr57f+vzUCTlPZ//b86nm/NQP/n
f+ef/+PxNfv8rRxo+v/8qxxI0/4npTR49HEc8eyqzOL/6griJyrwHn3KpmkIUIf/2RUkmv+TmUJR
aO8ReAjocP/PqiB+JJFJr5uKrv0qERL/W1VB6jSo/PsZR9yIsQqjIDn3iMBMhMG/40okA6al3qkC
4PDVa9CdgbRzHlID1tgcTXLt6MrJa0YYlfZFJeqr0KjmzGlM6wiHHLEKEREOKoaqVdeu87NycS74
QTtNJ5ZYRtExWmFPjlqCvqt8HOW3Mvto+6N+dtXYizlj1mSuh4gpLuPaLAYC/1dat4xmhAu7KBTE
wsUvf00DgYJMOZ2TSzG+mMRqI6u/n+yWkKeMl8NcHBc667G8FEZnvK6rpTzpxs3YSk3cmBZjWu2d
kCjPFsUeH0pMccfdaU68ePbQ53bOzE5ESWv36FkGK3nQXjib4OJT97CkwZBsi5nmnEEpPpN2nvLZ
zsSaUMbjDGQ+VGuzvBPLZS4EnIdDOJ7EUQgaXKjzziZ1O7MoUngrcWa40xZB9c6MpdRny7avDxcf
kXndbnPfsNFJFV+Gm3/mmV9BzUFNYKDQQ7db0ZWgbnuAexQIjj7vdV97UXzBxzn+aQSTK9g4bZuV
udCwxyDqHe9bwePfDbRdGmagNX/bUw7oRo+KPZurmauKyxiC10g9IcLyRiYx2G1qxyS2rduQfJ1N
S1BhQ3sB9TDZ9oTDMRg4LnMUvLgSubb6UlgoL+0ZiyMz5RBvOmZ3I9knL5wZHQFrGdb8EJPLPH+9
1h9jcSAb/66xGpgcg+YPE5ipxExjnZYkyeAst0qP3jTeiNd0Sw1G7I7L5U95n05x7J5w0XNu2CRe
E5zR0TjQQsA5rftB0Q+WGh92GL3UeWtK8/iylDjh+A1SRsXa13jmAn2ibR1z3YCmr3TO2fJcY1iP
ZvscxVLql6otA0wM81Ma1PK2Dbv5ePm6JscC3FNb6eKrOeIYQgC2DNEs1QdqLOwMnsPOPUKpt3CG
E29KcjfBk4aHGD5bNc/9YnCYf8t5iSDBHgMRpcgXfKfakCjUvhtbfHryV/Px3NdWrTt0DMibFpSm
dCjPnUL0uBjUi1MyUNqYAMnu7CQrf4DwrGijKhccmjm0JcPu3JOUciYFgEq/xMkgRS8BUmkP9Rbf
fLE6PfKuZ/sLLu4rFxc7w4HOPuWQPgJvyRzu705qbVfXdRF9Fg1m+sNAS4pmDwQ80+HTu1NkzoRA
pjGPiFd/nVEiZ263EZcdAzK0L3tj01kE7PYnHwJYOxirlgAvT3aUr74/RNpy1i25ccKvpnDAYe5O
hFjXrvlWfjY8E80k+04UNtiVom7MVHHbDPxlN6I2JxM0sUTiSiYdAEP5+UsRNicKDEmM5SHDON5o
L3Lf2OduV+VPUfeghInblCK10kflNNfTO71QvZOtaIvuNK9Rl51A+VEJGNnaOMGFwuwctOJLUw3C
d23zvdpwOF5WyHvT4MRjkngsLFJzIQzbLls7xykqYnzHXLgIj9mv1h2Ti9AY94P6TuDHxB2uYThR
tpbE2B37aKGYz3kcUL6VjKvz7CtpNyFKDN38VAZWiPHNVKK1rK+6M5mjol0DeZ5AErPoeQB4kyWV
qIGLTbiKxXF0DmPXzGQvIQFFlUrvDONrwMrF6d1QLkICBExmY1BPKUhTfygduSWSrPtQNsqm+VEV
d+M6/tcuotGyCaBEn+btbGyYYdTnui6gVa8epswJr0pspL1OQh4znslunvRQ0vGqmD3o2rabPcjD
e9Ifxetnphj2yBkh0jF93qnpMU48no/iDMvFUmz0Cwj7+A0Dj0xnU9BTXmAex+Kp8IX0LgcErfXd
RUCPj/tKg8AVwHttWkZmTheTnxsIiTeWDHhTroryf7n7luXGkSzLX6HVZqrNBmq8H2bdbRZ8SKQo
KhQiQ8rIDQ0iEQAIEADxIAi0jdl8wexnPatezG6Ws8s/mS+Z46AQSQcZoiLg1sFKdVlVRyrS4X7d
/fp9nHsuYqlQj+g10vMKUt8DKg5QE3wVpvmql4D1fXcTg5BKgQfaj25S6M0UnnWE4b7q5aOIEmm1
t0L+FLcFpWHRY+gieB3ducLLCpUSyOqDqhwE9vOutHk2emASQIWcoYwTOcFrMXJcuKJFPwVBubG7
1bOvpXcdo68F2DALoLJuNUTcBZAxgdNLmgHluIoJN8B2gRZiGlpBGfdJ8iD7/TTreusBkvVGCCq8
PjoigIVQBfBDdWcZcrRg0Cjv7L726gD9kIn3D9fWkfgW3zfepuY6NGnDDX9/b7hxgiZcSQY8XRRM
wXwD2VJtueFX4hUsNp4wFaI2BP/7zXTjBOkKsEUwB4GbEywMogbv5VubR/mKR6wOo8Km00Xjh2y3
KuH6p+lWdXdUwB4O/kYShsJcaNON99yw4FQVlTsy6cmQhIMsRlBhI0zmMs5zvEu/JOpTnusGOqvq
nw8E9WrvUx0SG84h6S1Jfb0R+dxJW2FTCspuZiTDlfaFXyGCFdsgS/+soaXNLkRBpgzuKVy8gEez
Ezn7LXZXID3xbs5MBLI+sGCPxdAIxWXzSBTdXAYTx0dUDSFRBn2xvUXnIpTooX7izNeIUCmhI1oO
Z1yDZQ46N/Ai0UJ3Yz7YoCykQGmjfiv0BYA3UjDtgxcTNNHRJBme+d6RmBvfa3p/kZOJoojvKVid
0DfGQhcFsV/kBSB6XX48v9+cSc/RDgHE2fhg41RJzipQEUoqZ6WN1oIIxa24qQLi8DPrOifHxvER
eTv3vfm2AFCzvObAhINWKai07Co3RT8BFO5ctLy6DW9tXOOYoCFstHbRFBWlPNu77RTgs17aBUXT
V2BbeudLmJrhoiM5NpKcG97IABV3yEFBofcA9HokvQjEPOnqQDomyMN8fC50sr/0by2zETsp9N0a
lNm4luudvohjUesbHpKF8da4C5FHtGVn7K9wKeeCksKw200lAQ1Z5woenhiFrbzxICS7MS/G95sY
odxNGqIVtgP4ZJwOCi+wigAF2Fv9k6MFQ14UkR9MQJshc0Cn2MlYsrWPig3s+GblP6LaBvREGRiX
k8+Fqmzg5ehOT3V4gGEN/yYo4sU2iJ949IhVSXVEpv8ebOJhLJSma5RASm6il2ie3IUaIIpiyg/E
RB0ArkOizslyvl6hCstbPa7V6DeHWwNbmGjRkC84b7LeGXbP2BX3c8FZaJoACqDNJMnkz6E0vw0C
9UFcR/fGRkFHA/C2++Uk5Izf/NT9TTLWQG+skfZNHKBBEuFZ19ZLw54vtB1i2zsuMVfJ/KsqzNfX
qopWzhk4ghwb/f0KRewCoQEmPWfHD3Qnuc8jEWRfMkid9NAfuZw07yVBhAZprjPKVA3i2IES305Q
7yzA3sxj5ya20V9D8sKhGoOAM9ZRGF1sfFBb5B7QfFuwEOzWm88rFVnJVAQpf7D7nBXytbHOUKsZ
5UM/LdBmTRutSuQ+uJUzKqLN72LAfVqhzcQw5jYzPY8/lZwEzwz9SVxHuVMyF+3aDJDMcwDJZZLz
ZWcAXbsyltk6mq626cTX8gUWD4LXcHNrkFj0OoG3s5HuXJv3ezt5hxxpKg03Idpmitu7SEL6ZR5a
hft7OQfnei91bMtNuY9xitepRPNwcDLJKtdb+2g7yqEBVg76VqmYj6KdPLXzYuK4cHyVUvzoCTkU
qwtrzJ9H906ANgGbErlsAXW9841q32wy5Wu+1gGh4+ARaY7DfzYKZAu0Qts+i6sC/6IeATLsgR3F
L9O+IvMgsLdDdaRoHJwpIU/68x1yWRvQRV3HPFBnCpppd8sETG76CnbzyiatqPidf71ZqyjC2PHB
bW6gN6HhfZICFAjwmy9cvtqgIYX4MYyNsSoBaCJod76mosAcjStKIHUNHjm6HA5LOefQSBUFPeU2
fy4TqPMA1YE+AHo4Du5oLmuTZJNpIztCNkUWAVXWFHRX8iTubqugsiTUHHTkijc3a0mfKupqJIGb
weaQaQnQLUjx5gjNAuU7d8veyhVfOF7+OHcMcBvkHFrMJsldKaqfFWwtPAVj05/b9seNDnfStuHp
rdWlGgqDjEdToF3+YqihjZ7tIGdMMmeka+UdmrsOJH41TLQtytd4tAXygYIVAhlQYEWwRBieTpwP
pUgs0VJSG0ScDq/FtrlrVUaho6IkYX8ulTjV3MaMCnSb1aTlRkIjCFVBJDkO16BmMXpOuP6t4HNr
a9hRN+R8tJvdKGQ7nlbpFjVhYNYZrJX0KeFFGeawZCkporCBgXoyXZh/zO3yyU3dmYHipmG8BTt6
oRUEX8B7vydcZnKb8jmZoyeXlysAR++29+AVQd920LVpNrpfAQixURz0+kLsu8/HbnBfik547ea7
/KPPw1WRFACf1l46PfMmnnvrScL3oHghNHzdR8N5PBlAssG+fwbzHGLt+hRdVeBPEqz42188+daL
hAiJJ1yiciP4561Tt8zyfDeLZMC3QJk+yX39LvGyM7V0x6YqMSqQrJRJS21kjhpGhVtoGleuYjh8
qT3e5WM+f5FwuHZblKvY6xuVv5uDxbkA4PrtBTaJpfav8MGHG2ZG5nkraDuXnxW3wnWOZo8ANlwb
NwRDdT5x0QSaHH2tYWOou0JfpaFA3GCwhfZX19sH9TYYqaZ9D34VwB7CCdKaqCAabEbFCNGy+DG+
T00AjdEmILtdP2+ez6y/geo6mlHDCvG2Ir8TUsxoRbKeXWEYD5UbYcCPz1acHpnhjS1uGh5FoMZo
LwkutFvpGlWclnuDsj4wKhdD+Qxd2MljC2pSsJxICjpGNsScJIKrxWscW9V/ztSHBIBGYf54RnIn
DVSwg5FSHpQByg1Df84raz7ZFTvg4QgZAcpTR8BNDAQY+iTpdQ7gefKkgsgXKR6J8DFLjUWlKyee
5xt+B4O4QoWjaAr1yX0QKvWLoTQ6szpys5tm4uHXGucCPXhLCQ/djoT9++rt6ov8pAFdvx0Kj6hV
II2Rw+v8mYTnb/ybc2elCSWuTuXh1xtnReVWYaH7xg51Yuot2CQH2r3/JZ4BBNUDz+hM+1QicNxF
A+5xjl6oXfEMnd8pPQvaN+LAE/SM0NjaxHD9lN+uhJmHjt4pGocmxbnTc+o2HH6i4bY5UmTHnusJ
WCH6CABeFQ3QcLYPPNXZkvpzq2noVmkbZbEdb4qZkAASDTwAgmcoQXn7wJw8Lwcia+jReSbqdhm4
wmwtlqhVstHZVtki95BsAQARQbOZI2YX7lCwkXJidv32x0/6UiroAREz0RSRFxvnpXQFmHYqoD5I
vd+TeLsMHiwrGnCfpAEPchRx4t/wY+fzmc+e3MSDzzbeY1iOfJ6VEY8rmQ9k9H/ejedD1DENgptz
oIqT7unhEhtPsaAXieYKa/ItCcb8tftp210APYpAcHc+jpAcentxZO5HCuDPtTWr87f5vJhrG1+Y
yZsk6qVRMJLs9bMgZiN/CzCWnW4/Fmr0qd1HGxcvt/WAW3PYRw1dC3k0sVKLh42CxqogTko/x5nf
f/t71U1+a5WNayg5UTjny6KYISkBi0oY25P82hlGPRclcme+RRT0W99q3MPIdrZFsIJWQafUa3kA
56nvTTQ8GaQsA6XKQ250Nqhx8u4f7GLjWjqGHGkoDxYAvIMv+qT2kG1Fm4Uu/xEwy+tyAvLRc6bc
6YMDzKOMtoVQoY1PylEoK6UvIY7i98FPjm4GqJKAzrFHwZjUBOb9DRQ4yTu5/fDljIzJRT+W8Z8f
bzyScZqnqQZ1AB7EzRMMe1hXfRctybsxLKrgK5KIfWinKcJHD29/WWwWCu3fLJT21utuvJjbbaGX
O6kUZo6BRnkO2kEGZWqj/VtXNvrQijr4mgVU19vICWQ7daJquXrjb9H32eGUqVKCkRu9yMEoFgHU
K3IFej5raJ7BSXe7nft7pqwnhePcOno81BVumG+kEe+glkpVs3Ehzk1dimbrKL+NIx/P9NYrbgIn
Q3X+fDXdRWBJdox5jkLBWBnp4prvRa4ICuV07dxEAgckXakgw7WNwDUScAsU66GxTSrofTQJltHJ
F/XHq22OLJ3jSf3Yj++TMBx7vozm816Q7PpZigKjYB4YyMcJn4J1eKf46lMicr+pOlJ5gX/v53O8
BpkhDzyhAA2hH4JZ1k0D0BX4OBv+Fjz+Dp4nCR56hsTNLgaPEKeuVJSlokpRQnaoCAFim+vaC1+U
KPfaIhzhFZrXR0DF0goUs693W/AlaEjPlFqS9h1391uRFcjTZBswVxWC1/eMRB7ZKJkfxC7vAdIj
L4GbAnxohy6DhTIXBoXGrbvqVngOQ/+LEMZ3dgCw/Eom/QaSFRgSg1TpBjZIvVdFcuuh6Um4KlH4
Gfg93V+jawz4tOdqDGBpAsSq6m96u7ma326TTLqV09wANKkE8aQLXo+VAgy+bgvgxw5TYF0zY5Ym
6BNY8Aq4smMkrEr8BU9CvD6dq0/ROvpqFNyTsBFRM6AI2TLIEBtBwGDVL9IoG9gKglm5ogZDd4cs
Lrc1ErQXBqumlj9z8m45n6OVQ6DMl9utcJsU0iRNhRK1BCDICsDfUXjOcxQHQyUDSRqPppR55m2A
jvYAbXTK9H4LBDBnh/OuL4oC6vfm4KkwHqJdCTpZ1PV3NxKAwXiHkclCVGKewGF3dqhJVQK0KRIL
tFwWA0T35qCcT7MkH2w38P23m7l6X3rI4613HlCADg80a4pgnybshEEgowVjgOrQLmIB8dBxouA+
ilEAAQBwcK3yQDxu0qznSit7Gs0zkovO0KRri3Q+x/kuCCIRk4tyMNBvJUQm5xxaQafuveaTHBpi
jF0tA1BTlGDRlhAOmmfCgU9J6W2+8PQN8F98IPS5zEONshQ+eAp/58bzBw9mm1ig/YhWftmoLqqZ
16HQd/Ut+nuScskywpIkHnUb7oMRgMhkE8ab7tv65qQ7AMifBOixgqRzk8dZV6OcDwj/hX8H22NQ
kuJoOK7o293lkLN8+2unlBuSGei8JcChUgS9YWA5/pyPI6fgSYUEKXlFPysDlbnqJ/Az9sJbAPBR
y+30wT9gj8D8cQ8w5g0PcAHJZZ7zDk68aWBE5isCS7RXaFY/xvZaMbboRDiLRZSwccD6COeeEfIU
N54RQjcAhCH68YhH3LViGecpt8Ny/TsB8IRyCGCQBlpDlKbB2doM52Yl3x9KnU7cRRwSDP6/kH9t
EUZF7NpOWgHL/vzTP1qCVQEuVYO/KgHJJmDPFJLu/H7CtULLLa1Oz3ejyAKEITjMvp4crM7G8sYV
6ExVdN1B4QpgdDDl9jg6DkfkinCYkQ01QKjN42kOwjh1/vVvAg8gnQGWQ0J2KAFMB4vzNRmLX6Gj
Gdr6IvQlkeCX/iNAOiSHqTN1NPXmFTLsxM3cTF6hnmLsoAJKE6z1dg28VgE2ZtLY4d7T+iIAY2gZ
W35Gmx7QsBsoWlWQLOgp81v0A0CMWNZ6qHAL0Ypn4cGE40eG+rjZPKjz+9K4QaNC2R9q5bOe3a20
pQtQfgDF66aLjfxJkFGDMNvOkY7o22hm6gErZbrOVPfuuexeQ5MpcZyoDwRdg841ydjDf485sAK4
H5MdKnoClH+PBcCTRPc+Rrc0rSh7eBY0+cYGMIf3XpDwmc8fc+NJcT+GnOWBDyEDIrsEEgxo4GB7
HfmT9epB3o5U4Xo7HyvhQA1mOwWNynvips+thmI8ckA2uUXqAzVwwjzprbLHdTF1pFnJjzjvWSh/
33roiDuZJ8N1OlKLsZ3fxBgnR5f74cq/UYw75F66pf9kKEj+oE98N/Q+7oobtPwFPs4x7oR8sPLH
SYSe87dSPim2D+CvSuZ92Fbl9gvq2HyYAvz2WgIiCJBpwOTBp1j+1ictTXa35D/hdSk/O7tPmYc2
x6SwYLxeTwLlPpanm2Q69ycrgEtQ7AteEFQuANuPkja02gTKRr2NOcDuu6I3iUDZGN1sXlvg/JAi
mYVr/KepRSilAmTu65AEr0r9YRCkblp8yqy4eLSSzIcCOvirR7/dY3xtKyQDPYRukM7QLrUxxLv+
0iGC9nigjlUNOisi61//tgizICXzQ1KWUhDgrm1ol2qkajVvjeCbmHG2xNASf6ULoiyCiMKofuDe
+GFg17+Wr3SEqIEuf/3BywFtdiCh46nXYoRWPyMnNiJoKQFOkq+gR2VAF15FAJkeiIBT8XsVHMEK
4MrVz8XJgMDPqDfmR0+BKl4RULWAbtP7JUKZH4rAAGYb+BZ0eLpUEaDyr6UMJOEKMCZdRGx7fxMw
4KEMtCsJCR9g0/Hq7n8u7SpIMAFaHQNYDlgk+SEl6oeLV6Sr/clAPL762X/qkvSABLu51eolFUA1
XUQHFBQBkB/c8wMZCKJ2BZMJBTiwjC5MCZJu0q3WruhXqi6hlhStOKsfWgeKCpYOs1ar7z/0A753
QdtPUo/tJCBdASpsIOfbWLp+xcuoBUEM6NLWTFqQtFuzcMUDJynCT6CPOtQAMuA4Chd3zWGqtF20
dGVIcNJQhLS/5g1Vh6cQnaKEWglUVPCXddYBsm0pA1m/wlsuGgqKrE5cdxRiwT0E8LE2+xBWvjAR
HLnVP2HyCDKiO6A03R8DWtsbMHhQWkjYVvc/F2f0AW/b8hSI8hXaCwPoQpilDl46WYYqRJdoMGHs
135x7x2hfmil+SRcABkls0DCnNp9EToCHVVJw8CLO/kES9Rq7cSfAYpf00ndJPmhd58TdDgD2Hms
/5uCvLDb3/YN4GDQwNaHqa/Si0fY6wpZPAFlBPu1X56hI7Z99XHtsTbiydS6jbr9MPXJmdCF2s+5
uNvfWgAw6YgEUEb++kMJQCTrxw3hD359Yee/rQRk7YowCcCVoY1dAS8CPAAwICkXevxJ48hW2g/H
G9UqwOYh4lX90O8+Vz0MOlA1r8qPBM8va/cR2m8pA0m6IlTyMrr4UCffuMKiYV2CYnP/c3EuD4IQ
LdcuE1cWBFGo+dhffvoGQDkaOmh5wVBwafsuoDyu5dkXYfCBPQMR3/3+0tsPKgXsvywCQXppa0em
quXaVeEKBPxQ+grt7xkGfGCklGXhYlVe621Xr4DXxaYb0n7bMeCBuU+4NQxUKaM19v7n4mxekYB/
W2l92PuGjtZuJIhV/dC3XlIQ+gO0gGQtq5/Lu/wEb91KBIpCAtgIe4iv6p2+B8TlQaALAnp9+Pbf
u6AQX3uXH34tkt+aIr1KgD4EoooEuIhyZPnidl9sHeCVxStNV3UNOvD1llM6gLDoIL9lENnsfy7t
BUDzmZYXAJdc1+HWoJXNt0t+oAZh+6LxIxi+CG/khVl8cmuLz7hSAO7H7r/uL330OfIKgsSORwn+
fvsvzwIgPRFbKUBZBUeBABo1/mTETwdmhkeP4DoeSFJgl3UMCFVWKwlAx8O8R4xjf/6r0PbBDeB0
gAFIhutbJvziTgESNC1lICGyiyQvNF3jCmjI8utYvFFrQPz+svafcOC32n/cAGT4dN4guayDjRev
ZDC3Qi3WIZ99Mu2C3n6BBCrard1ATgMbjFzeXsMhkHAgApjIBlQDsiKvd+PizB9Ban398cijg6mB
rlLfHvkDESAohOQn4dF7Dftf3AVQ2x4CmHgKSBiA34csD5YuGlewCmAa1Amvi9P9Ymvzn79SEdpD
eehJD0iGdywA4/RNAhdnBGF32qoApPhFRVH4OrEBmR4cAgHRERITQtZrrwN+QAW8Q1V+AwUCLO4v
K8yga6Er1jfg4dm/UMPljgd4xfqNlv/6Nzix4OCh/ioBEe4H/xNU+G8UprBCchz88l+A3Tv4I/V3
k6O//Lr4alqv3zr8R9RSqYnVv6n/4dC1YjNeOEX1i+J1VffmGkDFnhmYS/MQHU1AC39O8ggl+e21
eGvUm9iyAt8MlvVQRITExmg78MTauYuwHoeMKqjQOW2HnZpAnHYeIKfY6mDanYm7ySwc4nro6giQ
mHXbL30O3NRadqapmVpJPVw1OnFG2o7ewwCx6Xc+rK3YXVDbCl9Xh/r97hcwmXdtbc+M3ZcXy6RE
g9cdZGOk6eKZ8U8d4G+Ap+MLSGNef/z3r9Mh8sX7i7LN+kocXqo3LuWvuZNd04lxIGthVqccT/R3
RfvenSuiOKPOHAF3th31xixNHOfYjeqxqvkSN6/t0KO4ccpIwXbrQZPYtPx6nGquBO3detjY3NSj
VIMSy6LtoLdhvGyIgJRUtR12nOWmm9bjVLMlRnDbYe+sFzOgVabA4jH5uG7IgIAL2k72E+oM4nqY
SgQEoNh21KmZLd3Oh9h8cWnlS0BFrQdHJRc9qsjgkr0+SGTOncHajY/eJQKMaDv1ZytJO10z8Oqh
iMRhM9Z/PFmP8a7n6Iu1tihNKaoMLt5NCOOlM7RI5VzSmWYvSzeBiltQl0YGVIyBAp1lwUtnlBBr
iVLOKHNDHQpJTraV/oeXrDPJEursvI7O4AD9++NgOnh8GvT/W4dsM/rTdqbNk6qJCo9KSOIKAR0F
ABihgHp7Wb/OUthbSv8YloLlu6VVi7K6VAxuay9MUrPz2DAgFQYjD/zO1PS35jKkdK/G4BjeZNBc
a9OnTrlx9pjtq6ne8mWGYbDMYrN5N2uh/7zquoeAY9POqBkLbxrp77T0HuDUrelhCeT8Ui8cUgdI
xL3nwqF4L8Aqjsxy2oQPF3BPzvydS/C9P3xtOmlVBw56m16X/M6d/xDArFmkjauLDOTRRfjBcZOG
6QHUQ/NA/diIIIkOI0p1CWA6FtoNek/KsU96v1X4pnEDfmzCHzKYAKbfkAO86paCmIbZ6Tkjo2Qc
meU/NueP5CbQM0aDGB38VgBjgQAO/G9ITreT+QMsaRt9+ih9g2y/RnoqKQAGITIqvv3gQ7e+y9jD
mTEbBxHlVWDK0fEFAXWWuiodW9o/JrKJlYRRmJprekGwYBQQkZOCXuAcCR3g0VHN/iwmfu+CJqbt
xNZLvQHkAUcmQSP/B0wBsgYaIGUsPvQtatO5t1LHio+sTQJcRJISSBURYB0k8gh3Jq2Jjtb360y0
vap4z4txMOl/hBfBhwtNH7wjDXCwondemw8B7K2Yup+I+X93c987KtGH9FxJZ7e2w3Yt33azdT1Q
ZdO+dQPeOdtumECwVWx3aMWlZYdbN6BEIjLwRjF5sxFjO34nf3wDu5lvI+xKTZdg99rKum8FazOm
nHIW3vMohhjo2D/Bl7ed7SABjwstBILfajtsr7QWTmNYBrJFS5ymEAjSru1sr804tE6FC958j955
Sa4RcF1QNhnBRrSd8o37ArupEW4zGOzcDZJ8QWIV9RSJrjjv55z3+G6sGCFHelgWckBSjJYuqbdr
K91eHIJ1hFINAs9g3GEWQOdQQqg4strOd7Q4Ug4Cqb1rPW5q+vRsSWK77ai3Vtw4YEC6MRgW0cWJ
WdCRSzCEtR/5zgSRMH0aZAbSvXNTJ2uaJij0bT/hqR9uTa85ZQYyvnOh11MrQEiykUuTWcg521nr
lxCUx7UIiPap8FRtz9wk9JeQCTUuqa5oP25gNnLnVf9Q+Eegwj3FiPQup2xCdHs9u0oIBFLcdrLf
cVMEjYE9jChBbtK6gsXT/ECSBst66ZUkWETvHxDTyGyTTlmywFI8hnjl6ItX1YG13Tpyo63mwIR4
svXAldZEIwwKACKy8DqmUSPhDi+YwYS3Jhy6mDoTImGpby2J3FrSjwfIUlkM66blPjhQD0aOscji
yfvsEUwDZVwiZlN/5ufVz2v+cuwG9jKk3UbCadJW0k8wrhY4dz3oyHq0SiZvxkfeaW9PwgAPlIWG
M9TQLLyaqRU3c9CESrKtOJCntDrhVxgvVNJVAL0pG8WMUOjEXFjLpqcngJKTgT03BjXqlpI2+ESB
WzXOiebXxbpEEmr/C4a6vtoOnh9kGqmTxMB0+AAV9mK6K3pgBjbfhxhYA/rBZPBIABZh++bSSpz6
DFb6hYEgJoVJ4jvUsCwm7GTNTWPgHaMrX2C5h3MldExt9VXPhJG+pPeMhT80jd3OHfAslOHL4r0B
MJEOS7JwVpDCtjtj8l/TD4+1UCsDlbRVaCvjEcLLgdXIy4DzksnI9NaBN7z9qLdmRKsGgQWOalzE
dlE21ZlAGp60FfA+qzkOY4s6big5az/2Pvt4YmwGB2MMaKjnHIuEwb2+M8OkXnx1kCUGxgEMDzM8
uiIKAynD0LPDRuoYDOP1Cn7e+oXzDf5tGkkukEZlbc8cBjaL5p0mhUJtB763ooYvqzHYugcgaRBY
PBUYR/VR+1k/IER1dJBZxLAfULUCjnp4RtR5fjvr+073YgqfyIygNur1V4aFwOB0zBzTbQY7RFL9
2PZ0zMyVeyxpkMeyGNrNab0vsrAwZlnsEbOweTrQUKP9nD+XL9YJcZCqzbaSfnKtFCixeqDqaLBQ
daM0i7Po9SIeji6g2QaDeY+zwEwcNz71BQ18svUnf16nTiOAoP3ilC6RwF/K4jlwl0v40QMzSevp
EvnvS1S+v7PQEO+KyE4d1wOCJTghIgDBgF456+2ez5FV74PZGWex6/+///4/E88sCGR0aVPKBugo
tMtgEBmYuesw5u4IvvhQYhq4dSTCYdT2Nkwt2PJeVu/5P/ddMyzg5ridT1mwNOmIAWrcUfDb/qP9
0FuGnX/uzEwP3p9LIzbBpSUDctT+K2Mzc2OXSvKTcmwQljCwPx5MNEDiFsifc0mS1ZOtLLL9Nxjs
/RQO8omRGeiSOzNKnYY1sp/2Wd396+JBBCP6FwwH+TZKFin/hsHx/EDMbmpQBheqG6YJLAlqWIHF
uLAiqFgYC6uni9c4WLqH94eFYdJzzOXhmCwi+Y9WlL347oLEl4FR7PSI00R9hIXOtdbhAu87PnP+
ewxOIAJQVhzSVXHni1/Ov7+9EA8i7QMrDEIN3wqIK2h68E1Gh9vAomyrZ0ZW58mKl9RzTrhj2r7k
/ZWLtHxKnXhCN9123IFdRGk9DHngWDjDgw2qVkLoPb9zk8EHpHSKykCnoAFl2ggbsUgDDVLHDSNa
XbOwiGa49jcI2dIjE1aRttt3Y77Ql5A0Tms9KDIY1JadzyOdv9nHBwHV9e3n2vvj/6RWZ/lfRtvQ
pSMCYKRuP/zYCgpKFCcKRLI/AfLv9GTu3JemVSCwiLLDkQhTh3pckAVsLwXMtyEF0tSm7TGbgKHD
NhNUi9VjVQY2i2cEILQwpX0qgUlmG+HDnNLBaKVYz/7nXXN4nY1BGdziCR7SRRMYxeBKTEw4x3DD
aWUmsHiMJmFJtCQ4SmqZVieCBcr63oUhTo3KQrFXozYEoSn1Z37+QOyVJdd1k8Sk3c/j0qkfVz+P
MPNpchyRRcJsahULx/L9ZsiXgap4LSY7KixE06H2wkaQxGoA0dDWjcG4hHfH7NxZSCPWo5HzLLLI
9k2BcmtkXkQWPCLTbNmIJrN4Rmch7fKIpPlc2/dj+sf/Cjvo5fnHf1T1Lw/xH/87WLh08aUoMXCu
QGXgNnJGFat+2wXMzKBs6lGwCraXzGf76IKzQAfA6faQxu9cmwllY4gskvng7XIbBrLIIpU4QFAD
5dXU+yqqDK7370cGvcgiTP+7u34xX3JaY7Cghtnr0OP7zQJ6/OGloEEuGnJbAAmgMYwGhBvU6XkX
4teFHqs68r9g7PFk0bxynu7tF+5ETbjWdjcOl0DMMBAaHv6jASkOqPkUqW/Vv6n/4VsUGh/i7IV2
DturbjAduODOqF60rhm/4DmuB61sh/oPP29bInicuT4dPmaRPCezBQNKUs+wMt0Z2H4keALqODB/
UEOzADf1zAK1AnV27HDiLFLRvcbpYOEp9sM13jKaApHFq1OPezo0ygJ5A+7MJiUnizIS8OMswWiZ
0WYfCy9pCDI5ympA/7f6iPz87bvFOW7sH5rstB93YsbEymm6ziyC5wTOnxBXhooTCyzi5Q8odU1D
wslEG5QsaBb35KdjNwXVGcxhMERsXVqDsMBt7L9yly3oKAAaQ7Tf0xlqgtyluaymPwtfwEdSD1q9
BSwKKwnOZy+fHs5lmJxShiKLYv+9oJ5cVGKDk5ZsCEmG7bXCEUyMRXixiyiVmzidJze23ZNKHuxt
tTx//kJ/nr75BQZ+bjcMzEZsW2RBLdYD7QyQobUIqiPFIig2NWmrSCQNY9v6ygD9pZ0BuDngzGX0
NWYRcNufTpgwqfPHf/jWuqhnTKSisIkGYQETE1+gK9xIFxEG0d79AvavQOfve8aDfzpchAT+Gwah
6j/+BxBeS6vjm517c2smiQWkz/7/M191R+fvfTeJMsIHbSJJ1/k8/cANP4xmI2o+pF0uGqUbCoiH
0EZGRI/Ferrfu4ynLPg37HqGLMuneJ9qD6FHCNrJlH+QNP1wNa//+uE/qh2RivL9P2eVhCHyL1mT
RSh9mtFSFpW7qGD4Gvre67mvjy9RGSoqB0lrADSNRedoNEg9n5c9tfn/Ofu+Z2Rre56RAv5TydMN
A35RE4APsU1mROeyWQBduyh6aNBRsKgT7cZm6VIF8SzC5EQ/UdFEFhnhXuiHTTwDC5j1YAF/jmZR
ZdEI4RrO58IhYJQGsoFF8PPa9D1SNXDKdNaMWit871F7D3ICBY9UFAhA1/bDTpHGBVKeOhoCC7ol
UrSCEBZlQgm60n7GD1ac1aMQJYvefPUff166n+OsOVl0/Gk/7hOyiiWabVAbByLCcyP/umfgFIXm
X/BR2PcQAZu3uQ6pzWFh5XfBsdUM2TJwMqdE3YYnnVgWlZjdMNta6QkzhkX/hF5Iwgp/H1sg9Q7s
fzqlJVm4+1U1KWFphw9EtPyp77CgG+qFYW3wUW4oC86hWzNGjOrEPrDI/127K7dWPkR7sqhPvAZf
C2mtUHf+qTg03EV8XDj9ZhOdd8LmXl9xEBIVR4XZLPjFuyhYOVWApZ/1TM8/4q9zr5Kw5JQSe+Eb
qzWpuV9Sp4nFc4nQOFUHd8yInP0wcnFogffn9YBWa5gs+ghP+fU/oxYBOtv6wP38+zwM8wPjqh6v
ev5ZxG/rKCGq/aE1OhWzdGeGaLcLADNtwrAgZLoNHTC3QZN/SEOfMvUFFnWmhC6IZLQeLesrJSoW
jsQY9VYvCL/RAzO4Gz0nRp0p8nsnNJ/AghD2wfTXBaBYx0Jn0Z1sD4hsRCUFFhCTeyvv9Ez/BG0Q
Cy6le7eBs2QBoX8yA2D/aTOdRfz3HqhTelQWLwoR8O8WQL0NgjsWGv/BTReI25802sDoXt+in9eM
D2YEoABZwglsPZsqSL+JPmWg0GGfJahOPE1qcNzQ4cffqH0ofGj5SDj/186HBAmnxIXKJU8uUmqk
or2zNDu9LHAo+x9E++03ZRZ68Pmok4pG4SzGBelBPQx5/UQWNCmzDFR+jckyOJnP2F7YsUTg11mK
ynZq4ixwEM8w1U68FiILK/zIMRRZ1CtP3CXYOV/nTJlJYEJjUfzRI4QbJJ1ea5xDoSvI/mgaWiGg
ZS2KpGXlPDPoLwxEnGh+8dcLRNxYIRLT1NVgQenymCVNrDIL3Mrsj/8L8G9hHR4qNA+u//i9V+zX
HaJTnU3aHqLD1ZAVv40qPPzbg0PAIcPE5Km2Kn+9VZ7q4nJhqzyz2a8nZeHDf/63/w8AAP//</cx:binary>
              </cx:geoCache>
            </cx:geography>
          </cx:layoutPr>
        </cx:series>
      </cx:plotAreaRegion>
    </cx:plotArea>
    <cx:legend pos="t" align="ctr" overlay="0"/>
  </cx:chart>
</cx:chartSpace>
</file>

<file path=ppt/charts/chartEx5.xml><?xml version="1.0" encoding="utf-8"?>
<cx:chartSpace xmlns:a="http://schemas.openxmlformats.org/drawingml/2006/main" xmlns:r="http://schemas.openxmlformats.org/officeDocument/2006/relationships" xmlns:cx="http://schemas.microsoft.com/office/drawing/2014/chartex">
  <cx:chartData>
    <cx:externalData r:id="rId1" cx:autoUpdate="0"/>
    <cx:data id="0">
      <cx:strDim type="cat">
        <cx:f>TOUT!$A$2:$A$175</cx:f>
        <cx:nf>TOUT!$A$1</cx:nf>
        <cx:lvl ptCount="174" name="Zone">
          <cx:pt idx="0">République centrAfriqueine</cx:pt>
          <cx:pt idx="1">Zambie</cx:pt>
          <cx:pt idx="2">Madagascar</cx:pt>
          <cx:pt idx="3">Afghanistan</cx:pt>
          <cx:pt idx="4">Haïti</cx:pt>
          <cx:pt idx="5">Corée (la République populaire démocratique de)</cx:pt>
          <cx:pt idx="6">Tchad</cx:pt>
          <cx:pt idx="7">Zimbabwe</cx:pt>
          <cx:pt idx="8">Ouganda</cx:pt>
          <cx:pt idx="9">Timor-Leste</cx:pt>
          <cx:pt idx="10">Éthiopie</cx:pt>
          <cx:pt idx="11">Namibie</cx:pt>
          <cx:pt idx="12">Tadjikistan</cx:pt>
          <cx:pt idx="13">Tanzanie (la République-Unie de)</cx:pt>
          <cx:pt idx="14">Kenya</cx:pt>
          <cx:pt idx="15">Congo</cx:pt>
          <cx:pt idx="16">Libéria</cx:pt>
          <cx:pt idx="17">Yémen</cx:pt>
          <cx:pt idx="18">Rwanda</cx:pt>
          <cx:pt idx="19">Bolivie (État plurinational de)</cx:pt>
          <cx:pt idx="20">Mozambique</cx:pt>
          <cx:pt idx="21">Guinée-Bissau</cx:pt>
          <cx:pt idx="22">Botswana</cx:pt>
          <cx:pt idx="23">Eswatini</cx:pt>
          <cx:pt idx="24">Soudan</cx:pt>
          <cx:pt idx="25">Équateur</cx:pt>
          <cx:pt idx="26">Malawi</cx:pt>
          <cx:pt idx="27">Salomon (les Îles)</cx:pt>
          <cx:pt idx="28">Sao Tomé-et-Principe</cx:pt>
          <cx:pt idx="29">Sierra Leone</cx:pt>
          <cx:pt idx="30">Antigua-et-Barbuda</cx:pt>
          <cx:pt idx="31">Guatemala</cx:pt>
          <cx:pt idx="32">Pakistan</cx:pt>
          <cx:pt idx="33">Grenade</cx:pt>
          <cx:pt idx="34">Togo</cx:pt>
          <cx:pt idx="35">Bangladesh</cx:pt>
          <cx:pt idx="36">Sénégal</cx:pt>
          <cx:pt idx="37">Inde</cx:pt>
          <cx:pt idx="38">Lao (la République démocratique populaire)</cx:pt>
          <cx:pt idx="39">Cambodge</cx:pt>
          <cx:pt idx="40">Angola</cx:pt>
          <cx:pt idx="41">Saint-Kitts-et-Nevis</cx:pt>
          <cx:pt idx="42">Mongolie</cx:pt>
          <cx:pt idx="43">Lesotho</cx:pt>
          <cx:pt idx="44">Sri Lanka</cx:pt>
          <cx:pt idx="45">Iraq</cx:pt>
          <cx:pt idx="46">Niger</cx:pt>
          <cx:pt idx="47">Guinée</cx:pt>
          <cx:pt idx="48">Philippines</cx:pt>
          <cx:pt idx="49">Myanmar</cx:pt>
          <cx:pt idx="50">El Salvador</cx:pt>
          <cx:pt idx="51">Paraguay</cx:pt>
          <cx:pt idx="52">Sainte-Lucie</cx:pt>
          <cx:pt idx="53">Cabo Verde</cx:pt>
          <cx:pt idx="54">Djibouti</cx:pt>
          <cx:pt idx="55">Dominicaine (la République)</cx:pt>
          <cx:pt idx="56">Bénin</cx:pt>
          <cx:pt idx="57">Gambie</cx:pt>
          <cx:pt idx="58">Venezuela (République bolivarienne du)</cx:pt>
          <cx:pt idx="59">Nicaragua</cx:pt>
          <cx:pt idx="60">Honduras</cx:pt>
          <cx:pt idx="61">Chypre</cx:pt>
          <cx:pt idx="62">Bermudes</cx:pt>
          <cx:pt idx="63">Cameroun</cx:pt>
          <cx:pt idx="64">Bahamas</cx:pt>
          <cx:pt idx="65">Népal</cx:pt>
          <cx:pt idx="66">Pérou</cx:pt>
          <cx:pt idx="67">Nigéria</cx:pt>
          <cx:pt idx="68">Moldavie (la République de)</cx:pt>
          <cx:pt idx="69">Burkina Faso</cx:pt>
          <cx:pt idx="70">Serbie</cx:pt>
          <cx:pt idx="71">Japon</cx:pt>
          <cx:pt idx="72">Panama</cx:pt>
          <cx:pt idx="73">Maldives</cx:pt>
          <cx:pt idx="74">Jamaïque</cx:pt>
          <cx:pt idx="75">Viet Nam</cx:pt>
          <cx:pt idx="76">Belize</cx:pt>
          <cx:pt idx="77">Suriname</cx:pt>
          <cx:pt idx="78">Ouzbékistan</cx:pt>
          <cx:pt idx="79">Guyana</cx:pt>
          <cx:pt idx="80">Indonésie</cx:pt>
          <cx:pt idx="81">Thaïlande</cx:pt>
          <cx:pt idx="82">Côte d'Ivoire</cx:pt>
          <cx:pt idx="83">Colombie</cx:pt>
          <cx:pt idx="84">Kirghizistan</cx:pt>
          <cx:pt idx="85">Gabon</cx:pt>
          <cx:pt idx="86">Bulgarie</cx:pt>
          <cx:pt idx="87">Vanuatu</cx:pt>
          <cx:pt idx="88">Turkménistan</cx:pt>
          <cx:pt idx="89">Costa Rica</cx:pt>
          <cx:pt idx="90">Nouvelle-Calédonie</cx:pt>
          <cx:pt idx="91">Mauritanie</cx:pt>
          <cx:pt idx="92">Mali</cx:pt>
          <cx:pt idx="93">Géorgie</cx:pt>
          <cx:pt idx="94">Malaisie</cx:pt>
          <cx:pt idx="95">Macao</cx:pt>
          <cx:pt idx="96">Polynésie française</cx:pt>
          <cx:pt idx="97">Arménie</cx:pt>
          <cx:pt idx="98">Dominique</cx:pt>
          <cx:pt idx="99">Barbade</cx:pt>
          <cx:pt idx="100">Fidji</cx:pt>
          <cx:pt idx="101">Slovaquie</cx:pt>
          <cx:pt idx="102">Macédoine du Nord</cx:pt>
          <cx:pt idx="103">Samoa</cx:pt>
          <cx:pt idx="104">Saint-Vincent-et-les Grenadines</cx:pt>
          <cx:pt idx="105">Chili</cx:pt>
          <cx:pt idx="106">Brunéi Darussalam</cx:pt>
          <cx:pt idx="107">Taïwan (Province de Chine)</cx:pt>
          <cx:pt idx="108">Ghana</cx:pt>
          <cx:pt idx="109">Afrique du Sud</cx:pt>
          <cx:pt idx="110">Hongrie</cx:pt>
          <cx:pt idx="111">Kiribati</cx:pt>
          <cx:pt idx="112">Trinité-et-Tobago</cx:pt>
          <cx:pt idx="113">Uruguay</cx:pt>
          <cx:pt idx="114">Croatie</cx:pt>
          <cx:pt idx="115">Liban</cx:pt>
          <cx:pt idx="116">Maurice</cx:pt>
          <cx:pt idx="117">Mexique</cx:pt>
          <cx:pt idx="118">Iran (République islamique d')</cx:pt>
          <cx:pt idx="119">Jordanie</cx:pt>
          <cx:pt idx="120">Chine</cx:pt>
          <cx:pt idx="121">Azerbaïdjan</cx:pt>
          <cx:pt idx="122">Nouvelle-Zélande</cx:pt>
          <cx:pt idx="123">Ukraine</cx:pt>
          <cx:pt idx="124">Oman</cx:pt>
          <cx:pt idx="125">Bosnie-Herzégovine</cx:pt>
          <cx:pt idx="126">Slovénie</cx:pt>
          <cx:pt idx="127">Lettonie</cx:pt>
          <cx:pt idx="128">Espagne</cx:pt>
          <cx:pt idx="129">Suède</cx:pt>
          <cx:pt idx="130">Albanie</cx:pt>
          <cx:pt idx="131">Pays-Bas</cx:pt>
          <cx:pt idx="132">Argentine</cx:pt>
          <cx:pt idx="133">Estonie</cx:pt>
          <cx:pt idx="134">Bélarus</cx:pt>
          <cx:pt idx="135">Arabie saoudite</cx:pt>
          <cx:pt idx="136">Tchéquie</cx:pt>
          <cx:pt idx="137">Brésil</cx:pt>
          <cx:pt idx="138">Kazakhstan</cx:pt>
          <cx:pt idx="139">Émirats arabes unis</cx:pt>
          <cx:pt idx="140">Australie</cx:pt>
          <cx:pt idx="141">Hong Kong</cx:pt>
          <cx:pt idx="142">Algérie</cx:pt>
          <cx:pt idx="143">Corée (la République de)</cx:pt>
          <cx:pt idx="144">Tunisie</cx:pt>
          <cx:pt idx="145">Roumanie</cx:pt>
          <cx:pt idx="146">Russie (la Fédération de)</cx:pt>
          <cx:pt idx="147">Danemark</cx:pt>
          <cx:pt idx="148">Finlande</cx:pt>
          <cx:pt idx="149">Malte</cx:pt>
          <cx:pt idx="150">Islande</cx:pt>
          <cx:pt idx="151">Suisse</cx:pt>
          <cx:pt idx="152">Grèce</cx:pt>
          <cx:pt idx="153">Cuba</cx:pt>
          <cx:pt idx="154">Maroc</cx:pt>
          <cx:pt idx="155">Lituanie</cx:pt>
          <cx:pt idx="156">Royaume-Uni</cx:pt>
          <cx:pt idx="157">Pologne</cx:pt>
          <cx:pt idx="158">Portugal</cx:pt>
          <cx:pt idx="159">France</cx:pt>
          <cx:pt idx="160">Norvège</cx:pt>
          <cx:pt idx="161">Monténégro</cx:pt>
          <cx:pt idx="162">Canada</cx:pt>
          <cx:pt idx="163">Koweït</cx:pt>
          <cx:pt idx="164">Allemagne</cx:pt>
          <cx:pt idx="165">Égypte</cx:pt>
          <cx:pt idx="166">Luxembourg</cx:pt>
          <cx:pt idx="167">Italie</cx:pt>
          <cx:pt idx="168">Irlande</cx:pt>
          <cx:pt idx="169">Israël</cx:pt>
          <cx:pt idx="170">États-Unis d'Amérique</cx:pt>
          <cx:pt idx="171">Turquie</cx:pt>
          <cx:pt idx="172">Belgique</cx:pt>
          <cx:pt idx="173">Autriche</cx:pt>
        </cx:lvl>
      </cx:strDim>
      <cx:numDim type="colorVal">
        <cx:f>TOUT!$B$2:$B$175</cx:f>
        <cx:lvl ptCount="174" formatCode="Standard">
          <cx:pt idx="0">1879</cx:pt>
          <cx:pt idx="1">1924</cx:pt>
          <cx:pt idx="2">2056</cx:pt>
          <cx:pt idx="3">2087</cx:pt>
          <cx:pt idx="4">2089</cx:pt>
          <cx:pt idx="5">2093</cx:pt>
          <cx:pt idx="6">2109</cx:pt>
          <cx:pt idx="7">2113</cx:pt>
          <cx:pt idx="8">2126</cx:pt>
          <cx:pt idx="9">2129</cx:pt>
          <cx:pt idx="10">2129</cx:pt>
          <cx:pt idx="11">2166</cx:pt>
          <cx:pt idx="12">2199</cx:pt>
          <cx:pt idx="13">2204</cx:pt>
          <cx:pt idx="14">2205</cx:pt>
          <cx:pt idx="15">2206</cx:pt>
          <cx:pt idx="16">2206</cx:pt>
          <cx:pt idx="17">2217</cx:pt>
          <cx:pt idx="18">2224</cx:pt>
          <cx:pt idx="19">2250</cx:pt>
          <cx:pt idx="20">2282</cx:pt>
          <cx:pt idx="21">2288</cx:pt>
          <cx:pt idx="22">2325</cx:pt>
          <cx:pt idx="23">2326</cx:pt>
          <cx:pt idx="24">2335</cx:pt>
          <cx:pt idx="25">2346</cx:pt>
          <cx:pt idx="26">2364</cx:pt>
          <cx:pt idx="27">2383</cx:pt>
          <cx:pt idx="28">2398</cx:pt>
          <cx:pt idx="29">2401</cx:pt>
          <cx:pt idx="30">2416</cx:pt>
          <cx:pt idx="31">2416</cx:pt>
          <cx:pt idx="32">2438</cx:pt>
          <cx:pt idx="33">2442</cx:pt>
          <cx:pt idx="34">2448</cx:pt>
          <cx:pt idx="35">2453</cx:pt>
          <cx:pt idx="36">2453</cx:pt>
          <cx:pt idx="37">2454</cx:pt>
          <cx:pt idx="38">2455</cx:pt>
          <cx:pt idx="39">2473</cx:pt>
          <cx:pt idx="40">2474</cx:pt>
          <cx:pt idx="41">2491</cx:pt>
          <cx:pt idx="42">2509</cx:pt>
          <cx:pt idx="43">2528</cx:pt>
          <cx:pt idx="44">2537</cx:pt>
          <cx:pt idx="45">2542</cx:pt>
          <cx:pt idx="46">2549</cx:pt>
          <cx:pt idx="47">2567</cx:pt>
          <cx:pt idx="48">2568</cx:pt>
          <cx:pt idx="49">2574</cx:pt>
          <cx:pt idx="50">2576</cx:pt>
          <cx:pt idx="51">2584</cx:pt>
          <cx:pt idx="52">2589</cx:pt>
          <cx:pt idx="53">2605</cx:pt>
          <cx:pt idx="54">2609</cx:pt>
          <cx:pt idx="55">2611</cx:pt>
          <cx:pt idx="56">2619</cx:pt>
          <cx:pt idx="57">2621</cx:pt>
          <cx:pt idx="58">2633</cx:pt>
          <cx:pt idx="59">2638</cx:pt>
          <cx:pt idx="60">2639</cx:pt>
          <cx:pt idx="61">2646</cx:pt>
          <cx:pt idx="62">2668</cx:pt>
          <cx:pt idx="63">2669</cx:pt>
          <cx:pt idx="64">2670</cx:pt>
          <cx:pt idx="65">2672</cx:pt>
          <cx:pt idx="66">2697</cx:pt>
          <cx:pt idx="67">2700</cx:pt>
          <cx:pt idx="68">2715</cx:pt>
          <cx:pt idx="69">2717</cx:pt>
          <cx:pt idx="70">2725</cx:pt>
          <cx:pt idx="71">2726</cx:pt>
          <cx:pt idx="72">2731</cx:pt>
          <cx:pt idx="73">2733</cx:pt>
          <cx:pt idx="74">2742</cx:pt>
          <cx:pt idx="75">2744</cx:pt>
          <cx:pt idx="76">2746</cx:pt>
          <cx:pt idx="77">2752</cx:pt>
          <cx:pt idx="78">2759</cx:pt>
          <cx:pt idx="79">2762</cx:pt>
          <cx:pt idx="80">2776</cx:pt>
          <cx:pt idx="81">2785</cx:pt>
          <cx:pt idx="82">2797</cx:pt>
          <cx:pt idx="83">2800</cx:pt>
          <cx:pt idx="84">2817</cx:pt>
          <cx:pt idx="85">2826</cx:pt>
          <cx:pt idx="86">2828</cx:pt>
          <cx:pt idx="87">2833</cx:pt>
          <cx:pt idx="88">2836</cx:pt>
          <cx:pt idx="89">2846</cx:pt>
          <cx:pt idx="90">2855</cx:pt>
          <cx:pt idx="91">2875</cx:pt>
          <cx:pt idx="92">2887</cx:pt>
          <cx:pt idx="93">2902</cx:pt>
          <cx:pt idx="94">2914</cx:pt>
          <cx:pt idx="95">2915</cx:pt>
          <cx:pt idx="96">2923</cx:pt>
          <cx:pt idx="97">2924</cx:pt>
          <cx:pt idx="98">2930</cx:pt>
          <cx:pt idx="99">2936</cx:pt>
          <cx:pt idx="100">2943</cx:pt>
          <cx:pt idx="101">2943</cx:pt>
          <cx:pt idx="102">2946</cx:pt>
          <cx:pt idx="103">2956</cx:pt>
          <cx:pt idx="104">2965</cx:pt>
          <cx:pt idx="105">2980</cx:pt>
          <cx:pt idx="106">2985</cx:pt>
          <cx:pt idx="107">2998</cx:pt>
          <cx:pt idx="108">3014</cx:pt>
          <cx:pt idx="109">3020</cx:pt>
          <cx:pt idx="110">3034</cx:pt>
          <cx:pt idx="111">3042</cx:pt>
          <cx:pt idx="112">3049</cx:pt>
          <cx:pt idx="113">3052</cx:pt>
          <cx:pt idx="114">3056</cx:pt>
          <cx:pt idx="115">3059</cx:pt>
          <cx:pt idx="116">3067</cx:pt>
          <cx:pt idx="117">3068</cx:pt>
          <cx:pt idx="118">3089</cx:pt>
          <cx:pt idx="119">3099</cx:pt>
          <cx:pt idx="120">3112</cx:pt>
          <cx:pt idx="121">3113</cx:pt>
          <cx:pt idx="122">3136</cx:pt>
          <cx:pt idx="123">3138</cx:pt>
          <cx:pt idx="124">3140</cx:pt>
          <cx:pt idx="125">3156</cx:pt>
          <cx:pt idx="126">3168</cx:pt>
          <cx:pt idx="127">3172</cx:pt>
          <cx:pt idx="128">3173</cx:pt>
          <cx:pt idx="129">3180</cx:pt>
          <cx:pt idx="130">3188</cx:pt>
          <cx:pt idx="131">3222</cx:pt>
          <cx:pt idx="132">3226</cx:pt>
          <cx:pt idx="133">3248</cx:pt>
          <cx:pt idx="134">3249</cx:pt>
          <cx:pt idx="135">3255</cx:pt>
          <cx:pt idx="136">3255</cx:pt>
          <cx:pt idx="137">3262</cx:pt>
          <cx:pt idx="138">3262</cx:pt>
          <cx:pt idx="139">3275</cx:pt>
          <cx:pt idx="140">3278</cx:pt>
          <cx:pt idx="141">3286</cx:pt>
          <cx:pt idx="142">3293</cx:pt>
          <cx:pt idx="143">3333</cx:pt>
          <cx:pt idx="144">3349</cx:pt>
          <cx:pt idx="145">3359</cx:pt>
          <cx:pt idx="146">3360</cx:pt>
          <cx:pt idx="147">3366</cx:pt>
          <cx:pt idx="148">3366</cx:pt>
          <cx:pt idx="149">3374</cx:pt>
          <cx:pt idx="150">3381</cx:pt>
          <cx:pt idx="151">3393</cx:pt>
          <cx:pt idx="152">3394</cx:pt>
          <cx:pt idx="153">3402</cx:pt>
          <cx:pt idx="154">3402</cx:pt>
          <cx:pt idx="155">3414</cx:pt>
          <cx:pt idx="156">3425</cx:pt>
          <cx:pt idx="157">3450</cx:pt>
          <cx:pt idx="158">3472</cx:pt>
          <cx:pt idx="159">3482</cx:pt>
          <cx:pt idx="160">3483</cx:pt>
          <cx:pt idx="161">3490</cx:pt>
          <cx:pt idx="162">3499</cx:pt>
          <cx:pt idx="163">3499</cx:pt>
          <cx:pt idx="164">3503</cx:pt>
          <cx:pt idx="165">3518</cx:pt>
          <cx:pt idx="166">3540</cx:pt>
          <cx:pt idx="167">3578</cx:pt>
          <cx:pt idx="168">3602</cx:pt>
          <cx:pt idx="169">3610</cx:pt>
          <cx:pt idx="170">3682</cx:pt>
          <cx:pt idx="171">3708</cx:pt>
          <cx:pt idx="172">3737</cx:pt>
          <cx:pt idx="173">3770</cx:pt>
        </cx:lvl>
      </cx:numDim>
    </cx:data>
  </cx:chartData>
  <cx:chart>
    <cx:plotArea>
      <cx:plotAreaRegion>
        <cx:series layoutId="regionMap" uniqueId="{286B66DC-C738-4933-A39B-5A74928A0C55}">
          <cx:tx>
            <cx:txData>
              <cx:f>TOUT!$B$1</cx:f>
              <cx:v>Disponibilité alimentaire (Kcal/personne/jour)</cx:v>
            </cx:txData>
          </cx:tx>
          <cx:dataId val="0"/>
          <cx:layoutPr>
            <cx:geography cultureLanguage="fr-FR" cultureRegion="FR" attribution="Avec Bing">
              <cx:geoCache provider="{E9337A44-BEBE-4D9F-B70C-5C5E7DAFC167}">
                <cx:binary>7H1Jc+NIluZfkcVlqswGTOxLWWWZCSBFag2lpFgyLzRKYpIgQYDEwu3U17r0vW9zm4qeQ136F4z+
Sf+S+ZwESODJFYQskEaYTaHNojrhcvLxe+7Pn7/1r0/Lvzx5/V54spx4fvSXp+XPH4ZxPP3LTz9F
T8P+pBc1Ju5TGETB73HjKZj8FPz+u/vU/+k57C1cf/CTLErqT0/DXhj3lx/+9ld82qAfXAVPvdgN
/F+Sfri660eJF0ffGeMOnTwFiR+z6QN80s8f7l6+TZNHz50l/ZOnPkZOfw/Zf7h+/8MJ/tuNVw+r
af/nD4V5H05++ttff3qTKu43bwnmDr0iatHzn3uHvr/49a+QOPEAVpw8g3ZBali6quuKqIjbR/pw
4gX+IB1XxIaoq6qiWfpuePvbb3oTzL87SM/mZ/Wen8N+FJ2k/7ufV8Bu/9qNAmfLDSdgZN594eH6
Cmj80j8O+t96k0f3IOvfA73a0CTTkmRFLmAuGw1NMy3T1IyM0VuwD1PABzubR8DOXlOwf7s+PtgO
lmCQ/fq3ttk7sJYblimpiiqJVvoUIVcapizLumJIu+HCMs/JgueXb5PgKcQWYpLhOTk5SCufK3n5
8tZnEo6VmUK56TT53CyClxcJYsOQdVWRLTMVCWJRJkhaQ1clS9IUmS8T8mBVA8/uU74HyO6PXkHQ
5kNAZMUfKj3sII4gK6sU3bLSkHRTMkxtL5tzoluGeLFk01A1JdtIWzFShhT+kt3PJHzYD1Ds7TpI
bnfy2HtcVCq7zYaqaaqlmQA3D7rVMFTdVCFriqD/VoIGPuj7mQT0/QAF/bcagH7Vj4J4WKkMtxq6
qFiyoRflkWw2FEUTIYx0rvAuQQkf+d1EAvzuPcX96v74guYUmukg6Qn9WLB74WNSpbYoGQ3RMCBT
dGgmuVUv6FLDsCxZVaxUjSSr/31E8bnB+wzCGN6fUB6d1uAwOHN9D3p8hQJJZ7qkZRiaYm3P5CKD
ZL0hm9g40OSLYqkMJXx27GcSJuwHKPRn58ffHp3eyz9jNwPhxzVLyWpICsSOxpT1/JYw5IaiGaKl
mKnKqWVfuj2FDxPCxz2bR1DPXlPMOw/Hx7zlndz3vHnvOQgzDCoAXmkYiqzrukWAN82GqRuypkva
9jjAeF6XL0MKH/r9TAL+foDCf//5+PBf9557g1701KsQfUEyG5D3lo4LVWHdq3pDVSVdhbDhXg7K
EcPHPz+XcCA/RHlw3T4+D05/Hwx7vhvFPT9bjT++BRRsAR2XNE1JFZ/iTtAh9BVTk0RJ3m4EIoFK
0sTnRWEyYUZhjHLj9Oz43LhyH1++hW6FlzENar9lGZJppHdmtbArBKuh6JqpyTCkpU+2DLanASjq
HyCIz4fdRMKD3XuK/9Xd8fH/mAyqNWNKDU3BHQALPHcEK3JDlnRdw9m8ZQrRfUpQwcd8N5FgvntP
Mf9UAwnkBOHLt/7Jn7ze//1feTvSNJgmXs8NYcoqGrb6f86W6FuSithPcsb3DW58uzx3iJq5U1M7
s67dJ8+H6Ciasr5r7sZd0bJ0GK4MYnPVGqJpSKpsYePmtYXylPDXCp1Plgwdpivnt9Pj79YHeFsq
5AEzH0qwxCqmtNMQcrsWCrUoQXkzlFSU4rKfZ8hBavh8SKcR+NO3FPWH5vFRP6/0fiiz24iswdeQ
HUAFUWmw80nRYUlMeUJUBRDz/dOSD3o6jYCevqWgn98cH/R2xT4eSWmoWMY6XAu8tS5gL6i4sKsw
0hZX+WFC+Ihn8wjk2WuKebsGrp4HdxKEAmxqcT/D4K0D5x2C3oRBCi4d2EPSxywseEnWGpZqWrKE
c6AgXspRw0e/8FMICwpjlA8PV8df+w4cuiGcrhkeP84EFYJe1jQoYXwewH+hKZopMmtingdlKOEz
YD+ToL8foNA7NdgCL3+Ph24wrdK7LIlQfqH9wipbWPiK2dDBEclkF0f2kOO1FCl88HNTCfq5EQp/
6+H4K//GhW2kB6N5tgx/fOlLcsNkYRMy0TMFE4qmIlnM8b999OxLtxfBUrTw8c9NJfjnRij+NzWw
yeKXu9WGVsA1KuM+qFrS3p+f1zGNhiIrkiRC+GwecgiUIOgNFmS/hDIge/8K/jro973nkTuu2jYF
OSPDOa2YqUcIcibHAUNsmNDyNdjHt9sAx3P+CHgoRxOfC4XJhBOFMcqNh4vjC6PzsDfLsPhxOQQT
oQj7B65aRduIqjYkWKwMHY7TzQP25PEHFePsDY8KPvDbWQTx7UsK9fkvx4e6nfRiBBx6ve/9UhbP
V17vZJdbS7NEXYcdIbfeBUvcuIPgEEolElnwpWjho56bSqDPjVD82zU4d++9YN6bJVWqPSr0ftFQ
4QhNrQdF7QfGBdVUoXGK5NgtRQof/txUAn9uhMJ/f3n85f/Q89fwSWxsgic5k6Dwib18Pqb977Lv
r6rclcwnZekGdmb6FDYndGJVgRdXVxHEwB5yHzlIDX9hpNPIokjf0gVx2Tr+gvgVBuB+hfc/SW8o
qiHJahZ0WbyDq0YD0a+wSsn7vZo/gw6Tw8c9m0eAz15T5H+tAfJ24LlzthNxU+rFJ1MvCV1/E9He
8467E6+DNbOJIdS1ukNSgBhWRBlxz4a60z5yh6WiNixJhXaikEOyHDH8VZGfS1ZGfoiujuvfjr8v
24nrw3cj2G4U9ZLq+IBLKjP3Yo9mG7QgFgUJfMC4LDHHWn5nlieIzws6n/CDDlOetL8cnyf3ASLr
qpSVCOCCxUBViaIuQ2OxJANRLpnBoMiKw3TwWZDNI9Bnrynk9zXwiLQQQB27foXBWwLi4jRdhkJo
wTecl0BSA/dSSZEMogqUoYEP+H4mgXw/8Ar0Gsie87DiSEUNVl/DMGGdSV0iReQFsyGppmlo0Bq2
D9HUSxDEZ8BuIsF/957Cf14DxeDl7zN2SU3CbNfzLuPvu6Ii5UtRcPPXd/kduPvn1r6wcQZuLMf8
/I5SNPF5kJtKuJAboXxoOTUQ9z3Xj/vCVfJU5W0V7kFT1kRcSfdWmDwndLFhGZqo6HpqNCDS6L4k
VXxmFGcTfhQHKUuuasCSaxhuFlUeBuCGrJuGLCIbcvMU9wVMaYhul+A1RKTX5sn25NZyf5gePhuy
eYQB2WsK/XUNlB940x6D50GFVwKoooYkaSpuBQVhJInsLmBoyEezinCXoYEP+H4mgXw/QEG/7NRB
BHnBJPARwdWPTl7+Hf/+OUPkrUPhjwvQuu8FJw/B5OUbyzO5xWX1yZ1WuBzgvFQsFck+aTbDxk2Z
k4w6MoFkUdasTCkmSsK7yeOvlDc+hiybN/6KrqH7Glhc05vVoXXzDns3SxaVEd9i4mjKMUiA/9kQ
TXj3jczmln3pVlqWoITPk91EwoXde4p7uwZxRfehe3LV88cV2jRZkjgcnIqZBndb2AI5BpjAX1Kg
Z8t0a5QhhQ997lcQ8HMjFP6rGli6791+GPZOrvrB4doN5dc+PJy4oygq7Mrbh7h8JAkxADCf6CZl
QUly3uBCYTZlRGGQ8uK+BmFG9wmsWBUeFUg4MZHhgLy3NHSxeJ80cZKIlr4LbBSJq/8wOW9wIf0Z
FP/0NUXeqYECcdur2skP4xRz3xuqub8p5mSQjkwsRHgh0HevUOfNiGUI4qO/n0nw3w9QDtzWQA51
Av85CXtRdhS+pbeVl0Ew0SLKEbYUojcLJixblgH1KZcQmse+DCl87PczCfb7AYp9pwZH8O3Q9dzp
FNV7qoSfRZHCiaEb+2D13AaQZKmhshwUCKeM51v1pyQ1fA4UJhMmFMYoH25rIIU+hckg6a0yOH58
CwjI84GWqWlw4RZUIEHTG7glQAKJ6Y2duJNKkMJnwG4iAX/3ngL/6dfj3x/bYd/vHc45/+PujA9B
lSV9EOiB4D0UqsnsxEXmS8giwcnErok7Y05e/h0ihs/47SzC9e1LyvKH9vFZbvf8gQeeR8PqthtC
K1FTBjrVLrS+sOkQ54TUaxneqvRqTvZcOZL46OfnEh7khygn7Br4rq5ZPSuvStsx03sV1UIGfOq8
LV7AJRGRfzrEoogEyM2TLYHUWlmCID4X9j+F8GA/QDlwXYPz/zSJQxcFBjMYfvzgQfwKzBuigfSd
whaATiYh5MWE9YMrespQwod+P5NAvx+g0J/WwOp0//IN8QuDnlcd9sBYhWdEF9Wi2YPFLKiajGqF
VpZ0kn3pdt2XooWPfm4qgT83QvG/r8HSt/ueu65w4aMMkGRB+MC+tFvgOa1XQAUORJSw2hyp6MH+
yJ+9h+nhMyCbR9DPXlPo7Rq4z69gJ0fKdT68kuRZ7/Kvj2jNf0jCMWz5ldengHkAEeaIrkiVsKKK
pjHrgazCiJ8uIwznl0lpqvirhUwni4aM0rXzUIOssFOmMlRoMRaYQZJFRuv8nAxsa01HOVLcWLca
g1Xkx2F6+IzI5hEOZK8p9Kcfj684b7zfwqUbxxFzcN30526UgfGW4vDHXZxu3EG/wgAQ8NlgFiMS
aYbdiHIx0Oyzh5gsDlLB5346jTA/fUt5f9M6Pu+vVz1/UmWtJBiBEPGEbQdVcfMA2NxxacFShwxZ
7MkUeuItKEEPH/ndRIL97j1F/7oGQu92m4lZpX0IN1ZFgiqCaD4e/oKGkDPdUlSN+mnK0MKHfj+T
YL8foODf1sBEdN1D3DlKVFV5T5WZQQCufIOhm1v2KIkEpw20RCUz4BDPTDli+Pjn5xIO5IcoD67v
ji9+nN5jcPK5Hx621L3DS8Cq2yisNiS35IqAHYIoWB3FhPknv9ObCiAp/t4RyGfEfiZhw36AMsH5
fHwmNEfuY5BUWicSupcEXVeX9nn3ud2gsnxxGKp15k9jDzGblSGIz4H9TMKB/QDlQLMGabDNYIJQ
7ycEOL6uWXXEm5LNbkn+9/bB+4JxrQaMFUjAUDMzdVFIooIZywoQrfTkom6kw+TwF0U2jyyJ7DVd
EHYNFsTnvt9fJ33cpf90lysw/8gyp3qh2/exUJ6TIy4NZ7iahhVaWVgWlIngBQWa+uYp3p4Rjgp5
As+6tC8tlL89HyaHvzSyeWRpZK/p0nBqoLbY/XCCbiYHb2jlD0xWOhDxhyiduY9ey0lrAeWWDZSL
Y36OHW/y4JehiA//fiZhwH6AssCugdpu94Y9tO6pTjCie4FhoGamygry5aE3zAaDXGO9PDYPMS6i
kNRJCWr46BcmEwYUxl7x4P74SsvHSZUJabi1MnhlMysJV7y1aigFD9FkmiYxExyigg/8dhZBfPuS
Qv2xBsv9BidQle4MlKVEhThUI1Oh9+VWu8lyDuDhg71mqxYS28BhOvhwZ/MI4NlrCvnN7fFXNyxG
FdfsZe0ksIY1PVOutAL2BiqF0pK+eRlfhqA30N/9FIr/buAVB9rH58At8A+S6kS8AA82nHQwfWUW
ACrqcW2FVUaTMz8SxvMcOEwQH/9sHkE/e02xv62BUfIqWfaRc5OEgwyCt8zQ5ZUcFb1q4AtAFfd9
eFRO9iB4yoKFBjrQ5ph9VSmuHEl8DuTnEi7khygnrj4dfxdcB95zb1Orgbr1jlkwBe6sagvpoCYK
IniQF23sa6LkFoeCwqUK/AVaZlPF5SS/NUvQw18Zu4lkWeze0zXxUAObnQ3/Kep1nJz1ogobHiEn
TkRDFxENvgoHExJ4oXfBW5D1ZHxlFShJDp8DxR9D2FAcpLywz46/P+/7YaW1BFEpDZdwxBEi22zz
FDU0mLcNVsOOlfHdPEQdPkwOnwvZPIJ/9poif1eD+8dFbxpUaBpTkOSnqag9YmQZToVdgOATJEcj
sUPG7siLnoNk8AFPpxG807cU7osaKMS36CY46WW//cfVAXPTQUrWsmwmZoLOSXwBGWUiepJqKgI6
Ng/B/TA9fOCzeQT57DWF/vb0+DIGudnP7rxKg5MgolYyK1y3z3iFOywHv8EKOUIX29XtJeiXIYmP
/34m4cB+gPLgugYumgss/pd/VlqXCj2NZGVjTeVb/QyUjWUOGtxXtkcBuY+UIonPhNxUwoXcCGXD
RQ0sIZ/dfnyC0Mrq5BCrmY/ivdbOJYITNbcRJBFc0nQkPCnkqP3svvznQVr48OemEvhzIxT+zzUI
7bzfFIqb9KuDnwUvw6vAVJ7tA80+B/8mqcZArQYjK2RqZd+dBtiWoIjPhP1vITzYD1AW3NdA+f+Y
rB9fvlWdWqmiSo+sGEhd4gat6DAMarIJrz5xFJelhs+C4mzChuIgZcWnGkTbthPEblWoEiG5UpUM
2D8y5Z7uBZYCjh7MWddTkdyCD9PDZ0M2jzAge02hb9fAB4emLoH/8i2qMnQIShHiUXQji4lgh25B
GEmI9gdzkOdKLwHlyOGjn59LOJAfolw4bx5fMX0YQiequGAbSlqzQnisV8r2QKDnMUu1MxXwYDtO
TuVyJPE5kZ9LOJEfopx46ByfE87Lf8UISPgf5/MAvdWyI/LHb2m49JoojGqI2aUY7s/C8YwYbsNi
gUb74zt/O07p+u9/+4/DlPGZ8voTCGte/wFlkHNeAwYFKKdUraUINzQUjUQoaZEl6ARs4eaMnmfp
xZk48ZwSlLzBit1MyoLdwCvoaxBdf+mGg6G7rrjjBDQmTcRRjLCN7e2saL8wEFDAKlGLWmrgIBfo
skTxOVGcTbhRHKQcuayBa6+NoNMKTXc4uFn2b+ZXZZIIaOfEFDJRoDWxP0hjm8ihcZAePhfSaQT+
9C3FvX16fCFkJ96ABa9Vdz4gkNRAuw/I/9SpWjQjoe0ZnDbi5v622SXk+lCGID72+5kE/v0A5YBd
g5X/ueejwGpSHQNYTz9ZlVjde6Ksoh8zqksaqJcGnuTP5BI08DHfTSSQ795TxD9/Ov6adwJ0wT65
Q2xvhsKPa0UWXAGQJ+g3tBX9pBiaYMKqgZ5bGurUbdUiwoFyNPGZkJ9L+JAfoqxwamC6uAmSed/z
+oLT816+4QJXpSQSEEHG6qXixIV0zwt/Hc5jODBN2UxrRGQLYWtBeidVfK5wP4Swh/s3lE83zvG3
DCzxbobRj28W1pYDJ+/ed19kj8BiX3EwqyIxbx+igs+I7SyC/PYlhfq6BuXp2i/fgnBQ5T7AiYyc
D1zK0HV68xSvB6oCtRVZIbswbyKayhDER34/k6C/H6AcaLdqsdh7bqV2JGQ3YTlnej87IYryCFYk
FPGAB18nNzMs04Ok8LHfzyTY7wco9te/1gH7p16FESzoOo0238g8g+dy8xQljQRXj4YqpbqmEODv
Tu9PrnsHaOEjn5tKoM+NvMK+Brfi28BbbS2oJ7+HPf/lf2PpVXgxEJD2jTJ1qopszFRJKuwCVE5B
qxERTTER8ZUdNtsD+d2U8TnzxscQLr3xV5Rjt2fH3y0vf5+4YS+OTpCz/Ii0gwQFNDLkfvyYRgYE
9oyMkACuNxp9NMBGdZ+ySW5y7yWOzzP+pxCW8f+Icuy0BmfLabgpc1LhtlIR/6VbOordpFanoj0W
0WPwX6AbZOZCwuGfv/qVIYjPmf1Mwo39wCsO1CBeYJvXWSJs448rp2H3wscShRDLB1LjGJNQ6kvZ
lc4oHnMCCt2gy50I/S/zZBUXQQmC+GtgN5Esgd17ugJs+/hS8y5Y9ZJJn3WZzGD4cWHJpCEuNYgH
TI2O0KJzV07cadBxG6mSqR7yKpi9JFF8NhQmE1YUxig72jVgx5n7PKqQEUzNYGX/0fk5XexFMzwq
oTRgm1QR1pAKzGwRbHWNg+TwWZBOI+CnbynsZzVIZ75y46TaQhuahr5OOnYAu72zp7gFUOPBQh1c
xPOnhmEIqfxJVIYgPvb7mQT+/QDlwNXD8eUQ7hfM5sUKDDwnJzdB+JwB8uPiCL4o+F9Zg4Z0kUOj
zokjWMaw/BHak9q/2IU0z4v3kcbnCu8zCH94f0I5dV2DsungzfzlH1W2G9JxMUWUG+6d6YFQtMmw
zEAkdyOqJL0pEa2tDEF8ruxnEl7sBygHbmpwN73vTYJetkZ/fHsI0JhQ1cCELxY2xtzGwOkho1ez
geTutGYgkVIHCeHDnk4jmKdvKeBf7o8vnLYF6D6jrxLkAitBh3ZPJ9sK3hVXsEfTMw2FJFTUEt4+
RYboKF6GLs0idsLuVMmLKh6hQjlC32IVOu0JxV9e+MBXTDzw95S9n53js9dhzQgq3E8KDhRdUhS4
F7lcNOCKkVD7Eba27Fu36tZBQvhMSqcRVqRvKeBODcz6dpjAtuaeNHthgibKXpUB66g4jLJOSMfL
bnfAOCfTWJAizhK0KJCIiYYR1f/uMuCjn80j8GevKf52DeLUHxCXuOihed1tGMyZVENX8xOsF/+Y
SbPtYaXRwihMAguAjNa26R6kZxvypzCOfPfiHjxIBn8VpNPIIkjf0jXQ7hxf6KE/zKDaWBfUocZ1
x1QyJZtcNWHPRgcWEx1adkIxf3SVoIeP/G4iwX73nqLf+XR89BGE5j6if3a29n5ci0NFO9zzkaaT
1S4jZi8JNWLg22GWgO2Vk+hyZSjiM2A/k3BgP0BZcHl+fBY8oE+mG297Zj4Ej70q26Gwfouo4Ggh
Y3yrpxFmQI8TWZ0Ng/YDfB9RfH7wPoNwhvcnlEcPNbAKOGGATVKlgwDh86ytrSmnlskiYxCMocqI
DUakTLYzU83sMCF8Zux+AeHA7j2FvXN3/K1xBdlUYQAqiuNB30JYRc7inlPJUL0Cha5RQExNDTBw
2uRPhoPU8JFPpxHc07cU9asa2H43tXCfDi72P84V04riaoPOUMsZ1e2RHZql6BbdcQh/RaaKYaF0
305K5hlfgh4+63cTCfN37yn7W63jb7rr/tIt4Ykr7whjNmaFRXuYXNs/mgLDD8M6s+D/ijuuBCl8
4HcTCfC79xT466/HB/4c8R3FMqZuhCspYwZShv6cQfOWivbH7ccLWMGr9UrAMoH+hwivYpffvAjW
0TmRFdBM1RWaOlmGEv6K2M8kS2I/QNfERQ1MrJvL8CHOl9+KqJ6ioeS9IWXFvawC/Kw9GGoLwehH
TNsHyeCDnk4jiKdvKdxODQwSp2vUCYJR4nlUpd6BaBAFBRthC0qvnMVFj45hKBuLUACNn/ZSlig+
D4qzCSuKg5QjpzVI3t5FY//28q3iFFZhkxsmIls+60RU9I0yrwP6WakSBFK2Bbda+LuI4rOF8xGE
N5y/oAy6qQGDPo1DVo49A+it06m8jELAISsuCDFVtJjizFCgIihoXp992ZYbJSjg82A3kSC/e0/x
/nR6fC3BDiIkZAidfrhG9zxmNq0Se2TEsD5QiMQoHgxMRGnwvqk4MPKq8Tup4fOB+yGEJ9y/ofyx
a8Cfey+Ys3YAVXJFb6AFh4qmadxoQngS0O2bRZoR9bkUKXyW5KYSRuRGKPz3NbCmXfXjqi+PSNBD
qxpJwj+bp3hKICDXghEH2mxqTiY7pAxBfB7sZxIW7AcoB64+H19AtaJpb1CpUGLqEwtBz0zKRQYI
SBeAo9pA19uUA1Cv8jKqBEF8BuwmEvx37yn8rTrECCQv/zjcJeiPuyyeerDZVSr9cFeE4YB1hCyc
SaixiS7GCO40M74X2V6CED7bdxMJ23fvKdtPa+DKvu2tIsGusteChow/VdMVWSpayzT4rdEQ0jSy
8kdQFfLbrQwlfOD3Mwny+wEK/U0NoD8NB+z3VynyBNbmBQGxyF3m9vFmrUZQAkmGTpaaLMmFvRRN
fC7kphI25EYoH07vjn/woE+RxwI5suX441cRxI+zWE3YQ4pbAI0ZEDSrYm8QF4HtgoaABZN8XwLy
kS/OJuAXByn+9q/Hx/8U+U5u/yTqBcmzG1eo/0LFkmQd/jASF4g0Gg2pTkh3Sh025OB/B0F8hrz6
AMKTV+OULfc1uJA8PA1fvlVbBp71CIDRRDGzImzFkxm1LhTUBkMd5mwrbi/qpSjhcyI3lfAgN0LR
d2pgHrFDVv7Oy4D4cZkEdwnQZQ8J5RcgrbYGRPSUzS4q+YO5BCl88HcTCfS79xR4uwanwWVv3RsP
UVSkQgeyip6wIiq4aCo6lLCneCyglIuB1l+ovrnFn5U3yjOgHEl8HuTnEjbkhygnLmuwBU6TKA5R
q6LCE0GAyxbaD/wVOjFUQXFCyr5kmnxXbila+BzITSUMyI1Q/E8/Hf9cZgFoJ5f4J1uNPy6EkMKP
fvCSiT6926WOMJWcG48Ft8K/B9VVI1uAZduXoofPAzKd8IGMUl50apC0cuoNWL+qCrcC00XxINV4
K5JIGQtUGcQDk25uOC+TyhDE58V+JmHDfoByoFkDaeQEOJE33WNP7nIdQ5+PGXL8wGoEVLkoWKST
imLpaBFX2JisloOIHhnZ1V0k95cShPAXw24iWQu793QpPNTA2+skj70KZSJ6MaAk7q5xOQvdy8lE
1ikDrivT2F3piXZ8iBo+8NtZBPXtSwq5U4Oz6C5I0I+yyqWusuAtXDUMGAg3T1EnY+Z59NBGBjix
kJShhA/5fiaBfT9Aob+rQSjJ3cYqcfInNCg7Q4orjiGEtAY+Ui7+fGgT/HHW4mbP70964fgQBeXd
xxo61KGmLrR0rmpiIeUJJZ1QdmG7Wiw4E/LnYRmC+MtiP5Msi/0AXRbNGmgkKD1Vpa2GBdGiqjHM
w6m3rHgAQTFE43KWfkG240Ey+KCn0wji6VsK93UNIsnPEdLnH/bPlF/vzBLMBCB08e2KLl6IBLSv
0VhGuZz10yQLvgRBfOh3Ewn4u/cU/vP749+F2uHLPw6HNpdHHw0R0Z0XrndE82+e4nJnoa9IRVJV
GkF0mA4+6Nk8gnn2mkLeroEh5roXBk+ZkP3xqycLHcXVH20FsoS6opqF7CIUTURyV5b+RfzxB8nh
A59OI7inbyns1zUw+6JiWlCpGx7+QElGMhGOVt5SlzZ3C1XWTaLXliCED/luIgF9957CflsDZ+Bt
EMbJoMou4ArqTmC5W4ZW1GwFVjIH1XI3jSYzzTevypQh5S3ksx/xCvps4BX2NThbzxBAX6VwV9Fr
UoZ0R3xPQcbA+KUhYWTXUoAWajlMBx/2bB4BPXtNIT+rg3APfKQuIol+EAbVyXhWrh4tDY19UFUB
f4gaVKfQsSP2R0B+4V+XJIrPheJswoviIOXIdev4Go6D7PXnCs0aKIqDeiww9mZin5g1LGwSEact
SuPsjoU8Mw7Tw2dDNo8wIHtNoXdqcOReBov+yz/j6vaBjIXOKqZpuYWeMykhcQCRCSwwlJ+wWIIe
Pva7iQT83XuK/uWX4y/8U5Ssn1QbeaghPdpSoPUoUCJzwDMXrIloRNyqMmZvPdylaOBjnptKUM+N
UNybNRA4L38frKZVmhBkJCkhNVrdaJI51LEbYFWAaSFzrxLwSxDCh343kQC/e09hb7WPv9zP42pd
qqzivIzadJt6AEySF+U82s6jfQw8SWbqO8BwXswfJoePfTaPQJ+9psif10DNPI/C3sv/qTCkQ4Fn
AEIG/WvTYL9iOA1c2qYGKZ8te5oUWYKeN7DPfggFP3v/Cv0aXLBe/h6juDarExshK/YUlZvDatOV
cd9CVV70Es6Cm4rKv2Cx/CQ4VOXMwkDuuzkCsy3Cs3rwWVKYTNhSGKOs+VQD45rd9wbV8kJDA3Tk
7Gu4C2yNm0VeoISWLiEIdnciwPqWF0plCOLzYT+TMGE/QDlg1+AsvkI9QLs3RBP0KEOCt/ZOftr8
6kE/uAqeNl6giL448fA+Tp77P3+AC81AtXI0CCCmZWMbeqCxmhmbB9zJw1+SGj4HCpMJEwpjr/hQ
g51QiCx4+TYJnpizbZPIn5w4CMWp8LKMKtYIE98ULtnuERoBglgANBfTWdb39ily6cdo5TOvzGcS
npaZQlntNI+vh933vHnvOQgzUH98v6EMqqEgngcGjsKtQzDNhomgf03faGLgJdlvZUjh82s/k3Bl
P0Cxv/98fOxRRKcfur3qoEdUIQqeGvBebgUaa3aVu4EI8B7rmqmhWeJ+qxUk3mGC+AzY/RKC/+49
hf+qBsY/9L2uEnwEFSq4gkh7dAvgGwx8RTex/LfM0TK+b+/eoKafveFtQj7w21kE9e1LCvl5DUKW
SIjjdu3xfu07j/h/xXNu9aBfkn64uutHiRdv1ktORdoMndCVEvYqjF1B2B6UXZRPJI1xkeiC3BcE
OaFJ6+ahl+8DVLyx9DezuD/o1dL/5fjC3ulNhc/9MP7eHn/fqkeeCoL1YVtl9SbYA1jz0h7ee/h/
mMeTrzmVoYgP/X4mgX8/QFng1OC8/ey+/Gd8AnFbIQ8URJLDxI2CodunyANJNOHrQeU2WSFrvhQt
fPRzUwn8uRGK/+caSH/n5b9i1AL773/7j/N54IbfPe7etxXgSzYtA71ysrA4onpqDQ0FDhBimTp5
qA3qPZTxmfL6EwhvXv8BZZFzfnwpxQ5odND4V7/EnWnhb38l4aOwNZA3h07ddxzIP9B54H07Bre0
f7VIQPzwK2b+oezNqtlXpfj+q0r/8i+HdNxi5nlVyP8rt/4994yC7b8qFvz/7Ol4+wTamcKbvbjX
QmGPeJU7n74/ulFtsJ/I1NQqzr2nb5l5/gw7O7wXO8M8+4SCMd3u+QMPDSqjYaZ8Z3P6vSj++YMl
b3uKirKBNCMRUQsfThZ9NgKz4ab/hIauyjLctywW2UeY4hBfieAd5EOopmpIyBDcVBCLgmQzJLK4
H+bwhVPYEk35Q/bjEH+5GgT+Don0v0/8ZHKLxmlx9PMHSfxwMt3+GaMSNehhL4NNU8P36KYKpw3G
n3p3rj9gf/0/JwN5pQ8Fy+2s9JFpxzP303ik2xNDaCmrxaBldUfqmS8ul62kawztpTk07RxYPAoA
ZoEC1tte1NDvm2VgKSaL3MhT4CvSOJr7/qCz6ppLZyBZLbTxHf4SR6ENs1Ngr/zV0pEEU2hFlj+x
x348b6K1jmovIy22I0l4/D5B8Om+ogeYI5wBvbBR9JbRm0NEjsxFMg/UQUc2p8GZ7xmhPXWttTOW
Zufo2fMoqtOxnSRucggIaPL0i5GBAUsbMtXAcJ0Rlvtifx6u1lNddjtx0xgFZ91JuDi31qrQHIqW
aluLyYMSL5zuQk9sV5l0pvPF17Crq7YRmLE9mwv32nB0uUqSeeqS3AbTc1hECEORNVSJRk8cLDrU
vd9kiOQJS8S1sRCM2O9M1EFiT+KucKUk025rgqZtjh4MFs4oVNdbL9ybX8oKDufh2HyrLqmo+a6x
LoiUD8pY1aPZcD3pzMYL3066id6MLMFoxdbq60jrrwcz/2Y1NCetyUxfna916es8nv6qeaL7ZSnq
QVNJut6FP120zWAdXcjKyHXGk4lxiGuUTKwURBzB/CMxawT2UJFr2lhdLzzNDDvSYv7JHKqeLSxU
y9EHbmCHXjQ9H3v+U7ToDFaLwJkM1tZNrPy2tMy4NR0MjJtxc6EPh82xPzWvp+pljK5EZ99fzxKj
ILfFt0CiyjekDCxVoLFIoSWIM2MpGpOO0Z1q18bkN12dJZdjbzV0FomaOKIgNOeqMrU1azo+mw2C
h2DqL+/n6+RBVBPhWhpY2/vd27zlkqSjUI8GzNCLiUml3FJfq8PlcOV1Jx0/lr54s0i6UKzZL9HE
0mxl5Xu2Kc7mjjIX3I667v66jIZfTSUYdVRteqa6wT3k5e33QWJJh69AAvdg7zBVZKhJBKQBjNsT
b60Hna6ias0wkOLWejnz7wwhHjYjyZpezxN1ZLtdZW6rnm48xbOBs47Mjjdchc++1R5PxPvxMoyv
YmUytFeGJl9Mra7SmVvzkTNyw5t40B10PMVbNjUzCpyhYpgt/LrYUefe1y6k4ydpejEO/LWN0lPd
tj+Mw/OhZsjOWjKmzcAdL1terHqOuV6pHU8yR/Zoto46a08aOcNhErWEZKyeLWUIJl2eje2JO+w6
06E7vhTlyRdJDoTbdXc0cvRYmF8Is2lz6Y8XF2v2j9UNvdagqwW2NDCly2XQjsy19lHzNeFsqa+6
tjrTdCeMVPNspU3kj6vQvVhJy57p66uPiuT7zXgC2T32lzeary7O554sOkttNuqshpMvrjBLnO+z
i4X5FdiFs1KR0AjPUA1Dx79kAY0Xcw0CQZp1Zot5XzeSWRMC1XO0ZLI8H0zlTtBdu5fCatFcKiu9
Y2lT5dbousl5ZDYXk8+yEHwZrxKjPRurA9sKf1kMhLiDo3LsjIf64kqYr5sL0zWacuya9mIUL1vx
bDw8x4H8VXRtfyaOnbmJ1bmeTmJbD4SONRlHV56o4mSYzoMbfdrpxnP5bCjNwqY4NsT7Uawph0QP
ObtNBgLqi0JNkDVUg6O7yA006EieCBDMYWJ3Z8Kk6bpnq1lPm2nzs1hWHdObL1tdc/rrzFurFwd4
QLcMvt5EVBrkCnQRUdXk4iYWwtiM53ESdYbT6ehMMufLj7Eut9fTZHQRDqL2MBxNb6bJ0vZXhtfy
B6Z6p6+Ny0HkS/Z4OFQ7CzFaOeuFPjrz3SF0DXN6IYjJ6nyujD9NF6tHwxp5TuR/9ZWR1jYlIfrq
zmaOEmtOHMwGv6Jud1tRE6sje+u2OgqaQz+e3clKJDW//0tZPkdhtbEDEHobHGDI1UNXBHIyB5o4
cmfWJOhYQ5zEa1X8BHtcSw4Wq4/ewLNXoSx8Xa1kZ4qa1V/ni8WsPe2GhuOr8dfZarr8vAy8te2G
z0sv8dtzazq4GUcznPDmePA4VIazM3W9tpZQaOSOog4vuoHpXs0l6cIIhqPriTgYnPmqadiTxcxo
a4KZ2FY8mDfNsS+1BvJYvgvGg1FzNLEe3UkEnkuqrc/1Lv5gND7z2NoYR65xrswcy1uLF/LQXzrT
saWeqctZ7Piuez1WF91WaIhmyxuNbPlKXUft1XQmnAfG9MzSLFsYBGtHGJlu5/vQcpGFxDVQI1TU
N5k0hYNgoc7Gsi/4naXiq2f4/+SmJPmas1pEemc0CdojCKgDC1eGgfoVO1UVwUv4WgW6NGXncIXt
sJoGHcUcrB7DlTm2u93u9H4mq9HZzFjY43ggtRUIDHs0FeYdbxB21qOB4ayn2pckllbn7tTQbDnC
CbAcep8F1Q2b0Wg+b6mLRLEnMzm4GprbkL03z0ydijwsQhHrD/n0KGYgoahqcbtNEiMIhaQ77oSx
77WCtW6cD4LRuhV59nzaXEmBfLlQw/hClrtre2mpk+a8uxqcTeOh0VmNBn5TWol2KOrrc2MltHxv
6DmBJbpXRjf6OJMGZ1aojFux9uvYlJrqvNlVBuKlq6wu3NW02V0MVrehOpFsSQ2NpgelKhmHZ+rU
Wl8vJ9Ov3jC8tBZT5coycPjBZ7BqT8zo03Soj89Xgd49M0fdmWO4gX4xVYLH5SrxzuZreXamr0cd
qCfelWmuz5bjmXo7746GrYE/jcAAZdYcr7uiPZnE6qWpLERbFKdqa72IBrY3WsiOqCkfFdGQLs2h
37Utbwa1eOW2BpP5+NfhwprY3XnQvcaajs6lSSwfUFENBjnRrJCDhK51aKoGvZ1q7NM4lnDvcied
saV8mRvG5EzTJ+LVtKt+UlwjBgPieXumjKbOYjBNnDmyZq60LuSyMuk+DNfhrOWF+tgRp4LXNITV
8sJ0F2t7ERiK7Q90qe1G3rQ519VBUxBGQnOm4ifr6+g6EWP/Uh/ed62lf6nGZmCPlHhiR/rQa6ld
V78Y+625pOHAj5fevSuuvJYueF172E1EZ2XJOKo9SW9q2qCpWpF7Ho7jhT1KxraRrBwrCC7m3dD8
ZaGbYnsYi6KdzEbm+TjSpnY3VPTPynRwNh5Kri0j/bknhsGVYoSmHYVeeGP4s6EjzRbqDfSMztSd
zm9H4KDuB96N4Jr3oSAITuwuEgfB69bZSB7PnKVpXanaUuyMR7YRRtEBZYGpbq+4ZMBXJeFKLRom
2e7CfNEdm8LQ66DdIb5gtHL0RAXqJnb63NUPSDTONkXKDer+oHmrhfxiNp5TbU1tbCRL0NeZueuR
s0rmk5YwFiXb6M7HZ124Ne21YgnXoLTbHEW4T71boMJJjahl3EigxW5kX+7rjSW7M4X4emUSDK6X
s8+LldoCrZD4qukk5kFVTNJew4vrMqraoAE3pJPMxnPfOFnK/kCJIq8z9yfdS8n9zR1at8ZCFz9C
aZxAywxHbbTXbQ91w2xHa2jDw250YS0CnE2BEXego9ytTW9bqONNcbk5kwnX0R9CRZQqquPjzCZ8
UOBWE73Yn3S8xXx0tVYXjjYOF85aXCXng/nAtefLweJKG890ezjsDpwhVufZ/6PsS5rsxLVuf5Ei
6JupaE6ffTqdnhAuZ5YkEEJIgIBf/1bW6Lu+FdfxJjWoyPA5B2nvvTqhAXynAGkBjCD5cS8PifPN
WXeu7pN1ugaT39CkUw+tTngVkD0pt3zV773fxk9DHqL1ef1Imzxa6RC5P+ysf33SIEzIPyPy+d9E
jrgkbRev08d5kMU0oXqTKRxpG0fRuel5wQJpTqS1iqYcHWVgcV6OMya78uXNzhupmQl1kat5/EMn
9P9lpPqoMLwYF8MJN3f8xoKDPumSgGf6GPLwMSTkCsXgGlkPUCU3hz3J+gs9yi12Ncl8+adP/xc6
CfUKtyniOG4c4PW8/7kFVSZGO/aBPk6jaW7zvBbhEIUXrEIOGnXooWx5fYyFzgsSjNmZpetAlTO6
MjrvSl9M/A9l+M+u/337pUCMMGdxbX3ydW3D/62KMevkHjvwAKVyV+jQ1i0YA6BElhXx8j3b5uwq
2P1s1vSGfqKKNZXNjbePbJLXVDldyjGsdeOfd+aaczA7cRhdvl27GSSFae8yhft21b73BTpeZ9P8
oYD+TTbAXaBA9/HXXcj/hZLAbZtlyWJ9jLiXQJzzaLtN7KbilQqpb8McF8x9yQetGc6Rcg60c2PX
wNi1bEzX0FZ6j/+7uf3rd8pxhywGLgzv9J+B/H96Dc7+ht5oUQEmJSklSNZSYaeOLooMx2GaMzwa
KUrp5aJwOv7SDe1S+N4KUS2P5KNxXhHsJCv/9/f6miC/LzaOnKUeiFCCa7t/Ew+0bwHlXTYcUyXQ
1aFXlFr1J7kAofTmTc0g+C4d6//vT0U2A4rc16st8eKF3zhwn4cm3nuuIS3p1y2R/jVNur4MJcnL
LmmB6lYH4G67P+xt/19Ae+ChEQVQ5xDA+X0VJJo40cShD7m/kI0Nr54GC0rkGJ19Fu+Uz6arQfMO
2g9GGnSbV3A7oyOCKDMWBRA4Jq9gGPmFt4+fhrR/agj/MoSBPUBNv+4Shkzw26Mxg+uWdZ3M0RL7
0Fi9l52vCfWgpBZu8fJjv8ziJbL2kntqOswE/TSY9tO6LBcnVXjtkviuG/zsNCjov2lglmromSgd
SX7+71X8F3SCY4xxDrbq+wi4/janCLp3OGFIHmWXkHJbvTPXfrUN3cEtWfoHKPSPnP/bTgUy+Mqx
5Yju5L/v1CVs+TR14DMm41Mxb5s5Kkd4SeY7rtIX0ZH7bHh0EN7rXen11JOgGOW8/GmBftcO8KMi
D18k/urYHt7U8p/tMUw8O0XKGyDurkGVm+QcxdHZhEZU2eS5shk9QLUoeu/Y8sABbGmwhtOZyTms
GJf+H57LvxTwV5+D0Izz1Dm0jP/8Onitic62oJPHQAlWrsv+bXRrDuWNszJP7lqW/8q9rvtDAf/L
LsVlShC3EWvGp/+ucG/eOKkt2ORR7T1AdrY/Jlv41xbpe5Pk99NkQ5oS3xXeivL637su/u9f/HUT
NEQ09PYEQbvfFqAXjDhvbcyRj1tfNFO+FGPuym3jbT3K7X2R4ONi735Gdm5Ls8c0j9vwvEqXFzED
P+TadrXn5XMpa+bx/ofMvRyOTSrvAmwpMGfPHvTIJxo1ifeT+QGjEVvV09YNI7VyaGif2OXbnpxd
+CseRZFoaGvMpexIbBND3QybKvdNV2VdkgG+tsktG5u3uDX9EZ4VldAVHrq1f0h2ImvZeQkVs8oe
o1ZWnfYIyjYer1Y4/QZUF06K9t6Av/Hb9ugCEtFAndSQuVLP4cf/frz/7N//rLOvKwIA1XAYGU0y
+W1DjdFm4w3q35EsyZvZZgMM3p40z8kR42uli1Xzg+frsof4Ei/946Ki4TCIKCqzIRiotamrjDLQ
E8c9PnNvBOG12UXi5yrA3VPnN6SIpjgAjp3TOthAMQa1sDps9BX8A4Mxsz/WsLvtar5noo9otLRN
0fuLpDKHoMbbBiS/t3RAfZeJkKfZIxnlYGCUbZ6lPt/yo4mnA2PkfYwich0ad2syux9c8kf7KwZc
/K8xmsZImacwA/H+YEiK/1mF+R5MDWP+cPQFQEYqcv0gJ2h9e37uXf+cr7F4GnxF7sXeQ40e9dmb
84VOcM5e8+Z9y3Matzb9Fi6xu0w8iYt1aAbKZt4cI+fbO+bu4z700N0hUGxufW+zM09CCYkWhDR3
8bcuF5eYMHlh4vs4LeHD8DkA4d/LUeVVwrylYkZ+tA7EuR8lTXUKQJGZi06bI44vpBVEnJbKIS9l
4JLK5fyYLXMFdH6TYt0us9f/CF1WkHUAG2thca5LU055e9N8hLYvo/7Q+KxKN/ti8n2vZr97HT35
sg7hA7Tpp3z1QJ31WEV6DJ4ylRbM9Pl9m4V0ifPCkrgIZ/LW6IxdG+3+ZorvyO7k9aRcdMiizqM8
BH3wOzfRLhpoN+6fmsT4Jh5bqBKjo0Ojk8Il01+7t8bUNaokySiOtt0sxPDkyWZJWywzNsiHyRtS
stX8vUnyqzFNReLm0HH5t0753wubTOHgLVB/tKUy/VAEJOjKrjXoGmQaCuH311HnfTn+1J1ileyz
z7bxn5u0r6a1c0XgmseoGQKKMd1UHLCmmLzweY6jrpTSPfTaQFexyWuYDQuax86rnXdFO+Vjtcx7
StPPMMI8hYUwVFjbTJGV7sx6hZji55Svp6bP7qJs/tbpxNI9nzPgVgiCWeRaVEYjy9EXlUiGw4IO
VjgpBJQD952lm4Qd/snhGV3FELxCyKwmn1+WZielzdq8aLwkLJMF6k3iJR9i6TM6kE6DQJLS26yA
VxMGhfOA8w0Zu2KDClxpX7nSyIkynhWC+BZteZ9L12i69B2jWW8OW7vHt24aTJEEXumT8Ze1834O
VnHp0mwvUqi9ha+oTUNXuKkdz3MnCkgGgmoWVINkrt5D3z44+ZCbzlxXtkwnNiVX14qlkMkuSruZ
Uybj4GGL8+vOenW2G8tupN8UVYgRVH0yIzTAyXkYQl2pcDgy7v/99brja9BubbWGY0wlaZfLCrh3
DJf87LdreMjU+EaISqoMiQM6+dNe2jCQhVr8l3HyVAWluOSQ8kt/db/CQX+fNY9pPAVDCctwL/wt
6wu9EY/qfs7LVPDjpjc6RxHVs+VUOB9Cdz9+RCa4NEIl1GOPbvXIsWetLeS2mGrllKVivMuzH0Hf
CGiI2R12Nytw3FuCI+oN2yxraLikh0wmhyZTHyyEV9fumDROTVXnuq0QqqNBmtyFGqvJyKzg+400
3wXdoheZ5KoQrAmwjdpDHo5QZScTH5Z1qfTGo7thtA+tgTwTmuAxYfNnmo1Xade7cdrefZ7fEd9M
9czYUDP3DT5jPY3taxrqhEp5JdbHBnQzO/ipWOqGCU57i2xAf+Qs+AkVVZyc3I5B8L3jW3haNvDf
oJ2pISAJvuC/+m3eaRpOfjHgZ3QiqEzW3Ofpjv+reMm2Gd1B29NmpYeBnV2iVN/zTNXwBi0lY0oK
LxpOZm6mi2+TIkwlWKyyFx+4Lo50AJVRJnQn8XPcifQGqnyFxCvKxEft5FP6IHUW114v7udbsgZt
GfDdlb71XqZ20jRKCStVaCgGbHRorGE09prTHqTDrRvcQ6C/tvdur0my3AlrvodrduwbW+wLr0LJ
OLXj/MtPVk1hF170Sq6AXCF1iQM5/VqlfXlowv27lymOXEn7KyNwYVzUnkbuPXJRcx4WE2F1mgpV
cLXUqZbnOCBXP/orXzFa0LP/MgE6cmt7Xi/LJIoWOL5Ih93QRtr3LQyugQcbKxk6SZsoppMJlpI1
qywtsNFCfbUqCmZwZCBawC3DLek7UWEQsrKzkTl7fPm+9aKQXXCII6yW8IdPHFb5tfp5ke7iAaPp
IcqCvoDP/ppI1PjrvmHV5VAkeXBnd/ht8Nj7knDzsht38TqAn2XvPtpQFHhjn6DjoNvCj5dTsPD+
NO3AA2ZMqZ9n7y6Sz12YvISJX2yj/8AcDL8ZwH1bGmpgflOo69SDGsC9jNABns3Y/9o9MRYu8/aC
D8MLrO+29JYYFdoBg7SQcErPJa85C5bjEneFzNawTL92nk7Vede8lL3tr8uoMRK2/JSTphwiHWLq
GJ96AjkB2xlKlvBzS6JfYzS/AcG+kLHFs//qcwtHr93XynmYGF4srtDPt8PeBcc27C92Wk95pr7n
bHiKQHPoLB75vHiYXiJGi03hk/RdMcz8ZTNDQfykyBrsha8nPTQ+/iJ8w6WcE1X7IvBs3Yue+28g
L5Zuor0IHdBIkddhRYoBCvOvxBdHNIGGpqt5iWOsIQnVD7GltdHpDRbXD5e3B5PDme7xzfXmXTI0
fDeuomybOSzCi9lcQPlqfzSRfdtIdiJ2ENTm/H3vMGXahxahAhrq7nl1sqWR9k5x2t7FC03SrxlL
4C6OqoKXnmMSrNU4JsdIr7UTwceYJvUS9kWqfaApkXNkncKXlncg+D7+qkEPd3dm37NrGOHTWAMg
sOyM9j7ATphJfhBhd1S+z68RVO7Ehwy5tfMxssFtHNZvs+9eUYcjfhk/LGa9kk4V/ew9xv5+tJFX
r63oaciGvwO1YcgCyGkfkzLtqPXauZj26LDuDO01NDcehTMNWFcEPZ/r1MFO2RpyiILuGx8Y8mKY
u8XoOqoj8siS6ZBN/fO68LcZAm3VoJyoiwMHVWh8ytXqFTYIMpr57iPq0su452W8stc2YfKwSQ47
b5l52XIFhz3ZWjrviEnwtIWMl2Ne8KWlKwtbmmveF5ETH94KB6prUrCn7ewUTMTOn9xBDxmnmTsR
mZyDSfv4226iOpsABtb03Bl5mANuaBygZ46K97RVjKppLuZUZcWQgJL3WfYjyl81yboijUhHAaan
Q7PzsWiiivv8rsnM257NYzGuWEaxvYFkP+372hRRLsbDMsEM9teVFV2DFuznO52m3tSdlfc2GYOi
74ZLm+7njGUP3TbVTqP19u321yS1PHHV8SLTZqK7XUyZtUNezAEg+IgZUQ+7PLU6/ZyNkMU8NRmN
3Vo45QFsdWmI28eb07DkYamytC1YzBE42ie6wqGs5wwd1ubClfEg/BvLWu+6xa/wv++yxN2Gbo8q
D/OF8w1rlSh3WBaEHZiq9gShiwxP5+SFAAcd/CR/W+eK+B7d+NpVwpKhWBPXoxKaB9c3vED+R5wS
FxbdF/AdfavRt7Yy8CSs8nVtSsbaB6P0AKNO+zTPFkVX4KwCcOKme89dvsDVNBz73N/QiRZYl4A4
AGNhNupHEyQT3PYRi2mCJ4SgXIm4HKsCbYEBxvyQTG05akDqYXMac9M7JbbrqDQKKqZML4NeaKw7
mKWtd0cQw/SXndNma2bQamRdIrDthD1M457QGc3bbQfkYczFNCh1lK1iy48YrvplH74U+AlzMrdw
Fr3mECXLenRh8CFCEGjblpmbLF2T9K3jX6RrUQEKMbzbOvIxrk21s/AvNvwYlqE2nmiontSzlZNP
A6KekravkYgCqo6/eeCYhZpfl8g9TmLj1RiT0zzJ93z52c4ASsToVx6sXoXeWvP93G74bhDdBvyb
7uAJft826ynNh8quPYoySijQ8mckay/szYUjEVCxh4D/XCOTXyCSzVA5vResacQxWNj+0bgGuM7N
pVVBFYNt5etOpRsBn9sJMMIBu5o9uC05RwIly76jerAgF6P5eZjVZZoNKfehBfRgWzmnGtkgDx2M
hHTU3gsSkkCXbfhjlmMdju67zJqnNow/Zj9WhSamDAwG0xrFH8ILgURUJef+4iWk8vah6tPuOLTj
PUPgjzZKvbMsHwsb3a0k6YA6uoPaxa/GV694nHfuHynElkk3THdtPD4tw45ePqq5wEBXNJ9tREPZ
3oTMAro3S1bwyYctHkLJC4PHjChcyLv1VOd8q4Icga2GPSwWvQzyzE43V422+YRUDbs88b/ZNnr0
GDkEGjgyIfOz1xN1yBbrqk50GQa3By0uO+c9mL8BFqFWNPh6EDQWfc4Ied2Gw9qk92OwFBDiOaTd
OCiUvl8UDPxo/8jW5uxt4pQvU1guQywpqH4NUHCzbCPUH8jb3nkFSYehNHH3F3fx8+4C0LUUIY1c
f2zdctpZEhZJhtFA8vcmdvI0NqYtO557Jb55jx/3tON6tHLO+v6LXbhq6dq0SoBxlNprve5zleSH
LEGDRUF3Cf6nn/OnOesInTjYwjQln1kq9nJNu7udR0Eh0v2SL7EoxJiQnELbIXRGkhkCU3a/J+oZ
IahTMtvPxoebKH1+C3X29xxNolxbxIjvcXu6hooyRqVe1dlo21yNDLtiRhygC82VgOt1S3IMdL9f
o2GscvhE9YaujM9mAJd5dEFoURVR20LJ6ld+Sda4Dm38tjPUiW4x99yoTyoqGqmOcO79QzqBgxK6
OPsZzdHPUMZhpWN1lr54yXL808PG3lTTRaWbUTfodeZ5ahZW2UbBLG2TN1+JM5nily5YBkoglVF/
2RAYMskvsscfpudRqbZuo1OafrbaL4fWI+W8j15pxAwQZfN3xTWdPBonRFAvDmx9ImTqobiPSFlq
cmIbg9QnJYJN6OiOGYDBNBtuTRtux8G2by7FUDTyHeOy3vfhOVYlc2tcaBHNNGoBQHw7T3TDVtL7
NxjccQkVDeQV3YQOgbjmGk3JFx3aOHjt1C6vXTSP4IvbT+i64sC6rSbKrLSfO6/aksIT01Nvglsf
R66STd4US7fPxzGOn/J+Ln3VNSU6/HToADu4Xou2iyvV5T9H0MiSjZNfojk9agYZIYXkpFeQtE2w
I+IaEWUk9aHouspnMJ1NklHB/DcxJaxOrspuKRAj6HXa8V8JHz+RezXwqzXwncF4nsJ6yryXTY05
naIAAYNt2ErdqKBu8nc3uqvTYE3LV04N4o2tIbr0mIPtKdiyvCQy3os2jnUx2vZ5HfhaWb4aqlb8
pngRghrWPqUwve/2QH3vepNSvO11LIQXXzBkG/QXv3CiH06e6WByjQziUvC5h0lX4qpgiax6eI85
h7iNLFkmu3pCYO0LqAMRZIAFfOEHYwJMTWNNqQACLAhViUSFKxH/jeuGBPaS2buGxe4uztB7uVyG
ooUuDA9Avolm/jvw8fhWtR6ICEjFROvXufMQg3Oa9nBt6giaG2v36DILBpia7gQfuj/M6Nag52G5
TfttEVvVTjKCbIoa8zX/8FuOsMYMMtgKi6Ahoj2Hbr2CBemzjsYHuWtWMQu+lmfBcBfy/jkwg30S
w69lUiGNTLOWTIlyj+P+zIk7Ko8HRUR2W4R8eeiVVKdm0XmhbPKsHDiPR1zJkT4tEhE3FE1YXmSP
H9GAELZp8swhHUGBCmxpLbJRcbhAggEP7Ir+iacqArDQiopOt6eGcShkHvZsvmTZ8zbNBy9Yk3La
2sK5FaKa6grVZORZYIe0fgiYD2ccaQzAR4SD+iU4twHsacSuGV17/4ML9te4+49O9n3t+0N772m4
rlzxw5TZkf6QIjht8f5myDEbzn43JK9ZOm0VA9+rJZ8LULGdRthnNGv9x02aHxl6Ud1tAJ7zZHkx
sLVO0bi0C6Gd+NvZWqAenr43o3jhYqwa1ccFcWletg7nQATDDG+MSmk2hnGF8wdqz/tiWacW+lhy
t3hYB6SXPjOiz75acpqLDWPKyGND4ugqhxHPmjtepX1nHhMbHSFEs3MAdHddg2JZ5qEam7kpPMMi
yLrhd+IF1RbI/upSC6twbt9zEtpi2LdLyxl0NZBjFN565+TLkq9QVb/M75Xnr3vqQVDOT33bImg9
JY/QrmWNvLSgHPLMYfObV+7GbymONNBmguBIZrYUxleI07Y/Bh/NPg7lXIxTVKTIFVVkkAC7xt0Q
m/KPutHipsXdorrpwFX7gqTXWq0GUCLT/mENwNjD3C+6VLQ13yDGRnZYSysRLIgYDpdE9lmKHKm6
NFhqzkLwGQUmnINjDx3g+RJtiJ/ZlnYef8jyDTHv1ZYzH1SBYCgvAg8UIWxyA+1SP+kta6o5YEFp
eOMKuU5JHbTjG/fqrm+iek7XIpgBcUWYTOhOSE7GbXM20wINA64EQ7rarlt45TPyEBCpv0KEfnJc
W2wOmM75E1pw1XoNXG0Q2tN6gmYUX8OGDqs/vJJA3Q+rLhBEfm+AlZ8zhcMYs5ru1mm+sKgDqYR4
64fzdVhwOCMOtujGpXfJ2cpqOU6nJZG2dBsCaK0kaAm5zGoR3YtefAcFGOsVucme2eWr6H6SdUIz
D5oNNn+OjRN3cFz8EdCxd/BHNALRs6DO3765QN75WQLIKde0gKtcx8idntExzvDVwmrt/Jd934/w
x1+86X7g9txCCzow8JYudeBjrFpY8ghUhnMwkVOXzMibB0lXCLBblHfeDWDv4RiWuxUXhTwqNNoV
m8iwjQ4tt9eJr2evKzcNjclYICyNcHLZBsn3fmi356CtRNRCaxrVt9xM6M4xcPouv+lgia7RjJyx
P/jFopB1shlNpzQ8p5n8HoxrvQG9NmFOpRZJtaj9sMtZHqd0b4CnDAL6UXo/g+GmA6kbz2uuGTnA
qfJpD6JMIxIfBE7oFMEg+6O/hZDKYqCZKN1+GJ/zqlXjQNcVqeQAqn0selcBCD6PM5Dwuk3flmHS
1epB6EzCh9G/IN34Y5ULqVO53DfvXR+1tUHat/bnvX0QpJtPiYw+R2TS4dFIoLssVOcFchVBUrDw
bNVDn6pwyYUpAl/qwzbGRwZBfVw4O6Yzajv32Dc9QP+wiza1P07TUWfdcZmD7Ja3rimmZNvR0Ud2
wkEtzDb41WBiDDQkas6ty48jw0dku3uPbCIubZ/VCW+hRxpYvhvbbd0H4x1rzLdtrmws5kcxpG+a
Y2EaN9wHSbOcDdFoe+nr1rcREpShLvkgxMmOY4mTIxomTOBXI/KjhuDgXjjy09I0XpXaoVIz4k9h
3kLu6y5zl+4FMOvj3OxBMZD56kUjIpI96S7g44dcEmCeXjoq4v0H/PMqHwD12ya4sSCFNsoBFrNJ
l6MbMPj4Xi8quxsWGNqBsmecegIOX4Lm6Ozwxvy4v6geUXnYlcQYXagu0EWm5koYZurYRqpwpDkl
AE0ly0F0ANC9h9m1QKR+RnccL7l03eSfvIZAi0CKoY7XLKErDnkh2rMmdBDrT0/2nzC3s9oze3L6
8pDTluS3xG+Wq4SLshsEsvZF/pzTzb/FAQ45jh4mSySA2XAWyDsk8MH6ybc34bi9mT6JCp1vlcHq
wM2qk5iIg1l9qHbCUKSMWIW3oULXA6EcM90XMcwu2BqP6TpeY6lrDqUz9Vd2XvIvLyyBLAnrxZ0F
fsyBR/HDlpjhENhIFCk2IsSSPDlNKrHVIiJbhgraegJqNs27uiP8K2Q7Y5ICxHzLbztfVtqsrapi
t1GDDvYV9dWVi9XD3Oi5ntfVVLOCnL5AQdxRyh0CSpT04Yvt1U+T7m2VBQ7AqGlBh+GbZsu9M9l9
PE9RFZPhlAYJr7ddwocW94zr7RQS9h0HyYZatFAeMxmaeuXeWhpk10Ss/m64UKWcW0jNDjIwD7br
3qc3nCRskARGVoBkw1p53C3XXQOBIdB6Xf1NIIvC6T6N00MWYpq6uf+ygP16ihZSiISHNWsB0XaT
QoZSaVJNg1tvsO/Wm1Lxs2dT0MZ4q3APqrr/5z+bJ7t7dpjkyiuE50e0971E9flPLEvH+3Hev8P5
6G9xDsVt5H1cS6+1ZQTFfjKhdxBkUgXe/cdxyAjHAXCMDNYgA4wHL4DNuGcvcp5g8wyjV8w2L712
IvAW/K3e8DIOnOagcU/yc8tHGKAzaYoBwwiHCX6NOzzffSVARI3CNMW2+0pHOpUOyE3CjjIBRMNw
6P0TLMuSpP0hH3R4ApAqRr4mtYm0oI1nxhprHtIO8hyZ41cBNwA2FXlmE6v7wYRneETBq/mIrBmq
KFl96KuEVTgVZYPsPMgJNni33sZ2v8h8SKkX8RTjbg8evI3/6HtXALKl9Zba+ULQ+PbGurNOv4xs
F9vSS96w1zGbMnMM5hF61Y5DfMgQFLJ04fC0etlGfWNU4Q8Yis2IvGU/dnhSihxCmf/t2bwAzD8s
/4+k81huHdmW6BchAq5gpjD0pLw5miBOSzqwVfD269/ifYMedN8bMiRRtXfmylQ9XsmwiEtiPU2I
f/slR/71fDuPVi3p9rZVoni1NpuTWr+Y1S5bz7hsdd03v0ASTVpxmNemO87l+F4gtJ+KQgWeIqE2
zWBdms4wk9qLje7SWicgsFPZNLdcaENQSMtk5FG7xPS50YiPMAO259Hym7ivS7SMgm+L9JNr5qXA
Emjy7amQ6p/JXRCkfWZGcrlv1dUZTe3ZbrM6HPrx4uXGRqDR/sInCFO9WCMhWVi92Xl3lqwmShy5
akhfUjdrA/6ah7mbu/Xk2NocDPUQs4WSWXPfc7miEk22xsrHibpZemAVxuvcJGac2v4nvHDcpv4S
50WtIXPxywyq2HZCY9LsVAmMYO7yZjD48o4fD/1A3BsfSKvc7eCN1oPMQDyNYSwQ8gGPbIlA7Fsp
p7D1k05GTLrWDTKvdSNZO58Gn7pgZSYN3WxcAxa1oFdyDKWTH/XcxCltmz+u+1qtNsODpjZyBdop
y/wntxqXfSFKiXuSRKOfXN2ClB3M2hp2JR+ulKldK9RLTRyp99qTYfrPACdhLX331o+/Vu3/eAkW
7p+qI5FZeFfZMBowO1zdXN70OkNAUVgUFScLC0PsF/al07YP3rwttJb509zy564UbJVIhsHaWGsw
M/llSDJy3k760D6rBl9f4ud190Sm25bvnSVP3Cn+aZ2KXWnVn6y7r0Vutgy/mRk0XXElV/SsO+n0
VDXYsqbaz8RwAs3t13t8W4Vd4bkxPtgYpBXbvKoN1sHBi/yFpaNSH9Om/xZLdetbk+XMzIDXS5Ru
q44bzTCifuHnySmgunSD68e1+8BP32wmD0B1cN1UP+X3AxqP8IIflcW9vbpBkXUfzkwI0rPzS4b7
I3omx1aD46o38dalZmBi1J0nBvR6k7cpF2czK6YXa8gfk/mp6JY1RD8kO9Rsb1OJRTS161PPtdVl
AF+9rMImaYuwLi4K7zZQ7qjxjebLqghJERRHK+5jx+EbWsOMJl41f+bG/EicAqXK9X66NYkn0xxP
tjl38YAgN6l2Pq25/j5b8/2ri0dw3DSu7eScjswTiZu8SkJsw5S4gaqMcZd1+b6y/v3vx+PZb4KC
g4l72X8cFWjF1lT+Ky4SAWzHhOPpdr4mZl67/KVNc7Eb3Ke1HXba5PEJLlALvLn4u1kbS4nSzrpm
bbvW8rAf7Ubfl6X7B6cMg8lJDm0ybUHxmhIpibPExCup985mOjFEBrsyOae0+taX4m9Cdv1Tr04M
vZJ4m416OPJUGWzNsAgemefNzaMJ/m8w/3C1u2HvTv+Syh/OljAY4LynVUfGs9rzPPPwyHYawok3
d1la9q/mbZJgMlJXRZAIofZdY76VWJQY81Mjr9aQ/kk8SRrULE7ZJo5KG1GMWzSR6q8xtWfpqF8z
L8W5m7NIka88VVXVBFrjUaAcbUNTBYX9qSbN3/Vyrrh/82e0ox5JgQeksfMfVQ3izP90lwSAfGwF
M+sR8UHsCkf0N13MKIijg9BTmAy75anIl26nnOrXcu1uL9OaRPqsx9bdX9yM78bDuhfCfuQ1FkEn
X+ZkerAnhWwD1FxtUjBjununMT7qJX/b0vyadMNvVqDAeXr1i6H1KMWK39eibNU1g3K1Jrj66kUr
zC1ahRPL2vpdtJj8k6qTaWf7LZtCPR1Voz9V1XROPafjsu9eIejeCOARd+sEy2uL1LI4IcLrX1m1
dWyZ6hVlMxjnPigTc4lME63VZ2eH0frM5evCY4rp9smJ9jXBFHHfOFug1dNe9OZtbHhe8zT7Zxhf
usG633NuB6jVHeQTs/Sk6QTijZMN8rSaZLX6uG6v+bS20dzbGFnz8qmp6VqJft8m1b+iuGN+jR7P
ZW2GfZJ+FN5WRx6bCfLHugW+CW3VAsynXbHgKyyx9EoYUFVjKImWZ1bHoS2ePDm+uCLfOdbfFgfj
vIwkpj0AHN+vgn4ePu2ZUb5xyoYDQIGFTUhKGOFMsI7rwhwiGGNhsz1s5aHslinqDV7ruW/iWjdS
frQqkGURbsX2J3ezKGHMe9yYZCstmyLKAx7bojBuwjSOWW0elpUdfEpdLQBwaU+iPRPM9EOvJRtY
TiNJ9WLWI1pSZp7c5EX6CWaU/TlNWrmrXybd5KMKjMZ0FlkWqMi86vvaSttAiv7ZMrGni2rIOKg8
yhqyNg80XOt58JPdlhOd0Vn1Si3DlnZLLDxSVQuxbmIPOQ8ZJNrYSsAZXbuKKdnZosjYvkw7sgay
ozMjIqUWF2l6E3bu9uy0FR8O3k0Wq/fJhieqfDldmqbyMNXxXLYh4bjMIOZSBRBkBqOb0UgC9xJn
yg+dEg9PyzUnAMjlEFGlF/XbhHpIWjnwEh+yoP2DgrDnWrVinHmepnLro22Tf5PEOYg7xlP770Vz
cqUAu3xdK6OM+sESYZFlUB11fiDese3dwnxRtX5GoQ0nffnb6CbYUl9+DQsARLYwilPXgXcyaS/N
RvmAP44nr67+1kvHwOHIN9GOr4rDJG4Li5/FtH8rW38RXQvmPeRfljFEOZUoe0N2Neinubftlfe1
T5+mqXrvGqeIlrRdgtLJQQC98ULfzX5NNZQ7AK+s86LOWd9022EVcbbuaIv+uy9TamtQ+JsRStZ/
FAknrJ+s5tmcTF7QaYiaJn8dsn5nlt0V9YfP/FTEFqna2vVslDwxxogYcmd5xdHmlqNVZHpoi+HG
xX4m6Y1A4+IFbzoPxVx0oT+2v6vtF0FvyutgAMOIwRp2bds0YbYMHDklI7Hjf7UZtl3u5iUQ2fLW
zX4eeeKmCUvsQd95Jqq8ClTv0x3BMWEmZRfrbM+7POs4DXTm+qxKQ60b+3AtgfaGQgYpwh1P8Ecl
Do0DJLGOg2DIUrte2f9mcLxinV7sgZtnW0sc4+HNstbYki4cIRoBgRKk4ztQaIX3f3C4usAU/nRS
HBGJb3zrRJnaqYcOdGBsCq4ECEr3RbQZUKlTnNK1+/GG5Nw6vjj0C58eeXEZx7nv2seJ2F+kk00u
wG9e8sq4cVdGaoC+ddGwM3YqKYurtXmf2Wx8aHAhjIIVI0Lzn7mwVw6Yjm2/MZu7ziWfu3zH9ce0
eoWAqUOis+duLJeTsZx4YKfQL3g7NY3kfTZxshuJ82UmUM/20RT2LWU7zpMn0x0AwlwEz0bTEDXc
d1tr8Aj67KkSaMqrmTJrvjbtdmsK7UyZR9QU/m1crWe7SOA32mSnZfd7a3QvWVUS6JXcDvjjVU+a
dbS5G029hAPJk9BsFZhK91OBEwYJibWwUZwlIyHZndZkLNq+O8Suk4SOlf4SCiHUbw19XHnNW2Fn
VUBsmE6Hekj3Ocq3yavCZdbwmDtZKJNyjy5kxWaVfYOXO8zybbvztBKqV/N+hAY+b2lutOR8dx7q
/Giav25pMGCp0Qz+5uVgHdtp76dOF+bJt2JQ9rqacV93JEG6uK09M9RsocVNIaNm6lH5wI11UmmB
X2xzMKKRTj7Svq7K86D1/BdtxL1qB4kQwE9kV9WLnQpUpspgbZV2tCq94cfrz/rQzfHC56Fssd+z
W9vcr9Nkp5IZh1nvb/aW3YnP5Wuy1ge/tg+5q3ZVMl7NKf0hNO/g/OuEp1OsgRzdiJjA1+ROX3aP
iePKt4rx5P6SzFFZ2XG/2a9rX4MxuaUV6IMEq0vdx653Ae00zB/HHjkc9atdsIGrZCIqbEw7q/B/
2lXt0tZkqITtq2tUo952MLZkIHrxmTVEzNom2a+9fqpSe48algb61EcmSDfDdbz4zZfIykfXYjWt
Vv+7mPn467JfYhO2HaCani25PqTm9gZbuwaZkq8rSGc7apFwlwr0AiHCoKuhU0jrTRXZ9rIfhVmH
PbKqq7UR4/LnxDCOCDnznhoBEIqzG4WuQoV0vhNTSW2S2pOduxhOd60Xz8DISz91Iv6NZv0YPc6f
UWBR6n7qRZjATT2/WOPCZTGNoQ3jMEzTV6tz3TTG2dFs0uT+BSkmHLoOhXwS0Waa74ndxD5rUdCV
6VOVOVqQ1h0v6GT1gYSmWitEww05R4nVDvW12w6Fw+/sgnX2afkwFggjwzC8riXipyC2cJ/WB6+L
NLMWqFjwTCIVb3YSl45Rxq0U32aB1zyOGRrm+ugorm0xEhioioFbsZSweUv6pBWgQTA4D0xgGpdX
896ODoryuHx0mfVtVcNHWxKCMLVmDjLfZ43r1cr5bU0kOZEazfyallmNSbXd+iwp2F1XbsGt/9dV
LamMZD6SZWEgISO6c/XqIqRzGE1w4AKz+ZLcXTcyMI1THTF8OC+4v46rmX0oXNWg7cbdAsPWWkD5
du38lD7qlzbwn7QSOSHrjFvhT4Q3huWz3y6Et3LIuuFp3gyTAgKXUwnlbm0tMj2iuQ5L/19OOUXY
7bJcWGQWkiY0U5eztywjons7sXoIeFyvMUGBT9pvYtmVxU4fVRMxD/JKZMZOefqyGxqEPsfez1v7
MXWmiiTMVXbX38rJW/fEN8MpwZ9Y33m/3cBKTCea3IwUUaq+7UJYe8uhQm0FFd95hro02ni2ncRh
jipOsOe3JYfJTWwWTvL6VuJ5OxG0EHV7UkIsbYN+1v31oCw45mFaLzjcig9c92IZ5h2TNZiZN/k4
1mUXkhWbIFH62OgqI15Sm59n45tzMhrluBwW3odQ23hZbWfzopJn20w9+gr6dorXdXKjTGy7TH14
mbXs6xWoRBgJYyO8nV6qL1P5blQzvPLDQqkYUx6P8k6ewBXWLlmDxJ/eNPmv8Fpzp7v6h6ztuKob
P0jqIt2la3scilJD7tVuU2+9dHryJrf/hXLahZly+reO9nvdonr6XfePKrZQubw/rNWh09H3Y7GQ
LigKh3VtDwjyvGAlKJlCEgm2tvk3pqATZnEuzc3GPED0MVZh4Dl3saHnzjHRwVKb1G8iY87WU7VV
/zlT9SalSamHPp+6t/pVm0hoaAWFMeou26TNAlrXJSG7MZ0NLqBfnk7g4RPA+zQvz2bdNZdi+VON
6xalOHdBuxl/BrPbIla7MhSb99+k0M01QmK7UiT4OklBAmXrirDvzF03mw9bxnvcDvavrfcYvFC6
O2vJ2YPlDaJ8IFi7kOqstxfIzYpQV4SodnfQE6CLxFowlnaug3DZ5uLfpjHRpmtpMgnVEJ1mVJbO
GDVjsuun8Z/E5zmU9LsAknwMFhMtid7T1HNQGvTHhK5enCxMnGdG4G/CFWmgCdpjQDpoK+k1ELoq
QxkMOiJ+sfSd8yb9P1pZfpe8IOOiyWNqWHzBHM1wHqnnWgfrsKbcOZ2ejrt19N/wHE76/FLMs8GZ
yDqhqc96sLUg07culHlJhn9+HMzNojQByLlHN9rVxOLoaFdxPqb0evX177i6a1Q09pGJBp9VSayd
yeVskUd981Gy5+4tlxkaac6z4+DxtSyZufYl9SjXN5pd3G7da9UQaRbWk9lsx24QNmuu/umW0ye7
L3xOm8hQAzQ4bBmFJDNCoNTbY1Jt5GwA4SOm+q+sUH+crWwDOo9EaBTVx6g3TuTItEHk1DRmGS6D
2WqP2jJ+mImCnlMOX9fY04XE5O9kKlLWU26X9xfMfq+W9T/WRsDXvvF2vOQXDcnrrFv2Pza5nePD
ww2YUrN9mTrZ7fOhBrASMS2iFyfb/s0OqQ1fyI9KIcGSPnqjGmEJt5HCKVfaaHMGTSXFyzA5eE5g
b9RVMBPT6SCGFA2Fyql45ItGjq7SsGrUzJFhfiq8Udti8R317i2px88tyy6uWMqIGN8ekuozMeo/
IukTegG1sIFDtIiahhsZx1j1/RzlWhZn1l/TlOsh28yveRTP87KUdwKU728wWy4uXOKyHpJMf869
QRybZUHHGy4zvmBAxEWnoSeL9KZ/0OtVo38Ff0hsPGFp7ZZwWGVxavTl1VBgpEZivLt5F/YDv/7i
EJvCgXhFPd03Pba1NrVJkE/imDVyn6+jDLwF9MZKu+7kWvWbU/YH6i+qeKl8oIPzZJlXIq7tnodj
jTbl4JRa5akz2rif8TIcIzJzBIMCopMEwlE0209V3Z8qkiB1lTOnJuNwGMz5q0pf6WL6tr2e4Mw0
FCGB3ZOto5dlwEOXUZfJ/R5IyQr1N827ZTCvO5yqerd06w8NggNALmfUeO4scdULrSIKg1JkZPRW
FQbbMlH0PG4tXnU8JCfyVf07UXn3qjZ62rYWVcC1Jyzd3AVNnbd96/L0jStT8dJ9LWNPorVGBhwT
bb43Tq5hIwxuPI+PKAWOb8obr3406oywczJ6R5s+nbPE1yqTLTlbI3nPpC0pb9KD1varg7HUfWi3
w3axyjSqKW2KyQv/uN7sHbYyu04pnn1X+yIekYnpxlmwkjSFdUmajOTRNrMZe9+z1VmxU+pXD+8k
yGh5DcWCQNDOKZcq1+9epKmIklFSOjkkBM8kRaute9WzrI6HQmd4yyb9DDl20EuwgNWXx1UTv0bC
yFTZnM+5xSY9VAEgURajknZ4E3DdpUzt0G8rSgdIDGWNxoKVduHm1s0+MS2NYcMORhi6x8oSf0R+
1/bkbWjglt3G/gSi/JfiTOM2cWpPkvgTduq+p2UFnRmirHONXZMCZKAbaePWHepl21HeIS5kNJ/b
+3AIxfE11w19PrQYYifLc/M8jn16lPePiyj1Wzlw4ZUGQ6E9azKu9AWQ0jeimWYCOhrlNbG5bvIN
FSm3w3tet14/ylTrw3Gq8GTX/LOuLLXflgXGq9WvjT51gZ+6vGv+ExMEOVraRsaO+9hdCrIdkqxh
3R8IQ02IW+rIJM6G0C9/lV2EbgGKjv54SnrxSuLJju1KPqXu/DlIvCykNBVo9sA9K7uoU/6u0kCA
et1iaut7xJTXRtwo1XkftYYVzktJb2PzWupGO3CFf1myq2jY1AsVZwHnx2dmmlR1YEMq8P9I93Zb
mf/pZ0I+y8JnHPwjeSiH7i1r/KepdEQ0WpK82bV1vWtf/jc1pEgERMPQy4fGzG6keAlXe7oetVPp
nwAHODqKoxx4wfPK/Tah/JEUVkzMOevCurFRep05YDSbEMw8ZiVnly/7wbQPMFAUgznrg0rZu7PN
/683kAUpDcgRZeygz7IXxQMRqcKUCEPpoZ9rOwK5lEy391lCJ4mRu8/rsH76gLAhTaZVOJsqnof2
ClZOkDn3mfw3ExHSTM4A+HrcK0vHLOfx111iqA2IcpX9l4wa9wuPE7Fs3joA2SJa3e6BUfFXWVl1
zIeP0STHuVgoLez0dyf2j8yJXWe0JhfD+D3B05bazITs/qmW5dtvGhpqpXFYVfOt5+jQ4EyCEaT6
XXyD4pI7o1Srkv4vijfNaW9uSTzYBR22aL89jyWq4PTYH/RMk0Hejm9pK+lBZM+ypgeN1U4s7oOZ
9seZHfEOrj9xeT3JxCEzne2yYYCAZypmNXYkW3FLUa8w071SxOWH7Q/VQHw4+OVYRl5nkd+qxqTK
ydE+HPNYN/iyiQ3yUlvyX5lvoC3jep16vzsb1vI9GeWxh71CaR5+l6pgJrLQnbbqm2iIjEsWyFBJ
THzbkKdCjA4dTP4UjyOv7XLVwNf51r4T+jk3Eeu1kh6CpyaTSLkvLB4OFicNFc5GHsxPHwthiBAw
A13oHg7gyM4XcRAtDlQl1UPSqsdqEfrB7X9I2Sb8usVMEkQfP+mUAITRuf04+4Hz+D/pbnuZ++xF
05mZO444t5zzKB1JhVgIV9OaRqs9Ih1o/1Wr/NQk8kGeL6+tT9mwLr5y231WMPIYivD1cv2VIyu0
qM5OcpKCnWhSEbFvPngE8YNWz/7Y+IqBOXZkjGySf5l1Tos0Zuf94/jO4+g4VAr6x9VJf7aV9Rgl
VijZhUlZnPmLhGG3lM9WnQ2x2Tos31UaOPOj47SnhHxPcP/ooJjN+8oHXbP4HKObRos2uPFCEiTo
x+W+LCYtuPT6Y7emDp0FfZvl5yFtugjTOA2d5T8U7qAdy3eIshKbIf83Zgq/YwMyFtmxSwFr1/yB
bCuON7JfmtCpJEeuHRjbFRDd9va6dJ8HyNydZVId2N4JEABQM92MYF7nwJzkz5xUJBOkwn62sw6u
YEfqw5g/uTeCwR/Q+ckpZPbc7nSIeWT1f+S3/xnavrF0UFjnjtCJawIAGayL+iJn9LQ46OQJSMxc
v7aJ44SZdfelOjIrreaWMKlkg30NVMis+9+6m40IuOWgMyZGJm3E9Iz3KuqK9bk9ksSbqBbdgLh8
48VKm7fq7+Q0aVjXKKCi5xibOkHmGEmqWt2bkc5avFrJ07qqz3ZLHvgUTRHrq4wbltDRb1Xom8y7
U9qSMlB90Jj4ufM2HEsdzgBls+BzAhqx3NGPzKiPju7+lguoYzNxgjozTMro7e69IIRqW5bnMYPm
z/7mw0aeyVunUM1Ps99lEdPIra21P0vr/Pp5SUFAbZSEKMZoMPWnztkI8zZj1Dr2rst4OTaiOGlr
oCbNYzz3UOGbGXg9T7r9BBPwlNS8hBOP6ppxjBptffSG5bYQUuSt8tWVFXDC+qCQiQjwMuJJs3/a
7vyTiJaFYuw8fu2r1mmvS5+Uu2zZiP81j7rI8Gg0xKDC/8zzujsv0OhFjwE5dOyJ+t/BKX8zD8Nr
sXe6Qa/k9nclYTWaV856dzfRScDmKjJyyR03EZ9Bv+UJr6zZpxPNg1pzVmoFvgukw2Bts3fCreiT
OPD3b+065nuj3MssejdeOQ3CJfUfZ9oBQa+ObsZKkPmUoRq9f+ZmywhdZf9ZHvED6kVSC/CHE+Hc
l7LZiQo315yHWHTqMPT6bXQsom7qzaW8FHy9J/OCCI5FiIrdw4i6+vBfwc5JyuTN1enl64T5TuPn
oTSHIaoGSnt5QzaSl7tu4LdkvTuQKw74vedYlNMVxqb9/0aUXhy6Efvf9koq/tq3ZjLaqCbDwly5
fFCry2vhbQaIQShbZoVpHp68vsli+94YIu8ak6lYX7wh16PZAb8obXJ+KQl36ccARZiGtvNUW4uI
6qyxgt4YUgYa/1MiuAWeKFIyFXvs+3wPm0pdBzlTwCgz9AAvVxZxqUHOm4pQj6IJwqmvZpP/K+v1
F2z/Jm1CPmkVQoz3t2Ean6u+ePCUw6BFas7neQ4s05CBTZ4bXOn+uAMuz/mucSvWUmtoY349QicC
IM2q8ezXa7v6J0+XzR5Bh5buIPG2OKnT3zXBF3bT5d3Os6juyC9KqIF5LfYcR4+VTSmqN92g6iPY
x4dc6z5K4e7TWlZ78inYcRY/f89Ay/qS73WL4p6pPFhaA3re1yLuXaIibamAhMVfXJ2B5iQT822u
utgFRcrXYojatfYPk8nQQhckOTAjoZYzJyHjCHqApdQiH0+b2hUVNMqi89MURZy1P5Oz/fXwrDtV
/BqW2QWsPQBCgooxr+XZoJmMYa8jy7G6WdjNQxbTGuK7vBkGuG7E9i4p5mINaIT9awwlCHDhfDor
QVrIu26vE2G81bDuTuVOXLdeEa+UYkst9Y9WqvCIK7Cgtd+SYzWWt5YIbIRrduk5ulJDk9e6MYG4
HC87zZ09PWcVUVwNq4Ft0I+1Vu/3dIccm5buAr9p/Wjt6TkSo/a+zRJps5Ufg5y2NwuwhyND5hZj
cGPOsYaMtjP74SMvipOWy+TTP3v0O+zLMbFP68mrovKls6zub1V4j/koi3Py30TbBYlloqHgMsZx
FtjNtvawUGXcSA2YSCVVTLBnB6WVXsbWDwcqDE52LwzwkMyIlShu9SgrOhSw5DKyttTRfGQjPcq8
8BZjuvZgCZRuo1YPqUX9nDdOWUiXu9wjKW1lh+uVcwNVG4xEtuiQrI5FE28KHW4YzZF0+n8w+z4/
k3hjV6dRBqu5bHXJKzbax0I8GYZoLinhsGikkZzCNK84C6d6HQQr+gK3L+vygbp8/mVZnjul5lf+
ZoITUm7sYj2VoPq505/dzLnqbD4XwKuwFql2rXxmHqRT69y1Q7Q0438WTdFLQgTNkyj63ST1W2cy
gAI8cSmmBPPJMJQhmPF2NXVWCm1b38b56V5hUxb2x0Yd8AsSARHl2b/IVvJpt7U9CdM86lxiUdpQ
LvsMB3oxzS1cBzlcasP+TmdpHzSrNGA8E/tSQwAF0rMfrY7WlI/MSfsnzJQsbs1qivlLCnS8jHr1
koHMq1IQSsh99bywFrcV1RbCcPyzueCluu3CS9D32bk2JCfp/JqzxTxUm2vfCDGctNF/3XgMzxtS
W2Ukhwonm3ZhmOgxgTMmXTk+duSLiYZhXBFM+lsUy4MtpoVS3VlGswTxuRdd0j6URG6PYAL+jdli
WzenslrGELQtGKAbSEWCApV8e+OXaDkdNH841eyRQd03/lH3qNCCnkzjsq7w3Z1+vilHvOadSi7S
yPvQTbM/XYE9RCk/O9tGLdbqenzN3kZU60E2+07se4EwkdGBjwu5flJP8ujnY3X2hyG0EoQc7TaT
Dq5LY94bCeilXRXfk9yeRtlul6LmnB9y6YTJasU5KHW3UPOUeXwkTc1dj6nDH/3AuKV87R8FWu3J
UWi7I5Pi3qgXCYm/fHZ1UjwI8mq7RaieXoS68mLLU8OB9CzMs+m2z+yt6K42DYy9rv6jn2TmePa9
227T9P9ozlFnRZNTYSsrpFGo30t/vBdL+4T7zE96o94TEwpk0u3LzHvxmMgEuSIzVLTW9/SDxwmb
5Kkdp+2Fx16fWe7KddEefUUgS++781RmN6aw5FYll5w6gQsdYeU5Z9jm/XUORGAjQ8++krl6SUcC
RdRd03Ah+BMZcrL+6RWbSK6P75beTefM+BxWQ9KpNY8fpUW9QqknRHtR5N2EnUQ3hysFrbEibxxC
uA1Hxy/Yz+rmpGoxXqfBXp6EyphnqPbKFsbxzmfLJDmLV9/MNDTYWJRKt6fL1LgHrkPzasxe/0wE
/Qg7dTLROK3NqL/0bA3dP673TfbIftA1WglojjMO01yUDwiMBe2Uscg7H9d74UlV4oey6PbgW1VM
qFE+J0Kpywx0Q4dEG0qkzXdfa6iA67Utcuty3Yt5cx88nQ8kHTAGhTPbEk1d/zvZxgeGu3cUVVdH
hofKnos7GF8Aem0Q2Q2Ii7c26QO42c+QKGNvOuW1Gbb0wV1/OlPTn7TaiNSYWWy/6AxZPRrnTuPv
/EhG4GCT90xXXT8hDv6s0qqeFy1lS/PXiWDRDNxs7rQyJS81FK+NT0tL6/cA4Rq1Adyd3DgnVf7K
rSwODH4FcUBN3crtnN4TrZ4YAGGYfwNlpfPNL5pzqU3v2FnTIffsvV5I/2TeM4z/x9l5NbeRpGv6
r5zo+5rNLJsVcWYuSHiAJEBBoqSbCtny3tev36c4s2dFkEFsb0SLEpsmy6T5zGtcIOJkbNGtkUxA
DhBqbAjqSqbc+nfcDDdZZVABjH4Wdd/vbRESEjfKWecepb3A0PqHtAx+C7tq7nrLEGcUHuCfTAbV
cF/fzC4pWwuloxtKl8SLdkWL0UjHrdTQ7xrFJO99sqXOSiAI0i9d2B5wWRMAzG1MUX/RRabxYBeL
duyCx9HJHuHHABwFzUxIHq8xqSG8/ndRk2LfDEiVtQ9Nt/JupE7Pm+LUPeTDdKUU2p2IC/QYNmgf
w7mVOqmyAgfHWdY0pjg06qF2kHJBaQp10fDUOJ378DxXJIKt22cmp9VaILG0j3rNP5DU+MaJtEIx
Rd1mtmasaH9/1w32KtnIdquHTr8TBjjKIOipzOcgS8cAeKzBKeT6yRbQd0IUOs29q2Hc4Quy8sE6
gfMxPuXQnyYxA1BQ2PzQAqruOuPRHx39B6FRoRfdzizwOhFoiSERx9yeTHf6hjzm7Irgt/T201+1
CyW/6hAYsitZnZIx+lRO2U0+CXTK6Mzf2kX7JTKGp6j1YELmzodeBdZumoAm2P0PkIjfkYMSa0mP
5QaEe7yMEllvpz7aTDK1dvCV5brpjS9DVEHpc/IdEcO08ArxoW8h+cnSyg+OovQqe71ZKtN/0ge8
eIycApKe0rZKoUo5SIdA9errW6LN+qaJKaNMqR2to0BT6KwU56ArQKTmXkM5Kq3Aj43u/vkDpNRl
n6O+rLu+8bFqKejFSRceUi/fFYkOZ1ADh5FOXrXsBpwDhKgLRinsbazRj/MiE6xpowNtbNxh18mt
Djpl49kh7btZD0W4cFlzlFnAEFOhRf8/vaFS/NFOIjCZQ3hs60bi1qRRDpHZ5yHp1dpUPxubowX0
CrJ5unt0+8qCVIDfVUkddMwaGzkkyDIlP7eJs/BDk2gF/hfxl7FqtWNZsHl6g3dou+yD7U0zMHcw
saMJG7pmxxDpND+Y4r3eZD+UGsQ2kz4SKtRdu7rb1C7iA1GHJp7hU5HPKhp62DytXarL92Otl6Dy
1LC3G1pYZufv6wDsddnIZNfp5W/27Dbp4o9mmwerbCA/aUx3N/jyl+mCtKfFZN16btEszWag3Jrf
D57qjjH4UJjZ69KN6EyPcHbRKATUAtzfx6dgE5TWV6/xU4rVQtwFwK/xp1nJBN6rsgCcANgOEkT/
oWi5I8p+VTtjh7I94CjFC3+IhbsYhuBrI50nzaEJg2UJHEWfoL7xVfmQdt0Tgn1kCNYKH7buu+OC
wwHTkpxTqJ4kvtLf2SI/RC3JhF+n9slsdnSXIdhV0SFtux9233/LEoRCqST3R9DeQ9d05554diyr
oYdUKc9tkdkYl1nGoe27fVSDm8cwqEdkpjXOSbcrKVODVaiBWcl+evAUZy60fbm0zBCJQlnpC8dD
UxqCJLj8QdgPGdyq2wG2SdTFBmVfXQOXaqs9Cel3idRIn7fuNhtKcvJWm81ltOBbrUDKgFNjvQfO
XQ0sC4mdr0Hqfcqaplqbreq2iUUrUDo22H+FcHhisPPYLvZFg7MewIGCpSpTOHzxTWOcxDgh7W5R
6FaVba/rMVs2Y2MtOgqW931sHNM+ND8gfk87tp8OuV8TFk7btHSchTvJ4dhYKl/pCCMCcADC5cRf
DWKF+wknFqI6q/1koaMMiwJdoppD+AbA00MvgO7m47yPd12/U/DBiKX8nSuDFeIwx74PAJRE4z0N
YapCFcwWzbOrA821XWVr9oKwt9ypEjVR3UrT21iQ3oYjgSqckfLQRmG+NiTDmoWk6lqXyQFZD/8G
Yad0jXoCIJrBKI6IpZXHIYZd6/j6B9kC6zAjmA9t6IV71O84PcfRAI0Qiz2YxhZxTXnsujzdGdkp
zsZ874uZxlW2cwO/WQszHW60KWsALp+dAI+7JgaH5ST2VyuP4HxF9Q5juMVIsX1rw4GY0ijdkwoz
XUTyJBw0Aqw43iDpnwGHpykwBw/2lO1I5cUWJyxjZbbpt1RaycG2DLnVernuejqcSC7RgLQH/IkK
+GcwO4ebJAMhY7iHtkVfzmq8+9Bl4QHywG4PftwdCZVaVK7f0m6Q06IwMCMkkYIpWJJcNM631gg/
UBpqV1PQ3Fa0n+6gtJ4sU+RnwkrYtPIANAYQRZEBusraYjM0xcesxXDKHl12POkF+yAvfoaQ4lHj
QUGjGyBUxIZzomDg71JbfKGLQCVVBIdoTMqzrUMbABafj6LfJFq6S7uSVMgv7kdP3qu6sX+M8SEB
yarHEw1l/85Mm3rfTc0RYjbqEL3+RC1wk1HoiuF4Uv9H0Leyre3g9A+YwOzzMtpOo1uufSLeW7iH
DhnE3qAbykRp9Z2Q3SbSZXtKCVIbR36ok87ayTHeGi1JjOwNCO+Bf0hjC/m+jigjHdL6ZAM9gMfe
AtPwIO8VLpoImrts2SOQlXLHu+cPhh5rC5K+ZmPGGztFsG2wUXtCyDjYWanPWk0pu0RBf7a9CpmL
eptHWK6JSo53ti8i2MthSS5I66AsgUV5xniAOr7WY+BqyvbH+8QQ3VbygE1wi/CWLJaynod3zx+8
qlp7id1vCUTSQ5RNIKEiKPFwLPFaiJxtmsK3T8d0vFWtP1B6T47QG7x9G7UfhV0bBy/s7kZ89DYm
pdoNflC/hVk762RAHn/SoHQ2Iio/UbjlIHT2rV+4X9u2HG98fiJ00r3XzMBiOrCr2f8QBWZUiwtU
wYeSyLKfi80IFCzBgFKZN5U81Bb+gmNS7PQirSgNo49qQg+Hk4UgokawCUe6vw3pGwbVePCAWnS9
ny/AORvo5OTu2s3Q0PF892yitfoh1uQSNvhnYANIkMK82lUKmRPnBsMLcS81qju9UvrNOOHj4QEI
ZfMhb7dnUnxn7rrEix/lYPhISXY1BS+ED0xEDEeLbyci96k0G1ihlFq0gtsQLIbYPNu5fR7hZd8G
o+nvwjn5F32+dysZIkwg5Co14U7raeEv1FDtXbvP/RsU18JgF6W4ld5kKPs4Cep2oVOLLWFruZiR
oFY2LSfLPE9uP35QI3kyvWT76NSQ772q3XogldetGsbPtYjPqKPLk63vofTUO69Ee5TqX7mJbTao
oBi6W7MCPcbZNABBk9CZbTfYURz2oVoh1u3Ce/gsJNiWgXMTPAzOJxQnjk0KC2lRqPA+LYfgQ923
PRJwSP3Wxgjy2AWmS7X0Jxm/3LgCSk9ttdlCL6OPFP9B3KVJ+6kAbXTHr9joVv4bhlu8QtBtBhzk
w32SPVBgLhcocrOQom6qFq0tgODaMwvESuobo0djADjSbixDSJHmzAmAPL4SI+2ZbvKe+mR2fC0D
hP1TmKR6zQfhOMMTiS6/MF8Gndms9WhIzyYtpT5gauWChxu3dHuSwgHB6Udo8bQSrdbZwSuHieWr
Jr8jBgDMvq7yBkwGgisA3LvpazeaUNa68yRx2Auo7x2acZbIGcGyRICbPfrYSyx08MUcm3iRBZZ/
26I5ufMSH1/QAW0EqLS7yYN4COQcfzavgkvrnsbAkF+KYlV3dvXVnfoKBoPAlc3I668VQlsKxr0j
UaeJEG27DSJki3xjGOC1SusrJHZkEDt1EhMqTPqEjNLQhpSprFzHVMUOAIMV9mf4Z2VclV8Qwm23
loNuyoDtkkHKwVHrTCQDJdByRVuilSy/RhuIygrvl46JmIMuOxWBwd4mgQMqPkmOY5YWD0j2i5Pv
myvKKCvX8oqz3zdk3TPurAR3G5VO9KhBmch0L0KTi25tcwbwp39BwX5Py905y1T7ZLbiydW1+giE
CfUUOD9ZrTvbJgdZKj032hc14p2+hcGsNZR3U2JoH2cQ3G1jql/V6Ig71+3aRZRZOJ1JiThh335I
4ZgQj3LqjZF2H4YBm0QdHYY+gmkKGPxeCY5FqSrQfBN0MhO2/PTD0nV5K9FM+tJX8K1DzqEwztFZ
wphxWSE3cAvRAqRF5I2fdBRGQEXVmgwenj+4o/vJk2CC6cCKhS7wUuJw3WggWolk1AJpQTpbQBd2
MQ2EBw9pbxxxvW3f41gAuykC8QAaQqMNvCy6uN9iYLtVdKAeWRVUSEieaBfRcM9dAIS08NeNgd6h
1rI+OjLBrT2iPqN3v0Ao1R+KAJ0++k073wz1hdkX5RdcDOjZKQdZukYnQoTnVPat2tXhpCFE/at1
rOR7GIR4fs5SR05r9Bsbu4dVkUewN2utXIZa8ZMyR73rY1Uswe51Rx+ZoqUFaWsNDgTKf6znH5n+
6PFa59FIteVgsxiHth1Y50G8lUluniQMoptIN901gCP9TkdsqTNzdy/UzjBH444+a3GY9HHjhhaw
LMUZ6mvGXWA03yx8IM70z2C3lONhnDJ3YYzS3ZJWQqsd7O9j5Bgr4fePTs9j0+2SYmEKsdbp2u/2
XNCpMgQgVIQtgDUiG+egBXLblOlwrJ07Q0/LfQdKGjQrkUNAlQ24z0cC6R8pTJp1lRIlorgg6cQ+
hKWJkBvSQQu9Eg9mSVmaoIEuLRaBzbfmV2j1AMpJ9k5OO2xtmtN3HcJEN6I+5oGOlpJmg72Q6F3V
dXhCSWLc6EUGFgg2MInqvRx9VMHqkmzEwklOIjSVB+4vy8zsx45NGMAY3UcgPTei8pBuIuxcTaLp
7kO97veyC45ZHv1MfHTXR1MRoZAxQxEcAQ5UYhkBB11YRrhN84LKfVRzCIMKMEqTDuqg1uAle9Ck
CY59U+qv8rDdYF0JAs+IknH1rMMPn6s8NGgT0YeDyglmYVco7EZHjwQQvuRj1kYfLTG4Zxd4KKX5
yiRcrlu6+boAQCEBr6F8CT5koLK2gDA249OgcTtVoB9BwmzYXYNFzWcUwovfyL5E+wY4yo3d6sGZ
WpKEW498opDxvXIsj7wrSFfw3ZctfbjnGEfpCAhgr0fbTUzGXqtK0E/zvxDvfWr7OtqsJocdvZeI
W2sa55VIkMRooUTuBGE7QYNHlwjuYheCZ9Et2hKxh9Sti3adrPI7GCX1zjV0XqfYopqQPupGji2H
2TzoSIRCsIPXOhnhphXlffG7K6LvzYBesmMGAIxktde6EWo5l7LL7G5F9XbjF1r92eqA0mmTgeq/
xW5a+G22a9Nsqedtdwz6UIPjH0EeB40TGmhgatNu0tGgcYPcuZXF5O1yj3pubSJHgxXYtPNbB5Lr
RNW3URE1y4pqcASdTidG+JZVQE2aIf9GCyE7gFApVxqF0UPIstlHQlgrvauKRyjoW5WW3xvkWX6U
6V3Mln8Wwj4huRo+DNL76oEE3WJ08aTlRQNzqam3EdL9i65DFyGsKoeaBLoIViXq+1a65cnRjZ8g
2OVZePUWc5F8ZWSlvQzzRp27X+Nk2RsnSMIbqWUf86ydPgI7gDmWN3eTFucru578KwYr8rXXiWOR
aNm4iBvYJLmzIcwfzk08PE0IpbKNpUMPLM1ZC66geB9Xerkom/FJTT7q0ab/CFOfqHGqP0fEw7ft
HKS6EAEOJM10wYvEQTQMMmAL6qaT6Kqwtz+bd/yvF95x9b/+m89/5AVphR80F5/+6y78UeV1/rv5
7/nH/ufbXv7Qv9a/8vtvlAff/aZznvLf5be8+LWM/p+rW3xrvr34ZJk1YTOeWo7dx191mzTPl+D/
yufv/H/94n/9ev4t57H49c+/fiBl2sy/DQfy7K//fGn7859/SV3/w+Vk/v3/+eJ8j//8a/eteOP7
f32rG37UMv7hKtNw8Dnpfz3/H13/h4uLvePYDua5fPGv/8ryqgn++Zdp/cPSsct0haU7xr9/qM7b
+Uu6+Q/Md5TjGrYpJD+t//V/7vf4b3uVf78o7v8/n/9X1qZHTDabmp++cKVz+C3UnKVt2Jap246Y
v/7HpEtihejyUBD51w5Vj3BjyB8+Eo6GFW7s0CEzOFjlvjC/8DGMzk3zkX90zdccEKnq0HD7pDsY
6tL8vur9c+F1Ml+aQUjqKByfqLA7s8fWH5cWC73uws5V57H5SvICcCDDBXiTNiK9Yk42W838YUXz
n5FcXTrKtqQ0LwymVJb6SE0yUsBbucUtdROrZhOaNBv/mA5vPe4LX7B5JG6Kwr3AecuWzsUar0YX
0GwxGuepAebG2QWQQJO43llJDry20SUru3D77MCmWt1RYzGOfk6PxEDcfIkgnL4s2hi9gyYCg+FT
bktNTfzOLFfYWCCY0y3m9P16cKcYXjuQrSpDrj1vewq+JSSjwM/jXe4nMMWQRen1zfv3d2GZxO1Z
Cocuy3Bt22JWXcwmbqm0BjJZqPwAUZgpyGpu7Oyurg/WcIdb05XxLqaIYtWYwlEYrNlsm+QML6dI
7xSao4tenijJ31U6VI0M0WcbILjIs9P79/bGq6PlwaKksWewUV+M5VdllQS+MM5VkW7UoPZZlzwW
meT+bmyzuOI+ZbCxXM5JuKxoqM0PUjfcS3skA3gO0GDj7JoVoflkoVqX+8imJ9iEWNhc3BXtXGjN
U5DWBjy128nuKjxP4gkfFBh1hxFd8V1edtqT6hztwUfm6jurLESYoB1J2oJ2q2rVIFOKgEYuqfPD
vnWXJsT7BVVvZOugYywQ+w7CG2qk/WNJWftMu9Hezt5Ue+paxhXf6YuFOL9PAiY2N1PoyjYvl0fh
xIURaPp0rEAwmLa2lXr1lQBt//6rnF2S/ljvz8MoZTFhBOKgwAcupk1fjnaJ8t9JTh3NqkYDdB+h
Cvr+KK8cP+e7cYUhBbg0d7bvfjnMMPRl6eWOf0IrSq7zsvlZq3RcpkHuHkFSVith5MZt0Xk/4la0
mylEXULBm7rqRjh7+V3eL0Z2yqTcZElTXjiZUVr3wmDQg1OEbv9wU1BMRM6dRnbmussUPL5lIY4X
B05x78ImPrhh1V7x5n5lq/f8MP64houH4ZOqNzIzveMAo+Vj0olybyf2TwkLFI6EkSCaGiUHuJrg
hdupbo4Gljq47SQQ7EbQK++/mzc2Dg6V/3kilx7AfmKaTVmFxQm5mjvOOBF8TzQdKePhykBv37eB
maDOTkSd8mLHx1wOPZDQQDLYrUDu1vLOznaBC2KOlandHDMHuUEHeaAnOxosCtYz2xwXtCvXMT/e
V1PAeF5WhJe6ebEzj96IEl8auce0DtZ21R+MDCcHbQB1YRWfgsGsbuGS00u+5nv71lpjObuE489O
mBfbZmjTENaHTh2hN8N2MPI5G72yni+Onef17HKw4iIrwfBcHjsFrmd9UI7iZADuS7GSUYUJExrw
LNRVNpU5cnh//rx9V/93xHn3/iM2wTxmQpACNGxV1E/ukD52Nno974/x1mb4511dnAB6x/ty+jA7
1iOV6PFhiO7gHl4Z5M2FgKOcUBZnm1AX01PpY6vVtRAnz/F3reUAAULHso4FNZnpylhv3NC85UpD
6awDLHtfPrSmBeXdA/49DUF6C9Z7STfqkzcgIfX+g3s1103BlutwdDrztFMX44SlVocNvLxjZfb0
jpPR3icZfTUtVh97s9VWdqefmC6IgCOxdyWWfL3rMzpwUGXojm24XMjLu+wNTSaOhsE39kr0Dfp0
r2h1a+D3rKjZTpp7km7xzc2zcze6JyMFvPz+7b9aDRYJg+Pglkpd0NZf3X6QgpoqyuykqfaIxfqX
TIMFTbfhBh0vKjBiPE8t0f77o77e6BiW48UWLgcMOcvFTEoIjyLLrBg2QWzJx9rDb+ojjZnZGg5k
SbvxU+te2uGdCyAjyfNvSeJduYhXM2y+hjmJNuQ8x8yLJYMTUZuEUZmfYMYAvTGmBgOCeOMTQb1/
t28MhKMWIYRw+QPq4eVLLmq/AC7W0mQHrHtLmuLdZLA2aHwAg/rbQzGLGItcj+zhcqieRKExqsI7
TggKIFGyB816qunI/3+Nw2Mj4hQ6+eXLW4KCpqMM3vinPIFP0otQ3zQpzAmPaO3K03u1e1om+Qix
EX8bhhAXQyW1g5AzghHHzM0/h7K8163mSiR5Ea0rA5vMOdNyJaJKivjl5d3YSQrSJyr0GTKzKVGQ
EGGxz3pcQanqzhW/91+SfBVizeMhEYLeI3bOZD8X4yk0gkDFpUcrjO5kjW0VsNm69Zeqkg9Fi6RG
K+2TAahb79WVxzn/7hdn+8XY8x7/x2FUNmkmR2UBdWhpCxktKHmbPIx+Df6aV+7zjbGQi5LsKq5p
MyMu9tYOpJvU6DQem8ir96WhD6sanASmLH751Beztk9jBNaib5AIdIzeWfRh5OPQEwfLQZ/sXQSZ
7EAhQpxbvzHP71/eW1dHKUUoYbMX2WL++p9Pwo+HqOm7GGeJhMYuaCcQXrpa9TItr2w1b0wwyjNC
UDrRpcGfl0O5kY99LS0VINCiPHSeFm+k46GtZYBfRHKtBPHRD7X5/f07fL10WDOmwyaHcwoh1cXp
kjpeSrtrqo5BGHt7G0lXjCca6+n9UV5FBZZlCfJ4TO0VMjnufPN/PscYBY0WhNWxdEYwXVa98WH0
x964hYZTXtl43niSlunYLjWDuep5mSahQomCbu4Yx9pC/CQzf9Yja9WePMoVPSQfmSHP/P79vYoQ
uL8/hjQuzM/d2HFGMwvzk2ZGYjGJ4Q7A9q9aT9Z5Hz5VTbdREbLSTnD398e1LN1SipTeMC8njY3F
pc6kNI6VXd5LODJQn4a7KO+xD7HRA0Y78kuJN+yNcqYr8/WtW7bgT9CtlcpWlzlvOdW1olcQn9Ii
/wlG5DOR9HJSAdp+A1Qf9dnoii+WP45X3u4bS1LZxiyeRIURo/mLqZThJqaC0MxPdg+foQelGloH
1NI+vf9k3wg/5nzekAYbk4VT+cU4XkXzVbm5OE4odfpINUQ0hAvtdvCah7L+MLbFTTI8Nqgp2+hr
mFp35T7fWDJs/Y40SPYtHff4l0sGfpCfcuDEpyTHVjOt9Tt8+R79vAGZ+rfLJAhFEWUqh3xeWJTc
Xo5l0T+C9RfpJxQFQbOlw6EslYYKQ/Hz/af6OpRkIJ2CKIcoMi7q4qaowOCUEfn6KRDQ4czZKKav
vhojPWWM4KAIVeIrylGf3x9Vf+tZmvp8jNoSFtKrZRKXKrPAn53ELurSTx7YL/pgaHzawfAFU7gv
SBB3N8AcGkh5Fogy53s6uSRJnnd0XFBnUeB8xRDvtzlpOSIGMGUoXULVE2sjRTCpjXJaid1jWVr3
dJ7vnZEe8vv38OYtMCOp/zAXlXExHXvWuVAUW0+BVAca6J+yBN/UAPi50L6/P9TrlT3H3IZNRuUY
HMwXoY5vOdgtNUPwOEzHwYvhMHzJxk0ZPLXuQ53f+TSY3x/w9YZty/mAdYVkoRHHvZx+hMQdXWXd
OMF5gC1SQoQ0AnQIZn2ZIqhHLC7y+/eHfL2LMBMo9lI1J/Jw1MXjpH/tdFGr2Uc/zX8MUADxCUR0
DOLd++PI1+/NJo6zmHxsJqZ1+d6USpwCS7X6pI2G9qjV1W4GzA9GvxQIY4wAheo8wAVM4HnaxYdy
gp5g+WKpkHtxPEwb9ao7tG50pXz2xjtma2Mi6YaC03YZnFcwZDulpdoxdnNAOHnsIsiLmgCAUYym
YjPpsLFKrCdW07TpRDytrzyX1/EtRwcFAk4OekXu5XNJMreXpkUW0kacyHnGoZX8yOwRy09KRvAt
xDJtnDVozDVp/pX6zuughzEJspTumKbpXAbzGEW0oVG76piV3gDYgD4/+grV6v17fOPVvxhlvoo/
gp6hHi1sWYz+5Nb5Aw4/t0MM4L2zV/bgXjmM3xrKtYVJJC2kC3Hl5VBVN+DejZHDyRDhY1pA5wqm
e9+2D3Z0rSXzxsFIGcIB70vxjxd4eQAnTuzXnWzjUz0qsE3S/C0ECmOl5u9Gp15rRbGVJvKDIfJr
UCo2PjrRUXOt8/XGHZtynrkKkol6dTyCnXeSofX80xB1J5gs90Zq/dRQSq/DaPP+e5RvTBeCu7ke
SNVdicuAUtq5Qu24ADDmZBszSpe9DypbndPgczVrPkOxSLv7pP02lavAwqNc+MAWr5X/31iy1NtN
1gphOvXPi11SYjRsqX4Yj01VYzZOgnBnTj37MbiwY51L/J0LuAO9pyl0A9Cbfv8pvD66beDfNJxp
oXI6XHZPqYMgJxHJ6Qi4H9xI0MCzGbF0RvEAF7O66n5ofXf798fEEZemNU+dJvXFLRc40Dl0Z9tj
0IgQQwf5mNf6rWM4i9I0Hxyk/ycvulbZfutG6cvN1XUac9zuy7WUtViXKI6Ooy0Cf6lPMxxtcqft
FEoXH/XKXus13ksGnOXl+7f7xqFEHkFrGlaWgn5zcSjpWo6vF0ZTp1B4I4wUVI5aA32nrJf1laHe
WD5zUGuw/c9P97KLELcqaQtS2eMsaNFawCanoH6a1UyWU9+0V+bOGzem2JsooPFhTm9fPlIjrWPd
NBr3KAABr1WJn7cmMkw7cqQt3n+Gb21PlGfMOXCn/0456OVYlavVQZYZxnGQgBx1xNm7pNm6YQ53
zDr3pf8DbcrvVTkcE5RjlN5/qCPIju9fxRsRjaJaAEXIwSTUvMyqOXZiSL7WdHQT1SiofkKtHXiC
uE3m1r1BCW6RGJFzZbm8LhVbxO+gLkiNDHLCy5zFnmDPDWroWCZp/UGzMT0t9anfYjhlPNRuaS4n
UGHnNkXFtIjoZXRxbt0A9O2vHO+vXrjN+9TR0aDQSBB5uVeFkIwTiXInzAOkOYQDWfnBaf2n95/y
q0nMKIBMmFLU5OnZX6wXzUC2yJxbQRlP5SAEiprVgKHIiC7OndsM8er98V4HczY61Rx77ICEq6+C
ORuFvAJPNHkcTaGdzMwdViGHJNovQ7qyIj15VJFCzTuxs7OI81MqrGwPlP474kn9Bj7bCNE7SD+l
U64fXFsv//4DAQRCcVJQqOTjxdYVTWJEWSShUWFHX+0Spntb4RlbrHA2erzyLN54xaQjnItzEMVu
dfHw+5y2iF6q2Sisv0+N+tGq+1+5GlfoyYSwwPTvPfIsSZ0cXaFhk+pDYQVmX4wPunC/9zlmHleu
SGdlvyhb8nZcnRWAlL2iVXOx8mWJmWDZD+nRwxnOQYQVDNunwZsOtts/GoDcLexr887Ddk2hAzls
cb65ElY/R46vrsGQHNA60Ep5WbYd2ih16kTIo9GM3sk3s3rm7ttLs6zbVR3W07Irx26ZBVV8btnF
bl162KvSH9V9byGiAIoCnUC90D47gz9+5DbxK3PiBmeEAeR0nDT6fsxcfJudoVvpfWo8VDmuF2Ou
z94s0h5YzuPwJMIMX1fKrlsfBd1jNBYNGa9Xfo6hRz5EIPxum0GWpwLQzcoZ8X0sBqCzKIi4q4J2
OXp2AMVPqpdocneTE63qSYYIq6BiH+LY9FB2Ytz2tKX2xYRE5ZAYuIjp0acRbt1hnM0osdKUVzb3
y0CMjRQEi+1SSsSN8VVftvFzMczEpDuz/e6ljxMEqffn0BsDkO/SWJ6BDYID5OXh0ekBzl9h2t2h
9gjKuDScZdmZzpWA8s2lQy7ImTjXQy+PqDD0pgrt4/wYePY+HrAYgJWJWI+M0ysnwtsjzVUd4Upq
4BdLQgePgbNsZxxdrf82Rd3PtvVwstWvDPO6W2FTHKcygUPXvNtfVvGNwlG+DpPx1AXZ/TC5+9zK
d2wO0KmE/K5J75N0k23qhodoutasfxWemzZCjFTKiIypmKHL9vKlZVPudr4KvAe9M7azh5ZCK3Gk
mtQMWHFOUPEhndglKl3waIcbmW6iBrbdtTapfhk4ztfBgTcX7GwAGpcpbdcgO2topvuQGPaNF9/H
7clBmT9DjI0xqyJbIjerx2rpDP2hrYNNZRfQsVYaazh94ru5ztb7UWUryi1hvHKf///UZR/5QpG3
m1Be2cT1yyz8+ZIpielMdTK6yzAwDP3JbzXhPoz5DzZELnNE9cbMK9SaV3XU36vUuU1mL81yBRZv
xV99Aqiev9pPTvKjK9E1xh7dvFKeMeaF9uc++nxhvNQZ5yFNru/lOwW5D7Mjr7wH1KVvsrnOhugV
uBoGjHhzAyZH2YjXbi5uO5Scssz9SgMJydxPE440M8AhqfwtjxJv0FVYnj1xyFxkNDp8wECh8mnM
HIhXfoXmgP0TJ4pll/tXsvJ54r26ibncybZFkf7yQDKLoWmaTHpYIvr7cMIWuEJ2Zzvmg7/QUFuC
GHTl/JkP+PdGnPe3P0oOtHyNsrR778H2HPj8ProAAZKNCd49Wf0AqW4dT8O32M+ubMxvjmsDUCAV
Jx64XIKJr/UU6jrvYWgCnAmmQ1xa8OCaYIGv2Nnqxo1Wozdq47Ly/oZ9GQLO8wRAM/GdY4EDsS/W
vuyAUOYFHg7KArmOnl91a/uIclSFStamFYzL98d7c8WAhWCVkwNTU76YmMmonDAce+0hRdJnjY8t
XNCg/gVf4FNhugMuc1Pzw5HC2yG70qIRh5G6TeRbNGgaofVmrGoAkR/MJum/1w6cqcpvOyxmpH2f
pDA5rQxDx/ev+Y2XQxA+i8NS8ROvWsmDkcsgFy0+F45+yjztrkRtKazgwORt/hV3sI+9lS4iu71S
1n1rXAozZJd0MJga89f/mIxFafkF3oTaQ1g57tFUKQwrz0S4zoGrW3BkQROeMsSTQtTkvQQdxffv
+62DgThsPprIw2inz6fjHxeAzqukyB9oD9gIfdXb6XuHM+wwett5MXTsY4UPsQiGYcfWFkzOsm2i
ZYrZNE5MVza0V4EFxTnyBlRFCSuMV12rwVaAolAWeDD76EuqtIOGvcD7t/vW1DQ5CZGio6RJBHNx
uzDuxp7SIMLCgd0v81CXiwbZgYUM43Jdq7hYOJjLrIpeMiXBD628LJpV76X7Q8Gl3bSub90U1Nsw
SerEqtI7RH1bPdrog0fgXHTukhLQNezGGyv4+dDk0p8bthdXXTcU96EHeaxgCLy4AtFBveUwDMzk
b0I42CtMkFTUBZ4Xr34RDLVh7o8uYnpIihnryvNX2hj/pke7cZW20tr2ylbxKhv/93jsEmpGD71C
BQ9J5eG3zfsQiL0OqbOwfe+bY7pPWZOvJg/lJTdaTln3wcrVrgQe8/58mB/cxVlAHMteJakkKfMS
oSnQaZh7LYRFESIyZv+/OTuv3riRZg3/IgLM4ZaTJU2QZMmybwjb62XOzfjrz0PtxfFwBjPwB+x6
4bWhJpvd1dVVb/jeS5g51El0Z91dOeWotkzvqJGbX+CJorRRFT9u/BPuVjtV2HhhhXukpL5Ijflb
dPKdab06HL0iDbwU/bx58qzZopIjv/VPeea8FhgeJpF5gly8wybxt6YWx9uz+FlEmE8jB4wGlYXe
KHn0eRBpylFFHmXwT+TqQspzY51jHYtESUdjyuoqeRsoCu45XhItUZ9OtrURK26ta/5j0Gbmg+J0
zT5F7GUNhj754Zd+h9Ob5B1Lvci26LZk77EYw1Pdjeou5WK4trGqdNnCCWInUO/Q0gRWLIWIAyS2
sTB8PBCTrLepIGVo+1Va9TjUpoTMgh1txFiqD7QJ1c2QosueNxO1v/PJSSNuoY4+Nr/o6qJa3ev4
98gpRiGykthosdP2yQjW330liJ8Ko7EWMmSIBx9t6jWNIXUpTRfExq6RIdbFsKlq03NNshoKhp62
8LQGz1wxqpuu0MsvmQW/LLei4RHhku4hVQBDa7UyLGHFSa4+GcEaTlzsEJqFsJcTeMK+kJZZojYr
+LjYn0LeWzN10dpJtPqf2x/1s+A4+6iUcLk1UKTS4cDNgo6lwRG1h8E+NjgRpSV24CW+nW1DN87G
nEbKV2E6vnbYPlARPUI0JKHIXvsi/H37Qa5cGc6eYwqOf5xQZVB6BaJr/skeTO9JVEm40AIiQygb
eLEnOCIqgansU8uSft0e+UrYZeSpbsZpwb+zGWhwHUT4rrOPheGV8GERaO/aEP3UQOLLS5J1uj3e
lW1rghRRgVNArZHnuXCs2qOJznl9KlK4tzlmBj7KZOo205tlS950e7Qrxy3f1QIYQ4eT69gsSyul
QO+oeUr0qy1lH5Z2jIJqn+xujzLN0cUqAhCsUK8HlzuPsIaF7HZR9N6xhQa2quJQedJApiwDU47u
5DJXhwIZSseNri0Teb5QqigrUAiuafSY/kNVQbeKAnPTtNb32690JWcD6vj/46jn4ziNH7D0iBc5
MYLrk0ZL0X9Xx6+DmMS+1prjbW6PeHULoPz8eXcG3TA7lfNgbOy4kpxjoJenscmw2VXrrVVJON/o
L04MFs7P74x5dTYtarj0nWlKXGBrktTsVKtqaQEgYCW4uzxESooiXpTUd05hDtsrqwQEkTqhCJEy
mN+NOt1MQ1XI9rEi/95ZSto8EPVyF2c4+SlPDfEWRPGwtJHpP5gmfpfwt2zIHI216gIPlPeAk3dU
iWaZ+UhY8IlwO8oHBb2BoVgIJyKOV4XYaB5CKZUftf8GoYe8YWhka2QmojcsA7CUyS0velN9ROBN
LW7RHPFxFjQqZxPFDtJgwa5Dq4pTAfJXFIYLJdTXajJAy05kfysSLN1sDTHrKgADPcgqSioVKnRJ
BHBGr1oboex6oDAw2k/eIMUbhFnDXYYC8lPhh9mi1Jtxl9c4jI0xVsWoKCsWo0L4CoWePKtd5T+h
ewnNomskThgcjtZYSWkrdHA6fH/jcdVRF3z38YXdRpYRLJokbx/aoQ9XUudlj4M0NIiGx+mpCMzq
ARXr1K1qH90N1Q9PRZgnSzT5RzdHAcJV+67e655erXQkObdIbeExgIadLKOUmAC83SqTKnHQYOSp
D2OEDnWM6mcTjoj3+OWTLwrKIj4OI3UySm6UyMkyx28Grb6hWGm0pNeKr2brEM+kpSN72rKOnWav
ILu2bRSMH3pZaTcjn3KtY7y8KRvMBjpo+7tYQJaTS6QWw0bkGCSjntxEhfTkg8ddD6lZruPOtiYZ
YskN0whHsACZEQ1DAoRbDag4Wj3i4YCqLgbVAOdxK8MlAxzrnWT6IsKSqMrUYa1POiEt2vNAoeRl
rMlqmB+RNfIhvefdV5w6s/xOZXG2U8H3AWukpUGXYWrnGbPsi0yvoPkzFM+SyI9drJ+wTfxRB3zD
21Fotknn48wPjMHmNMGDh5ZNFsCaRVMXiwD1GFvVynF+w+aq1TuJ5bxm+jkkwGfycyiDwLxngc+L
ESZrfDt/dpopb37PjA8dJGP222xf+a0+HOLoHk5k3sFiUD6bo1DkVmBCA5I9/2yIMeAh5cv+MWxb
yBx+G217vVeXPhOwFcIqdgIqxmrIOgM7TfzA2AOxa9opji19DVsUSa6VjDjlosDUh1RVE3930vGE
E02dRyRZmOgms5MuS60G/Gw3Hqx6IwrXrjfa3U7RLBn5bwyEfT4hLIBHZrNgEwhylWz8Oc8ws0za
cdd3SYujanNCRmQbjvU2RZECket12ZurwrYfBz1caaP5LpvdzwCStVUi1pPcQ51eLnde/v8f7HPN
/JEPFqlD+l3Fw6GJx/zZKJNqSfZGJ8eAn3t7xc828HwOPm+vfwzlGaMwKi4yz9DnwOvqz36vPv8P
QwAQ/oTQ8sv0Gf4YooVLHUmelIDR8afdhLLo6vYIl9uW+UK2QOZCqF7uITU24AgVQfpcp19HcUhl
8D/qkbwlqDFKxljZUF9vjzi/1f83b1PvhooatKR54It70aQ9DP/nHIRkoqAEr4TlLhqio9xA2TMM
r3U9T9vTgNz62G06Xnnnwj1L3acnmMhuoHA+4dfalFH9Ma2sBaOLuHYftCQp3oZORt8QkPJW69IS
W40Ya9fb73xllv8cUJ+h2zs1TFq/Z6n44NDXnVSgr5Nm1BIy71+9MJBPQa8lkn/Aw9rdHvlyttmG
6EkAElRBFFwgGobOtpHt0fEJhPPWKMVCTzaCKxr/sQZpK0uUsvwKpwAgV1V8r7r8iWX7I8N3kMo6
G3421XWYVLIy8oowT+D7yX68tgwJff0Ma6m4iHqytTSxt9ZooWqM6pDtLDIFG1GotxLCWphcDAp3
qUqLuF8Ner0r9LD4uD1JFzuZh9QBSBnc5SiEz/tOOZZ63ERKFVtmGqJY8LzVkV3cCcvUD1lW53Oh
GRNDjaRZp8Y/PyJlxGCSQIrafapZ37pEzRFBNXHgrOofvqeu4wDYP+abnYavUGPtJBQvcqX/Wljl
zvLiU1S2T16uI2/nFyirxlAVAHC4PDiMnkLCgKLY6lWxr0b5X5qjr22jcAAYtM69fmtnpG7I+6+Q
Kf/oKXG7sdqubSP/BzvlHxggvlRt9IKa2M4S+lJtknXt5I9Q0BZjrzVrYSPDmIyPkiX/oyT+Ji2T
fUJHEBGCxg315usYat+7QYnc0g5bNwmQSiVx+uo0zoMZInsdcVlN9frFwTqNfCxEUxm166TPt01o
P08LEmbba9NnL7meZAu7tbcR0lcYU66zpn4VTrEfRTcgdodxluXX39XOROS41l94Q/5+YZDtiodh
oCMoKfKHXEVfta4GEN+ZL0FHMEOAc+0r3pdBJz80O3Ph1+Frmjbc34OvI2Jgbitp73Us6S6AGXk5
eKFYy5KlYz4e/TPm/ckQ8sn0sSOuS3QqQRfnyc63i191GX+0MUJ5WRKsxlFswixfDYn+OMrRtqac
VIgGM0oh7Tpdc5ZIBOEkGGEhBtQG3ez4G3ITKESkLdgW5Ijp12TbPPdyxLPDR7PC70ExZfSndGWp
t/oyr/VNHvSNC2yQVi33Csspanf6YVpm4GZbjkjUhvgm4F2IqED3IuqFnOjoVdr8eM/WN6OIdLTY
KoHeALJUoS8fEXMHP/2hHlsFgTeRhj5a7gizhRrGhoEqvKURiuaIxUj5AhQDm1H0vzsXz5dgFUZT
Bk0/ZK1bg72RcrnajrTOl5JZop2gd6b62w6T/mhJxH7E45GXTZjBh67PUKssHTfGo8PFCErejG1S
7mP8rZI4+jdBjzTW0XvH2aV5yRPduBOY5+kC0PJPMiK5PyoiHAvnJ4GkOhIe0n23H/0gPjpGXHy3
aDnvfafv70Ti85SJ7A9CN3g2Sg8GTT7dmJ0BDiSUQWQDSvpKhtIrAmyboWqCt360nQ8cD8Y1uH3/
9+3INo+/lCLMCR8xHbP0gzRnOpn+OOrSGEt4PwibEy3EQ5p5FAOlha7kq8b3seUOkqUpletcx/Ey
D58sP3pCzW9ZIj5ptO0hHiQfDxkSNS/6evvJZjH3vweDEU3ZgszjIuaOhpDiDmmxU6kVA0FAxtvH
0O5RaOfH33/DQDu2COxM+zxR1WndpFEvxhMdrGFTx03wYQaBvZdGCfmi0q+Rn9XFF0f2hyWtxoJK
QG28hibp+u33nQX/zwcBdINuDKUs4G+zlRayMbDSHppnB2m/Jin/RfOsdKUM0fKiDp9qu9n4xvBy
e9Ark8xQhj5dVmi4zm9IkRdyS4h97aSpifaIdZ62VypbvZMIX5tkcN0Aq+H3g1GdwwhLStq1zN4+
xaj/5UG9k8y3Cgpf1PwQtMGE9FCAYASWvWht+c4OnuVy07xSO6StwNWW+sm8EK3IZZ6UYyKf1KT5
iVnIS2FHPz2z37SNuLOZrg5Fx3pqESIfMp9NomyeoR+rn9LROGoRV5wIa+VSz7dRlP8P68WZiPP6
FDDI0GfrZWyhfvtSFb3wfuLUNJG/qUFvfYxGDRLW7KxXXGrSTaKbVXdnSi/avp9zCkWQmM81HXma
86Ah8Z2R3G3101CV7aFshvCnikWzyyW22URcdRYt5gz7sVGMU62iHxwM5bjhzEhWUgi0pR9MIHKe
V91Joc5DKJwtvjX4RIuWNDPzX6Hwj2CWDZLl6XWnnXTHX8gVPm2DyXlPff5HiPu0q47+HZ7L1RHB
IoFjh+p0weSygm4UNvYuJzNUH0Si74sq+Io34Vcsa16CwYjuTP21JUaPmwSRjhkg7Om8+uMNO4B1
Y9Xm6ikkr4IYvyvG+KfcFpug995ux4arr0YuCp2Y9UVf4XyoCb0XI2fZYLk0CGwUmgbGidP+UhJ9
XGupeJc1/AFujzk9/h8ZMB9wgtBBH6Sdystps9NI8kLHxhcyAkDavzlydbQl9STjf317mOnHzIaB
acGJbtvEowscGeUgq8nMunoe8LgPw10C4CnRhqWJjLz3GmXvrXJnnVxGd5rUf4w4/fkf3y2KGgRH
VUakn+qmFa4zSPj2Veh246nW6CCWdyL7lZk8G3A2k5gCyFmfJOaLVtYvQePor4pfDUv8ros7r3Z5
hlhQKugr0ICHvjIH5CLMlQtJiYtnytX6qrJaadUZgXxna3/ijGbfzEAahRjONQyu0CzmZIi/h53t
l894wMWPfW1+Q/I4XQZDIx6rwAy3SoH83pBJCVbfJkruVOGGbdKpw1sXBvB6EVxbS3UXPwqlr3Yg
mUeQGX1AgdlIMKZq8heuwsoPM++ajxKriD3uke1LqnTOotNTSrwBJenRxnqMEpK88CKsYWMh18S6
RFuXYcQvEnaqSRYGYPbydjc2mr02s9xxyWrpx3XlP1qNS2kgi/jdScLsdxBQn29LUCty24abGIPU
t1DC9FKWU3tF68JapRmG1fbQ47IRgmauVIWAlpX6AaVrY5cHivphd3G4Re5aDlw7EcVzKZHg65Gv
PwSVX+LVrg2v2DNomHcZ6MJ2YbMcG+seQ/8yNEGbhYxGwgznheLN+RJHkBVrtrgunsMWVk/VIItY
atEp6YofCW2U2zt4LrY3RQp0o0iXKY8bpG2z6FS2XdFlFgyAYMjFygQauwAPHtLBsX87SWNucF43
l3HaV9sINO3GGD35qAoa0XZg6o9mjY59k8NGHZsyPuEYaWERIdQfpRep0ydUF3URWscstOxdMuj6
Y2/XwQE8erPQtKBYZE1juZUvmvVQSfGXQLfHRVfjSm93mboxutS6g2+6nF4QLqbOHiBsAdqcTW/a
+GXsOH7N9Oq1G2lYIwKpiTaGM/y6PbeXG5ozFHLJ1A4gM5zXh1F9i0algGxtRqWH4rvVYYDU1ndi
sHY5DBkZWeEkrqApFMzP14thtZXp6VipwEBRjQW+5CaunqaYnF/ihWPU+YKjzsaHwcM8iKx4E3i4
syC60G88XA/2fWyJAwyr7E3rHaz5pL7q3nI8lRI3r5vwCSIDhkp5/LWTQZ151J350Z7xpTGz+GeK
vB2ayEq+7UoKEmWNd+tQoeqgYD78k0TKcUHKF1tcUfKvUtJ198DMl69P3o1oMBV42jjqp7bwHydC
aNQB1oT9+CwU+ZvPjQNLgTsx88oQE/yCbAjFWPNCeUSJa5xmBgUhN/Rk0VYCjGsNd9rZF0APetmo
uX0y+cgGL8iq+DLEw5Ci4B/0jzH22oZQcBwbtrmc7O3qJZFBMXNZVwsqGNGWmIqzwT1C4eXeoL2t
og2oTqkR8rznSwl4WNKZWmi86DmifJ3YBuP3Iujwg5K/3t4bl5kDOZ499Zmn/ORipNDJB3wDK/kZ
fXAfV3exylXxgyj8njvNRverpyGy8VGhN3p74ItvaSIbgQTT1MyyTXMOT0gK04/KAJwSDgAG96cx
e6mMalzdHuUia2AUzhgb3Q9KwrDqzyfSSKgf9Tgnkth7K1+VVyLAubgp7lwIr70MfSdWzqQqB2/i
fJihn27jRhQ8e1Eur8OqjE5tHDv3kkmVH3OWMkxvA8R9QiBQQJgXb3wAHIGNXeAJoXVXgLLCOtWN
OucL4oJ4jDzV2KBh+yYksdesd+o8wIAqCk891FOxVv13CqSQ9L8qqHVPVt1EXBk9CEDyph2dgGyU
zZb/l6hb7jST/MwEsGylZ/4CjAP4/9RQMaHuC0gH6Q/des/NN9nPqeTjTYgcwVRSz4Jsy0+K1S1W
LA9V8sJvIDGA/P/7LwsomosDNYZJleF8yhuRkju1snNqh9JahT1+R7YVe8CymuLOIrr2damoQMt0
Jo7ovIzdekLGdSCvTnit+BDkymCbqFi2336hCzAuiswcHPQvwT5POhrzDKDmDPfiOnzJo5p8Y+wx
Log0eghq6qOkjseGvhb4oky5YIBdyw4vlHYZ+jkmjNT88MLu/Y+6l8InySw8txpHCrK+jBmQUPSV
56fizrxcRKnpgcGDTlkyKpHzUlOUSULVQnw1glYVrsjkF2/ENqIEkiFVnF+352feiIayyXBc3tB/
YFi0Mc6/uIHvwMDp552SbJKByTE422JCYr+0XfAv1n6Bm+dOv6/MKnkwEBM+akHSvQIt1ZeeTCUd
D/n8wdRE2rkpeJfHHFv4j9vPeG2lMBughjmnKK/O4kBkekU81r38nEBqMh3lCwTG3e0hrk060z3l
TLDWuT+cz4JT+05WxXhoo4CxCfH9srX8hNttPdnO3PnAV14HjhYAXbIaZOzmKgYeFfgkyTUgFGnV
bXW1Fosm1807960pBs+imimDTwOj9KmYNtvJY5tHuZRn9smKjXihlwiM4/1rLixl7O8MdfWFYH9w
4ZInHY/ZUIlaOqOVMJRSSrsKfZq20v4+Lk2gcUI0SMlLKZy8DJww1Xv9ZNUof1ay8dsb020W3quu
X5u1SZyIlsSEy5ivAyTfktFP0LqEIqo+SkPYPiYNiKHMz9vl7SV3ZSiokw5rAEm2S+Fe7LzyPlIk
DRmJ/rdf5T0lBnltq/ekni5yEU5qtjX1ew5qEx2r86UtLLOQY6fST03RbQrPFwtjUo1PU7EeSIUX
QZFgCCDtYpovf/2GjMeZOsk0Eudn+xajGJElWLKeBttMV3ZbfogSBEcD++HOSHMMzxTF0M1Dh+QT
GX6RcEWynuNoHVkn38I/F4h0ErgSn/C51iPO6tH2v/e4s7qVhv1OwZ9uhVTc0yeZ3me+5UhUAPtz
FeFmO3vfNsFOBCoHKPi2e4qzGi0HJ9hX6KBIVfuot+nz/zC/wGq52KK1eSFT0YgC+1ivsk+6Eebc
a8p3EPDHJrf/uT3OtfdC6IpKNQhb3m5ayX/cQfAw7sHbF8UzqhGI6MW28cv3arfLsEpnfxj6PWnp
K9GYLB3+L6/GvW9+Jg2Gmkq252CLW1FTzOQwXBZVZH3NpLFftaVxLwW8KLuxeugTs0TZ9xCBZ9Ef
aLeU+VaUPavqN7XBiszalZk49qCjzboRmI0Zq9tTevUNUabgrNGB1s1DZiqNpOWpZ6L2mJcvfZqj
ztqH1XNfUxwz0v5v2xtThwwlCgcV/qmBONeaNXIaU44ahJTTzdNY1DigOSS4woQkaNxZlhd9nGkw
qorU1q2J5TbPYAD1Nl07SMHRKJ01RYJXmtetyzH+006Lp76RYhyUorcMVEAOogU8Z3DPZWEeXKdH
QHcBAqQG6hwDkPMlG0SRKtV4zx1LfBykZHhtLKqpseIsbn/HeXD9bxxCHHvDnHLZ83FGG9d4jP6C
IyKBzVOP8fA+80IPT9/O23rUGxZaAYoULEElvtQDXni3x1euvCi3PCoj6FJbiHzMXjSytbFSRqN6
5ja6VBTQDQc9oTTlYcYEOqJu9YXfLdX8YA+BG4Zv3Tr5rmBsfvsxrj4F3VHquvi5kNCfT0Mb9kim
M0UHrzvilD1Ux+Cenrk23zJMNXTPz4sgaTEXv/MxikpPwZ0a+XNWs2SSEr4iGrT0PUXyY8Tm3LCO
fZnjYj4eorxYdcCI6+6nU0lPRbGZFAqoOXojlgjwvTI4scExFtvM/oa9KkIZKynZ8dhpsdOwRlQc
UBNJgwMuZifq64SnSjT9MSzNOxM3D63QQDUFNA+VNPLbiyODC2JiFr6dPBcqkBUPG7tMib5kgdqu
+mJ46Yfwb0/KaUSo+ZP1CMWQi53hBQJPk9avDsBH0lUTIKzvVe3rqEV4FEBqcK1Ge6O7oq19W5Ld
mobh364VLttTWYQmtgXqdrZWJm+U1Fb18iByM3R9TVCKGX60o6HfmdsLBaLpVf8cacpb/zi36Fnn
rYVexwEHih7X4cloM7JIUxMveKu6VN3i4GphmLJJ4tB4Lk1AUU1CO6ALy/QOIfxy9fIsMGA1B5Qx
Clqz1QvOZhhauygPLdTv8CGymjeyP9dv0Gi5Pb8XWI3P16ZYTaXLmSx7ZhMcU9BTctPvD13fLCpd
QtrkNcAzVIfXxQu7WlW5hXNIsPSln7eGFL3I06MVPOtW+eSBMs6rv811p0cCpU43Elr6JVeQghwE
48ouD2PbjIueDgSw5ydo2vcErq5NMz0mTrmJ64xe//kntxuzj6MwKw82VrJRFm4zGW/3IF6aBlSd
2xN9dSzyIS4lygR9nY2FhOoQ9fFQH8DgWy+Bj2KrXebDYyHF0QHWZ3WnHHbRT2cWkVVHJAL28qS/
MvuwqQH/YHC0+hAjFHMqW63CZzPXltNNAieMMl8QqKovTjAom7KkkVMkSrtMKidZeA7Jr69igVgF
dra6PRHTPvoz7+W5yC6o8CIBhQbA/H4uh14hCquusecbHPTLSO+91vDXt0eZJ2mMgnEQrQa6iGyk
uZSXn2JtGUjSeCBaF25oWJgX5eFjNPZ7M81AFeA64I4Q4O985ish+s9x54Ar2epUve/T4TDq4cL0
fnXAiX3MyKN6rZj3TrkrudPZW86jY+FEiT+aGRbdZqjgoh5aiCnsLQ9pTFcx8vEpxK71vShz42ik
TrUdAIgabtfiSfz30z1RACgGAjOj/X2+kzzSZXSsk/HQwVXagLzX3y18fo6ZnwQ7Tza8vVxK7ZJ1
atxpYV3mVJBMqJ+jNzLVpnT1fOQ+BG1Uc88/qFb81RZrv03dxAqgB1SvMN+qaFz196Dc09vMljDV
ck4lzkSbPtJsazVcEJQ0jMfDgECYi+j+Ao3fg9NXzp1pvTYQtxqSfgIza3k2kJnYGirv43DIbM9V
u/3Aza3s7qUVV3Yk/ZypJCNP8sHzAr1pVZFQ1Kw/+JH/1Azyt1GTtrfXx5UX4fS2UHtTuHteyFBW
SqDaUao2h6h1AtezQmM6V+vnPLV+3R7p2stwyaU3RdjjZj1LcVnaVq82tThoiGu+JajkuLnnZd9u
j3IlmiOyTARDSU1WLsrRiKePDSpazaEdi3TlmL+gJEZwwcoTa+72UNdeiHoINRmOKWpMU8T5Iy+p
jMFS65RMPZSa0s1lfcWF7B635kq4pNiNTuhU+qY8MJs1nFhLiQZVfYgye0elP3ZTH6Bu0+WKa3jh
SmhVs7b77E6ec/XdoMZSTaZUe9HeF0UI0qkq64NIRPugRuWwqCnE3JnBax8Lni89UTYSF83Zy2lB
xo1dEd3Bq2X/QYigXanaEG+rSkZZK4hXtz/Yp4/aLDxMwkHkFXhkXHp9aWNr6aVVlYewUbt/GjvU
ftXVkKMkEBv7aBSqK0Gp/EGztllAFYzyZUyhaicZZbOW+iz7JmQv/YhGVFZqZcTzNrFTMdEYhsKt
Mbm6d4zM5mf63hT8SH84LqdO5yzKSFXSlMoQW680qHA6/pV071rfukWf3tmb88LbNNIEagNhgQ8a
0LrZSIaPWHbVCvO16hx38LZWtteabJ1ra9NTJ1GtqtWPSvh8+4NcW2UsMupDCnWpC8FJ1aH71vVV
c4BWu5UtZLLCbAiXtwe5FuGQyyGr4ToC5nm2TYtID9S89MVB+NUznib4sr/oafvyP4xCAY+LM6Un
DuvzYKDlqhEkIgEfaXUuN9UEGQr/Tmy7+iasXU2n4TY1bc/HUEGVQR3w64M27cfJ8nylR/g3eb1l
3jm8ZysPADzYXcQ5qKKh50DAPh+qiHu9KAb2fy2UZll3xvfER3FSzTlRQ/ue3t21dfDZIcZGiZvV
vF3ZqupowEhpDw6sYQxqDC//rbR3QbRXXgpxdsLo1CGm2joLN3kiC8Hu7w4SB6ubeA+0c305Ke9b
4155IUZyoEJCoibgzL6UB6i8zDpUtNPsPUE6+n9ZCp+pFdcwNA8v8HFNCLlb97vmEGjV1+kiBnrl
Hazsnezg6oxNWlOTAOfkany+DECKVkhpRTh2T+okTVe2C6+tf485fpAKKmi399C10f7MGGffByUX
2ah6uzsII/fwYHRtqOtNKOSHqizMO3iBi44pS5xWKWnPpPBEgjrbsfQP+8zu2vpg+5l20K0iXnlO
kz/Dhul2qMwkq8D5XSrQUTgKjWVQKOE+LsbqZ9KmIdjC3l8ElaytMoVbC4DZ6OPvZ8Oi5wdFjKIf
Lsvnc993ZtrGNfdSKuWN28Hvt0uMXys4/EG4uT3W9B3PD0bQWZyL1B/xL4AecT5WlFmeLWquK9YY
unLfbjxfX8aWh+Sb/rW12zvZxWUgYzjWL6Q4lQxj7neqpaqEUwAVvtZvjV1q+cWDgxj/KlAh9N9+
s/nJRiQ7G2vepu2Huha4vvWHPgrfEG4TbmxoOBz2J6X10bEELyAXxYpK22M4SHdOhc9FNJtYOOng
vQCk0Jyf19CHELV+8SncjMS/23b5KwZ76lprjGrplUrmUuJJ3QahGnfEJGwxCmWZ2fEjVb0n1cwO
1XSPqdQIvaFgI3kBgmJB+U8rwnwlMVc+wDLXw6twIdfoEYoiX8G1gwlnATiWcuuoD/m3RukR5WnS
l6w2NprR/q6zaIBgZn8DcfpoZdb7RNAeVGkhLO8J0r4b2+M7Dm1U28t3WZqKS4H/nAhzaQxR4aaS
9NGW+qOa5V9wZkFdrBCJi+/7DrWMfGnE0odmSo+6ikSoUN/kRhy8uNkmQisXrdVvwjbdSwjtq5L/
ZiKGMSQmN+RSWwRe/cVk8emBvgEw8Wjb9uAaZvJAZoQtQOEDt7X6R66u4KJgHdrhG0L2az2sf4u4
2A+W9Kj0+p2u+OVaxbx6Er3hugfmef4FYUR7IDmMZm/DKED4C1eTe2neZY5P6kP3mLWqwWWYnxap
0WsZVFeGcMCphkHzbXSkD2GJYili+RUc5Hs6SObizs6YAsj52uR4n1rkmIKTssyr/YlAcNvkqrTn
7D1BAsP6qYN5nFvJC0ZRS1bTrpThAldTB6IdNbERMi5jd57i8uU5vrjb8g+VAmu+P41GhIgjKMmz
VbenwRfbAhezsUS4xDd3vS1WITYIeSWEWw3+v3FBmb8xvnh9/wT54tms0tQdmwJjcS3cJGZwJzG+
PMinp5vkrydE2UVxMC6zlMzZgSwHB9EK0xO9udfbM3B56p0PMf35H9fIAv+HutZkNArsg2bsrPY7
6bbR/aW+CGGQ6h6/TP11tHNmpwkOC31DQbE/OEO2kKBdGvf0Ei83Cn2PCdxKNk8x9eIK0QfVKBq1
Peh0CeX251QSGWhE3J6tK/EcDhsS9ZPQM/DI+bHd5llVTA3uk6H9MyHwYK6X0YGO9mJyadOan51A
e1ZT7ox7Wc06H3b2lZS47WFbC+Uk5XFnuaQFYh+okbHO5D7ej17bPDZFo33YUq+eNK+9GyTMiRE6
267g7Km6fx7UYOHO14k3Kk1nITyzV9PYeRk8jWg3iHDt1IkEgrPSFsq0ZQbVo9DmqH2zyZPGP0Bz
0B6UqAiXZFLDxnMkVNsT1fB2XeGLym0rtdrWpoaPYNoW2svQNT8r2xavVga0YtHbSvw49p70RcqK
fqmJtkfdcvA+tExkP5OoSxdexkBYf1nSlzGLxiPSfc2hVAJnFaOHROKkS+tQUGtVKFoTy+llemPT
/pR0hA98vUseBu4yS6uPaVaBGKjcPlNGqmq18qIignPstaB8M8RYP/Cc+lGT0AsB/Z+ugyYTa08I
ciTHbretQkhzg8kpfkxMf6F3ZfnlzvKzrnwGjnEgfQaBAbzjLG3sCeU5hRFj79TQzupe2RRt+jsV
ysJ3eN7KeVaaqlj2ubrRwvotbvN/4OS1FGuqbRvWK7mOCCS2hECs6SzMtv2IDH5QKVXNMrXaB9ka
qkeTOpZbtVIEihoXyd43Xaqa+6SQj7nev8gDcEW/Rzow0evvqQrrzWppHHMib9pg5FPLTLcDeJhq
USgtAqN4LHrUKhM/hr6dlEuli//NEhrIajl8d9pRWVexhlK+F4MkIvPc6Jo0eWVx4hXC8ldlL8Ny
NyHE2uUCiSKet30GJh+5QaB5rlHWvWv7wlpqkUKpudlX3aTFbzwklvFT8xJlpw+qv6wdPVhbYGRd
TfK/WG38j5TIP51Wf9Hs8WHw+qUXomprVW++0wY7Ubftoh6Qcbe6BpUIFkg35scqrr9nYUXNJYm/
1HINeV+OxikDiRaRiKylPzqbOsx3qEEe7ELdeWqzsI0hdQueulI7pJ6icYNvybhBKW3X68mjbEo/
Ilt/7kT2yyq9bVjq+0xqIbPkKCVo9l62R28hEGQKHBvl5+Jkl9ahlcYPAPkQu9L41fL6U4nHVj9Y
W0pLj3mg4xGAVnbWHgw7ecmNceFk2ZNsJJuGIX0wugtwkhtbjlboFK/Bdn5pNW2ndeErTo+/HM/A
Jcfe6Zay0GLnLZLGdmUqTrix/fj/SDvPHbexdF3f0CbAHP6SlFSqKJXtcvhDVDsw58yrPw/dB3ss
ihDh2YMBuoEGamkFrvWFN0x2p6ASgbwO1MpnE4prn/q7tNM/Fgm0ikxE/1eMoqPpFY+Qq7/2Bk1w
DljrehHs4pJij1O0DQpe4TgctF7AIIdOZmEh1INV41ObjY4SetVGprFyj/I2gACAAg8KYFlY4KiL
oW/A5+i1vUmX1m7ERyPXnREp606oD/pkfe2hyG18titfLRVamf7WzHC8EjBUPcvPyiHun5JWLhAT
09Lj2PqZk5ae95BKRnSQsswjl0uGh0Gugi8mHJH97R9xHemQ8xgzwIPeKeD+xc2BKl02koxKT1Vi
Red6rIKnQFPCt7zBkq4DSfQomH1+3/q4rt8eeX6crp4OCp+A48Hhy8ue2wz6zcNw9nlIDnPNI3BB
sGy+UNdJJGXq/4yy7LAZxOTIPtX9U2vkZ/7lPEt1qF6LvaJ5wDPky+1JLeONGStIZWouHQP1vGIv
oIakc2/F6VkhhZMk0DlTFx2ph2zEZ8tp/TvOHCoToc5krMt3N0BANA5iuT+rUvNqRV1jJ7py34/d
o1j4T5OWyBuhxtqAVGHnvj+nAZrd5YAIgBd1JUTWqVWLx7D1CAyxPbBaNXPUgMitNpqNfHx5PuYp
UgIGeITwHIiD5cmkEh75VmCePHWEnC99rhNsSixBPCbJpozz8lP8dzCmRfmFOS6L/gL8UUw0VPPU
5idw9w+d/k9hGG6CjKP0lvYfmxHHn3TckIdbnSK+zDNVkWL68uMzciHJ007qTlM+HaGSHTJJdauB
d0LM7/76YMKMpJBFixtE63I1fdETvMzrm1NSR06QUVFJtfYkKEbi3h5oZU5oSKDFPnN/6aIsYnr0
Bmp6dTmQ4IQ+vVPRa4b5XmbHwZtdb0It390e8KqBwt4hQIADAwH4XOBcHM3EaPLeM3v1RHEtfCoN
XztbUZPuC7munV40/Ed1EsP7Viv8x2Ii02gGQQO/VeUPQ1wQY2TOpHaik3pxcpgIsb6JSuK7adxn
W0n1yldEpRzYIvDFlV6PNCVxF+A0eGpN/GAC+VAkxdGI0QUIBqBjUbWJU1o52KSvcFVV8kTS+cV2
GMOA3OfMjautofjkdw1yTGWglK9gUj0BvE4xFbZYZ8gwVT6EDBlhhLeiqry/rFjMm4RfCk1QEbw2
Pd3L+yNNwlqrfRDpqJm/I579nsfhu7Kptbx2+mh/zu2iGYy6BKTHWt/HUl0j8dg01ArLg5AqbidF
im1Im2WC1cFoqxB3U06/ejtL9g3tal0+pW3p4bPQ9oe6sMAEJQgWDQgDbdzBy7x/XsO5HgEgFB4u
1n6XazjoeWqqla6c2jqDZhzV3kEXmy1Hh61R5ojhj9Q/7mFPtRTyT4glOUX1mmpvtz/YZbS1nMbi
7TI6D9dQI25PWli/GEaPIBfkWFmRHanAbLKw3iEw39F53oq31vaLHj8PigROkXbV5czQyvVa2IDT
qW1KxHOSVkx38cBVm4t99V0fg+iQBZ51RMc1hDjejbs4t8q7BJCC7XXmuIs6fdhZaVYdKwuOku4F
1d8/evyuubNuQi6/Kn+pseFTr8yqk1L4H+oiclN/eMGn+YOhdKe/3waKIqAY6W/NVoqXq4HzGA9a
Jqan2vR+hnK118jBcym+m5oKb4b219CglTaW8gZdd+0O1DSuAW5sWLvL63psK6HrEl08DdWw98oB
taEaxWDMKexpsl67uM83vpvVEWfPKNirUEqXM/V82veDNGHUGJhpaCvykP+jiolCRmp4bmzW1a7T
hmjjcV875hjUGbM6DjNdxrc54qFjUVrxmVJwb9cq1WIDBacKQQaUnb+Ohnb0VPNxKNONgVdiUGPW
MIHUDWHq6poo4trMKc0qJ9NTim9SM0Sfi2BAOEIgTb59hta+qNkYkFiXUBQ41uUZSgvMEHypFU9y
ZPzq4dE9ltFkOsYkSXd1VkgbM1u7miiv0b2cy4aisbgAwSKqeE/08snLea81nDARtPb7jVBpdVKo
96izshEP5+J+6j3KyvCcpdOIa7WZ+5+i1C8w1yhKJ26kcGMJV+c0o3fJAqFsLEFbvRSO02Ri36f2
3nsTah/isn+/vUtoabIPf+Za85X7G18ikd3iUDNP+c87vewkLzGD5ETZK5pLahbVEeQONaUVD8Kg
fjNS03KrAm2OVFNTB/Kf56bT+E8u6wO2D2b6IHfoc+ZBh/Ga6D9AZu2dIo8sp4wymcJJ29hlnH+F
DdW6YqvIbj3MYH0DuYROzWMnGYVPhhx/9wc5dOq4AAePaTqyflNiq1hr7sRO/kR0mO2Hog2QO6kn
NzSt5J6UNLXHAOWEuEmpNsBbNVC+3Klp6T/K0WDaVpAhka6XgR0Xuj47KgROoQkq9RkPREIFlBXd
lszO0kC3CXtSl05GZo9CotFWTDLo1jSB6tD/0ut95lhB96MR2geh1yhLFfXgTmJhYgAtN06np+9m
AksQbbYMZCT/FujmfZSEhZuCiXKGCcnuNLNeI70/hUP2pS+j1yKkrNFpwC3VbrrXrO7nSKh5NApD
QBJh/KF3+bdk5EXClfdHkklfg1y6g+EWOkNnWU6oVl/MFj/mXKvYskaLMVISP48BynDw6J9o8T2Y
OiCvou7Rlxhl2Yny8sUsTMEepkG3yeAru9Sr8tBp4oci9xOUGr1gX5FF2tOQjweB0qwbez4KnWL2
EcMQSnu9kTuRpKIi72XyPUI+YPhBzNiFzhZwLp6ryniP+gChpOhTmljaE4jB0R4jjcKJF33EmONT
nlmik/RQasOsokYcRvt4ikqEGIfMrVpvgrk31MdyyL5BUPzkt/r0cRJL5G7G8IOqjY8C0LxomMJX
jZ7e0R+wfC2o+sryQ5+nT9Dra5s+Re4o9ah/KtLwq5Sm9dlDx/YgiXG6Sys/eaXqG9+lvXnqoija
UTxGRUoL71EA/T7Uxr3XC+cQAQCaOjOPpWcSBqIARy9QMteyGlTb80o63P4mV75I6MBI1aB5TsN5
+QoGaej5SL6oJ39ABMWm0Z8fvaJoYBFQeDKqqnY7TdqScFh5Gkj+QDqSbBJdLCMgTwt8Kbei6qSZ
HZJDpS+lvh0jtX/QIiPegOv87pItbp2ZTUPICpYTUsjiIpXMxvPB5psnpYyr5yAqi9OETOdbnNfB
97FRpWc9b4djrkfarh61pLLrslIes0GdyzVD44qNEdyXXjruKjmvnEGYYrdoTOG+14viLoFLYKcN
JcWu16KnELd0V8jk9DDh+4ThX+M5vBY6FJ2xc+s0HO0k06T97X1cu77/vFkX0XIaiQjy02A6N92s
Hjv844fAeG6PcQXOn69vVlKZCdcUJ5aoCxllEcsofO1k1flL4xv3ymC81qiG6Xn4GTaMb6cFxjyG
uIMAHrlZLL803EHSGOwEFCM3fs7aIQKWC5MdxJLIWbp8TGqtS+AUptop1Btu9xgfIkuDMyXFiff3
jyOax4CZZ1YLpa5FfOEpZCNlhOVo1CCJUceKgvBUvDHI6nxm9ulMcyWzWsyHYGMousxSTpNc74Gu
8uRYNI3kjxu7OP+dxedgAvX+33Hmo/THI2x4WBa3QkRcFqffdA8arzCdYy/65Rn+T6WQ3RhmUD/L
1vIt7gXJ+PujCpBtdiHgVSCAUi7Hn8YcmrIgx+dOCX75NeciHP+LzwEAhMWxsCC5I1Z2OYbaa1rQ
CX5GmWl0qOrWreD+F8vICBCdZozAVd1YbyVsQCpfOhu5jC9YdEbCc+LJQANFat7EGtlmlJ278QWE
1cZJmT/m5Q7OWhEYKmGrdGVb0CHfIXumIJykIDtTXSjtsUckUEEEu0p/ykr/VteWufG5rdwws2zf
3GAlOcUa6HJJhbi0yjj2pzOSnvCnLOmHFIa724u6OgaQfmjRkFhANV2OAUaonEQlD85V0IX7iJrR
uVP94eP/bRT5cpQSx4eEyCCjFV244AnAxmys1cqnTLGYDA9oBJqRV6E7hXKZfrR/JuIynCJM+h0F
ecRXhEnb+JpWhyLpASpG7Yc3+nIyeghltq9i4aRDBTtTeDXvjSpNjn2mihtDrezObJZhIeRAqk7m
fDnUmCGkaA11dho6euPNREqpDBvxyMrRvhhDvxyjRwQ7mqzQO+H+91a32QeZtzbvx8+lrHVOJgxO
bhkbpLO1eVGVBNRL/QE692JeJd1LsVJj/VQWlexaxWS4Ep5QG6t3Bc5gxaw5AScPR7+Kisfl1GAz
VkXZskmFGT96Q3CI1GGvVO0pFIyjZ/rPZYW1LEKjNmqpv24feQBD/PXFnQF4WIVSN5f4rxiTfimX
uoW4zCmXxOZJb3zlDZ8v2SE4w0vQi5/AqlUmTsXlsxZGrZurUrlLzOmL36s/5WlSTgbx2T7TSNf0
BmvjbtRMuGjTY5b/QqZJtb5ORdfT6H7J+7dJjnFyybKHTCAyxp2iz/S7uJUehsBER1pFZSjppdRF
Zi4BNF27RehXtqoUYOr7YjzEWgnfoAPvngK3cmamvaPJz6PUpp/kFrGpIYjf5bB/9kfdekBlqugi
3HjlWIUgXog0MVL/EGRN/dR2crjryA2bXJQ/elIvPjapmBysOw3F95GGlSrS8LV+yC/p6OZFiuyU
OJGhfMk8pbSDBt1vVCNrB+2QFmfsWrbL0o0Po2kb09lw/ElwSEm0zO1qdGhxLcOmAK+aLsKWWyx3
ZtHqOxTse8dE+JLbzB7Dh95MPZeKBXb341PQ+jtwMu5Uv6vCUwSlsbOkxG0zjAoSvdU/C4OgkDcp
8LRhX9yHCK67RWpozjjV1kFmggc5yI1dkckekBUl/xzKvbUTwzJ2EGhLnFG2wAqKeeqgDxK5OWY7
e0E3ywcfswCnikRsEZNqdNBY+TZSg38EppjuRDIgdyo82cEkJ/xoVZV0LyhqdyjBItActqTnUhz7
Y26KnSuj174brGl0iDv1HTNIP8KBbtxSzPQnMYmS1wlN7Z04BsneLCM08o1+2lOz6bG+6SyaAcOI
JHLOQudN8yK1frLviQ5sxKrrx0nuxX3dZ5Ebk119aEaqV4bqS7bZgLQulHByfLIyDlWsOcoUhPd9
GqknswaEhJoSIE0Tk4AMKj2kQ8zITMEoXb8u0SXCIyBx0U/13gdZAZsSWbXdmGN1H6C0v5NHoMxS
maIiGqCtVWZVdgSGQ4c4sDy3yNEuawojgk2vBEe/TU2nS9F+EMkTXBlcyD5KUVeytbicPpe4MriD
Kni7ftTHr0DxU8eiHwY0xawcq0KMFMSfgSAupOZIkX1gLDH+BqVJjRejNFsWGoCgoGbslMjDAZ8b
giL1DFfEcM2OBrFxWy0N9qPvl8cWjgSWBsqjiesjWu05nhFaiWl0KKsYVAj+ofe09r4OpX88K1U/
SVqmPxqUCm10qZFyDTM+TwkuNbUczw7bTnEECjOHEIlgV4/F+jWEQ+7mCA04GbIGRxP8q4N/5mhj
g6a7Jpq+TtsNo5MnwrCTBzX70VLCdnG9inboM4S2kTfJwTezxAEN3e0KZaL4Y+bFJzGPJSeSp3Qn
tc1g4xCAEUNhjm7c1vFTiyjX3eAPwXPENWtPQmnuppDD0PlqaBclbgqkZP4ugILglkM3cSxAffSj
ETjo9TR3DfR8u4QmtguCajikYaDe4XeBxRTmjQczr0zb673aRWFDPZIQ+q/6pNZ3WRb+DGo803QY
ynZShQmRHpsB5OlZsrrCEcH4OfoUl7tJHI2d2ij4AwCe3QFda3Zl2XEwlARzUjMXd3kuji5+eAkG
L3ATlKaZAURV7sgpuqtaHYPWigPl5X8oT3ReHyvZKTRsvfmViRvx0Nqby5uE/CCkTQrFi/dPq6N0
whXFODW4dNBfsEWQzuJPlPpcywQqjQvX7dfoStFjfgr/HHHxyudpowCymsZzpTQfcGvH0bY6eal5
0lTPic3xo+8HD5rVH8okOhlayw1Pfu7VD6Vn4oy1ZXj5O0haPo4yekYoVRG1oaR7+TQH+RjilaMZ
p7BEpcxWRepWMuXXkzqZA81ISxV2FH6EEiajGDwYg1GRVbSJC1ZmOvoiNEM9GSLHqkuRKzNPPoT5
YBwtE8M+cIhAtJA3RXUDE2jKHH5zvr2eKyV+6zc6YQ45Ud1fbGCoR61eCBlBU6Nr9mCOxyb00Xzo
d6nsf/cT4Vfpe4dqiDbGnf/u1bIRqtM/4RWmn3W5bLIJVNGyOu3UTOnPQMheMLN91hJz43xeEcZ/
HxdMEwikZ1zUEmUi6w2q4VmVkhZI094MtRbeSZEi5adYfUmtEN/71khnEk437AZQC0/K0Df7oJql
Hm6v9eqcIZ3AGJ/T1yvaYZObmVgE3imoLcFu2kq58wqTxpEISO32UPqciCzXFydPYFnwHGct0sv1
HQWvzyECZGeL6p1oY+54SnBQe85VCoPukDSl9iSHsfCjCrXmi5UL5bcp6JqPk6BHWNWEY44GMwYy
fQK80TA98wWJhN5NQKfuVBB+dpGa3SHvo97OonZCp5PigG2VgS9Ca5SJVxC1uBME7zBIZoyeWtlk
+3EM8VMScwk6Xy1O1T4IO8Gz8Z9SXURXhGOUFl+S2M9pWwYqRe6kRJ6ozDPfHiK00txeSwtgg3Rs
IoeLGLxVoIb7mur2uQsi5ewVg2ES2wS9m0qtdle2gWRnmS886GpfvCqCGp1CCkMvYRqgYw7YYh+N
ee8q3mjhmjHqZ0Hyu188xow1+sJG8j3fTctNmXuGyBpSTkR/8HJT/D5MuzEZgHl0lnoMRrG50/2w
+1rUVnWvl6Gy0YpdqdACY/nPeHNg/0e5pm8qtY5GUTtxYX5Hou8BHK9BQ0BSnHGof1b9lgbH2glH
tWtGBKIuAqTgckBdaLHQSw3llKNoDL9LfcN9prBHrBVun+/1gSh1gXWiqLDMJwO9owNdC+YpHqd/
ish/6QfxDWmXrb7rlVrMfH9QuvzfgRbPTZ9qcg6d1jxFgZwkB2ksy7MVa+GdWcrSTFkDZSVY/c9C
EeuHIO3qhxCj06eBAN5GaxhpCC6SZ76xwR06gCtqmqj3Q9SMG5XqtRwNGVcMaHDsQKNhsfINTu2q
nBfCCbAS8a0gC3dTtnmtrB0ohEwILxGbpAu3eOyENK8zeiH92crFB3mEnt/EAZrhhnDQ1Ka0CQY2
Wvyr82J/NQ4T6fXy/tbSNJ2Iari/Jf9HKUavs7Dw7bO09gRC0bOoUM3VieULLqRSIlqDrJ/otcU2
krs/xEp8TDH85T6DBayZdxCB8fLDbv32yKvLCbAdpQsqjSAuLz+XpiX0H3CHO2dT+ZVSYWJPZgSy
WstsWRW+T/pw9/cDArYEljhrYFMEvBwwBqIoxcE4nqek/ojjs1vIqR1YzYexxaFQFOSNbvfa0rJx
M1GPKsmVbmxq9H1uBi3tEzH54VXpq+5P9xHK2Okoor7WNk8znJGgKdyoy6ytrKoColJQ4YCXvCiY
5GovxSALrJPc+R7C+2mEDJEHEwtK4GOsVO9eTz5ze3HX7qQ/x1zcto0sTWiJ6OpJL/K3oDCOYS5+
FCZvg3G0GtLMcvfwk2Umtzw1SC51HeAU/6zFvf/gEcwchd6kElGUHtyZot2VLcnvyH+1rWbIDrLQ
NQ+JKW5NeLUs9ecvWVyOAx4QoS6CBZTHIrK1vP4VSeNjVYqfpUF+Ta3ie+VBjfHLXebx8N9e7rXH
FNgwYMlZjPZfwMCfj1uvV5aAbOMpGycLmU1deZR63fpZmFrwrR1ra+MxXdtebIkBo0Dzkq/wtaJI
m0jBqfAE28S4h6v8pfOtacftUexvz2wtqaIvMHfJfhP4Frds3AKmr2dhd7itj6OZf6YE9E9ZNN8K
pOqrSn+rmmoD0bR2zaJ9i2EFTU74mIuLodQqLydjDc+gvzGIVR5KrvL/YsNmRTvghtw8V+HvgP1D
VeRKeC5b/1OlN/dAmY5BYn32Tf3L7RVcOxu0Aui7zeTSq2ZAWVa90BdedFZ7wcL6G1f0NKPTV8Di
2iWa521kM2vXDVcNPFINaAol9ct7NU1BZ/RdTHnbf8e4Gi/Lyg7Ed0+Zdv6WMPzq3EjWEEbE5Omq
oWimdTAmVhbQUKRjDFOP7Apq12jep0by+fY6rp3EmUELpodE4qpbFHd6bzTJ6J89EQBHYE621tX3
sTF9ZLbOlI3I421pI6wdRY4+ujxImFDdWGSGLYFdMfa0CnK1vlcD49jPHITb89oY4zcZ7c+7o7Ty
Xh8wkpoKdXLKhMfPEzfui7V94kCQ3EI+vgaWFU3bip4ihufOaz3bU6zsYcDEKJWb+hhH8n/RAiaC
YdHoJ/JmLlsEvm+NNRehfxapm+2rIhxnsIF2p7N1G6u3dhPOsi8geUEj8g5dnnYIg7LXDkZ8lgWI
Rmbd7Ou0+GbF0dvtXVr7quj0SvN9RAix7E/1WM/Duo3j17zJd4NmnCWPypaoRPuqkgEMlNNGsLl2
3NkvshfmRaNlMTFhbIAoRENwTrLqkzxBmPC77HMvVq9ePDpyaN4Habulxbs6S5B6s8EijvLL857L
lT/NUvcnIxfLx1Ar8JoyavnZqswG7pk4wayDc3d7adcOp8VtZaESZHDpL2balnLWkPloJ4x5noJM
fQtU8Vga2U7qpE9/OxSVWUn/DbNAQm65qGbVobGgVZQg/eDeEIVThN5wl0o0aTxjIza6PpmXY80b
/Md3PfRgmlMVUYVUiXRXxE3rFUmzDji7tqVm/jvMukzmGQsUJzVsyp90Ai7HymAFU1PQaAUbDdC7
z13Q2oGJaUbsuzzQ9liY+7ToT7iRFJQejLdall6x9MUSZa4g31VQq6tadlTtcRpiWjutk/gyfZpH
Gv+0lgEDpN2zVP/kZgLCbIvh1yS8l7Qzlr9wlQooMIbtY/wrFM/6UM39I/6qbn5Mok+VhAU1he/b
O3l9azJjSJHMl5iLpuPljGVBizKtFsWznqgHYtOjJUhfbw+xElIyBt1GmA+zPMCyblXIYzOG3Mon
Myn5xmehE8UtI8y6ozFT3tqwE09CN7XvuRUP/yBmX921ZVV+vv0zrr9JjOuh3XNwgbjRH7+cKW9Q
kqXM8iRhwnLflbjKSUKL7bTX+Kg5TDS3RPoUtwe9/iYZlDYvpia4ll+hJIayxuGtFLsTTcavojke
us47S5V6AMuw5Rh/nZjNwRHeWcwRdbJl/SRPVTB6GuQ7AC6p9aMT92nW7oxmP9ETa7Mvs+3O7dmp
1zQeaab5kcRT/UTSdrGmWjd7ndIMOVGD1dH2oymV1JJIe3KURgC3oYQGX1RhfSoUo52XIqxeemK6
8tKqId2Ywepa6PBxqjh54UOxxn9E28lanD0rWT88aqVIE9Wsx11fG/0uxqruZ93W+tfay+tv4HJF
eKCSjCc2tmcfTFEID4Ucg9PVcHkI/UZ+63pAlpHCq2NX4weQjeEvMQq7MzSz9BtEcpEGZeefPClX
328vztq9BXcX92AqteAIFmujDolsgQfqzmBj7uEMHqsg/xFX6a//YhgdHTCNO+taDT0e1Zj1isG6
D8XPoYj+CcVuV2XjxkFemY2EnaAFahd1TerLl1/PmCixFPhYasRxdO9N+b7wgjtMIu/+ejYUvOBE
wPyd3RcWgaIQ00/zKnM6zeUwbELKBkGFpsNMigj89lArn+ac90kGZYxZoGAxI5DNKINpVKH6Om9f
TTlHHsJX+s98ZIIbDFmw8bGsrCABAVqKswUCh3IxHgpy8GD9NjznAV2IelAtuxiDV91INzhta/ct
I1EKIsaatRsXi5jIvsSzn8XnLB9pFVfyQ1fThNYnDbah7tS9f5CV5DvNXNXWpC3q9so8QR5RXjXA
hSKQvyjT8ExGUjkZ2jlWh09CEdzJhfS9BPVwe/tW+JVIyZIGkhP+ttRahDswEy0fGEAGfRqfKLlH
BscazOxJw7fDEWrFf0ZWF49LHfhiXIvyfqK3vW+FBhJVOvT4XY2R2yWi7Ag+b7TuhfFRU4PRruJq
2ohhVl5Zfis5Mg1oC5nfxY5UkaA1bT9lZ67n2Dbj4iU0w410f+V9o2c7n2WCXRLWxXpkptVOgmAY
56AQbbWv9oqVo5ADA9AyaDiWG8d5dUozUBzdPnQ31cU2T7HYJHmXNmfFiuw5/DHLw8YOr7wuGqoH
fJwc4tmc7fLOUeEb1Nrg0e+yutc4bg8hd3ZmSQfF+jpSz2C1wSXp95GS7m8PPf/lRRyoAe6d3za4
5agSXo7cgfDtuAzicxg4XQfgwAaOFBl2VKMoTqC3sZYr5T9QgURXsz/WLK6+WMwApZ7RChP5XKSt
dDfIoGUilBUAXHVgwTpjpAyPwJ87mh3K/aIaPYo+OjJxGMobt+La5cG1CFxxLu5eixz7aqv7VSgX
lHPvut53+Ic/a8uf0FVFS2cCSNqYWx33tTtjTnJhx7LcBKKX6x1mqhckIR3dMBEn10xUEDjBbBi8
Zcn8O2X+Y2dnsCJIg3mRFbJPPpbLkcxyMJQQ8dFz30iHvI4e2rbCQ1X8MMpsriLE+1iQdxUE7G4y
npFU2Omxd68IW1p7ixP2GzTJR8NkJepnV+i/mn6iqucSIiqa0B8sOXnL0zgHOJw44MCeIwbkCcIb
Y9Cc22d7ucP/Dm0C2SQGhs65/KxailBTE8viKU3QFTfN0IfSVAyAxuLShTqPaG4nVXeBWo6fChEE
Rq0BSbv9IxYb/vs3wHZF3EOenemXemqt4Zv40U+IC4JYxkwJys+uGrcsgNZGQcRDRbESXDbCuZeb
Db8SHnmTIZlnVS9+7j3FhIn2mEQb18UilJhnQ7gtguWknzXLHV2OkwSikXWVUFJjCLJdbTXBl7LI
S4eavbKvdKPeaMGszOtivPn3/JESe6qv1klgGedR6Hd0JHeU7GnNtqqycTEtLvnfE6NVOjdjQS7z
mF8O1APVLNVhJDtsGxcbyBMdlo1na2UuIEZwCaG1bPKPxR4VGhXjVM20k1woz6P2PCn5gyJttI5W
vjYO2qwxS39TBTNyOQ9PBnUTaHl2HuN6hjPNbqblmDq9H9tGMTmoPu5SoG63D/naqLOQMgQzYlkC
osWohR9rZkbFusZsJI0FUCGV+r3ohB9x2T3WrfgEV/TFiLf4APPfXdxxgJeJ+2bNfV7PxW1aa1KB
/RSuL0au/RrC4sCJRXqsaH+BR/re5NK0EbUv36/5nBBwQH5FZ26OPRbrCyTNkqpGSE+odR2VVnLm
gkkwtfdmahzGurgPij50rdSAiRjtZbPa3V7plQ+QCj2SfdzqdOPkxQcxmWEAhJ+MIfYahMgzWblT
lL45GHUTIjEd982H2wMujXb+nfEfIy72ttHEUky9RDsNSm23PoCVEH2mqLSLHNyRMIGgecAWMkeO
tlM/T/KWV8XaZ/PnjBd7DM8V0SqLL3MAYtPokiuE8RuPinN7nisXAAvL1Tm/R0jCzD/jj5umQk+I
mlEnnuNk8p6awAeiDkT1eHuURY32/y/mf0ZZbJ9X9UER9UxGMqY7TX+iTEb6b8vmu9HBiAXbenu8
1eOCFxPdD5X3YfkuWGndoq2QDKemBwlNFPAoimDVOcWf5O4vedu/J0c2C6ASMAL3z2Kn5F4RUxVf
glOqTM/CIL0ncldS81AcvU4+3Z7YypdvwD8nraWGDyNjcSpLNet6IY20U1AI2HmFgLRiI//eTXCC
ItQJ3Xzaur/nn7+4bNDposBHDsD/lqGyJoaYsjRhwEGs7+aifjMlb2iApLahADMLC/9lSvqPhaD+
9cPBLCmtkVIToF8JNpDZFII0VdVZ1yJHAIQcir/ybgvedT09ajizY+G/ev/LvkgVE6OxrP1r3Zn3
8WA9Qql4qAXvQ6MoL8StoDilB6rTh7/dyMthF0XvIAPllrZtd9YyyBCi9alPhB0FZPoVJFry/vZo
65OkuoNt9CyitTg2ae3nodan/SvP2H2XjJVdJf6M7LsX82xvyL0jtiVu0u3Gu3F9XOdZUuahIkvf
Ql1890NRV7mkjPI5LoMvfa//LGX50bTioxJoL3K45dxw/dkznIk7EFVgynLLz76uQ6sb0LV69bvq
W9R6zc6aimNaV/dZ7m+5zl3fnHSbqIDQHCfZoOh8eXNmQ6tqXkPiKoXAU1VE2W0sozcijJVY/nKU
+Vf8cT93cRfDR/S619pMvnQmLhSW8n1S2julzFrb0qtHP+mPZah90sZp4w28vrUZmwwZcJoJGXZZ
4CwrCwVM7NPP4pg4oIn3ZZ3u5eFLlRefuWf2g7VZdFg7qIzJ1Q1eg77FYrqWp6YxUI7knGvavhO6
z6Oq/sh18ckTuldC/X0YBg8wE7/e/j6W+vfc4UyV/3OFgzemiX25zLUwiIPgpelZKD+KIykRwLwQ
WfDqu9zqwU6bPmtapdi8k5Mp0u4RnTp/CvW7Ronfu7b8Rr1pK4NaOcxzsEU3BU0VWnGLl1krPVCu
aCK9pkGXfYVgLr0KRvusAzuzoUxGG0/myqeqAxLkHuT7wWB0sfIYj1RDIvniWei9XSj87MkMXb/t
HQlaJnV8zb295NfxDRrMf4y3mJ6ItijaoL14Rq6DwgvUKD/YmNLaCoKZ4/YBI0gLY7GpkhoOVDIG
ar9JReAmdbJbeTWEQuy+bKhXfz8h6n9cPqCb5kjg8gh5HWCtJCra13iITDwgfdUW01CHoLUpiri2
dr/r9LyO87FdXOfE4l2Jd3j7WnRBGtgwVrQHzfDQUYoi9FVvz2vlFqDNTQ0dmCFbtrS9yOK4aFVV
aF6rzKscWbBSeEEUlbU0K3aNJQZOg/vteSy6LRLj2jQJq+aEjs3jRrhcUQGdEkHppeY1qttnKdLv
Ct061ZLx18k2e8YqQpBHWwCdpsthoKVptYSZ5Wvjh6luU8crHutSz94NeP+H24u5diTJ2hhmxv1e
SVNMSpF6ajM0r6EygblXEhT0s/RkNWjWTMX324OtfdK/vzBUfoAdLjNveYgYrpKq18rU/xFzqosJ
rMpS/doP6uBEybQl1rmyYXNgynBzNeaKHxLCtkwKus2vWlvndq+LmQ0f8Y330dx4F69HmtNuSmv0
khFo0Ba3VRGXijYFdFe0IVBgPgg+7lQo7BhJOG0MdX3+L4eat/SPFziu6lSr0JI9D2aIgIt3p9ZP
qf+ODPgjaUy42eW93jVw2ti+Y55E/cyw5qn/MZ4BC9P4f5ydR5PcRhOmfxEi4M0VaDu2e4bkkLog
SImCNwUP/Pp9MNrYnUF3NIKfDtRBproKVVlZma8pFcSmTDijaQzDM36U0DzV2+991K7gna4NRmsM
dDH1GZkaxufBYoJZo8hB8VKE/s96wFu07H51g4PIUOuDVJCrlZh85cPNPTmgF6CdwKoszrRAmKGZ
HEIXekKuL+KfthQf6rRfaZFdfjSuMW51Gb0ER73AvCu5GegNXk6nqrS0L5qRmD+oa6A116TJvQ7a
6uDUIUwUc6z+DI7EmAjVUryjZUUqelGbiWFaYw4CtawwhxDP6uBvRMqfurb5UWIf6hvWHgblH7+U
gKyhjMI7CRlxbfkVzWREElhT6xe09ttNNaqWKzs1zCgdaMvtmDIfrM+vwdkckR4XhQGen8uXhGhl
DDJQNz41cvZ7LIqXsUxebw+xpK7PS0irm+o9hV3KXMv6dV7nWG+UsnwCcIeu8G9Iy9tk1LZjzSlX
D74ceQiybgO1ewmVYt+o49d3J3Clubv9S65NFqwVoBISCNKwxc0whCOE8aKlz6on2hcUAquH1Cag
3R7lMudlunN5FDw03erl/WOqfS8PRZGcRV2Sl+Tj97IqMC3WPNwdtkGUoMk97fUqq1ci2+VZdCBO
wMXBYh0RhmXtp0VUxE9pJL4YZeNvm9yfNkrrnDK/dVaO48W1R049N4xnYeW5FrwIMymezGUTT9LJ
mXZCqZlU4Vl5fJx6e397MS/mxACUrEjDOHo4+C3iyxQ3XV8Kxz+ZVhi+tHjp7TUtic5K1Kt/PhTi
trOuDV0OYNiLQF3XmZJhVayf1MDJz1qrpbRZdOW7Hsjq9vasrqzfLOxNtscbhQRk3kIf7gQk1Upa
XmZyliLzLfXVgymcHX5de+onb7eHuix88m5+V7GF38JHuzjhpjWFAPGU10SJtnKs7IM+3RfOdCzx
oRis/tHH3JPo+ljExhtQnUc4aisZ2cWJ4CeAEQMIbnFNQFP+PF2aH1LiUHd5xSm3DywgRc5drRv7
ecRePQKaKxV5ZYkvG4dz2J61Oigxz1I0i51j+6i2FIboX8cejdWmloVX6InsmXbWbdMUtWbAIxir
lGm+L6QxOM1WQG8NwJWDY/n9JrDAwK2c0ItrjMIJnEOyX/5AN2gRgGBnqkUfVPVr3APYTcth5h3D
iA8c2/8RdXmAupk1uqrwR2Nl6IvYNxeKHJ5NvJ402ECLLack+JOkuJLge9W9mqhTIal3WNlq85J+
ukw+j6Etnkwx8jJGO5nlaxaOx6DRt9joHVM93ILOPqhWtRM+Xt8lf2+R3dTqQ+/r26rKf93+HZen
i4cNvVouNkrgFy/tCI6gXRtB/VoGmEg4xS+18ENAHPEZdZqVK2XeusspU5TGeAFVJboZi62d6LI/
UrkqX8du8mQzfLbU6OBPa23wOaBeDMPmgZACHv8iCyGG9Fi28/XEbGiNw7i+a4xcPVgpLw2Iwqqb
VWm4EhCvHSFyVvYKRSPQHMs8JKqB4tiFWr6aCSbmXX4vtfIzmP1om6dNsCXnfZbj/K20mkNW2bve
9/dZPPUeWL2VO/Xa7p2zZzA5VDwvDs4U+r0yCLt8jbGHcXsskG0hVj7l9TX+/2Oon6NU15qSkYRO
ybapXwIp3wq/hJZenbpk+klHciVAXd2lH6a0iE9hh/7ZgLLuq2+l97YTfalVeT8fDjzEV578V1eP
XUNKCR39At2u93FjZKrMuTS75nEc8FcxkKp7uX3srm+X/z/MktDRAsDhEanoL+GYeJWskPt8qcO3
XP2tR5WHHu4mQqKjyz0LHpqUxCDdis3t33D1OH74CYsAa8O0w2hFlK+22t0LQ3vWheGF8biyVd6L
P4vzyEuVno1BTw/DpEU0zca+zwYrFK9ZQ4N6iqbwwfFT7b41KEUFml1vrGCIN343oGokYYNTl1aJ
7qhT3o1Z3dwPVqR7UoT5kD/ktLRp9bhya5RuEY/+rtYrbWPbabDysy8zcUII+T7SejMmlPfSYotH
EYGMbjPQ/9ITtav7/5j+E91XF/vjMDsq6VZ1rWprZk8d52wUf1zCe/8BKPcDquSdunR1ILUvMi2v
iWNB+oag0/1kKzu7agKvS9Uvt/fClV3vzGZqSCvQ5yLv+DzZdDBGem8IlPhmYHqaVOzzQF0rkVye
YlqEBHj2wNxzXQKhEBGJrcIumtdosmw3UovUNYtqi7jofVqsCbhdpg88gAGdgbrA2BAOwOcZyaJV
gxreOrtOq7e+JCoEaOzCbc0EgR4HjEQTmuGjrobTH58roFfIj2nI4c3vxTl2fkhYE9IanrlZ/RrR
GO/0rwaQcSMdd7e/2JUIMiO8wNW9P7sp8X4eRvGpWiNc1LzKkepyibtsxD5+BFO1UYJvGmdGadEu
bI9S8ctWvnXhWvfwfSKfDza/gMMB2YnXzYWNcpUn0AIGvmfRqi/tEJynSBwHNd+OmbE3oxojNLGN
cmmbiOKnP033Uji4TZN4caIf0jo9FLnkGUq18uC6jGsoSChwMeaSwGzy8nlhMjRwTWpHnJs4/cso
mjujhRc1pmvCvpf9KY4LGkI82ZHbvXxv+YVZigiPo1cdmZvNiEYToiVz2i76L7E9vtWWc1epxo7W
5u1vf3laeefRsOFFNduMLN/mBToSCPtW1Wuet+j4dLLxBcmHNU7J5Qni0QoVkKRQo325jNtWFeod
+J3qVa2KEdVfc0Q1RVHjvTlG8SH0x+LYgdHeBSmkhNsTvBJ8GZvQRwZDBZLG1OdvmNS4FRQaz3Oh
4+mHTHUxaAfbDzZUy3+3mvoTn4S/nFI9pT6hOba1p2mqUHzz92Phv97+MZdha/4NAM5hEJFULtPW
DGZ+2/Z9+qoq+wlNOtQ0D/nIndBGK1nBIqtCZ/IzUnb+7h8iR2XqTeTrZXJWivG7rWHfiNBK4FZ2
+iySANZIur89tcVR+W9AXpszjYO8dfmMD/3UFBP6Mida1dMWCw77Hi255EmPq7U35mIVL4aa//mH
uUHVNXKKyVyddBM3Vpk95eOhySprV68R+K4uI/AXBLBnbOTynpHLNu4DOUtfLEX8M9f9lUx8C6Tg
gLr5b8Qd1mQFVsZb+p1psQHnvY3UM28pLxTD3ahDQuidBnDWgPdetVIiuL6U5CaUeCi0LgH3sSFi
ufLb8kx1wnOsPcLqCKj4Hr4MK/tjEWj++2hzTRc6MIF+WQ/pI2usqT7WZ2BKMpaMiPixSVfi9dXp
zLrCsIBlDsAi0RJBHHdmSw1QIuS4VRs+N9LgU26p96mvHW/v+GszopoJl2wuLECcXWxD2daz1qZn
FyWiPXadUh5HR683t0dZYgbfF+7jMIvdHtdOMXRmIZ9wh9+I7E7UIepC6OKl9UPd9G5rI8ZIg1k4
f5nOmkrLInD/NzjryPQg5YFh+DxHC7sHOaqS9Jyowj72tT1t1cFO7zKZVMDSo9KLQTz+ipGlW1nd
a58SIhWgUNBLcy3y88j01/oudOLkHPbDoxwE34y8ux9L5T6cpDXK0dWxbFr2xGVatMsET9QaVrV2
kJ3DOr/PSg0JarG3OuO+WbVcubagtEmhqpO8QghZZBQJamJtGPTFaWw3drzH1ZWuPZW4BpTAmmnX
1bGgoFHLBWp6ATmrsWHXND9Tz2OjHFKh/dTK9luGiW1jZXflFD6qwZo21bWVBMr7/4ZcbNaxbluh
KUN6LlU4jpZcOjy3Rvrp1Vc8J1aC17UrBwonpD6qjRjmLDZnNCAIaUYiOmvy8IhR7x3GXS+1Xv/5
TiT5JKhwAiweUItPFkihWjttaUATa++aJnuyWwR/lXRXIDB6+7BfCSnkKojyz0AaLtPFUJkmlV2h
hWK2ahHeiLSGmxfOSmvtyh2D5TNtIUrCbIDlTe0EVt5wzQicP6zqTkoCZx8oQvccmy6p1iTOwVJ8
/3B7Zss0bI4kNEloyc45GO+MxdQqYTlSFtn12dZq4xsqeeO9NKX2xqh9pMTJDTdoRU3PotOMXSQH
8laLIh+ZZVEBqjPVZ2OSfbDnZb+CN7m2GsAWcCjQzVlxY/m4s3CGdcKwOLeW2Kra+OJryktrGplL
J/xk/w8S+zApZXIJ9G1QaFnWAio1q2WrdIqz0/e/9bDf1lX9/fZaX5vShyGcRT240QY1wZq9OMdp
k3uGYeZeJ3jr51ZebkZF5C8Dt+fK1Xt1UKivVAnZWxdyKU7at+oQps3ZlFskWP17XcLdmTajVeIa
5K8c/fdM+cOD8X07wbjg6HM5ADlZnH0yW9kZ9bw5603yFvhPspM85d300vXiHyfPHkS+s81s1wwI
NRdjPP9xbGvtuU4yZ4MpkTdUv3wpPUwALVwtzr0qyX4iv/jcDMUrNddjE2Ln5D9oRncX0SnCe+XJ
yFhDiPFybT+Ngfacq9Yuqkx6cGlTrkSC5Yv4/06QUzMTZejDLe6/MusqI9HT4ozGj3yvxbHs6b7Z
bJAaGfdoAA4H4OBv+Sgp21rCBTrBHmLbpnCD2rqeXKUdLS8pRyxX9XF0NadR71Mr/B8IaWCayYuh
OiO9t4RQNRIKE2acaecsrKSNGeKojXw19ZEAStztXb2sUswrMtf+DAohkEQoqH3OCAJ11jJCXvms
x8O2M/KnoRVe3oxbGz1n4jF1zbFwY9xn3ulpU3o3Wc1jpMXb2z9kXvnF1ptlnOhwvINmliwmO5LD
EO+U/Gxpiify8KjaSGgrZdZ7qh0lJGSh55jBYVzt/145Y3Q7FOqf3EPzW/rzCtjhENCMiKuz3X01
q+rRD38DV/UGsbNH8fv2LK+PRbsemRlKM8vSU4u4UVc3WX72pcbYcLorREKtdu9nOO9VRiFv9C5a
JXjOoWm5tpQO5+1kGajsLGZYSFNgWFXZnPuoU3ZCx6pRnqCUyu2DqhUuFh45vuRB7abtV2lYiZtX
PizlAUZVqbnRkl4MboH46CssXs5Nb95NhewVef4DueU7YYWbSJd/RK2C5Ku2BlG9stSknqzx3Oyh
OLCIZd1giyrjCjzHYdC8Ndk47CrhS7g35kG8iUe9cIdAt1bO05VUzUFmZFZZA5lMh/rzZuqKDEHe
YfJPSDRVBy2UBhfjTnXvVwNPM4B3u9sb6up4vP6oUUJDgDX8ebxwJE1tR9xXQCA2Y7c1pMfaeZab
NY7T/P9ZbCFaZjNrBUAbcWIxTqWrNZZjs76Vwic068n43kCZ/DFk5RqK59rbDPNYjsdcsgS9vhir
QKnSKiCkvvB0ouPhqNAasaJ0HovCkTBMsKJt0ZRN4nbdNH0JkyLbyHlVPw3y5Kzpel3/MXTq+ItW
M8zkzwusap0VOzSDT6mQeyD7CaoFY927lbC1raLnEzi0RHM1UVqe6dfBo9KkuTeKYI3Pd+Xd4XB4
ebSBl6Tut9hZuo1NskjVkEuhMJ4nUHDOVDzBj8fvIEjLJ7nWk93UiXwllbv25REip7pGnknVdpFi
inpq/K7BoCaq1WdbZEfA+MegcL7d3sjXjiu1QeAdHFmeBYub2W4iCo4BIm2lFrhdHZ+r4lkzH63e
xptiLdEx5vbncjvjaQ7alZohwKZFUMpa7MmQ1k/PVoUQdaqK3FOrBFG/Ae+Tv0nIYi9JwmDba0Z0
7AnM33CfK7dsSNO1Idh5nRya38260LZ+0Nmpm/W1v6tUK4LqlCbyUdZEsym6qdmkhdUGrsAAY6tb
It2Zg9X8Drteux/KKvMG8tZ7C+VUOm9TUvxd132ElWDqZPsukEXltiLjJuqNyJNG33BbOW1fTYqq
np4mWDr1Ax4fo1MWnomS8F2Sw6BGNLTbU2AYyFAxTAyaPnMVp6/2wgjMo9Hg8qBltbWnCNPcNZG5
hnO6FpQ+btV5K38oJdqW1IWTZgRnNYUfOIeNXWKo1QtNkL/rXC72t7fO1ZNhsWmQAAKRvUTkYORt
5JD4pNPol29T4R8bo3kqyh1J7uhS7vgJimR7e8hrh2IGAIKVtkHxXxwKKEOKVgzRWdaqEmPOHj6G
Ls0sdmOtZHN9KFIj9Ktmu5zFufeHQaSOXE6nLNd/xX5m0HF2TnHp/PM/TIk6DXhbEG8X+IhQVaku
5NS241IV29qPsHRRJcgPutKvpeFzzFgevxnTC36SIsNFyoUBBXLpvVDOZZOfrFr2whB7smwyT2k2
7gI9Pwap8gxT8qga/j7IMDW7Pdlr+i1A95G6nT0KdG35QLX7nvZxWTmnZtAQpTGa8bnQMxmPzXL8
2+hwL+skY3wK1dx0pzhz/lV7A0s/3jPbShaY3o65fo4kKfqG5JO0V2s5O8oBWu+e0NJmJQRfKWBQ
KYe6ARwSXM7y1eIPUaOmlWadJmnIDoFf1vcmrfrD7TW5jMAo9szyfRoAWjz5FjEx11JNAdNUnZtx
RKw+LnZ94d87lC+mIXtYFVi5zAs/DzdP+kOQsNpMqs1Ors6pU0v3cd8co1Hf+zEqseYw/gxt60Ep
ih/miA7p7Yku+4K8eeahZ+UHji+qUou7BlKFHU5xoELkyjwTBkyf/AOiz5MblP7/iXHWMINyhrbf
HvfyM87tdaRNqL7Oz/n5pH+Y8aBgoqSkDhpMLc4cftRrnlOu8m8ugy+jIB5I+5GuIGKan0cxgqY2
S7TNz6mcb8vaelR6aS8n5p0Umis75upQkBnnJiQQ3WVuRHJri9bvMBFrbRl/W8OTg7BwMfH6XirR
ymCXcZCUkC46qSEZ/UUcDKQi75Wii7lU1Gdftu4biaKBglj8n38lBPPmbIda0gWzN1IrNY6jeDrp
MYhnezLvZTytbo9xbe+T7MgEPxKqC7UkdL3hJ2mwh0Fu/uyb7HeeyfVJl4ctlazWK5Sg93Qt3HfS
+fbAV9LZubFiwZcyKF3Df/28OxJSzDS3C+tkK9KXvO7RSvA9EGmxK/fiu6i7YitoHg+RudNF813V
/JVDcCXKaPA5KDRQsaS4sTh7k6X6RFvVPuWD8Nrmb1PB42nYYTecZmvJ+5Vl/jjWsmRHSyWxEj8z
T0Vu3Nf+FLpS1WEXpXl9PtwNivNc2OKltJ3d7VW+ci4YlyowPCq27LJh5nQZ4sdK358jBbadCett
Gvpj0DV/jdZaWfJKUOHGBtbIXrpC2kryJIgiWIPndhBIDEZV/hw3Tru5PaNrIRMvInsmL6MTBfTu
874paL8ro45dNO/MrJpc/pYOu6J6CanUZbM1hZR4ubpml3zlC1I1mEuSqDPR3lmETGnWLlArzFha
882YYn1u6qj1b+qQmZ7NWOsoXaMDvJNJPycnMwvAmOsGgD4pFH6eahrYSp1LsXOyW8s++lFM0Xqa
IBkDc3/ytbreICzZb2Q9y77K8igfu1QgG0V3wMNPLnxIygqVkTrpcD8vwoPRFuax47re4pQTbFV1
MDfSGGvbIUdiVVNSr++Bp6Wd/ed22oRlqnqcaaCSnLbPEwEaZ/SSXisnHol3RJi7Io6/Bqm8Nety
K8zg28oeWUZoCpa0oKl8zHytubC4GM/MhBImqv6UB/ljM9frdJiDTnA3Jq9GAEAlCLbEuQ1w27ua
OpjbDr1bm0q40ZX0IDfJyqZ9J2R//JL8IEvmEMKDh2AI7+LzD+pNsE3YMVWPWdY/5El5V0zdv7VR
b/MiPqButtVz/YveNzjFBV2A9K2qeBFyoFgJ0iFNMCHUfL/YzGgBK/a/66EW/oxL+xuU0ldqxP8g
6PmoOOCEhYx2Vqah08ad3qilsrEk/I4GWxPAJsXZqeRoVxrJz8SwkHI3MHYfPPLtwIXcvS1K36si
3P9G5N2xsQ+/xrHVeXWp/IxTaw0V5SzevggezHAZZFqBRFHuXGY/TUHe26NS/pKUkfIAsETfWihi
zchSHOvg2z0bdYD5g5Lq/wYUoKMj9u95xi1hFj8kGj67oBn1p6m1or/7CQEjV58rL7sktfqdlNfT
vjLl0dk7gxkhXWfp1W7yLWvvtAqv0nBKNzmwAc+wx2ybTi36RzxG3V6nXaC3uGgC4h7p0oniTTOl
OrkvGpFY26bBd8gdtMrcl2XV7QZShWcj1cS+K7A3V0xMqOoA12i3svTkZyEk/R/h0AlufTF+Zx7a
tKFqgQjyV2ssthWmaU06Td4Up7hjFqGWwF4PMi/CVO9VgN371od15Rph2IArEtHGyEbl2MttvR1V
RCOGyqr/sZI4vJOUqHxLk7bfoYo1eBhBVq8NLXi3U5BBkQKU8oI8K9zIsiOOnh0fMqGaD1LeW7Fr
qq2KWacWfi1hc71mjjwmYG4laTdaTnM0c9LSsg+bCKq75nzBxN04T3ocHunXT25lxN2O+Jm5Tpgl
f90+z4vjTBkTwhdvNBhYc2HRWMReXC/UUAGB9IKWr9nSfirxGEuzfg1Ltojx7+PQaAYBSq0WIY7F
1VJmwjTDcTJfhPUWOViMGCKPXQq222K+aGQ8hOU6BWnVrcnOL9tB89AzxgTKM2RPLplFxEqsNGmy
2MrPkd1g1Vmb5q6QG3GoTGBr1HQG60mxBoW4UaY7ve+Voxq3wUayOyxM4wLXy6ked0YhVRu9qTqv
MfVfuKrqKynplS/B9c7ygCcEuGEtvoRV9p0x9a32UunhQ4UpRKkYv7No7VG8SCWQWOJhMkuGUdIA
C74MDH2S2Woat+kp6NXxwUCBckcaLlai8nIy8yhgv+YGyPwAX6L1OoljUOdqeuJKr9sDCtH++Ov2
zr2gib2PQccDfhIKrRfquknKww7h/eIsjHvwnqiYG+33RMG9Jn+cDJWHXnAwUCRQMZuLurV+y6Ie
RYClwYO3NdCeWZRgSW3XU3zY6qKqXwhfHl5MVvfdr35hH4SCe/VVyt9uz3aRUV8MN3/WD8/KqbDC
Wi8l/wUTj7M+KKVbyU9t2hAUGvu+rWzv9ngX55Wsdn4/oyKMIAFNys/jWRUs2zrX8dDVh01TZQin
P7fyrun9pyamq5QdSc/+hyE1sMLEo1krY3GRm6lSDuU8RVPLN4jl2JnuWXZ4DNveFc5PnPoeQila
6YYv30rzws7tQE7cnIFeRIcmkWJNUkPpBXRmu+uKDovUSWohGiSPUlh46Ilu2jh6A98O+ZA3467I
izXwyvK4/PcjzLn0T7maZO7zaiOwTeMSM7YXB9cPL27bg6MmZyvq1jh1yxT/v+lSMZhhVDy1l+UJ
8N+9w/Xkv0hata31L9D2trYzPQRDtNOo57oIK3u2FrrrxibXIg+FVDosNv7HFytd0ZdEg9VITyIN
2s2E+42XaGr6rNUltcHB6u5rO4rdIKmQyXZS87nsOiqTufEveY7jWj2iuGWlDa++UIZ9l2rGlvhW
PGSNcF5yGrwbBHzJ0TM1fQMA05L1RMZOGTv9HssZdacELf5WukA8zOlb/KjrytyM3Em03KXM9UEh
/rDCzDzm2Rg+99bQeE5j9W6m2//Iqd6dcE6IvBqflGMod7PbddttE6nBt2eaCyL6WB40FYnHsCMC
DQVAIldt/dEVfYgHce/42yAbmj2GriZau+AekJf+OuHgsKc/r290Cb9DWAvmxop14flOERz6sgo2
U69J8F+L7g9jCgGUs00Em5NFqlWLG6dt/bLKsxRqslFbB/T0JTcpRvWgk5cBqaOhEeahuXLKr+yC
GcANxppxL8EuRZg7Klx5+ZQ15U/dKi1XUoaViS0RU/Mlh1wMIEFrxuVTfv58nnDXMbXWyctzOkqq
6ztV6IkkUry8I5rh15Id63bSScMjq3DR9JcPhhHkHDwba/WobA9RPWgeegbWyr14bfYff9hcVPgQ
xqFl5TOdNjlNPtdGkk3JJlOhYt2OpMtwMt9MBu5mtIWpJF8ApbJOKjGFyKWzSTq1k5NBeQBeET2O
QbKmS7tEEyHXRHF99oKA6A11aZnYyVWrq2qfRSe9KwdvjCiRF6IRFNXSunYTiI/3staUtPnGf7Hb
/hvHmNzz2zx/VvE52mVhoj80hhI9RbUQu7AIIJ2NKoLYSKp8RWu8P8jkxIekm6Sd3+oa93z7l5Zb
+qay+sqr28z5InVd9mxbffMlnijO27zN3VzRUwJcmmxKofQ7ODypBz101TGXD/bh9TlPn5q9TUNl
Bk1flHsFajNtKAfilGu9p4n6RYqzJyXTvnWZv8KJnPfGp6HepSTxmnz31LqgwvGGEIaRO+azXurS
k1Ta01/4IsZf6jTLH0kc6xVY2nKvAm2gS0AvQobBQ2VjkQKMKV41mZxZTxJK6H+JFCOLjJrGt9t7
dZnYzKPMwkdzHQYBgSVPyKhtOwycoT7HZu+lodglLaWCaNiAgCXRaa0/TLP/G4/+M2dk1sxbPEQc
v5QrJerqc86r0+6z3WB0j0pUrHwsbfm13seBHjRjYqiXLBG2RlxakZxE/hPP3RIZYOwSsJAOHeeh
CtOa1/GY5y6mbKilSDo12Cg0X/JBrT2UVLoNWzhy7SLk0rFaHHqi0AGrJvuHpC2cI1reJi5aVfjQ
51x5rmnnzl1fhtnzZBjqq1V1+aMfJPV9maX/qk0yneRJIHiqZMGbFkQE9sr0y2+82vW3xpjM0UM8
l9u4xd3ZDPXh9fYnXvbh4BnOCY7y3i1mMYw5l/4Q9QZrqFTcPcoz8K/k3k/0YpeMSb4ttKY/IhPe
eEOgWo8iyXQIv4a/adVaOcA1bR59XKPvynzGeFM7u6vNUX2ERdi5opOTO5slGVc2yJVtj1j6DFOb
0cQXKgx93NVUddkgtWUnz+MU4FindPZKo2MJyWNNVCpW3EM0ixhvWaM34yit8MStzlVl7HNNz1xU
EF+avnrFC9mzBu2olcmmk0ExIaEOViF1hRS9TJO1csyvfZ0Zb4Kq8YwQ5Eh8/jqK1mdm7wTm01h1
QIab0fYB55kOAlp5mlFISyewW6o+5Ae4qf2I/KoacHRE9BArCd/ODPoNDLHyGxKXNuWKdK75y/lf
k5MWPxzhD2veZ5efCE7pTC3k+8wSBoszbA5GFpeJU57NLvweWO1JCbXt7T27fP+wZUmIIOLSQZld
yBaLEisxLrvJCLtHi/Vffm+IrUPVcFPGUr4TuYUxtkCOWcGUaNOoTb/y/Lp43L6PTwkeDSJIxxe7
ECRfK0yKlueeQGBoe6k/NMldFVfbDCfjwbH3qnO20fu2SJk1a9j9+fTnsgkUWq53jsLnPWE6GWo/
OQlUYzehV04G/dp22MuT+qQk3V9hhW/AgN9wHsmb2yNfnTklg9k6gcQCvvrnoaXAtMtY7stzLVf1
I3ineFsIJbgfyZ0Okp1g96SmhQuOC+YQnh4PlWSN27bKMfyS7enPFoJCJ4Bz9oJNzcoBybD4Ndwg
KjZ6sfXcV4LEuD9ZyKG6fQMmXEzjGWvpN1wwf0Rmtua1Nf+fP1z3/42McgaSTKTLFIU+r4Na14Rn
iJnPQ93ehX74Nmj9a9Gn9cpWuzoOb0HC3Qw4W3ZfqA+HtTEm9nPouP8pYYZrJbh3qZaLuYArBHKC
79IF/riaGqR34Yc/d+LQNr70aAZxeW8EreTGoC2oPKJrEym+s50qvfQavTKemiKXzykv4wOi7u03
E02oX2OUjN+F7nTbPvSnFgxUNbwFQg03NiLUdxAArad8MGMKyVmFXZ4ZSiBBJeup0zr5WJRlecwD
Xu/4ca01Rhb3/X+f68MUF3ec6RcBv8buT6KV5G1A9uJ1beVvBqnsN1DrVlL8Zd3ifTw6vISmOdG/
sLeojEZvAoqJz34TbTW9+lYl076tgx2jPmeluoO7sLej5tWQg2OCx8vtY3pt13B/8VZDKxBWyqJi
YfVB0Daxb/3Brllkhv/NEL9q2Qa3PRN7Ph+AjnL+oMfCfI4wEhlUK3FRTv9i29mbFHh6p/yhlcd/
43EIuJBnl6PljazT0LIH+uGnogsV2p2ddPCRF3CdNliTukVDYv71yyPB3UWYozwKFWOe/YeciE4g
gHR/nE5dDyrGkeUIhZGhVf6W2p422mDJ0VMrypQmk4k+d102/zilX97VbS49ykVbehMUpYfUAgrY
Z1nzBQk+9V5Eteaqk6Q+6SL6uwvit8JXukeHM+5W+ug8anKOnInkqG7XmI2rJIPYJ3HBgE1Goa9s
SoRwWyVyw6Yavvu1Jd23ulJtq8JQNwHkIsMtAv23LXT+k2xWYtXraCukQvkuI7BGJ4zq9tc4jJIH
nCe0Q6GP1b6Tub7om4zbcFDlu45/kTtrNLcUkMX9WMfRVhI2zbNRSp8wz2m+ysmYPoz90O2RsYl2
oC3zY4v17h52V7bJReRvc0sqvdIMgx1S5mPuAskK9hrHcBNyrT4FZay9DPV7h7Ib0x0AyAikjPFz
bCpxtFKtfIAYku1To4qf8cNEV6tI/c2kxQFFHTXeRiKL3TBohYsJoLKVERlwky5uvCCW5buRTOhZ
mqYNDrRb2Ljaw6gb2kYL8VEqx2w6ak5UHRsnuc/7lhJb78cv2ehkG62eqk2Wd3SPAzU6B4Gm31m1
UJ6BfRl3VW90rja25bab/HJvlnnnNkOUbgwUVN0QEORjJPfZQ0wNzA1yrdqQ50e7KajHFyA88RFd
sZEfLIZDnamma/mBvQ360dk4mrDcXPTTwTenjMZcUXv5kBdfzLgb962RG1uN+kC6kTLygs2k+9nP
Opa8hBCalb1XNRtjfKA0IlVJpxyVMtVf47gZdlLaflfUUP2RFM1AhWV06FMJzaun2t7FcdYh9Dp1
4TEr6f27RTR+byUTHd8qksXezy1/48tG+ksUxhhuqsYPPQnypdvG0/jcpuW481VcbodO73ehMhqF
N+m982WCQf6X3EoIe+RaOW2jIBm6V7mOg0ObKDofksO11YxBBuHY+tpLWsJmaYy+vDdh2HhAl2RK
bEHNZ9DFLo9DVjvOUPjt2Jd1quuxi3O78lZlE3hTGcfVQEgW7ew8jr9nDtoZrQj0WS0xko//h7Pz
Wq4babL1EyEC3tzCbUvvJN0gSFGCKXgPPP18xZ6I+UfT0R3n3IgitwFQlZV25cpi2fPDWuhKkAze
cEjmdmtCc9ia57oi60xSdajCikYrf/CS1TcGrTw3PSeXMaUQ7zBp6wI/9KG2BcKThcmSX5nm7hfz
6rcq7l7X+GMDBIP6VUW1k9pKTDEAFvBr7R6yrfUZksYULcAamleea0ULLDxx+cKqnbC5NvOwmQoq
xIeRvvL7un2aK+SqueMn5oY/q0VZt4RzUkTK9s436dbJlTqiOzrs58wYu1KdA6oshYD725RdcUcQ
L6P2WeGBKz/LKbKSOgarUQOsc3K4R18q8aEVVUS2M1B305+VJp60l8p+sdb2qM3fzc4JtFaN2raO
bG9D436Mc3Muh+LGqxhn6/5k3kOQQm/Ldbknz7jTRRN4+YtuPmjVcTf00ALCt2cfyURZfrN9Mb6O
3vsiCt9DZ1fAOp3BCEeDeaCVBgCw8Cft3ZiHUDZSmF6cdGXQWCTiREwL8dJpjd/T6lBuY8AIEubZ
iKgulMPuUSlPUyZjM0v66uVOzOPnBbR3Q3noh/WCh+hv0LJrK3nkZgstTfObXmOcQilHKlhuEYmE
EnBiKNc6Ty66fV4I9TU+bqfqr0lMMUQTcBVDyJDA7YEQHK0FBGpviidNG9X7tMhv2rRuiBK3KUpG
l7QmmtL3gAL6ybQgfeldBSW+osugoCtVHJ/+Oov2tjO0GxJftPF7n6rT+X1SFmG3Dq1PX+mtzlRU
cnXtMdenG6zSseGBNaV/WZoqyhbtrVzLa04m1C8W71FoTSTc6tR6AGoXtHXnwpKvWU9gIWv6I7Jb
ZTaYqQpjYpIHqjFdZS+j3YrLaA4Xb3N+wnEfEzWFuP/At+tILqHhKM/OUoW6kf40WvOgFpDxMVHW
tjs1AEhyB93S1d3rW7VDE2r5fc0tcG5/JMJ+ErYWLFYRbdpA15Meb13scbeW8SGY7ZbM4oXWL99i
INAEENTxThQKESg1a64jzWcWfaQg8PgLe9qMYygFuO/UY046XFYvvbuqe+RjaptGhTHFFOpjpE/f
3ybtkyqJAf+51TWoUBsyEsaIxut2t1krZGywQffbkSS8j7oJ1o1DoBYn23231uW24WD3exllYoyb
ZvOddAs169TndjACGlzK6jDmsy/ppmr7c5leB4TLYAxIvTnsZXWAaZQholuQzi+adsNR7BmaVxGK
1otxtkDY7gxLkNEidyWFFaYPKaOF+HAEMoPor5vrO7N7mFp6XeDV/SYVj7HYd6zGyvR5eW0Aki+a
cjCNLlinPHCAbnvqfO8waImkUZRrjxPU1xsvAfX4oVhL4AxDgJqpjTXkewRdF2gKQ//uUVrjGBf1
eKSlhsaWB3X5JeB3BoIR8XzmbIZbcePuD+g1FonFGN3pWOwwVFG1CVx2tRfo6lKrgypxO44cNMNL
Jd8STvQglwuj0ZiPLXVGVYO7KS7qwng9xlxb8JMNvfHd6tTL2vS+fNs8UJvZsyAdUl/JEBnraoyf
rZscEQXVGg92XcxMY0xeUawuCmWk5MqoIh8mpRP7XBfed8r2UpoG2tzmupM80kGb6XGfL56EsTWK
GdbVeBpwN/hV94pPZSKNxU6Z0AprnxjNWHdxMpRRDwuDVga+ZS/bSEEvb0XjUCnSEl9L2ljqSVXZ
CHjrmFk3obEND+hdxdL9QR0fVHWIijk52JAvEE3SraxHqWcdpOhJaVC2D/nQOYZtmyyZSLo6SXPg
uFTuXPo8YrKqx52iuZe5Abuj8AOLMY1DhLxPqhNUwxYMy4fQnbPFPOWMZW6mb8R1QZ3RWNgsXyem
1uvQSnbaYSbwV7nPh+ueAhu/LimDUgXpFBdBhX1bOVVWmstjwxSvrx+285QAFuVuCkr2rOyopC99
Yx+MGSRM9cbEE7/nFhLh0+ESJ20mZQpwZLBqFR2+CtbptlVxPO2XwX1rh8IvE8Vfts9mPK3gdbAy
xLfI04EJ8/6eXB2lDvaezKqIF5hMK/CHtGDzm3xalLdi3PEL+SY47557TmRWWA98RZ+/etuDqV5s
8UMsF0a+ZdV8UQqcHlchG1uEA+g44DQHfYKKHtsDSE3KGLaHN68pAaL7E0nzjCaEUpjFkYboo1me
S85MZ68PWzndSWuzI+dyVbgPlop7Ykn5/8YT84GvJanrb1CoSd3HwGppTTmBpN1jwzqVKw3dY8zx
Xx2FM3+3p/C4H0j53UzJg9N9Uor3zf0NNo1WK+R2KfW3WXvnJj2zDKvUDF39nDfrl13k6jVattRe
1Sw/9p4e8r5dSY4b4wTansw2+rMRkr30l/RP1i1yODruOvhd+gaHnmvcyRub+tIveE4pj1Wah3Jl
FcDsM1O9udum2kKGggrtFUV00lfQSYAKDWs5Kbpz4OHJKfscBE8p4jlvfISgql+lSuSPpUkacv7V
ZhAgZMrdTKp5NpKjlMf6VYphVQWe+JU3KiKonRSLZjRel3qiAX8mpgf0eioBargY42p/gzWNCsaN
XtgP+ACZgyt/VIrUd4T1yL2kQr0hmLvleUW+x4pqPU9pc9yyFnToiC92dCw4E+X3b0mKajJuGnw0
PtkUtCeABTNF0OF4sPY7ORHskeHCMv5Eb0Sw5s/S/zPK/rvVZGea8TMlro3Yo6XewF93tJQMbcbb
mTkYzttwpyxbgJDJRzHAv0h1gQ5ANmiMje3Ou45Ne2gm431CIDkn8viJWw4X/5EqYujcRymvGrua
WatvGusFkZDnuOkYsaei6oQUw5k9k+Yw1/UgKeG32YwHD2IKr2HuAq/vQkgAUGaOfykC2wsz8ZmI
X7Yi1TzPj0atcCPtj9UQ0AOCANz1WBo61AxrjBBLX5evWtVfZmfcufVlT6znZgdkulEZ3E486Jdn
a8U8p2Y9yHuZKvGMDGm4ErgBs26EprdJF9JhYuY4TnFjFSdYDCQ0VR6Lrghq86Dtr3JN5Wnlq4Bh
MzpC3MrjiBLL8DClC1iu0e7E0hGHqeNLIUrPslbtaw5ookiIymC24uJg3fn368gbH22Hra/jBPWk
2myDHjp8imxRDBXRi5I+fflUeNfAI/nUOr0yCUdKMkp7t03mSluNPP3yJNGybrAh/KY2BIv8tJPy
Rq4luyF/a41Sipal7L+l2/ff68SPkfBl63RfPqEMLwC4SUc4xTfgVVf5cmv7tcVWDNZHazaHwpwo
O+X+2DkxbWJP8pNsnGGKMNuKZxvEjK0ld/MIcLSLcRCx48nXjXIw5C5k4zT72jzeL64gPbdetHl4
85wX2u81zjJXl75O16hXZZ9ueWEeiTzy4Ye9JjGR+mH1JohVPhFe/pW72GUKKnhofpROdyjX4iyV
toezPuONopr9wZWdubEOcZXUycgeP6QIczrlmWZVU12NRrWR/03s/ixd1b00f7FoDLw8w4IFceMV
kMptYYvHkoCNs+ViSVDWrP7WfyC/nBXez7qB+I9QCgL72bUxZ+ekWtLHm3HwuzE/DvmblEAUplGp
zGzMPxyrR44qKJkel3I/8x2N4v3kh5PrHzptWNloHViL3qqf0T5vvEJZPWKy+xP/nRM3GtM50Ors
+N8WJS83poGILxHbqpd27B7l6FGpf3hE7pQVkPYDDTmmWoigYzakBGrzfvGGUJ775p436c6p63/w
NmyBTSpIeJ9aK9Uvnpd1kTbNdF5ZXB4PC61URsT3F7lCIeixTrSjp/7cyt3fIRIaCLp4j65eaKcO
kWiOOsczaT5s9RsGFoXCsZeShAt4kRwUcgHG6SANg+0+S6YK3lCgf3ghUdtQHmVQm3XMnzc4fmbt
hV/QldJt4m8zWp0ngd36G+1koH1NfIJT6i039mBFpFFDL/vFd4npLE1mQphjnVBqW7VEjpAe6ozS
G/U05FnZW74St+GvyFqachCMnE2+QIpVtkWoKLxWkIUBPxLUniN+8Hi0S+yoBqbn+ssi394s35ud
NvLqyCfc/oe7TzQE/5IGjwT/V9zIpaSS4Vmkv+7YuwxHuQyf5pKoVuZUyz0x2IhsfoHVVDpAPB11
Ud0tD/O2n6T3hY/DM467CEpSCVvyZGqu3F15Lblq+HqoAfXWxkUn7bUQkksnzrPHQGoPKafsEcn6
9wn2FwLuXNPJPqCmOSzWhc9LvTHJZUKLmhCr8Fcw9P7I+GYZAOV44qOx0nqTxVJcpP2mgJURHzuV
VDY8h+wC4ilZj27EIWr6Az4IEiEV6Ialqwmci0WL5qXwpc8rpY9Flc/A3XOKN/2Z5ZHxWVNQfePe
WCTp+lntWRq8zk3l/knxRCvhtdUsjV18BUzUwaV+GsnnSAPFoVk6hQzUFU3LesrK0tTcqFkVGCQZ
/hIJufkTPgRXTz3IljDjo5UfdPE8ji8AXHxlHg/cFwvd0gLQEZZLQcbAcF+CFbSb/ZRrHUGLGVRq
Km+Ap5c7zke4DbVRz3x+GoqAgzTl+XXMwBniIkwbCd89wtz/tXEF7gVfOoj0npVnZwoT3+rL2kh3
lk+TWz1wLAwoPzgwq3mYTOZj8biQRoi9l5LOFvMOGSSXluFn3sdqNZdyfnTm+ZSv+k8x3xZF+2XB
JwtvrtO0K/tT7+ML/VWPU/HoYicpWoZLRyj3sCUlPjmTeGf6ZuvYJPWUWsUPfBsOgHR6ZmJZuSo8
dwHRtowlLUnLu06QKinODXFOLJ9a7Qjn19harMjO7VseD1kx9jdiAB3Iwhs+Gw675T4vehmzYNJJ
5IIrYN80e9qB+KNx/jK8Kuqf1WCRmqQKIOpiVp6Cqz0ym5tAAldBqSLkOSt06T84betLBSY9UlZC
sXFiCH/4OF+sTMTSZevzzZxJc/65rvatlDe8JvRhYiW0XToHbBrtw9KFlwpJkYd2jeUJl+cloYFf
xrqW+LF0qVwm8vK+VlrHwnB/m0RTiTbdyOBDOgkscTnfSu1u8y75HWCM5CGw1/pznu1YNMaJ6vFj
kRtklehT+OAbRdrsgd0Wr1JgUbz67IUONl7Xezzz9Ss7x/GXd8M1KrCS4+jd9eaTmnysWRHJkzr3
Rpz23U1KbC8zGyzRf4sYycJg1MlgothlasN1XmSM2rt4BeMVxTcbX4OvW/JpZPgeFZJnLIAMnOrc
jkxTRd9+CR4c58SjKDuXJeYEsJNzJk4yIyk/7EyZL88G+ER5eaYifkgnrQFNhnaRW4g1QeZ7sjcw
S8sfi9BnfxD2i9HfdXhVw3pq7VT6UbMOq9aRoZzRXtOlh95Lml1mF7alO1jUGvkiKRFss3zc1age
iUJIBD0hbGzDqq8v0hK2Wx3mIo24kxIcakMKQq0dtjYhpeSexxmg0oRSYDRK4csnIc5q+vdMd4Np
No4yjy9la0KJccVy7w9YWeBpn7RQBo3Ugw6NBswGNAlzNFCJghzklldSe9ukqKykjOAGec7THLaI
Mf+wFOsnO29jXGXUhtQ5tYVaZtYAehevu11JvPSzb9X2MfF0cq+fQ6NcksR+liPK8fuVRLuyC07C
SByYFOpVQ9/212bVgxmvbOi359p+0UfX16vmVUOKOAFzc0NkpzZDRAU2chvll2Imp9Wtye+MZ6fO
3qVXXldF7HECZiaQQ3gRatmH3FpoNO4Jc4+1Jx6WL0/vfkRtYQ2lvkrqby0qpEl/ywVQODEylkQ3
83DoJK/4yrrlc35CC8iVLJQ0Xgx0uNLAroTh8+6kDiYikeeiVjHyqnuy1SmUa/9XSAGfvAyONgu3
h8Y8v1qLQLOSiMqD9I+AVAQDtk/DKcj27GFIPsb8jcKXL/N1xdIzw3l1HtX1a2e8bLlK/3BbO38l
20ZsEnjFel/pIMiXWQTTJBUOaTnFjEA/R2n2My1q8q35wwaGP+2+0Y8WJmI/maPpm7hkMypEISPg
8tVMKbuae3pD1ksq8wmHxKHxrt8jTa9vZpyccVviETWx45iXsnxlWZG04CiAcU8YRmeGCZQGMtBj
K/d28V3Oz0DGroMBvCFAdlpRBAlpO7V07sgHpMT59XYSJUddnrV61A8VOVcfY+j0PzLNO8iR9ujm
zHPkmqYkwxoUorNmJwMppSmKsHtkigBZCED1X0kFqcqwYA12H08pYHBE0OpjNOvzQZv1j6/7s/Zo
2lKm2DjSxd7xBJxNgP2afY8sz+zl0mF01eFGxoLgOrt6uJWqUeoKqUyHpJClixnWu8AYFWLtgbbr
xV8cDVbS9OtpIfm5AXLIMhAKV4oSrlYajS1dFOIX51IqhI5ejiT/KcVVKu5lud9UbGD6m8QpSrkw
9HMzr3Eu1oPSaWf5Uz4KsqNxUjAQ8kSTNbZ0cSyp3LGmOjnKUXsxjVZep3DVX1KhEei74z27hcMB
++d5N2mwzZ4ymWj5SlOo7nhSa4grRhcemGwJRiu7DAMhJoAUUK4jhgb+mf5xrLtTWww3zkzHXUKs
sQKkXUMo8EDTlxdEh3VJnCE0p+elGR4c5Iqdq6njufoW7RnmQPTai92Ul6SzQjJ6caaYmr8tYKsU
U+pCO7WOBJoR8Porv65lIc9aWue40D85UJVX+Lt3jxmqkJgxMe8cvO6Mw+o1DUWN9iJdWFtmGgqr
OQvcIdTzNMLTWXb9KckcX2+tsMh0kp19oGza4kuNVqeTTBmpE5kSBMj4Ld9V2tZZ5OeZEyYz4Fqe
fE8s+8pc8GixG0uuMsqE0ha53fGYVF68Cve3kVxbA/tCJGRQ4d+cGtSujg3d4wWkhhjnjPY3GACH
budhVldmHaRRdNL3CiCAo9fHam6+0rTSJtAY9E12HDSadS/LRSUO24wjbLnrQTLZDfkrlSp5oE2R
yTBM9oDWDsakuBPOdpDWVDi9ny3jVbpH9aTdaMMcqt0un0AqHXpgLitxjdz1RLfDRdDGShdrlXbn
bHZ+c3exbnzQ0RXQNRihF2vDjVMvO49lH2roFL1EQ3AC9Da7WugXabFoUKfy+g21Wquvdrkfumy8
RRneUEco0Zraqt/p63wPsu/sLD+a/J4ZdDfbpBw8bm8g3WbmV6laVzXzu8E4I/XyDJDIAFhB3GEF
CeSy2ClZk+MJRTme2XtmKz+1mcGoR/fOcGs6s9zrPjs0Xbe0UCmBdHIm04RcyQs0J0cN5BS5ywBi
P9qMNwCqy8Eo5jvV6+/7eXxIJ3EuNM5pVYej6/6e6x+cBkD2voK85R2+pkqpycFGpiWGm9qI9Eyg
FsWBJz5Ga6c2dYCZzRcfrbo9tyTmayoHrbIcMHbFNvxosm/yRNtoHHdXDzIFZo7jc+IqHkWUiWlQ
VSRIXEIaaozY/bQPlWQK1WWBWHI4SN+nhovJVbcXLe9eHHXJ/Iz6VYE3WDeJPxoVFfHyO6kA5q47
MSXN+y7bPurOBifwKj8v9wGgnl+TIjTqKvW3LQtyPT1Il6ssutvCMY+6Oh3sHU9CGNPt4OBhiXLo
/VKjVEkGOMna42JQ+HNxaqRl2txbw2rjYshDRuqGaZY/TB1M6dLbSHL96Jo7NdLyZdw0m5626X63
u7cWw511OFuulr0V3pxGxlp8TJoTilQ9AcwKVzqrF9ws25pJVaURU6x/L4V9yFBkE4FpLj7dTkRq
W13y2rrt2PpyoBwA8ZY0S0tJXSGnz3gRd9AgXSdEV6OyUWuglr0hPY3GHHacNPp81NAg9q1L82Zn
6DAp5szEKFAKaK39nLO8UEOdkr08yetmIotSW7mmvX6SM4u0UbnN1v1YTxap46YTEH1+r7FPLlPM
XYtK8F6qx2EeX1q7/xSbhz8NxZ8sChQmYVzGSA+xIXoetHXNe2f0TjhkPe3NnfO8DyPgEPHiFJRd
t+pMr5Pcs2j3ei6O/imr/ZH2jZN0cpLdxgRByNkb6eqXbfeZFpbu0wZAynHR/HWxOXiQqdoQEkjl
BUtgaGHZYZLiJrPANZVPUZjv0giWlqYE6e5dC0Zf6P10bxkN7etp4FFelL7OaDEylmwL+/Eluq46
HgaHD8FvBT4H7wiqYQbsFC9VMki+1ojdtQK41PlySner66UX2ph+AGsKVroD9rYT6KWy9i0NB7qt
EHcqqLIc3TEo3LWaRwbOvFTTfMfE00A47/VCB6HMOqYKhxMrsYD185nx9LmWw6nFuXVQexrWcteZ
GTJYmGw11uk+5+JfQiTPBt10B3qHo9auNlzH9HM1pmfDTs4anCppB+FIu3QhevhguRIoNH4M1dsM
Wt5ZCXXQwpbQwTLRLiIK1Ixbn7Q+A5uhFR9jthykTI+q+2bpeWQSSA1Vcshd9Xtm50/Zmt9WlDjU
0vquZ+Jb647XSqoAfFKh0WjCvPhnKXjKaMbyjWilUhNJWM/5DTpaeoZF/epAMSfthEOKu9LIrKPi
JtxhYRKJaO0ST9krjesk+3FY6rlBScp1IZCa8JtsqnWeO17Ufr+V/4fe77DXX/M7d6rmHPupm6Cy
IDbHMngb1OzuTjF6e0Hp14v7LDW9TazO0/4qlPUVKBLiPQceOyJdImXNCKHxy2G0gKRmPyw9XAbQ
AhzgRjzlMPju5CXsVJmhWgC9lqmi+VGZ83DOldIKTVEbwW6k3r2pgOMlaF2z5l2GcVrb/k5n75tw
6PPkCMpAr3RBIGzpZQHhpO96aOL6KWkXbapyWAggaOYisiEIR1FvGMQksc5DVT/16vpclP1NkTUH
gb9Uo8tBroBKal5shpIX3PsKGd1kWjEUj26oICnc7Ul+KVuh4jg7w/rdVqobeJ0iqVmtcYm2Nn2a
90zDpul3W1MfFGyAN5WUB4yLdJqEuV5ryuaqXl8SoNlmyhSqRYECoKPCSxQwPgIy4/QWaehMwIVx
Gs+c1kfwCnow1kZH5sl+9+ryNa/MK3bzjF8UNVR0O8M8uXt7GKzpLFW11iRxWlBFkDQ6idACkrgR
sEky6tPsMsPbg0dCbXzAsBcmqvaRsshp1NpUH+d2Kg+dOSJY+qRdU02raWwHbLvTfBAzLajyOeaI
YT01p21NlMAx1+6GI9KetVJxfkLgZVw0h7Bs98Dxa3Zn/NiGbFsDYdni29TWdjgoehVSotDApAOu
dRg/QKlssg+Ts6yBocGUKATTK9VsNn02mQK0zbzlzhjdEG5NWg5qfQyUmSbPrJAudV5/tAUhyWQb
3U0FqhAaDfPFS2uVGl3yq1C9930Zpu9q35c3pbVOFxemuYcEaMzRrKv+vAJkvI46PuM4komy7U2E
SlGsoTap1Gx7g1GaYk7AXRjjoRtpuIfjwgXWnS+8UOpR0Zh2NOdVGqm061EeJBQPAGI3tyIfqjJc
N07jNPb0fDk5fj4Mz6fOVd9aFbqJcFnL9qBb7Q6Uea6Z2a31pA4aY92vZcaBLkQ63Rlp4Zy7dSnO
GTDfUy+GPqzXpOTMme7FHBM8540ZTkdvnO13G6nyMzsRMDdl5lu/dj01NytPXtx6mx9VEJgPrk2v
isU4p8e8yRx2xLBDvbLWq5asxckt6yks8y17QQraaEu2ws+1SjlueGfk9W1IqJO2AIFNvLzoY8KM
mK67uuucRGqdOXRLKur6OLmNxbw3BRQRMCW3fbTVlR6mGnILC/xrQ1CUZ9Qr0uq2JzptTra5k5cw
xuKevWjDWTD/cdASPVZ718GWbvUZBt3uNi8JjLWcuXuZ22o+0Z0Xwl+VRnTfW+QEwUUklaNGizNN
sCPKCdOrZQRiafSTORfFI8z7c5gQ134rEKgAHBQFNaUT91uj6dchd7xIybYloOOWsXXTtry2Fu2F
YPFo/bQrbyVXsq5QtaWD2XNehL6RrvOWe9GlKFR6rmh714twBA4dTlO5hz39TA/k04b7xAHco5vT
HrddtV7TyXVftjkzScZUeXPydggwoAFJtF9Lm5cPZd209xqpsUuZmXWkFNq3fCi7B6NNrKjdl1dB
y+SBAcJKpEEgE6Xa7oKxIAc1MYbp1I9zh+i0lHcc0cRVPVYQDKXm9p2+FUjXBY6BYWVUVL2G/E5n
93Hh5H2orvS8YvitZ2PTs9uSLkrgVVZx3xW6dq6sbA3hWi6fGC9FUaOqGUSYm21YW84KmC5Rz8aU
UpwpyCjnUw5Edmv6azqq23X3ujaikj3eePZUwAuked/AKK9x2hBkjPt6sVuc+Haip8lkB4N1XtUD
nKrjeVC79aLu2IBdbebDkIHKpAyv5wOAiaW6yTdvDBikafpGO6c369CVB0twqNA/wCJhIQ33PTXO
Q0Z5rQXEDTTALb8xpop0dT9Mcbpb1J0zkwDNUbdwSUcb+pjWOvS0dsbYduVxNRTvLleTCjoXJgji
63u8T+mighktwVzNRGBd+d6axnTKLWWMMmfeoZdWHeLhYY6XkoEkY7N30D+pauhO269JV5awSQ2d
FrZyepxEirwYoDPnddB+JpjzX1Qv0riFvuasCjrTmW8iQm3OX9TMexEdp9iumHFVtHbkZOV0025t
GzPOhgKM2XHuTHcL5iSbwb7uHVEZuZOuTqEHHmrKOcxavWH+Sx4m9NHEwp6sYE5Zg13HQxtTJBy2
WaKPvnKvmjWVUbe37sUok5EK78jYumaWiHSzIMmyeEu4K7l3TFXDOdomsjxvpFStsTGDpIAuf0TC
KeUaNucWTWGVzRi6CVntdJg46aNN/mFWlGjPCYuA4KtRs3sSwpTUodZ1zW9bJRlTlUPtNwrgbqiI
XBCyGVjBqrLxZhqSWYJhBLpSiXBrBvdCXlj4e23lhGN7dxn1lWKWC/rZJnyMKjm4V7gryrjQ0nCq
1vSUDgrlfwaXxmUJCD5dtDFMjTZ7tNR6j6DYrS+QFq1BauntqdxW8N8Mk6XKbE30Rab1BlsCYBiv
5rSmaxEvhUvLm03zpmMXLygjYGVqBkzHynTZ8LkGTYVgqt48MGhPJ9BZC7wT6AVCzPLqKy7wtow0
mg897xgJsGWkBiFrv5tgiQgSm0B/Bid/nqx+C/eWobWZM86M0HWHu2qsURztvh9bm3AfPNZ7Uejz
A+cebHXZe89JWap46Kn6ZOR9H2N318O2tTP8Ftig3N23txxV+33HBwMGaqZhKwHNizeDcumy/j7N
FfUhK0yK+5gt6FCNFgejb37RJliHbjk/7Tu0egWUEX4yWuBWRO/56tjkkdaAGmtEztzqCQouq1+V
YCurMvWL1ejfGqcAIW/qIuop4weKbeg4V950qmkhhHZALAB02owuAZrUwiofyYlvgNETq2P6WzcP
z8VKrkp0hv3QVhCdVX3qBHNbeo+pxjhDwJN0gONHnufMLoELTWdDKX8riUJSU9GbW8cp2rDpHPPU
pPMUrgke97QYfUzn6XRYQERdocoAM7LW0+NY2GqkV1icsdSbq5ou61Nm6eSt7Y1ypaKXBMy4Ganu
ZS/MBBTnTp3BXi/W+D2bmiJUhxEoTlarVNdb+6RMEM3VlWbejwxViUcxDWdj3ymo7plyzLN5A1lE
t1dQmvl2B4CcRP60NUHjzDCoTRrFui7PqZEa5UMNLQScZhYB3gKccW3V3c8b+nghHZ1vrH0WT//c
+PMng8hfbTL/0bjyR6OTkXaQ1Mo29D23Vwp9/UW6xa1X3til+9y4zruZVefU0FCj4/xv3YF/2zYD
m6Zk33dsWmf/d9uMxkjJyaV3527wnAw3TSkOIqeeCHXhp96b+dlbnOq1UZce+nJmtpQkKxiKQ1dI
K0bZOmwbL/+8IPrf9SnRwCOZrVS4/f9sFaX1ZWJuWuXcwfrnYQqKLKaFAiqtdVzAkQ8l2c1ELw/7
6pCPhGrwUXG38jYtqiwyvK2PB44yiUcS3m1uJKH0IUl5rZSGa9c+bJNTHJSqUiI9b8njjHnrG5VX
vvaD651IrbzDcgx+dGcmwb+0Qv9dT5sLCYBmwcpjMdrhfy+2Q5rFVSBBv+dggUjRvZLH0UCCD+52
WIpBffvnpfyj6fZLtCDpUuXAcNgZ/xyp12idsYlNne5Fv7k/WqNpTgw+Mqjfd+KuWiFSZ1ldf53r
5Xu119m/UAb/7Ub+z+W/JP8/WrK6udzmuZi8OzrrUr9ctgstTYCEKKaa+bMh/o338o825q/HBSdP
kxMxO41uf8ry6vJwosnup3ES18XICFzS/t8IDzS5S392mtEhCEkiTW3a/2HooJ0szY10Su4yFVQw
uaMSM92KxxoCUUb/LGRBYZqX2EPq8/+8oX//hP9zafn6f6xobdpiS0tjuq8oMvqD4/7Q4O75/5BS
j85VZu1BgOn9yVORTo0OLz8XwVl/VhqFBiDxKAzlJ91q/8Jr+zddj3TikXmDu4f1/HPwxz7ojadh
0e4yfMDOaX+o23Rglva/NXf+OcvFRPahgoc5xfJofzTlffzHusEdtCeukTC0AEAA3D0UsEzyat4g
uZdB5erPmPnCX/futgfo9c+b9jennr5vRkGacqCw9ud6ulZSMGfSSu+H+tBseM1b+VB063ND9eD/
/Uoao0YgqYTS3/mThJX2MaJhsaf35aYFQO8uPYCQvKAngkTjP1/q77Q0NHE2/c3Qlrr/51oMO1rb
ZdDTe8P+L8rOa7dtLFrDT0SAdZO8VZdlWZbt2M7cEImTsPfOpz/fUgY4Z5LBBGeAiRPbIndZvfyr
irqVWy4YjgAZ7M3KVyuTPP+6oCdsq2U0WDU0eW39ClNED1xta+GlrVPTaKls9dr3Sh/7dZeOPRmb
3Dr0uVuc8JvaSxYnwASAI0i7AbmGYtJSGjTpU26JclLLMNLWpjvtH07xN6KkwZz/mDaEpGaW1C9S
GrCpKm4IWD9Olk4onN/6Ntp58AIM1fAHrIjfXgVd/p9D/BVrGSOaH5ut9v/o+v036rPgMcAiFWAU
v2I7LOlYuDVYaPT4kMrJ7PtGDy5AY10ss/4DTfyLvEdi/O+rfpFOeRiovtN87UKFyypzp00QMIPG
l0o9qiP+m/6Mfzs6JswANMfYIBCWxbD5Pyxd2nHkNk7LvtS3OK+3S0JsvNstfrXR45EKHilZI0do
UMCWU7I0U1PoBFTfgUH330uxzd8VAvv+36X8sm+bOFnttYt38QInuzJHOpN2UG2dDwlFRDSt08qz
hHuvIdwYBkVLmQI1t75G2r/x9eKcEFVcAZmhbZtBBWebymEKZ0J6f/3SoIkXYIaisMnwB+ZIFTpZ
mcEJ/bXrJIwuqSocTDonT2Hag89YRM5Osxvz2tiT9zWoCzpfTD/cUaYyb/xkxDaP/Wnn100N9gYh
9Hou3W2zlOWubG1Gt6YlzSoZfYN/OKR/OyNuCgAMzB+wHv95XXOetKzeci9N1dSrgoIiVbt/0Cb/
Yu74TNyhhZ9MDTiCv7yjTZxuLgXhti72Y0Uooar3S1VQe3LQSSLMQ35aQm/z3xv7N/v9H2/9xX5P
WoJYxK2cCxOX6mM3kKyhx7Og4p5apVoPmk3l6skmoin/WACrC8hJTm7zv1fxb6wHAKkDvg5Rdbr7
/3m8VT+bQaVFyeNQFqdGGz6RR986ufneDUlEEF7/+t/v+zcjiLEnJgY6Y0/Bgf2F/XKtL4PWM5JH
zQ4pcM9tJ6LPo/L2ndFM57YxUxLopGK6FIzkZqQqmRk7GzUw8OkPK/k33e4DVY1mFUnwK8xllOp5
lbWOcwmo3qeguaqekpHAQ7+pyUORzSRtqQM6kP3hxf8mgEAEAL2bd+uEtv555MySmky0bfgYFn5I
srMLtonrdMBQG38cqPU7ZYPY4NHYyN0ys/OGB/J/hB1J2DEt+gkfkboWLQaUWW9ILzjnybIe8HKB
yI7P7tLUf9jj78pD3usK3AIz8MxfQRXsIAlzvZ+SR6+cL+NYHE0X90rVp8b2n/77HkVI/tOqNnRs
F8gJDHlw638hKNsowRhPiWrThdWtnNErV2oo/mAIOr8fpCkgH4o4AICGv2Gi6oVvNI2hgotVpt62
plIB7Oouu/Pcnr6lMOjWw4igVEXUkzf0FvNQ1vi6U0BJblZLAXXuqYciH+19ONbe2iw/t+OLouSL
oJl96ip72Lk9qXo1W8u2TlPAmJ3GJ1dYFvF58FpgI7yE3IZpFxRG0CXTzL29nlu92o9mbB80PaE6
CCz0fGTMoTe2yb07tOfG8YKPyCs+yoBCrJh+2ns8d58gY53u+nxY29qr5oU0dfbU7+iag+7TqWWL
rSHZop78dWVRqZy7C/W4uk31ues3n6OwLjKapQJF2WZVbtKKft3/77UymhJsSpgTuxo01n9yCXl4
wpaRWi62M9kk9wjjFP708d8vERH7D9oRTGSBuPVBQ8Nw+0XwZzXQlS0Jn0tcGNVdXJTlWzNT5wGe
S3ru/KHZj1GjViUYV3+wFX+X/vJqgBptkLg94ii/7K8M9LTzrKa65HGGwzRu2tTb9BS4SUm0czfq
yyYiizSV5R+U3W/84gIvjvkt8La2YTu/8EvZ+H1StkV1aayWzB64zRvw8f40D/J3OS8TR0Rt4xQB
6PtryGLMIqilSbILA7qP+RzsFt1d0bKGxGMsm11qF8auvlQjmCVOd3BJOf731Rq/iSDXMZjj5Dku
8KMgN/0iZq2oN7tOq4tLWyVA1JS+ohV/QhxTTrrY26jswneSVz4t9Itzx6wp19sPqZ/BuE5OYagO
zAeJUirXq+Zo9LNzDCYj+oP6/f0ywP8FUQcEVkeRrvplkawpV2YXNtchSPd9bF/bqn7974MQoLLf
VB1BI3QAeO+4dxiEv9z5qJaMCiqrvGZRuNGpgxsGb12Sw/Td8L7wo2NKN3nOlG7X7U6kSDemUW6c
avzWLPbFKeevcZPfFwb5Vf9byZcevBOVNIC0hA9R3v4gTr+v4oCKw+QV+/rYmqCKltS9VUFBoLm5
N8AlbUmnr3x/ogyh+u6n9VPa+as2ynZpMx6DgvKvrLyP8x74k2J7WxAT9ozY3jFu/m2J+/VMc/MK
9KqnkAKxsFVrcvZbTu8wJ2a+wmDo1jkfKajhCpvqW1lXj5YzPbtR8ZouJu08VPPS6pee9SFz96pp
Sir+6uc5zPeTPT+3ur8bIu8d4/aTvYybinLEJGo3eWsfi7nbeibpTsINaRUcWpCStbp8gsC/ZlTo
M7ggW2vUApfD+NdgNm+ZwUxdbMcqqy4RJYZtbmzHTKPMU3+I6dZbirraRFl5cdP8MxCrj4lHA0Fu
uysSfaRgi3FtYCIwI/Pk69NzFeQv1KidGpPqK34dNeQ+kUi9GxZ7b1NRpMbmzRKULTtGiQyZs9ZA
EmNQ586p/IdMoyqIgoKto5hVaufLZ0oe77uxfHYtTX7i3POTSZxswAfH5xCIb6cYDqGyqN8fP41G
dR+7LUXINvXycXcIl+GvhOqL1WJ43r5NjLVJD5JnzQ/TMmy7sn1lxLO1irnhkKnTVGnvxrjZLn0F
OfhvKT2Hm3YZrq2v1pEfXc3Aedcj485UDIugR7b1yrNGXcCoh3unnN6WrjzFMjoiqOyNQ9Wk3oFw
0lJvkM7f2krbmVQFRkN/bJL+DEjXyc7bx6kIdzl9QE3RbBPKxdKK9HUwXyl72cqlaSq7Z4bFaYj6
E4Rtd+bWLaeIa5lBv8yCdT+6J4+p8hMQBGUJ7FIVEUz26DVzO0rUjLNLGtF1qy0TD5qVV9DMlkfW
bvTiyzj3H7NdfWud8C9FeU0dmO9Tnf8waNiNRvfbQuxqlsTe5BfHpKN6pOni42Da54qiYYeqgTYJ
XnxnIgSrtoY1feqbToL662wZJacMKdT3WRnum7E6loAXuK33XnOcZUeN2zA2WPLBdoop4aWmBDkP
SOeCvQkO82UoqYgaOeFGPYLvHW6YXEU3xfiZxieX+ZZ2tVOJh2niMbrb9mgFz+/LWr3k9vIwxMl1
dvALK2ufqGzYMFeDOsW6BkZA00LjuUwojTUoPbBK/y8gMcJSrbqBArTMn5NnlzLyc4qrY87Rozbr
w0GPfRn+kN+V/QRKBsUkZnmWTTY5iriij4efjclZOsIsapuj5euoTcy5VBVQCiSyQpN8Y/1Q09rr
yqxxN6BBA0jy2t9Q37pJ6KYYs24rwICMlFlZwXisWymQc7dO/x6FlC0r62Q51xaMceigYva3WX2f
yfR3NHY0NOsCPXEm7dymdDfQoAiGgpl7D/xVZKkFm5vDQrEP8emp3k6mjcfdnmSxoTtsXIoAHPWK
4wwo0HDsoFahiE6FJ8f/3Br2RrnJBzssA/tGP7S9W6a5ZykgmyNmCDbOJinlHdEXCmKrj1mb7zuP
geFOunW75EUvYhJVFJrqALSVRnyuVbrNlUvwNdzkIFZkrb2Lgnfqod6bqDjg1851cgBj/Eq54qoP
px2zIWTKaVJi91AtYDbfCsc4L/O3JYvvPMpFRqs+ZKN0St0aoOVUTeeqZceCsmLQVEC4os+KKKW1
gFE00KKRNI8D5aGl9oMxnYz689bsMaXxF4DprTL6tQW/EDSWziPVunRBFyslA2hnRy5ZuHTQhr1e
AIlCa7FrhZ+6ojvnKjhR37nu+mhrGMzojKjsdyihjHYT72hoWgGxDige4138OE5RvuB0nuYMmWcC
rRjO/I8EUjRMau7wVBbJPkYJOUA8CCwFy9Vb4OO7N7wn8PtGYMo+DL4TAJ6gwM0pzHCNp/qc0LOp
6CLiM90b2B9bPGyygzw1IQHqBgAoumuze8UaX4fuE+O1AHS6yq0OPtCuYHhpYGXMasvJMItk3U3t
hrmWV0cLHkSG1wPSywfbjH4tbJYQwIHQma/DzCwbLTL2VWdQEEithqaEgJkHxViV77kCkEC3VhlF
mwpF1mZPHQ9zsPSC7COD+TTUvrKqtdAMObCnsHgmNsLc+YxaHipkXXopi6I5o9s3bt28hkawCZev
WlwhHVL7Y2yLiTavadO242MS1Uc7SWlBeIYN6LjcmSnG6/I1kZk5s3WqJvdUkgmgd3DJXZpesnVI
14HZVR8w5SZ3AHQTdd41xsoazXtV128AZW2EO92+Wempd9fAm2mWH72WD1Ist7ioOuc+04Zrpml3
BoAiuH6bcnIoui2B46F6MBl3N94UwaG9sqCbhGfLopZ6LKB+7jYiVnRRCOahQSoAjGWmzO/lJG0C
gGymbKkl7YeXmgS4VVH90/erObmGMCv3LpzcWjYN4C7lLtFJqDWBxtEDp4qGpBpDIaOOnSKGF63u
Tnlv7A3awQ08Rkv2ISACzjGhRzMdspuwpNFiM/rIUFblLomsTHeZa0CmyI8+xpmO8IK+dfMg3G1Q
wkN7FCE5akjpR3WANyNPRlHanuMRmdeF/Z7I4M7gYqni+mAlu2G++KOUBHzxYAFZi0bO2mA9ciRW
an10LQPMkJ65/y03pKIzO2bqm6u8ozxeTfXBZ0zswG9j268NIwSMKLkzWQ0zk+6F49ys+jA4Dbyu
jVCkCsatETdfeLcRviqYSn6rmNW9NX5vk2ivtD7hvNTJyLwri+/oRqn8kmqZL7Nt7MP+agsFL8Cb
qIT6urRa6bjAYUXxzOBeSOFjrt0wuNGlZx0CoWRw3+Tjhu0/y+bkpUAyXmCVkb6omGQHjLd0M4OG
GJuVFLSXFtFxzsF8jtOfJq5stWldcFg+1ZRYmlFNlc7VqGmibMLLtIRfTXbDejLjSQjUUud2rLZJ
9xZjcsjbKzd7zG1/KzLOGqq7RKc5qGtPcjgw+ro2tUPOVcpxKCM5M/19TQx2pVFeB/7djbaFadtS
4HhMQVN74Xi0OjwudCeD0d8xliW+RCVBa8d/SXymSZYU2esaw2liYxUn5Xd9eUOwcOQ5PTvxOp/z
le19EfaI0QBybhCUQREysRMwaBwCzMvGdTBvAHbraN7StZ5qlqeszQ4pCOb5+En249BpRRHnD/nN
ypt/UHl+6kuLJiZ6Kfr6vqZYsJZGkjTbT3N+StDrDg2/Ye+fa5oEY+MS9cziziOao4JHh+HdG8B2
Hk1KK4tlMDZZG5xnvyclUDoPYef/qAYC5PUQvlfl+CZ6XOvGt35RUEZpPwsfxQHATRYoERbXXnGo
GKs7nVLPdZKMDzM0QenjQx4aJ9119watGJpyt31bHqymTzYouBzlPG8TL3wALunSa/56jGmHGOjq
bQvrqQ76L7FPx0jdpoB8grXm++Ol85PXMRseS9/aDnl9J2/3cso4aVai1vDBaZcts9OwYSIMEium
CYBiXgx7+gYCW+pxwm+B0h4ojXuqo+h2nfqCWWE0qOPxIEcmukf1/ddocj6H5Qy4ER/s/fCl8OdL
p09nx8VlWvQYGdQfeqcepVblqjfS1KW1L3WZXSHBp6Jxj52+fGrHetgOanpkfsdBBJ2HVHCUtQus
lGE72SmspnMzBG+jy2Bof/lGO9m+NEYXlBkcoyVfVqM+f46oTEVNHFqf8WtDNYNPUFz0sDvafbQv
WsFboCgxcHddkT17Y/WV0pA7Sqt2eRU9BEG9N1rrCgjoRlnRe4u8onZjN9bM+eEQwX1ywab3P5iP
fAlxNuc4ouZOHUmm71s7APOJbgHfSE91Cvfr9MsLSWEGAdReE38YB4qEpu9ZmF9Ly9iT7y1ZerM2
oux5SGqxUzEHuuHVqDyg+EzzIR/Tk4hLmkU/l4n9rML6qSnSh9vpzPGJTi0QfwicOcPJXCxtzQCN
BwprAWQq39OSpnnd2ncuoDctdcx9ru59i2wxG10sZp4ty4PeOHc0u658vaaJIVoXnv+jDusTg8c2
IClt7Kh7Smy0fGMAvmk1IdV94WchpWzWt4zY+TaF5Z3Kk9NUXCltIJ05b+y42i1I2xa8oRqgAR9d
6ZXeVnjATv8irLEWE3fgQio1P4fLFdFK1NuMjA3jl/P+o6ajGu7uJ4R9vFZkZtWs6KBytiJwLOxZ
C4jSxebzGdBnkQSrwu4tywD9GYz7Eic6K9aNRudax5xD4BBS+qKQNcVMXRTLEUGJLUVj3VoVJx4q
clhUb3cWUSK6hAoNMByybTp7XxLL2LncrD6oc5CDgNuPD37v7pMRTBIsKD1yt7EXrqjQ27Rgaonp
Jb8DRPkpphu1QzNjRYhypN/fh6ACHSuXXCRYdxRtQtX9YoAoGO19DXQWwp3IGIbvOFs5Jcd9FaGs
dcmDfE0BkaFOQxYoD6dARo4liB8V7lMQfRgTPr6Eemkd0aWN2vxKqPcFw31ekneRtWJVipbOnvTw
VehBK5Nnto97IAZNHU5n4C9kR9yCTaxBTKLF1LZ1Zu6F5fg2mLQrF8zRhvIYNDwHOuEcGdVG5HET
mkSHm7NjD+s+BMZ1Ojo4DUb3mitQU4Z4ZaJ1OG2AdimypjsMts3jTyyKkO5J9Gk+EfBMIQqAXjAf
FvMzL72ZXBx2SItb/yWN3g3ID8NWs4at3nyrxpckb9eAjuO9e0cNdKeKG0cJ2v5n0bxkr25+EnuV
Qw5sBhVwoszAuNPoZbZ/CI1WwV9tK02ZxDmyBh11sNK/9KZYjfOXm2nfyekUbrpmRmJhGyegM/cs
zl/iFUdKFwBIKfraQfSLT5iHam0iP8T40LHycLbEwqOmWOD/VhM+ITtgRYsR0IX22gXLfT0VkPCT
sIk03IwjGVnOb0kNWpJ7+ox8+jUBX3Rxx4Ewz3rewJm235vqSTgzYZQnZN/M6i4j3l7b0xUW6UFD
C52YLqRhE9qd9OvOyXywvWLrBzqDLN/j7jasEyG9T+it0SLGdso9cGxiNgur2f27iMjMs3ddooE2
o+0avT6P9BQZQrdA5fGbXKTwqVKOdPncFj9wLgS1SWYDzMJmeB1bhHaaJV17Dvw9j3cYAzYGlcgk
kida9cCe+LPFF7SgAs30jp5KLgy/WmcpjfH9J4iIs1MYqMLzgSEDVccF6Lhgg30F0VfltDfraS1y
R3y7lPwI2YYa2KSZfm6xO4D0g6GEOMTnail+tkLw1niWBZkOzdd6iPbCNCY7FA+y5d+c3s1VTNyD
nJEIe/m3P9Ub2XqyPIc2TbKWdRhi3ohXgIEtDxGeFGELycjrqkJwYysxAes6AIsAl8YL13H3JlYK
tibI1kgrkA8j/TA6zgkZKY9wRn1tEVxg1jX1wq+mGe2aJTpn2MXiC+PnMQ3xk3JoXePeOQjhKqHv
hv3hwu/A5jkG/XRnjcljULzi/5yxxtc1kQBHlNYQ00zt7FhmXGkHedWNloD9EWDOPDpb+KkMIliL
sNG6a9NFm6lKdjc7Xj05NBvTbrGqEOa59rX3CLY+WKC/tGgkMUoXkZqcfknbpEe6U1Y9quhOftbi
FoGZ+UWEDUsPUn+d+sY+AVqQsLBcv4VbNfvZdfA9kFpo08Qwg4eZgohpja8GS/Jy+lt20I/wBF8S
7kjkCn2tJxP7QySk/JbcsnwVFq3BtiYab46Eu8i9s3vRYxlgD2LU6ADZWX4pa1Kq2kF8GKMQO7vr
XfXUhMEaOSRSrcQ/K2jiHtUbRC1uDgXNa6TlUBoPPNXSmaSN+uI7jokogmQG+pLHCGkhMk+9QneV
lu6D/hNSWg6OHfA2vO6VsBiz0rbKFRiwL+H4BA8w5zlyM2EahQ5DdtpYVHjDsAGRsvUUIjfRKiIH
NYAt9Hddax96m+IMwgisWnhQ6e2RKhQJj5g9CIU8P7KcQ0UnAgG6tao0OqYJYZoHXoP4aUqEO2tC
9LffU1wPTlEuvhqBhNZ3Qu4iYEWA9JVFfe6XituuK2xt4vLoRNZtMaWTj3Gkmt9cYiI6ER6RKBWo
0KxDuhxRZDwpZvRI47vvImdwo/mASbQgNdx172en27vSeKO776zFyue94sAjzFPmgVruAIiTuzVR
Zvn0xEd5Ma+QN8F4NoBNYZ3uZwxHWa/QLXKamAa4KNlOAjV1jOeCt8K36FA5W3jFiK9KN7fi9Gca
TaIIge5NT8znCvkuyn4qnCtTSbdpqg5+5p4CbzjE7Y9edXgdwfOgRQ8JyrwZQeGdKIOh5GiqPkWA
RBg4To3RHeVOwBJa1+5C3N5aF117iBn7wSGKhCMgM5sNUPrvInJGe9zHtr+2sFg8TCGGdZblNhAw
K53BGkxC1YppG+Mdzoo2KvQDeMwWAkYYWezGSvDEo+7ey4lh9v1DyQTCVZkDCq3mO50aX5v8S8Jm
Srt67KKe5vYoX1W6c+MsOTiupfeTz8Jv8nMaCsGdRcUrttMBJ7BcJC6nKWjTAg5S33ITXE+tx1v2
wpJam6NaiI1wMWH7V0Mkymm/w2Fy+KojBtki7uZLVWT3proJQg59CelmaRmTi8mXB8D+Sx1+MW9c
LdqnhD2itDyaUfeY4VsUTLWOA5OC+O6mCbl+Tqo2ltUsdq15GL13k4C2Hz8ChLGmyejUjpB+znay
jxINZln6XTE9cepiIxNxXqMUxeYTSSGqDaTck5AmrbgHaVSqQH2RTblYSSLZNGcBaFh6fgkPCfMb
3WlEjpnBu6gPhpwchfsI0N2lWK000m4ogZPonFCVXH4+PzOpbTUECrRStcmwMSbQOywP7GnsL7Px
70KK2OTFGIawpxBpB/axFz/qsdqpttgEYNK3nC8mY1W5O5qpUIQ/PGGadL6Tk4/t9IpsIZanzLuC
s/MBihY92qgvPyU5Rlz2JFsQrSpmu+isFosvw3PlRsXCKXq6jOJij4ipwS81WCPCQ+seYXyR+XmS
EZsaiNEB3OS9O0SVUhuo4eC+YXA6r8p73qhllA14G9lDiVMhrDkxUYEnzeN4Jq4w2f1V13ux11Dv
IfQjYr2hcT92QQDhpmjRWENvLkgTQihqqV6stry3dKY55NVR715b7NYSOZeGiuQiSoGAhJ/4YqlW
hA/8sTgEHAHF2/h04LzJ0WtfA634RB3D4+REOxHrmoD9a69+TZ1J9aQRy4ZUrLQFSGjcy3OwRvmO
6X2RewqIOfnZh3hICP2KEJKYfXMV7woFqhYmhUFOA527F3OMssSth+8gIp69SOSeoLRlqCekke4Z
W9lkR4sOEzaKtNuWBD4laElhEa8M6drJo/YsEWc5elbJ/SXRe4GRJMZpgeeDZc1+MXU2iT2JoEVv
F9Ad3GlGy1ksPh1qElLE6YJ6MPz5Ey9/jxpclLal+JQZGF/5wNh8zccfemccOg8uhsSha7FHxMXK
guD5ZoaHwFzT8IYPmOb53gYyWXwkMXKq9lksel3GbKC7biIGJQ4+0bbHeWdxQnDU8krs7yDWgvDZ
HHYMTtDmXWt+EdOB85YAtBgFXhc9ubBkavg78HfWtnp11HkhbScUIzY7dl0EXn3NZImSLdZUP8w9
cK36A2FPYa7FvmJv5dKdanzlEjkEsQVhR7GuxKbFgjU519J75Md4H20Zi/HH6djmGTRCulyBeaCy
C9+36fGhv8r2l4i0SpavElBNB3YlixKLS6cXSeKiWorRDFA69yOdxE2Cwckx8UJh/wYTubUCjBHv
ZstIzDUxXmE6RFqMHTek5R7VJ44XG7l5+5gnXUyTG3S2ZO7W7mS8B24qGZzKvRMWkxjx3Dv7FPsH
dYn06Gr7kAQsI8C7wp2X98F9Qi5t+KPpvZOR2PcxjCO6C3+Gar499ATCzqa9mUuh5DWwRcVThn7F
kVRVfA2jbkWEY9XHrzaYIQVoUrJIf17EFhArlGfC3AMdjiIyIDkMkIQxAXL9aAgafNf6aJ+ZsHTo
OXFRer09intgBDQQVwrJ9NdgeasYEpL4r+qZIviiaPFFxPlAW3DJ3Fjbq3v6DzclkyUg15sxoHtb
zl2brwnqJB2oDiijl9ZyHkcy316rr2VZBh5MLdY1FmKI0HbAFC20H+INyi6tLtu3qfsg5oSYrxnV
DgtjTIbJ3TJsmrEo480ddLodNhu5AlalMR2GvsedVld3LskIscihI+bTbHQIyXCBFc+e0ig9l9Xn
3CrBjQQHLfD3Va1v1YLJXAE8hM7ht6QQQM6qHARTCS+LfsxGax6izJAYCEcsSrYInW1vGUcMyKx6
y2jFnH1m4TBnhfCPiCOYzsHdsq3sRA/iXQroC1799uYVYFfoDAsWxoHp5NvuUh/ltukh3RKJqHAS
NNCtJZUo/EEQGoTrbUO3C5Fm717Pi0tmk7XFTJgoJpgUKL2cV6V9iFTRCsIjQCFnegtqw6eZHKdE
wZA04svzhUplqSVDPUMRqHC4z2icgzif6YjjSQI0HEnzuOZ64uao+NyppXgd2HChhfuesBXmLJYr
y43sH0LdsnK8OR2f1FIyrOW7rgCIbokXosqMFPuJ+/6bdC3CjZBW3hGYwS0FdJqfixmEDg66R9bF
XwAb20iQm6dCnMX8nIGBxt9gk9h47ZIL5cV8WvQX30XFsSD+0gONNLcgogE3prCo6pJGbVKLmCxQ
kEOsrsKoED4KRmsnht0timSAgIRl3+3E2CWOYsZ4qG55ECtc79Nt6mAQJxehUB7F780JYydubnVN
3kD0hKhxGEP+KY8VhQRn8x1XbH28KHHY+YhY6iwcxSRxLR5Vts+8ETRHAGBG+oMJ7Et2qF91RrLv
syetK3EmqG7qzh31L66NrsSToboCu/bvzVdpcXIAhHBhSU2mmxABxUjJyXSNjZTLZsRguhH9oTQK
M164dRaAqEOv8acETXgm7MTNispEhNMRBC4HFW5cghAN52Ng8olpm/bIag4et0suEUmvDU92oXY6
ZyBGjxw5yuwWk2E/PXwPQ2K4yOP5We6SDfePYp6B7Y1/LNYOkrjBOEQpiPkd+c16KS8sHb9bkYrp
vzhIPqwLbGEOSJwMyUizBk/h94CNgR0BZYfUpNQIerd+STkj3wUgtnqTkEz/pbf9i0VD91C8k0Xv
bxQD9YvU5N+Sorj5ULhXmF5Y9ndiONiwGQRpD59z6gIkjrGEDyyCQ6mKdh+Wbx16LH3KFTm58oNG
49WIlJIDctk8dEkwSL4wnkquS8xoMTyt8D4M7bVnDAAI31KCkIVQpelOB6Ts7b3mSxrGAs944AGx
5R96zFmR+VNvMqoZcODSo7t3WedNvxUDLuRnnHVnBveERySvKdrMk2BFoh3Yh/iRSDIR9f6cnVm7
2BTEWfRsW2QEDUB3QYbXPmgY/nMNSSLMREfhhFPeKcJJVDOfYEWB4AbFxR03pWl7oUehX2658B4x
LMLlLw/BLuaJBDSj/ipesjmehWFEMki4A3lS+zqAcfbK0SVjBdGJHqe0lX/oy7Tn0EbF0PNeu7kP
WBL8iigU4blyqNfF+EM5RMZHUDbA2xHlgK4IibsocmIS0gBtkc9fka4NATrGCYkVDSfyhTOBBeAu
KM/ggXJA/EvuBRrmp3z/b4ITapfEKf+EKl0YzjZaMf/4ffvm3ItTKhZS5oJPA+Fwj6zVVtUGiKaf
D5Ll8GBJ5PFeh/Zq9ieGHMa1LE5IwGbMtwLZ1Fr2U0SyBa2m3NeRKrI+fapxFhIKBqDcCXdMmEYn
m18RooCK4RXe00cRfW+vylL3P1mcVfiYfrp/bSMKBvWDbhd7n7xlUoDbRxr1bxveaqyVSrFXuld6
0LZCxRJyE6JlmaJE0gdKBuGn2VjWI5UkFZTCuQpDclhiCcjRcSgS6EKYi10mWgaTmUgIbClO1YJW
4nmYlkg4gVAz0H8m7fl8U4wrwo1C5agJucWbsCHuNpgvUCLPFJnKLiPq24b5LpniY+qSa9Y0gJK+
o8B4ilPh00NGNS14f8swUjgPg3qzSM3hFxMigRS/pwPWAyBiHBBLZKFic9GytW9KxCX8s+QMzisA
rYMVuDBxDQNCB0k434n/3iUn7Jw9kSj4oSZ7JhzI7gdFXAhtAq/FJgBFpF/Q3wy2hHjkAJVI8cH0
NqI7hS9vekXsfnkqFewrzbdIGar2M6cuzkWGRRcZrzUO64LAkIAATCexTcXZsyNaszZyyZEH3BUO
pvjmIoL8jjtFt1GOhYZlyAtSTW5F1CCGQDkxA4PCIm+OiAz0O14XkqfKFgJOeHBLmd8vQGtH2Mf6
Tu7JDV706ix9jqg31ONK3EN0DULcRnqwVQxP/kQO6cZXHcwJ3i6hY7HncVZNajNEuhWUgOD98D6O
IvS5y8jbmn73aJvakXolvouAkGdBfVImo+XPoq55GjQgDqMYFywoycf12C2Y0v0hN2Og1K9CAV5+
zxcuAKBLCUeKfAx6nAwOmUCcZLsxt7GXYV+On7IFOXZ+kU9xI77JACEOWx4Fdq8of/mITwYL1pNo
koQ6sUOYFoOjlv+t1sWwu8XFNSHDKXsUJrkZoUV8EBOIYq6VmJsYdishMmiuoZCNKIKLTPtJvWwR
aryJIw4BfgqsyzKDz03UUZxQNq8UvMehisrqJoa0Eus3mafRvQnZYQRW9TGL9i0AduL4iKyUn0vo
uenUiQ1znSKBaLasDBB9dcauANgjRiryCTkiMReR5wHIzQDHXOw6OErqGTuBnYkswKCUYKSLepGc
TlBixOgPyN+ehAAHjvAviBXIMtEyBN0kygWZlH9b4WzTnYk4wPH1z2QRfISrxLIQDQV1g7xFL2yq
E27iiy/yLOCad1I/NKnunkcIafJlLO4hbq57ND6JF9J/YYOYohJqFGL9W8X/3Lh4j2Kf2Jg6gAQe
JPLMvpA7fEhOGBpisOVefu8nOTgWKiUzdzf/n24n0TRQiSwYc55AnJywaAiqJeCqivqNWP8Qn06C
C+KjiTs4EdNlTxICQ/dMgOZz4ThpJIcBgZJCMy5QnsAcIAipV7MEKSlVKeIFtEckCLthQRyz1MYk
54iWdB7IrsQMKCJ7w8bFCoVvxCsgyMBVssq/z05yKRI7qpR+KpJ38Vj8hRJmOF7ErFiPYnLwaZbA
x/iT10nMhi1y4WuRVRiBfCEF1qtiIxok4k1i/Url4+ucRTfGYU3oIODwb5FJWBbhzbNEvs/uSwIa
F9+A+pETfFDuBWVbOWtD869hQoWlevXIIJeSDJ+BHz3rVIX4SCnh+QJ0vcTIhFclMkYUZIYRZBC8
MAQHw/tCU+DDmYdDRiKs9r1viGQWsxFa4FcIE6eGmIJ/+wiiuZkkIWJNLlP4Ti4KihDp9XP1wpPy
flYs8QOrxVwVvxCqHmi60bBz7KE6UCdzi9T9/LjoMUDOu/IbAk2OU53ZK38R7gEt7Q4JFKhgrZov
5J8b5yhkIxcGB8AIxN0PNsCu5CRuRT7Ervi47BOoGUa28ZPhyQGnkaezdh6GCZZIoRJMNS4mvXvJ
zvWNU29aSN691dYXqbjS4+Xxls5wu0vRMWmFGr3QGt5EhXWMp4PyfgpIWaZoFmEoHDnyjlJkNKfl
Ac0v4kaCURyCTVBZsmAQpESQZhQy9vFNqtLcnRDnD4jv8ZmuB3gKn500BA9LOmdHTQxS8bt4z6lb
gUT5JoYrPC3eej9Zr5jYfpbc8RYOBgHFnzq+NPHYsAPQsHtTSBLEgLCNEAnhUCAFseewqtOHfr5w
3KxfGBrmEZtfFowlTNgYiSWGLYzCL3HP/ARxLBmtGuhTbDleNpj6BTAruXhJAPjsj7+G+nQU893y
JszY4UH8JHYvITWxdVmPiHkRe4g1bESx1qAG/mYBp25hPnIEfhLd94EAph2kVoK3M951/z80nddy
48gSRL8IEfDmVfSkKInyoxeEzAjeNvzX31OcvS+r0KwIAo02VVlZmZ5vnyszQuBCO8iuJwAD33it
rTmnf2eWAz+CIxQhKniqoHscdALst7hDgLouA+qOHEyCQ8YFURyHQgCtdNktYfWQR2q3LMGNgxCf
xBay/AU/lnDKJEYirNnIeuJVgNHKWxZE1rnAOSHrYsDZpdP+ILOgwgKBGWljkCjdyXIL/E8KayRE
iL3cxPFAsftesAGHWHhpgYyoDjG/ygHRxnTP9pcZ2A4Brvw/gbT68ej8x8SQFRjcM5hy/Et+L0ue
0ZLI8b/li5vAY0Odgfkma5a/9dmsQkISsvHG8tdS1JMDG9qxvNi+zE+Bn569vNhHVXSzAFh0XofM
2Qx+j3Atky+JjzwpGkenqNROef+9IEbF1/IdMsskgwFgYK1J4itp239hrQ/po0+o5REM59Vwv9TZ
bV86f7GTfm9MGCtTflSutZMMgRGUKRl48wf9V7usNbYCFzkwDlz4klJMsYH7Y+9HkgPZqJgeqOKx
L6g74RPJp/1Z+xum+knWPKmrvyDvTpxHbaDS42vQoVCfAXwI9wKPXiPorSQ68pg8EC9TdhMJqzHS
sVCPlGfj9ZjUBaRE29EZhosCkpH3rBWPum7t/JUdxwEZlDPNAH4WFfvQxGDVfyb3lNdDgUSAjUz7
4jdqGYrdXXM7iex4pTRt3VUmzTTtV6rj2aHDjIbYxs1LUMAy9KBckNnzLvmAbM4yoOxxnHAz55ZA
7ALBXS9GBZllLSd3RPcMt7JhnFgu8pErmGkcJNLhj7kwRxkZjGzqjdX/yCKQD3J0xYTqEu7IocOf
VulPCS+OhcztsoE+BQSzwrnidihE8PlrgsTPf/u6zEeOZf6YNle4ZpJ8fmJ5fWDELXIdy8QK1mb8
CK3ly9nIwL1Sogk5b+BthzVY83WAZXP5l+nyHHJLzfgsFXDibOak7E48dmutemLmKPnm3wTONJvx
KEwOwTDZIeRohoFEgMz+wDzhxmgzXgsvQhIEKfRLKs4MFtCU920QzV/3Gd1e9ypYYXO0ofIyufZr
N0NGs74tWBoyIbXM3HJcjeETxze1L7bxK5tNxoLDQDIh2WtUsx6pugm8J1NE0IXGy/cKJEtWiUsZ
1YDCXgfke9/93AqoR0g94Xrcf+ssN66uBdeMKjJIdFFj5P3JVs/42E56K0Qhbvy6n/Oq+VeuQP8A
XTlX3I+NX86UiU7ekS4IRlDKkJOGNQAsXa4uSJ3MCsklgPK5eqZf6wJl9lhVqA1q3zyAlD64Nn+Y
dMge13/5Fglk5KupT0tWKDVJxtzsvFvWyGS+mT4Yy/guEZsA7YKgzN2DvE69wZNZNg7fGHeaQ+w0
0HBGp1t9lBidq+jeQW9n7tXCs5WInO+uoSpZ3SCUppgpLrir7I/oq2zkPcvgyYz8Fz/yapri+F8B
S+a/ZBx8UuApGtAlH70OIr1SUsmVGmrYjmtZ70uAAv01G+VpuenuipMJmNYilDvh2M3RwqWy6UtI
Fsz8yB+ebIpqgr3JUDKX8bMmwOKY5tOymlu334bBnUQFHVwfKVsSYsqpWWpA3aw+VjIt10FX7lgH
zO+hgxgDpqEv7lp2WzZdPsHlJG3tzfBDOFrKAg4mDi+FJdF66EkTGCzGnjxZwxVczt5weKSwxP8m
3paPZF63SzkAZCTkkVn1FMsZcv6kAgCbKmQGFsmjaoAW5owcSAL7yQcYF0lG5YnkaGz0O9lkGUzh
FrafXlbKkc9NXNsb2J25epBrq8Gyb3ndUnlLp48i2fnxz6QFO0HMexQX8+iJr+c6Bd1+EuPJMUlI
ycU8gFV+uIZzU09IRLpfVV4+OESKSNCjGH3Lgcb2YjJ/5RLMyf9uSS7z7xJSs0W4APmlfO+TvrJ3
VYy6KdCbePKGNAgdbJMHZzyQU4CEUiCOqt0xZFwTqJbtRYEFBDTBsNGyjch3yDq/bjTYUkNmkZBX
phXJIA0dlGnSlYQKNEIY98jTXuape7JoE0AHhZUvSZvpLu9e0d22bXAX2ngWZRG1Q/iKfp8/UPl/
WDz00fNZA9OjCW7o3I9MsXKtOn0yk/DNA96SzGSyx7McnJUVHOx5eYfstJUtL8W5bxrpw6zo1nOC
ETuz5FDlKddtt3k4PtnZfN8083hTg3EJO6CZ9Av5ukkg6Tx1pLR+gcwSQ2bjz4fgMRa6truuuH4R
9Lta+V+5l701Wf5ew3fTBlT8jOlPaITPpoYpX5FzHFq6urfKZa8P+t2AKv7NhJ0KzkfZB6wAGgxa
xB9b9Dg3Y8XumPnxBrbRgZhVgCqpmfEKVFdcWExG+zPpw609dzldVs5JNcmOpGCa2da6ud9ikYhq
YmNtahhqw/AaJrJzpV9MZj4dpua9HIdXharpsXMNmKg+GwlJGwASq5YWst1UYG+CUoAkOVpW6iQP
8T6X5A2jSN66r9OHqkfeYdTthwFBvuthTQosaKLgP2lIwgb0s7yxeehs7ksBxwvrosr8bbT6KOmh
P9I1V4AjJ5r/SBlsdMaLX89/ApvQQ4e2NuH3WbbvCV0brTk8UTeV99ZR0CbBGek7c4vkE2DfH50/
WWUCY9IyAXoz9FAXZjoh2X0Yt9apvJ2cS+wyUtptMCOVh9U4UFmySxMgEx4/RzE9lKztYW6P8pxS
FUxG44+sEDVqxI6/ksAXYExR9qnoaSuUMLE539l5eV1HIgVHtUccLKnTnwTDhZD/bCUBYRfdoWSF
EW3AlfVSLMOJ9Sc0MQhSzIXl0tDeLBG7xBKCTcnO1UzOvpL2TtaaPg4Cc8TZspX65tAmjwV10Yqw
ZPT1/ETcsxjerWmmv26pDp5RfwoxeUFCCJQw26R00zZEXn4BD8pzvyNhFqI/IfzasM+1Z3amjJc8
xPGLlrjw2vDqZJeTMlCXekco8JKay0bp5hZKilq9LWANCk+jr2FkcXNFPZ+5VYS1D4jY35ggcfwq
pDbBzASkF9YFD455HEoE4LT1JtbSmEZEWvj1AVNjTBXBk+S0JO6Rd5ZRN5GWNSHKSDrK0cydSs1d
FqC0h8hsHqmIjNN8wjjorsMBoM0dbst+yprpQQdbFQhPwjrJYRfqorLdabSEsDFxQqJYve/gBDQY
sQouw2YrC8GD0UJVTh8xECDuZM5JRVY2O8rxHXBosAxHHhC9R8k50QY6dTmsDs5kl4h4VM2bHo5r
QZi8pfgxDZSyl7z88t1wEPoNvI5jxKn8XymlsoONlAM5hQiGDRaTvC/KJ57XvuYjLeE9FYItWiY3
6fBYQ+7hqN22uF+zyihFDJDQYqN7dJdxLfXasHPXoYs0bhQSvM+lm7Aeru7inBsUgtYNRCKBrZIl
FBjTTlbhUK+FWSWTcJbeWHr0GSLuqBvqb4GwZODkp7xUBBrv5Rwe7YRpCiLXVZ9wMveqjU8keszY
fYuyNdERmZ3wFPwOlQavTDpZZr2KXlzPP/b0OjIY+NJvbFU9M5A69sd+1/9qGFwlvLipGbZQvgSD
70NWeR88MuoLesSQM8ucHCLcL2yna34i9HugfixjwHc4MDUEzFLFUVBs+Q5c4d+Mqrz12/Cv3RRr
r8AgAWr1QQIWmZRh69BuEO5Hpljs7oVswJWEv8sP+U2+RV8O/JDfZKSzon9crElqwsxNGQ45hIlA
+IS8fX7oraGvS8PZXb+mMDfz+Bw5zCRulEwzD1qaTur+aKf2qjfqAw+oQztwYM9wSekHRf7joEJM
bOhVhdp2Uqm9rZwjUgGCW9dd+ZCE/QHfikeBM0N/PsknNJ1e9dEdaM38Yfe3O3cnUzVczpGnrv2W
8imwoJ30IqQF7LlklkeUfCirdRhU1auQj2RoBuRVjlak5CXFobu3QELYYpGkWv8LneTh8By5rga9
o1e1AMhhKGxdqOvxORtpByW7gFhDr7IbsXfKSDNEfUJUEvffzIT/RtzFpxTUQcbU4oCr74gjJPQQ
doa8UxdDixbD6xTaNf5BiROjVbt0T+zsW9noeQVwStfSKy9ElbRWj6rB5sNzxocRqo4kj/B0uHHB
4kcqNUW1nGV+y9Ljro3BuziqPtN6dpbqpcygfKo3dqa2GkbwHDAmyZTbb2rHfdN8QP56OEQYGW6r
NjuFAzrTFFgSxlKpQ8ee7sCOkfOIIhK7m+OheE4QJMUnOc/8d25HDh6daruEjpy3BfqxWjm8Oe60
g8S4sSa+TQWbyOnvJVkJa+B74GZ/0mC1IXPvxlt5Cdw+M6hzcFSmF5irQ/6UOUk6yWuWTJLbYisV
1osAffw29JnMaT7G7syoCB2RwJeyINYxYBPCzCYOGpriSsuy8WpS4FRogz1JlD6Sgl43Cf2uVL+E
7uyrfuN9SAj27zWSzViaJngidK6FTQ4cDtobdy8FWrNIMDEfBbPhdvUqvedm+CXMENDG3PWKXRu6
rZPIHwLev7ds7QzO8UBjfT9SPog2mXLDGz09S4GFKZa5aqNqiiqsMwZE/lXeIYE+o6Hc6tr3OjaN
JykxtyKPnrnXXCNJl01AMTzB35FB093wm2OLO0ra+VE6Jg0VHJK6mDC3ULD6SvoFIRYDiTqGxOsj
o1SN2KcwtVtOCpHsKlP/QK7w357iONGfSX/juRgNG7EdMgfegrRDAKM39ffAR8PaYmCNi2pCSOAY
5gXfJVYTbQ9+yPbEh3mHsjKljM07Iw37F7kABockcMB+qVt82iwZqaTK+MrWXkqnMGhdhttukaJf
a+4hytZRglXnO0R8Jt5YV8B3izo2hjjOgczVtKdQpVDZ00TAJItgqcmUTDiAae5d4CpnXvzaZ546
BmV/4thwQTh4KmnZlHRSiLNCB08K6BhBwqgHtM3WdQS7PMB3ZbQe66h+4ADWjeHdyg2aFWpSw6F8
xswBatGIfWIEgSpJfmrEKeB4jWSEWrKhhZKbdTAQo4VBO3hVzZk4RjW5jpYTDXLqVbbD/J1xoKTZ
E7wEaYzasreSvdtsCFqjafu803CrRtdD1ima7KeowDVS/cLBusS5d+C9v7rsbrIkUGs/dbxkgWqN
MbiVioFdALq0Q3WIbHXsvYA6XGUdI+ww/MT4jgqebQkRV7EeVIeAUtI5AHVRQCkm9Y1jOTpnH3h9
jufqGZsb+G/J+CWLuXUmqGNROpzllkVqxyHFpKmOjmomZjlbyEpGZJVFiAtPbjbJurOXMyI5tCH5
wUQ/vPXSVIhlR9YI1ALZvdP7C54hG3vGPXeM4r8pooOfwJHO3g6hAuPvsqaMBDcidI8tlSJHGR8u
p4QkzqaZaDt0truVMQHdLM10Rvb3XkCtMceXME04QSM3GFdBK5YEC0RRYpNpCZ/wGv7te2+bICrF
Roxk6LybJu2nDyrvxmOrlk94HJM4U2wpWlATK3SEi0rn1THV46xjatDRxLQyAswvcN4cCx+Cs54/
W5p/IBWD6ANElcYZRn4VFVM9opNqDH5Ts7694uSsKn/KtllpwkofYL03+5H2VQQAcTbQ/IDMKT7q
C8ZFCXZ8TYlN9BxfIhw4VnU8PAUxW0/pmFuS+R067XC9zSgDLp/PKBRC4zCyl5JNe3aKrQ3jLh1s
1iKB8pne0kPXptYqSTwa6am5AtuzJ9MhL8CEakBdPEAqdj90TG+abAjAxyG+UwVGnYLAFeJ2g0oP
8YBOExPI9hVNk8B+5rAGhJZgzh16QOvAu206CtKZLc0CCZepXfON/Uv4U/KJFj+DZJi33mDeSXWP
kmEfRtsFCorsEjpt90IfF96ZR2AuoD6qvyhubgUY6zHgcIOD7/tr0RDp7eatTZEDghajEa/zlaky
cPt22c8Hmt3YezK6fukMkt0UCb2TpDumNT1QVGjD6nYRxkZzBdOFfby4254uDpAwA2cEtRj4cg7X
wK90nJ0UNvXJu02Lfr0AyQnvX43BNWoVfFzq6VhJ8C5oDuQVQL4mOi5ve/JUYiCyGAbiCvW5mgy9
APfyg8DErv+08DWzaQYegmpPMgnkubLraA/oNMHOl6IVzxCGhBK6H8B3Z2zxleCZwwXjr8HEG7d2
Lio9VfwvYcsG5autjA0UuRoqoSIQ4BbYc0sHugtKgQYJJle3gwnrH2BnKYIlXwlpjSCjRIcpPNqk
jj4wMZZiBjOk5hxjzNjyJa8WUEqyoIUGS+tfMIYg0hacdRuB9ILd8m1XNBsmTp9uqsY6pyJ3ksIC
+sc9EqYwRcZQaD7xhegkJNXJedUG2ZLweGUOkT6Q8/4KhUfOVJm1tKYm32BDMSYghJgBGITLswqM
4rnDTwyhw7B1nuvsecNfwqeTJI1y2KPet3I5ANxw2smhxIEhoHVJzLZkBcItPLtkF5KkslrIb7Wo
eMi06hjPLT5E7CJZ/x3ipufSvcK9yFbJH0Ja4hdGuDaQhIg18nqaMdjnqfo21fg0wP9VvxJdSgos
Ka6sMsH3uIM8Ha8YAHmb1HPnZTkvLoSHed7UsX3PP2VBuY/zHrUltwHVJXLpZ+0URJF0475hHHHM
HHMdtNaHKGJv/b4/zYX52to97jv41bnIDejRc6pHX2zLr4JDdKpf4xiLs4yJZVaiWdHWoYt/bbG/
DXrzlpjzh8OaUTAXkeFn9eu/nGeQ5t3r3FEC3o6G+dSxUeMU8xJ23bGPknNV0MMt962p/CXJxovh
0ahrlOVd1Lf9Y6e8EwywV9YOekSq+OPluEF6FsqWyY/EeUPSPXhhQadRaO7GPNlqIYA+WuCRo37j
qUK8bRi5YzYM5SU6xh3NwbGw9UFC8UEIYKqgTdo1mU01MhBm5XCkg4qY9IsTuZ4nP3xHwry4SZpp
LwGJZiLTUhvmdrKwEYy9suvgquj37Of+SyYLkmxrrhRzwHez3QBg8ohV0GuqoW2GeKp+g12Rt+mk
hOAvj6Sb6PlA4/Uz46+nEP2qIgdWK/c7a6l9gz/CrVd6xbrMmAadn4EbaBw/FlokPpykxbyTfXdO
h3XtO0fcBlZW2zyhXPF2hQQx9LIWl6aMAmL6PD97bqJuPE3DPnEx2fBF5y1lC7Nux6baxU66RbjE
vomdeUIUxp6O4Vjox5GNF0AVeisVcNtMDwMtaysLj6WqjrjTCra3HrK68bXsyojOC7/a+GATlUVl
u+sjRJWCnau0o5mZt35QnSuVv5ukx43n0vjs4BlvOAdgrhUq4Q9t5gMiFxOMV3WOe/sgP8uqA54k
0/XDW7+aTlZXBitzLGlUAgUeJsiuZnicArj7iXXIWMZtibaFS6ZLxDqgslIT5bo5tUZOjQXUo8/d
E6KWe29uqJH3w8vczcA1/t4BcKJv++z70Zs76AjntE2xsdJmF3rxDzXWu9YID6rsbmdv2RuWSdEr
2Cxde4y7nnGKMMBZ7jRgZwKUe0zk9yo2B/giGmy0lk3XQ6HYmk+Fi06RYzxFvnnyEH+L/abZqBjR
GnvAR8vHskd2ZXmRcQCvXMdoin1nBkXQvioqV3YLrbO3p0Oslu0ERq+xrAyKFVjwnkP05jpSiIL2
aOpltKkAQ1c9nmyIf3u02Ss7uixD+FLnt/A4VQFu4JEuWu0jiPK5sXvqAMMhyStqUci/YATUHx3T
eSTdNiJsD21sc6zmjK/ht6EzV4exOWFmSJ9g3H+ouMGNiIZewiq7hqPRxjUCkeHBSO8HSUiacN9G
02qJuncYh9XNwNswZviaQ45vspqPAY452pjfOW76y8FOVZWWWCnMGLm+K2hz06v5NjQWvOS78m87
RssuZKS8IhVoIHzpbbNZmzZdrVaMP32D71I59H+zYniQqVlP2SWo3ehDWNBSqJqosa6ypHky6oRN
B9ZlZ36jn3VMw3SHjB+tnC6BKumXTKJ8Sox94dK/pSLd5oA3/vaF/tJw+Ft9/rxQ4Owq/1mxcSYh
ihodHapitFTX4DJmkZ1w3HuO8LgRIFFyMMOCjQPdVEIzlLzxgqbEOyebucDvvu+omePUrhk9Hqx4
6EnEk2uWWteR8S7AP1YFuAbG7rAyrfxn1K18K99dDEa0Ki1XngybXJNHCxPI9SO0gsrLzZXqo+Gt
bumatboCeYlC7QfPuTXcCn6iZ7dbt0JEOwMnbkCxAoIvIGX02Rar38VZrTa965xke80W90FqTdeX
S30Gpa9VPrYwT0iqnDA/Tli/bNokjLcBmENot8ce5bqNRap/M5ko+czdfrE95zQNyI54c/gtuYQ/
5cYmVGa/rczhJcK1GJlvaG+tBmA48kKq0ebcATKIZ1xrx+gwkJnaC5Iv0/id9P5DVcG5bbMS3BYj
nZUcKZXun+W1t7pD0334lmTLF+KvTOFh3id+Bgeod8dVMhh0gzVmB8EkXH7CFqdwqVH2ZvEiq370
ygdyJ5QfBv8+8IxgE1j9bzpXDcIh5uhR1MfkMEE28a/Ecq7pT4cCpy1EKNOTkzRbvxsOwyDQZccL
xIUa5uekWGo4twCHA3yYHoW+5KXWK6IVcMCNmXdAUqoNJn0VaOHs7H1vMFCUbO1GCpGY8OD92ET3
3oKGSs6BpLfugSo6GAeju201tQ1cHyKqb2D9N3fmOkuLl671izUJlkyFbaJxkcXvky/HtLQ/4JB6
u8H+NUUWwad5h+2rMXyoFeBwbYMQL+bUvNCBTgm+k2m3K9mcdB55pCTszbF/Y88cvAhLAV01yfMU
B8IqmG7ixLrL2+FiDBjItfUDPT8vWrispwid6mZ4bXoL2qq1iZ1Su9FcnwRoSP9GKRC5lMMLGvHe
K/ULdxzZ5W0HA4l69kyVlk3gxqBdOVHZp+shIET0mo0+FFS6AbQskWoSs7OU3hPlpUgLQD0zWfSp
sn6NmlOakKwqkI/o4ycoMfIwefKSp4ACfRnfRBNYyChZkt1ve4cyVFkhTGQekqI5axFeJ7F1pLp1
74boZiHLRGtiXME+MhD8Dt7GsbrDbBBCOsQYx9ovfnVMW7jymrsKWdpVCOxAZF8xQanLXpxAY90j
XchtWITDdasf8RtZxSiblH0T33eabb2UyoKTnUzbJrdoxEXSM2grnT78rWr7LT+WkbqMjHVG4bEt
q1XhN8l2qHxsPnMj2qDf+tziAP2kAvj0CrRD+VRJtXpG92G0N0ZqxRtXO4dtTv5ClNTaB4XqZ249
ZVbGLkrRsCH1z5EIm8Yn/gJVcPrvLVhe5cNkvLtL/819VFjGsohWdtLfuwwlXTzFvWEAROkZMicW
jjHhpq7RzXehhzck7ZH17VkPVWys5rp+KFSwK+FD8z5LMyPfZGsczPzW0ch8yE1M9ZDX864IyEHL
94FvcpY3hR8X/AWUb3resndeUBV1W5wA0KAsbGNfjviDYlXIDNhVvblbFEpWGoKDKTKNS7Gq28el
SPee5B/zuQmIpD00xrZj/S0Pz4/JuQtS/b7DDjjEADob0VwBmurIOQvnNdDHferkJ18r6T0o8Ep1
dDF8t//ODTEk7skReyK+qicLA8a+8lat8TKxUymnvZ2Dmc0t3kbusNHoZ400A50bhHbN5ZRYyxbj
G0xp5hun7nC1FBlY1AWtfZYcpqE9ZmoGJ6m/VZDYG12rNpQzHwLl7ticr0PDHbbQnUQntDHYqXM4
vNpLzaHuJA9hMT6l7r6rzk5rbzpCQSPDzC6Sbqn5pgdAj0fCI3AbTkEYWe46qA1mAE7MPr7XYe29
6INGeSP96eHsDXp5qY1m2yPRd5Nbj3M44S/Yez95Rf3TI57TkXQjxPfQMnfwSQ15Xp0eLE7bmyaM
VnODGp25sdnRTcrRMk+6Zd7xUmqRmI8pLeBoXvYswK5/wxF9W5sp0rJ4XPbk7+4KFJCYf6GxJUPs
FToyauVozbbGtzlIYvNR+AQtQQGEE9u7emhfCLo/yHroyls2GYa2Qfhcph66huVnNERAriIW2a6Y
k1owbJcwZ81TVEmRWQbx1ir0ItDWmzz22icfEBN7jqGhd4jCBsPaZPGu68BxXOs+r6eSiaTqfZhS
we+MCxWJj2ke8w3uF++dhGle6Zxijca6JaQTOrpMWUyTtwc2zpllVgc7ti9Fmv2pPG+TIejnWOMR
o4+NKu2HZSx3dY+XPb6TmRMcxzB7NjGMn9tklc010HKzaT0CjEp/ijt9F9XqkBtCixx2Tt+fMz16
xM9Y0dhvUg4ekmib+RaTXEQpGjJRGIoTR4wCZVOoLWm6QU1oXptpmsGZg6/htYdF90+FbyB1RpMb
ZT2mLQ3i5PGrKS4PeTPfWqFdkP0utAqPb37sb7FFPDgZ7CRR1UGmXdu34L8+aSxWvcA4jTpFdKl0
ge/sasN9q2eEbhDc3wSDfu4o222isfkuGrfaGiV+C1Z2N0YmeXa2U0kEq7SvKJQCR5oF9Lt0WIIb
Dxy85y3R8rW23PZ9AjBDdftzblq0DPQ1Cp1vUVNcVGSMK2egC9bm/rpmn7rON8LOnzZPRWl+kxrN
MeiTjc680JTxiUL2B2L6mzGOtjpr52b2tXOBRfjESwiottuZtrOz4k6lHoqM4FBBwbLPIipCyWox
qm3fmRff7xAcLekt5tUnU/ZSaMbf1nGPiciiN67xAHTMogp3bZjeaYrtzcnn96gxUwxIEXEtMJCv
cjpHi/i39T5jQ6dFx5uxhIARa5fjrelHt0vIoTh1MS0TqsVoGJHO5gECSQW2BRjlwWMMS2IxM5jY
0PIheuk1cdNyfG1nTigsGHg1+2RbEEbStTn5z7aCcdLp6tRCRPBsAUt4g7ZZQGgdXLo4Gz1/M7Js
JBdGH/iP3y8OdlEqPXaO3kBdCC5dU95Zcevvcsu8M63lc4lmdJTjNZMkyWzK+3vOoSXoAFZpkFb3
haa9o3oOb/J1GTRatb+pw235a3mIOPsyKWj4xqPBLiP/skwumkbdV8aLm3LCj+yLZWpoosfHtG4N
ol7IzDCo6u/Ue+w88HpOitR65M/kwxEJjQYvjk0nl/Y2b7PoQHZbyhxQXSlJoE4zZ58yoTlOgymT
Q1pDa8hSxq5DL4O27MOAYCDX49wZ+3zb2dm+4DThY8XUCFUSSdGzTl0rrOkErDhEuQW3p9KGeI/1
ODQmOO6h0F+jFhoxwVs6bdl+OK979DIDHzzLe9Ewo+krkH53L1tuDcRNPwijSIyXQECkbIGcDrVg
544b/Xc3A6etSw7JENPTvjKuANORoeB/j8QqI0zlMKXQ5x/0idvjW4qJyQ/7PLxtKOy5VAuDdj00
4UMylZxQlI4WazMzcFwiV95qaVLArih98UL7pyQnCDT9MOH32uFq2/f6cQ7biy0e2onx1DrlfWta
B4DjV7fQuX44fxiUCCeX5ULJ5Fa+xY30y1Iv5ypTl8AuXrweegDHlEFCje2led8OjKMiANGa9JuC
bbLysV5fuXpfHuKFMYqGhSaLvHudExDkoIn3cQkhzNCgV6Ca2WFQeOMZ03OJZSw9ZFO9bqyUTkeN
YMkvp/WMszZtk7QIMfayonmA2zBUH81S8LRhsltaJAmwvUZje5RWg+xXMwr/VNcWru5J+FsgrEbX
GCsjq/Rnx0I82ciTe9oI2LLa5nFaMEDWplUaa8cgTP4Yk5z1UfLsjfkDnvGfVKe3pKK8P9xAIpEQ
0ipoBc4lrcjVg0ohH29RDVJ9fCdbnBOpz0SVtwPcUZcczVr6vzn+unOYUmCGtQzYv3QTVa0FkmG9
7ePwZNXmWs59+XyS2Kikoas9LuHG9SAQjpQsEsgFcRe+oIxyaed6Ezj20dTbPagC5tEeIvQ0SbrF
rmhh0wQBxNZpXieNActT+5XdNwR26Gz3zqOKg2zmrlmmI2O4Rl/yYxkLi/5oqC8NVYgZPN2ObkPN
3ZSpaOl6z5jDrZHsPEQFYBnWXwhe9n/8ur9UdXwaqMiSrIBaFuZj04YPMmXQKj1aiUiddQdgjLUs
wyT0d7XnEBIykfHijiJtZRO35QUsJzN9/TeWZbk3EwXfbSaEhWkd6bfR0u4wNfuR7cqDZLXo8Wom
idCJJYDtnv1+NFAhzdJtOtKKYamLkTv+Taz17+GSfLpx/weHw0vTuRTsx9uuD2+YH6gxNCQW5jbN
R0TaIvi1kbFV3CxpFMY6VnPBbfxS90iNWNO8L5eEYrBVsBvXJCZETwvms4bVoRTswrl0QmvnpvWf
DJN408Giu0qno9cYL36lbyydDTmAqDabJ60mKNG1y1hgzMGwY6msLh6r2VWopIbVL5yndVgXZy9J
jvi9g3f3tyELoCIwkRfdwli0Fm1VKy5g9aCrvCi4ToryERSvJEQWadiEZfVEtAXLgVRjtk8O+4+Z
wSq2tNshU4/LqG2SITxkNZ2qg/kT6eGjTscInazFHQX4M9QlKE7z+5ypnda6Ry2yHhIQhziuBfMT
SICGaae4NTik65oFaoaoLUGbM+cICSX/nHMYtLZ2CTvtr2Y2l97Kn2PD+pCr9JxgbAp3FjIGM6qv
N3D4RXFA9J1UjGzfsAcN3qdzQIbgv8C4h05AvftGZsdcUi5dvPc4R1DDbS71zGYjx5xWd8d87g+w
ViGp08dXThVWaoiGGVRJku556NvXIKXh1QJI07WzvKB69h1AsG7XxtUnjnr1zZIOlykcz7ibf4Rx
R8a1HIfQuRmxm04CHD/8eKWBRBGh7bWJntRpoR3TfwsJVFXpM4ObfY9DRpphGOgnY7zJ8vlRJ+HN
vf5YYKPttK23MtLmkukg4Wy2c4gWqkmFsmvRCoCP7nr7qND+OtFIQON9JxRqV4apM9uq5XgdLJv8
QSa159igtOaLiWGHMTovHW7aaO/Wt00jKkJUQel68D8GTCYCQqRqnnZ9q4vjxbKTsS507cXK8xEz
9+aPCzcTr89dNiWEt7C6OJAd7Ux8kFKZ6KH84RoTsbPMpF+tTabg05zF3NKN95GsjFTDgZFPFreW
E8vhDtplWnPK5frrNN8HxuMyV8eISI6gLdpwYS6IPq9kP3oOayU5SLDC12aUc2JaBG48mqsdmnz4
W3jlZ6wWYJSEmyUilb5vSLxJWRcmIBFBwMyvhkfXL7ZJmB6DJUIa0KSohP6Z/iurCEtjbpVyAAwW
HxbNM4e8It/F8iMnSrC15EuHkDJNLLgWuQMOIPxfhu6Jg1bWUIcXxdhZdzxokYc3HPODxQ5BOOQm
05okFPdpYyXrQT6uv/LfhPwn+yKE4jM8FyZEqw6dxpIcuCMfbDJ3yznP9Ts2Hh6SP6ur8p4f/AIO
tOJk1oR1hXIVQcOiyvOEHHjfv3LvDXGMIv2QQNcjGwKnsB5J7/dV9jvY98r5My0PXMcvcKCbijU3
0HcGlibFgTrZD8PtgPHJKMpHkbcDVXXYzlv4FgQ/gW2sO2wRZgPTR+Nok3/IrSSDu05rBLrJ8DLr
lBGKz8S0XIIbjJtuYyEZ4c9fMQSFznhJexQcffhog7EZzP4AOrciuCuQ9W47OC3TNjQ+c+O+z0EP
lh/SeJkU9XeZYdRhNU8Ntnm8v6mAp8T906CfvPHszCp59Dr7baAm83/ouFwntXmjGBRBJ3psOqP4
iT9gMAeqqPxw/0fSeW1VikRh+IlYi1BAcevJUY/ZvmG12pJzKODp5yvnZpxWDwKVdvgDISQjMpJE
Dez2teF8kGasYhmu4h5dwgImxDNaAWxjyEsYfwoHgO7AgqAj3+7CiT/LgBeUKsbhlUFjUmMLDmDy
nxjfsvKVbtVqYCA9CkFZ42/K/kbsyy8yCBNHmqcNXJ6RmVvLHjkpbz+HT+z0OoRkZ/0d/nLVtR9E
pHSIMAjoQLRAqoi+OorHhJ1meAbce8Bf948R2DoQ5eJ5M+nQN/LFE7iFlZ6Dv49sXhaIsAYANIJO
C2BIM2hYbr/zMwSQrBeaCMfIr5AovqSzd4ob9WhMAOu5j1q4zxRGaAGqD2P8ygjz9StUqAW1j/9P
TsbAHVignnXsjJ9C7oiFexv2qjwxQiKO0cIJsEJK9vzmJL74b+ZAddZrlrNKZw8dUM3aC9ctstep
XmTJb0kskNNrm9PKJtNOOG0DMvK6dPddFZ4DjUdhpnbTSsIjwc0Sl5l3pksmqFV2yxuzkvvTgZKA
FOcqULbkAo09nPReFKDngho86Eexthd7PTRaULRCGVVD/xhJVlLtfTNuuGPgWfY6+s4pHAIgH5BM
MpNiWbdaVHtoelPvdzrq1xsqlRn9cZ5i4HQJgsNcXRirbvSv+UQK3gXroqhvDHRslie+CDNHFvLC
AP7OWWySjKD5arLgJkMaT2b4dyTNNab5LA218cJsrx/QxrXcGIqbvk29dEm1uAnaiqCeCCSdpaBM
QkYggu5URuYL4sei+7uESIo+MIknVMICZIkFyPXApvxB3qJ3DKaQLHe6cgRck/Wh/6+dgfQOr/xs
IuZiIjErKna2Fual3iD5jo7uuOrvO+Mneif9LWgCgZy2EIHXvxtX/AMuii7zb75pUNbryWi5a70W
ubrOlSA5urBz9K/r6R5AVeyKtwXxclalV1cHLquXFP/i1fm49VFs0HWX0o0uTZ9dhjKD3tAS2PuL
P9AmFINjUnxU9Fvp9fgefNqmpmCZnRbE240wgCxlExJH5Ueu4vk+q4rnPEMqw/evAcE1SOKfOsoe
EmSfdsjIn/WmXhcls6do2R5cdTG8tKV9hPJU1gT9bjKm5hB7vNxO2FCYEF8gwnxQTnAbI0QIKSLc
lS362jaQAhmj3WAZ/F6UJ+elhV2Te1zcNpMvb1a4HvsVFMxRFxAR1A8cTNOK9KPt+3taKWuEYDTz
Dr4+Kq/pZN4IRPbZWO5Q5d4ZYt6m/byJbPgkfbRcZijZBfispsKZuAR43IR06tWpdYgQp4iyZnzE
3Iwz7IGZQnfqWE/Ga5jbZKHngf1uBoVWxRN4JSAy4RnX1l3TGX97h9K+sIKdmyfrgWnBqNsVjUqP
c8UKjwakQsVkdEyc0JZgq1PfljKAiCVFv/MEQdSh249kSXNdeklppD3XGRweCnwZdQlOPpcStjL/
mcBeKxZv9DQN9PfY3Hs2eRAW63qo6dS7iOx+lRYIf0E7UPxYVbA2wuhidePO8l+tWP+lePkr6eeK
UR74V+6kmxK4UJ96u54li3Uf2BFoaqLdCOZjGaRnA/JNWztXywO235ApUweaI1wEmJiA3zYFf7HH
a4fZ2VHa4BwsqayC7F/ngUl+RjAZnrn9fLzGs7fT60QsbwOhJzkRWw9YmN/X4CbZBethHTQQzbA0
FiL8HAdS9Csgkg1HSvf04M/+nBBPK2aYfesrUEeUAGLiAjxBAQjCzG90GgcoIDy4abKqgreJoIqH
5bNd9aBvt0Oy2vHt87Dk20XqCjL2IgGMkOrBIUEos5+YI5S9+chscOF8JHlN2uDvZmP4pOCGNoEN
BiYg40yAiYF9CIo9/uorUUgKtJg1NxzntKJpJJTG0WVoqmLa4bi7KjhDckJyjkk0GCAc0IQnbFBs
m8H82SUoe8dfJq+6yulTBm8RJlraCpxdxafpMP0ePUw/PVL8FcHYBj2y5POFx9Mvk3cr1TmpONzz
aFC7oQ86IMSRQGUkRNR1sOYHXMfqVeyIbFdSo90ndjxsxzrbpdNVlOY6q8tHAFSbdr5MRJp5V6/9
7A+hhjXL1ZiBtqUIOu8pEzWOA/pz/Aya+Sf2gg0TkGfW0VLUAhYd4guR7I0lCn6AoplBC89Q6oCT
GVF4DNSymn1Au8wXP+q+eR49Zy3xjOfFnSca9LYs5dzFtUKzOL/o6+mjpmsduoXBnlBXn/g1tXIv
nTbG5BydxV0L9MJMUe/0omLecVXf5/CIIjQ87Meg858AXx41brMtkJmSG7/MzjjaAhboN8QhHXR8
1rKCZ9Yw5XD7pj2aZfRQ/HPlinfO/gVcnqkVDrOPiKRADNmxYwnY4XiEYEKgJ1c55xGYFv9Z7x09
6VLhmOu5emGYuMCwAG+Qyw6zr1Xi0sugKRu37Tkn2gbBelxmeHkT+H8e13ao7jIsemQTc12wQTsw
tvQ1W4VqnoO8MA4+et4lfcar/oqEr3etFrhOAe8l6eW5CMRzFy1yU6j6nQnFaPLqTJYYuYDPQZk6
yTOnvXaaNoLTwlTVsWZfRSffByFB8skRBLsMgF3lGED1w78T4QJtm/1Qv4w1Emu8F+uds3wkjtdx
g8t9Ug60Z3owRBwOwj0gLg+j01/tGTcc09GbD3ruLlrZJX/XQRxP/cStDoB8fAzMnyFsd/1c7+Pk
SFv5vPTJOWcF9RD4LF4JyS1C8eK16ht0QEcdG+pDxWeLAiS6bfF4A3D6YcPXTJvHnJTDEsfO0hFB
6+kgKSYJqMfxLcnVwS6+hPPOjyaYy3of1buJ3tH9tD/oUWRc9FhgHsj/IrxCUE2YwGMzxdimZRYe
aX3NCUu18A8j9MDcLDYm2Oq6Vff8Nq9ajgPCoPixVP5z1VM0cfGWsfBK6vDMcuY1DMJfLQt+9Hth
97ekoTcDk8OBIAQ5v+nMznnUCZSdS0QWvYOo3vSdxdOJRdkjzParxGlcx5nTrAsw+qRcIDXvurqk
1XBNsBcO5/FP7pEPNY2CgOaG73bhfw5E6TnWRZl5jNl6vFZ90qJM7P401Gm9KgJ0Z6iPAH0Dtlb2
OqqKaRdUXXgWfb9j1ilJAkpTVQiYoLy1mGUY0LmcoEkGlnO0W6KUeLkGaqacCwraNHdU828wPdd8
PG68nX6WHvSBkM8ZdBJBA91kY/D7N7zPBGipFlh6Ux3mBpyRIykCZYV8m8fmuRvkLW3StcMfl+Gy
lYu/Y98EBxXmaxovFy9xoJF9OTZ85A5NIPPJIBynqL5TDQS7GiwjDUFBg09HMREOSVE6nPHhutPb
CtyAVU9p1oRsHU4ZR4r3EI0ZpeUnC2xo0n3JBeQmfTIyoYHQjJ7FwfWzrX4RhHmpHV+z8Vp7clqR
rgKpsh7IkE1aql4kog1Ev7UftTvZ/tHLm1U0tdZK70s2k48TNsoQEHCvfYxNQeb/VPX4pyWBzsoU
NNQynUqWZkDmQ0OSSZnP7aOghhT1Tw3w+XH6B+QDdPyIsQatufaPTkP4PYfAmi2NnZXAhKwrWXAX
rLud3vVMaR9TjXCMwyeCCkGEqhMWkDfkHd70kQ1Hr/QA1YYgJjO8GHG9BGnyJEIAE6Qu+qBaKOC2
fCijXJCXrwlZjmLHqluwE4ZpMjDeTcCI0Tu4UP5P13rbtmm/WZEwCXW6F+MWbsbBZUjA4LfmmSMl
n7qdovPITy07WsclrhfxE+6iK12KUOG4L6t0IVouN3p4Z4wNdPZfxOOFxMZnHZbzYexQDFZTsXM0
wI5B0+FBUL2SCaGZb+/VkuwsGjCJ/38cWMMwBXIEnrIc/C+DhqrOBkbXfuE43S+EiByMepUSmltz
+uwZ/5T1HeTiLXEefVrM7FC6vzQzDjrS1os6Mnt4XOzimLxBlyLksKGN5XlBvRoTjebRNHYu7VL2
g9Yxjl5PPP6I4/29kQewNFqQOhVo7OxQVj9Lbax8O9pRxaW3z/wji+dpDdGd/Aw3VixCSDUYgBpM
D18C+j4IASq2+hDhTqv40keMG6uN47wTKxK0GUgmjyXasTy0zn6Nsf/gKXRQFRfvtEk3lR+tO+9T
b/7wJQf0hL1alwrR6+KhOT0YLW+y9gQ4cKpos7ePHTuzIdALK4YNi6cwSAmZiHhb3ZmcbXpBRPLd
CrJVYaTwW91nj1guhAjhkuazzniaHUi8DaPKKrFNMIUg7KHs3nfmdD8vZ1gMTwH1Gb0NsZyszr3q
Q5eKTGBE26izqf4vuwEBOy96Cw2BiXGyiyjqTFRSM5r8egEyAwjU9BTWdR1sWgxz3uozGo/ZSweX
SGEGiH8CsSJhLhu9MXk7PYubwo82ov6XGMbHiBROntvfo+W8OEt57O3lqXGKl4YknlfBlRewb0Vf
AyaiQgzonU7ggBqIET0tWjMjpDKbZJrgBjvJxhmT/nAxPvaRt9zZCjcKan2Fs3wkyx9gtZuB6w/W
eB2SZ0cv9XH5C6a0vlNstg7VK1mgWxOxuyWtieIknUVnPqQQRXSwHbr2HcKmzypVb+bk/gvBXbKB
PXGXfvG3r4anKEqQH6jaNx3wLm5yrwOSORue9exXubUD+PkEGKHbGMG0YVLoEHaskQcacB1AKF8H
V2ZlP+tteIjuOeURu1zlDRwHjk+qBq4hrkpRYeI87DjVSxwAAl6qDqts137wq+pGSXLAfJTeGFXm
Vg20FuueTbr+Nyb4JC4PVVIeQvw8JUePP7wvQ/UHlBBK/djv+NCsuhEp7Ao4uAycowxK6kvgfyJ6
dEu5qqSAMQIdRNkT+0nhncw5uRIXFLulN4HnTYemGI5mpVWy3M9AQKWNx4NPNYFwBLgX6XWFwMN6
Ac/dszybsjrHEdijJmJZJ8vNDNQbkQKuZXgdO7M/bGRZkAcU7HGYzN7pgErvzn2cTmsfze5jxfFF
j77OMWql4baxLBZZm9B+g7xBfAMwn0LjTMeHl+Em5NFWYV1tc3k3zIQ/PIM/VxSjVav+tBlqLMql
0Zr2zUqnpyID99R3TIYkgHJFCo1IebilH4LKND4MQTvuwoTaTahMdLgLTbOH4yqzhhjOmzdmlZNt
thEouL74UTMm5MQs9gQlQ01baxmsdVwXzyHRv5VOn8qrX3QiVeMtNAbA951wgFRKhZ5QUe1oZ6As
hTCDCwyuScXJrpeXyrfBgIPZzpEKiergijVjtQZPFl+MZJnudJSv+w/t6O51+Kh6AdR1vPkuOIpJ
cPiJ7o9VTp+YI35VdvUQteE6qXiJWYaYxhiBbXeOWThSBnWRdswHMkMB3VznhB0VfrpKaDc4FVis
eU6Oqkm1SHOOqAWbad8GmNy5LKOpMT4aQz21bUspICiJQ93uipk0QrbGEu5EK1nfgFTQVIfsJH/J
PFCo6d8iSpRtKuDQyimruzkBERbn7YMfTNverx+HDJuQdlqGk2Mk66abkGwonxZhpiD14uAhbLQm
xwLxt7Q6sZoLJBOMvnnpaNdSpLM3iRNfzCg9McUuTovu1hKf52T8ac35T5DMJz1dweNsBxUC+oo5
QFQioSBNwb01hT9xCIUQfKl/lwtn7U0jEB0s7emFoa+BU7gJlrpPcVgZUhS2Ac5t3aRa7lBgpQnk
2YAo5vKjHT06eLPcoMcALmkx/zQeEb4ylr+OmQOkEECKcuXKtSdpYTdlfO/L8G+d45NuGo8uB4lN
TFMFmCPUfnCZC45bH/f5YMav2AeXCFdwpzgYxpDL9VJAeqUXXZrOCROdtWQpmqY6DwnsoYhasCWW
YGMZ9NMjWdX7ygVoERP50Il/19uPv7RPFUWSyBgZVxvRS4Cad7kLrKuyeKXefYRUNVB3NNkUK81T
PY6CQK0i70FXF2TbHuwuO1upcfY4DfWayiof0BI5bCTTF9ec790CZRYnmpJTVnndCZi2/4CQNWpp
ZLZLake3wHOhsIMgj9QMLbrpwBOkGruZ60AMTCEFOxqlgGRH1AXcYbaoRQJKa6NxVY9Uk0Y6ZMOC
Leciw0cygzPklvWyDJiuW4+RRi/2cktd5t308aCrk+doTt4ckf9U7LR3ed3V34tRBmiz+w9TKKxN
7fPI+q2UCVsdAZRzBDt6hskNBChfB4KuF4EFmKNnoU/UPH0PFGsGj2q00PpnY+wyANMdjV/2YKP3
kDHpvmnGHa10+cwM9TqhFrCfIxOprAzJgKoCjQImLI+ao68NMzyaXT35X5cOGrmSr01FkK7V/k0G
hPN5EfUpZxobmAJWdf8WTN5r7pFwewlt9jjPN3Szbl0JhlNmCMz3/mvqoD+uX2iRNaxq41iGIaYK
uXU2h+EN/y7vas4lmHkLur9Rv0/G+MdN3bdQNo+hwvsmqP4GhDWCIKodSxaeif6caq1r040/sbAl
XJ+x/N1102x858CZidnYej03xLeineqtS7Vy5Qfzl5F1+U4XfySgYwvDSUfWEALabefhBFM43T4O
6rMnF+zXm51DilKV6h4Cyg4hofs5MM8DlYXJIkjUvZ/cPWAC9TFRKgjS6Ai74AxKZd3SfDRzMBm1
Y3Pk9JSVC/Pk2Qg7yeFSBfbR7/GW6+sP18cqSNrqqHeLUrqYiQH5bijS+xKs/9C8GMgj3A1cIlj6
zy5d/FWByQWaBsUdXRXs5hQBjRrQiIXbp6vqgFcKwI5LlGw6KZ89DJ83JTIO4Pom9NgqOEyCfTDB
47qxRjJy1Im6ItA9CVCQ6K6bQIXdnlpPgjvQkrQoLs4Z7tK6tRKMqP6aEMFky3EUJelbnuE9sBAm
mWSRd0vDqdl2UFlaZ2MPxsoCk0eT6MmT8LygplLzuE1IbeVRuI+i8qHMHP8aUmn+9Kb0pIR1G5Vs
oXiX4wGEaryyQRlhfP2eEgpnTfo8j3O6h1don/Cs7o65D2Gpm/x7HSvMJjSkfARPPzszuPGxfu5S
uhKyBEBXO9VpdsyT0UfHAXj+aUinC+fmtqeZFE0LfYjwBNOZfmO+ybtiI5aSnWjczrnVwzmgQkku
movwDOaTIDtf2SYLEqgzJWY0dCNln62ppTVgWx8KtjDa/gAQCDyjs+POTyV8xTsvRtOxCeJk13eu
TrbbUN03owCXYsMsKBWE1CbWLagpk7dBF8KWabraBeHrFI/dW+d07S4e5I9b5R9l4VAqkGgnIH8Y
v0irAzljmUBhBhbm2oVjA7gZcvHPXEeYhQ/jtJsdr7p4o+hegD9Txufgnfup5QpBtAVmkmKIaS7/
DDAsu9iPimsyh8l9a8mWKFNMVr/x83m5hgmUBnhrbM8SslRpLyie1ca8tho178dQIgjfY8wQ2Onz
5Cfpau4FWPk4QpotdKLNoOJhX+fSPxWM6NGnIAaSKatvQQVfStTAxkWRfCdOan+x21ZbL4WfP7Ud
uu+NYzw4UWlvjb6U6wgrc/CqeX6MymvSiPYuAS6+jkf61BZkHtceKPJFMLNLiE6raorA5geIHApA
DXlMX7XKHDzWGvdubOynIVAVe9f8gpnji4KJB/DB+lNkrEJfNgfVpQfaG96dV5XvQ9W/Ee7ufYQ/
aL53W8BR76Wbor0ABgiHceGdjIDZU0C0PQJieUxFQGSbrusAG5+WUDps61M8ejef6vcU1xuAfc99
AnTDgvKJzNW+zRvAFdT4PaphZvZUD/76Ny2MoX/rjUfXLo0xxY6HhZzP3a0oF5Q4a0OXi/rnyXX+
MItPLkQaRLekbT+3djt8KjUdqgnjjzZ21s2QViW92GknwS+ZnYG0Yw20vfOz58ChQW/p2kCWXitv
VIgG44tS+VfU+dBF9NOy3/uF2HZTfrIKYwxWRgvnZUSWdODQQT+9O3r+EENrDEi/oS5bTbUOQv/s
88dmNojBNwfgqghmEwQkUQccEVbMFhSw8eAGCxuxJ0DUAcfd+cGQlRtVAHKzUhImP7VAz8ZZuFV1
FNNtVagAFV30j4kHwWGUy7GwK/9iFXCmzZCq4BSLFLZzXfT+VxH7NAvqNDfRwKrrDMqNn7gXJacY
tBWmX56ZxkC32pm1mmmIh6Nc45R1Y8LLn4KQ2dib+ylBjXUZ2acHuRVpBxYe/psks7YkwjNtuhn9
BGR8/inYpWRMCJgiFZa5EMXbCaoh6uEdbRcCBsD8XEP/Y6whLU/KXZcBXeUBkat0jDla2vVMa+yL
0oGiK28UisLHtOsrbWVunLMp/5OCLXfQxIir5Oabzs1FjCBU7SlpjO7eMZpkH0OLrhZjM7nYAwew
K52ULMsuims5W+ad9n2Isug4BuZJ1f2HD7G5p+pMUEPZuahCRPUbby0csNqmX91k5hMi9OTtfpG8
ZrDgAg7dRgaXJkz/LaJ9Ck0BvI1YwnS9O5U38L+bNN4vffw5RtazYhtCd83FBMzrDgXVVYH8nuEj
vg+FzRld4IdFtxvM/gH1gnvVB69JHT5GFUYyatmNyBrNY/s294tPlN8ElJqLK/yj93SCQVKP/SrJ
Z2C+EI3C9LtXzoqHWOfophhN+WoiLgMQFiht4BSICgLxUUn4V6nowTIAbFZwb1LVfjW9ez+401WK
AoGe4uI64o2CCxtOYY3H1M5fHInq5TD9rdA2q1OtBZw9eVTqTCqRsbEL+wLpF/4ob4MYfJeH1kZ/
LUZsrsrZfPFsIFISR7LZCS5ASvF9dBRBpZ2F9APJbHtzhHeNHuMi7swGclkflXcirp6KSOzQh9nE
Q70LlPXVOWm583DnPkGx3RsLe1OVwL/15N7IQvja2UGo1EGScwa5kgeUSQo6yzQ2MTelp8S4Tgns
GFw4M2Sq0Xy7q0geUZ5KaVZMclktpIS2O6xjZtuSLKuxrfet3a2BlIMzQxyzM4nsx7uwQwKDI8rq
0r95ikFO0Id3Ek5t5JHUDu6tJV1OVLQBxL6z8aFIhH0QfvZoNfMmNn8stAnKHNTPPEHKIhVhtJFj
xq9n7iikQ7H3zYd28Xiz3IylzjQyH4syfy9y0qgZXhD6hH0ElwgdrDltNkWCEVhAj6LNL4Y9feYu
eOXcGWG85AuRybRs8gogojLMzdQscKXdLVX0Zxuv6AoQHa19yjDtVTYcLgCftS8krKlxG6aCBpoY
/oyGdVVT8thG84Fi0Ckfu71XzIQG4QhDO6SHqy9aBJQH9WpMq1NqZha0s+R9LmlFTVF4Z9N0klEK
MyGnWNFYT66ZoqndkJEa5oXW73Od1O+1jAF/yGPE/HY7JJdjd0f2sNUjIErroTVdIPziIkz70eFk
y5bsI46X/TLJ+xYVYENO+yHwNnmeHrB+xCETcQCbGl1lfS34OILwnGl+ZQ6Hd9JCOEc+IU8oSs3T
g+zwUfLHbgXWdZuPTJGxX7ZqjK8ijL+VExIK0thZm870kbfp2k8UYijmKY68dRKpPT0StF0q9UrZ
/jSZS7FZFkSNWwQNV2w/FAOLZjNSdLx52IEcYtc4OxYE78G9hkv+sFTDGaMzNJU6AqtkzHfCtlFG
EZQ1GtzSa5deXrnuAZ+btdoLtuA5qdAZsRL8RTrwud0ACRoW573boedjBewLXum8GDFHhyn6fDOY
kM77If8r5ulmOe5bJN21aUYvje9/za65C5DTO1L7eIxq59EoM7mNksPsalWeg0OmiHygAQS8JBgK
30pJ1waRXu0qYJLUWK9u6qxtwMLAInciwcM1mTdu66wzZ/nXzfGycsU9jvLWqmrqlZ2Kw1QNhywO
DsWAjJnt/o2CR7eLkXIx81vbC9phoJPLD3QUvqveOHEXy4i1eeOh/cP05d8F0PHJQl+GNtIyDWvD
UogMY+dZm3t7AqtMMpel1G/iDDeR3zvUi0xGEI6leq6rB0lo3jTtyi3ExkC72nFLbI2/o5R0GsWL
X+W2ueBksx96o4DbOhaIBAwboiYCVYlii+yAm0T1z+JjRG7o9dlsbcM4NVN/EJn9lKHEN8vXucdw
PX3rU0rjdvldL9apApuDcEqT47dj70wDxN84l2ueK6kU3QUPhGx7kqihR+i+UhS1Uniqw9hueJbB
TXF/SDvthLqLcPpFgG1bzAJEPIqqWAMGllrZ/b+BWVzX5aYpSO5d+tHZ7KACZ8YQ1KDb6peZOICZ
0gapnvaNL2ZKbhT2uzxL4b0XV0tR81Nhz5SPmlWUUtFNkhkmvuausvTQpWv11ejiLq0HbK+CCYJe
uBtjD+9gY/JdGp9tSCNOhaj2m84BzaGK7TTpDokX7WRa92snbpqL6GH3Jcu/ZOlPEQKfepT7xXmq
ev8xLhpxitP5ktJW86swXRVMI5lUL25LXa8vm4csl1RsppRGUpZSunZrgani+JRUzqcAh1h2Hobu
Bd6ItZr8m8BomaYxIAa7EQi7LWsUmNYjuoN20+3ozK6ViL47AySoA/KFOHGsqRM3mNyFC4R2fy1S
eY6slGPSmrF0HotgnaAK4NLMF2NAEak3gejnR1laj0Yd09GkRdj03a2e3HWr4pc8aV+jVHw3xkgU
atnYk4CVNqfwoXPN+zEMcsZbnMdRV3SHv4sEaEAlAoIc1AWfI5gEYSpcGh/jRL4rLymV+zj0D30I
XqpzjX0fwVM2KooX4in3fXjyDmGBCMbpblKQFF1RsZpQ9EocyhOeAdEvEJD1nBfZ1NemKNcc1wXv
utp4BR8qABuSGBKTeQaUqQY+nOsTAKVGAsW+dzZtDHx3xENsATlZD6QTOQ2vxBBnOytvNi68TWsC
T8cj2xCon8h8M3dI/BVltnWREO3xs4b7b1tvlJXj5yhrq9cwaH4Go3+urBzwpMdtpGwZnede4qiT
W1QLL203WnSXFEdyXx4V6sEgWN7h6pxktHwAdkMfOFHfJByHaplveReplTmkbyJd/lU+7zmI5UM7
VFqV3kqfsyIxwdpaTfdhCBm+Igvy7E747Nb5k2PkD9JOAIa1uwxBmnNK7mXX7qYyaQDHcgek594b
FnKQpUMonmZegFAIjR5/GW6t3w2AfDvKT5PHcqi7BSCh3A3AqmiDQ2Fyl/4nAcLSIJ+CGlEuYkjj
HZ4TVbDp0uYnbAdn5xJD5CHCn0ZrrJ3GXWVEJQz2Ljd9yB1KwklZxKnI0qPpRreeJH0R3pfsi7UT
Aug0kdtV4Trywc7JaaKn0OZbEB/QoGmtpw3veU6dDYTVF4vMDUXnGXMWey2s9jQGxS1ziq0LAl1H
fS6czVRmuyAzLxpX4wTT6vfwdMAkjfGbZSDq48COXRaUqlR6Xy7Nm20DaZudnvgsREIeM6s5Z3rQ
faOfDCz2rRy6oxuHDwKFni6oEJXO+p9GDns5dQ+VCy5aUrNYcb42zMp8H0v7Q5t9kPxx4CliniY9
ANho/CfKvezKK62WFDc3TM8bm3xyytYa6kFb2v4G9MLO57pnfrswPqX1uqDbxU5ne9UmtrWWF/ok
WcQuSxtsdDec0/d8Ql9fKjKaDJOp72KG2lccigIAGlIYseeQfSH8Px/ULNcmh4PpnSe+A7RwZn+J
F3+TWAZiLIinXRvzqt9e7/q8pM/axTAcg1Pn96pNdtObISgA1V30j3iIyH3gv8Vw0MtGWlp5+Uff
RHYSjUaqdBVtilH78HFPXEpZtwJyWwng49v25CmsPq0C7UwEqp03vp3ZaDy6qJm6Z09F6wnmmmIE
MT8ZXGi19X3C281kjc8nHkX0qbksN0C7ibwXzbHmUHkvTviNqRbZ3RNYL77FizU4qDKBcdt88GjU
cOBk8Q9S+gyFbmJSX9COD9PGHd658TDKNr3x7oXXxKuO/YRxSbmtJhR4sm1vg3DsKeQiH44VMjWM
VOPf9Lrjl/7/a3MOkpW3XfNNPSy9uCDy1iyX379yGRXmoqp+1Y1c7h+oDLDlXUXUoQsB3BLHAx1e
/cr00HGnXFafCXxByOou58dlN764GcXG6n/IHg825UjX+80/zOMe9IEdjPNnL0Msfyesdl/4sP4g
X7T9oZ4/ekpmyaoI76tgocH1bVAR6oF/jKiTT+D6GQWKR6emDKBym0c9HYk4GgJrva49N6JbuY0T
yLUgemY9EFxdwNticvCoqiP4so9cWMs6p1TydIyUNOR3BEBpRGkRSWs+EvPPxv/fU1Jfp3zXb0B/
yBhBw0z/Rg5tdyG+REI8xuMo5TpMujpojnph8LcWsjP+vt6F9Bc3uYFCrtHqK8g8mPGWuCkamsyR
JpLMYYjs2Vbw22nFHkBMo9+NMVMyAG3Ctwf6KvGigZvfYz4D1hpWVvig3yG3HKUsrlDqF8J3tNqs
fkYGmn8BkNBzQVuzG+LBl3+KAXHnHnkZJ9SiXQHRYLYth4PmLuSccwRkvDLGGmYyp1Txez3FadDO
7YqI9+qw+fCRgqWRYf4RElsxcrwnMbzn6etoOAD6KZxamIsELiW2ZO0H1Mx1+4ktXk+FjNtP25Qy
iHusXfXMh4vBPfEFxvGtik34ppiFcOuD3k7gYOoFwb10GB324d+qsB874/3/AY6xoatjQm4+HvFI
Gj+lpwcfH8S7ac+ndh5pFb1OVoZNOvt5XffQnRgMJlQ7wxBrMTCpW2BKQD2i+NkvJVLerUJ+kWU4
642CnpSDhpp1UQNwfh7f4bT2gr9N8jCGt0zSvZntL1MQ7lhm9dCzO0TqcQKMVOfOWwp11awAsHvG
fJjrAU8RhncElVWifolmYIFw58qxzkmAiqQ90tAd1UcfWiCV2Czsbz3KzfgNA+NTIkxY2DFBrvLv
LXuQd1kP9Dv3KrAvMPfpbjcm6CEqo7FqP0QSBuugIxsd2kmR6HnBHRqLcCnpyqJt8+WGw3Ma1Fej
gHRbEJj4bfpjdR1NeUv+CfIFca+aemHQGn8nkSPT/x9N57UUuZKE4SdShLy5pb2BpqExMzcKGEBe
Knnz9Pslu3tzJs4MtClVZaX5DTd3M1WABeLvuqqe6Z3RWS3mS62Y1Zb1y9gyaJ9is9rVVf6mJutv
R2rZxv3Fc9PTgMcWYwkEfVRzcGZzVagCB8XoMPvNQdZuNmaoPoHxXtd0t11zOJkkM64GPLQom8fM
RTgjQZ5IxuyZ396j1rD2x3FXFd6LHOjeCu9NO0MOWKE4G037KdUPyWj/60Pnb0cnVZAA63Soz6I5
3hGNklgfV60aX6MietKn9G/d5AcfLh0pa4JjWp5LtHZWemnRN5nAs2fWeIoD4yHRzSNp/HNgurds
0S6ykQxaHL3f4GSihUf63AepjcpwuEj6rMJhTQN5LbEySvVjV/uoI7UnxhzPvZY+2Qq5CX4OGaUn
NNTuo7Det6M6eHF6i4RZVZhoGJpOfBWtmEUfX1yl39qRiVlejveIQxwl3fZD4mhZvCo3uVDFdwy5
230RRG8lzAGAN267Svr4iZaoCTKN0s+3ms/Ojr/smC4cvQLawxzNDguQyr/PgvmljtD2L4ZbSMfL
yFG6Y9j6MU4GmTIfpquGs9bam5FBThnVuAlZF8fW3gxz+UyTHLAGVAOHKxT1tEDU7S5wftARanhq
5tOssseY8Nv5yX3OjA3xJMj+tf5hOMtP4NQPo+uDaBzb68zFmrX23uT0zXP2jgzdykHgLWiis+Op
je81x8VbVj5ie1VJsTtb92Vrv0rcDiegVIr+TjNAtcgSmsvMpY59Oj7Hyj40zXCFPQVYO7E/LWM8
utF8BmTzbfT5qx4akAEwgO5rHO/sc1RTaE0x7dF40S8mXSW9LM+9q44u9h4wx+29iogpeoh4JAlk
0h2AeL2XsX4NSx0NsgbxjOlIAUP2aO1ylb2Fi/rXq/4Sthqk7JH4bNYgjNAbHkAls0qdjWakQ1PR
HwUS8TRiUIGHwKnOcdZM1UbWRK8xbV/ye2e03kYTQ7la21dTeAwGcjyyhCFa3hYt2FlBeM3t+qKl
3amdcShDMKvoSDbzBlUVY+eHw2ni5m9mDbc/FnGxAngmQUSdFIcMMOLdwlvZqn8PkhpOcbJgzB7R
i+w38hxwyqKtsSLiridvwia7RRKWP/XaAuIgvnLL3nVblGGyiJ4XJ0qWyHC0DyZGPeaGQIadLvmr
lvEwqf6t0wNEUr3yg/HaedbngySzqjCOLvishKOJHccOgbyNTd6NSwdVsLdsxtI5dAEN9Rb0RDSo
NwT+b4YdbxOn+gxmbStZRxPn28qlSzmwLLbxNhMtooC5h4RoPakgsmX3QoUc+/nkIvmJXqC2ZnB9
9LP2VtjTs+84T41tvqopOMIUQ0kNM0xVYzGnVfetbWOsxdIk7kBXoM/2kwYTU/fs4xR5K1VZOFkt
FohctnVQdweCM6JNWvnioK4ypfHB1bNHb0xeAF/tCf4/TGfhE6Fm5y00C8pkGw/liU7DLohb7c6K
Z/6VBoHrTDs9iy8AkBEukGwCUtBaMy10sgr3EFk8JuIeoi8oqIBQ/YkytAeyBq962vPW2G9lQ3lG
chTj76L1H3LXRkOCGRArGPJ+MIU4eQ7SJSEM1yAkcqSAVW11HvvmEvT2D6DtnT3k97Y/nayo2wYB
j1/FG0UrWZ5e1dCpm4Lo6laMPxxHpHbw1mGhuzigzo2mXSbC7Lmmf9pMNxHx007uZOF1r8wHPUh2
tZ0QzmMw4Cawy6YZj9SF75IQSbKbcYmvnL790y7LBbFLeAGqufoq2OZNeWlRere8fuf3+r6ZJlyt
82SSTfOQejbcSA6jU3YbNwOgE6ItOBJ8ENI91PSoU6c4pnX7XPnLFgKZd+c7+SviC3u4GZ++HsJi
awz01XodejyfJPViGvBl8V5q3ucU0+lXlkFYqf8ijXUwDf9ojOkmNUH5k8iT6W1cy0OJKkHSTiCI
M1XHPKUfFWA0PsfF01ESM+goc3GGjS7TvG0X4BVCRppUTA7jDAURuT2MamKcrrjXJ1SKDOMQoG8G
TR1obYpGO78LwB2Mqd59dmnyV+NYtFO4C4dia/jdF7C9g6VozJOSwyyHWBC/2P4ABwZztzh8H0NU
ID1I6zmAD8/rv0vyqtoeUEQcu0/44VSueBfJReDZJkPZdCc/2VT5a8hVUCq2PnCKx7DHatgClVY3
9E4o7CBO2eEHDRyQUvotQ2NedowEl4V7Vdz1YhtVELqZtMZ2AHke26bbYHP5pEyiR5Nlxz5CeiQF
IV5El2GMzyCOHuaR0ixTdwG3hu+DF7bR2spouRkJrjtR+LdsJizN00OXZXuJ0Zrdn0qt30a0GmJq
BtWTsBdd+uo76VWZxaOntR+1b4leKUJI1royxg8v6n6MwUKN3vkcYkz34H/GfrdOC3LqoC1Qrlm8
fZrlO5yyMJAfvsssPA0+IUjEnggFgKywFws3mqd/5sGyTXq4oAmmpBV0x7RsNwsRsK21o0ZfPC68
P0MQvwNXxDW3xIB7fmp4iJFtP86e4ZL9Js8otR1UqN6Zcr7wVDfTOG+mVh0XAj48wmU9Y8FFO/Ia
z7B5p4FcWAVv3uInDEXJCBKS3HFC2jTR7skAtgxAAvjBw8ZnD2kG+gald2hR2lSUTu6cHjyi2bSw
25LF+KdcKAHUAVBcm8/FQ3LRbXZ1FB8ww9yOaXf0BJZWO9WTLYFCo8nGoUDA81l2JNtl2yg6jrp3
6TR1cLP5XAlbLkN9C6HlhhcKuPf70T6EVYfHi04HBZuYuzIYaV4Xe7kkfp9Qqv4sE1gvN1l2UVpT
7w907ZRBwl7wlFMyGpUnBz9xP7QeQb28+8aYgBbaguCW8ar6XrsL+wJMHb3BdtnQ7P9XakaFaN6A
5TXSjlYbUm863lMZS6ULlzidEeEw4vYVleOT7hdgEQ1MWkrj2ain05L6eKAtmC4hVe9P46tr0+/2
DUzGGy+iWd6CfWLKFXv1v1xzHk1cMVicNz9FXEqNGVolqGHkvr2dTX3bS7eqcCuOK1MOWVnNohTM
Su0dAM/RDctnRwyDNLiQ4ZidsJfdB0QRTad2cOcCb0S9pEEBb2By3uCpPOlj/mOaw5dmaRQR3aed
ijhHIVsU6wF+vR6Mk23Zf7Mp27RolzUO0smpWBZxIhX1AdZRdYSOu/dNH+i1UulJ97RdUnWrviWl
HtviSU7JMvpPS5v/JMH0Go7tjfoXyOB8LWvzqM9oL9K5c2mNWaFzkQ8pp8qAv2rRWG5LtaUVTtuL
hJmKAGD/2iBQ+BGfT0//6XXwMWAgSvKAwbe9jmxnM1KqzmQkkjFzfbB5G3heI1RhjnqAN+2MZwM7
0fZLdZcX5UMV4tm4GE9zU2MX49Igh4uflftZz+jmhZeSvpecgNnMj67Wo+/rcrvET7VnbzzAxU4J
HlqzQNY10K/TU9tmb4M+MaNqb7+RG59JCQpT3nPlF5fAzv6M9QziHjXDkPa9Lhh6r2vgh1KZ5pDL
jeiBtgLFZr4zOZRWnDyljIh7RMc9spuKWsOvy2cFRBENy51jTAfNVfeTMVwy9ifiDt6uqMe1lGZZ
Xn4VkbsiStCwb0/y/bMRKR2qHZOqv7ac+y6wOMbR3ms7XE+WGP9JfFwL/zwtw5/Ctv4MNtogULfD
ZLgfvPpLpTC2c7191xs0kaygL/e2qb3aZLFhW18YtnwBeHyhft21ESM5NNcfGMUs6ziIN2yiGyp/
Xwgz3eTJxGgVl176Uvd0Z4gTBGfYk/PO9tRrw5Wg9/Vbi00ZvG1ovaQ59OWuszZ+ISR9T1K9DTLj
VLM9qsS6H1odPxP3rbL4OhrJdJXDYUes3R+PZduewim+d9nBmZnu9d7ezfH4MKLWG2Xw8BpQpiwP
4mkMngFYx6b2hYZ9RcreXSBl74Km3tnVuHXG5RRb5QGE8rXojfdm4sarSTa9zkGVqJhOOQNAoNxA
jdir6D1sugjSX6idDa/cZUa2CYL5TBF5KMvmKG+M6stmYDVEfVrhNJrSr+pk3xr22QbeDzeQlC7S
D7L/KuTepFSWqlK+kdyYU+g/JEbi3EW5wurNuXWtuc0Xf8vVfN8T4yfLuLcmlPRcyNq5Fgvl1/mX
4dGWIt0jeyBFEhjEu3exorzBODP8WGbvZxnjQ8koOYncn0G4ISrArQn3FdKem1RDS2Y9qhj1qMFE
sCoJ72mJ9nSk5D6f7Xkt5qlDh7p5PiY/w5hUG4moSps2gdl8Qde8SXdd7uGYQ4umy12tPc/ACAtp
3XFPDi4b1VVSc3ELmMgJqG7ataFoxUUwvRNG/EwXOpj880FsTAaycBNQf2txH+F50i04PJg0kD8d
OlVxOV6rRHtLveki4WRpYzTNvb3dhTDK23O3wP1jX0hNL8fGH4VF2WwNbofOAdlVfFuIidM/X/iQ
ONjtnaz6UmRpvglIuAbmT7NcGrkzAUseqGtVxyzP8N3o/2RIqarOuJ/t7gqwHhdD2K30oVnAnVbo
f3N9uUCIpFRqIK/Cl5/pwJbxb92lahg4pkY5nG2Yj66aNiBZT7fMgKDdG4g8egjq3n6rHA8mH59E
VykYMTyh8Z8pluzOjF57oDMSVgVsRfMZZtpjIpQQiTkDDTbtXA8olAspwjzI2ylaf2b3Kp9y8Sii
2C5yC2Rx8lBM6c4dR/R5r9iF+VmHbU69ttHvqrJlNXF31TzrftRfpA0sx3qqQGkymyPpOaLtRUyh
T4PIFAaMSFHTd80nJgrxSk/0e3qQ06jurIxzRMy2aLBU/Xfhf7kwY9C/Bmec3qnJWEXht6au2XQD
x7dG0xFY8MJgt4eSB4HYCR9YFbkRZMEcGrODZWKd80++iY3QAtFgBXzsXtoBJokxXUlxj/gNg3mM
qBa9ItCCYwb4k0WbG5OvgkEWGyOKtW3RTDeLnEh+rqn/9F19cimIZ4VLQDQfmXXeyQ1iRiF+2LRc
QOXzCPjJ1sTqhoucVGjVwiLpcKnNc9RSsoO0VccCiLddrjHXXLVL85uYOVGAmxkyPJhp5fYfOTW6
P68revZNWJ56RMFll2A7HkbtqUybgx0gjEJqQt9TzpaW87uMoZZnpE5fs+VjGKxLkVorr+8OiAqB
BEbWMIATPSSnboxWKOXRAf+WnaKKP0q1a9lATTpvKjpjgiAADXYnS8fpExnszDD4rujk8dlEdLlr
572sqsGWRHHajWDCYSPDrINNJWsmx5qIdYe+ybdcvZLkyHQlQFDGnpGQqlCcYGZFgtu1mJmEX/Ju
qlT/+E6Ss9FtNaNhX7PI8uaR+pSwgezWxuR8B+V4ULZJcA5ROEDcX3n3/GIxNxsDx92K3GpK70Pz
q2wMPOjiNdOQMTL2Q6+hezuSI07dg2SqeVAcOgpVMwQ+Thsk6G4dOzfJu99ENuxuchR6Lss+nwBK
4D9dhod+IQNkO/IN2PfEghhNkGZn0kMHNm4ZzPL7Bs5fg50f1avTlbeoe+6bCkrXiDfWszy1iuUA
QLmVCQ5NUCRloQEAFZRtQTzqOeFFOmxzreX/fU2GSit5TNI0lD3CnbpQDHm4PCcd7U9EczncEg0t
JnjUg7IDrOEjtrt7vzEuLYBrB9OYsNiwYWIbzWKgCLWk5x5jxxbAX1E8xWDDuz9NOJGPWJtMR2S1
09YAiR8k5Pidt+LJyH7KDOsgp0dCCMMwxZNUkHsw2V1JYOq9ASjGhzzDhgJ4BEYLkfmeiALF4tYW
3/K8RxIyr+SmCj8YZvJf32fej7qE/84+iug1yhkV5Xe+ToS1VM3azNWH2ODULsOL9D5oAGIuyEsk
0JvIcWTz6oQQuWh0ugZMhULyU56CHFBGL3PSMR1nQs4BZVrhUYHYSQsV+gsy213qTEArqSsJP3mk
3RnBLdUiYLYu8ANmp0xfZA2y5OjbyJ+KlQRVrBRKcui5kGospXLrA9W3k7whNcLaYlvgcyNbvqJO
lqC1jJZEQrlE5FS4EYp2uu4didt0o254fMEzor/D13ZoMMgx69Rl5O5R+rIf5+BAhID/wA3cctr4
knEU7SRKWCAx9Hx8qCv7zBTqN3xXTN4o/GQ35ulM2tPes3OTih2gJyASgNyFdJgJVdniP0qpwP6T
x522HXQvKNhcvnLtyxIYxjuhIyqB+fMlClRPxxi0JAqx1kfC4tcFngwSvzhKnLqKCkcuqbifOf00
Gz2EEQcGxRL5adlvxWyurX34v1vO6wTdTmKHjBV5ct1Noo2csXiALM4+5W8lHixS9uIA2D1LtDF5
rRjuA69Rk8uyfYDuHQOurmL6HETXHQ9yBxYEsWFgz8pGybmAc9AxUQktTasYSGaYN77DebpkJNf2
cLULfppn2Fn2wWfGJwiV/+0aiX+cA5deujw/w0EiMnyQYBKCkG7i+OIM8DTBNPm0GqSl4PrNHWTh
s044BuJwdFvrT8ZMx1k+ml6OhZG3r8SsYvbOfP7QAmK7wGgrL2HhP/hj9fV7oxgKdt275rqrwEF9
04FWB0Xej83735DgnEGP7u3/Bleri0XMYVpnONwhVryiy0NriePmTw9ZdpFkjrvXiF4DwGAoWJ3k
qMfz+NaF6cnoXgn+fDCkVDYumt153O9wv/x9Yzndco3zz7JCch6HKtuzqxZL7TwwvEgl/MYB8k5E
aA3U4RER1wAy8jOyGfkjgzAnqUGgx+DtQVzRjvbS9JGxMIGMl44DSIqYMcxtfmkwsndZS8wHj3LM
Uppq6ipHVCAAZnwm2PArHCD4KEgC48pIRILLh6myRTfoe8CZwAVYLfnmfOV3JaxISOaUsFXzpLza
JbAJdnJJ4EQHYKMVCCtGah8EtJB4f4dnGA7uQao1+QDOUq04DnQ1oJrz6Og4DUO1469kUfiGpvEe
8l0VMVHsnSWgefZPACCGFL1d3Ee5AyaCB3FZdpgTvNtw8Hit313dvYoN8Nx2J4nq0dQ89FzeFde1
Q0gh4lE/BhsJwg2HQAu+teFJz9ubjdsL5M4Hny0i7xDq2orbUeKQ3KfyTvIVNc68Tt8tT7xdrc3b
MHibHcR+GgN41i0Fq+RQmrLNxTEn8TEPIwI78/hrwZZgLjVDJojm6GGekVd0kAudUOQVqTFOI0Fz
Gciv8PT2gu2sD1JCFBpT2VmLHlI5whx8AsTsNEexLZJ3R+SPPeeb8T+U65hUZQje81qp/o/XyWwW
SiKMJCHyG3ZnnFs7vgDKxMAlKNGnwWKW3hSlt/BWN+BZNxNb2of600wjWEoCFZvOgNehunZtzfZL
SxLQcdvywGQfOsAE+rZ4kDCqlehiVl9y2XsOZVC87Cpqedn3SeRdihCFYPY/+DDyzn4CjVi25MUR
43f9YGXZ2UuR+OQ8SChNeufIrSGn1s4jgBpkMn7QCeDjTmJk4GBjjRkaLyqhDuyV3G7wEX+TmbGx
L3LB6EW17QjnMfmwRJTUiElfhHR2L1tF4qAinZC7VcIFMUneUGIOz+c3ebUzhtUAZSWLJSoytNzL
NCqma5j39GrKdFsj3WG5zVoOksIeZaLHKbtBonE6gGZv1p0N6zpzDrLTNIZxfmKelh66blT8JkYo
Lq8iTm/AhZHptxqiiU/eAaaHfFOyV4mtBVCmin+Rx8KZlwAmb4tCByx21A345BJy2RHSWJlA2LNA
erPccqfaBrq9rWu0gtl00lsl9A+KcxPoRy9VmKsFIIhqshQks0p7pXomZ1VzKRINZHSF7gDJTTr9
bUOgSSGSnhyTLFzeqPC4+5YAvH7xLTe23D+LKraKbNzwcFHh1pTcgpDxuxfD74n+gmCmSvqpWL46
2bvnPcmnBeJyrjz/MSU7Y9J3lDTFpzkXY4rhWd669q6yWW0SzHrB5LHQoFx011pD3YfdERvFC68n
wFBJvTUsXiSxiQhxsqFAoG1lmTjYLdWJRAVJGS0ud9mD7GlJSz0GIN1cXWUL1IQwzyp2kufIrceE
co3FlYQGisXrf5/Z8LwomB2kaVzftQ8mGTKz171ILOYEy5fUo9ffDzNOzGjhoxJdoviz663D77uY
/b2kLn3kHEhx8ir7U5APugNjd3bq/2OT5JxObO+MzttLMJqo2Ds2XI87mDzuUMN7fgrXsH7x2LBE
bB/dPOcFVXcqtqE76RorKEtVI+YZO7/LVnnzdtIVEOeQDJDLUe6BoFzW8g4N2Shv2gj9tfj+DYQ0
nrkLJKFbavsljCrkJ/HuQy8Gj4QpfJEcJQiSY7YE+8gkZjcOWUj02ljaQQK62aU4bM8nSlHgDE+Q
WQ6SOcvGjia6Kdy3qOhyinRzE6bjNWs7kdq8MnwR1OOjl72bVruRuFro/kmyy7x+Cz3tx/d1ZIS1
Yd/yVrNotPrRSdIvaQVNTcdpQZcLUDNESMaCoqb1nDTEkUbHAyhPkMXxK+22aA5TxaK/9EH0il7W
BYJJsVoAoayQOoQMEkEfbZxIAZXozmHb/UPDjBgyc7/34ejc9VgQwbLIeHFY/np5rpN8QdBvRuI7
zLS3wOA5jWpG7jXo3Ie+WQDnl4q82gMRnbtod0clOnGLZRQU1v4n7SedStUnhs1QxsqoyEgk1dto
NNcijs65Y9HUDxHeFUuhAr8GBMriAkvR9EPh34cm5dI8JE3RnmMHslXqq1PiTx7OtUh8zTsHlh/j
xTLhPXWNp4cHYhCYe1UtziGXA1NOaG22XkD54LXLdRaE2dI6zUpPTdT3R6K0iUo/9ZVYAYtfjfpb
FFoONL/a2v4Pt/mekXhhnQriz2hCOh+iYxf+g4bWrUgzdJB79Z9KK08TAacCw6WhlLBS6fKkNDS6
xwpIfP3TYFsN9IsUXtEJRHqhQ6vWpQCa3erTsqH8eNoMTNSOXXfntPkOuDY2TrXGa6XZ/JQ3PFsQ
749BCKS4d0AG5vW1joDlSMbaexh/ogj4ijU4oEvTfW0McPT1yD1RueaPM0JuUQ0ufXURuDvXmMZt
sGgfqUL/WRvbDqla1FltyCbAnc+Lz5GL58+xo600JRNGHG4Kai6pdq4PDILJVIT6A0ojPoPwOgfI
tujLtNd0BHxGjZDedrdCNS99UL4s+HSskXM8jyEP2Wl0CvEueIqE9JTRUUdxznmHKHQzMvejqKo/
5RgWa6cpPfRc6ZVW867q4jfEjnC3zSaDbllq7XyIbRDFXpK+OGRW+ne2/I9EJGXzgO6Im6TDMUGA
jloSEXGcDm9Rj2ZXZGiPvYm+apYU3XbmEoPrSvfQhAtgI0mzNpT6Uy/ZK5o6fxlZPOAdSEdFVx+a
X7zqU2TCJJquWZ0/VhnDi6L9CGaEDg2dpqYTJC9jjvpHrCdU0aYZX2OtYAxd8iSzwe7uOrD0ETBY
9DWn+6zQr/nArZEYiqtxRNgdnRp7CnL22YTeWIM2V6s/DQtpgqry51AFZyy2EKzRiye9wyMvbpQ6
mqZxbew0IkcEyzP0VXPsHFwTi7q95IPxXCXQhzMzoyBCvnvprdXi2xmpnn8fGuZjoRXxabFAw6Ud
0rLo3i4dIukujfom7nBLBM3/Ntel8RpOdGjHjN4ejaPP0ndPZtTiFjahb6Ap+wdhD6otc+hh6HTM
MkPHOCYl87CsdkCi+Eh4pf4aGzfmlotlEUxRPoh5fl6sh3flAgpqQLWepvhTo9HJ9rTpNln+SJa3
XKt+eZsLjdYxzMI7p6QGaDvMNutIbYdg/ioC75TMJWSXAOx4DATD95dz0DsG1CydtuCANlwQf0ZZ
dzVH91r3CzhTcU+rrHpA8QY4/2JgOT3FKZjAMo9oHBT6sVQus7K+D4rLaOP55lXQgwqbexpHINpo
I+LOqg4wPoIT/TzFlU4k971jPxcXDegOOrQzZQlwrUcsz5vVhBIESBHDWUNnwZlbJc4uXqAalEWY
b3OgYEDF2bdZoMOAc7wv1eDboJl4pATzDK4UzOa6r8NkqytvEvUM92T1CBOxrMi6IZtGJved1cxs
GxQEu8h5MDT9HafFDBEtDaT9+GWW0QtM+GNsxSj/MnivY50aXccNvrWCA8I1Aaro5bGuWmxOPOu+
jaaSVjpFPTIOCPP05t/GRWEkhUZ+B7MGt5scaIMW05Zd8oVeOi5yOpJ866ZukcsPjAx4/5IeZ+XY
0kZYoOYYPbNwVJzggQR3ljH3+yLVHr0JNTngiblRsZknHV9QnXuU20Sr7tBvgfYeOycBqhY2vpJT
FXLZw8N3PTL1Qh/pTVqLx1U6FJYFpzno3hsPgyQzGfBW72ivBSliKnFvz9eCKfuWYNJ9ahCc122f
URpWlWZsI28YX5sl6Mm4dLTtkvFm1lay82wCHiUFAuAj4gO7uXXLkoDRk1FiwqWfZxgcTHoh6gz+
JKy+Kj5o2pQxTPKseTUnVnYp2gpjCzt0Q2ReYHmDybe4WjG1m24LfkKIxQ6otRkI+thL3UP3AJAA
TcBnwbUUAEPb4MucWMnRKdNp7zpOAPw1ASiDvh+uA6vAjxhN23Nb0LGr0/QcIAaO2gGskrWyjb9Z
YyL3DP5016DyS1OvX2j6afrR7pOJ8ZwZ3zq96g6Jrls7I64W9HRSZ52XOLsmtEYPi5JUPdWCs9mb
Y7hy2pKzEBRkUnS0mrM3pkqBhBjjUxxm2K7XRbVnEMlwLTdLVGPdKrzFnpFyr+UmlAmcHo5NZtXA
QWr9s/CU+6ScNnofbHf5DCzdXS85Qlml6VAVZkOyN+cBbJEqXf0zcbPoQyF2s3chVeJdoJXmJxLe
iBelMxLUbg7xaMIGB30nS8cDCdSw1Zodgo027k7hAtpqW8PbJleKguyxcGYEN8ZBaH9OrkbcCGcL
CGhZVFGIn6rPhD0qzJ/KRM6sSIv60XZGntoU4sNTs6Xv4VDVT0NnQyOxg3S6DuBBQSgl7uvUa+37
TLf4UpkJHf9esz66gau1tqC8+xOYESNCzHx0QWmRCQ3bwGyLqz/3y7+qixDXCtvQJSt1ogOmgGSW
/dxzBdiMBFkwYHqoisR7y0CxyJ3Kr3oyGHHMFjpKOYhge7ZQdm+G9MloUQvQ0NZZJTGI9GFcHvCy
aX/w0sqQ8Xa0qF91owZ7rXNhcjuxP5qbKTE9PE2zmYzPMdjsOGkhpjtW+r4sjH7DrBisiztQ97sg
q1FGr2fQ3XVP3MpqDQO2MITC3g19dpkn89vECnOF3WDyNCgX4slUWt/Ykk7M3Xpa0lORr03f9Dbm
mPy1UccRBTJEYjJRWQEvQVatY77g551HP2noyQ8UyEYGuOGA+zTOOnm86z3MLFk0dedlqbme7EpD
ozSYH8b2z9i4b0b3w0OBhfjUj0Bn2lEUKh24d1zLp7r9nnNkF8f4yeub6GJSd+GUS0GJFTk92GnC
Fl0wRbANcULE9QuawH2aOldkutZTU3R3psYgmxxPGdmb4fbIqU4B3bV33hfi+Vtr0EEL7MeSi31j
2PqhY2aC+naKoBZb8KtwnmuY+/s5dtdU6tNAkOdzsl3ufK781JwPWq5tbaBjBqIsvCpdAnRhX6Km
RAVwPtrMphtHHfQO47bBO6v52wJG0dKtCJBgHDjstCjfvWZ5jfp549s4SCCPW5SvA3kj04tBhFgw
v6lZPcfBDLjFHQXpgQhVBdq7d0MCs63CumfJBFt+h5/ErwIYIq4VxWH6aiLu7YfAg2yEjr2VZtOG
rRgaedAL/yTwNZFfnRIsbyi6e5R+M8tCHpPesVtvZlQkyeGjbZGKaHzlvaTZxYjmVx6Sh4oRIEp/
q5vDxrT14+Thk8xWww9sJ5/MsJLnGDMGO3oReRk+g6/hWGZn3rVCadDRMFupEDGwuh+zZDylvA+h
DlGUvpbGvMFe/by4CcV2uOIlQCAwfxg2Q+S+u27zhPkRSqXWGWjcSlQwjbwDvJ6gkjV+8ekm2oX8
0Zg4ODlELvxV0OK6W+J407rpRlZQ/v8Xfg3LAV3Vhv+1aBbp8ae8ZohGRQlDy0FcumGKrQ1vbb9s
+5AGJ0ItPVAyil2uW2tTRNZ7iTpmysoN3ctkQb+00JcI5q0GtcVOUMwgRR/5SDEaQ0YBJWnRkQMK
rlpWr3EvXtsRs44CIp7+mufRKYjRSnZsjJRBas5H5GOZyCITSaFi3WwuyHycMbwhH1X1fh6Tm1k5
h8Lxb4U+3DywomUevM8R7VDEwSE9+A2Sw22NtHX0nJrIhdiBoi9pc3ybsT5GMcpe9fTPrJYXkoB8
mzRpsELLZucZ4TZA1yJPjyjdYFCApFs/ALSDmtFfNNRChsE/w2e5RxiF7i+dUvT07P61xGi+6jjR
yCRy97/CAt4j2Plpx/1Dt8xYPww1niOoUfRhuC54PPLTSXYZiYlE6ROWvxsb254MbPgUR5t2rL90
P0U3awILvSAmYIJm6Vi5F7KYVUwmPLj+v869YWL86PX5NXX6m4mxD0tt9vbGcLJbXRVfFLyr1liu
pNqoUBsoqKFcLI/ErHZBIgOQ+rNKFGiOGdAjioZQ+or0WNrqCUvRneNCJdJ9cE3lbvIZF7mHqbH+
ySNKOUwmbckQVPqoe/veAhu6UAN1VzoK3P/tO2DHFTnHvY03jJm9NwphyUzh+WEyRCJDHCusSfHZ
ZV1Ek1Y0Jtmpo9c9sjMUpjLszoVO2SAt08R64ftV6NEZKI9H9WfhoKNAHka1cucoRFK0jrEfkph8
5maw9g47J2A55P/FO1ZhmzQihIAlL2wVNGk4pkGPMmed8Tg6kACgnLtP3VJ/YN111vyAkP+7ls0o
AMElDA+R0b5zRXDSMgwYJibN3RYh3hPrJRHArZAVh3Lwe56q8pzFTzTQt51hbaIu2/HhXeDM/MHe
pEN4pBptH+zBuJcvwl/PXbPhD6/xsBtc2KnoPSqwxR3u5NqzkzS01dsI9Y0RFFdjvSC3jGptc0EQ
CTEX1LeQsNx4PVIwgZ2/WeEf+dKWRRng9YlY8WBAMY1YUfImGknhlT/HTpP3bEMHlVY6v15Ks5u/
sIF8vJWh/l5aNbIAJsMno0AY9QSAW11cKADfRdT8S/Eb8fIfe5l27MwmbXOYbC8Zcq/8yuwVr7l+
E+oqwI+nIF2OY6btU0998K8wog78q9C2ciRirQ7QkDlcOWv3NJKROycz1YszPyIkXhuPwLJBB855
zC1n3XI1yjFJ2unoQjrT2fpoe/M7pYOnXvYfls5jOW4lC6JfhAh4FLZs38129OQGIUoUCt4U/NfP
Kb3ZjOZJNA2gUObezJPhKvPmLyn5mZRdFyuZH4dJbdQMHoP4IyTZ/DFw0l5VA13atJwewbWKbFoF
gJ90DrH+WV366XFMZQAtm67oDjZrLwZwerHR2a+/JS5hNzgzVlqzQMuobgGg23VUjTdcQZdk6ElY
arZjHL56bg1rmOTIrrUnBGKtjmUwIz11cy492tP4Kufs2NKGoPb9jj4mjPjCzCDUWxuN9Vs9o3No
08+h+NFhb+BpV4K/bWcYT+p1zJg3i/HVbD8S7jc3RIelTZYJVAZaEnhLTa1l7PrNS9Jgm0STwH49
9cxN6xAWwRfz1FtGiFlwHOx/BL6RjjWCFzGb8fFF5h5ct9sSLTuwFOd/mRD1QxnMWj/r1LZXIv/L
wqI/Zk7pD+v0hsgm1gFrk8XM9elRzy1Rj/SeUtnCsmGHNf7aHyf/DmHFRSwOXqpW+vOomXIn7Fc+
Ux+n2wH5SNl99n6g/bC2CtaSi3SbgriNx8oCUUQh1ijuvvoB9cYCCTLGJW7QFZdgGr9CSHXML/RO
b9zAiQ80iuyQwdqNHLXWT7y3OsJmsQ9wxdww0DoPYfAhB24hWT3IMpqRpqBCTMz0ySj1WkAx3o8f
v46NT4gHaikaG9Zf/tdEraSDT+LMAMV51F8Z2gs0M0C5bBemwtoA9Mapai/vAThvmin6cf17wjwu
/c5yqybrrpd5O//mAwThj5uSR9T8HjOdrZ5t+Ao2v/wQ/arpx0tCE0f8f5EiHk9Fmbyrd9aXgQW8
8F9FbO6F9WTbtJnLreCKW/BCntOdF5/gBe4X2z0MDLC+P/QVR/UNY/8xp+gSQFzLQP7aeqglygBu
hQZhXvbIzB9sE1Oba9GWJkgMwzURoFs92ffpsNLjUH807tMgyUbI4i0fISHpirvEBRSwUnKgp/qK
9a0dGNU+yNJF0vEG+pl4bBIia28lP//GFLeDNZ6OM1Vhhi4f01kWukyI9nvSBeNuzQ7PIm6dV4s7
wy1YIlSf4Y4/Sv+184w1o55fHOqdPpYn/S1+SIF7QMUTNmpjMYokO1mkEXxEHsp/Dyqn0s/qNUGS
xQm26VPaxlKLYUErBtGlcN4RtUuSTCscrE4njrz0HunHkRkflgYhqUB2yapvvhTMsH3+Ulke7yTk
C1vnuuNAd225k5Z4dLNhg+LtjclJX7JjMHN294LducqSFw/xLb7VE8J8qNHJzYTuPzoO6lO6tuwd
9PQU2QUBdlRnG/+cLAA8mFG4gSxrFn3G0K3+TQb1aGKO46kz6elpYOwWCtMKwJMuuxJ0smS3uCGU
cq5wzrOi9rj/0+WcMt2aaWRsZ7YC2A97mpg4mAhcJMNFrhunPSmjPTsDPDdi2jRKQzG8u4QWVhrd
NPidu8pQMzMP++4zJ6erfhKchzxeBSRqEJU5V4hOj3BeaBkgCs2Cx4jKvp6RRefch3pkqdrWTYFv
MkKRYPJN2xHB8TKnN+nrMfFNz+oEaGNF1W7Hqx8ysw/c2NCKqlVYAMVxXEDI4xfTyeAv+zDyHT1T
qih+b+eZ++URsVvP17pPwrVZGqvBCo6lxK0Htu4tGoixrEdZvXV1k1z6eap+LTDNCCAPFD01WBQU
06P3keIRZuxdvMhT6CRPkTv80RPCgDmEM9srpXjkY/MWz9VnGAeUG1ubwn3RkXk1diQIy6OfSaYR
l1aKHB4HnQS8TKDslFuf7Uz9uKHTboRZkZFJ84q6m015xxMbUXVoEgJAdcXAQzeMGXxNg37SZRvR
xdnJQi6e+ykgUBXQUQhIxUC4+WCL4UDf+g0w5y/KPRySkLBRnUwpTejI1uI9QNFszAnYYjgcK5dU
9D/s4WiOBxyWBAXPHPiQUT5Sin3XGz5UFe+O4RxKmsf6+6cUE36FrQ/8O0WsfUsB/jA57OStuP+2
rfBo+c7ZlPatCrszhfmdDfrVYm+UtfJK1ly0ytOQrGUTL7/pWA+TKgQQEedAlDvRwkywSDgFDTDv
akd/+hADmh88zbOuytHQQvcGSnhd6tIANjZHwF+y4FgVPum1oEYIFBHli1Ul67ySd36Cya9Owp6H
lK71fbII6x1AanXjaRTmW0/6A88FsVS+FewCsTOADIFqbk+4+eL10M44WRNtxOD0nVDaemoKwF+5
YbxC7PndFBa6A1WeqOVgLy0SevrTnhrWLu/Jl8jr5qX35bvfpPANwhNt+6+8bEAS9QdZDz2hAcVr
mPN/qDN8lgEFJGtoz1EAkEupG+lgr42z3FLMKPVgXcse5gMQ+4AjPHicVcuky2C+Uuy5+ZSzwsqV
CwMqK9aN7VyDKV+3vUsgjucA+Fx8zmmEvx9mVPwPeoInoIisJ5dIJdAfQUYBr0NHVKHqTSpvXaMv
ygcSmiafNi+jHghD/2cKupoZv/gc+vBudhJhDOhGrbQFeNyP3hMsTYmpMc1cQHpxHf3FZBU9AuJ/
dUCjjJ1PnyUk5S+6Y/w7ZmZ3Hrt642GfE84MEqE/hLjdReBFJ9P2XnQXp46Y3qt4X0cpovHafaq4
W2k/VNhu1DVsGVCo3yl5SoISK4dSa/CrDKIP4Re/ZrO4UerbapBqUmNDQ3TGZGdG71M/P3VKy2Cy
/hJVbIWqJiRx2rc75OtE4tg4/hvLvw8mtZh46ZCmuIozv7oaE77azDJi1kfJTg68VVcerLK++5wU
LdVAzyl5Rcv81MtxOkVG8pQ3wV8/G3ZFqDEG0USlFc6/mUSvi9cfkjzYpcRX0RILj3ZuvsbORMJ4
8DWHxTtg+8egKwCJIPE35H5UOGQH1+TcKws+myFI5kFL1BoWnGjcXH1xpNG18VtxCQl/YnnKxwdr
cc8Cd/ZCq7+vgJjRSeDU8hYhUqOBtPXaZK//3RrEKa4IrjECCwE9mqZ8KFMw1/PBMvuTkvY3Jv4f
4XjtnTPiobBRmIZt/+4W7tm3uMWViUNoQtrRQE82YRnzkPvA2mFruia+d0x4hZMa8twM56HInGvS
KQ4MJORcJioeF68NanYhYsBfjOzJMa1Xl1SBh8kZDYRrbDNN5f9WGYEmgbB/h6K49XFACs5gUbNv
+zeJGguCpdoFnnsJHIDYnkrMOwqV8YRGIKC6ZN1B1fxSc32LSAE0BEPUI7IlD+gxVeGZItfZCeY3
UcVzR8Wc0pd0xN/CdbNpQ5HS+JqcOCBkPMrEu4SUZNjLKvL9UwPZKqFukrJpIuqFahGvWDYwtqjH
+UnA7IkOZ5K7kbFM7MA1cHVSDS+yV73NXbhxh2U99o2N+JPgIE0bLN01TvddyN0sTLDJpSSAx0KD
V/eHVCzIVdlsdzY8yMaz+XRd+Ez59dVyHSJL+vDD8TXlkYesgQxxU90W2z5TQt9W+Jpcl/C43IYS
KNh2nKBsEa2gtBp5GkjZ7hqFeUjFryUNILgf/WVqoo5w2jDLgYXJP5lTcrSYkR/QbzJFsp3mzgbV
HoGahCKfIORsiSSMZYgUdmZTS8iJ5aAh4kRXmtQn3Uag6ueM5XA/aA0ND7gEPYHsWWFgYV377hyT
Gsuk0yHM0kJBjVxsFRoO4b813RGCE+BVQGFEmhCP3aGcA5yHUT3vRDVE/qpZYnM1iCLLdnlLV/8l
Vs2MnLb+bI0e2LaH8q835olNQTosxJYXRk2jKAhwbyhf+Pcoz80zBqtlOhNWD2HZWFC5NgOHAg9F
iMSMarJVNBKvaTZhnZoWZ32YFwXG6npbu/1UbKMs7RDUtmo/9qWzC+DivKMgr39ZumWzTtyFXVM3
WxsKGJuQVRCpgQXcAZz/q28JLDjKcVFUk57A24Y7EQ1DX8+/Kd4Fj9KOxq1C/nqAxrY8xJ30z7ZU
Pyr3vnuXhpqaccYMBlwaGHS6FcUmc6wQePrW9OYUrX+uQ4RA9A+G9Qi5DxqpqBi0MiM8cYPjqV2b
QDMPkYhHNANLYn+HfWgpwKF+uEU9I66BcBCwmhZ5TGKIMPIFybAuWpJ9eKMJfBta9mjooqG9MTtK
kWFSzLCWRaGIwLn58jHl4LZxx6pY+6BE1ybq0Ps8pAACspjGCenOb/Pc84ZVqX0raZWy4MsfoP2k
o45zA102LlDfyHLTAsOGh8B+jBIsXNwR0fVEl96II2+9NCEZyHJtFXjCOs+W1GwIRAoEaTNzknRr
z3BQmY6xe20CCOJJRAHBEjEVvzQRn/PkoxlwjPQRxQy68LCPWNQGneOLNjtKiMDlbMKmXiQGY6+J
7TV42OZhqOUPodd0XVyB1XIEu9OOpfXHHor6udLimoka7cmIDRwn6JYc7IskE+d+x1wZEA3oJ7wa
XeiHq9qTzo+75CHiHtZAWOt05c2wPcSNQH4H3GJVltD0WbN6Mktyy33j4y+sL8z41ZIWtzoiGIm8
D/FCuppYj41jA8UacZgZXXKp3CCljFPKBo2LDfU5sMOvJmuGZ0Y0NtclVfte5AGDqQqIiQsWRWnT
Kf44IXypllzlByqfiDzpMgVyuyB00M2moUFc73bgH+XQftjotW6529o9APdueXZma9qUw2Ux7/Tv
KOMEbgYioSPZaB7FlwFGzQZQ2a9Ghwz4nOvbOWaBnbio7Fta+/RBKiA81AH8dxHFvDvepCJ6DG1D
22BIWJEshAEPWfwHOQ9nvwYJCLF0WJeQ1jbrgLv6MLt5+uwt8/Rlw2b/HeaS91US1Qdlp8PHZxAb
amcTxqLJSg5qqPJDmiTTvvHccmMlI5pwI1K/soYCZesgOcpGjvVJmyTXWNERbFni4Md43eMyywyN
aJXO7rPlxx1s1Qla9aiLLmaTJs+mYXWnioENBWJZznWS+2yW4Tg1Qv22Qe0GU1GT1jbIasTS5mvf
EHVU9oT2U+vRU5+8IBwuYSLlsMtTvy5Xca2gSE+tSTOEa/5rVFYSraNAkKs0AbPcKjmGT4bVip9K
pcWrOXf7yF4ony+SCr3dbaIihzovjbRam81ggr5o0h74jUnhgWP9WU1IttgzaZQhSSi4afs2fO3x
ftioGpVNOXrseyIzWKR/G8M4f/VdHwHFtmygeRlxiHRYNlUx1IgJsXB6seXtmLamK3lfzsVSAe0Q
Mp84VfSUctwFOoPffrUyGvezs1h41mpakokXn3LLMqkjWRNpQhi8VrmahkcpS7QHc6iXhWF2o03Z
IFMGlR/saYDDBa8Fz7bI6N7PKTZ1Pw5MzoIpMoox4OwufbTwLegbbwmnk6TjdJ3GHt9PW3brDtjB
zgtozrl9U+MQwADb95N3LSE/bIdywnvkWSTCegRrVVnf/iYthHZzlaNELsgUSkjPouiiOfpDWO7G
zqZmw8lsPY6+y+7Y/4NWtsOo3rrYPBoXA0vxbwso7rmR0evJKDlYpjvSKYn9Bv9pXZ/+/Q6C51Fo
1/CFfSMsT1VaJBwTcofKt4J5gcZua0h+BxEYyd1x5/RPynOByF0O9UfjFcPebJPhGIR6/iTl92KO
ya/ODSr6hD5e+kVWV4OZhNqZnXDeDOR8oEeQXOpuCc6JpeantLWp/ywcbTcL1QuoArWy3pDO0WAs
Sjg6vTe+Aq9OT1Be5yMgSAm2ejJoniJg951hudqhJ6m7FOyvQofmqUUKKp071zoHCxgfo3P8XZbO
4hZWRnq2K2XtbNr8a5v3a0XoEmbeBZVknLDZ8c0YTakgwDzsEYbGrq3IEEapxwYpon9a5MYhyx18
3g2+08FAWjQtcOz+kYMI5q6oV2nZrom6h/ENRcZlRc6auiMhJqc/+48fpLdKgcP5f3Bzf2slbrH1
ixokdSKDAqIsTfoQwAcNDfpplu+hJslgFEorTkh8I4cvNGOxb4lJpL83LyfVE35TKQRYFAv6dTdS
LEC4B4FIQaZPOeLtpedBPHZZWRfXJSiDhAYEQh7EjMmRsN+tdq9MixyfyP9F3DrVvhoigkjh5Qob
Jh07IKDS+VCQ14aqoQmzYds4VMVbHv5pbILprLLYoiIo5ic2vsU2EEO8JZodfbv+h0hLphbfrD5Q
O3p7b2hxEvEirUZvsT94Zf21aYfJwWgm81KNidpKcqLXo+0KsjGRnDlVRaciIJ8OKcaAlGdO8/Zb
Zip7yewh/owU+W9ejN1ZpNJhyrDCk2yT5s33kDcaqQ07jpId4Bjb2Gc4f1chrV8MwrMH0keXtBie
07M5BMOpC1qBzYjJam9ZMzwvKoC0//ss2fSBa8CtFlX5jMAKlVBZsWOt82GX9P6nBg0jPdnFNEkT
so6dWlz8oPuY2cY+LDBgKrfFS++CX5qqe1gGe19r+Rzj19D61MwSFppqcpNLmPZyI1P304yyr6oB
M2P15YewwPMhWHsxFuhLWUexP82hqJiP1POfci9775rgC0L6UbnlubOSK/nqbyXn5JY/R5/128u6
tWWPzzxVvqkiX4aMoj4pToGDSDAasltp+3su9cj5naaspG2VqN0ymIQdhPVucuNbkbJyC7fBut6/
qjDlxDaDG5Iyes1mwjBa2PNpPL25lfz2c/FiLd23BlRbi9x1g4MYM8BV1h+Q0Fz9sXwqaQMDaIIT
mb0uZvyoCyVRDGkdtRlqhnu0hB+5Gs/wvh+XJmIwTw9+31y0WbxySy1y77eIkUjZHeL3LG6POoOg
hX2BWZdwBShsfts+l2lziaPqUSjxOEcRRliFu5+EmLCCXYXu+MEO2Fx4ZBB38jDbiNr5MWiy1p1F
o4MUz2iQ+yTGVYcOY5WaVIWN+bnx6p/Mq17YTGBQCqdHo3TudlvT14/O+i5NcXGzmC/wKveQJ7qT
T57FrJozbch91Ld/lIDaN2T1MYlsaNi4byB0FuQi9xS8p9RD+1n3Z17LK8KlXxMTkaxN1hT5xKQV
0+6V3+lQnfpa8E65LCDhstdY/Ty1n3JlHKzOPXj2giKPPAI3fYbys5tGIll7f0Tk0z+bYAg6Fxu6
RmaSKwuUEjr3DOZBoUY0+vBa1MGRiJV7NFOMgduEz50XW1LYsmzM1+Scgwqa7mYa//ZsbZNsPro6
PoRpt7c64N+VwJ5XAvtreX+TmtOp58tbRxaj10VX5fkro0lRw4ht28jjVFkmHGEYFon3KisHYPfw
DluHtOzhDLwQurF/rRz7GdU0dEVq5Mw4GYX7/C5Ie9H5J17J7hN1qG4CO5gwQJmaq4C4K3rPN0em
b105fqU6eqyK71Mhv8auuzp+8IlV6Ni2GAwr67XL+q1he0cgmWwW65e0Kc41UeasesRR9ht9MUwq
u55gBQSA32jkN3Gb7kSMH9s0zh2q/DEe70vlbJyq3QnUiJPT76POurStx9lhoLpYgPJbzbb/OTX5
E0PvPWOjBL+PV5O0DtvfLRyX4tY7j0m+E/N8kEN4NSNax/F4i/z5NlZApvh61y7IvUF9ATneQCni
TlwlMXiwjVnElfsj7PRlDklMHqVzy5FFs5IiEyj5ECm5eO4MqUnns5mNu29Kg8Y8SnN9E5he8nVT
yWcLjSnQS2ejs3ctE9ieLP6Y+JsCXER+9dUMkv1+/9lW1l9kGn/dpuMuz1eSjBCrVdSUCtDNMDKd
Z1FzrCx1PGJq0pIy9r1NLB0ZtWXLsG2adxp31y6pWXvcjV2O33hrtiwl6oHbOT6nvOOHpii/F25o
lZm7pA3+farBKoicJx/NZ8jj50L8lQX4/qkHB5Xx1RtY7sgpHYjtoVu/lf687wIOwlZJho9lv7aB
hTUD+He5fCdoDR9w325mYeIGDjoWCetCZxX9X/bDCByRS2sQhkP2SZA/mzroUjU73x8JTuRh8Lnc
cgK47+8KuyUcBBtI1ZNc4biBgJsAhbgz8bmg4KoPQwt9y0coQ4SGoBvD4Fgvan6L0sS6W+0o8DNS
f9BA7by+CifYzfU0vEZ59Z7Y1ptdmriqsCO0yBWtmlcJGIQ/J/dMCxhEg0pd5OKxK2nQRYrC7Fj0
HwLdngrs0tk7VVH9cf05uC8CBQIHQpuoY6u5S2WqF9ug4LRxo8ifEF0k409BvNeWX1mgn0G7IZ0Q
67XPWads4/GlovsCUTmF/Nk2tv9YdEG1GSsH3kRjLhuCKWtiimZrH4jZPgRkPFEGoaMYtug8E1c0
+yZxml3l1vbOb2OoPcoLDtRS4j0p1PF+RoGwi6PARzfo0e81s/RA7FaxTX1fr/ZjhtawogmEDvst
FmrcdQnb/alvCogwEynryvY3AS3gZ9mGahWGWaa7UsXWTrpoN2cukpu0aXVm+G/h0yZwMw8/FLCW
na4IPruhMWzSvkuZi5M/7EOx08khfbE8UhIeGtwBQMAcNNctO7Qvs6WYZXhNvw4Ch923T8c4CQib
42w7EBbiisJZ0zCI0ayXsf2u/BwyFOvEzg70jZt5Ws2Aay6zBgNuhDGvpFa7qZxcxLgegyNGdLIV
Y5uDzFQY7akr4AqssjYCiR+FMvf2iSHc/Zzjae5soY5ThpthjBZ72wtbc5yN7ji7Wf4CL6lFhd+i
cArG1npzoFQRZY7Rjl5dQLm1zl5TLs/EfiSj6cHs3wlCtllPldvo3OzeyfBN7uvaXZXzPqXvyfvS
zOck6ikDhvDPKVPXv1FiLCRk0S3FMVAuAtODsQ+76J/oDYyVSj/7EfFGSp+pOUR+dkR2iPCfWD4f
5Gr71Mr31Fgu2KgYIl+zmHYewa5sNFf1fEbo/6BLhUVAKZk2ffzsl9PawPTT9mR0oxSRgNsMe8UH
5r8CBz3ttOmq29Thuff3Ao5O4b1Z5HdPVMW74t1NCMw8kYiYRhzoXNIKCUROR/BphD4Xv9X8vLi/
R67dJz+OSIgVXIeNiU9zxDBpkMrKr0n9fUFgRMNH4DMSltRDL+0INuQu9f53KO+NRYzQmeM6bnPW
fQK+yQs2mj9+gkjm3194y3vL7Wm4vfYCtFe+c5dz842iNXFPx7D5cBpJYem3vu55Qf5F7Z/bNVuQ
5P7lrzd8e1k86/qwm9zobOufx4W1trWbOvdBX0SZ5JeGyreww20bZyAlvC03kR+LAEJfIZ1Vv7tZ
Kjzggz4Q4448560w/3LTwroGP/+E6u6hwjBZqUe+E0DdKhn9LdcoCDLkgvVYMGH+o3rwjTMXURio
D4d4bfX6krjlPJuWg09TDXpQJMmBr/OdK3eFe8k/hlqbiIsApvyMHIPLxjIaU2g1iVKan/WTZnhx
6zxwYIZFcbbfTQ1FEOuDMaeFLYxMrVWQ2TdnjDVfVrDR5w+TdCPdDXHrdsUQYkCA0uPZwO5f8djU
9DNLDA1o3/WP4NYm2XfKFqTP2Suzq6Fgw5xC4laKHPFqLHzGnleHr/P3+sOwbbOWz4WIUlOQ+wLw
yHpFSeESQ0n6s0k0KhGG9oheyQz3PGL9yJigd/oJFljGfMSsIXPEAgeVb0hjXrkIsvwCEJxzj2Sv
wZm5rUPMNfwQMqf+u6O+nD/0Y3ZnOMMBSAXzL/e5lDPKQI/tyCUSTM/GMjEyoSfiOEp4xRkifG6u
kslKF5/X/w1eO/gdMXnxTzxNRhhDSN9dno3+pVwso4uv5N1iaGSWz2PASupPoFQAgvBduDiG/m2x
kUFs2WUiJERk1r8ZU/HI2/b/H4eV4aG1Q6rId8wXRz3ueVWs9m8aZXcHHK6qrl1WUE9hL0dtaU43
el7pe/eob0cLitWrWWOaXS2Gs56VBJsfIhf5m3TKXqFT7waX4938zSePB0o9fJtqxd4f3mkAcjx7
8iJn99+o07dWvx9cNJdf2l98kRmJjb7w2LIQHGIbIpyQFFZraDZ6/C/mKTMCzUTeuqX9J273c9k2
d4Na6N5lXpwHoloNI1rPVoQWm8MhuXz9d78suGW87i8dzUOpwl1uVAc9c5g1ziedzYhgx6IhCDWk
Per+kP5CM+1+cVLeYord8I+bIAnRbywQZPvHPMEb3TS3Ppe8y3RZ+4oeevlYd/17FLOzZkILO4P0
IKQkgmjINFa7pja+gqS7z3X4Fgbq1Ebdxu3C18VtTmVkXAxCedNl/DsxBpaywLtWhU9CMcBNp9u3
3O6l79eKJBWkytSr1HBR3UQQdP+rR9xDu5/E37b+FZX2h2fQkR2qN+w9v1UYEv7qdGs9zK1lpOA5
E72T7Ylm3LSKsz5XbHkdFrTiMfbt2+DUFwMjBCFpZ4fD2lgvt9YNb1ljb9TgQvI2r5Oq7xHn0weS
JU+EgW5QKOMFo5n8bwSQOeA641HfP5vo4ooAoqbtXyuXZiUYgR0UjkAXXjHFRNU6SXz/IR6WglY/
XTzyc2iBg9owyLhrSNSjVvFLJM41lsF3ItQX5rVNzfyBX+4cx+iPXdAqD6rA70eN7km6kopsfXTo
vFl5ih6meLTznLARtTVxfPB20ndYIsdFM82TGoEWe8rfkd2681K5M6WjUS5I5VTwEnQxuVAMFquq
H+lvXYdUHFXrbUhUppOGM8qp1KlvKsogIX1mnn4xhluskpifQezWYucU2FsBZ2VkF1DIfguVcygE
7Z8ujEl1hh0T2S9RiJCqyTiMoNJi8ZC3OnPoONbtS9QCgXRziKOBn1fExnrcyPk5VMZPillpTXg3
83Wji5aSzGn2kEk6neqp3c0peuXSFb+inDzYcSx+G/iG9JfNZHiwB9skRkORudgqzn8d6JF4tC+Q
dfadQPA35+Y9Za9BacFYt7PxCKSeICnnvYRg0hjuS6rQTY801GhDmvjc0CYdrAGljzd/BMQ2/7ty
f1intXlDqL3r9PvZxI8xOaZYcIe1/vWRBZgc/FWTp69BgiR0Vi+WTCH9MjoSn2Zvml4jxMF9Y/wh
JotkB7StvfPhDNG26tUB7BmGNwJQzdbHJoTro2GBA8irIDo6XvEyC+M9KoqNFPpjhMcZ2xbQIrnz
omY3KTYEEa+bvqDMNq5ul16sIN4hfLsEdDm9EMZnUN6WtNpjlDo7Irgs3nTwIDyKXjxyfrrVotJA
mi8ljaMJzzcga1Ry9K5jb2PSzllkve/rcp/7zi83N15RGfxpTG9NY06fZY906fZ+1p9d/22Bdxdj
ESh9um3QNrzB3055sq2nvMCO1q9sB3R3tRzqoP3LdndTs1lsO8SpCnB2raMqGOtRxz5NlGfdmVn9
e+ByBPOQNPuKRjh4MO97DMujPZC7VFN69rrkc7SRG8MspOJorg322blgDR8U/mjK+N++wXSBgtBK
4fuF2BehNLvmQOdstHeeaV5AxVCsi8zTVPh0kCB8y6E+2SHHyUBnpiEP1J9dsC+MRmPVl4JzCOFu
QA0fwX1SJxkQRlnXCsXAg6mWtevOdy9ETRY3I8KQIIWr0NQvhUHlrXBJXSZGkqLhbPS30pX7ug0v
dlYzuVA6a9C1QzoZsDNiKJAhtUZvCq+UsPYThcmQBBLigeqPygcgigtvl7kdcgWIqJJi7lDEm8Bw
bpWBeIeR4yWI75TaUTsF3zddvDn9rMv8JbEoV6rs6uUV8RJOTq6rcP75zttVb1b7PFnownOfesKT
ZvTGdY5+9pyXHRr/5mtK6YcsHjpCL/zEFkYVEjPZUDzF/b0NLSpSMMnTGah/4R6Eqw45zslyaFZt
/aRSqJr8eqf/KAx7nav6IMQL+cI4uR4Us2c13+YWEyiaO99sLrVM0cTWOz1KWtOjzZGeQMjN7CRU
+KUfRgRdrDHVox4uBqE3Ha+PAaZV4ARKK/99KXgSDvZ4X25MgY8s6B+J68bWR6IAr9vQ0XsYQ0TJ
f1VqXPNqfFYz8WH+axDVW30bK8It+oVTg9vhhc6wdHoesZ3xJsd7Xi05nXYijtCbD755TVmpays+
uv65qPpLTbBDQ0nI6aiVaM5PSEMgb0lD4COaafuOOm/TVyYUA7A5For3SObr0qf6M3RnquGPQT2e
ovqCe/QU0fx02vFR58ixn50Rx1A2F5ynPENtTEl/rTvzwl0EaM08SDbGBPKAySpZYHaROfVg2jSx
WCzisLsIpri6gacRo7uuqVwhX2jzp0IKgDHFV10i7tVUzWh51hDMhDnWVtWjZRVHmuGf9rDcxDI+
xehoplrTeqzvgk1SNHtHulon1rVVlvboZXp4GSHZOxl6ubNO3Z7N/Ex472Os7Iu08c3SQklqg0WK
VUg3MIgXc8liq5vntJs+wHK+D535QREIFQPaEONtjslcn9HWQJzzmFANcF4juion7G5DV1wi/TrQ
A9pUeXYvpycvoxWomgenJl8p9eA+iAdiRqhiY3Ip5AYvO4qRn7TnTItlaunFfZ6w0jR6OA+FeFUD
hSeMlhLVKwpYykEhFquG/mpKipoXRZsYeas7VwlyeGgayBb1jW/Zn1CghvhjU2thtGVRSsf9VycB
UjsS2Kt7CYdy45PBPYxgZAzzmWzenap17PbCzhtPaTQeW+m+VfBF58GFDvwU2DbIuWrb508OHMAQ
YopNpb6AhUuu4wu03VuCsyy0jW0VlluUH1TCyUBNAggY+lSCW57HE+GdgOP5PDg2VbeEY/QvRt2h
7Fr5oF8bCeJgSudLVsPIYtGMyrfJfodBxrHjsHQklM3Ljpyql74ztuaEfrCwyGVEUch1652Gwb6r
Z/VsCQKY/rVlg18IkB6iydkpmrgus0AR0qgrzqyp6679FqRvQIoDpIWvno8ol++6wDHDa1SyNcjt
cK+vxPSih3F+izNv1yD7QRbIPgX+n1/tbYdSS+TsWUf+kftIYX/ypuWYDgU6b+s4AKJmTz6etRhL
3+eRvYzVZZuBYRciKHqge018VYEmBw9TEmxzLh+LG7VOfmJlU6SkX9EgrMBBOrE7ZTyWXDOjF3Ty
4d/NHeSuBnVSIbH3OG5gUjTX8fJdNOEXmAmBKoxGPA7Vyn1JAmubFtVHjRKgR+pjM9uhDyEQjWSN
Gn7r8j+Wzmu7VWXbol9Ea+TwauVg2ZLzeqE5kotQBQV8/e3se57W3ivIEoKqWXOO0Qdy2fBzKlrq
xFSiG1Nv3NGSfZie9HHZj23yM+zUWi+LTcmaWyzW3Imi3oYmE9JetWo8WL5ZUGRCOEaZZbFYpmNy
dVB2UELoFyaHi8P3bvl2HDJYbX2f5O6dD1S8RqOVteGjH2PkII+79MclNI9AgwJTLDJ/xM8VU39c
L1BRTBTk5Wx+B8LfYlsIgTox/hOGT0yFXsyP5RKNIXacbMjTdZhKGzGVLAFCLzZDBlqz+9QwXqGB
/8hR/OWuyMj/8OUO+PlmmkseLZrtecSjG0G2Cw8afFbplL+9Am0ZlhXsbv3ouP4vSX0cKc0QDUW7
MQToVc5pWTh88S3dkhRS0FBxuE1cnG1jSYfMsiRdKKc+ICu8x4+8CbH6wVkxkMMBZUptBFh6lDQV
cXJEyU8ikExkXCWwDofSqL5cH1ZF6MX7QDL15rw+7UAKIViPHyLCjdZ2VH+1Mx51l7AKqBcm7WR1
KyP9EEOK37TLyKn1bmSY74NSn4qc/HLPyGLCyFERlQkHHBnscTW/eUl+LvAHgSKkUelNzY7u+wfs
v1dtdi7LltmymUw/xaCvhg6Q+8hnct9B5ICiZvAV7HE7rmtpvrQxIsZuKE/aKAi/yO5913xellMm
Cx+iTzZW627RWnIxhpNTJG+Yuo4NGcRBUt0rDRBGMWm2MpKp6+7D6eQHk/pdlhd7afX+qmS02PiK
oAoKZGqN+LRw0gKOQW5HSVuLa9PGK7u1IVYyAa8lh6hBORcckVCGZgtyUXSaMxZ//FjIlyH6xfum
aA90uplpWNQV2da3CmLSw/0QJhdb+B/D4vKpkcLetXCh16ZnDVgyYIuUNoEAi0ovcjZDWMCw44Bp
x32IlKub4Tx4AFYTcfGxXgzxAM8r1P6q42SUtsCper4P14OISD1pVPZHlplIyv2Icbn0n2Yo14Wl
WDYsMuwjrz+3aQhTJwKS6KzKKXi2cVdbOvwTRMOqqCf10ftu+vlgTPbFQ4WUW8m7Z5e3oowEGBLn
u0wh53Rme+/E6cbjTOfqcA3M/TVtJSXKKFzobOUPLAN5tor5K4w5ZhddhBYwb0nsDcSJGnhlR9Wr
FxpEuEK6KwsCJZEOc8im8ZWZf6aJKxJ9CB8i+TXJQdJR367AStwa5lcyg5kOJiDyuQVJnXkjQ/Zj
9pxxnwrS7zLtfTnmuE0T+pr0yYd12wCgbymMmQvItdUV4Z2W7i1EMLKex4C5XnLiHgXBZl+Z5gBZ
zpqTqVpWEXrjZ2ECBRoa9Z3ZbbhLOeDOAW14xSQugPtFy7wdjS1omE00tsNp9o310kJg3r/SC/PF
Vt4lEvKoq/m+76Ynl5Xdi9qHsEH3MHBAQqK4Sjs0uBFEC23WTzoJl21Repi4CsLZvexfH/X/4M/u
XYAmBpsrrCD4tENx6V375MHmosNIMl8m/3kFFsee/AdCoHrCWEOpfmxFvBtHrJK9PrKCnYryfYLB
M8sqwE3golXihGvHAkcww1MKjReFRwElRFrv1CImH4l9uJOiA54QyrOgeu4xI0e1fzHpq6KyPRZx
dspZ7+qQMNUo1m8x2a1lr05dV/3VHibcnDY7JbL1oGuGl1TTTd68VB1Plcbt3jBTm+p6H9Np3pAk
mZPUOQJh4eGasolYp6x7FKWHWRxzsJ9+Fk15zfhSaXhzBLNwIHlaMdcyxzc3AOWb8JCywVJyEabu
uwnUH2LY5i49a2YQ59pmpOekPwYFbF4W9/aIW5/DqFmyvyEnOjLKJLG46SlVXQm42JLkKfjKQXMy
PvljeY0xK7qFRPZgw3F2Z7ToRDUuV3cQ5Y9yk9/U8V8zSiYqhpZdyqhY9RsjDTjBMJQT6sEa1DP2
ZKByPYa46dkuyoes9u8TH6ckhW8rPGKc3OeFgTrmwevyCTxa2RYYMafFmQ5xb8HAouWiRe7uSOw4
+ZC/OOiv8RhQ78WnzOs+lxIm8ctjAzyzQj3gVD46uGK/FJf8aJzOO7wdm6qPN2ljr5bD8fJcxEt3
B11gWvt74j42LkBlK+tXI+ZA3k95Is/sNKThvYvIetH9Yt4zQJsPQwWIBPmFHIlHNkllLZhAhSq1
VoXNGjrxmPsCbiwLQdpzXuLMMONowC11M1IbtjvzYpm+LyWyY7jYpn22ugkleol0AdMT9OPlfdga
AJzy0OqRztn4YLIYvi01vswvjvFaJ8Tt4R/cVyCtFkdFKKr7FnrSSdf+zWxLweG4BV45PlC9hFrT
O0LFbjs/ObUFFqNn4FBn6kYvqTexdrbQ3Vc26GmvcveCdo7NIXYuWv0TcQrX0LImzf4Sttm+Tyn+
G7Uxu5+0b6F/9cyVo32cRQfL1VvgFGWIfE47GI19jhuNNDl/uqvWao5TCJJcvS0VLsU7bK6lqkrh
5xVXSycffuxsHX5fwL90YrWaOaBpkzMrYxLfgDcl8oSVDN/Hch5MynDj5sNB2OZG6PYjsjGacVJR
0fRQ97A9ePXOE5TtaKTnAXWOs7Ki5sfNoNot56gupC5b+hAZxWqJy4DbPfkZw+yqon9LjWlTnrUY
DOi7g6N4w2jE3+CTcLYaOaEyib0F+GeSDl1v3Z6j0fzjz4gKsLnZhrYBmuwAQTFZOUofYlMMjoUH
GOQUtZetsk1Te+uKH7S8IovMcWJFH2gJ5CaTPotTS8WqMzTVRZoR99XwgAinWmUSdclCzojtmGH2
KALcHu5rRNLZnbEwVMMZWGhNeRcaOH8b4rWQ6zWOuxWztVeGPE+JXhcJJnlOZ5xVsv08NkyNF6Nx
mB5Gld3T53zGQwTvUP53Kl+ObJjALxPHpaRhL29y/vXsXDxzOBMrsoYFcaHd/8/P8QVwVuystxnu
RRCAWrWK7XJfV+PN5tbu6hD9jXmQ00h/x7taRfzYQxmhr2VazdpPrV1uj8UdPKSLxD4RDMPFG0Aj
pKhgU/pEGmX3ckcxk78zAV0CsaAwNlnIKU564qYsMARVxByAOUJFAdOLLy93zk3ovXpjtsNodijt
4EpflKI482+5Ku5B770AB9p4bfWqABNWqTxIAGLLOjLE5R4O3k9Vy6tZiCeeJTb1mBgwbWxzs/2G
7/Xl2zwXfCz4Lis22jV/tkJssREIzAHcInT81ZmzkdI75mgdOPcGChON4gMRqCIpLnrye4ibPvJI
0NxXCIQSl4Y03vBlVRkQ6G57778E1P42hzxZHXdWbjoPWEdpxvEALh2Z2W52ipUh8Y1znboP9FWo
BOTerfSHUsOHzvozm+r70qExuILSlZuS4tb1o6MT6BP6g7+05M63jOIkPJggIGm3s8x9gj6LVTdj
m+ez9yH+1CrwfrOxQefYVd+pzQzcS8lSj+ceMKlrZxvmw7jj2mscGhzowYi2WfbT93TQIpMlisAX
NE5kC7Aq1lQsJd/kzOJrlmRGQuEj5nUjBbcO0KyvgLoIczH+z3pj9e66s+pfLGo8k8B3B5mdQ6c6
I0/KKQcZwXHa4VwWj2A/Avmbu5Qz7qKvBDmHjSnph3Xv+TSfQNSKt8Rs8OYy+qBtPPAtBZIMmyCM
VkIuppqBxNeMmiINhq3FiTdko/PybBdX0aHjU1msCr7oToEF6McNATPHALK4e7SEmiic7r7M8u/U
x5gfDPYPJpJdwtJo9/QfdfKFbmCvC+eeonzFV8CQhSgJlm6jbd6l7BE7YuOg8i7HgQZ3vPVdtaUh
f1guW4TK+E7E1ta03N9BRBQEnkv0Et5Id3hkuPawtLmWba/g8ClYeTMZb+ISdYDPYCrD0WPy7pfr
YGrMdMoj58ZFyNr4C2Ol3EbtdIvS+lQ2HqZueqWJ2nlF9GgtHtIwgx7r9OfUkYCGJ5+yUdxrs4en
Z+xSZ0BV464qq47XCFE5fObzqhFMk/RAOAOUXwCNsem9GW73uXTpiyzgrGut7Gq8D1OCcrWTf3dt
hiUPAhELZR13X35VPRM8H9zNCvS8rTeTFb4XNASdGMlbgE6XEQN8Ld77YAwr1ebfyy5r9N4H9/0a
mcXdLPBF8pwu4wNncHd9HyBIGQANKWRwEeG/zrLBjPPJHIz3nGiwIC3O1I9APcH9WqlP8xlqoG4B
dxFwuFtyOESDiJLq0aRtV3KsGa346I4oAthereUcQHcdr02AfwC+2xcEbbrLNC2lsvfB5NMiGIDV
KVtjOKfgzoQHCJtRQRsWG6dv/wIEMuySN1w9m+XtufGEXMpA2wUYetXW4tBP2Y9Ro9tim5Rt8Tk4
dMOskatid+a7If1LEs6nsmvo/SEjLcJLy9NPF4KBr2O7uwYLxNLh8OhulAQY3EltfZic+HMaQQh5
TmS8MfIV1zFFtILzYp2O4HSbFKCYBE5tk527rUPcWFbeEhg0bmWunzCNfSzNRKexjWUPUK55NA3z
MRHBtu5aygx0O3Lp1ulirctoFzn6ZuGtz9X0Gar8O6qHz2XeBlHj6k/6GAbDE1i1Q46Xu47KHc6v
EcBHs0d7vUjTAWFEGC3CTT1DRUvZTqP+5OTFSepyi9Mng3mI7zY8dGb3hnhsT8AdRk2b5B+nM65C
qMe8827L4hOxrfBEnAYn2pQqhFRuEnNUck4s3PGPE+lzUNlQ4xgksmIuz6TP4hIk5oOrG2z/ArRG
afvZ2pinY6s+Zwew3njThOJycamvfftFh6xO+WeeAHZINfNIo40wXSLXYAW0/KXW0OCKTWiokIqn
5moFS5SJTpFbOCOaRbwx+MBOrWFflytgK3XQcnxa7oJ2Ed81WFso972XIroFQXLIWU7y+k8O/jMJ
lxvQcAzBo3gzUy74cX6QXfXoRuVba4pgrcLoNs3DUanmYSIBkiOVpps63Y9ZdxgH2+IUEq2dmNqV
HKTpjgzoSyfrd8v6DuV8n+ryY6anIcBKFUzE7RDkufXezNgg/OQoak5GcfCBqxiUtKAE8x0X9YdF
KmsPG3OZQFOrxNiF/XLcYyBhNizugf+/DMWwn3p0e4wD4na66iY8x81wRSUwE1wgZ33oh8hbgxe7
63rKp6BCa2TVl3wq7tMECGz3ZbNZtN0tTnzkdIN5XxOxEYfZpmytk9/HT1Pn7UY/5sAkN0Ps7bSp
HzlJHLiYmET6R8ce39qu2A0NaeB2uW8w33ue/gi9eYMr9dE2xz9nMq8uJupmpn5xneSPKDiBHIIk
Rje6jJppWxeTsxmtkzw48W40odmoHSZudqQRYUbvHNGMVO5uwP6TsBJGYvw0rVagZ68/WsaKytRv
0jR+i5HFbSjTs0K+02BeuJvoZyGnvwib1Yau2IuZV+dcyQcPLALGEDhxICtCxzqaXDTRIBgbsksZ
tPfxXG+7MrxNqfOM2A4ZxfQz1eU1SSAkxu2hyyOqOvcXjz2cBZejkyusDbGOlLeecx+p+oiu9Jp4
00vu4D2jXox6qFZO8zq5sOU47KNFcmU+Ei+QpZtFcNWhPSK6ieYvX4KDIKcwjKOwh7NXRXQDZHKb
+mLJ6pDVgyx8+1j25CRIFGodhaVXd88SLXUVkzoeBP9Ff9y3MeGDqEB6t3gNcwNC2TytAyOtVnU4
noKJHLi5Qr+7vAAr66n2q4U00J5p6U78q3bfTAiDQw/h3DEz9b7tMpIbyniTGz3UT2QDcnwIYwUp
RiGPA8PZ2nAZsS1rrPZjtq47Z/GoRy+ePX4WSf88T/0l6LLXvpePlRM+AouO7hp3OgvdXcbFzZHC
HU/LnU5bGIn0i0UBrVGn//Da2vRXYlaX7C3Mxlujwt+m6depXNrHBa5qO3HpivKtrusC+f1I2kCj
BCO9nB2mzMN/Ypy2aYlCFoi1rLKTW850IfGzNfNDHhPdtUS+h8E/F46U4zZbqrVdPYMYt01jiUoQ
e2I6diMj25VZzRduLuJGEG8hDhq53XKOS2JpGPsu+sJkb4ziZBnz0SrpIBi93A5J7mzKKaoJp+13
HD62wehtuHn0XW06Z6nt5Mzq9h5YAmv7yFnN0A8JUGMj6U6Yn9dWax47tGW5sRzI44JypEou1swT
tVw4LPGr5enCLbAAxV5l6JyrFD8nL65d1NWDfOr86DkU8tGR7jHJghfOYsmjW+UzYMJm68X+k4Wj
EJf6aeiT76lT37P2fIQW4ZOwsNjZzpc7klvhGz/MRk85gFkuT3Y/p/Gp0h54UiAsy5KqUDhc2hha
bGbhDfdIZcNo3n6oeT46U9GvZyUJOwvlBTLM1jatA/iGZjcLf2+xMfUzqvEBeFIJcKdhme+dc4hu
Zq6zbNt201s55i/aLcjcnOajGxurGHT4c0XXbzUruv0APy1YzO4ucWTE4APYEVThn5EKmb2OugoR
YOrM/yYR/OYlJOXUNX86kBdeEzxEhvugWNmiAupinH+g7L7VFZqUBsEZKAKsCAO5vczC0LbEr3KW
95GdHfPSIWpTN49VS4hya6jXPOuPHdqk5UHtPe+UFd6famDQJ14KyjLvMRN4Rzkh9MfwjjsYAnnF
TeYOy6mdOK4oo+BaRFdJv4gZXThTYWfsfWQ9ovNOkx/tbIkwpTP7lVU7ewHEx9KsOgAM9rmaKbex
Zq/wvB172k8iKV8DQZ6hazEeQnSmfHVWQ7Bkd/XPTV6/lk4NrXd6yp3hmkflGYKLQmVZRJjwLPMw
AXvGuoub2kDrV5bvZeBveymf4xwBi98/JWqq9ovgY7TLs+S2vOt9/1cn83esqsc6tPaepZ41C4Ef
w7mU5gbj6GvY65MfGc+yCshH02fpeYTNOJ9hXqCVwHTcARBIgp30FTEK/ouJy3Mhj50JiyajiMmM
QgGfNK+jGbwaVgAsufpJUrEf8HG6w7hhcVlJHp0JwiOdYP9v5LZpVXq0CrIIgb6sq2aY0Nj6UBhd
GOTIurxV3WbokdA8VSmjXRuUEqqYZFGgC84lmuV6TM2/3k/WwvBIgrbhedQG6JXMgJrQNl9O33tQ
Wa1H5rtwTkp35WrLpZJwn0XAcSNqiG7Dzle5mQVV13kRfrQpCjovWGTQANnQeMQ1q10GQKxQKblx
/gTqPrXk42SG7iqynR2+wsM0Lebc2OQgCSyHDNCzSIM3Zg/kq+Q4jhz12ip/3yY0ZuO0Ro0aPspO
2+hKve0kO9jBumFE4T8NU0RPXQ4AInuI3OKMf3TeOLRiun5EjmNtR8tEOzm+TUP5PNtRdDegBpc2
8SPLzWC1xsGw8ytF46+KyuPY5P8CCwCzGWFlsx7KKjsPgs5YOD3ImMnV3F4rI9iEnT6PtvcB3vnQ
Ne3V8Tm99B5gg+JTx0ZP1995Qs3AzeAPX3bt/yVhdEFcSuZ8kZ9Cq1w7uKV39JavTSQuPYGjbCHi
sVtk9KVN0wZPBc8JDIcyu89GTKJUT9Tl0zbQaJgbmaBXbgZwZGG4TbEO01D4rvBEhI5zk3oI1tDF
t9wct64dd0GB5oGYuqSw/kHVOAH3lSBRxSGIqmsR6jcL3Z8/5AenQA6HMQtAzXS0onbbeC1k9Ta9
Zc3Ix8pQzNkMahqbMr45ahv/0aLkqNWzUSCOnTijDD5TzDzijB1IeQGJcE6j8upV9THvy0OWiePy
eZZLX6PnQdb5g0vsYhXJU9ypFyLZabiRi8i7Qw23T3X4g7bGQg5Q3+MP+AsotTJDPBAA/LW8AF2b
o9VUx7GXP3gAiTOg2QVUi2raKcW1iOzdVImHRa7KiP0FHexzS6YFQ2GyZvnYrWo51hOax2y+akKI
LmK5/jbNHAk5YTIVl5ufs1zPtgnIrxmZmvV+GUEbYisap72LFLMtyvNAxATQiccir44Yz06Z5T/P
HJPsyj+EUfPolcV7MtJ6s5zQWqMkAGUw9i7E226RTB2NmeEYLXiegXiOdwR27CusMOh/R5pwWYCj
ACafoIdWyX8zfCCaq188D5se2zM5uJQ9Y7FL8/nceM5p+W+2zd/J74ldbTZFKVeYw35QrD1EiEKH
qLsUufOXlIS4OGaQvbRikDuWtRv0ummtEuutgTj4YYWNR+ibN6yTYnifo2xxdDyQbYIbNoglCdSI
GoG2hbFxrJAtFHy9hZb3mnIKW7z7UxLjszQ/sqzZBwURzHhuHaPajQ3VctztipQ3MJn3xcB5WcLS
MouTnUHotod7V1SPtlNina93vPA2UjOW8HQXDu2jYVp7c4Gt4W9cqwAnK+B+IKgj6vSsOA2CMbyX
2O8UNX8EPkCHgPTa+g/gHUgpGLEYoE2lWzF9OZIintXo0xb0ychlcZACFA+GFX6gePxzGzbdhAlO
ZYwrmzsVmet51OGuStN/s2HsLdqKcZ4cw6K8H/P6lGDDZGa0XX5qjmzd8rxNLxG5h+KQJ9MlHIP7
XI9fCq4BbNh8s7xAFRSPjaWZdpTfNre/02aQRCtChoV9ZSq7GEOZ3poVviDxMvY8a7HoUDMgTbob
SI+5w4p+53XRduyz6yTDU8l+kLn9QvalmRb2f4X25Iew+kejtw+KTipWaFBxNoJIGB0MPcrw2yoE
Hs3paJQtt14K8s3181uh52i7fHkVdpSeHLShKNjyU/vJobFQpbCr2/EIBCXbaV/8NjlQFeCwvVVe
1TSbe3/Mv0YeMxrHK57/7Vy42z7rs3vDlx4BZc0nJSyhZAqgQRcwfLJrAIL5vzEBxRPk6oB25GBi
Xma3qfPbhIqDb7Ba4+Jf54EHiIqtAFHeLcq8zznhvG8F1k/dzfsEjR4zFpqDc+NWeGCBcAkGCyEO
QOASoCYQKWoBUUzRA7gTiPTMJNrbJUSEPjGOCWN2BPX6XDv1MydAa1fWOfnLy+dfXqfBl75iaPhI
I5CfkcjnKA3OIwNxopyjbqNbqDuyIdO8my8+ZmRCz3+hecU7I2UmRI8437rQVFdlRbqMbdbf5ejA
ce66+y4ji6/wVmqmjVsAWqGvh3yty4IYuc/QEh8Biyw2MAvPy7S4ivB3Ucuj+oXagXkSkWZTTfJY
C+LGSmonNtQu3SKwg1VV0IfOuoF5tjnkHdmGCRD+rqKcaVVOfvZkf8UBeQ8QgfqnPnZJZK99zvYU
iPItK9oF/54zo+xQf69D0x4JI2JrRVYnm+qKrrfcWJHzjpWXg2QwOx/SM+mZ2CYoOnPqHiVdrF3o
FBo/eB5tiHRiO4vzESJGmz2RVtKdxCzYxbwo2roJ7LFA9UjRh4Q0Mk4qu8HEztibZnLiuK/PYjZi
5FM1vR8P+2et6TrDVcn3gxbOKQUhSHFU29s4dRlbCeozOtKF694qHVQVoba6fVZ2oFaxBXu6sJJ/
tTLsTVfTeYna4hJiRrj5VUojW3h+gZMfmZX2xsdgNPqdqTtw8VZQbjnNAY2YEoQXGiDjzGyJWKdJ
kpJuehu/GIBBcHGRP4T5mhuCiG+Gng9dYvPQUdAh/UUmR1IFsAARFvd+68crsYRK0/pz1lkCl3me
i36fEY20LtMIrLuJ1SBKHSartAuuUghyEi2LQ0Cu85tfpgHswbE+gm3LoBJUej+7CkOrFbtPnWJq
XVRZeyNpz4G0gkrCnHHMqpiBvjPr4VEVIlzRVmhWkwnkgW2HYbdtN9t8VPFj4PTdNrem6klZQ3Tz
jOoP9MtvbHMZKhFxfRPZkEaN0CCBTbTta7vCj6iAR9hZzHSQACuouFgIVKUZJQxq2NtV5p7spk/2
c1T4JznY+VlXZoTLyc9XSS+sdUWo5FaNOjtnIabCehLpq8LOu+9EgF3A71FaN/jN3Ikidxzy/pue
73TOXc8+UMJSRToarJzlMh1yx3wDNgGGbZjpfYC68a6cpu6+ksO7F9P3QAMoDoylOKc3AqehIEfE
ZG9ZO2aLQBiT7IGwnHzX6kQB+5X4bxvySZTTmrA6khLHnDRPXh/bT5E3F6+c2rBuMOUDUGEOTEQE
sn5LYl+pa0TUERZiuJAdWOE+9RDWz2AGFJPm0TCMU51I6kAx5g8Kj+ldUpM5bgKrfs3j1nkpa7PN
UUlGOYQ+llPWDXGEjsWRpMcce201aTwrB4HjuzRTueIUdCe9Gc09YmrOFS1hZ6OQcj+M0xEn4UNa
12j8SXwqXICMqt26CCLLKkevYLOTFi6kZPoxb7Y1PpZVizc7p3VszbuJUFijYTQzmN4lgV4GHTP4
9qtgZySIvUhmLSh4BrcjHFFQSBOD7BJPrLN8zzZxVW30Pqvyox2gOsw1fQQVoL5BaQE0sBPfkWr+
Mn9G6kgAchGOWCDQb9G+YsbBtmuEJFK15odTxnwUj3DfmQaAbIZ7Io12Lj1jTmu3vJ8+AkyoPqtp
lHS30Ko3tlcehxbbv8eF7IN4q9BAhSlmUKImw6b/U1l6zbvibOriBUDXu4qDdwB/OFeCeAeuF9uS
e7UkkcTarUhInDYgus52M11hR724Ht2ssth2UXscTf95GtXer5K3FMV/YLfr2upf2xHst6YTGAjz
ljLs4jKnxqa2lqEPWM7Bs69CBpzcR7ZEQSfxDvMpOXktHrwsbz+yiVrHRNkY9cam8loEFhBOfmHr
IeYvcfZaoUWoUoFzLOlThBpwnG2J6shjcBG3xk21/lPU1K9hGZ1agV/SNId/U4uXRif/BovRpMu8
fcTVTVgnUaLCO81JzFixRGLYwQ26G7VHDa7alV13QLkXvX30lrXDLUyMF5lbL1M9kIiY3zuqe/QV
QLW+odUJHwvzIRmjk4VNAnso+RIRgxz0IJ2G9kcEDDGd5iacP51iPvjdzM5mP5WpvQVkgn6H7aZK
6XIV1T3pWkR+IjP0IueFD/pNwfYyL8O41MAbFzaPPleMOZL1LBgcbaAylbB14+NsYEPolgYOvmTS
mErignlDHFkze0Ozm4ah/1LS6fUDMjJMyUHY+eL0Y+9rZT3HvSdZd/JnUUD4HjEjr91xXE9C5Gv6
LaA1GuehYXKb1RN9PppLTOXw6Q72TWCBgdwVd8SfQM0d6dIYEI+IGvvrpmobxhyvrcpGPMcPL+vM
vJMtSODlCG4XIb0E+luSsqIdx/NCUViIHrveR5NcIVltUlyU6UtdsO4saYzsV6s2IP7cFrhc6pc0
qx/BehZ3dmB9+C57EWQLnPNd4qwX2nnTMO4rRu420TaPKqxehhSwculjwylq2JVx4GGX8D8tUxDA
0GIYMLGFLbiVALkBktFNZqF9psNBc+MyBgaHS0ygsX3QQbTiBnxfGuPp5F487VINjenJRm6hMnS4
5TgPmL1g+hhO2uwKz0DknrCCCZNgMuD6Y8hHcVycsZX9OcvPPp/0ydSufCs4UTqe3i20s6X1SlV1
0eaIDrWab2VSZKsJn94mZSnMfIzGCuJpZvs4Tw1oZsou15z1LNpimb+pRtlDx7U5vBX6ww8ljrIC
fZ/21b9ZQpItXJzFwxINVtAr62T/1LKSo7jkyOfyavEt7BNqhbjDoMcaZSOgQp7+zzIiFw0Zgzkc
dBc7nRgqhV61qdCZzPkIQxHtAUpsoH48oMkhGEJ8Zcvt7ur4g94Elb16RHl4rGhcHJIC9vFyhV1r
WjlMLoTZnWAvPbRCEXJcbKWaNqPlnIOy/0CNxuKhcbzEnQ8G6ScF5SIzwqIc/VWkPdPG6sRX8yaN
BHw6ZZGN3FyFYBNltcwJ+o84m/4IjkvZTcMHVstHbzL3hB3/tQWAG4UHl8yZH4G8WPQGiOZ+nJlb
oRPLOb60RvSWGMnXlDbr1LSfim4iF8V4YG7xFGh1zO2pp/uf6XXjAhCh57h2K2cV0YKt2/LZTfWN
fiXav/o1XswadXmZZHLyQv8LrN/aRmyG/K9990vzlMN/CauJDhKspzl8gjFwL5kZBEW0AxJ86yWB
4PQk1sveMOBfs8uOtkZQdftWUSjGnfXRe/i9qd8P1GWIc3CbbYJFeJTO5iVpuopkZP52l++btJHr
5TuiNH9FYX0znGltWfOrwbB/7OGQjY73kC06as+S5yQWz8nc3qIgfe8H59kb+5MIqnNFmy2cC5Z2
bDWsF4KwU+yhe2rjx9QLT7YyVnMxY3lgO2zxIvFUb2IV82GXzVtFj8vzx6KHIINNckrfGencusRb
6MXRFVXSm+uQuUxjF0aZuVUDaik1PGLe+m37feEbXy3bTuIJBqs8GgImzidof/6M3KUQqrJC7cR7
/P9fVASUqX7FI3mr5+k2NUxN57jrV8LPkQRw+Dt5KA2W541XqCsiqDktC5THTvjdAs0rTYJrGUBN
SIw6HqXeYpTI7g0NJn1afjPLm9NgXMeSaHU+GQm8Y/dFCEaAs50wzsy7KPCGxe+SWMKPCKG18guI
jOX/HK3Oy502ItNWqN1415hItwX2qKH7Sqp+vWBsXJGcXBHdVRPq6psVfWZGsYmmK59cxOx44ef/
Xpzr4NHV4WBCexHl8tf/LgbTebQDlIzFjdcgkcAQrzjzFnY2hOjt8mym6s1eZocFLYJrR3XDqxb0
//llhHqYix/+yAUgJpt8U1r6ic83gxnAZtHRq+Ovhazr/EJDmRtkS43fTGi8+z1/i6/FQTvB05zz
hfF7yysLGs2VAG74xdumFqWVy/uOy+iet1k30wetegiPlzl6dAoyiey9CmtUi/vl4o6AyGPzzP+Z
MvoNYiRczf+Rdma9kezGtv4rhp+dODkymRf33Aep5pJUpbG79ZLoMed5zl9/P2r7wOrqggr2sYFt
b00sksFgMCLWWhrEEEfXhu2FibAPmnXgpqK8eD9MP6qi+B+74AsCEiA+a24FC79+DWTLAxtKDQnY
7TMDCeKwf35K/iSb0ngHJE4T48UtkYeVhOhQTPy1ocAGMvGDn1b//tfWs/ChO63V/2DnDDcCScJi
sqm6mvIH1nMeoC+Nn9S+MH4NiNB46Zz4s1oXfnDEG1uULZgpNY+l0z+zSy55QVbKYnLqylcAplyt
ylgAQ+Uq6aeD+nU2OKiUzf21UuossAN//Qt2qpV3/P9OVHu16waAkFo+to655qsaCXqr+yq6XrVN
b5L24MzPalhHxDtGGvz7ASoRfpI/z1T5GMrc1CFUX2ufGZuxWFj+yew78YkfmWh1YOc1ujz5qYFc
UueOj/wE1a+EOmRdkFlPVmIcH5lQGHhrIx7U1CN46AvY7/lqPoutmhx/QN3+ETldfptCsZoYHF5r
NSxuQw1SNyZP3VWSmqu+vS9hfPWQRwAKpM6tWja+2VvRQiAIy6Zi+G5sQ9nMxufAH2kAS79XeGUs
KKuGT+w+Y2BrLW3utnbLpym7Hw1sIBLaklsrujE9RVuJGvGA3g87zY5G/Bkk064bPIfj3LjJXT5S
J+YDzMUBsuNFMvuQ3Dvrtw8S9McAqEgRvTZxtDPwoNHwGFQQhxMeAv30v0/DynJfXCToWFyMgMUl
t83YUOqDkUKvx30xyVcmjTKKaK6XvaI6dJ8j/IzaQZaTWfCb2DPzJwm6U/cXfXEYi7pB+TVPJhsL
g3AdggXcjhpe+Rd+kQnwT1Zr4JhYA1d+u8qdZJt6P/rxVuue+ZtqG/grRvbX3nSU1CDiYPXr10J8
bSdv09On676ElFaU2aj9DHkvx8ZDQHM2ACYEvCMYGfm6mpJW91tVIP3nJ9D8aytP6MZGExAZKGe6
Lny4RvJHusPHAJ5E40XQkaL+It+nyWnhTdFe/bjySLApjYTOXHfYKJy1ynrpe0lyeuEf+NTtYG07
nZM/k+0FPNcN1sGlH8iqZuS7INxa5TYF9oLIUYKcS+54Vw1x8eawuxdSGFdc1rxlofjABC36ioV8
QjP7ConxiM8K6JymerogFLkMhQxOAFvSpUjWF1hOvY9Myv9GtkA8b9HEG7CHsM7G5Mu/tfpdXNiI
QJON5/izQep/zHyT+NlajPUVNsNHVWejy952y6My1IzN26H/69CoW4edx7vxU8E0oE4nV8rtKceR
oaguCUc4q0lEYRV6FLZTnWXYm6oSNmnyPGmHuBcci2GlQu5xnQw3aiXZHGX20jpwQlQg5PNw5/9i
oPwNp9lhuWHqXdv6Xo+pB0+PE89wPgRnQZkUTgNhAHVqOCb8O7daSmDWo4hZWnSRWQcm6/FPXm9g
N9XUtZkidHUX2bBkYtV2cxxVg1Z1x+fhC8NkfUqhkdR5C8GkvZZKa7FJrp38q+P8TEoAFxAC4Pv4
WXV/j3RycD0jcbqYhK2mbdr3rvvcDN9qGDoZUK9o2de/8+kwFHcGZ5ivuJsaSld8LWc7XR6uuLg+
pXJC4yhHr6fZUI3j/OWLIpgO6YJu2rvIeJBu953vIeV85Vs0nkcNwswrfZgJnuBvpo0kMDY8STct
gBqLL9l6C4Xvo5omn2Mmh8UKg4DhtzIuIq34VlQ0vyQ0S5AYQ7Cazvjb0djS9UhGvQZvQhCb1cvU
DHaets5aY+N1T3/9jcioYFrXj/D+3XiK8ZR4S9m4h8WoG8JsX9RhNIowWaop2hqSZN2j+tNlF3/1
KvFUMSQOLRyWtU1tbsjNO2xNfRwNviDcAZPl9jB8+hxRdGpS3vXIi1Y9+RgyOxachkPVvkQKtB1D
NKiZiESILSsV561aN7ZnlDiS8KdjFpSKbARd5DMECIt8QBcaFzf4yV0MP+LcN3dl75IPRsM3rKf9
23ZyYtDGxPswAQysGwhFQAFRbZmGJVtoW98wTAIaer1WlpnCYfOpS2Fx9Q5TfEvf4FKFkU4DQjHL
N53XIjO0kigSpQ1KA0RaSXcPb/yev6N8An97pHLXNQRCGB//yhgcLsNtILulPsa2phUAiuYn35sw
EaDXfDSbKIcP1eib0tv52pdGfiKywPt4hQnq5hkVlDe/3JKAwMWpAE4ZcOK/Ir51xdXEZJUiSpZ8
Ux7N+MGn9CpqZNsg5YiCkSNeFzNsylwTHDfavZWNtkJd1CCRroLym+fgG8yv6p3YpCE18Uc8Nt8G
ZgDIhO5G8U3lIf65rGiFbPpacfvC8EOI4x2Uy3MAqpAtep0LdS3wG3XarlPiEPje4Lwh0fcGOJmB
DsY75mWa0bBzSV9EKDcN8Oe41n00UgB08BkDKRTUg3rOG3vACGpoWLa8gyPQH+QUYBY9B4Z1Usen
niJQdt29uqRyi+54Gscclof1L+How/DUtaZcHkuttrXnA5Q67LzrQEPzARkYaK+8Ho6wOoZEZ7xV
5jLlQEbpM7kqaFobm/nI6g4ZDZPdBqyqCvt0GDpt1jbUs2Vk1qtEwJlf1u1rr6/4kDPf9txnAOBL
4Cz0d1owpVPyplFFuQtUFp5mu9sWRnGYO/pe1QNkCHbIg6nH1F/RHA2TyCU012EAN5j74vAiYGBm
RITJdlpgqoL20zjSWEGHBEtlEUlIQd0ijdbKrOlBRiblRq1BTXcHQSZrYEh5NbWkOphHS+ikltma
AFK3hGS8ozAo/r4iB1A3YgSApH5zgFCyGrDdy666xYpV/BHdD9xRFeRuxBS8MCpKPaM0UBdISCa3
jzDaKpeFNbFsfAh7RHmgp+W1TJp9izg71qImrQIASH1h2yMBRVctvzPCTKG+TADrj80VNsnPulq+
R7AaxPIeU8Pk1RPHok0YE6lDc+kCMaKDL4JqgTtZh4uMX+f32A4siNPVUOuUUDy8ZdbwdWonDPNL
ENlLDrVKECjYDBwylK6gE7e2rDKhSug+qLOhYjLnPoA7whgbgNeoqr15ZTWCdl+347MOMNTlVcR0
+aI6hBGxj/p0hElve4ahss583wpeFCEpbhIVAJQy3KUBEKMZtyUFKb1UhBxcYclrg1TV3L2Y5her
VS8yFT+qVcdQVBzNC8b56+3Cn1WhAtHt2y61dAnOm5xeGj4J3pkDtWNYVMc3ztiujAgIDiFfNb5t
jslDhUYqQoNUbH2jANpa7eHI/tZO7WKymv04QDamLtHIhPrFCuX3Zi6Bf0uFxiOLV8UTCpnwQ5EZ
iKtq1/YJRE9pS/m+9uARiYdN6xV7vbJfhjh+Klvrl5yHT0ELKlXtSolGhUqi8+K7SSAuers5QwmR
NIfRI99LfzHa9G73K2isG6rMDZvHTSYNnRIrIHR4TYnAzL095cvWDwmvhiey0YD+XGDgiVXueTOm
VyYeqK2ndQnMlT7+SomeoEYbAlhKlD7sQtOTJ6M3N2lpP5JVPuQ9lX+//0IZZ1t3Wnv99oICeFqE
9fNQFjwbxxXCWEcIl0mbw6ULX/YnSFwJW+qtldb7TONT0AG0VcdDWYfu6psu9vfCHskrkyZWV2Yx
PE0E9J39qAJD3ts0YbnHzqJapCUZ8AQLKfM2e1apmKynjYv3TU1LMcXYjdA1ahioBxgxDw6aNR96
fVaQ3iWc7IfcKftrb6g+wzN7X6L356kXc82TOwtYHsM9qg2guZvsZmMuRBHuGqxk8JobjZIbUHpQ
OYi6ism/cq34hmv7Sk/j19aGHTYftk0O8Tq9IbhCEymLOMMHYdJ9M7hUqKNrFdDAN/cwugIuFnE0
VJEGTFnmB19qJS0LnbGCs0Q8BHoa0KGVnKb0B6pGqNWUn+EgBfXpli+DJr7XBcgNSir3cyOfvFGs
la2pj2/k4PffruQp+B4Rf046ne3cP78gkQB9JxY+N3NeQ4VDj45Hy77TBZ/ov35W8WtR0RcIiC+u
6gbOXrHvkG2g//fG1kA1OjKGOAfmmTF/jmbjqfCmY6tKF54HfkI1mvXAgoK+OyK+Rc2hsemp9yHw
KCUA24byXTj1XPsjIMF0qcNjg3YQkla9dTOTk76qUlQl9D68RdZuPFLT6NaVcB7Vk3RWkspWQtE4
myulKbuCmgEKlYRndXZwrODYKRAdftPBj7apXJewWvCaCp4QKeGNYnFIRTWvnTEsr0uSGUPofHK9
6LtLXndJOHMtZb3OSZIZSfvN14KM5KR51YEmilAetywDXzoHi3HixJF0pSsMH9MQO2ix/wyk5TVr
YEFKJmP19m6D1zHvx5Vr9it1ew3tsM8IrD0b6l697I8Finkbf9ahaczDjXTnzWxlr7YfsvvmQJPa
0AL1ogizzrNOLiqLGqfbkFBIax/uYutLT/sxjVGbcYagIG7t3VQj8xKMXwPDA13saVBkRxW6sVZ5
Dyn/D6dvvxSc4b5P9jTaboilyADhkaruAEMLPSzIUYsgvTPjr5Ds7FrukUY4R3UrSr0hhxA8qUK5
oZF1LftdDoff1ah7N55PeAkuswlgZKDrOVLKnfBzXQVuwCWcLRtSUSW+z2+bvfIFLn66hqhEZQ8q
Oh9jU3uWXfLLAEglIONAWu4QwsI2ZNR0ZLkNXXeJUsMqlPqviHRlZnjwHKU7P4CzQndfE2t6SLXm
1Y8n0vr6N5pSyMoh8FOOSIT6+5aOIdoDfikLSZLmydLbQ5rb91YOgLIcb6jjH/QGan+TzAuNlYmW
7QXgQGlGmzAJeIzIte6aLya3SqpIXh1YdYFEQ6hw5C6a9Wo9UDWzkPQOaX29pth7Z9f5z9EBMWCA
rKqglUK5bqm9vUW73djIbUn8rMxVB6uCYOZ+8NyNi32ORf52X9IGexjm+L5rqLkJiPAJPvIaDHeF
Zbn0fc3EF20eQ4bcbtQfjMvge9MjyRUGt7FqpPVK1XwG94qm1hCu+HKY/Otp0Km+GZ/0jogmBRZj
Yf4NJ0xm/U0WzSuegltl22Zs3kSp8xBL9ynn65S0blUGqsKTiTLEbYTf86j6PMpyHTrRigLVWgWL
PKm068kmy0fyxTNmKJtr7nntYQRM4TqUe0tYor0MJvaRVoJmrYzYTZFYFNYxGIobWk32Kc33V2TG
6Tuy3HuaGOnk5vkZSUCmQaUf1LY0sbfQHH3lBNa6pytggDtv1otPJiRctgXtbkv6vfZXqAAANqLL
NK2Wlj++VSvDbF6HdbNVe6aMe+RmT8Xw3A/BtctZLGw6wft87+LxYjp5VRQu2R00BJcdh7/pNAX8
usrqYTuimBXm5u5tYexkrQIMo5Lf4TVZaHH4qnyLSe90lhhLYF4LQ8zbJHRuPPQgY6xCJtaO7PyX
ENdNG4ogkeOs2jY9RkkI6WN3a7rOPhdgwJzwdgA4NmkZnMiQAWMFRONSDE/IO5F3zlcm7V0d+FAf
xh6OwNa1KL475cLlClTfU5FvN1t3Fg8yXTb4YwUEq3doqHFGE/+nmqg+BHtYHm4Ht30UQXRTNOhb
8sblDnUXZTQ9qUymh+hoHxRrEdo3U4MIr5qKU5LOcWKSHflOlPO33PfuoiDcplNwRMHyqvfMbRly
+83ti5V4aOL6G3Xi64k3hw71MM0hFEypAYtdHxKujAkEICq9DMNAcEUAsUcoaWcB2kh0G4oj/iUO
spVnjVyc5kJ9Bj2qqJMiBGUkMEv16xoyCDpCvtQQxsd5tTZoCR476yviCM9Zg+bgHPxMe+0QTLS8
NXb4CcWBDQwSjy2snKaQGU+m/pD2weeEZpe+Tp7gn9/hLzaxtIHZIDSG1sA450/gsG8N19kWFIaU
9yz99FtmRZ+dzLkpy2kXA04ZuCBVrkooGq+IV2k111QI4akosZBCVSG7PcV2elC9BQ25x25G+Ks2
16mVl6hXuUu7hE5E2ai6nsygOxojXRk4cy+mwovLimjVDLPyViha7BKRpIZvuhh5YUXfBwQtIN5c
QIsP+3S1h1MLoAeVejS23AqoOHyLEMrQqlT/VLWQkNB9jMb1nKn2i/Fm6Ab1oA9pg5cpbJrNsEu5
kBtfOyg3CvcAOdDaeWlr/6h2oSPbVvfeOkAW5W0jLU6iDWKNZp4H16EKUrjmrh+8XQa5Q93CFQfL
X4SXzpG8V56/dH36aUhEpVZ406T695jNKkJ3bRrUjmF7yKT1XITh55jEYWC7PUFTuAPst7Gc4bvI
3Qfd6JHfHveprPcWrtbm/omYV5BZ+wYiINOmTQffPjrmA4B0Zxmm/jZBYIBSmX+ncqFha4Lbz3ch
7iuwm4O6HZwcVXnb4PtfIdh8Fm64/kczDZnbcWM+RqWHd563QK1h15iu/xHGqZkAmJkfq6mkrvoj
pP7/97/91//7v9/H/xP8LI4Fh6TI/5Z3wB6ivG3+++/i738jKlRf3f7477+70nYdk3eG5Rm6ZemW
6/H9718fojzgh41/QLIRRyPIlSMbiVZOWmrOXS26iQ9h4nIco7j+eEB5OqAwXd1GddsyQSnp+smA
qFpbfZT6IKedZpWU8zqJAtqlYUCaAXLH3SE269ePh/xjjm9DIpXrmUI3Len8PsfKrjLaVUL9gDIF
79Tyi4AAz5gi6BuiH/+7odRHebectgdiI65z/VDMSXMTzUG5T6McCqIZZpVwjuzjx+PZp6sJBN/j
P7rnSgtCM+v38ZrAifpZVBGYtQzuB8gCw8XHI6jFOTUQXReuNPD70hAn+0VshHcx2ghSULhIh5R2
ZpMOZsOxwwum6J4byYDFzBOOaZnuyVyqJIapznBp365HuaTzFqF4oWWb0A62pXAAgVpD/fDx7P4w
Dczfdm3dtQ3X5IMbv69f7xahSOjfORLrqI5cuJG6Cl5gxDRpJxePH492ZrdMW+qeLQxTR8xLrcA7
6+h5+ftFGRX3QGNpKpnXfu1cGOKP48WEHMOxdEfSJCFOhyiithm6wk55TVF+i66CSHE9fGvJuZhy
A6gv+g927f2A6gO9m1Oay752NCc9ku2J4A1QVzZtlBD6XvfEzh8v4Lntej/YiTEWmQ0rLsR4R9cX
x2Yot74dbQc44xBbC9MLMztn+e8GE/rvM2to/azd1i+PdQ1ve1FP1VLXOhQNWgK6j+dlmPyt01Pm
GPQ5GfhVR9dP7FCOBlvZNukxETG9ikZEfnK4sRApVxetAKCiAgn1IDIUKS5EuEOiXVjc8x/CQUTM
dWzb1Z2TA6jxqPdxVvpRJFP70PjluE0T8NKeeBpgis41uOCK+q7r2l9xxH2ZzGZ1QBqgvuByzjgC
C5cjHJ0+NssUJ4tB0s42cg+pqaAZbuwUmrAehbmkCL7rXv+NxtTDhdU/Y1aW7nm2adiG7tHc/vtO
yzidk7yKgZS3VbX3pxoRbmhpVuTMC2q3ZvhV9zUyTXPYfg1z4tFIzgSPdT9tC57BBA9l+1V6RGBB
H7dfDL0b/n0/T7LKwgosXZgsze+fEOBoV9pmEB8RcFnpqfmEfPPPC6twxt4t/BJBgOlYnn1qg4Gr
GfSKBsU9iVNBibbnQaeR32htY08BW3VS2GV0rUSUqJnoPLw58kP9TVVoL3wUdbROjgPJEc8yKV4I
/PPJdB1w4jR0++kxsBNviRbVZ1skYidib6Km0+XUZEYkSAKPe1Zfh0YtL6y3cc4GLdMTasldT56e
BbqC4Z7QsuxoTfLWa6ojulDLVIN4tpZPQlivwup2kxOsbKroShY5qAMQF/QkOf6tS/dhl/Fqi8bt
hZVRtn+6Mg6U27bh6Q7/PfGAdpbxQoh9wFWUv2CJWMqU1lpQqCMxv1mDNJr7+Us3Rve6Ra65GC8G
BGcuMUvoNkM7gohKnnyCPoeOpWpdFyV7qOnIbVx5rSivP57nuRPJ2nueazmOME/jmpKQxpJmlh79
GGJMjRQg5M1JeSjaEa0iw3HvPx7POGdxAmdD/sg2OF8nLgClosk24Ks+2ma1yeiATBySrDQ8jTy+
7ACYmT94W0mb9+VNPXfwXF13DYHztxzvJCyIiBBdO4hIUUOnItv5cyOa14lq8MdzPBMacJwMgm46
6aCAOhmmd8dhirNQJzSYPs8AeWTj0mHWQvEFGmwQO4iILmzjuVNE4Ig7wblSTTg5xyWUAHkV9sF9
JoalofIMenhX4C/MMadrCsjix1NUtnd6OiSmaboAnBzdPrFNqXWxgD4+PRZt/Yhw/H2UUKeDgOQp
iYYXLTDvpV0+qqTOx+Ma546lp1u2xYGQBMqnE80DDTUAgIC9mb2gN7xt4Nz1sngJKdLBV+UCSpUW
2FIDEbzp8tWtzPNk4jazNvgEtpDOadgXQ9U+DJEXHueaoslEdA0OPqtvp9k2H4sS/TEuVQpEtqju
rBl0XKdngoy61L8ldpOTtpTy0pE6Y9a2BPcEhMwVHpg5PvO7yBByOtpPKaYeKWBfJ7nzLaCFzKOo
TW/uATIXyETJh2r98yiJr1LwsLHe7hIYMTSveZphHv14k87Yvy0lXsty8ejeaaxvzInMuPbmo067
XWhfpc4LaOkSTo2wdWlHu2ATZ/yk7TksHAGdgJ9Omcy76TdVlsCKUSVHhUAxzO65kXCEfTylc2Nw
X9PQT1LJ+iPaL9OkmH23cI6ZWT2GvvfVz5rowhk+t40mZskeWrzbzRPTFvDVyjzSwmPflGtIHm7H
HrHpsXj6eCpnXAWz4KYVUscNn0Y4TpLmhZGjfQV3eX5VuvmvIKAe57owatOZ8FyPSbz+eMhzBsEr
zLB1gipmqC6hdztUI3fewU8wH7sKqgdXu7Xo1dBIGSv5rXouvqGA9PGIZ/wTdF//GvHksRT0DuR2
kLMea9JcydhDrCJ20L/e5EmS0T0Y7pXmkz4Mtx+Pe+Y6tYlmeFjotm171onrB6LVFj7wxmONPGnn
mYs5Tg6j7LZpHV4Y6pwrJA9hegQJPGYs4+Qmla30oQKvoqM/UNuaaBLIu3ZdcJWqBLYKmXIg8SqB
blPbJD38H6zx+/HVmXm3q3rXRommNGWKcb4FAAk7bbEloFmULZ4RUtk06mAVoxb08Rqf21vLwrkQ
tZgGscTv405uUksEXKLjJKN9PU5L7uLrPO13TdHSsZ6j3Fc5e5W5/njcc1ZsOYRJhhSG5Zy62abL
Aj8FOHJU9SQXqbOmUxAQ0G8E6kLpE8/uzcdDnp3qv4a0VDD1boljO6z7DsDjMUfgg9RRCvqmWNNJ
9qISs3Af7fPc3keu9vnjcS9M1TpxqaZAAsNAU/wYxtxqUXNPM+DeIAuryihekG4ieoU/HvLcVB3y
Xq4uJNnK010VpQYCGtXZIy11MKJl2w6OYGVFbi5XKJAtc+6tJs6+fjzsuQMrDGmYhrRZwNNw1Eqp
qMHmFh6NkndWWBH/xkOlrwdEicwrtFQo6n084jk3L3hZEK05kuvxxEUY0PSmWYebr4S4myfz1YO2
jCvsUsL5XKRtC3B72A8p4D/SfEDB6xIwG/Y6dl9VOTYcUW/k+n+0yJaT4niBt/DQucYRhqMLu3l+
kv8a+8Q3eHWHEEcR4Jv6YOtY2S+6L7+p8sp/sJbc+aZDtu/PbA66fp4YB9aStpJbey4eVH0JBbq7
j4c5dxwElPzCsB1c7mlqNoU/hm9FqGchJlhb8zHybLglyvzTNDlcmiOKPs2FXMlZw3R5HxELwJh1
6m0G0iLBWLF7tPkgSZzDrYdyk9svCHYu3SQmbuQ0qCXs+J+xTo97U8Ofn1jsll6DSgO5HcVyZfGK
UAUoVdLugPvJpPmqwJw+aLy6ri54nLO32fvPoD7jO1c35EjYtxZrDH791iyMfZa1i9l16fsUIbVq
+uFUJ1jZoHPcQLzSmZfSkOfScviAfy3DidGOVjgLt07glJgleAEF3KIpjn8GtM0KND7U12pxA6kE
crH/SS6GJwXej4oN18tpxsHouxy9WRtjnk25mNMwXsIKAa4FLjYwFU2JhKaeLya7q7Z9NaX3Q4TC
6ceWfu7c8kImp41D5LOcOP7cywy/Ab4KdQ98GwiQoEhCOXcgwf3xQOfM27UZQTKUw5x/324zC8YW
jgqOlJbvmtZYZ+XAdJP7MbYuDHXWtN6PdWJaKDRMIexvBCq1hEvdvc09f68CtLxo7uqg+TV0/Uof
Uyj0xz033AXvcWZNHYJRcqwCjSVx6vBFRBrRDWYuUwAc0D4t9KTYWig/fbyi56ZJJcLwbJu8Mteo
umHfnSAhK3gcU5nfB+h7T/c0e6q2TmAo9FzypIb3aAIBB5XleGGB1bk4cR+CrK7OW4KKIzWX3wee
LTTustIqeJNDKTDb6N/Wmu9fmN+Zd4t6OxDTW8LgKaGW+d30aisbhsTJkiMkGLBZ5Nkevcc9F8Ma
HXS6yZsLV9gZC+UpDUDKpJKJ9z+5p1MNOgIvHemtDMUnV0IHhMVoUXaLind1YQXPzI27khQfdWGL
l/NJSGvWNs2yMIYeEzqBVKdVBfMHHbli2SblE3mDC5fL29vgZMt4HVEgkw5bL0/POYxWnTvAtXrf
VTJ8TbwJRtjRK2AnyF3tER3gwQdao/F2sVF6aQILipDeq/JPczc6z33UIr2ZRF134SY6Y0kenod3
vGOQdz190lAkLONkbsE34B6/aRHaZHloO9uPT8qZA/nbKCeWNCZ9Du9Hqx0QCNfXbmeIO3Qa5DpO
jWD/8VBnotrfhlJG9s5oIebI6bzXg6OdRRsoudbAol/8zO3RDJBfI1hOkB8YV8CbHz4e+Fz099vI
KqZ5N3JhZHVWSTM8wkQLSTNUKKV+DXBwITWQCsXzkMX3ZLNWVZl9+njoc5soTOIkx6UDQT/NYxhw
Qfay1OXBhotrU+iJC4LOiy9s4jl3R/3akNyVBimT0wdD1Ni5HshUHtwkPg4+wjdMd5Vpzcr05V2f
V09QYuzGEcpbo1oge/Tv+yMiQpLm1BIt3N7JmfX1hJ5qPx+PkyVAwaU3aao9uq44hIoutyovedlz
PsJTi2pRN7KoPP++oXBI6ZBbOPLQ9iUM2nb9ZJNnvdbo0pppHAtr+4LtXhpQ7fM7CxrhYg99kJ/H
FsTorDtH2xF3edHvk7ZZOe1sXnCCZ0xWZTJ0akGkD1XN4/cB4yINGp0mr6NvlYgr2UgbP4OOyqX5
OkqxITg8KICwE9UXop4/Z/rbwM7JM9uL9Nyz1CkFgqGaDKm+rUW5g89cYcT+3dMhdBpIMB2CPTIY
J9sYOlauDWkWHPXStMBfyPYGkr38+t8fRUDtRhsOj1txGl75MN7ZeSKR+I3oFYdGLVroiu/241HO
nEEBb5I0ec7S0yS8EycDMUQ2CnuQh1SH7TvWVlEerQaEd5K2eup81L6bfsF6PDjmsBLO/PTx+H86
8vfD42t+N5iADsLGR+fuGDnFHREgkGeadkXt1Bcm+qcbF6olh0QBs+X4nUQ4wzA06ehE8gDt1lVR
ku7BQv6C1dTZJxkp/NDHU1MXw+8XNCGV7RqcA4eWmdNoB3lDf0aHe6TAEuwKC5ADnfRmXawGYaw/
Hup0FSkwkkqjmoO7JiQ49ddl7eVan2oTeOmrHhpn6NYurd/plaCGwAjx0vQc6dap0es0dJvBHEZI
s6bj2qrbDp5xSIY/nsjpM51RaLOjJkwAJfnvyb0eNfkcodY33MIT9pq18Q0vSo3+btjOgIz9bEIk
GqJUvn486pm5/Taqci7v3GQiY2cshOxvy2H40U3mE7Qu44XjfOqg3mamAjXKTpQWTzsGChol3VZq
wy2ae8u0o0vSTR80mM119y7T868fz+jU2tVoPCTUYxSrpwL9+4xcracpFWE65JCvAPvAAgN9pAWW
uQb4cHUx+D1jf7wdUIvm3YvPOn23lCWslQaAdspFMP8N02isSl9vVwO8iReChjN7RdnZ5SlmEBzR
zPf7zCqnnFMbfMRt3RjyMQaCsWmS2LywW6dnl/VTPQO09mDxBiXS30cpTM0oAqj+IM0B2FSH9HRU
eMofqUEjuld68c+P9+uPi5NInr57am10rFCaPA2FcqNOabjOxG1fhoc+oLkXcZDruER7xSxcb+GN
1VM+obLFA02xVFTjhVDhj3Vl23D/VNZt2yB0P5lxN8Zx5MjCvB1rUEezhgx0mWrx9wvzNFm4906R
eQq6ESTBj0Xx9bS/NPKKCQLUyLntNYixsyD4Ncztunf6HQmj1UDa+koYIzS82bBNPBqqWg3sXDmA
Rv74k/wxX7oKqe17DltMlef0PoB5sOjG1IcneIpeeA3d19K8kDXw/rhcyYtwKiS3AAkZ2z411rqd
Aj32tfbO8I3HFE6mKEYaGA3TAYzwQBoMIXoPtb5YB3fnwImh2QXsV/7nqGv2ThMe6pk+ajPvQI0Y
B6PrEb0wjo78ZQFuKg3za90oarLSvCnyJroSZrg2cjgM2k9hmCxCJ1k3hftlbgyYYepbO/PAC/V3
0ew/TNNLA1ArLaaDOXTPYVh/t104/Ho2RXJFJeZKgx66s8qHyckec9CSje4vrdLZ6P5NI4Zj3EVk
snIlxn3jBM81L09RGfeIzdNshIxeHex7/1vrxwiWtBsjD64j5p4IuMxIZIvEuY9NROco7KFIcN1r
PzwU0SADACgGX34G/zGSId9hzljYZYAKqrVxZYbiYhteI6K6hikTxjAobgkX+GUxowUCtqQNt7Vv
LzK4rmQHWXLzYg7R1kH41LONT4NpfwYReKMBJIykcZX6zn0P/ZQfaZssf0EeYaPV9Z4ezeUMp4Az
fXdcAFaEq1e+Y62FQLSq++LWzbIJm2uUqI0BMg1AKFcVyn3CB48pEQaMphWLijy6WFYssmpLBO35
E0Degze3uy4zVn0RLaHp3FQaQMEJce3qpQRk6YPHDwPIxlgyvdc2IzM07JK8qYfgQ7WY6sNgWZvW
GNeTO4PO7wHLxcantv0Jt/oWqPy6TfOVY/0oYTVDefBGG2FhQKAh91+HqkHMLtOu8rB5qt0KFVV3
IVE1VZsSYYYwYSMAmyyDpgWjXy88DzZJzxf7yM62QTi71/yVLhSQ+yG+oMqVPnh03woRI6BmV5kw
UOjefdaVuyDzb4MUgQjAiHl2YOGvO3i0zeLVq1x0XfVns0jBGhXuL6QqoSLNv1Rls5orh8a5grvK
Me/GJjsaczzTlGL/CEex0oFjyQ6WOIHszVQYO9JowI+gypT9Nfx8aw3EqIMKSiv7pxloEY2h28F3
aM9znsNU3NHQePTk/KC11nXZAw1yp0WSdM9ObR+Gyv8M0/9n284XOljfEF3TBLHEacxpeijRvSmv
HQ3OFq/dyah6NHz3ejTDJVsSqmGHetE75Z0eZau4NVH8KPdFNy20Or8r4gZ+7bffiGWzCmITIqVi
5aTa1ksADElWQh+VcLnpvnZ1AO1BDqcNIsu+60OOqKHoZIV3iStoWk/zhTsn9OU713oYb2BLmWHp
TkHj2BM8bW4F5tbUf9ChdahNVPcmbhBHvxFjC7Wjb2tguOBYLMlNzfMyNyhtB5veqg6QND/5hnsT
a+FdaUDAArLN1UN4SuAe0xDzrht5beCOJpSxZ6hFh0bcJ0O2tOzmqZQzyONw2UTxoeAXqdZBkQzx
TU0TJE3inayuBXBFvzXgMQjUoi7ghBCau5Wle9MlAd0ucGRjVknVcwjDXeQ2yypFbNROEXjV7yEW
uDNhikV60fysTr1uoZdtcFV0xtXUvTrmdO2I2wE1PKewxNrudXndIj9V+/EGIfJVJsVL2/d3sC08
d3hueKgzeF4lHRp1qS/02vwioJmJy2lZ/H/Czms3cmTbtl9EIOjJ1/ROKZdy9UJIqhI9GUEG7def
wX1fbncD3cDeUFdJpaSNWGauOZJoLVN3nYTL2mYEm65zIXQqWR9D2eIz7mY42+Wd3sSeh7c7AFs3
dL+wcNgxCHkwPfvUMbI1MqRbWvnGBzc0e+HKMvxLXDT+yivsaDOO2dUDXrMsf55Ou01eQC3XmLEz
5ms+RLjAu9WM3YKF2zelYFEwVFBqQG9OSyAA6+u3h9pyE7u1PIlJvSe+QHrHOsWk7GGxhy4YQGI/
hjAHsC0QRzb0ap2WErhBc2yZv9raJVNPbglzE0uk2cb2ebAZ2Neh+oR5y/udG38ggH2mdIsQeX+l
c/3QdODDpXevrekQhcxMVy6Em8zAxQicr8Z0fJ5uMd4aq96lF8stF0Bb3fwcitnAgEBbp9EfhhnU
cVmfe8ozewtym16NXtmu0glbVe3x8moaeTeR2e5G1FXGasmjz6Kj5U75GHcYYXfXOsFzXCfQc41g
fs/MBs+qifIsRk3tLDAuYzjhp8Y9cTFBSm9YIre7zsXgTbQyXg+FL6FvCxewCw9Gg5Fsn72wr3Vb
vcBvMsY4zrloPfxMsOWkitVc3Ab3JSxIombdjmKEB6GFekV4naFkNebNjHH/CWsJ/eLl7fC7pr9p
rlI3z09EqdEKnSZG6nMlUD+bE4jBehl8d+fuM6TUdTCYq9zZfTedk0h3e9NFR4nLqbECpY6NR48A
sYcYCzhmovzXJCzdrZPCnDJ+xOhbd01hGshyYuEBdMBT9QkeSnCeUjtkSl74eBDH03buXWdepZ2S
52Rk0cRbAM/jzJJPNXPpkdhnPfZogNHLb3LNdDv65n5BEgypu8vG/JyZDj7hJXwBNT0T5UEQr9MS
c/oBcom8jlb4MMAB5BU7SWWdexNDB4ZmNhNgP+221zxs/xg+6ttATDiAmNaPDLrXNqwRlllM2MOb
PTWe8zWnM9uQWb8x4vJTMdi57Ll5le0FiGLPbB67sYVxwdSVUh7+FEzeV86nHQb7NAyfjTgGF45g
zbAsWG1lD0EXwykU7Uer0digFk+FhHfPlMeXtoGZJln34YyYD6Wlx7zeMN93XY/bXxc+pWmCVjhv
fqE63wpR39dk/Yu3drzBXIYh9hAAYt1R10vS/TzPxkp02WseeqeCvRJY3XpscMNKoCrh2nseQAs0
1gKJol1Q9fKBsz0M4IAMq32I5wg7nxk/cCOEZTWnBzOumaVLo1vToUJKdYGLdkmxxpQBcRoeTl61
nSoJexxQ99IRuISGXOvRvKjUekwmxgFYXNgTQPU4a2zYoU6yolNeWleLAZFq8Htlqn6hn6ja35ul
gy+mecikAo9l7NsB6qo9FRsJWi+ZBmgPnAsopiqyV7pW+6yrX+yZmVn2+jjmdZ0A+wzhWxhj+M7Q
ZzpwsC2ScAes9vIb57J5b4R3yftoj4puW8MoGjN3D6hqt/w9CeYSupRTf+xjvc7jD4lvQpM7WJeE
nw6Ks9zBSCLC1aDGf62FelHjJxn1v/DK3i23tw4i5pjx9w6gBPd/YkucJxcSXXpbgrGW3cjoqn2r
x8Vgf23o+I7B09Wyc0EY41cNcGoEYIEMzy2D6fSaWGcImrfZd7EP+FPK5NCW3YlsjvZcOLwXXfOD
6HlvFtkfvzJfSrt/4PiWuH6wjI0r/RUGOgY/UYbYtcW0XtjmsLrGk2LYhPZjryJMCqZN1f0RIXTt
sGI40lyHkj01CRnBI3MXQn2RIJykHz72fbQDv01IsKnUYuftvFoT+51Z/zj1iKlA/LAERakxn6MB
Na0+WsOvzsHqZQQaDtBm5bI+UqvdU63YIdxHpoj3sY0HX2nqjW+m+CXm4LPK6MxQIOa63k9VwZOd
gaHwGyROBbA1sOJoX+Fg7cw+3nUeY8t1eLfchLzVt6YYzkHQfqmp+Wjj6tBWFsCUW6HDGK+ukGnU
/lxg7Bo2NpnQZQnzpZF95QJEhe1P/gqrXaxRSRPYoZ29YlNezBLmFgadb2/DwT2Msnt2e+Dd0SUK
y6OLm8nozs+W29wbYXWy6fgvF30Ev2ib/Qrr2W3bPkrobAro5RI6uqLeNMS6JSC4VY9V7mi053li
B+viP4w1TetstuxVaPmYaeT3npJ7i+U79Z31OCQEE/gowLksOtwaXKg+m5zS/hAwnj/Mm9RwcTSA
djrrdTuYaxcw2hIShb5A2fxpRt7eN3g0s7tARpsksHdG5D+JRjF9hlUzFv211//AG9vVRgQkudv4
wUjcp6vHIv4I6mxv8MxQGzwLc7wuqV9MFIU8CVmmxJyNp8izLbz0fvXzcK3ZipYsU8f6HjjFqcJP
usiB8Sl9WrLQ1Oj3o1IRXKX7sM7xYq3XklfCYR2uST5AN+6YerrqqjhgRw67ZHxMOtni4D/eTyDo
/j1Dt/5WhEEejsqfii2FEfqJtIj+WoTxDdfyZlnZzxONL8LhOv0CL0qMElmGEituKO4IgigzVgBN
JjU85LNbHiLXgVgsbXwRQ1CAZ6Ka9tK4Q74v56hMuNOxPjYKi0smePO73kub+yxWSNRSnTDU7Ftk
fV0Kg8Spzce8xFz830/sn+flOS6wY8T3xMHknX89r8RxSkCBUtz8dlDHyTQ+A5c00fO6Pln3tlW3
/1Hr+Ec1kCElC7klekvUlv+omQ3pYNltZeNA7Ffs/IH+8myVPelxJhZN6qbZIHAodsxtt5vOB2P6
7+e73Ke/1HyWgifabkqRDNLYfz9fS6UjDXGjv/On5NPHMj4W+o+uG/ihQ3HVxdT+R/Xub+fLu0gH
no6iyzSUCIkt/nqBl5EVGuFDfksniEqsTL2eHnpx6tru0RHjvrR++uA/1E///ExG4tj/l/+FlEH/
dlONuDInA8jas/CjtWi+gzonByRVdYEwjDupqKYMxn+JAP5WeOVM//qpS7nt/69cS68Smij3WUHq
0TUsNXlf1gdZvS6uyH50VSS5yU/vMCWP64XbPpmpdQOP8R+3+O/1y38ciP3XA8ELeEjyCMPffKCi
FBPOnOwGI0Lnye3bE9o3A3ZR0n38+5P1j9MPkDgxoANPhwHIf4yCzmmsMmb+JxZ8WHWw43R0ArIX
/8kdc7j9+2f9861l+jmwPLQrNu/T32e5gMgnGH+G4tmKbXFA1ow5PuiGXeVhvhTIOf2PS2rTJPrr
i8MCyJNMkdJiwBAlxd+LpThuaQfcp/2MWO84++Y11OM5Lwby4ByzjibfKALqlTDlm9cVb7bA3TVX
p7DFxNhwM4wnOjI4dVrUbkFMUyXvTkPtE0RHv916cc8K8WGI9yImRZdwihnM2WvTvBjSO4fQ7ECF
bvCCWuEYdAI+gd3/Anwckw/UJPfLN8zRWfMGonNxgYONB3Kka+imPxQ3/5fnJ6DdZWuuk8io3hF7
X4aoPOrFxGomY/CX2mAGpmhaV8aX18lbOqbZgrXeDsAVdnAv7hyJOVNt30rNVKmeskc7l5vS/BDl
95SzuwJwF5mEuScwSwUZnzCnZSR4vslLbUAj42r5ngJygBX7iGH1GD55nbfHvOcQyXQXgQlRwWJz
bW9aH4aH/auFQ5vYepvN4lSUnzHlisjGJ2P8MGmleGB/BTTcEIumFD8RqgpHYf64saYSFR5MPR9h
IpwG4TzXLAH4HeHA17xaJW5P8hMi8K0znYPup/UU+Dv8CW84j5x1bkJfK8v7elBo6LCiml/i3Hix
gvjOBE2XF+WuTbBPjF/BFqFX9cV6wQDje7PRXU8dUlylfsZIYU3NGa4dLBiDGJgXr0maO0hjm7m1
1EVU3C+O3uwoaDVYjxCwcPQhljS7sAqis9uAQzLIcrxkXFE7WOvuFuM65AJhL6lZBuE8r+3CgSrL
xV5sAkNiyXAieVv+opqcMwZgW1ae1pc7y6so2YbG2iK0iNL+Pkt7jDIbCOrOmi1B4xQWnoZ+wiKv
uZtHfQ7Jj9qFajN6v3wRnmzzmyGF9TI53Jv+NmnKXVp2O1GTq2Bb41gtDq/GVU7wQHQm9lHYnL3c
OnmtftFjg43aiBdfSZEnqzxFDG8xwkTaoXglBldsqjBcR3W3pyC20wQ4uDQyYBW2/YM1PS1XyS9j
hD7h2wi6jYMp6n5X4QTlpCAMc9BJ2pTbKnB2CLAt3F2OU0NCKEX6Y1Cw2Ay9kR4mJf0Hv1PtYxk7
i2uCHzR3fmm/DXOrcB3i0lIW3A5AXTFhOlkQdwJ7cB76olEXXJjCHSmg5HDVl3Yr6ziKBR/b1dHJ
bd3+LdHOeGlSJij6IRKvfRyWEdatYsqfF3LTGZZ49GQYDg6oXhK/Ob10t9Svsr1uJ3vbeVGz68KM
cjvl35WTCuM9LxiJiAur39apbW+ToZkeStEkcuUUhngqxm7c9ElV7w0vJv1XsfbvxCRMf08XlWFF
CM9jsnFHv795LfgLPFH5dAeb5veq9ykuN9Uo2ZGq8sXDcGmlU8E1kPYcHoULoCB1GvuCuw43Hb61
ADLv+v5zBMjipfEsitipbPPzlKeaSjCIL3L0VT9FzzZ4oln223bpLTWMrnVlQysBRAMFdUfjlmki
/g6zZyuMT3ESX5VSBQY42bdvyfqQeeK3O5VvDtzGSuYnQNRbhbuk0ZHWx5am1O060KKpY46N/9SZ
+Ucdwjy1F36htt4CJlcuvPQ8gIzQ2HNdb/zaQiCCkWh0YYQJqD24kOhaxTY1Yby6h2LddjePgI/5
+J1bUut1HQQrvKAF0RE2xaP36Zv4q0aXKkZ2ujQlYMYQUAjdrvGtcPlmgaWN6tuL05zi4akCM9Kl
/bucs3vq3pTd/+Sdveebwqnuda6pPegNQ5grh4uO/LiigqRMbn382vTuygiHDXXyjZtigT9+2M3J
NPx7I2u2fFwsnZMYzQ3/mUzdd1ePfyxsjzZehDe08owHVfSbEBCvQ28jIaeJ0TdNGPInwQsa1tod
f/dcNtfTPN23olC8HLiFNw/odr/7TFqE7D61cHOj5f1yirQs95xUaZDA+fK7nZo1gVw96gdDfefK
f+C8uBqdOA34YlcezqhPYVntl8+ezWZvxWO4aTychDlTFGZbtwIR6tzNynlqqvTkDhEhMJrUtTMl
eIyXivyoOnFURDDpJF/ioD0AhYZEZWW71okDtA+nUlr9ScY+y/zJNL+ntm03lVabYBbEWT6uhsXG
tHE1LOaDyzPHPwnsrF/x4y7Y7+XrUgVffhORWnOay4qRL/PDL4sjf8SpLH3iZyJf5Ou4nHY1tQgP
8eYKrcmlLnz+EgFLQF7WsHwW/oF/VEFnrWwPG1K951dZTvNM5p8bmDFxdTAe2fPF0sNuYIDPnJ6W
ny14Cvgcr5SvfDNW8sifoN38smzSQY2X83jmAndVcsuCBNg8hlVuvq6yX7VS9ZoflrOzHGmSinu+
xMOCi+NJG7MPBVSH8Jsvdhvti4pK00TI3wkJH5GuwGi+GpkLUDneGm1zMuIAxgpYLQCTAYmwssHN
uGr5DFwgL3wx+uaromXiIKN7kI2ZABBMZfTQN2jCIx92HU55uCPhkDbDmB2ts4z617g0P93OCVaW
W14YxPpoU8pXUd7fTIIos2vhhMyWs8rkvO6G+LNQoYbYNdsbq0M2URg5HqJuuspGNn85A1NII/1N
YQgXcNGiJhZrL58/enbiVRyygpoudZVgfiarje485U5LnWFu92Op7lUak7f2bbdWi8BhNWYMoxEH
jdZ2JvFiNgsjbD9OTp2TW6uwmLgOyiVgM4p831uNh0+1zo0zXYfq5BhTjyuxXjyTisAZLe6WxibW
rad0E0R0BtIJL5C4bKJ1P0ZX6MjN05gazs2bkRUwwWqDiGUzzrr2MQ1yztEpro7bfpVp+lnRwFpb
VqbW8MU+MQ/7QOOBZY1kamIoI7HKYuulqES3GcbhnkZ/9SsN87dgMsa9lnQF6mVUyY4H3Nxzq94n
FaQHrxdyPdtUoTrD646Tn5p7dHuUeXtWddOtol2eTiV+P1j5s8O60Rbs1LOZuC6G9E0OFhFI6001
40eQOjcmqjMK2SbG8cRM8XM+ssg7ifpFM/634VRfg5niYo2hJ2hiHdyPtl1OW3MOgngdNoZVrbBy
knTw3GpjW/iO9oXxhtVmsKm8GQPCusFrtuyb97oNP9q2CN67CJK8J2IiSo8e2H6a9F3gZUdB1fBY
u7RE1sXc2g/RaOmzmYrs5DTJK71+KjOGfCnTEmds9pTL0IYhnbilqi0oXjjZ7H80Q+xD9I0pOMg8
se+zAI41GX2xqkyRrZJY2MfJNrpXU8gLpe3hPXSS8FO5HSbUXuZCYKYQfyhAh20ZY7hLLGrALZzl
pZ3azZj9Bfxg72Yk3FkctzMdsLwGQ82+7HT4fIVJA1La8SkTrBz8J6EMCpKb0Xcpw8UmJYJEVbgC
a0xbqx6/xZXRmejNdJyGHQ7TfsIgqcZHvLai8VcRhWMDoivVe2S+Yue043gXx4U3bnD0ay7ZbNx8
t4DrTtsveQ2zzKOLhD9oqufqNfYb+SaDpr/r1exuGiXUn67M5nFbFuAOCbW6KmczNTCkA/Zn4e2N
N8RdamfdW11HrbcGTJt+MzFRHFD7Z+dkTj6HIfnBOvJ3bdHwo86v3qK5DDRGgTwBFuW732kB3mxl
ewomiIc9SToZOK4ns/wlhmjcF2Xrf3E85bbqXaA5OfumZRX4rI42Gyooa4rruUj3xexTVy4TCBy+
Fo9p0kLAiTPN7PSCNIwSn30IQvVspuxNhhN/93FKv4TM0rFosWHS6EYx3QTlw/018XIJe1apKNT2
KtLqyadPdw6WOr857YLAEBtLOdOqL2OAgkGDr1Ru7Mep2ZXWgoxu2ZCrfS2wa6wFhGVh/AHNvUby
sR90vc1dgiOrXE3uRDjAWBYE3a0NJwIN1tq22100dlfUxGeZZOce1GEJkTDJFfE7fqx92V0TbSd/
QjB9spvZAZx9F+Ts+sZjAlNbmR4eqoVLg9BKVqKsupWkukweWp7hscHlMEN+yPzl1dlXZNPx7zwo
aBM5YTwgl+ivgwoPui5OmVvv/aDCD7ijiuNfrdShq21g4mvU1zlIvhQDdyutsucxHGDN6PCrFR6+
lOUvkKx7fj8QSc8B06d6yWJjSAskiO1cksB8d21KchWBK504mqrbzIV0Nc83WbtvWRgdY/7MECOD
Y5Iy3fwKg3VrIxeRlYcjpvE4DNiZF8GRme019OFdrNwXLBoYpamlAKEDuQ/2BV2uBj+PYqC46lPY
7dsv2djBytR4TqjpI8Mxe7WcJ9H8Pm3z77TvLp2Mjx0ej2sbf+S9b7f9hdtBZ8cNhrUewqtnJ9HK
GGFIc3CYk3x2ychggqrhKPidnN7roP/xQkWPMXfqz5I9c+UzNHj2pL2TTIuspGPAJR14CCY2y7lZ
Cyk3jU9gE9eHPk0hk1Hzz0VxX8b5afLAHFhlTwPAtydgIAltrAo7bHtwnWdjSt9cr3/CPSNYxbau
+8eGduUXJw1OKwr29VzeetM8BsV4CZpgG2blscSnP2Euai1a4yUuyRZ71ePmHPXoSPwF42XDie6z
PxOMTUNEmHsKLXt3a/TltNIYkdNqRifqWJqWNuXypr+qgdcnU3JXYBv2nWEFvQq7HF+m9vfS0rTZ
/fx8OggwNI0xnhjYvOJrt/cYkEQz/SKg3tcoN+y5eRS+f0uZgdCJuvVtu02APqrW/4l6eecivIAn
v5Uh3vFz8z8Vzb3tzejtFQFdfMiz+J6u9SVPIEXq7k4WtEekvFaifEnt5vfsYjdeyBk91HTJo+GY
zOXRqf1TU6OMSDqSckHPig7AVumANlh/aHvYXn69gQW4i6z0F5JA8Ju8aswTmGJNIRjIN9r01TjJ
PYCKTzvG4T/FBOp+nstoV6gmOVpZSv9+pj2iMsBWMxQVc4DvGAu0EVElk/U80MPH0/Cti8ufTg/D
Ppon/zBZFb7KXZzvQiVZhaoYoEwSGEdIx7s8yxfdzAD+ZLx3Sme6ayNQvbITO1u5jCUN2Al7Frl7
0gCb5IjyRcbmpjNpHND0tuneaSrdqjLAIxQ/vhPMRWYnK2cnG2vTBsNTVAbh2ht0cRoM3BFG+ZZi
FvqU1p31kiimTbM5MrdDTWvMwio7131zQXdH1aGpJD72hcSki9UxWGzYCXadQrLW5oAt3S3egztq
mTt/CG7aYtuZ0WiVGe7nbMVdQ8e+UyRhSisavkA2S7QMmW3Qb5HYAsu4Jj00D4lnPVL8jVftmF/i
pYMcm+ooCn+DMvGc+TTRVAccOyyvNpa97F5gtxQUhL7y653wq2ntCTxax1mrbeP2D63ZnzJwZWy3
S1txRkiAtqSf1HfaiI/Qrx8TveyegXNJgUB1dXFsYF8BcGgvPqxpCB/ZOkjsbYWJTZF6J0d61zSZ
fntF/e4b6E/s4Tzn8irb5L1uOmo/SP7V8s4MjY2CpXOfHe3uxrZ4NSJ5DrQVrKIu+LYawChOytVr
q+wa9va219E9431vOotfhkT+dFkZvUSVwuRhYAGcOhZpVkFzpZSxzXkHJHY/pHr2yvTE1tfjbpDs
SHZ0sP3810Q3LzedbbUYvUd6OKm8IVjBhDI0EzJGL7hjiv5E0HkJvVSta+OxHCJ2aOLKPKcJ213T
Jvpq2uSCZvp9auh5jQWtltjdhxy/78fnkGJSp+NVjYc6IcCdSpb6eTuspBkR2aSPxlzvUlvelmse
pOMq871dhETJ9Sm39+5r3YeoDQ2kO9XR7qptycs8JQa7JyKNNHueoUbTrPqaKxgMVAU39Aj5JfNm
ENOKoaA/+NGvln8Qi7lFD/SMq9fr7DEZ5PdUJ8dd2YHqmRoILDgBceSWi1RzQdIQyp3Jlsd4+GUN
I9krZCPxOnoeqJK3XJo0ret1QpIv7Hw70H1EKoq8KUkvqr6LUTaPMSVFYwp3w2zdmb0+J6aE+pMg
lpls/9SFzq2zgQtOxpEy9VWiTUx9sQqA1wdQhdNiZryQ4GN5BNUSAbG/oqq8MldyNGz3WEwESVG3
1nO7W+4tMJVDwKoVTLR33TlDnwda22y6rcUaGqG5KyHfp0l9H9f2gxL9ocNsvy5BYhTiESvm7WRT
7lvuxHJXOD7gXsE5i9OvLh2f4XrfT3Tx9j3PeyST99H5wieRt3LO6u0wm6iIhvTgTYguLOOX0xmn
uW4wPzdom1pqPcXm42wM62nhNAyK97xcawojZvLmd/6+DPLPxLLospK7VJidjeMs1nQCfLzXkEx1
qthhwPOQcs+6ynrOLPWNJ8HCt2g+RUN0CZJ661XyascSINQYPKA6QeZV36n4/z1bU12B2DOHrQGE
PpLRNvLnI9KefOO1w82tUKvA8T7ENt1Lh1ivzgGVZwVN56DELdUEmbw2ga3PQ4cyKt9ge7KuCfcR
kdCPMldyAgvT8zOddfJ7865LxaNhUMLt3ShAFCDPTel/p7oy9gwMrYLwsRlRpIfjtPfc7ML07sHq
8+2E7VQL5y7LxJrg/VYj4MwietJ58NUxaI83NrbOMc8SvvVyhfKCSXhep9JeaIhwG3itcLjfKyt/
rHkmzJBi9PijY2TOgBXnxqIcZ37bRo9mwqw86EBR9sggxauOo10UqL3Hqj0gEjd85xJxrbBXYU3R
47blY1xlbWNjetGme4Vs/NHQHmuN+jwl/RbgVbSaBT1eDAlsioBRMH5I49Hl8UyxiF4H2k/W9BKG
Lj0XJTton8ZY2tdNecxR32+orIK5MXtj7XtGu20sJLRoOT94Qt/Rv8DmEq+NozAPAtpkGo8yxddL
h5Shopbz8MQtlJzQEMibw4PPnPCmZXscqLQs8oKocq8RImUF2xEO8lVZ/l42w6Ehfi6rCdBW720M
ne6cOfpxDXutvGkz6F9qia+jAGGPt81KbkcKgXpZWKzyArPlnAbBiRG9q1noU2eU92YRgmcaIWdX
X2loUk8nsyzEZ04jZiUM4zLD2Aarhm1jsJa8gQOulkHiYJzDs+TTwAG2otc+deadl/9OQgTHAm9s
J81PbknwJ0Re8WDIhKp3sRnL6pgjXF3KUJbyP8psySXc4mtOuoMHYCZuSgIQYxuN5T0wXbi2RU3M
QnMp/2PE/XPU5b9sjjH06mOUsrzEwbEs8pMdds+hN5wjk7fGnUaIA0gu6jHeRQ5v3HLEmVNuXJAG
TupiAF6c6UvujMbflMh3Kru7BqjuNHm6hzKtQfI0uMmBAtK6raJ4lQQUJMJ0CHYg4eOtP0qYCyMg
HNFXBJgZ0bE5xuC5wmXFPYDHOrIs31Po3w8NFkr0Wcb1JFz6ReLVZL8BgEDTiwYHLn+8ce6Oys/r
8iA6LJRTFtEoG+7yKDvKIbrrmnJrZukPyqdbEU3HbnQ2HZX1ldfUm1Z6T65S+9Azd7XEkFGUFxn3
u7RNkGv7Kyc39x3+5KYzb8LCP2U2y3Fb2ndpTq9pnhbF5PycV6817ZhEU4wUaPuEK18dgi6kLAYC
1/JUo7TtVfkUAxUZE/dDRkiuclVu+yIl3vDQHtL1bfO7ugHnkTnGb9vLNkFvHYLBvrPnx6nVzxnG
pKEOdygwfrp8fnehh7B8A0GsxK7S85kg8zJSJlgesyo3PuvB/F5OJHUd5BnDd0kYNrcNU4JoCpO3
NBhpKrMO+LTqsvY4Zph7GupEjrPJTPlI7EHto5bbRFEmyODMUKk9lAA/CQxQ43RIafqP2W327JE1
BNV6k7CYucrYzb1+RdWOxJsxgZjl25P1L7PlWqq8O+ZN9SOb8adR1IWMDz+l018o+zr2cpd4Idts
/MCgyxol3y6x2Wji/CY6MgZHtvdBazyPA/75ljqIqULv48ervBHD1oGvPrJLT9pklkGwaJJ3/unR
0wK3I01bUlq/GFYBxzIO9gtIRYPuKG3/SJ81S9WyhkR0dTs5UKEDQa6yeM/gANqkfL4rw/K1lQOb
PdMV0cAN5OI9dyo7lLS1hlbVVKoHCq24VbVAmOLQeY2Mhi3ZOnWu5k1zbwObqinS7yYws1U8hwOX
MHqbBW1BT8YA37hei+6o6YOTXpIX5ufXy2rvjfln3JjHYVbAJmOKSdrJDz0FhE2e1c8qtlNCQfMt
5A1m98DXTigqcgo4SCdPDBYjyZ/Fq/YAjfkpDhk5pdKgLNZh16w6zr2cnEdVL8MTZDZg052LSPLH
NsLpi3VqWU39IaHGmgePVcJ+7ujsQRYJnM5mbNajDSZ2mHFsqbM6B7JTxPdRSSfNap3j2FcLGIjy
tNFT3s24w26BZt1PO3JNrY0dF57gxoG/OPaAxOiK9uva06fSly+JqNP1tEQUOVGSxaToRudhuklx
UN64bfu+rHpxgsy37eNt3xMGywQzDIfnZWAqymHkEgpSBdBvZBChjNBSo0+mfOxqYkMvmPZxBQrH
6ThPw+9qYqfigg3Ouazt3RD2H1nUxtumZkajU/ZhkYZIRUnWkOfSAX3ZpyWqYHg3VlMQwTFjyVb1
q60qwtlCnVuLtX6yR/tYp2z3rrQfDb9+EToUW+U3x6SK7o14pJdlpWffY5E0FxQzOWYdBPxfe68W
dI2TcocNkPpNUCz6sZD0Plu7sjr3Izj7srEBVDEuRJZrFBtdVh9DSAFCqsewRHKPwQs7UjB4RN8F
gOP5CcAIba/yp6zd5xz0BGkzbcC8/U4tOrGk8Ecnye9Rht8l0mC5r17zKboacXSlFHv2BjQNzlyx
x5JWzswj2GX9sGwIlSwxYFUVF91y5pKcqTS72yRjdVO+jcQUSekkTxZbTlu6J2+iVTAUm9BwjlY/
vo3M8e1SIj6UVkPCjIrXRjenrj5sOT2xN+OGZBJlInsnGCjm8M7IREVncRi5Q+ktbEaXiZn0IarV
0UnbU151iHamYg/HZu/0VnJNMJ+R2EiNvIqZE8AQ6Z+wZz7A2NhToGOwgvZs5XzobNiiMDlkpNTa
amdCaCwNEoBwTJ/c9Vb3nYtky7zBO0iyd8R4d/hhYQGrgn5j+iOowiSFWR1nNwch237MhUsmCLZt
VYcFejXQaJjmx+2XLbT71PXI3Z1FWy9G/VF4FdrwGa+KyfhUXspz3h1UnNQvSPq6U5LPp6pU9Diw
GQMgSI3cilgulyI83eVH4f3vaUGJwLLUbGmbXBeS2/9xdh7LbStdu74iVAGNRpoyUyRFSlT0BGVZ
n5FzxtWfB97/wKJUYvlMtsthq9FAhxXeUIEnWMYulIAmBtIUuy47T4vCjaJjnYPekjVvCwsb7RJU
J84u95mZ2c95EBRYOcbBEW44qNfcxhhQ6oDBKI672ykRPdBbjvF31fAgwU5kskNX0dppdZoLe5nm
XB5uz7EqqlMPXR0kAH0jF4hnhR12lXQzFyhwBgJrDNZ4kvaLkabQi+MZsKRFlNyRcZkrKFVy3Tc2
HS6zH+3/1cHYmjPTysLHNPCJmzWdHToh6RaBYYYrRWr5K28+2+FqN9xQ2aQfVkL+wA2edHuH5pi+
1J0ovi+oIMID8YrzaNGV8CG3bmq7Kl8bNagWiktZxy1L99HUlXIdegpZhZv0m151slXmd+o6juL+
zlFT/QeFHUqVTsuOd7x0Efg4QqWN+4YvLkZZCvCncKi3ba/gaZGUGQw+m/KJ03fabPTb4CFkMaS0
tKhNc1JZqE6NIqZBXEgSQxGMR2KkbldZ+MLYrX6y80QuVGGN95mo8n2qhe84mYJw8YP4znJGdYma
BLcKgS91zvap7BQK0LG5oALzO8yUiEN+DKnhDNZ2NIEuepUaPri5p7CBnCmNTYKY467Ra7Sigm7l
aTIG/C2G9yysUaRAIl/OdIkywDJgD94h+ICTkIrR2xmmdl3fUqDV3VUKSWPeKRphdUg9quGCXZgA
YLmPs9/0I5JD5mnj2aZ1C0+rb0jC+uq+Gn3rdxyXNRw/q3rrxsaXkK3GHFfT0TkGCTcyuAZsKGDh
qKAhxdx0RB0voZYku6EHeNzafrAz1bJbZG7fv08qDtoqHn3FX0SOp28Ls3falXSG50bXQ3rW9ljv
RiESyjkeSZReRthnsUg9gjETHkhrvQx6as5cRTSHXu+o0k1MA3y8C/oSlpc+9rHqbg3ZFbgMu41y
V9djP3MIDyl41Ga7NdIQCgrreniYBHVnNCrqx6Tw5FLS57k3PHqXoaO53TxN8XNEde4cc7ia87Ac
+5sAFNVdomTN3KhzA9CyYQXzsGiNc5rU4m208xSSg9csKmZ21l1P+pQFY7eMd0VnDLu2aV+NDOwS
QpReM1cMtyQiHbIiOgfUcHF+1kHwWBOhiqKkMgNuVQ/LCO/nt2zUqrcoBCw7izw6G4Wlpo+R0f5P
s3y5ol1kEI9E5qKpHdDhflCDjC31un0Z+/LXKHMaJklOE8ytTehRlOlVpaOZmoyzHH39eZIRkuA6
O2HzKGB0nZVsIhFnR0VOigat1z9qgsbHrPcjVMrgDIyzGG3pTe26Bg6rmYEStUoHuMWNc5bXNQas
SuVvYkTVhpXmGu1dGEVSWQTuqPuUp/RJ5o2FpmwqFNnnnizze9cf5bDrKEo4izxJApo7upv9Vrq0
PZGrUcAgyNCIB70Gkk8q83kVtPqLB/gFA8iM59AmJkCb0pOOshx1ozyKwq1BiWIZ6ln/Sy1UZwaF
+MlowXwua4T1K5pHCumF7dnALnonqB6Npi2WgLnaVVJXcIhEOW6bQklW2CF6dM4LOK3SqfkutbqV
eZS8pXA2zLVQA31paWVP8bGKlpnl5hjLAWvrUBxdOIVr3aGG1LwOVae/IYHlDAT8oWfOIg1LLExw
0kquBywRcOKDoTnrstSFzjG0gEOzB8WuqidPF81zUo/xzmyS4k4WJLCJNJMnhc4vgATf9c+qcKuH
QprtctAoIXauAIQRcl3issehDnQpopxiR6/sTtL5ZIQhYCDdbfYkHF3tKDPajD9TiIAcghqI2Eje
V17cLHsbczClcvA9z/W3ClrwXZX2hUoxpKkIMlBZxl1WJr96V+T0Tmwu/j4P43VGcXdehMM+MOEF
x3lt0jGCnhuHI8hBN8QflAsYuMFr5Di/kQygARpBfzK9NMNGeZT7Vi9/qXY9wLML+1kswzuq/P9L
ZOCtx75BEbInvVM4iiGUju6Gw909gneY4B6BvlByNdqpyuggCOMAmfH7fKkCbKDfSYXTEhCVA7tM
Fmi5AMJyK+eHpD9479dmTftatxdcBe4KmeN6ldoaXmVKqu7oylNW56ACyUiEncmxBS1k09GtByB1
HW3PTqFf6QV1uEw7wwBLoEBTypTU3oZTBqpLewJ1auZCSECO0oO9ib1DhWMnMw3z4ncTu489qwiF
2JVWi3MfAHUzlaUiwGiB9DLC6GBSgimlRnO02nmye8KQfZgB07+joYu5K4Z1rFBrF6awcTXVX2Au
t6Bi9EwlbFHg6E0sFLz1TXjUXACzRr8d2vEMrmrqZ9i3ltoXRDUqnVkz3EfoM85FKfbIE9xbkFSM
unmi8/8QislY0ScBT82dWocvJgk0LRh1YafpqcvD5fQHUBxvM1X88jt976PYbGAoaHUA+ZKJj0RR
z4/HXR3Gt3qpP3U2W6ioX5q637Ar6ZHLbdvS8pRpRohbPFil2VBJE/WNno7VzCJ+AZSf/3kEvGuS
2YiBeq3kq5JGd9HFe0/L78MqAJQ6mJDc/ZamI6hQLf4Pfl5U+rFPlH1iYhnXvdUI7VAWNn4rTUXI
GyDyj3g3sAyQE9I4eymKBEMRCiKJIF2CHqI9R7dswuKgwn1vDsYvEJ8zfIxm+uAgOxBsDIKJBKgT
1doTi+ZH6FKEFKKbMDfzUKEoVw8veqo+jSiD1Mp4B7P0MS66O7xaaUprS9R7fzayfG8C5dmr+nEd
O/HSHpN5VxY3BDjpTDTqO4fMBrO3+yRXNkU4gjG0wO/DfJ5Q7T52nAqEnI5WXND3GKCOd2oDs3s6
/nK6RT36OMvpgaKRqnDjvRDl/G/0sYuRndw0vfVj+lf2qC4aPYgXrZIC7dL9O8jjtGWpV0QpRosh
uJ1UuUNfYOlUlF4T5zYy0lU4UpgqXLzX2wdF9uCvMepLcpogTXHD9aFwufmPdVHve6e8NSebzKBy
n/PWu0nhd9kKmYLN6UF5P/PsOfXI5yStD9KysMLlfrWdH31D5mdbbxV1x5ksCUXsjs5Ent0Ie7jJ
0/5pquYFHSlZTn5VDFW6SUt1xYEwr6psqWRkeHQcpOG6M1bqHZonO62snx0DephPwBhJQM66by20
eNyOUX0sSwxbudbE2ir70zjVPoSuHrWwXoq+eC0dRJrqlcx8UuE8f0LcNKfREL1UAf4jZnaLIRPb
Wzt6enpTTM9UjWv0C3Y1IN/CMVdORJN/gnJX8fJPmT4zV22DMkeSZLxy91lVtTMIgBdHa5R57+mU
2HxO+tw14xV1A+dQS/AaGP3cdxHuym1qP3tQ2RaUmJ4sfAmXjlTgg0vlCAupmI3K+ObrwZsl+nLT
wbaq6xY59XKBFweqCPaxq1qO6Dhst0B5f/hNB6ndF/tQmGA9zTiYNex0o7R+ezkBdZ24L0IfPIDZ
2SrKrEXhYmgtUCCb+br7HgOH2mh+t6HZu8kC98kDVzfr24H2Jgf5QbZ+su5lHm8iWafwz0zsYczb
zHD2AP+cLijnRSmaCZFo+8ouLQJOnnyt0ssw3ec40RdYlK88DijNwHBSNEsDXKEDVDRNy0UjYJxJ
yNzT5rCqfiEQp5gZJaelDVETjKOE8tdx6Hqh/pY100UuaAMEW+7zJSDxdR+iLRCdYaKxXfDIVYHN
+vrNtLwVmrkBDp89coBkixjs1sshwsy9pHNtGctQex04dcNMg0So0MDVdyPHM4zASQoAr8p5mHSQ
QEcyRQjvoDNt8KmmFs0H4Z4pxzoxrunufQYGBeg7SMUnKosDX0yxjfn0JkThHapKm6Wq/uDQ9ACf
Gm1rjC41xdmnLUxG4JSdcewj77mE82g48YKAcj0Gzhr5jftep7YIWISEjUJ9/2yE7krRa5iKx0zo
R6sz3homI+uMtopABMd97mzA6mpAYF+iWkrd3aNID+lqZtCnrbtqmzr1aiI9WljO89KmqSVVwQ31
5BFgeFjTwgGawMS6XyzUFjvN+qm3X8oAlrTWbOoEdWitnbmDscAY482N3Y4kq8A8HPQTOOTpBzKr
COy+3ZR06ABIDX56UoV+owW+xLTcv/HtZEu2tnSQ72kQHYWouKDOtVP5IZE9bns/PRsi3Cfqkbtk
DgI3AEVayVeerc4O08PLVkHrpVwiOYnObQdXfdy2+VHAVs78bFe02iI0wYFPgKxSeVV6n9Z1uCqk
80OvxGOd5D+HyrgFuUliy5djYfBaGWlaYRNcmqtEHwuNQCFXVjbA9E0csDzgWmQzXXVhevj3I33u
iZ5J+T9GV6R7VTP3t6Wqq4puZkz1cD69EiTfY/qaVbmwEwE5uT8XCvZRiX6nD8m6I5UHyUAZuGyO
IXCWTDXHBaZQmKi2ymFAB5VLEZf3RRYO68i296WSL+XInh0bdeNzQ8UiXFsgBWCWu1vcLu6RWuQL
WQOIjo7KMbhitglCvRuFFrFdGcvCAdyq4ypV5B6CCOHCiarXgdVZQOZpgmhZt87BrYg8eOMoTGVL
fUhXU02gNZL50HPbp2X2U3WKaEbXe5uwefreXqlUkLiSURft7xvD1GiLB9TUcn0nptIVT9IG7aZv
nTsULWF4jQsw4rBnEQfh/zR86nH+QqMPVaRPCemJpo83XZfepDRksFVbKma0cotkpck714FlbOTF
PnYcAMk4h1lQT/tWRVjItYMtrtA8KbvYg77S+f4qbJQVyd2aBRQXQDhFb+0mPlRV+vucrJhgcEdm
ctsSvTQVDrks9VrXkf2ODx0/JyqQIWHs6bmmP+s97Qf+P1S76RhpOojN5qin4dbl/ep+NM+GkWpk
uOCPDddZ0pannqwuptcueJkIbNN2gQzd5/eeap3MtBiXKvwNnIeRsJLRMea8AwBxCEW4bVhQARNQ
1Pjes2lMRZzkIT+J15oA8h5zbVV3yD/o4wt+ngeLgK7jU43+ex6Oy+k9TG/aUeIbTd5Tla4Qn+2O
oMogR9HABd3LcTdQrQ/uTZyMFIqwJk+qCfzrG38JZg4ibfS/BgWlFBBCFBlPFi+Y7I0GNCG8jz6E
E2wnCsIUeU1jTz/XolulFjDjJ6tWLSznEqQV4do+gZWQJODgBHUACh6Eu1HyrvfZzzjoAXePG0J5
FGxAcPm/EQWZeP0u/s5R3cGE5o63s9uoXymd/zPq/C00FYARL4VlL6d/PLGTa/4VNusEWwkRqHeM
OZJwCJn0mgLLW3Z8XhL6pcvO0kjKar9eqgjA44xO+wsQH8QuyEBgMCRnbzAzwHJ7cU6dnPrbbRED
6hec7YmVRLO8TACf80lkh1uz4u9IFW+sqE7QeOLYlsGN4hLxu5W/HYP8IQ8gxueZsitH8YxUzNLi
YFfrYQMokVKhuo/ToOX1oY3DZNjm8R6QhpyxrWGxF0BzxqaD+oEmRjP6j5Een9oAnK5CraYztJPC
FLoh+o0gyToMvZu49gaypWjYhrDsMwoXy5BqyXxI9H3WG2caQRtEyrl9w/S2wX67QJ5lVvbdqxtr
bs45aN8VANASU/lp5uVd0bqAKukierxii9khAIM2QCu3YaPStM/lWo9xMqwb704fYZeVwVKHGxaW
7ZqIEa0WGmptmry4ViFnvtLdI8t8Z3TeLdYZI5WxCCWltHp2rGbW5IRdjuiWLrSduWogS08hOd60
WfU0OuNLAhWkqRD/SnRxaLvstUAgIycxzMX4HHgpIpA2zRuzyoZXI6zOuQVSEXYoVUesalorP1qu
sq578UjyjA39sCN2oddSvmNsjgBDAJ2NRskxMbqdIEoBHfXueNHGlMWLDOQtcf4Js1JzVvhQOiLv
0RujRajoRyett2FYrwk4lxIdJazDNmYa0WDqIU/bbnE7xS6eB161pAsMAps0yqqQ13X08ohE/Z7e
+3s7xE9uGh9qERzREFxppvcQK822C4DeJC6CV4oiDpMM0qQDInNuiI5T226aVd5oxcpySsqFki2A
+ri2V9lMtHS2UxFR4cclQ3MKh2bY1nWXwqWL80VtdutJnayLOK1DBKvQnjHobFPnmUVKVczC2IvB
ewLBQRHoxUi5yiVlyBr2YwcMqTVBXqfeAwJlZ5F2gHUjtOFwN07X5EPFfEw05IEQbA3wS0eDQj3H
cP/sDutxy8wot8TNhCtx55kTbX3DeoZdufPqBKGa4S7vSTaNKbdu6P5T7NVsoDZgbbq6PFpjv6+D
fI4zJABXBzSBqE3OObcsZnj2HmJkSmfZIJw5fbVlUKaHXFU3lWGRk2kH8p8VUrY12KjmpEuk2ehY
75tEnHKlPeVIUKijQzVT3yShsRCW48+sFkd7LVtJX93imQtxlYJWbC/ppq8V9CwJI1phodIyFaLD
5K4GTq2Z6WGwuHYcTs9pqQVWvEmRgOE0bdAU4qGjfJlr/m9rVGeF+ehU2XNUaURf7U1SR08yKh8z
FHVoJ636KDr4Qb/L0UfKlBAFFpd4EWkotQLPlTsLEpwnmrj7oYE/URIGalJsO75Q6tCPm+qfiFfD
EYQC7VTrxszBMCecUywDkPYz1UnPXWi+j9TNFbUL5hTqtz6YcTOP1mlobBzMW1e+QAtKQlcRHpji
SuyDEFj49yTqTyx54n1BpU63VGpfiGDDeP6Lr655nVm0vjOcQx8a4aoufnk+CNWxOk+z8l1QgOU1
f8yvxjRVCymJ/8QPpr//a8yCLosPz6U79wDXhoRF70GBD1+bwNwlPmcD5J+xucLevnQigbttqLo9
SSsjIQpKaqKu/zVq37UT9npszrhEONp9YbwwX0raQLfk7x5TFn6L6nO+aFxqyU/fv+bPXPVpcLpy
ErWHyTzo4+A2ulGxl+jNuTe8s4RpgoVZlxoPTTgsvx9J8pP+0nb4M02pYuogEZBGg/hipFhWtm84
dXMmBKlPZAjjrqqrKzIHn78gMpp4qKJiY6rGJ1XgKuoMz6B8eYaWp6VE1RAGJzofsvjWmKNFU4AS
vuZJ+FlbwNARhTdNgViHrRkXH9D1I7r5XVueUyVQFnoGOp6MFSRjpY/XFsv0li7eooEyImtFt2wb
AdaP36tW/CaxLPfPBA2zgZDYPA7uRvYHYW6Zaa0g1KhKTp1t3spZmQ9XnuCLyX54gGlB/bVaQ1Dh
beUHbEPYRBDP8nNkRueu5jffr5cvPuWHgS6kOXTwED2ErHLaFsAW12OI7KSmQOoBatsc1FAuM+LQ
7wf9rE5hY9RFY2xyS0QAXL9YpUkp0nislfIckZbOGgMwJ+QJxU8QElL3Q3GTQsuu+eMI4vD3Y385
YYlRLoYnkw7KxYQtFR01w2bCvrMGpUb5ojvVebRPsj34kNue3xoA7v8/BjVU9uN0ANnyYr5OE8AV
yf4bNGz9rdvEP1KwiqIF+qKDMQt+aGl1xU3h86HDAatp6Pui3s3euZhpSgnXyuNifMDry38bdA1G
ptp12zZLTWVmFFZ25dV+MaAuJotGFMO1yfnt46I1nTEOfdEaDwXtBa/unxC8QriDFNx9+v59fj7l
0Pz4a6SL7YERWl8VZmc8+G1WbMIiuVVCLbniFPjFlcGtqEvVpLAp8eC5uKioKo4quI7hASIbMeS9
mhq7RA1WhWGHQJ3UecDcomGemxVNHDd6hrU//36in88BC4F3IbgtdTrdlz5Anm7jVIUP9mOtrvh4
2SyKjsVIoPj9MJ+/nO2g3mjzzVTb4Hz9+OXsHtKjWRT5g4ZcHLxUB9DqPaab3bySzZUpXUjKc0Nh
0McWwK7BQv/oUoPZHTQufyocDxBkbdjvblNs4DaS0//Qw5jaSbT8fnKfd/w0oIWXLfQOx7Au9kFB
cx7NGr98AH9i2znAxB/AmGcdUEDbu5WQzrNs8/2Qn9cnQzrcwsQ40nIu5d4TmTUuWhLlg/DfvTB7
Bip+zYvw8xAOkRviT1T4LCS5LjZb0Scm8BUkWnIrfncngUkx3P/rLPBS5IwGJGRb3LsXu0zqY1qV
Mi8etB5kM2UQb12DSf1+kM8r/OMg03L566arh1aqhZkUD3mf7kczlKtWxpDFhHX+fqCvXhhgDDoa
qq4iUXSxDCxDJW2NGKgL/Zj7LYhB/XTv3w/yaTaOMJFAQs8KbSIENi42ktngV41GZPyoJtU7dDwY
DHavQhWOHv51IJh3xuSSM5lCY6L48bUVdQUY0k7LR6eo1sqo3pTh+ExB+ftRPp0L2O6SwBrS1vCx
l5c+FqY2xlrbdBpwV+WsyBs6P6vMNGejcUWa/fN7+zjQxSrIUWHoRTtoD0P7B20T/cwoS9RleM0W
bPpBHyI7x2AuAlqorpHuWBf+Jqm0XL2ROWqt9vPg6ue2nKNEtxJg5sG50vL45xf4YTjx8TOFuumN
bY4eZwaH0ofTvuyCUF+KMabBo9rhlXP801E3zQ68qs2Nz0rXLlaF25secEI/f8yrELWB6taDGNPW
+hJxjnx8bF0uEEQEv5/j53uSUcnxddaIaVJGuVj0aYXSqVWX6aOcRHys58D97RU9LzR+RNhlptTp
m5L3aE79bq1njzbk9+NbXywem30nHW5IPCIs/eNLzlBgH7TSSh+LuILJi0gDdG5K5JhduvpSmwhf
muLP3Ti4z1WX7P69VoJsLq0WBRdp096CFJJ7eUc8jyQwAqYr4SA14Vc085De1cz+XYEFhSB8gu+X
OW6DpEMYpJYQcT0qsilMEDOPaZK31nukvivdUwn/Y+JX9uqw70S3FgimAPahYuqjftuaLxpdeAuw
2FzzPDo4GZz3dActdao0kBPXwvtdieHM5vsFEymS5mZiD00SSRN4e+r8hTF1YEp/SlzduLb+2rqQ
XWNIdl5QLV261DSI0IWoXe01Khq4KpUerwFn/oCLRSU4/1Xk7t2AukYauf+4nXUqClwYtsUZNVVP
L9ZhL5F8SsbIOptVDOa9hIIJgAfV3Akg/f3X/3Ssc6BzEOK1QzivExN+/PilcEM8uyjX+pFX7x0r
Rdg4FsaVWPCrUUxucywy0LD/FIcFGSg5o7bDx7wN04M7KPD0o/T391OZbqCPZ5OpYY5oqOKPwKZ9
cUONrgEOK6uLx8DSn0sq/HqJRnlFTU7eGGX2+v1o4vNRaGKHQRwmbFVMfm8f31ynFaWjoqDyOC2m
1LA3IbKI4VveU46bUE+OtcgjUFIZJyQUPVp4PnV59diiK4PhJb9MrQTHtW49ALeEkHRMngBczsBX
U8rnqjA6JEBW3z/2583OU+s0bKTFhueU+/jUhd47cI6r7BHTcrktB2PqrIbROh7Q5fp+qM+3n8VA
HG4CDAD50+W5JkaYxKXpnNXcg21Y/1A7C3g5DYsYfMW/j4VXpUk4J2yN+/bjtIBqKWngDM65cY1Z
nvjHKhz3GMXOe6O4cid9/u7IcBIMo4ppalN5+uNQQmolhG7pnDv0OqDdIZKGfFQ5yVkh4KcgxPfP
U6OSQqCCwQxZ4eUORY3fo3VWu+egaW9r35iBgFuORrMwZfT2/VCfFwfjTPEQXjKTMOTF1LJo9A3S
b+NslICMi6Q+ol1y1NEUv3LRfjWQpVE4tSe9WOz1Pr5DBwUvayiEfgabOaI9GB0doZ6hd1yrz2jT
I388FGzqBpaUkmyCVXgxJU1EpRLlhn7me2JPH6PVtspLZQE5fuchwOMoFaIl9TsYQUhU1yo1X8zz
v6oliQwFsU9bwGv1NE11+2zCgsYSgk6NUsKaAx14reh2efpNdwbLhF7ttFA+TRT52ZRakWuyA4Y1
ciLTmqxpGxAkRVJeiVku5/VnMHIbqnsES9wcH79fXA0mSq4MNo7Rr1ZsY7XaY1O4/rfl+OcaNDC8
1QzL1OG8fxylKi0ryVMfqTzFpf+NO2pmz0tNv7YaL+tpk1maNkVAU43AMo1LLVQ2WBnLQnQnJXRT
PGXgsgLzVvvl6EX1//pO6usIaaBNW1r2WUizXNdBdi20/hNd/rVU/+8pHNuSJD7kJRcvFXOQXNXC
qjq5yVkCmGrVFWaGc/rHogrnmX2aKGJNNOw9ifTTcKCFRoTU0ov+/rVfHHD/Pce0+yn3g8299HlH
VkMb6yCsTlaGh5RIpLwNB8C7eh0BTxjsbBGPfIM8zvIrH1zTLu6MaWzEbyfXNa4O7Bgu7vAmSmJQ
N4CPnF7L77wRs3Eg0P1c0uHrpFTQDjKyB79BkENJWpxUlBacHZhQAT8R+iXGF54+7xAK3Noejm0w
xepF5I3aXFUbdBNd1XmH3QO3K6+jRVwMGdogLWpKmH/D/gcLC6DzHu+DYSHaKt5m4HrnpZ/wxeNS
W2PDiaRbxA8Kmrx6MYeUY9j1ypPWD/bPJjPiO9vxk7s8GVBl0UFMwrvC7TKI8CFoi/xgQSddZdA/
Fuh6EToGiHNZWGPinyW0+zxO4C1CKJIzOgf5wkQLczNA9ZobVaAfMqclQVAT/RbOS3JD3azdQ2hz
f9SdXy8EILu5bUB0q4txUbXRexQXFatEoXsIA0vdcVSZIF6r8ByMFvgcBMr2aQhrDW0LuYhgwmyb
iAon50i4EWPxpDVusEw8fAt5Se6mVSJ036Wp3/WWkT/isu3egPhCgrUZCvAmgjBG8fyt08jsTQkt
EI1KVd/mkM4XCAWUa/IDkCX0d+5KgV5SF6CDgOSPvgSGC2UQoSJMsopg16ca39ukZ4FWWmDi3KZi
Htc1GEglILsDB/etNO/dtW00w9kzKURjSqIkC4CI+iNqHeq/1YKnZWmwK6nwmQACP4UXIo4tF1C5
dUdmFK+AbDRz3VDsX4pvG4BYDbn9fgte5oT/7QOc5SjxYV5H2eXj0Tcgz2cpOFGdTJKZDMUoP6RP
VCGEVq+whE2bF8P+mWjBIqZbCjTlyvgXl8mf4RHtdzjEJcX+y0AgaYwRMJVrH3MVciWACh1bnzie
e8WgLhKPN+/KuLoS6FwkCX9esmHhK0cIxarRpr//q5TFcKmSh2F4qk2Y9igZIndRZOfv3+zFzfV/
g9hTPRNxFOsy2UUfATFTWIcnCAA3IKP3BRC7NNaf/nkYepVkBxZRIrrXF99Ph/TUt/A0j1Vteftc
BGAZHFMuC0NrroTZX3wrYnk6MXilWgCPL25JzeywCjfL8OQ12Rz9EtQCDlFmIGmwIZO98o2+eH2S
T8SqoFTxOV3sUAWIEQ4MTrFhsGN1H2Vuxz+k4loj9quBnGkQAj9VqMbFRdBZ6HBFQ2key6FEors9
KonpoBZp/Pr+Q2nTrXpx60rWOd6isAipnF8EiKk/WC4euuFJWNGqcBVeWr8pUVwYo8n/5LksQP5x
/u369sEJqxvHcNffP8KfxfD5ESwSJZaApV9mkrA4Svh6PMJQIeaSwrpd+jnYr4gjeVbiZTAPhR+s
7B7FvA5LI9RBMXWzs7J66qRbLGDcoewbwojSXSO/KRO+ih148hChlL4EHBhs3GKS0U5zGz1Jw5xh
UJ6tkQLobtPOz27tSsOkuEZHCf1PJOA1q7jS8v7icxo6kRUR6hTzX06x6Qq7SM3Bx2YRHc7IH9ZB
bOzVxBuuZBZf7Ia/B7osUCqxD8qKS+PUhuI2juODPyp7z/EOPj5eyDGF9ZUBvzq1/prZZYgP6V1T
20DxgVsVOx9lOJkBUPx+hfxplV2sEENSE6J4wl7AfPPj0WgaUeoQkPonFuepbDaYX82nX7J6MfxU
Y3Wvmwc92VhwV7pmGUyO88qPOLA2/KLVT3n/Q14r6Uwn2KdH0lSKpASJJFgX+waaVdTqru2dAKqe
MnC4gIORPuqHeBs7yQou/7oNkUzN0/jKfvkiRpxqlRTGsD7DfP7iaBCd1zbBmPunXrWLRcb7nuQJ
Sb+5lftWKa+Ew198YIaTFMjoSEli0o/vvnZGN/JVJTiBgna3ah6n+6CEUv/9J/5igzAKZtQqRsfU
1y9epxtXtaNHIjiJbLgH4bNNouEcaNcCi2vDiI+TAag8NAkEvJPZOQ3owMbPzw6OZqeqSPN/tKGe
giZBQuro9NGpkV28OND6gPWNwj/BHqsBbUUHqRj/CA34c59zwxIxkP5KdHk/TsgpTRu9YS84WUkW
3iFW483LFIn1UTrdkiXaLywxIC1X9N2yqrx88f1nM79YHR8iw4sXSqJkdpLj+TQBAkDRh4j798Ap
s85uN4Y+ojowpMjsFcI7kPP1QNnRa5JJYW3bChKHhbotKMvEmlXCjrFYJBuBFYE9kxBlIubYYzSL
LPHMdWE7cLHNuFnHCA4eFMUG3higbjXLtTxftbkz7CutAHxdJEDAPKRw9QBMvtmoPUrFfbk2PW0A
/Bio2A6G2cJp7WEHah8NUXbS5FuRwZRlz+kvlZEVv1zQl+pMjdHONFRYrqKvknVZju7CxtvTBtlr
Ci4ZDGlBxBtqvVaaCNCn2eiPpRhua63BT9ON12MZl5PABzzMAXRf1qHTAvRzabVdxTMl1v333+Sy
5vNnTUjBPaOTypPBXuylMMoyL3EaTkskSj1UgZrK/Z+tVzuhkc1zMHkdUvsJXnOWr76XMv238v1/
MSYnhS1Miwjw0jsnaaGZWpVvkqWLn3CGzaVKEW/eSj3+99jPmNqYoOIAIIB4/bj6M2RzHS9rqYzI
4rdlIW/U9JtRXQeufrx64n9x7hqQIybwH/9xLos+Obo7k/2EcQxLCrpIdk86cumLE2dviB5dq9x9
tbHopKggfjjlqdx9nBoUYA3wSGIeYwg7qBRoYmGVqn3lBX4V/hl/Jx2Xw5S2XxdQvE9m3J3Bq8xd
iN6jX6B8FiG/Yli3SCBsgsKEqyfBHIfrtqiP9iCu+JV/dZ2CFjA4MUE4wpX9OF3HGOKustzgVDSA
7vv4FNeLpGtvusKDU2j9tmRypGJ/zTb8i2EJezmpqbKZKDBdbJUA/JoLWjQ+1QLpCd1GLiXx85ki
A4gmqB374iD18HaMsuX3m/TzRUR6KWyTDUo8Q0X943yl1bmIpcn4FHTDotV+qkDMiWi+H+Tz7BjE
YQvqGohL6xI31mVeqbZJ0Z90E7FnU6v6m0E0yVscoUXg+Cr4I/S73R2UKJgXfhteOQi+GF9QfKCo
TlWLyPfiowqqQFJtgMRV7fAKq6Kb+SgWZ8Uw18J2TXbjbIYAUTqOkitBy/+j7Lx641bSNPyLCDCH
WzY7S+qWLFuybwinwyKLOZO/fh96sQur1VDDM8AMBpij6ipW+MIbriwv6SA4CpuCvk6Y9nZ568js
sfuEeWpKoOYLF2TaJTer6+9vBDo8KnhZ2hIAQLSLSMzWwCF6fTycjcj4bWvRpnHTdtVFEOwQuZM3
5nR1NJZiwQbhnneZEk6eDh2sjoYz9piPHWcDv7ts1dcWjbRbscuV9aPoQrvF05aQ73KsrHAyqCp2
f26ECsOiR1wCBVloLsVY3Agh3mcsjsP5o1AA5HgBVb79VCVy0JERzdEZnNVr6egHjIsWDvt+LMZ1
K271lq+UlhyKH6CkHZB52JFebI25nS20nbHTJuud6fQ4gdF/rWwTp+uyGra1naRBk6Jq4te4wVST
h8KQolL4a+zwxtT/bJC3ScTyW0CzGTjpuUSKb+eeFhAawAl4J6MVoDpAyhZWiE8Ifgazu6s15x5O
LrYYK+T4MbjWkCdtPXGqPPhhaGjOWwuBp4/vjCu7zKVryQ1MS5rL6XJPjyI06yEOkfPaLT0UiDBD
IOobo7x/3Zj3MgAVNgDtl/euLZMeooLunLLZ+azhgwtS+P7fJ0JLX9eoprs03S/WNvFkHLU9zGik
fjZabfyXmQgDjMnGmop/j7iYzl9jLdP9q3SXKSVE8TRuz5WX/NBUuZcIIvl6qd4JCTuecvM9JPbD
IOtfWm3ve9e49ZBdXdDlFgI1sYgGXVy1TtKpupnrzdmM0t1oOqu0vdUmunKbsy8ILBfyxdKeeDtJ
A+Rz2SKXeQ6jXonQiCrNdZmhREdgBq8P7fF9g23WRo9gi5PydDeK0FeaI0u7mf4S+wXY92U/zIsS
L7J7mZwRII1WmT3tUKB6UrI6qES90w1kv9AAn/D0iXoExyjntKHT+5OpPPRa96QkqK/iN3rjEF+5
vxbYkEt3lRBCv6yo2oi4e24awsCf4gLJEYwiQoUeJ6SuCn+1DneafJY36klXYnwE3Cjh8jV44cEK
XnyMqLEAallLgbUa0XRGuaWbtX5Vuor5SnNG2eGr0G/aLG3v3BnQVFnzc8peT2+8Su9fioWYAoIU
PIXDClxsPMJFTQ9LQznRNDN2oHMjzJrI/Xoyt38fCgoNdQiubVBql3mNRtKEJeQYnuJOfcDw5QAw
aDca8Y19dmVGi1HtAu/jXn4H1nE0cso0Y5hQPmRR8hlXPKj0Lx/fTld6rnzAv0bR335AZULbtte9
8DQ22G3o2VdoKYhl4ks/yfXcGXsMHI4WMEPbvmV9+f6uYGhgmUA/aZgTgr4derDDyW6aJjxVFjLa
wNG5roZbdcH378gyiANOktYRNJ+Ld8TgHHQuzi2nVIVwrmroxMdjg5VV+qXvSuPG1rg22oKZBZ5N
II9b59spmVU6wbgcGK0Sd3rVoAyf7OsaoRvdffz4y13bHmCngTyZ3II0at8O5XSuJ1H2CE/ZNCAv
gAhUp6s/QPrvPx6HpgJ/6W10QD+elxieFFGso14s4WSmHKewI1LxKmtjyG7Y0ppHxKeD5agVoDXs
kQxpUo9RNP2KRZkeGoSGkCtrf2dJ871MYFzaXf6alOGzPUBuxF8QH5LhRUbWfU3jJx6akJZyuXWd
+jHtPBzRMLMcncCGjilm50ENu88aG5LYZFU3JS4JM6Ra/u5Rkyr1gyZ5QvfklHTImqXGJ5H0yAsK
a98bELExDfQS9WevNTSN+R8jBmZ9G3/BfPwlClUorDaar0OX+epk/XbsHhZNdeo167VWmmPr6S9z
X+y6HGK/2zwBl9+OrLYy0FhFdTH3icjoUpR32LlDoHAzd9VM06bXh73VgB113bUTe7xJ8qnX5scx
Ve4IKXeKFj0kc/+UhdnKQ2O+ziYkm6fs5Ib5lxnBjklrz8aI+2ktczNI4WvaoRdMho6SXrd2p2hT
msanpg1BISn4okbpXUVRtIfe1SPYTmcUp5UU5zyEe/RhZXr2cXCsbWrJdeI53wqIrCLXDxPaHWaV
PExz/S2fnX2GycQ81SejhoKP2FEfpUeWEyRdUqOCrmCiGos1upc2OnXWf66VIchbf+8Ua41H1Qm9
oaBAdc/RoIwbooNXKw9ua27riTQPO5CVEtbRXtfLfaujb6bjGebI6mmZmx61ew9lHg/9yBavFLVo
kefqMTawDduvTaf283ERjqTNv0bWYqficOT3ndzbSvTSxQPCWt2PPm419IKxgWiqclocaCZlDVox
x7mvjYKmrnrfQCQWNeXc3Y4uWP285vGGzT4FnQpPDo5jfCBN0EHIKa9orDfr0raQLAEA8zUblqob
QBUfRzT9bIa9+hsrAnw6nMwwVhru9UESKtgDjjN0ZDdV4n0+Qa0BImH2fuPKbvRn9IXudAc5izYf
MDVb/mYV4z8lXGd+wED7Gyov7kM8hQLsvRWZG2ktAAbwywhyoBMSxX004cuSNvcFceeT2szZWkmV
EXkjQ302rATT9756zekKIjd7bMTwxZbOPrXVoJ8wNJ3CbSTmL5Zd7mCQn1otvx90sesysdVLZTXV
2hH/gA3KgJu4XqQgym2RjIdStg52UdGrPip4kuE3wWYQjX2uK/3OMZrfVTTeC0zRYqP9PGbOKeZp
iabhPgJkKaHEFU3yc/m2bafh4ghTX2++5Hn/XRTyXKX6tvJQtWmc+ZdcHD1caOuoWRYoOS53SGTi
blLhaNLAZyao6beaK0/JZMMQH5GqMPXHOM3OnUnj2hmJs82aZNtelPg88T0aBbAN7zf9TIRb1Ghf
Wj11j7bm0Hp3aGQcXCiDCYZRuTp/mcKOQ2V7Gxwrt3GsHy2tOCSRFui5eR6QT2sd9VkY2rYdopU1
GafJlJ/xyn7ACYhtbSZrtcHwrG2mr1qFmF4dlfedLr7YqfswROiBGSiqw4y5B9r1H/63tGrkjuZn
74+tfjCd5BXNxTszbH9O7YTpN6ADcONnNEhhfOA4Mer2AavbM0y1Y4jWkebE7sru0c5ATNJffmCE
McrYIUNSGrshxQIsqr8NibVBj3xtZPhIKE4CPGZS7WeqtKCbUMWt+h8oGyBRk9krx3OPXWV/WzSZ
HIFUjVENn8WUBHJykckvt0ZXb4ay/inZJF3cPAtNe1Rl9yJybZ+04bGW9n+4Oz1g2fYl0qOHjrXI
Qtza8uypzMYY/B3qvK2K5kJHOxeTq/sRQE0o7GFlh/PeCftjFut//pmuxL3IsJ8NVJ6hZD7RN6HE
3zgnTJT3Ol9xVfeAdBpI5j3mFCuzQwOKjbc2zBTVdeWYmvPJVMQWd4x9kXWPHeUfFSOUvE8jLqro
xSXoWZatHhbbjGnehxEEfIMD0mriFTG1nHXnmPd5hzVxIx67xqz8uEV4SyG9xjhEGxBzohaC3u7e
MqRzI7i48uIbC/cb7CcBLqnk2xe/bQtMeJLaPWGXfTRk/g13nbWaezdKoFeHoQcPsY0ys3kZlmmC
UkjeuM6J0kNlgPvyQXl9HFNcCZNgc/7/EN4FfcVREzoP1JdOgFyRJijvhI1cZ+7u1JtMmT/I0ovo
BUAmMfSC3V0wfW9XrZC4e/RFx0Zhy/+q0ozGOg6hx7k07VU/5rRvzSbe9aIQG13NFzU1Oe4tacmv
sqjULdIUNpYmNQ8yJneoCXTR/EtH/PRTGjbyV0YV7Dgldr5TbQpGAoHB+zZOlW03ITRVxoUXjFUf
77RJl+cI9R+QkxIMlz2hqp2X1Y2k4Qp68U0edNl4L8yM2alJdI6TuD1NSFweLIrWGxUK3Dd6CjWd
YHvxckOqZyjsZuvoCrQG/DV/IA5GjOEW3aaWWnMUjtreSBevbK2/k7TLJr2D2qscqzSiUJn5nEFE
WPTsRrH56hi0cMEUkZrr77ZvAsxd9o5ycpyUJqSdfmsqZe+ZzT/n25Ra6HpTO3dtACMXob7rjmUs
+3k+AdqTwPHyMIhVnvnZQzOgwT/VN9222n58cK4gEOij6ZAYafg7Om/5291sOSB/BAaQZ9y0EBIP
se5zkhe8WH+NbZts6Wig5JFUHrY4vYmXOzoGOc+iHxUouJe2ZyHUPmB63KCfWhtZDolHd460jmHE
1eqNz30lcTAsncCSjNxaKlNvf6yhNGMYojl+ErjY9tzynrxR2V8O7+XhtuB1muSwqGlfZv1RbOLu
Tu97uataCAeoS/k8usaN++oP5u1yHIrdUC5BH5BHXly9thePqtGG0dkxhvmhd0briC1RVqxyD/M4
kGzrPEQWGOkm+QTWw7QGe295hednpRMevNngBUVu9fPHu+HK7KF1k21CuCBDu6QEZ1qKF2zJcSpd
+xy76hZPTeT4zfgsu3k9xvqXfx9PA2RDtwEmMrXrt99zioSrVqUQ57gSr6WqHpHRvEtKMxAgs1Hz
ubHqV7YPdLz/H866eCWM0htqWQNWSmMrCsbewiwOW95bR2o5qBffFtjZglpQwZ6zWd7Oqh4zcEkt
s0omzGpnnWNDJhpH8Q7FITzWiZZqrev8MJ2onuq0JvXh+8cLe22mcG1pFQHFhmFy8ROS0Z2NCn3N
0xJbLk3j29Wka5U6bis0Y5gjh+UdlrSKhka3IuekqpG2tit3CGIpm0fsC7sgLLBsRcx+uE+63tmk
qfxsTDZpxghe4+O5Xtm0CzmC7jXXJk3Wi7kOzqi2c2grJ+qVm0LXDnZPGihrZINQpdUmVCk/HvDa
4aVei1AGjSRuuMseZ1WTMc31pCEhTGESsLVJLkoSI7+phnihpvorltbOmZ2NhUuPWso9ieIdvjrB
Eil//GOufGmEJaATwrehv3wJxtFkl/ciT8XZpNvgo8aI+FXqbD8e5P0T6GlcU+BqiZ8AMV2c03iI
UrOca+AIg/kpKaJtL7RHKn03Lt8rw+ApSWODrhE/17sYJhpC7GwnOz5PUlMfNCy191FjmIdwtt3f
H8/IXMqQbw8pxTSqT392r+5crtvQyTCUeYUGZ2tkAcqxeKR7LRrsZjffG4ox4rvcYYZZ6S2eHrL0
vveoXB1Fim+ig5+V3y86hHDJJFmLp31b2mExQrdDuNNUio4Y54xUB9vfiZkn93M9wvcEnwU/CUl5
CpV4EXozuLbcTbf6hGsoxubZDslPrOuhJd51qUqJx22T+7hOFBpVzYyzlDOto8ie/5NFmgAPj5MH
Qy/jZ6304k3dJ9X+41V6Hx3QMgORR/6zdEe8ywu6TAphVNKaz30o9gPZGbzFLPnUU/FoJKkYlTr9
69KG1uoflrGBhhrI6tnBaFfaO8Cni8snPsQ3OmDvY1I4VzhscuzZ8u9ZgWiKhEM/4ItUeMVXp6us
cwMJcx8ZuABhMwGuKbKHNSFxcle4Uvs9j0VG9Sd0nLtKM7pN3MGRnEOn3jRJp9/gxF7uYgtkC8AE
j9rmoql1eViGMNNzaQ7jAz0jRqFxLlJFbrGj1G58nvc3nwedB2ghtWgS+0tiUY5lhOMpmXYSYeVt
unRA623qjnPkbiI33nbVUPwr9A+435LEcdVASwN78fZpyxSeg6oavFNaGt1uzMNhM47F+eNdt/yR
N0dzGWQBr4AOckFZXUR5iVPEyaCW4SmHte8rztay8b2hLBqX38BAVfnm32N8huSAElPSHnlPkMSo
SzNFWsTnGNy6b03eSJ5u7Nhmrx/P7d0no5sGttYGkc7s4Cm8XcC2ztI8wiLqHCYyQJM8KFoN7LS5
FW3ydZgxiPh4PPf9WhJrcw0RqKtQTpbN+lcDNxoE3DiwWGf0uD4nzpNcUIlCOeW4UHKWE5yIPh7w
3Xu0XBfWUt0HPrI8Gm8HrJuJCllkQfbAahzTv6rcjkVY3Hgpro6CgBNdCnaJftkD9wZlzlslTc6L
rDMe2yJwJIz6j6fyrqiwTOWvQZYf8dfatXpnZfmghOd6qFbuBEgkpLhgeqDsb0zn6kgOijV8Jh1x
pctdYReTmsPtOGeq8mwp92XqPLfW0SxvJPPvTxaIITpjJHoQnt4hrEFVYj7iGNO5QqAcc+1PRd+t
irh41KhUt57LcopPQ9jdCPOvfS2APeClFhom2cXFQoZ9hzTpNNPfjgLMfp3sX8NdvtTfA1x8KVz1
9DBVGCBKBxToYDwcS6uqb9Sx3p9dRuG50Vg6cGeXUIRcKwY5ZmxtHZeVUiKejkZpHuKyKG9D3K5t
CUTAiE/AYTlkiRdrVqM+ZznjfJ5w0bVltlVxRXegjMS1Fny8z699HlBKNP1ADnEdXOy+zkTesewY
ysHVoQ27H2LCe/HjMd7fQ5CKiVLRDFugFpeZew/ZMUllOPJQGzuK6Js56rbSEYt6czBPJ7Q8Ph7w
fZDOngAp7CCuCwWcNv7bBYT7k+lFq4xn16j+S/NWrk2vyII69fRjJ1PlSPrUnpIhwlHDQ6sa+5sw
6OFc7Io+KrZtGbvHGf+3G9HB5UKwBACE4FZwOaKhcLnYs+UMitD16gGXzHQ169UTP/JIW3bfpeno
R3a+wU1v8/FiXH7hP4NiyAbkDU7HO51N21ZiPk9ePUwjBMfRmfyuMPR//MT/O4itE5VB/Sccebvg
aq7MRqoYw0OtNtu0occy1vl+jKF3tVH5JEdIT1hD3KLiX7vTKNUA7SJmAOp6UTYT5tgbTR1P5y7T
vqkeLU7LCDSTAlEmZoCZEf6IGnXSba0mPz5e1stvCZuDdxySAjkR8J3LGWeKOUxEZWwxFVJeK/tN
bYZr4vOzqtLOU0XyGaXR3x8Puizj2+joD26RTIx/A5i82NcmitB57g3TWeuHFyGS+27OExyEUML+
eKD3SI5legAP/m+kZfp/vX/27NYJFNTpbLmzE3jmED6OEDd3LTVBxJt1dTvj/hSgKO/jF7fSy+4W
g+7qXDnAFF5ti9rrxbdtemxnh3KazuNc7a3MvJ+wifGNprxRV7zyIQmCCJSo2SBIcFlG9pwK1xnR
zOfEm3KM2azPZZkGsxri3+Wa/uxU0Kuh7H+8wFdmhyDHIrpmLMD7y4JvhjT1YCrqfI6hVdwBJqwe
I3SeD1PrmDeeriuHhNtwSQfYr8CMlp/y16ek7dlriw7S2ZtGXK9d59xZ5ifDin+a0lhZbvGo2Mmj
6Jv1x1O8vHg4IW/GXV65v8atVQHIou6m85z3v+pG27XLZv14jCsvJdRK1G+IOpfo/WKTdDbqcjTJ
MqILB0sDm2vcnnU3UDQMU8oIm5aPx7syJ/TRPP4FalB9xwIxQZpbIpvt8+SU3irsagQwxe+Px7h2
9t4Mor9duCz3RhqWsnwUrnFEAP+xk+Uzxo/IC2QHDIx/YWe3hrF7HOrwxmG4Mj9QaB5tCPACiwju
26FL7A7wG9VmwBzRKu0fCkTgPp7dlY3/9wh/Jv/XrhhwvE+Acc2Q4IUfytjXemPT3QrXrs5jqSVx
MbMrLkvsZkI9BE+n5AzsGKlzHR14ArWPZ3JlDHQTPU4xZ4vY5uJceZTEUUIYRhACUrsvsH0/a5n4
RwFZ7l/iF/QJ/ojXvSfZJm0Zijgv5VmnLkb9JQ7kAEOyTMqHobYfP57Sexz5AsAk60bFB24DJIuL
7+8pkzRwuzzlEmdm69n0sle7aTeO0Z1Mc/FcBBKG3/O9jUNJElnPUW4EH/+GKxvEXrjoiLcsK3sZ
LZrRUNQCG9AT/uQ0SOfwVR26u7q7pX5+ZRwCBpSPUH2idnw5VbWVExmZ4ZyGtMTwp9OnbaP1LrL1
7rD95ymBGdSpUVNB0Ol4vF1VAz8WzHRK62TOnftLV+Tw1NYxfqYYs924EK/MivBLpzBNuEdd6OJC
1PQuSpHpH85djFha3NTbMFK/uUjm3fhMV24pbl0qXYvUExv0UoSJRDOuQpeNyfuNA5Hl3NEjvq/E
IXWCfja3pjV+0gdlJZvullr++5PH0GAi4YtYC2T2YpdOJYBkJNm885R6uzqJ11rx+eMv9v7NZARU
Kl3Knq7+TljdRRVyAprpnUuKwZia4iBZ7YyIYj6Sb8Y5R04Ru4+Px3z/ljHmn2zlf0Poi1llcUt3
s81Dsj7ikPwbBColBumFbuM/D2ST16EMCLAUbPeyvH9dwXFnK/Zgi/Jsq6O5IsqyMCQZ1E04Dfou
TzrrxmJe7sklOTAXbCkJJuSby1B5hO/iJh4+dqkzYZQIDNLCP9s3IuvGjfy+LQU7E0wpemrIj3GN
XUStsxXPam2N0WNRYwHTYCQZNdi3aDicTqgFldNjFsd7mdpHxIi35m3R6OUbvQ3Qlx9gYqxA341y
y7IUfy1toeBaQssmPWvCFo84iU7HcuqSjUgdoKJjWiGHCXD04+9J9qi+PxKLi4Nr6fqf6+zywQPF
CoQ3rp1TA5sKG+ZMXbVVPm1ntY22pTTDoE6iKphnxbgfMgy/hJmU23ICMCfYDkGjGCnWWpPil2q/
OIDXX8p8MEBNKg+ViE9Vhxlb5Lw49gys0EQXvu79HAd132nc34NTB3pbdkFitv/VSOccrLnJ14Mh
240haoF7cN8gTFh+yuGlrxVhYz448B8NHQ3gtxATyeRXWa+1QTH3FYZRE4qLuIglBH9PU1TivOSi
koewkV9TLlshZZWuW/Rbxzr6vvy4brCeIi1E9qV17zXZYishJYk96qeim3dGER/MSP9aJPZ920/d
vm/zGfRo1/t1g3mUpdNf70RkoRaadn6TtPLOrrw9jtI/0rrZGXmp+rVYMMo2LE5eKNN33OhTG5pP
ldNiJq17SHjYW7vvXkZbfG8qXKxEvymz+inunH41dP3jnHd4XIAAbZE1XEetPMVTd4gUfgUZ8mdL
2t9CuuFNY22sBptO1dyDC0EGPMN5sH/AO/mEWNUWQ+YKfqX3eRosZ6W1FnDtYaj9QjV/dJl3onG5
MpTwkzkTX3Vx9TzGyWunangCt8VLCWjXN4sxBqFkH+HEJKgPZmvdHObAGLELVavke5xI55fQqpVZ
tqeQ+nRjGN+EOu/VSGydPt9ITLw34zQCUsvHVR/SwsLmqFAfHLORT/BYOgw9tMNU1/tcxU22LVHP
mtLxM8HnUSCPsrIzPF7tcj9206sTkdvxp1dJjIuMpn2HS/VrQA9tCI3tXJnHvhafyhy+Jx7N0ku3
uZA9tj2Ds7IrgYH2ONW+HLxPbS93uchWmR7SaKferTh3i2siktp7DOju4hbzMVxr0kFgiZad6lI+
1321mdVi3+svGOqtuhxt4KLeR30SdA4GcBhbZLp4wcX4YZjl2tPKo1rGR6lmxygUIBu9Vamk+wpM
rR2RogLhTIof3EMBMh1anayXwZR48GtsLdXeWBv5sK8QBY27PX7aazWNjsJcCrPuWnb2PkowzBmU
B0eWwYSVm5kbxFvlz8QqvqJdt64LsRMiwyssB3ua1Q6Ou/p/c2ytvdHYttJc/OXWdVncIXLhD479
pNW5SdMuzf3Zro9Y96ydzP5WmMpnhLtWyHHTvbTzGqPmYQcW8snSuZ9FgRxerzRP1RC/xpgR+tS1
tFUIY2nt0m/mHdl7Att1a8LByoOwY+J5raSvtqwhG4dfxrT4VLNtutEAVG/4SNwJYNCLEwJ49lWl
RoM/YL7qJclqHtEBxlkZc6ZNRATRihIbuWz6lYrXAYTvXGlPbtN9AWbEgPX4I07qxp9CmLCAvPe2
iBQQpdXvJnVWhW3tE6fBGmQ+tLjHAhMLRgP5BvakF+q+WVmPkVI9tq4diBTfR3DkEzeYmtlBUhkh
+IHmoBJworm2AbGHBWUdA3TNVzJrd7r3SK3tWCTJnYazFqpt5iqM663XN4TJ1b5W5Wmi3oSBGBj1
RMfbUaYnAyFZFwrHOIqXhD0YOvrLpC1ke4kFWIcppAiRiACgjSNPGnho3VnjtLIK2qx9cj+GPwdE
Z5PhOIClhdO5bht3X5vtsZcIUDFBr/1VLr5vJvhiD7hw0q4U12ORa/Z5tda5//IIb9HGfbWHkfXW
PsUgYrCsSnCin6y7pHN3i6VroVlPus5GK/xJDHdy5P5xf9ZJd3DSeF02cCbQ91zlOk6IE4QKR2sh
LWR3pQhRhUjWVvc6NwMHGYSr8mX5M1YDxNXjBqzsnXTZC6ySM8TPqdauRrpt6vwSkqAxTTN+XG4F
g668HVU+8ogj375DXKNVk10Z5Z+tzli7XRqohbo2ui9Lsy7V0g2edIc+n1ZFYt0ZifqDcse2x115
pQyuXxaq69PhPhNLwl/ArUIDoO551sHml9nohNr1LgeK3NltYDJ2znq2VXrAP+PrWGNZrdXHVvQ/
8Hf29dT8FGbWr9weg0IB09va2X1YxXcCqRLXyY9x4m2rPgukQPua05pUDq6U0aqEbpup6v3gYq8Y
lb5n9UfVqB5LxN4QKn3ILERTZfkljz6VSUTEmYZHpVUqHzu/TTQ8ZXrJfv9ZmdUu5GGck/Ee7rsL
PTvBPWuBvYSWAo8gKQyfYsiT5SEBkravU1xmga5Fd2HjrCbwXL4FS6KznS96ph27occQk2q0aRUP
oBpeZWv49VxuM6fZq5n7UhguQUSOPh6ux5AO56ped227y9we53V8puN+azbWSU/ZwOOQnfoifqKP
vDWhexix8WjoSupnjQx4dUfAFrmLmVu9GcWDqn2fOCfLtqwbYENViiuixNqr9634MSpekkIe7ND4
LuN+P7f61sAjNp6nY4LqU+9pr33ibaIxWQKR6Vxr0GCmhHdMPvKofU6HaiM7VL+z+EemqFuJFZ7Q
xqCaoKClKSXhcj3BREFHaY6FbwAWjsN6W9gKAF310Etjm6OGYU32atm0Mft5uUwGbvy+Ai0Pbd03
G9RYo7k54L167tz8ITO7AKYdtGaBe52Dm7eiPCUFAubdozPjD+9hZ4oP4pGdvvz60ZR3Xt4djZIH
PXG3tgHdslMAtNrj+LPRypPXKveunqL91B5BjgRCiKNCIXbgmy2/OVFRnimmk5f1X7vJgbbgIXZe
bhRX201sIbgdW6Bae8XD8nVUf9R92K579mBWR9u8Mgljarly8n7ys1jsKxZfb7/nanh0ick2KbB/
iDsvoV2MR6eL8ct2+8NcVvcJvXjFwlV0Od4avyQjuHdEc9+k1VrRhYGIshZ44RSEaryaGw/5+djV
tvjqdasmnw8TVjiJBtOiGPVvJWCmfdu7qHHyZllDcmoN3iMl37RG2exEOh7CeBjv0t4o0YBGxiMh
SxoYf61DYGoNPbCZR9E9Lv8FmePRUdJV3UYPYaasVF48Vfk9RVm6sgxCDW6mGZJvLGTij8Co8Z7+
WlnlxiMhWt4nBStJWdGZt7vX0cqeptj9Ygh7M5vh/Wzoq4FVxohyk3vNqQr7s6PSitYtLs/ZT/nn
bDVaYx0cCKe/W4KrQcW6L7cJekpVxwDaLk+G1j1rvAqZLj+TIJ2wxys1v+ZHJB4n2hqc1k+U6VfT
mXCuMGAjXpe6fBkquCzZCH+N5Vq1tp48xyI6mAY/fXAxX+11qhgecqon4tDdaHdC8x1IdYZf1POz
Gmp3eit+eoNxclJ18qMOwJxeQn/i9Q3j727o/hpV9UXJYtaF27ipFTw1FyMzMcbbAcM+ilXxKsw6
85EO3EPcxA/UCI5pOB30NL4DJ7LS2M8d3FzsJB7yAoWTVnCT0UF40HIrC5w8K6j+1VXyGU3AdCWk
tjFdVDRisR1jBJQKJNUH4ApCJ6jqJ1Rzawc74and6rHWIiRpJ+VKB8yw3FUQJQAWejJ85vXzVa/O
Fqzy9xjp9Sqy93XR3ane8MnE+KDtMLgbm7WbODj0ppa9SbHsRdzHl0UeeGhcsDOyVMEqMeFt/k9R
q5Xg4sBbOJhy89h6+T42ezbUFBjdq8ezJSrN77T0bFqPob7I0ZGYVFBhsta4q7UXu2xXYYtRO9JN
XAIW9opFnu4UV9x7tbLPJuPgzNWX5XWvNJvbqNpL9Semed+EER1J916AJT+LsMc50pSY5RKOzJyB
EIqbAhbKB+qGlCCabLP3y7T1g6vmOyOM/EaYfq8vgV333Y2ooDnKKmqzTR3KrcP5aIAkAm7fxKM4
zKp94Pldli+TFhS8kcCoC7I22i9fcdloemb0CBVa6yJpNlHV/uwTFE88PVjemUQAtkStzeqrhzlB
x1UptgO2viMqD+o8bnM7WUVWE6gCWTeZbwtvhp8noUo50HZiDmyqf3KInal8B2C/4AxwMYVuE7gN
moY8EsuKLn99Gc3SsLWIcL21KmtVTeEq7R6XtTS0FxoOq9L7ZWhkOKCGytbbL09Mo+YBwraBdK2N
wjfruP8q75es+mDybMB/xJp2eZwATfmlaOVK66d7sVhR26xWOKubuBpZzqT7NBTtpvW+SexXcbo8
1I31KNDC2nLdPLP0zD039zZe2Kpp7AxZPETYRmU8cVZuR0EfGrlPafrHWNmU/6YdXJPPdgzxEM2a
0U8kZnZZNu8KN3zgAVw0opf1bFDWku70IOc4Wo1ReKhmEuHO7Y+JavIMdk8TMpJtOAeVXgdIl609
Ih1CxbUsTAD9w05Pa18A7M7yZpP19gri22H5b6chSebiaqUBZyzaOdjIomO+wZX0JRYLN8UlWgLj
x64GmbmJJ/c0x+bT8nJGpniYEVEZrMc0svbLOwLuhwSZMrFTbyej/JFjDw9RixUj+nKRExy8bTg4
T3VtIcExBi47buL1dZPnWmEvw1xUpzZwgM0iS3oWRfaCJ8NascEWMv8y1DaFAtk2TZ/0cmazNqeR
9RGSLRTlp07YMBTkVius/ziPkS0/J2J6Ei0xDvWIXpsYqSBP/RJq+pqYf+Ny5MP8hZ7xI3B3EAna
DomjYHlP+vRJdac9ZdY7rBeCJrT3/F8CSzFeEiV/yseGuybhH8HzPGy/m53z3VtcWUHgzYQxOX2N
CGWCupw2PFH4FQ93JSzk2NUf6/aeXaq5Mb7S+iq3q8Ms9E3Umz8k8nBaSNHKbVFHgb1qz1//h6Xz
WnIbWYLoFyEC3rySAD05NONfEGMkeNPwwNff09r7pNVK4oCN7uqqrKzMUJGKrKHarxmxQ6d7PkSY
PaxUXkne2xulDA9aP+2dMgHBjvZGkt1VAQKgvYXhcFoY0ExFey2XIlqbeoW6eNHFh64QJPBUn60S
XwRc5ghtH7mOcpE6jznS2tKh4HJwZo+DmcTX0en3QNZ/8zB11mqi72KvQ8sZhUbYkOG6Dg1kuRlV
WTLchqdpvsuAxmTY22SFCWRR0vR0RoDFrbcafYN1GtYbbqed6eZ+XWgvWZrZG1R6DrIGmFhylskr
i0tkp8GgjOBO7X7OM7+qmx2nxW/qsA3kh+RsL58xy8OM3GtjidfBnD9TT0ECAEJL6+08eDTgdVTi
WvjiloJ0ryd1F3l8cJvkM56mz0bYmEzE2bVfoltOVE7aeqOXFbHK/PUSNZDvmYM/19m3ypjy6KQv
Usm94DUTTnEnJ4sSTAPqhh8xZWyTpy7jtNMYtbT4PmxHJRcbbK83lWpgvNMDJBdbq2WcSFt8VWv2
5uhS77fnlFMvsu9aK6kyPST6MFhexLVy08MQirszV98ezNLGQHl88eu5Pc9FFNR1fBj6+dvLKp+b
kcu6jTia0U6+wwLDH8N+1VIlGAhgo/UlD7TW4rOrG9nOc4Zgcf+5+jCNnKR0iWE4NRljaP1+Mau1
u2T76R/INwcZuXwygi+SDq6Mpj11sRuYdnTDsW5fZy5D+/OLRaoeN2Yg01OmTdYKee+oAKogYpyZ
zd4dOVmYb69j5qlluaRg7Dt7w0GdtIO8qlgABq7vyQJtmhM+8kdaRaETcQKH4YPgKIplGyb5podh
ONpZkBk4U8fxe8jou2NOL/KLqkn/JONRVoyXEVn2ksFP/qlLhRzRG+k1saI/5CfGdKOTvFazDh59
Jue8hfthTniYuj0DMEQ3Bd/jNqFC6T1/xPpNy1O+iLhqod6svd69ASbv2popgGrtdM6mtTV/sJH8
NKaAebg189IrU802LVhYo1fvmU7TJHmPomJrzHGQRfYhcbbxLNa9Eh66bkJZcdp1ZneFG5Ej/ev+
teZkXIdteEgG6i8zel7a7JVmyAPJ9Utl5m+zUXx6ffRlRta8smfxF9X5fZknNkPoxV+tK6Brp+SX
HBlN6BsDj2dAVuJo3mmnuLYfQz88OX151ER7h2J51vmShbnsbCXE0bU1z4OZfva9TnLe3+XtKS8o
9sm7XXoXyx2/jVJ9LTwl9tMkzddAuVfOyMVcxq+5dPbZNL22ubHtl+kjnYvdPBqXhk8aI/coEOxb
zylWKOzVE6b2d4CrXbzUu2Tqz8o4f1ZL4csAJRj8LjvndUnnXy1mSC7PgBb1pD4biBRV83QlJyiw
jKKkHBZQwPppKaq9aYmnyMhYCyMFmrD0NXjRvtWmA7PdG3lEB1u54OuxzURyt+taX2WI66wsR1oG
8KnmwEVlqiQihiDFdVHI4SZJ98Ugtmkz7BrFYB+iWp/B2l97VX6akQRQ2D+CP9GchvKhbm7TkLTX
gvQB6SFyHI0ssm0qtEUXwdg1QQbo6mDnzmtnzUE1dp+6Ul8TNBnbZPY5e7/pYnzo3Ry4Y3bsvfSa
T9p5sdXbfymS8lXXpNpDTJZXtPulR89jYsJx1Ss1+hb91irmvdJQPYyi9GNRvuSh/mR5w2XUuocX
9R+lFe6YNruLIjznXf7Ts2PR4t1Q423jOGcMTUSvnamcdG7HSo1jP7YwDkwrnTR/iM6FaC+uGX+C
0/uVre6KZDzb6owGBK7jOthT6yYa5Az9t/cGHG4z/aufuzc28js0FXsVx3zakI5/8oEzg2o901Jh
+201Tgic49xl8liIfgcB8LGMIGaLGd+KJb8kmqCUac2dG4ZbGaNTrfk7ucNzScAV5LBCIdspVXVj
R95bl+ibKaTpYXR3sWALknfQquazXRc7oxFkCpUBIq9/eFZ5UWrPIn1Xz8s8HdrFPEQYZwAoKrBM
XAZC1BTRAQMnB+5HFBhUu+CuYASiicttk4XIdAnfaaOHlZrv1lSdNG4KRIHWKgvMRHSCiIQbB6OW
Eivyv1qWMxfGJRKPtuF3ob1VMwQPJuMp9qjYegX4o9J2edysK2e4SQIM90v4nHv0k/tO36NqfDBF
c8iT5sFYTbs2IvVZjcLnORcvAyjVyulMbGsy++jAA0ocd4MQ1a+eRUhmik1vmzGRNnwWAE1MEpwb
TJh0MQ386PiRpsk2FHrmm9J0DWsINx8iqv9lk1KErhAJe1Rxf6wZic9NCrfRCKYq3xBstm3LF1Va
pjMUwCYzoGzeMY7nISbWnvssu8sX00oUYGoeOYOAq5lCMnId7upe385zi8AiabHVviD4czSLIt7g
sAu+1Fl0ZpBd1FNnt0zedilIzWpRHhqh2KvegXpoifyNYXgM4soGNcxJ33PKABnL7FPmP4rWPVcG
qgwVqbOTU3/oo/vHbiOTunXZ4MnA2rZmFCg9XE1HzHPglXG59kwMWhE1fRPcWnrBrHZuQZ9Z1BXV
+Dalog01B2vc0R8hb5jJfLfK/GXsq6dJ87au3QfRMOwclSuvc68Qc97NzPlAC+JSeQ1U4+oI5H2e
ZsoZo7Rfas30E7t/8er6WpkdlQANokYda8oUp/THXtvIPIMxioeqgtUuFgAMXhI9+wGlEl5AmriE
BvdMq/IxoFDX9eWZuoOUpUWCwGmTs0iLcz8b+7Y10GJkoXVUgFe6RoKfEPB1pC5WNbcWGCXKFYZ3
CAuDvCJwrNJYKQTIoYJB54iPstO2+LhYOJfUK7OP9pkdb1OF2mFpZ+Ez/wSkXYXrMBt3A16kq7j2
vFW5WN+yY7xa6talpQh4mpDBy5ckvBqbPu8OAn9KI3vdNtyuYb4TjpGulcTh7GXDx2AO4zrSS+av
tE876w+LW+xjUE9XBUNJupveAlWh0jJMCpHDO016J5h9Zvlq3NtVfVP07vsUlZ9pne44QKfSq56G
tv3sO9SSi/xRpt0roZCRAOTuwZbddarwthAJuzWyTpjyp3jQD40677Si/pU7kmbcrvCiDwps4AP7
i4GCM5Jzz/DzjloefUSD+qo0bdAin0PP+KUe6Rhxok+draInkt4QSryoEXVBai4H0y0uttI1XOS4
evVt89wSz5JCOfdNeXVaUqWqj4KFOmBMq1PbT6Ov2TpmC2GyrvVq383G31lXdgpUebRbuIjKP67e
BEZElZa24HBgvxYdiCneuJn4q4iwRYUbsB/D2B2K7L7Is22SFQhZD0cR8oyKvlMlp1n1vqoyjXeu
ab20Iabpg2IGU6k/uOKPkbxTRb1867a2C/+9sbT/JgEFbu5pNcL6RIaajEdY5cZw6EdPIX2J6CUX
zp9Jz5Cg9vaROe7HcuR2KMrfrC0wpZnsco29yqqb+luYzE+OVf2RiWPnUKflo3asnRGc0qXDPBii
XZPh/njZ4qfusB8c7Vb2oOQKp0Ck7aFNetz9bOepbjsAqXATc5MkXn/VlhEDhuRozfhKKUVgK8qp
6PIzegyXhYya5vxG7ksNoKMojZ3Wc8NFRQigpHAEiij3YUvcZXHUO4h+T/Uve/Bap9pZTPnfelCP
qRBqQG5Tr9uFUGc3Em8u39I5Psql0OvsUIiCq8USG2o1xJNI5hd3PdcxPajS1/U+9ZW2YGJw+c4a
BHAiu3l0Dr2+Oj1MU7mZCsVPu/ya8ftIdY+lxtAco+eqM5xVBJyYp9i6aXHUc9m9KF+WId5phraW
tXLDGGMkqte+7X6KIX5mmHM3iealTaNjWsMbdDx9jZzh1xjVTDga6lFVvL91op3GempWxIHJn6Pw
yVI0ZaXo1aMeyKCa+m8hUlLP8btTeZudA37GNT/r3IwK8LmODCF+jIaE+uxHnFh/G8/+ibviqy5q
IIda2QgzQsiq9Szf7cpjsZjPrqIaK6+LNq5D875P9bXSYS+Utr+ZV793aXvGIuS2ZHTORedsnWl8
qIm67VPtJXTt76UtRsTEoVFVuv7uFEn+D2LO1Owuz+lCg2E9pBazM/WzCWyOHtdE2138TqHsX/XJ
j3wQkblHvDglqJ+ue1wcMIvLAirP3yTSISloDxvWTVyNfjrreMOPHTDsbF1N+zUWcCz4279FqK6M
on50dLjqqn2EmXiPKEk7Md56EwR9ACOplOZQieowx8MBdvqNM/JZh1V9kpeumUzwIJx6Q8bia7VW
+S2eWGvXqH7HofleJvMCB/HodtM6Smc8gap61YxcNWn/46mU/XnoAoTilWtyt/txFx0iQrLMmmM8
2BE9iwtfpBYbpA/JsfrwO1NyhIHmP6he/bRRiuh8ScIzL8nObZpDkep7y0ruZVvdBq4ahduksrTn
pCueUzfclHqc73VveE6MH21EmTNNozesa61Ab9LXkeb/WMc3u9aeW3VZvrJyOGtuQ7e7/ZXPngny
Qsl5bhAVsJLsYKbVoUutpzivAwmDk8yA4FsD2SN68pDDt2U9zIEZyWR/KK62LT4Nr0HYR99hOL8t
VbRcVKtZl7E9rKKo2afueM204kc+sVrZR8XE0WzOToOiH2TYbYb6rHbj38Qq0ISq8/y1K/lcL3wj
JefpxYbnCdza+HVLla5hQfcevabOIKeIcBWks0N/M2kvGikz/tzGvmhRhkjSIIzclbSNAyxlCjlX
74h2HRJtOFao36VduS0G3MW6WbnY7fCpo/+LsOZnpud3x13ACDTAdLdbGVy6CumQSmheyVCJRqkf
lbPr6xONL8bfT/OCEB3wQ6UmQamgfAUK2tLwcX+F5V2x6wD2zB4j6EOSLeuEWr8tqzVXCSCsQdSm
Bz1UX1G9AEY66SPP1WuW099ZPNL80NjIaNIYHDnT+80ju/DdiEQtEeaHO3j8G8Ib+Uiw6CEdzgb7
Q15/rGxyFdYO1YUy9+8uOLUBqrIuXdtYR278Uw4sXou5gjLqp37hGLK3yri5KoX7lMX1kSFQ9GLS
dOVGReo7lvEkFBHgs7LpOtgK2kj5lLVfFAe7pAHETdSPfKxkNktWA9UHICVz3O1I2ITxxuX7q/cI
u2lBjmoFeucFj4cShS9rkj6/y3WWe1JCsCptLIAicEtAhGKb2MDdUKQm8SyBMxnGgeFdeg+5E+0y
pA1JlNgJ/YvjfWghonjavI1bRmygO+juFy24YUI7CsEwflA1DiuPrucyGn7Vd+jNpRc19j7EAH5A
VjajLrpUT13SHNEpZlS436bdm0H8iFHghp1ylgiLBN9yfadA3TRQKtS4BGi/JGGyywtYIVkoxMrq
Npqt+Lam7vOciAZTwau9U1PfURQ8yG8Vmf1rNLUAiPE6CsdDWF8KoRyn2TjLrYbhCrugH9ZDSwPR
PrPVMUh0dXc16gDVitjoBm5ImoRU/InOFD/R5b4NOyplu5ZcAZbDNyfdL7R73zh7JH5pQ7w33BxW
zhgv3jlkA1nsPpn05gpT3zXactGX4aQlYAzZ3SuzZ/qR96gaqtXkmMFSnuCIM5srf5hXm6t+tFlk
jaZsv4b1sXQO3Vg67LVD8wJSCM8yqo2f0zWl1jH0c1c2Pl5uZV9ybyo3O433C56gw0StkIa7Jupq
WnoFJu4QgQodlP9qJOZnaQhfJcEuDWR0+p3Eq7i6HQfe2JcoDgg8dZRRPZcEERsHlBpFshKEIwHw
qus9f2JO89MYi3uZvEiagNJ768LZOLHmm90msqnJ+d1YbFs2Sjs+E8LucqEcOMKIyKtBnVjbwi13
M1uCldOtYse/UNlw8rl40tL6I9kq/Ci5sRwK9LlwHmPeXeDfrVMQg74dt66ab8dGT/elkfkOngsy
sZRbvxvzm1MbgVicVa7+lDpnJDtzjhxn8k0AiY6GTFuOfiO+I91B0PjfKlTtX6TshthdydPhKfJY
vc70ByQO34H1G3a/45l4ZHYsKTtLZXfdFRvBX8YlA/6IfvsLv8Tmk65oGayDgvJlYetxDRjuga8m
+8xZ/SZ3ZcrG5RTw03uwwpCArpdP8vjzfxiB+u9fKp+0DzK2k3rBqVPm1F76KO18LbhnbdFsCPEb
RPbWssiQC6AV/75MCaEpl+tipRsxQhYEF4qWQ6koz/J+r0qovmV4zKCLlGnhe8DP/Fh5L3b5fYCZ
wrNU3k+UmqsitAPCBssoYWR2Fk1Lzj/K5okcB1sesmMjSQ1O+6curFULqsIZlvFd/tZu52NR7BVR
7g3jL5twRp1TcZ+NNt2M8M0GN9pSGoOcvcXLt0xt89a+gX3zPC5fMJre+emsqlxJWe4lHnxSNier
aSY/pfKlxObaTnU/5g880olOyjXRhZItooUYE0L91GsnWDDOY4fz8jJF+F6hXew6RMPkXtZ7MY+3
KPkRnhq4dv13aI9J9wYlNGC0+Yymh8/X54wIuJLy/8pTU073hkNJ/2vPEeZiuY7SV5F4wQIJpwE1
oU+qRK+MPgc4ja5Mh8Vhkcs3/gL/Ucl4yhBmMe8kyp0uAO1i0woIoexIvu2sfNL25Td8vgycxmyu
5T3BN2f2OWBUI2AP8qAOm7Wkv2Y5L4zD+N6YHDlR7RzRaJxWDb/+t2k52fL5tMneulzrRDA7zY5Z
FX/nyzbpX0rZdjefzP5d8ZaVwDdI/vovKFNjm8OHzBwtezr3vGO3fPBovOnB/cPVIFvPqrZtdG0z
twK37pgm+xd9EL9REOBfzF08IcLKukAkQcp1Xi/za44kKkFjplPAR8gHLpzqzaujnQzDAyiu1TYy
9pivEtvPymil2PRxWA+8yrx9ksxbflOQkrCahnUrAYL1pId1Oa8d51WBDIJv+L8j3BKDZAvNIprO
vbPJnI0o+0AY8jizXIM9r3jFcntkG9QpQTw3qOaubO+DM6Elt6x/kXtQ/iMZqDiV8u5V0YEsOqC0
MeVXpNP6d8nskoFobKF/EjZF+iv/gQwHcosrnzHpE2snY7r8nkQB6cSb3+mBrpQ82pXej5GeOSvR
8MI1R8D47/3xrDaZOP7FvsdRnZdxpfONQpzfJQhSk6zPmm/15roKeaGsd16/VW6/lX/L5QzRf+ZV
QFrlk6LRfB5CTm/PttRp4cOK4vFEFQbGABAYX+JlWcvGNmud8lkowmdgHgoMT67p/0JXaIitrOKU
1IMUuKxUDLFZARckPRLPVh4d7AlyRn7nByoezG9egg6HkbfNQlt958vl1KUuJcn6tVtgxaiUWIQU
Foiox6ngDIwpQp/FER3ToACemwmoQjMPc6Tu42SLS8zKVF51BQko9hMXck4nK2MLcGrZHilxqlNB
HdjMrW2cOU5TJD5lzT/S6WNtu/lJ7r//Tpp1yyAXpf2XRipuKts0/iZ89pOyyQoRiBpbi5KuMbzw
GNYdCiEVHADlle+TUsNlk3rAmgE69iXJ2kD2RuXqpjPAAH+jP2Rj5rMaIXd+gRVIpxvndqKArz9k
1Jc7Fj0PougdfZdLO6sIdiZB27n7Ivryok1ElGspzeRJ4snnxYO9w06NXF8MC8KMfWApr9IhhuRg
Kqat1XxZBn2t+s9/q/Hft+zq7uKR+hED5I/LxiMCQJx9qA4nJca/w/K2MubINE8WXpmdyeyIj6BW
tNo/jUx5kYCed054AbqM0YK2ul9W+98BDS9purwQHORn6JhGqoT7zL5DnmjFh2Xd+vBUlyYj4vyI
gpKRtClhOy/p4GOBKDOgkvATRZ4vz2xm/6a6fUI5UOYHnE9PAnbzaz3dyfVkXbEw4IfX8TGSG7Vy
D7oAv1bcR7d4Aa/ShbEhj5rcXOzPjKtRtv/lAWZzqmp6ZKh1q9gvSn2pWVl72ZCunXvoHGHnwtBP
0OKQhmfOeSlv8ql7HYU1Vq/i7MsfynWgd3oQmh6JIGEDE+oPN2Jp4qMR6VsCdU4oMLG5YftpfUZn
WP2XrmiLDXU7fNf0d6wtAwuCm/xMwygfRitQHlevBu+vLg7YnB4LKCla5R1zQI5SiU6KsL9pZMG+
nCYC5YCwglIqrwhTPDLl2RkbbI3tp2a0X9ioxcTVnLyqNGx1L97MIInsSXlPMmDCa1pW8nrowNBN
CQBQObLDZKYh1ItMimRkIQ2RsY0vYaNSPrUCuRwEenqFiQVG0+N+lVfaG+2p+6ifJ9y3B/I2XC02
RvnEew8BjdpC+2FrtPCF1LyQZ7Pbpdzo5hLSd6bYLvoL4eXfs6hkHMdoiD5AHIDRszdmcTYSOaud
MugFVH91M+tvxoDMHmgxRjD/ThBnWMxvSWlAXzR3rVMcZOhrxUT4lpGHs8GZxhidvSHIj+PI3Bbj
DH8Uup7z6nSLs65ZC3l8Q8v7OzjJk06PldoEamatT2u8yzciBRKp0eUiDY718SZzYAe4OjKsnSpN
M++dZV5EBvNVpFt5mbhsJtJKrRcn+Vnd/Gn17zIEqJG1TQekzR/yQrG4TBuEwXlYvaOiJ43mX8nM
Q14def/l0Ymsyx2B81sfz2pTXqC2vZZgKJQ1gSfCfS8pDVp8m1XjizVi//FE3FlCkgbJDjscmbmY
eHc8SGS227B+hjQks25+Klcpbzj17q26caDNGOQR/yDwfidD5jBOt6U6TO573cdP3PNJ9Wb1KFzz
4XxiDuifCP3IZ6lOtQ2t6MwjMGRfrjTmfUh/JvJqC0tck4heT/FpLAbaRKYDdix/PEjvGXX5lSzs
58o9Zdij8DwyyyfCaNO8lyGaj+d3/0IIm+NfQOS1elimM8KSoLsuQ0fX/9qTymjnd+82FMKaShBr
V2FENJ9PqKxxaSngFrrMcI2k+5Erksq0fCY/Cel+TrSM+Dm07EBKI/p6nS/3GAMCDxrpcsEU5M/5
hQs7p6pKbfHFppXvTmrpfoU2uxSp7v8vgwy3U1vt4qh8F3gDs+6SDUNMJVIXVbWRX4TtD/2e5Doy
n2T1lTndFiOAEJAhlZE25eZXdDJEOhV1vsk6fMV/uC5lncLeVqlGCXMUA6RFVfbNRo9YD7JqFGzW
dSm/K6+9nD5p7V3Hot7xfVOIzSt3rl5JhsrsmzcW1oBzTfGe8A1a8sZip5j6Cw426xqKImN867C2
dhVTGXzZlL8kn4s9Bonwt63nl8KtzlZZBhoU46lng3sX+VUxcfeT9rOxvQAKYTlhz+wRnAgwCzB9
r2anmbqc1cDyUmIJu5pyhUgEWPIjIzKL+y+Zy9lw4Nn/HtTEpEbfeNzwvE35M1sbr3eVzJ76VSZL
Rapy7bq+zK8T0EIZ1uh5xLSJVWok2LIJc04y8fi3/uqllIrJ5cPsb70N+qPb+1of/sAQj0B2RZAt
Yw+DUFQwj/urq6ffagF5Py8OCwCLNUNa7RiGianyaqFJM8CDhwInYxlrBtKhWKmzuUJaHD6n5AtA
KBAJMJsKjCuHrC5p53CF62a0a+2GboPaP3TFuQwTc9JGqVALWtfUZEBiqaGf1xCbYuhVM6YOFacY
fdWeFSRFgYRoFep3WYqXpqQJr1YuvRkLRIhEhvGzlrhQQ8xJzDiAXLyDVXib3drv5upkdJy72EmR
CyznyV+Sot7PotkvWfwHeRAlgDxmHluVRrc0uWXawfuOx+K6JBOswY75HSd2b0lNTy6H7w3FU9GY
3gI5jUP1E3d6xvHAvIMO9smDoZQ/pVtJLpvnBLi/DVcdgHAN+weboqT9g/Nyu6r4Yo86B2K3gHGw
lphX6URjELm1cBW54Xx06TqtkTcGOIK4gPeCTnpTDNgdT9auX8LbkrhYdo5PgsEH2DHFh9Uu0wGR
KqAnLGvKJAmcxfhbMnC8KcroI46qmbY/M1/WRDasIvYH4Uy56SHjIsDcB0h3GiAwaj9zefCSkEGq
Pvy05gLCsNlP6xSx27XdqFZgzstnFWqU1nmz7kUEqV9lLEaZy5pPsvnuYzqfRh3jXmd6VcVEQZPG
h9jCAgt4nZG6qvmoQpD6ybAO2L0yURCJ6zCL/liEUc34C929XaJ0zjWLywMe3ul2grEPM25hdEKz
EyJgynSUOrlUBMz2A9onq1mv67WqhG+Fy4xTVEd/7ZzgZYyojcp2mDDp6GWJRV/VG7d9k12SRMER
acku7qi+dnxvq/auuol1RS0q9wk1+1sJMnJRzPIZCHnfz81+hL+5sfrxYBbGxaQt4ruWudfEdFEZ
VLsAp+pBx1dZj/a8MTtiCbCC44MTXkVny2x+jB6MBS6HZdbmU2MB6WkVThTM6+PxwNFklJN5gTZp
VvNUGRSiHZz0ObIDL3bGU68P5VFnLNKn8REBsghxVFuPTlk74nrlaNqmiAZvnfTiS0nqH+lJ5de6
85KYAxBKRuA2vOpXW7j7V6iiR/i6D+GfmQEQX02crFtpKBl+ZWZevfOo9WYwBtLSsSna7dCU0XEu
aCIx/2jGmxKi/laPXbq7jm1cvCpV9wnvYx/ajrHhoJoS5U53E069D6UjikjHg7nWfBHC0OvtEx7Z
NqYDi7HvvHYnOtRLHW+ngupWRX6ZSxIrqEAHVYe/SKtmY/R9h5+v+o3W5puAOGhjGaGmXDbWlLZs
OkBg2ifZTbfg1bpmYwHLupvJmHsfQgqTU87AObYIG2npnTKDXnRK26HLVFI3KBoB7jTpsw6ldiO0
4jnPBmjIZblzVQbG8uizEi0ORln2KDLu57An3mf6bGxbTl1jFR9D3Up/iAyKZluuzZDCv2bWtnDn
az84ID0QsGMBpXexSJGt/jpr6dVWTGuVgmlmVQjQTOkfxsMpj+2/CROVJk0Bk6x8npzHYisBsuZn
RHvhn0ISgZZpAQRW/QUIJaVBL0qDGcOGuUF4X/D5AI98+vN3kdivadRdrWTwrZZwpY8noFRSDbBK
5r7dIg2y2tqklcsxzdSzPWtwrOfpXEwTDIOQe5Xm6V4+SUNDxBnCiwm9ns2yxijwtTJVCK3pdJOT
tpFO32y0dizWu4WHUNkTPdWpUtaOJ756RgHQ9NpoVfGkJ4vCHI8KIzmKrp3dXrMMr2TPzIKoAtQz
EpfxtbBGj0yy7ktv3ywxA+r6Ecj1iUmIwF3ya2qbf63Bk2NiGEEvZX7VkZb1qyy1IZulKIMjSK+o
KK/rlQ5ZH6stR9v09LFqSkTAlIi5WusDevxFHysmmov4LUndRyNiJnzBYXbkv+fMdYRvOM42nPIN
rkyBxvqZZXOf3eJWacmhTZ0HFsUKf8Gjh69X34pa5AAT6P+jd4VZhEGhS0tH08INl9XGwqs44g43
oBQM0K300b4VifaBQIvjO7nDnR5b3qYzYHwwfTUFjZcVK9co/qK3c9NVsU2aQWXMzwaUV+x1pNQf
Sal9DKr9nbvwKVHF+dPSYKjHFk+R5UPUylOXaW9GA6rplt0OUgn02J6SqnIu+dgBQcHS9IDG8i5i
6FfvGYAsNkj8wn/Qvoes40oK4RIU9im1uwD9jjc9nQLbyN8WpaSJp0SPcJiPjhgiWdDTFLAn6hFB
k9rojMscTidaq69cHN/CwftDnTOmm6zhB5r2JhxjdpPyMuYpVDOyiCE2BHO1IiZlhXKbLPazNo0n
zWAG2w67uxZjmruIs2Fm5xCridVQV4g1gjEMrXt3SvdtUKZ2NUXsaitvh920eLmPdUSgWck2T5yP
dDIWmnKMAdmZ2qz6yfw0qnZnJd0aRqO2MovsOavpo3dNqe7aSfIHUy8OesqEPim/7FArKBcn3yja
62CRRpi52UNin3b5HD6mOQE8qFp7VSgo/5r6yMgeffoWrqjiSTub6K674dXR51cu62eROceyo7g1
reXJUivq1iZ9oYOF8zhmVMwcsQAFR540p5wKQBYPt3HUQzRjCVoNDJoZzlxN7zg6HyyZIGYRIq2M
sQNUtPZDL70DJkdfcNuzdT217cqpKUOGWD24cX5TCTBNnG/gw56ndDkJ1/2ZMFShKp92kabs4cW0
p2aM9109ZYGmRC99N77OlVYEKeo4UMBGNqZqrsSQHujBopGh7CAaJDRKDd+R+ozOVEMPEaTwWSDt
t3JmjFZMjJ4my7mJooS3sIzjeiELWyEGvFJnyhK935C37xvI48pQf/QjLt8dhUrPQHczLDS4tHaz
2M6vGMlANZUZI61L7oWoT4lqAFyWyrkymEMX6tXV6Kp0KTwbZ06XtaUL30qdVxTwVkMn9gIDOSQH
EqYXyeQGfpJSaveMVpHZa3gWx/W6ABlhsDGEaUeUa4y7zg8KGGz9H0/nsdw42jTrK0IEvNnSW1Gk
RJneIGS64b3H1Z+nON9/NqNpGRJ8TZmsrCz22vHXEzJ3i7B37vRjb718lMFWdCbQg0UHcHaDoXIq
7foNu7GjbWQNs/PZBD52GIETavEhG/V82SU1qVtx8NFjQB+C0oRargp6i8Kkecot7zt3xm+vKiHU
c0khmDGe2r3XYQxQAhaQ2tuydCD+5XShuHel0JdzW92YfmnCpwhAJ/V1rkGwUowdc0FuaU+XuBUT
s5bMQTO1o2Ih6wgNm2b9WzgB74g9z+nBaSQglTvqcLKnlNDPntR3N5l+GUx0C8uBgYzas6WX24oE
NaitNy0P94nb34p0OPnz+Nq4/DvxTqbXc7yHoVj5c32OxpqhcwwKMXOH+mI0HmV6HwfzJ2NmWh4P
T7WjH5S0f6ngF6F1s6oGnfCLEHgTT4hjBn5ORSbbhKp7yPPoG7xi2Tmc3V4NKG1jWYjcUQajA1cR
0hAkGWh+CMluYaSuYJXtKX7+yIbo0BddPdIX9DjTTjymkMaHP67RXCyj33DjT56e+hA5EL1UVCoJ
7drSKmgawZFqLDE8NZnIcCAVuReDrklCaQoW2tEIE4ZPudsw9p960G1VK3+cbjznBOBjzrCtKFE+
W805eOQ+9MjH67n3D80QHrXBASLy9vLDvnMYxuWE2xLQgo6zzWwFGwcyfR3EUIVobihKts44yKHT
Yue5CqfNNIfnzNX/aLRTMA7tVRaLiTzAzNzAKrThTOXj3hgYimWO6zQB1gB40Ft/Dx89pM/K+0C2
/zqDo8QIq9F+tnATpIwckOJZO+iEGU5lHQAF7kD5WCQNxma4U8sSe2e9jpZ+iyHM0qVDgx2V314Q
fSDBNK3vRpptRACptdONNJjnWNMeogNYbJ10G+abURqkXVY62wEbLEIQVKnXevvmlOY20vG+TLVZ
zBrthiSS7djCA4RrB6V7lwI1k4/sxLMgPLnyfXhE6gA6g+3gPdIk+eNU+l4nUndw/ToqdXVkv9Dg
0JNrj7+R4x2YH9xsxn7eoXG8GuuQADc5pGpzS2FaeX0h3fhgCVr2hMAEXXagp/WwJ3w+Tq69Vl3O
XdXQs5xrWzLclbyvpkkOHR5HsjM6InuG9NGQYUdLozO2lV0FC6OgD8uLdnoXvrRV4NN1Rl3V8Pdl
LE30aVczX23IF3ncQ9LxNsjvAT+pFBBQUeh95KSF+Bpm5Jsu0xpNmlrGPNho7MjEzjj0lzC4/DXv
ij3t6XexIBUXrDMo5rLK1RScnGamWThZMaVvawHczWn0MoFQGiRQtm38sWZWTR3yp56ubl/ttzVJ
ouaWS9Hba0oIN0CyDlPATLLzNIccwDGR2zL0RFt6t/Vqn7urUiShhovm+AIxJDxtMJya0qVbKie8
doBIdN6wgS+bEKouKt+6lva0n9r2DbELy6S9V+xca8xPNiZUHsKppRaa7hHCOc1F+Ba1qOPE6d0l
/HUhBSJgtRydCAin/qwqXI7LRL64tQxaTBCQAKwGnDLoraRteEQ3gV3LlJQp2LERLdyypmA1TLgB
9t9CA4QG0/53rDUXzkryZEZdLY7wTjloLcviMQ8mDecLecUhNHP7gJ4krBg8BVf5zSAP78v0XgpA
P8FnJTsJO/W9hFOE9v5ddSj+dkp2IYN9T2fWB7M8FHwQy/qLoP1C7epjavkqNizeMvyKgKm/1oES
QEBkGSBEx1UNGANrXKF1OjTvNDv3yLYUm5B5XB0qETM9COyOuqb/ZykmYcZkOfSdx319rgplRyM7
qhVsE00W+UZDkQIdB4seIJstsrRTwAlsdONYWTYJPA9smF4A8QnZgGk4tayk2hBVzffAC689PZJD
Wpws6k8MoWrIBn30VtyY0X/1MqBptf3ldtOyoLv1ml64EBEs+IJI2yBmdaBE3RuS6kA+AA1vR4Jt
29o0DDVwje7P6EbHmJ5b0Y1w56sNA6U1//r2dHCG9NtoKWNOk30Yzfa9TecD3L4C5pt9FzNZjC3N
JxrclPGkJ8xoYbaQhdd3K+sYEwKpUbUSNzKWn0WnfTBgaWEPEQ1MUDXrzlkbHNYwfFFH/WCRHblY
E0gnzy1ZTCdAYLsxg/rQMm6vgzRt1tHLYGfPCcxvO4NoA/EBA8vnLpjFSE79PJb0bxbd2ebFBvvd
wzqWHSUsAljZOhnn13ooSIzUXKZDHfuLRiGQ6MuDwIgNmZZ8Jet5cfRoF6X6cxvZ1BuejPa3KPRV
VHobxmGsQ+jZc5xc8ogHN4q9pn9KGEFHu8StdHGX95GZmUg5LQmoKSt8RTSXGPa5ny4tXFL2rGFZ
nKFfy9YU8UABuFt1Xf0hBpS2/FXQ/BHzKT9O0BJr0MoacFDiyJPuGqnBhzHV/4L2ndIAkfMyAVnT
pO+UAA9Em3KSzuxXezCPnVYSEo0vbRp9zehHzo37YoTxS5RlO1nphNkiNXBrRacyXSEQefo1HyIm
tJKRtyME0aAATsduyNTCkQsPA3U7xjFcGeaMUg2ZlfmKbaGknUAfae33kHmKWvQkvm1Usz0dUZvK
qu5lbXwaLs0VqOWo1bRGhGKVNTDIgmA1DYiOuNraVCDunNsxPZqdsfPHcmdSYQ6ggPlddu3r5nnm
AsdTv0Gi6zjhzGuyqyAqXjyHf2cOOmjZZozNgz3fB+0LdG/JF89sYaxn67ScdpQ6GrZFD2AjFPtc
9988t6ffyRuXnk/bop550pF/tJla6qfzjvrtYVJ7UhwQZofYcJzCg+b6J7fI8oWkpFrtHUyv6ylI
vkc+EmbI0TLIGmA+wRwG70kFPb6ot3ObUbBCQMVP1nLt88g4G7Qeyu6XDnJF0yWdA3wgETdtwgrk
wyT3N0Ra+4SQ08Ah2Hgi2WxTmwA6fhsKpLqwg6xjCvyR8hODLDpETCIA+xpnuWE/8RQ/aRFzZ6B4
Gua1Zdb9UBarDDZfQLwgIz+t8Mq64ENwtP52RLhCqkAMQespMMDl2Yk7bHjGSRrrKQhw9iIXwaC+
edUwfxGHlrNo8uY+8yb9jk8M/aFHrcrgQg0Mm/HGrTxq6A9r+gPlnCArQxJJY5dluuu0pb+XVvvW
I5mqAM0wn2yTwZ8Y0bWa60sTK1sxsx4vnhLzzWF4Zt4z2C+9MwB6fLxF5v3KvonTzZ3ppmkunDlr
Ix/Zy/jYqK+x8RIleYBTIdEYkhXQ9IMFT89PZPv4krjJDlFqTcgafGgVxYPO/Nt30quXvvbsoT0z
taFTUFajpqDTGGxGa1R0l1lM67G+k40Z0pqPcm64WcRDaLw4uOx9H/srgR/FjXcY88pj1qH9t6yn
Jc7lUE3twq1McM775DmPMg1NUBi7co6W0zQuXTKwuGWKHME2xExC9JIKRzr8pNDugn9tT7KYvbdY
t5LQX644VJZR+5J8rOkjNCandYbJqA1mHPPZ7NK8wO0KTWoRYQC7t1zplCt8hB/kmoQAgWOXMug4
fEKgGM4ORD3hFHE8OIASv4WDSQbwbY6QJXhBxas2HStUzMZSToppnUJqeRLiNND7clBt30pQKYmW
j+irgthTAEHQ+jO/2+5XAbIJVEmru7nCsfHR3Vk6naX54NMvyNjZcwW8CFhPm577HOFB7rubmDvT
Yoy099sBN+rWtXN/mqJ4xFImzrN3f/BwOa9uGf7aBAx9iCUV01VL4lWG7phONDYQuU71NxjUxoiZ
tqqZm8GgvlMmR6aCMO83YBitAIouEh7tWZbbAFrn7ZqOxKj3tv104Bwbprs1UmruVrtVuChIRG4l
wJcQVvP6fYMxjZ0e6x/J/Vq01Nu8kByOEwrfAZczl/3fFJUIOaB5BbW62skJ78YJeoIPq0pdjrGA
jL9pr1xmuZeKDdSHMiKI0EBUqbYKZP12y1+G+HgW00uibe1PMUVbJGTK6UVR4i8JOGuXjt0iP0Qm
mINCOSYwDglBEHXwVY3mkwqTVsV9cCwDmjUQplhiqnMk/oK8R4xBP4plYk4mu52TeJNorsuZecsc
eome59mClNe+tYO6LkilZVdzZ0fNs00n5nfeyxFVqEyl32dYthGIfU0rt7Kt6uDq0qMZRPGeMQqi
/4WdyrL+w7TbreV+Sa6SifdkvALh3KqsKRtTtZGcobSzetniAN28hmxgnwuSPoeG2hBVmoERjDQN
PKyHQbV/0GnKcsodbZ4vKRmJPHVLTOA6hOLVvKsIJSym2EaBtyOzXKPv964YF92uT41CGb4y1mFe
HuXPZMdspDDU8Bte/IWJyXQRkyCzLrY5y5ihAHkhMbIpIVMNVVD+QiCePPA2Ws5UO0ypdXKHZqmH
w9oiohZ/Qdr7RLW1w6jmtDxMtAg/LLY7XvB2cit9mH4eYXFc2X9rSrbiCKxkOnX+Rg4WZiC3f+m1
XDIsm8IZ6aM1XSMXDQMiB8PLLrLnnVksS0L3HGFBzbxGSIdJOllIRyjNfs+hx4wXhbqmnEgEdxbN
kPygV7RNMKN5me2bYtwyiWIp5pPWrYirktGzKiZSRTBbzpi8Tz3ucU6J7ay77ICNb1iIuWTWNt0Q
hX03CGejMiGggUbT/goowf0dieXFVKNiWGjx3obUI1aEkxewqVS1teANF7aw2Ife/g4BYHi0x/sR
o5TEXWI5Gc4IHXFcdtoXYVOAwA2lhAXHSbdo/UJ4KCdFO8mipOHj3VkHGh/XEmLmPgzqznz2UNwS
dyFvz4Uvuh8JsDPaoykLPI4Pyt0r+cAjBTibydQeIJfZPUnIEBRvtKoS2D6VJPDi+5SA9gVZfSy6
7CphvSSmbVJsMS74JL7BgdLBpIgoIQr2+JT/c39iiRUaqVOkAPjgqHovIzplbH3YoCksVlAf/tac
4ES7+al3kZCO15MctieuLGAq4al4qAJa8gSHVlyB+Fl5bLkt+FV8uBypgkFZuJqclowkUbclV0rX
3nvMIrZbHKscTy6GMdN0hNVBqQZK0rBUobjIxXTRLBSrOfH9MYP+x+3wG5RNSpRUIL6B/noEWVny
LS4GeyNJfgNnQG5WWFCz0m6I2N9nKvfi0zjT4mwlKJJIGCRmbYaf8k5yNtjdmWjCIdTk8RAxWWJ5
HPIiiZGJYTh2EqNwovh4mh2u4HTwWQUO0ElP5E0C9nggo3K4LqyZa04bWzXPNLa/9+juhn23bxjb
OyI3oTkfZI/OgiNEXhJB/5+19ZjMT3mvvPoDLdPQayDzLRSASsQaYXR9B1UKtWReFxTuG51oPKFJ
lfOEcxnEe3rqsma5Gh1Wa9D+gjl6S69S747VHT3WjXnU6wjnbSEfSNcYPfM0Msw5++6h0pkzMDd8
5BHk1FThh7XD+nuE3egMGFCn1fXYQ/U1vg2HNyHf0Sh9TkTtrt1vICphL/uL0HY1L9nmvbqWy5Jy
5GM9fZfZyBKsjcLJSq7IpD53agH1NFOOEhUawdvcR+egCXD5486qnUNs0PzNxsoNlHDG8XEIUAI8
BjorxBzk01Db7L2OKzfzCxE1ZVrCm/alKO2jXBCuaF51j+xBkhuNmdBWVa0xRkaXbFsslUOIxLEw
onAnT2oR0Q7UQn3fXPZA4ABGtE9SLbV+oSdKAiQmIcp+cx2Wvu5sR3a9EEpoNm2wCShIyq1uonjr
GMXKna0XDpHcWY4UbShblCbOkmiY7Va1rnUNkYaqlxrSixMFM61iyK5ZanXsi5KZWFRr4OTU3Gvk
QKlYEAvnuX4J4YcOTr0rKuOEfhBshQbuQT5xBeudONrMitDqi7eTggQz6HDUAG01xrhUHani0EGG
f3Et+9bgCALfuYDpCDWtXHZ9eyqS9LlqoovEdLbnHjvVQATJfiqRrx288nPU61s9KUCr0YWs5zPk
PriNdrQr5W5DcZMEWFbBMdov3y+2TUzkV03JkwK5yih/vNZ5b0v65O2h+gJrdpD6SajP27W1Dkst
WOUoydQ1Lt20G0iO3cVK0iOEx4U2DGCSxikfmhOH95Ajg6qZ6jUGHWdewMlJogPOcPaRD+2AqeUM
SCnSA/GWA6sjyyN5mgn4lsbRe9JVJH/KCaksVOOUHZ3OB7UIHum7BL4TiapE+tyZiCw3CFUgJIS7
aYBbOc70FEbuc25aH93kvRY13exUtxCKe2Mc+Ery9maa913h/TQpPs2c0DX1Y31h9xZSqy6t4X6u
ysBqf5+7+dVX5x+D2FHPo5VKmigukYaIvdZbB4kHYjC1BixO4cBYhKQ0sV3QiuGVRnJB4Ku5gnFB
5xsmjrrOmlznoKArIw/chtM/LdVf+QSf6aRCCa3Tl1bzDigZmI9gU5YAUQWO7FXzoi0zCQBMKov4
Zto4E1eDS5NTxJQApqNg7WbIyIwNJSG8C91iyCnxvjgXuGPw3dgFiSLgPiNFtRow+ZCaL56eb3Er
GXSwDrxiNFwY4eg60mwgjNvwQ5fQIIF830ux4FWZrs7//FSjeS8F9QSuNHw9yQ6R0JHOADd6JgIo
yJN5T/FHEkPxHAL7iVdGAGEL7Y0HpKwn2ZEWMtgcrqIkr6V2IBzgVWD1AFqQ3MI1lBfhIRyFIp5K
EbK7DnTRAGASzJUgd8mtAaLgLfL4V0EhUclzAOFmxYuK4ZfgilcsbBpJuOkJKQgGmhD40XAiD4dN
U5xg1RXijOjZpSyZg6uLy+QzeFV+AtASkOIRTmMc6Zg46zO65HAZfdZT+Hk9ZeuQHkJqKlYLc1R5
4yNKsQFm4x+oUEsy8gGb7SPSUQY+4mnNsq38H79wUS+BFLJFaT/h94roXrT7GmMYDyfZLYFgcfHe
/CExDP7Fb+p31p3Xlw8kW01GUsa/MLxllSEEpnIycJPFOCyF4MCCR/6xnRPc+/gqbkO2Qn6Zv5bN
44ioAfVNBBhEi4oEtdTgOfym3pNGelJW04ocfiULzy9EZM0DxedO2kUISTXtlRXCbgsm0RZXTk7N
u0tcw+vjq+W/sOp7sEFJ+bPui1fhm4zCNp3uILAUJ4FdkmRFMtABlyze1uTZ8Jv058PshrzIskLZ
QVdRguwQf4Y8ysICZ9IIwyUA0WHx8KMquj9KIRmflONQC6iebBID0BYysZbUB0iKNpEG3+0Rz4Vp
PFHCAJQyjeCPbp8j0i0S6L3md0caiz6Jm1LipmGyiABYEJIkUz0SNQhZQxymgA2F3BOyOBMVbFRF
ViakkDa3nmQxO5c5RPyeBHVIb2iWvh6s7FVxGF7KZeE5bDLduK62YnBYM7pEoCYiXlHcpZQc+eSn
JvBcyXGP1qPuXmBWXsW6SNwYc9ojzAIjYV5idEhYTgmgxUvSccDZt4J97hf7ekSJHaEvTSATPrmZ
5wtFoRCZXx9BJrqPw9G2532T+EtJIxhAdw5UEzSq9N5ZVtrUDml3p99wJVXtzvY+0t7bZ65Gb5XA
2Rwl6nwaY+vBJjBROLpnHi5xU+lI5JyQB/HfzO7PdE7UoSNtQfwpz8lDC0BDtxC/KXwSPTcPJo4G
iRHY8DbdjQ29gy6w58YmxR8H98WvQD4owEdp+t7E5LcWHp3DLYUge3Qvkv+wChIUlGF+eqBw0HTy
ubwSkK8dhsqz+5FBmYmpfyyNDRBmDdUpMlFjo5AEfjNE28iBc2DZyzR0l/IEnAfmIdHwTkRIM00M
6UfrpDx/h5Kr18HNpitU7dAFdi+2+VQmN14oN03AsnQz+D8dRTsUN9c2Bi6w9aeC4m/YK6cRpi2y
dRSFvZUd+XItepvqkdN+FgMQMcYsi8oDUj8f8r429XRheCpnNQlWsKbpg6Z/k9IhGyqQmdcAKlFt
4E5wSyV5sE39ZXQQuGnqEpWPiQkJyYze+k9VDXuQtkVpEqnN7zpaEqltrthzRcOccLkqMoZaw7o6
txY1VtqrXzC79YRMRO0xzxpBXYgVvepto/KbJ++0vV7cBXt0uvlhywna2XtDR3ZFibBq6BQTybPD
2vzeUtBCFEhSRWRrlgKxEMlgKyLag0KCIemwkby/Id0WvJRzQ/v2TiB2seUN5A55RbZTel243Ipf
oUnbAsAT9x+b+JaQ1aCTIG4B7sS21/byB41UVsDs+UMxFv0AyGFeyXZApEy5SXKqB13yupQ+sFZx
HiGI65tPkS/m8hw596CZDpIsjYSrtqf86/3gKIG7Z/S7CkPr6D80PsWRd1Az4xv1oBVxB6C8Qk9Z
tOro7+DlhTRYAyOaIw3P6O5JmVgClwnkMQr9vfBEGCJ+KGP7YNCN2YMRohSP3Je9MR1oQUm1kIRH
CjZSiBHDJBBnNdIMhqbSGHsg71ejA6HVv+jMWQFEyjX2POORzgVI9MvxHkQ3WX+KEb6etdfZvPZI
eouBsGPrXwbVeGxrKozISdM4HIAzetaLGUcI1zCoI4mI4e8BVwPmMQJQkBMpG2ivEJyhjl8gxq7k
KmH/kSgjs5F0FNxELJWhkALLecJydr60njiduRI/P2h3jcJIyBJLmioVKH6/wygIGOJG9Lqe46xZ
RT4tuCwZP/zP3GDq5NNMoL2CfHBgBaTFS0n2L3Cc3Pn/wh2eiBPXctL5P2wMvyuHNx9OkvX1dUUk
Cu+DuIRDIf5FkkxZYyKPEFA6Kb5JHnGMJQNMOecVt5VYg6avB+IjIAOGgMfi4chOBqaTq0SpvDnv
Z1kn7GoT/JMKZuEEe41Ent9qxn3Vox4e31RaBWrVF7MZFm9yj6IrKXVHcw6VF4qO8uRc9JhTAsRF
EkFDaS1pNj8T1g3v7EMIqKGDBhkTO2gGRhEq+RZAG6QCpxP2yDE6nlhMyeEtYGNjBPwu66OrfoA6
YiekCl/TmzG6aPPj2IdsVRaEHhqZK8oU/ksRoNjHckvIHsz4FVlVycUlP457l67x+MhfyrVIg1JW
w0Qtlx/KfRMYnd//3xdclEbf3KSlW91nqgCHirVnUcESWTHBMuSy9OmBnkfDApwt1mSeYh54EXKW
RjPW8/T731lQtfcB6A13JNVOuWnSlWJdH9aEYyQWU+Uq8arcebnONmfc9NslRpYnbmdd7tGa5TcG
+UY1fJcMNe2iN6Mk6ebHfFPOuTC/bIC/nl5TwBmehR8QFw2uvauK5kkuHd/h+170zFY2xbNHzqaT
liO2vSySx7Y6SbICL+fhaf/0im+N1FtCYykjk/USUhKghSCSrAmriKAAaQ0YhIIQxEtFmaCZOd9A
FETVj2IjVZrpmhn/ZsoiQADIhGvvoy9bxDNkYyy+UIBfifSR+tQ5gkmkbWEYboRbJYwJXpnABaoX
GGgAO5Rjwp8TmI2IEQsAGVnhWo6YhJdVl6wG/ZUHFcCopmgrt2jWZDW60QE+w9cEb1w0iQu5qhIs
8up8IYwlFK6Hbx8JJcy7pp1dwt0ZZMWKaHuKrgbUnYA9kieLBn8jQSM130HyHzYysPQFY31uMZBa
AD4lxhRcQj4oDaPBGzYqVb570rRQi7Y8kLhOufKQcTjmpeucXWZgCOY6ukzp4M8lQA7Kb/lWRmVQ
0ryYypwGvN6GzaGzHzUqXko4OaxKDD1ZAnb1FMKzkW2G9MAHowVjxYi7xcBiyPOAgk+YEvibEE4A
aeT8BW9saoNYIfQ/zFsGui5HjZvJoeEEjwxMgEC1FCucaX+znuIpQRymb26uDA/n6KGPxqnggemm
WZZdsOwA/3lh1pVTxWNK1bfTU7rWfxMC6ZnZG/ZvmlgrbbxMmAHuFDgXbybGXG6kWHIQt76mezqu
xXtwFQcKjbJ29F4nMU0e1ExSTpn3Trk8oAjVURF1iGWkCsoVRZIYzhD/d2oxiFZS76MA+QNaoR5h
dPXAxEyrh8w2LRMCYoHWJbTLKLcH0GxgZMlHjcfkH/8n8CF+IktRTezeAG7F7rcWFfwsYV4V3pjk
HLOrayZMbbKD/E3TBafrHnkbZ95EfkNH9oXgzQKHAmSQoyunSSAYtmDuAHpqe82gk11KP5YFOpxR
3g1pbcXmC4kkafXVPFIHpfJb21/i/6onth4z4mdfnmMIeomxQa8YOMrePeqTgpoDCcnRl8Cjw3kK
EC9mXG2RFMKLsCw6wRB//HBXUEUe54L7UQFm5050C3rkMchfODN8kbSU2uh6ZE8w/GaXf0qQAH4k
H4/8TIroEA0ye0ZljRBpRooUVIJ7JnGIjJu2IZ35hbqVT8m6TeGbUg5oLCIuQiVM3J7FEFVEb/Zj
+CaXioMkvMqUG5GDNXGFQnByuQVU84TtlrRUCQH5CqZuxCVZfLOSSEcF2GCVpOBZkW2IS8eRMvKE
WWAPvEiNsydy4zLiSswO7SH186OaRcuZYM+SiBVDdxRoiUsldXhuhwLtkwZatMYWAc1jyLklM0Wd
mWZc8GO+YANkoVgGqlwSWUmmzC0EmJ/zR+5Q4zPkjSRHV+1JQGH5J3vJ2cfVyufBbMv9JHQUV/L/
49v/at5yd4aRqDYT5IWAtiZ0lbTaSX8ckH25++YMWT2i1oZ5yilhxohIOcVf0HPeR+4mFW7XP2Cv
pfws6Zj81aiC88IyEAyM38MKUt0mIGDmLgNvbsCaE/EfUVnKCIWuexE/I+/AOZKqvtxfRF0AGSsM
umgKtysET3dh9SSJknjP/0VHj9CTyK6iRE2UwKl58FE4E1wvWyoEmG6s/qOwnVQ3nlhiJUyrGKYU
w5I3waPIz2Jjv0YyZwHgo9Tc8gpSbmCz0qjaYkRsUGA5hUKvsnV753QfNRMZKN7JyWdvjEkXXymp
Cd5doiJCFnlrxbF2OAwmZkBxFuLTXJZQxTIASbgpAToGve3tFVPZ22O8iZDh8/0cIkyDqF5tbZzo
LBQO3gGvS3cAfXbdF9dUyHV8YcD4huFMvkoHUredh/wZIshFT4pn3dHI35SzA3U0cTzKLlp6C2pk
Lznvc1oucg3eFKTqUp3vYdH/hEhNxr1OzctqPs2JRN6bA6ZUKM+pWV/qMYaL72999K8fIVIDCS4G
xCq78pZ1+AYfAwGZ/Qwl+0WK8rL8YWYcI9enKTXaJE3wAzSODipE/aauNiBI2aodoosdOoe8ri5T
X+8YgHCuSvtcN/VGKFJp45NZj8EbJcy3IGxuUiBv8/E4dHTG8v6DY7xJLaJNUaXym1cn9b4kA2EO
15GpV0fXm06BKAKgnFLXWAHfEo5yZ9Cy2bX7os2e4lo/cdhfEAJmDlUfcLcN7JinfMWIfy3iTr32
fii1vq1Tt7uxhc8WIZGY4MosNSR2DoEf3C6gBqYnB8kL2977wvuTvWdrAV1Mav052JnUCtx0ptqX
amvIS0zAQY2KOSzMmz4KB8KvqntC2BCaEaRpkuBIqbaeFpA1ckk826UrpyquTADYGbp3xC8Ki9aw
FWITkCW3hkQVWKW19Dilujkfc1g/XvfOJKQXZNrXykA/G+ssbjiMaDPszRP9NM8PsmxFBWM29X9i
+0LDhbmDJgIctqa19mpS7C3E0+vUY75guR+G+Dg63cmG+LGokMkFAjmkc3PvNGtRNb/CoOxJHh9l
FcgPDSyATnSkBDXTYvPZoGjX2+8S49K7LszmLckrfc5/kI79nkxmnQQGExTzKwXuNxQ4L2WAbmmK
/2oa/RINNjzO9KBQSczCkWkMrnYI4QBLZNNiMEO4LTa4QzzPUoqjEQb9Avy4wL1SW9VEcNGxf2lM
jLfhXNCJWuwfrN+BmMe0EJli/A3mx2YVNBo5Z7cmAwGwi+f2q1FUkiC1ec3bLFyBUL5JQdRM0IIn
jixpyWyq8WGjLXiPnjV/W8RNklkm87h5uG2iOCd21iAZkmNILZPg5NaSgArBvjf/VkDY6Vy2zCEa
Ze7bu+eba7pP9+OcQgro3/oINWywWHVUloI14gw1z11n4y2BzzDpr07zXGNEOSViG4WDEtnFFj8i
NhgjJ0FRl7YnqYG69DUIpCLE+9DEaZbEipQ4ScIElxW0nkeLKGkZFBrwrDpJOrN7FvI1BWiWuhdW
vCVqxtYKm0rwQ1IyI+5vEpthxNLkWxyjpG2W/eZH5baBSSS2UiuC5yJKPggf3CyRxLpthqVJASbm
YYL8q5VDaAwvRFQ4cF6L5xdeDNVn4j9JuXk8/hrX4iTVSeAVDLsEBxN1Be7i1EX/eB2JOsO62Yup
hjMVNuErJrwOih2WFUcCYQShBXHSghwXQFOq3n5L6OcxrIcWSMR36CJyTCkZkeNjj6jGPdWIpjhg
YpN3lc9K1QKfAqAiCQQulhyD5IHv8qzs+JR/1epJhj6BI7BaoqZh91Q1lWlTU3dzRWSfNRV/J2QY
VAa7veQqfPqICzcSFYg/9CW+ZkGJjh6bVN7SiDAze4MPWue0QOpoLfj+Qe28J0GSLA/dAaaUUq3g
HarhlT5/Bckbgdi5eWyfWClhHT0m8BSfWjLsTQr1WQLNurv2osKpnWPoqjn1ZnYhwfcLKIav5FV1
AiM8HSEa8owSkRAWpvveG3/oMlyo/LSNihvnEQh1ktPb5Uw2TE+Wi5gLxS+L+qlBb1YOqCb1amXL
jjrIukpeLQ8IYj+g0CTdPTyO5JeU11EuqLGOwsRKEW2ireh5zLJDp35rlbsIkEcWiL4CaqB98q2l
5M3JEBRJwkA/DGGV0MbsP0mAaIrSV0rRBfjeuSf5hwBJUpiW2ooG1IAtgV0SuK8kTSm7yafmJGb2
rxwoiH2cv7K8wT5SbfjtxHmkInJiZHXAER/RS4PKEbramg+i8iUhLahMDQmP6Mgsw2M9/pGaCsnA
Tuip4k35a6lf8VS8pHgVl/M90cFKtFG7yZ7l510FfBIIVa7iDDPEAoNmawnKpErGY4IddA7xEgZe
7rrO5+H0kauU0f2/K+US6YjrhuVcR6i7AUt3wPkDoS2ZMXUvOL3wosG5O+M5cjrkW//xEsxVinOV
0TjfkBbWdlKupYAjKkn8sKUNbkavVoXaBuUlv+gAZR5KlSQikkuAMzVEcSX9w5Leg2uLVSNx46lS
/WFOJINFk0q8BUdHiASp768lqieJUItiHTh3UH0Xr0c6zh75mDNaxcA+pYrCPnEXm7Y8g8lIHV+w
cNTZj7pOv1AEM4taN99qtV8Sb0l1IczKs5Ciy9EHbjUmFAuB/PltVDSWsTVvBGJgVMLCQRYMqFZs
UEsCG3MGpa5gUhRgt9gz2X+h5sjji6HnUPNEtAdywQ+G+lqBWnABoHpIFCUXmrMuG/kgXqE+VD1u
qRQNecEc/NKpIWeWN7ml2KzKHG6E/TwwqwH7lbxO8A4UTwRfE5KNY7oH5nKHqMsIP1oOkerT3aEu
7Wl+UKOja4FwWT6ewh65ThgIDU69hnRIxKyP2m7A2KluQr0CesOEdlmc/e/TSTVjsCD62+889gAx
uLT+zo22YQf5mDEXmS88JjvTcKbqdAAt5dq2K9VGXUMZzlJW0qBldFm/lEjNCrM/alquGkPbC87T
0tfNFB33QV/yoY/QrBG8WmhK1kynQLUXUth4yzykUTIH3g2dRoOT7DtqtnNdv8hLy8oOXvfUVsCC
XdgeK039rB33Euj0brRIQnVoK0mpwwN+HVJqTp2j/tYWPNEGHEVqZA0iW+P0qyYVA0DrPNpks/Uz
mcm0GoriHMHTa+vhFrgqmYKJpqRTUe7VA7Tf64Z5MFHO6yUBM1Qbasg6ErE1c63yi1dOH3lGcdx0
xKMQbpu5i6hTvxcQpyh6lIca7o5x7ZoAnTEU1ZiYCnH8rDvdm0C+pe8BcwSVvw1gS2s6AKs/GJ9z
YgI/wg1FT3T6RDrl2jnzr6kUr8Vsow2qKjuxwD1jFATxgc+zMXw6CXMtDoAnQ6ThkKf37OKklwjB
V/6lt9NfzdRPCcIg6TSvBqP5Qf0D9ZQ5gYCFYeLum9s+YqB3h3QKg6k/SzMh8IwtejD0bJEx4RzW
mGSQgpeoDsr27dXopy2iQswXlUy3hC8ROje9+rasfYY1Qk2zKH6w2j0Var4Ipv1gEAkGqHYXNz9i
4MQbgltsAoo5NXGF8I5oqRJLiM2SYocQ+cQoigHxYedinlWpNQrw2wzlPldSisdUl6crwiAMDXBw
w98+nALS8YmDIy+A1ZLHkBxa4EQq3RxvudYSIwlSW9I8PCve/3GQBZtinDRam1J+FOCZQZokMVgh
+JiyHmKLeRAeciDDKyL98IiQkj8S1QkdmJvNevHBH7bX2ciu8RjYRyHZTKjmCXxe5vYDgksKVKKM
mlnxxV5uELdyDKtPsVzl3hOTFkB3jWEm97eYthBc3wAaYeooQ807eG0SSzA3gsjnc1S4gWAosOXq
7A0+yQvPUsF/x6zxMBN/JzUOSa0VKGMRYz48KcMQXsiSzEp3IKqgE5NKFmp5v+LPuw+K/T66abKN
dvn/WDqv5caRZYt+ESLgCuZVJEVSJOX9C0Lq7oH3Bfv1dyXveThnYnpaIgEUqjJ3bnMn524/53eC
08kvC3vkLvOWAwYLNQA5rlQmFdwhtrcFlqabwtMh9w1+IX/o9C7kw0+uUmAKYbsndoJoEt7SmJ4g
cV+cCO6MI6hK1M4ELzfWm2sjPmVnQqkIZNY9ku1wTwNPUSGyAL7ozLldDHov2zAfS8rQTgdUkcC7
XoNauWUoaePDMvoEkHIg2EjZFr86UJyyeiZ4WPKpCqxqsRqUN/0trm93HZV21Ofvmo17xuCMgMyd
3f0tFFxXHev/4oGPlaXASSFlsdQ+HqgETkR4E42ZLXYNxMq4G/lNbLBZEhPTjRQY+x5mYCfRn/MV
eDogV2mTNTtufxbiY1PCqqNbiuFyu4TRUQZEoovK4B4poIeA/sWI8RWP/BQXYa8gpyI8lHTp8Hjw
SciNo4ahjYiKPZp5jUx1qkAfhMJBp7LtAVdpbVLyKRvb+atpP0SWKRciStEx1gc/8I7CK8ha5g+G
8SI9gkuPKlPPuWm2Ur5Q0snYRUBAuny+z16IGbIzYXK0kQ8z0+hLDdXfei3gmVdImIdvpX20JsnO
MRGd1yQDgetRWLT0DFERHIWf0Ho/nGScQvJNZKDkU3qTPrgBrOEWGRpnIEQrpGlC5u2n6cNdsCjp
i0MinSnbHWFp+1RzC7nQ0AHMCYwcU2BwBEjF5YL2uHPv1/l9wkVGqjuXNn6GEsc7bxI2SGzyDRjw
TkZI2JrfSCdReMtOpuTSoggCxz7CXKyGSMRLhlQK46mz0bXyrlEocmEy9k0POfxbbpBUFNLz4MVm
7AXkY5LJEpcxlCrUH4Y58jksapnjE/u1iWhqQkozD+rHAGMGhFtRkvIP/k32GPbDGgg/G4ejl6BO
YFxDyyK4oNh+CBGqyzkbKXkSv3rJywZ6eZsdfE6qKVxP4Qj1Du5eWXmPpt9/8k/5raHSsJyAifxg
q/JvO3KRDvzSH99k/t+e9RGG7BRZkt1FGNgTa0xblqGoAVN7lKk+RpczvaCmy1iIzO1K5sfpiYcl
ewUESdrVRwufpxwuJJvMtQQT5ipv95I98SU3ORJuIwlg0CPxgRoLHYPt9AqiLw/c3Lr+cOf5UyaN
OVgxy3YorqOdEUGtj/s4SPAli4xdr9AYAsRxVRMIzkQUqQImDVb2CQYJomiSN1v2BWxukEdmgsNm
eMLQgMTViz3/lTkmcI7vMpWdIRZT99kE+vDWF0paLFA9hW1fTi4JcjNqntPi15eJ+bs34jdHe/a/
lw8ivrjXphZu6Gq6m9CqWfgy6b8yYC/0A//NpnyrehIh2xQKld/LMcgDZQk13aMK8CaU+yCctJQh
6TiOmD1C6sd3tbnzgECMpE25/SBi/+PsiTJEBQFWlN6hYjFn9KLszmXSyMCs4Y0UGJVPQdOOC9Wb
+M1VuOqz36eI8VtChYR3JOBqvP5y0oMAyZHqD/Fek98ICcGmbcpDrhwoAYaA3IveEcPXW+Lbf4TS
LDOqnDcHL9k0/Zdp3LPiK8lFRlNZXeylWajK5EGIU9SaTB6YIwAsd0Ce7K0tYXskkn/76+2UFO8U
/JXEFsBWRy3ybDHNEDGRbFKFG1+M4pgyrxBKIlkhuxZ6yaDoz+atoDgsBK62I0krwc1H2kwBz+Q0
lGvg+KK44J5WNUITXlR2N2ZAiii+ODrx54NopL13WUPXXa+sgPcw+363uNFyAkeodDL/rdN4DWGa
DgNG5sMjr4PPEJe4aJ6vecvPSLPW0AiCATn8FqNx9jxmlednr+MYniFLoRzAc1ROUjnoKOOz4ThX
1jtZZxsTYDEROAI9pv8s58HIrFhOHsuE9ygRi/UDhCIG3T9yPIG9OMVRjHOEt6wgrZfDH7g0Eydg
b2HZPVDEK3WH8vwMMepx7ongyBFwEICaud4psn/z5VssDoXoLYeEjWla71fmbrIcdrunLlZvvVfT
aADys8bsDs6v7GACrywa+EWLKTYSBwXHaGkWAUPxNfTZCOVHeJl5sqxKSM33UmjMlfPAbEzPWA96
bxXoSrUktAQgBGz63BI9Lzt5SYQdJ9YRrUqA2sRzhRee0i6q+jse/y3+HM8ZZR6fIBuA0Dl5PnJf
Daw0A2IrfHTHft2eeNzCM5QvOqEwLFf9EKBodTml2MmOdm+8d+P4m6bBSX6LR+PRQiuWZeQtzqGk
/JBlIRepJ/toaFKq8CuVE6zqZ+zXcDhlz5ZbWFXeU6/X+5UmRpxUYtM+w7q5l9+j534rfy4bg+z/
AnTJwQcolkzjQzSrZ45s8ATjat4YUEr2jK2gPInSQ6pf5hTzNUle7sNa6fsGGLLFMSCdzrhpg+VQ
jNi4hHLSiL/zgBpQTv2YrHYxcsR3uea0YsWnHRWIRTcxQiSzsuhnSM3TSuAX5UpRGnfAyGijrCtX
cA4ZoMF19Fn6sVW+tStC2EYUkznFs+zv8lxjXFFc3igDM7c0T07SYmbZ9J/X19uRkb8YVq+sWu9D
lgQ9Bs2RKFkFCKPsuvO567YRP6QMRxSeQMlANDtyjZgEeakxOhyYh0a9KjJFEuDTUeFl08f+dSYo
aitW5kaOZCEB2Mb4YCOPGNxZql0pHmmMGPwECCF6OHwOJu0DCVg9Jg3uTWP9Ke0WUAlgE5H2caVj
ZJo3bDxYC+AdmrRjapBfalstrbChTkIVZZ42QEIIjOW+5WpFlB+MjBHVvg0LUkhhnTM/cHndRrQd
rRUcha8EBiMzWkjyIEIQsOqCyBOW3WyaZ3wSv0ZjfbDYO4S2MI5ZfAyd+B/FgYB+Agm1hnvIm4Qw
Qx33B0a7f0TeJbRHnqsBVRudMNwf/82t6ZvSIjc2qnTRAMAtYf64lbkbaJGMylT4FRvsEuwQQrES
+BHu6IdTJV9JWT0OiyQyoo/hLaxKZ4uLNHgDRyQXTQLCTTm6TwIZUO24U/S7cP6StjSdBl7HYWBA
HfxJGvYrlNSc7vJeS6mglvYSjOuVzSCLUyaHJb0WOxdekbdycslah1CQo54u7OgFVcxRkEXDsnFe
JKMLNym7LkGzkC4OBkbY9XVQkgNZiOJzZJ+Uk09q45n4GQeXWJtGJcGyYHaj+7TrUUKBHk9n2aaC
tLuti+WofQ05rb705F4Htfm3nCyUv8wohLMrv7PB+SHPoFLDHKF+kLmyy/hE/orA9h797vXbq7OZ
kPEFGYZe2mUTp0G4apTAQbjao+lPwgHC0+3d84H++NVFjRsbxDjpeiHH4WhCxUXpyOKVO37dimiy
GzP8mDkCG07wwB7PMV2kjHulk/VM9l5OAowsBfBqEdtwRKHbSYZjF1gnn1NElqmj1KNsfWSo3Beq
FgGygd2djb+zfJQYenJ6BTiEeykM24KZm8ygG1gGHJ2ySQta5wPxAa6Qv4twiGYij4isg+GfaWZe
/AaaTxacn5m7sagQ1NvMj5CF9cOdpAy5UbgFUJcDesjDi2DQcvUJ7/pctZD83oYI58g6OUzF8moX
PYBKcbYm53IVOyCG7yLzCRcugJvG2pVNcq9s67EPuxevDp50bd1nw8KGY2QOfgHxux3YSNzYrmx8
N/K1PxZ+SeHP1jlnzR50KcNyz5j2Rpe+VURP3ZLugbd9pJ6cqLw0tf2bFehc6K2BoLuYgsgtwlOu
qvI7o8gtbWc3RCWU0WXem0n7uXiY1d+kQQVFPAneeaeNG77dn8mbf+OFSg/bBUifJvatQ9U4xyVv
hh02W9vSJl0z5sKMJH91tfvl5/arQrdLWOPAqnb9g5eEGf7ba7idcRPZO5EbgEEbROKaeKBb5TUg
qcopBwggxAa+a6mJfaOzGbXyEKsOs6SWgW/ObcdXr182jmGYSDtYPE1NCUwqKoBxSXEPZ/bCoDaD
7ead3WCkEYknCqsZzzYshB9am7N7mG0wYMCDNK+fNe68eM+Zh8waTkZjJ7+VS8i4pwcmOACkNBj9
y1pBCmq6iATVvvnowgK7oCKLjuCA3HRnmC6Grr4KylmrSquttY73jVNeukl/DnVxzOblD5383yXK
yH6EP7Bfwf1C9MdB6YFlFe3TjPvWjTK8ltWYw9DAWyyblHUf5Pb8Y2JlRpSDerIoEj2zfGUsJx4E
1KYsqbvaX8qd45eQOcxuN1Xzr0fBljujtfGSAjfeJvqZV6pfbdIKuFONdZeKyNHFjY094GtwSE4W
DalB2YWaMikoP9RbrTQv6WQcMR+WDHRmHq0/vDEASajVrH9mBMMrxkQCyd4b8ccPujSzs/LKJ1KX
iwflIkbqEx5P7yQ2TriKvtgfLqYUqwqHOJWYjriFva+TPrch7O0+3padwg0Ut372u56jrPnTmzNS
CJjnaeHQkpXdwdCwsHnFgsCDEpOXHw5Plala8a9tm++1Ws+2Ff3Cd0cJ2eOhNUxPGNd+Yfi7G3UN
q2B9zsoYoBFDwL4s98bifCjScCvX+yYm6NVpWO/N5ERn1Tb3GnSk9fJzjXRGjW4HU08VuzJwcCX3
001pDV9xQYNoCW4vHrNu3f6O7cxkIJxfrCqHFUyu1xTMH9g7u6QnuO+qJkMV6xiCiBLUZ+YJm2kM
fPoVYsEAN78onpK89o6RM7pv+Rge1zo65ww4Bg72eiLUwSlS+xgKohT7o7Ore13C6tbwHLqt2Yf1
se3wnBns6dgRX4k5E1aNYf8dwBkzMiqhso7pkAWv9YbyOFvo6GKXvNFJmrpVO9vWRG9teCnpI0b2
LqdTmsrMP/+ZVHjJTe+5C/1HxWKCAftqkajTQdg2IshO1pgfMj3/5pYwNZk+khC7yYjZriKfJIzu
0eOhxzOMHd8B4qSkTOCmY2cFzcY1X2LaBjzsogdqg+cZ3oARoViUv7b0oFYu8s0spDVQZKBblRHc
zJhd7eaAfL9phqRhlZwKRR5DyLKoo5xohAVBZQnVgrcGGIgBLrTn1WvhPpOhgTBgJLYRM91zRZL9
adU1eLj8KMwBZmuua28q+O092YeCuvgaXgt5SeWQfFjE2nUts1yQoT0ZXxvFtyvrAL6I4325YxF+
+ZOL792aYPWyqLe0jveZ4+AzsCbLdnHi/JsQwhMnP3hXZq4EyC3A8l7FevZyAiWbCDUeg4EaW8eF
/RtrNOuxU/Aek/YxWtg1c/suyNZ7VdJFdA4JtqkXZPd6XS5mo/D1zuBFBdZsb+rQXiDzlQ9evz4s
qdlubLf3aSmTNwuWpJMMCzQbA9gY9myYJnDyR97GMuErVRZ9SlNVEywtLKL6aTWgALjxfTbp58m3
0RwU59YrdsMK5IAl64nA9osxxPRA2DdvzQg6Kv45NOLbtiHmNpq84Y6RB/KDkkAy3/LqrV9nfI8G
QL1dSHRXBq6Lno9dcQw7ywyhg/J4NYCMbUTEliQMs63iaJZUW53/n8UpDxRMaBFTDrdPUBDU9yAj
Y5uj7EhgTBdoR32S142jZYYHeaYwBt2B2QEIFLUy5cIAStkwLQnYPQBDYmJoVubEhdc/hWF+yhiE
CRJHG3YjeI85QiQHOOOcRY057JtpvVQZFJbZxFeLtKVpJuE9oapogQ5lPaWNfRtH+iMv3e+Z6lJg
Vi0DsKxxtzRmB8OkKk6ax6YYsJrp0AguIO4srQj2w8rnWdHVhcRm6Qn8YuHfajm4UVUPphUf6m58
sOZcghiu5pOmnaANzK5NIljZIY9TfGT+tBI6bbzLyCPGDNDAqodbJe3dUKovIYxp+uWZwpieWu6s
HzFS6ezDUBkY+Ba3Dm+rzCdlb7MRr4BouHYK55MVEyv3bQYE7GlgS4sAX55fgS1TYeTkRUxUhwED
lwFj/+QhZwAzkuvY6HAT596rkvzzuhwIL2gfhReQU+jLZJUG5r22Zsjg9XurAJGAU6SFn2OUowC1
PiWa3OicD2oJ32n98jhE+krXttGHUL4R3k5y73BJneWFQlNgzrnFGVnxo7HT3llYgpZAtnKnPcBJ
MMWc4sSOkqOsxV6oVJw0PuMIrsIou+3KJGZYw50stxSsPljRZ87pLk7ng1c1+yKZHwt2HRUP2K42
R4zQxaUkYJakCn9bWe1HvrRQWjVs+FXHu96FOB5wiiNhM9vzVReg611Kszo3nNBVsrdB5W5k+7zC
ONTOcZkcmY8MGgsAozkPRYaxLr1l4t+SU/xXZTWHFySyHpOznrZ4ggzWI2GkYLp6QfCdCmRaFp/T
URIkNLTU2ILo1uN6EjWZuELLetDzMRydk0wJqh9rwgNXuB8NwLNwVUvXYyjP0plSUBA24almGefA
0PbOnvMNdtQk9oYvot1y8Q0r8NVLlb4v6+yYA+l0QTLKBFswB9v3t/CYgIgvCQXvUGZPPWHCRc7g
kq28mc2nqIRyka8/liPqsGknU1a5bjU4u9TCchwr5wwjVbsocOOOz/LzaUNZ61b3PIOS8r4f9SXh
FWDMuVfeZ4aIJIJ4aXTDbcF8Y6AL9pje1W38iTX+beHPpyod/srEnjsULqEik4cNx0xgs8C2gkx9
SAdy3+Bk57i6eGv9j8ke00u6jcIDrqDVHVwcFEPIGwwlJoockRTWPEaf3FOBtSW+U4BrWWN4gcVb
fGEgCtjZGRQid/pjJ4U1Imbj2wWxUVwKtK3CDx51CyZqNebCIIZyrfPrv1mhfwX9hnX7EhakZbO/
AaEcnTr/pC67d+zklmLvWNsGkiVo/YaRY1rJbUwgugSm9Px8F2IFpT54ojT/ZM6h3eShpsEecxfX
Vf86+1x98syJjsCdw6tPixn+6+eEtKG8w/M2eeyn+ltckKJk/fx/hgNCyjW9bVk8SW19dyYUpbZ6
lH+yvipAedrlG7tVZ5nO4GvxFNMWpLMtVHG5DJhgzDroHu/SpdrLHlPVIevNlQlg3YoLDC+TwOPC
isFF9pkx+WHEo0ToEcLJ0Y7JBsZfkuIiajNZ2NgJHo0kfRCizMSVWy4bmguuMzrWVinABX/ZRwQK
eSVBx8ZH3XaHmC2rAfFI/JmxAHl4MSA0T9JiEZue88YED1ZHv1lUfihXDDm1Y4MdTcNVw5K4f3Mr
fUuC8Q4S+p1Kn6wu/RtOi3HjB5hw+v4XtHiPPUqwAtm0cl+9pyBIFWevsGBlXuAL+A+aBHWqbcyN
w+lwpY6Mf67biQvXwJ33GsdoZk+/bVCh3k0fbWN4D/H0wZ77puXAYU0NWoP0Pcnoik0onTLSibyT
l6Vv9MeyBXL7eftll6jR34pWRGR4xRhs1xAWbtSy0/3mYJGt8Lv0g1C8mTeF0C+scj15cLFM801e
FUVXZQ/dXWiYW9MxH3Rb3EdpeVz86Mp3jHqqUdJ0mZkbxE6RY1QHi1yhb7AN2l9J4f639MaD0xNR
VvwRlwn59mMiXprlHhxfRtC4MFzIpyIgLt86g832fTuOPUm5iJoIcV0dph+VcSN5fUn7ioXgTzCN
+VYGbV5XXmRLSeP4Zc71fQd4LVtjxObWrc6vjnDhNtOzmucvxgpXFhnfDmESpu4A49WLbA+mmm+d
Ir6kFAjBgrDPaq6kH4SrwOJCGeToFUYf95tOb6Mtnyl4bXx4mtiIhhoBwxSgSMHrWm55lZInnul9
YBpPtQeeCwLRhB7E0r7Eh4FQ1ggfZuEGLs6/CdKnCE4SM7o1TAI8cd3zknbrl+UCnb3YuCl2S/RR
a32dx/LA+Bprme7gcb/nUhfMZMCPxi5L5qM42YWB2grhTrZ8rBIQduW8qwgsGdyYPYkoOMVmg/WA
lHjhSSC5mqz4TJaO3G3esNQYf7zkSzYD08j2Vo/5rx/6FNZB+6LSYQ8NB6GTf3G08zy6cXFTj1gD
q+F57Me/ssaH2rlZkuhWMU0MPdyAu+KhrRPck60vD0iX1gU69fwwq+ZuzRHjq4xuLEo/Bl0/N0Zw
kIGqQEr1DBLmVHBVWoVYrjuaacjezJ2cwUfs+eR01t6Z4+063ckR07FZCbhG6QhUCr0RU4dg/eKt
saG/ypqXW+wPxSbKMjb3Dx97Lm7w1QAwMh8T/yvw9b3qEZgTXuLhnOQ08RNLmezoS494VE4j2R7n
jojLKrkbfMXw1a/+5eWI5TFrlqGtfPQcXV/spBoPcngvefLAziFAh2NU+5gQsRERRi8phLA29fQK
qekzC8tHe7r0MYY1xi8UkkPeuhyG71Xu/reaVPDcRVMjSSlQuMrVqqTAnsHBRRAnZqrus9SwsxH8
EO360rveZ8+7CBGAaT+PX7KLZN3J/NPzMkbz0nPnqE1MlK5cbayc0+SQOKKnmTpdnOdKVBBr85ZY
9t4PknOX9rs0q59j3e1iIo8hNp/zIrhaZThlQiNUW0emwk4Q7AYT/Y6zt4lW6OMUam5+MsMnx7NO
kwnfJ7M3bpn9uot4jEYEARWf5qwkRg/cU4LiCUgyJtBOs+Y+4HcLbU/IvaSBmrxEXpC/sFekMNrF
JNlsLGjVtARucbLmYZPHiH8mWidl/nXZgGJQo94jWiCNCEidreAJd/UvHv5aQlfwpkdmzLNCGuXl
7dPSYxXH7mdYVBdmcM8KiKP6Vh6bnHYlsYgTQnfUetlfMiqwgK35Puu+N0mgBhZK+4wwHIN86O5V
huI8KW+Kz8mSmc+l4++I2ICK6GCaNvmnIMNfIfca/eRnUK70bONvVQwsrmy9OPHwWiwQ4Juy/NUG
upAGvw43ex67/KutptPqgxXmZpT5mFMW/7nj+GEt1nOmnTN0pg+csd6qgdFdYnh4mI+sThVhFyv1
aQzkyvgGVRxD+e6VbR58n7Xbe3jMZbTFlRe8DCOWJSuZgnh9R7dePvR7EjLPdtquJ+1FP9Cnn/vc
vtDCyk9HyFi74tGcWPcFJvBhFz+OTftp6ZBkrTj7J5+6aDGkCSNC7tc3bwieZx0gTio+wsVvb/Mm
/OlX/AOC8KNJhocqCSG1zDaMAicnU7Krfx1grYwCaMYTSX5hqet31bW0wJn68PrqX5l0nN5mjwtu
0z6Ny/THKzNmXFYNiGEgsc/hJExt+ln6DS5oq6Ba8P2kUpk79Tzl47tjIrKqSRNA27189b4+oIgj
saDyQkgmHus0jF14TsVL7PrHzhz2kUE1HOXfBb7BsoesZAlXabc3u+kyNdQA84icOf83Vjb2BuEz
bu3HpJ2Z3RTzqdHBy1SnP5lB3NDUR/u0D578bjyMMU160ceHTjMqlVIfXQ5XXWAuZgTfvmU8Wo7H
gZy+VHOagcfbHKZV/Vhj5h+xcU6h+vHJu9nKz6aN9zH02S+pPk/YnT+ZxcRhxn8wAhhHwvSp0z0B
JhAqiSoYFygg64KdUdcQbQIrLK29kwFP+OrwsGj/aHbNB76CmKc10znp/0uzb6fNsKz/4qjyO9HU
248WVOViUIfcZTIEMZryWG65yX4kxiW1IDSiROgBWQmBZPImf6sbILPElBL8ldifbycOWKd1jxJD
6WNgIdX5kEn3b26T6ucqj4PF0dhA8ebCCHF1LomdbWXyKccZL7vV08d0I3mc8AaYrdFt96be9Eof
Z6wG5OIN39lUQv9HBC1VVspvgHYr1bLNZdghNBI5WjmbEkxJEvYECio3I1QiQX3GT9K9XE+icuVQ
JiycI3FCfxkgDjWdfwxvHJKzpKZlOFqDWPawGdI1vpMhy2r4W4ejzIwZu8LyzfhGLv+eho+Knuza
2p0WOoS+xzAMvcBIqS08UgUiE3YMU3gNZX8S0a4Ng0w64qQJdyhYGc3k5wmLL5syq0CFOdFaUjXC
HGXGtp6IcHsuxvhFeqtQJVs58LKWGrmbz3mLvGmgPNW004uPsoM9t66CrzHkQWbT+Ig/+7MCv/Fa
0l4sHw5jO77UOTZAcrvk3oT4hECCl1eBaiwa/MfUbTFfh/rWAlqVzvQm8y5a0iUo7mNGYCSg/7vS
+YLlrMbkjxRjFLfSafQUtZNZ3YqjCSzXH46xB1db3yXyJgxUMDavaOJzowNlxlEzs3YqIREFqwMU
OsJgnyO0IeA2Weo+D5Q0KWeK0GyX1NgqG9d/EEY4OV7xj3COjaZ7zdgbma4eFPIYCfjC60uqh+sX
pC6M/PE/3Dsu8o1sNrMgnCmVMSXlx/Jh3Qc0kPLfli6CJ4cum393579y/vpZ9gzFaidduTw8g01h
1V887RbZkrw5ehz3vfJ3rnfpR8Ayrn7E9zFGHBEjAKO2cPPhDIFqDJl5YfSS/kZwtuTHhMbiGO1m
clFZZJfIVkybyPfwfuoeFSHz9gLiIc3LuQdZ86OBWMK98s23bp2fOz4IicKeDzAcNHo9Xsy+JmaM
UBmK9xXBEP/at9ahdqgEI+ZBi/+Ij0CuH8doRi8worOAuOPgsOJ7UHAVYAMz39B8Jo1+w8RLeCty
L9Y8fzAsgM41fvZm5hbpL0ks28KGOjPA7Uktmyk6dNNuumkAcvCqGdihnA29hWUt/2Z/Ru6Vmv79
Wsg6YZHosNhNZm4ep9rHLM/MH6RdWPnyntPfdlyu7sNLFGdETTrnuRJ3Coot4xURIeJTKpPiatHl
EtTE+Fwv5msfFehV9ImzjKgGbe8TgU1ohRM6P+oR3bq7yWeH0k5Fy9chvuvK6HbV9plym7qkdu6y
HhcauSum19xn/NxUpLcjLxcZYFCY/gxcJPkCMLF3wtdxx2yz6ObkFc3TGofflX4YRUORqHcF9+cm
TMl6z9hlhDuRdQTo8F72qf8fEUjnMlzwqLBfRkt/N7Z6L+tVAoo7R9+5znyOPQNNsrqwI5tp8GRo
9yy7sGtAXw7HtyRsH+B/HVIit4SL6mbjnbGQNN2ok/a7feeSkjZWpoU+KH+lH9slSXII6vWUcMiW
VvjQsq8T5GRfW+pvGDUNbw3pfLB+bLR7c4BNOiuGrVCKLZH/NtS8IzAm+zMz/BJoqK0/Um8EG2zO
dtx+BGA965x+VCGncLPqlyBzwNBpcSZKcun2g2Z5R3rNyIUxuvE+WB4jKtIQ+vlf780YST0RyYm9
AjK3tXwf5nnvODX69AvAD0D/pKZDbuT1rYdj2jTh66iibavJ8ulJe7C9XZbHBKfYO8fWh7VyIZ9w
KWWhmO+7pPLUyW3Tp/86Nf4TzMZRPc5J1isd/Awpgkc9BrgKKr23O0FgKyAZwHwOXwIUTd5Zwz9G
yq5ejQAZekl4JagqDBbbfG1glmFhhfEQAS6peWxM9+gN6qsrAgpHAINq/FX5OJLwgjVgG5xl+1fj
+GL0uOd0bvkEkX+bCX6kCaOJrYdexU8uu0PnZnftGm9yW50CazrGtj6VkOZm5gVzPXzE0XyQXcwn
EcHCa2Ytybdwy1eC0C748bPUoa00cfAdGfqnptSBjl7e1QBcN0RyvVQGIPQ8ukfNrjUO1kuFKjBJ
zHvZjsSAIhCurzWeW7HxacbHNnPuljad93YWJ9s2Lrr9EEX9bYYaAKPMU5G1GVy0YldkV73CPZsY
bXKo390YWYHGJB/VAWNCREHZfxBWYI4OFliydTYLj0QwtIo+JNclfI498yNZCIFKe0JBhnzF7oFJ
KZWGpjSWHabMwwN958WtQ32TUDtURc3fNLNDAuLSAvjJY806U6EDjm9LMG5/8aCtthCCxtSE2tNf
6ip+nDRAKpEWp87H67OnwLGa+g6d+DZpjZNtQZXmB6H0Jn8I6zgXBcOauThoZ7mU/XjSif3IkPjX
npJ9nDMnjGeMD7izsvlEHK8lXrJ2aO/IG0XzPKcHYja3mVOBDFRQz0dsWTNtH7zc2s9AMbYTXdAm
i1w0OHd2speNyILg3q7GKa4xxuqXg44DPAGtc0Hw4lC3l9Ee8U1OCcrs+6NNKYMKBt+syMA/O8hp
2IvXEhPQmxJbTofAbsdCvzOuPh4gSVFs1rHsGU8wY4oruGVxQa+E7ik8IBp/R4IAwD6O/5H7QYJU
ZTx7bXpuceHQVQdpt23QxE5BweBmfMHGkh43JZrWdJtT66Byj4fyT1Yvn/gTU+it+Xioa9z3UAlj
n11G3VY7LBffckBkwpa0jfC7C8u3NI34X3FD+7IwQA6xws4WugqMvGakXwYWbjddPD8T8ert4mA8
MpNOMKFyHqauQKk3vK5rE++qCoZTNiuyKfvuP3bCYDOonr6xtUnfQiPJ2FwcY6sSV+RiwBqXTnVv
p9NfUt9JA07wcxoWjCrXEQQ0Se8bYzwIcBWvJ+nZsagGwqjpPxjbg9NsQ8bJ/HdB8giL+x7d/mnw
k5+UpzUb0738c4zUj9Gj5U0+k6Yo5YhKqtPSD5+jWs/iMj60CQoWRFLczpIuRLOsKa3v4rGBTdw/
NgPEfcBuPkg0L8XU37d62hUxO7uejVuPUKqYLEXkYg6HLCwdkITRAxP3y1sSJjfUDoJYUyohSZRE
cSpugxNzJYcZs4N83cu2D5wCWYdyGZTfoxwQnYUQqKc2vhN0A4TNgfsnw6mx9DaSYQywA3oCysMa
ojQBqydjR2Z/BA4KECNHAtT2bQUbe8bC0/idBfFiukzaHb74R2nMGe+VVX9IsaAjzAdHFr1pA6IV
wJ25lmFAmPcs1F7+ZTXKY13mh+spBQKuuCsdM95GxBJABwEkJzJtsGuk78wunOT8P2fSpqeuW/jD
AaaX/GLEjtwHviH6Qi+FfG2+jgwiR44aAXUpROnLO+5oy+pe3HjPCeqoo598NURLWlkL9PnDbygm
QmbIBgOjQfOEYZ/k2fnqqYZ0IX8JizH6UIM8oHmkL8cQjz8xUWZ8m0id+HNmZRYdlrzmUJXEf8g1
9LV04qExDGnYKAQfkK3OwB75hp9BebuXRQcHlJ2WXWLfj5D95lzso0rveaCwjvvqp+UxpxTRZpft
pP2SaUCLit7uxSCLK7+yzar4LBEm/EJp47Q5fbodhDTeeJ8JfKehfefc0Ic6b4+JyzzyFgKUPBlk
1ug2LJOCZG22c0rb+INkDbkMXtB4dQkXDH1iT8whGg1pt2QBcgkDdTA4lLRo3KCy+M+Iki3ek0SV
Y5MfVXCe30B3iu5btvxYY5+e3PGNyVtQ5knDuaYul9ZVJkElhYuZcEIgIx3/qLS51eMrd1naMVlz
QAAQtUVUzLptoSOJolRgQso2XgHL+MZC9MYnFhTmgdRv8vv5GJnXpk/Sl+DjKtMk+0vGCxldWwLy
bdTfJtNQ6n1UFVJ5U4jzrbjuZB2glRVUBZ/cU4EDS7wCaj6ZQ9sIQLEXn2LIvZiVfZKpRMgB7AzW
n6WPdtyPKYfx45bbXlyCsKdmGcm3yNNLjmGORdifvOksjSA9XHt2jEuIf2jSflO4OIIhKJt+bfMN
pUM5OHj+ujtSq9A1cffoOiTVpsXUEHbqDoxTLg7OEqW6abuQUZhpM3qTBh/oXUxWuQaedcaS64kE
5ZYI0ZKbIbuEvC7UbDWEeqihMY59BeFx1SoGS4jTb8r2fWzwPfJRpDwWLDlQsJLmEJaV/LhcR+kN
u7hdn6fEuWtoUYYhYFvhtZaXSdVvsl4mHLlk0FvTikmNKi0Y3SyffK0refcmC/k+8k1mkROvsSCH
BSJIL56O5XWlswnde+G04Wo889qtgSjwhvHCjO6Lissb+WNtxdjwBs8phuv8TWoM4koI/kmRld46
9RtLB9oRktV73Bh28lrySEs4zh2DkbL6RGp/N5FqAbVKvIKfKR79HhUGVlNpc7Q05VD5wUKmx2Hg
w+9kubDQ+2y+A15g0Y5NcAKDwoeY8qmM8TQIBtwf0F9EVTdDUK8xRaiP2ojIN7IJxqK3cx+g7dxA
vuOE/ojtqyJeWhtZrVansJmse7aPWymj+Ij/4+zMmhw3kmz9V2R6vujBjsC16X7gzlzJzKyqVL3A
asW+7/j190NKLSVBXqLVM9PWpilJzghEePhy/BxH8VfQXfvU5sPvKc5sPH6d6f9Qx4NG+qP56gqk
FQA+mBj4YCOAVR6lJqm/8V1iSazGe6fVNtEfZLTMlCqJfV/F7nr8xQruezyzUZ3scmorMo0mjYCI
YVTJ8hhg8PbcE4vGnSrT1wCgNeYIY7WIfu/9eBer4A32mqDvDtCFOiTOWgWNldv2Fo8+GufWsod9
DZWX8G9Mb5RWeFEoeZrA8arCgGYKaq2o27eUmvWxJ8MimSYczy/bLoHVcBEJ1BXU4TlY4/toHwOJ
QtiIusj1l6CB4dyXgbb7x94oHz1b+aj4xk0jwMdYOuGUQBFVLuTH1LSYokxuotZl+MwrvxptFS0t
SfdXfYjER18dUP4bvkAX/skzra0rLBy5QQ6MUEkRM0ecwjFnM8qYD5+CPqPQS5WI7LSkaV24ERX8
1jRfes+Fqjob9OaxDQsosA2vKbZEOM5do6Ot5TWO2AeqPYwgfRTffv3lf/71v9+6/+v+GOuQPSjf
X5I6hgokqcp//mr8+gvA0PH/u//+z18toQsTyKMMeBn+CtW0Lf7825cnP3H5m5X/Iw+25SLPDo49
TZ5S19k3DZqLUdzs/rYdU9ZNywDhpauwLJ3ayYK4CM0wGR61oGf4tGspt0Q6KXXweN2QOF+QIMiU
TVu2FMM0JguifuaK2rL1xyZyJdhIZOVRysA/6DX9+YD4cFnVgm4T1XxjZi/Nc9O2Zqq6KRTVtFRF
O12jHEmulziu+hgaAScSgXmi81AbB0cJo6M7MxTDx+urPf98lqwplmkKwc4aymS1Lk1Dr64bGMVc
CqaSlsM5FHbmcci4uNdNjV/o9KRYqqHKiipkoVq6rJyuDgCeRMVMah/pMqm3pUhcbak3KN7qfRKt
G+iXYXD3s0e9JHxpXZW4/voP0OXzX0CFXdM1Vdc1mez39BeI1MzKXvFURHxCIOe2W2yhQIQAoOkT
yJUaoy0I+aAhGHSv39NXrW4DK0aVY6gUmJ9lHebOwcsZjYDQcvhWgEO6KdpIB/2kSAy8VYZYt6r/
Qc/T+OgK3B4TMQYj1CV0/ZVZP/Wtl5OSEqpWQ6zchjCmI+pglMU42iRoeztMfCxTQ6Ux0RTKY4d4
84vhxNWNa8fDZlAkjkVJ4EAtWQ5gktbBdl/fpLdDNvlMOoBbTr/FVVOmnwnAmuyXvdU8xnLkblWl
iW+LMq43RavTwagKzTsauQwBReWSsn/uzDx7VX3X2WZNGQMCinTz5vpPGs/g+1+EdxGGSslQMSxT
QLJ1+tna0qwyLyjKh57SygdRFtGL5UvxgwM8EsRsBJVdDU3IdaNn+2DINoxdmm5Zhm7JZw5HVJXm
F6ZX3XeCnoUYKVZ1HWRiexBgLvraQo/JySk0l4x2SbfChWTJlm8lyVhd/yXTK2ooMv8ggBeBtr0l
m+Ofv/OwqlMoliHXxiEWnjxiQ8WL6ivAgXNzePh7pnRh6bqpC8RmLV0zp05Wl+EwiAIE6VzLL3d9
kwMO4SLt4lwp7q6bOvd1FuhsPijOXDEZnTxdlcLQS2W2Zf3IJBqPIjpGCxifrJe4HOU69VpZX7dn
XHA/pqaYwrIVS9VlfWIwVKuyEK6FPl7fM6yYJV70NbPU7NnLc+YMHILCXJTof8T7eBx4jwumZDRN
c3/CUeutLYv5PKOIioeYttq94VGcGirP3HsuNQ1n8OrveZgE6zZVhhVrDmsSoaLbgqbSt4NKv9Qx
Im3HzJQmr3LL9x5dA5pBt2HMzxGpQXzR1UA96/jZMbXwgfl7deW6bQ2sRk+/WLnS3ttx5DD/USDw
lDh5ygloGbgpqlb8BtgNTE7XARLqG2YCVFF9hrX5q+zqxV0PdVx1V/W9OuqihL+1RnTv9aicukR1
W54dA4VjWJi/l4ref01aUc0cYVU/u8K6xUFRFMDIssWrevq1szqEyt1uoL6Ke/uQGGF56I3EuAUC
hkiW3qOzhzZeaxxQ3P1mJDVtqzKqbsKsGjnkTNd4yU03fa6szrhxOyu6oxsElY/s0muQ9K6/l8h3
mUwHjdO75cDchOytmVUyZxYycUUcdlkzCXJ0W7c5s9bkBalCSYt7y7Oe8z6+S5P0RjTOS1lSxDQt
egh9M/Nkjfvy3vVxIYkIdIP/Mg3+e/I82+FgZjxY1iM4oFUblQqiugOoPDlZXr8eF26HTd+IO6nZ
BqHAxFCqFKoIZAMmLQ99d0uLRLgIY8DpaqhCTWAM+a0TBcpREw0MqRy2Gc+jnIddnA5hy7YsQwOB
sz89IUgKGnlQ8+YFKfA2EWTlvlZ5hbK6KRgOtSK02TTTehqove2yRkcxB30DmPUYJOnUpFiDT4OZ
vumzACRRBefeECS0ZCxx69me8vX6dp2fZ0NjVJL90ngd8CiTX0smXqp6Vx7DTi9utJxeNQjs6Mt1
K+d7YhOqqITY1IV1IU/2xGvyIpQYkn8Uqa2ASvEzilhSrLdgU4X2SoIThgtPFgM8IfRGrhufHHWB
Fpmm4ZttyyBZU4xJMBoahl1GvAZAC1W6KVlIK82N8h9hOOSrtBjiGyOX0pmnXhkv0PsDz9w6ga+w
hCJ0HmB7YhUlwLpxnEF7MKMw29ldYx/0wpZfFH7hHqpFpgFjvrOuRw6j/HDtmZ7Tb5lQVn7+reVz
0xWF11/jFTQU1jr5IY4RunZJ6f45t0ogOf09qanthnDn7WkJzDxOinq67NEawbes4VNMrrk68Stt
ncWpk8fqM1905Veg3dU92WjjvYzlhebYqPtQ+mo0X+D+vb7OyUn+w7ImAOPqssrLf3qSE8cktUs7
FVxZTxRKhMmcjzwT+k/cmK0pqsVwC1gXW2gMqU42E30eURNMRNCCRRqtJDdAy60Kd1asSsvr65nG
FeMB0jhBJlET/9EmL01gBBptzQEpxqT91OYo7AyatdGs4SEAAjfz3SbrEm/GNIPE1DbYQHniBpAP
HgKrDeUHPYZny9TDDwWSmo7LqPr1VU0v4++GbJk7QQ4lrMkG0kYsekRX5TemHr/+LXLcb42PNJMv
XnzLnYl937z99BZy+PFxJNwYnBxHmZnBFDI6+UFzjRHDn3mg0ORvddV94A4++aLc1BFjnanxorMJ
QKDAoDatEzCtLB6UOENJWV8mskXpxkIqzxbxYjC7u0SXFuoobmZYEPcpCsgkz30USv/ZioIbZUi/
y5pOM8DswQc4Vrsewv5rNhggkZXktYBpBJKQZmQ1IgDyt9f3eHoJx685HhsuIvkh3m/yNVu6YxKz
Rt5jpTOE26aowTVFYW9r4QioVbRg3H2olGUjEHcmf81EQ1RAYmfbD1qb1jOxxuRwjZdGCJU0xDRk
kp6zFzFCI1CGOeC5b3oAlqbkUuVrVk4oqTN3ZnK6RksE/GQYmiJTWnlzyu8yDN6xofZ7J3sCF3kz
xMA5Zcp5smEwbsXcTpDN5JiTYAN7Gq8aqQwX1bLYqVOf04KPU0LLTJ7kciHGiXZo2UlrFyqCdXQ4
vJnlnW8kftwW1FVk0zTOQgvqn4UTaEr8VCegVBpTgGWPjkrUzrhSxZosjBMEYs7gqeYMKdBtThZm
5qlPZ503M3PdZO00xlPRG/JHBhiUhRTozTcnrGngjdUFcK/VSimc9IsRmcorPGA9Ez26vhsc33no
ZLQLGHpJN20Jk4BpmhBVh0W27odcfYxds1mBtne7Zd63iDMy3zvOmOifHEeWGPGvfTAAffAh6r3m
N7dOIurunc3EGFpaEPF0YTdOXkgNk/N59+xAAb7MDIE+LdjQg4uW8X0TMoRht5lxnzRau/IUcBOo
w7i3JdP4G6VIoXruAP8tBiGZG6/1TYa96kGs1dQBdl+FPhz/6dCSD7UD5LzkLNSPZf27FvjMSulS
cpeWFHyJCcHsaUN6kxlKQrklr/aUHDSI1+Vhper+wAATVeDWboMDY/ko6oQ5+lxRV2yIImFfC5zs
CFAqgBmpbD9WcEsvIYm3n+tOH8b2E+zRrkODPZfhywBb+ENicterIFOQu0dFRVPakVUkqUeO0GA4
DDbyB1Wq00cjwtubQ8+2aDb4QxvZydytw9ucotAxbdr8OYpb8Yn+zfCqZWKUivJRuvM1KCcUPkFk
1tZPClnBUxXV0tqoYp92M+FEAcHgTQic0GOepUsObVNAuVdSzjSNrNgqEZ0Q0LLojUdVsOnLCFhf
UUGyY5Q0lVIAdCiEMlFAcWaXgRIFMll1j+5QxctU1yyUYxtq2z3UdXahpTudGW8mavShP0LrIT95
itK9irzyb/sode9FZol9FTMJwXw6jULKWmsHtO0ioQV+Ywjdu81E0K5qJpi3fR5KqGym1ZIxo2ox
5PnIjw/fSlrwSKAKCRVu36g3pl4En0wvZKAe2sHHpI2bVcA89S3S2vLatgr005ibWrWMpC3twoxX
ekCRKaN4vc11kBNlKrX7sBZQUNf8KkbJQb2nugQLclSsK2dAAdGOe1ARFYTG0ggONQcFULBxuP4s
WBPv+PultmXVslVVJyicPIZDmfV11NLEbJV+eI3cQoIRjtovif1wb3uRCuYyi0CBVu5WdJH4zite
37aFUt0iWU43pFj1ccGki6LLCHpsqyhfypApMYKUrcOiBTAb72JNg7ul0rJNm3faN1NkoAjyOIex
JEO2162yuywPrbUykNj2IQwLJk2PZWMP8b3dSs/AfrW7LBTVNvSYaG3cxKUL7HY3YWc71BFA0NSF
7mwgj9CWQRYz1uYwFtUTde6gn+0/lEVgbewezsE+a819WUCTXxZw9WRV1UITAUO843bmarDA4pIZ
5vCjS8kugIrht6bSaVRYrryQ8AkrReqpW1ehAsZxBG0Aj0eYz+76155cYF2KNPso+3h9SVIlEMO0
G3Vbgd/ak7J9VENv7WtZ9qHUB2fmJZh8yreHh6d9jLItXdGmRaeY6bA6Lbz2qfCtr4pGH7+1Hx1J
eyWxWUSWNvMgXHh4KHHp2CFXJIObPAf60EWN4bXOU+DGXz0G9gnufjAPMBMcTkLecVUmYZdpmxop
/FkLRs+6ip007Cd4l8aBpy8QudXViIIHunH9MkxjJGzpwhayQX1YtYlMJjHSoHKSoFPJnquhWKT1
3jDuJPW7CndSrDyPntVXJEZVeNEVVHtY8nX7k4wY84aOWcoEhPj0mybZSgopnaYRdT1rMmRFcdE2
93Fr2Lc2HZpFY0nKthpkRElTz5+xfGHl5MGGZpDDMFJl6hM3YJs95CewvDxr5t6UaYL7+waG0kT+
mPdos26a+Af9/kHJtwb1uevLPkvS8DrUoKk6KZZmnWXFTcZ8R2FJTNLV0sFyxxknMePmzs/qaMKi
uqWoCjn4dGdBC6WD4bjPAbTDAyP5+d63rM/X16FMOjB8P6yYfDyNoJbNnB6fRPL1VA+cp6hPI2hn
LU+/T/REHjsZRg0SIXdWPKQAwO4Gs3oJ5PTp+i84P0C8ioLagkpRjVbbZJmFrbSV0A3vuY9/hMlH
vqXR8CD3ez987E0xU+Q+9zcmvC+2sA3TJnl7e1reBdY9JCwu3VqGtrJh22UqOJrPQylzPsEZCXV/
fW2aOq0i0AgQYwWPFYz2JoszMihE88yJn1TJbj6prkZ/K+i1b5rMq9oPMioqgwqCsSkgs8j84rnr
HITZAXGiZ9WI22AIhn1CyYBHqLB5EuD8r4KkW5PhFE/MFcJc1gfd1jczBrLsJGS2H/L81Om1dcVm
P9nMsSPpBums6AwQG6UIbx3ZB3klJTH4qdTtZ1KJs2OrkkVQLOJO6jRqzMmBak2rVQbJ7I8iNBHY
To27mvB8oWXG9+ube9EQm0obhnYFO3aas1heMvRWWdRPkROiX1agalakACC8wrP/tqtRxxq5JriF
Oo3S6S3J3BiiAV80T16j3OWlfcew1HqEPtJpB6RLXOzChlrooMRAw8B5tciFP1OQHc/KuxIAN9XC
lVr02qnc8FxO1+umaSVUJX1KkurVg+Aq8ZUPjGUO3NDG8Hcaz1oX2zMP9NlTRh9bHatghFuaJqaF
IqtxzMjJW/lITeKulMSnzGCQSBNA1NzY/Hr9k575AowJA19OcRMgw7QjZLRwPklWAhdalH3QRLqC
VvCg1tFrnugf+iT+BCXJjMkL6zNkGFLoPwuStun6AslL5ES3+LJwNK5iPza3XdvYawj6zY1K22lm
P88ckEqWTk9P12XK+pRHT09tTzqRMW+nHNvWR2hdZDcV+Wfh32hAw8TL9f28cEWE4PsZ4EHwrNMr
kmZDCjWOVj+ZjexvjLxHA5qXGF35zFpfN3W+Lkr+lEUMmc4wFZKJp0u1QHJ6h7kAxkmSh26QY2gw
RiXGqNE3WVaVn4mwY3nmYp5/vdEqZ8WkLmNTVDjdTUVLZWb01PKomG2xKv1PPPty5Nkr2GCvr++i
JcoVNH54kinJnFoSkEcJpej0owLt1VAj6qOBrSrESo7qmYf/7KKrLOqdqTH2ePdGBaTYWqrb2aEi
Jxu1w4nclqijjEBa4p1xgM6A+uP6+tSzQODNKptJt4c6lzo5mI7QqrzMRQWlNgQhVf7DSFDI/Gl8
QMhzPY6S2b0SrFGCWY4/aURi9Y66Bwe+iujx+QSYiuVAMFl3VB+dyPuulJk2c3mmzQiaL+PW/PUj
x6/0bmtigDd62JHsJ2Ft3WkR6GVdT6J9mkXyNsjGOWgdMkmVrv26c5jQ7YJMXVI7lVfXt+v8Zp3+
kMkrJwEVlFzC7mOL2Bg/ZuuUUGSGxsypmzbhfl+woBcwNhvpSUzsBHLSdZ5aJU9V3TZLHqcMJhmn
pyMQ8OBAdQY4e9QI7oKh+5n2ErQlYeQkzZLDEj4kQda90ARItqYumY+R21AhVezimMRkylWeII/0
d/eFLI5khCtCPZHn6PQDJYHlFdTj1GMnmBAQrfEb7/RnRW3mzuulS0LWo6lsizY+GqeG3LaEXga0
H6LxgKbJUK3knjtiQHwxsv+NSPd+d31t56+TyqiyTZoD+INS/ORbgAzUw9TLs6PQXyPYTQ0Jwrr8
QXWhsTPR1vm7LRoVyIciE2wI+gvm9EIOruyZWttWR3Uk+WQYl+zq6fqKppCa8XjxzpKp8rFsmhiT
z2VJfV7kMC0eQjjzJIqbTv3Bi7Nl0iA7KEOXY/Y3CsNorv/NtPdR3qzUMJy51KM7O4lrVI0tJbSS
x//CvZ5+SdhJ1Zg+WMxMLCyAYX8cRirs6ws9/3TYsGHBGJuH1lm3JupgdmkYJz3WQ+u8NNFgI4Tb
xIx6qrkEsaunLoq8UJ+K2h5mvPn488+W9870xGW5zHTYwBeLo5apYiW5CRTQNtKSXRI1d2oNnxKf
2Z15jc/3FMTYWHvQ+F9DyJN3UdRlXHQBdNhBXv1UYucLTcvrO3p+/zQqDrIYw2KaUm+O650nzgNV
BeEcltAFuLteRngJWn0Q+RE6pZSZeKM829het3m+qhObqnp6UmrXUaUik9yjaJ1mkRju54wpiOs2
zh37qY3JzplQLXVSpIZH+H9uGEJ/KKPgRRb1zPZdXoquUb3kvbXPwgnJdBylTMJjF3U7F1UzF4D1
f7OSv0xMdgv6WGuAEbVATcH8XOXipkSVUOQz3+TSzRpzMHI92lTaNMNNqXgbTiaKozGeaR9VlaZ2
4BFCcUEtW3Ol+EiHZUiB/jeL+9OsMUYz746fzOi7qTVKcazl3l+WJhVcoqR+2fve3+z04iM5ERRh
DJtXTSOUPjXV6IyY1lkQHjU/vXFA/yxMxXlWYUgf9bcKyS5nPtyFs6EqCsUJ3BUh9RTnUbaJ05YM
3DNpWmXbjHibCaG8/3h9By/EUjT7qM5REOHlOiu8yLKvB43W2gfRNLe1D+l6P2Q3vdY8lIb3kNvh
sxePipmqWHuyzYBSOuP4R8838Yw8P/wEWcgWP2GysWnOhGUCWv3QlMlTmEDQpEKJI7m0rxud+cXr
671wsVVNBjtjkp/I2hQ+kmda7/iBmh5tx2c2srLTRdADEqJF+PctAWpWTQNcAHyqUwC+ZXlGlxqS
daiVul7YnrpVHM+Byyr5fn1JFw4KfOGWrJDd0QyZvpyhhH6gCJXqIDE4uatlmHIdIEK3161c2Dge
TWMs88qUIqe1j8CSJcREZetQqGUE/VWmPxSt7zLua8Gr9Hdt6cqItgHPx6NydiZ9IzXr3FbMY2iA
xk7hy9rbginSGn7m/XVTyoXdM8fAh+ojsdxZCbcDWVk2jWIeWqr1zMjG1dfIRmcsFgL5R7n0Wjg4
PG8lRpKmENLdOyUvgqNqMchbWHYCSZQvLbUQJt2ZXzZGXZOLAdKXZxW8DBWXKYilkwMziZzUPCiM
6X4O/Vy/GWS1hhIiBOZRw04MH6mvNNmtZuvuwYS1cGs7RjBzPy888dT1ZRABQKCIQydPIe3IOgeX
3AKpIwIcjn777Dt3ZoVYCNo1irVvON7Xl37prL03OX6zd24dCoQC0HXjHCQbTIqZtfaqKENQQ7RL
r1s6L3yreD5Fs01yqxHqNfE+gxTCwAbY7GCn6aOF7EMxQPdsNsFeTpIdHm8bydpdnEF9UOf6h+vW
LwSF1GXAQHCzKLxPq0CWljWqN7jDgZIJUbaOTnIQy3CiSQ0MKel9zQz2zKmazlqM7xgJE6kkGEn2
eHqPFVMtilLxjINN0/7ViOVuZ+UdVDFmqq87BRk0oTG+jTgrsihxm9sML3c0nrs+RwvGTr0tc9yo
X6kw/qWNVm0jvwmh4dMQbMkjANt2CXFO2Pl7Pp4JqYAWrsO6oX9taMM3W/fbW5Xm9NZQCiDfLmDq
QO5t5nY6qti5VjkrrZKtu5D6C9IvbQx9S2QhOqT0DICaSfIhwbEvI5qaDIYHzd/2cnRymILhiadk
dla/qoocia/QTo+05pnHDKz6iQ5IdisJL55J7M7fPYY5yHYoY+jMM00BfnSIC5QZAbwE8JIkKdjN
EUZlVDbiBeXr9YN27uSwBY7RthWcN+/e6YXKgOkmMZwkR7lE9Vfx7uPB3V03cX5nRxM8P+D7xvL0
JIcsja6N466IniTX9w7A3i3oYrvuxg2tdMZnn18bTFHqwweAghNTU6g5S2Gbi/joqOW6LJFI06HQ
Ej8onEpz7bfzwBZb1L0pLcLLbU+jk6TOtLAs0/DY2wW0Xu1nVS6RgMkf9U57Vqn8hCU0Cde38qLN
sYtKOkwXZYpWqnhQe5lVPkUIbaUQmiLE1N0n/a7LN43jra9bO/fvrJCRmrGyTwYy9e+0NBxZrkh1
UsYhPdBlMARrg8ocem8ybJWrcQUdSI8Akm68jvjvmYbG+T3AIZGME5GNP2I6gsAERlR2rTAOslJS
XtS838zS3kmZ/Brp1MavL/b8lBLygcmm4k5/QUwrxXlrBkGuO9pRiOa5S3OGBnszXcpK8HTd0Pk3
5NFVx/9hcFAFqHx641oLKgZnsHUonXUUe9KD7X3rYlFDDJvnh7pyLdgQU3nmrb5QycEse4mHN4G6
TY8r95O6d22ah4yK7JA2dz7QA02ub0T4uaoQf4E4xXjpZIbimE6v7S9ZP+PWzl2NRtiGD9ZAIjC2
NFl4ZoMsydVBHAqLmqgdtj97yHKvb+55z59BIT6jwsgH19+eNsVbyDMtP8+NQzUk+8rNYXVMv7hD
fmySGLXPHN5uCUFWKPxz5SNRMc1kCEjffsT/nEzYlm8Tt9/SrC9816smf/mve/9bAeD2Z/W/4z/2
5992+g/96yWN+b/p33LyT/Av/sPw6kv15eQv1knlV/2x/lH0Tz/KOqr+PQQ8/p3/6R/+8uPt3/LS
Zz/++eu3tE6q8d/m+mny6x9/NE4Ncy/efYjx3//HHz58ifnnbn8kPQn67/+qP//+H1/K6p+/6so/
eM4JKZgl5T3jHfj1l/bH+Cea9g9eHYO6osEAm8oI7a+/JGlRecws/4NiH5Et+Rg4GUC+vEtlWo9/
JOn/4A0h4ARoCPR3dE6//nvhh9+j5N8/xuVp6FMnQ+BK31TQMxhvB6Dd6fCknJSh5Mh0TjoUoJVm
2INFX3m6dw9scuZ1OnUxf5iyxrY3o7TirCGtBjKUpE0RLMza3HWpt4xiVF/C4OO7rf9jhf//+e5z
M+OK38XIdWtobdxjhsI/dH3Ssk/LbS7E5rqZSUPo3M74GL+z4+hq21mjHedztwINvG5Wwyo7lMtg
Ve3yVX4nXp1ds4a0YNl+tWai1bfw+68c6Nz66GbfWXdrUVfhaL1a+Q/diggREvcF7NXLeJ+s5Vv1
NlnOJTwT73JudHwx3xlFDnrQyw6jcFCuEUpZjUvVVykWk206E3GePr9/GBNg3mjq81dTzLXXmE2a
w/4Jl6rIN31iug8Nw8k7SSnFHqZnRBcG9WPbOt3KQf9uxvqlw0pKAIKSARDqQJPA0JZCUbQ1Apg2
tK8uijVKlO0zaW6K7fRReFsk0H2uP7OGZB3q5LDiwlEuYE5tIRkhHHKRdzCL9rfrJ/XSZzsxMjmp
kUD5MlcxUq7baIG02w1sYSvlJ/xsq//glFz4cCfmJkdTdfzO1WzMdd8QQL3NMUk6fht+ttY1CnqL
6EHfFF+UNcd0Ia1mb8b4ZSY348T85JCGVdebCYpdi2aTfunukJJeuesqXsCSDAnYAgnnuV7bW2F9
YpJ6BLhJaAlUkI2Tw9IEzHYy7Qm91NI5Bofyqb+3PkXaWvvUPadbmN/W+ib5DFVdswp/iyG6RIBp
Vc6c2EnGPp4likK8IsxEEOlQNDy9nRoQ5b4vExpvCyj79uU23MZ3yGLceDORzCSYGi3RBtcJMQjg
gDRMI2PJ0TxuJohFOth8XqNY6ctoA8xmOdYKbtRFtp39rOc35dTm+OfvfI8TOpSqCmxCLoSY0Vpf
h0d3bS39ffQQPdFeZ+J5xsmehqp/LJMZGx7at2BqkrlJQg27vvbHTib8WK8eertlFSJzgf4IK1eY
sJ+5qeN1Pz1ILPKdRSKC94ssBoVqeoPF7hvYf/1jAxvq0lll6+SLjVxUv2xX6QFAsryYixzP/d2p
5ckRHguLlpliGeqoRSBJMJB+V1KCnmvUK5c3dEQXKzTdSGBOl+dpLbyKDt+wH3Y5zLQ6KAkv/6Ho
DUKj0cKO/eV1g5Mi5r8/4Z8W7cmdaL3KDEoTi/q2Xxu7YZcuzb11P6wR416Z6//gnJ67HypW4ySa
Rq0Ezz45NLoVMhGqYxEOxWN1p6/TrbHuX4elugpX0kqsr6/w0ol5b25yYhhO5/BqmDObcN02q4q9
RFHPdz9et3Pp+r23MzkffZdQBGixk/vDKhn2Lqqc1y1c8KKnOze54ei8NU3IsPSisIp+Y5qI1Ohq
+hUA6UZ3EohowdHU0SfoAmEggfzX9da53TCSZZFHluEGIQz0SkPwzrbHfGPyMSq9T36k3DmOtmkZ
2Lr+e+d2ZLxR7xySr3ZAPcYd8YOfpf7kiTlU5fk7erofk9gghsvQd0ePp2/dXb2tdu3G26m7uRM0
wdD8fkfef9pJeKDCEN6UozcvkfVglJ7ZogdUrg/JBrZzfDqVdYiZXymAJp/d1VxJ+8KzdbrMSbgg
OvCVyrjM5M7Z1tt4q2zzvbvMltb++gebtTRxP7av5rCGv22o9Ar+fVdvwkN2A6fpnNuZcQJTt5Pa
Ru86b1sK7dXW2Ci7ePnNgJ+MAdg1mu+r/8Z9v/uG9sTrSKimqMgmjYLnr7DEIfaRQeh6ff9mzqM9
cTV97cgC0A2s0Ht3N26fttU31TbYXjfzhtmaPoLv1zJxNQzVDmYz+gF9W39Rf+rw76/Npb9uvha7
ZqcvQBX58A8u5533hZzu5CzaExcUhmUd5wOmy7W2Qbet/UDouGiWlNyGhX8YI5wxows39F1WYlvM
oUQvRlbv1z5xKq6A7ZoKOz5w5WwhmruJl9ltc9Osg12xRbju0/W9Hv91Z1sNFIbJcyIcmqSnPszN
bMlObMzBQUXh60sPE3Qp5mYoxoMxscI4gUphWjaJGqdl27BIsgzZMo9d7deUGcbIVF/EewSUKbfN
3oVLjz7LgbiFGWGe/ukTHAJNzkIbvscxEFaX3lJ2l/Fnb+Mv6xUqCky+Pc6FihO0wJsTPbE5uRyG
B+lDELCT8s1oMXmUlkxw3nm3/U6b8WMXHp4TU5P7oTXIqheC5eVUK7P4u9zMQLIuGrA4DvRFoJSb
AvlSmgvQ9jGAB6z8MCTRLiznfPFFE+NUCyhvpk2mrfkGDiu7c21MiNcs/RYD87p+si8aAIs4wjeI
xKbVVpFqSVIUrAEeS8jgpYUuhpmE67IJA9Aju2QQ7Z1enkIOPCvVMBHAS5u2KTdnbs5duRDe0V/5
y8bkgspQhiJLhY2kXjZUmZhAgrz4VloiS7rJoL84qCsSn4M5F4yND8bkzp4YnrzKShrTGJMxLO4h
DmsIP+5AhKD+t0ZYYhU9AG1Ioht37ysr9Xu37FfZTXtrzg0IXdpiqiIKcTRoEQYhT7cYkfs6bYjf
Gdo2bzsHEa7SnXmrxx2cLvSdiSlSyi4729ZLFqor1dZB7yQFEW0nsD3Rt+2Gmbt76YXBLQErApgL
In9aKogkz+xqZiwpFSgIqS2slxqnWC7Dm+YxeA7vq3CJSs+yW4thk2cLfzPrqS7EJmOlgFoFaRgk
dZMnBo9ZUPfi6kEjXRlrhtutXbo1V9ZW1j+OJaH5eOgN1ny2yW8skQAJqFBMXBYDdHA317K3MD8r
G2VVZbvaWOVb/6Z6dm8oC63klfbD3NXh0kqXwefuhzQfZ1460dQtcJ0gZ2CnmpylVndpLhWDt4j2
3vds07HLUK5+qbb/VQmMB+8vW9Yk7QSfFjUNaQjV2Wal2Vuk3lVln2ziLSWSO8fdRjumw5t41d7l
h+FDspyLBy+e6nc/YBIPBqGmNXAyo1/rOPDyOAujthD2vCt9JCFUd3Xd2V4K2UaOsZFsbIRQTPEa
zpAnQY9QKDU3puaNn+p62Jkr8dh7axcB1G8M5C2DtRUs5E9z5/lCCHNieuKFrdDphYhxETVSHb4G
/x85jAbf9MwSL16bd0uceOIErmAU3bm4zSY4ZBsIgpdesOyWjO6t+10PF/7MKObFkILsHfK/sXNk
v4U57xLM3nBMp0ixWK6dIxCUnbon610UN/5swnIp92bgk1HpEXYxYppOHW0ZoicAq8boltp1/RCt
4nARZavYhWgdyQ3UP5c2i+3WsFBAhPOjoI6SrjJ3r97Wu+s7Pd7DM18BWx2Dt2NdfHqWendAVE4h
vNG36UNJPqhtswcU2rbXzVyMEnHtf9qZHBwQiOUAno9ZHVDZ1C8RvSWrsR7kg/wt6FZUbMkM57Ld
CxUwYKsgaUYMzUjbc7rPaI2aTRtK3EsNpoUor6AoQpI7zJOvhtvLCy80HouynNnSCx0AYJDvzE58
vpQBUuqQGnnLa1RIxnfhtlx1a0/bFkvosz/N7O2FiN+SaUOTNoCbAiU3WWatpGD4ifjHCBzV7O1A
AlwRsmhr/dPc6i4ECRgbCQvorNNQnYQqTeENZSnhAaguoh5oLI08m7mLF87kiYnJ21E4WWe5/hgk
UIoZ05d2Qw9j9kxe8GWE22ARFJkZT2jBTrfNy3LNNxADQZcy3uTScw8ZfY+syczXuWQGBLXGEBs4
N07GqRnU4cL/R9p17datJNsvIsAcXpl23srJL4Qt28w58+vvavmMRbX67j6jmYeDAQyodjWrq6or
rLWMOg6MaCOmdjWe5ehOOpBALHlR5hWDq2vf+bkHIypheQ41UbzOMNxHPyyUrIpMNKOBeV5a9xLw
NDIwFwFKeRlF0AiV3mU9WXZBQBeAQaSamG2mjL4AJ0sDvHEwFQFsMQK981APnBEdlhMh6H9/ZVBO
ZGqkpU9EYntI5yQ38SeldEx39EU3d0FEq/egAj3wYh5PMyoWWXq6IGRAap5UftZajpiPnHjH/lTv
itGXqsRXbDJ8qhCuvgMpkAgOisQ0Adfxxo94+VPxpFH3S68FTJP1UCgOr9rBtMfKNrJ9NuyAUspR
jJWrrD/ZW5VwFVb7qQX1pgZZg9/sUjRDDZAIiyBadElpB8y+wiEertEkXCoQhdo159XIM5m3sL+S
j4J0r0vTm8lMbqYeFXfZdnYG8FKnQ7/U0Q8htyTCeEZ+0Jn465VMcKfWWmVAJrBJn9sRONhtl21m
BUQS5tI4lz8m+4RlRDcCzQpUB8qNZQbocjOSkoGDDJXkAmQjbuaWm1cQM/vZ9+I83i+p3Z14RQWJ
5aaRLP0VTO7NSs1eVnoBcYKEOe0ZXBxbFH5E1a43WBFsWrfdCF7jgYx1cUawkPaH1OcV05kHLQN+
gExPY86FMmRAbNVqHiBQZFLnauaYbYYZlNddofaOwQVZZNsS1m8wo0DW2egyCiaVQ4yrQdxogjgV
MvqhuhGEzi0DcC8IsYaNfST9AdLicajAaKaKewyQXktaeLJiiYOFylR+9WsonwFweUFXgERv91Hz
LZ/E32Yt3Vm1cl46ZXPZxpgeEI0BEdkFVurpEl/eADS5x2MaPOSggxlbW6ga/7IIZtKEFQsy9gw0
UMDAfLSmQBD1To3fEtH8nCP/7v3eVRzZFu3MyXiXhpUyraVRhycAijstLKRMg9/twMv+K3LRcMls
YaMeepBY3XK0YzyHMZEGtCeAmeOK0j18GfzxnaaCDdgoLK3Ym3jCDeAiaY3TqHZmDR72ZPxeiVOb
uWO0pIabgmzvh4pBd9Hug2R64Pwe4hSotB/7tZKIBRo03AF9+PG0h6xWrGDCC6T1Jre7H89l7dcb
EkpVf2721SbgpAesvtcHidT3RW9NA80cQtzU20qGd48GSiO7dpK74sl4mEBW4IKq9TSch03s86Y1
WHdlrS71uWNJQjmkR6oXFf1BTqarxNDvzdIzm/8OkfutMv1BTcolBRgXBU8O3jmg8bMNSTi2crAx
gOx3+QOSbOrz90NtBYjpEEp7vrmNk3QhTr8rr3Jds0v1cQat1WUhjLE3FFpRDvxHCh28Rxkojxgr
/pO6AlE5SA/5htT1wcj7C/PYIBZaegw18eoprMf4B8HUAzlS0xYogW/mid4oaVSSMh2Qp4ZNt+EG
Ms5hvrmmVSDTMqy0CQHUJDlK8rwUdj/ZxdXyY7DRjvIUT5Ru/0XjhOWDMEIEf/cHW5kylXSRzBn4
LH+yWTI41Qxommib/Freongz8nIxpprv8uhnomDFjdSQ8q6uHSQd0AwAGcy1h8s2w7xpBOWUIAOh
3EndtNww8ihtcdMq48eE0Q9TsOcW0K0Jr1/Pqu0aZLPxP5Ko4wMpvDxoPY4vKu3JFb3+JD1JkpM9
GaktfJ8cNBDtGs/GwgHtCBByAfci7S4ry4qLGMhC0wMztgac6UcvCmrJIUHnC5TIsuRawzW29LzL
ElgtSkC66dgVRUHe+FTLVdtKCxIDttl66t5E2XraYvsMFOe3405EwTpteaGR9TpYS6TSOnSpZKPH
zBkZUMCEC8j/ShvUfykmo8jVx+rooY68RbexmuHzYLR4wqkTFYpuyhVwyID5rHnMweQkmLdGrr5O
4FZplvvLh0v+2CcnujpbKgjmgVgjZuNs4+oxwyBGGm4Ha3YvC2FeiJUQKu6B8rXQsphciHq8l0Ww
9KnLTomS12ZU/yuws39iz0oUdff0Je8TsJKQNp9oTwWQNg3RzUCOeVkjrk1SN2/pMOM+mHAkrSf5
00/Cq+umcFySF2MdfRv7vHjA+VBvy4QrBw08YrDfkoI38qhDGIGAs3VaTeJ8KZ4UKugMnULQK5GB
lrUpT4cmiQfkKQUInTDhUQ4V76KRi0SbH0qTZIYVGDVozn70HqUejQV6U/AevuKDFXWj3ErqpnZH
PEtTF5zlE/qoC+fjscwRSLXI5LHsRLDNPgoVE8ANLikmDxW12SoEYyXs3T4QfKG+vWwmxNo+qbeS
RMLf6qMFS9UYRQxJbaM0V4uZH8Zk2lZVsrdkgCSYEsCx2pFzBZhvtLV+JPFdSa2TQlPKDlJBpFhh
UdoBa0HkJL7gwV6Nm8J05aO85VXRuWLJt16JtUYxNHoyyqJu5MzGsjZgpe/IDJnq407EL3Au3Ncv
035WB0z5ShHLLWBDgsxkbDdG+dM0uq+YKKDMCO49QBnQGvmoViDkXa6QvLlzZyfY40md+WRIDWjP
aK1hxNJyTZ5M1jXEJAlem8Bv/TzeXcZJ32OTjaRFwU1wg4qGnxU2SNxxMUB5VNndRuC3ZJgPtJVU
6gOCICWZA1InynbZtfkoPhQIC7pzDXCGTeeoB+G6QNs9RbPLi/aZYzrmfwe08cd74+GL/6GvR5bt
P551Y6j/9KpB8ecPywtAkjh3n12xWYmgPicqjAOAo/9x3Prktk4ngCDdTR8AEu/JrrgNX8enynAw
5LBTD7wmEMv3rDWk7qaiVvHSFCRjC2YbLTC7mI9R07nL9HLZ9bBrYkA8xiopXvlYZ/l4lp2aAH40
xmMTYGyLZ2BV4LGfXFL7MxCnItSnHsPBgS1hPYDfWGAGSEJI9x/xVCBWJwDVvpVm0EsECbI9q4iQ
lrM42h48yY4JGnNOJkpCLu1s1xKpkGyBoQUMZfiyCxjTFxNMxhaKNVeRbmLnC3TgiQsydZdzyqzv
uX5VUxarAezDqEiyRibN1Pg0nw3TltDsIofcfB93BeCk1H9R92O627VkypCTLJvFWsLJDn6xC34n
4yb1coRO9NiynXrEAhN/cJeZmq5KJpT1Avt8mUKSLaJkdJwBKVBu5EdQX7uRb6DSGoV2EDxEhwJj
7lyfyJNNeafEaBt57HDSDSYcylshsAOQqGIHpPHU2R8ehf20aU79j+iBN/7GrMutj5qKMrWlLEoy
QW3Sq0bj1gWE/2BPeIxnHiplvGYL06awtonVXYIrS29IylqSF0EFTbGS7tQgaMuUeWMK2GMqOV1G
VpwB0spfSZQNDYk0gIACkuYs3ubgdThiAxxLA5PReV+5KCtRlOksZgs2BGI65qnZgWz7TvMzZCTK
SXgAdbkNpvuTCVLxe45Y8mdpp7DWkLIaEMGEYbVAQ3UzHI3BBi5h4pNuKhwgyuQY/vkXVQ2StV4S
StlLC3zeOSggVNYre7YwTWs1I9B5ry2soGBPOrWbHiNfaXczZrzkj3lNVudMjGuVhZWCIEVdjncC
yai7zgmayYnuUozvGZtxp6ZOPV53t726HWuPP23ANCjA9hISQ3QkFMrr53IVdiN5OFejUAHBzwQW
Z58ZXtDyXiqsQUWEcYxbougAiNu3ALRSFEj2mWCQ3Do7GpJbaJ7owaCwjlr9xqig+Yo8hcz082et
WCesA/GZoPtjwozuBHSqlhXagDr2UL6oE5hxRWAXijfYdQe3w8y7N+QK0ra0lkZdUfDBt3pBHivz
PryVvRiblOpdciZ9Q8sVfM51YX2/tTTqlpYjuM31CV0O+ZQdwabrir+Kq9CLT6otvuooMm1SP+Uh
/5A7eElF6o7mCCtDMUNoB6DL1Eptdbzm6MUSgcV27MXrQCkBa9/HW5FUi1lZI75ZtAtumnuyMp06
ry3sxFYckkzzfDhTIBBpgVcC5GDg+X8UaIGgT1rA1Wy3oDNdNrnZtZkddGXI2+dlJlqGBTAwYAmR
lX5Kkqxp06KRJxBpY8S53WNYpJhtiThVJ9qDDZm7bMJU7l2kQr3ayWax1L/tfiAUYxHdUcodGXZH
ndhZfpmSE93wzpNlmCstaVxUrQkAOU/etFJKIIdeRoBIJOiXX7YTnmLUZZOzNCM7LRhTTXpwroa2
yoMa4ulBGWJo6KlWtZAwmA+1DLic0hbmzWUtmKnh+rCImivX2GhRHlrENYobcyO52AXCHmLzFCP7
XrwRzvlk8sZSeHqRf1+JTIxBLN/0an938FVeHtqSXZYomLZ+lrt1YENu7OLVyKvm8CRTAQ9vqSIB
0BE2WPvabsxvJmacI16ZlHfL6EEijA5NMvwiWUVSf3fXmUu2LZB26nZiVw4/kPIskQqkVZZOSUrs
xApMLzcxCdO9cqyElWaurYRyHFY3qf3wZop+gD28wUkfQZn2nfhG3dVrN1784jZ3mweF441ZuiF6
KhgQBGHLp3nwXMUdBtJWbJtBZWfZbzHgwTYxbwB8IfwviFQIG85Hc1SyVgmDBCI6P/9enlUsNYOc
7WVyJKfF4+iL713wMRDOFmiG/36UWI9CIYXEDOfGDjamamNvAUlX8lggwqiFHe3rLecDMi1/JZKy
fDUKlnjKIRLQW4+yo3rjL+s8YM0J49A2do7c0OcxfTE7Tms1SXK0uufgphZExFEcrFvsyi0ZQgML
X+lM6Cw9lTeR2+FdVJzno7k1yx2/SMW+iCulqYtRproQtCSwavaiOPFWOpDVrmU/x5hUzt2YG8m5
KlO21NeFIoZvQcHtvWA/QdBePOU37U13He61c+uCKgYsjZ2nH+StteNN+DCNGQ0w0dSB6QO6Aypm
AMI90WSSApLnp2AXLh5PP6wzYKtctKe+zT+En5cti21Y7wKp+AG6Br3vyQVNsI4SL/dTo+0HQEj9
b1KoG9OPUR80RC2MRDvBss97yZZUzoQQ9/CoSzKJ2ATRSYcBkBH7YG9s49TNcTFJF6+7ra9itIo4
F5PpWFffi7ojTT90Q0ucjx5c4/SwLmar7U6udefyAbIeImu7oK6CEiqy1pLVzTpEjb+3blRZ33fC
7E7J75gHK80+SOxtguHPkIBOTFW6wO1Tmfofb1MBSvo75uucwVbtVLbbI6ptN/zpXVagwEjbX5FU
OhYBS1ecicglN/x2Etw84hRAWBvaQEh8F0HdraoztDwlRjhFwxHQfHbZSpse8O+6epsv2mOlKTsz
SNBO9C9/POZgyVoydclEgA2J0Z9bvTzDqWCD5Qj2jOWA0SvMQqHVayvfQdnJSw6JRvRray2XunYR
RnMUkcjVAKnU/OwfIh/vV68499eVM29VTmbI2sTCCWMuk9AHoc9H6TmClUPD/gGGA7eLjxGFjXJI
0F+8MUCN+SQ4GbarESCP7VVyQJ4oOPq55NxHpjtb/QJK42Q2mrquyX2UEJDRmEqBzazuON+Tea6Y
iERio4pA0KakWF3RjVj1J63MyUVxy61PkVttG6/egSn5iVeUZCq1Ekf5taYIgSpLnMyi76TiNEwP
vfTjskpMP7YSQfkxwI0FQavj0dxUxk2oI3mqZT8T0LRYjNC9LIs57oSd1r/HRzmzGmX6JJ9gJuqm
2qmOsjV3ZPFePHYb3voG7+iogB4vktjIBBRmEs+m2di5ch3oN5f14cigB41MNZkniTRDlflJqfZK
iRnVljPYzXSP70dGQzBkVdhUbzerw8xNgVIjWHw5MVrmWLVFueBSGoW4J7d3dISr2XAETLwdFxe0
5MtB38U78Vl8lb71v4wn0nsYMRXXNl5ywwWAIp//k9da6Ur5aT0q0mwiw6PxY3xe3PigbPNNmtrD
NnXSY6EjyW728iF2zduJ81xhtgxXpvkJo8ESSzl6S+2xER29ZNfoPcTeH2gGsM5gVu3K2BAvlgNu
Z+Ch1LAD70p1yrGEE1ZqSgKUJO6rjgQJ5C+mq16B8erc3DbAhvhSsWUlkfItmZD948pAPqNq902F
NUqd4y+ZF0QnO0FkuvLTonWfG2KZExCWyAJ3daMnd7HSg8cu5TGvsM/vXRK9bw3ihq5HJxTu/1vv
DUfglOGFS95mdYQc8N88GZgX8+9Uy6eV60bqak1rIBGjj7epml61Gm87lCeC/PvqHZaB5WociFLw
0U4pHUvMB1z2YOwEZaUFZXcgDPnnmd655o1S2uNC8Bf93Knd6Ht8X96jf/IvHtJMw1iJpYwvVKIS
UCzQDNMraDL+Fhs7vQV0Jz4ZZu8wnNqiri9veXkRTywV7PS5UmcMwwNhTutTX1SDQxPULmakY5dz
rqQ6+smVrRSkIl00ZICWJJEufQQFzKZ7al1gdR1znxfneDZCxTmhA4WHQVRaBsle2nOeP3BUYUlY
lVnovb6w0rK0IC8QUnuW3NgDta+FAUkyviUfglsdI6dPl2XyRFLPkEQHW2NC8p586J0g3stz5l2W
wGz3rrWiYt64gFdGIiLGdumex8j0ynh6afP4RtZGBwh9+whj+xV2/EApfRsD4N8fzITXMSUGR5vJ
+ldQES+oFikrRpwtyFTBrdSPT0EIMM0gwEM2V0a7Eb/Ua1qLJGe/ciqhXi2LQpKWP2Wd2NMTfE7E
HIDXWYlr/bx80AoxwEsqkju5kjeE/6nSjaAk8Iv7+Vxj66P8TUYBe6fY9bGjo5qmu/njkqOEJwGN
yXCCO7N3NCyJAHcOvw7uSLUAJbTVGruKYHy15qVYLHGiLd4Ue141huUnsPZrigBJIY8a6jejkTRg
SAnGEXexq+p3HXotI6jgLh8Ny8rXUignmHVGESUjkQIQ2FG+EyfLvyyBpwfl7zrdCtO5RUIlYVZc
0zf99GzxwJ6Yxbq1GpSrU3Ws1vc1VozUjYS3n7IFw8UJO9n4augFbHg8LeRUaHtai6MdXtGJQTjj
1NpG7+y4VW2M+jtYTLtRxbv/6fjo/L6WpwK4I9BMz/al0rzEyyuAUG8vC2H2uFcK0Rl+0ATGAPZR
ciEzDJw8h7fLgHYbSV/E6xbWoToT8ET47Qdm0gTMFoKAI6OITi9r6TI4b7D4HtnKFca33HKfIOsE
HYqLhQmgrWIbjQdUwMw31iIp79N2vWSpEZnM+90+tmcCaRVdIdVFM/q1va/2+VV7SDnRhCuUus56
ImtLRi5asgP11K0KGBFo6UuO7hMIkQp2ymufMq10dbTU3e51A0BRBG4irx8bS7Ez4bkBw1bdThwn
wr5+KoYkgKolAQCIipWFpsa6QcBdMTsgYAwPWIdO6pgd+oCzW//8FxtuJDR+uoFYBjGx0oO8nt4G
EbMkAD81vMroiI7stHY9YWy1s5V9ckhS+0vOGMuEKEmix2PQ2EbzENdCSJYy9eqca+couMvz58t3
kOknVyIoq5wUggRq4qLn4Y2YPpb9iDfKj8symC0GsK791YOywgCg42Ma4EMR9J4wtFu8LxHqRPwf
oKz7nZ0f43vFCQ6Rl6RedeI9+JhPXFDwYvgXgy0qhuI/RuKsArJYuuAgG7dz09bufpbf2ocmcNHX
UVGIKXfttWjLP2CuGGDnN1mYq5HrH0BFCqErBjkF9zd+QHhbAcO7tS2/wHQfdN8NGjq6gIKJsaQP
XEZXG7loxMxCMAbhJDCQWTKwsqhPIAqDmioBLBdYkwcCuAHOO4BoNxte1YZ9K1eSqPtfBUIZxkRS
54rOW2cydQRA3ZCkefqVbSxOjZuZS6zkUd92GYQJNEo4WnF4aLDINAYvHPMlf+HTrQc3BOqeWOEA
7MtH6+kDFM1LGearnpTX6L7ZTc9kdkjei7+NK3WvXS1AMCL7i8J3s7eLR1NxUIKtdwvQvyoupglT
X2A+AsENHJHYK/n4a+S5F+ruzSmk8VWhzb4p8L4h0ymsRFCfMBgWU21EKFwNVSM58OatbhfjDNea
pZbOQ4x7c5ufDnglj/qEbaQGuUaSTvOkPScY2b5Nt6VXHKPj4E6uMTjKIfKrrXSzOMY+alBOX0xn
PmaYPeZilLPtd/VjqKs6hKDCizT8GNKOHO4jJ7wBTKoj3GRbALlsjPvL1sX7nFRSF0R5t5QGwmUw
WbndVVWJXbV+c1kI+4OCHxsw2oC+olusS1zqWi1CSKwIQEraCtnd0vIyHOY1IRD2WIEHUCTdQTOs
OKgtnJ09Ty99BGS2xutLwRWxswKceeeyRv/PZ3qXRkL16nGlyGOTlySzyR9Hz/BLxP7WTXeSoyGr
4aPdsU/wXRz1XG3KHDxICU5wQNczCAK/L5veHuPIvawXQ44JD0PY10FhIdNb320jaEFPsJfAz/2r
b8pfZh38LpKcM0fLsDoy4InSJPZwsF9OqVPLgjUJCfD0QNhth/IELI12d1mTt/SLutVgwAGOFEZU
3pZ4P36huhKUKhjgmJOjtdU3BMVVebLOywZjMWiOYaMdwPGksp1549Y6NqErcEIDK80H7SFIvk1g
18J7U0bStuh9AvObNAPLx+4+9VoQRWB2xZlfgS4+34MBMXAA5HdZc1aw/SCWOt0QCHTFXOEmLMbo
1MpVlg9+nwtAqy6dMDmEQ22L2FyJePPuzK+6Upf8+/pOtGGkJRPkWgVmxarfjfzE0Yz88k/fdCWB
mO9KQhSqZT91kEBKKP2tBPh/0zUc+ZlMY4oHKbE5AskXuiSQCkVjpWiIdRCon3TgfmuHYAf+Y7hj
7CaA8vuBI478uU/iNMK/jDeFBiDaj/qJUzdWKTnBP6sQqMkAvCh4tLzOkwBUIj8FJobiHLnlQlCx
HBpGXP+KpqdOA0PudH15Ey06wy6MdgRElCB5iiJZwwMvksfRluGxP4ikExuxmqomgbNRwO660feq
p/wQAL27MXeVZgOm4F48pq/ZHteEV7xlvQk+yKau5jAsldWQjFg4yPvlXjnEe+Os/Vh+qNcqQWRw
wt7OX/qr2A285pUrnvmhsYaHxyNg21R6fazVU6A1L/DnQDFzm/u0cYb8QVId+VdOWFBuJzwis22c
o5gz/VKxjn+TgK/UjzRbeUz9DqWX7eWPwftBVNqRIotrNBJg8NDFC+CYSz8XMlNd3V2Ww/QRBiH6
BpQUeKAoC49qwyjCHp6/iM6DamyzOeZ4XY4Eumo+ClGlWR38mzEVm3ZRvqea8A8l3gdGvDUnGU8G
Zbl6ZFQ5CgMYtGjxbQQNJbH/7ZwMyj7TfAJhBoHuiPvYHRX4HJ0jgX3j3z8FnZVVzdCXE8EdD38r
V+YGzCYOBgwBnoZ+K2AD9y2vNMMq/YMB8+/HN6gAoYtDFSNY/nHf0hFTo3fZAZ3CHZxpxy1fcMVR
0SKdwR3X5bA1cskWF9hwXneoPLJXJrg8ACZyQT657pVuVKRoQ0XveoIEOixF8TS2hX40pSB0otwA
tndeRU9qXcqeGOs1D0WHeXdXoomfXUXFSdd6QE3C4qtptGMxcXQ4LwVNjIAH/U9u5yclTXgtkAaT
+V8Sn1eSZlCbmQrZYZbDxevTx0IJ7VF/KgDV25D2cv9jmFRODGbetZVMymhyAGZqzQCjUa3BnrGY
0MmcSQ9iB5e0ouxkEYCoZeaQ0Bk/zPE0LKeKB1XAE0FZx6iBM7hR8IkG40emPozabcQFJiCHf0kN
ygwsTW/iIYAMssJJRqQwIPVEkAgFQBplG/X2sidnFXfRp3k3BipkFHMwaMaE6yXf6Jtul71K2+7Q
eIuTXw9nrHp/jQwORFMrmVT4SAHhVpcSdMTC3y2GRV5I4zpFW0qUMc8XebwSKPsVgcckaDs1VDvo
V2WTLR0YU6HkcifkV3Wy06WN4itgSkydcGfNnqHZcg90S49sVr2m9zIyUf5WHKuECMXffwcVD0aA
feky2TdXN8FeTjGkXD8ErophRmCBY8eqOBPORmVXPGT7L+UGK9nUrdejbopEAk8qW4ZXa42Ddj7g
FoH4nvBqMUxXthJFXfY6wwceF4gq0sIuGuzTy4GfYPypqJ3L5svOAFeiqFtvmYh9HcHQHPzxMQIZ
5XWCGyPe9W60NZ/in9Jv60SaFMh9X5oNz7DY0XclnvIInSWEgtC/xcI/tfwGLzKs8APD/pEgQHB7
MWw/+m5BlHvoi9BMxuEtGkr+sFt2Q2GHHhEoOePPBRD93HjP9EgWIWPHax9olpRI0ItalUaSbPnU
uc2OkEEJaCgLpxkYBbHPW2Inf+6TA1yJoxwScLYbYSLvCQl17Ews3QmrL0k9+mEvuXPDiRpMU11J
o1yRKYVjG4bkVhSvtTABnfNnlWCapv912VDZfhbU7DpZfFE/reJOQqv2EeFWUTfq70Sxy2UzaVs9
vTZHW3eVfeEt8mGuJFBhfmHWnhSegYKGphPQzSkdQ2UC7DnhvQpKNd+aqRWCaFpoTmlX9/uyF0VO
XYiZsq0E0tNkqR5o7Z9nmQT4dtIoUE7SLeHbzP3sJHNCGCtnW0uj0ngpqU1tKPDmFZd5k9fdkywN
k6eWgLVQUHZVUvSAY8w+XP6grItImnfo4IFtEz7zYxKl9mncq6BNxLLlC3pqSvTz8t9n9bUxFfMu
gLoHIAoJQimHgH52Zmdyl25bfgOoAlqvz9bGNG3t+5JhzIs/E8X+fqpFdoARqD9tAoOVdo5nTHPa
o6gCiFxsgfhsHQEGnTjjGD1ZkX6VCQ24qRpcUU1JvzUCWm/dtLt8BCxPIK1+BhVG8mkYhVIid7PR
b7EzvxFDfQtI1l2i9Z7RlPUXclRsbmBjHeCyYGGh7skkL0AsJ1lCHDdYEZOa1MaCb+Jf1orlcVZS
6BKN2sjGOJDkJ4h/pYqGXbgXsbieKl4lnS3HBP0HHujQijbQyRzEiqD9d4py25VIdABHHkbgxhB5
nEtMW5VBBQRkcuBxQuDHywBwfACmygiD2jiioJ2qk50GfbQJwvouaMXzlAi+moubWTQddSm3kaZv
FcwpRqV+24za62jFZ3QceEPJjMiF1UZgS+Onobn3Fr1XD52uFCU5I9Wwxk3PyYu0je4sZ34uzuA9
ubGueaM1jOfBB3GUvY7jXM4pqWtKbeHowu9s+RYtw+ay+bCWAD5Ioc46KNDmH0mvh1RPCQNf+kv9
SUD1xO3Suf+jMGJkqxPUBbWO6hbC4ggz7ZYf7oEqOb4SyghEfs4aDDkfKvJ/0IyyWKvSRz2oUC0p
e8M2o9BF55CTL3JPj/KqXUB25MnMjiYAxJVw/+j3CwDD/A79ni/My0IhA5kT6oC4gsQ+V6fXdktm
NkRYW1TXvdE/D7F4rrX8/vJXYtvduxjK7lor1wed4GVp6bcyup80044AM3RZCKsN8kEZyu6Evizm
goRZjD8cSR8mcacfgvNqbGR3ItTZvIIIUy3ZBIIIwiC+CeWOtWpJQPZOBEatW2n7CtSzFqCiOHox
ogz45P+KoafUulLrpq7DR+rcP/dJfbk1EzvFTKfiJAdC8KjY6Y+Ic4+Zxr4SS2UtYS/Pk0k+Wla9
qGJlh9z5SNbj5INm8kfzy2alFPMQmoFd4JFsAZOB/vheOH15ov+DOMraVXnow1bD9yoJCIr0I5y+
Mqz1QQRl6eMMGpOIQG82aOmH5QH1Cj9ysyet8a0ZTcBkr3/FJ60+E2X1gQBoTEWARC1ANiA8JwYv
62CauaIBDQjdIoy8UV8pDGWrQiMQEkTlNkzCZ0lKz3UovHLsnCeH/jxiq5XD29np21HeqZsYmGSB
myeuAdKJ0C2Ps0vgJ3lzU0xDX+lHfTOpNAIQjyPfEeLCRsLsyLHGu8PkjD5FjpUM+iuhals2xNIJ
0ixQ+64AWeXod7Jf+skv3oOYVXPA+NP7F6OCYjhGo9gIb55QdBQfHentcmielPNQ7NtnMhFVeKkP
wr5NfhjgHrlUHuRTXVKXCpRVU0tJMb/Vz8TZ1oDIT+ZOhW9kOqoEjzFPY94npILmJIWBJoA+3U6r
9tSZxq6zTB6sDGu67cOpUu4+TeSunbFyiAdyOLmp7mf3FdTaYasZHQ3lHNxJxmFBHxEcPtmJV3Vg
h7f3j0qn5YlhdYmQ40wHX3sWI8d4rs86Ypy5A5hU5iS6r3L3aXg604g9g56D6yyF3Y544JGYmsd3
iU8axYs3B754b+0RicD9aB2/lJus9KXczhLmai3UEC0oxS4vpl0tpMc5Uv3LboeYxgVTpUGlxG5E
35QAgYHwalAwCa52qTtqxphtQxNoyftZXBQLfHaa/qIkhXy6LJ71lLVkEyObAEUHpTLd69DzIQRK
DNQkEUMCkmkYOoaHpyvaRyGILd3L8phOFjOaQLbGIDbGVj6GXHD/CtGAGGXL88sS3+Ppk+Y8NCvm
bVzJoNzP2MmCmpKFAS0Hbor8EFmKc1kLngTKvxhJNZRygvs+VXgHjyetn7/ksVdKUC6lqJu+nlPU
pOZ9GjuGT6y+fyZY/NPpX4zOkjP5ZIYrcZRzkeoaLBgTNEp25VkZnHpPZgUETHupLZbPQ4wPFaPX
Hnhr9azdYBDL/jUIuhTWp6UYAp+eZJcl/FZ6bPo9yprYEASdbGMbwEUa0DrtHEx+w/X5Xe7qz6HT
AC7pC+joH34KlXGai9pKUYM6bjRhR1atonCrLwaQWdqRVxxjVTs/yKK8izTrRSyR8ybItsuxu54f
+l/TFt8YXN/ivV4DeYfrwplZwOqsqQynTBerz4lNqScRHAioO55eu98kq+FDzXOuiEb+ffW0C0bw
VGqEydrM7obxdyD+vHwFWeNfFqCtQfkBBkVFoWsXoAOo5ZzQfXdzAvSQXDYwwB+cpaV0ZUEx3F7R
QnvKl1PWWcdCCdzL8lmObC2e0k+LsBc5kKJ/IYoHTf4e6thCnjROdGBdS+zPaJiqk+Az6Qey2QgY
tyec8FYqhXa4FJJtKiGAoJpyryTLr8s6sV56iAQWGKqAb4hS1cdvlqI8E0XkSKc28oZK21rzURjH
TTdpnqzxiuBM3fDdDBMcYEDvp0KBvMhxJcl44ClXg2vu+00EyLAc8MNlYpNSeIJOX9sCIfyykuTD
0J6OmMt/xJKftTLMAvMsQT6TYsBQu/lSO3nA+WisLiZM8l0EdY6Y5J6icYGIwRcdkEKJGPoY98uz
5BdAzh4B1P0UYtc/vR6wJLHhYegTV31JQSpyjJGmGnMN6VhC2BIIDAKen+15+RHvHKmIYVlK23Yj
xKjL6KWmjAGhlPOpWLnR6hzplHOalmjqCZVwICevsxZ6sBdvifNdUVu1PVS5n8gp5z0rsy4BCrWo
qaAXjq016uMZwzAOOSH/aNzZw27FPs/d5F7SPOUobU03+U1WWepdf7V42r6VbeuE2SgPTKBegeKB
y+ugso5ZJsRU2EQAAjudH3bS1C4tqbkb5mZSAk8TedQ4TAkYwiQrXuA+pCfJ+toKa1VHupSFs9vG
WIjuW96NYN110B78lUGF1hjLSZpew7MEDwZIhhpQOQDZLgZwT3odncnQZ+rGd7xkk6cZFWSTaC7N
tID3XBTFNqv7QPzaS9MAkaGJriUq+5QTE5S2ycURihFSWh0MILpj7gaMNZI3bnkll9w3EVupd4mU
/8oKxASMLKGILuS3w9Tfd2O8u+wi2Y+ClVbUHVBivV8CcnBkoXHA6JyHJWrA3KYvyb7fKpxcl6XR
+ppTxpHqSYvqBF6WGNcfAB41dikggvVxiTj+hFnwW0uiDGIqc1mNsB+K56ToFNgmEjz1zsRsiQj7
y068sgCr7bMOBPTllZRcUCWBTAZg7lfYVjsBfCb5r+BIMCSH8wzoPZEPsM+6bGstyXmvIlyrqBj0
IoUs9VRhu+iINZ+bxO8O83V+LDG4A8Kp/C50eZNSbLHocIkK6JmVT7wbeGJGiwFvLWi3TQeS+bQG
XFHkRtkXcEtwrO+SqM+YxYAW1ExcAbML3EX8PiXcQiqxuc9B9F0ElSoLupXXKnnhWXd/Fl+aLRm/
TwB3zuXQJH/rkizqe8lSAm4YQocaG26wqUjBVrSTp8qrvktgrp+3qfilG/euHeW1htGMEkHDAYK+
ExvE6P8vlcfxIcxbjTkOGcxy2BqmWZmEUAxLdJJgDogsJVBsPAXpz1vdEXKxUPdKQLN5Q1zsK7cS
SzmTCtieJRYzyXtS/q3fmKjiAroYdX3xdXw1ryQUHvXQ5iWV5MA+fUINILGqLILXVaE+Ifb4BsUg
09hDCpK3ZnGjWAdyI2/nhXmmgMQX0S2TPzOR16oQh0UEug4MbzgpDtHI2xvOdyOX55MqKxlU+ljX
Q6JJPWQQH7mgIJRPzrCtXTJP3OkO74Ox1hItZSWPyiOlCbiKgLwnyfLkDrt60zuTb20HMBGmXm9i
lnnaR1tsMackS/ANT7dJGbc7fSmhff8hKoHcWbnNIZjnbNQWvEekWwIkr4qpyzlb9vfDCACW6Ykk
6t7l/0faly3HjSTL/sq1fsccJHaYnRmzi61WVpFFihT1AuMmrIlM7Al8/XVQmlERqkt09zyq2WQg
t8hIjwj3Jg91MmJuG2/SAMn8JN6a6EcE3e3oU68pnThy9cUk9cXdaUASWENZ+hQcfByZUlR5UULS
AWDD1CxceM2kAzVRT6s+yhyfl4VHL6+qOSmyIWWDtM3sGDKli4YcHEzvEUSOTsF4nVn+iP0EgbbO
a1vPfqDfftC9RW4nHBu7LNr0OyV5bGu3Y27GF9PNF2+os4+a3Rsil1Q57xT4Iym8jUww4gDxOWUt
GtIHoi8B9hffYWfWZrOu6UWXpyY2dr5pNvUKJHMbA/VdS4pFS4OauR7IIHdW02GmcxkiTACV7sMe
vaepjEqorPv6+Q6+uIHPxjTbwEZrW3U81VY0UhRYyqmLmPu5hcsO/MzENN6zY9gWVKkzIk9nBEzi
8KKuvjOk05SaHV1QFd8MpY/7PkzdJQdwqQrahmKnjPiITISuM1eUCN7XNYMHmLJk4z6NAewAeXHN
B7aKQBBtrso7PNlj7oaKh/D+tsWdvSjSeDHTcvYZ78jX2QzwTC1wgeEzpgKWcnTqBLTcYt3oeGcS
t7lRBRrel26wy7Hxr8G/F4acWW1FmhqFje2KGta9iYIg0P1bXuOLOpjg1uWk2eI4Z8exVkWsSB0s
Ti/tHjEjWCrQ/oWAXHeNafeitH4xJL/oC8+GOTuVYSHyhOgwOvUeMmhNVY52P+V51W/pod93p6R1
lmf3/+MP/7O13ufibHZ5krdcr7Gm8jY5aS67yW7I3dj4kCz/wSM4ukjQ52AAb136FZSlaCxIvCQJ
AB79CX68i5f82SzMzrFoDOQXOnzOgJ4hBTcCqZEQBuy/MdaAMZZO1tKkz850JZS2GmWYQ0Piehxu
IvW+zw3/c89x2RH+muLZo1UuKy0Zp2IixZa2fYhaLKEEcj8EhrbUP04ugUQaaCc1NBkj6JsjpXUh
IK1dTvO3zU71KSwd5jJXvQqvJwmz6gA1PAMqJn/isXDJA59bnoVnhZwOuKuwfyfm5Q7HczNOBfX+
1JGCZiV05wd/Z/XOTc7cIlFLKE9NDWb2AIJIdD0fTSV0dS4z5/MVvIg7nFkyZiGYqKxWywV8/4Sm
5J76gDbyDKwm9QZip0g1/40dc25uFqRoY2TUrEU8YGbJVk6QZzLeivTGzBZq6C8W1Z0bmnk6bnHE
gxZmMEUoUHig4/E6R11pATsuob+XTsG5qZl/Q/PVpBaL8FXSToNsurWG1Ln2qLOlurDLG9GcGh7Q
6oi35Md7mjZyMdgWNmIjl25B0VJrrxe2w5KJmdtIR62PRIrtMOkiqp6+e9cvneKA0OlO8kO6jNgs
mZw5EYboxuY9RlUpe3l0jXuynno54tHvLFd5GbxulQRLl9JFo1P23TagX/ybYmnPmkrIGV6PE5a4
gaAKcpx6tYRVXopHIaoGSi1LQ/J9zkZhyUNiodMfIUuxkyFvaZl83ZrfIdYM4Y3MKfV7xai8hSX8
3fObujpRHCKoQjGFOpvPONfrsrJR3qCtUDKu2w4Bij7dNGCZll/U7cRLER6WMrkXgpmPZmdeUjXr
ljELZlOGK06AoHA6dODAqnpoW05dOfZ/O9KZl0y00Qq7aaTpJju0h6kvcSLhV7coPQZVYQylNb5k
8/dr/MMw509WSwktQieb4VVymuhZMiDqbYKmhz+TH1+a1fmjDjwftkgmc/1WOpanaYigz/TJd4Jn
5LIE4sLemfOKmLyth3EylxsnIZ+kgTpDseRjlozM/KVJzZrxyQgUn8zjJERTuuIh205SZEjtPOlf
/gT70e8H/uO6TT8/iwZTq2xse9qejRfexBoUaMqV5amr9BC27rR4y8n/SyZtTYMCqQX1F1ueHUSK
zkpGp66KoX6W4tLJ7MfPj/pFAxOXKQFZIESuZ/eBnAiLjpNmpMnuEvS+tEskeksGZreBleh8SKbq
9zLcxyxbJXr/13VeQNhwNobZJGUyG1s0ZyD+QH/UTXKY3kDFA1g64nvlBTxuaHld0rG6UAny0ebM
VUk914v4PQ1ubvLhlOvMzWPT5dGLIUUrQa4FNr1q7yxxW7bcbYeDgF6kSJYEFC8dhPOxz/1XMsoo
ucbYIzQXNBn3c/ZdF7n3d3YJKs5MTcMje17QwOKorLMSl1DdSk6ZUKdovn1u4b0e+COAOU3oLxPT
Pjo7XLykZdtMWutThKxYnmV69QFNmW/6A7sC5+mG7iee/f7WAuFK65Cn5OuwZgsh3+XZ/PURs9Og
lE2ZlDE+QqTfIgjXaUPhW9Xq86H+Hut9HOnsRIzxUDJVQvwq0DkRy06crVN0S8bqQpHgkp3ZsUii
yu5VCCw5aHHyVGo7DDrCifwmjX8dM8OjFJKvkBtHvSM4sz6uXT/oSR+pALO0rrmz4vymL+CrVJZ5
ROWPUR495wP1K9lqF/blO0I/2zWwDK03KK/JkMeajVEiUqbmCmLNqWYD+L07rnXIM7CbEtxLnQul
39prHtS18ZYfp5tdX6mueY841Mfi7lSIVZteyV04dL9YAnAveL4P3zZzEfIAoYMkwvwXEOLkiKRo
u4C6XbQAQTSoMkFsVJv3p4GaXFcRfGKFoSWZqbiCwsUa9Okr5zOMAlNZxSWkE6j7flxbOSz1fsww
itqXjhaOIBTW7+mB+uOz8Vh62Z3FHPqqCyAfw9/ImqMP4cz4bAoVuNlRmYwXg76O02IDsH/h9rhw
5D+YmDlQ8L9VaVLDBCXlGlD/xupqr2rU9V8+9GCkRLeyDMY1RAkzz2Jl1NbqAUekza1AyJrbysS1
tUeR3f93hmbexVTKujb4BCwbYBZt7uLxhaOrltRL4psX3AtGhCyBoUBYF9SJHzdGlwgQxxSYuAp0
daFdOT0rgyhT1iJRFo75xT14Zmo6B2d3Q1iLpg0VjKlvhORE0rADDf5EA2jl6DNV/DpFGVpqnj6f
yWln/7bzz6zOliyWSrmKp7SdlIZ33OBXYdhlQLBtP5btrTz1ZXxu8AK0iu0+KbIj8YqQbJ6Lzwnp
Om0C3Jifbno/WWs8GNe2W/n1vr/LZEgcLj1iL07tmckZxmHzrjM0EP87XbIX7a61HkEB5FEJ9KHm
QxXSBY91KW76MMTZruEWyXVzhD1p3UI4Itr1h/ImvZ1e6+I7e61vi7e/Xk80zSqIzEHvBKpodTZE
JqOAtmgnk40d0NzYh7H1d073mYnZqMSQipRPC4c715XGchvJtmMNBjjRlpp/Ly/Yr9HMzoJeK0wO
J1P6cRLLotvyC/QTvIksY1xN3HDaPnnhru0tqblddJRnY5wdhwbQBPqdYVhNnzTQy0psJbpu4Qgs
GZl5L82uspG9Q8594cophHv0OjDEAgvbkpXZnYaK2TwUE47O2+2gX/dQBc/+YvBlgkgandkq+u1x
vQAe+uiyyEjbMteq1BFS/qzEFbhXO+t7AaJU1yrZEl/MPBB4t6YB0gOdCcg45q84UYI80RCowJWV
VtpjxzdbxKDVQnR80QoKtwGeo+/8N/ck96yisYLaE6GWsssEbY9RYrULpZzzxZnGosgQbYJ8uY6y
jFkwyRIWNnWfQHcx7a7akXpRdejJ6H/ua+e319zKzCloJQ0tuYCVkCVrGwGa1CieRmKviG4/tzQF
EOfXyNzSzDeASAdP7waWakVySJKDWWMfmdI6BLCcC2Nt8RV5/dzk0hTOfAQqmctG1DAp89oxzMpR
+Nesv//cyKXdcL5Osx1uqwM1Sg4jaUJdVUf9R7LUnH1xkQioaRE3AWOdB01Ip6qNGsNEFF81jb01
s9CxrcLrSf4XHfj7Ip1ZmvmdVOpoolJYCrmxEpm5bcgYOV2tP2VELDx1L67Oma2Z96HcbK1ispVT
faOl+Tdb0r+i8G9hh19cHw0zpygou8MV+NEDUdqqvG6zFIRDZuZXI0m+pPoo33y+C9BjcGl/m0QF
Law+IVSz/Z1YLNE1JcY+UFJpcJWB0C039PzEuZw+aKwq76o0Sr9LoyR9k+skPKLADIWGuhaKyI97
o3glWh9/rezBzankizFjb3ZWF8SraI8EWQL6Vwd0iRl3iyoeQOqn13Hz1ugppDMKzGYLAQ1VT9B2
RNtQAukYVIwjFbQBdSrnDjTHw651IlZILXQShypFmFqOSv5I2NjpQRqG/VNdWKPiiCJRJNck9mie
9KoZx+PIGKdfo6xP9acotRPI7hWmVPUuZUn9nNuyFbmD0ie1Z4W67he5hp6ykYtIc8eqHUQwIL05
ODVHUtJNBiHQvGDEwzGDSvC9XUeAhgqoSxm7sZWi1LF5qoGCgo/6oawnMvlesiJn6AS6qbihZFdh
iqeDqO3R3iih0SdopyRmC1tjy72kAqup2ytZk2zGPMszX3DQkQeyMfaQbjMR1fkKjRqITOBZWu1q
mrE7M4rNt0pUberSiBqSMxhSiWqJUMVNsBK5GbduUpRUhJGTRDySAFqziFjNSRNtmdqRW6YVOBA3
gvU1SGKBHiWV7VSZJGLqDpGJ5YRKXWjk6ywLa+kIEsYMrlaighz6oW7BLquiG+cI6qHScMQoRLW2
WwnUdbzGe+w6JH0tuDdQrda+TUVa+T0w+zaMdqLlkW646PasdMyxSCvhh8TOq9oJ1YiPG8kew2PV
9mOystQ60TaylBkAr6SIvHZdQ1QwHiY9W4OfKituNJ1abdAWKCbxpsSp7TVmPoTMieQKsgU548p3
s45z38h1ja1kbtPOkwwWF1cmoBWkRipLsdBQJMZ+EF+zsqNU8YlkV3YJCixRjteSbHWABWXTHG+6
TKNSdGWkwlJeLVbXBW4GobWkcbK+zTXPUAi4krZtbXR3gwLZiH3M++QVj5ASgEYr6ZJLa17fqGbY
02CsWK5dxZCiN64QmZQ5SIJNaQhkIuA/E+1FguI2qABBz1skQ/qUhyMA87gWts9Aqm7sLMluLN9k
g9TtQ0sadDcVrakFppFq3JclKwMrCygtesdK1NwErNkn2Zrbaax7qsZq06lHwtJbvEAZWn1Rn1Wu
1SQzu0CTWy3zG+hBDetGKkOsdRZ2tWvwXq0cqCaY/Z3Gx6FbjxJ6mF7HSO2bt1GTstFDRY1WZC7R
ad6uWMV0dRsVJsql5EaDClgXNjkJTLO3LLcy2kQ4iC269mCIcRz2pZkZukO5NII6hPNB2tV53yt3
3aDVxTrm4eimkwj0uq/bER0UlihUOIGhSBw4zjI5SLQyuVNyIpebLAxF5vJSyqmrhKGGS68JZQkt
wCwe2vve7tHIXeRNOdxmFdVH4rdFY5utV2eVXPkmNSzc/zaKRF3FTADnMD/qmNSIQEpVq9R012Zx
1d2RriIx2t+HKqrBjG517XWKziTTa8LcNh1CKs6CUrUkeWNgf4tdPnSRbDhx0sMBrOhAeApywHLg
Tbj53NlfvI8tAjAIgjsoopjdXLEFuQ8IwmI/gc1x2CtIReppHui1uhDA/FZO9n4fn1maLp2zF79J
cW0A1kMEs4USXDXcTmIp4xol+Fv5q/VCCh+HvD8uJ3ku3ppnhmdwECMSMqvTbSbXGQDaoBm+fD6H
lw2gR0mHuha0IKafn41MMEW0woavl5OvHaoXoW3kfm7hYnxh/bIw/fzMgqV0daZqsNAZz5q10+u3
gr58buLyRvhlYhYuqaSqxsKCibqGGlgNuojq3qR7ai68ouYQzPs2sBUZDKd42oCv5ONQcINCrK6F
nZGiQNtGW3WKtq0u81KbAGw2gs+HdXHmwH0GojQ01hv63JyqoJFS4EgXmRwUJVvFRef1srLwjvpo
xkQVODgeDR08dGitAoQ2O0ZKZDIeZu2riA3CfFWafEmTkjx00zGmS41is/zvZG5SNtFthJwaBI7m
PIlhLCUDLcizLoqQKF8FSQUuqbyz2AMfWzO9yVBqrJ/ssOmlTVwzAyIy+E/FTacaw+Dp0dDp4aoS
rJZ6h+N+sH8qGfzPB8ry+l//i3+/MA5K2ihuZv/811XyUrGafW/+d/q1//xvH3/pX0f+Vtw21dtb
c/XE5//nh1/E3/9p33tqnj78A1B+0gw37Vs1nN7qNm/ejURvbPo//+wP/8/b+1+5G/jbP/94YfDl
01+LElb88fNHm9d//oEd9D/nf/3njw5PFL/1f/EXovZJemsk56l6bl+fZr/69lQ3//xDMsg/DB0Q
P1wB0bCSGjZM//bjR8o/IHYEnqepodqyLQ3upGBVE//zD2L+Aw91gr4GsEiiNXIqW0dd1PuPjH8A
BlNsCx2KCjpqlT/+/Y3XP16uPxYHM/Lz3+d08x93M1roUEhHIPmGRkTFmGphPp5RAZXnbExVkI31
3xDxO6p1a1dfzublgg3l4yPjhxEVwAAuHR1l+PM93IeMa6MJI5L5bJcdWgO7Y5KjCJRkK1E3vkly
ZzS4cOSSoL1zH4332UTriPeEnDCPEWTp28JJ2JGQ1ss6wzMH5IftaN3Q5yITTp6ojll9iVVIXosF
h/zRi/328XOyBElRw0Zh+HiriJwU2TcECY4dSm4RQTDdqv6SF/vd3Ozhl/YcGede6z3UFazaonXi
UvXrxnA+X5MZy8u/7RhIvqGcDJ3uMzdW0jYeqa33Hnyx/RJP7BPkAUB8IL+iRsJ2xZZCcqjw0QLS
QV1m4cV+2byKqwG9r8gRzcEB0nasiAYDWwJIsuKSfR5Ip+Y4SaRnaHtM7oygQHfCn1HIvLSgGihn
sdl1KAXN4yCegHAa5MG9V/vNPkZDCD3ZllOCP7hCWY16312V192qX5OF+AtzjMP0C0z6MecaPLmM
Owq8xXNwbGCS0aH+EYdNrgIzHZ3cPNkpugL7LzzOXc6/RcDnLIgW2fTIcaMkEHAvG+okpfCMtFoJ
5IGJcsy0e5Nh1xe2A6JT1ybPRD2kaeRoau72Ml6yReGpuQxOUuZTRWxYgbKoPNrTjj3IXMHxIRuj
pZtwLP0yz9y4KTyRCb+rCs8Ib9Pm1oxyL1eu1ezGTHsvty2fS93GTto947j1OsUdmwPI91ZNWrog
D1/3+uCj1sWtOTlROm7bzjgkReSncbfSI8vR+mLLbSmw6vYeajDVrtNiQFtq+6yP4XWiQhzQSTOx
FbrY1VXusqqAKnCHwb3WqFLvEr6Wx73MKseqEy8rwJ9RQ5yyiL1hTLyaR4EBKj4aMcdsmo3Vo+VM
DwNTst3E0tYmtAOqNgL8DeZWHStQWXwD8SlUxzUAFxqEJ+UBvJyOgYrUJE9c3jWuXoCL3HqyoPFh
13ed8l3Xn4z8VsJhrCwkncOTsCH41AWmrHtZRjdpDrhbeSPkGeXCPtdSX6hgzCdqYHPFaQUBAx1Z
kfiK2Xc0loOwkFaSNGzTdoSgQhyUhuUUduUCHHHjzF4lnAKO6BxT2jHJ9Ho8DMAUlKaFI+s3eZL7
bdk7w1j4eYa1N0q3AydGGKLcSPeGpL2Cnp6L0qFVIz8KWq9aWmI639JSCYxaqh1irOyBuYqC5o5K
cpvomSdfusR0bLQ96LK5ApbsJ3J1q2WFqw3fcgsNU/JOKyMXx9fJbeFZCH4q0vkFfwRv8CGlwufU
wt7QHLUAQZUeATG5MQvIK4gjg5yfSRSUn6xZbMCPf6NNeAWKLXfAcsnKLVNKtCBJjlTcG/HtIFq3
il4L/JykktOSb9SS3VIGS40CjMBApyt76YqbXI49Fr52aF+QQuJ0KtqMi9Cvu9vRgOqlJnvob3HK
3vQ68Wai1SDt2ddh4F5XHc3K8IjRIQvKXOBGd+Da8qz8EOGdbPNmHYb1KtaYRyzLi7EwFkHNWjUA
EencrEd1I87LQGsvskePm8In3aMRfwn1t4EVYEZ5DGUQ6oAQWfD6Wq6JE9cx0sZ4SLbflcIAjLKx
xfjQ97hURjSFDqDd762ApPwg+INK0bOglw4Fxizh9akW5soiV9hnehe6REGDV6/gmV85LMlcNaxd
YVoepRbKwJAEN/AFNlTkujqa4r4cEEu77qpw24A8JQcQpWe9l5qdz+V8CxWMkz1O+LmyjqNrmew4
KbyuV/yhV7yk3KORwg254nNb36qQtqZGtlOo6oLzYqeloBOobgGtgSQV8By91s0Eky3haa84DSpB
te4BgPZqSG4b+m1M9rGBSv0xfGTW4BXxdZFa0PpoHdvuNkAHwSBTgp0UkBtTnRi1WZ1M/TTPA4Vn
qw4KdVVjOqqZBbRJfVM+9skOEYJiNrvSBOmHwjwjPoxRuU9yqK1z1dWn2geyoQAJW/3FCL/m+UOO
zJtKttAQRmNR4ygWrh11L9k8gD4OWmG6L1Qhno0NzDLsuCJaS03jFnowoAW0a24iSuGK5V0ckpdc
ynwtNA7UgqeoLDiusTzW0WsTBrpEDgYyYZFYWV2/QW7mKNeD0+DQylLvV4XlUutrTWrfhh9W471G
bzW6ESArztkxG8F0LR2rOvRHuXDrMHPHcGUBwSxbPN+G1mmi8aC1hxAJdYur2LTFqu2g5KWJFQXg
0efNEcBnoGTDNsnqLWgPvQqbMI8OWvltDKGvfVOKTTPqXvXYj5Ap6MZV0+fbWO7haMagSQD8IUEZ
V71TFmGQZ/J2ALyllbpjy7krGdzV2sJNAIzYjK218SHNQ6dmvd/EwqnL0pMlZcWs8Vquaj/F/HJR
OEpSrEfjUfQmqgJSP+URcJq7moAtM3ow8Yu0qL1Ejz195F6REbeMko3J+hsbgLKDKuPnFMxVEpCz
vsTi8Z2cWi4pqcfK0iHA9/qxG11mcl9KX6sCSLNACbRVgZscNMhaZMBdavAhoOyOFOJUSepqYgx0
IXu2uYvrYTOMg2vY0Kmi8VWV74zY8EMdtduWN0ycI0W2KS2CCxopIKHumiY5NSp3qb1TtUBRzMDK
v+ksc2Qb0ruWo4uT3QiPpZoTAUumBK2ZxuBH9lsCgFku7CuZnnJ5CAqVB2on7XuIcZWDK4l+jbb4
daSYK1lDTkOP1gJYY6i129TIvUbNcbMSz+xP+ZifSnAI6QyJeSMNTNY6YXGlKWmgaBVc8aMCT1rX
q1oFQFZcFTY6QCU79mM63an6Bu0KG25J10MJZ6cqq5gPe6sDIC7QKdaUxxAuxsmEcQXlcTeq01Uf
NmthpSslwkYGvaqmbaLvVvtQyd+iHES8Vhhww9gAEnZBBbzWW83rzfi217tjWNdPclO7RdO6mZBd
PSmdUr3SMoiu4PKze1SPK9uieJYryKEQ1ZNQOsIswKLZXVTsYlDfxMUjgTZK3qcBM6VTpue7UrtW
UEM18mFLLRKoiQA/DJQMFOYPEfFzcw8FSj/RGairMj+VTqncIel60w53TLwoXQ6sSl7Lab7pkg5L
rq7l7K4ejnrxjKZSfEfnDhUFpf9RKEcoUDiksN20OIAiZzUmj5KOqyaCZ9O3OrvtqeqE8UvJh2u5
WXEhX+mE3tGJUkornVDKwQ77BZ+4ztp0Z7D8uVTrI+cvete+thWEdkfJR6vvltWISOAjG8tp4vyk
wbVWpbxpaHLg+fAc2Q3C9UFxTQlV4TFbqVXuq8jGkL71+jFEuRI4KNRHxbrJ9Juu32Wl7Mi02GtC
PpDO9lMg0YSbnoiLNa6DVZqajl6mJ42iZD8qNpWAfF5GPAOxp6JcVwSdkO03SUczSJdg0TJvaHIk
jnR/MHHb0wjiKlMlMvHSXnNilA5yRJxjaUM6GFRy+NJWdF6jvbSoT6l4iXKtZtOr4x7MQ56hDqfU
UJww6xEQNE5CoVpvlsc8JlcGzKX0kEe7sKZHBRFjppTbRmo89PlsKlBzV5Pct2nHAdasU7TVyEfE
QW+okHZIJK8rDt0qXJMoIonaxpPSLkjL1ivl0m9x8BM0ZNTtLVW3RmU4eXhM5f40Fg+DOvoEdfCV
mbpMG78Uuh6EMr1R5dGxabpnkQQ+ws6robrdinAj57obZm8ZbspW+RaW4VNFwL2jET9UOng/vCL5
19aqfSOVHQOHq4hVV7KvSFuuWCd7IfynHb6q9Npk13BfchdueBN0KThkwz0yW0EVfxlFuSqKlxEJ
mBq10mgR9qx+T8znIftqoh7C6pSlF+OUCpy/XnSUaYK9H226wD8/QgVUb5N2zMIegfrUvxi75RtF
64NAYxDfJkG8gB7OkK8fr6VzezMUuZXtqmDpu73kMHXQR374OmmsqT7YRwP68PmL+GOm/4c5g6AK
Fa9CFcUYs4e3mufJKOxMeFO/mLr7QeGl7ZZax2d9aT/tgEcCjTmagZTrDHEhaj1WaS71Xj90V4m2
06txx8sDbsOQZ9eJEEhi6WCDs6drZKF0ZtZD+bvxGfTbS2HaMAlz2m9B0hu/SvBhXu2wLx0IEeyV
iKHZ02uusYu8JemHS49f42zcs+0Dpfoh5wnGPTSWp8DnD6HpZfk+BLtkaSDvqy/Uhs7SEL8PdraB
RpTVDBzpNU91Wn/ifpioc+3DxBRF3pt9Y79YpLq7BKidD3OWgjAzhSEphWE25c047jW82fjp8506
a9n8OTDQz2OzooYDOscfT2IPOkIgGKnwGvDHJmtco5ZT7QS6YAu/A1Hawsm4OCTNAPsJwlPERfOT
IVWtQRrwH7eQOKlA3ED7ZiOHdwujungAz8wAff2Q+VDjsVSLWCDAyq8Vg1/bg7zNBLoFsqcGvIE1
PRl9sWuQVxxG4owN+mpwGwut9HmVuCme+VFTuJGseqrxX07BbMbtBvUTTZwIT4uu5PKJQkLMXDqc
S9M8yy1Bf7zvtQTjJ8bJ7u5bpMilv7dzgHzZCpQWkZX5OMdSVNuDzeDk5C09jB5Zh9d4JATxuvq2
TEhyeUD/MTbnVChtWicjeMU8gaSrLtBgycyg4Qs+7f3emd9L79D1jzG9O9yzjFkuEtYYGk4DgI6g
84rr9NVwgR7F3iT0lENPz9iA4+ZGOk3UCjKe2GgWp9xBCO4lR2Vhit+r9T77nNk25jp4dZB+BGB3
FR3oQVuRoMGFviOoMOBO8Toc6Lbb0a/DV9Tex5U7UNe+T7f8BJBCXi/dosq0az77nNnO1YUpW4D4
hDdxL1QbgETpNSbpbtwPPmp0NtRnKxuyEsCEUPTq2ODmTLzyuLwbLt7n5+s0299py+wwRfoKXqv3
i0eaOdQ1POHGJ/0JjMOe/rrgUC4FLAYSG6oNlFmz5mmHKm5oGVb5z6GDeS7xp+ZJsrW3ABmWb7j3
5sjf5vqXwXmqoIViUMtMjDCJSRACd1EGxSsH5UvG0l3TxX6OyDg0oUON4DUZAEmqb3qN4FQFozwa
QSzW7JuqPUAZ3Gdl69O09hhSG1SLVnwMvUKUflPr1ypEUUNTOJleuhXewQS903K/z/FX2rfWQvWU
SSu82U03isebotdWOsdfN7QVk1M/76LVwkxPd/dvA0f/DkHCSie/qaKYJk9ZzKkApJ7bq3b0a2f4
Qh5Qj6ReDcEQOg3YU9R7EyyUi3KHC7btGX+BwQERkBCr3BjNzswrFK8AQcpA4JFs03pRq+eiUzOR
ygOoi1aQeeNEKageMw1vbHJroi4tdouN4k/kAr3uWp3bAdMOcj85qo8Lczz5jd/n+Jfh2fERFSC3
rCmmOUYDD54eO7EGSfkqLzzF4YscYbN2hp9BBjLpYEBF9hHVgR+viq5TmGQZcBztNla8ZoM8yaoO
+iBch0dzqzjL7LYXA4Azi7N4Tdj/vpzQbQXyph8RuLLYlnQ5fDqzM7sEo2zIJdFhx3SBte2OcERQ
DJq0KrubPFvkYbkchv4yNyfYUIuQCZFi4boA+SbugO4fLGvdug3wlHHJF3lav2VuoSkq+22/nJmd
RW2KwguiDFg/GYSUpNdXkF8C0M6CLIRuL4L8hg8ONaIAnDQOSKidv7Nfz+zP7kGpsmtRdrA/EaBN
Etlx7LyQlbSiQXKrbj63djkIOLM2u+bssciaNJtGe2P4xZ5vVK9ekR1xpodqtY/WRRD5HZBwVHC7
OKkPoTORq8oAJv7MTbAw97OzWqN4RJYVfA2luxE5vKi7/3y85JIbws0Nbjkk73WQK348nbKgFssm
qG+izcrW6i67yndolyQuHNCu330nS60rkx+d76dzi7OnY4tKPjnLYLHSXspK3stAU6xMWrGw8loJ
0yk/gyXX0dOFoSrTH/7M8MwRmQPqUZDNAKo58qAKwWQ0AAkQBZL/+0w3t6FWbcu8W3dthqphHqBD
CRLl06MaSMv/Y+9MktzG0qy7lbKaIwx46KcA2NOd9F7yCczlktB3D8BDs6NaR23sP4xIyz9TmZVR
VePKUcpCcjpJAO9r7j3XILI8dk6MgzcoHcKWDVLtEF2SWFFv+WFvHvTJvU8ywGdx+SeV6S+4/D8e
oTywAVRyYAj915HCqMrUaz0+MgBU++KY7W6VdnujNmz+9eXwewrkP3xGPsI+3XBuPdovl4ObjI2V
deOt1HEvyKY5lr5Pu4qNenxQASrG87oxd8XVO6NKjH4/j8N40+2bbb1r4NL+mTHtF0P4H2+dvEro
+cjX2bH/8qXJOrbrrF//KPYgrl9vA5zuRxwt1+5u2OsXh/sQhTQJkJFxzZ6yi/74rz8Tw/knFw4S
GULUbAaArvPrut1ZBiGbdlhIuEju03Xcw76/DjPEvnW1fzYoxHQ2B8KqgqLba6YfmF3+UiTOdS3S
OygYITK5DRMaV7OirKfkEnZQj29uyax6mR6s3mPQ6Dy7VrwpXBS/VvumtYp54NwH5ZRc/HH6LGv3
qAv5xDpiy2YS8qTN6goytu/cde6yYSG8lZW17WMvC7BDH4fEPI2yOvoOicb2EFpu/MKElCWbeUCJ
zwSe71RoyIxL12fRWd1nufZcjlOYmuNW18cIbxTzSixsnbBOtRqnYHTqZrOO61ctds8i0w+qID/O
TX42vnhqpblpYrru4TnJ3sdB3RJ5uZ1zEd32a5o9Br2mndGJB3763AmxU2WDguBitJchYcEYj9ax
kOan7OL+PvHnk7eQCJuY5snOpqO38tLzQMCWuR8s0sSVixjbCdw0DkTxWWjWphxatqeCm1Lu4FDf
tb0TrTDXSV5njzxZ5ntZWyU7Iys/VH384BfNS1M5G7Mf52CJofWZRXvMM9YDRMR8HUSBnKhsHrwq
31iD/bKsbE8dY4Q46ReQ5qruUR8ycB9OVkckgb/iWTqasdiyzUY12kOFK8LYqdzQdoh6TgULktKb
TmPev9+UOUXTb9vxxXDeVGKHBuW2qNvdWsuDZlmXMWen0priLKvylKTdNc+tyO2XH8yyr660fjSm
/VmTxBm3PYv0zH8uS3Pjp8nHn1z/t0Pmb58JiAUxpAEDNQCQoBT75Uj0Zt1psrSdI//J2S2b5tjd
pVEXubvq+61g/G8kyf9acvCKUBwFrCPDRs3m/FJYpYnni1j07LnAGy80tovjX7rpmcvHQc3CCAlW
JoKN2Nj05Z+56P6hYP391W8htgJlzS1W+u+PxKIa7UkJNUf2U/+BzcgK5oEW8zMviQ5YnlmBkfPy
Z6fir93HLy/q/tJ9MJKotL6e5qik5ugl4CMNmCC0QVj7m9ul70bJ8/oq9uNb/Gce7n/oqH998V9K
vGEcZerdXnyIxp/d/S3oYnhT4UB9t5OhOP1pD/JPLik0h3/9iN1faroRNxo0QT7igexatyQfzN0a
QfOjxw5VBu4UddvswrLxX1/J//xVGVnRh8B7/lVxi70DOVXBq+ZGEfbuhxje/jcvABGZABaf0uyX
K0dPB7ta+4UvcT25DGvm8c8QLP8weP/9qzJ5B/wPG8mvN+M4OgucT17iFvmFRjnbxNf4fAseMnfz
ponw/B7EHZKOPyvDfx2C/P7CtkNb7hk+cWO/vDd/kmu1KkFlcCzub1zuIvx0LjNW4xs+6s+Ipv/0
q/r/r/brBGRRpe6vHa+Wmz9u+vj2z3zM/9BN8X44yhl7A7NBGf37PfE30z6NkkOX2DSiRakTg/CI
/SZYbmAl+ZeeFkMtYpvmycVFcVV05wShZq+vj2z2n/zCDAjv/uMT/j/587/f5Mj/tf758T//ox2/
lVSVP/7t+3/+R9V8yo/hjz+N/xai3mz+Vg99+1l/CKJN47dbVgGKduICBPczteofemhD/CYIOsYD
bd6eMkTV/VUObf/GEI/wLmgVLCDYQDIb+IscWjPM3yyb25Yiz+Ogoxv6nwiiQeT93blpO4hRXQe5
NhHzOhztX88R5dVK02b8veRWaO2uH7OlbX6ms+qIesw7TTu6mso+02Humk/L6Oz62GSV/0FYjkJh
5U52xgCKda2L6NIxKr0PdHfqDDvMujizcACWfduevcGy6outJ31xRtTiT+/SbGT+MQ+ZgZkxt3vt
Z6ppBXIzo5x0dYaVsRZ7jHK3HGXG6iurdlsMBWIpmsEGSHKeaK5+jXuzISCyUZ6GiGjBDEBuD+a+
ObS7pDWbXTV5dkuApDAGUwVN0mfkdYth6q6z243125iKydZ4SilCmweFimb6wR2mJCotCKy5E7Sq
9yoyC43a4XTVda3G0KPZHRShcOoSp6sjTdPHpN1086gXBkKJdUSoxm9h4aHO+2SgPq1L4Scf42xX
yBi1zskQNjplNQn0Ub5bWD/SSdTelQOuQLnlG6lmdEGN7MVZsP7VfY0Ocp6n6V6NbTp/J0k20/iF
vaROHtNM9+vz1CIjtUKhJZg5G622CCV3lNng+tTb9VN1julkm2EsKu/dVfrQfs6at4701F1FVT+k
g9u8Muwb1kthZ8o/0x0005ua8hSGQivn1fys4jHTPmN8rvYn5sOY6JbMuUkd14Gt2UM8TiNzh9gg
qhoWKbbAdeNDhTO+uisqMCqGapHuK8lVfn9OaqsYvmSy70mu7ppq55uTZ1wRVrnku2J9JFj+DEx9
Gc9tsVTubvJWSjwcgsLhexiLbNmvXtKYJ6uk3t/bU2v4X6ZYS1MRWK1Z3WZdGb7aHeTEoinpW7w+
2edsLLiyxly2W3cyCrIoDTqqPSWzp+26IfHjhwXb9nBKjLIVJwP9bkM6ARD3auMV/lBfBxOZ0D6u
5VTuaLV4/5Hy2z59KVqK5IuWWZnh8CV3TXNI0tpkxb12iEfeYY3K/rhWZad+Sl/P3S8Vd2V/as2p
NOiVmaX4yPYMuXbnFBcoX3qSZHb93GCe7jaGcNfxgVXTmO+n1aGVQlQdO4HoY51PWEcHpylbSdzn
CDLeh6H05m0FlNMvI/yCjthAaPK0tyGdSveq+babPDXeqKF4Tce+iJFgKnQedjUTglAz4e6sCuOi
smLjYi9TaZ+SKvkudI1JT1fjWT7MCL/tqCZQ2Dr4lBXpJva4BobQE2vNiEIfNN+/GHIemgclsjl/
0c14mkJcRbI5dxkKoqtBjAem4TwRQ3xMyymbj44Vu/UYWnHlmRvYFJ2P6FUN9TmzB582FYGTP4Vm
0mtxqE9LUT8tWXxLcfUFATx+kHedVqEHlKbeoNiaE3eXKj1Oh7CpdJv2uxfxtG9re1QbUWr9HFoY
aIuf47A6+sauRJ6wTlOedL/1k6LP2uTcnHAvJ5jErgqJ3DG9g7eSK4RG1miZVhP4rnHZIxfCa/hZ
ibZqNm7JvmYMXEuN7mlYkTwgoi71CfJJwgbheU3rYaXKM5aut3gE6Yu34cJLHZZoNN0f+bhIcwq1
hoc3M/C45sIJPCIk5L2/9mWv+MPQmuiDhwUHHT2pHH8WbdMV72TKankazkaZFc0umwo/e+nB/mXn
pq99tPSlYSd2Hzm9uepvXb86Fr7tobGMhi/c4XUDgYC3ucGmKuF8S82bBZ230oI0Dhd1WwsElcgc
gI+1IR12TNOCJB4swVpVE1ye0dFRcJq3R4XcG0kuSxV69eqvc9AmbZUjwmi52vzQUMRmJVFiZMvy
mhemA1IVoWA73whUbV14O0mTbpd7Y1qnHs5KUg2oKmfhS/mar4WnvtY6A9ijL5ZRIYItySjfjdJd
cj009LZjM1MbI3Zd8j4ZVaK+zNvFPzotybd7ftSQvln8f3un6W3v/6hWv7KjHvOyd9VEP5QyXKc2
fsiIsi38YJj02WWhB5V477ZmWzywexrdh3FAxUueSLyIjT3H2R5nRCr2vVjaIpqbROQv3pAn3sNg
KI6UiCf8OmB4yeS47bN56A2Gd8rQymj0pKnxfJj89LH3G8dhYlLyS5UB53eMh8RQ7NkgZmnaGEED
kBLMEwgoO0w7qUlg95YmclqjDIGTe8QgPnjjIfYsjN00wumg9UdvnB3jlHWC0zzQjAFGFufmODXQ
vhK3+OlPWkoMZGGac/E5d25qbsVk5u2xBqSh7+yyl9Ox87IaXWPTupPaubZqHVTZCU9KdHhmxi20
DImV7BexevNlxbjuFFujx3MPgHKxh11Kwjfnk1xszIU1iUGINVFxG8nBqimosICoVZcfi0aG8Tlx
dCZVDvL26TK4hdKuOjtWaw0cE8JBHoAOz5f1NAu9Z8FQVjojEAMGgNggFi3iNhiV640bpieTN37y
vRn5tWxGe/g0XZHgPeqS3Ow+MtkK3UZnWmEjD1xO0fE9y3zOSNxBRa1/Lr6a0u+DyHLBlAzaF9AA
2xY+f/K1uTCr0NPMigOMf9Uhp7UFgwx+Oy8Xh2ZOE4fMrGyunshMMeaKUMNuHcJA+WCDoXgvL9Q9
7XdoXjnE1o7jmAu+0/0w7iwwyhoBWEFr24XPOnnqm+xen7S8ZBBedhayvUpmnf4udY17HXGgET/I
PJ/kblF+7+71MlEFjrTFcdeXuEkKyY90PAt9pPR0A6OFrFzkw2Va5N+4uiT64rod1+l9aWTb4JMw
ZY40kThyUCpwDlmf8+T/WHkkxeEymuQRWU5mTl/m2Vlp/MZCKzAHdKqsmkO3QCl751aa0wND/t54
axr8pAlKgYJSO6yWyfLuVdtPFer+yVCHVOpt/dYk9sT+V58VccUsIUfDO1SxZNhdzdUw5XhgvOYw
C3w7eM5F3udRPrs5EVf8+Fg92fqKfyDoPF0hQGvrxD7pqVa4JzmJuWFrnN+qtNru0mvbTjUPxTzN
Ov9hrqRd37ua8LR7Wy7teuXglm4XTlY9TtfYq1DEs6M0W+qa6RYvt1RzVj8lfotOlKTFatzzDBq5
vzuzkt2drapy/uwbLc+ffm9G/q8t+3fDZ87zX/dl16ZskvrH3zZfv/+LP7ovYf0Gzsol+5XZ5Q1T
R4/1l+6L/3JzlaLXYedL8i3j9L+YUW3rNw9PHDM902N2gdvlr92X5f/GQONGlUVhgVGZf/U/cKPC
Z/z77svVae4EDn4WzhaCBPypfz/Fcw0NdT6L9zCLh4s2D6eCojT39JM0nhSc2dDSzFCY+EYmd8uw
8VgyODcKWAJmuuNMDUf5fWDSZ5rFoRB5qNkQrLnhYmcGu2FtVfk1R5kz4586ZNBocw4ZUzShLvWw
qPZ1YaIue3eND0u7jx21NXiSLGrYMvnk7EVmNoKUGD7aFB/RiHpyER/VF2NYMV1pQdHfWqTPzqEX
q+KNor1Sy2u69kFS9OdCHXpeAe2HNpC/NHZRXr3PgxmOJtFs7WPbvdVj/vheJc/YsANvvhP+Uwas
YTiZCw9evwThAaXYe6j7+wpdu51T5+60nswaIZG5o26Ud1r7YDd7109w20aubSM1f6/LOyoBfok2
Soc8qt0laNwvLT9UjBeF3MwqAjPK2o9bepSVb+NxP8RZ1Nj9sWOQyEkQ+3roET4x8vimJfCOpvTC
rjz0+lceG3mB2Eo+tpQuUw66wKxono/KgLiyH7BLtO38Q0l/a2rm41jYRyu9Szmil7EJ6v5MB4j9
NyrsKVBsXEAT4Noad0msI+67Gdi2ykawib4jwM0Q5V2xq8y3WrqBFF9F0oeueYiT7TIRKOPhWOlP
wr1jEhwU1ltWfZJoHfTqaLtllPlFsDbrHn3mpdMOGUnEGPyDVAB08GesSv5h5YHdpxmCdnYYTPJr
/Calk4WrLjaIie6EeKhopVuP2ScuK/13h9khY3uUsHYo0y5qvDxS+8V8olihn0WaHsN27cs7a3FC
UIZHEx+eHt95ztPixlCT1ogO5Q5qTuDcJlR4z7AW+qSajga7lw6YY3GurQgfepcfDDgKuffsczia
L6ZlX1U6Pqzmxcd9krZg91I+qvEyy7OXq+uaSNgpQzhlIF+7S2syMrCKc7WuAXURjor10Mrmu0qx
am0X7+xarzl0dNRJyVayzxh2pvduYU3zsqOq50DWBOZwi0xYmjzlPxo5aSh6vV2Et+vzddOWLx42
o67APTTPG31lwzHHYTzJsPG1k46FGm8qTm5WlLnc1CZLti45aBni/PRqyjE0iH0YHVamFTYF9jBF
8uGaO1Je+90Sq7tBjzrvNe9M2lkWeeOc7m2K0eZ1ddxNd65bWr+vXhLfp/PMzgkDZ839ihVm9qsT
KUS7UnzIlQCGl67kJy7XSU6buC+2XWfsKmWfPFntbKTChobBNKWHMfvtKgESr5va32emd+rbbj9M
0/M0fDd7B5rKvFfZm+d1kTWXOzctdo0r3zR2SRV7MKUf09bYaPMlqz8sZhJ69zwibsmphmyuRqyu
qp/e8+LI9CFdv7k6jkwUGjZM48z/VpoP61I+KpqPhVSRG3au5fN2mpeYAk+WS9jN1mnKlm2hu8ci
ebK9FXeP3LZGuUltsS9rhvO5BbBHuyzGnZcXeExreSybbJdVPxVPIlfnWpJHfS42BIFtzdY+FO23
3jXDVJUsxfAGW2rDJO+YqJfJUkeRDuzmHnIdI7x5AYm1nQHmMHDY0JMcKQUgaXY7tZLN07tbHfaU
VcgDc4dg1U5S4L4qMoqUOev3sVy/5RUZvu6XNXWas+wnj71N+qFM/BEVzlSFeXQoE7EZXL8OASRx
u8An2oqVLSXgNCvoTdRtU2wZQS9x+PoFNpSWmYLh3tn+hATTdp6nuYXUF5sOwJ/lKmVxqFuDjC+F
Zmtdv1trKVDrOfPOtzV51xw1LRQzVuwvepd9qozS0da8LdtNpE929nrLXd4xbvv0U+fk2kl5nDVx
6p34pbKRntXuzUgtS3tfk2amq+qwaE9LkRO+3Ps3JULCgABflsKFW+K5iqzeXDZOxoN8BnCme+MP
kL920FT2FLZ2MR8K38s2+DmfCo6uLiOpsTKHMO6V8+Xm7aTJR1s6pF/dDosqsG2kEE32M8l1f8+j
HUvuWLQJ9sXuaq17DZdfmPiqxuUyj4eOuhy/1kirrjpCZeCO0fGuo9pqrTMH1gPzAPopGflVc0zr
uYjcYQkpjI2IXu1n34WjD2QKqwMzlbLRD52T/yA+ZuATpDXaNwuQNw0IVtgt+LwGEkjttyH+Ohum
IE62CMapvFqxVgQNaKm9P8vvy8aVWrpZ0/y64gNmjOlXhwEDZUoDm3pd9ymy4WFarG+plVgPvs0J
DrRspMfNspDaeDyOrf5jRgEVdKjz2ni5j/VsOwy9u3FTguXk1i7d9n7s3J883Dr2w5LxRbbyfEsx
02Wd+zjK8h4E0Bxm2LxFOYwXI8YgZfZ3pV4uu0ysBk9vT22aJd6Sg4U4fvZfirnujqW7vOdq+iao
fzft6vHFKgdTucH7rZ77CSPi7cqQJLhjWWqH6rWPxcvKqDSyO+8xlV+GOecO8Pvb4rzek8+URWSd
LvuFJ4k9WdwcVvrWVUNUiQZV67oOO5Ur70VTmAGShPuDAKkD5L9jmurjiYIe8Z4nXhPXTe/yzEXG
p3DkLsNnVyXjUUAG7/lwmG3U5E2ze09kHhqFfLWbprxLO+Ntsj0v0nzW9qNRHeh2u/206RZkrjEy
0zAVCmEvFJudN+OgLsr7mJHOJV5z+z437uXgGUFXUSD5c/Vhdw6jD6/5bnejvpkswUOLa3Q2gTDY
fkLn25xNUyWRUwLxHwpzuuiV9bQkhb136pYTxOR4yfI17LmmDn7pPFlpXOxyMPU7vbPupzaUQp+Y
A4H2jYae/nXyUox5iwm9exgYf7fTfkakexixG4f8tSXSZQY9LU9eHbcgIfTMsAtjRe0M25UhSuvl
w728eZPT1sM6NpjdhndHDdg1R95dvs3d7/4qnqxJd0Irxz/nqOFsa+aw7f3p7OeNulNNd0DWwAhy
eS5y/0OO3r2w1E6T5rUc+sgc8mbL/D8Xe4uRRAzBiFKwhfYwcRgJ0VALnRj85PJcmwdPkFaB81XI
OSxZPFNaJl6EDiMck215CxGv1oMxfJA0PBknZ7z0HQz4WoeqxgMNR3zSdBerPJbpe2p8Os3JNH6Y
/sVPd5KioeQdpP2TVz1pGYZWx8aILHiTlyo5JPXZ16EXFD+d/L4Y2vtKVdwnKRMBKJyCTParMo7D
kkRtmx7K5tgm9VZ5T/HUBFNd7/VbEIthsTSRwZzMR2XaewFkpajj/aLXAUbacsje66H60EzJ/JWL
t9jynAEgPmwN5VFTjGFrvMns61JiBefbUyM+/lMP9MDl+1VNgtfxkRLaneRbQ+06+OtWc97bDtCg
c98Z/bEPhLz2bfHsDGvYcfXr1dHsnM2ovvZKPqb5BVNi0Md71hIMcOrAA9phplo08LUrSiplYXVM
r+Ook3iHGG9Kz+6EnqY/GutjUxfBBELB0oAm6CdwUc+WMeQwJ/zrkjSb1CIC3bi3F3/Td1/9toqQ
cmDUjbGd71YNSrlk0aGW+1wbEU6c+0rbr9zY1D7NjvUm87kviN4gSu68qt5Kg3LCN06qPh6otWdv
b7UDhrImNLiHahAFMr5LB0zKKwqidq/sdZO4B5F+S2eGFLwz3DQafQWcy0DnolL5wdMfdGJJRkI3
YyUi6XymxdYcZ8AWUEHmgQ7mzvOXaJ2/F70d9FB7tBXXJzJ0vQVNQZOEHXXmFHNQB2C5LjCcylOS
fCi5neOr3tpBRtlZ3jEPCT2ruXM9Yujf+p00JKXNw5o+jhPwh/FFu6mvDJun3GvsaGRZJVufMMeS
oy6ubjeMcSgz8uqIyVuzSxcz2FbqvpfF/YJ8q3Jvu459D2qSx1PLRi65pBUfL9EOsQVk18jX11Gx
lLp1GMyV+t+HJUzv2htWkUlNes2QlOQJv4VA9YMf/EY2oHTJjINy0tAz7xP7ajTX1uK0YxSXPHrW
VU0OrZZ+SP1jNxlnP/sq5irUM7nVzZ0PQEF38uM0W5Ei+bgvvEhO353sHLtOWEkUTDQAOLry+L1I
i0jweTJY3GZdT9UL+GWtt6ZFpjAz/0RvH1WxPDntvbLmo2nQG6buvu7bTW7WB8LpNwz1o9YS4eDd
jc345sEAN+eTqZ3cNN92LBXn4QunVzAukBWda1HToQ33qXewYANruXMsdRMx2x03Y+6sIQvBqKvW
sKryfYafpb43jPVAv9O4DxlSxA6itZ+8OwkFwWSf2vgDaRRO8EflXEwZ8/vpydZwXzpE9Pi7thnd
VydSzPVctV7DN/DFlurFYp45uua2WS7CwD24YCoQ6YUh3KGlvUAyx4pvO+p3SUdDOFHnrrvRqaLY
22dKPQv3eabyMdNp49sl/Je9yaqIQR5Ngw+F0DqMw3Fp6+e+yqMShk5p0Y3CHurdbDPL9mnQrOc4
NnbZ+m3u7HtBBz9vfdZ/mNBgFJ1cflXTeI15Slgpu4+h5yJyh43h7AtGEnOrRfN8YvYaJepxwbSm
tM+1n1C9UddkfRyldLATuE0orqAOqj1z8tZobz7srXTYbthlekmYodZedZ1hAMTkoqTNpa6+ws3c
OUl7uI1lu0Rcqin/1mQ82o3ExfHunru6Os0Hk4eXkV8S8dR56x4k7M5FD4qfxE5Z5eov7bwcNJkc
Fts+i4N05M631qMLdWZ1YlBEWoj+jmZmpIVsnngsbGHMPtVwTfTYiKoefOlSvuopM2pHPrQczBAx
zxVL4KR4vaVmzM2JJKyI7XNoP9rus93jBxFFsGQCPi6OZSBIpzKVl5GscfAtvdPuQOwhiuPUbcSD
q58Nv93pC6sto0A841rvlcdHb11kqt25PBuNxNrWGht3fVnuFNCwZIbOZfm7zr8xQsLMtl9mO+Ni
HagmmQkliRs4lfmdIWngjnzF/asASWYnHUgP7fviwTL266CpvYcM3qtHC1mxv9K8r7n+kPgSzsL3
2Xnu1y8yh0PkFdS/L078s8xa5g4WT3uf50YftrjMzS6rw2Zk34ea1Fh+doCLRcLQgi4hsedPuMEb
b2lweUuD40RuHZdCtiRI6aZgkwCyFnmXlhw5hozSot/29vy2eLcB8HZK+kuZwTyVkomE+uIt1WW1
d/7EpeevXMk58JKLsJONrlyYow6418es2uuTHjq3y32912iYBmoOZZILaB3LWo9eDWu5kQW3Rv01
97UwpVS2Mzw8/Y/Zf1tK/YTNMlTWz4HJUd1e4KNtK+Kh+/ngzMcEtutgiWNZINbGji/NM+MUjPZ3
8bJjJxmp0ttk1TcdTE8p07Nm2V+N1L+Pkyks3OQhvZ1kc7/JzEedFUTQW/ervbfZpNlswGxRhS40
GC9xb6Opg13f6T8lJXYmsPlSZiRVuWdm1jUvXgkmA66K1LckxUAd4lMoJOEHZIo53MXwA/AHh8qd
z43rcxJZod/fa94DTmHHCqEHlrX5Bca8kfvHovF3uJxgUFlRTjfWxqce7Erdpg/xcjVTyQOWh6t5
ae3q1NTgjCZ6RcxazVOrnYb82IDl4a7glnvMYtSJOLCV/Oan47MF+MiclojNJaXiT4LbkxbMSbp8
U6wYxjSOYjb3GZDiTK+2mhBPWffCOSrzt9j/Nrrf0uHehSklps26LCG8yGM1sn2udozXnC4ytC9r
l75lTG0gHXHWrJHZzfvEbLbLWkaq6gGPRMD3Jjg3NyK8/+Q528Rikbt1+PxTkBzx2bo6/aWBgFff
SDgJ49EqJHT+COC1BIcc9FMNhACtKe/RcKELZxPvYdpX9j1JT9xl097Cl6liOlKV32WVvXEacTS3
FkoxYYRMJpC1bEzRQf7KXhXDqiy+VqMIHtZG7kri19r2mQ3+XX7DRrAmnpInXZy8dNwm+Rc/s8CP
iwMruy0b4AOopzvuhsBcvic+JZtl7FpuzhUX5spzEK0espRDg8cOUXGoJ/EWYgaV13btH2ZhMVCm
JoQypYqHIp6BD3Hy6/5nMZKKyuK0wUqy2MWWXbERZ3BIls8u/VkW2kaYR9rKzSBPOdDmsVfbsjnV
kzqxAQrE/NxnP9Bph9xuQYwoxtSdyPaJl1PxphIiSMT1hniBTA0YZuWIsKDsfHXtBQQVMwAeqwsT
xqFsaacvRSL3CzIdo655pPo0dPnD41qmh6zuN8kClKWlB1pyWn/oJmo8sm/hU77kLBnnzIZElYbI
Knm15mEZ5CPhvIFFS1pV8X2i8vBzYEkfVLp70up+608AjaiHpA6L2g8KrwubHw2PPo6lHgKIzko0
vTFe+4Pir48GqaPoZAAQJfTKPhOAESpdZstjX9428Btb7ZyWGiehiEMMhS58dU9mdkig7tQCd/54
mZb42Bf3ls9fJhcl2SqfaV7HWMUaNpLxD1oVhpp3SzEEXaH2OW+4n04+C3e/kXvkXKzh71sUySlu
28b77gnEySOTuXpiAt3trGrZyVsV1f4s57c+Xfd5OkaaEtuRCW9eUs352Z70s1aXQcxdOmpiI4eR
cvHryrUsl89C+hun7fc3/hqp3nWyMpmq9m63F7AqOatBi1Q7swSy1r1pxJiNJSVUDyO9pEC4m1ad
IRyJvtN2Uqyjs+Fuzi/Z8uFmcBkJTL8NfX2DxwV6Dgp5bqGK6rugaz/W1rr1EALYd5MEdr4cp+G8
amXouV/sGTcbrLsm2fvlZXAOGruMKWvCm490Ao47vubTEmbQxPThXFFidM2pBUBeLnx0HMHeRV86
npxHj0oaIPW+tV7r/hLbw17A4xnq59Z+bxW7a343PbsvNUZMiWQ/gsv2/5F1XtuJK1EafiKtpRxu
ESBAYHC2+0bLbtvKsUrx6eeTz8ycCTcstzsTqvb+Y3mxl6s6WLuY0CVWp774a6YvyzgfSQI9zDJC
YMOHQPTvhncfL+rGiMnLg85w86CwnU22Wimdc5Yec/WurRto6uOizoepiDfkxxM1Vu1mTzmWl3lm
vnNIBbAfB+vUAM/GdCi2atgqf7Su9k1O/+YkbSbx7G9X5ts8i78M+V14T4I1qi8fmnEOCu0jaR+X
7nP0+mDMGYQ0Y2cCq7kDOUDTm+0tPjFPhzYN24QCKXufivq49rZpabXJ0LjPEOsC1Yeuu77VbAVn
j3RAatxHtHUbLjqdcy/lfUcrymL54OKJdTHIPs1qOyyWbzQvvmHO/qx9ON2R9JB9jIIP/8ZotdtW
pwV5ip5lPewrcq0GTf6pmUVXuFcx9/Qk4Gp5tDi3ereA4flbcYwb0vXXrsJYnYMlry52Xqwv/kaz
8sfUsU6Z1h4HaDMbjoG5K7bTgDgOfxj3XvJRjvXFngFwdnaZ73WNwDxr8d0Rd/Olc6ddj5y/GTkq
iA0rsy8KHXbUe4RSuTTt08QkY8yYUeKU54e4IDLH+tBwmz3A0MyIOsw3YYwBOpdgkd4KqXBntK+D
tW7uiMe0KRRDc5mbjlAt2JvyOrvzsyPbfdT2G4N+DyfODgCMveebXnPC+UUKjrJJtPckmZjTHhNS
cLTYX8r0RfJecqJoW1T3jXarmidz+hza+ijcBsxk3rZkI2uwM10cVmbtK/KnaXZzO6KzNNoz3Ce6
nvtoLHkRs50do1YUHh6bt2V4nZ2thVLuLer/OuWGTK2dbVXBED/XtflYvC3dVXBmTaq+WczhOWen
zlUVVh3FVEuw4bScRvPVls6uy1GD9+5DvHwgtNjI2g3rTqD2mzc5CphOkztgXKw1POODgYsFrRSJ
T0tKq/TcvU/q8lIkoGM2d7o1+2MlDi1gUOwR2zS/LzW2r45DbhVl68oBydSunj5J3b0zs5d5vHr6
dtbs7azTSYX0JCrIg2lfjQwWyi7eR4A5J/F81RjObow+cxCPhaWFTOknt9VAqGx1j4R0qxd3rpPR
oOXsqzw9SuusyJDa3ZeBmd/iXDSjVxLyIW66ICe6DbSRZx+7bx/vJqcC51aeLFbvTDnNGbmSk7dl
q9xWZfZsrslvmCl7hxKEafSlPhKBdMsoMSSSVJDhyva3jyPk4LiSpihi2HGfEpSGnmoGiVqGGrC3
5uUHab+ZU8IASWyp415QPJ4t+36hWmOqgS9Z/tQu2iexgpToCX0RMb/vRfvaZ/bz3E1/+9V9fVdR
l2H0BBXaobGq4VLmqOHUyHApHWDqyi/0Zydtdrl89kLZJNc+afZ6e9PVCV9MOKB5TVTo7eix1q+p
lgybwniOlkrbWEPCp5KBDjB4+MkdcRV5haoyCbJheI342y1h349duXfgwdReHmcS0oaEDMr2S4hs
17ki7Nh9CBoKpb1N3PTsVFmYmNDJ6/G/RgLSPT75YPyYnc6ShCnLkhtkrb5ugmXjnAToBtw88jos
5B0aHcvIcDJB82PtnYvwMPzlJLDFQ9zT2R6kw3XynlLzMdlrXLja8MVNrCTXPH3B8kQw135pCQa8
d7Pb6guSt7LWw9bejA+kbMbJkW438ayZx3y46NEBV2lGJYiX+y0KLxf8w/5oi+VvXmr7SWGyS5B/
IbXRpBBE4rET2el2JtKrrDDNNRb3+3epmSc7bQ8aZq25z16zdtrUzE4wd0C6zv3o3iQAR2k/UvYV
kiQYxO1+5HyXS3apVh1BMz+kCAhakX2Qr0YmWr0nJ3FjluTnatpuUHTwx7tFt3cr8VEv+X4aK1SR
3H9Dc8wZNuANTyqEQ8sNq1uMUVPBa/NY8cYgp1Y341NKGOh6wVfdFBQt2sNJoPAujkb0riw/Norh
AnEgdSg+JZdviO12i3CwV0GKEnbLbJVH9jntYhC3aTfWUI5TD6h3m1zlI3YeFa96MPV7U57N0d3S
JE4wI8injdXNfnUFyEEhps2ytw39wemVbT7PhL5+6tqhB62XlPiI6Fud35jmCaNwXg26z2Ltj1qn
JKV96ONw4SwwIZObhc0tv5PZtWIR0DmjHN54C/UrTqX5jmjY2Vljm/FPk3/YqblNKATREKEPntzG
hQycT6knLMED/9n3wXRAO1Y9hs6rcp+6z7Xm+gJ5wG5YFJitwldnPrt6mP5xovqa1gwsqp8VRBKX
n7X1Xo2IEsvkW2m5LMvo5sWDn46flnLyegtD30viqBdZR4Hkva3o36OHP1R7ZfpGXiJ8oaRfTl/s
3KE9ZJC0SgakOcF+J9zqpkSnyDihBCoXOnwq8kH7pXKe4/KnMjGbR9cSOCw35mtG7tvMLWnmw24s
KPkoBbv5Q23P20jtN4sgXC/xtZIcvIKo82LxF/Ov24g75MmBHSVPtTWfXNM74ok6qD1pjM9zFgMd
gKUw243eq13+WBXPwclN3X0GBiwKUoUX3+J2bYHVzAJCk+AZA3UHszZqlZ2ZKE8oMTgBOCJ5WVjn
xoZM5P5S9yy1jrbtC/swFncOqbGc69khKZKt3k9HxxxPMUbrXkkeRe27xXgbpPJXl96udfrToi6g
mTKQTXFamnqjIdEbIFpl2e1iFyems1eq4mnosm8nWQAu1sTbcm8t38UQJO17RjxI5g4okY2NaL51
LAUuu4ELZSTNCQl5xyj1Yrmw3LiGCclrEF1UbXsxvOh11u8V6m5SrQ75jWGTF1Ay/C9e++VpXRig
5N8lYQcEoR4c3et5fw2AXg2LD1v9D2PUAYHyc+kZ+4x0xoe+B8qLzOZoeV8aakSvT4NOCpRIJzEZ
h7ERz3kFWoX4IOtfSUUN8lr5dhRD+K73SN49otGMvGDzmtKYU48H7MZHk/Q1Rgd9U4o2kNOwU+fy
DPAeahZZlPqMgXBVx5NyqTM6ggnUjRZ0faCK8a52+uOYXI2vGtB3VIsPB8qDp8Wu79RVPaprj0bc
hygCzm3f/UzVvogRXix20LjmMRHLvrHGIHaTsLZBe0ikTZpLMhDiq29jhWAEzQH4h5e0Rvto9BFy
lrAmokbr9H1Uuydv0raqw0ljecM2pa5cE7Cx5aJgBQJw7OSjO6EhjeQ2zO3uOFL21mQPS8cFU1Qg
ee29w7U2G0Dy42dkCrhNLRwBCOEWHrDlpv5cRYQrE6mI0KrsH9CL7Dq9DFRGCcMgrtGyfR2QGg/E
m1zGU8alpSnLE5UDmzpHraOoHxAC25JYOabPY4N2CHbSL6L7cSw2fdrcpNadHQddlqod+0GwUby7
q3yaFIyt29UDf/a0K+b60MxM03a0w95MX1S9s3L7fuj7vaNPJDKiz7m1CpHWDMxIlIbHPPHeOzdm
7iUkd3zWChPcDX1WTwts/JX0TCe8+WtN3aWsjq0ZlvCKlWKeNV3+mWg5iMRzx7CZ4vFGis0R0B8U
C5Y52tmwc8v8PS1fvaIcmZi2cxHtF5LJE1JdN/lQfZvJinvLU6WLo2AkU5KQsWTsxEu1fvJI2p5F
f1ycH+JvL1U9Bd28bGuURxUpZnZH+AfioMJxfGyCL4j8tkbk4o0o+Hh6zk0bSIuamUGDkdUkquUf
mde0ORMIKqFas6AR4yHDcjpW767kbuoAo+NYOQyV4vf1fgKzKJkEIErIi0W1h46pDWZxL2VyyTFE
Rjzvpgnvy3ItQFuQWkS2gwCJ4FA39SOKndfeUhErLxyapDHfbG3lncd93t1Z5hJaqM5QXoQ8IXc0
lW0x/Oe5QicEBZfRQWjDPhqdUE/jnaXHB0yShOAOmxiIHjwE6wyKN9nsTY3LUydxvLZPjV5do5I8
0U+XN2SPMnClikDakQXVb1X9ooz6lRoILndghXS8b8hiH9Fv0e75QF/4NspBmtkMK7tb28yR8veE
jDsdpWakrVZ584iPwRd1BYDwbprv6cIg6rCKqFtn5C21pH6lh5AMLw7DbzdQc07wN6VqRT88NbI6
dVb0Vzf5FNdTc0jN4YHogHddMCoZlR1QsAdko+66GV+7zIO2V+6mmamIiLEhXw5qqm50ZqXNGKs7
gdEfF9tm0NnCwS9Ih3cacqe7drxL3XljTMaR3Lh9T0B9zhaZ7YmiZRLPwRCirzTqieFuyYWOn5XC
o6duQf3SbG+tVwUNwaauXE7Z8pUjYJsEAvzaeIuy4wC/NZuvpvLdAKRMKBi96s3V5iDOYLrbr9kI
DOJftYSIgQn8Smwbuuo6/Ukhx3km0ju10vsmJtifHGwHWb9N+nR0bOPez6C9dXR0srxog+HbSXY0
83LboY0z40fD+rNUx1Id9jjdjmU5oMz7bLxH2g8PiMj9qEpg9u8W9SFuHvTpY6wAhUxyq9k7zGw7
88yOGoIvQ9z3i/vtlAAp3AyMsnLiQ1J91InBlm89UgUUJoq1YXy81KmyG40mmGlgHyDVDSs7z4P4
TNXxXStxx430ISk1BIx9UCBKNCZBxwsU5UItH+sAQhEOs2aR91PP7GJz6pPbBNKjnUf6Crwxlkj5
vG/Sld87oPXaog8gNXqCqyPCjSkoaCfCvjkWxGddxoxSVX6BoM6N7o4D1bIeVYV6e6HpPlENaFQG
ItJNzU/4aJZ3iEN5N2BHIm741i/tY1snF2syfIHjIhFquMoZ3YYgb0JU1L8DeG3XnJal+BATqfZN
ZEo/b1a8m0wyZW8yqdVaeR5yvdwpi2W+Au7ebNJlwzxR42AZWF7tSaWTzfyKc/Usk+SdEPv61Y1x
Si/OS+WRjN1gNzyoSQJ6K6k8yuw5iLoZbLSiNBUhVfxgKZ5DBBuDLx9iZoRN3SnNozrCjDbJznBG
v0IOOhjS+tOPJhnUOLsuGi82pq1uW9h9AcA5oa1yi/fKLQjUzm7e0Ke0QqbQ9BxzS0OjRLWA3k3Q
UgFCDUJkx/soJ5czMhxWLPmFlyxiaHS9hyhFmuTRN2FmFW+/0vysczWh/KGPtm6vEeCbOj9cw/bB
WkOiEWJRGKSFDu4cMVdkiixLFwd50bxibtzkAhzQmtWdjhTBy4yNzTi5JPlO1ZaTjF6Us5YA/5lf
nn4n1zjo5C0u7qd6Cpl8dqv8Qs+box3NO9yofgt3Wq4TOhoe/kCUkCYFzleX+5KWHd1ZvWiqr9Bo
Ues62rPsKKJXSVatnTRHlXm2sY+VyjsG5A8mHzbeCLV4foyGMQrLeCyeTBdRij6qL/gjhmv5Mptc
Njgx7tqJ+A8zg6+Szt9BcoTZkzm+Frag1wJkDQjC244K6TFRchv1ht2wPw7TeiLU8pT2NFN60giG
IasgNCl9U5KM8jeUiJt6hOSqcyo4MkFBYA69Mxml7cczW/AkgB/RoBqMl3DqdtHtY+OxRZLcUjKk
ojbQJpSPa1y1dkvUrDtp7fSZAUgdxroDT5uGiTzoXHnSVBTmWrVZ0saBx8hVlr3K2Fn2VWhoF5qk
eppQvszxXQp1a8TJVg5/FzC3MlPh+1E7VyBB3H8e+Fq0zDu3RY88XdbBCrDQN0ksnAffJserG2AF
x3QbMQg5nAvGmt1lqjuHlJaYIBLAWNjxrTb8FOyh5Cf7g/lsxPIwSm5mE1Xfw9oD5sWfLToHl1eL
alSlpAYOmqeo0UeoW9fc5onLVPDlGFC9NrNhbGFl4XfHNDEiZq/zAgn1dBApdS1/ykru6xo3lfV3
QJNNYIzfeM9ahsKeRlCLZknsh3XMxd+Asx90TvjMDrJxD/TpE2NdVMteM1i+02ZbjOBk8HwKgLlr
vlXWR2bCPck7LtiueSqbV8qR0dSK46pjXeoTfhbou/s6mbAawfWQAVN7DLGoXdKBRTLyS4osdf47
qjinzplzu4G0Kw1i5dU/ozqDNL7WgLZGrgJCIl+JnmzaeYr6jc4Hikf0rbBBDRbWpYkLnRyakmdN
wJ6nVag3P6wQCsNBOnO6j4gOKBOwrw7XBQUVhJLD6C+bFXquxKlBhjNT1WHh9iweQZxmdmB5VlMy
oLdWdLXB6lXaJRIZBZMZjGz6jvVn0B4aR6yG8E0y7+21D2vZJYaxaSPMjtnRU6IdQ7zvuU1QCgrs
uR1X31PyBSzql/KM3oEDn/KSKszTrySrAel6hC8wyX/KBhVAfY0ov4FAUiA4kB+37UddYjyAvSih
3FTy5AnF0ZQB3gs5QtruJ54avT9HIKd27yvOGwG5TNhvDU/NZPFreFXwzQK47PuBoB1EtqsS05mZ
Il4XQGlLu2tEFtYGFYpDimwbBLF5y8SxLXMfz2uG0QMQqtHCePjWo1tzi+BtSeVHHn+ZVOZIKKR5
8ukkElY44hSQ7OjN8qBItNsJLQJd6ERPOmIRh/O+ytHJFU84LE85K3rSPM7kQXd/F1y0k35rk682
PQlETuiM8vEye9/RALYaN0RvVrBJO5cb1hitDTzF3kJlOx9sxJMVQuNvT3QrB3ws+BB3bOaENhGl
+mMXnC4LIOdkESP0rSYshnRiLPwvWOHb6pSZNPCYz+oUYGz1+0ScomyXRGGaPVdyIket3eT6Pm1+
UIJuKpe16VCbCGtIs0EhaDcUJU9+ydGtnWogtyQKFguFMp0yE0dJr94r7Y7kKoRjV4OVRbjBjDCt
e9Ni4tCKvzHTbE+nQFS/TGOo2nt3DtRU7Na3zgLLnrECqa26tZuPCSdIt8f1CBx38kA241jboO+b
q32pv3X5DxftRreGfcxpaaQ16wnvhkxsypbRTvOb8mjkT4v9LYZDXPyxEHy2X3TWbGvPR39qlxh9
o2f6rgEDSJY7OINYfGepaMMoIEun5ubWD86sioMm2Eq6dvg7jw3FLLpmH7XZKo6Om2rbGq62dUi6
EmxCe4seaawxmbLtVvWcgts6h+gDZPkm9uEdLx4SZkqSoCWs6NGzriNLkqOl5ouSettmBGvX23gi
zmD+SqzSfREDm1QUt29dD02Z1jWEQK8C1cCa1y4IslMG0+TeQW1bz738o1eZQ6W0Xm7HCWjKVe5b
m2ACs/jrRUMBgcZRpZgSp5KtO0yOw0/ZzK92we2JPIxX8B6jF0+n/Siizg2S3t7bsXjXIFY/yzbB
asymYEJnsVjSE6X3HPhKomo70htIx1f9nj4A7xpr7XXun1U+9ib/EMNJYULutZQPA/IJj78HugLg
VoeRdrFEqZ9Trh6q6qHKz703I/eEYHJ/qPkgWmKu86cZE5FdLadO/4nIyoElCpbxRzqHbnxqlbNb
fJlKdp/y9KKJpt6lfclHpK42xqd+1xsAcUhpRnvYOj35GOaDQEgSY1NKSITS8ks1vXiDeed5+LXZ
6YdfYnG9HI1iBEc2d3kynjs6mcykJB0c+Qk67vFWqwM5qCyyOHzfi06/W0r4c9mxMy+Rhxu1bZDG
1hzzAv2boOHH1jaF4mpfwK2BafX5eRj8LEqWW5uKY6Iw8pQOjuzMLpN9XFtWWExZE3Dzv0plS3zV
eLV6g7a2hRcnFvYhyxUvYFKO8S2d6Ye5SwfOO3REXH7aCGOV24+FZPRyWmtbKyplx00zHb2WD4ik
KwS8x0K/MGaYa1TnVijZOYLmbAg4u+OzQJIlWCO2ydkvRjHtizl+cZuhvuiEQO0wZhPzthRn1+iB
LqDGHyLzDgLrIS2kgy9OkIK/KraWEk1pPermhhqzK03HoB8tFuc0tdEVnrRqTQoaE91fZcdimptL
sSA/Rx59SNr809MRKDAQawEz3dFzxMIrtSXu4YkggcTNr11c4v1lK6NeRcIwlX80Co5ZMj9nS52A
X/OtIqwlEHkLnZ0X30A4qx4HWSYfWwgV/kE8G5h8tBeq6UfeQzf+cynTnjsB+KckQHK/dx3iGbtH
wJcq9amE9ty0PJ0s3TP5epkWRImzdkgBSKQJNdf036Vt4vpe51T+ImiFi+ndm6qBEFCqt/3V+aXI
Zt1OmBRjdRJ7Nmqxc/IEBUZSPGLEOKCXYI5A+EnCEXqukqu/0+r3SmZHnIGn2OTmi5PhNk80STm0
81DstaMY3jvg0EZHn2/YUx24WTTSSwwzzd2npcgdCJJhcovS8PfHZquawBE5BWg57OD6kBPIwLa+
fvn7zd+HwnKojtNHCS25fvn7TdkqUCn0a3qt52FpV0aaqdcvZ+Q2RGdoWBjtOuv8tTKulDWcplAr
eprXh8mJln8efr/37w9/f/b/fO/3ZyXW///x25pqSU5ud6pJUOAe5uk/zUO0dqOLLCMSBlzDMeTN
02LcCikD36aZjDrEqJ/955dq6aDt9oh4Orpt5PdL3IQoD+vwn5/QOF5V3ApuMZ+UZsQbZ6n9fPrn
Ycgiut0GtME6Np0OS/fp96vmv7/654epRTwsijwKYMowyf/rwTCIF9PdWGG3NPPQQnIFMGuFMGpL
gDQ6qmYZ6grJLr8PVgbXh/3//30vomT8qJQUqzmZw1UrnfD3K/Z4YKh8BpMAzzDZawgDqAx9z4hQ
B13Wv4+RoclNlUh57gu3QPsYVftab7IDAOgt6S0zdKc87RhfUwvudTRD2sf/14+TKV7C5PXfX/D7
u35/aV/xKYk0u6JLbFLOYLj/+dAvTRd+9w5EU6Rm4e/D6BlsQv/+2OA5gB/tAQ5M/AvBFKkfUu/0
0CLncy9dolgKWVjkXLqvjZToGdhLdPNeqUrtjhLjHZ787m4wnN2iZeLeNGR6grb9o+MLQiWGQh1h
ixuMkgXE6qbiEo+YVnvdOy1SQ6GMR2c3TiiyTC1LzoRTfiDQsfbCVAkeMiRAKwhm+PuAwVOAAilI
H/qmDae0pF5eoRxS7ytP7hQ/cjojjBfxmeexRB2NWAathKAdfdfE8XMcmS0kXD6EZDjAEqE76Sp3
vERdp+wSEEaM/nj81GYIux5hTKuoD8tgq4fSWY5lNSIrEFN9tB1mNA+haWPPOJFz4DgtEfu6MgLL
XhCMqW23m+LCgTrur1lk1sd0fLITV3mJ0XtXA1uFTixQoOtsbGjNo6PjpQh9MyUY4Jd3xuLtNYWw
RQOFtVml7GYGu5VU9Guc4+5TVXXcLImSnHS23s2SQy64s9zLVl25jPSh8oDNxCILIktbprFS3OrL
4kiFoX1M6MkCpU81NI0uOSVd24lrUmx+/2pLRJgfItUKq2YtW0uXp2rGNjhHMFOWHJ5sBTsL0pTf
Xzi3wOgay+ax0lG7GNQ1kJYB1jp4IDozpiSXfWY3tGkLyVfL/URGQUAmRuY3YE33I8ItpvnyvVOz
fqdRY7lPSkbQzFDsQ2lX6q0iZcJ32qUM8P8sN8+RMS7bAYheLu8k0o33Nk5IB01brov5oKNNS5bs
py5iZNWalt/qRr0MS2O88lrou7psHD9ZoCZNrYkDRtp+q9sSyViRP+X1JJByrlrTKP6p1NkKdaTC
UXkEHAL/Jx30khmzggB7erHKLiepZJj/pPhjnKbqbrHMH2a3dB8oLdhQiOPAJfTOg9SNIdABjhqe
7GTS7XvTa+17B+Utu6FR7v/9XputqLRuoaTqp/7aCxUhpCpvwwJ/j++9DjKgkdvvgyiTFglC/qCv
eTmV5SRXe9HPkb66Rms2VlHxNAnqsYKy8brzlBoEksgOWNuUcVhqShwCkZdBbYgJMh7ExuEilMm5
aOz4zIStGpcht02I6dRbt1QgNX2OA8tzmgvKmebSxkwRddN4u77oQFUYtPdCTvrG0cv6rpVuhQPK
6gJ7hdRE19aXKGpR8zo9ghhrjaMALN82fT+dGfjTo5EVF7m+G/MF7fMyIP7QehetojRk69t9/Gnk
4GaErmghtkmMqJMOP1spl0Fq4qxgDJ/MXj330uRB71Vowh5oxr3YXClhoaXOLdFgTSPEfgeBRN3D
UHifF4nqN52GL3f9s9pSd7eU0d9kSxdqW5ndva5I50ZDpDYo6nbsTUraZmd6c9idYFIdPi7PlnAR
pYoICw8DoJ31zs2xLfGQO9HrmqAJMwXdw9+hujKltzJRCKTJsAr1rg6SusSXrE81ZMXQvG12N/WJ
Gg7iQXQFOFHpuXcxztdQlY4I82leNlhqo92sqsNdUbfDHSkl93aMn5uX2tyWcxLdGXnr7nQmwq2r
DdpWQblzcHVi3LrCvo8N74UAZY+7j7VOH2z9WYzjsDPdozpwNqNFH49wJA9Gj9HUU22abaV+IJON
/I82K9AXzU8DUvxzYQF+ZL2xo3V6+Wjc5omeTvSvmdqGSlpmT16HwQbIhJc9f2ZWKncRU8RRV/Nh
qxkoUVqlvDQQqLcKCtWJn1wv1bFmTR2W1NIKerJU/jmkIgvQvKRuKrAS/cFuhXmQ7sgKjOyvx0uI
19Dp5jFsS17tfnLG0DLT/Fiozi7SUA5ZHUZCc64Tjfgf3lxuQuMQmXPMq7Ek6hhBgpal/7y/HFw8
ij72J5BHFJjjlFykchZWXPNbUnSAU9Q2a7GmejWoTYuq4VGN4IBVCelvt861TWbl8vuG8nLgMLWm
PcRK45S2Ufs4Dl4ecn2JXds49luKln4VTjUHwcF17TRNCSqS/zYkwxTXnFjAq/0Y15pyjTms9lo6
VjT7tfxw/Z7LbHHQdawP1LCQA2RzfQ6G4dzJ9SGxCgSy6aL+84meB/Pi1vpylD0i+qm++/3ALSM0
Zlbyx7qDxAiiiHNDcgvGFo8QOojhlK1MF1dtLLVDx5uTHr8UP5A6vERZrl9ZYPQrAQVMA1UJZNHa
gV2Y6Z2MJGWGMs3++UpICyS3RwwJ7L+Lpwi21OJh6yn5qzELDaWYbmxdy9aPOVEBlJOu0U8qLsAB
k/o0DW9TH9eXMUXM5oKi5QaRILhn0pVhye8mSZtU3LiBkekEPXPG3OTs/ojEyQLbLaKQKItBzaL9
3MzfXqKRUC6MfRSpjm8bablNlwLgh4DCnaqk+xYt8gEK7GZAc6IiVHG3RyUq6jV6tB+x2E81ZinX
c8PWAlwx7P4ta/YEGCY/qt6i8GlS43koCWIivphUJLqSZJQd8Gtnp8JCrCxyC7MWV78nECREyHMD
8tP2M6lPk25uvUocEe8y6MzWDUvUQ0vyn0gifySqea+rbH2N9B6WNH4qyHSYAtLhAM6jP6ZVeo+W
RnOn3hV0G7Y7j8pV0kg6NI1lEp3sqPeTGQ9aZaYqp8pyJVhrP+RGDljW5JtisO7LujksbsXmh3Zr
NA+VRdxklcz1voTCKo3VFzApr+UkL+yf/UVdxSSti1FHYea3x+ha8Uw7hPL6AxmXk0vdcEaQWua6
V7NhJ1fdVJ7GgXQygAwj54Zr1SPdtpzD3Q0wmGATiQ+dcAEiPWHJnOLaDzS+Gvlf4mfisFnq1M97
wiDT8oXQC0C4YtewGdtupaINFplP6NOHnhWGX7XoCOwqCr1B1w8K7cREPX0OcXZUVRBJVSGEsDfG
Vy1GfdZoy0Vrxz+uw7YlheQwMtGvuz26W7VpNpk022OrQg2aSG7zCfNbZlkPVWp7UEyj4peOc1H5
1Oy01NZPc206K6ME2JCfPc99VHR6CqblW0+B3sEaEHslPfXfSp3uleJ1tkkqQazQ+aoqzDCejVDF
fCA4I++NerwTphDn2NTuYirFX0Zaf3DR8l+fm3vPJTKL8866xhI4b6lqUHiUY6cCoSm3NY26a8ph
lBIOYKf6XpAKAM6YHBOT5CZojlVNayf0wXnviU5sy5x3Z89K2rsIBB1hhr4jXQ7AJaLvPe4I3CqU
d1Wkge7KxyLRr03XtduiFCcF0x9ObH3Zqp7FP3fMroxr3QF3uXLs1fFUaSrJJyWxEgRqPU3FWD06
eBnPTG0vvZHc/45/v0NfpMn8pLj6p2s0yE9Gey16rQIIiAmVkBH0q9FAdaIimLU5RS2AJt2i0RIz
Ldeem0FglfVlQjYITSX9TJ13uj30e+hW4S/FpyrbFzsheCByIowgndxNw32UieFGCcIu1Zv60BfT
zOvjYaphCx1UWq6RTnyoSUS+ijp9IhHA92971NkT9rgdk3YFq3GnNQQMjfy70dX2TPBYbFzTMg5i
/qvNnSTSqHzgCSf9cYatMr3R3Qle2M7M0IVjIwz+g7Lz6JFcSa/oXxFmLQ5ogySg0SLJ9GWyvNkQ
ZemDNuh+vQ6fBGmeHCRAC/V0v+6szGSY+917rt25ny5AwLM+fS+egwVrPvWWSW946r4ZemzCrK+d
a105xNFnQPbjWy+1ONSbDIPZbO7nqeL9Nm2CsWP7o8FiCOdMSwOvw/SY3C0Ofq4UJyp5kWYIC0Qr
MDzDw+Tmy15TSMuZuhAUphXIKF+T2fw1bEoOiqy2wpKacNwIGO8zLOGRxJm/MJtTuIs9VtzQ7w18
5Hz9zlBALEbMvZW9dFwitn1Ge7REef/254vsiq/KLA4KKCVndj5UraQpuHSMdttmDLqKkg57LOQ7
3WypdVnbsDXExAQekVghf67I3013LnZ29kaPRrwf1VoFrZprvzQw5vQ0wEvF5b/THut8ZEiXFa/K
Uc9JFYfJjFprO+ZDtxjMl6m0UezVRf+qt+aPUY7FVU/Y2zfZBnUOnnBFCvasutg7jaXOM+AEZYAG
gSmb5GtFVePsnCFLtxbulN6Vd4uSb4nDEH1wMBSOMYNrD02eHCULIPSNIM3T09xn9ybH0rb6jV0t
2sussTe6AWbAj3+svHyFFhntvIRwFCr+IVF2vK19qDyzF//aozkFQ04M3taMn0okyMzj9GG42pOE
8LatJPOamZOMMJMrqwXi5I/2DZQFjgVV9W13r7YYJ6zlzWfjc3iPZnZwzWjf54ijjtGJraD7bGPg
K6otTsTDoOPOQASLii4QpnfVMyKmZkhusXiTRV6biY3hRpYgl5pN9agJbuhKZ/4iu1cuPER1ZvZP
17oHsRGFd47MPlai307FBQo/C3wkxtc4WUOHyv2Jq8naxwVKU0b6TOcWCQ/EuDfSL5C9j70r9vaw
PM85Q6WmKy2UBYaERsMwxT7asGHDXgzaKc+SJzB4jC37jBNM9eGoBGd+he1t8pzbNVpk0BPh0J28
kVF7l5kOUl3W7NO0Y3HxUFkBF7PjyZkJiqHv2pog/ajW15XaR7cmbuMVuA+mxHq2F4Qx4UxhLr7a
vHRP/jr2pS4oZCI9ecAMCr3d2l3znHEa3ULD2EPdPkcTEPk8CseUlSG1cBICnEmtmtsdA2Cntood
ZyrmzAI5152J4Zlk9A0wnWk3NiHm0QdYgGdAxjcD5RwbDl9ob4N/hepMsHfWd7k2P9UNIfk2Kdhv
Rv5BTyzwHuYMWwr3liJqv+zVzWl+QO4sCTW677mFqceVcD4bF50WMaPmpZVR+joN/ePM1gn4hbL0
hLblWLn7imVLlNyLSOQDr0k3tiwvuXCvAUIGkku/nl2UB/HHq/isM8mtrazj76LlIVEuXQueftWQ
AgDPUZxgbmJoj9xDZNzDpdGDIWJH63BR2QgGtXwYKdTONBkow9UPRvIdJ9NXieq0sVOs7dw+aVLB
cs4yh4fVaD78DsuZURd3SzmfpK7vMynTxxTP6MgljHeyCVI5FoEVlewu7EqgeobnHkzeMUFd4jFm
OKuXeDhgiyXbeQZ3Aj7ljPZFs3dDOXpePNmyPWBUfdf1+7GvH2opwSRYrR14ygrwla9vDM7Edp5P
w9p9HkX2QW+SYaeiqmJK0N7ZWfLm5T6tS2xSm66T56Idy22ZfswyF6CNgbM483SnpyQWzGjA3Qxo
jfNou4cGeeBUhQ7M/t12erPrJ96kxrX3+kRNpg5nSfNJ97n5g4TeDO6i3+tqyLm5+sWx9G2igOK+
rnGPeFn3k0bzRq1pQiJjeBRrtMKMuKljGQKb3N3IIwAdekX1N19FNotdayvoENEDUxayYdN1ji4e
KsUkpRmbaySnu4zIw6Fd37/BhXFjTFxEEz876T5xVkM8Jp5zlfcaPoeJ+ouS+m1hDDBT5Fe+pv4s
+NDBRIB4o1v2i2n21kbOEuJtbX6rvrhgnesRFmHbzUl8k1sIe9WS3Vq1XgZJ7Oy0WLzwIhcmhNlr
MSclyCQ8N7O9XAP2Qy/zDFRDHgB6xo3QbQmwkvo9uz5zUNhcY5vi/swSHKGOCLlFB/V6wgPi0+Bg
gT2VGrMRKLARs4DsZdmcHSoXH05V6WgjWBJqrcAZM+L1zMmeQhF5Aak9bRkd8EVuGxfGe30saqs9
azmzK7gHi6SGhK+TZ4nxQHXulc8iZWKIs6X7akQKqvZwVrH/OwsGciARcblBj5pN+wGlDdBhYrFz
5+/Lotp9XPY3wD1fcrcC3SL3WfUZa/U1z+p78weiB21SkrIh0LSS6Gv97MXmdZGpqzkeLzIym23C
eY/JpsNxkTAPPznZY5chioODirSMAvkDLZ4LjggWdwQNVLO7AlB4JwaHPDIY8lazxNfY1R/D7G08
JqQ7S2KgruxbN4vHU1keK8cjBNO+zIxX+QDFR+bykZuL3YWTomVa43wNRlzSjuIV1s0ITWYZjX2O
NMElkAoefnIEETGRdLKHx6Wrn/D4lKHsOP4nRqNv/MXrTx27Ogezd7xnQDtiG+gBstHZ66dlwxvw
iEvdLzP/UlpJWI2k2EavhmlouvcYhjGS4LQAvT6/+ESdHRb6or8dTetZxPz8BkfjSGMwtyiAgzlP
OPeUGRezht0KCwbjtPu5s0hNaBpollr/dq8gXrMCF0qGWe7yAMHRCZfCbs4ckl7aiWE8PJgt7P4n
yV2xzpL6kBeNvxkBr7hFipBrETrLwdRr5udCYKy3Y4oK0pxETcLhf7FjFur11Htfai1rgVswMTEb
zNhSGEE2NUUgvKzYAmKh0kfm3I6AIc427DCwYYdl9O+NhESB0NwlGDsn4R9D0a36DoZZg1MUUnnY
olrnaKeBKfiPu8E/NFYEsEXjSqcyExSI91Iad6MbcUYEQbLRfWi9cfvirRQfc4ieu069qwaLgehR
XwvqDa3+YBTWQ2dNy50qQBFLg/967kvM8eDgp65XgbPJCmHetGl+jqIJl3E/JyFzmNs6NiJIuzpm
krb4MkYA96UXb0eveGHP4Isc+3QYahNfxlackSibre2LW7NR11b37OSWAVlvCP0MoDvAjl08pO9E
vTj2G9V9hOCwjTL3Wq1u3yqd2h2004e+ApPkFxZWzwhVfO70qw6AYoQJZu/HJt600njPFkbyYJmP
5cBirmrjyEPIspKZQZSI7zqpInaBGGiix2Ldd/E+TkFW1ihWhUd4ORItCbNI4x12BhIOTltzUGOv
9pbinrkdMSCfaJRWVI+qirgRWOiRC11ZGNa+SmRBzpSQTph/PDaTeQt/fcAv0l/bS27sFnR0VD4g
0yYasZ71M4mmAVh13e98cPc7DQeirgjxazbz6Wga8+tOltedz+RTdGV9m02crZwOE7aX1s4hQ6Eq
Ynb2pKX/uwUaZaQkf2Yr2VkQpw9RgyyvmKgutvrIqhxY1V1DOi7g7ELIGjL7Frr4uUynHXe/PBzj
Dwl7/dqA3l6ZyK/VAsauGkE7+JEZFi4DSUmjArFlxh9TCaMiWihmi5/hYW/ydboeSXVXsknHRViX
eODgjTFgP5eRn2+7AQ+qkRSP0uPWhiEVmxKxbkCN7jKcE4MASuTCYdSFvPS59q2XtUZuxJ2C2Kvv
Fq266kfjXSGjBVWUzpvMNy5//ApSYBUCn04RwWHeuoxSNl06FoeYJTOy9H7juRi3upmwY1zELOmC
Nzoad6aAzFMXjMQtPfvtuxEELVy7Dkd9kya/oCexupnespIfD/hthidl1icOd/IgfAw/mUO8zazx
NCWpTa+cwDmry4tKsTPFOn61Oct2C3HMwHShAg4AqON1u0p1PjkVk5GS9GxXQ39jpMMJT+Rx0PLp
ks7Tb8PNlHOBFbimy54JTR6lHXd27U7nOScy5vQj9XTQaTFFYglK2ZjWrwfslhqszcrZqTjuWUX/
nqp+2mnQAVp7MoI+H37TRb4MILS3lrbtuSHwmI5LqIjD1Sbn+tEGVGkXmD0yzDx+dM2oiPGDl64e
bRIQLItD/6Pr8XMJ8emqW+R7QdMG56b+zptEfhatvIq8BqsdxME0b8trpmQvjV6NgQOgPCy0TWQh
pXJ+waHTWsveFrwbWam9cNScr6SXM9RYuIV6icY0hUeusuZzMYrswqFyKlCH5ykyOI3JaV8P5YFj
9FnrIT5oi06RquiTkL/MwtxHOtQ59EZyqJCDgOpj3vNAMi3ptM9S/mLHWuhhcsndShUOKTbLurTp
H/D5miV9GW/RWPiKUEeuu0gziRMKii84MPKzCAAJrQI6SJsMRpjRxss3Y41vqFZQi/5V81xC2E9Y
dvk5dNk+RH3DDicrrkgY/JJ6SS56QTJlISIeY3Ril09ZVYkOlGPrsc1Nu0WLx+Ocwhlapt+Ziedm
UpQqCuYPZ93QLkXmxNf4bIHkZC+jn1q7PIWHr9vkx5sYWhD5jqabw7G1OWM30AIZruEcG9K9Iu7R
kYwJUxsPup8k01Vt8OXn9+6TEecRLI4c1i0vnZ7MTnKssjB9tPW6YODWyWvg9nZG2LCJL1wJ04Mt
mkdRGRYzsWRvTyzNanZvijK+lAWGFptxHxgPrqoNmC0VZxTPE/lqm/c6e9eb3oHjSRXf4nvYC8zP
uXI+7Yifo5MQXcZkJSY6+dayjffJye876ZDvlOqpFSTKqYkpghqIBf4hVm4UkZwOi9D3PzwvwmVo
3lAN/YX//lmLxG6osveZu0Uwmd7tGFUQRSaSobOUPHI67oWuGU+zCTvRGDBkSUV7ZB1kVc+gELP6
bu4W9TTZHTjnagZLH19j2cfQr6p+m8tFBL3E3ovyvMmNiJ0E3ODOjGCX8L0PslgEDqb50UVjT2Ni
9V2VgRzkcjUQWqB4IMaxroZ9wWgwsLqs5Arcruak9U94ZCzz+N4YdLZWnKDuKtl67Zlx1bQhOMiq
nmObNOlQ2PXGb92m+FyL6L1Mk6ulIWMAgPOLuALGUvitunpjBhFiU4B2rCtjO+bicy6mBww9ZCOb
XdNhaTXnh4I5fuhqd7526iwk0iJC7JWFxHNd1VUgKGQK2wJWXjcMcPYjSl84p0vKnE4JCwrOrJ7U
AFZsKpmgqbQymGO4D04HG5LJjJ/Sdq8jmg5zr7EEDadl9Djsa864NffpWCdUGeTeocGQr2cy21OD
845eXEOCgGPbO8O3W4PVEIT69LEr91DAo80AQWMq4bCVErN9Q6QIOzk/Eko+/vcmrX7dIqIkxomW
vTvmzw0m5LFs2agl4CT8ONt0SLBWAxUaPR+ht7/kFZHBxWEyKOgGAqQoNqIm2WjywWu+cRgND4Yb
ljg+MFPnI8kFfZpLzgUD9+FHSlyEO+iFThU0p9a+1aX5MrSYOZvG5K1w/XaD1TpGQV62bWcI8lKy
wuJK6GDGWbk2HFScIPMgRZfeiMjhqFcTJBwc9CGqYoIkwTVmxphkNG+NxSfGd1FUTw0sMWlq2VmZ
oAVI+vAplB0OkekscDNubHt6K2RODsbOX4XdtEe7iz/0lGSlxk2YvqdKh4XT9vVwMB39JprdQ9W2
j4aJJM3oEIBCfK247hIykt91G08Asbw3i9IvSphB29a3upc9qgQXdK41EoRSEXCG3HcW6K0RWgdj
JabyDtsqzz+Phk6KiHAlA89xN4iW9JCXk4qpMwwMqEE6dpg6p1S5BdjruSARQSEf7Z788jBqnPq4
YtNksSWoNrDetRbcBOpEROWs/O87LSeJleMUNmz7mbI8jw+Vtsak+NSinyIXuI1cgwABKiWQQNK/
re6CcBxIrCR4suKhOvez9ZuK4asfMBxSIqoCt6p3TBRxRfv7DuKm0Ox3JoAfsT5EfO0gnQMzLl1s
sTHxGBlxFO2aTy1VJ82q/CN+nlsRt/V57jm2SWu40wZifL2GTBv/YAI5ZxOUOT9OP4kwPS9mqpFD
0rCzu2+4ybhpzs2xZOVAW6XRq2HK0pIKCYaJzvZ0ePbfhtH+EcJkX6L5jBMDaOVJfEQc4YMBf0++
gOIlXWHhX4z2ub4kQS0ZDY3Ypol9TTu748Gt2wGNyrU3fTL9sW49leVKYD8WPATRQNB8seJrPD07
Pghnj/mAyJ0+s4CRePiFmgG3UE3MGEvrIYsYJJVI+66HsE57C1nS9n0qyMuPjm6EBmQWwY/QGRXZ
xwyYm2+DOXN+pT9bYR9RVN6pc8H1cb/M0aOi/u7cq8ME7/DUmfUOFFRydPrpK25FxlDNdxFeZOC7
yfCAqx6X2JhfFazMs5+1+2Y0bnPlE8GrcWe2eHMDkY8nDXRZ3z+oltaaicyjbTs+Y5IACvgmw0CE
k+WClnSkFAKQXgP5W+ndmg+FWZcW45Pfkh3stfG5QP2Bx+bf2kK/y224O23kfbIqowVbC8aYmc2r
0xSGpXiiArsO+46vzRJBGaiRkTg6EqC7BZA6f1hw9cNMNawEHVx7qakoYG7fHzh2oAtQzBdavvyU
NX9BUjw3zEsZaGLRStM2UHTjgANvDtATqRmyKd4eCHnmaGFW2mCcGJqfHpF4HI2fUYOrJllF+RGY
W3fsJ92M48Zs+Y5PC7QJIiZi4VLmpGLbtEjyLVHJkSn6Ku4ZDTC+CcWqmuadV4DJ7AaOFLDVt0zp
rmqPFVaJa42fcWO1PpG5eNo7ZVVtx3JyQpOTVjpgnJdpD35v1N9LMQHrB4FhYxqTKDsjegoAuMaj
wMXbtws4nYoLxlZm2vM4s2gtAg4G8RvID2huHlaLqgfxNS7ly7Lss7z66Uf3ZMb8a4Vj7WdQVvxD
yK+xzeDPYJSlLUzK+ugoNf9spIS/CszZfqyLox7Pd3KCN2Jg2tm4gEsrXb5w9tC3k0cCCUdHidW+
H5aE2bzHSNFh+t49URP50GInAl4ByIkirv2irAfuV3tlGUDgm3LlR8gz1w1EFcvZatx+kDVIQk2Y
rmCsXEXL8shKQ901PTJBxorepUJnyLNejHOSCKYodrPGKuC0znHgEE41mge/Fg7Oxjaru2I8uzNY
bUG1WUaYY1heq+Rt0syjPeCSM3VuyVIqnj7buk5RTTlggfCnYo0Akwg0ixHMlDJ9Z06/85n18Nzk
3nb9ctRkZZhklTgppuk6qd50dsjAZuLEvt+8mqg7tSAnWGXzc1rQ/DYpVpbRruD0B2kCSj+bvnkV
V0Xq3q4h4HHqroBwP9G0B9up3eapPxwWqZEERdMubIDNSzy+ua0/b7C8zdIll4VYW0duBdZWv7T+
7ZD4QIPS7jnx4Ir6DzIZP3Po+rv6ldJKnGY9QF63Fjdmkbxy6KyDymyNrbJfWUENPJHjZem1iwY6
FLMLsnNzw0N4difngIVdYQQUhGx8JvOjzL5rg7QzPot4lRG0ZtolBlftxcJyZPjoSKYJPdUF5Gfo
1gcjs1BLUiaiqTxYK5s1/5zQXPedrDhnjSTghgTFVPqrxDQeUtVYwLX2XJqgZJnC2zeOA863B1G8
mHIJxTpp7LVnygh90jMoQXFXJUetfiqKCTQ51F6TIxOHKCgjFkMZpjh7vYXxnC2sJLprowEa/dlg
vjgPZKesMS6CuZmu/Li4j0vnt1zONZkUny95ijIZtInvAQOCrC5GFNoEeYcTNtm+RnSHovSvOqNX
Z6Kl60Ud4CIq/tnz7Bd94RHPZTNsM/Gl2aD8fKe5GQ2DhEasHhMLvaAe5DMGeKJNEWvMgtq6acso
1AWaiYscyQBgZAblMqUZYVPDR/uwc+ZL+A8+vZhjk+NNjwXSUZiMQwa7AEXeMVD1OWbloXLh2vJh
t82FoQRGAs/+LoVx5U2+t0PjIWPRknjugC4kix0ujfMhYrKJRHBNAqxclhhCzRRLoqeDXZfAkaYm
B/nvFay9C/87VWmo3QdNm38Sq33JEmfPxeZ+ojmkNiOysfaFJ3vAW4VCmnjA2xIHGZz4oBepkIHO
gHGVJ88wDzF9poGLWCKBmsdpKTaFjLQ9dSUe7FMrnMrhYuVmc9EUOUc7aY8lM05RdmpPj9eN0fTp
tqm4CI9jdPQc6jwZEWgzI6sscTEFK0KPxXBbEczi8j6BD5BayPmFn9TIjaNuo/dApjlyegxNH8XZ
7cwv3HQ0V7asB1QYbLuFaTowRS2sZPaVTNqdrIqHzB5elgjbAJrwV+Wb1bbnYFb3zgHfxVfW+vkR
K/u2IGtnWm0fEibqDr4QW3MC4lUnH7QCufBm5JUDRpUMXeRhhSS5bhBzhJo/b0oavThQAZr2sfIz
yLqO9UU7KVt7wpTzmUCr3Mbj8DqnEzOA5EkHfBuoknSG8bDMCAUOJo8lp8Gy7pEERuS2ZaLZbCkK
YH/YZ/M6f4lyjugt5lral4w3s51RhOQ7+7vrfsupfbJajupaRGVJ1l1qTZ36nAtINcn3zFsLDo03
b8pyHkkG/HmbWNvGSe8H66XSi8PSpPkVpvxARVuDCHSQE+jqO9D52vgxWMabbPtbO7efO4OD5JBa
J6zWkEKrcCKCyr39g8j0g9Hi9ukGE4yok22tCs+swSzBFYqLpKHfMCYYQhPNZZvyxurKrjBWyNuW
LVeb5PPcO/XJHfl/0IZOhhhv0wb/t4rh4i9OdMkc4uMxQCWifBAyjSl/ULrHLBVpc+qfIh/pVLh4
j/0if20quiuyuuEgtvPJ/SXkv+udamHjEG8hWTavTAnIwEORXokUBzsZIBbIdoIKAYdk59zSNcyk
fQ1lmI0JbNKuXn0b4WOeX6iixJhVJWeAMJJ/z262proIl4YjxRDBIWYdZhGgGEqRucnPMbFcte6g
iF9jQrK9M7f+LJ5pTYGbmyIala9YHpvdoPMvoYrgXsc5yvNjC35bdNOvnPMbv/SbjVnONwMWsDBt
M0Rc4xNDY3k2fYIuLbI7X09YHZazS3Ji75EUt3paPLsPaIL+AawpBOQM8yLVUV413tZTf1kKUe88
juQW+x3Hy4Xov+YcrZKxbpPdju16uJnjx8HK9/0wWDcOnCZhEsL2FHu8nuCTc9L2aDTZr1HRVds9
F3n97iZ9AmVLXaqIl1SOoe27b7XFctNg1QyLpF+F45oP2PIPkWn8RiMjILNpQ2PM0LZKKEgxXnGM
dTuhnAcA9M+1gsMEJjqUgsuVbLTtkKp3kZcIKuN01feF3EnVm+HSY0h2t0YGAsPzHC/0Deu1Nuhw
56gWYjJ8ynRUWpP6p1BbCw/VMEOAG3FvYf8kduNK0tXld8aUPkw919zZOJjy1YpnlPM3VSgcPPrp
UaUL7x0iwgYL57kwnWUFupJYXtFgLkixWa+pZr33hPGUevjgkLb10HJRn82ZgSXYhLU7SDv2cNCx
IWwJ1n3GVEnRQ/rm2NAUBw8tYfCedaT6fb0Wl1bQs07knmUl6gBHQwsXpXuuK7/E0QoyIlZp6K50
hwKHM6lY3MmzD6FVa56cBmoJUU5lw0BRWXQqE/ZtPdPYlYTjbjwOI5GFazVKmfz2nTpklvkZjzPK
lgV3sCF0C4jDBXuObjDdpel4GLMeAWyleM2p3ZAQr9+b2uUDkQ2lGLnzE4/iffHoyqlEyniP63Ni
lGwRTn51XTGQD4qeTaCyHLoq3zKwFyZhmhCs1hogMx/B9Wb0dIo8tPDwh5Om445x18CWCTmupPGo
ZyI4gUcLKXQg9JcQx/KS5EXZrgjZLo/senNoxdpxaf17zULjJYDht/YezoS2ibP8ql57zZhtEKUv
vCc0fTyO/cJX09BQwceGghLOCp0qACECNGVgx3GycX8mkPD09dDVYxCtYyTOnOppKmiOXjK4/x3Q
TpTA3rnrrW+nUr8OH8RuKIUXGvlX7SHo01oUFDgp0givIxdDFfgDzC4Kt+xBFCxKkvhZpe/YQyLO
tXgqPWPismQLj5QbA4VOUv0U45bAh23tenxggRZLbTdbDC8tU9/rVWdAmXAvy9CYe9qLAzwGVtAr
WoSt8uLEr+7YXYNGOQuAelnzpEW/CIsXyywfuMCmMCfQlkXhbDMne1IOM762Tn/IlLya1CbBS1TU
LRiGA1IFAII/LLs5YR6UprV50DXriWqySpRnl57fsE5q1lezprOBr3Per7zT5l0qVu0Zf9YgcM+5
BnArHOlL/NHEWCi7WUgGbsmTVN2BespL5ZVnrVXfsTnDv+ZNrzJ4NHh3Ns63V2sfRm25uyHNfp3M
rPeDqWMcs3PwGAt3braO67JV4gaR8+iQCzxhHCWEHOmc/23E50YQaEUiuWZwxiLtYxkvIuDZyZvt
aK8TN4idGKpn7J4Pna/3JMTufaNrd4upfs2JLGiT08phS6woNV+2YgVz4AfB/iOOnuv2RwYoC58T
//h0P+H8KQ36BOA1MriKremIBvONtWkr40+WLzDiKwZnTU9+LGvX3+iuG/P9mnZJsvllMQqMPG+9
PTIUhZSl18cUcpJdij3drceq9s8YIzAvxvWJcz4vpzopwpbkWsCQAiW2AzoEFpVffBYShY+xhClt
rQs8sc8lOrQqPwx++dZwKkin+Dwv+ZtBfeqg0druvbUm1/IxgoJhJZ+5xj701UhxrtO75s2p44th
vMTWO0/caWQXLGAAwWdkMuifsNTccDAKs7r9FMAkOpodxxcCsxT4qeHJH6ZrxvRh7a2GCl4i3GQ1
ytem4V1QXAecrj2DcsjtIihxHbDJcDrV91OPe9jYWtLf+bfMRraOA1KiMO44eLy3g731okuElOnH
9p0DqURaHBhWV4KYGEGo6BwV4IzT8oEE9+Sq39hiDDr41rwZafAZfeMosuygzOTFqcE4cFBVvDPc
SN8qXNcc4zeWMveJOz3GXX6SOT7O5qLM4ds0ngzqjlhNNjLNt1nO4wl11Bb3sx5zR5k3iebdKHkz
z1yB/v+Fq49Vyf/901rS+lXRUZnGSf9HHeh//Oo6/WKrqH77//VP7X+qm4/yp/vPf+hPf3P3z3/8
dvxThR/9x59+scXw1c936qed739YM//1Vfzbn/y//uY//PzxtzyC+f/bX77gSffr3xanlfxTuaqg
wvR/rmO9/ij6P5exrn/+56Pr//YXw/6r4wrP8m3b1U3D9uy/L2P1LKQ2ulB907A899/LWC3xV90j
reW7punruuXTBttVqk/+9hfL+SuuUNPxiaWarmVb3v+njNWyHLpWK4LjlTx+/+0v/P06ja+WsNEn
XQcnOi+i/vq4T2Xc8eL/UR9jBv+5RiV3FTMvGQJgBhhlwk6MW2dpblBMg8n7yjzziFrN6vpSJF+m
defoDAHJe+mQrnUFIg42rkFmnRwMgxhiOjpj9fy8eMmxGqgeOsG1rmhSgmRs3C1cAT31QTYHwV8q
OIe/en+KyPhdcKn41al4jB2CrEjdvDJf2xoc11zcifcZzRfR7Vx9L7jvB7njXLGBUg/4dwGPNLMN
YMr3BBnYJzCrwr/YeOGofTB8OEZ0dM6Dtsmo5MGctLcxfZA180rIYSTANAIdFkrcqkDFQcXJwLEu
NdT6CYq7x0E3zTAZIAKub09CKJPwDEB5pm5Dfojy7iTLfJ/SCuR4jKHiQ+tY17iGdinutal89fLP
oIGDkPI+ixWuFsFyEC3KAWcHh1eE5yiqNdQPiJzuNZ1BIadZ0jV4RRkFkZMP9PHBo8TP4XVPzP9H
ssYWmkhZmGvMkq0q35Nl3JXrhaIBfwWtDLarMRlHn0G9iJYjp/9wiFGV4mSnkmw/InbnaDnz0EBU
/lLNVbze3kluOxsBit9YWJWxb1jk/WloQoZXM51NIHkt7GFTzD1wQdfmdWrO8xRDjEnvxuwFa1QN
mtRhkg9pzHtS87N5yMRNnL5X+qnqPnA7bWyaBVIWcQwvQVE9M5YNTUZnAKZL89lBeaiMZ14TCilI
QgsF6nl9lSkr46w1QQmlrYrRWxjf4meKqmnXQAK3+O+WYtiuIPY+pe5zQjXP3vlWtQ4DrSpjWNwE
Jl9UbDyB5l/amqgb3FfRBzE/ytR8rf8LDZGIrdrWQRAjoLQT5tew6tAJbUKYJhrts2QmOE7PEves
BvFzTG0+vVPZLXtn1Ut4WQUfS6cyEDw5zpwIG+pIhpRNi6KKJoMzRFtWXWJ08EAdvHP07vov0sMB
zodNSzFny9drjK39gvez5J/R9SkUcI2kbgaywuKQ3AtQ+pVOj8Eb0ahAZdquxqNm6m99dzKgs2tg
29dv7pJSVz/FDPr51sZcuEY498w/Y/FcYy7CbInCs9bS8KoYauv1l+pvGm6aEFoApB0Jl+TAo5hQ
blu+AwXscndiskNnriB7aVEEtZ6YOc3GaP89FYhQyjaw8rnyMshmjt0yGF8M5gLNhNclxv4OtZ1f
pz2/trAaQJtZZiaOOH41rLNyBuTO14kdmbqLTTPx++MU2ut3xb1wtGIEQDqYFHhy0gCdacN1kn39
3SJ++ddF8B+kKi8V3mFWO5el+b+ujY5umiY3KZuszJ/XRsv1TD/pU0Ux5G9XteFy69f4zwgR5Wjl
ETETvvXMjgIl15/MO/eFyaOmhThlbBe1eZl2zPA2K4uU9gFKmek95ZKMEoLFHaNET4c0nWAgl5i/
5cgPl1ZH3KNZp12//k2wwMjyGSwU89f6kE3TH89AV93p+iXiauVTLzd7kAVHyieSr4IHyNOfbRfr
igUTgkc1XSlOz9AVNwWadaR/EY0odwxa90KcmhKPcfvVNnfdZG607CvyMnCTBqgruqkdRsOCAex9
ibHVmfb/+7tr/Lc7z9+9u3SR//3Oo5Du88rm3V0KCjUfm9zlcBrz9ceBDliI3N2/kHdey5EbWxb9
ItxAJvzLPJS3ZFXR8wVB04T3Cfv1s9B3jKQbo4l5ngiJ6lawm6gqIPPkOXuvvVDVj2HeafHdqLH1
mOOqqU+wqdZ/fyVsmf/6OZsGTWbLMSVCB/3PV5J3mgYjljG35JgwbEpxMrjbxxDn2J43zvI25ItC
rCrcO0YXMxGruTSQYwkoiXFVFGusBzZEtXbb6GSo0O9cyPKaFPcIx+vqq7RIqSD/mH9eDGObcHzV
7V2pEzrS3v/9S5l367/s5p4ude7X+dW4cn6lf9jNjdhwdd0F/ZWZm9r7RALNKG8W3p4KUS///mfN
Ke3/+rMM2zEk75rw/vL51SKdJTdoq3tzo+NrJnoB2Xq7tcjU/WQQ97/8NGP++/7085gjYC+mVtJt
0xJyflr/8Np6F6KF9ENaGaw3Uyz3js9jFSbbBKHkANMGrT+nqC+pVa+aRsPTWPaaR0vwue9b2n8B
qBq5rF1xJ+jwjQlCVjC6UrTneZVHcUxXIYHLUC4HrfwMaOxnOy8Kn2Ij3uY85H2kvi1N7GF215Ha
T55czuCEfqiXAeGE81WkKQovMBJz1JuZfzFYWRH7XrssFsMVm8Kkf1S0iKv2qwcd75h7TCyLuYzQ
HFh4MTQenB7Yupsj2+t5hA3cj6cugxg8+ruBisAUzOhEvAIJhXQr2Bj2xejQnGbbRnsjH2SPm3yn
eObH6iueqgNmKpZQpgfcqf6AofUCSoh5JAEfrPcRlz1vD9JhL+t4KT5nGHa++dUG/aMkhs1/Jntg
MR9JGPcSu4dEzXqeqwadP6PNDwd91HQOqWehr/360H7i90rsdCamr7rxpWNQaxPnoqD+DYAu2Pxg
Ry1oG6B2/96m6qWpLmpCRFtu4tglVg+oCptEQN0DfKymdzo2FSc1usHoMLzpl5lctBKNFHloUlHC
kDcusH3xuuYNJSteJuRDTnUG51e5VJAiIs2HD5XGtV0t52uu2POA9PE6ky1EipV532Isx6W3NlGS
KBf6OAVwwV+GPDm0iMVA9IYinG2yHYD5qwC2TPZiVfVOGP256PfxSFozmUZh487K5p2NLYE4bq4N
u8O7wYhYFMT5JAD3o3BdBBSLqIP9ZjsUO5OxGGxRNJ/jpuhTNPjd2ggq3uGtbrXbKTtNDo5RtpWO
TdOU/O0mVRU5LkVHqXpgu4zs8+99ee1OcJKTj4bpS04B69vPwscgVvxC2bJEHry0hxNztN28XRuI
XubyqEySrYZNpeehmXckK8NbscFS/DzFKXREtR1B0PnmqSjR30Z8FMz+LO7FOHhMIJ0QVtshXYyD
YO4+PqYQZpP5htCeZ55k3tw6gTAvCYmWAbVCh2ai/941X737KamuoU8sG+vkuKeRg3NEWet+Gj1+
ZPFIowZomrF1qam58ZGVM488eNmmQBDIvVwzj8DETR2IlRERbe/whwF3sA50PbECc0aMKbdtrHZ2
BYtyfJlLEaobLxjhjNEXnClNHfYAtjyjeuAOoEm20wy25sUcOB6wHZaSWgNYVlFIEj4vjsXjxHrB
UX9NWVQ4JPKxW7UWQR4sgiAS6r7aZTRBDGLX56es5nYZ56p6eMzU53yIINLj9xkD/DID1K+EXPL5
KnLMk2X35evaGozB2siubfM1F1G9CVVlgwNnYVKFhx6dKuDNoROuQ5wPNDySiPavxi1sz/kO+prW
s9k+2gO6YmwbYfmVNy9lUu7IjmN8BxsFgZdHio2iC1FGl4Z5js3r6bS5p7kg94ZBHA9Xug0FiaUh
qWIocit658ynohbd7N0mjgT9VwSKnCwaMhM05ro17VFQ4mgLFvNCNcu9fx8suBvmo4PHLupxo5k2
BaxLMddojPGvFsMwx9ZmGKnmY+R49RhYKnWNYIHR7hqxvfKeG0Q++clXnbPuU2d6ECpQ5yzSpN7N
J6oWDZ7jcJ6rRjYj5AGVRT90VabJth0qOJMMoef4GdGudR+sCJTdglWsdt/99r2ICFBJePd46uv3
1I/INKBzG2Y7PlbIC89t/CTyn4iYmZ4oHmvGfs24Eq5Bh6ySwtfMwPdw+4a4KFS+I+ioLkkQWc5T
+fnfIYMSpsztgCtxdjCEhxTBiTGg1C7zSwkHpADx6YNJ0pmHS/yhQk04w8N1oO8aca2Sgw/jLH30
EAuFn+a0doyt779H1leE4jZ4VFTE82c9k6ph0GFmbM2f/7zYAgi8p25CuyQ91lwVLyMH13Zhca5g
L5HbinlED0XMGsatWaV8imjhm1WNHJ0x7bKyNKB0bLpoSsSPTvNzdifZhKBUZPr2G6oMCYUewJ90
Xmir1eRkM+dY6I19zsPPjrc2enLbR1bWgCCUVhKqIOUWPHj0C+7iwk2OevDYmxYduKPGuumTk+yr
p8J4HOIPjeWZHcDn8eGwqk4JGF4Cy9HNTavKOcGPnMUB6p7OftTt/HCf0EWc7lRxP7IC4jfj8uaP
bGqfnbXCNCqcdGWiy+oiEBEu/qnlqPNWTBun/yA/dlXQPQfLadFITkzsBoG7KFqUUpo4gLb3yO0S
YA5l4j1pQXU/DVCBJ+bFCLyk0BF2thtV2UuMumAbuEx6sHO/o9KsRcIAAXvqJjS8xyTIVgIwAI4L
xl4anV4eJJY/kTb3XpwtRfrOyCdl+KU14aFHAY5GbfZrt+6JQfXGqdONqAkh5xMpVwn9UX+rGWAQ
6vkGAhLApJpACVbUhFXgOJB5kgNIERqCS8IuUrHzpxdLPs7EsPn18xyY3ZsjcUYxhyCrISDHF1d0
1K0Hs0MeCUMBAM+YW8uZGeExnpWEH7QxE0yCmC36ptMoKQ/qlZs068kzrwahvXCpmKbOW+lJZS91
x9jA9RaS4a0PuDSHW1ulPFYkngF0WoTUjSZuZ8frqBr4f3PuRPow/+Cao2gVWksCVvaZhFeLLFrr
H9vhp6UHoqevjZHBdIQDy+09j8Oa5EdMr1mxM4xHTe8WDBkpPR57Mu+l/DGYSuaIuYxJIw4CejnB
hY31M98oRLIiyvkZ+sfeUIwJLY4e9JubrV7hbbJ/JmOmC8FKZ52rB+Qr/Noew/XOtg1GFD+2rjD4
UHmTbQ6AwPRMtCX9UsCdSMV7PkKgD7gnaobyFEcZkZAxrQaTrKkaR0NKcoM++esaPVuMiGoOCjDa
Dt8QF4y4oye5cQ41kBLJaRj+/n4gHZyAEQWTV4m01ib3gOQWkgKzlcLmlJB7n4TRekxh4/AAJjGD
68TEG8qFJojYyYiF/7TTWB1CCLiqeh/badVQPc6LhOYQSiBOs/fOGtBfz8u7125MjoQD0KSMs/v8
bV5jLSMXsZfCsQ79vMi1dUvTvNMpwsxwC9n8ZpJdY9v5O/CEtfApjdXGqn5Gqz83dKUimgdxhsqO
AGu/ZLMY5cmr72dc6nzaN9xhQ40yYCXDD7LGMr+YDI34637dT5S+VnjMEgNBRL0W3dkL4+cuGDcR
HpYEHgLhx1Okv0e9z6rer2OMznO/Q1ktUVDNoZluduLBZECsG9Bxor8HJ5bA6M1c9M5tQ2TjC506
D8psQGKdT9ZoX/o7wwk3c+GZNGzF0NLntg+xaJvfKARHY1IyEQxAnRGRjiE+aotHHnx+rEPbpKhk
y0abHa24le3pyO2gOzsLMsHvHuSgDiR0Ix6lA0KVFhlim6tV6oeriiFbgrVBiVVfHfHyL8f+CyuD
KfcdVGIVfjeDvneY+eL4wpU3N3T1k909T1PN/D/czDU70KPF9+R8NQFJm3QJ5yIr1XzisZKt16T3
Wl/jpQQ5ryqmQPGzISl0Qm2V5dHt9+lubuXTkL/88xhHL/+PQ4O//Pbf/l8OFnROuf/zYGGH1Lyt
P5o/zSLmP/LP2YLmGv8QWJwNS6Bnk8KdO1T9r3nsoLnePwxLp6tv6MKxHFfI/5ouCOcfJhEDQhc2
iBHwVf89XRDyH4wDPN2zkZ4xLPDM/8t0wfxzi8BiQiEcx7Y9iT8XhclfGyumSwhqmNj2BtXftlXJ
2uS0heAj7IdtM3i7PPB2TRkhMWXQGhfAcOtj56GMzY5wHO+VHl/LNrnHSX0fReMzS/9y9Lpzl189
iGbIICxQ5pLAuSwZ18EUvbR994Zc8WawVvmsdm7ms4tObybVbpbUn4VLMHo9rWFxbBruZpE/R5yx
EnANuQOvI0uvHiDDjAadCn/Vw/kPn95/3OV/7Ci6//KGGBafF/Zn07RpnPx12hI5TS+VCeWBBptB
teikp6mzAIqUd1Ggy+/AZ9m2evM2Kp3JcUL2oY6TGKF/QxtMOCthBtGDlQhvP3TFfZjXz4MctbdY
t97SCWsAfyMWbw2eS9Rymh4tJbc60oLjqIt7HLYpY4kAFLVZ1TeRbNAd9QcjLE6G+DGysdsjNMKS
1fZHSUN7FA1zm9F7HGzTP9Qk+dyhppc37KZqHYaltveRGsDapUNSW1x53s2UkaQ3VsjbtUPaVesy
ppzwYBKuRhNifIIYZBl0JBXqdUuDr7XFLbNnIhtMnXPl697ZmLVMpR3ecS3MzBPq5EBBhtKN6eA3
dbSqKxRYk1nfOYPd7f2YgI7R6ZBo4R5eoq1gRCSmjzBq3JO0x3Jdg9TcBkkn7rtu+rYG7d2wffFR
jOo1ePVyywJOSz65We///tM2eY7+0LHi9jcszAimZ3Dr069y/9I/bsLayELYZhD9mbwPyXsRRojF
fczcAAhQnotsNdIRJ/iveHMlQD08IO9eO1BR9+XNI/Vhj9mOLnAfHL1ce8hS56lJ2+YSNgD+lMpx
c9TTr27+RRG5GDGxBIyy8R5crClr5DHVwgkkErvAJo880Lbt6FVs7AplSJhuyondp3Ip8VHFbwpA
lltTLyyiEKix7Rw66d+/I7/7j//dw/v9jjiWECw/v/8zrzx/7OGFbiU7nabaVps5fW4fzINzfMya
BYzZxTA1eJG37bxRnaLZPCQ988vQneiOsCvaQ066LfAWN+RUryhqkCMMeM47SzYvZkhSTgsxyc/q
p1rDOIN429v37pdLH+1g1dzJNoey/+UFWfPq++cP2TQMT5r0Jj3dceiv/vkl5U3hmTZKQsS+6FKM
5EEloDSjqALCKcA1OLI7iqnQSCSff5lhqOV2HYY1tFdSwmIXA3RpLYpaqYM2DPjQoQ4vwlxr1nFq
oe8S496uoUVwxNFVT/WObZsuv7OOCu9qarLYpRwSW3BsKyu/d2Tw0NvzqT8tG5RJ3S32fwKkWQwx
0kd96raeUPu4jmLaQlSUjX7Ds6EX8knSqsyrJjjE6RNGHCAaMMsQmumHssRGVfXodeuAszX2iGoZ
x4hbY/mKLuxTt52H0gfbVg4Fct54eEA8/VRHFZrayH/ssK5TRCvRvPpERIXteHIjn3UifYyd2SgP
JMmPh6fm12RxSrEr8HAO499awSrJSByccYS7qP80GN0leXDi3aN4mUzcz134GbgVYkwH1JXHjTLo
3WcI0crNqImK3Lpii05OfqAubeif3cgUO1eRMouLZMEJ5AN2CJCvqOdMl75NbsZ5hJbIEmsuHQAI
kxemLGM8vFZAYz99zl8LoOGfNRrFrnA+bN9bhzoNg2q6L1UGMZ+EzdGBzZ001T2U7w9f9zkaIizO
JOlcZk+p5Xac+43EPRlWYZxBhelL3RgeoYPDHk4bzKR+iWYEZaXm2RutlHQo1adlKsKs3Ik2a1fA
UVjI2EFaQ59gbdbRg5mR3cwjfuwnuGutZCyolzhOYEcXa+Io3FOlNzM5CuOyQd0rp25mimOhSGR9
NOlMqyZ8yBnnUnIK40K1rjbdoDNWG696IGYXijz4TGc7GV4rnwniILXXphO3TjKxLEBXqMbamqaW
3UabDF8yEbPwCmadTHkM2G41XFSGQMaE4sjrrNL92BpnN9mDpkKgqjAijTOKCgw7J2XuDz1A4+mq
b6wmzMZgCg2YlZZEOdjLEuLE0bJpBbadi4t5Ap88KhWvOhvFkOM4wPSo/eMofkJW+J0bdrNSgUXz
npGSnwWbsQTSU+6L2n+19B5qzPBazoHNuRNBx+pnVx/mYNz3qybHgWOln11tuStmkQxiZ/bBFDCW
hN3lLHOPQLoQxwMHICZ0HM2z0du2XvLJqWFTG7QgJuV9DEl/lR5IbwVMOwPZlqT5CWTM2izoV/t5
QSID4HpSH9jgMoh9oX5NIsYaAsJAik64I5z5bM0LpZWS/I04ECRszP+JN25DN65v6hELB7qgwfcw
TycQmFziYZDjnrR0Yv5gcmL0movMyouYg9xsy3wAu9OAhtPBmbd89M7YHjCr0qMpAoyo9UMlGu84
lmThVvUhSHYZfP7jCLSIlh5oMra/72jQ+XGtIE0HIBE08GUaxC8O6EbRS4jVuFEWSZE4qzqsL3b/
pPtAU9U4vtf+yJTMeSqz8B7CIvms9Cycunwj2ONj6GmSVV7NUw20Km4UeGsakfnIDLoT7S4iFGdl
ZBl5W5aG/crct0ldbvWEaXAdBGeHSow5JxadqqeDa8lq47iE2hpD8EZI50NiRO+B1Ajq7JJ9Zahy
V0z6E2JQ7S5RxsXMbXuRtfrazEADuBjcRRxcHVhcHK+BCEajPiNzg/bCQFFsU8M/lFNmrD3fzzZ6
CRRDUmkhUSGp3TUafeeRG1G5AIhyJzhXJL/iQ4LCqKXm+5gyPlQvsuXSq7gli2S6WZK+eK8H76If
HjJD77etRacpZOyCjwbEqIVmUCtzEme7iRquJNs796GO6QDoTXmQ40SkC+k2qEPhzZczqFxjHNG7
PTFb43oyo6sWOt/KDjlc4jbz8IPRDu87zFe9T9q9jri2afigJ/i7YE16OjZZS9Wh48Gz90beEbqF
EZcGW/zjucTgWMVXWmEeaVtFiTnpDwmycNCBoPUnxAR6R9fOLBhpxzC+SYrcmtITdKWcesWlP+u9
9YpbhjxSYtkxyTofQa5OsvA+J9LCFqEmukWCu2TtpXSZUXo8wmJkBs472EN0cQz7uynlMdH9U+x1
tyCX1lLYCOJYEYEU+NHVmufkAaDh0po2fiqMs5a854USOBmsdD2sNKR5A++phBFWiYFGzZnkrH5v
6eYPtkasEiSAixigLMvtpGPOH5DJZ4ocT/szYYaGco8TeMR3SBbawCpp6vSJhdUJknTbvQGMYooj
D3RurkHBXMIJt41FkGjSGk+DfSJCEGU24dwUyTXcwNL4NA0CdbFIZFr/g5j5MbaLU2ehu6zz/p5e
OxuCSX6iA5ywlfqlkwQ2osU0reCEU/ajDsZ13wQ/dXSsEGD3dAJ4LJlhuOFiSOxqYeA1YPikdtVY
7jkTDaP+VDkz6LvTHqARsCja3XecFfGV/DUkod5y6rPZ0qA/eRkBDhMqxmVf/Awp/Ws3YqQZ2y1r
L+Z+A22Wia4eWRaIK9uvDpWdfFvQ3sI4ewDTbjjVp1PFjyKLCDcFLQbw0yQha6c59ov/401jy8Lu
ZoCddLxFev6DnXs/FohLFd+6Bi5LtEh4GlJoK65EHESEH+ML6Lc1zxNu0ACpNq4BlW9sxvRkoITL
ZmiKta9vKw5Km66pmdIm9dkLvgwvRUlDZmHmzYHNukni6gB/U8b91u9LwrrjD47hS7yaPs1y9uAy
2Xjw1BBM6MyQgxz6yqzX4hKc8atAK8YEWkHLxaeO5t3u38DxvTRJ95BkzOfM0T87evhS1Tkl3wsW
XgZ8Cn5jX+o49UcqCEX7siD6AA4I0rDZLkKQhEVmyQr5IFhmu30BMvbsIH7C1IKo3FMHYfaKhBW9
u4g2OugjiABBUMASipG5NBv7Xbn8Dud1vYEa96iPmGEDTgL6FLwMGqyWzvSOStLSJNxc0wkfrklh
pqgCii5hvjG+6jWGwxb5kUXc7dmGbrY9/YqTKAIf0jJKdOCR1cdBMvl0FdOFuiVDncPthxYxVHSk
QO9Ra6ugCQj38pcA/4E/1fqT3gPFavL2JUTSWwQC37DmyPsxfWnbmqus2q1vBDcEuTXCoIFbvbi5
KClE3p7tBNeSjZ9vqTyggxyq9jBndvjaPj3HunjVVGyBaOEykc5ZNtPD6NnkiOZitoAE3sJyrFXn
sLTULrtKpZUED/RvA9Yiu5A/9M8wSHOqArCAl7L+MtzaJRUXnlJB28/S41vu98ehpakWTSE8rKiH
T6G2IQ00UTs06kdjA8mPcbULmMXKg7Myo8cp01bg+m9NbF2YcBrb2DRWfdlWq1rIeJcBhUhsea4i
BJZ66TzbwbTmoUtoG2tw3ZdsFvM5KF8Hmjgaeci5o/IpxdS7S6Lr1KAq7sqQxzwyPjPy6EFO0q5n
JPQOaWfy3WUcTd3G6sD8wLX+sPTcXbuOuTPMWF/aacPHoD36vXbKtO5F73nU3QHVpu8MD4lC5oxu
PsSRHYnqEDnpk1Y0xFGaTzDfcHvg1cvxV5bbqs5eoJdTf+JqnBVGymGzwxB1KRt57guTbNGOZDsB
+mllZoRQtIO609zhU87KUrR4VNBR/Qv9RkfycuS8R5L6QGyAhP3qGmuXxzb7YQ/EWHkoeeqmvliN
9pPa4n0K44NAbxEg+27xyTF9IP1uxIkuqtfETH5c/MdASZqTom6KGjY/5Ue/fK98Tjn28bT3KM3C
72xmj9oM8oyW/Td1z8QkuHn4msfNAUojAkAn2yRKfSU1PDctA/oXsmbVJDkEQMQIH52APOzATde4
bCHbW537YTjjKc6j+zxj4hmND4BdgtQAetuOD+SzHczuLjOjd6dF/e6B0/TabzsU743yXzECLYtU
22TuLDZERNCYH6mT/xp4iVlV3yMAh9iiU7QhqznklTUsk5H5UYcCEKpDvG0IXl4wfrm6JdmoozPd
JaGc2UUE7Bmegmkb+BuVdcFGhCg6kuzQgP/b+k541hk/MTKvLxnjGEGtAvVHfOLkrLeQHajWnGWA
+3csGZ71PX9Y+ROpY8Q4JOPWH0JuSnblpabkHUoMIotDRhfzetJzBMZStqon5mluAQ/EYh4kwuzE
hILE9JCPv8vbtRcr0PM0dkw0Gq4AWRMYwGEGchRXmop+OP595AovRM7xrxLEMSaec+eY+YZWZbjM
xuSSaHOfvYkpLuONcjhU9Vn5VGjD3gAGspZyfLQyzV5VSf/DnP+5zcIXzt2nTkDoCoR+MzDFKlvC
o0ujRzcpHgbD2rpz3lZh9Ie4wB8xFSZDhXaAPwoLpKmxDAZEVyUpNT/OJ8YT0P6ath6Z7wTuSrM/
s4jJmuiK12pMrl6Qd+tVN2F4t0K5KkHdxORd5Xr/8ftN75z6FGvMmrrkvpQEzVnACpfEOnxFpv1M
LDDquoYXxsmMwaN7jJ12XASSxVMAXsP4RfRQ+jwURB9hxL6TNiOOCKcEjJArSYqPShDcV6NqhH7z
ELp4Y2uddPmc2iEreQqyzHxCREGHzrjLkPSMDpBzWnMc8gxeBZkPk21fPJnc+1J70h0eujwaOY7H
G3+EZdF0+X3ZB8R/EgVWoDScvK+mMMWaEOZdg3+Nx/SeJjaWECbx43Rz3OY+MDOCo9h+cFlg4us3
rTfg2kaeK6uzEg/JWPhQW8VnEZu7KcaSxUSOH+xBbLG0/OpOFDfWUGJ5Tq6wxhnWTqKn9UlCeVcM
h/nnddxGU+LfUPB81mG0Ix4VubMGgppDHoLTn06SRTv65B+Mqn0ZQRXs+rISyyr/bmoGhLKEjkGo
2Q7H4AWDKGe576BHza5IkenKvDuw0p6yGPQ8KAkkVOFDAad/SRbdNZvUc1sh1xQSm7mwH6RjfQpg
l9H0RSAKQdqK3AFnjH60yV23UxsvoqH4ipPwTfbTY9yjKgKnvtLhP7UZxFzff0rQPA15dmcJ96kf
DaBWH2qOe/Tc8KcKwq0Lv7oIE0ZGjKMDDhjRaL6E0/DqD092NssbNEi5LcpvqfSNg3cuszZ9o06D
ax+SPmALdi3CLX7hyvoJW4eTTNuf6GC/seGjoonhohJ0i2llThTU1NYeYUqmMy41JhRAmtG66Lln
wqZG2pL4vzoLW7TqqwcV91cYFA+oJYBuIVRdz6FQtvlJTmpAfrU8hfgHl5XTXDEVOYuRI4sbgBXJ
jc8iLw89rMXa7J6FlOhbZwBJDi7k5feP1tLhkI7INVoDHzTI9KTu8iVw4mr47HLc7HM+bxx0l0LY
1spHx65wUyxJ0+P4270qNRzGEdrDpJpd3IwnZXSE04bjbhjTGhkFK3+anfraRqHSE7ccOL9cnW/J
jOQaum0DdBx4pStfY0d/qxXKp86F9C5YNLsN6JAf+uUoruiW0CABWIjxadUrcLLkmiyzlEg9mfEY
Mi6/em/jP4ULCPqA8JZrfJ10RQ2m1x0cPEJEmAY0b4NTnIKYwqAcT8YsbTBSHOIihNWiB9eiFlcA
Xi49Ix/LTKcG+irx6GzsRmzGmd5SB3qztoLwjL+Tg94chIGixekhT5TNbOI2hk0NKpveiLnxxnw/
usamMyN3Jf1jV4iAmmO8cxVmXfD7F6idXavqNUzOlzoqT7Y/fJil8hjCm0+pkZ2qRM4MCfLChdjW
rQ4vwbvPKYyaZAwgDr1jn7F3pi6fc6LzAFBpG4/kxV1lgw3JU5ODhpespMPEyTCj56jhDkaRlRFU
xLg3sYdyoybTXeamuHB+Mw5TnYuTpYcgkl3z2jokUxOlcPScgsmD1YJkSQVHjcl5YDk0NsTBto+T
Ly6JGD9c5bqnKGjVLUOUPQw/JRrZhyybRh7KS2piCcv9hH2gCUPccAZNnUHEL4Vp4trKPWRSrYhP
5cjL9cGwrejUtNA0vHSHw2g+Y5FKA6pY+57yuRdQhHTjdPrmYPrC/BLEWy3hPE7BTx1SGdVjhWmM
BOgQtJJbVY8lI/mdh2feARYHlKXSPth3gUZm8XfA7iNaE4A5oMzjjCZmhTzXgT8jTLzxlvmafULn
9+BCe2fahH/XI6PFFrRNLOsU2xQdTpndBYA/fyXgYHwZY6pJkI3Erhp3fSDiw1gDGbG98tPjkE6H
Qek3OgzuZmAtO4ZR6p26caSfmfbhkyvpwCJ+MBBjp+jW7mF/Tt+96D2OeP10rTox7jKvJfo5ibUr
/kjIrY20v332G23853cKXB8XMd2QAmZ7+lTaZvK19jly9XuWluxLd7WdPlTEoNQjLRqIWdugKm6E
1KdHEJss5xUgXHKNypOZWN6hoVdOqyU9i/nL71+FcHyRtjk2Rz5Gd0F517s6jdeGnNE7UxDpqhvk
qzbZzSja7C4hSOD+9xfQXBlH8vbo1U226zTZLuysF7eSAOEjgYQ/UVDIW2Job21g5adu6FjXJvKT
ayPipmJ9PItQPPz+3e8voxXee13wY/Q0kifeSZ6TtjrSWWDYpus4SoP5S1M+1IGb7HS0kkS6JR+y
L8uNRUjnPlaothgh+te0HcOdk8y3Nq/Ft6zigR4k4yo9jNdeJuOzO8LLGXNsQJqbQ6tVPeuC7pKU
jJwG50o8gfI1a56eORGoTtAKaaMLpQTCOgLbm61tC/lQ50l/B/BHX1cJRp8woEijmkNDRB4X6s1o
FXgyu2guJ6RJ127QuyuEbtLbpEWRvjqx/R3V4bgB3gnak7DfYwN0eC0cnLhTc6tA6BydWr4ze1ky
uxBn9kb93qWdbegEm3YhaGdHDvHOHccOnbxRAPBS3smPav8gaHI7SekerbD3wK8RWUT/fEtHCgFr
XoV3LR52V1WnEZtTX3r02cDq4gujQc2DfSP5BGWfm41qnUYAqEeWTKVhJFAT+i7s0ls4wvSOKxrR
g9VcuDcR0TvIkEWYHLywde+saecV+mvpBvaBVC/r0ELn52YKoafarJccq91dXY37isbokZm+SxpK
+Qif0Hii6sC70Ax3ctIcMmtxkqeO1KA+jMe4MPIdBBVsWdLiZtFdEn5Qzemm+dN2IX7wIYw2INnD
bTfRR2sDAqKsrPoJ+cQWkXS6Lc1TSry4GreGF530MomO+Nj3aKZozVfqzgcBfZfmWrZyghR2InVy
WSXiFliX349cNQztuaph+dJEs1c2O+WBVWqvxVm+jhhjLIwsvVH+Iz4h7ujohJVaRViguevC4UxA
CXHs07grXFzAQT7QB+u1cqOhbj0PjC5HOpjHoG4PrpL+G82sA1mIeOu0HsJsjjLHb0r0TzrBaUTp
Pbt1qD02JKPwXhfHqS+elW1be3OYnIvBTrI3XHb9Ev106eufXtq+TU5d3BGRio6P8N4lEwXYkpBB
uEvogbsFfUh//iKTdDyGHGfa0QznCHttNyIDvv7+kiC3BiHiTHp+CA0jvnolj4DgBsZzXZ9gxq6D
AZcPSD/2rcE64IEzq6FbdoH7lvWT2tJAB6klmfBr93FNm5Zwu5Pl98apiUFN+64b7uKaKQngDWcL
Z11cQj3Gm1Lf8VSwqPeFe8aGqpYlxH8KUJZcwrfupxIMA0DW9sLdMVssKzp4ps2JPp6S+8boT32X
9UgBhHmMtCg9lLUHaa+LNtagTlrG1FUnBqyT5niNRvq55l0vs+jHvrfNJt8niUbIV+kgCLSCQ+Xn
/sGryYHj/LW1hXiEulmz+1Np+rEPl60Hzi9lKbbMazgv+pNFfpr4aQUGG5pGG9PoAeSTvHSIa/NB
YoivM3nTq07bcs7fN6l2ZvBwnxR1CN6GGPYYHp0g+3dT7Bng2luvwPqhGlIFtKE0DmRPIyZgAmpy
u6FXJcfQJCeparzoVrAZm/D7DNvAK+RatD8KnGEdMwVOD0a9SYDJYAiZ3YJVezAKHiJv2DsB7R2n
tlipmmij+jQ4TrYgW4j1TgWt3AyhkZ7LBpck/Ypt2MVyW0Dh8YmYRBjcm6u4R8brJ1dioA8HAs0m
IiLEczoSCMFOvRgD58E2jPtaQdgIYgXG7t/ZO48luZFlTb/K2OxxDVosJxNA6pIsltjAWCwSWms8
/XzgFaeIU5lp0+uxtt6Q3YhEIMLDw/0XJNlRMKsqlXhnNxSTVBpQjI/ZXnnqcPDu2Zt9OjMTWviL
QruJkniPtwD8UZE2cheO9wD2aZhZTlQbWIJS26878dBDDCHDrZOVj/qrpVAaLrVfiUyxGpNo1OiS
owxaA6yw+F0XIAhV8IBPsoxvcjwltHjVvngY0vQNBUcbISHrV11F3yAVWM9WJY526w00vb14dBP8
8LZ+jclK3yAzJ+vBQ5lQKo78Jj6mXYYeshptO7WvjjWsKrdWpPWkSjLm0cNsWUP1s/RhJydNvG2E
FMJwp6bPfdCC6TNBFieeie+LL96kRaz+GooRjHtpQwD2vmXJoByiwsLWK6dqUk11fVJVhMRUE/lh
caSbZ4Uv07TtfMOE9SnFB7DRv4sI7EJY6KKtwTuo2674xes+I6Oufu8b9aFgpazIDyaUpT1Kp9SN
pMJCVUMWvTtDCagvKv1AKXo6UWYtkwx9S3OANpl6tbrFOrDbWX1MzaBs+vuGHnQj4fwYINp1gsVx
9NJxOulQiiZz3KsVJj5gsABnw5qh65I5NRa5zWQYtoB3tB2W9YNiWEAAza61aSqgQRUZvq1TciSH
NX+mVvwrThqyzAgiD9sZ/K2vbXprAMo4eAccJfJ1l3JR6aJO3RuetUu4ZlBvE+71tHNN4KhF2eE9
3kcefBjMQ7xCp1igWE/m0N92VrOpKqPdWoPn2YFMSopX3MZvxvI2n81/BC4XKCp1mPmZA5B72CFp
rIa7caRWLbXWjyLAzURWSKcUs1l7Cf3oNpHgqCofEg1djeomXnvTxjLSnzqaOVUy7MQpfzT1+ocj
RLnHlShApHQk2LTTsDVkrtR1wRGEeGTvBkRh6oJ+6nZCRGZRFIlb+ohYoESFvDv5FZsI+LDkm2u1
qqN7owIHi5Io62TIHsKRyFQFXbOlFMoWFEHLo85k9c9yk1PmVeEpT4Fy8qJZyVjMX3vq0ttoZgyF
hZ8xGff6oKAug/7i2iwqjfpyqLkKhQCcUXalBNV0UCxCG8gp3dtMUY/ZtwojoG/RtEVHxo1Mp0C2
ayMhP7+l3+NU05Ru1BTis4bcZOkX+a4Uq9+mpeEE30KnMuT6EIjgFsAPkNlX5aOOg+bK0ObTGlxv
mnyPtRpp0lk6ACVs1Ma4GPuUIzmwkVUU+yckG25SA8kTIzXtOJVcInLxkKHpDxeDhp1ZtvJDKkLW
SeRgEw4C8nu19SJ08fhoBAijBTEuCdRMdnMe3H9ICAOUmCiRZa/xNMlQFfYP+MpjMZFSalDRsE90
FQxREN2OlONWpZXXNwqWIKu4b6abKPRsI8hABpmZvjfCfOu3U8nTtkWZ/RxUCq6ieAvNzTe7gslB
LoYqb7bXuxrBSt38DVeMfkGk7EuYYJCh72gxQb7QwsaWieO5jHKtmJuIXM8dXVH190E6fP/dJCoU
I1XWbLWwcsoDFoq0Bf+ZZNFCllFVqIt6Hb/mHaaPtN7zZhbbpbs0jbBmMA+l1zWmAfhD0I6GOrVb
jcviOteC1EaQ9L6G8MQjWpgLODOtq0bL2MbaW1SGrxqCQBhtyt5RMbLviFIB36EeTfFmldfcP2NR
3Km01lwxFVyvngD49sZv1FhoxIvaDRKjTkuxwKPy3fi/iEPdjgzUgIjtNbYR3okmZeuOYgSub09+
3SmgCUPCKpDtVCq/UVmnVC6nHzUJTdQAYOzH+n62yaUCTe2qgZULfwrhLgoVjtHRhMKRNCUJKR4C
r0OheQJUDocbQd+5xufTPRADPK4J/5jDSOT9ke4EPnYcUDXoE4NDH57QDaJ2bLlNDhV7oG3Ve998
EKHdAIKgY0fbc/83LrFihuyCyhpKmDkIvGh4S+OTElavhQe3N1A6ZVUqKGrlbXSrKxssud6oYT6H
YlOA8nmUZlWJ1NAOKH+jlUNW/FgmVUn7Ez4SSYE0tP3eS9tvA+bcsHmQshmQsY68xO1bYJEYu9fb
KuymzdBa/XruJdFlDbaKRdUVjUlQ96j8eU2DIPFgHnpZhmCbFh8mmEqKeU2+Zf5eKow2kw4CdYZr
npRCEUCRz7a8MDgFYa7uJ6ARFJDTA/bU0b6y4CT7kM/NQRM2JHXVer60HquCRapJ/XjCyC14nLL+
XvdeBTGA39hgmhARIDqQWalUO7N8FNbmOxYYnRHPwndvrkQJnGK5/zGY/qMQNty3G0wmWw+OLnIX
gZG8qh0tNEnN6EYGH2a2bRI3U5vhtlM/LDG97xs6PfhwPJfes5yIMa3KUnMkwbsfY7h4NUrzAhqP
66ayjgaNfRSd6Oqo4nAXT9Idvc3IQVqABeIXu6xWHvOuU+/C+YMkWY49oiRl3FWl11aDPqga6ita
6JUzRTRBSAZ/i5rvkn3sFB8ZTr/GZ7uYHeSA0CI4ZKkIdScIMGiafgBV5reA24ifJh1URcGDmWkl
lafFMXQrws6+0ybAANQkAsF/UMQBCEqcocRb4s2k3IUFREpEBqmXRHP7TvYw7zIoZwJGmQ4skF2k
tMMuKLqdWJrChooiGg67uqWvqVVGebP2x4qWjd49WJQzqbR7dmcGnFctaaBCCmMU7XtSA+MMMT5A
j+uVLoa5VvTmCbgtVX60xo2pRS1Q/WaYuLgLyk+RAqDA9Q6jy+AESPNXqHjkPDH3Uap+9LAkNykN
MINadqNYD4mVJkQi8SXXQSBhXQIwsGmcOirB5OJwZkmi4hYA3IDkIAkT3dRC3ZMnqDs9IyMOJnmf
+d2DPqluX4wvYx3AbzJeRlQ9yonpMeCaUUJ661tJdowxSQ7WnQgYTct1+WUwob32RlKCvJJFWE2K
cQrFel/iy7zmkbUrxi09y6y4wY3Mg/0Qu3EALWpSNNxbAusoqRNG18iGJK1ItRs95SKufxR6JN6W
hsAmMQeq53HDlWTyAGkU6YdZiNZ9PaPz2I7gmSkGAdH0NqIi/GxF0nPdsARXlkUAezV0Hlbch9HL
D0WiU9VQ4Xlj6jYeBxItpLw5LCIR2iGSt/0piIXbrvI0rDJastvZSN4C6ixJUuMIgG9WxdRUJ7+l
5BVY94R/ZRuqYvCoWdgbQPfDmQVcqaKCpgtFgTmqZ3PaIcKGtfmFksRrrEg3sQyeRRzwNC64VQi1
+lMa4QQ3Jmql4asiQ7Gjg+5xv9qYWYi82FjWdiHCFDFraXAQzlVgwImKzRH/yBUnvGsz+aXW+36n
dAguIkBj3E5W/FAhRHqbhPuWxthaTHXMzb0aAXxRAwRWNO85PMlN3lvPoyFKx0IuJreXB26bYJEm
EZOKVp11mqV0HzXKexjQI/OFSl0ZdJz3XZsfwiIT1spovcTsHxcI9mMo+7I74VXq0srtTXNfcOPV
zA7OLzDSQM6vyVf8G5RfVSSVi6/IOYgkgbgAd+v5oCekVORhMw07Hg6CzGfwenNyYrCQKfru20mZ
UwOB1ks7iJs+HrYDfql0AFGZliNOptEaX6j2S0eJRqglQvOSSgDff0DK/59cc021S0Qi4jy55uH/
PP4vCDb+/6Jf6f/NsOH/+y/1LuS7oGrAn7EMS0Wli1XwnwQbSVL+w1RFSdYp3yKbpYMLh+I5S3TJ
8n9Q/BZB04i6Is/qGP/7v9W7+CuJLp5hWZas/6Hl/D/xa/6CnguyxCFlKpq1WHoiBXv0I7iDpzX2
0NxLrfj500yQKM76X5+JKvMT/oXT/9eTFxob3VinWSn3IiaWdI51AU6c6oxQ5i4/Xjr3fOVvsHxn
NCNGrKik+D9oHXUffWe3b+1T9a6dgHfFhDleyFiLz8EV5s3fu/VfL8Sn+Ew4QMeQGljQiodyhs1U
E/igD8hAELax5DoK8/nY/br8cvMcfTV3C24DAoAlxzhDCf5NU98ZVM8uP/hvpsG/3mHBMMhbGacM
GAgYQ9R2D+vR0u49NJaEdLjCWJHO/PY/vKVP2iqhYnZCX/Lb0+/I397S9KzB3z+ryiq+S7bFG7gA
7Jelj8svJM+//IupMhcyNQI3MQRtC+mgtynVIH3Thda+N/ItqqBYPnEpHYY1QN0tb/7q1xZvXBzl
qH7IoGbTGdxFdfoYBRioNCJdjfJ96IsrS/RvJZ3/mWxz/vNPM4GFtgkkWhQPgxa9jB5KBCxUQUFR
gJLe6JtXhjk34fO3/jSMlHRS4+VMeBC8qdOzmF35kueeuwgNfiZUdTKX5zwKc0H3e6i/X/5m5+Zl
HvDTD6b8PzS6yA9uW8WNuIgqzXMuBGTG4iaIDlcGObPUzUV88JtcNvJkEg+a8stUplNDJwnsBtyp
kxlEXE4NYx+PgmO0gCD62RUDFIuoub7UPqVxBqLD4vZeI5sj4uuJ/vhU79qMpoAx3YLzWEV97rRt
t0l9wQnV7BR5vW2a5KdeX20H0Vp3MMuRGdQVk3WWACeKjpVJs6iDGQ3Xbnw2hdBpIM3l8VMNVQPK
gdYFN6OY3bYCwNcBpKlnIAU13PSgK+IM5YpWQa6vQzK3cYy42mDCtR69Q68IyEXRQ5fyUyIdVDIn
GMJC+ZqTzw5ViL/bzxQcRmMatkFxsZHfJ+s5mgDzKNX95fk+E47NRXTM+kgLaCmKh3h60rOnyTtW
4ZX1Ip/7lItwGEVdlbYJG0lHvzmduMF3wW8Ek5zI+KVBPC9b2ruYlVqIvIQgsgARuwX0QV9sdmGs
beT0h8adgkoktuJUaTR1m8XyoTWig5kqD1SH33wJj8K2cy5Pxpmj4t+JXIBLCxAGhw4rEavbpxiq
cRsA1UsBoKLIa0KbNK7E9AVF9n/ijDH/ik/7iW06TJLQiAd0DJ7HSHLJkLnevnmiMisE7sbklxQZ
h7TVbseqv+nAIw+ptvN14zAnlR7cmA6BGS4vz5TA3krro/WfIlSZgcFvJq9zlXZ8hT6HIQfq/RAu
oghtXeiA6qsKT1Rv2l3MAveg1EpUdStg/9CFQWd9w34NwYh8I3P/aZCH9sXHXvru0WuIEBfMaWqA
ufrPFPUv+vfnfONMuDIWB4EnmG3fwrI4yK2BAOCwauLN5a8pn1nbxjKQS0inp4KEy5wMI5Z6rEJK
Y6kfQvSaW6gFF+uuf1TLh2bkDv4i1XuKpQ6cEkoWiEUG9I/MnxMw6xS5lLZE4ikEhYRj/STZmQz2
8PLPPDcB8+75tAz0PFKADljjAanbra82p0j4efnJZwL2UrzQCqMW9LPM/qOtmrfwm0/UzFe5SXMn
3F8e49wcLw6FGbkXosRDZiJA0P5QvVvdyq7MzLlc0VicBXFBLaQeWRuVm+26nbKNbtU75aG0J4dC
zyZ0x+f62rnDbH+RjxiLOIhBZhYVEkPFgojJNt19oGy6GDhSjR1N/8+irbGIiHqSwZarGaUZnlXh
l9A+EMsufwjp3Nde5oh6r0+5P5J8Hvr95E524U6H+BRuwnXh9O7gIGTi9gfz5vJ481XmqxnTF+Gr
hH9viNADoQng4KwKeLc1jj4mdoXkGI5JFQUtJX6r8hfwYJ2PRFlinbz4exhjlRR661Cg+Yrkdks7
u0UHTS5lBxUTOH2AFEzDUaLY9TIZcBF21p5Bf1XZw+E00/ZWTb/hoAgG4geO9raZHnWq1ooAH5b9
K7pqr9OlH68cCvK82r5YGvoiQgkdllijZ4iH6IiTrBvuo0cGTzGPIz0WfmsAIe/Ux/6ob2dhVPNo
CNsy39YesJc1Fjvx++UJXzCo/+e80BfhTMfyB1hdyoTb5ia5Sx8sd9rFh3SrbIfDcPAdvFA3kYvK
2hpnYFc+9reUSiltZvfiFqFS9/LvOHOqz7fez/GqCLwEmUGUStIa0ds+drsOenPxLmLIdHmEMxFR
n2PNp4hYNtOEzGPMMRxsDKCy/uPl557ZIfoiVrVpGLHPyUcgVbJc7EB7URNUzpB4m/LpStA69+MX
MUtFu1cLI286JP7Prj5UtDIu//pz0VBfhqioKkBPkC8Udu3EN/4WqLAtrEsb5t5GQqwptv0r3/hM
VNcXcaofAuj7njwd9Lpws8yw5XjmFD5dfhP13BwtQpWiaVWtgM7iTdCOmr1HVqNDP83V1zi174cj
jcIfxmOAgPOxcKlG76Fibe/UVbrT9rLbOf4u+a7/NPaZg/aSQzfuaN0b+/Kb7iJrtY6uzPiZWdAW
Ec4HoQhV0Zq4SUGsK7kAeh69wvzKSjmzHLVFXBHpDqoVNfyDZiEbGH8bxDuNboqCSZHcf1yZ6q9j
l7aIGeGopPiPM0bRvdDIRgQivDI5s4rMV2FRW8SBME+qdmyJA5Ud3zQ7gFycNN0+eTA5Za4dy+fK
EtoiFgRw1OH+MQqNuhVyqyvr5mE+0Fo7Z7ULR925PFFnB1oEh6LhWldaGgJMe/0+uSv3ljtsUWlh
ZU1Ofds8RZvLI51Z/NoiQAwWxrLQM9hbwPsr667WrygAn1uui/ggyEWhtfODff8WVJZfn4r04fJv
PncGaouAABY0hBbM7CBzvC439G5uMTd3LNfbVQdcR264bDvJiWuv22xiNzj1h3/8ZRbRQrbqCEAg
7yXf6xvxVG9QGz2o9rCPvwlEgOxpeL38lufWwJ+b2qeDx4d74jc0hg/ypjl23ywXGujGWotucxMc
uC255rXNM4eQL3IKdbH3ZUuHCFQy0uCiWHpCB9Hp3OrobdpNuCmceIdI9F33MD3hz3RlhZ9Zd+oi
FMQleXpVM2Tq3w/KW9n/ujxrZ5aduogDTVyEno4zDAiYvdqbK7G4TfxrsjHSvCu+mqh51E+fRBz6
Uk1yjopx0zvTsXisn3Aqt9Oj6mb3FAWE4+W3OJc+/zmrPg1E1xiIQ6dOB6pmHs7mD95361A+mTvQ
ML+zGyFZgdI8Vafo1FxZbufWwCIQBCEGVkbDxOUlrs1j5IgTIGospyoNk16vXsO8pMdvXFlz577/
Ijz4TeCFUc5wunjbDd9jnKkuT516pparLoJD0dVlh4Ml9+xVY6erjx6LD2xxVuXqHakCu179om5C
rkJ/fJ2tntG25x/T1klcoIysijUqs069rbcfMAxXcPCu/LCzi2cROdIgRPMwVqaD8jjigbjL99wP
HMOpX/SX7qF4kq/chc4FDmX+xJ8WD+LS2BirDNTv0fs/RY8VUORDfJT2+jZ7Mh+g+zxfnmx5/lxf
bIg/SvafhlImqRQUDAYPpVPtsjvleFvujS1OUnfaAwonjrG3Nhg/b8LH6B6o81O7vTLwHJq+GngR
P/omlcBKWcPh+wFsuNOvv39P+cxvqROuEjdw07XloJqzgrdrvz7Rx1kn/ICrgeDMIvujDf/pvc0g
y1H5YYon64cAKK3LJ7ep+vWQhHbtvwjhRhU7zCTuLr/umaj2xzTn03Ax3hleVxnsFrA9484b7qTs
/Z89epFppGVfGE1BpIl8Sgue4sjjISu0K6m7NO+6r77TIqzEqYd6sk/uLpvi+v19YtOB/kDYBsEk
x7Avv8OZYKLMq/PT9ESKqBQZnlsHNGIA78rq7p89dxFKmgy3c28wp4MKpakSYPy+/bMHL0LBCMpM
IpPkwcVdliICdKXscmadyIudXyltGhkA1Q9ZcACRjEq8U5fDlQB27uGLLKFSQYtbc/zClRSaH3K8
4T20/SsHwtzB/mqlyIsdLRpy7wP3JCPwun2k6evAStYCktcNVM5YwgLnyZpFEcCAo1wAs3fmPD8k
0mYQdgn0yskKN620DzEbuPyRzv2gRSoRtmEuKIg6H1rrrs1RaYpXRSBvRx8LoizDlvy5Ua4eDucG
W2QWXR6q8JfhZSD8LO2F8E1pLODSP4BrcM1I19NGT18TsoGR61km7ZUNvjqr8MoGOvdpF0FgQEsK
vjuvGqZ7L3n325dK+Lg8i+cevQgATU1ztZ2XZAMK3mtSFw4N9pdXvtG5A+jPn3/a+omhK1VdycNB
rlgt3YBwPX4GsxJfjpSApDk12Z84F/DEZ3lsIZ4haY71RjGb3iE+0RTAd2XZzaXwBjainYByjAQd
rK9yZW7nOfwiAsqLIAKhooZGx14PRLpG0W4Yr6U6Z7fMIozABCoTseLRuVPYjQ0hxKkejW19ijfJ
ahNsxaPECYx/2im8Es/ntf/Fy/z5JZ+mW51yr27jecTxVodEioa4Xmw1ONqXV8uf3f7VAIsgU0bV
mOlzZOxZ6yFWhtCXYFugMbQWQG0KQb2xlPhdAFneSZODbXpmfJNQKadJH6aW3fQ/EOTYxf5NGJ9U
0MIyaNUYtedSb0CUG6ege6/UK+nPudlYhKxKjGqr7tPxMCKZmk/fsvQDOTKEVZQr03Fm7UiLEETP
EnMLBVqHJGIF1vwQ+iswlHMXjD9lvU8fMtG0IgjFDB3qNa05dziCDnQCG4uDdW9XzvMRv69N+8+O
pT+J6qfBJtyTfYzpSMkRb+q6j6D57iGtfWXJzKf8V0tmEWHCBLeMAZluctDWUffFrtp5G/B2d/E2
dEy7POov5ou1b3eT461+hPa1gty5jzP/nk9vpUgaJuitNB0w7IJTDBFBbq5893Np058///TsMoGv
rZY5n8fxNuDX14aDw/3qBktw5/K0nR1iETysThVq3G/naRts8Ul+ot3tIC/4KD1ZVz7NuTHERT4i
AIcYJVOdx5hs4bm+J/A6qB0/TdfHOHMTEBcRw4qAxIKoHQ5gWNc0biIHVgHKKXjjePFa7u5VG0MB
G2VGjIArJ4P2KTd32pVXPHO8iYsQUOAF21QNiIWOICW8dhlK99W0vfKNziwxcbH/26gIofoOBJjN
4A62Ynu2x1fqnP2P2MYu9tpym7fKF1toiR3FIxyZjYxx5mhwiyOlTT61wfx7VVG/vjrMvLS+GmZ+
zU+revAaNKHy+XXWaP6t042xBhy7zq4u6nNfYxEKejzaigrxAvLfu0GT30r9h9fVL5e/xjmIhLjY
8JWu/NeG9+p8XZqvQhkjrnAv4b0HGeA+L39V2Db56Nkjr99aUDrNX32coCswQPER4a4iiiWB8fkW
JR3CLKdQ/lYM95P1ZKBV3UjfEPNcVcBPDBHqcgTdHBmj1Mx2VJxu/XAHs7qV9wnY+9pHYbLy3BFh
0dAM0P4n4Zn2Y6fiRPCUclh4RrOuxftKvPLy0rydvvp2izSm0YwUqat+XiJwZ93GFtcAL5x8Q2fR
Lu14h3LHGr1vOh6Xp1s6t1oWAcpA+LwcfZFeopruUfRFvwnxJThV7c/cK100uYA6vflXG/xfbzbV
WgSrYBAbLyupZZiCk2VbdbxWzPs6TVCteUo/Lfs47MVMtQQKP6txrbj1WjlMK38PhMxOVqQLh5Sb
2u7+yrR9/aHUpaS7YQ2x72mMljulM67lNZfufGM8iK+eezwCJ1n12+BUvl8e7usdB8T473cTcJUY
k3lZZFK10kfeLaf5jerN5cefye/VJbRYSScfqRHeprJ7R7EjuzyhzbpT79JNehIcqD4bTFad1E1O
5kPwi4w+314eeo7g/77gMUX5+810FS1TuZqGgwSuU8XrZia49BV+Yr81z7ryfme2FdLsf49iJY3C
rYWK8vytOhuWiqvY8bZe+06zUjblDqzeJjoU62vF/nMfbBHESkOsu0plQqXpzgCoICKeaGEadXnS
/mSmX83aIkzEAJtSdA+pVN0P9nCkGvhe3Hbbn63d7uq78XE4ZetrvX/l3I5dRAgczcGXNu14MKIf
CFocdXWvpDWGmN9M/QmlMxfvd7itLeZiCCs0+qk0Y8yj9F0YIPqn0ddI200axIdyxM0FZnczhDYi
zvcyOPC0+hkkCYJLv4ZhC8PIkHGIQTQ9w0YQhWwTIUIV7Y8r83Ym2qlLxLPaSR0O3FRX0lq30dRy
DA3/KIzVu+Qt8uCWlR+t7G/kEbXKMXFlr0JRHWcq64hCzWpsc6TJQGIr77GM7R8eS0pRuXlOcif9
qKsbP27XQ+PIqJdDEHTQsFoN+q5FpLzPok1QNeuWJ5cdEj13Vpw4Wvko4qvjJx8KEv5VLz4Mo+RK
fnHv42gdI3QoQnwNwPrrgu6WngwqH7JpWN4hXQoZT7Xr+LUPDzKy+iHWGNVHPGD6g4SO1t8W3rOQ
3HXMbs3NMUdnSG/QksleJWFYF80xy/Y1dGkZyixSXFoICLN5SJICVSwszQzgj+hMIvGGhPzTpN0Z
OTUS07+J8GZEMmKVBbfeaK5TX3ViOKOt+T30b1iTK2mKnbpuHKXdofiwTiADpWazNeFHDjpULF9e
FyVur4gRof+GbMAdXAqcqYx/dA+iaPj3Zp8CXQrLuRRg1ke0B8LmBfb85QX0df1IXcLEAeSX2pgS
rTrknGJJ5Freu2mBFyRuYihMBEW6n219Lo92JoiYi6jvKWjB9t44HLLsNUXyG3UTo3+9/Owzp+XS
pMKUwmLqcja1Fw5IOYjI13wbkWbUsYf8ZyMsIjvyB3Dx5jOlnm7r8k2fOWo/kmtFgT/+r1+EwCVm
XM4aAaY5IRCLAXtcj2v6gisMCuzIRZsIE3J8mmxU2+lGhHa27ukw4V535d3OHZhLCLWUhIkSF4we
HINdzY14vjYIa4F+iOUUh9LWNq/YIq7picxXYeHK0j771ovA3ytyqyk6dT7ijI35zaF8CLfB2l/9
NNbyrll184jemrhr625uy1vh6kX8zEn9b0DpoqikDFnpA5VGe7BSlCKYeBGHxeEhGrEsu7xszoXo
JUS6EtpOpbgEUKh56f1XsbzzenFFo4f0AF6qBFUo+R62vy8Pd2aPLaHIuQ5fNIuo0KTZxpjdz9Qc
IX/vWpp4ZtKWcGREL/JMDerxYG3R+XDVdeJ2W+0Gr8itf1Q2shs53k38rHy7/DZnslJjETEwF1DG
YO7XiWFxI6kqpsBcF8DseXG9DbDZHlFkuTyU8vXFQV0ijfU8bFBwIMwaytHk3BMQdZ/Eu6wUcJlo
3MJ673scP/xVlt2KnFacdUCTERkBjRyGqKu5sYStfV9gOGA5Gr4U1KyMzjsJ0AEgiG/wFUYjVcfy
VXKS+NgjR3P5p58hKUCn+/uEGPQhQw6B3WvoPzUUF2rEZ+sUuuaEImDwjkIjYvgoFxTBuhsf5fRW
Lz4E018jWIcrCdyUCW3BuDxQlkTUb0Cg1UmxNRKFxyG50cUtfkZXMpb5F30R5ZZo6AF1jMpqaOyp
AP2ElXIVOTxnvl89WP57CibV83NytPn+gr/HnhDiVIfw2NoKmOFirV7pkp85MJfgZ0CRZmL0VO+K
4ltuwoF2Zrff2QNpm8c7L99d/qLnpmmRooYoUwaDxlqcvF1ZSfgGDlc+wLnsdwl59vMqRGCMNzCE
N736YWBrBRevst6SfGfk93Lj1tDlLeOn6X0f5dhpfByaow6nZ/V1CNObrKtvAsyoewPpIqgWgde+
qMIPiNHIK2D24+HVZya3eepq3uxzY+H1vMfEMNLGVUtu9Y8maIlnblRj8EZBnA4WPgyt59KHufzg
M4QLdYlQ9pL/nh+URDfUK7g+xvvmIN0MDwXeHTfdnlzYRi93lW3UGwH4J0JVLm4OVz79mQC+hCab
gRQJ7Zzttclvr+7RGNrhznH55c4sqyUoGZUn2ADlHOLMn1l+J1xLvqQ/FIMvtt8Sljw1YtBOFhd6
1N5XMrbDfoXWzVsq3WK7jEDrjE5+zyq39beSd5cUb/dYtYp7xXwas30b3iTFd8l/U8oRAhVSm9YK
YeI1anIbZAhWpoBOxO8EvaQs/ZH0KCfir2rECEutRXwltXhTl5sIiSHFypEkz2f/ThsR4hYNnN95
dwirbzqG3Qq2zPhXmXVyGsZfnnA0rX1Q3UsajRhbKshHD0V2EqdToh2a8VdTbQvVlYRXPX4MJ3QG
EDur+pfSDHd+nH+3pPJO8OPbXg0cDY8I/ANdqUHIa2sY8b1G6lKjFFq68rdKfx372yh6HlsHMpYV
PWrmW1MdK932u2fxGwGFmw4+SabumijedrjdoDdiBmAT2aDNAwqa/PgbbThN0UEF9j24QXuLF1Cq
n6JBXzeKaSsIdNe4byfeuqYg778XGtKq8ErD5lvfHFSUHUsnLO6YxLE4lv3D1HK59u/EDJGUY+nt
RAxjsq2fHovydiwfw3KXJEcdm8xZNQqBkCHayZReIycC8mn1tzGyqFP1FKuHQvnIuBkn0XHKHvsO
o4nCVmdGYv2By0k8rRWEabXBuDEi6WWUsrdAfw649tXCPe+vth+XF/cZbLmqzkfDp4JZhNiKUhY9
Cfq+djj8Nuk+uR2ekfXegK928GnZatcuA2eaqOofRsmnwepxiKZwmtv8a9pHDJY8Gu/tr+lZt61T
fDdszEOwj96UVzQ3rlzWzuReS4ha0CmR1EgKqR0ePElJ1Rc1EQzVQjqeKJljlnp5Is9EoD8QuU+v
5vfK2KK2S1vf6u12zNZq+J6Z3y8//NxXWsLM8nrS8H/gK3Vutxtv8n26H8gerY2yjg7mdtyGt8Hm
8lhn2CbqEmcm5J4/5SZjievJxhj4ud+A8kIYG/OUNWIxa0ARK2n9lLqZo29DG0crO3P4lwuHYF/+
EWdmU5m/5qfZHBSl9Sejo3JWvFZqs5oGBRWQa/enOb35Ku4u1nznK32Zi5zmeMe4NLLowXiAEq31
r+pgPZCGOmy/tWzjDG2bTviMBNXl1zp3lCzyLWTFrDQfGLiX97F1mvwri/xMK19d0jaQvvMCdI5Z
H1AULdLkMFplKh7p1FIVktJ+/NZP26h8lKbVSZmOgvEqaD+lCTSmuAvy7z5VVlGsboIMop3xlkj1
90nAoqEyV2W+UVHn/WcTsEjRPEwMi1ACXJcilYTmkuhfqWScmdklY6NEKzqKoNUeRsFaFbOWH3YD
l3/zGcUCdUnXCEslbqu6mQ7CFjc4uAj16n3GPAJjPYTgWivq/PisU134uFY5PlfbXdI3TD3LVKOg
RAnl27ZecL/6z/RctVu3PBp7061vs/21GtMf9PkXO2JJ6YgTHZHwGWPpg0RmJaHH/1Zpm9Di+6dY
LWbvBXJaVoEi1C3zQekPkUzvLqdmihTQKg1+e+JpHGIw4LDWJ5pH489ivBkiWkcoxGO1U9SPRXES
6hsLF5lxyt0Qtn2XxPaYTMepSneiHNiGeRMP2FeJ8qZX31vxPUAYWXWhGhr+rabcBCFpxjVpjXNL
Zo49n2KMpQsj0lkznrZ8UIMDBcNrC2aOI1/N5jzipydH6D/Hqs8qn5fLTF7J7NiJbFQxVx7d3hkp
i67EptsU62CPXQXN5X8GlFCXHBNF0xUhnW90k/gzD+70XLqyc88UFbRF6BpNTLZawRsPys9Re0bG
UTP7jf9NKjXXuAr6PxP2l2STrB18sa9HkhEcC5qR/Dd7Rvv8ync51wDSFtEnyAJFDDT1/3J2Hstx
Y9u2/SJEwJsubPqkdx0ERQPvPb7+jWRLl08sRpzGKVXpSMkEsLH3MnPNMTPq29htbOzVyUgco47d
iB/SmB9UowOhghcytLWjtQpWozkWhXjTtEJ11dcyLrvCy9BpvI74D/z3/vLDnf1qgf+1WlYGzQqm
Hpc96DBIFsw5P0or6QtBY1pvs9v//ik/TG2p3wdPogn4AB5/dPcYN1H8/tyek6C3m63uD+fil0mk
H4T36vdZkwguQq20/JTygAZsd+mtEWbTW6MQ6QvbX4OUyyP7xyv2ffYkEYR1STMiSeWpOxl7aaPw
v+g6Pxcf6am4ItDfzEdxUx+NreUKd7/cwx/Wp/pty6iUQm8EAAR0EPuD4V8m38ZNxqAQ3EJH3uQ7
7HZD779/2FeE+q9L/LaLjGI61PHAJertezjWjqXjmKviknTIjNHWrWer2loppW5qbWp8bcb4qGcf
5nyj0eRZG3QJouhrbXmI5ntZ3ykR4ybzsZJ7x+oWSE1PeNh5eKMIQkNVKfGm8tSXj6t8WqurGN8/
3FOkYGEGu8sgWLzC3fslWrlcwD8u7LugX4ESo4vRQP+kL46xYoEc+20G94cH9F28r9FctDSZuFFX
nsuVKQgGd/Av/+8n8sMsnPpVHfrrTcUJXjW7y6df9vXZX/3FAyNvZx6Rkoe+BrHQ5KK8JR7Af5de
Q/5rK/mne3Y5av760TIOnX2TXAK8JqNtlwB7j39ZaD9ti98l/WD0tHkCHsTO0HidJ3rgnzema9JJ
6FzTPmkE9uAZfpFD/pCQfceAGyKBmlGhGwK/SC8R53CXTrH0m3L+pxv1bY+frQUc58DFFMOf0Twt
0W/Kkh++93e9/yq0rdXIA0nDFgRRYHkoX4N8PzpU8+xP2q7H0DN/HbP46aF8ZWd/PXBznal+ixiC
xtv6oD0xGe2WdLUYtPVkv9u29uiJPkVo+ln/vbp/EBCq34cCFgObAcVIL4qxzr6LbJQ5PPb76Xfp
2w+b9lcl/q9rSgatFVedn/DwItjn2T7gU2n/0sL5ocb8VZn867MnHPzWXOWzRXqAkf3xfLr/TR2l
/bCmvvpwf3122JWCWeNssZ+0i4Hj0tm6lL6aEhhW3XpQh2OXXJN/eWY1OVWN0WuHFkgPbdO8Aq4H
s16vgiW9jtM7wcS7qjha8cu8vEIXLZplr6Og1+bCqxdrtSdD8GqJ3VoFElagx67WPrGlJAYoNjED
Xd1aur4ZKmmjp9CdsLxUpv485j4+FZuoXXDuWxS71YetjhNuVFDAKylerUoQZxfGgHaHHIKgNCz1
TaX8doekn+7Qt+1JAs1VpBN3/+nlz13kfTwedrF9G6Gb/GVxXj7oH2fGVwv2r0dQiZao4J3N0nl6
SeybIAgO95/v//3hPwRg8rd2qtrVFoasMdKW1XIX62zkTxAnwJT/Ucv3df2lrvLT/vFtY9L6UGmm
hqmTsu6Cei39SkA4ktKV02/y5em/L+Wn+Ov70ECCsFSdUx7EnpopoPiVe7WyRe1K55e79YOcXf3a
sf56FJkU6mp2EX5WmuhE4Kb0ZDsyo5+7sHfSjabXtthi20aMDUT5a4f6H7Obr6/0148WOlHTVVGg
kar0XmTd1Kn+ywL7IXD4ysP/+mR4de0sMuy+z8Lbi9u4qnV2jqPWL49F/vfy/T4CgHBPnqWBL65L
QeQjHTGqc3yb3MnrSV/8z8IK/sfK2dcb+teFyMa6xOAJmDE0XuaSmo9GEDeHv1Wwvo67f7yIXwvv
r88vwqabyoQFVrtQ6oJ4yz8vlUFbRf4I5ollEJPjqm6/a5lmxx7Pp0Zpv2Z+zTWGv9zQH3b7ryTn
r28hLNWcCSEd9RAYM9ZHbqJcAw+1VZRjE4tPx5a6W35VI/y0Or7tENFQrYAA0AfAiJOnxc6V2DaE
e0GA5sKIWgGiBVBHoNWtmyazV/eiK4aQhdOHLHR/WUI/7IDSt/1D0atp6qDE4ofx9Od8d3P1bNr3
t7+81F8B8j8e6/fpgTad58Kq2QPrMgy0iIKE9BAr6Ukpn0TrYwZKB42QaRvwiKrm1QinczDcc34W
NBCsGM2Do7N6/GKZ3lSkB9Wcma3bCtNbmd5gi/5sxaGdWfo+lMY/0/iadbdoEUQGs5MJHAle2oP5
Swr6lUb8/5eifI9jsHNPwrC2pn2qPCgCLoHoDUIz8grzfTQEPKI2LaaP0izZJSvEQpDWLzOzS/SP
rF0NamkoXlNZRYkAKtHATwPeG62ZdJNWtC3oKNE0asrVWRjS72uARRgD1kptW+GtBQgPZ/18Auvc
S46E2fp/P/1/H1GMrP7f8L/J0NspEojpVGxpTiGe4OCoywsbzQYKbWfG+outm/rPnUr5HkdxFpay
NfCT1PYhj5nhT8vf8owfVvD36ZG0UJZS0VpydulKk2/T5lkGUNHisTot6bGNP4T2WHSS047BoGwT
+ea/790PB+/3sZE01vAoSEmdivg40PfR2Jnq29zaT+b/Gp6I357Popl6zxuK7ZrdurO72h8fb0S3
97e/SIj+/VTU70MjbZt2ea6Y8z61QmpQN73wS+f+p5acePmJf+2kVQRPO5y+vvkl7k9dgkyiBjIN
Kpa6XXq5fSL585b9/2YxpYqX5fHXT2zw1E7R0NApm3JbLF/n+b763yxJqBP/38+2ogF3eOWSNWk3
qQIb7V5vfonffjgDxG9nQFdnYtrnKyVy6SyvA2Sbm7aM3P9eoz8FVeK33b0r2mnRZI5tSuiUi1N/
3ZgX3X3w9nwfe8I2OgtXv1WW/n0lyvfhi7ZY2hqAJmPC405J7/p828j3v1zHT5992cD+ergtyI0e
I2d6JYngiRN0jLIBt/jQYjqylqCQhhmqEL5fieqb0rvVqE5RVjt5HI6VtP4SHfz7bVG+j2VAfZb6
VCdVF80noXooutv/vrqfPvfbW56IiWRFEhcn1w+lso2LzX9/rmx+beT/OLS+z16ok1oWeVUizeH9
a92hCLAyHDJPOEhY5Wb2/BzdNL3faCc1dMoRXoUtkFjOdjfZ+uhVnR+ZV0rqyujY4o0QO2viqYOb
K69VE+SHZFNNxybb6aZrMOtgBYPpANfqoyBLfAt4l8pvkjba6EGkNzAaYbVJU+9C2tEdIX5vpX0f
vsejLfwx032XuoNqy/cpnBwZ0O+hsO5SzFU+GyiZBq4WUGKcOLPl6/S9Ve8rr528+TxJTzXVJZIe
ANCfDRo59H84PmpbJT2nia/iYliYdickIMtBppym/pCbMHu4OrshRKhtGZH6VQp+zEUjIW2jq3m4
AqxSDycqiG29y3VvUNpgrYZAWP0mlTfNndK61nWkiBt1xq5Mqg7jw/JpKKNvfCIxlJ96a/JBeCR0
DQ+5fqNHJa8DMaWjrctWat/gK9tKdQDxxz+Nz7HxmjTI0116NUXoAJ3OdNetcYNzUNNcafqbyF8r
ZK/Fpxcv2Tt4WDlWfcKNWSpBqb3WV/I1nL3G44Vo79JqQ9SqawjyHZgxq2jXBCvdi5KCKLJR4VuN
B4em0W+H7t3EHx1GGk7T6GoQ3wKz3hQ3fLHpRAcGRHwP4egOF9OZSQRsjDsk49sCmD1ooRwH4Y9p
slzLeJp5LTMZOB8T/FogfWb1DngFapnG194lcG6JI/8BogL21jGuU8MpNyBTGtsqPbClqXxcDSca
r6fmJZvwvDgs8fXYBW2/EVo8O234fvAGk9Vrhc103S12cRP5Y/+0Rl4eBzg7xM8RwwCtvcbuWrnT
Tbm3HhvznErO5Rs0QVl46tP8MsZOK3jTldafTDyRmW2QG9b6Jp9co9xKlmuoZ9SmsKMa1dUewxjL
7+akLt5a+IZlV38SptpXbyFJzTbTjQW+S8JDjBKJPG7N2e9DBzfPqXGFU45UGn5l7vTVVgfUYYEc
fChZQdmu46Jv0J927RuwzyGzccqwDmDMq+o9q3aLaA87wLOru5QPGf2bngDwIQyP8+xW5dFUz3Wz
XUMgOOl1R93FdFNc7IHdZEFZHeLMHSV7NB8oHmmPlO3jJx13O+CmhZu+QT1EmyQwJ7x6NE2nir/I
y2NL4Tm6bgcnBtDSHJcGEYs7s3K0G8uw4ekhJuI/QQ9pPiokUJZSGtSSG0U+ftn6a/6UYXJrbCeD
128jf0Ksja+KMbZBxk7Uzh6tP/TPo9aB98ZwWWjd6qs3j7xOPISD1t11ucdylXF4eq+mbcizzm3r
aVWgStricIRxR2TMD4ifRum97jbrHIQPbeILC7e/k3bFR741kkCE5rRtsvfLSOdyzaNowg/eFq0P
etVpFAxmboULx9Ftpftk2XVZwP4Ubsz4Q8eZuorfZzxWO9wmYOLRSk58uRogvDoNhDVkV7EviCe1
eykR/w9eqx0jOcDJAAMhswuawmkYj7HoYp6a0cEmgjU0DWdYbAIDOfwZycbcJITfeBHzQ3wXbDlR
2Ym367rtgOKNrillTpceZvka70ZN2FbFtQKoKz93075KvTHdZtfRWwq2jwKhYqug44VAOxijz9eo
h10auUq71djs8+1IqXVvKhD+bMYvZAW5NIM9trZslvSkZgGo4xCwk2rsR1SjzO9QaW4eW1w02Qi6
p1xxh/u5YAdyDCiLC46PG8XA+tsXcYQybf0VH3s2GvFDXxxpn7b25e89ju/DQ4Hod8UCHwCbb53F
o5UfGwnQp1MuD4ayYd4p/WPso4AS9Oj3CkJEm01PKO9FLDs/VZg+5wGxU2sXG1WwxzcAu/HktMw7
VLvsNT5XrOxsY6EImJ2p98pspxpBkQZLe15TZ9Rfcgh3pb3K7roJZWe5bxgmn26N9qaYd4mA7fqH
npFVQXs0l6vGuh+ZBlD22Y1wAEJwh3GMwx/MdMe4nJKEsMtTQYIm169rfqg1JAaHtvW0G/N6fIzf
F3nfzJv2fR0c3nMs2Nwp010hqu1l0ZyypxJbs8YVUKlxxggWVpDt4IqG4kwaAQzvfm/RM4XdB3nA
Sy5HQ9fakoLhcVT6Xc7D5IvmA7ug3gY5Mr4hYb+QZ1uW922bgYn9MJrkpNJWSwjlNf0aGKOtjqGj
5zpn8Gs+B2qfuP2gbZARnIvF7US3odvgpepto5/65C3JHsb0oEW3YXQb9YckvA6LAFwtz95bhlNV
3dfZSTaDIt/P664a7zjuvbXxR9FtLc8ZtNMoHItlcKKI78oW0VkHdQU0Z52aHCcXzkRmq2eUHHP5
acrPq/QHiLJpBmP4vITP0vCZ8/8ZUiAOlQchcrfkV1noFcYhNt5UphrqXSWjkI7eiUlicQAaz4kC
/tuwvCI6V0wRzwk2cbxWinhBRds5uEvJvKfl4UdCs4HOx7V8dChLZox0BwSaJjDyYybXx3jBTC5D
tpWV23W4ERWVbzoF0P8CC6PGMcjx1yiDvs6dSp22qso58mcBnZZajb8O8M95McqSTGf+MwndltIc
BNVzwYEvdDupEWHCw1XOom1XopuyCmcytWAWIU/n+rYdPkKunSlZ20jOuWLtpXHqoYij6TAkZxjY
d1UNPgbAZvFOCTO7F6C9CvrBSq409WyIV7nEfsMhYAgmliqFEyfqsTaFc9wJG7Nn3mC5C6lB5iln
UH/QWAdTLrnCvG0FyYlTLgRPWkCA7ZwRBuQBPSLHXE1Xw0F/WXFk48SNQhiCBN6lxnCaMNkSStMW
FKg0nMcJfRRVC+Z3NnX2loMqU1N917TU8BrTnloeVVg4lfKSgPhW8so2htEu5ME2I45ZrXGU9gBS
07aKV7X8LKvJHQc5MExWzKrsy+SrQGbksteNhKMEJvpwp3TJxhpe4v5slfu07G21kJx0vo1S87Up
IO5dgK116uZm6smt6dfZQyZXbjJci2rzmBjj62IZLB/hONeRjJAWHKTO/sYBELbDJhVzJ4mkZ7lU
6GRHD5Fi2DlIsXI4KswaxpEQ1EXoxzEvWwZIEhwc5XekMe2KhRxXPjSl08zxruIvyj1cwSYO9Db0
hOixKprDmHpZdlq7O0V4KePrKePlZSKzLQoaN5yb0g5+6rmztrNsnmmteJjg8BwfahZw3t7L8WPM
NY/Tvd4ZwRLilBIB5tSfYl5SOS49i7lgfRTsUKndtYTGbGVBzIeHKgeqGIhKsHYnGV7zcvkN6d74
KplIm8w0nZrpy8iiiBZV94nyUrYY/mNiImJRJHxiyGNXzbUknI35Zajfe20X95uhaLd9f11HbzVs
nzC9rYzI16Xt2r4I0sdsGPv4sgGOx1rnk8aS3tKDEe8l49jSc9KUB0GenEWZbLV9t8Kdud7IZKxU
VlThUBu7fLwWmHyoM6cCJCSmow2j+g0oM6cM1u0zElJdcifc1GFN189LeqXKJBLMtIfFnwE+bdGo
YLg/5/Ukpw+jdDX2sz1dYMXY2uXRvK0hcLcxW5d1NLTULVIc7pbufhzzCzV+H47veXRqmWRlumgc
KfWZxw7xr1hhRSnRkaM3X13K42lYOl1221eq16Aqyy8hIE9gmZNDPzzM6U2BxXkOng0R+T6eoRIS
tCjBwP4VIscXHmpa19IrmJkiOpTrw6pfqfN9JjxXjDMLf6oE7Ms+bx916bnRJQKAYytJfts8T9jF
Xbp+SwOPFjd3+UNsYb8O6kcXxUD+om3DXZN7wZ404nSiZT0V9m3/Go2CW7Wq3eV4h4nWxuSuQILl
hhpbUZsOBaKktSm9Zm3Olkn1kU4ANJF42ytZUGlbqzhbymCLLMEomXlnOJatLhAmzZENGM1skxlb
x3RpIxo3zcLwhsEL8lLFKE0Wb5BG/7KzLzlv8NSeKpyxQbdsKvQoSfyZhft4YL77ZRGf0mSvLQ+5
wncjrO2iNIjqjyK9nubjTI6Sdk4/K2CeDk3Kfj5xP1JwYMtuIvaR+8yuoto12LmW8D1VyRo1ya7V
P3VGBQ+T7Kra9eA5LJVR6ukoh4+zek6w66i26cRkUXFWB8leJBkzu3MOo0hfdpJQnRZlOBbCvKko
DstT7C5MRBtpDHd+Rb250FvvG3ut6ZNW3U1NMDV0PRVgijFr9qefG+jIniENhMSwQMLmUEwTSOw3
C2VMKNVep812azzHyCSTJHHNHtSIInhy+LrMn2KJkkx+k6WtJRFeqkfcPE8KOYuKOxPt5V3foSGt
Z6etK8dUg8lK/anvHUmanTTf47nFvPTCUcLojP7YKLE/NqK7hu86RYCcMLVSeaPqB73ZldXDYMSb
lVxEpL7SdtV5ugyN9zPsoVMN0HIkhRh7Os2y5SS17BV6f2uCH8aoiBdRdhqy2bWfNnLe+HoOX5uo
8dj1DF4qkmdSb0h7WovECmscUMm1Ys72JbmPR5yHrF02HLWFl2aaiZeP/XxvTSer2PQdBs5pdJV3
EVf1gHkiBAjy/FTxSfUyZTwka8icPyryTjiQRsOfloytMJdO1JjeTDcOlSoJp+JnwgL3XX0aOEcL
yhyCqhNyLrDO08vQutvlxpWwyC5doLC7Uptsqxv9kzpVLswVCngZk32dYw0HZZlJqt6WOiA4qpce
TzPDiafzPGJMz3E4kCMbZUOeNV51VbE3uAeypXhCysyNPjsi04nrDMo+DgBx8uOl3agaG7VZdysR
bqVdxa10pWplIDQKNKthl5VQo5lw0dr9SBTCSBZS5cZZ49ltCnM761gcFwRH9ETUljRHTl2kAAK7
bXrRRMJG51B3lXCTJxII8O5qMIl8Gv2YGCUT9vHGWrlPg+SYo+l0VNui0iTbRKNEMJJKKFGbHL/K
cqdCxJ17YTcl4cM8xU/GNLndCLU8G2AI5fAzGxBbBkhqeRsxdKAu7EYof/FkyKPc6XCHy+rxXCk1
Ut6eb1c768D+MYW2osw41okPltA8TQQHQNWox6w2XOAlf+oUwtSksCVp8nAx2RgXe4DhIa5aWjT7
OhPsuMHPQnjM+R1l7Fm4zzI7VJMHYf/QV8kuz8dnxdrNyzaXHgVB8TRhZ81eI+eguhV2lvsuzHbW
YDhT/JZSzugLE/SX5Ra5tamwnjDOhkJauGKeq0LjzBTSz9KxMiwnInEzkk8XESouS/fnBO/xqTkB
fHWUqdsM2gilHpMrTd6sSmlHCDOaxQ9hDDWsFa34MCOC4tUILtuABuPVrjK61GE2Pw6D/hh1OLRj
lR3eao3kGHl/LNT4CqKja+pPZROY9WUrbDZY8wVDR8WoW4y7AtNEBvWPSnTmadnRygbC3eha8ngl
8kPyJ6k+tcygiuJLhS+LAF+UpPjSpHs3EnQAM+aEDEpVcuKPVGEFMcehYOJyW4bjx+nQysR1srkZ
Q/aMJfNKnlq93pdwZaNu9bXpNjdlL6re+nK9JRa7FXEJ7WbLmdHG6gK30QfLd+EFi7Y4Sn45b0Nr
wE9jhjC9LQxkcsZhDEe2QMuR5efGyrzBGh3LmJySAeA4nIFSfxoxkkqqV8IYvXWychippcXAGy2Q
XL0s7Bomdtb2goZL/E6IPb3U7yDd2oloncNpdSTrmBYHKdT2YkX23H80ZF+h0LujnjtrT0Izqxz5
sHUNhVHOZxUvsVJ0+mw81BdrDQqNVnjdUlPNAGznSu6GmeJWzeRgDLZJetkeNO1sxA+xBYtZEo7d
qjp1fWoQByu+UZ4ifJ8p3FrEosmDpl6v+TMd22m5qWrdjrVcPqR15qaStpsm9XYZlVNI0ptV+RVW
4AyD9XZ2ie5X6aUNs6/gv8+io5LJW10fnzRsGeSB3qswRfbMipRq4rT6qkktVEUJ4uHLpsErO9R+
qgq+po3XI8JtfjLlUmbgCuJbIzxWMRlc6kn9cpCn1hGl3NEacafKlHsqUnJRKP2ZcTz1MOqmp9cc
EvNit6vhShOJfobNxayz909nra0OHVVZg/rMeobQvB3JdxRLQNDXOGKvXeeUEqyc6LHsapB61UGU
Q2ov0s5UmpOo6vg5rwJRknFquUVT9GGRdklZ5gwcKnV8HZm4wa7bmQqJQuQWl/mxC6kpUocQsp1B
m1YsByxJSBpCOg3ly1Tfl5wEy0KeIGteVv1JQVpO9R7acM5+uIKzB7tOecWXjf1Mv1FFSlnEN3X8
qGDZkvYm2OKWKXYehPGqVKd+pDKrv3ZS65lEgQK4aJTHKHAxrREO3bytOsEdTGWrD6VtKKCKu8+Z
zIvAFEEwVk0TeNO1Cob6kOOQUAvPsoyI88L/y0ZHq090JYG3twQ9S8D+5ygFw4JC4q/qhxXLjikc
8pxZK1TnNQj5oV4dS8WHBvudQasCsaJGfa2GCXswGev4luGcOzCXOQ/HOKyDSCd/JqAfpMynkejI
Sf45U+hSjYek4ODubqS6dya1v6VenrfnRqdyH32YBtVnER+JUt4lWrmJxw9ZogITF56RfwprkFrM
w9TFVqmaXSwaG3xxzrpxGCZiGjiuvPSXeVOTo6zc9mXhDGQr8sRo8LQe19krrZdSolohUs+uddye
qCcm0f0A5VMrX+o03uiM8oxpyLjq4mrTY8U2Z83Jo1A8hYCUm+VqNNVNkaa0GhLisPcWe5qRfXh8
EnRPptoqZMeMcE1OHztpr6GB0V408SgnJNksMqupvDSG5N6Np3X9TMLa6VTLDYECzbXqSmzRVeqP
FPesODqIEwdxObF7C0xfwu5U610pUZQaJ69hm0uKfBsToOWI+IqOAoROH2+c3UJSCF80fsV2rhEP
BSO01Wj6efc4rPAm55eixyo3PNcJXf3yDK/YrZJby9QpK8Gzp7rZ9OnBHEXGaAjoRUgY4rjt1Qzp
BTk36bzVZ84osWZAr3uqKG4zaJip+h6u4cYyA7NvKWrzDQ3UqjO1TyslsEtgZ1IYaHqKB9q+08Nd
Ey+7nnJlYsp+r+b7tKH7w0xwkWl+PQ9UyFnKcedV1ewIhrTRwAYqZH4zk++qCX4eYOWs0qcxk81c
qJtBv9e6wm3XyO0FNoK6d+dJPYkNvRP1VVjZdITBhSYTEAr7nXhpJk2HCTFwSd2tUxo7VuR7uctv
9ejNpPg6WolfIRsROFlbVGZmVLpaScBnfrbGS989pfElf8mfSyXxygpDCk2zY35O3xk3RZG6Yjdt
tX7aZZ15LAj1RVzGqCXsG2wBs3IihUqPtYhkKZyD3jKOOb4ZsrAVBnNXhYrb0AtD7uMaM4a45K+j
XNFToBReRONxLXGAiOKg7/tncZkpXGf3sWh5ikWSoda6p/XtS28oHM5D7UpULIp0fijHmCTvkgsa
Y7Ip1JXUEqepQmZ0T4RoJINvS+/GNTp09RgFU/EyyWUwyZ2/aDAiMy8SstiWhNjPycVqicFqfVct
TO/W8i6t9hZHVy9dl+OhKp/H+VntXqcWF47oSVoxFaTsojObFRayL1jlcypxWyRbo3JLeSPVS9Dt
Hhr9koZedpo1yanN11p8TmjgtmruZn3ObGBDDfVNWLYJTQeZp2dO+3DeWUjP1E0nJ6QsqmOM9ceQ
T17Fy4Wn4KDeWNl+pNq3MvB8l6kPIzVxyXpSRwtyLT4JcflaRbNj6hI1yXiz5PSsxFl6BOjsgZu/
TUTxbsahSk6EK627kog+Sz3xkp5ZhvkkSNNBq/qg1K/D9SAVph9m8ns8HfLxWND6aprhaIlm50xy
pbuq1l5FEGfpiN4bq0bQuH4WRWzYnfRQz+F7Vg68eKPsjO3ihhwLFgUIhsrnojrVlLKtTN4Rp3Eb
Gr8jMTIymHX5bT5mm0jvT1VMZZp40wWCSu2cLTq8i4WcEcgrnR03VjpP6JFCaC19h5aOWJfzQtHB
0Frq3urkR221keXrldahVfsmcfpoiY09DRmipvlei7JDOpavJvP0czb4sSVvF369/DdoT18J123D
r33M1AC/igIZPtvIAOTT1tt9zTPpk1JzxqF39LB6WJEs50b0J061rTASAbKlDWLmWxHDLlT6sTyi
35G8zrXhhrgWKDLmDjXVf53aN0UQnErcLMIOZo9vGaNTxeLPSnuLXdhmUKgl0kokafHlermZux0N
9S12A5dupGUudGPmQxgPSPlanJqKF2R0+vyZmE/R8qekFdp1kt9rdVCsaE7JvtTotZKuG6y3rdFb
uJftdLRoBql96CqMAZmCb/DH6/VDoclmrQv+1oavsV8JfHWYCXbJvy/tQM0HCvCx0AxHkVa3JPIE
AEGrrigPRf8+5q/J0GwUmIU9U1l0fU1qbCPJcmJcK/mpjF8jjgqgI3asv7XaQhA+0G4qbqUodIWJ
KHUOk7vRoB9Xl8KmWONTbGyHekv1uqJrM/XbjuGlaDq3AkGraD4KCZ6w0XatN6lsBINA4SHq3bIx
PJ3+o5S+TVjuWfPtzFKdMRbI1MdFvVbz4WzK44ZBGDcvsDJIeMEVmhtJ+iBzktmXqNNIB0/KUtkW
atVeaelKkeIP61YkEhDy3Tjtx0n0xbndQccM2BqF4QJiHj919r6qqzerdBeRtHB8pRoI2SUZ7sgh
VLLy5M3MoCil6psyXvJFtWSMTrT261puytFk+xRBOK3XOLVKjtWm3gywkR37UPXZNeDPw9RlB1Nf
N3HCOh7HTT/thZbcVEuOha5spQEyD3tkOpPFr00wqFqwYt4KOlhV3gXaV8p9thDK/emkP8wtRTQg
JOWQZYceMcQ0kGuekVHo+rU2nBriADmazwIdGoHOX7a+pd2jtTzm4QcnOgrBkzpuhphB5bNGB88K
t3p2KHGERWjaSiRP0hWiAamlf9dcmcKViabMErdCv5un66w9RvVJzY9SfEyko7i88Zhcsb3thsSt
rMhfkvQmrl7KaDmsYooNBaMF1pI+T7UIQPJNX54aJbfRT15VGpWSpvByupVU/agA6jdNazAUdpuY
2zreiQ1dXzJdfzIB3cS3eovDBl3KJrupZ8G+dAlWpscwuyZovpso5QzKjnUbWqAWohs1vakpWlvN
fW3o18Mg30RScY7UjThtav7I/+PsvJYb17Js+ysV5x3VsBtAR1c/kCBoRYmU1wtCUkrw3uPr72De
urez2MlkRz8ck0YkAW5ss9acYzadxl0Ujpd+g+/nALlr5c94zD/q7CWSDhNdGduMdwM03jTUlwHT
iY2DTCpuEuv0rZLdrO0luP/IJtrHOP5RkBk6+VQ0t33Mua6q1oop8QQjESjTbhMoCFkmczP5h9Pq
KFKFNnaGNSmy39u8vR30in1y/TZUn3b5UpiGSzCl69t0zsonYd1ndkY776MO0sPk26v6tMFKMqeY
mm2dBkQAWxuFQ5Suf+XMhKQwNxtTZk+c2pta3lv2vovwyPXsSWRI0EEBmER7kLNmbmaG23vlyo+e
bZI//GilF+9mjUbL0DYxamQpTz9Y/uny0L/XQ/Ks5/KyzCBf3UTyvWrdiW8zdsWbsGiB+HNmOZP6
EidLKVkr5arMt6k8OkQijD1FdTbB86osKFJtMy5hiO4M70uN9Lc4Odac7NRbGYjYEzuTTnV1+UND
2iBzhsftJ9RppxYebRNW62cW4uhxstH6sMr40dHoZ1X9WZrtvEhWqr1KxnfFdKTvQHdT6baJV80B
4qZqsQOfT98KIhdiT+u5uGX1kKgcJmgU5lHhkmDFX1JvLe4xOeUIlRiFE/Za1q7HcWkxdOs5alnf
vEEny8yWwNLu1wO+RRoe35NHJXUh9avY0JZ6FjFZQ+qYtfpCfJSaOvObuXffUWQp7KcUZEFBsv2C
HdVU7Oqc/0UOS9Fth31Rzre0QdnDst+MCcUUFPCepdidklO/nSJm/Va/e/FWTTaIso14R2Wtpb2n
etvxiUD3vaUdWjRRoBly0wnCbds/JqDs40WC2yuaF8pRku+Gmo0cQOqDn2/aglMGtdK5EmO2AGoW
PnfS2ow/WLx569KpyYLaDMUP/4QOo3KCtmnuBWTVPlqgZ+UXjgSxODT9weC83S2UFmMP16s+DpwF
2JnL7AVsl+k1zldNsWNr4aGSiOdoqcPb4S3vltOjVSx08yEx5iFn3u8aquY1qIRySe52+v1ftHx6
4NdV2yN3GzfdQ7ylhYJ4ItmK++BobeUPju5ib1+x1116rzNRaMRein0K72XVHAW2UnZF/PvTYfE7
Yd2ZIlQOQzk3Rl6434R7a9PdoZfpPorn8Y5x9d4d2MKX8kz58Wcl38V7dqYSzQYzVOnmUvOZR+uJ
WNN0Uy8DhzbbLNhawBiv2N0uCEY1+0ww6qelNjQ0M7a5RNKYzomE2VMR9KAJ7Wn8dqW0VAoT1U3t
L8sb7suRIiSFkwCtS0wJCTUrD5E+u3LdJwnkb27zOVIXkpWRRKfrHpf5onFfbunOzE//0BZx9vLs
cM1qdmGgnHNdu7gXVpzzfcrpPtCXtXnN2XLpq7NO+vFfhrs1CfaNaQpl70ZGMFGtqcpvT1QYRqRz
ojUkVxywl+7VuYxUq6zYU+GJdGTomNCBNWsfetGsLK4FTlxwKmvWSZ77y7WEst9IXSj1W9O7HRA7
tbmylOApEKo4s1SwQR16Q4XlYyDOhlIpJW9Ov+WiRys4oArJjaN94hqr4a3uS/elR9m0KiivFTs9
vaIVvsBV0ayz+YXz0SQHPjLdiE+oNCBT6YypHm5+8mrBSDNP3wDhDNq7zrjvUcyANebwR0t7DGdW
gfIOb0KpHxV7ISuN8+eRfPFTnc1EfDM5RScbp+FPSPjm5PFGC++yfydpeZrfSfNnf94sg4197S1/
71DQzjmyJcnmdS3jqKM3yybABa2NtXxwzBky0XWyO0FeeWKXJ1NV/dJ8c8yyD9YtuiCXncTizxd+
cfyfTV19XuVmNfEpnjoHDdZywgbgz+5IO5jnbjG/MnFdUjqfE2TNPlZ0yRbDdovoblas39T5LS2k
WeB+dbPPZ32G6YAMkc2e4teH7fwwr9zl06j6zQx1TpQ1Kz0u+7AatzqNwTRJV+SxXNGbXxoz5/zY
EmN4NrXBiaNJw3vWn7j5r+Qy7huUtdFedWg2zdqtuY6fu9f0Csbq0hd2jpUNbI7IfjdixFyg+XVq
5tt0/ilmxWzfzFfXRucFa5j233CyoSqZxmhCTdHxRWrRkhUVaUrmVANyo7zjOKXnayOWduUYrVrf
+jTQy+pmvE28He2ywlxU6sqkZFr/EJyLQzIDVToZtSJ2CauRjBoi7Ye9b7OTkjt4gG8Tuyk76+/8
Sl2UZQhyL+fkolzZE1wwU5lnk6OpRvS4ezQdRfYq6Jr2GsL20Y9f1Vb9CAuj+tmO+vNTdWkmPqfM
jrGRiqRk2HUO2IB5t+KMto2cehkeACxs1FvvFla7E92U9TzfSq69y6+MjwtWTe0cG6tlepspegh2
FUsSYMeb+ibclDBLhhV6QuerW6VLfWbxfIvnhoDbcXviVQCSXCZL1NX/y+fubAPWCag+YOWH7Wh1
c81sgnkz0VH68+39eS2/e6rPJi0DV6KiGTx5hjlSBDkiqpb1hxYRQRlRd9CpGkd3U/RKwzUjyzv7
CIIPupQsH9ThTvKXlqbK8OxR79TrD0vsrWiTlDbyFlppgvqyJMiaChcdhkWFspy4k8xPDbaY6Jyc
wZvlj4YHB6ClJ9Z86AhjAlpSSf7ShOiUdrb8EUaH0MJqcydNh7ZjTQluQ/OZ0FwEKl9l2t/a3lbT
9yVNf1URMyPEveq9edRxlag9CrPcFKY1i0NaL8lKGYMfcfJOUhmU+WWq0RAbryBUfzp4f3crz3aU
IhRGE7XQSEvUJNQ3kLYmTpTKi7D+0kdpMQbLPnjMpnRZcLjSpcGx/eDKlujC5HzO16WTnEs9prDt
UN743qpXry1qp1H2m4s6R96qua8HUkpmoTFDsMe6Nsz4Yp3XaibPfvx5DGqXPvzZxlEHvVD3FWZk
33uWkUagPs8zgqTVCRKEcO12WNVt5eoWPbyxd7sichEcQkRbB/HaLlZyszSScSGrKMKAASd5eRsZ
+rPWF0dbpqqaiIOVsZeWvixib5U6nQtTerEpX3Je3Zk0O7zmGqv8wrWop9//ZeNIrw6P/dCRjRks
TxkPWmNdOSJceuWzfZXpK6GupWZPy/Um7R5SdNN/vv8XttPq2QQjbC3vM1P02xgldQpqPPcCkBvw
KjPZ+fNbKKfp5DfDSD2bZmS66jY3pt/KZN5GeCOEDFix2uiR7gj0TBGyDFEZdJRO9Lork9uls+s5
1ZgmXJ9NsQKUYGbMXkqi6by1tzYXnxbbiWhjr6/N0Ze2EueM466u87gKeKenU7LzB42UQ+B8vvrz
2GVYX7mLp/X1NzfxHHdckd8XpykPOfoMc/qBdX8lquFKAeHizTobX2Hdt1WpnKavRflewOgpSS0K
l9mqd3VX30UHbxH9r6ygmjgbcRxPYCYVvFXPTFnQlGi0fKb0V9yAPyEGv7tP/22wTWkqt4RxUcyd
6+zqTqFf2ez9f4LiufRdnE32taRmdTJANIhn7MPfPhS2+sOsmX2+nsKir1l9L7iLNePEb/hlOomF
X0tdzaXkgKWsJWAppt9hzj84jaH0PFfsPmL3Ohji0jA4h3WKvs69/nTznp4MhvItmKHj5zOzLZSm
a3bvCxtI42zCT1vLtnUv5eaNlZtAlzZRApaPff5oyjC0rGtn0Usj4RzLqUcSIN5EG7ZQdU78SA5j
ENTnqAyuTTEXJk/jbC8cdb6QQ4uhXDjt/OUN7cINgbzr0pnm9ygOnODmKtL0wgLwk670y1hIq9C0
5ZzjCsGHDm3eeeLky2H2iSrVUZ3YvUZ8vnRJZxOBaviV1KsqLSytXdnhtGrL2+HkE0Nl8+fl4MLD
Y5w9/7Eqj4GlZMMW7bwoTxqdmSqu4Csuja2zh7+Vo0CTUGZt+7JwY/0lNg6jXjtm6q9kNCHe4F3b
7126T2dTQJTovRhiWDQsW6SpPFL/xo4TzFMez+dy7WkD5PhnjGBXyUEXVtFz0iX9wa4da4Vnc5zL
85D6QkdB5f3+arL3hULKOeNS6HnuW6gvtk/s4Gl8UGT/7Ae6dsTynU7GUNMeJcxcGUKt+CqM5sJw
OGdeCs/3KuV0Dg/jVTxGc088KWW7+PNYu/DUnIMuVVv2crQrcM3Els7vqF1ZjC9NlOcsy2KMDPqO
fBlYBlxpNrnZQwDGUF9XgOWM+bDMFtdoPRdGmn66tl+efKBnpQoRl2tQX4VVor66m2gCS/j0/nyT
Ln0D54+8iC2fjvPpJr1M9Mm18WQgO/75xS99A2dPu2aMpebX0N+iRAmRpOtOjhr8z6/9c5P6m7X+
J/zzl1vjG7hIW+ufOKVsVzjltl4VjrfUF/UyfwQyve7daaMc8ABBJE9vr5WILy3N58B6SxCVPo5c
lsbyr620VeLm8yMF6XnN5I9sY44MZ+sdr72hdfoyfnOp5wx7vekNO7b7YSvXmOmU0YkQHw/+LvLR
G4ZfiUkstoyhkl5Gk3DyzNoFbgGhIRTBVO3fT0m+H+I3G1uZUQMaiAC1hzVHb+Fm9euAhCLopc2k
VjSKb3QJAHqV3mGfWMRjgp4Gq41iLiziZJXT2V0nrqU/5RZnmBH2cdPOtSwnXA99SqzOQf5tWywX
SWevw66f5XygNtgFGgoPgfxzQgZrvk8tVHr5TkJoM8YER6AC8NGTBqCgRqgCnRSsmhNUtUPNXu8S
f1zLXrZu0ZtMEvaQRxsVaWr/yHPS/ORdRqFMi54972Hs6lk7cRIUe08PgQ1+/Hm0XRjJ5+jNIPLl
MOagvS28hwa/l3RlKVEvDWPtbC0xRYbwqfXhm1WfGiLbpDpMKup5Mz22KXXzpNzodeh0o48J2pz5
Ou3hEVFc7YcPGjxC67SR5v6aBzN5qwVdKz11m7zZVnKwtMZwkWjZrZ5+xpgE675xOe8tTgEZmbGq
611svcknueXwg3y5LkVwjt2u4gTo1ztF3uEPMvNdmX6TJzYvtD1hjCXmaZphKsosGxtyWXvrFo1M
Y342MnRHKV4lfM1Dm69q20foleKe/1aEPW+ENLPwZXgV2Yem7OjJu+q/Dez/NaJD+gHtXnhSSvX7
RgzrxEAdfZenxloPXH2yVkG5D/J1NuivXaytQDqh4koxiBOdvLf6Fk8EwnIlrx8yvXPgWbodtiwv
ezW1xVRs1e7ZNFQnR6NnFlt79GbtaLoheSLtbiiDtXRS+WJOjMe1lm1sPUGUAuQjmdxIesht6S5t
yW2nPx8QX9kr+PkBTgyot4Tm6IvCAD3h+jitlB7/Re8vWuttEChtKwz/J+NLObiJNToZKZWjFq2S
WkLSWt7HGH280VilBU32QpsXRMO1OL+06r2Lb9T4hp4apmQvAhXyoaXKYsCJqVvfdvCpA30vTvJo
ah8ZPnQbBX6CYMiTMV+Vy8YsHMswvwqNBBxrWMiRPss6eY2p1vEybZGY2UKhitdBDMhaVneRosBB
luVD4+0Gt8+9YzSpgGbJ/UuIBMaE09XSk11Oc33IV7Z8W8JV8SNnYA83SPfBmDjypLhJ8+jrx4Y2
fDWiSda/s2JcTzICZNHNc9DcWpS5aYvTEzHtgKJ9io1FVIuH1kTcJPHFyK+SF248TEwnl3RlYM5N
vqP8plYOXvWjl8elXMNHMeUr+0bj4vx62lH+spRA/VMUzvA9JHu0lNLnNH16xVcAhzQIpGXfadgo
yGGz0llB/dJEDq1P6WK0T9lVyiYjjS2VN03gzdWY7xHOROYpFOahRKgMB/sglQWiM+oD05ui3VUm
Png1X05ph4uffly9b6pN1Otu7yeLtKL42qEqUjHrmXNYpNtS304lCWtsLOJiBS1rI/mgc22g2YIY
zYbjWWbOx7ad6zWDgAquOeDsMFCmhG6Sdi6pXp6tOkGACKd9BSG80mVvUYyPBkqZLn3P1Q8PVbCP
XK5j1B2V4V7nbB6Udz06nrjHZyFZhAfhTcgNN66z26kwdn5IODraTiLZZ75iz7vMnHUFCEuy1ipF
mgu8iWMPV6OO9tn4ktcW0T3eOiFeSQ9rJjHDDXpxGyB4lgli6mPtHtRrb70oCi2fAcJVrrkC8byM
tjcJn3Kk73lF5pwblVjTi1WLZxOut2Pab/aE2YTeSV9Yji0qSCfVLo8L0ll77cZCPdpiatDH2y79
GDMfV88qLT+HfDdWT4FszUtVc3Nr37aQtfwF8l0cS8qzLDG9cvH1KFEdF096KDlxyoXL4bfUdMu8
CB8IFSWbtz5GLToa6VEz6uPYkesYmY7eWzjg6RmEd5G872s0VNK06oBX9GG3jqQBaE8+r2I0R/Y6
ze/sqlx0VrAZYLnpe33Ag4Xr11Kk5clGI0ZpplQPYarxn2wZB6ycEcrUpda0Ti6nG8WrXUO8FfJ9
gV+rpY8G9EiWV0mbLgIT77LQ55OoaCQwa+WI2cV303luWsdQW3iEGbaDXh5tg6YtuUU+qjo5zd3O
CPEJvxlK7Ijq2wNaKuX2PlF/lAXkngINGqm/wTDLA3sWJczIZrueKLJjQpwr5eEkZOzq1yZJ95X8
ZY7HmEdDwmgoSTd21NwUCva0YZHqL0LunbJ7r63brF3JhdinWbfu1GKRywOIB4jk4Yr52B5A5si4
7M2VWfIdxAYt+E+5R5vef3dVuYXAByvjQ2Q3OLwQsWtzOb5r8k+pvOkLeMNMK1O+MGiAy17yIDO/
xcEz9v+FKhF3j6suDR5s/12uN8JnB6PwYg+Kj5yty1dVX7s4ARci/jZRcwmQU1b+1NVbAzVVYYnX
KUYUGkaLIH0Lgsrl3Vdt9ZCK07RnMnqRgMbaupA2ZK5BCxodi11UHH039ZEMpEUfdbOmcA35kBWs
Jyq+lq9Oo2aJybnkkeozHKaNPZfhl6iQiltuhniIk6WVfZnZqupwKKP+n5IPVSLHlSVBA844pUSY
hcjGEvor3Vatd6adQXTAZCtwuHntwySTLYhiGB9QhPUm6VFpGfZ9Z25rhO3Y4IoQt+NKKwZXVOKm
Rflu1i9SEiPAQPqYIZnNgCUNgDFEuJt8/yvScQi2T9FQsMF7VhqEwkaxSmsu54v4AdBlzV1xEiOo
P9LhMABt0UMqW3gJ+3TVKfeDv439FMfFxk458obZqkGhYw7KuhjvO/1dLl9G3ChT8GELHW4GbZVU
rHQQ/RwxZlKeL/wWsbR555Ecipg5PVSowTTwOhZaPHnMtqECpUHFM9M1j4hrEZCb+SKPg69E0dZV
fZ/6LzpEysbDXMkspzTPY5ZCafKXST59GrqP4sL8shR7JhkNOy5v1tceOv5cclQVu4P+FnFSyxIk
42mwHf3qM8UVOaYpmAyMpTTaPvy+hbeijaADkYskFMgFTuPc4J422EGyKrmrOrE27EOkbz1N+aS5
4YR1vBWZq4V0xj4qea+Wz7LyarbBMYhSPNvZLhefOWLaxC6Xlf9a8gm08smOQYx62Y3d+BhVabV0
j23xYEA3GjNz0U9i4cenAVtsBwUpuHrTVR9qt7EQXU8qvmownXIUYzvY52jHh/YxzD+EwHjdJPtq
eqik1yyfHLqUM/rDztSh2rsBTDEbFMJnm3Ge2BiP7QcWzpWMVleMzM1CbEYoL7NGdCxyihuRDxqq
4dKTv/QAOVQU0Qo6cbnR0Aj7oYyrD8xDbo+dTDAxpIXFPZoo6KNJTadve0xdNbFmKRp4gdKROJK5
orN9huJFSqqXveTGmzoMNyHwJ80PHpKQGk3dUR7qkH96O784eOAGhEEGY6Ota3SR+Y2qGDdI01iy
T6+W8cQ2L5ViLIYIkUn8OllsVDzlw6zrVV+hfo/KjYeDz+gwcsYxtuTnMZdcpQfqYCBQyWhFhB3E
qADjiLT1DSLVgs8rp5SfKqXfnRTP6qt5E7RxEdCEKhmygTq5YfxQad79qEfLGl1lqKTcMslNzNuy
mHZ1+WnG7z6zgJoIEsUBTnQPAXrIylIcs5IcH1NHktlEmqO2Pky4tvppz+KGuvRVamFqGeF8gEIm
pUtbzhbYdAti9jRBN9Ymzgi/Qgp4reLLtvCXhea93W2btlqbAbUAyDC2/S57gHrK7jvJeiSMa6E8
V9HrwBEon9ZGuO7hhIUNMewsLzzZY/jkgWux8+zOwCEclU9GAYtRnmZhjueNRbWUorXVmjdRjGX2
1Md2lBPTK8cv+qoqwGtM1FLDvPYsvgAs10kFAmjcR3SWmY96u3AqxNI5Gr/qbaKmIBtujrnRzqFA
Ce/R809yaqBUseG00i6UaWhbKTY9bympym7s/FmB6Na0vsfhR6LtBM+aNN771dbA3GJI+UpTfVZz
C6eOOQuHG4Lb+XTQZvJj1JBxmPhun3z44UuOw0LydhlXLZdIfxH06iVNmeQ5Em96e+ztLw25sK+0
TmRUy4iHhhKaVLDNxskaxv1Ws5aSgH2mybsw2SdMiF4K/NbqHczhTtEdG1yYERJtC2+Wry4laCFH
s8ZIjL0FFhwx3Oa9xhcpErLBIywjGDhH/U7uH7EImd2mtiAGkLg52G/ywE4v/Gg629EnEADRwVLZ
T38mXQe95EmWD4H/oek3Vf/slbGbJCCsmOdaVho9xCp1JCgWJkxP73FFqo8TQKGJcMCmYcNUZkp4
fCH9d3aMnqXyHZNUSCnyF0xBy7rf2KriWsI7hpK6CNnx1TcWs5mtmbhq5V2Tosnq7K2KU7nppndc
chyoTccsnvL6zRZHyb5X0K9XVgGoS39OiuxN1xPMm68JcW5iOKBfZyQzBWacnBlotd9h73/QMVbC
tjx52TceLhgtVLcejopQ8u+zrMTL1B5aTdyFMnwfW3FCtZt7yhH726xit2yb3rzRHzW0DfLE35bj
nafdYx+pk2MDjISy3Cg1VHrSba9LjqRoNzHQkalw0uJJK+6LgEB4ZqFTpuaKsVlGNxnVqOzebN02
OEjSs5rtjH5fT/cVUonktsru/WGjgA62n0W8tVDRlO8+nkvLsh2SEYpwFyn4EIZj62PPsQ4eesJO
OrbNqqxvfeBdfpcfTd1/zEhcgh2n4hqAV2E4GZdUgFjRABM+ecT4sstO4yV/MhaHEIAUjrMSHUSq
fHrNiBu4GzkYsI2w91qx0YNllfEgwaKgQVyVoP7IL/TnaewEwphb9bMS1/QM1YWNasMoomXX1Y+W
VG+VVqACEMASvzk/J0E9q7CCB6XSILsElWJQJzcBJ1reBsMahseAXVvrqBRHdJuSVM1WBDIUx2C3
TJtFhxYGSUnss1eOupVo7XVRxaDDNh3ADPIpJX2RD4mT2o4wQ04G8imUeC4hPbGrhdcinWc/X1DO
Qu8SN3fowJFE7VMbc1UI68BtBhjBlMoaZhBrbcWbLsUiJmi/TwGmlpkXvNcZzDRQfBGbvfa+FYXb
9TFn/AHfFEJyfF/Jbdg9JicRarhWg4UC5FFVQJrgelGEdSwmZTYwnuKWjQ8lNo7e8DRhi2aEFHGD
i1zgsKYhVgSPoLocGA9rIpPuouSzmtYhmY1ejYTmqczUnWV1AG+0zeA/SA2ZsWbpetBBUqCIyrKX
uU16dci98EYjz7Ux9u2YLMjmXYw9HUuRLMI+IIfOWuuyv06VlU3FYqphRkQ48L1lb7xKAiy30jlh
/xkNzUOIZlNba+lzZ96HUDFrO3tuGn2V5P468LqdygH8z4vlJZGXdqq5/3Lqz00BpMXiGcsX2Zrh
segeyqO3mXbZuljXC28JLeWAI2iubLD4HPMHe6Msqn27q+9SJ3WvtcQvlZO1U2n+l8/RK53odSpE
W6ttHoWP0ydVsbliZp5ovSreMmuyuZWSD2B9lR4ojgpfNSLJHltBX5p3qDiOeZTNI9vf2973n+/O
hb7AT8XOLx+qmuwSZ6MgWg3QTKTiDrY5g/pXW5qXXv+s76DHVteViUn3FJdQM8mPMGSDkYmVi0qm
ew0IQKuvdWoFtCFrUPdTxZzuv4Xjlb3SpS6OdtacIE03F57C168pYIqqaCVT1husCl915niYwytd
ONTEgfsZrsp+umyrBfQFyoWcWuQr4otL9d+fo/OXGy2L0Ze9YkA2pAJbzDjNlg9N2EKNYYWZjn3x
4kPV0zzYjU2zqkhHr7NykQAQ6VkTpR4reRXBYks4BObRXLCfbJvvCZ/8nwfChcr3eZpS7UXK0DQ4
k7UQZGA5g4V05QG8MAR+SoJ/ufJsUmRzPKmPBJpVFYxYSzEsAL/y5w9+oXX283H75eXZYAfphGyQ
LbY884ptMNGZITWTNIor73BJkH2e5xJ5DdJoQ+MKYh+GiQy5VNnQbwYa4d8roe2SKeumqb5sRX+n
UGK2qmTZngLFQ80B2+a0BaSXSFuDLZnFkvqFlmjVwBGkxeRaNE5G491U5VU2ts6fb4pxaiv85oDw
0xTzy10pA+KYWp27EmAzbwdtV1f5wm76NRCjNSnMnN6yRabfh2P4aQQWeJJ7o9Wf7MxcWnayBZWX
EgQ+aMiCWrh+bgyBuVS//Yh6b3wfBLY7cpRUCCezTitASLUc6ppfs3Vq4Mp4sltplSuSD3N8iw2K
Oz0wxTF+0lVvSQLZ3IeCzdyH4eZB9MkiSqB+TMMHy9pzbDxW0o8/34dLg+P0+7/chjHGzouvp98q
CXmqbNE7NAOjepcEXz/f4N8+h3/3v/K7/3tL6//8D379mRdjFfpBc/bL/7wJP6u8zr+b/zj92P//
a//6Q/+5f+/C7Ds//zv/8iO88j/f2Xlv3v/lF4usCZvx0H5V4/GrbpPm58vzGU9/83/6h3/7+vkq
D2Px9Y+/PvM2a06v5jPj/fXPP1r/+Mdfyum4+W+/vv4//3D/nvJzd+/Vu9++j//tR77e6+Yff0mG
/neVVAfdtBXLlBXFZObtv37+kVD/TgqREMIWCv+yT7NklldNwI8p9t9VyxS6rRi6EBqSjb/+Vuft
zz9Tzb8LWWiIh2ybf4Oe+uv/fbx/+Yr+6yv7W9amd3mYNfU//vrXCUkQ/cpLGaqtG0JWNO080WiM
c0vthR+je0nuM4UKhBrKKnvJ6Joz4Mo7nU+uRS+FrDi8E5yfW+D7uMoV46hF1uGXL+CfV/jrFek/
G5T/9bwL7rViE+pgyapiy6Z+Lrzy0rqU7FoLFswlBg5jbYCt3gspqxZhGp2+0BxAnRg8/90KSQCg
LRAW8FnGcuB4OVhm9T7GHLzcVi5sbZYY2gBESiR546StnXtOFnYW+NSCqr4mDI+zBltQY6VlSjhs
JXBUCYByuGGresiVYh9EuUGZyTM7+Qilpu6XJMA3Kf2/Aee91uUnekJX0O/W9IlavxQ3mQJOU/er
le11qrlTqhFIXTHEQrBtzzIF03bLLqIaWoOAQVEoHFosfzTRRHe9wCAhVamrRxUftmjyur2fgLyV
89IwB2zzajpOzlD6YlhPeF0m1xp7DbxlK/v1Okul5HvsORPO+6IOG8cPyF1Yx8iy6q9BDa1xoU49
4MUoqUuTULK0ADze22F2b/nEH+J0D20K6LWIYvoScnWiKGVyNgCkqso+2wSRNug31lAUndPkbS59
ZFXTQkDMR3Vc2lyqv5pSE75Qi5M/O5YaBJ87VRcsHD65jT9ElufE0XZdNy6KToMAFaQ0S3dCaWk8
6VZqtKCGKk+Z07U0TTeL07ZxJJJt+40IC5OKHMhhuUlXqVUV3sKEqEQeoG9xxk4gVARLb7DtcWkW
BYBIC5asIMdjbB/CLqffw1EeBkDGTuRoWRM8s2TUyf8JjN7LN4T5iDc78btyGfha295YVmyj/K8U
NiyZsKL+UaMz4T8W9NjB74nYa+Zd0nNO9D1NbteMUll6i2pLs4C6mCQ/G6MEeL7IJ+kgiqJojlKY
juUWjBZRGLlW0jIjzkvO1vHkY1bKekmkG2hVqb5NRimleJR4dn9TdUbfub4VwuLNvLY9lTDUQJvx
RcVPrLweTdPIomE91HlZu1Vbld8mPNZ453f8Z9XGKQc5a4pFCmVRDyLOVFMzOJqSp8MC6i5IryJP
NYAxUwKxWNWscmUkoJ18rbTmSsLZLk9NbR1liQCsncdZvuqFCvSzNpPkYQIQ8pBLsXjpZLnGFx6N
rKh6HFLgiaqhTpdWXerYIDuzDuf2ZCgvSRWc0LShHEwLI28nY9VQ0ySkQuSiWahWCQgla+zyWwmp
KAOjHQE2K8VkKYu0DrBIW3IyBZskTkz5we51apRs1v1klQ9iDPZaXMjKfaRDBcZkXdfjoq9ijr2a
mOiU6TWsnpmZtGEE2trHAWJ3Uw7rYew40hiVJ89RaOBc70mvukHQXPhruQoNMHhNldSOXUm1cMJy
kIv7vmq61PEUGYRqS7w0T79i5dJcGirQKKICJzAzTCOgejgRGUXzWY+GO6nxpWLh901aLOtIJU4h
A2ZtN3NC6prchJ1pTNJ0l8h1NI47OVXRQnyDoNGsfGEZugQIK+CM2d7IehkqFMoCoVfrFp6SgQFU
huE6OjaDPXZ8og9R5pq9DewfSATK+cr4P+ydyXLjSJqt3+WuG2lwx7wlwEGkREmhMbSBSRkKzPOM
p+8PkVVdCqZatOq2u7hmd1tZIScAH38/5zu+ftNa4xCBtisjAAN8ZRJCCmKHcl/eNHIESlNYog3X
SabbcJW0WtWgog9QyUJLFO9EHDoRKJcobo9OEuvSnftBOYp5tqFUDIBEIA6Ojo1ZeT3naX9hTAIP
mYXd/L2dZJSRKpBL8CDh6PzJDNLlXqeaZY8cQqMEXQkzuhddOhJ7mWZYKRJoDfqGpMxuXTaafM4H
COiiNjos+zpowbhrkwNVSxXOqK8K1bWTiKE36/oc3ERjQFqZ46R+/lQoIcWfoMiiCptbWnfrfByr
6KDP42StRAsmyNN7ncw35AVBvLKV2SwJBLFyZZXzx6iaayL5IbOi+lnLDvCAyfGwgFNM/MeNKHK1
ma7VQCjRwTbrqXKZ2Zilzbw3zF2stAVAsWEocbxVyIH2eqEBirJRCjgusbl4MbSuTIlvCEdNpGu0
KQA7Z4qBu9zInafYiet815VZOXHfNUMFjBMlu+dbpBdpFozmsbdF2N/12TipxGSUmN/x7fVEStj6
SDnfaCIC3uD34BjLmhhptp7hevLTjLyVLAaq4Ykk9bEm+Wz6VylYutegho6GTEffGpEWvvlO2b9w
lcotnY/0J1hKWWmibRQZctfEcleDBbUBs9W13wD5C0Tl6XodVG5s++TnWeTg4HxVO47RqsoWZmPN
EQAip41mtuVIoutNP0XGjaojRoAg25FvgGoBBINdNyB328KcdomVS3MVG7Exv6LFLCnIDpK/nulC
fbLKqE9WNiVrfat3tlVAd9HQrmR+O5hb01SLY91ViUSZEgLlTXxrSbPrDVxPdU0vWg26rVONKyxo
gGFcNws0ODAyL9LLSV7YRkRtPwqzgbuDdIwY7E5Dec0MOOZCWoo05DMtV+7rooNyS+pcN49bDekJ
DGoRKwagX51ZvSrY2IcRt61B5mdUS21nMLYqVFBQLnOf1ruo92N/eeA5uhzCMCX2xRpm9ZA6VoRZ
2wi7aNerjYN+biS13LoF4CeWWmA21CW1usxuIJY6Tv6SF2oJ1IZ1g/I6JPr4WYNNjMgOAOR49R8T
UPvJlyJco+SM6TVRrFqxt3jv0CyyCVaheil1/mrEClkqMe4F02PT0Sf7//CTgW9ZZlwnR2o5HLu4
dK5HIxHxU97IKdj+R5IlSGe0OlzHjiiQRLUUCLwpnHystPx+iNCY+Vr3693kScnEtFVNVR2N7THk
S50tN7v0j6cnxzEqTqpOvJ7BvA1T2e2sTNrfmZccePeAazgbCjh4eQGPS1ZcuffLLmQKh61ZKDBV
lssCv0Kc/fUPO9lOL79LqMJSJWcLix6+1DA+nOr0PjGFosN2S6xpOpadatxkCTLGbgjOWaZ+10n/
4xVIXRpUolgi/gZTiLm10OMoWc9su6/7CFmjoQPZ1vSSzVUxsTpG9T8iVv8vHCavy/f8rq3f39ur
1/L/gSOlNCkA/vdHypfX7C16/3ig/PUP/jpQatoflkpItYNJRnAuXKwyf50npfxDVVXd4BRHKLel
LfLpfx4n7T+kpTt0ZJVeYwiWkX8dJ4X9h0r1V6jLacmSJu6Rf+M4qf8aD/86fBmmrRnGcqq0JJOk
Rgf9vV+25aR0ik4CUp32egO3TotSLmiGBYMsQtuASmyZivpDSDbTqtsJbv81z+bo6e9jO2dtdDJ1
gX5FgSWZ7+ssyMJjiz0a8V6d+PYDiSg2ntOeGT/7GTmZAW1CaxwUK9xuTLt+iMGZ1gWX69BFq7Q5
tKWkhs9JAYIrtMyg2TV2kfrkK7AtQFtr6qZT4e9ezKpB6aj1AfVgGHOLzo+m1sMlWHbXpHnjvJUy
LPjjZp1RNG+cPr8a2pL8mTwJoqex02TvTR1gXGCvetGzifazYCP72h5uByOzanTIw2RfW4IZ3wOp
B4RJKrYa9Ye5rOM8u52KWgIj9ac5q285MSYNa33umBUyqHToA2CcMrT1duMwYcLfbiPLeKPMIJe8
0oy4tNwwlQr6esfBZjRBTrnmXLNKcmRGRzyqaqheB6gLJkpAKEkcGbeICgIdN6TCH+QaFHL51VDF
qb2r5rKqD75VdOg7QKHNeo74TonbULvoZ7W34Xz3bPCzIMEWH4IP2YiuBrliVoPGjXtQgeGWTZRY
l3pkCGdH6qpd7/tCSObSOSu+W3Ooq0BDxxjhQprNTC0+m9itRmDF7MIj7KRbT4Ra7iyAYuTlspSA
MzVrYZM4r3ZQDvPQUr9PdkNIaAGNzLpopliFBxaWNpxk0Rc1qPssDh8mu/TjI/dP7Mm1WgHDSaKo
3oIxVfSgdIUfZ/Mx6NrhcdCi3oB8wpFnpRNknf3pRz4U0iJT+wbcph2Lm0iX1BNKVH3kFikZF3JW
4gT6PW8V2FJbawgNxmHo4r0AbtcegYV0zVXtqAhRs0Rx3iFtT+Da84lspT5JS6DKdWphSdTKBJGY
FbUjd/txAaGszp1OrkrBFof7rbwlBgdtSHFllo0F/2QhRgMJGx00SsYgx5hSYmkfCioeXmY4xrei
G0LhxbaQ0LmjgJwd38w577WcyrsLYYQMjHaM42ATmo4sgUZm/Yj8HKIoxw8RKi25Vv7k+HBVMm3c
cISeDK5Fp2C+sRRhLfrQdJwuGi1N5T7zh3T2nAHpyrP0yXbZFjBceJ/mqBqvTSgggYc+vMttGeUF
IuA6igxqsYrGoWqEwY47ZtAunBpt9ErWbGhQxJgVGVLULbSdEqsLD9wMqrJ+Y/81YIm3UtFVx36G
T9mzPxkWYqvN3nYVsiSSZOjbk70OHdStCGrDviOCjzGReoNRa846KYukuLHAwiHqSlsxsqLNSWjO
iA8sbXQ5N6TtG9hhemoe6UPp2qlCSGHA4+qeHpLNAJet4yOM8GAJe6hFPO9HXl9zLfwsBlLXBxqc
t4RKHOCggpBm17AnhXSEBkoRdz1C4WhuxK0CO7vhfDJQgGtJOUJCtRLmKJvdZDgktmiFId/bKEB8
xXY1DbainkOFTzX5fXjlKG1HISMrFHaTuE4pRttIgV4oaqiEy8UYJ8qt0egEvFX2UEzUrhv1LetC
hyEYjRLLgqKIH2pLgeOKAlOeXSdWDOhdJCb6d9WxDeKnWkKkQBhTc4pb6B71+GarBfE9Y5r3qaeX
mhMDAAvLXt3ZjkHKxqAC5BSxJfd+2s7xeqqNPDuwu5xvZ8ucmA8qZzc5WQhAp/D5xCI02OnG6ERK
ZbnKVZsF/qFmeXettIiPsu9R05TDqmr0qfJ8hz/1repzdquN73BeEJjq6bFmHFheYITjPdEhmrqq
CjkTCZWFPb57LZRGs5kZHt+57lZM9r4RN7VaYOUWPAdwRzvBbRh4qj4GZT5SVIq+hU4wvSeNj4hf
U2MLEYfUbe3PsCqRL0dZNJL1nIxxcaNTOeEKuUk4lbkjW1p9Ew0iK686I7XtmyTUSflKKfAtU70y
K66cBlF4eV1N6a4yJrQuY1Ak0Y8wqcPkOqyt4cbidop8vyzOHg1HH19So470gwg6wznUttrrqNmy
cb5USmu8L6rMHDfsH7T5AmEyCF57MsjSG5tZSmp/UhTgnFP9rs5mzV/pTpbgJ1IUqkErdUBBUGml
pdMPTRiDySj1YesoeYq0MbY1zTNaROJMCwB1FYpPL0GSVte1pjNdtGoJSlavBzrz6Je82WTkMwH9
1ez+Qu21kiVFjQbb4zwWkTtZGpq2trKyukwbNdWuWOtHCl6U5rRXpQe7e5ztgWKDMjUq1bZc05AR
BNlUOntTUhHwYjjz2UbMRdZddZJT1EWkNLa+GoAV2Vd8oLreKy2u7+eWxfHdAf6MtJIooo5ADTMb
LzNT7bRVzRF3yZoz6a5VNFP2ECrnSTDwQ0elpGhg/g55s65KM9RXulFE9Rs5RVInGiIzWArt8qoM
kxKWbzxEA35C5DD39HVCAXzfroj6hEnJqa6zkdel0pj0tVLxaa6GQOOQD0iDE6zNNYDcZRrFpSvF
mCgQT0wLUEtERQiFn8BHwJcyO7ObiDLjIt8owLyqdlAQ16mivEVNNCViN89OgOujzykStopE1hjY
FIIvdaVl8kjzvHxGeCZ9b0bfPr0qUxmPWyXRG3ZrurNUszvQfludePfyMXV0Rf/RpUVvvbWT35Cs
l1RqBmxekOGqR1VdkBpQ2QjCptyRlpfrUoNC2HNuYpijY7J03BYbzdGhRaCsalJwzkY9IiDRsqIz
prWusuY0G358n5XYPWZjYE2trEbpLpO0b96ThJPeUUnjMd7VreBF+mBA0VjIik2vCTQSETUyoSBR
vDouw/nJr1WjRN2VhilUD4RtaDXtIaOwbPN/0K7jqe+ChI0mq+W2mzoWXFFVtoM8TY+KhdeqVxST
pCSmbAzyWH/UADsgGScRT38ImlBv12Fl1T987vmaDcx2kjNWbFOUtwBS7nPGUg7Eo0iQ4qVRGXI1
63Q1OuPZJn236u3Uv0mGvq+PU6PzBQHwatOTYSdD84yWjxsCTrcQuudZYSqxIgw0Vup31WbQl6Wo
LsdxuJ+iOYzdsSub6m6Khr74Sd15qNZaNXfdX86t/38m+z/cqX51Jrsq5uVUVnW/nct+/aO/zmW6
+oetOdhsTTIkljs5Tl9/ncs09Q8p+A8qVEWLu6qFZ/HPc5lQ/9A5u6sc50yD6qv24VwmzT9s4K5S
FVQfbKHjvP03zmW/3/0a3PFx9egsJQxbE7ZzCgETuZEYxqAo3ErPu5RYaADZW+qI5Fjouw9v5rP7
Nw54Hw+Ap03xTB8LE7gBmbYUmuJ+IkXm1jVktsxnaFW/7u5PW6ECYmnSMjQGx4kBHvZ3XrSlpazK
eLojfOoHOn2XPbdryfFWmYh0jJU7s2u/96pzWIIjlQUHqOjJMVHanYzEpuw0uIH967//9MsZ27Qt
yRH41LzuN2xZIp+SlJ2SS93K68Qctl83ccJ5+Otjfmjjl97hQ+mn6ZKQowBttJ7qzh4m2E27azbO
ttgEG+2M53ipI/39Rf/XAxknLxocUWukjqPAzOmLVVPVV4VvPZ95ot8VGv98IttUGQ6Cj0lV42Of
KaawHp2WJ2JJcmvuywL0whDGG2xVepzjw0VNKLfpOUnE5w/3X+2eynKcIOX6Q9Cu1BTyx5ybzDzH
3fu9Tve3RztlAlFXVMS01CitBMIxR8akyXblaG3OvMJz7ZzUKblGaEaMGUThPrJjRmWOKnqdl+yo
vd4dPBDSW0E2SXTtN6szTS8j+m9dBKWCZTLxWYZxom9L7KqLK6xuq8UxswIxuMLfShV/53vi2BsE
eq2SC2I0XXLj2CACRD7zAz599g8/YPnMHwaEMdTcM4f8gOE2vzS342V57XtcVFyrN1wM7Fs3uj6r
YDz30Mtv+tBm29etUuS02YDgnI7+nmTUbXiXX2cudXSUsqv6G4gcoizVVXyuKP1pv/3wwCeSnkE0
JaY4Gle3rdc96q75TiBUvMG0uG0uANElG//cSz7X5ondIs1nIiQcZlzgYpvgkK0rF8Hitl4722pD
ftD1uaf8NTS+6lcnK0k1xxj2Ip4yvMgeUwh85bVcJ7eZawFITNa+RxTjWiwBUusAaOC6dpWzPELx
6dSEuVzaOrVRVvKT78wB1Lcj/NzjJJ6EUDYdVr1ZpwJRaPPGwkhFtqDzNCIqHw3z3wLd/WPyMFjj
pGaqDgqd3xtPcj5yUhIjHAbZjtooprBztI1PP+uHJk7njdDwqwUmsxIYIKVg2y92Xw/P368P/noI
XZPScSzDkap5MlK0Fmx3SnwXWvBXC/a7aC9N+9budkvg/ddNfTYRGDZlcERT+rIT+/19kbPR9l1O
U4Y9enF715LqZ45nVsQT9OFfD/ShlVOodqZQFnNSWtG3xJLL9bxz3PSntcV1vMcy6p0bCCc8ub83
eNINHKQCsZ/QINlInvlImK0bXFpbbT29nZ3Xlld0Oug+PtxJf5jwiDUKp1+y53HurJu1tVIfqxcJ
2xgbz2apQ0Zu/oh9avKAf2zOPeyZT+icLiYqJ0Cnpn2hvc+lQpLCXcc+8t/vJ6ZKyZrbM6Qtzslc
VhZccKs2Vc1GuYmCn1W7b7l2/rqNzwbWxzZOZi87ymfbcjrMRGT5+eaDMZ9jJH42sD62cNLbrdaf
W8ukhRpEipEcfLHts8qzLAdK9/Z/8DTCsjm366aGmej3kWWWVh0S50qfz46D+dBb56A8n51QOCH9
VwMnrwtRGJmAKZ9EKdWHYlHnirY8zGm/VuGJfv0wv8TKp538Y2Mnb66XNnnyJY2ZD+Ulct4uRba7
UtfLohJsKVyEj5m1Ky7sTX6l3QRPXzf/ac/416Pqy5LzYeswB11oFxrvsqxucyxIefi/bOBkvuCi
Xxrt0sBSepbOA6K3/0nn/vAIJ7MEWbTCnjpaSIg+YkIPQC9//ZI+nWU/fCP9ZCIozFLWo0ET6UW0
Y0P5El77l9ZLcamtyy0UFvH96waXDvZFn1juTz9+lYoKX5Y5tOcgBbdBHfQOxTFuDxYLPumgK7jP
557xs8mOu1dp2ZpUsSYu//1DTxDVpJaRTZv9xt6bbnk3v6HCsO/r9bzOvHxY46e8NI9fP+iJ/eKv
5eRjqye7x0S0mF0qWgXtsmbb6hrtCgjaIYBsgGBOOUg26RvcpRt5UEMQaCrGRazv8RpH5ZnfsnTF
v731D2/gZF4xzKZD2cJvWXaV9mP3HqKm37O5pGDceaaXXChu78oNR9vgsr8yo01wfn39bM1blgLq
IygYuNP5/TPkeiBrZ66ZDko32HVbH3EeUZsr816bcYJjR12TGuuSw0iuEyoeEhjJmzqzqf+8L/zr
R5z0v6UcGiQjPyIGDFOPPwbNdC3EY1+/8HOtnPQ4qhahTf47reA5VfwSi4i/8s0zY+nTGU7awlAl
cmw0Vr+/0CRSuZnpaUVhn2Cbb2pzZob7/DH+1YD8vQF8p0GsCroN935cam9mzpuzvv/6XS197+99
81+NnHQLpdPmokpoxK7/jLUHfbxmJ3IZT1dV7pxp6twLO/n4BpmTYbY01RXjxdh1KwtU+NdPc+6V
nXx5RW+4lDD4JsPwEBfPnfUQoFj6uo1Py3Lmhw9/MrUMohxU7vL58PkKGYBbJCtCxUlnW/3aHq+H
p+pObtL1+U3yuTd4MpHEuqa3zdLlrBbtCMX0ojszb372Ah1qtZRypTTkr2f/MFmnhkjNifsIVM74
gLjX0jEBFE1+piuIz57kYzsnO6GqH6MpWBaiwVVd6TILvPle4nKPdm9uaqj7+v/ywU52Q0HXpYDv
aBCt6WrOtI1NnByX/mc64ImU7q9158ODnVbb+lQoahuw6wpeF7ir+mikGyzsa3CSMLeuqntA0mcL
NZ8N4o+NnkxFnVDaJlhmikYWR1Sca8tMt1UD9iCsvLRt1l+PgDMf79fa+6GTxGVU+wSvKlTfoINM
x5aEua9b+LQigfhL+1US0IxfPIwPTdjhaAw2YAuWb/yym3EnttVFuw28c+DiT5/lQ0MngzktwiIt
ahrqA3Wj6xB6tHPL0Sdfx7Gp3+tUDwXFlZNRm4ZhhL8BnkwRPPcmKd3yria3psocQBg/v35xn4zf
39o6GVeG2em5zJe2MlgBr3p5bwEk+rqNX36pkzXjt0ZOxhIFbjkqFY208FKL9bwB5+Km4KUTFxEE
SXVuvA7+Tabsr5H1oVWEfr8vh2aKaJj4O39l4f9vbTRtLIv90J+Z3j/pEL81czKWxFzNXGnSzChv
rOS5pJ779etbetR///Y09WRZD2TgZ5pFAxFEMCdN15ZirE27dhOIHV839XVv0FTt91dmTyNGACjg
HJ5v1Qjon4136tz29rODpmPrqsPVH+UoVTtphXuLrCrz3F/ZV9i6PWL6vAxkF2KfrdjXr4VXuoO6
4mZg2qUvyhmf9Scnmt8aXz7nh4lCBIohaofGR+0xw6RrsK0Q1762zZsrYpbPfLtPX6gpEGtILkFR
f/7eWh8QX12EcFzgk7iFna768Fn5xw30bw7Tj+a+z8fXh1ZOekhvJEVJLBN5vJdhu9bIzLthj+F7
S6XfBK+P6P2x3ld3508Jv5anv3VOy0BcKwxLWL8OrB9eZ2D7OsrzmExdrvND4LvVmniYsr4SXrLO
tto2Mr9pFP+h6qWvKPi86Gw1Gtnu0mM+/grdWZyf0tKQ/xoG7sbfX7MRxfEM7jNgeIRB/jqatgKp
BO3FcJcWDVrFlWYpjrOe7EpopHKFhGQDEUwCf+v0lg7xMg2peJR9Xpqu4TeTXEs9A6oZJ0lJ3Lho
/WZbowUXLva1vN2nimXOsOOE/6xkRcM5eCrD7F5h8Gjrdop0FVJAMwBGrKy4wdgvws43q13INXmk
r1BD9rXm9aYRy1cuxjuxV7W5JTlunrKZzIKhznpirUU5FX/6eihx5+GM2jbmMAxrbQ7yRUocK87N
WCKBIPEpCssQt7mpJaQqtJa1tppM8lXanEM6e6dpr/i5owHcsK0LODJ54A7jeDsr4rlSqGo6hXGN
iLrfTsJ3Noia7EtSpIhGzZIfPYaydZcl6qaoummDViaAAmUiKRv75za1QBDVypNTO56oimqVS/me
GP1FOecwSuSWAyZySvWmjprr0EDiZcTDiwU4CH38NrGnB60uDlNHAlcRb33fulUVx0205FAa8jKn
I0/6U+08RKSpikxcZknrBkrvWVNLUDyRtiVRQkq+lVmyGaZx1YTbxrhL4jezUm5FB4wlfgytxUov
vMHsK2KCei8fe3wmfLnV3CmHWt7npSQiub0YUJN2TbYmsBrTF8Kdo6jYJoWTWybo8TA4leQwCB0b
0avv3FbONztEbcMLVB4FdikkL5pxFOqmxSUpxIWQB4dU7GrVMiarW8W6rIY/+3kBN6zxlc7Wfdu+
6BLW27gdE0+vr/JsO3ZvgINWyKWS6WdbkV26UNpmvKIpWEXfTbG+TAs8SSQXen6V1g91AnyeqWxI
qAuAIswEDB7O7dZDou9MeRkh0W30y8F+1aObuWnd2QBSRrD0FliWsC6jEgU6fCdTHBx9Z8DbnLJm
Nw8zPvxvVUyeHfgJA8Jdil6n3uOpTUh2ju2D71yVZr7TxHXblRtlLnAOVVB0XTU8OOPWoDSQOj4U
Qk9Rr4shJP77ew9ZVi3dUUWA5HeH0b+0626rktpq9s/++NMsOVO6Fd5QzJJtiCH1oiuogCDXAiHb
2pedhT7zSgGepAGeHLXN2LxhAFtHBdyZ8Wj6+bo2QVBFBykp3dzYCji24s8yPHCd44urfKG17VVu
Q3RoWtuAxSbdT+xP23DjNxdKfN2MuK4Oecd/kTd1dgkMN8oABd1M/Uuf/YxJz5SbORaeDH8M8Usw
P5v93Tj9ELUL8ZOY+kfUVLhk4Zg2rwY04Xm5hJ5xZDb3FsWTGikptpzYfBAFEe4XDYNoStRV4APL
8qG+zHKFVQsR+S6ua69nTq1s6itinaBXLCGsaQmZ1ROUOUpjfe7NFhxlFaDzFG2j3HXKB4kCP0vd
Jn8b/bUZexpoLeZwN2zugvb7oAEh1VdGuAkk083Ral7y+l019tlku9gR0IYDt7tR5VGXB2ETIw24
KmJtAadUbi35MDoRvXPfVod86lcCqKdpFG6X722mQeNm9OG/JiVev28D6NjS1NxGm7hqf5U5WV7H
GsgW9Nym2URsABEoV2RL+f4W8o0PqRXM7RBdF+k1nNF4vm7TNZiriJfSglaT7VFRNgwY6QOu/Dmq
gRt0bxbb8eZtaK6U8EGp7yUKxngzqDvNuEQ6pxRbW4VHGq2saifJFI+2SnsZFveajYYXw1uRgLlG
ST4AP9deQNqZA6TIrdVsMLnF+bbFm99G9+yNivhopm4En1czb8NW+1aLxUm4zZi3u10bHOOSDyCi
I6yLztc1MFfHAZKo/mRW35hWUiyCfb2t2rdRouzP3pCTvAP0trjYme1ji6LEAW4mFvUcaW9l8IKO
Daf2vA9wTSnZjYk7uOQaqm7eUvOHUUCwmuXairMthM3eAZcnX7QJhK36kMx8mwCZY4ZRJKw2ormy
army40c1vA39uyElI52Aj0BclQB/B1JDTWOba7UHcMbNatihdoHg0AJom3qNw6SZZG6N2zk3L4fx
qmTKAzSHx3ZxX6pIYS4mcur1EUxcelQcODUWUC6KD+l8PRvmMVCPcZPdZRpmmFZLbnL/UQTxAZ6x
l/G+hgRPmSldCllrXRRuaD5zAXJbY1JXpglLu8M0hWPE0oxvw/yosUjqbbqJB/84olP3AZ0m43On
whFhuuyZ0XTtwh6f6oVIJ9PHWfkWj0+5A9cEYbVpHaX/qmspxmv57AQ/YJnHVQvy/DCmwa2Bz7UO
yZ5HSipuOiDCGYAyK/0e2irwea17suPa3zG7jGsdhG7CpD6mF42hUBhWqmZa2b6GPnIwONV3MyHG
ioQXp0/Jt065G7JsH1XqrVlYK6Pu/+za/qqQwIZb8GUGKn9fzau9mVR7IDJ3iTocbd++rvvqQcGe
YffknbfBi6IFP1qHeWokgNebqxSxvjLznYW1hN2zyKblEcHzgX+oYMauX7Vh3oYDudphvo/9xWyI
I2keiz0lgF7qrj0AgNfym6xYVrppDtZwPZmax/gSie2q7pyD7jQ/hi7YGiDbulhSLi3WlV+/zrzX
Yc5xaGtPsyz3Qosve2Xfa/m2mq+lOCSZ/yCw1thWuvNJVc6RfK/0MfiBSPcQm5gs8jnY181lEx3b
ilcQH1W1XCUVTDQ8L9H3XD605TqBX1llHlyOzt4h73HhlBYWGGWAb7UFr3fjd4DPh1VJnjyaY+Nm
1p7ydyW8sPWQy9N3OI2++VhCn4veHIvHfoQZsdIrGPVrUg7U/HXuCZ/bhAZnoM5egS5VjFv92Wpi
GMeDOxnfFPuOBQ/WYqLti+GhuVWiW6UE+nOdTFv5Z/4ykCuubKICv4XxwMIyQ8g0D6EFyX2bZZv0
cco8m3mH0mbkSesGtHHHp8eSy7/082/CuIGRmdzZlKKTl9w66CC/EYKRvWlfx90emF2y07eKtSaP
oZYe3a/vNhLJS4nhvvYZm8Qq7IH9J9uE4KNnma+setXYoFExWtwF1RW0X+WR+LUURzNz6ISLAYVU
vMuKPSEBM2ZbUaxYwqlYQjfWyzW7asCnufxmpA9QfvI+dCMIn1TFQtjs+o+wW5mg5T3Gn1T5qXdS
7Kdx3dfk3RseO3pXz1E/vivo0Il/F9/D8ja3XoF6V0G5iofvZf0wjJlH2GRJP/e/6dlF3KxjxV73
AzM2a9yMxnn2MRkwJ8qh/d5UxkaJdki9V2VC/+GX8r+2vEkhH2J9Y8VoRKDzE81yxQyCQcLy36HX
DL7bTZcJno2Cq9XpFZ8ZdXPXau5ku+m7mzGDoYdWfLqT84vT7QblkDbPVUtWgvVehJGbAgnvuEMk
CoQ5CVgbUGPc7HBP2UoFsFHIMFQCbp5BIU39oYH92d1KfT/kgaf0FIO7yGMzzNavibdY+2DDVoQT
k/C2Ga7Ml74p8c9sq2LTJZ5RrIdHs1j7s2eTDoAwcSUwWrSQZxk92AJY1jiut50BCz1bKbZcSWI5
E25qdP3erhede+UlMdUW0HwkVNuZyuxOQBqHRq3b5N2byk6ZJTXMSPFgd1PPa1MzLlRrGyhX4SB2
1XXQb/R6qwusxodx3o5PU4IN6liiKpsvE91rdAgIsU31dx3ExaofPT6Cbm9lr4FdvGmVHwSEcj5N
iICYVuHWPOj1zqy9eIBmuYIqBro9Y3pEs/VNewnv9PSmnT1LdUPLc8pH29pVP9T5T2z7ol/xNzlx
htUKnkL6wJYzZ5xTHa7XTb9RrXVFqQQ70MisdjPjp/ev0NxZEJsLtxhvrexnmeNTux3K68zZJdd8
j4V9PeA2UR4xk0NH7fpNGIUrLtjIgmAm9HEq8GbdEFQhWy1ccYx5V1fWimS+fFSVYzZwKegq+XPL
UlFKV8kYilvxAkUiwIdwV/z0Q+7suoI8i2P3PQxXJkBWfwfFoDcP5mVvfKNTOzmQ0R1B4kC1gMH1
KzlfOM/DMXnwxTteCJMklmSt254or9vmKhAXqJeNS/A3+EYMeZ+CDQhX4VPEQYtTKImXxUZp9lq0
jcEFojo0n8Ps1WAjb/rHwlnbZMWMnu5lt/TDqLyshy1pqXj/WutKFweJq9G5HKbLNPfSfB0TPlVc
UCeJ1RsGylB9G3W8PKu09KKfYftsM2FZDJwtr531BrnMlRmudV6eel/ETwaA3eyYQ46I3OFbDmSv
O0LlbXHR760X8CnhXdoc/egQl/u6YCldTc53HX6avAbHOqdrjVNeqNHefFQP1iV37hyjGlYdFequ
DlX2XiheRC4ayOdkU5X3Vbtt1M4z5itmx/oHrDb4pURrQP3CyeYGxT4mmry46W9hVetQwVkgkgNk
4rTznGlfHbL4SbKy3WM0EOFWSOjAmya4WGgR/POr5n362RUXQrnomdfr9dTcJ6ACsyvsMImxb8ZL
HSyavNMC7DyujN7543Jf6UzZLi6i/+TsPJrjRrY0+ocGEfBmWwAKZeidKG4QEinBe49fPwd8E9Mk
WMGKfptedKt1KxNpbl5zvtizSC0gL8+OJ1Kpuoq/S0SaTDckmbX5WvV3ongjXfmI8+77ZG/mz+gf
9JlrylcGAgIXy6UWTDRVPcS9SrekbrflL73yUu5B4k0zGhZ0eUnN3wzqRDtez9Z1alw0f5dCn2zc
AB9BeMUENERBLDiOykXswI6lY13vdQIVBOGGXcIayyAtobiyrWjMhPQDh5gmIxqN7NmAAgDONkPe
Ar6rhXpQ9ssMCJR4weAU4WUILL6MOy6v/VyA3z5UwyZARKSwc57JPG7e4nIvUhraHmXV8Z8EySnq
TXrTw+1VH+njafHWoMdItOw8yHjlqSMksF//dOF+Hv4W7WPXvardNees9AJhZaNN13XpQdzYmK0t
GndRtZ3Km3T0TO1FEJ2m/9WLV6n6R623dcDatOfHgNO0AISqkYdp7ep33notmGdpSy9yIL5V/F0o
JyQ6D2x3vGv+pPFFMzvNYXgqES664oBt22slvTNTwP7XSqZ4xcxF3GQ8/XeGDxc4tpG47ZrtVN3R
xARiKJlQFai2+fSkl4/a8Cdq0KL52YcPwgDBKD6mGUjVnxWaqc1DFPyIBc9KX2JzBxGKDPKD1LtJ
dW9wgsKUyM235rIc3kbhWGR3Kk1VwaFFcWvAB+isDAK/o1VeRwRFaBYeh2OJNxYbo9mM5h9ruG38
K1AwcbpT743J6TVPKFxaODdm6GrADJPXBp0mvfqRI34j7wD14Hi96srTPKSwMI50hU3WNtLAHDos
Ycn6XRo7PbyuxQv01TUe1O6IzELxJM5AU67k7FHhMpbu6d3U6586r6Cp2MH3pceSv84RDKqNjvrs
tOh10B817oPpNu6fTBkfjeDGJF80wz3tv04Clb2nVyl2JpDyk37Qghachs3XrFCPL3YxaCThD22l
GDomCP/Mro++nX6hlU/9VWzyhrrO9OVQvTV5pk5EDaJyDyK3pRsySIaNemk9VwYrOkuufI9IR1vc
ZRzvTARN7Pqd6pNS2PXdLTITTXLpq1sLMS6NzFOAim7nRuiBgaThyeHy6E645d94HKAVkuV7+I/z
fcx18htWvXbhI9PBuYpkAGwbc8eLGaGgheY5Q2vm5OeOEx05d2dEqILXih74UjyioMENoJUcf80e
SRLlreYvhAiTXZNfcrPZztH/6a8pUqFxDXgQuMZApkAYtozTizYPUe1KTS+6zouRF2f2hIfF485e
Ov0P6txdvB2rq/zX0ByK5iHFfRvGG1QmIsuJEpztKxMQfr1dSkIIkwHCkRWicejaSF7R7gzEAnVo
2L+q4KFJL7PxhnBUoexk4M+i8DyZ6JrKP6zppumibbEg1xE0s/R9Ubvc55Q2d7On6kehfQ6TOw1K
K5GrCEAsDxq3V/caRWlm/jsdb1RusCVgqr7FgW/ndJxlUFot1a5kj/0id9s4ehsmBBCuFCCqstuB
YNG46F7znpMIVRcUGJz8ZXyaZ+Jlm8baJtqW4JW6C39UlKxjCRc5VA8wtdPBifodMyeOntWhKlq1
25oZ1SvUL5wicebAka1btbwWbnCEwHnmoAR5FtWHCLQw4aL7TMZX6ncVYT1hn8hAdm0ttJlCQ3mA
2BS8TKa819vLjlCoUj5FKHnxgLdoVDzWqXTMkLLs68fmIKMxJFR786jR8ALbSGaaXwLp3lSmTR1c
Vz43KhGiRrhUQhqi/SutIp7aoX6yo31OQavG8uL0RkcJBLmXLtaoUeCGCw5Jc7/EgZfCr02tOXrt
Fb4Hm24wO/R+ljEVlEgVNg6RJm/HJz9wxnAH9C567TtarNONL982wWWq0wK4V1haoKTkLS3gqXab
JzcEvyguxOclVKcd+9SVOjRg9gid+fwOmOPGvogf+l/qDcg9GlmbaNOL3hzum/RYEHmluQ9NmE0T
7RDPKAxClhsdKrJFRZSt0DhP6DT0OmL6FTQrpD3kqzl/Jghq9W+z6FnV06DaMkIdhaNHy75kQBEM
IP0qapyptuUMTPvTwKuKYN1EI2v2JlhIh9FH0njDfMzoQ5URFpspxCXOZvjmZiZWyiFUTz81gnhE
5zlm/rb9SzwjXXbT8bBk2/l/KT6MNLf9A2WVi0XAoVZdM/eW5214NeDwPST4afDv0BrrMtUNgQX5
+FsNyi5cpF32IBECM7sjDyqJnt+I5hl5N/xg+YzlFvbVhQlXMX5GrKYLeJlzkvHsuywygkre8FL3
m7mClLChkxN2DczJV8F/iOicJPq+Sf6iQ6C8WuX1wqZNPMgXHKhafdmXR2FwxuQJxIfYez3VCfdq
7DahU6dolrhBfSvx1kI+DuVbXoO3VIKA3+L0qiBPFU5V71XWIDoj8vWkeYj+Qi8CCs8jFIpbpb3p
490kvSaoXGVo+cEEcGJO3zBU7ahN7JmI7sJK6ZPciQlvlvG1zOu94W0YBE9jIbN8MzRJQqJdUv7Q
9RFSNTiP8gTayqi3s9DCtI2vpHj8rdbQG7vxZuDfm+KcOVW0IPBJ+dSyhYJMox2sxPhNDmewYZ/J
Ow2miKcl/WNkIuEjG6K+1dAxsxFGkoFvgM4AjZbM0j5KUJKY4jq+K4KUV0FP03eJE750AMe5mF1H
kzAd8jbm/7JIn+QdT5RUUMVDXQ/h5azFwXXjqzzNVBQ/Z359lDd7Be4fUaHYH7aaFicHdSj2mtgT
qg/u6fMzr2gE3slBdtO2JXJIki4fVZGIvQ+ThgNdeNDyyims3o5VlGnaQYQKOLliWoHunSCgWFe1
BqBNLcxHg/1i9AhQZdG9YMiAz2onUbgOZKL5Tca6rBPxUhByiv0IzTeBvkuTHsXBJH7IpKS9yGb9
mubNn52iPsZNc8iR+6oL67abCVImM35vPOxD3TxGovGnVRZvIqm1bRaO0NEMiu9aRXjtgv5vJFQc
V0FEiN4SDxYgR0fyYVOOY/3aWXW6zWD317UVXBtN1/wwrCp9Vis9v5BCXpRDn5uolGXxXZNxEdWx
z6trmMDE8QcfQwASGz0ahmulLQW6qruqezAjFdExGagaeJBJLAZU2Yo0fi0gtAYXQzAPxiFTdNqd
6aYo+rsRrADxZOL2HEyyz6+d0kGW7vOkGxeQcRp0x0IQS+mRErO0Q5lApR/8Jqkn3if+kCCOZYxm
/5sUQcelL0hAbChiSQ61QYc2msIJahgUPmZoPcWJ+rtPY1RDZgmCjmMJkva7MBShOwZiEUVIeIVE
VntDQ8hDnqPmoo369DmCyzruZngm077XgPRt0FmkflIttET8W6d5TD6lngPeS2JSDAe0I4XOtchJ
FvZUgUe5HoKxyVmMyzmaSwPBrlRaNNXqoO9KUiH+YHqRxTzhc/kGwf5oVLTD0pyaHiFuzWrmdlNd
E5jsihawqj0rYrG81f1ykG8UOcyHpzDPM15bhjVm1nWdjr2/N2aWChy6CQXVKpSj3zTTIbmQj4MB
aIN0LZg0i3QmBcljp5YUx+dhj3YoaMzRTaHhL26I7/MluKTKhCBLWIpU4RGTHZWsIriRzpm0N3wr
FwI3A6nHe0pQMi38KUFfGe+GSPbrH4Gh+imKB1BNGtPN/aZ+K+oEHH8ILZRu/qgdql0W980rRDm0
+epcjf70Utz/bfqIDCG1PVPOJhtFCIdZHxXxXgEIiqYRiAirINiotH3zJs2h0u/9VvKVN0NONMGx
RgAR21IMkbkIOktAM0JBa0LoI7WzB3mRlYPNibplpNVGtFVHIS6PQFBUtP96odD2tS6VOwm9K7hk
tCBtDbOlqlEf8MLEgfLqrdmAsMg2cmQRUJhY0flWootxtqei7H2or0wQcWo67Z1UZSW4ORyC0Jvb
Ad0sq53l+EEbDUvdQpcCnyMB2oy2ehT7L1kkKYZTTZr/Yoqd9FYNGjd/FuUyAphZQw6+lGBeeGPo
x+VOacVKvs7zxjwoLff3OBXICWZjdOgQHYuPfgSE0ZWrdCAVkLVtZM9Cb+Dn+dD23FL3fYpGhgEH
PganUbp9AbuBYHr0XOVK8LtUJvRqkIGOCrsPUl1+G3KzrX6VsK8q2JB64YMIaimTFVHla12rh6h5
a3XxlL7CCMG9BinKmQ6YU/hV5BzVBBgE8a6Jk0i10xrxo10WpaHmZNWQISAaDBGJm6yqfjRTh9Ja
ro9EVPWxGSevYECNW7AAi5tOyeeYqe2SwMnnLqNiIaWfB9ESwrcBP4P28FTiCdL5UtrCFCmhM2pB
SqClBnU5bsMq0l9BaTTqJmsGTdoNheiHRFgLzkWlNfpnMawBH5Zp7B/0sVB4b9b1TK4z1DIGVBf0
kJC4a+Ek9/XlGE7SFRmuQXXqQik7d6xmArtaVrGui5iqA69B8RgIZC3NJdK+0aR4SEQQx5M4QJSb
VG3iYGfIoD8cEB7RgyaAlCB33hNVFroaxQIN3eAMvRVRQ+ZbzGrB5tgq0a9vsiXlXVrRcyqQwya4
Tun5gyz0Zee1UoJsS9jvla7s5l0yUonxVM+VTEiomVIy+kY7PeS95OhJItxasQ92JQ7nK8qoWv+P
CQENqY5RUSTPCJJQtLURSp+DtoIELSznat+pudrJt3qDBN2tVphjVTl6qs0VuOB50oSfQT2J498m
4Da4bhMF0OaG5Br7Kcl0bSC3aOm/R+ix4wWdftXyGA9mVGarqsONLdTarKh1U42Rp6jGn9JvYPpU
GcoyQtS9wCkptTu9UsB4aZloCS4UIa1/NoKuiY590CBi1FiKX7By5wHCdQcj1kn1OH6Q+wTBVJ/p
1Dey2uIjzKWVcVmnfsGLOhuFANVX2RqpiJTHrl/OdP9P205A4XJdnCQAW0WP/iQQamCgvphathyP
JCMgfA+UgfYRhJAK5t60SdsWnLEgyenkxnkCpr9RfAPla3Mg6CoJc5wTfrMUaVfolTjugtZXENWM
s+EWJZ0mOUxKFETuWBhzsaX8QyqpRs44FifFiihriCeKbPNuyAL0RsxEM4mHZUudxhRQIPkGO3bB
LFcTf46QRacYXAGBXE3CBd3qyyKm0RosUJUF7S8TwlH/VsPOMXZ5bMGTpfAv96c/A0QSXpVITiT5
baH5ozhvMyEy1X1RzdxPF7ICHPW1HlLC0XkmV0bgaEkdBxVJmtBsfuZa1U8UXVABNLyE0JDegkQX
51tUqnoyPzCOAA+3bW0gj5C3LWpBRSQ+qbESj7eBHxH2SipTibdFXpMKrwy5s36SmJRYGAEFTEhD
FkJGMD6F8rzJal+HbBw0KOZKXaZM21ZS9Zjah74ZnvUIZq3YjYToLDGxNLdhmSFyNqBcdT+YVknm
SEyoaFIoQCnyaJxssHdlsM3pHqZthF+ADpIBANG2AoXElzQoKUCnytQRcdOM8nc5g9ncZMM4w74B
XKuBmZvQqQJn2vKEbGsr2Q/h0Dee6qPvQ6ymimMnz5WmPSqyOeUIWCmJtU+VAq3aOGbfX+Sotbeu
H77rJkP4texiSnoT3aI0Tl1WI8k6iraEEHXiypwPYSMOliuMYUfJqDWTdOnDbOwvqI7NNdhNIZA1
ivdHEW2JdqwJqVWEfQCelfp1JRRxtRvMohLuS1Q5TdvMB9OksEEC98qrwkI2bQ70+iCj9WIvRZZI
6KIUS1IqzoXHzoSIddeKvdX9zhuhCLZzSjwXQF5N1l2cGyeIZeo7/DZeHADOvOuorpXgbyMhQIov
ZFAY7CAAmA9bQeoE5DGT0CiA7WgIQdWoNQfdBUjmDoyRmCdiMLhNNLaSjLA33L83Q5wFrbm1ptkf
pQt6eMFc9TOCz44ADyK4juRgIAfyTlHU41L0H4t2NE0Sw4MusWICsb3v2nxU7hpwiKUrwgIhFZcE
MW85U9fL7MFEZKF38Uky6y5R0fz8Ic+NcRuXmnBlZL5a4zNMUnwJS6csX0ursmoSq/RXOnRLbVKF
HXxXmjLdzVDPcaYCBEdr5Du6tlQTxLIFhceiqIq9g5B0ru5NNhjiVQFwCYDe/eQjbqapFkXnANhT
wgqTn+6lZBrjbcIlsOicxb50XYpJK1x3xtgDqFIVodyUg6TelYFZvk28yZCMTNW/sTzcz1Os2WHU
UvUtE/XA8dqmnSZqO3qppARV7CAwdl1cdA9WWgwS1S9R1f4NE3zJbQH3iBx44le62wVhyEMzHAX1
eeCESXZ0AM/FJa8to/bmTkQAoAhqlo2mhC28IwHtgn1harW+yyaJkDBKNm3OK89QbiZByREthooy
eeNc4i4JfGb1GJmpjoiB2SaUAw0GwpIFSOrKsfB1lX0nJmRSLcscAdLJRk0AC6AxtOQoV0sb4dxA
Jwyn1q8DGpukm5uYMrSoQUNoL4Kx5xHDBq1RPgyTjo/eaD+bvlJlTx4EzXyRs7RUqH2bkpywcNuk
rUehtGg5tdmMJe6AlOYHXCgrQoovBq5OTUycVO6EQnu4GZN00n7j/TN0QeuolZnZfjzNkyTNJyQN
plQFJN2p2YgD67dC1HrgtDortZNqlgnvz3NYv5ZpE2cvI1U39V0TlDOinVVcRO0DEN+KcDRvBF14
7nqUlu8VU+GvsZN6EPpHyJ8lUUWpVjrCnaKe63szlHIfAWrftA6JhbgAZFOL0GIcW8V8PQmy2G2L
tAP2UURT3N9NTRkXqNUEZeWJAJyTB7Ew4pHnhR/KpdNokK9QxwBJdSnK4sjL539K3DI/WbIKy4E+
uYx58vfmVJkgvPmjnimok3z7P9zxfl2/C+BEaWWRg9fZtBCtUzQN1Eyx7Cgq9X4TcbYKzvf12+/l
tp8LYamEhVCmc8RKsrYuhI0GpRsSeNKb/tn0iII3duAuvYLIl0YPspNsCZP8NyZBNRlgmeRFnuVz
7S2ISxp3ly6tlErjrQ6Y0xNsfzvbMEZuyVj8OdcMvy64B/RrLmyo/zO4Jv1woPJSKTFITWmApGaF
LPmZMa35Fu8mNMXQUKCCAbtGJkiS1Cj6UhAYGwaxfJVuPmLTedpNODWRcE/PUwdQLVWlK7nOA6KM
uVz/7LQsmbff/5R18T94C1XlB8DZsCAoaaty9ZaaGATccfNn6q4Ef/pZtTrPtMlUwNuh1P29tS9t
Vu/mdIgeuqpZ6O+sSvOnUmSzL+aoz1wCENAbbKrzvZ7gNQa9ySEAvz3Xhbf+ou9WDQsxIGJScCpW
5duAVZO+HQusEqQepKOvv/034/pgYZnmD2XqDQ6kNoiluhk15G7K35IY0n0HJn0TAAecs4yTNe5+
1X54FcjNxdwgQSjsWyqKh+jcHC81/1/26D+La03K6NK5saDjw6k5RLvihWr9jeZZBxgSnn73/bjX
zQ4Lmx2xnwWKrungUlZ7My5EyMCcmUgAIFZfHmjVvLLC3EOWZD9USB6a5xhk696l/1jkNtMpxRcN
ZdW7NJRjLOAmA49KW3QyADuKl6itV8qTPldn9sap047h/WNs1bxELTzsQQlj5IoufE8e6TnwKWXo
nIoyTbJYW8P5fkLXK3U9vNWEzioFusSoqN4p+wuUr+15+LfNchqtlKD16Ywxl08mrWYwiqdCs6KY
cuHGMPZKkmQXXNr1mYbK9XdarADvMVVJVOlbWF8Uw6iMXZp3kFpm6cWffkXicygnvBfpqCRf/f2s
rbtg1sZWu08uJAIQFsYGSg8iYtcBMc+BxPD3Zr40Aa7trKaubU3CLhN2elmwG5nycJFgzaDtcwpX
yEWI+h3UPS9sh3Mr8dwI1yuxLKTJIE+AAIQrXBOut2Nn4U5RXGPeS3ZgkxBGvOTMUfIFWsCAZcvk
jpKh/enGuuvRz8u66ioKRxbo3WKVUo95R31xiFKlpzowG5Z94D/0trhFtVXdL7Vn+3O7Yvl+H0+0
9c9YfV/FSOASJ0hpT7xquCdN/000WtFT8wSZWF8yvDMf+sR0wzk0SZ3gdJiwdT8f5yKPQ01IGXfj
Ks96SOPWxthW+B2w30kKam6sb/F4qK753vB61ywXlazIqiki1GRwQX62SzQqqvkTVPaY2f2Y+g9i
X/8x4A+3OZzvx++NfWkNfrdGY5VqmBZfV1uNMsMh8OtGVDfxhenqXgSEIXL9t/4wbcNdbYvH8/1c
6/NtbXL57x/uSUFFtDGIMOk3o10TjJRL6YxzddKESY+Whkgq33C1SSdLLbU0nlX4MpQNzbpK6WFx
//3Ure+9d4fig9e0mjmg/moilC0wd7YIXndqHQY52yY9SX0cvtH2h/wOCvyZoa33wbvZD17Gamg9
fHLFXPwY2qqp/byp2p+WRneSeaaHUVm7EO+GWBIsRnxupvHzZ2rKCGhuh5uGbPvgZlfI8/qX2dG4
9z0aaQ71A3VJpEIdgtx74bKt7LLZZMSd7PDX5BBo9iVndGksd3L7nC/3Lln48TDgt+n0lksiEooL
/HD12xJkqenD9pVN9ld5NQ/Ti/7XeG5cBPLc6U/4Ku3IuLnjXyoi0zvKzcsrwjAuZcJ4lqHru9OZ
Lbs+Kvg5hsgFxy7SaDZdN1O38zSGbU8dd97Uv30UtzqUHSlxVc/wAr5cPmtDqyuggGYtGYjBbtqK
/v0kPhSKdR3nyr0Z1sdMt3Ykfil/qix9Y0rmOesndtWnYa5OpmBJIxY0Im+mw+CCBvKoCAr+AHrb
LNAcqrcsx3j4fpN9b5JQ4edF6PNKInOEyVq+ibQfjTCfud6+nrYyjx6UKy1FgUSzPuWnSFd9gRcD
rEwii1Qm9HRnoupEayXENxprvh/P15Uiw1rlWFd5PmuwLD6PZw5CKTZpyQQyL+4Q79hpbbzRiI3/
ezNsDkOnDVmFrLP6Ulld82Iky0pljWdkDWrqv8UwdL43cuIht8QAFsUZlr+KmurnwfCgDDtL7rXN
XNNSRbXBz05vjhXZSyGbcxT95NSRaH2yevlHNFhE+9PXuYhuyij+W1jjr+9/zteD8fOvkT//GvTb
k0QxabEYqYNMjHFDdcZW7mnwoPnre1NfmqF1fNSPI1+d/WOk6TWxPOaX2jOPIlt7YXIikWGrTrGP
fyl25gTbczrmXzeDrOskXWk/RmP1CxGzSoS8q7SSEfZJQA9J/WDI5jnUwIlppLoEX08nsoPHt/qo
NCSTbW3ZEEmiHeXeoEGA4v8xvBamc5ifU6ZkE4FerBAHXns66qhbSq1RcLnoETX5aCvFa9tfSNHN
95/r6x7HndJFRSbMwV32ZTcgi6ilgQbrhH6hviVk5UsyqdGOcvoIh3nOqFD+3uQXcuRijo5xiXZ1
vpa89kBajQR70CvYVJ8n4ak0n+KcAivhYlRckyT6FAY8voqtMvz83vLXRaLgrhPLkVRJ4X23+n6x
PqltnqhocfokZGmJyzeyJpyTU5dPzOm7W7BEyCCkrumshtCqRWNN6sZBm/cq3wM7oAU32GnbmpKX
jblXPO1gPpOq7i40e9qrx+omc0rPBxX7doZJvpxmn70BBYyEyGoBEsQ/VruxjsVhmGV+y1jS0CLn
dC52lMWSSy8QjqOofOji3WBUtHwG+r8F8vGhWVgWeSz0KSxCLp+PnSYI0ME1K9x12jaF9pff3n//
Qb+gLN4tLLLKBipwVPYud8oHf3lstTKjUU5dio4BBdCBLYc2dcL2AgalQ6xyqueqdsStAun5PPrg
PRiwnl7Og/+3v2zjD/aHSMkTOWGESkf2yyY1kO+N7YI+z8Mtqubyq+VRS+9GjrWvzrzqTxnnIFok
1xBd4yW2uslaFBFNPUzxOcgu1ptolzrhtj2agzcek0v6IxzJphngXhB2NCp9P/NfL2vuNuldwE1G
EWB9v5EJRe8h1uSNMkFduTa6R/McZ/jrEcixRzkfbxXGxwJazW3alEZCbcAmVynTtVjCOrpd9aFV
4zO39UlLkCvkBfqjfxEiaLs4rCQRS4siVGyVe8qQIGa8VLpyhp18wi9QlmmD8PoOFxJXC1Y2/LKv
g5l5uxft0aGYK3ZCmNH0YEEO2IAMcM4Rk058KlDNMuBhiWczEa3P81ixL8e+56IXA5o9JWEX8W5O
zz0rT8zhJysrF8MccLP1EisUUPw0xGlb0dXU66ljkRL712vvk6nVmQZoZMzMAFMaEnJ9h/Cj/EsW
Mu97K19PTirZ2FW40Rbbax0Uh0eiZoKVyXTyHSYEwsWLIRn32sjrLb5Wysup/vdTuFjkxgejYmq8
Zz5/KILfcpLNqcxdDJdaNy5rI/bU+Y6CiTML/gs2RicqjWOvScjSy8qXQEouJ0iE4oQSuQ0fUtoF
nv1H67rdN3ZhS92N6dDcuZ0E6pc3pJGuWu9cJOfrVfzpBxirx0uKIuCSkqPCYVa8FDi8CLnk+w94
ws/4bGM1nzJacGK6DLJxewprtwsSm1yR4ZGkds9Sw77GPBDHg6ikW+xsgoKr46om0BvpEm19SfZX
r284O+wkf6QI1JEoCiKJem54X3fc8gVNXvimhrzL+mWdC2JjUulEnTIUE4rSdg0QCHHAsYmOOUyP
aHHqrnQ9/2Not0ZKq3AXPRiACHpqNjtLOrNfvmQDWFMc1yQhYQERXFoHHigi6pt2phYQpUSUIG3E
rsKtZS/hBZ3yfEAFZ/n/p6ZAQd+BMCynm7FWkGHt9KDgli5bo/g9E2oKuvoNibvNko0/s5q+HqN8
VQoG0CVVcB7fb+OPV73VN1OiUa/pP6oHqFmCTcDTla+FS8Tkf44ewZxqc/aOP2d1FdVAnFvoJAOr
sjc6pFx3GqgB3lLTjeYtcW31R0wP7tmk8teJNXmKI6TKPQUif+1XNVo6lE2AWdXTD1a/Eek3oZv2
ut/V7uhSDNtCpg434sX5b/r13P1sevlpH+Y5zU0EVwdwcarX7qWdvl+irWjJn/Oellvis+tmiqBg
yTDriBB9IRYCRJQiSVrWjhfs8Mxjx7L1a0zZdn557rg7NaiPxlaDAnGh5kTJ/m9Qx8hrXX0r7s6Z
OeEPL4NimVrE/uA3r448JEeCJuyxM9nzNr+Q/5Y/i9twqzsQy53W66jy2bc2BSzwY93vN8jpIf5j
euUANCSysgGK1vt8JofIG7bQcrbG/nszXy+OzyNcXf6dDtwiVzFjguzpi2PSnFOWPuGjfTax/IQP
K7Csk4HmAkz0W2Ub2tMj/r2+55J0Fdvc9pfDb/mcO33iQv5sczkHPtikvSFVugmblStt+5uEpr1p
vxwwFO3bspNepWQckvvxkRxXc5Pdn+Nvn5xWhWy1QqhW0dexvrEcsiielzHTejFJN8n49/vv9vUg
Y4AfDKwmNTUaaUyWAY6NcFuPOXJ58GIo7P/ezOmP98HOaiL1XAmHWMdO8jQ69Bl6wQFAApNIDtBW
tzTdnjlIzs3camvHSU2T4PvAFHx4Ut/0Rp4Z09eAwue5W72jqzwbmllhTMtRJV5Gt1oNnosOhc1/
FmXsCj99mmQbezA2BE2/N39yY3+Y0dUVpBcB5Wo+1rspp0MgvMjyJ5knWUFvpKTcKi2r9eV7kyfm
1NTQC9X1paLpaxkVpdOKFI7zxjIuI5geMk0y31s4sRw/WVh9tWREToLqTPr3kqB3Uur0t3Wsmsdc
HvQzQYrlr1pdNLxeCcGQsCTutX5/SaD0RENokAdVaQg0EQCvLlu6Cnrp3LV9ato+WlodwWk9DzES
vfQCl2+Jcm+ZZ4KFJzKiPIQ+DGV9+A64SGaIgdoR7oNd7qBKIO7jbWZXzuDQ7jZugFzrZ9b/6Qnk
WOKbcDKt4xzaZPoAPplAv3qTU+I6QBY75Y8UlWcWxYmVbuoSmRQyVSrDXJ0dS3kDHUELZGnU6XNW
HkfRvzVoMqWrWnuUu57wXdg6+pA9fL8aleXLfFkjkmEaiC4g07d++om+2lHFXrLgYQjSX2Oh+zE9
9vt8v6jrkEjkJqBy6pJAwXZwlCfzKO8ET73Oj+ETD4xFWuvOcMTjueP0xMljGkhMySqBb3bjakbS
OZp0aOLzZogTYSeiJnufwQl7nbQ2vw5DSkxBsuSz/f10nPrgwFpFsk6LdOU6ThsQUKOsM+SusPT2
1pKE6mpuhv6yXISL4UzTpvu9weUIW08/xGdF5S3FKlvXcfStVQ6BCG800ixoGjS+WoCEDFor9C3V
xlf0ZWy/t3hqYnm28fQWebyg4fX5vg90cQwDkTWdxROl6XNoHNtRbK+aXBX/hoo6XNQy+eL/wigZ
KUZoEV9YX/J9ppAb1bt5I/VgqaAh1uqxg+6j0vmZEP763trJ08L8YG45rj74NEDGBLEvMLcw42dH
t0f5XR8NAsQSjo1f0sfw8txhcepgN5lZU0HjwaK4/LNR2hW1SqJ9Cu7BAMyvMjbB0PWe2gMK+H58
J1fpB0vLf/8wvHbW5KGUsbSgoEp5dGdyel36kg633xt699rXyxMVV4rfOP6sL5BflOi1sks5HczL
6inaVW5yVUQk1uKt5S65BOFgEdOIbIXWqPc497miglMXy8cfsPqSNXXzkb4cTzHQuMDcRYN+ZjJP
BLMJUH4Y4+q7qcrA/sswYdxD41CekzsAZbbgQmJUHQDKbnvLi9etz0aiTi7Tj5ZX3xEds9B/n92l
SIJy221/lH+2mw2IHJ5ogkNb5DmX6tQi/Why5dCFydwVQslgU5ACAiS5FvH2aHz7ft2cHdnKc7NK
JZjTCjMDygbgcuzkQM2K4Pa2ufE38a48lJdnC9JPXaKLEgDJPfICpNg/b4skp/spXcZWy9XPjqh2
YDRPlZG90pe39eEdp2YGtvQcpf3UEW4tCXf2vEJeceWaBB3F4cOyRMtQcIPisY/iWy1/ijP5GFAZ
H50TvP1S+6cTFP5ocLUnynyes27CYL+tqCIIbf2gm7b1qlEIFzqV0z3719bfVieAOjwLt9kb6YWz
9bCnzqCPP2K1a5Rontpk5EeEk7bT29AJpz30rso4k7c4+VE/zO5qj/QBFRXDMlhCqRf5NvO6RcL0
7Fvq1OuNSaUzmxgq5e/r+EU/x1GT5u92JEBtbkV5dmLT5uIpv7RHH0Se/W/bGf7zHf8xKX9er1FX
l/4kgIm0VOiP0y5O5DPX7ul9+GFUq7UpjVlrKg2jWi5CJXTrh/5GOZKr26RAkiEHQaG1ofo6Z/b/
sgS/3Bsf7K6WKE2nQEmXe2OpdBcLO7237gKPNrtteRUfQxdUWFWcMSqfXir/zOdqSQadFtVxjVHV
m6BTWXZzp7o9XME/GvwC0rIw2v6XtPNqrhtLsvVf6ah39IU3N6bnAeY4ekqUe0FQEgXvPX79/aDp
O0XinCCmaiJKEUVRZJ7tcufOXLlWYbe38D0uCZWlLJs607680a/ka+Gh+jh+g6Fhawm2pmK1geVm
8i0SxMunqm6XAvjvPdx+Km+VT1AHoPGyhYa+fDT/nIeVj6cWF4+Jwb7qhM+5cSMb/XXS9V4c1Rsz
fiHxvniiPy2t3Hw30cU8LDvYv9FPyVV0sjz5qDzIX2q7ddIbUqkb+2priVcu3tSHQklp7EKp0P8G
z/I+OcxHULlQ7HmwsV4rN8W19Es4QQEVuNbP961fNE6xVpNUMp2kbt+eVwAesLhkGO/7ItzliiYf
aDn8GAzzY9TX3weLTrCmuavCdsMHyssxPTtOy/MA3CepiTVuJVRGEo/At3CCkFA45V14BwvkAd4E
SIqyL+Gt6Cau4NIZBOPTAQDUnfYR0r6thNMFpCPr/epzrNZ7Rl5Blg0+h7qH+BMhKwo9O7gg9uHG
iC89Ul4bWq0ztA9yl4gYmsMB7plgfhw7MEGJhFLRLAoHudpSB7nsKv8cm76qCyJL3oXZMsf9l+K5
/Zm68Ec4tad9k07aKb5KdumNuIXdXDz8O+t69hYz5byLZGzWvLUX6frA04/NTtin3nBQju9v38un
9dUIV/fNLBeySQi0VHQCckGEuYWjHqGGHVzf1p6izRjhskU0QpZiLwg5Y3X96HPmD1GKRdit3KVL
oXKKmwys/qLWWz5t5Qwu1F2J5Hl7UcumM+8MN98nSqQbZTrTFSHtynvlAAGYeDef9B1pimnL+13w
7BaQZ5wB+TXjrFdwihuwfzDWcCpH1z/B7LA4IsEZEUccPmbwXp7+suw4MQOZcpHWRBAqcEWtfFDZ
SU3SLvmCfpc8Svb3ES25EUFIT6O2QtvDxu114bnwxtxqy2g0RedZTj6kzOoHKxgOnf8yC1tit9KF
c/DGzGqfqKCJQ3QHeNB2kp358IrqCIEUN6O5E8XbcPxqGF9StBQkTCfWltTkhftyqT7Q845rtc6y
fH7YpHRMs2skhExyZJa0qnZ0CcgKlJkbZ/DiSJfuFUoSmkTJ/u0dUhaJZOSLvoy8J7njSQfDy65h
CSYa+es6WL83y5/G1lCHRoq5nnGeNkfFZ+LIFsQNgHtN+/r+sC6ehFeGVrtSlofIANuMu25iD20I
SKE2DtvFjfjKwmojzn1tDE2CBRiaIAAZIHi+moMP/7thrLbhEKhTDk/TZA/QjesSfOAbLvhSPoXe
neUSZyznuEQrSgslSBlG9EtGwiPwoMNNk+tJuNd/aYdsDwkAoZPhprznIH+enFg+iQXa4umpO7w/
2N85t9Xl8+azrC7zaVRDTVum1AAKJrslfLyuOrj9DqK2kwGCNC7vVG23yEAvH2z+VSDGgoyV0/9q
PwW0sSMVAdPpbfrc9YR7yW67peTyqv85XavTovdTMNXLgoQVyigkmRrqn7Qqb5zKy9v3v82oq6sf
bq8EdT9mooLuPyxerOn5/bm+aMAgZKQwTm7id+zxKmEXyga45Cya4Xmh8TjKos/hWGwEExe92Csb
q3fGwvEXlwk2Jmm4hmvMa6XsN5Vva24lrbdMrR4YRgEFmdlgStCyz7pOK16W7APzl18PP/53E7fa
o3FXTakpYwlOuZsiSm7bcSuoXX7F2TF4NW+rPQZH/aR3FSYGysKq2HgtvEFa0ux6WBQrGbI2aePk
Xco1gIi0ZAhSuHjown17CZip0cIaxrbWUI2wR7AmmZNfyXe6rZ3geHow7reQmJei2zcmV7sDsPKo
8lSbiBtk+lt26Y52aVu/S29lYC6iqzyF3mYW4NI+eT3O1T7JW6uPxMUozQSfAML5yQGoMDU7EsYP
XebQsQm5AG0Zm1iNS0ndN+NdbZy+Tbva6pfxql59zHf9IbqG2+Z2EcYrb8tPoOIJmOKnerPHYHEW
6/30etCr/cQjLsqkFMtJlH2jVQ4C7BjKOMqvXtGk8P/ULxB5fxF0qmrz36hfLbhKXYPCTgWdtbrB
lCay4CbEeNDUTkeZN5qRexLuhK3KwMVQ+7WlxeW9cmmGBGWPGUEDpyHKE3b5dT0DgQ+uRdh8B0TB
IfiGB72XZjeTjK0DdOleeG18dYDmCsmxzMS4n9iitlN/VY8IYR3yz/IPOdjnz5IHy87f6PQB6vdq
cldnKJzzYbKWYztGC03xQw8v8Pvu7tKDycICvA2WZmms49tZNUfkN6IAE7o8fBOKdqc02VEX4c9P
Kbe2qguBzKlMzH0cJR/SmDFClOVA6PDXGygYqwba0KK/YfFTbz9IbtYDFG+wp8+B9jWP+uMsxk9/
Z7Ag/MioEHWzXd/a4JyIYqcyWFibvfG6Py6QdN6/FPSNT/Jhy9Ff3rKv7K18gj7LDb0/2IuP3XO5
g0gbcM78CfLjzXbxC71ov2Ghlgr9Bg/fdV03U2AosgxsLW/D7rF46O8SLwYOh5CAK32SbtJv5dOW
w73obw3aGP9tdLVBRzGcQWJgdEwKJBlSt8rv/OC7OWxBUpeZOvNxrwytVg4GLT+uAwImaDhPMihN
PxrcuTzF8sdMzh1t2uCsuPhABGX73yNbLZ2VmDWtXRgUjPxjDZHuBL+8JZ1mdFS0dF/DpGV1z5U0
wc1sHazmbmOrXgrgXttfHYesFqNUXpZzvCMgp1YXPaApek9U7MSH2Mv3W6i4yxf2nyNec8WEcUvn
Ufx7A/l7ZE6eggdbcFr7a073tLnLbzYbay6fDxOWVjpEaOPWVs6nVAUzhc5p+g32Kk5L/WMpfKqH
7c6QS5lEWgxVrJFNXTJEb8++Acdej74mxMt72OW5nptddVwsJX/Lpb6ytHo5VrVkBXDuID12gzqC
suv2yRMqQo7xENwX93+vqvtmaKs7WKhoMpyWlVP3g6c68ZclJ4Sihl3eLpFWghCu/LixPy8eyFeD
XN3Gg6lGYlxiM5pso7PLY7kLPPNnexpP/vXowF7oLTQgE05V33LjF73OK9urbSOJrVZly1KKvAZ/
hrTy75WD7w5fw1v9CwzpPF699jbZbWb7lok880KvDK/cHcP12ybCcLu8XJ0cpUT6fUc6mjSnf2k+
h/v3Z3nxau/ZW3m9qVVbK1wG2gEN6IzPeQaLk5HZNfyeWb+FeFtOwHvWVi4vDxUJ0BPW4mP2mHn+
8Ufnpo+wyWy2aW1tnpVzAy0TammOpaZ+VNMWrnTkoozKi9VpP8DUPvjJ8f2ZvOzdTJBWUKwtPSSr
459LhRWnGgGciO6E6iGoeY2H82TaVdD4YM9EtvYJOrmvwxbe+aJpKAXo/gUYScfdahXTZM57CEpQ
yXBREKXbiKerxw1G02Kl0jhDJq4tIE2wDu+P+dIsq7z1eP3TPU1311uPB7xPQiYA4n2z5t5EL0PJ
NXe0wtsR1EmEJofub3TgLgdvvYMMCJ5owZVp1llD+0whSce414iv2jxHniyjjm7HVUfHZCcbpvv+
+C5dkfC6wCxFLvy8hywLeskqoZu1Z1lAYSPwr8IEpZr3jVwMkE0F6i8ytbT9rEFWvtykkR6xeuIJ
1VKkNuDF+Q2y1n51R//zdv320iSC6KLVR1MV2idXy4Y2RmeUMgoBZuV76kyYkyLdGG0Ru1xyopyE
5SaE1ox4+O3u6MNGFpDd5LRbSKarH3vz45Q0UBZvRFKXhgPKUKFVTAIht35gNEKqBroFe22Zo42u
mdkxK8sPyrQV3J+Ph0KMSCchrxm6TteVH+B3JWSw2Il9HSG1rvzo50F/PyqD+mwU+W5jW5w7S8zB
w0AtWgS/scZtTr5Px6KPKCn05w44tb1yaz0sfA+h99f5HjAFfRjlAtruYNh4u1JSoCQSXKCYCsXD
lCpoGwrf3x/O+VGyZLKRYI5NVWbfrW7UptB6f5yR3A3r+RhO86mt+w1vdGF9MMHGhi1U10FNvR2F
TMOF3vcwEPgyGefAgKFaRAOo0aG5hpk6df76iPSlcE5TNeCatSuKUe7IzAyN9qjqjuag38Ol2W74
hvPrGSgCDogKvcWo1keoTrI27yD9gX/pu9g/JCl6Pbrpiv3TnP+NBVr68dhsusxuWM1eBzWtpVew
mCjqL2v6VY1bm+xCipDBvLKwCuhKuZ6kLMfC8n7M4Q/YzWgj4+saqN1ExOUsb7sB7kJU/tbqauMV
mtSV+cLOQuXroZAPWVdeLaJEaQuXUOKfxBwIUf0BncH3t8fmcJft+iqblBhZ6/MkQGyTxidT2fn0
Ae+T/RLLIc6HYpP2AhPJZkbg3Bu+He8qFpCVtmuU+N+zPNFUIoMT+i+zQKOUTwjnQke8HXFd3Kqv
VneJFV4NNy8nDeUVdCWLILvu+x7Z3Axxy8krEDZQSn2DNezC85lxLoSPuqrQH7s+frVghAH8Mcg4
/sZDw1Fo2gnkwBZAg0ncbMi7kP14a09+Oz59nkejCroRTj5HPcmLbOmsn2oT3Bn6tTREAfsOi+vS
gFJ2KwnyO3v+Nux5a3x1OJskMhNLxzgk2LvBvEKFrye//lNEyg5pKg8ZlqWitbSTWulhBNtMLzh6
nA13r9NQZzJo0t76VJd3+KslWB1oNTUbYTRYgmWH10h3mfe1fpR+N2RK3mzeR/rz/8DsMtj3JmN1
onNIzaHfZjIWiLGEmHziRN7SZD960J0bYHK3EW8XLuM3u211mPO6LP3WZKjpMTogQhZ4oE2O1W58
2aYtvHSPgb5YUpSSIdOL/XanxarUynJdsNiJHLkJylKdbZmNvG+rLr0OepSANlzVsndXM6rArEU0
KMGBcnaWqgiqIilDQLXeLax7OXnE8DNiDPt+v72ZL51crHF2eTco/Lf2UIM8Q4+Glk1sBi99YD5E
ce1IuYJmo4lyL4KbfZn8DAi9XVkoNTcRxI8TGoHvD/qCn6Q7U+OxRJPQOWqhKGCC0cYYRJSAhntZ
h6JbZrDOoOLTbszvJVN0QIHdUaExF9dQN6XTpkZBrY1G+sJEUSV70qXwCcTPVob7gg+GdOVPQysf
3BD/mr6PIQ12F6MJnMbsrnv0eBttcGQj34hOLrw7raXLh+Bb5M95RCz1QzP1AX1q3yzLRjGyvk+u
5oN473+gwo/USvKTJ9NJfXx/6S45HoVQUvvdSAUV08odlmmXl0UcEauQZRdsSIqS+3C3ZC4Bfb1M
xmn7ertwKBVAUdDz8ABQz1i9+zmhQ04WBrsX+js5gaE5MVEC16anshnVjUj2QrC8DA6q9KVTjH34
1gPkRSQs+mUEsLkI4yLClXEzRH9jV/LgpHMJZLh8FvDVilTVuYTCkpZrH5UuOym9YjfZBurx0t7H
xMJXqZt0v62cWR5JZgrfxGCXbW3LPT09A4Kwevrw/pbYMLOGBc0UmdKoZjBdgsS9aNfi6FQInb9v
ZTk/az/5ajDGcku8inHGqIQTNcLKWH9Jmk9Co95aUQt25zGIPg+beZ1Le05X8E+kHgy2w2ruEG/0
g6LTBlsIIRqsBXtEkbBPiz2Xw8ZmuLTjqNLRDcWDhi7BlSkta1KlrokafdOEowcFRcVy35+8S0v0
ysQ6+4+OlD7oIiYsAR3a5IbXhg1Lz+59KxsDWWfhBqTPOqMlOAhNYOJSue80YSuyPy+HW8rrkSzX
6attEPAETeuekaDftVe7/tss5nd0GO7LRt+ZCX5Xb5sfxlAe27LYMH5pT7y2vXJ9c6fXnYVMCcyC
p4SNLii1UxPT50q/MZMXvbsFGdnvhCZtlat7uq7yumqhToajRUsdaac62UG6EpyBTPEP/UfzsboL
dtbHv7N+fxpdXWF6reVCnBFo+aOFUPEBopgN53opkieZBxUVnaK/76+3y9cN2pgZiDPa4kPrKl/S
+wa1LrsOYYe0zZ/J9ejRoqsjyCg5m1wwF7bnG9urrdPBIzSP+WIbPZt8fC6mLeTnpWV7Y2K1Q2RY
tuq+wMQCxxxd5JwXHQHL8T+Mv0zAbg/AMj/89f4M643RZdyvjoTUhYKkZ0tMhzRRqFKxaR71Bpk2
cePuvziBOEOSIhCJneWR5MhHGtAkxEF10B30a/CvG07+8gS+MrEcwVdjQagWvIKGidaF9uU+ugp/
LNCi/DDsJjf7Ib0MV3/nKUUs+uewVmct0SDBbsKELIX2BVm85zaoX0ZBvpnm4mrSAaJQAAqRAlCa
27HI94X+NMg10t+C95ePH58D/h6dd/V5Di0WjDqbCsYuWT8s4tO0//q+geUiWV2hbwysNorQzmWv
T4sBZLAgRLaTHqx3Fh0LsXGVFrnb9pepbmHFLu0aBLkWjCpcYmc0xX7SpknboU03hNACIgft//Uu
VJ40BpU7BdLlJV+7ukHLsEnMvoSjuPARKRgoHVBPC77PWh5ubNCzwWCJdLfGc02lIfx3z9ir/dmh
CEhpq0VpusvQSZRL1L598+P763SeN4NAgewmrxWYA2DRW7kRwyL1rJsFOJZE/RBrgiNXv3pRLh0d
NexxULxhGihW8MgPFXfD9vK732wSbFNyIYsLm5Sor6MRqTRyVEsRKh/UnXpSPeq+bj25ww/Tru38
FOyKz+9bPAvswJWBW4OoWlnwi2uDYoA6WBBXmh3Gz5H2zRBuqvBlCoxFHtGuzI1g9ewMYMPUYAMj
JKYjaJ2oVtUahqAigVsOLbpdFAwqpGONm+v+UxcYp7xHgHKKSnqDNDDC749UOjeOSC7VC+oKZJbP
qk3zjJZfVk4mFMHDvYRo1ziHaOp2hywNTkIvM1x6GXXDM5J2n0NSA/Gfq/iPrVHsjRL18aZ2o7b3
suBK8re29tkDFvyoBU/k0hW2sKWvNp0wmVrQZKNpV6ESnsSyROFDQD65Umt/Z45Bv5d0o9vweWch
lYwGBjR0S9EAjoz14idKPAeqlpA+bIufsuifEKU7jQGytWNqVc77838WBS/GeCnrpkby46xYVdZK
2VMmMey6k/Kd2og+4qCJcsgQRN04whcmcyFZYS4VhWTCGSTXzIIEKgxkT6twDE9USScvUtM0tK2y
71qn02meoqdUNbegRfL6/NIxpyLkgnSCTPPx2nIfI9FcQqQIVXE8W09WUlrFkcJt9WjBywVzsiXM
KDpkWV8iZJkBcWpGxEicSBeS0tFmrYCrHlUUcSOklc8i90WuG0LzxZ/J59y04GcXqblMsXsLQlVV
6A9aJn30w3h0ojISbUVroBCgLFGpYHvpa7kDHXEaYvq8yuKUh5YrVYa+DxPjWx8JTpgGX4wkcYN+
Hjei1PNN+faTruLgVrfiSJv5pI38MU5VdAo13heI4bR6tDErl01x31NmwgGuS3MoeCK4EGMqkIXR
G+N5r/loBizCsZNWbRRrL7gfSBCJ7wkyiL/XxVo1nTIBhmDY3uWI+DpMKRJM00mpfNXOhX4XhyLI
k1HYF0OxMaXnpiGEpRqtazgJ7rTV650SaxPKI+gMKQvvBj1EBk6rrnNZ2/Vi/Lkqqqupqu+AcXx4
/8ifPzjIU9EZA/UO2mXKGZlpp2syO2zS7LyKycl33yRdedSG8Tb1a9fsRKeOrauuoVRp/MzN5mNP
hZ5WlAol1vG+wzFJxkb15HzJF8JaOFBwQ2QM1zBVNAlT0aTVGWqebz2NQYoKCWWQOsApNu6bs2Bl
0RdaHpH0MNLmu3au80iqLh9qxFeTz6XwJcq/vD+5579/IW0l4lLoYF4qv2+DdUUJk17xM3D/viLh
zSql646SFP+NW+KtocXnvYq6ZmAnvjTxRCQsD12rm267cXiSCy32lFHcuJLObwmMIR7IIoGaZp3e
GhuSKe1zxFHtTNLSq1nS/fsWip69katbFAPnyVQUNhEtICagmEY+fDWDXVhbUzRAWBQfh08SDbvw
bTz57g+NflZtKaZsNWCe30sokpDhhxhMX/i5Vpd8rfUlEr+lbAu66lRtGdrqGBY2Gc6jKkChoPrj
FmnE4i3fBJS//T5k0KQaUStZR1yZnuVR0RFxlZF1q5X9fQkcAiR/ea3l+kuIpl/W1Ftot/NDhgsH
GiXB9MV7dT3OPjJ14Mv4VWMqB1ttK0/NazcMoIEuZ/kYVgl81OFjnKheqaLfnGa5pxIK9Hnu9CJP
od7S7wS13Yh1z/eWocEoTFytcGxY8Ld7a4r8elw0uJENioFJiMKuyPxyJ8l+s+Hrz1/STPsi1Yiy
EzAxMgRvTZmdEkxoMyu2i9PFzElxx0MCY0bwUwy91hHt8mWTtfXi+F4ZXZbl1UGtoomrK8Wo/036
Ip+Cw5L+iBzRsuNbyYG3UnA3n+/nAc/bga7mVJvTIhplbLauYYufyIEEXgK7nLprFiGoLXuXdtbS
X4C2Kbw5Z5k5QxtR/Vh2ltjIj2qQV06VI3VvZqPiTKU+7d73sectnss6vrK3CkaGKahQ4cBe44X3
INbHeVeUjj8elMhLd4IH/aIXB/ZYeFbiapD0zI40e/nDdhnmgrdaPgr9BxyoBRy12lJSZEplGyHT
sNBGtAv1yMLYYNr9c3df3acPwqYe4PkN89biaj/pfSa3Q4pFsaRbG29V1X89QHhrYrV90rgJhDbD
hCTszFsKvceSxIi3cEuB0tMmp/01e9UuPG3ijS/vpD+nc7WykVx2dV1heSG1Cv193T4sdiNHOim/
FGVXKqfWmez8aesS2JrV1Q0nq9rUyz4eWc1QVKd0QsLEfX/bXjIBISD0/+Jyha6rhH5TDrGwOIIu
6kM7D8fEDiWx9t63cl7O5nC8NrN8jFf+Jq0SUSmWwwjs/wGxtJPujqfBFd3/iUbKshPWF9lCN0gs
Qzcc0Je3xkISrc08M21BR7/WoKGNeVPOoa351/qsbbTfXvKkr42tRiZWvaYmE8aK/jmZ7pPoZVH6
en/6zjYgKXgyTCR8Fqbks3SE0aUaQpTUBwdexbdtnPg/fG1UjhoM2KdgNnxzw+DZoH4bxHOqiF5S
0V3NYMCzUplyDJpGfzCBucdN6oh/+a2xsrKaOinMrKwpsaLu6+MC+1L2C6fM5mW3fNo3+2FlZ+UO
M1GbogoOzwVTF9kKDYOJQx71JO/+SxBxC8R3dqZW9lbOsFOHBAlm7ElmeyWge1kFmxwkZ8HaYkMm
nCVxsOA4V2MiYAz6PsRG8KnziscwcyR3gUQLn7TSmX4W16IrH3xH+llvBg8XN8fCmQEEUkULYeWV
qO5OVgEjk20qwvwUWWF2FahdGTtKmQah8/7WvziXhkQ7IsHYIoP29iwHnT/1U6Sy9fPIRn41BJ/3
voXzlmGmEmE+iDl45UGZvNrsOjwDeYxqFXeWHfd29TwjStJfpd/VfKcj5Qu+/KpMQAMqX/3n921f
OtgkN2m3BGLAc3v1rMjzZBxEnRzx1KlydNTaOnAE06ibXZKRHbXhG42Kvz6jvDNJjKsgepA5Wi1f
50POk8ic6UGtA1fWUnVvoct1fH9kFzYJyS3CD8CyS1y/Glkj5sKcRPB1iKVwAqb0qEfzcbbyp/fN
XNgeKjmShcYY8sczOPM8y5EwRmi5gdN47ofsjrfGFjv/haOGDbw2OBBQBuv9jggH61fwOskbveyc
QIozWxl6aCxLMJcRJOXAG2qz6O+kvAQ0+/4IL00kb8+F+Yc/ZyQ1NOhEoxCkg11UtFjMbf2xmVuk
X7Uk3kpDnOdgUJLhxbMQIZMBPJPfjII0DABp9zTm0sc9u6q3dFfXn7nW4KqxfsEn6fq341a6/cIQ
aX+QKKKA3z6vofcWHIw1zIF21BeeWFXeaGiO0m9h0c/CAkYn03sI/J1g5CzUKXJpUuQKM6ZElyy0
P6HwPZYVG+vuvKVyeHEuX1tbXW7kSHvSoVjrd/W17CSH7iE7SQfB675IyCtIN/lDdvfvq+7//Bj/
b/BS3P/Xpdb853/w9Y+inOooCNvVl/95E/2oi6b41f7H8mP//c/e/tB/3pUv+Ye2fnlpb57L9b98
84P8/n/bd5/b5zdfeHkbtdND91JPjy9Nl7a/jfBJl3/5P/3mP15+/5aPU/nyrz9+FF3eLr8tiIr8
j39/6/jzX3/ICzfe/3n9+//9zdvnjJ/70EVN83L2Ay/PTfuvPyTxn2jWUalVoGFZNPtww8PL8h3t
n3CGUUSxeCUhxkaK549/5EXdhv/6QzX+uUggQNsg8UMUneU//tEU3e9vaf9c0rIQz9PQpZAjkP/4
/x/szRL9uWT/yLvsvojytmEkpJDeBCgGqT8yrXQvLOmlJeewfP9VdKxETVBJkSzbc0/rbRClttkW
oavN/F/adbez8L1ta9luTQAtqQkELVND3Zl9+qF68TZSPwZBMd9WvkyjRV5LjjRqsm3pw40hP8Zt
SsNPnrm1JhlepYbAoEWT7pXx04yMu61GH6Ze9w9j8SOcK9HLe6WzlVb+0vRzcazLbj/EpFqFkY5A
9PGKfSrOsSumQ253ZgD3Q61be7qoeJhl3UFTu/mmg3cXd80zN1WNvVTne6HORqcvJs3JcgECjFEe
d7IAyUqvD06ZC6jQ+tphlrqAfqvpUOlRe9VUkL6m0U0VSMmuFxLB1Sa/c4qqhfpfKEJbkrOnvG/6
U9WAa8+ndHZKo7EFGjTcMER67kqWk9aJ4rbbzUH2nWLH3RD44z7Qx5ySnvo4+vJLWfmpF3ad5k3q
x06nWqwkva2XIhHUqANcT+OXXu1/ZMnQniL1q5BcS3orhSSiRVtuzVOv69GHQTIFr+wH1VWhdjJa
RLFCOQtOpZB876pSOpj98GXUhXJf+9PRDArBtpr6Dp1jPlsqW45Wp7uqaz5RAPoaBgpMEEx6U03B
aUhadyIV77RldBJDER0MGS+cxLUnqgNpsHY+jgtxTdjbCsCua814juReuZrm6ENQyb47JtYN4Ufr
mlEkOnoTu4OUEtwIY+uFdal7ljk8dTVCEWrpVyh6CY09K6OtD0nzyMFyIDeyh0Kb7xK5P1ASuwqy
bLInMufeFH5XgUN4iaQ+VloKojD0afySd1ameNEg7TJJDN2U4vEuLJUUzFz45EsVfDDZwIJH0m3b
th/rJpK9HPprLQgmL/hSkZ2zO6U5Qidr7kxQdzRkFB/MZvxmZg1aWGFveKqcnIS0KOxgEgPHz8Tm
Xughek2lK1FGKkQoIm3fj+q4r4wATbbMuirHfPBSf7pVxJCCqQ8V7qCgmwlXi13UZrhXhhzu2OFz
2cGOJfoaGTjy5I5mTtXJauQPklLmt1Up3jahvpNiVfMKveQTDGpvqwkcT2mSgVsa6PXOBX9X1f3n
aFJSJzIoZ4ZqcNtoXwx1/DCrmnLVFtZTAiDoQQuMH9ks2C1KqftJRcJYyZBgaGUNHYgcLNKcJzul
U+er0VAeRCH8VgkP8qxNXtuIn+Q+868jcfggTP2uoZJwFc7t4KS1fjvkU3vQ2j6zmTpgCV/ENCe4
HRBLyw1zdrVOmByzb83DcBxn4LNhRmtC1kRO04/QBXdFDo+sepAymKTpOfW4WgvPD4O9TzPLQ5Y3
FqOSbJ+nKM/sR4GdIzXxUp2yJEfXfMURK52ilanvi2j+6otKvBfK6ms/60hSN+Sl2vLBiJsXGItz
L6hG5brUZjKtbRK4rRqaHjxg8HFO15Kg5vfstJYxB1dzkxc3qWkrCQWacoZrQ9YDJ9cU19c7kgzS
nqg72NW5pbqS8rMsZRhj/LC4ahpeLrMQ6XYF95fdLpxyo2jiFIMa3qdBSDyz6Y6j4X9XFi3JXm2P
lqk/wbN1m2nCdED/7lbz49BR2+LYkLtmzjxN0FBycMdKHJ/LDpE2swocQx58T8NlAeukIWJq7FrN
6aNqK9ssW8OeI6XckdT+nMXl95AfOYZ+Q2vQXSj0FFQTeGV1LbubxchyQ6n9VgR64eJ6yF/yHA+t
HgeLUInbsWxT/ag1Fd4/UZwqGnNb6OMDAqOfquSUjelwEkxfd+PA9D1rGpudPoJu6GSk3fRY86SM
grOy+IaBZaO1Ij4YnfLTkFAM1tPKzczZM/whPLHDQjtFPqIoNHdSU9E1xuKz2vkPQWIs8PnmRqrG
U5QFu8RgMLVl1XvSkfdRlOW7ECSf3aR97VqzZqejcV/XUrgPrZcy5t+NklbZsjE/A3rovdSqT2YW
9p4QqFDB9uPn3D+EU5u5VenP7hSZp9wworteF+4NIiLHL9PUntvupA9RxORHtGWkCc27cG2FqCHu
Na5HPy2vNP7CYjN4U6MGdlxD8m3o9GXz14U2zk4hVG4KhBk3HvunVLhqczHZT/kIyDiNBbsQe9n1
DbX2Qt9nc0cp7etGi+Z66igaPT7oWxu0XdfaXmymzsmos4UBETU66KDUK936qlc/4BQ+TUF/k1m5
8Ojnwze6tSDzVLqIsqbSfkiKJrBzy7zWZgs4sKG5Ztyc1NnP9/60500E2agfINYCVMuJm/aLqY1H
3GLjij73b5MKj700/FzOu8zlcujb3vEVP9wnSeQKi9L2KKkfMxNuqimIbgwhGVwV0dtd3FPfD4Ti
GKlRb0+NZNh+oXwq/JwjNDUwTEhD7OlznrqNYh7jwm0n5aYHHe2mVcuuyoA2tsUk2Y3EaS4m0ZET
05XjsnFUPeq/KPW8hzyqS4zPcj0jShu3LHCJwlStmLcT3K3auAysES1HhfDlKMwavYi59jzXwy5X
83kfDuJLkmaOkeguHYR0Cyapl/tSCSTClPdiBKnmLPGikIdP9JPIp0kms2nK9YtWGcNhyGKoa7Rf
MalczZgOPV9bZQ5Ykv8ptHZ2qc3PiAsp5FU0PXYsLiknDLqSlrL4exyrh7qYoSOuFf+2MIMrMVWI
R5QqcIMxfxilGI5ESvwA+Np9iVD8R3TAoeOchWpnTPTGGezXbjy1ZebfUPfmSaJmXjIE+r6zsgNd
Df0OX9NARqkds0Lo90M0f5iC8WvPdFVN4imTWtvcxNdYjh1ok1k8v9Ic8gnSXg6JiRLAb7HxPOB7
XIXoYBBs5FFOmTnUtJ2JT01vdE47RCda0DuI2YuUew8JUXSWw32WSvezdiMK0HpKanVdaRISDqV8
Y2bmvTWFlKqsK6Uxzf2A7jh2Ch8XpSpePxmHbg5NW18uyKylXRXPFGfDVWVFz5IwFw7jDV1DBlUi
fk9Nf3TqmXs4rQsiBONZy+fAHsoEYFun3EajOJ5kc7rW5XE8mFN5EMOpOipDxmmOnN5QdrJcNlfS
ENZuFoySM2eCE+fjeKMLxXUlHOZeF6Fd0GsKMiO/ucffw+kb7s2s7XEDALWDoOztkSrnfM9ZxMWW
fWwTWql3czvum6x1k6ghqyZbup1mqFL+P+a+rEdSJT37DxkrgICAWyDJtfatq25QVVcVW0BEQCzA
r/eT9uiTPZY+2XeWRjPSOdPd1ZkQ8b7PikigY8x0+zhx8gw39ZepqDvqzdvyFcVleTRyVGTa+V5u
YYoDL8aHr34RKJA8Mukl5brVQTGiSpjahj9gxmuzKVzncmrwKl1V//2l8ZPm2AqBUTx030273XPm
f69sm/N1Sd5Mxcc9GU3ZS/c0t3I+Big8r2r+RuU2vrWefaLjPmz2/vUt5Y13Inbdx1Xs4fvUf/1o
zlCQcZJp9K6ShGe2Q5VcGNxCT5PAEAVXzRCHdtePANHTzb/EiAVZ8TYgMBT0bAz15p7FJyHcbqT1
S+RGAZ0xflUYW7j+xvAgeetnE65KWn0gogKXcDAvBVYf+E43nveLaqFfC7rC0ybMHcU/sxtiOOK1
Pyd0MJjboiOp6xmoIr7RtdtJ6Jz3GEaHvRiFzeoq+ZxFI3PfJ+M59cdgJ+BJKmWUCqAXdXOhrUAH
3+DiQ7wh8YtBHBml0O1tOFkflYweZ3ikzoPBJxTbhOyWKapvQredNeHJg3ero+EoVdSf6epjZBJm
v0TuofHXouaMnRepcckOZIeiuvXQd+FfgkHRsvFPEns/KeP7aJgkjiLx6VulTtM83s2Er2darRfV
jF9MxWbfkfR+gpzvsC3qMzGxLSHh0PvFrM868vpCmLxxG9lpY7aTar3DOCSnbajre6VUgKgW8YAy
6Y8NCuEMiAHuJViHKtndSu4/wQZTUNZEeVX72Lwc8rk2jOBJ58/HdImXTJq6PuBGaxn9vq6LZhJn
RYtkHd0DZQPBkmSw0fgVmrj89caTesZbGX6r0eO38OfltArufb2xc8dbVrhW66J1DiNR4L8PeMwz
1giyS6zH8iGBbNJPcQob/GX5ofEku9QQNLM6rLHg4Gd3LdKCuCKZcf39JMhBpNMMw/CEhFl/2Qok
fL9MeIxqS2IsvuS18TkvEDCBshVcTgZLcxYmAwq1WA4JpT3Z2uX9qtRB8epjiqZgN1s0ekT2C9hK
XHpywo4zWqx/zVb0YYCJgOP3sRUee5qivtiFe99uTVFHu2iGVN+M3W+j8Yd059D2F8uUwByT6Ezb
0WbIdNihCVJkTY21rmUK5SjrvJ8md4K+CaXef+pugEqtXeaMs+XNEHdi20PAcexNtCALDIJ4RSX2
5qL1oawNhV+X8yDuhpgNxyrUZ4Bo+CnwqUfGVCX0YTobxni6NCt7FXiSWzeDpcQ9k8veqayL8FwE
W/WuaK0u2iCGxuKgMGoygA9wimt5B2VOc1yqqASX/piQ5q0dHJYoyko5maQQiz6RZMR4+AR80N9H
yeLlnHfonnEMTr/k7+IRJJQ5IGrbiCdB8m8P5ESWRKrL9aSP64QHfeLJAfTWGTf3S80wIVjcqHaa
Jeo5wypzbm3yHh+OhPsjTxAtVXR4ZXcIzk0z5YFPJ1P/d56arhTdcY1+fK9DSLK+G8HheCPiLNZl
H0WuKUIPUUKYgBZcd93ZTPROKEh0kpb8mQbzPLVzn/sNw0xl4l8PsG2W8ljt0Iv0x6uifBoFKeMI
7CSv79cRtzSJb+IxbQqjlpxaP8KoUqR8RZkRymfxSJ95yOdzKthHj2z99GeMkd8xu2M8G5x4LTYN
qTdkxYntGzQaNJ6QxxcRQKjMAHfG0m+PhrykNvyek/B3wMEebDDaTKT/BbMIx2+I67lBbOqM0Qin
wZLLyV0SScrR2a1Mpzgj3oKce2SnO50+4+OGNSf20SWXqLmwjN+AXFh2oupgw1tCVvhbd5ew5SBk
/eiWfZdG+iZQFKJq73ul/nvoJc8m2tbMnyAXc8B7MrSZnABHlnLQf1cyfKYQuU94lTrt482WHzyi
98Lv2n1SFyoK7oX0CvQilcE8nVeDQpDYIwCn0l9s0m2mdR3nY9Wm2bYirNjIJ7yXv3pGNxVpEYvg
Jbocr40bNYuHvGqHn5nEf107dvnYv/EJ37Bdw1uGNWOsA1V603U2xWUdRpsu3Vb9+tX6dx66D+VM
kYj4eYzmChtocOzj5og5EdFzbkIWVIdpyUO7Y11XcOPfojIHm2CM28AYftes/MChiYLmdsYk7DX8
ELjm0qPQnC9Yesf2BamvY8ZAQmThwF9tkza7xdnvGDVYxUYrgznoI5xDV/BAXZbB9MVaR+U0mz4D
TujtOu+iTBxfgIcJQI74t/6L9dTHRJP7Wo83KcKd8y5kXR5oFhRdNefziJeGQ/VR9vQvyqtlOYTm
Au7s3goibtbx6rZMg6mk8I1weqeCb77KZ0jy+rJvxC7WK72sci02MQNoqdNdjCMBCuMxbxvzPO/Q
v3GaOLaisPZ2CEffryvwF8obXKcTBHCO8DxIpmxL1PPGhznre4t2G8nvecw+cO3+8GmBv2+mqIeN
6jupAyRgNz7L4cuD+VihpOfYtA6TbI+V2/MuGLtI0YooN3XIS2bn41KLYiG5F1d+3hH+auiEJcts
n1EFe/EQ+hfgUXtv7rNQQvOH5JzgxFN7WkklT33k8Z2suzOLlD5pR71s3IadYPqjodO6Z0jHhRkQ
3z9DU2q2BNXX1lT3ZoXWTJqnaQD3EC4U4REREgZ0z+ND34ZhbtGZAYGjy7eWZV5ABVaC+nfB9Y/S
oxPr28dmNsl+oTTjCdYDeo3xwZ1fNH2LE8gCUgrI9KiW6r7yTbVjFrCTisQvmFN/330pHmwnwH5C
hwXpTVX0PrwFgRIpEg0yfEjp3bDZS8rNO1tpX7Yew5nL/H08PndKb6cUhz0bx5u+O8d67HdNX7kc
7WV/4KdDntvC0cY9jahjcu5Xe+xjG+PHhiQA+MzTCLy1AK7jt9vbANNCj1DxjKqhJGjWwI+UPKaV
2sPy6u6v2BAaS8OoCJJlj+Zqe9OPuHwcmVnhWZpDSj9hXoZ+fcXrJhGNni98RcnConY46KZMph4v
Ql4/c28eckDw9Wl05KlJEqCWmNArRAwXVSs6LJvQxXpd4B+0Rx9a99aEshBa8hIQuM3fsfWLPGHo
kL4+V2jJUIXuZwiRwjiHxg1AwNrc+jzuLqNiQIk7h9vFiFzA0ZCJRJxN2ix3NQypUB9SuGkaOWbD
RsTO70aJnY7ZIqokyTnzBmScmfGgkUqxs1eAMKBuN7m6LQeYpzIjd7OseClJVJXpgqAjgd76qJof
N9k8+2l7DhRiMdoROWl+LQYE7bdF3Y/3fmhnHJwOe2Y37WfXY9Sp5WtSqb9DE79tviuXFRWkML+5
YhXDAVTCDVMA74MWFWK1pTdiKNsp+QP4B5SBejTVmPkjS3OlkMUFTfd7DEAN3nJUFvkTNsfrsJPc
YVYBfxnSsnH+R+wDqtpGZPFhcihQQrtgerZbPjToRlQP2HBvxi3sn1lkAQZj3HEWZVoj+12WVCL4
Lflj/OppnVlYcJCy2QaGVFQJQk/YTsqFFJ5BFqYh5ZbOp9G/qWHfv9uW4VKLFt+ehVlmmKPbCqCo
1L446I799qtfEERvZHGiK+xk3ttWo/ou8lEm6Jr2MEx/hi35oPP4KVdwbVYh3c+z78qkJUyeXbm4
BNexrzS2Q3ZaIGQVOkJQ5gQTmiWNK9v2hckN85m5xdouAHU0JyCeaEeLUIvrbbortm0+bb6adxvu
Y5gPm6EMCZBt5yTPuXBAbHHyWD9ZYNTIJKdjXjdpkHucP84Lt+faJo+9YPDtGYwqjlY4axb8bHQj
+Drlk18HJ4jm/viaXUJF4f4Wp3A8K2HxwCLJxlvD9Q+J9c7y7ltNCXtCvbPJzOhcNgE96us0LvDd
Av6CCyNqtfsCgGYo38HeVFS8UxdLmzqrvAlYwNj1e+bYa2sVfosad1+CI23cPrplaoEtubtaSTCW
vnmF5w0K4HVpcXHglQ/reMpFB0SJeIZnV/PFnZWviku3d0HzOncDHm8294/ol3iZx+lr+SUNKycI
Qw6kfZFpOFxGNuHZ8GWNXTkR5YoDEVL0+WFK46aMkB+Hy0ufU2PeJh22Jw/LINpq0fgcO+9tbZdz
vehoR2tBy9FrmjycqbuRE062MLJFFbnhwJYt2vU2AP7iAUKnSCT6M0BySdv2U4zewVH+s82olMDT
Md/ZygP/qz4G4ReAvoaLnP2ytfIgyRDtlV/pG34LBw9CVtRsH6rBiR2vK++G1zoPBT4SCLKSvA9d
nE2AsdAHuamD5eHrZOGGjdTNvCErZhA/fbpUWMzwXLkUSVfD5BNsLnO4uwbmH1l3WzFdg79y8Wmc
NJCett/xRlWA6Tk9zuOw5eMnIwu9k64FBPS5iMqVSMX7gigHR5f1Cr9LB9BGocl71fv5NEF238VI
f3XQlGDDokBrJCwYhfDXX2A3XuYicaqwiudoj5tLQtSaMw6MufVNXCJg4wDwRN0Yq594A5iPYXAI
12bJgZe/UjH97eVICyNEmMEOXMMZh0oF1WNO6RcE7lc4c5e4f634+hTaMTpGHSDG2OEMaivkQFXD
g6T2jknEO+N1zNJKYMUUozyFIFTvKBlRHRj4GMF08NLzAyIFqmIdNj+PJMPXhTsYianwGsjq3XpA
4j1bjbmwg9pF4JNGvEwLprTWn7OZ0O/2+gaHXYgMDFij06TbCjMoH4f7sTEV6k668DkY1jgflu0t
ZBKi4d8+lI9NpFAfiIKIHgNN7vfsy8lvRPOccdjgWG77gpHxkaHkOKrGW9JhtAkugeCPchl+bDyX
oxbgf0z17gvqgw0C9Rm2SHSLnZ+toXw2KSQe7QbHGVjsS6KBnqS1fZ3RFqDYeBO/YwEJyGGqkh+D
wAaCRXkdH62K/qpYYFivSpIuxzRejyzuD7qplmyc6N9w2LUh9Iga5csYDmY6fLaG/sEjva4CHyxa
GMLoVhPf7CC++KySVBeTSG59uaOpV+B9vzV6+/LXppCku4WGwmTD4H75tkS42++XbbyfYzQAyBTH
bzj2x8Sr/VvHsC6DnZl725TcyvbQR5N3X13/kjox+9CLcHVAVonTSG6vrDotFlZOf7ARIGyw3osk
66nu9buVSKzpbHfSFcA1QJU3EKqKPRm6IwjE4zqw5oYm8ztJJ35qsGLMbk1LL4YLTYMbwmbfitI1
tqipQ7GTqOeDTSuM8XMEaASfEgFedp6mZDyjZogC8q9E7iGK7RRaIQs2zz5WFzaf4i5Ga1pEp2JW
ygP69dTU4jPxk61UoXruWLMj8UZvo5XMJaUt1k/Aclkf9POewHJ9BBF0Fj29wbgaZ10Xevttl7YY
iJqImKxO+tO0LncIlnygBLMxwSx+VKm5hx7nfUvyRsfw+zUzQkjlggkoxIsxRwe7XR3GkY+VCgXN
wrEKQw3toetyIOrrW7psKL/0th1ihcH0RUjAmAhWz2kQtyOh/kV0CrrimpnT6s3Ic4DDygN+cJCC
xDlpcM3P8aPwx77QvvZ3dQ3SO+30qQv1C2mqE4YpUhJvhKRySRAqNi2HwTIPMgYeYEZsEDe3mjOE
DysOI7xPK66GM4ZBkcH1FBSchHnn8IT3Evxn1VQsY13wYhakxIl+yjDAotAxwAKplqVok6C/1IEF
v9Av+LUgXZXTYGwQNDdgr8YWIwj4663LbS3q29Tg1F8CuDeS4aklfMqmGDu+nPx6B9MNLA8R+Vqi
USCUFxwpaHt2wENxCLmHK8+rbiovgOEXBwmm7ANdB7+8igvY1sidL1SVzUa98pU9XfsgN4+ZIoqa
r/ZNDRosa5gg22FB1HBNsHPz/osGIIeYRItE2gTv0TwdN5xTFYEI42qePEEWEX/73m8vSFLYqV3x
kn8HUfoGvqAHB7R9mDlB5WUYG7Qh7RtTg9JptrLxRRH1Nnqgi96HZpmKQHcenoZl17a1+ogRkZoZ
HvqgM933OvwK1f/EfHnxcalv1PaZrj4l5gtI9tIiVrAcWdOVGDenPbfzI6nwQaNVrDuCA3odYvkJ
1yWMKvPwE8f2hPgd5LmbAB1KXrjh74O/DeTeL1VgAV93QGFb9QZYBltuWL9OZHztI/bs9QxHSO/H
SDFZjmxCp1RQd00GIyfLIFWpj6TzcKFPSaF5PdyNgcZ3huur8sMvk7BT38c/Kd3orkc/htfMyQHu
GkA/MxBG6hXIEEFnFD63ceE7EkmaYWsp0j7qsAhRcoBzFmTr1pcdirEzD2CnTnpAlDbAI7jFz1FP
TR5urNv5XputdY1C26lHs9ICXkQNAUjtGUtbtxcr6HIVIQ4IqWUZUboHalUdMTYnB3zo8A7iFfU6
H+xsClqUgoR3c5erAVqFMPh2oPRPHXykell/vVR9CSC22WQw+dqa+DfORTxrzc8ggg8YQEfgJsBc
UwrTOZCxsEPGXiK/zFg9ACi68ap+2K9yBlYH4l+iJLoPYM/fTN75vD0wUoOgS6uyxpKU4aka9lXc
fbtBLsXA2r814wQ87FgDWe6yhoz88u//hbmLX2Y79fkCRx6gpAHQrpnmc6ebn6ABf7NNssOiRJed
bs1HENVHP+jCS5sGBUysP4jX4iWpxiiLIBUuqAXl5zm/v/QarCxxwNHBk+md20DXbH1wRM0rhuWL
GkZQ5tUnpplsTWx1rkX0SQz8Yqp6agQVuOYWTCb1rQzxvrZL4aL+tdMBzo/VvKsYAaoW+JJdXw0b
TM4T9zQGtHuY8YVj+7nXnb89Oiluq6GF15wrr+Rh8kitwJ0TqCDjMP7lIVIqYEY02Jwh0TWYl4pN
ub5QbrPFYkBimpHdRtbW59ThF/WAAEQft/dBDXTaRiivS6nYdm0CycOk+nPg9W9QFXWnRc1mJ+MN
5DzDMpZufZ91lAEnmtKtIFPYFti7DzbiD3rbAHbG4bczMRDToTaldl0JjhoA+3IjrhGI64KDTvF8
apnFIY9PzRqsQ/H65uMqyqqtrw/xmgdtuJTKNziU0+gNMay4TCh54iEBA48Z66gQaaQjWI2jETn+
4JPyIUBwtOdPAeCT+vDJoZm+m4Y3D4GxwIttRWDbG9bvigBH4jOodMQo7owa/nard6s8dUMmtCBb
v+E7EDP3sG4iEBSdiNkGztWsgHd8E+VN097hJecfEywVcyKqUnLyoMJRZzIku2Hy7FFYYDF4RvFG
E0cPlak/ISBF10LwqIYQZVq0na8RdONuk7TKKz4dYvg03qIrld8zCdav9jEFLz3MzHJXr+oe6+mv
Ek27T1uKiijeAKIavADnQ/OWzDoo3bidh8UkUJNVehdArMW6vR5xpuH7e7VqJYWByA6NSMvXEGJp
dIx/QAOHRoRNvOjlFgb+6aFXpt0bSgimoPHT6JVgsVw/N0QBXLpqDXNJZNbKQirPnNqgQ1znDMA4
965rvb+qA7PuA5RKXxo9ArNLt5sAdyoJkGbKJCjTpjJNVunh0EkalK0mr2ZNfpZJ05OPiLsdGna6
FH83D5qswTdgogd6jKauuZnF9k6HCHBAxdzJOk8exNh6hbXP9Iogt+PFg3Akr6YV9JTGCdKrEVSp
yutZ4KCbwJZVgBkY8GmenoXftB9Y0gDwRh9d3VZQZsSmRNmAIhx6nqa7m1PsntpGv1Dt3nhcQ2U0
8cvGRuxoETnb9pZ2XGIGSZIiVSi18fXDnFp8v3xFH6mGdutKo/+LiAa16RT0klaQ5Xg0/R5BdobG
PYHehc4pfmvQnMSFBXrnPJGHpFQsfO7S8bLVG9Bzi4d9uRKo/fTuKcgt/sWwbus2VMBmdQwVx8Kx
BmOfxWPe5gbjX+eApXukfjeAcCIHUin22q+ZdE9Dwu8hQF6RRorvMmyHE+M1hDrYEA1YdeR5Mmw9
TQ1AeHkICNenfnwn/fIPtfM/pLj/RWf6/zS+/ywFfhYD/vPP6t7/ogr+n6mF9z/iqrOd//m3+j8o
FEYS2/9PKHzz+f1Zf85/P6f/LBb+91/0H2Lh6CoWhjYM+XEppPAxg+73P8TCNPxXqMcxayaQ4sOp
e00v+odY2PN9KIkRCA4lGIKWYxpASPwPtTAQhn9FUxfM/VfvFsL3o/+NWvjqzvhPXibAqwxOEfwU
+F/w5uSffBW4/bxwSOsk745hGR76vUNr9P/AMwWS+L//SchDgeeGUvQC/Tdf8hwoEjkcl6iwQ5pW
RjtsSlHu/KGNhyJGNi3A8Cs4a3ghO5dCHSxqOnq3rgIUuEcOTQSyuHG0BiLFw/BjGmP2SRNP/3jL
3HUlazXUUO1o63HfpwGDwGKs2ZnPlYbNe0IweGmWFCpjT09QpvHAbPrFjksDcVtv1wop2qqXFjwM
1WuCBgU7rKrF/CjnHtlAYCvoprCXQlkDvwaQUwiw5NgRcQ95HO/f6n6CyLgOZp3Aa46kCeTp8Wh2
xGasnzr8ww54Be5DHeNf4e8aDbpDtzPYc1zRim3QboBKH3G1ZZYGa2oxL5EZI2RFGyh1FUju5bBi
0MEMGg2Ozg7Hc59i+m8pMTYtB1Uv8Q+gp0TDPNVIhXqZbXAs2i1yWnkZ6lhHh3byx1VlGNh6ebMY
b0pOKYCz5mSDMSRHIH4V7vNAhulfLwIFDh9TI7rp1NhRYJuRjvcfUoS9wtKRVJASd8JhrF7XCuky
oCIftBDpUbg4BrVr1tfUQFcIUF2ii9wEEF41/rRi++spAo26INgGrGkLlBI9h4C3T9eTZHoChDQD
H+fgBW+FYumZ1M5AENiY7m11mjzXQFzzGKqNfTqj9MR1llS5W/z6C6xvW0rdBBdvJCPkOBBy4yON
p/Fj5IHDZuTAbM7Isn2nYsUxT1WYVMgk0duNQ0jCn5CN7S3DYMYRHjKMuLyWAPxhmywQ3wRx/OEr
qFoI39yjRyt3Y8MeNUVDGpX+iv8jhrkwyMw8QxLneVG97sW2VQ1mr23AkIoam0/ftyC0mGuiI7hk
++XHwAo7v/NfI1DFt8ZK+roG3A0g4xMUdDl4Qt8mcX1hxAqUr8DikwCbgIxqzCyUje8c4C4r2tiM
L/PV5gH6UGL845O2t/VkAtx2s1dCeqZOHoQ5D3y5jm+LX1lRBMZtt1uChSkls3nq1LTeAwiBfc2s
kHsK64eQqSU+SD4G9nzr1vQYWkQe4g31x10EJOF+a6LgJok7SOiEg0520FGc07oFz4fVKwsCUyPB
SkDtDQDzo2KeX0BpK5Nd6s/TDkP5sp4hCWlUIds4Pgy13A74rPEzLCvAxyiuozzlm7zRGP8+knED
T4ExMr1F3H9b5cGKMQSYnmtfBj5vgN2tDN/7FoKI2EvAWODzvh8HiZ7HVa/eucLpkx6SMAIBUrdJ
9679KgXG2QTuI4qb+ZRMCIGDcEXZau8NsXps1hDLcGUNRuA4cPUNEbSBnmyp7mo2cOTJAPyM86bX
0LyJOdp+urSOQV1o4FVIFccLm62wBVZQdXhmvIcwy2GjNgxyIIYwbG9q6v5z7SOgzMi8DctaqPab
ptgBMikY5oRetdEhZEadB8YhDb1eK5jVJo2lDPcFcgw11AkecJOme04jYZ9kzEGPDi1Y/lHQi+yb
9hW6t+ge7Ie4frtVe9M2kxJlUAGcHbUK9ENM++Uv09rhzzVV54pu6aGWRlFnoYXf77uYQNcG+G9/
tSvlS+OJA1LbusfNW8LvvqohvNWxoPmGyNQdrRp67CIe38aN9JDMlwYZ/MXsAsCp+2lcy3cpsekO
lRHNbcTR+c1CENpRIrHeVvMGeXPHDjJZQEZwz0ylQGfKLbebuYU+DkRi0wYtNhwEjyISn03bmHsO
6la4i71qX6ejX0Sh1rej72FMbSFX3XSIPYiCZvHaGerkYPaX79TV6dEgyvvS6Nr/bjiDdSAI533Y
ru4XO010k5IJW2TM2nOFs/oFEkkJ4T7+Ff7Yzd6lSS0zEag0h5BrO9d4Xs6J9IGYJviRIB85sboJ
kNPpDIWOeICWB6Tg0boNuoAO4NsAScaubrbggakVTyzv2SlegukPGl+9bBAVFPvrRmG1GAU4mdQ7
hKILn0hD478tlcgs4HqAnjSoNUTWAMyP0pvIMW46C6ABuXN27iAqXRav/QOFf10OAqAmrRMA6gYP
pwmCquxqgfPQD/oHutLxBYoXch/BtfBcOYYSjTitX+w6kZJiD4d/ESZdxPBiy0aqSYlXEj1K1Tz4
b9Eqag93D8Q0y9yLsjfhdBs0WEJowu3z0AzDjvcKIIVbIZCXTTjvAvxZ+w06Az/DKw0VerV6AJbW
KmfNggfJqyGgiiAfszyI3uO4QZrksE7TIz755Kzq1EEcAar9YeCR2wV0UQOgg5X/wc2gd510qs3T
q7xdbzUC2jlYhpQ26bH2aVJUNvIQPSbbuyWKLUSwCdTl6RQ8YRYQpSGshcJdQDqwrAhlxASw73GV
XLToBTSceuyelWxhI1JjADw44rsE2ki86c380axJ/9V2EEV6MAvvvXr2drMIdY7sf73XGyBolwr0
pq8S0L2LoXww8/iYCDodhkXoa3B3fa6rFZttFYelF84Ea22v72BEF+fQKZE7j3T7JIFUb1wTvkfF
CgAO2mG5JLdcalF0EPaXvpVo1pMTu2+6aP0Tu4Q+z0QC0rcBKevVhYXGmLUnHtQpSIM0UEE3SREL
iCkDDn3QNE/LPfSWwU5TCBCc7FD0FkcdYrgdOaS88z+A9SRfaCQb7sEQAhHaXLSb8DncUL0oUGrh
9JeSwIfCfgGGPnXuFV7fuBDxdrVnLNh1kOV/RlwkKjaq7mRq09xpKEEfcE/gDTez1xaqVdvRY0EF
RnORjwIW7BKfYFsqJJIfe8XEJ6bQbuc4BR/u8JVTsUD6rWN7L6AC+kl1M5cduqXKJVow0/AEJHtI
ocgONUTnsYm+JR1StGXiDMbeHLu9ImN4GUOZ+LsgXfUlsOi5R3asf4+RA+aDzcD0jMlR2itDh4c9
JqLByyGmk4Ht5qt3xDyQVPmXTo+gTidayyOdePx3dV7wFICXggpkaf6g9IxB4LggYz8Np6LvnLon
24zDpQW1WQPhQ+Q/iB1VKBEmfxMC95LyF7fv1ticCdHtp557t9vqdH4AwGWyth/NzncLnKlx2x6a
hJBzKplfGjEH0NnVG35t6v9Jxl7dCN+npYo37+K2UF4BVTN8dNEcqdzxdX70vWGF5BI8jDlUUIyq
exp1K0RPNF6gL2EhGh2wq4tcxXVXQ97hgxPiQ4Kmh1D/G2nnteQ2sqzrJ0IEvLklQNtkO7W6Jd0g
ZOG9x9OfD1or9pAgg9izz8ylIrpYhaqsrMzf0NiYEKbuN/gD4UkdBHfnuYryw0/GEchprj5QRClp
FSdW/55nevQQDGC7ZUvWnkm50oeYc7k11DSARYWoSJfm8iZ3NfPFGhpEYmKEGWxrTCnx+R2oOtn1
caqE/baNq7ZbdwARPyRSoJXGZlylph7ZhZdLG7Hu0m1dieJWUcsQNH8rbociVD9HiPCwPTyXInYX
vdQRTalAzLGFrBLd7mBeOHFmKTS9Wu11kAed+dTqyjADHjF08Z65cBpbNwC6QLqRAEGHxqEKMm8i
I7QP9dAEvwpOoa4IlYMgVLcWayG2vVABbRU2qM2GVL/USpLWcdWjB5oM0s4TtWrbF7Wy1jUvPfl6
kTxVgWdQlG6hkGS94QCzwSw0mbAKhd76D6rljcB85GqD9Iduroa+SXbEIHOdBr60T5JE2psx9aZ1
4KUUxOLc2Eal1O/avq5bB+NfzSMLaQgLMsXAqDHj3UiE28almJ+q1GzwoiixB1aVsfpejpL8UxCr
YlMFffOVek7wkELle3D1wdtphTi+5ljXr7EVxPRSgZKTajr9alqtf8LQVT61ChzEFT5iVDxaySg/
J72bO+lISajNpPhRNNp8i8oMmgNeH26Tsg8dV4gigPCjvKXXU7H6Vb5XpNp7CuMMSFmJtIkdo/dn
Q95tnS5uEkSTwH5VQi0ejDZo9mkajm+u4RM3wYO0KUmV0W/CIs2/R14kUY0Ki60Wj0hZIRC2lY22
AAxJCS8DZ/yRiKF6GM3M+0i6zlybVjbiiafJ2oEV5a4JhRD4hpQFoKDc0vI/YGBqSM4WIHdg6aQy
uIhs/IgiMXWUUVF2qPWKH4CXvnaFLz1wlQrbpLAQ3bOaqnkG7MfVUIjtCIBk+BWQTT2ZLN42pEEE
+4X26Gcq7eML7FZa+Y2QsAgx9oSSnbtd+I1GpPps5n77XsgKGcBoIbtNsWGrUVD6Zoxu/ZCmXlXs
5b+vVE0a9HWSpPE3VwWySVk57ts1Snr5U+3XydqQEBuVck3cgRcf7L6xgt9cCjk979F4bEZPjzZ9
oBgfEF/kZ/pdsGcK2ZL+uIHJh+E6kZ2y4C3m8ymAWmT5Ju+s+INuHDL4WqmY+TaHP5TDh6lKa4X4
l7npRQsMu+aPOx8q27YIiMBGIBvJCtDRQFKSNwAbhyE4WMVIHTMDRPfoFhABR5g1iS1YaujaatCp
+6CnWREr9EhkPYieisGkw2UNtIRWZOuAy6c0ifJo8BET3A5d0QW8bn2yvToL868+BL6d6VrKM2VK
fZcWvbDpY/xHBbMJHrKKF3DrldWfJFQx7vXhAYJzzn7qfRscLb90Q9urYe3yCGBLSMoQv/VxSFE/
Q3680TztAclmE7yNGtF474zhqAyyh9NLjZ2NDRXROnVRXr7kNRS4oqzl4UUHcyNsAh2OlFBU3RNQ
IM55ruERWrF1gObyJqRQSrGh6V2Plm1oRY9RVg/bOqhQKjFERROe8sqU6kOL+hevgbioHkAluStB
81V4YkK+FtymX/u6mu5LLMfWKKi6zliNzXoYiPju2E65oeodW7d0v4zNYKgA4fUeTMAofhIsEUxj
BeyfcizVGdNk51QS3N9QhdaQ5+YTJON6J9QG5XoYAcOz6dHhtOPaqLZcAD1Ydh13H9GMemWTWD41
XAXCn3+w8kB7bjnu76To3RcBNPVbOWHeg1Yzf5axVzqe7PXrigxxGxZgqruGZ6I6BMYnr9MQP4Zw
8exJg/WCnMREjQtNeo9Rg6mb4Rl7trLK01Maba3KLcerGvrofYBjA68S6AO8hB1pCjS1EXfPQxeB
jc/0FjRViRL1d5XOy5r3XH0Q9IqdrerSo4Ejam/3eqlahFHFizYqZWeFznvbvWhtgDJ1izK4FKFa
A/g/3YXUX15TaF3bWCqwWwSvPZ7grvm/3IBGPDS2AhGp9rUM4NlYcVba0L93/TCi9GzQg8bAVnWq
jCpHnOknsRGPVpZ4Tmc1oZPWwpunDdCrRw/ybAf6c1VWYMyKXIPMh+HHkTyZrl6dUgSXoOT6iBwf
owoT9arqsW7PIMoaWiV8H2ifrKXCayEYqbKfA58GiZDIfnnQoAvQ52hzhO3gnyFKJmcqzkm1TgMN
iqbZr8d0NHfcemkKDRWwsFjnpnkwBBzXoryXX0IvCkdbFLMWl2wuKGHnUU/j2a2qMSV71T0Y9KOB
P1B5hJ4WjtLnuNGk71YpCNTgrcE4DlSBjlJUgYeQodHqqwHrwpKSAcggrfUaIGojeHBMwcCXaFRb
3ngyui+gjfrPgTA50Mihjr5yHcm8cYxg76lWjYKnYQxfhiQYMhsuSxg5cRjCSZBaoz82wNyf5cGN
vwhKz5cFAe1XnIIkK3Zyko7jk6cbw2crQz5lDeOm/1GGAaS/RBwjR5W7+p17FkwhWJz4dQi1/l1G
4nkE56eBKRrUkYw4yCNpfIZsxwulBSWhs7fy+FCHtEqsqq/eaqVz2RN60apkZXH7zdcs9Tmpiu5B
EfTyp+J3wtoQ5HCPenO67QyPTDAsvYndGJ8kgx+9IsAIzV7LcZ+whYFCwtBU7hrLNOMnGX20E8oe
eYPMCz9GgbNG21rvfjWjLr2HgD1GctogeBMbQnKfxGNt12aWgn+nc/YLsqh+jCiA20KdiUdeY1CR
Qc2A4qZzSMW6HvWsWCuxPHyB0h3XJ7fKYNU3rVZBPzc6TeQ2GEy+B0IWwTb3MtB9UVHX1UZA5RN0
r6jUWc0rDcfIL0jDK9a7UQvsZRO3nIGyGLjtrcjbPHytVCnpP/XwXdSPxItJQGjMDxkhGFg499EQ
JK15iny/eAS+K6q7uAfYsW9qb4gOUZmotFKZq/DTyBsx9kAVWYL3NVD8AjYsVEUENFHEUAz9SVQT
GVCg0jcAd1rRdF+Shkvk01hUonR0RV7RyJmWfYaxmRlQsgLjR89M0OrkOdQ0EWCq2fNKzmS25kGI
XBnOqSUZ1aT17PZx9jlGs8Z/NAXeHM9uXZr6OpNzH5wwfH3+LKxgmVtCVlxzeAsT1MxXPcwEnXgj
p+bB60zX39NVJkpUbtRJKAxHJNJjorhfBNUvkre6rWrG9OrE+4hbHgDrISj1XVXIhPG6hyFFTzKq
1Pegq9nEciRCaG6bEjHCsNV8fzsl0YmTxAWdXMp5yOtIFFXqD17DfXBIQ7NU+LW9xx8So4Tan235
mRZ98hAgD5+arEn8F+olgnGQS0VM9+ydakCOQy3eAhEYjpOphV5uG0mSQA7rbhuf3DQFl1akVIy+
tlY9fSNP6xsxcSDZdgVgyrJy7bRBmGDT8Zf9o0mRQD/JPS/FJyVXqJHKeQlsbFXAGMNhVYZiS8VC
IusAY6KNkvjJqt0kfS2o6uCmICj1l7PO0387dBfKL5Oy2GUzx5QmfSw6OUhLgbbi3890X/SYBEXz
W1rUJ2mDy+rnWAG2YofPk9aLA85o4x0Ir5AX7ezNzZ+MmCttpRT/C71haSbCRGPp8rfQ9jr/LUNq
xX6EfLMNu2EjBa+yrdvhE1SpLdw3AYL1MxTM05IE4Ey/62rUmfYaHbgctFjj2mOMaDTnsxWXFnkm
+3Q1xEyIqeMtm48dQ5SsqGqTqDrxnorDFuHOTbH1nelRaSdbKmqOv0PxvtpjH404k7oTnCWPFWlp
wtNnOPvkaihnjRGwzNW6eud9J6/HnWU3Ts4nBnhgh2vBWdIjvP1psQLCHk2kDzn1FM/GbAJ1MP2a
FQC7RHq8G0dwftbb/c08F7z67zr/zyh/RY7ORlFRDgnM6VNWawlP25W2C5+AfO+SL5MlUOZoIEt2
7mOdLujZzc06rgaenaIkrc2iGRlY+yQeqCS+N9txp/0YP4JTt7G25Wv9Ljso6B8wu15SaF1Y2r+6
p2eTDizqcXLB2IqIogqEfd+C0dQuqGQvjTI7JUY2wB13GcUDEWm0v6zqJwCK1f0PeN1ZngLAP99v
dk4MSAokEAxCtXerF9azH1DgNN38oeS6UAoYEUO+qcEh3x93cePMjkTD7W3JU+QRt+5p+FPuIbat
g7XxCAmpXpNYbBDBflAXdFuVKaBdB188LmCd0lU3ZnrCuTC4ipkx39qp3v1tZ9fHfIPy9m5YG5tJ
4N3bkiW/jmvsVrfyvsc0WTggxePoa+Vn5hT7zBl2woLngDQTG/zvZv7nV03/frah6B/TwYL6RRju
1u0emqIzOtULPHmbV9laPKq77pg4+VZ9vf8ZbgemfwaeBYnMHTy1rrgzKY7bZvSeF+rSQZ226Z0V
N2cyZ7zpADvVDBHuvR3F4XBDsXoF2+oZyYztctxbWkxzFhl8JdASFSABIQkx7kdtQzffWwNldSif
26WtHUCh22T6y5qzM2XP+Xc0Z9epWgxcbArfMdyDSa3W5b59ih2Yag5UUap+j8Yhc1zUZ/5/F3kW
KwJSZ2UwWeRqnZNFvFU2SC8bqBwdcEfmSnMXRlQWtqw5DxwUsGh5MFWUHg7itnb8Z9+OHdFGu8kp
jy5Hy1h5OwyTUZinAyi8gA4/hRzyrFihmLCWtoNTPZc2r9Df0QbvMbv4uL+5b+8EA0+wSdAYMZXZ
YXdrIGX6tBPUF5h40BIpV0INfAjW0Is3OPFuykdkPWV/FSir/wWc5mawORt/dqwjXnG57zP+dKz1
9wm4MwmyV2+JE20WzRtvpjxno83Oct70cqPysLPlLbJx4bO8jg4u6mIPAGKP6SMoy7UFc+xbai9t
v5tR5J+RtdkRB0tE5a1jni1VdiE6tK61uv8p5aUhZoe6b7W0o0fGUh78Z95KpKl/g2T/azIgxOOE
VW238i4gtmQ8aw7pOnKWg8vNOxlzMhWok6ZiW3MZqOOoKVppipdCTsn6BLhTC94XpnozYOKJI+vg
sECizcbQDXw6Sqsgs1nBmVMo15Mt6nvxqdm6X+uVtC2OwnYKZNgawLReNW8QlTdL+vc3Z3r2K2ah
bKCJQ92VXzFm0O+HdzlpEFn4vTDXmwHzbJRZ3BqxO0L5kVE6XFSFkrilfaDwhai1xTktTsm2cqI3
ZZu/ljYQcekkfVd/1O/la/bJ2N//LTczEoRoUfiUAA1g/3H5bXtrLOsRnQwbzekxWPVoWRR2hMMe
5eM1gHvv65g4suOvPcffLow9fdP5JXk+9ixShBp1QClm7GpNYfWvL4f+FuzVDUTspdP6dwPdG2wW
KMQCHmeZM1i78QIb2UGb5V6HDvXmT+YzYgn78FV2xA/9tXsL19bz0g9QrkGGMKT+Wem58qkr1ppi
VvwAUBkkOgSrJ32PisnBeEMewIFcZkMBRUVkxatsY6zLdfRGRrZLt8VOPGTr7ElfyAtvPoTxDZAU
YBO6ZMqzdLQXILEAp5s+gAh2fCX+/s8FKqEXjwTAFoEY5GgWLtFbQc1EdkpTdJE2ijkbtMp1Fc3G
aR0q0+7NUyIWm4WNtTTEdADPMkukFfWwK/8udfC9W+e/JHIhCh57MvsphqCYtjCpafdc7a6zSc2O
kRvreF4ZKZdu8wp4k+Ijtc78NS2QMjUfrITyYrnk0X0rGTlfyNnxsVpAl4nCmE0KE0n9pAtPkvTZ
kE5h/a5r3+6v6dKSzo5P6SLtKU+7VwnknwAVaNhICw+CW8GXjEWGC2nohqbNwmLVQg0IQuaTmp9L
+dEYT0K1cM3cirznQ0yzPNsYhVcXWekzxICgrZJRrlWcApKDCVf9/nrJN467OqVg1C+1qeg12+aZ
LEMeA3lpi1gOxU74qf5EHkgGhouutUYJ4Bn1Sl7qXDTFD+Pr0k12K7BrQLpVTZNFCa3x2YVqIJ1G
i7mfznb0aKC69oSGp2Drx8mMxN8pn9NvKNjSucse7s/8xk5BQt7Epx4deRPd/cs1jpHjHaKUbMHU
H/Lh1yD+uv/35wYr03tDs5CrhoauYlk6n1kyWFYUZiVnjbrWcILDCrWi4f08ruVduAXJsvQtp588
O93wHyY5dYO1xDjhckpiRpsUZv30bFe32k/9MB5TR/shRitkURwIEWjUrPCC5pVc2u5PfZO/xNvF
etqUfFz9CjIjyFesLAo5l78C5T5+GuRvJOQ25lZdF0w8+4nEYruWSa0Xd9CNHYyT3v+MZ8wS3MxI
LQ17j+mZnCAUnayK/ocPIkVE+ZOrS8mUIwZ4+/tf90YQYFBNl3GxEhWMPy4nqQvIErU5kwyUl8H/
bcG3RmF44YPeCAP4kWJGQdNBV+AXXA6SopzTFInv0mcUUVh7jdEdblF58KN/eRYmEwW81QDralOk
nvsqSoDfrNqqEBOqNgMt2LgSFqYyX6/5CLNLwEQgAsxgFsPWQ4JEgZUrcbu5S4Z5V+FkGgcDaB2n
YkgZkjgPZ6nWUx8zKSCvVWzbeGSFDvIL+Y/W1leKXdsyClmnSlyBwLi/I67O+3+GxhIFCtl05GcB
RdeGVEcNEo1SHtoinnjrnjpyi7jvyk9W/vrfmujwzJnm+s+As1uiA9rdBLk4Ukavj+1ee4hewI9h
UyetE2k1PUDuz/DWNzwfb7a2RtTkwM/QqWaXIOmwyr2X2l+ImktjzFIiDUeIAKQbqhrxd6qdKxlm
urE0kbm/zNXKzQ6WmvatoCOaz6dCl55uOeWH7162hrK+bW1jC7VPHDc0sJonyMjb+8t41XDAWgA1
oOnK41nO/7ON0qcN1JAWeRTqQXv876DnZVtcBraI/TT7yBnNdbdbCsvXCzt5R3HJQk7H3HgesEZR
ifGGRvLfHdJdglJfjYiJEY/r+5ObVu48+DM3Dp5p8GzEmZrAeBmyMJMHWNEmGMCJNY1VnmmwvK2h
WDfju5dICzvy6rX0dzgJJ4rJVwz+1Sx7iFDnhBYWI4T7LXj9Uh6D770jrGKHNHqdHcLN9DoMhgey
6cixFg/EjWjDbHmSKhKvUvKI2fABT+RIDwHMdzY6YK/NVnjU90hs9g/1qrcBZVG5X6GfkH3cX+Wr
rG2aN1Y+5Bgwz9CRmx0TNwpSnEwSKuSOuVXeZMzmg5cf4h/30GyzE54SwSrUV8EvFE8eBKdauC7+
7tDZV7Z0xOVNBetxqvWz81M2YarqecB9wXr7tocen3fwttoL/GFoYZWNEsLp/pTVeb6G7edkgqNh
GiKTJyqznSXUldG3bUZPJxq+uEL+5jcaKv8ymjKwCU6a9ZR2GYTYEtRjv+60F9RpWsVYDS2IH0/Z
iNBfFFNYwUG3cYYAO9cQZP6UubcbhU9V84ToXSb+cn1e22WwUcUjqhDrDrqqVLa7HFEwJCGOo9gh
3guvrPHttibXqMQHU35NEFWxqFMmcnNA2WZhved5wN+p8/LVZYNUFUO5y0MFeDdJ8hGIG3hJ8PPI
6gbDcUCbLa0Wju/NRf5npKtioVcifxNaog0AG1bJvgx15/53vD4zGk9MC1cVkZvyOknNw0AN6Yi2
3FrJdzi2waMF04o6Bw2VNcIcyrF/VzegIBemdhUAZ+POMpC+9idqD5rZOrqDCsTsCNdwjJ8XovvV
t2IYXjKiJoGCJaOabVPwbjWOHUzPb6xVLcAjGfA70SlZ1epSxnFjSlhH0y5DuJwC+vwlamhpg2k4
SsrxMXm0qr12DB2UyuzxICPRBAgH6770ZCyZQ03b7eL0I/VxPuy0ic5ep4JXNL0iDi0lqnqfburd
ZBgr75YS+6u9OBtmmv3ZMKnmjZCLGKZO2I/ZswTsd2EvygszmYVRDzZrrkQsYLvBkrW1kdHY6o7/
mLxx9y8/VeTp499buVncTJt2qMVx+mD7qFol6+ZzSkEtdRBxfK9+62+05Y8hzYByC/PuV+Yo6mqi
zy5s0aXvNzsJSS30ka/xK9Ste5iMaKO9vEEsc+GJdH05zz7gLGwFULB7Relbbkf3pdyXTrP2dn/t
Hqc2o7cfHH3j7QVK5t2RC3r5ZbjweeelzE5qurzjnfa3lEm2170WJ9y+NjLuE8YKvfSl2DZ9vzvf
d54PRD0QqjL8u5/kPxMY+af7pyKwUc6jVo7a7Hf1Zx3weZc+6cyvikvxcq3xv7o4LEOadWIUmJmd
INbWxaWT5zBOfR+I7L5BQiJQsdzJEdLH6OH+IVo4pvos4CWFCxth2tOjrBFyVB0ZGlNeWNkbUdUg
n1RNcg4i6/xZV0LkKepMJc9D5UZszA0AyhVZCOY+wsJQt4IqhWYyWAV2gjiH5sTdAA7QYj5R/qcV
A4DwX/sxse8vmnxrp8Dcwe1Rl6eazex7CaWum8J0BnGV+DKYDp0k62EyGa++tGsU3pzCyfb9zgBn
Jmz7x+kVEh89yifdw1Q8uv9rbn3C8x8z+4SuHnVxXRBpY7O2YcDAjVuwVL8ZC86HmH7CWTCX9K42
5YEhYOyuEFkyd9EjOevadxCKeqHxetRXkg1b0YEd2K12S06D1ykrB+T8B8xuk7qF3GVOoT7cR6/J
+snd/+xtmtz7ervcc70CQE3H8Xy02cVS1Lo/Js10dzn5Ed5ieFJWgx3TO8ns8kdkC9/8R9FJ1y1f
dinRWfqa09Y7W2pA2qFRTzMd42/VcLCG7/d3y/X7dTa52f3RtDo8q57JTR2iYIcwuktxUTjBy8aN
EsHsh8XAeutQnq/n7Cqp5TKry4E51Y679e1q2+5Tf5XYNQhB96d8LE+4Zuzuz/PGOlJI4o2F+p9O
hXy2Y2I/zMPR6jI7al8bKkYlCv73R7gR1Si76/gcTiU+qCKXX0qFgFnkoPqRBO5ehDR48xq03nIR
axmpW90f69YB4OGk8mq0eEHp8/JU7CIFOfQ5PTzeyfK62JpOuVa2/VqxE5rxS52mq6YdR+BivNmJ
x14QydIwnt7GLSBPTFJUxC5X7h6OrzMcoQRXNo27pazx1poCJ1EQdsFJl0f55ZoaKhj6BPaQnRan
XjxmmNZFPX5kGLrcX9BbA1lUS63pXYF09Wwg1CJiU8vz3k4ilMEMRElcl7QiP6J879wf6sbut86G
mle4vRj2AMIBrd1b7koxDqUV2o2+8MCeTu0sd7EsS7SmS2m6Z+dhA4tBtIAb7BXco5KAwqJoqRkv
1K8OY/ycYjv0byfFM0mVGY0mDDtytn4WiYMHSxp3wlDItoWc59smN5IXY8yVhU91vX4XQ/1teZ9F
RCXNArFvotautN42PNzNW4AbsCTuz+h6R3C+TP7DxlmV5fkJc5sps8aM0A7REan7cYMNjQN71wbG
tzDUjdN1OdbsdGVeNiSyCnJXP0FvsYdT8s13QLKd+rVkI89n5yf/8/3p3Yj7dDtES2WbaNRi5gGx
MzJRIZ/uQGwlj5IDdm6rPmOlfiz2U7dacJYAzDe+28WA04KffbfGwwQbQmGNavywl3iSKfl0xKp/
fbwoKElTv0qfYENXLVDJGqGaekQq/ROCocjSpDDRon8/ikK7iIaxSvXqquobaXkhDxHFAFlvV1nw
W+m+e83H/U90YwcyBuUVKr3qtcU3dCqIG1aLi0uPFl5RI2RAp6R6qmst2MaxJPxbZIYOGAeeBMFJ
4o6U5oe4zeJGtoSOrHHVrZvHdFPY4Lts4QRs/+AfYvtfl7H/DmioVHwROVDnLbFMC/RW6rhV5Art
vN4NKBdFCOaNgbdUyr5CKP5ncv+MNctzOinr3NTwp5w1RdoLXoAzbrjJtsk2eDEdxDwcvJC8L9HT
Ur4zxb7LWDwt6z8jz2Kjr2lDUXaQuWKkqUaj3Yu4dKnW65j9cal3anp87Ap9IaZcXwAMyvtMVHj0
QI+cXwAw96TcYmkll7qmXqwQWmwBtiE63Sshas3jwqPgVkChvSlRzGa2iLVN5//sfMOZLP0srmsW
mI7ZGiU+B7Jt/iGJNg0EW1kLtEee7x+R6zadRhn5bNBZUNFdd7S4TmsbuZWNtpkQivKvCDRXST1g
XBhtCsOzD3kx2GxNPZcqM7Sr2latd2tUUXnM1vfnoywNMdul4xAPsZjDFjNMuhDioK+SRtjC+Xwc
xOKTqQ7rWG2RJvC2CAg4kuE/Zp5io3rtDxQo0GYmI7BLS7UniUypafZDoD9LCBCLJKNYeaCumD6o
HUcZ6B0+j+jSvVrRHl3yTYBCzWTFiy31CuGNhf14645jM1Lv1mgoEV1mM1NSwTMHg95CtXa3yVp6
wN4NfDJvZEeys18iqGTPkf3N/QW9EUMvRp2dPTC6YyepyDiHjYItrQTaMKzGr007aSND5lt4A9zI
y8GSahIXA0Ucotvs8Y1EgaGNUD3s/meL1NWai5XqGF1I5ATJzIPNEsLv1gTPB5w21Pmpi/2mVZC7
Q/ELB0HkhhvE8BPBXQvqEiLlxgXO68akc0GXChDD7IArcGn7WOXZ1ngvZvoaxx+R/Pn+57oeYuqB
a7JBEkkFfN5wxMYLmJ4GYK5P2RCo+w/fGmMp3bo+YzqPQIWm7V9wzbzQLvt9ZsURvsJBVrziFvoK
v/nl/jymSHAZKbCwUi3TQudBlCg+XX4V+j4KakIosGleiGhIKuKFAfHUP4Wxa52q0pUeMP1buuOu
V89QSOhUHXlMA/nT2WbH05MHDpqtdIORNMqy18SDzpj247/EzOnaxThzJlpktFEjh5QnXXiLKA6g
5eFiCVGv7y/izekg7yaSGkjAWGbh1kdWCN1WpqPILoxtOHXjZ8pOC4HpejcwGSqDgNVwshTnaJmo
HkK+YdfYwriZFFtqdJH/D/M4G2EW+SIMVd1AZB5BiGBWVq+r6gSNZKGteOP+vZzI7OtDu1bLOmEY
mqa4sbpoXzncAa+wvJQtKLwD+ijBYln+xvKhHUXPHmyYpAGDuNzp4oDsjeRHmT02H6mOi4S1sHq3
BiCm4gNlkpdewaYU143R7aas0gb6z8iM333l0/3vcyNok5ydDTH7QF6gRzK+6RTzHInEMFn7/kqw
G7iN6Vr8aB6W0l5pKgVdhgcK0ggmi8jdUJSagwkF3Fm7OON1Lh6CnfBjYi1NAIPqOXxpdvcnd2P5
plin8iinDC7Pt3eKKg4na/K0zIavmoeKoB6pb/fH+AvZns/nfJDZAuoFRgaCKU/VoRJB970I9gaZ
qq9oolInSk76G6o9m3ENuPt3+Tv5mmzQDHL6ZxO/24UbeBrq6qfwklBVlIJlZV6FU9Sehi5GG/Dv
m/ZguUmOLFwbbKRKGldVqeC+kRjfm86qFoLi3798NbI2YVfo4Ir0mi9PQtkgHFykSH1MBG8siPKE
6jRimatqi15KvyP1coQ/nYyzLrDNzMlP3cdSvexGP96waOdiO8XDUQU7d/kjsrJNitajDlMasRU8
VXocqd9wotBQQE2FPvFRyE8b35G02IhxypXx7C62Y6h9j6xfMXKa+hcE+38nemSNjxL/Li8Upm4E
dYsH7dT94QsBnbr8gYwtuGrFuySvgmff55WAp6zotz/ub8nbwxgGyeZU5piTDLRC0aUuknnKlq1d
YBQLIjjPl3CQNx6VBsCAqdowZRRX+crQGkGPdUNNUhu8jhsIttv6ac97cq9+sl6+19+nGrr3ZL7e
n931oYbTMYVc3sw3qLW6J+hIbLsJKi6wwCoM1QR1IW5cL+BEG2HxROBlVM5n1ew8Hyu3ERkCmWG7
bqiwBQkWBUt3441W5+U48uV+wJcLu40S1QuprYNjgOLpJgkNtmUlNS+q1tPhxXpkhyS9tgMp/UvA
XGN/fzWXpjpL1tqibaK4ZKpl+OoRKRW69In0+f8wyN+dD/sEjuRsEAOF9KqR5MQesHCmfat7nTP6
S3icW1NRJMvQJvScilLk5WpqYRsIdThtDJSAEkDUwEWaUly4kpdGmX0zxc3Qo0qYS5+fGgXdr49Q
W7qTrzNo6momXifoN6qKOF8vrXHLArttRMl8spmN+gfJSVsJbfx7XtudsjW/6E/NHkiFgd/kwh1y
c35nY0/H7+xNVbSBJOkpq1ig7UcN7pvS0HAQioV629Iw07+fDSP6OTulo5zgl3vJGF516bcka5/v
77spnl7eSjxEqIjCCQFuJs3vQ0uNzV4T4wTCKOx2wVyFY4chlGrXsv9YoV6NtQsK5O3CbXgrQp0P
O9sivY8RuYVVjm2UcbSmZ+DvfbyAFnLe61G47SCLEeQVbt75Mysq+sAKYloBvv85y/A3M2Pn/vLd
iE8MgXA08F724ZWKQSDIuhvjEmvjxo3OG6pOovTJa5P1MEa7IFS/RE37I0/jl0gJFvbHrYz+YuxZ
WoWC54C1M6nv+LM+1m/WB7aqrlPuhJPJtb1CsnOoV0sN5+tdeTnh2QXdhoLpw/qg7xHgCNoI47OS
Fh++a2oLUeRv6nm5NS9GmssVqIMSFym+7pSbx03yWD0GD5Ut7Sb0NPWTdfc0fi+eltv51ydiehuL
OB7wnADZN4vEfpbiYlXSf6uQcyutT50kwsGQVoqYO0EU4vP91HcL9YBbi3o+5iyiCFjKWcPodfaQ
/RbEnwk2LepSy+/WM4bS/dSplRS4X/PnP1rEqiAkdJHEg5KthJXx4H/CtGc12taf+ttyU/jmpAAs
WhLYZdqM07+fxS9DzWJ8yzh9kvwqCvuh3bqLpJmbm+Q8X5wVATqtkF20znn+IQP7qqJ7gDMUNM7H
8E/TsEumBMv/ba77n5RY7p/969Iayd1Zqjo7fu2oefg+AeNHMHRjNYcowAkkVO1UkBeqlNdbEu4a
lXpQn7TkroDvvuB7fTNU4GZpNTlJJA92kkY713UB17g91nXI5AuhiftmrJrb+9O8kcRejj6L1VFa
B6OHTPnfyiztJuUHxo/1Q+FUR1yPx1N4mMB1+Hoab8D/F8UUrrfR5fCz8yj0eYHFBsObhm2+VN8x
YN+O+Lb+xrscCuukcw/BLQAqHi4E9+vr43Lk2anUsAuogoBie5L+NPsHo/t6f2WXZjY/IKFWBJE0
/X0XmyUUjQ1MKSMj/vepOrtHVyF80ce9atuhtakUcsYClsoxkr7I+muhPd2fyY1sbKonWkC9oWJd
Ner8AsSOIDMTTYhULIMl75BLgrHpxo8u/lpng/L9/oC3P80/A87OHiYwfY/zFuIhsvIYRSOexeHC
st2cEwwazKZ55OjzIkycFZWvqQ1DDJgV7FtsRRL1d2OeEAG/P5npx15edOyzv61VXogWgJ3LQFn2
KDqIE58xNppjjFFeRXj2u63pHz91zVLYun2eJ3oQgXlCr89CJr3UtFMCJjZs1RfhiTLwujql9Fcf
8AVbG1ssMOwIov9Tt1uqvtzc8WdDzz5bo+iYpIlZYo/mDwR6kCX+ZlF5uL+cN1pJrCf7nSYjl+oV
lkt1pTqg1DLVV5p3YeV/GT4Ha4G5cf3kr/k38cGjvHR/0OvdApoGuQoABYYOfmd2lnPNwF4JGBQ+
3tIn/PVwD+4wrRxsK093JuKJ94eTp6B7uWcux5sup7PLFYCBm0cFh3oStBkdaWWIGB46kusk2nNf
P0zGVBP5d0QsO994jvYL/Wk/2mbLcOTrs3j5U2b7qa16r5dH9KHZVJ+6TEKhshmX1vd651wOMts5
kZ5A52kNOiZN2zqCbObHoUYeOLY8ZSEs35zPlCnpKjrCVwIUqKCYKG/S/0HzHENjI/SrF4yShP39
T3ijN82UzsaZfUJFwJIWW0kCjFvXB43HmY2HU68fY6FsJ3X3SdigwHZZ8MX2pRvS6ghsWj+FRWN8
HuIiX+jQ31jiCdoGzZltfF2CUHMzFU2fw5nFHwGGhWKl24VcLgS726OAKgK2JwNrmpUghFqSY5yx
2CT+Sebx3sc7tf29sLRTTjA7HZBy0JQmfhsQL2c5QyWg1xc2f0+HtPmbFD5FJzysHDThAVWrizH1
OhckmJ4NOO2ps+OYSIlJFZHj/x/8o7SKnyhuqxp0lhVu84jVDLsxXBXpfqlZcH15TGF80kuhrIPA
5OzyiP4faee1JDeSbNsvghm0eAVSlWIpiiJfYGw2Ca01vv6s4NidzkLiJg77vIyNDW3KMwIeHh7u
2/fuAhMBdVqJ8qw8pvLkxRSrdkoeRW6TOm8B1Lf7vhn8jSC79hl5V0OXQiHkEv5mMz8eBQOqSnJ4
k+TwYrTMrGcbQXWlXI0MoAI8n0ojg49LZxnyQoMdGyvNfthDRrwH4tyjbH9s99Kxea0RMnqGLQJi
ni088Nq2cg7oEIhH6MVgwJA4TWEhCg8+7K7q9NtIe1AtFO8QoUj0XdcpG9FgzYE4Dgo5vhgVXj6W
ZG2IgxbNJW+EGNkdhv7gBNG9Sb+Cyqe+cdK3jC0iD/1MtFGgwvY6mEj98WZAQ6GTu1etLv+4zsMH
PFvW4m5ABkGO8kRNvVlRPAfS9wSek43Dvr4akHZQANDEujjsZlbUsvXbSRzqVR/VfXNkWMSxYHx2
rb0YNbAR4tDdGPjpH1eYxPr+sb0497akhVHQYjsIH4riuzJu3EUr9SUMgA77PQ7LCOXieKuzIxk2
sB8PGRjCf3FqDVgLJQs13CS/g8oncFu4olt9fglKSlzX93btlNMZZAqHRJFW5MJ6A018mtTO5FmV
9mQWzbMVmT9b+495AEhF+XpwbEA4zfN24SUNwt90AZiRD6UHJzJcH2RrvQXYXal/vLeyTCF8Wwsc
JIS88QBDtvQmPwD9rIJbdK2O2ndiyVDebr5exQ4tbyKdXBt4PIVWqpDvL4YhN7Q8G0sRwSBiJMH+
qt1lDxNDcieGGVywYqfR2JWf5FN+Gxy2KtUrJULWLMab6CTT/liWd03JqACGYt58Vg45qoNAuB4l
bz7Kh+QrmXB75+yyjTOxFjrPbYrU9ewuTIsA+JQD+0f2K1WegjRANeJRL4uDwgTzFm3qWhb1boWL
DY5hPKZFAJsJVcI35TDezKfgiPaEYBhNDs7ff3wgIPcRDC2C+4+X7vu1JSRsfdhniAkyFusCTDnC
2HKb+eMfFwSdczsXo9kNpPZWzB7K0PejU+4aw1df3uyurYTOd2YWyRjCrmDDUpYjyN7kfbqb//Jj
3g7tLbopHvSlD/XPNrjdipoXHJL0dd/ZXbhIV45V7NQ5Muk7yx2+V7One6KBg+jnU/iofAFzSzcc
NCLckQf1XjDEZrQmHraSJxGeF6eT34HwowDkXT6Fi7Swi8Jn/WZoPvSt+ZIp0tt1j1k7gu9sLMJO
i7DGpCYpjEiHiRymOQbPFvPG3sisX3bg9Wt93VrWSth+Z3LhpUJz0+iCBJNajgjiCyqZ7uRbGxfv
xub9pq04O+dG3CLY0rGwLkVKUgGlonSH65u3uhBCpzhvpPHL8BVFKMZlpgRDmUPoqqIudotmPGlk
trvrltbiiArvkui+0ji/GDqtmhI1idiHmQVwO5q3zO5lcGsUNznA5E1+ixW/01gV+aUuJKkXQcvS
W7Mxcsh1fPWW7htgrHrj5l77OOcWxL+ffZyZmQ4LsH7iZb1zjNLp1qjMX9e3bNUENxqMiYIYxVp4
GQ1r2Awb2JcaWKqy8YMz3lw3IP7A8nRSsySx+43uWqYFwVygCtq0CaPrwUk7tSfjqB+Sw9bo+loQ
1JBqodtjM5i3vKKrykA8e+DLI6+I+B+k58YDA0ouyif76wta3bEzS4uPAqvJCOYaS930SfZPYfL3
9b+/6sTnSxHn6eyrj13aI8QkWKkolLj2bc3kq/aA8PC4R1Nhv1WUWV2Paaq24C2jibzwgDxKSq0K
BTu9HKPXcmNts16smwCzJMsyqKklFayqmFJvp5yUGtKGADrWGkLtRxE9xz3UCYmbPowbMP7ViE3W
+1+bi4id1lT4JAnHdl6tt/FVTPT7J/3RdqMn+H13zs3W428tzJ0bXOwjhfO0RVdwZlwNcfJ8RBRW
Pej2RjDd2MolQUJpS6lCXYQIN4Q3cib/akTf+roHrh7Zf7ZuCQvKu3iUkhoPn2zI+JLyYDjVjVxQ
0NbM6kuXoXocMUXjp8lGQXR1Cy16/OAmUTtdArqg2bKt2MAVi1FWTgaCUveGZCioxA7axj5e8jGR
vWhntkRAOTtlpj6lAaIJiWd+g1KMoXZui3ino434qXgIjm0pZoU+gIkSg3L+Sy1t1tFXEKLiJ5BG
AR7n1bQEwsPsVwVpO/0nNEoNwhRPDnw6IqPom29blAErFXWHSp3gbjeZ3aEq+n7FRVXKXWkwDiHy
xPpjchIFrvYkKNSTJ21v/0WBeXfdk9a8lUoI421cAbxAF2/CImxaaZJ1PmgGRK5Cwpcx3+sm1gL/
uYnFOQ/Rk5yTboY+EEJH03nTESqdc/jLq/Ff3MY6RSyDAivOubzvuwTRWjNSoAKIkAEeP1hbs3mr
PnluQWznmU9qUZuUrZkAjTgI1u7q2L1AiPbhN9GS17raBIFzcSiPauYGu/phy0PWjp/BoKPKp1rh
0eCoDbXW4iBak9wV6Meir+zPfz5hQirI3IwFLIM2y3J6Jp7HqQV9RcZp5ae8nJFATO6n2tl4wK5u
JgVV5liA3V2iZCsqbk2f1sLdh71xyHfjnZAmaR5e0K4A9l3AWOV8TfencpPbZc3tz00vYsvcBVo/
qw3fsXDQH35Wmm5/3evX6iCg2RnjVLlRHXt5a0umFjL5x+oEo5OkeAb8mJ/KPcySjDcW5W74aytP
WDcpBok1JuixLNznzDsReGta2eRaqHeUVKOTcpK8ivnl5KMogWxPPani6C5Tx9+LozZgOrzw3huk
qd6ktYI/jjy6JhjsIQH6GJxCYvS3eNfetTfZvudHNLsJYo7yiBpDQ5I0fy5KN8+gkONHbSGnRMS6
8pucBXWtqlRtjboZm8Dwkt2Ert4e+kTh7fk926R6Xt1yi6ayCvCNCuUyZDdaaNRTxw4I3g6p3mm7
35UuFEP3gh8xQjVwI2KvxYBzi4tH/RQWdqwEWOxnByrPn22m060rN4L2ygHh3QQyXOHi05lcff9l
5VAdSrlWOZu584oI4VOfGhsnZGUhhkzFFVIJ+FYvug6aDcESsqI8bMCelzoVCrVGTPTv6+fwYiFA
ChgrIb7IIHEJae8XMpqSloO8x4q4chAuncNoY69+v5DeuRw2RO1WoAvo9S/vHejmlbILKtIEaBE5
e85NmB+K5+C2RYOn/5zxH4z1NzdCS8HZSRuJ0sX9inXap/D+UTID2bD4VPlg6rM8knBWsXxv9Lcp
DuHXhVui0nt9Ly+OFm9QJsS5EmDngFplkSzknWNkEZeBF0+cXjWT7b0Sjbu5t77Mg3zfpNkW9lL8
9sXOvrO4yB0QZVSoxku84CfV8xt5ZxXpfWpqLvKk92lXH4Z+IKfg8QWrlKF/loSWuLNFiXrhqayb
BzhZGRUL5aI+n0+631Z5Tl6RSielzw+T9TcQsY3dXfmOcIwD8of2FKLDZRcgyKoxVSXypKYifYEE
IHQT035jdFZ2O3Nz/nLNHCU5RUbdhXLMsukXV7YdtSF6bolWHKypeO572jfy9JSrw8bK1vaP4h8t
RpqYtrP00EifLFIJTnpUQassIS1KKSMwyv1191w56ipTqzQBdCEBuOQxcPzBL3wLMyF0sahJu+0m
l+dlii6EK3j9UL/gZr+g9p9RCIUjBBuCdX6nHXoUXKLkaMlkf+aPea+MXGkyugwbW7j2tRhWo3BG
9kdDeHHIUxRTFcfnakei+Ydm5m9xZcHWFrSvpAE31/dx1Rb1BjI/McSwdMRiAG85ZxQDwF6elIlL
2zRv+i6jH7Y1VrhuCl+Hq4aKypIfwZZbxa8KnLCMkWpqA/U5RDrDnOrvcyVtzQltGVsEE7s2OqlS
CZSRn4e2C5486PB83/Bvq6KJbC/MjEw+Xt/MVacEHyXTFeJdsjxmqhMNDeBdqhxJeZpmpGdkdcM3
Vo/XmQn1/RVXNUHeZDImSke7LdCLTi15NyJEeX0lq2b4RIaY0KXVtnBBppBULQ1xQamBj6wedkb3
om3pmF7W1gRXhujA0mYWsLKFldLxA1+biPjybXv/nye/9QGBy9vqMdhtMditeIQGO5MYzIR/7UKP
JoekXxqgYfIS2VcOkRS+2mk2u2qjF66OVPPuj3eQwUQm9w3oCckXF+97sCWFmgRB6lVmt1ek+MOY
ah/rXNs4vyvXtBBAFcMY4Byp07z3h8CcprFxYjTD9PFRt5o9mls3FfnHnMQ36rxF7ngJkjNJreBc
AwCkaJcT4oZV6rB0grDSjzFcWijRwMs37KsX55Af6v5gefojys5vNoDEfU/Hy/yyPU9w2exa/IrF
6dYGO24HiVmXZm8f512+03hwwfX6LSjoBsV/l4doQDsA/d19scuknUk558eQ30hPyetmP3olb3m3
JYtPoIXgyuyILal3Ajco2hwSyE/RA8/30esfNzrer305wxHGcRSa4gsoUeeOlGv74PW6666EsfMF
LUfakBYeR8lhdx059OphcjvndN3Cb+9f5HrvTCzCGCj7Io5sTAxe9dk5dXvtkJ2aT8E3siFAGcf5
cwelbbFjTuQ2+xLfbk3trgQDXrGGIDmAb+xCWyZUEG+aFA14hFP/rVhS6hoa8p0kNTd2X22VcNes
kSgICg9eJReJRMdbvZEq4I9S2VRumTufZ0l57iomG4oUctnrm7sWElRwO+ieMDx1oY2s+2nAG9FP
vVL93Mvxvu3HXTV+sRLzoMQbdZ01V6HRS6WdoGpczGoNupZYfowtM+u/DxEN0VavW+/fLIjPxDfg
ky2BXGPfNkOdCyPFE6OjbsYM1pT8IDu7q6MtzeCVm4/W9T/GxLc8q6vEVWOV/URJJbZvfJSB++kh
+hfvVJ0HJPVflWTo4nbt+mg08hHk7aQ8B84dD58NF1hdxJkB8dnOFuEHidGCn6RbnfUHSl/Gvndg
WDQLyHiuf5stS+LfzywNjjYFCpPvnpnPiI7rbpieij9usxDyzvdr8U1KR6otLeObqFPpteHHpv4X
Ee/cwOKxW/m9Kk8Tq4gFB+UMtXg0beQDqzHg7JMsrqwRPGTbCrS11B3VONurXeHK6eRxr28cly1L
i/sor+wi1eAaIHR/GZvntGSOR322sq1SyFqc0Qx4g2h7wz+2TD3qSMriajAAf/F6rdrEHcNilzNx
l443ESNUf+5olCL+0xdnHGb5iXrYnu0aWKCR8XhIi90sfGGzFrbmz+dmFp9JM2pNrjvMpGLK2Xzy
pdZV5Q0I55aRxRdClspmAh4jvi2joYFCr/KUxBsDRGuh+WwlyzwhSpp+yFWMSP54L7f+HRIYh+vf
RPzO5S1+bmKR4zJgUyqqhAdAQZa4via9RVb81cmDH37a3AdZ7h8cBQIcZUv8eM3Fzw0v0gfHTJU8
FK7nUPft/ee2K06qDZo52RpZWrckCooi5b2YuKyLNBjmkl1spP4YROO+zrR7eLjmdIsja8uS+Pez
SBrkRVUMDWtqJ/2+tXrEcV/TVEPbY6u+sO5+/6xpcZTU2bTrUnw2S99reuRJxVMnF//qvKJLDcZc
vLe098vJkBtV8oIoFDhh4clmFjEOO2hq6EGF2dj/IrpShaODRXcT+NnCE3WttOB64DOFqZy5ON7e
T3/AoDy5iVpt2LokJ+c6Oje28D5Vioau6IWxe/1Z+wGBkZehBY4cqBqDjhZdpl/6wTylz8MXDQGT
/fVTt3qwz9a62FnTkCJGzdhZS/s1tQ9R+G+i09nfF/bPHNEJMmeUcv4+inPMV/Tlr6rIAq+L1I1X
wNZChJ+eGVKbmLa4QJnPQ7yrgnxn5zfXt2r1ioKRBhIHwMIXkxxBWdtDkGIhR0uxjfOf3CG22/np
QWnzH0HdfLtub/Vk/WNviTHNMgjUOh17oDHdCok85kThwtmwsr5v/12VsXB2pwzBI4l903IG4lTN
0/1yY+Mux0R++/g/NhY+7ozKFHLrE40g6Jrv55vy1VC88AB+1FU8Ze/fgU4E2LXV9d5a28K5mbrO
qIZjl4BM0alxp3zLKVZNiHcfHL90vZed00rWErsKRaCV6yc/AppY6ofrfrBugucKf59y0xL/Js2+
aviJMCFFnlL93QfTRt69eltAN85AHcXvC3COOhpNbjS8icbxyxDdJnHq9vWHuPh+fSEi3Vne8Nx8
JHnwOl9y+GtDGDYoAOPQgzEd4kwCcOGEs/Q9KKXpsVH16lNcRmHNqJTvhxtXyGqgZUaP+wNuTyhn
F3mSFPZJZhSMugxe8KG/rz6bt/FX+7Ny8r86wNUiwepl9q78Ub/bLjJdtns5AlT+RZcNdrGLIZhB
C3PHj1m7YNf1j9GpuAX6B8xf8xA72yT8X4sdhqANploIu8PyCmPwlEu4mkBimH08u1NVxa0nZY1D
ozSvFGvDgVZCI1PDVHfhBQPlIgsXPgu+Vi7ps9kFPBGV7ljV+evgDIHbz/C2Zfr9hOrPhsG1ai9C
LYIbB4elFbwI933MNWJrnZjbGHfJKdtXP2mmeM6xQinS2wokq9t5Zm2RTlmh31pmiTWVO7r9VccP
ZfLX9cOx7iFnNhaJFKgSuSkMbPQH/ygQQv5Oe4mQnBFkyNVffzxAJxzyzNzibdJnzK8VY89hlJKb
jsGsRhpurOpDbFY7U/sUyFvDglt7uDh/ZpuDP9cxWJO22fZdbzI5UW2kG6tXDQhepmpEa5I2wHtP
LIx4MIzwt1+kH/XZK9pDqrjJM0VUJKxpcDNq1qf76nVbo37dJ+FCYqwdsQ3KWO9ty1lfxNbY8Ny7
7z4jIMS8/nQoPmr70tu2tradMNiLrjp4SmdZxxqqeZDQW+IADM2H0o8PWTd8DKpwd90t166GczML
z2+SpLYylatBc+qPauKf8lj9ZtTlhw7auuum1lYE8xkNZVqIAkHyfvuCmYHqvCNERszJDam+G2cE
I7O3/5uV5YIypbeHGit1a+yC4a/O0fddt0UkvdrasB3UOAWb7+XkSjXH0aSEDLOZVMDh1Cz6ajjW
qSmIJaXJf5MNiIttuQbsIQtqa90Y2totTCXXgFB35nfD10r+b1nyJmdhne2qIiiHoz4Tf13akX1x
qjoFrtu6cIKbxqZEc5gzqdwzueBsaQyufBmaa9SrFVrXlxP3WpgWQyQxSTJrnxOZMvr019xa++sf
ZiU7EFTfMsg3gSddAqJSp1BCa8SIkZcnOaQnkU2d5Kq8whmSRj5NupGj6Hjd6EpuBZqPh56Q/lUu
+L671sgl2adpaFXPXfbDGrdGuC6ximL2++xqXOTXSZ3MqaqIq/FQ32T9TgNR57sBasZHwYNXfRx2
wyG673YMaZv877ssd1EVuL7MtQ94/iPU90eLOf4Cr2eZTqzvY+WTIWcedAIbVi5Rz4u1LoIvU/Zj
ZjesVW4TnLloHgtIeSqr+JLU+p5T33mFDSeg2UZPVqX/QIDxX7gqEEZmcikW0DVf1hHV3Bi0umGg
EkHc5ygYPyX18Cgr+eH6hl7OIHB9ntlZcmgHQ6L1fo0d69G81b1sHx/CHc/1eyGmFMGPu0XNstrl
Ore4cCRlnNtKGX5Pqk621xZuXQERFOlP8WKdstvgubwz74c3J4SVAuVfoQGz9SNWr9fzH7FwJKvr
LDsL+RFChSO+73cqMp05Cs/R0Xy1jsN9xQDQVn9tbbN5PII4AsIieGMWqdHY8mZpipgz5NAgzhq3
8SqY9H6YHeRo1i8xSPovMj5gjAqYIx4qgAAXl1FvjYgMJ0AjGDa5nQy42Oz4Vov9DT8St83iSWQI
5mVow5iuvhg0K6eozLJePIlqLej20xjCuqMprfyXaTV0p6YEBe+NY7oW82AwkDWDh4F2AReT0zrr
I423V1I3EOyW6beyKDfqxSLVWayLWSBLDM9BL8A7ZBFwQi1ph34CCWQqoTfr9HNMLclPxtQex6y5
sYfENabigx7XW2xNK1tK/0AcTgr8FGoW54R5NMMIeJZ7jL+hofj3zDB5kzdIaP2L7t47S4vDoMRJ
F08C6up3kYeodROhSzfa7vVQI7ZquZWweGggx4DuX4w0O7Wkp3nOeuawe6vL+Sj5vBAq83U2i1Nk
ZB+vm1u5KhidgU6A2iestsu5jrKm/jVLgHWSxt+Z0MEPoe5O81ZTccUJ35lZPD+KfK7zJuRGyh3r
e59OT4UC4vr6Ui7JGUyIZ7kIiBjgqC4qdlMhV0ki5t+ibP4rVLPTOJd/x5A0BKF01LryEPb6XSaZ
f0+jsnGw17YR2DCtJR1A0gW2ltlEtfYtvloWjqhkfbeTDtGeTxsLXNtF+r6CvZHC+AXxYB80Ohyw
WIGTwXCF/nNl76Xv4616QO3edtnS4LA1DbdywBi8IHiI0Ci6zu/PdoZa3diiTOFNWj24wRAmnqr0
X+UofFOKZvOmXfF/1Ds10JPQCEOMvDjPbWn2gIs5ZdJphs73rgUYE3rOX5D8G5lbnoxn4qT2uXhN
H7auu9Xt1eDiFMDaSxEmg4kJBD8A1rbGcMJPXLMyn69/wlU/AdwqC+1JOAsWm5nHPSBlHRzj5NQH
2jZu036tM+n451a4xBB3ApgJmGMRjiksSMFQG4zQ8jagETnZkxuTg/7frCzOtFlIZh/MWLGKwqW7
7qak03P448+tUEHj+oJ3hYi4SDLNuGr9sQJIKwehJ08fAyTpQgSyrltZc3L6dFxgPLH5LwuvCwsL
QI3wOg3hpSZo3BRZpaIrCfB/HnCZnhPYXMDBl/iNOOmDsRk5Tk2SRYLRdox3YaP7b5o16xsIm5VM
SoHHBZpJQTmik3q8P7uTHE+qNEZickr2lHvQNc2xOIr6J5IGX7tHtd0swl96uIB9Ch4qQIUMbS12
MnFavyvtELqRkEqdI90AQPa0qdtd/2CXYYL3G7MgIME0KNKWE0V9VVQVGtRkHHALBc4Xmg6oStpe
JYEs7DbSm8vAQAUXYSCRQlHOXp6nKdcyvw+ZDenaaNfmKC/8sVNgQAWOjhqbLaLP++9U5TQbEpPv
NDvzri3emqbZhbCqXt+zlQcbZsBpC4lMSlbLqdxE8wM9h+TUq5wPdVAFrjNEIDDH4BgH5V5TygMK
3BKo++RZTmNvKLZS+9WNPPsB4hieFY5L5FmdXGIAZk6HHZcA/YCtTH5lyOb9IhfBr4HJPAmjHpTz
2zTt6xttB5HJQb+JIC17yr8w8LkLT/Jp1Hfqy8b+qvz897kbpgVqjluSauSypFVzPStNiun2rUTE
laE21KQCVx0P1lHdySdKoNctXoYtDIqRJVI3vukyOFK86WLFEkNL2c/e4SnR/Cz02u03uc1FoFiu
jDYKA1JQMIp75f2HC+SxScyK46YfZWlfM8wQ7sydcisZB9hJd9sdlLWVMUnNhCJtFKL+4itOuT3p
kFmQ6jiTG6F3PWancvowmf/iaOtQi4sZVmCIy7Gvee5pt6JP68nZaQpUtLi2BjzXAiJJISVqEkQR
+t9vXasOuWLyuAQqwSs9MHZmcm90+tbZXv1CAp8uVPsuX7Akv6ORtgUZduRGMG8zA/+ovcSfFQ92
6E/b3LHq6hci4UW4h1EkEN3v1yXVsaOGLetqd/2u/ygfZ1AM++QW/Yr4sYf1abyNnjJ09PSTsq+P
FD0nV3aNW3WXvG4d+rW4IvrN4u0JD9Qyfma91ktlyG+xTCoFCpzq4xZYcaWhSEUURjSAquRtF9BY
K53DsM053NXeeSWyzCQ9XhS4QooX0oGd8TB7eXJDy+1/V4xZ86Mz+8sSlCVlY+3YnPUxZfpeRzZO
5+aztiqY62bYQpqJHIylu0ZZHA56FPPKbXO3cR6l8ZRm36+HrdUYLVRHIaukJnEB8Aki2Z4kn3Ay
edoPs3arl/xRl9zyi/k6vTkP0051mVZPHsNP7dYrfqWmhRwI+uSQO+IvF3CfLo7oPzMNIfw2cgUL
lLJLbrNP1j4/zch6JW86g+Rb07gr3SJhlmcbM0zUK5ZUZeHYl5Vh+jTB3uobE5y/9TKj8yZovXJv
Uy567SsKUUFq6/AFMmvx/nDSSPW1pmCDNYvqs2S/FnOxDxF47cqX3oJPqZ3g6nVOYd3vqqwnEUiR
44h39Rx7Tr1V01j9NeRNpGkC/LRETVjk9rNNb8NL1JsMgbs8fjD7Hxs+tRYAmS3/zbTFpbgcmqH/
ossFgkSeMt35eX87TYZnxDAv1MW9FvwMdHwqQJQmtMAlvczdqfHLjXxb3foNIkE4y298TcuAZrPQ
wTOP0gT3A0WHXXtq3jhPX5NjcG/t+7satlTlASGETx2wLwj0T9e3YnW7z3ZiEZlLsIBJLrETKrXT
0Pop6QzUbPbkt6yImHy21rkkFmZCkzVl8q9qbGJRBK1Zsv+/LUb8jDMzXdDUZuSLLmuWvA7MZHed
6bVm/HzdzNpTCZDIP+6zSE37JJ1oSLJp8nP0ndsj/ap8cT7Mz/2v+nP5Mh6nU/Zlw6TI6pdJFeQ8
4Bko912SKUHgkpBY+TGgBueHTq7YQh7qFjcFwrP91+vGVl2TshjNaqE5cAH6kcvSN8OKz9UeutrN
Km/4BT+ydegeJC84Rjf6o39f7+e9ead5MeQTH1qv/F+0FC7bfgq51j8/Y7HN9igNdhnyBEHp6GCV
hRvkqatBg1LJptfokzs4W5DV1Zv73OYiGDKwXYRWztLje7v0xs7Tf/U3SB4eIJ4ovfpu9JInpXal
Y/Qjvu1OW2N2K1AP1gwSScz8IxeylC5wstLWaodgXO2zzwZjZ7fpgQTpJleO0tE85cfweP1jr6Vm
1Ox4iQhRW31ZzUBqrqAaIBaso9Y3fR0q51DAd60pW3WT1SclRNdc4xA2AopbHM8h6/046ASLBnWz
Oq+8xn7qoqNSQqRYjogescWfUvUn4kgbGe9a/Dm3vPAkdZ6ncVJIeP0Grlij92Cg8aAo8q7v5YoZ
qnUkCiA9KEou86F0kPrWyqkMlYb21lTmh7Ebvs12s+WlKyksGQkQAjHkDIJr4aS93Zs0wMXs+zTc
j8rwOslbzHorQ+mCvpthFYMEiAnTxcdK7VmatZLqo/aYmK7+POynfeNBu4s23ItWu/ELYp+byfn/
xyxz4gpNLyjBFvdROqtpUOWYJfW5j/9WoeWSPHOnHfPvKOyezLvs8c8HHcVK/zG5uJziQW6C0ISI
XA+H20LXbo3icN0vVs6YCj7CgjYSRswLVYsuZyBcs5mPqexpJ6XPuZMe5/B1jtTddUOXvTXeNfA9
kLORyvHef38BDrVqRjRhOcw3AX3f9jQcwpN62npCrfk5hSegraJsd8HZYTSNbqc+gVmplI/AUl/D
OG1cKm8fry9ny86iahz7UdQMWQWDdtXcOGPzFkCuZ5fjVp6/dp4Y+QNZwsuepHBRUku1Sm7ROgb4
M0K5I8F4V8sbX2Yt+Kk6qSb6qLYlEAjvP00cVVEgiSw7vunvu2N2/CGuktgtN1O6tfTknalFtOvV
oamKFC8Q/EFiUHgSk8KRl3xkijHci3mCf5FGCgEDlC5EXEK79P3qZmQvJFCePKrn7HNuZXeFovyI
zXQDwycC2yILEncjtU94hBhDX2xiBO9bZoqWSBcO80tWpvFtXmvRN6RECgqVsum2MzX/P/dCFHeo
wcMiAIRvcahCP06NVGNtkf1WhD/b6fu0NUO1dm7PTQgHPUtcNThMchQcY89ikNK1qrZyu9SCcjwp
v4RW8VDlCBhI+fiJw7hxxtZiE8UzQUFC0L2QTCmgg1HmlrNct/pLN2avwMn3fjG9+crwxyg+hRle
ukzoYptCVPf9KhW9aFvHJoedMt+Vg181l7E6ff7zr2Ux/oykuABzL5GWxqDYCY/n2DOM9DA46iEt
oxMdtsN1M2shw3J+ax3TfCR3er8WoOyAtktBkGQAZ66l7OB3zHNeN7IW/86MLMc89KC3tTztYw+V
zE+ZNr0WoNyyOt84VStmNHr6gN/hyBBT1u/XohVmGPaCaqouIFWrGLYAWKLa5sZq1qopGo0xSkUG
SctFblsz7xM4Gp9GPTqP6q/6o/UfRcjbQvP8R8NTT+nP7m6LSP/SwQW9CMktrWDcYtlGtYPa8KWU
FSGtDFah500xe03XQxJtjs6NZZVhsPGoXjWJVDfddxLqixZNL5fO0AvlY1mSgcdWfnqa2uQDmYH0
jYHMYd7Y2S176vsPWBl6r88zS5xKeCnoTLtjH80HCn+IV6fGFsJ+1RyRhi+IPsEF7KRQZ71T4BT1
ktIZPw9toLtql/oHhMWZ4SnCrYfDuj0Ikpj9hb9lme7yInPsstKg8tVC89coG+1DZXjKOO0gAnC6
jXC/ag2yJ4KUaJcsT4PsR1aXqkARoSBzPkdQIgGktvIAHvbUzx6K2tyicFm1KLSyhaNidpF+SG0/
kdCDu0zz0tUz5+RLWgJG0pZ3g9pvUWRennZmTXh88f2gEb/gV5wG0wpnI869uy7WPkNy/nkj1bl8
tr8zsCRLlKSaqSQkTrzSB8bVIS+468CUfbfSsd3F2gSvI4CKX4huxNXGt1t5PtPkRTwOIi3OHjiU
9yfBT5wOymm2cvBC0Pw7+bNxF9PQSxGrctPZlU9bxdrL1QKxAZ1H4CTBvXjUVtNQjQjGZV6HGo8O
V40U/i0ln3SruO3j5sbItkBsK9VhlsYggwXgmi7bspFXKLndKmhXe8r8pPjPjvXYxKNr59Feln/m
yGnM/skaXlJiQa1u9dIvvQfjlCboIRLfLggW09xwfL1iudX4TS1ebV9nuneLoe/ycn1vZBHP4oS3
VFRgxHqt7/1fyWl4KI7RQ38rgcRGWKJ+oEBx/apd85x3C1tcglNl53Gn9kDLf+m/dK9+zT7NH0av
62nR9J+k3daQzWUq+36NYg/OUr7M6VpK0NiLwJ31mudIujdn5SHPc9RWvm+s7rJ8+N6a+Kxn1lRj
TItkwJoJ5qzJcs/RoHGFE6TTXxsZZjuCnGWMDGn5h8z8ed36+ud06P7hryCMFuWKaoCBsLaQGNVb
6dbJFC9lxu+6ifVDQYH0/9lYPhUjM+50Axv2w7C3DtUxOGrHYSfaa7m3deY3rS3CTKGH2hjPWEOm
8rugmZe8FqyAxQTH7Ta0eqUeK77efxe3pFhAobG00wlzxmP3eTxAnncMDjHGwycC3CH9DbJGYEPf
RTcUJ4f76SZ97v44qeFHQKpKfLWACC3fXlnJ5KBa8yOaInKd6a0PZNdy9tAVb9wfq+5yZkhcl2e+
mvh2qZU2CoDTmLl2+hSZWy+6lbNHPYaOJQgF8NVLbEtjUo5pFW6JYI6/zmAhokj1SqXZ96ZzA03t
hirByhUhmodUPsFycyct/L9uzCDUx5F8KTKem+yWTsg+GKf9YGS7hrJ2X0zH68dhJUozKwOqBCY6
iyb3wj+lTGoiPS9xmNR2VR8G5fEl7W+uG1lhRyNN+k1RAFksWf0iZGZmPZhTiVirdBoP9lGFhxZq
MmvHjOIh2KtflaNxmzeu6iJVvhtvR1ja/jeTByv+AjbO4tFHvVC5kCCrlSGBXpwGRaBMh1HqdrPy
566vItDIbtIHvqwAOEafa0HA1dPW6e2MyHuT7w3N98Z+UxFvdTGgdTnt4BgvUP9QTsSItmEKDZDn
4ntyAoTngdkBIewxoLuLtgc3hDO8L6rwJjszKX7S2XnjPp9LvcSkc1Jv+/v0Kb/3j8C7Hvu/jBf5
Jrnpv1dP5W3xuC2ms/IkfG97cS/phFG/r7Ed3+c3dCBRnbgrfkr77qC+Dffmof8mBKScjQfv2mUP
OgktMDJFpkeWTY8ub5RydtCg1p9hqhLXhbM3EGEQE7X+3TZ/+NpXBZAqZGoEtH2ZlkJPywu14DwG
EkUYWtuJqhxAX5nVxj14+ZSgvgikTOhoAFRaVhkZoermKOLRWQ7J8FKpoX6qGlm9K6rYdLvB/HPG
LFJ16AfEDIIOPGMRAkBAO340wpiVTLN1Glp1PqCFOWyk9SsBVLz+aHyCuXUuyHGG3iinlDeFV5TG
Xa/xlQL5VMaNq83HuendeUu78TJ+ghPluUlxG4gvnZz3R8JMhgBFBF6cgS/BBZ1Cdj/OX6l4b82k
XToGQFtiCvIS8ERcMJM66dhYnYnustwocu/NlRy8Sb4dvFwP1WvrocTDm50+B0tavDD9LB6GOeNN
qzQlkPhksCA0KGz9ZzsG7QawYX1J/9haJO+9qgWpHrOkxvDNYofed/E3dTRH3gjKq3bEPDBvWB7O
SzRe5gdDMbUTtypazO0uS2KUiblWq/31vbs8UnwijelTRMlXnK/Up35o51mMJs77fJJGBLNy527y
h+FmDsJww9zqss7MLbIfiGOj2s5ZFp0e5el/OPuy7bhxZNtf6VXv7MsBnM463Q8kc5QyU7Nsv3DZ
sosESYAkCA7gH93vuD92NuXqtsTMI7bvW7kkZSSAABCI2LF3yzXtjsZ2udS/cNEj3piZeTgfEHAK
HWa61tHQ7tWne56pfF3zeqladHFEiEWQetMnsPfM+QyFjmTXxWuu5LJyo67T9DEAcVy9EGZdtuOC
tB7Na0i6zYaU5F3lM4aFUn0zfpKJJ9KAZXo2RB87xPQ57+9LOAQSQ/+yM51Wb+7LYtC7PmkwdSXb
mwko4vNqw0aMqeE9KtmWt/B4uzgunK4mQdiNEsvsjK3tTNi0wvz1WLEDek2GdW4tUrdfHBVY9tAX
hdjjDBKFfDoteoKbuO9ARQdxCz2oUMNfGY21cdwESthOnf12QQAzCV560CZ5kGyfH7NCDqIzpkfb
KFS6shiCVVJoSZCgurNwMV7w96nRCxGVh4aKM4xw2dr9WE5cs46jtn4mD3lfX/UpGmU/do4LdhCG
euiIh6uf59IhjMmyUvZgV0l6d2NobhukEgzdQ9z++bGlC7HTFPH+MjX5zRs/FJkBCQFtYs2I/FNS
gNyWbusNgtQAMBkw1YNvmt2YQbVZQuZftIzYwgMXAxC9ZxBa7GWRERdCdbLkG7ce0qCw2LM1eKsx
K6qg9Nv7Oh1OXXIrVL1pQOikefwxJ913PpTHiZ0lquOFa+eC/3pIiMElEaSfY1FdIL98VgD71fFT
URURpS94cgUW6cI2XwCCX6iw2t7Uu4e+FbBRnAE9IG9VlNDiAbHiwRNBdcP2UGyC7KlRv2q0/Cek
HsZ5EASbGBqoI1D9PAuC0kJR2xEUtBFjtvHsJPL1Bk9+XZ6kJ7YeEyAqaCJf06Mu5kFmnlJqrBsC
VfuhXyU2vN11d7VTQXVaaxbiiwsAbw/fjEwgB5D7n8UxCgy2Dtq60PxNSDAqEBoUeuCbwyEZ7Kta
WmvNQ3DfDwdRi5Uv6W1Cmz1eQQ++/6Jzf+sl36smAyiioQhT07Vb1w8xAeu8j9JQ3kctKyO8sbWg
S6uFQ+iCN09dCghYEIdN8eXs3uAAgtpOB0hSQQPru52skDlGx26YrLRQI1faI7DaRyDRT/bChbVo
eXaTaNQUnk9hOf5SPiWg9mOo8q4g+hCIo76WKxUVe3q/lL2aHVEYKBAoEwgBQAfQHL8+jt6cG5ZB
NWEJ0MEqazzmyOVDojUbdiKDK398RM1urskSaIcRQcMz0Jw/73EBJSLroUtnhgXxo7SvVwMRC7ni
2a6ACbzi/GknYs/jzTy7HAfljEKwQYWNWV5B4+S5TdiKsOFrafKneESCRdhL5PSziPDVJiBD6LNC
Fh6Rxiy7Yhbg6kx4pcLc6I9FM4xBpeMZiSIzpC2JUy7M4vl6TXamUtSEiT5TOpEdoZZXkyHMujrw
SsximoYdSHB+b7GA88IOsiGUAJwSsPazMC3uU8bR2SbC1OqSALT+14bVLazWfChzG+b7Kws8cl43
1LABAoArE13WWUsfjM5fuoXnjvdqB0s0sbdYSA3NtjQtLa0lyhChYO5VAv1yiLkvrMrc8SYTOIuB
ZDTx+WfF7A40NJCHHkVY0+IgXGNnu9pGK1WzYlxuDIEwAwI4C0Yvjeut0dn8jV6q0JcKo6BbuqN2
trWK4e5jN5gDlaAj8X5gsx1lQLyR1SNseLmxq5V8cq3kVu/0KOegMkDneNGsLf+qVOOtSfP7j60v
DXD6+ZuzqYubsjT9aVbzLfFUKOgSX+xFCz4UYic9JGDlJhd9Y4FmIgUKSwnAPynPwrSMy40Ri2ap
43mWVXudxikpCmISoF0gQ/PeDshN66IYKhG2ZRGU6SGu5b6SZCcd9BYQFbWiiYx+qcnv0gbDOTsV
5tG0gsjkvVUCPtUckq0i7Cgo0vkn3Kcr5i2VIC/N4Vsrs3srto1WyR5WpK7vC5BZBR34DP4/fP2t
kdkpq4ituJHCSNa026roXtycLcRxF/bwxIHoO+jVRTg7rwPUNDMF0+0ahBblDfGS3dBKsUn7Ul+X
pnVrDmhdtFCT/9jH5xjzyTUI8hYo+CNvPsUe7xfJBTWb1doFeEfQDecUe0cFVRyYTuAj6hi2L2DZ
e2HGTToG+ef2Pt3/Jlhvso9GSSCw8aJEEmF+OqbMKmRmeCIko4em9S4q02PCxPbjYc5vyckKytQg
z8IlCenImSuqvmCaKNFGVHX2kXK5b93k2HsWWMjd6vCxrQubDZCiSUoNfBqINGZ3V1XqpWWCNSSE
agkJ61gEkiVrSPStrM495A47ao72KGS3FOFc2G+4Ky2kP5HYAEP9zHAuOSBvNQXE0kzaALizp24Q
NChZ8fnjEV6azamfFgh93NFnAEsxqkR11MfBSNieJuVTJdUDCnIbwcmn3zflY90AMAAa66wJFbg5
ZDdiU4RI5EUDJrWh2tbT711t97GhyQPeJFLgh1NKyJjcZOKXnWfFCRkMt6iaNkxUGxZNuuXmV+lY
u0RLVka+1ANwPoMeWnaBsUG+Gu+oOQ4stZGAb9yiDcfSwZswM+p93ZcSKoBWGtmaVWw+Ht25a7yz
N+/BBHnSqIjM25Cza5UdR3OT0u8fm5g/IKYZfDum17v8zWUGgTPNEClsRPaJ3okbKypQeXMhYp36
YYZyURL9Zu/BT5OAfqCuCO8483hj9LlwoL0cgpvqqsj6beIlq4VhTQfgzDEAI8b7GjlrHJXzADuh
feImJW1BS4sEVGFs0L6x5u2wJQO/as0hogl08vAcwFGSHXS3uhW59pSVzcL8nt9zmN6JGwWHJULf
OeGRllmapmtZG2ZgLfHHNEB7c/TxWC96yRsTs6tUJPEYg9ajDQ2n+2wy75sm661r8iXCo/MT8v1Q
pp+/8ZSBjD0yX5hStPhkigCZCNms7tQ4fZTnnwHm6fIl5t9Ls4d8xURwANkO5M7fm8x6XH/c0GRo
5F+g1bB1/WZhiy1YsGayvE5butSQCXxRuGnEbPfUjV4XfrxC50ECOh1+DcOaHfFiKNrabWDEGuTK
i9MoBde+axaHVv/Sqx2j2YL7X1oq8KJYuDWhiXdGadcK2saK+TIcGgPvvTGo+bOkz7L3QlS6wXoJ
JUjpLKTP5imt13391urMERtLs5uiiCWCEmMNsQYfYq/oPOtCd4NWn+9lGyxrPV9yfuR+0TIFzSXv
DKZQx4PgmoOR2g0rA5WhPaErxj2HbsRCzHXp8H9jyZ15SpzmQ95pngzz0XoecntbJP4ed+1V2fa7
j/1lYVBzUqoyTm2UIjAoys2gFo+54wT2sITBvbxev+bONd/vLqPKRw8CGxJgauQekitQCwAnYB/q
ay+wVoBSH5ZO/v/F5MQ5g1QLHtaziC7lpaU6DSNLjA0BqUEEIe5n0Jh98lpIt21MUDYsg58u3nEQ
AZxIEO0LrBvKcQZbQdQoJF/80xAND/VtFg1b7xp6tl/zmyQcHunpNwW/f+6GN0Ynf3pzXCpb2dKd
FlH6/pNh0jB122NcmzHUv5N9YYr17zsNTsqJaxaAhDO2tiz2Ulc2rQzbvnwE6n/FvQ40ni77/rGd
S/vAN6CjBkIx9CjOgyA7H1jaa1KCU8zWAmnnEesbHsis/9Q13sLz6tLxPCmwgmMElB9nbWKDXrcE
zRg4yNp7mR60bCF/uvT5syOrBfF6q4AvDll89NpTnjx9PFmXdjJY+YF0nfrCzhBvrQNpI/iADEfj
xemBt0N6NiuWFGQvj+KXlZmr9T7oDngDK2mlVszGmQE3+HggFwJtEFL9MjHbuKbWS5KN+NiukZyt
2zbNdBxNGoQNKm6lt6kh08+erawlYvelsc1WKNUH4psKY/Mb8UhN7zYTsl842udgnte9ivclkA32
1Cw+j9I8L80k7yvsHRUY62GXfwHFShW4KgS9F05CPwvG7x9P6Jxx98zmbGCGAS0Kw4RNGZG9jsZY
BSDkprwtQz+kYXyf3MRB/13+kJv4NLE5LaGH59Wgn18ARzAoxsDjcyZywJxR1mkF3+/W7Fi8SBLm
q3gnX6GofDtxttlf6y5Ezt2PlmLWi4cI2qsmCh20Wc3vgRKFJYquTNjuoZxJb4VvrUpRBZq1FHtd
vHJQU/q3qdk8m3onHY50RZh8HSLgcdQBBF1RciCBdivHIHnRot8tj0xvqrcmZ2ErNL/qCskLaGLY
MkR1TehfOMKujx3o8vr9GhiZBSSj08VaDHGv0Dl0UfMUeyGrNlm70uuAHSS4i30vHKHpYm00Lxw2
5ta5+/gbLCziPN2fdD36NHJ8AYOwb63I69AQmQyY43Pgs7m9/tjcnHB1clh0bU7NGZ6NXpd5ro32
xdhXDW7UxijtAFB09Az1HCdS9Z11gobNWCeRpcZqXcWpkwYkq5YqfRfOcxP5PuRrJgAzsgDvL3Vo
GLuMJ0ATZ/XtKIeAIytrfvt4nBdOPNgAqStEzi1EtLOjFn0ZRi/QoQReDLxI+GNMlvKil0aBsgMy
d8hbntdpFNHA8otWmtCVU9XBcU6S+2C97loj+v2x+JDGQt0ZAzpjsRpU1iU57yRyM16yMYuK7+u8
WgL3XZox4FoAWMRR5iAf+n5VRDWMWgoEFzgZjGAwtECLF07rC65uvrVgvreg88KTfLLg0+whiVFt
Mg3zBoUOGaTWkjb7xeV5M5xZcjc1VSKIhbuWCzfSFQEYIwmw01cfr828BeF1PyEHAx4IFNxxYE3f
402ECoWPXDKGq7VbI3/srkfoUNcRCPBAef4fpH0ulIW8Kefzb3vTJL+xl4+qcUgHe30BDr8CmPkS
ykigJB+qLhh0kMaOX2IgQapCBBBsXIhgLjrJG+uzbVUbFLhCG9Zb5/NoPXj5w8fTeXHVwLeCeZzy
TfOjwauMsaoTcJ4O6PNam/QJ2xdlf7cQC+t2wRBE2hER28CPgV1z5h4lL7VRGhwxa88UqNmsx96o
D8wQXz8e0IUJA6ABGkjIdFrnfVqsHIrBYTgXADXes7o6ueNSMfdCngJgY3TVog4+VYxnHphXutLK
ESZ8+cy7J0c8aRKFY/4iki5C5j/IY7YwexdGBZOTHAdCPQBZZ2dF76mcahlMIntyIMrdOMlSyHFh
gYgFVARUyFBDO0MRernMKSMJ8sIlRAlrP9TTFnIzS5Xcy2bQYgrekQlLOPMD2/IKvWs01Hv0ll13
qIdvaF15J5CS0ei3XQEhojHVegD8OEP2cXRc2RkqqyBx+1aZD0O1cLVfHMqbz58dr4XKC8eZ/ACE
sIiaRJ5CMa3UQfFcfPp4JBcOcnSZoPMcVyvq3PO2lkb0Lu9LVOUqz4x36BLaVUUh19zJ/yxq//cD
JIJe3EkJAf6GJOb7A48oPxkdPpUAuw3j1xxlQtfVo9hY2KmXpu+NnXkSM/HiyubgeQ4TcOlu257c
O/EAFgYj3348e+cPJbSUIMMAuR6AVqaxvR+RDvoRb4z7GsCfOFKFi3dRqauQJ80YmMz8Wha8XQH3
7uI1rV/7SXZL0mrbg+wo8uJ2AQpytpXxRVAwQ2SPBAHqQLMTPa6FQpK/gRyJW7cHq2q/yVSQzcdD
PnMYHBUI5yfmRnC1n0FnjK7POFC5VehQaLmng7dV4AhJW1CM6ot13bPz8NUYcOJo0gGh1txhmG0J
Cam7KmwLfyPM4cp0O3DqZerPobZv/AoZhIESPBmTwgw+HueZD4EjnIDDA1yuaMpFze79ymZWp7eO
VfCQalUwgJBCsx7cRRat6VPelWXcqeffBVkI+qzQNjN9izchwOiMtt836BynDHoy7XgERvQb5AtX
aV5VQBxm6ndv/ckgweFoIoOEjr3ZIVk6MdFZHaM7ogPPJIBewLUa5cK2uDB3MAIQAN4ngIPMScgz
vURXSQMjY+/lgcGHA5f2p6YTzx+v0bnDIwOGRgckKkBjcCb7wGPANrzBRauTYW5kln2zMuv+902g
zIOqu47iGfiD3y8Q8+yqSRMg4KuGocxe+fe80oqF6+R8T006Xy6A24DugYVnZqRhxWiJFG9xjY3G
qmXt3uzEY+EXd0VrLGAzL6wNWHoRu6MKAnjGfEt5TsoSWVE4AGuuag39g3mWBqbkv21nWhj0tU/c
eyYSSe8nztNw/JUapOzagtynXF+N7mfioc/1d9fHAuJyOh+QUcTsza6UnrmeTGwLfBIGD/TBX0F4
ZOEyPvcyZIPA3//arTjhLt+PpGybQpkcTHdppT+6A1gP3G7piXMOYAF4dHrEg0UZ1YCzt3yOhsFG
80DkIgb9c9+znZ02P4iNk89gT6rLrnLwqWaj8UzUKFYFT25cI1srN1n79hDYVn09svqU8YLemhn/
CiDWgo+ezQJEDNCpPK0n+HPOsCemofKOKZmFDFlALq9VsiR+eHYWwgKqvROIBqlHzMT7eW5H15Z6
Co4tblG2sTQ0OrUy0jNjPxgWBZHi8NuBKW7Jaa5ReZnaM+Z7Qcsyx+mrOkNJItnSJgY7bR8uitPM
CfgAhQJcDbthao62z/tAWOW2+ZjQLPQeq2txrSCoUkTdVXUF0gC6S7fsVDy63z/eF2fbfNoPBni9
AOFBJXAOSOryqhlNP6Ph4McB7UjgtHWkY5+8mvk/L8N/JT/Km59XVfPP/8a/X8pKCZqkcvbPfx7o
C1iMyj/lf09/9u9fe/9H/zxVP/i9FD9+yMPXav6b7/4Qn/+X/eir/PruHysuqVS37Q+h7n40bSFf
jeCbTr/5n/7wbz9eP+VBVT/+8cdL2XI5fRr0V/kff/1o9/0ff6A69mbGp8//64fHrwx/t2kp/3//
94cW0Kb52p794Y+vjfzHH5ph/R19TVj+Ca44EfvgeOp//PyR83dUpoBXQ4yB/0AI8MffeClkCtPm
39HZOgG90cmLnTYlDpqyff2R/neIOYO4ABVDZCjwC3/8awreLdavxfsbb9lNCTBY848/3t87iBCn
wAZPWXR44+bBtfB+x3kd3roZLQ99V27qvgu4fuuVWeT1v3dK/2UIlvB+xhPwrDnYyAUi8aQ88LI2
UdcUL7ajLdw370+Pf5lwJm/H4xn/fj8WBaEaJlh5aCT5hm6ZB6cgd7TUnpOMR9JbhEm8ZuR/RW4/
7YGdBhEO2PNQ/pvd2ajBuV6rlQdVd+AbUFWXJKs2bvRPBsm1dWPb2tq2ZP+oqtb/nFVDuzUhvERD
x2iYHwji88gEF+hz01TtbUM7eJpq65D5wkCrhgklMK+Lg1SnIKfwWrEH4YFqg0SCSq4YO3VPWs4f
alPxuyyl2b02kNq8JUbH+VZX0Av9lmdSz/e8RmddxHyX18EYp367gxTxmG/iJvGsx4agr+faNasp
0qAolKWkKtLAIDXTA9lU6ltPm1EFzPabb7pZ1LsidbKVTgoE3W1cVkOI2Azk5UyxcqKrLO1jnsf2
59ava8B7WoBzOWURU+BGMSQfVyzm1UoxYW4qPGiPBlwvCzTq+pu4tOwnt7HpCyuT8mjrJdlT1lQh
dXPUVeOqpOu2xvs+0Fz8ZTeMxqeBaBTvK42kJOpAIdCHdl76W6bsTANILOnSQNHUvKmrNosk09WL
7CXnUQ5A9pexNzPwwRu5OwGfpBPQDERRo2P2p8quHRYYlKJkUOWMHxxq19fUavsV5Hn9Q1YVzlMN
CV0eeqrT70q0L1xnjmFCZ53QAxLZ+p9l3Km9j/fLp8aUTuRD9Z2tDT8xV/An+dB2Cb8FVr970YRN
oHiUcPY5p451ZJpLPqdMKyG51cT0C/ZoHII0S1gho92I6nzmt23gD1a77dy2liIshFc4+ZFAA7wX
ATrj7WbbEldzr8zepGTvxOkIFRTEUd09JUmOnkqTGek6dbwMtRLwWpATWhRSL3Q1q/W2/WgV96z0
kmGbdsC8Bsof4IhOqVi1hWD9OAQ+77yNBWbwJMj6Afem7FqLBcwYchZwvNpolEjiQNt+zPmI9Uv6
GqVRAn3CWOl3LNdpyHKhbTyXi5vC9oDRariDPERuPNV+Ud9DGA9wXZEmQEsO5ibuhrJHcGyt+Zj7
3+2hFveVJvV9XQFzm+fUf0yS2OgetUzsWuhrq8Cikm6AmL1SNQRvOAEdKcmrk14bx2HIxw1ykV7I
8VyBl1hiVbdOH4CaUgTACx3s0e0j4JX1CDXxOjBEIe5ipGxPpRL9AVyS48b3tYoHfW9WYWlZHfJA
6MCtYxCyCxCtrIXJvZ2eoaslRQc3dAtHa51mHbmG58XPXIubtW6n/Sp2LLb29EE9Iq5D02ap87AH
YfhGUc95EYWfRaaCyihqIM/UhbZsVBYZv+3dqjpUmmf+CSkKsu7LJFuBOa58Bnwcssaqq1cmYoCV
5rVGhsoMN28N0Oj96TSuCcnnsusPNcSZD6nUi8g1YuebsLwE+fvcvNdMW14ZpPmuYsi+xba+z0ff
fFYdsVeib745o2lGjqy1e7DbI0Vdj3YfGn2M7wcIeEBGaqDHH+kQag/tihNv24LCLMLJfXKz0Vrp
hfFtLLMuyOAp2zoxryWCldXEMwZylWaMOtFcQ0H4pBlgPRsItBE81pMA1PpVxMGMGtWkN1aJ4BY0
FqDsMrYeiySaE1DrsJ5zm710KdBdgMAkQd23w4Pist0JMWCb+7mzVagCPynhaj0QYOJPXXr5weiT
bG+gX2InEoHUu2QpGoQo+YQcNxgcuWmt0kGACKhJxmgw4mLvt7H9TetHk6O7J/nTF0hDZHQEGbbZ
4Ckixbe+dr4yPW5XTqG1qzRR7KbKJcXfx1BDUG3hPI+W2Z4Yc5tHNK5Z6H921ZNKai3A9xxWvKrc
DTrK0BAAHrsnOSK3qfGx2DSKsy+YD+MBiE1/m0O0dZVIq78hZpx5aJEV3QAdNWzuoParzAstB8dL
mBU18MeDJUxsR5pakGOgzoifAiIcQ0FFaZu8lCqHNJ433hmdXT4WTmlc26qzsCKmKVYm68x7kAhQ
yNhzLEtQKdLdgQ+rOFmFQl43G4hyIgog95eEOcawGhOrefahOvVJI03vrIQsnQPBXeOGdmc1AW8Q
F+CRjxZ9YtNN0xnjPjU6PTDwzcGwkOsrlhp4q2aGH1Um36djFm8SMsogId6J9mUeaL21kyYe0aKV
6K8m4wCOz+x+SAkkPhC/7kcZQ6yXAj8w9F6EOUrDJDPaoNTRPtKY6QlQcbwzcpAswLG6PhR14zzk
XR/nWNSEimjsM20jSun1ITPcT02iwHDi0gIFZq+yI6sabl2jZDeksYsda52rOMfxUTjK2UDly9sz
S6obzW2avafV9kbUSXzKsyT/LpNeHWyPWZtElgLZV/dTZZjsSwWeAj0gCCEeUHkwrjwIXAOtm2To
jEff5V3hxk6yb2VePxCl8pNTxP19FRvsxKyM7zOT1TfYYGggNpHH6OB/TFQrm0psg0SkcFscVOUV
iMmrFdHpuPJ6mT85FVkCf82K86/hkovmIB+lYmcCOc9CTVKrGDzg3cHvvOSFoSVEa5DbanRd26fU
dyJtVPGq8bGJk9JMtgWtmlVDnOyrkkJEFuHJt6rvsvgKNWISWEOMDhk7JfVnp03jJVrVGRZl+rae
i6cumgSnZuyz3lvJYyoK5R6GVov85Iej6ZBHRx8/Tiec9qEdv2AH3iOI26pxjHKvWMcdthx6cNEv
7BqPbvI8uF2Qan7UG/FWpdlCTuI8cgdIBL3Zuk3QXQiuoffRrpGbqZm5/iFxenIaGiLulB37n8Eu
nxwFALsLj/9ZeuLnhCBpBKYt5JfR7T+Lrn3FE6Jl2oFfS2xUiP1x/Z5BwsHcNZEXDF+J3BbGNgZi
sdmRtdzwcJHGacKlvA+4kd7Bewl8DZNix7w6Sw1IINDCPXRr6xMUdIZV88XG9l9NcorgiXvq5WrS
Quu/1TywPr952/31cPr4ofTe9rQcb9K0FQLBohzcQ0PaZ8OcesGZJGFbKwRMIhl/PqrfvanfWnuf
avk52W9HOlvcAcKXzsjcA2tfElyhVvX48WhmEKBzA9NUvxlOaaH3u5EYDgQI6BYgfAPyMXs/tDcp
WHXBzcg39u5jm5ODnK0e8CHI1qEjFsWf9yYJ3me+NnoHnAF/Kgc5Os9t3MjxhxiJF6xjWyFjlXZa
8gBikyXj75Mhf433jfFZOU0TpCFm6x1oa4Y8HgPKPPRYLBXtZnicf5kBK/IEugB922zdelxltVn4
B5LvjLI71bmGC+bGAl8b3i2hVnzVk/oqWWL0v+QtUGhFqntqwTxr1Cp70uHhqx3G1Oy2GaY58qvK
WcCFTl99vnzI+gGugEy1cVaYbloGxGNZHLu4WAMYsmNaux0cPYDK+Eal8YK1C6cbSmlI6SLXYYL7
YOYsvp0QxSQ7xnESSu1bKUvcyh0ogxdyBhce8cjNvDE0cwxILtCkp+xo1x06jVPlfOMgjb9XLql3
eGB6gaPV3gawMie0SY2qTJna926WumEMzK8e5ERBbr0Ki8rBNu2Mrc9TO3B46u1si30WI2DOrWF2
G0/5xgbAXfp5ROPbukIPWBlWBfr3gtGp8Ntea+91WeshyJGiQQkQiGa1aW08HRS7EHomtxwMRs8j
JLY3qTGKhQP+zInAvQGPndSKJ43VefYEnUO5oEZzRIv3lkNTuFLm3ccHwAztgo98NQEnAuQcvG3z
jGRfJA7RdP2o7+21VwfpGjKke9DRATS2eFmcOdBkywcvF6DfCETnkJAeBFNaEacnkGatpIXYRjNA
8POtRaPwx6OaETa+7vmpkwlZJ2TFnTOdCyCToM5Ys6PM7e5q7Ei9lYjL154mxjtLuFkSWBOri5NY
5tqlzRA1ziCuUjKmt0UmHRqMLvg5NF6MpwaJ4jCmPr1GEJhAqSBp0howX13e9H5n7oEn0zZgKKkP
A3DoYZ+iH27z8XDO3AB0CGB8REkbDPwT88v7U9rQqQbi5eZIvbwIIBP46Ob571Ugf87YWxuzu7Tx
e18vrOpYeuW3IVVPjtGuPx7FhePeR+ERRQQMAkfW7Bw2NVJAGlscK6+9djMVsaS6L3rv9mMrKAKe
H4pI0aJ7dGoePSfKaKxe17q2PmpmD4qCQq58Mz+VaWfcKK7uaOEgHcTVjVPwXTrI21oMW2ZnZdCW
3UGxDG3s9a3emsXa64FQAY9c0DROENfalYYoy4rRgKgXu8IouoDYvFlVYKwKuNkiocladCR6/FOu
6FWdsTqgOJAtVkduzU++VjwwdAhXRrLOTfO5G5H8S90Y4ASfHZDts3CcWjvNNrMV6sRIJVlQKACM
4XufjHe5a69Bzx3iKbkbC+3ZTcgWWcK93ndRrHkscDxQRZe8v6V9ei2IcY1I+bm1tWMzVLeoZKaB
lTxS7gdtHAPa1n8xR8pWWdsrZDp07wRmdrklmT6iq3iwtnGj5VeaABlXbvXuHg92PJ8JsEqB66V3
Xd7fVhqax0l7LDx1zFq1TVWGnq1arushEUHsTEQRY0BMsc0N1IhKE5yCCEJeWmPYxTYHeVl2BTkJ
EDU7e18Cyy7Ip55DWkLTs0dS04VQ5/Lh4zuor+NyOZMq8EZGDZmPR+boOzp+LjF4mfdhYi6SRp3d
yq/H3C9Ls+vLcOKu4ko/jiddBEYLpF1AUFryds69cdTywDmx3bjyn9ipfl5w/umj3wUEM9Oz91w6
EtL5o35EvSwyro0ruunXzrpY0f9AjHhWQPvr6oBu579mdNqIb+LVRI7S1nr9mO7aJ3plPfuAfz4A
0b2HFMkqdgN24ouMXGebezbA2VFYQMVbaXZ97PLPlXbU3AW+1KWPn52CXlaCRKdrkbK9ltVLjkT1
wgKdPZfw/VFtQVCIairSXFNA/mbOkIYorYGPRzIJYco0stbVDY+yyLEC5zMNuxXCUtxOgO/EAbn6
PWbrn4c8GIRftWmgujq3Lls9VXUvjjFezB7aYAvtpkqbQK+XuhAvnvW/DM31XCBD7/FSF8e6jiPD
s9a9e0eb32vk/DkagOMAkURWAPoAM1/IAQzWDVwopZ2gWxmP0HQjoVc5Ibz4zvIy61YYtN5mdm8d
8tLxI+q77b7IfXXFk6yMhPLTq7yjSw+58zzF+0Wej75weWvRQT8mT/RrrAL5QK/cbXXybqCHvPHK
oF8bLED2PjIjD6pVp35Rq+H8LTn7CrNY3dRT0rSNcRTREJGQrOxnLXyxN8aqO+Tr/4Ba+dLGAamS
OTVBo6Y+b2S3m6pIGM6CNmxX+d2wKyJcHEgBaCIw0Z2/LIV+/qybRvjL4lx8w+u1gruwqI3ZepAn
zsugMD/RnITeoIc+ZCQrfsWGpZ7lyzP7xu5sZm23BzRXkqOQRoW7qqj7tRZLtU7S4utQZXKrJVm/
oeCcXVkDwui+Hq1Aq1SbBE6atFBYTqrkClRwS5HP2RJMpFl4A6JujAsOoeL7o0Xif5J8zE9Eavpd
yob+pJqaLByQlzb2JD4PBPnEPzjHkGloEBqY1x7t8iRsK9CNG4HCwseH5JKN2f3ZlhRYLCmP3PQO
HXgOLQhF1A5dSOdcSp4BRAj+IDRdTQjy2UIOxORCx11JNqk4FN7Wza/N9hqoSQ6VASdS66oAT8eG
dmAeAbXQdqCh2CxRxp5FJdOiIX+HqP4Ss3zB6AjtZ+No4c3RITiLG8h+MPCfL+Lxz6/rmanJf95c
PblW5QI8TEeQ/0f1ka3Kg7xyrhHDrena3FYhUvjRxwt5vkdhEm0GLhoNAGI+g752ldV1OlYy0/Ko
Lpydpf8Pade1IzmOZb9IgCivV5lwGalIX1n1QqSplJdIWUpfv0c1g+1IhTaErgWmBw3MIG+Qorm8
9xj2K1LjwlWy6gDH9lcu+me9KF90fY3ctjSxqFHgDkIB0gZ67/tomRTVll0Up7iNtnH8aLPfWel3
eby5PsSltXoWZk63zzWryBW5CSrCfBH/LIbRGce36zEWhzJBsy0DtYALjTelQB8GGn2Bar+pKji6
EG60EtBSop9/Ewe4CQ2wmEvjRrTIOzSkypMOTBT6qpvRTvZ6SL0aLO3rkf4Upr/lqdPCmAA4uLgB
sp1XAlLofkg5bkjz0TgYpTv8qgO4RqB+vJX87Kbd2PeqG1iShyTIsY5gd3qqW26GHRzVbtV99Gtt
tSw0QoCLRSdpspNEkXCeS6C0RKow4gEtlBh26H2EPlZN7jTVrMDwGO8zKxZOFDbprpKo5IPG/g7B
1QdratkAxta5DBUztJpicpC0WPKsIju2XROu7KilM/78Z05L5WwPhymxhN7zQB7xeNDu8yp+vv5l
1gLMH+mVZOcl4wEnDfNtCfqLomb/ChD/n7ztfBCzOvfIIthZ8iYw5dqpkzfl31Gc/vv3kRQCtgit
M9yH3yepS9J6bLIm6LWfebkJxx+sXLkFL154WL7oQ/1vhNkNZQ3gfRlmE5Rx9CuswtSJNQjbZETe
jtAJKm225nu3eHifR5xd7nBWKeWoyk79oTlKjuEOvxMPNoZ+fcSvAO16csn5i5VwNsZppZwttdgM
C6gF1QEBUjEloRPT++sBphN4fgacD2k6Ws8CpLle5iaqgYN+E+uqG8GFXIteaPVMK3SYm8Ip63zl
ybB0kp6HnG2fGvdRreV1MFCYXenmJmx/KPQtjJTt3wwN1S7kwkAXzvtytZB7Fo91wMKsBNQz9xmm
0i0GkAfGuNolA/FZMu4Ky1opACxuX/ib/jfwnGJToVDIoYEQ5MNPReWOGaUrJ/f0US4/2j8BZnsr
z6rYlrAOQ32jocPW6p+sWtOJuKxJT9tLNVDaUyC+AjDk95UBw2+I8+t1kBpQFteN9hOe0ooDW/PC
Qf7rc2740BP+XYpxL4fdSwxD2ZUUdHEekTegtYm2yoWNhCzpCb6gGdjWIeHCMyO6ub5ClItCwDRG
4KptlLyAQ56X9gH0KllfNEFjWN02yVLNyVti7qJIkV1J7dk+StrKl9HOOIRcv5VLFu8HqAQANVIl
Xk9rlBujtNnK6ZhvZVkA96MogMXZYeU14SDtBTpvG5rppi/FauG2uUS26Nozp+B97Pdl3QIeCYzk
WA/ty/XBXb6RpsGhN6tBhV6Dk+XsA7LMjmIJr8/ar/apn5zQT0nemd/5Bu5wuGlFv//mtAKJEaBx
oHYnEvf3JRM3yIrMvg2GeHDS/GcUWt7KmJZW/nmE2XkI4Eajk6wGDpDXJ4hKhoVTayY/qS3v7lge
xl5n8cijTak6Deq7e6GVqZ8zlHTHUPSB1fMPg9LxUEbWWsdsabme/7bZfAtTSLIZtYFkJ68jUW5t
e616ujb62clJ0fofy7gPmrDbQozDH3V2UCq6vz7J01+Zny4Tt2zK1/Eum9/cWI5yUogmoG21aZru
DvfDc9cMkgPQ6Mr3XBwQQeYJYxWkCPMjmphSkzBJBE0evyV5suuj6DHTupWLYDEK2sCw1oFA7oWh
q6UkqoiUIajzR6lB3zl8L43qLy5q4NQBOUE55BKBISDlarR5F9TDr6q5g47G9W+yPIR//vzsyw9S
ana9IEHT2ShgfPFK8Vvx8Rcxpp9OCBzPL6pHZqOEulEPQSPBVZQ0Tm18mq22cqYvPvinhiAMwKdj
d36t8EyTRtJqE0bZOigsoXfqoJheC7jqwTK62G+gIwP3CimWTllipSeSQDCz5pHmdMArv7YjHBes
KLIsT1ULDRTEUHH7FraAUmFVz9enZGkrnP/Y2bSbicA7AlUWmn1F5glQ921rmiB0rt109lIahsee
iYMazjXWn3baWRpWoT3EgBsPgGGItiSLX/MMOEp00aydVDDDa9AQ3YVpaqCeNmoOydsIfqxoptpp
LHYmL0s/GmroqdhEuCTTv0ZTZIcuInCjBMbNp43xmzeWcqjGXHMlu7UD9NVKn5IMrhIy67YDZZ0H
p9zfij4WB7MLJacKbbiz9Sa9p4LIwLYCtDFKPPdKhcS/SJvI6Ix1oe6nVRd7TWUTpzQhzwkiPsAs
PbBo49gXnp7jcjUHk+wMYequMML4AVWyYZshZ/MMPdafbUXKNkna2x5FW3hfysaAXlpnfVqi1rcK
NYdNzvLPvII1ltq00+UKrL9ch/m2GMfBZ4A/uzwjzVHtWrofh0S5nbCIHm8KsSsJ9DGaPrR8WmVi
r2R5GFh6Ve4MIyx9Zna2r4apHRjYwS7sg6CM3BaGI8twEnV76I9uOCwMnLxOLG/MoFRIOLSfFAUi
Njll2h3QOhYoAY1caE6f9HLqgJRA9zCrbT+IBCZwrFK2rWEscYQ5Kb81E+DMV/bV5eUDkRaUsFDl
QX3iotICYdsevggiYEIczJjd2UBfXN8LC3UkhEAeAc4OxK+gT/r9ds/TvLMSrUPfAlqUvQ+CjFtT
8N3w3mpMfzDRYOOWV0Gr9XrgpaGhIABsG+6jSyZaHFZmNbQEQ+NeltaOGOWVybvc5tBe/CfCPGEX
aicpHRWBluifxDBdgFKhDAlXSW1NFXhlLHN1z1LEBhtMEXSK4RrGnoE/fX2yLjNaDAW4xz83qnzh
cVRC1aFSQhziAH/3wGBisxwYiMwGHI+UGq6YnboS0bxIF6aIKFf94ehCLOH7spDCEJBtWwSV0Hz0
2jay9aV1g5srOuCha627hYz9e7TZiSwPoIrI+hB0+ESSAq5O+ipVd1as3GDtOEZqgwvJc8dMihyE
HShUAg5sxSPwQ8Y2aZKntM8eBjXeVZm0N5P3yrAhS274DU5JN1HIl2lgsgYKboaVme+CIkuX+Rr/
d6GQ8H0U05yeHfexNBp2r6lBt2n2+i69iVHqBnV2q2yIn3twjNqvpeb/R0joHuFJBzWnOcjYgvB6
mU+3e+vqr9WTLDzlbRI3M7zOT/Nfuju5CK1W9C7vtWmg/0Sd9sPZQIeI6MB5D0H80tX+5F3U+MTL
POpBawz4ysqLVRcO4n6zbW/kH9SXNte3w0yEYipDff8Bs9WpZhbIYDgX4UvkmeH2P8JFUFiB5+ce
3iP+6ogXz5KzEc8WKE8ThoMa2+G1fDNGOFigxuH0UHL0up16Wx+18bE/ZfehR36uDHUayve8/ftQ
Z4uqau2ks6shMIkzfGWfJN/8p4fSgCdxA1L7ZE69Lpi6eKKdjXdWR5QzQEoqnGitgP1JeWfla84n
awGmJXa2hLqUs0RNoOkvlQA9kr1qdiuLZCXCXBxP66E/V+P4LySQjiS8j+WH/9+nmdPk9TRjdgxm
Fb1tX9gnwLwbeN6BuuVIt8JXPHimPayt/MXVgPoN1H4gEXJhPGKM0iBxHp7s/keSF2CXwajbXHM3
WQ6CRy+eC2RSUP/+bRQJ6ZUxDsEg+I4Qaat3R135sTJ5SzsK5R8w4GHtgAbMrNoFfwLID2BHwfw8
95Rx3+zVG/sBmYbf2EHxMvoAwj7TB8O/Hnc5LPzuYPJsTp4S38eWQbUp75keGNJdAR6PDGIWPCzW
khtlmqL5rkUrF1pJoA9cquTobTOKqI1PYPO73R7mXHnqlFtLday79F4Cpu2dewVQCqpPDsRPvQSe
XXAuS7xVR6aFp9kkvwexMLSD8Fae3+SlkktNPmhAocJwGof1AKHRxGOjRzfhkT7a0GB+UaDLHb7z
9+L32sm5tAvPo88OTjgLNH1aSIGR5LHD2rSDZAWkpq9/1Isg4K6AS6xBUAZUaEATv3/UHCj0CFCU
wM6ALCrUiV8XhdX2epDLytv3KHPoieAAz41aH6iP6Utz1HfdDlJ5o1P55qH0gMO4/XeiMrjlpoDQ
c1ZlC115WMx8H1ZHelS3MCyjbPN7s9PzQ8M4mH+s7ao1KbGlKfyTvUCnEWHnNVMq4rzqSx7U9mD8
DvUofrX7gazk/Mp0WX3bFgC4A58MOrwBr5OL3qSQoL4DxHBQWcaPDl2JV7ORrVdNRPkvjtN0Qgx1
J0A2Sz9WS/aaaepdxa18M5pJeSzqRH7khoh9iN6UL6BPgY3TZPHg9YZGvwyqwp2ljsmNRkZtq4V9
/rtImfSV9jT6arEj3THvmjeoeQwf15fG5eRhWDhPNPQ5JyHF2R2t6blUK4QHcAAElay8FZiTlSV+
cSZPM6dMiHVA1tFHnf73s/uy6JNQ0mwgb/UQinJm8VI32SOIziseOEthoNEJxgrQfsAsz45+AeJB
YxhFQLokKGtyKqmcOa1Q167OiwcNhnMeZ5rRs+H0A3QGSF8ASOwW++FN39W3kQfMxJMKFbETcfM7
sc0f+xv9Ll65eC4ugFnk2UTynEctBKyDoTeOIe2KTcJk2ZP7wnS6JC5WPttlpjqFgyQUlHrw8S5e
bjmzjFov2ZQqe/qm3oKGuWk3rTf6iR96a7Sfy/fALNwsb0vr2oo7hJNZ8lkObQFyt6a7yuRirOX8
Jje126GvjpBfOo5j81IxGnRV82ijH5JU1TsefWsaN4s/Ca2jySttEvyZc4TSpCISVKaDTNjPOS88
ntM3aBt4cj08G63yqzfsXaeKr0RRXso2fSXl8CK17EAqzWvVcYUAs3QCgTcEsS7QsrQL1aEEEmgk
71hAYCWa5J1To8XWMDQ2TOLW6vP1c2FpN+lIbyCsZqJvMi+Ea0YfkgjIB8HvoV5v54CD1o/XQyyO
B8JmwORD5uyi8Kqjm1dpZhWI7GdjD5lfW83zAGmGGHK4B9suN9fDLY5oEmMBTRRKV/PUkNhFnoCl
EXADyh3NEH4BoX4Tde3adbQWZ3Y+lO2Y1bFRBTX/yATStAYVgJKsbc6lUwjcj4nmCRIQlsT3UyjN
bcGhzRJIA5U20ci0nQ71Qi8SRegnuWW/p3UWQ4Ah1LxcEGM7soxvqNlxL9Hl8dhbVgHHTk1UO3Sq
J8XKTCRepZW6B1aatAKMWDq4AIeavAChDAxVvO8/VtPaqBoagAaSGrqv71EziYPs2jV5zKUFhVoC
wDoqvNcu0sWY5oZBsypoSQbJCnDEGH0io/FQa/ZP00pX1tPi+WhA5xpe1/DOw7XzfVS9LKg9aHUw
pXXHFKhOh+cN35qwcPlVGb1yp0AkxYK3RCczp28E8axawoMrAy89tvTsUYoH5S8uW3QygNYCChaP
hDliqYRnUz/oIgD0jvi9SpCrc4GmBAOR7fp+Wsgc0I1D2RVClsAWzDPXNI8GaFCRQBaoT4qfWj74
1wMsfE4EmP4zuRpc5A2d1kutgQBSx28Sa5LOCWtHj6FMYrD0lObt9nq8hY2LBx2a76BV2ZPc3vfv
Geu0hE61EuhZ9RkSEnqxKZRNq6b//hxHVRxHqoaPBL3lWRwWQlMgDbsAgN2xd2lv9r+Z1JpoIeQ1
WIoiDL9oV9f766Nbms3zqNMePUtb8op0RtJ2gV5HmxIUOIryo/ykp7AsXwN4Lmx3zB98dAHDB6th
nvBVJh0FFGeClt1p5RsQBq4CFSWerLncLn0wCy3IyfYCT+75iY4+GJJ1jjj5AFEjOekBuBpei0z+
uj516tJSBxZXBaEeGqqQ4P0+d3gktvEAXKKadSrbWBGxbjj8Kx9Yoxv3hcxlUEkTOLVVRbaXzZT4
NePGczfYY9BCfH2Xh231CgGE7o2mjS3cNjIteGxXTPJE2WVBlQB1hIcgPH7Qm3KtOs023LKqN2AF
bb9VUQVOw/GLaB0EJ0et2ivgmvkjtYqDKhdKIGDSBkSyUX3lCYTxr49+aZZxBwDeDWmFSWfh++Al
qDm0qTUGoy1thIwEsLY3AK6vbIrFKcZLBJHQNbrABOckk+EaRYK45sMu5lHhQ1Pw7fpILmNAFxSv
HHgCwP/nAjErQYQrMkYSRKW1Jxm979Ly/v8XYZbD6mNjdSAjBY36W20iJxqerv/9y24D6A1gCoEn
ZEDe8YLz2Zaw9LXxxeV7yCNVr3HlGCghxz716JN8p91JD5CCurWepjzd3upu4WcHCEihzrqt3HUD
s8UZBasSGGQy1TBmG4NXfExLXQk6Yhz0sTykeA6vZDqXy28asYmcDcjg6Wn1ffkNcgnrT1kJNAg/
GVDZ0iqsfGUFAbgYZGKggieBht78Lou4Faq0U4O8L10iPohQIeu/5h92eQJjJECVQKIEwvQX8L9C
lUFGIkpg8bg5yUUE6kfJW2mTYk+4UdSJrYRduJJk40bGBH0vXCDsH4tfBEdqMJvAUKNxSXCtMRgp
QHiVx65ckYecjjCJ5fGvNLMDKTfvaxbeS6b9IIFqRi054B1QDIDW1WXjNTWoM2mHJAeqt5rpFKqx
r2MdAkvMa9segMmfBZptlCcbHot7KczcaIB3H3SMkqreKTU/tTy/bZMBBeY62cAZzh2yEu5LPWDe
Wt+BnUOHx04ZgZk1+IfcgBPL7cewpBusCL8Yxb1WDKfBVLdDEt5AIU9yMslw8qq+lVCBDSPmqqiJ
JtBx6WDqNZLoZrR+soS5uRQ+QJYKCj9YP43xI+uVX7QqTpJa3KT64DYmXh7A6zu6sA+NApYdJ60X
2vYNHyT09rMHOQcDb8zQWi8fJAmlawi3bmjUoibY7+zWeE4w/dAX4bdca286AMWHqH/pO3SVeHLX
i+xWr8hjyyVPLavUsZX4FpO/i8Ys2VgDXI6tiD82vaZsjLhoj20GpzXLPgg5cbsi3SGj5g6MOB9B
sXm01doBHMaVU2WbhMVOT7t724ZlTQ0YhjMis+wj4Wdmf4RBxqvN9QPYPzvWq56dmY4c9n7GVE+2
8t81EbcdZa+QJPXKXHYVvXBSuMQrCaaQiY94bHu0HLunuMa/5JT+qGPlmElD6P1Rhyuo9UMM3Ad3
OPbKAo9kZSLIG+pNOWpB09cbXJZeCTGeGJcbF9WRt9RtKHdR091hptwkjTcQsnJNDrtbRje4Q50+
7w74/92EOnTKJBnqH5JyMHvVR5sVT1Br1Q59KVdB8ornPYxxUeWY7Q70kUOTmSzoQ8xyWMr7Riuf
Cz3ZFnm2csjAYnphK57RPPVpq57lYFzTikiJk5MuCr8oLMck1lEprUMFJGY9ZDvofqZuC+0nD5VD
P5T9Eos2gvaXHb1DUgsQxqchfkphZZDqlUvAbVOyj4z0jjpABo/cmVLhwPdiBy+iY9OLA5PSbdPV
XgbTMYsND3nZflZR50gwpzA0VIyKsAE7XA23nWlu2z5B79PEUmn0vRHzHwaklQA9gC0Nl5lHy3ZT
dgSvqi6Bgr75xfr4DcIs5QYIywOIEN5g2rEDshTV76CLoONs6J4jWX+CeEuZ7qAcshUNGuRS4UJm
8rZrU79LhdPgdVQUL3IieVp70EniZmnnhiNAhZLL4YzcE+4ICOWr9b61ZN/Mn9W0d8YosJQYSBav
YrGvSOCT4xCgmer18b4aDk21M7MnUjzL2YMUPsLara0tEKkGj3SZrwPhVYatNzD0uiPQAVq2BTfd
RbvnSPvaUbP6Oemggl5DLfOtbe/kjDphbzt6ej/Q91iB9mAHzYJoY9gcUlOmx3uy5924q1jn5M1T
zsBt1wc8sQt8vSOpoZbJoQon4yc8K/SW9ncq1BizeMfIi9Xf5QU0mW5188Aa6pRw+9IfE5jKQLrF
M8InWnwyu/EiTXhgCeKptZ3QQhX4rUNrPnYN9fKk9GEsdZNVxxA2AlB92xoWO8a0dcDKd2qi3sjR
b0WNN6UFAHDeOExBq6EYHGmAjzEtf1INXawEzlPhAElDizVQNiWuqY/PDBav7agci0pADZEdWNjf
prmyqboBmqfSQ1LEaJtj3TB2rNUjbdXP1GJgASb7nA3eALi5BYHosZc2qv6RyeKpV+xtbuduaes4
wzNXEqODugNYNBCCHA0AAMIfbfui6kc7gd5kg+J+Ef1IbeUGGhe+sNMgqwasyE53kEsnjpxDGAGA
mtc27XEzADXo9FUN/rQp7VDeQ6AEguPwcRiT0HD7Ko23ZQGJBUAqPnpdPGbRcFKt8VhXOX53nbqZ
vCfmU5vCU1TPj/CyB0S/YNvWmq5r0PZtCIurVN5AMHZHjfglV45EjB9dZRy1utiXpV26sAvdm+od
hwQka0o8DIYfqlIDAZZ7agwjjWZauvIt9uBPGto7K33Whe5G5TGHOrqaAAyAj6fxpz5O8XiCslxk
OL16m1iGF1XNDVRiYV7GDa8gxm2YqwcNWqCylTmK2kMxNNxFKRxK9U+bib3QFc9k3Q3AdjeG2nnx
aO3GVnWUsHHsWkCpNnGoyP3aCHHpj06kU8+C70cbv6CGBVmT0g+L1JPTh9gK3Q5ybyXXXB1CBolt
bxrgiknYQw2icilv7uICso/6i939CBu6n/R1cv6VQQiwToGRYdyjtuREZXhI4judwAKuTWETEfml
DbhayoJKIUepz+/sNklhHSVvE4XtwZnwZYoR1khKBNRgUdvPfuKO2adm9qhVxZMC944Od08qd5vO
yh+VjvzAVeUnnMUb4LMPemQLvyJWtTEza2pp8sOAlZLkgVUafjoKbFVA448phUZg1KLMzGUUHNp9
A1yn04fGG6e9N/JXnYXWrozTEWBP68mW8J3xE52h1JzQNPHarR07Kzyj/OyABcLv3F1/Biylq+f3
yCzttgUkvnWRn8qy/5L1/C2UI8+G9tHfRJm0UtC8gd3B7OE3Mt1KzDQ+WWqNpzvXo3wva1x7sGqF
r1yNCw3KSQDhn1iz6oQFlp0pVXKg6FBPcZrYmUA5EUA5XPP7V75vtulmTZFDWbqO4QgzlXsmS515
IWbstb6FyTvay+YrkDG65qrH4Rm150C/HQ98b2zMF/W5S7HznOZ23Wlx6fU0qS4ABwns8UXHCv2y
GMYfGniwtxVlm8haK3kvlCghrXQWYfoFZwmHRKhsUaEFuoOU4qGAn7X1aDmyh7egF27WfDGnguf8
pUFUE5JjEC3GY2N6AJ1FM/kQJ7qE8ezjHSi22yggPqw/V9bKQicWgzoLM3tkQ6OaMVRM8AYeQ785
am7t0v1wkoLoEY04RzvFrnY3mUiCg4kMCToDoRfdtjv7mPyqV3bi0pvuT9+UaKjoXYBaolRhesxA
WjTJO8xynTZ7tMTPfNQSp9ZX7IRnlndTUx2bBDkhgZwkiunzgnNedypcdEgwHOiWbcRO3o+weFUc
AOW2a/C8xc1xFuwP+PbsY9pxJZExBUfBh2ZM/WQOQAyokP+Cp6wXHpifPlnVfZQfKhzeNvuKmdMF
HC1J/2+m+PyHzDL0vouYIkvg/X+EtbjPGHiNkAkC9P7GGMRKo+KSYzZNMaQ6J619RYEJ/fcljIJ6
WCmSHDB7qA5DhmKcUWp8I/OmfzHVONkTPRM42HUCqmA9SM9IgumOQaZdrNQ9Fg4HtLEnYbQ/rpBz
HYIWrpA8CeVAGBJqxJWjDWvQ1WmfzLYrwEuwr0XJA+23i6dPWRWWAToiZZnsdCK6MevkU+V0HxKc
eyX0ZpmMDPv6pbJ00mNaYUgFbULAMOeLWG+HhHTaGIRVE98QKRp3xlCwp1rp8EaJox6Pky6/6Qd4
SIVyXbxkKrS/Ke8FOkeqCf1oJAcZdPdWftfSRkZ1yUabAf+g2/39w4/4wdTASVmn+Y1mHmM8qBrx
RsFFlsDhvT4HS9f3VGwChmxCXswrqpQlcPGx5QAtPAf67k5SPfThz+sxFpYPlC3BT4evCPgzc2w8
EyiL0E4LWFQ+NB0/NcYaSPHPz5ytn28hZnd2yjM7DUEBAj698+ABvYXuNx61tl986X5+S48cahna
pj6x5/LHsDUBNMo9ydPv1vi7a2Od3TsKt9Ii7jFWPQJH4jVBJeP6ZJLLKgFgymezObtyWqORejzA
gsbrfYj9aS/NKTzkrumm++oFagTQ+0blarOGQFsAICAuzIwm8WDUQOdbVDIKruSVDli2dlBcC+xu
ycXRuy/3kNd2i9tq+6+1oHAAnkdUvu8Di6s8y6gaoJdReTxu+21odLYHf4J8Y6TEeP6bmZ2kQ6fa
C3ANs9PdkMKawUkIGcq4yTSXfU5YbFTjyuPgwTzhtt7DSXZbvl8Pu7RiNB0kYhD9TOBOZlFrHltx
VbdBOvyKhx1t/zVEGLN4/vdnszgQFO+IHJ1yHbpTCnEYf7s+gKUjBG0nuE9BeHVyefr+mTSRGmk1
qkFv1IGV0Q1I8TuV9fd/EQUm3ebkTQTH6FkUCUrKKUutoILmwS63UVmCgbSC9NyWveuRllJHwGyg
xgtnUxuhvo8HMopyHNbGn9SxvW12kz6dsip0tjRrky8WHELA78RN8T1KFcK1fcSLZsz1J7PSjxw+
CKFdrx0XS3cJTCGRAUPzaoHnzLWkRHHzlCR1vE9buXYtCGf4kMKyvLAvNwm0Jq9P38J6xkEPbB0g
z4BCXnjS6WVmoDJyapCxbeXSJpWbNtZQr1xcS+fR+eU9TwpDCTKJcIrAeUS3cP84QdIfcnsQnOh8
bcNPjDvJ8xpufGE2ERM0Mg3/rV+ARywoSaGQJgcxz9zOUBwq3YMuQ+GdTv89ahWcnKmfPEkzy1C5
+L4+VCu2e0aTUysf8vyg2zdg7V3/UEuDUeC0OFFaVeQqszTDYllcqTXUlgygRajuVOmB8De1e66a
tZN1MRTk1yccN3qF86Z1nGYF6Y3oNIk+oumT7vJd4o3vlld7vQefjvaImjH4F/ZKDr2wlcGb/ifu
tFbPHg7oITc5BSOelgEED10TljCi+lC11iF17zN+Qw1lZV0u7GukU4YMJW88oy8auwKoXVA6UT3Q
WtD/BJI2+J2Tk06ztdRtaaNhNjGfOrAAOOK/Dw7mKxlkBetARRsIV8jGYPa/boQDJIuCgAxkDfi7
88StyGApbaMFVKIkVxdHAeWC60twcQhnAWZp22DklshofqqMD+iMwX9oRQ986WOA8KcBMAkl6ouz
SE20XBMQFKsae1Mqw25EXdWCo9P1USxkZOg4/xNllpGxph9hwdUGMB/yUJr0+5hBOhYGQdHv64EW
XkmQTVHhHoZMAaCqabhnyznPIa8B0Y9TheJ1Id4A+IIOp4nCpBgrty5hpGVV6UryvhgTDe8JgPnH
VO57TKlPNNYYyWnQksacZInbvS7DHYmZCnw3SGu/ylZRUacfjdfro11YHKBOoeQ3lRiwDmfrm0K3
HF4m4AHqsVPzX4b0dP3vLyyOb39/9tnCEAru8G0MCD014c8q26/rf06pwuxZgocVNEaAzQPcY64W
QRqL9irIU+IjhPGKW5zYu3LiR/pq7dIN9ceV5b70NtCxNKZjFsyACwyEXSsxCK4S7sTB7+6KTSpc
6sHC0VFd/a04sK20GW7WyjNLtSCsDgwQKTPkcOapTBpX1AwRddii6A0/tgPZWZ55a3yw0dd2azWY
hd0GO4FJewNy4wBWzpYF2hRm2Pdg8gnTC+GsRMNh30jtvqTJw/UFsrD0kTVNdopAW01O59+Xvlrp
jCkoO0kjvMdyCw2w3woQfzHrPZa9dEm2choufj5IZKCchn/+Y/p4vr+5InX9yCuk6jUznLq14/si
6ek919vSIwPLca506PfddqWeHIomK98mkFQM6LUEp07GZfnGFFb6oYQk3xtjZd8VdSpWVhmW78Ky
Pl9m0849O4caQYveIFKgisLNRr7pBui96d1tDTYw9MLTrdl3P2FqAfu+0QWc5k7X4PsmmsPQczj0
vKN77zZVsudM3UZwp7dTuq1Z6ulltFdKBqpksk9G6iTpQ9kANAyHxC7jvpn+oPAFHrlwcYhvmQ2n
PSIcqH9vc2YDMYDiawxNiOyHXNQbQx62A+CmQOygp1RvCakCuY+CFr6Vudy6cGa57VM0OIvwYKr8
NjHZvdSRxzz+UEv1nqcGIA/F1qAWXE7YlhTvIZpsNjrGcXswx8aLhXXkkE8lUnnkUusoZvfQKqUX
WuAvEmQbFvPbSHUYSsNSg8Ym/G9hk+TBE8PTtHc4KmwjpdyPRPOyKPWaMjpQie1zVfhCkWAiqBxy
W/NivTs0ISrIUXMnpK9cj55wWDtZIT/IXbiPDesmlCnSerGRYNMa0leRdEe8Bo4oalXNR6GE23So
nq32qx0BJCVvgM1sWisFqi1zYkve8ugV+jwbK6W3cPFz4Fj1ZkP/q1C7rS0l8LY1oMhuuFzOd0oa
fw0hasvc2CQKOuZ1T/3ckCLUXQGSQNNJS9hvqpuOIJ9WZzwUdehK5SteHu6ocDduMqeHIyKTvxQl
2UpKtAnLamtCBa/jUAeSqh+d9J7x9KCZIURpK+kAeypkHgCvjwz+9CC+1YorpW8lFY7SI2UERwgO
kNsRfPay+JRTfC7e7pM42lFhu9w0XEFz/PWHwYRgfQIBJlndq0PNoIFkH+wyPUnik/TRHUmsg6iS
4whOspQMd8Le1rr02sH/RTTqoZMav6IQyVd0t5H7XWpUTilkXHymoxd0m8AWUYkbB2pXOyN8K+ve
y+LMF/W9iE2nle4q+q6LdxuQIzE4Rfyqab979JgS2UeK4tqm7SkdnLX/h70v664TV9P+K73qnjRi
Zq0+54JhT57jeMoNK4kdIRBIgACJX/89ONXn2Nv5anf1dd/UKsd7Wwwa3uEZottas8Qdmq2mZepV
Gj28Fh6f905Y57Jvs6aGk5Klt4HVZ7PPUlMBP7A4N6OeD0TE+QBioNXZG8R0QCbIXWl9HyA3wkaS
sxn9ZBFBD7dt/X0XQg+dROYOh/oTSoR9As+QL3JgqagRS1irf10JIUlE5j69KusoZaJZvd+2UQcs
eeFecBLmAPtkBi6FTThvINOflOW13ZJk4XZGWHnh4P1oCCC7SgJBEeXDWhhbgIEKf47lE5V1olTl
JGC+pEBkbHgUXFT9tKvFklZzlHN1o7phN/ExCw2+xSDI6H0boh/Sc7dAg27KetzquNzBq2wX1+LO
D2CnQNBBs+7Cttn5Ysx5b+djPGSmHq98YESa+XIAk7lCvRkc3Yw5elOizUprXELnbkaiMh98ls6b
s7KGsxrt9mgB74diug/Vjzp6KjRsNAeYp8bFvgu63EC9W0L1MKTPMG2pMwf6m7JAg6A2T2p6Bt1x
78NokYUGkEEFteDb2X0g5H5c3zsKPn5/tfqkQho5AYwRj3J1yINGM5RFAXNLInhzSWjJJGHDEYiT
9szARhT8RS/TlXUZKvkwo+cTh5C7Yxq2tW7fHorGnGuCLLhGfJ/Eq/CKV463UxnuwmLMOoC1SLOk
Ji6eCK/Oywnum94UPuuG3Dh02CnmnvdK3oG8AKkhtVNc3giC/nuvziMD/kDcZLMTfbURODllk0Lx
Hk5fGwvAPgOKCbIThPN6L2BXAdFrsRoLBsFO6D1F24YgWVfK+sqUn60U+RWXlTnN4yQRFCm+deav
Dd+3oIEEss9a2m1lAHBQV+6qwnqCbdCi925cZIt13/Q3iHkyOelM92TXAsAFiMZYwMAVIhtojF+J
SexIGZ44rF81IY5iO5TsQC1dySTkg4Ic/NNCE4XOJfMW67GEBuWZvQTF+ex4xcaqoQyrarCQ62m6
KBR2f0CWgROgbb/A0AkyeHCD7c6BbOrPHSXhWs6aANsDA6bJq8pN0YV15jaRdaOGHruBrk1mOc2Y
AuARbJba9/YtL7ubxh3qM7+sYSHcztNnvO/mEtw1bwt7EJPPU2dOGdf8Ptp7E2MeRUWhP5BqLi2I
Uqu9fQdBo3TI6i/lbpVQbx7+OgL7XdP41WcaOQ/gb6hSvI80DF0i0oN1PfzZXBWplcM6MVs1oa2s
vDsx3Fp0O3qn74Y7SgkkMEfCcq3X2jrAWIcIPdxwW+3k3SlV7d/HeigTrBwwYHCPya5AhxrjFsWl
37SX7oB5Y81P0EyGpFSH3cjJ4MvyzfFnWE1Cc6UpIQcKz9Cr2qkMYEYcTh2IY/IgLE4UhX4XXa9q
P0gz0Rb7YArm9wGh5bJctdUI49R7QtROYsgS4oF//ax/k335bwdy3r9Z2xOlJ9v4shqgxVPbQGZ9
H91T8ju/uxvfA3PQ81dm33GuUFrwp0Rj6KqyDr13J203EdXTBBDj37+Xt8McTRvqzI2L7sFVUO3G
qs/8+LLw4xN1pd/F3G/GCFYAyZuYuwRUS7otvWqiCGCxOdDqYay0/IpuofMwe/ZyQxAy39UjnU+M
/NsVD6ICer+oIAdgnbwfugCYgtCYXgHglluP47bZLlv2BexiaHMEJ5SXfzct3o51lFos7tR3EtIV
le6aBw1TOkSWFQ23i/bJ5q/f2kdJB0iAOlBORd6K5sWHcgpIAmNlmfIqKGd97gXWcMMD3W3VECI9
8KGl9BIXVg13pML/UthTa6cwZ3bSWlIcbgEw00EaY2OWAPHZ1WMMo9srvw38g99401e4sC77dgnF
qX7OuuUd7VG4aigZgO+2ipgeNQ7sgSnTu/oqoJTk0VI4yVQYmlNRfSNV41zLONj/9YP6zTtZKQ/I
gCGfEH8go7mA3HnhqK4q1X8fPHKPKPAZAOsTG8Jv7guK66unHrz7UM082uoZXOchfKeuuLtcxS2w
l8RFlNVOfMcXchZOfyqS/uc7t8zhn/+Fn38IsP8YLdXRj/+8YD8ATxM/1X+tX/vXx95/6Z9X8qW9
Vf3Li7r4Jo8/+e6L+Pt/jp99U9/e/ZC3Ci/mZnzpzeeXYeTqdRD6ItZP/k9/+R8vr3/li5Ev//jj
hxhbtf41ykT7x5+/2j//449XFZj/fPv3//zl5bcG39v33+oPH3/5Nqh//OFFnyBeh2JOBGYsFH/X
zH9+WX/jRp8gWhvAxgYt4FU5F5OkFb0q8avwkwt9YGjrYS3hI+s6G8S4/sqJP0E7GBBveCxAAw0a
oH/892Vd/5rTv94IHsOfP///7U0BaMLcQGUd4LxVuOcDp9YWk1IRJC6zdtpShFDMVifm4Oup++/F
9XGI9UB5s8vyrqhqWmOI1eEU4KJcU5OOW3EX7KfU3b7K/OcoBljgJv+9bfbj2EcLoJ44JCXb17GL
7apONcRxFqZm0+boC3sg8/7NHtrHIY8OLpuJXsrydUh3A423Tbx8V9PLOqi73iZ04vwqJ/o0pOt9
Z+a/R8bEgB4yGsfHkCINjw1/HjAyEsp+1zVALUAfHhZT8kfHE3WO+H7HDvUFP2vO+3skrA5P662f
8/tVJYygzWdvnKzMTwExj+Kyjxd2FJc48H9ktm1+zYAgBZ0NCP4qkUMEGbrVnsjeSbcCM10l4jTK
4v1W+3H0o6PW72hA6wij9/G8McIkjJvM7tiJEt4RtuzjOEfHLC1MbYPuM2WoCMm9m1Uw1QSiCWE1
nulJ6Mj6zD6uqn+/7PWu36yqwmv6YHJwV3NKMM2ApoXgdjpmJO+3bnUZnVpJ61P6q/GOVjHYm109
rqtYlKmvezAbErIp024b5zoYMLmd7DSE9/fPFLoCCCagle+GRweznIQhpSQQKAHCtXxaEa6wmkvZ
U7MJT5zIJ8c6mqXaqkv4lthT5m3pzlygPppEt+Wu3/KLk/vSOhc+PE1EG6jvAyL2Ab7VaO70SuPt
rRmf96K/9zvYn/ThnKqdATai3nhlCdZc/tdRh/PbWQPyNvDe0EwHSO39rBmAVUey+Tou3YGC1V1A
hfa8JuHGgXhnAjGQ71ZKLv06xHs1EIe0UVuerz1ocrVoRySnpvFrsvnhQby5oKNFMzNNIhQG12k8
vyo18uAroqJbBe3CGnoXgfV5cCGD0SRcA4V2Ud0iGsvnapCZuoVZ55O5tlIdxbdtEaYQhX295KXw
GXx5MFOhtZaUauaJ5GBInDrZfvcWEVwhp0P3EMzLo9NFg89ZiAXX5W3dTX8O/WSsB1AoB/jXxFsB
6bT0VI57asij0wUa/9SM65DQo8+KBepe6gT++qg+8Gsfe3tX6zHzZmeZfC7hgIshVmjwamFJ5QaY
uKTbNxv4KXknJ8GpEV+xym9G1KDQeBpuoRjR3UzX4I1910l4t0oRwb1X/u82z1VuPkQPO3Q/MAPk
AnMEp8Gsm8DvwpayH7b11r3xvGpnMgXQRHFi+/z42mIo+yDCg9gSwsAPQD/ZFnOhlhGsoKhpQMJk
7a5HdnTqDHqfnK/vDuM4ENRAVPcKdXn/7mA+C99sBoKrtVPwAISs01f9EOY4934wkYi9yKy95Wbd
7q/3laN09nVcCPiDJL6Cu5DNHq0ECyDeuY5j1EDzX8uY3cE3Lbe2zWY8O4UYOsIYfxztaBFEENoe
Kw+jrXhNL61BtkwUJO9QegWosMrLm/j5xA1+DCKgOrb2zCHrAW+ScH3Bb6ZoPzObEsh44AbHPIQe
OMjNm2oTZMsBfC/6XJ41aAOf6su+tnnfb4/rsMC3gMSCyXM8b+hSxWAi03Vl2Css9dzJWT6diS2M
c1FHw3xK6CPJ+WcXxz7NYEl84r5/M6HeXcDRoViWlSpZjwuAO91wT37QXb0ThyqLL8OURCkp8cib
jN2e3Ft/+8AjF8JyaBKjM300oxymw9qHQgwOBjstn0kG7sEm/hynaMCk1Vmh/gdO5b9/3G8GPZpY
XFnLAmD+Ouicw38iA6Vzg4AOG3u1CS+DL2ic7r2NeFYg2PBUzice9/r3j1+3s+rTwLQFyk/HmK6W
DZUcNSb2Ai1F3ygv8Se0kGLpbZfAt5JGBzdVK3+eeMm/e9Zr1x+eecCsIUd9P7nnyuF2AREUrCc7
tfMuHQ0c2fr8dTXR1MEb5tvwy1+PihT3+G4hdYaqxKofD8IATM7fDxuq0efFZOMplxZDUNd5RG3d
0VGQ/i+7pdxPdhNHMGbw0JEWNuXljS8ctz9vlEW8H6tmvJPSQUgfDcxByctG2WgFhq2hdGvPg6ab
uGPwmS5bv4GZ9TKsbVcX3aDg1vJbFj/G7cg2te31VWLNxC6g6AG58kpraO5Ly4o2M/PmnMXaScXo
x0mLlo9KIl+Et0ASLre67/pvOpDdxQxbK5MMUQkqopQTWP1RrfedHqDOARMfN61HbTeQiYopB3M2
WG6RCBbVoUBX5X7wDN9wtCfLbKRjnCxSjF9pVAFxyRm7sawFnXjN8RkzFYdqKmwQM8EU6hJjKC51
4grADUFU8QBfgSjvPA0qzzLK5rGsTOWer09NwQyoasK7AT03oBsKq4QprmtfMy7sM1v2JXwwW5g1
jr63MUHX5TWW/pPr1AMUpXlQSCz2cdyAwets5LwMMg1NKXZ2KJuzsOh1MoGueEPgddqnqGf0W7Mw
+xqqjZ57XhVeF21604cq44bWfWKhl+IBWhAGWSdsYGoAiYLMPxx8oJ8+UDLuw5aDqF3LAIVKMunP
GpVLO1uCxf7uoMsK48Wy8O1tIX1gSpDXxVZ904lp1vfLJCdAxbjorAZ9VW/0+qSTMy0znBnVWeg4
+r6NvO5zB5eLg2da5zPI8oWXOC11bgOuvZ3tjCPcGqzqbMJCzaIphAxR2EEuPVDOpnYV2vgdKLLO
EPFNGM56G7FBb2Nalw/KKLqbmgACupZA59TXsBTt9ALtBXcKdlQo5xIoOnMzjXO7AzTaP4ioXKmz
WJ7fJ7+Nd2aSYRbWVbHkhoTTXk/MA/RtxvglK/eDBxP2wBnNNZtb/cNFMeCyROUV9iZz8KhsZTLG
oMz6mVp9szd6Ip+7FrSbbGiVu5+Jp3/2PkNvvVohfne4fs++mSpixJaWaL3lYOl2d15H+AK4QGVf
ND3I9HtYuHfZUEoGwi+QE2Uam5igadZ1+stUuPy8Z8LYWwI8R7zzpyAak8UnCzhkQefftqGDTS2O
imYPD2dwwgWJ9iVd4JOM8C8vR2t2UugUMIjpOyV6xZSODVqtMdYTyONOLZLaeJCvd+zqXExt2KWt
48JFksC9cVsNuv3Wg5beJEXXAB4dV8OZz3Hh6TB3La6VRO3WdH0bpqql7E5XVEt4g1T8LqzBhQDI
1FpXHoQXXDD+NgxrZl/Oc5fWXTcCBVixtWkYGJWPkosq8yu843N/pBISJT3DCOgTs2Qc2HCny8je
RUULQLgqyuhqDEcfEn1U2xkI1aZDT1yE6JK71hAnkEFeroPQzC+lo4crSEN026EdSppNrRf4WOSc
d37WgykSwLyLl1U6d7qL0Vq2YtiATF5Pv1iBGkgGrVwhzmxbUgUdAKgLJr09hWIDxDhp8xlSE8NW
LLQ1B0aAnosr5cbbbmkje0NbKygyKfSgMtfmU7uv5eJFmSgizCEsRm8zN/rQy6oK88ZryEMFydwC
THrVdGnHRw61j2HSOC9rC7tPUXMC5iDgEE3aLwJuTu6CLtiDE1hWncpIzXAUGicYxjtVDB+0HrjH
qwLESi8ftGdW8Yw2qNOwNzayUI847c/WFXy6cqU/I+oRC5zNNPyV2xRPzOk2cNRwlp3LCs++sMKF
9ilvXcg+cFer+YDkleoc+yrQUjSI4c89DH4E0QILPYlMtqO9ZNQC8Ce1x9r57BegQ2dD0CpI0nlq
8XI41VCW0qC4NQ6T9CWOIG551/n0ooyCBtNhhZ1DHSLmEG2QUUUPdIoa62bEkfUT4hchTccoWpFO
xcSrNO7oDKWVqgZVHjjhDtsEp8RKfEfYzZ70pCA55KGscgcNHIflMuQVWJHcW0DEBOfPSUBAoXCf
7AclLpvARLdExjJIw6KV9mZyGzCWfOBYY9j2dDBzHAGEURfe0rX3vhZC5yNsPoHfkDMWteOB7ZVO
UAR9BKWYz9fEVcIfAI5Qk74w8dx8LdH2r9IwjP0qjWBG6m4Kij7ZjVtBqGAD/ZUWAf/StjKJQeDt
kwLSL5AM0cuoL6gnQjhg9JJU26h1ybjlygt0Kpn2n53WQL/BC7mfVovP/a1nPDKB32BVwdabeTQB
yxOa/pn3UVznuN8oeO4YaaPzpZvHcIv2f1VeEd2aMOvttjb73rEXmgK9MgL/XLbVXed1AO1IQ4XJ
iwaakdhLitpBus7cEKu69C0SJMJro4Xue3D35jBf8B/nq7Cx4GiiXb4Mn5fWh71OGjadoffwja2A
u59soCcT5SgFuztBsPc/WJzS8HlxaeGLxLJwMXG6SMVgIxRVapn0TUBEVXZn0dwr/qNRLSmA1apR
J4VvpENtI79OIy7/YLmeLn56dVtCvaapaqJu3Nqhy60gkDN4kmgvWObCGgAajNJu9EFcvaRTQEy3
mbWHivqZFQhpy7R0vU7X50KYSC/XsCuNbXrdWBGbrCoJmGOF9gY1KTvAREGfoLTPGlaPZPzFHfi/
/tAfYFC9CX/X/tO7/tDFN/5tZu86ROsXfnWIXP8TTh9UIxCCwy8O5c5/dYicT8D+rp0hQMWQAIZI
GP7sEFnxJzcAymHVW0ULCURQpGbDrxaRRcJPK0cDsgf4EnhdqHX+jR7RK+3n32kJFM181LZAqwIe
H2rRr1fxNvmV8bQUdRu3SYimNUOQTIWT18btvlqz6J9g5w1EIMP6Oxe2iL5HHeDEm5m7DT9Rvzyq
FL1eiUPAX1zPLmSG8VGCxpgZgkZBP8Wfffc86EaOxsZSzJ9N3/Bn3rT155H6Y5WQSsgbPorhtnDW
mMdtF5Y2Yppum7Lr9m/e5fWvJ/G2iQbF5HepDF7d+pjjCMkMGM8wplgzrDflAUTyVbU4y4rIBXkg
BWuiWc49n4udmZfmAaqmA0rmk9K7MvL6Tb0U7aHD8r+ZK2C+2shpztCRbK5I4EPaT9T6MFAV5GaM
1EF6qzaRjYon9z0GsyCB7dX4sciFs7D9SImb1YjpM0L4PKYltRYopaFIcmXsEirlqBRdzEFrb1ok
Y9sSW+Oty61iU0LLDfGKR9s7VUAkB25r7BC7gIaamQHX2YiKb6RnQV8KPO6sdLy0watJWIvbNMK6
rNwBIjGihLCZJO0eOVj5ZNMAbTbV6LMl6MLd2HEAQ9ms6rSCzlqXBm4Znjds/ddeuRywHNYBhxrX
YQetTDN+naHEydPRKezPSMgiUHBnAoFRCbQgvM7M8ohqCD+0AlJsXlzrs8kh7RYBOdx1BNCUXs2C
c+4TPx0HX3+1oeiyXbBAgPfuwnOJeAFybDZIqHwpz6dFOHzfT2WwmQfEbr7Thg/tAKb60i9TlfDF
jg/+3Le3QgadSPkc82d7UWTrBZVzLfyeyGsX2lXQgrSpGEDYbYUFOa1wnurUDnRd8IQLfyyhcyPL
wb2a+oXLxHUN838sqAHYKCfZLC7mpLVY5O3jQtvlV9hhBnOTRgaR6Y0dDF57FRLZdE9Yef0I9Ebf
kUagLACJ0K1ftzPPRuUW9Rl6vBAuRfzcKffCC0xYXbpwFgC4ttI4xYRQTZMrUgAJoKEa4D9Qm9o4
t9tqcfOhmibI2lcLvpwEPe3idA7mgV4peAj0ENJrFrJRowVZu1IMazyDeOmz7CQtkJ76PuBr5eyC
FUGB/E3hCzdkUTe4zx5p2Y0CSls+lbbPMhNJ+zFombizRYi4EPoF5abRdf/TL4tZpkNAgLb1JTfw
5xwp6PndZMlLWrbRYUTCA11rR3NUZFzkFgkye/en04fegc+AbwDWxWNoIjv1hTcE6rlASgbBmem1
PUB8+ei6dTgkHDjtHGqKBKBa2nqXnY1QEv5+7kiQBWoaggMEDSAUTFD8iOo4IyLkW4Ko6pli0T3W
iKSLndEhlp0IQn2AmBfpk3qqoJyqfbt+Ke0hvhM6VnMeaNJs4bpiN2PSKdUTrKV5hr5naIbFSqJm
atnV0BbTZggBlEm452lkkDPEthOfm+WZFW6w9YMa4htM0zuAZIpN0Fj1Twuqlg2kLAHGDcUQH+yg
su5pWHbpMDod/KAjFEXl4CchkrmkFeGQ89p3djz2+V4HJfIar4mX3K1jJGsW9Zy9X1bxOcAp8sYb
pvASEuX9lRNSb4+UlK1JogUJPbwJFABi1FtZCFlEsFJ3MZAED9xnfELDpYi35bz4eeDVAUkaoKgu
yVigfgd7430lnFhkkaqWLHakPJQ2PFKdSRs7cwNtIF7mVQhGFLb20Fq0SAAgjA4tNthbkIvaH1CX
7J9119Lv0M8IziQk0QE8pgvEKkEFdyI8s4VFidsxiOfLwZg+84SLra4HsiePYIh3bWAjsq9atMgz
ALSW73VloclnmuGrrJAyJgCJxhkzSCwTKE5VT3VPHVgB8pimaIPJvY4W+64YnCUbndbeDZ7To+DU
uV8p/uSQtLGrohzsat5dNQI2jklJComduJE/Gj1Gj2HFhwVBI1Ki1KLG+WyxCXD8UMDRGDFz6+5J
KOzHSAEakk6Vrwz2Hl7f6LBpvvfOEEJUAlHamNjYEa8Hrwsv+453eh+bEGWiEtjx7jDCtgRank7c
uqgQ1c7GXVx5iP0l2jSLPV074Vi8hNRnQQLFN5OyYF7GpKytjmUtgtotLdCB0w6say6LugFokQ7T
Uz8Y8ty4LVr4Xl9fIe2R13FvwUnIcHcH0p6cU+mY6jqczeikULp277VS3hayQj1U2Sgs+rD4p92k
ZP2FMSid+bIrXviEJCztcPpHIPuZAqeiYD6g/FEz39s9ZK0hFCghEsuAYns0cbConY6GccO8ktzX
MYZhZd0cap9aP9Aki1IQCBj26Jb9LHUP2Lmji4PX9foqDgt2yai1ii0Xy5VBOhOkNXOXB5Dy+qtg
6OPMV37IQX/px7OZN+o7hSQJh1gYUVYyQLcByG/Da73Vwxxc23MwhoknIytIkcQ13qYyvtFbe+gh
Xrd0lQYiH6aIbtKCuNphfjTF1rTIihPgIGx6IxiBu4gIRYSSOvKZPRZyOyYqoNAQrJAJsKzWDbKZ
2hvsgy6i8YKqWt2AoBLpnXGGBiMybCk1qZufHI2Y+2JAJJeEsDQCdlsMXoYOPhDio3QB42YezidL
+cNFPdTkfvFNnEOeSv10cdp9NgDHf68Rru4iHWNtQRRAdo89HwB1Nyb6vtTU+6xM6e2pETOOM8dg
ok0l9W/8kTf7uAlUk/Jo6bcOZSOg6WWkwfdozKayRP0A3Z3gfGR4/rAnYWWiLT/IG9fBQ2WT6g41
EINXQQ8cYOrKVj57pVtcCpRitn3vEnlRCNCQHKcPmryFRe2TOxcRHvPIl+2yFPDKdYuRbOq+ib9T
ZmCjBfnSnMF3HjSntr+zhg4bQ4gBDgXtq5xZIT9fQm/ajSSqn2dHRqA2TPoymGflo/bJOnBBogno
cNu7I1YlnobBYucKUbOByqkcLnThDeA4eP65P1kzrE2mgWzducWjRgGMXNmxUnvRo9jDIuLuLe0w
QCZoDdSpgyPZToYSpiDprK3hSZrah1oiAIJfA6DwH3XhgvDc2OCtw+ACZB0a6XrnOOXUga4AlT0E
SSRCxNJPNz6D2B2kCZpvUx9VPIXzO8xExmVWKUr8w1MH3SOddCiQ7TlKx5vIm+DBCPH9r/4smu+d
gbWBi2BvRxyruR3Y6HiZK1W5mVgzn3Mjl0M4+HFmaMjvREXibWjLAuetwB1DtU9B4NMQ+ZU6tXqx
pOH70dTYWpxA6h0YSNYX5LUQHgYQrdo7zmgBDF32VbqgDvy0OKsNC1B0l66qqsOoiwrd7Qb0qxoq
ky54Z1vuA3vvcg7iwtw1iFEtBo9F7Pb2GcyH0B4IZXE3wrjpOTaWuK0JqlYordLbOBTETYMByx0L
VGWWPXpbQjprToKubzZcuMPFzAOwf5Sw7StWtdadZVklRXtPepfUqIiCU2f4vdcHQ5AKCxPXItGU
jcxGUZc6/j4OVXSBkl3Y40wvF/297Qy05vjk5Dok866KS11A5oiEj/MwuYdCzt1Ls0TjLVDUHrY9
lEbQ64rs6bNGefPSGuASmixGLN9oGFhnTEuoKbaT8XZWQfUZmyS0/n0+b+LJ2BAw7nDcJlg84Q4S
SOAOTHObk7ADoaosR2je2SZEcc2xWGKwM53VHetHJEUWrxPQTaKHuQeXr9dltUeiarZCa4AmbCxG
ZDf0IrYLOLP5loXWFAwYdwV82veNJ0NoNqNlY7fY5QrjOT/8yfawQ1fRJQ17lrmTa98ZL2jWamQw
lEkIc4JrZdl91lAoNRdFV2+djkuwUZjX3CA+tS5c+CKmkkf+pWwbViQRtsvPUM/vPUhnyvLFHcfh
Wlh+s0EzRF5BgBMFY6ReZ9wbw6dKLMHGX0qxb+CvsvcRkH6BvzVaqPGIcq0chsvAM/KLcCXdV1Hp
XY9BCZreLCIOkgvpBc7TbryNBOQ8qGPUrrI97efeaHXQY7N66ItGIFaSOkKh2usEiCUOi4eUFJG6
aCvBvjQcQV5iT+gOJf0S6HucZnJnq6g6syYHe4RV8/HLghrrmRqD+sFjy3JNCgOhHCiKXPZhB+G1
ZpEQLoSQpQPMQFHCvBcbqJWworZ1YqgVXThF5ZxJB44ryKQcmmD/0y/WNIw/Rg4frgSFcvcx7Jb+
ERLoXpcWVVvvo3AIcuZ7zcUyOgCMYROFNero3I9KxXCq9ZbzHh5lD4WZxj2rCHzZdcsuPARdoAua
YLsKT2TKHv3Lsg3FVe1BYSwuHYJelxs5m6o09TaAWMlh8bvyxkJsC0FQ2+g8tI2T2gOvdyrGtK5r
5lmgOC5tVhg2/piWnu/aPgrOAhnIR1kWywM18ZRO2lc5SOsQpwGk6hJdoerMCU1zDXHp+k9r6/+r
Uv2BhuibysaHKtUXQcXbGtXrx3/VqMinCKQHSKfFMZRowPr4V43Ksj8RqBiArA6NS7C2EGH/q0hF
yCeo1gCATnxYhaBID/zenzWq4BPE6UD1Av4c9RLIl0R/q0T1nmUUujYqU3DsDCGpASkHcNnfF2B8
F8KuKLoncxomy7l/Fu1naJMtF/Q0pvjUUEeQCNc4k4HOcLJC9+Iz8JBTnZJUXVaHU2CvY0jih7s6
guuVFnpi9etQdNdumq1B+afPnY3a8q3kp8Ae74tYH5/hEcZl1HRQ62rSMIleAVEoxW/67SlMyy+w
07/Lib/GifDaYfwD9Dqmzvt31UVhj536p+0sPt25JZJXE3YKvELBEOdYJlsappcLU6Jrgg6wEKAg
attPgUMZVp+SyE5RnoCnVdH4uTsPVm5ZIj7HMQOXe+L1w1kohXrGyQd4HCshdggMTcZgHLCLwwkQ
HoQ96A5AJL3mdnQVLx3qM90EBRBqDCyhB9gSBF3ZHVQMYKT2dHBWzYgkLOA2EB+AHow+fwChb9Jt
zEDirJITRwBSLBuskipDa6fObXDMd7DUwCR0JnkzWW6/YVEXbNsldl+YschPPrfTc9d6xRbmoS40
+KGz7Vm0u5xGROplYS15pCsn7S1Pfgmkw66Rq78EQRsnHKyOgy2X4LCouTu3BuhCFa67nLdhrXEo
OOXZrJWDLEWBZYv/QQsJqSG7cilKTl7d6wMdfV+vwAn7yul6W+YN0q4nDoXs5QZg0Mi98xrNxuuu
tSuk60RxdbEQ3sLehg5x8w0QTOHm/hQzD7xmCuk4WcX9z9jlEEftoDxNNxNHJTPvXXSPOaQXeDPn
rZDEzf8fe2eWW7eWbdmuXOQ/L1gXn8lTF9LRkXQkyz+EJNvcrGtukj3IpmQ7Xsdy8N54L+1jh4yb
X5lAAoFABGyLYrW511pzjmmUXVP4bm46xa6EtQk9nrIN+fI0KPknrlyPwqiFsu2juYrGDW2N/Bml
hIKBAE91t2KHz+d6EE39psQDuAQzqPRvJuMuw58na4gmOqIMgpUH6dEb4SENYtN0WtUdM1335LIO
qqA/DmmiGndjhDxvQRHdPaaalRCg0U0RNoUqizZTNUKp9PUi65svWqg3gZ9iFTylhJEuCPdJ1qNH
Z9ASTkkUfRU6kCMCzeqWfXQzxXmQnhWzbb6FCZXqXAuBoG/y4s5kBn3o2BJ9s7qo2huCcPIpCEvF
L2w9sxeWUSQ3upy7fBVT7kscWuOTTZEwYPlN8sdCGQtWoD6Nnmy9Csnh0JtC+lVRW3duwmhgkzZx
onJ7a3GL84dtU5lb1kM2KP0p6bSi2KW6Po6LEhrBSotVeel6yz5UfRJ8aiuqb2Wqra1daMO6gUpL
zVAZq3a0kieH7iSFR+ccyinVvmJqlG9FlgZYATt5SPuIRqORdB7PfZVuOvDnu7A0qhWNZ0D+YnSa
xaQJBea/m+uHKdbFJaoa1fGRISRw3bE2YMjmvr3FwuqZPLPy+5PaQHi3G1fJ/Ei6VbyIo2x4aYFw
Ldn8pi+ZHOp7u4mCuVQr6I/rGOyWIUMJJq65RWaGragbzyxJH/ICc2VnHR5QybDjpVZSDz2NNjWr
3lTcW1mV5lYy8CNQpMIuTXEi1/xNla+LEboHVZ9h4Cq6hIuqiPITlZZ6rgn7uowgBBR+UtQ8VACU
SS8QcUXUgULIAdR9qu/ASo95Psw9XDr0XxgkAD5JVYm4Qem7cSvTwjmFmWe/jMgonjM9ND+lENlU
v0jC6JZRkbVWLbNbsSc0tzbpPLtxHPWNE1XRE/WW8qBLJ0IUGYjpK0iQeoGsXVmpNExD8OotlF+h
StVYOOSP6zDPCzaSboScJYcb8aCWffk+aNJ7j2MxrQs+3v2ybHRETq1GiMGMEfQty6oBWufDUvZR
sSxBAtylYHTPNi/1oaB02OZami6iUAXhrLjxoilplspOFxtZaZA4mGoeaoAshyAaxBsbyvCgG2X9
ZqWVee5zJe2+OaAV76zWkYcobqxbWabJgkdHMB/NQkJ66VfHCOS+JiSOnENm8YRRjMG6EUJ+mdgi
bLoqaTb0HM1NotWoemAr7/RGRmumVVOMuqDR1jrkeN8aI/ehEYV4ngqnu89QWNssvoGxF21XP3S1
Wn1SjMz8HGkmqvLJa/ZNXxDR1JvBfoTwfaDLS90nwGhmaUYaS6b395nRZzejMZQvbe69E+xZLApH
aQcueTZQcgS16pdxky7MujdW+NgzIBLQNNxVixi0QDjT24+1yv8aGbBDHzCN20jkxSPKoQDCQS+g
q6DxYZGovPfR6rPJzyJFhWljpi3O+IAvN7QRuTSTucfS13GyyTjAkgAZng+iVp7D3M1738EXvzZ5
RbZD787RAkGabWEZHs0gsFbBkAc3Zl0qdJGQKnH5E6rDBHqMp8bJwpraGgISKutDa1loMqmCjpaW
ITbxYkmp1LfdayAa8BpK4lWfcjcM/LqyjVerbvVp5gmMJQPFOVUos+qLnFz6a62Y9vlYRaFPsd48
U5XaW0sCUNCsrDubPSMLxvrd2m3t9HbQ1BkgLNRlVBiQOxi9Y6dXtmqvei+1W8NQSWbhwdgoJR1l
WgBHplhiXTpDeu/WbbPzRKjrTFOMHGBFRnEf5wQ7l44q7hs1gBfCq7w3htC+NGEdHkQaVKepcAd7
YeJN1elv58rB7APrq4yk0fgaI/hjobGw+1U3wCtheMftKdOcsKREChJvk4m526JqWv2pgi2y9eom
oEur2c0XEWWeslUA5nt/q0v/f13z3/QZKPrv3Zn/8T/a1/aPL1//SF//AIfzH//zjy/dH0+vbfT+
+oPJ868f8696R/+TYe7MMlPdOebQZlr/t2tT409MQkVw2c0jex1h8r9G8qb2JztapNqUITZMy7kQ
+le189cfQR7n78OZowb+R9WOOStjv9tBM5kDHId5gWRvw7FVh1/u+3EzaCo9lIOh+Z5K+Ft3jsxz
0L7SSKG3gshviwrPGR5g1cTe9oQg9d6LTroRrgKhLy0j8ZWsJJoJxSGyErd+zKsno3yyxouQF3W6
FdVd1xIki8SRMCygOMFidM928e46t+FwdIJ7S3v46378o0fzscj4z7UX+AcP8b/1Fs8H+i+r8f8d
juEPn8j//i0Ur8i52x8fQP7N34+fY/7JrArXMIgFhNO2y6P09+Nnq3/OShAPCa1rwsD7rtrGTwxM
AA8IvjJdM3lu/+v5wzQM7I/qQ+PBhYsMeeUfCELIzvjhAbRnw/rsneHHAXNzABj8+ACSMcy22FaC
VV7XE6G/g0EnFSFxkq/YtClRtRq6aZIpY0CpRtN7qTeIA4FKaW7wnoEbLhd6VZXlY9wVafpiV6oY
8WlPYYVqL2PDV9dDMKsdPdlshzCJ+0XLBLZljKMMqsmDqxTDN8+Nbfu+ZuUVd55hseHK3cBRPxuD
adn3thpUbKu8XMtWATOQnKlvrpn7UTHd5pS1rkuukPbNg+CFTqtmi5w4XlNfpj4Tyk7Qagd7hWYc
naJUcpUGXFOTbYM8gTa+pcJUC7x68vhSmTPcg69L/mwMnhm+lmok+HhNsJSGG6eJiOpKS4VOdp26
Zn6bmNKO7+zKVOVKVZxZqIK4BCCIyTTlnNI6FvtSaFG2hEoo63Wq6J23Sq2AKipS3SZc5RZjOMbg
fbgw4jCD1Qb4w1oaWlK7Z0eNNP1GCsCsqakKZWnnIkxemKIG7aboByX7OhlTGx0ZWtjRCV5oxtAR
DTPzAOnm9qnn38YPvSsoY1yuaLIWlCpUHn2kfam62tKW1Gyeuk5DSthFxIcy3QzxVL8WNTXKGal+
ohzVQqjqvmhzpBmpqiKetFs1h7viuCkzpVoOmc+oq+1XNRf8m1SagJirsCyIqNIj3f4sxmbAeQHu
rS39qEFesyD6R6tWvaIEYsn9zpHVs0irh7COBnbXikF6XSS7PDuNY97SUuDpa7ZOUhEDZEk2gpCA
tEq8EQzYNc4iRDpVb/FTu5IRTMNUbGlUxuS8apaBnDGNk4ZKQNeLS5K3SbhJa8n4raawHhbw2bR7
6A4EReikF4TYFzpAenY16WihUj0SK2OE0LvhGgEenLi+9ZLxNuM/knpV69yHcapSn5rEe6R5369L
Enf71K/qsATeZM+JfJYc7VUxFXm+qh0xdRsuXf05yydBxQwS6mDXqJIXtep16r2XJ01xxgMxwqcM
PFPb1QkwmnXW0mPZYLRg81cFamDfqF5QNPS1ZSwWadtF5V1JlcV8pBZ9uTRLVOyLFFUB3gCJioOJ
D+pJr6yTYkMi6PjQN5IdvFvWvDcM201lU1rzaBZgxBDtKFXVIxmcYO70vGofETdOfGqYMlTLqkpd
98CNUpNvlTDuJ6G50AcdhttLq5MBc21d1sEmClgCaRn0uvkyFFHs+Qr99nqv6qkslnx9jXLTDnbX
LVqCisnJUkUePobt6HydJGXJBdiHoaU0nW1kmVOdDP2iyqdQX2eqA7cqGBwiJlGmyOBWTSrqCnDr
Zg90boiqE0rTXq6mUmOqZ7hGgOwFVXdy605jR5wV/KRkMcna+1ymDaGGadW4tAXyVh02WeDo/arh
Ok8HtbVlvXKJu8O33Brk4TlOUSDWanLr1jInpHQ1mv5sl0fMVsGuK2B0a/TtfKQbm6HfaNsMVoso
RwykdGNAvmcJYtW3rdnfgLprJHktT/j7WRikGHXK0TEPUmNPfRMlI6lepeeF033ruU39XNZTtLKa
qptHhKF862GyX7Qxli1zmdB0/HowHdT8ivNulmb+hbFz+EVvNOgBMeKpZcIa7q1iVRWtX4nOpenS
D8141Gszr1Z8qUL0wTKpXoyYxCnG1nWEJcBGyb5AxRqENFFQtm0iI4XVZ7jIrxcmCl3S3SKt/lwV
tun6o5OZ6QY5XJcvpNSwnjjpYDN7kkMZ3sc1U//7TnTFsfcMgsvw5g79jZ4ZLT9LqggdAukiYEe7
KvqHlgWPBgrRj9LQUdHr1eSHIrQrOGchI3/VHuN4MbCg9d+MQZnCYRFGDN7HeTwm7Yc4CF2ybyln
tPUIhJgu4dBlZsbC3mraFsaeKk/VJIfk3EnDcbe1V3v6Xp2Mpl2VVUoo22BG0XQvaoi1vpEp9MSi
RqrD3koTLdjq3iCJVFTyjIS/HA1BxUemVXLucKJk3i6uU8RxOnlrjOnsSectmHr5abKaIduXLov4
KWsEInlBF4FyC7qjF3WQ4mjYm8t4tNuWT0UaxctmrHBDG3kykH1Yd1mKULGIwrWuGN3ox0iHtTUr
l6Ogb8lSVl1bizW002lZIWwB5UoRlIto6SjW5Cyb1Co98HFaVb7S5I/HVWUouVxmRatdFFBmWE1F
NmYbk15HiKVL1v3B4mWrjlnILI5wWfYNaJRq8ynIwuJtGB0XCGzWSerPqKnrt76UADDBRgAHUkRd
IoNpLbdcYJYoolWdxoKkvECPEhIlm8ggLENBHv1WBFo2b2tpY9O3Uvkp/iTLDklPq5dFRaicjl1k
m0QBcG8GYHWxsWQ7kP6m09xa8eRO7tIKWnhzHdmUzwNRVPdGG6GFs7KQ/gPkUWKJ/NKt0nYheDjb
TWUMIt/xTc/kOu6jskHIgT79LWx1mZ70pvWSnaVAMt3Ntny5bxR0WJ9xpmlsdmrPSXZ5kajp1yiv
0njrpiAqiKZHRb+XvcySZcW0Te5UtTO8bcdIILxBujd6JyOi77FUvFiv99XUBcivpoLMOxyECrrD
QlRNsc2TOTwOGG/lTIgjneITBf0obh36CO1W1xRtfOhCQ+E5axutVZclGAaXAXYbTR45iYVttSFD
N9QGL23oVjwtmdrb7cPgxVbpF43SwD+m3YPIyS21QDxEJVK4Za6RNLIPW5NhdqN40tvGlfEYRklT
79rUpYlQ2UnPJ9HLy6la5XqZ8AHBPl0354CZ5UTQqMrDOpE/Zd30TSmLVW8L3XsinGLMfNXFsIJp
D1W+4wpvOqFITMa9W2vZSBSkaXIFKme08vWY25p3ahpESOh5FCJUc6mhpysij5NJbR1YMUrP2hAr
DFhVuGdVbb2T1iaV2OV2nWh82k2hbJsuTK1tJfjRu9yyw/zd1XscZ3w2jRgTHi+auS2LqetWBYan
4tYSip1B3FSzdNvHblfzqPAMrXJ3jAM/t9tSW3p26nKANNOfC7tpUKOkXu7eYNJT6Z7QQK7XvH9F
d+sFeeduTH7uyKBf4ixSsasZzxnUDHc3MQdON4WD1O6hKODxgXZIRVl9cTzO81mdGon4BMEhDMUp
G6zh6CIbQTUmnTwo/ZKWKmx1hvPDXlphQ0ByCse7WQ4pROBbGLh9cYrDlF3jspsKO2Cqjwaqvu+0
uosRLPcoY/nYZoO2QzRG/q1f4zdLL1EZQdu8z03XHW8KJYM6mdB6FWc1RRKz9rh1wd6jCSw3oMn1
judmqGvvYOTS7aunGgPMkH0Ttjop8ZGWe2UHr9TgsWOs1Ur3kvU/L0P/bY35fYn5/xy/yqZN8VGD
JBzL9uv3s9/5H/zLnmD/OW+BbTZSFJA6qTT/WYvq5p9QFAhXNg3PQJtiIXv/T4CVhnNhNszzj9CI
MuH937UobRJ2nwayJBwPvGrOP6lFZx/4960Qk5/BzoAejeYyS7z2ieOFtULw/oRQ2O3CHYxtVqT7
sqKGsMqF5zWb767LL6T+Pxa+zLDnw7F1nMtr8CnXpLgyE66op1n8XOoHAW45C6LFx4eY2V4/nxKo
eVY7KmsK9h+La1unKAo8gljLZbyb8HjpS/tbsI+2kX8a/K8QbP3Ofq/9PSe4+82xr4bb8/m5Dv/F
LN81Ve7Oj8cWYdmhPw3ChYNauzkRFcXAqTwE4aUKgdFirGzOqVJh/ez/7k7y1vyaRHblMuHSujgo
5vYFKnUAC+7VaSeJYAlA2LRQ8lPfnkVu7LE53ZImR2c6OOpYw1z7c6pP54/PefZm/PAEueZcMDiw
GOfEqJ8udxXY0mXOvqgrgPRxKODfK+RId3pn/ObW8qb8dCikV3QOCXVyEUT8eHUZQbtZ2HGophzf
rNgwjlrC+EsdzmWYXmrP9O4bbF6/ubK/OOrcrJyz75Ak/iXC+L5bqA59hbKYWg/rJ7s6qelvSdA1
9PaTnUzk0vD2pnSU948v609vCt1TnT4ldBWd0KLr21lprlIlIzWBalLALvRYK961pArNv9fsf/vc
zL3Oq9vHY6MTW2Cg/XCu0SMTNfnQVXlMJRj4mU58NGPvQs2ZMP3uQv58SpaK+4iGK24t0BRXT6gd
C9MpK526FoqiGr0K8e2fXrP5AKSqUFUCAbjOeUp0pzYChcKZCeOGqBhjkdVZs/r4ID8/7xyEEZhO
ngVdsesL1jH6SdlMorpMbW+tRUXLLgh5vDM78j8+1E+LM1NRxlX0vDEN0muY//w7W5QWJK45kQi5
CPsOl8maSaive/eBQeBubv3mvH51d+ZMFbqVOo/CdcaYo+QaBo8Cd3RoPfCy3we9/Y+fNc6H90iH
j2SoP6GTYUR0pTpwf4xQKjct9u1kK3FRvE5GNKRrnA3N/cdX8BcnxQvE1SNuh+nu9RUcKCcmVa2S
RTLldDKIXpLrrHCD3xzmF88EScQ8dzoUasO+RgdmimaEDeyFxYR+wbIz30CLY9b1P16JCP8guYXV
AMrqT5zVVkXACmsV/3edeqA4WvaPPHyK+ap5BY0NyPwg9OmI4ZIrouXHl/IXDyNJP2jDePJVYlev
Pm00gswUrDHnOD4oCY75T+lCP4/G5ePD/Lwesb1G2EPkoUN//ro1rnlTjy/NSBa6w9hxkcRGWeyV
ounfG4dJNAz6BEjIx8ecF54f10CLhxGQsKPxmDizzO779yxjRK/S0UTTb2fLUS1eyWZtd5kcXzUy
jM5ZmDZb24mb31zRXzw1hoEB9S/YNtf1aj10kJQHOIIoE/t0VWmCSIVK3ehu8JvIseuXgHYoX0tW
LD5iGkOHqzuH50jXuow7h4NbOYXdWKxwDjW7jy/i9Y27Psr8W3y3WKGlCIj9op2SFBUYTEo1yt/J
Pug96hVIEt1vbtr11bs+3vzn3x0vbGVj9D1nFYgbE5h99aRXDx+f0i8PYfC0OxbbbcQZPx6i7Eoz
6jwOMda3IyKXzMU8N5S/eauvnz5OhDGVzQM/x1mx2P94FD0BDBnnKmoAK5RHdnFylWEK/EbzQjtO
GaCHGHDBrp/mMll0iLM+Pstf3DhEhipiQt4A46ezHNJRyxt3TGABiY3WhcpaS4cUeVmWMQAtfhPg
dr2b+uts2QWwjpElrV6vyK4lDUvN8c/IqaZBEcRBgyoiF89515F/FwzD0bbt9AbE+/j54xP9xe0E
+cvYj2WKEfC1y9iaTKoNU3Khw8x5E+BkNrjfsu2Udd3rx4f6xSv3w6Hma/7dwxnjp9bthFUMi+wn
e/TW1dj85uH85YX87myuNgcq/TJMgmyGadC6x6isRtTq3bmxd22idujVzC8KkpbF/8GJ/VV/sv9h
L3x11ClKWgstJstzIDUUhK6zL+rR+81D8tMrweIPho/U+DnYklfvx8tHp6KFrID8ytLTwg+i4tlu
QP4HprsNc3EiIRonjNhMjvWbReynKoodsE5Ip8qYFx2C616tYnHVpGhjodiwT7nI3jmMQ4EPVf8K
ROaRi3xp+LC2wHvIe33++NL+9HheHfpqQWNQUqtd09eLwnv2UO4qeDUZWX58kGv4H2FoP57g1aVl
vJeYiimoRPN6MQXRWsEALnT31bPRPxSs32OGQbs06a1Fe6aKO5FofHYtIDNpEP6GrX+9qfjrt4Gn
Cuye+pWx/I832pZDr7ctN9roSa4SPdqwcV9H+dGgNd2pydvHZ/+rSzy/+ozeWYcAyP94uKoJnc4Y
ubuuXR6jKtxU3rBErv+7i3wtMJlPCw4WZ4X+hQboFZoNrIgJUYBbGerxV2kNdyhr92URbdyJJp0m
W2NZjq7uWx5xNNSUH5/lry4qvAmV38EhP/16O5MguOxkS3t8ErnZPRLhaxZrI4ur6a6lxRPcp6ZR
VHiE+9K6//jQP617FJAunSkkNtSv5mxz+H7dsyctRjuOtc4iiYy8gW9Ej/7mHv607s2HYPFGQQHi
z71uAhQoVwt9gJIW995jTISqyhgP3MOyqbUnGETnNhj/6aJ3dUj9x7PKGDZi3Iow8WcEqU1JtZ+y
3+01fvoKXx3j6soNrimo0wnNbLP2syysM5aqA01+IsWU37XIWE1/WmGpKg02G7SKDBpV128Cp+MK
pBKKXyMeYeyuT9qyiph9Q5KDeXUasBeQXqxygdftME3qKi1tnG+aLjFRwMRAuVA3rQHlaNIqqPA9
bCe8D7adTPdWpbx1lbkHa1WtdKcNvxQG1rqIt29bZ5pzYweGs2Sibi3NPEZQ70nbB2mUHAy3Ixqv
Nr5kyghRyB5fc7O8dMPwkBTqksO+2L27Kc0vwfSYWfpqHCVoqfwmHZVFZFLvl9FCKfVzIo+Ksqm9
N7tBSxN2vtGEB7S8K3RhESF+qEfrjWWVy4qMawarCCq8zRRvQ+NS6SPDqmTTW4iuneLQ9A2eKuWS
mQ9an29lUO9NEfuWhqDKWQHAsBB0a2q+x354FnW97MicclvXt231JlEY9+kZI3exIh1nXSDeXUCh
KRYobQ9mZd/CrtsGzlOXT8fRKo6SVOpSRrfAJ4xFauFtdTrGAZaFMrs3mgWNqEfGslu0OL5Vzg52
kkhxuTOx3IQTwu2mv80bRqPR3goeW/s9UsRawnBSFMfeFc3w7g3WO6lOvjlE58wdNgpzqMjUt9bE
xyas66MjgPlGZAzZ8UMStc9AVXY6/EITTrnevxjoy/MoWjlt4Zssnw7pQMpQMTo2NrYK2A9GBeCs
BfqhfWAz8zXl0Si/xYoCCbKkvMnTtellZ2m0q9E2F/M83Kxzv5ougWj3lY6N3Y2XgTbeaMgFIrkY
0l3a+uifSjdjzL8yeQe9i8DqF93DOMzkwqpuPHvfGVuDcwDZ6IO40Us+bz6yAfyVt1mAYOpVxJbv
SkT0RyGJr9tgkGiAWShbjSGMAjnNrJZ1FjJ82QQE3PW2tYJHlUdfhvROiTcTv4G51Bzpd1r8OGbq
3iT+UkXb5BIwiXCLX+hZSfpn5kiLsqp97MUkFomF6x1BvRF3liIKBEaDh9PcDSEQiEeoXoz6Ax8d
eZ4fJ/MxVNJDiYanbz4V6pmImSXXVTO/SeKWAnRfSrM3eRZcZO/HtAt2RiwuzL8XAwZV5c70tm15
HwhmlvbZ6hkJ1neostPp1FWWTzTbOo08GDeCGWlPSsxwY5AOA1RuZ+iXePg22Z0fp2hstLep3KU4
Vkdto4t2WU0F1tun0npI+k/9uMZyzowVSvgl7tE/gwvRL5N5KeSuGYZHS5yGacfmwkZ7DQtsfKxJ
1RNqsrT1myzcSUoLr35uOjZ3yMT0oNuj+j1pDqas1m52bhjDLMx3fbaWcexn4y6NXgLpENO3y/ud
Gu/d9i7qcHMFl0E9CPfN0R+k8Qo8puDvu8lcvpgHxhkU9I33XHRrjk8+x+CetNjwu/podxDx6cJb
/D/1KEprjdN+doL0DjSWHc7YmFiheB2bj4BCrcdUX6TitbeIUrrJ2ttB31O4GBXOp4GmXLYcrCPW
FGwIX1XZoVwOnHRBAtu75nWnykKdN8PlVPcp1siZUwt7nZpyWqcdGR59v7Lcpr8b2Vqv6qbMNwE8
Fb81WsL5KvAivNBDTUpk3G4aw8YdBFNoSr70aH9Q2m4tRFD+0ENMqDJ7Ix2xZej71E3mwgyDvSVw
97tDcEbzd8pAaugpb1yh2udJr9eV8G77QEGFhULHn39hW9ibqnX2EsyhMZnHRNgXG8eFUINtM+rA
hAaEs+gS1HZWJCrruq9fzRJrdmrtWVB2EeaUWPvc6dZqFus30Czj5rYI1FOKlM2d9ka81rnzxbSP
upPpLpQBdfsjHZfQM3i+H2uNofTa7Y5SbGeepRnQMSRdo1+n3qWMUFQcApA36dp6Tax1fR4GjAXF
KhfbPDjrGct0Qrzq+yx/aZNDmd8QgM13IrLObv2EZVtpt4R1xusxuzTg+ukL0voZZ1qivmd/BsPD
9lMmz8PWHBCZo+m4neSBR80ttuCcFOdQF+tOQI5BMdOowG/DTZyNm9Bo1677YkfpWxi2D5bsocl9
bfk1SnbQfTj6elOdtVHiMMs20htPYAKJlp1C1HW6t2wGa424YaR9F30qswYDmPrQmuMSJjmtodJH
RuTz6RL9pUvI6BtXZtxvoaL4anVTyE9G8gTOIdDOjXljD19KMNf2ZuazR5t+Xuzu+mkVsTjiYerl
ZRh5yIGAmskq4JsoXfRyW9K7YTRhNMs8QaTpl87DL/AeCJxu8WMt9oO3isJDEuHmOKQofQTYFSV6
Cd1PsIQn3e9wWyay5vH8JsDbuN/shBjUFV80HILtumJuHz4zbvATca9Oa1wZSvNQ6oFvBcgJ13gK
A8iz8hvDyMAulkVd3XnhczmoazGhMZyepHZrejUpy+GB6naZxO4xL7SVZ/KRVJr+EcVMuyjxsoJ5
TN5SrVs3Ml/WEfTY2KCvopfLjsFGVRk3Mo5WWv8URgzlo+bFDu8tfvuwc26QWO4Ghd169WLG6UqT
wbJNzuTcbR2VhNVpXwDTSIuTUeySeB96QI/scdG0ZEwWD1aGJItWBjPfS1AqT7oV3spBu7e1g+q9
qtrJMG/G1lm2g7XVyBIrykuFlrbLy6VijydPin1TxRdSl+5i3TsAOMOjdG5b1vEHLRq5KxdICbd1
4WzKUXswVWRPnfZZZuUS/M1qrImUre3dMDmstDYhvK+ZviVZzx+C23x8GBAjOcap0pqFGWWrvth7
Dh8C+v5pyP0bXVw4X3prAO0JlasyfDW/acKXVN2i+LMgmgXrSqmWWceuKHswFXJScQU51We8pVp5
kcaNnb8GWY8EcyLH1F4jjliqCutIDBVAi7Z2r4Ffe3PUaSVBxloBrjZ5aLNPQfeGlOzIgHiTVkcw
O7HyIIMXj8YGclS/Q+1SFHheCBwdVfOUTXrq95Ce0BPuxqQ42+O4jzHcIQleiEwui4ZFaDI2Utwk
QblEduM3RnMq0mGbhHxwynIbC8l67i3GBGGdWaxi13roGsIysdZSf2tLWMCSTVHwubZltVSyaukS
Ci0zbdep9lLOexWuWMEWoTH3rb4btb2JCiiRr4acnWHRAdnhRlSEkZYsEEQYa2Y1S2QejIndbod6
l1TRbMhf7MkpAYb2R7q498J8cqsHZUKK1iVrTcZLtYuOwDrua1dupG1+7cSnlOewPEwzMFXxji3Y
HOxUNwrEtk6ou7B7LyJ7ZwU3yiDnJOfl0DSf4+IcSuc5FYduqh5SxnzdOH8E2lVTr7pKQw8tfGl9
MkS6EB0AGRiK/mSX54GwIc2JWFcuosfapjSXMTTWJLS85vLrlIJZSBu/BQKmv+rGWjjVvXDDVcR2
1CJjgx7wPlVvMeKmTsqmTOwSZOm4AEEmZayiegXCADaqb6b9Z9dtURr22v0oX/sacLJ5VIOVwddO
GU20URaVmArAkz0NBQUWuZWml966JHRuRWvGfuwkX3XLnoJ13UxEzpsFRCIPnEM41O4Ds6d+XUR1
foMRS/VtNa58GaTeqSfzea8lwbjJWueQx8ZBLSJ9NXkeatbEQkxpZUurqlma2FZ42OLUSb2BSWov
TcR90WiuIjvLNlQNa70OZ0PhInbTFWHJTwkXwxHqqUDHho+JxGTlDsDELf6AdlXgYHhyI48EZ8bM
OlgxtZCLXCctlwfEUU48hryIrb53BvemL+E1D6GPlP+uwgaFgfIIp2YR5o9h9wXYPUMTMIPJuo2e
ZLPPh5sYALterCOV1JdpN6NtS/PG06mRNOa9OXOcuDiYg4vTy3wONPHojoVPR3pZG3dDFxxmTXYr
LlNhcQewgs9Zyihro7C4x9H8UDevlvW1KLdB2h/DAadkvm2aHJGDsxRaBkCng0x9Gbp0WSbI/rMG
Lbtcqg3fDvfOVdxlwFNWxipzwXLRAr+Y5fwZz9PobQ2755NDtVjqnwgUJIF6WGSj/sgr+5yl9VrE
JB9Kzzt7Xn6CMMTehVxSRJGIsVc2rgXAKgsk0V2Mpo/gdKGEq9r9X3ydx1LrWtt1r0hVyqGr5Gxs
DBjoqGADyllaClf/D5/WX2/jqzqtswPbtrzWE+Ycs34aZekRg+5K5mdlTGGfnRawufh38UlmHLK2
341Hm9BfnAI1FLVauqB297FenDLjLeMUFYKJWG34sN3R0wHOpj9InVstQ6YZjiXRwlh6/bI190p1
XHKuvacZh+7cXZCysquD/vUIKGcUJ3X/uqk7OD24kJSB7hAHSU3vksQ7HU8+LNlNFke0M4yuTfMm
iRQLcdaG6N1B+uXYS1eJ8HblIrVm4dJ5e6Xebmr+9hkFH4d5QEA3E9s6LMDXRiafiVmuL121/MUy
uM1XByliflDti7OkrswdaRjHKns47H4gJ/NE0pdiODfhBMdQsRJnD0AeBq+b5x1Ov9MS00Okm8c1
v8S3qniudXnL5zDlxAGMnatXYGFsf6J/hZZWEBT5rqvv60Qq+UXEV5W9dpaKzTrG/xBiuynlXxkn
QREj0Gy9pDvNBrUyzTCWaAuaV1Xt4nWTaf6SFVsmcCedFqWyAYOPCBmkRz11QqDr4XXNO0h9qN2u
9GJ6uU0RoCNq7h9iJ3h7yE+To+0gX/d6xXs4YHr8lzu1eJmQzDo7oNq61qIVp+EfdyIS4B8JfF43
hTV/lcjvg7WUGrrFPsgldSOV73QNtQT/bC/0TW8T+yE3cJKr00KONU8WECQ/6q4iiQLV5m36Q1bu
IcF1NZMw8l4P4sbwOhL+HPJ8zGSfjJdMCjJpJ0y6MtrWiv9fyCZpVx4e8gifDGedPZGa5kXL6wr3
Okl+UnDGCpu+cxS9r9KPIp7UBXDnxlrgyp4he0En/bI4gHuSA9IfuMlWeia9GoH0vSu8nv7TorSd
D3mV4u9EF3qRo/OQETGOeFQXz8N4lyiCWdQc5KI8IMR6zhqBf9WD8exXTHjIVscXN5nyXprJiNaJ
zkl/oWJNDGNw/+/zYduNXwuDmGV0I8nTVPy6nJ+ZG0XQxaPPxZS2LeA5jZg9eCpu0j/uR4M5AGTu
JZRt0GJwMmtBx0j6xfrKIGUFFd3k9PZgprH9nSql2w/SPl0LMHIv5CIgZ/Yei/LkNtremn8ZNO94
VpkIQbTO/CrqQwn+QkaH5NCZ6wqXrR/HoTFds+Uy8T2Z7MNsMqOfg2GkHqL6ISeY2t3YE8SKOoN6
PpvcstTOclcfKkE1Wj/XeNzduZcpCpkKYD4pX0FI81O7l1XGFGUsgZFyuELzQebbyHujlr0eirtR
DYGlg5SPwd3bBoMOPSymFmX3cQbRPiubWJ2DjKc6G7mNexodTQnQ1un1E4C2WGtOqvIvj05a2wdm
Q2EkAKDnUJpM2ETNrAd5Ff1rpOFvdpRdvZY76WEyQtPP4fgxW7bb5elBHwFhmdAIS9Nn4HSWkAoh
qPbyB7JKQQBv4tCpaPVhHDs2uSNf+ZR6UX8eu3Iv2vugXgHjum0c70iVCLP0V49PfddfKNd4iQu2
cNxXcMa6OgtWsz2URcx4q8Bl+fi24NuwCyuYM3IujE6ik4Pg540K9b/jdGlIRkkbjraZHQdZM3jR
KcFXaQ9TsJTXBEQn+MR4itivM/w2vkeH2itQF3PpicqIByJ2F+3DaEgp83r8BjYcchG9ACeztlms
th58vPZzUhmkPYhl4SS+JjVRvoeuBIpcrTNcqKWN5eemkgwE80s9emsvIMKDR5Q+u2ogUAFjB+ch
r7mCnplO3N5zKgVAB3kaC03IO8JViPcmvgMGYiUhJ8bM34VRb9VM6NgXWHPNuAMQHBjpToGM/MAT
7HWzyz4NJ1sPdm5ZB0Sm84DJLW63eF+LVymdzWoHHa8BXWHWF6azNY6OKu2e+sgctwJaxLOMuHU/
knyJCJuomaBu+2kjxV0btKSMvOlqDueihaLRl6P6MtnK+K8srep3dCJlvKUTx4kXxcpib6S1yr/t
OG32XdIkz2h68KTFUld8KSTFFNsV68nktUY3hfJIzJtSs2oaUj5Xd8GXYPpizpVAa/kUfZZzZDSA
lmg/TDwNm7Vn7jgtUokiY6jeTSHkcw+x/RITzbGNNNu+dUKn7jEYtT5YxswAsNox3jOi2as0Y7jW
DwAWEvYen6+Wmh8ZQ9RjYqoMH4eUzHPD6TuHiV8buyRRcnWZsmxOrqgIl2cCy9EkVxIeN12f/lXd
QlM8jWCD3RLrUQojdKrfUqHDI5CXCaiJk3XjXrajlIqt0K7F0rbndinnC6zG+tOOSKvw7bTl/CpA
2pSGhps4GiZnRK+/GlnYrFPGo48tDSG5yjWK0mEeg1KqqYzUWJlLb8wqcV5qm4PNGgbluc0V7TQq
VgMvQLcbX51p+Ztuya8mtdN+NCXJVUgbe5Kl3OKrD4jJrSclZto44V+zuEVXSe0/40GRb7I6tV92
HyVHGIMWc36AMswLwG289S1wyiQ1SCQRsy2DiBaCMavO0VxO8vgSAQcIJrnrPq2JXTH4H06MKbfn
56av/rsEE0IJm1z/mQ1s/k7dTietqnBMANzHj9aM24wQDAWD3JqjQiA/o2Rsi/jPH7uWRgKqS5tu
shbgCGsLVnEbXU1o9McBsk8oD81a4ZMolMSP0mwscRfEIgLeK6DCiS6xml2LDMhfSquzPbBpj59p
ZU62p5grm49SEaDPceKW1T6eV1Jfsb9wkkyrdsJswuRPTrUsD83G6MGaRjRk2KzikIa9PFqjJf6t
5BXxthYVsVOQqidyPTQ92ZtJZp7svE7f5RyACmapyisVGOZjqemBLJdUhmYmJM5ZNHSeMdJEG3lk
Gl5DP/5mT227sZdGxYXBzXcgq4CTU+kq3AkVQTK71alqyo2m0HOPXbIMw0OOmGIBHLevY1q2PxEt
yq2LJO2UxhkTGIMpCE9AhdtV6CtdcpXdW7EwdsuyUmbuFM/aLe8VawsshpipxGFYrqTAmhYtZwEx
x6kWefYUr38dYorWUxdLCXED2k/lHBvYH03JYiPQFc0/FfNCGvYKrfEg0mPRw5yxKvGqDOa7OnYP
nCv3YyVX3TEqmsJ/hJYvfcIkYJ7h/9QKGGs9UQOicfKnyY4S8zQ6ZY8R2SnpYsaVJR1kKpYbDphh
mp+Bwl5uvlt7bv/RYBchdhiuN0Oev+WBKe08aDPsMSRR12FV5RP0bu1D7Zmim0k6buZqjty2rNTl
aEh19kJ9xnaAwBeu/gz3VoK9VmFGaZjTuz3JZF85S9+/yXz28KgEA8R2WMlDTAdKjFy0FgfNWlBO
oY4/r0Lu4EUViERg2yS4gVWWCMmCR8aE6NwR9O6lqrXwfNNrNQ4IJk82MsOiTGyb/YQS8HtZneyM
W6q6xnPFndgNQnnVIHzuOAL6Z7NYEttLogwYS1J0sgf/J/5kTzffAbZkVM/JY8iG4ekpR9OxwcCW
PLd2TnvaZc0Fow2BO0214HXMMEbVq3wRbV+tDKqyxHcIIP6UOif9UiJtDOvFpIqCOLJ8TpoAr9S3
EPA9acqhwEMjFZpHlkAVrH1c+pCZK6aCSHxUMjk7LraIbBcJS9aJxBC4rgZ09iLMy7r7rVKpG3Zq
xifnkz9EzUEKSCVYvY3as0omEWNQc76VmJZu2Otkr9Nn/PG5ZVMYlT13S9PGb5XF3KlpR0JNs5hT
vnTUd2BV9TY3Etk5OIX+nE2PAl2P1Q6Ha/kg5uI+lU310Er63G1FGzuCnz0b7zGgbtJ50tRSQNKa
iuWP46zh64Q20VGsJUwy0toszbNq5EV70JpkxHfQiUVxe2M02n2aJCuj2KHT0nOPcL2+QJeJcNjl
cHHaL951qwoGgVKFqTSEJj8DCm2cnS6J5N1SRkb3hL22iXY26rEG/HI3tCcr4wp0TUBZ2keuxdlA
yyBnpFa5ZVuuZu5WrYbeCYskful+suPZh9krYA2xUswJ9Db0XPPToumSMiCZyTTr/0zeCCSMZbU+
CSzTvgQe7nyhz1LWr0FJXUy6RNCNdQdxP47nb6EnIvF4T/J/fVsob1qtjpeid/p3dEnWKZNVdZeV
5WU2HUIHEoUDmCyM/C1SnP4yD8nvYAnD1WR7o3VcV2WaFC5gz9nNQftscyvSznapd5+x1mYBnZLm
IiPqN0tCZ8Itdlc6iicLz2cI3rzbZE517nH2B8xpXrNh+lsz2GnRxKNKqaVZrFJM612WK6ylxrED
6umMA2gjpp/m1HzVUjMDTZuwOC60HACeKm5Me5PT+JfsydNFPpsSRVypdlSEkJPwxlehxg3kZlFE
ppnM5GypEntv6P3rFK2eAz106fXf2kRlp5YDTGAJKiGpEyoIoNRQXYs5eUseFcudsFg/qpZjjBg1
qSsRyG3mdDkO+utsPLDvmSf61J9ijY1H/VSVTRB1q9tJgM+6hMESLNyh/+y1FzTfm3I8DpTo6tRs
R4DkVp5eY7qIoYhDPJG+NKVcl90lTra9MrrK9Dem9lVuAX0vL1GkvqNWZaAFv9SBICRKshNeHPUN
x95BVbRNrstfTva0jNBT2KDWrOcfiDsWez/9vLU1psxySeqd9IxRfR+XYouG09UHqiLtALbHU8aD
3U9+H2cbuZn3ztDdUkzrE/WY1Up+Kw2hnv5b5PgJu0VIgpXHCRA0pC1Ogmh2pSdUbGJkSsuGyJ3u
2fINEH+m+ti2U39Ixodp2kE+jO9QGfyGQKE5VrZmc2f3NDcl6930X9wzX7Zi3te0cREt4XVPz1GK
vEQd/JhPDhuztMp+3PG7BpAESTBZe6cc92bd0utGe9lyghyiVXS2ozFUFkoOS2M37Ng3DqqtZBvX
rskY3WH4JU6D390pfHcncbLU/K4i/8zTHy1huMREra8C/LnfWtUFCmsdmx9LRiNLoVfR32ezvcri
yBGLcIuNPtxErOkMo6SXgnTqdXi1DDZG5J5pxSlxjEOXDh9wSVxsXwQDa9eYXaOp5jvLao4jnnHN
YVI3jGGiGZ7TEIwKHSFfm2B0WGjrRtBB+eqftFJxY112q9JypfEe24B6q/XEtGMz5rIXAc6Rq9vK
zrB5jL0WOahQP7E5HBIi4uIK7Pi4MTrtmK6hUz53yZOo/EF+yxtyq+QXKlW/Gi81DbIuh8PKF7zA
+yCMwEoVvpSnZhnc2NTdesiZy351ZCb0yymv4zA2Zg8RJG7v+1Cx4NAKf+r+LTWT5pYuFrylzZCa
+80mQmGZXox+W0brSZcYEaa3LOVblK9eO05eYnSbqYBpnlKVKFPYFMpmgcTrrra+MJq172mf3qG1
+ZDFA+IIPFm5p9Z9XO91dS+K61pBvVvHzxUwObBEKOtTx5c7+VNTnfhIdl1McOYFJ2geJMOHY71M
tEHDch6KnRBfAgC1thaBPJ4awlpzVX0aeYgUVT+t0DKs2h/0QAJURM7YRVQkO+q1l/I78umSjB8i
f5OIV1Cm01jsc1YI2t8cDyw5QToOx7hprwl9SmuwFNdSDgTFZ7qST4A6vQYVDyttFDDOAtMNFYVC
mmd0m3giI8TPVKNeXUbM8wRFCtHg2Ws+QY/WiMkEh0En0vu19Q5O9KKMZoiP2beW+q2u+g1w6Z1F
jgpD7tS428ndim99eX60gj1f+B46YcOGa9RP3XC35uMs75VheMvq3qWKP/VOdJuHDLa++kvoVu5q
s5eTYKHiuaCz04YToXOrjNTk8vg312mo8Es2iSc1zYLKN0HNQ/Ir0FEcrOITT3JR/2nDb91Da6p0
XEMfSrER60nqIJ6/I9eLnJ087VX7KMrD4hxzmHgxgtRx1MMqho8oX6b1NmR3S3d+0gTKROJFDJB7
KD6H0QhqgZ37ztRWb09ibB8iEBEfwU8TQnTS7A/IfF3eBVrqNxZT4ikENXIdmDpy2ilxfBqRnefF
n0pYqDqrW4FNoJFXDynPTsqfsG5uqKe3qvheph2IB0+YU2hRdZogdjjYMMub9Ed1zBjqPpU0Ddij
vkcK4MicWRAidyKPqIqlwNH+EmSISa347D5PSrufauZaFWROieKB8beYdU+onDzp0yD2cgdlYhZu
S4+zRruBU0luXyGYPzEijvTXdLFeRNOGTfIt86ioxLHYK3NWE23TRgOIVSLzgu9BoU5abzt/ZDok
PodsTRAwvQPAoWcpRXmUFb5daz9DZnqKGQiZA9fJ9xqJpYr5tCbQK+NDuaQ71DZP1tp+0fhQoVVU
bBzYsepZMd10UTHI43Zl0AiKUpvXfWul+4r6UJ90FqJsfQEzP8ZiIdz2f6rR7QuNbMMxC0AwP4JI
mCH9tcUlVx7Y2ldMewG3+jE19T/JqSOvMgNT26zyXU2XNxUoq6SRfCyZzPoRlNhJ4JBjCnlg20pa
aIzj3rGLM/hFv+Of1rD0BoHix48zbOWfDOcxmR66pIY5ha7fC6V7LqhZejANUZ/soBCyYVEAqVp7
QgF2oO48BO/EIjWBhjJ5rWrKy/LUSutvzvg86zhPy/dee0b2GajR7zIzOOMxxmLom4PypZaP9Zh0
gEi/qebz2t3Ax4T6yMaB7ojAL86Nl3XQr2i43nL9K+Py6tNAK2Q0fIqv2YmfS5SIOtXK1L+txCcA
BlGoosXIZBQWWprJR8nRvXjU2SDJGzGptCxGSQWTsPBPCTLkwxUv2oJkrrEJ+NMTTn2wQ1Wa3xxV
P+sGCCfqSj1aWOxq27iI/KXNt2V1k8evMUVRkLInX13IQ9deoilu15CZ+kGsyT2TwXMoMWCUZNvY
cFDKbbRysM3T1lEGKOtYqhgxeMYgfGdO9qVcsrQDMmp8ixHVylZY7KBX0iqmV5O72aDTUpEnDy4/
hW2mg75P2oiRi5JaS76sEIsm6ddSmDCoX7FOW3KRe3YH/epnskTUaX3WYsPDT3Lsi9tigOnsh7Aj
vUnnHY+GYtOrfDOlgy2/iultqYxDthTxRuok6la+eQOMWHoVWVuunVi5XPt9IRYkWvS44zJ4llLu
E0t6LVKAKkneX3A+mC4dJl0LzCOfUJWBYTTtLdOENljkrvVs/ZtwGI+YlLXnfveE/Zh2byxmvLvq
Um/aOZxIWL6Nh4r9EWY68MIXi2sq2Q/XPj+Bbh6VINa3MfVBf1NCDZjrka2mJ2eBLT3LIM7agPxL
SeI7u5frEAD0/Chpz/W4oYpdDpl1LF5ZS+QQHO+W/ar+RR/m4st3GU3YnRxi+6034Yz5ccOF5bch
4BrQNAHf+uk6+yjKXnm9BD827gNf5WdMdAtPHk4jUBvEfrD/0doJOCSyuCb6NhIemytKXXFeQ+L3
Tl1YBtMlh4WJlMVdt+qe9fER5lq7K14AR1Pkj8i+Qo0j/7K+G7vBE3t6ppbfiTahfZNTnyhUTMnb
uvZGJoTb/szGgOLsqG+omR4T46v03t+oatBU5e4a2m+leoAP1h6w3bdb8VTpuzg7MxfLyoBlRjzs
1UywMMz8OvvOOtd4JW6SxIJDwr2owXq98SzhcWTUG6M6lI/xC2lJ+/hhVHi29tV+/J4kn2mkS0mm
ZkcmtQsbRs4yMu1YFPOGetmm/6p8OrNd5Sd3qji+EiCfMXUHw71p/PiVx4R11+NSnGFt7VQmgr0C
EYYdage3ev6qjd8uulnLp+Lc+v7dWU8VPwJlURGqzm4kYK/0WxavHdwU5C6hNT+zpnFMfzb2ffRb
/dFdQPmmOEDIu7JmHN9m02e4ZPQuSzI2Kw23o8aQDckke8BkRyQNozOyu4d1yxZBhrw+HbMRSWgd
thCBXJtZUdhTCDovFYNciywbngrUgeUjQharn6fkF9b/VuIi2UT3aqgHanYrY8vIV2ATH7ogegGp
noLAC/Xnklfi46nB8ytejGftsOZh+60l3ACc9W78avxZkF3ZrnrA/dLeNTepL8L5yI4n9RzrP6HZ
Lcl3Op9C81KhYl8Jv2Oyncfe0AU5bgS+O+ha0M/s52orbi33fflj9cf2cTd7IPmKmUNkW5Jm1DxV
LA54e/J4CZqzWT+l6P5Q/4qQf/LsaeS7dd+RBcoWqeempxLNCEAJ5IZ1zZYq/VCiq6WLpnqNnxHi
yITFPhtbbb2QsibSDRLfmGiNHfS58WZsmv1M5g9f/B3xW0gfE2Ojclnzn5aG8pv5GofROw/MfFAi
t1E95T7bFL5HdhImF/jgTnTPzW1AXj7ssn+J7E40cQ9jieJ2L1IMZ8knIRC4DTIa5drZX53mZXEQ
A/f9Zgi3/CqkJH+U5Xv9Yd+Q/csEQPJmnzRxKiYvVVidbAblCGdBLYG/gwEmLeNQZEHG69Rd/Te5
cMyDM5oSQtpdRi/Lp/0ar0DJ3OjUDMEa+/xJ/sCaIDby+7vx5Giu9qQGxgarxpFzhJKbQYMU6EvA
g5QvrBTd9Bq1lLRhD/ibv4H8jfwW9d8muh1SUfh5qRQymXbNgZvSbXg7WKb9ZNLjhBif02daioin
1jnrbWhOfhQdNZRFysvQAS76SEDn9UHLOcj2k8DO1nfsjTN4DvoagNmxWrvaZRFhorj6Gy8G5XOL
JgIbMM9Ve2EC2feherI+aByQlw8Esn93Z4qw52Xdk9XXUKBWHrDAVDtbDxg1glbWsGbwYBeVyT8a
X/yH47QTIKUg0Rt/xvrpLJ8kJxv22WlDdfgAqx7o5Vcdb+D5H1bkY4srttDdpl/W9hr/Pc2n6QuZ
H6+6CYr9+r0O2EI91hrAhmU3/5Cu8iG/lG/9NUXl9RtdOIeGfcfDtewfEwsQkneCzwUXKn/Kd1gD
8y3u+GC9DMMJl8K3RU/NX966kIIn59Y0V3kOUhFS21SecVOwvkyujejspB4KWl3+Z+2RoT11HksQ
TqU36bDGW/WgfdRxwE57a1qgLMOItQtMeiSu89NQ/smhzkDuedjnTEGZ8q+7NXsZGgZWz1MW8Bql
r/rEd+NDNV+dg24BjWYvztzWQwc6LYEzc9nEN2aR0o9FDKu37FftiNCCKCV5z3ElrkN2FTLp8Z5R
oC2FLvD4NFlds4nbWxHX72llnmr6fbbT0/v0tBoh5xgqJH2hJ3e1c3+sQn692eWByT59Hz+lMdWe
23+v9+Url3fjyZ4886dU/DnbzeVvwxuo8kTSvTs8odF4bzg/RF55MlGTXPm1CBYRkNeg1fvBVr0J
nUU2/iWMnLaFfML0myHxeJF2Xaj58t7ajh6O+CzbRNMPkhJNCpTEi4eNsSHYLIBH9IGqj05T/DTo
EdQX/dTv+vf4J/rKUfsdpU9W+hheXf0zC+hZGsWT3uSemRacfpfgyzk/IGjCFfJv+jc5e0Pd5S/Z
XuX3elUQ37U3LvZxPg8Ut7KH2GNx009H2rfUTv/Y6vYflW9TWftMVQ+8ne+CGbPHGgt/SNAe6nwb
39NnayMFzcVkdvbELxQYYGgsiZJCD+sm647US0qFeYsGSbyvG0hu5W79Z567n/SzP0oXtJvMsrkt
juDodtkUttvkwr16RY97piPV7s5z+Sa/mu/OOSP0jX2Lm6Yud/G7+sFITMhP1GNL9Oih0IUYoRNd
bO3ZlMMWCKhGW/VCIwLWq5QPYnitkHA64lMYeyO/wp7LKliFqDqs20jXXgyMFukrOmRX52pqfPNd
IZrA2KDtn9fNpHu96ucMxaoLjUIbg5PSU9IIEejnG3aM1zk9sgKGPeHVCUaNJ4UCNx6PlgkwfVtr
n4+xsUgOpDlsJEwxNCy/4yRkQj/4ssTjU10yxzedv/6ho7MwNCQxF5AtaY43VNGPrTbdNgVCipxN
v4CfeyeAd1dK2cFxWL6a1AR6piAoqLdx+6pxZveVeU6lX2VZvdXmSTKIVXdIo3WiO4s2t79XD6UI
Ql3irBDPiZztqR1gbP2L+Qt1Rih15HjmkiBVJmmD2zgJeueydAdruqV0GaQtOZshnl1uoe77IYwE
AwcbrdE3E6gH0vDmM14YNj8dkgjBd/SgYmoW+IqAnO2T+lLdU5kbHJ04TOPSk1W3ne70FrlwkQRS
YifRBqWfVoUzD4BqRV7bAmbL9tWIwJQkmXYfVazluGajp65+iu1zhnpy3Od9sA7/fZiRr96an5zH
Zw6SaoPUh7ZyHDcr1PyyGYOk8Tlb1jgQtM+ZrxW9Lz/kZfmzhqiczlF5HXjdwpPs3TAydXDba6M/
kw0xsUp/767DuOcCGomWxDrrGaXwS9xS0SUnyUPljaLNISDxu3+nhVu6d6E+Ud9My6VpLyPSaaYW
/aehuAbA1VeBYFg9kRG4mkfnd9G8/o7Gkx068aMNwPnI1bUwlziezWPL6LGxkoNdfUxjsVN6ImIL
7btF9KWxiFC+OFpH8kaiP40zngn2w7pQPevSuYRkjxitb+71lz4G07Rbq32NWM1GEdiUiKHS7qSP
jSck+pzXlV5qKF9TPo686WiGsTXN4UNgQ/Zv89EiezCvOX1x6y4fphMsv3zrpQUfk79iD/HXT64s
Eu4ye0eIC2rwyp3ScgeHXyM/0HldeK3thktLo0eDOkywIVTYRxUgOUXAS9CL317bxd3GYXle02ya
1AzMJWD9e202evPs6/1BH/7zLkGiTFzNDiPpUqSbVgE0/ox4Y3Le63Xz2BpXp2l5pcNn2AXWv7qv
FetNX2okr9SrTctTPeAQasHUWTzZDJ2lkZ2BzRC0vVl1QTALd2tJvkBWR37bNE+zlh7yesITxBS3
0YrBNyqL5Yv2jgjy0AlFwg42NoclSZUwoVKBsJscJXt03g0pQ8KP76ogNroboj0ZMwyM+CEIh1Ld
oZBkOY+5DK3kaNkLuWTMTuZeOlj9OGTcf6313WWUAZmVfuVDBvZOTlmUYnqbM82G3N6mxnYoUPT6
GBoYC7a2whCTCDwectOAf9XOw/rRizj6IA8IzXmMVpLnProKkYL964xphzBoeI/KpNkXkVpcJsTj
P0lDGBu8vvS1XAVNh5jEVWmgcgMRQdEpG+veWBCXFKlZnVYzmneKJl+zmHFZbmTNu57m0VHO2QAh
47bYcoLFmpeDSeABSQk9h0BJLusG9IiyPBltyWhjgu17JJaPlf3QxcYmgvj0kkxMGBwCYKj1DYeG
Ip4WSrC814K0Qh4SzOws0Fzo1JoSxsPerAQ7ZQXFoGoXPNOk4y5XskRLbxVN7EPLtF5aSyreibWN
SXkhERANVzXWr1bXs51KGOWbmHyGKVl/xtyCRo0maWfiaPElpZYQ6IK0LVzYtKJB4QlZrv0rZ1uJ
mKNWSFDzpsLR0MpkQE2yvs2MsjzNFrYMVh3ZUG8Vgs0tXg2pfa5prR85Wb9utk7aodYlJUJdFzdb
FNp8pRI1BltK/kpYE2eHfrQvNqsdKfQ0k7iP5oM5Buf7yjSMQoQ0WD7yjuFFxJQ1tdiTrZJJsDw5
ORBW034efdJPaOKaxArsocDyMBY0hX21/MYTlkhBBPuxT+le4kbp9+qc4LTMlCHaNBrDlSEqH1os
BFlpMdgo1Bf5uZ8MiqJUt1sOnK5zHr2GxARTU5qFCi01x/mdcHd7eIpVrVXDlbSSkQ6l6S0U81oD
rrZavEnQ/SWm1t9roTyCUg2UbqK2ZrZTadz6RRchlm0bc2PmZfuYaevdjw3KdSNFOhlCpGhwCswF
bn7R1+dRGMMxx9X1RhyoTdOusbFeRfXAgw9rc5RgS3I21YKvYmPZseOrcQHYttRVjBbkTdJvJ5Ej
fYEbdvrPRp3L/DK2PCZs3ZYOaHhdjs4uqozROcydhfQ1cUbFfDMZ4UvPrWxUhiscJohvGm87JWOb
9MCG26Vx9m3rjOk/a5mZ+pSEiqkUxEW0tJAWQIZuIruQZErhqrEFgUW6gr+uTEylCMkqzZJj5thc
GURuPh70OtPk5CcaSeNEcDfm4wcrN1bpLv8051G2JnqGfQiRlXQnWGe2OY462TgvEQhxdjxMQPdA
Q0W91fVqrt8c6WHWLaN8NT5X7jru0LwW60YrWi77JCZJ/uHEArzfnuwKfPFjfIQChOctL3QjWpgc
rLNKVV8DOZSHjynVdHK3C55vRWGhw+oKrHg1WBOJraHAa2JiKlKm3tzoRT5hK7Pm5cWU5k5aXAWE
VVxUPmarFG90uLbFsv2/Pfv/iwuwNOCTUKVM4Fygq6z/gRWIspWQzzxaoOk+1+hhEbNFCBiq9cXR
L//3z/pf2/njZ7E0NRVTldls6v9Dn1DndnB09FbYzvoRHlHPAd9Wn3luvKyKKP0Ejyd63JLTj57u
//7Z/8sm+O9nG7A4dY5hTTYeYIH/j8mSGLaGuXYBDt8U/4+7M1muG8m27K+UvTnCHO6ObvAmvH3H
nhTJCUwt+r7H19eCIvM9iRElVZjVoKrMMpVqkry8uID78XP2XpsTCFl914ahm9+gS977+JdXsSCN
IXBA9/OXqxm0BntrytXsZMwKR9LPjJq9CLziEIXj79hBf/eerIVoAejBQ57xjh1UKiVyfwA00SFP
8zgJd6Sf/fqy/d0bsoXlWTAlnYW7+PNl6zW8fIsYuJWMDto99ZyYU9YGZ4x/80Lm8sP+iOFaLh2C
0++ZMRa/fcdeKVOpM4kGkypabDQRuYGkfyOKXaAdvbX64UDld0V6THOXsIPGzbT5x2/VoviHnWGa
ruYk8vNbjUcIxm7a1hzABZPpGQfAJmg4A9C6+vUr/c1zYMEf0TbIVQ1p5t1FBcE7BcA861X/sngE
5uK1IgJR7NCubV3rYJvFby7u33yKSyKKbXJHQF99/9aiGkWc8M16lTZhvk7QNn9Ad4tFU+aQi3vj
d5inv7kxgdRBlLUZ+/DAvXuDaFejfp65a9ircJWLjkNstP/1Rfz717BtOJmsJ5Z493FZPqaYEf3x
yrE5MxeIDRD54I/+9auY72AuQO/0AjWBAMbCxWu9eyvFDLJc6gJoDCVPWeActP1rMymxERFXjYGT
htHsbUUof/P+3tNqeB6AMcMighCH1Pg9m7fDAgfTgs+MMMHFIR3JbyFv9Ddvb/nx3z11vApLsYKK
Awj4HROnFbVwy3gZ/HgYhtPwxQ+tDxVCCnMAue6l65lzn9HgXETIjnwDCUbYMOEcdn7LdtZY93FG
uCD4cJ+SL7n59Y/3N/ctCB1og+BeHDB27xa4EOUkKvSO5GXQ5HtUceO6n8r8kJeISo2ir35zzd9/
2nLBoUjTdhjO6SWn591uCJSVQWTFk8l+gYSZ3keGWsBkBDwxgcdcadfGTeyY2MmZfPz6zf71htaC
+8xe0LasNNa7G3qeQz3ZDm0IZbn32unusvSf31O8hCZjULMWePBlf17i6gHAuj1xTykq9LK7XXIh
gYX/5o389Z5iR5K2ZJclvphP7udXocSZy6lkJa+Q6Uj3gZLw2GbFuotJfiEFaNK/W1BN9f42pnZR
2lxAUhY8KW/5kX7Y3d3BRi7oUFl0JucgL1R7R1VfHcLhOkRwlWV9bopmX9HHKQaHlEvjJek8LLK4
Qn/9If6lnNI2a7qSgkoHTOb7K5xgd61HtO/M5CfUk68Qaa90UiJmx784/+Z2/cs+sryYxdoAJJgs
KfXubrVSv8RmhEMKxOItuYVX1Ro58Yd298/f07KYL+xRTxGe9fPFzW2vT2w0Fisx5Al4DdzEjj/d
l5bx2KaCko3hwa9f8a/PIe/sx5eU714yV24GdQZfXoSirfhGQ65PcaAnw1VbPlBg0jN5Akn656f3
fzpJbfe1uP6YfW3ex639Xxikxmb/w6X/S2j5+WtTtOFPueXfv+JPeD3BZywWNquSDR0SfD0fw59B
atL5A7uFxWLJv2i0/7zKv+D1hnT/sBzBeWKhSgpXCB7GBqpR+J//QTQRZHuHLY3F3IY+xXb6D6LU
eK5+eu4pLyQYQsG3U5LHjVf9+T6pZr9KhpGRiJSl8ySz2F0U75677QgJxZ0Z1RGe35Kh6FiTL+Tl
3Ztfl9MxKvL2RCKoi32tKFzuswrOkadz447wjvwm9lV1ChLGL6WSDO2biUC1HDvzk9EVUGimkFH+
mHvl2YoW6ZdZVD7hIO6MqZJoIlAQscfczqvkh157FTPasm53Iq5xbhv50sqonTE8GVigcOj06YHw
r8EjPyQesnPG75mZyGmNk0B8M1tPItYPiGUlFI/RXgX2LGqFQek2l+GWYzlpl/QOJDJTJIJbuzGr
fUMC9KcxadM7Q6cAjMasQ+A0yPmAMkgcMBmol8FucZz4Qo8nr+icgyJk89rw/PDaJj1njR3YRNsy
Y+10yW9Fe0omDvwHEZyCoYufeQkmmkk5nFGO+ycZOBIMRtWvoaKUp0EP6ozf03iIG1GtSvoQBwvf
Ms3+KK3pw1Ql6gblIop3u0ATAR6BrMr88BiksfliFo446znJWa2r+jogSgEXDFpAV/v2c+rTHB8y
xbDYImCbIKhqUw9muR7btFvLCUyXx5n6LnXm/sF14+JJwuQ8RhkoAQPzrmsGaJSbfv6kE5HcV4ox
eZGr+BzUSXhJfXLirnoSl56N3LY2HhOJrxk5g2tJjBsGSzf+1IJ3OERml6+VGJwnjPzD9VhHDJu7
oDoKLwyzbUsD5iNRS8Yn0j8qYohl7GwGSyP1G+PuJNjsz6R3DTsrNxNwLR4dMGgQiHLr8QPdh3Zn
1iEKGnOcQF9O8XDi9bKvuXKCL13MFDoprRRFApJW0SfOxcgZIPguJUSIqIkObUbafZV7D5XdJOte
JdOtZhJzTLFs7Arph7s86F3Gi1z/Lw0ZYxcra4JdIKJPXpNbdCiJGlqRIoiUwWiHpzhymm2eejCn
dG98qGRhny3RkoqCKeVVVEbwYdAe2CxXDcQ3DaN4yKI+/qRSIzuYraz29TymLzWc4hecPw0GizQE
PhQEw2MPCnQluf9vYtEPpDJZ8bHwMbyGmscJz2d4a2Ts3R5xf5uZzX5XFcJAflQyqizSckNeTLlh
ZOVfRbLwDsrMqqPuS3FlDhA07CiYPiXT3EBczMRhdvCW4qEpVrVS2UvQZ945jjxSjYHFnN2ikFus
zPrkNwxTsGnVHxPmR1uZMmA1XSRFhZmqY+D7BaSzCe1l2CA4E+a0BebbAcaYZwzivXGXj+O4abLA
2s9N120nh3ZwNqEZqhPZoZWIonMQMU0kUDs80/uAwpSLcO9MfvzoeUV2S7fRWDnwC1bYGJzrsKu8
C74hByqE8pqr3h6TbTl6LvZ22+E5TSRKsthemIiMj3t66Jk9NDBJCF/3JXg7EP8MJEj6suhL59mu
HaS4A2UVblgikb7MTfHqjH52rGr8G2kPb0nIIEHyw6hcmrTmYxk0zcZoNTNvu2Hop83pEplGjdDc
GHY17N8rY0GnCACUq7ZpoptSVs1lpr+8KVN0423U6huzNBxmQ7n3okhKX/fD4pyXcXmMuylY7pT2
CWhVe+2lPNJMol0aADE4CL7VKRzbae/WLM2yL9x93nn5IwFA1oarorc9gnRU2FV6zwOPFZGO4LmN
VXiIS90Q3tMhDA6idrq3wtK7MRK07lFheSvcYphZOxQqfowjRk5pdhylTK99XScnPDXpKU9nRKRZ
7twh+pdf26JZpsHQMx4mbTSompr5aWgy2F3FgErSyhv7xB1LCOOA0/ZD2tjmxyLM3VeO5ObHKGOR
87WMLk4kQ2b5LpMeherfN7Cq+xqcAIWvsx0MFT+WugL3pxxskKqYFs8pvoCnvjQQQWs53bJ/T4sV
z3uz56k5p0pnWMjMEceUOcuN2xXRY0GGFGgzLR9cPEjICpn5yg73zGlKsVuOyaj3cIjcBC5Xmast
KBB36+QmLq90NDdj0qc7jbsZuUSJXe8wqFBlGzHjIhIeMYQ8EO4NDji5HkqgdnG1zHznottnZkac
GqjlGyT9Aa7IqWg2+KpIuOi9icxdo700rXL3FaLdTWZl84ZUbg93ncWG1kIz8702Lln9sUBdteHY
72KC0T9kNB/2terkqvQqd+2S4n4oSNO7UyFWRtrC2GqdHA1XMkXj2giT4XM7GSOzgpA13DSHU1cj
M6LZbB47mtPt1mqq8eC1bXU/kCnGQyNgD6xnM2p9sqixR+gs8e9qi2k3M7pqE6sCVYM9ROfQiWq8
uVNS77q+1Hug8oFAV+YA8vA7YP3fK7V/VKz+/5m35NAFpEn7q8L1Ec5rbVC+/hy89F9f+e8gaucP
joWmSYVIA8x2/quApQ76Q0iO+HTEqB3lElH97wLW/UNJEwK0JaUjCARe2g7/LmCpiD183x5rGI0h
qs9/lL/Eq/5UwNJRWtJ6OLRSnVE/EHv9cwFL6ZrrtqT9F7TZcKQ+tSBvEiToRMZ9bpHNmU4QJV0m
mm0l0IllLDfFyG6KF3HWyLvijxaz+3KKo5shNLz1MJRf56ABIFTZ+cldcsgwoqvUOo+dt3WSODsZ
rhdQJctbP3XOpTPgEGjDB/yasHUiQChJ304nMdwzLrRv2Ig+DeEL8xVvZZblVlgsih2bISiOHham
F8iNUeRHGzvfEIUHWmQhiAYcyD0WeJ4eEy14rp76eV/1cbTj2YSTVUA4mG1MOHZxJBcePKaoeXpz
SDT9iJnIMB9auEGRSNN7A+M62tWJAa+u0rWRY48LB2M7dGQZE8Ba743JhVACw2qu8M7pOHruovmb
WbrursX3BPQMQiIe2WOZ1KwEXBlGOCkehP5DmSYfDa7koZ9qPOO3SZ1RUROlcWXrqWVGaH50J4OM
vV2bfC4RIplC+nfWpG8CXxQXYuSiLZdrNfY9aOc+PFeNSA9uGpLB1yPzI2TxRDNm3wiF1GoGQ1N5
i/Q3FCB6ElMcStc5JR3QxA5IxAUA1hNoFZTR5mKlohXX+Bn1lP9ImwXUR//6w0Nz+2ej73/kXXZL
zmnb/Od/EBT11xuQh82WzH70Epn9rodQEDMzo/UuT4YPU6hL5mpf9jN5knPdbIsUefk0FxtDlDD5
VDqeLLd6NlrwNirynuZwGvaUTNdJFUGjrasCiioKQ3MOgnunDz6b7fCYd9AFJqZu62L012GPZ911
xV3f5d+iEpF/GbvJpjE92EAZox/KITrieM2MmwYF8Bz35uNkttMBTf6OqauxxkPmmYZ4mNJ2zxZ9
4HYXd8Kwn9JBQOEZi3IdxqiWvTmDlRUjqFCYObrUVS9h7sg1BJC1gxd/40oUDhhHJDVS5e2iGd5D
0caQJKl/YL/QsJlCbH5DTkSoY7xZ3KiAKLj/gAWsvC7Ndq7skru5hmJgtPk+beOLATuZ6MOFqOCr
D53hWKfKT5FUlyV6GhQusQNAj+MM0hh7n+KIxDlbiL0Xk5g9mYCmRLvqDHa0WODStu1uNc2ac49J
q2VoQ7Ju4yFYG1qkW9AlAlZ99HkkBXMvbDu/gcB1bpoa9XIie5A2o14zVE9ORmg915G4n8Uo72av
25ksI3t6t+UpsWwqU0sSXDMO/WomLuKRCEOOvWarUUcDYE0GZI5F8W1ufAm5Rw83Rp8urhxKHrOa
bhXRypDarG3YjF9HDi2XtKmQ3qbzKcjxmCVmQN1Bu+ocLr9Uhfm1kMinm6G/lF3TnJ2eUXpnY8Or
E2wYCrGgR7vXYoCrELUPKXFto+TAOOP3qVPrzVfRxay78eTa84OouXuQHUDwrA0yqcE32TorwDjy
Q4pS6n2fYm4L0ODw8v6nZJ7RHg7pixy6lTcbeGhD07irw9FY5/DUiFWFXLDcsTm2tg7D8hmqgVwb
0ySfWzLiNzSJB5TCuJpm4xjY3Hv22DKaxpRW9HwNuoMtzM/4UZV2shY2yN6gevChUVwPibZ2HOnK
q47J+J2oDVRSwgGLVbubHpjdtiy8CX8G2r9gZBoNLGwCggCKxvHivSYveZubLojrXt0Mc7UhAVJu
0tx/mloVceTWxEFXmUYabPZbd2YpspyW6aqRzYcEeoVd57AiEns8BxoBaxDpntTXKn/ICAldEZtJ
unk6kuieinFNnKs8mk6WPUeQHiurcjGydOVhkGGwaajbjqbrvtGdpLxrADBMDcZ5G9g2avdKX41Y
qdra6XcyUfrslYjS0s46E8RMWmrAg+9OWDNC3962/PB7y2zRUdZEWnBMPtaVtq5wRbXA5DFaCdtB
mj3HxMvWjryyOxQ+te/qe+4pRdA7craBimsX4CEZXd9C9ui+tSmTCUg4cpMhLoB77VsHbWf7uKyA
mC6/eCFEw0Hal24aEK/U7k3l6OyUK/WEDb8/W745I0SqoQaEiD/tPD4JaJA2Ynqrqe+sxN0qJ68P
XO7PVQJxIC6Fs++TclqHLgtMuhjE8w65h9WF6SaJfYbBimltj/Sr95Ngj6l02PcWSlFkB7ggmxgW
BBZtorLPINKnHfXuN2g81xrTEt5Ava2L1lzXZWvSAmqHG4tgdy9bdrQEYwSgMuxS4NLXnQz6bWwi
a0q8EfItH01ExB6YUI/H2Os+ll6P7aycNyNin60rjAFmwb2TgySt9AdAqunFhxSPHSz4hJTFgcOV
n828p3kBcHmyYSGre7fLcckYEOlUwIPcNIey74MNWWOk83JuASlSoVmjgLfunNmAwTa1dIpmZLOJ
kzyw3EwnN3K2dmGnK6fJ3jh5NIdIVHct4dPo/7AWsTnXc/Mh1fqWLKOZerxJN70xUAqE01MqXVYe
PV1EH5KOZlCHdG796EWJOOZk2gJ5KWEyaPSbTR1ffEe9+VrdwOgYrxx3eBHyuUrwU5ozas2Q1GQp
8wMnv34DLQJLTGIQiBvPrI0hW8QsR+6MFA8PghropFazUyHMsIB0YWTbeccD6FoaxbM/16ewd8EQ
1v2ub2W67i2w5FSxD2iv0D0HeHlI2NiwYvvHWLy2UFNWhkXYux9l2alK2AsicJvbSiHM4ny0sb0a
Wb2HyyvpbH9dF7h+9Wx+6WTlcIB1YOQ08wK8xq3uEySNun3Cqktk+Eo2L8QznJNiRLmMpLwv4Blx
Y/YrBy6ZCpKLMTj3QzSIUxc62RWAEBe/uX9D5zCJubFL8CNlYrZbo+l2gyZzuOUzZhCHAa9KM/B1
UZvvArSrK0iX3J+IgEBDIDis51cKGOCilLP8HMNa9xJjERLJJMO/Lh1KSSND6a5MKVniXl0UoMfW
Vo+hXLDYDiSx2nWucl2/2C7azjiptvk8TSzjSMxDrBX5kBK4o6JVMUzDZSzHdcRCBwrFeIIWOWMI
gmfhgknw44KAobxGOpaH2Kgjc9PnCbRTCLnNsFe5HKAH0OypinNDDuPB8TtgAJGcj14fgIBXDgCY
uOxOc4xVtzap8xIfqL/gdL83fK/ZNcGY0Lxto1On0/LK67KRzQIcd6AsNGdhhyWhG7udGFHSW2YE
h8mcYDtUGlKyCZCvdQrgF0XVn5Vpiv3YyVMyABGRtU2ZCRpynZfjcA9WrZADFW6trgdWA8wSPkJ6
h+rFWpYkuy9qWl/efWGCL5byloZ0srHaRrJk6YfSgkVa9dg+Tba6kLrH9Ld2GN5U2YTPXj75+EQF
ZAChvoJnuks7GiWm/SCm6mI12QKpI9m+tRg66UWSZdj73OUzt8XQ7co6oqPkk6HWtafKC6ajjnKU
o5hLyj7tt2xAZxuWCxoBFOR+dxn7zr2xYCJXpnkLa+uLMeuLHbNmKdvGItF1HAr9dDVIfBQ1Y4lD
0geHMqTSmwP5kPsWknDcxQabyF4mAVr61P+Sw/fcZR2hAT4gTqDBrY13KQjvjOij0gUiu9D5Yg5y
3+KwMJP5XFp0qwssbO1QHAQpXFedyw4a5yMoQJC9YXWlBpiDQRD1awtyBrSY/LFN8vEYuP14lOQh
JaOhWAdmD3dN5J21dRiCQh7qqsRTMTdnlGkB5sfyHgzMEXpkphAM4Vejag5nJMT+WE9noNarqAft
pPpml5fTVddnJApAskMvbhAzHz+ROvl9ymEtdL0tp7JrbVY7thCoztuUSTlj+xSXI/lJpzTqgTyf
D3FeHccWe0yV0rUmXrLcGJDF6zFM1iwky5Y6HQvD7Fb5xBrimC1AeoruGCWmHet6UxVaXo2DjHYa
MZ9qxphronaS6gCaNuQbjJai5yoUFe4DJLuEFIZQxcE4GMJkKcuMz5kVnLnfospkFSW0Kq/lsy+h
9GtcxTVetKTMPhqR2limt5GEd19NcMPpnTtvCTaYTEI5tQfj8zCGQAWTb3CWGxrx81cBtxdTuV7U
9lWI7SY3geKAtgJGevIQpbEC05T89SlqmYP9oKLgFE+2JI0CRdIKJyjmXj+f4mdh1WltVf0piOOH
2N07lYUDbxaEdKTnuu7ekl7Bs61YyprgIaQqDIBbjH3arkDjrfqmvZpMmA/ZhKCV6TypF1HIWXjk
eBSUbCf/vHP0WGT85/0E86eY7v+95tL/Q8NQqZC3/K+DvB+hx3XR1x+DvL9/xZ+9JK3/4FNm4K4d
xprsQ3yvfw1DLYaaykE/s/SFyF/+716Sln+YgjRVB0mH9XMrSVl8P+Q9YgmrdmgkyX8yCrWWSeeP
Qh5USp4gKZjMcIsUQbUoJH5QQDBe7DsSmvGmuxzuukpdOXDm0bPbiDqdSLSbCPzyx8bCnQ9YEb8X
h/iliYyfRfsi2M7MXR40DOYbKQVJDU9FdB3quSZcLh6PrlWS/FObJF+IJGaoIpJPctR6m9HTBdYz
AF0Iv9QuUY880MQDFRDQwAP65YPIuk3jTvgTZxI8nbQdb2snmC5hxxFTZGa4Vb037sKlOlz+0YfQ
mGZzDT+o+gbbubiLDGb/Fbk3JgE4p4mD7X7yEOj0cEEXOe/Fi3K5NRjaQn0Sn/IhufxwH/xNm0SK
732Qn6/v9+RVdPMogzC6vFOYJB0EoLyy+lWGWPjKHi3ykpPGv66l9K+Viz/arNnxjG74FFlBSvK2
LYGlDzSZ21ULmflB0m5eLz2y29JtMOpUmXsKoUThYzIjLCFJmp1nef7+hewd+rEKLtAp1dMon90y
a/Gd+WDTvEh90OF4m9N1uCunqAXYUsHoJHeTriAv+v2PjLoZdTXbRrvj3TznwSYtxuV3oC5mGkun
NImOaISqx6SE00uKTpR28d7UQfSgyyQ7BI23UuBlbohGwdDcjHn5IdN+cgkDn8kOe966kWZxILGV
3kVrDWsJMO9ZYQLZTm6qtnrq7KciY2aAGSQkO6BTyrm2rca9DmlZsj9qvAIR0pKtoIKCbRS/tDH6
+sJavm3rRS9R5eLPd9ehZUcHHzo6vU8+3F1R1QXZMAsNooKtN5d4ASxFI2VgWH/8/sfCH2/qbhiZ
A2gHU9GYr5kFGpfKmunchNn81nvNlmYWsTxZE+5D7SWHWRXITfPd9zcLelJexzZHGLc9BZ0T8rkC
bbSaJjzmveY+j6veIwEAgmLQhUBM6mrfpa29ASwfvhqi2+dhHE1razJgiyAsI3RCbwdrak5RVm4z
hL0Umti84X0O17q2/FtRwTTutL4grn8t1biUfxkQrdmSSJZnq9mi5TOZ6uB2yR1HHL9/lLOm/HUw
txMDbHwdpuQpFlSt1Tju8UA4F2Uo5zKa44N0Hbmzfcs6ff9lFoQAZXYxrU1nvCbWKuGQVRUXLwys
89BtrarU11mGq75t0rUqxwY4eQqw3m+Miy9qf15sCMWeMcfH0ZjOeajcQxh5zqWl27SL2hHD1Bjr
e63d7Tg41c33PxmQPA4knkFjD5tmp7HwrMUA4wCZFiYFIlZfrY6+jFNl4QVC4nVgeK+zW9TXyk+b
m7FzHvrJSK97gXmtj4ohXo2fVSiXcAd0FSXUY0Y453ioK2ioTbb3Mi8DIz6DwBjoEzmaSAEgfV9A
MDJwt9MP85CJC/XlXvpxea50/5CZAUe0pDz0aY0Uw2t3kVnjoaxn62YKqnvXTT5Wo+3cGsThkXs2
9W+B4z7QC8CGWFSXsirae4YM7mHGcoG7hLHqi1V54YOeWwEVxrHPfe899Y5XP8eNE22tApdVTVeF
2CHvYeDA/CDr8gnH0b3PUcUv++LiLr8Es5pOOopBxWTFdemBquumPjk0oPwOyh2Kq7osnFubCJDb
0bKNbdNx0mz0uJehMx9tXTgXachhM5DssMpbgkHKuDavOcCWyx+iSmxTKfoLVEbnFnOSXJsjleT3
b0h3LlnHgeFsaxYQMpHC6QCNJngsOQ/syWawyTwV3XksxjdXBN5tnwJinvMRPHBturdsNN5tW8h6
M5Woxv7774K09/YNegkmBvxf4LgAohpsfer9KltLlaudN+T5o9HDOfVnma+SxMkePWQitxrE1fd/
TKcpRNUBV6KIAHgEQ5K+zeH4r9/9+XejIVbzrMS1BfSvs6LmG32nSwo/+ZVhs0nQeqX2f67IXtMU
0PlBbFPtdq9ZWmwGDp87sh+mbRXF6slKyAKJo9lZI56AdzLW5T1uBlQFc8dk3cJrVwRmsi5YLqnC
3Q+hTa/FcAKxt9KeJQT8kCRCwDNuv//SDfmr67fQxCNbbTqY8qoxMM+615PDHNvTTwYIv7V0q6e+
OSGIwh9dzi8NeNdYR5dssbOi56jA2kykfDRKbkI9kUDyXJn5vdkbO08T4e3wV/hN5rDZTnBL0lzs
+wVT4C4hSMauMpJjlb61sLBGkX4oPOT2OZqqMM7XmV3vGe9uvSBfIRvbMOw8GiAIMu+jjGsMUuZ2
+VbShDpEdpE5OKB9go3VM7xQQDBLe5MwEhIyXFPRr6VhHozA2SH0Qlyh2LGs1Zyywhe4/tkGxJAd
6ii78+1m0wOMyiKfnixjotbw7uooOfiYr3DHtoN1w3K6VbWz6wg1cMhGI/fwQp1zn9IvQy90CTH5
lHo70zzPRuhUkcN+ScwcfEsZewyI/KukgLYfUo9ryCNYHMMQCEaw9zsA/26zUX2+ScBRdOFw7lMP
Aou9Wy7E7NC1TyC+dNm+84NT59ibaKaFjFuckMD2tfN4e+OLNcOaiJ6FMg6AqK+oHIAfZRunKnYh
2iUyBFaMt8EbVJc0c7dpQtO52s6+WrXmcNZGuFMM4dtY74B8Q88gCyDl39R4Uoh4SyIL6cAdykmR
ZzcyY1hocfrGN8pDMzYbUSXPNtyyOS0uzTzyOYznlpymwYcc48ckedHbqIaz3wn2jfFkTOlzXbjX
PZotA4Z+N9mrqOm3AQexmCAQTxXbBuKMcysjtQpAIRLlNSNCsxWm3bE4dP6XtPAPPbdLlkfnhZVF
jOQVHSxowtldRKoXRlrWvLUes+0Eua8x3Kt0mNEmya1JT7NNZwyrzp0Imk1LWks5BWQTeO5byKsh
u9oIGrR0KhdlGzTNHrusmW5CwSATsVm7wFW5J0HWKoNvTg0QcAAcUeeOhA4pMufII9ykJU5sRUpa
795X9SGUwzbljX0MyT2JU/diu9nW9WDVeOWnLKCwDmliL6/pofLolLNPpmo9+s1e4Qv3ozU32Lc2
bd4i1z/ALz6X9GDYzzfA0O1wLxzjczUoZp1Easia42gNs6gE805CIu+KMN5tZhi3UUDOSNBclu8S
PdZzvOvhUFjlPZMUrjKX0llWveCuQ8jTedb1UI/7NsjJMtHrwpiAMYKa6ntCsuTWD4yHvvxSNe4+
7En8qaCMZHpdN9FuuZ8j4GN52z4zpCRTYr5NZXzkJ18DsafG3TCaPkagfGq2UX9odn1h75a/92rn
krjFuYrlISOzqysEnMka/U62tXigOwR+WmRrRbCVTtHSj+1x+d9GQE8jfEA4y0HlkqHsgY598Wv4
Mla4YZS16qHq13yUy2cMJ0/QNyntiKb2dDQXGE668SNIiVnJBkhjcwjP2JL3ia1usAN//+EGqdcj
7Ri8KMBQ4IqwFmbedF1wsGheQlMiHcNtAxGyc7K7JOv2nRSv00CaF3S/gs9huh4QNLomMaOMx8zP
y3qWntjd7vRgQ83xDr3MzvTIWcU6AicMXBrWI0XbqtUDT0hyazLKEva8HVW5HaS6taxsVSTonfAO
qxFQSkmpiRwu2FRzclk+hdaw7syA72jDZaiK7zmYHqbftM5fevImlv9aA19W6FsjNJlzlMZnNtrd
kI+vTUAHs4S8kNpPPqPYjM6hy8ysJWiPRWKVMQ6tQ4jUMw9O0BxHVwEorbd0X28sFswg/4iykOtv
34+WS84KHdHQr9dD71+62Hgskh1hN0kZnXP8HwW7njD8QxrrVU0ETGlxpbqJuKHhvnQYd41q7RdQ
YGs4p6Oeny3RHxLTPCnJzHgGr5Bbr1ZvXzLZroDMLF1hRN8BlgvcbCoXH+IExkhaRW9zp9fTMi5o
B1wZ0/REuFqTJHe+359Sj0a8w8UcnHYHeD6+UuSEI7e4ZqQA0w22WGG/xDUYhTHpzgDNX1vuX1uU
Lzm6o0gDlioNKLzuQ0PK1pDTZA7eVHPnB96HNlxm1eGNnVeXukLJZRbHJW5i8vKTL5nPhVnwmhn5
kzAM7MUAQpdGv2WUfLX+WJgE3fT6knQzyLREMIldqKb60ZAhK2K/T30wI85+shKM0JNk7u06TyUz
onzSuzABaVwHjoM1Fzu1I+96wserUGRXVEhfqfWZ0g1fPLt/szogFFOPMZWyroFkHhowCWIEiVxl
tZAIdXL3VVbeuRL2JzsP9JXyy8+cjM4GvAWIqrsmm+90xJTGyOdTXumDC1UUkKlMkCQmiun/4Nif
htF/aMbrUZd3QWQ86q65xZlz3w37qLEfAzd88uioJ2WyzWuNkR+IB1NUOC9Vec/s3ETcyvh7PgdT
/pVp7Vsxv0yz+Yy4QF/15AW0HfSPUHyMin5n6+EZZxZOP7+4EFhAnK27ncN4m0TlnmP2jnQvZkxi
P4GlLpzgo+Ljw8K7UwA7gqjZzblxjOeNw021ygx16p3qBbkPkFSn4nG8Dqv6YYw8qMC0KCsjP0Zf
qiI81YSB0lznHEbIF8fsQj0nIB5r7d3LIf6fhJ3HjuxIkkW/yAFqsY0gGQytUm+IlNRa8+vnRM2m
pxvoAR4S9aoKmZEU7m5m995zEuWphd2jztmxwx5lRsnPkC67vgn+JJJrUCwe2zK56IS5TGO1i1kP
EZhfSXBmOtxzSJF3k/SkS+01keevYsrPBIvfdNa/0Vy25Aw83s54kZ454zr0Gh1b7n5UovlWufxi
VyROYfLv10T8VMorwf96x+EBwM0kc69L/Z0Ah9AsCLOZsPhVb7U13HhmXkBNvsuC8/hIf73Mfpap
OmkiHNZ91/ow+9SCHX4oqKa1dDpTRvgxcFvCV5TgQ56Njx7CbrOUP2MriEIIllMqz2QaoZ9v6thf
RiTjxSqutLO1kN8+1eKn4/yw0n46FXZqn8qCkBWGJZn0XTY9GaQdc5ERMpvGncrU5UkwVJmr6NAF
LGYy6aehuuHgOMnEjU8KraPiHCc2qR3ApGJb+DEZOmIkiTlVv2Izg/IDsMdoeFgh0oYdAqi+T/eZ
IoB6aqQF9+W5yjVWWgqwTcX0S7UB43WahP+dgL7eIsVi6YBecyRYAcigYvIrEpUsy35dEtuXWGLi
XPerrhiImZ2+cjBM3UOXVS5ul1rvM4kpOvC7ui53qWx+2qK9lBrE2A7ND8etxrS2+OhsQKYL89OS
VX+QZ1euOjQqk2MT4BNq8mGY6lcjHK6i2MyZekE2yd77YYaE5ARMPKVjXsOhhmL1sO8rdNqbYwwW
rg4txenlhwTSZisT9rCZJvIvGUbyaTEgVBL5MHU+knYKP2zS+FdmPbMQJPQmWDs9A30CO3tBUBXj
iHEyvlPbYmqb4KJPOZiMYDaEUBkWxcjQ0FXPk8GLhiB+xZygJpQKhFeqHjFiXJtiU87JZWkm8KwM
Ykg8+JiKuzboG1rp51KyfDUHexUwFlkt/feSLvsyKre0OK6dWVwnivdNkTxyxuXnQW6/LIKqbFK8
REKCS2P2+9SK2WVuylztwlCcFp12DKSVclgB8vBrLXBlkRA1ZJP2nhYfQcqWQrWv1SPOIRo/rBWd
gE0izKuS1z5P4l4vwlsfwyEmB6FpGdyGihf2TDVEzIlA2uaojcv+Zeh1BxbbAZHJpsrN1/ohR4IO
FKmIh5TnkplIlwZwO3RXzr4Em5A0V8c4U8hZg8doU/EEI6dSjsUrRUgQMnFWq8+I9d12jLZL9YV/
nFzo2LUT9iJILXlELhUHevkfONd0zwo4cgrLD93TNyKqGexTVhF1J7dBQXahAuKyBN8Y58W2XwK3
syO3Ym13i1E7DzRjmEHJ7xSxd6sHOdnZ3MKa4HEivbx5Nm8DKX8y85RUJAcDRkyAHAxczWY8pBOp
ZXWkP1sTQYUDgTxDfrIfKE5ENmw1NzprbLMKvLzwLAe5V1vGPYQ8THMX8FOHqsE+wq3bTETkqsGf
xr6fzz9WR4VRMwsezA5aWnGSZM2dptGzi9GvCNXEGHnVTEJAqsZNOAAugfgrYJE2aXnk3Ck1n6Ww
Xphiem0e7Oqy/R3lhDxDNFh2RkokkLnU2BUP1QhdYi8mFBdaGdWXJA6JVW60Pt1OmuFg0Hgyo9Hr
MxLQlSMhDITtqIeKZHjQNNtQyG5u5GTvAhrJU5uwrvCMpoUk1m5X9dEGndcGQ5AXB9lLdW3jrxGO
yfRrNsMuIs+HabkP2sLvTDB3LDTvWtj6aNbcXtedQVqOsxZsR8ugMqxc8jJRBrEoNzYYA+MWK2gZ
DGJ5Yp1W32iGX0bOeJ8IEbdsu7+GeLs5jwl7t16LIeXvFfhPcnp1+SJSogeGstqUEzF69B2I9NU3
aWttrKn1J0Ku0E7/pdXReOxG8FxMoHYtkeykSduVtZcIsU5GBtdBdEat6qbqreoNJn4kIcn6SV2G
fUMofgtlUouAhsj6BRHrPsgUbyi7i26mz+VcHuhIXiwLyNDICydFh0ViZVSqDaXQWzd8x328jabA
W0JQJxVsISb7ZWtBVEu/BnTqjYbVAHkiOgB30cIdjJhjKzeugf0rY+6MJD1281J5FUq+1pBzLNiz
oswafHkpv4ZHOTlYzgRXqw0yL0hG57PtgMEbBiw2gr2djH4IUEDmpZKMSx6TlpYH72AcvKYFxRtb
YjX21VkdtHXGK5OpUK6z78li7UTkS8/jRdcIYnookFjLZv2nbdDZhjOkUiia5eCU2sTab/xxF7nI
5OQOS8bos/ga9U9zekeZ5jSm9mOJbt/iGKgRRdAV9nJtfhvG5N5CZWayCC81g/aKQSBGSE9DHWoy
gewQ3oXZvZat7YQ9ZfJk07CAj2EbKH/IhSwXw0vV/EloJil4rTc1xCJD73F4yFwZTjQ4LzuKm1Wl
6sgj0MU1qWML3QMvcRn5ribNZd5UQiDpeqPULGdSn9dkLl16m3IgewqMTxR4/KlrE7YCUcCLHK5H
fXjRk3xTqhMyKwbGI2mtw6rMybImHWhJY9hRQgZZhfeBzJ1EX64GUd+ICP1YQAnvgn2Xjcclw7rV
yB/1YGmrVi3+AglOKMfevcacPRTLyzLhkoloNbJF70AgVASCrqwS/szwOEoTWaFnFLZ18jiKPKBt
iDkPKRIHwRk3INM4onk6GtWW9eHede0a5t4OgpdbkoyuzdGulUI/JrNKDkh7NeWNOcB70LOrRn7L
qipSb1AJWKP9VMy6JxeBW2EO2OLO0hur8HAlneKoILTNm5uEJH5w9xxtLindAFNuTzIEwWYsWHsZ
FStfUw2jC3X1qZie8sexzbTnz7qfnLRXb4sVQTTQnsblt6ZU1pLofSxR2QZgrnqTIr/d5jXdXZx0
awZxPgkGxORvxhoklHKY8UKicX8KYYNzlofhGxz0SJwYjmyG+UsjuUQZ19lDdi2WW6MFnl1VJ2nG
3JaS6YeQMoBnCzoqE4o7VRS6dHs0ktT0Hn9UoPo5Wd3qMHoy+TwgKZZK+k1aiA8DaYImae6B4Fe1
eNrxdciD5ZqD+EQRBJoRmowR5YdmsD/iHHA9uW+d7BeZOMEnWasmw8tBo8su2fWxbc7tYm1hjIFl
wsmuWveUdiAJ+1xd0ivbHLUFyQ2RNG8KKdwmxEb2OoHjSbkxrL0mbSMQZrasoB17i3QamlXjEUYL
XYDItXhPYbEOWYDUsfIMGwdXVbpmTxaZlU1e1tkXwaslIxWn0wQmHimY0e+odtEvkWw6CgjeHFIL
hmc6IEa41A9RD7shauqFuLv7jC/LAO84Kb1j9jeJBGASwZP22w7QUffCiWJUXhHi2O4jg249oo5m
7FYux1wGh/Gdlj9GT+mBx2S8UsCvoZFubClYV/LWsra5FfpS8S7kJyl5ltLPgV/d/AkU+7LYJJey
FQACWY2ACG05XicyYuat0WDVh18mdbQasZM1zKRwwEnm57iY94Q8fKMeuA0arThiONEoGNqyKjZV
eE8i2R3RglAEGvG+DV7yZAZLZpLAT/4sdN2sWpjR+jn5Wl850T/B2O+scSciEuLRvHQkrqgFOAzz
jXElTBlOCKBwjYhGaacA+vvoxKtWb+1gn2jaqRkQcXe/Yw6DHk6mL8/mSTK3NiFLevqHMwetZ/tG
yn+KPMoK1qaubjXyC/P0Qx8CZ6nEiW6uAnlB6bq3DIFW9HADommjg9Q/RtU7y/TluN0arCIZIZmR
eG009UAtxgmAiMFREl9WtVxgG9B665vXYqZZBbdLUvVTuiQM3Il0YaKIohY5Pb4Kg3BKQBiWlJ7T
TFyjLNkiEViZOd2/ByMc3ZfSEahBkYclwJllcsFo2c0yZ5d5JWXRvFZaMMOV9Wj5aRsjnA8qtjL6
2TSXSpLCQ4/oM0K3B93253aBtV5LlQfzmmc7VS8AeVK5lg9RGMkHtbV9BtEPeCiWhujxpaHvrej9
FQidtc6XykZmZjeHhjMDB9MmzHgUZ/Oc91N3E1mz6ysCFvJFcEylnVkycDlMGGj3GGTXqqFz9JJH
45gyWCE9GLNwPTX6XZKj1C1TKlqC0k52YUsHk0kJY5GZY6BabOtpDH6BOR1odb7aIpx9EafaSdIi
eSPM9o+x5bwX8jxTq4c4VR5/bVSMlWneVpz6+Os/X2pb/4h7/dVo5OaajDpmSvESDvUXUzx9X2BS
qwkBOf/zJR4jc62mwAygxoLvALxsZ6EMfiGFh0yFf+7TA++3RTctlg82np4NGCHm9nMYIJpuA+km
1zF9vyoFHPZQs1eNcSvmufbjuGBLqJX5o10QUSxImGnkopOrgiU8ZjObhl5amqdVhJrmVZOdbBAx
d1S1+KyD8N0cnqeZ/pwwcWITFwaumNiylSEzWJ+Cjlq+bc9Clqq1mOLmy05/NNLj6CeCYawXy3At
Mw93//xTQVt3Eyo5pymTWcBqfMy4RXWwEiV/qjoQHemsERI9DqNbS5byjDGEABb9yQp7elhN0exj
0m4KPAdvAoDY/yez+A8RCxIaQ8VBqxN+Y+n/5oaqCzMys8HsyU/vp3Wvxuy5up29mEknPE2LWCXa
6S+sAumLplBRNekBfX14WP6XORXoDBjJb8zR2FH24ZxJulamdxspT6jUbe//+bj/HvahqcRhGDpr
P8FYGuOu/6u5ScXSqaE0SutaDfPIGREFjtVyEqTqrEJC9iUxFxd9jINT2j9G20ZTgdpjNJ4FS7A3
lo5qfa5S1nlvJo7pWkB5QGSn1T9NOfA/WFmwR5zgjJoJR4WZMwGviX3+58uSdL+5/PzffyP5P1VE
NpkOCOkl00YN949b6F9URCFoo7jMIhKTw9g6tMgBzk3LxyxLcZpkpgkqSDQ3NbE8mkT97YRugiUx
xuf0wa4kzohYfFtal9o8XdSusv+fJJL/yHnhimuEZhF4YpNZJP/z+f/l8w3EAAxCgWWYlgEaFnsa
3ELlaqvJiJYJ85LlxDJ9cxM06CEanhakqtC68+D0z5cQDOh/v2LKv8eW/a8aTNN04jAsXf73sBs5
euScPvqjeiuPbi8jqe6LEji0MiyHovIZ7PVPScqTIQGJMIQCsUVC6RcSyFgnY7Ut8Dmo2Sk00ulI
ZCFuPZoYul1LL3pN5FSToMn+75/532+yzge1Wcc54tnkZpmPx/pfLqJStWh3Ux0ienhlrA5rYVlb
X//9ZyjEwvxfVaSpQKNHJ0UYDyZHhHT6v0nSynISDfJ5sEfMlRNmyDKxvNciOw/Qv1Uer3YliH7X
X8Ef4IkL5I+iXwG+iIj176qdLpzK+KYq6wi3sLD2u3196poKFRrUJD1cpe1viKIoHLay5ZM+iVJ+
k8F2QD8KKcE1ZF+L/2T1bNaV2+n1FmeXh8Tv1VhadY3TB92ybpJVycwx/CjiL4CXqxqhNod5M3lI
IyrXKqd1DMBgHsGbD/yETrviw9/pCvYNopZF+BFHyr4PAm/S3lZNz3m4llzsD+jE0EeU78aEsvpv
VVi73qJP5DDtx0QWPhURtWH6bEy+bH9l0qFLD/FNzteFfU0ZYnRL7oxdy1lmei2KfkAGWj1z4qnC
YxkMu8nOvrNWuatBh5ZH7O2meU7M/FleTg1+pP7W4mlPO4xFJpNiO0WwV7wXFh1LWRyNuDsYVrie
VKqJTuQXHXKwU0hZvCYJBchosm7zpvBDNEBJzSGkBl2iRbB7VEdTrmnfr7XuMZlUt1KJaJjuD2hu
qPMCTt2YBtTWM/EJ0Wacdn0/f7UleAbFSPBGP8dq7U/zC7mwwAX4dQ2mlFKqbZKyJVwj5UiHGUM6
jHzHpt2hBVqVPJ/msyG9gyFguBMV7zmd5q7Y1dVdGExepdbpmDgPbepHGBEWo7iWixrc2a3XwZLc
86S6RHJ3z4NXEcyXWkp2i2aCjFzLxflRdORcq2wa0NJ3Nh64ivZg+qSPF8ydKwWcYERserA85TQ5
Nd5sPHPUzBR8FQn6sZ/ap4CpdhR96sPJrhInq8/V9JI0gsOM75FvsH4EGfUKiQrR4Ax54tjUmov9
ZIQ67ehdht6crGDUvkTmR1uS8ydemUc5yjVChrAtg5Ae1/uELLhv6FDXT4ry0aY//YxLLKvXRn8s
TRuLCGNrPiMZFn/kF7h5cszsTdZfsVRAtrMxqXBB0qeZHmbzlDf00aU1cwLk7BfS4peiB3tf1JwA
rtYjrZhxabjWMfL+I6gA+Zoar3PzFyn48TJaINMlNEsP6ufKG+fPPAUeV7xNVbPygmXTypQ67NeV
XDoyjCv4xVy8LQPaVHsLy58wvJowHKTcT8O/KAU/dFf0PcHMKSOiRn3R6ktK9G4t0cHCtfOgDdgU
CgkBUAYUinGgr2ZyBl/MXZRqCNC5cGgHK9qey/yiQGLXsR+0W1blFU1tOnV4lY3GaajOSx7VoETM
ID1PfAbTJNqnrddh+kv6MDdyb8hbJj9st2X7QSjkngdzNYErIOREaHwo83uZ3UBySIxdF+zT5meb
bHBZ5eQztNrOqn+m9GAuF+J61mlyZ+7tRNXRnF+V5jTn8N9YaCoJ28tjzzK3Mz+Sjk5Tb+QcOQoa
G0L0cW1G/pS+z+Rpm3wUFO20SP7wWHgZLC0kba5D7EjsLW2+YqermN2p2uAY7MPR/GvXkSNITA+q
jx65riZK35hOPS+kfUBNSbwr00GO23O6buXenWZiKOksRejPsuJNDveGKq0ClAu1gqMxec1jba0y
wJmrn8cz0hLQIa9V4Uz2c214Mchdmy6MpkpOAFUuaop1P9we3DRqqRm1mPJnj6cxMpyi4SG6eCjj
ePNImK0p1JPg2ya/FENkeQv7J5nmWlS/MmhYPbqO4DdXhMr36sMhkXh2/9yHmLlmiXWmxKzeu1L1
QkCUW5NJTy8P53rZf3Qjb9RYkXNfkdPwYmIMkcsX+tgVLy6xGtZLxVsrgJqoCweJrxTBGG9fNAsn
VZCuHJTlDfPEWlNel/RcYz4suWiXtv8tk3vJEMrAQ4rPfQWoeJSenFiB69IhUJXdOrsbyrvO9pL1
e3s8bC39AjwicQ1gOjamYp60cMCoeRwankoFfkSxtsEwhfX3JIGeyV5NuFsLaYfTwgLX7gJODEH/
S3nQLCor9WvMtE+p9x1PIiCultUjTXeKzvRweku/wrM+HBPTK1m43iOcb6mVMQNmZDPQZ4t+yfrG
SUw/Go1Y08+Hoav3hjbdFowYM/0naxdJp2Imah2Z8KmL/UQ6o9SMMOwwgtDw2BOiy95nO1Ym7yLr
auPMi77q6dlu3wTPcMuuTPhIuBABA7YhROvRrpfUNymI51szLvspvzb5s9d36G/hwAbqzoIuh1VD
mY4RkVBG9WMWZ11sFLiddfuAwusg6r2Zb6L7+sxtU5a9rncOKuB1x0YmcWcz+27QlZwemhZ28Gr4
sepLBH/F4mbBfyepBYKSeiC2Za3hcG0S3ek7TG4gnWhplaPucGICWIfY6icCqiVqkqvoshMIRfqU
4WY8URZR+YvNuXiLwgGoR4G4YY2M9Dr0vINVof0CM77HopB3zJJvplp9CAtqllUXHqfJuyZ0brls
unLa81OVl7jT9xofjPOEAcS1M9mMZ9orBPNsDRoDCCDDHKI4k5U1AktjeArHLcSdXCVsmqjy/rYw
SkO2ZmceYz0OZDxJM7abYdUckAtU9UeTyDepu0zyrzEkqwR1tnhv5H6nRI+5Pmn23apRJJAeI+oH
0v0WV7KQCAEh1Z1ZT7ZR61fNVjNTWpIx75P5TLYVXh9xGI1r2IJRAz5Z5r8Pc7xW22Q4wTQOs5ZF
FfGHBVVVgz0hLIgPEnbHjh6BHPZ+UxecDGnSxvmGab3nVFMyr7UZjEDTISREpbcEL5m4qYslDr0q
uw7yxhaIRG2/20+tr5f6zeLv6A6ZqEglmK9+M8A+zT/TkyL7Jk1cumuLZGPnu9Spe4kwGTbyc0Tm
Uqlf5/iaJTa+onIDtgP/QE3gVTljEMveBKxbqMKEmxOqMeMbg+CKlqFfjtLyPpMzB3Y1sJzVnJ68
GBls6wXVS2/s61FsMkIMBKt73l9GpI9kYnBZAp/yCetg+DdkX31aT+vpYbubV7qarfjJ6WroKJ32
CgZLhk4o2Go/qz5UUEkiZmhH26FjMrKBSig3YqUyp0yOTbiTw107/jLwWn66b6hUxNrP4jWWNkL7
QRKwM2Bqzcr7DHIgER+UpDNkpkZss3zA5qs0EEP0nDFf/mhfBRsWRKboOLNzx5sMP8IingdkWFHf
ghZ6rQq/kOif/tnN3isxEYbDisO0yiG7SYezlodvM9M9bXhPafPjgKZn1T/G3kBK0x/W0qxiP1iA
8NFtr8PfzjfIddbKP+QWgBF4D9Re36oUQW3NCwGcQAhPms4SK8cAyd3ehrlGfMkndFoOe88M/Xi+
2gxEC5rbAABLavid9oYYYYV79TpEjZ92ONyF+jTabHc2pOP6bhQzPPkX7PtPRXsjs+GKUcOPuRuz
cTdHFoQxjU8K4iKJXX0g7TUgzj8smzcUYKt+MtcZBCUzsHeYSRx+edqwfe7EtIIn0yduJXugw/QX
SX8VzNlEtFdj5cr8CBD2SFsu7EB1Qv4O8kBlVhOgUE+i575DDIlqLiF8cE/DDLUx9hajfVpqgF+E
ECNFLM+9vVHKbWVc0vJtQlVL+MuPFuq/VqK67Gjb4T7RT1jFcD3MEWQHsmByI4jq2wFz/Yo7PphM
AKw4i698AM7VJfuqKu+RPt5FojrAGrWTJf4yne71rRl+u6/yOf2of6M7MPnICo4kmu6m5nUyMPHs
+aFOw2LeMbTFqONnOSBLVLEZUTJklK0lPXeXAqCluUnzvTWce42uRuebzPh7IFydUm1D23RoQ9br
rMi+Bm0MmYVjpsNPk5F7UCvst6T/Po0RfkUdQpFG9RpHGqsghbfcM7ZjgVRB87G8Q+BqDD4ofgzX
LjO3BD9qAUvUSMcBcg9gk1UsVldMIvNwi4u1nBw13BAkw0f8huEuH/pbORH3yMqJCYnt2qmfV/Ze
eVH+8qXcCAM9ymwj6jwwkfSNaiXFnJhZBakKdMH6+NGcx9P80ks4JG4pyCWmSc7AptMtXp78oG1x
6XQ5WX4kDwzNEMmmkRdzAAwOdeol7JLtX7gxtvkx3eF0Po1H/UF/dhC79hi36mtY2mtbOmGERUsT
pq8wEVwCZqIfpdbdMeehnRk7ZPvghezEpnnv0lu0zjd4r89KljjTjmfnqj6Af0/5Sb/H9mUu71Nj
MKT3UECSbTKmqEflVZ7temVXhRs2IUOXzy3mA5tkL5yQT2jHmdZvEutLgbMZLghFyejB5CR3bwJz
6tv8MhTAi4kzs03I9AxjVoSrcci8RQZ7CyqQRCalLpw5SPazdrdC5IQCDp9JrkFq/UD+vsrR8lEz
vhMTuXzWzCYzbphMkZ85j2tY5IewqHYlyrtyjGoSFsJ9x0jFbAdzxZTzYkKGBN2wtcwZXZa9LYb5
/gj+EOYjCJImQhF4ZPzt6nD0ggz+cHeLJV9K/CbexJY3JKdy/pYH3NuOwqrHfEhznccVBPtjbfDx
C5rcSoQt6C1Wn9L6J8g5Vzn44QLzBC09b6hrdqhMgd1lMaKUtdqS8OQCaI/pzoLe5NfJDkvrD50b
pEQjnRVqSrJTokeFKkyOcvvCepbbtxo1ZnVm4DWFblrudONAMlxankT8LDd+3t+0ZTtllG/EKrro
mcf0bk0fGZLiAdzxdExaf5kvASJTa8NekhS35DjTGZneajCs2aEYNmQWEFtK3guxC4QekXU5BRtt
cR+RNxVQmWMz3wnJnIIj+vCy2qOPx2P2kCJNq8paVeWWoLkudujAa+IS5nfeq2jc9Q84BppWHn+c
PmtGbImKCviMc65Jny3Kc3u7BLtxQLYK1PUzI1DtAYxyhnZHZgmxCWhMVQgdPI4MLj1V8MHpWhz5
IJgd+eC6vcWYBHoxze9duJ+ItIKRpT7RDFGjW1zudXtjLYQnrDUL1cxGBore7eBeEYfHBRMAUckv
x/bYXmnHQJaGN+3Z9kbW/urhVgVfnfRqSOcw9+vO47QO/NhevnFSy2jRWXRJyIDsdDJh5eJbrJz4
oTA8lnDUphWqiIko18yBzmXM+A+cTS1WLVqJ8jBZnm5SsFOAOaRaeHP9WUecmNpXmYlvN39XUIsY
guDAkI1jOaDs3Mflp1nugPG1HCB+WAKiwqMi5B4pzKwwy7ADTgwrndHmwLAf8us8PT2KZSBUfLQg
9DER8MPsxVlNP47acLp0JFxv+KvRowqCUpzmXYWmi/I6EL5avzJrGuqNh9R6oUOF3CK+0ZtyHgvH
mrqlwB5eHVB4KMneEH5Jpkq10RLH6ysP35Fen9OKBwLQ8DHsAEM9h0iCC+3PTD+05TxpLzwCgfLe
mntuYp5suadjf0irCywas9+Vw6FGhAKQKnbokQjtlvU8dytJ9sl7qvles0l2koWMwqN0zC3UH6vm
nZYIP38h5uEfLuLMGUbfSYh8pnOkHHixGlx/666j6fIr+0aKoYzj/IPvydgWfwNjFrn1+2TLIbnV
vMn8VIPvqmcMsxnat5FDMaaRxyQHDiIQ0D06EDld5/NTZnvcGvtL+eRSyTKhLMdIv6AQlk0iHhzK
7JLket3LbReheKOCrnUYfiatOya+aj9HOq8dJy38FohRuBssrfN8XpC4WhtelUg+KcOBWCF6GMCM
uDM2dgBlzbV2uCbM1gfCrKKjDbV6TYxo4yM1o7NR/ypEcz1pgHiXM946A+9D7HjmjA/KexDsljU2
EcKQrPmmlC4c0jRjAkp1tJKuufmuEOXz61RiZVGqks9I4Wmt01O65+3nMhoQd+XHEonDU7fOQ8Eh
3q+LfQlkkf+1etxcZvqodWJ0ZjB9LHwfDvl0MUuItLVwnRRuOa+bziH7A4m0XJAV4KJEyYsLz43e
MIM8y8NGoR1mufRPcrit6Z3jTDSuOZuSBsJxzf6iJ8mNEMGGFiRIP9btZKJFy/NKom16BLc6kkL8
Q3ocyzGCghHknkK/iG+AKmOjmGvZPk7CSwRCb4ffGv0bFjpaC4SwqsaaCqNyeLwHJiEa/Q5ksC5D
sUc7GXExxZpwgewBc2cnRTlHTatz9npQVdEO4O9hsB4krAZr/tA8TUhTCG9p+0UPiicfBwSrI8qC
Sb6V0pmuivhuKVHAUtcrhvbR23zSv9BiIMEc8D7QKE3XlI14aKlkcSHhu4Z2WeVOungpbk0oml+w
uUTpWKSnMm1i7HfjjrBLjPKm77zH+ZmnvsJmpTkU4MhmHI/DzcNwZaGz0d8oqmrhihHH0xYxYUYD
etj02ePxnbJj88eZFPS8XnuJ5bHGT+xyzMxVpw09iHQLZUB+GOtDOrqlfmmmQ9RfmmongZ0uD0xc
m9fgfQi/YGavAE/HeyXdGYaD6ut7Mi4jCdlgypDmKpy0Bu7n1TEQa/GGxRe598s9/p1xB5aSHPz4
3EbEUDDmBvG4lk0TPeiQuY1lXJo2BMkj4Y9IzCQ/NUhgITzIQK41CiIUYWSAVOaBMDWayNLMUHuy
cuumNwb3tUsXnyzfAnLm48sYzxa0XvETtPEpSwJBcoZpcpJFFVYfI9LayEbmcfpI5j3JLn6Z7oZu
1/CNUwkjV89gOCk2Kdcs0KatEZDpNm27jxmPzACN2LGTSzT4ZeBKhS/G3RK/1MsNzHmALLDGmHWV
tEOWJo5M7Cp2xuEejg6SxjAYNlasTJx81MovhohU2poeWdDerBJefACb/pjnvyMUSfvzIbgidnzj
IFyt1I3+EJieJJ1iybeFS7IRHS9Te1fDteHTdPwcg50sgTp28q2+WWt33U2VFaIsBgT0zhkp10/V
tQmR9t1MgSXcScxDrx9TzXe6o2RWp1ETn1hxQKrKQCklq/LUkqffka6w4gk6askhC2zgWxgXCZPz
UMkWm9jL+S+vC4h7kt3iLZL0UccKf0hJIyYdelwTrB0T1GeumQiaqjMx24G3cJe3EOKVG+2j7A1Z
KYHe5qU8D7/2D7KI9KX77jbhOfjUzx0V5125cfizPtChLd/LPXmOtJV0U394CgxprX3QNUaSucDR
FD6SYONm7NfmkY/iVxgUuOB3/YcPpJ3wPSbP+s94DT7IrDlbCDRNhk8PwDPdmiCH506kHbKiNWnV
6P3UxEVUQ/gx4lJH9I7x9kBUhqvygsXlB+oxna7ZRujqllQzFLwkQNGhI+S58mgY4I3rgZtRe4iv
0cifIlm/Cis/EDvUnAZkXeNEmRCZol1B3kMhGO+kcPpb0DEMIX2fYKEBxDLdjARr0noYxuY0dqd1
l72kublLs2xjlhzzTWdOYaqNNul2L9atIbOmJ4VJ0mKnnVImA5QtoO0KjP6u3ll+m+ab6GKqL4FW
cWYq7rJGLtogI1rGHjDEkjdUTB+iUXsuEaX0AjFdEpxywrHIvi/ND0tkR2TieOsxWbTiIjdY17Tu
Q1d/HXQS6xS44HBW1b2curH0rbMrNSTWybda8CBUrtq3L7UlbnIP300lbTT40wn7InWbSRVtxrYz
qb8BLZYZHbOMAZABJLGEimlOdHKFauxtKk+LVEk8jmty9l0dC4GIWzcgWooMuFrsNfRtxJsCQP10
xH255CiTVjNO1O4doHzegqh0lcVfPM5LRN7jCtUqlzi64M38C7/xqGtMRZXydcnPUXTTqyfOKCWW
AOEZ6kc3F8/5NG/r4QV/hLfXxeLWkezUXJ//Iem8ltzGrij6RahCDq8kSDCnZn5BdRCRc8bXe8FT
lspjSyN1k+C95+wYPTWynnP8urn1KVSnzNuDktbcqskOF2dQuUdJca+BmJ91AaVm5Z9RDG6KVCN8
BieoWtpk0nIfFP8kT9NnWSH9Uw39HwHppJDVHLO9+Vd108XfWzBeSnEdVX+JRoErM1m1lgWR6v5W
pnTOLVxqbPJibxSbgKu89Ftv71d9N5N8S1m2phbtxJprpwKAppIGABWFgIXAah4MBCV2hFZ7qLu3
vsFONN4i/Sp6wFtSO4H337n4qDM8y7U5lwmYVvTcCfJDKIXLGnxcZWBLlXKFNOpQJRoyIATQGPmx
4Lxcz3+HLklwOPWMni5Z8AEXFkeuLj1U0IwKTc4J+Z9uCtdKqS+o9FDzlTelcV9ZVX5FJZqNYSw4
hLfxMKVZCuukA+vptX5FQh08zOhgwdc6ElZCI+rhXSi5aSLe8/XYiy+L+1YOVZTyAmkhCNDeEA9l
k1Iy3p6FumF9H+1sINVC8X6WGvdUAcys8iU2ETfIwNmyNsFxg/qDZIq8Q5+vGRMcYjkXOC6lGbbI
JVjX7+mX9NqfSciLYnFcdhKYNu7LLkCytjCsvQuMPJKPCNi9CaVyFw/xwlOZLMtfOcVzwfCDlGVW
M9MhvACjrWYanMGAAMEzroyEdZ5CguPsidtsOw20qh3LX2r2kPVr75qAGKpHhq1mks/LzFfW5l9C
plpXXkzjq4o/BcUV0ZjOfOPHCBKkcCQ6FZRoF6SOAz6CE/enqvs2gTO0gIuuG2cNEj7PwKQjkTPv
K77tWQxGaEJmZQoxSZYGeTjkfpticwms/sbVKhOV0WPkHQnAupl8E8h/eOY2qlwoTpKGaxeExk3+
Yc6SJbZyKlNLBqa0NTZaPSHorWBDYfDUEelLOFrqpCYOJy4DpfaZ9LqFQRoaOjdofu2nlD45TYkS
P40aH6tnWfClHJle+q+QXtG4ZooheUWhY5lDr1kzEoN3hVyRlTPUK4aMjdc+uxJPSq+gq+7xo5Df
F5CUn+1EhYLwLwD5RvxR1IfFLd10d/3CjWGkc3m4cAeqUnbQ2ViPDaYmPcbmSVBhXIRXT0dhnYNb
MvJ2MLMqPEtfnet2E5U7CReTuTGy6iOoTFXRn4EXazikRbOt03ep7paihKGIj/atqHfN8G70p8sc
KJ+t8twT+cZMl7kHdXir0tk0D5go9GSbIRuIh0PufavZX0xTg2D8NDXu++/euBngEWMFfZOe+KQm
wzHg6kfsrfbHbljpsSP9Rc1S73ZNfUro26sDTMzIHdqzqBz95FIM6ybZYtrGJEF4TYJPTYM2kgmc
Ve9eshED+WiVNuCFDQIAElOBXYiqyRPKlWziNPuzpB0HBCrpReqyOk0LDP3V4saCA9N3crnVkkta
H9UGycijUY6hcuDZVrQfpAck+zESvkkH0IqrbnDggdvvIxBDf/oqoq+hunik/hbP0l3peIws7x7B
2JvfVgmZ+o2OBWgo5pzwxKM4HsXsnzRVUv2ljGHDoQHAE74r7+mZz9j4nUKRWQrYT00mQAY3NXik
yq8LRq/Jfx0wftVPxcnBfORza4fZMeD18IiyEbxb1NxD817hpvOBdvXo2SffoX/Hfy/0h7BcK7X7
It9z1XOAaX1m591XSpgIHw5MFEdPehnDAXarqncjUpt+eHjDTYtvOhUsJtGbBVTLOZYP1J/MekpP
c36TLWK7s2j0HVcSWb9pyTicSqta+zH1q9r9Mi0nAGRHPFWitQUtW7s58Po8MbqFJH5i4lrD5LvD
XpGpDEis8KbyJsJ8z2nN1ObdTdLOJx1LRdtqimRbBGMLhEcOVR5xOwSboiNpiAV2OErjqU37b7H9
LlFPxBF9KOJerneD5ACh6RqHnCD/C13CTrqHJsLEfIf1i2afbTZt8XKC3IEvIsNOEumU2ExEt0K0
nDbgIe3nMpbpqIc6DSsP6bylQcjpLJ++4hgpcRUW5k1XFA9VXPgHZj5paMoZVTgxJ+2MwvHhoPBJ
EMBTinb8pudd6b1XWQBfcp7dpCJemOqm7/BHnQqJNdHPbJJJ5ogQWV30pzi9NnVyTbJ0J5YlkX8V
SkdkaSdXoJTYNQloTFTDJW1XCucR7Q8giCQ0CBY6gbEzzyz91bR4ZgVWcHn4V0sxNSC6zChPpsHw
q5oNxyeMawksQlm7Dn8GKtzWdNf78FmZ6cI90M+SDNpCT5wmOxXuQ6Uimh/JNo/RL11Sd5WqJze4
KtFP0C6VnsLog+bxYeeZ8b64mqP07BUrX3SM6h6Zl5g0+bK7RJyj4aLrmmYtF+qUTXEI8tw4ub7o
oR5v1uSHE424oyWYKjcOyoLm3CHksWhtNSvmYZHaZsF5GPNgoFfB/LiuOM5yV1EXQw1yK7tcYW0E
Jk5X0TZ1hbVQgyjGz9HPg6cX8Q6RGWzPISHxywHWcKcmgKM4pVKvJD3fs7OcTRstG/HdDbsjSn/c
qktdZJe8ddaWomwF6ZPdYbJkz+MDEqIpg0kVqLuebEvs8DSdIlknQ1hqqouAIgHwxnrj6R3VN/o0
izAV/52kkyLDBdIgjmNAr2wk1QoxScTc5AkaLJVwV8uLR4unoJRXN45u3Ryl1UWWLbq5XUpo3HIr
pM1qkHOi292D+O4bqpIoVu0wM6Ig1+3czjChziJ+p44PXPwELeMOXkn91p2rlhW4UjauIb6tHueG
m9H+plevgL9aS7RDEwcr2QOZ7ZGCIFrNk+5PqbEmKXulPJJe5wjLQEiitabKyPaNX6XmoGB32JUS
1iFusVhmMmeSQOLnafkPWwzYFPKlqvW+fQo3kQVJJ5myex0so2n/dD55ss9+4wtusMbG8DKjCHzD
ZXsLb61Zntw0xejyp4z6K3M5AfJGVWZCc80J/ijHGt1IHm7T9qwY99a4e9UhNI9p3BzUHgN2qu9r
fPamJp4hKY/EbXIYPDtPhp7UnbqntBhZL/Mw9j2Rdmt2lR4bLVq9meyIY0zIaCCvA7VZK4m8mCh+
tclQITEYBdVeLzgca1n+F1TZDwVT67QptuT7w9KLxdmU8CEVIREKwVblTY2ECrmEMK9QGLRxdmTo
PHhlM2+N9neKKrWNyJbxtiSANIA3imht+FZiV/jFHlshXJAd+uVRCDXVLK2H0C6Iig/N5FRmPnqg
DhyktcgZqvl3reBaFXw4swF3Cb+tyjlgS2tmMD3hEkRIlL3FMn8Y5LvW6mKUhX1XcqvqsIWAn3PO
FA8ECV/KmG8MBCllL+0ykhU8K1kG/CQ60UFbY7GMiwRnEzRlwZlVVAcWSAJj9UsPJeZ4aqbeDSGg
Zn3TC90OjMLpxO5UVO1X45sbnlkTuQiGsbh41jeE8keraFbabqnAoVIt7ZRYdi0Yz604sKavc9AO
lg6/6mZ21nx3rEa9sebjDwnTL8OaaIUggghE2ySRzQHgIa3GoLwhGO/ntJ3+ylw4JMxhmvSHl0Cq
nV189MglagA4MP64McsoQkphSuGpwmebkjhGnLCI3202ogrSdSBeflbFT+rhbgihNLTxQgDDRRHO
sm8xMbncyUEZE9GDdqrM6U7wybaa5g0mbmwfNRNoReyY5F/i6A3iI+T7UP4ofMpzthryh2Y+6gCL
zwGDIM671vihdoHA4tZO0tq2uoLjqXZIwLa11rInuWESHskAXjR8oL3h7clThjywQ72WFPGaBprj
D1xJoxn/uElH9jPTo68jtR7AoMiIhcbrtX+TtE4O1N8pc3cgeU3yu1/c7CAe9mD0F4EeiMDNtsPU
D5vX0//PrSv7+TqBzSGlZh7hsqwG4ZYV4U8fizePO1LnITKqs1qy/dFGWc5kpf7Lq0VoIQwQILEt
npKBl4fgBeqLyZDjk9aM0dkfoKAsijDwKaBLvAmVRnFbYB1yF8hkWGRysMWNe/IzBHsRqFqxdN2T
nJ3y/tExTinKp7on3bdO8pyi3Iv40Rq/wHecq/KnqZbsH8QXj8N2tBjDxocqO1B0gsS4+i7ilVWt
lvRUCvWmHw9qflfkO6MfPOBDCck4qpWNzGnpVbotcMrGn6F7j/yCiV84WsaNDy8m3NTUvzBpnPq0
frrMtjEhtlEW/uQh/Q3ZNbVqRB8mekyFkKvoMZakkoSIiAIUorZs5IDiCc96afnm0qv4p2Y80n0Y
ZspTj3xMWjhTwaQaEhWjCiUJAL+c4o5Nr31abjDGqjSEzQ2VkjccpfWUz1UFYDnM5Eb7NaWWwT5y
OOEr9SFjUZupyLIhwz1aKHgCaALBOMcyUUvul999GYp/Fzk0pZIuVN5sRQdlNftjW1g3jd03DKtv
0oZTjoFfPacczIqI7jJ1905WmzxTdPdhifVbL4NVjAy6/6IPKyHdw2TOkDmDE97W6cgaq8X0WWIc
SAoIoozvVcX2WxiE2HXWTHblfRqgqeVnTe5QJ1trmV/388njfkIj7ABq66pnDyY5U+PX0F5qQEI0
DUgoIAt4LYAgKMnKa3lBUgwrt7RX5XJJVM9ZUhDtjPrea7PfhrVr2gh0zk/LLa/poOALn/vGiqZG
tLpMF93/cYggIgnpQwHeJdyk47iTt/G+2I4CPDdvcLqD6thZW8LW9oy+XSdNt+lvXWQ0A1nJQ4rE
e0UWZZVqz4pfDAzrTyYCvJqizQrrR0Hq6QbF0UsxWtMQGEbyd28iaZFDwOF6WRbdI3FRhKVgwwWt
A5DyLsni88wvnak3EfKCDPkqRJiBi1Ei4nDkuDdVHK5cJQim3T+EEAsNhUgLUZ6xrQB0cDmiltcB
VRppR9dwN4to4yMAm5uloyLit0r+4VeaJR2JEvzrAAXOhDp4LmLeEtEaSAjcSdbRrEXMoFQJBFlZ
i6DLnBbWyOL69AKUacbVajMSqy2SM1cZFV2TsinmaiB4duZb/h019d/Q8NcyBp2oF0L7uDCrYJ5k
HWQ/5ZlVYPtUl5Shtw9kd4mz1UmHYu239Tr0eaiilRvXBM39azlVG5GIiISPsneorX6jYpYcxfu0
wsQQ/zlKzaz4bfI7TvNFlCKJYLyL8fma8SeqCG/cxT08HazsMKyJAOSlMIe90j50FubEA83ge+ay
DdGCmih2sPlxEf0m/pxMCmRDJOAlaCapC8l9mQTus8UL3iyVes9GXAZvSiqVlB4Qdnp2fPq4pWKO
zPkQCIfIQj+JY74DUBbTeNWZxjUwn0ggongz7VZIAiwJCArT8Jz/mpcexDeG5cOYnRMGJgFtyrqX
tkG9taw7jTF00nAud4DZ3kYJnVLAarw34dTCM4MLmJ27UTGEqiUNa2mLhQzUx59U76gbI1Sr6czl
rxVAeMT04yO+LuRzjWPKR7wAHrJA2gD9BgnAQUnP3UgUJYrEjo/tRgqdPNoqCIBG7iY/lfnVJ/47
g+T5wU2eKdm5BPdyTwbprAuJeg3UVwDhAMqUvTR3kxFBQZFqhGPRRt+al9eRLiDy8aV9r92H6o/H
gvvpnHQXVVoj3TLGZYnRkDwaQsuN7UC2RrGf5Ct2nmHg/CI6ywDCEHZuaRB/okNOcXOWGvFsECMY
PVVqLihp2VjyeFT1zrbIRTIdjcEfRqVARwAjoNB+uBcqJ2KX4VtLb1J6E0zONl5CEeF6rGK+P0Tp
ShXRiq1GpHQtVlR6ShjX2NHsdjip6YECvvIJSdIlTo7qfBoeSrb7hmAXIHieeGNWq79FtdMJYrQo
KfpMT2QZ7DLREaeQuHOHMNRNew6gnXaVjPv0lycC3EhvkOZX29MEHbT5Ho/egmiUuYpw2wp/huBq
dRv10gcR95Z+IL0xmAkZpIzsJXs1axc6fg7Nb9YuzueB7IQEVnqcBv/CdLakzs/65NKpe7PbjQhk
Y2fQXxbSF6y5Ttj6X0EdosNEazpkbEioPZQAhSe5tGv25Dq94SyYDz0PN9hzjo8hyh/jmC0z3ZhH
IGvW6H+R3y/pI4LjZhFW8Tq2Pl6Q2S3SBCY9CnhUJ1Okkyan+xEzCdZk7PlkvkU8DHkdr015LVuU
dLG9Bu2hC8996TkmtFTLtordmHsWOKM9hTkTGiKM1WiUmzRO10sTiQAVYIxsb0VMMggfMBqT9Zwz
SUP12FvWW0Nl3daobOisIPOBS1mUzqV6qWunLtZifyFJbWdVxwAoQnW3gr5TLftPIJkfJXi/rKPl
IJK+QB4kkav5bwyEWwDAcQCBu+nqUyqegfrMeHfRoHC/iMlv1aDSBTU1/OiUI2VxgRotgbGwXbbF
zMS+P/CnlSQr1oe0NMvLQMsVooX0ORgkV3TibzOQ42eyKKpCh9qnOaCxSKurF/2I4W/eLXVT2iaD
9aO77SeWy5UnaVOX5FxDgw0iXRL0ZDKNGyNofisdC7O/C67Lh+5H5SLvI2FmG4hIRYlQCfYFlZE9
yPkYlAm2LuNFWiysu9dRl5tca1mibSrEvhubhHhpaKN4ZmnISuAnA0/ONrlOtn4YAL+JbrkvCDqe
60P7T4In65rLYHlPTQMIdzMn71r4odJfWEP5oI8JQHmZhpfM2AoWFDf/wPHHxR1/EnXppYGdJbBV
IjdIhY9ctcMSVV/wFkR/1saXqPt1lb2vXDrrVLDXeArxBwVpP/CcXueQJbtoGIumQoppfI+hDxIs
zhrCtiFFLlu/3RDiROfcr1qEK2H+D6P4t9f3rIfAL4B+yFCYNl1xk+i4sBHKQpdZAP2MhmOrbP2s
OWAx3TS9AIJxEXFQU8RMrxsSRZ3ehsG6CZnIeWcsGJq3NNjOLY2NzpLI8IWHsrndNcPcUyRz6iPv
lEl8y5XKailtqH/1Wx54g0qXvll0bUO0FIEIkvSnCAwvrQ8HxERnD5mvb7Rc1+l/wtOX0HClmrGN
fjIidKaeSd6kORFkRH2m0kB/uXjJ8RUYxEipIpB/jPclxJeOFiNc5+K2gJRpk8BJtWaXpfxpxGmr
AUsKND1qHfIIJ6cb1paA9Kss/Qv78Cnhs9SHfi15EOscbR1Ub9fhdqECZBgwO3FiyvlvD5buc4CG
YbzJ8BeBTEnQRBr6VZ01f8L7LdiHhGg7YusfucEZx4sXg7vDAVD7s206Vn5uWboNga2ZdCLOTup6
GmOSnNfAYD5DmDuOG1GEaecOMHkWOi9fR6nTKh/qzOnkgJRLDaBvwM2ORa5WBb68xBlIDBxbgCxP
/PLc/qKaZCW6jDUJCYwBI1iOCi3VRqb0ata5D23KMBUNVkU20irP72lHQoMhHRupXI6DtpLJ4Bm0
YGsHQnZP+O6rFq+RIjhda8xbgjpFo1m4tbLUmfHKhHBXf95wpXrpp5FeE9MSSa9uXBv+xZPQrJg0
QSXl22e9ynOi7yLhkLpA8/KiDcezore3gvQFBZWGaR1I495ZtFN6VfgKmmLFlIBjem706IDQYKlt
uzUqBIjEG4qMbKYsIl7pZwlzomp99YyOunXIins8PJTsWBV3pkNUbPxo2dqaC4Y3BCyTsI0FrsLk
CpuBxuZX/iCQAt2k0c10v8Jx6RpoqVgbt82doqn18F1eAwwjuNRm/MjbeciuI88wrJZ/3lZbDoty
7TrpWjiKnxL3gczvmVm/7lk4Bgd1Iy2FmTpvDtglF8qq21d7aYVpaO9/9SvzZZ7MtX4ylVn5EBb9
FmRmDvAxp1QdK/XHFb7Ikn9VB/VeXdjUhm8krlvJZhjCGmhsq3m8TM4zKKUZnQhIdbFw7rQn6lrt
uRw+rf89YrsoUDxS4NJCtc/Sq3/KDvk1uZAmRaw205sqv0Xhy/0YOdQBruSlVV6LA9HNdrWA2Z9r
yS5NWQ22NWUF9h3RFv8B1slfYfCdagspuAyLgr/+p9tn/QrA/7+vBjczKQkfpTiLIi3qx35J/9S8
mwtLGfAJ/LiZ44yeBZyi//2J0qTAnGXxKivvSQIyiSYn/OqyB5+lNGKQ7ozZgF0VLjEj3u/sBs2u
GtEZFeExQOnRCdGR1HA2LnL5HD9QH3rSbDvJuLgQGl5EhfipTF9jzevF5pEh5mBJIpIYdLbCgGzM
7GA4JhIK50ttbXKB6eMsM/VIQJJB81lqIN9dxbNReTuyVj9aQa27GaGSzvd1fg21Xw12MK+eXv1j
CPUsTYQ1se/ISY/TetnG2OwyTnhYRu87ks6geD6eJUKv6pNcbdMIGVGEgIzivNSaZeIvhYJICuL+
Qu31MxJIJBeLDbn3kwFI5KAhJTVQ68Qp6bETSSifaS2iOqkzUP5yaywFLfixxmwbhhHS674LkXHR
SUZGkCDLjgC2CRmpO4UesuB0JGa5ZCjPW40wTaX06aoiQ8kbU5zQVoUtmxiGYahxrV74rvFZrWt9
18uHCnNJ3OHLy7hje/cTpV0z0xdldQTTnos18aWAwk1RrAyYA2xrYICIM7t+rzL/k9w+r8WTIR6U
eq2PC1aVqjglkyiUc1QnwtLol5G3RFcyw8Oox4ug3BbFl56VMxO9ukuYoLXkBtjYIUHPAmhimoqb
0B/XIrqO1rvILRYuuoQEpb279cUckt2AoqlHReCVCk0D8MauZvce+0v9LWk/0ihuchHXYhfvhZjw
sUi7GDEmFG7PPaIePQcrS9o/ZIQZBscOtp8tnK0TreeUSVqfAtjtsX30hCdGqJojVLlCndwV3dyn
WrlQUdEkJQAOeV1WcDPPhrEex1NBsJH5gwh3lQyrhBgBKcgZVfgwgCBgdWFjsoPppRB1ckBYhqF8
Z0QWwUmA+oqkrrmc/EmFJLxu7QAORhLRG1OmrRHLaQnmwnUyy5yhOsWbLeqrRnV3qmyS/+PPIhRE
Gia9wT1kufg9iM1DKHhXqzL69nhQeNlQgElzAtp+ScFGIFmTNaPSRM6KqhIKrVDCnnPIkv2FeCJC
aBCpIMCT7CVMULGFi6It9ymm3YgAbSTJoOoBRWTFTHqgWY14ByBY8I8SVAxFFqx762JYFyKaWwH1
qO37i/apKIvqE114Gl39NEhPtbt44oJ0s752TOxlpXJJyqX7zVHRCyvgwDy/yDGyYszHjAZroCtG
Tjgh8Doq/AxS4vkRLIVH22KZxbBvF9WhDU4RklM2BOW3aW5ydvDyA68NRiUaNywF8ESz8/rRamu9
P8vgV3SRcNXwNhFHwNUcIVjrFyZtgdjjO2gMJyxenpDPTRPHlCXPlrl0qt3vzNuL/D6A2OqNlKwu
3p66h4w03QeiQC5zPLNXLyEh/iYQKEsjC7PK16j0jOTSKpA3SfSFUmbiwJR3gZedugtyWSnpHA9p
8kaw72VOFD0isupLJImXaiSkHp20tWhKJqOZnAKnBi8dSarhXgXhhboUKUjob6seZeW/wZO3Go1Z
VLbgIuECPIM1ZuAh+BPLq7bTtu2PUrjHqASsX3aX/OX237xYffmEPrRzUoPC4hxXq0BaSRrq/d+0
otZ1UYpLeVzgX4nGfegGp1yoZhSOLjo+1dmqwwcC0evUIJC+sMf8KVkjPQFHb7joVEhAuflPMnFB
oSb9G92A5EmAsNEkHRTM7GCyOzL3yXv7QtWl1bPwueS7LrkskDbTzANRTeyVx8wsn2XDLutFlLCA
LcOcJIFqJz2ac5U5jQ+JMVUZLyN3UeQOaDJZitzvip0Q/k1M42kpgFtg5sGygr+qXhsymxV7Mlld
7jbA/87Jik4L1UcZzHLUV/WSRSHhfzSkMqMdcx1FZQOe9ThlOP4gPUlQADUZ+oVHeJ7LOfepMg5T
R0qfOklTuQRhs+gZJfAiin9pxwD1U6A1dcHyGE3cRDrT1CpWhCCQGtO9dM07pYn00PSVlCqY/gsg
q4rMsXheh+9xeJamv2iCciXLyIOLhYcbzTQoKNkP+mCrijbvXWuLVdTRaQQ0i3uiIGC9EtIByj6G
y+XkCXllpo0Qf9KHpQdD+tINvhUYUhc03UrQDui3EguqXvwVEqUEf1WgOIq+oWbJjom1C9kVPPHN
Hkp4MXeCfkqreLkcdToAUcpcW+TDw5WuUnTamnEE/wY/lX51pBg1RIznjax4ZvxSCviNyoeWqmuk
AR8JNVHv22bzM6AxqSXS5op7hylFGSDpQt8RE4uo+hpVPaniE+QoCrMAE6QfAb7Ls5DD2kKBURlP
9G8J3rBkSXck6kUqr0fWOkIrppYeQnxWSD6N/F3RYJulq3o4FOYB5MIWDTtXP5kOWUItZG4SW1Fr
IDrbBsiPWh8yakqn0Eo75uVitic3WJuxTSjVxngliVOEKz2TGexyeGfmngzWGS9lPEEy1HX+kCsw
rosqcoKu/8Qu3+ywwqlZCERq/svpvGtfPam9KLfY50SCLGEXfkn3vnQRaVAQyTeIiKOK0+QQ9Zwl
1K4gxSXmTw0KEnuj6OQr7WmEGZbEk+nvleiWsF01XNBK39Mh8mcggwHDyPmcWzfGaKvbsvX1uA5e
DdutOKw1sOxOPlIABt7kzdpu06IOTl7esEDEYpY7zLZGt2HPg+4R+ZMlBcnTFdwPuEUzIUkPcn/k
hlRFJ5A2AaioJH0sHkEzXAk9B/u2G2zGSt4GYK0+PQrdl6o9Ex/iQF20pY3iDHonG9extEx8MjkO
hvIXq588J40rP+ZTcCbbsqLqVEbeLSYPSZ2i0j2UZzg+lFdcPWv+V6j9sXXJ0TrAm2UNZEysOm9p
5GuTtooymXv5lp7OKHaoaQxyZzBOwKPcyyZ2PW+ueJdp31f4nrt3798E/424AxRHjveaauf/kIBy
vsV0k8orNvWM9Nh0nYYsprtQPyGr8a1jEDwCrjj8N1oZ/xWtZzgceoVACdghLPaiuxgSpu4rMWUW
cxUMlsDn9Rmrd1J/0RUNyrkcD6gPQFT2br8ghxi7NQwTZMNEX0gLBuNeWIfVUZMfWraXYcDbr0A/
J2Sysg+ov4LM7nRCAKoZa/ENBgf6BtyS947EG+Au+HqgORB3oXDT3FXYnnmP72G6A4Me1H0RftHh
MicGo4X2Cou3wjVfcwmREt+Q3/Mt5TwFf5G2Kfun1x8N/Nw4zVoTj/i+izZUo5iQ9diimT1q726U
a471NpmD1Yysgox0M5UOJw51O9YWZJTwBNjYyYhXCEXUDY6IupnxR9qIw6VPL338o+cPLygXSUOQ
xAoXTKmvVG6L4dQhOiQXl5eOfgmP1B5H6zamhXqJr7b9ik1H6b6S9oagl0yWc9EuXc1pikXYkubm
eK491Pme1NiIcGEg/y+t5kJe69khSf+F+g8N4zqQorxK871lHC0FvMChoRZxcA5eQd2JtWXrLgqn
9VdUQ5Z6vY9zv8TxgXAlx09pmdUPWczL6A6kTGCvQgMtWahP6YkYrEGM/yE5kX5uSCzK5kNlDnWu
sl1+e+Dx3ywlRAx0qCsfdJFNac9p9AOOr6brKnqiHGmjA0mAgb+0sjOQgOezIJ8rjdhgIs4sgWee
5ptDHXGIVowfWfETunu3ffeMpLq4gXlX1FNJk0TjMGLbdbZEzFonx8Z9oD7Oze+2WPPBb5S1TLyo
tDSrk6i9le5sYfZ/e4hWBYasXZzdEIfg9YFoOSK1xmKNO3+UDcIIrDtebvgT+E5blavR9lmZSi0v
wZ2CfQYvEiIh9POnQVVr2vB5KVWuOOi53pp1XAyd0a66VneyHLtcwIRnteAcwcLMi1XBMwFd3cM+
J9lK4vPa5Ccy25wM+ahZdqsKaxCexl5AnTMfKrixWIb5CWTvW6ZyZ5Fqek0tWvVMyStkrHdRZwrg
mYNpSVvPqs9UymfbLNDItKCwCUudDKxPjkGnNf2UDeEhA+6+apU819rj4TFfcj9y1F2w187lYaFq
A+0M9BB2xJ4W9CpRHkGq27xkdRlNXI4gYnmAC2MIVxUkXIjxE1DXasSN5qPA97EwV4mPzVKatyUV
t+LUOTzMefNxpq9C2XtpFoB1OpJo1bgNmC+S4lhpJzloQfoP6wOVHNzghWkXWbAwjH6lNvhp4Yjz
ndv/yyVjWegoNaqGq5QwkqiT1rXGG7IT8VvuBpYSMlxlBL9BUtvRgLSvekpA4JjzvABLBdhrwmUA
KsdMOc7g/mvlIopnb1wJSA+MmIT8Gg2OS2UEsmmKrWLtR+HaIbCC/S3jqkbIRZJRwDHd0b8VrDPS
YAupBOx6KNBtCigqyd8W8YwcmzzyRn2MIvBni2CBH7HXbbX6pWUa3+qJjG20pSITdfPy/T9Ki+dR
fcgQ57VZM6PmfejMbaoKSATrYxfinoqWhqAgH3Nq8BHTJM8RW0eTLCQUgFq6q+VlQYFLOD495gc4
kL7ZB+pbb/4CbWNV4SIJ2CKbUQUO5002/hHpr0XITFEzEP6ARnI/aG+Lu1WjBpNCRpYQ4iEiHRNf
zHsTz9s8vJiWu9Nb2dimlq8wI48aWqpnl5sdH3pH5Mm/uaMFxx2cDIKThT3MmFbz3N5670fgwTH3
zKGev0ZTvtfJTJUlLJksUXjmjIsuIFbLUAI2b8/fjw1aQhM4BxW7a30pKDWzFKBihuOwbxzcuSSC
Uslrqlt5WDEIwBYO4VrzHKl5tgDvDNHMMm4+C9oJ9tGRgk+dKPs+vrBX4bmA8fP6kQqY/fTs1elL
b0G9pX9UXdlpcK/0M6nYStjP2cTkCu+g9K8bX3DiKLj2Aq97AtSufFUJ0x4XRiLeDOGfqIKNZgZz
JZ+Eu3YdEP1N0v+cz78gYp6MuzXo6DaqJYeul1Vv0qH1P47Oasd5LI2iT2TJDLcBh5kqubFSyV9m
Zj99L7c00JppqErscz7Ye20PtHA1x1usSwvaldbfCUwmuXkshgh8TV5+iEiVicYRwYEzcWj1aRtU
BN8U9vgwkis+0U16poNnPkO2ynz53leUWGATJQEsywDCISDy5i8bZUt+jc63nBmtOK/y9moALbGp
ZTtziTs2yUo8FAcMlaZw5IvH4Exa0qQS1k52ZFagx4+suliSu9S8p1O9anVS8/2h+MIxCKNw0GhA
APnr58E7m7mtoCWj0BestUvZBbSoknWa6ZkpPjU2fco3zj4Zn6aR7oZ+zydQ63bM6Yjm1My3hXCV
qhPO6Ti5iGDpEjp/dZm6/yztYKZvE3gTbC7msmlMDk90BB4Cyr9WmAmq2xbIOwPwCd8EzUXNJQQN
Q16OP0fJpNBn4Jxmj67/EaU3u4miZm+J3DGGYqF/WuQXSnrV2GxKXTWFhbUfvKNajvAVHqjoL03u
XWgXbINch0AVj7le+CDqgNX6QroSR5ts8em4cLGsHbs1vbqNI6LGu/E/Fd4MnQmGje6t9Q9QO1Sr
QyxS6QCdqXbIpJF5Amk51vWvxgpa+sGwKjtzckSn6VuGIDBRPhRrHgVMwb9TeNYuJpL/wQ69gE11
SUPFHLfe1ycDhi9KgrsOLxnmDI6XSqH5YX/NKzTY+Sk/1Xf3TnpJuXb3wZViR/rWqAlxakWENqwC
VDlEX/zFy3iNr5x3CR2gro3jNOdFAzoL1xnjXsT6a0bEXjXPtjOPebb8V5BJpkxVadH+lWOfszJG
DRy0g1WurDGSI6bHm4GaGnc0Iej48rMrU3V89XxCzkns8VvTrkMGY5kOS4f5zoQB5QF13nZWzNJl
MctW0Tab9VP6X2ZK4ZIvlhTsTL23i3AZHetdgzZyGt/zN/7/h/tHXBncKYJZce2E58FWd0WxTGHs
KeBPFhbUR8MWmLDu4gvD1kayCYYFBQsIO5zX9JY4xSgiGNv5woK3lA/fipZCtpHVLb6RzJo2ZwDB
r5AcrxnvquEuUpNZw51k1ISsgfYk/+KAYUmn2wRG2d2Bm1bJdsPPWD4bQCzgkUCZBeRg8zWJnC5S
fBild+x2mKCltvvxaa5BorFRnVt/U/xXMQbaZnT6degHW0ZhC3GkLa7w/AjtDyB5Puan52/i+u75
QGTXWnNtsfsqLhSU4DdKWndJMuBMy6RismPgxEcp/wMwyRUXbuzyLl1o1dg/+8bMZwLsBBfeYFW8
IWGhKR3e/qe8JPAYjUnpHJFsZ8lNiw9sLS11bvF4OjO1mXEESDgJjHnGzM7QUfVMGVQwnKe68wg3
rRZFscIbRwYK8orsZ+B092yirbClMpXlrx0+ebgs6KfFP2NyAGa1AB14DK49K4nZICwY/rR/KC2Y
zDnrZtvPfX5y7PJecg6TVdUthC/bdTqUCo+9v3LRDVAm9ePEDWXNE7rvNN6z8fvipC7vPLnW1pwz
FCIBJg9WtEhKd9FdBCorq7cx8eMKRTmlE6nH+aWCNWLzPgEEbSuIyDSe9Dm/v58eMQsL+Yw+IroW
PyVq6rHYXFDxZe7KR5IrAX5cUSqFGZCnOY1eCQBa2gTtLpA2PVAZeU2tO8L76l3V7FDAF/XT0V5q
urbcZaXsaUn6c/jIXvIvDb77iH6UQ3tSz2wYmaHi2iVNOJ7MrCNL0Mq8wIma5pWRcULgUygEA5H+
XH7xeTR2Omdj2UAdUTDQ7ZQVIZkdWWs+DfY0+ufSmDBwbScGRcPeRcGGaX2abmajyuRX+/Yn5rQy
+wVkmotyk/6Wv8LT2TBVqSa3XAAeRJgGR6In9CwppGTu6fWuMBCm5aR3gCumkOuP3AV9j6aQvVo7
GZSN+232vKHzP3BLwNNnKjMoS+c3MhId0wB3z/9/IOQJ8AMPsfJA4z4MsHZ83b8hpFOAO+hvk33G
1qniT8o9pvmduOp0D8EH4290vSD3VB79IGB5JjAKbqP8YvCihm6Wbtte26fjHIRUFb5lUQ0XpnKP
i+IoU4cCZqz/BARKqMISHmG+6XhMv4sURDuyV58sfeR8dFW4EFoqc5Dh5/yaq4pkuwoLagkcS5i7
9AEKkBOX9Yvll+o+l4QvmvQViTJrgbmeJ93r5J5WDkIx4otwBiQlEJ+hglmRoF16zWRWLuVvofpv
DWGOiV1e+Wtyc2ruJCS+Q7l082FexK+0OGbavYLDZO5j65JwrUjtnblWYXyIdiHIRxn2ZfIvrEOc
D1vFYVpIYaraiEklhhsODGQTssy9T4+NczCLe2Qsi358JSqRd6tlqFMyuV2q3oXZRQ+jJNNowLa1
gSuCQWNsASxfGWSadOAPqjNbCS289dW5h8VhR1hE+dsLD53tsDMubqjhw+qTMVKrzXgqR0zaogtx
0hRoWw1SnszXR2wmXxp9CNXY4EJFYd+RoNPoUODo+b1gSpVtyobdtYGfbFcra45IvFDC2PuYD2tU
xNJ9aVUyTyjzy+zYdEfAwYzAUSWZRDQ0BLdssMOzQtoSP40TYsxJAS+BO0i/ZcOWnFZT5zZAWd7B
9sQ7rvpYlhg3Wdeh1qnHGC6QY4K4e1pr0iQPx7Q41MDeJexvfvivYaTG/0f4jl1Oa0u4BRLUI7hV
T0kaHf66doLN0gLDSZ+MyaEotASBdK/U3CPw0XXAbBuGXKX5UIytT2LOWSdGLTppwdEafnRp7nZC
M20TwDo3Jp73huqlti4jdSgmnHBBJskfRXPBdiZdJHUy7wDk2FX3qD2KCekpeDf+UUrLK3DDhUXS
WTJBNoZasC5sjsj+FXOkVtaN+ZYSvaCPduxf2qlo2n3916sb/mpEyab3QKPEY808CsGZ6O4CPLf8
xZAZGJIwCkyCF2yVPF4J/l4TVvRTfU76tZ1H6wIYMN6jfp45B7e9AS10nIekAIBOJsg9sCnc497f
1A0IWmRwtfljosv0yWrW3F8HRpTWbkzGaERhusqyqieAmvZBdZCbu0u+syZdBM78RoafEtH8zQxG
d8w+AyTMo/CzFekWwhcE/orepji58lXud9QKKqvF5qbjoBfMVSOskSNmowYZngWoJXBREiJKbSqF
L35TrI5qcGnKgxFvQ2GLZjORkKRswuGKO5ZsKFVglo+mc40aEDMgeWyr0tulygk+Y1OeyOUV2xUD
4XrfSBwN2oosKCQpRXMMhXu3It+38rC6zlt+ld6eMbqJOdT4bTFIJoi5nLlGf1wmf1H7EK2Ho524
qLjOsJRu8mJbA0YR4PVCIWJ2BRyFRBYvOJeMWP158oEWVWbTxlwwnJ6bHc56vp+LVTM+xIXNYUIj
OYXRguAxQKJGcqI8wzUPwQkdQwlEdMAesHfinT9s+YSmAAkoWSz1t8S2maz6FFztPpNXXc5ceBLs
xgHqWpYW8JX8BGj/PM7WyGgcxPqDBtNjMWqB5aomcvvAnzPmdChfOqquWZv+t8XT1S395lm730TY
EFPR6IdBf0E6gYYL5gbJNpNj20eaBXo5fJaQENbjsBo8S7hl9RMDtekuvGKYAMEDuDjyrUtF1Bk9
ElsK2hz3zcPuiUc0sJaxNFuwmwgS5+LAvM/Oh6vakD6zgVYjZE/mNbwWVB1M72RhTgaygZRsYjFU
fNfRUVBXVnQK8y0Ga5ZptiTuGd3iDlcXggv9hUjxv6E4ldLO0OYJzM9sg0ZJl9az0V6EVYB0UTiH
FGv6cPCKnblwxR2ylLKZWUSDUOnU0aYDhownT7UDfSvAhiSkTJrp/fgbuekRTossP/kVBvnI+1YI
7zRaGRXqmnoaAMHCRcUhEUPJaaujSoY0Rt41HjvOErQQeXNjflv2lA004gevXiomk/NthWqDVihP
IeivmLWX/tMSiTFZQ0aQEzx0a8ZRUbDFfzAdCBWxmNZeOOj98FJTVDB0iJ0fODCJzDwCQN7U1NEU
4orBW0Y3vOTK5Vl0gjVKNt45Rzzg5PMBOgIRgCOhT4iEp5CbeUwdA1Jp1G+LeiQzltawF8Nl9aNg
WWe9q/5B+ar7OcnZUzWZa73dY+9O9Y3DnEFBVQ3Dh8MVJXs0TiUGOrQaB4Mv7sxkPzZ9RKejCNfm
AyhA9yc0Nq4/hWfXQVNyFqa0Uv0RtGP9tm9aHFrFHFXDE55WTNCxOYeWJmJKwY6LutgNl0iXNARt
Iuc0/yTEt5FNOal8qeuAHjepTaWEqMHKlxJaQc866+VR0+dOtKAUjSzqcBv5Gfdw51OELxBJePoc
cQ2hRa0+ET24VSw4djXFnziTxIMT0ZmhsYLyosf0OVPXfHX/AlQsGjFg7ttEGoHGhD2ghvUITeN2
xrWDmsExSP1CCTPFFzcth+9gYoqQs40Txukui1yEAwY7v7R/q9WvzR6N4TOpBNY6To+gPsnghJFQ
IeyR9JsrnnzHmXlCt1x7HoGvwEc2XEhl9tHZKfq0TVqFEIi7lx+f6XefCZS57BgYTXiF4kPWa0Ar
aBIMqalYvkvU1u1cg2jNvyrGRKxk5xS1vnl2GgclkZZdDcDE9E/irrpE3FvOooweJsmXw8PHaOgv
jK1FO6MPZxGClSSwoukYOUoWLu4SNVTg4eDflvo1pI1QmyllgtsXDABQJGyU6pLqexP5YcZ33zEH
rQNlpWGBwAudMdj0KakHf0XY86S1LMYvf3b1TZVdJqHY/w7t16v2ivwOzKcbRGCmXx1r6ExBJRyx
1/lIIsbklyvFc5H1sCgdDFRGyAQD2cEVUcM3pu2lmUSUy8/QGuRRJdYyTlEO03d0IVThBBwAvUBS
09x5AEv6tyCfLRhl3lPiaY+SF7a7SRBYUGYZC8lwJPJu6ozANBrHgt2FwPRoRNwXCIY8EP8hfExV
cmeiqs4oiadIkifUGBCUm8QoZ2J2bykA6+Y9ENLXZuFdRCpYDKNOh0EKA1e2XDnKVzZCVe5xKW4T
otgEg2QwBF15ficiRfHFaWExprnq3btsz/D7k37EEM3KElMcDFKWptpwcYRjJu6L6qfkimYkhhEg
mSJZ5lzh80CighOOHGasjEzLxCMFGf8pWUudIWKunShgzfxtFI+hhyXe/zOR2KWduumovB/cuXGn
Qclc8B1zzpfQ50vpR6ouRf8Xxx+Zk3BUycgWqdCMdJ6NOqwVZVl6XLieMo2IfNHYhZeYQ0wdzTie
jAnyZ0kh8ec+8FLIbrZuUXoI1b+OjteB1caj0wSHGjprjIshY8IiO//ayNpJNXQ27uFvhQgro5/W
LWLzDmlFTao/RPeSZHChMFDmA8A5iFlKeVbdu4dfDpyBm+2Qfn4QVXY2gBbH+YTKXjT/CbT3HqEn
YD0L9UCmjBL/iDiMfZ/Js/l00pfUfcgLxiDw4hWdqO5fJ0NH0B5RWU0tNmVQfnrnDGdeBGRSYZ8e
8kvvfcZtFM8LEQ6TTLWmQmCt0ctb5xzNSc3H2X0BSOdnneWSikk04ZHv0ZAH8qdVLy2KsKa8KhDR
JPblGbIKz1iAZxFLquR230GNrfRDHC0jYafIR53szOjTeN4shgIQIbd0TG8CoSSzK21HKAzBncxd
THPphMIkQARP2SQqtKO9Sy+H6RcLP04y1AAY1ODu8C0YgGgKPNbqqgjJvAXtAnM22A4Ux0PzdsuV
odkyHQ+lu+/8q5R0GjuEKpo8Sjneewmhjr8Qiq0M80tpgR/qexFFtew2SzUI7VwAx1wJhCjm07ZS
Ftx6LJkT0LgJKgXHO9khanNok8E2Tja9dQnIKkh/kggCuQvbajv0q7TeGfCpmZD0OG9CGjK+kBGq
PHT3vmXEF/FoHMdnwqfJ9qpuVoCBhp7R58mskW8SpwfPuSD+DiUhdRpSFmTzVncHte5QECvzPv2V
imBWyXfCCaJqZdK364+kR1M8/PilxtJmZ4TAXYDt9VnM4/GvVy4N+CGAM1WybEAi+A6NPRPngBsw
4nEQDwlWl5DOrC2UgxH+lfotly+qUSD0jnc67CrVGgFOPYKxkN0cYEI0g3DVbCckL4+kxzRciXoP
Cpu1eTXTeEnK+LcWEBYmro2Zp1E/ARPfmspX0niJsZQJ/VLS/wqOMsOCRIegnGDreWJh+gr+BufX
4RDzwrcOwMIJv57xJrNjJfYm80DYbOJXjz/MgIVxgYXjXY7nIITXYyYgoqe+HoPHN3mPxJJVF9JJ
LmkfzZ87S5jj8b9Gy0D/9KNWr7HOmXesiYDuz0ryRHvqM9YZnoazDiAnhERDn8oONcsziu2UHJbh
FeBrQxtC0Ejh7BR2YIAL62PtLXP1SkvA8dO0l1a3OxQHyqmMsbx9QRonHGledyyMs5+sZecyFDtF
3LtgnAFPSe0FeUmMSkc4vfgvDCtavY4Nplyr7uuYfPlwOKkJNzJMQsPdZAR69slDYLLlzIA7HbRq
XlQAdWmnFCxurPucauswM3YA/+BP2IJWp7lh8JyMgcjaWWNqXxokyNy6hmHYEk4rmCiRVbJOpwjz
mEn2JtWXooG04Z5iWcspJu92LJxN+RKhSs41pNCpS+O4ZPozQLiWzoBEFSJ5MGNYM5F1N3I8xVmI
0KKaRcGImZw72TzmY2Q7DIS50UELtS1lFKTk4sKp/qFlnICo4AOiMpZq5hBzwbuX2sJVaYh3oNHz
aOVSEvTwntX8X+0vSfwwtb2f2r2+LMQbGbFDRFW7h0YWIgfXtRmgAB3uujTH714jncNPKq01czez
rG/aiwh3JrFKwckeR+f046kc+IWk37iFVWfhLTr4zMe0RRcjhzi50kwbkKJtWj7owrNVwhv4cms6
Q+OUt0+fCtspzbWj1StROsl4QnJRngVgY4WGGS8z5xo1mCkt+/yfQxPUrgpA+1ykZvwYN3VyvY34
GTL2iKL40lpIVRW7LYk/ITimOb1rtZe9r97zlGgvM/lN4h9JwQ/k4rgMF9hPcg7/XnAn3sGK86OQ
lCSCkgRdaJMU0bPp/w5uP52g6Iq6e0beQgMF0o+MqeEirjT7qeJIkAm5ESrYshrA8xpJXfevMnad
pSDmhzMwYPjYtXgAKx1yJow8J3qmPFouwhD5EpDPW4zZnCuPxZhmFrTun2z41wIAbzTU88PbMnhz
RzsEQ/U4GyXJLPxNvgg0NSSE8bAow8W0EO+aR+6aBMOFf2JyljmnlnMrL+9Bp0GwoSRFR5ICcNQr
iLbrmrigT4m9z2LrbA4JHRvgd4adWAYT0j214lomR6wm09qLF72/0sWF5N2M2sNIyrYWl4+nQ7Lk
ehvIsO8munLt2VQF+Bcy9SuxM64RB2flDkmUpOIyq/nngPZwxS2KxZSqTDiwjegwdmKVR0rVkejo
T0N0ihrdniZMJQE8BjPBHHEPOb0jdxORlokQAoctPyJudo9z3qKt9cD1dSmzSfJ8+mwKLG0hohbE
e4/284zAbVzTonmn5ndWQOMWvVyyHv5X1Be4s7XH/CLnyWYgBliOgDqSLtfQHMMCAvcIJyOPKCQ6
l+rFZPExJuLUAl0n0R05W7DwN66QBGKIOdfhr+Y86+FUd8+yfOX+OpY3cndKhXOYYYFkdcPlFsAm
FB1qVbrW8u3RljY6QA+kkjGBEiIIoMIYwLyvjAxbsOZP/USlrwUdF3/Dm8GoDi0+kmR1UbHnarJF
h5uNoi/bMt5TrCcr1tD9GrCnsE9bd4s23t0a8bUTbTWzQwO35GiKdMusmDnMTYSC3j2SzEWAfTWG
oIQcitTnzYDsZKklrB7KmWcB2LXNag2TZ0KyqsHudO6a25zUXYa/GYyhtiQ5uV7kiMNE5hfU4FSL
WCFVSrGYOqzjYi2xTukiST4YjZOV6yyVoAWBYIcmeMdJm211sPAUmMrFdcc29CHBAwkOkrpKAecr
wydD+9sXzCKQsaMxnc1UxBYZDYgcOKhJv6UIXDDYGnAhW1MhiIMUhwh5LsA7l3hfVhoGq81eJrHd
eGl8A05Lv+9OQ3wlKVZrvUzOef4jZgBAy3wteuNViWnUoTgq0ckJG6IcJ2lB0Z+crQbR0bErH6X/
FeqxyuQX7vHms0bofi3LoJyf1QWsqR81veExo1/h8maBknsGqiJ3Wj2S5utHlI5IPUzrXJDwg6mB
lSbCmvakEy6kWTIbR9xb5lpqFkG9rKxlyK1AkSf+TtJhnZQ7od+Uw1PBsIPMltyZ8XAo0LDzhwMx
QAQOC9BneZ1ofHw2tecGkCXVTA0LJKDLieg+JMbPWvTS43VWPGPCcwjTkqwVU/6G8NNoNbT7LFua
0ph79ew1GtO11CLW25ruqvQZSnPVFK/xeG3inRkQUIvwO/jErE6s7lO76qzhgFTDfV8dFOIMqo0n
qew+x5NBcf0r4IRJyAA3RKJQlhqzfWdem8qMERHHcql84uzWZI9siFisomQArNwAbSYYD6lvzWwl
mbBOT4+Bmd37Y8paVWlfaf/ju/pMHCNVC7EHMF/9DlaMug/3jGssnQadNR+9Cjs4PLG8D+0KcLrq
dwdV4PwaXnX+nEbY3TSGgHI01XANa+YlFOAlm4QDwLrmHZQFEL4dywmCuZhRDuiK3G1E1WrhZ85p
H1vizFiCOQTkpihq/7wcD3HwacBSpf3VE+pJC3y5VVn1bQz9bURbHI09avYeam6FetPpkGUytUq/
HmQ6F4MhXVD2gFHCiBwFGKOgrv6XY0Hu6aUq/2AG90kZr60mpwkeEyS+Sn9JkElJ4a0AJe2r+kop
/TVCYgZEGZtIJ75oLSUwJXjU3uu8JnUtZ1R1i7O3qDAS4Xo38UVQa/Gd/v/kE8ba6IgSfFRRZn0L
/HOtPocEh7f1EiKksWNlehS7HceslO8SXjDWf0KAmhZzbyAemVsTTkGRJvZvcJRCtTGjb3UoyNvD
uM7kuMl3GfhD6GIUwC8p4D0wbomAYHsxmolpnOE/85EqT9MJpmJ6NxkxuqexAhS9CwCmWafRPyNj
4XXQKQ3zY5n961D0qPpGFp+Sz4b41UafIUnhGm4T84wQhTmEm+I1XneOHZQ7uqOSjla/aai+h3iM
Hn8owy/JMEn6Qiq1Ueq1b7E/ata1dIB6PdK0QvHkqf9cHByCko56skl6b6KGitRDrr/znGGiYSoR
wleMz0D/xUUlGTxCM7yus6azO4REhGGLu7Z9G6hxxoHVquUwVi6pBgeX1y2hbN2StDZlCzMyIxIm
kE7G4H3P1n5oyHibgmHvDW1iJ8NGTC6IThM8eETkacSfLlzoAcMRvzClnDcRihVnaRpdGu7roh/p
DVe3xriyG01u7VVh9wDEW5iL7RmZROv/oVL3svnEc7cMHJzyHuHaqoEQo8jMJR3jJ7MbkL3m2k5N
MN7eD9mRmYQsv33DoSCahgOpERgbuFcrOiTqNiAw0tm39duHRhj3Lz7rqc5Esyb1sUzuxMDbsorb
mhwss2LLWXLY8n/nUJ1LVjY11UOK8EJhjdQ7j4HTpMJ8SiE9JPMev3XMWCXpH5kOtxB5ETk8VfQq
rFtp/hhCvhfxUw5sokc9pcTck0hLlxRAlxDAJZEGYXaC/6HUNk0AwDLPY0jNoLYWtiX1BB4PWDPR
LAXzkWzL2LV9jo0U+oWSnRricxhUxs1bQvzO545sl4WTI50a5W6Shm6ttcTGN4HrWcdrELo/OAvI
s5HFDaIm3E322CZYYOaKrU0VU9Zb0DXNRffncrNpeWJQExnxUWzX7SfFOOrGjKf2kcP7si60laNe
+NpTaeXlMzX+HYRZUp36YW7L5VbATOphAJaxUhjdxePvpubQgwMw3NX6f9EDwsKWu5r7D506secS
QddY2lTpykSdN0Wbl8Y+VU/MAuLx2s2W3FWJ9teKAFjMH784sosav57e2EjAnpXqaqRUvjFjrYSk
pPhXbF48jBvR2VOvufqmdRiRrMWcT2qrq7v/9X+wRlS7ji4Zr5EoQCATYOjVC1xGxsFo5QWI2EuA
UdxogVjKfzqYSWfEx5QU+cSwqqDgXcMhXECcElZgtT+ZdxbUuyWfW5cnKZCnYj2DI0gEgrCr0Wdi
n7fjNJwrqoUz3pnH8sFyaDJ+owyAuikdTVO2swL4Y+OgA0+mbavMs+FSmF+oMusBTIF/zTC4IIyI
zBsJQbDHzp56HJBl6PLbiqiV1uKpdo6mDPQAoNRgnWWHr2QNW0RnpkScHfvyGgyldxwNnJX3kb2H
lTHX8sqNLGyD/Bo54aKAwikQUZrDDZjjj7FYHRssI72hwpLyFmjI+fuo0k+kzNX2oJg0V9G9QUlE
r6CLwCz7C6eoDq3TzxfGOEdtUNz9yToam98qf7TyT5YQHXmw0LfL7iVH/JXYWnvUK8I+pLnpQ1CM
XFvu3ZkF3lsltk3UL3btSiu5TnkmuEzqT5GjiOSAjYcTKR6oixfREExW4wUDBmgWECiJU8GgHJMw
qAzVKWrjmcScR8RXna7rgvCak8E+Dlcj/texEd7PCL+UoPM5X8iUojD3APlMUs/fBURNVLZVAVio
CQFYujLmaUGbanW9N0Jz0kl7AyjQgNbLK4o546RFZHmLOuK44arH5vsvM4yJVAFojEs7zuiL9VXr
/zPZpbeQ9+LyLjKqyYprxdedXdvwoSbhTDc2gWjOJceYAHMmzpLxp/qN9XiqgL9yE9pS1GBjpz/J
EcYUkPp9ujulJgsRPRtYsIILuS2JTiIXtEQr1mr9VWyCFZpOgqkE56DXPExpd4uVp0IFlaXBdZQK
do22HDUTyBcUV5tm1hvh4yhxH5UJWedt0bSFxV13p/l66LesICOXp4hZVZngPFxnOCE8JvBvV1mF
SA08TLd9TXZkesK4LiE4PuHjE7unHhDWB7FVmAOhBEnIw75DOUgP1xIZwxc3b5lXC8FZRMtp7uRh
jbEu1HF9UTr7J1mfKlTPKOaieSIShfAqsiU/u+H+koY2DHZZTBvpU8o7Aem3D4IA33MyN3E1O2sp
X2Y9AFOWNlgs8vpmigBwKbdgfW8xtpOJ53ukXvFQ2NTjqTZ1lYcUL7Xu0EmL3lpN0TnlbII5kj1p
wU6NPYegKpNVxshGs55VRuLtzGvWhQsrB7PPu/vJnJ0fQDZi7i8i1MU7QxPcIItJ+fnJr7EA2vAW
1X+5c5fbq16DDzHLhRZ/JW1dZcBwlpq6qUl9FjWiS5jRoDLDY3LT0ZehvYiDe6MCT8gvgvAj4VTz
9h0Tg9a8e5CKIDAz8uKQbJUfzN5hsLBbLyVq+HcgtFRmVz+QopPpxH89Ss+cyTGuiIyGS0GZTpUp
wZcfychJ92c1x3hAX4KG1YuYiW2IE7UFmsKe28sJW7h4CjEikDgU1N2BtOtp6kHvpLzp8qLCEqwB
6nfB7hkeumWuhlT7+Miyg5dr7ZocoKR/c4geFORnmj6L8mwRRFQ666rAFcHA3bwo4Z+gnQBZkBa3
UhPnWUjKIgUGWOtQzkY7IZFoDLmaPx1/fyzfPeQyUf4bJzds3w+Fbyl231r2iJE6W5TXLhtX5slV
qE04wvtIWaVk0kbkN6Js4cO3kmMmLzWNKA+Gxz2pq/21s5Z1f41JLhzOcjP3tJ1mbSKZ3EKHSFZm
h8x1arWa5oik+kfdb5wBRat516O3BgPKEqNlxfy99Ymq2rZPpTx2wCmyu5weYiqqbCH5q7g4FfVZ
KoxJrkxqjm7pongPoTsEqt1TVqnNvBW6CfbmgkWiifC99+6Dfx2jBp30JsbvBhBAVVxkY5uwrSVL
cO9izEy6f0bL3qRm1gQCsFmnWCo78VF0znwSkE/qkKVN7kh+Ulmfeg3SJWZ3HSdtm51Tf1Qz9YCe
2ET7KO60I39S0zCzYrPMT3GUgwelFtQMpPQkRqEcZmW6pwSFPoDJNAioy6/MolAhMLjrcBd0F4E3
Lt+MxmZM8gK5EjdN+xe6REyzIbobzslJLjpkCufdcOfpMgqCBjtZTVhE+1DLc7OVylXLTgC5MHRR
PbJYn65991GxN03Cc9Iwcok/nvTLQ68ptwIZjmdAkF7X3sNj4dw3B8e9kDusMA4wwwf+WKgsmUF+
Gwygatygl9WvjG7fWtQw8HTZ1vR1kYRIav5E+cFa06575tkLldEZbsZO23X5gzhPKTmCQScaR9aP
dBWmue2sp1u8XOGPKPYw2PQ98hJ7lIPJ9Pj6mlXRuNqQGOnJ6dkiMT1nG89ArIf9Fhgk2RTIWbas
dDFiplC7a6LYzGOi0QTZaXoBAzHpCOcQDVSqgHYT2ZtJ7j0v/UOl8WKpK0OYet3Xs+NuAjDn4IT7
VFwiV6LfGcXNmYrZkI5uXiKDCvG8FDO6RMQ7a/b4ONswMNArFdWamw+MGBtBeEw+GIp5c2VFiMiB
BIjwzqIAeRqQYb5fjMBR99P+dTAOjiWryQZtKs9Nqe0BdKIdCYdbkux8a4MvOmHLR6CAiz99Qxcb
p9uYTX6KtEh5mMmDfkZOoUvvZBD2HDjxslQWLMrHo/Xgwln0uCSGl0GUjoSHItAQ1qkTC54zUc8O
u9485nWy5k11qsKbyEwi0g96cGyDDU+/PYx81GkGLFXj09G5+16ReGZW1wWntAMptk/dtestiegT
1O3od4dxiXV0shOyZdvOo+hUm1vKK4jq0zG+w5vqsJ6iTdny4f7TOHDdKfW5G809xMmYeBLsJzEb
wTkZyD0jaHljqYfEOsUQYingOPCV7KD0m3ZYt9Fc7EmEmIUeaOIZTFhSpRVMgFhGkHchqvAYtFk/
MqncqfWjgZ7UY1xbJlEpeAZWhFyh8EGl7DRvJgY2skqmg3WKZ3FRy6uSvWKZA+2cxO2yt+4CrUrP
hL/ULraRr1PvIcP/0TKuOkyVF8XFg8vXVM7i+DFDcQI0DBsD5chXyg6Wqsz8+OHJRwUNlpfH0xov
YlLN8/otIeoG9OPisnSB2JjStVP+iRE2H2KdD4DOJKa8UDSxJFx6cxurDPrGu9Td8rHr3Szk81b0
c1TsWmboiN0J+eTjIQialU4Hari5Fv22Yctndki9ww3zqEw7GMUlt7Y0jhAGA6xp1PhEXKXGT0yi
cfTpmr1ksb8dSuB8YBaXOuM+9dCx2yuD2cBB8B9H57HkKtYu0SciAm+mEiBX8iqjmhDlDt5sPDx9
L3rwR/S9cbpPlQR7fyZzJYbWbD+DEpPLS/0DmWWR7MUpjrZDMzFxIqvIM+MjIRttgePjVckeRrOx
Rgr2+lIPJJe2/iye8VT5XX0ZIzRPwOpQc/K/St/R/ZkDoRvOk6uCKU+9rCh5eDXuHgJoLdXz0WHA
6Wh4ao2cpp9OPlj+XUZ/moSWLNjq7bnpnmFwG1WClLBN8Kw1LU4uhoPRW51eFXyLknjvumOOJF6Z
YN15Wv87Iht0rKcUYqvdi/wcA3pR4XwnseZqOJwcDnyqnImPyqoIAw2eqfgCa0Zs44/ZP2UDl+iO
dn2QzxaZYBoH71IaohIeuQEkuqrwH5xflpQazPLPcP7U2WrOr2H0nignf2KPZuAcSdVd3syoQ/Gn
9DrwvWOJEae95vWl5WVR9Je6eQjaBTJ0yuSociOlP4JNjAUxr99N5mXZKTU4O+yRR/retOcxxoZF
GrWq8CEaOKE3yIhkccFsH9BbTNleQeamvBeEUgxhSQY8tbkBzWc4xp8FT7qNyA42hPHasVyRk843
jF8zYiLlsjry2G6vIv3cinsqG6BcdrVzUrhBYH8y6cuYepU8R/zbNWTalovHDh+Kg5x641i32Wbb
w8i3NoCTIPVlfga6OUqXPC+LDMszsAq5v5XV70IwjKCUYZUq3xVM7WU8+3Q7SMMUzFcxB3/+Pitv
VX9vUVUru8W2v3XOJdyRFBkCUZ7lojkFYhZwvFf5M9FvXQis8r2INgKrUtkvDaqhIfnx3Tk+aOYL
7BvaQT2rdkrCiF19NhreFoZr1q+Eu1ZdUyXZ8aUsvlpzn097mCSDap5G40sfQZ+QC86KJP0lIxLt
AqlFmfov4pGk/V62NCX205HQ1+W4vY0EwbUaM6gJ7Q/lsuVnxTFidcPatJMPqXK0zWnLZhGQBjZ2
JKHAoDiznOBqR3dRfYvUtevPimFmGm1H1BpDYfFUoHc4loTU0hyYnUsDO8lMbwYEiyZp3qQS+2Z3
TZVDHYCPmvaU/4p5nlhg6wRJxrdS3Sx5tSqmA+WhmtgKmHa1jnpJWbbTVxiY+uwQ2gmtIvI3Bj8K
8KfuZIi9k3So4s8t0WSdJ2vXrL4yzihplzvjGShHDP4x6zn8RZj+VOZWbMLrlxLhtR58FM4xrN4q
5U0h6Eu+IDLKuNfSDs02AoANYhLN3oeG2843q/eZ6TNVA0VIhaMUuyy9pqB+jU1rQlJBBqG9JovE
IyldOd6s5HEboHgw+GoOXEOxzCza7wREsP1kymSIwzwe/sHutKyH2cirCqtC0v+yeq70c40Dcb41
f0yYaX4jtMDaizy+tjp/hnGupf9ZhexV/Yc6w/x5n/JhrcYQByVsqIzUpu828o3FP0Xt1LLAWTTo
kkX4S/Gido8eXDxmCtav9Jp0Qnp8KtrLlH+h/CLb/a7jZuEJ6lvnUOEE7UXsR210yqazwUKyXnaU
yr2wcKbvIvI8gAaJ8GtaBpQ6SLAJUDFO8lvUQt7D/g30jOk0CP3gjV+L08mXsNcZ8rrC18PNgcBQ
rAMVIhHn0xU74TxcWMeRaBQOrC78tIPO1w28OQylu3FdDBFGk8hvlJ1lRXvwMXp4zFQOjeK9Cj8n
7aMW27SkY+gOlkMEIZtfsBEcXsj4CJ56Rx9TFVi0sU4hUOvZuI24ImyON4nwR0YYdgqZj1pFx6wp
LRaAFbKDDv1bYzFVC9mGyMBhbcb7OHFYWyo14BnVpzLqYdUpvGMNgzQ9x5TvzfIhYWsENIhwtXDD
IovcyljzW+07jzCAo0aKs4M0/y475ai7l1eaA1c4XNIq4mirPtQOeW3xTausVYfsZ2bggH4QExGN
M4Qy4iUs3yy/S65vRGBEbr/IEVrifm9G1ouOXDNmtDvDtW11OiNit0odWvAxnnYy5N08YkOD06Sm
UUqTBuUpslHrOjuI7aJim7HEykxPSH9DT7EiMRTxwkY71klxrc0/HuROuvQIkzLmrOyrwuqfzuSl
X6xZJbvCXUjwRy7esrAj1oUVjtp5bQ2w7Uzssh+pX834sIInYrKUXo4g2NZatKN+jLGEVQg/haTt
egGzv3XN+rz8pCl9klZLa6nln0kujP5Padhp/AKqQv1Wn5LEVwT5aPTQpVj4Qh3uHGV6r61/uX6t
jX8W22k1POvGsBI3F72tMvkwuaPiDC9MgY4XexV+EKAszEd8pgw0PgFT/LrDVUq+ZQKHmzXqNU35
4BjkKy7GUE32nRhwM9FEI0sY1O7IY6a7EmAKtYIvHTtKAvZCyYJD0kSIbhd9qLMjPCuEJI1W2mAa
btnb1j5W4YtKNl7zZ1BcVc19CN7IFSNxgoFFMnFWqvBhzHWx1FA6WjQzotZkx9vaJCiyjSY4cJwR
eHeAp5je45h5kau/gN49HfEZYV5kVx7I60ELfIFL0+QhblQGAVB9uJOlCf339GN02OBTZENieWPQ
ctF4T9MzzkAoclgvpxnRYCyQUIWdc+M9WjYy8k9Zw4bvXe6LXn5RCerl8nBgvhDIKlVvihldHaIe
XgRhZS5IUKayUD8NAm3HiS4tm6OYzG8UYbKxafbyyIEchwTgCXKYVd/PSjBOBFQ0PsvnpzzzhK6j
AfrZgAINwlgBWqiQvjQAU/klqp9zL2CH/hTmHwuWcHK8AgTjLN96i4BLiuPBwPXwEu5HhI4pn7Ho
d6CzPCtielNso/woFObrxmskEJyl8BA7zPYjiENl2tkcEBX/OdE/tVxBdvKsegooEgjyUzfy81an
ychebPgg46aYbj2PMxyivj1Yxo5g6HTcYc0wOqbRe67IbgS94Y+KV5MF6MSAsXN129fvcmwh9mq8
urvYIbovRA/MSLT0Udd8+syrdqrdTUdb2BsJYXRAEGiK4bTIWHmhDcWzJmsXWcastu0tgncJA/jW
OBQXaQ2cf00/SL0DQYD8GHDbdK7tRZq/7e5YbStsXaq0G6JFULAArk9ads0t1W+ooA0L2M78iNLz
Etdn8uFN4XsSfbMm1IZL6zCkhEcK1SR8WpTNFe9u2AXrgkO3ZpFSQ5uUMeena/5OVAUZZK5FsTm2
HkYqwWcnTjoxv8Td8Z4um8rZ2scW90TtclJP/J/nrP9YRMRZr3q5wuUXvLNAE+K3W3TDL0MHfEA6
Nvqznt/G+YbFapeVu77a4WBfvk/Ml/TkyieA7C1hYknHRMGjpu4ycnbWOEwrRhpZdJk7vK3ao0dh
1avYCL3eODP+jOZxa6rHBTEBCiUlSfOPiWrQyX7DYaz3WyzCzyxy1nKw7Ww80G2wtmV/wgm+AGqT
zbTAlF7kdKPV750zbrN6AygOWLSdsFB3PEYctkMiirnHFGL310XugmINMHgCc7Q6GabxVLAhhF+D
+ug7TnzY5A9aNTZJA71QtdMUACTZheyhyEEKRwB0fczaj3yO+aHQntwzB3dd7FrmrlqCz6t2X2hv
kMOR/3f9S2DBCgGSMeLNAHXpMEQi/YPGjlUdAw6buW11RJik6Mcc/1pH3LxxxkcDrYsw8mjY8IfK
AjLXfEONIucM9wcQ7lfEvRb+TLQpSfuvbdj4Au58r8F3KqzteSOBZUDD57zp4RUdOwzRYXJAXKCy
YEl410TCkwMV/MiXEdA3aBIDT13zE3xx48Jhm34Rk9JSk/wx4qawsz3XWEVskI8PuNuTOm02P8Pw
PWov4CAd6hMcW4i3ayJNiScakIVC239plW99Ud+N20bZVjGFGMXnBGawIq6P2BQNZcWprjxea6Pc
+oZKNfNVdwe6qKSGYHG3pIM5blLN59NMD5g7g4EZQbGtx9EdBoLCpo+yo3sm1EKPDC9GRjCWZF36
GrFA3Xvdox38zqDuhCNl38ek/lbpPsZJGb9UvMOkrQ9N4VrWjSK8I9w+29ZYaoNE87UKxCxfTc4U
c1UgxLDofSobUeiHmE65AomYJXiPMyfF8pPksw/7Y7XM6ZxC25vVLTM3i4Q540aRqNstpi3E8urZ
ZdGBiQn9u/2jAJXGLJLHx648wQ1ZafGC2npxpcheVdJ+7u21G5gfyGZ4egSqTqZMKHpSPBGhTYAH
qQx2su+fol3p9lUwO+QgDrp/xUteBn5Z8D9EYpG5mXEojCZMPsY9dD8diuTHMLInHFkHx2iN2FaW
0b0cvhWBhKmOWYVCRuiYj+nbTj1jJKNacm3gWz1+MbkeTibdnqlRejNfEws5Kkv9zvgUQegZiux1
IaZNeXyvkEhN4bMFKbU4/bhnWUwNiASQ0Tr8e0y+5/KRYIkaiCOZ55SxC38tt0uNVir/7qOaNglY
QcmomuOOa5u84Pe8XfBug2fip1WwHzolspDwK+YTobzDlYB5gKhwcHur5S+VVXiaVRgT+swYAs5L
j2rgN6tRl2rWhvwD9NCQD/DyNNO2ds5ao5/n8SSVnDQs55Wo3JuJdYQ7ZQcvdtA9xkrnB8SQQhwT
kyv7L3tWav1G4ACxah2hKhYJfTrkl1Q3XwqBp0W4srUesr8lLAjIk9A/cGU24EXlRZIQrVylYpe6
CzF+V86+WRYomN5B4o5IC5fc3e2EW605OB02F7LFt4tFHvwPxRmLKEeQlQJMAkN1scejr/esJ2OO
+O0MqZrbEKp9cjf7nyE6lQZOQsNigoYOvs3cDqlP0vPEhTulYvJfrpVh288TVNUTsdsjXlYvjv22
YusJTYkHlGpee0iPFIv7CgjVNx8Gu0C780uWa3gs4RgnrwYuX6nlwfVJxa5A6wC/T5hRn2Yq64FF
lPRX47vvQC0eKt4QppxcyN/uwD42/Vm30T6V3H7eVBwVCfbTVFO8ceJoiGcVdMwr6W6peDdr3CuI
3iqw5iEFn2YZG9O8OgnyXA4+wWM49u8twBA0w1RWU1jQi+rgoSENxl8yBtwROecyVE/IxAFD5ZqT
oONEU6duink8gpGXknhfHlRgOgr02ExpCLqqrnaxwCVAZdgaqUIl08rJHRj6zy1Doijb9qnsiaDZ
plOxZd9fBKZv1TUTCWjxAp1HT2oPSEAvKmVwdMuAJFlBAjOTu1McA/sjoCnlP5sg7iJqC7BheaLe
tYuL0VFBuZX4TCv+tgTlevJucvmYKK7tgM1QAq5m1lvWDA3TNxnRc/Cjd786OP8O/lLVje8yvLkw
MX2FukK9xvEHuaHVh+w9Mrq5cct/ZMpWboEkzOfirIRr5L70rTVr9G/rfNhVZ6CY0neXYe92m615
zJDcrcIvkik0f/iMHWLZV3xQ6Dmhia2iF40Tcs8q7G6zH0CxweYXjxSewp8IqzSZqPKtu6FvVOFx
bRLGprTInCRrph+Dq+IuLPYsgWwYMNTkyPx865dXVjvYfJin+oebXqIk9uQ3Zp+s4ylyXIXJxhp8
kL0v39pfbCHhwd60z5H0phWe3YAylcsQABoX6XqRoENq3ZuWF3/6oN2mHQdHZzLMWhM+O2Jh8KZX
x/ZzjxWCiXnclb9KT/1ewNSbGiIQ2++VP7BP97MfoC3pFRB+w79/zUu3+WR4qnspd8UFsjRKIuYz
HrM07affZecG3DZ5aIgPDU8P1377omET3UcKcjK/XB0xOaienq7kfQHgye//9du6cXHUEgXuSm/x
K1GSXNzlDZvs/CG/jfWu4fSkG6R1owj5YHUgMDx9O+VWfyWeoYiQBfyrtvyyV+vUVmt2c06/kmj/
eAfcVfiKJkdlBuTmElFKLgttedxQginfEHD4q3TkEPrezL912+OeoyqbFQ/MDE9HbB7S+gSzKz2o
aGqQgnJTUhGlv0rvxx3Rhpyd2JtVckU2VOo9tmDmAFhfmuQoxEuMt6jGcIXU1W2GbaJB/NoE48bn
h0jMoyLfCnP3yJQ7m5/M2vQm4DgSNfyBsWpm7ul0EeOiy/EMMULMyNYDcQdwLHyZDHQRLl8tBQdw
sh7/g8MmVEt1Ih5BsvUxdws+LjToJowZI/KMGkgOuVe9oV70HGhM52UEWU8SzKD01Yi/pKglIKvh
3ZvOTgMdD7qVoP4MOdwudg28TB0BrICy4ruywft9KzpmTBxAOpm87OUa/FEmn5CuHbr85PcYWGI+
IHxPYIpPCWnAAdo3pGPLPzKcb1gs6AGy53Om0+7jSk8KevrFUTWm2yR6qYtH8tEOpwxnESiCer61
5R7szBif5/rJni2r0UPQbM/0OmpxYWWQZxbSXuY+d3DUjHo4h0n2xG1npxAB2IAxQBbGHbMvphan
xbLC6dr/8bFl+cdkuHX6nAeGTJRCMu9BUGoAPVmKIGIrCQnQIuk+4InGLcBPUzKCyFGPj7XfEp8x
jXyL2G7q7Sgcv4/VO+GU7nJw6cPnlO4bKugJ70QQk0kT9Kyggt8C/Y7TGw9TSJObt4NP8ImaYEGt
lj7jYxmM8t2y2TSrzWxCH6oV2SWJ1E+C4aFZ4og0GgP8QmTjbGMIij6zN//hXiT5ZTLJgt1hQNIM
byq8xcbD6omtEucx4rBFZGq3P7J94CVumT0gBw2eSvDsm7usogFBY3dnvdJD4VUPecZrbX6NZJ7Y
R50PN5QfKSkc9l5QUya33j6WwzmlEpzyt9wiYYcBWXdw8mOubYb0L8x+6beZ4PbkroPcEqewY0Jg
X+TwXy1Nr37Jujzk62E0PjWvmAFROMP9XuczObDs6SIfXuC8RYKxkgVuRdTm6bUAXzCAkceksghn
0lhGmskV5qWDtTZl7eRUjnkOrXGnAnKTZsMEl2lTlQFlGGCE78JUEwxGCmhoE8zTXmxAhbLJZ3rX
Zwvpu+EbpBbLl1jySqoRejlAKgwMlHFlHDBYuIN5cGiZxgNnC4P5l8I6MRLtpMOItkNV9I1m3O0k
+IDgua0y86ElHccWS4CWCYg7SiWjUQwFjIxQGJgZ9UcEtpcZJd8jwiNbDAL7b4bhM/RaMogYsaH/
c/4BS+uvKCon87yeyYCU1zYxoJ6MHPXgmrZfUiWjZSbv66f+UOjgiDlyqVnj7/wNNhNW7vojlNb0
ulhoPuGvNZ47Kr6JFg3TN86PX1zl7Y95qz7J5xmPFZymzisw7DI6ETtWruobs7pBBRpFzb3m++uD
G9IFjM/NkjlPFNMGC2LACOAvfBffa+0LQU4KCPvHLN3RpDpbqQdt6ZnWUDAlcy3gvtNPUn1gOfUp
lPEW5ncRuMgcUdpjzDiATqo2odhg2+OYYeXmzxQkb1BKsmlvf1K5WNGvgocRdyBlW7Ixez+yIdQj
p1/FxhEHt0A11J0nOh0TopAjG8daWxeKrxa/vNvAzWnIqExnk1bqWxnXZu73ODlMtp9UGn5snCfg
kpzRg/Uk3oV6bsdcFenwFtAEGcHttFfFJhm8MmBowa3RnZwMaZabWOupRz24tWfgCn43uwIxULDw
RMqakCWkPHkoxBPuW5dYG1mNcJZz8eiXXvp1LGpdXI/Ga6hhIEcQ3QGUaBChZgEFQS0eBAaylQLN
ZdSbrM0PYtEIdU4BHxfWCblDdXjxu4D6gpIRgqAU9lBFJSKiGbrmDlyCECnrsuXkiCgwjt9nedoK
k2eKRaqCBm1CdmJZZK9XAEFZrzGW49eXTqBqwk+mZDbIDIk/RlB9nCSXWUPFhTFHOMwvVWb4XF+2
+V41I6tLiSebXil/m8ajQk+6sPmqpntVG26mym1iYuBtL0ABZw5oCk5aT0oyQ7arbfJMsa3qGSIL
c96aXc/rRPvBAw9Zjx3vZ9UhpaJIJAIIxkJ2KyhgUglqHqxbiSN92ikxcBASgdLyteI5U5fFLhox
Ofo3xt+aAy+PyW+bEnjR/+DKaVFeGM1dp90sYnGQk9LLsRhpwQP+BriYlwSPW2qh8qhszSNYG5bf
m67ofs1z2LfEOLOUkYPyJUgr0hcnAA0zTf+yR3ok2uwBaDr3cg5lCYs3xs9QQ5ZXn1IZp4ic+7fC
4DscYXwFWDJbBsBKhxlgOUrZMmb7HqjsRO3N5dj0iLSoxCq6bF7xhCV+mITAlkxehq8J1rhDSldX
f9dcTgOCgJnEGxkYrQ6HvU/tNasbao0/nfLOmPg0HyE8flsH7grO7llAzZhcupB1mSB0bqvofdPN
xa6LVOjFKMFwOMtA1vFkK7nphdAVY93ay7XB+z2dy8WbQz0dBvM14leqh2zLVNBlxnmJDAwUNfCh
iC8vYRJQhUcVI4FNqkUF/EwxIP4zkyNPeNDfK/tW2T8xkza3qDEiZunBmXgt0KZ2IbaJqvYZFCOX
1kgrLrB2ohn4cHAzVCDyQoRLJauGbNRZv2FhHzA2J9SXSbgXUerxVh/MOPaMxc+rIiGOmIST01Ma
+3GkqMMPYFEz2NJpxq/sMCHvMFkC8kLH03tKydueSRszrTAdlgq2743uatVPqf1rZIT4o/LQmlPN
Rk4N/9kx0QZ4hTUmUxMnYuz8zbEFG3hpTACXdPfY6sF/PDN8mSY/KJN1GnVvyJyPEABHon1FjDur
kHkrAeEi/iCPZCWFXzxlQf2bapxV+RJoQGn15oOKTG3O9oQ1xNK2FHfW+jkhtzFRQbx5vRn6El5A
Zhgru1FDJnWEaFj9TiyVHSoBWQnW6py5kmjYmh1qzIFSZvuO8ohh0fbFR8RKq/wWhbWWxn86v3rD
TcDpE3OPR/O81inQiZWio3sW3Z9k4HZnU1MkCtkFCybSJsgJoaex08itsODMlLhcJQH0A107eq7S
jA46G8tyZlAiscy0YMDkFjGPPG5DejTGFw3b+AwGl6XGbgKJ3SxLvcVvL/t16WJJPVNNWI24hfGh
L/e6DSwtYAuMlNFjgL3tWbXXDZ/pONMrkwxp/UxYGErbWFk8vBH6qIk19tijWxqo51Vs6HMYuVpM
h9mUfsNFHlNK2H16JPyPWMnF9PxFpIYHY67kfspqJCBKaukHNZZ3mYj0N5XmcuAos1PaCbnHEqL8
hRTuhK74EQiAoVVfLOOqxdKS/R0wmKGecMjejEqWU2y96NGqL5ylwrAOLWoLzAkxAU+1hWPDRpvb
goGVS+dmKImxRheAg9NieVYlNI4kbfMFsefSfbn5kBlcmfEF598Ynbt+1xW3RN4kBPWurTYGDoN0
20yvgW48Gx1MSVabm67Fe2wNf7WhoR0uRowWaneZFmYCZH83muRTmTjGymkLv6gNBTrY7GcJikCS
jWHk0hhOhviVonzH0oRp3CCatZYjT50DJXUdSUrdViHfY9RpeMTQ4SLiKULtWgwTUwROsTbrHikL
0I0pcOsSRbUC5sCHdbZufY931rDkr7jTEGHpGdKw89ik1j4XH81Y9cwxRtZdUnPQCNBj3Qj01qbG
SimMozYp9uUU3NUx+ipC8aoa+HKCSgGwIW2V1OEJijyigxnq985fJJmbqSwmesEKqgyLZTlb3mVE
Ta2eudnM7JGIRJ8g402b9r+zsDIvi/Ciqfb4O4YVC5aURT76GXWE7E1kgFJT3jfO4IAzDPHjVhaS
FFbzpuI7gM5HkKcOUBaCbk3G6bxCyXASOO0likmUI31LDCVVVYZRBXkm0ZwgVhx2dKz3M+uTJdSG
v1HTzkF/JHI9rMhgICLE/spmCr8OLw0ytTDX10GcbYFeDRoNyw8C/LE+ArFtkjuxfGwGMBBuzAFL
3CfSKvohQmAgG3AqoKuLqrOB2E/LUIwlx3G6OCrgwIhYHOWfLm9alscqtIkqDzapXCHWhrYb5xZp
OtQTpXNFuXiqRx86p5Z+14v6Z6j8JT/SlZOLxNyr3RaoQRzuE1nBBJvCDXOOy42ivi4tHWNsjuXI
+BoKduI2wvOjIWmvgou/QOtF6hBXQiV/ymWGRqs2/by30Zn00jdjMlzEDQk8xDnUcHG2eLeQGsZ2
89tujRMrpUplzrZegpyHHT65ctgpnBMlClmhvyfph5Tc4WJgbhErHxSHIaAUI8tmdGSaH1H1IKt6
Mh+gNJMZqAMZrxWFx0jEJQH2u4YImJnDVm5uCSMqK4m2NYZ+L0RXbtsl0J9QO8o4poKyxDbbQMp/
xUYYRx8i/hPJZTT3Az2xwONhfXBrbJMs2i6uqLRHKxPVrlTt6vE9QVs4IhLv1ZeB4anWfhDLsCKh
pjavi38yjLcKHtN+7eOuv+fjuZgvafXDOLjRmBlh55YJ8lShGx9rEhjDP1a1pjGca6RmrE3Mgz0q
aPbaTyvV/k1D/XRKGfXytDWT32yGI8J/gXSZh+gZDYRbJHkBt6Hdd+7MHd4Ob3p5G5fCfBEMJ7hl
I9qrMnBuWHKBYZjHuYmJMu0g4igSG1F5nNObKf3I/LHFNsTInd893c98huqccIn14OcJ99hGaLpA
rGOyIHoTgT/QPQPTPAnfVtW5zXhEtRtprTsCAxHAa40rZd0pIfA+u6cwfNtlBqgzUYyk15YRs8Ce
B+vPgaWBzl2Sf7CyZQq0HRtAPgfisEzydHxYaG7aG2b4Agj4OP2L0oeaXrr8ns4xNjLDVdVHzQ5A
/DPxR0jnGlc/cej5T5I9e+c1VB66WrvANgMDDta0ncU+sxC4MAEOZ4w4vXQSy2ckbbPh16w/dYPL
/iItYVY2rDltnfhCsJVOfmCtUGJbe7Gpm/ekw8Eufbd42+dIXmEwD4goUn914Lrds4DXmaWfPUeJ
jNxVR+zW0ENqr0Rn+xm5MFp979jn20w3wQGb6SFmWW/2fQFoTYEiQCIHUUSod7GqTN1jKH3wMBs8
v03GVHiHzUXI1h6Jf2s/guQk0VCyoJITvuKASQBfqJoJv5AlhIVQ1QBXobRGoxQTUcsaBdOohIAi
/irxHcn4Hlpzy7R4Lj9tvJSwDAWbwb0d7HKCWshRrdn8umroSfh1HFdBE54fIZH4OLEtlA0542xM
n+G8A0RHgkGabPkHCR8GYmtrCj2z9KEvCs1fcsEyn0UzbC7U2m2wd8RO5P8U2ifElNkHSVRjfrQI
I0oPrP+m0BfpLuX2r7cJ2SYjexbN+p5hIrQvYXML+183KLadGd+DcD8MT4bwprhoVG0Gbx7Q4NHH
rMTwGr+pxGc1XpX5DqEmIkbSVfVDxTe1LGEUZu0x11jFUzrXOxs+ngR10XnVkWwV/I49HkSifEtt
x/k9gThXcJloxA5wjzATztDBd1ymIFvlERw8v3mOQr46pQqvziHi41arN0v9a5qbusyavYL6R/0/
DEC6alJ4XvkA39hGsLwBfl+W+6XLRKdFfzIHeNC3YtqF1mMabxNhHonRfHeHGpsEJr8Y6GXITUe2
EphWCcp52P0OdnlVYvVFDCihhHHRaaRwm9njrkuIAlDdXr6FqAXk5C0y2Q1TUQIv8JBnzuEXP6Xm
HAOhbOUJ4/iIL/sVU8+jeq1tz+4OBe4ALT8ZOMa7zh3kVxlAi4mamrAXpqPy3miPUvcwNGhRu9Yh
u5ZjDX179CcAbGd8+7aJywUKVGiD3ecSnNH2Z2V8jfm7pFvpIKyO16VMV43SqdpYVOvohINJBiWw
1I90amLfMudh2FbnrxWI5rbpeaK4EO8OnBYp9YfUIWgnp0aLyavsWEpvGsLs8jqbVoWZyqB+BYu4
jFXDjNQb2USvgpSKQwrEwbEKt1ysdlYw+1GkDCSF67UvZQZlotJuMpzhg8pVyLxfzmYk97D5HOl7
oW7BTWLYmiAsIYCdI3w7JGT/zWD1SmWLflpN5r8y7e/c1K/RYLxX2sSnEjW3Dft5TB3lNQT2SEkO
BYBQ7ZPurKJ/+Q6pN9Kud/nFJF2jXhflVnqnPzTemQCO9/C1z11KYg1gOH/7uPaZJA/KBjdDUPt4
RvhEsMM5CmW+3zMpU9fd/+sHpnKm4wEv4hXI3MWazc+8B/aDgUADGsWKeHQxw6JhJmyMrIgiIfjP
ZQEEizOqVktRBjsKRR8CJRfdeZS4mYLEYxW+a/5sMXvBtnGonB26mOo1WAD0HiYRCr6Gn9Ve1T4p
bPKfK9UewbiY4Z0NP1zBj8gpsfQ1bv5PfCWQVSvSSNdIBetdAANv8iZkh8QUkeGwGn999vMhYYiv
euu39iav1YMAD7BGx8XmCdEXOJXkpWG2q180e6W9SycTVKG5xgbOYowDjQBEgPlyRpjISn3tVH9+
dFc2KeIPYzZYiVqgXlglrCJ4SFdMmR3m6m7/Uz0MQYDkGvwFe8k/fqCl9QjofZeSJztrJJY3a39k
78GH1q3TvXzRPolj44+zHJefA+obBejIKgPjDG0Uu+AakSeGDPLYLfwU/QY4D0YXsa+/FaLbpRU2
LD4qShta8wSXUu5iYhnfOc2Q/AHEXefpBgyJ5qwm0IGQ89AFw1HjsZiW+QUNLNqAddv7THmFvoit
bCA/4daabwun1fYqdN+QXCqXf81ZloorNFxLtcZUGHUZqz5IntY7Qkpj9s03uleDYMWv+KhjT/1l
ldkKDwuPRTOe8lKyv2I5xG0HtjO9ChSYnc/QVuzNJ4UNK4b8C0P8Lo5Y1DAUXYIn03G17OpBdxA3
3tysj+SDLQpoiufyWjzEp85AGDM5DX0CwhU/ArhXSgyiqdDXWZRmfGWM+5nQ/paffANK9w91/hKk
GGOX21BqUzgL7C9oNZ6I4qOP9E97D1/BTrb3nMjJVYUqjhNgqWyXEOJ4n5gezQqUX9hZAql7j5Zg
XTqUNYxUFqZAQx8GfRynXrBmBEwWyvIFmDS7yQ+XC/uE6AOEA9pj2FswXtcDfznsfvTinoKQkW8N
ShNzUAX3L88RkpBVCl+ZiSTPKPEWH0gU2Bq2xv/V2u94YFbAkqn6Ze/KC3/jRtg5+gbnYVn5NN2W
4rFTHxIwwatl/rbmNycNZAVAmP8/2DXeX4e3iiawc8nDIM3VhiaPAJcEapUMWk/St0TlmqmH3Eau
fFQMNcp37ctnGhOW3kL5MzeRvuOnI0Teg9wbIswo1a1G90LmnLUmwm3qvbm7sFdoeg/z8Wax1oxr
vNY8Z/N8ClQE3Bcl/4AJgCZQJ1uKL4Z7oNd2rbYNi5eU3qkdf/AY/PPrDMAzY2+u41n7HvJ90t7j
+rV0JvgmrPTeZtw5dt4+ZEJ11zP8OkSWKGKmMNk3Rn3S/vd9TwpAViR9kx65U6XzIbc8NKyPLk2Y
+T0Cu55Vk+XAomJvOAbfKBQ7qF0K7hu/KAJ4UnusBZI42+23QZChRpzrHEMdgjBUb5UlTbNhgoC8
pQt3GuZHs312Cn726BH2YPEr5MIYv6pdEl6sCpwx/lB0I4KasZ3vZNsw21k4VF4avETDvxh52Nju
UgVFICM8YyJssq2ZgWw6y6IEQ/6flYhNRy1i/N8zTlQScQnYg2phi4SgyZpNJ1M2GC0Q+cnv+443
csB2BrbgP6bOa7lxXUvDT8QqkARI8LYdFG3JcmzfsNodwJzz089H+cycuWG193aQRAJY619/IPJ7
n6I3L7vxFm+BGI5iTzuWVaAm0WMRn2yCLvDVd8CB4uDN81iJoAE5sNHMti/sZ2RmmiYQMWzVqq9q
ix2jhJkAvt36uxY0sZs/hfsbZSaguAUFkWGD7l7GBqUcnK7R4A6WXux+uBWyRCKbDX+6gqDPcOo/
oglswjjVNh+Gn1kLD9fpYcqoeJODpacWUINcto2u6PEpAQLWg8TcmNe1qv9nK3lyG2R2ceD+SmeI
Ii4hd62VH6MhOvmxC4IZYTwzEHM4m/JJjN5jDW3TKyHFt5lYZYecXu7nMP/RlCB50ty4CxZiTbSt
EAKkFcdM2aHXSTz7tulaPCdGGCdtdLTc/Mmvp5bibkQ0hMVFM3b4MdSgDEWy1V6COijE8zhPcN6N
Rvx1quS0jOGpKYOe9FAsgpI5eC/zimPWwS0mZ/iSUsPAnATgC5HDdyNhVpge+y7gU1Zb+zqQDK5U
j5uYSdHEBtSZdZqIk/Ry9BV27dC84fimdPHThaNCkbXLBNt5jgRpyGY44Yyse8VkGuVmvksSJAZj
05ifeqKahBAweWGKU6uHF4CAaoH7eOTTHhVC5LvJoK1qcp6G/sV4rL++gxaGNOOtrmNsQN3uKzTV
3yJOD22tPnqRjfsuBa9K7Hy3oK8vnBnfC6G3DhT3ZiSEzPYeeulu3SD7ldTv7hyCvFgrdkU2iK4Z
zRqYe4AC449kDQkoHB5s3zl5tvxkQOLdN26FthAlc9JoPqKI7o823twZDxPnOhbnOowogkJ8PrIl
e4YbPSp7q0kKCTQHX8DSrYO2vkstcSJ+NsReDivrCrDZUgM6QAZWTlHeFD6vx2TWB4d63QqX+Thl
hwwTFvD0jn7g05CzF4j3bP3Gcv2NJahkFtrJXQCOBZFo/gqT4ndYhp/J7LVHLycrLcaFA8nk3IwV
NC8qvhav1Bt/mU72HP/BBhcHpb6GiWWCTeBAONGe3bI4oGbjfpOM3U9lB1/h5J2Tcpuu+QighwGV
F6usGqs/PYmkCEtq4w6wi7N3Z15bhpZ2KGTgl8knbXsUc/14DlrqDKeESTGb9XDG+1ZzcJRdR9+I
8IUzkp0MalifzmvI2kvXwZpb5zJVDAO2Q8UtDLyLRq2xaWP16LViIjAZIZ/2GUWhpbi4gnBrcAFQ
i9IGIpVeT8AljiO2Q1JvYDiuwgrXn5CZU7QTCsfrLrP+TI6i5/EwBDH4C5qM39aHCLvcgGF4Uf0O
24D4ChceY2BhgRB0L4MtQPgapl4SwMEtYo9cnWiTwFQdF5iiplkHXiW+jmP2u5v8GzN3H8Ocfzht
+G4c+fZa58HfLBubRyH9k90GH7FfMJpdqIDGdGAWH97PlX7wGRcRhQdxEchvm5ThH9JMPosaVi45
pLKnsXUIv/MgMoi6Khie4lkaFx+5qkicY2xV2BE/6017UyxPcb8vJ38zMgZrwPDFaOrbdH27uUeI
iYzloUup+mcms4mFtX/lP3uy2YfDzeRRQfa5mO5VuTeyoa22KXUaerAyC/6EGIv7utpH/8LCce4W
iftBTYWaFwobFwWwDp3Aj4850tcfcPrDCeeAuMOqoNDMPbUq71VVUhNiqB/G+ncfoPnY2Yyn2Pxg
tOmg/WeVoaGgnBY8lwmhcPHR0GWNI4iuN1lfPhQ0nCKGxYat5eK8RrI+Tr35lRDhNkj6Ug31CHNm
aJBe/eE2tITsa5/BXNxW7vCvHuAvm6Mo2D+q7C8GnblF797Y6E4dF7FQkmf30qbwNt7yNBkQrrGj
43b7X5PjMF2uCnJbCZqKMSg08VjewJpQuxQ4Hcrj9OMs41vSeilt+z8A4tsgbX6N4zaUyVtcOT3u
D/CKPNnCeTYCp3q4BJGAGJnmEOTRKW4yRkt2x+HUqo8hMOaW3YlAHcZlKO9mjDRWG7boWXUh5hmq
phxkgqkE+pwQYVJhk0SqcLlpO0pc0UZg6da+mu1/MSWqZ3coBhPvscqZm1oSm8RYskeNHOTkKuKR
IUmEpiXQln1DbSIJuNDQ/aJ3obBgLgc8GCwMKN0clLxpCXNeZPbB3cHRN5wxgOLYFONrkiw/s3q5
6HH8Z5OKlY/5sY8kdA42Pdlw5Bo7+xnkZfUUhnA8F+nj4LEstyM1v+9Mr0lu3fceo8tM0rf4xlUP
nmILD1hAnHDhaqOKwkM6QIJIvnSupx+2gqVUs1VODGhuhYD1N5n8EBQobFKxqOf1KxkMtFFVOe3b
QjZ4hhoQfdgA88IB7ruIs6sW2zAr9P5E6L2swc1vKhGOGxP0a+onF/zoymR0T6ZqN6Xf2y/j2GSn
XnTPQ6wmm1zhqD3pYRYXbcPvylCC3gQq2A5ePP1UbfrWG13+i9WfprY3fs4jNZQ6fCrYaTddLMWN
BWt/7uzgIbFyvXakHj54bBqMD//34g3yoUrZyp0gZ6AvS4wGVfY1BKu3cheYr1avDuKnWtD8BcoO
L3mEVm5UdfJrwIW2nqL5nSDpB7sF+fRqBpa+EDAJy8oO9k4cv9bBcKJ8KQ+1DPSpaAgcZi0z8fA9
Hk17cXemo50aMhJEoslFoUVN5VQxsg9mJl2R4pjpOubJCA8ixVBh2FiZea2jz1MecBjnmF2YoMme
vBy9VryQ7amK4csB5mqrIHytWuR0s6o8qAoWiF45LoR2Q4OyI1qN9QUslmdjwsp04C59TYJg/oA7
ADmMlDd7ucQpR7DS43SOZ5sks971DtCi5GPcOYCQc2aQ3KiIuX1I0hI1MTMV57UNB/+Sxf7fsPHj
befhtV0MHWhEN4ivzPPCixUhpgbPhTRIBfZ0vXeERJ2LKnRBR/2/czfjgiRzF7ibBizpJmez5Jzl
dayCk4pfyrbAHG9KRf60FJP1amtMunPPuevSHBsJWCgHQrZOkVyaYzXNLUwlBGJjZ1tvCxsUE9mm
OPpuiat6rInKINRUtPV80zdmurMqUn9GrwTq7deMgcoaso2uK1KtMkTQfRiSc5MW+2nJXwD8s7ey
Sac1Rp32NLLyx7l8YUX5D4nf+Q9dtgBS0zo1A8dgFS4G8hIXX6zzzjTN7m2/KR+p4/obSFr3sBTE
l4ZhH0I32QdVzDBbkAHLy07vvZnpdAsxch5lQ0w4EymNVsulIpwEpmTVjenj5tkNaYcrebl+0Wly
z9PW/4PQkTToGaqiHoFtkrcxG+cPb0xuWm2rg44GbrHnhO19ywG/b0FRr7cHqygH8LMc0u2caHFb
scqO2fzpDJ7zqvruzW3du1wwCRIByfZ9VF/yjVXXVJtR0nFgkLLtVB6codjYBNhM4WOheKRUU+xb
C2Fy2lMg6SGcAtKbcZsuE3WYWz5uIkRdy0tOTjMmJ9OUHZK19Zlzp7a8s8f8kKMLdpc+wGqiv3hB
+Q9eAkdkmEP6rqc5es9TcWbSOz8VsQ+kYgX6dZXjDVNnU1tbj9e7GtsDNHYrfhmsnvSgftD31sJk
u4W0dGxmeDxdsaP0+FXNxfK6dAQDpFDPTDEFH2XwRfk6vPbFdBiVSu6iYQoPI7S9oYmyO4kjPFiy
Ar1aH5QIvMKe7by8icBxTAvDv3LshwayRt46wSZc+GCSOoBB4OOqHlXDVzfW+W8/Uu8mcOCdTQmC
VKSexDVT3YztaY6oS9RELzRU/rKFuBNspEgKnnsjmuMks/dgQn/RFs54Qyvj3aOvKS8JINiYdS/a
kdVz7SDNlJGezsUgaYpFzcTeT3KyMbJgYeuBN+160znvQOuRgnQPiLicW9/qs62TAQe5o+vDhrNJ
2pHOsZka9Tyvf2FuJiYL0sGQpmUYsV46iqxtq6x323dasqw6ptzrv0JnfmxTU4A4GqjLLkZqpUMe
xDJpTOm43tYaKHlsovqYUT1ptpztWGgcwIacEhZKTBYoapF5ejFuXd8F0FPvEwvmQt+yhRgpnla/
w6xwEfatl06RzDW4TNhjBIAnz+Kv1WNA8A3ttztG1as1pdWdcptNj2P0cRY2Mb1w7HyvIGo9jZdd
4/HiRlgfz3WE78zoFn/H8J9gJ7wwus0OGsbHj9RFDd26zS+U8zdBrvAK7yP3US9zi9FC81LrCtss
r7V+ZoFh1OtP52FufiWz28ACJTQ88Q1oY6KAoyO1FPdtCdkgi6oSq4Wwu1GLX2wtZ6Cz8oGdGrtR
uyYmiGcJSZ2omyo5cwqKJ17/m9PPNqP3Pt5UtMBPdBckwY2FS4saOxvXocm3lJy3GTHggHYZbNE4
JkIx6yi4UnLHvMQ+LViqPqU5VbvdxfVWN9jFuAms3j4PDRkXYnhA3RIemhryom97yf0YdP45rMp2
Y1HG/xiWmsydOcoJiFxylFeNi3drR3RpYtBP5X4ePl4vaY+8y+0hNOcNOX/XtZBVQM0L5akKwsP1
uyzZ4m8DDFM7WGEuNjio7Vrt5XpB1+IwE1lVuMDskXBek3rlUwhFpCw8Nqsv31RD8Wb8qNwlXsRw
KE6ZXgoqN0fCgJemt/GLTCCxJRh4zKqlbY0IvfCW6l5pXtzgTC0awuk5qfR8VE6xF0U9PqUNwGZd
dpewcMudHcH6SbuA47yHI9pXdzgatGQ6xtHOuJn9JTyoUCZ+cz1/a1SgYN2l/dYbkmlnvP5cdwQ0
9UHzy15y+Fz9DlvlcOdOmDeY+K+lHbOrRIWWEfbIOQoypC8L7zP39cc8POjYbjC9UvL7oqfiyc06
XMdELDe0hD9HH/TcI5f9Z4uyybGt+WuZSb5USt00/uC+u6sB3FJW4zFvguZtwMEUI6RBdPleOaho
/PVixvw1ijUevGMT7H1MA/bXf4lOBOhuqmw7h7hRmx7eItjg96WYGgSpaRb904GzPGpxQAS2tQPx
6U49qlLsH1mxsXVYM0YgNnrkgnBp5tE7grwB+48rLJEtGF7+36ZCCUyGWObRCRfD6ihj4TE42WL/
fZho3KUwyNvm4QLXSYdNcvBNytjGAGJht0BjljiDe3BC6R7w2HQP1y9NlsSbxsnARorqqNaLyOIM
7C6GUBnl/QgHx38YqhLF09rwhUJpJOegNEoP+pjAJyRMXqAL8zAUhhNoTZtRImPDOy0rFyJZRDUd
0UpMBFsESGp8o6HPND0iY+IPBrbrOwu3TN9TIPWF5T9JPMrXL8B3uks0DO22NkNyU8lpVwV+d7wW
n7VYPNh58JZYziscnxMUuZbC5cCHW3WX2PYJwAJ+8sMWI7elxKRhwjqiL73kvdQZbAPq5A3IeVfB
F/QEzmeVQXd2/dLCeHs3tPmp6niReFJSU6x3jZ7y/1++/xvqO6+r4a3PAv+ZEZvGdsq2y4KwTo7d
8uNaNi30Bw9sblSvjHx6LDFwu8ajJndx/4Mi6ry6wF+8JNLug6LdKY7l13IaVxWDOpRWfzZw0jZd
Xnlvfu5Oh4zkqqPxUVoMOGaKLOAtZzPOzCmKt6GP97o3VMHlCFqdxAWug2H8hx+vfqQavmnuCw6Y
tGVjmiPM/nGy/WFlmOpP7rDt6qY9pRrL50xGj0lE6B4JKmJfKgiAQXeplxln3dBpGGM3zdmpM4k9
PQbHfBGyE1AUWZ91UbbbRfQ8g9DXfpZ+elzq6j7pwhzZT+G+xooIVs/RTxBgQeIjZjmDwnUm6jTB
S8XqNuUuwbayNIJtB5mqcLPpWXgMCH0vwVTMICNTyShPY4ZqxHQnL8g4w3TGke/iydelXv8Se/3G
KrRzHntoFfbQVJvvncceeOqQ/nRR9JAaYd34dRdvh9xmomWBpqi6sR7C0bYeLH8Md3PW/O5aupSA
OuKlnwHgpa2zo6MsB3GiYh8S1BtpZPYyxn443PvpnDxdK87SxboSZMdGJUT7PHHnrie277rtfTZM
qPIrvRrX85buHXu4gAQxTAlzuvNVQqVmFAoOOODdUofQ3UVrzNZW6hCnJZzBJiOiEfZnkvn2sVhc
DAYzSTLfSK5atX7JuTc/BIv7Gjbk0fQ9fkrZ6hmtvHwkg8gLbqN0yPEo6BW0boHjRyfzHFNlLBvI
SWDaaS8p0gjJ8E5MQVbiJTp9eS1D1m5ezR7Wit/tFoHFcvbHKVxzEg306uuNT0T3uxDq5MjWOog4
osb2oGeNK4cc6ZqNz2ia1ujvvZKPYJpX8d71DatuRuG0bq3D/+2vTuh+DCKEW1JT4pcupqiLaVet
iMaEJbIPsW0e+xpDpGs94K8OPT44+W0Xx/ZRZzM68oDZpjeIhLS/phnvrTg+i6onIMTbxnNbYhhB
L1LXxT/YfGZrUXuBkaRyY0yec/ciuzwW7XQ3l5h9FEvz77+1YJ+6FIRd/5YEmDoXIIPH0Kbpypza
vZWdg/S195mqlhQT4SJDgspFfhd4mPY43UBGaoRpUtwYWmo6rE3L47yfpNa3ChWBnyqkuDK716pD
qJEwc4jkgMsjFrkImUS/idPlRI/Zn+0MEUKZcxsiyAMkUyoilh1rH83RJ16l0EfzuHlK6uwxmAij
ijmAb/sJ/+98VWe206O0WXxTkXWfLlP0AWk/Nbb9gqw8e0oQqqyGomHQICbvGxzjG3Lpl/kul6FH
8IZtSBhSTDaxCe7BXJ4wZ/sV0XzqsG6w8O8QgmbBiGMXvFQ7MO5rhX00NVUcbEqbEA8FHItum3AW
sDEV29QZZeiBZ+cOK6KU83S2KLiTXLHQYyqSH65dAH9Kl+gnhyr1ClvYDI90aT/kvgtblHHPTurV
5b2NnINMpX3oOwftUVWnxMovYj396Rmi7nUJo5NK0RV8/xSoxMeUFsW5rfl/C1sqS62vvWJbo8lF
6cTLtjWEWtMr+QhEeZPaECBHoMub7/au6uH3XRf8gnphDwy0i1t2UCVj7/b7sW/d6dadB7VPoXB/
N9T4kdB8JvnueqZ0fDB35eo1KH+YCS1P5cTjuYlhgznx8JHkreLAwvJujmxcpZ2nNtMkm4AM0opP
cIuzbiJ1BdNwb238I5HiucUkicaL0BBTzP6u53j0pVSPQdRGZx+qQ2+F2eM0++WjbRklt7A+qz3e
/dODZ5G09F3iNkv6Hpvm9Xs5Y1yAV01LjOxQSfLqHP8VJjcpihzV38e6jRXxlIhhYzkWkamZn2NX
4Mt7G8yMyNim3QObHOGql9u2p9C9tuXT8LpkeCROwxMnWvMU04082HO4ly1ha3Muf5JUF2EPO7JG
mlY9ZAo2ZzZgl2Aka9zEzc4fF+YyNjpHg0uBsx5B2hkINCVWIRt4lHSZ7kfWG8Pu0H2kJRTsyK2z
N/Ei31UBaBzMu6rIcow7Lfto9zHaKbw+MViBxAf9ADoOPwymAOhMdzx0WXe4NhdWHh6/zyUvpKRH
jHg31UN/mSuIp9fvbeX0Pg8JgIU36qeRQeT1XL5eggHmsTtjlx5k/tt/axBnlsx/FoWQtJPiaEJ2
j1Djfvu9uy8lROGhiGZC+NiJIs/+iKJ+ePay9Px965xxc61a/1u/LlL0d2pSZXNUTHAn2Ytjv/7y
66UZPXrXNZrS89LpCIeLqk5DsFyiqr6//jescdxtFGfnlH35BPLR3CUdk9orFOH2GuEjoMPKjuLF
BYI5uZyYEbhz7exyn/rDqnyxkXGMSqAvT00R509OadKL6SDg0ivrbCjehEd5GeVdh33sQDHtMSkG
IMIeU7wXNYxyvy9Q41mu7nb+zMAGKytcEHG8mHOyVidjDt9FdlJjVzrzyDbKerHKxduLss7e2PT1
TT4Zsptrh1lJo5xtaJixtov8GQ4CxXtRhwLTiTzdeWnP4LXuHpKaAUM2N+4xr2BPBIyO7lK7vkSm
/8qYtp1GB4FH69n5Z9tih9MwbctnUqZLUe8SFaw+OsFngdCCESi90BVgpEgkSRFK3aEu2+O1s+9h
8VyLHKYq4x0hJmZjIwbYLmA7Nzym7Jd5agHYGCpvTw2PNSDwRpUWUZ7rl8Jxz2pI5kej+gFem4vz
cty6BHCofGeKNthMJeJc7brq0FnJyYpBTmpTBg+Ftp2LJ+rnytEjk2KKd+CfDCxbjI8tXuUxG9vR
jMUlxiHrEmGa3CyReyzFYIiFbjFYWScFbY0ENl4pLVJG/o+4njw8RCjym6UDAbota/IqushjaoJh
GjFU1a/rE07lOmEroDC0yyB95auYaV040fDXVJZ8tioDq1nFGqJuALuyZwR4ez3OF6/HSCpBflRW
AUyRVRss89C7uz6Xjgr+MfpGRlw24bZRaEBLIkRPTugdPLywMH9uIJ9ruMe+bG384Ar3aM0Y6ck6
YOon1UCoIWVRoRazu65nOTdQMddo0CjLsp3CqmZJTLFP0J8foxmOTKWpg0pkMbse7msgq+jwjUrb
/tzclzbaZpVNjOJl9JlUbvbmGNhJqoHk7wRwfa6oawj5zpnNmiWj11Qx2D/sPMGeYQXJYS7zdUo+
PMmM09+AQU8fivrxpnDQO3ZG3blzLx8tU/526rnmKOCjwTzttBSq3sAqbjY2/fjhMZVD8AgYQ7Ng
zq5Q80WiN2AUvqqSGFHfVApxl7xuosW4pHfWiB88EPV0Vu3vyHKLbTfbME4tKG4NMkvC/KD5dvV8
ykG80NVJGl5bSE00vJMSWZB/0sznF22Jn2k6Wfcq95v9guV64kfhg9epnand/KVoYXSF/TNT1Uvh
ErXCSsXLD6n9RZgAMmdkDQ9RM4yPTIMvSDpm4sLWv5WHooPYLPSmSkPE12KCHpbBts3HkMJwSfIE
ozUo0MsK6PQrvnP9l3agaiWOdzYT5GxaZdQ1g4PixTSOe1dOkMUWTf4EbThDB/Bpzl22ON/NtyIt
gttxQnTTru1Vl0zkCwCTQOut14LQWgvCpeMtEWgzjXhDixWXAqsYf1y/UWV+ds5iRVSQ9ekPDWtm
BBoyaM3+c4A1FQtirEE5ZBkRNx16CC0h7Vc3cV/j/qDALGXFzK4i6TyuoxMgKlzgPJ7PUvj4GZUd
pyY4M7JYQYCwlrCkA0GX74i7wa0VkjS6DqfUqOC+b1pR6ntnhhoVicA5xnOzAnYvMnLak1IkOjom
G25r6yGilPmX6fIr7CgsKDj1ZupzMqFlgPSoJYWqHYtdIDx8mXl5P8xQMnEEHL0bZdCgjxrYqAXZ
jCKqD9WY2hhK1dHjKFk1CVuP09G++sW9QzLuw5JpBAlzkN5iwqaeQ+RbTNx+zNr/o9H+UF8JPIJY
xBvhR92eiRgOP6Ym9zcgdfpaYCThnB/d4j8frOhC8VeuPgBRYR8G9hU6GQizTBr7nTW0b9aYL19W
kjeXunRhW6wNUa4TsW+D+3JQ6xhZwSVaaSOWLALsA0Is5clUqOdxegzqaTcAH+BkTvqJBp65pRIv
8VDr1VuWUsw3AX2gLysywUHx77yQdFUmLMNGVwAOfoPBTzkk9WWOw+dhIoEunphXaEK7i2xogLgR
ewd1vkVTP51R2VePfVgMz6NyN97k2Ft7PfUgMfe71lf7xOemA6C552rsGQQ5VP1uP96q+Oro/zo0
dbApMDEhAw4reVgEP/K+jHdoA2vGsw4BG9iUl0Ucn3z061XZaHpNMJ3GJ26bAzLcafOLrbe7u/6q
todE5sfETM6NSB55I8hBy09nGUC7Uv5wwYm9jx1Xn9u4Gsj18j9AerPXhsmKpZLkto9GugXcACld
4c9r6JDXUcjkw2SJyqjfWgkxFqLRWJ1LArdQKVnGUoc6c8rH2SOgosCW1x3y7sf1I3V59JiIe//q
xrbp3RmI5UTn0Z3hPUd+bPsQdJhMMR1CJ5cn1QHDx5+2BfKtazEdSaFgP3XpjStixIvKAy8jPc0t
crT+MtuLCAqiXSDrM0m/vPZzTyzFKA+hkt7J9oJLATmO9OXWeSw8vDmvr6ksOhwpNR0AnYf74GfI
W5a1WXVXA/+p9LHvcBv76JI8HKhsOZClAMe1xQnSSu/aGLqootp973BrJOtS7TO3lVur8nhbZTOR
2k72ZK0xY7ntc9neBL7V4dXpFD/cNDfbBC+SbTSuCuN1Zmo6N910hkbRaf36nC3f6NgVE/NDNW7F
+Jx6w2Xuo57gUKDTw/qljdJqKV3kfdMEW6tf/T6bqsddEz8Nr+JYUWP/VgNnrwSSYAfzjHPZxqZr
zvE2yXmm93ULczZwRLirLXCWtbUZRwzShmUo4feTmsaSdl6LumPmP6gDx5lLbINj7aSDlrp3GOMJ
kEz0CIbNhH7CdcVjZcXkLK5TiopiH2ls2WKQD6d+BKqHhRA+DCGEcWIcJU7MI2Q3/My80pXbcj3p
JoxQBZOlw+Aa56A8v0WhjV102s2wYfvF3nJ+96eW6uLN8dnYOgUp3euj6NFDKztRVt8qgadnmpXs
M3CF7eRPVStkPWSkbah9SqK922xD8BRnV6uJO4E4urGbBYAggh4uwzTfF421HxKdn4eVplJY8re1
uLSUYnnXjpVtCySfbAohsVwaK5hJpxe072TLar7JXiMxky4/z6mzHdMq+6h7tWl8z6AgtF4RekIv
14T0jkt3ZN8ASY++sEkAUKDWpHyAzhcSg5OU6Ltqe49ZVneYMSO+NRLW5ty5F78M9abIsQNfMM5N
i+oz1tYpBCEDMEueC1tHXz5hF1KMtzJdCElgYAjT/M9KT9k0KiQezZqe0XqJve9WlyCHVS/KV0/H
uGkHXrv1Mfe/nQpVbWNCEcmohPG+zhCM74ivED4GWriwBgejJrbqcZtGkL1x+mJkvG6mdTlFW28d
ZXT5tC/yQFBmYIIS1Yo+RQVmE0SlhTCeeC93OBSSnrsDgWsm1k94adf5ZlvanKHCIVCcmzOvtylJ
xL9onctdL7XTbSWJJHXa1D9jWJNYsKN1WWwJluVMkrvvuEgwsJf1KNG0kpwGPQPmebI/M20BeZhm
/lBzhNmv9uub62NVVYV4hC0BGspbnWv/xWK9P0K12i8KSpDOa9wskM4e3HU4SrLzuKcoZmznPw4q
v+2GfgSHG/bDoKOjGKqf3hJhdjVW/p0rAEa7rvbu0LC1D9fibsAT+twT+SWxGn4usZHeTlQe9/Fc
y4frkSLJFL03fghvonJ+8RHd1dAE+nqyn20PivZIDwvb1yJpHs34XbukhN5g4n5svCmEhpHibA6J
mvFWS7yCC7moyYb5cwjInWoTuo/W8rd9Wdj7TnhnPNSiB3eEXnb9AMrW9p/zmcNdm+k+BH/7gDNf
qvbk+whqrp2ehGJ0DLKmY3JKfeOMbzJ0q62Xx93emTSwL3W1RaD4bQ5t4KazunYftgj5VHk3OkH7
aRSzTDYZ7PUyVz+YfOw3Cta8skKQvmulN0fTjQSGui1WzB5cnDSYFR/I4gZ7iXVGb2d/R15Yw4pG
mnv9UMZxZGttynnc9070JJZoMwpH4IsXEiMdl4dvkGJBD6MnC0dzUDEho/bnGJg3Mf9umuSnPXnY
PK29A1t5uM8zItQAp6CLLLPauNafUeCePpG3u2iKnwLsn+bYbzZuh8NXlVVPY5bi/ALhgOlKBLt8
ZRAk02IOGLOC4K7EQCtu0xdZLO+RhXgU/kSDvn+k7R8d+pvr5to/BGjFYVpi0hXW7nuwAEnwhK4O
kS3j3oMd+ALu59bKwvwXJD5IoQNgulf+qtL4DmTW/xHU9amZiup9ZYfYfiAfrvevwSnXd4kXXrxJ
beRyEUHL7sgBTXvIFtJb4l77S3huU9u/gADya7ux3JQKaTmssOUwgpZu0gU7lzqosKdo0Cu1WYzZ
6QJ5VkYQPa8fobCp34GeATWzsAYLRToFMRUDbTYNS6Z4vASwCVw/n5hKkKeVzQvuof0SnH2TMxoq
cUcZOgfvOF3ezX5Y7bLIwrsXI8jNta5OtcFUZEblZLlhsfeW38Zy0+9GL63r21k61kskMQt1Bltv
an+45HWpT1HskXab4yyTfDWFHh+CGvH50sAZA/ChSoMXjYvsnN8bE6N+73V7iCpqshIU51xDJRuE
Hb04DhUdpKGHSJVyC4ELFn8mSGer2V+0JN6ggbV5wbN+OrZm+MJteLzBUXU5JENiHVyx611nvGeY
JdB28KGsKKA1ddmZnDj+MrI42d/G6wE79LTjZTRmm3jlfIyolZY+mb6090FRpF9m33ATQnWKQ2ZP
QljNthoH7is4Armg+NIVpY/saF3vkDMINSMUJlQpAUMG3oHq9cZbcNXrRzHfhzq3YYO+OH0GfJw6
Kbpb7BsAAbSnb0uabuxYKXiBfxBdXJtYoxEne3YZnArfJhjcBbcyPN0mDxhZrMz1CJPJw9gAhYHa
Mui3DfEFyjRvcVIuW2sksQfG2mGa6/AQR/3/MHZmO5IrWXb9lYt8Fqs5D0JXPYTPQ0weY+YLERkZ
yXk2Mxr5R/oO/ZgWPa9a6BYgCCgUkDciPd3ppJmdc/Zee5e7zVEhHXL3i4RxsLnH1TxH96ZuxrMs
xq1cBhReIvpNYqGIjzpL7BujeHALPIHXp8Vt1cNojfpkk3a7NUcTQJ6L2SDN9XagFV2t3pIK+7Mn
Sv2Y+KVAKgcwuuzMYzs2P60xKe8zqJJLqO/1jpYEsp68mhlvD0e6QcWxD5rlqg0jROTlVEUTZKH0
iEOXJuOzHKpk3Q/qR8AKsK4L/VpnUEQn26jWpcgXKKvfH6+38nUjS+yy3SoqiOtmUdAFLK/NKTyV
r6URfp/nkS/EQSX2WjIKXg4tpkJtyzyByJ1lr2zCfD479nSy2jl6bcm4RDq27Se8Sssk89ogo7v4
dm02zlHqrSuvxkwe55ikU6vd0BBixVUW6lJiePY1boNNUSh/1aYstNehUF0gbgp1Ze90HuXkNxi8
cErLepBQiHwBZ9+wRwrpyuY2bqYfEe0bvHbba+liTG2zEh3nzuuSTsUS3LtBcBEBQVJGOK1ys78L
0L8cQP30Z3JT4KwwMejgnnmgk16oFxHyLQXVILgpo1Hq0/XrHhy7XMO/856MX3npIdmtYYNbPr0G
+P/bwBzive3jnSpzklQ4+lKfRRBhhR0a6zKLiL3wxA+LhLV1qEt/HdsyOpnOD2f2SY2OcXWVtCqO
0YShyrXxmnmDSUIb44413usCydjSjzBh/UQ5yviJgM1zgdy6KwOQ9lW2bxbZnxFFFNdBRsyHA+Ru
ohHISEPVJ6MR/Y1MfWrkOvpTpnphYD/QzsCAk3D4xuwcEzERGAgS9wx+DdgGSJbpH2sTSnfYFg9t
1vNugkYceC6nleslT2x/3XKIyE7Cmz9GByDx3Bjt46TT5M5pkF3/aXvUsgcXbIzd0zQ29TZFY/Xq
0PfPrZapYppmZ1flt38GNIWLY9Qgyy03Q31MYyuGRxHSNfac7o5brnsaemsZseKHW74py8zGeyRE
xAkmYjirePrdjMQ2TJjwL5E2X7xqNt9m32ASjxhdyUXIWMYfHgc7pX1126rQu80KsgpGCwWM4Vl3
JQkAo3qWqDvfZ0UEikasdXMVv/BNPEdg8fjHPfpIGn6VbVkvoaTlwMgN816Eui/PvAo2TUQ6i9Pe
RbB+i8mk07bswEz4dlGZj/fjUE3oYXX8TPMABftIYjPVRnXt/HkWXvhMRn8OE8wVo9vizkRQ9DTy
PBBI2L6PLlom3AIcNgJ7OQo7vbhUYITtAoNbXqMvl4PhgTSIcpzLDuh/uu3bwsVaXE6BODYtlvzr
lonCEMhskALIME0IeoSCxGA5M+eNSkqyWRRY5j0kDFnSzvtRaGDsYfSaGeM7QuYNqgCykPQcnuLr
b3VN57LJccAhMOEpDceXJAE6ANHDe8qzcgVuhfGRLLHtBoM+6Nr47ijFvJwDCOISPpBGFbevBxyo
zMFxQviI1zuymJq568DFm+Yh1DnTPborqLiL+3bAEF/OwVOLUafXerpMVndOCvIyPYl6qxWjs72e
gmsyzVukocTc0ZWZm480SY924oJ5yCoArzJUR84wJQXswUAzPS13tYCBAEShWwRXQ27fmcngHzqX
zpcfIPm47mqi9O+MMbnLGNHCH64QTC/nqj5JmbOMzmaZaNzXAwdo5MjR2jB+lz7BSVk0DyDRRgha
fnxUJXodx3R/Np1XHmqBYtrJzeS9rSQtCtBqhhe9dm46H2OQLwCeiSK5CifhFOdrispfZbjQuegG
P9eO8XtkyOsPtg9VDwb042DPzVsjjeKYDsNLH2GPLGbbeZNtiG5fC5yGpgNyZjmmXo8N1/XRiBgo
z01abbw0NF6LwaGTb6e7Pw+300DToPt/i6cEP2tsAvlZJjudw+EvSiA8st8W+9BF4nctdQgaw5xV
hRZyej5faQOAQ6QZhRl2swq2bC2DYj3FhFBeSz/Lrj56PsOhRiFU83haRTGtTZ113yP0sje3NGya
C6JyREkeVtc/x4amNMgszUf7klvi0PfYwaGfTUeeyu0cavdcczLbXm+2vg+I7FDoxGZytEYLThQU
o3vRFDmiGvYhOxnn7bxMx5vM/3W9On5Pe7lEMnNxxyWa0+MQeNXH0tpp/3SCfMS2aOyJ1Lmu10NO
wuufjncTZQwuPOG8oGIfbnKyGmm5WHdDYgQH5HiKBiO+KTx5S82Cyq7CTZ3RgwrHaGt2UAt8uyzO
Wtfu3oajd48ceNpAs8pORfvQG6l3KVKm6IEI7yxbwH4MPvvaJspJQ2CuevAko48bOIvCdTj5ZExW
4jFj7LC/TmIRrB367jEy9AOYt+lHn3WvcKfOnLja73bbos0sPGTbXUWlBlOm94r4Bc8h431C4ukf
4sQaA3kcprrmjNn0QEsZO0Rkl1azV73HeMbMpDyLCBVOpwJsEngpt61spx8Y5XuFgDouaH/k+AN3
46yMxySnfQn4bJCesWmdOGTqSXrIXAH2lFbvPoy9wq/XdoyiOEUlj+1zRFj2CVyke6P8iGvaLY6Y
9slJpurTkVhjEbYs1mjCpFhI8+P1Vpjh2J98h9G8NevyXtMuIKAgO3cD5Kc/9/s4p8aRjiQpC3Gl
tj49pL+3apSe1Wrma+3gwGHoux4d2L8r5DAOGqCWkXLvcyZCvMPkAdLe7Qw442gmEll11sZYLECf
XociNB+bQ5qba5EqbLim/+7PZXFpIy+/kJ3xuPTQqylr4C928UGEKdehtsigcdRbAtFxqtKHOH80
kiq7lzOOvrKA4p65Yj+3rbMKHeQ0UZCqJxwiAwMoHGqlxZn7epf/Wd4YAKNgRjLDJvKMGVs9GKk+
jIWbPw5Zv3EICry//l+GolIEpEkOtMY3laHTrUCPu9WzkMcwaJvD2JCsEuE+QjQ5na91RtPF+7ox
ulumZdRc5sQpvUrcg9szN1SDSl8ssvUsBC7KsRt6VpzYPJt8+6YTdC6mullnxNvv8Ds6dg9CuDMx
z08uAgJlqJ0y0J5nA5BXM+iYUY6L8aRKi+otrZuHSKYFuZ/DNrNQzbdZ7rwULcibWJeoC0HZJlhV
33ARVOvOZYJTReFjFjHguXaU3ChiZpugOEKZRWEAQ8xJYvMwsTPziiBpa4Xlk0OicVrAtE2WPtfK
enEDEs/rDEnMCjFpNb30KrEfktB7wBNiXqX7iJDuSJ9YF9bgXDSSiz2j13wvnJj2JxrxlsnXhiJA
rNPBCC9JKYjNiEYkXpgqb9IQMMfk0sGRTlqvAKVErwOQFrlEsA1B++JHoXXrNY4DkDQLguNY6EcL
itFdDyhTGFaC3icFP2XT5osieMw902Q6ND+nTGOhgStx7XHjjIJnVkNPn1wBXGmkU5RmUXCbZk57
+3fZFgT2cRrC1ygak7fBa/WaapJtdSA1bppnwL9ioNTEUXWoWLwpJxAQ9xHjNzIw8o4E1q47WYV1
2zgmGWc2Zk5Sn/bjDErSI0oH8HUEK7sCqrlMEXKqqSLAy+XZ8AsCWFo09tUzKyZMN2l66mwu+WzI
aOiwR1O2jtA+89BxstRpKdduZU/nP8/eVUa0FyUTgUi26WOpEGTW1IMr2vMz1IIlq6I1zYvO4/RY
y/qtqOf0EHf5Tz5N+oSUSNyo3IJd4gfta0C/eaMNja5dcRYwpSBx1c6xmoST9+QPD+Vy4mtJFToa
IUF2Y59dQvJJlr3GU6Z7RmwwPAZp1W+MKvsV4li9sPMzHXTMcgekkH21buKTyPxpDbaKOY1HIIKl
qpnqYQBgP3TzCXkhzJ05fU/zufp0o+ZnkrlcCn9Rck+mIohlqPqT7Ar3nAvzZI0EJWDq63+GjHqr
tPztFF3w5qI68erc/wom83WZOJAmFxaHKmsfS2jiyc0tWntFXcWFqlGar62enQCnNRHsIOdW1jIT
xFpTEOM1L9pQ1dOUFShTzdKJnuOOECinZXI5D4V/QrjVHXRfhm9qLBAsu0n6w5RGdYwsANNKWqD9
lVz0Sq4F8zFrbumj5+vKZIDPc5CTE9o/hwtSUfWVtXG1raCtW+nWd4nk6SFvxwPULgkB4UzSh6ky
9BrpSJvhz00cBgFYXqvCG5SoF4fp+clp8UEQ14oHWHS3mYrVfTlksLtqY/776NEbSESvIzt8T3RJ
SZbb4WeFMEWniUimrNlLGz2oNO3s3R5DWlFlVdxGKpvfoKjS5uTkTHm+Vov7Y0zk2Retx9gca0hR
MC1DtPNkBthDGoSkz2Fk1sfepd8lVOIiYGmCuzrBkbL8SVVVfa4L3AiUpt5rg4p07btMGadmzADF
oAmKMZa7YWD8/e791D03S6luZ4g5HYsvpqBgqbMnM5Phk0tAZJZSE9U9vD+v0LcpGaSZjafDSZk0
Jw59fkfKZl+lhH71dWzAlOSBuJZPOeHGmGAaQDNVltxr09a3iskXoc9Vf/7ThIjLj+IqJxReQEZH
VJ5cWTn7Ju/lyQl35iTHzbB0H1mfHWbF8k97G/QhGAoYNYPmeKvkPnOkee+50evMCPU1DcLxZOE9
wMOs73tDyucCtdHN2HTzW1JEIBj4XWiX1I46MVB8DohvoqRGsjk4W6b51vciox0rK/M8JeL7vOgQ
R8dCBghg8aiDQT3jYPkQyDM3QTlgxvek8apHYNoM3C+KHAVk9tiremE/stNDX29KpuvVkD0awBpj
XFjc57IH1tbYm5gXVb7UqHaqQ3GVD1hRBpy3h7BhB1F+H1U9npe8fB9+0W/TtyWCjD99GGcusbVU
jXdLc4B8B9EYB4uB3LoY8SCm6I230eL+SwOvgaqi2JGK3oa0mCQXNoafHMcw8g+dfvDxfZVFSSYV
l89bunC5Xfw2C5wdTTZaa11Ol+ugchZZdFeWzXdGL+PZGAOG5QQXVx4wSTWB1IyVfygR6x7woUPV
mvc0CcpXt2V63qtK7a4t5JmECCVNJoFlAURKaLULykCvmqYARKnr5nOExBL3afUay+GdJID5xlN2
8ZCHRnaL+c1frWrtuT8TcDo12xusfSI8ws7pbsmrICC8Hx5Sc0CXu/ypNEm6dHR5dCe727AolmzS
YOSMxnyKdWO9IAcSO8E8r4ysaltlELVTYr8mxs9kxeoX0po+InuhQ6FUGdSLMqcOmjp+8SV9yZvT
15xdUvcbnwVQZfDoX5SLGLIn+A4l8yN6ULqp43PFrCsZj2X9wrCvQzGzOGPc9Thf0FxlITrrO2C0
OmbQfO8ZYGD22vs9GU+ojzc+Wm96zGIWq6FFeFxAOQN1RS9Jd8R/iFsdfq2K+7x/OZk9jTPdebdJ
/WUHOM54sx1RtK3yLi5Now1dGZoXCvhDD9hNVCGQtABnjD+mx5aPwfLK4RI8ZcVpCRrLvmGsCq8k
3eaese9dVDZe3/h3c2WrgyXkk5XTmRjdEK1FH7x1ETyCviZ4aqacxznMrhnUDujy0ViBOVl9++vf
/vXv//ap/3vy1Tw0JSCXevjXv/Pnz6adeoA24r/88V/PTcX/rn/nP37nP/+Nf91mn5R/zW/x//yt
3Vdz91F9Df/1l5Z38x+vzL/+97tbf4iP//SHTS0yMT3Kr366fA2yFNd3wedYfvP/94d/fV1f5Xlq
v/757RMitFheLcma+tvfPzr8+uc327KvF+rPdVpe/+8fLh/gn9+eykb9z/9RZ1//19/5Qrv3z2+W
/w/fDZBdhE7omWYUBN/+Gr+uP3H+4YSO6UcRE33fc51vf9UsV+k/v7n+P9gMI8uEx2IuQyDewdBA
heFH3j/YUPzQdD3TdSJEkt/+90f/T1/h//lK/6pl9dDgph14M14Qffur/fNdLx8uQBJpm+RJhLw5
LwrCiHfRfn5csjpZfv+/0YlCjAUpnvMexOTYAucGrXubTwRMuWTOUQwrWFXlCAke/tc0uNZNj/KV
VR8cWSwIZq08BbgNkk0GrTLvyTgvo+JUiLtgTPOzK6xt2A8WeRwIejnA7IK0/ujtdpOVVnmAWSKY
5kfzTmdQziR42Uwa0Ed7HsOy0sBdqGzWLijPBF3FQJI8ohhvOoHLYStvHqoY8ThognylkPKAjwOU
luWmS5wrabJ5zH/zAd0seuq19oLuUNdkvdTEfod1yIpVgwszDX3vg7qaMocN2eKJb6YCCjIKujrO
3GPgORgTJPsIpXUA0XDjBiQMoiQkC7CkZBH1RwTDegVG+C0doBvlbklWi9hnqfc1tkMFp4K0jgGC
0cQwk0WlytcOwbfDqJ2bbnT2VWZnm27GYG2zuW8cnzS/vvCAlqa0e0V+4DwQwoSiqUn7Py1stDMJ
k3VZw6JW8d3cop5F7kfoNfOlm1Z2zCb7i9GQRK5rRPkEM/Yt6tfKITzOd/guUHBTtgLSiBMyiQUS
3rHoaWemM10rA/K03aLPbnysfRTOEAXHFDSSy2aGMpfjLCRQVI7ZhgoD9KPv8fcdv2bmCl+rpL/A
4PK9y9NdtMBEO02nQ/XfhZnN66ntnnUIREgW7I3jaHwx3H8zRP2FYZOCPxYoPxC62zVQ8RF4+wpJ
yXPfRNsxD2fSJPiYVDxcii7dhENrMQmgU9w26k4NXr1zoLQMBsFFQVM6jM7iES8tWcxI3Pd8xHJd
dEw/hUD32grVbFvn1fIYjygKCXNKeMtT/+ZrwhICeLA++suMicdoZc5N4+T9Ie1hr4V4V9ylA87g
e+eW9FL8cfhOTmtkefYNLKgUfxojQ4vsm8Di+k0CAU8sbR6U+F20I/nguQ5Oc7lYZ/KeOa0LaSEr
32pGknTkYImjgqVJ82IWMfGWNNUKeyaDE+0dtzlBJ20IJw5LuEoDItJm71LLadwiWSPGyl9qFaIn
Zr/dGnwzzcQcyL9UkHV4DlxwFiYeE+5FnILWHKw7GHBcpemHtHSDo6bdcfu/GlUB7oOZjl9R4Mya
HoCyCAiZceNN2qZqWQz6dc3dTiURO2BXc43Xjw3W8pwfGnvtCtvbCw2xm3DmuxUNIwnKFYgwotnb
lk5JGSeGRnflzq5ZSSzBWGUAndgZ3PA2RK4QmxRyM40+baAZ4aIbn1vyHeKRuBZBe48ASuCctrbX
OV4rtHbtNrCtz35a+MmR2a6AKsEnC89lCTQ4dMgOCyaxcoFmj0n0GPKyeFvAX+iqeMZR2h11Iae1
ymfNOcQ4ZlDuN5iRfVw9lg31j9Odx1k1Du+ANy2dRcAL2uZ+dDFx0/vPFaxsgk8KfMddA0aajBTL
+hxZ5HfC7/dlhWzZhsixWgRyK7vLGLHw1HoKIqXRQ66eSLcK6fsR1BM+tgYDYKtMWd0s82Sm/rub
FsykaiYdC4N/HIEkxk13U0QT2ZPc3gOzoGY+JEMIbTTlwmDEZTg2ATOP/WjV9oAMTVEFhAfaB9v1
WV1hmHhUTojJF+c8+K4VpnUQ+w1Y/LD6pYkPW7souBHv8FVi11yVPahCJyRSIXFGHKDDFKxy7u4h
AC86NCwzfWw8BkmGMO/WC+0ardfwKWbjvcnyV8AJrDyVcSo9G/Iu+ijC32EYVOZnHmEdSKLDdamk
oUQUBDPxyGUilW2c0YMLFqqnGRM77DYYj20kTnkBd7IOfyL8L3cuSWGjP2X7JH7z+0lsyzQlaUNR
n1XJVji8Pe8HDIiAuRhRQx6u45wEFzX8SkIHkm9sgsg0kJaSoYoqD36TbZWPxHXAXw3Q6iQBxQ7N
eQeTB1SVbM4egBjskB8UJleCJ/WZColQunLVRae4GJ5EjNnBxSOAxPBXxDrNEbNh6Nx7gtQHdqAl
gaD+rGcI/R6FtWHErGJRsSPa+K3iFloOXcz43fowtu13WSZqr32CdRagGnNxlAjSd1dZygPYmzHx
y2DNnZFSoTV/La9hT5dkcA+R1TCyAWmyHYXR3lVGTms1K3Yd0rGb1G8fvYryKqWYY9YDgI2hyENg
MbV0JMg6K3FXNgZ/mmDJcyVpEuba5aNYBADg0SI10W6ei8rZiBqk3gyqD8NpsSvwwXcJ2bJsavBF
bS9cFybhUm3h3uJZ/Wki5npImWAuwEaJ98xVJSm14SKXqbpzF79ySNgJyrRtM4Imy8lzrcA4Ez4k
upt8Nh55ShWMvTtpDY9zT8asMfLsx+LcWrCAhZp/+Bm+HKgc35GFnpqKY7idUhzWQH8YmyO0sEBO
zMpbh0CaGUbRdvGNSwgA7abuw7vKV81GrotdYxBnZLvNR5lDqepiepKz75ugTFq4X5ThSZovttfk
birHvW8xBNfF9JSW+XslEGikAKEijVPYKR0AFXj5JQlc66QMGMiS4t7KRSna+AsltvE2HFlpiMbw
KK1CIu4sTniOq/UE/mIg7GuXgQ+gHOLfxxsiGQttu2m6rduyW8Nb9ctWgQ0ntk3ZRIfaCTbXKTgN
sxQnmRMbouPpLKsEXDfo49wtdjn+TBh2LXeWM4/EmNGty0rGmLTGEan643fhpHpt+mSIjSUs24qM
HJopmCZYjm8Q1JER41fVQxZ4IKnxNrEvbcAt5EQuyT3TU/QvmUPqZcJxDPO9nSzDHlugcyK5Mhie
LdhghIxwzGwJRvIAshsCbljv4U+hXwl2WOPY1W2ybaFOSof5V9CW+dom4UmEUb3VNPcXWc+Eurcx
LiJ310lmDKucGIPvcbMG9ZWsGSvAQCvKzoclRq4dwjvniDpH0SuDbE1K4WHSmDfpNHZrPbeUYjOB
qjEzccZNWTCQPTvnb6MU1ktdeqx+YfTDK5h1aJvwQOwl49Z1+wc1N96WZgEk9T5xt3rwgOJCJOx1
OrAcYuHUmIQ3NjbIQ+QXX61DKkhR1dy8Nhg73yHTdEmhWcqhm9Zxkj0ZvsfIrqNtELuPTk2KYUT/
C2OD7RG5Cwqj3ws3lKiU0dCkJKamIljVIrjg2bl4QfI8IXG76z3QJIa06Y4X+OFcE9GNlR6cCdOb
NRvcRuSrGTF5KSrcB0Nh7PPJm3bDKCO01tCovbbgqEpzjb9JL7GqeQu+fgmQ4h36PGYr1MfKGBYq
BKw+lbUFR0xQyUZqrWfYTwTZ5vRvk/qzEXnI6AvoVpfhPlQZ4GFRYOO0MVLczBk5YL4wflPUIEON
PrvZI0knmc6jWcEWDcZHo+csbs6As9ycM2UbIkod6+Qs7YRWTBTM6xwmtC2zel/xm46A8Ue13BzI
dzr3yRLTOgK19MfFLx6SeqNl3aOwaRrCbDlVDmim5skBja5sQistebZ9FSEbiH+WMH2Msah3woTo
ZpEgGRGqnHoeAzgDhjfaf0A2mKV6+ONjDO0mT94R0bHI0z223Yxoa1W8smzfVeZ0K1pYXgGtUPDZ
ccppqYt8Dh1mjvRwusdxclMaY3YZwOSR5CABUlvcC+SzNoFI93CtOJO0OZcAQsVNVPgMeGSIJQFc
n40G5a7nMfBIRZvd4TCoUaw7Ff0uKjJ84rB/Ixdtm6OLWUXO82AYLiNl8i9kjyY3b1DD97jZCgE6
f4eJmNBpo50JWS9+OGNNDPDYCvKMxo8yk+ck1OGKdImEOqh49JzkUUo2QMPAopOJLTIIcAPRbG5a
GwuvCehJzvkznsxXKbOQcHOQWHl43xfuIS0rHFQex8RaNmB5ZI5VHHlPw+vN1GU77Jg/JOm1UAH8
ZXntdpn06JfyUFvNydDQLod4IrwNYE3gvZU624xuNKLerga8JZzwqpRuVJyw7hU0GpVJR7l1Ocok
HVq+ZlLrqceC6zB1WBY5eI5utGMKfYodDol2eEGQt4uzLN8gmbcJMqzglMmGbt/COAx4nhyq367l
tdOeg4KO6ITNaBnNW1uxvFUlLEgVAj9M8LTcEuHm7U3R3YUDGYJNx54w1Rb9KgeGOfJ8pkMdB5jG
0b/iFKFGymMEAPYzlTmAWL7hc+kV+3bJH2QZ2RcD2BRWHftoG/nWj5LuhPLC2Bg9wNZBLaxuqOCU
d/C0dcPUJocHLwG13Iw6J2s+Bdmd69ZdOREBmbRGGdmMiDkwbNDCXzu59zj05BTW9rNjfe870KYK
LO1eRupBFRiEItnZe01Qa1ioGu4JkmbLwLzSGL8YaUfHihacRP29zxqNk25OUf/pkGiOTn2PO2xD
ImTkEM0hM2KzHjelSI6DXxDCYjfbssMjFneNtTFM7FzQkEhzxfGHAG5vdT0cdRNikG5JvWl0foky
m8F1MoU3aTccVZQddNue0zJ6ogdZLkGrSyxacdCirtgul/2vJnEXIyi00zSNp3Ue1eTGz0wvHVtk
ONn0yQvqbpeGJQ0MXZ6dzH1K8jjchlicb5wBVYBCF3tjo/tYNYb5XAgO1LIXh8Qu5EOhAJV6Zppu
4S3iwtxNUIpvvSng3N5Z5HFE06aRWh04Xa98jVoPtRuKNvUVz/h3oDTRP2fk6/Ksl3ZqnjAz3lgh
dawlL7TMhz3xvy8G3sVDPRK+OHnYuvWeSxAcDSBLGMMSqOsucXYD5pERxN/eAOyGSdaksKugdjJk
/DXLlkBjhKKzw8HObQd3Xen4I66mZGWYS6CC8dENgE2DkYEn5ezYBCc2tyhgoO7TKSWjNNyq0gp4
FZ72tMk2JVGDq8ogOZCosc/R/JSZ2+9sJ3201BCtPediOgUAfMTjI8g1hp7YCpaBCDFlMSlXG0TO
1W7KYEbICNqz1QbACmED0TeJqT0m6Z+seNxUBYc/Wkv5II1znScvuWCHMW2MiHrCvCPGLAMMnlM+
Le4uREHBBmyBvAUzc/FqBBiDZFuh08EGg+PmBg9lsep72a2mnNLd44zRm6hXgX+tIt4NHkeqq1Dh
RijH37pmRNnrAi11So01ZESM0/WJyWF/r1BKdWQK3nV9B7c03XuL7D2dNu0UfgEQiLeoFkZSPsrm
YEu+VI84yK3R34d1XB15z+tu4nyCjBMKseg/K8QMffwVC/UZVtTUPUmI0opiqJWrTtes1O677PuX
kVnPBPTiIR5h+AdiExZMkZqqiDcWluZ1TdBJFJfTKrE+C0kVnAuj3jiJgaquz168iNFxXf7qqQDZ
2vPlPNJsOkccx1ENG1SsmDXox8wFXH7s3+vZs7dEnol1XEE0MyKC/ZgnHRqzcPaBZW8Zc74PDK43
ATCDS6TY6UcvZYBKCU7f8KNO7e+WiYBTq6DYAW7iTvB7+kix95i0rbdro+yjMsoHZmDz1klL5lcJ
2T4jJ7Jz6FS7dCEUkay2cW2Qto2hIUguINhojDibuxpzHDTkyZgJ4vBab1P2BmyYBi1GMyCCkRxn
IDZoMiKpoR8SP+q2RifzLWwk5AXgD6Nmcu/fijB+mxOiPCRiTiy2Qu/IdOMBZ80ypljtq7ZiWDSl
51749wVRakfYJ3dFYV0oVz1e86cdSuYdBiZ5nRy03R6RYr2Rvua16WrEKcVB/oNzVLRC30GpT9BS
BnKEA84DsYkcauWwlrZ5MjLztfWdvawXJXVDEjyKuC20VJR59Y8At+lyDropakCzafjedh2sXAY3
8J/jvU64BSFU8aCOwX1qmD5jajqwHm2muU18jt/5sdb61dT5bdCEd8D+zJXVviLKeOiMJSw6F/bK
GPS6HDj4mOxEixkeF3KAHcG09WVOGTaF4SMQi/spqPZT+IIXlyEPwPNuPHA1UDP0+8Eqz1Vu5ESh
JO8F9PqwAIFAp8NieHJTgejAESyIFWXu0ktw5xlLoEE7FcHmRruc/J3x4vfOezjld3bl/A5tj5XF
2IDyYVfM7twuASXOM1ukj32J7GMOi/cgM8xVoqqW7CcYOioL77sTCXwbiUD8wZfY27y4hm43NT9q
FqyzV7m/Kfq9bSlGDjY29gjgN8eulR8miOSgENy1PHDs9ayRXOefVoAD37c5nnq/ZJB8pBofXYaX
O+IR2qWJwttj5lCEnGFneZA8XFvHh8Bi4UpwYPJsUuMG4tZEasGXEzxK8JqbNo3h4TfO81iLl7TF
YMo8mTlTa26qCSiM6gUZEo3EvTk2v3sdoDht7xWr+y3D2UM/AWwtMsaCDrgP1X7N9tBzo03GvlAA
hwoTsNhcZc8l+QJ9QLSq6sJHr4DEX2i6rfCYxabm/r5xmbHvUtvetmlW3/Qi//B9arR4fpkMZCVT
kD2pjkn1dEwjp17HqjfYK+kOumTjoHyQR1AwwdoNabzNTr7Poxe6qnCtaloquFS2sKYoL70WHV8y
7WKj/T7J6sRPDCKPRqIkAkkHLEM9RV9o5JqQy1FMYtq1XX5pjVyuxnm2N07VIlHgTyLm1bVDyovu
6cFZhrVrm/zZUlwwV56NjjDNuSyRAsf3eK+jdVvTQQzbhzoEAVbKn1LQEXNaG2bJUgyb1rxRYnim
AkKopyEdX9tcUUZQ6MKfTTxaklEEM61JECE11qMa+l9l2eZr5AEw2X2uhnbGXwX2wZTg1XJu0x2y
DUxnOUoAUpz8heMXRgn3EE/OgE5mlQ/FW2v5LxCRgWDFBNeOxegzUXihMQi/OqJqDxq1z7EReAM2
cVeOq8kSa0sazwUYVKXhtMpAPEc5KpvF7sGyIABWQ7Wg2S+h3RqReqTRDnqdrQ5qIe0YH1G9K4m2
QakcGSO5QWNA2kOxqSz5nTH4pzek685XT3HgGaRaWW8V2RzAQiHMVZrwK0jRBG77JbeXzXONNORS
th7B53THRgIKHMXRMAuYoNs8E5lJsBHHgecYXsmN4eNVwuT4Y5pdmrvDcKjDst8swlPZmu+uXeoN
OzOVh6yOqpP9bZk69HwXRweTK+7jnnEHO0BlM2PHC0c8BvXBmtkV90YzrA1PwlUIHW+HXASgLO0P
y5mcTd6776Z01bY0HHdTsJsAVvmghc30pxn2/jQRO4TOf9uZ+XVxpVto/C/2zms5biTd1q9yXgAK
ZMIlblnesIre6AZBSRS8T9in3x/YM7u758TZMXN5IvZFq0kWjVQsIDPXv9a3uIu75cXs5JXQW7Jp
ZQsXr4Y0Tuxb0GcKhc+e+eXElF/wsu0Q8EOncQ9GfMqSxUOFqReguOS+0/7y+zI9o+d6CLD1q2L3
cvO/M99/a+ZrO//TzJfteRoXH/9n+9GWfxv7Ll/2x9hXfrNN5WMBZIzrmBZ8h3+OfQ3nmyMsoXzP
ly7xa8floX8MfoXzjfEDA2EeYBZrun8Ofv1vtjBtwOTmMqr9miP/B4Nf5Zp/n/tie/cQH/nPtyxl
ks/6+9w3owmTjgxJkzVGsjjLcvMSRBrNLvbt/ELjrWXdyHykTjnjGEFvnOw7GlWSUf9WUCY/6P1x
T0qkqHu5Q2YHJcAmmugP1sGRIwfeRuTRY+KQImNjmfvXYXblm6gkbDTDqDBNemOtE7bbjQRS1NWc
RGXOzXKeRofYepkcLNzgbB4GglT04tjOtZgEYaCFgwRZP8yNVd/Y8r1lrLbjkkfcJJCWkG/LSmQe
ZDXysowx6x99b3tinXaty9HCyo7KGWFrWmMqT2mbY1A1ourNHyk3riyzDxgY5hZJqCoPKQho6bO2
qsJ7yG0R3tH4ky7XZWHuUDwmZrSmFXw0OWueE3rWoYXCXt9NIK71S2PVySJt1D24AdsiNueQJCFx
17VsmpfiUt40OqNhYxWL797iOH0RQ43ZvKWA2mhr88qzSNLwpnApBAqawG0P+AQNfCFT9T7CIKHQ
KxvzI0bF8M4RNY0YOp6vUpdRxWGpGC8Z4WLQAfl0nEPvxRsKmR5d06W4MgU9UNXYjgLY6ge7bQU1
XQQ5TmOOSS/ArP/cpLP7Dk1G/nBcIyV9TMkj4nbiTVtGs/GZgAInfAgg5V1nZBioBh0eEinSa1ZR
1zYXhTxxmySKkToMx+O2fg1nBz+sHKbgh+UM3QuoV4iXlYYmk2klD+Po1Ptqkj7fIsPe7USFhEYE
G3mkZfv34OXtlNIL1DWHpCudFzhLlUusXCGqyj5O8QJZ7oq1TF2JXi39HqE/tr+mejKZzzFh8h+m
cfTdzXJKe5O9L3AiGQUpNyO6psaEeN8bpsJzGnX48nu/ds9iJkE2QmBlFBEMZ27q46nKE7Wlzd5c
Z7LJOVcAqyOPR0OGQAGMRe5sOWIGD4OxZIfI73ifbNJjSk3z/t5O6CHuPNa7hhnPqa2H8WfSDPmv
xEBBSu0UC7OjjVVgUZ4oEst4HCrs6Rq2w8ZuCuhyDoW3JeasjxYYjbiZ4DZ/cCQlIspR9JyQlT5g
kOQYykCIbYOj3ss6LbaNgUN4zBvUtAlKO2YvuV2gm0wEp3TjtHH/o3G43EorN3/oQk0XWbs5oXAd
gE5ozHVX2vWRSinrc85bAc8zb0g0KfpwQe/Q6UbO+dw1FTiz2YCXvqihQSndfeMnZINrr6MSS/7G
FVMz9mqsH00UpVcbmf8YELF75GqzN9wDObMkDpllq49PFf8EDqhOvyOPRHzJnAWNMMp/MlKyyV62
uC2A428i6p5Yi3X3lIuYbqjQTg5pWDm/DV5IJGzD7hDjDt66GYqv6bXVSs9JdZsUc7ZBVWWCFVJi
bXblcAsdvb/21Uz5G1ieV7DTxj7n3MEAFAO+Rb79VvvdcGR7QAJqydW9h6VrwqUgBDje+vgmmPSh
mmYbSex+DXiOXiL6ljArKH9NFLtAuDAIAGir+RkW5MZ1EnqfKZ04L4NGCUblj7cIv+WVWg7wLEVf
Jxeszf5eOQgBW6zFVACt+izpiC3laWFdbMPB7d2mLRm5Kb9kWlIQgD8a0ibyN+QPC2J2NqFCQen/
HiPwk0PS4mwgTf3E34xHzRvNDpfjDN/NkvjI1ha7dfoxvZhSz9C0jdUYSjKZVQTR1EuK4ZLCz7ky
LrMpEGzguEDZ7MKa2knsO+wqg6HctIhu4ozp0BzqXZESu6NNGq2PFpRGReHrTEQVw4pXVBTX+tX4
4WqMMYWVhhyGVP6DgDSjhgkszyrqgvgiXRMHQjJM1Orh3P4sat85KNnMdABmIaI5p0ICI05Ve0DS
e4+dP8EagRNihK5LR+fEzMz3hFetbEJHe2kFkTyGYuSnBH7BKJUx5wRcMLNdyiRzuk+FybAqS/Te
TbBMXPRUjSXDOzdx2R1m/QPSnY9xTrYPreWilKReSYGHWcPAuTGJBBB0HqGwBro16NdcCpgyHtx3
1KNzB4icnRG5zoeTB/V3owvmhpQ6sc6DrjWqvBcQQb4p2xgqDwZB6owHl36TCVsN1WJJYgGWp4AN
HkgZWYsZ+6Xumwp2XSLrkaZWP3kPZ5MLxPMCjw5BH2aC+Anwixph7ZUJKn7pOQ1SjNEb0DESE1wS
9Zu1qG558RWhWMeK4d4hKPwi494ymuPGb7DArsxkFktUyIOtcMkmzcmd3KALX71zMvEZmeSSP52A
s+nZxH5u0HQ9tyvaZel71/TTmWKxZgUjHQJjo+K9UZiRBYNmTkzEwrAEO9+49TqA8WzvCp1ktGNr
Ba29tqX108Nb+U7YveM6TBKwq6V8Vn5Z34WIz28aDftFmjzxG7fGRRxEFRJ/pVNGPUlKE/EM2uyX
j9GJdlHGTT9Kx0KuspO2QtBza4bXpp6bUwOnMCBYJ+dpF1qlQibSDnt1MOjNQ1WAAVjjSIlfGBf6
TyOcvFv+o9rH8TRH0JHwyA7KjzxWZl++V0IUSx2KQy3L7IBXITYLwsMzE7KkbBKpmpbzF+3KBMCe
TI8JwO4Iy+0MzMAd8eRRrCOXRhckCGAIb/BC21OPcfi+a81mA1zGoy05JLi9jPGsy0Cu/CHL6mDX
1oBjoG2MRxi14WMdq/LWiLL6TdRD95alXnY/m9wF8Hz32Q89IOzXBUP21Sjy1lql2Ui6J4VPsbAd
k+nIkLfqV6rtvWEVlhRjj0Glz2Zp+DA9u1jsuL/TmZvlw3BfVjWaX6PpEL6hXLB4xK6YMw4px3zd
eqmyb3JR5Qd3nhjdjmypErwooYQY1PhvvkIFS0QZPga68fOVTX4XhCsr98HxWn2ZW7t4Rb+n2LXo
GSzlABh9pEEOY3472dtGUhOVsL35yb8RJzOpHOdJaBd0uIBDgfIXBQ8c492fZYEllrVaMdRnFGkc
RvJyJVngucp2Hu0JwOXDqntI6hwhxmpD+117rqbP3XbPDoG1+lXzxHF3zjEYURclNU5CHCPIlc7I
OL3Q0fA8eDL9zKlgeCQiTVUpCdSN6XnRbyJY6gG3f7ZlJzyBbGnkSrIIb8jed0+mAy10pWFprOTE
IgO/wX1hHNXta66io+XO1ja1yOOTD8+fHSezbmeBW3kUdrP2MLszPyESc2jHZEKRCKpjGCr7UVmG
ib1mVCj0vCzaoe+eMtmqBzoQYaW30dJSx4kULXe6CAcTtIXgCqFiAF6IPW5PMLt9Hc2gfp2TmHgC
acB94ToER3yDFJWHLTCMHIKZven/YA+SXSKiYxhM8aWJBHeGYwAfj2izOFaxkW0mRaFdOA7HPLD2
UxtfqDqBgZ+HL1Wes0VnVK2g98X1zk0Tlw4Tdqx2MzkXp8+yTxloAupYfbNtQjD0TXpQAAHk1URv
OkPdJiwUnwoLCvVAZqNOdSXTt6ycpk/T8ShsVmPULDkLNvlOMHkNdsHO3AxCa4OyNK3Onbt0/1ly
dj+zYqTG2hJNzuDcCK0fduvTwFuWw3A0jdD9hbsEkwFmR1YEQ9pPiRvk3+nQrC5Wa1KYMSSt8UGq
0iMxVXrlu5gFiohCYbn6DDoon+kV9xtlapdV0BkOOUTtPVs4H+zkOH8CnB3OkIxI4yXgiekW68AY
1ehZ10lTNWz3EUZ/qth5eB6ORIfL65RUDbVSwrjYYUJ8VJoVFwcN0aY50WSK+cKlawIUn+9Uxtnz
qZfgRKg+SyGSHayZ6ZznAduzFtAo5iGglAYQiGW5iM/sRIufFGK0dznXO7YQLyHhwNRpYGTKEJfI
cWMkkPnwPV9x6lH45bl2tBUtHhCnyL0XjKrTM6en5Lfm5sBMijijrR2246ScHBgJBk1QCO73wTgD
IpwK5zg1UcdyFfXtSB/O1D3nTk3QIbT0ex809RYuV09ujgkB7BEI8Y7RxXfk9Hq4oyPmqbRsoLRY
RCXfG/ahGzuGgS6hQm81cZDtHPgLacWMn00hoIfoxHxyTI8b9zTYIHYb9Vwast21LKdn1TbcwGJ2
Rtu2n9tTiIttl+HDWnWJCLfmVBqnnH3zu++34jDBfdyQreAOU6fQ/Ab9yL6KYSwi2H03OcUvMLjq
2vbKoIV0EBSQyWrn8E/ZWY0jiRhl2an0MpfImp7oI24W2rnjvZuZpL0Meic23Txy9Sdj4eG7wTTv
Tebe8Agrsn1TktyHMfnVweSwHeLJjKO3AlPU/cJYPfax8B/nQtAaa5tOSzGUiB8zf0wB3BK5vSGa
6bznVMU+Jknj0HDRNt+tYGzuIl3Y5GpoEOHI4r7XTcdvb5J4nyILVPOqDdTwNo3+dAxsszkUZddw
1Rnp+1LAtafnjOxURGk1yNzoWsoO2lyOc2jE//wycjx7HQIYMCy/EpPMnHomWURvxv+UuY9RETGS
ZyJEFxnIWndtyQR6UBxZ9WOFsfJmZJv4nhpG9AN7XvpABqn8wd6oWMC7oN1ohqCofO79LFwbyND2
zTDNtE47aWEccmzJTEzUSNlvK9G8+9pYjI7ekLxowzOu1oRZ1SAH/E5qkmpipiQMjvhuDJ1VZTY0
YXKz7bmyQv/WqUB0InWD9hT8JPC2RdZiL4wtd2cFbX+VRArWqorMWwGAmgNCkzBbR+5nieaKaNyV
ygS8Z0lLL38XETR7GVXOU8SEkRmo5gBF2XrLFfqfa4L/XsjjWn0WhGY+P/XtR/X/QdJDkI0gEfP/
CHrclLodPoqPvwp+y1f8Q+/zv1kOWCVkYNvGcKXUP/U+4X9D0DMd3/U8QeRY/pnzMIT3zfOUsHwh
bMvz+er/DnoY0v3mm+h9OIptz3GU4/8nSQ94OX8T/MAyOmzsBS4wyxUOW5V/EfwGpUOz0cw7yE3i
oR8bsbj4NXCVZ8K2S6zDmMwSGwH3b9XdDVUSx2unpvZgXYowwaJomb55yxypVAcW4oGy7Y6J8amL
Ks97wlYeBW/CHer5GGMhb/cVhoDiXDqD+jWhTXuvAaaSYFT2Bz94okQRzGe5ih13drBxZ9YL3HCz
uY0QHNpVBTVbQQP3S7QtD+1dDTHgUFm4Up4CDUYLI2oGbRoiTVdvfQvrOe6flDQFkqzPgli7Jb5H
36FeIBS5teyHO5Aytpkaz11Yud6hF2PoQrusm3efSPun8LLoHUQ8+U7d1WqAE6rN4q2t8B9cErMb
jY032paF2OOYE0dZl6pXFvd02ubz1GNGrIgD09vJP3kN14Piw1IUpodh3MLmpOyZplMzqcVjG3Yj
QX4vISVRpg0g26a0XHnjFlivPNTI/lW2tdoPiBHFJvNqfoRnWubvlsHqK1NAitLU1AQwMCw8j6A4
O1N9NrrKvA8coQ6ViQ5zxI8ZRK95VNyBok9ifl0Btqkna4OpBhdP96MVadTv8pbKXKaphko4ZdRC
ggGIqhE7Z1AKBtkHJ9I40DDwjuS3W6/o3qEbc8CG2/buFz1xkQm1x9l0lSmqvezDdN7HhVTyGsBG
zxLWJ2cmLshw/ifuJn4XlOlYeEJ0laJh2Gn8UkfttE887Tk3oZpQPAOUyHalBmxuNMRoBj0eEzd5
m/vxbCwHJjqZxkA/TRnbPirh6Tnk4eL3KL3pJ810LWTGOBnyTYI9iyRtx9K2CkeOsDc2+JS73kNn
xugZJYT4tCRFMHqCkALBFXras9YJ3rMsNYPXutAYNGM1e+kFBl5LR6NVSoU4E03PwtT+sELHrPqN
addu85lwurdvslFV1Qun2QpHCdMEPMN5J0ueUd8aYVYUQ4m8AyMAUvSc5eURPVP3L3mPS485o0zU
MdaEf0ITnLczjj9oHJ/Vr0pkM/2dEGXTazyUTgG+J8qdc8HV0mKmnzzKGgo7BgkERSHhNR7MtKX8
zuu4cW6FJnGGlgoE65AWHPnXEYTKZ/bu2DUdVrcPSxfRWzyElrGSSJHs8xyIO90vDvZBunPphEg2
cVHH9p3QY93Tm2E546kemCUixA2o/jiNemiz5mQGete4Ngf5Sk+ZuzUsoCLXykvL9omT8zzAT2lG
42Fsk6ba28K3wcFBEjcwiWBs9zayH0V1GPEuxN/tClv+YUpdPa/4TXY2EbCi/Q5oV7U3Xk7pyzrt
E9qvqRGf5Z0WBpOZG5UAkrgrR2xjpzjgr3V0aQit3us+D+Ql9rgoCUl0znieQwbdaIxx6h40va7T
WzvmXisgDFLLrFewbG3jpJow6U8yjkp5HK3K+M72KI2O/DLQo5j8U7lZKqBAFG+G+ig6AV+HBvOW
QzcnEFuFhwjdvl2zIATVTlLTC0E9Z0+/KdmlDEcx+aTpwJamDND9PCo3JuOE+tEwJXjTSc/ycUAP
8O9m7iFgdTLazhdnTjr/hEeb2VsfN4GBqOuhhsTY8MFxxwMwG0w3ybCK8QowE83SNNyDAqD1q+yr
AFMD95toLzGX0IPdg7L/8HFiucNROiIu4k3Rc9HU5yqPKatZjy0aklB7BS0mMx/zNsoz3HcKvFfH
q2bBFDDgmdi0vsg6wmw+UssxbaeOSuP7YHbFp533tB1kLlnY59GqKWfxp5BprZmXs9rMjjJ+Iw94
D0Oe1E8saOxAvSTDbVVHNsR3q6+jkf1+F5q3wPtaAwUhthZ4nc1qQljEegTgHD7ZTV09awx402qk
VKE/ZSblwmsNmAtd0+UVvU3dDPuLnTUlKRB84mrfR5Osto0PUCQhqjTGdGxRfSg2M0b8eee1vjfs
tIF7+DFLZALVMivqfvW/Oyw9LXFT/3/cYe1wLn3mH9nftljLl/yxxQLA/E0KGpgVQQjbd02fLczw
FaU1fPlNStfxPA/W3j8Gp/+cqXrfFDtk6XMshk3ALPa/91jC+uZZy+ezvWK66jK+/ef2798I00pW
3L/vseCXe+w/XI+/nG1LBrV/H6qmtKb01kzixa6xGRcV1Pja1LRZDg+G/zsPctZ/Jex9bpDzzGeM
uSo7GEnxPFRsqoLauSRhd3Xd5hJ/JxMbH7Q/X5eqogAjGtx+I81/4H5+JBJQ3tRd/N5fg1C9FoJF
LABnnqf6JSmKSwKdePGEhxsj0ORlxbiKIIzeRBrYkzdax9KVmKXZpswj8aQXtLbPLBe3k8Rx2IEd
igaopiMRgZ6USlQvDSYA7igJIL8z2hDoyj0JpPDGx2Fzw4Av4rJ0dhiZn7Cx3c0CAdiPbpi4IqMI
4XF1zb+Katwb4TNhkZ/l4NIpTyrT3GkpWgbCGUpX8KAq4kvkAeqbIc9eIScBfRk2UVANu0qyzWD4
AD3HvZnbENXYB59sTw9OlRNJXXKpNkB526uRlIjxdoi1GxFO7ZZT16keu0/aDQ5olBb4ULGvlf3L
KFqPGxH2d3j7jAWxpAio1WX/GtANiPl+eujotOqokPGLyLnaRRIcBbOFOQ4U4oz5G7TAKYx9n8ZT
84nGEaQyikOIu4pO/eqsrfTYUoxJNByULm8Letc5po6nrnmhLn2fmymcPpcnoE4WdxTLxppAIckX
bLZ3QOtw9ECmb23vt5DJNsOo6XZjumsNsNxC2yB03VSsmZ1HiETvJbsQAHU2KoAsh1WRqRrTK0xZ
XQmsKP6gDwZi59KzSarh7E4s86T98MtFmyAmFUme0k1pXDDgmj5HQzusy6BAm5XT7ZjJeN229Zt+
6pWLaV74b3Qowjt2+9exp4KAjVESs8D0eYsyuAmbIVwPQbZKEn1wKU7eBfVYbYe8eohNiIc3Wlr0
DxS/qKVilIZp1iIbUuxA4zGDkP4mANA5JLG/H+ptC6kJt3/yXZCVXbv9cAa3RZQRqw1QpTPSZMNp
23pkkek3Nu3Hq0Q0l7FQVyu6mw0kbRblqb02g3VsbfrGmnlVY713LLbCMyHbYcyjC0x3Zz1v6xdn
yf+VoI9p6SOVjdYEaMEm8OHx6jT14l71f+WN3pFteQg60KR1II7Loh7ZwLxqkbybAceXOkhvAYzc
1W58eXTc+Nw5eKY0EF/lclyBIMlISBRHuzK2XcD0s1kZUp+CRr+DGrvt7YadVDKYRwouUmwPN2xs
rlDlaVjTmgrcARmucrZp0js3wkr9FUyH7NwnD7Emkc23ytch+N09Qan3AGc9y56N5l+LnWRWs7ar
+TWvoF/x4l0jj8HeYsIVCjp/zOohF222chsg41bTJveNoCQVomK8GugmbJIIOzqeOaDufbYdDJzN
SRvmW2ZTmCmNfOBFx3WlcC1D8/HGPYSXG9tJrRuP0Nn5NtU9/bjlY5uNB88stoGX/8yqeUeNEycI
j5bP0fqFXxz4eIl8lEb4Ia2Q+oe428jO/5iZnQCGs+MDlhBE4UQh2jUQTkJyudggSUnoqb4qy4TE
jBeCg0iwbqEP7BPwKKqbrm4YvuCdGm8kF9vaTapg7QcCzLPfbeqW8e0UPTgOBGSrMw5NYMHTSgEg
xDXw5ykPz6Vv9QyVSnjj9nSIE8x2GQ6Gm8JPP6dR/eQ+FBPRD8GPE/Uk/cBBppkiiyuUCQKIGSaK
EX4yg+SdPRdYZ8jjzYSAw6EqbgqqkzgU33SlmiHQRre6NdNbJxL9JVqy1a493KOvTcw86v7QsR7t
mWkxFQwCK2dYc6O5nXd2ML4vsKZVFYbGXYXdejdVdKYKFT52pGwJqkAECEf3wahj54WeRW66RvWp
h3EbS4NXBe1RJEvr30s/wanxA5QmKm3CJnkLSn86waJEmM2gYcv21ghTZDfu6ytPu9ZpUEPwVDck
l31qVGC9fsKcpourcK9miliNyRhlzckKLIsAAEfLpLWhybL11AUwqi13Y+DAuDFHuVLKxdpfuc2Z
5xmAX0s5YyfhP5CxWPVtHj8gTvR4rf2VkzjNvjcbHCqmwOdq4dAOhfZf2zF7auPR/wQitPZl+X0a
VAXasZHroE3ts9E63m0cMyAaDPkSOGZ8ppbxzDA5O1aqeIqr35HCx1ySMyMxmOHxXAKZiTwtSgWU
qmIzVv5mAoTXxdP93MMWlqBewFykx6Ag3puTK89TUhWZvRmMaUUAqAAGawW6WEnJBHfIaxiPkcXa
FSGh8hzVusbHI+CF5/5jiLEat1S+CTvrpZvUvL4GVMJFRn5vTP1DS+fwmj0z0C06FLitEcVMGfNU
COdfdcsje2tCk3mK9YhRFvUV4d7yohFyP7+IZc6Ik1O9pNw3Nzo3yYNFCUn5EDI0QRotyu9lYM43
hOlbIgmKc/lC8Vy0zv1YgzGtOvndni3/oY/SRy30fKHa8MNSrbVJfQb32Aqm/RQu5nwsaTd5rabH
TIUvoqDUg+uc1JulACSFjEN8+hyoR2ojlnVjhvE/YtHYRjNIWBmeq6mnlU43t5M3wbCYEmojizJb
tzgfdqxZoA8Mj8NdowLyCWrYdeW8rqNgRxDTopUqfxmtpN5kKO34R8f3ph/YrnUz98XqOttWeJH+
IPau035EJOdPKnZwq4sY0G2z5K/C9MnyKdUK275djBaEipqmx5plofpKENteacwnNI6fRlxBFAYv
a4A5u3O96TLO8W+OQa9eM2NIUc3W6FV/SzHBqZkmD0wZHLNGBiQNBHYK28Jl7RP0ukdBx9M7zuNH
MTnsI3tjuA/qNKSukZM8HZ0PEFkwhGeDc9fFL7qFBOEuKeivcoaoZcHBIxefuECfuHbaQ5hP5R44
4Hd2jQulzLf2aha/wCkf6JFUR8x5kyeqXZ2cnGXEw3O9ojsSytdEON2bogtdJh9xFQE8HEwstOlT
1rhbLPtY/P0EO5o3gFCJbhu4WZvMno8M7LmX5yTT6ZWDsHfyU2zWfsTrRK3DaNw5TfVsOs21suSR
gHSxLcFcouFtSU2yJ0EWLNhTYbvf0yFxi6JP31T9o4SX4rkBvQ6Mmrq0Gm7mlI6KYPbZGqnr6Mpr
HCnIsPaPXHDVGLKyNiYodtmbxMAr4uhlXXPLpIl44zWPXdA+YZsEuOysk17s8wlbojldOFysXQLx
QBOwICwwJigH7Xouy/esSIh4iRoztDaf4q78hFJAMN6qm13X6/uUwdRZDk6383XwMjdudGYWeCZn
pncALVWYDqevP3y0VlIckEm4xKh6/ssHv96MSnsIqP3g8//y5h9f1cz8HaUld//XI//6+Ywl+SnS
iqm0Ub++Hv3jQ1Wu//aN//LRr89qSDwdBDfdciJAB+S2PSa0qgKl++dbczH/9WP/8ilxlI+odcuX
/Pl1X5/z9R1mabIr+5ev+frEr2/7bz08iLLepm3iYaFzcHy3cXFM55L7LT7R4o/3/3zk62MElI05
DA6NUN4CjqmL45+f8fXW18dI2/hMgSiFZM0j0FdoRjnJz6+f8PVHiQFxZj3ix0CI5HO4JZdrtjg4
Ru2A6aqp5K8ad9wmVVZxhDBY4kXtSB4a8ns4hNWhn+Z//BW75W/x9a0C333t675GVVlik4OA2Jjj
+fx6y4gJgpUBcnha4lmFCLnEK/nDLvx4O/QNmSR+VA6VaRXYJIbBpJZHo+x5UpYHjIwcPv5UfEpj
U0GyLpa9A4F6Nsd+jEcAGf349dbX43K2efzrg1/ve50z7DvFsrt88l++xdf7f/k+fz5etvN4aLHy
bEgEsDp1dnXs4qg+YoA8Es3HGedqBUt7eQK0EtSeZQwYVhPVWTfD8ittQoPHi+Vp/nr/660Gpi4p
0az943O+HrBrsq8Wd/l1/vXrsEsl1hadoThYZL9v3PXXc/D1B1ThfzwlX+9+PU3AmSVtEYsdHEjO
8sR9/fH12J/vfn2+HVf/eLSiLYVU0vL+1yNfn5ig7eEMvQSutQ7CKNhkxkj40eq2Pkn8FTWk4TQj
5g3Wow94303z26EOrrb4IFCORNyfa1wHZiEO0lO7EK2cs+SekhvGB6jhS/yZ9XUqblnAL9GSICrF
g+jafQOg13QktKwXLzVJ8OCYNMojnspDBcQiuTcNeWriab9URrqKpGADJtdpttoud55wd41JU+eN
Q5k0vtNtis7NbfDaQFb35O+w+N3O8RY00GHCLOs4/OuG4VKFIB3CbPlF7qao29ap2GKCYYVNNpl/
ldZEj8NNYhOzQxeflrTYxhh3w00A0QVh724qjDfd1O+274DCf6M4Zxtz5E2zYkmn0JHS7hAY1pgi
V66dn3BUnLDm6dOYtHe6YyNoNbvUtA+gqPlHcIIpXocQjFfXngbL2c9Be8R7vy9tdXbbce9qWnAT
8XPMp6cusN8ZNZ3n5sPqRgykEcx/2gJARHb5zIlgPPWtzfXtHRIgO5i4N4Vnn7tJ78Uk9w0i6lyN
204vlcvLkeDS9ywlOCdF+mBimjHaJRruPQSzeu7z8l7lGbmtet9xfmQc1z+yD74lk39d/gH2+EKM
pnSz/Wz65270DmU+fKaZeHQt65lhwbWIzTsZyFWTcgKjvjyJ9AP2lxOtob/GMDzg7j1lacf/i2ul
utsq7lauJlPqibtObc0yIu1c78yB12Ts8GvaaMSYkmSU2ieEKdUtDZVHR2dnrLWHzJC7itacAPdi
T7wsIPPp6eqFedapBEPsms7aFvFOor5P46V2E1os5d7O3ZVmwliTTw1kdUnN+ShUdpyN4hbf/c60
6fR7VaTkSnYBhUs22YEtPW0TQ25sFdwa2Km16Z2s1qJ7rz2UJdVGTC0If5048dxO1jOxw32s5Ikx
511NYXyXEGEKaUXQcqNjsS0+onjYQbHYNISaW4r5cN26I78YuJVsG33fgKAAct3xzo4qbhsrowNa
gpCPb1PlYLR4muzpGgzJjRt6OytFbmjjty6LXsfkxjO51TDoOHQ2oQIbux9N07Wy6Gh6LwxrzTWY
MJnBF5hiroBQc0Yt14F36p1279nhQym9Q9q92OMPOVmHuNVnLw53oJu2UcXNp6WukjiuFazqur0z
i5B7ZvyzjK1LX7DcKeYWwXPa5AdzUFwGbDXH6eQs6l5PKtdCobBPDFIfko6Se7c/0Nn7fZT9xeE7
IB9AVQ3enTF74ER9A7vkHKACsnnBSD/fw+E6Aiq/ePQCY1O+72uGOpnaVw2VwDRkjM4G+89FNfrF
rNTJrL2HubLpyAOFVdpH7WEpof6vC7v9PBTstfZ0vG/cirtVEe64Q3Eo7e6iKb2kxfCBEW7W4gQk
5V6U7bGDwAwozODF587hfdT172AaTtLL1qIG3qkl38F8iRlFZnLcm7F5S7Jv1ShEPVE+ZGbwzBji
nsLuVz8v3pNMc+AP9rqcXs0+3SFbrnrIEJUuD403ntIi3EOYOXUjkmO4CZS+GgTWUwCzHoyFsX9R
OdFKIfeiCnZprI6FOHvSOUQKf/4w3eI3fgio8W3RQmiwLELOWEO6LTLrkDrz0a+4uyf2U2roOwKZ
CTVAY8BTbBbPFYeDFAXGd+Y7g6e4ZNKdGuCXkmQXiHBfVLBquN4yKwIg5t/Ghr6HabJJ4ZJZ1n+R
dx7LjWtbtv0i3IA3XRqAVqRASSmpg0gL7z2+vgZ0q+pITJUYN17zdU4cvwEC2GatOceMiBCI7+pB
P+md4bJ9PXuS+dR53oNKoKLhZ5t8aja+IG08gcDHWHjQwJPmZXosSWwlPnI1tRQ9GmEbgwIvFNH2
PAQqShYfCd/WXUMMNnkT7PBOn8ugozAqbYPMByRp3umZvJmSkKZc7aSkMMLfCNjyI2pdlrBmIt6z
UDJJZg1no/ImMTWnR2Kca+Gx76P9SDSoIGSPCj5HHLIq8LY9MWarTC5WgauUT0jbVjXkdkvRMAck
tir7G89LULPmBO1ah2R4ocGz6dP70pt2RHgTugn7Txbtt1dciZ/GMMBPUi2JYFi2xAIY1VbOQYRr
9VrvsNxLDW7tkQ5pvvW6cYuueaXVL54ZPISTsR418tK9Bj5U5uYhjPxcdHpCrjWh3jYXMow2UYbc
G+lXngv4ZeEhrPO02ff1JW37PcpCl97VUdd7J7eaTZyPZJ+JMJLrnZTU+6FLCQNEAByHO5V+f9R4
z5ql/lL9+FkPDLDa2VYchn1qJLzTQHCM1J3C/JFuPcFFqi2a5TFLHAtEeoRM1AlROFv9vfnDwOkf
n0rPNgV61GutoNGpwCN8LaEH9Q7lNNm4U3FJ6Yp8yixXgwqOVvmUt7obW/l9WScPITZ0ch04ksgr
KbpDymYRIwhRhm38XHElW6AgpikncAHD1xIp/YE03R1dvL08IspmPhnHFlNNWh9JAiQ811gb+Ih7
AagjOXLSxIzgTUTPYtBtOzp48porNtTi1Zyyk1/SJ09CxBaUEAVb1pGhs5uYdeD5IdQAZG0zA82j
f6RDiEm/dSXDYFlii6l2O10JT5rqVuS5TWa9KvJ4ncSqA7p83cvJOhAy+pnDlvPYRidXMgTopVK5
DJj1m/QgegQ9kEod78JB39IsdRW8YH6anFXzYlUmvf4T4sSTUIs7ZCVQTs1ViUalGNZegsTNW4iB
uJjB0iZBoXU6QJWndDgyAU/LXt8NXsYSIG+BNh6LSt2VffFSe+V3Ts2JupuBZFooLkyn9KA4lPMc
Pq5HVjTPamy983dBlu3HkiW+FL5zmoRKdR8ntV2a9ZbsSurgg50MGyCr0Glwj7F180zoz3FA1BU8
DTWyM5Xtl79tAyY73C2SXGwsBPpZ9sP0M3hs4Tqleq7jmVeU+Ch64DnSHg8qPpNkOsu2Yqwwet/r
NdwRejS55kFX5UI9Ds5+jmLE8Yz6rAXxfiDqShiHn200ubqQbyfpKYLhMgaSE7fjQ6hPB92kMEsd
E1fFkpyefUCyTkUIqaQQfeWXa2Uy7F7G+yzPZeY7b1Jhy34j1udgKD7zUcxZAjwMYEiVI9JIldvD
YZOzNFYGc0p1bxDunZVUsSskyXNYJJ2cocGYKNmSClYjGDczsMoTPSdE7iDr6UoVmL7jy5BKmAS9
LbiqY1Ky+Q4qDOD5YwuwBBKAk/XFKQExkwePWGpOg1o8D2QXmJ5BvTOw6e6tAP7Cdnut5W7Vqf26
4cBTsi5WvQ1QbqcF2MVBqQoiO2VmDkmStqYmPVZotUUfr+RUMLC3yZ8lud2qnr9BNOboyh+qeStF
TA9jFOyVaHSDpoCBMhz4H9JK8Xeiz6cS41qOWT57p05pCVYOWU44Y1DQ5L4zvHHhiWsEZ9fqGoYR
eUkJZ81bBreDDHsLh+csqIdzXrZnAOKbFLg0jkRACsNenKGHJjF/ALu0Bnd3Gq5ieAMKeiDo3utO
JefSLx9zFqMBp3vdOUijkf5kzpBNayUaiGWOeZN08jfDvdzQrsocuEjLuKltYOq2OBnsXoMLLhG7
wlzuz2ITgkjDvFiokn4WHgkAswNT2sE8oWzdOiBTbU1hj19vmb4p9noIxpWVMOyaHEhu1zmTguLT
lOj7lLNkdpVNo92jCZfzlxgysYJpxDD3+OEAbolrwnzXnkYyOPE3gbZmPt5RqbQH+msqLGCdCwyS
Yif1+dY3m900O/s9W0kku1YkcmIme77tZFBpPOTbRGx26e+wT22vPnnEmdEJIyPPKYTSUVGcB0J3
CaSA3ELKrIV4Kk22DWxu84JZnFNjEQtEtihrj+T4ph4wPDbrhBC1dkhsaXwYDMMuZXpBdUX0C320
SADxxwGn4iY6Y0Wy2wrrIWY8OJnWcayarcp+EZPH0VOnE8oqp4tB8yfGwRtrJ9Ee/Gz44XnTU9xa
O7GqvhXpuZ2PR6JySdjAtw11bfI2PHE89dawHHTk4IN6ytXo5If6WQcTlYEXUSI+IJQpeddwH8UK
6QhTe71HUfcqlNEWkwT180pSHE+b2PlGgGIUh44z1C1SOTo2UYHuxP08jekrKvybyBSPKH2oaSQr
XWCX1DC3MwMSqbGKFJiqY2CzRzlU6l6qcIGVIbJbOr54wUZJoi2A+g6teG3VDkegIJQ3nVw5hdps
ijpGjlM5+J9BvxUrApcdH4qrKQ8cXHSXWsBGBUra4V/ImJqVYHxQS7IzJNFuk8RuRc3OatDY/atn
KE4sO22s41lJaAlgymH6zYRjO6mrKHk1ZeKCWbAmsjcaeVyGWUmyEVUZWdmgTbkLs9yOQNck1UC0
e7NKsSLks+qs60lThmHD/9mYyztduws7arTC2S/krRpYLKjNuiDXXRMyB3jxndd7nvNW/AHnSBBu
TQsxbxQKUDSk8l2YpZG4fvvTtz8QwZPvMj1Dh1yRbjZApKQNm6b8+2//6A3EFhCxM2cT6AVrtwgD
H5cBrTk/lJ2xN5y38sdVNeSfv/dZFSXsgu91y4UIM9AgplmPIqwWacrFr5Usx1sNhsw/pZWSuvwy
9pkotY5SkjQWW7Y0g0PIlN0JreH8u8KGv5myzFvpxmqDI8Zsk2PT/9R83v5+p3F4142sWuFiIsW8
GGgrabj9Ur7rCsRp0aT9sw/je5EYxXTsu0h/9EEJWQiCnoPcMreY6SFKELV6r2jNU5qDY6GPKB+U
QiRaudizbfMOU2/gXxLCcg/ETlyCFq2ew1TgxfQzY/f2l3jVUI7p0lPZDumxDtB7UreqnoMInphW
JglWEP6rxlcd8qQdtciL5YAPwq7EEwdr6TT1zQtGfnMlJFK8RXMfOeToMlnQhXo2Jt3BuEAkVtue
DK8PHwUFtkqhTaAe5XydSKWxxcCwtQrOFpUCjiOu8ZF6s37K771tZ4rxUpe88FBEoMmoBFxEGNDn
xC9+hBnBqOpk8VGkfeAoqTqwxN1pWg4lJAE2JlGlSEKRAHPu8B5OxyXuCVBG0N7IOjFVwyA8KCOm
hX6sj4GUy2SfYpSWPBSZhtnhnsUjS3r1BjLxhFm9M+i4wy/zOK42BKI2sndoia5CEwySkvtm4tMo
cAYSpdH4Zzw+ddWw9C16VQdplqTscvJB/cMID7t2unDbZQ6VAth5+VwpXQJ+9SSapycTQS7p9pJG
g9se+4OGKNXjjAN8n3CJaF2gKsgFlh5C60JLdnxQU30uXyYCF1F67yyxoX/JfXfaVsync1xklMrG
7VgdOxQZSRXtJ4R+2SzLgfGits0W363doD7INLp+hrqcpytYTbskuk+8nMZxtFKTftticE463gVL
sHPQBnrSboHs0aCbcOhhL4OkVMhrcD7rsWW7At1r4LiWoS2m/+9PUHIMZdfXwUagchMayPBEcmDp
qVCspRQ4bojCdIzfoI+wXHh3ef/k8X1rTX021Yr8EUJayB/yaN7mMQ7rEKZbBfxRnI1duFTJG2nB
7+f+q9oMG6UEh6rWeKskC1oOneDUrgNmyGX2ig6wqRAsvCrKmSIHFhPvJaY9L8HAD3cjq6q41UsF
etfel6gChumqB5QqFI8kRBXKETcaj3YnjOuBfmxIczSw1ZQim03kri0+RHihgodKP3Mt/Ax1/DhY
z3L1wIJYsmHpKaIJEMTbS5Mxs0vPc8JmhJPC9Ml00w27gebljb/osBJYGKxk9Tt/Jj2yl04q/s5d
rz7K2s5A6FX53zS+q12YB5sCL9AomodMHldKTrBAqwsLeVVE4C6gzampukDzDIxQ/TGY44669R8O
VMDmTekgK9Zjctcr5kFTBScuTnAZYf82z+yRqK9QYizrRY26ovYeG+lUsMY0iF+N6jwiC2pAD6rp
axEPi2Sj9Tkx8c85P+a8zQ8wHTWhYhuCzCkQmWUZK8umkjZYZzdA3xqUZvBVk0VOqVZI1JUZtfex
NNFhVY56+uzLGV+2cFaNV5G9St5B06g5GfRY3uCGcgpVSGDIQuPBHOVt6ld7cxp2pl7ejxns5sDY
dMSjkDPXQs7UCLXc5nTfxTFlA6ccYRU9qLnCgTtZa2LpJJN478v9Rqz3uUomOe7lidcfI/zWSq1v
USVRdB324dAcg3zcVEvZbFa6b9nWgM2szwkscMJixTQTq5uILZ++rIJNiEaGHno6cboOifS6dO2P
QnYm2Wmqp47J1L+fP21JdhJiwzuTOD10AOIDag8fO1hxZwh3HgjsCcM94li8Rj/1eNlfgEEL/Vot
Npq0bZS9ALDTX7XJY2i+mNFLF/+O+D5qUV4XWeooGmwTk29mTPGd+psRje6it+Jtx/4b5gmx4eAL
G8hX7aPS9buw5sMVPRshl901Ml0SFc/vCSvksZWh3OuLgh1GJ5BCHIZQE8SloGrP+K/XhISj0NDv
OqIAtRdYhlI1MYchTBIgvOhHX26OXm9uRSM/WWH5fder4qNkVK+oMemP1neFMd0pON1yVdxTrclY
Lbq2ulQVXN1ecDh+HAeAXiXgLYkMHhIseJujuxYtQ4cegb7/iqykjUEMfWu6SURcGBN53Z3hXgid
8Qj5A3299dDqjU9EwPjLA77qmkpf7wyjG5jCNPG7QQm2NtONKrQz+wtOZwLK6YDCHqK5Ps2phUby
k5TW1AzDH6QkwAOb/wVsnGArc3UvpMRVMw1TbE2OFmCan5LA1oV4O4lWMTm3Xh7piBaM4NmMrd3b
v6GXyHHIZCwu+cC3gqELIJ+aGPu0RYxlyH6xSzrDWIPuDzmiQ6Dsas94KE1ZvFOgDOqA/hJZ0V38
srlTKiQb6n1RvuSNtx0jotUolidHBP/MO51SvsD6KpZplkuHCQTNozGJTjcaxUvQlBdT14lRScyf
WZj4rt9owj2FW32dZtt8BEkSZUJyqaIsuYT1XhyC0n37O5oIn22QTHH99s+STjcPReKfRVYUTzJK
ANiddczkhGPB/Gcc1KxjrQsEwAjadzpQP1q25dD04WbMs/78RxHJ0h7yf+hEZkg8HCIwIqVQs5vz
H97+zBdwTmiltWmJoh5Yzbs/FdBS1H26stOloAYoSuJZruS/oaodpVEUkJsq8oG4Evnw9mdjThRB
4ie5rc2JSB4QGaCRQOOMqkIbElpH3gsqCyqhtGxymcqmZnbzeuC1ClJk6AzQLKiH0TVaX93GNP6X
XdpXD5lHFGfmCw5bu4qAN/7ABnDbRUN1iqJ9ERX1w6AYIP/DYNy+/aUsSJYNGclg/uafFmHz8J/r
v/9/TFqSFPTU/7cBbx9W4Y/vTfjBgDf/J/8tD5c08V+ShQZc5AylG+8teLr1L00mNUk2FOQ3OO7+
l7il/ov8JUWyTLKUEI/jxPtfdbggSf9SVV1VLEMFlyXBbfyP5OEfxeE69AjJMKGCSZoiS1j75n/+
LmlJV1u/Guq0vDQAjPC72LmFdQA9nomkihxEk4gau2wAv2WpMjBjBd8qn00Rjc3fYqt8j8nQNdGx
GDgaZApiTP+j7IR1z9YlyyKCH0UwN+gs1xKyqe27n/q/xe7vk6Lkj7yw+eplDUUu7m2k7aau8ju9
v3rMZopVJ1J0qdj6m1lx5Liz1HLLeK394SW3wpEgBvFOx2KHC/oMJ2id6Qq9FeHPxBOwIfgBggxg
96fhSGasevJTHRbq49fXqUJIe5dnNV+ngs1S0cDOo/iXTdT+768TFqJcS4ZIdEOMV2goEc6Gy2KC
6xAV5a9AVl8yi2SpttWfginX7dDP1YWVad96ohltDUDOnSLmFwk2qITCg829iBRfhGTWN3ejquKf
RNfaozTyLGnt6YIrhw1o4zKYHsOk/tPga3cqHPS2oI+/izY17VFmJiec+ocwaIQ9kagIBD9dFsGu
yi+hgNgxSMn4GP4N7/u3PfWTRybJn/wWsLkUegUibz0qgI+/RT/2/qRbjUm6iuwSV0qCx6g6uDvZ
yfTDgdOaACh2wxaqXeMxFBahIi9Hudr32N9JLsnDX9Gkf8/yJ3aHEzKI1kN53DpyYLZr3ffsNs9Y
f7NtFoWEoExbpQ/jVV2GsBtSt5rNUpaODRyXXvETH9BO6aEPmSWgbapWr3qwh8e/T7qZhCAvwuEY
VJcIliWqlbYNHIhKW/RCyBumlSh8a4yDLmUcvTO7LM5590eWx4VQRSczOo7AshoAQG0uHxMim7VZ
v14sM9XNxn5lNCCSzIegHG1yxB2BgjSdt9lYJ+39lpRwvdh5aepKWccBiLSRKjt4GLDWSRsT+2Qa
iBJpayWqybGZnmEpnSrYWgWG8nF6CFNHhBmqqSLNqeoMU51Dv/c7TcrXOH/0fLAJVnVXG+Z9HpY7
tebcqe8SGBE6pzPfrDbRSIhyjCIqQatB/9uEfCBTWkekuQQif0hi/kcXttCEmSwFbGCLKSN6JRml
iF5iev76C5KU+VPO3+L/Zo/O/AmpJg5mOEqEz8EnvPrUQyXTqQmUlisrxdKoPOIsyngJjJTJakIA
LFq2n0CZ4XhLO9YDrJecSfYxFrqAY8HoLbLmmwRtXqV+F7ThdYx4reJIFdg/p2vRF191qvEKfpWS
aDMTeo5N6iVIgcxgmaU4kL8i71tF4NYnAi17IbZHAYCxF9mpgL6/pR0SDi+9yc8jFK8e6K4qdgmR
XljBN5G/UjJof4aGuvlVh2pFDvsijRQ7M7cdxwOk0QA30FrStxx/Vo10KWWcvXMs7kiWTmNsoqR7
sMb2CQcGsuDstU8pJyRqu4abTaqI9CoCUykm4sdglPkQ+Q2jdMUA9S2ayUK/qwkMmuhF6GGFpEPy
HpSwPhvQWluUNmxvM1wxQEuFkn46RX9dqGm3Tfedmi6rlL5TM52shhNLWDJcQ5TbihI/NXNVqigw
cJKMbfpi52xSfkVSvY/U/kUTKYClJh3bJHw1tPjkq+2uAxfX1X1wQWRQgHA1BRv22c+oJqPF/EHY
2HFSE3vwayJmpnZPTf6gW+l9qJAIU4bTvVwmVCKY7bT61JPWieFjW1eksijanxsvHfb4q3dOw5+u
zA562qHKDNJ8P22XuQSWB1+tq5uDy1qzCkV29aRMDDQICbVwWZxQ1WKMlLFnYzJ6KbJwIyoJpgL9
oBbl0kqQ3tFzwwOx/n+8uNla/27lroE96IqVym5RomHxi+OY/Kpj7xUcyX4gDspAuQM/2QbgkZOj
oqvTQuwJ6SWcSEqwx3q0uitwyKZz48L+nuA1PlLRUEW2LvPW4uOFZRpGTaMIZNc3te+kkfVk4NRC
v+LNek0Nj7SOelWDFZQFrPy0TQnRXd64hL93NSrJlvBMAQwYsixfPTgTyTAYSsl0OYqukl/dmSbW
8uew9J45Ioe28W/6xBeL2l8vikrjS+F+CUcSZfFqfddi9lBJYhpuvUY3u6PssMx+4KldNC5y8c3X
dzdf/PVM+G4wad4UvXvwBmAGr8bz6eb5H2TeC00+KtXr12PM/IerQbAfypom6qJpGIp0tUq3U15x
bKkUV8MtF/m/2k6xkXtCmkYMN3qbIsu2nhi8xsqdT1tA85OfkapTh0OqkZx1+oAFoJ1lq8U7NeL0
lRbKrhW0HZjCNRD/Wx/D37/Jx8u94ki0spJGkVgqPPDsoUWesfbX+N/WmrFSlskmec2W0e/+/usf
6YpeMa9JjAphg0BU0ZLZjH98EvhUEL4Z/EiQMWltLQIaIK24DTelQ16MjWInjx8jcYOHV960t16D
j+yMv0Z/2xy/ew9SZtwmAFrrYhVapuxrNMphdtchA2vrb1N5Cfz0Waw1/H7pDmrfdw1NAuCbpewT
jSPV8fOgounrEAAnO/JWfoppeiHLYYGEfV3g//P1zu0U76c4Xgh5WliRZFsssRr7HREproBnJ+4j
WzXbYaOVD3odLEARPqi0jqgopdCuZKZDq67X1bwsDcKdmFmvlgofQ2IenUoHUnQ5Sd8LsfmWKA3p
VT3V06C4twTV1ot+f+N5ffqW/PO85KuZKcaChcKiVtxo7nDE2FHaZtYontpexeEEeZ36FQhHwDUE
GGg0zQAgjZCxK+pKlXhrlrp1OfNE+u4BahVhoVI3vz7IJLJ9tlXXAMpwti11fYNHglTYdeFYK8H+
+nf47MWxRAnnsSbhXb6erQCAanKJusYVi1+l8mxJLzR2rfzw9Sif3d27Ua6nqV5T09AgdNQVAMWT
uxXUxxB6/teDqH+fAFmi/7kX6fqRhp2c6pw33F5DlUISFmlAi5p4CTTopMAQat2pEUljCvWhjiD0
GptutPaTAVGCb8NsWfUq2rCBMDNOYig5N6NarKEQO1mbEaQpuUQs4d8lrq4m/sFLX4JpXCf9Rax2
NX9sSDPoUhS15cIit4jW8c+umSMIA/OcleKrEObrr2/5bVb5OP9/vOWr12bUM3EcalV2NelXSvpU
oP/odFwfcuJmMlRmv2k4jtMRyA3ChwwyTnIySk1kfNOKVuVjGoSgbQonC8OTxyHvxuXdeu5XK0dE
rHiJpkp2oy2F847zyhneyYqSerXnUOvkaBpO/ipe3Bh3nuL//llwuZM/bTElz9f17muCqSOErdjK
UBPxcskqb4NAStFeow/Wm+RvkRupI0AycvpKxKJF5bPf6zakshsT86fLgsVRhXUTaoasXi0LlaJS
P664Eu9xhOa66N3a8dfmg37q1tHGu+BgXuHAq2/MJ59+1v8Mq13tC+BQGtBIGTZPz/AgVSFbtomb
68X2619a/nRb/G6gq29Oi4YRMzYDpfFwBvhBfFB4hPuCqp2lFmxq2rWrFNM8Tc9F2mB/HbFRd6/Q
pBaBCO2HAHtikn4UGrqEITjUJsc1JENxdiZsBPv+r6LLV3lPnlVE3EnVj7c+oU/e0Q9b1KtPaDK1
DE5mLLtVT1c1tX2S1ZTYOEtJRkpocNar7G4UIzY/qESM354hbj2KLEkTnhpduPF7fvZBf7iaqy8m
AUyZi2gUXUCZi17hENb2B8E7t9LPuvphdMrZRBM3eeRHCCQrgEtUo1cE1mV9MCu8aimz14ClNdVO
Xz/pTz4pXUSzNZcnqV9qpMS//6SU0O8wqxiSm88EAfG1Hf58PcDbNvLqo/0wwvyqvftom6lMhBDy
oivu2u+9Wy6FNbG3R8sZ7mi9rMy7r8e7dUNXX2asSjF1OG6oNJ4z9XvGjuXrAd7Wmy9uSL/6CH0d
7DG2R8mt/HpdEjOkmDSPB/liEGtAGjU+2HAzdIadeNrRuvkqfTIHvP89r6skHkpCoB2exD7YdIii
uhseQAWsUCvxZq2kdbpKL8HrrVX41mOcEyLeP8YAQps0gapyhY34R1hkKzQba+2eDhctz3B1c7x5
hvnqV776YmIUR0C2eW2IEf1JrkrsAQlVjoVBXkMlbFT0vURWLeP4ggf51iP+dPL456vQ55fs3TsL
qyhFtMng9O2+48mxg1+tmxBnHuL7WRNmoy3FjXZrkrj1ZK+Wt6mchCoAXe+OO9Op+VIIhVsChDWL
heLADlojpioWEgeQG/f7yWz/4ZWaL+z97ZrB1JetKbnQkDE6mShrNun0zYpRfQoLEtKPX39Ct8a7
mnTigukojRmv0FxL/27hti+TJw9PRzNyjPerG8vmp+NBJgS0I1GNvq5Hq8NkCMokMgWJHFaG5FIP
6aZVx4XcjtSdSXMF9/H1LX46Db0b8uoNyicEm3UlSa4edFuqzbsOq/LXQ9y6q6vXRbO8krBjmSEm
3fV0hFRxZLMTd/AYFxcJtenX481P5eMXqWsqTSRoi7oOUPJqTxCWtak13cjr2bSnpkXDWDxIUrpO
TOQhQm9/PZr899fAaiSJJr0USZfpqnx8KbsJx5xuVZI7IUIYK2mNDxxILpzuEvBHIV/qbNrOVW5l
HJyB1uuQ5YdefoXeSor80ihkd0xPQUXBWCfRIR5Q3AyLAEV8Ov3MCUJPteJpTKvyxmOZr+v6Z3p3
3dd7tHCKJSPwWiauTnkmrjdIpl1L9liDmQGuPmHmLSY3/T9e9j78WtrVw4mmyCKnhFHDKFjGhKoO
+GK+fiKfPf/3NyZ/fCCahg0wH3vJ1cQnQ85PTYkOyUDWowCmKXZfDyb9/XZzQzJ6cxqWLNfa1fzf
xJI81HXKMueNiz74ZuUd5JqgtAvxqULIDW9jNajNomg4tmnfhgEFlzenvXbGUlXIlSu6ozoYBNGl
N36Hvz/tj1d29WlnYRT7YxLxgCftrvcmxyJ07Ou7//QdenfzV592gL0QAGUouWpUPAn4DUlrwb+L
yz8ZzgPBEoZ+B4T5xqif7Gy4M7rF7ANNfvbrrUUiqO2YGT47m56eUu7bnSw7klJReH/0vWNfCesa
jURLU2SqhKev7/mTTi+ja7JIyU2UZVW/ummlY7/ekjTjSiP2WkARY8OjtIx9oaUL2ORHQS0hDan4
9MOlYtwH+mMCNCquBybXxjbKHyG4y7I45WLy1DfDjS/s02fy7vKuFkmy4JUhi03RjabmGUS3PWR3
qU89TKI+O5Z/4g6HpxDd3/hV5vf8r+nk3bBXa+WYJUGB30h0e0TGI2I/FLuccgOQTz+AaKz7wj/W
srKLmm4Vo6c3yFBKxTNplmsfkL2g3gVAwyWU7dZg8EAjkIh/RkFYZsKNJW9+Pn9f6QzBg0RM9N/V
FNRlPkELnSi65nBSdNUtS8hsQXJjXfhkIzq/Jv8MczUNGWrCuVSQRJeMF8R8P6WcmPocSWzfQq4S
FqRPOOSf0DTyV3pfr7LiV4te6OvH8ukc8O4irmanAreAPMqT6E4lMh4VAKd8q/vz6fqnw0uWqaYa
LHUfp1s9ViETBQzRtQpgpLNSR4coGlEH+TcmNOmzuzHhQCuKqc7MwqsvbxhGIDbkDdDb4IxJ+MOa
pM9VtxxYO91xxTtneze2ZJ+9LO+HvPqapDwRRUXuRNeQ/oipvK+RzSJHXH/9mKRbw1x9PfCIoOvM
w3jDGkSG6tCNXRF1CVFslfYLhKzflXWOhvXGt/DZZPH+9ubV7d2OWq9Inu28WnSrOYlDORkC8pRe
chDo5zmrVNljdPn+9c1+tmK+H/PqhUmQGrYZCjM3iqJlLpm7yAi/VXg9/Kh21a7dqJRHvx7ykzoY
S8U/b45xdRYOM6EadJQH7mQt5D/VWfiRHwPOovGBMiwC5d+yTa7Y7W7cZx/H+3Gv5pq2STTF7Bm3
Xsd3OKTCfbQaFogFlpILBBGHCRgnBo6cGzf8dzH64w1fzT6gt7xUFQfRlZtur04PDbr7eOppe9jB
qJDa8CzXAvlWo3tj4E/vGIEEXWoLauj17FrSSYDgUDEd1Nk3taj3uLwpWt8VMDz6VttmgubAQzyq
SfJNyltHMqiSUyuwlbfaNbnxwq1q5Ofzxrtruv4xJDKYjaTgjYO3ob3Eg4kboN0AENryK9J6eSZp
ah2SS13Vhe1lxSYXo2OXnL/+bT6dvmbZCEo8jJrXJ4UQ5rZvyikvoRQcIJ7ALbmxCt8Y4XpPLxux
rBdRIrqkRkfE1InFt69v4dN56p9buN6+A2+mZkVJ2e2DjJwqSBXNeAgJvfl6mE+niHfDXD0wiOKe
3OaR6EIwRypANcOnhZoU9oi0OQcw2SJL/3rITzfyYPb/5+lcb+QtGSlah2qeDqov73LWal6NESfX
EnGUo64IskIafunllX+OFrgoVrfKG/Mkf70xeX8F89N9NxmPrZmImc5dy5i6xWGDuH9CD2jUutNr
N1pit96U+UG/G0uao8xS/KBuC/6lKHDESYsbP+hnO8L3t3O1dCpa2A+0due5L3owbDTGDpuf1bQm
kXlFE/zGOyPfuqWrNbSsTCBxMOjcphA2Vt+dax/44UCgG6HRjfxLUg9JAc4yGBd4R3ZZbFmzN2Qp
jXi5y1Z5e6GXAnBdJVSP2jgdxrT7mciam3rtC1R1cVW17WTf+Jnmd/nvp66LisGexjSlq8uml0/a
Zj1fNgKR5oF56F5fwXMyHNIpN01z6z3/dIK2dE4vqqgg971aknRljCcl0CZXOoHShxO5mBUpMHtJ
i1l6C3SGK+VMk9n5+j4/nTneDXv1SY9gRYO2Uic31U2Cx7EAocvKbr1znzRhdc2SdIvTDNJkSb7a
XKSW3pBawTDYXlRQPkIwLYQWeIdFG6fiZOoRdy3QCQPwtuQ8smlGQFsx9jFZFUjSSXYpcjJyyEgN
p28nRjvAC8teuMMWYRG4PT7FFthWraYh25De/sNoHsnlSLGJPpFv9ksps4NKjDtksa1lJctxGI/o
R7H6b3WEkHG512uwWYUf2TrZaqqokzOFwhl0xyWciHxsSmWh6EMGqC/fTxbEh2q6qOpljk4lfo3i
2XgvW926joalhs1pEXrDZlTAdoQ9u5sa/LSJWiD7JYaXWhudIPFJW/0NN+PckusIhxG+SwnD5RwQ
/o0jjwg7APMpMZQ/DeP3mCMvLUWsZwNcCnU3puC94PMQSMmFEnFIOGBY/kqQ6GX6iF+96HZw9rcp
tvcy13D8/8g7434o5X0IuKnCeUPIxqYXcO7grFOr4FQ1sDjwkyzxS+M6IldrkdN6QZMaNwcC7SRE
PtOdXNfPnlClC8VLh9VYDnCidD5rYR92tA4CQk21EsrgJNW2kNaoSKThoaPuTK/MLzEc9Qi9ScYM
l6oQXYpO/uaThmgKsGzMwd/UCu5HU+2+NT0EXmtqf3SVdmNG+nvXOReETBW2OtUKC/j6x0m2JwkC
76NWuUZcLxODozg2oJYarkgzLzch3+qvTa+RKLNRwSLLLss3MSgQfXwRDZP4n36C8+XMcdso/S0d
3dbHy5mGOMtEYazcSiqXYhgv5/C6rpBvfIR/nSmuhrlaxrQo1UN41JVr+v3FVwi9xoCXahoMWO2+
616GvNhbhGp+Pb9I8wTyYR69GvZqRcP6oxSB0lcsN55DNksm023qljDUsZ2tRrJS1l+P+NeMdjXg
1fqGZlD9L9LOazduLduiX0SAObwyVJVKuRRs+YWQLZs5Z379HfQ5DVssXfE2LhqNPvBpeLPIHdZe
a64xfdAk9WkO8KVqJ/BVqk3P6NYPW2bJZz9sNYs6cF9NWSv1KdR+qXp/U06pN9cvEPwWp03mkDzb
tfYl8PtrufbdgZb3HONtDgBPQSRbKtFhqvKNuf3BYauLtGuQ8ZF0g96H93NJRalLz/8CK+kgNrOB
Kf1G8eWjO7GhKDLaP4zwJGOtomi0COjyXAOwt3u0vqfgUL9ol21o95e1N3qklrI7+bB1I/7osvBu
2NVnjZEGWiHp+FPtDh5s8J10SEM7o6TWIeCz8GV+UC4+n0nqB2/T1C1FpoQgUrxYt74UqS7GdI93
pwheti0qnYNv5uVMb7E6iw8NMGAdRsekX7WgA4JB3KuAwvVav6mL+EEb+PPU30WYP4rq8EST125q
9BtLpb/bHw6YkUa2T3fmAGXPqr4kRb9LA/Uw4GU0ipfDkOwDKCDmdJdFKPNh5HdReRiH5KYKGmBU
rTeB3IfY8ShZwgPHy20m6FtRiXG2fFWdV6BT++JuRH5nFZbQRwH+K9G6UyHcBB3eOIp4KkP4syLI
+rGbiYYbWmZ60dNzCEwWIHEgHl0sqLaKK7TNvbK3MxqDDtWUadRP8hNOTA/4b/+iD1/0qArfKzWl
GWECFCda5m2rRicj6E/0Ku+mTH5R9DfNv8MK0A6WfK2mlReYz9safoQ3lgF6mFg24YZIk7UF6EtS
rk2a3vBPB3k6TdYJa1FVHgJ6SJ6nHjYdvk+OmtHBpOcXsfLDlyDp1DtspmyjBael4zBgkN7sBkKN
ix6vKjNOvJLYVR1/TNprLfzI6eweFhaj9dYUiNAjgzZJIbUxIn2G7eWmcXQ3JcENRoc7ufC9LvuO
Y989KPbG4oL9vZ/Nw1jkDp7dGFzkgCRHwFaWF/WSK0PE0DoFvp70mMzqRcQ5VEwqvrKoHZriMgvN
3SB9x40BRIV6LQP/6DDfxJ3CLTFwqmOAHAoAd7H8oUnta9/Spy6U5veZtuQ8Dx47dfbags7lMvtV
aNQ/xgkyJnBofbikAe2xmsbFraBExI9/KBqpvjf3Js3zBCMRJAnRDoL6C1xz+m5pR5KMgxLBdUoJ
U0cTFIcuMp+zmzEtLrJ2PnSJ9NiyKFSr9prsl592V7H5OuX6JSbbIAxNpzJjp8pM05Ms2srlCtZU
oodPVlJbgCUmy9OweN5J0fyqpgSmfUVTBmf3TVXFljPKdEFFAY3Ko9LYilk9ZGjIYDndwDEHyhN7
mWhs5Oa0rQNmlZxrp3gO51KqT1Mlu1BaHwuNrngqjPgj7oooEpye9jc5BJGsc9PpIq8g1xJJxBVp
68Ij94zihxkItqVO7vLNDSlw6ulGj02nGVV82S9k/9dMw7oIwk/Sr8MI4l79rTIqL0tCt65BgnW8
tf4k0JRPWQMXLP6PpgK1AMh/m5CrNy+qMt1NWn+RTsYuBr8mwoIMYYwawi5m19HzR0DVQfK9MedL
DOs37k9n1xlOYTYOugYRBql0Dr4/iIayb0JLNurTOE1Xpt47WYtbWDg6srZxIH10DuNAiOKRms95
t5hoUY1oRuIawbyVe+hZpD+wqHoou2DXyd8/PxJ+P/e7Ux9fQ3FpS5OpZNNCsArWDCXBIrQthvvA
wgVwqNt7maZCGmaOtGI+Vak52+NsQu0mV5CkxVGp8G43fPkJSrqbpP3C8atuBKXcK2biln38pW+h
EWLFUAX6RhF0la6xUDga+AdRS5A0mkjXeXnWDbWBQZrAGX0pKYNKGj0weNRXyuJ7gzok+PX521l9
9LMBl3//V/Yiy6jnJiUDxu1XpfhaM5mNQbFLjH4/H2gVy54NtIq9JIU6Y18AbsqwCIrjwevh/Jhz
hzdFdxLrAQlVZGe6vzHs6oWi5n9/GC6H5V+/rxUx6oWr3SEO03bFUD3CVvIkzsCod5RBvVPnavf5
Dz2/qzAkhk24XyJkIHm7+qVZb86pPkndqVUcOIhodlO7cYAfuKotf0Vb3F21jnCs91uJgY9iHxqa
UMou4j5z3ZBaqnEdqaHaIT3XOdl+DZ2+Eauep/bYI4ghTfQgdOiezU/IFBnojqY5RemIj+xVEv+c
46exeymE5yXDpgYPqf6WBhr9iuONWZE+qn34+LmtFPVFIBrXI1D5jRf+0XaictKxeFjhyrpuBnFO
JvNTNifi34cpmnbN9AQomotZZzhhBy/SgL6ZDz9ydFWFYCAu6F2U5E+dMf7yCXsqqXsSJ+O/juyX
aw3dQyIfxKC/ezURVCFJiHMoxZjWF8Wier0lGvj4pvbXCKtzzarkJBvaiGLPHqa36hVkV4sryYkP
eCB7Wwq93ymfdzvp8oMAK7Nlyxqb6uqEsJSxUXopaE7WPN2JEVQKchoJTl6gHRyEG6FCMVa9KRLI
9RA56WSxOzO8loeahowaSN/0UoqvQdXCIVF3QdHZPYGIH9/AsICGqu6ySnGtZLzHkfDYBW+N8vr5
VPlopvz9A1a7ARGnUE6aX5+0kRwl/s9xbEDBJiaog+c2jO3PhzuXV6xe2OroCbnLoq0SuMDn8pGZ
dpTJP4mRzz36q1W9UcVxw3x0qyB71sdmvzH6WeVqGZ1lYdHAtrQzrTJ4QmORRxJ07vGSdVEr4WVO
/4lslSiRocdM0jO0O4ft8Skm+N4Ye7UXwXDXJFKHqsqiNPnPau6XY6WoFTKsO+4VpA7H0mvV9Lls
pjss1rmKlF2Eze9VIohPgyB9qUgNTnrj36ekuJR+Uxu+ehW/Tx+JnDDpo8UBeWEv/H0MTAlN88iy
hNuixjXd6pE4qjuNa0/bl668YO+wcMNHx7W08fD5q1irXP45+ZabGOe5xD61uuAXaaxrehjOt3nw
Olm0SWjaa5nDcJqKvTT8GAIM8BoMkKbBrnPpQSLapN3SNZRv3dDYUv/daturooWv5zcnrUAO8/kD
rj/V75jjr+dbhQATIpchzv3pVvUf5hgf0dzaGGEthv/3FSjsvzACODhW60AdamWWfI0hFB1u9S8r
Sl0864xmIIX4HOEHpE9fivpBLO+HYbH8AbA7QvJVLrAt9se32RQdUPMbYeiHIQktpf95quXF/BUb
KDTbYmIEab2sQXflX3RoNH6BJXNE0rN9Ncgut9a/pub/a1vp1qCr2VCmIQiexCLCS0YQlFyDrYFK
LckIyjrT+Nv2B5TzxiRcnxRnX2D1kQWUxo2lMSxcNi90Is8AK3VNlg39OMYxm2fy8kX/OirOxlut
f18UzRZ77Om2daVd6CzUTBtqlTO5st3+9D15Q6v18ST+8y1XJ2GvjoKUd8Z0q2PUlsa/4nErgP1d
PvrsJ62201hHVCQJDCHHbx3WWXWo3DFVsAtR7TY8dDBvceelq/wyFns7jQ9N8yXEg8ZqSELFPzWQ
YJ8v3LUwav2S130JdJikGOuwrEb6eYM4crC80OG74HbuqfHiIJjbsRHeK8roGGjmORpdcdicWxvf
ei0ibGczQBHMBlK7oyu5kacYNs0JlMAg41+n5OC39pOPtnP5z8pdtya0FYLbvGN2+ZlMrgVzcqvB
OUS9mn2UGJ1jidMhYBsTTWFraPnzia2vtrLaz4nv8Zm7XZRFyiEErbVv3GVai7Zxl3Ubt4mNeb3u
S4jCPhfo7GWPkk4xEWxkOJ9PomXhfzKr1zdOSeyMwWiU6VaBLBglwqXPvUyMO1dooo1K+dYmpK82
IbOTYszemSganSt+TJsZKUeufaJMomvp68ZA1gc/4gM2Dr+lQb3xMtcZ6bMFs9qV1IAoX5z5eJO6
Q5CgOktTv+D4zZ6s3knxIhdV+VbYrC5/69kr/nOp11YbR1WpSTYm00Tw0b1FeKA5Kg7vpV+7pqZ/
E+vZ1nGMwylIdGKADhHIG0nGOg2eo20o8jei4Zu0DB21xrkVVzgNUDYOCDB8pcbFh92TxY48NIh3
4Vff/hDr1uvImiY6JAhB8GDG2lnewFf5OXR3OuzpqH/ztVuaJG8XmG1oIimghsVV+TiXv6L5h5X0
Huw+e4SM8fls+3A6/3kV6x3LkMq80gOZ06987lPMCFE6//9GWEV6uHoWqtTxsmu9cJLy3g+2uAS/
KzKffM/17lP00ILjjLhhan8M2GFE1I4xmhWxVEzqwRnm22y4CI2rSIhds2I1CWAdZ2rgI26/5AWp
nUvQV9vsrQ6xav4ZSTdBel+XP0S13DgWfzdkf/asq+2qq9IZdjppFwW0DTm9UJ6uLDxAZ4xlkiJw
6MW8Hg2QeE2xEXIsJ+5nIy9T4a/oqi17X1J6PnWU/grTcaeooWOGgYuBu62SVazK1vv803+8v/w1
u1ZBAB7roSE2fPvGUwg68ttpWOQYjrCv9ypg/I2tc5VV/mc3+Wu41bq21BnDy45fKI6PvnxT9b+q
av/5T/owWqSln/ubsvTgrKLFCn5CIir8In/8NsTPAg4igkHPocpxY1gYL9/I1bDxsz5eo3/GXO3S
yizEBOs9u3Ta203T7oZka0tcK4z+fXV/xlhtxGYjN0iaGIN4+zAkX2q+FJZgi52x9dD6L6N+iPoZ
0khhI8DczdMpSq5BUNqd3MGkmt3GxLVqxJlJYLFpdmkACSh6cHEbd4SPv/GfB11NqTIotTANR16G
9F2HudQY4GLDjV3xo6WiLAlDqnUyeJvVIm3UWk5DvQFq30ke7aTecBcl3yY+NmeBE+sb5/DiQ/9+
aWq0sYMI5IpOguDsRmoEstyHVKNvceC8w5Gmty0zPmhGjlcmViST6DeHYLRuTRHQtplCewovtSQE
H2fAp2zE8lAbdH7n7be4izhXFvsQHSwV+Z65Lg5trz3Q+7RPcv2L1gHpjfOoOugSNtvjqOKNLIJl
87nddZfcy49TNHCuddr3xi+fjSGcdtFAO1fUodhpa6xuPl9S5tnbZjFReYAuKMsKuqbV3KuagPxp
FBUPRtzgOlXBrS5u8OR6bRGpASHGLK5RZHvCDnvfdRlGdSJ8/U4OQWYp12Kk3QRSB5Khxnmsr51J
u7DqozjLjiiAIxNSV8Ths07FC7MCad6LuyqLMemhLtcVuOVoh95/FmDKRnSUgPJyDKnAHA3TA8hy
C9GB3mJJW8wikFiV/r1vdM+waG0UlTed0OFcn30BGcfriy6lGMSHMGNrDgYjSLzaBzceLwE4rC9r
+pmX0kWRyE4ftkcf9cI4frFyaV93/ddIk5wIR4NUD8jahnazgJLbJnQEXDjCiWo2fzjrwAPj2ZHU
7Dhg3DQmmUeR/MYvk4skDm6rPOIaqaGrNxt9VwOutQUxTBwYCrVngmD7/NOdBVKURGQomfQJGGA/
1rLfoDOCcPYtBXcc6SqwaIeGnkxjKZXjhzCZNsgyyllo/H64tQY4aCxBLNJUPVn+DNZ21gA7siHV
TZQRNPUXZJtegzADB2hPYSZht64DdZcvQwk6ppgejHzGwW8+pN18aUmmPSbRtwxUY1sNJcq5/hEq
7vUkwc6WKjxD0xcKcwcDdwy51rBwsFpO6Zx3rzy0GJNxgx5DbxDQ7hYSaZrPX+3ZlrD8Vk1dOtAs
pv86Q0NBWAvyEPx+DEYjGKZ9VP9UVN+brPZaMy7V9kUehI196GxvXY25ihA6pZqnLAzV09QkdskL
DdqXoO03eAe/OxLeBSKrYVZnqBlMrZkOinJqG0ymo7e8/Db6eEnRx9eb9Umih9LWQpyxiwAkPqQL
vTKOVKMeJ5HF6ku/hkE89LXhjGP/NR9xN5bq6YvUSteQZ1j74w7gIIRoUPGmAdHh1Sxhu6uCE7eT
2wKALLARtGb5ZurmlyR+wP/cFYA2G+2lpv5UEB7FcbLzkRTCbxZz7stRAeNStmu9tweI+QEOIklP
3N9+H0L1MpZfasrYNGV5EVAnwIWuJgcX8Xjyo1O20CaixkPedKWmpyoLgXb86spbTQjtpFbccEg3
Tq/z7N7qBa8CBinHrUHE+Ak+QXAQECjMVxSnh/LKl3dgLl+RQhyRx2lu1DzAsdMXUsyWZnlrLq02
9SiO/CpdnsFQ3pKiua85mNLE3Og7+HBH+GuVrKIBsaR1K54D9RRh0JwHN4boX1BOuCDT/v9cG6vY
UjD7Ehd61iM2JLvYwrpBgBWeJxvDrKVhCHzfrfv1hSzvFCkGGIo+Ppjh+YiDrSfdo2AOl4vbo2l4
Y31TRzr6uOoytrqLDNUInt2dMxvSPus3kaDL9eyTxbrOJYmzkKYirMGTgPXCKLyAxLejtnP6ScQd
UN/1c+ngBe+MGjYkSfTw+S64MYvWN7s+CQdrytmRVG26HuNjjAEYBcONCOTDYwwum0oMRsy3Flr0
kRCZYs8xRorUrU3dlmP8RPDlCbpmp5uPn/+mNZv330/8Z7glo/XXRQwvTQGgs6GcSowxhrbzhG6v
WzIIdtEz89qrVcp0abTDa9DNhAAtU++AeHd1hZOgEhFivuImscsl6wB+zOt0V5BGTyyzjVD748X1
5zlXUbDQh0qNeEs55exjCftmkrLOQOz70cXnr+T8ovh71v8ZanXyVL4vNEPGrJ8a4Jm49QihdkgU
HdgfWC2ht5ME6vLihqlDgRWGvVFZ3sYzfDzT/zzD6lhq01Fs1EFVTkZ+i52lnVRHJfhV59aNpCFA
E95UunjHoL/oqnL/+dhbb3q1YQdVoWSWz9CLdn22Lg0acuIghf+9Ve1YCwb+mXzYlHOvoQx4Vpsv
5rlWdRRqUAqIc2qcTC1LfRqNkiC77B77sv9eIIrvEmA6snYrT/OMK2KJn2+LI7L1mPp4X2llcqcY
w63W47X++atYtznwgBZMdhN1LBdmOslWB0cF76QwdLm+ndPpCrhEhQOujkwuD7EIlBBv1jGyFONJ
rYR9kZuXhohfYNhbN62QJ26k1ddSI11kvfqEHIQKXoY43beEq75sbsRJ++VXxu3IC/LSVpHw3Gh+
KU3kjroASzO+gEmHGpaMKxo0V0ytY2e0plcNzYDyDGZ7wF3cGcL2slDKt96KgdHRzPD5KzgP/Swu
nfx0egzZ6ZXVG+jzSE4VBc9JMTOexsrYTVVxiRY/tzVYH9mUuUJC8DCow8Y0/GBgBTciqp+k8tFa
rQbOVL0Yc0lpT3Om7UMJOd2ovHVT46IypdPiDRspHNnbjXjwg8VvvRt2dYgzGxL07aN/IoSjo6XZ
m3RQYOTiWDoOPL7BDUg9dvDmoJLv+ny4662tTu/fP+39MUcDj0S4rUuKZZnr0nxTJTJ/mhUnqTNq
N7fKfTXV7mwOnS3LMjaxbFAQu1PDFrXuMm6GQz0mr9CWn2ogRvT66mhErTrFLCe6TUCtfT4lljf/
5/EgQWiitQiJaAynas2V4P2Rge1g1QaJUNJEHV3mk+lI7Z0GzSQrvglJvTEN6Gt8NxwLELmyhqRE
QaYnGvp6IsjYz8YCTDvwdhUepPSVCNHlOGtfMlGPPGDlraP380/JQKhfBb61g9/8MLTTG8Coo4FN
sF8MFnt4STM7h5es+VxdQYqjhG0zIlJabPgE+aVBrk4brAOXzMorR+12SACTDZLXmCi8Ky2hizh/
CEXrazLNl9qkYvyM1uUrHbfO0I4oOlW3nB+pMN0Gxfigm+mTEEcs4gyj7i9zjXpzRvNtWLfY9Zo0
mcuGZg8Tf79BQZCOOTIeTUtprJr38H65QMbHTtIcfUbWSWV8jL4PBQWAWXFiDj5CAq8fhENMKbwo
xZt0Uj0c5YCs9ldJMY52JTbH3qhRpSL8HbCLjObnPgR9E4j3Kgg/GdstawoPQBMlR5RprKjr19QH
KqLylnT5KGWFJxu5PUX9DyURYMxPkNOFg6YXh6WxpPbxHNgpZnds2/kqUu7iMbiJs/hZx2dQGjNn
nCmSR1OB3oxm+6i9KYL4OscJKh1ejJptXAJYnSC+HmMxtjt/OJYi7rkSuuGyK3dYCzlJlO0msLCF
fzGKL0XKPZkn8/W7UPnZEJaU07QLUQ/lUk5GkqtTmF13ElXOoqF83SZ3VT83OOFVT1NNE3iTcwMJ
058zIAD+t+xsrZafVaPZL8kMIfcPVTViBs3NDqfMOo+gRuZHsK3XYyrvsTDD8dMghfUaVsO1ogTY
kC4+F3pwo09B44qxpO9MP23slGuG14nQhfraHGiLqWk8SqtnQQ1jV09ow0KZuLEuPzhO36+U1d41
Vp0uWhErRTxCn5+/yg4PssOcyqefjbYKbiVHJKPzk/o9vw63FuoSFv3ZFv5Zp7qoy3ibsHGJa4Gh
ZrSND4atOpVUtNE17pm2nu4qxIr26LEZuerB2IjVzqstSy/Dn0GtpRb8V/gqzHXXmDnGQulVeIes
/Co5SW75MF2HtzD07eQCHvJLeovx6g6p8o6nGDCo3FFhsDYuS2dhE+JKeOA4vUro04x1jiTt837G
faPCvWGwSwvP+RAryLnzgmqLNnJ2NK6GWgWo9LZGIgnACmEftsD0+7aeuttWjK60SWz0BDyARlTy
zpiYIFN8/3KNVrY6EDbFyTDexCyyh9K6aEqcj5XuClGSU/vT90yd952cfDPpQkw75cVnZ9FG/9FP
f/VhYQvmU1lc9QTNer7lBaO9z9WeP99qvoPrHHLV5JyUU+Mma8M7rUXXEPWjZNMYh6QSkVBrwv6a
6l3cg7KrFc+0BGfwSSuj6sexRlKxSylKHJV7d8nypP61UiF7kVQnN5kkugHtX3B0EiekP4n42Qe1
2sA4QaQVpHVlKCmF/lQOmpOWz13gyim+mveVcZ+33wUjMcAwdsRwJrY6Koga6Ya7nT0EdxVJOqk8
yV2AdWx9rNrnMood3FCSukD95F8LonWMk41obhVa/OfsNhfF+wJRM1fXqKZUQrqgmTo93gzj+KvQ
J/by8GkawkPbKCd1pEyCuU8mmYldycFVqdLu2t/qwWAnfnsIhh/xvOkf8H7tLE+1/Jc2N5LvMkfL
KqLIq1GJlXSiNzvwMG9PsFc4djfDt+CYH9C2x2TM5wMv3P2vQf5nYyurHSTsYjUTaBE4hYX63BNi
hF3uGUZJGS3F4/kmS06hb6Hjue2z2JUHdWvfPPvxyypD1y9DuVIU2gXfrzLNGtKITiVmMWn8zMFu
HUZMZt6RBGRS4pMN1B438Jz6/zHsNnNjK50QL2A1/uq+lxkyagGL8SlOe90NNxR4/R7daKCSHINI
0t3Sf2394tW+Alm+H+uoK05alB30WnQD9XlcrrL6RkbufcbmPz9NBwxIW7CE3vX9q20QVmZW1rOB
5V/H/Oinj3j0fB4Mf7gHYQHxnyFWb6+X28AsfH5LiYdMBgukzJ60HPR5DN6g9YpmC6Dx+yD5c87+
+6O4ktLECGvlDG8iShK9Bct8GXrMZl4QxPzscJkUrNu0R56IV4pU4WREnAKoAWkowpXpOgOINQb4
BryGEbD7icJMhrs8VrMZnnIEfXqm4EJueHjQ2WY+HSsxGDyplx6k4Dmjwd/oS5yXJfS3iQavfsCX
Fy9bQ87oersVhEcDM7FRl5xZxX/Eui6t9DDXOu6VM3PoezIiQbNC/TIQpO5K9Os9Bmq4DnWK6kiz
9fb5N3kfifzzhgDAA+M2JPBV64ppWUOma2orP82w8G3VP/ZNO2yURD5cNrDNcP7QTXhr60ZKWv9H
YawYREzNHdvtEnbeFdar1UgHIcIMPK6/WhCxS/NUGxd1CHYn2ryKne/nLF6L6j+YLkXh7rRaSv0U
136VmPlJvZ6/BnA/nssdlTjf4SunXxp39MwIiAq3Db7xVqF+lR/+90X/NfrqAB7FscF1hdFbeniL
E7gHxR0PCYamMC6MY3UXewwrbshWzGVLXq0AEB70RLPq9PNKHzwKbYxGtTi1nQJwL3xoM5B2xpuk
/NT75zB8DJPCHsEXJDTdh1rtFi2t3JrCnMdldfG0Q5iJMcW0myhoOWFLQTcq28cyNrL9oAeUVxvs
nmPpOBjtgNV7Ih6sOJUuBCOGfytW9GzQ5CmZF1EDm7BPpW8VrA9bDuTZU5TGwT1F4OozSoGnSW3p
ZQKQimQ30xfY0ranoZ4SJqpa7Xe1u05T+udjgXx5e43dmF0NuFtbCBmCJzonbpI67GzVHGrEmh0E
vQrCujkJmaNJ4SvFRCzEA+APFQ+sVMw3KLCuUeOZTS8RNiChF0ao6WNpaBsbdV178FscQwt9nO1A
xFhLiBJPQxIK+uHr58twlVv+PT3MRdBNDCmTwzm7uWvKvEi+mR74FfgBrlm8ZxFIZ4r4TGyNB1/P
WTZiaXPvwzTCPLaRcBPJ2iHoCMVm7Ji1+Sjp8f0kiK990/uY3SYuq85Lw/jX50/7e1d4N6vATJKK
pBlHAdpw3hndSonc4iF0ylB4D/CHfFp00/QRi/WLmm4UFSpIOpjeQAN0LjxH5YOlYBBKYOx0SXqv
F3FzaU3+cNnNHANjIHSoCOVmJ0++Cj8DolIkx7ZBebhV3xZXYrFOYOXjRqaFtriYA+cvRm9S2jXs
qtAh5AAYqHRXKn8tTmxJZQKxvYrE8qoNyscp6/dIOOj7W2aPSlxbkg3D1s+sMR2NbxQ/PkalzF0V
FwS51e+jprunPvIsN1yNBgTXI0mlA42Vv+vTZCVxKjBg41capUQCrlZ5zkXux1ppmzSzhnn9FQM1
lyMAAMO0kWg9iwjeB4DKSpeXZFC0xoAAEF2PXdb5forEOzP1L0VV38rwbY21qngoWhhq2kDApzxQ
h/QkNzsuZg00HzvFY3AXOCX88q0K5FmYsPxAYDlYRJhcwtfI6VDNFQW3PNBo2a7VZMfMkNrP2X2j
+je+b2J9YG280lVnK8MtQ7JPWiYB9Xk/1pC11VgJA0G12+HMyQboUeKhYVUOdsYhOFYuIj9xJ0Dg
b3Zq6PWRs/x2YZO39f66ev4gqxdO26quTSYXpdyM7QQcQqE89vA7ZCGwNWzGc4LMFF/Hz9fz+Rtf
/FdVik46WpCz/ia9VDK8VjPsMGYBq/RHkn1HrZdtSO77MMsP1JGePx9x1dC1/NB3Q/6WW/6VjBim
RCIYZMglkpafu31/WMAoyrN82OrmPN9bl7H4VcvBv3QOrULbOmx7sRfYrapC/c6abjwDrqI5H6yp
vxD0obSF5DHJrIPC/umGyIVyJAFZW6aeWHHBa4vIlabosi6lvShV16h5gfkmfAnTSmy4F8VG8/Iq
VfPP2yGfT1soCZLFzex9ME61c4y0aExPRI62lsSOrBZ7UX+R4g6LFjav2G7iYyo8VXJpD/JxzGnL
LHZR698EBiwfOmI085tstfakFbdRBT6qoY1A1FyKNJSoum4juXR2e+AV//3Aq+hGm3xfEtMhxSk7
diLhp6JDVPNfNibNMvvXx46BMRNxO2l1TVx9SOCOSqCNM6/Fa8BlHeaD+di4szN7uSduzpuz0Hj5
TWwKmk5/Pafy6v4vGJnVTbS5nbTYdArafDL1deMHbQ2x/Pu/V0GRV4FFupvslLIzg9tQcEM3cbIr
YlHf7rrLgErXJkD2PBJe/bLVexQTWaDjvuKX2dTB8MUsEStA/D1kPw0Pn02XkpUhX45U08jN7bco
RcoH35E7GdcNDLYkiG+r6a3GoTqUZpmcInm6HLuvw0gC2kgxdl28SoFM2GPXBHusdBwqrJi+QA6Q
yEYm2YvqI3bvgvxF1L9AMnYxMe1ss2r2jaIuxYm7OrQcsAwEHDW2oZIYHSM5cWcxUmwJw+PMT/am
+dZ3KnGEvJEykpcpsZqgClGaKmpAc7A3Wp3NubX0j05dcjLn60mJaYrsb/sZRoUkvfZq/6bPJEsa
PTv28Utej2C2hjJ3LbVH5d45YtZhvoVd3FBKbisYqatlauuJJk1+Yl7u1cpI7CkJN/bij/bH3y1A
2DtQRINe/n4WqoMWVzDOfi+rZ3XfHcN965YXGS6BOOeeqsGewSSOXuG2T7H3fwIlLl989eLePcJq
IaixEGV+jM5q0L9mGh7BxXRf+KGDxfK9GiEjMEsUpl+mCoO9iQY4NbGNYMS3ALmm1D7M0bDvSrqg
BYxvO1A7aGXRN15oZX8olO61qNSLOtNdPI1VNGGfr+LzIEnk2Sm7Uf1e2tNXH92I5ErsMj09JRVG
r91LbMhuMkHLy0rv85HOs8xQWukBZunQDM/mtFq41gAWcPb17EQy4I6Csq2zclpxuJYGywutS71Q
EBVF7tC9SPNtl10I4HOyIaQbR3aFePJ6s7mbzbupD+wiMZ8+f7zzO+7q8ZY39dd2lsz8vUJqZicU
jr12YY4/qvSiM2BAVZeBDCcCRAC8WazQCTOK2zi6UYQHRCEbj/HB9rJ8DhExAp4lvK33j9FLoZWZ
gZqdSgtY02RYSHdrPDYD2oPjmxLCX6bXXmmQVdbuJzLgwbiFWv9oTiBTUCwo5LBZ1u0GgmZos1zw
oWbxjn90hiC2hx6zzf6/ThDyzv8eafXOLcD6ahtZGcHNJQoBbkiG16ItU4aN7N0HS5RS9p90+GqJ
NtS3Z3WkaKOop7FZ3IZjWyYD20+GDZ1hIyT96Ix6N9xqqrdFMhryUiJT99Urp73xNakdrJs9vEPv
rHvaQYfH8al6+z+Aqj/Yxa3f91ok0pKMRPr9/FE6f0xSSy1/x6Z0SNjEGReqPe0o5zjlfks2sqpF
/o72GM/UuUiLWMque+rD0QCOJCMS0I3+6JfKS74wPNNdonBAjDFAFxXhuXzX+ZGtcKvOrOKoyy1e
JbIthSRP1Cz7Qr5rR0y621hL5xcSETGPSurOBKdjmKt3kYv+IM5tURJyWT9QZX/FSMZpTUrRLro1
PJaAwpI1xee03pMm2WZlLNNqdTK8e4BVZAmBWAHGwgPIY+cMYuD00tYS2hpieQd/bVttqWGXoaTl
KS1EumTQizTzxhmxMcS69ip2ZjT3Rs6vIGFi0qYfDtPGEB/tvmw1CxtBV8lwrhtQjdI3irwzl+JE
+DgybRtHaaEE/ka7O2DaLoPdVg/IBzcVycR5ZClEaYy5Vn1pWRxMAlinU6SVx8h4HEDBCneqfEAx
YudAEnW98ua8PsB8dNOkFRH0P81N8RBnzWWnBtdQJB11PpJp8hQhdIWi+KL6Mvk4ekgsWX+O8o2r
ykq2tCy35ZEJddTFGlVdx/VJUmhBW7CRjaHvzBLkEHH8FvZvXUdb1JB/SzvRVukY7UTF9ocElmx4
2FhV53spj8CpYGAfrWKfvjqhkggkVRHy1gq/J/rO3Eolq5I0ox2gQFFgB1rmy/+Qdl69kSPnGv5F
BJjDLcmOyq00oxtCk5hz5q8/D8cGtkU1RPv4YrHGLDzVVazwhTfIJZJ/hLFOpoP4C/LpRiaB05Ri
D25lV/fKs2qE//0mQtyDyFWXZXIe01qcBbL9HBlufhl4mw0tNsXFPfm39d6ZjuKYVxTOnBgD1RVA
wELq6V/f5J9hLXHRWTTqXC29iCswSr/3efQrhouiyli0+E/zaRFkQBI1xSZL7LgCm50wHcPsd4SW
aFUfgrBZeX3mx+XjpXO+CmyTjzfCKA+xHlesQjwhAiA8Rcr3VKhXBllQSj9Peo5jzu6dLFdMoxe8
AlGb0E468ncDgmX2NNATCNPgSq7AZZT9NhKSlQLD5+vo4/wWEb829EFVz63tuv7hSW+6/N/HxB8H
mH/A2dTiEkhX4jE1vWj2Kjzd1AptQZbdfFzZOmtTWcQJ0dBZgpyxc4SxvMmS5LZTFWfluH5qonBj
nO/ORYwlCEIzFT1jjEO+8yRMWPWCRKxwRe3nmFw1Fpirdtf4+Vr3ZmUbLh5fGpF6MwkWr4ZX2iad
yyoTsI9NwLoD7hq+T/6qEsa85z7tfCh9s3cOeKHl5dhkGHThdlScNOumUhHcTmoEWh89gGn8ENpy
pVPq0ksuPGDs8KQ200oKfeEVY63p1ZLfEMGLy6OnCNLUdzlbE7E+3XDZNip8or/qAiYNLBtZ32lT
/0q3a47xC02Dfx/Hs5EXx1Fv41GPMkZupWOVOuWxdDyALnYWHYI/c1WkBDhUr+V0qxNenMW5Hp2l
HZsr0LKnrL1FW4+K4zEOhKdOUF0l8bdKMB1H2bflsrPlrnWGFCHp1N9HaIGubPWLN9/ZIiwObtCX
qeH3882wMaEwJts5jABKGLiz2HADF5OrCnwae2Fl5M9RNx8elbcZy8vnXxaFKilX8X/hyihAT71M
gIrcYBsC6NDEPRQuzC3WGg0X53o24iK0NKPWlxqVlVern3p/Y2W1ba75dV7IYz5Oa/GgxmQYcVRx
oHCBHkxzWw1Xmkck6x/b+DnPA7cPQ6cfe7ecpJ2lxzuyntuAckcYit97dbpqxbXX9i/75tMh/2fi
f6H8Z7dz2zYodSvcK6kAfIaeqjTex7n4arWKYwxcMYh6CBiCj9mmMJv9ZGlbIZ6etSg8zuRYP6Q/
H/d3wuQja6psEl+EmmkeLHQvYukO1VPbz15r4P36O2JlgAjDCvktmJgxW6hHSrAKGSNyffnbAP7C
GnZFLhwyRED18gBX1Cl9Ywtl086D70Ch7FjfRwRl+hjvBOV7GCqgRz2kcZDHN0sGGNsXT7rV6vdA
xEZ79ndrbb2X5+rIgQLB88pOXdk3y4JPWiVwPFv2TYSbreSKjm7iWoGubPlsbYwbcYLo5VS2fGWu
nc6Lt/PZh1tcUcgGVpXS8OGig1C5iusfQ2fcQqP/l/vL2gFZEBL/fSWejbe4m+IpjEXPYzzqCq0T
CMeouuno9uKmW7v07nEDq2C27thLdle+KE7qho+r0InPxZQPR+ivVPnZdoVWGivjfEPKb72DMJJs
R1Dh0aa2/esOd2MEwm2K2BQI7bVS9Xw6vzop81Y4Gxp2Txwgg87pxUrcl6zruvyTjJNTh/nWQNXe
RBfJF7Qf/+MOWwQcoCs7Uw3/zhh48LipT8reSu3kan6Guj/FLeuMpI379bAX2qAfF3oRb4iN5WmB
wecOQFPGfXRIsR3ShnzbtG+W8SiDPJdr2i5+dlD85EaiJj0Yf4ahcIveu9Yb0DTCO6rdt2MxuCI/
WPNOX//Ez1CiORQ725HLOxtVVbEw+CCV22pbEcHsTe7MemgtrugvSJXu11ZldcjFDd4kPZrWOavi
q/WGPsKNYHRA5O/j+HkUEmcC5esF4q5LQnsQ/iRhsifPX5n2pYTxbNpLBv1o9VUcN0x7HJFXVGk8
e7eiNItO3rQy6vdoKqD34IrG4xj8TnlBu9R3h/Q4NXe+ACo0WEOT/32OlyfDAieIbQeYzE+Gp/7g
hZWv8Iuk4SqEdtn5gyP0PnzS8qppt0bQbgXxNRitqwhydx4a8HHynTzchZX4kITZ0zRBvZEC7z4R
OqfrVGcAlj1g+huOaNQDh8bBBkGJo5ajJ3gYSlCWOaIt+m2TeW++AmxJHNUnLZoM2yrr+0bLVxb9
0jV/PkP549kfdDFO4vnaaRt9F9JpsGLxMdZ3X3/aC90X1vBsIRd3LBUKmi9z3JMcvMoW/yBkETiB
ZOcnwEyIW2wCLEPGLbU/7nkqfugjpPfm/j+oey48H/513SNMDk4OEChwkcX5b6x8irSJykhcmNu0
oCs1xj91EwnrsvN+T4VyF5ohggbxNiyIxFNiw1rbdpHypxK9rVm+VbWwbWTgOb667dCeBLwKMvYF
H2JXFP7oJn+iHQWk7OO6cQIQVZO6z9EsQLzAnkLkwwMe0elBUNktuNcmWvyzGtB+APNaDlvZnH6Y
uQGDK+Bvbu0xF5ALMh86I4TN1+7D1HJq/Fzq3EXC2emm9D4gsy0U2DrJD03tXT9GMVa9LmTZVhrv
3rO8rRipv3JLvYvnALvs0m2ixlu1TrciEYaU9PdiJN7UXbmbhjcBXps8PsuoMI/5XooLp1JfE+l7
kP8QowY9TtAZqZ/tKrXjQW5/0yC4losIUZeRAm5/KCLLVjJrE8d4JDyLlrSljOsGfnRVKzEi3jJd
ginRfg3A7azIu0rHGgP09EaTQMEpvo8544g1UC9qhxwWlYIHi1OX44PVRu8l4bofS+yQ6zS867Na
4CvAK6qKO4GlNPmXWtuZnxxEgGM5d2Ua2IIw2HkEW6zYtEX93grNfTBIz52WUaQ0tzlQ1FY2gNod
YwVejP8QoY04isYBJ/je6cTmd+X/+vo8fD51iqlDIpOA4cz/XuxBK+6JrZK2mt2y9Dze5v4PwxNW
Xrq1QRavCBKXotZlTXXqy8bu6MNmRQ+lSXa+nsuF+OnjZBZPh1zlaTcZjOO/ZNfo5OEXc0+cWNzN
/mYT5HG72HQbeQtDDD+TcZ++rvyAebU+3tLzDzBgo0rg9T5J9g9YkqWaVFcn8aHdDNeoVug3yaOJ
gPrkaFBDbTzc08fkptitPZtrIy8SyT7ucgEK6l8TBEeUevKMGioJRmuoTMXECSsznW/jTzMlV0aJ
CUHLT5LafsY1WhWMV2/6jeLOVrXCptgrx2GXPa8RuOYfvxwMvLRJCdmgjrxknRoD4qAmTfMTTUTH
TwB2r2JdPge9VP/+GWIJkNKCOFQKr+AcbLJD/948yrkzN7/arfc4vERX+lV05JJbDfnXxl2UPsMp
T4awYWrGY0QXYTgUd7PqLKxOF2+z/Cm4am7GqzUFuAtB1sfpLh5b7LfrxjCr+fNhrXY7/vag4Xl3
Crgelb7FGibs0gVwvrqLR7cuJZVOCavbtqchBCwg3iXhWg9zbZDFEcA+KJs8duVpqJ7qAGO4Coj7
mifVylb8W146y1BaoS6EQOZ7ebnAZX2PR8/KyZq/+Beb/W/t/myEqSrRIxP/7gj9qOyjO+hgjmlL
QPXWnK4uABzmbYDrA11Qyu5LqJ7pa5FXy3l1Urz3KKFk0JS44xTmVZCoT8gvQiAVp00v05OtRgm5
z+pKEymIxR14Y/m1hxqc9f5tRjws++IPvfcmB+fE8vD1mvxtAX9ckzla+oeFtUjQPPhdJiQs8QQF
y9yhtQ9/Mr63Toaj29audYlf/V15bW7hRrnGdf4n2I17FS+Bm/oudi1Xc7/+QRd6yB9/0PLZJMCM
wpkWJr/hh9P/CXnr7wOH5s2uxukRyIWjP9Y/u42yAUhUrT10nyvkH4dfPKi5rqexUuG4XiVvYfdb
6Et3tMRNOjUOggsbUztIaCBq5Gtfz/ti/xFZfuxBZtQV6Hk279nm9BstHuownuuV+rSXtspdbzrj
u8Rpg88rb0IgTNqbhHUu0pxPnoXA2Ob2+Ujos0rV4q35dFJ4fShdWkhvqLj2Lj5CoxR6UzXsXqGU
fgyadRTS6AkYUIB0tZDtGy2ymyaVnERCEo4c+UHuvQB6DwsUdoLTDpAlvdBDSSZUjko/sq/Th0LI
7bakJVhW8X6ovGLX5Ul71Ei/noUGbxDFMACz6CpUyfyljooKEUfhIQiT73Uab6U2rDCZst7B5cS7
vsd8MM/cdLwlTz+VYrf1TDqzKHJt8r5+4bA/d1aV7YUWbHyWuYKSgPiuBWVDD3hOysTbLELTT6vu
Cr9xkkz9E3lEqmaI4SAaWV2LrBC1iSLr9mGhADoyKM3E/b2JTW3X9a4w3BSDkSIKI++TrMTvM3hM
JY9QtBOI6vtnKbRu9DE8IcUl2bOvVj2Mh0qsf0nhoG3kLppg1muinSn6S1IFkWMqmH7CtPzZD/dN
k/1SpXzvq+XvrJSwh8myfVConmNaSfyEKFHuZuAAt1U5vctjd19qBh7KTfsD2qGyQcWp2/hxP+38
kiRaABlh90mWolHYHyUV0pDadjvRM3/piCvZjYquZ1E/5cCudItncoLpjwwzQt6abQDJEoow3Hy9
4y+cdHwogGLQJNVBg/19Sc92/KA2UTygoU6b39fJmmz5vXQmmETsojtrpznptnjBAeRu3c/4r0j2
x2vv49iLF22saEix09qTblJ7QN8qbfW33m9uA0U5xbiHVlq6s8pW2GJ88zPuxw0Pa9fU954c/xCz
+FDmUONaCQIB+g7yFLBC730jzTe6M6WnSKkOXUabJ7tJp8E2xnIv0AAtkHeqJ+FGCuKdDCOnatAU
MeJ9i8bDMA0H3JV/6d5038nejyiW3nMZk8C8h5lhlVtZUDej197og/Hqpf11qbU6hKTkLgKjl3e1
AxWffzyQJbV5DzP/O/yK76IfPolq+6tH/DgSx3vTbAwsxpDDD9dikc8vOHfnGflgEYt4uhdTu+lw
Ftd/joBYxaCzv94zayMsPhvLpJeZBb1BCH5owrcpWU10Poc6H+cw//ezTRmOijXE1SAipzAz23zf
ndDdK3dzpmHaxjG/72MYEzLG3jtv7USsDb54jINSCTOlZXrqTttiHi0OjiR8R1DeHeFBV4BLrOvm
d7JbywIuIUk+HMXFrMs8zAd54Chm1/lttvUOPwcnOQGZdtbP3oUIWUIieX7lkO00jb+Pz9kSCyiE
tqmEGxZWmhvdCY/wkvzn7GrcSgTJ5gkpzK93zfx0Lg/7+YCLkDwgyZHg9rWntD7F1a8swm4madSr
0dM2COaE+o/C33895AUA9cdJLs4CVZRSbnVtvtxy+w3y4M5zFHvaAoC7x0GZUuPOTuzxm/pt2nQP
HrpqqxSci1/1fN7L0+L3ieFV/AZ1lz3BA9nNTcj+evYl+A9G+7x5P854sYeQQUnLrGO0hkYSKiSO
JTnCRqXTrTg5nxZW5sNaWWDtyy4OTJ/Egz8ECl5ukmBX4tEbD0asQf3EVHt60+sI98Z4JVK7vKxo
LlGM0NjGSyMjK6qyGN9SDkv/WuNIoIZvFbanOr7Avhw8KqNoQ990xLLfK9NtUK6JjpifKwSsNJgr
CXMTbf7n4x1VDjW6M5nVntoiuBdxU8uTgijQyxHcaPKHrtPSd7/A7sxroncCMlsekrteA0mXEyOY
MuKJaQYNJDJy4hBdvTbE8FrM9GM/pu+9YPV4c8W/wQ3tpYbnHysYT4ucSUZHVEm3HfFCJn5rS2sb
6o8WQshR3LsBmqOhsvOacJ/nLz0KE7yvx8wUn9M+PQRKtk3SQ6bq29ICkKUjNqERwpriTk5hC+N4
szdHDIFFxU11/jb6q0Wu7DVZRv6WXpHZbwdolSaciVqT34S0kKASoYiV1JMt5b/lUdnL2S6PX1rg
em0A59IA+j/8Msfhmy/415pFrKjhVY3Skl2UaEYO/Al84Y2lKPdfH/7PrxTfR0dDBcYTil7Ltmqb
aI0nIKCExy4Fb416WLKK/bsUoZ+PsbjTojgDYBgxhrozj+URoU6UbyYnv292ax2Syxf22XwWd1nb
t9mYYBVMsxYbQXO06Wnvjc2ci8iu5kQby10TAl4dc3F3Wb2HhoXPmPlotxviq9lFRj/ESOq6JWUq
NzoKT19/tosX2Nk0F8cKs1M/bsugo5Zak6hQuU5mNY529/UwF+NecisUe/BlpC68SK7KTJsKo8Ac
2chrN7KIH/3aO8BWHCffEWhNhgR7pvxihPe1dB/oA+iGZGNQtEoj+SCb3zX0rDplDRz2edfK9Bwt
KqyAScHiLxLQWLPIan3IMyIV/LbpAB/4K23/lSGW4GGjbCpZGsUE8PCe0jjqadra5ax/TuA/TGOJ
QffyKu1RPUtglqCMEYj5W4tqsxvmNUJmSQBZuh2zY2GF6V0Sx9WDJEN2Rs00skW/QsEh8xCwQpVy
Mw3gszFcoZlSBU9hUWZgWrNHo0nfG5odvgJSIPSajeSNGYxsE4n0uzzD1DOVnypNvpqGfh/md6km
3pW+8DLi/bjNg5+xnz9X4rMoQsMlM7rNrewhN8TUSWQ8XRDOCkT1h5oYLm0kNyp9t+ni06QZ27D7
4QGR963qZgpPag6Ma7iRh0elbq/NaLAhcjmlhSDAgNgYuILUEu1oeCrimXwE1ykxNhN230Wzqyng
j82rmsI3D0x3rjtJMNRQcXPUtrabrN55SvKcUlVPotjpwQjq9fAmZoprmtm2jqTbvjBvAtTeZf0u
oIEljjdymnN1t1gSjeERWAl6ChVG4u3YSM6gIoQRid5NGWg3eW/e8KrRPMimH4VWjTaSmcFbWcj1
ESTddJt6lezECU1VQ4Q1XXVtBAO93M1i+VmtbuWomMX04fb9CK17/I+Akg1213vvXtG7Uo3kQ1Y9
lPxZBMpe82/k8SWgNJr0d5mX4Oc37g1guLjqOVjQuuJ0NTYpFu2v+qiD6HkU0MmGlDD/X2AS8GkT
ZPMg7xH3Z6gDmJUKZxUtlUJ6CA31WWzjfVBX+0j41hvhodSbTeddy7kJHLw2Tl9fHmsnaHHtk4XD
rA7Y3QbGjQFKyNALV47QXOH6GC1/PECL2z4YW18XMzk5VQW1CZpXaG2ltBSz/g61xl2UrEHv1+Y0
//ezfEDK/SFNA26Fhqellx6NYgWK+fli/zijxcVuJEkr+xkDQApy0ur3WMhbLV651udb+6tlW4Si
ZhAhmzpTev3Q3MjTQff3fRRcjcJ3n3P09S64OCENmWh4/iriUYsXREdrUS81rupIKoGSa3bdhDt9
9P7HYRa1ULlCGZM0JjkF030BVK7KJkc2VhDc87p8WrezuSyeHSmYhjJTGQR1260hpVcJ124tvXvx
asy0MtTfp+NsoyF5VfmJqiQnINB3BQW0CkEGL7muxae4/eHLLbUZ1fYQRwiV3pnqFzF8QyHbjoLh
vuaC/58+4lLXPEpghxs9u7IX7jOMXXxKzaGe/G/fcKlfXjaSWTbiTInN1b0Xp0ho4/uFWvvXk0FG
7vN3NGEMo4pkqLJFs/bjKQ4T0xeEUETRLICz59M/qH51+RNYIGQR9OlVleFAc+dCWQQSPOyk5F2o
gd+ax1Y7tiP3MqLjlfgnjAy3Q8QPYSXUTBJ5sLXsWUD+W4cFRNmTwjOZjGnUxECxlNhJMNc3TTg5
049s1O0w/43T9rsiBXdYfTtVHt3o6qCjppvemQ0lXB1lyi56KxFz93uMTKzI9irDrqUfOVhWKR6e
Uh8xagtXaK2rroX+mxwWdhNVL3qe+lh2qL8zasMGSrzZ3L/xPZo5Chsm7yLMFSP52hjba6OXbCQW
dsX8XGj9aOdWfUqAOUx5zl+CO4KdDP51UL8OPvAy/UWQ33tsiCXdTThqsQY2UMaIRn8Mqp9eeRqB
7enVNyH+HosZ6IlvpmbsZgBKwX5u/MdxRlAY2V7vbwvtZ+rnT8YgOpo+OF2YO2IBRmKKdZB3QDwb
odxmSrzz/ddO39cUg8Mptuv8QfS/leLwTW7FJ72mLorQttxkN4lE5GAcVRB8mh6jCl9tWpQC0/C3
hMypOV4H4Z2v/jZhRwBxDrLGadV8K/v5VR0Pd5GX3JaAbOvop2qi1ZnI26n1/+Ai9MaCXaf+uKst
IotQ2IDSA48XHwqQN6YYPkRVGTohuS2R6ZWUBSdP+JmK21jgkSjpT+mdPfGCB5RivbS7bWXtWUeK
yzbq5FaJdDcsZBw0BtezMnvIPVsPXwzgn0VcH2LK+K6e59eN3pwCX3z0MVzpkN4T4sc2fTeMK5IB
iFyPvUyXUI0Kd0yiU6b2/SalMN4CN/CNn7XuvWRSf4O8NwpqARTHivIhejxPSOo8KvI3vc1g6Ssr
V8fni+xjkXJx/6tSBfrcp0gJhdzx/V1Gu0VPf4zGajtsjic+3s7zSBDi6AJBjFt2pXSEmyqpacST
IXDyvFMCph9bSHvQG9sE5IOvqlnfRfKN4VkbZVwjNMqfZyrPZrz4MunorqFy9/FWAVKeAx+fcrpi
wp0MngwvGqgjeUsYdxPq9/SaqI7WLm0CgEY763tkz6qolnAifq2RU9qtFbnlC/ERP2m2sNaRSGfL
fvxJMsmBqk38JEkogbSaFLr13sg2SbIvjcZwkB1MsGiBI2lPcAy6UN+MqfleW78r/UUJbvM6tMtm
OHotDumjhHiy/qtF2D0O5eskVrYpSk+byPNzO5bKV2FM8m2Rx2vvwgWI3LyycP2hWF5wTlJLuZPK
LgQUiLlkP5SbEvf2Kqaz23lHIJH71KP7lcX5H3+k3xQQBYt6RVcagUOZursPfr0CmU5INVloJ9Wy
k4flJk7NJwEOkRjf4heEq5Y7Jc0mLR/M/FtYm5uYSpTiPxY5OvK94EpIYOE8thFl0wk6gFqTD7i+
QkIReBb/bvJx64uGa06nrx+sC0Q95s8XJAnnxdKX4kx+Uxml2Yz5adgObvOUSncF1jSGQ5n/p+JI
phtU9oBL4Nr+ucDOYWBjPlFzfUhdao/mml6VdYV45CyVgj9a5Ebpt2D6S0vRt/Fdob6qNRIaK4HA
X8mOj0eZ/il9NlwDEZ357OeUSkkaGTSYrUd/P7uchjfVJth3u3XxpwslUjrZs5y9BSt11v75eEaQ
/O6UIi7KU7WdtpMbX0Vu6rTflWO5DR6CFT7/JXCagWIFUCkZKZ1PlQs1GWX6lIxmldCcNkrqpClk
n+hRd+OD+RO3hm1TsjttJM/Zbnb+WK9kGJd/AvBh4H7z71juJlUPgQWEVTmrcO8z0xZvlCt/o977
O9DDu2bXvyIFR065jzbJbk0b8UKxjOU+G32RQQ251vmErSWl985VQZJjVTCTpYXdeIjd9mr4/vXh
+XwFIhOizWAFalhw3BZXoGKFbeKpwANGBKWEOnmmq3wVFx358Ys4FjeetvbiXVpg01C4d1G9RKtv
iUgIw9bIqMWBDroZ3ADxPVccbPTi0dnhMYjBIAI/dGm061RNUmRXHOJFfY2a/jnxUuD0oc4E2YbK
3TJm1/Qyz6Q0rk9agGiaGGyz8W2QosPXyzunPIuT+mGU+VE+y1NGjlSZe1F9smYT+D53gqJ0aiF5
VIPT4OVbfBNwg5FXbsSLkCVU02Ytd5lvuhRkNrzUS+shpEeW2PEtTF5ENMlHqLYMB+tq2gvcjbLi
yD/lbw18KrJpJJXW0JaXthZCVQCmONCqqc9f4GzuMKe7mMC4Rm3T38G7dSSx30Okphz2W5Zip80e
vl7sz3kLn/RswEXegmRc3I1dUJ8GBCkSSXameE2V7gIzkjEMnf2CHDHPzeI6bE3qJwUijadJbUgw
O/3G1zqsFvB5m8qtyGua9WjlZj+QJ930VfhuVqIdhyAG2+pnn2n7/3rKKOVKojErLOja8kOPeWpo
UIHhh8JpjvRsL66ptF96AGYxXtBDmq6iVbf4jNAAm6qvuSHqTUlqA07Wjl7Jr68xroi3JqiZlQT0
wsmkm0xHTKR2iKrQYom7jEQrC/zqJMsw7SY7F5776vHrdfscjM5Gk/+Msbhma7mvwyRmjEYCbR5I
DqY8GwnlVhAJ26+H+nwFmOIcZJq6QTHeWL4nXLulH6XtRI+8OsyBSbstD+utnc8z+jjMYkZ942mp
hVzzyc8nx8ylg1I3RzmjLTH813vu40iLDWFVgTeMasdIYrBXhreWgb5eMuNzS+zjEIuTnEZB52e4
wpyKcSpALeXeFp/1Z6Xv4w1+tTCrmgkls7yPrttUkfbeWEquUFD5T0YAPxiRTAF80Lw4xWp8wxbG
VriGe0AvsSiepqF9spLb1oAucC97twG4MnNKoGB0exXt1zq/RmNmRwre+u2VVav7UBrea6EKN6Ki
PwpiTUleiR2hI9TtRmE65KlUOXoaUu4KrbcSmKGji4O369KB35vaQStuolh4Rar4AZoeN+C4aRCJ
081DrRPUxKIr9adUlW3PPGn+cIpGH3k1MFRy6OhegQ6fdJLz7qlVfw9qSeXjmwXTamXVP71VHxd9
mYqGPauaNdOpIUEcZGGLWYLTivEhi9ptW6413z8f84/Dzc/H2fOgykYeU0yYTipytXnZ4qT5UwGD
+PWkPr8JH0eZT+fZKEOpC0YtcPokFJq81yR7//rvv8Cl5p7COQSPK53/sewQD1FpSoj1jCQfSPdS
kgG4BSge12OqWpus3oouKu2udm/1q+RINDYvfDONBFYXFchHaKN8nF5TWC0W1sl40nXhaYySB6Qq
eW7iLWrt95iYPQX05dL0Vh1nQlNG6d9PUUyI5FNSQqgpa/MqlKQ/6lGkskiDG1GXQfBedVSod2Kt
bD3xrehRmE2frOB2dhOuoBtNYYYV2l0LmdIKnsXxd1prBgmnvAmaaSSd1OhfD6hCG/hjYDrW2v74
ngTCpkcW20/i50RF5DE+qAoM80rGR3Wk1pRgLawP+l3plXsxgUBr+K4qvgDs6bLr2j8loba36EXl
evQuIKhcCc+hkm/TrEGQtrINwHJh2j7UPRe6oVJ/Jg/2420/tG4vk5wpYmLrGhm+eWOJGY7LaJLB
ElXz+Kas4/1sLuL5Mt4dqGvhETv5D37V7vWCzgxKWXsfV9iBX2Whrtq8eUK20RSUXho0YeJhX1RU
AzrlqlCPup4cw7y9HcyOxpR8U6IiaTdWdxN1Lzx4jzoSrmYsbASL+gsW0a7cXZVG4DSDcq1TODXj
GiK65UhFiDL0b63rrjTL3BUDQH3/ziserFK5bavmUHE3ZHnldlK1bekhptxnMlAzoTNd5E4p+Nt9
qe9bAw7Ve4luVyTXmzRTkXH04dDXeAdUjoazU57RT2xvowHezSQioEbxT32nbrEt2t5p9CfLONVB
4U6kY1r6gondwySrd3CVDlP4aOKRYBuNfl0lw7NiRa7mxWjWx8qmj7EHsNDD+frIXXrpzgpZfy2B
z450belTXniVeEJ2ckfCaPt5fvSFh6xbiSfXBppfqbOB2lCzIAfVIpOv7KCn2Dy2dE6O8fjz6xld
SOg/1OaMRZpQK5GM200pnnw5Qa8+3Nb+g9LeJ+KDAoahePY7zS7gFre48/w/huaKpHyhgt/7RBsq
InGKqziSTkocHiuaT0qvHbwC8bzGehKRNwmM5rmYUtEx9NckWQ2oPzf5TSRVZkQCASYIisWrIwV1
449FLp264dUcMbb42wrQFA3sdsI+naAtEuHGtq8Dl0+7fuXVu/SRqaJQRgGyL5MGf/zIIyhzqxn6
8ZRLN7WJQ0zwJsg3Y6ZvVhb60kukW6j2ImEFF2w5UKoIvaypHQMVV14FMlxMdm0UHCtNmlm8tNd3
kfleoggZqjIqt/508E1rVw+kb1//lEsv7/kvWew2PgIcuJYpp5D2KaNEieqI+dr7Pn+4j6kveOqz
+c5P19npaZTYI/JlFMu/lfuH3H+Px3aTiuom95uVos3ltaVCpYGlIwZbPoOK1OVRP42nGrbrmL4F
xfPXS3ahaMEJVUV9BhVhMLlUOdVxdLeSDjwvyIdbUwUWyOVtb0HKwa7BJa62rWN6QHUQ+Jyrb5TD
1+Nf2qXnw8///WwxybH7afAZXu8yVy6+G/RLavm9CP9rvNs8TVTXkfiB7qQtPtoQjHUZtVx5E3AY
VH9csVsBDl3afMbsr2aayPpqnyDDNZUCAwHHU0BukhCRhzQMjX6Nwn55wf4ZZrHHM0UtMLyn26Fh
BtjL3TbVB4Z6Lde23tp8FiumaQjVgyEHKY/uaK49ZbgHpvVKXfRCQWf+Lv9MZ5HdBZWpaOMAHh8h
4XqmdxnbaGs5MfTVX7FT38Q7/VHekpy7/h08g97Bk+LrHTgfoeVxPv8F8zqc7cCkmmI/nH9BnLnI
KorVzGDfiN2rn4rore667PT1gBdKLR/nvNjzU4EZu1CxU0qEJP4Esj24gt0/zwJMqrpBYkdychzF
1soPfzG3X8108SL5qTDKjcJM++wXti2x4Uo/vZ3u5DuLQPhKPsx0OvFn7d7HN1TvtsE7YsaKU2G9
8P9gvn5cg0WSZFVSilkx7cGysgmah9zurq1tsrVu/d1PbVcLR5+B/W278rUvKEB8HHhxoyp+rWhl
PS+C07npVXBQd4PLpnO7/VxANDb54TXcAZ+Sbc2pduRta+XDC4WnDz9h2V1J9UkosAiEPrhrro2t
f8SI52Da/5nBxwUoJ6OdsScX+9ur9DgtaLSfitzGyxlGT20+Tt9IBiAy+bsksTvx2EbXuM+OuS27
475bkxu7dJWgLgDgQsWn+BPRFM0aE8eCTjplxi8TzLf1l7q11gj+q6S13N/Yc0kKKSOUreVjqfVg
6hNvlE6tMO7rutmnSVO53twH7opJs9VyutarW53yQ02zHiHG58Kv3H6k3adgo6g8iE30KIMLMRJt
n4/+ZsgGpyExKqPurdSvC6XZtVnkin11q5bpCzyj33GdDHagBhg5RRigd6bzt9NtIBsOTlGgF49y
ynUjJ9+qtnjBG9n9+ja5dH2dTXqZNKT9iNlG10un/P9I+7LmxnEs67/SUe/s4Q5yYqofuEiUZG22
087MF4ZXEtwJgiDBX/8dZtXXZdMea7r7JSMyZBvCfnHvWai5zjJ1HQN/275oU3yMewCSGwIN8osm
Y58Ft29bXQSXZt8UMncw1GIFoYMI6SWv8pQtjJEu5OQ+WTowciaoz80yu3AjfH86TzxJhTkizSHt
+kcuOchGbZBMyubrUfwkznrbzHJLZpYwkDtAishOtGhqT7Zbri+08MlEvWtiMWSVPal6p3YTkvjW
lVs0oIEavlHZAJ+0GliWRhKZba3vhaCnqVOfWi4YkgpSA95zugPq1lo1ppv5EBrBWcF+WmNBfJfd
Ac3hAYCHpQcH4cmKdEuGZbyPYZ81wPeTTYdegTM0zF81qp7VEhUTd4KrTTZAZqUuvqdx/5110P+B
e7Z9VWROFiqWIsOUydVQaKs04XCcAjFHiNAlD9J2N4mrw2bcvrCSP5sDWLrDFmhW0EDW5/1UD4rV
D3yy5DXtyk1ndiu83i6c/p9U1FE0etPG4tqxUl5S4ejyV2G7hxd1HmQ3M2sbTN3AeuDnYiujAqWO
C4+xT8qfDvzoCBAqMJrRPrip1OaoVR3c2a6R/MFjQce1W91Q3HMrcAW6oMIz8DK56rMl97bRRaCh
puUwWW0sr3skUrQz1ht44ckUjjp0PsH3jZowBjgbpcounOKTuoK/9cVq2WfT+vZLLKYVBGa3rVr0
vLC6FRnUgCBX9fXe+kTc9/3oLqd1ys0+g3bSNYk3XR6OPcRUU6qfYKJLyI8BVTNhk10ck0tA5E87
N9uqwAPBdVH9fb9m61oBhchK5uIE9dzpW3KpDvbZ+We8aWD+Am+i01H0GojcioRgqbKfRrnWIPhY
g8L99Qheamb+/E0zmdWWTqam03WVwb/jm+yQS9W//WdtLFajqZpWWwCjdZ1Ba8tuf2bO98y8+bqN
eTEtQgDt7XAtFptRqKQsKPpRKtNVAd0sRZXeVN81MHGaJdC+bu3zXQ1NcWP2LtDc5Zsv0drStNJs
gh8EsogT2GItoBuFvi0SWAolPIGMi/gJCYN1iy1fuc4YGHYOUNglKXEcIu97blqzwLquwVxNh5iT
uyz7xzW0+yFiw46whno0hAtYpw7DYJnFV6qmrNPO2bOyOmtQGvS5MdB10whYLJvQFQMH4q5QSlhC
Ux2vf9vagrr3ojhd5iuMIY1Sg/Ov6xl+GRhWo86faIvsu6kAVsYS5Wm0WxgpdeYOuPsXHcUEX6nB
Oo+7AVdJXLYR1/WfNvAXMB8kQeU0K1l20WTgDmL5FoY49z1L0sgUfchh6Uxp/jpAXsFPO7Px3LpF
ct8AWqYm7lmk8DVNjENat7spgbmtIlEGmCwtdCcIume8gle1K+Dh1tehwshzpiKRrffWcfabbXJ5
Y2jKWbWUranYeyg97C0FQEueQddUGx2vyOU5q+/0ST8IARb9DSwhIARUgSY/WiPzph5CmF2qa4ij
KxegBxw0pCFJCC0ECPaYYgybrFeCEV4Atg3VNEZh2lCwhySp93Yzi/rEcEMaeGPC+6wogVes4Tpl
YTzU0b3rYvsxFm6QxNlPuK2UnrCTa4eAjGuySbvpRi6CoUINoafHtFJDgGDHfISMrFgXJTnD59O3
DQ47RtfTjA3XAaY1hpeWFfgtPeRwGtX0AdrZgP4pxi4HwI2JaQqJLjejrZw72EUy0a5Gg57VmB6Z
bd4NGiqTebzv8mSnqmqAgmAAd41VbwlYDehB1zSeavNghIZ+KTBKNJzqci/7JmxBgFSabuuqzJco
W2p57YMV+jqiKtggUB77PprGbgX/oZssF56MKUrVR3Wg18YQQ3DBDcFP9pT+55BBn9ZRH4tCgBMJ
zybKr1zpeEhjh21RBXlth7M9JawFg97GLWY2PyZz9hCtUfjelw74LrmxqQHuU7XnhN8CTBxkPUYJ
j4Ru6L2Gwd5HR/YLLgAo2IRmI0D9MsBBAugicVe2gxtSFGtbvZcTg1YF27sx6MoN33P+3JlkrdX0
h9JCe3cA/LQT2Ee1ofp9QzdTB3klgeVc7OYlZJSPvDUDKxWhg4mZnDiMoQxnwSoe7CZA+4UH1qan
yWzLsj3yTCiKwikjuWJNu3Ir0wdTBLzSPGCj5ltyeHRrtuFYpXox7hDFrl2JZaUg9+pYaySJIGyX
QdTBWjnmK4IuuC1g3SuT30MOuVYfmxKezEiqJK7rt9YxrQcfQOx1nNyP+gbcPkeHGxVqzFhPlYC4
ifJSF5gi6Rdl7gkolecTZrFRdrF6M+m3XQZd2hlojN3t9Ful2mKPKbHml/1O71JElOm+pjCUcuiN
jMFi0OAmR1eTDYNYI4JcZRRjjLQm2RWmHgxaEXQoSqcOvR9ilCA7x3PosK04PLu0yS/ISoNgyIR6
rsKu83LXijTop/vWvWb9sWKFX5t10Bk3Vd3BrMdYg4Hluy7fQ5oPN+mhNeWmqZodIJ6wRnKOQ9F4
8DPdjNA9As/iirpZRONrnIK+Vis+chbn0bpKVEDvGerYRrE1ehyZXNwJg/iTEIfarDZI9gec4iVt
oKICu+l0U6egopk/+uJsjo+yv7bily4efKBSAAIx0ft4pfTmI7P5esrPRnfL3WELlebBMjdVQY8d
GOKymz0HXU8tv8l+hP9LHLrAkiWQbJ4MGBcy4BeHs4CZopm7a24cYrrV+o06wmGOIrtTwFGs3Vvm
FNrFBObgic8sC1fxKxllEqKbCvMoWCRZe6MWmS/lNrahADz8QPlaU1yvLJXITpUdzMsBqQYmHg+Y
9ooDNpu5sSf7nyOxVlljrplRr0F48E1INk7kXuNIqJnZWjY/px6UR3GTc/vOLY1ApqdccTZlj7fH
pAcpVn5Dn8F3hE+bPyYxirTANnCgJLHbrH2pbWE17VnyIbawbZ2H3u28Vm4Seh7TO6kNG4RKsFK+
R841LpQwTc01LdWQQaC6K35aZX9fgYfUziay4odKipVZtwFenl6sJjd6Dp17Ud26U7OjdEAxlP2s
ANpnznTTszBzH+JsZSUkqnEA1k0TWfyn7E9pra9inQZ1jNtsYoGSMJSQlS11xF1ujDeo03s6LUNa
2NHUA56mguQHrzUG9mOtGNdZ0YSszc4uDh4Gx7kmfxjEj3RWuUuBSRq1fVJAoqcVRwuVUCeLj6NW
bLLyus44mJ/DuoXkpcnP6ky95dPBqWfdszjOPAGCN1gjUP4m/V6ftQcYVople5l71zfzceRAKbY5
S1jEIPFTE6CLZ8cup18Tnu90DmthveKRLeygd0BtZALoiWHaWLQD0eCZptCCTfoVY8kqxsoCojpM
uMQmMbGrtQPVWLIXOZw8KpcBrTwBA29b8AeWhz4xj22h3GslvOktR6sxExrxLasEDqXdDtyMIb5k
QNurUjGbMerWYtekuNtHCdcg2joTYPMZvsXRTZ8E2zdYsw6UuHpcPn0dDInwE5GtoaPu0UI/u3Dq
CbrRQH6TZehEU/R70ruIbCr5DGTIvZ3kChwnEStKx4gjLlvQCqEJCNnp2QiCTrZnKbmMmCifIHug
YgPYBw0+3BnDSzoZsV7ztGxWWg7MJZ7Z+CqFQkORpXAMzUDpzyEydaptAi9uXr7CVtgIdL0voqbr
jZM2FDM/5BZBkLq2YuoEX4ep8+vnTVD8KzSEEARKH6iDAng5J3PeBPeVa6DWz6v+iLLWvrflKqcn
EfNVIsk2V/ku7rufX7e4eHh+aHGR62DQSk1rK+ZHc51E5dbZDCt3q+4u4tQXz5Y/2gGcmcwxv/5B
piW1GYeICdoRK3J0j1PQrAo4ygfJBpe0voKlLBwlLss26p8N6Jtm58/fDChe1WaSEoUfsw3bKF63
5js4AwKoniNtf7GTizfmh04u3piOzprKAJ/+OCOngQ/Rw2TLvQ64V7864NgMs5dL6fnPx9XCO0KF
3/gHtLpWSycppcuPhvnMme3nRuXzS2+15evpz479s5Ul1X5yOeCoErPH+QDRr8onBotm4TUH+hfm
bPLCRkiUQKcZwnJ6izz10VHiC5tjmY3/8C0WaxVh/aQhzdgf8a4K3G5cmVg0bXtI4jZg0EGk53rE
rauBgYGjtYcy6Nd75bOxxpnhwvd2llr4NUpvFpNFqJuPRtsfHYqnBYtieKE0F57Fl9pYZBHiNk5B
50n7o6BXGnT8G+47sIb8uiPL5NqvkXzbk/lbvOmJY6adPcYIvDKoIlpt5lsK6jpoO5jKbiMQX3AY
tMeC+2VhesQaN84EGEYBrqG+L6ybJEkulM8/XWKghNnIzQDChizN4iupRqlrDe+POUK4UbYrwbYO
dOQZhJ5ZDt5HTfapelT5BO3jWZ6335mQA/96YD47DV0oFBp4m4NWY82fvxmXIasUV0jZHyHdvk6V
x4YP26T8nuQ/rfaexk9gV13Imn92ZLxpcckibjqHjSCA9Ueo8Gw7lkIJYrzUqQ+9AlQFDz3U1AHH
twhZ9ErCtjFjdZKfiNJ970GsDEzaJSF8qRMf5g2PuSnMAyfE8nXdOjLTSPFm7p90Ay7aWooU5BSL
+zp+Np14y/H0gtEJ4lvoe0psfsThLHkptQoyf7esgqikq4LtpG4aoN/ztvJTMOwIMNRaydbFsLMp
gHHKfdUlQeL2EBmkxl3Nq51ZqVC/UCNU/AICG0vkaP3avqvUH3ZlracWgavCfbfUQh6LVQJC7KRp
6zFJQlV57HXDm03H07H0Oxd/dHrS68qjwljTRB4yehT9dSLLJ2kXz5lsdramR/qk3QoNQuNN0+PF
C6pYgkXOk/IwMgj51HicGQxboW74fV4kZ2KDTla4eINaA9/r9RAJIo9Wla8LVTxnE5SCXD1ksXEY
VceToztF7aw3rhSZsdJTmkMavTvlWfotR/QOFmp1oUT/4eyY53m28cPqRQRhLuY5G1gBek2cnXh7
nqaXChzppL+AnVgSzsAye9fIMkRp+9gSMlWykwI9wrV91+1hs/KY3ulPjpdFatRH/SWyGbnQMWtx
8CsjmKnYJPlp0OlOjHxt1XXgVNDb1O8RCSNL1mK5AfqqtlHOzdNU3Gq6vnXSZpsR7VT2CCpTCzpt
NZRRpsZ9yRrtoA31aoIdb5nlnmrNynwx3gPxHYQWXyhKE75QxoNdgzTDiftaQSWe5dV+IPXZHcwj
HhFx+2iD7diWkAhh2lYK8zyRs6beixjq+vQOSSR/Fjqwhh8zM9DO04B3B919bOFVoJhaMNTduRyr
l4EfVVg+NsjyBGUl+AkBFI5923mJc3E1COc7VbODnuHv1GIDfZMjMmjXGuHQHCBT4bdGgdplXbzU
pkN87ZK5yBL58WHKF0GURhWjJBrWlSXhwIfEiZW6gUjbFbigFqjokRwgHaKjpspm5ZNny32xJN5J
Wzc9M3XHq7Wp5YFAnqbk568P7EsrYxFxWRpI3TFycKfSPVgA5hkZbFjjSzLC5EPKdrHoF7dyqXfm
pMFF+2RbxkbRjaDT1ZXCzXXR3Q84rEqVrBSULFyLMU83n6wSvDHw/GVS+dRykvVkSObXTCQbp7CJ
V/RIxxiT9tB2mnnlONm9Wd3qSEpkar7vjHINp+QwbaE/UzY7JftuAFPG49cK6QAJ++wyeRT1dmqR
ICzwToFILUun9dAWjzkWzgwtLvXGz+S1IPsSwr+NY+256QT1QPaK1CyP6z2MbOgpM2N4q9X3gqRh
k5gnrZMPtZX/AMgtlHKICj3dsQzo5BGsPKlHmeFs4A4RCIfvEqcHedoKKlMeCgCJO2fyhhHQ1ALZ
qtFdfz3RSzTIh0W4iA/0nNois1wcbit7rYb1dhh98ICQH/Wh3gyelafsY9AxKbQPh227M3eVfwmS
8slqg4csKG3kl0nqEigqY8IBgMNFGmtnFGPhu5v7CSK0C12dF+27VyB8Y942s6iRDaNuMZh34Ljz
NdDzvNlx3j0If/JtH5CrQxtofuxV2xnso66H0I5BnbuombYo0MwD/u5bLG4TN56aoZ8g3z34LTQd
omIV/2jHNW65AAelB89704PE0zo7X0ISLLHIy6adxTM4zjuti/UsP7lwYth06/SI3IuxBrosUrLw
0hPqQwj2vqPO4naZ3G4SvYvWtHjryC7IIUX99Yx+fLn8agKEPQBedMS3i8ULmGMxQt0vP/EgP8xq
ll3tl3ugV9Yg4vTBRY29BejjjwGE4jBK6Iil7WUk0AxugpvBzk+60H2aIfkYyySyJuQL62AkZTCQ
n0171trxQk8/Hcu/Gl5GB6Y7ICHHnPxU908Ezk+5dQk7tGS7LPu2DAZkPE2pWaFvADuwlbaqgmPi
mcPZxb/BBDte3UEg4HGcTBcr5EtA4IfGF1ehyjJ7EhrBwK6LWwAh43WzGu+hfgl4lpecSOsX28tp
jE/PnTejOh8Yb54liTbKWKFzq+kYFmMeaO1rVhgX3gmXWllcckphJigpza20mZf3ZzvZpfXq653w
yUUKkYR/LkxrsRGKcRxZlmJ9FMYz6zCCp6p6La1vX7fy8TE577c3zcxf482A5blZyZKgK+Y6jT01
BJUAlYwcYEFjawqI9kHn/l9l7X9YG4uKttQNUgK8kJ+6MH9AfF/68lvtY1miYkW/tViboAiNXnyU
QXcDAn/sXth8F1fn4uKIk6rvoESO0d3wjYmHWkjB2x/xL5SJfKAW18p/vjgX94QFGVYbQKH8RNu7
VBwg6aOWtxfm88Kxsnwld4VqQHoXy2bWJ62MsPNFNJ4h9lccsFQDFDhzVB3Dr1udv/iHa5i4yB5C
Gg0yDIv5FIWZkhEpn1O85xstSvbDyl7BvfJCM0tIzJ/r5q92FrOWEghAJQTtEGjSoHwX6adZvDo/
XspPXurQYqZSPHTr1kVDc65Xi3hkrdHMRSDgEse67NCv98Sb3VegdlrqsIjERtBWqChXmxm1C8mO
+hv1m7sCr0THh6GN4jV7+994n2Lr/3M0l0CPnFOtT1Q0rm6BJIHmwJbs0pVoQu6x0F1nO+QML0qt
f74+/2p0cS3Aky8foT+AjVf4zWY2h8dbTzzDwA/GIjJq491wfwkk/r/s9r8aXdwKEnVOlVS/zpv6
wboqgIvO/ewuXkHHHxDl6meySu6/3hKX1qq+uCMSLKBONTG65d0snEG31T0K6mF5vBTCGHPU9X73
mQTaBjNv3YIy5xIlo5EyHUXNxUlzUFscSHOViuYmc9q9m7VPdhdDMQoeBEq5aUBrNSi9pVJcwYRb
eKo6qBBiRv3Ysk5IDZ0MBXKtMNeqPK0tgEhxfTEOK51CB6ID0LiC01nqJAdTfWQUr5jCqHFiQ78i
lGY+/LHd/+tp/O/kpT790YXuH/+D/z/VDVAjScoX//3Hnj6xuqtf+f/Mv/bPH3v/S/84Ni/VDWcv
L3z/0Cx/8t0v4u//2X7wwB/e/SesOOXy3L8wef3S9QX/1Qi+6fyT/9cP//by66/cyubl99+e6h60
Svy1hNbVb39+tHn+/Td9vob/6+3f//PDw0OJ37uhL4w9/O3qpa5ePvzay0PHf/8NNil/R20I5a9Z
3wLFDAfra3j54yPj7xAEtYmrw/8Oge0cQ4NaytPff3P/DkQfQOQmJKhwVM/po67u50/sv6OQZuHv
QDQIsgdAY/z2/7/fu5n6a+b+VvXlqaYV737/bZk2R40FKwZ/CAvT/CVX8z6syEhpTqqVR4MPpYag
CEYdRr9iNV13AdTkAPbzGDR1a3k1QfDx9Gaw/vwybxtfRE4f2l7cEplr0mowcwAveh83k9cg54J0
uW//qyaAy04ubglq5a3awUXEMmEEosUpX7ucKpFDHedC8mZ5gi37tLwo2BgrJdPzqHniCNtLiA0Z
Ub4vdsUQWGw15xNniC/QaP/RUC6viBZZDXUy8tmwFziKswvoUQcQlMHYhaIGFt7bM+xD/xbXgjXS
XGQ8j8rW+jliV0EeEmZBSedcCt0Xb/U/GoJ6nAlhO2vmaL1fmChJm2ZSF1Gs32YDTMAs896tHQjd
S7iRZxembXHZfWhscQcwEbt11RaR1ZR3QNQiO2E4lwysPh25Nx2aP38TQqQoS5h6WkS5UwSyJaEj
qER2v/oXS3of+rJ4KFhxAu8CaO1p0HlM4ShVt3siNl8vt2XK/I9GbLz6IZcGSaTlVTYRZgDGX0QG
rJGuUPm+ARzMDWezOGEjk1LhxWgmF9b4p5P0ps3F0pvKHJ4kgDSN1vCo6fQGeogXIq1LLSzWHJvS
nhCtiBKghhpjY9SvXw/bpwfemx4slhk80uC5ilFT0nxH4WiUYLdyTQ14/u+crG8aWqw1CnHSKhNF
pKNy5KuUn0ST5mGmNcDda//W5oFnlqGCZAp+6+JRYSHLCk35MlLm4hu4BoepUG/+9YGzUcK0gTHW
9Y8ql7pWx6Kpo1xttg2MpEvDfVVosqHMufu6pc926ZwOVW1czLMGyPtdCgFfPJtEHel5c7DAOvVl
CxX4ljQXZujTdgwIXhkuGLv2UmKkptCFQAklKqViXTGg4daSFxAa7Nzs+HWPPlvU9l8tLYEOTm6Z
+WTWUZ+1V4CPHdyRXwihP+0LkBomIhbdhRrT+zGDxl1i6W0ToT4IKCm4AoENuGDb2Jdq2Z92hYCR
BS4WQRJwcY/LFAJWuOEiOwFM023JrUzaCwXHz5qYtRJdGxp2jrPMnPZNqbUKbyJGHEDXGXRzFeWS
OsNn4/W2jcVBNvPXsCaaaJxFyXP1PElrS0gafD3vl1pZHGZ5S4TWkyYSGrBysiy3ZZFANdiqvn/d
zmeH2tvezCP65l5TsoQiq95EadLdcwiaGYrY1WV/Y5aXSOGftuTqKNI7Gs6BZQrYhEG9weo2KuGL
QCrkKA0uQuCkX+M5av26V5+O3l9tLbO+OIeqQWFtRGXz6nCEOOAz+q2aswuz9Nl6c+AJB616C9m9
ZZ8mLq2epVXEWnFNJ/niDM2lV/WFJpZd6TpFjyUpo9ygo1/ztNpUSTpc2Dfw7ZkX1JvnLWICvHAc
E8ZLlom7Z0lHIqTnicmKdWVO9AdzMv3ZBWJ8m0ELCOTfEQy+HDyBmWpQrBCOQxWOGM33pLXMq3g2
WupTUHMaUzzKrlM3Uz9h0HPgQO0sA/EwAzqJwWnR18xpwzSwlxVYt49Tikd0fJoaMNeTAv4kTTsU
YQ8BXoDKoX0kiqQKiqLlvm4gY2JztQD6vaC+QcVjUkOABTy1PCza8l6rXSsya/GAx9KjYswOomXF
oOEBjw2tb9ejIxOvHFPUiGLrWz90mac53TnJwFfof8nzoh6JKAVlO0vdaW2PTCmsL9UYst+QiIFL
e6vd0S6+yXtzU8eQYBrVWr8XKlTRVBRMUdzTJyk8xVXLcGp15Y5ZubOeSFnSldFnPYV1eIV8PGVg
H0xOATixq0PF3VK0iMBbPsPubtyHBDh8QPRS3TxYOWH9SXUa83Wqc8CXtVJuWzWt/bqE9JSV6s29
tDiHphOEiCWX/IcKYcTZ1nLmPOQxMK2absd4NaXcXZFaH45aJvUnYmoldC+tXKQo+LqpAa76NKyr
DGAyr08KyF4x0tW30h6ta9vk0yO4SBQ1BSgKSwhQTcq2Bof0eijtdlcWKIpRBbJOoEAo9a2J2izQ
sonZHMpegkc1wDOVeo4CpD3vB/eYTLzYppmbQklDVwBLHwyZQwBlADC/z7ACAUZBwdiKkal2yDTz
BQao73tdGYuQUq15zhKY36zAS00w6Cg/c4i8X9vQ54ZsnCb0TQGr743pjiyE9yU/WYkr4ZJa6vd4
Lxs3Q5O7G51Q6wdenoDRM4VrAFMT626g7bRX1KHZW+D3eDSu2o2bl+QFe4eHZitin5mY3tZM3Mhs
oR7umWOnXCudCmpCkZBVWwtwX0qoRsMka5tbdXxfpQ3ZdZWCBBzS8bdIZYAS0TqZBG0IEl6yGOpt
0fQ6rkTphI5iTd9KQO3XrHWGbaZQa6VqEmJzpgT5kRLFvG/jCXwGo3iiZCxXZmbM6vcQlIdALR2M
xxzonxdeu9IvO6V5hgz2jKFmOfEocHYr2WRW4tkFGYCzL/TE9Jse9GIIe8dwD4qTIRSEgJvtlGTX
t60D0FNdQnapj6jI7SujKHUJHBJtj2xyyrU5SgVOq1Z77orEepoGA6xUoSprre0MpP2USa4so6Hb
omisgAptuolTDctVJilEwXMKFLiaRA2++nNatMlVYaoMfMtmuDJV1QhJl+hHOyXNvSkTzSeUWAFc
ycZ9h/dE5unGBC3cbHROXebAsb4hkrw2fdUCAQbEoIaqOBg4/RAAqQmveYS7j5MLDyT4TfWBYG69
HW3hPhvQYZ0tfXJtBewXqJJMZ7vMdJNzXltIbgx48/lZrpMwy4i1hhKnhHmDJdaG3Y/XIqO3CNl/
5CSHYxvMPlAZgEsKEeKqdocmSuxODbu6YrDRyXRj105M3GaS1NdpEw+pp/VZrRtRB8kp+CbUlbmO
pd3S0ctNjZ6ht/VstulE1qXo7TOiwdrYT+kAQ4Eqc9U1z9oCMyJGLAOnInCAB/pjDaJ1fp9muYqM
zEToVhqje6KVMz6CXAQh6XZswgFnu/CGisEXBJC7cd1odnnTugPYZTDuek3h4rTtc1X6+IKgqxm8
MrZJL8oglW57BY0E9b4quXl2qoEpgMTrNt6UZQmptRGlT1Vvt7XTyI3eK8NJgblxUFcC/CZuDxNI
blp9AqwfeCY50vHgWnBe8qypJd9VBwddB7Xax7bqs53hllVYGQZdUTpCVrxqAF1uauIPsRFvjAGK
kvBSUlPQQEx7wyZDOwIDNQho4MXuY+F2/WmY9AS7ONP0MCsowMlOCTHCVmEhTBTIagBT8AScoqQe
qV2UbqwmLbdYJ3ICG8CFPGZZawdT0wDKjysHKj2607qoHUx2tm3t0rwWTVURvysKneCGSpNNFU/J
gTnMHtepUVhn4BRxE1GjcijsJWDVEjLWDCIUzgQnCyoy9TRa4Kkluavsscnorsqa4gHs0KTwB1zK
gQrtYMUTSKmCZcJIkHCNgptTpVc0U0GCcvus2bQx6zYNfAt6CtG+2BzPCsgvoszxwIPQAq2ikssN
hDiPohseU1HtBm3YNvSmVtttKfiWO0CKJ8VrD42/dNz3yRBkUOeyJnsfNx3E9e5dqL7VOV0Lvb2e
eih+KKCgNwZ9saspkB332yG9Y04XxFAY7NofA4SAB8kDBQzyrAJ/z4DTVSqB3WWa8WDnI4fv731S
5X4MCE0NKR8JoQzKE3fXdVkEK7McV5WByYegMO5OB0rcPWdXfBpCojSQqW0DWLYEJOXbasj9qlG8
1oYGS42vpUGWEGaL0DsAlyKUrIYfi74toc+TY7Kt4j6G/mJJB08iKJk0YEd7ZSbRIaXZYqmovtZ1
azo1fqOmYcG6lY7OapWA2FW+yScgJ+OwFaikgjci2tofkheQSL3a6fwBeoiN4ly5cNsqzWaFuCjQ
KxLFJkhL5QhuyDegYG0PgtjPOCo2RZyvFGr7PDf9ugDyLsnWBlSoM2gYljSLCg3GpnL0Zf+aq3GQ
67fOxCOnyraa1jwJbt0AAncuadJ4HYU5mvnQk9HvOjgtNKNvuuCCZYjiskdDlzvKECfIEx0Qa2jq
pktdzyQ/oQ8cgoK3T1p7ZdtTWKeovLdOsWlVIFFRtCAr0L4Ayh7JptSBw637o80gwKfiSnEgjJdZ
5Mrp+1dFxmEFKxySgGKK+WcA6CFT/chafkB/9nibb3obq7+CE0INUBo8vj3LZa/9jCzTKcKqIO9V
KO8ZgPOJmLaPowI1dqo3PHRBXNq7Tak/VbnbXZWIo0INUL+T5XAQM1Ua21cCnnZrwE0zNWqI7sdk
Whkd4LJDB2kX6eO02+DUhKHN0KxMKz6x9JYY/Q5bMpwJyL0NP1uiR31reOoEUalKughq68xLdO1G
J8RvYiViMxFIVQrkAaSvGtdJx8JKqc4jVqZkcI+wkwdGHhqzC4BCmdVrcTfohRky5WY+I7Qmgxqq
DNIOelxYh1X33artQ9p0oS0ML08HLy/bbz3eYrBh9yxq34m+u3N4t+rAuvcb7ExkCZPrqgMttIRL
h464SOEvFQzch3QAszr1wcYFS7MIUADdSod4vHmtxmKj5wpAN+chLjHBLGDOfQv8VGvBgg+FeiND
cNA3WzKRFVRUEyIhFuZgm8HyTkGtAQQHLVHCrCQrLhoY4oCvZ4oTw9MevN36WXFOZgli7aDuW9O4
NtNyBT4nyKJ+Aqj8VD1TSApRDdfjlVYf4j5HjM5h8oILIAUTBhMl/h9759HcOHOF6/9y93ABaMQt
CWaKIpU1G9RE5Jzx6+8DjsuWKJV4P6/vwjSpKbsRuk/3OecN7l0BfROdGAvZEZJ5J+MJ1S7ePp2y
VbvSdpqg3JW8NFQ7bvs+0DZ6ZWO9oW5z5dRm8bPS5U6C/5FcR/tGVxwDojBbGhIa7tqotMfWGliI
LuDw/KnQpXno7dUGoXKxyQfIrmGNT6aFonfR/4hG9JXtwQkadCit9qY0khOOWoS9cqF5z36kryzR
g3SkZY7Nku6LtSdpx9p7ajWYH+I+Um5icT+EEQaIuBQr8SkS3KH+KolqFeXNgxvYOzTqHYU0pTXC
ly7tVrIuccE991Ni+1Bw2JCWkabOc1M4OrlVr0lOXD/42PhFXuKko5hbdC8gbT/LWbULbYE6Vots
Yn5sE7yUNHsmBfF9YHA3AIeymUluJvVPQjF2spE/RShAo8yzbMPKkYqaE7b7gmDSU2Zni9TP9qbl
/+oa2P5ZjOBV0wRzLCsSuHlYt6tSVS9jqdQWqOYWh1bL9F+Bi9+ZhlpWU3VLfxRopWa69VgV/Xps
C3kmKl0mRGcbK9G+1YZV7mhncaYvTcXRe79e91YUOl3u90uKny++16gHfdDvCguzwoztcDaMGcz7
yrWXo1IbCzqErIrOPo5qpQ8zu7Pvx67BU7EnmcxM90hpHbvfDJXasQ/N245N+SZQDHkOYBSIOr1a
XpG0qexCX4WJn68Du7R2bVfUW9lyY1Dz7UNvdDaLhINzQD4DT18Vy8nAsQk1wk6ZzMNYpd2m2da9
WigD2rFV46g1856EMyGNxnbNVg5WnGEiPNwIq62XY69Ceu9CdRU2yTKzinWa489ku6VTKe2D0kUP
clRAjhh+Wq7hL8cwwL49htAYoflGoRNPYHwo15YMwYtEQKtoIUXSWtd9h9PBvFHuJLVAmhjyTAXe
iFPXXG99Yzn65VFk8tG2A+lelQd/bZnSXanHNbZQ0jZKyzWGNsOLrcUy/Rst8O+CUjc26uja28Zt
s3t9oPLZtnW30JmPcwolHNb0BFyP12f0tQH/Gr7LDqdw2fFYz+Fk/PYk5DxVq9QxsEr/KGJ4NiPj
O9IT3ztd+hOPkQ4sSvutU14hI+2M3mkLlltXtpO3+fhDr8mCZY+9jXnZo2Hc3hF0u7mViNuhZMNP
xgPaT9JSH7PnjrU0w6JgNU5qzcLTHLQwuqVkpTf1CDI+8l+rruNwpoXlLElFybLnnJG4h1oFRz5G
j4AXDxQSdOTV9YdaLfduKp5IMElr03TBUlqigbEG4LgS+sDBDVm8XFsnHZodIYp0we2YZiiClTfa
QB47ZDvX67ERSRzEHDax/KN3lYXuYSLtvWZIWdhWugl9ENBibB9ySacVkHc/o6HfSu44QEEmk7HV
JR3rehb0w6axJDIjYd3q1DXIIyUdPCdJQumH0lzF+S0Pd4rbPZUxFJEA+CxUCb0zljICHG2zafHY
7mpuzH5xM6ueSQUbgN4JByXyuYtZttNIBGYPNrWFYwZKFViGBqVxJ1IJVcW+f0gHTcz81t/HdoMP
dyKHMPPNjT72N7kareQ4eVBHcyOJaJhlY0yw0GdG+6fLi10MoGmt9vZjourguGv0pHPtO2nuXM3u
Rt0/UUpZ1kHzMCLLokCXITFunswyW1t99IIr7KYvm5oXAw9LHZpVgDJAJHGZfYS3rSr8CvO0EFXG
Wt+njXrna8aNKJ5LiOdV+TKEo46zXX5fSRC6O52nh57boIXrIsQftI7gXGcIJvgVJP2gNn+PujWV
EvJ01TTaKss1Ih3O6KhPYS3FQoH+l/0KrPgYh/LjMBbfdWbIDI7Zd5GGz3nst2ygLTarjXTM/PLZ
y5sVgtlzLFv3mioRAP2T68pLz3vVOG02/ehgfz6H47wyczAjibKXzeYJLIh305fmwuSwmMqlo3uh
Yc/cWIgt6sDmEgCccaoRzL33tZjU0i0JBp5JkpabqTPYpaN6brup4tR+CT22fA62jZVvkCVGqHuh
+GU1HRU0LT0FdDvkZZ9GKlXo3JBWdtHaP0Wih0vPTBQWZACW/0pP99NWPA1KlGWBtuO7eFEANzKl
TTUrXOuz1pkEB+nqxN1ve+5tMPm9U2c+gCJ8ENQrTcQJtfC+DEq/+s2wF/Vwyn0JUn3hWvPDH6GC
wo0a21LBCdr4GSdN+NjklQ0fvuuvYeE+K4+/HXgqab8pxJNfQrpn3kVBLK+iqqmXld0aq7A3x3XQ
JUH9P/RjwfQLUCg0/z7oD1mj13pSBqpClVBiwMR4cK8wuT8rwutnbzuL//qAMacUFeBMlqwz2bgz
im5bms3vyA6uvLBro0zP9c1z08y2aQq6Slqy0w1/nto7mVrh1+2Ez96NTgnItixZhmk1QcPejOFS
Lx8zO1nLKBEtXHt4oCa/NqUxR71k+B8gGm9aCpdocjR9UllL0vVIqto17jfhtRupSX99fUfXugoX
TawIM4Os79M1bb6ScEkGZ4p29fUYn72Zt3dysYIDRbSlpSdraoivgKT2qVT/pAa4/HqUT+/EUnSD
LowCDOuifVmledGrXgbSxMClMdsYSnHFeeXT+8CxinKjaWNwdHEfegpGtWe/GYZ0nRkUpdFt6WZ2
Hl9pxV0SCc6wDKBheI6hhoRz0cWtxI3XN4mdrtP+0KNKlK/T8SQnNzkl0jQ4dVI4t/N8ruagDylJ
FqbCqT+djUV1stjMzf7K+/sUXfb2ei4QXqhFW7rUputqgdwtTrDyNytdSdZatXa4ksJzGlDjwrkd
4Zur0gXiYz/KnnBy/3kYF91i9ki3h4u4lscqOfUaCl1yUAT3mit+D3WIflOlYteQ9yr2iXIQyd7M
1NwCpn+dtgppPgkiVotiRFUp7bH/Uaox+VEodYtTTMI5wokiH1GpGh+Mu0aEnFcLNxQLDGJR9fe8
8KFt9fQRJ1LTWpQJ7vJBg6RLUWhadCC5bI0/pI2mvDKH2hCzLBHYuxccW7+e3R+2I0XRtcmPjaa2
TG/uYkqIqEfGq1bWPpqWVc8Oz8+Z75eLRJN47NjpcBpzvh7zkhwk2ww6acJZ7A7wgz50NV1kf0NL
XusRQJchvmtxCQknnS5PW1Z6O3dTiIV2vBMW8vwuypCjfG3qTRH13TY8XYIBhBJJOuOjBXhsVVJo
Q4kOrc1oP1idCV9IheWH7V+5bVFHM6WSHERbFGgafn37H5b7NDSqIAJ2ugzOfvr3N8E+TV1dHlxl
bTSDudNTvAbdLrKfPUNJHr8e6cO2ch6JdS4rhvbRVVGM5Mx6oa4FXsdedxtl3ryuSZmu4Yku2Sd/
XyhWDjoNE6Hyn/e3ZGkVAscap8BFZMwg7G7tebA3V6E3mZUtvr6pj1FsuivbVCyDeClzX+8Ha2Vt
tCFErdFVeRkxPXmo6TD90hY97qPIwEabPl14c0TZr4uWXrDM/n2f/x36Ylcbc/DbsYkWGApocwWX
awol28rzHhTo2eOwEamiOGFO3VL311/f9rQQLyYsiKOJScd8Zde7mDUxNb525KDdUzteGBHMRJ9g
lCmimdOIffRA6V570B92PkXhEI+7n5AnHN8lCKkYKsSneKsWzRRfJ6vLOJ0+NBVFTfle1LdkNkP+
lCKCEra/MOQKlPHKMv1kAhsmkC7wLjpoi8vo5Ho2nTZLrEeauJU8t4Jjqu+s+J8vE1DWRAEZELZs
Xc7ess8H+r/6Gq7tsLHsxDwMUhU+h5mhyvNW7usrYIgPFsgT4HhyELSEPdnnXkYAEXVDViQZy8Vd
qd68KA9lO4+P6dIieUeyySnuupv43r8XZIk3pXoAs4D8/CKejfNuww6+Q27h/0H4/sNmcHFd0+t4
G5mEjOBUQdXIkeei2hRP+Yt4gTgzIy+7IYV8xFao1h60dXfVf/BjCLkY+2Ij0iV/rCnsnpHmlrmb
lnPAcsYVLWnn+mPgXBMnnxbMuwU1DYgom4xCE20HcTEgOjO1qdnZOiylV9e0Bif3yc5LtRNXDpDX
Bro45bgVLGoqAGtfjZpZ0TV3XT/eDpp7jdX7+TikCsIkhTDl6d/fvL2e3jK4gHydhcmDNshP0NNp
dGVX4tAno7BGWJQGDBWAiRePLdXNskKtdu3WP4xuU5k/2u7160j3IeygEEsmJAvQ0Gwml/FdcUFD
eYygY22/NUI736rU76/BhT+7D9SjhKYi7juZRL5/Wq6N8UCUV+syjreeUv1AW21VxNcMiK6NcrGi
Qk8zXMso137Zr+3RPdmm9ZyY+ZWU7kOYnDR1wVWpKtBUKhoX95KWLb3+slq7bl2v/CxsolnvskNB
gW4QeQPfdOUE9+mAqKIIDhU6z+/i7AxQWZPzuIaaUc7DtDj5CSXnXDvmRvf49WT49AFajMCOp6sf
YjNOSfpo+826N1J/iU6EsVY73/ptBJK0+IcjsdtNgmLTXqfzPC8mthUi/GTkxhoMTbYcWulVasrK
0e32CrT3Y6S7GOgiHkhYF4Zabazl1eQok61SCOonY6bM00W3prV81d76w4ICDmlr8gRNBumLi/n7
qe4J1ZXiziC00nm/i3bNKlziX+Ngs+3O8AJyin86HxUoaqwpywTvDTH54oSmJG5s+6m7Flr7mjfK
Xi1RY9ZrGtuG7J++fm0fpuLFWBdHMh8Uzqg07joOv5XjvVn/KVWK17X1zw/tZAqwVSb9alL1ixnP
X3pp0Ox1lfwO4ho54Jh69TW7n8+OtowyaXbLGge9y0NeUNcNdh7u2ivm8rzf17+KU+xIC5RDg5mf
OGILemdd39CauGZJ/pGywXN8O/RFpEJBvFCU0kXfbqltx42yi1aUuQRt17m5nURG6Ff/+vrVfcz/
eaCqZpAGgdqHc3wxMRuj98MGTcs4m0x2igOlnJtgqx3bbfPSOeY2O2rP8e+rWnDTlHi38yNCDp6W
BMyaUOKX5sBjZ5SUYajknKRm3gYcrZIbd10+uYiVwtT9pzR5sob3403r883GHPiuFvSMFz2FD/4v
wCViHS7lV+z1fNCa9srcpgt7Q8Hcn6uHtLhq6vMhhk7j64ag4oOI8ge3wbiI6Iqp+SYAs5oXxgzZ
MoyTr2wJH4MMeR91JQwkyE4+1JZ0KdX1Mq4xx9BmfhXPOm9/ZbZ8KNhwG5rCPgD9Ysr8ptt88xh7
8j6kKMqNeW+swGPgpx7vKjQGlEW5kpxrCkifhOn3w10siCpuSUgYboqak73sQJH+m7sBU7rsV2W3
uKYB89lb0mVyaMPQMGy4vD3Va4ay77ONq1UuLaUQSN9MyP3rOIbm/H94lJO2pUBBWFfIQd4/ysLs
BxNz0U3/07szl8Ojt3WXYeL0i3ZFd4hZ+PV4n82Nt8NdPEpN0VvU5vKNaafxnj4pACipdp++HmT6
P7lc1W8HuQgmaWYYdcA9mU2Vz+Kk+KHqFYLE6O13nf389VifvavJy0nn3EjJ47Jim2RuFlZptem1
dN4NR1f67g3XbC8+ux/2T5OTvErCf8nZ5JjSFiQpm0ZGRNxIZw0CGqa/LbR/zDdhXb0d6GIHLXTb
Z8erNob60Jc9ctRgo7UrKe8nOxuDqKZsaxxPxYeil0w/e6iLetOiZTUsjHmJlt68mCcrd4liswN4
ZRt/uy7V8ckW837ci6kXFBy/p6c4OUhKzxE2ArPksVz/TPajtBg28QlZFM4Oi6/nx/nlXE5Gi6Ib
bP7JHurcfHwTq2SpNSA59Rt55R0SY2b9GfflK/TpWTTX7t2Hdi4v87uqnbkvyDOsrUPw4+sL+DhB
dSoaHGIxNrOmM8v7BR70qepVYbfpbbn5VjSoTKJrbd+6qfvPiyeMRERmOxXQu7SLZedS2Lajsdu4
tP6TaECbPOxugaC/Kll5bRJ9clekhbhtURBSpuPs+7tSEcDR7bhnq0S/dTYutbmeO94CBUwHjyT8
VDmm6Juvn+THZQgoFuQsfD/0B41L2srgsh0Vab9Bol1DHd39aQ3dD72rjr0EmOfrsT69P1iS2LAb
U2nz4v5St6/6Iu839SAQ9A2XRukvfZEsvx7l8zv67ygX673VlE5Pg37jS4rpsNoRnR3yRZtYyQzf
hStbzae3xNMjjFFl/3D2QJEzLrOx37QGdVnJvW11Yy/r49PXt/TpKBNbUtaZh4gfvJ8YY97jPNIO
mxEAnhr+9lNsMLBN+XqQT2IY9VcExuglytzK5ShxIHwhGYJFHXxXsll1yLZUuu/i52qZkg5stT2y
/DfWQbrywj5unxQ/dUSFcLUzUXC/WMx5L+pEb6yNL5d39ggSRyqta5K5nzxBxrDYz3iCFFovlnFW
lyRRo7URktbDRxJpjes2mKxXNzKGv+v4/wuC/B/ACG/m1CQ48k4Q5C4bvjfJb+kxDd7pgUz/q796
IMq/yNR1TJfUKTVRCd//kQOx/mUImUolRwJVGOIMEvi3HIgh/wuBEJM2jwaUkFY1/3//1gPRkApR
CCe2UExj0koQ/0gPZJoG/93XaD7oKlpDzBOubdJemBokb/c1rAgNI/c7jF6yP4BQ23rW1ydNRAto
YVhfmHv1PoeYcHP+6OUwX+elnhxSte7m4LdgAuSZ/iSFwQ/hjs3qzdM8/r2Ot4ohJDUfro9+xQQ5
gYgP6kRcxLYoMqw4dbMK96O23hhtm84TIR862pBHqGIaRi6Vuzr/PH/AipnFRSq9FJ3SzGA9SMdS
saR5kcMFyAv8W9QyFY8ksfLMrnOMEdUxd9AsHb8h93TKY32VSG25570lD+WQ5lhX2Ommbs1bT+d0
3UFVzIxK34Y0szY+pBGHxYz9t5AgJhV6t2r0IPhRuaEyh/WB2USs/ch0r75F17ZrVemgTjb0idp3
Tq2l/sbTpHBVjXXypNrS0SgrFbhipRi0iUGJ9aTU1LDxktrkSbTLxk7aWDDUcCb2o9sCxsbMapVv
UWgEP8Kc9nZamGJndly37elPiuYF9wkCFJKitbvASG0nzsboKZmAiGASTCcHe7sURR/iydEF+6qz
k4duCPS53lAr/Pe9lbSQwT8C5Q7j5psotP5oGC9DEHhbrSmHVd4Y9sluKZ9gA7+0i0D6IWmgz4uy
+U214A+0t+aRKpm7GLt645vwcnJLOXqmnc89BLZJm0XykCBL+jAs7Nb15v4QaTNdQBxojQxXI6NM
EMz27rIi7XgJ3p1v18Na8VV/bdTGQ2y146nQ6DKnikdGkuXpMutSa1XZmDHZnr9qQEUf60Tq2eaN
1JGL7DYhDQAfESgPQio5rapTGjP9jAwvuZ3BM7xVW0N9NMLChbMg/f3VyNKw9+Vka6J2jg53gs0U
lK05SAxpVTipqei82SD3d5Gasn9FjmGN42NYjeUKbFyBgu3OjqzxEI1edXv+SEdkfzspuOkrr/OR
utXENq+zfJ1Ax7gx4OXM4PwNL1PS70h5FGBegpOuqZgPWt9Vpww8IaLcdFb0sAAt2Vs3mhtXt0PV
ebMskPSN5OW/a8Ua21kdYzdpRgk41MoNfil5snFrGXO8OsKfy8UBabDNezQ576NQi27zbTCIcj/I
RbXn9YxbqRNrHJfSpADbwJcuNfmC75jUYkQCAz3hlam6tKtd8YB/2QiJd5aqy64wTqkWDj8Hvkhh
N75KQ+NoE0c0qTAYLzVCSaAhg1flqJZjkp0BETHlatlHgXnK24VhRMUp0GrzZCRhfJPrKaQTqT6q
7hiBks1Q0m+NGJKBeofLQrU7vzus0X8ZweMoJzjTTS8z5Q8hfK2N3VQHK4doiSvqTVVr8r6ZPuwU
TbfGdDVHKAk+U/4wroKJcZGZdIfrpoy/h9AXurYsHuQ+3IWWBzVOkuXHvu4HOKshnoZZcYRP6v+4
Egw/xsKpqUlnC0d5qCSXWkMoaQ/GYHblvFbcdj+EXbb3fJXII8wbrb+NzCC8dalxPHotLlJCeiqs
/DkPsmKlnBoMA28LEOa3pA3dDLwYwPEwx4ZZGuOfg+lhlJTpj1bsFivNjDZub/mLIuv6GxNq39c3
AsjqQ1S3OPpo7H7ArxC8uojqI0qIED3Qkx5LvG9BSW57IQ1rAd+5xCBJrAo9I8HSQ+UIHNpYdmZR
zeGIejejkeHa7TdsPogpP3q5Fcy0KFQXfuUeIzF4GA+Kak7fRFkgwBOCs43DTVjbFn46QP2rSGmc
LkjF3fmbAoMFSqRTNxI2VhCUHn22ZCeJPGVpQriVLHfAmSmdl6oc3COxNCoQX77FRGCzVMrT+UOW
DHsnCopxfpUENxpSvGCvhp9JGqsvJbFUlsPX1A+UVwWzBEfkubSBtRO+9MH3sgnMeV2QYrWREgO3
TzFMyvBuEkpN3S1OZaAHRTm3yrF56nKFrSNIChC98Y82tJKjmcqTfy2GoJryVJrqriF/fY67anRk
IOk3AWTOVJ7MnQikCFTprROCSve7OovwkfLxjnLNdev10zZj1eZMuH63gIJRjxAHpeoGitkYhi4d
+7gDg0xktKxoVeaqtpECVwUJGg9Le2iS04jRI+5fLdJ0JhoqmtwMWx3FjZmMxB8sp3hAo44GsLKD
o6n+GCYZsBDYtpNmDVrdiicWaRAkx276JhHk2fO9+KbQ2tHxLMujDxpWtwUKYo6v9MxhQ4qOPuSS
rZlaOJuXaX6QK4VvOIKIAhJYYgva/W51K+KcWIuVnBSVT2jhbwb6TXfCHDFw1MzERSpPgwUllIdQ
+NbcgtO87qxCechjiCJgzyXHbrKd5JraEURHvu7SpnbG0LpWc50SwvfHMU46ghKURvZNfnpxHGsK
Q8pFBSWqztGMBu8P9h9CIOzfctMEYzcbO63cawiKOGVmbSDvS45mVe3arPD5ClOMrQjE0Ysv9FeE
3gMaQuWrEUTacxjosxC84KPmDv0tZCb8DPGMCNStqer9N8y3bMewq5S8UbvX26hcdbkBSwGZ5zAy
mh+NwuqxhjrZcPQ4qao37ulDpQ6Q41c3N2711vKhoHjBFTyb/j5Z4oRKgMCKG/U7Q6EVqk3//uaE
mtqqlBr4jEKrhc7eSGnntKMR7LOu/u35AdMi0lUCId88pEkcwP5UDyAYOVI92q91GS/RQBVHeEzg
8McxWY1uOTh2l6aI9/r3TSYrOy1oNlNdde8NLUZidrziUWWHorZwPSosuGtqmDuaMqh7DJkQQpDw
EbCNPNy2onwVTQa/dyx7+lS2cRgTuKu+JXkbW2vuW6/WX/yEaSXrFRVTK3vSlMmrcfimlUq00o1j
ITy2zVyO+2VSx9kubJls52/x9E3yvSvz7KKc9fehgpEHt2cB5DYvj9WyUcRJKWcwgWDk+45i4WEp
u7K+g/YYzRpD+1FQ+tufz2VpKT0LfTDXleTi3Ybbi9jq4FeYZzuQ2tCn+MuN1hBqhqHNjrFim6e0
aBGgzGHif713nDe5dysEUjXYxiknmBqgYtok30yHXOKEKvIhhmA5sekaOTu07oqKjnZopnMlxeJF
DiFYDc0bddoZ/WCwCW3cL2zJul1Xtg48pBIbN/VD5kHlpRs5lpYeJqvHHuvXry9YXC5pYMbKVJan
ATiBg+yLC06NMO3h9STzKG5uJYhhr94kfNKPgXsw1adc8fptqVTmmlyHiejpRzVvtaULm3YZC9V8
ND33aQgri3puGy2wWtcOcqkaO83ddoA8z+ccfI2iu+lXrFsE2RRH0qKEpip1N1EkpY4GLWqBG7C9
UGrzmtId3efLsIWUJNs4CStQEpCJF2u0rIUkh1WCA2Zrao+2apQzTU3U0/mb6lF6SILxUBeljAUR
yqYjP3cSaI1DZbr+DH+GYFcR+A7F9DGImv2qhoR7F8p6+5QpXnJHurUeyugQFgkGIWDb5kNZDMdC
jl+lXM23nhwb8ynyp0qp75paxlJVjdKj3ifp8vy3sVbauUJ51dGG1kI2Ef/Aro4euIRyXxW+aqx8
VYL9y8Gn79zftVFArM2tk+WCVPP68S5w862k+fUzbBgPdqmVbvMGywsviNuDKjgO6InAIpJf57+3
pghXsVlypo9D4MhYGm/PccdsuzWaCqWyCVp9IJQHxXML9KIL7WrR5IW/6kNL2eW6Bjk3zMjfPB3k
cZzZR1fNQycM6YzA0rwTNaIFno5bJDwxy7GTuNuD+r3tvdHc2hJEIgPC+2vstuDPk/DYKr1+X42t
6dR9GqwGu89f1UMBZvUmkhR90XqqjX/QOfTxsLutJdMc/xskaEhWc0NNsoOHmIwyM5quXA5qJa/l
NsTWAd2Vb2YavzQgMrgllBNmSZEMXGaKoaRRQM+W/Ds5yPy7OByubBOQAi/nIBgjishsnZRG4FNf
nCmVWNUCA/e6Oeog4yLsw2B3/ii66t/f/vs32oDpvM2Frq19m2NJrRO6m0Y/lKlWnioF2HLZDsk8
QZx37ge1vDjft1qU1bYNCRPTY4SEbxhFeXf+0VrNONdct1qffxqDUW5F6cvgw2Cr/g3wnOp3XgBw
yEWp4tZCxsUp1dy6Han776GsHkyr8vYJUqU0rl3Jn+vWK2IPwTqsPGRg/NpdSWOAfSN58V2Pdayx
jcIOCWroXbHU5VibzeTKr0ipYuOxEpH50uD4NBdqMJyElNnLrrblRV4WwTLJbc4RvTfvPFVs20F5
GceOg5DVq+sWoMy+7m+LxoOa6GGTJdnad6ia4Z3nptIp2AS4+dyJwgQzKyS4X51V3Wld8mMowmFn
dOoiKRGrB3w97M4fnpvnxcxV+1PRyzJbqN0ss9KMF5VoEoyOvEPXmytJDQBkNOin8G7KfK7LWYb1
FGJBflhjgSVJseHURrWSsNH6myFavjb3VbJqeUR5ZJX4dYRzlkbtgFz5MenKYOPJjT0/534tMXdT
Ipk0P8dMA8bzyrCh21YSvtCaLJ0yZsMc6YDqpTCGb4KSyBrjTB5LyC6yTbDqwRiWj66r3WWfwKit
igyiweDjU0sPsUOYpRh2Y6z9FFk34tQUhmjshEazDChO4HRUCpivvsEsSjZtYfWbBDas72hm3u8T
vXA4fcm70h7Mm0AU/tIb49YpwX+t7Rg74gy0mJNY4IRlBKHv1KReoIDR3CaZZ1zZt9RpvbzbaA2D
jihnL6qTuo5eEf/+ZqN10eiIqi5l3zoHmypVCDl/91Hv9zmK2cBsb7Ox2ckwg5xUxpMVrN8uSozs
eQjTdOeN2bfWCvtjkcrqXeOhw5PAk7fRZFjp2uSGF9gmJqHqnyt77nRt76+d8yKoQnUqfWM0ehEL
Wq0LjEGF6Eydwou2ADbGLRCd50jyKjhZoeGgYOmezt88W2AlDMN/qcTDwjU7/UlEUDZMz6RI0nZ/
LKV7TWGZHhIyhcOQ1+oCFHMOjx4bwViSl1pVGQ9I1SFBMsDMlpJhcrDG2GNswl9FpWeQ/n3okr6B
tJXdlEc0c7CRzdJlJyZf8MEV0RVshfiQYVM2BozMEzDhxBAV37+9nhOe6Asvx/2wXmeYYb+mHQJY
eSfvcQnDU64GCs3GGpxCjK3w0RM7ebBQSChGYzkoabiXkXJa0p9Zm4GKp+q0H0V6TLOE2vRJ6iI8
zPUu/Uk9aVX4WT496mIfx/KA+ou27nu9vAkgoyzctjKW1mjp+NIKea8iCJQjdbXzbKnZmB42l5mC
VFmUS2Jb07i+8iQoiX+YDFOLkXoDRjJE0ksrnra1YS7jEjmnrCSJeleEcKQLqPoLiqUtSj6RfmjK
7NWKamteJxVpoiXg2NrDsQ86zzkXjNPWtNfnn5bKCg+E1Ds4Yiszi1rrJi+y+q7HgpgmLYSTWpGe
DJeNs8yk7Ob8kwC4RErvyRiQv+uyIJu4qLbjuhoVd99EW60P0OfIpg5hgQL/f0ruHEu/J7VMlma6
S7PQGn9uoB6Eh7B2EHotHjXqp0lZL2lA5K+uMvxuFKP155o5FKtSmDMUh4Z533j+fhgiFWkLVztY
0upcIaxL6Zdo3GF9rmMUQ+It+87OnKh1fxf5JHakGJjK0yNzd+ePVOrHZUsJFUWOpl+i4mQsIz/L
nif1Kte/TxJP+yPwKhmMSvmV58Ypq5pFmIbxa6/1xSxrBmU/+oDDeiuNNg0hcN62QbpLZBiFKbpN
dwnyFwiZ2Xejsj3vM7llqQvOOaZz3oLCsImXrVQgbaP4eOkVpjGnKOs7FfIDAX5ljYeAjpmAEvG1
p3ggvYlxYzwlsa8uNSRP0GCK4mVgiuN5XwU40z5wMpkFQ1Ldym2zptEer2OakwuzlttV6WqlE1Al
ulUDPJNtGdGp80+lHxdRLiu3coaiGda1S0V0xd42ho1pSt6pr/9kUigvdHX0xCzxFbL58zWaCWbx
udXmx8xCA31odPl18MEDep0KfCBRkBLIul+RZns3lOfc/d8ihUF1GZO980eY5z8RNscFRtj1xuqT
9qBQHKSwbdVbJXXNxVRKOrYNehzR8CTrYfkke/5tkofeqx5Jh/9L2Hntxo1EafiJCDCH285RrW4l
yzcF22Mxx2IxPf1+bM0CO5rF+GII0ZYHHYpV5/znD53TnTA+veCvUz7HDl9Bj5xoUUn5S3Oc/lsc
1lc9zNwnVcjvWIoWayfC+aS9L677fSf9CwhGuzDv7893Bm19bySNyr7lFSex25Te1ZvzqMQkjvF8
uf8EgtQt8wlDIaTRKM99b3bNo6wfVb/W4Fm8OUMqsYwLx7PTleEmG+qONjMmjbhFZkZNUFH151Sq
MKvqOm3enJCCWgt/J9S9Zg0ve6z0i6Z56aUpmWQpTAKGO9Kj5oHvmFKcombGNmmQ2VqbeyoVxeSQ
ZTP8OzoFy6mc5GwYgX1BiwF6nJa41pX4ZTnmJeeA2OBxoj9+fjNpjGbGskV6hCBONl7VaAcfO6ql
ZvTWEh+N6vHeWkxx/Dp69U0rwflDX+9f8eFBBMLicg8G051jIwrvGqc8TsUo6AzmW5dK79qlql5q
cZ5jz6DFK6NMtEObpsZJJlawdgsDBiLHz1o46XA22oHtWXsx3kU3ef6iKEhs/5M84c5e+OcpS7t3
p5sxiHT0r6dsGEYd/xFCTp7UcNPYPW1N+Q8TnjYrirufCTok1LUlNBWkkCuTudDasKochz4q6hQx
0q2p7fJmi3u76P1FKCmpqU3+UA55fYbPtoQfIm/CQk44iLp656zfx1JX17R3dvciDj5QsWu1ltSq
2P2eOXG0l6mOt4SX9ZtukpAjD+6M1CZDPHMIjGx9rzzkXGIh2kv/wCmw/116wJi8y4rhlnhYvP7z
4JVp3QqzAWuVFZ45dNvyOM2XeArswygex7mMHkTU7Y2AehEIDeZ2EJl7w8W6IpPDoU5a+6nRh4XK
svhqu93BKXTr5f73fIa7Pm8PYJU+XsJdeho5jT1HPvZpHZ7jvM0XxhY3i25rS4/gY+k12oNapS3u
pVJY0WOD/ei5msp13dbpIgmT/BfuV49Ooue4+vgkoVrWA/QEAmYHIz+aFbGMUvfTP7BwrP/nVCbI
F7AUcI8q5SsCZegRLLn5c4pI0/g5RgT1jhinMHsZ4ht+lLSaIYh3MNgP+WhgnhwrxmB9NjxWcbWm
tcUx1MjLo8X/54XGj9IKmtq+NilSadMuXWd8DH7i7jI2mnWfyGDDQRxu7AJrk0xT7oNdg2gqm0c1
BAPble2it3L5MgWh9YJU1qdEWGd5NW0YN3RPWTpQf6seCljV/KnWhgTwpV6FTwMDAOEKlur/WjRd
4SQpcTHl0ulca1O2Q3kS7cghmhl8wVyg4pCyV2tvnV/9pfuC+Rpa2uMdavusyf1gK/xkQVKnu8ZS
xYLsIaxV7jrtGYPYc4TP8L53c3kiE7b9A5xo/ZNsApzowmVhLIULMIJ3gsv+uegnOljl6exNcnKc
Y1WZO5BPKLx1ED05WJg8OcG1Gfy1rXlluu4Yzx7NtAZf1Zr0MA1SXu4L0Z7fPYNAjSz0Olx1daWv
7hAsmxDuUcaLP0z+ravd17QLxu9VqfvLaJDlKdP1bVUl2a3UxcZs4/WY2ezwBiqFDJvZDeb78dEA
avmDLsL+N+gAhMqHT943chYEyP98473WR1olRbpEAvZjtPEoXqR9ve70TctU6BCNurMa4shHOy7E
tSgY8bRRj/dEnDGVwxyYaZcX79JObzdeG0XnUdbP9w8xEb5D09jrB0xS9cP9J5Og0m0EYU7s79PZ
YezGS+BmN1uO8dVq0letx6ulkZH75oc5NXXzGMmgeh0FLey9jdMIodAnZOeLrh8dzKryDxOd+6UY
vo0QQbAgNeURo215hP3JELVN+81/N2fmvxd7AOqs2y4c2ABg9OtnFlZe6HQd9lqcWvhCmsuk0yTZ
7LWxTErlr6fCSjeDcqyzOST22UA5vg18DuJgSILTGBMmO89zusizzziQu4uoT9XWidMHRzQJnmj/
e0m1ODliLPj63+/A/VdzhTeoNXdWQLp+QOT7P7/1xKdoz+0eQ6ysA1YmcenbEA3xdTCcd9Dg71av
Mz+yrOImi668JfgCVeXQPiLrKm+lbRao/2OJmqbAoLrIT77U3S0ULuijXZze4CC4K5cwZpxDdG03
Rlm5vA+n+7RKtzi+/tR8XH2U1+IDbI/HOVP2aajFD6fjnDSYbUaDJU9eEW3JaSEps5fGAXhT3sZA
f8b5eOnGxc4MpPfu4t6zFEo2F5w8obnY1W1AwbeN86lefm4sktM8THXnqbUKsRwZ/K8+EYF2cn/R
0aWn+8XD9WYxyKZdS8PUdvc1fIcXoa5+0xKFWXSeR0f4RsZyzHza0JQAq//+Yjhnv2yks6eHOYMW
UJlsCJ5fpFiMRUcBtpwth7JyV7ZFjnvoAIg5LX7oaZf/BL8uFp9zXDxS1v2YH6a0KB7LSffn/R2T
oMaM8m3mwJxOZluHhd53EQM/HWMvUVtvoC+0QPqtEp7aFlALbzaVoVYkm/t2l9cD250kMT7K7GaL
p+7ik0qDVXG8bcpOHMVki+NkO/3Obo03gWnrUhm9ODVGpT8TAbXDIIpQ7sE013bdY1HcOUfXC1kI
sGfuTcGQB4z2bKPdqXjIH41ERRsLKDBeVODM5jSpc06aNXSdtH53bKbVflXKhdaVP2hhCvoMfq22
kvSBrMWf2dDHD9DAmgcMdf9qpbqMZd7fUphRa3Yn5+DW5XRplY6LSHb1tekpt5N039dR8cwW7G+L
DHvmyU63g4zjJ0cxsIVZ2e4Mv3j2FL7PUQASqkksEIUdFIvMLCOLwLOp3jCxi4kh99JNHDnJt2oK
90nZ+D+wLjU3oSRwKFgNpIH87koNWLMpvvtj/SLsl/sWECicylXEW565HbHyIk5nO1j2LuCtMyPf
uapvTcAX7Wc02mM0ROv/XnP+/LD/3yp4XnIuUIsRMP/4N5chLEdflR49ex/Mearley3EsJeDYuwM
XLr0WfJ8giExyLaNkeZw0C3sOVFnlcwMU2dJqpK8lF1YHBjD+xtPpvIZqey5tzAQxaj1rWwCPF5R
A1+1GanMIt891TYgVud5P9wh949mohdbA6u9xybFFB13UO9ZRKWzsJva2dSciLsSB/ddbWCUPYDq
fraWVc/mVQTjQTEKwSgsxxhSNU9GYawHXzmvA64n28Y0PvDTTxdZVmqvE7j6HkZCu+pnlMMehvNk
wgzAwKE/VkkS3fomwFU6M6Yfua5Yc32KJwruspOfzLgYopg9boXWmfGPt+dgrxbwMsQ10VJxVQ2N
gW4YD42MMfWEV/dSJiyQoBnq83034SIPVIVcDJxw27zrnrNEix6HR30SzrHx7WSZRVWzGufbRNjj
HyrXfwGjfOGUrTNlHdYk0uwvu3/Q9GEIm5igQq1pz7UZy20o8a/Dlti+KiX/at0uW1s4zT4HKaHi
Xq7tLXtiqU5lifU/pwPMC5XvQ4tX6Kbmd5KVEOfZU4OGofiRV7X3yDmMw6kQxR8YldjZfS3W0H64
9nwCY5czD0u+gKO6MbhSUzYQURB+jz0zX9bRmFzlfPHtYNz3OnZ9iZknV4t4GjJK4/QE1HW5/8b9
j6puoHSmaV1kbsa2bxFmUAyJ2vqFUTyiIrX2Qe/9ut+NhjiN7P3bQAkMFafGeqjtJzXtQ1jxj1bz
rZ+/fp5R7TqS+HVwLk5zqaaCgRSn9/0w/3KsV14XLxvmrRtb95tn0mhWXtHsQ1Pbxprqjp4aqYTS
KGfqyMgvSYdpZw3puPJbzXsFG/or6b3mIxGLNhbaIksCtfQGz9nILHVfEzt+KDrKEH5H7ky3sLZO
ibouU49NT5+GxeIPreClw3SxHnNZM+1gSLMv6qmFY9bWrDy6Xfy5/WsIJcU2k+I5gIy9gNM1P9HT
hF+halaM6GpYCZ1/TWJrFade/lx0rnbkL8HPBPbQfEti32QxzsmD9Zam9XNhJh84yj6GVPe/Cpk+
FowGPo/jEHfqXKbiZumltQ0cfa1lMtrcsRKBZ5cXFeoYGQ22y5hjnImgbtcafjpb25H1Igm68WeV
qGVJq/8NsJfs6Q4X0LQJn81GI5gaxsI6J1xoD5icrtlm05WlvI4WPXh3/LR/xLH7ovUqXTdYbWsG
7EYImDlL8Zilunucxsl4inSiETr7Svm6hJcb31IXf8aYpLTlQIG/i0av2reVk+6xpITWW4tNoGK5
RigYvPXePBjD8hPI0AHlapP8kkRssfowD4ilkyzDcqgOXeaWZy2RzqLQPPWC/ZWFCMpPlq0bXZlZ
DPte5grmj56+uMHs4Ztj0ajmW5+xL0rTPZqBBARlEP2hdbE7v18sXen7Ckdnfa4YJEU75Eb8lO+3
4/xnJL6XDLdN4lO1dAVJsLkAORtbr8uGldCAfruqh2RCgkhMr0tcSvMQBm2Dh24sP38q9KAhhCDF
+Gb+W2++NG5RbNr5WK1195wK2/6WlLg4dbqVPoSjhXQSI/pj1zrlRuq5fY01110KM0rfmjzCejOp
nNfJCB59jQqxgFaxtZUSZ+wc4zKVr16iToGlqp+u1+FeEgfq0qnEPUU8Q6s2H8qfECQXhie8fZi1
5SpwounIsA4oGprLa1GxfQ/NX4KgC+Wm4XNI4NlN2pxLfd8c85AZ5FgF8QPs5RvT7S0G4P5GCCtY
GKU3rQEeT23XeM8NhlrPbuVHN4PU9VvGZ70jiLdc3m9FkMqbQYrkgvl1vVNZuKrC6ab81Hi6X5Im
e4U7W53vdwGc4I2huURI1PUTWojsoIf5sIx1o17bbdU/JJHWfV7GuuiWU2WqAy6s3i6K5bTNE7t+
7ob6EDNtLKqcXJneqtTp80dlQswhaQIFX1Xty1rbJ5Z/HNlvXvTG0fd115g8CP0HQ8xhlWqVfrSB
Lo9tPunHaigQnxLcwVUkAZORyYOTN4lNWUntIbJ0fYOfjFzCffXP94vA4Y3Uhh01+Y8gN1Y18V4f
TI8e9aIO3wUW7MsZdhfxsNMYhKzyqjceJqCDBzUN04O7yHs92RitiYP6XLfZtVueGlNFc8vhScgp
m66txidMvvJnt4fAUWHRfcS2OT4FEeL4JoNq1thuu4XVM75YRSPZYBRjUGazL6T3OOvE1ruNVXkf
9eT9sGsMhQOVJouipcyYhhBKII+kGfGEplr0MkLesAzt0Zg0CAbhHjgqeXfgrSewkHORXlTvqcNA
fOJSz4J1qU3Ydwf6sjAxTiW2B8ZVFcesoIGU8FqUC72CPOrBALPg9eByWx8CX9yadO+H8pXjDG2U
sg5J6PZr4nI9drpm1xFdV8Xqlx4kOzwG5A6FLckYJQ560m/jhUay1UJaP6YwXdeNN61y212YRtmv
g2mfj8UPa4rxBU5C6NiWzQiC4KIKr3pr2iIX+OGMBsETMIz3cM3RU0zC3hYO4SoxyT/Lsln5mWKf
RiIGP7P8nSUtTUuVokH16zfChEg2ktHFLocfesawWUvDY0e5uMh6ajIUDfygMXfKXqzQy7bizruq
BizYtEemKix/rGXbYdAPOk3AokgtuR6VF25aqyOyoA5gUNO1BRadSXC2JrKSfFKj1lDJ00WpKWNV
GQL+wA1pAEeknHOBmFavhdYby6q0qoeMPX7RBbq+cHX7BX2yXELbmjY9IOnKxD3MEOYuLNGowx9l
aD8cB7v7QZhot8Ic680daxOM3L4mUfubZ/Cn0+2Ufekt8G5r3DAxSueew8Yyn2FBL8wlxwUzTQge
gV2Qqxna6XpIIepWWtGuLF8conY6qRCXpbKAIz+O3musQQcoTHvRcCCupNOdVY79AhQNwlaOJDZA
N7CcatMWhH1H2bFq4BPIipQRG2tp3M4dZz0Wx9YVT16MoqqbOB/H364cjinRucLx420bNR9G2NMf
11g9p4lYCU/jALH9dSUAfqcAAUiEUXDXWq99m+Psb6srHzxHm9ESLeFwqoj+iKJhDrqDR2AOahkY
DL08Vseqhg4aD2Tl2i0hHVYPI5Bc1u/EGK3roJygOotqqUUA7SI5jsVLb0bEzbhme1SOmZDSOPHe
XHPZG027VFDolqEIvgftBwZaWKxn+q3wMfDPEvdHq/waekE0RyDsrZnhGO9ct2UaAysffqnfgnRY
5W+Sj6q1NsFIrmOWAwNeth/fiJdF0wJQy4gKQtd+D0n1TFzDj2Igx0OlH01gTbtJPNJf7HjCil0W
muUBrgoRI+U3vEvtZeKaG4fCgP0C+URJI4lhIvOZWzLVhE5Uil9vsVHvOoAQuFm4x+2Vo8Yt4OM2
qRl1jG1DcjgEn00LQoMKkoFj42kAhdLq9mXxzfdHppweO2bhjP1TOmDdkCttFwo8A+HercRUFED4
0Jdyf2N17aUT6UcfVP2ia1omVUO8d0eUGJLSYekpppEjrP8yM3dUQKwyNfZr0yx4cTXTmdE6+16U
rQjCOvRYcy5KSURHY1mPPhywLMKVTCVrdyj0dev53yJwr2Vieoc6Dy/kLU2Lpq8IWOr6bT6Wc7BC
IJaTxLd6TOv9QA9FsI1+sOvq+5SAs7i4KZg12735lAbmh6Nstcum6lulz5UeABE1r34MmWaxaTY0
ewr/GDcY1oEUL2Y+rQKOqlVswTjJ+kM9ZvWhwzt/fbfRhGKnRL6JUGnAHSFbRyzS1KO2VhDDwPMR
H0VYplPvevpHom1g41SLkk+znOw57AfR9ABolZXjm59Y6ZLwoI1NZs3OrE28ctNv0gbqSyf2ayGP
dmH029KrnDXW4uHSCqS76yymJU3zICvpLgluG5dxNjXHfjQPka49ZY3XIiwA8hwSKM5lCp26DmtM
HyLsMGVVfwivDraKFmlZjP5fQ913Z6N293VC1lViPIWC/BjQu480TE4FLVvsJku9aIa9qvyV6rFz
sf3XXpacQxHSnzSqtbWYWjzFw+zJE5O7wo3EJTWi/lE6FlTVuK+XNhFlc+O7yiVAeZXZgr1IrwmJ
oGgz5WtsgNo6nbYa+pHQkDENt9mQzdSj8qrqfja/34bEp1GHxb+noSoWQ2O4iyQPBXVufwmi6qMt
k0siCcGIFCSOJN1kgfmKS/dEDEaB0qGkptAYg6e9YE/JrXozaIopI2kaJB8cqN2GbVKGP/HwPKNe
uEZifEx9+5Ea4tlrZ1p+77w47IGqJZnBleGhL5hyqT58E0Xwg6zbfBlY34wwWRtauOt88VZJ3mMf
ey9aGf4qLQ4eeCsYrZbdtDAc9xd+me4u8aK/4rpdO6Sv7U2GgG0tM5z7xKFwnacoBLT2Bw+YLDTZ
ZtkG4/zAV3pzS+uJcah+ikRyilE94YVkligKjMZe9GxohAtdwUm3Sf8h4+rg2mo8s987N7eFW5aT
NNCbsOTd2lH70nKWgxe/6Va9HcMEiVBFflZUkH+AZ18sjj3iDaPdUqqZbhIyIM6xUCRIyzMiqIK5
8T1CwrcQwzrW9W7ZdmHDe82TZd5LYt/qGg/NmumyHv+mvnTWMPIuJoVwO/GyW/vD86hOwQ/qRzjo
JsnXxrHJMfAJnfGnySBTpWrYuXYEzVqrDfbjztpEtIL89VhnG2CYcceGta2n6K2efHupSS+AjONs
SpEGgA9EjMCTWcgi97Yc11RcnDwm3PhVtSL+6LWR2bs3BJgFD8CXiY60MZHvuU/B4ai2WhlAmZg3
LkOrV8ekJ3VATmTO4ONlD3mzsoS1q4iEJUJnNOeC/92zO+bgalrjxgc2kBs/8I0WKz+E6FLJcCnc
mDMhF2tzlISOlKhYyjL86Nr0pifLcTKnZVeTD8IebUFWYsyiZ8W4IS3wgWrUOhGpcaL1XNUFpO84
JhjJJ/+472k8XLY0VTgI1ATHFym/YF/Q5obYpAGCf3j/XCLFPktSpTzCKyUxMfzOIxutpUPKRNxU
CwMNJfYHMy3S8rZwVbyNvROxCzRusuMT8UMcjHU04t+Wc5QxUY0kkhwCRckaisnawuGGzauIQYRr
fugJEWCQBi/Z5R9HZlesFUFBFclti4yMjpVe/ooQESyI3ewWXvcUQ6peMHs6msTzNZ1a+Wbor0c0
fZ1I1mHt2ku7dr4FE2WNpw9vk9CshUZO4b5KAcGaXH9y0Ct1voGGQ/j5kkC1BXliFVluJprwsrPW
iBCXNqFxx7CvFIFAmrHyEkh7/BMs4M21WuuYhcoYebytumZDCri3SZhjh6B2m96TkilltS9k7izI
W/olYOOEkjVqZFa00JPpntGzm6Tj0tVS90Rp+6E0A2LypG0R5BoL239uqyK8sAV7C9f9PqsWLaRI
61HvwaZIAX9q9UaH5ELW+P22nP9M1Gxhxb6McSDLndnrxG2Z2vbuHxQHxr8m1Ux7fAvvM5APOi/n
C14WkwQT2W4FoJwL4hZ5sl5SK9wPY/+ra/CrReDdvFDc/fL64XuvR/Emiw16U6+z2BVBcUS0Kivi
rlKPOfKY1NaOaFi5NeM/Beberd7/LxaNMfCcyQ0HDqGg8y9oUrjUZAU6Mj5qWIY9c6M7eS0kpuxw
vyVTt9z2ELeXIPXGyfaCvxxptxu9w5b+fmmj+XsrvBc89WCYVHF9nNLa2ELEkJepDpdj52jkicom
eey72IdWQ0/mFdo5sUMPfC/9uN/5mkF2UDG2DHRNScaRDB7w2jWufWjs+6mc5yMYhEf9xUl6++KW
pYKnSQpH2jfNuRnGeJkafbds5o+RiCZyi7LCAHDhtnftl9hx9bPut+1e08w/YPrmV0z//jliG4ik
YRY2fGW2mJLS0dSImP2cI2eTPW/31YptOzqr0iT8PHSJb2tEvxj6obolHn0OGc+QmAv5XCqhEVoD
qd4L6p3EeftzbJM4R/s+MZwYQiHtsG9JT5H992Q2RFyGczxxdOVo7f57SvH/vSNsa2Z7R9DrWfTz
z5FloZXk3tYoND6p6H2rHZuC9nIimr5EAYycJuuI3S3TfZbipIMDzPidr3qZ5dcozuJ1Y0UCIfqk
HaxBd96dsjz6etuuHE9F6/v4JXI2JME+/T0ThUtvi+lNTvb7H97K/FL/ucgBtW175rdaOOB/1chF
DXGcsQnP0myTd3uAx5l1nX8MXTAS3UEdEqQhpUax7breXNUpWEYYKOOoVR6BRikfeD8cTRU7r0Vo
NStvLL0LCjYSlzT6cFLtT1YYFLw7I/kDXcC0Z9rtl9fOnIiFhTM7O8lXCS+q1j6EkQNQmfsK2aSd
nu4sHveVpZS9dfSZaqh3WptH23wIOC9jGzS6cFe9kMOyE0Fz7b3kCZLj4o4wZ1qWPULaK7G3d4pj
HMQuQE7c3qrCDrcic+Czz5i8yIxhZbCPLXlb8jp646FKreLsJjurxso+MoWL6CTguGi7eA+zSC7v
5HxLtf3jYJubmR80yvzU0eJuh0m/mE3tnk3UpOfB7MJdkLfipCWTPHtEWNGmeAtnGN2jMOL8uVHd
SsBRTKxwOBVp566LZML7uCAwsqjzUx8b1kNeuOlVhWLTSY1sofkSMECp4wR/ieYnBa28SpcsvrCJ
yq1fQlYCpDM3d0qVE9ngZb6ZrbIxhtujRzdr6rNt7pjj3L5Pid49DfPFmfut3KJVmXqiUiK2pksy
XwpT+KtosM9+LhyY/bCIxtzSNoUmiGm0ou6CJH7b/NWFrnbyyiJeYrYAW6/DPLfU0jM8EHNd9UX5
nPclDtsKHwQfplXSU71PbX3SRBccBLzMz0uV5dpOG/MTAFG5amu7eayqXm49OwaXEAQajtNYXabR
IotPVME+6qadXdvZJU7C1zYo1AnWo8MhKYs0+TampbmKCVZZRAT6LvoyWdVhVLzrw0gcFBLvjcO8
9J2C6hb704WeKV5pNmh62vi/72LicmxobzuYygZR6JPCAs2f6AyR3TplQjLaLBfyyc14VZkgKbsa
y4d+c3dVIALX3WY+iaGRiQv/na0X1TY9vp1cs1RFR/b81dDVKRbrXrcz3Mx507r2VcffYDHUXr2+
UxyYvDGnESlag0ALs3UzOdZDyLCT/Emy+AKr3BtxcdBnBkFg+quidh/uWoi/BRFU/d2lD337hhKv
e2grGygwHr4BrWWnVmYUrq7xXGZ+udISv4Elq0hOYyK2bPAb+l7OZOnQn1BxpXFMdEDY7m2n/Zl2
sryUOflQOFAUVLAy3d0XiCoAfbC7rA1VbGJbj560MO6vFnhOH/TXopRVum7t8ueAUxdI4pg8awrY
mEHP9662kJ9aZX0OQbYJzoA7IbFdWsd+XKwcvWtg4Ib1gdMPGJk7BmuwYvWBACojM47ODChPgWwW
fhTaB3QKNL9RAKknGL+V1Nb/vfF6/1IyEoQ+GxI72Gxi8flVEaI16GIFqgham5lp3VX+MrVM4JW2
Lw73hzDrmvSm8jUVAllksk1OaVKMOwjclHnooJrYjQ/3g1Hz3JVGpp3JtHJDM1g+ZbKFp6thEiKG
wNr4kSMPjcXiNmdC3v22Fv/LyeiDk8hS40hs8HNVasFDNMHKLgOypT7Z1spV+aLoPYMmYVFW9YSZ
i7nKLD98cgaBD4ZepQdMj6MnxvfXcmoQTmd6steq1n1M6cJ9lVfbCH7qIhtyeX3AkURfD7MNx9jY
783dCQASdrVtVGTvh5bUNjttzF3laO8shuFBqeo9qh2HUX3/zau68ozs6++LV4znuLXcP5zyxtfR
rgcjBoo1AnKXKA4cWP95yo9h2zCW0e1FBeuvEhZc0oBQLt0hs7l1/C2mGVBzrOZBM7Vs1UONmSlW
UPCm2oHFq2VgUe6ODeoPIgzjK+eL2pl6kcYFv1JYcl9r6BSldJAB+YFBx2qnKB4KRoZvjtew4+hj
eQgHLNuJ81QHG13iZw2RSAEhUgfMT6m//7Caja9lBC/Jh3EJHA1xEW+hL2N8qDyuF8EjZtLN8wvj
hmA2otbXhUAPQ4j8s97LX7rhHdKseRwggZwtPbaWE9Hyf3gpOH59ZZR5NoJGnBSxCjVcz74HDPwf
sVUnRERQL9GxqYbgSm+Gh47voVflpm1na5Jm6g5NGD6EnS6PyGDtY2hk7ibIIqK0M1xfdLq6DL+P
VR7rguSZQJ7rAsn2TEMxc1fuTdv47rQ9J8noRWundOTlk6Niwz9GI5EWoY5ZDBJFKTrrxZsAje63
mWa8+l6fz/q2cMOugN5hmom0ovI3neW+/c3kRBDvuEimrNl6pu5qpHsFaWES5uKC9E0myz5iCj2L
WJpGp62lRw08/y6Aag8qVfhr2XcVSbeYENh5sAyh8/wMVIcnDcRcohgDci6xpV0njpqpZvm4rmo7
WtUju+enCRPaS/88piq46PMlVylZMzlyAqe+Orl2NZMc4n0r+Fw/Na2h6T+54A+zJxRCiIQB8Lps
qhGpyd0WwkwhQpIhdRz9LNrpMj57/cRAG82EM1kt9Y5hPPuuutlo+R/GsTSewYCossf8iHWIv4J9
SVys7usbR1A85ALiluidca3pbbkQYKKA89j3TAY+wfXQOE8xotQ2a+wLidOFCpsXo0Q4AqocnBLi
3neV3gig4xZqlaOdfRlFl4Zx9uZzU558K9r0meY9RkGw8t3YOjaRbW074JrCa39nTWLvBY54j9iV
xQcIgXNq8ESkVzBiDyRbpnG21cvzFOL21IbFSfpVcbKa6e+folOrRafJwmNpMQkC5APOqJNwq+k8
kMQNvhBD4FDOnscHan9oFLfN/UoPVd6CFDeiPoEm2xZJv/OiId9WQft9hNR9sbtRW6nIsQ+YzziH
uohqtBzW3g5ZWdNw5vR0dl3kFOxogQO6HZuk0yLd0ETVbPygwO1u9BFWSDvbamPfLvzYCdeJ6SPi
IbvopWmnEOZCnROgSKoq3Lg+UTdMRqYbFLcGCsccEUxf/PnQzT9p9ngda50Ijfk5NDRCyVuvfx2C
5NtUlfamCjosi0q9PLdNXZ4DPNEZW6ApyWKIIU6tF1AmBaJqDd3oMo4m6N2j0z7W86XP/cOn2ZcQ
MT1Bn/bnwc/ba5Y5r3H95KRjCAZXMyAOSJ2H/m6ND9PoDSs3hx6UVsER8YuBKxaXUbOtVenWRILz
UpFjcFE2NUyOoe39DqtAcydmSXaEmdQsZoQPIx7uP3FyuPtS6E++dGnGRfCcQrxaDY6KdpPjvpt3
mn3zNP4PV+e1HDeybdsvQgS8eS3vWfSUXhCSqIZL2IRLfP0ZQPU9feI+7IoCqeamATJzrTXnmJJG
aO/l3lbXc+2iZ7V1HgpXnHHThFfNkqRweqXxG/usyja9GtbEimb3HF7Ki7QKjVahPT35sutWvcCd
G16RXcgzLp+gWrVtDz0qFwW/wjw5ol/Y17NPg7hmcDS5YhZZ0vjf2HWLlCxNo54QX5MEzskZ747Z
64DU2O8wMkdPYf/TiyZ1ShxKHSYrtL6Wa1yq5WpQ3feiq8+DClCAlTnXprQQi9u9c2N/xdkmaIW7
XuNupa3fcW2r00Jx67XdQz3q1CHpRLjjX5RDw7sRz4Vlvz8+x9nxZ7RUFDlpnG5jqo2g58hQL3F2
AwHty3/XjDY5ZeouZpuXR7t9l6DW53vgMlNFfIUOIjZNpoxtluvtVTAGxtRhvPWE7b7WxV/l5CxM
s96jHb+bMFExTV4SQKXU/oQF0wDVB08VHYcbvvR6F44QrNJZZtQko7pYlf3X8Dtm/zzyWngAQcEA
a1DNc+mJ6omsW3AeL/99VPPN+FqxFNe/maPYK7fA75ZK41gsVvJMik1ox9W+wghwsMoxWFPS/gj4
y3/hsF15dA1+ds1rDPrpNXPyZANLcHzR1ZhsE6PtdqGu0m2TTRWb2dyNkm25NYtc2xfkQYdiQjE6
daOPh6Yfwp0bBt3juQtHLKRWNTKEnZ/AssctyMSZwOWFUtDSHj2hUiH03cNwUPvoocOyoHVIe8Ye
FEcMX0MzUOTjFYLQWO4Nh1/kqLqfBXbtdVAEMxWMF+9/3wW2ZbPK9ODeosK8piKI9mjOipXDgIPa
t22oOsYkMy+qeg1DMzqMWnrPeb4v5fySmViiTb/apU3LIJ6d/K0KYKm6tDHg89EzxArqkvxtIZT4
B2v8eux9/64095+gBf0VRuVwQRnXbQGE6KvlcvmEDNs3H/31QXgM7ld9bGQXH+drEyuN5GKURXHO
EcdZaGn0yWPC+aCMKErnqYq7dxn6cl0ZFpztZf/Db0Co2//5oeqsjld9AeiRIDbjOrLoqNXy1uw+
6CxvxZRaF1040UdSBt9+TzT6Q0XdYpxe+XjSSDAxfs9v9MwST2HolJvCp7UUud1723QIjZ1q32mK
+Qj0loHJzLSyGAevtcHlZFZEE6SqHBG7XpW/8XVApNF1hpBp2lRP5T+N/R0PQ/2jTXrjkDY8PP0U
MJjghL/Fwnbti2B68+zYZpiWVtnOrsV0xYdkbvXWjLayq7Fp6cQ3LQt+3KXjZkwlE0QPD2AXik8z
RCaRKcc/53bnI/5W76FZbzqtLk4uTzkWpv/eqoDRYK17X4/m09KHGnLbOUVIO1mppewOzrKaST2I
men6wTbSnGav0J+uFnH3UplLzVJPdvWrTnPjA+HKdFQtO/p4lpEm746BBxRkU7oV5I4aG6M0B5Zu
+Pqboo1WND0Q8InbPHElCVzaaBSM+Xy0uFgzpP67nmp3K1zVtSvdGfNVHdM40qomfsWulq5QcwcX
dzmKc5A3zjlwCrcKwjP0j5VfRcNJzObOeBhN1sSa0ySwgIdR9T/Lauv9CP1P1Wc+lBty+WqdpXy5
FG7LyCazaehMwtBWGWaPvRuiI0FZ7m1S4RRE+mR/F5YEqCb1oEqUpjee9UR8ZL1pXAyP2tMOMELP
hzmprOzF5UoG45NSkOM8twc/IbvwWEm0NMtl0njjc2BM/aGik20IkX/Vhv5PMtJFe9weDPAYUzhi
dFBAIRcz/Btes1f0Il54rjOSxCcO6kbSOKemYjLY+9o1TLQUkkqpfrZCY8MNAPzGg79bHI+lkLAF
8zh7XA720BwS02aCM0XVqyr730SH+p8GOK+cc9xpecnmdyrpP7smtq7guNJ7EEZ/69hSXxEbKHdx
Z+6dqlJfXgIpQ09MlJX8K5yov0vzGqdlcq2NbPugTfS0i35SNTB3Ctm4KJvtYwD4YEe6of8eqfY9
npih0/FFTOlG9VNaD8eS8QfSmzz7QNG8ts0ueG4xzx0ms5/2VRknbyH0LxYD90I8tX2LjCCmsUEc
txDVsVENCZSpca3cFjY83dHrcpkW/C0GUf/C1VE8FUlXQDWtOC1bzO+Xy+UTmnyuFz+68vuDGlyy
SyKV/5m6tTRy8/c0jn8bfGALZA+azodP6fSS5mN944BmrVCKpdAkZzcHkLd6W0vXArtSNofKtYlA
U64OxEBafOdq2tbZYKEAhZWm3crCLXac4hBoNYAwCy9eyak0Tzyoj/qJU4Hc6rYy1qGWlTdk9vY+
9ExO+bLsj9FQwueJouFadlW7LyN9uHKuItRJG71dZox/Jp6yK8fiaZ21ZvOrDOIngyfqvU+EgbTD
ZE4sqAxgZ77FlZZvclC1NP1m43/u5puu0LmcD2fLZ51WTgdgqdquY7KxxRDUzyd70JpOaHxoiftd
oC68GWFjfqAZ2th5M7425dgdGpqyq9nXeiYd0DhjPgDvKbPTcrV83Bszq8blzD9x/nvrI2SNNsu/
avVfkRvoJ1e1/gbsmVoFwovOy4s3vyPIrHDXy9tEd/7/r798jTqQf7VhgCkxo9cWCFuVaeFmLElm
GGdqSp1BbYFT+bDRKOa8Esz7U+5l/t0AYLAoGNsJeYTWRls/8ZrncH5xyIYlmBOAYl7WL2mcokaQ
8e+wdEiX6Kytgs6y02erLoHe/74slxwdB9LizZG2QGjdGlM8t7muHW1XIyyrrbQzwLNo6xh1v2d3
tt7pw0ZUsOXW04L8yrGsvKW2O6wxaufbYqpTeDYdmY++HW0j21I/M8898uyodyevDoxlOuaFhoXu
Ia/o5Ybut9+iYPba9tPBQh3lqj6Mtk+g0IwhcvT8PdPr4MyQ/xmFVXxZIEY8BXvkStz7hqFuTRpN
N+DT6mbnLfKNOrjP/yuEe3czazyVUah9dIb8sJNAe/Jh81ybKP9FsOkWnZ/7bdvpPw35t+8Z8sld
W7vGyep3geeN715/t+2k+ixgedziPnnjV7vVsfT8rSTlwowjmnzzyXUyfRdWQPE8p+7W0HokKJEh
eHM6MWxzkSEdnS0TlhGIgzJGHWzkiJ6AijiuKwqmiOFzVuWgMGeF12BWXzbY4n07E4SElMAastjf
LmCaCZPqWQ2oO1Am5W9WPo6rqFDALXJ0jET35H/agQICu/N7qzl/qrj5jEVGUcREhkJyiOhA5fVr
BF/xhQ0BY1M9kO7l+8lPQKSL+XT5MI1ijKcBxvLQ6d+tLPoaxkF7YsZuvz8ARQZ9piM6H/vol8lL
ge38KdD2zD2xnKXs1CKUdw+R/ImeI+jTiAkxPdLwxY2D8gNfVs9ea1NTJUX8g8ciXGmTV7Kek5/p
lsg7mmHMsL9WBd3UTP6K1UC6Z61/6C2tApPjxzqqqn8iR9OfYG8gipvfAQ+JdhMDhieKbT5W6VTh
GaRH/PCsrCBzfkktAHkrvG8UKoj/g9pkWJ+1h7TUroZVxk9WOiIU9noKASXXfdBxwKS9fso6vpif
EzXVeHV0cBwQdGkLS6JhRRaRFe9tE6xS5xjpPiOrb+XM4+HW2HS9nV5aIcTeLqtf3Ksgbo24p9Ug
dunYnuYx/EeWk0fbjlN/ZnmOP0yPkX9iAY1ZPlu1+u+hdIpLhLDFn4/rqJL0SzQaFQIJRE5ZQH0U
xGO7z/jSdBUSY7sYLzT1gtYpeVWwGzepW+ZHLICzx7iA+baPrarf+0PGL7low62qVLpXvtMdSIc1
38lYuRmUfL8hb0J6K1T+pOvqOuJL2WF6mI5lObinqOLQVvrmrlD4Bgkirq6VN5KKyVb4Ggaxv6Jz
/JVmcXXz5/tBzPeDNt8P0AKZXCVMmsE9Bb5NJThTkM3M0+4t0zSVtCk1nBwhb/PfuEF++O90txzx
CrM69wuaWWY4Hep0BH83REmxNrssgaJhpuek7+0XcuWwlpXZm+cbAK2SoNkD8qbWFkVpAlZzykM9
tr8aGTRvQdCJg82atqfKP8TIhJ66IOc8ZBTV35g/Wdr9bbQ5vyEPo71dyWI3ljFyEIIcvnNn4+eY
jBI7/yURoG+CICDBBSrZLQOMsnaCLP/8d8PW/SseEO3JVQXFfV1T7yeZ+1pMVvgaBcZbznZ97SKt
v5alra18/4KRevzUiia/uC4QiTps9A8GJpvW6D4WkrYM82HjFoisrNx4VXH70knHf/PS/pLknvgI
pcEKII2XuO6endnFLvKxXYeW2tYMV996j5DeoC/PPfUtNqIGu1DZajBOClOcIxvbluakztVw43ad
ZDrj2JkQpGvBoWyG/YC4paZVRJ8LxmzrJIpxaFHtlktroc32g735XbrVeMVBGkHnt1xsI2UJCLj0
uVenYAv+qr6OddttWFs5Ec8GR/4mw15rOkCxBZ0wBw79bmGy9Fn2x4ML66SwgVJl8WSCb10BvmTE
hyhuwQHlwvrO/b6neTbpl8po++OUNG9jd0srDAeABm80ceUxGvX6xEW8fHTqblFWue80BFIs517F
uN2OrxCyq4+J5VcTrBtu1SXbrIrQrSnpfBoBFm+79vtN5I/Y59LpUve5vunMzNgIOwt2BfJPBxlV
D7J+Mq1PPJPMvwtP26UuQd5tz09rDPiGUjP5RgeOyyO7Rph4XpYXngKd6aZd7sJO9S/BDSF/eDdS
d7tsCb1bFc+y0cHc29omsdnJ1ehnCpYeX32o5Z9GwcuTjdseEImMWCH7owTG90tPAMv2FoZtTobI
jTgrLS+IqTIOkp27XS6Zep9GCSCvswbmz8vweTSjey7MXYdm4tVw/nWoSh154UL1LPW0uTFiEIU1
XKcG24mq42CzDMkTN3dO7YJwd4Y+uwJOqGH/xOSXBQ5cvqEQp8e3hZDX5hEvAc35TbKOZ1thxW25
8RuS6h6kZyq2jNbm/GTnKs8uEr6zPiBTn1D2cDQdsD532fXx1tay7CoMQADhwHJbJ+gIoyQ3H8Zp
ltpuU6nKt4/PBn29eG1NDf0Us9G27SxX0B3ZXXH0H7uZvr+8BKmhbR2++fV/H2sh8V1FFe8anRYq
zXWGAD2woo2TjPbGzFWzc9hXNyzoLQebtD7no9ls6JT/rlorvixRB70tqxNTB5If5tFeYXQDA/24
3pc+GuS5WrJSC+loktYby4qLSxMElARza3e0GiCMdvwPc5CQU0UIM3sywjdbama3zhSZEItRfDJ9
jC9xRDz47PhqjSk7AP0PV24cNjurG3oG3B0hAk3VnJDMsq6rvniuhjQ8lamp4IZH/W+q6u2Ume4X
LnK5a+cxWBE7bIZzcTtwI/6fF2n299xA7jhJ/Y9o7fCvnv4ZkvFFskOduibbVCzK58TgBAN6aDVB
oWUnxyO+m0bF/jyWyQFdW/wsk+5BrfPx8b22EhWSwLmD2gN9c6bpqFxdhMw0U5cXWF7PupxpBUK9
Z5Jv+dHedDM7uS+HzM75coQn7q3TtE8Do2B2v4g8b876njukgO/m63/fVtDHMvhn18gvr3JS+q0r
jW6VKRmckk5ndAC1Fed+BN4IQzLdRWh9T0Ut9waQh5OUVH1LiVsrHcH7oGUXhl2vcaMCHuwLDGb5
hMiJLI6pt/9h/IBFoOjiy9jVySVrwt9+0VCRdlJtG8+wV9mB9APzbx34r56mT++tXe1Lvfu7/Pkk
x6MXHy2FO3dc5/v6OahYZeONNaYI3CvNPXuBbH8bMLNXMkrFJ7QekxvFy04DqRCb1GP0Mk8dMmIN
7tBwz700KQ4wBKwxW4K58Nsec4UPjzqnrpJ+eV56vyQxMIjR+GkFBsSLLJi4O1kU/yA3F+FKbdnn
EDrXaxtQX7qRfNarML7kffRp8HN8cFxnqItRf7nSp/U4lvmHCPUO+CiEIV/8if0g/Q4FMD6VaZ+J
lU5bG/Uklh+nvjUQ412ZvC2YvKG2fyeEC0JXR/CdIWM8TzVEIN9ow1sR+v3WVk7/UojKgZo+9R+p
TkezLQqmGcISW+wK9dnzkInN58BlP2uc97o1hneCe/9oRJ9zakgoZvsrpF2SOtQ3s/SRpb02X7G2
0Ymvh2Iv7WLftNA/bNEyB/OCOcoCDfy6J/xzs3xw+XRkOP6lpPWxsqcWGvT/YvSWdyVSZc/vYLTW
jia+8bbkWqWdBpMNm4pifsUNT89l/qhLLPFukt1HZob1tbB1HOgjm4rbSFS/8+XyCaWbNRl7bl1f
Jcl7p9IX2+Wz//2TbGCY24za+wAg9q5AOx0J18R6ghz8vnzMt8buyp9xj9ySEBgdSUyqR9Xeq6bu
Msyuw+Vd3v5g+tMSOhEwKCh9v7tIASeBuC90yqhl0bBjTokYxr8LGI5HGdOGr0btm/kKNoak8tCP
kLxdOG581gIzv/z3Ag2iwdvnfS8NxyjXZxQbbMh6OKvSMs+D51prR7ld9mnGVvc0cGzYtD5UwmU1
cUoJCaTE/KeP3bGXiVyLiJskjtPvhRxQACo7JhlARUirwJ6crtkv+1DXOdllECaGo+6KR1xsXauL
X+mRHQswk5cF5xSrdsQ6bw44Q1gVAtTS8rONR//Qm6fWzs21w6L+Y9TsezkWEz/EJ2vKKfKwQSrq
ldckYKEeFL31Ue9+RaXTHrIyNEmX7I+DY3rrhsrhJDNwtnHAiEJXrVhbsm1++JFAqaS7m8md8Sva
VD37HYK82UYJOgOD+QAv0BvT62AEzS+0LzwLtRFdU/beu6PxOxeDFR4t4oC2i/hlovpZEWTbMSCc
J1nUhzhnLeZ8SYIGGqXfhCy8luc0gIfQhQO0THIO08oangyFhzDwgBYve+fSADcHH9uxVf7Rei04
V65/7lIGbHRQnTPT5d9C1oqJyYxmIhAI16xdPxnJrzBpxrvKgmANvuCkz23TRoXVFrc7Y8OOoYAB
K+23VvIj1kP5l+72Px16qXfWxnRXOxAfaP93V83e1lGxSkxseY/kiMmlyYsagNPPvI+qNmYeHP+p
1NMYNEdvoVhKvYRtBKvJEsNtmDsZC1B1QJneWdL7ETlFt+mxwV4ajeLDUPa4dsrkfRyHbv8Ydnei
T86lderyxv1oFQx/hDwBCU/mOab6OmKtYQZOd+zMykZ3PQerJ02InPP/W1iyQaucBnY2g1yXj6XO
H/bJcY2MNL5JdCnrQfWglMt41o3W24Yvu4tSx3mbu81HpD+oxebLRIXZ1Uk581lyp1pED+BAKhxI
s4GDjqf9MpjoB+fP+p6IzpbkjMLs3XgtEcMFbZB8BZAEjumIzJ8RhHlKoIhsHIBCmetl78Ew5Hu7
zqsjw0n3mSSfaVWEgOHdyD4gVDbWoh/8bdL4Wra1fCRwveZsh8761GbYTDC/LO9630pxf5nZhSHe
B9KN6Vl6bnavHSuCDxNGP7QiLraFcC4hjaNrYYSA44CT/QhAt6wHXTPPbR8k7zpJEPApjNMic3jA
Z3TPVAe2NYujW6rufazdmfZoH2ajfox5Fr43Yco4IupWpgtuIHB5eERV/FvoJQFYh/8O1EvPUSPX
cI8x+F36ag74kdpwLNzxGYmn3+jJinHvACoq4kAxD/+Wd71b/+x8BldLu27yjOjm6ufR1W6LKpHJ
yiqd4mnFscC5VNl4xOTabLo5tiuGCx97RvHcGrpxbOfZM/1hQIFT8d652H+RCfwcauKwmtCY9kvI
QOq1wJqNCRVeUYDjH3UQEHY6GshUk3KOkrl3RjPxELBeRlpdIqqMpvqSFPrZr0PMJQ7w50OTBqzL
VZNdipabumrNg9vn4UlSiNczZWn5XI5k6VLV8laFjUXWdRFOrAg6CilELSdfglNt/S7eCw1LBxvn
m2+EwEQXxnTiW0R/P2ZlHoT90sujreb3X2lssCL6vzUlXjBdw2y0nCMRUSA1JBDZ3Iz+WoQo7JBH
jCunUuqm1y1yhDSrUuxOkX20aiLBFCK/XsvjU1BkuA1KTqONZpjHTI//rU49fxr2j1vlAUKFIZvQ
W6DcUWKUO2uyok2bVt7aZjbEmNTkCe0YnGPc3S0ywAiOx8t8ZUEgvz9+ro7+xbMb6c9yhMXqxODc
lzqJJvy4X+rawY0ItzL1eLOIfS36epfQaryNjTR2HYacTxjkJxfoNwje57lJWL1ppSo+s0BKRA5J
zvZQWdt4irRj2KVvYuC2duSwi1rDOi9DdT+iDRMBnzpWVfZWiOanQob6ZIiUFkill3eNcSGlo5QH
HJr52a1c3H2N9awVZvwlXY3SnmphEgwVZ0PlIsMKmyBZV22L+zeuf1cm7VObSvCN+dGrMOLyGHCm
2lt5iCqK5uh+wZ7rgji6dKZBtYdqHuhXE3Jtvo8NCAKC2JPh5fHpCc230Hz88JVHNPzkySMC7kfU
X+tpH/gWw32M88smI8OVpvuN0xylzjEKQrGvjVkrO/MSYDbWxBTJaat5bfAxjPCVCdXyWxPnoCHv
pX6xZwGPVS4LKfaCB2weWULwqMfdwYn3Nb+JzQRyZJNmenQwiuxDxIl2o93jrLVyCreajTFr6Bkz
Dek8P8DT2JvIsHzETjf6GB+6kPm98rW7XwzqRFMHschQ1T9MYI+r5SUuO2/bLhRbiBSKtthD9IAm
i0gczj6reNaHqtoxjgt9dAiYEIXMJkm3CelfNH5pXG1tzw5Q3qRrHh0agMdFvMzst3Gicq+FnY3l
Xj8t04dFust4NYsCHuV5rNHn/QgDxlf7DGHGNmnrekNUODybEkWQlcTbIQqBZjNQf7RiaiREx7jx
bi3in6/QU2Jbxf3m8RChvU9TOwbEUFmfcUlHttJ8sMwI31+hbO7tZoKsLbBSL6MIHWdlUkbE1ww0
L7Xc+Ry0PP2OBUqUnjg4r2JOuNBEQ+Smu5Z7HvsbQEDwNfIsncrZRDWnCEe67WV5iXX9p8lIhCM5
NCMW16w9JhbSuyTE01bigiHGhgUwJ4xvkU/qqauMTdqw9BkUKHVHiIujqh3TN8HTlttPQaCTxdK4
z8ujFUqbnbEYnmS48RyU/V4XzpXZfEP+9bt0+I4KUIqOoQ2o8f0JPynxP497LNK1dJVbeCXZPa11
N7ckIjMXBymwvtUs16sWIfJ5sirrkDTkbwzjhKqXmuzo6J581mLUK8ulUUESWCDmcRQbl6QFZ0au
zEo2g/uBNuBIM54ucK02C6pKUodsNcaDz/SvTOAz/G6qhp8py7s9vxrZBE+ekTNEX1SJwu1fujoI
/s8lfwDtkdEx5KWgScRZdxCEmpW9m56npv5nuUNLpFdMNQZaY0UKjbeJBpjKPoit8rlufGb6g9WG
x1TpWzFrdRbSFD2v7pAnL2wA5OOxDjOxtmj0+aA4fBNqcTDGwR245R+aMvshQtfiBbF3Tqvut+mG
YMjmU9MQsX8JAXSStLzykvYiemG4utNq67t1MPOmtvX/hGtZZl+6hIFm0ZiMmgXmEL5rYjqS2sJU
niZgxOw8J2OwMdJV34u3qqAhSySWcxzdot/lodF99mO+ZeSYvcWyEK8QpnAuoX6IafM9pFNp1kXn
x5ORz7rvbgBAZfkAvuN5p/73gFrSb6iFZh2tgQxNY4aRNgby/qgaU3r14nUI2/i3Fs36796a3dt+
f0osB0LMZH54DYezIghIk/SsEUscx93/XhY5w3JZDPa7NkfcGVENAGZm3RGjFb118Dr3Sd2z49ud
u4tNtlkvhcW0gKUmkyxiSdLaQpjCix9sG58VA+g8AWuiMG+qgS4zoEFs6TAc0q5Mdr0JUnFekoI4
d9ZFksbbmDguDKFNRfIEfCt0n1W9IaBtojSYh8qsFecqC8u9xInyI6vfmrAsd2U5CoYtyavhldpf
C9aTpNJeGYWNsAKhFb38uUmlhVaqMYFMERHYWE61PvLhcVg8NbMMIQb/6lcG20YFqCjC/XdIirbY
m8LW3vs+eE5b20A7UZQU+HGAIVhGOA29wt5TRjwBhkf23dt4zoCCT7DH+3IfuLH9Voc/Ktnrf/Hg
fI/80W8a0mFOrrJeF2QEvS/viKNt6GYguD46Zj2sonmE0rmsQY2tnkXu9q9eyxLhiOzOraohiGRI
G43uV1MF5mEJwInN/BmRgzo+dGQ1Kgue+OgMwczBBWKqn1OGxFQftQDraufdOrdw6AKuTTwc7Aex
fgQ1pm2yMv0R9x1Rp6Fff/le41883N6NqwCVuBX2IM4ju6XpZHuTdxh0OKhuxANp45/aIWCv7lCQ
0VtTN3hghdZxZYhdMau0IojtUZ+220WzpeEK2S3vIssTu4Hh6Tqqp5+9243X2hfJPowz4FJpzEi0
b17DCr2ZkrAb6YZ4Jzj35l4JC55qwaAC05PxXOap8ZyZ0NRY7KywNfcS2sdaslsck4CA2mUBSkbv
V9e4uGmY77/kgX31pvKPTqjeUwr8HMFvxuNSIPrObC88tJ392k6pdhZxn4O64QvqIii/8E/8KW3G
3UDe13HmxS8JfvE9A/qziarwACe8psJL7qZweuJgxffiDupd+xfpU85hpIxFBEgeoca5GLhblv/J
ev/g5kb2FYYdkpuxKU8Vsb+U3E7E9IfGQOtMvzo9TNDcEQeWjSOu2Tq2V2aGW/nBHPRBkxdpcwcE
ee3t3nwXWpZupKV5R4bnOXkvub0eIW6RL9lVjMIRgGwmK3AObteoVzrQuyxDVWXC/7sMjmjvSYXD
Hia0u0WZYr1rCdnBefyF65k02aG6LbU9CzxF1PCqFX+HWU2UG/O35uX0aTuPlrKl7QmZe42EzN6E
0HkwZwvNY+lzO/N9aYnXIoXLHqKoWFriJOauwRftDb3ujl3S+h9uprYoxNVPN0JiibhNO2qd9UfD
6s8EWLfvbuQ3G5PcwTOHqPjN5hdB8ONdj8zsMxfJR5Wn44+JeHtwVen0avtCbnuV7MK+O3m9Y0Ob
tX46KFNoQrfxjRUzvnWh0VLAuuW+0Et8dFANUHHn/VucIXCA7/c1doi+dDa7jR5MN/aJl3qsaSXg
zH3OIx91sOf1+85yklcBQonK4WqSc7RWAYk5UaH9WGT1jz6Bqiod9kKPNLjL852vxhsNxXyHApzs
2s7HTpBK0p+msV6PQevdXWyla6HA+NU5tIkc9f/V0hr7WTTT9/K3KP/34wOjOtgACROAiADmBWSN
HvGcpEP92RvDxXLDX3ZLPp0Ifeumm/iKdAMQS+4gYizcng4fd8eGUye6VoJ8etq76FUwz1rMChM0
ul8pUcvrNMclBVU53I7YPLd2bH5qsUH7KGnc+AJazB/Vl0NoQd+Xw6Fv23RfmSaxNejObh2doLTK
b/WYtNvBxkuq5s3CymmVossmGioxzePYm79igb3brHk8UQYWXzhCJ/jBn4bT2pgeCTkdnLb4iIIJ
kgntK5w7RfliIF9eZcIcT30Js9WqCnlJw/w5DWVzV7KuL16Xy42GEHej1cLfZsHonCwK7/WYhDhx
aZ7vG8/2tlUg0Te47qdR+82FZom8jGYldkznyS0O/i7OFWu2r+TQZlfcPuEZgkcI7WBPVonYlo6l
7nVqfaCBrZ51QTKDaQZ/HAIFD2GE7nDpg/zXFulNbVfp2mVyKvqTo7UXRm3Qj6RhpPUkl8FtmecY
AqW6F1WfAc7blEYXTHzrnaqV3D7fploDXLjOy3w6LC35KEV0mxJdF1EOJPNpUZSNfVThOKz90h13
5dSzjM4WU2KBurXpl7h2EnHXYi/+AZnRHjIStDT575us2OpGFn2kWts9xeAQgCN0VH+I3ghSXhk0
kJ5T1f4I/Lm9FSDZjMLUvzxO5ahdZ/a4V66S2rbWje4MO5cxxm6MS/EqOaUGVnSr5hx3oNfVpZkm
TqrzpQGJ/jAx3d54R3iPdUF25YzeHkMTQSQhwt0ejHPzxhyf4Wdul38t7UWx2a8ffpzHWmQnrHOp
FeqXXuT5psKK+2aF5ZuXMWpAWvLT82MOdRldmrpGNNFn1evyq0ECt0WQd2TtlM89PTk4+OKD6Z31
Plkzs6bvuOG0ZNbRtN2exQrNM7j1N8lfZ+tprr+DPg3oBNzAJSGA3Q7Q3SyWCUqS8JBNcFEyK0Fb
nBY9gqPCedVa5yhkPz6R3OK8kpHlMX/WEUlL6HIt5oV7WdhobOgO68zzjypP1J1jvbdpeyfAqtQC
32O/23uez6TfBWzUDJ16fozOQgAlm6hsxmsraH6hemj2nD3cHedutV1MFnDz/r3s2ql7n+5LVIUh
UM6lE/OHeM7MSqMimxE7eIVydBB42Ab5RN78xXftnGRIbFVRFVFH8ol1vuh6kTbVaz9JOIzOnV7E
VtYqwWh3Ti3IQKRJP4y+knbgbVjU37o58HOHJBKFpocaRzAAk5EHK8BOf1p+fHV6ZX2z6V7B2W9s
r7Qui1cyrElVaqb/Ie28kiNHtjS9lbZ6x21o0da3HwJA6KDMJDPzBZaVAlprbGoWMRubD8GaKRIM
Y4zda1YWxSCZPOGAw93POb8wb5QKzmGWjahHIT48YoqzxkbXfBBE0rdCY3Vs/V36klX7II9MRdcI
mO/VPojuRfg3AOzFzs1SFeATzaenl68i4Evn5V2Sq3hV+DngyaTSH2IO/C+82fPnSJCacKhxTRgM
gXqReu1Ab63aNX75Kc9FtwerileePjmsduHPYuqQWym7fm9grU3R02LB6PIvMkaPbtrQ2D1XqTlB
Oi/XpzVVvOjmnUeKfGBD7Cb7QfLWlVTWTxNA0J1ZDTXHcE22wx512EguXV3zvV9VKT8UovHJL8by
k2olP3Gri79DifrZDyXqTFL/VdDTPbub+hyN+HDRaqQnPwSRjVeUgwRVct8pAUXs0YKk0wziJst1
DRlMrDRmkrYXD8ltBxoQti1CXRJ71hrR+N/97IZsBZW6tWoLEcMovZOHCSA/GfZL1Uz0s5bJHqrI
d3nds082Djzy4YXwarZ3hWImq0CfkifSaa5cllW3bSlVWzlqEJtrK0fg4P1YWl619zEXX5UzhO/8
Pb/7ZeR4xNWa8SSWibqm0/fkQzmDkVcqz5aMg7woC9FRahPSyjJOgYGGiLiFwPYcbW4KId8+bl/W
Fmyto9NZ6sAk/94gY3Twc3NYzZv1j77/6rU+B7txQgLCJkOZ0IAqwL6kckelVorlx8Ggeh8nvYE7
CkX4EKVUGPJwDMRZaIDMBuDifC3RXL01waocuqIOXDHv5W9dZKzaNsk3ZMMg7WcVA0NHSG/wlG6r
nLcJ6GRK7isPY5qLtuJ18c6vHhEUUj57PsKNMT1qBwqSsan8iKw+HOOjajJWKTPae7Xq6SGpxWlK
MsHxCpQ7VpKZjPuXLz2axS7lOmTdUXGuwuonaDR0HMts06A6j/gOvdp5zRTlsYU2cmO0hXhT0srf
9IioHF8uYG8A6jcigJc5OOEXZpBW1sdKV1S3mF/OlPgeIT9R2VpUYnYLAH4si5n7gnOcgvEmFWJg
8xZ6C3/3kho6HviG0MmZqVJpO+CTxiEVsD+Nu7Z+SJWIzKkw21WCxcPh5ZOhgb/yZgjSmXdTBxMG
toHYOea5eJ2ISBhiA7rtg8RY+dWgHFU18bcxvcyXr86JEGyXmhNxUd8HZiAdZA6XyKJgvHte26wM
iFYQjHPZstifxSE8EZ1O30dONJJS0BZlRylXR7Z0Cjwf39opXZExaX96APksdtPPXdF/QVcYt+nM
N9xzme+87nSeXDvlYPw5aVBFOq3VHpQ8SWwzztnrVOUmjETRFnU6SLkCaUECJlTDwkDrfioelFRB
IViaNbq8UfDtzFJ+iois7lM/bpworcNNolQ19cO4PibYnZFnowofypJn88eFmxpqMGdrsnyKCwch
19Nf8xcZ+iC/xrg5sCdl5++8/ZGAVO/5d86/TPmLti++57mkc0GmTL/zg4SKJl1xFxhnzfIA5V3J
heEItwVoFkWor0wpaL+o0d5aZmTcUhMr6GkYwldMNjmM/U2AP39lzKT4yHDN/NYUMH2JKDPearNq
P0j9+qhgH/AZNGCAEVIXnOBKeYcmy7955MuH80sUyjihgAfCyEnddUEBeav01B1MGGqRDSf3CsjC
59hAS7PRWesFzFNO57doP37xBoTF3Urn+IZdWPZVjTzwWcAnR1HwdskMG4Gh2a7GCIVbte+VYyED
9ogqtd8kLZqA1oz4r9PuKWlT66Hqw8pJxdrcGl37HE3FsI8lM6JcIooPSBZjRUPRXB5cvcKPigps
smdCxojXVqhGaOAvKNSigoHWxbmabBgR+ltwxpmPqENjoKvgQKkwgQsbpy+a8XKnptSjvW+j0mGu
A2ZZsUuKG5uuKn5bMOS+jUIPZRuPtReaaatLPs1eCmqg1QwHFcvyK7ir317CZ+mT/kGsMKMIekge
0DCxc4Y+Vobp52F+I3R8+/wLfq9FL1/9/ati0Q63Sp0NDnSr8hkysRPNGkJWI+tuUg0J4olJRfmu
d3yJOi5MgR4pOux2JYXOaqgjgJZmHSv0u/etWriPdSrLn9v4Vmit1jGURrmrjBHNgmD6kY8i60Uh
iHdGnNd7AWnKNSqXSBvTGN4OYp+s2np2gq1avEckytJtcUrEYJqdwXw3bznkosoePYulUa4QfxpP
YZlGz0GIC5xCK8iUmxJsbL4vLT9+LvDARfkVJb3zb3ll9mfrmdmm6JGsVC2chaV5Azm/NJ7/qWDm
HPy4++tbhdI84AHkHRJrIssMVP8eJkZ8PP9+bNAeeOGGNQHTET/V9hFXM9T4GjRg5Alwf9zf6LrW
AdTBejo16Upy7okddf4eB8JvfZWg6VYNKC9D7aU/TtkupuhDixPcYV9Wvd3psI6QhOwe8xoMj6zV
PCpDtT5DP84vTWSmd6YCYzBK43Gdtd9fOo590AWrsWjMn0hyqlSSf5UROC8uVf+pBIO76kU53AoD
+BJrfhF6BecqzaccA3MqzjgyFKN0G6aKsZOpSeJuBJajbzvjWzxhiYNG3FMlDwMF3U5yU9jYe7HE
Ihzo2oyRMyID3J+uH7DIo2rU9JZ9fgt1DxmUdJTRk7SqdR4l02FIKAqCPs5pYuj1V6FoJ25D5HAG
vs/NqL+zoowud0glBi1OPBFZiSo5g5SJytn5eFmrcuBGAZJFaiP3x/NXwfmtztYgd+k91XPtQULL
RfWTTWM91KWokMTw0inFdNDLvUmzxy6VnNxG8dFZgDF9H8N33VSB3wP9yqWvY3cnT7r5LdImOi/6
fYOy48mguw+BBuLPqq/iYH3+phBUwWYUAPXGRYmfI6DzsoqmlWgl2VpWkmHVN3W+T9URSnJike2r
p7DoJAf8Pl0dVZkVFmemWD/QKqpXMiCwr7FgGtsc9047LPQYzahWndwOKn+psmQ2aao/5NgiroOq
VPa1540nXa5gC0bK9ITM6ndZFYRftco9Mij8YiHzQ6YKOuYZ1GIY989WjuBEn1q3Q6sPcDfnZrZv
of0xGLsGuu5Kms1bBlSjdsUshRA1Gt1WOiljVZAt0+a/EVBrosYbejeygX2z0kf1fjRQG6dUNNp6
1yT7sDawmOkTN6ZQ8aiodbbxC3xTyNb+lMIYPkJLga1JR2U/FWp991IZKmR91U0TUhFICkJ/Qxiv
md/i62U5RpIrm8bHZ1KWu/IAu5mrh8b+FgopNvE11r91LmEvGlKr9nQ1u0OTPkT3BukdNe6q72Gm
7bQevl9LB2uTZ0W2GXt/2IHN0u/EsQ7tTtLLnxH61FUGssxKrCMimAg8D2G+g7tnbsRs1A5S8zAT
5L9Xo+g5E5iBwyACphrlaVcbQLPEmPYcenxhW0C2MIbmUfb9WyVThq/sUmNlgmuek2aAhdUeLiFc
etO3bktFZuDzV42h/kg7fHwm/TgTAZ8w6DkEbWDeI/SgfaZE5ecwlmCSVdTkPNlOeuyTs7bL1r6k
h6dYksedjC7HCjrsuJHaLl+dW9Hgo5RjD5DmxaEH4a51P/j57YBmUhg8nA1d6ZNx+vY6R9DCEtJB
5386v4gAZmFePp7fGDDh4PBI6tov5+5iipCukXfS2o/lcaWeCc2UvmkpgCJ1X7NtZfK1lqR6VUXK
V70KleeqkPKtQF+bnZi3CkV4O9Ys8RCV3hHTIwNkLdBZ9ka0gcqdL4yUZdQ/z5syRgjisRTHbDUK
Y/sCMGy7mVIIXXmlz5zYMxV2HEvvkLEEiJaZ7dG3f4pLS70duqncdkaD56hvePa5ey/EhnYwIhAp
50sm63F4UOvAsdQBk6nJn1nq5bEab89uuPB3lFM+lIfzOxIjlOrPckwv51pDqVQE/fhXI66JEPri
fH0mrusdoFyEE7+mgvzt3JUMZuxoIkC+QL4eomShqJs2a6nGzrtyAq1QT9LHCgnXehKLryF+FGsv
tW7aUbWOYxdF29E0610mCaVTyh2taqpIZVn4z50uIs2koteMLqT5gDufe2Y8hYq/brumONVJeCdM
g7GNBBHNTq9uHPVsIhtIOpuAnv9+eYvGy9xwxxsry60bFK+Bt7YKsMyg1TYvR5pc6h7PhW4Eo007
surupdCNJyEDmUKq7FR1egVXUTpBG9xd7gt4MuTFDJIyIQ552TEC4XUUkEelfjt/aVL/PXrzC511
c6Mk9VNneXQujAjmsKX6yM1iR1pLPXlnFt82ck2ukVT+gTIbfCxlEhzUGezERPpxmNOMNEGoLkdO
jmoSNW0T74nbSovK7dgI7aY2ciwB4uwubNRsVRijuoU49Fk358a00ASYOa1fpGYqyGhZSHt2bJNC
XSkNihKgA+YOdTt5DkpGRUXXK63N5xcw2BgGiRuUg77ye3937gFIDahCmFsAiKQpl9xMSIAT9upp
TgGEXCx+hKbw4OuN913ynkhkTsB6op+a3HyHHxx9TozQ39BYCp2XLc2acFPpao5ZNYnqDx6quwCW
5hN/d99MfW53pVF9TsYenQax0n+pMCYN+HQT/U0nYy+Ew9WM1eH80vXGX18hqflIiXHa5OQJ2snE
leNo5RqFcyu0XMgpMECKvntqmSDbc7qrxYWKHTU691yW33AOpDs1byO4X6ZxGHXlOZJ97ajKSA6o
k4y7+dT/5TyEgxSypRxBXy4LKAfK+bNz7fkFoI+3gSzYr9LB++t75x+MRgJpFmCG3Qb9N1Ye8OtG
mR3ibPBvzsluboBglTRItn3onHtHgxxr92EC4XgGh5dJ/1QHkgqO2qKsaOnK4fyV2GqfRnRYKhcb
L/MQ56Fhw6uVnuUk+NWgpf2L7NWGUeJk2jTAXoSaFGkgGkHu9yjbz1RnL9Ri+xxTadHOrhNkgIju
th3tkywLDbAF2De8lHbaEYu2IEm/5TMrllwAek1Wy4cyHdC2CFKERqb0AL8IO/vzl6xkdL7EPcL+
yqlDK4ZaTH08w8NKMxvJi9TBRTEXRXAj1tGSDsbZPMCA3FUP7kAqo6IJ12NvMb/UcnCo4fIfaDAG
sr5pmmwNDYj6YKsI3KkEI0ooj2NqrHvUtW+MoG32GHJQVy+7m3H+VjDbufismk4zKcheVgiJCNWx
DLvxWM8vXZvMLxqW0bmou4M2Vux2NBgyVfuuSkK+ykV2Wz9EyFrEN/CQ1xObjsBDFad6/hyKAH5J
6+7kVO0OtODo9c4FnTBuPVuswGbFlDMe0cxZhfMqAiHMPwKT+O7j2LY+v/v7+4I0YP4kGSsgOrDh
CnNOt0YFR4EiNsH70nQQqJv/GKLhLi4q40fHF0HEd2CUa2xlKZLPd42cpg+C4d+fgUGV19X4Q3KS
AZuQ4uNWfRGr+5Cy8Y8BoRLbpEp+I2YTojY87Uqn5vIKiF/hDpYPDGe+a000Wiu82BCWzFPtFrsN
mqZzS1QGJWnXXV5vzqp5QhRrNNFsfA6Qmsx6MsoSNcPAUEYQG9JzDkZoVegFJF/4XxiulDhhSMAL
/JaEQ5+oxpT06w69RRpoSZkzpEp+knqzfogkGpvM/x1l29l5Q6L9T330c26x1nlhAcqsZcFD8UW4
yYzuRBvBexrIfZEo9QYg++H6jBE3x+rBTyiynAGGep/tMvxzCmv4Umu65yDR/9M3hXIfz4I7TRlT
0hszxKtMtCEtSUhPuiAcCxoUj6URfC8lyXx5J4kAMkyo6RTJ+GEchMMJaNfT+d35pQMip02oGp/f
GamEc0KGG4gWoquVJMN9MZS/JUrXUYTTF2WQ53PRVsTXJ+sM6xQIAMJKTvzfOA/bxeyTlQo9L/jr
AUcQpFXpgUW3MZ9FtTajbqnGHo1fnMJUaUJH2dDatYzamTxtOJUlzGtNPZTG116BDONEs4FQo/U6
dclZfy2i/8CCRWcvzUB0idr9NJniTlWtZ6ilCfQ47JA4evanxky/gFs39/Cv0rVCv3U1DJ2/0WcL
XAyTq7upGaq7thPlKyrcxjtpQ9WULYQoDFUVZYt95q20YThIMoUMJotcjnCng2JXo1N2qsBt3iXG
53DuqUx0AQ5yl9hRFn8JMWA5mKOpn7LUU1apZG372WnuvOgX+J5sIespyKTyvVZI8OupbnKva6BI
UzE9f5WrA/0VcLAvjKwBqc4XhhYgogmpPuC97WCkkKggKKq9EG1koYMSBjwbZY3eKVQMuEu5+LPL
UzrT40C/N8tbavgAkaL5ZZQj42SYsbFHIOsVntjTqeJoESLHUHJoZZlRxN4N/KlF84FybcEJceal
NT5tLKpuyl3aIFxVG+D6I/UO85LYJZFQX+SL4sHTVxjnZG4BBqxGPeKrrJcFJgze+Al0hNP0qeLW
QSFuGpRizrKh//lj+C//V46lyejnWf0//837H3kxVnQzm8Xb//mUp/z33/O/+X+/8/Zf/M8p/FHl
df67+fC3Nr/ym+/pr3r5S2/+MtH/+nTO9+b7mzcu4OlmvId5PD78qtukOX8KxjH/5v/vD//j1/mv
fBqLX//840feogrJX4N9m/3x1492P//5hyQigvmfr//+Xz+cB/DPP7bf//f/asJ3/+DX97r55x+C
If1Dh1dqioBEQBmas3pl/+vlR9o/eAB0GedGjgNIseKBCxu+Cf75hyz+g7VH1UFHWnQmMe/74z/q
HKgRn8bkX0mmaPIPZd3QDPOP//vR3tzCv2/pf2RtepcDyqr512/FM4mJ57WBBqwpWTLFJn2Win2l
V1mGot71WSS6475CzuJOdXNS2xUAWJzLHPE5umZb+dZoew44q2Vz/NHRSsB0c/75q4B5FSOEVs9q
Tutpbe5lN1nnJ5TqOUo7rWJTVAS0A7B+1X2ur6iqyu8HqyE1znIHRkBU+f/b2FJlWABDe9nlGdyy
INOYj7eJEzjjsOlWg43FMophhU1115V6G5t6O4QaDE7AfjVD/roNry87d7b4Wz38fBEMVkBJAfRl
mJo2q6y+ughWZVIcz9AVLOQnMfzRildkWuW3Cr9/BUCIVEGRF6czZRFgiushn5pGdlkIju1NaQeO
eld+aba0uN38KK4x0j0IW/2BTNHWH4T1x+O7MK2YVbqqSKJhGCI7ydsBlro6mSmq7W7xpXNAq66x
emu22gaVhh/0B65czoVc7l/DNVRdMtmzNNVYDpfzJjtwK7u1a/yY1hgq3gI0cUK7dayUGVXYvtO+
LIdvVsPX91B6KwH/EhQVHJEbaagiKdzbMbaqjsFdKsnu8CW6G0/NM86DNshTjGV2H1/Ot1vmu0jW
/EleTReyBKke2DfdGuZeO3wJ+oId//fHQa6Nx1osBZM8anlfEUXYUsJZtRvvrl3Hd/L2X1kDDPCE
Ot5xyFwYy9mhmmUTjD6mJLWLlr2TOXDqtt5X00lWky061bdsQ6vyYF5xg7g4TV7FNRbXccTuptQ9
BcTtfXyj2rWtHAKWndoB0C3ZaK6vqeRcWXQuPerG7G+g4DAv8ci/vXfoRvhdICNlqIwHjCIdEIpX
hnXxYX8dYv4Ir6aHyMFCxXBadq0tTfl16prCyt8Iq9qOHkGnO9Ym22cnz+5tnoT9uP1X1lXj9QeY
5++rDzBUIrKWFR+gtzFL+x61YAVWzSM+WvXn4LY4AP3cKS7KDFvcaIxf5S1lkesP5Py8LRfV159i
oQMdhTBFlPkyqJtmJ23jTb9W1/LV0c5/5qMwiw2sbyLRzC2Djl7o02hC0rdJmn2HSKpgCXdXnsl5
dnwUbHFYLg0th4bLmHCY3IRbDKr38YYT/UrYpGt83A3n44AXBoeGJzPVFDVzLsW+vZP4NmCBLGeq
G1TUaX4LPjZ5mBh21q+P41x6FM/7kqLC9SUTWyyeY9XLbReVlEs24KDtvlzlJ8GebtKjsQHZZvu3
wk+luLZkX3gYX0ddLqSVApZzaHPVTXbjE6ogduQIdmfjfeNGW5BWjndtZ7pw3HkTcbGoBvkAdHwo
VBefdZcGnxvQXqHy9QspqvNhR/+zOFn4vl69lRfHysGOwyKsFHN5BBgTYqMRproiQhljpNKt7a/s
S5fvosUCrrDLW9pyIRe6WFfQflFdOL8cqbAvtlHNOWWHwZ6feDik0eragjpPwbePhC7LbPUSECFJ
19XFFM01OigjwDcoaj8p2jgyyRd2H1fm5/sHQSdLNTWL8ypH4+XVKytDpzsZvdw35K+/5/uAuTLY
1j11bo5PsCyvzpYLQRWMfWQ4qRaUBnUxWeIhV4lKUEn5zdFuAzqcyoLpoG9/5Um4cBHfRJpPyq9W
bDyUJWSRiET1e63RcQ0yTO3yb1eu4vxnFvcKAR1DkRQTaWfNWmx+SINQ7ZjD1C6CS0D0vgVOs4p3
+pqWAk7L1562eTl8F4+jBRmXJkq6tVibCwgl/qTF813z7v2HwVFd0me7OXT4NK5QVHYUu7GLjXeT
P18Z6qV7p6mmMsfVTGm5zw/KgIGRooD72I97eQ8L01Geh5X5Ey+Axg22yX3/Z3BSbz4Oe+E+qpia
8fRxdZmriwFD8p/CdGhVV4BWVOFzJWhr37Q2H0d5v5Tob6IsdiEehBihHqKoxZ0FUkVkwvwLEXCJ
JKUVDR3nhLfzMYkFDD3A37t9lz2qFSWTXLpSeLpwg1TxVYjFIJIIMd8J9oPr6YcBkpFJw1mkptR/
+ngo0oVJqEqyRW5PiUtWxMUCxfRMkTTF7VDdKPMWs8ZgOtrqG9GWnNpON4qxHvuDuk7XQre9toFf
ulUSO/g8+0nrl0tIh/h2I6sEj+koaPRDPWP/r4yPlJIChSlzVliOL82LIC9H1R3x43ro5NVwrH5m
t92hMlbKRrIbFGNX4ydrIzrx+lrucGnCo3rCocGQFZaUxURBKi0stXk/FWg5aQEYfkUYN2ZTXZkt
ysVAJqUWhqiI6nIpqXvNCCvwtQhht+IdG11zSiWQCWqGZVOhB5nhIrRI07NW4aC2YAxdtK7lftvE
oaA4gUSptawFX3UnePd4aPfipGwj3KYG+jlm3MITiZRTUtKVoOeg6bUtIyXrhL0w4HeeKHdQtgLP
wda3xyfBq7RT3FNFdtA66tsVTq2xCJhythuYghrJcrHw5UNiFiO9DAFNCqUSri2vF5ZzNl5R1Oet
lyV9cedn/5VJmKjl40G9zpxo3W3VT3POpq/FLTYjH0+0S3fgdbT5gX61RzVo3nXxmGhu0OB67GFb
SiW2v2a1KL0vlegMiiMMN9sS31XA6tCv1DwpNQpSylrbhi6tHAjk9/q62OBb8/GYrkabL/GrQfmx
in5SRjRAT3a3iyg+Fdt8lzvFptx+HOvSUvB6YIvN1zJaHSw+6C6pAryC+ztGAP9ehPkTvBpMXct0
eGoimEEEBSHcWFl1+jjEwrRzrn28vT2LOYcMymTkDRcMxP3+XMfZZzvVjZxm266FzXwBVadzJbfa
XK0XzFdocZxgfVNVjVnBTFzO9xEkZIZeM1025rvp2+EW+LTbr6OH9Kv553i4tnifDwkfBVxM+QDF
uiKEP+xqq84JvsaHyEntkDwhxFNjk9nXDkwXpsibAS5WU0nJdOQliSeG/RdEKz43miVfeYyvxVjs
u2gIlIXSEqOhi9EmKAL8/niKXNjY57OPgZiJwtlBXqSSCfgPuC7YdAft8BNEfjZmX9A72gtDJ10Z
i3RxMH/HUhYVpByRPqFtCp3Z2LsImMIBcpM/KR+Vn3w7cH1HPuXXvCbnm7CYFJwocQHDDIy69XLL
04s0y4ShnGPip47RzI9yg1/eurzhXP3Zcn/4n8JP9Ke/D656VLehUx+MY/S5OeHXduWBly5ca7Qi
VCpZnDpVcbkrRqUQekAIX5avaqfaDeBcR3dgITrRCkqyW9jj4VqF6/1OYBmKLhnIf5Npgjl6u87I
cZuDt4o0V5NFYDuJhRqD8JRUxZXT9PvRvY2zWJxbaliFns9xUBzHRCcfdmlpzf7QpuIOtAqfPp65
Fxa3OSCfGr8wA0rKYuoKVCPEeIw1F7D28AUOSH6TutFtegL4ax7VW/NW/2Ltx135OM+ta8mD8v6k
OoeHSSbiVqYqy+wBQmQPwp3xHoAdHXGhoOyr74dPGMA4+j7aoaqKpeMuc3I7WBdb1Eh30z6+09cD
1afwJ+6FOwwpV9E9lKYrM+39pH/70RarBroYyqCUfLQ+QtJaemp1hGGVGOiMthWqXx/fh2vBFrcB
vXGp5ZHkXCNY1r4eQohMJvrgDQBuSHdedkefRbkywvdLyZsRnh1mX22eouCnOkA1jjda5U5j6WZY
jX48rovPjUE7XdcllO+WmUjD6q7Xca65MLjtvjgKsKT99vnfCzI/VK/GYUwQIhEwAkQ+KwFL5ga1
Ltsrsmu1pvebMdfr1WDmm/gqTgfpa+gN4lSOt1GcGHKfHdvJyto0GxBC1k53Px7YxRv0KuBiCg51
XKplxg2Ks6fZhkCmqP3vRVjMO8yOQ3hdRAAniWz3RhmuleavzIBzz+fVRRObwgzViotmlZ+0MVoZ
1dNYPX48imsxFquzGQKEsTJi9JH1jEI8WJP23gi8f2Vx/vt2nFuOr4ZSybPEDqRxtvmNOnzq/S1P
z+rKQ3lxRXwVZJ6Er4IYaND6yKxq7uQDJRrDk1lNLlKEhyQOHhShGRDXkq80a+e7/HZ/fzOxz2eO
VzG7kme3qMiqNE393IkCNi71TWt4+06imOPXm9bXy1Wj1lfiXtztXo11vq+v4iqVUqQ+UieoCIzr
NDJs0UdQV7CQAfo3F6LzseJVqAntIkGdmOhKXNiWUu/qDHsCM7jyxF6ciZyUTFVTdDAXy+eJnnuN
hJHmDhP6dtDwkIxcDQBNP57wFyo83LG/4yyfKkA4eMpKxGHRPhpUG4+oNbf39bdkDdrbzo+6dyu5
5nY4RftrScmFVWnucEuAQnT0n98BNkxksFBCA0+XqJuwSn5E2tXmzIX98E2MxTkoAjOqikD2KaOK
NtZTziDYDcXv52YbHvNj872xs3tsLsNifzVBvja+xROIPFJS9TGx22o1OBZt6Ci2oY6jpJzY0m+f
3hA6WMlwpap1Lez881cztMK4GI1cwubdgMhSZHtlc2V2XguxeN6kTC7VqSCTLfLsjn7hPULlV0Zx
4QEAUCJzGKExolIeezuKXqtyFf4pkFgIP0qtr5C4g3F1pTZ2KQryy4ZJC0Hk7LiIYqjIpNcwTNzU
L3ZiJkFYCg5YHV1Z8M9QoMXCSMd8bpybmqLiV/12NLmfiaPBEcbVbiFW29lubuumNs4TbPrCZ301
uamTXU37z72dj+Iu5oJQwA4VIXKdazT5jW77e8WZCw0VDdjyl+Cqj5Y72P7G2KCZtoVPtgpc042O
CFrbwTfTTo5oSlyvDryrVNErNansSrRnObYv06C0S6upL5HgmKyVsgafgaQzFVfRSdzxKlDr3Wxd
BFusAaLc+HXWabqb07FEzQ+1piur6PwX3lxm/Ks1HZ1SkltLo1r+9vaGNRpOZR4hyUBa/RjpnpCC
JxZxg/GCinJqj3tlvtHxYMMUxjcfRdMzqZqlUtXgWha35g205ji9cgJ4n+ICTNFoH9HQxMrZXPas
UFg1rFyZMw97cPonASu7HRixtXWDyekPM1zJR++5P2jOx5fj3UM1h7VkTGIMk2rzsoqhWlljdi0L
EMpxbp8jD2JRhcxL9+Mw75FZxNFFWkU8tyrtkMUeaSpFEfajT83u5G0yiEWyDQAZOxfjHs8ZqV6N
uN1qVy7qpcFRtCfNZWgSkLC3t7oWAxYrkwRL8r0Dik2nuEN6TYqvbMwXw5iaCMAQVJ2+HBuWnTE1
e/htwvgYDvtavFGHK4em9y1vHXNdunyqJNGkfYdso99TDUhuzS1NeS/b7c2MHzTs4AZGsoMPyyrb
XNsT3+MW55gUIblboD615eVT0YrL0oLWVXSU9x3U3N+DU6+kL3MehC7BnwrWoQ7k1GMcbFoMTdmd
++21jPx96Xr+FLqsyXP1BwbeYjlGmJGOeTbR7F9NFJ/ivb7D8c8JDtXmWpfn3eKzCLVYgcdBQPqg
IlQrnQIaC35uXZkq7w7d5wiUXFQ2S0s3F0kLDayc2ocI3NWg7tE9Y/tgwI9Bi3UQc7tFjCEZlCsx
358bF0HnFfHVIWMcKVWWLUGrH8YjEpLpd/U3RcT2BvUZt3L9xjVQK4PAsdNoUl+tLl++qn+PeXED
awUDnaEgfOkWRwRKONiBut3pQMQkW3mSt8G14v38F98s8YsBL+6jWFTYnFZENE/YL0yUS6N1aFND
Um2owfZ1JOi7kysB6UxCIVAANlOgfHuFw9pvYj2RAb2Ejbc2EoSL5dwMoQIAv0NeE9m9RmrWH6+p
l66rAn4bFB+YRm35YOgZooow0JlLjXBTVlhnZXHdXFlCrwVZXEqk/qJYgvbpKvnt5H0ygz8/HsTF
he31KObF9dXkbHOaqcgpz49353Q7JPPDM5DwVLkz2GzcRoAX/7w2KS8s2Zzt/r52i+oRsuReqlGt
d4dA9Fe9l90WRoCmBmD0K+ObS/PLufg60mIPwkVM0tOSSGoooayHRG0+HVFiC/oOadKv3lDb2JvF
VXfltPy+qTPPSQ1osoo8HXK9iwtrhkMCgoMLW3wpvxvr7DZw5F0arjpXs2Mnfry2eF4NuLimkY/Z
VRwRcO4xYsmhONMhxhq8Ws8g175wks1w5TD3rm6yGOPi4iYFtEWodcxOzsTp89h+TbJ92Hxrtd8V
KPsrt/LiszCDfGSJp+0dAkHQ88xrwPmDVNY32rredM/GDaxHlVb03AikdGv8/DjmxZCGjBkn+RWo
usXC0ksWlnfgbCHjiI/1bPGsaPnvj2PM9+XdDKUNALJNnXP7xUXsfY40Pp0uVJfQGOqb9awVPBjd
SjCunWLmneajUIvaZtT0eMik3gyErPAAdoctpfWVBQ7sQCd3fe0pv3R2ICFVNWgwIlp4y0p0L5eB
R7ORrUcO410pyQIcfbk3V5qVFA6mphbq23krZWvF0BDgiHX1Lp9i41mb/LBxPr7OFzYJpusMsoOz
b707yKipJ1aGF8xlcSXBQ6Pb6KLwtdf0W7SX41U/+VdaeJeeSCLOjWRmD22s5WljAB4mW+QU3Rrt
fjtzGtSu7RnFi4Hwt+h0jZtwYVUlh5GQ9rJUidxqEQ91ylTD/YAcpuEw403Yq+ntoQs79dqj+C4n
5VAKGYlDPZq5QI4WZ4o4k7HS9UlbkDTbYHy4BWR3rFaxcx3ffem2kZIBZgUxrCvy/Ii+2qAgJQOQ
gaDqKsOz7o8rRZLcPsMlJsrspFx/PEcupoEWh25IilTboJK/jZZpWpFp1sQl3Kt7o/hUfEpdbzc8
CHjvfJeIDpAwXFOS2n0c+NKtszhiA2KEJkX1423c2ciitRRqi4aKn5CKe9JBqz9/HOPCag1PhhIm
mZhO83GxmMFTHlNdZGyDhZarlU5uo/ifI6U8gLTYKLpQr8xEvoY5pR//btUBRwEfyWS/J8Vdcr8S
KRoNzCV48MwqAGOOxJdtGrKw8fB+GLe6FnGx0UCfVkjult0Rben4aNSNuLa0UL2vzQE+OVR6GPeq
vtNHb8Thy9QdEwj0jaZ3eOSqubmJDXV2I7H66KZUu/6hFSRtX5W1eax1U95h8QsBeES/ug0t2GfI
1R0jxDedoYMv7pU9zu2qOO6FKVU2mBR6f3r/h7oz240bydrtq5wXYIPzcMshmYNSs2VZN4TtsjjP
M5/+LLr+0yWlspVVDZyLH+guFGCUI4MMRuzYe3/ry1DdWl0e7DQME+g2MxRcszpsASscVYSeS5kx
ITcCp+DhodW6XWU9IjKHibsIjTv2WXGjtVAocTZir+1gucRjFm0ryBd+ZUwwTSTo9X/kOWTAeCQD
5LdZpN8p7Ziam3Fpx291iyZ3jKvKcsViZP3FUhSjmFYMOKy91lcbbIBKzBVG61Ew6uyp77LqPpTm
+UtmAQiiVU3e1z3c/wVEaGmbE2Z2XhmEyuyH0hBfy0NR34ihJl2bchJt2bF0B4ds65vShOavJQgU
8pajjvbAGPLWmeVePUqgfe+sZLIkRxJBpV4Dmi+ecjUaI1utUiSpchT5Atj5L4pa6ZpbS2LrN9Yc
iFiX9k3nGjBpr2AcrPfWAj8sMcqKFyuYRCD5epI/hjR8HCUAC27dRh1WswvCIDzrfuD72rpJ1mg7
ZcqCH0UzmQeey+RLCsnqdDJbRNGVqj8By2wLqHyjDqq8GGU/amdr10JL/4IxnJXZoppHojfky/xd
m6f6B1ZUgQvKQqgPcgZeuWKmpV3IHaDYPk6wZJG1QL8vAhHIdDkl4WMLDwpSQJ5GeynDsS2CQXaH
iZbodu1US3YO1+MqTOsQOGyWVU6ZgWzdJL2lVy6o6ZkEmFh6VlsbmV23zZg7sqiF+yVkdhhT606f
dB05OCPegPIHgJ2PpaeArbKDnO5wuZwElzZGwbXEQfbKNDK8KFkpATQcgAHp6AipjOFe6Ad8yipD
2pkVRkMWuKcrJO+hn9QV+CkMYq/A+lQbM+iSrWp0+JyPfXWlx5oCPzwiFU9KBFTD6vTVROILQ9pj
a3wj+LspCTgdQI8BzgFhvGu0QfWXejR36fpDZPxidr2YNRtZFsgXyAnpCXx0t3KUaH5ewzDjSBYc
vKfrjaTMlSvMgbEbtKh86LsKEunYQ5eqQ3OfJF0IJo1wgUzM+CBx0gEJmfUKv2RhQSUfFJAEkdTu
m2gqXBPcPascFGQgVpUDco2m1K5BRt6Yk2Ztsr5I3WmZw7tIC7LIht4DOQrLAp0tUKmF11mEe1H0
LR01SSPYMuKROwUDFKQ3SwYMrcmW5RiWUeorNFx+o62eFl8jelZi+qRTk8mPI9Z6sFQHw6WrQb8p
IsMWOq8cWwxi4F3nloPKZ2uMUfnUKZ1sCyq+hFJstvDt6HqY2Z83SW3Jm6Qb+rvBlCoJfvE87xRr
mV04vMU+AhK3nUNMFmb1MNdC9CJiPbrpetnuaiHflkMAYAkS22EZ8D70uzqa7+Q6EA6iOA92ituR
M7OV3g6ZleyNssTGvjLb67DPMZiemm6DkU/Z2HO0tAdtpe8Re8DYnAOa+oc4VR7yJoteuzAODzDL
S1tNyuU+h0GIwUKEM8S0WNedwr4hyFp4n86CNQABX0oQSkLk61WXbwZj6Z8BpiXXkPDMQ95YwX0f
qbojhdrk62PcQfQr51szKExHCwvlqQ2q/osyj/Q8ofv6MVcNoMi4itIDBNDkLgIDg6ah6J81QS4d
0gWFK7crxmSMis0wYwquKm1jA/EcvaCMJwg9EzyaNFsi3LGwYwrUTnRGTZXxdJ0za6NqZZ/aLe6d
9y2q0OV+MbIU8RAslkPbgFVN5sH8povDLNukrccfGawZJl82dzAD6ufGKsKv+awubtdFw3GIl6HD
ZZh2anuqmc3eSkR5ujLHQntCNCQV9iJA0tSlXt5Mcoz/Yi2YEM5GMXRAzY8/ekOa/ZXp0zqLKgPf
CLn2NXhwi1jSRz00ZD+g4/iF2pO1H5ZA2+ZhrHp6gg2HTZewAVoJxLYNyW3cZrq87PtK7wDQjqHV
w2aVJmfSoeJjizB7UqkDGAMObk+LOJI4LtvbbGw66SZRxo567gy3xYuBeX0VhNZ6wINL9sUMrEoX
c9ZVVb3ad2D4GsT17WBZ2GjyxdoLzd53C8e937YFmDg897ZhCElymqrglbPRvE7SsLfDLNHuA7yG
/bTnQAkBXXxhk17gVbdcpRd5wKyGjq1lGBKOlKHfSsoAJ7ejgo9v27wCGsWNGBiVFxFIulUSYV8n
yf0O75nylqa24L5IVOCD+fKzLtBQYnWgOezqMaflPL5EpJM2chrh/N4s1u1kLc3ODA3FG+KoO5qV
cG+O+PckFtbRUSPTtR2lFiQ/TSuCpzzWQsCh+qBfYQ9QoCpfVJF8+6T3VOmsyNjVqSUREcTmwQiG
enLUGgyHbZklr0ooxFGi8SGmeVzD3SO2jaGJ7sxeR9MZcAoAkRUgbppCpv8Q1AIb4AprG6dQtOGL
NCtsVIhxUzzlUnnonEjQukcuadVxVKtMZ98dajcY6RSDlWSpPjsdhiBSX4BESnQ3GZv21kyxGiQ/
rXiiKECpTpfpJzwOkIJTgU+gPGflo4rxHP6rZSoaOGiLQ4YxR4D1yaL35YO+YOxrN+PYvvJpN19y
rROeSakNL0Gg14Xd0G+/WaSe7TQDaWogqbUNvDSGrZiPweyaUyBtl64gFsGiYQDQg/EfpiYhtSK0
L/RDajgElGp90AJotVLSwYvrQjOMsDcYoC+GSpFYdi2WJgaCRT1ti6guTVvuxH4zYtK5TSVFfY04
6iInbbFkC808uUuLiNx+2k0vKYcaHLR+9udmGrykaSYbb1fd7Yzhx2Ak1Z6aKTWVCMggsi3q10ks
NltJK2q4gWH8Q1HxQg6rtNwVS083ccan70gpMa4alekzgWSSO/1i5HhZjNCY7RSLkQcBAtRGxBa8
93o8XTwxF5InjZqZE5pm/K2CYehUORw7A3sGXHbGcMZe06rtsjTnTa9Vq+1FqG0NuU7JLKTCQ1eu
NhH9esiku2AuEB68Fpq+lWRCFMGQv6Hpe5wtPwvVka2WoFlyekHWj0GLS/pGjw3AtSo0z81KJmEt
KkHz1QpEWgZHqbrOR96vHWDrct0vcX0D71t1IwitDzK7nM9ZlG0GfZ7dKFx01e7SbHZaFZQU91gM
OGLZqsh6NJ1XVWO2ibNuIJSjHdWLzIzgR8bcbhxU4xCzjcPfHgodAcWg9B7NZ90ORUf+JTcrzJkl
LdV0t5EsHuKoWH6kKe2DlqTdSzfFmrPUVRn6vARzS1wt3ZD06W7GYphuZ73DdRUYq+4TASdXbDXD
Ho7nGNqtNIe/cmuwXuO644jOoqi9kAY6kyxZqxLrbVqnaQ/7ifdXwDJIisXCWtYLjijYHGmLfs1e
2Qnd8RJZQP6YFYXDYXEZIxxl0NMibEGOrWy4QHiyX131T6uUJ4Cyq9uETT4tQZZtolBoN8Y+dEQ7
+2Ls0q+fX0Y/ZtZ07qDWWozk/8Tz72crVFg6BUNGz4Icv2DoZjlhESr+54P8vq6/T3gxCr3hBqJm
Kuen5dUkpLlaEHPK2a/yK3TAeq9B9xB+UtjfmLQvt1ezW28GZ1ac5V471leim3iGYGdO+OPzn3Lm
Evz2l5y2kOf4p5ahxi/hhmWH83er+1JWl4p1lwY5eaiNNHSLODBInL/2w1XaSnaiX3hxZ1Ik756p
siYZ3yRkgqVrOcoYRPaln/ord62vsWddt5vxOby1XocXvKYPl9AiZ5fLXy/yd/PGm0Hx2DKbISp0
r4Aeb+mPYXZJtPoxDft+Wid5Jg3/ZXZ6pmV+mZ3kMXgtXHZr4Tp1Oq97GvmHw43q66Wc3Udtgf5+
3PWdvplZYUzZOJfrwtgAKYSBo9ut322XffPUPg7HZqJedqm0fKYkuQ5K+/cqXF0bD94PmkdLUzci
4gnphqoPHdC5u1BbHn+FdFzVic33QLBfU66D1n25Xndx/JNEtFoneNsBpWevC5zGlcBeDuRHExeT
KrL5yb3qdh5UMyKH46VWuvMfyV9zP0mDAdztMsIW5D3Bg5Q/rs2C8XRhMz87BjUf8DAawKbTNKIS
10Rw+BF4uvjNkm8THHigan6+o5xdsG/GWP/8zcKpJ6lL8bjVccbFXWi8w9SSxv3DhFfx5wOdX6Jv
RjpZLVgQD5NUM9LwU36Nt+kdovErI3PFjezO28CR/Uu66vVv/LBvvxnxZH2E+InJers+v5QwJzqo
U+IU5a2R/2ixY78wvUsP8mRBzFiKQED9PT1lQ72usMuX6EZ34dTzEcISd1O3+EV4cmHc9UD/ZJKn
R0JmqIKaaoy7thyFdO5t8Qi3pf3gLV7iRXeXusLP1CP46v96qsrJ8bDolYbRHgNmV/X3Yid74FLg
YOQkH/xVH3/pS/uYcH4/3slJgQ8okOyArc2aMIgcX1Oit/xnWT5WuGUFzaVyy4X3eHpGWBDGxkRf
36Nlw9MGnYJvAp3AB4tJkoHh3AUJFV/mUK3z+PAisbchpb52ypwm77G3V+BzIw9TfXPPkeumPuxI
agWsG+eSMOzsp0HcRJeDKEJUO3mJCvnlHFAu50XDJ89zhU+fpt/EBkbidCl5fy4oJXX/12gnrxBg
RC7KIqMVVznCs9JXXfPnWugpnEuH0rkjXucwAvOhisYHOloK+Voc5QmrsVaRj4KQzJsxbC+dt+d2
5rejnBzzJpb3ZlnMXKgsTMHDK73X7HZ++vzTPjsVCCyaicCK9r6TdzSoYsdvoJXUSLOd2od+MEoP
/8UQoPtWcoKqfhD5RKlkzCaxpNdE6XOuY+Aaht8/H+LsKU108u8xTk6YakjVaO4YY2SVudQVY93u
qU/nLl2oO4vACLuQmA2ktBXTqaTt5Zawc9/0259wcvQIc0vWJOYnSMlLbT4X+lHvJTsLv16Y6tk3
Rj2TuqlkqB8KmrmgVXW06AS1L8Gd5BpfI2fZ6q56Y8w2XVlOtL/Ur3GuLMZlDzjFCjQgFjs5dmo1
WOSED5yna/q092V/DLEdX689fmtzYexLB3DpAIUXZ6KcgvWwXab2cAh345UWAstFSuEM37Fk6G/6
3BH25jY6/DfYNp7/m9+prXfJN3GGIohmQlc4St4N+LTYwfW+vC82eKI67bP4MD5bvr5NFl/YXewf
OLexvh365DvKKklMh5RHNGH9rXaUv9TOGabQtqrJLpubdtZcJcYtKXts8MAoLyndz38Bf70j7WT7
y7VWGFkuHCmb9sn0Z0/P9+qviA1+cKQ9J8rvPMhmH7tYdNqfr8mzO9WbsU/yAXMeWQOZaWLkPLrT
Yqxmp+CPKNS3nw9zpgPs/fs92RGhn0eNmBnsuzsQ8BLge9d8JUN8NN01Fl/T4LpbPlzKQVya3vrn
b5YVfDGI2xTDKIxCGkPgm9Y3SXIpJlg/otOj+e0KOtnCOG20Dnw9ixcQl+rUd9Xj4NJpDRuTcp/N
DvYkb+LCaY4hFMDPn+ylGZ7sXUqrqklGdtXr1Ud9CiiecqGK+gujnAuy3s7wJFTWunTJg4XnSKMb
TjIazH5gw3CN90jMDljPXTVqceF8OzczOpbIq6yCBK5S799dVUWTgfoT0zRcVmMhdSr1cYmaCzM7
t/e/HeXk48PUvAlGNTa84mcTZZTynpZ0l2aX1P2XJnPynVXVNOITyDBmPdvJ8KQVGI2B+/58MZx7
TQbZaxhB9Od8AEVhs1pJ8/rIRAqdNG7LaXtfqRqI1tCECd1Ic7fYlZyEt+D05cr9fHR5ncTpd/B2
+JOPXFKarqVYbwCLlP34evYo7vqt098bh/VLKLbR6M6bGWhq6lKx4SjxLDf+8fmvOHfIrkhkco8y
Lhun2bgyS7FJbUoDPaDmJLpoDzhrfD7EuZdpIjUga7vi704TG41OrnpoGl4mfZmbjuXvLIZZe4Oo
XIqOPi5PwgULycjaGk9zxsm6wWErU4S4Mji/RRwqHX0/3NRO7oBF2LdXKTr58Ge8uZTiO3MkGSAh
kHKwkGRTPW0qoxyH2brODHVqkvtst3qW2LrT7WqwhtYC7ize6c+yKwokjv65XIXBJUyqac6FHX1K
MC7kFvptMBieNF2HCeAC676yzAvv8MyJ9H6Uk8VKIXvBSGBknTwYD/oXGrE2QIfsudhox/Hnis0Z
t9UlscqZvOb7Udel9eZA4l6F8anI3BqX9sgr49kIEVrU/npFDmW8r534W7lJby5GOR/XLAPT00rr
HqKoD0Rh1D5N3hQza/YlwPdC8mPBG3bFRvDmP+J2GzbHaNuAGbk08Jns+DowZyBFP6xoT7/HLCxm
KTaYcbQT9/qeCXok/pG4xESd16m3bE30JZNnvRo+UOVn6qjuuqYvHZTnvqQ3v+M0EZJDdi5NaTI8
WboL5ENJobOLdlZ/9/necP4Ng4tBv0gtALbP+zc86amM3afIOP6ykTbVbfdHvhc88Y/end3hRd/o
h/lwMesif9h6ecpvRl3//M26Mtqis7DaNQBGg8nloaZOsMnRemAidTGze3YtvRnsZFNa5ICGSY3B
CnmyhzCk5T1zaA678CQvDXPyhQJek+ul40lGu5W7vWLVbYzS/XYzeNX95NcPhR/5nw96acz1z988
x9gc0rxumVowq+40/6ENgatUl3b1S6Osa/XNKBZd+4IeM8roADtTMBpywsbJvelQu6NrTV/qzXSM
Hy5N7uwn8Oa9ncSKqxekks8Mi4mcG8cPFHVtuhfsOL3w6i7N7yRcHKJpCZSZby2aHsr0VwbbLpkv
fGiXxji52WrNnDRWxeroghelu5OSmgalH5+vhrMPTEV4w0EPFPBUjVzOUiCMC2OMeun3SuP3Au2L
nUAbk7j750PBAWMgbgvk907eTWk0TZoEvBtLotNgvBsMJzBbOun+sfIZZqqhmSvriMD6w0A5LXHT
0GCOJfsJpd9NuodSvkn9VapVPa0Sh8xRdn+jHHNmi4L0qa3AGETGuEu8X/Sd3GmLZVSWNzuDW91K
29BLnbX0/LfgyJdGO1mCdL0kNIjWFgft5DZ/9MduS8etP32H/+xe3KrW3/4+8sUPge0eWBiaEeTN
7+eWKEHZWyOjtV7gG2SGn/D8JVRKIawplbPcYWe0Ubc0dF1Kf585XwlyV7gp/dwkeD6Eau2wENxL
gdfV5Y063PeislOC+mjImOtKxa1InyndMbeC8GjOxn6egic824F9qffNsgT2qEiYh9O4JJbAFgXh
eQyqQ1nh95JjVC/6Zi+/NLX1p0rkHxm+/D03l5vqV/HQNb9+dcfv1f8KSxcJLLHFVvKffV1uvwtZ
LPyM4u9C2/bv/V3+33/9p8mLYeHxQrSGtJm7BqRjwok/PV74E0IMU4ZWTRvHihL8t8WLovxLIdQy
1psz9xOW5b8tXhT5X9CaJP4InxdIxv/Q4uX3R/vXwhfomiExzLo7PcHkuUqqQki2tDTK12MccdXT
C3mfYrv3YCS5KdqT3oRHQzTCZIed7GJbC3ZziZiMdzSYlftGnMInTS21fbhkz8nYvmA71V5XoyEc
tCJ/1BtoGdKQ+9mIz70W5diDs06dxRQqR446OlOxdr+P6MmW3Lyc9Ad1KMLOWRSp2Dd5oZbuQE88
xrjzrybA9pBa32NdZC8B7mIOvc80rgdVsInMUnbUfMZoqzINZ5DmBqNPHOiiMDkWMq3gUtsmR1MR
y2MRRPO2rAI6t0WLih3dkr9mLAe3awrvpxYXwcNAh+VdlKPFt8dZ119CUZf3IaBJr6qN2qUR9g+p
Bzxpm3lu0PutZBT8R2F4EsaJLcLM0+tSwN2wmoviZy4Sq2dL9rVZ9PDRyhWIgFZZbhu1Kj2sLLFV
tyRpW4SxcldjDOe19Flusizt95FU4N1t0J9nWyL/mgZha5OElxwdq88HvTGX0Q66erHlolVtMsfh
dWNgPSAgc79Txqr/2SrCZNoJiyizI1PEJllsxn09lOW+zEXQGVar+KpadImbBEO+rzSL/iZBL26t
LC83ldFLtZ2lSCwiPe19pSmLo9rp8rZiFVzr9Fp87eOBnnUhMO71JLJuML8Srto0CL5Yja7vgEvh
gxXVOKYjX7hZqjK9tqZacehdLq9ig87ipKkksm6AJI59ZcVOlwyUqHShc6k40fqqyZmtmotEZ2G9
CF4tdVh8L0v1iz5a7Omp1DitZc5PGat5D2Jb9sKoqY4TgBBa5MrI7kq5cIZgCu/ipi09zD25PSFp
2WJsVrnB3P7S8iC97tWocIwIRu/vfeH/wz6Jdxb/+1+wQaoc1f95a3xo4v9z9b1ICan/dNBabbLW
/+TP/dCU/kXowO4GrREUNZHMm/1wdX8yYWugTvvT1+p/LK+sf8FOXxtQ6DAlnWGJ7Fb/Y3ml/csi
GqHFD76nhJEKf99/b3mlE7ytvwvTCQ1aNBfekxhnXEaxKqaCfkHfeF4la2gr8Ln5my5B70NgRuM6
jTiOLBcnhMzE3kcdsZZ3YW6ojUfqiWY+84inFBgZ9Va6Wxzsua/Ty2rL93HVhzFPbS7qKCnlJAMr
aNyQ6/5dqyWGW91fyARdqk6cEEU+jsbp9/aihOIi7KhEY3C6Q3u1DfeW07oIrv5Wbfh9Gv/3YHhN
UIhel8pHkogZ6xawV2iJyS7cppih/Gnycqkmd9Ih8XscUmpo/7hQ/F7D7yeVJ2EfKW0L5pWc3toR
RVOu4Pxc8wM0828vsZpPyusfxzsJhZuGIw5JVsl4gys/9f7aAdK78bfOv5iHWP+uv+KBj2OdLMkC
eZiYWErp4YeKnEmJ7cLNNoJTHJLNihsmxMT120Fm93i5jntCdfow+in3MpgTXC0rZtq56wehuLGX
+9g1/yYdo992urv45jK+RD7zUbx9o6elCiUq8njG0NPTj6YvuUOE57JdwU2xV4I5bW5fwmPr1jtM
lvdRT8IUN+mLwtxzHwuAGnFtCADgRk/A+3VFLS+TFeIe6ohws7za774aAOMgWW3ar5dWFRCdM6+a
wJTob2Wcs8O+H67K0kWOpaSklYLTz+5jMdznNKD6oSBX1IbQmLgF9iJ3ZB5Tv52IiFQrG/eZiRBa
i2XkDFUg/AiTPH3SKsxh46Rfcmdslu5OHqwZtEDUxrt5UrTHXE3HZ93s62obmIVit6lKOGIluYcV
u/gyNypOP1qmHRIElFdQKRM/18IldBt9KFU77wTtKpW7iL6yKq9/ENNi5NFH0hi4IgEMre1VLghO
VTZN4kpiHG8WAwWNnUlS+nVmQshKafS3ZXnW70xsjDRbzjuzP8xS2Iy2GdPQ7VBrNzFt1mkeXfom
O2pAHg18b/Pyh75MzXUbK/Pt2JRoDcdwdKcpKO/KXFK+K2JU4WGMz86vRS3M3kOO3MR+qud5g/ok
p9WIf/QAHeZgkN2okKL6S5izi/kiAhWAUbPYJN6sWUSxrcwGbWvjHGwDZckM5JlKWDjjIGt+lLaF
N5MbuCFdSH98Ebcd1f5KMO7ySYy/L8gLCJVGsWnsoZzGoz7ElP4neYZRGseG/BSUgzrcqtYQfYvL
PlyD3DiRbITas+BIoDpLZwUAPI+JilbbkKYXRY2LjSgq5X2AxuCx18bsJpH0huhr6dVbXeqWm2RJ
w8exl7PtkKuhTzRvePVcZyq304K1BdbJcKpBHe0es4T9bGWps5QVl4guK65TPSIgTyVM1liPHrcE
MGlaHV+hC21dFam1XTQBuWW1bzZz1qLV4wG6Xdo0j3of6Hed1VQ3SdzrV0kvKPdLWddkiWXDBdIu
XQfIih8D2J1+XXMSiWqcflVjsTKxAg4y2VbkoZpRYYyGuGuGtCygmWT5FTC1KaWHQMjGjdTmlTsG
5ahRBk5z6Q+TJI3uSmmO5itQRMB9htILxivaUWQ0btROYf9U8GuMp76uMYqEtlVFNg7C8+xMqphn
bjdlM82ssC+zTT+aNf4sdb94SCMsP9DLLkFMhuuxI687v5YI3V3G4n0p5iry8Mgb3RrO1UaeJ4SC
aWWaPyxcck1nFUJUNtRzdMNRYmzyWM9MdFWh/CRUuRYdka4jDeTrlnBXRqbCDUN4kYM8vzEDrG9D
HaaShhTsoKDgc+tKi7xRAK7WdgvKUp6bL9ZlGzmSmvTK1lSayvQTOQ3p+coq+DCCYXhqk6gPoZJY
k10JcuN3GGMcVTQ0N8GM0/M8WLK76FrBr7VqwU0XTUsw0625yZFHEzrKuFkAeFRKkUmLQv/UhnVN
79AwusFUSjuS/9VzrACpsIFBk/OiX8cbsDHGdSQoDln/Ggm3WK0vony0esP0gqJutvHYD9JDpEc6
wD5dWxqnGKxtOghN6dZiGAPmE9v5KovIvTn5pFdXaMkj2WkTefwWcIemfC0peLrNreVbk3glLBXe
zsoY5o0zmAqJmojvXnJH0Vgeu9JU9mGAeEHL+2wv6aE+2QL7mxeqYXFlwWN05qKbfgxpKrkhHtu2
XitTju4LM1qP77I5BIllCi4hTZC6ep2not0v6hhvl3hKM6epSvU2SMPmvij1kKYrpXXaouEhyP3c
W3a3mOh787qoypu8hih5EzYCKeNCk0avyKwcaHyTBaxuWjt2Sp3Gt9OgqIJL5IPIq9I6md3HCqPS
UeQKGJ+RGMVjbMzwfiILVowVj6MT6UHn5mk1erOgxhu0e4qjBdodpWrZKeSl8ZUoKvYyX8O3ZBKm
oxC3OMguaU5ydOE7Swb0iMR1TlmIjxJ605d5SkNE3e0IXEE5Kh3JiHpNIix8XG5lzMmx5cvAyL4x
naDAn7qBj+1PVnanpLRPyLlk7ui0lA6TVT22M/2PbS/fxhU4AHy292anfatoJGTpl9S1U1XV3Ujl
xjsmcrKxcpMPXszNvagPnbvSm+4C0AE95spa8XPIi/42spIOubHVHhS1VK+sYSDctAzxtrC0aN8E
9ULfeAaKsBKfJymY2bNb1dXGumA7K1VHDDLhYejV4NVISnrnJet1wQ0bR1kh9OtJyB/6fKAsE9DW
5sSRQdW2D4Q91yUMYkzeG3o386Gse7j6E1JYvpAob2O7j+oHuZul3cSKsKO8oZdERRktTULmaOZ6
gx4rq/EkGVmgqvHgdZPXgthUaWxcZ9GliUuiQpHLY+NXMJcVe0Td3A8TqmyT9mc7U4V4Ky9ChPoI
RPAfk9oFh5zD90dgtKQPlkBHsqmGebpcZfGQr5kavfGbcbpVkymFrtRix8qGrijjzLmQ4ccto3VP
Mb2F6tjg/Tvw/RfWrNNTPcmbGc2mXYZT8YWtFThKwgkVt3PqyAGNrFY6thtE/uOGys+NPtMB0qvN
nT5PpW10dbxvGrNzZHMU/V6ykJGR3nKGSE1fY74jzIjImcIbRN9jQBP60YegV+NGCZ6MZCm+plqv
b9saafIwyADYgGbYCip8dKl4uYbCYHpyp1S3ZVmNG11ukutlMpdDhs442oeoAYWrMpqD9E4CEDHs
8Q4vHDGbqq/dUETXScaeXKYdSeUF1E1zrPu6uJ0bOD8bxJRU5FKhghPQ9DTUBs2auYqTdN4iRC19
IejknVZW9X5JquxHM8+U8IZalaarUUzbK7OsOYa0ID7WhmBu4nCYbeSthRdJXTttB3qRr+dqqrw3
d/3bPy8K74xv37eQ/BnBcwun2iLxOEzz5ALdZVnLqySoHJ342vi5RrECMJuqJor+O1C3s5cxyFlU
JTDQpif4JHOf0vkJsG+ouUMvmxWfg5o7sVf4e71TtwYZS+fCFN/XCtYpIofBlIHYeeUWnZJKhL6Y
SllmiipeolNx1L7Wv4Jvq9GMjAYg+0LSKQPBeit8u1iLXyum729nDE3qxDJo0P/I7iFtYVZ5FXMO
3/RPA7fc6BlICb5h0nXvT9ufrRtfrfeV6UuT2agtXfmrcWvF7oUn8PElv/8Z63XqTfkzr8SimiKt
8IzQW2QXJb23OuWyJ8iWLbooBdxLU/94WdEI2GgkgxAjW9Tl3w9pjMpUpX0/e2La+YHSenqQ3HX0
ZI9G//Pz6X3MyjAUHqe6pGDQZp7mgFJjMtH+d7OnGeXzrMf7gNYrdreHz4c5MyP68rnoAezF5/1U
D5CCHDDMPJg8nV7ZMMa5ID60QuqTnbY/H+nMhFaiD+Wl1Uv+g86obxQlUaR69jrtZ54fKKzZ+KJ9
PsaZlWmt+Sy6GOjdAlD2/v1MC4plVZ5mb6HzOhCRUV4Y4PcbPln770ZYn+ebRTe2U9og7qct0wnv
UYNtzGN6n+d2A5ljO21pOYbXdd3nm+B5pS/1hxru8ueTPJOfoED4ZpYnu1vZFZmwZPwG7PtimzMV
PosX3jXfakcgOYLVVO0UVEp+/Q1M2sccxfuxT7JA+hKXodIzNiXKxl4zd5aj+N33VXt7udp7Iv5d
dzmDeqgOBgpyJf4vJ4kgDielR75f4Fm5okjDQ/lk9NAfCWEiCqPNNjMQeeT5huAkdGb7sgHVx3Qe
vwDPJnK6OgZsp/usOadFuBapPHFPth7P5h7P5mzf/5mh/89e7R8f7PtxTh6sinpAtyLGyXbaZnhY
W9YzW9mrm8SLby4m2C6NdvJcgy4HhRgy2qrnWq7WZznZ2cHwZTd5ubhgP+7Uhog5FBpD9AMf6cAW
N6Q5WBhN9QN/uko9ClBktjzLH3zxEN5cpLqemZ6CcTvDYY5LEv1keurYFUNPhcpbSaFcnVb35oAW
8eCmv523+dfPP8iPOxv+sX+NdtoTFqdJ05Uqo5XGIZe/VqIXppc4tRdmdKqHi0QyvdWfMxq98ABQ
cptemei25O14uGSi9XEbfT+h9ce82eSiKJGEQmBCyfIKM/NLPhq/Pn9kZ7LJ74dYl8ybIfo6ygdM
Jskj7U3f2kyH9v+S9l3LcSRJtr+y1s+bs6mF2c48pCoBWZAkX9JAAEwdqeXX3xPF3mFlVN6KZo+1
dTdhIOAVysPD/fg5fvSQgJya70QYGOrRiSzWhw731NY4G3qXwZZmiw7V8h6tgzptNHAeeUjgoG2y
BimP25e+VPqx7HFT9bz5ZK4l3Bh4c1X4AKMP8ZLkIxpsgKl9wxFRqt1SnuGYG6qs5HGXM8zcVBGk
PgWB7hhaH6Cj7j6hkYFCkukn33jua+0IoGqGEpICjw1HvZzicazlIigtjLCBWHn+oMcPw6DblzfN
2jSeGmHWsYRKqVwUMJIFz2N6yKavl3//URVlebmjo/pkFMw6QVVLDzIRBmhM3d3kDnhtAGgVtzoH
PnVe31gaYtYG/OnQRS3p7ieP+nBtpXjhlpIzgDtKw3tdyjlhy+pxOx0ZEzI0YE5WpQ4jG5zZlx3E
ynvt1tgI+9g3OWPj2mJusm6ekqgcMDirs4NNd4geLSfdJbEjQ4Si4vheBoB9PNyqgvKBZiBOpuHl
cucVpG1jvbZQrlCcvrDFF+0q3pNX68a083u06byBOnLDawjiWmW2Yp5UWj4OZoEwSPIRfHmJstWU
HdLehmNsiEc2Y483O2gjOXHCWkSE96WEurAMGYYzmpA8GZVmnmBZ3YTbIP2IxBdBQf5PP+h71WkO
0R20El5iFItHvNJs0j739Rs5cGfg/EKiZCy/6jbMFp6RlSFteiwHDt4Mkv8RPRLgN652FJmscAgE
zg/M0hqzf9UsKIhUSYUndw9Bn9hS8Ca0wVZW363qnoSBy/EE9CHHeILTWWav9HZK1EaoMcvUeWJa
7fEV7TC+4gn3fyc6WthiHpWR0IRyNGEHdyisgrzIST0s4mZ0TLu5T+949ujCnA1NAYYfDT6yhczB
8sCkJZHGsYtKDxlHKGl1z2H7lIK9Qu0lXnfEuSlAyijdPN7KFMfOhGFxb/ZIgiqlF1qan6DCYMag
vc920EJ1OAt2vh0Xpo7H5uSOzwvIq6aKVgIfBd7bmuykfAvZGVnxywACoMZdDPxQdyW070a/u2z7
/FpammYmtBTNPqkCjBKK2gZSpKhaB8rAGSBnKo+145PxobAYik2E8Yll7KoT2MigufaKda/sYuYx
0Z/f5ssRMT4VRFlh2QUwpuiALkH8AXyaHYfEhjdrjAeVshgFjQ6z1khAZCA9mswNZ86OfMvLrb4c
B3OfR3i4ZR3dFFPptIVtveezDRY26DRR2ft4L6BdRv4SbckLFk+3lUO+kzzpmdxw4dLn/mT5SRhv
mYW5Us4WPkmyi7fFAV25wCzrfnHHJ6HmLR7jKrN5nLUe/GfeVH1mI5qf8w9kxjkOkrcdmTu+qgWp
UUq654uvQir6U4i87zHd/OU/O1yMC4lIArq1go5GRztg2T5l8fT0H5lgfb2WBKFm0vNLIulFF6ub
ycg5vb0rmx3doZD8M00JfGVs/3yKzvCylgi6lVrIM6G6C2ig5l8exkoOGvlnNNrRpAkQ+WzL0NRH
+mgA/IqYxDyY+95Emwug5G781Hykbnwn8Cj6zy/lpUHmmVgUQR7kIMwDOF4Gt3r7hNeTF3yltPE4
SJvoVnRzN/qGourv52GXlhkHpQRCl8UxLBvWs5oKTtYZ8PGhPQ6cJwGDi6fhpYnME0jxgXE+HuHl
bQmwRWDGmt4gEBjQv2GDefQxBZPvJvo6o++O9qHR5mwzQ++me53dgvDdb9+EPT9DRM8t48wWn4Rx
IRaqsATwbXySxLrPwYln66O2TzvjVQTlEJAD8++fCyS5ZTBNAA5Ed+9y6CZ4HhV03CPJbd2qYWQn
zRtnx9LDyw4JKl+Q/lUsDf0HjH/uCZ7trR40nrjRMsd4V/weHPaJH95ID+mmtRHHBraxV7ziDoJc
Lec5yWhb/1xbmo2yTNC4ANXJeEorAN17WKXtMYg37iav2oO2Nt1HPurfJURVkX/rdgTgIDAy23zA
19qJNWmuGvhLhPR4eC5nWEL5XA+HsqWJXD82nHErf+0da1O4mG4JwBqHVzZam/ETiyzuMpdF0KRn
sDjU4HoFP5XRHlLtRUb9Rr8drS+lybPItHP/Ocu/Bmkx4RGUGEsiS0XrpXn4SkLpURPTjxi00USL
92WkX6HMfquT5yCRNnqRhTYJ31F89Sz1Cu/ITSrpt5jAaRv36aaacsX+bzKCvFfTMIoZpcww300W
9wGw4tuwNMA+wWHjecmWXxJQ4maVDoXN3idPoJAGJMpC+5lvOaOj7JVvA9rPE3Qu+ho0Mn6Xpunn
pAFGrwE/ir0BTsjlzugDLZhQIQWTXzW+NZH8WIr1JoDqbqEQEGtA8DAUqts8zpC5BVW9Mqe3elJw
Lvm1zQLVQ3pv4V+oVS0/hBDK7RwIU4tL/g7lYtDDg7H1TQYF8oDsY028BpiGyy5hJXgxT00yTq7M
xF415RkrWyM9fItKgzOXvHtr5a2wMMJMbjRWqgpO3Ra9awXkjuathRtriEG5RbmieAdgJRGHMunJ
NDKxEmwpQP/DXGbZ5Y76N/K9hSqmspe81A+8yzO4dk2cWmN8SqgMaYe3AhZNmr70kDydTfO1idSr
NIUWyGVbK5lVFNdRmKHtO9Qoc0WMkKzSorRrQLmVPKUPMupQ6SH9VCYX3OrXAMoitQkMQukqwDpt
LhtfdSynxmnQdfIkIgL4xkG7/fNqtiKvbNzQRFmoOBC33kGmzqU3s27XMyihHA29aj4pHUO3U5+X
4V05KciEoDgE3RDam8j4ODkDORIQpg0cebyVtvEG04+0IW/IK2HkwgwTcIHaWMraAWa09nFQKlsl
EufIr8T11NlRGiUFlW6ROfIWqOnFGXIenpYljgpGMym8q0UgVkPOIVzxrwtDzEE3W7nIjUpEBCdk
tmHsZBDqt039aEYbAhWKgmNudeZOxsUceSuCIEo0YVxDrn0UJN9GjcpJUa24LgtXqwpiBBkhDeuy
J3NKDDCdIfyu5CcrGjZROflNPXOeEutmoEcHZhKo07JOWS/NUi8LufEqUX9QRuCm+3hrtV8vH67V
+TJ+WWGWZ1CtQC0pwAF9xNeg4U9tNHYSTgDGM8Isiqg1AcQrpMbLcYmaxnPc7S6PYs0/YU1+DYNx
vcAjRLVewELroo1gekmvZjvYvVNZq3n/s92k24Ganq9kufLgX1hm3LAhDdNkSLD8s/rSQKEZao+I
7CAixPH4DFfEMVg4tcWynukFWNwBu6C2lC9pgzeKhJ4yV74HFiF5IJWj+1VkD6/yLXm/PMGrpxil
eQTQBpKJxwD3xAVHJLKiMdMaL6QtkyS/jaXYU4fpKRVAL1MA/Zt3EjduXz0CYM4BASMalY/NrKeO
v2nUOa9mPBuinWEXNm1b0vzuRr+HThxl5IXmyW/qvf45xxTuBFyJdg4DkPoUXJCa2UCoIQSDO1Dh
Tc45c8f3BvMcspDm/rcNZrcWiRKHxQwPIm/qXXuNurVdPgY7A9WT3lMc4pUbdctvj1qdTlCCguyJ
qiOY9PsnixhaYoOLxWq8CXIe6FSgsscOxIv+zmk/McO4lMLIVKDAYUaYX0UgJ6Gfy7HAkP/+uUhg
ANVlRVVUNPgtR6JC16SpBVwqtUt26Nss/WJDrvr97FhgHCw3oav9LQ9zYpL6uNPJi5IYgoE4e9BW
f+zbjblB7+devKdtXyAdkvYd6toSOHIFl9c7s75uv0bLrFtU9IWiZhhtP98S+b1Uvhba8+XzvRoO
nIyOWbOwqQZBMmCii1E7RrRfS29pkaAvIthftrS6dpqI/YHFQ0zJ5gKS2iBT0cKVQGJreDb36Z42
eqWZPzu1uA3sHNze6XeO0ZVg2QLMjsLR8N8zNlwZDRhWimcw+CJBtQ/pDciL1GCzoKzm4uh3HXgl
sn3gCL7FT2KtXX9orAcflwyZKxAHLbdOK0O0AfogSD/ozV5oCHTbjZLjoNf2yKkNZnuif0WpAi3C
e7+7bnqwyFpfALrgnLv1gegKALdoxEdRcjkQUPlLyDxmrSdY2yF7C8eAY2AtUQLP9MuCvLQgglNP
A/E8fY1PYF+8stAQ6EPOzsENgy6IwiWbROAZXdscp0aZ9TGFqYaKKoYF0VCnLafHAEKkadYfOjxo
BAh7qHPtQ3/Jn7XmLjCUF0jpbK28hC4HITcRUaDh0hxA4M45Kutr+msymDU1JiFBFww+l5y9guKl
FDtb7V4un4x1G8g7ABQKd8qqVOt1CcAKpKq9Uf0spuJeaaPNmPCyLBwrRzzGifMUwyaBUi6s6CSy
UwtCj5LqAufKWUmeGWZ/Fl0jxe0kNN6Y1M9RoXrxlKH/pO8qjqH1HfPvWTtmAk7GUyiCNIcBDCn5
vOt16VU3VYADsuh7GJGrOG54e/R8ZFR/UwQ6UqJxEPv+rkOtgrJ3P3nWgB4UYzOXgV2qr7+7F2AE
DxqoL2A/gENwefhaHY2XJVTYPPTB+Xpd2TWw5aPGgY2czx21ApwzkNXgXGSdSIVezXgoASzNItGJ
pso1htTV0BMxxaBKIIfLY6Lh9zLUWlpjHAo6fAtIj8GaPHZOQt5qQXVAU+EUk4quG9XN8FIof1y2
ee4mYdMA9Tr+B/Ec9kw1VQgYtjlPXjJCWbRs7Y6Lqju/rxcm2AOVjIYUWLE0eYHqK+ZmdtES1sye
7iR+fVV7QbtH76TiiE8RH5VMp4yZUgTjlEUfch0giWZePIJq5CG4ECkyGqqZtat68xVotX4Mbt8g
5cKDMay87SyLkhBi6x+fwoy9MO67voRUpgdSZfGbdod3qk9Luu2+QbtFa/foEhdd/XuGsJkXeq1g
nGBcVXSDQpPhHhnjbY9IE52tE7g7RWh5tptR7Z8CxdqNhohesttoSD6nLNp1vfAKaNzD5Z20snst
3IaaQcNp6LIz1ueglDIcl9lTwwHy6aEbKk9q1XlQX3WkKbaHUoZGZsHxbiugJ2T4fpll35ldAUKo
1opmT4YwFxrzP5pD5YzfyZXWQ4BC/wJiHrO1s82scCzLZ/taB3yEcpcCgW1BuoA6jxPHauL2NyA5
SBDYBxtI3ty0foHD+pZuM7fCw29K7PZKdWOQu0MFCuB7dMyLvu6jaVS0NU6i53wemE/DvNPSBhiM
ZFDxHns37owvzW2+rSCDbs+GPR90uwQ/ARpaUS3YXF72MwfC2GWWvZZqSEaYOGGCMDvdIHi5wsvo
XjaBDNNyotGKDalGpLI8qhzamo8WOswuD+I8lluMAi08SxPoKB9aI7fQjbiXIGEybsEtJO7mw0/Y
XPtV5F3/5/kRapHeXGDzlcWzpKY0qejtDg3qmYoXvGsbp/rM8bxIUcsZvaa0g9d6w39Xr++TE7t0
V5/sWs0SygyJE3QL7eOtga7Yb7FXfh86UHkD1r9HrINXxfSdVxxfn+ETu8xpEVTdQJ+NPuG0SH4D
6jiXNqakEJx+GSENJW5FXo3jzCExM8ycCKkP56brMNJk1+4oNn3wo23u81DG5z6fscOcgBZgf+Qh
6R0DyXMA5fbSdbWhxK8gKNBu8XgDID6xITuZODUPgcUZI3u35p0lDkEH26IyOiSAsnK2yzVtY+h+
2vnQd7UVHiD5LLxbDvd4C51soAj9xBpI/RF5GZmfUYIs5H2RiHM5R/Is9mLsyMuNSiJdRfsXNoz5
bca1XdhR7er78ErZouwJol2ASAKLCsrTnjoeo+5x4haBA2OdeWcNwdi3nQzrYHi7hezttvPJLeRp
XZ7/PM8xMJao9zuZzxlizonSYz5pUjb7kHx6MlRX2g+u7tfAQnOPIvWX7NjwLAZCmbJlopa7tEjQ
Fg8UJGK+MXsWSxn6ZdZmMnD+QcMRtd/KPoawC+D5keJcXtO1rXNqmFnSLNMQJRQI2lNcz+Y+695G
XhTCM8GsW9A1OQFtHh4fQb9r5ST/olVXQZ0MH5eHcpZkxqqdDoVZNRk8B4MeIqjtm8NsAtAJNhhI
bae+Mj3KZepMZff1ssVVD3pqknnySGMVC1KOLSmWjvWo+OZbsxFwCox5C3TpX1G5o5N1aaMwd0UU
mSZYh7BRoFjuKdeA4kZ+a4O60LFexGuR27NEJ+3cHqoCAOeC5JGtWGZAWxSFMQLzUuRQCpH9vjE5
4cr6/vhlgtmCYZkrZq7CRABQR9GWjlZeqcrd5aXijYPZhHofBeBvpEaq9ya7DwqRE6/wRsHsPjRd
wQUPWJgA1UPdSDwVOipk/vKfDYPZcH1lJm2tD1iOob9ShLq3QZ7DU3Fbu8EUyu/655oze0xQra5K
6RO7KoDY6x5EE8K647OePYjzdT0gUEh5ofJa4H5qkglFtHDUpTme0PTrFm8iZBy+oU/cqdzRy0W0
yNrylg+44NlkgpGx0GeZELi+egRbVhG9hmIfX6OhLfbLwuAk43j7j4lIuj4KAcbGACUVfbjtV0rb
cXlrrIavJ3NoMDF5qYBCSimwbNF1ntnaFzCYP5PUSW8mBZFkJdvDNbj+fSPhVzFXp9KUDRV8dsfE
zPL6CpCz6CoD2xI12lshdyJiKw9gyHCn664HngKJedBV4qrmXZyr03pimH6wk5uaFHKPKcGYoS/t
StPgEDJw3NN5uY3eKxY6qUH0qGtgbljaAHOoAjEynGxxP8a2hkLim+ZTmcH37A1SzKb7UxSPF++s
nsITs8z2RO+ObqCDBz3qTbfv0ZlTjVd6Gt31CgQxQJZq5032MvU8mc/VGT0xy2zUdEbIKhs9Yrxo
17Qm0p+De3mjciyw+zTJI4ByZ2yWEjLu9ZA5Y/l82QJvyQwmnJqyfNJqaqKZ7GKy5y866HHs7jC/
1lfxddL41Q6dLMAzwq3wkhCrQQGYPZABAVoTf2B8dDlVZlXomEEKBYYEdYt2JzxfDeABm9wx3v5C
aLwWFZyaZI4BRO0GiLhji1IU4vhUDB59teY7qNm/StBn5567c1AVDoVKmafRsaPKZ0QmSZAWTfDT
YY9u8UBxC/p1sZE/x+9gZvs2T3YJoVtY1h8Cwy5dwL5s6+vMuTdWEz6nH4PutZPzD/X0KhtofhZV
aej/hJ5Q7A1trwGXCwF223rWJVT6oe7m5sS2XA0JTctNbXmjPYq3Rnzbxpz09OrbAVlNaOjIBlLh
LLxHjBPosqP5APXJgkBd0I+vMpSgIEHsBo9N6+UxOO95L5Zj7wEbplmQrcKKoBvrjAWka8W4TCsE
otn1cBh9JHS3ObiCtsVt7jV4sAROCpHwkaLeUju/AYL2nXYzpw6IOafHieLvPR5G8zz5iT1iWSIS
oICJgSSSOYU5OLoCUcMplNEmq10VMAf8jg0kDVd5cC36OjXFxJACyIFA/4Azlw3VLgjxLBXzQ2oo
vPb6Nad8aocJI4dWmJKixUHD7urtZFfuRhOqLuiazvx4U/4gb8W9JG2kH9JLu+GHLKu+5dQ+s9+h
B2s1ZDj6ltkHfeXPlE3nzjPe3CW0Bni30Dkq9SfjOyoulg62z7MM9hyXVVYCxEv7SCPNoXmUBnFZ
hFN9+F3FVEAzqDmoGiCDa0owyOwZC7qsQ6NhgKIeXwm58U1Uovj3Q3VJAiE9pDZAZA9g/9JpyGUR
gSYcNiQd7fXV91EEm3FaHTiXEN1zzJlcmGEu8DKVp7ALcIELka3ugTzahN+UB90GJ3r/F6Bk511s
mLrTYTE3tw72UGQtqC8E5Reaty1fuBvdYSO/ZG7/etTwdebb6M7yOhfMZgdLc1MoH/FCspVY8PRj
mEwYWqRmoZFUx1G0UrsKdadoyAYEX648ZdvLU7w+ZBU8QSAUkFEsY4Zc5oDOzZSeRNZsnEmIP1Mw
SHUTOaBU9iJfdQfIEgWgAE79GhzVhYsE7o6n7L3ifCRIXQHQAFAnClvMhW+QppolizoFgVLcqTKa
IfXYsqPU/F1QJ13iE0vMPT/WkTqEIZ4slTkAcvmWdpkn857Ka04GtTLA19D6iyPIVlH6ngyoH2j0
MSb58w436FV6U0MsSPYLPxQc3u21lgBfGGROCsiyzCaiBns/3PaPylV4AGjj2kS1SNjkd1Rrh5/9
Xj2eJ6Nk9k4FhksltWCUqiKpTr6nL852T1Eiw3fuXbgSoZ0MEXWGpc/JMwp8oUOkRDqUacYotjRT
BMrAHUCXjeTwTFIvduZ+UPTTDJk2FLJUG4KWtpCeluHliictvJ2Kzh5VEypkj0P3cfkcrh6AE1PM
raQJoVCHFkxV42wjZrSjAsXFNnIum6G/5tKImHOmS5AnLAwk+ICtvzPE6jUvdE5AuXrdSSdDYU7Y
RGoplUsFiVg/RAUImHO/2lgewCDhE23DmHjNM6vu8sQgcxnpWiqAkxpz1+eiI2nf5v7bFL1pPAgb
PUKX5o45YnkuahpkzyevEMx7JH1jCHPigiUQwAYGpdOHbT7y3PP6trBQjQXBIipqTFCW62MrKxNs
NlbjCIDrgB/Ulkye2Om6vwJW4v/sMEGZkoejNBRYs+BZg6YyGjqi1BFees/Y1w/6VezzaLF4A2P3
u2mEmp7AYJXodm+BpWrO7Xng9aWvbEZIoaNpTYa+qIH3BDOwWm+nOiUa7fsbXqDXtn2nhUhcY/5f
qEKeny4YoxG7hoDdgNtfeiixN0exl9EQpN0FG+KDJ65AWwzlZ6SPgxjkCA5XovzcBy9ssrUySKG3
I8klALskNAZr2/xGcCbLVoyjaCs/fj5fOAhX0couZcMEzwQzocEwRpIigfy3GAWQnINjKQb2dtj9
rp9aWmG2RxrrQ56JeIQPVW6Lwp0Sv1w2QJdieZipSBOoaQ0IbJ6zKOlRGoGXVepxX+r7n5UwGXpf
3Hv5/ApZ2mEGEhQJXnfV0c7okt5RPYInNtChyOwNUNatIcOBnP1faItY2YyGrIBwEsNEM7zOuHp1
jExwj2NjNEYX7oHDM5zQNGIbciyBQyJh8PS2gumuBgcSmOKHTZ0I4SNol1OfNGX1bIkZpD4Lpf/t
OwhcKGi1NECDCWNHX3SScFArAZV6Io7eqHTqrs4r0SONEnDakNZOPr22FdpMDuW8Myxd1kSzHusU
yJo8UYHNEG3yJjoPqZ4c9423ss6QclCBfUAzF3KczB1ELAPVkaqGw2ydcgeB2MoWv1ZI+n+Ij6o9
ImwWdmOCrnk74lNerGxmSO9C/BftUMiasWdyrAdctzOMa3ZwACRoQtaseZAr5M0cyQ49w0ve6pfw
I5pBYYlCAM+Zn9+M8sI+s8mVKA1qDZy8nhYc0iwC7hmM/WH+JUxlR1aovDlP0HnlwqImVQU4OOhm
n7UBWp0aq0HZ9vDrgCnnYB1G5IkinoLxHV/xPGWbFb+HYB60rXB+kHZjMXeo86CBP03A+Klj05LG
skMp2gVogrAve6bzaAYj+2WIze32ZZq1Kcl6pLlSZyDVvrbMJ6MsZhs08hwvyBkUm+QF0XQyD1Xa
e4L+Zg2qi74DW+RVVVaPxsmAmBimLJS0nmYYkSzVmYongPnA6v1okNcgr37ftywmj7mdBCVPjdai
qzSMtpyhmzLhVEHXpgzScaoFJT9UM4558xPvVQe9UqlRjI2XPsrGvQrhMkKIe3kPrE3ZqREm1IyI
UJoqpNa8rD4EAFiOLSim0xFcXPgzvr5sbeXxKMNJgmwZ+VYVujDMrBlRFRplFvbo8gofoOJiR64J
Ck/wW/tUuIkfKa1P4i+DjMMIqhIYmAIGk/pgWYdoFuyp+3F5VGvn6HRQ9DOcLFRlGqVqCrBRKKUb
i9lBrFI3yck3cZo5eaqVq5Z2IyN+xvTpZ9CTrMrrTgZRildpzYHUCjoliu4/tMGcol7MFaSCI1ww
GmQk5NaZhJCz69bcOIRHkYNB/Io8IhO+1rpF8ATFMIoAin2Q9hiM/lrM3tT2FYCzu6QX/ctLtJLp
x8b7ZZHlAzKTqLLqGRZJYXcZKAwVvOgDvxLQsz+50VXtdCKX0WYF2ra0yiRIQ13qRci8dADtJbJ7
VLxK3HhTgdJwl9/QDPvsaA6EABAt+BInsl052sBSI24Gmhh9gGy+TQ8sY4hIM3pZDpDLCDadiFQf
kFnKnbEosLzQg+I4xZV1tRAGopRGIcxn1AEJpJsiSwqg/mYRbTdKWeSRNKpvySyR3SxqidsXYbgV
Ao3XP7N2TQM4jeZRSN7hD2weDGR3dTkl4QjWgvZa9AYwebiUAgIKCG89RNS4gdhKKISppYqp4NHR
z5D/UFbNpUioYDAM9m0FlY6gk209iPeQ/nifaylwo976KGeoml3ezCs+Dew2igroGdrbzgIEyo0J
idJ0hBqT7rZ1uQEv520QcFPvKyAFynABwhS0boDmmQW6WQ00CyGdQzGn6r7d6U7lxKlt3lM6zMJF
BeMueAWij7OJVkpRS7OMAzKHbBYqapYSPfc7SLRtDI9ajPa8eHIFp7i0xVxIgzbKaHGokY7oStMe
o3QzGxDcqG9K4Us25k43Q4k2EB6JLGwvr+KKK19MLnMzSXEaZlIGy0b1xQhkt1V4uZaVe4nqSOCy
hROA3gDzUjBmTZ90s0RJTwAOUm7FfWcph3Ei+dXcoOL7N8ajU+IlFFRRZmZuQSUZajOWsWrlCFEd
sX9tZIPXM3hOlKorQH1DyZMCV6CoyRjJlQHCq3FCS3omeIa8+RriFIFb5kDqF/vqM74JN6p9TAvH
PgBQ/GL6yo6hHwHSdlRpFPLKzI5BN44MWRABoGtJq+wh07XbGbqe20xuwutmGKWbKpDwTChaadPJ
c7Aro3H87fsTnwE9MohAaV6BfSLImZESS85xMLWudxQV6YQh9lUgfCFRY88ppKfGrOIYXXGxC6vs
e6HoxSZBczJq93bnUb5hSbRpd76xmXb1TehrHIPn+3dpj7k9pdoIyIxWS6+aVDdHY6HTQFIIoB5D
tjMTWKXLG/jcrS7NMW6n6fQp1PoUvUem8VSGyWiLeeRJrcHrKPz/TCSqYGBjAYUgK4AwqEJZWioB
bOfG+KJcg1XB0V1tE35Q1vC/QDy1PrJ/22O1L8MhKQxILv50qFKDpAGlR+pcw3Qq0NtR0ivrnufG
141C7AS5ETyf2azI2BVplIeYzpkoKF/O19A5sa2o8C6v2gp8iC7bLzt0F51E381QqoI8wg5lbaZ6
MbW2kQc7dnSbQkmkF9wbnjLY4gMZ/taO+WWacbB92QtQV6Kmwy8GQMtUTUxpVI6VlWt4OULmjTZX
FrhAZJih92EMQiYx9WjBlGYhIGVXHvMQxMlNTtC8fv5+DY+J0ltwnWhjA2cLGfci2BbhaxyJdqlw
UDicjcLmlaHvF1lhhWMOyt19KBtX46y7IU8T5zw0XUziMeg42SZzIkIdFArdXg6tQSQdoRY/VX7Q
BRuhEL9nWtQ7vc5j/6B3+DL3uzTKuBTIewnhQLByYxq/CkphupmocjNUq+uEOgAtqSAvx1YepDpT
6rnHBEK+ZaNXtoFM81dQHTrlrZIjOV871k7eAIRY8c740XOwA8RzHr0Q9E0Kcdnl4csDMCMHLS5D
yUzS6yjoQieqQ8i4tdIUOGISQMqm7p9NmlaA5tsNifrUUUjxWYTlAXpvE0pMUCDNAyCdomIsDghC
IRwqgQtgVqVHvRJrVxBqybYyc7BJbmSQJ6sho5lVVL9NCJ1KV5/EEY5azdIAqNIpf41ySK9Zczs+
gop4tidJ695HEVVO1STVLjQG1YbgT7QpY0H4oZW6xQlgzx9eyNpAMAwIW8TniNGXkyJmYWtOY4gN
nb5XQQBt0MkpzNrOYnQQtoigOR5wbZeBNMcEmd+R/ZuxN2DiZi3tRpRaK3AihbV1W8tz6I21MDwG
4TC6mqz0+yxUdb8hU2RXdIJaazLvG7OBBjIZprvSKkNeuLZ2svF4oGSgoNhBhWA5EcCs1/EwztDG
K0ublMEuJJZdaDNnAlbHf2KGOWWmrqdQTkOaXxnjClpNrekL0NvlwMnWHMjpYJi4r9P6UtJCCcWE
TPBkwACq8k0Dl7uuex3YJIeXy6u6dqjRqqkYKgXonEW6QmeUeSfKoyfL2KigZcyQYR8Tp2p7Tpi1
tkrI6eumjDVCTMuc4QJxZhWL0+iF0kHMFLuyMrs2p79xKDQVKDE0OKNQYjJ7IY0nMN2i7d8j9ewb
kDotpxtBRWJieg1zboS1tiVOrTFbYq5NC1pksEZdInouILuNpCZekSGgneoXyQG4Qhj3PDjV6lSe
DJLZI0YnmaNawGykIEQd0TRvmnZFODtx9Qmi6TL4bXQVrdNsZqeCcvxQ/YSt9ngAUfmq4Tr3+bTj
52y6eG+dWGKpZeW6lGcrPs7j6IJoXXHLR9B6UKrzBiQONlAWrrXrN1DP8kJfeLp8BlZX8dc4WZbZ
PCBFIojR5IVgR8br8lbo9c/LJlZjcex5wBjBOqCBpmLpo6KhCyD0iBuM7hSIJvvl8IHk3I4GxU3s
t6qbqJwDt3q0QahgwGEboGVkTApqJwyjgtdbArSA0M+bqjYeZS0Aj2Fw4AyPHiv2gtYpoZoILStw
ujGHO26qKG4rDI8gkNvHQVxvZHmqX9rCqPwpzwpXnfX0h9ZG0i62WutBwAG+boSWfHA+ydqtCKQ1
nswGHj0y+24WY9WKc83ELQVs6nRjvmmvvuD1IRqY0Yla2OYVtpIrQ6SYcFzP2jYCkEnEjQzZCkAJ
lkuMQaZFWMGVmsYUP1dhGt5ZnW5yVpXOJDPTYHtGMhCEa0i3nmVbaiQDJV0GkGCQgntpqprv0xw2
PyLoICegEQCpRSvFEdg3QeCkuaMmVD5niqlXYz8CvB4CD9wYgKEwi53PWUNCAHI9yHD52QTKa9H0
wjy4lcHyQ6bUHaFlAQFlvxnLTawZD9DZ3lz+DCurLCHVDNeErChtcFrOddUSQ89imhUdIU0fdxMY
qYvydjLCqzitr9BTzmt0XvG5C4t09U8C+3aWQr1Xa2RDhVeI8dpN8lCGPIID3rCYIzvKWZEEJYYV
J3Bzef6hxmNoJ/JzZ4IgoyZcgys+AoURZJXxgACigK2QDEoEMlWNALo9xaNXdlZ/rVSycNCB7nbK
uOKp667NIiASADDQZO8ZlJsQOVFrGkOSSbgDeO+lNnEU6wSy7Zc3yKoh1LANcNCDFY7doxGGovUd
DMlCnz2gy7O6mgKhKGxVnUvOgVg5+EiR0QNhorMHzna5NZQE+SqIsUMHVQwauysBjCCwdBzQ/yxU
Hpt//S++fi/KqY7DqGW+/NdN/F6D+PJH+7/0x/7915Y/9K+78pM8tvXnZ3vzVrJ/c/GD+P1/2nff
2rfFFx5pwWt16D7r6eGz6bL2aCT8LOjf/Kvf/K/P4295msrPf/7xXkD0nf62MC7IH39+a/fxzz90
+Jf/Of31f37v9i3Hj7lJ/L3o2pj9ic+3pv3nH6ryD2BEUKYEhMsEcF9BOD18Hr8j/QOwBgUpG+CF
oGpBI0Goi7fRP/+Q5H/gO5SJE8KSeFHSD4D65fFb4j/oCxf/gCKUZpfNP/7vk93/dIE/1wQT8efX
p1rS4C5auErK7gP7yIhpYEFA7ZZtK8AnGxQy6mg3k7JxUwlmvzVDdOv4Vp3Fz2WWoxfLGNCi3RAw
JU+pAWr7ZrQiu87CZBeWbdK7aClrQxsMquZnPIvmNimH3iHTEOtelgJDL82Kllz1QSgre9koyDYF
Z+ADpOzl2QZXeVnZlqEX6Pc0Qe0K9a/5NiZFDN5TNRsfBNyWN0IrQmJ51ORupyZSEG/neQR9oTGr
EYiwVbAcZk7SZER3szzOX0chUe77BingJmlEuxOl2U4gOf5s1E1pj6ae6XYGkQAHDIX5fSuX1Ubq
Msh1op3cH+a49ixxwjtVQHEglAgUP3Cn2X1miJE9y3V7E+Vj6Y61RQ59rGT3cohvpF2s21MAqSui
q5PTDxra2cpe9meLKO+CleTXmYQaWBf1GogRTHUkYLKqtRttVuOdlBzGzkq3laKkW2KksmdphXQD
6MH4Bnn74nmKksIniiDKDmJRcDj2XXsLpfbYBbAsdrOm6dEzO8o3YzoEPt45o21pLdgm6irVbSDQ
hH1SJeFjaUbGeJWkZbozzGHeTvU42XFbdm6rxcn/Y+87thtJsiz/ZfZex7VYjmuABEEdZGz8hCDd
XGv5R/Md82NzDZHVDRi8adnZ2zmnqjZZyQdzU8/eu+LB7IrFyaKV+ItRx25WLvptrpXCz6FGsm03
o0ieG9WM4A2Sx/NDmxnZh6yvujM2fXqzLmT2U1ALHiDPEKMjmELMXzGJLNldI0ClHPTG5k7qcwWW
SHHUwXaeKHpq4wJIw8k0tBtTSyyULGHp7s/rOLviqgC4N1Y6GtSJIn5qatH4cVRpip2MeqeVtiDm
sCDvVtJrblFp7TeiaWnjmPqcP4+RhOZIC3DRgKecBWXbPIp1tNuTQhD27VqNx0aDdnwsW8NjMkty
beMcnVE3zVXftKryvlGE9KZN+tlurVFJBHtQKqiHy4M8+j0+U/pWqDn+NUhwS4+DnpSHua/rh7q1
xAfZiOuDJFbazVyKo4M+F4hrVp0e11RaP8a6WQ9y1upPGlA5P4yMSD+72ppfSrOtP2Emvf6smvkj
LgzR0ZdUs+eyne/7yCCvYt500EKGHHGxkoR4S6922uMq6Kt1KzUjuAGlKMN7U47VybUWPZ1g87GO
8FadjSYNR2sqTU9dKtF0BTWdO2cYkTTanSxDcatSi3wnpnNr2ljCvVXbVkKwkIaiX97SctXhc9iV
uRTApEaPIMdF8scF9C/kdvFgyY7YoVkRiliUcVDUFagXhjySwpYHw+p/5AqkI/Nmnj6q2VpimCCs
PA7TZQIKLIiGN7yhwjjeABPkqvmudE0y6O0k2zTBpvAGJeh2bcBrmbInJxuGybfKsU6VHD1HOzbi
2MmjaLGzbBof+kVVHs8ulI1jWrm8wP8akkmF53QNh7TCZO6zgmlQBg1seLjodXc5AK3w7YOlSo6n
Q+0VL+i9fRsOKXyVodYDdd7Ibu5FO/HzAGLZXnZMD6nmxr71XHHIPczL+Pqn4ao6TztNSB9nZomf
Zh5UwJJhNHEjheW3PA2lh2xnUhaTO3zD1gT823jmgbEvi1F/ogMfCGAiKPzA8DGTYOR40BgJ5toy
g2Howqb+Wc+QR4McuQQ5VV76e3oF/+fL4joeXRRnSXY0WaRI21G2e78GDqA7RKgAfAh3wO5bjyBy
HSyn9+A17/QH8Ua7F2+Gn8Xq/uZ89FPW+9XPoFnz+c+IIxXGLrNsw13IiW/I+2I5STjeKzdFoCt2
BkR6Gc7O4uYQhm4gqy3edEccIeRBD/Wbv9FZo7P81Q9iMkwNRwE0XvBdjCN1410qh9pTkDvdr19y
vj/n1n6AEinQ1hZ6hyjXXY5fE7AWRB0wk94VHdHLXTO1K+CIqK2k5lRPU2j9/noLMu2108wbf94g
0JOB+TbzphwK00qNpqGfHLpjtMm+BMNHcxhDYKdUW7dVvw0IXLjlF57rCdP4uorN9i07iEoD4obY
cqBDPb11RzeGE0fhTLj4fOqjvh6WkGs0vnHCoVAgAhgCLLsFoPXlV56qqtOmAZOaRKtsZ4Jy3wuZ
ZZfLCvUDXKJ9jh47QW7VL8cmXXxVfWzichfpz9Z6q2fz29dTsDXpaMIhVwbwl+olX/4cGQeNrA+z
AqzBq9DISN50zjuJYeb/2d6oEaEyCw68ePUo0yQzAS4fbXW4+5LdAjVGZCA4VgVPstv7DlAqc0e7
jSkWAHA/ufNShtWueScer4K6td5AX6bDRYIOxVhmR80RBN+LHB9fDcAPqu5ASf0e7caf6mRHt0ag
eOkeepSFjD45L/bpOmF383lseuqeHS+Z1ua9nCC2rvo6zE0funBwtGNj3CQNRqodhV/tbfKKzB8E
/ECw4Y8bAuRRHqFYPbm/5taXNOhHQEEld0TOXbixKHG7Y9ObaLfBEJA5gUujU0Sh0bEX9NJVp2cl
iWA8KNtfrzWmHPpny52vfeZiaeuxbs2Yfv7D4A1wmTg57oyOVnh/RLJ4H53BSP4VUQE7A+wYzDjb
GChgfoyMDGcaZV4/kOfV7ZziIL633xTRad7QzIdDb33IfuqxzSPaXVZZ/h0bPtOoIAGwqDFET6B2
lUQXMFqrI7dmaf1u1v4pMXGZ9S3n7rqsIF2HYlIZcY0kvGSwxVb45oaaGUfOoNayly0F/JWQNt8B
3JRypnM7KJSkMTZAFNnNZELMXMtRjAWZr7ITEXzrQtwRbZ/Uot1L+jNn8WzchgbKLaDAoW2AJz+z
RvNRWJHi4nNOe/R4KBfTQZKGUvrfQbVspLtgVAEMTQH/qCQxwcRUJhXqj7ItQhjK0cTid70IzipV
r/06+Es6PVrl8NHHivf1KE+oR+aUAAtER1oKup+J2vrlKTEtc0LkDEmIW7/Jweiu7vqMdNvJvxF3
tPVjfDtAZUh7bYPYN3m9zqvCBaKie4aihYUqHYXRX0YfAQWBpeWi2sMec0oZZSg2F5DGVQKv2rV7
sr/hKnTSG4YZ8UVM5lzs51ZNcwE3EHw+oFIwBCvu4MFP7yIbHCSuETudOSYcyjwA+KGATGs+TJZH
tD4yJ7S+7AyKQLpu2VHWOa0sciaS4W2dtiToYYgEISykOOzub8xZJ2OHOF07+fnJe7MJykayi0J1
wFLT++9WIt8ISe8o2DdClPN+wcb5gysX3XE83UBPY6u8Y94sWGL4BZAJOY5RhloLgA+D7qcalF/a
1C6HZq+syg7oFVcCAWhUJeqJ6uTycGO1hidwBf62Fhh+E5wZoBlEPSyYBSZZQ54nAp7FVGi2h7Xd
LoMoK2B+qA17iSv3NnwZnK/31MY5BRF1nL/IuUQgVpkUZ5rFdaxpTJUMvtncQgeyE29BQnCmNuPE
2lpdQGagqQ7sJqRumO1bFlWpYy2rtqiWbqWIfiMZx9KQOTnV1pCwgtFRlNExuzICSbtMLXQi4zMa
EDqLcfzGDaQGQRmDypGQ8/SQr5NEAM41wHBAzQPbkZ21QQExOVkqyc6tkMi5I8Gc7+s5uv5uiIBq
qWSgrYNjl/lutWlQstgs2ZkMwbhJcGoLepYdj5S2OZCzMPSOOcvB1FmfY4EgDDGhB2yuXpn8+nog
mxFwsFAKOvJ8lYmQ5fU6rsUk2QbQAPEy20mm/JNvhSeaCK9PNARZPzeKftJ6dZDsMU5d1DnvjGp9
UkCT/HokG7kTKKDo16CcDs4DytOXH6vMUmjW6IgDGwxXchMvBZHERs0webA8DcSWwk1jJ4qgApIH
PJ4ig9On5+dFdPb8FIfYGmVgHmxxL9jE6T7+gIErN/3OZTdvrb6zkWrM6pMLPRoAL5PsEwYyVNBN
dMenyEX57Zduy37hV+M9L+pmUGpeAaoVzKcU5ijMO8XKuzbHkdug4BdHfj3OjpDGnNWykVHgQ1oS
9bSjmkBsmlYIqTBUIlBuy8P4pgeSL0DOvEPl3Y5w0SpaUH6rPeFhue1+w3pz2nUhz8t8cy5x08Kw
GE1yIHbppjnbdqi3R6h2tvTZ1e/EA7TZTkWF7r4NeOnEde0Kdzt90GrAqVw70MqAP1eJga8aZ/tZ
H98byXpcKzWI4mQXaaWvJusLZ5/Q++Myo7gMyWQUM5zsZ9XKJNRNIOePBwZAeAKuNNEvPfIQQ3Ht
64AbCwdDRGoKkoCChhX9PWdfU++WusrgRG3XVrbDB0dxSt+blshhnjN0iNMOVIBkongKSlJmE+5x
assimnHqN97kiRQUjLK3q5GjLvq9R7d/4svVvrgBt2S+N561e/Mv2sf/b3/+L2yB/7r7+b/z+P/+
nzb5OO9+4l/40/yUpH+BvQ16vIzkDbtJxsHxp/kpmP+CRAIYVbC8QL4DNAr+0V/dT8X4F25vePVR
53I4rlC407+7n+a/YKODXBhTjAMCWct/q/tJN/PZdoBuANoDcNJDRUek2AnmXIv0Ts9U4JzMgw6P
8gxaJaVfHfpwCuCF/Vgd1N3oNLsC6rNuedccyV665+8RhpKJAxUjMWVsTA2XMapszK+Q66mY6nLK
bSE0A8mtj2Nvx8G8b4Ani12YOfGcdtnixlVE5h0Tm0KppD0i9i40KUAVgEhraqs7uPqF7cEC9JHz
6Gc/NDtE5n7uxyot1hkByXiT9O+JnnAOGvbcZofElkilZCzKNkHpP99Ra0lI5Pm6u8AlpQ64toic
0bCZ80wU04DwRI47ot3BxHv8iYKFAWnBkDojlw+1ale4t3iHKW/a2IStNnoQ++kYaZZDFYOQ5ajv
rdft5FC473qb9xz5L74qwIBA5+FaZivAptyVVR/3EGYG48Lwqel0EhiBjH4Cb1FuflQow1DXX+x7
9u4HDzqvDfTwbUu+h/soepa8JJG5/OgSgYQZWNbg+dOEjVmEpAUIMZIgV0EHQxO1qbEjFwUEd7pV
vORJ4slyMbffKaCCrJS+fFAMYmE33VT2ubUiYOuSe/lHA/PRgD4goTC9k/9yZD9wMxiatp8fanSY
51GZzR1Z9UgQNkevEPxjB4+sAgkUveMhpH1UOaQVpvrEjlFnbvjUyMWpXVW6F2izFWenr/p8vZOt
tY+6gI4lCPjmNduw1OMZlzzWfm0G9a6GkYb4u/wmHofb/o54wj2vHMvmongnauDkm3iJ4wLC2qeT
e5a6NEbRlMXc5vbsS/7wvXwyoJYVTJ1X35e0H/BoPplvZijswCeHI6uj31UD5+l8WvMXU0l/gwyw
vWTSNIqtsFmRCLTMAF10qFq/yl7uq/f5k+CpkBikvq+04wRwWhRzCftXK5e+cC1wulFT1K55laI5
ZwVQcJm9trtleqi6UM554O2rdYoYKHGIaN9B4OVKQqdXlmaOCjP7a53mbvHRh9C0x31bHnhql9cn
GZBSwNpSrB2u2Suck5iYiwJsTmbnt/l94UX3VCWsef47ercbHw8lFbx4wf+F1AJbmUzzQTWHhLqK
a4BGKrjM24OmxLwbj6YFzOK4CMPs866IzMqKEYa+VIBpjT2lhu4QlUmFXfXHEsJO+V3ZQSOPc5lf
70V8y/MBsgep2I/RSBC581afnjGlD8Whx2wned0TnwfP+Z6sNmtkaELa0MVYwseQmIcCpQqD8Gjb
DJkAK/1yVOxmq9pCWY0Kh7QEKvGw5IGK2qKwim4qHsu+8fWkv1kSyx0h1XGWMd//mbNzFN71TMJ3
DptNpxRmDXff5VFDxjkfahFrs69EZ+wIqEGe1AJtp/0e+bWSq2sQVtgojSH71lCYufKR1ud61Ya4
pPsO0Xb5sT1Ss1k4lD2iiP2iPn49OLaOiu+KeBaUGpHTU7UWZrWIVO48nQu6Tsdd6fZ4UP88dbUC
uGgdhckBQk945zooMiXlU1goeNM2AUxBIAt7+VGFZIpQvgXifPS7VxQSoETY2/p9ElDrRNUfgwJa
8984Y71KYqjN+FlQ5n2dL7WmjSnGSkVoR2oWBhCEuqMcY7orIW/SjD4guF+HZVEpV2NlXhC1lkRD
EuXZKbPBR35qBUfO6IG6t9AsRAVDclq7Ooo3S+dkT0ogOTFgOcJukTye2grbTaA/BtkbyFJ4W9FC
DvNjeqVPqtbEhzeeJJ+qwMk7KZjQCUq9mO96tbF3LqIxp2CsFbVSonBkK0BGGLfx8iKKL5XV2pJy
nw+hMUXHkbT2gi9SkNvG+DELjdOYR633U2Dyvp6I7bHj3gQXCYykq4yvj8e5qySMXdxjGuDYSSXS
Fr9D60+8UTj55cZiUyEyg34BgLug0TArvOjSBpB/uOzl0t2kwp5S5RXTr09eTOVZBGY5k1KdcCzh
44rkkCWGEwFbJMsh56NtRAGojba5UPkRr7KcvBiF2WqB4CG3vavAtiz1i8B8lgIgK/zSMaCGxTsd
tkKico+SFJJJeMoxny4vi0lTK7x5NcFypnynLIeo5q2GjaWpnQdhvh4gkrq+lBgXbP28ZriF94Qj
tYNTN4+G/I3zETdOdQQzJUhPyth0OnOHdGnSlcTQgAdCBYxiAyEohhwnt5sd8gCXt/Y2cgDcVHTd
obYv0wfi5fE6S0PdCyON1+I1pZpO/yyFeYfXDeSvTYB77Z7bDz0dHZcpz2VQZrNHBJ3s7BTUix7a
0V5+GKEE4Je+K8PoyQiEffU+HrKjznnkbO3ri9Eyd1i8iIrZ5Nhj9M5cbztQDanchxAAY+nyiiUn
KNnVMNH/A4YN++EKwJqnZC6mRkFF5sFwOy9+pPOZ+tGt+l7fKzC4PL3mfkmh6YpH+uKSPIquNJ0R
2BTZJh7W2W59G0Jrp7mNj9TQ1T3Oetu4XjUNvtyA9QE2gvLZ5fzXRtz0SyajM5ug6Lo48OK7QdHF
bcPsIN8P7uJCUL44drzcc2tT4X2ro5eEHsHVtZ7kQyFPIj4BQHCt27+1OxVqTJVjunjNVwHAWftq
J8hB4fOaIFuJDN4QaI+DR4j89/RiPHsRpmuiZGBBIKNAZ/zH/Dyix+RZjty4q1M9G4EEL+YCE8W5
VDaO+Yuw9B11FhZqB4IYNysmHX3hKiqdOeMZ43KHRk+XsxiamYjKVGNo1O/qdVZOpis99Ki9MpQ+
tRayuYVbH3iPbBbYSHOFi7HRsZ/FbZVcXYUFcUu0e0bVGYIiqD2zd9UYIvOxU4PE4CqKzW++bJ4l
57PJXAFtKwgwcKOfFYWL6ZDcaN8sD7WhAGB+DTxeiDXEtuYSyEi4nL2zOaNYvcAHKShks2iHtYgW
kagFPavJcxQANW0Ld79UW/mUASrk25NsHta0pfZXQFb0r4s6oxToEope6A1boD2SvEzvIJ3vc09w
JR7cauMthXnFI0NE6Qs+ZCy5rc2SAVqx8Z/zUrpVwiygIPzqaOw433LrJodJD1Rp6aUHFvjlCup7
OFl2Oc4hfMv79B0oIPfX9CvyV4CfFa89DKHy/HXIrdk7i3ga+9maTSVpSCsZ30wrCidWO4ieckuV
9PRkb4DzGMzpWqVaKzcr9oUQ1juo+O+jsLulwqB8ajtvOMzxMssixPXpQZ4W30X5Q1Q56q2bG+18
LMzZAj1CXUpAqzzVeQCV9rLvIN6iPp85kCJJ7jU8DJZv5qPgfz1PGyUfdB6h+4buEsRgrpqPiioQ
wIOgvCLCx2ZCOcYVnGyn+xOBCiLvlN44yi6j0e98tiwWSJ1oeITBPvNW9yownWBbVT4JELRSj4kj
vtETlABI+z8cJHOMWWtjkl5EWHqMies+eaAKWoD957AQ4LlzbORB9EEHhAUFjKA4yuy2Uk8WCTSe
BI9qqbItP9rhcYkLFy95ZOn/4Ma9CMdutQrVQWIRDG55WP0G/Aq18g3IWH02t/AY92pH6o85F4R1
faSYKnwfoGWpAYsrsff8KhdpU9BBqgUIBtOrVcMah3x8PXHX+ZMJhU70BeDoRP/LfElNGjNa+U1s
s9i3NFUaSZCngw/nBE7+sDWcs0gsOkUfOgNSw4g0TC9rfzckj3rEy8ooPvjyvLoYDYtK6S0rXWsZ
MaZ9vRNfop18LO/w7tjxVuD1aXUZiDmtClFSiZaYiZ0uN1V6v6gvX0/L9t9XLPpwQwn8dJid7eJ6
HGZLF/D32/Rx6Q9T8v713986JjQcSgr4SjiWgHG5PCZGo8erGjQD3FfCkdS2Dk7BbOu1raJb2d5N
x8TXdsKO2zvcWAUXcZkPp2kTrGq70wxFQX9f7Kl0iflElWEXV3TlcPjGaw3xQjIHf95Ii9qlCLms
pS2Jj6QHZJL8gwPwYmDMuVtqQzWBnJOg8dvctU+x94cF1N3DgingTN7G6riIRUd8tjpkmO9aC5Jl
WwQzZIJ01D3geW4f/jJzp0wcZG/BxKOcbZ25F0GZMsKUzmoTyXSAt9Zb6ebHMVQC8qg440uMN9/X
Q+TNGfOslwQw7eE/h+WJolm/oKhk/qx4FI6NfBTwDZCWUH2GSe1Vb02p9UiaZx27DGVSwdZCEFkD
3Z2dAY1YUGY5hbKtTOAiHvMJW/B6VTPHqOjzvd9JISWnFWhXtFxwAAtFwpMGYwP5DPLLYFNcVbNm
8InzOcbYJqfFQjHcCLaAPzo8UtGHjQONOAb4iWDizQ9Ka4u3/SPfiUSmu5k5jwHoBLcfaJKN4vcY
oTabRBr8kn4h4Qd359S6Nzzdbl+FyDGfO3dyZZcm/zJeOeAlJP9oKZ3/Buajq1I2LgDfQPguOpQi
UoYitgvonn29YDe3x3kYZsWuWrNYOh0q6J6A0EBuyv2jCDlYQe+Ugfb8dcCtM+A8HlOD0uW0ryB3
mdhy/LykLwbv1NzcHDJlNIDhRFXCmAF1eMbNA11AxpOIwvUrwdJBY/RNWOAFmGLGePWm7YjQ0dZQ
CgX2gr309IHoYiZDlX1yzCB7hAnjT0qmVPAK1maUk3gPYJrbsKsTT9H/iMd8QqgCF8iIEA/UNl8J
LY9iBvgE7c27FlASwMTQr7ymiqnESEHpRJz+TfilOu1Rimx9AIZF3y2/1s/mt965qZd/cGnCW18U
yQMQs7QbBPtD5uqzusxKRepXBkV/KAR3zqQ7AkweraCEIJA93fCeHxuf9CIgcws2WarWowb2dZ5+
b8l30QgHWOrWeKQi48PmM4EH+XofbI8RDDzoogE7fiV5mfbAYhsEY/yDM1Hc5Lvg/IqOOMGd6Rtv
zfDCsWls2StWXY4IpzxRqhEtiOrvyoMQyHa6z7lGhBslDLRwMDpMI0T6ZHZTmItFxmhAPPqw+uMD
nO3S8J9AW+TLSMx2GMe0a9CUpYtldNvIHr5TU8cGJ7SAFOPvGPJu3PJ4FqNsC2IRdaxlktC0lKop
ERY6NrhIviReEqRPkO0FMil2zJt0HwFVwsksWIw+vRhBvUOdBlU3KBGxzyqtL0hZjQiavRpv6qv1
k/jR8xjGMxqUI3bG+sNo7OxJfSTfuSfcxvsE2xC2uTpqYPAMYBI3yIlYegMFKQx4RvWe5r7IoUL5
5p+8xy8iMbdeZVIjIQ2RJmcBM78JqEAAcM9+ytfsp6cIc45exGJuiiaN0qLL58Sej6ML3oN84qjK
zytt9xoO3yV3o06MOTz7jsxSzU1lMuFzjBMVFHScNibgUQJEtKl3DZRGVqcYbBF25VwG/HVB7DIw
81xO62Jt1xlDNQ/mHrD1/Z+Con7DL4htnDTg4KKLBl19CMhBbuMyy++hy1XDaZAgo5g8lKpOU6gc
ZqAGCt9y/wFoAJQHEBhh1wGcFw6cy3hlhPUqWBEBk/EA0SME/KB7onylrEI+u3tzfOfxmKcggesI
NGoQ78/B3aF7Ao0WbwbUuQdVcwk4F8X13F2Oj7kMhapLphWKQXbZeS2ge4Kn3SUEbtwnzqT7P4zG
3IRxqUblKIE+SE/T8p6qgv4a3Pbub7Qjr7Psy4Exp8osFdVUVxgYDUVlL+hrENpL2O1k/w/KmSdm
DITaYHgJpWlmC8i9VebFhC1gPa0uPAdC4uoQApDBMuK1x69zXFDCqICOhX4r5PeYHTBrc9PoOuqk
ifwuaLgLsnfOLG18Olr9QAUR5AAqaXO55pvUGqGHHdM1OLvrSNE5IeS4XBn+9DCT47YJro9KjOgs
HnNwDaZSDXgR4a2DqUpgyvczRTV4hDFphdLL30k+tyJCRBjkZFyw1hV0mhh5ogBfGqMkBjFyZw1L
dwyXe0hxUT9q0+a93Le2NVUt/o+AzMK3RmPumwgB1aD7Qb9n4iw+AOJ++rf6BjJvgMzqn5ZBzoiK
eOMbxIzd5jvxE4cAcNDhCbbeRG6bOrmNR5Kb2vJPw/AqSFY0os1tXvJ+CHPlWqBrmaUJoJMaFI89
uQH3k9jmbyp/MyC1qXcQqXD+wfo9/9jM+kVZoyGKgMGXt7ABcZO95Vkvg0slLyZb+82JtjlC+A7h
1AYjFKSVy91SJbIoNstpauPQypD6Akb+9Ge3eMvP3BF4Bd3rDBGMNEigUMEpqAqwYEilL5qsyhS6
epXnBgJxd6qX+skhv2l+TRVKhn/LzXfrVEBVCI9QqLtcF8WXSl1yoQJqtnezH7InhZnTwoD5VfLE
ULq3OKyxrVPuLBr7opgVM84naLTZ6lLY1rTaDQ/jvPkVqU4JuMhUfJPZIh1pAOwUVOCz2znoK8Ex
xXI3r53LWR90hV8kguAPgjMOEzmsSSQSTBxFhQqDNs4xisr9beHFXhsKd4KjHJLd5OLFGaQHIYQX
6tdhr74fwukyEJZArALWyUrcWlonWvAbjW2z7p/jKvWGUfK/DnGdcJ5iwN0ZABt8SPal0kb9LBYW
YiSf1GoHfNADVBUd44Hampxaaty9fTVpNKSKz0jxe2ATM+lYjN6PqHVSbEvWQa4ftewpH3k90a0J
oyx/lHmAQbuSmkfXOMdUYsIoDzMJk31+JKjFG4foCSbFuwx8AlF0eBSbzZH9Z1TWtyhfIlUo6xVk
7+ipIWEtv5v6/usJO73imKUIXBDelTg2QKhjJ0ytB0HXV1TBo++5o1Ev+uQRFtlAdeRozWt3WgAp
35vRE90xgHEavw9Lz0L2B+hA4ZoQ8AXNh323izVkI4G8+6QyXY323N+Wt4o/BJDJg1Skhxsf7xSg
g5ZvFnmAhgO3R3D11ASfV4fxF4ioIDVcAZTgAtKNPdE+1SAJs7/Y50hpgv+uOhfKZ5eBmGsvhq70
sKjq57+z+BiAXmQ0QtD4JERZKyC3POYbvdWuv+1/jo259QQrF3op0z+Ndt/DVTYabfAcIOEq25xl
tLXv6ZGJSaSIcUBXLm+8Vh3LIuuMz1F+hdMPZTER/yOQj838RN8N/Kftdd0en/M8Ir2bzno7pFAG
iJAan+Je8UtX+ob/9ZMXZBKk2gFc5s9e4UraHV6Au2W/9Db3ibv1cc9/AE0Czn6AmYoVGSXjUzkC
wAk6qu7UxcOj6Wa3hpPflV6VHWuU6XmVw2v6KQYO+RdADaEODdFr5vJQyyQpIvJnw5wu+aD3+pAC
JcTQ9NIdj/Z+2oHsKjoPyCzcaknaRap0LFzQ8EJaHx2CMczQAlofmh3FL84BP2Xb+rzAowMuDcVt
8BmZFbVKxBparN1ZTWy92CfxvnuHK0swRhXnOt46gSxIyAF6AubBlWxe1PdVuybaZ7oDA+DFgP7E
tOPv/6vbV8fLAqBpICGhVn4FYU6tXM9RwfgU8u/l8MOYHr4+yK93IP379HrS8B+sDuZ7lTHwLHK3
4hwlz8Ib5fisPwVU6oUHxWme1kPCNRK9miEmIrMD86YqpK5aP4H+pKgIdA7tsuqAwDgoBSf1OyHe
LtYgXNvpM5qSrtGFZIuRvbCkMrTAP8VAbGlNKTB85edh9OPH8p4WfCpIdnWuOeAFIzhVIEDlSfQ1
ZzxoznSrhtkTz+Lj+vl2+kXggVNMCKaTOVtXmIzGcat/qIfZj8MBvwE6uTZ8MQIqXsB74V+3RKkZ
JuXawlsd+56tJhSJNWhtr36MPnVOmUOqYEmrvz1XJ/d6ocKgBeMC847C9E4DPzvXwNps8qpbP9bm
2GHvTdILZ6Ve3bhYpVDqwK7etP3qrX6WO6v/oPstPyZBdUtCIOV8bgXm6nmCoiAE9FET0WDfcdWZ
y7u6JoJm/s53MO54oT1kdHJBMadMGm4eQffX5QqF8gHAseghQbYOZcjL6yBViDWuVfMboxrtLqAN
OdwE++GJcN165NNT56tgTHkEUv9RW2RIQ/Oxbl8HBSrV8+NaVLI46nZmWFFKHLhGV/FbEUNOug31
uR0b3W2zLCoKVHHkgcrBZEuay+3Hgqnq1cIxGiGJxHsJn22Zb4S8yWM9gNiQKAHvNCyQ7f2uzVYz
lu/wBrFIhlqyPMNFvunnkcS7TiPZfDuuwtqEUpU2Osg0Wmcqr4tVJCtxkEEXKmRMltWyJqdYIGze
v/VT1QAjbeaLNoq2WsmN2Hl6ouG97spK3yQ/5bwhXWE3RjQO73LXzyDvF0RRYrftlK70VrWRyxu9
gB0eKidpO4DgO6fZQBQ7rgUFqPMYGvQa6IhIW5L3QSVCJnprnwpzsiOtssoLEC/wOblBW7JudwDI
4mhLnA7MO0tzV82KLdXOhzwttUMsQ1GudcxEMohgT7MiLcd1UkEjc5IUOvutnSR13kF9VNB78Xda
mmGHiajDaYRq+DcSEQP+bVotZpC+o3ZTu8UwZZirQLN9kjXfiJcszmzFig3Br9dcXB+gPFnJd/MI
13TL7tSRoM+UxpL2vGAO1FAdsql9Moc50o+tvkor6hkVTJYTL9cEVavtrFfVOHeyVB6SwlnKVNRf
RfSw5p1aLS2a/HDAFRRfaJs4BijfqsZA6VdLruysaUw41Fpk0PTWU5ppLvaDtkj9jgyWMDS2puQt
FMEyIdLT30ZrEul+6WbNfFzwL0iNLZZZsxwVOLgYyMwMqzyOY5xJrwMMDaFQa0F5fXWMVo/NQE3g
gLeGa953/WAnRm3BXGse0m4AKEOUCpQUdDHOdr2QtnnjGEIGRzqn0hY50/xYh8FZG+iVppFfRT5k
mAYyKfVRnOoxvVurVpDv1D6SVt2TI6UXHpcEf22nFZgtwWkFySrRRMPMKTo018Upc5McukLNTTFF
hai5mpwKQmd3XRUrexKlk+7B6KSYby1gJsYbM1Lk8aVBZwBuC0VMq4hlGa/gbFpdHtWpV1CjBt+E
gvz0aXbQQxsDMxp6ZXK7Fl8ZP1caBjxfDQVnU0+m5GHshpF633S9YMOfhyjfiBjl+VNuVDHADKlu
rro9rnqJZriSSTJ5k9Q1Hzq3beN0sexcsSzgm4jRvo1Nmo1wbtcLUcf12EEw/naApwLO9ymRpgh1
/r5NdtkCd6C7Mh3StUIBBMscnYZiKo3fQ9NLNYVWziVI9eB/RZ1nEr3rn0qtq4y9nsHaEHKzoiCo
yUMO9UnxJoN90yLYq9mmy/xcZrKWodxhrkp8F6emAjnaGgpV+zpNdOsgEr3U74ZxNFJfa3Ir/ixT
q4BhTJamprGT9TQVP9sEk3E3Ja3SynYxm0YJTwMhgtgyxMT7NCV3Q7mWseoIJrZN5JvqOE+vChFN
4vXEiHRvXktrdEzDjFZv0NTYKsIpFZOOOmK0Vbm4nYEdJdqRqs5Es/sUf8EvZyCfDBvLYGk0D0ci
FPm9SoVA2uxoKQ7iBN21RBpBmvUXU16W0vIJHAEqGF7o1ZAsXetbgjLg/2L3IkkTDe3TNVa62x61
If23EpE59gEJnrW73rTa7qg1E4Hu3toJc3lQ4b1RH1IIzZLGFftCkH1Vnsb6sVaENXuqIJkDMQci
1UmNHLlLpP2AvRU9iPFkpa8pzIfLY9KC1XZXNZ1RG7s6Ackhx5xDYfIlSkdlBavUKGFsZwhGU/og
HySaZE9Jgs3y9c2/kVmgVANtTFAHJbjaMC+mNVnVWiW4Iqv4YJF1L3HrNFepvH5Smv6PCPQXnOUu
JGlGU1oyXMKaLx3VPeQwP6CWA1Pdk8p7aksBBKYcWsjglpivir5MbOZdJiyzItRz9htNs1vZaR4T
sDbAYIaPqF3v/waAnf49JgdA2Qa+CehCghVJPWfOx7po0NCaEE8N6sIR76Cj400v0NLbWw5gFtB0
V52MT6q6TvrxhUEhg5AI1PtBJ7yMWtaNqjQy+Q1NSAjzCfCNQdxkL74Xb1TMvb6hXBwx5KZXG7nc
RVxmtLCIkKUyj39TzSXVo7osEE8IKCu65DK4roFIdCrPBsksVNFoB1hFpJhKtIJ+iLpdguGagK4n
BAAlQpKfrqGAV+67RlxQ00LoiaLzBZefKz/cVY/UOM3i37RCZL7qe/B+/h97V7YcuZEkf2VM79Di
PtZmxmyBulk8mqTYLL7ASDY7cR+JTFxfv57sHqkqq4pocV9XD5K12EQAkVdkhIf7wgrBytvP0T/3
nksw6lX4dbqGfrxuBAISUb8JxRzdcaUPpjnv9VoB6Ap5jAJcLQZaJacBXsczFtpIwOIhGEcdEUnH
w7mTeUWItmH31TNB7tgisEGvrYdt9+NdZsqKtAf0Wh8jQHdezfCmQC1UNbYxvfu/mZCWepqCbQap
n1cI5IKWgegcajkWB+mtN6Xtfpx8wZwQqk/guEfaGbXXQ5/1tWJXID58tZ9EPt18wJncrdDY6gRd
7Jc35goVUaj+IBT3J3lDjvdrQMJwp1EtoZ9wlMzPFEp6hXev7pPWX8Qr5yJZaI4v9jQXkWi+cL+G
V5PknMcL/dCotNAhWFCxOG5fi227NVEVFZe29gFs2f70tD9xiUfCB6hf3HZBNIXmkUPvDlFcoN7j
vAqcsToH1+CInKz3LJhRoo1nBSg0fTxzjrN3gp8Yl3hkDoHoOkIFDLnW85g5r8marTvTr66dq/ar
ddUtdCiRQnyKzGI2YfPE4hathBhAcUFFnuvwI8u8t7retV7VDQXDheg/Bghveoc+vtZDFxn4SaDE
PQ0wTsmMG1qjaTQ9zAhoRXbtzAc0OtPLyaPgxLTcNyTXAT2EYPaodgj0gQ1QcuSayRzId+cSPYSt
r6+ipf0yiRObMirNFEPtVILi1qsoU9BvgrAS7XCPFCcCW7pX3ddJ+N2JdQC9OFUDKREqT65cF+HW
qI7a0GNL9nzRTw7oXbzGroxjYPLjTs6QPVtSOiHs0I8XWx2w5/WD+aB/sZfCYngTbhu09bbLcclQ
06XgxJg0fRxPYNbsmZZmTRynvHELDSvQXY7b8glEoIHJX0XHfrcY55Zb4uQDH/2Vt5pYiRMOfi8w
7MWKpdV6hUf0V/oItvZ2W6Hc1XU++GqpH61+AX104lza/1I5hQl6GyTd2g4zyIUU1yydl0A4CyiX
8HH8aIENeHJRHttEthCVbGxw2ACQAjtc+knb2yNX6bNJF2H57Ma3ozFBtXC8LoQFTE/UIuxjZg6r
jrOIjfQ5Vx5ipIksN5pNjNOxBXT2oTEZJWUwj4F89/AbNNbUyKxlz2CZzyCy0d/FG3fWgv8oBjp8
IdbDFHb5tEVPg4IzujKwax5azD06eqWSPo/2Mi7vIfI5sSGfOHbwSeA6F04zUS+ThiXiGm5vcfoM
nngVOlDNJYgh7mzf2hjo7EivJ0tVYv0eXhUO7Unru25BZ6Uk6XM9b3Hv0b+IHaW6RlM5ivIQ1VjS
+Ygi3XTjwOSHSp4cHa23cyN9FnFlSN6JHwBbpluQHc74TbRRnfuPZ8vxhMcshNAEcgwImY5CFmKi
TRNAOEgw2jdgpCQDxAhVOv/bRly0KUAwGVEzSFWkGck4qgFh1jwZdB1HA/QOdukwUfA4LudAzgiF
ItwE0JiEZLnsOdASdbTUdgBAAzzYCpk2QdcBVW+cehSaBhZuIHyqFHYcnsAsFhrY1URAdLTYvDyB
zkDd7NqFASGUZMFWqIddtnOB6AkDZVqz6mgXlgyKtbi3C6uIv4a2aHbOtQaeg3Jp4VanBQICN32v
Ez47WAYOoEoG1jQCFIQo8rJLjQiCYDQTPkUNRZkL9flf2OjF8H9kRlptTWEB39ZkOxFURrt83q7o
vN5qQT5TV78Qw57w4MFXSTOlydOhtGDOXA4PojAriBKrK+h//YIHT01LQbaOAo7AShyJhbsEpbnY
VB5/MNo2gdvDj8w3vohaFA7qO60L+FTQfGLcBFWEhQUHTtvj4l/aN0lGWkSW4nbqgvZY6EP+/bgS
U37fjHD03lQcc8JccEW8Wv0ifkHhA9M/ugaue+X2CxHKqqupg+Y40fBu0gDyBvsI+laksTMGB8EP
hCIMXw1E1AxmHDBKv9P2BjFY9H3IbiyHSQjBUah+aNYTP9/70rDRiojBbLQ2FhVSGw3oN0LfXE1G
dyfmJlz65/cJZvB9Q2lZGr3GklfybD0KXSVnTkE/hd1Ex0qYRNicWHhok0ED1zt/xBFIGcK46dBn
MULmvvXbG3RwoivH2pg/MMrT+8lxzxH8uG9QWulFx5s6IuGL2FBE2qTddFuo782UqdPgKCJB0RvA
GtzeQMBqYBEc+pFGYwXSPO9FXbpL9UHIiaYBgVhnt8UxgGTm1O1jyp70Yeg1KtGjabyUJsJvejtU
649P0OMuUOmDpIkPPr6mR4LoRV9qj0jVoiFlXFpLZyOgQn+/di6MIYWBRl9RqJfzTr1jZ9DaEsaQ
EUZKIVzka9FDO+23o/ADllycLoB1I/Y40n0NjZJEmqK+WGB4DW+deGOaEzS8p0YG2E1IaSIjJHB7
hzNhSLwqtBpIDYNcSjUav0+noMQnLKDjC7V/QGLAVCjfU6ijjmPudS/eHQfgJ7+FSEOg7+K1geh0
WP8Ckku8snRewiCoxHGkoPdT3gRVB/XWMete+kdjgcTBrP+qXQi29PBGUAPEYMVDTRsJfBC4k6DY
DKskQPb5yrmv51ONZ8cgeQSPe+8i74xsHPQyr7sXSB9tedAvws2LHfB5fFtApCacVRd8VgOPiKma
+ZseOdLJU0gsrQ+8IW+ZoUGYpZTdi/2UBPbSRdAHvn93BnCLn91Gi1frC5Cgm+lhOI7V8enIPyMV
huDoONvnJZCsipv6RSQB4lU2K4Nh1wfR7Ts4Y6befrwDHM8yNN0L3SxsoRh7mXHKHCCdbYzpi+Yg
B+x+tcjdx88/8TkoUAgZMOA/POOIaKoGe2OY9s4zW4wLoThL5vaaLE1fWaKLfj25Q4uT7HDYNAMo
NZSiccu2ACU9XJeR1QIXEbnP7uW4MEGi6m6Tqx/6gZOFpsNDFYgcC9lYQJEB9wITDYKwQ1NWE43h
2LBHgcdDngbLs1+JsBkqZ4sp/r7DDe3dFtRgMEAe7qpoe5UOcBZaitXp/aOl9gtVv0hIO6+ym4mh
OvFB4CQ00LqE3cYCydrhB/U01DnN1EfvzkavoHYh0E0j5DQQMF9MdhZNGRMTcy/2SdCaSE0Yix8o
BKGza0Q/j/U6g+Z2Fkwmsw8jkh/u2/8yaaiYm2iQU1Mfk3V5awCk1pk33qW1KebdhXLPA92awuFO
fZ2E1TTZ0CVDqj4a1/YGNB0b8FndCUdGm18If6a+TjqL0KTlWSm+zrkTbYI1RKyZr1wKANwvmZv6
Niko4UD7tLRQH1OUxgx8mzvTrzvwFANvN00dM/VtUoASl7qihHCkMMaX8QaU29thIaRk0+tfcOXE
t8lyKE0SNlyBK+MHIZaQXAse4nzrLUGetZlcAhPfJi/qsq+Y3sMYeaYgPf5hzFoCyosL6jSviHTJ
+bkIRGM+wnKcLPJW39d66WW59pi7aLEW3iwUqI3HQZILZP8se/JmqwjMqRO7ysmv/Mus3D3Bhpq1
ias+mkvlMXyo0aJvfsv8cs3AAOgrazbVXnMYxvznM1E2Bg8YgnRDmp6JVY5FD3uGstDNuwSwua3W
F8AMNX5SR+HUleCwJeWnOYSbuqZB6vsItQyQrFWQDtGzn+YzF6SUdZASfKQTlBR+ZUGOPGIxTQF6
eND9sCvuPIiSUOxBju1w/2RjHQN0ZSIDIBI2ycLgizboZqJglrqLiTE8jBKOjUmbNTD2QDmo5iMf
wJI84mKcFODkwcRxfX1GL39FnlcKHI5tSnt26SZJH/fmI8l8F3wnTQA8HjhOr0Nf2Qiw+6cm6r5H
pT3btctI6JY+Dks3vWtn6lw0g6o3rP3jXbl0MRXknnAqZIAdB0lfTBs08x6OoAuV+MJm8Y62vF0L
SjvV5t1qYuROTE9BPICrkIH6Fe4Sh0bStCkjqJLsnDvzkjyLQEVMFtTjPSewH8E5AhpAspg6cE+E
K6g/QsAM9wjIech3FzNq24Ll1uPorHq0QxPlua2fJr7sxDo/sCG28r0AQsn61GTcel8A4ky3jPXQ
rt1tvqb++CRulX3nQybF5Quj8ieMn9jUDoxLq0/rIlrHtvVYzTg0paKApUEIhXvcZ4E9D4aV+jfp
zN6XA+hUbB35NyQfjpKmvZnFTd9HuyGcD3MNeVO2QnkuAmH0r5AdHA+gowoyP5F+Riuf3PURDprL
1bTe2e7XypiZznNMps6F46MWJsC09c5pgoSKtL6TFJ01I6PIl6ZX4HkXPKMtRKi1+fj0C4v7eLs8
tCYt7nyARFbEKZLBLnhpmiVacpGf7X4hf3k8Lx1NsGDiBBL8NHKtL45IbHoMrmPbUts66W2VD74J
NSuVTU2KE6OE9Dl6kEDuCEJkOaHStdGQRFm3c8tl2N9U/dyJJsqKUoJITDu0re2ZkHb+cSBtRdIO
o0RWee4nC1HzU/I5OD3QKqBPyZOf+iKojIHgAAIKqBHI2xVz2rC3YS79mpa3NgpIydQt53jpoitA
sOmY4t9HTJKJ3Ws0adHEBOoXAnYBMidvQl0M8TK6G60pcyKH+9eF9IcDASSzbNGigmSRtFNkrTu4
ACXtMu86Ta9IDm45IIauWUX9Gm0d1A1Qj55PbE8n1hZucAZWruikOpoYFSyaNOQ7NrOpLxK+HtKU
Qm69RYfY5MF5YtAOrElzJGJJmWYK39mpTxzEQMjYz1DV2QE8W5bQ1hX37w7Zoo8/8v0QkTyLJAla
Y1D5hoSD3GllK5k6mKzdoU8BOz4ovG4ASETkBWzNVp/nm3yJGGxtBOGF5waejQz+5Jef2FXA1C3e
ADyJqCBL13Kagp4GNwa8gvcqMppe0EIvZl2i86jdffy5p5wMjCmS+EhvALsrzSNLy8oakpc7K1+Q
5LVMsblMAZSmTEjjqHlNXmis2w3JOkyAdMzXxJsUnBQPkUdt/zvES+wd20PTRRU0NN83lBYjliwE
8kKx/ORKrEBvNrmnnIgkHbCy/OU6ae8v29KmWSFMGouGYn6kS6AdRbE9LQK6DOe5N/t4sCZNSrGd
rjrM7WuM1k+GG1WIpPJFn64GsEd2K1Ys/o8WpWsPd2vihU33Xu2MV3m/FtjcPujctRYYsKgVEzef
kwOJrlCgWpCUgoLK4UBSwKF5B4NGcktCVFU9d8KJp6YjOBLQWiv0kNA8dmggSp0Igmn9ThkuQLwW
9PUtRS/6hNvEW8rTcd+INDdIiwYMlQw7zYM2Bb1Hk8fXMmgvBLXaYIAsRF2ICm54q6vTLe+nPLhv
W5okhdOxChRruwbx44w/WFDSFe1q6nV4h3oPhJ+mqc9O+hSaaThhAStAo+2hT10DJE+sGHbhH+5S
7JFILvebKALTmhGofvsGEQVvVk9t1cKJR07+y6qMFLSMGK1Y+bBzzWGm1JuqAskbYERjPhU+6Kdc
CqY1aDsBLHsMtCpUq+hHRccq0B6F3owyL6HeAHKweGPcdosQlYvsqZ1TpB6qwAMIh3+PvpRTpZtT
37v/FtLSKPIYaVRd37HHBGXIlbNKwGFkXIleUVG7qbcjCq+TRd4TgY2+b1Ua2zQZkfbpxLf37zKt
/YsIa9x30pl4oU0FNhOutkXgs7eRK64eN9CuhjmkBLZNYECOLhiXooLdPlVB8sdk/XDiA+VLSQyS
wjy14Vbwywmx8rbakEuKUNRcRb1vAZMzEWKcWi17HpVbO6rCHG2OT4y1L0q3iMKviTGxbb9f8uWl
sW9COtYpgEclcJ87VVOWlc3uYsCOx+RrWm/Lms6GsZqRsgdVxBK9Y36JLkTvO+murBxEZnxY6NkT
mub9bKjnBQ3CBvQh7qZiy7G6ML2bTDNnMdmqBJxW/aJJHqCn5aSXhv4lanfqmC4Ux5p3jj7hNQmc
8h7yYiKCxRkSpTgfZKy8wlqrTJiOnANFNNiM4LUShfLMB3FzfJ+tKC7IU7NfTO5jP/5lU9rH06xt
qxF+TNBjDP4jQOmi1XRVUGK7+Plp6ANAakNcUeQpqNktHfmg4/KQXpnP+ne+JHPzpg3UBV+QLxQI
I2UJ/n7UtlJrUmBh0roI+/eWXJc7PTqC9R3pZuamWqArhS/QDpmjSS3A3fmyXIO06NLwk+2IlA4p
/KKbGNuTi37v+6XpqmikqVBN3HWp7lvsOY4mgoqTw7j3fGF/7wuHnDeWxgV73vA0GLemvvAaMq+q
eK7iIq0ZgTu8TUQAJxf5nknx8z2TbaTXdgmnstd3flxM1vgyngvKBtzTBBA0num3H9uc8qI8WVHj
1XR8pWYG4HRHe20zMUxSu8qPefrOYQ60CvoIZbBuUmRZSbBVCvygSPgpxnX0YvtaYKE5DOlpCOJU
uBx6sylyMAm5eGxZGsHUtJOQlAYWvwctF2f1jpZci2RLc5+gMjpZqD++6+ILwREGKmUL0C05pLFQ
06DccxFqd3NkdlClT5fhSl0U82E1eZs/niyuoEsA0BobsxBdP5wsPUcZIB3zJyj4ZgvbRs03mTm3
bVCBnDPIF9ZGR6FoiuPieLrAKKRj3qUvwDojLbq8NSDBzMqn2kH3MF1Z9t3H0/HEbeXQgDRmWj9S
tDmXT7T0eQbqdEFtKvI8KrinfEGjMXWwSi12YpZ4YLlGhCbkpdFjJ60ArWS8MOm4A+5ogZT0Jvn2
A4OP/WxZb4UaX37d/gJXyvH4HdqVQm50pBup1Y27MbodmtgPjTca3X/szeMbBUy8a2YDToEmQmm0
BsMkQ5+qu9Lp5kldBSzj22405ijI3dhucttEUCj82OSJE/fQpjSABbcqo4zUnQVQzPUwz3YGpBrs
+3wLQrvL7EpB8nFlT2xiJ2aNp6ngsHOBgLCwACVfIkvtmZSouEvYy3ApLJr38RaNtrjGk8XUxnJi
5MAJhHqJ4YLM8Sjb49GCDm2r7Vq2KWqw6zuL1J0YOeGlwxjCA7MNgOsgBgJ4RJUWd9mmCkHH9E7P
77QQS43rE+MkZvWRAWQCgeIAc4xhSrO+SFgkWDJ2HURP6vZLaC8Tcglyj9nfnw5AwfxlRxoZzMAM
2jH6ztBAlOdR1CdEE/TrQGbZd/fH+EDEZv6x1eOjG97bMypdekqHKZGDQ61Mv2rxTRSHQaiDfky5
Mmv8J9/oAM+/W/yv1/6/yVt588Nzzb//iT+/ltVAQafCpD/++zJ+pWVTfmf/FL/25187/KV/X1dv
xR2jb2/s8rmS/+bBL+L5P+3PntnzwR/mBQNXwhf+RofbN+i5sHcjeFPxN3/1h/94e3/K/VC9/eu3
15IXYEu6fSNxWfz280frb//6DWnNPeeL5//84dVzjt+7iskbPfr7b88Nw69av+NibwNwZXug0oOa
9G//6N7ET9TfNYD6cO0HnYloQwRL6W//KErKon/9phu/A44PQD66YASAytR/+0dTcvEjTfvdBgwN
ra+oIAKb5rm//efDD4boryHb12z/sf/9tQiAxfTEhoFeOk90ARytspjWQ0zqch6STG8vcrBcIMjC
bSQLwM5R24uGh5BhMAqX8Ic4tyi4NsBBbzKfmqbeunPdo0aLlIyjduRJD8cEXDaDWoizSstVQVOY
U2e05p6aJt7a0GwKGSXX6R26sDyqp1fMzpNq2zSdDqaIsRqcLTeL1LQ2XlEZ0XVtgQHnDeRLHlgY
1CpKinqpDXHsLU1tVOmCJWEfPsVW39FHhONjMfqsD3mkBVh0LW19JRob0FY0WszH0a8q8KQso5Y3
6V1NbTNcODYfmDqzGa1ot3a1SL/LDd6qnR+7gOOuDeroDQgXY6czQfiTWxp4aaK8yhJQwQxdmsWr
kdiN8Uyt2qlGfJUXaqC3bWz1OnX0gn6xvKqNZ3Y1tKBMoYy/dgZP7eUwMs/YNpmK+s0YEh76DRBn
z7VnjcXM7Gm1scaoBxkUjdmXvhwiDURAXCt86Laga2gA+RWyU1pcMr/KWyfcWDwpvpvgEL7OGi+K
fBtiqJmfp9zhPk1RuzcKK+78unPGnYeC3x0NQXUUoNtPxSUFulYXBI1qGmT/rLwBVU+eJUGrOE28
IF2Yfisp0fKgrNT6u8FJU0IJWk/H5y71wgqJjdDNi1UXMmjtboa+blBosFER+MNEN3iySFoVzaid
Vrh4hKMq5atB9EKZZ13dhQHIj0ftQR9y2o6+1YV9+qJ6FEn2hRvqTgV8jDqA7P0iakowzAdaBxkk
597ladptncYjcTIrUHyObXTP56VXL+BTg5ffdY07Zb4Gxw7Pk7kDNhy0GFakVCHlDjBxtS7tWjDM
RJbd8AtTBWWTMwdrS+9qy15NvUxfou86Re4oJoaXjld5pgMn4LNmcMuvSQW3JHdZDwJ1e6s3SZRj
e0W10TD9EHo+5TewbtjKvadqBW2eTRB8NDXugRn1nLljtjaNHxGbcHUGJp8uU64VWhQpUIusxu68
0OKc1868NlqdDoE3WnbHbkDSpCvhdTKMtZptK1CXjN/ATWPzpAcFTeW4LfLLY2EZvh3TbrwwrVwz
m7nJwyG9qctMU5CLY4BSXjoEkNqNk9oGu1ThUDb3wJTD7pXMrggA54g0krnrkhC9Yn06tvVCj60w
W6IPsO1En/3YRXmKeVNFBUhQSda7M0rKMOt9cEfV3be2U4f4pkvdnj1WRRkZC9xWE+WijjAmFzAf
Y14mA+Cc5dpOOW12cFfU+E6VtHgIukBie9YMVV+i6cOrzauo7aPSZ4ViJNdDqVf5pT5oNbkkEOWI
s2BAvLLBUsstn9hhR2bgYnI8JKJY/lKEbZdEfqY2FMCjGtQ+NYRrrVKLhmuwKbV8ofHC7taGk9Rm
6luk1uzXWI+TfJHyvkm3XU1s0L/0RVUNW9xHOs0vLDOmczXnFX2yq7wDxpWDcOm6MRQKyVMXrYVg
q4nL5LoOtRYJgJFlFUoBXfndMSuKKMAuCCpkhtNeuWXFepCTeJD4uKyc2MxJgJBIrx9pDBTMLup5
Ni6zsUohqdL2BMDvpuzMHzHD/5/gvwkw33/955w8OsDvX6Pnb/sHuPjrP85vnMQe/sGFDGBfAYJH
JPDj/NaM302QAaKoC2YG0AkdnN4QTUMx28T5DWkm0Zfy8/R2fkeEjhZCdO4iKjBw8P6d0xuJ9IMQ
FtQkeC0IcOKhgBBi2klZ3xIJUcRz9qZUyqH35m7SDoMDdSjPDC/rJuZJgB/E3QNauBRjbsSYp4U/
8qJXLxJw8DcL0x4S7SpCAxsY0orIJvFyZHVnANwVEsfLl3iSCj4b1Tas0VglGtfAHlXUlZ7OXYUp
uuf3VCnUKxAbaWEHLiucSvdY+Wpr+cqYKa16XYV2ZCDPkSpGJv6npSlI3XLN/CMf1cq+bLheak+U
2qFtBNrgMBREnEJ3rkFTVxaKH2eWya/U0skhO1c33dA95Dqan7/nI+onb0VMqFHOcgQNwP7Ymtrf
Z23XN19I7eg4NJEUtZaV0XffUIbRjHFGIeCD+nRmRCQJCqNHQFxZSazfd7wexitcB1IrmUWsU9un
uDG8JPYjsy/Q7lY6GsRwU9dk9wmOe0YhCBmPxoLyOqM7K3TcHPRCqG+qt3HSpdVOqQeudH7fOjn6
bjkYtLC7YEUXoEYwclUnAZpjPGxJgBVGpeZbrZmV48zjjqYA7a0OqXepONjNlmYRZfYTybSqe0zi
wSFLgCkqa6NllgOiE09RkYuoO71DZlz3umJLHRyEa8cF+guA7n6osqcytDPljpRO7Vwb3ZCbuY9u
AeKAxAx0K+l3valTO5zTVq/Dhq1pnccI5Py0RUtBe60N7TjaUP9Tiqxvn1Su8CJ9qeM6wYXXpwT9
MdHdMILG3fBzQqAp0mHGlQmCbb/7cZgiPR0a/XLQBi1R5pHWkfEJPfqI/S6sPsvYaxSjg8gIKqIk
+jgPezri+M6U2HP772lumNmALOpIK50sOfgS3eh7lfc9BciaKVWeBL0RZS3dNGNacyRN7LoHX16n
9QziGAVVa+LTmppp0FEl4Th9SlLk88HWQlW7MrrG6jC1wshFrdGKrIEi79Fpnb2saqOIu3lJMgah
jUIXvdTcbY3QCfQao3FljNyLblEi1aLLQqky91LNwSCzbKnbhy+Q9iz4jY0AmPtW3NvltZKa43hV
9+FYPOopgAQGqBQdXkUByGMpoYFWYM33M/iv69KAJ21bfyOqWhBtriGEjFiQpHhF6ARC5AROSezR
apOAFmnhQu6uNVMvyG23VsAAYtV9saap1ZftLOnHXCMLzMbCMGduY2hIf5hOqTB26dqDEoKDV4/b
r64O5tzLZkTggtnPOM9/FKz+/6z5Dd1aHx02/1OwZ/rK4pq/7R8577/1887oeOLQcQEWwhkCnCie
9+PMUXAlPPrRzzujYqu/A7uKVB5I61FSRpH+z2NHca3fQcgLUAxKgI4lgKB/59wRmZe/7owKng2Y
ATBGUiLDcXmDRe6yTZx8tYq1Wt7zKcmOc4+WcjEaBTVenttsQ8tw6ZBk1Q/lssa9bc/VP++/+/dd
8ZhTby7M7lUVtLrsTbdw8Objqi9XqfGasqCNHj5++rmXF5msvacDNeCAvahNNi33/nAYAPxkuK3N
cf7x44V7T728lMI0bN5baWixjS56dovLPr0EbsePi0s+1Skj3vSUCRFn7H1B6NlaVBZ1ulEYBdyo
RMwdKV47UaQ+93SESvtPz0aO8FnDvLHzMRCbpkPq4GPfnBtYKQCyw6rgNGdsU/NwpurhRumH6wq3
iDBSXz82cWZ0jyoafdUTlVbpJteSjZOVM63Q5pljTHzBGeeYUqIOV1QzbmuTwfXRPOPJktZTsJoz
E0fujw55jdsl7j+bMFl1xoUBoW7i3Xr5ZtSnxFvO+F/OobpKofRlzNmmybRlyIHbxKXWQHoCHMVv
n/O/GJe9uRmnjCdxUvE15N9T4i0oCZVoPqpQBzZWpsU5m/LXmaGQe1XUJDFZaWKX8Oodc/kMMdXE
Ej7jpnfcwd439KzVrYJiCSdDEWRJ5VtAIcfkwW4ntqAzQ20Iw3sGKG4hSlViqGuK4mwNqQ5QNQDG
x8JuFlezj0fisKby5/5vSCNBE572lZhPhBgs8Fpgh2x75bXePGujy3QsLspyXH5sSzzzxI5kiDHa
+6DUbZuyymCrAzE3JwlyLi+Du/v44eeGQ9pRy5wqakIx0F1vzirvvgJPYDT8oRoTCjnnHCVvpxa1
c6rqWHj5RQYKK7Awo8DA6aNRvZndt48/4txslXbVwXQynZCBQcajetCzNAUnASSGPn74ufkk7asc
LM9q1eDh7rjyomquIUXoaMuEX0OkfvWxjTNDLKPLM5CNhwWBl5LOu1fVfItrRe1TNtXbcMZBurSz
pllBPKMmfMM8EDw53bWrt+tPvbopzc7SqahWxljPXrw1ySbXt7ox4ZXDAs6fi8yU5mYSK3rFVERC
JcL6WFcQ2i+1+N6Lv5LYClJrHU2RlZ3xvygy7C+xvBY3fRuWYnLptrgqXoX9BIDkzPQRyZH9R2cu
GMqRnMBHUObr2c2QX9tgRi+gDGxPmDgzunJvqFXj4NfyVkz/V6Q4kTsj848H98yTDTEye1tPVCMB
CxgVYtGwnfdo31MmT+Qzj9aFv/Yerfa5VVPapJuE1l+ayvmC9MEfn3prXToB1MYkzFQVBFl6iFxw
4rg4YFJlYj84s2PKIDLGOgLqa+wHTBmX3C4Qgdq73HhxRHrj4w84Mx3fwaR7vtGt5uemqTrdTQKE
H8+t+86Z6p4893hpXVkWNv0q1jDbh3IOPuwlCfObmKWfO1J0aTGhgX5skvezsdZAqE26eR/Gc6ih
7LTEvfvYQ+dmj7SqlNKLazXGhobC7HKk6IQu+cScPze+0n7PrAGpqyRkm6ooLlITp2LfLanj3tjF
J090TVpWphHV0GLEdh938bXW3+D4+oOWUxP0jG+O8O+4rRYcNP0bSCPME69epWyqpH5m5sico2oy
IGfTRHyT1N0alS8fsKOroZi6wpx7vLRwQ/TT8FSH67nRbY2RzdCrsC68qS6kc48X/39vWaGMxaMw
xaQZs/CiK9Qv0IiAlKOmTsQ6554vBmTv+WFjWmZX4/UbrwpAkLYocjazzGyCw+HcuErLFnoGtWG3
eP3aRe8xW2S1+7kIU5NWLORA2thNc74xTPq1RUdg3rpPLFbXHy/Wc36RFmtUhW4cQkdv441gKnT1
AC0VAZKWweceLy1YL8K1tBTD2oB8BLVMwI2Liy4zJ07XM/uBrNVKepShHcVjG7O4AcOJGwJ8qa3z
9PFTb69KoVmXKm7YQoZvU1cPFDKY9WWcTMzHMxNGlY7YNmvaEbolmDCWsiRmfgmU4ueGVOT59qd6
U2SYLqqYi+A2d9zsss9fgZ6Y6Fc49+LSQoXGi1tVdoxwNeRbNKJsw7BafOzuc6MprVEbdfe4j5GA
iXjjrTrbY7NopMOMKHa96gnR/hYd15+xqyiW7TtI6VCxcJuUb6rm0XXLma3Riel+zjnSYm0gFBMB
9sE3VH/ooDFS21PNKueeLK1TlLvtPGywDeTaCIT2GJRlM+H2M1uAKq1RogPIDE5UQORGfdXpaMLU
9FVZ2J/yCbq3D71NeuINaljwTd9EC91W7rji3Xw8YU47BQDKw0ejdGEotgd323b0WsEpNYSoPhXn
AXd6+OyxptzlrOIbMwQ2svlK++oqs5WJ69O5N5fWqN2XrhPVuNqnPSSfzWaJWGn3sVNODyca8g9f
3FKNjIcaLjXUzS89u7+hI10MLPzkm4sv2jtIWwU6N4aC4WQUGuS6vrDzKdboc28urUsEMDYqvHB5
XbLZAKfoYehXnvepeY5q+OGbG2WCemSO3VzT1HurKR4dwnZ5aH792O/nhlRaodnYgp3Xxa6SU5qh
pcZBGQstzhPT8dzTpUVqxArNm6TONgNBndsgBXDIdJzqTT698wKud+iaKs4dFpbwPCriN07VBijg
fBttFcFGO/uUe1xprepl3BbJQLJNE8XZVVbF9ktuqOhs//jxZ+aOTFmSdG47Fm6RbaJMmatOtPCg
wNV7Uw4693jp7a2ROS6yZdkma+pZnjoBwEOzhMTzT729K202vce0mrKab9ra2tLOWJPMCgAD+qTv
pd2GQ+iLu6RBDOnVN2WSXuHO+jm/y6rr+mgTIJQptmCWbHBP9RXVXdAh/6RjxHLY2216zy5cReV8
Q8bhQu3VJWur27LvJiKBM8MqS+cktB0anmTpBj2CI3gph4JVM5OqBbv0EqL3E046s3hd/fArKEfO
IBVfESrtxuUeCueA633y4dK+A1yrVwJZyTedYW8trciDLjGmWO/POUjadio0Cpo1UKSbgvYLzQFd
PxL3vLUn3v3MvuNI877txziO9CTdMCe/8tx8qdd9BLxqMq9S+rkxdqTJz0xSZhDw5RstVp1lFwL1
lmXeN5XafPm/nF3Jcty4EvwiRIAE1yvJXiXZlnfrwpgZ29wJbiBIfv3LnpOMERrxeLEjdCiiC8gC
UKjK3IVe/+a8V4s0laugS4UHK6+Up4VkBzRWHDuvM+y4txjz3zcG6isYYFXYQlcPO+48ngcUI/Jy
PPj0mS2J6JbIs+Xx/s/QrFKVdMQNhfDyehJXKBImfl+8k1Wzcw4UAKyi6+yuRwBKuyqa5W/UZMbO
VhlW0W21vOUgBQHtAvY9FEWJq1uVsSOhWrPVz33Boz60PjCHJPf9o8GCykk3e2RE2Qum2WqCX4UI
n7uijfsa9Sy77KtUe51HtmyoIMZcShfikZCx5GOSF77BvGZ6PWUL80g2+K7A9LZjeIQC8gNq/Q/3
R64zrcB4mzPHgUhjc81CUMn7a5z6085RK+jtxRpMYIzAjSprIhJ6pzkjBthqgo+nwHboHLYOJC2v
YRM4Xymz7F+s6/p3ZdZmQyRrKNgbfoTuSze/vQoQpLKsplywQLs+uBU/QUS2/oai7sduEbuu5ahz
/PMTobU6dOH4ROkNUK3lTYTKm52HK7WlfSygvRks2OTbhSWU5EkQLO+qoDRkcXTLR8FvJYqu73sf
x5MhLeIUtXJRXjqGWdYZV3aw3AMNupdh711vJfYorIFSqWHZa6bVVU7N1ZJPaMGQAoVG/tdwBZ93
OnwXojj522xYOZrRuwpoIR3qZU2wIS3qL+/6NHiaB9Pbqc60Alp38ju3CL3qmoHDB70iS93/Ym7v
fL4fE3TOuf391ZoXbJ6WmuJYYq1rTKrtaEMHelqqb3YwpIbAr4nIroLgtULDxdDDOzmnh1BWz5J8
RhGmIaers35z3Ktf4HQVvcmdY9WnVdK79DDOfrK2rWFqdeYVxKIJch0DzsRVrOWp2/LnqeCxTezk
vv9106tsuRwpHWqVXXdt0p6EKHwVw1eS+cu+eOMqmCXFihoUz8Ztd97irW4u0hov90euWzkKYusF
LJCCeOCZqYohaXOsHxyZvfO0jD+L0esNDtL4Xy2YCqZg8FF/Kq7h4l2LgUQi9Z/Qf2uIO5pfoRZM
TbXlp0UA8x5INkryXDnkgo4OlKibHoBvQH3j2KPWTbWWnBpZIWwWmx1PPnmsCuuLwxKklZI2/b1r
MtTKqWpAA+2ITrXrYBXPQ/sMheSPrF+jCtUW97+gm4fb31/BbBh6nteF2+LwsF7RHHzyZ/bOt2vD
5qIzr6C46S0nn1D0c6U2vfg+/cS6Ito8U7L93x6Gt2ZBgXFrV5ApnzDPTldAdm+SIFkJZzuZmZAX
9A/8vr3TR/3YPnkoSkrQY/Ptvt90C0wBeJs6BUXnBa7GWZVM5Llu8+uKWxryrYZTu26BKRhvnB4C
xmOAU7sYH6Y8tyMg8jR2/FpP4UHyujOEQk2sUoskQN+Y9aTK5uvcTN+dIG3j0bV+7XKTWibhp37p
V6C+v6ZpnXSkhJo0SWMRDN9XVIbd/4ZmjakVeSVYKctlJgjlxRL5OKS2NvofhX/cZ/42P68QcuP7
nqYeGKzG/tRZflRnzcGmgyEQaryvFuVB5Z0xaJjdjo4/mzCMZUf2zataiSfysC6mouLXAc+7MbrY
oRsUGCsxNABQa++2bmqWLsDJzpr8RAbLGV2gLbgx3Uu4ya/3Xa/zjYJuDvrEKbVxwsj86bh41aGf
922gTIGvN4/ltDBMKuQRD3xwn+zQRDyiG7SC25qsXgP6aKTo6RJVvpsE3HQdux1t34h2TNmbS3RV
OvPkNNcgW6JysdDEBQoTqOVQB+wK38PAioLNVFGu+R1q5V3mdMyeWxwh0Vo8RCIUEMkgnelFTbN8
1Lq7Zg79oQtXcQX1e1SkxclxitOMJ1NhrbseealaR0XWVoZ9YSEupOs3n4gyanL/dH9lamKOWkgl
Aih22l3WXp25S1iDbX9CSczeXVmtpEpRROKWBN7Baoo8Nz/ymuNVo90yQ2x4c/zUUW/fU+GKDn0a
/GXk/4TdZdjqaKgNqH1z44Lt24J6FTAllCQZT0vv3ObO+CGUE9i1rf53OAwVGtypPDhLIHb+DiVC
DAPt0HZs8xe/f0Y3GbJzx7IwECrrfocSIxqQaTde4/CXtfmdgTGsefLzzxloUybTzvtmbhGeUkKF
lIE1ta3EF2b5aPH0UgU0yeh8tDvvG+oVE+lZ5/sL9k0041NK6JgmnH/Q8O9egonHdeYmdPWO902/
GZVAEKFcxMM1WNMpaIqXIvUPtVMktCW/F8t+mhz5fl5o7A3gA+Pux/uf0yxd9VLu2qROV3vhL5RW
R6vZEoHamRScBfvMK9u9NYIwilhwlJidxCpxexZ2UuaFwVmaebi1bb0GRy25tZUp5S9V/a2sAe7S
Mgz8ZuE/mwOm4eavV7BrykmMdUnzl9G6IoXpsi0q3Xf9aECDzu0KqnsLDZjdVriXzONfcXWL+FQe
u8U1bMi60StAtlIHnexpXbxYffsRsfyDBAXi3P3Kc7HnYgv/KHCew6aSwkPIW9Hy0IaXXC7xbF9H
bjiG6mZWATPbrAbE17A/c3nxU/fgzN/vL0mdZQW7Prqh+0m67gWslF+KiW0xSLrEvgWpXsQbMC1M
09oWL523JDQUx8Y1EUhrlox6Ce+laJxBYq1LvE7229Wd1ocq/XHfKTrjCk4XvMSnhfDcS+eJd+gT
f++37nvH2/UcA8osBaeCLyxbq869sGWE6nMhx5M1ruOX+4PXrHaVky6X6baAx4W/FA5FegWHfiey
wk8jN0R7nXMUsNIMGgM5E+5lKmsIZROfJjXz8sOAhm7DzV73ExTAzlYjmk3edvm5PFQBLo1QoAVt
QBc3MjSJd2hWvtp9ALYOFEyH0r00VIpPtZ27z5J3w+n+LOisK4j1UP4O5sDKu9CK9DGIDWjch75h
CjS7onqrFrU/2RUaEB7wOhlL9++8/FiAC5tMoJVLWSTm2Os+3f8dmtlWL9mLyKabBgl/ERaP3PxH
DWWOsDQEZp3x4M9txUkhaLTQ2bsscwjaleZj2f5juYHBS5ozltrzllPezw1q4F6oP8ZbC6pZ5sbl
bEdW214Hd1zj+y7STLV6y5750NTZOHrnJmd9spEW1AguOuDuW7/54o2tV71pZ1RAhQyMNS/B9JgV
LBrTjxOeWlmI+v6PabPrQk8d9coNJgXSMQcH0oKnUe3SR1v4hmSTzj8Kmi2+4RSd1u6lgIpzx/w8
oduSH+67R2dc2XmdcZuwxaD0eMmZjOZi+zmgF2efbQXDbbquICDMvUuTZssWobq0i2se5KZ3Gt3y
V/Zeu1oab65n9wLWNDfp17F+7JfFOsxYoPt8r160cSQJx5Rge68CgosknXzwSWepwwyrU4Mx9ao9
s4xsVcHdC9rGzmGGfIdfH+bQephKOw5Gk6yBBgTqddvDXtCBmNe91LV/XPvCj3LuJLdOwLLAxoAZ
scvacGjRzIp6/aagynWHvvMufgN1iGx2P25lUT8xp6gNYU+zvak38GFkXSgHfAFfOVWSg8Em/FZk
5YEELLm/dHU/4gaXVwd2Njp4+wBfLfLi+WM22PK8+aCXqtNU/r7/BQ3w/pXsffUFGxkK3CQBjrXv
SUStqjpvpDOpquqsK7Duoa2yzKPrXJqtt+J5siHb6pB83+b8r5TMq7H7rpNCrssPwCv9UwbgvgxN
pOe6cSuQnhzh9cPYkB9lLpPVW85rYxu2M41ptX2p42tdu13dvfhO8W3z2Oeu4L/uz6Vmtai9S14J
faBeYtSisK80LU+9fwyc1LSF6czfgscrd4vZByNhsXmX2e3ZZaSyu4JDxk2Gge3qvroxsf/5iRuJ
YdlCafwStgJvZLPw7BOxwPuw74L3L+Puq5/gev2UgfgON4LVSvzZf3FSkoHmzY+yGSeK+9OgiXL/
cmm/+kif2k6JFmEPP6J8yfwuSgmYgjzZ4nLmt++Q2uJJONeZIYepmxZlX3aqcXYbyckPEBjGXoFP
4YWLrK5h99SZVyAMXqnZXu3Mu4wM76RrN+cXSL4HyCu3ptYyHSSUDRpKhrgltD35AfLmxO3SZAXJ
1f250JlWgNygZL31UIZwsbPhReSDc3Cbkie7jKvNTXUK7iqvaMmPfFy8SHAIUoGtxXSs0Axd7W1a
cNwSQYsj+5aB3VfOEHBp9nlF7W1ytxKV6XjR+1G4TsRzfoRghWG56EatIBjcj7ec94QYlLMfmd2E
OKrz0DBuzVpUqZybTTBvmbDUm83+UgS8Oo8MFxl/hXzi/SnVHITo7We9wm43tTVd1jF/acJvS3FY
+LViIHqcYt5/uv8FzalB7W2yrWUc8gGLphrWCMHoGw3wosHtSzA0n+9/QvcjFMj2xJMc/fj5C6jM
oAYQh/0DoeCCBedjvi/oqCpttrPkXm9jBQVblgQEclRzdgFn7L5MotrxVC7hDLbjgfxA2Dy4NhpB
7Tly6a7WITR93C7kr2bZBfNe4wks0hJUvG5Qf8uXKSr6yTD6tzGAnpI/zc+F9LgVVP1DRiWXYAGd
oHgh0sVfDKv0bRwwtfUpsDzeOZ7PH6bg/QqlifKT3xsg9vbmBdr0P8cul45mEjvUA6nGE53eg3YZ
p0Iwv+bXxp3w1w971ijk7/78TgZCodEeOsCg+tQMcbg+dqKIQpAnttWuUATa+j8/0WQj9Dkpjra5
Fdpnb6NVFhWuRQ2z/DaQmSrT2coM70oUk+BDFjb1vm/zsZzAZpkarhe6VaSgGK+GIqDeDA+5NFmb
9iEv511nUBYqGy6bs6Arhty/kNya0E3oih9NOJnCj251KnvuWjEf9ztMbcCQLSuKBLWviRPsqoag
TG2FavMUderTLbq506FtlyjjL/fXpMbjagdUP4UtmM3L8SULaGzbxdd68g1RX2daOTsXa8mmtMLB
1t2yqYsCz167OJPZbEgQaHwOPtg/IlrnCtYHm5u9dJN7dgO860zBQ2NzA5Ss28r4b/oKJ/A/7U9h
yDZGggFPAB9zcFeKIKnkZ0tABXoAhVzIks46p4REo7Hb4e1dDLq7f36yKPrF5ZJlLxtpolSeSfkM
Ou4oDT83+fH+hGsgrHYXdcEgg84X/iUs1u4JzOMyoRkvzuA+B8Nn4fy6/xndL1GQnEJSMS1lMb60
/cXNTrR/aeXLCH6tKTdEbd3yUgA9p30+5sNGflj9D1JscUvc5P7YdZYVMPdikhB1GbsXkNgkwAZ0
x4Z9UUjtCKRQtYMHgImq8z/7lE4RBLoMeNAM21e24CW8xbMc6zVHr6TD+QV0wIZha6CmtkRBamGF
tA48UtnFMcjdY5ORCL0nBvOaNal2QwmwtFd46vTOloCe+5y949X4pYXcQISeHMPmq/OOguZUzHKU
YiE/0NYYgd8gkcZIofPO7ZOvjlZ8Qtd03c7dy7xasc94jP7AGA9khkCkGzn707zddHjbdPruhVfk
a0echypId/W6UfYvSfaroaMBcAtxm+5eUgqmYS4ie7yW5dM6/7wPJZ1rFJC2PkqCCj/IXkB4fOAj
TSzCoaiyGHIbOvMKUm1v7C1C0+wlrb654qfVf23zf3aNXG18osK1PRbCtG2d6UoOTnO0emoIwrq9
5T99T01hlW5bNA/5euwu4lQm0LWG7vKBJ+WzSVhMAytP2YDJUHcelDTJj7RIQS55chYrFu4hkIa3
To33VekrkRYTzfvZvyBifrg1+0R1N9x2xWFXPRllaj1WCK4DSgjzL40jDnMNWTR3fa48U6etzkEK
cP1MtNYMlQzwt8mHxu3OoGFPajEcqWed7i8jDXjVFigx1yWpQWj80lIrttPuICcTdnWmlS12dgOv
XPLFv+TU40/TiucEQrPJcBTXTa6C3DWcMheZSahN8Ck75Z49HGYXMkxVGNq7SkMgzPNnYONdier0
ivqXOoRoBhvOATWlyTWjV4uvunFaVoliyou3LD+6zWtj3+Yb3uFdUwJP9wVlt63KilvQ9ACCO/qF
5GtM5/LJd3f1WFHoGP3pG7w38jXNsPJTvNodHV7N74bWzr7cX5W6wd8A8SrsU2ubkY8PcBmybRY5
/bYe1rp87kO5q5AV4799+dUX0PU3NAy538u8egcInBwksSAcMFjnaQ128U/gIwp+C2hABzDnnvMy
58mEBsMzOOxNBXwafKliheMW4mlhybyz586/14quZ1bl/eH+DOiMK+DdpnkeofjinuWMxHLrgD8j
aEvDeUpnXMWu55QLeETIxQ4/zey97Azbrc6uAlgoDDkQq2LkMtTDdXW3s73t20rUcitE4m0ap41c
yvS0zf+M4aUNft/3tCbIq+VWKXqtaRnAGaBqGuwvYgSBiPUxt0xkExqnqB1PgZOFPQrCCd6pu6in
LMbb5b4rjlpt5fkj+OyKnlwEhM3FRg8QtzSsP00EUEutslm23tCs5NLYz3zoI/YXJd/vO1znkNvf
X0G/69NuIrzLrlBKj5YAuskgR79vWnOrVAlet6pr+jXosyuxH7P0K3XWeJwOMmwjpMgNTtd9Q0Fm
xmQNCVHhnWXhrZdxZQvSdBS8OSUrjw0kwy6e2EwHHJ2vFKQSf4VwC7QjLqCpPzkpHyPoP5keL3XG
Vbjm1ihIdpvj7nff2Ie2osn9eXi7wQxXVCWbDB2OnLlBDyc1P2cC5sujX1kRRNSSNOTnfHhHyjqq
ibsvoKm9TCGpQtvh43gl/XTJnewwNob8lwYH/6m0qlBqVYoxu8riGVntK8s+++2w7wylllelrnS7
PuMgOXYgpgdCNwd3zwpKJfdnQTf2299fAW1p+5lbHPMLMusxssT33uv/HntTpkizfNS6qroalqK0
UBxWldu3zR2hA7uLaBDLR7nSlsNYOm2IEDH4f09SfM03U9JRE+3VDqagGifbn11ySUvo8OUPqfzu
8B/U3XecZwpehzLspI1z8cVZGggIbmDsLAxboM7dClodVlZIOXLvTJoAQkdLCLlBY+eMxrhaTDWB
UsIbIah3AWvsc5ZOMYM0z/1VqDOtHIQJ1kkzciBolPy0WfIDN9Le6kzfQvSrBZ5KP4Va5JBdIQ9l
XwMppqisVlMzuibQq9VSUKXqKs/CUhnsPK6tDyn/0tc0attPRW/wjWY1quVSDh8Wl/oBuVCBvFb7
FOQPLXRyl30ZP5X2WYRFPdkBio3BOFg9eCAcmCNIZ22BYSvUDV+B6QBpk8ZiNblYDMxu8kDs9xt9
ykyHPt30Kjvt5rko6uqm7GqX+alYmmerGw1g0s2tgtMQrz05L3OYFtWzc+O+K6ce8qakGKLc2rqz
pF1giPK6n6ECtyEgR/NnAIBmSdkXse38dR9amgCv1k1ZtKkK6KySC1/SY7E9s3mJp8aUP9DMrlo6
lW453VJXZFeoCcStf/LHLKr5L5YbDmu60SvoHYLUzYqAkAvrP1dFEbP+5yBMz9kap6tVUzxfytxd
SoLDGILkCoW9KBvbL/f9rjOubKwjtbvQJw02kcz6ILLwnZ+ZGp10Trl98lVIsxuaLWTOsqvD+DuU
jURMdFe/kYYjgW7kCmLXsmdrzwr/3AXB59IjbgztVX7c5xYFr3RGsiBYl+C85MFf1u3K49PO1Hqs
c4yCWD7WKIjGK+319g4QoGXX72yIzO1q2wVtkgJSTlJILtu1f+a8fHRa5h/zaWb7HKMWRTlBudZo
pMVKx9Nyba8Rmj4MO4jGLWpF1MzGnpMAExr2U3WE8G31funC5yUnTnJ/VjVhQC2MGlpI0qaogb54
uQv51q2Isow/dNx/19WTYSPRLEuV/bkAz5S9OXCQ735tnPwoV1M/ic4/t7+/wtNa41pcNS25VTc+
NhOJWu6dGrmLpJJCCehP80tfp4NLM+QlLBsPXuiobE0kHbqRK1DtqdMPvoUgwzPyXVa9H9lbvkZz
LxxDMLidwN54wKYKXkNv4HmwYWYXyDuS4dMwvnP455KdbOc8WqYknO53KMAVfJ7zIMDvsGl4TsPi
VN7+L0wA0C0dFbi8W6YixAyArBWnNHKq1saArbcPCbZaElUyEsq+qZAZ8prYdWKRfrTCD2X2mY67
jga2WhVV9WnZhLJLLzbpT0XWPYLe6nAftm+73VbrobjTt4FPAak1kAe68aidbLyBm45+Ot/cosUr
XFVO0LFpwuF4Kx4zGvv1d2d4T/NHu3y+P/635xU8En9+QEwQY6xyfOAWcdgsoq005VY12QlbrYJi
6MrNPHZjZ/LTaJjfuWP1I2iC2CIfLPshpXgKy4dDZVNDeNPNhQJlu0vrMqiwkNKpzR59CW3RnEL8
u2rrybBW347StsoTjXsKy0oq0wsbllPqkUMwDI+VB9HT2kSir/uEAuS+ne1tSkekizxxyFd+pnP9
zxyGkWjaXUdCO1TALCA5DhHkyj9DdHyNHBRaxFsxLHG2Dmlyf11pfoVaKoVYTWwebOkl7HCISD1c
vsDzMBztJa0fSr8wETVq5lwtnKp4xcUmx/ya0kvrf97aU9j8df8n6EzfMPkKe05RQHa2h5c8Lo9e
sYIILDiH6Ii5b16DPLVuinqC8y4XOZh7jpl13ExaL2/Z9cByryQCArQBhQtaa061sKJQ9Ac3M/FZ
6EwrHkn9inHS5PapXOXnRnZeREcTF9Nb3r4NW4l00Dby3akKrZM/FcsxBZdYkhWT/0Bcbw8l4O0T
t0+/mlDIRYT56BOoPNryQ5E28VghxTPYe3Qwb/Zvbntl30rHsaPrxp8EWtfqtcEzhEk84i043Uwr
oW1d0O3lb035ZHnbOa3/qcX0t9e/X8AN9P+vxtsHlEOKJBNElYMKUyshwycG8jvrwt/7bCsRLYOC
Wu8VC/ppwi/zOCd+GCb3LesWjRLIoEzdbyO49J5mkv8unfEBeZLrsuxp8IZT1HQdFNGzYQm68qmZ
+UFCsToNiMHfmpGrbY9eNlW0WuCTfLOScRjPS+mhr9Kkc6lB6n/aHdM1H+y0Kp/QHOoeGruezpkM
TWzEOusKVivU+0BbgxSQkACxae4dJtd0ub29XKiH5ZvLFYzmrrChBdJbp16u5xKy8Lb9aXTXiOXO
uam+uHYf+fL7/dWj+xm3v7/C61CimM7dBvtkT7Ujr8zr07+maR7m4z77Cmhxj7DHvIGbSsc/Icdz
IEVtuFO8dS68uUmBayMWByphWJmgDGznaz9feiuLvPxE6I4z8+0LCmjpKIsQ1GxYQSAKa6olboq9
sFJQ6+Bm4pRTXj4NbpN0+ZQQ8uu+xzWoUjN1U2azQoyY0UHmCWm9Y9f/kstmcLpmvaiZOr9FWWcP
Fpunxq6OM1hZM+EYDgO6gSs7a+6WgQS1kn0S4E6rhuk4dXWczvK8zy8qYFeQHG62sE/jXJ7o0ERb
un1yWlPr/83MG6BVexs9RmgxgebhhMNdbEsPKhjDQ4d3+KUyKaHqPqFg1erXfvNIa5+8UcQ5GiYp
Dx+Z8wOszYZctW4KFLRCeXKeipLBR/n0ODtfplIe08Z0kdOtHQWwXEDPxBHSPlmVly5xQSuotCxF
mJtyOzoHKXgdfcthbQ68usyOoPI3N7+s7qEyMbHqxq9glrPRl4wz+VDh3AM+3Cy1w2OLZgtTpZLm
A2ryzg2G1qvdxj4FY3B0rfAsUtNdRBMs1eRdZ9s07Rf084piK+MSAppduT2JlT1I3zlCl2dffFBT
eGlt9wHHW9NDRyuZ5JAe+NDVPvlwH8OaCVaTd5BY7EvO8CvK2j0JEJeVdhFbdfqULXsoZxDz1SZH
t6zDpgxdzIEoL1W9XaBbZPCNbvQKfjmugQNhWP9FPierLR7mPL9IvzxWGft430H/hps3wpDa3wiC
kKWhW+M+dC2LC9F98/vlqXbyv8LSTZjVf2SVdRgy52+7HuNiCpOtd/4R1havnMRtuqc39+ZFBeoL
b9DPV67Nz3JkZUz90I+Lvvl9/0dqzkdq92Obj46Tzp37QIfgoQPlPoo7NlIcc1Y+gk8ysafPtpwM
eYJ/hSTf8qiC+rBz5VCus/tg2/xdvrLEXx8ysT4xWSW870BINCejvySWhcTRWJ3rfDzc/51vhgNc
CG6//9XZrG68Kd0KXHjqZv0eWMM36ZoYR3SmlQtyVYWZNc/YDDsinuvQ/tFZpjz1m3sIRq1s424I
H2ULtnELtPBQn7vaEJKBAMaebRzmb+B65ZSupMFklQUOTiS9DOk/qHU9Ckhq73P57Ue9sl5PKQ03
hraDKq1PhSsjMTWGgetcrqCfNW4YABbl07YFeB6gZ6cw0ffoXK5s23iTQQZzw6jBohBGzF/fz47z
wXbnz/u8oqC5ZTQVhYWDx5hb2RG1xhYyBvyf+8bfjIqYUGXT9pjDXRRz1k9oRzqJqU649K4E0mHt
uusSgk+oECZh7Y9LZ5+cqs/j0LfFyVtHk3qJZmL/k+YbLcerG/wAsnhxB7notGmjXb5RM3sFZ9VW
VnnzxMGkKYct8qb2K7fGyJxq1Y1egaszdDVdBUYPIYFDn5cx777fH7zOsoJUGfAe3PiyeSI5+jml
lfSoy9tnWoEpHX3fXfniPJSS+D0EvaopPUgLO5/hA/9e8f4T9f1QbX8UHDUDciEI9WF2aoPtI572
LnPfRSVxnoKuOrpMnly3O2b1+OhW3Ulm/QGEwFXUpvToI5FRDFWcj/O7tQHBNJTBMpr9LibDFqjz
rYJ4SYndj9Nqn2gF7Y20j4dpDzuFh1+ugD1kaQ7OVmRlXGceceMF+WFvcxM7i27gCtpZVwbo+MfA
uUWTUqxHc5esJgoGCsqRDMApEERET0IwCxRaIFLM26xOJCtMhFCa0as9kw6jucW8sHqqWR57Tnsq
POuwa0mrLZOTL2dZhxtS1m33PcvwBrvydo9MIOb0P02TjiNn1lL7BLXmC0Oy3U/DAy/2FPnfzCtI
R1dOzvAPQ/j25WWSJ1ZJYsgKvHlxgW0F6gy8WJLUcHm/PZEtycvPS/u1p0nXmBa87gu3yX615wee
xUOf4wuBVyd1c+zYi2jmuBfopjbs/Zo9TpWOA+/RNpCR108Fz3AxPYziMy/+6rI95dW3CVAwG2St
2zXSq55AhcpPgZduL9SuMsMRWDd6BbNhmAWsxD7xNOfs2V/CIw1JUuTjX2WQGj6hA5aCXYF3IIvJ
kf8cClIklhh+j4T+uI8sTVxQ2yfDcOC4Wcv6yWPiIooggYRgDC7CfUdGtX+yJ25/I7Kvn/KGXzOw
+WTzp30DV7Zm7lrjjdqzfurLCp0FzqmdpiOyM/sijtozSbu8cNC2Xj6xXICtMm0/pZkwDF2DKbVb
ck7TpvZywU7IzWbNOSv/sdchytzzwnbwf2DJqxz2du1Y81A7SFyHXRG3C9jlbxodVpc7x5qkJs5o
3eJRNtq1GLaMpYicSz1HvC0ebV6+C1ryc98UK8AVpVsvaYGEG+T7YgtEU6yL0y25b1wDKpW8vkXb
5NwTGGcieCzH9TO0fw3nI51pBa/ExonRG2AaKdvEd7ODM3/YNWi1XVLIJQu8BpazwTtN4/zJMaZ2
NHOp8tJLP7P4gtTgKXW7eA38pEOiGctnn7vVPsl82ahFapgXpD6Fw3Tqh2Gfu1VOerTtWpPINlxL
G7+Mihyy2ein2enxm7te7X+0cNJgKjaGZdJf0MD00KOF9P5kBjDxxila7YrEGbXnNLNxcVxIZCER
a5fjFy8d44HJ7wNKIcauqHe6X0FqVudZtvYeu0nFfxvY2B1aOpsYWHRLR8EphOiIhHIOOzVz/m7h
29H3tneDNPEq6MwrOyy3Fz8VPsxv48qjVQjQhVX+33Ze711BCmB9d6vlGKbOg1PmjhXV1lIHh4zh
qHC6P9WaQ4LaNjk74TDiJs8QEZrrZs2JjXOO71bPIF4wvBdrgo7aPum2YCrc2G0S0KEdlcOQgddx
NOxYOuPKZjt3qL1YViyfwEOxli0uhTTRw2hmV+2dDKWwm41TduIQous7/9rkWZzhyfi+53Ujv332
FX57Hk5scDk9jraf/43zsj0mJGy2wgAsDYid23df2Q/aNetGB27vkHGrUnFJ3fbcld5hWd0hZuIj
65jhnKz7KQqGm2byyyBP2Qkvr8fNZrjemsgLdetTQTAvXVF5oIg+tX3ZI/VtDR44Ipzq4yZa8a1w
PFMpp+43KFjucP/v5yVzHqyg9i3k1e38VyFnuhimQ2dfQXKRdz7pG/hocZqk3pzYcz1DuNac2tRW
yjSHlmowhhSiLU77N6pd16SA0Ph1a/v+Q+B0w7kBee6+I79ao1U1qbf5JeZ4q5o4mFliQ7v7PiI0
K1btpAQncYalBNO8+FZNf2/9N49+FezrOnwylX/oXHVbZq9A0WTOlNvpVD7l6NPCKS7ywSblZR+L
+SGEPt/936GZ6v8Ua+Ug6aZ4R3lqWRgvTB63dH6+b1oTk9Q6LUocsCC4MO3On3KrisbsY5f93mdb
QTFoyZZx2WB7SU9t9SR7XBxNWuY6lygwXljhelCFpcchtWcC9tRgs0ErWLK/7o9dZ19Br5DT2lCE
iCc/dWIZhMemMiWPdKtSAS6ae0doZTjsBKG2j0M55sglQmeC0MqPUDb3l+OX39v/cfYlvY3rTNe/
SIAkaqC2kizZTpyxu5PORujhPprnmb/+OwreRS6vaX4QetFAFhRdrInFU6eqSHI/EnyNx20N+pQP
ZlSiqlE+YCDQQ21NboniTJke27IOJk1SnxF9Z/v7F0NwltZR+m7OLvH0q0zOBaisbOO8rI8Wsl/H
kLlvgb7yYK5oTdusoVtEYNWxZN/wkhImlUyrRKtz1pzUiTkMfULCSDODPl7BCLuEBLMwdykVD+iy
akCXlxyxpwC1exyNwQi2tX1Lb3r8RfxMMZcix0vrX8fJXNXpHte5fdm3NGfGdd92S9fmEIqSTu6E
MdteO5Q7F+fseGqsCiXDOr+suA04Nrmks7ovTeRRWyjGpGin6Ne/mv6CMr5LO9lAc4Fz0DkLLpwi
HrI4NjDA/K03I9codnp6HrSlYYKwjQai9e/U1Uc7eTYz+7DrFHnAVjWnsTmr6LSJ2/pnvYwfjp5L
zlBgNRqXMmNG2hiDSmD9q6+z38xlyGY1aC0ZZEUgbb6vMnaMGD3FsBq9KWq/aoCpmrVFxrQr2vz2
9y+G4zA2KBiHsf6t+iVobOI65vgYW/oOhmaUp3gWerVWMZwiafFSMOvRyYrjv0o3Em+OZlnPuCCh
1TjzXI2miu1iQHw1Ig+c+pGSuQuGx06D5CcIUpxPQMQXCRmKsxooQKKeERFQXTDwIZrGvWn0im/b
2nSYSlnfluikuaCrOvHMyoLqwL2b7sAALIz3jJLYzoEzWTbjYjQxB5i5hpZ+ivLgcaJT6t42LoES
8YAtqxiLXDNQOjHUlbpahDxQAw7Yn1JQPuz7BBdfDbvLLUVBnZPaTMWk2jbUzRxwUWcJ932As+K5
Vs1qsiH8fChcA7ws0/Y/3VkV4yFbKd5QC3PG8ioax/uhfci6+XB75wK14aFa2bKqvZHZJLTj2adm
EfTTXqlvn/yi+zTCGMgurlG/VgcgfFrP6fNDl6n+7Z2L9Iaz3aLBIKGmorj7RPOdjTuu3uMmMcsu
J6LlueAKfpq1jRbUMhqzM14sM05Kt0rRcpY2aiER/lXeSFgWj8JCPcMA9Gmx7pq4+zOpY4rn8PK0
9NPs1XZ+igz1HlwBJ3WqBtcptM7VDdncYIFn4vnpIwNuVGvW7r6PnM5Nyzg9kdkwTovSpa6Zrmbo
tFq3655KeRSWkyFLUdTSuhsxSOR9ThRyp5b1KrmHfQbL/5ZIKd+XWaRpoaO1OrtQzfQs0PmD6tzP
1zWg3cOiaQEgSYcYIyhqkrgtTfBOE/uW9T0bX6oegDPSupr947ZWXrcnyiO3dLPDFJAucu7HXPkw
GvuXzd73rczl13qp0MkYgGRLLMvNWOUP0tLp9fsH5Zs3c2spY4Q+3JHn1lNgreB3cMF0FCxt5yXZ
39aWPCM6MP1rB8W5BJYodpltzQAjfWiV12W9j1IQS60Vhtd49fIXoHuJy7+u3pSntu9V1sbTWuMO
ak8+4Cf5hOFW+mMP5hN1WCQfuZ4+YDbTvz3cEJeYf2hUINgtmiBZAgOXQ+eftpRcC0W6xIV0BsIy
EOZsy+vWaU7M+w6MvreVSeB5KA/nGi2jBTIKD5fz3B7G5k6PMJRtufSYT97rPxr1gLmgfjL8NCPZ
MBjBifAQr8JpVzvDBf6StKabtw+0+FXjPZMO6Ks93v5VgvPgoV4KaoY10/CJlD5EgOqyn4bu6/sA
CJRyQb7BA4OuTrilJ9kHre9VerHZMSOvt/cuMA2+jdNhyaAnUzKHBV4xTbRcpstzV3euljreSJif
1b8awLRuf0wkqC3ofQnNOoaaGfYyJ5dMqT2NtV5sJadJPeky1RV9gDN0AEwj5IqGeYf7Kfq048Kl
9XLJqwa9koWMVFWkUVwGwJJ+bVeG5iWw8vrjcsqnt2Yq3QGBUzYPWmCCPJCLNAvA0BVLLuboBGQB
ZAYB4/YZXE8wQIHy7zPIFwKyt3RNLnVH3G2ephlbLm1kvkm0cy5pV6bcqViG5SMSmG+aDKYkchw8
fKudnLHDc0ZyQTYdEj8+V8f6lLm5n/r7Ui/Kw7hiI5vAJdxDO+mvnPpW9NFQ/7bQBXrJg7iallYN
HvSTiza/Du1buixumrmZtLP58+Z4JcLxMK5J19YpN/CBNbRC1MFCGPNh8phHPITSg2xGlUB5eERX
ltiEKmWXXNT8WGWti0IrzSSJxlW+BdT5bc54u6Y1htVg1l2F6W9rW3yjrXnO8SJWW9EbuOe8dSQf
lC4+BkY/3T4XgffjwV2YnWqkToTfM5rsPu06v9dTd+1OmvlsZB/jovnpvtss5XFeZjFluRKZJgYB
aT8Tsq4ua9RdLYkQHWfUgNrnmrpWyaXvI9+ox6Pi7OoKwtKcQVuxmWF+IZY22ZOqPEunaAscBQ/t
+ozLrKgT1EBWH1PJjpolezAXaCkP6zKiKrLtPk8vjVO41j8mWPPIP7cV5npLiU15Nvy4M9I5TrE2
EsjxEB/7MAHpPgaSrT7YxwNb4jBE0tkcyZdIOem9Cf+Pz9gs/jkSTA6cZIBS0dKb1L4srU5ANifO
mFzSxfDtyHT7elf1lvK4rirtk3hucaQbQUGjvtmMvN0Wu2jPXMid1ypz0sSCEqa9pxSdnyR/963M
5dI66O/rEY8Il44+dmaotztlwVmkXi5G1i82wiyejoK2GVnIKvq8b9OcTQIwqo8sm5KLMoZEuW9k
ox4EmQ0P4LKb1CRLiQioOroSDLH9BMKM70UdLX5pRq/WsO67YvBwrr5hZV2PTnIhE+0PTh/bIaik
f+ySDg/mmrMWAw3ATXIx+omhpWaqPIq+mtuLX/MtNrjiOeuxYn3SoPlodwEc2CjBFDbmbiylwbp2
Jd6W3wzgi3HmS2tPpMWxFvHLBAKgyHhIW8Pt6SPwM+46yUi9rgbb7UOcRdkWqIUaJZ7CsooDXf3Q
8x+g23YB2kMXqEdMzLq3Hpp29m+L7VoCtH2OM7N5Ilra99kYNkn8gGv+Yento1n0IJVOJD5CJDrO
4jAcdpoTWkzhCPShs9yZaNxYCHNnM3W12vBMaXy55o22H8OZH+v1MtaqpQ8rozsW3eQXs6xrSPAj
eBiHRfo8aoGmBj+Z4Xe68xGrvactVWB22v9GpwgWs5AUxwSazIM4LKLNCDGQF22e4qZyV+tx1nfY
NyTEozgARjFStcPasfOasd9qvKPJfVuXC4tFpRWqvq2rFq91nLslOaiOhDFCJA/OsqNVtShdsXay
3KnKy6K8TTLAs2hpzqrrom1q3cLSBbkf1hdShfEe4ptNIpwdM7zbdbpu96FFVr8noAVW1fC2zYp2
zdvsurAxSWkP7FuFlxfMRNVgsvaOe+i2cc5cW4xC1vWyWkJnVc86s+8yZTwVdrwj/m7LczYaxc6c
4gq9hFl0itaHWAZ9EgiFx2bkaDdrK2uCZhvnPPmBXtl5kJWqRGtvTuGL81fKrGgxYxkiaZ7n+ZSn
39Hbd/ssBS6Lx2BUQ6nMpQNxjIpzMNrCt/O/+1bmTDJuVVOLEmzanJ7q7Huav99eVxAxeOBFvOR0
0NHiHCrTq1qEpBlcsBiNskqRSCCcSTa0qEdqQCBdUYJQ3/ZTKvPhomPkTJK2aRE14xbDndMGLZvR
5Z78uC0V0dqcTVZ1Zg1aUS5hQh/r8nWeO3dt9wUEHnzR2wCTlSr2vfa/zfy9jh71QYJoEm2bs8a0
mAmeyaAkRfy7aS23Kd9STdYQL9AUHoCxOjXIy1OkMrnxrUdGNlov4/oHFC63RS7QFB6FoVPNdqIF
YtHWymNZcyC9jBVGEO15FEbSR7mmxVBC1c58jMT5WGPl2QajQ+2YP5xGeZgVJoPBi6S0/f2Lc+kb
syGFjp9B6auaP1Dyhyx+u77cFpLggHkKHcU0R5YWOIN4Iq6ltWihbVyCQV/7lueslRnLgusfNp+l
360mQB1infapJo/FqLVp0efyU+tfmvnJ7ga3m3fc0xCEeBgGiOgrzNuFtbYA4LoxqS5ppb/uEwkX
P2lW6ONE8yWs2IPeP9IxNGTvGaLLweffv+jKNndnTHOYK8UzsafZ2gOU9FtSmW6trYrfoHY5VdbL
auNVq0cX865fxCMyCMrG1UpwEkr02Kjf4yhsZJA1gfLzFDpKFdf5oOEgFvSyR83/Jn08lEbsNtO+
hJfnzlHTRDVVrcBpmE1Yw7JmXWJZoq1zdqvSxNDrKIF3iy9DfbKX31V9ULVf+2S+2fOXk24scwBN
FzyQ1Txk+ftEzrYj2bjAb/Kk1ybe3JPIgkvAyCPbtROl8Lt6luVKotW5ILtYlToqPcSi25XfNWA4
xUf2yUT/t0wKik4tfTJG9LnP9xMxjnVbB9Yiu3pfqznDKfDgi2nJo4Zl2Hk0pP6anpe68qb1tzL8
ypbUT6rfjpTKR+CVebDFlJjzZEzbp7SfYxPU2Qf4S24L6br8DR5aoYJbltUrlq7NQElAgyRxAqJ1
uRzY0BKGty9ojamguvV90XZFcYMHSGimysiiRXAuyYudYUCTt08OnHmO3dBhfAH2O1kYh5Ma3iLl
nLp+egYPj+jMpGZotGtDzcBbUeo3iummtiTZE8l5+/sXw880EzMYtmSvUkBI4dZtOj53+aRKsnfR
3jnzbIw+VVQL6tFUjx050CgYp50758wTICWi5wkkXne5P4zWpe7HYN9hcjEVlM+ttZpYuizCaT3o
MgL36z7c4FEPURETZk/6FDpZDZThnZ7+Vte7Ij7e3rZgeR7ioCxF0i2bpx0rAMmVt8b43i2Hohwk
Nik4TB7fgFaZQZ3p0KLL1AYtVOKj09GPalmvs2j5rRr9RRXRhkCBDYJ0BnCAztmfPvuIZS3JItFs
f/+y9pRqRsNyMoVV8suI/xbgzYsek515qUG3n/Rl+ULLaDtsaq6k9yCDU53BTZwft09VYKE8jU2l
FksxjJC6TTISAt/VnYZ+lk19ux6FDMoZaBxl/+dnp1wFQin3qPLPsuToa7lXFNVr8jtDWtcQ/RLO
Ym3dbOoxwi+ZrcbT6/mAUW4S9yvSHc5iW+ZQR1Fi1KjGl6FGa+PbUO9KjQyek2ZgdWlZmBQZNmsO
Lp3MNdfFY4mM90Owcx7Q4Mx0ZuBZwm2bkSAGDGos1YMTRZJ4J1B8HsygJLOeOXk6hYQ9LFOgkUsW
PRCMU7ytnKLdczYL9O6SgYK8DSngjomNqSOGc7ZSGV2naHnObNfIUUikJ304lT/b9Khkr3TXTGdi
8BCGlaE/MtYgGHtFN/gxN14W2XVPtGsupjqEqWYZAebdmrjuTetseks5dS/OXKkf++TOmS3Nm6bA
vzFMJ+1jKlrPiKvnlcqYjERaw1mq07HRMJ2iR30dcNXY11VgVPNTYkuyRpGEOHNdNfB6o/cA56o+
0PLe6i6xrEwjWporMTVOMitxMrXhOpYHhTJXpzVmLsfBLsHzcAUT7V9dVmP5hdD7KE7/oYV6xFRg
yeOVwEXykIWkn9cJBCJtaGR4qdJVL9d+3964aGXOUtNOb9I4bWGp/R9Ls+DrZ4kP2FbgMUc2MXgS
GjJadsJquPV6SIM2+1trGLXVPFXtwyCzKNHmt8P+El9pqaclBV17OGNydtiX9uzXtHq5LRmBxvBw
BRAXOk23LGOo0gm07HYWeyYYY/wCw50l4UkkIs5cM2sqJhbPY+hUiKmDdqoW0weBxuusp6FtGTKa
gs/epGtnwRnubKHdJ7JrjKT5iF9IMFVulrjpJT619+PkEk91mzCXUV6IToWzYgdoVNVUVgguWTq3
ydfIranl3z6VqzS4m1pxhuy0gKcQq+lC9XnyDS8/LMciGI7pveZ1budVYXawd1Vt4Nn+rV5JYnTl
VPRDaCzsMmdsdLWJ7hq7TQwe46BHda32cYL8LYrvupRdhlQ2yESguTzCoSzqukRnXRem+mXuUaY/
ObPkdiWIADxdTZ9k1LAx2jUEY7ZPzB8r6iD6eMbb3O3jFeiOyVk06IZJz2jTgOqlcaljeH0q80ei
rW+f/OIseovpwxh1TRiVd3YSRqrpUnIfIxTv2zpnzMroxLU6t01o6JOrxpE/OrpkadHWOfOt0AVF
6KLV4YJ2H60avJF+X8e70tyrMZzJllPbgekUsmnrf5o1cxuL/n8MOxcdKmeydjbFdjotQ8jMPxF5
Anxhl8R5YhpjNihIybGu2r+UyksdSZRQ5C55OhqQ7qbrNhIunL3xkD0RfzmaB8vt/eUQAy47H/dg
iuHMDC76AuVIh8xZm7BQPqbhjq2X2JL8CIET4Klp0h6To7qU4laefdjjNj3jhTXf9wmes9IYw4ZZ
PipNODTEq9rkrOj2vkSKRzgx4KbwVsSasGt+6tWvbngpMllHvUgknIWWTdOoaRoP4Tq0R60vAjCN
n5kqA/4L1JwHMfU9W3u1xNbxlO4VefkworXstsAFDsDg7FObCKv6Ckv37Z8+fo1QJ4qUczfU+xwM
D1nKwIKeaibWL/QfbXGXbIPrrNS1W+dw+wcIRM8Dl8ZoVca8hDaOmXYoe/uQWetZHyyJ1ghEz4OV
zK0VsekL7L8MmOUPsmljV3v4YKA8UgnNKCzpBgaVebbdLd8ofOJnfuzGoRN2B+aBch85RyRJCEVi
2s7/S4xSF3MwWIFzaOsfzRS7df1zlj2yX20C2H7L9tGvi4/qbKQGhNQftMDysqBBaSfyUm86aAf1
WPYeJuXdPu6r/Rjbt7hgG62aNqOpcvtWFJr32nHIvMUrHjCzJuz3jCLYPsLZc7v04G3I8YOq7uC0
ATGfbu9epE1cuDXntNM6FevGeJRiDT3o5q4JwdgyZ8h1PqLcCMI5kE7eE+uZoG50e89XkeebMLgg
2zRO2WgDiNaNMHlqgjLMIfD0SXcbb3Zl+il4+jX+g29K1KJuJnwlO6XH8jwc2dkI1GMcyPqPBFci
fnJY1kakX4iNe7rdn9dkPZt1E2YsDhLdCvOayDzelsNfuRHxiKdOmVVSMvyQ6j4+VgE9kVAJh1B2
dRBdU3TOktuWGmZVa5ugsL6ffyhoNEcGwTwryB8jr3jPg2ifc+WxUG2+wtYqkGlm6CZWhrNhOH62
fLutWILQo3OWrKRjTBe66dVgg5qSupNzz5aPOPl5e32By9M5Iy5BpaZXBtYn0UVB24tVfmSyd33R
2pwhV3W+FAsYecIaXUNL5vYtxsnstTgeENWg4xndLxC78wo+xKAOq7sRGSLxcl+Rdp0JfBFPTEMq
Y+oQEepwTWN3zBqPWLILi8hJ88ioimkA5uT4AbNnhZsVDHeoCJzgMsJe8vYk2D6PjjJJTzoQAnVh
g3eEsdTurEX2rCVamsudc2tVGrNYO8xdfFTwAjL5txVStC5nudFcVcOUQip4uraz57iUYCw/xXrF
5fAgKD3DiM5KmwaAt10aogo5uiSwg8LXD1lAfVCogp3vANoDK4BOnZTg9u8RGPDnJedL2M+dwsno
pkH24LhW8aRj4mitPY0yOJBIXpwBK0lmaYuJnzUzjMM9dIVEdUT5Cg+PIo6KGY81eik6f/ms9Nix
O7gYv/AUe403HhdJz4YodH7axxcJVSUuStOME6/A0OoNpz50HljY+8ULPhTKvLRITlyABvwLD+oF
vjJtnc0jarjgt7t9xCJL5rFRZeWMi97iDFYP9Kxe4sXn5q4+kcN6bCXHIdg+j5Ea9biLosxCZcaB
k+4ij1oyEjWBm+bRUSRuczxHQTKN8Uev0HR2X8e74HsGz1GjdDYBHULcAvxZu3Pyaqm51+U7F99+
zxe9IWSqoThqEyrZ99a+p8trOUpSUHo9PeHRURp6ApRBg3Mj1l+rtE+GAm68qPs+JfEBo0jQkiPr
mRCdK2e+Sz1OeQc6OBTEQtKGSnWQ6OQWZK+4O35QWEeJomcDMqDklD7YATsqHl4ZH0wvDxzf9CVf
2azn2le4hLqz6wmzQfCV6DKcyLG7A5XmoToX3p5ZpMireZCUmY7drClpE9ooZsfF0YzuiuRxbJ9n
GT+xwP8QHiyVb42Reo7DZn+aE4ZfZK+K1x2W/yGTGF1QcklkdV2nCM9H02B6Ut/0+Eyi/6/QHjQw
3ltPDl7y7ELHSBKJnxC4bcJDqYiux+g9nIdwCLp741Cj13zyRiS+MXrN5YnRdadB+GlhRZVjaK4G
vaX28mjO7X1pomihy45dtDxn25hRj0kDc4ZijvU+zKiIapeJ/rittKK1N1P84jecMa8iC4RleLb6
yNgLbZ6Nfdk0CIX+vbSOW5OxRrDjznLO9ph4qj7eJ3YjO1zR1rmMurFKq8a/zaido/1Iz+MlCdan
5H/MU0JyyP0iLCU1r+uOifDTw1QQ4mTTquNOZh1zXGiKt9vSv54PIYv4t4jmrtPKtURpYtW/2U7Q
ApTTMfTryNI8wfo83ArTpUZ0l0P/9Wf2viUT9ot6GgNwLYRaOB0qxOQk3PfgT3jsVdwsqZJY+FjO
vnXzn659aWWDqARHzRPLREqbmZTBwNDSeiBWf6Gj4g3LnrkwNgEd/b+PQaGxAbQMauzKiHYA7d4s
JU9UAr3hQVcGo1mlW6wN07p3rTn3zGmS5VnXYxrhQVekH1BDZhA3Ou4/i4HsmIc414N1F++88hEe
e9WpPabR2vjIOASOEYwyz/x5pf5vrCQ8bYye0DVJYiTURjjo/nIaKhfNw+U5eqJ+eVJQyemQ75pe
hjts6Wubw85d62UPO8h24lyoLrJ5mrIBJ24lhhcP6zkBp6W+MIlvEukrZ9ddpyjd3MH1YZx9CXqW
9dca0TZwnEQ2QlLwBR6TNWWZQdsYnsNxLmb7Vi9vnWwO4/VyFOHxWCwupg7cR1u5iARVMB3HYCtH
ya7hoqDMM8xkhUXmZbSxfooydvOUnxWvuLPcGYDTQx7Evow0WnAVITzVDES0AYfxS9gfXEUOfUi/
maF9HqBZskRG4GF5jJZTVYlj1fgxiXHIsqAansAKk7USDJUoHeOJZtRmAolHieWH9/kwnDQkrixs
fmxUOYovq6SKDpwL1Eo7DGO2BdLsNJ3Sc3e04UX21l0ITyfTkHHUK3WGrSn36nzEff928BSZAGfD
Orr/lQXTaxFvYj8p35dUd4tFEjoFnpvnklGBH+6zClfMyYncmbae2spoagQq8x98VjMCoqniTNPW
ekkT22uyLiwX5dA66eG2aAS75zFa2VpoCYqMcKC5ARS3deocGVGlyKh4Wpl10NIsU80hNN35oOMR
Kj5HRzWoDlUoKxMJTpaHa1XlkFcYvou0KD+y5OeqPmDo3D7JbJ/8ku9WJV4Xk54OYZFWTxZjgeI0
3r6lt8P4snRZWykhOgofI16y+gS0mVCb20tff4kgFmeha0HbKKHQxjx+HrMMTCGBOf8yzbci3Zfh
WlwyHTVzp2CuPVB9uQN0QaKvblEySXFCpI6cpZppimmWFdIglZZBrVMvKlVJGiRSFS7Soom26lsN
xqQ2qZ/bQWvMnr5KhCJYnAdd2bPWazVZ27AfXvT0SVHudfrt9omKlt4uxl+UhY3ZnINCDBZq/E3w
DmAYqcuAf7u9ukDgPOrKGomDsdLYOFPfLHPyAdgJ9q3Mp8roDiFKgUfDLA6j8VKap9vriiIdj7Zq
CqPX7C0r2CqsulfhZTvxzYsa1EEaENlXNo27knbyo8IcYuMy2uErPQixKmBpjL/5/ewTOK9a1pQn
8pAmZ616ZStrYuIjg6966THzy9A+2LiSYnj8PjdmcuZqDEu5dAOOAclzkwRJHt4+BpFacpbaaGAu
HKwVsSm+sPXeHpjbRTsDn8nZqppSYlIKVNoEjtm0Oifz6MYrpis/79o8j8Gy6twgGcXmjcUjWucZ
6702yExKIBkeh4XxTaQ1Cgqsp5L+aXPdL1vr1S52ukgefWVOfQoK2gr1W7L8cjB4yWu0dJW4A9He
OaNVTcvQ5nrbu33H8vc0wpgGSQVD4Gl4kqmqbvUUQ95Q7VdPU3pKHYmfEfkDHnyFmQwTs/DgGJqv
Fd73i8B6qu6SH/XJCtajtoeNEPdAnluKKXMRIbKiZLserORuWSQXf9ElhwdgmUoxLHq9yeXMAjPQ
jpHPXrbKCy62gOiwn7dVXigmzmBBAzqzkUJM61kL0DcbWvfDYSP4Sw6RVx8kXxEpEGe5UwuikEyF
u5mCKLQ8dmR+79Ve6S3Pn5nfP4gHEg8kuIzw6KxSA01LxvApA8/AIJcK58AIykB6+9wC7JUIwMOz
YkwTQWKD9Yt7+zGGXqWtm6mueRg/qwwNEFQ6uFpjv72TtZIIMJyER2710Vra6fr5m4wzA2prOebe
cJgORrBhYmJfhlgRnBNPOqU1LYiLexi6Xt+NQLcOXrzvaZXwiK1xIP06K8jJMfnmkOEZiOipJCqL
dr35li+5EIZaAAnRQId1805tgkb71q67unjQrPfvpYt0zQ1MZG1Cq0Kxwfyw67+DDHm6ec9rmsTF
YL3IaqVncNl2907V96b7TbQjTSQvwQLHyqOz1LZc+t4YcAeaf/VG5FaqrA9c8PhPeHhWm+OJtp/7
zcTWQ+LVH0mAbqH+gplasAIjqJ67C0apAdT9Zj/JMhbBIfNoLfCnqlmjOyiUKGfSJB6LfpBRUm4T
yIoHalkDbUeMKwF4hDwn5EgtyRkITpgHZrHC6SIth86nw4tif6jte5WfsortC8s8Lsu2skQpCWp4
RXxHycPC0H8uCcui+MPjsOrUBsp1O2PUdHxU/j1MIqen/6NZ/pgHVwYlEPhTHpMV4V5n9sMI/LXx
t1v+iYbG0wrwyxaYYd16rBwPt2OQfd3aeGxWwdbKwGCpLswxkmN1h9Eef2UdSR3XaMuGuIbCltpv
tDXuJV8UaNWnaL+4pWFS+tmaCBBb9eoa5lNaywB/IlvgPEdqOks8WTj4Bjgn5b02j0bzeltMoqW5
fADgYwP0Ljj32XlD46tXtKkr9Umixbk0YBnrVNc1BRUOM9DNJ3U4O7JJkfr22694Ux4AlhnDvM5l
PIbtQUFcNs7ANgcYBRpWeK53HjZksOp3XvbhnHW3u0QPO58CeFhYbtvrlLT4cOGEiXmh6OCSMXmI
Aj/PmhUb5TKh3Xhr3iB/ygeUiB8dz3hl3nyfHZFkBHum8yKP5aeYLSm1kWXg2NfooW2+TbJsTPgL
NlX4YgTAgI+pNX/+gslP7/KXOcRt1ltWN38q/fVon/b+BC4LyDuiGnqHcxidA8tOJdkRHCwHsyD/
/QvGUcXA4rEvzllnP4Lp07fnWpKrXrOHbenNJ34RzrL0Ds0ozc+RrpgHVW9bX2n0NojLwZTcg66F
oO0Tmzv88onWoCxjoM04J+ATA7ubnzH93HfdeZ5siYBEv2L79JdPlBYGHcWaCsZMlb7EJnFce7Uu
TW3IWO+uOdLtN3A6lGhpW4JTTz07s+ZWbekn+S6GcCzNKU1blB3y0bw8V5rh2flwKNRCEvxFYuFS
R7uq1mFUkvKsp51rqsNxtWK3xZyk245aJBQuBtiUYTo6GYoz1RyUcXLtlGMAiGRx0d65KKCh24EN
ZVyeLXV6AHtumIHWRnMMybOUSCm5OLBmtp03VJuOevd7aw0pq599FpiqpOwqEA1/BcyV2KqAUMSd
eV5sDCWaqPUz7wrn+y7J8zfAuXDsZZ2ZdozTrPUtuywO1UQlWnMtHYKu81e9UssWXWdkOtp94o+V
X461i0b5c4kxMlVxyI1FUuwSnAF/1Su6uZ+6vi3R7zZ7GXiLGCjv6HdFFpAFKsTf9yZgIohlNOWZ
gTTVTdtRP1mLk7ij0ubB7YMQfYIzXpI7NZvWKD8ThoFakeqW1m9wPfn7VufsN82rVSktFXV1bbmb
1R8FxrEwifBFGsoZbz+BXL23h/K8KOzQEvM+SmQjiEVLc6YbRauu0UVPz2WfhR26TbxSx2+4LRPR
4pzh1pFGWGHX+rFo6X1RT09l38qAv4K1+Qteng6NXqdde2568oHexjtWRDIOF9HaXKBldKzq2Dan
49CqLplwGy47iRKKluYCrFWzGrOeKv2Ytc5D1qLLliySpT8vcnxOC2fAX/Bmks56GTEc39C/KxYL
FQvv9t17X75ofetiohWG+75o63NBy0OdPSxK7q7pXcweauelxzDDNsZtvPKd1TmS6K3CKNQV+L+u
/DnVvwrjaZdS8FfFmJB50nMtPycNdXVr8SPGvNtLX7u0bQLYhP4ltaCRmazOinOjTeep5Wtc/gah
WBbnXrynwrN9gjNzLe/hyjsjPxtq5VbsN6sTd5JBYQRO9vOy8mX/ZdUQJbLm4qzb6keG+Z9m5jzG
4BlIVkkBV6R+nLlnedwXihkX56ko0AeZaH7eRjJfIghGfMOOkrYxKP+QPCqEHSPqHDTdn4ztSeeN
mdGDFe/7Ef+5u6Ed2FkTezoWquVZtPbTXMaUIJAPfzubO9tylgjyKQdgI9MBE1j3lF+gOfzlrIyt
Jl9Gqh1LpztFY/PeTM6pNfJ/buu+ILrxV7KGplOFgaZAN4GMtmDZI2EoLo8yNn2BavIdPFrvjMTI
0uLc9tqxARJ8NtUDieiz1RJ/3y/grNeyKqscbFxv+rIt3Zn9GtRiAEe4zDuIzpYz3TLWjQL47Pac
L2vQt3FoZn9v7/zqtXU7Wy5Az2Nkgbk0mo6gtPFr592e/0ZWp7tOn7hm91tx/h9rX9okJ89s+YuI
QBIg8RVqa3p12e3tC2E/tkFsEvvy6+eU752JfvU0xZ2a+dgVHQJSmaklT54jgi6Ow0p2KES2H5O2
DzPS7koUA66/wdrsG3Eduy3aeCo/j6pUHZLsl4NdGnFvjDdjGc+zeB5F25OTxGkKuMl4Dly/3ygt
r+Rss3+HSj72Kq5rsBE8Eb9Cn+UpSe7b5R9nOt9kG7N9x8kmq+QuzyPaDjQsHf0s0WNyXyDXbhxp
VzzL7OJxslyQQifjaRnSnRbs4NfV7vrLrw19icc3S0JfNU1tWdCXqMb4D+kHtfNTeuM+x9SaLse6
s0ZvRBkh0yksD0TbosdbR7980ptXd8m45CTO2khNE8S3NZrfK9lvaQmsGcaI5s6aICWg5iIiRZ3u
3TlPn1gzxBvnqpV0Z3bw2HWM43LZkdNoq9dkLsKmFeigyg4g6NjYrKx9gBGyspNiKCbQcCRKBroq
obB3SwcH0pHZuNOladxZXDSRP71YKDnG2BHSw3WHfD9e/6UcPccty+MW+oOV9b0X98Vld5z/WdKv
jd4CG1+uyv69j/2XenQ2upWWXuNGEtIWhOdBx4qQ9Z8ZquZz/SFPv439Fuf0+7PwL3looos+Zm5a
RLrzqs8AF8xn4sVbMvRroxvR68e40e9AVRzl86tf92E/3UIJ74HK87IQvAkuBTbF1CeYYmo/984L
occ5+3R9ht/3fTBN/efQFUM2SNq8iZj3Wjr3IoW+yPiatrdF7r+UoKlKKUk8vHpmq53L4qdh7G+6
yvmX/jNDg07VXa4s0cERZtDKXoZxd90q76+wwuzJaSCG6UqeIqasD8N0v7hVoLzj9bHXLG4ssKho
QUkgg0Xy7uzOD579Oy1OE9/qdl/xQrMtx+7SBlKVVhMlA/i90/vGpRuL99rIxkFZjU2i0RfTRAPA
xQEg0r8EgIvXjbKSaMwmHD+pLIcMmMvJbgJf31XyuY3BIlzee5uicmvvb8QnwrFdJkHqyAUAOADR
0AGVjV/X339tbCNC/TQmGZ8BhM5b1A+FuhvrbMPNV3zR7MVxadEmNaFN5NIdCFsC9KrUm1vJ909x
wuzB0RbLM1LLJnKqJ2JBJnD8lTT+virjILE+WXre8J21+TX2zJZ03JJfnuORKE5OZbEEjv3bVw+F
3e5umwJjiV1c1yVSyjZitEvCfE5s0McV5caee22CjahVpYUOUpY1EY+9f9QcV+FYV7cdRIXZcEOF
yJy4RswuvLd3FSArgaLqpt3Nv/ScvQ5ipD5Dvmn4iZCfZfvsNk+9/nKT1c2GG5lVZOKoMkTpkp1H
7nlBLQZvw+grqdLssVFu6eZJpdqoVeLLULnHaZmfR6v/gI70jUeszKvZY6OmxC5knrdRpevHlovH
Xm4cpNZe/vLEN4t2k9YeOvNcpIQqPZLGewTD+4O046B2yYfrxl9JDaZucyUmi2WybiM6dudY37NE
vnQ63jDNSsyavTXCzl1KSOdGQ1+FRXfi3VPWtcGSR9J5vf4BazYyYrZq8hICGihhyJaGjn3yBXR2
7MdFHa6Pvza7RtR2airAQNG7Ea3KO1WOd5Z7ixYT9mRmp41OkRxF04O8yYnDeBZB27FoItb++puv
WMbssgHlnWDqsqA0SRUk/KXQOXbH93KLGH3FdcxOm7yo2sZtU5zXWo8FXeF8Wugy7qyhvjGpmY02
Ks+tDDQUbRQ79l7VIJWc7BuNc/moN6HVJaKRckaqb5T3Ebc8u6UEbKf2cX1NrY1j/pqBjPC1ih5s
wl7uRMWQP1/uqIg/fV76rd6SleAyu24Si4E6Tg12NLAHy4bgQP61Xb74McrA7Q2dMRcPpf9ppXHI
Xagb4EheKnZYIFJVtGwD+rj29kbcKnCve01XMdSvk4NVPYqcf1FVyvct2KOzctjS3lyJX8+IX1q5
aRPPbh2pSh9Aybtz7I0vWBnZbL9J/I60WHebiAiIludTmBdbjr9iHJPxeAbDxVzVyo7iOg+YurOn
r8J/pXTf3HYFJcwWnEz3c6wYnGdp59Ad42Cet+4W1+xyyUdvQisumdRp4dJIDnqXyeXkVVsCJ2t2
MaJWKd/jwN1TbNAm7GKBVXYg6lv98eb06DlbMOWVxGl24UjaN73nSyeaM/DQ9Wd3mMIpP2l1o+MY
V1FUdhkfC4zfpu69JOKumO+up/w10xvx2omyaW2A4KKW1F+bmP1UyS2tCEgFrhGvY9k69mA5NFJz
GTTOuENxf3f9rVfypNl4g3t2cIgM2IOUukUVRT1SjpYzizsbu5AVq5gQKxR+u7gWWKj6phHAY/ry
MM3L1s3Ku/1UsMy/YFZDameAn7uRozlEg9xgKQ44Ex36BAKOznJKQEVH8qepGfeN+HPdZKsPvUTI
2yBbJhfian4bDUkZ9sWvWvxR/ucq90J/rnYEF21ShizlwaS2rtlWpsmkSbbpZKUuhVrvWHMcUMtg
sN2XLm03zu9rs2TENu6WG5aVEOXOewYNgXw/yy3qo7WhL7+/MdZUzGXFFgTcNAKPK/ywxAXh9YlY
G9qIZQgZ1V4Mqc6IzuS54O6HuO42hn6XQfTiWEY0J1zZhNrI0WOlwrpMDmWrQs0f++QfpZ9HMb/E
+jmWGyeBtS8xAnzhJGGp7eAE6fxpRXkSVbqRldYcx1iC/aYGxb7PiqihEw2grwVxKuTxXTYIe3d9
GlZStonJ6rvcJwxFp8j3Xyt2iqUKuuTrSLZ419bmwkRloe24GXuNk4yvs/0AbnmVA0SFYvUytfvS
/5F4n9Uw7OzaOV7/opXpMJFanpt7aQHJymh2RdCPaP9JtwRs14Y2FugJvRsVer9YlAPpUKblbwhj
/rztrY0gxu2s67VYhKIKbDIi+T0kWzJbK05k0iT3o9MXy4jTDHrkH3o+H6cOF0DxLRphiDWzE0f1
dkv8DvcnI4W6fOu5dlQJtZGt1wxuBDIqvaAtm5AkZkkgHuI8E5JtOP7a0EbUurb0nSK2Ga720r2c
E7QClMUtlAEXoxiB21XOaNEcB5gYauGePWbh0GVbii4rb24CsmKNikTGYJRl1ntoiH9uyuS2pcRs
uMmH9KLGilQmmu4fb3Eh+jgNtx3qzKYbnWsylFaGhA/Xbkt1R8bnxdvia1kzihGafjPpipR487lq
Qua8ppOz4SgrmANh4qg6O+dKKN3dy89A4L9kOxV2QecGU0hCyA3tuRVsfcXa7sQEVs2srWfS4Vn/
1fY5QXNmCXVAA1ReNxaVNUsZC6+cy4YUdG6iWsb7JJ9OmbeFS1ob2gjXofBSqi5VCi7do02WQ19u
rLEr5xdqRKtHCJ/nFklsZsPj4Po/Sp4di06fwZsHOsPNVvaVZGkiq9yU+j0AmiyScfepVRSK2d1j
OdL99Sy/MrwJqLKGFNHbuSwadRG2c7/rOv9jW+S/rg+/YiUTVIULPekLmzdRUQyBo45d/bGDEE3x
kTdbNcW/XVLv1IxNdBUHAhQM3fBQN/CO5AB843F+WULgbsBJ7d/dolqCDGqirPJOu7PEJV80xcPO
ytOdlOSxqYuNTcLKtsdEWfV0SlyL4hbLL3BRAJBNCLTed0mKfS3ijcSxNtmXKHmzec4hdrMwPrFI
Lz72beI0NZ8Z2Oavz/Xa6GYY2znx+8phkQ3wHHJU4E30lItbmIYu9jdCuXDrXI0DPLXp/Z3umgNX
tyFtxN/c98YuSmXaFnmLrY7UIagXjvW8JX2wZhRj3R28lqW9N7IIUmRhk2Q70loomeqNGb3M3Du+
b0KoBmz92lrj6o0gvzX+8kha+3B9OteGNgq8UjtVOhKO7Yj9ZanEvrmpCxszaWKmwMbaJuMAN2xs
by/BCa0sP0yarcOWv2ITY+FVZdr3ruJOZHlOWGd3bXnK2jEUTbpbljvSfp/7Nrhuo5XZNVFUbSub
MY0XFhWttSuy8inDgbdO6MYGZSUnmHzInjVWrY3uqAgQvHBUyS4W1cs00VDI9Mv1L1h7hBG0bdnS
apk8FqFgpL0lsMsHWn3tWnGjhYyo7T0xVdCBgxflImhwFaBAN24ldMP/L874nv8bq3DtUVf0uF2I
2vzjUr4O+adk+lrgmEVIEorxn+tGWgsFI4i511jaGyi73NAEiV/t22bY3zI0N1mQtUQTrchgHx/Q
Su3wcKi32lLef2tuMh/nuRvPXoqsNjm8RcfOhF5pP/55/b3f93xu8h1LXk+smD1ABXKobPUPlf1j
qD5eH/v9TQM3SY5nDYF3iSQRcfWhTu8IQI+KfBT18+RPG275vttzE0PVa3QBT7gIiDrXsr/lGXok
JLrYd/Ok/CBN7dvcn5uAKrx65gANDMGtbACUqg04+ZRXGzCKtQk2YjeJJy/nFebAosOrS9lROmQj
rtaGNsJWJ+CAq2fLidT4TKb0mAt3Y5ewNrIRsSB/dNpp5C04mdIdKexf7jJ+u+43az5phClyTVGW
89JGAgxtnY0L/5mFTn2L8JLncxNL5cvEaipn6u5LXaCasOSiP4LtPdmqIb/LlnF5gLHiKh816RG9
oPdj6D+nL8sOqgDiUH/3Qrkfx6DeoW0cPOl7+gWKN92jJOF1u63Emwm3aoaCO80Au03OeZk/i/iO
dQ8VRz/QTVUSbrIeq7RqGU9LdNpz+oEuEHCr824DELXiTybxcUEtu5rGxI0UpGK0Q4HEuUVr5TIf
l0e+2RZa8RA3sY3X5ovaibzfi5hvmHwl/5hIqwnAbp3lI6Kg6J/6nu0b3UWTT+7lsCV/uxINJu+x
J7HPzdwKt44NOFZdmQa5bE6V5W5sTtbGNwLZX2gO2HLtRJ1coHerD6RFTxmhG3lizUJGMJdWX1RJ
rNxIlE9FFeIqMgTrVwao1XWnX3l9E2W1AFlPcdljn5Cg77N0eMYFxN6Npw23fH9jwk1qY8Js7mqh
nKgufxfdnc5IIMePqXcgyUc63hZXJtwKHekLQD8Wi1LHQ7ssLrH4bQg3boKt2oIsTj5pJxKuGyZx
sSfxvGH5lYg1QVaF42VeMqD4hGgNMhd6QPrH9TldG9kIWG/I5gb9506U6DboRR5m+dZBa81d2H/m
AkBFi1wIbKaWbPzpW8+UXiQkxMZEro1uLLd8XpgF5KUTDehPJkCK93V9SPmWZOyaMxqhin3OAA3n
eoio/6UjGViGl7uuOVvTa5b3d729Yf6/R/F/78Y5N2JW+lnOy7EZIpGBfk4tYVbkh16r0F6ijPdQ
IkuOuqc7eyJBr+/ULRSnSNT/Ql/hANMPdbychMUB50/Jt8px1Cur0WZ63bNWJsgEYJUycVXZw2dL
6YNxF1t1VobOstUtvZLsTPyVvdSFO4rYPrV18Zi7AsSy5CHN5X4iW7uLtUdcfn+zmPHOq4ca4iER
OMpCXzV7K5MvbuEFmRg/XzfSyj7CuxjvzSN8D/cbo0JttmwffLrnThnk9V0yojMt35iHtUcYET63
guV0xlcwsO/2HgkgOXisaqAAJFjXnOXl+pesJBITj2XFpSJVI/Al/ri3e/292WzoX5sHI9SrgSlN
Bc6SNCVHL6ehb9ckSHNnV9ItsY81bzXiPZk6TZbMsk89s44JjjUFj1Eorw7XrfP+BQs3cVgLdNZj
KgdAQSd+LCoWFuWD6sEAlaZnRj/U8hvhW8v0ykyYyCyPdMiMLu2ipEE6UcOXxMl/Xv+MtaGN7XY/
62lCI3kXdRxUQLrf87nZ3Tb0xX3fRAKVIu+4zbootdNdVSb3fBhuwvFxU4s+HiRO3JMLJOLkv/ak
Rpts4W61i6yEl0mN3E7p8l84xIk8VOUQpHMKgNBXokBr8es201xm441peuVRr68nNyqcJLDQE911
t/EvcZMNmYjWYmnMELW2vUsrto83IVMrEWWyIDc9JHn4gCuJitVPtsxf9OAdh6bZ2C2uDW8ELA5H
Q6qIbO85XXY6eVi4Dni/4edrgxurcjEsxI05Fpey4aHvdaHldc8svYWuE4uvCclyrcad+6myoxoX
lLqHVqHd3LZTNOFYDRlibXlTG0F73QsSdwYeXG8RF64kYpPvCnX8SXrL1EW5+iXVj6z9aU1huTWj
K1suE2El6oYVVv43b4FSOH2oWB9Ww+sM5HM64cL7NkAcNxmv2DKNMToucJBUffsD3FdChRJiWLfd
cHOz6sWXHJ3f7qUVa34i7UeHfc622klX8q9Z8SpUzkacwWhUjPxOOVZIR71xM/b+TpSzv9ifN1lm
Siwbta48Prf77gH65Yf8aH+cQIlcQoaPf7qeytaeYlZf4lnaUPRh4u9TyK7YXZ7Sgte0OSabT3k3
fDkze9hJ0i2V37H4vKhnMkAswQ8lqFlu/ARjpao5sJ8i/e9PoPti153sj9Ct24OoOiy/XH/KuzON
T7iE4JvZiDX1aJJ08VkufZBnADWW00aKWJ2Di9nejM1kPKlBO/97DvL9/48PMBYtWWjpD23tn3ky
75dYPhTc2l23zdr0GgfLavIXBVFu64yDhYMjq1WHQt2EtILhjc0mkGddTwf4jhM/aZUHFvnQATd7
25sbi1bStTjFM0uceXty6JOUu35LTm7NKMaSxWZZ5uVcwOcHvhskkLCZE+ZTd5PNqVl08dS0tFOS
+edUxu1hHDt6N5IkPwCjtyU79r7LU7P4sthCUZeAXOni8my2H0aiNzYL727SODVLLygYtU5Sq/hc
6yJPT8mU9EnYD23bHJpaiRg6teBl3bcj8Pq3zDQ1CzLNpEq1JD5irOzL0O/cj6P0IJoN2paNI8VK
GFOzIAMJJLccRQoyqn3xie0gXYtiVQBJoZCC+7MaN9LF+45FzXoMjR1gvige8z/32Xf3E5gWI5Bn
2x7Tbi78c5wv+yl2s50/zgcPV8ZeKrYEtNYeYgS0tHLu0K6Jz4kfMvHNAsnMRI8x2Tq4rNnHiOmu
6kuIXfbxeRAnnT5nxcm7CRQO+xgx3c2yqpYYuYi7e+6/kK1m8TXXMesynRjUOJUO3vkgz2wHccIQ
PEj/r65jVmdiJA2HEjwGrtO0T2l1a7qjZgGGuJ107TS3/i+8ctU6xtrL89Huhzi1ztNf62QH3Ipy
6IlDmROanM4WBHTFMc0yTIo12KcZZrdM8h2vh8BS8Sltm904bwkCrfimWY7BVr2v+zKxzkqmQK82
h6p+4RAzu57jVhK2WZHxZnBTNK6Iz3ltyZNaaNrshjnzvdsyj1mOwSkppeA6gpeSOgTTzsmSUyDK
rVrVmnGMwJ16X16uZPj/hQutWcYI3GF0JPVGh59nAdTwkhyc/KYyM6dmEcZPfJmmF6MIuYR8BAfR
tMXXu+KQZgFmGVEI0FMMg1BrPrZp9mzz0XmwW0sF4Cba2n+uGMcswfSTLF2lOT/jwicouyxc5K/r
DrkWuWYJpiJj6rQZds3DQd9dThfDaX6eoDh8OV2Ql+tPWfEbsxiD+yXhdqW0zh1YjdmjU4aZd0tR
A5N7MdmbnTlNajmn/f8Z+rKxzTbOd2tWN9Za7Y9wmnkqv3m2m9ohFLEFffTd0t/ivFt7gLnOuj6j
TS/Fuc/80JuGMC9vtIoRqGPOlrEdB+zeKlxousmeaXCE1Ft5eO3FjWAVnPkd+vLFWdPhTkxsl9js
NqObVRZOSz8GDXl8TkkXAj9zyJZhIzmuvLVZXsnnKZ97sC+eK3+wvlzWEh4ldkm27qhWvNysr0yJ
HhmqyfF/e/n/xBXXhjbW18IZvDFZxvhs10VYW2p3EQdNsi3QyUoaM2sqVaNRK61KcfZB9mK5ZSCW
9J7m3+Tm1nvlOOFd5uRNmGITb5UyjiEQCs7enfYBzM5pLfdOX4GDWcgy9LJ8q8NyzVpG4Np9Sim3
BnJuddY+AVVkPc8KR5lKTVs8p2uPMEJXV3xuqaW88wQmNCj/ArLHhZu/OHWzpWuz5q5GDCfZFPei
1N45FZNIQRNc1ojhbiw3GiLWPsEI4s4HfU0zxs5Zs2XHbbKnzEOb5lZPx8qMmzUVZlUyiQGZOXup
H5L2A07aD37j7DIAODzWn29aWczG935yrBm9fM7ZqfVhUd3TrONjuSSfrw+/Ehhm17ujNSQMHNio
GOrAQoNjlnV7KvJjTrbKaGt2MkK7XSS19Di5Zx/8Hk0w20VySnzSHu1m4JGr6/yztmlx2yHbrL3E
HXMaRzrOObW7OEjj0dmnVvJ9pvEW7eCKW5nN8JS7bVZQzzlDJ/lUj8lT0vRPXlNvTPhKVJjlF4q2
7DGbhXOuBnsE/7ysD3Hcfbhtuo2oHoYSogXQujzPjB2d9Fcq2CcBkQec+zaWtzXrGEGd1RCPJhr2
H/Ugfhd2RvYp0HhJyFpQhl7/infF6D1OXSOy6UASq7P7JQmSVobc/sjlJ6tfgph9rNm8Y33kdd8K
kYQcpGplvi/Yd23tRzqHzTxDgpPuOme6t3u1dxMeJmhahXxm724RFf/tmfkXgoNDMOY/FwPR5lIh
rmJw0dHfCxPfiUgf2kXtM9fDHqi/03ObXciuPttM7JMSnA3WxAKWebuRsVftiTvfEhBrZYfrFnu/
WxdvZFRpWQ6Jk3Yh+gfEJXS9U1OqjqwY5z+tz6xvkAhwsEqlhfV1SrvxTvapfIxxvbwFOFjbhZtl
ohRHzm5aCnpwUKdv+gBKUIrXz/68xKM4+RSKw80eRtM0D8Br1qIDMim0r/8RKs5KtCH5igIBM9KK
gpZDiCFPNirBq69m5CeeFhrla+Z8T2b9QNrqbEOOVHPIGEr34HbezqVlaF2IaoYCla1pH6stnoeV
WDfLTv3EaT90ZfETO52TLoUOxCi2ihJrg19+f7sjWRYcDDss18Ey87oN8BnEDVLgkDdI0FYSu6nF
6dgiZmVr1UmABeoJun3fqBXflZUdxG6zq2KxkVLWPsRIWrO2pVdakP0Meo97xWM9QFYsC3TXud2P
6/GxkrUcI2v1pV12mqdIKLbzNdYH248cf2Mb8pd8/r1sYGQrNbpojGrHKQmaQgVjNQXej6G5p+Vv
p+NRz8DsUe5TdkfsTxn9xLKfWVfthV2Ei31M8zrMm1OahJVFcOHxo7uJWZVTkyCg0wBuqKnBW8nm
HxvN6Vlyo+eZ1ABqaYtskWALhPxOd6y0FQ7jFuR3xRlMFoCpKB3VL8LG2Lb/s1O4X1JlNwfX/eBv
R+U7c2WqtDRQxxkzYH4xvE/OIvnklljoRw+0uToLfPsfi42HsSvubQZUhBL1a5yXCzB4XUj78l7I
CuuNfz+T+gxxjY0UtfbNF699E8n24iRLQtGEi3V6ws1RC+Hk9Lmph+Qmmhw4g5ErqE8rmZIKTFnc
qtOfZFYZDQcnBuvMhmEvzv6eYY0jy1S7cVW1Mb4BkFhLgoUUtT/SzaEA9EwIGwqrjUr3mSf9Pagg
+9DqkuP1Z6+Zz8gfVoVNroXiLMzn0UdH21GafLk+9Nq6aqp+ikYBOBwvGNvmgoSSgqjbdbrQpiTI
2Pih9JKPuVuyUOq7pCg2lvO1LzIyisyY6+XS5mng91n8CbvR+jtPLLKRsd7vVufUZCJwRQpVDmu2
YLEx2TWsBTPtN5t+1DZDDODmz/LvXS+w/CQYwMF13ZYrOdjkKMhkz9wWguZpQHXiQNOMtQfVtfUu
J2Kr2Pq3t/8dNzTJClhtNb29UDyESxuCLhaEx62wSlRgg9o+KZvAGdAqPB0BMxfFJ8fPAQz7lNDf
yvns+3VQg8koPWnvVbKTe6EPrE7THA5JSNKX62ZYmVtTg6ZEQZWUhY037Aj/qrL4MGWb7nrZgL73
+UYmmeGujoAMfYr09lLNH7tUBHEOpQsrbPQjHc48PVf6w+S8NujNqRkEGLJ/AF0TY2S7OfrH2kNa
fL7+oZf91XvvYuQcn6iCD9OMd1FLdcFWBmMSuqS4H7Z2nWseZeScuiGscMrLE+Yeehh5UDE7UHIj
CNfe30grTVUT3+8bBEm3TB9bes/QNqOyHs1wW2jjtb2pSY+QMHBALZIBP9iBJlexMkoSFYLY58D7
DDcm82FQv4qpD+dpRGtrxOctls812xkpZoFyKF8WG5XRqjwkQB67U1APv65P/YqPm3QJEDQe7a4r
R8AiBwaqPW8GyXlQpvmWEsraA4zjTpqVBZ8o7/AAnnzL7NgLeB5v+dXa6JcN8Zv1OCXQpcfOCaNf
VKG8qd9Rd0vzgbC/lbh3AsMEizmVqCdr1OI42mLUnb0bHajp2gSTj8KOj2bp5j5vJBo8u49tBQKN
wikOfb04YsL/uARgbhL/hrilXaVixyHCY9u/5czLnDzGjlXXqTxqpkknv6K+M3r9t3hKFEsDDeQG
94996oJFIVjcMm2hfOr5Wfeop2IpVZQAEsdVmOSkcpOw8Ot6ro51bZVZuvOg38a/tIONi7BgcYoW
yAPuF1mKrlmfCjfdZWSk6SNbcOvXANNu+Sgw5wWOdr+tqcvmB9qRqcmPfp8qJ9tXUBOU/s6fdInb
04qjseN0+aN9KmlPk0PnKHSQFEPV295XwfqqugMhT9Y3JzaMNqrYZBmH3xOenL1KKKTMZ4e2rvjT
owdnOfaJDwhtyJqmtcYkYFAHSfdV2qKY60Chrw4tKeR8qPJ6Zvc9ejjT/N6uszgFstQmGS6pm8Wz
f+UKVedkl9tOz34QF8sL0pmzZOKo/aXLl4A6aNfmYUnY7B/dxpZQ47ss3mVIJHL9HKi5Hz7z2tc4
BvfCjp8WrfyEBl5nV/Qu7Udow9K5RKEAjZlzrtFpgG3To6pn6j+w0nV8stMW7edwrIhf9MGMjoHp
22KN2JxAOwd3AXes6Ib4AR39XH7PYuzMWSDjMknLQ4uTNI76diWt9iRrXN28ZrrOyBfiNeg8EdJv
7QKrnoz7oz0p3e8yNDqCfc1tGg8oFg13ahP0xCktQlKnxPo+NoDgdoGGmFUpA+Z2dP7j88zKiiC3
a60P/UA7NCO7jnLR48KYNzxWKBCVnbVX5TwUn3tAmz0aoO64YL/R6fwMNQKHjKcsox5IzBSx83rX
FV5hvQxgkCFnnXQ9OaAB3P0hGseB22c0rYtA01l5MqxTkef3RYIjSRsOgqT1nqRZYgeJsjKA4oeO
2ceeNTk/p00/WN/KNKN56IyjdF4Kp5ksZ9fFes7OXtJrcp/XbRtnwYJ7+OW1dmwwCMcp2oj/aXwr
G14Xf8lAAOzHae03gZXN9XDXiyVuQM9gN2JGgaPxtBfWUzIVL629uPVhQQ9yfLKsmk2nwvUgbhJQ
dO/V5zZTJf+T+TGaZi8HYGU/aM5EiaYNALOXaLayyUXy9BNE2geAZPzhU+/y8blLvTwa3MYDNktl
9fLb8qVdhjRLBvoV5F5WvrPnYXQ/Q9vHL37Gvou+kyAZ9GBDzhns+wXgQyOySzhQUfseJFZsOe5l
mydNAPE9QQ6WKiSTQQ3NsuELeH0LPe0oF4XfIq49Ih5ZXpD2NI/DeNYurvp/gclJgtO8hAzcDpqn
3DnELdRWolhkuXMnM8uqHuIETeT/5JqjybLudDZ+KgbfU8ei9Uur27u+NZTnJPVI9W0UtO/vvLQX
w1FCAgaXaAP0FEQg9ZSdqK3zfd40jdqNg8rbwM4T/TTXlb2fWdlXh8mXEnlvWvJkdgPRWwt5dQvm
DFlASmbh5HdJEq+qaygBo21WcufjHF/uHgPcyzbzqYU+2HxwqFsWrza+Su/tLI+nYeeiZIsGXVsk
ixX4tZeoX6yaLPFhyusCzR0AYdffYoGJOjg1yE12HcjcRLyvO3a5wCQQyh12NM6H7q6fRZ7RoMjH
BJqwi0X5i0xxokERS5V1GuUZS0FoZDc6oU4gXJ1ZDwOA0vUf2g3uMOCgbFmgsuoWb9d5clye4452
X70MV5Q9On8g6xnZ7YLTA+7/x+d2wpVOFijeIPsel2TulT62Guk82w18gdhRUDlWMj6OuWU1fzDB
1jwEhOJcVQe6VC22lEPKQU8S+I2qwQHAXXtuigeAP6ssPYAbWPvsGHvA0r80OfAWJGB+NUuoIzjZ
7O4kx7SIU4MziD5O8f8i7Nua4+ShZX8RVYCEBK8wzHh8d2wn+fxCOTeQEBIXCST9+t0+j6d21X5N
JY5nEEtrdffqTvIH0juV2Iblo15TSAOWVLZp0J7oxg9VgX/ZVflgjkYh1KF73VZr7UnzNHLsMVcA
XjCdHdji3dveyLXsbqHO6reuHi2Zy5YirZlsjSA2ZNdu2YFh0WlIyDktd+uvE03HvTsh/X1KL3iV
u2qvK48A2uV8uD4OD4dJbdOlY/rKVhJuk9QXUAWVQ5G9SVxn9FuFbWS21nucWXjBMbTLC8z9+/5x
6RntbiALnEVTjGLTd05sUjzsnYn0QmKVqqw+AlJeLmKhUeeNdF0ItytiGsXtAsU6udXR9dMdnusg
XzyEzcXSrJ0I9l9JuR3XM2wgJTmZY0bBqw8OxWETBsm9rtV8dKaNGjc5ucGmqgvry1digrlVfEuH
54G7bj9nEq3CLyeN7UVj2YjvrCF9JDBhoEzk448hLp3AeOtleGGJXWQ72PJklqPNUmQwPC0LCOga
V5Ys8IAOrNn8jtu2mTawTna/NEXq6z3xMqdP0zT60TTemiO5djHppWyzqTejqUUxwYpwcTtwpboX
B1k+05Jl8JjukrFn6ykfEo1eJFObWt/HpHCzahEkJpi77H0X16X9yotCqCWZNCwxUrHtQ2OsgRX8
n2wjRzgtO5xKkTo74W/Uw14orHiqohoTjVkRgAjGHzOt3c+iD/g37tjQVtXoOoZdnsjRwy6nHcl4
sLwViyDJaQMKqv6UnB2fsyUVvzGbU3VG+fEwTJYipHeqsL0j6hVJLft9iuBwzFxDQguaIBgzGAFR
w9gPb8QeVn7D7uweT3uS0OAvuZY0kHPPcKteVjLn83KuiMzG/cTKMmxTTayz9iePKS00fiFq81/Y
vZ25PKEjKPbrTnQppyuFESyeyxRZh8nWzfhW8FXyaqqatBosh56oD8OQ3chpYF136odVkBOLNrAn
veIqqXPeLxxLyBvfnlfR8bzeJ+yX43oayCj+blskRUAK5L7L+zxCKPNQcm2g58S2pnfD/eTy8pDt
F+g20husB2neIyulCJdOu+MxV7AYeSjTfD2ycwlQ2Sb3FirR/NHqvNxf0mGv5njq3Tb1V9PpanK/
JjSue+u20iyx7ksmSVabOSRmeSEwcja6GQvR58+EjSVRZ6ty52MDfqJf39cVXfDNsgV576dS5bRZ
0WIaIDooIHnR6LCk+02Ct3Fre0hQaNFKimXs7xk4lq6rEcbHTNIUJoNgqjHDnOCMlutSblUzpOmS
zqcx/wqla1SW53u8weWwYEA1SHu7KQKutu1RrLRYl7obRmBkcfXQRLSWJrHgp3lDVyfrMh1mYU7D
gcaQn4ZKTeQ9KXHintcNEZbfkkNoVOXyCDou7ZQC/cJ1kSM898FRdHx3uafgASwyayOvcRL64QD6
MeluaRZdJfoJz0SG3zne120+V9oeZoSLic/mvqGV9ni+hvKVv1eYEdnvQckl+44ujvWPaLWp+L0i
8Dp52Twiau4ywgiGpcqux3GVvOSTbNYsgjw4ocbKjl/Y0mX6ZPdwUNoEO3T9ckl0lg2sXkNG4+Po
S6R9Al8DpYGtK18mAYuqZfSxLcChkAfGw74h2KiyOUqtWjGMNK5XFIa6KkRwwo/l/mXP8W0b5z6L
r1W6kuKSQGNZfF9IBu7rJuN9NS945/vSDei/HRFvbFK4269RscTc7AT9GfBytwfiACZOVWWugktX
sLMM6ki3G6TqZflXV2zpK4tcrf0Z4wulbb4kNnxTB3xV/zH4PcQ3tN/HALwp7fY0OS1sXXty75RQ
Y8vSwKU4FQKhmPD0IrkwEvqLOe2daNyGaTm9RVO6JlmdZ16xy8ZhHYEcvElPT0PCVO5PLF+g523g
OWT4rziO84wQ3z7DKjkuPPhx3Ix669FEYJU232K9TTx8hRmnempTno6HvSQqpsvnLBIcVu26dLl3
Upg1m1GdnNrgQJWrfMsnWGIMSSEfR2zHFzBX7Fz/06iY2+vU8S35oEKXQDCSasH62UQPbTH9xfLY
1CnZYKq8YwXZJMw1vuuq4a0qUMdg3Yrwa3uzjuMyvMeSfyERHcmn/iFfZzn0wCGnQbwSeDPRf5jH
QAm3WTZvsWhY3GRUJ683CoSUu6qY0edw60XAoUpLq888Zr1a2tEOxj5ktBDrZ6V8iUmpMsTnpykk
ongvkEFLbw66guxH7zIOxzmB645/0F6V23K1GlfO7ZwnlChwkoInN+Q4pqSF2zJX31KTIgzc6XFq
Oq8SZmokwLtR1TIEjRcIEUJBk4cUWXHo9uHKNCI8HGHcmXw+eA+sB47Hc/zo5+FA1ZgymJt8oqPb
wt7aRREIAbeqQ68B4eGc3+STH/R646suB0/ZF2goBRIwpkGdwi4s0tq3L1+f+z4p9xTOi12lMDJK
r9x3qmxi/u7TkPZ/LTpL9XkcG3U/zVqN9rvcrTU/kiIl5JavXcmLcwWd7/gE6Z1b3qOfK3Xu8eau
/psbBkvv1yWWe1KHSe787xz1/HNTQ1yxbAtNvERc9iwOUdMVjdev1JYvBXoxwLFIrcXbhLVQe5Vh
6kCKdzrtV8QjDiI/wL3y3fkzszZddSu3grlXZebicM2a5vk83e9oPnfIghGi4a/MD7gBr8uKBzej
3nAqqrmeB5hW/YhdXsqkFaMT3lzhEcz62yQbyfIqoprV2lZggZKP9HAL3S9lzln5suiF+q7lmMih
H5AoolU8weu6TOd7Nk1O2psUkIDKa1qEmBYXChONWF3RdiudYIvBDPZa8SMt7GmwKD9nLnLMY47v
efZvRzQwAbIu5JRseKPCgNkIxkhrUrk/pCMhnLPdMDRVmiT72GzZMBWi7RzkQZg2dovhrt7SfCl/
BFfmtcbOAfBJ/UHxu6xDcwyVnXw9cIhVdFNRfPzt64YXxz26UndvUyrmV8TYO/5UIFu8b5HNBZrp
NO4SMES/Qzbwlqx7bm4Pf8gnro71nETMSZnIsSaZpY4peHlSt7+nu108Rf4NAnpTSFnWb34uNYdf
xfhaqMHehozR/OcggIzUfTe5E6N0RZ56ide6pIfV954aZZ/NTCF9raeN08W1kCLHTZzCmq2I99tN
CBR5aourvQ550ULu1XU7nPdiSd8Ogg4QTl5CpbpofCbm8lu3HExlt1/DFLbsxV5Wlt3E1aFqvW4M
Jzqv0dHRnLYZzhG6piwAcCmuzkRc+adjgTMPCgOB1K/JZMyRvZjybJXLOcckRNC3HqIkv2bDEv04
VHsHhGCxHHpynCCBTOw2lAhPQwyZXrm5xVkxsrWuKyA/6YLS1fvoMFT/m0kFYIYvoV/+2YOMDrNd
ogr+n87TNMa2s7rj2J+D9G/EN0CqHfGnwxIPlNUtZ9swNrDIL8zeAPrYvDwHH+fSfhtDzPz9WFCM
T/DHG2YqIHXA3hzvm9TIQarXYog4HT21M0J/RHWD0SkP++04ar1ixsv2I2cwWSiAZIxeA5WZSp7f
xizfpqKGdt7GE1Ixtt9FFsftkQBARAhPsh23OWKL2A3Wm+dHJoEtYoea2fxCN1LkHyXoDt8/8TLO
vs25qMZ7USzbeFXIY5m7ZmdEmhpoj5UtgYZvmk6lDJyNzbHPIv/O8IUAASlZonhZe4F2SQGfUiMc
lShWaEbbwmJBhA9ljmy5y48hwyYrN/YvVpi68Yz6ycp6KvYC/hdcYQhfGRN/eqL1B4A1Ee6PNGYH
hhhcqewdIBwQ0jphwrm/GBaU+nRmsexxHq3GF3eIZGmPCkXT1A4wWd+fWK/hEJNXMAufb8WKvsE2
YSv0ryVaNDS3gCv9tF2KBNrg2AjAOmT+U41mAYCGGCz84WsKKMLRZ5aXSRyvyRHy7RNTZZrZ50Iz
QFowuo0F3nQt9qz6V4wuYkcdYDDVjRCpOjERww+2bfP2OvYupn17RKbdNcSjmBGCWORwQ97Fnvv0
NGOHeDiVywx49OQ2r8ADazwejL6ZoQd+2tYBKiybovCuyF81+ujhu0oIU6Fm1K76K1+rh9vHEgdM
VycA8DHmp6zCfn7Ssq2PwTX5luJ2bLJMxYGeDhf4+rDRcV+uJk31/gm8cilJC5RtpS/dgGa5P7uk
5yiTi420u5OGZfIt0YBTfxY27pM4aSuEe0pEhad3ImOyH/7U+3GfTmza5fxrnyojLzzzBhP5jPxT
c8cOhOv1sK/IWNmiqHe7O1PnFhnaLPpFb/hEoxVQSq3F3KKrXyKeZZ7a6QuOkbsf7kcdhV+RSwSn
8v4UtSPOA80wjKVNOs8G+0FplbvkqHGipwLVCysJT9Ue6XAHN95oQj0CWtnPlAo8Qkxhof/OCHKD
LhJG8AHLlQwrSDXiZhbbHhSPrM3sNsbnQYUBNCRCOG08H70sfVETIqW4HuizAY2FeVmr84isxTpU
VdU/pN6V4U6EFUHxdTRJieDCBBP0DVunqfxVSSM31RjMaDOptZ+L5M8wcy9aBUNJxIsXyDJaAHCE
LxEk9mz7/rB1tbsUUEaqABqmF28kW38UFXZbYcBwLGP1k0CjjGY17UnYatzP6QJBNC6jcCBPCEDO
nTclIy8lsZUEJRm7QagWvnEx+zEuGrjOCYnMiE9qTZH0NAGeNw/+ZhuUye+3pSPzsyytONhpJEOB
kHhDSr0/jASru/fjXk0l0qHTJORZw8GboJfEmlXCSItxauzTS7oqwlY0a71j2wnv9Ch/DClEo+9S
r103vVUDzG+XGhOhcHj9djTQf6N1Y36zTSSj36HvOfRlLDylNdlIfzZLUqYtyYQM6BoFH+PUBqAT
Up44NLZr9uS9oP5Dqy07XqQksPLDw6AUI6ZLp/6ej0qUvzD2HBiCkMBUHK8UsTrDVUS496D+FxiI
/hWp5aM/kZI5dTQFkcuRNUDcq2mpo/VwY2s4msUMuCiroLxDRhRulqeqR1vwr4IphHtAkT6+hGfz
ZJ9T9OvbVcZR5y+DX6viNV83Z8oGsEnH3Um7nfM3EB9yPaeasb2exLb6DerOFbFZU+I1u1F9hXxc
GGWNwp3ZvMfytGXjQmhbQQtMXmCpc2AhuU8E1jCRASxUz+vgB5Uv9bqir/+uBSfm0Rdi7+8njz75
O5ovzPFNBZyvu2bOZkTAPnYrst+VODy3FyD7q/6YAviah7mHD0i7F8Zb3/ZuoMeHcyAvVJNsJuke
HbqK9DzKND6RPeGmRpPZgU8AYvHT26X/WY2yAhs0ooYDwvXZ9q3IOJ81CtN2XI4kpee+6Oy6/ty7
ioml4Zt3S5vqLajfekUsfH7uZYGMlzvi2DCl9QGDAG9eO9dV1XRxITqKpoqhfrZHJ4X6S/NZ2hmR
D+ksQgu5JhXvpidb9c3Aq0n+VUO/VH+6kuzVf9qDd7hQwsf5OWofig8Wy0AvRY/qMd1SQqo13u5S
MmBcdty37Gy3blh/9luRsGaVRxBvAgeWYULgyiVv+7CN++3msZOC3gmry0WTgDpJboaQyVxilcFh
HwaKBC1ndFrcTH0d9tGEzzHH8HEd0f5zdk1sMdKs3pG5VfwC3kbSu34yrvzeA6ACHZhkvKuar9v1
RcAokj6B1PN2xQ0fiv0CuYF0TwwbLGRrU7q7ve4WBoMYjWvxAcfPjQByRxs+C6KIjydjMpNcMnkk
D2rczNPi7P72df3d4oKLTxxmM2OKixbuyRsS9IDShBsmXUT/IGRvIIbsYbYWaxiXK8R0SyrXOzIb
Yk75TPcmXWxAsqjlxQzJnrSlnhtiYpU/AJrQAQ0fYAP6AiIp615KBKTFelL49vr7udM7zCVAZBD7
O5W4DcLp+NrSy1qnezv/k/Oh9z9AzANDKpZLyAPPyTj9QrSjcdlJ4MlL97riLmKfQ4xqzZrer33Z
cgJvnuISqBaxwNA+VPPH3ltp+AWb6gEaST9wYM6F63021HJL0q2ZCoAZGJ8zhva2hgwpR2eUDzqq
93kueWaaAAhjwZ0NehecQJZUYEUQuz5BmBi7zEEAW05apm22QHl3ghcd4loKdYzLE9hebe56mI+k
KC6YkelZGtBPj4kuZn6Jwgn8n6hOvmzUVzJU22cHXMeUwaLHw5jPI6GXDLQggZaI7l6C5Fo2Cmd9
FJxqb7DnUrkHQGvMo51SJdBHmqfK/U4UIAhXC8wfMBvmvTUqv6QcI7M65ZHj5nrJu4xqc+GDEYo1
dLJEfa7K7YCQnS1E3uIAs3l8wPpJJV/KSPWEaSPFRlyNFgYxx2sooO/BZAjsZ+HhuAEQlm/Zp82P
CkwsioFBe7AkPT5qvflusntt6eDRgtvEcjB9HYYCjAaANnuQzXtazrZxyHPA2A5QytrbCJZLf+tF
Ye18gqzAzd8HWOQS0UScu9E/iTQ/ZA/gdY+oVDGVVYASg22VOk56wz/+208xNaoWZZ+4E5YTrL/p
in5IkHRW9VM4SxtL3J9L2GEllzslCQYFveL/P6UmHMUnOQB2awgY8z0/0BOUE1tARR524a3ALvtf
rRbSlzjCBIZxJ9nN63wiJK3EcjHl2gNNq/De1BloOnpOynhoGHF3UDafgTgv0C7WJSCz+YSKILo3
4MaVfgPpRgZwCZNXXQfjM86m65dXLP3rM5+YV8sIy3lDJE/8BvtDXHE/lTTwu3d5wXoYdnWLcX0N
ZIFnd7YE7n8nth7blx0uZPGYpfswXzJIn1MMAzrbL+B2Bt+mZs3LK/rCoK8gMw52TyFvmW7zDn5g
kAX0pPyRR7qvIHBJVcHCC+DUgMMnp3klGKo2rDfc+YTt6yNfhq2EuhViHAcSKo8h3AcUAvv9kICQ
bgwiNdRpKEGzinMK9Pfr/8dLuAGizKS1HgkV/YaOaAT45n8BFogIr8syzzy9UUgDO54j92q8lqyz
8d7ux7iXkP3gw5raLFmp3cVSPmVt6cbiZ4WX5dtge13eD8dsPinJirMYAl6jfgV9iIzzuVzut9Kq
34FhqG33aiumF+YlJe0ESYFpAZD307M1LLq5FhjRE9ngAhNigsIR0yKEt1uySmj3u8pt+UNADPb2
K1c+/UwhdGb3Q4n1m3nk/6dw9P/5Xv5vepj/T7SmGR3kIkr0niQrl9zkEybSDBzhlyJmwr0mRugt
8n3u8TJzFLaMrxjwAVYwCTKCrOkLVpVN9UNBEzHK68y/PN2hgDPaffJMlV+U24iCqs9KLARyP99t
0PivzvFsOimv4d/UhhmivKtFLxwfHWQf2fxMsGI0sbcUS2Yl7uyS6Om36fscE0aGhVH+s6dzHGlD
lnFUeZvbiWtVp8zNw2sxyYRk98uEoWFoHUsxEaHypQjCrPNOLiCQMBuKdWuRLLN2nxNVADuu6Onn
4Rf4RCLKc4ppBuMCmCCfvqlypst1LCJ6YnAWWEX8SWgVqqcUBHM44xGbkjZ0L6Qqaik92I4a5Fex
z8AJMnY0IAIBJDaTQYgHbWYHG5H+34buQPN23ybgfHdg0MT4noCbFq4FZRwX16RMHrG/HCkdnYfq
ZQEl8ZqOmpQJNsqGULiq1Rq2nPGcLjQc34LD5t9wqmB9b0jTx8r4rx1bbGdWZ5DBspQ31cSZxpY5
mjrwFh3GT9LIWB22fyxDBeSnOWYGkg2vlug3+aASb5YPlySDdO2cFpPOL2s+YOS76cK6IqZ3LDdR
7LXKBEuqG9dlJYLHpr3KaH7DnVI+PidgasqfsEmci+7Bdody/DsyQXg/PKtBT9l0kyhCiMWwBRT3
TImO+pvi/cTjR5jwLqZzvevqGEdRFwnUCPtDlsSuh8MC7Yv1wdOSQmCRmmwxpoHk0iavOzSl6rY0
xpenjJpjfcYUiNmynWdP8rkeZ0ZNBhWPUBX+2u6S9xlgcGdrXQGHOY8ETeRvjP1xeZ+XmGZ3nbU5
AfVeLUd4HOfd0E9sp2dY8Vq+JB21xz583jWADhTGpDH1y/6+7xk6OihDKJuQ30c9XmjmCX+tAp4u
4P25GIfbo0Mw+nqbFrxaWjQ+iSD1uqwQFNR9thTTD80w+T7EzJEwNHLxK0Q+FS16Vp4nM03gyycw
6bqmuCuOHzAsHLJfe1/BhwLruKoMB9DCmCc4liwhxUfW+6n/C1bU+KfCIxMHlWdJ7XCPiFuWfKsW
ssXfQPUzCzdLuPn8FdWiKaBmu6XoQUdPAz8FDE57I9feJ/fgNtP+Hh+Wkd90BKFwk7kKaH+Tbejh
ObQEqlAfFdGWXhW2cYp46oZ0Bi2CEJceuTOzzvkL9FOlnoD8Wrqmt2knx/C8upnrD2D8hXvxK1Nb
O2z96N4mOJT7P4fU2foHQMEXjKLwLYKO8CsYiH+ldGT5a8ct+FsS+TT9knNVatBhcHSD5k2D/vXX
pFptjsQMIX32yV3m8b1O6bGNPweiQ/pxyLwTz/AySjssQxRZtUN0BPO64y0FNERuVIfeNTbTKAad
nPdkmPICpJhV7uoHIvxz2vfS9ecKsET/vSgXnv/JOubGBj+KzTmSkPeUxjZhHbVHPYZ5Gh9QAwo+
XiC7ivymwLwx/iGLVOizHCgifQsKiusX/Cink2bz+CQlGFZf6Xd86APtJayiBviwLULH8kI6jDTn
nB5+/BvHZJpvqC1n93tKFRmg4YOQ5FxCO2d60I46Ca1xew79FkvSvKA3gGcwmtzKRMkV/LP0tmgK
WPrF/H73dNDFAyNjmqMfhj3JcLaBx5KdIvMjv9/XOc/Ls8fTS4FTuam7HWkO7hIlGHVarCJmTxCp
4hINh8CQVneGczBm+VZF/r4sm2e2VmnXdb9xyQD+WI50LD7neLj4DbKMOfyxC+CGvXa8W3yJVRLg
f08MaqkCbrW+I/+hpwi4kTgJczRnz80GPQKHfiMP7bwkWr2PoM6BxcWZ0OTdSLN8le20rOZHB644
XmIXKqioK4w8mWkT/Gx6D757IICDWL9Se928VeM/gDo9efUU0RQ44ykEc1d8aYR9HiaBaSaLFJ7G
Aocw/a0EGxaQ/HE3ug4sILgXb/ix/8i+gKK8WTEklSfngSedFKRXyVwDxITqq5HebDCb55lc5esG
XT+aGb5W2NKxA9SfQGcgQVzuJwWf6W9sDt3y/AUygN8/CiZfsqLPx7eJVrs/7YVI3X9IVyvFHwNF
Ffsd0qnTD3pel+6Oh4S4V4YlhfS/WFlKIfr0c/YSURC6tqPohJ6BhOOetR3nuApBFhHWYO2JYx5I
SWbeRQay+Z2tQ1Feglll7OqqLzzsxpilMleNi2OsUMn7qvqnLGwEVb2BgyPXHFbm+afu5wMDsoJn
fIZbfwBBuUKeRe8Xf1D3vR/LPqAcGx7yU+IlF9/WqcTKAKAilMTTBgGa/HX0U1Gqdlw8m95RUPv5
Zte2crCjrI7iYU6mJP0ANgNSjU64szGcfeEkc5so+GVBxljOHWvswXdLEQrhsv60z8CPzrjd7bw2
qwWT9uSXY1mf7Bd/dTNYmOUNaD9NfvzAh1blM8QTh/+xZol2SE3DC4++NMVOUDhpOi722gE8gOi8
SjLILhgQmOlhrfgutsY4vYefhQ7RfABl4/nz1MdpMHWncWz+64bAjrcl+h6dTjkdEeh51Xl0cnXq
yjU+iWmdHobB4bsPCAexn37docqtzbBgJaQ+gFJmD24Oa/IQNeQg/y2p6K2C0yVI+Q7gQP8ClZ/h
b6vHvIdfofPzD7BFXXrT5aiNZ79vZThJghW389SVk3jfEz1DjYNMzD99UXS3IgpUIejaEFmcPQ/D
aOKbcyENmBdC9aszUmIEH/B+PI9wE+foQM9dlT1u83DNAQKfIDhP1B3Hqo/4tnWj9fcB8l5zR/S+
51edldcFXNQoG/QvsZSnA6N7Jmq2xzw7VxC+rdhAqZbxQwl0TO+V9ASlJhsUgzcx7ZKZjieA9yVw
CaAe4/ICwYUr7mCOSjrXgkvS4qmX4M+fYgw0fyFhnQ0kBIdaC/Q7I3GtghSGnxefYsm/ArhWB2Bd
pTsZRQ5kNFOBveXbYy3QWtSkwyLcxxFc2F1NFVaVP21v7IBl6zzFEle5zTy/YCzB0cVqwN5BBpm5
lHePoucj9ruAIjvjoGpaDmRj5xnoap1YV0MfsYfbCXmSxx2aepa1gIOK5HYhu+nuQpEQdJs5wDKs
HHF0qjEg47mGHBVIzgAhIwwMRwfGCu39oe+OnOLvlB0E2hARQmJxAf4EX5UDKnQcv3V1a0Q4cQXU
suUpj6AnMIJGfdd9KRMpEBruzKuHyC35A68qV9DWHBAmylosR0WOutSRhf8swZryfu5xFaBrlssa
+D8AF+P+06R6tU98gGIcQTnYachu4NCp4ZGRHYoO16rD0OaucKLA+37JTFBQqvaF4lBVFyDmzFu6
bQpbBHsiqbPIR4GsA3ibgUM1Gi+0fGnZWroJqC7UuE7gdGbKYjrD52ne2V/8fNxf15WjHL4UwxCw
z7ng8MR/ZlzH+DFiEdO9LmySW39KoBp6WXAj749sNLMg/wDeFKo6eQXB378yC6M5Rcg09/e1QPTv
g2BhmtHrYBWkf4fMDwoWWdgM8bHwEd+m+Q68IX7rW9Gzbn1yJvWQJWcWw4eEFlTsOnSXVKOeK8gO
qKUfh3AHyxoDGaJ/LDB3Lmudg+0x0EJiuczWu9OLfiUwDANBEBR2FHwD3B6weD1JsD3fNhQxQRvT
U6i38OThzJnWCSSyYJJShD6uRYvgcMBUzf9w9iVdcvLAsv/lrh/nIAaBFnfDUFBVPbe73faGY7dt
5lGAgF9/A6/a+privNqW3QJSmRoyIyOyqFDmCl6n46+9QuUmyJoBGs954k1YszmyRnWllytO1Sb2
E+ATqHodWFNE0/OICpQRHVLsh2poReDG+zIY8AKXoViESoZtiUUPyz6n83eUcaa+cqZewbrhtHOx
5EGGLKTxAyXFfEF2Dfk7dAgmypygxRxg9I6daEetBod+dKkY3qzG+fS7mkr4lVmz0USuQikBFJgZ
0uiWNyChTX8SQrE9dMiOiNHp0KQwzy+QarAU0Bn0wKp/M3mRWsRbdIhZA2mTTMR+RXGt7L8AHmEk
t7gpT9RyWsTpWzJHJRjsKj23o0ddzYYJK7DeAXrITXAjhjAzSSx/4QDMoU60tPn4B1lVUz0AtNcy
w6/SaVjACcy7qAqwlywNzucxcjoMVegO/AJOwpWBf0sSUetDgDJQ1L/P3cjS7GBYTTn2h7FstMH4
EsWlhr1G6/HWIQo/uvmSTnZW3KA5WQcVWNaVxp1OEDp36AKozJACD1Cc8qG1ikDUHPkGR1NKFEwc
YUaU/cysCJdFZ2SqipVomIsS2zkR0J/7zQEwBUqgUdElEKC412rFmeKKEnehaG2tndCjbS2/VCsF
lVoCyj8bRMQtdiscuRektY/xXAEeDRIHPnXP7Swa5Z2NK5rJocBLw+3SBDXqCsWXvB5v8J/MKUAb
zwIENkpb8/BaAr6UjgDYV1BHcOoVEPGaNrFZgnfFaLra9rNICCRmhzRiTloWffqKmp0G9ixDowN5
JCWy8eB9b/XFjXBzGe2bIYVF0F7ScrT3+R3Hhgp4UdrlE67gK7agcYaKJPOxtauWvTfLSh8UtsB9
zTkYtNq+jQ44iS7JTV3EmoXe+rwzDVwjOTgD+Fs3VFzc5DhiG68AL+DmTJpZt37jpdoqd6c8I2rq
2ngHhD1u/rUFvugeaA7h1ww9A9M9UzPTStZcQWfAku1oMOqXFHLC8xH4Rrt8we2/7jxbGZXy29h3
VvG7bxHF1bFXY00vPLuH3z0iGAoW4NBjtI+oJY515xRov4ifY5LGielF42IC/EoNPuqGk+AAu5K6
ciTDkU+lCk73qEunhZJ6rFiKuEDz4wpMdQAh7svEH/MIS4KrRUqrABQbN5wQF4s1+pPP5Sg6EAvj
jjGDE4LwJoZsQ4o2yaY4LZGhqH2IIKynQJgo58cujWmBbpTabMgvc0bq57mJo3Q5lX0cGcIZxrJP
qZfhuKQGfYb18LuqddGAlSqGiA3xqlm32c+8pk17RvbbRPK3TYquQD8uQdbxWBSN3toO2AQnHahV
FR04jmIpTd34ZZaaon7sYYPMAFi9r8t7Fec+Prlg+1Cq2wVHG5Q7p6pXFA4sj9Yppl+3Vtb6S4/I
WINGbUYA83sjHm9xh54ydIvklMVDUFdRAU0MhKL5hLYpTeheOg9Kd6ezBRgQDzdmkd8YubGofheX
dgY8/VLX8YALCzatV7SrGM1tNMeR+oMgHT0ogB8DVQDEnq2O6CkSZrvWdbq2GgzPGsoJKGMUmyzo
uVRkIelNbKpdFz0mNuDNidvWRVIjJahEOStDuzU7RnzeIilY+nY/YzfFxlJV1F8yi82Py6Dq2R+9
KBBsTo1DPPvdGmgbQP9PsaLkdCAFcfKaxrHNO7e1mYJyEuBLWuXgmGGlR2gRpn181Pup47lv1wau
Ge5Q5FP0xVbrqjiQEfe90UMZhFZnQN4m8qxSo6m+zWWnqrgrmsi+LPdLCRIYYHXMFOghrybNwu/T
nCGHk6YTgTo4iuQoiihGnOWmy2PUOXCsYqKDKBPSuPYvUViVjWIRCtrLrwWHm/YeLGRYum4W/H3n
tzHyYkA58A6dZDj99nx8EcDwVKVD4lLltbuMABlQH2f+SD2ugF3ztzWBj84OisXU57dKEzZy1WBe
IdE7x21KsZ3CLoSBenGcouUJZSG0nN6PUV+DPWfUGJ+1UMx0qbMDOgH7OHYMLaZaFYKxx1qAE7PQ
73ZvRqmFekFtD7zPb/NkygE5SDESYANABQAm4KO1okSfkVDLCcoZemOqdzWvJutFr1Awp57BuNWj
BjzXi4aQSHHRBgqqj1iVB2mPJFVyhz4I5F/9ru4VdTlXzQIGZqAyIp2dUags2BKwkgKb7C3comrh
lxpVNH5DeoqKIT5w1sYTK5HPYk7cG6YAqSP20QF1LCKytroZcaKBQHlhUZM+8BoIgRroAiVBHTDW
WBcR1Bx7HNIc1GFty3QB6iyixrVBGKAMLnoSqj7/aiRKWcU+Gjc0ODsRaYEZgyNOpscnlWqZS1Sr
mFGo7QBCUhxFWcpyRbutpegV3AokDBCgKmlvdY5K0GtVg7dtyd2hU7MCBMe9GQEesECJzEVDGuHY
z7QsKx5xYakpGhxBdwHMAgUwo0TeOGMLsAJaJUAOawOslv+xWuSacPub2qZuQeJIFtv24ERQhp1i
xHP0PKNm3n9nSTv2ldcWWWXeA99lEo8NM0PCqEEPWfFKS0Png8+KMdeB5opAkzc+8LHphp/N1Bk2
0h8o2hYnAqRVjUv4olhl7enxbKEBwxYa2lhvK24JXMlGHangFdNif1tQjHrsu5I35alDsBPhNvhn
3BrnpoeYlYuEwphxr1PBI4QaaY4ac+riUGPnCBbcTga0Zra8EqdRRTiDYkbMfL5pEjT4NV4zxV3y
FQ/tIvxNNrFHgSKZUPzRMiEf42Hn0/rvOEkiW+qQdOo1zBMlqoKYEZaWlLj+xTUDcDKZUSoBDFrY
SGwkEfYwrmmAuAC2alZ/UHatdPOAvj4DkGFiG6RFyqKr6/F7V2tJH6K7j/PKq8e0sBUnL5FPf0lL
/DeQ+2RGqQDjlSDP+ouaoAnBDWVCXVdB+WbNEahDS7LMRUmQZ4NLFmbM70DjGfo9awG9eUIXklos
KBAAvPsbt064lJOoteAPgAsBeOmhC0XEjzMw/4Aw22ZbJvfIBeS4T+hZAiglj4RW3OLW1KToopxq
BYJerYK8HxbsBcvskQu9M1/K2eCm8E3Us5LRs0FnYofAHYBCHm0SGTLJPtjLmZW65RShJXjibM1+
IVGKUMgh25ydc6hpJ8XRKvTQyE8g2fLKTuAw4cAqo/JQCQBe73Pkv+tH0LXYoLQCFQcuRBHaUthr
biNTtjI4xNjAgKgZ5wLZRG1g3a++s9XsTHr0gcRByVutOsd1BzBJ6gBNaMeND/ayRe/uizwqTI4O
OICrItXLCwC1gP6gpEhr9MAgzkfPqEA4AtjBHGG4wBwB71DAclItSuLN2HRwQbMYcjwAv/OIa70z
LDROCxSa5pzZk5fB0Dp7H1HCGxhosICDUDKGq2pP+hHMYVrNUN5iBHIWzBdW3tHvMR2RvD2jdAnk
86vJkdzPbopcxX3jCbXLSE2TP5c79z8jPQDWgEikB0u1aBkWZpzns5d+uJvtH1EcmE21U+37jHVg
HV7iYYqY0uAMo/eBap1VemMqfj7s8GpsvblEaJBihwYNaIS2BuVQoKqUoHJmxo/E3uMv+YwVAO8u
y5isxWKGwlIfJOzYVWG27Eh4bo0rcRmgkxCFTMCtgznFSRVZFcCKwcy5wxn717RydXV9bYnMoCMj
+mZHmBy5h68x0gyq/qtuTlN8Oyahph3pyw5r39Z3rBPz/uMprWL+v/9D/l+MFm8zzTAB9AXiGZCW
vOyRZGtcqTwcLVUEvOzSByvBM+j1TvTID+ktWmEd46CG7CH9eflJGx4k68iXKMXj3LR+AD0YuMdH
YYs76lDvfMjWd0hsJQzH1iIWYxd06l1WnZt4h81nI6ZU7V+79/GIbaVU+6As0V7YTU7VvS50J6pW
J/zMe6SARVv6kIo54UFlq8t0VOuxs7+Di6K10M4limrkTgMO++oM/GAGTtw+WgA03omMzamXYtqK
AY8kA0w2vgN9hE7Jw3ivh3mgvMxDYBwKX/GSHRKpz634H7ETCwUsfbHNPtDUW1s8DgquCMn7Zcf6
q9X0Xyv+R+ZE5BQawCO+Izsqz+ab4RKnOJSBdmxvgMv4Erv4l53v+NzL/iN7QoomB0A2HUDp+0Ts
5yT3L3/D1rhSdHdgkyBAXvRBPBvvg40OP4sXO0SDW2NLEd7pIAIhUTIETHEN+z6fny6/899d6zO7
rw/8sCShaq/hrImlg9zjYHJogy6Mj8LT3c5VvGxnhf182fiPogmP0gQgKcRfTseTQCsVLqBeF2lH
pOx2lo4t55RCvBmLsmhzPGJJXyojXDJUxMPLNtoaWgrwCTCHGHi8NlCBrhu/VE0AGpjLQ/+ltPrM
/FL4TiayY3ZuY2WyXfQZ+Eh6eMKP/hh+7Ke3w1t0mA+6r54hoXVWncqhN5bpqF7mi7O9MzmfEv5Z
uibLnoB3Jq0nVHCDtzcadMfkSxqiJ9dfTpXjQ/7wDrHnpoc9zugNT5bVTwgYjsC7gL18GF9IE+IC
uOMBWwNLu/iqk8cqY+gCjaD4h6ajAZQH9p7ez6c0d6uVpOju0bWhLuBgCOYTdAJcHlh34gBC7XDY
cbOt95dCPNNGwIdGuELCj5YWmsnOuBtbhPaXZOlDiJtaoulgZOwD4YKvxCk8w23d2Gf+5BJ3eFDD
dudJG4EiK58USTSDXQiONFbf1CVomvdk2iFA3fwIKb4nzaiMUjfApXkz+9ypDrWruKk7H9qj5oBV
xrtGb2udZynaQWKx1BDW6QMg4NXMa0GLOgZmPcfXHZI1Wwr5opz6UrPWQ/J0Htgpbf3La8mG/8gS
KCWaRovRgPUTYR6zhBxQOrhyaPvfTWJQa478LkKrrnMv5swDx9TO6rPhM7LsiVrXC3rohiag5nOR
foGwiiF2qUy3TCLF7JJE2HlabfV88ad6QJkeTtN6LShoPVxdDyJUDpeNv7WPyvInoCiJl9TArVAN
UEWHdtT8QHH8Nt38gE487/JTtr5n/f1DJE9RztsOd+DAqI0QHUn3NprDLg+9NQ/6v0MP6JCwDFA7
BXr8RNEwRl6HZmdZWL3kkz3OkkI3RSUiBp0MWEiUyTx3esfRcZf+UcYkckxSoi+gaQBTA/b8quO+
Jmvs9sIAZhPN7YHd3Wj6WVTfJrHzLRszYEqrQ4R0Kc1o3gYWf0uMI+WPl82/Na68KNiWgjyQ3gYC
OTUdHFLoNdhxzdXZPzG/zMQOMoLcnsC5FLTQh0nFvahQf31ayj148pbnSCYB9QdgERCoDfLhx9C8
WMqNrVx1X9b+wqE/+DvnKUCzaDoMQFHxlGvjQ9+IdGfh2TCLLEIDiHIZ9wwWZ+NXtICn41FJjzp9
vjyfG0aRdWjMLIYSM1HboNdejewnq+/68um6oaVzTmXlOjqgMDTa1Gb1T654/XCdF9LVVh/srbDF
LhoLNyOd/InQ06t6l1+ZrKvIJz4oi8+oGjoB7QgDd2+Db5/AjONad/HN4BHXDptg7yi7ZXVpfYQI
8DAOq2nM8pANr8ZyKKa3nU9Y3fmzT5AWSHSglJEO0HdQ3ESBGdrHJUAfgovbnrenybj1+tJC2Yip
MicbjyCN+InL8HG2l3AEic3lT9jyeClQC3BVaWzGLm4rzxE46+bWn7gPSrDLw29tgVRaw4AvTAoQ
BOJefVT/AGUVWD6yx/PBdHFd2T1kbq2UK6/vBx8V3EwFOMyGYGhSr800D837OwbasL8sNIM+mwSo
dbUBFvekg+WB3S/VjljXhu1lkRnoVRLwzuEOafJbPj4u9l3chrVeXvnmUuDGNbcj0q5ZINP2wZly
irL6sIh8Z9fbMsz6+webc5TFNXTLNoGWPaf9oatebXG47DVbhpFCthQ1oPtJ1wVNr4p7GxlSnxQ6
Ch1ADD1XJsBCl5+z5TZS+AqCvmXSwEK5+WzwY2LtjLthGllVpCS16OMSu2uufyu0lxxdSSi/7Ezr
xksb0lIPov0ubvIMkZRxF0wUbmT8uMocsqr8PKN8K9b9Cf05DoBgQP5fI0+AC5Ss6KHXIO8F5xe0
BRe6hKAlzL51wBbrV9pEcph0MjqOVldE0gzyTR+VscsW2TilylIeKSjcajTDtsFAvk0TR5cIUM6N
8Mbhqc8yENXRnfTjOnmfbCSG9m8wjVrTU21CvtgC+UkFhhS1AGzLoHW4kmR1BXiBLn/RlvdI670A
CnPomx5nEOWWp9/jbudss3UXN6SF3l76ihYRpqC4SX/EIQf03l2C+qa9Ib4amscqUJ+u+gRZoQPM
2An4m6YmqECJ0LDYY+itvm7o1Q8+rGm405Yj2tsRuM3D0N+j+/nyuBsL2n/VOVpVZSbcH5AxH6Da
nxHAHC4HGg1tFv2OD21MrazR0dMCLBkdXr6xASkrKy/X9m44G+6pS2u9KEBWA3G1Nli0V6Hda4uv
g/cltY9GvXM923qCFMHohk7A2QH3GWa/MNCA88SsR128ZOLbdVMgrfUaSIjAhJe0QWo2Llp8THEz
LJ1jFTtiJBtrvi5FMBnRIRsnKQ8o68AplhuDm+aAFGENvXLll0U1BKilQfUWwfE79KBOrTtM75eN
s2V9KXjrGB06M2Swggwt6FpxnOqv4wgAO0eP3nX2kbUzUmNtXkwVnKPIjRmfY+W7sreNb5heVsiY
qcm7LNWawCxAjVD/sEE8O5P+ujVBlsZQpwICfSNsE8XxCbBVNy16/7LZNyJW1rQoyl4bBVuHbh6Q
XCH6zmK8MZ1/VT4+LGNLreqNwnA0K9OvveEuw51gf9BDgT7zK40ihWun17ViEoRryYnfg0uTDnRn
6K3ZlAJV6dpBB00oLoD1g2Legu9D7G1SW0NLMYp2kiErVjcHo1JvBFYeRv2Oe683jU82cE3aV7Fb
16Q31xPIvX5AVuucHq3Tfh1gqxSqSRFqWRlJ0emEfdsjB7RUuIvHka+fHPWZBfUh+x4f9i7MW3c2
WYYCEyDG0cCzuI/7sp8d2A/+ph40bz4DSrxz2Nx8irTXimmoGVLG61NQ2vXrAOx9Xv8KVjdnv8i4
Vcf6K0X4IRRM0oM5keAp1Rt9jEMRpCihPUUPiot2OLdx3PYXWDyD/OvliN46BskiFWAPZpXGYTvy
bN1bb9Yh9RMvdQ1PucUZTne1cK9iveHMfz3lw5cN9YTz1rpjVjZwcL+zzk3mt8tfsTW0FN2UoEN8
0uc2SFrwSqVePgyVqaCzcyLzG63ZFD9e9yAp1rsBHXSjgm+I8zDNA5Kf2j0Zmq1vkGIdzXq2CQra
NjDIo6ads+o32k4vv/VW5kqGY5Fu0Dj0WRHs2XgAJbpDbZBcW2gY/gXGTV+AsAk9ZGC5o6CUNKE8
cc+Xn5efvbFl/K1Efph1jfStgbIdpgYkAbWNTnJtp+y8MbKM07JScJLY69mXqT/HxSXDzsFrYyJU
Kc4BcLFHtMzyoBMpeheJpR7NrP4ZjY3pX7bJ1nzIWK2SGhwILbw690FO57VISTjN2fBGX/fzA70b
9wAF2uo9nyzzqpRTQZerpo4zvEq4yyEPlXf1tjikuO2giHSnPajvxhuQYl8aLClqSJ+0s/lw+Ru3
Zme17od5By8LKyDQgls/KIPjaDq1RbQThJvmk8JdA80/6FthvuEEHYuwONAHsDT1DjgtQ+0Mchy6
M1FbHyGFu0qgsdI2C5Ys5T5qiZMyxbnOPOt8fTAPCEHaOUILW0AIi/0GfP13+EUPL4++sbmr0uau
9sig5UCYhqCacjQ0TfVL7lU5GvZAI9plt0AvU1bvGGnrYdJOX7StAKG2QLGfvMbVEVzTbj5nYC4e
fQVai0V6WubRvfxhawz+152hy/Wv2Sb0t6VZ02khM0rP4uiUGcBtVgEB0NtPZZwGfJqPlx/1+dwT
Ji0D6Dpc9DnHZ9Vt7tVoq7Pqvbvj1tDrMfjD5IPtvEs0PmhhZVtBO4OZCHwOl9/688kgTIr3SDNA
/QQm4lBJM7RMjl5THcb+zrBzz66qYCn8SuXedc+SQjwCG5LCCzxrBJOVXTwLBaIqkwN5jMDS3qrx
20ieLz9pa9pXQ34w2NT0caskMJhqzBBa/Vaov6w8fSqiu8n6OoNK8/JjtuZFCncQS4N8p+EayLfL
RzQc1E5jzL8vj70BvSFMingD/AKTmEHw3UbC6YEoL21oW03oj44MkEeDa0Z9IxF30Ze/EyxbnyOt
AhGNIc+jIViGHLzHy9DV7rjsYe4+v7IRJkd9H1MlJSoJ0VF/I+AITrLEYcvEOSvByDcpe0iT1Zs+
CXkZ2IXeK3Sk2GD8W2L0HuRCP8aUV0FU63wn2bVhJxnMBXGBVNFBkRPGefWsldmdOZc7U7BhJVuK
9NrIm4GOAEJBV8wGTzFaYkArD8A/GaMzG6itPfJU0Zo30GJy9Gte9rUtk0mLgB6jyW1ldIZwEnvn
YAR3wd2mukUl4p0NZh3ps0lZn/whIOsGFHQDqLtDjZdKep9XaH4Lm7zKrWeuzET9MQDMre/t96vD
fvI0uaKL/j2hlWJqj9D5AAs2GMzaJ1qh07Ga3Jjlbk46H72ebpLpxwWNh5etuDF3crm3bpamAD1+
e2xAlg06fccQYBrqQOZADwqNdzBhG85H198/WBJN9Qup7bQ8NpCaOrPcZndsTMud0Tc8gUormmbO
aDlLSX0U8W1sv4IM3Sh39seNnYZK61k52Dpp07g7pkw96FMUgPwDmnYR2g8yL9YhPp9/i/ckyjeO
fIRKa9kQc6jELAxaDUgnULc4tP09JDQAgMp8lnlD5JKdg+vGPZ/IFeCcWhBpBIXeEZ2sxkn30Ob+
oN+y7ypqwMh8+Ze9a2NmzNWsH+Z9GCfGUpI3x7QH5XgNpaiTsHHu1zN0M11+xIZryZBJLUnndKpU
Guq45b+Di8sefQ0t3lfuLzJSEl1NKHraJg2R/1L8ObcL0LdG447rbr295F8JpLNAXgLdjkYFFWHY
V2MnniDwkaIJ/jr7SD61Uhw1saXQ0MwZf9dMNcdZz8x/Xh5948wiIyRBQgeSCMKLY2X9pC0LCY28
FlIQWZV7StPcgwrEu/ykjYVKxkzaSxpB3KUpjuBW1CG+Qugb+sf1O5ZC56hEJ62Hzs94B8O/4beW
dCzuFCCOUruujpyqv9ux1A6mmR3nUuuCy1+z9QBpy9QzvmQplOePoMD6YrH+ga0X8LHYMdaGW1nS
3tjkpOjRhAo+AgF5MGOoEjcVaKi57uXXj/oQ1RFYcloyRdmx10H2ORb3U1wdMlvbWXO3bLN+1Ifh
mQaOe2NI8+PYQp1szEOC2lCXzTu7+pZtpN2iRuEA5O1tflS7RgEnm45UPLOvdBwpnmtFcAG+WLx7
3x5AbeN3IguWTviXLb/17lIwNxEoPCh4i6E3F58SYh9AtrtzENiyunTUzUBDaHVGnh8HiL0Unf4C
SQ8nMYqdPNbG8DKGbwAn61RB0w0OXwfKAia7BlpA/Z7Dbw0vBezAoDcEgYbVHS0I5RVBPk3gfpmv
szuVwnWmZFEabsbIkYETmlHwgo+Zle+Y/rNZpcwyJIdfygz8V0mtnvo6CWuwWzk5GvJ3gnVrcMnd
Qek/QQJVN06gU3OVqodem7UTqJ8djtb3lpy9NEAdhlYnfhIjGHwSrp40A4JrA8jR6+kAufTYhcKL
wxpzx1Cf7TbrAyX3zy2oydlmwc/FYN4RzMTUmoE+Lj74s59ABPJkZZX3/x9p66OkcIhBZQZiuoac
rPJLxsG6mfMdX9r4CBkokaoj+A7BcHDKyXAs2bM5nEX7HRSuTlxmXk52Sl+fRQQ+QJcigkCuiaGx
npwo2KLJL0gSKdH7Zdt8estfx5bCoYhAypSaFTklau8noG8w0coT/bITIPWrbzF/K9Lngf+5/LQN
B5YBFODfjMBxwvEw8zeUfVyl23OnLROtv3/YaBIFTayNVWsn3fw9qIqrxMjn7XVLbL32+vuHwQHU
Arc+M41TXIEoDOIdg9buANm2hpZCGv01oAuwO3ICB54LIWQ/BU/WdcaWQlohFCqyPVaLJFHBKcRA
ZgPuwStSEKvbyOGrZooBCi0MDqQEhMYCM5oO1723FK4qyyNo4DDjxNXbWcRuUiw7FtlwEhkhUdPB
ROGt0U6o2reLX/PRScTO6X9rbClGIYQM41qVdkKZfgaPoVmDKeHrZYtsjS3FqF2C3iubFfWU9EE0
eEoaTnunkK2hpdOlMhb1QkG1e5qb2o3BIhLNd0W24yQby6OMklBalTAOofiTHUFb+62p3xTrgD5g
Jxu/U/HrOuNIwRmbFqyux+TExucRNCrVgbPg8tCrfeU0Dpxck4IzaaIIOvTEOFVDe466X3l8MsfJ
hQqX38xfLj9jYwH4Wwf7sLaQAqzljb6YJ0J7H8eeb3M77rjNOoefvb4UozX0GEYOUq1TJZ7TKYQy
mkMrh3c7s7v15lKcKhWIAmMCw3fzAV0/eu5dZREZHFGYU2sYXAXT14AEY4+jCaR+2fPlwTf8/S+K
4YO5m64rwdiXkFOpfuk1CCg8g9Lz8tAb9pCBEJoJtQZmYGiwD3oddA0MkPpdN/T6yA9vHecQU2EG
drdqOldmQPvw8rgbDv43efVhXC1TVQosI84v9Z1uB5HxDMZ3FNvHvYzOhgv+TVl9eEDc1H2GcIGP
IAmy5F8mLOnD0TZ3AnRreMnDKdIThmGMOBhFPrSGwJgDJRjkJPcA/p+m1rACyGCAVYtwKfiinZTz
eOiOKE2hw5B7kw821GCvN3vDJ2VcgJlbXBQEs0voi9GcIannFPNOMG19gQwOmLupADoHX5C/9jfo
bz/ZNynA8keUVr057PfgahueJAMEYhvKKaNWQrJRrUJIW7m6Cf5eUTdBY4ljmyY737P1HGm/Artm
p0JFcTylBQftmxunr1FsgADXJXs9R1vTsf7+wWcjDmL53oLPqktyO1M7rDioofo99N2Gz8pkLqBL
KMsSc3JSyvu5e9VEB+LsG3t8vRzSG6uQKu1ZWTkoecvhTCXP7ziUdm2otV43tHSgxIuvUrEl2lwg
Bj0KCEra+uG6oaVAVnTe0lyf1ZOlv2bGm5ldaQ1pjxK0As9CidtsbZ+5NUE2ca+99vNppHJhv1RG
akZxNZ4M/tTOp5j80RqPG1edJqlcy4emrdUoEPQ5Wc1jJx6K5p2Tn5dNvXHjw6r2r39DZVwbq4Gv
R74cah6Bad8KrAfKNwsHS3DAH60Rjezvl5/2eV6ByuV9HFo7EAYuagi+Y6+M36oUIEG78inRsKtD
m1v5nZB5Z3P/3PcpkyJ3gLKNqaYLJMrpu6UvDqhsr9qAKVuf+GFN0HO9UFmNY3KW3S/UMfeIhLbe
WIpWSNa0Zk9z7UR7xh3wCYM/dHi5bPrPl0oq1+/bBnTYqEGqJ7RCgOXbY9WJZ6pDmgP0hi4/YisI
pLDNhSDQo2yx2CzHvneV+WfTH7Q9xO+WcaTgNQvQ5Qo9w8m+dPl04NeUz+GRcoE+GkknaILQhYqS
J8QIpcJfl+2x8cZyYX6l6+3smGHrqGan7tQD9Nq9y0NvzKZcmNfbnmkdgTFo9jU3HkoK2kqoyS1e
b+2dMtcw+e99gcpcKzGUbhXs1uPJqi1ohLcPbKqDSMmvqfKvdpfCkyijrasV7F41R9WGkpDlojiw
E6EbrijXDpFGUQVJc3Lqh6CJviTaF0vcxsOOo29NrBSnQgfTES+n8QTC6nMzs2NV7DXubayQtrSr
QqEGVPIxdtW4ujNzNLakDfqtALET0cFc/KSeUX2Lg8tetPUdUsBOhmZWo6qrp1b8bMrocTDZ1+tG
loJVG5U8qnBtO2WTfQd9xhlM+fl1V0IqFwxrkChjsyqnsFYsCFlOv5ngT5ff+1M8ObxSrg8SCFSY
rCZY2tFWt3YWJB4o2R+Wx8FLwu428veQ6xseKnOutJ1hgmUTto+6A+tvaXMgK+0r3TkybEytXCc0
E1YPrYK1B5JVZ2BXz7F63aWZyiwrWQRxkX7Em1vLA+TgZ6Q/sp3U9tZbr79/2FhLWoG1HCIQp6zR
Qbjfv1cted2Z2TU4P1nPLCloswQqppC0xOZ6a6MzgQeKH4X8jYKdsQvYVdRFqwNJAdzVTZVTxcaB
3rDCzDD9bFb9y5+wZR0pXNUF2oJdxdTQXn5AC+07OLP3FuOtY6DM8pGZGdSLINp1WkoOgc03pY+O
DWTfM91wCDGdAVoTkJ8dkp+Xv2Vjd5GrhoS0GVS8GjDRGezIkuGh5Mk5z/aQz5/nGqlM/QEMD0rB
3CCnRh9uyu5XCWrYyPphorgKOl7OdpJef9tMPnEquXxoi6moTR1hRsfC0UXm2tDnacz3RiDva0+H
BGqXOjRWGsg9ps9dFCMTnDsllGsqEabIv1225sZiIiPMEigRRDwn9JTYL33ybbACOpzG8fHy6Bt+
JyPJIGMEyZq2H08mmcEaj3wz6x6uG1oKeAotJSO2kd2D/lDqgmo4cpope7lucCniLdMG686sElxt
3uPCcgQ4py6PvOW9UpDbqLoiEwzvJcuhF+9mClnk98tDf9p5hgVEhooBHg49sLQbztptBR7Z7/wW
ZSBXHMovpzsQf3l7R6Stb5C26LHVZ8B7cNJg3W0BXT++HBboDl/+io3BZXiY6BjtkYUnJy0L08ED
RhxMKpeH3vBGmSAEssA2sxVUDdlwVpXvBvolLg+8kRyDlMW/uw9Q/5BIzGakbP0VpJcd+p9duASD
R8Hfu1xXmwQn/79PYQM0vqDUipxzdbJ6IDEoZBl2InVjHTDX6fiwf/ZQX++mXMeqSosvUz//1hrB
HAoFAjdryr2s29bkSkGb9XpV2RzrQTSDxE1YB9KBoJyTnQneGl4KWwhnxiUf5vbMkCXW9G8KpO7K
Ym+p3BpdCt2sxr5T9Agvs/nSxsemSp1KebrsQVuuKW3QtMoFxDhxfFEgLAkimy9Qp7pyaClaaz3H
6kVwW5ogmGZAcz2CnN9Vby1zkxltshgNROROuWm6ERndNJ7c64aWyqBYXUxNoy3u1mXsQccKaP4r
X1qKVYhaKno1YcfTIMDXFMTNl9G7/NIbZweZliWetDnNKU5wtUALbvFcZrHfQuCFm9TR7HeIi+58
w4YryiQtkFGqcZVEgqocF4dab2P9XtR7UL6Ni6QMPdJIK3ra9VM41KLyhqL5XY65l8/969xUaPiF
BJbbRUg3p8V1FUYoN/y7+hg9U5PZwAnbrG4bfqeroaaHZn/djUbGJLHW7kGeh3VT5zrES3gQt9pO
4WtrIv6PsyvZjlOHtl/EWkIgmilQDVW2Y6dPJqzk5oa+RyD4+rfJewNfxSqtV0N7AIV0Oh3ts7fk
t4OdQctoaWeo/wHtgrHhMrZT3QzjbpFvlIgy3shNcsgSmYRcZg9zX0DROvX3zpoiyCGEwtfh8BWf
IGOPTEZL29+zCqjBE/OYrkfIHd/2B9WjJSd2XEilzJDYvrr1u42GffrecO6LDzLcyIW6nDWjV3Ox
Onqo6+xYD4PGuRSxWAYXgSraqf3CoZeUgk3oQ9N9um819lV6lWIh19k3bobtdM0H2r83oYUw9feM
VaL2s6TMuggC8XKI3F09sQWYSYw8riMiUu2i5Jx+NXmC9hm92P6TnT/XxUPjf769JIqqQ6ZisYsU
BNoldS5L9bvCRff0bd7edeV9PQEZW1TTqjIZwcmUF4+1oOfOZppCQxEiLSmnEld0FciZ5gukJ65l
J+LW8A+OICff78LSxczZlByLSTeQo7BIGW/E+7qGWE9pnqE5dBnpfHSyOxt5MiPLuExJydcJfRP2
sCRVmDabJhkqzEZmYxlr6lXMQa1nr/l59erzYtkHyEKdbpuO6vG7Sb3ypnKgHApu2Fz0aVf+Uoio
cTRYOlU5L+ONMoi7LpA0g8U/8kN6Ns91mDzUD2tUR432tl61qZLHOr1IaoZy9VpldQDK20NNdJIo
CreS8UZLCoGzP9Xksr6bQdE05cFsvdQ4qt1ee9VPp/9d+5muJFk6nNEylDlGzHXk3ao9lbJpORPo
Lc/ufOnMNHDtHymoGfzx+30/WvJZKwO1+gJWJszjf2Dkpew0dq5YDBlmtPYNSKo3hEfeVyFu5QGq
vmemGUFdBhlBLa5MV+jKX8glhxVCp+hEIzTxDnetiAw0mijENrOeAQ1UOgez/MJYdrz9ZMVGytwq
peiSocs5boAmG2q2ENYj82PCOs3jFeFXJlQZqjJvNx++j5mZ0HUxFtk+Adkc8EKEFJp+9fJrte4z
mz/t/ldxxrM8krse9qAmuJyngd/rjvOqfo2Mmpow1Ze1E8fwIxgEAvNoVaF1bDB254eiOG+//5ee
9h6Bhd2YJKcdxmKbzMXsrw4UuJ1xPRSjo0m0qu2W/DZt2tlsXSQR6j01/jET3yvdMJzq0ZLX0t6Y
52rAOXDphu8rXT9wUIaZZPpx21AVzitDptJp2SWn8/mSGT9L0UZpZ2gKVEXxLuOl+JxmlqhQIgwm
P43ZV2JYz346PfqlfSKOjmxEsTwyXMrZ/NJcJpTByfyjS1kAKb4BPff7FkdKsb67Lq3Tk/nC6yFc
/OqIqb77gibZv+eVV+XtCtXZ3avKtrpCpzmCvqAmOKi2dP//q0dz0jUmiMe3S7rkR1J4EcRTNWWf
6o5PBkVBjHnOExM/G4oEBxpWURExN2iXwIYkwQAhi+bR0GEi3pz8hcPKsldG2lV0JEhY3ZicrP7k
9F/76stmxxX5WIoPzfY1mT5WxnvqvXNtS2O2qtWTXLlY26J2qIX26z5c8Uh1NPaq50p+nFC29B3U
tC4DX5/GmV89z9D48Ns+wGQEVTtWBYEkFL1Ai95jLGiNi118u+0CqmdLJ1i3WUtc/RUo9LMtYIAC
YSQuxOFQ0z5QXJ5BHPK/xgqZ+IX7CWSV8gLyvJQsz61lxZVjBUykkQd/q2zj01y2Iuhoopm7e3sv
mIylYh1vq8F1kT7dBjrOyzIFteD/3F4x1cMlzzbs1ZjmModnZ4/M/FTbn24/d1/xv5shTEZOgQ4X
l5YUz+0zJ0jTPhAQczUqyOUVy6HuH7PV1QQQ1Z5L592BksSuoUaJ1oLxzoESKufWO5r2msfv0fOt
D5HycNc3tAe3B5R5xZck++W3n/vmMb0P68R8yX/rsYY+eo+EloBvN2hs4zNNiSYfvJ3SmMx8Ahnk
fnYoGuBWduibeAYJPWu/ZVN96O67qGYypKqs123AjCDCD22ibZ2Ctn25bT+KXZUhVTOIpmqYO7/m
7ZWDoGn5Xqb3BQkZUuW3eecTBoNpEu9p6LpTCjnlptRBohUeJcOpfJO2xbbCXXEnMISVANsEMzfN
WVe1LPv/X2VL22NeVTUFgOlT7ORQlZ3i9c5WO5OxVAttSe7PLqqT6ec4jSHjRJOmFMmRyRQMdFya
1B6xneslOVEwX251kD6sRyii44QEQutf95mN5K2tB3yuae17m/9wJvAiZV8bHXmjamMlX53shvtL
528XcO4F+CvytK1j1bZK6VbMEEUVnkMuwnGC3s4vPnFDv9V1jRSPl3FUndGxIkuwsc5cBoOdR4vx
s7eH6PaaKyKkjKRaBR95luw/Hp20tvyVO/4TL+pg18m8/Ya3D5CY7Pqv1ZudY431gIsaki8ngduZ
Ln0wrTxkrDzX2cFyoQufDYfbL1N9zv7/Vy42YpqEex0WCxpKZnsRJD0262nE+Oft5yvMSEZViZEu
iechPnRW0KznSne2UD13//+r3201tOJZgd+NlI5uTIc+T6dZf9WjpRTrWAM1h7Lvr6sbjcbJMI/3
LYXkrXSxWNmYNseAsxUkXXYweKWp/VUmLzlrOmaiYIMtztOWfEinOqhxPzWT+7pI7C8UlVlwKlaB
dqbxM/X60M51lbfih8t4qSlnVAyzxy92+tI1v0aoa/L7LE/GSrGSbdzKBmyjV4dgczvNY33fTsrw
qGmbORsJ1mOojkV3cHWtUdVqSM64VFM997j+xXyRe+jma7mhy+LpKiRF55j9BXgqpqRz7H0bAZ64
NMfsyA7mC7pSRxqUWhHO/ce+UULK1Fk1kIJeg2H+i2MD0W78m5ZzUFoRS97fdiNFoSeTZ1npZFuz
baKfw440KwJqxIv3zoLspJdqTEe5UpKrDoZB1n7DSs1H+1Key0N9suPht32sj+lx01RmijgjI6IS
ZvgVtch4LZPpswlwbsChBBXcXiWVKUk5ti2X2Z1mF2DinOOcwD5ZnIdtaWoqM8Vvl4FQvHc3yLJ1
7sWcXmYTOcPMNaHsDxX5G/YjA6FGdDRZ7bQzZhGdl+1oh+tjA11OO3QuTtienGg9QvoJ5yxAab+v
X+6bT2QySqqzad4nAOlcveLLnB+dfe5AaFZLsRkyNqrPG28bAQe8OEMVlMu3iddBvmnOtAp/kMFR
FngM3cWEGRUVCareiebGCZupOAnny9T6Gq9TfYKUb4upaJ1twq445NTSo09OaGDdNlXVB0j5Fip8
VdPUCBhFculItM2fK+Mhg66JFgKnCEmyaKO9oCFv8mK6inR96ljz4A1ZtJIpZn2jaZaoHELKwIKM
FXR3fHEmXv7P5CwigEzIXV1+xiRfxrE5aSlQjVejE8ccNOddo8MbKbZVBkl5RZoNI4NlFm0XTEt5
cdzss5GVH29vrerxUocqL8ER5zHE6mLtDg2rA3d00PKsNAct1eN3i3pVBM7tSNcVonyXspyi3F1D
pxTnyjWi+369lI7JBFI11uFWu5wwiOSXCw9G8CofnNXQXRYpmrZMBksxA4h37gDM20Geu97FnyHH
MJzrr+UDjiw0AAV4qJNKVy2X5MP9ZPnQbsNyFf4jMILm+L7Q6dMrPEzGSBGn4k3Zmhzt4Mo88LYm
kWv2WeAnDVLmUOr6zoqzkYyW4j6+gVUeOUNKNhnAUmF/qZPvg0tA6/GTVF+NcdTYlnJnJI/OeojZ
kBE9PTrTaBoe6yyHh3wg4ixwbW3YWyC2BjfARWBPImin3677Zcufb5ueIibK6KqZVIXrg1H3ahD7
02L5sTDJs+m7UVPU8cwHzUcqllOGV2VtMyzuwvjFpxyZyfS/Ep6eMpQMXpXFaO58mkrrYMz30JJh
cvUvjicrB6tfwUbcqpCAVWDw7jPNpygCsIy5qlILsECCa/+tOi7Og6ebo1TVgjLiypqrvMWEA0iX
MO61iLiy3MDBCNXwPZ+quJt/GuPT8qufk/O6bIfb269wJ1koa+bj7AwZbC+frQAcpOX80c7eT0LX
oVL0q2VA1rqQmvSj6K9bWYd1y794ZX3axBowCswz0stlSNfT7W9RbYz13yBdZk7fQYARpw7aX/uc
BA2jmgCterRUpmdd2XP0FoA0tb+VZhYaQkdCqgiVMjorbyDWZK4luWC2+7izDBdGdXI33ZyrKrjI
GC2x9cXGO7RFnE8FFjwGn21UPwI2v7TBGhUBdAG0YV+xSjJAC5I/bGGgV7tkzqlqnn3jPuwdk+FZ
zBAQevTw4Kn7WPUf3PXdUmpQsYr1l/FZ08psg3LUhLY1XoDJPxVbe/LG5b5g8ZdiVtFYfkuR2Seb
IqjbIYDimoOXarX3L3pVk6S9M9kc9QJ4TmzcBdEW4nCddd+tN6P7W189vfCrvOktpHAICoRuZUXG
emdjU8ZlDSyxcYmFUrDc2seeQHYKrCCky0+FsXy+HQoU6UamgbJwOllSzzAvAhxcbW0e6Pi5M2yE
U0BiiiCdvDCz7hFhRK6RpbSG1TPzDLrfZ2et3s9uEaebDpukCJ+yitbWrdbS1zAfTsHKYj2yUTwM
xdd0taKqdc7gU9XkAYUxyfAtEAf7kGP0cBm65T/chCyBWaOCvr0biq+QAVxZWfntuG3tdQZRaNQb
43PnDlGfJ6jUiy6CoZXBYt15USTjuRhoPUUPiZhrx/wkEPnyrz3VunCtWiepUrebtDXmDjmGWh9n
8o3oJJoUYUjGcqWehWn+dQ9DzD2MHZpkNeAVo+70pUjzf7LDK28mvcEMyxzRFq8hYTPYcw9OaC5e
RD4/bmZZazh+31odkBjKHZUeEJZsXEgbM/GhSJ4nXdH/ljvvz5WOX7zyCsLrBVzzaFdS85FAQBUn
sLARGYjSnMCtjaBI70n2+9ukPeYeRoTqxQDXvJMGtmU81Exoqm3VAkkxmzDOppYlfWz1abhO9jHX
thLfsqD9V++vfLXFxlYvJJ/AkA+xBB6C9LH4MWdtH5TbNnz4//vx/gqpwDJbhgmVNhsw2JyGHhJZ
0abXxU9OydSHee0c3GY63n7Vm8Xw/i6p4sLo6SIsl7UxZ6haOPSq6tD4bAdtTPabTU3Ye+v0s79F
Onqh/bo5bBJDvEzTqaHbJT+l8WqNQZpXmleotlzqqXBhi9lIrCGe6BQm1vxCm+E+d5N7KrjNICJj
bouTAhgy0fGzZs2PVi2/rAhOO6gerQYeDYRkcmqO6WEKhiwsPvfx3pn2Nf3KPylA7sFiA2Rx8LXa
WFZ5Hrb50j2w43iyitB8D9zAGVpoIQ3Sd8VlPA9R9Ug0KE3FfsjTaXVR+obX4Y0OI+HUDFGtPcDt
VvPWx+yu+coF7T4RS7Hg0Vk8xNZDESVRcvZPywe9PqTq10tevhTzmNsWXpH7T2J8JrrWqCLCym2V
ofJMYxV4rn3aqR3Kk3UyD8NJp/34R2nwraWR3Llxarxggj1lD3M0xVAifO+9I9EQ5pFOBlS1NJIv
t93oOAlN2ngYz8X4ZOo4Nd5Ep+02KnlwldTU9ip7iP3GDtbOvk5Vei4wcphhbmkwWOQBEVe2v1wm
zrej31sFE94od0sm0g/DaK4ItOUcYky7SayjR2iQszTwjV8Yf9YcTxTbLrdJMrI6DViYh9gh1XX0
kzDLrfd5bYVJCQU38qWtm7Cjq+ZtKiuQWyddBSinZWCL5uN6sKL2tC5B+bBE1mE9Q3Hg9uKpvklK
37Qy7WQysF0Y4DxB5h0TJcaB+07YQ3693/4puRUT654hkH2rJJ8f0qLq895oY+pGm3vksy4Bqj5D
8vTORa25VCm4nV7cYIvmKcwPPogM2j8DODyywn0MpwDaNo1YdHvpVKZuSRnenjtnbitjiD3qBWX3
78pevHzCeYkEkzE+LOIDtc9Fmn69/T6VnUtRYWqsVdhbMsTVAJCC8ViYn5LOjdbt2Umfaao7oCmy
vNxjMcH4DGbTYogFHc5uZjzYBY06zzst5MOaLpnG8JTmLQWKqRumJcv9NsaZ/LjLembQK4B5m4fs
MtwzDguDk5sshldb2eTBvLO0CYxhRnN4A/pzjIZ+vE6DfV9tIbdcxDQ1pg+xhZhVYG5CYoAscXx7
1xWBWm65JO005smIXS9H5zSv3ZOX2hqvUT1a8n17mlzu2bBfUIB8F633pWqE5lcr/FGehuvabORL
140xaAVDp/nd9utj55YHk36jzYtPR5yoTE35pZBtNeXuS26nVTGUDM4/pvWKvt1sMe/AxnL0P+aN
wVwvSLOxLd4zsxPVy9q3xvA1nZ2q/rzhDqR9EWtSJTyo/dzOk3B029x8t+ULox9mMY4p0oiFLowd
2GttbBjYhkwFLZ6KItspi1hC0/egpDebCPNinX3P7M1uulJ0YQnOB06fTHEzptfE7sO11RWse7h9
o76QGz4MAEujnp0p3rL1wCxoIViYUzR0OA2VXUm1RQWiBLNd8MvpjGBcT4fFT+80WSlodFVtbuYC
3Km/+BEuSeN6Ku9AuGO95aZO5oFmNy3ZFLdrfugScsx9qknligWRWzomBZGAabj41aBiKuwinBM/
uh0eFFsp929QbnDcRWEr12SJiqGOWrs7LZ1OulD1eClEQAgbYjvdbilpdoXO1LHxssc+v6dvuq/5
/tpXZwA2jwstkpbHa7acKns5mZYOHLf/wjdsXG7ijGNtpXUNaZS5XwC4APeoXTzwuf5UD5nGYlSL
I3nosvUp9Hzw6zHZesjoGIOS/mjehR7cF0fK96YpFrZVG4+TykuDtRweVyGipW11fS6VWUp+6qDM
S8fNxuZSI0IvCmrExuG2WSqKiD8l06uNLXhSZBArmeIyz8IV0+cZdwNrcI5Z54aueQ8PBZZIHsVL
JuAUc9vl8bBuUe8grQ/z1dcSRihsSJ7Hq80eNMEsn2M29I+YEYsgERsLkYeVp+M9VeyBPIwH1aPR
6YDFi822iETBIZ59pxasrGZemmuzuGY279Jq4ODd/umsOaSkerm9xapfLvnumnfE6Ztijv26gPJZ
8sAcfsc1076t+ytfWU/mCgZJKJ/HIvdiu4RWOVtfRrPSHBgVxilP5PG8pTaI73lstPZw7cB/f0x9
98dcTG2UsTkJky65pwW+f4rkxP1Q1hazCoQhw/3KQM0bNiNInG9vgSIA/aVcjuBsWhvncVrUJ1yJ
XrtyCROikyBRmb+UbKtls8ds27dh7MF2n40X2pEtqBznvPk6Qbe3X0LkSbw0pYs5gZIR/eP+Sdjo
ceTNs2isYEja6J5lIjKh+bJ4a5KbFY9RIz6YwoMeUf+8VrYm1r3tCOSveTx3g0qlSbELLLNRHAKf
XhaVjvxP9fR93V75QrM5NWgFDYS4rb3kNfvWDhjAu29hJBceLMva5sHmsbs176CDfoXEMvDB0/N9
j5fcGMB3u3OTPTpz+0AM+9Aa4uB091WxxJfSr7X6eeuMYPojTc0OSzNsYTVUxQOZt1xjOarFl7zX
WGzLqakDD3AxQQVSfNB1F7/vWx0p+1Z8XurExeo0dnkaPe88WkiVRq2xyrdjA5EH7/zcs+tmhfOa
VnGkW/FSYho1MTtNY1jxeHnobvFtMfhuwuO8Q+XG88d2diNupZ/vWhx58m4xab0TZIxx51TQew6c
qSwxzWP3ZQF9ab6itLuHos+1iDyJZxtZ4bNhnXEYMmKDgLSBjUfR6USuFPFNnsQbrCb3WS/m2J7W
s51mwWaNz8PwebZ1xBmKTgqRuc0hMFh4otymWKABOm/mQ5KI93XifZ02I1hIgdUrjujUhuAtgATT
PdCufeEk92a9Kwb8H0ePentczPm9aeoC09utLiJP6o3DRKtlFHj0mkbN8ryWVTCZoGw1d2yhG0AA
5L4Q+BcD+uQ1q12iBrZy9nlw/UduNrHh6HqEqt2XnJx0JUkYRx1Miux5nEFpxtcQQuN9wOZeU84o
gpSsnYwrua1ZjXU/ArZXS3TXdBaa+KfwcnlmD8fWuqIbQqw31pCU4oG7WI9pWmoutBS/XB7am1kC
mYUeFgQqv4cs2x6zRUcvonr0Xvu9SptThrZN7sKCWmc5mO2GgaB7COFh3zLZeTfxjJQjn+OEutAi
537k5kLXyVYYjDyYB4juWGVDvqCDmJzM0ikicwQV8rB8qbV0+W/Xv8Td1+zV2ljc4Y1XjDM02+uv
k9X/cKr3HsH1emY8NlTnwyrbkdKz2DIz3cSC8wFdn52MxNvQniDMdLgrQ8jM53ZrT5wJa4azpudh
E4eE8JOvPTy93cAkruS4KOncpu5gP1CmPVnDow+e6xoDfKMfgDUIoJN3je8f7/sUqc5ufHdkyNVz
nEHcry/yh9r+XVabJjwo9kGe5SNeURrFakNXpyGYtJgDgBIe/NHV7IPCmOR5viTfSl4aMCaxtJE5
+1eazefO98+TPbzomjmqb5C82RMpWViCONQu6SUVy7FI6y/copqj7JvE6nDpvxjNHfxz2QPRZheB
Py+frMG62CW7jlkeTgZAcEVbXk3unpsFo6c+wHGWMJ/LvrmuW3Hsp7hIOs2CKiKXPA44rbXV2w3C
uS/EY+uLJ27fA/baP1Ny/FyYKTFH1CJ97w1nIL8+VaQ2o7usWB4A5INF5mHY/X2gh8pll9KgL9ts
/bj9eEVgdKRSfAbxmOkWLqp9NwmhC3MQyE1hlqxXu6o6TaNWUXfIs3/rVpoW3wiKtTkPt1Ec7GQc
UDoth8FYDjmzHn1W9KfbX6QyasntZ9am1erBqJeC8Y+9UYmjzRH5iwSDC3e9Qp4HnNq+9z3XQGTx
+pckGT8mTXZOax1do8JU/0KwbRUrnWVAfwyxPuD5up3yNtMNfCvWR8axmW0JqfAkE3HfVo8iAxFk
kTwIpruzUz1+N7RXWXAZ3NkvDDze6OgxAcOHTyGt0+gKENXj9/+/ejzd3P/ztTQ9EvODn4fJqDlX
q5ZdduOxsUVt9CIuKQ/MovyHD2BrvM9ipKzNAWSm+YRcZJd+SFZySsoxNPzicPvxqp8ueXHSmZUp
8lHEcweJ+mYfbEl0BznVs6WUbbQWyOgpEp05UvM3z1EPTJvXaqb9VPspeatnVsRdC9QbuOELO+iH
+yDNJeV2Xw0go9Na0838mZVLbDrFd8rA6t7Z/Is15+Z9ZYCMUdu6OWVpx0UMbl4/yuZhO6/FPOFI
XenQHQpABJHxabk3FbTYqW0zvgTGbIa4PsWtah969J+CASPR9wEGoGMLvC532ZOMT2vKeidbmUTM
ch+iXrmPwilz7/MFeQhwNmxzzMmA2aLcwNmzWc2gT0vclrqujjpNUWbKvOm2M8927hCU+01z8nw7
wBWMH9aZdZqcLeSVDbaLkUTGZuqYqhV5VMauTVkNt+uMJfaAI998EaW42WuqyCs0zXuFG8qzgNQs
IZll4AVd0ndBUfl5AEKZ++47AV3+b1htrHwic1qAPdmFJAFJeRfk3O6OBa6vNdd6qn6KDGFbKhyE
ynWfKVuHc2NO4Wz/LMzt4IPBw3a8g+APLf0ENsIgF79u27FiV2QMG1grkKU9weM+3Ub721oYCa6J
hec62xPjk+lf18Wl46fbb1NskQxXqTlLioY2a0wq9t1cvC7EuKGuHa4waRmwYvSFVRcgUIhHwEVp
+sXlS0jHKgK/25FXn/J5CSfY9+0vUYUceWSon23hV6lPYouNgZsA+5oP5wxq4xvrQlwUBzRJD5bT
R8LXIZcUeyVjW+oVS0dqOsdO1VD6vPa5l/zO/R63myWvu87dp9ISa7wvZcqowzzdCFmmGSkzKQKD
NJFh6qKPwg5khKFXOlXGRb/GJSFYKsAb5zU0/QwsDprtUZwO5SnNhglWUBxk4gK6dtUSFp4X5Yt/
oLSOePaZsz4ysG4CCMOmvIzrryQjX+ykO2bGuev6qJ2FZhkVZilDD7OqTkcrpSK2jSVos+KS2ZCp
qVcog38xMEPctmWYiXv4AHHSkic5RUMnr2CWiFcvzwKSpWnYbKIKAKVcdWu710x/IxyIDD80EsfZ
inJaY692nxZhR33rh10JkRIg6dzUPtOyfRj9n+W2BMVCworqwMN/0CVvvXr/Sa+KW95ABtutBHx8
/FmV73DtMgTp8N7pcHpmVkDm4lw0w6EBtKj0WdRtPCDuu9T9aeYfjCSxDklla3qIqn2VEkLeNjtE
BSsNIGtQFA0ErbuoqsvQ99NonLsgmyHMfm9nWp4QrVhHAfrs1ng03UNjfnGhxjUlLCB2+SByN/A8
O7rtO4oPk6GL3YL5btMe17jPaozyfLec7GRi1NJIyAuna5CTn0s93VdHyYiwrl+7xSWDFZdzaozn
dWJ1fXHFwjWnd0X1LE/95bVpTe5okNgovfOCwSfcSawPxEw0RYfi4C6P/pUY9fMNkdLYHUzoSq/B
ADpUzpvQcLowd0+edWdRKMPEHFhAabDciimZTmNLXpyGfTQT9vuuXZehYh0Y5coEzPCQhKkeKf1m
sh81Xw7AYAWdiWGeHQfY69oDquwpo8dmwfzOnXMa5yuJMisNxv5H6mWHZPBBLCsCTNJDfTpAD1QT
tBQZRyZ5F3WZc2FUVmxM1ApG1yVRW/nfbq+dwgj+QpMVzK6KxTbjdmOHLP/mDV4A3lRII5ZB1r0n
5aTJJYqsJmPLRJHXDco0E+NW7VMvPvlrcjCc8kWkXzG0dp9L/mGxfBVja0xal3T0LOCwjShn42l1
+/e3F0oxSERkaFma0LXpO7HFiZkbcxEzD2EUneGausNjMePe4ZvlV05mBdXIgGsO+mJccJmImbCi
h7p0a9s8C7zeXegh6WbRNOEmtsT7x5mbcX4iAqx3DprlJfVQ/6VN+cJYm+nkNv8swV/ph/oy4gK/
0oDwAbydBZBNicYQU/qhf7AD/9QC5t9r9DbfNFa8Zi8AX+1AN9VoMbp4TVtHtvVktJqU9ab54Ll7
kHz13NYhJViabYw+jzzMMRk4IkPP5aXKXiruaTztjzG+tUj7V716y0ZMpKkKkWQJ+WGKzXP5qfhZ
XSuwjluH5iSWcNQcmFTrJPWMBMVkjEWtIs5rO+y9/lg15VFjqW8mDqyVVGlQ4nrpjPNEzN65ftB8
9N+NP0YMdxih+ZTYhzoJkoCePQ2q4e1JPrxOqibmidpiJSWNvcf0iR13FRds/COi1DHXUvEp7Vfq
JWXgMk94U+GjPoDXY4jHUxLRZ/Y9exoxMGhE/sfbq/fmSYX6MkijWMdy2Gy8x2v+tUdwU38ZuqvI
NG1IlYXJIA0jT6oMofD/PiM9c3yG9WR9bx+2wxSiQxa1X+77kN2TXtmym3WNXWPQO3YQffwm7vk5
6V9Wb9M4i2qhJE/HBLxrbCmev809eIPmILU+r96LVh1I4fEyQqNNaF6keV/GHt8CgAFNK/bIMTWA
alg0yU/1CZK7L5Qmnb3iFW7+ns8vzYS03R8SR/N4hY/LiAwo4OHqE72cmI04Syd2ZDj3XBQ7viX3
wBIGrBKazpBK2TrcII4fxoFHHLdUt23nzXbO/nwpPBk+y6bBTbYLZ/ywLcOzbXuhkVaRLZYDKLIu
BkAmOPu+qxKy529Nkn1rQ/bXSpGrKVc2dkUGWq/hvDrHZfq22O9Jp+vjvbUh++OlSIWKfVzqjoO0
o03DrRXR5OiKtLdi7v5oKTxZGM/BXEFFrknzef7V5lehA3sqfrTc5qqcxmHzQufrOuYtD+Zc9KGb
b9M9foxfLvdKNotlXpoXu1xeHXmQdy66JBZdG7bepOmjvxm893f8FYua0Rz8YbmaH+aIfc3CPsyi
MmwxgP2Hh1RX5SjsR26d5E5uj34LKmXSghZ+dSc3pAJn2Wxef+PLNblbsddyWwSg9q3PDBtUGpN3
zfz1nekDblKx423nU32EFJWSakFbzMZdA9TFigODXvmLZ3TViwOKotNcC121o3iPfFiuWSJcx5ym
a1KdPCcYMAPzvPSH2x/xVvTGjsvtUifJ3dkwpgXw2A/58ASy77o45c07M/v39gsUmyC3TDsn83G3
zKfrts8TB/l8LkzNwVi1MPv/X2XOFFxFnqgQJqDgdOZijTJnebZ5GtaejrBG4dRyP3RbLVDNevj1
CZiiISDh6+Zr3jym7AsvWc/a5BbkuTDSwT5sR3qYIzvMwMNYnlwolG+hhRpjARnjoNXXe7Ok2d8o
5YrCNDAY0BfLdX1JXiYUZnU4XJOzE2RP9rE4pEdLk5VUiyZlh63bWjqk+DRuvZjtr1VHePrWGXj/
ADktpBhzInYKGublpzteszINpuR5mcI1ZZEWcvhmnby/RkoRBpTanLTDOk0RCSkq8iyisfPODIdg
+mRpag6FW8itFoZj9SASfAuvUggmPY4YCxaNJj2rHr4v4CvHaFtzzgAxXq6kDyf+20qPjL/cdmdF
vJC7KmWyJPU4jtO16roPnPIr7guuLvSQ646ETTVrDis+fql8wMMeyL2UCga0GT1MCFoZl/9lobCP
1YVrEp1qgfb/v1qgBvI+Pq4H5isqv2BOjt4A5Or/cPZlO3LrPLdPZMCz7FvbNbiqu9NJOuONkZ3s
LdnyIM/D05/lfP8BOkqrBNRtASXJFElRFLnW9N9tESnUX86gTIbllz6drItVTZHn8wPimeS+oSUT
rhpraPzdsnhAQNniHXJniG4PrZK4ZLSdjbdSs8TQ07EDyg4c6rFPkQXUSFwVWvyOYF+J3LIA60lH
jO+emvN2BH/jtbsOlzExk+lkJFl8+zNUOysZLx4us9ltECV5CIL9yfpcOWu09yjdHl7BUejIXXmd
+//FNCSovU3SPUASZxRUwWM/dacwqTQJGoWzk/vzWrSCN6sNeXXzGm/uNRjQn/pk0l/gmE+IlnFL
oaxyjx6orxYyWJ15Hfo0dC9Ex1OoGlc+m0tzcAYfFlY7RuwFI4DmW80Wv/lCA+dgStaLgkmxNgKi
8R+LF+fYR3iAPeWHKh6i4bAd2BMoDGJ20GUaVJesv1v2zJJmbjlfXRFnpwrI/GsRAftzx+bPDroN
Vxig3LmXNxzNMsuwG8gOvDOcvd/AOzoAQUWwJDfrzdQBQH+Lj6BrjatD5FGkwftznWs8turYlBv2
gEQxGTPeQa9F2qX1cbqyf6yTeQQj7tlL6Zfb9qdSK8m8+1W0bJr76To736r6HdvuuiogOfbngeA5
Qz7YFZ+v24ruNu7S1CN2F/n5dLq9cIXjQMLqzxlEVptzUGN7C+NxGp88H5SJLcpHsrPnHgLynLff
w/LUgfXOWs/U+GGCRXERn27P/rZXtOWkMrjh+1wM+Dw+fXKXSyc+g5zk9tBv74gtJ5JZFoKWbJqw
I9mTO39cmuPtcd8ONGw5kbxVDdAgW8jLaKJx+NRuO6t1H3zqN02QpFBYW2bQq0RhlW0DF1U+wJU/
bGfnaYrrH14sTmWss2rlLNKRPRC+GF4J+QSP29E7bmcj7o9VShHf59pT73fY+He8ZMup5JWD3q4G
wfDVPnXH5ehf8qfqg5XkB5Z4cIw8dt9t/7kNyMDWs/V8e4fedli2nE/2irIWLcecRboDw6Ey/mCc
hpMuRlNEDLbc5WdVvCrKGeP7AJ4t2FMN9uvOPefzNQ/m2AmfiyGekdka3xlARS98XfZJ8V1yZnnc
5iZ0d402L0CmuQzn+egehxNJb4tNodhyZrkMR2I6BUVyyx8pHj6dq7BAeYYyuIgZZuxsTBNyKYxe
bv4zejKsfgb5WfQD9wDddDJMzdAKo/+r8c9tBG1DDO04D6R+3gzNuL9vv2/osZxMpi2hYxjO0OPm
Z2nEPrDVuu7QmC+U+ACLf1nCU0+OQfvs9Ehm98FxyeaotcXBWX4W/GOFyprhA+OPc2Xi5yGa84c2
03gk1Ufvv7+KYJuSNzly3ABh8MSJ18G5nXWVySpdl1PQuYli8LxfoXMn97Qk5Fi8K754J7zxAuMS
xKeH27qn+gQpyHe3bs0CStozbTiqg4LZPvWGPWkCM9Xo0v3cANuVJdoSxBKdn0c0C7+LTZfLU40t
HfxW3TO0QgTtuW5s/2RV84O74jH/LrHIrYB4V0fD8rqY19k8bRtoJDRn49sxly33AJJmCdCPNmFc
yhPTbgAm+jhOzjuiY0xUmLjM2wdwzmA1GRY+jD6Ktvlx9rrII5lm/Qqhy92AZRsseUYDcZ7mr8ZQ
XWoaalJ3qpH3D3plS2MNRgYrzMR5EfnFDRs38ZHOuXM790lfDd5bRS9YS81rGyQMAM2NJkhULVo6
yn3ShaYtVvPqoMp8FP7HnI53SloyzLosXbMnzLwGpvWuKrZ0rL7f1m2VDkpGuRrco7mDRRcuBS+2
9cR9dmTuYEe942h2U6WGknGiHdUNmHBBZDV8AqJYFf7LQs1eKpYvd/iRoaeAH+6a87wcVhr3Akhl
gDwbf92WjuJuB3z5P3WF5Wjly0aCBO/3KcnP7QmFQtMa7ZCnWWzr7kYKzZHZ++pqnoG9gln6AwAH
geaJanvwLSBmMkukDmg8lafBjXQgq4r9+Kvlj0+5t/gByKeQPvA+2MMjzzVRs2ro/fdXtsWXSvBl
9YdrWH1jxtUE57Gjg8ZRSWn//dXYHtAZK5QoDAj5q/PI7cOaabKWqpEly+Wi4HyqWnF2K/65JUUZ
gdjm420VUklEMt02sDqrb1l7rUrTPG6sJolYOIlqM/t0e4ZdF98IiuTOPdbWQ5PNvTgHJT2CIMSq
2GVGAbFr/yf8MMo7SxOaqsQk2bHbmF05joM4ixI2hr5vOvia4EkRVMvdeuCApAYZM3HtsvCE7tZj
S6aftNjOc52duoVEpet+NrZeo6aKL5G792wuSFBVsACjQRUXHw89Uh63d0Ox33LrXrUFXR+utLsa
NMzy9yT3R5LYTm6332ZqurqQUPUFu0N8ZQyrie4S08AX5EZ4MMrppa2r+9y1TN/XdlvheXazXG3r
mzE+UZvF1fLztnRU+7x/zqtlL2u9NUZdLlfXMCsf5IDEPIXziur4ra2OKOqlXjTYwRa3dhHGeRiM
GgVTXbRlTHrHzFEtMBQmEtjTw07b2J2971VqJ+wyRuXX25+nOI5kMPrBY3i4o5hkQXF/f9mclM4f
R18TYKhUSzqr57adZmCVLldj+jJ1750yjyYdX69KnyTb7kEQbnnVtl4X4I01QXFghbjPbcj9fegR
mfuc5uPV6JZjOKOlSwd/rdpUubMPxLTMsjZ/u6LDxYvYs3dmyXBl5f+h/+sOTIVw/mruEy0oru1d
OOPFMb+RSuOGFBsqt/C1deD6dMnXq4U8RXM2jIfW00SMqiuj3MEnGGJoUXjblY2x8xUgw/vrcSy8
yI+al/3h+M6nG1suYrIwjTE1mAnF+YdsjX7XKB4GIHegQDE4s8N9hKi2XM3U+KRaAKO+XSf2z7K9
m8dz6bYat614/rblmqWxL+bVKqFK/cH52j+BizgBfJD5cYmXA0oGPtb/kpfbTkKptZIdE16XVi62
7bocraMfF8fq5IuIxNPBP4rTqMN+U2mtZNJD00x23dfbdQ6eUA5uWJpoSaG1ciVT1q112eS4VVLz
cQuO4G8pdc9Cvwsn3ohl5ComZB+AbrK62GK3zo0mDvJi2GMY3w74kVd5wb9bG5+2r3PrkeGpESUn
X9Fx2fASbPRV1U+nucmB5ZlPuIpdRkFnbsbuuFX8aDDRLh9E2c1AyG/8HFTf0WjURkUjwCKjdxN/
7TKrOUwtLxcnFsVqeuKwhsA5/uK0bd+n67h4mQ5hTaUHcjmVGU6F73tQOZQsoLqjPJIP6Axw33mX
+jCfs+ZwW98UeiBXU5UgxRmmfZqwS1h18HRdOqpxd/14dZZzCjz7rFy2qz3/6LcuKidNmk+lYPuE
rwbuuqL2eoqB/fFT5x8qjL3quqaVQpdi/aoN8rZw5+3qfAxHkI7vjDGINPpDm5Z3F7nYjv3nN7Cc
my6zpw2H3vu6eQL2xH2bKfkOdF8wpwE85dXwHrP+kPWaO6hqMyVnURZGMXJRbVdrAmNPSrv7rj9y
ddqQdyBqNlYon2XEaCAX08/MuzMIlqvTgsAvAqOCIw1MkHl84DqCFoUw5KI0F1yUPh4sIeT1uBQX
Z9EcyoroV+7YRfknatKsfjd4FDicxZngDXc935m+/asaLZhzN+NY9iCs9bJsuXv1uFlpFq8SimSV
G9tr3TyMXoaPMzuHpUZDVONKBjlsndcVi4NVFw+FeyT/3jYUVQAk9/URUQCfjBTbdbz4J/PQn3Cg
P9svbhREzkGcNh2ykMqjyHVn4Rj0RkA5dvXkn+yDdc5P66/u8D+2kkl3r1SJSTJQz3eB2z5glnl4
CKurqQOyUclJLjUD6BovzAADszAK3u8tRds5SxqUMLx3Ljsjha7uT5VMkxv88paNZTmX8OvvUZYR
W2d6WN4b79EVed6eNbu++9c3Agi5AM3zBeCs7H2Ox+D3ZoQH79E7mQk/0oTdZwpy+VmQtfbSU0yS
LZdqipdcM65KleQ2PrSLox8KwOfXvIzGA9gpzvy0ve/+2wswy9OdAYFcgTass58Bq3271v5ppqdR
99avOLd/a9irc5s63bpUqwFLNi4rgnPz7M33SkY6T4txXZk5FMPV90kIXks87piI98zgwNe2XU7c
Xc3pn2kZjf60iEJ8CCs+8TZ2SpAwPldIJ5QferMyrEJzYVB9rHQQL0VGWrQCLlfQ0vzo8+LdYPIv
aLT/cKciS/a+FuMS9iuiNnTxZqe94s78aL333/lH81zE95Cc+aEt16t5awc2mBA1msLy45J8Qx/j
feuXC9T44gD7M29MeMXdEDecdsNBRHthA01GzSaonJdcn1YEAJtoBB5Gpp/bGNNzfQxSGy/lP4z3
7pEfw0TnWBTuV0aUX4HzG7I6N6+l88Drd66OwUXlFOVqNY6yIl8skNMMLiD3sJyDhzHJICd2YJqE
HnnbJ8oFam3voznEFHiY6tt09icjKgt2slkYh6VzWFzd87xKRtJJHprrwgayLNdpy/jV7lCtYBrZ
fVkkuUDNtlfmmQU+grRonOnzGKBOh9u6qlq3ZMpl3XvLDDKra0X42SDga2Odxm8pvIQpWTE4eUjm
ekF3BUZgVHz1+29Dq4nYFYeFJReltfXq09BAsjGsf/N1U1Ty+C/be/vYJEZyTyewH1pyYdqEm7AF
1AfMsv5cw19ZoQNNfFvqeFD584ZE1rzoxLZrJWuLE7OA/MfpXfju+7Kl/Hhv+FteZNZyLduXgRiR
3SVAfNK4nbd31ZKLz8q+HsW0lj3uHe+BFyfq65glt3VRNfQurVdnqCjXEe3ndX9t0L5g5rEd/Fvl
d+m5JaPG2+NaA8i16a9TePZaP+nG9c6R7T9X7bG+WwUHQSZI0ZPOHg9OrUNWU6mJZJwjX0Ha6/j2
Fedr7DR5wrp7UPN2HZGMswbXtAEw9/aadWW2ngbwID1sRW8490lFrhSrVtEvZp6hjn0MI8ewk5Jq
EXB2n/p3nGvJZWJhBgh9YHb2V69Ns+AQIgFeoFx++qd3vsw+j+r64GQPzbDGq5u2RR3fVs/fIe5b
80pWSx2C0vOSd1e2zF9K46Vzg8MU8rRxretkiFNVtbFL+JfMA+SVYcXD7Cd2ZXwkSOjF7Wi8q2sd
SoTCVOQqMyIyAnaOor+GwKa1oHLXwNO8tCiUTq4zKxvPqe0C+mxYD2uBalzNK5RqXMm6h2wDdhDF
STNuI5iQiVGhETT4qNmb3dre2hvp/C2ovwDAl8IK0735gB+yJHjw37nHvfGAaBAcVFKXTH30gfIV
dFDqBgxwtZksBsouG416qeQjGXsZDpaF7s/+WoMJBfdFFLjp8T1Vg0vmTojblA6ByQQkCcXJbTQp
ubfDK0suD1tmUuJpHOO63bFZHlCQHFggWlmvdfHP7Z1VyFwuFOvbjE/WDLF49bclXGKwtBnBf7fH
VkhFrhFbe7cXK0gUrpWNLvD1wEtDo+yK4NyS68PgugdbWMgswOTRfp6ggfG7EbtRucVrwhN9fbNK
Pvvvrw/NKqi4sAUONvdD0wfRUp6X+tNt+ajGlkx288VWswqXZbB/A+jrqUZmZPU/3B5cJXzJYsMM
lLrCwcLNMPaxqTojVY0rGak1sGY1cizams3L5DZPbNYl0PcA6g0nI6PDC0ZG3w0apAGzMqKuB4oN
Z30GQXoyNgB1uE8ukql6oYF+F4qnK/jfyTvhhfSuceVyMTy4eJW/5wSH8JF4J9d8vj2uQknkMrGJ
LkO39dB0lPbExU+v/9fQsc0oLoiWXBzWbg0KkhjGdk8g4BTH5WymfgSA2ff6l1WFvsgVYdu2eeiY
QmJ64k3UD+gIaDQVESonIGO6F25TMTpB5A5FF/PuBLZ/gsSN0Eq+03rrW/tU37D//soJILxrvTnD
N2xDc+xAS7gJHQ6lanslMwXmh8F42cGcnP7oeXMR5U73UFf+y231US1dMtfKp54hKB5J+qE9tzlA
ZBZd2li1dOlEtdtZ9K6HofOsjYz+62r60abTTdW6JTNt834IW8NEbVvveeAmMoBw/GCFVdho7FWx
erksDLykIH4WPpq5x0vYflzXp057sVCNHfypL3TKc5MsaBQft3PlPy3bI681Sv+WXACBKTfvG70I
hhbY6mkDQLtonSYWdzUrNEHSWx54H13SRjccLaPE+2jasdy+ErOoHqbSms4hnjU/GqvvfLqtlW+9
VmGe3w7plUEVcz2IZum81Eah9Ap8y6D4NU2o3C+WuAT6VG7+olxXf6EQ2V+smXk5ZKTvPQCOiSqa
S24mANPlh7s+RU5zNsQ20GjVemk1VhHIAOLaBDcz+1x4X3lQYabjxMh92yMnPru8pK6zBG7Kpj7Y
Hug6dua3cOpJ9q4ugIrTR5wY1qBJi72lxdgkOQE6o90XTIiGm3qiP9kj+CHM/rCFOiJNxbbIaU/u
W4UH+Fgv3Xj579w8stbV2MhuZnIcsS98/6BX2uUP3rxlYMZLS5tFZLvy6dyWH5rwRPyjO32+ve9v
5sj2WfbvejVLnw1WsISrlbKHvXG9PvLH4TIf12TvANa9u6r2QDLIKgBqE1+FBXx5M1rdJ2v5zpZv
mi9Q7YB0Njh5DzITt7L+B5j2P6QxE4Bp2+V/SGP0qG1k3tf71pZIZ8WabRQYhoaVFumU8vfZt/1z
nr0TqGsvzhy5gADX5S5VU0knR7eaZTYvmEok23HDVbWJjTg7/oYxPNKj7mr2ZvBE0Le7+7ZX+5/n
o2i2DfNMx/XgJM0JKLLl1TvVeAFmOjbGNx0lJpFOkrmYzKbjAAFs0DvtLV+q7aWzy4iAKcGZ/MTv
TnPONQnlN50/2oQldSBm2DirDTAyJl4qMzbLJbazTxx7c1vf3lQ3jC/pgEvrpqZ+kKd4UEusNTyB
jDC5PfSboSA2Q2ZrmzPkwqjV2SmSUvH+0MzfG0Cu3INZcRFa7Mo3S/kwj3whRy912AK5YwfnG/8L
gA+yQwz2P3lqH3dsPr3FvOnDMJG08TSrAgBV0SIlzfxiWucx256d6tfiuqDpm4/DoCPnUWiYfEkn
DQVXdcaKNAAO/4hG3ZC/K3o/aqtv6JBCy8tlo79u79Jb2YxdeLvivbIYdxjyirQOS03ap2NNk8kd
jsU4RFb5ayCl5kBWGaZM9mZN1Jk9C6IDecEJEBNRMH/igLkEGmvkU2wU6yKGQsz1Z2t8vf1lSr3Y
df7Vp4EQZXZW1Mak5cOUgKgJh8Fed3kYkzWpEuNbDaQgjRmpdJ1IZ8IIftCZCMxlitj6KlI3rpPl
7P8yRMxf2Nk868h2FA5BJoNbDWGhbwITGXMd13bs8ioqnBc3f3dbam8ebtAHySGUKL90wg7j26hO
Dg6sfzB1NcqqoaVDYDNtVvhWDvOZWBXXLbMjGkx2srS1jkL4TRwtqLN8469Am+m1tN+Pz0fn5/+c
gfNkf/zinNCNDm8QJr+IttFeYTxyHsCcuJetbclTM0cP/9pEGx5ZK+DjTfbXZtZkYBUuWk4IZIK5
NesHO22N5zV8rGl8e6cVmiQnATpwIuQTcBVAKkw+F9l3MYjHvBn+q4dRc51TrXxXhFcGiO4wKwv5
yFJ7tZPM5VcAJGvOxbfxvLHRknF7tcOIV7o4uCZ6Qf9NVJNTF9pxM0/HebOeKvdf068iWteaNwKF
9sqkbwWeRTu7ICyd8+7UuOTKWPV9dpzPt3dDJSvpoOddZtIgmGlKsuZstsWXCsWk9w0tmTRSDa6Y
65CmTpaNsbUw4yC87i7CQmyEZNVTTvJcdBlNsyFP7AF5mMo69V1x3+LllECG++6Czmk7BZfWOx7W
D42uC1B1PshdYdxjVFQt+b9Qe8BtIUPJYPN1B/X1Yp7oQX0Vmys3iWVgoQn6ZaHgd5vxZmDFufN8
19560vHNZtPZxK42xeIlxuAdjEz79rfrx1/3A0CuSObrWOPW9gKg4IwaJhgvy6lnH4dxGJtz1ZUl
eT+gHL8/BGFjuadhLIV7KkYmwqsbCnc+Czzk6lAyVOerJ5l7BaTqkg6BlW7Of3ZVRtvQHRz7h+mt
UVD1eB4pk2r+r8l8tEjxo+mR2KuW+xyl3Erm5a4Qi78xYEu359U2oo26L8wwUFO63jmFZP3VwmdL
wKWlRCynPpweDNKeFrc9jP2guYMpYkpP8gKktshoL6A5GEAfZmR4oL6iCzNGO0fnvDAPrFg6RC7F
qehJHmG2C2dejbZM6/z7BmAjOx/jeqgOY/Uw5zooZYVJyV1m9ThPeU37MgWK1SOdvQVASYjubluV
6nSRG83MEZW3ptFn54Kxc1e4hznkMTUAp9O157L5OIoZ5BTlcQnb4+0pFceL3HMGrOgy87lF05pW
MZ1xsSyCY0g7jYKphpf8RN1XLc9FYKSWuW2gA+qdplk3vJwVIPhL+tWhxrfbH6LYGJkPiGee4xaC
0rSbWLLlLGnFPdC3CO5kGiC6krGca8JT8MhF3P9ioByne3F1CRHVyiUjNBsiWBHmNM1dcK3hkXQ9
eCHv7osfHMn+WDWUNiA+aRoYzhkKGzfukvi1q1FZ1eIlowtqqwi2dkNlRsGiqhbAQjWSu3ZU7umo
6462ltHlacHqp75ZHoFMoxla4ZTkjo6JirAsaNmlRTOk8wbWl9WOs3VM/NaMmxy8cHnxcbB0Wedd
29840eRGj5GWVQGcVeOc+chGWOvBcNoa79NZ7POW3bcTctdHwBi1OeFNKpwlalEasNK7OEUB6yWd
yNPEa8psyzivVgt2Cz7/s/Bw0OyFQoPkVwyv90zSESgoa/pTY5pn05o13kc1tPPnRcAAtBpvekbT
0a6TtiUHHtzT9QifILd9OJtfTO5YNinYW47MLuOQWZpVK9I9cqOHhfIUPEbteb6q4OEWN+bCp8d5
AuVWwnur9q9t37jTF3DxcPIRPYUAPLpvL+Ru3s6zOrQ22NiLob523DqHoS7UUJ0E+x69upQRQI+s
zYaDJq95Ms7mwRt+urauyVGx0660053v26VplPByWx+bHFw1XaXZDoXx/tWxG5YTMecKBwv5lA/H
Ci+DWR6gV1QHqa9au+Sh52zpBHdbmtIAqH9gNxptV7N2RUgk8wzYTutsfBeLCC/EfLamJzY8T5TF
PdXFLIrVy226jmWMrZhqmuIgAKmHFbnbr7v8v9ykGwK7YcuyhqbzQuIKdIZI5Gnkolr0Lq9Xysi4
udTbmLHUwM00t/0Y1fGaoRV6LrfBgrAeMK2WYZy9pTgySk5eV8aw4OQ+oUiu2OacgBKZ5imIzGPX
Aj0T0Z1SCqHIiOOgTJrCjEFZsmA4hRU6NebC0BUFK8Qit39NlAatn8Nfdu54cgygDPl2NNQ68AeF
kco9XyjWN6rWwvDlFBfGSUzA+A+PU/bhttRVw0v6MqLdp6yRtErBbunPZx78oEPch4bm6FYNv//+
Sh3bsCezEBg+RKVm6Z198bC6vzIdgaNiY+V2r2am5RpQCKf1QZA5+WUfZaZ7X9z9O8vxau2c8dxn
e9hRAGKZsXfwwndKxflTKgYt2IQ+5CalmX+ebfK8CjMCQka0zLrIXqWV9p9TBHgYDruhEWmziMuG
pq1eGEkRehpfoBK85Nm7eairosEXLFObhJlxISO5L6yXCxnYTGpq7yuvpjAth+kg2Hzyluk+2cuV
DNwBFmFDsPKmKV+c8P1ArWT2qsQ3uGYGhWz+ql9wp37dXxRSt/No7FGQHRXdPV1ziM7kcoV8MIY2
3FqRjtSNi+7geWPker9uOwOF0sjFClWB5AiYAcp0XPLJSQB9UZAEYHx1ewU6Jy4St6dRCUjy9Bl1
xi5Y8ywtw+3EyXKs0Lpye2jVs5hcr7Awu6JZxrI06IvTMl2ywoiIyU7rLKJm6w4ZvaLQGK9LydCW
ye1JVd8jmfNgBGsIujSR2qjqJr7xVG4/bo+s2hDJii2nmq2+LrIUMXgWBz5H/aLhmHG46apIVDNI
hjwiIpvCHGtfy49j+JlbS1Syn7dXr5KLdIMGjTFbbK8Uab4sPWAz0bAfGi+3x35z3RaKuP70b1Qw
D/zdzL/01WBG4Tpuh9Gpv5b+qOuOePPowgySZJrSnmbft5xLPvEiARCodwSnLXBGh5pEgzXrSize
lBLmkaQUeLUQTrH4l4Z0S33KQHy8ofra0JWKvD3+X9DrWcsHENDjSa1kzcOwkAfDCDXW9raI/sJc
t3HHD1jp+Be0QTpRM/XFdejG4UKM5Zcz1abmBVX1BXKMUmRmhoy8d5kobqUMQNQzGvnvcUbWX/jq
ObcHTirTuZiUs9Tpu+DBhKQOt9X0zWsKRt/V91UMsQx92fRjF17KkH0CwHZsbuYht/jDMNGDz/vj
7WneTq9inl10r+bhtgOey77mKeoxI+BMJLx98gGSmPloGqqcmJqodQ4/o7ZOs/WqPZF8XuuNgZOT
wLlsdfeP5zMvIi7g9m9/jmpwybg95jE2tgtPLZZ/2koDndUr0wUAv7Nsf+WsICvJsCuLgFLRIEVq
C+cYbOsRLVAReOuONt2+mNlyLtz+e1CDUoO4UTf2EfCaEgcP7GBfiOn4kg/lYVyCB8OvT4FAVO6a
MbGHDyWtknbakq5eowzp8xCPGRthZ3/eYr+j59uyedvx/YXani9eIVBB5aBVrUC7jGD2wegHH++y
xV0XPcuW2+68wsx6v8bFehiDf8nsPuDMOU9c55AUNiF33pWts1Ruy8ilH8PUmeaoosXJm7YDsNz+
sUzyfFtQCiWS4dmXsTZGsG07l4XmdeyFHdjF5nHVWJxiG+TeOVHQjkwzgYzsD1PmUlDrUfDgkbue
F7AH0qmQbbafLWPmXZo5wwOnGQFV/GgsupBF5TDkEq9ROMHSeyy8NHglZ14MH9WZIlo85u80BnXg
zB97u8zEk1+3dvPfFAi7ikH5vFV9ktX+bNwT7lt/YXg7/mbX1CndS46Lihf6NFoq1sSdNSZ36YFc
+uWPAjV5E1zwvC3I4YyudXKqvNQcHwo9kKu9fM+srYEG5FLvvpVsy6Ez3B9L7WtcoeKIlcu8jMka
q1IY/mWbjTGq3fkLsvvPwbq2eO6g9ykz2U3o1elBRlYATR570NjVHAeEfSDUXJKQ6to2VVKSTgua
Cc4ml5KLJyAle65+UgpuHwDm3LfH0oER2ouF51EzvHS8+qfKQ7SGAtlCM7jCX8kFXMIIUGgHKKQL
cax48d3zYJtPZKnPfTAkblXrGMJUQpJMnuXL3PlcuJeu7BPhNbG9dudwI/dtslzIhXoJwVdqhRda
4W7dDUezai5T06W3t0AhJblyq6j9dulx2l4Wy3mHHNtHOtpPKFI/204W8Xy865nasuXiLasGnEKW
zeGlqoAhEi71GqOh+v3tj1CcGXIFF6HcDBfak8uIBEoy5AvI1Uc06OqiJoU1y71cs0M93m9ueGmz
Cak8L3JEsz9dJl1x58Ehl3G5QRB0AG4AQ40An6blbuBwyU5lbWiqHt58w4H8JVN2GO0LPqzhRYB/
t+z5Hl6eZ2EmmQE+RwcALKv9877dkKzaNeZcOF3rXnDvRYVV0IWR8IMvtwdXbYUUBfKqbJyxhssg
znbM8Bg0um1iW+6xcXTQNAqDlgu52sHwJjKF/iUI+Jm1PPam5lCUv25/gEJX5Tqubso70zdy75KN
TXgBD3L2jPoN8s/t0RVrl0u5rGkyat8xvAufs/bqL9vwnDHqXSdRhd9vT6HYAbmGK6yI69HdIRlF
Foct/zWP2aUeUTXf+Tp8I9Uc+++vTjavBi7b7Df+RRRgHXD6yk/WoBIRup2BFxr0uq4Clbj231/N
U9imO3XCg6quoDdK8sql7DGkNQti3x8HT2N8ij2XX+y6xpnKsA78y+J9qgjAgZ38vjjGlcyhXw2Q
stfQ1aG3T2PwbPQ+WpbuaukCs6J0tIl5DRpD5MGlWK2nsFiBhw744bBKiHNXo5Vly691RT0tPplX
cnG8oI4nntmRV633XbrkB7u5haMYCyu4NEHQg+N6G3qAFGQEfNesL8Bod9siFNsr1+SVI+d2K6hz
aecg7xOPG30R2XZGh8PtCVRqKjnvjmxO0QQIMTxP+NFar2vULQBWYnS2NN+gmkJy2mTKSpGNhnMp
HNyBh8n5MKGDLO6D9uX2N6iEJGlqkedN4aMe8uKh+mSM2GJ5F2rZo46eTDW+pKvBVJdka2f3knmT
+XlwvO5i5d5dhRuwhL1u55WjyJt6KUEQQC4gWkSfwVB70catD7dFo/B2cpGdg5fNFRhfwcWxl4/o
3v4h8PjbjNk3YU/3VA9j/Xv492r9pgW68ZFZ/oVn1oWs04WbOkgeheBlMPelDzlr25lc7BZvnIgm
poZr7Fc1tOyec9RugcPPv7TowrWBXh2OmkdClcj3GV/JI5/Bg7v4cDsg00PJfFmmDrFflgo9+lOv
MSnVHJLV2uOGV6vZ9i+ey37YtnF2HPFQTkNkIrN0W3MUVisjaZesHI0BibYLLVnU52dPDJGte9FT
SF8uHPCdabLDog0u/4+z62iuG2e2v4hVTGDYMtyoK1nBtmY2LHvGZiYYQDD8+nc4b6MPFi6quNFC
C1yw0Qeh+/RpFCg/Jv6shdxyp+j+zGWDC0s7ryjfyUYcXFqykAglQ8PV5MrosORVI3IvoTasaUsO
u8zWy4AiTus4zu9YZJP/s2/6wtouTW26uCE4l8rw36ze1dAue1UlC2W2EfZinrCyKzTYZhr6cEXh
hpmXiueexCdF8qWrJW7iF65zMcemSwPNasmDVXEwJVtWxIW+7Gl65+JcF7bj2XOrYkl19+Kb3AjL
CovsOYPK72VxMJGKaYIiY7Ni8S7mqo8RN6c1QpVlHtSGsYT+SNJo5WbxWBtNFSSomziU7aDiakps
KHI1BzNf1oqNBDkskr0kGUXgbdXcqFg1FtDSVKntyn5H2LPNlUIJpgecCxP1tWOan9iK8HazlLFN
dnG9DFMkaaJMDMze0fVwMFR5xNFbPmBtpngqSBxZpGmaNtM9kjX2Zcl79kA01OcHtmHbqhCPZPsT
mZqL5g2NN3jeRS/Ml4Z5cUWWS5uoeu3Kpi+AfMpzf1546170yurOKSTzosFLfu/aQUS+ZlXaJGcu
IrmI3d3KDnUlzLVUNDuZYYTLFg6apbbsGgERNv6wai1OnfRK0kVxYZENL4B7QE9OSorCv+jozWwy
sFR84zWz2n3HvkjNIqRZyy6fvEtVrlDOXQlkuSk0Ie8bXgIrkZlFvQyNNHIEi9wstYI28f5GW7hX
lPC81Y6lSH3KfkOAblkTSjt0cbq0sFRgl+zkDn0bor7zQFpLYSbZJijKcQ8Q6/MX3viXghKoL7ju
rW56FtsIh20hHRLMjV+hN+Bf9fzNdEE82WdA4eju7XIp8lJD7bXJrpze1ix7gWhgkLC9v7AB8sPt
rLLrzuagHV9WYv7qS/1U0zkLfH14HPiksJ5siQRwJ2uZpRk6d15Y17yhRP+SE+3BTqdoVArBSfaP
/8Q5PnyG59UpOt5he6qRhmve6aiq6JYNLMDb41NSYvo+9lWjCtsmgcR/qilUk2WDC+AGzaABhQIb
E0jwRsAt7d2cUFZ633ckO4dI4zKTpeha3TMvNs+0x3zR58tQGHnkLm0f3f8JyfxFHtdoWLPlt8B3
3VMEpGaC5moB6qL4+77xBWwTr/ArtjruJWPDj75zdGQXkgTJ+n3Db/76wWnceam40azOy7QiEJwi
YR8QylQ1GTL7C9itmsq2WL36iIUYj66R/NOtfqBR73h/8psNPsnRizQuD5LPTrLtrSU30Vq7aA6V
wx54vv6rJX6Mpts711gAb5+trsEHnMzTVP7t/5rpqFhcmX2Eq7ftmgtfsx4ZL3P5ApG/566kl5Kq
pCFlvikAF9cUXrqjTy6uYYMAOJV97E3rzhyCSEnS7HathgpBiob7keWyk1nPp7Y0dsUQ/tDdttmg
9TbuihedptWxdHiDGr2x+XLfdT7fj//Q2x70rFotzpyL3nUnVNJGXPe+TOUPgofz/V/4fG3/EN5O
TZeTduzR+shlL8aKhm3a+JwPKg6jbHgBuA1vuDOMyKRpjnZD9C9kEC5lWaeY/eeu84f2NsqJ19zo
EHaHcHMR5h6okK43fL9vGtng2/8/bDolX3K6LMx58b30l0dAoLFJ9+P+2DK7CFjVl67dZKbdy8zm
a2G4D3mxfqlo83Pf8AJiyVKlprki41HpTrwM+qEZrNilY7xveAGxQ9pYQFAHwiKhcaktD0W+xs6k
/7tveOGw5dwt3MYEXwRS1Yc06Z/TdIr7dFbcQyXrKlKCLK+2WojoIA4yW09Trf81Fa1iq5cN7f2v
y4zW4iLsDSank1pvmuE8aN3v+zbZRvjzEDFEBlANETzWm0j+jA47mDmJM684M8u8jll5LX39ISXO
r/s/JfFNkQ5E/Wo0qFWBxFk5U0zz5q/KLNrTos37AseGqKhtz5BGaQYEilKzfmjsmYYOw8183/QF
2CaVr5XrjD0TlMTraqOdImtenFLVEFe2xAJycwR17TrHNbN3c+1Q58M/aDuqR/fnLltlAbda3czc
8HHN9O10vrTE+GX5Bj0UbvGUeMl3VDh/1zNL9WuyhRZgzF3NqRBW8y8DYrDgQT3qSF6qtQ9llhJg
TLuFVP7I3e+2xyEYxa/QAFHkDiUzFxlffe1byCQhhwXBoNBZp8gdNEQdtfj+MkiOXVHKK3f7WtNt
CGnxTO8DL61j3g5pMEC1ng+qikWJeUQu17r0jODm4+G9gm4v9gCF9pY7ii+QDS6cu13TmHlXIhTo
2MN4mDj7nqa9qu2gzDzbqnw4GOekLgtoWroXyKaGY66he4z9Po3rsa52iaYahsjiqkf0Kq24j/eK
m36HYq0e0E4payfzHgHCZGtzxOfVuzSkxytajwzNuBBD33Epcbw/VKassrCsyTPobWhiE2XHe8h/
27jC4QJZybz2yoXeWvo02++V6gr4ma9s427vlg/LmRvtkNcJ9DwZqgEOpKsRjwSTX7Edy0YXPNE0
SsMvHK+5zSxeyoPnHe5j9LNX1TZrwQl5hYKJpoM1dMSBTbSLyR+J9+hUB5oorvafucn2C9sXfbRL
0SyZR3R6y5MxMrJjSn72hYoLKTOL4IPDkHmM2zBLqTeBxX44e7gD26yFIwQcEWKhQrS5FRaLiWaF
2rqD3bqNLBwXy9y5ttFh5Bbi95N+mkkb6J4CNDJjC4fFipZsc19jcBRvFxjYKANvVVHVJIOL9KK2
8bOldv3mNrmveh019t/aTrCL3KJV01y8QHp6s+iT6d/KPcJZMPYfhCLTaivfg3+0DLEI+5SCs8+n
+D52JM4n6kKRsbLTaoCx0TUG9XxpnKMy4P7Qn2oxbRPf1uADajQ2a0s/w9ZgknjP/6+xl+lBfp6X
QDsWF/qzV+wAslUV8NlDAQPNjN3m1udfHRuk8vOsIhHLDCSgE3dsNF7UMbQN5C/xNO6csgDOkgwU
wWituXXNY0JD5j2WKnaY1PACPHM9XWpo01hXU0/sN9vKjMexNaewHBu0Li/AVS4Z1QN7Lv7mnfFM
9eySl2MbbuT8MOt3JWo3BxCQzOoy08G+wgYEMW2rS6KKqiqwJcsiEk4mb8maxoP5Vj4fICMUQzpY
5bcSbxL5JsWSNMgxY2zvK9JlZ+N9EyLOIj8cDgVo3u9LZJ7GfZudSDzJB6+sfa/GSb5C7eHQDw+T
r/AwmYmc/4VfMa5VMXFYv+HuDe4WIiaokJqUWUhAdumhsbWWYNau+Xsu3mj33NKX+7uGbGgBylYy
Gq7WMXY1sva1ys1n009PLWcKo8iGF+CsLWYGlgbWdkghGFSCH+slr2OiuorIoCdSGVHY3fS2se1E
Uf2DHDp0F4bPzxfUSh30q/NS7ohIAVoisZGhkYDdN9ulYXwg3munSprJnEaArEXbeUkMOI1pvc+4
/z267eIooi2b44mBC8xZ5DK6k2lR3VuT44pbA0+PBjsZRIfe/o6Qyza+cCtOSUpBtSLNDVcd3XlY
iCLjI7lfiiyi1kMX+76c2dXPk2tPjWAYuiszcITl7z3beX0Q6USlibKrrrVx0Piv63JqVVFvmdUF
rHazpTXQlWxu1KpDU4vNBdvZ+tiMb7sAK3KJKlosVaUhz4ku5uHEvYBOCE4j5bZveAGwKxQwEEUz
mxux/lm0l7V/WUeFP0p83RKO4KIA15yybejiB7IOZxeCWfsmLRzAJgoJHDQPBTrrNWzbS+r8ZKq9
V7aeAkJHX9chNGg0N+YsQZfdjPJ35/8gKtF6iVFE5tAyFkPjmym9pUSPrNGOvEpVziTZe0ViUKVT
CAKtmHnj/ajSB5zggXLaso1XlGybIaqtGSvm3b83Zy0wAvrVD3Ma1GcaZbG64a/sI7Zl+XCpJa3O
62HGR7jQzrPzm4dG3zUL7/uNzPgCVhdmsQYFnrjqkyzgPQvmQhEmk428/f/DtCnINE1BMXKfXln5
ylQdxaR2F/Bp1rkxVeiFdjOfeZSejJMXGY9I2wVrXMRppCluHLL5C1hdHMeeEeqDZUpyXiiEXT2u
2N4lgBLl25yJVuvid+xq1ux55dONdFa8Zu2hsFLFT8hmL2DWTmuL9z1Oa65/WcqfpUpDU+KMIhPI
yd210TKsKk9+zNo71b/My/t9V/y0RQpOU5EH1FRMK2cNc4YK4jM5QOXi6r2uoRXWhzQi0f1fkdje
2I7cD24JASutMVAYexvoY9IeWItuH+Nxqfao/m0fIaB1NXnS9Aa2eL2K7f48z/uuGqJCk0eQTUiR
mrp5xRxQ84Gvz/cNIvEUUZ0pc+1qmKAVdKMm6oY9N6ysQjFnmbMISC0mPdP87cnkEX7SoFXbrDjz
HH7YN3MBoYy7pTma8Jfez8OOcugK7NFQ21ZRPE4R/FjN7VLdOr+b9Gb1X+9PWWYRAZZQTGpNpx7Y
1WX2wen/raf25KUqRQbJ6CKXx22sNK0gh3XzyQseSSZaIvrgp96fugQ4Iotn6EHOX3vc0+vylaZP
I3Ie+tcpV9D/ZVMXYFklaWYVE9bSWA7Q79bNqNjDksBaimJM01LlVunAC1Oa/ItiWhYAS4oLnWza
2/8/7CYsX+fZAOH4NrhXhhyB7Z1MNCa7b3HZhiiSdyYCcXO6YHR2GGM9biIalkf7FW3V0ZlIxYCR
fYIAUnfpvJTYDswz/92Mj+nyqNuKS6nMZQSA1mXTTvr2ZBxNHjTpNeuv3KTBou27vIjKQgt6jul0
BEoX2zmPRXatCsUp8Xl3aTiNANSs882Ebtstivi+GZF1bdfI/ovEyeuDFVqxziDuHgyuaqU3Y//5
UPXE7lA1SUs2JLCUfwJNyzi0h+zgvelPLJ7j6ZzFqh358xXxxAZR5VxC8XbGZ0FqNZxn97T2Vuxw
LXB0V7Hon/uT5wtI5iuv9GVdECdj760/BhXki/Pp231IyAbfvusD3jKi0TTT8bS0LCceej1sOQTI
bJUCrcw8ApzBAdMqw8IyaLUXls6h6o7Q0At8V5HV+fysRRDlf6ePHLQGIRq8XJ3lOPZnPipuezKz
CBguJ6seshp7s0f/RRv0wn80k8N9i8umLGCYFnzo+IIEnVZkUQORZGNWnd+bR3zm9MIhq/N07AoL
s7a8Y1d8WccsSJOLw2Kw8BU4ls1egDFiwQRQxuyz+oB0KIpS7lvlU3k8B1IAQvkhSBEFeg/DU9B7
4WhF6YVdIFwalFEaqbprShZVlPdhrtGxfoGzZOmPukTjkveBKoqOJG8oT2T00EzT2zwFjspvMw3S
09aZjIdgxlsXKzSD/OAqDCVBlMjnaexizUGnWq5+em3zJ8P/XhuBC5r//XWQuJBI5hlBFvKX1V+u
Wte8zNYvNA4MHa24onYz8FPVQSxbic27Puw6FDLpXbZhYDbcI/X7YDHHY9eq1LxlwwvoZUmRozEF
fCkdfmYFzIOHrepRJRtbgK9BWd4OVMcRTA4LhXOmJIAOnyIrK4GX2KNPa9D+pm4QQUxHC7qrQ7jM
u17fnijbxKi2dJzgoEqq7x7aG/uUfr/vMhKLiPQd3+rbHOXEyMciPaQxtFqbmhfazwqH9z7f1ET6
DtphJY4/weH7TY7a+pYY16laorVIgmaOF1elBCD7DOGYtdLeg+Un5KyN55JEw3BR9o2VgEqUYqLV
uJhtzuhtyc85CcyRB5N7TBDBVfKP/nu2frL3i3JMdLE1aEfNeHX+nmI7NIIiYj+daHq3D1OUosVR
GqWKBZetiIDeVasnXle4/yeMPFnW+DWpkyKwnC6iphlpFo+njB/3OZcAZag/sXreAGFmc9DnRjQz
FlRVo3AuCd7EFntTlUK/zwMqevrEVvwN709bZiLhJPbB9UYTaoQya+MNma9z0n5N6M1ohmvHQzf7
dv9XZC4rHsYzz/x0GugtKV9bZB6RddhTGIjjWNRkKg1K/NxF1GUir5RmMcu44jorMblIfDKgP7x0
C55HTXZ07Rsv9xlDJD5B9KdKmgnhxYkeaz0NiBMWe/RiN2tsh/GH8ypBe0mfIGF9Xeo2C0pcxgOI
Wv68v4qfNifbRt+W98Po7rjyEQlN7+jSt7w6F/oUcPNfVnxd5r9Y2sakLoKCf02Sr35RBmbxtd0j
eLj9soBkSD4lE0NT1dvoQMRXP3n6t8w8sioNlI4kQYKoysSc3i3rbtyy41oTtQkELQ3jS6Otr7Tv
zoVvxUuuaj0qcy3hbB6pmRRlj+yhO+MLeud9dg3VlUU2toDo1h07vDXwCqPmxUsvnqrLt2xcAcOF
62dpbWMJkA+K0LApmgsFICQjizwpa0Ynk8Fwl+uop5FlV1GHx6PCZbft95PTRiRKDY1F7Lnfrrt9
YB69I8S1Tt7bNAb1g33oj0m4frn/S7KPEE5lNGXRbbfATZHVTZB4aCBuqmhBkt1T5E1lOrMdbmPv
T9t/wXBBZC9HX9o9anCAlsicGky0QtNAaryN9SvE8+JuWeN9JtlM9WG70CHnxFB4iw208acwKdka
1K6q+962o322sMJ566VoIEl0TFtjZ85+5WjXxCOtV4n/y4YXEFolpNFRzr5cXdoGa3vyNRK0euxO
ivuzbE0FlDK9szyILILVggbnhp/HjLIIvdYUx7pseAGsK7MZ2MAzMpTtrXFuw/BeqdRzJbFJT6RD
pWk2a1DkR7HxE4v683AkdbA+l+cNT+65VgRMJF8gEqNaHGLDnK/0Zic+D5m/ZqEJwdgQ/qrSPZGd
ZyIhCl1NrXKZ8USyXpkVrqgOR4fkBOQrUkXDGGrHKk4PhurlLfsi4WxGB2B3aLdfM9K4OmO/H4IK
v5YcpoMLJbVvS8RCSExH98En+7Xt/x/A19dT7dguNg0dYrQTmb5CgCsolvH1/vCS7c4WsN3NusGz
rqU36i5Rixxa5+zLwHhiuyZLq82V9/DddLKjwS3Ro2Hf01IkTDWWnnPHAajJggl3beioivZk1hbg
3LpzgsYjW0ArYUFZVWh01Aepr0iRyIwtoJlBAVFLXRxihp49rLr1nemt4pIrmbjIk0KfdZ1ODp4t
nH9fKnTIWRGuV3i8ZNoiR8rMNILuntj/u75/h+gVD+3a3iOWgmNLJEqNluP1jZXjSeE54wHlweZT
X88qaposTCYypLJ2qTIysO2VuoRblKwO0WzzTB+2Nu2okY/uw0hmfgGlo960rDfwGE5qFJhrVsBJ
xFRnjMz+2/8/bAFTmxkGm/ENQ1JFI01Dw4/3TVs4fIk1E25vbH97QoESn60mmH3oW/gWVz1MJaEI
kTA1muNgTX3uHzN20kZk1JM0gOg8vLMMc1WsSXLK/yHBtA4O+IG4RBg9en21g+Ec16JvTsvS//Ty
PFHcDWWrLOC3WtFXgBAsxNw8YRkYuc6qPsASM/1BoUrz0kkMUGI8i8S9Mz1WhRXNiwMNtfxil/z7
rgUX6VQYGL2AS2z3E7mi0+A0XFrVdi9ZA5FM1a9llUEzHfUuzhJBzvTR6RsIN/toGjDotgJnEiiI
0krWTFveb4yttmhR0NDFPlExzWRDCxBm/ojSyAHHesaSIyfrK98bgRA1lTrP7fI254gpFefWPkD+
9v5qyqYswNfMem2a2Ah/RDXAsqZnrbX33QtEKaXJ15OV5bCGPVRBChnRNvt1f9ISEInUKb1O0MuS
o+Slq671dEENIB1/7xtawCdD7zmeMnjHSJyTPf1IJuuJqUIXEmOLvCnepQ26usIiY+YE6AwVtZ3q
dSsxiUibWpe5yqwGkSSNFydtzqJa895nX1VwKRteeNJaNeUWRGLozUM7jq79QZgbDNXzfZv7n7/f
RLYUlGCc3He7Lbo2/zDKDG3nijRgxAt4t17zHjFa37QCbRoUTi8LPIs8Kr8vE93RK8TdLulLNYbd
NzscwuzgREgX0T5CA7+oPAz7LlYiucqDFl5KMxtASJaQNNW3ylxix5kV5pOtjQBh1qKLtZvh/agT
FDhHEzuyPb1LcLMSpZL4gLk7BCtTrV8KgvlfiIrKJl0D4Z68lnkPrUCM7ZVB+c28rNEQuCxwzmjL
NeEJFmanFo9IX3Hhl1lJALbeV0uJKjl8ivl79f7y66PN9r1PRcaVQzTUgZlYX85OvAdToH1Y/V/3
sSHZMkTClc8cjbSkx/5MjBCSF7FbD/H9oSUW0QVMcz5WTu5gFzUYaguqOUwRf0j0Pb084Dsi4yqH
3O1MNWDMMpzArQ9lyYPOV7wnJFuGvn3Th/tsmVJqIjOB21qlf0tadoK023Nv80h3qp8OOtSN9ZbH
BsPivq02m3wSYhJJWGaqQwBYw83Ebd969jpUPwfIQC3JUzGlip+QrbQA45qgHyyKRPFJThEk1j8J
2TmwEL/SVpdDCxs3Ww6V9i0dxVtVOZzMhQQMp8xubR9F28AwruTLHBZrE0Gxd5/RBcg2Rd7zBDn9
m6Zn4VzNB9+an41+DSttjU227tqeXZF2pYOsS2y7RWWDe8rspzR5qqxd9HdXZFqRumOmOWPTGbQv
tveUqS7Kn/uKK9KresPpwQwpt+IXtO0oiGccpllXXWM/T3+4vhCd0itoB0y94R1xewvdNXvW+fee
pbGBrs1kNsKqU2VKP4eVKzZ0Iw2EcPRtd6uN8RfpWOhpFe7773nWPFKzUQRYZdba/v9hs0hzynXL
cr2jv7Zo7Z6/dWWvoH7KPkAArVVXeTba2OT4AKGIQ+L2wUCQLqKHQVfVjsumL+A3yWc+Eg1XfzJc
XH5IrF0novtH5zYCwbmxgN/z9GUejhYtgrpX7DmfbwyuL0C3Yl3ZdazBc0W/afODk0DZ+Mv9XUFi
DpF0hcwjsvUcW/8yIbFolWfiqUpXJbMWyVbUKYpyWrGdofwrmnrrpz+R537NFYeWhE/qioQriNuk
EGjFY2t6ZtEYk4P2vQtT6AxE+jmrAhZDyOSUl6GyEvrzB7UrEq9Sslj62uNMmZf51zBUsdbihyvv
BBLHYd9yCCextdKaT0uBI6C9zk0f6kr6vWzyAmxNd6iY329XH/27Z/7je69W+Vgh0Xx/4pK4Hror
/u+2sBaDVhVGUv9HrCaHrda6vbphHw9ndNOKVRdP6e8I+EVEwJ6htQa+521LOubP6AXygrZpFytu
j9rbrMCFJBnjijysBumpISMpAohf50N6ag78NPw1RGtcxcvJi+9bTQYRAdjutA4Fdg0sivGtN2Ob
Pvsq6VcJsEVOVkPWah0mhHFdCDd0JIvzbh9H3BX5WFZuuvOAVhe3NY9t7WCqYsMSa4gKSnlJMgst
6+mtKOiD7WknY+lioECBLQkC/uBg8YLY5QxjsyGunS8r5MUN7bHbeUV3Rf5V1TDCtS12O/r5Q+98
822Yp9qjYeV4rqigVGKrawoTlCunONn8lBc8GCCUY9YKAMuML+CXV2BMZhX8fW2KCJFIg7dRpfJz
mTMKoM0QH+j8rUg3bb+Aj8zT8D5+JBcGsf2dVvqui0bmoHsY35zmtbHf0SkC4f6ocRTH+udPI9cV
EGr4rLE6H4QSjx58XGmh53bI3PzQTnFn6A8Wb9E8elIcaRIPFSlXLDf7ssi1+ta459UvA+b8rZu/
bfp+31qSJRZ5VzNJ57odEHZC38mo9/UyGJ0uTKZ9ATlX5F8141hTVmA1bFs/J7oWdoUqICdZaJF+
1Tj64GSlX9+SjoboY7suNz39UdG4Y4oNX+KiIgWLT5OXOYlXb48LHY8LVXGkJBfuigwr8ELqXl//
O0jcMUC3r4P2WPw0x4A+6Acj1k/DVVOETmTfIGB4IKYzQlie3krXjQ1IzCJOrNge/ouq/vlmd0Ud
qi5xlipBPgrsfP/J7yP7q8GCLaXfx1NEH+a4e6q+kpB/6w5ZvHPfECWqspbNxbCVyVNESDtwPlHL
rvggma0EYBObk4wPuK+UvnXko4Pm5goUS2Amsq5Ax8lNLwFPLDGGeLC6KBlI0NcqKMiG396ZH95f
ml/Qcc4w/DxZV6TH84BUZ89rFTiQDb8h8MPw1EuazE2wznZdH02SHVKt++IXtmIPkmxxIuWqWSpt
nBC5v03NF797a72/XLQ98ipF1Y7s2iaSrtDy1LERgMD0j0guhwP0A9yvxsU5tEhABvR0fyeVOI/Y
DI2D/MxrsBlvbpkMB5sjfZr5k6phn2x0AcYV/MVyuxWj204AwY/IRhnP/YnLVlc4iJEUB/N/xj7K
cH8w1muLKBOdFBcs2byF+JU2FSlvUnhmbZWHGsHzNUsV85YNLaC15HU9+hxDN/25t85KXr7EHiLl
ihlmq+EkRJGgf8nyqDVPlUqkSPZSEYlWUIA2qWZjh4FU1xg7v91TGvtxSQN9DA08VsbToAjJyL5C
wGyHtj9VWuKXdGjJQrI8TIoXI1H4ugxS9gblDzvCYpdNkzsYvXgAQfmwnsrQ/1ojp5PFSahClOwT
tv9/+BHWVBAtcrcDvv+pj3+V5kOhypzKht586sPQo0aLjEC87JatX1ozzts3tEraBSeRUTXUULSu
Uxy45vBi04M1vNB859ACUmejZ3bSb8SA+veopdDDfGEqzZxt5T45y0XdqXZqvXxk2wPOOZUl1Pn7
wNYDn73ts4oAVjoR7C6eVSPS3KMKlgQcLb7aRKWvIpm9yKzi0wyt1xWzN6o0RJe5sUCyhT4t/b5b
1B/sqqZgY9/jmpzjsTK9+sa+FRWJVXOta8PU6/XNMP+dy7D1Xitf8Q6SuLhIqmpQUVslFaZcluSK
CohfdVo9ICWlsIjM4iI4c6MgxEXMtBzzg5VH3vjs2Dwuc1WRsGR7F+Wntk7yxbrd81LtC2sebVVq
WmYX4SRFi9KFoCM6NsbFDEv/W4/GhCZRRKtlkxYQindnpq0c8U2bcMiHaIdMH6L7CPpsaNf8o3a9
oX6d6OgFfEbQtw4mmn8nTJVJlI0t3B/LZEZaIG/as2ncpvbZVYkIffZE2+YsHELpVBNndTFnMCq9
sHPLgz8mwdQB+6icOHmDSmr3s0Xdfmjz0g/7OcOSknzCB6z5GCXgfeDhGWaGqjfNp6n0bXzB23No
IWkI9I5nDxILSfttKY+ZW4NXnEW44bw0SfuFoJ2JXffxOFcn4lWXIckPjpED01l83wNkH7mt3oeP
LHm1WGD+ded1QpindOdw8aoOrXJU7adkPyBAIzfqykLFIFq+tdYhT7pozPJLW6u06GVeJoIjHfpC
H5fxPHRpkKMjbjY6ijSgbObCNXPuS4P0Vtaf9RYkq2q4WJMVe5VKal02vHB6zUNrrugf2Z3rJj91
eRVWi3+qxzratbBiwkUbCeRqoFl31uwlqJoCBWVWNGWqjhWS2YtJF72C8KvRpP3ZGrUIcmrHrEL6
PrcVZ9inl1qAQ0y6JKRYuFtjXRt0yzb9BzTGCy332bevyPTqJA9R8BIM5aOrXxztoo0qdX3Zdwmg
rxeIaycmVqWoxsjxs7jWeIzWkYpV+VR8YPuu7Xc/4G3tM7s3CEnOtGkPBrr+VT4E/MkSOOkxMYeA
8wcTTXObWT9y8Nvv+4IEJN72/w8/Wgw+NdE+Nzl3vIKghxPOY6IYWmYvAd4FQ6tf7uC1NFfk3K7p
Q9NPh9rYk5HczCXA2+q0NtVMDN+u6OmY2FGeVhHUduN9hhEgrrdebw1T1Z+dlkMK3l/IMy9mQxHT
ldlGQLhVZxyUuA4biMcvvZNHeU6Opq2yjWRVxczLkq5ZZ5CUn6ueBEP6i1GVGLdk4mLihXJP97Qe
Vl+z+VTbTTBV9DwmKpFR2fDCCZ5UA+XGgI219NmT689RwtJXv84ULvnpQxJOIyZgrBRi86mLVQW1
6MUZJ0jZl8d8ql7whDoNdvaNeO85BBW0rS6pHN9aU0XakX3Z9v8PQCurpLB7v+5RhW0djGkIUJ5+
cPie6MT2YQKOtS71jRF8OHDDURfMHFuLrGEXqXgbXYBybZToqEYzfi7HLtar+VS4meJiL3NVAcbG
YFKa4rFzLmcnqnP/q1VwxSm9XSfFN+Y2awHCzjoaaznM49mkj1r1VPRa2CBZleZoj2C/2vqgiLZ+
9jbZfkcAs0bYapt925/dPjlqln80/fFAGEBtZ8+7diMxLbPYq526LS6EfvucFW9tdbw/rsQrxXwM
WlE4aUUwrmu/ZPxX6Z9bum+LE1Mxq10QvVun/kz8/q1i88MwERCZ99AUYHQxHVNxiCe7Fvwmt/Qj
ysoCHZ3a9hlFgKqZMt2EVNR4ppaP0hFPYxrKyaw17dA2yWJLvO9nBMjOXguxgJz152lJXobKOjqF
d161TvEVEmCJNe9z4xXNWlB2Nub6V+L6BdoZrG/3py4bWwBtkVgDza1MO9dIWXkMLMG8qFEiNBRF
su8niPATlLs8dVgGj2/MGAH701yoyo8ksyfCvkA1qnWZg+J5w19Du9EjH+5z3zCf5WrhlWKngo7W
y6Q7LsqWs685ijOh1hoU4y821oEJWnSWvraDrjjMJJ8hBo71cl78JMvZebGIBn5FSh95znXFvizb
GQQjlXPXJaCFsHMK1UYDW+e4FgfUhUX3DSXZmx1hz2TWwrzcgndmWd0Fbr9GHiWh7jux6dsxh1iA
k9r7gCZmw1CJTWiqt+ycs/yAlgAHdBO5QMVC8SCRWEqUITASFMxpS8rOmpc2sd+VT5Y/d6e8n1uF
V0lWWuzcAgFn2vlGzc5dxrxwJYyFtOM7YkibywrPmomOk6uBZHDOOFQ3TONYKTtgSBZZzISllWuM
UHJn55L+U4EDhD7ZQfN/nF1bj5w6s/1FSJiLgVeavtCZyUwm97ygnezE3MEGg+HXn9WfdKTZzriR
eO0H4y5Xle3yqrV6FVt1eFLKjv3s131vMoXdzXCvDldFWbF6WhB2YfWHOF/s4LlfxqQFUb3Lvlnz
p5qE+4LO105CED4pICSWwZfCEhInCm8dm4fT2xhvnFf015rGHwV2TDu7ZJXlH90mymOnyV8yLg6T
xd+V2dxCy5YffIclOVNxz4mTsH46FDR8uW/I/3XmvTUH7QCuKOg3b8xiafRRpM1xjfMECLq0OnYH
60APdVLgObP+oo5dUpx8vMAUp/GM6ZzFeau75k24AjxSf+2RDh8UMCLRBX2JD6QP43FpUF+vxk95
XX0Hq1paBsVlzFQdL55Y48WmT6LuP4PsKC5kv1WeMhzrvFu8v3aqYhibufSjS+2NH6uuKONCOWcn
VI9sCX7ct7chsvVWe/QARiGBNvQlt0r7CdzqBNjsodx4lDPEn/42ZGWKhOvionbE3O9dM74veP2t
53jtbvrgY9QvEPHpdt5A9AZ8VUS5bPJKpjPgcqDnOoXZsLEXGcJbfyyymLKzfiklKkp+MllPWfXF
AzDbCbyDN84xNqp4qdp9Ee5pO5OfLwPouBDhLYRuLei4knGru8KwHvqzUTt1jectSLUDmu5ClQQo
HjmsjYP21rvk2FsHHNN3br+/8tygUAOvc3xHFD8IHeLG4oe6+CTJ76h/7uXOI7j+msTLJhhHN4su
riuio0cpfaDBEm7c3gyhoT8olc0gZeDgTywS/XuZm/j1srFjm+rrrhbaWdCFYimrOu1yWsgl7sH2
TP1kVkO+RKm03dH6AZKNSn6HakjwzmKEkRgv9V17aBh3gYWgQW7xH0M7qlpe+0xm/pCM5dKw96VD
WL3h+OTmdG+kY/1VanG5b/cZgkqO/6xYSRBqQzM0PHSL+G63UyzmKfbogHa+rVuJIdZcbYNbGIva
meOLBeoUUESM/RA07HwGOXJ5bK2PZG4OxfrzfvozHJ10IoCaE69f7HHC0ekxch+kC2rzcOP+afIf
7QCb1Z3D/UxNaTdGTzTyHiKxB/+EDcrVUkS+QBHLCmaUQ9o8XvrP9Yyqwh5CEAyud/33/ZQzpjBv
VpBTJEKI7Px739omb9I7/Tsy9kvowNy+9UGpjz3gx1X9r1c8y2I6dd4D7S51Z28EmcH+f/X+t0Mg
xkFOabMu53zO47HbUscyuI3e8d87mRI16e2UuOJiU3V2m+du+n3fSobk6Wi5Ae2YXbfKzk5dfz4o
+gKBhsSNZBIuHx2yHtY9eke3db7Z7VWSHtCr02aFsFP/9pwAbmQJcbtFbb3Hm8yvxfGt9zcDjYqd
OlwkuOycndZN9lnI+e/Mu3yueltGMq3QghXeWGXyc9QNHyseHhwsdCM3lsKQi3RagEoCr+B0KMTQ
vEkne0Qeehmn+uJk3plj4/eqTzPdupGanEoL6sVqpKzBmZny1Tq3nv1+VuVxu6hkWA+dKsDxhkKA
HSC7VOEUHBZr/THLYeeZRScLEP7K50yIApDtnh/AzUNiXoFx5v56Gyyji6tIBJsKmSzSeXVZ7EaV
jAkhfewwVW18wmQd7RJKbTtaeVfjDziNiBWXYyyX+WXf/LWIJkLJhY6rjdf65Uga9m5dipPt9em+
4W//6VUg9xUlyp5sO/Wy+UhZdfSj5Sqh7rtveC2QPTDA96j9zmmE9pwgK1O3FDH39hAQIg3976Xk
1ezrEOmu4d2clv1w9gZ+Zp19nN2tBx3Twmq78EIth629mFOVsXeeL56ddUv51JCo/7fLvZo5tac2
Iip30s7LDn3gxJlVvXOelSdTLp4garLvIKGzAajIcdoqK5yUBs0VDOsAlFkgQLm/uoZLpk4HoGYu
3GLy5jSU7Ni6/aMH0tNZ8mRgzhbi1rAGOi+A4w/RUHF/TqcpSqio09mPNpzTsAY6J4ATtHkjGndO
JdTj7Cchj0r+mYv+IKPLpg6CyUZa/M6A3wPmZJHUKzr1vq6Vm6xR16de5URHDhG4+0thMpMWx7S0
iedFzox6vJ3kC5i90YN0f2hDBrX1GAalau+DKDNFR+epXYOLZ9ND37KN4U0zd/6bgVaw04mMqznt
/eU5cvtn4UyH+zM3Da3Fr9epqskDGCUvgXSCJIdtb7mlySjahguawU5xCt9p5yhxcX8fK7BPsa2u
l7e95i8WgJVGNa0DOqcM4jRTeFXlmEACPB826qZvT/8vKgAbiHhfKaxpl42nrqsu3ZQfp3Wr2e5t
w//FCEDbhfNmxfTzxj8Lth7z7ueeJf2LDcAtZV+7OUb21yJeVyg1L1veYrLJ7fdXKRkCMV3Rztmc
LtQ9j9X8rmmhHsC3NCVNw99s9Wr4NQAx7NIzlVarl7gqeMCFO26LLUkp0/BalFJncqATA1/n0n1P
nPpSs+gc5FtVGdOKalEqWG81VYNOvZovACcCT+ke962oFqR4fGhaIGAwsudc8qx4cPNuY2iTTbQg
XdwuVJ4PZ5kcGte+SHogHbt5X4010KFojR+igpFha+rWxwgSMZkVlx6E1+dsY381GF0Ho6EjHEIQ
Eea/0OAYtOhHa/dwKQXO383/g1iBKofVZ96f7J6+t1cOwdqtVyvTzLUj8eA2Dmj1c5Vy52nys8S2
issud9GBZpNdZWFWYuRgtp7Q5Ax2SuLvSy46niyqKrDHNFGTzqHt/hY5BLeSrgnLMLk/d0NW13v8
y4XjZQcs+ylFZ/nFo6M4KTdybxcq+1B1I9s49Jm+owVrlE91dOtWTcHR4RF2COc+bkPErbuxfZiW
V4vZql7QlsCbMs1yKT7QXBWA9mWO932fnbS4dQVjfoTLSOo5ZWSDT88ji0Cl2bGq6slaZN34cSud
AFf2+x80/B8dcuavdtlYS03SqZhlF4etjwfWiWTFVriZPnA7gr5K/mVOhC2rlqTFhIZGFOWr914Q
bl0mDOutN/47tqrXaW1IOgT2qeyfIv9qNw5Erjcquabxb7+/mn1fgYo3iNwmRUk7rBO0yXr2jdm2
blJWuqr/6NcT9Tac12SqWzJ/9TElVtSqa7WkvHPxlp4drWaL992wH+g4My+q+QxKcw7ofi7Kw9qq
cDyVlE4yKXO72gdRDvQK64g3pAzCsX7qtk6UjE4+n/ulQ7278Opdj2OBjmnzbQGoRmeptLDVQaJN
kLhBTAmLxfrZyr6soAPbFxlaKrEAh3b6KMOH6gykDOJMhvp539BaErHqKgyciqo0Ux79GK1T87Ss
YiuHGBDJfzEPrDOxqlzCRMDe4OlhAIX0DKzG17rn16kt4779E5DHsIZUSORsHDgMRepAh7r12f9/
VEjvsVGfG9Uc1PDHp31chvaBgnVuns55vq/0FOgQuIpQy50rR6VMgKfZ9ZGwQjH9ur9Axn+jvaev
LneI3Yk1dcP14AxuLPPf+bLEQFOC/W89zOwfHwXmEgpn9794G/jvF6NAx8WNbj8BtIoPCvC/onzt
sOUk63/AoR03oBa7/xFDgtGZCtp+9bhPbWgdthP9ynoajdAwn9jv+8MbkozOV8CDsO6tMR9Sp8VT
L+N59h3oJlzeCisPNlbm7cpFoMPjFtY1wlPDmrJZHaA7GXvLJ2+IjrXoQJP2yOUesjIcE3XWAq+Y
ybQIAH+hq+Y5zxOzsuzFJQ7jG4nMtOJaEliVBRFpj7gpWmmSgg8XdM8/sqo5BE1wRGlvb6BoRwpe
ozVg6oBXdCIm/y3HoMwh8JiLrauGwal0mBZp2xCAyEykxGbjAXS9Mu7B/74RF4YNWEdpoZlqcpd6
ydKRs/xZFd5TUBbZdS4acpxF+Pm+55r+gxbudstDtweLf1qy4ArCEBbbMvxyf2zTP9COEF0A8L0C
qjbN5HJpW5zfyvoLleFh6qpdb+6BDtgKnaWq5i4fU791yTf0bAS/lDW5H/b9gZvRXh1L4KJRM4UR
HBVPLbFw8NjLq5+5lz+yZqv5yGQk97/foC3PI9+egExi5Xe/UZeuCP6lgNqHXOzbz3VkahCNLur9
M84mt5J2HZ4zf6sabOhtCnRoqksWVk3cG1K2psHHG7tYecILsLhEP6bjjcJ4D60JspIOVFUL3tr5
jDe8TH22+l9ZtW+NdVBqk69TRfG0mfKhO/jhCLT9pUSIdVud3aYdVUfJRdlkifz2+qhAU3ep1JSl
EqxFXSwiZ/qGmlx7iMKq94F66dFSDixmHTdk2mr9NES4risTVq0VDrXP0yJ32YfGD8L3YDRVG75l
2Pl06Nu6zrltOwIU/631ZI/kOEzdj1X8uR+AprnfvvoqAAEoDMgI+ueUjg9d8S5wNi43pllrgR1k
dZtN2UjTKFLv6dr9O6FzOHHDLSUNAyIw0IFsYm0yzysoT1W4oDgkYwjQHpWdrKrFY8wYk8lLlPho
eb9JTc5WdZkCFddyX5NcoEPbVnQD1bmUWVqD1hzvnmMpx6cBMgPjxoXNZEBtCyf2UFhLPtG0Gxxg
Pd2jT6Zr4OzrsQl0SJvyBsLYMATpKFw7FtSWcVTKcp/P6qg2bg1LFxLap10HuajLGh2sLQyJ4ZCm
8yD4kzcOwhUBiiQdqPKUBT6X4pm55ala2fcJxPJjt9UKY9g5dDRbJcaaW+MapEq61+XWjSzDBx6W
sVdv0UYY4k+HtC3Yhxib5gAPcRSIdwFdpT6uctfaaj8w+JGOa5MWF1EnliBt8Qoa5+HypS3ns813
picdjtYQV9pkgI3qoEodAAm9prgWRX+8n59M09c276m2hi6kDvx0hURXXctHKpb+qIplp6s6/02A
UdUpTzAAoFpSLBdrGeRJKJofZCDm5P5/MK2xFspgz66GDjsr3IiVcbtA/gtF7p1ncB0c1rE1q/xO
RemyFu/Wij8VobPvgKyDw1o1euHtSJBSz3msW/uQsR6Vl/4flLk3PmGwjQ4JK4dGcdL2QbpU9UUu
3qOIyn2uo0PCpmwJZV6vUWrR9VJa/JKvPugRt2AMBs/UQWE0Q3lZdJh5ZNffy3JOcqt7noZmA0Ji
Mszt91cbc1VRimTQBWkv+aOwrU+CWedd/uhoMeUHwcwmyNOlchUF1NPLm5Q62TjtmcyixVOzrkPU
z5SmbbV+8Jrse4d9v2qzfTVyHf8VNLnrjUhq6Aae45rNB1zWkvtmMVyaHe0yW1hZmIsK/pKxAowB
wEs/WL3gT2GgnEOeVc5RhdW3+98yWEmHfrlRPaARxoaV5vZPXw0U6Aj2va5Hf19a0+FfStgi56AR
SYNenQtigysiilkvNmLL4J06/ovwfvV5ttKUTW6cg6y2K7dYd95G+AV/KcUUYLETUDvBhtVPQRXb
o/C9K3VQlCviMocMaBOH/cTVh6wlU/exrixBvozcpstGCdW0OLffX4VeL0siCbOQ9nznsYv8JAxA
fmrx07611yLbFbifeN48pgF9IfbPYXjs+ed9Q2uRrapVNsTGzHvAetyOHYeZx5O7JRpgMowW2zYE
5kCmocbUI9eo+dQt7zPn5/2ZmxxK2yNtW4WqCxAQ1uwnWN1r2+1MdzooTOCJ2lp6nBjZ7NRPeQdR
nkqG2b5kqkPB2nUd16XGxAnOhWOZxetkb8SwIRJ0IBguk+g+aBXapVHBmM8iIyK4tEVkub8jGhVN
eXBW7njlIbKHenqpw7wX/1q867MN3krDougYJXRTiV4xxa7L6IiktQrUq5tqXya3NWcKm5so2Qhf
bVceu/b0p5w2OfFNE9e8ac3RIeH6hF2bsXsPoo42tiLWbSyLYZ+wtX2iGXge2GgHSokzyGMwDYCG
ZcUUswXcxXXZUDALlVvHa0Ntg+rKJSDEG+sxc9k1q9BiUlwG5h6b8tkhX912PlXhYzOopMu7ZE8c
Ul3NZIQI69Qr/Dn0hn0Qc07iImq3CiWG+5SOOqw84Taorg6pXdK4BO9wE/6qq2sEeYQ9s0e6+G/m
HqYiF7yAw9J6/VovpX/wlpLsHFzbFlTQW2xsuiFd+J85qpK8dHYZPdCVh1o0pYBWjWWpCpbRO4qx
9ad3EZ+ccuOUbXi2ozoNGqrndp3zEZGM51q0+olkzT5Jt/1A5BqPwwimuJfGr85B/55Wu7IH1RnR
uOSzG/k+gtAnTyTkZ9Ltu9RSnQwtInzxbJuxK/dR5elb9GDl7TG35bRrrdEK9F9HsscZpNX2pNJ1
QjMekL4hBITDrYeHt9MTjbRtOg+zwC1AQXYdAFaL2uaJ9u1GVn27PEIj578Tb3sH9DXzkKXORJ7Q
ubBkfrLY66nHUVn5CV+2Qu3tswDVlWVK7uRTDh5skAHY7BEd0E4iWns6zSDb2wgL0ye0RFt0LmTZ
s4xdC0HPcN+TbVkPzialmmEVdKCZ0xPLrUaU8HKwDudNeOwdvs99dIjZzEs0DIUsv7IAekqQ5h4u
YB+Vxz1ZDrIL/13j2pmXBjKwKLPIOlayPdFq37me6mIyws+w0pVVXO0MGIvpZ2Pvuy5THWG2Agri
MZCbXKFGcaBBhAZL73mi2Ua9+e2theogM6uCdqWbYXhEVlzwzx3zYuldpmLjGczgizrIDI1ZM5Mu
DBPO8uCF3UPolpdeOjuH18LW80clFosEqQimIxfhOZdQjmn3eox2HoJyCQUWtCixrNVXkTU/qqb5
et8ZTYbRgjSLgMLiQx6m3ArPOLSfPCIu3HJ3XZbgF//1dTerp6pkmLnFfgrZP4brF9vuN5zGMHed
uazyxaICKYsr8cqYDidXvAxiVx2E6uix3AoGxaHLlyobEpd+f1yG9pNFtzieDcnrL9ayGeTj81SW
14mQRHLviNrZxmHBNPTNWq+uv4DnSTgLfFEJ9q97U7cXKtzYnkxj335/NTZz7LJUjQpSW9kk6aFU
CL7e6Mt9VzQNrm2rTeHNYcabLC1IdWznIUVNYOe8tfhEAcCZigHbKvhpAHRTDn9i82ztKjhQnZXM
aa2xl24dpmVpXXxPJMsQgdE42FhQk5trISr6zKJt2JZXCQqGefRiEJMlBdmqoBvMrqOzqgkSoENj
l1fVToBl0Zhm+96RqA7EshaC19QKhvEJPVBWHCp4e0h3GkbnI4uyaIp4WedQvA2SXGXHZmwu0CG4
3PfHt+/v4Dr4r7PX3bL62bqW1xJqCWh7iJ3yuVYjDqw32NJny/sYyg3XN31Ki9mmsfNGIriuY/O9
xrNbzo/5UsYz/czQtRrioSz3NzKyabm1EPayrBzWtiuvnrUkePdOoSC5EQemobUAjsZa8Yap8roG
v/oi+9CG1sf7S2EaWYvfppYcCr48BLLT/Yp+Q3mYoNG3cdozxJeuB7MwPHYLupTQahj/sFV6h2iJ
fgXrJg2Q4VCvM2PZduGzcSXl1eEVmEFIUhczak1DbHffyfBjHkh630yGf6LjrbgAg04RuUFaru4T
C/LLvIwfnXELYWIa/vb/XmX/sAncyHIkVgGM7X3pJgIJqa+2rtG3uPob50h1TizmcUvxHkHQkE88
vyy2H4/q6Jc/7xvHNPzt91ezv6HzW1UUYSohjj5awaFmNeTM25PXbb0Gmwx0+/3VJ2yJxuTcqsLU
zlATCYiIcWIAzUi5R20ucKguESNbT5YsGsO0AbKAMrxttM9tLuJuoPvSg86GlZXKqbrhtgjRu3Wu
/wnXcQs1bbKOFsTUC9rBLZCuaxRJ/KyJ0eT+wN1mo5JrGl47JPuV2w05b4LUoTkUxOmlALNauEkh
aUhBOrxqbobcWSsVpsCHgdmhzNukHrd4TQ2D6xireaiJZDnFuUoAtj5VdY8eOytP7nv+m5YhJNAM
3wwNvCZcwuscunUcQilGhCFeYeSwx2nwAc30QyvrvHe94NooSKM6gmSHad68L5umr51/urCDNHBP
g2uwEtDyr+dSkPMMhuX71nnT9oTo55+66WpLLVkAAcFgwt1TEsgj7VGvCzC4ljIF4F/o3kWvKoYt
4zpYf6FAu+fqhrG1OgIUwye3j+bgaxaNp8kJTxT2WSCsft8uBrPrx59xyJtxHuzwuhbZu8X6UnrL
FdiNPYdaTP721VepEvS6Y9+Wa3gNQAIy+90pz9URXB07h78t9qvhF9rhcT/A8BK8E7PTnYJ8Ap14
tWejxey1kw4rc6uBcn14tWVzJFH2WIxl0slpwyVNptcCtmK8pAx9ONfcC854snkWhTypYUsS9c2d
ELPXwpWWro0MU2L2RX5mzLYuwwpw+dK70aNF+o3jsymutLCt+pFVKqrDa1lK97IMVXQYB7pVvzT8
B/2o45NqYmvrwH9mTs70H9KpIq7z2o7tDAoe90PA9BEtegc+h32U18FXufi/a3dMrBxMexL3I2tg
G2F2i9a/Tj2E/HXqWa0R+HUZXmnr9YmbDbGU8h0fw4dw7n7Yco++LjLRX6Sgyp1az8FycNFXX1nZ
Buw8ZovXHO/b6maTt/6HFtCzkDzrBh5e0ft7LFFrz6f25HbisHZ/orFDp3G0sSoGx/rrEISirGQL
LOb77nCwrAzdRFuR9/Z7HcykRTb6oCo3b0V49Rg5hSvKnfO3tuKxT4qEekUs+D9kUZ/kUm+Eiclu
WqwHZbXiYFoHF6sNDz59saV9aJefpP7tqXcK1Lb3l8dkNC3m1x7bnAza4JL7TVKjY3qIdr3mwGRa
oJMpmxfHbdwXvp5VXcTt/KHJNwo3hkyoH4wsCWQTrTr3xbe96CQdUBaxESyqLJQ/dxlGB5+vruMo
RvGFnjeXpl6Sdf1n38ja/pwXqxwB7nNfhiY8tcWY8Gmj8PlmuYAQHVPuVSPYa8Av/jIt9GfdoDPM
xaVsHs9q9eM1cl5UH34tq/73/T9icFGdNhU96w0rI/wRicoH8Y9OWcVL849coPMLiDbZ9eyCv3Xz
3VebdkdINIgCfyuck8A9V1tCDaag/gtsTsuJ4+aaXRlWoSvm8wD1DMbXeG4/N6N/Ad9zUtXfG7lR
CDEZTIvpDI/BJRw3u4aZTJaohMTTLzgaNtfvtCGxU+Ub5xBDVOs0qizwFmdlCL2uiwo8BOcFLg9b
3Bxvc2piPbTAzovcr/vb6H51cv1LtP70QwaKtquYmnfz+FCVPyP63h0LkPY28UA+lvVX8FF9uO91
ho1RB6ErOUW+UEiMYubvhfW0eMV56ZoLt5Nw3PBsQ3rR0ejBMBQBLWbvZR5eavm+7J7dXWIJBJ3G
/3XmMQxDr6om74X77zrnFPGTw4/3LWOa9e248ipOCged2nO1eC/V+JBBEab915uK+P7YBo/S8eb5
mtUVFaH3YgUgA/zC/A00geEopePMZwXCKj+Q3ks9Xhfr7B8DetjiBTLNWduzacCmiI7Qu/Bymkx9
AeXfTQmnW8i+cazR+Uwz9P/ZgDP6L/lDWcR9Ks/qsr4fReycxkN73nnZcrXteSzrunEkHNEdz81y
rtt3Y7mxWbzdgQZP1MKY5AWhDNRGL+23MRH4B81ZQT7tYTl5p+aUHdeNrGdwSx3JHoXL1PREweNZ
kzjt8jj0kPFqvI2mWMMq62j23BH2YOfUeyFefVJ1e+3HrcuoyUR/wdgzKZqpXeFBPxZwo7enPJni
+t38yzrfLLSc7weXIQh0SPsolsKFjpr/EqD7HlAOf34AfV9sNRsnDtP4t5V5lRhI71qBZ3neywja
XW+9qIocFuehnjZSsmmFb0vzanwnr4uwt5F4fHWqnBO3TpRvmMa0uloMhxZqMOWA/FAB9je46weR
9xutWKahtd24Z149EQtD8/W4FOd+3rf56lj2tWm9oi0xLt7MrOYSdhuO/rakFSE6kn3xbdCWBiOS
wZM8Qi7wvLLYQj353B5vGYd+3uWNOoi9FBBjGW92CbpHDvUqXNCU+9Gjn+4P/zZoDfSht9PRK2+x
5oGDKKHwX8ZThrZXdRmvUNqLwQgX76KowSe0TZblfOp9GwE1MvIJfbbNOYSI3On+HzB4u45kZ9B4
rRwfObm1TlEY5+WlsZL7QxsC9X8nrlemEYWFwkh2c53ia7Amfe/GaJAP1cv94U0zv0XCq+FBYjVn
nYQDQbOmHA81mlm5s5FjDNH0vxT6auyK93VnFS5S5eB3CSu8NomsYl9I6dSlzoLH6OwWUiM4QWjA
QT785b5JTBbXNtiw8is5zAQx1T/6/dUbJujrHKEFsXFuMplc22QzWrmjkDjuucspsjwM/uSVG2cn
w9g6Rn2sWuUwgbRLu/eEHNf2WcwbGd1gFh2jXli8oLOCjxcdilr5EeRF6B3H8959q5tSmQ4ZLtBt
EI4LFrQXlz7tT2VSHazf/nJAXTPpz1svk8bv3P7fK69cicdW24eJ2Bfro3uSZ++7/E4+8AdytC9y
C4drWojb76++4mRB2KAlDYdj8kCc41x89rcuW4aw0jHEBID3sXNxeIrkoZg+NOLj/RUwjavtq2AF
Kx3oE0ILTn5bmyYhAJTuG1nbVvGs3BeVhDEa1PiQG7eq06YZa5HalpUY+O2mkDXJap/lFsW8aVwt
QqXwl4kLRGjLzqx4523N922nsHWEP5uUX/qTD6dgn6fxSjM3horsfRubxta2UMYtn2UuDnS0KPNY
2KSNfc9Gm3GwcdYwfUDbQMMRr73dbfJD90ysb/5wQqfKvrnrIVmSYpQjPK8VlylL3Bv8YWPot5fS
1vHjrO+X3naRzNs2O/sL+TZBvnTfrG+ffBXi2RxUagYZ0stcXiqZ1OS6bFEsmWythaIlALNqO1xg
vOxrmKFzs//ibbFSmSyiBSNbKFN+i2t7FfXY6xE5wtvY2d7eImwdKb6W1PMminVs7IsTPDgz2k2z
BOSbh/sWN5wT7UgLTFbM7pKjjfvFcg7tbY84sbPwY/t0Y0fZJJy4Wfnvi7ytw8URPzYlHc5E8zU7
9yf1zl3j7ELjOWmP84U8Z7/v/x3DSujY8ZDxJWsV0hfaSwInDabLvnG1SC2pX5WCY6deh+MaJRPb
ML/BK3XI+MTQZ1hCsusFTYG8O9nRY1RsVR5u3veWzW/ffBVMfAScUKyY83QiJzfpzlC4p/F6aI/L
pXtXf7tvGdM/0EIWBXxZL9Cwf0HTKcliSzzs41kntg4bbwLq20OAkJVu977xs3fU+nl/0iY30QKW
LGEVEQ/uCOmf3Ds7W7vR28QqmLK2fcqZAyTUwObeI/3gHIbYfVc9Zg/813qwIOnGntbv9/+BoTxs
h1rchrQMsmHAmcs+ryf/RC5WlGSfJhYPyZw4SX4k88EG+eIWmtRgMh1LzkN/5N0QeC9gazl3Ufgo
wl3KqsTWkeSd29itS7EaS3MunFPoH+/byOCaOorckdEYNRb8p7M/ZX+gpxaX1cbQ0duxpSPIGTSj
LAmF5JewqD+pLj9l7dGXRB1E+R4kXPFaHwc2b0SyYQ8Ibv/vVSAL4IPH4rbUTXumYxjP6n3mPkxi
S1j+lsTeSBQ6BynwkBYrOyRNJ3vOiueeuqfA/oRa5iHIWXJ/LUzf0LbfdbRZUDD8h87+gKcfFqqY
eb+APBF41Lj/CZOZtKBuGsu3FA3Jy7I+1l6KV/BEVPFUbP0FkztpsS2qfC7YiFxN1PueJyv/WW0d
BA03KFuXvAY+g8kVkuMvPUqTB//kXvDcImOZrEdkjcR7uW8iQxDraKvW8UQAYPWtipvV/0gaDs8W
2hU2NjPDAuhwK8Lz1i4zpAgxfQWWaPL7GEUEvkUpbJq8tgeHChXttsL6FtjHwOK1yVhqWFgdaxVG
uV/OJc5Yju2fsj+RdKHM8/O+xU020WI3cnO/ylvktqZIQbzqjn8G60q2NBNMJrn9/iozNLxsYRTc
qvz1vW+TY063aGNNNtHj1cdNkEYDtvXyQULaQP2og42KsMnZdQZPG09ojvSwkMCmPLFLe8oSnqj8
oI41SqxbN+TbLe2NrKbjrNZMqobf6rikjU54NkUX0bTW8Eh0o04HsvOipcPLeWEPAu2KMJR6Fw1/
POuQbTGdGnKmjrKybOGuE+LzpQ3SMDzK1r00Q3u00QWRS3vfyVbn8bRsic6RCfMvIc/mhVka0uJ4
3/cN3qmDq0Dpw9bIY85L1JDHmUGk2KOld7o/uCGwdEQVsOota3sYh0XvFzBDsa6P1Y+cBRu7iWny
WuCqDP1PpLuVLEX5iUz+Etek3sLPmQbX4jZ3oyLKxEz+pW2Lun80AD5gr3tH12LXBRjMyl2X/BvS
ITxQHk5xO2295xgSg87WiR2wHaoS5307mPxrvpQWIHPR+IgSaZHcX1qTdbSNtkSLT0hzLC0ucRRS
nd1OV9eOzNwuZbby2nkpaGJ5p6HdqFoYXFGHSXE3YCsrIpgEXSW+E8uaHVR4iOS+eesgqf/j7Eqa
3NZ57S9SFUWJGraSh7bd7nQ66eQmG1WGG1EjqXn49e/4vk1/TNOs0tYLiAYBEAQPDoa2BgZ2YsFZ
1ANe6NrbxGokN5uUrfJvyn4q2rkqgFoKRb5zmt6/hqk0ndn/Pde8E4VVsJQobR+z1fBGhLrcw/+/
7lovwS7YOS/Jw7Cz9/SBgQPdcLRojPMvrFSY9YmfwTj93o4GKh/S0T24ZfZ8X1e6jVbctqRUiHwm
qGL0HvCITdSJBANLWf8g0nRbsq+ipQarky2h+AsZxizNPa5xcyxBUtIa5GucS+XeZKwawWRlB2eH
VT+sBFMf80psacS2iQqIQrRxgypo7d9LUvQHmvA0HtaJHrylMbGgaMACRIVFNQQTdAqClMf+73m2
BFjAj9ePN1OqDuHO1OujsSQV/4TJSBVdZnyG9w+AG0dBs0/t1/tmpNkCFfdkJ22QURf3rZvHTQn6
TujGKqeKe6o6mtBwnvHiE/5g9SlDP3+Zf9m27JtXvE02rcTPp2DJL3mOq3TPQj/yhTAI1+n79vsb
4ZQAZ5bYyMEbz3tI/OSCedIYn2iKQzqVK547jz7Ifzmun/4iPoD6/hfNs8/31aIJCuqAZ4l3b+Tg
FMVfeGryp+N91KeYabiJVMgmKgbKDviAtxMEhNr7lcqrlx/ur1unEuWULRkdavSR37JLzK+fvgbt
8b5g3VYqx6yfMnTh3TKnMctjNPWs/DMbf9yXrVG2inKawCvTyQ4RWKYYn0cPrBniJX9dHUME0yhF
hTmlYA0ijge3X0GNCHwtEbtp7A3CdYtXLrBhEZIitML8YrsFGyNJpQdWZRAd7BkoA8BENqCx+b6e
dP/jtoQ37uS1c2iDcwNXce/UjTWmfJjGBun+hOKoRbL6cvC9/NIxNEFa5IWAiwC4j8OQFQYD0n3i
9qfeLB78QWgJdnH3dPKwf+kCLg44tl7aKuwfCg/T67fpSEmTV9DXiDoo8frW/ZTlH2F6dtfpXqlD
zQJhbKyd/JJOdb7HxJIv40y8bbmgCnuSME8rAA/ERfpLwB8lphjw3zlbpW3A/GtWrz6Fg+UAQx7t
Cufr4qGzY93beW+4Umn2VWXES1lGvRoI14ss0HGWNc8B499qjJEsUmveVoNS0Vs0KyybewKG3+68
5R+X/KF2bG8jhLaJitqyKq8EK74ERMaNfaQF+XLm9bbkVUVsde5cT1bR3J7eL1ycBH1sTCapCckq
UosN4PTrbJwhXfFpGks8rF6nbBNbKnSixhrwPqTWhHX3/DXzoxlPe7L9ft9HdQtXos0qk0m2DrbT
qj4E1ctcHUfL4Ek60UqUsdD6hY6sFre25FMGamZahehV3ChciS3OKGscVLCTUV5T8cMOn3i/zUH/
q6q9iY5rWuSOIwpYeNAdBotcs8zb39e2xvf/eyN+I3pCr29Z14iIY/4o5kM1GBxfp2olI1holTlM
wEKWwYrayj31oR1VXW+AUejiyu2R5s2yCbh0p9yHRsoUg+arqBJWxNovXtkb9KJZv4rTQi+rW4cO
XvUKd1h+BmPKn3y/qX924Ln9dF/1uk8oucEkl6C3RY2aR2CjVXY4rRj311WmYqhmZ1VuRzRCZR7o
PCE+uZbOd7xSbVv27e+8UX3Fab9gPEl+KcG9CGrEqYyo5DRGUbQ63P+EbunKcdpk9RBQCwdSQc/E
/8LYtss8UfLfsR4Ix5BFXObDr8G/wp6iuThNm+a22ETlOW1Tr07LGqvuLfC+2l1cpG4f1by8ZNJ/
ua+Zd+0e0CfF7r0Kw9C8CTYDespIlBeaPQcVZjObmmje79zCB4L/3d3WWQLq+wm686o0XurjMH4j
jJ2y2omd8bVp9i5bo5xlhrzv3Z3G5xQfGNE/V8vAd17ouh+GB9tEA6DT0+33N0a6rsxOijZ0Xnx3
HyT/yrWMbe9QtbMhPOjkK05grbMss+6mpuyxsa/gNI4IjanpLNGp5fb7m+VbfEps2tf84vaYoUjQ
2xHNybIl7kDnykFVLmQcPAo7Hciplp+Gfi9M3aO6dSuOWxZUugmQlS/hhG4jue66qorvW/670RKr
Vnx3dTO28PIWE1a545NzFV4Zjy4/3BevW7lyXnV5yMqcIFGl+fhjcMLx4AQy2GblKhSqbTuMKXUs
54WvB48/CXdLXkBCFfrESNmkS1AXF+LXD2uBaxIGMZrYgd6HiUG64puDn1KvmbDq8YAOHYCJ5ipK
H5Gl7paHvjZsq0bvKhoqm0SXBmuG231SNt+rIsyewsAet+2qSqJZIMHDUSKKS1q6n7xwWnd5OgeG
FEcTA1QKTdbXE7olbwnfeFkxSKnvItkdSuv3JotUoVAjXXClrCAeswLjjFoPI+1220Qrbtr1ad40
lDkvmZXGvM52FWYE3Bf9/ksvrEbx07TmVuvbHDWmMYysBSCoSn6j5UvvARqQnoPaO7j+xwU9rBXG
HPHOxDKuiQ8qOIqAfH1uQR38MtT/+utLizmha7ptK1QglNMFCxEF3pXxjk1ERFH0/kjbcnq5r7P3
lg52WrUXsZOY882Gvr5O9jGb//F/pFsopW+SlaiWLHMhSErr6zh/QlReEoMBvWf6kKvW5OymD0eJ
mW1Xvwervp3Tn40LXn3PztYI85lCQ3DQKEYtzQVdMokid6urm1fHuhmOaA96GPrZ8C904pUAR3nS
riEgwtdZOBh4h8kx4PYmhmusTkW3398e4Y41iTaV9dWiU8zXJzQIxbgO5aZHPN3ib7+/kZ9PSbPk
hS2uCTJB+m/Y/+6Y4XFTJ9r9X9HdJENMPl/EtSge/OyzFxw97+N9U7+JUN8Gb4aj5B4U79Si8AkM
El2BQE2e0u7Tfcm3TXtPshLTQt9F9bMpoe9miS28dS3Xxe2ilR3m0aAX3ZYqoY15fVPjpaW+ev60
b6t/Bu+xH187UwFX9w8UZx3SqbBYMtZX5uzLZpfjPMmDHbcfjVjV2y3hHR2ppawuTP2qTKh/5HMR
ywnP1snyVC35rk+ecrnsnLncVUYCN83/UYtbXmPZ6OiDuvrikMrnvLvwr+P46s+GGoDGTNUK1wD3
ymW91Fdhk+dqSU+iLz7QMjOI15iqWuMioFZLegEHE95FzE92aqgT6eSqjsvyFRT24JmywnMrzyTY
KFfxWnuwBFlWIq52uB4TunxMVxNljm7JitcCXSLGDEMpr7PNY1p+s+hGHStOi0nLvuOCae5YF/xC
O/EhQ2vv/XigW7PirIHlZlVD4E0AOMUd9S62nHbbRCuOmogJxHWYCn3NFrHvi+nQ5ZNh1ZoQo3Ye
2llTYKwsohgHcRcpH7yVxzUeiyxDCNNoRS1ryVai4NcgAsjVjgOH7mloqvjpRCunqSudaSqHob4u
o/hZNuFP4Zbb8gC1lIUn7qIZKxzUZfaKuQO1/CVTgwVqgghRvbHt5oCRvL6u6Y+8+BhYh9U00vXd
VBiHnfquAt4vkKSlpLryk32gGENsxd03dvQO8ljGy8t9Y9T9AcU3c+FgtmqKMDVlX5fvIiuBeDdU
+nTGqHgncDy5IC50E65iZ7dHu8/ixP1NQwMuRSdfcVFnLIIaAVxcZbLGfrMPAh51LI/8xKAbnUkq
jlq5nbcuM9JUiZetLB6fC0YLU2/q+8fbX4OGGpCTVshJkZxaY9yJI60fyfiJ0D+29ef+1r6vn79n
C9nrmq1NJq6lLY9t+Nrn9lF2P3v7cF/+uzd8zK5Qq29LHsgS80/qa7ubd+vOjuZLfw6PN0iu6X3h
XfDO7Ru3P/cmT2V0rspghBPIXyNoCW4dyWOEy5kb3T5k7Uy13ff3+q8RN+lQWCuYteurk732wZPz
r0FHNz/6O2f6a7KNJ6qCtPNaXcsw6tqoPmGeOLBs6N4ul6g6oTf0mB/vf+t9V/5rzE0uaqfsKpgr
bX7S9TwDTI9Wk/uydbak+DKt51R4EtvgkHafY9BH8ytrp4gOz/fl69au+HLlyRXztZwKd9j83zAE
sWLOfqBrNNomXvHkzrXq2vVhqUnRRfYwRUPbRLwwTg27qeGdXVYrdDwol8Ubx+raVMf8FBz9gzi2
F74+LGiKxDyK3f2/odkFtWAnp7FyCSura8/r5yGxXrk7TjFGgsQe6iLbvqGcw16YgHkSpINXVwRf
x3mKpL1iwLD31bd9wyc0vqYW7eamz4Pi5muC9T/H0Ipz0pkyII0hqSW7xSdikRxOsOL2ZnfHpV/i
nBoWrtP/7Q+9CUbLYiV5kcALWh5EgsRt95zSL7MJxaJbu3IWLyOYLBcXsaIf85fZslD/Ch/EuBpW
rxOv+LBDvaQMx7m6WvmjpFXE5rgOX7ZZjeK/Ex9o7XBUimpeXNZweS7W6YvV2A8e6PPvf0JnNaoP
83xdmOfU16Hxrl7vfAiTP5skq/W5EsSIeTjk8pr0fiwxa3zaMnQRp5fap+hQAUTPiB1dyHUOngIT
wk+zlWqfYhIMZVeMSB5QhM3zF9TpwEFqSGk1elYbFVH0oyuoUbDm5NkBlxHfwIpy08Xtv7xxHt8r
edVWkLuG59razfmnwNREq1OH4pdB0KNKxgQSEYqX8N9p83mpW8PRoVOH4pREsGG4UcxeF/QKPtuY
QP2P4NxE9a6JKCrVu2elrBzatL4G1b+Z9wxi8Ep8y0yd1porxF+TbpC+9jPaGZESHEdkaHiFia24
+YcexKE8bgE+3zZWccy8pri6FXZ1DcdL4Xx2UFAcTE8NGv2o7YcMUZDKCbdCmXWxnw6RNeDOLJ99
E9uexnTUDkQ6YOC6w7i82na/dx0WFW25n7hpurLGelTOd+rTIukEyggr8QFE6o9t8WtT0FJbEEVm
FdmaIJrX6Q+/+eSWBkyZbsWKmwJr4xLfxwRm12XxbDmPNGkMJSadrhU3xVxKN88G1LQ9P495H5Pw
HApTL++7jfQwQ5XjPVsdq7RbSG/2drqXpwqJ9hjNH/Mv5Zdpx2JzGqa5uqndiFa7Ivp2UFHLQf/z
1U6OhHxJ1zYiW/qObv9FOU7tyQ2KZalRsQAXfngeV28pjgsfWsPLr+5a5ak+m5fZGIZIwWY7wkn6
4XZ7yw/Bzp/35MDiAiSK9830v3LtO6mx2pKYOJPV85s9DWcMiBlFVGdR8TQd8124x3PwY9buwB1m
xzSScR2bbte6yKc2KYZpy7JcBNU1f5z2N7KD9Oo95n/w/Hyoj0CZ3/93GotW+xU7t8/8LmyQ97MR
pPziZHPnM2aAGo5iTfRTOxYDOGOWFNilrFhjt3/sQQzn0hs+ddvyFV+fOsCZrFsN4sbLU2SYmkXG
L8TZVnfzVOJ38Pp3a2d3OBgGxNSFPLhdf2qMBTKd8pWTGejxOl+mAsrHWNdm+ackVtT0fNu5r3Yt
Wk3gr2kP6UF9scpjumWsMVybKa69ViWt5DBVV1HI5zHwYxYshoKYJnSrxO4cKO8lpF197UQWRu3q
frVQz99kKmrHIhgKfUZ6vMbM5I8oz0gsoqw+bJOtgMaGgrdzT3BnI0KuNF4X0r6Gruiqh95iocGX
NMpRuxYbRNT/LwJTMFHtl7aY4uDWdXP/L+ik3zz4TXLLS8wJbzy8wXvdeBH1fGbVz22SFR+lYZcW
pPNwHlfgFJ1kwCLmm1iedcu+/f5m2Q2GR7WpjQBTNt/Gfoh7awsvNcxcbUqkrCjz6eb7Mw4X90Qs
08lFsbR3zhP39vubJQeswuS/ZMITB6ri7l4ci3zXHW7kU8uNONBE/avTjOKmA+p23eTK6lrZ4RwN
wWpHoeU8399T3emktiTKVFSsXHBd7nfT3j+UO36gJ/tIwe+c7sQ2y1EbEsdlWDFdzoam2n2aHoXp
tqVRjdqMyCeZLjlHTj5UzRhNmeXGFqPb0lq1HXEF79dtFDjqsK48umFxaRxTR5/mvHAUH228yvOX
LsNpN4CYN1x35cI+DKth4bqUylEctSQYkTZhVON/e+rssj1m2wC3Ho37Gy8awMIm3m7tlxSvzcuG
J1WCL7WH4Ej360N/scEwFt9YnJYHVATZ5/t2qkl01UbFruFk4nOL3G0SV2pbZDfRKar90otCf/ix
Vt7u/ofexQ0jXKgti24Gmu1O4g5ZtqSNmhKjdUrmJns3b7tdSfqr57nBC5rtfvMxo5gzmBmcRJNi
qeCpZsGL6ZrhglbX2XEm6zFYyl9D8L3yt4xVv/01JdXufaCESCZQdpuChz7pcODPseuYeic13qhi
qZCklEF5y4IY+vLjfLDY3pb1xmxFhVB1Xe31Uw4LsGVZ7pYKPAVVv7Hor7K4N8uQ9GBVwxmRlFHG
z66zt/nH+xal2VeVut2pxTyEM1Lbcnmu+p/T0sc9BumYwCM6rSvOnloZnotyJP7zxCIRDNeiNWGc
NGGK3j755oBL6w55BMXKhXjqhp0UqPQb3EwnWsmYMfqTriKrILp+yqqI8idnCy0hrJwqx7IInInY
DKKrMbuIxNo5bH5tQntb6eCvJsagS4m/IHZ7af+xberHnPErz2ZDVqFTjOKjqTNbub/21TVllxRM
EwverOP7hqgRrYKmUjL20nIhuqOgsAYmq/9jr9uWrUKkqnIcZ96gvDz4Fduzvvozoy4R+fP8en/x
uqNGBUlRPtislVj98nH8pz05uybG6Plfc5w+354uTZBBjTupYCk8L9XzAljTtbcpboldXIskuv8X
bpeId/JFlbpdJmNV4BUWniqn33VLD3LyDrY/fpeTi+f258KxDe+vmtPyv8LUG8clfpIIp7HKKxq9
jhPQ7uEUxs5U7ZfpQqWps0wT2P7bqTdfWWa5JlZie8fKXY4rWfdu68TZ4uwS44iz93F+3n9Z65tP
OD7L1mLCFVWOHjkyv3vpOGNPlpzEY+EUn6WdjFFgtVUMxr9v97dJZwFKvh2MvuhnihdUPGvEpQe+
F7mxyvFfzvHm76CRVTiOg1c7kdaHdikva/uLuXy/aeEq5Gps0DpMbHjI0PbuOcAQsQMn4/dtwpWb
cYWmsHmAoq822ohjlicMiZfsDK6h0blK9h5S167yCvvchHG9nohrcASNiap4q7kAmKLo4c0rUGhp
ifrex0QAB2w42nXLvkXaN/vp+204cYll58Frkp4t5/N9ZWsitYq3KknXVKEdlFeQlkae9dKmMzg5
th1gaif7sDaYxzoiC6zTIPL9LLbTdU8bbjhldCpXjl8cviPydLZexlxGEw//8VPMUiVuXM25iVha
p3fFRf0Cz6R5ipxnGId9UwVXBk7X+6rXLV85f6lnt+Ho0PUiPHEZbbzcj+NptYPnLrM/3f/E+7vL
1NbHuaWFxBm/XqqA7KzK+qcu7UsWegabf185+Of/a5TuHPI1l856CXh4rAQ5y2RbhAFJzv+Kpilz
WtgiTrA+jIKK7MD7uSkCMBVdNfd0Hh3mrpc2YV8bexnjKgeK7r7GdSpR/LSsi4pJYa8XnEyfq2wK
IxT1TPM7dMJvv78JAnMQCq9rcO1xxyQ88TS3HtwqMGWzOulKojzYTjslIULMatF/hgXt/saF6+xQ
8dQwrWqa5dN66WX1JRfi05j5r9VsqqXqVq44aZ204NpbofSmtb1IMNeLyoQbCsy6tStuWjSCTzUl
MJesPmKka0y88RdGk29CFzMVReXKCdfxEGsvnOUiifiygN55ky2qyKm5r4N2KOBDNnVf5bBc3GXb
FZmpfY6rR1MeiAQ11OTapEUUjF+2rfkWLN+YeBBOjU9mFzCp8syTZ890PGt2UYVIJf48lTTDBdNK
rX1bDlEyNrHgy+7+st/PHpna1whyer9sC4ZOGpY+lHkXL6KPBieICwAG+3w6FoOMPNdwcuj+jOKp
iaCszW4vcCNGEAyuHSVeHjXry/3/opOuOCtfFrdMAOG5tstzn0SrQAXexAGp8VS10xETIe2pC/Gi
UpCTszyQbekuUzsZi0qAFSrAhWfp/Ljk/o516Vn6g0HhGtQvU9FSvWxdOXYo/44LfS7LMSbizziB
KZ0NH6Ym34O5cfFOK/vqhtvCjoqiajFQhII4H9E4+FCgiRgEDKYz6v3Eg6lAqgovK6iJoMyfLmAO
rfzIWdihxoTympp6JnSfUNyYz1Y9Jt0Cd5trbze3zRpXhfgRWvIrBeG14XlLY6kqusrNlnCwa+y6
jwGszqn1d0FiUL/GUFWyd3txQzxY4hLSrk+ze1xM2G6dYhTXrcvMxoUZKfFUuXFAs4gm6ELY25mh
/0CnEsV5m4QxjBJk1ZVWIMH/MHg/WfjvprjgK6csSos09zyoZJ0uY/h9xp01CQw3Yd2ylUN2HFwu
QUSDnQzy7rBkM9lPVbDsM2c1DaTVlHWYCqsSY17VmYdviD/0T/qAURBxM0XFCYyYH4JDdjDN+9P8
FxVdtYDigicE35H0N8H8FsIjEh427YEKrXJnguZ/AfMpu4fSOeUYUlJvuqwxFVuVrl7QTCCLxuPl
1ck/NEtrnvmp8Sbvpqo3p7qobCEApYfpDDnDVa346XjExNqlE377/Y3wyrOLmY9YuDu9llkSFXwL
ZZcXAGerSB4sZ0KVA/fXHG8Aa16fGsl/B1ZjcFbdyhVndZdmCtwOpcy0s45+yUFpVJWmThWdcMVd
J1IzvJmjINFkoJ44LqaX0NsN7O/aIlNRVB3Yl6rFglJSRDDenkvy2tfPBXlq7G097EyFT+VFXaxe
l+N5hzy78rWif7zclLlqnqGZCpIaUZsOptHF0fQwI/ziJdGK05P8kUT5vo5Nw0I0QUAFSS0Ftf3Z
R9eC7wf7kfinJRlfamEbTj7N5qogqcVO5gbNmsgA8dKdfJrd5/vxRSdXcVSU3pyZM4l+6q7dN9yN
hjzfEF98ipfL/3WmtaTj0pUjKAOqEYMG0l3STCdKe4P49w7Wm3i1YJCALD6fhH9ys+HD0Nv7aQo/
98Q5dNMS3VfOe3t6+4SS1KQ+ZU21kPycu87VBTeBHeb7hkrDTVAnXtF9h2tm5yAdO7kBiZd22skS
Y2izdn9/9ToF3bb8TZiUU0bantP87CTJqSo/yfaTQ+wiDkCtalCQ7hNKvEyB3sRYbTs/T9J74l8d
UDAxPsR5KQwqes88bzugBExScMeyaxqeStfyAH9bRFSQwsR0qtsAJWL6/lpleSOtU57JPpKu+wCO
/c8LM5UpdOpRkpwq6ZcMr5w3+wnRCjeynehlEbeFi+uEaRj8ezdRqEgFwDStE4DdGoMMQ/q7DZPo
xoNFwjbK/HLPxTOtSByMpncmjcZUVIxEh5y3FnV2rkV2DHN55KO36ywTQkKjMBUXQ2ar7Dmh/snz
18c++VWDfjJZX6yCxvd94r2z7Kas24ff+MSUu2mXgpXlxJMPVvgtX/vIbT7O/Cyq3vAJnYpuv7/5
hI0JHElJhHVCH1VM+nJnNyKequ5w/x/oxCtebYGttA9IY52qmcZ2g5R2ZrsgSPfbxCsezdJl9gbe
WSekEzsCGqje7vZDb6rg61av+PPiNWlqu9B/sM5ggst3mMO3W0LTZBWdeMWh66EvxZq7wSnzfUwI
8B89q4wWYWKi1Zmn4s9B2qOSMa35uSJzPCYBKuxdDxxPd8jSecNjGCxURbpw8Aj5nNn8nOXtTgbd
t8ynf+7vrSaYqjCXgYBLMwsDPCaR9ueUzV7kOa1lOAo0qldhLlaezXZFsLN92cXg8d8NWRInvsku
dWtXHJfLJgkkhpWe+rooIsf1v8mFGTxWJ/v2l954bMKGkfF5hM1n+aPXlKe8WzdqRfHWcFi529dY
diaKL2zu0wiXrqeJmgBAOq0r7lrYgUiLvuBn3mbHjAe/SjnErlw3FEVuxqi4aztWKR/8wDoR0OZl
OcAQnol1TrdyxVWzlIOXbwYeqvfBuO9ELW/65vPoVGn2jXTrTAyJs8ZnVeJrTlyra0sfEaf5dx6y
iImndvnsp782+ZQKfLEl83swkIanwgp/O036IytNZQWNWaq4F2+0qnUcoXxRh/Eg+0OdOvttq1Zy
Z5KOvLZL/2Y2nTgkKfkm29r0rKTZWRXmgldHoGW7HOXYrtyLyY38Prv0PTncX7tO/O33N966iBZg
vbALTtQihznxdvgz+yTcGMf+wrckPc1Bk5eeeU/OC29jq08xL9cUa3SrVxw2567t+U1inZJRHAEo
j0kxP3DMKL2vHJ3NKA4LZomFV4nLz0UDYuk4bKbsyNqemjJmnXzFa8dK1KIXsjj7XfDUEP4jwHG7
LVaqCJbMnag9UY+f/UzGa9Yd5qyNEstE1Xm7dqplDMQyFcIyuFUlWCiK81TlJ6udD541R7wG/SoP
X8v6jPFxhpCj2WOVP8gH2jN3giY4efkUC9zrijWMatfUbamJaCqgxe5ox0B7GZwAWz1l+SLB45/E
PE0/Qg2mqonuPyjnbVrMnU3GFoYkrOzBnwrnoZh4thOgFN/myCqrUGrZ4PQWiMwuv43kdXdpz8Dg
a6KR0P2Dmwm/iRN+4ttrNXg4eqchZhU/O+P3iW3MR1SkS9DSsewHOELDknI3y6GKG5sYDhXd0hUv
LqWdZy3IvU8dB4EHEG/l0sarTI/3g4ROvOLEjkC/fg6y1BPJ+NG3yifqwNHEuL8vXhMjVIrvplxD
axpYcBKD/+QNPhhfs26TZv7Ctwy0T5K0wNIHFNrHYsUUGjvyuNykmb/wLZj1O9tFgSN3dbz9FCZH
ymjUTKbejPc18xfGZRV5Wa8hnErQ5ZJy+wJ49SZn+gvj0vVJn5SVa52krB5Q9vkwjsO/ZCRf7+/p
+ybDwtvvb5zJ9mtXkBXiE1RoBThSBo98lpaJhl8nXvHVvOVFV/gLP1d98+AX3SGf0lNNsk1VJKaS
eQtmTbxuvOAUYlJ04pXnxDLNZNStXHFVmZWZ781TcOq98NynMkpAQ+WzLQ8SqDaqhN6z3XTMqmV4
QuVuhy7Ww1jwYy+n/bZtVS601FnpYC91eApa53EVXuz61mNX+gZ3ev+k+gvqEmZOYXteFZ4wAPLS
DjRa/PRS2Wh9GYvd/X+gcSkV8jJ2oiFBAAXdruRFO2LQBTEoRyfa/1+bbxvbY9LPw9NIGxyxzb4f
GoNidKKV0zX3Gmo1rAhPk7fsZky5W8qNrqTiXqjbcCl66Hwc6z0vZdRn5RPmUWyquv+NewHodS6z
NjzVnb9zwIs4jQ5uhbt8/ef+hupsRkmQ0ePTDVXQhKjJPnL/6BHAadJDwzaVV1ig+Otcl20VuNjU
MMkPaUqXaBkxqvX+2jXBQAW7dAWRZTpA93yyfzqJva9T8u/SmSq9OtUo3rqia2yaMLX5NLKXrHhm
ZRcNy2NiOkI0RqlCXnxSMtvBPIjTNACcPo2nbjDRbelE33LyN8dHZ2dJkvl1eh6y6dgV7Un6Ju4U
nWjFS8vGSWXWFum5GruuPTWsm9ojHhMtE5BM9wHVV+vS6/sKaimqYpcz+1gwU1ebxl5UOEs18AJj
DzoEL77CV8UOl5RdZ29pysHhoUJaCikW38Jd+YQm2e5jwbn1nReEvdZT3n25b/E3Lf99qWK+4q2i
aSaxzml6bsLmCPxP5E4CAxmTWObzrg2KTXUophIIoXzjcGStGcg1EkzCtEhUr5WpRqfbYCUd7q3c
oXYW8DNt+h1pw4NvzGt0ohWPnVEc4itmJJ2ocJdvi8cKN0KJqzOg1DT2owJcnIynbeBj5YlHYkbW
uBfpoQ6b+P7mauKNimupO9tlSWDxc82zc76yp3Gilz6Qj7Jk285YFd4yNr6fV+PSnPIgrb/NS0+/
8zBMNsAt4AAqwsXqkVT2zjifhjZcn3qR2fvSLSvD2nXav/3+JqiB/X1NOxcnlR/yWIbZgydRtxiJ
IUfQib/Z1BvxrothLvmcZWdZgcnKW2J7rR+sdDnc31ydeMVz/bwP6r7i8lzW46Gm0xUwsiPB3eS+
eI3lq+xBfe/OSRVA/DwssYO7JW/I7r5o3coVf01YF1CRQXRiDTtL9HHlW4dl3hg1VbjLPOTORC07
PIk13SF8Pjg+iezCtHqNYlSoCxjTeRoQW5yraQFT8IrX2lp4r5tUo0JdUIfOOaOZPLdWSKK0Arui
N4Q7WgwGo9StXjlt1wqckP7KkNFbXdwQ6zR6syHGa7ZVRbiAHhyYHxBBnRunO1e8/rks+V7a6bZY
yW6ffeNOASEURWmoZrDSYy4JpprJXysZPt3XvE4xt9/fiC87vF/YEqv3gxcbNDoczcH3JWuiMFMc
dXRXa6EhEWe+2jsPQ+Fr2hfxAoRR0KZ/7n/j/dooU2mAQISKG4Pg4hyIL6P9zJ3XznvMkjOtvsvM
NOb0faACY4rf8kWKthhSeWadexDLybLSV8dar9ZanZE0Y9ayPDe82hb7VZqgECN2aNXgYWbJbPdU
IhO/krYz9ZhrtlslCirzYawwuEGcwX2ZRXVeuPup601brpOupMsoFydyaUtxXnvhRLloRewMtmU4
1nXSFR92C9CJ520uz1LSgwua+8U42Ehjqypgyu7mek38TJyzoD+MA573/4+zL1mOWweW/SJGcACn
LYceJVluz94wfOxzSRAkwHn6+pc89y10YaER0UtpgQYLVQWgkJVZbV9bwj4sxPtx31UVaYJIcTyX
Llu5YSAcugHL2kY+F/+02Xp7bPjdaG/iuJ3tcmHeIi6kHk7r6B8gDhmvrU5NR2V7KZjzbrHRQYvs
73L3iMfhD73padrkVbaXbrZkW0ePgp3t0vtojqyqSADNN7EjrzWmUSQJIsevNdk5BbLlsuW3wn4N
x13KC+rTFwsKNe1jeVTmDDIn14TUMgw09J87230tLfH5/sq+29KB06AMlFoosScTWnuXDKTkucM+
MvuzM3zqHBovkCYs1/oisupgso/18O/931SsiQyXciEs5eFFnl02g5wXi8f5Wn/sPDee/SC5/xMK
j5IhUwUCeAkyZFWHTxFfts+8s748NvT+VW9iobYtqAwHmbh4pncurfxrVhqa3VhlGCmKbWsI3cAL
BHxnGBJIvY8ReD7Ni2OUP8Ad52loPlU/sxvtzRd0kDEH2roXl6pvDxB0i8vJ+xCu3tHvO82XqOwv
RXSP1w42lgMegkT2VHrhc8YfvH/JdEH+umZ09jjcEgap0UdZZ2eb44Dks/T+Ciu25L94gUp/HPwZ
IeEUIBULrWuNewbrzJh3dbpsYwSavWnQVZtVppJuwxy1hywIOnHhQ5FWfph2gCne/5Ddb96pQ8io
KZHlNiUOVsEGvxsFroyBK6KxHM2WqfCjv5BT7mpsqwM/CnoaIwuCKu3DMP9adRTGqulLW3JWNgYQ
3sgTocEuI8+TvCmecuMxuIcr0wTZ6Na2thxdWFOXHXk2vIZl+dg9z5YCuaDDEooRPmqyFa3P/rwe
xrZ7DEriyixBrVOOQ723j7mBOOFskQhqHypHt6wqs8uxW49tu5kEl1RvSPtwfyr2k9GaNbZRDS/t
yE6NM7AYZn7pxasT/CDrS6tzGEUoyUxBWzv3lQCz7aWoR8h1ono46TRkVUNLUVrTbMGmtfGLCEjk
jt1hzXWPBwqDyGApNAUGgK6GxcWs/Bfue3HWmj9Eq1MWUMz8L8AUn0juNCu/wOxJYbIDBOE1CUA1
tBSgos1nyI5gKaf6s+e1BzE/6CQyWioLB282Kq+5BCULoraYvzaihXzmGpia3LjP8Z3cKHMDdUW5
Op1H+AW6n1bzg+VFxPIb8X8v5e+Hsq+MmQocC9zH1sIvY4s2jAxl2qk9bJmuGVf1AVKYsoLls4dm
iUvNLhUYvbL8zwS6WvdHr9MIVhxtZS4g3/Zp4YHV8EKtzxMBQei18D8X6wfqJI6v26NUPiSdn0cA
jHiH5jIwwLEvlSOg45TX3x5bASlo0fjlLZu/++dcPA3oUPEohDu2NX1o+L+wU0tTjOOKBSYzS52l
vlYmSYxy1LzPKxZYBkxZoRictkJ5P2icg2PUxxnAOFZYF4gefwOIn2kiQZF/ZOSUsc7CniwbCbkp
ozkvo7AuooDoZH0VpwSZEYjaa7M4DZLy4vzJ18/c+lKtY2QPsyYJqaa////NadZtrM4uN0zfaJ4r
D1Rfv738sVu1zArEiW2PC6haLy60w/nNXl+Ejv9QZRUpeutwaRYI92DW8yeHPPH228D7qHsw95jS
JuuZxPWDHEbnzpNpfWJOMj7C1IELoykFbNWCFqGAntLF4D+zLYihlHZ4LJ6kcM2pVdaNQdtL2zZX
35sPs2G/Er/9/MjwRGYByg3i10WbNRdue6kFUTeL1efRLo73h39/RYnMAhSAwiSo3IZeQJOEDgsT
oep9blqW2Eae3P+J93MlkdmARtzVB256gBkMy9Fx8y8dE6/3h1bNfv//myhaR9PbBjLi6MR/zOwq
Whd86nEhvtwfXjVzKUizuWQ2lJ7oxSfgXTot+EM8hT1vdZzT72cBEu4//Gb+IZ1EUOH2dK42k0Zd
ZttRtpH/MepZx5ek+gUpYg0HWK+steqL25QvXvFvuYC7o3vsuZWEUsAWvF7nyYT9HUoiEAnGwfyo
aaSAnWtUQ6iDsNps/2Q0YFlYp8hxda/Q7/L3+jYJpbCFJOjsgkuuBjbcTVrRHHzx3WAiacDHn4P3
xXG9J6M4102m2RgVKyFzBQVW6NZ+adeXRhSHDn1GRTYmrWul931VURIjMnqKOz5dhlbUl6B+7cgf
FpKUNaA924prOAl0wYMijvm3dljSptJR5ygCMNhPAW8cuKDC3YZxrC9+HfxLCI4s3dGziYgcR/fY
owhCWXutm+bM3/b8OpEiqZ3wpw1GVc0hQjX2vlZvph+OEOxDBbe+5HUY03n542/WQ7swkUmFimDC
1blAtytBy+AYFunsbIlbssP95VZ5kxTXQCwzshCCzAFvmm3zZOCFk7s6JI5qeCmw86Ck4BvPs/Ns
r0nT++e27Y91qRN2U9ldCm5jcwZC7Ka+sBzcr7dZd/RRjSsF9cpCvy893qKlde+cNdFJYlurDh+q
GF0GVbFsmcKWYdbcWn9WhaCJW2866RFFJMmUQZu7jCDCcOqLgYo8lIYGExf2J3P+/ZC/yLRBgXCy
rVvL9hJuJRp5gjGZ1unFXCad/LTCY2QRNrNiQWAx1F8Eh1ROZSUbyT+GYafZ6d+1vRnK5qkme+Mt
wa136i+V/cvR7QOqcaUE1rtioa7lOTd//Va7/MWrtIpFuzP/dVfHlKXDCUftlYC8mtzMjyMEffqj
/1J2kXu0E/OU6RhR33Ub/IiUwXo0Xax55tIrdOdnt0oqDszcR1znRoia1d2aBUd3XMPioWsXfk/K
O2gGJaHVZs5t6M8NWvBKnBiJBs/5riCWj8GlrIPtkbUlh8W28uZsLBrF73JEY2sYORlBdmMn21tR
8Gh2yi536mPkqbM96hri32UX2X9fSksbdwKnRNX5OzlOT15M0/yL8XXXr64/VXFXajaddyMFvyIl
qampxtkpK1zOtpPVHqvyPIlHdgUzlEFkQL6BpAO15tsKvbKm/O4sP0OqiUCFp8kIMjGti+gIFmfc
8A7/Fa8Zcc+j1X3oGR5zlyIxnLKOQwsV4/tOl9Qz3T43teN+up//FHEuw8dAANsMbejso7fR6BaJ
z3QVD9XQUgh60PygS+sP3zuABsjspTXQ8fdnrbL5/pNvzieDl7nt2qzk5oUDHnYgcJsU1Thd0ebs
R4y4uizybs0MtpeimhsUckAVPmFacMl0b0XwEZ2Gx3GGTEe8LjoOFtXnSPFtZSGaZUz0DZg2O4CY
4GC3uOiMnUABh1cP2kwK4qJrw8zJeyQIdhidA97dosm/4gs146vCV1oTMRhLNlhIEqN4JfnJLr40
xu3+ciuGluFqoP6wIATs5detXJ9mRj4K8F1Cq1LzhqFwVBmuVvdTXmadQW6ruDbudXyo/RvUhhLE
ZeQkoyzIyK1zfpdOUndQHnpE7RIpWaZiIhnJUIwOMWe7/zivPqT47H+YpyMpUZlk99Q3AWZBWQuM
mbA43zaIs3v9kPh42jg8tJ4yTi10XKsGZLi4gntvjnqPnqvVCyKzf4jEAtaRfNHGKXcoJ15ejWbk
JwTxcqz7xr95M//VAgAa3/8OlZWk9FAtwzAFDjBk01x/JZX1JbOz02NDSymB5g22lLlZz067JV3f
Ja5bpo8NLSWCbvWDPiscrG02s4g2eAKf2+ahywBML+3iAKLl1Nk3lIby7ECKLn/ZhRs0Zbn3yxNm
KIPSzKJatgBaM3gE/9UydFvRSwudDwbC696xo2r5FTZPZNa1OSsys8zvNY7eYjIcIG+9kW/YWTrA
vTqr3CLueBuQLvOi22rer1Pgy6R9frZayyI+NEKNOjuK8Ynh0uplRWSEbdQJyP2inp97pxJ4AmbT
xzxYBrPxNev5CvWsW2cM0WKKmFe6GoIiacsgthrI2XFXt7qwJTuweYhWYjz5xNB4sWp4KcQ3P1/R
FiCySzFnx2GdL71ZHpqg0CDNFKEtq965FTO7zerWM8hkIoNtx8zUbTeqmUuhDfFzZ+n6wrg4pnvi
G/2wOVNsiIcoBuBHUngTf+hKi3HjUvo5LiFuNoDykp5KX9czqJq/FOFBO87zMtPiOoIgn2WAvi/O
y1roWuYVISdD2CB5UAzzNrIryeHxLN8umwcJNi+oo3XTtf6rfkTamh2nJN28G4ka9ucZ/B2gTUg2
g528KXjMQWXQ2kxtB/RGtXGxhuHcONAHdL3XbZw0mVCxCjLLV2MzYplhtpzLbootMElYjZUSWmiq
sgr/lzXw+myduybw3dsYjGldiQ9N22lA8KqhpcglDSpPOLW4t8r8Wvj91fW7jw/tbLLKHWj+QzPP
GgadAiGGp7lq/eBlBHz/oTdiM5TRasG4iSZ3g+wyEH9K+2n5yi2XJkHefL//Bar9TUaroXhJDVS8
QhSO9+f/EpwaFbC55oFaedQEZbwxL5qKMrKXf+7/pMqRpHAeBRuqMhfGBR93JEZwYpVxskxfs9r7
9vVOtUdGrW3CMYgx4CRZ1dvZWxLbXk4evsVHzYcv02P7mAxeK3tnBkujR25TFUSEAvuoq0oovFXm
/LKBHfTDFt2otUfAyWXHeR4m9y2vGnpPTm8O2ZlrTT62/OLqIqdGeJt10wFvaxqTKFKcjFoDG+Ps
AKdpXKqAfwan4UdbgIlH9AfP6h9LEjJ0LZzCQsz5ll3CnjRtxDLQi0d2NQSH+wYKFb4jna9XgU4f
0oT5FYRISTWcCN8iQxgxgf9k8xwV+Lll0YSeyl7StuwDtmU4wcKuq11iy9+Gy1JPKQPbJPa72/0P
Uq24tDePnTsCJY2Lvo2m1XiGaMgxpER34lKNLkXywvFc1+Ex9cZCEGnV22FedTcdRZKQUW2FJ6rW
znCVrYzyGi7trZ7CpASI9r5dFElCRrVBDYtuE++Ni1HQL4GBcnMfgku0iurMiXJfsz0oVliWwKua
LOAIBOzI2XDFQ+GpHqq0JV3kTbUm26lKpTLUbRx6o+hXGMr+6PzOT/0RDElP5DeBHjD2Cc3RQvkr
+zK9yRwOKwe/MVGxGJLsWKd5Wg5R+c+uG+ukQHjq3k4VDiVj3mwyEWPaV12gaJ5TPyqIxk6KyJa1
72ZURYapD/LruBh4UjbQU/pCUIoygYMClVrMah5Bjji6714q75VCW3S0dlcLJ24IDZ2mbkgpjmRM
6Bh19kPjO1vcfze6N6tB85Wj3RyrMYevjRWV5Nz3IgrZJ0IPlfUQD7EZ/ndiePMreRbWNWj4MuD8
0Z6C6K78OSW8jkVlPoLzN0MZAudD0sLoRAFdvUKAdXXjJRWx7Xe5ptCmWAcZA+cODRo4atRRxeyJ
pO8gxdT1TZGYBVk0S61wWRn+1malb+X1iCon3+a0thd+GklZP7ZHyOi3gRm+oHPFQGpkQUTGG2I3
L84uDUQ0UV3DguoTpOB2a5uWZSPYNV8bI6qq7htOnFVyPxRUg+//f+NFY4eeu4kO3q1mzPgSeDgp
RyAHqKcHx5e27GIug9YwgwI99MV5NvgB6nL3Z65yHimIg9kcXMdqiiv3w8u6Fp8aFEb64MGKpwyE
W7KCumDKdm8gvx0PYdcVL0D1OZrbmmLrkfnCbGMreEkW79bWVuqv7AJm939nY76UvP9y3z7vSoH4
ZiAj4tqtYuUk8AVQdkmdRBzpc+dHbTKlENQ4hU20/bn/S++vRCBj4yYyZptT+XiOtP8MlRut/EdV
PoRvwlfsR4Q3Dkq5FVBiMvdmtmVkGnikoM9oV3ts5vvyvBkcbGXcwvjubeqeXVZEdIp58fuxsaWw
dQDIGZoNni/QfBX3KxeRV3cZaPkqHWjt/eANZFhc7k7N2DkZu27NUsVi7ZPSZLoCpGpVpci1hnbb
cvAG3cgMWrgC7CNRUOjqLaqZS8Fr+MXaByF8E3KtUefasa9tW3h/9w1k+rAa/MMZm0tcEvjXgfxr
Nj6qwH9Euxy9sItNx39oZwlkYNxmoUO2IQNyv+0YH+iU+360DvjRh9xHhsGtTZmvDhqYbi2d+6PX
gPNvWalxWa1g1JyyFSssI+FwLC39sq/pNZzdhPVz2o5uYmo7X94/xAcy5s3HTT/MaM+uINweI4Ib
uCPai8nHl64Mj2uto4hSfYYUxGgVN+22BIjbrw7D/AQF1sfoocCpJsXwVjrU5CvKCNScUDfdRjH2
MZSPJq5xIpWN9vh4k4A4eP+o6JHdmGPiSac41qvzyy+GFA9gMTgfb/edSRFugRTLqK8w3i/4Dm4n
rEyJDougMr0Uxp41uxZr5+oadPREoAwYMCMdet2tQBHKMrdYgHoFCw2koBrlKKcdrpYok6piZ5Cl
HSYgpaHH/eO+hVQLId2Vq24LGhJMqDKT9Z/B9SLLnQ9VVX1GR+qp2nTAE8VCyNC4KiN+RZ2xugp0
fMcAeptxb+Nd//5HKJZDBn/V4M5xBhMbsRj6S+cXn/nWxR3hutrX+6eWQAbHZTPeNrNyX25rPdCC
pQEvDkHVxEMWnO5/gspAUjBDabdxJ7Gy6wBy/dMSbmMCTlLNIqvsI4WzO/b+ku1XJhZOzyuhfWTy
EORjoyZnv3+LDWTysZIaBtkYza/l1kXNNKUBzZOp7KMJmvHU/xlYQ8TBr/CYqaSgBlUohHinFi4b
5jGbmrgdmgcdSYprQqHi0sy4mDHLTrowKFLRuTRyQLZ/f+6qlZAKXxBAtXFJxuHdzbpvtVOgwMy+
lJOufqQomwcydmynvbJ6gUNAiZL5YoaRaOrIsp2oLvPE4VlUWGVsOW2E459mN1V4rowpgyCeNRSF
7d4G/wjWvKE83zeVIjPJeLJitaCGzFl+bTaoVUVBmH1dVjelVn2ENKRm8or1kEFlnUXspbGx4HP5
ja0Xe+2iKbs99gFSSC/O3DIvwANeVwODHYJpJM4MvFjkDsigVmMaziHoTZLHfkwKcbO30LXeWuwK
7OC5LOi5tte4bb8TMX/Oc92bpGqt9/+/2bbZCu2TtWbezc9YApLqUzc/RJZvBjLEjBaDXTsm924G
lruzRczMIe4WXWOsauZSZHs+zl75ZkLJlV1odhpGjd1V40oBXTit4/sOzpJObUYGaaIJAXd/SVVD
S1vzWhPP576ARcZ4Ca/oz3loXBnmFaBM55oCU7abPMqLJq7EqJmyYiOQkV4oAlF3FIJeWTGAJpbF
+ImDWX8tsBcYZPo+Gs/oyNL8mMI+MvSrK7PZWoqGXklTvbSojje5rgiiyD0yP1nlZLlfjZxeXfPr
2DvRBMQmtbbEt85Cp4qqmr4UsYNAMtjm3LvZ3tUY/gj712PLu//emxj1qBM0foBuN5qHnxzLHJJ8
g07bY4M70uDDaAoBGMXVtklEhyDa8m/3R1ZkYpmWDLyKJWW2iWslFcu/Bi+WuBaefTMeo7gxA5mT
bHHqoKYu4qn1yqSGlIXTz8ljk5dC1aUWnwOOtexFFWd5eFpyEts0fKheHMhgr7qaDIPudfvarW7E
QJd6mE2Hbe3/eWj6Mrqrso2igZaZd8NHJGx/ZM+NKNzMx862MqLLHQko2Ws4zTwOv2sHlY/J1YEo
FG4jA7dAIcWbvMeibt4JxfMRvQCZFo+sCFEZugWM3eRZRuHdHGYfgCc67HpUj5lcitIR8llOjh6G
60D5a2AYgNOFHzh9iK/UDGTY1pK1S1DOuNaJkf0qBGi75+bbJBqNvyvyoyzVmPutGMhMEUrdYWSp
ZTcvJnkyjSXeRt3O+t7KQp9Xxq6aoEKkvQGR1aKasKtCtaK/LK4m27y3svvgUh6juesXHRzl2lPo
rxtANqKjytNBwN/FMO7D2/83TUJFC7yiYubPRu8mVW4fshldYdkHEItcWoCI3MGOKzD9MTt1M10z
gMpg0lGkFFuX2+hYffbcMq6NNi6XG7V02Pz3lnz/JCnFgWGx70AABO1xdzjYcx1VLfBQddTl4XHQ
obn3o7H8gogfkROdaa82JA77+hmXYP5vBlnpKwgMhx+DCQxz0UHQ9H70vftwvP/QXnl5s0lOqGot
QwZbdVXcnJ2kPITp9gLd81Qk9KBrnlf+zG7MNz/T2UE7FBwyzcOhefIP7bE5dSkep2OW0EQHcFGs
u5wCPQNMRsvYwmjkq1v86Boa9fMfjaF253lvRfYfffMFYvF5NjYQVAY6ujvXaXHg34YLfbWT5thq
9gelmaRkWJRm55vO+p9q82HvhDPi7OAcIUEX00SnEbQv7XtfIoc83rMgaARJ5Wr1k7A4QMYnqswu
zqqfK1+Sdvt932Sq5ZBiH4xhfJkBwXsWxLrSycHrx5gyu9UgBlTDS1E+T3gDFQBqPG9DM8TjYt06
yla8r5NZszX9Rxb0nqWkUF/cLS+xZ9fPtIj9T9vBP9C0js0mys/m7yXtoi7OH/VeGeY6LFCMXjao
x0N/4seGvuK4HuxXc9Ey4ysSl8zL2PY039xSQOc9CNKmKc4t9V7WxYqgPXHsvUcEnpFRZJgrmMd7
SJvjZyaQNNTzaaLfMh3GVbFbyRjXbTFqc91W/mz5aKkUgLzEwsdD5n2HVSRdGeIaNgNbTdB7PHe9
GwlziscOSiLsGIQal1VNXwrvduiqZi0W/kw3dsjD5di0t/tTV40sxTS8JKi4u9XPq/UTWSpyRt2J
XjWyFMV5YAzlGMAte36csxMvNLlOkYVkXCtdp85s0GzwbLq0iMRaXoaNpyVnMV22D8U6RGFANDdB
RapwpDhu56UQ1R5aRX8q2m8+kMDex4cM/xeaNW95Zq5IETZPSnYxM42rKIJVxq8ygVqK2w71s2OI
uA/R3Pba4KaJ21Sj4wlV7TYykrVHoAJ6aCJSD1NiJSydTvmTFxnH+lAd1+N9AylsL9Mw8tA2jGr/
EGbWEQlFsggouHg6lkfV8Pv/32zLoZdNgUexC4wuMDg3kPtH5ah5LVC4voxmdQNarEGIfMDs/hJA
4pTgWei+VVRbiy0FbE1DgGPB84gDUXAMvxdxmRTJELGn9bVLi1N3zA9MBwNV2UgK4bArF9ftR/5s
10eO7cRffqxCcyNX2UjahZnLxsYg+I6uP6/uaz98um8g1ZylkB14u1juGtbP7fjL3Jue3O9t8+3+
2Io5y9hVvNMXkD/C4doxGNicx5gj198fWjFtGbfaMGf1Rs/CJg6K8dw1U0CiPxjQEL4/vOo+JSNW
Awa0P2tg7vIpOG5nehku/hFY0sRIMs0nqNKCjFhdwNaXFfteAkjJGg/n+iOedC+sS8iBHfxzqNkA
3oUn4aAgUzRaQ5mHdmfXz/NlTJcnfjBSA6nhYMXeYThm6fJYGMug1XBq2CbagT/nxgsrzNQATOb+
cigODDJo1UHnCjRVRziS/z+h4cc+IVGD3qGxf/Aq+98avUlvzQxMb8NwVqcUTGO1ea4WO1lXX/O0
pIoEKXrp0Lm4JSESCE8H60IekY/al1aKXpeZrS9qjNvCR5eLv+h8c5/YOydyGZDah5ZjeyPia3Wj
5jwe66P5x/tkHKs0PxDNs4DKMWVUalACd7CwnD+PF+BWsuN4LA7+y/pafAUPb0p5lKX3/Udhfhmb
aoOhoOr9DGerBuTseCo2Hk1EMjA1M4J8Did8AzqH2j6qwQQl7C+PTXtPfm+ccl7XcWhQQ34uXFzi
u/GUMUsTUUrb76Z6M3a1jS2d/A4L/JF+bc7NQRz5NT+Hz0sKvrr0Ucs7//dnqEeW1QcE85mN4dnr
wj5yuKU5iyuygkzOKKDvxEH6XT83tYhqQS6rCSWpjibhYOuweSrPkQJ35flMzP3oVhVVn86V+Bjm
AT/cX1/FJiZjU7mwVmNwcaZa8lsefi3BvjI9gNn1UL/f38veLG/Z9jbvOwfHtTqLIKV98jdwZ5ez
5tT8vln+Imm0qPDncun4c5j/mkceM1RL79tE4Zh/kTOKocRJcHfM8one7C94OInNT0G0JnbkfTMe
rAKQcHeqNwbCvrsspoVzz1Q9bcuT2754ruao9v6yElnOFvyGoT1s8Jmsv/UBi1EYJeDw09hnT+1/
Z+a/GBr7KRsXSBlhN3fqDw0AciDVo328qwTEVWCTY9Xk36F3xlIwIW7xmEMV7v5PqxZdiuUQYn/c
KuBT6CaIab3E9qbD16pMZv/f1bCd2nO3AsctAnnqaMzKb75bdMlceH8em7sUx1vOCn/KcdYa1z41
wFoza9rVVTOXduBtLUEIQlBJzLdne4lW899peGxoGZhaVEVeDI1XP1ugf4ydcjmSqc7TanoEG4Qk
IcNSt4b57WDjYFjOn7z5SzPVkdBVkN6/VxMZk+r2lj2UuFs/d+3wc67WSzdkN3+uwCHHAS7QSHAo
zulE5mJsgmFwRop1daMpseM+3k7NyT86KT3oisUKt5ehqXnnMQ9Ql/o53F6JU0brI2o0u/n3H3yT
guoRXcYEhCzPeARFF+poBwfhT4PmCKeathStZVCv7bw/n7DN/ZcUwb9hqSs1qNZWitZJ5GVNKNbW
ap7LJnHnp058Zb/7UROsipiS0ah0XOrWN8gerDyZMyg6k+5XWTif7ucC1fBSyHYTeFJaz0fq71B+
rE4OsCKmTjXz/UMJkXGnG3i6/3dP79zfE/nAy4twwCjy8/7UVaPvRb43LlO0S1nbJtwdBxz0DkVr
dxqmE+l1u4vCNDLudLJa7kwhLlp9x9LFGD+QCkp/vqWpUSkcRyYgrNumCyFFglBq2oMHbPdGvBPq
tAd3diLH3zS3LdVX7P9/YyWomnMS7ImTWZ/Xn04GDmYdhkZ1PJGRpwM0liDFhxUYkikhSDjiSxj3
SbiTKEbzyXrwE6To9T00FPEAPxM4n4PsdxckwfRYdMmchhmnxpqvGNrMv7vLrRpvXa4ZWpFzZLpC
QEwHlB9cJIb+wqzrqstlqgWVIpb0IciAFkx58S+MvkAmeRomzalGMbaMJg2bou7YhPRe+OZng2Qv
QbgAU5on9yNWNbwUsVTQlocWTAL0RdSYVeRYx1GHvFINvsfZG0fnRZlzHxIDz531FVgUZ/sx6Z4N
FJlGpidsWxRlHY6hzb48hrb/RN3g+zR6CcjldXg61fT3/7+ZftDzupk3JOLKuPT1GG1b6oYaV1TN
f3fRN2PzTtDaBM3482yJaAcRZGGcQWrV1hUvFL4uw0ftKcidqsDhaUisgxe3R//GvzXplA4vEJCO
q1gr/K4oFBJZ7haSTd7/HhRQGryYaZW4ImHxErNX8MyTyDjcd9X/ipvvXC086ZA8rIxV6H/eawL7
Ycp66j5NZ5oaMY2BsP8k0PGcrNfgRTxWmSQyveA6dltjd4i9PrUOzSu7LNFSxuDDigkqk70V95r7
6rswdZy1ZAhquUJ/rNzm5Vr2VsTXT/0cROFcfphBjVWgZ6BcnlHyihttU6LCPWRgquUMvjuTablW
bhXXIKP37C7RrJPiCijjUK2ghnKnh49Z1vKQMcBiRPcs2ipt1jZ1F9RHt3Kn3v48g1fs/m+qPmcP
szfhNE1B4AkHP+lPK4/4AFD/7Lif7w++FyXe8bu/WAnXfi2gVLRcaTUkbvWhY1Y00PnQryz25peJ
0rghhc7LVdbbP/HNp3hzWLO+Jst1W9lxYyLquxc772KBDFS19NDzMgm3C/SYNL+osp20lwcduJZ8
sS5XY4Smwghys2ODM5Wm0qN0bek0zgDUJEu95k9uwa5FkEU0nCI7K9MB3SpL6KJa7hy94cQgRXl/
vVQfJOWJ0QVVGMlQ83S2F3f8si2a46FqXGmbr3J0Hy8+xi2LlJbHuU3vz1exz8ggL9IOa+USyp+J
zaOhQtK0PizZoin3KGYtI7vm0HW71kWJsyuSrT47uSY7qmYtbe5DZwgGXAwgfXaQmt0rVPtSw/lx
3ySKk7gM4WqA8BhphcGBBo14314KQ5zt3Hgq3TkWgcY0qp1LxrPO1JoF+HDwPuFGwZGkZWLExleg
eg5u3Bz95P7HqFZg//+biCYQBg4rC7/ShYfMSjKdRI9qBaTABYty4NQNVpbMBujA+rNVhbG1mhp3
Vw0vBW7RdMINit0tPfOjxfnFG53EfogjFVueTEcYdoAcVvuzH2iHfXL0dUQfykWVwtRg9v8vG+27
theXB9OJSDQnO0KvP9Fv9xdVYR0ZpmUMOB363b6oy6H8HdJTGzx24pfxWXjXCqEyhpE9fq3Icx2c
yaypR6kmLcUs7dtebCEONE0W1cbR/+V46X1zKHxcRmR5DnOtamlRE2nzlHfkWGe6HhpFLpDhWJOw
PFKBzhsFriLmK4knn33iNbi4/Orq9KPuDLb79TvbvCOF6ZoBMuoF/8Fgdu4kcSz/2T7OhyWtUn7k
XLM5qZZAClozXEGhbLSArtHpkFcVKuPhyxg2ms1cNbwUtE3n5DOe4XAxN8EHu9DyHwvEIhwFvPvr
rDgLyXAtrw4F+CUb8Ty54EDzRJTbQQzEYsrbLnY7iA1MX+tKx2e1H9/eWxIplGld53mwPya0wPOY
Xjx4H23/bLPP9z9GlSpk1BYIOMOqLhuOA/7/6hfUMTkXv4oTBCdiU3MVUyyJDOEivs0tQvERY9e/
LKx+dYriaNg6vltF5MnorRbVtcmy8EpXLATMkzwW+Zf75lFNfF+VN/uWBV6ORWSoUxH3e9/+HKxn
2j62t8gchLycmM1B//z/OLuuHkl5LfiLkMiGV6C7Z7on7IQNsy9oIybZYMCEX3+L72mud9xIPK00
0hr3sU+wXafqXg4nubLqHOctzIFmz6hoLdKQsoZSFE7tWXmpKY/9kN11thWnm8oLOsMoPkyWSta4
FmT3LXWLc5dab6Ke+6PjyY1YpFtTxYvzmUy0XVAzWxUJbqyg9KrIcnJnY2F1w6sFcme3azMldmTt
QzNkQi/ulraDzvqqx+ZZZrUZAP6Q0XpYKUp7t0q6jN5Mm3WJZvYqbCtFwKwsE4+73YL2GmqjMWsj
NutGVi7DuOcWzK6BRXXIzQI99mJjt6///4MwpqK1WmOqA2EjzJSsTuOiz0++534Z3adgLI4tBCEN
b97XluKqqK0c8lyMeMiWS8OXgwHoIt4r08vgg3rIbeXZ2wShaZZaxW2ZhXQJiGiQamj/JgU/OdWn
EeyVU/jtevzRXWariC1QJbVusyIoCI36JDg1RxxSYa3P6wVMfQQ08uv1L+l+iuLQtAOj9Ghh4Xu7
Ck7Uu1tFgbBQHSiyIXh+/SO63aU4tczl3A49Z/ceALcPc2iIR/SPbyQZ3eCKS8/T4lMCLYz7ubwh
9GgbyfVJa0KdiuBaCHWWwgzXF507H4DywYjn5uX62Jo5qyCutEmpZa+wJ9qYB2uaf1XdsLF1NAuq
Qrdow5w+pIgRAdhhaUET4fNPxWJEuZ/+3Df7tVx9lx1LNqWEWqi0qu7GmO/33jKoiK1xqkEZ2aI5
YHL+dtlzvg8h7ZrrCr+bb+VYeQMINpLW3CQVhJ45aH+5WW/EuPVnfxDjVBHdVJgBqF/RkgHhd4BD
+9kFxQb5OcyNA9ot67shh41HRs2WNBVnFX3YmNzHVjdB/ls49pnk4qWCLuiGn+oe7VXg1hK0I28L
fGA6picQFZ4E2gfvxgS3yzf5FrxWt/kVh2V5sWTjjNOGWwVfg9rEPXm4deWj2/1KEqaQOWyDaUS+
8fI28oiV1K597BtSRJ6zhaD4eBkcFcJVy6odwdDD7on7O02/4MwdGSTcWAPd4EomtvPKsgOOCquz
ntoc6OzqPJdP1x1XN7biuNSQTe5lgMEHom5upZThIQt9DxoawdZ1tO4T68K887WyoljfHovLJWkP
Li3YgfLhlfPgy/Xf8PHucVQMFy67mdcwxu+FOy+Ra41L7I7VzsHXj76bvUMaUGxZAEoPAWhZToZ1
vD5pnVUUx81nKGRiYdn9EowXH6jygBcPnbHv2tdRtXWryphTPmLatfi08PLsW2Tj2kRnbcVXA7MV
pmFneF2Yi0MbAGMfiI2wqRtacVWjm4njBVjIvGwfwRR1n42frltbM7IKz2KL11DLXF926/FnU9Wv
NrSg9g2teGe7pJ4U67vutKaQwFl1DjaG1uwRFZdFmroXvQugu9GkJ+l7N5Mz3VpiK0vphlcck3tT
0fbDiqMvbqwa947fDHm4bhTd0Ovf33lNWYfUoC6CrtfNcRC0id1Dw7atk33Dr8v8bni/QIuBU6zD
Zz/q5jPlf0j9fH3o9cf/m7oh2fj/Q/O0ywerw2U7FDFv2QLqVnLb+BIMZeFO29j//wUQ7NScTzB7
Y4BS6hstb8keyXE/cFQwFhDQC5REMfk27OImCA9+voebdB1a8U0fN11QvXdxAZ47byAIWiIZGH+v
21zjnSoOC02afKIeyqW+9E55a57Hfoz3Da14p8VzYvFqfaZK54h4GRgVtk4DulkrqXOqWcUljmX3
GdpQ4EiJcF/2TVpxzJ5yNlldWt1XwY2b35VbUnu6GSteKSYJDc4B55fOM2PG+5jMP/bNWHHIwfYq
0yhxeuG2PKNgP0zlVrePve6wDzxSFY2t2ywfZtKOFzZ5Sdf+9VtyQEPZgYCRpvSTHFQTBATXtmcc
mPsNmOtTtwB/7shblkEFQ2ZR51iHwZQJD55cewP0pbOl4sX10k+VHMPqPuQGhyyJUSZiohsbQBM+
VWxW70MpRIYOio6+EJHrj89lm0Mpco+mCpxZJQL0zGEaJcC9931fZ+joFvKuC0Z34yVRYxoVpVU6
FlCn6Eq/t20jiNuiTh+Kjoz7igSV+a81aMrqoFw716C8FPdszoBH5LK4ub6VNbZXSf/AzF7OHng5
7pc67uUXwzvW5bfrQ39kGGK7qtwyscKAGWMa3npdm5SD9ZCNcmM7fjTrdWjFAfMqoONY0PQ2tIcT
h9af09WHnuyiccTwSlasSSNBxVC2Z+g3HsKC3Y3znq6jdeaKI0lXFoUt3PrMKVSuciuZhvxw3d4f
5fJ1aKVUddLCQsspZk2nKXFFVUbGWCXGSE6Vle24a1q/oeTFaWZW6ggP+roDB8efX92n2bKjasXY
qiONvd2PHAXa2c6DozW7N/60RVqr2S+qF9mG19iLO7CzubDIknlkBj99dwPmohtcyYyynaW0cx+k
Rs4fisvcEj1fgm51bq+jqPlgtYqSHSujNKra8ZtzGpixN7c8Suv5OEsrMZhxyrJyS9Fb467++vPe
VZkExFW202Npg4K9sCrMgDzfepjRja34a5HV5khsLK0nv6WWcSxTayN+fYgxWu2j+OrEl7Lx/aAE
KmpAkVZGc8MSAu6IMnuuoI02y1NjZnHOttrAdMuteDDA28NUeiM7s/aJdSCOfBLeTg9QPJibKZt6
j7bnUYi4BlFhs2zRQutWQHFc8PgHfp1h1g4ITaZ2RrUgNxKgJu6oAMYRL9nphJ6Is+1deHkKLTC6
Vk+i38ADaWauwhUBUatQ+mNfcqM6IWIefLkRzHQTVxy3WDVvXTxyIszz30P2JA2/iMLuSLfSlG7q
iu9OwmTmkKfN2R38U57yl0l6G0FHN7TirXwqhoIWmPvoTfbvSpTdDSma9Ov1VKLZ4yrfHAtbXKis
QYeZ7S0gm4+yFUk25M/7hld81mG5sNA8nN7i6HlIjQlqzMYtxJhO+4ZXPLTLDIuPHktvRSNjd6I3
ss1wQbmF6dJtG8VLAdW1FyNfmnNfmQfPDk+N23x27TmiPf217xco3lqNZikgxdScw2noo9qUNLZn
/kLqSSbXv6DZPyrwMGuqxqg5qc9e7t1KEpwm72XfyMoZ1M8qzzH9oDmbhEMTeSxKCM7mWyAUzc5U
+TMd24aOrcS+h2zeXct+WShBrKXat3NU7CGHnNbSozXwjGunP2lP3sTCf4+4ebluGt3kFadNF94N
i02acxnMSZ62cUr6Qw+Z6uvD69Z0/fu7DN70aZE2vsnOw+wcRGYda29L6EQ3c8VjJyJxiV0iCJu9
cyAZCEeC4ZNr90/XZ65xKZVDs8iarl4EkjiVJBka8+jyewe6CPnWe6Nu/orP8rqau2JASFhMK87E
nBSySVg7HPbNX/FXXBJlvQg8xMsAOGpwpySimt+Cuo7DYEuiffWfDwpBFXXoe2YxDV0IG/VW1Ja/
2DhHIvza2K8WPS/lFnm6ZilUCCJa3EE8jBeGc1g/SsvMokD8Xdz2e0XEcZexVHa4NrWbRqxptwwf
gjIZoYvXt1/cfg8xAipCFY9Yl73fZ+aaGv3+aHQ0NsQWxE7jYSoe0UtT4nej3Zxn4yF16aEx91xW
rZNWfLfE2pZhiKTiWZ9w7kk6Y4v+VjdnxXXnjmajvVTtOWAvo5ndS19ulKsap1KVj8WQBnlRY6tY
tXHo1iYJ9Ce4hb0RFHTDqz7LqQXuXpDFOtQpKgh9+90Lcceui5bRt/ddUqgkXM7SeA0kX9qzteR4
akQS37z51nmSEhQoberBN8L6LLO2jFoKJnjGvwUTTQJz2YEWw7ZRUYx2bvOqg/rX2eLdiYX8IMut
M7Nm36jYxZ7WlRcutbjNhZ9lX9eeO/Y1oGkzuPvylQpfbHI7tNFy255BxvwyW7KL0jn7cT3I6Ga/
Lsq7XBhwA3RJIqjPaZ0NyWQuzi3uxq2NmX+IE1jtvu7Zd8OzqhshUtnW5wkRjOEprAeT9zw+gpI0
qqBGPFtQD8Lp01/wYlhvNZuuB5MPUoCKb8Ry4FmCwmAu+7TUx5qSqGaPPD/YmRfts5tSO5cEVNNl
l1XnHGBuIC2SrtwSSv8QcrsaTXHoLLcMwlajUdO6y4F9S61HgbcPAYORuYr93DwIa4rH2ooqf46r
0Euu/ypNKPnvsv3dcvFsMB1Ip6S3ox9EDGBQiAtH2dRvDK/ZbCosEc0pgMuu6+LXfeL3yPrlFqZP
k/VVNjkjhOiYGUzprWcMxyb/wV0vspF5fGjNT/OrV887f8O6596ZiKDDw0DnTXa2fPD0DqxpDu6Y
brW2aRbgH2jiUuQ4DXTprQyWY9fUx8G3o3KTM0pnJcUdxxYSZCMZcaB05WG0bvOqilKzTlw8mM55
RIaNlKRb6PXv74zU1tncpcGwroYdp24XZemWwqsmW/wHhHw3tFMa/ZQP2ENtNkXNbN0Wc/EItb+D
yXZx2cAB/3PMd98oC88yuCfTW8rsQ85Z4nfVwc/mjaios47i3wL3V3O7XkDPbhAN+RDXwZ9d/qtC
ERt75GU5o4YRfEi8un6Qk3+qZfdyfXiN7f9BI7azm1Ic/s5jTbOnIkyHJDPqIaEGOk0aaMruM5AK
TWwzo8nohG1a1d5tENBzS6vD9Z+gSQ0qj5zbNHYX2tBWrAHGYuHJcJazO9qnfpzRbfn3+kd0dlr/
/m7/2PUSeEQgGJmdSKAFcfChA9NnT4YTbDzsaLaQilRssy5coBWFhXatGKHv1fbcr9cnrxta8d1F
Qmfa7liL03H1mg3AThnmJk+4bnDn/y3j1iEBL79AkV01T2SBfvwwQxHm+sw1wVMFJRqMgb5YYPfj
PSZuF/trOJGodIsdZE6ICqrKccHQAExE054nCyxRfXYSlR1R09zYmbrZK2XwVEKqIB1hGh8ahBDP
jFLju7GH1oPY/yARJ1cMdsgRNfO5jtD6ew66fuNa++N5O6qi8TA0g12BDeYsgs/M/sHpc8g2ilPd
0EquBUQzg1QydnnhjnEZJvniYF1/X98tHzupo9LHuVbXj+j1a88Nx8l6cBkanFLjzGYo31HCT/u+
sv60d6EAD/Ql61OowEP95BenfTxP2UMmplMZbBXZHyd1R1U2drPWr4oOC9CaT6ijo9J2o2q4lM14
66c/5mrjUk5nL8V109EeBRhW2/Ni/WHNTSFw1LSTrt94ZPg4MvwDTWyNtmHGukOr5psf0vNcuDug
ieveV9LtzC2TjiYuK4OuNLK4CPFaHXW0n16vL7FulyqOy7OKBi26y85+KZdDR02+EjvhPAhB68Ou
T6hARTO10FVvNsWZER/xgV2MhgK31CbXh9fYXmWRCx28TDltXuBSZb2LmzwLUgdTD3me6+Nrto6K
WGxmY6kWgbUN8zoe3OZmsY1X6LlGjp9/uf4J3U9YP/3Oz8IhNLvOQdZC/26EivO09FtyUbqhFRce
0C5eL6BkP9tB5UdZ0Zmx0xT7Qtw/DHLoSCkWgs3jTU6SWkPimsNdx/lGxaabu+K0LbjTRbheHdQB
f+pmHCYc9O/syrdOoJyBcc9tQ5TRrs/LUDwsef1gj+bZK/muO5t/YIuyDqpppDP8ahROPPMAND0h
3cOThqigIherXrghLZFu6+YL6f/Ozesgf1/fi5qAoAIX85xMZDYw9DjON7SrE8rlRWbmRu2n8SZV
udjuqtwumMzOvbB/pM0kcMC13aQpEBPm3ss24r0mrahEcvnAHTFmPfIjeyy9yMlpQpz7Xvyyil+O
vQUg1dlK8VvG0noIJPY/NSZ0AYijZYwHCDPH15dCs/9VbFVhWTMZIEtzntFrObrWa1U1++oeFVtV
+PlIjRZpxePuc2ou3z1Joqbf0vPWGUbxXMo8qFNLoAWWgR4KGiZpZtzIytpwLt0mUny3pR0zp7FA
vJwM9FbWURk8uvS5o1sodZ3llayb27JAd+4aeRA0F9LeDOPOilMFV5WdB90f6Wbn2u0OTljfVsUY
W7V3vL5nNJZX8VWCOVyYFKkkzOq4yNH1svQXSbbkSnTDr/72LlOBlIFYrGLZWc7iuc+KxLfCV1Fs
xTXNwqpARTRZE4OVOATRoY1y+WbZjwF7c2pjX9BXcValDVSCvdZpJMflhTfHcgazSt9sOKzOOuvf
31mnlE4rK7POznlYJaT2DxNYry251ZGl2ZX++vd3wxsLT7PKQdGfyiVCIQW6ny0Amm7misOWloU2
UA9DyzK44c1zUYzH2tl4QtLNW3HXsHJphwdxnN9ccS9E5Sdlz7dYbHSDK646TG3KwwUMQp7hQ5hx
SEHdlhov171Jtx+V6ph15uiWDGc4RLPvRRtGeAOGwHub3nbV1sFf8wNUZBUYisBS0SNVDdMQO1X6
NAThxvQ1q6qiqhyTdJYTzNmZtGWfHkC7CbyAwUGreCwWsxz3xRyVD66q3Mb2QId/lk136vBaKgs3
9tB2d30RdAZaF+fdts/oXARA0xq3XRe0fzIzA1cIK5yNM65udMVnw6VAI6Ln1+fWyJZobJ0f3NhD
moMyTUVYNWwc8XTU8nM5dQ9Am9zxLe0B3awVf52htd5Ayo2fp4qfTVAToVSIr5tbt2kUb4V0+2wz
b8Qtlz8m8wAWnvXfck/n52oTxV870zMmSQfUTDT41nnZHNn2pzTY4j/WzV7xWF50wmhcKc4NnQ/D
ZLzx8dvszLtu0RwVUNUaC60KObVn5tG/GbVfFzAIJ6HRB8l142vWVSVzSwHmGeoSL5q9l+aJnXp+
nLX9RtmkG1y5kWJeyUxR48hj1KToYt+oTHlA71a2JaSoMb76YCp9tGXQuRTnBZKvWVlDQ0W+zaTZ
uGXRFPXqyyjz5RQ0UyfOWXkm1V3l3zP3Phe4zXkAOHWjRNAYScUKoBLLB7oYiJljGwU2P3PQtFxf
XJ15FM/qZe+7ADALoG7A+uimFwfYucDdag3QDK/i2rwKQuiADaH0K9K4pHbi1ODSyLYQPbrh17+/
C8PNIhfcO1nYmpX77Af0T97IaK6WjTisWVx3XY93w3uhXzJizrhBpn7E5KeleKqbp4lfxPQ0F0/X
V0CzuKpKdFma4zI5Cx6vRBe5KTs6xdaZRDe0srh5OPdu0CI0tA6IuXBjax9rP9vqDtWNrkTNsAw7
mkPl5MzCMZ5Fi9vkrcdn3dBKxLRCJ8g7CsPXPDuywo9Lf6uq1AytotksSvxlnHEMrHGvNc70pnfJ
vlimIthkNTuZZ+EACzrxl3YmXVSa4dfruyTElvsXgeGo2DWHd17LXBg7DH403X2Q/26NWzp/99PP
bgOpqNfrn9E4lAphM4rJAZFbK852hWzYj/el44Jch+6C1DsqjG2e07SEJLo4+zgkO8IHA/Dzvomv
y/3OVUvmp94cII5N/akKj/l48baYLXQ2UeqaPHCHbLIKAcS7/F7LJTjQyrzL8Dq+r7pR4WxtbnY4
MqA+cMjn1Hnxhh+s2Djm6Oau+CjDVWhRUgyd2WdDXDpxO0/7MocqbLr2+pcL6KrPFCzudo+mLP6p
mrduOzSnHBVfFgox2sWAjWhQFoW4kiDg9Op5hYc8tnHfpIkEKs6sFNRvDQHb1MCdTF14C6akjaE1
ZlcBZmPVhnO+mp3LHwVrY599L3faXRU1bYvZhqw97J4FTWQNf2nnRNv88x8axQxUhlSwdeKylZf+
s2Qeg3QbsyI72ApiH5oFgythfTFtGpS4+r+YRnZyCwiZT/nFHKfD9RjwMc7LDNTYPlmySEleoWE5
XllY84PbQ9d0SPyjOE1jvAXq0thIjfPQo5nMtu9SHM88GpfF3MbFOG/cEv9HNPZPpMePUCrijApu
d6Ipn+cmP3SQKmPMPxBniBf5d2ghr0yqRLa/J3RpCc9ISvcmc7OocjYSjWaN1AyQ2iUgU1XrQwED
kEJaWXWSr4RuhgjrjXins9/66XexGveBDjWgpXChxI0pOks6Y1cvIYy3fvL90CBMGRan8J95P2Do
8MTTJrm+u3SzVtLA2C+1NTouDAMI35j28TYt8YfBDrNW6jTaNRLEOqb37IF5GgT2uEj7PNhfik0O
Bd2iKmkALE94vO5Eeg4mXJPW1h0th68h71+vm+bDOhnzV/3at+TYuQW9OOZyZK4Rd9UnalUQEhrO
XfjTHrdIYDQfUrOCXxltQTl2DjFt3HtNty752iz2/RxMB2hxoJdjT+VvBmpuMFzTb8Oc0YuROlFT
zIfGCJISHUsgAotSdLfUaIK4bjzN4qu5QkITrG+hiYcnaG9KmMVfy1kah5C09SOZp41bAp3llAsr
9L0OqW0IWM61I5fwiC/yCAh6PI0EYohlhJvEjTD8YakK2ynu7dIBb9NejU+1YZLxP7n4bLhLVOfr
87QZ0ekeHe4bxtM4pXr8FtIz86qb/OcGZ52b1h76Y2sV0/frS6MzmuLyfjoQoKsqepnqLpmyKuoM
FnddmLRMRiH76WS72pxgMyUCmLw1Kovjd/jWKQwvdnXMt55HdD9C8X3edCB9cTp66RwvtiWJ8d75
WPVN0vR3s/2zJlsd0Zogo2KdJzfljaQtvQA2DO7VFoSmtAPZtKzSLblFzSdUvHM+QmMBalnecwbS
rTYeFn8pon4R8ju6Ucs9yovEJKGSgZkIHcOa8vLiFRCZte1pRONyBSqXKdv1SmsGKrp66L2ht2YE
5HS0Hm2nubHm/NF195B3EAyv/IJ8HLhETwmquDS3E1HT13AQ/kYi1C2CEkpC6GrMOVrfn5fQjYmZ
HQtOI1A5bVQHuuHXv79L4WxpuZW7BfndDk4Hiu+UPljmHEa9nMeNGkv3iTWavPtEx/LFWpv3n01R
RiV4ygHXdqxdN44wvhI18nTmIxRuysvYkWgJh0jYPAqnPeJc69oqoaL1RNlDnqe8WMH9QiBt0rYJ
3erC0FlGCRadObsjt0qQWA/N0XWzi8HzqMvqnYZXCoWpKJYanVvlpfWPSzhGy58u3SIa0ExdxVLn
Y+OuyqDlhVgZ0vNTmf0w/Y3znCbNqPjp1O8b01uwpGnz2zPaw1z3h+spZvXID6p9FT5tcKvwfY5Z
o18woT444n7O4mYtBdmec7oZqNyuQzi1RQd9n8uqHOkVJKnRwNylznHfD1iX450vmcSYLGsoygu3
Xn0fGX5Bd80f241NXO9c/4TO+oq7ytRnRrOw8sKcT6PZx7ncOi7o9oziqs0k7WByYJs5E1GQnTlG
l+XPfdNWHNUsIBpJe2yaXH72nZcs27jT0R1zVdw0TiFlPY8Y2AXpCOYNjuoC4meuHfdfnFictijE
P242w9ZR3BXyMdxN82B4LJsQVNu+uPPT6dKEVZFUC7Uiv6VHyzEOZd49izl8bpddfdlIwWtt+W5X
zT2lKW7fy4uTAvR121Ck4OYy7KLZW1P8Wiy9G9+3M1sihpaXIOhik1QHj2w1o3y8p4gKgy6oHfSZ
geqhmHxccJDECLobq6Ab6fHjco6oLKyVE1atsLzhsRLfSnqbytfQe6qnr+JhHHf1R8I6isMZNQ1D
OmODlSF5y3s4ssG3CNY/dmYSKi5XdFnJmikdHrvcjiZRnPDGnVx3OJ3lFYcrLdYXjuEPj3L+hJsF
WXYRd26uj62btpIYJVn4DNkOhLlweiboEwyz5vP1oT8+L5FQ8TJpgCEO8uXktw8EOA+HA95VYr/u
bpjvxZVzQj9WnPnpPiOpyOesbCEvWcJItRkkiCJ3KQ6E1UJerv8YjZ1U5HPedq5PQux+K3gM/fNo
7KociIp4rqegMLIK9s/Lm7p4sHG22HW/b4LD8P9jweC5IZEFolwf9JFL79O6iUi68T6s2ZP/KGVP
i8sWC6rBQVYmOeUnvx2jvth6X9XsHRXtbEDmoR1Nk/yWjh2xpo09J4PelxEPvD5CtiYYp6QYmo3z
sG5xFd9tGy8vSxk4N6SyXyqzQ7/d1hO3zk6K787WkvrWkMlHCuAIgba7zO1z2zc7t4/ivnwuKi5C
y/+dFs7ovHrtnNZ+LDo21Sdq0iIMN8ohTXhWUdCFPYDexsaCeK0Tp8K5CU0SSQMwdBc6UvinGTci
0seVI1FB0VnbGtAy77tHMnaPBWUHM3VPMu/j2hlvRFvtixcqOBpl6ZL7vu/ccJbjFxnWaz3UYVSl
/PV6xNCsvAqLFlNYUb+C++FtIDGz6bCgtXyh2eH68Jo9q+prGz0vBs+Zgt+8cZ2XIuhTGted43cb
42uKJKIioiuntvCm3jq3U2Yfy+63mwcgdLBJH5HSApkaiwiaFoVl/PXZcmNP1rd9P2z9we9KmGAk
JZgROufWmqpDycK7WW49MX0ogoLySOWhnEue+c4knFujGaMg/crB4OGMQKK5kRiqL4NDXwLzT1Pj
5YnLm4H5T5nn7TprEZWoskkbOWTNzC6LjKV5JunzPnspISADyWDnLhh3sPxXEWYDREGNrUO5bpcp
OZz5S98XlckulvDu5rR49Zn1Y9e8VfT0YLWcMC/kb3KBhHIYHppqS2xaM2uVnbKgned6jHJcdOHR
wZ4GEUFudg8awiQqblqWjVFlFkxiY4+80CJlf/yK+xvRb03O/56biYqa7sogbFMva956QY+jvC97
I5m6ozdsJAxNdFVJKe2qsc2hy5s3X2S3tv/V8ovYtrukHwDozdzk+tpqYp+Kns4tR8qmDNlFBlN5
ztP6rqR0ePTd7O++DygZuyMDtMmc9WdMLKLGZw/K33X3en1wTfGhanBb5UxHQEnZ28w+Dfwkpy6a
GFg8v4dB4s+/xLgREXRWUjyXDGC+C4emeaPcjSReQgN0cJDN1u//Ll0/2kuq8zLOUALM9VuI03Qm
mkez/JoVZWSWzTEMf9PgRjR1AsX6OE2fcc8UDau2WMZj4tGkqBJfTEkebL0zfkwsahIVfO2X0J0E
JgTTwYtJzsZ4cboo7C8TDsFhMCSNYyaVMBOSbj2r6XKYCsqmzVzlJMc+7A5g8I1ZMt2Yt3g8TfIj
3XAozSKqgOzA8IXXpPgECYtLGJaRpO5dgVaW63tR82xOPKWKR/9NIWbWsTe2fDKcAtp+nwh7WNIH
PxvijA6RVd8G4Z1PLy41Y4GDhEmfrn9b99PWv7/LxFOVgYG7hpM5Ad6zRXCw0+xGbpaUmiitIraL
pszN0Vn6Z24uUcidY1aIw/WZ64ZWwoMk3JxyPvI3VnknF+Up5bv4prGLlYKeT2NPRJ7zS1m9VMYd
6tLrU9YZWwkGcipy28kLfjG9/iiGEDRu7Nl0N9KKziBKKHAl3n0aF7NOpfOVpcGhaZZ97wJEBWo3
QWlaxWLxt8kUkW8anwzWRxmeLXcZRoVpl1koan+hzZtRgIt/NmjUGP5fw5cb98j/oRE+CJMqA2ZW
g2zIyrz+mYBAJGyeIJF7qNmPjGQ3WVgdBu9pnoaLJQXOO26E65LHLgQHgDXLP3nf3qZhH1fmTest
kV08CvMN7FRFIN6YeQDqKLKz0+w1x2UA4ohAEK/tjQoEpNUTLcqHuSk2qhLN9lEByaktmEds1A1p
WRUQDR5/jgUANTYXxYadNJWDqu9t5aNFM+Hwt8zD1aLHgbttwfjxlqU/6B5xINTnKjCZoR40xBpx
Aukmcgi/2nX+6fo20iR1FY48CaCJgtnqn40A4M8G/BZdTJqXEncKsnqx6jKqg531p8q+iedzN3QX
lLbdkk4HcwzZCcflLRoH3VIrkcJdTOEQA6Ob4Bsy/4AApBx+XzeSbmglTNSDnRv5iF20tOaXKjd/
UYff49z9cn14TXGr4thWMA0OFJh5C9Z47j3wZYpEe5yGfaFCBbAJH0ows0AkyqqvYwB44vxiOOFG
JtZNfvWLd9lwZtDG4WHK35bBums67zQFRtQP9GGq8+N1+2iitIpRa0ZCoWJK+udRSLz/+6Yf1Yv3
6/rgmrVVMcpt39qS9y57I8VnQKSiKYxt88f1sXUTX//+zjYey5umKqf+OUi5FXljiRsVs97wXN3g
SjI3h5D60p2w33nexRkUWWIO/YGNZf1PYvWD8K+C1ASXzCj6GUYfv5siT6ScY8gmADiU2G51budL
34+JUSddhW5HL8qXo28v8WB8u247XV2syoCbXsEXkjn9swe2dCnBaAKtA951cdc+ddWr9O1D0E3J
km5shODjI6aKamvR2uf03cDfcu/bYN3XaKEQ7Dc3H4rpdlOPVOMtKqKtXMwxG5oWrt4XJ7B5RC7/
XuEwZXlbECndZc4/WDZLgM/QdvtnUb9R80jd7Ghb4cGpyrgexUHWgDN2r43wYi8ToPteDszPT9cX
7UNVIWQqFd3mpWZRZQZIMP18iX2viA37zh3ubbzRu+y5qW+dAPAOEXfhcBSdF8mV3aE+EfbSN+BE
pedBgBMqDGOAypLrc9I4uAqgzkrTwOUE6hjfv4T569g++ePGlvkfZ9+yJKfOdPtERCABAqZQl65y
V9ttu223J4S3vc1V4i4BT38W/5n0p90qIpjWQKhSeVNq5UrTaa6ffGPfHe8ygRFKSPEW5wCA+aEe
f5Sgqd1FAwhpav6j85VTFJjp+5qCRcxr/ciWf/cJRXMeRVYpN5jV/GqJV2798a1Pnty4Hhn8ko5t
yxmoN2XD59elaPA+AbIXWNK+XWsh3iKkG4NkrD9QWz7wUgHNKL/kakMmBgegA9qUsPMJ3EbOpXCW
02SffKLOGe8OfVJGFZFxY2096hr0Rse1yRyEcGDFGV6H+QMDf6Gd/LRKGtfOxsONyXfqeDO1crNk
HnUuasq/VPnBsf+pk/qQ5cuD0/kxqS7B9Htot1hCjN/TkwBPeqUsHOciBufQ5Idw/NcagTKtqr/1
9CGbHqRtXexi2UhoDCqms3xmYGxuurKjl6IgX9s0/UPzaSPsmJbWTHrKW+F1PVfI33kM7t14yLee
Yk1Lr7+/8RZDz+Q4e+P8KuowAjXDOfSWfbmAjkHzcwIK1XJUr0V6HvpPWb1xuTFtWbvVc96z0epD
9ZplT1ZID5gkeLpvyoZr0/+Vpt4IYxJsxlwUrDwOvxwZNe5Ht/vojL8wo3TDWZj2riXtaZOQyp0m
8jpxpF1pHoVgNby/ecPSOvaMJ6OjMFiRvIZN8OCkYOxzs30XVh161rkM9LWsJa/WUsa56z0uzrNl
DZf7Gzc4Hh1+Vo8Cc+hJR15FeKvqC1MyDnjczbta22xfB5/RuiReIUbymrZPuBNEfnFZui00sEFl
dM7OEoSmgmeSvDrNzS4Pbv0ygSquwUOV6Ddg84ZcQZ8wThlmB3ejIq9u8pSkRVz+cMct8JlJ9lrI
9YbWSRIJ2Rczi4nASHpv/KdO+4PnzlvkNab9a/bq1c7klrTH/jk515P/wW2Lg+Rb4ydMy2vxl3gE
JBgNTIomX+ypwfTWR7TWbtirST6avaKb1m4WdF6+5iAFL5+QKy7k0tQv9zX/fZNlOsIsmD3upPlA
XrvUPvuLfEA033BlpqXXfOKNK5Pj0qMNKYc3WHFCmf80zGLnrrW4KjJUrTwMynh10fUnvOpQLuWG
uE27Xo/hza5B3zHL0HLsV+KwqB8dzG/fOknT0qv6vFmaNCWzFs7Iqz0Ghyr1Dqrc52CYDlUbfUeC
CBECyRb6YGU8SqV7K9hWzHhfB5mOVgM2qyDZMpPXNgjsAx/D3zNN7NhN3M9O6YoNhTF9RbPSruWu
l7geIlP/I21PfJCRJwGv/3tf1d/3k0zn6+xd3MBoW6PiyioMrHwQHiYdvsxBFS1beYHpE5qteqwB
KD1t7FegXuMhPKfh58xPYu/fYatmZZCRjlvjViqzbvbsVxByHywpT8JJfrsEL9bz1jEY1FTHrvVF
mvbwleQ1AN4lYinDoxFBRLl/Cu/7SqYj2EBSVvCihhF4aX2aE+t7W9pxyuuNFNi0/Cq3NzYGJGXZ
kBbyIe7yMIT/uGw60qrfleAwHcZWK6tTGD4Ib6noMam8C/O3uH1MUl9/f7NxNlV9W2Fmw2uFgn/S
hcc232rUNclEi7CKzgKxzrZxoE1kT4eaZJGzNbLLtG/NaJ0ARUK/cJHaNPysku5r41UbD94mXdfC
athXiuIF2H7t549WcyiDb1P7O8QomvuaaNq5Zqx1AH8TWguCCEtwY56jsPp+f2WDwHVM2kL4NPkV
sV+px16WmsdOWfwzOVs1SINcdCxaL5LRVjZMqJjnvxZ68JzUBcyAnIpyC5FhkI2ORnPLljaEesWH
pP0jyuSS9lsTcwwuUgeiZbIc2ZQg3QtVfaDtH7t4SqCP6NSK063BSKZvrOfyxpaKKayzgEAnu/Jn
257S5GERf90ypuGu2wjTOTrT0U8BooIfyLrhwjJyFa4beeW0z83ouDO5jK4zLIq+ohkhnkUQh5ul
IpPuaOYKDQE/UIilffl9kqdZIXLQ2Fa7LsZMn4HsjguxMafcfvVKitam+tjkf+/blGnjmrUuaZoN
K0neKyg6o6Iaz5in+mQ1v/rK/7zrCzrCbEnEXJcBnign/lEMcWuBVL0/l/bLvuW1dJiDeDXhxLdf
HY8hWjcPgQdigZRfRB38c/8TBqvVsWagdAMWtgzwyEqaAwfxbYgpPvuWXo/ljUkNk+p8S0L8cwDI
oE1bPy6E++++xTV7zTDyqPb9yn4d3flgNxIvAFswIpNI1t/f7LsPBBqVF2G/VqMVT0kS4xngsG/X
WljtZp+W9ZiR174heN0rH8p56068/vH/PjIxHVImmrpmpYK0nTaIA784hiI9heXWfdUkFC2w5iNb
xNRD00WXgg3SOxabPKumpTUz9UTojK7ssxfA/Q+9KmIgSfapoA4I8/w6HRzBcRH2o0Lwr6nbfNt1
kjruq88dNNAXFcSd04u0ydFGQn1/6dW63zlJHe+VW3Rs0QKI3KvLUcgOYmc4Brw9J82zsr/b9VZY
Nchdx33B6SKZ6RCwOXfPDsk/8JCc7/8F09KadQbzVLqjj79AquAyB/4zIOT7woWO6aLJ1FEhRzgs
Vnyn4zNZ+j/7Nq0Z59L0MwUtnvfKmxxvsCCS2Ed6ajMd0uWnrrDtAvIA5e+ptp2r1w6n+7s2PFIy
nYKTDAFNMx8XSEynjWrQ7aGf3F/AuLAOnplikBIdF+ehEU9jmMd4rwu8jeBnSJk8zW5T2y6rDiMe
H1Qy/8YgvaSebz5Idfq6OnZhuWHC7/k1Fjg6XJmrFH0UTiFudo6mTXeYUcpVDzQNNtqM3lPVdX1N
VYfWtVsuQ9QQC/sYTuzRw0Xq/tGYll5/fxNIwjFQqvEWcRPS/zO37hilrfx6f+13j33dt6atkuZ4
BSkTfnNv49E5OQ88Ts/NcYmTCH2+p2Sn+On//geLASowqhLi7x+n8nlJvodbT7Kmk9VCyiKyjgc2
/gFmYY5A5FJ6qLbenkxra7rJRp7nktvihokBg/w2hudCbpzqe1klBK/HlLYSVtePFrYdflHBNx/k
GaS8gINow/2/Z1br+lrSl2SyEiQp6xvygzNJkkNNMe7bnuK6SD8s7taMJ9PfWD//Rjlp0IWu70L6
qvsMtifwaIJCM3KSHUWV9V+sn32zfMrtNKtamG07YLCilf5sVsJt8PluPL8YDthbf3+zfhAWpW2P
M78F9SdWtwdexmyTY+S9CLxuXjPcPoD/bC0ccT3XR8yEOCswXRIVXni7HFLgybx+T0a4fkozY1tM
XQaaXXHjCsSOS66KA9BIW/B0gwfS406FgUPTmGH1AiDE2aWXWmxhBE1La9bL+iDnWWJVN9z6/3o5
psXX4RZPimltzXpHmnLVyl7c8nFgL4R47ouNQUn3PadhcR1MXDrcJWVo81sY4qpcUS4eLEAI9vlL
HUtMJJ0zQUD74RXhi9+3wFuJvxgisGFWps1rVhsQmSeYIg6zAoPeUbqOc5wDuvFkZ/A8OsJX1p7j
ex7ht24uH12LXLPEf+ppHeej/dBsfcUUuXSYr+8tKmEtReQ6B1d+rM99EU3PU0xicRRngnrjRmg3
+Ij/YH05o5X08KGl+UrGP47CZNzn+0pkWloz2yJow6Rl8J4MXZ3iM10+yT0IZXgEHdoLqHhFPIXQ
5U4fy+DIko02EpPqaAarUkpY7UMaSZFHZVsdcdgbzti0tGavqR9I3Kyw5aq/NX4fC0yx2yVnHc9b
Ka8a/GKArmTknDIV2Sx9gHg2ljfpoo7ntccyD/0qFbfscTymD/3ZipsP3g3dxqfyFB74RvHPICCd
mXIIVFtWS450hH5T4yvIWe+Lx7h/Lcy2YPMr2x77X9uPLJzrMTs5T+zL8C2Nh3Px7/z5/ocM+q5D
ex3hofcTvKM3Yf0sfnfNEPX9hmzeRTxB4XXmyXJgqZ8PCFLAMB7Kh/TaPNgn55if2n1O09GMNbNb
mQzBKG7BUAUf5paC3WIunOM+0dD/zURo04I5NVTiNlaglCoPqBZFrb9htAaXrCN3JQKTm2euuM1W
3sRZDUiY3XxdR49hwDvm7m3eVUwHrJlwEA5j1WcMvh+Pm3x4bOchVnuwFDhhHaqrMLvLyUha37L2
a1c98/a21BuKaUhjdYiuPTiMOpPktwEj1ekXWj8vy5F0WzOADIarg3DLtsnTxEdI7BOUGIvlnDcb
PtOQY+pYWhUmIkyThd9I96NJzr538+gFpEeRyo9ps1VLMolnPe43abLLA1aBvAGZbJVHYF9lBXqI
3GPQnHcpvw6rLZMQY8cWJFPT/JSq1w4zCop2A3ppUEl9dsOCiFJPo48UH7M/hj4efspN1sgQ/1+v
sa0aqRmt7MQ0NdTlNxl8RG2QuW1E1KPVfy5BvmqPV2/nPYhqURfzupRNKP6EN3VRQUAEoCJJT/uk
rxltnrUDCpxZfWty6ziw5ZpO7S0cqw0VNSiPjq0lmAPMXT/gNxTxcvcJF/aYVbfEdqL72zcYlw6t
zUpM6nEJlMcfQFK4NrU1G17BoDo6i2PtenLwZxR1UIA5cFJdq/CDzbauJwanrGNmvT5XlmsxBN3y
S1L8A97/uHXAXOE+YaDJ8b5sTN/QDLdp3alrirUsRa04W/xHn8xXp03PtOBxjolw9z9jOoL19zf+
AZXfbMU+wAtVp8V+KdTX++uaDkALuUPWpD1zoDo8xcvPUy8itee9EKarszgmts/doMHSCu0XTuue
WUEO+3atGWs2BDypyvW67PNPE5MopIUt5k1WHt04VpO8NYsNQVIwJRW8PkuHxwSw2qjKwo1cwWCu
OpTWbhNeYl7u/xdMsMQKTF4gZLK6jeuh4Ux1PK3VEl/YEoKvy6OfJVFXo/2t2ndv1uG0DsgW0QhO
xa107We04roO3vk3YXSGYKuDafPUVa09wwtbFT0y+YtA1e24aYND4B7FFuufSUDr72+MSaDM26Hg
gmSh+EbUzzZDOy/d8JWmTF/H05JkTocOE7xvyUty6y7ilJ3oJ/tL9c0FRX96KL/fNwGDgtqa4aJh
fhTdjLpdYf0DgqwCbfObD1sm+WhBl2DKZxj0cDbBfMnIp2r6XG9h3Ezb1iwXTGQVwQgyFHUmcbFY
cxjHrXqsadeayXZK1mRe7+OW9bNxjpjdEaHseF/a75ss1aG0gi5uPhGkIR5HCpgdAQE6S/KcWRs3
n/f3TnWyxp63Y4bh2fyWe+Jh9KovNK3BPbk1B8S0/Bq83ih81VGCGUwoKSAcnubSj0gWnLpdiCIW
UJ0PcsTsMalyOEtc0SMScWsPqnZdeP0/b/YNJEJmhzn23dTTWRD0JXl/7h/o+2Gb6qBaUamMqfXd
Ie394ZEV5aGV2S/wdE2R32TdgTTqeP9L72s81fG1NXAztVXj2ukG+UwPHrf6lwXtflvNyKb1NWNN
mqBruq4VCLNgg0z6MY/a5cv9vZv0RrNWBFUeCIBxbm31d/EehXjKk3/2La1Za9gvoTcoxJFUos/P
fygL9DWQDXM1yERH0g4ugIqWhN7MrMdgreqYgSvi/r5NS6+R661KOmPv0M4SN9b7cRPKc17vuwNS
HT7rKArOVgu+cex5cbU7WkQqlD+JDVp+m4XJp/v/4P0YS3UyyCDEGzQHk+gNHBbn2ZqPaYqe1PpY
er8b0R3q7nz/OyZJacY7WD7383l9kfRoZh9rv4Jvm/Kw3irhG2xYZ4bktKZBMHe40y5dpDr2DVQU
jzK0TyAyvXajV+w8ci3Uts4M+veyX+/Ov+384GYbeZpJQJrlZm2zLOUM6+JV+zdpK++UcdvblafR
QDPdoQZnYtjgaYZWyQ+SWCd04cPJwdndP12Da9BZIB2aiFx2A55+0KbRdnHeeZjQs3FfNkhGB9ky
oYCoxeTWm0KndnIc5c51NeMFXGeoxwHrivm0uLcq2xe+dUht2tIlk6oRN3+ULyCPfCT1wECOuHUB
NwhbB9b2nk0mL4OwB1xfZ6cF3yI6G9ItBTcYks7vaNsDXspRQ7g5zmfhXhiqcl4LYEoNft7seF9f
TEe6/v7GbyYd2syYQG0XkxXYwW8C70F2jvp+f3VDfqajamni91kqOvi0pDx0r03PjxSt6eVGPHm/
CkV1wkaC17ala0OBB6o5djAMa2Qn1/43G4BWC7+XHXq29pmVDrJN5JgMPvrJb9VUxlN2LOcpGq2N
IoJJjfSYmzceYc1apEb7adVERedEGA9x/wgMi+sQ27nLe3/qJWwg886yaE6TlYI9Y6t/3KA/OpGj
THqrVBgQeStof5IYZFxkW9ZlWno1izeq6bsg+E8CnC7l5zr/IMp9Kq8jolDr65bOx5Y5Cb7QEKqT
cbH14Gba9HoMbzZdNkMlHRngMQbySDv3mJcbYclgSzpjY4tmFT8YIQ5VFK+BMz3kdXKmIPQSfbBT
V7SIai0dHQOMQL71QOU8VIL+cFo+HZVSn+8ro0k6WmgdO8WF5QPR1YJ14DzzMI3TfLNlzrS6FlsT
O/e9guW4rVlzzKsmdsi+SyxlmonyEIOlaI+lFzc7MAe3QLskvwY/2BepdFBU0tO5Exzvg8oOH1wW
RnVtHSyrPeySu46J4s5QO0WL+k0oUaqPM8fqrEguZA81Hi6EOuR2mHlQEC9DWa5ODmqR0ZAK3HdS
+c++/a828T9W1bv9GK6BNlhUrOZBxHTYh5CkOhQqH0RjLwWClCrLb6ounmyMz0b31kbGZ4jiOhjK
8lzBZQXZMxtdePHS+uFD0/T1lzaZssjmtvW3dcKNgzZ4ex0OJdqClVLAt4WUH7rQilKXHyz0R98/
B9Pyuv22NhcjxijclmQZH9pS/QXC4HfNEnfjMdv0Ad2EraoUQ4JrnO8WUfbb53+CrWN+d3jJqqSa
DU+lLZssr7D5jxhz0FyaU312D257kEfwkRy36CcNf0HHR/lFOGA0ODL8tkojVeLF85aGG27C4OF0
dJQqpI8C8ir/7pIGH9s9MyYgGp1gUc0NWRyFYoi0rgW5WltYT4Pu64gop5s8PoSAV9D+V1nNUYDL
+VLWD5btRlO97/ag46GqKVsw0gz3NYxK++2Xaxmtpxt5n+kPrAfxxvFggkKG7lPc/Ss/u5TC/oMS
bIIKoGKx6JpfqTdtWJbpZPXQW/CsZmoCkKaSUQAK95xtJMkmfdRsFlTwSZ6HEM8SvFSgwRqzSGVf
7/sD0641c7X9IaiXGhesySrGiGbDr6VajvvW1szVzamnetsBoqLm6VPeNctFkOJ11+I6LqorvB5v
7wgoRccfvCw9WZuYKINMdEgUaP8HO8UrwC2wei+2q/TCB2Ud7u/bkATqQCg+e5iIi4h1a0Et2atb
UQHJ0mAw6PBp3we0SNvlBIMkFlTUe3gvILQJDaIxuCRbDBUGbfwPEEriZRMtcutd5znJh0iOQGxU
eyb4wY/pUCgMaAzrom+xe6aevc77HYZF3LGt5wCT9DUjzRpMEXUV0tdk6q+MiAhlrmerq+JElhsH
bNIezVrlKKeWMLxbt03QX52k90+OV+8CdFIdDTVj4EXCKC4nqkbT0ufaulZbpCbvEnmvotfMFbne
kiFJQ4p2ai7OIb2Kh/pCIwxnPxQbmZRBNjoMqnLLgqF8vF5PmrqIw/5QoWF9Kz8wra4VoeaBEsfG
qOlbMKZHCiYvouyNq5tpae0ma1Xgj0g9XN1mzGw8tAMAdIlH/rlvsQaL0oFQRbAARp6u/r1vP5Re
iOESfVwwd8MhmPa+fvZNBARtsfRBcS5u9QjiqhxG9dCxqt0Xu3X8U18MpG3S1Vk6zrmf/LNf/N4n
Fs1WvUwOblWh7qF4ds5afmDl9KEl6c6Na3aazUso7QaRLyxl1DrtIWm2UgFDzqFDnorFk106IRnL
66dgOavyd9qIiNUfndzbF1t1fkE0jPIkE6gslmHYiHPvdgQ3qkTIffdloj+cTpODWQJM4D/gGcnP
Dl7/C/Sl90/2XcJ9FhB9Sq6DKXH1BIJigHbxRvirjpNDek4vS+zE+Q8RhweyC8BF9AdUnnZJ41c1
om3wBN8PfhA7mnIVh1v58fsBhegPqW4/OIPLgBagywVPv80DD16cLbyJafHVot9YbqWA0PMlQm0z
k4NTPfd4ysv9f7zw2/1zeN/xEP0Flamcz+Va/XaCj6jhKPLY7+sxASfs/249tcPKrQMAiZYKPSYF
nALL3c/3t/2+WKiOmptcMN+0Ae4k5fJx9p4IcHOWOsis3rCt98VCdexc3y00yKcGmATVfghahvGY
o3ex03LDsRkcso6ec/Jq9lFxBYwIPW1Lkh4S5kf3RWPa+vr7G42ZSV614QqnmOjwofsz8/zMk1/3
1zYAcOj/WfObxW0mpsCtcqjLlzlOH8QpOfjHBX0r7qk4WoctNiKTeDS/bzGixl6tGXL3u3B43Prj
TuloLt9J7CXIg9UbEO+k+hMBIWtT/3tfPKZtazcpISeWd4Wz5jYfpPiQbwHmTEeqpWVzM7tpInCk
CigEbFq6PAaacNemdcRcUqIizRMsTlnBwScz/nXrPXOtkE/qaDlW+PMkC8Tv0ZJx3rt4at+JFdCx
ciTrMlauqeqSgeU+R9Yau1OxL9fToXIFmCiFoKjAZU7yPUj5cgBybot30qAlOu8kEd48uRl2TrPm
U9v6h8B2DvfP0uAWdXxcMycBxQASXDwGOh/bdsSown6ImjBoYiSBGxpj+opmnXkrQZ5mrWUO+uh5
j5n4E5IHy9qI1wZltzULBfuA7xGCrKPBWA/2C7PcI7I15se0tmagHrOLWTmIprjRRwk/INzN9r4c
W592jKeziSiGjG+p6LkMMG2pLZZ+Q+Tvb5zoGDl7JD6fGcqeU/DRth88sBxYey7EPnX0VLUOgedp
7bq7qprd5JCdWkvErK1/sGJPRXv9hObAMC6CopZblNeeusV1cuxbWo5h5AjpHu9r/ntGhS/oyYZv
J2LF0XdXZ/nSO8uDkrvGh2Fl7UrZ1EwMaQ0q+QXMLAUZDngIOAo3iPdtXLtWLlVSZaJ2+JWIJh7F
Si3sb3gDk0xW+30TrLM2C0awvXfX1rJjkGI8yKHfKKmall719M3SYsirwp6m7hp49sWbyr+jSHb4
3vUk10++WZqHYZ42SnbXyfvmAVIjhmBj5feMaF1Z81v+MNBCheg7dBr/OfSKL3Uun61xTxfWurzm
uNLJ9nyVLt21r5a4mf705G/lPEuy8aryntddl9d81+C2k0/6NLsmOcYe2OgxIm0LcHURt/nWE51J
QpqdlmRKHBAodVc3HwAn458Us25jnjzv0nU91ViYVeZWM3TXwc8iPhWHnAWn+0sbdq5nGrY/DUXR
Q/hNXl8r51Ped49D/u/9xQ3a/p9cY+4HQNRcfmVOH2Me5anDXO37S5v2rdmo06dz01e8vsqw/WTx
r44oX+y63XAuptXX39/YkkODdJE5pMJ6VsdilF/xgNbEpC13BD0opZ5wVAyk3bSGwqCn49yMM4Zw
7bnHrEtr1jqmZOzsVd8tUaBLIbl0KbBBw7ihMAZz0tMMYLBAIzJB8EWKyXiXAtMFwBQUiWXrmfW9
CtC6f81eAwh+LjBE6tqS8omBLTpeKBMgJmqvg30tMZF5IzcwaadmtNXM6lKO8MUZn3/My/RHVbvG
ptP/QPMbux/arEq7axEER2VNZ9SDzoWydyn/f5D5k98NmLDlietS94cs9PqotNKTuzS7/A3Va0x8
VGCELHxxbbIEt7HkK5vYhvqs0V/vnfQhGc1u1YLbdUUhdCd7ocuR159J9pEGH5vqYe630tX3T/Y/
EP1msCu7FQjgDRuirmmv0su+7PE7/8HoY05vhi4p7J8nnzr5ySZ/y2zjWc4kGs1ws0Y2NqYEdVc8
SLOo9eTH0WsecQ852WX4Uk7jFdQ+G6g7k4S0mAs8T92h20Bc6bAcy9BKI6/DBMB9MtIsOMHrojul
gbgW7vwJledoIu2PblKH+8ub9q7ZrQRZ4TR3lF8XO2gPeHsF322X7NNPHaUfcK8lI4Bl14DZa4Hp
2NTJx8oZj2gIBcl5fbOGLSbj9x0dYOH/G2SYLGrHThBkRPvcFV/BSxct6tgFU7SLjJL+B7zvOiof
06Wtr8NqB354JEG9oUCmzWt2XKl6Vn5Du+vCs4fGGZ4nvJI6bhFnPeJwtvGVdbV3vIXOfz2PE7LD
EpqUt/mxQMuBsxRf7Pnv6DYb521QJh2v72fWVIGqM73OCb0VTv3Exa4pr5C+Zs/l7PZFU8GLok70
jPmXvxev/nrfBP7v0fI9wWj2G7oF455lq0vd4Hx/zmWbkVNV0dS7CS/rVXpQ0p/cl7HmoT3HUgae
dZy9bFy+9YSN+We3zl0XU9tGSptzadEa81ZbJrMcbGpsqZ7YMHJgZeGRah75qWiPec0wTSr2GdpB
vlostawrndtujJ18YSPGYXKp/kxADzriaC99PWHkdcWd+bxU41hCtydSl0/ZUDrV38yepDjel8X7
uRrV0cmtI+eKpEV9FQu74qryM7P7J9duNh5cDAria95mEDkvwflUX72ufrQWeZPVtKNig1ioo5Nd
VQeqKav8OmOc6DJghB9ycNuuHnYJRkcnM7B3IcfEkkVHj9aQP40F6Ggbd8M2DXLXmznwBIXBXBMq
B838l/vVl7z+sQT9hoIbpK53cswtqRmYXZAmEPdYsOllwlzU+2Ix+BS9jyNgik3go0GY9dWRd2nE
nf7MMnUYluJw/xOG3f+HMD1HN2+Cft5rO5XHZmkeeedv6Ixp6dUfv7mZBARU5sJO62tZVQIPFOgR
5gvZKpeZZLP+/mZ1j3lpxQq3uxKrfujbzyyX0SSdYyM3hG9QGr2rg3ihA24zIOXnuk+jSrCb7frn
EdwW+yS/iu3NH1AKzMJtlctL0KclOzmq8qeLG6bgxN/3Ac2pg8AxwVhwyF9mw2UK5M1Kxg2DMh2t
5tPpaFUuwVjIa+cX9bGzqIxnm221rRokr3N1oy27nYCehH9XxXl27GPT4+U4r4735WLQHL2vAMRj
pSRr+LC49ZEpBzNB7bNM+dkj9sbZmj6x/rM3ZzvzpC6zBI6egpTd+eKpn4oeKBB99/+BSUCa6lD0
LQjX6/IrcVCtmIh48nLMUyW1+33fBzTV8QM8dksAQK9W85W1PyfMU8j3NLqsoUTTncAPJfgyK4QP
8a9sv6feb6X+3N+2QS2Zls0XIrXKck4RpURz8kLvORHZPmemNxbMRcB85bYVKtvoA/RpA34hv/5x
f9+G89S7CkImJZ8b7LsF+1I9cUA83MuU8Q2FNy2vZe/BPJMg9zm/jtUUWTV8TdpGAKmc7u/eoOx6
U0GpxkYhrRLXTlUgzKAPcq4BchrB5O9s+GLDweosq1ZRLLM34x9kBT31afLEZbAhHNPSq9DemKpA
9mjzHNQ5Nh/buKPpGA2yO9wXjWnx9fe3i7uLaKbQFlcLFO0fAuXaHPShmbOv+KF3EfSW7BO08Ipr
RQTa3SRCx9z5W2+AJrXRDHVJ4B+RTvKr6zSPXV+9CK7OEg1N92VjWl4zVjmn88haTMRJqXfq8+7U
0B7s8stG9DMtryXDHRnBxpa4/XWxftL8d5+/2MXXXTvXOwfQXktKL+/EVTjsk2PLC4r2z0E4b7xh
GJRGbx6YqDWNjUPF1fHkN+7k58Lew+EH36v3D6T2ItOBez1eojAgGB2M1Zdqs7Xf4Af0JoLMIdwh
HQ60QLPb0oEJImexD433/F3jmrB/zVillU9WV/v91fV+LOPffPpuT7/3HapmquDKoKILuuE60H9H
BDsLlA3tFgDDoIyuFk8taZU2GOT7K0e7lSvGKBx/qc10wKQwmqHWmfSKwCvwvgii1oXLD2LZmupl
2rhmpHlSsUqmbQYU9XxgRRZjlvJDoebDfaGbVEYzUi/pGy+1h+FKwtsCxiKrjzJ6njcpIQzb19sH
RFWMQWdBX7wQJE62fXQaEFe6W8/qBsHrLQStzIO0oSy9ytT5WVSefxGqrzZinmnv2vXJtf2y63Ps
Pcf8B/Sqi/pPMqQbGaRp5+uBvAlM/uwlSqa1uKYKdOVczDwOl+nr/VM1Lb7+ozeLeyojoM1erVRx
9OBUB4AP9nl1vXHAYQPA37IsUGUjR154p5I3gAWOh3071+wUjFBB6bkQy7SMp7mW59Zm+3I8RzPS
Bq26oagzFDiX4ofr1ucmrT6pZd54rTdpi2aoGDVXyBJ12mvYyClWTdvEiKnzifJ+q5ht+oRmrCxc
yrAY0O2QLh9raUd9+TiJrTufQWf0noFuAax/Vn12rbz8OaP+I5qsNhIN09Ja+ltTXnMnC/trkiW4
hLFrkYQ/7+uLwX/ptKlBQLvc8yGSan4asnMVgP8v/cXmecNMDSLXewaGpPSQbdiI12COrLw6VqQ7
SoDs9m1fM1RKJF5f0YZwlf4lYTEL/o7LaWw2LpEmua+/v3ED7jK4A58hHDpPcav6GE3lGxs3yUWz
U88awtZSLTxM8ztIsiizPjHysk8omqGyqahHtHkXV+WCHtsLLuOkXnPlfJxouwVl+j+Q8TtFcR2Q
1S/MB626hVtHnuHhHgSDhWf/7EpbqEuHGTpLjea/PmU/+mBMCI9o3ktmRcP/4+xKmuPWee0vUpUG
SqK26rntduzESZzesDJdSaRIzeOvf6e/egtfXrNVpW0v0BQIgCB4cDAMWbKvQs8uvBh3oWw6N23W
q1c1yhm02CHzwsbZ9NxiJehZMgtYzIxROa+sPOjwjiJJPDagG+TMom7benk8VdOGDv/cV73JYrQI
owCD71DXQD9V3m/SNN1Oybf7kg2OqmPHHFDkJ8wPinOQ8B+p/d3h7FPB5kNPlsp5pn/QokzXUsVZ
7jTnJupaDCugv6exGWOeOeUpiDAt7/6HGCxfR61PZS48kaXYgOJb1X6you9duHCbNIm+fdk7fxVh
k7RhqNpzGf66ORUmALPFHNUk/Pb7O+EtY37opTCcEFV+jKD8NXbosc/WjEnBxUZHlHmst6aEI5Jl
7DvpfoziixgWTMe0ci3WAJNV8bwAo1gLgASd+Gasq2OI59z7G2qweR1SVo1Bbk8JwxEy3FiTq22z
iC0wrVzLCfKO8xyUZM3ZGtSuDb1LWjQPbp8tPDeZxGve6g9M5AMSj7Mj+MZ38o1F6hOTS5TwBsXo
cK8u5FZG6Nyco9bHrAwvwQgNKyx3q9Su471YyEuFm3ZzptyNW7S8u+OfdZI1N+oYODY6L2sBsHPj
DnnYnC4RTRk0rsPKfUxH6tI85+eZtrsyH/9ximqXd2Rd4UFHelE0CqVphA0tePoqRvm1tdIFKzdE
Rx3pRfuiHbiFlYs02FSo5cft5GJm2/zYNNm6DFuHe9VzoVTgYEs5/UrEL4oB5v26GKADvYaw67KO
40ZTzPlD4BMMhnVe62Fp6KRpXzVPKmAlnM2IASBiuLAhj4EFf+vKeUH5H3vSf5DlQeI1xeSj+sDA
Ep7Tblt16+BL/+kfrJXllszGysPwT0BA+eIUCzc906K166/LEstpU9Hi+gs69qj+1Mvk+b6HfmyM
/2kXLGvbSUjo4ywK+53080erjzZRkeyFol/v/4Vp9bedfnfc4dXWq6KmBg1lkHRPmUyalwmjLVZZ
uqOzr6LOKykKPtDN6G7mwjkV4udgL7XMfmyN/+kXrJ2iRG3WlmfMJdiWZb9LQ8zcE+uwJk6k5deT
5ZRWi4EQZ+mFuzLAAJRpqaphWrl24KF5wnXHANbYVCAvRhEvmtD7D/Lx+5tqEq+5qfIxxQgDomE3
k3os5+hLVgcvSbhmcFGIfsfo3zYzkTHkVMDinZDHLnM2rgoWnMmwch2/VTp8YoVV8rMa3ENJ0sPs
WIckJftVitGZV6deWHVJpvbceNFRZP25m92DR9WqnNfRGVfTyq8dP3PwEJHxx8h29sKaXhohFsQb
fFVHbpGwIbTK4U0jwkFJk+/RvEQoYNL77S/fhQG3tEq3D2R75uD+yO1fsijjFDM47qvdtHAtM6Vj
43TRLdPAvSl25/YhSrqF507TwjUnbeqiGn0QagOOau0LjonWpbdvE7pdt3LNUUlQTNKOBnlOyum7
M3cYqqe8JVS2ae2am4YDwNKJNSHAiBwc/je8UvTbVUsD7g2nhw7K8Qu/7ltnbM9R/8VGG1gagn/l
55QNC7tqWL6OyElrrw1rp+FncGBtM+EdCAA/sl9De4Uoo3Ot4jWyaRwXyyf5Py4yUw9tcrRfVx9w
dKZV4RZScRchcsAsausfa7wO/d/7NmPSy+33d74kCQahtwxBpnbEwQ7YOZ2qXWv5C1HAJF5zVW9U
uFoHCDKNNX/xfbqfMiSQ7ryAmDGJ13y1H8sscrwEL8Ges5lpfnG660zpcZ1uNHeNhNf6TZ2pc8v9
Q54729nKD1m6Drfo6LjFokwx1Bn1PFTd640c5Z6MGH3cLQ2fMulGc9jBmcO8S8v2LK3yzCx/Oxfp
mxyTn6uUo2MXO1UQDgipPNOEHPsCvdU5e4xWkQ3BoXTsIiAmKmoC2GVnN7tqKmKnHXeqj07l4vAv
g4J0QNStD2EIGhwjsz9sHItui5AAIK1WvTQ5OiBK1DRxG2SnQHfz7TiSTWi1e0BQFoK9afW33985
buYVLuCRt7pSFGAMDAFoHLyfjlQrA77OuOpWsy17vA2fZWMBKomCJM/PPl/itzUEfH0CddZ0oq3A
hn8ui+GXrb4nU/pQy/y5TcKF9MxwkOuQKFwq3USEKRA048QBEEmauHLyr+vMXztraYgRDSqj7dlC
mYYX9EncnucXjcekHc15iQdaYYtA/OwFuNQ7p3Jot0PXb2Tgr4udOjwqj1Q7ZV2FI6uXcVnWwDDx
mIuVab1OuprMCe2jW/CcwRI4YToJmHXRQ+EvNHV+uLl2oKNFvKIoczRE2j+S4LWzhmMts4U3P5Nk
reScKasBS9ts/8gpmsUBlPxBInspDTEJ1+7fyp7AKCAc+0dBQeEV0r3M+e6+RX5oMtDI7fd3AWHI
k8H3xtH+gZFQabZtWrZR6jyseneCeC3etADxZ1Ux2T/KNtwmbfdgk6WrsWnlN2W9W3kOUge0PZXj
cSjbDIbiRomf7GoPNb9ul1ZJXn/2VIfh2esUpSUNCaFDmwEEe014u+XdDl0sMZBHsbPUcGzaZC1v
ALEzrVOr59fRd+MSZOOtyBZi2k3b/3nhwi5oYafADMNhlLW4ziDi5EqAMcw9u3xeyHhMK9fCDpjA
K1Z4AoNPUJHvSfMAxMG3+1o3rFwHjfh26DYEQwGvBT8TtXMjsVHDEu+4Sbjmsy5lBZ0xd/oa0ZN3
I5DItla6BK01mKen+WyDB26Moyv5NcN8zUSe8/BlJm9jteqR3g48zXFbz01BgtXya4iuP1AMH5WX
7NYp/aavd56Vgp3GHsvc/lF7PK7TfOda7QZli4Xs3mAuOm7EL2aO8wjmEszFzs75tuV/1i1c81Ev
bSWY67L82gCF3R9qOcWj/3xf9q3y84EP6ZiRGVCXsU867CcbYlx/NjnqWUFfoT78pXQO4/Dq0SVk
jUlDmr92aYUhbg0Ms6myDVO/GF8C1dys76Ov0FyVpmPqVzfd5868tYABmHx6bFzxaFtiJzq5sMUG
z9IRJJFUYPoNWnF1rSF2232DgZKz9fn+TpiEa247RE5jpTmEi+S79KLYdXeutwolbAc6iqSn9uTn
gopry1Vc8gDvokuZpWndmsd2HuWeSF1xTdMn5V2zbJu7KzMEV3NZ1rSzkweduFr+b44K+tivQh1C
ITcbfRcMcrBrNBigJ64kFdsoI7vQ73a44W7vb6bB1PWBu3ZqzZlVReI6IazLytr63VK7u0m0dqCm
843CvyX8GpRPSTjuyyBbad6af84OdYfEC8W1ar24AydTEH1FoWghxTacHDp7T21XVIQ5d08hBkeW
IyKMH21pVjyq0drd17rBFHUIRuX5tgSxXH6dAn/vBG4XJ1m6t4ZmnYvqJD527SSJEDB1y+keyYQ5
yjwaY28qF7BepvXfwts7owzVRItsgLnPDb9w5jyXYfapq9bw4YF7TKcLZMD3lMX/ggD95aTZ81iv
4sSBZM1Puz5LujkiSDlmceJBcps1cGnR87puXzVn7breVrWIgiPwaVsMyDnSstnOebCAMjCcHjqj
DzKvsS2lJa5lexijT16/p3g4np5osVDqNrisDsAQXddVGR+Q7hVpLNxpk9v9Qg5sEq35bAHI0ZRG
aX6tcmc3Aw2PK/59pZu0op2pOU8EqXlGTlHL965znQpyFt7vcPg1d2xh9QaD17FeaASdvIaR4GiB
Fj2o84McgcgapwW9G0KOju+oq6IpKS/F1c++uv0Fk5WQOG2ddCF3MuheB3i0mNNE7VnkV2JZryP1
McLDXcoGnJuaP0hpdPJAL3VzOqhCXNnc7Dyyibq/JPtVjd9771PgPNriE3eXgGWmD9Hct2wVfNot
8ysTYusj6QjCNcOIEXN0wEeRRZMXddiChj5ZYuOJJPbCheKEyXq0vLjIKpBYAfx9ldm8kdL57rNv
GPywAFUxSdfO2dJvhqIs2+DoeNYltOaHxHWe5jpasE2TeM1xp2hsMfxciKsqL2H+llWXni/EM5No
zXMnkBWI3o/4NUoemv4l5CdM5VoIxR+7lK9TCArmz3mdYtkpf0QKKeTnUZwstbCjH8ccX+eKtlhl
Zz2z+LWbTqiiJ+VjSa6td875t/tB7WPV+DqXz+x7vo97gXuaac8OMqveuiTpHpKpWeJRMv3DTXHv
zvCy892ujRi/Mvc1aT/R8OvM/lm3+NtfvhPd9/XgFr6fX0WebjrZ7sMarT72cLgv/uMo4OuQj6QI
leV1Q3Acaj5cppCTZ5aodkG6aWs1Z6V9yFmoOnmdw1Pivs3p6zj8cck/FE8Z69avOawfVknXg3D1
xL0UJDh5FAGGPy71tZkMX/PXwi8Yr7zAP+aYRBf3UfNgDeWrdPg+YaverG0/0hx39KOuS3zUyjoZ
gqHXj1OltveVY1i+jvzwIjQ/iHDmV8me/Ak9UO2jP3xOlnB9BqvX0R9JQbLALrDyefjuNF/QQxNb
09v9pRvsUod+MFrXNcYxyCsb5piBQV4tTmY2LVtzVpG0PEg9LDtq3ib+zXXTGGj4daFSB32EU1gP
UW2Jh749UPvNxTwGae9l4axKnnydrGdO/DptPSYeSN0ePPKzqtxDhzli97Vu8FedrweD56qWzLhm
Dh4mUfpHT7yVbhFXap8sQR5NG6s5rDtOQjZTK69OH+w60e9JmyzUbk0bq3mrgvKVE3B+tedPFUYm
TPQ0u0ugGJNqNDeVmC5IiZjU1bGufhjEAYZ4BMGhLb85S+eU4S90BEgpbGvupkZeJWipg5ltPMDN
5ozHvfjeq8/3t9igJB0GkmeybeZ8kFc6NTsxPOYYEgfo0O6+dNMn3H5/d1oBpV1TsHhBOuzfk29h
UWyaCUXjsdz1Xbu//y+GPBnq/vffZOLWl4ra61WC4d1X86nzKmjq5PI2LpJ86+FnL/ze4U3v/j8a
IqlO2sKSKcyIshHqwgN4FOo+2aIROVNL8g1eEd5+f6e3yWWFC3RR/lCn3dZW46ZGG8P9pZtEa2dw
ks09RfOuRBcQjaPaBeRqKdiZbEnz5cKxbKsXOXyiV5t2nncz3pNY3i4Yk0npmj8PbYcnWjx+PdzQ
+s5rUne7wO8ONFz37uDrxFZdlYPmIAn5XyW8l6b2zk239MRmUI0ODrHwPtiAVVJex5TGDqo5tPXj
KHW39zfVoBodHFKw2kO9buRXN3Xj0NlU6e8pFPHQrYK82r4ODXFyWodjiT+QeHgoxpeSJaiOLGT8
BpPUgSGeLazZ8XEG5FOxxXjio6iclYq57cc7R/LBgoZeBuid168sbePJ/hb4O9n1C/JNS7/9/k5+
WMxpgNwPGa2Nse1d9wWdlEvPbCbZmqeOA+gL8whnO526IibNzOO5sJZyWZN0zVmDCW/MCliNa0uj
b3ODAx5Aotf75miyds1TRwZ6S6WEumbynxATD7zfrFt1rwXN/r8VbqlqYmOGhKqZ6FbSOsbAUeWu
e0PydQiIam6lUTmLB5V9bWw0jsTj/Dnx2p1KlmBKt6ec/9Z0gPD79wc0hI9RSqW69s15yo+D931o
L4V1DronL1841A17q1Pl1A2fZjUO1quosjjBcHjuLpXXTaK1o7buZJJWwqkeStkckq7+zPhSfDdY
jT541676NI9oJR4YeXObb/a4L7xx3YGtT90dbDWB6mRQAEP+pNlGWUUcIaui9hK6xxCBdY4cDzRW
qbA6+3PhvoA8mWffnWGHRvmF9f+vDv2R2WjumqFllbUK8tP6DRxrWVe+4el0J7P2L7PRRDmJLQ/m
EyjXH5I0PaUZ39B5KWcw7Yzmz4XtEZU1kbyW45cIzeeBKOK5XzPHL7R9fRAvDwo3V6TD3gg7jgay
aYFuvB+IDNaqg6LAlOorKx/sz0n1LNEjFyXuujRKZ8+pSFaNpY39GOgbZgxcArHUkGjImXXynKZr
+1I5vfU6N8dIvknUjyg47os3dPtt76vFYKw6MqqykaBhfrn9uaRnF3QlSZTjgiEPXrTy5qiDo27T
WlEKGHEC0KcELXgB/RYgEce8vWlclzWQ256/O3rBMcRyScbyAWw9PspgYtqnmb3kcAaT16l0wNPc
opSNDwDvWOwCBMjbn7b9a53+NWe2mqapo7lGula3cZeeHHJh1Qtrv9wXb7J63V150CcNwdqHxsKl
ZDz0Zb2A4TWJ1o7fhEyDLTD25hqC/LlRexdkEfcXbVC4DocqkjnPB8tXVzU9yOyJRAearqri+zp/
TsRxavW34C8zsfGFs3HcOXaspRqM4UTX4VBUYRZI6iF+9X21BVfHvkW32ZT5mNqjDmmS7aXrLrzH
GdSvI6NKMC45hcJfFeRFlj2kLzHvmiTftuWdN0WkrjPp9zeb+RsyTHwq5sO6jb394zvJGD8CahEg
iq5pu8vpHt0CNlkQbQiVnpYh5wkBkwVzyoeaN5+IYnunD49+KP5BBzoYl8m6QpKOj0r83LeYB9Ps
8mHTtMMur8r9kHQLgcwQjfUxvEmPT8AAANhP+Lviz7188Oo/yfD7vvpNxRF9Ei/pqgStlqG6jvWp
Kx6dqInt9NuUfnXkc5r+8cdtUC4EHsOX6NioWkZj56dFcVXzFwbuYMI+qeQvAa/t/W8xxAhXy50t
DI9vQSzHryS7DOAhEUAANEssNQYP0OFRuOsnuQ964gdVDQP651o5jxslrEWAv+kPblp75whVIvJ5
Up66VtLddp67Uxl5ua+YD8ctI4fSQVLEzsaAygi1kcuw8/fZOfWO/WbYutvyQNSCH5g+QPNklMnr
HG8IMNQp2EgWQvl/76/ftLGaI0/toMoAbeMPnFj7ypYbyx5fLN483xdvWrh23ubtVIEYUxTXOS32
qdU+crk0UMBk8tpZS3O7JkNvqSsY12MSPFN6IdEnIhY21iReO2+HSqQdsVz+N8xlj0HaacHCY92n
Mv3GyDS3z6BHbu2FXfhYTUTvvxpF2JYRhgqeMLQ+iAntGlQdmiUmbZN07VOKxOVoaWn9k8rqF5qy
bNPVGMe+ZofxMPFv30rpzCcaWP6pzqe3jDFQBKR0CYH4sXUSvbrmNpxNQZX6px7BshrsvQhYXDTz
/v7aPxbv64i1VpZdnzZ5cR3k0XW+10AOtws7ahKtBUw5BmFocVlcu+K3TOKoymOxsravUwRFlBaJ
11F1pRglWoynwXrJxi9pvRHtQq3nY4sBpuvfm1qOreOHWV9cafmzHMdNEma7dSq/6etdKA6DiCUZ
LYtrlO9rIjGO5ciC1/uyDUmJzhGEmmubTFwV19D/XbExDtTrPB8n62FIlsZpmxSjhUv0dRIWOmn5
kKjhaWDqSMZm5ZVZx6lZbi2czm+yqyh6MEqJrdcVCy1KJmvUYuU4SLtXTl1cE+8VnLkxSWMlVxbv
/5f+vNtS0KakghCsG29+G2D830RWfb2/owZ16wi1JrItkuZZ+VD5rw376SxhdExyNe8kmHTWlAju
DzT/0nZfK7IKVoRGkn9bNw3ANcAcyO2z6xA+g3A6ltFCsDKtWfPJSFhZaxHI7rxDwc7+Ug+CwTZ0
zqGOtnNRqcg5pRVwr9FQtJvasaOvWZZNu/vbeDsLPiih6TC0oCsVsVUu/qb2vHcStA6q/CCKAjPc
q82sHoYUYWypEfu2hx/9meai6cQtR7GkuNr1r0B9ybu/s/oT0GOeH/rx7f4H3XT+0X9oaQ3u+BIk
v4g0ifeDRz9mdH074HVnC9m2IZDpbERy6ikJOWzImp67aNNiYKmIktilx2hx4pPJnLSkwENDwlz2
M+b1kLnDvaR/9mm0lNEbsmKiA9Xawuc9G4fiwXLqyk83vS8kGkNKt3WTLW7tot2EObVeMVplREMp
L/dqajLrCzLpwD7zjtg/1+wU0Z/P+t7xWACaq2uPStvMXpQEBth5HqrDffkfew/RX9ByK/T9ufKK
qwwKwBCsrRyGuJ6XOhk+tgSiQ/I4RhclnT0V16rZE1Ty5hMGNcZd/ipW1s+JDsqrZMakrxz/5NnJ
XwX0uMe6Mo7aYlMXSziBj42NRFrsCp3OmS2vJ6c5y4LYo319TAMZLaSghj2Ibr+/O4DSps9L7Dw5
lRhYUlLraZibA+fjSvG3j3onHq12hdcEFjn5pERXnOJfYcrlBrNEl6aJmD5AC1kqm0FWZ7v4h7FR
p5oU5OiUab4HEHje3bdT0w5oESvHYMaGz1I+8KAdsg3ILIFrCHiDVqr7f2D6Bi3FYF4URnmImEWm
Txh0Hc/5Fyv5Z51sLVbhMWH2pNv4p7HJd73D4xFkNUCNLizdoBsdnYdW4sBmQQDrtNJqU3plsYuU
tUTxa5Ku5RphQklNoXM8O1ZobbB3FijK7+vlf/n4f88hooPz3LEhGKSmxN+wiLZ+q15K4D+cKT8P
OXiaQvcEntUd3vWfrBSdkV2wn7PmMfecryHxTnX/ODn1ujioUziFiBXofMV86jlXAGW2oF31eBYB
R4lyy/2v/fjQJTqizx+8jtEgR6By898dnZ6iOb2MUR/Tlfkm0UF94B23Ah9MpsfO6ct9UwtxDC33
1/31GzxEx/SlvLN5NZTBMfUJkFFiyjceYdPeD+qFDiaThjQnL7zEIZ0HP8GwyGOZz8d8GjZu1WES
T72qok/0SWseOsotIAxuc8i7o0zdzTR7n5JkFXecTf4za036wQC2Bv9Eigncz/TYO2qhoGPwQx3U
FxQgnGHt7J+y2q83s12qTUOGhQuWSbjm5H2dsaQDqRYytr8zZhVGzdKQL4PV6HROHXFp3s1FcBqE
cxhEGHtJ8yCrfL/KKHUAn1fYUY9OmuCo7Og16cJz47eXpKKrCgngXPz32VkLxmTGRfWA2SHsrMIu
ymKvZ0svtibl3Lbj3dE8lqov2dyhgJNeInUsi6d8aULWx9cIEmpn8pwM3JX9WFxZsB/Q69PnL9x6
bIJdkkybZlyICSa70Tz2dv76nETFtfZxd45yHidNtUSb85HwgP6HiNHyudsrItUlC+39yFTsYAba
fbP5KNLcRGun/WBXjDgKoqkEUwCr6ycnZT/roDl4ycIdy7R67dCn3Tg2nCt1QTEqzoGSUkvHpkGy
ft7bDsM4bPQqXFSJriVBd10/LujlI4OEXnQkvm35VsGcTF1cD/cNK1cbwKxf7GFakYve5N/uCe8M
fpB1mrCuUxen8c6E2c/Udf9G0RJRl2Fb9VN8oD4r0D2jLp6tTj2PQEQyfu1Z88nPVjxj3z5ACwiY
eVaWopjVBeRKD4Ent6BMW9CNaVtvv7/TTQee/KJxofu0S3e23e5EvYQKNulFCwaRLRIvI6661O3b
aJMNHb8QkJqKpccG09K1MABmqLknmK94kR6p04dQ2Km96+tRLKFCTB+g+WtY2qgcVbW6hKzYgGN+
o0q2DckbKi/3A4LpCzRvdcMGPZPlpC4WWL/CwDmmYbRdJVo/uDsatU0bTvJSWvNRBtMLakW7daK1
Y5t5weQNVEAtdGh2Qc6szcDWFNFh6vrJbRXKKcAEA+ECwcvxN3ypFe3m7Xraf5N82+V3lk5tVvjz
xPILqkSbVLzO8o9vIxXeiWAhWTL9g+am0WhlHvjq1WXG6bQZq8Z56CcM+0mBLDpRPrBDAxbIhQ02
BE0dcx+hMgCyKF9ehHquwSWUfa/XIHlvmtIcN7DcKLUlpmaJOn8NQdEYF/70+b7xGHwq1JwW3Fn9
1HuRugwgbymTR2J/q+dP81ITjcGj9DdBdOX4JE0SeXFI9ZvX6o2pJdZak2jNWanjgS9OQOE8AQkg
YU3za3LL9tt9vRi2U38RHBlnfUcZzsAqK+OmTGJf4Qmszax1gV5/FfSHAMURhmjZ0so6Rs2cYiD2
kC1EMtPytSN2Di3mzg1OqMwjceo8Sf48FytTD71c2NvMaenoqUveHwYARvv9Op1r/jo63cy8LJUX
pB+HsMDVxu0OtbVmhgXcSCdgrFnOxVhEcKMy8bYpGfyL29VrWjRu0jUnJV43Z4oVSCZHFZO/rp3E
4Rr48U225qTpMAYBOMiRRXp/Mx89nf7bMP0zLQHcDJ6kD6QNMaHMl0OQX0AnGLvVsFVDvXClNNmh
5qSsBF24Fw3qgilAmLQYAw+wsbLn+/ZiWLcOt+c9FXhfgFpcmR39sdrWIFG4L9pwdOgwewZuI1mF
mbyo2QESuotD/+C3X7sy2YTOiioEdlWH2Td1Uyg2WsjgE3szJerHgEAwtOW6JNXXztdmFkOUUTBo
hlmZ78ZqDs5tmFcLujdsrI62B7NgnWL2uLyQ+VS1PQLjhnZ/7ivftK+3399lBhixBnLE3FeXiOUs
thSNYrtyf98Xblq45qfp0E42c7HwBkhLdXb+ZuGCzZgka17aV+A8m4IQMXfMP+NpajOH07kslzo/
TOK17JczzyJFj9sq6nlNehytZ5YuBF6TwjUv9TEQyvMFQewqlNy7RO6ywmKHVQrXQfQiqHjkcay7
JuJQgOVP+tNzI62Ftf8PGPFBHqlD6WWHC1gZIf0dP011zJ/JptqMD+6z9U0+Wgf6YB+X6kCGHdCh
9ZjpWA+qQrzBQ8c/NsCok2yvqestvLsbdkGH1dfMiabBx4dgM/aFpBvhrnNWHU4vcBFOJgnJlf0j
6H8GtRNX7fH+9n7YWoIwpgPp0QBfeaBOxqUpjcO4Pql9sREbjHQb9u5e7pP9kn5M6tc8t3dsIa2s
xFeg9aYjPxQbdmxNO8DtKzTnnTJS9TbgSBeHXq1k3qt0DXvpTbLmt5l0QX4L2ONFpv05R8kmrqi/
VEr5CJRwE655Lp/qDHRfyDrqCW+SfS/wD/y5BSEGwtwWDf9/xoF/H8rs5/3dvh0eHzibDrMPuqEh
ws+xB4Aj/A0krsngzVkCZBs8QEfaJ53fszZDqJjRlee/lUv5k8lGdYy9l5WznEYIbn+Tw81E5YE+
JifnPO+KbX7wt/e1Y1q/duROI+0oxo+qS5d7sde52wLjt++L/hCMgJ32bl7x7lBEB5Vq7VsYdcsN
O6j9eJyfRBbDxbbZPtjd/xfTB9x+f/cnQZGSWvFSXtJJ/pK5QO8KX6RgMwnX/HfoWRSxLICtZna4
Z1bzapFhCZJnEq7571ipOqQOin5qInsu5ksNlo/7SjHEHR1gz7I2A1lnqy7EvlQ0j2/kAN1CicLk
T5r/jqAfZh1a4y6YfxcMJwvTM1V6wky5+P7aP3oAgNXokPoKBzpeuxroXCa/p8x+onI85172MJDk
U52+Fv4S8YzhS3RwfRswEnkNIgOIPJ2jEHKIeQ62D5eO82NF18zXuH2QdrEt20hOgB7jkKxrkE1/
8/AUTNcdk/oc24KoqYIKEalvM/FcP5ZTtekburAXBjvSQfYeKn+ZH2DppbdNmNg01blHT/n9jTbY
v05GKouOI21GbuLcHhoof/Q6b+GEN4nW/FYOGQcHDY7GXk1vqISA+1+uvDW7mts6CW37cEJJd/BL
XCB+TW26C9Ygo2+2op28vTsV1mQhrSV82BMVPQYqFotTj00Gr7mu40VWGVBoPHCaF9cNTnMuNrVK
xzjN7YXQY1C9ju0eaNNbNmAul7Bs5Tallg8Wl35hXw32qFORRmUmR99DPMY7++Q+ddZGdN9WWaMO
7m5YFo4duLous5cglaJ7vwq/3BdtWvVtO94dUTCW/38PTEY/2zqAerV1kO7DMVtIw01/cPv93R/I
IFJ5BXTApe8OWbgL0Aq28p6lY7slZxh0OiTFxYlG/ko9DMOq/alc8UwNc9c5SDHzmGOWOq7N7ewe
qyzZhsEStstg6zqq2+/9fmB4fL2Q8Zq3mz587VHdrpyFrNJk5pqjEoyFDtoMp1SAPrZtNdJpl5eW
vVlnMZqjMs8TyqEWypWi/lM11SES9heHrMGMQe06vDtTqucex+VqaOkX3A/zmHZo8vC8zlpwVIN6
dA7SzEp7L/OR5CNnemRphsuPtVAkMhi7jvXO+7whVlvZDyAHmLZVmY3xwDLrcbCqJTSMwXZ0FtJI
FZh5OmbFJQepQMi2PmiOQveVL2nHUKrTod9RFYBUDIT/lxbcOEVnTbt5Jt/zlj6Uog62BS2WCIpM
+3D7/V1kKGg3qb5BxE/nbD7aXIAz1J5dOSwYqkm+dtDyfipLO4clBQ6JW1/sXH9eSA9M+6ydsy1p
mKxz5LDgPnFf2iwoP03cxjy+CDeV+25mWr3mxAITTGmLMubF9fNsy1wrOJU5WervNt1/bM2LeUWs
oe/y4k+oitjP+d4mTxONNhX5a5dHd/w95Y8u2McKfw1HQ0BtHf4dpnkRgKu7uIAAeNz6dcXjLhNv
a7Rl65hoiml/VVFjr2kUboEEfUJq+HedaC1FHhVoMonE4dtIyxKxivL8bbSaJXjFxyUHW3/98UqW
4Zm4dwFOLvxNC4iCjB5ozb93bf4H1Y7vXXJlUbCqemgH2mkczdaICfWle4iyhseTNcbR/3F2Jc2V
4sz2FxHBIKYtdzS2q1xzV2+I6q5qBAKExCDEr//O7ZVbZV3eY+sIC91UZiqVefJkz/8aa7lhc7Zf
Y9i0lkufYvCUfyG6OIMG5V2NyTzZzJOvoqNHIFPf07Y6N9Geuds3pTLCFy9e0naeav7MgySr6u64
bHFcvm3irgkg7wbkyef49gBzryNFEaov0ncgXNh3ECa16yCV5L6k2DgvUU14Xirvsoct4yYUw/GV
bRe3FUXkIuorZkSR+Ec8bVxwb3sl15zj6zORBlGFbVNUzVW2B05/27Hh7KSj4R3ADvYM9pznbqC5
S8ZH5m0h02xnaTo71Y6lO2DXS5EeiM6ByzxOezj8sXcTOTb0Dci0UaV8TsFxS/DMbdZdcZxrAsci
YP8cjkvyeSjpwe2/VOXW/WU5RhMyVqjS64YEkfPgvFT0S7yVnH07OHFNrFhCy7ERJerkE8gx4/ms
UaZMyotL9qmfiRS7gRdJeoPPTKk+djW9EHRF33fzFh0xYd5yKDCnzYdIurI9jH6dNWN1JmwrrLVJ
3LDJlpCiWTvcIt2KUtDAubyi3Lp1nrbNG/GI62NCmYgg93mg+hCWc7bQ6TNV68/7wrHt3rDPelWS
6nnG+gLQjaQPvzvyZd/Shm22AfOiysPWaU2/V273WS9bAeDboaxrgsQ8dOYnGlwnz1OBOzQOj5Rq
zDIgzxg7ChbSPSRscAAmaesau2wuHTyIHH9ujkWvm5Nu/XifXpqIMZrQNW1YO7+X5dwsqPoXsQBx
pRMU3UsZNVp+vn8OFhUy8WOL0wdCae5fBJOf2r7IvLi41bXUxqvL4hpM1HeDHTtBl3gX3dCPFHxF
Rcjzca1zxFIbd6rtEzftffWgiFPiEkfU/kVOC4IP/rkN40sHTnw3DM73pWQxBBM7tuhgDRsRexc0
T/+BLmc0qwfNBvOM7QQMI26TVnLXRVYgdr1D27dnJ+6zutia52vbumHDFWs5oLBYHhy8V57QL0HC
NmApNsEbNly3DRgOV7xJMVUFg5U0xuSUzQuPi0/95pg7y/ZNBNkEgASLueLPTgpS7b6fD2KatwbR
2RZP/qs5U+/AsCeJTBKmFWXhOh6niGy9cy3narabcjJNnDVYfCgxarT5WPcvoKHapY8mTCpGzxY6
WBDPl1NwqoQ4e8seEg/8ehMl1QEFpOJB+xcn+gHCw+NUbBmRTSCGJnrh5FdDtfgXD7S7VEQZQ9dk
6kT7PKZJStroAayvnASPvEkP69pcS14fhbczcjdhUlykiso6DB7T1j+VhJ8dWZ3Qqnm8f6KWS8uE
SvV04onvBcFjzet3VbBmJdLfcqx/RUWbCe5tpGVtn7n9/ZWvRE7TXyol/cuMctZJtt1LLVsfFJz0
nzhsHpd2ON3/PRbTMnFTfgrevhSkg5jjxNaMxsWvXjQbr36LIpmoqaDjRYUyu39Zg+mi2+Xg++1R
h1spGNvyt5/0SkZrB3KFwIUi6WB6CH164WWVR2W9Ybu25Y2QME75rNB3hpNGWoEI9xClf0UT2XiJ
2w7YuE1KAHlErTq8xCN1bDqRiT55H0ly0k1/qlu9LyIPDVtG22WwrOXoX+JJzw+pXOrHBnmM+7pj
uVdMLtJhpktFC8QkHVF4t/WHKfGQrg1/sQ5ZhV3fMPFUOqhSjOGABw3b8CkdWQ7006mKRc43CT4t
R2FCqnQBTqqF4xNNIV7c9cPUyIdAlceiGE891xuOw2JoJpyK8QYp/8WtnzvXA54hYu4laPD+ui+m
f5lbfoequCacqucVb1VTqMc5pF/TNjyKtLq489hnSeGtL1PVvmt9sPE5GDWfuX259XCy6IAJtiIz
7ZYFLHPPQfreaz4kyztnOGvvy/2fZbFBE23VOaFfYCpe/ez648e2C8+9Fz25rdwIem1nYph4Erhj
JRosn4gxG0l1cLcQtbaNm+ZNyoG3TYlYdxQP4yIvicQQO7Xz8jdRVnyWuplCeNZIEZIhfp5O4PnW
G8pkE4sRL/Y0ErgUWP0sZh/Udct53jXmE1GLiahyVycdZt3Uz0NTnic41dL99v9XldgH84JxG9Sk
7uNeAeM6iXMZBGiido5E7mq6xfKGqlTxtHQiqbu8lSUmKcyHBSUXDLM73d/9W2Z0272hL7oIx6n3
2JSH5CMowVr3AS4USaUdin5b3rgGwJ848LRsprwU8tgUw1O07Ene3ZY2lIXGNPYXzILN+Ro9cReD
yPwXz9uIIN7SRCxuIgKqpePjgrkVwHK3xxqSl3JrLptt6eS/+uJF6wLqXwKRjFWGvR9kugdCddu1
Ebylkb/6zHPa3E+m9EMa1fG5GqU6VBEXGwf6ln+5feKmR69in4KCQ4LOwNuFmOQ+tsO5SNGX6fDj
fXW0LX/7+6vlywlVzLWfwJE0L2cMOnwAJ3420H5D223LG7Yaa78c0xW2OgYsmc61bnFpdJHT0ifl
up17vv8rbEds2GxHKgwtb0Ct0fQu+E9X9i7kck9C8nYChsWWtGtaL5FTLlwnGxkmfYwsOVaL+HF/
8xaP8G9l8NUR1E2J3Fusuzwe6VPsYczkEnxLwjFbkXq4/4m3Ap/bTzBMF7x+8VyjyJsLEO4lyR+a
Tg8zqWjmuNNRab2j8wOfMSEDY5z4gOvyOQ8idQja6IBn01GiEHj/V1iUycQLLC1rFurgVwTxeumD
4nnw2KGuth5IlnMwMQMBR11U3nZ/a8GNkxUDpYaslu8GsXFx3RyOGbndxHP78KuDBnJiEAPTcz5q
duCtPLti+gOMn2iQa0+aPvlD8OW+pCznbWIHmrLrgfNb5lx6X0t+kpF3KrwnT38Zlq1njcXkTNq4
lSixzIWY81mL707hzIe1BjXV/f3bjsKw55AHHENj5zmvWAlK6f5pTrpPflkfvDT8uu8ThlWn6Amj
Yl4BXa/d0zIWV1kKmsmyzsm4fr7/DZuMjMtYrEBeEoaf4Ur5PLXdBYiu7/uWNiyaAoY2NwpLh9V0
TBb6qNddbEFeauIDikC4sbfCDlBn7ad/6PhXvZk8fNOEsbZxFzMSjww10SmflvKUtOxFj/LEiHe6
LxXb8sZ9HNeKN8uErbMlOS4Ixhdk4ySTG7ka2/KGAVfIAIHLbJpzItVTAC7+mKTPtNzTCBJDOLfP
vvIPCpQI1HPJnK9ulDeY2ZBI/h4j1DeMyrb7m5a+Wr5rfKW6FBbbzSpjCTkF/JMjisN90b+p69i8
YbIdnR0xViOcWxODVBcUO9NSb6FkbFs3jDWWcgrgjec88ZpH1AbftSl7CKbmeH/vtuUNO8VjPRpD
7Yy5X8pjBYLdTC7jWXK6FYLaPmBYa9Oh072iOFnMqD2Mo5+1ZYEc2dYkaYvszcp36ekUCTjIvijS
EwnXS1iUG0pjW9ow2Hju+QQ+YwT983RwZXOi4O7dJXWz9u0GIJpUQTjnvu9/b6L1oHCLYhzltKGR
FqGbNXDCeEt7B9YaKcBfqkkebv2Rp3WOt6ZdvnlNealZBfcSN+SRk445RrWNhxbDLqD0JPizjlj4
FPbLLg5FfOd2OK8sN/ITX82DhGOg+hQs/uPotlk0Fqf7B2H7GYbpxmhPZxFQczl6rrJA1xmbnvu0
z/rW2ThqmxYZ9ls0ms5NCwNLUVErBrBt9P7G0rZTNm23brwC8y6g+/U3BIhoq31UW00Ztm0bZts6
KVeLU4y51t21U0O26PpyX+aWpc2SeKKDgboFto0w5GEG0UMBfub7S1skYpbB41EWzPfh50kFVubI
v2gyVdnsbOU33wwuvfS3QngtIjZ60Zwvlc8PnUqPsVpP2p0xRWZun4Ji2egNs8nIuG5FNQ8hm5Eq
SRxxCUXwJWrJRonXovJmEVxN4FMOgmrOwSR2cZzwFATy4kfs0EdbjIi2Y7j9qldGK9so4GkHo207
nfUzzUKfZDL4dv+QbT/AsFlVR6FaF3AbN2n0OMf0A/e8d3NVHOd4q5hsE79htI7UdcwSnHO1DO9k
UzyJYWPzNtEYNpuEa8B1g5VVrE5qaDMvbc9AQe1zCebAUp9V5VS5ONyiC85z3Z20qN+Bl+R8X/QW
uZgF8Hp1J556MF0Rhe/rNP3hTvM+wZjkKWm6TmM5UKQair7O3Ci49fzVbYZ3Snu8v3uL4phF8Mj3
S8Cv4YoRnuXaw2BgVb3HgNeTqtsdDRuIY00krReuaRwIRGszDb8q6h5BdLcnG4albxr1yqho2i1S
ej6MioaPEfkwh8U7PWwxidlO9vb3V6uPuuCjJIijSFIsJ1AqFGcgirbK4bbVDZNlNHDdtcDzv+7D
J3eJ//BFt4dbFGIxTJVVvQwJh0rGbnwJq/QIAM6fQ6yek80+SNvuDZsto3CYmjqYcwdYG7+YzhUv
Np5VtqWNazYSBY3G1Jtz6onvhCbuUbFyC3tmWdxECQDZi0FnGsrYjhifCyLE6aRuUOhd1vQbSCBm
KTLi0Mel9qEr7mFV/WeRrpgFuYdqCtZk0qkA604FcqhIVLT+2QObTZ0s+6zJhATMHgbSigL63qoU
xGFogFzkx3hfvg47N40VuG1MoXYR9anHtXke+QvoFu/L3Xaqt7+/slQRpKjlhjcf7KEbvQQWsqHV
r/trW+Ibc2YpZRVHwgxhx9pUFzakB4wd/zSq5kljrLmLrOb9z1guwdCw2SlolsUb4Q7mJTr1GhHa
XJzJulXasy1v2GvHWy7jChLyCP3RLOlFTDVg12zn7g2bDcQSc6Ji5J/Q6H1Qkf41RjHPxk7ufHma
eAAoTwqGpXbKG09mXqXOnbtFyGXRHhMHIL1lCIHvgfaM7MQ1fazL8LTrVM3if+2nNebd4lTLCRwV
tPkaxM0RA6Q2xG7b+e1Wf6X3pROjAyaFSQX1fK6L6f1a0A3soG3pmyK9Wrpq+niO0YuUB017KGL1
4M7rzqUNa11CGvkRSqn5RKDitXsMyNb0EtuujUs1qZNibG5p3LBgx0WSS59scZDYljYMVAXO2pdx
MuZJ4gzHoUwXDEXa0ycFr27W9Yu0VjW8zJhTPuVpGz/EZN7QEYvlm9wpvucD6tBD2hgOdU5TcqTR
fAVJ5L7b2izsF2wZaQ/a61wH1MvQZYkSjx/+c998LDI3mVKaagb+KoD5jBTOpBiuXrU1Zsm29M3d
v9LvuZUYvcvhsaJlOkDZP4KM5Mu+XRtWOcBDMdIjChDhWhxBf1YeWBv/dX9xy3GaBClFE01I2DK8
ZrR7aDBDdRjHgxfu6d2GIgY3cb0SC/OdpVwaVGhR8Q+zrtPVEW+nnU78t1Gk0i1RXkYGpfDEH/00
/a1B0H1fLrbzNMwTcKSU+zOCF8nB5yLC0DsSuhnY2VY3rs9az0gRzAQuq0fjZdmgrdqJ/C2x2M7U
uD3ZJLUOJXTRS/+eSPmYRt/8hm2kTSwvPJMbZWgkgM4Kr+sSzGrZlCBXWAn+J19+RYxufMMiHpMV
pfOdbuhbfAMs2pcoSs+Rt6HutpUNMx1AXD6vJWxpjeI/SCLJoaiXfd7FJEIBx8q0NhKXRV2U3Slo
PO8J6cPmtEshTR6UgkuqKMfqSqd/l11xKfW0L1A3IU+RTKNAxHh8JYOSh1QX/WFIyWFqhvO+vRvX
aNeNjhtN2Duj5ZeIFP8HHgHbgRp2GoW1cuZIj3mJIakZehIwT4yLnfs2zDStlnSMlwDZjM75Rasb
y183bJWFbIZkWKkTi47rFQEA6kP8JNzxS1HUGPUUsCeF7q5dkjeBT0FAlxXNXFPup98c5GlFuO+e
NmlQqrYI1BgguqANPap0OrvJ+HJ/zxb3ZcKeFC0SjJPGnov1A66Kyvl7ZfuMyIQ7VaRIPUx1GfM1
eApqcQjXnWGRd/sxry46EcSD6gKC09Qoc/iL9z0Kosep28INWvTcJEEpNKUY0YHQJaz8NANnFPJT
6df7AretbZgn+ELXeGW4RlWbInfkCOdEgtjL7q9uefCaAKcgakYRYq5dLlq8spiDHLL+KFn/gAkh
56oXG3eGTWsMW12rsox7lBFz4cyXiv6aouIyLlvGavsRhrHKktR6LUboJEP7BOuGTEowKWj5LR2q
U71Mx/vCshyFiXGqVldUq4BTEJq1T4jFVF77bAPEbxGRiXAqopmy1L/lfxOkqSg5dl53bXW8cY3Y
9m7crcFQs4BGyAk0oVwzghpCRoqtUZW2xW9e9JV9FR14c/HGk3lRyWyNktxfyo1qjU0shukuXCH/
NSqZ1zIFgyh/KGsCBr+dmRgTyrS4HXauUp4rNR26oH+UaZJJkVz2aYxhvNJnDZl8wvNQhJ0ALi5O
1XHF3B29IR7LPeUaN6yPrMAIZe9zpnzMS2E1vySe0CDucQMgmhJyvv9D/iWj+w3A5qFWaxxx4BVx
NbkD8iZ+0zyJNgn44+DxOWJZS1YJjrCwd6WLzr2BePpxLNxiefaTMUoxcb1ngi3ZXPVT+S52gGz/
6JARjWeVwPD6j2FbrP1xJX1TUDTnMRAQZB4oJTCeoWg6htDbW7UMk0zRcQEPbuUVLTmkIk6iHwR4
e/ZZtij8PKYsICTIGgUc9K70RWLWaoEIHaJ0RATDConp8fVUnjF05I/7Qn3bbBKzWtuD0aKPqgXP
aXdpwIBUVdnNLvctbhi8kppqUdzSRSXuOi/h/cewHJ1dEUZidirHkT+kdQAwl5fQhyD1+sM8uns6
6WPM0jFsflSo0BYjsrDVwtxMiCbMopI/BS3ZdaqpSbwzgct0oZIPOR8pmkEHFB9ABRD7CDp2CN/1
TXTIQvt4Eijz527UHYn2Dmu/h6YjxtI3ZXrla92kHEOB1P1Dj6FymVMNJYavO9FRBsOuuBSfMLxW
4HqiLn1a5pQNB9jhEbWrDa18051jacNfxV239H0jaN50y2Ud5gMJwbqGJ8ieaAnrG27Ki6GX0eKV
+Ty5eVJE2TJVx/tn+maUgaWNKKPtE79KB995WImfwQlmg08z0h7ofKTOz/vfeNOdu77pbpgvSFTL
ukS2tBJZSfqj5uJYTl271zPgI8l/NYi3sxxAPJJeMc73Y6cBPgk09/Zp/m8IkTQB713hOQ8uJpjW
QftY6nXjMrUJ5/b3V5rfEEeD1mSKr9MNlJq0gTroaixe/Kj9R69MfLh/Bm96ZYjH8D4FK5e2515y
XZ0K1JTiW6qqrZHsNxH/dotibcN4axA81uME6VTsU0U/6P6pIZcI9KZB9E5vzQj6tyvnra8Y9iv4
upDUq+IrYR3LVs14NtTB+jSEq/tTDl10jlTSn5WY22+RG9PL7Dbqy+SE04vi7g+gM8ZD5U/egPHT
rDyCf0I/BDEtHyO6RC+VE4qPi06GDZO1ycRwCasTI7s2xuG1l8vZoT/cesySDpTibn31SuCynb/v
H6zF95iDewBTTcMbA8YDapLT+D5oL1698Sq26YzhG3iI/n+NHhHMsKzw9CiHxnc/oHkk2gXdcH0T
eOIjPTAILeOrxjC1yxC0Fckq6ZHDAg68lwA6u3E1WoRkwlCmwZkdPq5lrqsmjbO4ZaE8oUWzHDOq
HH/LTVhs2YSiTC6mkAciKB5cf0YU2GQlJ/nUAiWVVBvuwnImJhRl0EEQ60jE11CF5ZEwL8kTDLQ5
3Vcm2+qGl5grd+zKKUmuZdzUn2XhJOLQqmSTetB2DoanSADSTsbEKx7ShP7TVeypKMu/Hck2FNZy
mZmcFQw0bf6i+viqWH8Ok5wS+gFj6H6JxDtNzrDVsWyxbROckoLtpKoFT68S3d0Yc+nJQ6Wrw+II
LxucIbg6c3kOB4T990/FplbG9a+qGN3WK3xJ2y3xCRogDwyT9c6hmsLMCdAAfP87ttM37D1RjDPp
quQqRRs80xlRXiDC4K/7q/+bAHzDgZvAFZc2bexqKR4Z4XGSAUul1sOUqvKBYJTAEwVi972/YKRl
Vnt9eFiIQv2GhDr8hIGC7UPn4Z8Kz+2/aeasQ1ZR5OucRCNdT8LkI191FaCNX9F9tmAiYSq5zGXa
JuF1bLqsYP37ZBw+3RdF+vaFaSJgSndlMvWK5Erc4cOEK23gzuPqA+POMX4vn2b9hIoHOYJ9uDze
/6TlbE1kDNRSFdSf67wmaJKLy4PcB3tHTc1wGtCZgYRcOw+FGqN3gV6XjAXl9B7kUls4NovfCA2/
wdZwkl0/0lwLcu3Bx9654hrU0XWfcIzQAuOclL/UDQWy9VPMx4x0u1AlkI0RBkQe9Xjaz87D1JPq
ErRzcPCSKr0uaBraOFmbMhneASkqjNQDx23uj1+a4OsYf6yDqzd+aYN/OHkK540A0uKETMYM7fAo
FaWqc4axmMEjkTxb2ysZ/tl1BCY4ZiZ9z0PwiuSh855EyVXF4UaW9k1CWrwtfwPHtFNasCkWj/Sh
f3C/1OfoOIfZfPKP7nXZMw729pHblfQqjB+GCB1m3ljnqG6Liz/I/py0W32ilnvNZMjAoGvOiB4A
byWomAcZIy+LrzFRNeu9DZf0JgvH7QcYVtzV6dymJU2v7XobavSLT3+Nmhzqdjx01fCcRtOJ0yxq
98zxuX3PMGnAZ4CimSPxWBcgKO8/+1uEARZFJYYxp6QL8RwpxCNyeR9Qpc8QXB4jKR4GFBnuK6sl
ADBnELXCkYowJ7nGojmtU3hVpX9IavI4s/GpZxmLwo3A1fZjDONWQx1NYUgb5KBv3PxuVnZgVV4w
/o/IcOPoLVeDCa8RXKjO5VDdEsTJMWMHNW31sli2b0JrMDd2ov1NcePhmeEoevcaqw+O+uP+OViu
BRNck9SNjEgCy566dy2005cqm/YMpYCCmqOIlDvEbFpT8Uiarn7ywv4v6pTlqUk6teG5bdK5/f2V
z1DdnMZF6IAYqHPyHkxlbY2xwKH4ifaWjfqL5WxNrE0VaJL6Y93kVTle587D1d9sqKZN+IYB90iC
99JBOFd1J1V/ld4P7qaHfQdr2HA5oREknDnLyaCzteQg0NDZLNIN+7VJxbiVyzBAASbVLF9IiRd5
mA1RtbFz29KGwVazjvRQ+gwt8M9SjLnjuBvytq1sROdNOEDTaSpzVs11RmX8ywnRU7FL4CbEpp1r
kUbopQViXWYFQsNegy6g2uI7s+zdRNd48dRNogTH2VJ/XCfv7PVsI3SzaKE5ZshZuoCjrUQ+ArVe
HFeB3ht/apwsZf3Wkdo+YZgpJgnHvqoKms9FcsKU7UMXh+ch3OrqtHgBE2UDeivdttSt86F6GKpn
t+2Orv7mbU6es23/diavvExDEkFqv5CP5QjCpaovfrU9RkisSbzVrWv7BYa1koV7NW/9Op+79YG2
7cvkzE3Wg3el9DBq576GWmIgk2bIrYQEFXYzXEWJxq15zXhdYbxA/AAeqRPe2/u+Yphv4/Qj1yqo
AQR5mIXMXE9lnft5BJ09gGHH+x+xycuwZExncnykKuu86z9X1TXtvjqgkkw2foLlvE38TdgjAgWb
dZ337D1af7JI/WraH/d3blv7FhC90iUXWaFKKzwCZlJnkfOrmb4s4bf7a1t8hInBmSVvyzRqqryj
L7GXz+r7vnVvp/Bqz02QhvUQoDfMnbqsrONT7RQbLtkSB5oInJAvkTtpaEvbVhnyFo5/GnyRufrF
l8/x5sgwm9QNC6ZUhqtXe3UuMRqYzz0C8vpp9NWG77f9CsN85TDNcT9JvOz0nzR8qqqfwnuqyD9M
vcxbMw9sh2vcuNpJwe3fsCofu7pEnCbdh6oJ1UbezyYgw2qVmj3fifAL/K4Ls9q5NH1bHz0Sftyn
QobBorZA0Vi0yOsQYI7mUJ4Y5pLfX9ri1kz0TUAk0BqTavIkAASSfGiaX/XYZKI993vGhyGQNTE4
Vav6NVnmJh/H+mNa3QZjhwdHbT1RLEdrsgxFzSxiJXG0VYcRsqRAkWVD7BY/adILYZASWQLCq9xX
+qpE8kFjNFy10gfd73yF/sYrlPaTGCanfSyc5Ytq+yGLx+Hv+0drE8zt768cDxJszdyW0BpMyX63
lu2fRR9vhPU2yRgmSyYwBNC0rvK0cx/9AHhujprSWD/LZGtEqsWmfsPgNBhtwQVv0JA2ZbQbPrmL
unrofd0nHMNkp3CgcRNA76lyv4N4688y3dVSC303rJWDy4X3oqty0JBlS9JnYYUn+Z7Rt6BLN8mE
XKkh9xqin8FhWQXsoSh38dlgaeN27TB1Tqqma3Jg3f/px/U6KPdE63oPmRmWv7mgV/oYlQsf5kYj
7Cj8TPfqRAeapb6/EXe8re7o2f3v8k7IJ510bZVj+iFaXSqkqgLS7XugoPfyv6sXoUpEr7G61O1V
B/P7IP6j09OnPdqI7qX/rq41TdQ0pogR5uKnzwFEDRjKd/sWN4y1nMei0W2C+5UgA9IfevHn/YXf
9gKeOTIn6hLaqBKRjaAqPg5sqk6k88eL51TjeY2jPfz+N5U3bBWpx7FcU0inHcDhF7GTWLce+raf
YNhq6TJd8tCpEReIrwM4ZzCwJ6/Asx2F4c/7UnrbkXkml5Dro44zufA0gPMdWXBpZ0ySdk/3F7co
vTlIx6lQ5UeLPfIr3Vdwhh9dsuXFbCsb1loXdChqMle5I9RDw9ZLILfAVpZcr2cSCbXKWdw+mapc
U46pQgMeOfUUtpmTdvprjzk4WctTehqilmWKpIBgBt7WnDDb7zIMue1R5wrjBQGP311nz3ks9zVQ
uZ4JIkNJViZticOoyU8F0n/msn0mbGLH1CyEn4a3N1UwnspyvITjeLyvQTb19P/remaMcxwqDq+8
KHEY4+hAxulaK7Jz54btpsvUMe7hMhxaEA+m5AJWs8P9ndtO0rBdDTaYKe3xYGvi9ND5wUPQbyGM
LW7BRIzxzkE1V1Mk6PRjh8m0afkekdrJHbdK6m+H3agc/1fqXo9xdR2Lh6v8d1AEemFUVoZ/6/bc
6K3+DNuPMCy44OlQaAwizEU8AV7HD0tSPamanpJ+FwMH2Hpvn351pdc1GRagclrUQ5Mgw8TINavj
JjzvOmATMxa48RLxiTE0av5YluqZre3H+yvbxH9TqVf7HtyyVAz19Ksaf3Tifd+OJxb+hSbfw6j5
zt0b1+7Mwtlv47bNG985YAL0+4XtqxcDfvnf7U+jz1oAViF2Nf7ZV8K5SFbuS057JqCrKj1alx72
3TUzhjckgKvtyoR4Jo0Qxo47NUbJtTmb40PB2DsvaTaKrG/nEDwTySUbB0Q/TtTmqrnMXXkNWXRw
qiJLvEPg00ev3NJJi7s0kVyIkD1/KSB6ssS5HIcho4wceRinGw7TYrUmhkstWqfgKWY51cuvgo1n
YLreN8PPlm7N2bX4TRPCNRdRMgyBbPMUEElZ8BOolzZcsk065uUqmyAoqp6hJfyzOw6HmT6kRGzc
VLZ9G0Ybg+Q3iAOInvl/3ijeSbiL5RSM4IapDnXsOYqgX7jsA+9zUseiPsxOzTmaVqi3xVlp279h
tXUIBGA8h7dSAXqraUankH1yCS/CjXjc4tUi465tIhAiCbW2uevzDN2sZHp2ml8TeAu6jcYYm5kZ
V67ngaYuWOs2H/0oQzfugc3Pg/9TeUu20g/9uO+laCK1kMRZRxFBQ0uPnYnQR7LWxYFS2u9TJRNb
hbYhQD3hRPPKq85JMh8DuZVct5iAia1qgihMupuTS4g4LRO5yLk/90u8catY3IOJowJzgRyirof/
iYfvgQa6QDkvE94Tot3yQLZfYBixRoLdqQjHBUAv3ayztvlAwg/3L17b9g0brinXndPA0nrfvw7r
jBmazpX43W2+0YYDtW3fMObeX4KoowN0NMQc4IKcugKTBBzkGu7/BIsZm5Cqee0jZ20R84TcPQVD
fEDtbMN92pY2DBjNZkHEQAcGWtIua2rnPCfOhsbbBG9YLhvpPOPZ3ILc4fOkTrxys6Y/c/96Xyhv
g8A8Ez4VoggGCjN/eCSX4Nyd52twWU/jZdhY3iIYE0KVkmb1AceEQ2gAeBV+JjZ7Z/5tyv0dFuqZ
yCkW6MqLGLYuj96ZHKpT8tA9Tkdylpf02G5UaixKaSKoQgmIi5D4CA3/8oPvfplkzZZLsK1t2Kvq
i0muXPhXV7ATpaBKS5d3k9hiFbbJ/vb3V7Eyxi3TsEXWC7xXX6mnj547bOikbeOGpRYVGD1DUPUj
Uboi8BZPDWtQ7gyTdp89mTipvij6aG2Wmy/+LFR8HmNnp0IaltrL1WuZdETeT9c0VT24TJJ5w8FY
TNXEQxWzIH61QCx10mSx+sSXvEvng97qbrUcqAmKGldQUzhIKODxo68JEvYVBqHcdwO2pW9xwytd
IW6IptROIJBCTeMg9IrSOAPP9f3VLfpiIqK6mHU1J24LntDhA6efYh9eZt7qRLPt/XYcr/aeznwB
TCTyrhjLc9ZleOGboBzLiZooqGaeV18jtLyWc3jyyvkDAwCCI2Gatf0WPsEmnNvPerV9jqRl2bWJ
d/Xa6d0i33O0Av6PsyvpjlRnlr9I54AYJLZQg41dtrvd84bT3fc2AsQsxl//or6VW9cqzmPhjRcq
kcpUSqnICOBZD7dNb9jfddohFHEWyOS4/cPYfAroyzr2YbNWoW0/lP1dwT6lw8ZGaVoF+vdnABiV
Q7plKuNyoJEcxvuyG4+3v8E0tBazoyT2kkrErJc8t057aMt1wzom22vJVdle0E0lXKfLm7vRY2Hr
jl9WZ4tV0jBxHRw1F5BrBPjKvhtWcqZEHJZpPt+2icEzdWCUV3uK1z1s4rJXe4z6+RvWk1cbu6Rp
dK0CFRRTbWdrRu/I4F7a3L0r8yKsFRSFsmrnaVWnIOIIrNXhLWyf4U0MrSl4kLjDPrHhNAbH19FR
IxqAB3/A0i5dk0Yu5y9gTgA/dx8PCTrLG/xxiMDPzlZSNNns6gRv47hM7axTyFkVmX7iTeucsvZz
4vtRNW/d0k3+pOXdIh3TJeWK3oHOqg6tjHno50l3PjfpQClvLJbBAZPYHWlddkkS0AkMrNrXIWbr
cmySQ7QGt3X7zpeOei4GdFiNFetO+8JBC2RwTV5VN1yghKUVFh49sTV/9erXmgGo+f//CZ9x/QLX
ziWIeYdEXPxggh7JL9CFLFkf+fz+9vjvLe51/Ose9cZ/yqFSaTKs4kJBNBP26/wK1rWNYHhvn7uO
rfnmbPUyr0olLq6qj2QB6U/r3aUB3cjvpqlrfukrVypnSMgjCcYDBCAO2R4+wevEtayyUCdrAvAJ
XXKoS4bluvLIHZMd1Yrr4Fpe4dDAINxvxaVxyGmoq4Po+Sve/F9uL6jJ6JpPzknXqTFJxaUEh9vU
yWfLy8LOcjaMbhhev7mhpANUFxovLmv1HIhnVj245YYrvlePgmH0WxvqpDnuDkl6SYM0ot4pb766
zsc5eRH1Rj3KNHktwYyjAgWKQ8SlqF6K+ZCs0LLZyIwGZ9RvbOAT9bKl4eRRWaBfmWg9ha39e9eS
6r0uQecKz+9Jelllf5h7EXmUh62/hXY22V0LU3uu2IAHAXHxnI9FCRVbATzXcz4f5mHrjmL6CS1U
u9ZKoZaAnaDp7dDqT9x5EiDOgOyvsDdOgqa11WIWOq3g9emxtorUkSCXFHfmdnm9vQKm1dViFj0/
A63rUVym+iXPPvnuhsubxtWCde1b2pfWhN3dsyLouT3OePG/PWWDPfRrWzZ7fVMA53YR+eweepae
SeNUYQZaiI3U9N5ZB/Gqt7OoOsOB20dqghrOyyBG+iAzt/nk8C45u6VgoZcKEtcZtDJbVm/xyb93
4Ln+6tXF3iSsASqTVumkeN7zT8H4QJqjn+JmsYdF6zr89WffDO8XlZeoHG4U8Hs/uCx7hDiv416X
6c24YL30eeOsyePiuC/j8Jo3/iXl/95ea4Mb6RyyNZ6G/TmZxSVxm2+jzwAcKfs9FI/XmWux60IZ
011GicHbJ9BCham1p4H7OrIWssvIZ493GLlLLmT+ZVcfb5vjWj7QS3TXcbVoXQTxXVDdiQvpq2Mz
f828Q5N/A0IlatenbIvE3OT+Wuy2rkMcvrTZZQ3s14wcreL3OLoRHlUiUqFWap1kvwWLMDi9fqVL
LObQsQjglZB9n0lxkA2JWvSdlsu0cfmyr+v5jtX0u13Ws9pGHTy7VPWnSb6C6csuvskKzGBu/sjq
IuyCp2D6pFp5doLgAVrEG79s8F69JyZPVdvmwEpcRO99z1g41vmv245gGlkLZkLSzm/WPLtMATjV
W4kWEohz7Nu79aueUtbQqWZ1zxTkSd28RhnZ2lkNe7dON9ugd9nmQPld6qk7MXZZiH3v+t1hn1X0
gG5GVc71CMdtm5AWaALI7Z1DaxHNlQfpUA6b+O2/DhgBrE0JNkNM6xc5L2eQCKzQaJgrcRAgflq7
b713GDr3KNnX1tl3ONc1tut5ZcIbavii+9v91yuAUt4CnBoWVW90KXtHqMJDQq6C+1V8msiBVhtw
BtPQV6O9SS7ggh6H3HKQiX3r05JnX1fSR7ZbbRwlDLuP3urCZpR92DUDCN4y7KHtGK6gsntkTTad
s3RxP9x2TNNnaOFaWQrVjB77ds+TPnQs/5lliRc6vf359g8Y9gO9AWbOVKpsPqYXl1czui8SEvkD
U9G+0a+/+mYVPIqavmfl+WXwcM4axLGTWxBI0wpoISvx9J/MGe6MxfzD9SNoeoNXPLTovq1MJ6Dt
VbJQe+BImEPKIHtV/wE398aimqauJeNsSno/dzG2Wz8N2RO1lw/ofER5eGN8k9NoadhKaQeCG6yp
o6x4rdfz2owPU+pvXCsMLqM3vHiBkHiprFAKaEoBesjgz6D4PnfUO13kugaqzZm4WBQIEm5X08m2
7K07l8EweqOL4/pqgbIn7hbc+ndauIsdwXIeHEL2QNZwztIbXqqltessQe2oRB0sqhrylFImNqLJ
NP3r/99E0+SNU0+70TnXyXTMIdVaDNXRH+fjrmDVOWetyaGVnDxxGao/fEbfQhBs5EBDprK0WE1F
Vy3VvGS4Fv0JuuAwrKFnDcei+h+jcIjGqX1Rq7e81FVguRWHhYrRPw9svVuBhL5tHZPxtaDt1DIn
ENHBfX2ZvbCruiYC9ZwA0Vm6VYg3BZYWt5NlNy4KMuklcNfnuU/vU//fPZNnessLs6eGr/bsnEE9
ee1JuRMePRTWVvvw+7ZhetvLUAUeLavBOXt8PpKiOQcyiIpk6+z3vl0g9vW33weZIi76ahC2ln9P
OnDSclK97rOMlmBtBSKYrPDTSy/ciP+sg+KQFxtub5r31Vxv4hXQ3sYC2gjzlkEVsiYoj1k97xFg
8BnTO16YJ+a+abCmbpqJMF+LS1c2oCeEWN2Gy5vmr4Xt1C7CSglsA3IoSIV6UTvteea+Tl47FQdw
yAR+iOyd8+9DBSmTLuf7HgiY3u2Sdkk6W8rGJRok0M13CQTWSI7rtOtoCWmrv5e1JZl07QRZpKna
S92lh4bIb6TbutgarK53u0xUNa7bY/a8/WJN3V3n7rtVMr3VpYPwrkN9GJ1b5KGemjuafL4dRe+f
aJiumz0O4ARUPTwltwcJAvcxtNjwYqv22d7UijfZRYtUnwiBB4gyv4zASh0grlFHfl9sET8atjCd
GXm0rbxJywIOqfwuUrlVR3Lm4oDnyXHjzmD6gOv/324HIADk9mBhl/TmeBig+ABKoK2zgWkFtFhd
8mZy1z64nuN78FPnn5fMO6/WCAHe9nh7kU0m0mJ2LUs8WhW2c86m9NClP0pHnAa6RrdHN32All/t
omnz5LrZFIrYBygGhRboGpTEAZA29caPmJZAC10FsIjFPVhpHryDQh8cQ9Pt7fkbhtYbXsoURcHW
X9ILR6WLyPmxaPmG4U1Da3dZe+SgLh55eqFldlfnF1rvYaTBNvwfVuRBZI238vbRGuhy7IH0unho
QN45by1iA1Z7M01Qa1pH6zOvK3rIfHcLjmnwxv+0tkDpXlb9nF6q/1U/itAq6bHKtyhjTDa//v9N
sJKFMpWVgXOeeycqK3pM1i1PNw2thSptu7S3c8c5s7z6iCfJDyna+vc5uN7XsjhVR1ZupZelK/lB
pt3zyle+08W1EB2LvLcCl8MmdYCHpO5Y8K2HTkP0640tIih70JLg3tdL99Dy4LhSfrLAHtwKf+NW
bDC73uCy+JCQK/0JASoEKjYOCBSSfVbXW1ok7ayOKsQ+lePB87BDVlt5yTRr7eyLfoe+s2wsqD+p
T8xB+26v6J6WbIS/3sfSAt1ZjLxJL9mQfPSt7klJ+VLuvFAyXRmblIMDQCD8pWN9mCZB1JdbnYuG
6Pe18CxtVJoBjgFGQ36drOmLg8D3+B5859UuWoROcqmpZOya6WgE8x/5zkoz9Cj+3leKqlksh7pI
c+WXdvGjFTIGuxKQ3ruSQHCkaQbXPVd2d2zAFmWT+bRvaD1tNklq1cxJL2XWPMzTfOxEcnd7aMNC
6o0qActUNrSwR409a774boauno3KtSF29B4V1jsVYT78r6zlxbb5S7opJ2CathaWI1Ujri8wdtn+
8kU8J1O49Lvqa0zHNxFZj7mV9M45gGgnWe2TV+3DB6FL6m/vm1jjqqSx0wsp57ugdo5j/ev2Opps
rQUkZx2d2YJ8OaGUmXbTMVh37q66+HXjQq+zSGGPCg+4jcciPnzbN2ktGJ3F87IB2jznwFGH3rKj
thg2DvsmB9Fy5VQHrQXWIZzHHfFxLor7oc5fBmvduuOa7K2FpCsXTlcPvi0obreghWMoU++yio5n
oqIqgtyGVZq8iRI6RRTVi31DayfZJl8nVhNsrHO6tqEzXbsERfJ0e3CDyfU2FAKkS2GnA/aR6mko
QjU/+zuzsA5lYsrzXXuAd3dAjvFpjHxv66BpmrUWkgLUpDgQXk0CMXQCfqG8Cj5wUW4YxeAnOklv
hlfCsb7ugW73T5bUBzaU+5KCztJbuANwi76HamUKTHIvltdihtn3raUWmYr36IdSWMtMykuW0Yjl
xRfuTDvnrkVnVY0s4VAePtuZFzVTcM7zcaM6ZDjJ6r0n0CjyfJ9i6DKloZtGM/R/cSWv642EaVhQ
HcTkyGoaGbPIYzD7x8KvXoYhOd42umHqOnoprVyCDreBPFoF/VysPA4W+9lrfo6s3vBG0y9oadPJ
eZemK7K9zcsXmkM0GkBPtZbHcpOM812ycBzedLgS6jjjkDY4MUPTMSJqCgUL4pR+8NJH6SwHRdND
OTuxKu69bCNjmz5Lj+GWoCpdYk1mEk82j+jyYnVn4YvDvoW5+sKbyyjwaS2YmZLkMWvBh5WcQX2L
HehYbnUZmHxKO++CbxIVBoWFX0FYAGbLUwWdx9tTNw2tBTJxUDEqppU8TvOHtV8/LXT8uW9kLYad
soZQsr0gTU1BuObQ61jSjfucaT215Mr9uUvAEwMYNZo8x+lLmdch9s3O2QgDg1F07FJlFXwFayCQ
sX1wAr/c9zppXnZZRYcs4bmdpF6LpZwhu1ZyEfNyj5osAksHJflB0OAiCoOTtQsdqaJZbdW8r/n/
v0ArpregOFkv0OKFkgj1llPndv/yfP6cXdtDHEnQv8GPFrF2Gl8LVtqj1yiofffMWPkzL5QTjtT+
ss/61wV/E6iLnWZZPq24rSvntIBI1JdbYrImn9FiFE87E7j8XOeMi+nZkTzOU/+wb9ZajKaJQg8g
y8kjI2K8bxuSndMi2TgIX7f295ZWD1Mr7YqCL+QRJJaxnc3finpJoqkorCPl40dFAVza9xla1NbN
ANlKJyWPbq6+j536nQRbL5BX33jnI3SgUl5OhT0WMH53vYLQOmpsdrSmcd8C6LrYAYRHvaqncJvy
wfNj29o4K7zbmY2Q1WFKQe6nvB4xcCOj/FNwyk8kcj9ldZi+jOfqXG/kP4Nv6grZS2mtaCIYySPP
LHlos3w+ri0YLW6vq8n4WsDazsg8F0oWZ9IFoTVfAIc6WuNW3d6w1+sa2U7eN61MZvecU3TjBE9d
c8yrOsrqXZAE9j9s6ZstAWxpgIUuk3u28tU6UyvjB3+FhN1t25gsr4VuASVDt1UzQpend3aQHhJc
UG4PbTpI/e//b2buTFPluX6LVNIpcMO2Vndo066K7Ua03/3FrS8tC7woXachnpLGOoLqPzgTvtki
Yfo4LaAzjqEkZHYvM69/2ApccHYC9cbbn2fwKh3FlKPpseQZvMrhxUF57OyVJF7xcrlveO2my8GC
xTyKuWfuGPt+EEJU966o6n07ho5kYrZoemWjIse7MnQVOxC2JVVjsLoOYapHuxnzoSCPnhvEMnFj
If69bRPTyFoguy2OPXaHq+4UWFGQTgK3RrLlrqbBr/9/462CqSRfQOD42Pa/UY0/r8HO6qeOXkJn
BaixAps8gkvqlzujWYS46Z5OUuzQOmIpsVVTznlFHqma8w+rbxcRS9et6qrJKFrybSCag/oTcc5q
tSM5JceO2xsObhpaC87ab6QcFYaGvM2xrH9xO9/IWu9HJo6Vf69kv7ReOroB+kJYFhwFXlVDqw74
s+9P+x4+fB2w5Np+VXVFkzyCVeReBnHGyyfI8G2YxvQB2i2XoXa7QguPPI69e/QaJ6ae/c/qbFUt
TcNfM9kbT7dkuQx1KhMQyPeQNgBFjytPZJP08P2F9XWeXitIejcLHPIoqkCFxKu+l+1Wa7Zp6lqQ
1nMHyg+JfkayqChN/+3S+p953aNb7jM/0I7I9cDmLFE4huRBEYAZIqfqSz4D/3p7+zJNnv5td0/W
UOxsefIoJC+gKu9/gOhKFTll+3r7B0yW16IVKL3WsXNKHoeKPkBR5DfhYgu++P4xx9dBS1XpQi0H
tGCP2VR/WbPsfp3t+4Ytv9qFnHZNXwcuSdn2uFm52MoSeU6m9XlNthqurqH/3/O3ryOXFFp9ajWh
AOKg0cclJAbYMKKOOk3OBXXwD1nnv2bjHjIK+JGOZuK2xKlNVMmjm6hTaRf3RXFq/a0auMGN/kPd
O0OCY5SAT8+NerUy55UtfVwtyUb90TT89f9vdocBx2UiFAouEIV4dYkX4cn7O3RvNkojpuG1CPYB
PU4zzPZRpvUpWP5YQ/vU0a0GMoOX/oel17Ur1HQQYvnoDuHstQ+kkk/CH56LfMtApt/Qw9jqHacW
ODIPqUOi0oViQNaNxXF2nQDET973fdGgBXPjjIE1cB/8OoKEfVX/mNLi9/9/aAY6bC1BzrNlSQeA
qRj3uw8rewKR5kY3+HuX9evI2qnVCprK8cZExeO8QB3Smq/dsf0fsfS/snlawH3ebjnSe5vd9ae0
JJkSAbBOVnbxiJcyAQz4wL4MmbNFS24a/rr6b8IgQwNECsp5FbOR5wfIVFdx7kOt9vYKvBcF18lr
QdbJReBmkg5xmuZVWBRpEjZwqnDh2bpxiDB9gBZoHEceh1q9ilu8JYJFtm5OQLaPGwt9XVB9Q71+
gPO3eWhbUVQJ5yaGzornHcHamS2HlIqlily/yj8pWI2fHebLMlxrGWxVCgyG04Xmp4Upn2XzELMO
EPErCPiUpvV9mvVbIHrDlzHty3oLJHqBGiEsDFmuH9wbwatPibxHl5MfsdWL0UIhnut5H1sLTKnt
J/4M+oHRgqdltjcdiSv7UG23HZjcQNtGWpyWOi5WFbsSzG5Lzf0XMLLlG8nCNLp2iF/dwau5LIbY
Fr4VM7jB00ybrdq/YTfRDwRU9lM1AdwWUzqAc328S0B45cp5xotyO0WjnPaQBsCd9fPBrMoAXLNF
Gy9+th4RieJTadvdRrC8lzGuo2tblaUcMdZdNsTr1BzrZPyQV1MZLl3+UKbVt107in4q6OxiyV0F
PWyQVoJCUdb9ASIQ/8h+V8Hj+hXangWcTSP8qRriwi8UONlVf2xt9EoXTP65/Q0mO2lbVkmFJKPy
rpKJ9j3kcsLSo9Mx5WXYS2dPr8n1M7T4ZqpeS5CTXl2W3jP7I12Sr+s+XnCMrgUzAY6lX1xHgTvK
jTwczFZ/S43cZB0tkp2iZgINFV08k2FUdchXf5m+FLQslRM1mRrqP6LKRPvh9mIYdlquhbYfVP0C
jGwXMyjdNLkA4YR6AJp9IwMadg4daCpWurJqzGAoZ3lheEGv6RbYwjBznT7dLf0VEnhQ3pTWnJ0H
iGgAiQJ5Nq+vtt6bTLPXjGN1gq+VW6vYchtQE1TPqRT3t+1uWGYdZuqTNiny1leQWsnvrUJlB8fl
91btPa2cdvusrwNOoWaGE824dDGxG6iFTwXFnpS3G59gsI5OoJ7LvqM5kUOc922Sh0U7tVWULWSr
c8k0/tV0b85mZafkAI1GFYNEWsV5YVkHv/a3qi+m0bV9LvHXRAG8oOKhEOkdlLfVYQRX8kZYmUa/
/v/N3KehzRvscv69x5L6E4HiUwt2BrElq2DyHm13U8FsD2uJVOM5TR23bVedABcVj7ybadSw/tdt
JzWEmI5CzYbZztKrk87ct06cpNVhJv1dlS37Tq86GHXFFWuYJuyjzdjNYZ6v1SHP5h24TqQAX4te
EgzoMBowOHiMjzUrX7JBbRyIDPbX4aht1yxFrVxcGyZxmAbvcuUOHNfqAyiJNpTfDB6ko1LLNJ9Y
CqGkWPapdcqIA74wQrf0uk2ja2eVvOaDNxLk4D53o9WvX9JyD/IIZtdxqV2BZ7JEFBg66bNPsi4L
Bcqt0t4wvWnmWtzaPeNAlDFkFKBrQ9KKp576G2MbTqI67d4kcJtaEoH72pUTtU/uyTSEirWHIAFi
Rzgfb4eVyXu06C2VT0GFDeOXQ3FMZ/lIrfQ7ylY/mNh65jBErs7Dl2VybawWMs/dSCGExcOSdnfl
rlbb6xprhxS7Fr1slFQx+FbGCAxo6geaN5vX2/YxLbEWuKqy8xSdV208j+V8roAMOiZ03chaBsvo
sFXH7vjSLW4bl7hZAsQU9548Fd6W9p5h7joVH7oj2hoNvbiPFyOESZNoEVuyHKaZazEbVLbTiQy3
sKbGeacqnthEzuiI+Xzb6gav1MGrBZrS3NbmbTx5UOIY8xGk9cuTG4g/E0iIb/+GyTrXT3uTFsdx
sBuVel2cFs1wQaV5TK+4u24j674LZIBf6jDWVUxIKdKmseqWiDYvxM7DNPvRMPXBX9XRtj9Y9Fc9
DCeX22eOht99n6UFtFAoR4p1prFMl1ciefnYpc0Wj4Zp2enfNqu4NYy9j9SlHNyVHNSODjlk1UJ/
2VQ9MxRDXC2cW4gcZXxYady4yzcX0kHhQLuHzuXrM/qKXGyBFObMrS11aZMbaAFO1nWe13FBimjo
Q817L2xEusWzafBjHfnKWCFG0H6peLIu1fprsDOoNn9QYisBvQt4gJPp+Ncyyyw1Wjh8gfTLvS+W
lhyCbIBSHIkzq7kTawZ0ZFkceu4eh3Txj5RskSQbDKdT+E0QkUvb0UaZh9ZPrJCnrtyqhJrMdv3/
m9Cs2hH8pEAzxkTQE1Lg0Fsh5T+p2qhcXKvO75QSdRq/BY2vzpDnyK2qs4+tX/zp6+nc46kftGz2
w1gPZSSC9gQhso1sbjLW9f9vvgineXtKwBcdE8ulYa+aMZqq7m5XyOvcfop7ZcVWHM98NCV+tP2a
/1wAP4r2ja7FfD0N3SCVUBBseJpaiddhed43shbqaW7RpYRsaNwIcvQ8/5DLl30ja0Gdz1Og1jZQ
sRjbSyHyl7QjG+Yw+KYOhOXOPAtS5jhuozuQirvFouFYvo67hLNtrqNhGy4KMEH4fVzgGvGRV353
yjvHurN8+fO2cQybuA6KDXifS4LqTRzQP+mCE1/mP6GXddhIQKbhteCd56lmfQUDucE3y3F/jN4U
zmv1+fbkDYGk8/XZLJO2SlwcPEQ6HwNgs6Oiqvbdc3TGPkEhpeAIpDdRpU+2UhRKHPPOGhHVErMU
TrFSgdKyoOMXR62fnCE7UM4Ptw1jMrsWpplcqlG46AnJszp2yyGSDvlUBdnGBma4jujMfcBo+5BC
tpBomBul9n2ZPeF7onU+9MNp3xdoQStaaOBNKR1ioGmeE/9pbMpnV+wriOtwWH8VmbUQWB84qMOQ
02h2AUOTkh+Gyft1+wMMvqljYrN+9pp1aceYrlZ2Wj2rPgGtt4UpNY2uHbkTq/KaK8FbDGzjvez6
JzwZ7QtZHQzbT2hwcS0UqFcgB1w03zc8/RTMy/G2XQxbpk7YByX6olwruGaQeffomL/LPPKY+dVJ
+lv3EZNxrv9/k19JmpcCZ5ExdqfOiYLRSY+T3LojG0JLx8Paq+8C11+NMTidzmgdO7WiesGrwb5d
R+ftm7q2cWRNULvk6a+0atIQvAL7jgY6IBZE755XJnKMK6/8omborTl5unGKMplFi1e5oCS9lFhW
S5T3c/VpcbpPPtl6iTOMroNdAcgBJ3A2jtAQlhdfJKcsSR8ar9kwjGl4rjmM2yUtOGfgk54/hmM2
t6G3dCe/2WJAMf2AFq55x0oA0Xq8sfLmazlCRJgH7csqweJwO6oMLq+DXm30pHmLA5dn64LjatEE
kRTWxu3VNPj1q97EU9aCvKUhqLbWhaN+2sXs/NujuXGfx+u0fVUllKyhTRdbNSnCYAFYr1yZ2tjN
THPXEi1eOpvcqfBg3/pTdizBYXauroW/22Y3JEId/eqNtRx4N43xmM93dpK/jMk9wBRP0yQbIKZ3
SSLh0Us7GweufT3CI9/KRd2zprwqEpxvf4HJPlrcQqBY1e2IPJsx1oTNDCGzz7dHft82/+Hs8/Ou
sfg0j7GHF84qWM8BA76E3q+LByDOTDdyuelntNhltgqUm6+IXTxRlYy9BlPwdbac+7Ys/xC2hxgT
fSg63Efmg6x9AN9w8WkhDRi43rFzq603n/f3BxZox2Q8CHiiWsoxzkr77PXe/czX1zx3jreX4v1F
RlPD3wHMKrw5c6hRx7RfvngLNn4AaDY2ftPY1/+/2RwW1+0qvyqQD9cgj/yEPxZQrtuIr/cPC0yH
+XhcOHycmjGuZfvcOcDz0qn72gyiCCtSbeydJg+if3+B2wQtzz0HbQ6pU0Zl3Z1IQz/7SsY2KV87
p9rYRk2LrEVxF2R2kZG8h1o9WOSZnf7Gy2EJtIe71XVuWgstmAmXdgDgHmAknv0wi/aFWVvaeIbJ
61iYZRiIAwVL6M9AmAo8diEJgp+2720Uvw0z1wEwK+5xa5cUwCvQ+jkYnDRUSfl9l/fr8BeedShN
JWhjyZZAnIvUtc+KQRFl3+ha6FpO1Vfcgf93tvfd9a5UAlW/EVsG99chL6MzSmtxkBon335Yc/fk
g+O6537oN+Vh3/S18KUOWkN4guOs9PiPEo4PbtJpR6cq9sz/QF1YMPcyQ3bMqH+2vXLCWZbvA3Aw
HemylqlVZitWtffcXx3JARTmm011JnfUQlU6Wclx2MENAgJpYU2rX32ndolYwixalBZ0Su2y8mEW
C/hFMkVl7n1yc29jRQ3bmU7kJyATYtW06WPBf9ptGtnrdEZ9Myo8GY7+1qZpsBDT0m7iQ5uk6mGh
0rXzXwCreh/XdtppIp3Xz8o5AQLWHmPw/Q6Xvh68sGd9fswIbU67HJ9pceuuM5pLyTLFbpPfd75z
osGP2yMbtkqd2S+dbehDJzBNVU7/rCO0nZBgoPMpNqovJtNf//8m4/IaVRe3wIkHoE0v4oEqXhyF
5uTbs393dMvWayNZ7bC2kXYZ04k2YV2jncOGXPeewz5G19wmoHmNlzDoW48r9+O2X2u8wfc8+H17
8u+aHsNfY+KNaQLZ1haAFRJ6998DCTm2MRzmraard3djDK55DB2EmOwC4rNdyw5Z+slZxn+Xyo+y
dIt0yfQL1896M/0czt6SbkSCbfKjyw65d1mpFVby623zmNZW8xxZ24knA0ir9sPvQa15KC20YO0b
W7touXVVEtzMy1iAa67wvtBiS9fWNGvtfIaGH4WnMwLRX5JGeAi+d3LvtG/S2j5fVeiAcpJGxlCd
7Q9WeecMLT3sG1vb5sfJnu2r/kVcrkO4Ao2Qyq3rgsEiejnEArhnUVMv43zpUaoAsSXUp7cuVKbB
tRAt64VZMoUTStC3BUCey3baZxK969cZV9+b8J4WB10TLjZE3Ked7qcXQIqxa8pMwv2A/jj6ZX8M
ID+9ayEtLSodt5n6iQ0yRnNYBG3Qc7NucR4aAl6vffCZSOKvcO2MyXNLn8kagmX5vGy9YZjG14IS
p6KpU+V1fDt2sgMT4D0ll5VvlaEN+61e/5ggNNpw7kNHtl5+KFI8AxPjh4HY6+hafCbgh7IFipYx
4vTnImyAMtTy7+1lNc1di0+b53aRB16Ot7tznf7m/A6/trEZvj+2pXc4VbxjVBRLGc+5A4F1CRDq
Wj1kYI7b+QNakAajsq2OwyeHIDgWXXPo/eQFiOldgWrp1Q7bty1r8dIixjnsvhYvuRx3HQAsvdLB
vazJrRHHC7uenMOCtqbOcbPz7SV9f+uy9DoHcKAzyS2YHQCeLmxkXx+hbrGHfJtZYAr+Ozu7VtIt
uVhknGRf5+KDanawj1zH1YI0KDkZfIFrdQ2JJ9qOZ+buKmxjaC11MhJARoBdDxSDPFoMBKhrfVja
YOfMtfAseq9qF94iD7XunIYDKelH0WXuruxs6T2/GVFuMEMcMpZZ8cCW+b4KNoqGBkfRqxn5Gois
J7KIewlimaU80mTelS0svZIBqIHoVDcjdND73A/dEwnsjdgx7Cp6IYM6Y9XWNaJS5qkTAmd9wpZ7
4f74+Xb4vJ8tLL2Hpy4EKKu6JI8JW59pRr/kVV9EkrehHWxRE5u+4fr/N0fc1U+gRyUBtFvIi+d/
COwP3fJt3/S1+EySZV4GMdt36WIdOutrtgwPhUXPySbBoMlttEhFx06SrAHOXYqtp55w9G6X+0JJ
L2egj2NlS44CWIDGnaJacMHY9TZkWVyL0iHv11U6cJtMPs1zeuirreKRyWG0FCogZT5B1qKIlf1F
OAeJXoI6PZDsuGtB9UqGlUrp8J7lMfhhfeCkEhnmPrA1bVeLs/KGYGOfMfikXssYqTMHfoNrUZlN
T40bvDKmToLM/0fatTVJajPZX0QEIIHQK1DV1dVzrR7P2H4hxjM2FwHiKi6/fg/jz7ttTavYZZ86
oh+EKqW8KPPkyWNHqyczGCbTiRUpn+s8g4do5o73aHns+b6MDFdST2N0QJDNNg2K65rR0AGdQ5H9
dX9lk1Q0TU2TCmRQePlfxcAijKs/LTVGVVd7dtK0vKatY4tpIjAG4jrmQDY131NqfRnWj/f3bpKK
pqhFnXDAzCGVxkEDSoUWEY98vr+0ad+aSx0XND8ELU7TQzlxsk4jaEZpcTq2uKaqlgs6ggU9S+h+
4BEtAUzp8zP4seL7yxv0VZ9SAORFz1qWuZfWsx+HJTmBA+ft4g2hSP2dX2CQvN4+5jnMLVpQUwHw
NX9GxsR5slyxXO7v37S4FvUuZPELe7PwMJV23GRNHqZWZR+pQdi23jbWYa4KD7xOXPmUiPSc9uPi
o/VzBMPfTmbQtP/tXF44P24pKVg/OpeKzO0lTaslTmxMlrwvHcPp6uMK3CVd0r5WzqVW5P2IGBLc
pV9V8CTLdEf+r6aWIaHtd73YfzF63eoVZXfN5Weviuj0qZ7etPaHwtqjBTdolz65IPXXxrfHtL9O
I4sG5pzmBea/3SOzM4lIU16K+jYGtvbOBWj13/P+67zKiI/yjzRJ4vuHYDpiTYOllE3FOrhEjs7x
yJFuH2EIw5GxY3gq6J1jfF1WGJuguyZIhZV+Hre1d+z26J1jPuYsjaorxLXmvzjImfbNR7d/aIeD
J6u3jS3wfWxYJ4ieZJ/tOT2ljv8H9fdQ4ga5e1rmF205A5sU7A5fyjUaBmeO5lTsuBPDrdQ7x0jt
9UWTC3HNZBH9mKcKrv0E3RqH7ow+1aBgwl1Lt6ivdZAAoK9OpEp3rqNp55u4XmjswO3aYcuACK2m
t2xNToi9PybtXv7HJHXNz05MLCxIOHKFcvh19eRTVdjRfaEYbI3eKIaRCfUwVVZxXYbqBILqX0Qu
PzCFvpkgL09dQg5KSFNYpgY+teBPuxI2x25L32drFWZrthP8GSyOp4XI/ZK6wegEzmVM6JPlpe8D
zJWo+u4dL5df7kvKcMZ641gCJN9UsM4B+lw+eBb/uJZZVCd7M7YMv0BvHLMX9CMjz4eiwVo+NakM
qzX/yLI5BI/bsTPQJx90ttWjNa11LiKb/hIWksNgBcoSf+cqGW6p3kBm53XbYOaec5md9M/Fqr+m
5R7Ttmnp7Uxe6Jfwk6zioHO4YjJemG+5m0QeKsRhFsu/l/YbUSgnR4pvWOovxQjGjho0RvevzBYw
/dTzYtv67INBWEuT9kl3Hbs8bmyZhkW3PigMlEN3QdxycmESrQz3P2aSkeZ0JwzGa1TpV1c7AKBy
ZUUXZ+mhtkb8Ek19vQB81TZR8Ld0XZ5GgeBqdKoPx3auKW+dsKUCgw0oL+ogFBM991yc7i9t0Cq9
GczpEw8ZUKu7Tlte+K8EjLrNHFO59zQ3CF3vBatnyx0kW8W1LTHbPRWqfyzH9giVOuIQvd1LgJcz
c2sYzYVNaGAMoik4wsK3Lb0J7IVGpanNc+DPnYtfrtdqbn9bZ3qk7x5L68o62EosGYFG8W8zKT+S
Tn65f5oGE0w0XeVuBZgH98tr1zyWzRenPDn8z/tLmw5Sc7FZ4GU87V0svX5ewMfbD/3zsZU1vXTH
ssmThCG9WvzmgYjQo86n+yubxKEpZQEGriIdgvLqi+ekeFc4H/1uZ9MmvdFUsgTnTF5WOEMm35P8
fSI9dJ4iaZbt+ArD1n/q6LLHBXOsaXlt7Sl2Mvvb0vgn5jTHXoB6Q1dWgEC7Loi4yon/uiJ0ivKM
7GF5TXvXYuB68VnmocKPHNMQF2PXhSnl0aLqPbiz6QOabnp8Hkav78U1sd0oZVY8Yv6rJ+z40LXR
27narpqUh4GbVxecIZc5W9XTaNEqpl61F8wYtElv6ipUyydP/pD/+7lZn6ZgOOYr9I4u1TZuO7aI
BDyShWCYjEd+ZOoZTKKrKWoi5hr94xwohSn/EDBXXJakbnZKIc6mOa/EAnozl7tS4fEhqMF6xZ8y
0K+n9R9O5UcJBsFkoJnwMHBGOWMc9DuwQNMt+kmFW+rxBVl0f2LhlAMA11TqwjY24Pv3yHDIOoTJ
5Q6plhLXlHTqNitMXJuFPJi31BFMAE4zVqNcfx1ytKki6Gsexfj9/sYNktHhS+4kAtdjWXX1e4Ie
5/XRdsY3a58dXF5T36ptCVLnbncF58niPLnpzcuPnane1UWwaeUlNsKNuT0JTj6mCzSYB78eE8x2
0i+CglWtFP0nk7gqlZYR7cl4HqYpAQHTsseObHAsel/XUM6cq+mHN3zTuKc1c0K6QQL2OmEN71m9
sSsgtEZGPa2uo39uJudcqee8jkAkFQp2ZBAKDIXe4LV6eRpkXovnuPjFs9Ar7Lrn+wdgUilNZxmC
bBeRGdwugAyh3ZXkhHxIeTq0uo5nKgDRXkmSwHHR7pRgyls776W8DRu3tZRxkwfKzSWK65n7ofJ4
LNVe1sbwhtLBTGJxqONl2LTb3VY3XoKT07/L+dupe7vu8VEYDIKOarLIWI6gVhTXtZ8fgpnaoVd0
YQnOy2OmUsc2FbnHp8FHuMMaxi+AwzlVzEqrnHbCKZP4NcXtswRA7QBVHi9X3xxLfraq6WBG0Sb/
NgoOmWXfeLCWGHn/ySf5Ax+/JYu/10zxw3a94hh1cNNMEviO1HEvyi7z3zs+8jgYqvI0Lbkd9rzM
4nnMWtAxub8vdoXhmwncgVtm35epKyOQCwI+2wa/r9QfD+qJFlcrUM3KgEELu/m7JUFty1myRxVj
sH+2puGFFRBSlZDm2j52bsSrLXv9tO7OJHvtJmAmgg6J6rqCNnktgOLMmluxllWEa7ceEMy2uKbl
S9lQdyFNdx2asMKW6bLHlPyaWLaVtZgak6Wkh4nnziWwUSfbPkEk+73k5UPpZTvO0/SN7f8vvJtL
E69qfIier+e2K+N5PTXp9zX5dt+6mpbfjMuL5Zc6sx3VQAcd53PXXoZsCp3mQ8e7HRvympHaRKTp
uK28BeRGfXf15UMZpNFYvN+Yeu5v3nRtNCVfKtLw3qXi6oK3tlHLkwtKhp21TYJx/y0Y2eNswcoD
uaMVXUylF6bNfE4rjJ+evD3UuEk6ms4u2Tp2ygEeqLOS6iJSp428SuVvrSEtDhjZ7QA01U1zggmI
bSuuy9LCuqai9gkGz6Hz9dgHdLhULupSCPiha48gL6x9Pp+Cufvr/gkbBKQDppZxWgSTAzJh4km6
7qnPkGGeHu4vbrg+OmSqlDxXUzGjnpjPYVfLC/Xp5f7Srz6cIHYdLlUMbIRuWfbFUy2GgYhI5Zir
gVG7OGD2NvEREKx5ZFX11a/46f5HTb9nE+ILXba8InBQ4kVAMLQxErjvhV/tlL9N56CpsTuMPgMM
CeCAxO0wjwmMx7xe0ZGd14fmgEJimjLXwYJ+NorXt3AfyvF743waMUMpoTv6bBKOps9DR13Xy10I
B/1CBRi6UbDe0QCTcDQtdq1s3NITPSglMGkh7S4OiHGbVuzcJdPONQ3ukLaeMEOyf6p8j/Ff+mXo
qye/d4HXPnRvdCiVg77TrKpqiMYN4NXrbloxiLUVfxxbXvO/ZTkzih4894LxUk1USEvFUy2ag5vX
fPC8snScGpxrX7VoXRbFO3ecjxkIHT9FkBFa3Br+ZeZryDL2ubaAMj8mFU1ZVWM7a8UZiq9y+tNG
xvySCpYdSGbD+uiTCHpmlTLvuH2xZPdZqTlBoqY9unNNUSdrsJBAscurappQBO3REerYt/tvC6bc
UlgT+tfQbT09FLR6xDicg/LWlHQCyi6dCVLltbRPdlJ8kqr85dhRagrKMOhWuGCbuhRua0edbNqz
wsCVYxvXQVNza61ApWDj6RKEU1tFaiqPWXWdaTtzRD0TmZNr4tgAG6lztyzve1HtOG+D4dIxUyXj
VsImnOaS0a9CTN89B80I92VusLn+Fra98HVuDip7niONt4w0DuQYJtQ6Y6jfQaFr2il4CeILp3Iv
HqHeTYAw67kZ1z2OP0NsqUOlkjIng6xRxmoGJ+S9OiWs/WynT2qedtraTeLRdBTtsUIA8uxcvMV6
K7o30yr/Wvp6p/q8WW798QvzojNsu7OrLO7j3SOQkDyDVXCMuqZF/5NDm9jv1yzi5fRrO6kjpE3b
BzXlzacV/H/VgJ/jpH/UY+GEzprsaO/mKF77MZr2ek5Fy3RF3EEbEbYqdp3vdv5LXYXpnjU2HLeO
nmrnoWpGypyL01WXYGbnWgZX6d4wAvB8XxsMmqbjpwC9o44Cd8El6Z3+N6T5pjbsyjn4eH95w23S
8VPe2Psk+HGbxjbuAox8mp13QNvsLG+Sz/b/F7rMBLNsfzNDflq+I6wPlWc/E1QW3GavcmcSkKbP
i48h8L1EAreulTwpNLu+X711ryxtks/21Rc/wJkx87xM4cuXwg+bdPozGUHbK/udKoxpeU2Z+3lp
MK0QmZ1hTCMh69tQjJHw+x0Ukkk2mtN1A8LQkV5vfUA8VGlwzsQewsy0tKa37SQG0VUKoQKAy1Pc
+VaePFhNsnw9djE13e3Uwpp5bcEMYvVnJAC+ueDBkJLu5F5e3T7z9PHJ0s5Xp8RovjfWGNgRyJ+7
KJ3YkeASi2unirJasaQNFpdzuzwUPjILPnd2PLtp59qZrrkPct+6wuJ+7rzhbU1/E+AY27mQr79u
sXftXLulTQF67JM3Qc3/IEsVdx55S2n+mTD+7PrLx2Qsbm0d/DK75d5YkFe1AN/Uztr3M4EwiyRv
1IKho23OQisJwnU+gqXwmafXGaRFrGkmnfclRafK9nx/TgvP2jFxr3pMLK69gWpQ9GPUS5U+NwJ/
fmmE1fLzjCFuC3v08qHJfqGN3WGgqicsoFOz0Z77D/d1hGyH8pODw7e1F1I7ZrTJqpV86TH2jvM/
hCwjYrnhikJBmfcRKGnCxPLDsbSRwxxCdO6E4/J2bdljSxrw70sM9S4ubvpunPyozcU7J0/e+LI9
r2kX1SnDuOPnmRCYpuDUyvZq4U2Qu3nszSw/Eo/hN2guAllQPliZNX1R0p9P1E2sJzl1yc59Nlwt
vdAxEkD6U9YW7zpWhHOxngX7Vgh2un8ABl3U+7i9dRkS6Xd4mFpfWOqEFTsyRm+7spoJqSm1gsnB
yuMMzqikjDEFK7q/aZOK6wWOgRTJNiexeDc1w7dlCJqwHjJxwQDtdzVvNj6+IkobC2Wh2o5Tse7V
57nhtmqmhWBggPLWLgcLIsXQQUf9aqH9csh41BVDLHN1nsvv3DrCWb2JULMqnE+5q1B8yEIMbOgx
y6tLIidI97ITr3L7+4zqlQ1UiOxmsHusj4LgmWRVqILlg+tUYY4Z3lY6xFVDIroWp0yNIP//NfD2
kCGv32qq1z2CpcagtTWnt3WtH31k9B1Rvs0ytnNDXr/WVC9+lI0HFo+gpLe5oW8EMteBV+zo46sB
IYSmabsa63oNFHY+IdUVdQEutuU/1O0aNvUeytW0/U1qL2I2gc5q9Ce39FZWfbz2UzTle8R0pqW3
/79Y2lmbjKG0SW995S1Z2PRe20VIb+Zf7+umaX1N7R2XW4tT2ORmWxbJQzwtiiH0EofshD2vOyuq
N4arJHcIcFAYXGpVTj11IUgoZFeGQUEa5z1VyUK/gROlyMpItn2HlNjKxtHeMfWGr+tJt5KOqT3y
xLvhWXae8wkjuvLTkhXwT9mZVssbVzU7PdMGQepkTGtR0lTyxr/N/SUL3tVy5/6a1tUugFdJV7aO
8G/eUMWu74YYpHpM6/QJoE6D2zQr37tJjG+uE/XObvZGIJkEr8WMC2rGCx0z/9aw4FQEBBwJIuJ9
Hsqan50xj8Zq3hGQwTTpU/C4R61UDviUat6PHJC44VLtNhOZpK+Z9DxI20qWuECDkr9Wrd1GoKE8
VM9kaEH6t24PCwAQUqErVbYTMh/BNVhIPMli5y1mEIyekaMZyMcDoEpvgqH9L10fq8nFrPf22O3R
M3KdNTC/WBf/ZuU07DsQjyV7ECaD1PWEXBtMomkt7t3mxY+6UcRq/nTI3Omtixn3skII5t0w6yWu
ve5RBEca8jbvrAUb0vWGrHQKaJObdh8wfWr+mqPj+3xo4z+VXtFLP/Ky9G7F4ndhK/3mgnnlR6aq
YO963RVZuaaXPfaOYS/1U9uzKuysbq/oZLiIeuGVk3YUlZV5N1LbIVPq7TRlKB7vAepMy2tvkgJD
KmXhSwhelp+mlAGssoVIwxHGhE04WgSxBs0SlEHu3dRcpKE/l0ksXbXXtGLa/fb/Fw6eoD3DbYTn
3QLeRMDkniWzzmxKd/yvaXndfRSO5QXt5j7G4tTU9HH2f+3TvbyDKSTVC60Ejcz20AXerT8Nb5y4
jIPH9eMc0XN1Rsrtdv/uG7+ieROMenSTBT/kP18RJ/FgP4McGV/hu18xGB2dvaLK6in3NlMv5hy9
Z13rRl2/FyGajkHzIw3LZevSwr+lOY+q+ttmesYkPd0XkGF1vegKlKSaVlDu3cb007CmZ6f+a6j2
WplNi2vphqkHYUXmSfjXtIjLtD/X3AvVoRmn0C6dtKINrEzlBO57bJtzlWTXIjtC5o+l9dIIUKoc
lfOJ3oL228SBV2k/Feke3MZwXfQGctCZ83rKAnrj/noh+XRmB+2ZXhFx3NKhhHn0lrcfskWEMvma
u2wnIjacpl79IL1tD6vb0xtexrHqqieKkWpZNey4KdPy2j1HqJpgCqLwbpX7UTjeFoxluwzIhsX1
2gfjgo2+M+KZpcDwWwUP5YJSerl30Q0nqhc+7KDik4Xu2VtaPebJLUv3EI8m+6XXPORcs8ZJsPLf
VjKH/Zo/9nF2EbCS7NMhI6D3jqPRTzZ+A3pcOwke+qZ85J4dpvxIOwKUSe8dH2p0cbWJQ2+L85b0
f/bf0/Gv+xvf/OjPOUWqzxwdfVJN87jQGwvE4+B00WrzS08EuCxlfP8TpqPVXrmM2ASjHhA9eZ0X
tg0HW9uyEwYbD1dzTqRls5V4/J/DxSjNB/e5h3PqHvYP1/gVLbqc7VrVM/3vKyROw2X+OJz+d18x
KZimvQrNoZNLEOkEyRfgR9QA43bslab3jrPZqYLOg1HzmzyqMHRtmqPc3jneH0WUV66Q3joOINkM
Gj3/nzPIT+rSn4Fb+4+KtZdg57QNEvqpgTy3Zc0KHIMo46Z66r9Xy8EgR28eLyTQs5yt8FYsjcgi
o3Z5JmwE4epTMv2mGI2X5GvVsEcgREJqDx/vq4bpF23/fxF/0ikPAg5kwk34ceZ/nGiU2MdyS3pj
+YTCPssG+JpORUNxGfaG1RkMht5UTq2G2dxi9NZOqBfw6uK68lOg2qfOn4+9namm1NO6LvM6dfTW
oE+t5P2T08tIjmqnpGYSuqbNg0BaIR3wImrLiz+8zfN4d8qNaWlNh+u6WP2cuPQ2dv5DI9aL3fNz
QvbYzA3L6+3kgVIy9UqL3rzkU6Z4xPKL5x1hpYKP+amXHANcPA/Y0NuoxrBIy9Aa5QmTle/fdMO1
0XvJ7VIUpC1wbYhVPMHPnPpx/uKB9yqRe7xFJulsn36hTLW1jRVHvw5e6UM0+G8lptz4e085gxPT
u8rt2k/RYwTbQ6wyrKoxRFrwWFSot5ULay4xzxWxQ43eyIaEnv/JsT7cF7tJJprvVbT1fe7iUJ32
k/D+AEXRoQbP7b5oWirK2VOYNEO31J/cMlD5g4uZM/f3bXK5P2qgLw7TVl09lRM06X/etuTtGFsP
m2N3dqRjOlRNXctuLjjZ1NVP3rmrFwLfs+OqDCvrDeZe7SRZscCwJ/6vhLqYUb4X8hhOVO8tV+vo
ZrNCmFA3oerT0E7CMvjrvtRNa2vJHJr2nRwJxbOqv+T5u6Let4wmgWjKaS15SZXE0jMo3dbHgu2E
Nj+QCq9EH3o7eedNQgKURW/0Ib/RqDwPl/bbcPLP4jxPO7fRJJftR724jGRtfZJQfCMbrCiz3HhE
Lm3eHZdguux6V7lbzDkfx+afFMsWxf5PimXviWI6AU1fqZUDQpggTCOLE7O5P9XFt/vXxrSy5lCt
NZFk6DrvloohHok6FUd6mWFjXE1BC1fOKuFQoyyPRVGGBHmufm8Epknsegf5aEtf0hTqr87DG/e0
vQw3sa+n4WE/s2W4O3onOaoMbuIkNapg1qnGmJkGzyxgNO5L3rS4prBdWTM7ERUqJDRCKJN1Eat2
FMu0tKawrY8OxIAjmaDWd4X1K6Kkbq8saVp6+/8LdeKdy8dObg9C/gAzU/PoaACmA71cxRfSUwjE
nqaTy7oPrV2fvErswVcMpTUd65UxviprgtNrs+zXfPnaeNO5cf1LIINLsbzlWX86drKatk5NUBUA
lnk3d0zOfV/HaSaeijSIjy2vqSx6QiyCfjLEwH0T2wlwQmw+Ad+w4/5MJ6zp7Uw8UiYdjoFy+7y4
wSOblnOfTzsPBJPR1yFeXTrytG1+PDmzDyTOT/xk/ek9OCf7khzD5FAd6VV1sgVjXOuB67wJ86mN
EnFk4AHMmg7kAj7RxpSZbftUbm32caEOSl7HV2XjCo6xBMEkH9uolr8OTRL79sFQVcdXVUvf1E2x
OUIUSy1O4zEtY3WIGmaTi+Znx4F4oFeCrZRMhki5xHVJIzXv8eQb/JSOsgIbCSvtDM+niZd5Cjpc
AFgjsDECdHFfq0wf0JQ2T1qHjw3cFfpTwmUoonz5fn/lHwbmlTDH1hV2GKtx2CQ/xPRKoz6SkRUN
V7zSHspTerZ2rL7pF2iKGwxAIw8DfkEAes3iIsnl/v5fX5fo6Kk8K/gqMRr+5q9RwB5A731s3Z/q
I2O6eikyW4VSv6UB4WHe09+Ora05V24BZi49aGlSy2il4MJojoEPyE+4KCatvJMQhzO0Z8mTB1XR
aO72jIBJ2pqD7UDjAfK//720XzfrRO8Br6x6Gimo62+0GWv0R/HiXJTZW5iFYKchxfQF7b3aZuWI
qcDIzbjqzQAD0Fpf8+BQcwUjOhzK7RJMVliQLAbqNF6FiO18r3Fgi4p+Vk+i4w+UtaQi2F6SCFcj
q+RhalvPTfuEpv+Px26jppkTeCdov2U3GueDw9uwyPf60gx71/EH9egOQ91h726bxH3/u1iz95gv
HfrdcOxUdQxC0jOe1Tnuo8vcT7xNqnAGo2AzHxny4zOi9387QT96E+uz5xHEBJnzrimXsD3UVoTF
tUA4sQJQDpdW+lz0VkzgSrnwI4FjlunnHhDj+8druPj6EFDPb9bG7UT2TNUbwOPR1Pw7y/f4X0yL
b3biRcDNZjovHsZvP09pa4WDr+T7dSy+z+i5OOQ3iA5FUCRdi7HKsmcfU8ocgXaFoj64tOZUZ7FM
LfMg/4ktUZNmD4AP7txLQxxJdNhBQTsyjehl/GUhU8zJzfVB1LSMYTDGfTmcPQAWe6eOmuZcHCH7
2e6qpsc8x/Bk6frJf55stIrGaUdSm2N6xQjpSATaW5jp5q0JMrhJDKD9eW2CmOX+RdpOnOZOfOiq
6oM0KFOdxdtBPoPZpX4YCJ+AHV/QKoiWo533g8Ek6biEgjijlTVZcqu8J/Qg0EBELRB6xQ5c1HTu
OjQ1mJd07GzQNoeSBQ85UZjjnqwPTcrjpRojb6kvFa/eqnV4SEBYATL8HTU3/bBNQ19ooqX81A4A
Xnguk+It6yb+WATDdKJD/dbO3Pzz/RMy+H+9a1yuvQBFpC+fqyXPOzQDY/7AhSYD28NNmT6guelx
LjngObZ8dlx/umGIrvMMjKnaOX2DudKbx4dGDC5GpLu3wF7itPo+KnZWIt+5vqa9a5G0EsFYqw6r
qySlkVMAF8sxzXVn76bVNfVes1IFcvBcQLrJBUP50PBwhIYdlkNHrNoqFeWCjiTwkPmhjcaJvDgW
6epg1dYllgrwFn2uF9FFEkCPZ7exly/3b+OGqH3FLOlYVTEEYzYkgXNj7RTO3sle8Z7GbPe1zEPX
zUI+g25/2BueYNAwHb4qVNZJX+FriuahM33O8zRes49SiZ37Y0gbEh3G6rlWP5GGsB+liX+nDdNY
7AjNoAM6fIqypgrYStybxONDiO8YuHZqMajk/pG8nsYiOn4KLI4CI4VIcCsG+jYQ9MKQ1A7aT16W
3SzlRiD63zF4pt+heW87cRMyjAX/j7uz2qjYQzUYVE1HU2EITelhEiXMBAjnhne1dQi1SX4av9Ha
RZl3Jb+x6Uvnf6yaT7X7fF/uBmnoICrKxNT708xvPtJJ1RsQB6XeTixjWlp7CWdoJPl71wv5rVFD
HFhv3fQYhIfoGCqrEmuAOZT8JgNrW9k5CA4iOnBqxjAuK8264KbELU+raLL2MFOG66Fjpso19dYc
3Zm3mqShm7FTGhzLnhIdNLVgqCXoUgBTm8TjMo6xZ196dogQgyFT+u8QAWNlVDXL3L1Znv19GtCd
p4axDDs/+HrsEmoqWVWg+fRTiNzBe6YqQvZVDntNf6ZbqDlXkEGtgpRpcmP9hbrvUDUY6V7Qtu3v
FT+iD9mgVT4v6FIK/hvIpy7/VMn27a7BfehQKTGvJfrtWghnciI5FGFre2EzJHEGIon78jcApogO
mHJ4JZPEZ3gCxPFWeCpj6xTaz8NpPW3V7eqYC9HhUqywUN4uJn5rq4uTVu+aBTNJ3D0siskN6pCp
IEjWrCnU38dhn/4uWm6/AQRIu7hK03Fs9+xFvDyjzUVJa4CjGp03dOiiRgRfxh7chrZ9un8chiur
A6Vc0DcV04IH2Srfo9CFJsLdQpdRRpoug+vEzyTFSf+DYtgqjP9PeCLgBP8WUkKzBu3ICgd9qt45
qIb8Uz4uTvsnYRKTptmicLqe+LhNtn2xkzxE1c4e9vgfTYtrUTNCREFzNAve2Og+sK753jEHxV57
J0tsOgcdOGX3q1/noEfDOYyfSSwfRISRWjQMQnJaLvUeD67hZ+gQqgbcjwRsssEW7DDwKFT7wY7x
J2yP/hea0EpvHgXBNe1i9O3H/6gbBc5h/5ANPlMfy8E8IXt/hpyA0rDZYyAO2u6f4FOgyF1qQfgP
Rfi/GgujjLaf9UJGCP0T2jCX3+ZzfnPi9SKiyQnL0IncuHnw9wgsTFLStNoaPbJ4bmYBCv+QZG+S
vQFkpnU1PZ4s1tBBOhASsq9lVZ5TFuyE4aalNe0tm6KwtnDoJiggCDKLln7vWbpdwFfcMtF0t6mQ
0loww/nG5jqaGucxbR48m17crkWXzd4kHcMP0AFVjVe561g5wQ0T5qos9JYyyaNy6Pfocw2qq8Oq
artMgnm7+QhclCr+X+bN1XQX7MKjFdDCuiEN/lExZKf90v9S8HyvHdS0+819vrz4k70kyQDD43nN
Q4b2ptb7kyxFfMhD6hCrQJKgyYSP6L+8dGA//18EdaaNb8f9YuM1resly1YE6YkISSEiQf5y6CG2
MUZ0XBVgH9lKVI80IkWuYXX6IByr/MN9qZisjT6wYwBvmhpt/rdz36K4ze1uXQGbRd4L4oxf0TQX
VfCEpyjp/wAp/WP3/26/27f7pmPQdDglaNrEkCZ+Uw57EKuHemQfsr6J7ovKsLwOtApS35EYupps
uML/xA77jUkGy6ADrEbwzkvRBoimocRgAC7HX1pLHONfIvqwjokOjj+hqHcbaYD++SVWu51Jpo1r
Sjso0ltebUGtvCBsVxJ50x60zSTw7f8v1Mq1lN0Tifw5rBk0NquPP8N0iNVYeN42gejvuH+79sOP
Z9jfqLljYEWi46y8LJ+UXbuIdpYnMv3ukGNvoh9a9kIwBd6Qq93gJlZ0jgpevnXA9Fuv2fP9i254
rvyoN7xYPulIV/kllLVI7D7MyHBRRfe8Ts0ZmN0DysQcphNH2J2yAvAoTteZ+efZz6MGNPXVLkvp
q3xB2/paFMLatmp7knVX8Mmjf/D9kL4RyV+MJnHV8bhNP3jjb0m7V0l47aZuX9PMG7WLtUkTR10r
Psat+3tmW09UqR3P9ZqKbatrdm2dO5p1DmQFmrEL8SGnVuwcw2spVCytZ+NByabGpk27ayrzmMsw
JUGkSBkmo3+1h2ffbg6kI7cPaYk9uva5N7WuusrebqLca0fMEMzPudwrWZh+iRadiCBNcMsmdfVn
hiFN1rkasu+s9N86ZHxiuf1ZDkd4+Lbfopk80diKA+yM86DjCDqM/Mswyx1//Focuq2t2byVk8Tu
AltdAy4/+O36hJr6g0OrKeyL5IlO9fn/ruPbd7a79kLH3doBTx4tJ0xraZ9yMNcJ6j4unF8F6K3u
f8KgFHp6Xqiq7eg8qysmOpzQSxDK3Hpfd3uvsdes1PYLNA2v56oqMcphuvqO+7aGoergl2W2nMp+
j6Td9As0tbadRPJ1bKert9K3iq1R3fI0BBpmJ9ttUGw9R5809VBiAr262k3eozFkcqz2jWexdi/F
+2rcBSHpqXrC7apXhLfXPEkjZn9wxHuRPyn6mSb1qebyNIrfK7KEuNAnd9obRGL4XXobtNtZlHLl
+o9KZa3EeJm+5HE2lt5eO7Th7PVMvg/q9qEsx+mapflVDlXIfOcKZF7cuEeK95vkNCXP1wD55QnX
i8BBtasKwTD2R+L9UqV7E1sNt+u/OLuSZTlxJfpFRAiJcQvURN3J03XbG8Jut8UMYoavf4d+m2v1
VSmiVhVRCyGlMlOp1MmT/0nt52lrDn4zx1PGQTZS8O/CGTdwyvXf7zJAOcGfECcXaMY0x6bjgsit
OeIJrQyWbdL4EIXLlXP8POvHFXE9dmHpDgt9LeenDaiitnVOoAexvTS6vQ7VbkuWztGJbGuGaUbH
HB9oFuOYF90nf7ICYt1pibZk6bysTdTtwx2OAhDsbPoKmkENzFtlDPLpXZZtT/1hjt0eipqWjhtN
46LDMr/3LA01lTP9vlGzvaErWC4NkF+2RThan8k0Ro4DZ+VFg8gCu201PP6KjZBT/pOwywlcwnNc
ZCXIKYvnbs2e2WB9opkZ3N5rhbTkdP9Mp3FaM+isMPGwY5idfSUT3TSapBpdMmqjaOze4N0cd6Yx
PdhNbj10Odra3Z67SjzS2U1YVrk2hXi4lT2vnh145fwTNVeo3yxO931iX9ibY3tLumy0KExhMbpn
4bsHuxuPtsc/W6VzuP0JhVuSS6O7lFG75/hEBjaVYibPZfmrmw3N6CoZSbY8+AkDpyyO1AmwtAis
rctxTivzy7w4c+iU/Y/bi1BttGTPtiEWzjtsRZMYX2ZSdZGLjdcENooYzZIs2puHioNWHjpK1qvn
fq8F+LS8Pv1YFnQJUgqKwrtWISf8R5qTpVhWOHCkrs75HJB+rM/3jS0F5NtU0SpDfREaMZksdJKO
n3w6WhoRKZRILpTuKzPZCMfoEy1OwhIBBbfNKHSCUQ0v2TEKOOjQOckU20nbLRe7S6aPDASQ42kc
Z/f3XRKSM2NJu/hmO7VzXDkdKvjJ8uLWi8YMVPdTuZPtij7wvZ27S9wLFnRDfsia4lgWVWAy69zY
6aUrabiOHQj9fM3VQiW0/f83vgNWMOSuk2xxxpNDMdEHf+UHEHJrlqQwObkAvDVRUwP0HILlHl0k
8u1c+350104w9ufMN6DdqdGac4w+duFg+48t07E0KGxZrv9uMoI+Tz3BJtcvlDVBWXyu5jps/It1
V7dl05WLwEWJeCI1Ka5aoHPmdhpZiw7FpdpSyRNZHDA91sITscp+crb1TPFruPfUpSC4kJ8rMi/1
t8EmS9yMw5e5X8aA0eXn7T1VBC7yU0VnixUwonWJ020IJ+dXVf6dT0Ayon8KsgfBOvdBCVDK7Y8p
dll+uhAesLDZ/jGzzqPR9YOiJ4HoQBnuvjRLf7n9FdWSJK80V20pymVe4rGpHgzSBdnSBPaUBW7r
BKwZkNH93BSp5msKe5PfM/xsbkwb/AKxh1ZTT+0wehcndRzN1VTpoPbPvvEWDfhwlnGAg+I9+qdv
yDOyV3s6MrdGJxL+4rtegEZjoY36sNvSU61HMnIx1qKwHazHcOew9M1TSYQmalKYiVyATTJ0DNkG
bsbd4KJu3z33Ij0C9aE5ShX3IPlhYKxts7YaXOQ6wcMWhT6AlV9Yv11AKhNX8/pgmbkuJaHQZPmd
QJgeilJ9HEpj/YL4vjD+ackP23jJp16zDwphyW8FIuVmQze4q8LpwNP9V2c312rVnKnvVgDCpZiS
jTh1jxazvFrjjuWBBWzBUpCTm1UhrtmBWQmUHDkB5cZhtpIDG2iY2uTS5cXxtpKpFrf//0ar/dKy
eUb9JRaJUx9XH/28SDpWR2MZNJGnShkku1lByVhVXrvE0/LEyikA8ifIHRqajKCk6uzx4j77lx8X
astpqhk1QjGzhg2FHuZymYul1AhKYY3yE4OomUhWr15jXrXH2UmuIBTUKJhqaCk2rxZm+C3Nljgf
SWyu9svE0jstUToPQbiUWPmGWaNvW9BmH/vlvIrva2+fXfOvmY2aFSj2WC7cTlc37TremrGVPLT2
3ysdgxXNRkfx2SXPi458WXGcyKXbjS0av1hhKj06gODiF4lyCMhAgsr5iZZNx8H4J9Gdxoo9kWu5
F4cSdAIpl7hFA4Ug6Y3fvj1pEiAKm5OLuY0GJSGOyJfYnSiQJuxEzCFcE10j+d1zyMgNeBS5mjtD
Xi7Zr0mxa8znkpNTT9Y06GgdgOlRc4CotkI2amdmfKDYipbj/dS2w5lnx950gi11ggRkaq13pWji
eZeTkiu8l21BvMVgICh8uZbgbGcse659I7o9vGqvpSs4RcrAbnpviWsPHcLxNLyGSNN+vT24SlKS
cW8+BWM1hwWmzWeRF1FGnrk1o9tEFqQGONya34VxD8Z433nJ2r21YUu3lls89ClYSbLDXPdRO5ca
Ob2vt+jz9udZ4QpCkkE0kBNnH1ibXMa1O2xlovGwquF35/LmKDK8ZrFI1Wxx17sRilaD1EuehnE+
3N6I93fZkfthULsWhsVxDpE2ffFNdnKJjlNCNfPdEt/MfESqtHa3Pf9hNBfPmI7Ccl6G6l7B7J99
M/zcop+EY0PuidG/lAWL3ESc/Hm9c1t3gb0ZfkhMnk1ljeNnMSPLICFv6qu33VO5g/DGZ38Ob03j
UDNSLcirbD9YWkaWLSIimjJAlkizBNXeShY8e705QClxo6R5EnWNax3Bpnxf7gZNvv5cgcc5esS4
nhkLVkdZPsbcOSe2zmjfd9eOzEK/LOWarrY1x63V4+10P9HMwC0iz/12W/EV2ikXgm/50JDRwwfc
/Ds3fhvep4HriHMUgpdLwKnbTqyqfDOuzeE658VTktuaXJ9q2nvA/0Yt/cxnPmsxbaPNTqu5fE6T
Aq3vdOm+9+8NaC/45/BzXol6dDH85P507IjNr0n6lFvfPEfnFVSykcy28oFaXVd8YTXQ0TpjYFW5
6x3L8fYvvhENYAObM9k4D42sObrdEiSmc8VFVHO4qyQvWSzuACVaCGN4q7cimq1n9J9+Sdz1rkcT
x5OMtawM5oBSc8F9Cs3N0BgzoL54AWryULaGjkpctQbJZg269wGpBM4qUV8XYdNzKUYR2DPqPm6b
lWp7pcO23dBZDf3h5rhn5RrmuEHj0bjUcdO9H1GDlevPLXZKgkNlD3lcewJd5xzY6akED6PFfg2j
G6Be6/YqFGYgV307c8Etr8VmjJ2BlXze2JkgM81Q3lpTzcGukJRc9r2gCHVZCwSkU0t/jIk/HXtn
6DULUA0u2THKweZuWvolHswSLQZaxkPHpRpVVWiR3IAo98qMJImHqz8CH3T9w6u317PvLMU9/bb8
VdPf/39jypS4QzWaOHztrLsOiHjC0ul0b0uqwSVDtlK3yGxSm/GU0DxcWm+4bEY9RPdNXbJj2xa2
tYAmIK4745k0+SPaoGqkopK7ZL2d57Ze70P7FwcNf5306LdlWIP7/r6ZS6abGCV0kkHpsbnwQPQI
uLJG1xVpQtCw/rmhoAVs6Sz4Ejvret4q54fA0VX03oNI2RXJnoPpp5FnomdjMX29azkylIzVxrrS
GndVsvFocPkB92SNpBQbIRd5myOYANwJprtg5l6WHdPVP7fzPe0BEBvKwDG39uyBltiI1BoOi2hO
HSqJ7xPKvqI3htV3xK1mB0HzULkTitF5d2X9lF1uj66Si2S220bsBVx4OwJj+J2327Fk9JEWQpMh
UBiujBQTBRrV5xaGLycH5MHE+sRqLdmhau6S3aL1loNZIyDnc/aTdd5165LABwv7nTojGa87WaCZ
honFewuuzhlDJzMOTdkd7hO9ZLzVmHb1UCDh66DfZG4g+z6m0ZjrOkIqRC8DxPLGRzPwPbZCZc03
PCgM0bwJHRm3anD5ipvwdhBdiqgESAuUik/FxTLWVBO37UfefxM/jgwC63iRG94AyUxuga58L4s4
9UgkL4VGK1XjS0ctHex8SFKTxPXEonQyDl1RvtRZEQ7dPSUFcAgyBKwG7KxsHTxs+k4SdLiDLqKL
VvfOkFwGgI0OrZeME2RZBxIXbv85m1yNR1AJRzprAa5w3bna/Q3eqgl/nib/q1c1R7+nGh4glfJI
dpujj1jFXdgVCOu2F/Qjrj9YuFhrrPZd8hyInkq7C0wWyerKwkOEsYUgZYpE9g81fpESfcsARecN
oqvttfG/pSiXuG3KiuBTBpktExFItmG3reqfqnqxhsfB/EC98zj9c/sDKpFJvsJErcFm7S/N1fAr
wbPqMiaa40XhRP8DMyMg+CHTRADbKY/+MB1ai4RJpnvgV2iTDCwjIjdx9vYwNWsDR+wYpj2/9HYZ
JoauwYfqE/umvDkgK8TgLROQDSDDQT+jtTUa/3R/N+U9dKhQKLmSHFE/o82G0FbQ9MlbnJ9L23+5
a1+tfVfezn00yTpwm8Q9eO/nPmHgps64xo2qtnZXpjeD83IcvI7BSQyCvIrKDWo+Pnv+PeTOu1hk
R0HcTBAHcy9o9svN8kPuesDrGroKBtX0JTexuB7eissFmpnbp940Dr43H4ypOt4WvWp46XRv3aJ3
a5OS2MuK9JBxkE8BDDeE1N7MOz8hWW3mzXab9JBQWdYn9BpDslx8qMQ9DSWwATKIzGNlZwG/TmJ0
STs2BTslCz1ZxXC4S0BytTiaOlu0NxC7pYV7NA3vQ+/8astecwgoxC/jyAqzyrp8wvXCJGwPPp+K
dI5Sv9GgHBROQa4U91NBsm7Fnc7OyKH3/GAtrWvd9Yc10T3Yq1aw///GvJgL6r/Vh9+heMHzpjZ0
CD2zxb1PeWTUVeOaiScspIJ9l5+ttDqwxbmUTJduUM1est6cjetIDcweXSbgOcdvCx+P6EKoSTgo
0j4y+qpPlzavUrrG2bgFOfvN+i4owccwGdMJ2bFgK+4MhWQQlj/4IJPtoKbCSNOwnM006Bfx5bYN
7JfddyJRuXh846AsTEpzjSleanv+Vzd0QVL89NIeDJguEKE8RGt1TeSikJkMykK7bTfxB7bGecPD
zPrG0H52oXhV7S9j2qLifjzcXpVi72WEltGhpJkRh8bb4kZVZQR8wzW+m+4cXjqQkwy9fwDH2PFL
44+hEa9s8SegjABzvT1/RTQkA6SqDmWFNDcAlRmz7CEbU/a1m5taQwahko50bNYcXchXFxen1URB
nrl9r7ckykD7e+fsJcvzx9JIUgt3J2I7aSCELYK2AyjuPtnQP71ST0F2iIZqFJXG5rGq22fT6u6q
9HNkZOs8u6LyUs7ifFqOtbnFeb2FxVRrXLZK7tJp6fR9b5ipR+OunL3DUozXZe4qZDySO999ZThX
4Q6+ZdgAspaAIXlVEQybeXAX+75QWkZwrT4w77mH2qXMJFHelUdUGkVuITRmpTjSZPiW6Q1OkawO
i/2hB+w6wyNSsv4CMfLev1tz6Ki+sf//5kwTwkjAR0Bo7Fh5mHsomNle6ZJG5dZ8vq2fqi/su//m
Cwmlxuy3KZSomi92aodg7b6ic9VxLnVJV9UnJANOU3tuqxWKtBDxN5nLj/NCgm5hXx03/+v2KhS6
+h+IlrDInMwWjVnCz7Od/iq87mPFzU/3DS8Z8eZuaB7rbtiGuTmsc3UcGvtKDV1Hb9XspdDX9HDr
WCofe7DkfzFv+tJ6hIV9dk8PKASm/6aU3+xx3lSthZ7eLO6b8mM7fAX77tVMB42ZKby/jNGafYfN
NsP2jjOj8WT1NGLLdh9Y1fkPNmtzQbtaY2fTwf+C/oRz2Bq9jkdKNXXpZCxzawXxNA7e1ve+1wRc
1FPt/7hLZ2QwVo9Tcet37zxnxWuTm1+atD3bI7nvMimDsVLXcJmFGp/YSxD7mPRqZTPw7jqEtUoy
ks2Cg4yjEhjQJWdA/taf3NfCEbrSM4W+y7CrihGrSD0DGmN4Jw5+GDaWH0fvnvoIx7dlZ5D66NHh
0QnPy3PSvojM4j/IVJUadX9v8vvoki8w0FXDmEwDEOfkeU1ZwK3fjnVP8LwPLnmCcizsZTOW5ZxV
6+gHE6iHf5b+Tsp8Wynf29Z9fOlMz4Z2dAeSTtcheQSZ+8Q0477n4jGu7ANcAupig1oQ+epHgz8f
s25CKJ6415bYunbYisnLrmDklunklY1XR99Yju20lI8b5d2Xu0QjAzPHeUDVJSPjtV2uQ/1kNhrR
KPTlP36AglObCnO8ztllbU5T9zPzNUOrBLJ/8o1fJ0lawYMRvO+207NfT3NoJkIHa1NtqeQBKIcr
rAbMe0lPC/lcmIG9HLdc477+NRf5JrdrDPtz7iuanGV8tPB4xtuwS+1IeK9Of5nBazMskeE8WGjn
4TSRKYqgzH/et8eS7ZY9mibwcRiu6Xa0xkOiq8/+F1T/3moku0WcWacD0MnXBA/4/gZKDDCwZnnY
Jb+yPjtvuUAKFOVnBcrPhR00/aXLrHD0k4AVUbdqoiCVPkjW3adt24PWl2DLqoBO9aWvdbktxX5Z
MkZz7evCqxKzu/L0M7igj+bILqvBgJhdwpL/3owPGdhxti6YGQnmVZe3eN96LH+/m79RcWpmVZaJ
ZLzmezfF60K+aenzVENLh79XDEUq3IJcDevntj0lXhokhubu9F7qwPEtuWEPzUQNjjtB/xnW0mOP
Q9mhfKAGxb5fRBMTnvEhnfrO/UDRxyM9u1Ssm65O/X0lsHzJKcwcjHdOD8h81mWhh64U3aijiXov
+7KvSnIJ3C0WUBZBB2b+WFLzwJ00EtUjZVvgs6+CfKNJdNtQ33002j8luQfTz9K0TqbhusbJqT1W
p+Tsn2jQhjzSHeQqQUnOQDC0u+7XcbgWOeVmILJhjB0jJbouKqrxJZ/gOOOQZe08XNl6HM2jRw8a
2ewT/K+zQUu8P22id0SXDMQdr0PUVBE/s3N22ptddoF5qI5+pGtS9C7kBJsgAzwTujZOQvEhEvNr
fzIO5SscV1iHvibprBCRjPLsu2Lxm4qhUNb1u6CoUrS32+7qaoHZS/bt8zF3NgJOooV/5NnrqEO2
qVyhjPAcOmskuPeP1y4yns2oOOA8+dqByG969CP78+1dVolGMuMVHCveUnp4TOincMIjQlkQzYuy
auj9/zc+1fQ3NATeejP214QGsz0ZxzkpuCZdpxpdslxUMi1J1tjk6nW/BP+Yp7rLmsJfy/DOaqbb
YnMLHFPu2aguRnIQvQaAsKvEOxYl9/XhiyjxFsr7K6BVZhE29Ue+voDk3B3uwa7spiTZ7OqU6MQ+
D2YMzPQ37rovY5t/X01dW2OF0GVUp+GMhBf+iuFH/svqqlfCEo27UQ0tncApmEfA/r6Z8dJ99vzH
VQfRUmynDN4ctgS1UDa20+oe0OUjLR6LRBNcqqa8h7RvFNxIjLZzZ7zzTdx8SmYfqFZdswfV0JJZ
ostJwzog+eOu5U+uyzfgZxvd+aoafP//zbwzO6kyZkIk3nA01uek06i34tyWKQBpRh3DbjDpPdZe
+k+V5b5k6ZeNfhtbJ1yoCIxBVwD+/rXBkukAF9OomnkQqGmgVpBYZWx74K/dhurogew/uMs5yiyA
3CnTFa2rcCzVUwyGuMAx/Tt1RzJUy13dGtdAbHDRDgduC+c0zuhAd9fEZRAn6+qFZUNnxtU4hu3K
Hucu0Xh1heBlsKbJAXGaa9hpmoGmvBZBt55FDrqX3/dNXTpOGzcX7oaLXEzT/lvTkLCsC81DhkLv
ZbQm+MX8iY0465bGPZF5DTNX13ZA4WVklj9zMawZVNBmXACtTyLqnnp2n2OUif0qXmQVuoKZSJH9
PS4i3PBwd5+opSMUAQZoVsbEjPv5WRAjLA1LM2eVOPaQ8o2HMZPVtHOOORvpR69+WOpfZXFnvCv3
15k3PoDPFF6GLt1xNdNncJjeZ5QyfR+z82Wx0wLVQMvVrK61jiVcIQ4Zk+kkFl2qBOKonXPvo/3u
S6+L0lVDS8emZ+QlmwSmXLVPPR7XJzS6YDo3ohpctsU0Swp08DFjbpDvXlEctpW+zpmOMvZd7gBE
KzIlX8r6Ydu63dZP5pFF4lSc+iGawjmiURqbOeqWNaqu/NS+xDcaubCum1temvH2aYiS03hKI/fj
/I0+z9HennvTdS3991nunRhPhmjmuWNMSYU1DREJt8gMsoN3qT4YTxk/J+f1SKIiKsfInFHrcbht
xwqXLNP25Tz1WvAd7N7eiWZ0IPHm5RevPjc2eo3d/oTCddqSQTdErJ1FHHLti69D8QmFT7fHVYQM
MoLSaRzPNe1+vjbLj5Kex+VDP1234kKNh9V5bnRFzKrpS6ctI0M2CuKSOEurU9puPBjn8dvtJahU
S4ZSlubcJqhZJ1AtdAK9jCd+6MA9PYX/74HNNAev8juSqSdIcdusx/Flfyo/20dx8qLyan7AwQBq
9/xENaekwuhlwj4H716dt0cmDi/PZSPCFjTI/qgLElXD70r8xhBRol4Ack3NmNTinPGvZtv+IMLS
eHClkCQ7r3pRsWyEP7RO7Fgd0mP5FeclO61RffAv6cnPotvbrlrHrmpv1oFH36xmhU/iuexO6CX3
xS/TkKWJZhd2F/uOG5FRlg6fynIqfXGdUyusQK68Nl+2qTh4Q7B5/D6rljv0lMyajYJAWEUBoqmH
RZd1V5ibJaWkzIxzYBPhbPnSRgREdG6lQ0OoxC5Zcsopq10HSYVyrb7Qtjf+6ozuaRXeokGwKZyp
jK5M/YXYU5uTuGvExd3mx5QkkVHUUc+FZm8V4pERlmWWGpY37Ybs4V2P/yi8O5VSRldaTrtM4+4i
hHmeLRvQtZM/6HAuqmlLltttYupsC9HAjN4YYZok/qGheao5CVRylwx3YGKG5WL0lX7wTB52+ada
fJx7HaO7wqBkXCUtLVqmJRTHLfsIAJRgMWiDvhv2Mduqb8IbMo0LUuTkZW67sW2n2u2BHSzL74v3
2HrfzPrJsD/z9lw3X247H9VWSMcxFUBYWAwGls/1FdzJ4ZTfA7NATCbjKtd6qOc8h08AHhqF5V1s
L+J8e9aqLZZsl3VAzFgFXm/RYfhrPrTnJRPPbWZ/wHv0faYlYym92jVRgwMDcMQK2PUWbfWocZbv
98cDQaF0/pqN7Xtr7uyRnfnX3iyKugcn+n/PE6sK0Pj2aNyXsJbp7VBnTNMmhRMiiwMKbPKQDbq+
5Yo3REuuk6HJnDa8wTLmkISg4wrz5xm9InnAH4cAVF3H6tjNFx4tmvhIsesyapP6KauKFgpFTRvk
Xwfi/TbET2SbbyuVwhTo/v+bcxgt1Jy2HxDasTmneEEevnp4sI7uG1y6ITtGNs5eB1lty7Unr5ze
Z78yE6k78ikF5wHquEBvn4PltM3uTBfIaE3SC6fofGQifMOx0KyuYIFrTY1G2orjVybeA9FXg0pp
Ml2J8VChQWTz2ut4RBRDyyjNuS0aYqUMDrpB909rcvzIc9bv1t6/667dlIGaYhuMEpUxZjwW58T7
Z6l/3B5XcbTICM2szYYCFCtmnEzJUXgkMGv2gKMm7KvkalSWJr2qEpB0/uISM5f94qyxqPMLijS+
lvX4TPtC85asem8y9+++sSSrSLrct7vp2h/MoxOKU3fNHtbjfj1OwjvDK7lNT9eAAbyl8Abl3jRt
6Q8FF1GOEtIy0dE1KBzOv1eDN+voCoJ2BQ7w9DZ9GcwfDX2wl8s23Jk9/1d8b4bfzGwQLTOnK08+
paDSnBtdyzrVBkthM8FD4ugVbLpm5CzqB5c/il5zLqruRTIiazby0XCrabouR3YUcX4ESPC7fWKH
9pSEY8xebpuCwhvLAK3UrYyReHggyiB/36sOpadLFSikI8OyamQqjWy219ixwWJkreEMzk9DME1w
ohp+N+4327qYRWmDzxo5OoZcPEsz+7EqbWASPVTn3SccyYD5UPmlv0Mm/M4MDBvNe43ft0dW4Rhk
mCYVXkX4CNc2HYun9rictw9jlARVlEV3xiREOmgXFAqZ7goN2qwqKhx6WJd7SgoRc8ogLaecCjQi
2KarV7dr1DuVd1intQlcv7incn3/hBQxu63fOD2nQCT250Gcpk0T7au8JpGM1vA7AZJszH3yA34e
T1WIenLcLkILgZQf6SAMCqcmU+OhjLYbGg8bDBBJkObHLH3l/JQmr7cV6P3hmQy7qkokTiYgb2Pg
249F9ssXSw+oyjc08P1y3xek6LldPb4sLdJK62wfQEIW9uPQBhZIYg2R6RLW77sfJnPkbW6WMCIq
ZH+GDLA3EZaoJLk9f9XQu+Te+Ic59Vxk+uD265RMQNa5Xyex6hIx70cQTAZTra61N/dGMqnzzugW
Y+VQH+shy+uwrT/enr9qhyXz3Wqbb0mZbbHT/Zyyw9bEbvbVyTRBvsIBgdnsT/EgK2ObYkDytn6g
IVQnTKMW2e79fNHRQ7zvoZkvmXA+ePbmUXxiEh88VPVX6Wl2PtyWjmpsyYrHmRhja8L7NzXA+d1j
gQIAYWjiTtXg0r0XZYlWa63Qyol/pH3As++VDt2g0EoZOuVttedkK2RCgdACxHC8C13DZMSUtaX9
kDFkablfHcXCAqfxNEMrpCHjpXgiCrIakMZMvRcPydNKOJ9op+ubrpKIZKcEBCjEKK3pKsb2MnnJ
PxZn2hTArs3/zcoyb1/TGyeQ9C6rGoq594cpQgogakIjTI6ggrxUR37Upvp3lX7vO5Kx8rUCF+00
TNeGH53qic9VYJR1VHjXscIbH6LOajoRuwiy9rmfft22AcVRxjzJhkeTG2IysbryryHaHzK8OZgC
8+Pw2zrS83ofvh4VO38KsQcuoc196BaSAUl9nO97CmUyump1HaNGO3gT9adtNPnfHZ9f52UNNNLZ
XcF7eyJZMUjazLITMDUwXV6ssIyWM7mALvXKIx0ph0J3ZXhV6dto087Bd7ZWJ8a+j5kmp61IXTGZ
JQ+spq5boaA57qIlssI+5AeaR3aPMMUMQVQTJk+GoYmIVIuQAukSbVDEkGF7bfN31pBj5usyBKqR
JdM2GGc+isxgfQU/dhyPhkUT3d5d1dCSYefbkrlNA8lnNvD6GW6luuJT1cj7/29cBpmdMQUAbYvN
7gKW1ONEdOx4Ckcqw63cJvU74iNms0oetG3U0zTAW8Vtgexh2TvaLuOr5rZNBmYk7dX2ixrcgTZ6
AE5ogJFb7oc130hoj7n5XJX1Vl0F2p57h9vfVYlLOojRcGPeEoY9pqt37daf/urcqZeS/QJ+0TGj
mvpr23cPgF8DiaGjzFAIS4ZbOXkyGXMH7UnBV826Ft1WH4c65vbHxPnbczRWrBCNjLzyPJQ9oMgb
ERyhXwvyOnuL5tau0CSZJa/vE59kCXQ0r43LsvaXak4PLtGR+KuGl+yWAHzhLj1H4nzwo4ZNR8K6
g2PrHr0UwbOMvUpAdT9MvYEkbZMeJwdNyMrl88SdiDhABG7pneKXDNl2PE47gftvLxJ0WkofRxRC
3aX0Ml2eU2VpaXnGFq/JeABhf0StTWNPKuFIh22KXt5JnhVIj1fpaz5hi732qfPzeMyca1O3utBI
tceS3ealW4NNCtJpkq+u+6FP4tHRBIwqvZcMt+jSZOIV9L4rp5e+yU5bruMaUgwtA7NsF9TVaImM
a2/p2temQzN10c5mdHtbFVcuuWuqKeqNNe1kol/u12KJEscKs7/N8uPt0RUSl9ny2p0aCG9deOvt
8ZrylXRR7WqURiUWyWCnpJj8tJ+na5Wk9bFP0VZsEa3mbUuhkTJF3lZmVjdQRuLV++S6/xgOGBCT
R9P6kOBR9rZoVILf1/XmzO1ZjkooMADFVvuaGiFzPufudS3+uj26KpqS8VYTMytU/GJfd8BP+TkN
99uuw4LtVF3ExUJA2Hy9/SnVRkjW29eVkW8TkF3TmD/la/M42DoZqdRHMlh7m+uJJHDKpIrHvg+H
9iGnusprRUkPsyWbXdOSOW1ezFfrND1Uh+RinujROd9bVYUS9D+3OAfhvzuY7XxF2dCSPrbaAkSF
7sjMdVQYnZluGHh73o7rwQm34/5Imh32i5717OHKFexwq9sbrNIlGW1VtVXDkwWfs4PsyUdpIKrQ
lqvzORF4WXaO5DwGkyZHo1Ammc+ONNPUQmwwvMIP15J/2ESmeZpSDb0r2RuDA+NcuYEsb0bV5lBn
gV+Y6a8GQNH7hpchFS0YDnxS4Dq8lUeOHg+6JwXFtGW2KsdKC2pZQB8O3SVNrtN9aHAmYygqxMp0
A+tnPHnbiWT+RUwuohIdulqhojI71VK5qbuWw3xtx1MuThkwYWjXy+9iB8ApIufKq97dauLZNKa0
Xc5dYWxBuqSmJth5z/Hso0uOJ8tBO9/NjMV72mpdx8jo8ktv6EDtquElz8OGuswAnwC5XN6g3g8F
0ZX7tICm7bbBvj+8LSfK7dxaKNk5VMSQPlniKuj0Ups6hVSNLifJjXWpHb6Cg8ptXp3BfIWHPruj
LgevGn4/kt+YqUlc8JlNFov5tEZObz0Kqwlp7moCtff0EqhduRoZNDu4NJKZxknnoOfjFs2O/91w
2thPek0QrlrB/v+bFRidUZV5UUD8dRY1dXWwkvSycV2S5z2HsK9g///N8KIViwW+ByueVqePMt4P
YYmbkSYsUU1eyq/5IuuJ04C8hg3VeS6dM+E2yKXz832qKQUL/+PsSporxZntL1IEIMYt3Mm4quwa
u6o3RA3dQmIQIOZf/w698idbl3jsHF7oilSmlEqdPGcKpqX0KAILFEXnacySrG1PUb2ntGeyjRa3
3tBFwKHWFDovaORk/ExtuXMKmhxHi9naYsKNNsOEThhDHf6UzeLG6Cd/3MP/G0yv18k7R4R2NIPe
pwMnrd3I2xSut8jaI2bYsg69WgK/0cvlAdSRN1ZUMM34OU/AOdXGaLyUsTP3WRy22ZjwqWbAg8zz
xbVk/XB/xQ1LopfSW7ZOIIPARu0WwYeuztNm7Hb2OdPQ21K9iARRRpW0ewdfVHqpg9cWR+4xlZiG
1mN4LLPRkiVi2LOuYeMCLiOf7xvE4Ei6sAyO2yBvm8ZN+2j+sGZrPJVAbflOHIRHyFC2pdaC2JdL
JaIQDKNdfSHEjju2J0JososWv8qxyRyyjd6wWhOxLPFI62M7j14ajzJLBKoqsK+BllwO8qHwOBp5
qqPhpQUw90i2WKjzAAzfPrnRAnyG/7uP9lQctvPpjfDS6+LLIgZZhy2mD+G2Qo4fIAxya4vi2k8V
cKpsByRj+hnt9IUWNQCpFShFx+Uv4oI65UvjfYcOZ+w6OwFr8E+9GTnrGbiSFT5Edk2egP2kjMNM
fGFVYZ/GcN45CAyOFGixm/eMCUXBr2sx0JFbvE9IIawdV9qM8dZaaNFrgxOpsH3UOskkT+74VBNg
ZNoyHsefTXtBVfjYBhRsH/diA5pUyyQIS/ARnaLXwql++NBiPh3aJ/TSecOikvU9d9OWr38mpz2j
QvbNVcMHejSa9QJ6VRS11dQoLfHVP43jcgm7IzVybEGv2pLdgeCFxQV/bwHnj8ki7IdFBMMOENBw
VgZaMI85czvwGtJU2vXNLvnf4BC6ltCMu297g3fqxfLFg5x834RgCQSDH/qLnphj7QSwaWgtgOeG
VoNXwuaByz86kTytTXi5P2uDUfQSeSNqBvyQctOOD34iarRw4hJzasZmJ7M1bD56c/IYthSYJ7zm
1Co/efyrsr4Hij9mQbpCIfbYR2ixW2cZEYAr0rQYIU9Js5zFfWDLuJzrIwBh+KberTyEklcjaLhS
ocQ5o/KLmNmZRHsbqGmFtdPXa1XG27HH7c5CZ1rbjdapGp11Z1swLbJ2AnO7X8NyxeVukBTs1U4q
y+BE/b3OENMSaxl0DQwaNgH53/tlPNULdH8/4xkzXrIoCZtj92tPb2KusyaaJqloSqHsMIH+v5z8
h57kO4Fg+Ai9ZE750qxSwU9HqOVa1vsBjDozK06r+4PJ7pij6pXzfqGl53VY5kL0NxmMlzy3PodL
sLMFGdZZL52zqfVEBVxImgXhdeq7E4DbX0ixp6FlOOX1tubKGrt+EeDMdNYxXQO04i4/w+BfxwuP
+aleQp/8tbHUBCrUyW+/N1UTQ5bnu62ONPsihvUW5rkEIBPrDA8qalRWxbtg6He8x2R5LX6B3/Vy
cOVjYQPIpxeV7E88W50EbJfBQeNoQSxagWbfFTt175YzGqPqryQqmgfE3d42atiE9KZliVuqJKPY
1ne7d0nlQTrUX44dYnrpHIojUcYYnLO3lHV1iAjPfljvnDIG++tl86IbKjGXFU19mz40KGV7zvCw
TuX10AGjF88l5UE4BrjaWVZ0Wy20cfDiccFOfWz4bU96kRM2UW1HoUD1B+0zH2hX/Cg3VsBoDyNs
Ms4Wzy+Gt8e+Zx06cVKvc67orzupJfw7KvcKKKbht/+/GN5aO5uF80BTApUle3Zi31KXiR8rfHru
5q0vhm9BVtOPgQfjSP+T1VUpWBlF7Fnep/vGN+xqekcy6BH9Nmeo/3ilfPKm8kzo+FM0MgmqvY3T
EFh6P7KjbDDl+SDsHesC8gqDFeVhgnK0ffATtAMYRXOOrl54v4PXzAJEqRV0xgdnuhUZ/XLfSobj
0dWS5wa0ShH6CGjKl6g+V2LwYo96S2LX/a+lwl3JdQ5BkrFP663KHIXoXAiseFgrK1auGE/UUXsv
+obFeNWl7HGQq0D6OoU23XuxMplwv61O981kcKZXjcolHhSqFpHsu0ydQC3y0QGWKPGw/BfZ2XvH
jekbtIh20PMShg0uq3Kjxshy0SaLy7/e/wZDPFMtnvkQVQ10yHCJFOJPP45fuhm61Pm4p1RkstH2
US8COnMHJqsJ97BJ2CUKiO6jJJ2M7TZ/ZiLfqUiYLKQdyHiLYVO4ADQ5FwB1jYiPuGpVvbPMb74D
by6qHcYMmnsrn5Dysl59gP8nRfYXrdZbL/EwjAy4HZaEeTdu7/GvmL5HC3ElOC9z6rupsMFLG8zn
wfpzf7lNI2uRHUQLXoZtfAqQOo+OP3ysbbFjJoMn6V3L3HHqaITcdoq6yjkk+Xl1VcqWPT0qgyPp
jctuUOdToJCv9I14X5IlBonXB4j9nXN1TAbY0xuWa0qJTwUKKp7wKhkXrJLjyc9QUovvW99QdtK7
lkEe6RHVD9vV3n2/8LRcVbrmflwUTVJMWTxmR6CgcFm9X5lIZI/dCsxF2C/ddcz9X9QKxp2bh8GJ
9G7l1St40XsjHj9Fi2dVDiWGDxZX/U56Z1ppLZqzRbmhTSecPnR46Kx3rARc3F66U7OIj/cXwvQF
WkQDKCu8pYWvOkHxvs5oGavR+3V/bNP0teAFY0U4QQPYSxeWJ2AGT91s/dqjSjHa8t/7P2HyIy2K
FU7RKse+nVohtInWIomCv62FJR6usH79t1x+3/8dQ0jr3cxNT0hQZ/gUu6iSoWVXRYq4zY+JyHp6
K3Pge9DydtslXZFgR3Z15YynI1E7ebzhPUvvaJ7KfIwWnMNpMdcxx3MEb5+r9uca1PEskQiIOsYU
dkLb9GObN7w45yanmyWkbdA+TYdzZ1W33mkSUTHQewMuOtUb73dV7fFbmBZGO7VDUqPJkFKU4P3h
QSj3w1KUJ073wKim4bewefExHVhSehTgvXQcvduylk8zKpzNFHy+71aG6NN7m6FC7464QbspGoX/
FWz8o9p1Z+8wzVwLbChM+3iYkzglpvYhcsqzR6I/vsN2YH+m4bXY9sIFxUd7xQlRRh9yO0raEZC2
6eAB9F8C8sLubR1YlRpRc+lYDxF61ZahEwvLdaPTfcubUhm9tZlHik6zDTddwxV9hcBr+T96iKeJ
LkT9qD5P2VdrzGNn3XuCNVhMb3gmHVjLMgulVLZkF+ZNSC3pg9Ptda6ahtcu0yTq64JOWG/bWaFy
UZ1aPI1TsleGMXiqrkcRTLwb5Fy5KSgFgrNlCXp1OnvvdchwUuj9ziH6eck4W27K+/7dqqakmkAn
sIwAQh2s+Ov9zmLMFZfDFmr+DAhpkAzKuTB/jxPS9AXaUe0JMix+WHjoN/cTlmOFOwhhut77wfp5
32NNC6wFdMc6WdYENvKJus21ApFb886je0Ljpg/QAtq31iAIew8LXAzpMoCzMStSMfyOsr2t2uRC
2lk9UqcOg8p109lfwZRNn/298+3tkV+pTCg/8yOZIYmpLPmLd/TR8ujOPvG21V8pSWRcsSoKcSuc
Iz9F6frEIJjEu72Ls2l4LWptleWBnCM3Xccc5YXuAcwjV8fxdt7+3l7UV4ISE2hp8DRHtkXt0rr2
4slin732H7Z7/pp+YfuwFxt1M/l9H/gMt+Zh6mI86SZDVv1VrOJCMz854vmvBCRmlPLbadgO4ZLV
sYzaC4iEHx1Bd8Y3uY8Wu6Sby3Vs8A11EE1xM4V+POZyp/5rWmEtbBtcNG27ITQdp/qTAItMT+ZP
qtzLtt4uULmRFrayHJqAKNjGd8q/BXhorSW/ScqemsEBf+He4WVaZi12c1cRpBO5m6qluKxsjZX0
3tt+ldTZvJOkGlZBx3SpaiALI4uXhlPxNSpUCYitc+wVzdURXXXUr5BlRSBMINuhYoiLsH1GB/1O
zmtYBR25xct16B0rX1M5ySsl4hYB0VKzKO7D6Iz+zZ3qjmEVdAmJol9x7WgbL5XqUwTBgeop8B/J
tLMABk/Vu6HboCZZ5UssgD3GBGDkiUTJwMXlfhSb1nf7/4udAvRVY+binQJXqEzENVllsvJuj3Lh
TUacwHZ1IJdHwVfghEC3uaop0natBlzHxb/uukZo0qQ0Kdeiu9ZL64KrZf4OgZICKXElEzfj8yWw
h73GRJMZtYBviQr8dnW9dBpJ6tHpilvvzRfdTsnBNLwW8HyqoHUS9F4alTLunK/18sTJj/tLZBpb
i3JHec5oO/CvpY2S3o0+I8UA5R79fH94gwfouC9oIuOW7mKJlnyKzn7WDec+kJ/uD26Yu94TLX1P
zoCsAYa49N9YQ/trTnPoBDqW+vv+L5imvwX/CwdeHLvxqrpHLZJ1rntmhLlAXfiQjdjZRUyfsIX9
ix9wRxFFNsU5pMYVNCrrpWyqT95U7xXdTONv/38xPrj4J9+CKmaa2+IGranT1M8XLvcqbabhtQDv
o16OYqMkkTIqceNXXgyFs/VUhtlOCmxaAe2gbiavDXMQuqbdJN47WXUTaq+x0jR5LWpx3xRi8ubt
ot/FuNnefPKD283Oxm2auBa0jRLWULZYWV4HCeTkztTfA3CYhtZidimoi5sy9IRVyRoWu+4g/wmG
AVwz973eYBgd32XTtcvDtgJqeOivMus+2tyJh+CYYqird0ETu5CRmoDRWSNxayU4wNzKYcdONB3l
VUc+oVmBRZWKXUY0tS+huixkD+duMo0WrwubykyEo5d6Oag3F/5gA5MwjXvdC6bht/+/CNdidUNF
VhtXj6VNAhpdu9U5Oe1ea5xpeC1cZy/L0DRYrCgQqRMEGK5qrh+bcHw+5jdarHrg4PEtHxUcKx+e
6ip/aKz61gR7rICGjMvX4nUlrpdXbHRTa2CQGqihz+H6on8eiLDObq2yIfadcY/yx5B4vRKp6POw
yNEUl05AuAzI5zp3/cyQzM+2e+x00XFeRRUO80JxE8wz/+yBqz3ne0LRhi1Cx3gVkHiyBgmUQrmU
a+KXZIptshyLMR3bVc1BEwYrdn2nbO14smvkpRFahsI9tLhp9tqxC9148IB1FLNXlh3PwlXxuBwh
GEbWqGO7/Lpe5xplmjSqnHPk1JdqrA8aRgvf3itamuF1Je066ubfnYjy5pwNVNrvQhZx91jSoD9b
54FgVU4JCk/1AJJzPLrP/gOUY3e2/7er+a7Osz2uEjRdDKWVsAhlnK2iOVcN8OGW16A6R6BDOq4Q
eZ1G2X0R1bpHH27YnF5h1tzeyhzEOGCJYMKSn4vQeVj8/nRob9I7vt2w75QfNX7qte37pf2pZufm
uce6M1xdXGNwoOBSh1h4S2Zx7wNaD0kEcoQxf/NYLZWwbKpoPZZ+unDxriZDwm33fSX2clDDTqfD
1axFOVOzBMDslOH7NlPXthxSQpbEaveo2w1rq4PWBpEB9FW3fqqG7BMKdn4XfuqWQ02Lrg5Z45Nd
ZrhfAi4oyTms3I+Dmz+M7nJ2huLYLUnv8SaTy4Layby07Ifb4spLQPwbyftjAa33dbczJ4UskXAF
HMROfLm0TgeGxWNPja6rbUthaxddS1CoXgqZ4J0AEj1hwsLh0LOTq8PWhOhQcwzxLlRJ73teZB/R
W/U41Xvioibf0bIKXPIBP5nhO57lP4/BAFwfO0Mt5+v9jcHg/TpizR2tspe2WFJmLReUiOKy7M9O
1dzCyD+29+hiGhEy3og5hZ9SGqWeojiP5QMkGC73v8BkIO06YLdOW7sSd2y7CB+s3Efam/0J6BGS
Kuw+OkZtqctCFXPuo8AiUjvrTi3SCj/aK0EZ7K+D1OrBGdZWcaj3SnrmDomlzMeYTeqpG+tvhyyk
Y9WgHFSxpkHFdGqqd91g47DMz1ZxhGN+s9D2aS+y9iiqVqDRAeZuqvHSUZ4DTg9Cr/tzN+RCOnOC
I2zBSumAizmrHyARjnO4G3Z83zS2llE3mScam6LZMoBRbtaS5R8XgLmP+aXOobDm9mAXA+Ss56p4
XKn/1eMsDsajfqm5vax7YQPs66fcUmmQPVQdlAbFHuLKYJrXgC4VRl6J/oWW45Y6qKn5PJO1OlbR
0/Fc8yQsdPJvMQVBU7tozvlQnbtsj0fREFM6lsumlK9rVSCm8ighNgSgpuZ33UoQTnbHGjxeiVCM
JA/6nKCy1Cn23ulFQoAPBOPY70Nur2O4ah5gi5nhPOhh/pR57bde7angGPZLHcGVtQRtfSBLS5Ud
ntSmsEuW55KCNvb+1E3jawdWEdGeWET4qCuRk233N7tRcXj0NNeVJyqXcDV1SBa4O31cVx6Pc/9p
5kfEzrGZ6eoTDo8YbcJmSV1v/QBsHTpUDqY5uvQEJ0yVGcPQcmQPAUjZ3Ta7LtO4c8waQlYHbIWO
BOgJqjFp7eBCSod3frSne2NYUh2s1fCcB3U/uBvtxm0k7Fwu0UN/SKQENtfBWkuJfrsSus9456fN
qSwcEHqinXCHe8c0ee14ygZ0izAwqqdrgUJVG00/bdBL1GSvXGiy+/a7L44/9PPZoKLDfXG2auTc
9EmRcOcx2zT17SdfDN3PQxiMFQxDZv8M9aqkHpbLis7H+5FqmrkWqYOqJzItbMWl0JVh3FBBl5vI
raU/VhD4j6f3xfzBX+tWE0MbYiTq61QKII7KczMcLBf+R+X9YvjR8ssuzzG8XxZfRTYkOM/B9bxH
lGCyvnbC2ujgGNQAJLaD9+tssEAnP99scQxo5+pwrKJysrwKAvhlLoGQkrFfzddBTscWVwdf4bWv
abMlAw+pQ3+oufg+Bv4e66DBMpZWoMpsiRO8DfEu1E9/DZTETVWWcVlkO6mTwTF16JXlkqAoQWyV
dkAXc14/Y3NLDvm8jrsCX1bDowUhtZRoraY0mK/Zyr8fG1yLVxqxpgo62AWoN3bxMqiXAsx8hFwZ
26QuMlELD2E0wx/baEH74XypxcFI0gmzlFu17UI5buBkLOLMG/I4t0iYhMteTmZyGa2Iw63ZyjLI
yqZhN11aqJzjAx+Gdk/7x+QxWqwuVT5N8xouSGqWAs9ZzNn4vgM0Lx1Z2VfyElFRosMjRJGlspu/
+hrKhNIG/P3+4G/bhkYb1PvFPiYmWoAwuMajDQO5db2c0Mpyzhr/UDS90pTI0DzaNwsWt1uEeBYD
XW8qU3Jn8m9bnuqcWXjqDzM+dE4ajDCPHc7hBwIWrUPh+kpXIl944QYEpmmm/nMHwE/jeTuHk2ni
WrDWdPZnTwIymnfkpFZyLtZ/76/nllm8Zhh5JSXRIKeT7oQ9RrnuM/EhUBfan+w2vCzyGIPGKymJ
cI3mLsrkltQ0qMRFDH2SzaF3GaoDrKD55Y82xcHkC/cmifUoOu+gK2phCmmldiIENver8gMdxu8W
20OJGJZTB1OtKvQa6Jl4KVPU/R6VbvM3a8pj89bBVBsbTV1mLXylUE+r7f9j82infGuat3aWTkW9
LnatkGU0yj+XnWVdBoftwAcMO4sOn2ojv1oHhdJnq+avDrKAGIroXSwtwc73fd30C9v/X+xdQdjh
PanFLzi9vJa5e+57cT2aCVCdDws8c/ZiMfA+SV+057Kl6jKo7FDl9pVchFjGkDKBG1M1qcegrKNb
YEfvIU4X7LiNyTjO/xqnB6ma782dlZIuv6C89LsL/Hc0yvbgLSbf0Q5V2TE8QJUdQBa8JU/SHsOP
+bruCVMatrFQC9ZO2m5hoXUs9TweT6pG4yZamsNUtkf04gJsKdsT3AvnGfvS7v0JYWXnYNFUYBJp
SJWETvHrvnMa7KMjpNZ6DVqoy4AHNIOUfcvObC1O94fewvONPV4nwspn0S+gOXNSEfwq7V919NdI
Pzr0Rrudu5/B+joHViaGYXZnzH3qoEck/sLb+OhmyTof0YPajK9FrmRWIO0JR4gj5EcZkjbu82qP
Cs40+21FXqxsPlm9hMxUAB4FYIu9WiSgdOHx6oXPjXfsnZzqJFj2SNd2kUOQzuP4dW7XT47F/txf
XpPnaJHrDAGZs6oB06VqT/banzrrYMKkk1+1yJOyOkPC5AZl+4z3TvWP9Bg/1kdEdfKrZV3nQdE1
SPt2WK9tNz9FnHY7qK4tI33D63VoFHWCiciRBuk0eMEDDpX61IBxLu5KPJV3YfGrnhx1rm332Ks4
1cFSLM+rkFoos64yq+c4zzP5T1c683mx2XIsx9QxUxNkd1DyA0/AXC1/t/gjRmzsfYDBkXRWrG6y
wVcCdtA0L4n/ZYZQYMxH4DUPuamuHLG0yLQrhcV26xHVlSyi52DO9jBAprlv/38RxL4TCr+ycGez
io6dxqJgt7Avwx2zG7YIXTPCIsCIZNurLwCyF6f/BomZT5X9e/Xy833jGE5fHTBVD4LwdUs2PTrH
q4wehXTA9TEcHF47fGcrnwAdxvCrrG6sdJK65xcbdFXHZq+dvrn0ZndtcTbOMg/KpMizip69AOIm
CZhdOvd06Gcc+r9rzHseeJC9AJhmZb+sonhPFcGmt8c2bXAhvVrPVdkQUi0+un1I+MQjNG8kGXNQ
Mro/fcP4OtCrau0gWqfeStGVcaq67t3i9DuPVKah9Vt5B+LCOsfQXllfO0iYE2vYMbppaC3nr4ah
dbIImwIt6/7aFJP1i+aNfayaQ3WIl124+ar46qWiA3Na6wXqaaCldRpGtDfct7shtnQCLxCv2qW0
FB7do+pDk80gE5zTtd6jWDQNvxnuxc6DLvqpAywHO8/YfKKyPxclefKHvYqIYevR0VCQiZiV6jG8
k2Ufuml6767z55llp2q3D820xFoCETR1O7Ul1qCSYZG0vV3eAH/Yyz5NH6DtPU7UkBU5LUo6tfhU
VjxKEAmAFVEZt6H4fX+NTZ+g7UB9W7WuFYLuyc8ZWa9QWApVPFVETaf7P/B2NuHo7Te5yKYeQi1R
annjpffpxYq+02m55FP5BI3qU6PcQzc9R79GZtyKeBi6AfShxup9LoaPy0SCNGDeoR94peYRVs1s
BdYAjFpQXILIPWUTOYXB3i3bcNvQMV4zsi1GaG6lbILsHVtd8aMvAvufpZrKZHLI9MeKuvLYuuto
L0hpleW8NQf6YsJpMyHL/mcI8j2CKYNb6WivjLLRAnQBNSBAvOJgWP0PSw8y8/s+Zdg5dLAXAftZ
CekHLETGrp76YpH+ga9HdK5wZ9KxXrIInIGVWId65OunoB+WzzYBxdexudP/3fUolOXHZgZBjx+u
7/x2iFfW39p8p6xnsoy2I0HXYGK5B+KQSXaJsN61kibLwTqtjvFaJjHwdWiAfR/QSHpzF+CAYlB5
1Xsdq2/P3tGb3QjqvmQNiiBdvKhJOJvH09CCG2Hm4BQ4Yn5Hl/VshnEUqid+aosqikFN3CSoqPjI
68S4k66YvkLbt5sMnLs2y/ATARVxOPrvfbvM46BrD+5D2p49t84KRV0sMrOt02j/EoQlDf9830CG
yNWhcINPNkYE6ac5G+fHJWD0Lytr9nRv37YN1ZFwsuugjCEoYIL19AAkAzqS82drtA+tLh72/je4
erxtowMTvHYi426SDTO/eIHTozm52us6MJzKOhAON2/Foa8C+/isT5Sc0U9V86Qut3fAwtoDLJuW
YTPgi+RIEM+dBYR803IoeUJYIBNgJqydTcg0+vb/F6M7UcAhKAS05lLxG7foWVny+33/MdlH298g
G0G61rfC1FLqAyj/vnlokPFbP4navTdSkxNpm5zrLtJRgLrDNsN4iVjPY0Zm9xTQfA/sbuBReSWO
pKSC3kPhheAWkr+KoPk2c+ei1vFDVI9nJbJHUFh9Fisug40637ec6bO0sB4oHTK0HoSpzcktr6xf
4SzOXRQd6tinOtpvKoalmh07THun/YDX9xsuVe8aAOjuz96w7jrcT4jZa1H9yJ4lhP6mJ+nlp775
t9ilLDKNr4V2U/bR1FLk2jPeaU+N08mLM9Zh4lXzR5fz8HrsM7affxEZtduWY94B2GZVKLbQXKEw
OKYsjNI6so6lLzrub1WOX2SlD/+Non/RmQDEKGm6OHeanRg0eJKO/suVZ7m9C+hlwYL+XWMF/4hy
bE8FXfwdXzVsIDqCbmD+1iSD8Kg7n11Z31lX6bR7tAym0bVIkK7y2yzDg1DEyqelr6FOQ4Lg2N6n
Q+hU3TEerTjg+rIaLgvDdWQZ9sSfQ7jJG7VTHUQ3RCHBOzz3gVbiN0VEgha7BJEHBSj3ipayC+V7
NLGGRdYBdWi78gt/QM8An4ozFK0SMJ6fQc140ExaINgEgCi/IHiUd5SIoSbTXn0rqnb8xzT57f8v
wqyrW8/uORZh9Lz+BGTKl8zJq6vDvt4PY9P42gGXW2qISAvjSBfVa7zIV26RcH7wUeI/toYX02d9
NtgtxS4x8ODfipXffZ59OzZz7XDrBaRvO6wtmsH9M+6wIeiEnCY8lJtSHU1XjyERKFug0aS3eExD
9mdjDJFluKepaQhdneEs9LLKBm89tsvF8+O6xFNfxJY/921jGFxH0+FNYOmBa45SMdNTtnrXIdgD
6pmG3gL6xYr6aPYs7KrC0Fb0rQMxdUzkwdd/HUnneGoY2ZJH4GQtq0QGBYuHVewc69sz6hs7jg6j
861ZeTIvIzSDN3/xRj2OEtqWhc1+RMEIPaz11AZQX4yOYeuojq3jkI3sZYheWDzMfWMcXNF+trs3
G8JWZzNzhCi7qOv9dCpseoY6q5UMC6vPIWjadvY1Qx6hA+xW6XUyxzXhSdXB4n1fmUvo1XNW1w7j
nkV2nsdwBqI+//9d1o9QTf5fvwpmosplztRj2Vftezw31v+sdubvLP5b9tpG1zbpwpvzlQWdehwg
lgrsSjxFT9lwOTb17UdfhETkTJFsoWv0KKa/AMjyi50axfbpusduk95C8MW4owtNjraQ6pGu02T/
6Hk0lg9zFmXBec2WtbvlAbQQbgob1d6l7a3o3n6S/u9PokTrKSmVegTlAHUe8NvHTKRt1iNIeZyJ
Y9wQ/TPk5qrTsXG1EkLvr1CFcGD6PvfedRV9V/MjnRubKbTcqsTJSyvZqsfC/lhjOxqb7tQf9Ee9
B7bDA9babXaGBG6Dt7gq5nsdgG/FLeatV0c7Cn5x1M26x65Fn7/z04eerD2fVL5TVPnvCHzDLfWK
6JhzFfQyKG8j0ABNm04c2VvzuZo/W0MYZwQszgs90fG22M23Q8usV0mrjFWdwMPfLZTeR+JkKl5s
Xuwc9SaDaeEr3W52XR6Wtyl7LpaT3OCD09ds+n1s7loUV2OrxrbH8B7pfjqleufJvXZJ41Jo4brk
NW4wlVfeROE8iKBORteJiXubwx+QBolLEp1bPN6z7GtEj+2keossKLbHUHEsBR9/N+hqX5bPg18d
KEttvquF89pZUmYtBh/q5wG1IuuHeyRN34bWwrny+toOimh7eGquFe/Qy7fXXGDYp/VK4LJkEiUi
DC2zZ8i2AaZ3CqpHXvx05ZEeA8xeLwe6chHgMd9mH4HzDc29n6fh+ZB/6qVAlqH4OGYYul3jOjot
dOfybjhK9Ppf2w1l3gYYN3S9S7g0V/TBJvenbDjNX3Fe1KwZXA9Dj8HDSG9Vltbk4Ky1aI2WaG6i
KitvDl1OHpjo+5nvzNpkEC1YS6/oUZHGrF3mx45gpzz/9749TCNrp2uI/jbibr7td9U7uaVP4xEA
1eZ4WkRavPKHFeIet5L+ixPrWlbL6f6kTYuoBaTrQ00gtwkW0fnmsxtDdWcpPt4f22AQvYRXO/5c
h1KoR55veKwKL8GC8suxwbUb0EB9JtcFLtJw4NTUHHVJobq903VbszdOV71dl2cL6ptlqR7d63L2
E3llX6cfbjyendNyq/ckKkwG2s7CF6ll23K/i3xe3bwiBMmyE8t1L296654Fj9GLdiGI/qXsRHVT
5zCtzuNtTskV/Co7R4Rtmvr2/xdTl1NmNxWgvje1JGgzPKl4uFZXdnU/W7+jq3PiF7WzFxg8VEcD
rYPF3Rbsao95GfxZenbtnel5HY+0Hm+G0qIW/Nx4HoS+IkLrjy1vbfSz9k73XdSQ0uhVR6vMA4/n
uOM25FJN5779JX/M0af7gxuOO71z1y2GzK59XA2KiHxrmiG2JhJXpEuH2X43gU3k/s8Y1lkvP0LZ
svbrAPk3WN9jXIVO67D3LmIwj158tCxrHasBQyMluPLRTaCBdbI9+3GeftyfvMFGes0xZ8MSNAXu
JZ39a4Y2cF/kce88MmeMQ9Cb3/+R/zpH39grbC2KR6gG2AHyy0c0eTUP1VlcorP7xY3nMz0DeLHj
TKYs09YS5JCUTuCP+BgIOWTX4crO/mkok/lcnvklv97/GNNyb/9/EdasUcvMXYR1mGensJxvgcN3
XlxMQ2sHL8lEUODxvbpV/qOTfarpzqXW5EZaAI9lHrqQiu8eCXivojAu7SAm0Yd6Pjhv7ex15pE7
nVNVN7ywxRTGX629bgaTSbTD17aLeuIcUM0wOE38GuyRChr8Xi88SlFMM95Mca6MxdNE1altv4fO
WU0uWJL+OeQpei8vniBdrwGF1K1qZTLQ4tHOj+j5YEt+VYBcvGCd3aK4uWMVr9U78n+cfUl33Lia
7F/pU3vcBkmAwzt974LMSc5MyZZslewNj8uWSXACB3D89S+y+vZrFUpIvpMLLyxbADEEhg/xRXhr
i/3lcPAOVPXoIx1FQOxigqzf/DQudQh9633qfS3Bx1HQpeRr3ChTPRpWC2m5FFxZ6+hx+zXvmi0R
Teg65Dy14EYRL6L599uGQQMsr1TgBMSxjqSwPqs4yzaZ8G5Jx7gMhAZZZ8jsjqmLJCiUmwObR/lN
FmmXojXUjuWSDdDRzg5z20btlO9m1m6ud4lhQaAaYOfBc1SBxPLDOE/9hwRJMUglaeowtexh207d
mvCoAb1UQ6+KvT4uAp4d6nTY5aN1su21S8r7AKbB5VT3ZhkG/TkjcnQRpWvKB38KprAQ07fGiUiG
19dY/LjeU+9PU6on+TqDB1uXJbOPgauAXzxR0wcnH+CnmH+GB3KI1XplTN7vKxpcGvqmQXEgF2di
QYpFdPw81t68sadV3XdTM7QNuG7ddPJKPz1kjf8Y+00WVV0euc1kRW6f001dWo/EWxMKMjVFw3ab
2V4Q+3F6aGesIC5yZ/YQiXVWOur9yUuDS61vOqoeBla5JBEHNbkwSyuieMx+hyHGVlrzytnd1AAN
1faUtQTigukh5ymks3n1YerLtYcpwzGFBhqwW5aLeJrc9IDAQw4hnPKjNaVjKEGv99vuOciaIMxa
yIcivWVDc/tFMW8lhnJBx99Xd6onCRNnqpKhoAlUtVUIPZW0Ho8qOLo1uNRJmDdtaIH3fB06pk7U
wO/wuA1EMieH1Jbxoz22/u9pQ9SKr5NhFuiJw2xovcYPGIYIl6xwzpatiEHFBxktKtQteRBuQPUE
4qAsnYpkU3pQsVy2bPHZXRKotTeBCxzeGQzdjAHhb6cPbCUg3tJ+bAoXCvb95/rGaxsS9v6Kk16M
GSSd6vSQSvZ4sQSzk+kIQb+VQ6Xp6zWQS+a5nvRkeuja4h4BVkje+lmUTQ0Nr88fUwUazpOKJFVe
oHtsSzz0y7xdSn6ci7VgqGFJ1KmpblML1fpZivjwEtppGy6WfZzgDWoV+wWGqku/ZhplaoiGdw/a
VAmMqMQBPiTnpK93UwZTPu6I21YrX9vNa+n5Ce0dzCPL9kOvykgYZLcFkaieTpwTZP/3GRXAGb1z
6+RHIdzP1wfYsEDoecS1M6VEWp51dPHKGjW8h6l2mz1fL9zQ6X9LIk6meEGEFA95SROyufqE9Jo9
E2v6nqZv13brTJWzv3SqO/IkjkjTPxMn+3T9yw0rm55C3JQZKwY3tY4DhZF24JevIHbSjQtOMyHx
/nolhtmvpxGDYumq3EYleFF6UE55aKd4RwSMcvlysJYlzCqxslIbbv/U04DMlmqI87LEAZxWv5qi
/uRPhyGt78TobJtYwc2zPcCr9/cYHiS9L19gY7W93kpDDI7qucaDELyMkfB3hLfUXYUXvxnkbctL
Q16cF/rFz+BrLNOXIk92rX+qQKwvwfolaxlLplmiIV8t9UBGBI+PQ5dIUN4krjaxuEWABruTnpK8
LHbFcyYtRIeSV0/6d7wdP1h1/Xq980zzUNu/U8+x5sKpraPw8l8TB53Rg5+SXzQb4fqb63UYziN6
ZnKPU2mGxBXcAhkfolJY0ZzOe6epnuYkCe25uVOFuIchz217ip6YnLM5gdq5pY4D+SKFt/WzL6KS
h+uNMVxJ9IxkOTLVINEWhJ3goan6EP7cm3x8HvNfPPvjehWGCfW3vGRGYdk8ed3RLfdTfpbtbcuB
npEcM0qs9AJRpNfFm9l3zy2y/6FttuRhZzOydSo3PpGi+3pbO7QlIbC6hjkpU8d2np4WK2M7MIPW
EqBN46Cd3nsCE860stWRu0EWstINfeHeezVI5dBPL+Yb93U9U9nNBq8dGkcdPeuxzV5ofxzVLRoh
wLZu5AA3ZW9ua3TQ4h16eMitzVHDtuhqoHZheivcCqCeS0tuLTrVmwzh8DvM3DXRLUMVenKvnPOk
6SVXx4JvB+eBTsclXbm+GEb2HQ8HWVziLcdSwM59wL7+AaYpvO+jLrht99XpXdjWXQhIXAbVw92M
kJCANT7ZX/k0r2xKBgzrFC+nhfNdVmOZCLrtOL3I5vebMKUn97aQqbp4YqljmsoQZoehM3S3XeX+
RvByh5zlGYru7Q/YsFt75Q5h6goNqYRVU0WTyyzvfYhwptukXLOZNRWtbb1LDE5aDirycZntQ8Dn
x8BeS3kyFa2dty1ZpxJHVmwi4+9V8HFY09UxlathM/GbJmULyk2C+0y92mLtqfbyYe9cNHUSV08L
LyhFZR3jKTi4eftSqGE/zNVdk5MojbuPcT1uAxLfu2XahaW/JkBraJDO8ILRR+01BIvNIOox5K60
oHc2fb4+3Q1rgc7uSoI691Tgq6Ny0hCnulns5fj7qPCIuJYzZKpCu0FzpOUNVmDj2ar+qDrQk5z7
PNm3o4SNyM/rrTB10WURfRPMCpbZyRobrRjoD2/qQ7566zSVfPn5m5L9IeNVTvDxrtd+tWwINI3O
WscYjoZMw23tOo6CQ5g6MpvveNU+zDXUsRa3CQV4FytnNVMlGoIzRuVIORqghmMdh8QRUR7sm/7X
bT2vodit0tFN5kAdm0AMkeMpFU6Ft3IUNOyBOomr7+u6bXx0UDPJMIDsR5u8ZKVcufAbTs06j2uy
/CW3SW8dG6WekZO6SaBnMo7NJrGWHbe/ZURtXGuNdmhAgU7pShcxsp521rH36KeAppuB0fuha598
p8XJqt5fHw9Dl+n0rlYiEznNgYSJ/cjYQ9D+QeOVbcZ0A9UpXjzIbEiYNNbRn+VW2vKOIsDjBMUG
7vMggnovUzvtGHPCIgv2E5Q21biWO2yAoU4Ba9lQgN2IWezBNnwXpEGwD5z+6XqfmQrXMJ4jaY61
SOc5WgqObrnDv9qiXjvHmcZdAznHE1HeLJLshyred/23yhc7Egfb6ZvviZWzkKkODePIGoJO6IQ6
qrzaI4uic/zI4c7OVWRTWGtcOeP4a1iH4maazWzpj7Bijvdsm278u+wP1wrlnbWlB9B0r4+HIari
aDt4mTvxggt5fwRp6Y/C+wZZyFPd+5u8JNEyBnfwE12pyTDyOnEsHSCBuJSoqRiqXyzufsXBytXM
gEM97bO3R4gUg/FzLMGWgWy2GwRRwlbWRcOarpPGBtk5nAxzf1yC5KD8BGyxWrzEQxOWbbKysJsa
cKn7zcaX8d4uU4qusdku4U9x/YkvL9fH11T05edvik76BPH61O6Pg/uTt6Cr59tlTZjKNKIaliEl
3Ha1i9CE5agIvLQtDW6RW8JlUueH4W43MMlxISaBu0OgeJ93a2dWU49oAPbxgog3XVyXykEcUjhX
TqW/a+t2ZeU27HQ6P8wvLHdGPBS3seaFxvdp+dmVX7L+uz0fq/LoT4/Xx9XU9xpum8GxeVlMuDrB
pLw+FnYFBSZIO+drmjmGCnSOmFzStEkvg6sKeJ9Clva5crzPN328ThJbnG6evUsfgT8EMX3ujXCU
pCsDYBhfnR9WpwlNmhIfLgdxjBcaBmw5IZFie/3bTcVrWOWQl6zBNUasoO6imfBDPo3h3N74jqsT
wrgbNyK+ZN3EXh3CgGTjjWtPg6Yv1+AKoStep90CuLbYU5piH5Nhg5asLJSm4rXNd3FmZ7QmzMi5
hp5DGt/Dp+9uSuRKIMVUvAZbXk9FPiV4vqCd/3WawPGG9W8btvmU3Xac+/Px+81SGSQBUaBYIRha
IbA747H7z2Vt2l6fOCZAaYiFNkcWzxRZeDxo94uXPcG+Zs3xxbCL69wwkjHSDjCIO3aNu6l5F2Yz
/iBTulJ2VMxlSP14c70ZhnHQKWJV2ydlNiKeGzvxbnDaaLazwzjFK71kKv5y7HozCNRnfm0zqY6O
q7Z9R3eTDW9bWFRe/3rDIOhcscAHS4JxwKtJx/3Q1GcKJcvrRRsOhnpSajuCMEIkiMEqCCllm1J0
W2dS+xkBIlat8BZNlWgYduuG+nlbq6PoHsfqYwAv3hYOENbsQ8Np7fpkonvoFLFgQqB4RBosYus5
hIDZOeN2OEA70GMbkT1iFTmTeQmH4FmotYOo4Zylc8ck6CptXyVYPph/HKbxgxTkrp7c+0au8ZVM
c0s7U/uDE3RyJJf4Qr8dknrrW+02GW7LVQXTWZu60okVJHO6IxwOXR7aPC2SyJk5u0HA3fUDnT8m
/KyYqEQUduwtGaYX/7tRrpT9bteg7MvC8gZ24+RKb8kKdQyGJOIi+DpAZxeJ9D+uY+PdwUXxGqrn
MWHzIlA8aQPkjPhhJVMI1bLISebd9SrePXehCm1fRog6Z6OFMwVmUlhZsOsKPmdZEEKdOEqGIATf
PcTr+toL8WVX+1uAEtVdOvJNhxGZxB50whD5zJ9yDg5S/2DV/iZh1T4d7WNabmr/RNS85XWwrX3/
fl41yXp3DUPV2hoAxZN+qTJXnuuKHns/2KXzLVqwlymm7+HYwDPI4DvHClK51tTvPNcF43JZWSJN
X67t4X02dQS8SPuY5TiWjXMYNCvjYZpgGrRlN8Y5yQrnyJf+5Ps0coU4kZRFgRDh9Qlm+ngN3kUv
GwlumIM89/E+GLsPsX8TJdcPdGYY57BMaqRwjhCj/NWlVRINY37jd+uMMF8hg011uXNsu+wM/8ld
V609srwfpcCHa7jOLRo30MeW5+AAHn28L7dy725UigQGFeW7tXwVw+qk88JI7nslGSbMePajKF5G
loVtnNw2rro4qNfTkvFZ9EfZqi88Lc9tsiYFZ5iVuhoodv4lrQeFN+OSPDRpexHquve6527VnsXU
MxpgKTxjYSeh0DPNuYxF2Hxt3E/X57vp4zWw0hHiuF7dISDMPRku9hyS3Ds3JD7gJhFdr8OAKZ0H
FqtlmSE73R/bFkSWLsuXkKbT/nrhpr7RAMsbboM7PMizl8kPeECO+sl5KBq1u1684dt1LpiC3gn3
h1qeB/ng0c/DWujv3SOeH+g0MDvDhJE15uNcWAfBjsuQb9w0i1r2la9OesPg6q4SXjZXis2YmbDh
erAzL/IrqBos3X1A1lJs3r2ToB2Xqt/skFQGMmuXBJEnW20nt43k3GI3fPYExN2fK/7x+jAYRlmn
hdlVnlsWw9rQyOchDanzw7e214s2jfDl529aUDHIrok4kecUhIB6Ow4rE/P98zW6RkOtg7PQwB1S
nXk4R8umC5djffCQYFnv1x4y/4zTvHNA8XT4dljy5wV12PtlZ2/Flmy7XROlO/7Iwn7j7tpzESE1
clvvb7q7oVnaJrwMXppZyBw6F7hA1+zA0hraY7eEF1C4jmbV8NSzLMBtfFqgVDfR85ysBJDfRYPn
6oxRAvb8TKyZ7TPxhVlnVpIwnZYQV5KVdc5Qgb5W9A38HWdvZFDRonk0y3zYLbXHIjr40H6dupVT
/LsTFmRm7RSfdsouinlge6h2Ry7tz27HVubsu6sSir78/A0WlB1YbjuN5ATJ5leoVMHMTBx9Of7R
Kidkq1c0Uwu0RUNS10lVj45KivKOBPO2SFe2s3fXCTTg8vM3DcDNwO7soWd7dxBRKklE8MpR8zVp
GFPx2lqRXp4b8ypn+5x18PdY9hmU8Cyv2VxfikzFaytGbw2DnZMCiesqhhSxtZ2drVN+v164qdO1
pSIvYTDE65Lt4V+xGZNXqMuufPa7ewA6XVsR4q4p53mayanPS+THDXTne+NxFBAOGIPIL63fy6Lb
3dYKbYGokDmdwVCS7amcQynophJrel2G3tc5nz75H/jiueCg4PM9jv43CGeu9JKh/3WKp7IF3iuL
nJyyZOju7LIaDkNQ3Vi4Btwia9qs8LEmKC8YwzaZByiKrvF0DOOrkzu9wovZQhZyslSxTdO9Pb9M
kJku+zmCs+diPV0fWsPio3M9YWm7pElbpefYevDK5avs8cpXT85zW5bNjjfe2tuQaSQuP3+zSAyt
PUEsYyCnEsYH4RTMdCsSvqZdbppGGojt1CbQJqHxaXKrcTtn3adSZTMkUb1bopu4mutAVpTjh3N8
4nz+lPEisgV9vG0INCS7zThBoiFNzlaQ8h1MrR+6Ait/NiZj5La++8DHm54s0QoNyKPfFm4jSgzC
MJbhzEfkR/X2F9utb6KhwxnvEkN6M8wtddtMVXVyDhakXvLlF03nLESK6cp2bxhonfQpMqulKqmS
s40MuZ1IEJl1JOFbN1u1XjFAQid9wlViKeqpT86yAuG5cB1I99ofEs4PSZPuYFYdXh93U1O0DZnm
fRWDHJucx8XZ+1a16XP5YLOVsI2p9MvP3wxER8aqVXOWnKfC+r1K2M4PrKgs6P62j9fg3DKHd7Wo
yIm6GQLkQVrsqXJefWbf9BqCmaRBmpElGbDpJGekCj9Y3k83mF5Yb690vmmQNTyPqRhEmubJuVb8
0DTNB1L4d8Xc3bVx8B0XrJVqDKse17Dtwb6QtnCS3TfeuGEQQgBl/0YkaFh2SJGDidVggIn46C/t
Lk6hdLnMn68PsOFcrdNEHQ8vdo0DoKlFRdkYVojHQl86XuUhGCaozge16rGJy9HBSlGqJGJVbofF
Uh3SuliZooYdVOeE+vE0WnPFyAlaKTiOImUz8T9Vo39sWLKj+Qi997XrmWGYdaW/KrCXlncujhlD
teWgzFremrOdaRw0HPOmzOFZzckJxArQNdwjbuRRJuSuWg23mEZCw3LcjqxxRgoF68rLt7YDBUav
aoatZ6k1eSVTFRqYrXqubDk7bE9cJaNlHt2NO6oXlZA1gqipBg3QvefHXECNdF/J+OvCvBgCPwis
VWn26zZAaFCWuBoE9mUgghpHsDYaq5ODDEuVr5ArTHNIwzNbujRTiUNOjgAhRwpkJzbIFd1c/3pD
6TpLtMxo3JMBx0kyx0/pYD+Uco3UaOh5nRKacby+LwF2mkZk8AitUh5ZWT1tYI+2BmUDCHQ66DB6
wzRPlJzgqFduSOkfvGnZkrrge9GIFY1IUxddKn+zY/JATl0wYb2Yk+I+SZCECp2l23r/0nVvip7E
0DE3scipW+oPc0aPbfB8W8mXxrwpWcUwfe04Ppq55Nm2JNsoRm5KuvbA4/5r4U4+NrANcz1Q9tOn
Pm6/Sw98pbG+LabiaJBt6gRKQRZNzt5cPcIe4+dQrKnnmyaMBtaOVqSsM4B19LuIZe0dXkg3fiyf
go78ut7zpmmv4VUhMVd0Pb5e+E9x9jFxunCIX28qWyd0ZrNoS0hckpNrp3yT1c2ndlHiHk+IfHu9
BsNk14mdtUgyL5gRPrDzNNgFkNI8u8y/LWPNc3VqJ5FeN8DnDLfX5NQn3bMY8j9u+3ANpU41QOMl
Q7TMUg6so8pCPaSp7W5uK10DqnQWOfYd4EQKbn1oY1HcIS8J9+7rxb/7ko5u0dDqDok3j5Vw9mUr
IsqGMFG72Iv3Q1re5csUBuKHAEv4emWmIdbQm8RD0cDCxtkv08VnaHipPbnClTEVrSHXGuxxdkmZ
nF2oVWZLETmlWhkBA6x0kifk1AvYKWfk5LvFvvAeBzH8Xndr4oimD9dAW0DSYVCdQNTM6T4lPoQR
gmrVw8Zw4NR5nYqAcuGLxN5zWvycLXsD0byNP9LPTRCHtmXvY7qWK2foJZ3mKRYVt6Vi7Qn3vNCd
Po8CxI/p000TR6d5xugS6aXM2TuBL37lPGkvYlxLuVL8+280nqsLAKolHcWcuO2JpQrKvRzGl/Uu
IfeW/cWa8k809cNhRAAEQQnmrOw1hg1BJ39WQ1FXXZva+xnp/d8HnE+QKjaxkKT5Twpx5RWAG+bX
n9IDb7bjmZGyckbpHVPwcPcIeUHIFYeX5PW2kdEgHV9kWz3me8fZJ+791AfzseSp83S9dFMfaagu
Y8YnMvnOnszJk+ievdzfeoU6Jcla97zru+Vi6LV9mdvVPPrEHk4KRAMYeUZieBzAF5dfbKgRKoSX
XfJHFf+83iDTaGhoDyBp1cisYaepkLtyLj+JrllZAQ3xA50WmtVB4YzQL4b90ske6D53RhBiojZh
m2WSu+vfb1hQdEJonih42BeoJCftETxBjse5uepf6uEL3rqciq1cPUz1XBr5ZtbWDFGoeBnZCbZS
m9H+5iO9mTTDBoyfkLVV1FTT5nqLDCOik0SzAkSE2rPYqZqIFwqnrUOWrAl8GHZXnSbqg01lOUis
Osnxm9eWh4UtW790opQsOITcz/aXAMTR6w0xYEW3MvEzWrd17/ATvM5DL6siCZXjpv4gbu4qDevu
ZCcB7xHTyYXaNn3bRBcZgBvHQYN64XGP40rOTz7JP/Vt1yNEa6/xTU3TSQM5q6goltbjpwBix4rJ
qFT+zxQyMlgHk4Sel2pNn9I0nTSA11afV1M3s9PSiiKsummOqmXVS+P9dnCdFcos4sej67GTNcpN
6e6c9Gvt0p3iL07y0Jdr3Nn3pxLXCaLBUqmqsjNnX8cqDKS9q6spbGV5V7M126b3jwtcJ4laCTxj
WRLbe9YvoWi/wMEJ5PLv16Hw/iBwnR7q1FR0SviAAvKURDnC/igbPt9W9qVBb1ampZTwmqSAGbPL
Ed4uidonLXGj66WbuuXSojelpw6fwNVBz4/lr2J8voi5J/OP62WbekWDr9PzXvoV4BuwaWN5RehP
auUtyjRhNPCOci4HRYi9L2SwU2AHNjDb5om1w91lZecxbNRc1waskVQs+x6DSqyfDn0qVBP6/iZO
f+TQmZXTU5UVUeev+eqZWqThuI3jurbdAHyaTj2pcTyUIvtci082X8stNQy1zgMdezj1FQQImGpE
m6WUX/3Cg0rd1Py6Pt6GUy3XyaClOzB3GhP3xNi46abv0M9BRkHUkTRsC9AH5dd8fk7HT0F8kzmI
x3WKaFxzPPfnLj8VcCqKvHYRW15Ut20RXGeGdkxOtsgDfuozFlXZsmsWtoI7AzZ0XmgeQ7VzbCdn
78HFMmSVfB1ckBiuD4SpcA3UhZAL7Rme1NrEGSBy7VaPKqvWvCsNM1UXCpQcInVDQLFkVD8hwZ6n
IoqDPGyslcXUVL6GbTiIBbTyHGc/0I1NulCNmzENm/wmHU7MGW1vRroAFOThvrYfg3GD3POtoH/c
1u8ahuupYuMo0DO0EzvhzPepNeyuF20Ar87xcpGgFhRJhwupkht7iD9TyKa59nBbn+vcLlojrrY0
NmbMAkF9ZGWnJW6imRPG7m30Ma5zvPpkthNfBd6xn0nwYKfErkKoyVrP1zvIMOd1Qige0tq59tD3
iJbslOp3iqy9YBompE7u8ljOmpYAq5laaJR7ZONl6Qvx3EPirjnjmD5fg2ye+KWQyFTGXtnv+8SO
hnzNbcA0dbRtuExK1tcFQtiZuzx0PqC6VM5XZ3K/3tbzGl5d2lB7gXzZXtVhG0zwZLiNXcT/RvAa
KIl7j6NTwDi0Cu+OF972to/WoCqXcYLOs+vs5+xMc7Hn4y3exyAC6nSuqiqXBsKjCHA2HjJ3yrB3
l7vEWlNSMUwUnc6V9NzucSxx9rZIXyhyL2AwsEYON5WtXYKV5bd5r6SzxyzZBvEUWXiRvqm/dS4X
OLtDk7Qoumyek6XbDNZNjjjo78u0f3OC7dzCdiWtnH2BnKyqhF9HRclts8TVULnEeZzAKRPx4zbY
lKQ/dGxtFzX1tYZKD9Iu84KsnH3D2nYzNrTZWNaax/f7Op/oFA2TdS76VqmJnOqAiWU+IDmxrhIo
Evdk+pK1YrC6TTqXhB5Yjty2P9y5naxiJ+bCLe/7IOjLTTnUJKGRX5cTtIyKOl2Kpwwco669KTjP
/ybp5yshYlfQV290HDeaOQL0G+j2xjelpKMTNIzDj3QcGl+IX0ueZ/Mz92bb3lR1nVbPoyWg63h9
ahvWV53v5dGJD53H019zILutmKfxS5mADZkQO/l5vQrDZNEpX/FkSTV2uferpVW6gy9bd449tRbI
MZWuwZ5ncxPD49D7BboIQgiq5NtedfPhtm+/7Kpv8GlTK1BjgJR6HOE8+yNsUIN+W+IF4iZLFI/r
On9WZvU+HiFRgduBuFwV46Gr0mFldE2dc/n5m8+vMz+u0yCVUF/tHPEhyPv2SeYkXjnX/Rl9/1sm
Bb5eWweYXQjSTzZUMDz/OxeP9TRGDfwUrKL6lnKqwjTuP7swWpDqBRHKMCB8E3Tc3vIE50ykTN82
StqC4dXNhWPOsEbUSbHp62pTWWsE5/eDklxngNlSKhZAbA2C+uL3uZaRHc+I5CW7euzDOPgjESnc
Lovbdhrd/nWEy7pVDjgsh0VaRrycNl6+VrYB6jojDHl8TiGwfSUhaaEu7oU827feygnWcMzU2WB4
je7jYCAoHM/pHntwShGCSgiW8E1DrJPBmpZaYIvEKJ/TJSLjAoG6Naup998CuM7+Kjoa54sXY/P1
hz4U0xcx0X3XviRSwnxkzenCgEV2GZY3WJynorIIu9SSqvILA+XAsdYk/AyTlGk4d6hEzLEp8M7d
Bh/8AkwGZ+u5nyqnjGJEfqxXTtaCFqaqNMgTMTgFnmArqG6nNIS7ORTxrIj3P0sWh6CihVN6HlW8
sv6ahkZDti3zzq7cIknDuLK2pSxDP4XHmPsxi8udPa3lSJvCZX+zgLUoLxxbZWdSiH3BSNQGdujZ
0zaztz4mWgVf+3Bi/bFq/RWoG6LTuqrgkrRxShM7O/tZdxbZBMeT9Kd0XRB9WSRH8TkRa/kfpubp
7LGiazilQnRp6FA3bD2yy5yPfsvCLidQBOA7aVnRhPdaq1rLAbUuE+KdvUGnlSnVUSvGgxH0POWn
GpJ8jj+HPbn3GndXBinCRnUY8CN2VPg4P3fcCces319fLQzTRueb0ZGN7uSzGU87neU+K1o6GwHn
+m3bDfMETzy89tmyH1dmqWFl1RUJRbcITkoP1bnL8GLT+EOccBzng5XHb1NztKVj8gvWeWOM8tOi
/eCneJHpkr3tT9sS/EtoB6ww6Ez1aMsIqVWV+RDpwkKIfNdimjY8U9sx8L8RvChyf20pNNWjrSF5
Ok2VtBzUM8/DmeMttJ7FuYnpeRq9MKHB/rZpoK0exdLNkpQD6mmh7/StzqTA0YSk97OVFxu3y917
m60KU5papYXmauLXCgriqC1py60Tw263cw6B63+oJtBNU/H5eqsMG4muS1j01dy1zWVy21bJ9+MC
pqlXVysBEcNGrlPX5gAbRheUC2CrLqdSEsAqt92khKtQ4kH2ehsMu4hOXxNjzKqmFy3WdYlHsx6v
E5CaXWQVgZu0aZdmmy6fiL8mZGCq7jJkb/Ze5tg0iQtZnz0iVcu3ZUIEr0JmWQnChZNI6sKK/Lzw
4BwzzHJePjRjF4NYNI5t1d12ZdRpM3ZF7Sbvx+A0B7BlctTCD+PCycpcN8wKnSBDmeJ27lbxyYMX
335x+uKPtqiXFbqEoXT7MlvedKBAHmTLBDrQoVEmN8pd6RPDyqnb9gbAIYxdCXiLpMr7iE7kayqX
JVpkvbbPmjY/nbQ3UMxoMjP6SN3hG/wWNl3QbIYErj1zKv5IOwHdtHTr02rv82zNlM/UYdoSN6Y+
GFe9RR/bZYSkb+M+W75MN9fRY+o1bV2DJVs7LZ5DH0vLKULO6zuHdR8nKVfQafp4bSWzm5pBwoHS
R47E5tDP4PPXV8vKZmk49+hGvrYasGktGX0MWlybVN1vpCc+2H1WRkHuLxFChJveoTdpy3lcJ/VZ
EFat7KWjj9LuYCiY2U0idn3lB5+vj4VpeulUPg7cNb4a6ePUBiqEd9YYTUkGtked3cedhePj8iuo
S7K3nHoIrWUt/cwwSDrLj0HjL6bjEJ+qNPkqgpmH2Hv+HeD7zx/T/0le5cf/Pqd1//ov/P2HrOdW
JKnS/vqvh/q1elLt66s6f6//6/Kr/++//vUX/3UWP1rZyV9K/19/+SWU/+/6N9/V97/8BaJ7AvaU
/Ws7P752faH+rABfevmf/7//+B+vf5byea5f//nbD9lX6lJaImT127//6e7nP3+zLrHW/3xb/r//
8f57id87fy9+iuG1+9uvvH7v1D9/85x/eC6FMb3v8MC5PKqMr3/+3P4HnrkDzwsgZu457HLqraCO
k+JX/mFR5FMGPvU8B+ahl2eqTuLd+p+/EfoPj1oc+k7c5oxbSOy0f/ufT/vLIP3voP1H1ZcfpahU
h7ZcgoP/e+b2GOpnqB6fYvsu9EW05bpLl6YgJRK9HX/ZK/mp6oAp+ZTVZTTE/ZbKkOb1ATHL3Zs+
+veH/KXiv54a/rtihyLWS9FKJLVrUcsKasNNNSi66f8vZ9e1IzeyLL+IQLEcq15Jtp0eq5F9IWRW
9N7z629w9uBCzSaGWAGCIEAP1SyTJjIykn/RQ7AjJL2IQNix9m0SRk5bG24hhdMoKA3MSARCDNOC
1sdAXIFZ57HecFirW8EIB0uVCGzxsjiYEdR3qrokLk7HnmjjZFo6U8DOmcdt1RsuTYVTD8E5fXp/
L94M2fIQGKcIItB6YZlLn6nDoi74hL2guXmI6blNrePQGDs65t+TXn30jN/KFPemz+99q9tllJ+l
TI4tJAwL6n+x+Hg/JqNDCrcBA0VttdRfx0L/HhWHWAgj4AYwDBy7dukG0x0sR0tcBTnV4QMsLnQZ
6T0pDTces0trhLtJVxvJ7upxINfkUgLSpmSJN2PMQ29NHlaN1eBUabBrum6Xj08J/5JXnR3obl+L
A8o3G9TIrYWXeLrUBiYDQGbBLbrpMFEMkJdoPUisL1KETgI9hL4YHghXr4MONtzozaPAgB9ssilN
CqNw00xBozzpCEiMLiaNOxQTi5q8cTy0Zdb51gS7raVmp/tHnCYbjJ/AoMjJrRph5364o/HoehXy
fXNLrBw27trG4KvwZijaSpScLc71Ul1BpoGEAYHmRm7HXXxswKhLWLIRGS74OLin1+ssFWgAyTEd
Cp+4Ewe+C44uuvePGC9wh1EGtk8HO0taJ/MrB1Mlbc71h/ef8c0zmZenjHMOfFvKG/fOeTFYVYZn
Yh6UFo7sMjsf/YMvBzcrAUdi9VRtSaovZOP+99V/LLvY3aDDqGUzymE8zok52IY1ubndEgEukrAb
wm1aYGyxyZ0itJx267Fcx2b/W50RZkrYB8aWMLSMmNELhrP1rC9+gNnClB2bcXhAR9AObXC7Qp49
I/uu0m/RP75sjmM9HRSrTxaeL7eSowHB9sbfMuWrR8EtrqWwKCK5hXORuI4Y84mbUNc/ugpjkZJg
Zxn8WIMRY8fI2YYTVPfat+Ei0xQfNednTGq3pyQ/5CJ96pS4jw5GaN6l7OP7t2ShJfW/HYMHh7Y4
l0ws7ZoOMOKuC+Bx55NiX9P8c9anrizQRNAKJwR6KKAmBV0jQ3V2yxtn8qCRnfe2xpaFBrdHy99N
vyq6RaamczJw5YZwganiGj+KIvxYuuTWSAZLMbghqMfag9ftiDUeuumTX1AnV9D2o/oimHrFpX7J
x/Heh1xCZmdGhbmj0vVTcRxpdsEz/UjvxqZ7nKbkskWdXTtZRqhpCqYF/P3iZFUJ9no2pcStEmNn
1RBIVODBaH9XobQ075IV03vGty7Udej876FxBGMmJ+otALs2YRLFQ38MsTV+pU/1AHeQeh9AwoS6
MkTl8uxCdbfz6+DcWvXJLKeHrsfP0N6naOtur22AtABDQIZEC74ULpUY1CfyrpvcAuMzh64+hMp/
kR7EjJX5Mwy/xxiZg3U3Lu28rcurITWDZ+JwTdZSWDglLK701EyuaWgHPFRWeK8aVnVuyvP83jXC
wDaNbg/1rK3pVWu30iJzXZsRS5vLMaJd0hmoferJ5VPwpWuHu3p8nSKk4SOsi6VPXTSgInqSZbab
fwEft1r9Vy2sZVpKKkrnaHnhKksZK88KvMlVWXdnKYxpSMeDQcMXDspLG9l0uKtMJGxYPX4ctfFl
Y/PXLp9FYc6IaSFQXrYaJWGQFCnG0bvTmB6b0/iJVsmxgXLFkBc7Kx0etBoevax3h6x1ury4oNRq
lxjPtPE71i6BJTSSD432erm8ejwoQWfJIuJyzz+wNjgLmFQLnebKDF6M3LvUSXLRQXoZMPZoY+0Z
BVleQBgfE2+eUUaXynWgvPWiLeDljFw5JcTYPchC886lqLTExehqrzoJKFJTy9sN5h10bk7RsMWP
WXt7lmYczHfYOQh1X1sBlRYgJuQ4iKgPdn0aQpOYnkMUkpkcDyZ+iaIoVmx10FyjxP/aHqSCFOR3
rk2wHq5XJZkYem0gUiszbzfHpBTEnypNjnMu0htbE58XJfr/rYenjrQQfSbmkoUB+cGAJgZDEOo3
TljbFU+P0GjOM28vDPXagZlBxCEzj31WYO6EvqB95dWI8ydW7DdOfYaPlqeuQHfmOHgYvWV2mrGg
Frk2J3fg0sEwOztMn+qC3qvaf0mL+pH0w0Mbv0Jf5zJ60Wlj9bU7p3DhKRwO/l62MJnJZKCdTE5u
Oig36MIDk/yk0p9Tnj6XdPjp8/jiVUDX0+lClPF9jLofRutu/IqVV4enr5DpM4VsaMlDjhQGdU4C
rQVG6UYydYVu97pM3bjJMKM1cS2EmmQcDhnZUlJ+w5kX23+19OK+V3Ez1mOK8LUxut0c0kZ5sAtk
e5DeE0/ZPZ3EuYNwTGiG52r4UTTta6PHQxGy+yrSH7i5iRqsvEBsBSUIsU2LwB5fv4VY0cwnGBLw
b4I0ROdax8eq4vcZjskz1Yc6lfdS+2crbpwurE+TFYPNZuy9MXagMXTgU/ScmfhtHXL7fjMYXzss
ZQFMsRh+5o14WGRE3ZRa+H112e9HJey2SVxcJDfWwW/p72T3FNJ+D4WOLQO5urLCkiCRERO+8npn
/JH5flZluKxV8CIhfB033t6ETn88yrOFmaNgUjm/h6r++f79XIsaOTwCjoVbRAi+OBIahDLkCR8h
1oHsDgBwFXT7vugxhClyhkgeDRE9C/hvUUZO7UsIyT/WY7/zeXQMyZzE/y7K/sGgzY+pM15AQmxH
G2SnrUxlJY4QwOHwmBnANfzreoMM3SPjbb0RG2SzqprsDBRhUprfNIm/gtURotqNxc3xta8zh1ut
Q6Hd/v5mrVxfQZhFFTUVnV3p9W+Y6mKKE44wquHYD5Iehzh8hm7h0RvboxpT1/PoGQPXtsLX1W/H
m8FnE472msVDNsEdTQuJoLEMoS8YyD35DhbUOdEUQBJ3GjYeAFM6U2nYevQc9EptxQ4rthSQ2hw+
agTvN/6b1RCXF0GBR1r5+7JNjn0aP+sSUqh9chx7DO0K4Eu4XUl2zJBnjEP4Yvjthkl/G3m1sGhI
vRA5M4tZWi0JPDSfzEArAYdSKoeXGHVtih2U5tAVGYjBUdP40SoJxh7g/UT+95r5TmKB31x0d8qM
vrW+fzBrtFKEpVsE54ToX0bWEJtSI3fGUdtjuYEIrXnjGe41ARUDLKXL4A9sgTCLGcF1Yf6HUveX
WoidwEAGu+jlLxmP98b0MYpn1msQahStD4E/OTFPMfTuIdlsoFvzCcI0JcMuKhNJyOIqRSIOe1Pj
Kpno6e6r0cbg5MckBoO6M0sQJozyu9+2d2bG7lM9zc1wIPiNoysTZK8Jv28yHzhQ/Tc3HLeL44Gb
HLHSDHf9AWf1UYmU0fcRmoUesynHyKqQx8dJqf1oIGIp8eob/MjJL56zBKUqPz76JP39/vtePS1T
C9hgDS8glhhQnJN+LEdc86BMjyVLL4oVT1amX6XX7UEsnnhqT0b30OniexSrD1E9XXTMTknnfxnE
ls2bE5PlbacA9pE7YFwfX9KjkxZTsHQM72OF1RPG0ezSCe25jeVQH/QomJsyJxvuYG1Jhhx5BrOB
Fi+XbGpo08Z0Gt2eAyy3iDujthgpiEd2ABHBwS/aOvqVIFEwLgHzKIo4eak0UBW6YK0/wAGZ1pcg
IDtzgIBjExzqAnm6Xz16pfHsg2Fk99j9WvlbT3S+8sttZvCBQiiwfFHOuL57pVKT2VT4AXWmCjuO
/c9D2TnmnC1Dj9YS8ZHL8BnDKG2oRgATROfLEDhEms/D1/fv35p/QVlIoaMDgOvN48xzk4K1ZIxu
ljhFod2SdHeZlTxP6kGPx4EoF6DShk9bg13BRobCA0diNp/69efTkI4GNGxHN0T8paf60Wz4yXAy
m5XWbyVCWyAOIhhOnnhbUwlWrZEks2akYlreiHWXGlVCCfKOG6nY9X/3Qn3IMTe4bvq7zhJHcFGO
FiolqJggEgt2XVM+Bg0/5iBDDUzdFcbT+wewuhkSw/YE8iiGH7Xw8L6WVdZrE1B6F51JF7xMtH7k
1D8MSfUIDZ3HrNDgMKWnjMZHM5w2+Fi3FwBpIipJc9EQ+uJqEYxFUU+Gwsd+5PPEHtyDKTkL3/vg
9cHX7zHx7LA4bnzxbWyBJRWhsLsYunLzxYkMVD5GdHSbvP5OUce0a/+kM3lXjQyJ2lkU/p4qAw1l
7G7WiQrpZuy79hM4Xh+cJGWomC6MP2ZeD60H0XYAE+w4W142fO6hUzTDZEkOwBn7PvB4PwGg5uJT
1CfuxibchjdzTiI5VSihwgktvOLksypRBXAIoHGHOdi1+ub0L64bH+cMjRdQqcAAjV8ljex0VpoN
tvQQb3ECShDVoAsGB49Ab3H2GbGmiUDazu3S9BhXPqo68XMIpkFdjLsaZvj9b5439drqUYKgEF4O
MDvC6fkq/uFxMcDHrBFqg/mHz1VD4pb1cCh7aZubfUkbSy0JsB3J/aAqsBSNcIATnAkGs2fQ1RL9
ljFbO0jNgXpYCLaQzizeb854KmqKpUyvxbWtntVo7buK5TZmFgN/8BvikLqwDR+10IjmvpuLb1El
Hwzf+/b+Bq+9ZS2wwwA/BDR7F3YVaEKKuNBC8SjML5mGYO2kXgNF74OXovtm+f6OxJsY38pTQvBE
gPIimQPmubhEdV5DbxGiyG4d9nsQcI4x83esNi4l7zD01ttXTXjsjM8Fri+Yzk42eh/f/+zbCAKm
BMURiZI27OhSbydHlm6iN2dw250c8kOEmDGIv/T0cwP3pcbNL145cQqvjXgN2CoYEOL6HvO6rMKs
DAdIHqRuZgVnK/c+8AhI2z8BShoGZ/vRyvaxVq+VVJgfnr3QcqvavXLW+GrkI/hglNKWpRdo6EmI
SRmYVFoaO8L8l6Tr73gSuWYR2HXZ2Riu9BW1tf9EE56hPgqDaaq5EoXgaRnMg1jZDCwqe1cADmGo
E5aFcCr0imd1Zsvmv5Eq/7ccYPS5gKMhp7K4XF2uvRHCm707qsQNkXBaQbBrpXBjEzcpvctRszXL
eMtD3QaIdI6AweNB0QhQ4uJNT1kBiCJKe7dDzagdXuUQOVMUHxCsZRbGTIKGS14yiMnQ+i+MJEXe
S5QG7KDlEq/SVsqbOodMhAwRbdPk0kP5pW0DhwfxRvl77QoJmOGZO4D8bFlXzGit+Zh6vQuI3slZ
4mLSxT24/Kd6GvZR7u2CXh7bYIsBvmDt/3uoghKFe4RZd2SJLVQ6i8xcQ/Ra83+8zsImxvuyBC03
yL+FKAbk1ncWdm5i+Ycg1R96E3wWU73+d6MBxsRss1CYuAlCprIOfZ7T3vWT4BDkwu4Eg1xngz6T
zpm0sWvkFqiyut8clIb5xc5v9tpu0IiXQ5biu0G3d33UZjEy1onb54j7rrBQnGRukWxNCV+JLymF
g2dcMaVwtRZPqJcB9JsZ611Tp67qMK3MN+ujByZkbBziGZuPC8f3NZRCEAGEtD79942WiDAR8+GK
0WWvRttZtYwpNnr0uiNxCrilEb2aWeO78m7o2cbbXYlpQBuxNCIrcCtu7OIE7fmmUi0MVInmuaB1
4ojeW+RjkAKUQcHl/Y+7pf7AHkqBvZVwfSj6LwJJKQJFWkHwXIfxoErrWP5jTvI7MNx2HPYjWgFK
/dxLuuHpb1yent+rALqvNZFvVMCrUCrMUbbKwTiq0FxThhIiLBiHjTGc0p8pQP0Oda//+qVvS2IQ
MMXeciSM17dX9D6a/MqRuKBFFDZNq4ORD3c6Tx5S1BgKJS9eOVVuCZkSUO62qDJvlNOr4BHLwxoi
b59JO/A918uTMiSB7AEPGASDYGj0tXzQuqnsEs7YKWT6exzqH1qpJ6UOcWp89kj8i5emY7GEAqIU
d2EyfIY+iP3+trylZze/C6GHBrcSjLclfFEbMu5hR8DhofpXkBgfjPYwts0RCh7EwXxo5Qy0GV0z
LKStVQ75aweCXo8Z5mHZnzEZQSefki65qD54ppr8tIiXQly6uY8sdgxRwvMIPN2kWYd+Kn5m0XQI
POucpf4O/nKrfnPzeLDJ4F7jkIHDmOZS2an1I94nDUgLddQ7bQzWSDq5Wd3vB5K4oug3EoLVQ53h
jzmAnOGvxZ2CSKkcCamIGzX8vqz6fTh9z4MPc7V8LpJmZn1i3fCQJa8JJskPEF/A4BO3qhMnGfxX
KdWnRJobEc4tIjdvAlimiG5QziTLLhU/HGurHbAJMdRZ7YDoPY3SC379XYiRH7Q/NH675zk7S4/d
Y6LMULY7ExxL5/2bdesm59/BUMBHcg5K49JwG53ApEAPxfMiNCEzR+2iTu89r/4BY7rzytGdZHen
Rfi1btXHrgbTJiFumW6Y77c2ieUFB4dhllLjYHMs3z1r2q43xczlZAlGj00OZDMvYtwXxM9savof
295/QQPcucFo57QwngsJvw0g3hu7XTOgToMEpC2IKy390iHrH4h86f3x/ns0eR8rgTJKpzYim7e+
i8WPnrkP8LHYvlv2CZTgi8IIsXfAEe6g9TTYIhQfAx5+rmoIPJRx5vgW5sx3KNI6EpXxMNKFjSnS
pwAxfWOAFjCoCyvSbwL/WeXtj6QdQjcxrF01eYntJcaT7uA8gapvHPtsyBY/HbgEkAk8ClA7l8CA
z4pC8QQFQa5SqN+qr5a5M8ziXjTSZk38Nc/oqehzRw+pE4bkteKb3J3bn2AR0Hdn6gDgCSQY17Z2
LCHtZeVqxueMj7SBw04H22urU9r3P+pE2W186dllyELImKFsGGwBtPMC13uAuAwwAcypCRR6GSHK
jhosZagQhiP/oMC2m7KL8PqHuP+sSLKrc8Sqg8sj+ev9zb91q1gXjx8Bmjlf9qU9Cqwag1jw4QHl
93WDSmRgXGL5oxE+EsnUZeMmBXX1U0HKAgTL5C1NBaPeyy7jEQp8Af3Z0OGiSvLMvewpGPOvBXEg
yPPYC34cpbmlNH5r7S2KNaUA4k+BXywgKD6IrAuTcXBL5G8eFOKadjqYkThjeK4dgpb2/ubesqLg
H+fPxO2GjxFLF+75hTeCiji51Pd+NXCVnNROXsalk6AV0AFPum3pKQriZ9bDaTfNL+Te3zd+xOp+
IxSGYbBws5Z3u4zQJqdSPbrFAOVqz9qVXnIZG/0i7r2g3dVxc8rvRBG/vL/ufHOWNxo+FVwc0wIl
bFmUw5xLQzAPGq1tBaONKmZDrV1qfQfzYP/+Srch6RyGgIkj5tQK682X/A+YbRy8MiFz2br3wF21
atBNLF38yPhjLkcQW+2wM1w0jH3F6X99f+2VG0UkFO4YYkTcrCWw73txMzQT3q0vEqh3o2TfIIox
fxNQ4MxSboT6em1PNYIHkJzgqJdWwhBUG1zDo3CQqebuhxIIeVq3d3rwLnPlEJHkfbtVl16zETCP
KCHgCt8mjiyLhsmcYCMiL0ep1/yZGfS7SmwwwD4VnunWxT7q6y/BkBzlYLj+4O2aHuy3oUM890zN
+hE9LJPTki0VtrXN10jmUdliKLguQYvYqLOWxz3oCqhn9H3z2Pf0mJQPAuF6226hYGubDxIHfKsE
VoGg/PqWBR0bwyFD2c7K+xOIRsgK7guv2OfaOIIbZcckOJWg2bx/wdZsCGrISEDozJhHBeF6WQj6
BoQYuGGSR+cpbE4GOh8x/yWyQzH3mqjPQ+QdedgAmZrKJ9LEKB+EG4957YmBMIPoDDHR/NIWH5+i
JFh6DUEFowo+iNT/p/K/mWPwnI7R3mJ7aBHt4kh2diPpz40NWNl3gI5QCbRQOGA3cOsYAReqI8wv
5GHs9J2/Z8NwGNB0VVsPvmbHRA4/4sT7PFPrvTT5lpfNPwNpXNlonNF0Cero5PfiIoenuRto49fd
AGcz5wBYEtgSpmbITa+PJwfNaco07iD4ZkcIePdd/E8Hhwpp8uZxsIpzGho2lQZKfNkIMo0ON9LU
lUcAsghDTo7aHiiQCw9OKlqPMm9RWU3JQ2qpX32Mcv60h1vfxZOxcRFWrDoCBeAqYJkSEPQXt7Hs
vIEzWFjX5/KjEM0piYcHIzK/0cjcqNOt3nwKpgmZzSsaFRZrBeBT97WJtRrzqWDBZeZ1+jQ8Fynq
NhJk6km5LLGcoPoIlqeKt4KytYuH9jsNu45eQ3DVro82KsIcyhBIZeuSHwOg6kPFD1OCWzaWblwP
D02+ZyhrvH+jVlaFTAJovEjdgSAtX9qgVKiMAv1jQ1o/CtPtxQdm+Hvt93cD/eq1sTNMeiN7WHve
b611KKLgz80lMvwaNMayHdwAk6ta07v4gfFqdP19lZ4b8+SZLzIBtTIL/5vGDpBReDNw4oANggxB
9FKBFfNJu64KUEtiUCuf2i9DcZ4y0x18fiygihOgaeLvQlCsim4c9HEg3F8GDB5v2WQwnKyf2EY8
nbw6eO3abmfy6hRj6OHndjIc9DKc3j/aFUdKgSOBZIYLDSeyeKq9iRnWRZbDlPfROWDszACmF5P6
YE6trePYNriw319y/WSBOKi5lwYAx6J0Y8o0Dauhw/RXGp094h+w3muYMYeBelg1aNyL+J6Fv2IW
PL+/9OrX/rHy4msHRlKjkLCMERLQaPqsUKHLS6fGmLJhJHbubZFMViwh0F7cIvSIosK7tBeDb6We
7FHiFl0PFKU9i7zeC8yCjCQ8BduIq1csIRoQFUgEIFWAMrnwiOFYmSGxZkaLEE4+gLEHTudgPHn1
lu7O23VchNKAARU6A5XCQS5rQuEQiHlgIAwhCQ8YITs56HXDBMcoOgxV2LukGs+eSef2ueEirMGR
Bj2XQqADtOqOZlv8ntWIRJGrXTwWys2n/1wkwzMGYxBsN+RWyK8WproTmEkuMIDbjSg7IyA+gH1+
8ACXoDd4j17Rv0iX6cwkQlkOLGIoN1+b5g6TnJJkphNB628fivQykexb1GffzApDj1GYDTDP8tM0
IKn675ca1WY4A6RSKAwu3D1VkHLNgxAhpyXeYOgBZiOcQGaQ5S40MEYTfVbvL7nmEDCkAJ6Qc8Aj
y4kI3aR4D1Xt0WVdb9MRlJgCsylRhx2/DUMBwGQ6pmjWfH/Rtccr0XaOVk0TUO8SF8Bs33IUIK24
zIcAoUqOMS8eE4Zh59RzVDs8WDjg95dcNVUzUQkokOS3EFZVNpVXCrzfJgYrOkY7InAWjEQ/jcNn
06/tIUKrnVXhIm+Jo65tMchZ4P0CZ0eiszjVKWsjn096gJmKD/NMzlHM5TFuBxxzOqIvUwlpHbFR
0VgzIKihoF8OsgIAG5f2sag7KwqxaFeE5xn4Rbhjxzlz/6LEiuuD1AGtp29Ni0vcY5jaqE0Ylupz
cJvBqMrEZPvAWmjtbVj91a3EQsj40SIJxuH1y0yqvo+GEQ9kpgoQ9I0WbX83p4YjaRxsPk7P/zKy
rbh0LVikyAL/f91FsOYXKZkSA1kCiy5J/hWTVe2RKJtFjyPHs0lBLc3uRrT7po9z/+H7V3f1tTCg
5wT0qtvusyZiJFIEAHXZpRcd9bu60Zc4yi9B+0InFBZQaX1/xfXHAvLH3Gm2QkvoutibuhbetRvR
1VmY4cGIfWhSVI9J758Ci53Qob+rvewbK/4qXAR4Db7AnAfAKl0f8gQdQcPqKqCGPXqoo30eyEOR
TYf4lKrEaYveju7RaLqRa922UczXGNUaEIfR53QDFGPIc9cGGRhkBaNQl0Q2Ok7WtPNY5rLy3vAw
RIm29F6k9KdAtcIP2tOQpO5cuRjbrLLrEcMF++S+HwJMoqsjG8lL5RQWh3K26e05pI7fP6W1e4G+
JACruBboeVnsU1CWI03QeORa1nQofIKJ1KnbTf0hrLInYbmUbjVirq6IquHMq7bmMvj1yfhgs0NU
lw5QT/b3JkY6Z+imbxAJiO4bx+JZuNW2sBZ1ATHXOBgU2+Ewrles2VB7gaxhO9F5ySvyYNapa43W
axCaR2/zEqx+IARZCFhfYBEua0SKs6nveQ8sPBTntmlPusoumO34KA4ii3e+LDfivNXvwwvDWiiN
IVe5/r6qmbQVJvi+St9jHLpD09aZxRmy6TGZtkiSa9YTASX0TWbVmxuKPtDkCK1AuDBBgP5FszlV
sGOR/F7XFFScR5Jae2FuOd61RefLORe6UUBaegfPa5LIbyucoEBbOvVfgip0SUxs0yO7PNN2WtFn
A21I7z+O1WUB3+EUUfaAEbveWOGh7FgHWDYdw11Yxs8GKC9BPx7mLvksTr6hsUSm3oapXnUUoLLB
lKDWgiLfwu1OY+SL2MSyYUudot5F/o9k+mBSdAyiSx3Ni6h6dImFcReV0wx/EVZpBFScAzxBfr/4
5qzM4igjcMTFT6jV7XvuwxRogMbgTmLKQzZsdeWvbbIGKQSlepR2b+rNRZpw2nAPXwvSbWUg1oiO
AHfuS8LOqfFxiC17EH8VngMbwpCK+V7JZfQI+gb6oH3QMs2xOUUULS5gGac5WkCDxMVAmlOUJN9M
9U+KYanvX6qVGjIi5T+Wnp/zH7WAOK0bY+ywwxP6geLRrvFUMXwygKVNMM898uWOQycHcRDzT7Hh
7yK03m38hjnGWeZrKESA7YWyj7gRjFKig0JiwPD5ZMIy7Cy89IR02/oWzx0WiGyrj83kPxmb3der
YQEQ8bn9aJaqWgaVI68atImBGZpbD5hZBXWT4VPVks9lVZ5AyDhnoATrXHc2zOfnjc+eLf3NZ4NT
j2oiW2MGFSYCg8kH9QNT1bMxe5q7i+bQzyfeR7P4jHruYxQ4Hvs1TKGD5/lrDGv0I2zNUVhxEbDU
M/fqDUNbRidjHYjYa6C3SgXKAjUqJWl2yXzvWOrECVGjL8otDtZKLI8lERLNxS60Ts4/6Y9bRzQt
S3BXEGAj3hhi76LbzG4eomxrVO/aAQONRAvJXAIiN0ILiY+RDGkFpI5YaBX1EiT/GAxbG/YEyRPf
KA7QcXYlxA2SNvqLt4W1wROZC0EA7RauPtQGmrMKE1/JPadMxRnUM3tozn1B/hkG9arHX3nonxIV
vIAt9dx0xd5TP96/Zas7DRBkZkXNGieL960xdmICygXytRl8gaCOTu7zLn7gBvv9/kKrt2gumkJX
g8M3LvxEkyrTGCRsWM69zjYAyBJIydvmGLt1EwFisTqbSRAI3192abBnGsQc3uDvmWu99IpJZVLl
jbSDXAg5zOiGJ8F7SbodtyDsa0aHEcJNBCHW+8veuMV/17VQlbcg63QjUpQS0SoeEahFNOEOszYd
qFE5fhnavAQRSkJep3w1DnVdoE7eQG1ua2jl2+X503rMP0ABWoFXhoiMXkYhFenRF9mxzpUp6Nz5
Q+5DqMkInRhqUSJ6laesjG2zBEMrhkU3Y1slzxIsgvf3YXnqb78CvwDsTVywG6itCgk1VAjRjFL2
OwMs4QQuoiL1qa77k1mKfQnk5f0lb57025pojFESqRQyqsWz6llU67xSnRvF4XnmrI4C43b8OxR2
nIQcVfQR52JbmwPE1q4a/DNgLDwjgl6Oa6M1jRChbSh2fICQBZuC3dQgY2QmZPq9h1nMT0GECrnS
4f3vXb7gt89F5xUuuQSIttQQ7b3SzywwNl1aifMsZ9hm9WNT/whaulXWmL9geacARKCzEyvdQiw0
CnNWJiNUX2jqatOzo7Y4QHbhdW45zemvvCd3aQzVJl49sr6+xOUmdjunB7c/AY3/Ju42LMlik40m
rio29r2b/fLj/jgvXFFEXSZ5pe0HWsgaQtD3LPj0/ibfxEHzLiMnQ0bGGWJ6sTBfuKY8zCqwgv3Y
t6MYg7eTEpWz5EKar1OkDygXOAQCjgIFbVl1O0ClDvKDDZexdsX+/BULax1T1QURxeD3uan+rZuh
nA553J/yPHIxA+5NtG+mzm18/equA55AKIhY+8Z4x+j5LthQ9e5sPWMQUWfdsGrg4N00+zyN71Dj
sgNjOJAk27h0K5/MULEEsocqxC02Qgqj7jElHnRsgsG1DZQxQ8fGUCpol7+KCDLjbAsLmjdxccWw
4szjAoULJLZF8DFZkF43RdC7yQhS1cTv+xY5lbGbLL2zwi1ztboaFIakiSW5XibgLYI/wytQdZhF
ETHiExgpNDuyS0k+FXqreXV1M8EGZUDWwE5bFlnakBaB78M0trQ9zSlM2fi7wQodsAIg/wm5U6/8
opL/qsaIx4NwDoG7gnUkAJyuLaOZK9TwSgNeAAzd2BSnOjdxcFtTcNYsPwgVM/AMrgzEkhbFucgw
G2sisnN57O/f2jKgoFNCwDmOkJgKULVE41SGgU82NrzO6s5CpomjiL/SZ+SNEVTBY/2v8ffab7NA
VJKnF/SspfjYWKGPAFL477/LFe+KCga8PIQ9gN8t666G9o0O5D9MhAWtHX3J5yZ8tWR7Ql/TzJ3F
MKMN+7MWVcySaMjzodaH3qYFHJ0ims29Ku7dhnU7gRE0Mz+rDPOnaLg0/FAE5mEW9Qzh6a24RYAF
Ecr8mJXWRsVq9cv/+B0LNzCoIIyBBf7bNZFlX9jwKTD9fdR8GjK3jzbLvmzNJryVFQSkHm5wQIx4
RaAu8UpFNNzNOGAH4sBM5Y4dwxRPuRE4TZAeIg5eKWSpvCr5GEu6tfsr/hd0btSdZ5mDW+ZYV/S+
QK9I5zZReMhEt/OUcIJM7mhuuBNmBniRsQsRXc8jwdCI1P5FNI0fgP4jEHuJQjp4/ZAR0qJvpkM4
Z6FLxDd6CHAg+a4dYn4OIRmbIIbP1Jb1WHtaM5UedJwZUFtaD1X4vMwmTLBjZuPMCWGAjEEdRobV
U5CH7+N+2oipbkrEs8WCQDY4UgLqlIgkrz90omVNog5eB+XJpzFHLlYdy4jaRtjbXvc6VB8A5zsJ
tPAwOxMqfDaRwwGaELvAUpiwca+qyUWT0satv2nFevtZ6FBFNA0aLPhj1z9LpSl4kaHo3P/j7L12
60a2cN0nIsAcbknOoGDZkmXZ1g3RTsw58+n3V1o4Z3lycou7Fxrd6IaBrkmyatQIfygwpYjsm1r9
2Cd3+jC4VQV1lYpGfhWMRqGJ9O9Djfbfldd8aLlMlMyMSW7F1FSQ3Ovwd4BBgfoa0uCTmt1Is5Fy
8AEYfTvM6I2rWzgqlBjZl4n6JdbP2ngndMf6kfJpPDhd9BTMX9F6cft8jz65dR/Ta9KFXJIp2EKX
r1jPwnhs8mHwox4EN5JaAuQRk1I1QfekpHvudJvLmToKTZxoUSddLhfgj6OOUzfQUDQ8Teq9Etk1
R300isyt+r1++OZqUH4N8J3ks2vscor3Cx6nPFyeRCepQ4/MUG/RnwLNS/KhOE/vb5qtkyv2Khha
8Y91uLDmulTnnE1TDEyfId6KWcbcfYcw4ErwJkIDdcFqr/++eUoA/4swRZAkbly+06RvG8kYlQGs
1zHUngOET6JfTmRQ5koHbiUU9k6yfppaZwdasJmAGMzvINtAq76aN+Ay16BAx/kcZfruin5OAvTg
6DYsSXCvvU5t4+ud7tX2nojAxn1IWk6/DFAn7EV5lfmQ3+ha0aIEGKqFmxrSQUIYtpVrAA6K27X6
rWAAvP9xN/YS35QmOCWBkNgWV+ZfPTq77mJbraHZGkrt9TCH1CY5RN19Kpl+oO/dfRtbCVQyNy/4
MkCr64BchPrUdoXR+4XEEC4CGC7Si8T0hE4W/tFz7vVKtvOIm4uia0PZh64KSfrlI1p9ms8OaC//
g2V1BzWmWYKyUUgp30woE0r18df773RrAzESe5tlMJCjk3C5YmMNy0RmM4ApuhnMHwKDG3GVaFGJ
GNdzIj/31ngC7fW/LAvYizEKwP+rYBuE+qBNISdGHohATMEFqCEYs/sp+SpldwyrsEIa7yzzX/f2
udHQe2SApNhwha70TZ3E7qTOJiIp6uIL3ewm8NVxONE+uJmTe9tpXed7N9SnLt1D/2/FCeoOIXvP
LS9fxV6Uo+2lkPm8QrlGJLNDalCWfHWk/ADDHm7aRKX5nIAiRJ10J3ffOj40UmiHWipgrzVSU+q0
SW30lFDcpAdFK265Ye8QUx5UIDLpnkjP5sai+2rDcxBMyfW1Zqehk0xRRX0Co7gKHd8OgVDDiFKW
j0n6C6aFEs+nZdzlN6+HN+IDM7G3xI1jCL7x5Y425mEM4fjCxi+lgxPitrEIJ434FmiDy8xe6HkL
IUARpCxU3P6HnQ0GFxwU4Cuef3UX0LOYTKlp2Nma4YkbLx5BfJHAG9FXMCZI7hkoRoYHyJJ7kBIR
HVZ9BP3vpVfJMtaQvHAgqb4QCo2aznPs72NfukaLrHJX307yjQnKzi6PPRmO1t/pcPZ2Hl9kK9e/
gVk0LiMbIuIz5mW1rufsMuSoTCQCSqk4DfFRR0Rbj2NwPX6U3wqEiZmYt2Ztf+nL4MYu9wa1W5FU
CGmj+kErnk7l5S5Q4GMNlV72fpYMj6U1HG3qxmk+287iCfnmuMZ0Qqr2Hn8jiQTnTicAej1du3WB
PGlamhVO1yMFqN7KXiz38H7/lG3h6w5mKxx7OepulnQvjG8Uamx1mv+GEC6g9XH5uECbUnBqfe8n
vXHuNJgMEEhr83MYmuc4djv2/D+52XlTm51zea8jvHXYL5Zf7TytK5U6MbHVmVPjVq4AR8PrcIDg
yc3RGT/OPZdY37o1qLV/v99YWUySRH8YKvjlg6eVY1VjS8MsBnhQFZA9uSgXyBs1lq+QZFN0WiXp
CGjtEFfP4+dcepSWPVa42EyrTQ+bgqqN7IShzxs/+6/MJIuHeGmSoPen5B/b/hNlppfnNCR2o4t4
j1cLYbMtREBISdbby45HOXWkqfclPrMQhw+C+LZFoEm1IlccKoNjtvOGt7aWAntJBbvMaVqjsqWi
kclIksF3quhgTIYrpGUgBZyH2X4ev02ehW9hoeNXmpzJ3z7vLL9xopBc0ajDqVmwh1wdZDtF2zfL
OMipNB7Qew9n56ksWxjONeJU6EPbDf8iabM3mruLb0QRAC5kCxAcKMvX9USDsFqWDixeD9G3qB2O
vZR8n+Li0aqdJyFi0aXFYVgCV5aKT4HT3eW5c680uHYuCu1qA0+L7i5y9MbT+idE+/bCzfWdTg8O
kglkBFHRXe2HOtTHoQla3+Qz2LpnoVeattEpwC+hjyJ30Y3PQ1e8BgFkF9P+jJURf/azypaHLpRe
RPhlxLJTlFxvUtJmIbbEiAhu37rmk6F655Omtn5Tfu8JAmM0HlEkCvNX1UpvkzzdiwGbC4IdBaci
mpJrisQ4s0cdZWqF/EGsfLc+D/gwC2SjUTwOqick6kg+/MUFa+8yA0YBSwyEBzeJz30IlIL7cWfX
6lcHVZQO//1Jq12rMM6Og3Fs/arVYemarq721L7ID9SGa+Nvlbf1DaX/U4jRhPktiVAEAdSQmfl5
55dcnx9Aw6IZzh3AyO4KUJguSmV2SuMbleEmyFe3Ve8lBb+iRXMlRtKnrG7aID4QRI87a1+nYmJt
DYyrKGb4+zI4d8ViSl2HX2pWfDTkT/1wjyKBYh+bWCE3QFwtui/i35KzRxO/PrYoUNPLIfGEpn7V
wAtBf+vZ0jW+4ySuhRxpU9Ida3j+4WMtHINCSrnxcedpr7chqzKu4zpi7HDlrQYGzFRaPW98O/6P
t1qXg3QFFj5qx1Q7G8HiWnr8tgv+P9LBiKCD5rSePRDOa4gIYXTQur3raQMbQHtA0NgBboG6XEMg
dVmCrxaEjS+RfNY5zWR8Xjtsk6YhvBWFj0lYF+taZXp+m9JY33dezvWBoIABTcVMkzB1NZefO8mY
1RirUQtYV9zBs7hNkCkpX8VPyZG9GJQUyRkDZ3PkZsiTBLQLF9S943CdIxvAXLGfIzCRnBurRMlJ
m27E+bLxE5mxavvcZP8geM2AtXY7IQoeuh0h63OSHnTnO7vn/ddwHa9ZnYgopCIIEGtkkyr3WVCl
NgbCJsAyGpuoiU7Ng6UVbgxU4v3FNmYnrIYMOBcYkC7gRpfHL5PTECfpuGXrN298jFJnEgV6zQ7n
k/j8jnIrfWhC2hoNatrZWbGye3TU94LhdXpkQE4UIAWacsw4V7/DNma9LGf4h69RunyS4NmWSCo0
FsBmFDuF05BAETjwo0QKY6HhPATSYcgYZvX+n52XIhpTlykUP0b0jwRiFbeb1QawCyNPgzSsfY2O
NlBkt31QgInm2Ysd/raq1C3r2s2oFqubsEdEv3dVN9k1/bhOqi5/hYglf2WM4yBx/87UH21/P2cp
CN3XYX5iZ35ukNQtHhsbqKdk+JKe+PnQ7mzDjfgoqG8AOLBbQZFCHNa/Vp+LQFkGxaqgWDeeaPno
Ec5cjNHy2PBUNJ1J+I6B+uX9V7+5qs4Qz0R2io6aeCd/rZrPYVKUnVH5UXzKJpR2+PhCBEw4+jQQ
HCUka5s9K+UNHAXtFhpbLCjmWGtYkl0NEvgEYp9tfavP4Y849ePo1hlmN24qhMd+zdU5XZ5STMd6
xdp50VtHEDQYrQjuI5jI6/KE+8cIJa3i9rVBgFGXTM+G/ioSAVEPzi3Tuwqbk+x1ZBA/m8i9CiVz
irb3X/3mW2CvA/ojCl/fACOg8VhLsuYNSCOGeN3gFdzC8E48oR4sQGLighSDPHTk/QqNzKTZa5S/
dRPXhw9+DYMknRvpSiAqcbLCdKa48UtFx8LrtgLAApC5+FQlHy3Y9WZwtsafZSq54DRRo31J09bL
54fu1ZS8UbPcOn6usgngy96X2ri8SaWFvweoX4LUqo6c9DyTbCjUvsNgol1e1dNiK4w5X0lbGxTQ
dr7HxkUgEkRBCCRP4Sq6PAuM0KWxUsraH4f6Y+osjCdkoMVZY/1QZ/3nshiYOf7njhY5Qs5N1KoF
5cZ0kFLrPi9nkqqArsmo7P20jYTxjdzMO6S0oKq4/GmF3VVyPqm132jLaRxxk+SMisa3FNMwLUNX
7yDhDO5o7nHJr3TMICOJISjaYcBjhQnd5dJKX1vLpC41nf3OXZ6TEgJfxU1Al3ZGzk0UnpMuZOUS
z6GjITZr0qKvF4U3RfW084k23oNo04o8AbAD9e/lj5mcGaRlbVb+HE6HMfu8tJObKeqtrc8PfUhv
D/RRXBf3prFHGL3iSfEexMQBfWahmnBFO2rKGUuojvisWpkPHxlFyNsMJ6QIAwygBsI0VcaYFosR
X4B3aHR7VgmuZnrSzPRgkmRaaFX3P6TQ9PNsuGvq0aV7tBdUNu51IorgRZFSCl30yzdEetuqEOUq
34HswozL1drRjUIQAfanrpcOs47zjVT6cvwwmM3NPEOYj2mE4hGaMDGadW2vA7qRZV78InEF/XXF
mPGELvhsc8XA6HXo/WBZYme3hfNqUv0IGpUIeOJdcaxn87Ul+VTK/2UfQwICLwiei7J7vY8bOcm1
IOZ275pvS/UodX46vAoNvJZIMg2dJ3ay+GoCiltLGdY45EERbQxlrwTb+kZ0pZA4YR8DVVodKXkM
8jSRo9rv9JRb1/nSkPQmWfFQ9h/xoLmRp/ir+CXzYHh9/CpwNHZQvFkZCM5luNsfF8dmdQVAmeUu
JtCSna6NJGYjHqOlTDnjCAR3sZfbsFgyNWAOckIYDtlv5HTNP4PpxG6FM81OlbYR52mRU50ReilD
1t2snvRbGTNOtVAQHnSdkbCwioc7pdcHPdX8aJcntXX5crEgT0dbWIcAKWqSv3Zlq5umtGha9Wbo
5Vj/WGHrCcjuiFFU1ZieXWVoLNyPUXm0lfqGt+k1zQ5ZeQNgAgedFgBIYUzXr2LrkC8NGqRO6Vey
yQDiFPWJX7vzQigFfteazw0MG4YCXmqSlun9QQCIhcZDkGA6Gf+q8v5GCbq922bjxPKzBOMEV5Nr
rd2W2SbE05ATW3Q3nfWFbuMtAvv4nHAbOnT36FJ0VexP/ZdBV99oT8xz3P2gu/WVBO6GTSkQBFeM
+QalmElKm8rHBNXTus6TrPzUnuYmPZd6d6j6pwqoTYGrV4qlVMysfc+DfKtO5ycwnmSz4HGmrTaK
upQTyX5W+bo6uE2Rn0WmtmBSO9WIQ8ExM2OJulQ6xk3/IOyWK4gM7197G/GCNicsTPJ0MU8Qf/7X
XnVK2p1VEVe+XAokSv/mSz9JrafOexi3jaN4sdQq0dDKwQqsjKWc/msThh8E4EbIHztjeChCAuLy
9d8+Gx4OTD45BkAK6YldPluq9tYMdbP0RRtM0EBVRTqiIo653s5pu36LYiUR/6EOC6DN5UrxoMv5
YBnlm00F4Ewx/4Pt7UnJ3gHaXOlNdZ1iDsrJestIVZqWXV/6BUEkUtXbeQH3T3deH/eaFxtTHp5K
dJCYbyGatTbpzPRKz9piLv0RbU3ysXYKT7aR3VbA0QIuDTHQZZbvlpbkvv/ldpdebUtzipGc6cfS
b9vmjcG7lDTfG/Bx8j/GpLutlrml4nghIWNnabENLy8snhpGi/Alw33LWL3hujISZairEsfxuj12
M+0qq3bzCTjznZU4B8V+GLtT2gwPBmboAtdkx/k5z+k24iS5c31thAjmmQK2zR0GRH3t5CBL4JtG
DFp9wBrdhK50l99L8alHlVxUlHol+ZmBrIqAV9UYV++Og0SzZv06aCYLpBp0Ao7T5dZOy6yzgz7g
EE2fHZrX9cyJ5QZJ0mc9zoDCMhyCnlgRrcZ+T71la7fjfyWuUrEN16AcI9LLKkeT2m9STrBOSkyd
SjfRlTlgO99dfNf1g4JaJ3ESYHnG+asHTSNnVEFjomdNucyul9pbwWdqMf6mKyMSyQDF50YhWtme
QkU0JTtggqvHVTXwgNRhggFDeboKIzNXAKQqoDjpEB4iXrJoHDDCVygA3n/aq66YWAkBAOwxYMlr
6xadmVl9qSVm4beGfMKa5JMe4u2j7kEUrlpALCPUUkCFKOgMrdsh8sSwbspZZpqYVUbFTWzaXoZy
1SA79wIUU6MdpiV7mMfrwlKsSx8IlU9cxa/u9rENq6hurcLPJf3WPJRVy4S492JTOkSk3hJtdxVH
nzpLPGSYbseovyODP0RqjxP33rT86t4TPwbWPHKc4C/R57ncWFIEjcyUpMIvwk8OLLGCYB0WqIi7
ef74/5BibX3bv9dbXXtDTqESOgEP3z6hgOnaHE8QE34dzCc55ak5qlbbuU5+eKtrxWAsig9OetDK
nW12nWTx7LS/QUfAH2AXrO78WitLBFeJ40aiu8KMpShYXeuSR2VeSvzLsrM1Z+clgxpSDcqneYju
Mhm9/DLZEx/dOlwGMZ1GLPuenXH5GZqkKWhHcXMmVKxtER+EjW3EWR9Kfeexd5Zat/3Bvsw6Krol
WxuXjjbxegZQoted7OYDV25xtnjDIKB4JPrbV+P6ukDcKWmbkt4B+nA5ZjBsrK4o/pFnBBH04nOc
1k8EFqxstZfM6mwv+JbO87ccdP8SSZ5lRjv9/6sLVPwiXFnpFAh0kr26MSIlcIyl4MqSJcMT0KS+
T77PvfVrKbFWx+Lp/VC2vceYeohOp9AZWa3XR22R9EPCJaFyzPv4UHUoJOPQhqbBoebiGEu63Ow9
x/lc9OFhMNEX2oOPXl/UPDUCXHRvQPqRbq6ujxgCjhmYpA2S9CqYVkFzbKfFFVHcRmjIRE0pyAs3
NO6NCXkF5fPOW7hqXyHjxvAVahKav9cepm0alwY2lSUY5P6mQolkaq3AXcoEEF7woAcfe4ZgTaD5
YbS8vL/2dZsXXCUSNmhVsTjjUHEe/ioiVMYoUjkEud82P3GNoXVJZg9aYg7HoyoNx0RwheT+mEFS
EgwpmjFA7w+CylgMPWgwpkEcRLpf56F+zUPTLcff7//Gayzm229E8w74tNiYqxlISoN6KjAE8EWL
U0iJyw5MQ/AkUksnXtI9YeYqeLu6kWJ5sxcStvYHWuaI7gn4qzgfl+8oW8rabjve0RR/wRrKFU1O
Yf2WLP0xhd2gIr6H+vgpDKKTbD9KTX58/w2IY3CR3/ACGAKRRVKpEDG0yx/QRemcVobFD9Bqj5nk
o451ooZ90/vLbD7o3+usXrQ6x6HciXXoMVTLiFITpJqR8cIY0DRMvdbBIzt2nYwgL9oNyt59u/mp
ReuDEaiJL/WahKiBeIiiSmfOwnivPpTZodeOHTp/nU06RzM5yn+N5uKaufnvAz+TLijSEEl5zWsU
Yt0Z+mDgqUddqxzlMTpnqeF35CFFk+70PjeyCubr6CsLBU2mCqszh/r0bBKSiOux/FG07EM6J1Ro
HHeue9oZcbGz4ttlvd5BNt0kAX1DA0hdfdklWGYrqrHSUevSQ1iYrmvqWQPCNGgrJkBfVVqrYs6s
K3gWhwGNk/hWQMpBPYsRf6wjNK7v1GsbKSbv4b8/ahX9Fz0qKYDYbgFdpHbqvXZ+jjjSE74wb7BT
5OudemfR6/qUw/T3qqu3r6VVbiziVZRy4Ro2gCPK8eWrkn9Lg9mFA+smS+Xa3Y7W8Pa6ZJJo9NAx
ukL3pEWqYAuM5EAtvxaKcTYpQQVdQB8xhWUwEegvgx3BednDlGzGePguSC7S/AfRsXrPZqP3Ziix
8sIMPeQFF1hkY4gQkEs7Cqxigng3dp41o9YjU0w0itclNyaUqreyCR7wEOlnA+hDGw8IsNIVZ3Dx
fvC58kInG+Lk//dXrr6LqndJqmuSMD38h6leKZ/VSaVLgJ5aDA6CIVJgqH53o86lm6cyM88XL5wi
ZIaCQ2BJArw6SX/K/E7sWcFTXpKd7GgrYeMn6qhV0CNmRiwO9l+XZTVDe+yNuPArYePGy1xAy9qp
+sHEBFSU0zFIlT7LfAEUEl4vAsE0T5wsjZPHgKiIpZ268//y2oS0JT0G5sWr15brOc52dlr49hcM
tk+6ydgC6OVIRgmSSvxAcbRlbThi5iUHtZ/B/1tkrmszOtFYdAVHL6xNrzEeaiP93tk0K0c5OKjd
zskTv+QyBlmYP7H7MfwRbYFVDJIrrbZSU4tJNe5pL/u6Xh517Zfu7FFzruMrCyFyDd1JEUrtq89U
S8U04QIb+1YmI8vb+zKOe1GCLmbD0GDxxsDa2bwbO0NI0zM+otXC063Jl0Zi2j2TEkx8zPxDDGwv
Vk1/iOpTWM+xG1jBS1LpD3bcf06b4tGhHdIV41muI096ngsF3589Ot9GyBeNPyxuaIqgMrMmkahF
G01RmvOTLIZ5s3xIq+g0L9WLPeiP2SSdTTk9ZxFyTQjtKKrbKs0/QRR+DlX5Z6i6wUyLzt7LtTc+
De0E1Dm49sAZrSe1NZI75aiNMXzd2I2wC+zl3FOmp67ufCM/6NLegptfRmBcKWL5PGDPL89sP1hT
nwxJ7BNcYPwtbm7jsEnfD8svMwFNlAS0OKLTAM6ps4yDLtqjpjH8AkFO4yPUjkr4wRqHvVzrOqdD
edBAAV6IElAGroJyTykhqYYUIZtR3cqt/jVR5J9D/bULi0OZdM9xXR/lvLzF+TScx9/gcb87KCNh
evATqeD3Y+/WSxLmjcLEUSAq1qh4kEAtip+Uk/LCzoyah1xqT2zozs0xOI4qT69s7sU09Uzl65c6
KW8WNZHdNmHaENnFicJxDxi6EdigPiGuTQMGqUt6QasPx4RlRD8Y+dByuMlkNGaFel+tfm1ShFy6
NORs5w2g0U51o/leH5ZvuoMdTakUBynpb8Ym+NjqN61mv5iU040MmFrSqKthP9DzTFXQznsA/I3t
Db6bkl54NQMMWH3UYZAneQhtfnOl3fd43A/18mVWgttRBZAeaz/r2bpVcu2Po0ePWZ2dtUekO++6
pmAYP//q2ibzynmMYLoZp51vvLHh+G0AnCDyUcy8ZQl/XV5x33V5ijiCPwTKfRmrH55qWX1Iw+kL
JJWvmgP1CTUovNZ8dcJ7IYm/5/rNKNe/kU7ea41fdabp7wlJIgR1GZ2Bbrv8thkymLHUIhu3ZM6X
uI2eUOh8EQZpbfvRarR7OckQ0UfMTw6eBNRq51WI//3qJnrbV2DqgLheJeCqkTlyUSU4Ici5jygR
kkhMmFVsLxgepvEfC+WcOOLWVJLjXIfUPel9Y3c/eiPaY+1f1/68CbqIlkHdQQGy6vjRXIVB0oXI
1qKagI7z/WB3N60ZPSVL8UnWaQE40YMd0XkrZull5z2I//nVe3CYEQmMKwmEdvkZQqBUMhMK1PuQ
h7KwiBeI01bFHSLtj2RiEWYcc/McG6dC03Y+wsZRAfWtgy8Uri5X030sNxNTyq0BPjBVXZjdL+Xo
OgVGKsl8GCEitrsW8RvVJRU8fQTY9PR09XUfkS53JZcox/sTTQOhi5IWeEFiAK2Gs1s78Fito+hm
sCvPubTzwBvVNasDUBJJroW9ziot6fXc/I+bq4PDimsHVQPLwRrcoUfMt58xKutNpHbxplDk+h85
F2IRBfP/eScSXJddoo+Bpzm9JoE2WQXWoU0mycjN0beD8hNQl8cx6nw5KA6h3dyqdN+AeQL4N5qd
W+YaK8WpZ3DBOEFAXChxL7cbHRytkSV7fAM6LTYpZloeqvxDSlc3xKIDRMufNoo/qz1Zqek8dQtq
pgbDm6j7XVSqJ4WZV7RqzFEY8IdNXups+GFo04MQ1Xr/aGztTgd7QiEzKeSCVoFckep+sSUHX+OG
mojoMMbJ7YCgRIbRKrqeRpLuxMTr1isv568VV3kKcBStAXaBjJYOwJfOW8+qofnTBhQu0vF//Xzc
nQA5aKdBMl63/czOlKY4R2gxwe2wVPXbUsc/M3fheJ8U07nXicXvr7i1/d+Q5Uy0KVauXIW7JF9G
pUO3M2x/aIghDanC1R5D7xxu81clJO3K1I9WVd4NevnE3OzP+z9AvMBVsANMzmgY1RZcFmTxAf66
/2wJPrdaoKi5lPEtudldaADesapzZpXH95fa2D0UiSCnYHyBKV5P+vO6aJdsRhncKhNPKC7gGXXo
TclPm/oTzgNNvIca3qjxIdDilkbuRpeQXPfy6WR1WqJh4u06MJYyRkJWfVOkduENIZqOqLIroXEu
yx9hmnakGNLLhDSbh3OLyw53J7q9S4WDR2xqtFZ7N8h149CUYeeG9u9//3IQ7CERES3VqwFfVMx9
hbLL6FtYW7BRzsqgfahpPYRtemvRa8+df21GKaZ3pP8UZigKqFcD4nBwckkyiTyVvpwome/rTr+t
ptRNg+wY6XtK0BtDTNYDmiMKL5ZcM8sjucPitxhIMLSXIrGOhdrdjGp31FCGKufhIb4xxi9m7pWF
7GX4WiuS7M4xhTcM9J2ou3XpvRGr6ZwL0c+1f0tX2TJ619mENHOCDnX5kGkvbZg9TvYNlhSgU9VD
rVsnR+p+YCzz72t+shuyTfOt2bkmEmA4ZYSlRYZRKsmtkOVYJPx6mxu93SNKvGlZrs/3mx41uCyy
b2s1JKymIS5bIUVspcUnp57uGlM/NHbzRTQ7JHs4qk7ylCjxWZuiG7UcPlRd+NHghtXTY5mVz1Yb
PLQQ0LrkVyVnOyijjejOxkMs+z8/zl7duUA7o6IIRqR0x/gQ2f0xiGNQtRKIeRT8i2QnrRTX0/pd
2MJBENliEuw1r7MqS/pUNVozuZS84UUDS/cgne80n7ZCKu0OMBeIyEIZWmU0SZNVdTshGUjXbbZ0
ZjEd81IgGIxn3w8aeyutPi7yDVGedGSLgisqWGCOiYuygbS1sfPqtmL3X8+0HgCnITXBWLHSUMJH
R1FsVBDl1QbAHHTW4OTPKLe+/3AbY1CcK0SjSpTf8O5WwVvPKyaTKdptAr8iOnilmniG0h8T1TnV
cAjsP9P8pi9ZzIBouJvrPZmXzR1Df0RI8dLeXOsijTE5m5MgxyQicAgkfVL6w76b1NY5AND6/y+z
2jF9XxYd3ssw1Ok799HvPn0BD0UP9RjvDpM28lyhLQK1FHVSANWrM9fkYTR0Fno5YsYhwPgWQ6Os
lo6S9qHrZua5AaIj/14PlbuGpBFpEwU+7RV3yunRGJgGVGvifLjTMY8Vb7Of+zstLl6luPOdsPCk
Qb9VB/t5ZyNtvF6g48Q/gBL8tc4CoMAHTRCbPLIQlYBLwJBSUFyHDLvM/gs6SU9J9adJs8fWGb/m
lt5D03HHePotSfMdHamXSE+/Raq9U/tsfArSTLpLAgqHXL843n/lXuhcW3UxUXBnDNgKZ360pfsM
2YU6MZ6x3baSwG3rYefuud7SAjxNSq0gN0F9vUr40qCnC5MgQqU6w1G3XlRi/Vz8+7khwyTYatSF
MNbQMbl8NCORp0DS9R6441M/PjkdsoPy11TfmeBdf1mWAQnLfhL167rNP0saaF9V6X0QCW4rNW5V
/mQUW00f6mrvkTZGVaINSMwxRZkKqO3ymUpbqUZ7qVHJnpMHOWvID/v7yQkQNfzVWzTOSsft4hcV
4Mb7G/g6zLMwnXvEAWjVolh2uXChWfUUDAgC9VXgmhIwq8Vx9eyY7bYXN96ncCV3SE1YRlnP9Ae5
UMNBRYykVG6SKQAQ+K0tHxmMNXm+sw+vbxTMepBEBR4oxn5rLG5TFmDDF4caO3Vg+/zScoyyR8m1
+3Oc19hm7SmtbC2IGzgCC3RWgJasThsNdrVdUhac0lc7/DiZ38PIh6go/G2Sl/e/2NZeUREn5rHe
6FfyCiKnOYuO8ZPdoVH87bUJHp3+V97dpumxxj0VSbb++/sLXocSNiRdCyI6pBBkOC+3SCRlpN6A
oXy9/hVPTz1SVTJeAcE5KOCFR3/aYCfJ2dgpgmggDoImCivxg/6KXYkxdFluhkg1JS2TeYTNJ4FV
Ck7acgMb9f2n20gF0F5Al58uraWTNK+OXj1LTlU1SH8p+BoXTnoqzBgp9eZs5hR1yTGY6LgbxmEx
7Ls87h+mD4P+6X/5DRCuyeoEmnUda7pctnM1REYmip/G7n6YglOUyycrDk6GmruLkx7lyjrKc3rX
uMxw1D2AxEYYgHLJnFB0qVAiWG1gXaIP2SRJ7zdF4dbZj656ieqnhZnm+0+69WnFZuKeoDpiVnb5
aQu90ZQ6WFCeamwvbPObRvuimOkxL8pj2X5+f7GNAgXoIh8VZAv9xyuYWTAV8WTkGgo1jeWpUAVD
5XEKJndpH836U75oKGx/L22aEuF3mMfFkh/GYjyo9k+VLzCeR+e7rsY7EffNs/qyVEAGk2grpBY4
UutOUBOnhlnoMfdXclsMiquEnyBKYAfxPAYvrXoPVMXNNHTsz0P3ZRlfQ+nY19+C8gM2a738WPWP
L0OZu9N0NPOTXHWuFj/o8251dz0x4OVxOaBsJKjw62QuHY2iT/Gk8yfjl1KOT7BDjnn4y06tu8CZ
kENt7xbIypL9MtMwfP/LbcTTi7VX22QM57ZSZu6KrBBT0+5kDS1j9C9KVx0nCClhtgdS2V4RaVS6
SMyx1zS0wFqqug+YXGP06jYMtWgzuHGJvO1wb7RYv5fyzj7YXhGwL+ojSHSt83+t0e3Bgb/q69F4
Yh8u/RfMb08DOs456h/B9Pv9d7oRxnmn/11vFefmJGlas0EFbckIaIPm4XkHknBBLjo5lL8iBhBT
8c/7a27dVXS98QFFfUghk1qF8o7cfIGxy62kYnum/cgr7UYOUs9ofkqadhzNgyEvYFzU887CW7tX
ExWB0NEUcN/LQKNnMBQkxCx9lUxXBuk0VTIMsT/ZCDigQg8rG5hLE0kzCzPPvSbM1rfV3tqeori7
grapbdYmdLNZvUpcM3splC+R8xW0bZc9JNre3t1ofhFR6HvCfUFXCbDH5cMWzWBbhVr0/lB9dJAs
GelBtMprpB2y8iafTkHBw5qRpw7fGoYNJy19mLWbnTe+tb/41sjfoxtKHrt642OqJTIElN63pk+N
qnhxG2OQDC3vJVUDHLt0X66eTBNN7sHNAln8IIhCCupolWue7b5xQ4h8+byz7bduNhTSmLzw2xgQ
r95Nhm1qGFRkS7HyLAqgNOkZqSvAaveU0Tf6fnwGjNHg/1ByKesekBJJYTEwacWI9mf8R7AJUARP
UgikNP2ZK5adn8tP07hTg250osW6sIUp8unwvl2Df+VLTqy28RRyeUeD15fYcBI8IDqd1fGmMG/7
7/1PA5hdeZLkVzqhZXwknXKeHYAG8m1k+nul5zWbFlgDFwaILbJ88n39cjtKkIYkdEZ7X83vptBH
XrovF9wHovuskM+x9UmFGtU6P0xnOQ6wnDP7rkWaLcAiEFHS6mjvoi3EildXLj1KBQorFfG69uio
r3TEhUhvxGx51O7Nqb6fiIO4urVukeQ3svwQKl8acDKJkbuJlN9mWeaai7Nzs22mm+wNUbcieYJ+
8uXLaSPVzChZeDkhipNh68vhyBzuKY1ytyhbF6tm35BSz+YO6pXG1W6rcOdIXCVhdCnRM+aSE4K3
VJ2XPwG/dQZD+dz5tq6De2DdgqOop57MhGCnir5+XrEYYk70IjiFuJ1cLjaHXRvW6I35ReRLNNGU
r077uw5undlVskMLNi1yLayhdUZh8s7LfrtDL777anHtcnEVc/kQExKeVLnt48dnK3UFwbvxx+jz
Yn1YIo+WrdfwtqUjCgSx/GG0D1XmatmjbHvLeVYTvGa/d8noWaFrqRRYAbq1pVf8UNPIi+0EhqNy
htxxVKNP1fKx7p5T57GXM7fX0W6uVXcon2Utd3Hq8DBx9ooo87Sl8pT5UckPoXXI7O96L7s1qbaB
BuKouSFWc9gJ1K4ZHSF8h8MvjKxcI7VQfkKNx+0TZofnLv/Ygg56P4hfxXDeF8FLEM5hIl21IXAV
yKW46DosLb4IJpRQCS5mHywBo3K0IQgguXl4f83rMSVkY+5oBvUkJzAOVjskk6Q+SSTkAEWHUqD9
hegSCA23Ar9Jv6xMXxPETObwe2TsFF4bz8tsiidmNo6GprNaushTZ3ZK+00cUdFCwfTXnT+SpruW
x8yiT/fgSqIDutqQFwuuNqRcNBTusdP6JVd0DIPc7LBDgyJc8N+hhKMFxwJLbyHCt/Oar2KgeM1o
hIp+D9ezvGrOOllYcEHxrJURu1Z4l5emizCtJwDZQltOVv9kvHzDzHxlLP4jPDWNh3ovUdh853/9
jlVu38hT5ZT/h7Mz241bydb0qxT2Pas5D41T54LJnJVSSrJkWzeER87zzKfvL1R1upwDlF0N1C7A
kK0gGRErVqz1DxrP4c/AejHx1JB6K4d+OcmIC0kjvqazV94Iee/YtfMPDwhEZPYO167zmDc1mlzl
kdl6ffW1bZ5rZ9Mmn/x0MenPkr22u189eSHXmriNPGPd+K5fLZVxlVRrYNqCIGbdKlJd3gOZEIoq
AphLzYiT8iw4OeXsoLZB0WhcKfXGsjbOtDdrZC6+lBtp5nroJoELFZKKedZ6mn1fy14RufbnQrsz
1taAONWi+mkMC8d/0tLtx+vl/X538cX+/Xjvqf0fWUVR42HQR5R94tCr5qWRrfBZq49xuqgf6gld
jtVYLWObfXmX3clgaBqdHbufi82cb+/yxk00JBS9Vl6GCgiAxQYAgDM8KtaN+PEOq714UGIVuoHA
quBPnn7HLI5Tf1b4jsqkL22+WohYFIyZV7wUf8YBnHt7zLaOjAWgpXj0J5fjoG5Tpyug2tRfkLtz
sTdxO/93HSfrufyMrtay6kmhDekhMX8bMkQFa5PSRjUPZVTRw/ci2d7YQ7ExUlTpUcwjxcbyQHVW
uZ9vABBtLeORHGAhqW9tP9ML+YKWYlO+JJV+jGR5Bdwtwdo06tJNKynfMD0V2vaqcCl8jROvmsx9
2L3E+SfT3MYhBQDjoGdrtNvdRLoLpWrZgXv35WMg/+60Y8RCBt+RYKWdihepdgUZf2HNL2GRrFKt
3mopQB6ElzmQPl4m5rWworxnn0AvKBWchVDD8YNxLFSODPGUq+ZbsK8ejWFVog3F6biPu80M1hcq
nbpRTGBtdGaWw7jQAyReFjAyKnWnNAunO25xP5HjxA0V9K3ynyzwpWGsIrLZesvu0x6VQ/uWraaW
2LR0OJ5/m3f+nSTdw+GJx0Wto4PiUexRjXUZ78v2wbdXKKOlT8p9tXKOYQnKuHuFq97H6xsf4eK+
J7YygG8yW4FvPN8reiUNgVbprTd1xTL/0uVHG63E78GD9LVhl3QWlqrffCpLI4vqMbP3Sr1V9KWe
biqwIN291W4N8zUsvqTOqopauG2LpvH0sXRLmtfVWsqXU6Au6pz6QAuEY+uEDypU7VnxyGdmfQVj
GoOE19BYWY3mIpgbPIMtMR6s+Ocw7PPuPnAW2UtWflWdYZEo1aoK7g0fu6qEEEgrCMTKg+avR1T/
1CDwiu4nAMa7KLjVbrj2oUBnAERFiph7+VmdcZLVwrfVgWwQMhYVObZksBQmBG7evIEhvnHoXRuO
Nhi5Nv0oym1nN5Ek05RYsnJK1+G45HAvOnMjLA4S67cW0xdLboHfjSvnO2gnaG20v2hKnmX3Tp+E
0iCnrVdC5pvKNyHXIpRuP15vt0Y5i3gj/h0VnUfKCyHRR3fu5vFtUupbycrF1ZlVTWYET5UKxuWN
PkOjLyhTAVXsXkrY/w7cn5kwOlKaVpJxn82fnOChFwR0jnFlgrQ0DveAPJZ6zUWuvdUxv5YpUs8l
Q0TkAlbLuaK3A0U2NnLEs7neElwG1d5JqKDm9vc0/hL2qselMvAVr3KUhd8+fvzRL2tZaD9wzNCY
EKwTYt3pOeOTNJthrHGZHypX5G4CpSiI+ar/2wckkYbIqgEnKOrnj0e+kjFRWAFKjvEmAj3ni6ob
nKyPYyqgdkQajMigir5MouULE3Jq8dPxjO5WJ/fqy9JkYucwy1TwzpZYMnUZeVTcQB3CzjV8Eaww
4RciclWhdSjqSGwB7NfaG4v72ixTOaBoT0CVDVq9p985sotZxiGA100+l8bPVHKn5kV8Zyv+JLcP
dgirSwJDibOalNyqyl65G7+DdAGGoBBw4YBjToY5UvlGhNjx3aR/SEX5BoVAo38zrOrWq165DkC7
pXSDQ+a7+PPpq5YoP9tJDAEgBnpv1dlGrVaGMmML/SAIdk2DiqIFOxX91Y+X1LX5FSY/pJ64FtAt
PcvC08Ryhs6xag+lqYXZvwlVeEtgwMNXgsm7Uo7yJoRybowr0oGzZO1k3LN0AS9itYMxyQ0cqfmh
/tnqd8qwdow3rFddf8Yzl+8eZQvB4wuwivh4+CuBU0hb0X8intFvP7sDtYNSDwWlRnrQ5rad9E05
fPXH6NZLihV6/pJoIXGZ1gXP6JwIlidRThRpiRT669Q9GZQaE26wYZx7vd6t8P5Zmcgnq+2D0BbP
g2DVjrZryk8fv+2V2gtADPYQvVtunZQkT5dXKkFMUSb0/EzKCjHyPDrqkkb9uSBbt5tHUXTrDbd2
0Dq3uYcZkjfcko69jF08Ai4RgvNBZnTeijf8orBSWy89waTSEE0UJIAqgwwZkfehedGV0W5Ob1B/
L3fx6ahnaQaOwXUSCXnStMw2GBggV4Cuur4Bp3xXlfnxxne+3MaC5Q0Yhfoyh8N7YfiPq5JiJ1kW
JjA9fWzlMSV261pZ9A0Mv9TGR2FRN7hI4Y4ckl7dGFq7WGpkmwKnAs2ZHsC5CpLRjQ3Rij7c7OxM
VLVigFfoJnRqdpeXqCUL82twZTpLMAaRKXTEzfmWa/JlmnXyEOfbKimjMoyNsPZkOcCKEiXcyNjI
0HlUfNf9GfzXLS/Dy5YHPAqkabBPQDSFOqbY6X988qqv2lxTpsqrlGKZBIAGTdmLtXZrVdJSiF+V
QphXwubC0N1ClbxuyI9tmm5CDCS1WzzlK3d5wfxE5ZWVLvqHZ2GNvGdI6nCsvN4IKfQXbtvH3vcU
dG+O1lnQADLkehwgo230K+H8JM5RoRdsYmWH84+XZQ8DsKIO3WB7RPvB1ABaPhQdNm+lC5LVo070
8dJ5F3M/jVI8KlhppPZRdaTed/oJs8G2J2VqUT8d4yUcPRQ2IKxTeBAC9I4NOVMP3BpJGtXulsHc
ual8FH4R0TbvvunzfceRYbefxh4LxW4XByiBQG0Q1Zs6DHdmgiugWm0lu74VXkXYunhwulwCLcE9
4ly1vMJRUu0tVFLz5M0nmzfRuBsQgkaiVQhXmM16Rrlz4LnS7lZOfGWrUzu3ZW57Qirr/NxEDb8z
Ja1i3RHHRBIo5FuS2ViU5VrNUHbQsCXMu5XZ3Ahp14L5ychnSwwvwo4+aV150YSFDpoCQhBFCMeI
0S19Z2e8PVkof4ow41Gh8Fs/P14ylx0u0T0RgFmA/VfUijpTq6W27ktPG6COiesAIM/cGVZFl2xk
iok6tfQ2mdYJ6hXGpxujX357Rsc/DJiMgFqfkzz6pMgLK1aJ6pK5auaNcZRm4acZL+Lk0PkbbPXW
TdmvPh72MridjioO+z8iTdpAzDQnpaSHwCx3h+YXW0Qxmm1aJF5n3YCtX8l+T4c7C2zAgket1HjJ
WQ1d4DLuFCKOgic8erg9krysM6H/GSRMs/8icEsfv+71OX5PW+CxmyCjTt+3ivMZE20ZqVfurk38
SQ1WcpJ5aWov4HOHRvpuT9sr/p1M1fjG4OJjnm5t3v6Pwc/uWG00xbATZxYY3RYFmAL6Cpl2cHya
xplElYRoLqYZ34Bd2uibMENzHEvOvLoVHq9kyDwKcDALkihEzfPyrBXgeNy3k5DLThagw7v5pZh7
pPHyzRAJq/VPYdYQCm9BpC5v3eAkVHTe4UyBDjo3j6XXAqhxRhFsDqp1Pf+aQ8etAGXCE7pR4r2y
srnaies0moYiXz2d6dAqEEeNW7TAsBtSo3oxVTo25XS9yjWFzV0yf78xvZeRmwMSmSH6wiQryJCd
jmiWVlBhUVBAKhhXBnkIBM312N+P+OGaU+0aI3UwOtThqujtl48Hv/K2AltLzYl0+FKyPqt9JQMN
kHuY/WzKtDuEvovCUohv9VBEv8f618fjXVnKtJSYSIBeMKHOe0uZrqaBltm5J5P9yhPSRkF94wh/
n6Gz7QJcEJoLMrqgBy8wFxwJsZ2jZyfp42rSUIOOjUOYGwdIfasp/YwKygZJb+it9osQZzUz+zka
G2qTxXdH739WSTDTejJ1z09ML3BwB7PvAzv5mhgIEXTzagqdT/7Qf+8whlk0VbwxjL52bSQZPQAu
qyiWAoQ31Mc+/PHx17s0B9GQzgeyB0+but2FBFkoxXlnDVmOIYmJaFC/VJ27sqSMz6lO3VTkT43e
Llo5ou6euqNxBOnnDuq3G89xZTtCHaYGRsKJIOU5iVHDMBsqG1JxEqihuc02oR8811W0M4d+X6cP
09C7toJ68ZjdCSaOCM7QZdaN2e5L7jmW2tyY9aufRlBIiQ9ozFLaPN1FMZrgIO9Qz5sCtg0l9HQk
459yVxvIBlBpg3yGrgTdtDiHalC4Qrgxm9R1IN+0l7tyJtO4/feznF0xfT1UQwX2E1oi5NsjiWMR
fm1QVzDD9M70231AdI5wqLeDm3ibaztMMGeIJPw/yL3T70D6jORBGhVei0zZlAUrPR9WA4ZApbQR
nWvh6KR/LQKDbFt7PyrysVzNcnBrQkTqdb4NaSyyTBVqXqZxdmYXI1zieZpyoE+QKY09rVZK+AkK
W8a7mltp9u5sytQ1sDJBPGkcNzdW6bUnIKbqqCoKTMc5iDmYU2UemwLBPvnBoqagoD0lRPwnNHGR
GVn42D0YY7BMrWCtbgx8Jz5+gGu7xKE0S5VBITU7VxpSMj0ytMQgKoQ0sTW4/XhwxtxZ2rj8j4ei
hAN8RUfn+Z1meTrrQy2VLapKueer8tayw7WDGLvWBJxiN+b1snaBIC6VE6FZAa30vAY6l3JstTH8
GV+X3XSy76GUHRzrZ+rvG9QpZS0+Dn32nwNmGJXj31Cw8UF78OyM5Lim3dYqaNXZcIv1cT2H1Z4m
UibtuizaOXm9yJ1+HefZ0m+jgyYZ26gbbrz6pT6NmEUg+EIKBjrX+f26SAIr72eoktKoeF3+M26M
LdchvM+lVW7UdBLZZdOTraRbbU6WyD1Jirzu7BkhsHlTRNnnjxfYlXQM/jIrG64eDSTwA6fTnqP5
LeUy6iFO0+1IMjw0ceAk6u8V6abGMQmxNMtAIWyS1x+Pfbm4GVpYNArhEE6AsxgXTXVhlbMKTIID
Z1DIUpyjVYVItUXHj0e6tuI47uB3or6DE5vY5n/cNZpSC3C6pDUWhc0WPYTPuTX9xjLZ65peclvL
jpbDXNzq4V7/tn8Mq50OS6culBOhAQkepqJKUe4yNbkf7DoBflB7vdPc+XKwH2yd5TauPn7nS9ks
lhrtFDJQgdG/uM7HhhqrRo1eW9luq7bcZlPxHeD+SvLzH2E/bQwWeXxI1PCrgiMbhb19XdR3s6m4
k5uWb12RPX38RJeZoqDK2+LIRyiHs+30c8RpUytTRAQNx3qnTHunQx4oxQ2F0nQvF4R240ZMuzrv
f4wofv7HvBdDY5hVCRBHre5Rh/0kWemrVP8YfLDLaXwIajIO6/9rR/170POqXTeB9ipmXrMxvQg6
fJRN6ymh+TsFa8kqF30Urdo4PNhOcON1r085C52zimYpx8bp+/ZJYlh+H4L/Sce1WUC7aNq7KgNl
Etn4/Ji7JMtXqVovmrLAlNR2LWvytPIVzMZP3OvvubU8a4VxI/S+a3KenuNCGZltTnOREHy+0W1j
THzJh2M3GtJdEPWhm4BO9c1jUDrlosybfD1HQEUK1O1Ju6LK2Vb+XQ3Xy1EDb66Dz1FgYm/uFy3X
1+KlmTsTN6d0i9rXzzmWFpPaPEAh+ni5XskH3wWdadUJlD0uDKdf064SHSN5evUO2OPRfik7t7XX
AbhbK6O5M3wvx/beUtBs3CeYW8Y0aNPQ+X7jKS7vdqdPcXZuhUlbQEXlfgVza8l8uV+aR9+A5ZJA
q0Jb1ormZayn93IQ34og1wK0qFTAw6WjgZ7z6QdIrNFOqwIrgMptinqdBsbvTp5oUAbFQ9Cl20Fz
VoNsL+WgoWgxfvZlZxUqG6l5UTQobPmN+HE1noqjE+NpIel9Xg0elbwB/Y6SbZ0Ct2OwNAHmrGbh
ugqIXk75Ka2d49DZIU2X8D9lz4nSGCoESKHYWLme3wknPXLMsCMVC+RpXduy5Opls5uNduUkzb1m
F+GNXOFauESLQKGMLGwzz2XjVHmwtNrW6G2N2gNGXavC7J59wzjgGbiRpumpCfLtx4tNZPbnG/XP
Ic9OZPAimjVR5Udflb0Xh6tOyRZBbi1RMlmhenTjk14pyolyI3xqYdDrcNU4XWA0vseycRSq8IGx
RdTbnRHwlXtlH5JQgx6rvaQpXNxhftdYHCdTCggtHG5d9/XLyxaS7XQYoM+y0i/6iq02DZmKc4ln
oHmZat3akuJDXwCiHsxok2pcvrqMvCx97dpoE5fh10nrPlNOxT+S7l8oKT8qmWJ5RDvMr/XKS6oU
+Ls9v1pptbK01sZXIPoSG19GFSRR2a36afiSayN85MwGC6pPd6UFEM1qwk9pGmuglHI6PmN9F8f6
Os2GhVamG6M0jqgaj+7Hk36pZgW1RRT8OZk5NS5E5HzcAIdhTEVJIHw7RLP1asfZ2mwcJNBlu3Mt
H3ibPX2N+3avBMMm6dRlrwbbJkxncN96s4ifyjZDBIasyleqxSYbgo08DjfyxcuADHxBFlwTJopZ
Oj/e/GguVSlRYm/SpnUjN6hKJU9zqD2keQ39WG6+5N8lpVqGWfI7mKrvphZ8m7BamqNb5h4Xe1M8
CcoIHAvkzCSxpws3SrtWt0uexBocr6q7baupD+giu3JXLao52TW+f+MUvdibYkjYnRzr3GI4k06H
VH0/7Pvcij0f7gf3Ab+oV1nfrhI73pjOrW997QVBqAgyKbKGgO1PR4tVe86jXo69RHnLaICOVUvX
8dVpH/pvQ3ujpCfOkZOww6uh7sJBw1ACG3M6WI9UdRVVqBxr6qs+B9jEta5UNMuP1/nl8SGGocWB
YhdvhSXs6TCNMSgG1l+JN1nNLmlbkJxAnmB4amn/lOOtFqtwfebk0CjK842xL45SxqYjyAsSybmC
nuW+ddjKVTYBQQ01nI/jaR+ryW5MrS9RrjwYRnawoa5wG9pPhb2QBFZcSw7V2D9wS92Elk+HM+xu
7aerD0W/jzIqJhlkZ6cfRO2zoJaaMPHSON1Fzf0EmELuUSPt7GXsQ3Sau23uV3eT7riONLipQyV0
Go+pPEMumUqQa9YN0ZrLNon4UCD8WOJc1jhvT5/JarI0NCUJB2q5WcZmfSep49rW6AqE5nGG0mn5
8oJ7PLr98x4FqluVt8u1SF0ZxTP4jRS0OQxPx89LxeCqWMbeSIO5mMul5B+NQb6xFi+/PJwBwcIn
mYHIqJ2NMk6OUaojvWy5fO3Kp9LmFjofMMRZ3Vh3F0cbZQ1wDERhQDNAc87WnVxLeogqYYTVYeHW
dJkz6bUefNfGigTKe7u0jq0f3hj1MngwqBBHNjjThZPV6TcslD42CtmKvNwEJN40QgXTlaVsgzLY
PtMtV/Zv5Erie51GEEaEWQMyFJL9RVV7yrVILoKIeFzNW9G8ldTyUfXnVWZGh6z3bxyZV0IJYCfy
Di407OcLBnyDlmFhpH4M7F1cSVCaN+U9HmnHarCWE1uodaqlo9cBGAnj9cacii1w/rJoqQoRfNHO
OjcJm1Gf7JLajNEf9L0M0Lruyw9yQve6mu9CWwXC3Kx0bd5HauLOVQeSsktu7NOLmzXrSqgNwO9h
bV3wgOWoz4Nc5hnCqXJrDrzJ7p7t1Ly3InuJ28/3xBkfk/pGwnhtVMhz3EQEfpbBTxdWWvMDueYM
hHoE32Z2q1H9jBnccxvaXhnKxyybX3v/98cf/OqoBgkSbrb2pUln0alaSMyIvSb/bfj1MsrHV0Ud
H+PMxu93fMIO+T68Sb+4MslgYgkNnFeXlLEQDKph+3zgrrZXSup4Yz+/2lxEM4mJ1bsXK/7+8Wte
IiE4oISKLaArEy7P+XEQOglpdwWIh9rtLumcA7rOsTh3UHbQt1rbf5rkZj1A8QmS371MDqKEw2Ne
/3+cAeipK7y8SZuWJzq7FiBlmYVtDEcwQ9NJl8fHejZ/mkVykLThMexlrIz1exb7y6jE30bnlknX
lTOI8U2BpKdMS230LDqrdkNeNJDdzUm5MIx5YRQbpG9WvVv5/roscZxEXtjEHQyk663QIl7ubHeT
Cwm/UBpRlw26zHHiGvosmRdZypCMj2Vy52ACGZnpQQm0ByWyV5kaem1nLdmXB9lvXHQ4VlJ4S1Hj
6oIQvQ+WPVffC7sgQzJKKywm8m152qA5mJfhhrLTvYrYcK0126STgeXZyzCv7oLCeZ0BE5fcFj9e
l5c8bNalBdiSXYDONufY6a5vQtTjg1Dofc/1UkunIzZ5XokmovDqTaJp02Tzc+KbX7XKBlXcV6va
3Jf2QqsCTy+w2ZB/GKn8pqs5Sv2Gtkj4Fd0834hN703284kjOYeDLKwaOP1OH3OqogztNj/0zMp5
qCLjMcqGY6Oa930w3oegFpNBDUCzh56RKzJGnQa29jRC3MKpf9iNDCql2JM84vNZNg+9VN4PUfkU
Z/khd5oVrjrLaWS2H5zWf5KU4pfe+ZY7TdleMZFgsUG+ZqH+yeTMXUpdcp+rFYUqWld25Nyy1Lty
wNMfRc+elgFw7vNXVairlmaLFYHAgRYDsOKgWhp4WtU1HPnIbQEdf7wIrhzwHLNwTlCDc2CenOUx
AY4BeW5zI++KX1ORPJpEpqqOn7hNHIfZulEHuWzTiCUHrRpvI8izqHidzmWqD0kCZRbjjUB77NPm
m+WMXjt3m0LrEeqHgRZ3+rqFohFgYVdM+aexVWEvVAoMZaRRE1ZmjVfGxx/hykFE1ZynESwYMo+z
jxAVfhHbFnYgiSKxft6SrNxJWb3sKtS/+nrpQx6sb5Gwrm4/WBJIAFIhEbfv02+hSmFaj9jkeE00
7KTS/43wNbDL7EufmTWzPr112uyqo7mr7WzV+uOiDc1lhtdC0HYb8Z+W6HCeK9UUkELQBnRqC5yv
JO/jz6OJJznfgRRLKeHwsJcKQEPeNiGFw8jrp3vZGo42PWEn9uuFPynyXkvfqGC+2FXbHNrKh0VZ
Oy+ThSBmbcC+6RxoqoGEjmxSepbzaZy7cBl2kg+wJeLvyDCPCgueeKTBs5LQmc9tIXSJB0Pia9nO
mWPoke3808qm1ZSrm6L6/PH7Xdt1DrQCITcM0P6caVxFSa2gjcwe4N1CjgbPSObPepa9Jl2xh+nN
YTmYq48HvZbq0hv896hnlQDs2yutKcbIg9qOudYR4fkdSD1/LBeDg+AFzo5WeSOWXjsD/xzzbMnF
0hyjPoVoxCSnhyiRqOAENxJYsYMv1opBGUWksWQ8Z4cKevJNZQe8loJ4SaAqb0WbLWw/f/Lb+j87
wChXIWGHBiH8PApsgEvOxqoLNQNYmosE0ic8DIcsr59nqf5cxcNhKOY7TMJ3Y+DsJLs89kP1ZCjq
g6YWi0l7plPnqoO6QtZ+m9nlIdbVO3UMd4oCHv4/mup/PafzLqVOUk+n9HSnm0YqWfQ8SD2mQ6Tv
FPt7Xe8qa9sZvzoa8xxtYf/p4zHf3WH+PQ+XY56dmloZSGMnxpRzInpU3ueFsXZ+pEWxkqX+AEYP
V5lSzfepHi6jtKIfXt6H89OsHEYaamqKz4OvrJIC7lx0qFFwaPTfRqIiojUegSzfeNwr55BolyPn
gAwiWsFnU5k3dZdIE+WBearvpnB8nHxpXw95AiE7tZdzOR9ttbJXVS1/0wPnQUMZRzPcJE1WXTFu
HK180vCZwRpM1ZZ4qDyGVhUtqsLpl3KhruumeK13PbIYsYfxl8Y7f/wCpzGEzw0lnnYC+DnhS4iI
8+kUF/k0TVVLPSAiZ3iOpGdMvpArUBZkgQs7tryPhzPE9J1M79l44kj7owPb575RjrZPJT1rYBPP
L4Dh74agpPINQFCVKvC4816eo9x1fHD7edE/mSUaAT76ABHGY4EcPPVy+KhRlEG1eB0HL0M3eSOa
PMJ4Icb+rgtB4IUhuKTJw3jPmvulr/V7u8QKJIYCMKugxeznYPw8WfVncwy/xvdtK3udNKyjIP06
6O19ZraKVzQImZhy/6kfdB9nea7vTV5/62BddDVOopm5y6hg9A1P23e3BCj1i7lB1ZwEF89IsJRk
VmdJx4yiCzR8J/Kc3FmVVbiyosGDW4HI0yK3HvhQy3HuIbHX+zJU7kJNv//UAlHphvJhkPGHz63u
xZAnTJWzxzHoIbL7CNNSFwg1WMzmcxlMDzG+r1Ht6ivMtxedQvGTFs80/p5I4DJpH0r5IWzrveLn
Bw0/uGly9tgoeUole01prati2+MyAGFzM0zKalI3ozbdKOachuZ/hgSkld8hKYByzktw+hjrnSOx
ZoIZ3GyAmuD0mMk/7e7nx4vzrPHxr9jDXhYNXqFldXa0afiH9YlK1Whu4NPsdMVahFgWWXmzKuXo
yZnuJtV+aLFvqW3n2ZSSNwce+dto30u9l2YpXhrarvJtzS00dGgGBZTiLTeNs6bH/zwkeS8nHkob
53X/Kml1cx4TKi1A8OW4/Ww21XOWUoEdkX7WfXglZurq3f2ElieI7TxZ+XJ570vVDY7Ge13pZC/D
zcVcmPSDYiKGImf1c7BgQV74HGNVNR4lvVo19HqN8nnQy1+ZbOxLR7/X82BrwR6YJs0VFA7IXWtt
sLdZpx269i2dX4uhRmvAutcm5TNWMd2kLpS+2/V6ixajuif35xbRQr7v0AZK6ES+yYXxVdW6o5wE
CzPIFtroQM4I1nYwbdTavNej1J1JyyvJK+yv9bBoJEitirQ0OrwRknJnTKkn/gyqfalkr5It4Tqt
LNWBemGw0uoSIcjOU9ARAyi01prkUa7rp6qrHgW7bB6sr+rcH4Mh/BpM6XMRI5qgDW9Of+vWcREs
xQcmROO6JawZz1vMtp749WRyFlbDjB36nSMtZuCmQ7fUqrsIKnQxH+MMgYpPcoGITv7Pffe/foz/
O/hVHP85lc1//xd//lGUUx0FYXv2x/8+RD/qoil+t/8l/tn//Wun/+i/17+K+2/Zr+bDv/SpyPjf
+V85+bWM/q+n8761307+sMzbqJ0eu1/19PSr6dL2/RF4D/E3/19/+Ldf77/l01T++sdfP4oub8Vv
C6Ii/+tfP9r+/MdflJr+CBzi9//rh+Id//HX8zekmX5Jd92P6NfFP/v1rWn/8Zdkyn8XnF9hmUg3
Gy1f46+/Db/++SPl76A3KaBwn2T7Emr++lte1G34j78U/e9saawUgLaCStSEzlZTdO8/0v4O3hTR
QSDSxEAw6H/9zwc4mch/T+zf8i47Fjxq84+/MKc8PYepJyEVhmQjEoJIhunnJfkE7ZTRihs2ZEN/
SQ5fdWwHCn2HBpStbMMMMCJmz4ORPhg5TqRQHDPbWFJwrd1CeIVLiXlsx2Styr4XjTQPmiz4rEjW
Q5Aqq7myD12XbTXlt4qotxTCIbJtb9DwuEdapa66jVy3G7OSdjPlD139omrJSkdxhMYH+CP0bpzC
7ROgkJG0alXnCyw3N0vley2u1iHmEmX0o5p/aUHi6mbGfyVlHtmrjXKZK86iQlS7hcfvoM83TvlC
scKVXdBAp59Vjvoq7cKdX6r4R1prGb9XO4CRqxirqb63Bn2R2UcaPXhUNfB1Rzfp4rVh4s3UU9B6
hVO77vP+if42JgqN2+vfkgr5oM50K/3rPBoedoxIrFmuVuSLCtR6koWLOcQOJXmqlE90rtLhzTY/
J5b+bGTBs15HOKSA2amlRVDfJ12LRR2egGjUTehpVxacJCFQzvVYTT5XVecGvqCSZLRu5oWVIk9Q
PtkYpCoF2kBxvJZAT4KkPPCULlt7DUxm1RjGXZKguGp8c/QfaI9j8W3im4HpfBQdG55YG6ptjQ5e
npTL2SwwVLUPTYKqRlfvZpyptFjDMzJZ5S2WJ1O2BBZxyMqjj/UGIFbPMg+xlKzNVkWEZ3CR9W2V
1yL/biAHbilQ/PVjryWukfeLMnidixKo2Y8G8TUDcbWIRaRo6UrKxv2k7iv4m0GmbqUp2Fg2qRV1
Og33cSxlykhaTmG9CezxtZIzRJESVys3qEYtItxok7lZZEPHiitdSe2WaE8RWL/5zdeCV/XtjFS6
QVOiXdbN9GWsancwvyZV+8MnJ+/C4FhK+tGesq9aVOLFrj84wfAg9fGqbbdTBEqzqBcBZS6MV5Zt
i3hsLb10QwgjslyHuPlF8ZduwnDP/FFE7XLuFBQ4ob0oMp9LWWjF1sEh1ox2iWVsLT7H3NubNI3W
phCEz350TvUQIouYxykixK/4eS6SMHYV41dQWcuS7k5ERTWoUVnHv7TATAho/jIYjX0rhVsYAIvI
Kj0AJ/smtTAVLu7s0n6sqpcaXtMgGhbGfKjS8diq3Vq3Oribmps2NnaTFSIB5rrS8k1hW944V14Q
RlREDqwoV8q0xaCiXQMIp4v3qbOeun7dF1/mCeosyjaoqWVx9ymrjgaiQmb8i9VE2sSx33+Pgl8R
MyWlh0b7GaeAYZrBm8Nv6P5TH/tht/u63vTptFSdp3iaoFq+1Yl/9LFPzfRxO1W/4B4so8A4pqic
dkGxlLunptnncbQL9W9m9L3qdbS0ay+qjKfEktaW+qwIA5q+XMjmtFdoPJoQxrP0WAb1plM2WfU2
BWS6bbHk3kDTaAfvcFUD15iZiVVqJ1sHnVQLmUwz3GnGYwfmeZ7SlRVMi04al8qU73Kpf6nyzyoN
v0Itll3INyh/lCCnO106zpweOO8EX9L0YDfsgZ4YkR2dmIWp/w6zcZMJeNPEvw+9GoZWaMw7DFjc
Vn8x5yVl390kJURkba1p30tDJWmPXbt/MUbtUdM2wfQSWVtML3ExLd26QanIWrRzutSyDl2ib5L1
1cjp0iuoK1dPQ343V1/DERTPKK8mBSpNIrMnJXdURhy17rNqXESYoqoV8lqCy5DnaBY8g9E8hmm5
LaTEdRqoDvFzHn5yZhy0pnFB1tdHuJ4RUTPWZYJSY4zqVz1NxD7mHghvPFfoZDWLtM0OOYl1YH9p
+hHNv2+DXyMCB6dcQR0BsS98RNFyJE/LXqz0MLQTjZZ1ocebyfpZ2OP/oe5LtuNGkmW/CPcBCIxb
BIacOJOZJDc4FClhngPj118DVX2VGZmdqK5evU2VpCPREZOHh7u5mYNnyWOb54iDfPYcg0049zVn
QO/izH8zQfVwCtEcFACdNIFymTwXTUhL7TNW11OAqgQi4TJ5bRqogpkvepXsGLJ5sv/lQx8R4Cur
Z+IK+UKsSL8pEFMmyGn6A5ofc3BK4DUvVBtTbRFir0poLBMQeRrRrVneoRRIC+UQAsKN3jQLuHL4
ObZCU04VRq7USu/A/6/QSLCC8CnFzqAQZcPjCy2t/g8FbtBEjjb3n4oidYAfk9SDnJXUELHYUDW1
g87fiHCfTMwclb20QouUG15fYwiHOaDhB3SetYpzoaBBWIFgoJTKv9A/ZkvJRE1cAn5Y34tFeiei
6tuBycXANdKVIDsfRrsCjGMikQuqYaRFsX3lws7RgiF04M4cEVfLsqUUtVPq2qPWRfdxoaDEHD9E
srIOtNg1IdZRSzING8lJ2uEjAhFzgfgUi3438/ux2rCTLnSbuPnIZfG+Ac8WuFq9EnJo/QiXkmZo
vjftRqrsEVUCiNjaZronRWiJyns1K4r1gS0jD2aor3Xd0KadvArkcyAA1bMfuS9RZUwcgYHUPQdR
+wQGm3K4zaMeDa3A3zYTTYfnVMgcoSk/JVzHaJ22RKyLmIk2aWq7YndKttcBiAYlnTMv4liDOlVS
HRLjIZCWnjQ/o5W3wAC4tjDvg1G8ATsQnfTOIvljmB1UwM6MHAy3mDhfu5EmmSaacjvqwm1ZYLVC
tIeZ6DBO0YDJdLxJtkY+0NJExxKa9nVwEKYvY/reiCDjbFWNqtHTNL0OJL3tCrw6cZcRnM61Jk+e
WIiWQZBNr0Aw0rlFDXlR3/zJ2vcB1I7aIEBm8LUUO2qCnG+U90F3F4DNTJiRTeytbd7rEelFsMHW
LfrnFJF2xutU53YT3LLGfCBCs4pqQgfZ33W5AfDjuI2M6c4EwAapcU/sTZoGkxco/n0bxQ9B2m5Q
H8DxAWW+cAuAARXJYHVGQ31QtDEGXrmwsiD3ua7lNTMPIarXTRNQEAPBY6UUtFcWEiDrUUH7mvlr
NHDhCL+0qKGV8Qj91o0Axrm+VnfpOK6mWV4gknCjavWTYHY3dau/KErwGfixq2dSiYKC5JIgu4sK
AzqamGOMcgavBwHU0Hpl42e5A0T8tmGIrFA5ipn56guAa4OCQRlFJLF1JH4nj1RoO9ERuo7jrjHZ
LWg37pVeRkUFrROmOEL9PPSUMb5BljewWJ3sGxBRgA/LGXs03wmx6qZqudIzmea+8iPOom0YjW5Z
IsRlrYsODUhyx57RaQ9Bnz3GdeLqIfYo2Eoh2GZk8KaYjcg07HwUXbWXDyEi0mwYnKHcpp3ohXLz
w5zqB6I1ttYgPEyz5wy3edzm9qCZmzBlbhr09yaug0Io1iSq1+NQ3pSjTxme1wlWqR++BkO494Nd
jT8BrNtV/J0UKzYje7lFjDRMbps8tGAPynBFIN2zaTo8q/sOWr6pA9ilpQwBLqVwHwXEzsLRtFKj
fhsbmbZhDr45fSvIXqqp3iA2n6z6msnCUvCWjLWwyroQPOEGDbPMNgRp1SC32SG3zEC2KYrMbpTy
8+iJ9tcL6PjFw/UcoPCN59hcmQSoEG1mIs/RIwUK7lID8m2NM9gKzW00VN0rXrBCGyE6O7f+MwMU
yRKoZokuo8ahKyiu9twzl/TR55TwUdrk+0sI0El4AeJ1qKhcCjSdEhWCD2gdbZzsQ3/V3WjTWYol
fkbP5W3qpJ60lEc4rYP9HvuRRY1L1ERmLEpS9W1xdBD2r7oV2DOp4jLPtM3n6zPNoQT+sgbQ3Fz2
RpyicVk0EdvTqCRoy2k3zA5WuYsC9+PkqZ7sZm7gSvf/pT2uSiHFchGYLez1tHcmO7VZscITqPtl
eozOlzwlS1zKp1n/v4YIZhKwuaAHExXo0yy2qKkZVK3xes6kcRULAkXkTlWiAP8RO3G4pBiPZMH5
jvljjgeqFi1Qx3oDc2IAjF47Wi35JaIBdGEiL24T5JoViaCjHh2up6MSQnVsCpxyW9zk962XeEBX
bAgVLVRu3SX6hYvbBKq1CC5UUAWD8OTUmoieHT8xSWp3bvQ42QCN27lEE5paple4AKEuKQNfWrRj
g1w6fYzKVhwEGFSlBIx2IVq2U9AXIhbW7prW/yeHbpZkRRJfmnMtc3LvqNIhF9EkDiJoPMYN7mAr
cpA/Q4+IVawNN3zIljqDud6J33sSiUKoIijA6IAl69ReF8tpSnzYA6nuHsqnXn3IDwPNPzQXrn9x
s8ynmPdix+a4wpFpoOoFvFpqx+vBDmnjhTbkRrx4FW8Wi0YLprh92apNWQ4RSMqjAqQEIwqP8WMh
v/yD3X80IN5JVj34vKYRA1ItEBDYqE7ZwUZ3dI844UZd2h3zN59PH/AryJ0jSfhdBj3aHWIh6C2O
4WwNgpzPklW8I4kmUtUt3eoFD32EeFR7BXUGcXOvWF0f7CWHApQ3AIy4E+Gjub1SCIoRAiCCPkjp
2R/wMEemK1jyWhxs7veOnBUxceNBvvnMS2blqEfKjF3vaWcPu8aStuL96Mq2clgCpXA8Zb9toQCL
dl4QrYDNhduOkT+S3EjwRE0La3gVsYD6tvgJkchfmtXuRJu9R4sujK8XzeMyAe9CEyu6T+Qzh6nJ
YSL5dYE24r2PUrOVfXQ7xcmfQrvcRjvE7sMmCm08uHepE7kg9kLPvr0EUOcLQvxX8LdDW8dNXAQV
qNlw/8Vvo2L9PorRveEqq+gppYZzfftc8DUzK6z6ndtWQbnCXfEAkbeV2SIeTnfzVJOtv07otFFc
9AHaizfFea761Bp3wQN4KarodQE/wPscuulbhBZvoEnBzCou2HRW6Sani1bPb8PZKqD/BMBPDR13
p/60ScR6yrs2wwntHcFCbsPutrM/yJ3wofp9IP+jUstd+TN/YvXPn+zmo/z/oEwyl6P+37+KEGdV
Ejf6iqPj8sj81/+qjqDH/38gVYJ4G92/KGfMnd+/qyMoI6JwAk1J8NF+7y4Ez38VRwRJ/h+UPIFH
BgnJDICe4V5/VUcEGUWV7x+EXhE4GhRw/vVh98dlrsvVkW9yuT/OGRSx4NZAWmZWGAJ2DKXg06Wf
yj5jg5jIB7zRfJS1HVM2IOvDWkjYZb2UbQS9GWrg+/FL6AnWk2NGfrYZJDXL0Ov2f3965e/+/ltR
Pmfjv//B93/+/N4wImAPfv+AP3Z/G/v9D/7YBe1h99fXfH/H79///iQyaH/9mGEaavZ0+UP5v3tk
/bdJvVry2KdX0DzHIO+GcBHK2ADn4TF0Osdhhp7dJIn7A3RjbB+Z2xbtpbUsu0eb7q+1PX73fV9l
p2uJbgzcCojEcDmAh/XUTuoLqskqoTugMyW+9WXiNnk4WanYbqYxR+pblZ0xB9lSzEhDxbF6yttg
kzLpCS/umg4RXExX78cciaGEiR5pJcMyJmgHSnn2goTHc+v3G3Dp7ysS9sg8qiuBiDuSwOEX9QZt
Um7MUjoFyQFofRSXarzYge96kKTOqwcJAjfSUxC077mPkk4a1u9Nb3yOunYrd+WqnpTP1NdF1EOE
gyrVXj+OjAILoVta0b/VMlBOZvZSJsM6JdmuFKS33k9fccETe2EiMU/8PAIYgetuvl0lHuKbS1NX
ALjcHZq+tBOkoOrG3wEvZ103813TPrWDlj80sgD6guY44ApO16uMB4RLI2ANXRFCpSlIkRjRP+I+
hiBQ0vyEVvqXFqtfgi42SKijwbbUwrWSQ5UAYsiKB+XnX0kugvQTGHXwlhAUVrDtm9HcZVoHlbQJ
THY+unutaJRaC9gVRmN/gkoJkqGDBiFnuUT+ugM/HshWkLQHf/JdApyDk4ShYeEX26isv3qtvQGC
CYyckvIuN3q8nqrwFVmn+3hAQX5gUDZRBNR82qSSPLNHjU/2QSSvmfhsTa8fJgnaZcCAEzndloL2
5ofjDUtr1P3EwW06qGXVYrQbkGrTTPAjREz7oQrmbSFqD1NWPQ1tt6nIeNeFPphYkuwuDCAr032o
VXvHhuZz8PPRqarkFZ3KJbZrtI+N8CVX21/Xl4sLgfC5iHrA3oGGUECxTVRxT5crzmpZgQ5IdgjA
DSZbGo02qcvW2kay87vQ1Wwk+3/VH/Iuu8s3MhIrpfefPQ/OP4G7qJMc+wFca9lBl3bEXxvF80QW
8Kffu+5oV/LD5Dk8sFXj1OgxTNmDusQ+d5PE0x+jHV4HVHyebgJa034F5GjoXZ9gDnn+e3S4h3DD
4CqaI9zTCUa/dV3WXZQfOreDdM4vYOJSG+iUxMkonq530X1EsM+h32sthnnzWeNHfWx7zmQdPVL6
RJxGRQXHUE8NT8ITPXTJrf4jcEw60OR+eK9pu2o28uPCmE8fR+djnu+OI7ujYWZ5CKG2Q+NokCv8
hfpv3NHqQ6Oo/ttzkYZOnvEExme4YWMrLIec88iujZzLFQSVEJgTU7NDbfteVDy1XuZ1tIeEJSqC
NkJtgf4Nq6eB7vm4Od/HGBRnIAg+z7e8SR7hwKIVIFUOWgq9PLWQ1n4cvH92gI6XmTvDYj+arQIg
FQR51jJqqWGzl/ufC2u6NKPcKQWWrdTBuJxiHxubkKqriqLwufpssakt2RLe9OcFi6cBPD+bwLmc
7qI0VCIJ4lvpIV0DnAFq8GKTeRUeDZLmyshpNavrBq+PEJC4U3toDxkIWNbzQ6OS9WCW6yH1/0sT
85CPDkZepnmgj2Z2GGUB/FhT+1HF4gIQnnvcnc8b53FA+aHpLW4r7MLeCd+g3YeV0p79O82dZVAW
3pJcHPjtWf9sPkWcZ/VoSFLapXncYtby6rmfAHjIEeyISw2610+WwjPXNEFW+b0MTxYbL0H9OKF7
Jx8Lx1zm+Jpn5997DtCInI4nLSMikw5nuMCB3UA0aIXK91byJiq77V34IC6xEi1tc85pxD0zAD3B
comb9oPdQRzG+oRC7Udz9zc81HXPjNTV6ehCX0/NUcVqAWWcWhhifA/WHbtjVuVlCNAs3+6o7nUf
8FPQPgAIhV4/ZN9kgNfml/MjcgTqo0bF/Cq4iaNV+JzcFo+QZ6Garb9DOtGrrfEp3C57SS5hfXYu
+DxLyhgkuKBheoC4nQ1luBX6UT1U31wkWJFdWgpruLzOuT3On4jAwI3liLkWN9GqeiBbUPBQ8bXf
yRbzBNun8sJWun7dQ9L5dHGnVgUJhiikhzyC+iU0CosW+IZfMahfTXWparNw7r9n++jct6if9IEc
5oeRkk8Ip4FV9QeYXB0gPfbic+6UtN0ubp6Fw8l3jpIc3DaBhCmFLopD3PK+v+lW6k3xPK5rDyC2
9cJmXbgSvrOWR4OMmiEr2QB72oPvNbMK27TScooIZjPaMoRgHN9hb9eNLtnkHFDdC6Xq+0F+wDvh
TYjiuy6bFjbKd37vyiHkH2nSkBphbmCnIDc24zvn0NAmt/4+ejDsbiNtun1tgZiopP5tu64RKy1d
tlxy+fx0cJ5In9tNRXnerFBYA+JQQXVa6Q0ru6lqsC/cV9pXnUWULTX/L00v539A3pQDL6JnBxCa
W6q0EcWv6+vHpbLPRsbzfI15BbzqHPHLD+Fz/syeTbehhaesC5A52PGq/htvqIsPnKNrmM/otk2o
K3jf5wfQlmne4FtQySws8MzakSdKtoGou3MkR0BB6WHpmCxtp+9H5tExietQlMdGmONe3CrpWnI1
msoUnEZzsA9lQflp9rTCA/p83uufwH4tchwvuCOZC3qGvO26MoU7ahwyIwR0lyXUtwfTzn9JG3UD
ht2AhsClLomtLUQmZ5RnYaH3KnI2BxGg2giKTBp7bRTPvr6pFnYtX26aSCineo4QP4VuShQmltws
yYUsmeD8jt5IIOBIcT32kCwrkHfRhcfrg1haIy7S6eNWa0UZe7SvtqP/CywrQpVb120s3boy51cS
gD7TnCX5Id0BoajkjgaMsmhBFPQeqpcUkLApserFJMb3z73iUmXerzStWmY9NmAMKKdVQwUOapvP
9RrR1XQw1pLX24oru6U1ukCC3Q90opqbbrCUnVfSCOHA9YlYmOxv2dqjMymHrApGE5PdZNFNWOQ7
pYB0WiB4180seTvCRTnqJI5hlGPcaNrRPyWEVQjmbuKD5PlP2bNs+T9wLy+42IWt+t03fjS2KdU6
v9BxGkxA5M0OhUljiZ/g4rFGWgg4CpQswGx/GkuVnY/87kiyA0SrdmUd3Y/GtDIiAIEjc4EI7vIU
HtnizkXBdH2S/XkK9/0HOpqs4CFDjCHcKKgfMwp+9MPS7rgcDB/Z5I5JnehVFcRw2fqT4cVv8/0v
PWpPgxPQ5in3BHdhm8zb4Ox4HNnjjkc4RlGKTs0cEUdnB9sG6JTehTbM36n8Xdwef2zxvP91JHUh
+NWzQ/mar4dnoKVB8unI6wrwc2RsKV5Wb8Y/OW5HNrljwPJIaAOiIOEUAxnaPSnizMa1yEB98bF4
ZIYL8dNYa2oSYBrHDVtnD0Dh0WInIx2S2GAzWMiafl+aVxbN4C5VPWatpk1+dtBuEOW7EUh+S4vc
Ta5gAcx7U3ikpgou+HilHKLX4n58RbDo/YeVpt8ZhqMxz8t9dNqZBOS8gczJQaoeYvWjztZonFm4
Ni4+nY5szN70yEZbmyPRKtjQsxvgOKGyXAR7AIRZu2DocnbmyBLnWAbU0nRhxAoyPGEU2nrxHVsB
8usB+OwtYfkWvJjBeZY+CYjIJBgrIQM79XtN/5rlY0r0iF8/30tHjnMnHervHZmQb83LPkF/L56D
gpA8XjdycZFA46fLgL4gn84tUipC9qgzDSSBGsnSpNEdyk0YSq6Z4g3TP183dtlDHlnjFqqT0Kir
1MjVfaNfIKuEV7Tr35cOxMMkCppYwH7tBZuzF+QPHMrfQBSBsgvYHs6LSFVaoDuK+PvZS7LMNRtH
pugvmEPZ0omeg9Br1yW694CMROhk2trL9S+4FDUcf4B8eg6qLhSKXFH8fVyPt1M598aAshEalEvR
5sVL79gS51uSpE7jiOQdnvKGh5Ib0GGDlUoOILw34y6g8XtiuOJqyZlcfKsc2+W8CRpeSI/qaHEw
JxNytTn6f8H8ahlCEbhQiRRX0Er5FEmyBwFw7xhDI9C4khIvkJLI6vN88MJGlbbAb6OLXJQGu5M7
yRIDuQcZPKQcJdJ8tllhrK4vzKW9f/zZ3N4P8hT8i4OOTARITqw6TO+IqaZWJOPpbOaoZ/UgTbhu
8sITHYSZKqCIwLcBcc2ft6IJqnFEjfY7kdzeokttBQFBu36svWbhqjn3H6emuMMmTzI6U/s4PYxG
b7HQtGXwMiwMZ64XnB6uUxucM/QHiWW6n6QHQBco0X/GyRvArbSvJSqmL3W2VabPTDwsWD13wadW
Oc9YC0QBAiVND1JQPIOTGoX/UVyNcQ8kSvMI5SaqtMNmKgZb8tOVxtBC1QoouxbkNWrSJ3mCZo8Q
Bc71z1qaby4ck4MhG9MAX+Wbtwme6l2+JCnPsQvMaZB54KY8ozfA3cSDcPza14oCmax9LMUr3axD
u/ABY1VJQUA4IHzGUWnDbIGGQRE5C3bftsBJxCJaT5Khf8hIgOaMcgL9cql89mHypZDki9SVjkMb
gi1SY06rKMhYx23pACKZW22h/RRk87mGMKMD4NJ9q4N4WGyK3TjK934JYut8rL0yYGuSiT/NsUTT
Cct2htLHdMjkT9IhVTpJ0b1vyCCeE/Mv3DeZBcQEqFSUV3HuVIpB3kA7QGeBSyhiqxmbu1aqbgEN
2elytQI04SMQ8GlyCI63KX0AoXhnRZN/16lg15PDrreTHKxieFwY1OjCHYDg6AErQefa+gqawJQG
1EXKQsbvfL0B44TowcwLDllOhVvvqu2iRpNIeACx5g10ugDSrpcaI853OmCw4LFCt7wmamf1M1Hp
SFhraXQYUuEwDNpDz/K1nEwPTTPY17fvuanTvTUP9yhck2I0IOsMngk6iOj1tbVaexYn4ybSqqVu
j8te48825hyv2WahIQ3wGvE6WBWbggqUeOEq3yxl0S4EHKeD4nygz4qukxRY8m+gSrGdq3YzSBLN
9VbsLNeCzmONU3OcO5xhemNaQDs+ZVHsdIEerrqp/9CEGvSgMZyiUUg/1Ch4QcFoEVo8xxHnvvjP
rHJecWBRU8Y+bn+9BToz2MZ3utOgx9lGJ6IbLPa0zD/uzBwoz0zAfMGUxIPVxDpQygEELweQwqI7
CC3EWkx2SlCvgXEbaCtFz7EprK9v0gvQDwm4GtEARzmOHMhmT3epMGamWtUEj7WQBqvG823hI77z
7fZtLieC7oAGAvVpHS9c3Fyv1G/Xe2yYm10ZdPo+FKLwmikrCFO1GiX98DNO0RgM7k0ATdR69ELV
BF2KXD4JoE2BFEkOerZBQyN/oT2GvrqVkt5VxdwENdMEEcTGSXBrbPwOUtGTzOx6fEtIuvCKvhAV
nk4Z56eMNFLbOsCU5c3GGNENlNuha9JwL6BJn6AtEFls4Hc3S1Xsc/842wUD88yHKEMo8nSp1CyX
8MLs0kOAzuByMj1tzN1/tB3+zwafkYuSvKqYUaeHyulsmeLth8xO6Ro2EF4ghZtTPYNGS5BdxdgV
141/Fx34E3A0QD5NZwZGOzAs2KH7lFz1tUSrpg1pSIwW2IC1eQOuwcGRQQtloSmY0BXaoLzrn/BN
d3XtE7i3RTREJtTjmvRQVGJCQfD94kuF18Zo5B9kTyErNVe9jhWPsjaLv8ieYYZPA9Qzh1J9qiHn
ZqbMEYm48lXwVRIBPbXhXgL3+ZD+NNE+OWFQmVasoLC9ZpPuiJDUy/TY8k1iG5DNQj8fGpKrN3GI
1qWJnnEW+w8Fme76TLoxQTyv9L5DApA+DejkSLVDF2u2OcQu9iRoURqXDei0BN2F0qBV3wdwM/9I
/NaeWnRYZXsNyC5QUVA0JJMYbe5GtKmUfsNkfduKDJjF+ym4V8yRlhB6z6UYdHfGLg2/0sp0jda3
iH6Yycl0A6366BiPQxlqhLU3zY3WxjMYwtFaX9pwM6u+Fx604l4Dx8X1JTo/Bac3OLdCQ1GmDfhr
zD3OoJWL7/6iBNPs8k73wKkF7tU3DGZVZ3kRHbq2b+xGkOJ1h1c9yAID9DPKxrqLjIAGIIcqUzFa
RUojbaapIbSIQAwhtuawZQ10WUXQbEAEXn5Dc/TCOb1wVBDGgOAHX4qrQuIbvwTgTNtaLYJDv2mB
MLEA5QRp1LYacFQYGsAkWt+Oa8WVfkHG3Anu6qXerAugTDSjQDMBPaaGARVDLubIhBKayjEx9vqU
E7Seh89h3cN1my9CU1n+pIALYfjyByUCV4f2ysDt6LfA841k18u65/egy4nCN6WrbgZf39fVALBR
GceUgY4Q1CgL0dilSOLYt3CLChlk7JdkQCl3p7pkO2d2wdGzaVfXd+e/uRz+OFAu6gMXTpXUdTlX
rRlOqDNndZFH+6E60T3ZQ/FwjZbz5wWj88ef7tiTm4FwaxFgG04Kg+MUamMlM2wGzHqQI/nUDx74
hp2wZBSE1lae9hDd+zGpFRhuioUr/fxknn4FFxumqtHLcdymh6kA7t0otixeeB4vWeCCFcMnKfoS
GW7AsNyCJMao6iVg2nkN4HQQXFgSxCnT1amaIYTahtj+unHVzYzkW+7+WRoNd5+zpEMjuYz50lIT
fAWo+/7V8XPCrXbcmHAhkXsyGoWDJ7JOYL2iI2QY3GCVOMGmlJyOdg5xxpUUO0tN4AsjUrjUoBAy
NEkPMNeCDaEBfQluvIWtfumpc3SOFc79Q8NQVroM6wMm7HXjCWjmZY7mItuzdJLn7XrlUCmcx1BC
SWY+/gXg2DNWoPIMHGV0oD10sCeudPSlLbf7XYCena7YPMVHr8aKTEOcTwhAQtRjXWD/E7tkFoHm
8rMGcO5wiyKKRBEIoHFBpbW3uGUWDgDv1/2oRAIbhEvfRTD23HgdEmoTLe5BaLq+vpiX3wCyokKO
DUqNeIOcDhb8qaQWAjx5pLsOemeW/CukkjWsyK2GgMkK79Tb2C5QZlQQ+PXrwu1X+g5cKEth3+Vz
8udD+LCXDaFaFD5STey1s1W38YIXgucPyAvoMuju0sYCzbuJuu3coHT25CKI0SpNxfshC3/q2hRY
scw+k9jwjKx5vT7Fl0aGpiTQ76HfDA1nPCg1A90TRI2K+LtCIO0yNGphPucGWWAnc7pUOrrgAU7M
cXdAHfVsgLZvfFAVsOW0WppYbTQuFb4vAChmKec/o+IuAqhhQyrczOZRGd60q2jwEHkpnuaVqwK5
FC5Uv5dGxV0K0lBJcjBhEqMmcI00tmNswoWFunCHnwyJOwslVAhJnmPmeoo06278GT/NjaD9uv6p
bJcvn0uByrE9HmnaIilPyh5jYrZuza3ode+C/ReQD7iXdxRVxG1gL22P75/KOdUTq/wNgdaqaIph
FTH1Wj2AAwv9/MT5G83aF/zYiSXuohCmipi1BEtzmSpazbY+szWoAx4WvceSKe6mqON4IGIFUxCd
cpSXaSs4M0iYOAXyvQvX0hzKnU8g9MqQO4HH5LW8laY2u2neJi0eFwLzwQl3Wy1p4/2b8/XHCneM
9QlPSUHKk4Nfiq9VF5XQq65uI6F8BPc57czanuKKanGxQevtahJzBYw94FyDvogrtGTpsbE0aO64
460bpEVYJch8TOB96txRacDtWLjXz+CFNw3cCpp7kRuGe4Yu4Ol9BBoDUwiFFGewy8hdgN5M8IxF
z1ldAZCFpv+oTZ1Q6WxtjF8jjYUW2Khrrb9VUdxVjWmwWxUCvVP8idbDz1SfyRYY+DOVKn0R/PRu
ImxJ1v7cM8koNUOCDOJToD8wuZmB7IdRmCCj2s/02xrgg1mmLQTd37fw6ZabbYAWFmlJYhp8VBex
ArytVWLsmS2DZiSk/U31k8RuDtVkxdK3oCtub8B/N4SgszBsaHljkYDrtsxwE7yCEfUHojPfLdGn
sFj+uzz+P9/GnfKyaftYKvFtsmpljxKgpEVBO0vYQ4Kns5CU3gR2t5i7PN+PpzPCHfhUFsqxSCdt
37mDPZN9atYNW/cO6FSLDJPg20i+IAtY3aMEo1OQiqG88iVb4H6L7CVUz4WcPL4GhDqGDvkK9Llz
N8cg1Z0ShoG5n0EAYeZmq2gzGxXU+TIELnrJi58HMCcG+UbFSCXl2JDQ3Ju+/mWgchaW4HplyMwJ
n9dP5MXl/TM0niw9HbQcuulM2PfgdOy3sbZQcrq4kMheaDqUXclZStWMpGEo5VrfT+pXkn8m2M/Z
Yl/QuRHwdiBJApZ9KHyAy/zUq0CdL9KGbACvrlIeiOZXIGut91EpPV2frO+kz+lBBeJk1tScy+FI
EXOG4n7UchQOw0M+tCtUxV+qmWkWCUFFOdTyfSZ0myR5EoS9XxyEVtzqfUUzGY1/vQoJpy/INDhj
8NBp5YMgluhbHiYQW6Ub2XRU9aEAl6WatG49kHWMJoMmAyUmuYsSUMmSbhUqd3mJvA9Bq910SKBR
Pm1aolFFHxxfm4ByNRIvI90LvKpnTs8NWE6ZHnRWCGLIIXyN2m4b9IJXharNBGMhNXG+Y+eZQVO5
BB0K7VwmC0j3AZC08ADGaEiKPBhdBeZKfGrz6/oaXDSkA/sDlRd0A/JwBL+fYr2eVLIvIdeBijNV
0wDYB4UqhUSvm7q0rUCtCtynArVNhb+sIrnR/AkCbIeRxW85GOwNtdW8LC61hZDj0piODXE+di51
6FqCmqk5QR8hL0WaDTlKHZU5WlPTL8K0zu3hokF//rxYs+4w58/ANCi1hNQYWMjMTVbEKAagTdYS
mw4yGOClLEoRHKC+CrVrf4W83o7lxGYh+pV9E63gCXlNWb1SB+2Z6c2KyQZuqRxKHqyv7mQ/u5sb
9UHujNWfKbtRQCxBhxrn1XYwwxdksMKbQSteCl0QrUoymBuBtcxL4EI2OUv1XSTUI22G7h6gtc4L
R3anBZq0IQziOCIQ9psxaGOqad1bIaY//XpJHel84U/z07PTPEoRiOB7aqCu6u8FgTwaoB0HT4jT
oTXl+v6S5tjh1J3MdiDEbYK8HTERtw765MsMz4QIYa3vQQx41EBQA5j6XPIlN50TKJQ4E57nGvWd
JfaoC4kQ0NaDTgOQANQmZT7qUCA9mBZVZewbB6GFDeOlOwCEmO4dVJvxME/s+AZqGNbS7SbN4+LG
PcswQmtUks1z1hAl7xHPG4gp6ldwtdL0PnNCt9wasZW8z2NXnlB+eSwfClRJraW00wUnDr4aFQUM
cJag1MdDUmow+qPC6Rt7lIYgAlzYpZ/ZYhhuplq6SRSgIosyfFRHEHZNo+P3ySocxzUWytYm7SmM
zAc/xWKZTHB9NX+IdBF0zTnNq/xJkwNa5KC0CCNPIK2DJjU3lePbuvekkW1MH60vU7QqZQLy4WGt
JQDSSsSJNOMxkH60KqILKLH7ZHDiKXlsoUwDJRMnT80bNF7TTt4nUwLaYCBFxgfIqToKmHXziXxk
/tIaXdia85X9r3ubz9cUtW+CyBf3NlMhr6goayA97FQBy7PwowMD8PWTcGFDgBvBhPguytYEF+zp
gTMkkAcbYII/lFolU7WRNHsKps4S5/EG/vQoSqhhD6Xv9kAj29eNXwAD4gzIs4QXpJMAXOGsD3qF
NglZDZHxrG4Lq1iBAPlWcfqbgSGXE4EwgFBjm37gsraUQ75Ylp2TG9xxOLHPuZtmLEEwWsL+VAtr
vHpQ+r03xIOJi00PN6k+LMz2hZTV6YC5MEaKoPGnDDA4v9zbW+AGPXTBeeNORPQsLGFnLnnT4+md
b6Mjb1plnQblbSM8ZL9GCubSfev5MXwcyFJTpELM1AL1mtssSq5evOWOlpV7uXUT3lRgZgoPolLu
EoAgrCjWQDQe7gMDOgugzJagMoGdBdhLviFxe5PrtTuJiluFhHZBe1fEw9f1vXZho58sNZfnyqtx
ShUdM9+56JZdzUUy4PYX8a0XQCenK8zdLJPfaZFRwY7xTj7BhuNUG1Quh4O2ruxy3+40VxNAuUbW
14e3sNR8NQRpC2a00PU6+AEq7dCb6lpKEOj+d1a4JAKD6FVfqFjYYng3qnsJeBDwmF+3sbB5+CrI
2I8T7q8JNqAEF+r9RjXx/6Z3xrZZ8D+XJ81AgRd5hjmCPj0fxGdiFwVjiPbiQpeg6v1kyAsB5oVc
5Lwf/tiQT220GoO6c9n/PvFs/b+cfVdzpLq69i+iiiQJbkmdnEM73FD2eIYggcgIfv158P6+s2ym
y33WvlpVs2pGDUiv3vCE9JfxroV2oF9DOqG+Wc5fv43dM/nz6bj2z6KruKrHMSwflUqfpmH27Ba4
R1GEHM4puCHbmvtIBs/sjCVS/h1J/1lxFUnHbpTVnGDFeYLJUosOAcAbP2+Mc19r+f9folmRK8hc
W3iTHE/RCeSpDkZk6vfPq5zoD37/YKug2QB616OkRaWZeZjWYzzG9xpoNtNzcrPg/tPwLO3g3JOt
4mXVOJDWXfYIu88JQFeLZMiA/wSDr0cMwBdf7MftuXTs3CdbRUQ6WBOMsfGgKQS8ZX2biTMGZyce
C2keuo0QuUJ7kaw+WAvrk2EwE+2YMu43GcwS+l8ttM1//mCnVkGVSFErYngKi6fv26LsHQpV/ck9
qqq/BDZjnzfWw2CaZy7TEwM907LhI4ZhE4Pl49rM08n7vHdlGx9b3bkvJ0CRqZbteGxczHoOwZDF
kNEm8I2RFr0qJ+6PiRFvhnTYQeb3wkr7yJqN3wMrt6yn0VjnlzHQSKAsC7TxyLSYMSoVzLaNSUU1
qDNv6VQnzQKFAFk3Bu/wQ1zdS6WTKj0XRYxO2sJ7auGl4cE3xid7GZm6J/xzqJQT24tg7Ik6Bwsu
Pq3fv4s7MAGjud49JsaLq+deDr7/z1/+VGzFPwwFcUBLGaBCq6OqqJ02uJGcI3Wr38MgL5JS3S4u
dpLWcMIAw5cA0NeOkVtZR9Iltwa8FeHM7qHT78Hz9eef87mfVzEQfRhcJpAag9HYmu2lihbIMCI1
2DOpTeYY2zRBbW1m11lvRSyuZWCAVuABavVQOtadhTIQXAvzWTf/mMPDnLd/5pgdRiZgFgW7HQjq
tUk/ezWsyQXxErknRhpy57ECkG6xFWpLI2wS4TfwXWF67RmQbyid38MIilldN1EttI3tplHadntQ
3i7RYL3IYDc4kgRXDiSFWwv2lv2DoPoOvbtokuaH1U5ZCEgUONrKRHuHw5xPq5SFXlbxQhuWnLmp
Tpzeb+9sFYR4mUxK2Mo4djBAmTtYRrvJEJn8XJQ4cSN+W2e1GysLnLgsGYxjpsY/SVJcQG0yD0g2
b2aIlXrjCM+WNrfPJfwnkpmvy67byf1YF3mcY9l6hN289cAwWuqSa806V8edOG0Iskuyv+QaUBP8
ftoElCyHCuS8o62PYWHeiDo5c/2eqku/rrD6UqObWkI2AMWZ4ncGiCzOns+ZiGzzjg+/fz5Kp6LV
t8dZfa6JDLEN1zYH0UqH+DsuxNqDt5PXHDEGCsqNevl5QfvM061FQ3hWdY2wcveYmdvGvKim23q2
Lpr4TwW8tgaXoMV9zeDPMzX8Gla1ufPRx+DGIK9yNKh9pNcpJPYoyRc1Sb/pZURguTdBPBYiAFcK
PBhACH3VFSHjsIIpHrT4boyhwGQLD9WCL1M9GPjoz+WFMrb9Ep/cFH2+YWNRSPfZjU/GazoND8IA
PlNzQwvIxJ/fwamm2NeXvmY/upXbEtGazhFSApNv+hnsen1NbpfGUPUHQnMwmDEuxW0OF1nf/Nc4
BLTE/tnAn/PLL9ldM8wTlyRzjxaaUU2T+tbZHXzmjHzSrb8sQevWrLk0nGNhlx5r3+X08fMbNM/t
ouUXfFlhNHjz/6ZHkytvU2bBRyif7kZDoauLt1YbniGcQ9sXW6rGl4y5hlekoxEY4/BkVWo7cnqL
0XPumQOAnHNygCzqI6vMfZ00b/Uc32csu9LLeDcOw0ceO6Ezla8/P8SpBPjbl1hC9peHUIbKsrTB
CAz2uK9dUFDPChbLk/bF/qVnXgP1rLMwg6UKWl2dWJPCzgJMMQuCqN/X7PO87ivYkBzFxSIBr7ZV
WFzARBudUPf8VHH5135YbR2VcxO+sKaD1RZ1SriOoc9fPbStN27mQ7IRR3khH9obHY2SKA+ry/M4
tNM78X8fdz37qyqNzfWIzV5hYpQ1cC/MCK+ORTE5NzZvD3nMe9/OyHhZzaUI4qa/6OS4yzIDMNf5
1S4pbnzTeNKzGNh1/QrIk+y6YMN9W6k0wDwfndRcv4nhEOKBZpjDggu+Ha3Icq+i/btMR+pDc+PB
Td1LUdMd5grUgyTwY2sC1qgU7kFIl0Q2FFUDBu81jELgyUz5zm7K9xTC1F5pqMuxr56Vyn9jj44g
M0wYlJF3nY9bfIxtZY9RX6gqyKh+x0lzbVaAniXllooa+ynWCogD2S+lU6DN7eiPlkK9VTVNoAD2
8mkaHwfSvuf5dInqyILH9hwMcDUzGsRJy93RwcX5IFtgg8PRhbYqq960WUaOUSN7GK51pwK7WFgw
Y4cfkkaB3wDtL5hQqngw8/xVc3vT1lbUJQnbtqlVb01SP8Jz6qFsjOe0yN/HEUZfFuxXrb4vPb3R
rzPK7yfVvaFKMJ6JzaRfddUbqA00jBMDunkU3HvHiaGvVJPJj93+2CfNBgXSUW/VEx/p289H9dQ+
Bkkdcu4OXAxgb/v91Nh6MbRgVCRPVv6qkEy6UA1KWeM7zu95kQEwX9Cz/S8KCfp10VWmMemThcs5
SyDwU+0s4NMWsw2FOgIG0N55ROFnVF4f1q/rrfKOZCg0MwWd8wmihb5Td0E2ZlFdzk+Q1oUWQPOY
yHxfziqcKnhR0kI3ferWV/OoXxSttq1bDj4De+3gRF13nZdk0DpL01cIIYZjk1xayZky4FQH8NsL
WsUyR5ilMYomAeAS2xkmbpAfa5UnN87D4JvPNgj3kf3k3pzjGH1OBn54U2vdFQRXJwbLKHkqqh4I
FVr+yQXUVqzusRVAjrjF76k2DmNMArAfXqF1EAoXGsBs7PYMZA8g3Leq7iOZql2F1MQZaYj95Seq
uUgJpEsVjHhp54QJq95ZClfNrNizVkKJIXb2Ytbuf97dp5rl3wBAq8q+rsZeuBaGVZ9ISHRFFvys
vZsiAL0fz3VDTn62r3Cj1d0tZx0cirZYVpsjCYpYtuX7BVBaoHM7+7A4BF72nEvGyd39ddXVZctq
3amTVjjHHMOeBwuq+JjE0Zf6EvymQCzktAiJl3GMD+QV818ghbtNfJUOZ071iTrl26teRRKeEy1O
HDy8DXZ1D/vDGpAIpt5pRs5lmaurnpgYfWOkv3SEgOOAs8D3oCUrt9QyY24hy7kAruYFvAibLAhW
uruznbVVhPzPYjBLsG24SEEcd7UYZnc1m1K9BZdImLAHGqFoeD9vq+0UQQ/vdcD7RAv2Zpm4ui9n
Vz/5qP+sTlYUBVBaIcIvjRbEHFDet85O7fVokTrPgvP9lvVs9/NZLYYnRRFImbGeaasB5HPOxfJi
xzfrwtoC2O93T12CPk+2c7x+Zx/EJt/HGG7d0LufD+vnqO5L8Fmv/ilH8CVr1Ck0aAAhwJvGRFsP
qx0FfLm+6zfdNguhagucu/1cXyy4fmSQ23m/kA7aQIFOOm1JoKLyMt10wVkYnfP3R3CBVkFeCTIZ
GGzrLZCmMbZbXArAk4bOI2Tgj1YPl8Upy8tNkS5emtNwPff1o8jnDQxLag9giqMmGfKRRO/9eHCQ
kEGUb15Ow2zCObWGJ2oGCj7qvmEDHZnXhjH4lhvbsnCP5qCb+9IsNOApuQhHnd7lbDGJTFOkmqMF
g0fo4wVM8S4adaX2pkrhApqNtTfNRgW5SHE/pYxEc5lIX+a15pfalHl1oT6w2X6bab2ptOG2MfGy
Oo2NQVGpvc0dgp4Rvnan87B0zKu5qFB+NM7bjJmNTzTAl6omvaySJPamdr6r4eFJWsl9XZuMoKuo
4/NietGKYYok7dCaFKMdkAYYSCcv7zSrDhix7xjr78Gbe22cuTvkM8w/m9TUfN2s8WWb/qEtjKXw
tehHHJvZ7udttm4MYJsBvaADtgFcJCBIdDWyyWMjtVvR80/gBlT7w+YA3/PQfVzUNaEtYQc/L/g5
OPu+r4ESMenCIMc2Amrie7hKHJi2JzoDKHl2tzZ01DzhDsBy2Tz2IXj5J2E52JFa/BDn6oJwOfhO
3Bw6orNo5MV9OrAOrx26nzx340uRKgD6B35dNXEoZpWFCXJNEExdgJ2NZ9Oq/mQFsAmD0R4K5h75
NJdwEW/fKUmh7zfNAa3z23mo3mC1se9r2PS2xGzhpzvfcl48Olr1MZSUn+nSra4HgjANnJ8DKRG0
cs2/BmVtbLQpaB3x0SnzlzQrHkumWBBnJfEdS93+/MrX9/7naowtjA4GbyxnDfwVw8jmvodyCVzX
0VS3AnHv3mHzbcbBU6/l5lzitOoN/mc9uKK4yKF152+LG5tVnVkZUH0alOmJAnCj3jIe0a+AB7Nl
Pjq1to3H7ly/5dRLZV+WXQLXl4hpJoVT9KYeHwVpjrQpfNnNBbQB4hfgNNWZL7iqOD/PjQNCq27h
2l2Qdd8Xq80pwRMCxz/A9bjDW61UdWaJv54HR/PrEqtEPQakyR0oiCsCkjnOXFzMs9oBwBw4tPB+
3iKfQ+DVqUSvCGHANIHhout2J1hyo8pEnz5l3IKCi56HjjNbu8HIs6sEcrCHwjJfTFYXXoeemycT
jFgHUfHmmbZwVneZb8aqP0y5lYWykNXVqKGf5o4mjIgV/iyRXezztFKPpUH2ySTu2yxVe0gxqBBo
OXo98BZQUSAoEK4auDIPt5jyIIAXyY3FR7g4G9TyKMLxtmfcCpoO7KREaNSHTGHmw5DN2mcuV/BI
N8+Js3zeaKuXwyhUZkxQsHD5rM9PVTe8r2wQqM2OiK2o5ioUKZ+h/5PsWw1WOtriolMxNYWuCbod
mFWlR5PmtdSNxINJpIrqmoJN20y4QOCg4vE8hbdTDlTYILpLjXdxMBmNCFw9vZAUzcmYaENkNyNm
fDMHaBwz+0DBTSoazfrDdmMJkBss7vHEYELXHWpTIXCiZxnqXT+FFbd3qnAx5+T5zqQUQdYALKyb
h8bPbfNqRH230/QRRPBqguaXTex5x9UiXmQZ0c97a93/WsKBiYJTRxVvIe7TZZ9/OZd22+sah2PP
UexsB81ndb94j+JoQmrgD9IADtDkeZreXwcUjB64fZsoHZGt/IV0L9pEL2gLtkNaKzint9eAbEGk
1jYuC6hQNfzOYDCz1nRMc5xDp9kfXQpNXf0pTbY/Pz/965fAQ54ZGKyBNAhI9xrnS2AIhI8FKElC
4kiHx6uDWbjVwEhdBpakIYEwMa/Y0+zCVqZrQX7AV4Ghlltbmwr5C/y8gn4aobgAnvhgedoAhnHx
hjLytnaKHUpMbMDhRo0bZedbI4FTfEbi12xwPI3/qWWHRxd+JtAwzZfejYLuT0miaUp/aamzx+Ww
cxS/dh15bFl6jG322xnMEG0CTLlEGIMQhWvKi1V82+qwH5Swwm3Vfoo/XPpcanFk0eYwaqMfa0nY
0jFqNBmUcM8mZbwBdOn+5/d5aj8h6tq4OSlFa3Nd8FhC2D2ZdA1ozzhFWx2NRuzjNDKAAAvaHbJh
5XHtrJ0KW1Khb2EAG+nLumsWHLwWdLfKsC5zYzT3ur0oY99ueryZypNG7CsGAyCjupEx9YkBHUde
R4U5AP0MqhwoLegEX83Z8m4wRVXlpWgdv0VXPsVj5IUVJGDcm7m8aTOoqzeu33YQZDBar0RuacYB
xqG3E3z/bEJ2plNealUNd685cijqS21wb22GwUkBNFRcXlZ24+k5BwAMn47ELJxntsfQf6e35uw3
ItnHunpNU2hPQH9in6jxUsv0VwuDl8owI+Q9AawJfKMXPpOQXSd9MHX0SSUlHONq3yw5Wu8Ko+55
wqwUBBIDmtS5OFNGL9X66pUDWQtze0gWn3CA7mKjtCkSbBwdRDZOwmI6EJ6dYS39ddEiGzNsgjQY
TuzGX5jNOHUgj9Hiw7qEo6DJPKvo/AbqK8L8L1bCJWJRC0ZyzFzj8NtqSFqzt7GS5AeVtAHn6TYp
9LCDy/XPx+TUq/u61Cob6sfU1XiNpezR9KW8r2CTR+eP/2IRQhDcwIeB2e0qmTcaKNYJV0OmNysM
4QjqHGvvIGL8vMzfxTC+EHOQw8KJD1jnz6P55QrptJ7TWJjxEXNFezNp00M9yGoZa41BNme37lQn
D7GJrjTikbtxoFwOx0N6SG1nOybNUReZ7ulkflC9FTpyhpaxFCSAUuCGVjZKBbXh7RA0BCooAtqg
mhjQfp7RpE8ZDQw2XDm0fiNDfsEq1AyZmYDpDinJM9/sr5sCj+mgqYLNuHiRriPb1GV1RckEtL7q
b2BltyGZ/Hdjwc/cHLUXRPMIvE3h9/z9Mk5mAzbIaDgfe6Z2cA+8hljmuQv/1HkCRwrNKFx2cKu1
vq9RQ0M9nhmQPRh2vU3HT4e4heY2hP2DelvUnf8vEhmnqg6HwJTONggS8vVelEmvjRSOXsepmbx8
bP3J6gHfEJtufi3nfZN2Z5LmUxcRlFVhNgjtMWAe17UzxjWDLqoFwRQaEduKwBii6r1fxGK2YByY
UXx1rr95ds3VsXZBHut51yxrLgRLFn16uMD9jYPRrgfWby0A2ern48eWD7YOw18fdPVBM5fEvT1j
0whwYb3ZEfFOt1lkSwy3EBlA2BrM1LOIpnnTqKB9UQ1P4Gq4XlePL06tevy8+kqv8/I6yZ2bula3
jCZvgIWDLIKpVC/QQxNzdpUa2TE1zUNi5zuekGho6btmx+8SAzDbhsSoQY8SGBfPkO39TCTZZrEG
2Ryl5Z5ex39qB4k4qeZftV49JxTgbCHcA+xUIwCmIRKhDZcFhZgB+g73Q9ve9En1XBT8Ag2AONRg
yOXBoOZYSeZ4Ma3dIOfQEcNxSn1RuDdj7UAfvO52sUzucye/Ra2+60A5Spr2TxInHzD0THaxS95U
NwCGPvAIyEeYIhb1Qfbz8eevcirAf/0oSzD5EhOhO9WUlujio6W9WEMLAYVdDP3ynxc52TtA+orQ
Dgo5iOSrCK8mIQzNmtE5AcB+CkHl+h0HvxaPKfp+dmRwIsP6Viksj/zlkdKJQ9I2A2CCazXSl7RO
IdqYXGDiWXsVobtBQ9WnWhxmTg6t3V9B06/c/PzEJ16rBUNnVPVAnrlIDL7/Boj6wNfUqumxq2/H
6TZz3vXiTAw2TwTIb2usDnHf26yeSUePSiuuEtfdqgaur13t6/Ozm6dh4eoQha29EhVcbMmHhMwb
XAtezTUvHuBu1KZByuQvwuAa6JrezMShzcAj0zgaBSWYAONWYBRdG0Ud/vx61iLKywWC347LHqAo
7Iv1BULbEr+k6unR3iymqgboD+Rq2Q/y+tx+WEvufq7lLlhEVI0Lb3G1+VA4G7FrUvfY1ldjJx5s
Unm1k4WtPmMCDz1aSFVxm0O3Wu0rPb/Sh9eZ0LBpn5vxQQdGiMzI1InyUL77DeB3caw82v8yAUVi
7ZNrFV7GZTiO7WWhv0Ed2hvhqM0AGBwFRFFjO+KZ5VnI02CEg5n04yCR1Tu5b0rd6zpYv1uzT9L5
QAfipfIG3BuvLKebmCMxJpA4FcWNM90nJLvRiLhy0/5uhGoZbQvf6gAdKNKNROTqKhT3dPK50Uei
gAdXTS7sgvpFWQNlqV7MqgklsEJZc9ZRdSWR9J83DGlUB1KiJvK4VWR3paE56FkAudFYGfZSClOh
AZLVos8vkoo8kIl85BbUDGq2gRL+mbzu1Flb/NP//+qrENbEAiJjFqDG5pDcsAbScH3qu9w4M0Fe
cprV9QUQKfDMyKpwoJ1VWCkUZti2ydjRLcUFGedFUdFPSeKPNvVNdY6OeCKLQ7PIZToqCaRz616a
dNpEaoYiRwoEBwA+s36uXXfivaF+BOERec4J8nZbFo5j8pYch+ZSmNit7W1X/0vY0rI10OWEOjy6
J5AgWrctCneAKtHM7CPwvfpeBQoSWotDqgOI1Y7th422O+eqciKFYyYqMPvTwJmuG21ihvFmQqAY
DJP4TQxwDpnuZ8j3MgBWbFdEpsHPpDYn3iT0NSDTSXUATP7Sq5gb6pSaNvKngj9VdeuTLA5J8f5z
zDy5iIuhqYUxi+muSf3ZPGUtLir+5LrXM73szAc+3Py8xHravnwtdPj/WWO5cr5cnTSBQEvXYA3I
bdbH7MAO6oldlYc2GAPiA/UIMAm/PoczO/FkmAOD6cMwRMJoYXVZcm62mu7E+ZPdWDsOVkKluTtT
uf/+Tv62zOq+tGcxycrWclBIKqBFS08A0cfy6cxmWCsOLS9xAcxRYN8phL/XJ1fA+xUvEo+jkNcj
oBcuRHpr5mlSvI/UzSE0hr4tt8YdbsFjbBVpeOYznjgBqGEsEOcwOMGtt7zwL5/RkKKZlSY5CJx8
GfumvnqCdDtUIT+FUro7dI824tbdZffnpuufiNBVmASiBWuCT+z+Lf+VJLo1qdbJn2JnvJAkfaBO
OnsdJRd5Po7Ir61NV8oPTR+ejK66nGKk+61Z7NKycZBRd5Cad/hzUSInkVWgifq61wdAXs0R3muy
3Y6O9XjmdZ0Itbg72CdCG2WYvapmCzjNug7s3p8Ut70M4i2y+WNkuwYYOFW+lXDwFNAB5uYtFdrN
UPItS+MAmLkzPwOggL+vGEQtaBAgloCosJZOI2Jhpeexfcw7Vvhtk0EIcOwh8hNjdpNr8dbtpAai
CqaPaQ30+qxqTzTEgfBKebDlB6kwlqy0a1yW0aCXYd9gFg1p0Aqt/OZDytFPSgc2duWMomjW3hZV
WxQmM/Nwf/VoB6do+xlyNzN9QcF+mNlsbpOZPZimGv28nXd2bs1RjkpkAEEvrE1MeolZwKgBw02A
D+0g7mtc/iWgvBrTotpiEQXRe0pzIMR5PuC8pe+pmx/gQfCsQ5DSr835XiXqXS+R08wFZhuagAJC
N6AgTAndjwJINpe0SFnbDKgnYKdmg0H3QFQv9ViEuca2lZHZvnQFDSazxUjJHCAujJxqKDco8aOK
w3ouqWYvnZD/KBtZrpUE9khvG53A0TdmgIi3V0PsBMypH5tebSkkvysHKox6j46hqJHvkSEcWMbC
GpwFKK2OLzhl29qsLjoTbF1i84hb3bWQgGMVqn/PAR3we0cqTPWJBINoyTan+qXtRIG0vHjPY7OH
2LXoQyrK984CyaLFzN7PhpGEiWYvqIgqaJcaGAlrajgRLyqATAFJYqp9GRv2bi09qJIqcMIbBTWU
8WhQczPlZpCXQCNbY3dIay0wGSAHdevUXo+rHjiIUAHsAwpOFSZW96vKG+i0EugpJTy/N9oEqaZp
XDTQHPcctGDQ+J19gBEwakmzV0F6ePeJ7E+RO5iWAaURYaD2MjDjXY+dw5CPMqpq531kZPIMuzzM
rnNlo6bdNMmoDqY7vSQSreZhJkGZtJWnSwUh0g62hFrRlr5dmcIvBxMCjClxMX113EMCZEaE8QG7
a3qzfhAZpDRGS78EM+CZGZ0EitR+cxhIMSVtLtvZjlQjr+blsd0e+khSzyLZyM2YTjsLBhweE86D
a/WQU+jgYZfYSQQS7eVQwi5DjBr0Y+AQWKbWEe8JQhP94Dc6TtIEkVFHtu96DuE1g7zog0Bv2xo6
9Nvxy2na0k09DuyCxwOmHk6Jjo4JjhBt4KSSJ3rAawJnlcx+mSCkEkJgG4jyHuixZITuwQhEmT7P
m7Io3+opX6Au7wLEbBzoQye7rUb7Q0raO0iw/BbMaa5Kow2adooglOa3EHTVKKQCi2k3Zmg3iI72
njWMjynXpYdmF4ShmwY/t0seiC5fqaFuZ/TdfOKOj6Z0LyrZ3tgtLIcyBkufYjTCpI0BtW23MXX2
THUhYPGbUpYA0DOM25SL80nNpySrjqnKUPRYMswl2hpmSTGzJcJPWXxwbX7RuE2PsW36p9KTezZN
b5MFCTko8RjYc+lU3bsJboY6t8NUOJdyrDaybepdXcot1cRjRUeIOjSY0MS3tmiWlhyUnRV7YHa5
n8c09UyLuxCOKB+szI1yPZ036MEaG7O0zf3Q4kDagBJHcdzcy7F4w6/5I4fioumDvv5ljNQzzSSI
6+aeCbWHmA9KKEz8oQMSy8brk9vEgn+pLTeJtDCCVVcjpbln62049GzGDoOgEeHvRZJCV1PGx0pr
njB6DlsYnjozCeuuArrMhQVcZYWign5XzqC8G2/6OfMN3vojzQOV/Mr0hzn+TU0zqM3iwdaIr3Qb
okEYD5m9lwElOyHylBMIqH3yYs1XaR7/rhyon8cwCZYsYgIa+hSCcQZDYY/oC7PNKr5kYBrbyXPX
9LtRQjHNBM3C1jdWTdCc/shQsYEL9aspQJIpyB2KpyYQHC61WgytJnWNwe8F0X65QCM5PZx6ZRpS
UvmWhIkCJNcqvbxFqIeYgInuGs6Wllb7wkUDTdWbZlIPibgknfiVcnXnDM1+UvU+seyN0mFwbtAL
SLIGUvGPDn+VTIM3uvlFqf+Jq4+Yz5c9id/rIT8MHWKVaT7m6OG4mbMdquusvSIGSHzNtUxfodK7
aRN4hhrQyIdYrmlddL2zRXjauUnhD+2018rpWLpayIG4Yn19rSqE5qzxZfxRsWGb9ICwZPw+Fnbo
YB7OcnmlJHyJ8ufOKEOJVhI61aAJZgEDuDZVbE+6KbBIcj/0l2ZqR/PYBAgsOMVkOgCksNHSt4ZC
M1hK2Ei0G8lu5srxRapv9CS+wTAq6B2g6zSys7J67zqALYC8ZHEe9m6+QzCMZAZPVmJEc9x6gELd
KP6mmejKDDywnfTQThxD+M4rTTJ40GgMXQ2660BAFEE8VBEb3AAQpK3s4zCH4BAj8U3Kq2tRsjAD
cUp0YiMAsBjY5CdN6XOA7hv7F3R5Aog6heaU7nLEjZG7odOWewL4clFCEmOOd7yv9w77lSZgkBZ5
WMCtA3K7V3OJBEo3A0YbT1RlQBt3PzidZzYfTmvfNv1T5z7qSlynNA5NEwGj1HaY/fhTB6hnFu/T
rL4pMYJFvA0td/YUJiiFZlxPdhESGB0kUg9mCe9axCZwFIRH+hmXn72NYzfooQljTe9Jk4OAOd0y
+1lJnDob809X7Sa0uIz090QhWoKh9uS+OfmbhbkmKHTbXEHRRb6PDgw21H4kZdC1zpZzcNt0d8Pk
cF0V3M/sPEr1etM304Xi4G9UHw6RPjOaKHO6Z3zFQI0465a5iSfAlcYN8GABa9yr3ox9WUG7MVFR
SnPfGn7Hro5XoHymVVcMnZ8KW1h2OLHFlEZ5S/ca/hnZWRFIIjcCO7IpgJ9n2nOV8w0MS+7U2GxS
YQW8TUN0nj297CJB+7DN6jBWHCELrfOe3Q2p4dXYeFVnQLVGoT1ShanKr4u8eG8luTQqCbcVUHuy
7D6DZjzUf4y6P5iZ88KRtHA7vYyNaZtTGsVUHPrBuSd5clmVbaBpk1ckCO4WYOAZfmasw1VKYpuA
eq1dyATgxspATg3lLP0FKe9N6sZ+3EifqjuWyZB2Rx0pX94mPhTkNAOYufzgVrfJhNBIt5o46gXD
JzRgZSifR730uHORdPA2cvUg1XFbJlfVgMa6UR6qRD4ZKKhiADiXrp2ph3w6FvzSAP9PydZvBn2v
uXcSaEGilVGX9eDzw1AIR9axUNza/ZbK4gAfqAv4UV5huPZu05scGQDEp2oKaMAfTQL8hul1jge0
QU9BVgkBzD96rUWpW0e1PcwgiTW+UUOnKxUY0oNshlNya9v9m8kkbrmPPOObwYi3jo7OIac4Vfhr
e7hi+TT7Q9Per4oIOuYeHemGZ03h1ULcYrYoJnc/2jG0LxNjU7iZ7XWAR4DPHmhtvnUzHZhXNFgg
wJ8yoNdwrbFbOwfRQhUvo7zvisQHnynSi+m6q54bClpKVQ6PDh0fYz19FVIPiT69CaN47Gb4TSC6
J/7ACgMnpC1wOcB/IzOLS62F4S8V3W+bNnezy38LCjBq3I+JNybOW1YXl5VwITDPgR6IezB+4GqC
iKkBkpWN/RjQfmQY94/JxyyR4WEfjbp4L4W6AaTzLe+dfUy6g47pCuvqLUDpIcNcxONG8pFU1q0w
WA7sQf+uuApF0QCAn7GLCtXBaGGvmamObB2YCYdGQ0UOOVJPXkH7z7rFQDequb5ho7phLolgBApx
KSxlqINFpw0gFreoN/aWXgbwhfF6ILWCFpqF/WxuTHbd2P9D2nntthFsa/qJGugcbpuZYlAkZd80
ZNmuzjk//XxtYLAliiOes+fSgKFiVVdY4Q/xnTRMTtmhvSiirpk7hj7vh2ht5pzvwpx1ebqo+/GX
14WLOvyd1vmhr9THJlaXBa0ju0RHTB1e9E67S1u01pt+ZRXmo9S089BDdaxG8VT7HTS2WwJ6w4pt
7XfIwSk+CZFO58mYD3G5MaRy4wFWbrtuZ0lE+yWN0Wi8y3rxO0gJ7+3R1dKn2LxHOM5VtPiu7aVt
Htc7Fdko39jHo+8vRQbFsfTHM7u3WOHDU/MW1s1MSeRoKVUqMY7hkeqMKsC5XP2ZRPY+JgtuK3jz
slMwhLjzWoShiuA0qPGwUj1HLEKewJktgA5Z9Z3dWXeKaoFmS5RHzxY/AyX6IVXtj1jr9yL2Czfr
tF8JcDl3EhhS0GL0k+Jo2eljJIULTxaV2wJkXnW6aDaBrJyTAd8CVe7fE9l+GAdAjK0+rgsv+GXF
RgbMGh5BM7wWsvzAy0mIZszVyC6XA82SGUXphqTE1mci0X55mgUOvCWe0cQp6eV2GRKlOTVph+7J
wU52Enk2GuljFSg17LHgb9EPc2pYR98J9q2diHlWdG8WHtjB0Jz7sj2QiT5gibnRmvIxS6NFXmU/
e0l6TR37UQ6Mh7GLN6EfPiBW/qBp/i5NlV0HGWFWWRYITQ5cYMeHRvYeLQ3iW279Gm3rD1Y/B2h1
Twi1rRBVmJUVemqxPCzjGmpfZiD513HTqtYvU/YPVeZNkGggC/aPMhKPCTmwK7pJA0MNfhd5O8wC
r9o7vlyvnNh/imrypETvj5JIf+sD3ABH3xshDn4DGLK0+Qv2/FTonAfTzjb41T8K035Qxv7dqWgv
VNbfwTbekCzESND00CZ2vNUgO8JtFHGuOxp+Zl7O6gbuW9hEzbxzeA4sM+lX6ZAoC7n1HvvS5i2Q
4kfJb0+j4jcvpm7Jru6Vsqum6tZH9WBmRDChTBKhManmSZGfVJLzJCFxTHTb4rC06dIHAT7LTf2v
OVR3gZO+RL1xr6Jb5yZF4O0BSXOvhfExBGa5rgtAbyWYuRYLQErhbz0FJsLL4T5LwifbMx7hrslr
VeOvF56yr/WCkNODDpzuCoyxXAX81ixy2m5WGyVvEsRwV821SUwg26UFBmGJOheR9igyMEEOKg8u
ld1mrSvNn5KMSh8LEuHQ2IRav2xhzLlN3P3U7G4dmAPoZmUktquiVWSRRcRkv0Z84nUHRDU48H/l
RCXfjP7aflYu0r773RrtfW2kmyHyVmFZJo3hZm0A2ElixfWCRvYwmjIchxEdFEs25yVXtwtahrpg
gviQpXkOlSWjXPDf2MpuoPDVqnXQqxQ3OKOJ6G1uc8V3uzKZC8V6LWqKE6FdPVpiOCFL/poE6UNZ
lovCbh7Usn/XCUgducPJCrVmWSq2YWbbm8C224XTEZmETlPM4sB881DRNGtpnRkUNcTYP0N8umtG
mZ5YUvebtFU28Wi8drE8tzPtj6WBgeThWRtJvtWUHEaNBp00iVa1rJ4QFduhNS+5jo2CODgpV6nk
1ViSgCnyqla7paCaFXFj1w7xXCAegNW9jW3zgo7Mtiqaw1CAwVWDlCw3Uww3Et6dnnDFSVzj3EV3
Zm/pLqDilP5qu+qK/K9Qmt9mkB2wFGro6XntPG77v3ZI7aqL4mWYAfKT02AkCrX2/KtyExVhSavd
mZmPZNeoPVRh9RL00s5PjDtRpHvN5vmHDHN2uhSZ8/6hU4qHPo3veoMPl5r5NsIkYB1rlqt3IH+l
kESsz+R8pprNMiLOr1JvSzfrEDWo+kuE52bXwhwpJIRy0BLvRmWVZw25QVubbtRKOm9UupTLZJlT
n1oNAQG4WsqPshz8lFOe+IT4gov8MPber6i1VqmjrL3BL8ALVhlYN9CGoO3CeaFEm4TaHw14B0N2
zebCyt+icLz3argVI0gBNyPsSxJt66Nh6/pauGkskkFsTBtV3wsJdo6aZuC4AzCrWV8VyAMUB4TB
n0VbvJqNY89CMRL8iew+GdInBUX4mR0oTNKiKlAFUOXlahUEuep6Vjv31Ghf9d5Zbod67hnJS1zo
gEBi8QSI2ZsZHn3ujOt/Hlfk9RoGal0ZmW6akPbLJT9G63/2avDktN67SSHZRVXr0Ip6VVXJ+xgj
ud0KL0NPicLaaJnguCvCcEUuntPCvC9MBPVayCZqfFR6gmZapHAIPbmae6kGNj8wZFdRvDfKiEvP
kl680Wa7xQhEI9qHyTIi6FLypFY2RQn8mufe4N0rTrKTRv/J8aNzqSGP6ev3SpCnM83DIU3OIkHh
WoO5Qg10BvJ+2ScpvrZ+9dPWgnCuJeqhsHtERYf4RcsDoPJGZawcu0Opx5TyZdXoi6roTqNGet6U
SeIqI6SqURvuLCPftIOyMM3iIdGr6i4zsu2IXe9SAtCS1vo5b9t8YYjur0xn1lUd79dglsfI0f86
2NzM8ihqFqKMXuNosi0YLYDJVv6ojQUVqg7bv0CD0d57qmv40jYYraMzINJWS3sQP9xNiXhS2+EV
cQe4w2lLLK3XO6+Jj0bf/TE9YqjCUzVyi0yeSpSwxexZow4pJYvuZ0mlQLFUfIbLUZop09ENo3up
ycpZDmKVQsl4Dw6nx/HAhkDdJGLB6DOV52YeWRnM6l5alY5GzJAVvzLZaLaGHyGHkhQo0QvF3KDD
/ytW6Q8XoIn6rsPR1+jmXtcAI+JIuFUmSOOqRWLE6rEvNSSs019VbgAfd3ZZnBJXNWnMA8c2H5US
AVVH2/NYZksPaLQrkVmOzXgXVVb3OCrawR/zhBvFB30kqc91SvxI97VDvLXZmM2QoDanz3iAt/FQ
ao+j5pOyIRU4I1QnVRXxKhmVg1kGD15nkdn52mOrO0tHCUFIttE7KcGsyrEdEAF/uRjon1W6sbF6
fx+JsZ4JymquUgSHIpFBk6uja8pizTMr5gBjN12q31HhPGdJ81M4xujKPXeDX3MPSRgwuh09iwU9
K8cVWrsPooqXVPFfmqQiM9bHcDGmKi5SZfietu1rG2onr8J7Xq4axW3SxpmZTZAtIW9I87Ljsc3o
sW342I96Nf4tcu2nbPdUj5NXrBEPTq6YYK3Th7iuXin4/RjINQcbvwUdKWhqJfpzbIGn8aM3JyyW
gTzeh231GvTGXo/1RyWkVWHkbNphsOUVfvDPXu4fEydxXKvVpJldQXHvMCBaBKqTgMAQo5tF1SIb
g2QW89QufYoToamEqxAs79xUcK3xtNZyuapfCscR28h31tYoP7Zpvc410ieTiqyVd8a8QGYamqR5
sKSQPqak7Bth7HkLWk5x+Bwa4qXxMJOWyB0ibx943WNQ9SfDF4XrB8HfzAw3mZ2le4SqUJjLp4Ot
eflCa4FQIJRiLhSqZIad7aKs2CiF9dS06ms3WA9t5rwVCec1CLdZas67FBJOMb54RXGUDPXQ6smb
VMt3qR3dUb2mNtYIeCXys2213sxP0ofCzLj7CGa68Q5RlYPGMVwLQQkyHdJ3a7ScVetZ5yBO9nLS
bIXZL2xL3A2VtZCaeD/WlM77cddrKGdPXRl0FmCCW6BgvCB86GXnd2GNy7zN7EVuRfquNdQf/iTE
bZmg3POhJBoT41zWUzoqUv8iPN73Ia3bVRYnyL4GnbYUI7ecTXzuBPHar2Jv1g34CXUZRGG1hM05
NAe9zaAHdt1j3przPKEglRTqn0EFrOONb35WPE1UDmq2xc4xOGhFAy4YfDpPbGrtK38AiTYxOJ2e
P2/ZwtrFKmIEDXTPmdIOuzoxT0DM+bLemyZaZyZssczChnesTYaZUXeMJAq4UaX2OuTmwh7qhwIN
Ado8Yi2J8iX0RO6OWca1YC18Ace19oaVFXNXGmLcBJV00IR8n2MuWjTKxjAGQUumPFRO/kMu8JMs
pVd/xFujsBF6Mvq70pT/xqApXTFUyzYyKTXnnO1AEk+aN4auXasWBbHhRQu0c9Ci1J52DYlIFqQz
AQp5naEDYpZYeJjEEjTVInUuRXk4i2UUvQFN8lLpeETp6TgfHSo2XLLC1SqKXAGDUI3wnaVUEAlo
WkN5zhS3QGlXYAiARYBwGHjdQIa/wImJtNIgKHTxuclJewCJRLRX5fbv923eG6Ncss8tQKg6OVh8
HlR9HmfRqsjihUEi8v0w1yC+n5raE0bgAwYAMTzoNuMEqtg7x/R5Eq+cvI+CAMKUtMpQOL3V+r+G
Hvk05MUCDplEU7mn9U83yH+GD7bgsTlGL5zuv5LhKjP/Tl4b9/0N1MoVHCTKiQr4PgvIO2yFzzO1
Sjnxq8DBQwfcSnyvaYDtctg8SAjdWNMr346RQHRCP4PyfIlz0/IuLPNCAduwV7fg9u4m4xWZ3ipK
FKXbrpInsFo3YJ5XMAG8QIBi5AlDZV6KcTsk4XqLcuy5q+KZWgGqu0WP+Yekv4RsfBxi+gkftops
KU3ZT1ulnTwb17gMTX7uETHGyrzzDvnLLYTWtBG+DmiqEwlDZ1oXgJ80HeVYaBp7cxWslbtglWzU
ebQ0Nje+1xXIHiBc0zBgERuOcomncIwgDHDOANixTEbMiV1t1z9RbpqZcwNIyTx8jJN1/TNfcbne
QnNc3ZUfxr6AUg15FQWNB0M9W3j7NnDhX8pvxhmc62P8d5xFz8qb9ZYcbyk+3Br24jB0pLSjaDiD
aWSDv8zmCTXi3HjAtejGabi6MS3EG/iOGrzEi48Y2K3soG4Qnv3a2MRFvQDOcwNyeX1noigAcJcq
oWlfAEtju4szycF7rFpUp3yZrZxZt6R3MweGNv8fmMVd3TAIU1DDY+N8eQLGcnCouA/hWf1pP4i1
dmctg4WUuPp9tbQexH28bvfynXF/Syf8UjP1H2YMtM3/HfjyVTCJyXtR9+G5nOebvp1Z6/RI2Xo2
SXHQUhj3+jpf3bqwqVNdOYj49xhIYRsmYOzpwvtw8o0mLSPKZv9sBsUM2vVLI6r72KwOlN7uLUpS
7mDV1aK2LAMoRqXM8knCgu6fq4f6z0zSXuKk2NdK9hq1Y7VSG3HyQx3nDGqbY2e+V0N71vWyoBch
Yl7+0KHPVWtrOZZeYpmKM6wAspaoVFy78uaR7aVu147NIkV+Y8oJM8Sl/GxWjTY+VvSGRJDOfb3d
63K8VDT7SIFobhniPkGrfqV54apyoogUXBoW0dghY9+xK9u+MNFVdSTwut2WrOClML2XNEdolQqG
bPTKLKg8nDfTNFjgQ5csKg8rqxSgfBJqO/Bh2yYXfy3FPvbRcGggdLh9mAGLsuLZ0E1VB3k8SFTB
Kt95oBn2qibZk2r1R1Em9IZ7gEkRGA+ftIO+MoJJsHzd1tP+Fgi4up2kUkzvaG1bmUwYFOZLrevn
pZr8FqGkukgcnz1J3aGoTK8+7Y/+ED56fbIyp6w3tqR9XdFZA/9tYodMot09NU13V0TJvaxXh6AY
UfcvF1JrH4I+SRZmMULATfCH76tVMzRUf8v0FaUeMrRwJSqTBodFq83rsETFl+4u6OxfVqEINKai
d983Ft1gP42asfBN/1j7UeNaIxFmH5UbZ+yeK+ikmRFT7JFLdyxGQYUGpVBprN+ktNu1XnAyE1A+
YU5xqYn8HSJH/rwJwhpL1qngxb3NPKtnxYgerCJexor2LtcjGIM8OWBUD1FW9nZtTAdLAZQxq6nA
xyHGtUrR7w2JBk1fOm++Tk1W75olan0LAl9joUZAjZyKIm+f2zvCcCql+oGU/XcHHmbh56NJkcO0
CWabh1EFuQLwQYphJUV1t7IiEoOqyk8h2J8kjoI5GKQDhrJg3PVVYufG2tC959go9rrZH8sO3n0b
+A86OsfL2JP2YYvmXy9bR71oVr0CB1exJ+qTdOfU5CFlT+MskN/VOH23IyIY2ZE2dd/s+tG6L6MB
gnbJ22y0+r1qjLsS/QvawMM8H+IfvprRMqqw6O0HB/E3eXxSpfChs8y71Ac7owXty1g1q87kGNZR
nMzDqdU8pDnVefASsXRn1tEDmd05MmA+p7TV3EByDo42dnQ6RbDx6uy5yCuWPKegJBA9Tp1YpnDY
OKjuTHXHxDnnkrRKBu1IDeMBBa0f5ajQW3+MxmqdptXerqi4Ti7yrvqv6WBqv7XcY0HHH5KTHdNU
2mGKspDjFvyiv81E/WYm1btp4p7Ql38N1VnjQXWnAV4YQl9zVR2EQ2zjhMLNpMdkwBVGS0B8zVFd
lraywDbuKCzLW+QpTedcSAcJrQUX7szA9KIne/TXtjncj1KE68Vk+iOt9Tp4ybja3Ewfl3EurdLa
/pGWYq4IqlJpKzZOTh1+SH8VcXRPiWdZNOpCCdHoGhOpmytZvm+78bUckKq1MS0xrGTltSGZLgrU
JKkPjZaurNTDG8wZMdFy/shm96x5+ta0wnVtKg/Uwp9ChIaWKH6i8IZTFIQwzNLSCYY2NrY3QzYV
PKNjKHe2Gf3WEG7I3KqoKxd5yz+qU9xXokPLcTAna4EOuIjlpJuopQbQpmW8sFEyRVMltrGUoRED
5zualxIAJqUAhqsF42OfgHoaHXFWdPEOP/Ps6JM5ZQ6uxGkLVquQxRbZsGwtTYCcWjUAP8i+2Opy
gUBnEVDt94CR8+Yd4FK+akJ6KVtGmKR53ITy41IoLbAiGkWocd9LkjiOdE+bMbc2CfgzSrb+sJBo
wluRbLtNlTwPUflsmE17I5K5dH6aXl9HM7i+EWKxcDm9CDNQAUizyJKjs78Tb8iRvdFCATSdPZgS
959bvYaH/q17ks+VjMbu90HqlZzi09gXwXejtQpfQInOZLS/akF0odrRrCnFDdL41XFoy6Lcgx41
dnGfn/oR6KcRKmV0LtRqIYr6N+XXVZUPt7S1r4+jYzVN3IaF0cVa9mPt51GCFJQqvLVC0W2sAHgr
3fL7ZbsSfUJbJCuaDEJM7ZKNoySZpA6oSJ4l/T2H4ZdS8P9+hGukRZh7hLYwnAlzL3cFWEbPcoiJ
8Ixp55P1e7QajqiNoI12O3m+tmwKhksgrok9vzCqw1rxlUymQEqp+aga5Z1fZyt0Fm/4JVzJvBw+
CvOapiRfUi3qAuSz8Njp+she7uNmm0Ip9SvvfiRiCSS5XnQ1MuKFSWfk+/W8+sUU6GET3U9lG37e
gEZaJYUe+jiep9k2yez3qpPP3w9xrQLB7saZlmxBNaxLLnUOkrZJ1CQmk8039p9gEa3GR+TttmIG
p26lbbxZurrFpv4XnF+ks8TOMum5AukDy9rPMwtNvPFE7kUQS0KgQTW3sB5lv5wIylYVW0ALtOfQ
bJDrpFiddMCqivjNbvpj7JcPYdzBBDRwicQPPgLFar7rlbYGCR6C//QkV6/T3wniW7g1Gdil2epP
LY8A640SkaV8X/U5eBcvfC0cvVzAhXvQMhCOcQ9tWFMe7Nrae4bF6w2iAj3nmTR60DFaofDXtSfK
u+dUlX4WaOMuGhuDAUcTj5UFTVlSlipAiiiTfn3/la7tQeg+pgVNxOKiuNgIUUVPoLSL6BxW4UHU
w3sg4d8il/deWG4LHg+/BmGlhLcIfNeOGFf9JAVisz+0i9S4l3ulgP7AzQQbeZfaJijSUtvWpf76
/QSn0trlfoAABBXMopb4pexgGrxuThlEZ7qZQfRbL4yZAlItfen8Xdj++H6wa8fq42AXdQYIW0rr
58yqQkht4iWktL2al/9mENuxgYpM/owXO5zmQh7EBiU2DxW2CkS9k96yJ7v+df4zxMU7OBpy0OcZ
RSjbzmcjQJgO+mtQj/P/Yibc6Qb8LIp4l+IYeHDXoxWq4Vmy2h9l75x7LXv7fohrVQsUFNTp+aO6
hYzE5/sgoQZPz0HnSV8qS/CZWyOcVUvTLZ6RD1lLv6sbZZJrW8DUIFxNIhK2fVklyQCVmpWhRecO
NdVO2WnJjQrr/2NGRA4TpxKf2Ysj28gdhCxBfbWet3NtlyyUO39Oz42abnesX/73hECeQvJNKj6Q
w6EUf17AiAY6haUmPDeFPvPHvaBahwf0jQfp645DT4yrgEIusR+iKZ9H6SxrzBH/8k7c34e6D+7H
Pt/6RXzjNvhakfs8jPp5GFGaUcT/QHVmRLwkl3apmS3wcHTpNd+Y0b/37fPNw19CcgB/RHQWtMuC
ZyekWg/sEc2UPoJ1aExo1AwpUNvc97l1jCN0mbTg1UiadaI6m6EkNUTekNq1o21pX9FMM+EhxcD2
ldb+o0kFJiyZ/sSLsnDSBEm4NMuPsvD30uC8O7m8M8Mhn5eBCb2gA1kYAMFpijN618+tRfQ/0GbH
bmMhkvG5nohodktXp8u7jaXSXQkSlNsyHwYbVELMD9vw3e6taJ6GxVlVRxBoyb3iqdlSGUjYLCXA
6dMyHykh/UjVWpo7YzGQlkFj1II3vx22jd8eeRHfAr3E+iN6/v5kfz1oCu8HlWQDuYDJ1eXzp8xD
aN+Zh2zKKP/OnbkW39qS1/YKcfPkmgTHl93/eQCuvdxP0PE7QeR3w+gxRBLR9869pc2+n8mVE410
qIIssY3oDBq8FyMpHXOJjc45pVq6gTKzUpV8OWb2HmLNukwUhVZ4ds5G6AE6u6WMYxk8X9+7oUDP
/fsfo34tQ/JjpkMIQxy/0S99FbvMEMrPnJO3L3fksW/x7+gwzr2ZtE53wHHxhWxn6UlfOgvl4d57
Knb1m7LPf4r5rVjuSiqIDg8GWTI6war+hTqreoMzUB9Db3yb7/QtHJXHYps/9et3kPqD66xQQewP
FJ+XN/0npovg4vB+GvriJU8yQLlZxNC4Lcz75wqNZspvC39dPEnzW5T1S+O0KRD6NNpFNGRFwlHN
bLBPzSBBfDG2WmLTEckSb9/rwTC3ptKBDNB01iXUNrVU+V06wfgjtzosYdP6r2aG7c7WBFrRingZ
fIFAmF6MR6uE2ADIwd4q2HEhjiiktelroFVs6cZjfqVszjlBQgRpAbQ5ZeNiEmVlxU7DxsIUBTrV
KlnFZ/l3slOX2bxba0/Felj5q+8365Uc4/OYU/T3oWZeUZ0OvJ4xyyUE0k26BHwnG7PhPtlA/QBd
6sYr+THcm4vvB7605f33xT5O9uLI2m0nV0psWmimaMtkW+ydg34PdXIhXlDIXgD3coc7QDRHaQ7p
YLi7eTaubdAPP8CcZEA+zNwBgtpHJBOnySbXWsZH55BBkZ45K3U+rNPwxoSvvM8fP+5lMhfGYx5R
FLNOozhM+H9AeSuRK5sbyzpFY5fHzlJhJykgWIFlXERrZRToQZCN0x7y78UbWEGLzZQsupNzV6ys
Ba4t6Vun4XpszOq96vrrGqdY41aINUUb3/2M6e35sLipEpcQJPgZ9VzGFRg5qq28sVbFcljfummu
LKyD4KUO1V2fesuXG6lxzEaLfHHubDjBmPX9EWWzBUJy+H5pv+ZBysdxLj2zy8jP9EiddBexHZw1
w/jUWMCOjPZxULU/BlY2mMreeNiuvKAoKdPOoryhEq1e3Agk58guwcQ8J1l1B3hyIQtpAzJ1KRe3
3BmuLiPqRWjYW1MN6mLjKKHU9mVkSaeYtN6nHeOXL3083ngcr8QcTOg/o1zsCwdxm14uJekEXeso
xmZNCnvjO90aYproh61npiqKpCkT0cgc3WpUH/pOXv8Xe0GTZY1DRpXkslsc6UJXqCxJJyPlKAkk
XmsxN7XTAA0YQa5Z09ya1JVzTb76nxGn2+zDrFqnM+q0Y1ayDXKiRiUZiPtvC71e2QPF1YQgAsx0
gxnSL7OZWm4o1ZoBokqjiIOZbowQN6J1pmmbsUygwWlqPVcgMbmxFP1RW8N3dcmfGUX9Hos0mAeA
yhZqEbdzYcdrMhtamIF8p/vmQydT+0GMS8bJwKdzMwh5GejKRurhISompR+0Q3EEVlv03/IHM/A7
5FLFjTzkysM1BVfccuBkNEW5rH8U4PyNsiiQ2XShbyyz0Y3nYgEYbwPXzbXf61lytODi3TiRX48J
mbAD1oOSnE51/WJ3tYUWWKlNpInB17EQ5r5QVQyZhnb+/Q6bTvbnC/TzOBfhUx6hi6HmvXOykHeZ
xHBj+Zfm3I8jBOnolh32dEV+Hoyr7cPmujj7MiICo4Jq4EneQiPbBviW00W77Vt+dRPrCAaT1yED
dXlsgCL5YVmY0qmtFuYWBd2l182kRTsb//nEh/8Da6erN6hOjZZ+iCV/qZCUfWX6YaHgl9oAOUAX
KoHuUabWrM/M/+ZSwMeBqWGW9aXobag4IVV2J51K+KORXKyNTpq1teU25IZZI23U8df3m+TqVQd8
C3VUVGC/iCg5Ak2CPm2kU82D64aesy8L51ZEcWuQi51Y1QGtZ34+T3mLfeQuvQ/NR287ihVcvWYx
Pe4hqUzj0BkESv9DijaaPcM+W2B4093sMF37oI78D0UzSXBd1jkkpelkNiwavtETANNthTaxl2G5
q99yEbo28Y8jXVy5fqEh9GiqnAqvfiSfO2ZGciP81qa/cXnyHIXcG2AXLNzL6rHXZdXYlmxPE8sY
NFyh5KvixQbSX7cRXnwARIVGb74ZPHXXyOFLEA8Lo5MP2dAvI189D5UNp9CJ4a/323KMXhIUZKpG
LGzb3zm9ac2ysd4asD6hd4B0T3VoLZr9SKt4YcktiJg2gZElvehO+vd/vzs/zO2fkuGHJ0srUlVJ
K9bPb5IctTx0fjqAv98P8vU+ntJsFYVgqqCqeVnLrUF2eJrdIkAeO8UcPgO27X37lBk3R/qHvPzy
rSZ8GJha4HeXt1deG4OGCrZ0kkIUIzxQz4aaoNFTQHjX9yYLPhdonQ6yjDm0gYzGqCMR1FcICoXy
EXGb9xGyJWnA3dhoT98vw1djJhCclHsBlnEfcNtdRMGmovmiliLpFIGIyFxNddXVuJzsvTThmjtI
dvN4Mf5NNsos+XHbXv7qqfzP8Je2cI1fV41VxtJp6N4CO5kN1kkbw1UXFu73E/06EM4JlKJNw6Gm
SjvicxzUhVqcqGlDTZBL1lAfgf67YZguvX78L176jyNdFFTtQetKxDQxM0f5Vgar5FtPff7y/XS+
3jFMB+Vpkn6NlO2yuN6WRSxrJXLJBjAg21iH4Y3A8ep6fRhg+gEfDqHptMJXDIp80P4o+dzBpsOW
xUC55Uaf4NpAGprP9JihHH85iL6aCFQqEYzR23ivWVHpKknvJjGk5cS4ocP4NRWbgiMkGBFdtWlM
XcQro18CNXEaCB5dtEJqCsbkuBnV+EH0bYU6TDvL4Wbc2HlXI85J5HUSXIcle3n+Bf21Nm4K5zSR
kt7x7NhQbqKEuBQvcLgdYl+3OI4vcDhuQRuvB4P/GfniJTLNHAeutnROeXseZJBTRe8CEl/qEsjf
fP79lvx6o06L+5/BLhZ3UI1UKCrTTLI/dfKasrLgXL4f49pmIRojPTGJpL9EZXGNgpuRxc6pLVsE
D5pwTvtpkQ66MSe2vnGQ1elO+HxxIwRJrjyxBAjdLyH1ecHN5Kj4bgOcPhhHZanPMD4eVuYGRCjk
rWo5afX6W1EhfTWrzuHPW7D3q/P98AumDf3hFEZRLoWwQFjTppyRoUK6i3ZesW0sbfn9yl7bKh/n
evEO2J1aDY0TIQ8sJAQynoTVLkpz2/m/TClbfD/WlbL7p4X9t/AfpiX3QNxMAxfnyc5yMlrU1sGW
YWf9X3MZHccf3493YxUvvcPrevTaQmK4KPsjEri4kxt6/azI4Y0jcPWof1jFf7KQHyamCN9r2pqR
wHAeq9KlQrnAJi/bxe5YLtuFMSuOw1qlcxzcGPra6fs48sXp0zy6TzIk41NWImnUmq4Z5TNT/H+u
5MWrIIqyEylq2Cdsk2ZF9yvw//ia2Jj/+27hBP9BgxVHMAPKx8UbKoA8tWPg2CdnvFPrfRs7Wy0Q
WyCnNy6Ua8tGyoXxgE6ghabT5wNG1a8BlYnKmaW2L+BLHswkkQidb2m/XzteFOcRx8W7yQAd83kc
Jyod2ytam8+z1OPD2IR3MfTKQsLG8ZYt4LU5OYgmTzLzJq6SF3MKjL5UKGPap7q25l09bIVhv1Xw
3P+LtfswjnMRUqHE2ZVZVjIO1X7Hfu6AK4TDrXrNldnA8bOp1xAgfCVYqLqHeEXnOKdmFrwNf8U6
2Sb7Ym/nlNz7hZ5worzHW9WaKzE7Hc4Po168nH4q4LtPo9o/5RlCL+tx3d5PdtLYlZ3iQ/wY470u
jsUNeOIVtN3ncS/2SSQk00NPzzlJxbzcJAux0DfBTjxn/6hBtyTLr8RDn2Z5cZwTigC6QDPs5IAC
B6WdruV2UkGx65U8TkZLWXefGt6NiO/KF+V0Wxy4ycfsCzAEWy6liE38fJXIwDJGzEExbgSiCt/f
+leOHN5AE9ZTI1SmPfb5yAE1RrNvQFs4V6T5qPzS1D2+wUmbu53z/P1Q1+59snCNlji+bJN7z+ex
tNGqE8PXjBN+m90wN1egoX/+H9LOY7lxLdiyX4QIeDOFoRflKTNBSKUqeO/x9b1wB/1KLIbY8Xp8
6+oQwDF5MneuvaVYM9xbnrEGZoiTL/EXxdyfR77wBVVVR4yiA/PDEO7sIRNVUKRC0OXTgBQpG4V3
MezuUVF6Y+nTSGHqD0ZXrX8ec5kVZ2ERN2YN0RoCyiWF9P1hBUUMKjFXlFMsHnX4An51zdLzQv1Z
/jbE2cQsYqushkpSTtEM9S4ny1zpGZ0GnXBs8sJDIV3BiwVhMuTbQm4ekUzNtOTWm3rEKaXTO8jq
xbuRt7M9aPJpMofHn9/BBesGfiHiEojJKnP4PKYQlAGxIr2yhDCiI5+inXHU1pKHJ6NjXvnGlzaF
b2OdbUZzO47hWDKW9lgSVNvA2lzV7b2gtIEyuN3m52e7sHCoIqM/wLsSXeJ5xdGkmxsMZq/gt71R
TAV9bOuN0v3Q7dPgmmjrQv6BwhGxNTpBtGj/GENHUJVEC77fKbaAXQtFlbtyChBZqoIvUxA2tWTc
56K8S4CHuYaeGMAAsy9DDt6EWOxh0rUPQ9LdJ2Akptb/E5bFAzWq4tonWNbR+ZxXEEAvzbUyioGz
M5V3omn47iyfe/BUJ3eljbrNtuYqvL92absUHVNLI6e3ZGj/lb/8V55FB6icgiF80Ftp74/WfTvA
qSplf0PlnbI2HohONQo1VLsIy85q9so2y1xsd5IrsroLuzWPvYDcoS5gGLrMlr9C2jmZQzqg+DVd
d+ja3O4bw04AlP085y5oGBYTbIoyhEikXM+rsUMYz3IVCWxkOCDtyidj1Tixa7rSuib3/oSNMSXg
a6/64rPhyLPEfmTA9OW///VsoQQXLZdNmeLY/r9MeAB+5FpJ+9J2qS1nHc23pDXPa7ECfGNcOycZ
15/BmzF5ySn8YI/5VnvyKkPmm9uBq1wb9dKjQQdbFjDiQWRU3x/NMqZOwg6K98n+1G9BTGW7cIUa
zgXM4uYebWTX3+elR2XaLooh4tx/TgZ5rKs54kOeJml66wJqh7FxZSVeuMtpZACWfCWd7lQwvj/X
NGUyulKGANx2mxnjixqLfwrN2iESt7yfJ+WljRBJJB0CmkjS4VwTIaTDEOA5JZ8keXAw3RJiyS5J
tUflWzB8/TzWpe9FPwDCYnWRY55reISmHCVV7GB2TdnvTGw+Z6n9Nabln5+HIbl74SPpyDxEjOs4
vv4phIwSoxgkhk6JCXSF6v2vRBlVR2WXtxrlFwiQbaT7H1auP9fQNC1tuIUgvanb+TXp2t+weVr4
HdJCcnxRBWiNuNRXhvIitPIBYvkeBdVKhyCYSpCeiCJtuhz3pTpshlp6130D7+Khu80S8U4RsnsT
9jiYiWoPemtFEfgT/JKnW4gkyv5mKBTPT4K1aCZvU1emUHUl32PL+4AGS6HIqLzMb017jLAQbCA2
51bzxOQpvBQAuxMh7rKbrH4MyurUd3H6EMNg8TQllEjjaL7X6RgvdfwBWTPNdaJkEKMHbIZjqV3T
kbTVymFg8PIJa8nM1vt+tCnrf6oRZZFentcLeRQ0yh010qOM2aEnapV8GKdGhRTf/JaJx1RNm1d+
mK6MOlinpnYcDZjgMczWrl84YvH00gThk1liOTzBL+q7KqWcru7VwVopbb4d4eB48nLJXgPfUr2x
sCYgm8E6mvEqMKydPCvsIH4HS6meVppBWT4Unuc4etaG5peUBDehkh9otuC5DPDWyP8fUgXfL1/D
Myusbb0oX3wluTGzbKv32RPGYQ+BYD3Gg3HkfMKkaaKLLZR3mZI+aKH5IEzVR+b3EAeNanQmCvgw
wDrBrgY276ky75h2sBPm8IXb4XOJmp4CCwq6mSZKs2m5aYSo28VQQjaV6aZbdAXSrQ5rFTF7NnCC
9lQLh66xDU6ghVbmGNM3F9wqAfDMQBhdjLQ/89qfFqJqTFFW9to2eVKM9mOU6YNVZ/UtxzjbnoP2
dYATmCvjiO9C+KZ34a4GpVb4iuyZVYptQE3fD+2pziRK+EVJuGET762iIIZmUZqJlwb155iEbmvl
idvErddK+mPVxoeJ7NHEhAX5BItSajRXjwvLrfV52kc6EUxatxuJFs5oHGnoFRNbjMTA8UN6r8Fo
4+QQ+MY2bEpi9UqiDZyeZ0XKgEtHGij9ZmTBqCXY/IjuWDnQ6DFlF7K0EjZ2q50aNQTA7B8wkaWH
pRN+Abh/0xqI4wD172Wzir2yDL6mpJpds5r/82Y6CvliWS/yJ3L+f/qRpcChxVxbKSJy4wZxiqf0
pKYCSLTgu9R1UZn3MXws2OizaefVdMRj4z3pjKdQFklKCutYsAYAurjzphKIv0wPaH9VtR3nD19R
CV1h1AMnkCbGpON2nc7K8zSpQL+zfHIFHNk7Dec1Wn/+pHQ9U4DLC1sOqse4wbahbG4Vpaf9N8Aq
Ucsk7qjzbRzPsMCFAq+2gD2hEEI4jnoOxx1DhRBWsdU3h3bMPrtiXWkiqpo+pI07gvpeicY+1avQ
xnptXWUmPsD6Q2XB85Hq8JSX3a7g7lvqfguxeZI3U6ntKBISa7Xyvk6EG9DUmSMVya+kN9/4wqHD
VroJATfYSl+wyPFn4R28GEEkOlZHv9IUGLS7L+KesCy5AqaT0yfzVjDiWxqmvnB7BH83aUd5Eh9F
EF/0BMumq07BujJoAGqtFtV/PwgeLqA2GXVH5oKJJDBxajNZd6p1wKpgAwDrrkukLVCxbR/1h1Fq
HrsxdVWtfceza1Vwe3TqUL8T1KlE3GRM7jCDnK4VcScHquFWcXebaMaqE6UDUwBrN71+jK0APJzp
23ztW1XGezJXmh7i7fwsmCABcy4jgi5OTkbLNPD9aI9e5HdiLID/+V0fs1uxlTrI5Px8LdJCN81E
DC5mTCKnwIJyhMBBmiLZEQxkttIs1gex6iKv87vHSKXlXTC7dCPU5QteQqkNw290laC982d9PQty
71py92aa8105qpKr6GBNZzW6UbmLA3ecaciPZIh0Nez1UWCrCArztUvyzBbEUXb8pnk2JuvTirOj
3FIPRPoLZtzfV9jNeGaaPBjG9MuMaUQe4g0tzJB3gy3P+yUJ1pcSl896XD5MVvhWd+1da/SGC0d+
Z830FNfKK9TBB6GKnSJkCUY5LcviIO171DL9zK0KcFfm5dqwrvzMs0bxBlYiuEUtPHFwHgNTPaUs
Kt8k6R9KarSWZvMpYwP38miicULb1iq9GpkBLl+tP8xQ/RoXXpihgYrGvwKPjNIrRvE2LqMTrdPu
WEx/8qUXTw7YH1pato0WBnyYvmKewEGk4pTh92xlc2RONr1n91KU3AptEblkiB7UVgg2EywsL5Qr
Yd21xm1ZWuAsScAc6Il+q6r+gwa81obWf2/JuGe0rYYNHt3htoCAGr/0KbNjc96TfsfRwnJ9fkwK
CZP7wAHPkddUH7azb+1KZXLCcN3X3dr3u5uhZ27FxvQq+uKdhgWA2fdHTJd0+mmB83Q7jAjWgRKs
6OMgzR4KeBn2/YPV1fuxZyE3wBjsvrpvBSKGwvyMDe3JMMKP3i9BivTlmqX4qs2p4IGpt1ay1Jxg
TjpZkALO9zehYLo+HLRaDQ5syvgvZCvDIoJvweyb8w4d9L1kBSuNpnIBPoiMPl5t3gvQ33Qq7itu
tZwAu8EMt3OMF44yHeNA+IVDD0Sv6qCMLzq4QE3R90ajOKGOyUIfbYzsuZFil3XnKl29wsXh6Fuq
XdIJUQJoT6UK453RjUUiepzKfRwPdahI1nSoe6B3cJoTQrpS4GS8DYtjX/0xldtseB0rqOzlFg25
i9HPii4Tb+IHG9yYe/EpgUlSBdMm1WdPL+CX9CNgLshnuux0sUoN46GL61Wg1m8WCYHwqEUVlup9
hR1s/1wVZELUL73ubmKkjTjeAK9sbVCiqxkL4bxsN51wX5JtVIm/cmGDic52gCmuxfEmMQCOYgMC
2CF1lD7GFFfbKO17y65d030em8MqkhEhNPTLWPVDGm7rBpFKHm4g7tgS9jOTkR5Mg4aU+kkQ9ml0
q1kU5irBEQPoMTtBJBdGT6rlb2QLIGkFEgOhZwqArh5rJ4vYUQOTHsW3mEU8HNopuCP8sePxI4M6
XoMzb1ViqWkzpYMXNc2qnSLe72KsY9l+uBBmY2wxm9cuf22FkCqCb5dmsdiu2AYuiaqCF40kuhEN
rhL8ynRVds+G6Eraa+evxuKlIQTqllAW2WQrfuJqH6DHqKyNsCAz49JtM8kBVgmN+pCHkmPFX5Mm
HfVkb+AhgeNmqQGob1zFfAmweFio6qCrDcyXeh/3jxZpI8BVVUWAUuF4lXRONWmrUR7/tE15Q1M0
5goHq/vTGJnbcu0e4Cya6YRr0+z5ZXk7ogGSse0NUu2U5Zoz96fOQgNvGo4Ahc+Mwj27swsbbJNY
g5Ob7W3c1g4GGvOs3UnwONW63nPP8nBle+x160WV2PbV7JAK4iZh/7YnP1tL+QwvVTx0MY2+arS3
EOjg+7JeUMdpRbST8aRlvlHTzh1BxhsqtqMlJFm2g+W2YERrA70MbUkqsYQJtBy4i9ca99pi2JJ2
jih+VdqNkiO4a9dLwnsmT9hJdxZbVbVchQDRCOPTPDty+ZAa99XCjY4hIXCW1e1RKPbjiEO6G8e4
bYjlRpB24/zRhu9Ku9PVI6u7kzEKKtbTCLdI8Z02f9RLNOZs+42ieDU/qa4H1ifg3+C1CreB/1vB
vKC8S/pVPd60xR+p+SK66rqdou3lMbPHajNEr3EDzjCXXFUKNzgyzAZlkDgyArseViXEt7AOvLA2
/lhT5Kat4fX9k9adlElf0T1QBj0cLMvrgb+qXGXq2ryv9IfA/CPryl3eabcW64Yv6PjwxSt1PLWG
f5TMatNPql1UD/KAaZ3/Scy6y/zkVsqmVV38rs1PpRVWeVfv/CLzujTaVajN87p2p57QLyThEKcQ
S0KvnTe1fqwSeuWCwRaC12bGpWJseOvAMIiOfIzoVcFY+7Q9ixMznNWvUszMin6lzdVK4t+qPZ16
YQ4dIuwIKHTCLEID/znAMUZsq72Z7kL93Z/uOuO1Tud1Nj6S+WGXim2tjfdFOa4GtE2NULhiFR6a
vLMt6zGbe3sS5q2hF880qK/LvLyrZ9lNU0IJeSVIqVOYHzJfzB876Dtroc5fmjbxrBoHCuxbpPCY
KdYHJgT3pRcHCpcDyNlcUuIJY7kidyL9eRT+CNKzNJGrlsjckkrgXdrD/DzFv4z2kLLmNGSm5NWV
edy0zUi9n4AQ5QZ2AIuJUaiDQq9flBgKePSrEX4Vou7NxZchsUnn+6peSYnolPGz2EarRMtt0Yhd
nGi9Go7UqP2ZMejposbT/MGWiVf6/iDEb9L4roTduiYk9n/R04vKm8ma6vsi35XWXogyxZ4kQOZK
fzeI3HYBy1rCh4xvBHw3IsCVToA9wMpR9GMqHAvsVUZgJYX6ovaPEB5vcjE9Ztp2bOBnmb4XqbNT
0TDUNouF1r2q9s5YY8fCioulT2m+SUYDLKabKbdDuxvzh06/LfrG7SwCNF11JHPwOnbVpsH0rL0f
+1Was4sDkm19p8NPuMC0bSTcEPE3kVG4w+qVsBru9WhfLxq8fvET5kX76b2a8DtmfGXmL7P63Zam
h/eZjVLOCRMsfdB3cBXNatExVWSInTf3x9Rad/5v7uTrWF+scH5HsmDXQu/Sy+rgrvlLjWeS84D2
OLD6iE2zUnfBApkXxnpdRNCGWssxRxi5KqtYYYOspWpX15wIeePoGE+IWeJqBIV9yizFYEkz2cjT
7C0qfKziq/U4V54FoHMyhRV04CdQ2juY5CviWlQUPsdz7sxmTjxJvUsAhyWZskeyc6WlXQJwGDiY
mtmKkiMEmm9mXVoPHVQlxfLtulN2KixaaoIY6Dz32D7LmK7aftuuiMnXc+wD6E8fm0TEjT24SfwQ
pOZguCQDcJXRIZf9wezJhvi+VZL4QIpqI00w2EdykKK2GSPJqwvWRTTgV4TLNp7QNnXmWzmoD3VZ
rM1p9HQJ62k4W5BHK3jo+RYCvhO04LzIXHSS5Ey9yQ54NxQPpYpj5sx30N5q1Xel3NrLQ32TtfFz
q4qHqta4ZKjmSYvn5yrRDwEONQOvp0wxC4oSHAey+xpYuB2n3Vpq9JtMUdy57vE0U8qXUmygxk+e
kql4VuFpkKZ3/ih6JqAeI5pPk57fzcbgNVxAEr8+tWELkwqfx0k1QCCbz0LBncWcXiQcwJR4WqBc
yJ+l0K1MiHrCawp9e3FdMaQUN1s4R+ZkuZKCrZpYg8cSXZEjrUufZL3CJpQUmAyBWk1ucyPejoVw
aOuDHqVuQkxSgmmPJTrRkvTGnNF4TZqXA9ta/Nl0OPpdNwEUIwGd476mfsqFvxZGGiC6kpt4mzrl
zDKhilDix6BoHypIcA2LSAWkrSiqZKN+Z/2xlT/ySV70Y/taiH+HhFQTWQdTvtXCVyokzmi9Ve1T
E3/qKbYEyS8NRV0ptF+BPwLuFcNbdIvopcyt2SnrfirWvYoTQClmuykq34U2fI1MbBtnfBt2vq/v
5hbKejRt8S8It3Jdtl5Y+HY7tZ+YqLGiSCd1KjowthIshXT9xqo1TxvfCz3lph2yGoqjHODfGHVf
Utf5WyOovSzm+mot/xG4r4ARSn8cJwLfbC9Uid0YkqMmvBBkicwhJ+llTxADd0JDQa8XbPmton6E
5Yk0t8htJZHSt3T4ysIDTLqd1s5rK5RWIystq19DfVw8l+w+ZfPcRd19FZoE8hqOXiJZA52wjkhe
tbr1XKVPbWgccDYYcKDC3yfW0Taoqjv4H4KyrZg1tXQqUKdM3EakQvJU3/dymNrIsxHsrsxS3kbI
0XIFyP5zbDwFi9GSsW3A6w/pu5EKTtsPm8wcHC51jhSWz0h63DCc7uW83CgNHUlm4nYGPm2YuU9a
v44GLAS1cmPp9AQlf4QhPiiCeTtE6W3l76X4Iecfy3W9acoCoFywKcbYUREzdsG+kPcJLnxNH9h5
2rO338xp/kbOc9MUqF+GWxjtWzEQd0VjrTpi4lKfXAxOV71yn4j+H7yx1nmMEd+8/U/01+LVUf02
yXlygMTk3kbQXYn0WyYFLUSmrbPX6/5jK7xJxmeG/qoP7yd4aJLo73TBFVg+U/vYBPc+LyKPclvD
WVLrq70mamvsMTs04FDyBU5B4eR36laGH2CaKW6kZKmlLN1zC3wYNM31IcWnExnrig77aIBK/ZwN
xqpW7pJOxzxyj9uOO9TvpbEE2PgZFqzBbmrXoU9qxSBbxyfXw4Pe9l6rqq9kG0jFxYUjdaKDa5Wr
Y9ZRSdFKS6ptE+luo92XGAEm81HPxW3b3JQlN5ob2kXA1rccP6zOulTWU2hypAtroXiPk/6mnvSN
1gfPrZh5vVzdJlWxg1fu+9VboCsgFDHJqLJaw1wArJ3M3VpxoHqTIVrrxZc1yYikidT6o9bJrr9s
ktjBGjnkutyEobYLAWandXSnZskm5Xow4HbX8XVDyHXDIQx1h5T8w6C0m2ZCKAm5wMjxRaKfxh/9
e6ve9tmu7YCSd3cVTQUiWcYahHvZCKtYxkI0ggoo8LzTLbq2vRn164RMqqXikJa+WEK8wy95XeSv
jfiITRR+kuIKa81VlGiez9ssiagUqqfhOH2Z9VMXPScIspNWsyP4jZEFGqmE5S/VTiQ/4bQJbDO1
7qJQt7Xuxh9CAlABfni4asJyrePsx549lJqTEocmSfVg+SY7/z1lAq4KPH1Tf2GMHNYvXTC4DYR6
uN829TmPLgTCMg6imcgzIEg+lvXkVflHqYI8tPCx1TnENuX4hD+Dl8HFrDrihyBwq+qrML6CBL1T
dGjkdwq8OBe7U/A042+l1hwkMBFLrCrBE67S/nG22Ov08CMNjP203AHC0U3B/pFXx8qP0kRDmo1y
tpP2+Safk2MPDWs5N97MgiY86lNfgbr8K/GBxe70abQXhvI3nsNg6XX5Ofej20TGBM16i0gXZdQr
wBY4lSrid5qv20l9IBX2WcTGNplV+J06ubibNr2LMHozCLOjTLdTWX+cYuEotbiqtjPX3mgXGXi4
tR2pOkKVWd0Eeu4mGAma8XOZ3VDndJIYIDyRnpF3K0CYm8ynI3kcaE4ARW8HYfbZshky3Pg7zfC3
o30RcfBzFmyq+SVUb5XsuabhCaEagrWidZSYy3+W5B9iq62N/neVvKfd+0heFD4ZNm4vstBt5FJ/
mgvJnfzHsdW9URc/JACuCgDTwdS2w1Tfj1r5VCl3EkdEOpz8PL7LcAGh9wqp0SlRiKfE7GYp6MDV
dgCvel3yq8LydFS1W4F0bq0kODvMtpCTJhvx/i4ehPI0VbqXVr/M8LcygGCkHqX3j41c4xh0G9BV
NCO8k2+0ucO+SYo8TXtsyOEF1nCjgyGVexmoZusJwD77oAYmpPBruIoI6kaNX33ypAuYMCYzp5J/
ymdHTMk9gdqSxHTdwPyjGXXMHnXCemkq8dGCc2P+6gDjYr0ylIWr+SlBYrMpqS4IEJFofbTBqjkz
NpiFnHoq+gx8wl3od23qYZXmRLXpJLD2FFmxNdzl1JgATzvRnw15ltpJWnhyT70GV7Uuqz77OfEM
XCVrah0mxKV+iYXvdJM21nsi6Zuqrw8V5ghZm/BLh+cBOAsh3XySw6UMFLfTQexJkI7hhJjAaiMv
0MpHKPNYzrerAJ9bvHfw3EVEMq5Gq8WVeG4bkJN1yuuCTpqFGKWB5HjLko4/KFOqt0ho2ooaPYqS
Fe3gpbpZVxy4lDxZzYApFueaKUZffaEMeN5gYgaHxm61xsFr9wUuqM9NqqbZt8t/i0n3FLCNymZ8
0AIqc1R5YGS1Gf8DPJmdIicB9nSEi3oU31RqtpOV9KNGqKprfuLMhnoch+lGafIN/ZGijSE00zrD
tbPj1hZqWDQVEv5cXVVSxs2k56AtP+IhgF8pL56PZel0pb438+6lwlXJVge5faDQ8xwoHdjg9A7E
zp0cawZXV3ykOArDkP2Ptj7OyLC0lgT6jdxgMkm81jhijtln3edPNMG+VgVdrh3tBkZZfyUdRsdN
lzhJTq0OT6/eaeG7sMVJUIvlaGMpTNyYC7PTW1VE3JqjJMUYiOurSn9uh7MFOUPKoCX1O506iIjn
XtyInh5WgDd6hdtixsWHW2C97qyBEk2lP2Jtnuy1evyU0d8pao/RjCLfYXDAMBHtThN1cLfVsUfP
BfFphLDjRmOFLTYR+gI3hf8rxR/c5dwi6XovHbVFC0XZUy0HLM+vUW8uSWDoDaYHRjWXVphzwWI7
jG2sZpF+UksuJ46+Nlb0ikXv/pt/0B/zj4LX9k4p7oqi4oLy4NuwZ0oRadbz2jIY1oSHCNSsq55S
/xqT6b/+qjMB1SL5BFGp0MiPw8R33QbGsOZUwMRFlGy5OmmfCOeeMZ/x6KPopFCFbsAl87yyHlyR
cVwdexFR/iXzyXw/a9RRUU5gGFwzGW5waMO1JgqP3agQK5t7FX/yNsFWqogerggultd39uALyohm
f1On7/9cGiokOWu9QYQ4NjLmvdIjbp87EdpsXWEqkOHuEnh++GbOL3LFmUP98OcfcEEhCqRJofXt
Pw3LuVBRE6Gbj1mMEEhR1nNySimJ9MORY3RPcRSqh3mt4emCwGSBkqJ1ImzWtf8kf3+9bmWk10LS
AulExz9Ktc8yvdKbdumDkoaC7EWfHRTPc3ydOGeTP0YyFej64SbW/8zkrLSELZlFTUItFA6NekUU
eUmVx9UO8hWbESR+Y1lGfz2VP6gmntmZeGo8jB3blbIRvNqT8LNysaPcX5f2XnqN6O7QvZObsSCG
fh9wmGOZ+os/nwSIAb6Ag+ioffw8Ny7pbC1zISFAfIEEeN7h5ANEHwXdnE+l4kh0fcarfl9jyINo
x9Xt4E5fVeQQXwKgOmTMrmw8l0T230Y/X5coNtRIMGb6qyTkfhjCEhjWXrwyXQ15jE3MCxTaJoQY
9v+LXe/b2Gc6sspUQqOTeHJr5qRQtAf8HO96mqV/fsMXJGQQEugkWBp/+TPnw4TmSFU6Ek/6tMEq
VKqejBmg3IDmY3J/HurifPmfoc65RDLqmsIIAvEUSeJ2ouJrknz+/xvibEoqTWtqJY5uJ4NC09Ti
96TJ1ybFpf3qrzd2LlzUqPjPg8Fj9CtlNR2xS00xLSD0d02u5zsIT164E4+YOpaae31SXv5gFk06
omEixzt7xGSiHXBK+WD5KKD6KF56jCWHB1ExaUzurz3s8tfODwcuVCj4RU2G4nw2PZTKIF8Y8UID
MFqc98FOOVYS0m6Y7VeNLpY/9sNg5/06WjxOKt664smvkJETMM6CvpbHxFNwCAi4fIk0ow7soT9P
GunixPyfh7TOXqmij4M2JTwk1m8f4Re2bb/9beUOCDZsa4fToHNNwS5deq+IiRVOXDZtWDvf984y
lzotNVTxNAny25jg/6hWi8hBpp5tmDcyECEf5oFRlR/5rPySUvPXzw99QaYKXuB/fsASFfx1Wsgk
CEor5weEcyrZ8gjET5i+LEvAj6Jb/zzWpe/691jK97HUNuuMAZDfqe3B/SftDUkdFHkVpPumfxtN
6Q/1rn2kXlM2Xwgc6XSRiG0UICk0hHwfN8mUuCeXJ57qOVoXfrhK1OI90K4N8+/jKWSXoXRRGOYe
dQ6YMrqytnrLmk+FeE/QSLlMtTWKFyUOFW0Fqz876v3vn1/pv59vGZPbuKVChiRc/f5oadyNUpBx
MslVTdWd4hY36Jpyfxxf21MvzFXG4uyl1dhQ0Niffb420XSRDo8ZpTYGy8dktwAPZyfcyPtrRNkL
V4zvYy1L9a9p2eQUs1SNsVp38AR7WM/a2nTFrQZZ0rSFnbjB3GZsr5xMF2KnZVhc4On00P9txRqi
MJfLYRThBLU0taVu6CZOahtrdUUq+/pjXpwyf413vvoyrUlzk/HUtYlDWX5LWttB5hsNoNAbV1wV
q0HdNJ/yATHD6movw78bHo9LxM/MkdiBzps9pW5GcSuF4glbTyanwy35efFIU13jPkbERyPAprnS
OXihWf37oGefNqiGWAQcLTKNere+K3aRV66qm8wxsde6LZ4gha6RKzhxZNevcu1oXz8vmUsPvbhT
Lb0UhP3ny9QSqibuLHk+mSPezspH64tXDpKLIyCQIWDVLvilDdVYVQIWbSertI5+of4Wp/7KQ1xc
IOTlALMzCrems4WvF5JfzQKbzdI2EeyTXUP40W8sSFOSo2+qx2FzNQy+/Fz/d0zjnz7aziB4W8bc
LS2f4SpdtZIHBsaZlrbB3DY5uV7+F1+LvY2cnHzBtqxlPyqEuZ9Pkf+SCZFdDlcM+y5ua4CHAG1w
2aeF4uxNklUt2qFoZ2i20qpcjZtmlR7r/yfDsosv8H+G+u+6+NeuNkwRyo2MoULrmRIWXsdXuCH/
nnRszEDsF4LH0nhydtL1hlSFktEQwYCnmlXUX8EBu9Ur0eDyV77HZ4xiLfGKsoDpzvvuUmkOZ6mX
uPBxD4qykyQ9m8qv0MLPB433z9//0lgyTWaMxomqnn+dsu+nCvAJBwF5V1O+oe2drq7cHrvP8Brh
5eJYy8uTSAuwO5wfcIVuzHGesG65McQomCezcnXaLHRkkyIihZ8f7UK8SWLgr/GW6fLXdCiNOKpH
g2fTKDPY0ir01yF7cODphxG5+1qgArS61kp9KWL4e9Cz9ECfxP7UheF8mlHPKtWtMbduRqaywLHt
5+e79DoJuHSR7mm6yc6nSTx340TTv3Sq+s4p89TVfYQbGvdkFJsiOKCfh7v0YDRPa9xP6EqiMfH7
2wyGuBk6o5BOjYhuoWy8ZqZiReuEnlxzFr00FJhiSWXuX0CJjhOWtgHSr5Oeyntr5vqfljVdJkp8
1yakf39+sIt7vU7agzkJIO0fTHyuoaYOdG05MZeeTsox0UrAa1BcZXflDuOQffr6v5kmsAzoQcIB
hpDvbC1kaUVdbGrFk6wMd1NdHkh/Pxp6vLMiZf3z812aJwsBgpZD9b+N+PuHq4XKb1hpXKSjbm8Z
4lcjaIcx8w943R3iGc++n8f79+KuLC2OEjYci+nR+V02K7VS61tRPGFV+G7G/kfQSHdKbdWrZhj3
JLk0Whv+/DzmhdZoNFQGDXoLA0vVzrOreYprdBHp8ynX5k2WNHhBT6mFXFxffBIfCqM7hj4Na9xA
sVIPpJWYUJg1rmUtLpxA337G2ZaT6TMG5orCAYGpWwMfXqDM/794VBa9pi5btvjPo/q4wWtFZIyn
/pe/XtiJxoN+mJ3FxXjaSFf6Ry89EOYdNJDiTqNBLvk+eUZZEYJwiKZTpjchzTba5ASQ2m5/fqYL
cToWAphXKeSnqQqcXdMjSY9awvgRrYVhw2J2A5pTKv9Z8f/oOlWhvdzo117jhbOc+BGcE6xNnJ/O
Z4w5qHUm+P5wkn6h0z1q+9haSZkdHKyb7qBvJJJatAf5jvjw87NeWI4ctMtNGUzEMvL3N2oqWdnq
Y9CfTKOk2wJ9gvkHG6is6R2Kwz+P9X9IO8/duLWkXV8RAebwt9lZ2ZJoW38I2ZaZ2czp6s9Dz5k9
LTbRnPE3mARsQNVrcYVaVW+YGSOxqOlykmq6OiXJSrgx9hUkGqcM95rmpCX4fOnb/ymGNsla5cJo
g0I1aydspJWXYnKB/rMHPvV6mD/Z7yQrYnVQGiNZFampTOYt9Q1s1E9C7dQyIEIjzNoVGI4bXDRq
Gv3JY1HCfExOyZsp1jeiHD0mnrqPOv+Q68LOqrKHIay3mBnCyKz3/B0enJKy4Ul66PXkGAT9byia
NxpNXLMIAVRYgCWTLIdTEZ4+Etk8uvQa9kNQfi1PVrryc6xXUaZbh0qLn2kZPQ1RwBEL9K4b6OFW
RfqQFam/obz4HS7ITRl4T33i0W+S/YMYGL8URbntXHpNhlbDZR2+im5zaExwePTPXgaR+BUEKxUb
KM83H0luv/Vu/zy0wz0UO7hSuoYOmRtiBqhDnInBNtddDbvIknA6FL6DUlz41DMuCfyosfSiYpPB
w2iSy5tYVdK05huYb9kBZASYJwX+mN2/k1jhNxDZ1lu9VrfeT5o+35p3SQfc/UfFVViop8+kCOe/
ZFrDVMpYMBORlV3nJ9rJTiRCrktRuwqfrq+7mQPwU6DJsqNTHZ1Kg0C+8MMzblv6438RgNcEps50
eaCXfz4PpMio6GMZtVOhidu44NOX+nBzibDCgfNPiPHGPkuEEykbirIlhPKsv2YHZY19DXX7X4Ot
HeU1PgmLSs2zn4dlCod9LAFMD9fWyrFwlUQGJbylUrjp5IPaWTi2LnU15wKRlUpIdyEWcaF7wysp
5BTIIaBUUNPwncfZPKmRwpTer3+muaP0PJD8eQ4RDcW6tyZQLHfABX+Rt9qZvJRkK+NpOT3lsLZA
h0wctcmnjbjASDS6HhBqIKv8do/+HY64O2BQG38HkQZqAgUsLEkTu1qpP6UdPq/3+W39Ao1pVyFd
3u2WVbf/vMsufhOpOIJGMjLDF7t+kDDPNbIG/kiN42dNGtXIMJCiFBSIa8Qt86F/lTT//dQlL6OK
684yBfRvTim1k7BH20xKfKxAYFpQIHgqqxbRia7fFUr7ouc4gEn0OtK22AStsnMF70kv+pfQqG0l
7X6hWX8jnaD/xI2hrtU4fBAsF8JHaf0aGpTmBZUTEDH9Y2NJWwFVAcSP34M6fBE7/0eOeyiwpuBW
VrGXgtb3W4C6CKwG2brSLZ6jwAKIhQ+lHZb6g4RfFGi09tUdIIQ1Q3UruQD8TnH+LKbabQ57ihtb
/Y6A9E2nDCLgYwWSqVnZWiz+SgXvsezUXQWaDNCr/CFBSUgD4c3lTbViaj7qoX2wjOpnGRcPkKQA
wwrurgpjGMj5QxJUN7h/P9cFRMPra3duk2hsRlUca67YKX1euy486EFoChZVF+M1+TuUf/iu+wUE
1uZ6oJnUXzkPNEl/YT5nRiSXjVPWP6QAYq/5JQPzGyGxLWu3ZpP+xS1wHm/ctGcHW6bAkW9N4uWg
N0F9A1LMNrl+WnvekqTj3P4/DzXO8VmoVJG1QNQIpVe3eF+uTs1Id1/skS3N4OQ2UIYoVou2Gvf/
WL2N19JXd+1u89dxx9fbfu3huoINmSUsCqPPSDApfD18EXUTSVUsPD4PMUZfCzEFjjh1Vxxow+cr
TCifZLt79jbGfehSqbd2eIdHa6vdC+t64SKcXaU8w1V+gMUpMxk6LlPkHRLhRYRDeOCsJMBPRvDs
qgtZ8VKgyXXYua4niR2BMH9bNcWDG4vrfLgv/GBhO8yuGdq6Y/JNY3gq+KuIudCkAsS7xrsP5Vcv
/GK4H9d33IziHOnJ+Kynv4AGmzb5aHqStn1S85xI6c6trAhUTxSeNoIwYIidl9+KpnpGouwFyU5/
m3m9uU4H1Yc8Zj5ZUomLmTCAog9wgjVPXxZ+29xT5/y3TY6DfIhQ6CmCxgkPyjaAEIQZxQr3uw0I
3oP/O0js8rGAXkUxeLHDNY57emmRUWkWgCcT8OAkb1OaNrf8IeQo2lD5s6Eb/Rie/C8eXWZAe3t/
YU3NpYnn4SbpAY1k2IwZ4SL1JTm9Zov+y7MB2JbKqA2ECs0k9Y7aoirLhNQbZOIxCbMHlBoX3vpz
7Tne3//EmCbVpWAGip4SI4T0jB5vsK93osBTZmUhYevwqY5LHXp5bjOex5x8J98otCBweT5SOcG/
I5ePjR7DzEtyvNmzk7FW/ZHWmzTQIGDggJx94Om1kzIga1IHz6M0sZURw40S80Q7pXhT1yzrCLSY
3YfKRziQbBhifFPmPjkTuBleVfJX1UUY5fpyV8aferHk6PIhU2tRSZ9es8AaCx+lk8bxkxLlDgEW
ARY/h7YJv3uR/D0rojc+4DvS59uEFHCTq+ovTTaOqhtsE2hfOC0EPxS1vbO86D3S1Ae15yGJMNOr
1vMqLGrydP9WOXU5hnL+fYRMJ5otxSYGGrduWwtxnkqXGKy4MLL5QwaO+58EmNf35GjuhlOJkr5S
O4EDOPNLhIjHttlH9gkbQHlb7SJkVb7oP/If12f0T4P0YkbP4k5OatXsoGC7Awvy4O5UG8S4DJUC
u8H2YG26o/BUPnYfGbSqt/gufEu2Iyg2+G19X+rIzB3kowTfv8c/2Xz9oOU+t2PtCBb0sqx0D1XB
kVrqTwsDnkv/MfKAZ406PbjGyUQbLgofSdCPL7UO3df8mESQUsHHr+o71NT3xUbYmTcgqIt+hx8w
MqLdwiEwe2af/YLJlLNyh8qD5OuEmdlsTTimqywZtmqTfikQaN67JnJT10c9U/1TRlVBUHHoxV34
YpyErivUruMtDyR9ML6EEE9cDFmArA8Vsk+otfr1QsVx9otimWCMWE6wqZNr00vKyAiEtnawZjG7
b5W0F+X99WFdhKA4i7aaSjlTQUVzejMXvlScqoxGfKXh8CEZezyDt3UjbP8iDDg1uu0GLcPpxaDI
XlPWI3gSgMwqKmrSJvy66oVlcdnGZTRU1kdzYMWgnTCZMFeFS5uMiJHxPlWoOpup3T/0W2XT73Vr
fX1Mly2ZP9HGCqmBPzmAyc+paKd35jD4dHLH9nuwj9fia0fzHWVVW9+WD6MvkLXwlri8/SYxJ9lK
6NEHLTyau8ZDcYCyedrRBPpW8OQ7QPxei/u02y0Mc8wKPp1vk5DjEjp7VHCy5UHbMsxi7T+qJCnJ
Xfy13mLYuS0+5IV07CKDmAQbb+KzYGIX0rEZG/Ft4UTBmyT8vj4aeW7BSwjB/vujTQ6vTkvzodSL
gYakBIuyKza837/Bux94M7T1FjUXsEW5qNhA8o5B1L3LHRCHKoRYK8VOluh/BKYgxyXCFwtUd5Cq
WxEZidbqaDW2BSUFM7jpovrYh12HSESx5A7zp75y7YtMjj8DUolnePUIjIIvCkHHpxHxdtqJ33+S
BtXBKn8cPtSvwYO3XoQLXaRC4wdSqQLyAAMpPO3FR3kLeSkCi2GkZXIIT96H5aXe2vPDg5XKR1NB
8aVRENZJ60fDN56kSP7ikg9VUfRaxfkXPS9fQrlfOJ3nlg2lKPyXMUGjnjdJ0CrxFIsxOnxOlMir
2kLtYwHFf3HjMGzQg6IOAGUGVNE1mWv4sdI7PsJF9WlTgCnWxO+G+egtnWKzobD9A4pNqdVSJ/st
FXrYPbHGWIwIg+zgsTDrH3E5vkBUU7U7YylzmtsSdHn/CTjZc1ULG6l3mTxPyzdF9ewqw9pL/IXj
cvYTGZQMLS4Bwk0+EVaYbZBDKHZ8N7kLI7xJSuPn9c19SbXgK42a5jzNwXia5mTqKCHpuge1yykM
wKyeom0qSfnq5SqXjVzs+z6grYuCGJJC7usgDMrCGOd/AFepwadDWHaKKwu8rg7IvDunzfzHCAfl
lX9qflVitxe6AZExP4coEIMD1SKE2ppmyXB43PnTkwHoKdeRpBoGjJbPxyd6MAZdybJzYt28TRJM
uYb42dAgBmI/o609qbVzjQPj+rzPfVqyTmv8uBrY6cmnLTRXCHKj7xzP7PeV1j+UZrb0acfL9GJk
eKDR+wemRR3988g8sfcpEObj8lE4lnsO6S57qQWImhHV0BUaPVs38+AxauZDpbaOJ1nffZdTGzrg
XwzXQjvVtAAQXjRHJRIZAdm6zjGt56B6y81f1//+5UtmXMZnAcYb+ewSHKJcFJSIAGNiEXPnxmtr
Oxp/BrvoIBQrzS520LOXHhCzi+cs7PgJzsK6Sd352inqnK5yUQXM3JfopPxoTskOGfu3JE5M2ODl
5vpg5+6T87GOa+ss6JD7SlPrMd81Sd9jNUY8Sq5+RLG4xU9oqXo3O7O0r3QOO0pdF73m6KR3fjQE
48y2G4kWUwA/31sNoc0jsUuQm4437T7q7U6zr49zbo+cRZ52oP0m01QlJXIl3lfW9zgKFzbhXGpo
kNfA9mLvA2ydvP80AV1KACYtWQHS3S/tDjlTu7PFbf0SH+PdEidp5sOdh5vWYTqxilzPIpwQv52g
Rrf9fV4hbLyEgRg39mTjA3rSkdznk11aNleB0gmu3mDt3WLU7DfNT14ynV1HWbQ0g+O+moaywKsg
Za+JGFRMz7Gq9k5lmLZg8f7l9JTfRbvAxhJjLX5dAldd1g14OZ9Hm+zyLJCbZDj9iYYiz732LNrD
unzqvpZv3iayacn8jH+362I12iZg2RW/CQdj/T+vyvGdNE7wqBw+xV4EVWDVspy0Dq1D1M9KD/qH
pi6BrWYymvMo07WPeLUrlwJRgmD4WVCXBxh073s1sspl+g122xJVaWazGRaq6zLuRQCQ/iTQZ4eK
0ni1pbYRpdyifYEH9gvT8oWEcO6tCZmENJhapAbAabLdCi3NJKw9WJd1+eIPxZ55Xhda91UE0tH0
xkePeu6+zpRwBQIDvUid5t71rzf3EDj/DepYqTkbZxSWeZFJwbhgm3Wwb1/Vzh518zvw31Tl4nsZ
tFXyY5mGfVENGdfufwY/vfHB7/sG1QnWzaE6pNtoJ+38fXwsF6oTS2EmWyQuDAjvMuPrj8Fe2hc3
/dbfZ7ulMPPzCJ+F3EIG6Dgdjj4IwslSiVPCm0U/x/qpW+1W7pPDKZdyOxFVhOPy6NhrGX2I/g71
BXQYdcSOaw8f0LCrK9sPEUsWhZo2QRD+XvjQl4ct6RwNd55eKhZj07yyVxu6vXJiOLq6xZ8YHe+b
aJN/GAiGrBr+rW3FdQYhJrblJTP7S9Qi4CzAtCONARwa//t5kSV6oZsZ2kV86/gxpaRaHcdTqbDF
vfcXNNsxGkcvDy2IhhctBN1tpap3A9MZZUm3aHwh5vpF+3qy9QNKP5z7xVrpV6dHCovbpdPwEoMy
BjdMFc8GCMZ4r34eKrrnYpJFkfknPRBW5ap89TaoUMFuUOzsKdgudWQuT0YAkhBQWHdoAFO0/hzQ
PLmAbNPUcApFuo0QgxPD8tDq/cdJEFFCQeH2+kKauUwpv/E8wGRjBk9YB/DEjKZunEB864yXU3HX
L9mWKrMxsGqwaGhp3KWTSTQVNgYF2saRmuA9zHJ0mzNPWCNW9dCmYDNoILTrLgs3uMyh1BnUD2EX
HTK9fxhOITqQAnpBevdFHILvhSmENlJbHkrESHBYFB/sXivaTVw26sZLkJAUcT5bCfxxWy2tfgtA
4YQSxsk5xelTj/4WyLR3vwzVTdvSE+6TPNvSq1zqEM1cOCb9LonnugosZlqp7fLEQ5IQ8IIr3Gfa
nYl89/UPN5fdfYow/oKzo566EqwEg35wC2NpGBCS1VXkAFEKX5nK6ZdQeTd+kbzVZf87aISHvBW+
RvIIJvT0BY+dy7MIt0OauCpPbQ6laZZUt/4gV2Nnuhq1h3p86exTAnu709Ffi+Sn6wOfuQKIRm1C
Gg3LLixUDE0QYyA0jaOdHtAPvavN9Ecs9geklQ96aGzbLFaQNVjCOM1d78SlHW7QGOfJPu7cs/lG
a6ZvBPxUYBKcfpolN7mvHk5Vue8s8zXyyw8/o95nITUZNM9iHrxcH/ZcfMY7QmFG8xNxWi4xTnXV
6qJX/XkDlvflrtlz+K3rQ3zUDtdjzbz7PoWa3LKuyZHbmm7plP2Dku3BxiAvoq3c9jkze1urxL9Y
y58CTh6a+O4gD55GlZNhqWAXdYtxShgmCOKm9FPhF1QURlo8eQ0FiUbRVRH1S/UAZW/ryRyUZHt9
/ItzPdlbWq1q+LEIpRPf6kcLXnu10leVI6/+C7L3zO6hcsC5SA+Ji2bKUIlUpPF5uvDXd9IWtuWO
lZSuXqK7YtOCm0HBAjnO1F70apw5oSh5kxGPYvM8ECdzLsWGXMtWUHGL678TmhXhGpVtmIIgvOR1
YS+LE/xJSibPKUJSE9ItDsVLUl0dFK41mCWNUfXYvCA1GO2Vm+oxgZ38kr+p0EzNNWK6G30bH5VN
+u4Pq/y7iELJu3Ts19IrgoJrIO7LKJ6ZnAaA8X9+2pSEF3aNZUYnftqYOGeP2r7ZK7vTwbPHrGYp
vZy5EAHR022Ho63BlptMvW66XlF5LK+8iDZu3uNQlCuYebRL8K+Z/IVhwa4HQ8dpefGATeq08s3g
/w8r2IfbZBdu3TWiWNqOU3rd7uUle+TZdXUWcnJ4iH5utWrM4CoDjxYkjqVwoat3GUHVuUSg0kKb
4UU3OYmtJAlr3nKC06FW70nZc+nKC3zk+RCc8yrSFtT4JymLF0fYGAi14OToQNaCgoJsurl+yMyF
wNN47IBC1r9AJxhxKVi+1wk0WmkKwULIi6/XI8x8fZUUEiIFNlpwNqaPBC7RXvDcRHDgvY3mbek2
OPoPFiQxDBTEdWUH66UixtyoDBXiOKhbA7bIZOIGpUC7AoAo7poaFkRA4fSlbpdyeT3x6tDZOgyN
+3hqtocevOcDUHOd5tTJVAcbZaVjfmELppjcl6L0Vnnhoy/JPlqA7Uus4gXSCj+RonvzVBPBT99F
Ks/j/zWeeds0CrIhMTAUKc9eBa9DQjpun+QTuDqzkHd+2xtbMKdkVZ2q22qlvCciku2+ZyWbKvKx
VeMiVvu9xmG6ymML/mSPJixNafyERO0hKBXlfy4dMgF0TkawBZyS6XcdlF5qmrxyoZLfoUe9koQl
99mZVjYFQ3oyALopmVxkWYnsW4mqx8zxtjdtb4/Q9QlTrE25Bv+WfsHxybPVfWovFWQvb0N1dI40
6NfTXbvg4UtYVda0Sl1koxyet0hMo8bYYgFBUXZhd8wsI4OGDNUa/sfkSPmc0I3o/CbpPRfgqDes
UlxaEDkovyW32m6UdxHXjO+1vMnW6W6psD7+6c8XIS/Ks9DjLJzlkjkyt/HQ+a4zgOWM5IcK74cu
+rUwwJm5NGhSmmO+ynaZan5JQ1pkfoILtPyUvKOO9Q1d1u4HPjy3km38br5kgBjRpvqLT/gp7GRw
mXxSPawYLKhV4UbLS7s24B6oMjLQi6WIuW9IfQYqKtXgscn3eSKRZk6qzuW5jOB4sOqNG2M77Gtl
JT35gY2XrklrJFrjzGHu/U1sR0sn7NwUw9+EoQpfDabKZA3Vqa5HnBvGuIb2PLCe1O/mLRC/I9Ig
u/KHeK/eeIuQ45nq1Fj8+U/UyQznVchjZGDU4a27C/p1+BO55eQ1suXnEqFn2/pA8yW8a7R1ai8t
3blL5bxCMc2UmlYLi1gheAt/wJZteYOZLE5flEROL5rdfTDghfNuJjv7VBX5k6+f7RdziFDq6Ymp
ABT8Cdk/V1fiL7TTJVt8wTWtWy0hccccYrJDgVgB7aLDODZPJynayYrF1o99RmnId4Gq3AZ18uH6
uyip14K85EU/8+BggGBkedzRpb5oQ8H594sTHWwmtVl7N7l92lkbUrRNdfdXI4MIL45WtVR9JlvG
03Psl9ROd9wChAtuQ1qPTVSuffMbaWMN8cJbcmaHmOAjRvVIUlB12oTKqCFi19XqjqoOkh1HSGt7
4n2vnMo16LJsYaXMHKxUCplJ6mfo10wFULTMrOVAFTRHF+/KDqQ2DkKNFyxdHePXn64OBAV0ItBU
V6fpoSzoYeEPvcXnGrZoQtc74R6HyHXyGO7T43+x6S6LHhAXzwJOdnyIkDQGJQQsN9mhNW3dt0ey
AymKMu4Fc10dzZVia5iONLa8irbGwmecm9jzHzDJuX0MNKUcbwdcE8ODLLTfUxlLn3opzOzpch5n
PPDPdnqEppUk1INF3qEeUQWHv/THLvx0Wzn9AV+95Rrv3ApFZGBcL+Q72lTvyCubpI3DynK0B4Tl
XtIULCI+pWtc92x2yKb+QapYgZVYd39RxOO7nsUe0+mz4QpVNmRBTWy8v3a63d5hlGPdN3azqQ/t
c3qHq+ZCUjC3dBFqAZfBAcDDZvIhT7ECDGa0I1ApNwzrAnEpPEx23YZSw/N/cVfNLZzzeJMPaokD
vhhCZDnDT/1V3508XCbXuh2iVQHHSgkP9bA1RTykFy+qpcjjnjqb27wsrMQiIXdUl9dP+GtETeAM
6e0UbYVphGXzuN+590tt8LmtejbgqZBl2tVSYyaEHekjCnWEdivs5P+dqwqVeWRa8gqG33iRvUbY
n1Rtyry69Y8IWbdIyG2xoV9s/UU+9ynS5OyRXENF94NIAlqjdeZu0T3YI1HwKuPFsbA6Z7/Z2agm
qzMOKtOzioD9cMheRJy17A5kKeCTbINr0aP8Vflo92a5tClmv9ko+jsKjmB3PP6ss6UiBmWsCoo7
tnkQGxC+IafyVH94b+JjdGs95bhV2eI63ETmql3FdrU0w7OnHsqc/8SfTHFuJF2f9j5T7K1bR7W5
/++a0MYZAdV61mn2ln1EPxbmeu7cOw86mesmFHM9DQmKm3G9wdNiOOS76BUX2l5axzdIlVL8qvAL
h5fy9Xrs2c+sarTK8dfkIJrkIL7ktm3fEboTYlwGIuR6e6Fe5VawQHCan1lUvCRVAwp6IRFsdeUA
LE82ne6h24aNrR6Hl+FHYOMsIB/HtwH6UQs5yNzbGYw+3UIVPgRdkcnEntJYOQV5wtfE1bFfte/G
Tf6RPXhMpT1gyrHDMKwErrZewqvMFF/oD8DE4OFMrW9aGKGGbuI6beGNDu+olbUVZ/3m+peb2yka
rAB0jmA+XKRzLYzqshtUnh4HbVvvTLQXy8Mye3s24z+LMwUT5W5tCSrNWa6pYC9/jJeUdIx+jRV4
rMEWCorjB5mmc8Bd2Pwk/BRLJzeF5pVi3IS66YjUOBQBoagakU5KztF76svr6zP4h8N3GQ1Mpkz3
Srogy6eS6Qo5su0cNsIDBgwb+Un6KW2TTfSEz5J7qyW7oFl1GxNgg2vLb3RIl/rac/tvpAWNhWHA
YdP8VVIzQRSMnl2BO3J2ynZ5DGc3WHq3za3H8zCTY63lC2p1NZi4UDmp+FIEv65P5ezfpyWGlro8
VtInx0gUnVq6mYWJysXR7LEKXFRGkuW5pXEWYvznZzeD151kDJzLfwEAOBaxoHyLjsY++4WhJpnp
2Bii5GfejEJG8lejOfSn9WKdY6bMwfj+M9AxqTv7FSB1hWjoatPBLww7L3WFl9HuJOAEXdFi9Z5o
wS5cibMr5CziOPVnEfFI9bC9zE2nHJT7OhV2WWjZVrekS3+pHEEaA5ZPQRaTQwsny89xwlwvI6wz
Taf2gbZypCBPT/OFt413jG6SN5y3N+Wth8CrZLsr8yF5RAnUjndj2xNvt8NybW52UZ39osmiHVBW
N6NANJ2iw1dd/xbWC3KMc+WbT2Oe3A961QlRHjPm+DDcVltzh1nNrrvpvJX53N6OyjPhDkuntbZw
zM0eqjpNLnjFKPBdtBp77LatwQtNHlcDcvnK3jtq91RStukmeVYWos3O41mwSeKPcXySaHlmOugz
Suq3ngTj+u6fXaJnASandpioA7oDJxMcqI5VHtbyMmbJ6hKmbi4MWtumBdAcAtm0XpJDrUGCGwiQ
Fqe7WLPsPqu/ha7w/fpo5u6g8zCTg0aTvbI4JYSpNXxVxeQlK+9F/d3XmtsoXIg192kMqDqIk5Gl
XDAvglMUKl0sGE5G4VuoMNyynOujGed+eseZozYQvA5O5ymLsPOFKjSUznAMP7rpRWqxYXpocm0X
VeoHkNpN6skPjRIcroed+1bnYSenFjxiU4jKAVTcIKwSg60k0+XJs/X1MDOocQxuzoY3ObWoRnYR
zjpjdhJ9AXtcvOi28tV/xtboCdvlE+zXlSrZvrqSF1CmsxcSfU8QpsgncGyOM392MGeKVNI8KSlM
HttNihx98ATPlvzoiFDXa3AcG+jiVnEQxkUxZpftTNdeSh9mT7CzHzHNznpZqU215UcI+/EgAQOI
Q9SxV1fRXXbDdLyPSrm5tcXueulZP7N2qVuCA6QALnJzTA7PyO9jqUlNbLfwj20SfeNVS4r0Mw+j
TyEmJ5eeiUJO6qQ5eYlV9zgG6ZjJJQaqS/WfmU1vKYDiRLAfZOzT28/SksrXh15zqiDBOjX1HlMz
xTF4uInz4b1s02RzfeXOzt4fcDIAJkpdk0QiDk1BzlC/cgz0BeTwLTAWHlxLAcZ/frY8rcod5PQ0
aA7O0+9Z1u6KSH65Poa51cesjQjrfw1isvtMDFS9gPYdCXRGAyT+1RwQlFz7W2/XHSuE2Y/dLj6S
IH39PwaepAZ+mKS4uxM4R9qqOKh2tDnt3INlo1y7HTYV72V/819QLMezf3KaMmBLMUZeDGqCkzxX
xZxZ0CImVTw2B+0mh8gR2P1W3zYfy0juueer9UfQEpwO9kfTGjo97bYshU5zalV9LLv4PjY7ULdZ
8951VECjRnRMTyjWBQIQnqp9j1zkG8Ks+t6apzXaVt7Oi8G4X5/7S8UNGuZYFwE4Hr87jYvPC0sW
0X8d1JP2B6DTvMhHBX0ULDKrVfmebUfgkHAnOCMsFwIWSZQIR6K+8R6UdpEWNZdHffotkwOiyk9t
ULUVM3Q0d9ItRnovHQYEeFIeg+3SgTd3GkFgHakLtPz4788DLxTkOSQz1RwShDW+rX3xMPSbolzK
+C+FlJjh80CT1V30UuAOHjOMu97a8HZwJLE62FYr3xEP1h2oTuPYHtR9ePS2wou2tKvnFjmoMIox
4GWxqJqM0xvZuprLOEOkLFfaVtqb63wd53zRcLNsczA7rdCWx/a4AkZ3chJ2mYQ9aR9rjssFWZQU
Gotuk3m4BLrpQkFo5vUGChhNFKIAj51uXzMrrbiVI81BCLNfjUxUyPPPqZc7g4CFrFs5WpmbCxtm
7mohpqQiTYv+wXS/6CfBzUrf1xyfJ36j3DbmNo8a20ifs3zpQTN36BMH/C8tcJWixuclGnh9lGpu
oDnmHYCc9PvokGFQr8FI+knk6Fj7x2HJb3Aupj4q+zGzXKHWZA/G4dAZBnIzjp5Ua0PR7CR5un7k
zCCs/4UpAJ6Ft4muT46cTpJSV4tVFZ0DtjncQHfdfx/73GNz3zosaZjMNYH/YBj+HW8yJHxilFpO
dPWPoZj/Mzhm+1GpAlrb8ik/P32sC5x1AC4o4z8/u6dTVU6bFu4umgroRWTZKkMY8Pr8XequcqBA
nLDgqcA8Js7nGBoIXjqlneoYSVzt9FR/j3PrtatPX+JGffI1tdhLKAit0zj/kebVbTOE6xOW6RK8
vo3aNRVYoyZZlVFg2KaViysYIiHgdhk77faLLyWQADDLLFLFkeqlNs543Hy+c6luaqSYo3+dRqL5
+ccrqRhYZpwoTpMVT6US/u61/KA23ITXZ2k2jqVyLoxOWhed/yQbBV2ySHFMvzqqdXEAFhWucgR+
r8e5/OBjtfafOFPKnU+vqBLbWEHhH9BbieBUmS3QoGfuRW3sKlKWZb5AqU/eJnVWxX5z8mUH8tuw
xrZK2VubUrqt1zyJxlNAEHbXR7UUcopGCZu0SLNIkNgziXig/YXzKu3w/BvyJ9pmue02k3x+GuMU
itLqyVCgDokh5tbtN2aKsqkHTn2NH3aCnrlnN2+ZHb6iMRq/LUE3ZtQECM7cIq6MmPFFoTqXmzAy
FYK7Yhau0N38ThPnox30300rP0vMxarXjXKt+0C9+qZ8vj7bl2v184Yer/CzQ6NWvAzlADa02Bq2
iIF9VlDdWepizN3MPO4Qg2Y/8J/JzhtcRUyDICTTQ6xSbNqnKDG2eiHTc3T+YjyjgcyIrRAvyFYd
spGYxwuq02veMdYRcSv8XZPXm+th5u5/uIQoA4DzHxV/P09blOaRK0seA/JgUqRx8p6W6i1s3y+1
RM+tbr6meb9kkTKzUPlY7ERV5HQnQ5xEBWlTBnFoqY5q2Hpm0w0yd+omXKM1630YtuBu4pvkEHxP
1hlSc+vrQx7/+OfT83PwSS7ZSJWgGC3B8/zngCRuID16xV9U5qCUgf0DRo1Y4rTIlGhtVdNgYYT4
eciubifd11gX9teHMh5a06FwERjA6LkOLvLvwBgS8dTSwWhKE/ySvFdEHXkzhXdf6iPbXOR2qeXf
Rn/ChUm8TOFGyziuaLJGkLDTymPkJ7mGELHh5F5lNzBhFIQ08FfCgL7IX6+PcibZ+RxssrdD3tRq
ERBsRDJm27G4gunYTb6Wt/2Bx4Z/stUv12Nezuw4tnFw3HuXcttm3/tyIYa6o+eOpLmbUOfJFr2m
UNvDWFkJxkHufl0POXMLIusNyAegnTY2hT9vRVeJmzwWCNm09f2gm4jVS/ISPGymRod0wx9BJCq6
IAomiaOmpUHTeyRyqI6dVj7WsK13HKuDYNR3wTd/PRKy3VX5GK3rfbEOhZUZLhpjz33RT79ikk5G
3TCc8BlTKZOM5rjBpmr+MMGFXbVD0L8UFx/GMwoGnwc+SQD6/lRqScrA1beTI9vp92RjHoan032C
fKp6wGMRqX1z3QGVwyL9aOm2h/nPwjeeywkYuM5rmd4mlL3JR06yYZCaXuFXsJQthrkuIQfb4jd9
m+2y0+3SC31mHcPBxrUJy9Ux/5l87rwLqlBuNMXJrINUdusYeo1ZFzcyp33Wtms3sb5bYMj+56X8
Kerk8xaBqxo5yoROVWr3Tew+pIs6UDO75VOIyefUklMgWNxojhm73zxTXEfYfy4MY+aQIwavRvT5
TPOiBArDN3dHDLsTlr1d6Y6RdSs0KzeS9KAX7cJL/DK1AI6B3hS9HOwqL8qfbU3y2+EO45RK1q2V
pt4ZUrE2WilcaZX69foHmlsWOE8hIcDxhhbSZBl6qhEJSsLjpAVvd+MnFQyDJLmTWC9oo8T1OotI
4spcyFe5Ibfr69HnhgqpAYSfzOUImfzzSceVkQCUHd8v3pCtvKrZq316EKzoNTNO2/85lqZD+Rml
rlFqn+JO5MzQMTTpyfsjWh+mv1K7eKe0t6reLTwxxjn7fBlrRLK4jEfexgVpqpHjNG68Tnba4n2Q
nnRt76sLfcvZEGBBkbeHYHMBrPPCU2ieVEIk8bNk+CvDQM8hXxjHzM7SEDT4J8gkPyoVKR4Cr5Wd
QjutFau0Bdjs//tHwZwIJU9SIOXiMVal2ZCUQSKPC+B3ljU3QRA8a5V4y7mxMJqZ0iHl+P/EuniF
dYGLAQ6xXPSOf/v+RtlGpJqRnf8Mvxab0yF5HOwRwiev/I2+0BKbyXSJDkjfAExGV8qYnL9VWOmy
G4cy1y3e9vc4vCj7EZmR3NbWagRojPhLL7JVY7V0es19R5jLMp041qQxzSfqhtpXXQcM3P+m6wfe
LQtfce4W/+NK9u8I05ViiCCueiLkKJjKuMtLoa2/aLvxLoPXoh2shXx3bv1DeoDSDxp6RO98PjhI
s0VfECO2mK6uLPlHW2uYWg0L45o5nsYGzihOzL8Asn6OgoRTPhiJiS/f4G1kEJXAyw+S/ix1S8T9
2U/Ej+YUHMn7U31rwcgQaXEtyVFgE1easRrK6C/OP0pp/4QYf8LZu9hSEtolAPKcQKl2XTbsdS94
5fG1D1VtYavJ47U+PQFp23OljB38C9OxCH007cRAEewwVTyrw4PuDkjo69AdNS/amWoo/j/Srmu5
cSTZfhEi4M0rHD3lSalfEC11C94X7NffU9rdaaqIZe3MjX2ZnYlQEmUyszJPnmPrrYo3QlBOTiNW
mz7pN1Kq76Hq6+QFqt1T7oZl6Y+CdVcGEEjBUH9Tzj469psgJqA5qaPS7kQDsPdU2BK1goysgilV
ra3ivz1oi7uLRwDgKGA9uZJPiEk9VREC8Ckzeg9Umo45DJyjthCHYQLjb6BwQebPVvJawEsJBFCl
E/H1LVrVuw6AbLLiFWcW7w1GXDAvCS0IjA1/PwRqZFWtFuGihtmuSzJblz+zgMcnuXhtTBSjTVRH
MHPGdC1qLYjSUYOrC0nmCOMnIFV2M7/J/yTOWvDoIgqS+rUGRCwPlp7WuDRFiTZ+lY0NxnYM3VZ6
WeTkZAvrhvc7egd0Qt24GoY345TMaG/CVPKSVJt2fEpiDkHJAgqYMuqgnouJHQhOsA+yoQ3aKOtl
6ZQDmPATBFUuVZNSNWdQMOJB5RyK1fx2O/4u+B2qbgH4CwrIgFgyUWnKkkoN41E6WUgiTP29VXgR
/lo0W8FnAe4L3UoMsaI//P3ImZDD6YUhk06R4pgvY+hVoKsQT7QZjiFdwy4/DMMp99FjgPIrkLMC
H+u89JWo9KL6AuwsvBHzE6SpTSpx7uWT8YShaNkpRQ+UBuj+JLmLmZLBRjl0pW1uL+3CLYDEKnJq
sP8hs2UzawDbJMxfIUWDKIotj4cID4XQWoN6yPv7hrCDSKJMkAhfgU1Gs9JGiOMhFwx1u7DWaHVs
LQFjJPCWty19YYwZv44X6x9TzHPOMIgQpCYK2W1abaA5eR6Hcl/N0gEqa62dBOZzWd1BqMirJut9
kPNT2qwUYkFoQrPVyXAJuDFrGRqUCtKEHq9qdQ9FKzGDqrSAEbGHNieeaXWONDebUv2EgOqGdI/p
vAWdnd0mhlMTKK2UjSdHrd2PhosKBoQJU19UXGjneb2E8W9V8cTJsE1IZcX9byFtXLEljmnkEScJ
WbixYKzEzcGMnQwcOFvbG/W8JnHcQpAPSmKq09+3q3IVHloMZkNc3FFFmydBf+2HUC3FBAZ8EISC
r0YH49wSJl3opFOJckXzKfUdEGTN33Z2MIJnhWkBwYXheiZIZODaktKgxo0tTWeIB2cUf+p6tbp9
mBbAEtAj+tLOA2BEvsquggonLRcFEa/pZh8r4Sa2lMwuy8ghMgAzfQhpyDL2C2PQH/UWYLUwNAOv
U8czMcX7wagTFwKCT7lsbcN4CDwozWcQGzLiTdpZW1mcdpYYJtAsC0ZXmEV0D9Pxrswijt/+wjZ8
vxT4DnTgaNcc/2MrK8AFo+g6KmiYAxwc7oxd9hQfggKzzpanohFr4KPuc1dwDVdYm17vjq66ko/D
LuKs6Je3Zn4JSJRR3YInoMOlzHMa6NVWmlL8Em0untPAOAtx85BP9XnKB1ADQS7ZMSE9rkK211Zr
KYDImqm4aRTfK9Dm7FTTazvrILTKQ5ZZvprXuYPKfW9XxuBrEjmASMobStWWOrmw8ZeeQ82y5R77
gdKZlAI3KRzFTD6YelY6QTHdt5ruZair2HOTRvg31r4W00MrS8eYEksLRnnSG/EX9Jpf54KAWjq4
y/T+UWlMQD51pMKoLPdOWaG7rLVi5A1Su5r7pnKrHpLtYkPwkgMcxFEaheO9F8qjuF8UwYcMFS9s
dleDhghGl0og5I7tZj+6xs7aySdID0PUavM1RvtGNRG3yfZIjqHzVPEBjNdhCz8BE58QesYj56rq
lMdVp8SCKJ4mYF1kyBDLNsW6dD7lGWosJ1vzZ1qWbWoIJAjV19g7SW+DOQkgEKAPsavku6LlzbHR
Q3h1SFUwrwAWgckqNjsMx8YysmgUT5hPdMwZpN+altljkq/zqPmQunajVmoBwgnr6bbDWYAuYB1R
akWDGUQMV82mQUKPJCNTf5qSDckrL4MEktJXT0KVOkGgg9tm2AQ11jQP/F7qOI+IBcgatN9Q2TNF
8AKhocDczjmDImIiiN3JelInO/ikPVkBwm9QPjCgi6yBqoRPlbsQo75Z/ZptuHj2AS6uTPDxHbzT
4DXPBLp3pRMeMEjnCJ9fqA1epfm/mATrJ+iP4YfYq0PwxAi7SOqABJSdFpNznqhgTLncoAFmy2Ca
tY23mhOLv97i34+VKeOpjoYGruu1JMwUj3ET5x39TslX6dB5suqQDfR+egCyG8O0pRs/EUc+o4uZ
/YgLu+Tjfq/D8/cfQW/XxWKjkmCNukq6k64JXt++j5DEqjveDVqoJVEzVDZCRdi80ms2O3RrJaPt
TpWOcezuJAWdQ8D4mskAvkWQOkE/QYUYe6c8VJHgCgkUQjPiRiOo0Kf6Xh7MI+bjOGkoTaKvNwDY
IFCGgdyAxXwHEciSJSnvTkoROm0UuJX4pibY+HS0J0vixLqFZwUeLEjq4UAo0ICtmBiNgnKJlkE8
eBM+dp6ykbd0UFwF0QewQu5UfvGb1HvJo6GXKygiL3ztpXlmp6u2yvI2wdc2COcNEr90pd8JmIhB
kFrzCnjSdT3l+8cyGZkeNoM+NrDWv+Y/R0ymx16+skDx3dvxg+B8GCsRZHg6cCWcZV4omn63TF85
Fyc6FcS8jQZYbj2yCY/xuh5typ1MzlQ0iEqUtRJKl7WfbLMDbzpn8aBfrjI9cxfWhXgGuXcJ68QF
D8DG3Eb4cuFoOSqAtKNHtYMiD08HHvfdwuwEXDSYSynMEzVTNgWeJUGbwEnYncKfs08qG74a66z+
Uh7QFHxDHH6AYA782PPtELXgP2AWPXzoKkpo1TGVk8iiufdsQjqrDg6qFm9kyKPZAMRyXQj9S8xt
/WaJOb/AtuZtbhnwVAd9299TVikExJ+TK9uTPe1448ZLHwZhEQQboK4AEWcOcGFpVaJpEF9LRskW
050ev4gpr4i64IEgEAgNddS4KV0ws3qy0mLgJdRxS0rLzsSVFuy7ZitgsjPg4pAXbuQ3W8z6VUKd
lXIEW8GP6CCvJi9yks3kgRrz0K/rj16EDxJWuW+pSPtvH5KF1jHe+ugiYIRGovSMTFkaD34ZPHGw
bT2BBcCb15QEpO3tBOzW/wSECWt4TVAIMt64bB0D2qedVKeI5iTp7Dl9EiDB/E8+6MIE42RkqUk1
Yvw7R5HpwMILEPMuHfkTXP3xtrXFowguUUlD7ERRj1k9otSoMhBcbQO0O6TDeVd0Rwp5Y8WLB+TC
DA0gF64rIoM01SYuWCm3oTd24SqSxRei9etySGpHSww8IsSR02aix4691iAg/+vjmCsg6nliSiP1
W6QE0Q4oIjLO7MxSRADgB2VKvC/x1DSY9TPkNi7QZ4Vg5U9hXZ7idbqFZ3yuVwG6WR20SKZN+gxA
sBO6E2frFvpMOIsXtplFVYZOraMRtilV5HCUEP36d0QDiCdnXt9xpW6Xl/PPtzLLWeaFKk6l2p3U
EkiYuXSr7u2fnEZTxoMdQPGradd4SLs2wRU7GaSGpve2QQ1PFH/dNrLoGMGU+B8j9KxenMUy6Hpg
m7BskrQn0MiZP3vM3dXg7hEV77appbwMW/THFvPKSTMhCrUYtgDlm/DkMPyqsEWP7OEgXcEDt3f7
oTS27qd08A6Tj7Joc2mDr9+Y9Jz89SNYhQmjrpVgUmWaNzSxTQ+L7JEIGBuwz90Zx3BPeUPEyKay
pt2ax9QAruulawhmMFS1VAX/mQl33WSQWaXiqkqiUWrkAOwoFdKzWjfvofr2mMn1McgsdHu1elzP
ebZCCYLYqPf5STc9kap56pWsdpuofzNVMHQYpXCwgqh2mqhtHK1C90av3i1IPZBquNPqzCWpviWC
GNsIjgAsSbYi1wDeFuCfluIXY4z22djtGm1+MdPuLi0tL1OHnVq0itMSRcUgpIgiSywHjjUUmzmK
/dIyn0Rp2HaC/tIOrWzrOqiRAumu0xUvnYNp1/QBRmDidB2aRuYD5/4pRuNDaxmvFin2ShAf5Up9
V1LzCOGNjzIJgBAE4STKdmFnh1G1G7TsPClt7GhRfidURuS14ay5ZO5+od/3bMVmaSdjjPHY1sJA
fQQiyjLpQqe0ynVXRndqnpfQI55mkJiGH13SnlDye5Q7cyNLU+4IzVD5VpVsxjHfKHP1OGSmZIfT
RJGK1ow57BirPw2unihkbUk4kFLXAf5Vlc+JDhnEaqr9uhU/y6jTvLSOTS8x9XVvlX45CSUQF8bo
3L4/yy7u4ugwsRCkvlMnEYTb1sMA1Zu00zedi4uCswo9nx03wV+MU6gzoTuD43XVrFMEizSRjEck
JfUzIVgCZbIfVA1X9N+KIyWfKeDJHyQOgOW/fOcfu9T1XvgkBRy8Qa/jioir8VXxtbU5QF4Oz3Tg
IEANJ7hybv+jpQU/Pi1q0z47YxIdAJS8CLzCF7PAcAAjLbEbj87j9YfsN68QQrfqKhhDeeQ/9pho
hbPZoQgLe3rWuxppP7spK+1SNwS7UrjlpcVYdWGNiVUg8yK6IMKauDIfNH84zJDlsHsHJ99pHsDS
cuQl9ct7CAJeuDhg466o0qHMW1hijzqEupojL96FW0yZ3oHdc/Q00EHRivftLVz8RspABYsQ1WOf
EVJXNxqpcWi6uHJ7davWPN2uqz0DoIpOowH0BOZpkW2IFpEiJ2rTdi/lvCmAXUBtECMMqacSnqXr
euCXKRR2UY1E55WtYMxJKeuUVuQFlZnnMLTVl/aQr7RD+Cw58Zu+Vs+Wa3GQGdeVBGoUDWwZgqCY
gWPh2sM06KQaA/LSeupWk2nfCg+ISXP0wrFVTIiOXvNIVgVkY52AkxtcuRrGNnMfxrlIklKyyEs4
z/aPcX5Uyztd22vpyoKAwO2Tsri6AIvj9U7b9lf6P6PVg34G4oAv+kOzj3on+XrEe9UORJuFjVEf
6WfzkDwInAVeOj+XZhn3XUr1nAkFzBrq+CSkkTcFwtlKw73cFZzG09c01Df/gvW8tMVURxDmoP07
Jt1L1iBcq7WwnwQgRYdRP4hdsJ8zUI7IUXI367rqqrKSrdK434tlQxylNWOI0c1P5pgpXhs3mmOZ
oPdX22qwiVEhFLQ9KPgF67EI5p9JWZVObDUPhSiAxld8kqewddCuM92cDCFi9Ng4OVASHuT8Rjea
DUzDzvKDRcZtm6RnQyWfRTPtgyb9kJPyEHax0+SyDvJ1KCUoZpw5uW6g/29mD7jhu2YS9DVwoUiJ
m/Ln7ZNx5UPoqmGmFi0IC9jGr0LyReCZRitWtCrsXgJtfCya4E5SeUH16okJE3CH6B0BLaJctf5T
MxEwG4CDXkpvxIpW85R6GbrXtz/k2v3CDODIiGZANWDWm4lnPUjIwV6tti9Tl9uAJ4HuHby8qglh
GyRrOOJG+qglD7WKibPkZz0OYBr52yJ5FFFGqS4MWZOuZxXkSCV1ZlrtS1Soj3LTb8Y2vm9D7bGW
NTR21d+3v/l682AOcBI6qgkYO1tkzse5D9pca18M7TMqPovy8fbfv76+3/4+yxlipWOhNj3+vt7X
awnSd2nQe0WOlO/ztiG2SYLQoqNKjs63ipIV+t/M5mGismgnHNJzAxXuVpsB4SVuEpqOFj4Lc+qO
Sv+raQSnHCBaNpeeMVsPxBg/SKU8cX4KNXXhR/71U0CzjPEA0O1c0eXlpdylOTGls6S1fhwWTlGp
/jgRd9Si1dDvSKXtkkC1Fat87o1ixTHPhIUv81gAHGK82Gj/4Hta1ohhEaNjPJ+ltDsoZvGjgatw
EjPBm820ChsEkMgIkzh0M/COdKn6OpTi4ORDHztWHhG3GFWgR0gJ3k+19EhlgqNLCXjedmGR/vxK
tM2+/0rk/tOYJMJ0NnG9nSoBx9dovMxRz9sNmqexu/ElLoCmBjrybI4zhA1ebkUwnTGX4wMl5avj
ajTACGuAabtYATkzEk5atbgDVM/g3yaZoIWfodSymM7nqodeEQgADnGQ7WatLG0xEA5VIq2VIOMs
KFOU+Ne2XxhlolevTRg0wKqeU0X7GcgaRkVraJ0JZJA9oa17x0qLnNODZTEn/zZKQVlAg4hXJeIp
y4JUzfvpPL4On+pncxev53W9pYT8lU9FAtEWPQavpdus8CI4ai/KVnZloDZun3mmPnH1M6ibu4hB
QtrjBFT4GeI2WHUQyer8Yf8/zAEzgehfdnTAIy0Z/3zF4ghVkTKTjW46q6tx39zVR9o5Ejz1ztoG
d6LbFrbl8taYLX5cGaWn7eLjjKkvAJom0znZVBv6cbQsKPtkxeXhXjy3F5/HeI5UhMJOTPB5gxM8
lGsdLIM2WF4wwEX3Mb1XfkxQmEz94PFvPu3Yb/yqgl18Y4kpwCAY6cKOwX6MQjdKolOsYvJ/qud/
cjv/fCUbKTqIDkZ1OU3nSotOKDn9iCH/PIrWehhVL+3J08DTylu8mhcW2USdWGSOY+wgkfA2zqBs
ODV2YQISpB9a1NFuXwa2n3G1mNQjXixm2Fh6NskDzLkitBpaZwarCjQWNwX8HQ8kxbXG3L0UErxd
L7T0eI4uyDJ9QUUrtfckD0TbuR1zZ5w5l/ALP3bxebkSxWqk4qxMjr6aXZDiCw6tlQ8+AAhr6ZC6
wZFXguTZZDx6nCpxZnT0Zhgg2B0L3+iAjVN4gYNNQa+2jnHiSi53ZVaOdOt6tzuCYA2SEPKH5DR2
gt6NzEnPWAgP7BmYFkSgQvMGNC4seQNgSzWeIEp1Dk2p3HTdMO5nw3gnuvZRUTQYOHJ6uxA73e0t
DBEUcdnZwONwYvT16uJX4E0J2CfIYQFx+X5gVZQew2GCtFERvksQcSTAK9Udp5XDNr8hiU7V3miL
BRUC/DOzto2OAhl6Hfk5PMmg0dOd7mD4VGhA8/QnEPhh5FkHdxTPtbHzsVd2Gf8t6k1VFNKQn5VS
am0USZ46XZWdKeneSYYCVl2/TPoasyShp6XyzhCgcNvm0VEWok3foJwW5FvgNdxS0VwtTZ7MtlkN
oDnMcrIXk7lxZ1Hnlk2pS/qWNTGLxYQCBZ1fUhEsFgVhJr9yb1zXrm6PP5P/RQ7x6gBQa1AXBm02
CgzoXH4/ABLej8kU1TlyNOV1di0/BxCxtnMnhdglKBVFJ/oRHLmui3md/GtnLswyfhmDvagXtW1+
rj8Ny060X+Fa20WuWtkiVIQat+5WWmPPXuP0YEvYcNw076MZNw3eDkilobaBjx5dssn88b14D7fx
l263bAeibVU2N5u4epwwS82463lokjmLqvwcHGQH8I9tuiK2sjX9aKt7/88vpCtw4amFpCvyKsT6
0m3VNtAQgcXsCfNKEe1sflBdcp4iOwtcu9pUxlVPKEiYhG6qZs+vgAY7wws566cWkugp0IGDazxo
2+ZRBBV7uStGLtaFLuDVzbk4VIybQf1nshINZ7kBKi7O7Dbi4TJYNM3VJzIepSZKNwsyTJAPzF9I
G+IGq8ovV8W7ovr1pgRAK3D4pHS8A8v4BKOQLWLGJD93OC8GdOh2k3z3/zsyX8nwxZFR9bnXxKTJ
8aDIY0dypxFyEJErF87H6Gjg3PZL6Pi987QJrgPv92vxFSgv7GLyae77FnaHLdTGG5T5MdBSnEcw
UIvPNYBRXHGd67yeMcl4nxi4xqqAZAAeLZqfbslaOKg+PZY87DVn376+/eLbiqaeJlmEoUxu7CBc
t8LPLuVs3LINOHFM5ELdgeWPzIUAOJa0xFWvaT/1LYecRDfwQjjHisEkCqkUqC19535ltrjTK+lM
M7/J7/bkmHmRZ2x4md91Yelrm/76MhafoYKeWU/7LD/3friGVs9DVLkqJEJkoGkKaEOeQVP4/I9u
wR+bzNEw67izrApOWl2Z2+4Y1HbmB/exEzxh9MmuHhRoT9u8R/R1Js98KROQzN4aktxKqbumyCtp
XZ2DdedGkCTIVvE75xuXA9Gfb2QCkUbCqabs1zj+8bp4ityPfJOsK+q3VrdNUb907ZH/WKKn6uL8
63hCThkA8WczxOyNENjjGDkYbbLFCBMlxkM2KHbIu3Rsw+TfTvqPVSYOhUNlqAHB92WdYNqNFX4a
LXnt6vIhFMvCGfRoXY7DRhSDPUlG062qGoqzegDNqU5ex930qAekdW4vxeIeg1UIwG4dLCkg4Pm+
FnHWosnRBNm52OdHFVmduadqM4ldbGNue3FxDS6tMXtcp3IxRklYnKN9/zp4ohd9zOtmR8c9ksf8
F8rB3M1e9OSXNpndjoo6qYgSFWd5pbymu3lNGXjyzbBvgG4FypS3okvx/tIes891CU0N5LX01rSn
6DlHTWh4mdeopR60z2a20Sn2bm/iYopzaZJJMeLIIMBb4BOHbZ3ZSeNCIbEDnlg7Rxm0xBuoT2km
+E3trrTjVQZtWzuA5KjP9RhLCfTlD2ESEbQKRU3IhAzf3oQAbRqap/4s/Py36o6DO8m2NXvdPXnJ
HG5uSb+RvdSXpplkpCJqKBhRXJzNQwXuh8iVnqUC8zz0zYD9fu4zWzk1W9S0+XVAFpT1dbcvjLN4
KD2q+yDusQE0sU1nO7qX3HYVZHZ2H2EKZUb2hVl6YPf03k7RHUxt+T3iAAc5a8+iLzLUz8Ui0fLz
XHcI60mIxrqpeNAt+DVkUc455rzIyxy5wogGg4yIgigk2Er5muNNZgxvtw+2TuMau6nQSP9PFmEw
5ynUxdaU9bw4gyYiWZvggPX7LhicRq/8QumPIEVG60IV1kUeheglZfs8U7eTDPSS1HhGlLiYYvBA
QeFoZfgkhdmDPoorZZaeUnV4CeN6DX4sd1ZG3xjSrdpXmVcLaCb2NfQ+SZTb6VyUAHJZu15t71pi
rK1x3oDefAsKetVJhLbdd0pwF+bzSVZyyDDW9TOIhk8JlTsY+/phGgPRyS0oR/d90thZIr3WiZY6
Gv5uG2vP+Rjn62SuwI6n69AcjvrGLSxQvQ1zUm37CtVAS2ueNDNI3alFc9jEINXtVV4uhFysMnN1
BBEMwdiW/Cw/zL6MTHdcB6sCs/Goo/lg43Dq+wK5VM4bXf8v75a/ttdk0rdM0KKpyWCYCh8Cv/iR
h8jt6wRwayr01jgdSts74Z4Hc+EcXhbgrSng86/CnB5eZWtVIKClvThuzYTGzhun12Sytn42yJAb
yJ/oaNhwrAhcAWY6toOrwg34oclN2dipSjbJMJlwXmmdXkY9Uhva3BJP8yZzYdoDTtlOH4JN4yEx
fohs7CkaUfUdWn4cv/BfXjF/9pQJ8QbJ0ZMCvSVS1QZzLP063girBDzsvBmSpTh74RuucPNh2UfQ
ZMnPhYoZ9fg4ZJwnDM8AE8gVYRr1Iqen0/jIimOW3d++d1/0yrfOB+NDg1gcApXm15WYWo4cx+Ad
TSTJDgy4A4M0kE7I8f+mNrXLKKidoiz2egeMagyYgVqEv2SwsBaK1LlNHq86jZhrIBZyO9CNe0LI
WbOAWgmlo94or7VheVAvhsC9BDF1Mo5rYs0P4Fr50Gdto6FHYOdBupW6bCXGBqctuLSSl+GRuQga
aQygPZH2pdFDBOisHk6cY8ezwJz7vk6UuAI6/2zK0T0Z0XVUeUNii/EVMzZA4oHkydCZWNSSMgb6
T8BtBrgGuEs3MMVnw/wpZe+3z8WSd8L8yV+GWHeclY2kDgh6Yzf6VvGKSOtk9edtI8uJ/x8r7NOZ
tEIX6wH2pPYm52uwZlU64r20FffRlleEW/QKF9/EPprNAtOUJuD+ZynIXdIAFQ6cvN6/G1nhKUrg
A06+VsPStsD6z/lQulzsLbs0zRy+wRBaAh1BFHU9c5Xuoo8Q9Lv3mGO0QcHpgauucxHKZVvcDSbc
FPc9sJiYXiw0czTnIqjyXgioS65nh2wwWljbc/SlahqvwFBtA0ktPreps9Z4/PiLof3y4+m9uXjq
Rv0oVVOJXR796F6FPE/1ZB1r2sUd8SKJN1CrTmzBhLQCd8s598Wgx/zCdFUqdZGZMC08UX14DbQN
UWeXK8h82pMLiLyrjE7F7T8uPIZkyodDyZHASonp3e92MViuJb0J9Vjlyboj/uAFW6RvG/l3vQp/
t351ogDoZIvOK1iTVrHPi0vX+y1TXhpIuQNrcz3hr0Cdb4DuunlSJ30zTDm2d/KJLK2Az1zPHQ9u
dw25wJwy6I9Bg0Of71e6MJkWleVkVMapVg2vzKcXXXzTQtGvkv0YIsqbeuQGgvYptdmxHuud0j4h
SHu6kfzoUxPCLeNBGEqoKJlOmz9YQuFnMU7nXB6UId4EPV6N1o+sf+ZcS5rbfb+W3382s01ZMclt
g3H+kzK0q04KX5pOWOedUNpVlDrVAP0zwdfV6iAL2fq27WuP8N00cyMB3+2kPKiisyb8SFRU/Mc3
cHTaelRhnAucuMkbqPE5bmj5VPzZJeYiBmGGIjbeYedYKW0FIxZCbLlhCMpRPdmqaru5/YnXl+/7
JzKXb47bKBfnNjxb2uz2WnIUDGU1JZCRy3nCJgtZPGyB3koGSwuIUdhhnLkJrKYJk/AsrjpPdKpn
DORT+ifM28C9FUflJ5gBfF7RY6Gu890sXYIL/1IGlSglKcQp8xOIF+6/3Dk8mvAQOmQVc0fVFmpX
3+0x2VoYy+0oSpAyzMDc6umfw6p2LMMmu+4NGIDJ7R8x8xV4Om+UeHErL5aXyTumOAM6pM3C89Tr
biT+rk2I8QiV06Snf3BmLgwxeYcVpME8thE0L5PMlWt5p4fpqxg8RISTWPOW8itbuNg6UWwtKYqx
lLNlQwxH65wZOBHK1imnPuQTfoXO8JSteG+T68QKO4gpHB0kpTinbEQylAlIxqTCQZUOXfikdO+l
xinCLH/aHxvs05IkYTc1Yx0i2+jdCboQtRNALut38Gwc6n15/yWCMwoc77KQX337NPapWUxZroUW
VjQgndOBnmIowR1QZhCRVFD1S9xO9MfZ8obJ+tuZ93fLjDPVDYy/GQNuf6aDvF3KbWJZvK9bdJ4X
i8o4T9ESSiM14vBsAvc/13ZCZr81qx/xqP42TEx0Zhh0s8fqM85KPwXPt1qbnpknfomHhhG3ut3l
yq5sMl5yt/TD0N6CMBeydfNq1lkrJQkIOfig2HiFIN1TlD9HHeD6UrkLtZ7j05eOL8AQMARmAWh7
M/ezU/NOFQwIt5bKW1a+isleRSHxtg/4qvezYfnCCPssSECFHU/VCFXQJHeMvLIjNb3DWImttupT
LhauGD5ZYuLJCSQk2nlytVJw+qrAexU8tPK0kkqyNqfYgdyVX4fvmfaRRWugo5wiuC+nN8xqT0O3
lbWsglycYgdSlTmYsXDQyXOq8qmIDN4n0XW59UkMmCQH/5FOigJ+TcfMtlaDdqm0dWlnRo9tcKrr
dluTfE1Ql+5fpILcFaIKzrsORKr3kHC3AZw7jC0aBXrtppkrdOtCfJSsu6m/a+tiFSqtmw73c2t5
QQFtiOk5645jc+qG6iAOL5oWbKNEdmftQdUxIpPxJH04p8KQv4fBylLmUO4049TItR+Kmi3ifT+U
NeeaL7Q9wZz65/Sx1Bn4L2JbBxDa7axypfS1S4LJjqMEmD5IU6kYizGjUyIqeMYdy0JyZVH2zF7z
elXibCi97bf2k/EGvVyIEI6Fr0vA7BzrjW0O/u1bwFtT+t8v4hOZgkbNSAZii+o5UjDCSN5b8f22
jeUFxZAdKMApLSm7oFGB8i+RsaClJ28nT4ESM5QMz8Q2QOusn/ma1ouJmnFhkVm4WtHypKSfJa70
h3ANkpnd+I5+372yokhJ6MQ6MvhCOcWfxUTt0iyzmmI8Td1IzRb79qe2rx0BLODZMd+PXgl6mZyz
sIsPwEt7TGLY6mErainuO5S1Iy+JPeSjOhhfHEBRH3sgUZsjpo3RTpDtIba/WFEl1Q65YEqFZmZX
B/VivZmMUR5DRR5phqqD4j/UBLtMdUeoD8nc3ulj58aYuygsPMPNwB+CUy+nztAfJgI6WqOyjZ6A
UfG9yWenBJNGE4nuYIWYrn4g5d2oG2tj6hy0MFxj2ggoXWQC5ktCN6x+6PoH1NT2KQhhU3jsYqqc
CtJ7Zj9wHlLcM8zkpkmbqEbWUteKXGd8ziD35fQ7C2l4vZmeEw/yItav2/dmodcGR3SxqkwYbPN0
zktqEyRzG3RFLGIH7se4zTfacdxV3ggy32BX/EhqW/oVg3nOu/0DFmP+H/ts00JTikidqSOUui1I
BDA6v6/jXyCCbHt1ddvUNRwXvuHiW9lsUmqlykBwMk/hsdlo6379QWH3FHLJQx8uvTIuLTFhRK8g
E9CMuKTtfNDH9dAOrmW9puPEcd4Ldcfvn8Tki0MktBmKgCiPPFAeOZCbHHHsfdVvn/Bo40StRUd+
sVeMxwumKBQbHU+arvqcQMctNts8eru9STwbjHuLikorU6SWp9IwvKaHbF9b2fHMmXtdfFhcbhDj
1WYpluseBTXwCIByI3uGBiGQWyvBiR1lcsBxaG3Bb8jtsvC8t8k4MSMWkZlBa/uk3QWreTMCPqHb
vSesoKsO+ARvx3jnkPEoIxSVKpC96iei6ve9GoEFTPPFRtwR8ITe3riF/sv3o8h6kqYWFVJiSdVD
fJzB+gYmlXJVHuWVsAMhqCNAQkKCwHC+jXzk2x+D227ie+mh3VMZQ/NYg4oOs7tAdPBqiPRc3ogc
7JhkjoFjYZBC+JhgM1cfY8hxopwzazEpcdLFA8kTUT9FItpJaDIZ1ex0EicS884OW4oNo3bU1BQL
TEn3BVs8QGD3rO+hTO9VqIC5vNfL0rJhEkuC3i0oDDSNue6lFcp1GTTGKQG1rSSuSMaj0vpCHLA7
QwkMwI0A3okrWsSx6QEJ0Es8Ra2kkXAR1Sj0x4Gs+wqEJ0Kb6uhhiHgKKeYPMrV3nSKHbqEOEASP
QLpbBupTrBqT3c1Kb5Mo20QWhvWNqbxTlHBvFBFFJKjnUWlyuxvIM+Cvb+XYPTf4KXZMMM3d5eLP
1mp3Y452gRjiXWEWhStJzW91ygN3KFGfKpG+gtu3f+5EqoQ5B9Z6nEDuEgbacdCnH1L+f8x913Lk
Opbtr0ycd5xLB5qJ6X5gkmllS65UL4yyoAcIgADJr7+LOqdnSlk10u23G93R0RWSkkkH7L32Mj4q
BWuj1KndJx3iu3DZX5UqfFgQwZSymO+7DudCNLhCXI/qQZGeIwQEpcy1K+dp71MF22HWwp1Rm51X
VCDMj/CBq6LwgkcuTScOKeswN/e15x5JYW+IbJ5Zu9wuvbyWHuk2/hhdlk5XwHhm2PK4afaKVcyL
00CGdYhPMJ7o5nce/ZdR01t38OwhKWGwpYLWK5+CJXA2fCmQixbU7QerfJpGJW+3dbuEeRDW+mZU
kZNKakkmR7GPJ3hINdCtQAFDH7jFjL2sHmXFAHv6qs2UPBUw5wpHd6dhSLbBzGvvGyZQhYXFpm5c
DGB8fERbBP1JNM1N6y+PLQuuaRtdzSVQ95Z5T3CIo3nHDVZZPylwK8l4bIiFJKBx3G2MhMEUqxZL
7WRvhamx8JPpok9M1jHEdMyIg9Hw/4HfxJRkmPzaTeWPTzYkZhfGBdK1ukVvA69OdlZrtl8adLOY
2bOT1XAj18uMCg5qql0S1HanKJ+vRONGacvjpxlJETkc98dT4sMiXg6pCU0rP769LP+yNiHCx/Xg
MQv96JqkcbbhGD3GeKo5fbRVv+UgX0cxOTn6XdbLL3zT9TiQAEMTjbgg+P29bvICZmShMQdYPaTG
PDLlg7cGmxGv/uzZ+srr+I2Szk2VgPvSmT5FGda+swOdhyPDJefVdzgHQq2h8bhU2Fyn0DzWxbTl
2t+LBDZJZXDdUX4fY2RWBdAMS5oZFmXKS3Kp5cabbNqPImPq1mtukb2QV41N/ZZfRqi5YYGZ9sjQ
mQXP3r45L3bGr96e9RtH8FFDtB74ouFZ+aYCVvcWwUBPruuWl12xKH03RZNc8rf/F4va+K/f/Pmv
/rf//9en/fzToXPUe0f5+zsA5u3ypioGM7v52xfg15ZnvQCwoXcDigA5QHGvH5tGz/7EPRePJzSx
DgBevoGL+32QAvwHaRZs/XdoIr82AWdHPFuwQm/hvB+q4rG47D4MR1QEu/5qPkjYRv2bedd/PY8/
ndxZLTtUCOq2Zo4fhVtCaiHSRH/1m/cQuV/rgrMzOqtlZQ+XsonBwMK/G/Pgh1rtdjc6JTOMorrs
/Tbg16bj7IBna4r1e9XKBTctuIxvV0fF6gEuZBAEQZPKIPt5+xlZV45f3pGfruJZDTvCQWNsLI4W
RgFcDZHRM6qsVXC1db0snEk28ivSv1dseb87KmofRAIBj07O+Z+VZ/yu4EUE30i46UP9E+Xxnc1W
h7Eke4/p661X7Jdz/Olo67f5CSJTEetGNmgMHCJ2G2IXQi5B2o7fag/sPYPw6X7JZyY/8aVLebX3
FUiVMsxLjSyahe1YB//Krs+n0t2CZLWBOc3GIyZfcJXUshUmuSzabtOVsMtrw/3b9+e3O8xawCF2
YHXZPFv5x07OdEgQxVzAGc8P2zSCDoA27xQabx8Ftievr5DTKDgcQyT85M08h1A2W/vCeHqvIl3f
/l9vxL9Oxj+XSk5z32lR4bb3xXAF7x24/xaPb1+vXxWreH3gUYu0Eh9Blhh2vD6VorfClF4xPpUH
+4gcltXp0XxpWQazP7ZZGeXdgQOWsH1afvDzaosiZGpApnHeaw9/u/8gzNDBsBkGlL9483LQgauF
9MVjSYvmlIj2MKohp2qBG2GH4f3SzgioqpOsD0OUKewrbfsTpx2AMyOnXT31mBahpT2OUXnSSb/1
FT3GVn+CvVOX9n7bpGXMP4ftun0uYKz7gVgyd0Hv5/lHoaoLh5Ul9Lj/prHVy9L784mdvVBJaJXT
zRPAQvde82LjjVUGSD/31Ht5Rr+SRHE7A/jiYA4KjTf8jV7fzrktIcxC+vij6qIhD2J+a7pGZVNP
py9zg7tWlsAfC9DZST/a1CZ+vy1bKlOEKd/2RaI3sFU5+WZdr6tSHNoyAcN18NobhOfsHWa+iT6c
rpCK+l7c7e8KJozZIAj24D8agU7x+qtXgy3Cwg+ix5nRYz+SzNXzlRLFFjZgm7YgD4LzzVCumIjJ
4AmQuqbbe+2UB8JuOfkOB78jePpbZuN9GPI72yEc0hN7lIIps9/895iPv9vqXn3hs9taz0NTRqou
HhNAuP4mPNI93xUXgsJ/GeSrb/XxPXXTr0hRFL065NnbCnwt9K1fATzwq1tpkPdcX5o+2PS1Xnef
vIofRg+OLAH6zhbmvlWfO7HZeI7cDU29fXvt+M0qiC9DQYdCChqMk8/2wmHqAtwSDC3HIEGC+F60
Cg3L/E5Z+gtqtJ4ynifMUgJsfudOXWMU2W5exvKpIOCPA1qPFPIw4Nrl4zV++4R+V46B6wKHGzyA
CA8+jxkpvLDkTie8x9HwNQ2xemjbOhsgzw4rdQ1G+ZNt1a4fyxunD3Nwod/5Ar9Z8HF8SB3WvGSQ
vs5qmSpclj5eyuRx5hCFVzfYzDZvn+Jv9vZXRzi7Z0Ah+zCaHf8xwMttYnkNC9mUm+i2mOJN4X5+
+2i/uaCxEyLGcn2rPdzAs3ca1ivEhIkkmA+tCCNcjDcKquXitKqW3z5W8OvFe32ss9cRzNOqHIYw
eeyqodyMSwP8FHuDg5SHpNpXhoJydmPj8HKZwZrzne0K2sipy6iLq+0UxS5unYPLy4PbBU3eA/xx
vGYXDIVNkaaGcQcXGZK/0iCE/b7ATDuKiqORNzoastU5GDFXG4c8u6U4LsGtnp1tAEJYHCFyKTBb
XuitLIYH7SOX/m6a9Kkb23feyF/v7utLcLY8jFOJgJdJkUckEJ18pIEJ+6OsC+BKD4N8l327Piuv
yxMUwjDChEEkRTT0uTlLqOXgRwi7foL2sc6ssPBF9uLy0IEukcHiR+b9kOhDTJZb49DqCMELu6RS
gRm7EHK0vuuksPubNg2X9w6vQB5fBBzbKsSsv/1s/AoMRXAlRVJy4gcUwSfnwxZHTab2ImOeYK/9
FPnmg9Bum86V4yDeDHAcFtZ6Iz1VYBZX2X2JQMyUdDOKIYSkHlmo4aWv5NbO/NsQ8lOjpj6tWH1q
BvLZ7ebrai6h+SnAVGF19zXU7lPTSZFiGYl3ntvyrPOhM4f0s8D4RV0NRQheVD1fxJG5lUi0TMPC
fipMR9O+aG+mvroNA3M7uGa3FOwp8OtPyEx4VBx4YoFniwqLogYKbybqD8qJjmykj6WwJxUNz31L
cUKtcMG/Kr18ZFApRZ4FFAfMIxVmuWxHdQwG+mwC+tERvs10BWdPjyynmHaPg4Qli8Syn5WKOdnA
g8e5Df/qo/7P1+k/2Xd+89djov75X/j3Vy5mAGWlPvvnP6/F9/5Oy+/f9eVn8V/rn/73r77+w39e
Vl8lV/yHPv+tV3+Ez//7+Nln/fnVP/Jew3Ppdvwu5w/f1djqlwPgm66/+f/6w//4/vIp97P4/o8/
vvKx1+unsYr3f/z9o8O3f/wBEs9PD+f6+X//8Opzh7/7VHVfPn+x33/5k++flf7HH77/J8o2VDnI
D0Q8K/yB//gP+339iUf/9F6wrDWGE06DKxezh99o+Y8/iEv/hJ4b9n/IVcHcg67QtuLjy888789g
TftB3DPFjx1U+P86+Ve36X9u23/0Y3fDq16r9aivd32KygwSidVdJ0bQCcx+z3aQIe7jOTHWSSve
xPPeFDW8/Ya0h6enqzLoncv4Bjo+rXMWWqo/A0sd0Cf64HPmLiGVg/isZHLrC+vH3XJwF5+r28Bh
iLpEqsSsd/OMiKad02DhAT7t9Z3zg3GqxNaIroH97FQ2Y945YQvTljmemyxq3ck5CE3ojQESW3yl
CcRZkElqFgKZJgFQWqC5Qzqh6B63SDKfwMkgPDA5liQPCxMzMIyv5m6B30QxS+ByDDKRC132UmcL
KRZyGcMpbt4NFu/1ySsHewjrMU4yT/Tw3xUxlaiOTVc5uyqu3XIXeDDLyprOQoJuiiaRO2oEDU4y
LgZ5ICUp6ceEWNllppv6NfTTjPw4TKR3cnwPF/baLYSGQKiZVz2MjS6jfYnxBMxepcZlRwzukSJZ
F3ch6VI20ebEiXscITJKBwd01s3AYvEt0SXsRAOfYGwpJ885xAP3uhvPcex0DeodBbzfwJxxy4wt
6xMx89Bh8VhUL267sHGKkxi0QZrdlFALMNAIc4C7JHWy2TSTl2HrG802cAaMRZgaMGRbEMXds+2A
KsQJU1AhiLiZ6grlzORmbliqEXb5QyK3Qga6+DLWyJshFhJaEYhTPWH+ieAuPQbwxGkbKJm7Nirl
9WQiyIupjxXrnuJuidPQFN485YqORtx3YBCC6K2XrtlBsznRgz8MLUQZXsnFLmKkjL/ghif9nTN4
q68/N04Jd0j0f/I0+QGZMsv6thGbUPtD6KQN7BRBeRykmnd161SwVRzqjq04hzIHWxYIWpVDFItd
zGoq9iGPamTY1JMvLgibffdT59upwspaLLS8J0MwmszXXVNeucJxqjBt/KQTEKVUsPk/9Y7H2RYJ
RlbvFt6OLVK3FFWIpbWx4h9DtDbfJpeBDpYiqg3NcBqOnnRToKYF2lin9tU+gLf3eBhCpPBl0i3d
vkznUajhbqmWst6YZTD23gTMgatXW4zDthvDQaPuafgmKRtSn/og0N02jBurPhrhR986gAYtHkRr
jLyycMdQpz4uUHo7CvKCy3k21XSsoUteDp5YKnEY8NAPRz10Fo66PvZihSCTgJZTphD5NT5V1nSw
qhfEiGc/AOXlwMAljE40sQ5Gwk3YuSZ1MUTynluhZPwFD4z+ESiuITJHyjcc9UTsT4cZHubexzqY
y+aI1Lg5yus+ITrTju/qIQ0bafHRk5zIh6aUCwxPpyFWH5aGu+ICrX8nd/DxlsPeafFnu6CCyziE
CR6rcOGnaOl2/dTr+VQRX8HLttduciMMxGF5JGPGd23EmPzGLApHSIH7svdzGVH2MegL/VkHCgmm
hOv4Yan8wWRJUHV2X8jig16WbsmAPNML29iqOoZzkNTIxWyYMx2UI6hIUqEHyEtRs0kLKWk3NPQi
5nOX7Ghd9OyWu+3SX4CNi9jXtEakw4SlrwKnw4mW6jGSlYWrVVgFyEqdpUXL7A8+iBJpFFI9HpSI
dLIPIYAufpQLUeLWJlANbvpuioZHUgkJRu20tG6/ayG8RjSw9JWfqmCpUax1ffW3UPjfKgT+1+39
VUnwZrnw/2EhgC33rUJgA/dtXb2qA17+4q86wE2wa0NjlKwuxxSyWnzWX3WA6/8ZxOioYEUPB2sH
4/D/rgOC8E/MnhEXjhIixJB8ZQn+XQYE3p/gxSO/E+olKGsD+m9VAWd0w8hzga564DW+lP/ozM8A
UIyr4CYdTQWow13OTdLCc5jDlmrBQo4hEgxooW899IMXbpBmzzdNbNEUFabZ17r6mAjHoNouxd7v
7S2H0v89Rs3rXhDfb+2hEwfqf1woJzmHJnw/kY5EtZ0mLGkvx7EbTuSDDRc/i8sAseX+RpeHUJ+a
KNobb2gRMNWybT9WmLCq+J2u3n3dlv31bVx0wLhX6OyxaL5GtiIOt9GCVCQNhi+YrX3zy8i/Hf32
GqGcbca8EH4SnAUo2pHZYiqh0EZi61vgO9mKBzXw8ijKfslGYYIsfndk8xphefl6PjR1AXpDqOvo
OepgELXBjDMSyJFzSed5tygxo/NhX5u1T1F1X+SNO49poXuWj235pUWGcegPB/T2ELx33p7XSJMK
3+nozwIX/vpiyLqFnAOF7TrMfX3d+oX2c08kFCOjRzfrJoDi79KFEeKWLtGBj210AI4IVUk0fVmW
EQHoxGWgYlYXttAMrXeVLSVvPrVq2Cndik3BzDuClzNK6suXRA+MoWn8Qvf1zuphGkssuX5HMEQG
Z3lJwm7D1nx2AHV1XgKr9i8RqeJdx8gfPzgFMpln8eAFcvnYMe9+0RxSeqm/Y9eHH1Lvjs9x1xRp
iwV8P9DkrrZifqcbdl/m3//Tub98Z8SchT68/BHwADXl6wsLx2hnAYLFNkHAli3h0AcuZVFvAL8D
20dn0iNCnjyokT2UtE12JJzKXAf1tSRR8GGcCDsMSYAIONV8m+zCn1hTXIW187FmXYO4llDiMS0U
KvNAZM5IYSxVdQSIcl8ep8qdMcG2JSo+V+5hetFkHqn5Xo0zPAoVdW6n7PuCGSLEimqBiBXb7oRg
1ANkzXKDsbu6DB2zQ1cdwd7Db2/s1LvYKOm2Q6bQ5RjBVCKJw4MfNfGejgJwN1ngtEH6XQ8xJcwe
F2DKc1duEJ5wQpKBe8LTt2dmbE4zYX5qvAUDjkaFO8pIsYWJsHc9g/tH2mVbi6nMfFBz0wFqiLwB
DQQFUX9CdTluYsGPXURNWhoirwR+9Tj6iDpavHY/2KA5IKEJzrXDCNGo7jYt8b2L0OgsKmR9kknd
bSuMaFPSCLk3nTwmjfPotg48/mIMZDBfq3HWHp6XcEaopkV2O22SXZzE9dGLxRcIYdpLN5i/x22E
EPhmmbYsqCCBHtCLYUfHXIVfQAhWnKDZoO9AT2dz2L+eKS8M10ES+lbEwLx+puQ01mUXOnD5GDde
b+RFS3WwG4PoCHhg2RVT3eMitF4GaBX2I8X0jVvUs42x7sef9tG/e9ZXPep6qLPHGw7MrhehT8aS
e66bkMCTta4MSbtOjodqRKrOsnhgM42j2nboN7MgGPbF7IRbk7DPmohTN6i8C/pk5zD+uagDTKx9
ZfadE12/7FZhN+m890MP9zbwgQ1VW68hEcBoIjO87g9NaLuNiftLHQzyAtc9e/uk/PWdPDupIAEs
vUZ0wtD2fBgYI725Y3FJ0nLRBwe1A84u2WHV23Lruqc2guCmn/ztaEECwtuMYq4PQCvnsEsKsaJ4
yeJldWWDzIcI6Grmz7EBttW1Kty6Y/SDWI/lzOi8nAWuBa/vh8Wa3CKixEYDzR1YuGXclohjqv27
KqxBpbTynfH6i7PH67MMwgC58TGse0OK/75+imB+jmEZqL2byJ2WNFaYlBE50lOEOORsBF2hTnqv
St34VqsFOJ3X3ouFxMeC1vOmGeYsHmDdECxTASqWX20d5hyCiImnqDPfIGORqUU2/MHzpbwQpR6z
pN5om8wItfZ3pet4H1jjHJjgM9yVnGDHWgOnIKdLThXes02f4FEe2iTZimn6wXpd37qDa0GPi4Hn
kr2MyuIQTDZJkcCyC4yFagj8IttMwwXu7THSAblsQca+ZgFs/cJ53KL077+EPgy0J+ChojDiRscl
RfpMZC4qDVs4YgjZF5M+Yst9GnkiL2koWO5GPQCMit2Df+N/GMb1ei36GJSKPE/DBF+kysqdtGRG
9KgIjl7VJ5BMRM3HuXxeijKXrZk/hS4cB6MiDNNSS0TZFkl7muhyW8Sde+FjwXj7MT6TtK/LRBBS
sL9Wlg1mvdFajPxELihVUffK88C/FTPstREkDKl0lWx5hX1gNG0WTAoR5yUmzpjiVqYl17MS/gb0
hzCH3gvtWEujrZz5oTXwQvZ4RG8QObGktU/t1lYEuHyrROaTutpSQLT2uzfRIiejM+7ePpmzFKG/
TgbpLXGCFBfsoy/T2J9ORnZkAuazIERZtVVe6/qyCvVTX/OPOiiSdPLrZb0LdAPQp7psRDxATIax
q2qLT7NPyluqdJxGpMlhFaNOXhLxa5m0tzHxDmq9OwadZk5o+5m5JtnOGmla3iTsjo9lRqoJ5iGy
fzba/+L1KwTnzvtkAdewGKOPhPUGMVwxuJZkSgvb9B98AypOR2GVUSieo22n9yWT26FH89vryd+j
LrgAJtLdhskIp7k4Psg5gpRHtTZ/+9LhL39dz+AATQFUwfwqBG3t9YPQIxcwbojAg2CfQi79nT/6
cRrGy2U0gdu71P6pFssz8j2hMYxQzbnCL7LFdEgJxzb+XLv061h06hroDZBuDH/12MIcZu7La2w2
G6VGmON1bbGZuOWP2LC+jpKoo4jry8lA4EYKVWwaRW9KZUZo9pETQk5DMPHnb4J3qDQMOy0tZY/T
hFA4/LjhvP0YR+VtBd+CFL018Pey/THHzQyoxd8ST8yX4bKnctFYXFo3iyVs1TF4UTpo9lEVufmY
4F4M04YNpDgO9ejlMAh75gjVzeOCJ7upQVAiNxPbi8l8cacK6azLHQ7VHPk8tDmf6XSYKkrTViJT
uJ4FHF3AEcw8FquNp8MLYZh36cxyPtQivKmN+Vq7PTuiyaE5ZixIqS4sOjU6BanjV3vM9tUpHof7
SEh5XyTmkkXJXsju0oFecw+0GyDVAkpixcyxLtungmn3iGBzk4IDtKCDugl0jTkFrOnyWlDn0XpV
lIVtcCOIRR5l53kPDfq8LIJVWxPGYy5GAw9BMKU3gT87UGlNYttV0smKdoyxiIORAC7Ac2t1Ro3c
8WSEN1vCcxiCHGyfIE09Evoww1BTkzsiqLnWcvkCEpjetk5yXQ29u8EmsS9Ar49HSx7gh3HyoLLI
CTYCi4cJCNGI9EpXwJZlLO9Qljzo3r2OHe2exiLAm6pxXC+otonGWTET7kSEyrhTjtp7i+h3TQyc
Kpe1X+QodpKUY6RzQFmaJUv9Ga8QfIUn0WV2BAG/okOEgs8PU1t+Q3+gHibuf+CoyzHtidlpcuCj
63bDdCOZgaMJYkDXixYP9ClwzROjqtkafKIno+9t4ShsTwC5Cqn0pcvVzeRavombhe8AwuGSAm2H
JYmzwamzPLYTPAobguvK2hIjynpGRq797nfJAaCfsyV+5aTe4lxgJlGsnI8j3suTnuetj5Y4NSUD
5hjZHwyaz252cJAugp8Gq777A7DHIlpQsE7xAA4OwaQMYjWO8FYkNW5aAKIWUEDNJg7/PSz0XFdz
Bls/mi1FBIZx23UZiih5iAYCc4lFO5uFSXlX4oRxad0PRg7JrmdluKeFQzexP2cdLaLdIIcfjSoP
2EgzW3MDzS6C2UgUHxoyTjemR+JSUrf64BFbwzOrMt9pcEWL8ho4l35vyP2bygwj7jVfgWIKA/Ls
65UMrJUJjieapAz7EbLzLOhvsHNPeHXjJcx/CHFecMm6b2pdYMoAAi+rAGXGpXivSPxdxwy/Dhd8
LrCsMW9fcZGfNiQjE5djGSIpGEf+lk81eudyoikA4WfMx00mBQXCXiQWpV4PXl4EeJyim+o7ddOJ
BWSH2O6kW8PIsvScjeN/Kur5PcOU3/bMGB6hPkdKE+xpz3qFLuR0qYIYYbRObDNkKk77sfUu66Jd
8sRGajs5aDgjrybwUClV3sZh1g/ud6H6jLSoUwk+O+2tinYjKPApuE6fmQGQPRSuvy0CJPYG4fjl
7S3rdx0O+ht/TRzD2Av/eX1xQ1pKNQ0+umax2nbxwtsns74MhovBi+YMrpF4y2gDoRYDI8gt/QOe
OKRbxOw9e7kXqf7rMhlsPVQ1wAcp8K0XxOmn+zy1PZmjFjoEb2ydXTPJGE5PO4PxTQagf8lBjmbp
qCvEBMcTbM3B8rupZImk2Kjyt1FJYUTZ6jtYcH7Fcq3vq2R6WlooD3pP1nclHT4oKi6Ea4sdr/BA
IPo193StEJnM93VVLHmMWGTEByM02Q6YPXV63rAm2fPR7TMZB+2+R/8lEqs/I+KHpNXAgqueNN7B
xsuPtmHudg76bei2Mh3ZdEDOm7wK2yjvE32jKsekDJMjCE3G4jhOJuNilEe24DdtYPSmnTpvW+r2
goOC2+kWngyd+GoHrCWq4fRWTRfN4IwIOxbNQ8SSQ+tP9xIo68WUlGTj+vNn4WH88vYT4r+ejb70
wPEafwoCW4gH5Jyr1Fk4Y3lqrQfXhdwHZ3GcXHXqDAZ10RDOOd7OCyYCjXEBsqirHkFayKfjCSD2
1ltyyDz8bBkpP1nfyxU2Fqx3UYNSLfdCrO1F8ByN0/XozYAewkXn2kfOGCiOePI77Ee6p8gmFzNm
pd5pEXC0tzrKTCP6S8TpCrz45L229DdIawyHafhkAIte6WCvX4oCHp+scio0bCaG0rqGJYDHnBsH
6gWJZva6nBy+0WYoUwOeZD4FY5PxMmwuG1RUHGsQrF1rkIU9tzgitY5X5hNranPXlNO+XTRU1Ny/
It3Acl6WsH+fO36sJ47qA6PO3Ex8QQZ3G+SW9uVBDbMHdYzzREzvPg/2UUE19p4NzK/LPXpTB3Q3
SCTQwtAV7f3p3YvLsmmHCj4vKLuqrHKxiTIRQ4BFwxHcIOg2iQ1y7OANMAQDLVzcQFFj1Z0/4+68
/cSdcRBfOhAfpC3EpPsOJC8r9+DnL9PN0oFYx5IUTnDV7RCX2yjyNhiewXebMHT2yu5BzbrSFNi3
KMoM3Fpn15LvXcLGd3q7lzN/vSoFfojOLgIOAtAxOCvpk0iQpub4MgspEYXaYCopO/lhqZyjbwTo
bN33Pl4nyAYj2Bhau41BcXAIyNw+Mq8GPrM8D26Z3JSkczB8Q8ipbTwDKb9fnpKyuicMcGVrluJo
VRhuMFudbmaDciOambdrRsfuaMtdTB8KvDTlAM+0wrmZsSteegaVml2inapAt0GSL+LshXSv4S3t
phaJrjGCZ7nyiuOM5l5Wd8wnITRdSBGRhc16QN657vSpgAsRXHfAjV6c+EBke5E4Lb1oLAyglz7Z
N6WnsNsb5x1k5IVNdX5xkWaEpisGg8mnZ43zSBaj2xHIiF2LolnV8HHHm7Zt13WgR199hE9JWral
zLk3IazOBCD79HpDwde/c9y1hCcFw9Uej6szcUrLUm2hEcQ4dxqKoxgcvF6h+tyrgu0IUtpydNCQ
tqErefuhPRMYvDy06xAKQBZ4LFAzrG/YT29QgmDEkY8OSZMygwZrr/XoXrAQLSymYTfUiuGZFhtH
O90+LJ14Q9zool4BTB5ibyi2gtcQZRLg/YlcXzyfkuNQlkUW1/MtTFu8R4NliOje2xK3R59D5A/o
3/1nn+3fOZVfZyfgfUCUATVbgBdwHfn9fCpeMLmNmXEqrRy7bHYSu0XGJQwR/eYZe39TJexasgEB
KtYDHqBh+D+aexv2gLoB+NOgJ6egKB97KZOjcIHVSPiuSBEGxxoqXjiKQyONki7Ztr2T+Ulvr5uo
RYVflO85J4NLiy979ohhlOfFa7575IPS+/pkQkHqzo4YBMF8CWlyLYbHRVQ8BgpoWoTUTq+dq23P
IwK0JtqgU523s1tLaF2nOHXcvrpppm9RnS0IG//kwTCI18zFHqW8jQtabYq6L9fNh7657+FqnzsO
b1AmqBTVynjzPYSzPW0L9bEVpQdOSNBhNWXdwTQO/QBpQIeS3mdXk5ZQtE5U78E/2JUAvbHSeOED
hevexq2v264N7wqChXehymRYp3gWjiK+6Ifl2TTkAnxwcQkxyqfYcHkHj6u7mfFc2mS4iwpbZ6hw
pBP0V+EymYsJc/0sWtBcTcEsN7OHvgdDiXhRF32JbmgsFwfOgs4ziQD6GVNdeJF0tgOl6P7JwYdq
OOeO0+2GHSykanGTJFZuwOdwNpaLaBM4TRrBvUCyft4lsV9uIo2+MOxHb7tEDbywyFxlzaAxqgG6
TxHVmiXrhBB0j/iqUt60Ad9kRc1QInvL2H1CinTW9kF8QCAFbDSqb5iJJVmrub1GLQ49LE0Lbwg+
hVEH2AIMpW2vgAxXpXRyEgCh6ovGyXu2qhJLoXfrdjqP1HlWDXwJhnZ4GB1NTxXGbl1U1BeqGx5i
JHykcNnm702qfi2oKFBggAyICwvhy3tWXVQl0ABVYwJIAdtvrFWXtaLPbA35bUwDO3bvSBiQaEPo
ZUGrW52DCXEf/F/CzmNHbmTr1k8UAL2ZkkyfWd6oakKUkehN0AXJp79f6p/cVh+0Jg2oJVRlkmH2
XnuZcX4vBBBXpfvLX3b8/7hx+UjMIqnyXDD3P3GrdEonZU5DEs5m+tItE7xLcKtOKXrwTIRJm7bI
DYoKrFitwSRSmnN/SjZz2fLB1N+0rua/N63tOPp1uE/bx9Xwx6ad8P9MsqKkl9KBH/jAyBatWr0k
dPLFD2LcFUiX1DZ8myvnNI0qDyyhz/nQRV3LvYjTr7KnMhu8YueIpQlEtj7M9N8wU53DWviUpmwL
WZUEk8cVpWaHTeEiTGCMNcjqTIumukfrNXOzG7G5ST0R5XZ9PxjdfWnE8qIW9fjf5655/Vb/PKr4
1oxdHQfslUDrPxbG4GhkpXqUnZiNhUhH6sCzvYPvZOMW5Y9GBVD04dKn2PGuFsm4mH3f1un6MBKT
Yaq2PTRF8TQsdnmDSHvGakpVsJeyJUAbLSFLce6M9jtS3WjyBgvHLwaBRWoPVybhDg21FXb+MsF3
5uuZ84+JU/Vva/96dfzrKzqMaIkwxDH6dxP9/92SoGsoy0qZhF3svmsuIM/iqNt57bg6rsjNstoX
K87hU0lOgW5tf/om/IHfKDBcN/RbkuFG54/jZnLWg8g39thkf5nR/9aH/fEpXYMcKOh8VxT8t6rn
//uUfSedxJ/oREt7Qnuy7FLNLg+FsS4BGRlF4hahlmUM0diJteFpwbjMTzimvujXKSt11E40E01A
ruZQFRaJ1CqfN6N7n+O5sis9YzwoX/xg7PGXDOX/sZFdzpXrQO2K30MX+edtpyXEgrcOG3lZ1+Tg
Zmsd5Fnq73psOUOnU/VtldoXb62s4MofYNdbG6z7YEA0RzPt/urn/O+NzOeBv38dTiNDdv/oK6qs
tA3N5t4a/c7FpQ6OZKGsPIJYEq3FrJ9FyshdCfepnAn5HpTxnrngo7+rt9+TYJ8k5tktt79bw//e
cP8D/HD5ePCR4SpYjBf/YPzo4mpb7lkwalSsn1NtDiDuyZCR5FtMU7CjCIrhssqOK8InXnRryuR5
0f4Wl/WbmvDP9YbcALCeVpO+hTnhP9+as2i5rRpabHOUb/Hqlyupe+pmUd26F5Vf74xeBxCyPcTG
ExxPx8pRLkqKM7VCSsw03YQ0Ojwo/YpAUtPt2tjbjsQzksgJq38Vtr8rfDnCZ62MnaZDqcupAOrT
zOAlgKt1Ddu2uwiiQrUZpXoVQoA52bO560rz3MIPPGm928MHQe26Vr5/qCvrEQew++V6oesquakL
j2LV9NpQxCPQTd0+ebGNr3PjDps87ofAj20nkqJNwZxNcZzi1dj+5Y3+u3PnSeKl4qCvMnzvz4E9
tIw4SyuwQqeu68NV7WvMRzuOuh4UBfSliSxUbZlZHzWlEYiimruYQmQj+zQ+xVbxNz3JHwKea1vg
0lKjvKeOZqn/6Q5RNZnjKfQWeEZOQOCYiDf9DKNmNPkkDNRdo8ix0UB8I7TrmV0szR6PiirCmpDi
ElXlO+33Q5s534ms1YGSLrknEGYDBbw45V3pRC7lGjOmMj7NNeYkeKh3+0I4dx1naTGSkTAsBmRe
sw5cc+jhZDzUtvLul3RRoZWLs+lxvy2EET1nAmNMTBk+oNxXkdW3PYRpzwpNY0p2dupUkVamf9PC
/XbV+efq510Zvmm4pnGdnP2x+vNs1pe8a9NwqW33IFYrPg26np00W8fapWo5M6g1rsPq6nFdHHBd
ZXFNz+OhlEO3EekML8Z2gt5tH5K693dNl5GLs3ZziI4+9I0PbyqtHaWLEw2L9wtwQz9oJezp2jOO
DI20e1xnZJBmJizjYnwb2xkFYuHmF1/qzhbVNWV6NjOBKl3j4hOXBM37Mrv9CVJQBYV9qk5xVlWn
SVscoKs5j7KuMh4mh9+Yg5LcDvn6stJ1QtvGdyX1lm/Ip7vRGO/63nS2SadHpoXtHfT4OHL0wQnT
YXgrhk1bAh8OjlEFLXOKk24ML61dRy1WN2AWIshD4c9H6N3tvZu1keElL6thW8RqeSbTGugxGcE9
vlOQSpfaMxbFfmvmj8ZghTEN64m+FK6gJ/etm3dHo/iRrJ95dwWwmq4hzMHXzv/3H/J7/3ur/o/G
zNNgezrwNzn3rD/5Wo3V5n5rKOxbkgctBez16m+zEbfZpEvihvxAlUqcVgRfHY49hzyrz1mzZEeP
6bKXr4FNxNwJalE4yGYz9vNjhlY9HY34vmrWnZks7eE3quBVGexwo++hcxZ/qRT06336x9oFGjVw
GGEYbMJD/efJzbzWKKQdU6im2IzSkk2HDjWlOxv1Jdtrq3d0Y+9hRMWKnGy+YZBSbxUGGYF9STJr
PvMxUVSAsoXz2rzBWavOde59/fej/h/3HLCtw/iE4hK/qT+l/dgk1TV5FgKKWjFFjpifk4XhtBw9
fCWrRCEag8IXr3UVlGBpu5qdNLcolIeaycB/f5h/n9Cec23IodliSAVB859PzJFWufgtwUkMykPp
91sbgcV//wr935g1R4l2vVKvmKaJfuifv0SSEdgUKOZDb9VGhMzMBfZUGjPOh2hgYbfIzVhnaMIb
HCgzMoh2VyqNNk2BzMqFyOa4/OVPMj4XZhKfu4LaujJKfO8lNsA46Bn7wdR3PkUc2cNs1XOyQw04
nZ1l/m7xI94OySg5aVuIemZsADCo5Yv1mZ0gIoHiKSmDvpV44pTKP2nJyPHvtNNOG4DRsxwgbtTW
8WVZMKYAIT0a02MfF+N5mYds69Y9IndlviuLDkVHpoj6Yw1zv/xwTNpuv+MDkM6ahnGxVSWLzSp7
/eAsOVoC52XOakL9qvZorDAXpYyjVCXjYZHq05Savq/LOxPmWGTZuXWZy2FjQvzacqDFG5sy3Zyr
9EiZlJzM9Clde2bazPCj0jdeepfVlcaVG12dYg+j0B7sEgCj6pLLUNOz5elQ7PwFsU5JmA+avAvT
ueRcd8tlqRkcjkNRbhuErnFpEzMywjK4ajKmGkMrb0G/2hUMHZqp4PzOmvQhcY6MJtD8ZifszLKb
qQKtFlP8KGatCq05v50YwR+auBcXt6B7kFrcbSxUWKcsw9kZtsmQhUkfu1u7HPwzm8LZi7W+MBXQ
T65a9ZOqu8AxSnnEwl47GUiAAstM1NU92D6aFE3HjgM48Syxmw074T2q6m/b99+nzPVmNPHK4F0z
HvP+AOTmaa7V6CZpSPv4YS5Jdmut04/Odc0DLVYb6F+Dky1HhGLmjpSmLCzdWpzLpcfEo1h5XfmV
ZKoBMZe5WK5UE3pCw0XBkhTlZm0wCIRBslfMX48smD5Ug0cyrFd/9S0cFTpEb5gExYLjBartXORD
w01atP0N/pEnZ0X1NRVwlEPQvXd9qNKDW7rV3hqMmwxDxr0xI7WJ/Q7Rsr3upuZYG7Z+NszhUmMF
mVvxUSPv7phWP0FEiSN05hZegZYzDmtt/TaWB9dL46OlivGUFhyhXMt1AMxoYPUtzdvZzy0mZzd5
p+HxjGz1Rne75mY12s+kxmUVLhkz+VkeClveY2L2gXZ22SVWHuR5yda2MwRBut3vuJUDqWS2bbEV
K2Mfwk1yyG0K53q2Icswjx8KLyLdnqARgCejv5K7ZFEEuMnPUeGv5IcR2wcOdilyA5JaR8VnE4/l
J0sF1wlkjFm/tlk7SzH/w1YBYGa6Ua37oHsNzF1zJn6SyicwW7xwWp+irnPig2LClErdPrU0j6eK
uSQsoFOpnIrJcIJtvkzqv/TqpveH0p3i1TWvJzTIkOlf2W1/nNWuTIalyFlPrRxjcjoPZNVEXaO/
9kY1bTGbC511+Up7Ruye1s5XaLPYZBm9ilW5L3CC0Tb16MI8fzyYKknZHHJrrumn0YAqtZn+hWyZ
ZyeSjyYuAL1b1niTJpu8FytRR0zKMJaMfKPRwnyQd3oRP1KGftfxfJ/GyXNbw7hexzsusp2AYtar
ad60ca+DHKyb3ExfHTS8YfwGYFUchlJCGLUBdXyWPsMDjHj7cicW3gK6KhEuVrNtS33AH1F89z2I
obNyaDgwD0qFGatWM5LKNbG1+n5fukW6HYk/DFrHvqe+xdtg2Xt99ajceoyQDhvB4KyMNkQRVuqp
if2fxtIT/9jH/ZWtgJ+8Y3+56LGXwckD1AZU/xYupaakU17NT7ONRlZlMGk8HiaJUjJIZbZhB1mP
5gTz+bnC2LSMq0B343QLser6LLWPdhg8KiIjCUQ6nLynDKb/trahPGAg8EDPs1z9ladwblMqyRgl
S4efRgeMl5rWW1+1Ua/L+WDzHAfdnKO56THQn7X3pVztXSLXQJOi2Uj7sWNxRHG7nLy688LFTzcw
lKGpAOjWjAg3ud0QJFnau3Fxb6SbHzOc0IOkQ/Kq5ck7FJuznoqLQMEZWC0Ph5G6HwDSnxhvHEfF
nGRawBrLJMf4CM/2GubqypUf6a34wQn0hoasD6yutMJhZgjr8KdicSkKczfKHeeW6ddNbjXjJs6h
tglR3uRZCdCamV3YiPQ2NcQHs4xTXBvRmPJj6OV61HzYFwpcbXwXOvfUp2uE285Sj4fq6pjZVqO3
mZLyLZncx7UliVNmnyI17srFNjlUs5+F/8vqi3sWyZvv8W0xbex8Sv+8KvRgcM3nuFdZWFWk24hE
fqven4Ke485J0yifEBeZjg/XrHzVzHSfVw3OltpUbuqmNcLRufOG/EPPxUUqvuro8+BWMf108mlf
zHQyOIobgV5e8BVqQoB1DO9NIM8sKX6pruEBW/VzroeYYl2MnL8dF+mFvunkUZomt4mef/hr85jF
1RK5ExTcntdu9iwHnvwU2u79nFn8FkqWcPbYL8UcH+OZelG/WkmgSPo2Wnvrzd1pxKwGgraxhq7C
aUtv8lPaSyvUuvcUxd86MNh1y/iuMO2HBHPDyPFOhSYbOM7kW4veLrZEkTXBau2T3G0C3QAClRVx
ZLYjVry21r2r7M+VeTL1KxblqQuE74+0SLcrZ+KVOl1Gqw9oWMdvq0QUoq0N/JV6gEBUMXhtsvdZ
B1Zesqff25U3mG5QwYaksaIOcuxznLKTsDBhK2fTLz8eg9HteOKDB8PNtagP4gdDDjjvWzcswmTj
9i0jfmvcikRLsEPkZYiyu8V+7KOFvhR180+EFnBEdKo1JCpfq4LHAJevvUNg+Y1jdwUsmrqbhHQ5
x6zGqMk1DB05iDq7eBMSv7SpenAQ3oBb+x+CTenzfWwqtTBFPhEU9/YyakFTl4GXar+KVtQct+Ub
LhYdatt1mxYDtK5Cj+rEz3ZTkRMGUdybWrZy8TAjhjEVJOuK7cCaRNhre7TAidkc5sLiy8Tzh9Hz
FFH4vrpOhbVr9zFD5A4y81UX/cfYe2ZIVU7BOH0nLSdWbyw3NadV2UBoigteNAqtnTdZP+12N9ti
Cong5MBMiket1Y/4yj76ZfIoPdPC4oFTHgeQMM/9LqQO+9by+aFy+5caH8nJE6D3KzUtNLuzoWVn
WfNtNZennq/0iTG+eb0uXmRr2pCqgPdbT9wbrbtfFMdttbhVdGkbMs7xn1r5UaFjSD3KYgwAMIpL
gxHaiwUPilfqcA8V6NVX0LWSmbnOoE9AjQ6hoA1hPEQNQRyIxzjht64PRw0JHNTtkdcbZ83OKpJ7
p7gTjUJbKGpmWmv52PbibrWrKWhlLCNh34rRLqJOSzEb9+rPNF/wB0CoFS0deWne/NUW3R6yJATh
ieSxdWSx6bm8E173q/NYsppZbXRrghCQHGurwp9mYaXmrnqMi+Gp48BHvd8yoW0h8g/A7GBDX5nv
Ihqvtxh7opuyRYnm/7UdycZxSyg/6Shw8h2YSCzmY10bP9BLmVEM+zespTq1VsHl0mwXP3fJJWPN
XLNLEi/BYvLqxTFNEAi82d+Y0xZFsgxsxddL3YRoPUbcxcTLSmRCCov1KroevM4ovqsZ61hw9p/I
e0KlTahsjN6DWZWo4+//8LuMvjQ360qJciWqGT4cSZ01wFt6opL+cjyJ/TcFc5joGP5D9Q2o0r+m
NkH9p8rzmuIrDFtzYUC6bmeEReiBx4M/6Pg8Cq0Jhsb/BQx2VFr8dLXWoYvXAltwFmDK1gb14N3o
1XhWaxfNdg8TM711Y+2t04TFOdlDI53sN0A4kNMCxBUbCi6r9tW23R/6ghIF7nLMKN9r2Uu7MR8/
mhpd++xQAPoL+meurpDxKFUOsBO2vDDkfQDdxi9vbUOynvWEpBcvqjsAkwEpNvBv/mDh8h9nr2UF
yBi/eJX23s0sRj1JFT/EeIvZ3d7Sd1HhtR8WeJJoOoQ+cIgnv//RxLBHtEU/ltbcEqxXkbPHqdoO
ELRHab4O1fLup3EWVUvyQ3XJE3lfHvmuKRwSNrYWGz33HEYKExCS0jXcypwUA4Y8AZkj+3Z1RbWh
lwAMq/ZxvaCg6sJ6XH8hccfWx1gDo6VpdOaeCim3QumgTFsNeZoLHDoGGzVbn423opVOkM8wkiiH
IKexu/O1pEKjRFhM/7tr5Zvmz8M2ju96D3p6uaY0z3Zym48ETUF6tTZD+VBhq7uhlfgucU8I4PBO
oVVxy8nq5E69TQid9liMaOGt7mNV3JMlWUbC6lgbvWYHBu5k7YCeiO0Hc159eCrF/8K2ceqD4qYQ
8BSk8GTO7Zglj/3AsA3de5AqFO0JJgAbxr1bY6CGa5z8cUAnFFbjz1Z3ppvJT7+N5VxdM/5i3dpp
BqcZS+AVOwTONhsWsmAJF+hC9FTrotglv45Fyui+9EhxhBXDOs10/zXxRTDaODRrC++QdvYFyPVS
l/7H6KPYqSrNwxGEusdvu8PgQwrHHO9D+bBldL7xVOVUVfA8mIfYLBwuCSMv/cDns9Git3EORFkY
AA/4abvaFhInMPQqkTTNjo5hFYncXZYfxrVbt3hKPOh9+eaa3KHeIp7wQtmksu6ijKqSECM3YSy7
qF3SfidCwck0iwd9MuaNv35ZUv4i4whD9qoPi8WB9G7XNls5KWBNmGGtMc5Ya9KPFPm9IbWis7R4
FSx2pIaU+qV1k8OszG5bA+Bs3YwTjQM9AEgBLG6s9wrWTcqw6Gh4XR/GWZeFg1aHVZ2Mob74IAD6
fSGxIZoZlWwc2z72YOqbRJVm0DbTbrIq7WAzUSGq3QRRN7R0lxQmfhaO3W77+ZeuSfyUWmfbwWKP
aBqHTaXe23bE/mKhoxTLtK0meAjQsklBm74k9o23siUgrPTUCgsLuttc1JF0LDscYGHLtNsz855O
jWEc1eipyzJ/MiomIrU2GAd1/haLzHwvZjfyY7c52EVymehSA2OxAZIkbHLH6n7Ea4k1jeY115is
PRY26f8R1WLjnrn4q+/QzcVlXgXAUzd6rr2Aqh0dvcLVIVkBctwh1Lz0x5JXR60DjDBYdFnppzsj
K74qyaIHtw98nnQwkk0Qu+1mMWtrazT2Uz1n30OeAvWu/tkSE+Buf25nh4r9mm41OPVOre03ndBt
WxgkfGIYEyBeoETshh/8wzqoisIKxvIpLhMt6NFXhI5kRTToLJZY/pirWNC/2/dOkiaB2RE6Zbnt
ZUh6SCW8arfqAow+HsXoq2DWOSCkc0pTBOKj6qlHFsghBkjiWI1BoRCwkXnPSG7hxKKHpojnFF21
/hutT0y72GSbGsSQ0yzFSNYZGGGz2Z8qy8UGuXHf5xxuMb4TSTVswJDTS8xIp5GjFdk1Fo/W5By8
CqbPijEMu6Q9CKmWfYuzNoTlj8nHbb6oq/dOK6iIri1cOs+7bKi0MPGxobX1X3kKmlkS9gbKxXE7
LQdArW2sMy9sJvmrv+ZTFFoRQeTca6w3vdS3q+/xIMmZr5WKkB8NW2y1ueWI9KYzOwwSpXE8JYHr
tz+IfDBoAbFHRCB6l2DfsGWDVNvJst6HCs/NTlG4rLr+ObpAVO4Sm5waQxFZqDoYn6evqz5/azMS
6nLIeLA6bFp5Va9wGEEc0pl4JD+HZBnCefL21Uoi0Fjlb1g+7h27kIE1Pi6ye5hts+N2jMPRXgi4
NPDwVNosznniwgRiCpJ0CJvStHummXQyBT1fZyDvzNVeM+ZDIjP66Wa4uLVeRJkbXzo1Ru3I/Vv0
w7UhiyazLYN+xmoyGQf43oG+2L86d+2ClNC5yFbmqbAXGCW6Z++mdt4tk+r2GWxVe+3uC8zolykG
YBKsUtJr6S66VlFnCuxdLyUeJOGk+/WxMhLrpfX9nyNLK3Dcbrr6lPC9KkIWeHcZU2AFELVaCmdO
e9dChYV9AONY4zqQGKMw1ywh73o3otX9i2VNQd1VGsjxKwIr3raZuze2Lngrv+GKprkZMYS8pnbP
C3dpqvnVjgymQeRFMCy6wGZtJH3OUAWtsnhODInjhOE/YVgwh7G9fOZFf5f064sx5eVugBJHTjR0
4DjtKkaX7o1L+QXEzZBuWlY2nB1fxsrgbvf6GLY4pu+qevR7LaIsD53rX65zUNbdbjKdB6GobrP8
loFhEzZZr5/kMtz4T7pJZ2QouK4A4XtlScwX5ficNEzqEgxRs2UNp/Lq29wBc6ZsWtmiF05R9uyN
aohSvK4jK6vg96+PFRTSaNGXj6Lk3NOSa3K9XxBfXn3mpciiFHK/0EEjxWQePWuuKVyyB9nykyeL
M2Qudrk5ql3qQ6sz81+jlY6RIwmhcLHu8VVDKobVXpSkEbcW0RFaz7UP2V9fPFh5SfKFMyaJosqu
gq5NlpPpfkxunx0LEb/3dJ+HmLGNJThl50aCvnbjPRfme3yFJAq7yWg2MLrl/N4BWz4NtffZ1h9r
T7Fc++u7auN7KvshUENy7CAGbMfsiTnnzska7PfXCfJA6XB9UWp54MTxR23Kk2UXiqCQpgi7safO
GXdWnYFIuk7YCfNCU/VcawsZSIwWE3oQsjiCxMiumRzBTPpq6vrZdjXoSE3j5GYi2yY2sxg31y/9
oN8DnL04CVpelgkSgdQ9ckAiaExAA92MG8L8Jjg6mBBLR2mNRGDNnJtWEwerrW7bWP+skNqRBfHt
kxOqWcO9hf0abgKbNqW9GmSonF4GdEJTqt4bLFlC/ryAFXTXORchf1yIhXVnYuEI5jluqyb5QOO1
7Iw6PtS1uJ0r967VO0l17WGGrjdn1WQdMEyIb8W1zI7Wmle9zhsvcb2NHuefKmudqM+TS+eSE8J4
iXv6bpitU6Um68Jk7rLSXUAvLQ6tXxTHRHgw15NLPbs+tp6R3cXdztTiGyyf1qj3YGOa2PWnjRFQ
D5V8zl0+Xk+d/rbT6mnPLckY1/VmhLn5wbMWTK2TH6yv0tzOq04XL/FakL18rvX5Ku2XORVg+e35
8juzM1avzpnvpzPEmhoVV9/ngee5D5xhn7JUwTQ/xTXoQYVdWpBPHVV7jVl6qS5u5e7bSr6DVBk3
llV8xsX0CX6t7f2a4YzTGWTj1gUFdl2H+kzvb3eUj22sSbwijTr0efRr9QZxjxZEbL11/KLxVFvD
mt6Nbu2QBSbtqZnN5lRSbsIFNI5Fa6/bybz6WGi/uuu/1obxpxydfNtLk1faQSzRSBkzqG+5Tt7H
UroXm2jboDU7F+VJHTCXmM8k27+rq8GL6SJjFcMgETX0Tojn1IsNocyt8LJyTPauoGirEbTvkMkx
J+882HWvokiyjR1b2aYconkW/XZs5QdOxGU0rJ6xlY4J4h1vdF/ifCNMNmXL3WbIPDSysy7BwWZn
fB6MAkAMKxgI7a6GQvKGTiuFodwpOkw/iRy7VxucRUiDGzGDLrNJBe1s3E+jK055g69nM3OdmbFt
7qtkKQISSfdFB2Kcp34dJimzVUjALSf4TBvlDxdjKblWU2pdYcxbSwqEn+4K/qs9goNLcVUedH32
YOQtTlvusyWSUEvDVHnTBvtEh5GoQSx260IhxNAtAQUTcKfO9tCfMxT6a8VhAKMELWQ+0bCUc36/
1AjItURAuGHU1FXvfjxLPgSex5NHrIwr3lxMU66x4p9U2drRVt1c0dNrQ6Rmdppu6zeuJW9KrR52
uQZDoXGwhFhRQuUlOAWNoUt8mXXhS3vHJRHu0TDk9+zk5XYQFZIqZBIhI1eglJSAYacdiaq0jU+7
XK2wD5iaVzvf0B64Ks7rwvARfwPpOfejld1nKSR7D4pSDVkCnC+C4UMMjsVsdWjXY6f7uzzzlwff
ag+uzklszku1kTpI2YKgdYMzOc1dLG7cArg6T26X0SLRUbPlNu1I9tXqJn+3ajsPW7d8Lq5koKHo
f4gwFtgVmkLHJMGkBLT9bebZF7wcDti4fY1OvMUesQqNNf+Erv0wD9a4ucJTXCLd2UTYQfX8oDcS
/kdyMrg5ssFqfg6TYoyzKcrpHaFwtekWJnaMGs0zJ+QGr8c5HJHDiXcjab6Fu/bMTzBkAL22rt4D
3d4r8lNv0hCNyiFWZ9j0hsw4m22cneZgqoA6m9RiVjJAnHMr5+is6W3ZyuNKNcIEpFKR53VHc5iu
DxmEzG7mm9LWf5rL+OZnVGqytMib1JY90PtLxuK5MbrstS2ddy4IJ2KAeFuZXBVdzxZz1onnA67r
2dYYQnwE+ep96N5oCFIpdBiQzktWThcoJiizJ6vedPKS9ekuRrelNwVngQNwMoo7WSfPpfsVW9gh
4xrBPBymm1tZEPRtKgiEfeDFGWY5sX/W1K2XxyuHaS12ea4RH4tsukZEGXSuIOCob8Kp5zd4S/rV
LN3NZEqxIyEIALqHzg51K0eBipGhGKtfwrymxYn8I9FAuGssctgGdyUJE3C+LbUZlPZaWOmydSrv
s8eFi1qGTn/N+C0zDkEhBdZPJrZPjiGME0wdbqai3/SuBQ1+eZNLRrFXcMtK7vHJLyRmJ4NBoQN4
27jgteUp7vxHe5jOg3fE0ZkSmN9tiGqmkG8oCS1UlXq18SBSdaP7vCYJa8LC77J4ls7w2BRX4khs
4wmlY0ajVOZxckKjY4LHKNS33hOoVZtGuVv26bGzR/ECxRg5NvJFdCGdHLBu0ZkMINAJkkHbqwX2
qjaO8mAT4oDah345KxFg2Pj0bQZKzqCxcvBqRDK9ZdRRaooyag3xvFC0J35tY4fWlBtV68y8W+61
Ym031gxcwult8APxz14qCZLLrTYpR22Qfu50DhmE+kxCu+3i4TEwa8RFOMzC7Kt1lTnkx6VzEmh5
qGHmsT/5ZQ0zLIHWqwg+TdkKXariA7j4rZXqF800fmQkHp1SkcxBa7sPopN3ZX81zRZuyVQm17a5
Wrna3GqrtFZsOIMPk37JE05lPVmQsnNjwtu9CH99JQME1F6928LPz9li77TFx5HUYpqTK+2zAxbc
67OXA05iyTKm45Ej7iNJigxxmH3WXRXN11lF3FxZ/PP87lnT3SiXj7jOJF45GKTBAAucyopvkppS
zumDrhny7TT6r7PGBWCa72MvRMCgVTsxpd87VUI4AJJGV657XPH84zJ4X0NWPhnepeL/O7SrWQN8
krp0UkZ7yCZtBx30AB1abiBbnIYBZlsx7HRmTijNwZhBjbYMY9ONFWsPYOybZPQxg9lbK5VnPXsn
x1nSi1Drk6/keahcsSM7wOaWrkGQs5/2oBOaXTmfMndcStb1poiTt7nrooaOBmk/WxYhYUJd4P2S
acUg2OLTMbwDNzO4Tjx4sns4kNquS5372Em35SzUFqCLCYOjmRCHchrw5Zb2AD8AoOuoX0Sx7ZXi
ou7HnY7ZHWJEf93GbY6wxR5ffNxgHtxSnP15OfSdZt8Ai+5HHYzGttdXwysXKkInGEzu536heoaj
dczEDHWvLcmIKNxdUerPwyr10wQ6K5qevnttvq3CPGVNi8fAVV5UzO+rZn761UjZiNIdo5C3tJyn
PVbKWKkgdXbG3Gbm1X4UCyJjCq2Wmd6hwg+BEdr+/zF2ZjmSI2mSvkoh31lNKvdBVz2YGW13c/N9
eSHcIzxI5b4o1xvNOeZi89GrZjoza1A9QCKRkeGrGUlVlV/kE1FxmrQgg2/KYnhMPe2sJU3gj95j
4TM09pSGtIX2AIaMaxoE6FKZQ06kjs/cXzxyEob4oyfS7eibT4R2INw473gkECH69GGMOapkXCy8
MEBe2DQZ5Zcn8mdgGIpFqzQPKu2uLJ4MlWOm6XXoXRyqUAF1rluAniDVvHXX2TwWvO5Q5mm3zkwk
VZEyPnViB85pFsjyl4fHYxc3dsQxtvvhQGk+hyWEK/h5JHlpGOx6zpzz05gqa59Egekx4LYy8mGm
qZFx8bbKQmEgS3XfYbJZW8q87Sr1TkjpigeG0Js+o7lNI6MwjslN7P3UAWMa7ju0W7wZhdpOZfuT
8RjTXELdRmO++nrVrZAffxFEP/vEMvbsgVAeBbknSPQt/JyDO5p2UC38xJHBsAPcat1blbMuKAfp
GbeyENdbAAJP8Jz8LQvITRzl9P91gnUvda5suE6j4M5VniBGxgOECQVzQDXBLysW3dY1OL2AzWGz
6c0Vo3ka9YoZTktsJY9EmYk3qlusk6hA36Qx564olpE0k8ogyucpyOrhKWHDIC1gKVTBvVaAmI9G
2Y3rSqB8Nf5eZxO9mnsQTNaIGEWWKsiMyjpk4Cxcxv5rFHzKHPOt15s/ZaIJrjaxnvPwQTLzI51W
r+dyWepA7HrQWwHdTqQFTO1etv7e8I6SpR+mQbqiMbpeTn57L7ffoIj+gs1BSwJxZQ9tCbP3bDML
Wpot6Q0AUQP7w8xukLPe+Gxod432q53LhFr4Yu+P373VhP/sndtHHfNzyrbjENafxTm0DvPAHNlW
w59F1sv43wXlkzFTG32kr9pKCWyN6dY0X9u4fdQ7hOgEv+jKKhkbAXx+C+s2ISX+qyjr8a2ZrAOB
3EdVT9YxjMSHaqOjShnSZOX4UZtQB930MNY3M3LNYhhKgMUgCjGpSqLiPUtGYClGaa7j1jqY032u
tS8Y1H6W/Hmd5buW6dTeSUA2WCY1jjZsJZ5sKIKTM6GORP1+rKq3DCPAwZRVucrZwi1fw5J+uosi
beeI/uwaGjgv69Owhl2C7Nc2tsJCUtLjpvj4OEl/1hZ8Kmo0WVvbh8Y/GfyXakhllyQ69EGtKf5s
aTZNZnm1RyrBNR2lPHYnuepdMyOUZHYr08juGi3adKicayCoxdqdObXEnomlqG9/soh94hyjsi5Z
NDymDfY7NqBVnmhEL6smsIW2k3ajtsPwAjkZAJDByaybs12jPs2B+9qo2pM0mWYSwYwCNPsHRvgY
4r2N3lCIDdCmlAlUKZ0GX0biB+nPj1Ou/wiLJYFheGvpDvq9n2snHlXs92RC8bT2mnjtDxBaxa4t
b8DHvPSef5d2yEU0QoLDFjSjt5O7jk1eCWu54fKmoti8o1e9RupiENHsyD+3G938wfzJQHUJl6kI
x+QaBP3ayXLUFeacwBmSDfOBA6dYjjzNEm4MHX89TOSS4pjKx7nhPhosgE/NIdUztHAmmw5lTB3u
xZXTV+lON9e1QAmx/IjZ/Wy+Ujt7wtE/rEotZYDpeHfuwD6aHAOa5cD00DepOsPfxNwvDvg6zLhN
3uLKGjtyBvXeyuNuN2vTD+weyk7xu4VptQWN4Sdet7fanGzDhL839RCkojH0sZpw1uX54meADtxJ
8LhGepSLRsiM+0gAbmTEV8K8a6b6OOXpY2b0NiOJgrlc6NxFENftrkNA80wqoFxzN3vOGcAejtmh
WpvDyBsYzz+cvNzidkYSwAG0gaBtg2gHmt1RMFroqJyDRS5Vtv2ON0LftslSy66yN2haHtcXuEcF
ONEsbG4ZULpd0rKc6nhqVZtBC/FAo7j43DhCs4sWI1dO+jQwCkfHMt45H2lKsl453IBDlx19rEXB
2DA3koX+nNP0uGX1X00jz+q6YRQDwQe4f57e6qH5zPN3pwwAQ2kxvVemn+LHmt0NDsCKy5Pn+WDj
hRU6Ym9WePe9WU67EMcIJ9N2QvR1MBZ0ZcIgEZEOM7x938Uu59yZS6vyLmzNFPOCzN+2/ngzOjUI
q4Yd2+A/EeOCDSDrzUxnp2M+122P84lShNWUcSZa6Gynthq8Yz285qSD1lxX3MmoI6tKd24oFdCD
yNXjYNSM5ZshjrdvZmZrQVXQVJ3ZtBYQYoILVWBJwlDYG5LHgTet22FGvafoFgWJD65eGK5Gu6Zh
sjExHc/qZ8Mvyy0bOQJ4c4Fu2GCnapx0jx+Vi17gpywc1hKlIUBZOOGaeqLPt+wv/ggqlUOWsRkh
bmDJLqChqmwdjSZKccxiH5JizdEJQwfLj2NzSgqVx93Eext1xZepRS+D6X3lIUciQzGeqpPyscUs
s8Hx++YwXxh1BBXpaVsnMV+trHSCdGqCgfw4E3g9XJce/rEcLE0gmYOzZsE51/E1ZYAR1nHG6xdZ
JayUWCxuPNVv7aLHlegUHJNHak7gceF8wX6r1dT+CO7B0OMx008pu5ryNou7fM08zEZLqO4zUaL3
cNfG0BXwZzBWbfrwoor61Y1wbESpYGhQ4WDjGJhg+ODSPDB5m1Zw2dlgMJVcGWZtBSC/+KltVwbV
YO6bASVRMPel0yXZfD8qPTlw3/vJqq9gZsex/TUk7b43UybrbUvWaX5BajHWXfHhZghqQ18sq6zk
Xa7SKqDiYNs3RlAw6wSO55jHkcdjaTK6AXAKKUea9gZaAuOi4VZw/FrproncwImfRzc7f9utDyb+
DA5p3VqGHcLlggqMWXlPXOZs9BDnVw5GK9y8RbWyVXnNZUoJhj2dGq0nOBzhcTDxZBUl/d4g9Vcp
bTmL30Xbq75D3LVL3Chi3iG4YT2TKjsURrnsZ3Fiqx2O+XjtN3jjOHlsGf4nZ7zRuZ+eMDOEe7iQ
D07nC8ADGGQGYMpFH6OWtLK5ZZU3VkkOyBWDCiCLjKM07X/MteEXFmYXbkWEBOUMFGJ6gsO4Wb9o
eFd5/VEvStH+jA3xDtOSKmVqNTZU97DBdg5Fx0NgpN2L4TAEVbl2ovImHhNjldcYFZRocZhgJgiM
TtxO4c0QAlGTcU9gSE80HA0NwBU8HTgV2j3JiXZTjNFHhgkr14iLGh1nWOSqV2FOZpAV7NKyRUih
AGCXeHRdGHWziVytXI0WQqsyBFMPrGoBgEYWzhJAHDbpjdeOzdHW9LumTZsby4cFGEccAgUzf6zp
r2IpWPGyJjC8tj0QeOZett9nd0C21VGmnWp8rCWHDohavIzueLV6itRGrE5QARXHEHOPn/5eCOwM
koV057Rpz5rANhxMC6CRsVu6E6eX3ONgOBnqwaf1XDX+5wKs7tJAHzAcjro5bHGwkjmeq00fZltd
olRQooIeVPZHTfN79sidAsHss7syUFnHnq8H3ZQzBbuFx2H0zxnPf9FpjzOzR7sbmEiAZk1BkXhl
v9d9UmOQezOOH5xJ8OE6TLFXaYoDDaf7U9qmLwoI55qQhb5JiwhLkFdcNBBcke0z0UCHZqMb7zQ3
zBjCH4yo+2lPFTarRfC1s8V6ZJQ/nXy+i8IRiAy1NUNJOJlOPX89kl343t6EPtwHwIBqnRT1I5fj
DM4CKaeEYc1y5WCqaD7ddnrzwlvlcO5qctJLxXxbNJGPEshct8xgNVbRWsn4kXyHsctqxgAZJ4s4
NhBUpKZgzPCywi7mYMmfMnIc2aSmXVFCrMh8HaVbjvE2dTv2MCGD6DysNWxu+UnTqrcoxrjvcGxF
LGcHyELKaCrjd0CuKYYnrZV7ix1oMI/YHcLMUsfKiWnAYoyt9Q2OBMohN/KAn9JaT2b0MLUoQdr8
5DqU4rXYailjpAZLiK2tKhtOI9T40jBVkI2sK5SkMYOrvbvWxc6RazZ4ilyy0813WV/nm5qI6d5s
Su4dM//CaA1dN5U/0OEePQz6HWa9G1erbuvRfeWY9wv8JU4eBn9r0c2EDMdKpxi7CxBAiQdo9VMe
G48qxvjZWUAbs9y+82TCmDVpb3CLybUROTWHHSRfMSI+2Yi1wmx3PjbxBW7ZrXkB+13idPeSsdAe
OPJH5ts/XUes48KmcGb4LLKk3QhG1BwQiOcY6NCYoz/44ZvjiA99xdEeR4Sw4S4Zv5qqi8+ZzN+d
EPnRxdmGb2ycr7qfBc0J7cO7rTJ5jXuUM09CQNS99DWccBL3eQ7mXvswQ3j/ymctS7JlXJsW1zix
7UcnLi6EJH5JgTpjEwn96D2WQBviWYH5ORi04Thrlb+LbJxIqpGXWuZP46zXh47N7eBoP+PWyNfk
9VUAWhlFQFbvQ22aJ9Ro5FfduwUKa58KiMtaMjp7yzoAOezxPDKq7EXfn6K22OlzDFkNubdMTDDF
kIKIBd9LO8XFVPbJDncMTxAouNsqcW4hOhC2XzLQPazHW7NTtwMGpA1JpCdqUTmjhjis9IV5ilci
4KmVbFXjPH5/AWF3F7R5SqKUNZ3ihh+D4eDWDc3hQJS4CmZFQ0JM6izQ2NzOXuhcFghBmVHq1nme
3Aj6T3Y5DS8DLE5U6q4nzsSPVtastu1oXdK0FXd+KA49Hc87wRByO4op3c7OS+paYPYMTQKZpCxo
5KuuPFS2EJeWA9RRjjnn2EUDctvdZJdugFtj07cFakpF2UXEGanw9PaQmzxJ86ZwaHxAJnLNl2gS
dkAkCQ8dZzamiE2A1z8hLzHPG9p/d9/wvUrLk7XLl2Ibzdo+Am5Zh3RkbRrJvlkYMt6jN6OIpQ92
rltBBkRpPfUmdgZVnqGcn5U5ao/lB9VTVYALKDx+U+fS+pLGmbef4uEhRkXZidl1t04DWUNKXRxw
id4keqizDZthDtQqIZqOkQagoMt0l1XIrxt28u2IkbEY2XkBdo90kmypSzgpwSNWSf0gFmw9bTg4
rxQPubCgWaYdfR/aI8VbGTM/8gurxTq2ssn2HEIavQK3U6yJGpv4Gdk0qASb/3hO5C5c+qNby8i3
ddnAwE76c6lrHVMWxLyqdZgkVNreHhyeEOUwB5ZIisfY19a+cW3UwL3d+u8yNcCSJtGzXzQmiWDj
rZ96fevV1XMH2PxCShn1x3OvKfI8dsWbQU7jA2FvxFMwSBFbjGfL9R6+uei17f0C31CsBVPeCEX+
3AlBqBEqSD96PBMi3lYjIlBDTSWtgtHPlPPvZS7ZFoiOy0WBfArCAWv+ZISs5mxnX+ETHzKjuUwj
JFEMpmyhZ84cqWExPoyb5F1m+U2hLTvyufZOXoRdxDerfWYazsvQxmsku/DLSsdXLeEk6Zh3lomt
RCdGvZoaQ9z6ovjKF3Asqin2/zHvLg3xBLnEsFH87b2b2/dKUrtRo+Ab7AyO7mJ9ZA0zbvEz2bg2
Yj+o1HwGAZw/85PpF7S+nRBQ52bPe20Y0bJTXzHvY66FDedUlmwC+9R8LjrXWo+piLjJeBPZ7KiL
25JdEFcqIdprTix1IyhcD+LcU4GTq3CFYlieiijaYlKtUAYHwTzfenQGq1+D46RsXnVnzRwISQza
tvBiVL/OSwKzvCeh0D+zgwSy5TakDZziPAgG0zWGcKtCFOqeAJxYt5S4UVbBaTEarVfKzbx1BX5u
VeXUuXH8zp/n1l67dljeSyxwbVzpu1rIbFcnvfYc52Ljw9SfEzwEoc7MkTwMUz4EHG1Ppt57mFNO
9Z1a9kCuD0uhom3ZwKQwcRL8oS3RATfOmRq1+kX5ubyNqc9b9SWLwzCU0T6HxnTNOqvYhIxlgmjW
7o1I62808nu7aJTZxi/OqYsJPGSNPafQ0TGMchIeQrsPyqjA4a6JfCPM+t6dxcvcphejqLNtP9Yg
55e71Cf+fDUSfHDDrwwRO/I74xQZXx7Uw1OLm2/u8D26tHduMpsEHo+u5iDhESBNvpl+aR7piAiy
XnmvOa7symCiqRd5vQ1z66sqxvrqqp7Un2tpwTgUCtnKHu+7hJ10fxp8dNMq05MrIgxJ8XRlNGFy
RI0a9zYtGqHuJPcYQc4GFX8rDiQ6iPf+cTKtU8pJZjc2TExpEFiLSDOeSXp1+wzAgeUM+g6T9F7/
5qhQamMxVsHTkc9BOE0fNQb2G/LxJR1+0g7ihEF+3+hv0iLyv6iJtt2nd2npipWI9fzsqjnjaCHV
1kuj9CCgpLMPCosdB7A+SBLZ3/gcxSrN13aMgDicWgyuWr0/9R7OUsXJxxDafuBe2AtM8k3rbLzK
TnYQykVgLk52br0t4QaMdPT4nb8hf42ddFvPGSmyiCg/pOnQZE9VxWcQUIdqrt6K/nnoJ3mN8v7S
GRCN8MLgU2X7DDqhf+FmSBu4GTmTmUEuhLDl4kpki/GqDI2HVIu3YG+OiaqrE3ff3mk6eKoWswE7
9LXryASQoqQpuvU7niCFNb6ZaX8LpfPIuQgCtwJtrCnb4ya6wSfV7qlYbE8I8O9JmnAVyNzCmrBE
z9L3JtRMxt1cT+RW0H/98tPVjSc5NNyuefbaTK19hByNBOfcOEY93OAaGYPQXdQ3hSOcR4t51dLi
TRes5BPdHOeZNXtvTzLaJaq/oP6lZ8oqy630xXGyavdclBjAXbTFLpbNSRtgH2LfLGk/Y/dhOvIh
TbLpUA8GbtOxKG71T2emQAUNbzpHIxMiJCnGbBoJjkr08UPTMGE25XBnWVp6dOEwHXObKZfZojda
RaZhDCA4lYQ1QmLfs8Pozv2MjSEeh+img+qw8zsSr2y+V4BsOsjaRTL42zhEtvf19zrNmWjU6XhN
Qu9QELN/LlJilCQAlmWPVE1fJU+5qabgm57fZsx7TLHw/h0GfdHUqxskh3idx9U5ZhawchA8VgVR
zrQd2CCUTrGfzZnmxdz7MbJp2kCnJdTiJ/5m8On6gHtZbbDaw+h2OMaB+PyhelKNkGCCVu/SjyF5
TthiEbuSxhqu52drgqHs4tAKJkRYfCcxu3MzuaMQiJgiZztuJQAkUaueSZ2vutFFt0usq+2346Vb
MG9VXOLEY7Pucq7t5ilh+OuNOFBQX70JiZ5eqP6YP3UZre+lJo+ySX7RjdqxIdEwmeZqeNPoBS3D
7Jh6sFK69qWts5EGHUYesGO+dGIVTElcth1THm00cnvcFWyFpwlrevngapp9J50RjUTwCjEjJYvU
c4t770LB4zXSeN5aHm5wv0GZk8mjbY39rcVv4NT9Le/eY9QgFBmqw/ZoQgg07EvDU30FROYTJ9yG
5sLq3WLBbiPnkym38aRN7WfMWks27CUmvvAyjuljX1f+0caARrqgY47ueq8M6zdTjqcI/PX8Oiz/
NVUGR48w7I5RFgL0dmadqB+fhKWVx6nGpk0nyPFT43zTz6R3i8FLL1Hbf8psZmM8aX7QIXeerBLE
LkyTjeZK8Y4J55Bp5XHMhukV6FuAgDsjBSUpzIaHWPg48+20PZQ+49uy2kdhlZ91gSpvuGDJ6EdW
+6q3b0qEy7uZ8dtZBy3jINR0CIlRwcRwERodVtwO7FVjLW5zm33gPP7ItNTGtMnsVKsWudD2j5Um
6ZbuiazII9xMVskWrN7M5m4VGzDDhepeOYzHuGKp3TanujpQQfIa0ut5JNdT7uq2Lbc43s6c8vmt
89zYCvq4Vq5bob8zpNGKZ2lXEVVQPGSYD5AEi9VLEs3G2QBCLNnZlFmZc5K0OO5XdRrM9BzpSBOd
5h2SevBPJpRjQiW0PMTRfdnazmOHrQmzVkE9RDEBEPDnE/fqR6457jHBMp07UuMlLG/ysH9QYQg8
MuSOVd0AJd8q3mej8ALysU04QcPAcDs1uXbUaFjCbeq6vAptdcmmncWG5S43eDtci7aTBK50gSyz
lzTVp1Gi34wzQwfeSndjpg3eNsP+LESHRWVCjYPAv9KNkji59AjtuimdpWjmnD3xB1avPs10u5jF
WpeALTVqera5x5CLhC5+wfhYpOYPrgvmucj+ibCmjWqLwE5jd912L55FuhRwEyoDP8kKWC3FBF38
y2MjoTehfXH6nwLIxDox0nwP/Bs8kKTOy2+xIJsetpexfOygEe5yZ3riuKZtbUJbm4EJyhogNDlf
ONjbaVgMLxR2spkyzl0UV8GA3x2eC+5w62JO7bSfS/EOhpX4i/CvLC/IMF7T7SLF5TYao4s9Pq1P
bvvmkri7eGJCmM2no8SOuOyCk3Vta1ga2CdBA9zqui5xl8BMdOPpjRrbB29a3BZqZEaGkJpb2Dry
yAlMJ8+OisVOb2bgXgMw4u8lPXMZiHY6OBQV7mcaPDkysS3EKfDsDVxEkVskXGQMXHQHpSw2uFwH
5JHdlLefgwdeAn3z6BnloxnSAqb3kFrR41HS9ejF8ThOwXPLHz12KCh5C9+lnUS4l7nZniiHFfd6
iXujUyScY/wOHKl5RpVMUeTUWufJTpBKCQiMnBY2YwIHBzjA99vWdDqTE618qEtuE27dlJMxvGYn
0bilsU+dymTYmvC37yed106n0/wqMUaRfVubSVesG974NVVd84MmJ/KE8RYZqsc0eBn1yTonFf4I
rKnxBd8dowqdXr1hjrUgNrxbCkkWG53bPNW2uXLT8ClumgvPId/CvN1KDvkxp5h15WgYWu3QQSym
UI2MB7ZrIu8+xybfPFUZrHrsq8mIe8pMymBStrYJMXLt7Ll1zm2WHnpKI7S6N+8aKmbW1XScnMT9
0eMGs5t3poPTz5x09UKqAMfEVpe9kwLEH8IPieP8bKRav62bF1nn6iakDJDClZCFxmHAn5m4sMq0
ce7Lhco6CQVWiiDZRIjx3k0JhFLwIM8wLHzjtVequOpVnO6z0WgWO+a1gx3/MLgQCecRz1KNSnnT
yJNnzgFtUHi/l32McI7UFRif3sDwSeMb4vXT7tTy+Eh0o77UydC+uJijQHZO9rWPuVA0RcmSaO9T
GTFaBki2DuM8umpRftSS7LUYsuJThuLYZMBw9DG6MwpEk8r26aSiynI5qPx7StE3i+4P7Cjs7Iar
0xQhODMb3+Vov6NM4i2VrkuAc80kD/GHeX9U+GyW4gCAWXnkKJruQL7zIMDgUBHfCEtCCc007JXh
7GNaiILef5lmnV0kvstKeLumgzMZyclg9mZdXArEVsMCoWf92ih23ucKE0ag2paVlkLj/+Y38v6l
/sjFSOSYnoBD4/u6+2faY9r5RlIiS0568zAK91bzSZIw6LQAfqzT0UU8Zfk+aFQaZVqx5VEtd/xq
tW8nQLL0+uJTDhAWgRgT68ZI8ISGEpFBdmj4bQuKt5jNJzws5hGzHZQRbdR2US7s26jvlybC8gUc
cEuIgn9pFuN3M+cpMCVWcaZH8OgdlG2Wd20eVcfc5DqgVyI/MYd79zBXHjmZMIGpwan0yke4BU4d
Tc5tk5MfNrGcbXLXim5ibQQHq4ODqXP9s7eyEb8qFtEMhONe8lMexSRO3x/qmO9t5rWHtiazy3D0
rqGX/ILVmal16TvXmbwJvffY0iPcVwbFZNQjBIrTyCm3S+PGbWcvgHcm13QC6Lc286mtZxVUJHni
UE9QBacOJ/G/vy7Nf2F28i7C4rMExEJzqcT9IzyrQvNJkCjlGujZVZmNt4+Wlj0iJNSAk4oI6QQ9
C6/YgdBSW0qXQbUb5kJVJD9u6VB+WDPKHu99BkQcNqQ38hxN9x25/0sIGz+S9NIinFGONMeQCYe3
obAeyXD1W9k18Wa0uoeaZ0Zjwit1TIXzv4Xz1+LOs+Zc3epi2MEh9P67EoT/1+XruRSh6LYO1c3+
0+XrtJOVwDFd3mwy8mxtyt1c1R0FEJPJCs5jltJxEqyZxQZ08FG+bY7H/82r7/8LIte1gZfRkWwZ
jqAKZXl7fvdYIDapD0404HhrUh4+kQZ0FvcREF/9afEz4Xw9N1l3dsdGf1H9/EziAofaOH6RGn8m
Ge6/5W78YxSVs1tSdnSk1QSsB0CAB9yG9UrNgnga6jbG8HwNLgpKlMYGfNa6ZynKD2cmW+ta9EAO
9M5Z1NOQ7SR+WuF5I1KOLr5s/Fr/xLqHaSKkdiwZwA0U/a+BM3zAlhfWLNpNYRH8wwnIBqxrLziE
Vq2TkA4ZJNiyMainaTiYIYGVDpfWTBxzY9fUtdg+UUCjRnMQKHQcxJw1afSnTL5NEV5ai8jnOk1I
5ijfevFi2lNS/neoLxl6BmlqRoiyS+1jeRNLKlpWHfvzFf6yCgmSKPxEpHwmJpjyFKCR4z5i+wgy
BSbvrN8i4DEwjplHEwIn62rvmxZOZmdwNGJcHJY6JwHPMlFun3S8VBO/QJBLylq7PMYYFAJMKxw/
6Hut3YCDWcpdP7A+J0HboM7E/vDa2XS/0NOIXl/5gS6dR9LeWIYgvcilrLlt83XaTtFWLbv5KKrO
GFvPhMLuc4MyvDaiKBU83KvtkQBanizsthWkKlyDit2gx/O+8zByYglqAOAd3ZS8vTOiwyceqAqR
f1ZCvy4H6lR0Hvge/EWh5Y5cCj2hds05zqK4Jo03MfYZ9vbsfOgNRJ+or24Hl6Lbpni29PpNaiTu
xgGKsInLP+oGuRY231eQ4sG2W90K6BwzJ+GWFAP0mmINZ/ahHQ28cwKD7mhc6jwfcXbG+ZaT6Ni5
vLTOtKMkoNqSTcLGCMl1tCAC9HbNALlDpx1oJCGvAamnzONmx4AVNzXwd9YY5d2WyZPdVPku72iO
QXoMcoVTuav52Ty/nO85is33nkUed8qS5AiaGW9k/FjARd9XFS6tStPDUy14P0fUpy2+i5KO73CE
4yigCsl0N0e9fyJnql2EIJltDeWhcvz8Jgrn/KZP7pJKuEcuev2kShMAhGGyT3VSLk81omkUEvEl
i1OmLrYQB9sQ0cWPuexTq3pNDDAPQ4kU2tnr5THqs0gBBXV4Vzl+ZyWWq8pavF+AWpeoHdu8gZBc
4t9WHCdv4959KFs8AOHkYLte3BR66jByy9pb38IoIDHFBIVpFScZWY+mMcS3Is5/9VPuHbyMjVmk
iltF2RcKZLy2J3FJu7jaJZoDnMWOi51hYIqQQBEOxGiXdDYWbx84rBPSXFrguGDedjNlOpxnRpNb
RpNO4Jn9T2L82G4KxCQaAgQ9bl993mN26SxKGa3W8bYeJgOjoAKB5ninX4lx6k8FAAMIBMQNOk4Q
hkRSoZnyvvWQKsbYOQuxhK1wYq2dXLwPnW3eAB150obMOxYyw+oVgdbKY6s54L1U1XigBX65FNhU
qH5Se89jK4RxJqJntngfnYbOEBx7MBIQfPI5lNeiYfoWStM4k0b37M5h9mgBlc/zX21nyoPMtGrt
heqamJzHcGRwQHPmR6LwzanABUy4cuzfknLr4jvKwn66VqGDnTuxCQpmKjnJQU2rtKvHO92LAoVx
4gFIRtck2Q2rwxOExfba1vP9DJOIJ6I6aOXMWZiQyZI65xX0wvxG9tUb+wowotLONq4ePTQqeZ/L
Eo6j+W4u4zH0WlINcbUpEoc3bEiAJMiGopLeyBCJkIG/oZBVOt5UFXuWlAKmkYln4LYeEMC6fFG1
0d7BaDtNDZdv4cTJJhlRbinOKNbdWKQHWTK7xbkISFuzUaNKlhUdIslunqg16x0SaTjw4xcC14Fr
gyTXR9PftxXaeV8BfCqc5KVwcjPQapcrGpaETPBrAPqMg0Kgd2sDrsii9vLHeqkjX6TWf7/+Lmv8
HzflrL6mxXHIx+xmm+YfV99BeRPFwn2CiRuMSUshHQDrbCAT0hh7Ykt3jmQL9P09/+PH+D+ir/L6
jy/f/v0/+fOPspqYM8bqT3/8+2OZ889/Lp/zfz/mj5/x9xv5oynb8pf6tx+1+yovH/lX++cP+sNX
5rv/86fbfKiPP/whKJRU01331Uz34J0y9f1T8HssH/n/+5d/+fr+Ko9T9fW3336UXaGWrxbJsvjt
n391+Pm33ww2YP/x+y//z79bfv6//fbwkZcff/nI/9f/bOSPD1l8tX/+3K+PVv3tN81wvL8CHmPb
BvIbgW7BYw5f//gr1/ir7iGTAhimzIYj0W9/KcpGxcun8VfMMjHX6Lpn6rrLp7Vl94+/s/5qWwug
1hQWHA0oxb/9n5/zD2/nf729v+/u/uOG2uEg5Fs+VRRsgnWTH/BPbRZRUeBljFLtwRnLnfato9gE
SCm6tl5+9wr98zv//jv9sVrkn98JNqkwhLDA7v9p71jRLEKRlNQeOridtFxiBsAcUW7+/Xdx9eUI
8F93yff3sblBMAKLBeH856o+04oAKmM2eOzcFrIeXAxJFU7mMMgVdyKGvyipPxsuJTYAa/rMIlI+
PioFlusoOTQ4e+LKQ3JMGYEC5ibc1b/YuNNT/UGU6a51XhU28a77FXnhutKpTMpo4Ljizmh8njy9
tundY+ToGwRCGEpP7jQS7QNSY9zJSFvHNVNT/S31TxoR8bwne1+MGzN7z6JfvfsZgy9IB4Ym5tM0
f3qlixfsJ0daajf5/sraRA2mdrJifkoG/9UZsnuUb9IGN5r7TpSn2ajxV5Hd2+GHQmtsElxzQyo2
hLt2E+awjjiDWTGlkB/YBze8/STJ70P9cQqf5/zdJgPkXrX50HG2GApM0+qk3Kew3BnDYXCBkjb3
dgdJA7sm5Qim/S71RyIJMLnp44VhbU/TOumvVvmT58y+VA8GmsxSUipSTO4jv41Fk6q7qXDP+vYD
E67A9msin0nDnLLcNqw//uKwIJ7guQ+U3e16H2GGHFRdY5+eHrr6Xo0UwLb4RHtrJ5z/zd6ZLMdx
ZNv2X948ZOEe/TT7PhNAop2EgSQYfd/H178VlEwCIT7iVs2u2ZuUWZkkZGY07n7O2XttC/Suf2cA
cYhKHOIaepg7ph2HuGIQaShrVvCl1K+ZAgmA+V+ZudvSzY+dTYPLOSiS6mAkrhY1uvISeOUu6JyF
tLOKQ4yyKhNAVmO1yO1oESod6CBlo3byTPZt5oYPqqcd1cK8TenxqYcSj5toCcACIMPQDWmtIZZx
5GxHC9Rk9Wqkb7FErFr664Cxijdo8yaQa07z8FlI/lHvLaPAnng1McH28cFm1+5N7zmrL23MULuB
6dQ6X8jv3bfEisbdTQJiy8mvg66tOiefo+6YZ63YZqYBBAbUWGrPFTgZrWMfKnsi7735pjlzPQLN
Iv8ScaCFHT7TQRqFUbS0kRCFuMiBUgCvsWctYLtCuBsbYWShazu/tUmzMZ8Qgi+b5ktuvWrlM+hh
tPw7PPhYdgOmy0BxYVJXUbKNHWtmBeWFVgtDWLx9Pi4EbeGb/UKMjE7No+tcXCKkWnEYNfXaV9Ek
/p5ytyYKZbXTsB6KBgWogxwkv2vik0JAaiaXtFZnjUecQ7ztCnWX6dkuj6tVR7s2QLqsRNc6l9T4
ycFXknlP0m6DGYomIdrv+TDoyxQYQUt8XNf69AUsGt04G/Elc8c2xHkwAXMp6HeueS89ZzOM9437
GhU7ReZM+pnmkYdtPyPSox3uLPsKdj1cEaJxYRp6y9T9WkOQcuTtCMgsjSbOgAX4B1Qq/mPjrez9
pxDxaxuMS+jyWBwlLlFxptd0wLq2ab12bdrdTTMR93vcUjg4M+9BcPnNmrtsEAPNR2W9XDbxl3Jg
ohYCw1PEMqADTdd2m3HhzIyqE52tXr1UaLX17ksGT1FKlqsedhWkkVYOK6dglAWWJCLuHYXiygP0
V1LSm9LY+yHRGelNlfNEJwPlYDyru1cDLa07LKqJh+Lryzbtj3GyDTl61F2wCGNW3IQKqL1T4wcL
3SVti0ORxztJDaqm0SbJul0bpkdHC09FBy/CbDepS9BeRBGroxdEzQhyXqMWGGdwfSjacv6FZlmC
P/IKEKF9cKl1wjYRV4LVYI+8ncYcg3Mc7W42GJhAPLHwCh+UJIWd+SSEO9cD/J2Qt9XupiJDNjnH
ZBjJ6KU1sDIPPCuoqmLUnx6LpWLB9NjZ8avvoDYJEYI19BGoFMuymo1kh2YT3Ss4aPh/YpQw6jff
A5JJwuhYv/UIbJRgNspjCjAiMBmpwhzQK5iaGmrjnjWYJ7QY/eUgrcOA3UP05dyQ3o6uFyr3SSyu
zzpwZQjF0MODe0NgNXSQEYJnOTyqDquFuSvrbx3ZSrFJD8H53rflwm7paEBypghfOBB+TKyNorxo
Bp1NOJRjRE11Hghz7vAcafTo9vW0UD/L8LlJbq0BTEV3pW8CoY4JsA4ITuDwzvFt+92cYMFVKG4B
7W3rdAemdlaRxGBT29bdGWMLnRXcQP2d7zaI08KZ5Omg5ux0Me8dHD0dFL7hqa7f3GDlNuHSxgXR
2swOeft1orHp0QSWvhIFXJsQBnBb79Hcrgdkzl525WcxGX6dwrKIKmBTMhcq4nl78qXGz6SW8WC1
Mw37kdVKgEDfergc/Y1V32pIEklqRSt9ZnIzw4gzTZ+Jg7+SnkU29LzG3IXTAUDmLuYlDZlL1QWl
fJvPMcb68VOiMxNtiL/mW8XWvJ+iiJse2uUxNDNangcduY+aUaqZ2lZFvz455SoKfxXJZA2bugrl
s4J+ET0F6v8bqR4YaUy/YZZzsXu5MWB0w46gtk2WY/ONzGPcN0T9RO68NIy5qMmWFfpd7YhdhmoH
k8aGkMgZqX1zTPhIMVD5A8cTxdVlUfEEob4++hjwkmAgiJaDgdnjwSHTUJf3g+4tMkZbo+ccO0gv
E1kC3TQB8g61J2w+X+4H5qGNn3AGZLqPMqKMMQkY4V4nzQy5BdxjXOsxf55YjyZ+Vn3roBJ037ZH
V0P8iYIeumJLUFjTMd83eKoV7sz4lHINHS9HNQpnbfhOf4EnyCfAfBsi2C3qJ2KjjsCg16YJHVJ7
8Ied3gkUxeCqfG2lodRKdN5oLMExaRRh7i1GTy7sjMYdfysNUZUUurso6ke7/s64wsCBPnYL5Jos
8tlyREdtAjOwIZtldrqq1RxpaYkX6rsWQPGII7BvJW/LwY9xWyfQSfrX359Pxc9Ban8eTwlLI/5H
kv9gyQ8pWBqy+1YxOZ7q63rbHd3F13g2zuuTuik+GXnIKUni40nYFEKS20bfloP3z/ViG/e5ntRq
e5Xr4gHIlnPulu7On4/75shKu1Cfom1xCG/tVXQON1hNV+4nFav41WH8/Vf4EHaR5EQrRDFfgXmb
vWuv6aLfJzftplpMJffMIsF48d99KDFAUxqBZXCRf/7djdM6OcKh9louyHx4FhiYltG8nxcHfaW9
AfpeWJ9UHb+oogzGSn9/4tQ3f9cXLxAVFYpBG8w3vqs9mWv+Q5SxMej1J/f050yXv56edx/04ekx
/FBkMhbNj6cn2DnLbmWuMPh/8jEfUh3+9TnGh/SxBDJ1Lgp+UDfvli1Gy3m8gp7x0m6jpb+iP3is
DojyMajP3ZPySa7xjwfzXw/uP7/S+PDgYr3Q1Vrj04edionmnO3zY7MB9rnITtHe+VLskl10dDfN
eEpP7alch59MOn5Rq76/n8aHxzYEvFcGPU8Qa2dRnnR4erJd/X4l+OWr8e5Hfuzm9FA2wukSWyC8
g+BiiU9CEn59E5mREWVjkkPzsRJWMR5xunca3gOAjsEcpie2mj3ao1X5OqyoqmZyX5zdGdERn74S
v3713336h3eCYBMKMKD4PKqoLbYE6q78BXnOK2stgSvMUaV/stp8iGz+66l995Ef3g4h3QQ7R1tf
tdYG1anskyTGRPg9S/amfXGidFvmykpFB224+UphcOs33aHLx63IfKCFhykSWWeAJ/dq1C3Rgrzm
zrcI1mRDzwCC3yfLxmfXSH54zeyohJ6l8jpbZ9Ry8+DF2LsLYnt27SlYeCu5+ezB/hC39K9L9HFP
ELqDUA348xUp9kKfp4tw0W70RbbNFsOjvfz9I/7p7/vwjHOYrMLc9hgPPKRbsto2YsGcaSFOMD3n
2MjYcT77yOlP/mvt+OcZ+DghDrNqxAofNddqCfPnlNyQrnTU5py8F/4uXsefPHMfUi3/fUGnpeTd
0t8PXtUB/pleMrGiQbHq9+bWXPRzuarXytb59vtL+uOR+N3v+9BGk05OmGcRNtf0kF6xqII93xHO
uInvmiMt+lm9BOm07/Hf3obLAPLWZ6vKL9etdxf4w+6qCiUuip572s2DU4pHYMU+NDfW1SG76qt6
/t+eIt595IelxDUJoBwb7umwKw/jQuOh9ZbBup3bM2c3HoPFZzoDMf3Ff11lUi9xMnFS+1cWbJmU
BZMQt76CpF6XW31ZnLIXf6U+61diUxcGQ+1ZvkuPzT77bOtVpwv4u8/+sPlEQ8XMkrjEa+ljEQjE
gu4G0IZr0t5TiwJHQEJIN6qJHlLzO2PTJ5DpRChMbrxUm9uQkuRY7dQgPynDeA6drQijzZi/jhIa
zehc2kC/UUxAPX744CigK53wa8JGZyXZNhpZn3N/r2lZPi+G+AW0xdL3ELSi9NxCHLqN+n47KP03
BFZ3uMd3KX0g+6bwKSYJ6szWXbSn/YO0J+uQnVpfbc66GNOjRZ3R0kscD5F/vx/V6KZP869u4ywQ
PSDEqbaefguOGvneF18o61QT+zHxLx7CZ1u+aXlF4NJdGN8WCB46PEqtQLdSeoskwy008XrIUijT
U55/cSRAh0Tdl83bUL1FGigyKsSaVBuYEcTFeyur1S9OkjbznGwGtfI2wB9R+gznEeI//mBGRBCm
7f5FKTVqwQR/a4sJexYxMy99bV0EwyfriPzsrn9YKqH1KUrTqM3VfEm3eGWWPOUriAbH+IKxaOku
8iWSK94zemBrBp5r5bnbOmtoCbvPTrO/LhxMU0LUMcwpBPHnNS02QzvvoqK+1k/u2pxnIDnZK8Zt
sKTBWW+qdbspN8mBIvjS30MYkBvv/NmX+HWh9M+XcD7sjRZRcKOj8SXcIz7DOfXwXN1aa9pCa/+T
45745Xnv3Wd9OHC6PeJHl4ndtX8yFs0SPiCf1++t23GdPshVsijfPt2Jf7lRvfvMD685ljrRZl7e
/Ng4pptN5ndNKTgdx/Ah3cvb3+8c003797Ly9011Pjxgaj6WrR1yPQmp31braF0uq+1/e8J497um
/ePdhpiYkDswsTdXfNzL8Fu281HMvGRbdx+c5f6zWuHXh9x3H/dh/zVUb8AaJWr2e1TVm+J2OMYL
Za684Y3pH7KFv4znUBe3zjWdh5+8tL/eJf65pB/24lE3hBGH7BLyODjV0rAyOu3peSjAgprFsqft
+Pt7+OtF4p8PnP75u2sb5UMGqkLWVzaurd4MUCGggNUgNvuZ1t78/sN+fbR5d2k/bLsET3us+M70
xES3MEnn3ouzVI5kQlA3KJfPftwvz6YMIukHmzgmUbr9/OuIeh2tyg8SKgY8MdZq3CDvhYA4+/NY
8ekm/6s38P3nfbh9ClbdSClsKAhzIHULCEdnvP3zr0g5l9HZPP3+cmq/OjjZEiabakiL4eSHF7DB
PhY0mpVcScWDqlPFV0ut76pOH+Z2YLziIrhzenNZojH1VLmgBl+4aU0OQ7ZzTG0lffASSQ6sE19X
v0LgcaeD1ZoZpLR0+Y1pnE04HlELFLa9G5lMOIqGmhpUlsZJe6ycOazZVVzxc1t3a/r9Z79vWpA/
LjDvf9+HFx+TBvb+FGN2an2JFBuMZA180giPiJ/ndQzkMYa6EyI3A+mOXtxZFXnzVUnr4xB+wZd+
DHUb55/fEvNRXcbIITevXUdteOT4d++k9SOP+s7wshuttiB2eA89rGeZ+Pc1g4Lf36xfPvvvf8y/
nsXEMtBAJywr4cXbpBw4lZO5zZfZNl6iPvlsO/jR9/vd1fvwMCaOkqOrQTwSb70NGFzimmbJTnt0
9vldCltn/lXbaUsmvhtrzTIDW+4CEzZ94yB4vguXcMkW/80lYOk0TQMVAk3En1/HRkEElU/Pa+3c
22Jv97dGgakeztboHFwblml1rNRuU1qgiDptXrVvn3yDj8sdKnzSoyS9C1wTTPI/LHd2W8sGCIJ1
1xvy4sQmzkAQ8INHPFw8bDpi8WSp3ZmWv3QjAhZcRz7lbrsTJtNTJT4TD18BT7E2PgEFP77afySL
+Z9pXs75W3pXl29v9fE1/18hfOE+/7+VL6QhvqavP6td+A/+krsY5h+6aTu6rZm6RB0+LfF/yV1M
8QdzVNVAxGzQ+qYd/bfcxf7D0FQkwqpBoqfFyv+32EX8AQYHU4+qkgBKVD1r5n+gdRGq+HmNIpfG
tGiIAwSRjuD//RA4v9tAWXyKwoJ4NtfUogb5gTWUjCm5AyHaHVH94bSr8/gAzsncVBE54POyqOp9
A1UEbuTgF/s4IaW2ZR5zXw62ucnAZWJ6dRhRaK0GTqZzE1hSfd3e6TDkdyFONMIbFX0Z5YV1U8Ls
OlU8jxesePG9BMVCxmZEKmGOpHph5DUuKUk51wzDAAgT5N5dR8Ik5YvSd6Bvwz46k3xQoWXQCCcP
GBYdC9WIHoizrAHzQYEsuPgnfN36QknH6EZJjOiURkO0k1gE5hoEIJwXeTGFs8AMhf/aXkhCBzOl
W905H1MKN7q/Ha57kuViPDyCzKJq9NQ7OAzupkui6iTd0HvCj1qfAsz72qIfe+RzBIh8q2wjPOel
U6z0yE5OhTRbuDyW/6S7yQRZsdwOO3Uq7uFylhdJDb4px7ZiqIsYudQb74bag8yQWk5Qp6z3traZ
ZbOqM7xLqhfhpjLadJX5uKKR4yA4gKeNub/QDEz0iE3cFAT8EJooHIrUeKkEsy0yPBmXezbyWV8x
nOfK8coTklsDvFYrx73OmRXvM55Gm2iag8gb40VJU2uPw868dS2jWvLH+gcrsruHOHXNrbQ1hqEx
hSEIvq59Hcsmux+BM21xtsWPZDTC4IAov7FbqkzhgCMwO+E9g9Jsjp3lU1LhaTTwxObxbQ02FwJ3
43yN8TUuRYsXjGliYa4IQWIkmMbNBi9utTOqcZqNNfEtMAeVNPrMOQ1KViApLqI9XAVrUQyVQGpg
1ZDcZOEwFR1ipd06dqhcWkzKX6u8cBARJZwJUi3uGdcFivXVc7FEQKXzlrSzKo0MVlUyqM/JN82Y
p7dJnW0Yx7cX8PGkcpOXSxpxSHcbAEYmJ6+hjv9bNRHc9BNmyxnCo0Ow0rzXBKlEbhU5xBI3kXWx
7UZDtNMS0I0PhZdK7fMneBLDS1mPfonoQqbWuslBuy0aNcud1xrw5XYEYhrNC4TMj14s/SkTJA4q
bHOeS9fLi3P85DWIDYzm5nddz/0pGgg8WIgdkV8Kl4EjyBRZUQ8xemE/MgiCbqYQOXVQ0Ev4bvrY
GyVSjdAz9HzZWxYSEzuIs8fCKetz6OUwiLFobu0UMQoGB7nUC6CIPtJPZVa1fkBbhP8v3Na5+L4i
4lmqjjb5XKEBe0eAIrNGwoQx+SBCHlkLknasDnFZRNcyG/mSZFHBJAODRNdu7Hz/FRWzc0C46L1q
oVSPoim8U1JzgTEnNvxvNST5lhD4ZJMmsH30dgQTWluW/Wj1Opl7atpnp2yMssfeT/hlRQ7Q2VN7
vpQCSS0F2mnCExJ19ihLOyW0kcYezpg8SojKjMtHNcwhp+YDyUQk04zKQivV4Wx5/F2iSmOMq7j1
23tUEmVOXLYV8rpZhZgRjZooC+AkVnWv1EMY7EzLNgk/6SQejBpMOB31pGnB/VUeOoYSmP0xQTaI
MKELuc91KYS25A8G44sXudPP+nGLpe4HYBJZ9XCt9w0XLcd4fu5ERz5Y4muiv1MxGqCHcaRyp1oB
EbdupKEwdsry2TNAVHc9RI/U842zHFSxEy7JNgspA2OnT8HOugcZdBY2JdnPQV/0V9tVk21qmkQI
5GrtQaHtq2vkiWZX5G5yIMVYLg2SUTboKJELi3o4yaRBq2cUOVZmfMFkvrjpDYOYkSmoEx2i0WKJ
9eqq/NLHGdA65OwLvQh4Fg0w2d8CU69Jcg/CysMq3aNrU/K+fOhtpIMzUsDlPtZ6/lnS67G2SPIQ
hyvMsnQhVEicupWEbzAkCpiTVaqfYa/Cvde7gEmHBwJPcHaMjAdbhvmX2PJt3hNpAAHsG6gYOMwq
Ye61WNHeChGhnkGUnShsVsMER2ym4FjVBRX2lVBSs16lHQOFSXtBVTK2+tBsx6R4xZSCQ9uadi3i
hoqYrqMFwU+JIeSh666gCpoSkufB4mBvT89xXOUXM2shdyBBYhGxU1KoatNTsj1mPKHMMQ/yAGf+
KIKZ5uVg5jN1wiFGhbitEJ3jZk8jGSyA/7jdkcGXg+9OyOwqhhoud5LbbbxrK+AU8yDpYgsf1ySn
sMYktr/bImqgH/VxuQ7CuNkWIgmd2wxUPkofz6Jn6Fu9Yt1hp8sJYfZgVAOd7Y1hVULf6y9WS9wB
yv28bD1UkJpmP3oo369OYLVE6rB+Lysib+9x+/PKkHCjEBmWKuUCh7WJxEdi5+CHp726bSwNABjj
a/XSeRoUmLh0BWt4pYHZb3SYx0liOsoOUxTqeatmKy+FRfXvyphuJfjmk8CWylC9D3N44pyqIa3r
48WuDMZdtaE3b6btVi++o0HxqFBFELngpuGNGMpi0XhhsYpCLSL7yyN1y0U1jH+3ZLEfiT7l8eNr
g8wZnfGhsUQL7CTO4i9QgmPc4wViox5hn+hJUW6wkHL/s1BZ+UmsIuVXK+qEimBRuyhIZYPXv9eK
Ke4yTNVw69Bl3UgD15FSlROHJnTxtHlh/lIIv121rR0dRyMRWBSjYjsMbbGNLNWFwVIWp16R4S4l
K3YTirJ9NrzSvU+JYWHnKTFndIT6PuVksNFr7vpvvuFk96h1ELD24GXWiVXjfEjr9KktJPmNlas8
aG2dAkhDcb912XqBwdrVPZfAxq5t6MwBrDwk3r4HJU0LaEBoFdC0Q916n8UmtFkCtVZdpLc76lf7
aPQOEio6ravAS/KVSzKfY6UnA5WZxrnt0RMJiFKQ9/QgZGc+E6aXbuXgWuvYdeCpjcJKntSkw5qs
jMHa60jjsIdUnk2Kn207ErBRD5F5K/2y2ufmkBZ4FvDEQcDSCeCRHicdOzc69HQWsD64XK7yDF7L
StEgxUEAeB4XHMPQBDUZ221OUHZQ1TxsLYSOtijQi3ViUIj+Tfw34YS44BpneugDp+l2AGjtFyXu
dSwsCHpb3Rv4w13gvZReVn6nZPdeKplbj9KAQQkvTKlnYqjK72agdsesc4zvDsSik+hjOCN6w+5Q
kaOFU8y/EbY7ngZHsy+pW0anRk36bViL4NBW8bjETVtvic7IV3ZCqkFq5sW6jl2g3g0ALNZ7cy6q
aFxGgWHCViG2pCpEuYg5Sy87G7WUXejDBucLhJSUvF3X69pzbanKrjKEwMTSgkuGV/Fs5K69UpJA
XxWCKJ2wC76O+D3nZYLtrSRjZQ4/soLG6vZzamQ2EvbKufR9VAsGTxIkAbkgvYowJj0h/ToviRar
bZt/MnIUD6dcLF8gbqJjMz4XsEIepdb5K6DVAkQXkkldKZInAlxBBlYpJ+kKxrUjwKNmJCYvDClC
0IVmchNZRvg2+MhtSUxMN7YRIYjSOfSVyVg++OhOVxxJgnNWZupLZ2ThDR3F9GLo+vjcJ1F+AONt
nPoQ+iYF+HD19YDORwatOzPxw66cEamU18js5HcorjipYoBPKX/4TDYskpsAONam2st+Xuu6QJk9
FKs8Te11HHjjRouMZC/sZlyPnAS+R+AevmNsTldllZTxvJIopFtRqvc26qFt3En3VGr0kAe3H1a5
O2THyjS+4e7KHrBDE/+ntSEYKZiCkan3L3iBzbOWmxUuOaChXxpdyK1mx+C+TfSdm9qtuP6kLThf
S43DRCKFsk1duzzQgOMUoSiiLRYJWQJikVQYne3JqYQeExBvS5X4JmAzXCrPMe/MNlDOhW+7Rx38
JAgUPfSgXRZeB0SwNRGTQk/qV4mOF1Pzpnc0JxeVpN987yI7ZVwWSnmVYH+uLdtZtqayQDpZ2VV3
J3I2NKIh8+qsG423duOi5Ojv93vEdwpL5gCQMJRds20qhc1CdcpVyFaw8oURbQHZQ8mJ4Ef3gOgJ
fPCxbmtm+agUwC1mBrbFbRkWHL9LkVh3bZ9w6PHTuN8NMOxw//UCxW3rk9xASGczjvUNJqvwUvFv
LgtswKeI1KC1p2I86gsxPorMIpUAIMg+yOPwJBoA5qlWxms/JI2sUh0a8QGMptZRhleAgxGsIac5
QyZSpxUP+2voIEDOStU8ATIVW7cKgAQUpcYiZAzqnNUmXXGO0K6dW6TriH151buwT+VYQzaPR+Cb
sq5L9luSrBxNgdLuG6Qj6Amus5nplPk34gF6bWX7VFEzwaht2bNInGzqAXjasb+oCMpjPDiiJReB
u8qVAiTOGGI89cxHzAvVLuk0ebRjY4SMjpleDL69q/smXiRdhUk0GaA7OYP+FFp2vhq5h0u96eIt
LQ8Yj7Zl7ihHoztdumLbtvR4GyqyrVI67oHHyJp3lSf2vqVITjMOXWAzbRYGb/zGqzNnaZZUcyye
Och1DKs+ZfGDkXhsHDVQbSXXgkvokYBnOFWEQFQfvtBI4Ojr2xVEhqbZBGEwABSUYHR6V11kkRq/
ybwzWcsTVz1lOQnVVAvevCNh6DGr++4uh203K20Mmzn85DcTvNPNUKeg60E2Lsdcr7a9EWJYjpPC
+2oOoJcgJZLxm+TRUkfQ/KTmlrkcpsR44NaA9NH4g1scCU0rlLq6UrJ3u4wtaK0x9YXw3EftA72b
5JL3Y4Hu3DSas2jyeNEaTn7rV0mwQv+AjzDs9ds0aoK91Kg7+zYTGw36LvMCuEg4VnGT0z6IeeFL
0u0dv9lrdBjXaRoac68krk+YZbsSai2WrkPkJvx46oZcUJ3ZCpEcMutLFMch4wh/Sipzal6FuvFq
gop6OezLAHR8XWr6rYNVYeMRa/yKUxmmkA2XB4JLtdcyKiWQ8Hq56ggtme6eNnzxYSbfFIVkhcqj
TsUcghkKFsPw4uEkPYMTqk89sR/YGMbY2zawCwgdtkEU+yCFlrau5Y9RVWTbxCblJTNI5+jNAEcM
1n+Tcz6BtvpoHWRhxWtwYqYG55Z0VADzHfpPo2suY5lUZ47xdOLTSjtw/u42TEC1ZwauyioLtGDC
Vxcd5x89XSf5aF46toa7LK28cZZ7JZRaN0uMOS4K49KkMf6Y2BLuzDQFv0VCOVu6+lCdNdsbTrCX
oUZXOWnoGmUYqavl6NxSUAyksnmVe24hzsw1iovvqhkE+qxo6/6ktU26I3zFf0wVVl3bCmMoygXi
c7XA6VL6VbfiAAJBKQJJto+Ie7ihz0NrBGDWpRSxvQ0ERo8R3uCtjF3vJAiGvvreSL6IoqTgbuOW
YGcCQGrLG/Zgz8kjG4Ji3eVKeqMUavfWtY2yt3PfOWlO76OFz3IgqbJ8iqYXq2kl77fL6kLhEoDr
J6yBjHHIwsm8HHqc+YTUadhrCXupdJowdmmWTww6SIi03GD/43dRUob7rhyGcRZpdXGX6p3/aCVD
cdelhMqxVGvtxST/dynT3vxuh8g7jM7n1MTzdOfklvOnvuf/d7b/D+2D33W2z433mn77qbX947/4
s7WtGX/QhYZ9AcJR0/FlMl7/s7MtnT+MiUji0Ls06QMIJjd/+Tj1PyR2Xby6moUVUbUkI7+/bZx/
6LbUBDZpusyWrjFe+Q9a2z/cou+mbwa7h0XdgS3fFqqOr/TDsLaLh7Ai0+MWjJZhbaq+cnAgDA0I
v1LX1SOGMNkGdwX73tnwAPtYojI3HFuCvT6akGr9pjibQZPcyD5ObgfQ58+9bjeXbOjl1W0KwLqd
ZAg21JwkGQ0tKV5Ztau4kbe6HU1HhcjZiaA0IH8XGp8bRFb9AEUE/XUSN81NY6vwbqKRXLk019c5
QWa32K3cY2BhbGsbvYs4+FmwIlrL72DVisGieKzLZJtY0MXwHorokdhzxooe3dPiAOwiT5D1G1Wk
+jf05OHMgZeLYQ5tXary4jq2nI7h1SFJkgICPJlGd3XGHJJjlO65N0IQoEOnuhyxi5fxeXQdSlcM
dvTX9S5dAg3RVp5TwPIH+2rcaqGoT5oFwo36x84uagmwGg+JUF9VWyE1meRL+pGdqq8cwyhvhibf
hdzMdezkHK8ZU9E/d7CaUS1tbJVuPdy2aNnJvn7uKhhtRLIoxIgKzsavEA2Hb7VkhDrXpaI8tjHo
TBjUNXgJzoAOdRsQj+DM4wX0r6irXa86qM8Br1FXmMK1qnntg7VdpAE1+CLrOwMKVq5gRCEwkBAO
VydhBcONk2NRc1inVE84X9vUaMJF1LSYbzKPJRtjrNNsWmXqUnYk0YiVMob9l7TOUQYYfs6hvUtX
INEFz4ZnJi7kWylB1el5uI5VHSR+YVe5s6+yKszWkWa37nMj3eirSKbcTz3CIaqm1EB3gYyZ6E7I
eOsQD3EC5h3X1xhH4KLyplWXRdY9Dt4Id2jw23hrRrUgCn7oylUlHW+jFRiA1K4Ob6xeFPqDl0Qp
E/O2w/1JlpX2gM83Onuc7Ge5afBQWUk6ujNyKKNDaQn0wiDLoOyVfU7oCrYkg9GvrWMs6dBZ07Lh
hfYXkdLzBxJ9GA8dqSdPQ2Wm97Udx7QEwPCsNa3XexptAobyQL2B/G70T2FUD88WCZ0bgVUWHkKn
d88OUjsazT09knmHr+xb7rgZgI1UgXOu237+rLJ54HuqxuAlSpqYlnlm4W9LQLkgnCPo+sQRXKwD
4iHIqnHMaB4WFEf6kKkL9NfZPkBchoO2DWY1UQNC9HjlSqsHluKNBI9kWoCUsQntL90UTZ6O2MBi
mYZru1NGcli9KXK76jr7VNInJYPHURyYsLFPp7eMxup7SsrJTUCCLCOCMPoi8lRcep9vuiaeMPhm
VzUDHYQxfrBsKxNRfd7KW1zzcHEXCPB8MjCdlIMLIjuL6KR8ijUt3GdCYJ34u5cQmcG5EHAFw5XA
U6mbQt9iNeg0coecHqpDWqb+yQxGQYPKaKvoiOvLXQM0plmYtxjoqkbBYddIlIJ5giiBo+Uy5WBs
b0wXRuy8xN31VDvFWJ4tgjGLlWnJApeYUPv12IDUJI/DSqDkp9HKB9PC4haPlX1r9GGcrgGVB7uO
bunXxhc134egMtdc593YBBtzyhKBwZOaK8JLlLU+ePG3Bu4qMXNMBf0RxgZJXEkMmiozH5pMS14E
a9HGrfviZPPObqrO6w5FSvQhE3lecmLetq3eThlR5HthvasnSE1YE3urasQZAj6+o5ERjjOh0eyf
JVUlXlWIM/Npyj9XAhFdpfroKQwmMzQEyl1oPuJU+kYKFDF8TehdnZaQB0LpMAzUpRVekzJwGTVF
w9l3RljEuXS+G1oc7Ru/qPGvOs0ej+R4y6ss5LLOnSZbRKqJTTDp45FMRN2cnPeZgfeGGbGPrlVx
yVaE6xkAJP0a6n69F0wWokXOgHad+i7JPanZNpdE4bHGqaZvchWqLvRL/WtXeOGhCbwimSd1HC8z
BmCC25o2L0KN/i9757EcOZJt21959uYoAxx6GoFAKGommWROYEwFraXj6+9CVrU1GeRlWM3vpM26
szM9oNyP2GftXNuoHYJ9HRAiSJyZr7zGUrAGpqlnpAaRbH6rPOe7BOu1bz3m9YsJJcVCav3WTczu
9B3oOLpHR84H0lZG+XNsljhK8BONI/tl7iLP4SHRlIVUwrTr+FgtM13HThT9JlAj+atxG6y1MpOs
FUaayrAeuPW8kM7doE6lsWrrgX6vNSvOuNYq2jNbrevk7xiEx0hXiOns/mugMMpJkbaBElkBgRnz
O0bt4nqFp8T4kpZqejNNUXJd2/WjUwgqMbwjNyGlD98dEvuRQbz0PjbtwesnF9fzAF4W6DvMb63B
JvXpOb9F38SbWejhoZlg81NP0w4hZLrvc16VX0Mn54aJsMjWaWUwpme5NbOj4LmIlKejHtELQyuL
pRR+l6lf9W6zIa+AcWQujvaOi3R1kIWfDSE+SD04z66fehJbG/mhBSAGgw+KGcjMth0ZvsestQVK
p3eYxc8tL3YYEIPmZz1YmqSIxwZLjWt5Z4yAqd0OeFulVZ0nrcY46lJtV6qTLrRes/Ddtuo90bvm
rhej3IFin725JVFmuCfat7NQrkeL6ci4qn+kqUJLjP4D9nB5uqEozBRnX/WIqC3tid6hcucELiOc
E15G35o56m7maWxx0bHZu4UNZIZPwjJugz4M7rVOGDuLz/xLNw1p8JKp6ngMutRJf/U8z2GVc0pD
dB613tdmGMOMi4ni21g56lMLinIXSSW4NXkfbuuWQ4hwbfIzPFGvuwjvQKevghteSvmbLnIWYOcy
TXQ+yjHPXiT7wxocX7UTole/xrj4bNFd11tkCdHFYHF04UbefR+jib1xtoGmY/U44g7fJOQ7CBY5
1lpTFONKS0dQOb2WWesBTvaPKuX2AIPWnnupYyo4YefX4yPO8KgBvX0KGsQPUWppm8Ss1W9QT+GU
pYVrXES2zaCyBIh8qVeaCp5tGm8d/mHO9ZhABzkYLma+aIGz8ewSBORRZT9WTaf9zAtotYR82tEk
KntoNVVfh2NsH2dHF7eWAUlCp87FbHVSK3RZh+p3M1D5NTTKOlR9CHD/Vob9X370/wWJy/8u/KGT
Ew8xCq6/8TkLI2f5C/8R/th/odUCDKjR8HNV0p7/pEeK5f7FqWLRdjYtY8Hc/Ff4o/BHyIUAObqq
YbLHLrnTfxIkIf4iiyFlsSAd/S0Y+jcJksE/9SpBWvRIGosTEy38wmWq462czRmHRhAyqJuhbyaw
f8zowqTCRdXqL4sQeu0XKmNSPdjZqIAmi0prZoxZo4xmys74DususL8RbBLft66CO5RuWRI5PMJE
TklVlvq3Tlj592Bsp85Xqyolmu8SF5q/qmC2hygimZSrOnMAeCKXoRljNjqGu1WbIKHjMzec5rbn
v/ysIr4YuhKNWeobTJ8WMraah0NO83UO7W+RnQfurjJkDP3KwJKYDxC8T3h0ZgXjA6koFnFbXpiG
1zodnqWqFYw4K2RLzwBXYsgLqzEMmuYigjRqPVCm1vjkOyuyiwVbgbHRTyPDUdkL6QWQo/RTUIgr
trhRu+y6XokvC3XMgfW2Iq/XTaKUpuxXQ2QnruHp9Mpkf8lGHVk3NvmiU27ITdXFRpu2adz+iMuh
M5NdaPetK24iI1RGFLFjp2rxoW3MqvDKNsuqLTIzalSd3rTujVOqNG4I1gRwxzli6INgIsEiOuFh
0y2MW7Gmdm1SSYrnHuhajEUejJDUbttNWQWZ0j7qOMLjJ9UHkOtKvbfiA9oCzHYJUVpEv1oqaKu3
gN06hT4RnICdOtaCyWW3g+0Y8G8TeDS+Lq3LCJ/MltFBt6ivU9Qk8wxZWLrfXdx4d9qgRfO2kfTT
biLbbQg7aZJQNB2RB9DCzx26cm0RJckXbnWPd48uADY444gLqTpZZrXgORy6LOxo/F0ZXKc0lF3Y
3ynIblBCDX/YDE25MqRYSmBDh1Vw6TZ9vg3pQn5pa7TiWwiIZJgiHHCP73Wo4AT+te7WX5XAzik8
4/+uwkrj39xP5Yy99FQDMd2OCsdIiQiFAiM1Tz0QBmowPYqB+h/0yarAAxjwdhjWgUObxs94GMSp
RwymR1uBv5ekn1ELQpYxqqJdXvVpepzLIPpaxn2tbFtZ2Sg0S2nUG6uwmuc6hyCxqgZt+EZbBMwg
nhsaMhIrNi4HU0KWMenJ0hUNMamEqCUZznEL664lOUYHgVLLOTZmhwXkYOhi8OQUd/uakGfi4Btk
9lw0wxxt8ZspIx9jGaideKmWiJGViXqsRuNmHWfFDHRXQnvG9rYPvs0BuIlb2w6cB1n1YfNCqN5g
k54r/Qs+aEO3raQdDDw7Z3K2xTRGv5IqTu+Cqq5yzw6sjhmlZhL2xgmQwmwT2xxfZrWlL72qLZPn
bVo94BE0CNpvXdGDcS2nnK0kz3lGGMjMputXwiRljy0JKqML4qyhMyp5vIWaGVsbgy2BDZich4sk
cIuXFn1cgX3tBHdHNSe8VouSl3A1dYxRgyO3r1Xq1XS9O9m4OCPaAAbHKlXHiwE9GHQK6CT6Oshd
p9tSOZoz3xii7KcZJthThYZlETNQNDdW5EWdu5NKG93napXSNlC19sWpKje9tyJhTftMOj3lXc3s
EGUMhhZspxnPmd8JojJgE8CN082AKmixNJ9Se53bRQtcKAzN9qGuuwQsZRG5tONUaOVI2enOrnjO
dQDjiALXllJrn6905rQZls0N7KpcozYFplxqEW6iNmDjEHy8AVKv0RarAGaY4s0iUFI/GXJ09naC
lm2nmCpwHQV9Ki0Osg7Ggs1IRjsontCycGZX7ttCWF+XYQjI1UE7OZ5tSet3oKWgeIJ4yIBboTUN
r9PFTm0/BpIqiSTgVvbTbLTG1o0DnmE1yqQhzLJkdQiIsOaNWSed6+sKPbY1ZZGBkVGgwvhTBkPx
vRchX+CQ5kgBRUzVbJX3thMcGq0aSg/SYIozMXa/OTNweR5fzApUxyMVfqO+sjq6MUyjaNnPWvZz
d1kblVAO3HSY5G1cW9NhBOPUH9AMRGWAdSYv3jGcBvBkFors8macQXtsW2RHzd5Qad3SLNFqe5OJ
Gk9de+jh9NPoC5RV2Yfj79ANof4MAp+hjUYtJtjMs10MXsdQYrzRKotbiarEHraB3SErmPOC0nYd
0U700qCerqd4Fl9IXBC2Y6t7nZfacGfyvicbl0TgIm4t7MkqDTM3+uONgZYI6zP1R4nrULJ2mtCO
+V9km/yaYINk69iowp/loALYh+sNS5zyS7jOIGLhM5GKjnJCw8mpo8IjW5BNEl2i75X6Cl2DLL6o
VcFmHapqhA5XuKOkoFSIDAZlDrYb6QDUI4xYuaWmmpnxBaUibmyXB3l7MXVO0P/K+EXpQ1UItTqa
7qjB4denLr9H458zmY6kKH/BRoISjE3JDpK4BLz7JY3HjMF8bl18TNimK6/BJzZfZYMYbyFiR/JK
N4IywzOmgkopcCJDr2kgGt4kdm6U17ITKt5A1DR/NVY+5l4prRA8VVS0yCJcFLf9BhFsO18KlY7Y
eG+kmEZmV7MBzvImTpA8ro1yCnrP6HXSj6KOOX8QcshiU1n2yESCS4p3VLpxdtbsUkZO95JDaWMT
sdtekvdFcR/XLpVCJlEaHfhVpOovSROjU1DHQa3I14tSvZ3oF5NYIt8P0BuaNjJazoDpkoM0ng74
1hXppZLg+XoMByf/Tc5HJhhg63zfTY1iHJ2shO+MTXqKJ0pJz35jNDWz0G1ZICZb4dOBBdCEExMY
YGnziepMLWPFGRHBbNLWVp0HhAdud9n1RSV8u6w6JkuH0P4apWURMHDQTqkfZ2KO1plWh/ETkkG3
96GiJwtatg8N+D4lVqRamCjRNunwocVQaMzAkG3iRqb2ReLmebiOjGDCl9XCmb1D2c3lSgB66qoD
iTTehXR6gl1LOCd+OFWdtH48WO3isDIHhePbnGbTZWXzoO+dQdggsYuygwwlCKkJCVGC8B2VA9tc
RjDYXocKtjJrupD9/BjNtub+RtWSsVN2Zd46fj3rRfPUjMb0Wxvp76NMttjy2rluLPq/cxLdtVjS
j16bVaq7GcwMQxGD/4DnVXcNrtFtoNGvmluj3+LNGT/xdjNBG+hIwYBZwEdCxIJcq1CnNPthdGqO
LFwvisBjQMPoNk5ZqQEeoUjHSaxtd9D8ItMm7QZl3nLxSy8xW2MEUGdXlTFN5iaobPzcagwYkSS4
wkwplvUZhmdtly6oQKsLjkoujeCnRSODKdHQhQBkjAHNcsOgELxyQkN36SnTtN1pyJmDTTvGKdwu
QxlN2Hw08Lsnu3F6Ff2bEes7LKydHonP6GBIyblI6VxNQ4osYzOqDr++6AwN3/mQhtBjmdvUqwnn
s/kizDK1v0fnxl+s+jg9Iq+s511HOxsb4IBB431qdaTIMqiBSrdSF1D9RkskvmB46uuo8BfWFvwT
vg02LkHxvMPjIqNDXNIpmHXq0/83yNLJP9kpeeb/ns5e/Gr/3+olemGffZPS8pf+SWlt8Re8fQPc
7tK5Q4FMQvnPLIuj/mXQbXMNYmabP1hAJP+0/IT9l7B5ccHzMuUC9vW/wyxC/cvVGP5zyY4tzaVU
8m86fn9ov/8dGMNm0Vg2aUs1oMBqhmOcDGmXyKWnjOodO0ahbpzRIUjBXvYiDxoAcU0qqaSyXyCO
MetOwxaVgnZjodFkViK77fC9ucTRKjk06DM6HaGibC+sOFhrahI9jqGLhC+eSr+0+mgXaPmzms7q
S2pEi68tvu0rU6k7zyRKO7pJudjzZbG+pWXtepQ+ga7Nhf/qAd38fWmvAbJvE/g/FyxcQxgmfUKI
utbJSF4FWrqOGbfx1al2j0xgBCtlqhlbYCNYyJ6bz5ejdPSmYvBnQcRhlAtsFeAkPdW3FQOyWrfE
Zzz1U3Sy66qyB3a61vDQEYUXtI1cH0rDs/6HQhdjzxqZ0YvTptOVNUPZQ+kois43Dbzo9OKBPuHO
TIxnVDbojrIvYuI8yjV93NRqNzyqrvYF3zScg1rfbqBMCo5ar87nQ97rB/ad7wHqaY84ES8uaqa5
zLQVmTL+c3GGGaONXp3ecPtotlX+izJBuRKyLTeaqDj8usUuqBlr8iOyfbcm3sdZMMEwwZbqRWZS
qmPP26KMvkDJ9SNIeriW9DwVyf8vZSzqXnWr7IuSY1dmBJp7Z5XueI1q7HZOacWoE2XgqkOHPipq
tYHO75AtdcMG7hstGCeCXxGVsx8joblQ3GzEMy8OvaYxp2tMkyZIOzQvh6m5LPqxOjSilneU3DE2
mo36pQTN/02UWo6bFUzVJFR5Ne0OJVYOhn7TSBOCb9cGW40ECap6GnPCK84FZsmjb+rzuClFQz5Y
O+kXp6dF2ck6P5STojkIYYersk7jfH3m5VnAzq/KTbw8bB5M+ZiuqRrC1vST2cW5nqh+jyo0lDh1
HvSqGlGeVXtCsYfGDJRj2CSB3zpj4Zl2bByGTKfJN2jGL62nhcu8luoXrUr5u52DHdklenZLv1TG
PvTjEaNAumOX7dy1fKBm75smvlbhgFm3I4MLUQSpIHWy9b3tlNGFKduvGIE+c/jfJp39U5o6UmyZ
PSKFw98JA+KA7GzFgQfrtatvJ0Nesf1RLpj7CRbyqOJ+Y9r3bT99xxwRbmaNpKdTcIGlOzYxTEd3
VlEx5yaQ3ZghEdMqHTFetvLw2jLtZz0KDdymMUuYpYursDU69C6c3tyXQZdDguzGH2lHdhslwrmf
7Fk/BLpyJdPaGyMyPAZtxL2b6/Ie+3Wdfq5MyksjzCRjU456gY9A+yTGlCnuLFdpYvc/ypG+QBDM
2p7hq+deq+/VWttZo31w2lr6uiXLL65wvCQCYcmrcUmESvzfq9/wFEh8tKzTBp/iR0vkRMBGcMHs
QUX9qjuC2uvWWh4hp7ewCG5RWK4Ere8tnTu4nXYx740kaa9bdci8yuAtLqGf4qEo6nUFLPXAYLex
K0gQtlSqswO8WoyS9VHZ525zjVIpvgy07DkNyfDBCzdrylX5XZYaoW9UcXhsWl16ia6leNzUi115
Fd8HQ6psEf/ue+IhT59RSPSVjS3nXJgbsic6/RrszDAuHierwDXZmdJnhHrtKk5mcVF2oXaVBlBL
0WzKbRsBgokFKucoHv2yQmkfpN9lKWzPUXLDo+eyeI45gB9d/EmhVLaYE6V98lSFKUAWtibPccjD
GDUy9nZDT4xZyXvHhlojkoQhDyLau5luKIbHyAip0mNvhbkORvPjpuoSe6vk2dpw5b6z8Y5F4atd
J53aPmfRSH8iUH+wGQ4XZpBNV0MyZ97sqkuj0ii/IZIOtkZRV/tuUMa/g6U3LPzXJ9DbCX7H4FDn
BBcw13XEPhzibw8EEk0a9wUSMRKwI+Ydhz4/4/NzbgXCkdeAhyAkdwp7VqimrxaBcj6nZ67hhHXy
/iKWU+/VCKzEt8kuqTFtjW+dN7a+6/f1CkovOvXVcuO9cF0xGro6N+F+enz/uXmW9afWT5vgdEOU
UgiE+gnrCva8Rfs3PBtIeQX+mJ9vvudWOqn0E8v1g26G9RYXNcQb48o2n0SER1/65fOF3s6n/3Mr
X13SSYBA64MTN3WrrdU/qNb9PBrbUvkWpb9zffx74PzfvXr/XWqRsr1+ak2fwonQMRuVU+VTUvdk
Uh8/v5qlEfPmyDp5QqcD/3nmGi2jMTwh0KR2d594+F3djZ7Ot72PaTyeCeiWgO11BPtnPVvH4IA0
zXbskzexYNywzpSu3kazvMidFMjsUNzkRTqfeSFOaA7/PCjbFtxAW7XE6ZVBEuosSlpoO9ea364q
nwEjjIzW9hbxb7cq1ufId4uy7/21uQTplgPQRHVOtoopGOx2kgUGRL51UJ7yXT2tbddH4+8zE7lm
f/aQFRzDe/yibkrfKPcjkZx/jlDz0adAmkCyYoOA1E4hSrqlRrMSDfW213aQEHyr5HzGkdgyqp+f
vz1/wHqnT/P1UidXTCAwR5bNFS9vT6N688703a/64OeXtUcws+FaL8GaXIceDibX7kHuK0ZOj+e4
FR+9VYKcjOwMuw3UJG+/FLeQ/VTRt9kW4Juqbm04dzpDhp9f7Yf39dUiy5+/2kQdl+Oxq9Qao28c
JnQI5A4ZF9q6SUM0HXufr/bRqSAYD9NUoWkOR9Db1XTqpaUVzfXWMZv72ClKHDrQBHy+yIf37dUi
y494dUnUTZXZzEJmIOeHTtUfHDSRyKPPbDIfrgKdiMPTMW3Eqm9XgXivFou8eVtXWEijUKJxloXy
zOM5AU/+/cFzTHOvMAIxzdOXIEJ3k4Hbafjgg9tgS6HrOO1+TOtpY/jNAc/RMzvMR5dlCdVUbQJ+
Kusn0T62ixV7fo7nF+P+DMvCUMcVDzeCz5/Rh1u0BZfN0E0LYsbp7VO7Hm2VyzrtprsQa7x/2aOt
iwWpmt6fO7E/vigmToH86VRCTo63yO7mpKDuAQJ/YpCeeisJCL2aM9f00dtNe9rB1nCxHD29dzAm
mJGU1fKs1LUDn7plZPEYA2xmGv5uegi9c2TsE7zj36/H6yVPIgQksUKr06LZAjUUB7HJuIsDPQpQ
Ls0O5NRz+GWB7KVe6PVnHuGHN/XV1Z7cVDsKMQfRNJ5gEVNDeU5rxXOa6cyO8VFk8uoCT8GyKYCH
isp+s3WU9GWY6MrVT7PI783UvV/mcj9/hO93Q2pkLvwW6lBYU51CZa2srbE/U8pt2zjH2ImRxgJz
T+fsuYOL8u/XIvhGOo9xgcup9nYDiULacSnokG2oHZw58OIOJxY13Lp98ePzld5l8NSaUD1qqFZU
xxB/aMOvNkSzbmKJST2iMPW6oAFamjUSZFKbrHwwcooOiwLiXy5po59BCmCpMJtBLy4vz6slXTR4
gWKoEV1BuULz/zvG6Ledf+Mh77nOtEpy90zCcULEWeoUDFRiM8Xjo9AFG+ftkpwmka4DxveruLnV
zY4pysJDy7mvc3lZ6jdFn6J+xSqOnO/ziz19a1iZspqNTxOLcyTob1duJzWXqmnTZAagYSlw6bs7
qW9cRrM+X+j0k2Mhh2lujRsLlOhdHa9A62cZmCn7pW54DWCMWL3q4+jM+fluU6Fth1oJOZOpkxsa
p9dT69JGLFLRQY5LP5qPGaXS3mqxKIi3Ve7X7pceZIBSZHsIDGv4JUcM4K+1xXZaxUHatqlimV/H
qTx8fvknaNHlESOgAnrELUYLo1snW46C2nBU4qLyzVLFPxNPKbWMd2mLUlmU9S8Rzuu8kQ9dvdhA
Wqh9nDXG3asK9abAQAcLm97CdWUor5uxupPWvK9VA/5tixNGON0ahNerOlG3Q2Jsa/yojXPxz7tj
b7kC6kQEDBywGgMzb1+VbMiduG9NnDcZQh0Gtmr8dTa9nq8RegGWQCjJxzkzx0Zpisl5JAOU0/71
+8qPsMBROSrbHD/p7Y9I+qHmq7cqnyIqlvIw9eReGI+t/Pn58zrdu/9c7Kt1jLfrIMhCbzQuF1s/
jR0T0dnRwoVFq2+y8Vyd8qO1uLcanweDC2iw3q5FmX/RpvBqtGZ0BSrEV3pKiHH0C2dslNnxmS8R
bBv/4OssYbk4m64JDCrVZhs/WXCaUE0IAQNBziCpcG9RwstQMi1Le5bvorwausbZdQ1Va2ZTWuJD
jNXwzOw9O3cuyTA820QFrJQPeC7QHU7a/pimcbRVLPt73kc9igTVgcSQBMzzYkESOEx+VE5yEF1X
eybK/1UzWdldqljOA+ASuCaxO0wuHddYPkwWXfc0TocLpaP+bTgt3XnE1FeOI5u1XiGPjUm3FrE0
PPFQFL6aOsMuK63BGyisexq76UOb4ZbD9AmuCZS3KskOag+3ikoPeOa5qll6azAGC62xdi/dtISm
gECOgU/G6rfIJPn2qsZjbuZ+rOQNel5/7Lq9obff7DJCwpGPt3aMOtgYLnL+hpoUt9T/v46mwI9G
VXfl3G4UoTz1QwA0OaAqmmzyOd5Huvng6NkNmrHHqW+uec0WupUXFlXijWV5GY4UGWceu5X2d5NU
NmFmvhSamm+tTuxSzGhaPT+a43gVd7bnGuGVggQvsopx3UIMXimDcayG6TtDxk9IXeA4NBFUEWOw
PENjuF7GKABaFMirWaceqTSgn6uoVC/QVNx1esKGkozZVod7CTNqfrJL3HaDun4GdnGc69lCLYTk
JdYDPDak+6vuQl8rhu/jDIg8FQsXsQPqklxkvXboDAyR4sLG1CU1wdxUytOQTvwSxilX5oyrd4dJ
KPMbQiImr1oPuT5otzKxV1U2u/ScsZduDeeqK4oDwh8L2ZaF3S+Az3WKWmSdVBHW9s7CsVGP6Dkz
WFLJUxcpPxtmyjdAnp40aXpVB3pNdlvE/zChMIBc22p009vx/aC20FnEsaCWWmfC1xuxZQs6uI1+
j/38ptQKH3HzUauY2NL1EQyBpdzgDHnXtApDXeK2pYBv5PZDWMnxooRKwSTRdF/I+Yja54oBmgfh
NrsobXaZOXyZ8eWSSlesxqakiqvsG61mrhSJZQF+ouzKDTLWHQQ4iNkO0ywN5oBW9n2q9a01pces
juQaF6WdjorLqyfaSHV7U0bG77LSn7jb146eY6ij7zPkq4DVrkTGThyO6taNtNxPVPGM6t3TGoYD
pkjzmTG4TTUTx52GJkVs/GRWEOm2vU/7cd801k4u1k5G3V/EbrtLer1ehwpWPglqw0EpHkPmlt24
Pyh5u5mV+N6l/6NP1TcAJNNmAEiBZCQ4hFJ0u9hxUZFNOwVD3q1sycwyK9wbMtgJJnB83cl30dQg
A0gv7QExw0TZwHIlZN3iUEwKLuHqFzxePFFW24hIEJvo2FOL7CaxCUDx/UY4Wma/GJs+Gmq9yU1x
qFKwSkmlCT+D27trxrhhooWxlrRBpV8n1u3Q4jhnjQxZhZq5t7r2GlnXtK9bxC6akpmbdB4ZNRLp
hOYqeSzM6cFGxbOyuvyu7tOtEVg/immK2S/5AhnAbNkTEnRXFjL5pCvLZ9QkxSNjXrHfD9rvoYNX
l6NgXEnUYvu47rfEYP2KqcUS41z1ke7Kwp+AQVQza3noYqe6LPsp3RRoOimtKevEFBdiKo4UCp9l
MuYYnEGaa0R3gcsxNmhlsZajYq/0ED+tOvnV5RzS9YjnpQNqCu6AuWI8H1xBTYeO32nuyrhMGecO
s61Ry99MaB5zV8WJQ7+sa/tLP/QP2TKAZmp9vRbsDt4UozlOYBzNbbRLKwRpCkOaVp31a4B8F26K
YUst9+pgP6B0OZajcS+0eR1lQl6abArXdUy/z5Qu5lvl+GKM1n0YtZxAE5tDpsXDGhiE8n0omm81
iksPJx97xZ89jhKfMFqu8g6vxctaGr4BreDMEfnRiYyCHscWwkgMCE4OyChIVPQtUe1rU4GlF7bu
cewJqV+jzV2PRbr9PNg4waz/HRy+Xk+8jQBm03aD3mC9PrLg6N+ktCHz8Cmens2hQyCbXNNgusya
fgWK6d+vzXEEYRb7W8fGPunt2m5ijS4Ai9qPK5p4Q3Wko+ynSz+wDFAflO5Fw5vbYNRXa1W4q7rn
z3/AEkm9DUZYVuCvS9pjvE+3IIdowHgseqiYYHbGN324+3yBd2XgpexK8iF0CmuWo51C10NFsbOB
UR5f2ck1jal1BosHn7wV0cm4sm6wEVwVV2Klrgi9DsUGku1GMGVwJjd5nwHxM5amlUsya2BE/PZG
j1U8V02gA2yz93rwXAaX2XT7+aV+kP5QYabezT9PIPmuWuRMEi+2LqEXfb84y2S0Vle6F2+orKwm
nDpwlr3A5hIjp7ONi/ffzJulT92qSiWhiJSz9HwdXJpPy+z5pvuarpd7q/r8z7+7dX5NG/jMt/r+
/Xm77sm3KuRMv3pZl3nWoTmaCOLP3NSPHtyrm3pqRGWCe6/RHPb+5NN97V/+cKipjKVfhoNy2++n
bXXW/OpdJX95aXGXFvhOg/CFXfD2bZnTwI7QB/U+iEzI+ZqvXTBP59dbcxdDkbxMHxiwuu892tDH
7FA9dAzGPcQctpszV7+8lm+/z7c/5KRMl5piMMxyufpK2Std068V3PuS1lgao8avWtpHUDH4aGbX
eqx9AxSargg7f1VO/mOwkx65jnol4QqRUN3GgjdxdM4ka+/aqdwsoetosSie2Oq7rF/XkC7XUTj4
832HA1B/hZa1+r5w5IkQtfXi1BF78lwu+sEb/2bVkxxRKmZcK4PS+9CqUPkO27i9hGG5sqOG0YNf
nz+Hd4UwcjaGtHShsXO8r9mX0GtzsyZHs7v+MNWgh7InCAmMKHzPcgxRjH9m7P7XZucHewkrLm12
m6adTbb99g2UIra7zEWZmj8yxKNcQH3CLHeFWvzY3E/a+kf91EKFu6BE659r3b3/qFkb4Y6pcwSz
bZ+8/a5OSzeow9pvKnUTmt/bSD3zVb//qN+ucPJaG5Msw0EuK4wTiNmrNnmx9HPGVO8X4dth6I1I
gu4qvutvb2FnZwI9WNn7afg0NtKTDPKq2dPnb8b7e/V2EfF2EUDFc5uGVc+Ar3vUY2abwuLMJmB+
uIbJ6UlBFBDQacXAAWwNTqzuUY9pd1o614STxMAzFbjVUGU/emVick+7YCa9QrKzyJaZfV1RDsPE
tylWlqp1R3QwP3S7H7dlpAP4kPqwttNFvgTuQ+QpAGs134ieLc9qH+uhfLHUYh+ogDXjAmvfVg2g
/WLX3sW/KqDHzdD9GgPnRXeHVd8Kyb7kkEABHVDlALaythvGzOeXyA4umwlhPMlOJOxr9L0CU+Ih
WLOlPDGif7CH+l6L6gtduC+jFP2mm9pzSsYPXwWCdkPVl3t4+kYnkZFaQNTYRltcGQrTd9xyrfRn
gqkPinS8DK+WOXmtB6YDGzNVOQ39EFiIV4NPXGHfvjHXmKGQyJ3r9P559O/Oh1crnmwT+lDNogW6
7U+NCcBR1y/DGVYAcJlBn7ZGgqlTYUXxNpUM9NUWCqumvp5CWHfh0H6d20wso1H3s4q1E7NPN0ar
XibLDODYhfegsx4//1r+dLJOfi/Vbiz2KGNqNh2Mt5/L2LodkFKr912pfmkEKTwjlrYL3tpxAn8c
jEM+xL4e1F/SEhYNtAjmBgEGMI5uMbvmpbWRrctWuZcyvvv8t310oPB6AOdHisHo6/IOveo8mNJR
67lgwiGY1Pjg9O1jahsgV/KhgZirlxD2MA3+92sCkLXpMNJfVE+7Hb0ztFNVsqY7HGs936hFvYGT
QyWOijPM589X+/Duv15u6Ue8ukTVUNQUAWnvw4x5cO1mN1bRV6qNl5V0NmXJcBtQsbskavbgN2HG
qw+FrVyZrd4wo6eknmzTvSysLVPvPz//acvKp+/F6xji5OaPNdNteUcMkYEwyKubhR1mW902B0Tz
+UofbAWozzW6rJaFQvW0FdBr6aQHczz4MtiYjk4Z/YeuVWcWeR8vEBL9dxH7RKsU4M0sECkPvo4/
Wf6UiGAzUQVwGHZUICWIxFp/flUnJlBLEouoh/TKtFDXqzR53j5aK2MQc7BYsfM6SmDgnRdDLaaP
1/VeMVaUGqe19Bik9NIbc63u/n3M8Hb9k63PKEEilj231Q72snvOseT5/Ao/em6vL/BkpwuGKSuw
vR98oQbrwjyU7aUTnttPl2n7d+/hq1WskweH/VJchWXKe7iPMXzC6veamqO20vCMbQn3lcmjIggz
af/51S2//vT9f73uSaxiUIqZ+pzH5zi5H0TdNqh6sH/9s1q5V+WUQ3xtvkBk//L5sh9EFq/fGku8
fWvsTImdMmRZk201Mygj5mce2wfd1TcvhnWy44PirDtk6SyBj2SIc1531Lf9vtuedWw+dzHLn7/a
3axxyDDQYqVkX14RV4a3xb19VXtQjNbBcfgGx7E989mde2wn25YKaed/SPuuJblxptknYgS9uaVv
N9NjNEY3DEkj0XvPpz+J2T0SG82/sd9uzOVEdBFAoVAoZGXWIOQfXIL4EvzOT3dg3vGZQyPrcMs9
qMA99aJoZAnsEDHq5gw+5JNxIlcr4DOeWFt56yCUdagOEXQiUmdqxfIchvDqhq3cjGhRfRtBUxL0
CniUd4XMkiAjjBkbQ/tjjVq1dOAqsVfyweVG9RUoL59r6hd5gpSmkuQcHgCGHOwE2U+pxetNWoPj
v15AtRdpvl5Bt1fR8MLQfSu15aVUVKDpiggPCtMTF/PHkKuf0fH/hoozZ6KLbHbFJD/Xg8oo/GyG
JgOgWqjd4embBmSgiKYT3kAcKQMaALTkoUVTbQJCnv99syqopQEogCgP9NOlf1doOcZjXQUz2VMv
HWQ0ltw2sJW/onKlYsOKIKrjaZDoDNr6oQvGwSXKwRnYp9zO/yxcHXU3e2B69dYpuTZHRR/dQCOk
UcHcaE02SPjN2lN3wnfovZgZePugBElOrEG10PMiMrTatnbu2jbl5BK6mUGRPcDJB8lSAVerBUeE
o0fNy9Sh7Zgb7TRr3dsTvBWh1kYpXxcDNYM+AQZM+rJ1cTKz8fm/WaACUgJRIDSlwwIInb5weCRS
l+Hjtomt4tiFl1DBSORA1gTUA4Leg3FUveJsuGiPV47qV93D05Yfn6ZXYP8glWihOXofoPNVMMH4
wvus45qSgv4r61lPKJX1lFBjKnQRwyUK60luZT/QgoyrsWjVD6UXe6PbwIkGEzgO/W28T+0gN1nh
cnNRUVQGkSnaEK+wNYA5Tmk0YDqSNgHj93uBnrLbM74VXwhz0N8WaAhznUCIeVSJBe2nMn0owokH
k91tG1d4UZJAro1QGQhIMTQQeMzIQEDqZueqKdjIftzU+yE17uQApO2ylu8KlE7bpALAMhhNbUiw
+Xms7Qy3tRYfj3rm5NTvDbOsu5ndKcDZg+kCkE6cDZcRFDwb4jCA584dHwa3d3hHgppIalbv6QN6
iX4MUJ10oRD9Clb427O7uYKAlhloegUIiwbStTX0zuoBA12U8KeSGG7UB06RMuUCr7ElWMSVHWpr
KqU6ZfqygNnOiHJQLPFfqlRAfUcE3GrgZXD+QMpNBLHFME/vQKd03u1xbqUO4FpFxZLUqq4ee4ak
mdGKK6L8kfM/c4h8mSMPXptaADPZlEKaRGEY3LzSAiiII1FHRQHF2cslHUkUb0AF6fL72OcW28it
4ZzZ6JDDrgfS4o3zcleZ9ikClcfqLdgc7so4demZlkyuUHMZ3EiejujMBfuCgf40EbpBUOopOBtM
OYJze4q3D2kdACI4El6zrmoGRZXVUOAiN73RQSXPC1NTcUAqtxfNwjMY0X6zuq+szFEuJUZSz88z
zNXOYBuA3oABClVHh3sJB7O5I7X9DN0boMJj7BnmQKmlVdAxCTZWWCbVtOAFzMuWjJwgfUc9xmUh
vbfj32qc1Fp2tVwmuagPboM3jLk1Zd0JHQ0PaIKFttHaLKG1brOy3423Z2zYlVUqp8O9z0gWBVb5
/bDTDnBeU/KaO96MHNYVkzWfdFFC7SFIFSWwleyKZ8EG4vtJ3k14oenPzRfWqbgZ8f4MTKOOk6yZ
lhmaguDBMBank/NDLkKHOuDv/9tu0KgjpFU1IxeWvwclOxMEk2VTfyMdfBy6bG5b297vv7cejX+s
NCiANCDxcftRgprQlyaGYHkOVb/a1NKYMbTNDHU1gyTvWF1nx5xPIS+DkQX6W1vv0CNtB/oZ7NsA
giDTmUNrQr/YfxsgWdWVTSNJxlBLsWpVBQXE9F2sQDymVqATukdlkLXBSY59caslMtdAQCs4LUAP
r5D/r6yJ4BBP9RbQOuFeBTCg3i/+YOJZooH+O1pkmct3FctwQOA5C8wwaIrC5ZauPnNzBS2yRIPQ
jr7ct614MsoRj2vgPwIZoNx8h5SXZAttrQLmvmj7iA+M93TuScd+LJ+hTKfi4Q/F0Z51Mbg6xsjR
RdRf8eAMVgydfu5L5olbuqoGarov31CyAUfvkNrd3Mcu1y2qo5bhSyfmNqBafj6B2SeVol+yNkPr
tIU8HrqxAMgFWY2jgrXZqVqgOW57Bn1XQ/8+D9gv2DbQTQTgKrVWeRtoPVS7axAF3RcjqHV6NwlB
gRHfgb3ArRODYY8cK2vfIPaQTMsQ0oVaLv85YSvfGAIlqZcEwJhGmVE5itBwXkF1CsSqmlmiI57h
+FfBkdiTJQEiBkhcZHQfXPrixEWLAaExgID2qhfs0z3naIs57cH75TReM7Lskfmix7ey91k2W42v
FTMjBctijcNNk6D0XnvSI4QlH8Kz6iYPgaU8314/iQRc2uBnmqTgvQE4eOo01cUm5iN9qN1J6EKr
M4Yf4HECXaY0uUUIJSMpi4wHtR5Sf+GrEGivIHMBVqsso1JlexJB5QlWg8SephJgnU6wKgA6FwCY
fA3wd7NIEvWpGZX2oc0MdJlCAw7k4cMR0E83S4vY44009idNCJ+1QOZ2UI7MzbaXRvv2OElUvDVM
6hgv0rbFu3Zfux3oD8xREgEWnf3bNjZ8U5Zk7FWZRyEGUJFLX9FAlx0rCd7m+Ra6u9Xj1J3BQGLG
+dttO/QZCp8EL5OK1jM8VaDwQ9mJu7BNRUED/jfqfKnRPDXTH/la+3nbDH2qETNI2VG64pG1X4Fd
0hZkU0KD4Sjlc5/tel10wPKIcGBW4J28bWtr6ta2qOWBkqoOQjwD0lDyRwcILUgSfBmYWqhw/O+O
AASWoeKJH/1YV4/mRVpL4LEFqk8NH+IBj5r/YnHWvy9eOkE/g3U1L/D7mfKC1yvQ2KHdkUtZcYL8
DOXPAJSB5gjJPjyBjkuhClatGOxnbo+mlUoo7STZ5eO9Mv6IJlA0ViZQz8i0vAxnWBT+ur1awucD
AG1eA38LACh4X0XD6uUoVQhjQmUHcgCcqB9nHi9JkjhDYSoDDRe6D6b7AGIa5qhzyhENZKdIKDyo
N9Q7CTCjFk0N0GHWkUBHFR414c2dqQX87MZzpPjcBF7ZsWs6QEwEA8FFf5yTMMXbzvDWgtuim4ID
OHN3Ij+gH0OKXF4Z31PwuyTZBHHK6gGksG8g+T5OeNOGdnUNSTO0KQRiNEB1UPxWZ/NH3EgPadKe
wWfozqryReKK72Nepyi+LV9zRS5caUbjV4P6kJItu34SoJLNxWprBkF5gkyoZOvC9B3Y6wFKnGW0
B/uHKfGE6l9BY3uSBadEzpQzsEiJk44EOBo1wzGSjV0EapVlznMPOPLKBsPvDlD+2SSshvfDEkLz
O5+qvVbn2g68nN9EvnEhrjdAG7epdqoKyWgZHRAcD8hgwkGc0yhEf1KEzJviqkGrGpBPS9MI6KtA
o3nW8adOAKn+DIzst6nJwdibQOZhGRqkUmV9r+RGeKcL8VM0Z7u2g5ADIjeYMIHFlpsAzISQThci
dG+AtxB+1kJFJxuP46L5ZTmdc315BjfsAcB+1xinH3mngfplbB5Co/hSZBDmzPgICgW5ratQ3euU
2YpyGZK+GvQQlRFUvXWjcehnkACUTnKnjJRzGLbuxAGbnmitXUe4g0jKYCtNDTk8PvE5yO+Y3CiD
2VcHo68UnzS9/t5qmiNI0SvWyZ1F9a1pQAaUB4ELrkbFCw0BlISFq6VR8a5Gag1a/MlJZ3E2ebV/
SzlIPySDquJLayAzIwV0piou7YxNs7FlVYBp8Sehywelpss9EwkRflTkatyz0juIXOxBZeuWu9Ai
zbSstuuN8+7CGPn/Ko9IpDwuZYzHnSvDggitOaasx+yrJxocECoSBh3gI7wwX7VI4fAADSRa+9wE
y+gk+fKLhyirI6tDcjakFu3yinYH6GdiiV2kPwjzlFlGk447cCedSkgt7bRWw4PFlJ6bWr6DRt10
ELgKvU2QFUyOqcoNz2AuDKGOqYynOh6B7ixn4VAHeJWME+X19gJtnEFoYjPQfq+hpe7qvNP6RWwM
UWvcMtuLEE/qQL9CvL6GOO1tS9eLg757pJV4yUDLnkyXanLc7YtW7UY3CwdPm0uv4Rmn0FUJFXAV
0nOvA1ODpm6dbrlEV1AeFsUwumCvWlyQMZnSd1InyWpLsnL7H1yirhNJWBTB5wtv4AEdp44EvJcA
Co+jFYUS3uqee0/fpUfwJ5/Y9bXN+VuZIiu5cu4mWYIBnTajK4b1c65XfipIjAm8cgZ09RP4jQom
UE026CshNvACgjBBcPnoDSy/Ttk4IvRFckg+3faFqwKTRlmidmo4zbhJporqdm/VjntN/doK7MpR
vOkFEo0eZCTs/2iRWqkQDOFNLIbiXwW00ALZuxUGny96qI/seTO0h/jMMHoV/ahhUms2oK2vqEEi
5Rp+sRvvaouwM+SIfkDoMsldrt2fskbdatDJBZ0VCJu5Et4PHYJbMjMbD06WIruQ9NhXHmtWyaRd
ZESURSqDNWpZyFtOVl1V2GfQ0eKIFNv77Um88nvKBnUZzYUpXyCkJADxDtVq4VWQGIHpuhJCLKAT
kvQSo/BAX6+lApTrAQfu2dYZM1N0wEYCVXLAt7/ObmAWDv+9hcKmNSn/cz5LGaamT0wTAxzPo/BZ
ZlWt2OEehcfRFZzcRYqosLYA/SDyuelW46RmUpYTHSoUvYAXJt6K/XivYcOBKcRlPWZvLtkfQzTd
RCLEOlThFAFKeqBfS0E5nktT5Nz2i+0YAqIJhCUVwuZ0xSzgOih0hLrg1pU1IdpDYlg7AZRrTQ89
SKq02Gc/spIVuXL4lU0y8lUQHnFRX/QccWsE7slQAa+on/XxWeGOPJqLCxCb3x7k5kyu7NFRCyz2
pd6LwOhmT4RwogCR520L19U24oQrE1SM0ngxVAPoybrgMd4VUfQCJbNdFhWQMS9MvlLw1JFLjVOm
zSO6Ce+WUfQ5WQRKIVIeehR8C5BDBGn+PmvGyFhi1uipgIbeTajacRM+zUADsG6Dcpq1BUn+eWtB
qS0oZ3q5QIEFrupJLtCIwuHzWABzo92Yuh/tJZl1KGwFTV1EwgXpUMDO6UQoykfoFy8YldojUxlU
sHvgsbfBlSeFEElRVruFjx+hAYaGcEn2Qa5+KKcYagDSKZNVrwVzKsMFtrwaCCcNzKSoPl83GUKi
OQX5NbzaSjmHF/fTMX8Ansiea1vyeFtFY70JZZq78R68b4wluMItkLC0tk4O0dWeKmM+BdAGJzNR
2zEXW3g+6Zb6tdpVLkCbtoDdrFmLfmd4zR5qDR5j8FsesDZP/r8yP/eNEoGsTAHKkTAoCZwVOipw
ctCnQ1+/OTOBGpvrL4MXBI2A5LyhwnAPqnJcLGWE4dwb1NJaRLTGLqxtTWaNdmxdAfW0DAoq5HTU
3umUFOp9vSa4wU/V4x3BjzhLt0dXdrWfeE+zGbPIMkftI6iK6VIPAXtX18D3ExrisRCTE9o0FVfS
xrOUFOgCz2fI3Ydo1q4AZubGymwMieFNm0nQetzU7MbgSK2TKBI/UYigbi0tsIJ8ESwob5KHFGMH
FgDG2Dc96M9U6+TcXXlQUWqd1PcxUqzQBhHXDnTtmRvZMaQCvMUJDuy8ayswrgZJF0ODEhKWKIQo
rhw9pdoOtMisMV1dbMimXI2JrPdqTH3FgeS6gvv0+2InHSFoedY8kreyydLIAXPDU3VqA8odbgKA
R4hou1UeNQGX3jR3xQ6qsonOiL1XcK3PWAOYAJjaQZ93xZI+NWKui+j5d8FcAEIQq3CnQwpVhvfP
JlEQ7+KtG7SnaEG2wWGsQ2fVipzkRFR/mdWKzTjw51voNtVUTlSxmhD3RN6T5Mmp+hZiPQmD7md7
Q6zMUIXzUpz4oOkw5NbBzQA4+FpCq7FNUltsCB/CPOa/C+krm5T38FoyBGFYk5g6HeXUBuwGkz2I
YG2xWqt6mg6FL//AI2qCtkEQW0BgLXH/waWP2LlyrdV3UK41pJqRoWKL7zgWz9AdTWzOyn7pZmBW
D8lX1lGyuSs10uqAKocGIM7lnuGHOZEmJdXcPHob+o9aYWHftnYKkKifvSGgvKfxPQZfj9BryUWX
LyJTAKE6x78nqPtqLBK+rYRgbYiK5kUhKJMGxnVX1t9yLrKhqeWn/V4quEMdP6cTY1tum0NzJ+5e
ePylMyIQRZW81OPwwH0ZddjAjZXnAfJuSyXaPZi3k+qREbK3HAM6Dr8tUkkvtHOgY17jhvIJp/mr
GhDFO1QM7enuHyR9W3t9bY86jftaAydQCntpADmYozSf+OLt9pg2nUMgCSWqYAZqlJfelwVV0Eth
KULVBSQav4JB9xq0tg1p4942dNXFQIIooHu/LZF9sDobVF0eJWFJxc+zQTlCv/pO2gsndkVjc9ZW
hqgNpUF7qMxjGFoklDOmpPchwcsYzeaRAPUNKEJC3gMKHVR87FrIOpTQy3U5yNpApuJDDwtQ5YDw
MZxQoc84dwpzv6wK3halHt3ORXtXtsrdPJG+wsTPR1StBt5PlPk0l/JHIql20tX7jEiLhdKTpHXe
2AQsdOHm9RcEOCh38gb47GgEPHpjtIgDdNsVT6oHwvXP+gGKnW1v4d5mQ2WaXUTb9DFUV8lzrwr+
CGpBuAmCQiHEr1z1K64vENcBTgX8/7nHnzvQOYmmaCegfTompcWq7V+hwz69bmWbfNvK66CkBbE0
tD0BHUbydNTScDlQPMmJ9qxAvnlmGitb1HYNKrT6GRBNIJW0CYC7CLRrHudAYCDdSdAG/Afw7c0q
1NomFXPHOW8TtD1BfOFL8pyc44P2CiR58B4c1fvpJQfFELmLMJPXrUSPPGbiKoKmfp1uc6hFiGT2
Siu6yRF6CTaEiWztTvIiX/SZ07oZ51e2qLSgLRF0AX1Fomz3gBs74+KRE3l6nCAniAydBwLZ5ez2
IPz8d2kmLkMAKQBRBI47Kj7qWRdHfVNpbsS3z/wS3iV9spsVEGEr/yoUr0xRAVIsFbCiyJjTWbjP
oSXdVnjcTd5nNJTfDsWb+3FliNqPYyC1Rt8MoovmdbPj3Vx8GpMvani8bWYzDq/MUFuv5wfwIoCd
zRXE6ZgOaClIg/PE7f6bFWrTCVDULsHvhODSHiWIgY/Kh2iwMBdbOZoBelpeQMwUwMFDRRFCm8bx
mLFwuQeJlhmqLBYjctujc861BcrJtQKKNiqPYYg89HCq4JDioIiCDHKv0F7i4x9dJb8YafQVk8gq
5rFGR/n4BGk6EEZhoWqo3BYoZkN40L69SuJm6rSaQcq5C2jONqFCfE5V3CjiTroOcp8AKpdGwlu1
MI121i0AQnfaMdLEnao3IDsDKhTivmaJ9+2ka6xJ0w5VPkN2R7Gg4ALUA960w3nXLy2L7Z81J9Qe
gZYMwL5Fhznp03O/oLlKDx3GnGwGUUWU8S4saTgbqaKDXmUDqO0mnE0Po8OZip/ct97oxU6wq/wY
EpkPs91YIlgKD8muR12aFVo3B/nnA+i7JFAgTQp2D9HtcNvKOHT4FRmj42477VMAF5V0cnWmn0kw
8gpqNpKCp+LGqoICtIey/lHm3H2nQKIQakx3EKh0eCXjD9KwpAzHk64dTwFPPC4/QO7hrYa+XqkR
N2lxpKUgOw8fIXp7iiEi9LU6D8fRa70I71zhccKbRrwDRA/lO1A036Pr4BA8IieJTqXL7ZYv43fW
ZXcjWbj8Lio6xm0bxKAyT73GnuwFUPL4wXisnBptvcUpO7Fw19fB+NIcFSb7RDCQjMKcDHEikGhy
2HlyE1m3XZo5Kiod4RUODUk6MePNDnLL/WRCa9FTTc7L9oFjMI6Y69QACBGgnwUd6ghAnlK7tO/G
2UDXqOgW8y8e/DS13nm82Bz7FuSTaQoVYmaJiwTDy0B9aZJaN2VpQnFcePHv57DaOGKwsd05i8N3
VuNBUjVl0Wtf79NLm9TiZRAYS3kdgYLMaoRKiM5hWgHSNyULotWA6S8sWo0Nf7mYWWohxXxZIPUm
ojIr+Fn9GuXnMGCEBvLVt2aSCn+4hMh5CXwEqDRU11iUH4Z4L3KGNzT9TixC/7ZrbloDNpnMJHqc
aEhRXgd1oVW6AmH7u2a+66svYLDM0UDKbiHbMgW8JIIO7rvIjimvrKIpVptcXnDTJXiS8bH6QV4a
JZvcBjoeUCYZqrBW5TG5zq6zCJIj/rFMOWcgqaEmJdIC6G4kWnI1vxhycl9DsjGVrBY0sonW3FUl
uBCHWWVM8MZV5NI45aXcCPZ7OevBM4xe5GEX7+OffWJDc1wCJ2H+FNrq4/KBfvjb63rF36NBmgOa
AXgVkTHbVxBf4IsNpUdV2m3c4FR/g5y9Vpi6JzvlCaz7jnQXAR9uLcDykBblcx2Y/6Atkvgq5csX
H0Glb91UQ9k75RS3jaz4m+B2HwtnlT9xU1HNyl9wS0nA4Sa8dNZUm+CXZSTB1/gyahKoFE4PjE4H
LRQCYZ0XZil1dhxWzqKM4AIAQUvQHgbJuBtC+SXK+WehqcFJxZchssvaMVpor0OqHEy0ohd3wU4Y
JGeJNHsRdDvVIHqtKGBoE2VwM+dqIphBGL92lcAqOW9sG8whSNOQKigQTKDiQQL5by4WFu3vKNef
nnF8+Jw1oDIhWSBftJP9eNAZXewbCQr8R1LArgn3lK5o4vhSGoch1VEuElOPV6BdX0i8qY+pMw7S
HtLkD6OS7YvQKDFwvDfcdt+tE3Ntnu5M1kIpHbOW13CTTr+FfoZL2V0HppnFgfI2qIxO6XeGxY2M
6MIidZkxKk7ppg46TqS0r1qCn58UJzMND4KCFvfBsLZxRCsqml0AB0SGC6w9ds6qAAOwBb9wbSth
VWO/AtCWFAtQg+ntUnE0UjFAo55hS+b0hr4UhvGtbbk2Tp1iXSDEHCC+EkgoA6+w+591Zkrud+1Q
WoNfQ47GOgZv43PnaWeFMfAtb1ZRmOYhFQYWOZpxrgy1sZj4SXVDqTTTNnzlpLdyNL5o+X5qGLfH
jcdwVCgg64QuB54Xwc52OcmtPsbooR3x3gRuYVveo99hj+uVbQAfB/JUlzhUHuBCkTySLnSeBTjZ
KCtefADtxUarNJWMAi98KvAMN3PLPaCah8qXPGhKemNgs7ojN+f3z5ANyovrgkuR7fGqyzeVCyxz
NH4UHLqpqsgsxoqR12760coYFd4NqQEzrIHhEZKadE9YEWCYeR/bDAY6ZNaALIA1gIYv1xGdfGUX
JJrkAqXpAGzt8H0FTs46c7QKIMBsfkubAYKzZcejm7Y7DR3n6T3oteua8biyNeL1l5CUdL1ti9ZI
dZ6TUBPQzC7B23T7q0pBdq3u2yywSg5g0vfbu3Uj5cT17M/gqbQpHHtp4RJFcpdoOC/xcg8BsBOk
oFnZNEmC6LN6bYdKkrp20ssuxiQXP7Ld169A3f8ESMhU79NnyUJjtM2COWyk7xcDo0Jgs6gjeCUx
ME0MwclmSE8QAHn5F5MHpTLcgYDcAM/q5XqNfDIkfBbLLgj0Q/lOnw7t8njbxOYmRxX0tw3KJ3BI
hk2XhLKrfqlfiMZWZpdfIMSrP6Gvyi0euDNr5jZdYmWRcolyDKO4zWFRqUq7SGpLB+t1DIAxY2Rk
dq5cYmWHcokhkeKpU2HnL0KAFE3Q6jsJmiiNeIDnMcmmWQOjXEIOqz40QhiUT6hpu5IPAkPCiNw5
vA1NkH0IeQVzYOXKWzFzvYDUcdiGXdVMcia7U/fAJV+xFyFccKdBjS0FnOH2nG7ustWUUkcS7h4F
F08YYQYWuLi7j9CMUtTfKn3c3TZ0eypBBX/p+Zk8jQWyb9nNtf4JDCw2r/Rf9VHpGAP6LCb8304i
009+FcBKwzBgi6Uv4h6ZvsdZ0XflEY9Yfq7Y+U/FkfY82Ja6n+hlmw8hSIWrN/CglAeBMeQrqkJy
5/mzkDJPnUcJ2mPEvIlk3HgEVzmD6x5FpNbsvxA90s4B5ecJiH/4LvtBZDOY/V5XsMFeTneNFiMj
JIEGehBAuwx2LGWMtG2jWHw5PCrQGHOWpUYHGyL6u5Qyf82H9qDOnd1ro2FXkwK152mfAAFk48wA
RCMuHfQ5vULJHVWtPDwtbXueO8he9HWMjtz4zqghQa+MPyHJ8ljoMuODWS5I/r86LMteH3WpJbs5
OkEhR086E6L1DP9jTTwVo9CLVc2QOdFdI8YNT3jhK9YFnnjNlYODeB/sPhKaleimXL6TxankSvnv
t1LplUjM6vdQATH5g/F8e9tu3Qv0lTHKheMQXae5WMmuLqGQBSmeMYpBLue0KN1VcmhHDYtBiGWR
8tykGjk9nWDRQHM63huk4Ch1D6M4ml3Xoh+Teapc1/fhxqshUm5cQ9++yCeEWwX7c/6W7uXd6Br7
6oGI196eTRJNby0d5YF8w0VSU2Nsstfs8j16nT1E3j0Lon/d408Cz2pItBNyYxsYQiKTpgeneSdP
FbEX3QWmYuU6U+17A2V+aY46JqUmSMps/DQn7vHGw0Nkc/JbPBsAg4PjebQVC6wyquKNPmtKrxTv
PoMs2BrQiEg0xmhoTDxlfTOX5LR00Y7giz9DB3qNiiM6xZP8JXVKvB7EVn4kzF7RXnytn8L70int
kbNGP2JkrZu7f/UxlC+ppEduiLHAxVRbQ/err97/jQf9GS3lQbqczUkvI+ZmO8LDGXsKZK3/7RVn
NRDKgyA71tVdiYGgh+tIyEwHH08wOwjHOc0/AUhs5jwre5QLoSwmT/3YID3AJux2+dfYiR+ag3bS
78udaPO+8BFYxjnybk/n5pUcHd+/vYfKtYSe0/RwIeO0+RmiAyRbHl5jZ9oRNZPqsOwFJ7Xjp/n4
qdnNypyviNpo7yURY3UmLVyPjFbHekr3YDNWf2l++ADtCg0O3KOVVnLQv6sfwGb+yhg4CaN0KDKg
YSnpIvi1QLl3aTgb9bHLq1RG7666B5nhQUCLnDk7LWSGtUfZTnfVt/Eof4yuth+87Evrh9/L77c/
YvOqArgGnhyBUMGjI7XqhsElaVpi1Ru72sV+4QqVrb/LtoZyhIK0/ru2YwLctrbo2ia14nyhx2LW
I1gVRxXCqy7YoVzwuxifBFjKC/TqCosVpDYzwbVRapkBuNZDZcYyQ+MxeOBfxrv5pAB4bQBzJONe
Nro64FX1U7eYbED5Vt6zMk5D2NspVCthhI9HUvRt0GbZRAHQL0G3wVhOslxXPvVnOWn8BSePhcJF
GKV+Gmz+pbDr0lLQ3HMe9i0UPTIz/UHaPzOrD02JBXbawPoRtsPfzqRTqQo3KKMk40EHsE+5Qf0Q
6qQ2/9EcSJOrk7i6DXRCawIOiub0/HU6VZ5iF8fgjrXYmzeQ9YdQGUzBLeIcCDiRGjvw5rvqg+wp
6CNwICCToQYVW7zLHxOnOOmv4z1408Hypuam+GrsWIiYrYRj/SnUeTTzoagMPD4lwfaSDn8dFwkb
U7fxonUx99Sx1MkQ9o6jAiuvh5ahQDdmMLJXKEQ8zZzoDP1k8ekCqEQ1e4M2fmH4HTmMrv0OGEJC
xIjnAco6hzJcraVw8HGv7ssH0FKg3RKqW25yx50MiHsDsFIz6VCvlGtI7Caixv/fLHVGNloJmhkJ
ZpPYLHZIelywTUDl0fpLBEux4rPgVBYACiGzrrodxf7YpiJnrS9tokCI242UX3J5GucXxpxur+gf
A1SYzPUoVjINu0nP+9HRo2Ew47T0537mbaGMvFGqTmIet2Y654kJAcfn2x9wJadGzy4VMsO+6ONE
/UwqCXYRS/oQO9pBVC3OCXzSBNpY8GQHbBPnfQPNL9KRZN7+iM3MdrXENPRGz2oxBjpBdrnIjO8k
d4hMrPDgo3feFd+ww7HGaLUA42aXsGxvh+3fK6BQJ7Sh9upQTTih/6p24aHA5awfREUOIcPD1ctj
wXC3o8Ufi1QEHcK81WUODk3q562XIrnEEJnstJtJ13pWqQAZQkfLgLgmidTDcSHsu7Z41hNTeNUO
wqtu13aFp0T1IJwwv/ORNUxGuPhUIVrlXHM8xmOrY1FzKbPlHg0z01kEc03L4DXcvIatx0nFpTBI
y0TVEX0h2Kl/SgKAsMKWDbMc0KUiM9nzNysya4NURApbYEZRlZEhjhffzftxtrOd5gpo77Dj1Mye
clQK+LfpW/GioXmteWws3IV8xp5hhCaaeziJZ6hJJti4MrDr4Hs7oZ+YP+dHwuLfoNSVeTPzBZFl
k4pWYgL1iL6FR5E7fPko+fqucjqHJFWNNaMxkNlvT/YCdebgtEE3BjiOkUDTqWsVxWIsjYiPRAkO
reL7AM940TeolLqGzbNevzdc9sIaNb4ekt7IHhEL1JP2ozhHlnTIvxihGUAzGGId5HFWvytkU31k
LCb54VvDpKJw0cgT15S9DFJc4z7ajY5gS37i8olJCEgJw0AHWcLgwH6O2XLm9ZjptHUwSvBHJwPJ
XVB6j6ExhQuZP/joNXMEB9f52SQjL+/HQ30Q9/0echQM7NNGQLz4BCoEB3yuVRXZwID9WkIW3ANa
84yXvw89yENzNurzUAkP4H5Sbca8bzj0hWU6FM+60kUi3KswTPlh/LXYhQ0hL2uCBp8zOCjmdsy4
zBotFZbbQiv7iBTCBHFxlR7lkuA14B7DVoG44nPAQ8i5+PYfx0nmYRWLVYAQxQHy6Xj6JzTlqTNA
PthS7xGc3cKCDseJlRJvReWLqaWisrwUMXpIMbXyqUBpA7LbHr9T74kvsbtqGBtXpyKyMEJ0HOye
OOoIdS64w5IQ+sbol6x6xmmzlTBdjItKCdH83yfgx0KMqNGC0QRfuSR6xz0kdZcRulbQ7VjMJIg/
UMl9HyfDUyWAnMoxeIy0wQr6EJJjtcvn1d6olnNWtN4MqkRTjoJnsGIdtGo8VW3m3V7/jRzn4pup
uIb33wQckygASENtt+qEgC0ofshHonnb0FbOoUI7RuKJ0guKHtSqi0XX6XHwmdvE/pBaldvKB8En
XUYVyoN2+NRZ4fNs88f4h/g9Sh0WlHhrR68/gPIEKIlBBU7B8ijqz1pogP7ybw9x4/Z9MUJq/aNQ
HMaZnIGT7gX6MZHuM9UtAcZivkCwhkKtWgCwWt2RVRv3xn0RmKQ7LQfQdZYdFH/BOWOcOff24LZi
03r2qHNImGd9blXsI9BrnLr0cY5KNy5P4bibxV8hehOSisXgw5hPiXqx5IxKiMMJR5/AaV4AUcp0
zPHoqyXvuBXaYzk93R7iFsRtvYCfxLarWMhnXJhA/ZLEQpJ+E11ZgkEVD6yGgs0QuJrNTzT+yhI6
p2tOXjpyqoso/hV2kJjZgbyjA0h/ZiYRW0EQxKRAlxkEYkWjHrhSSWNO/zSH/qIA2imJjbTlPCCF
6MHpaEq4Jodu/P32hG666cosdbbkVbnEeo6iRK4DCjPd9RrrjrYVvtYDo4LKMM21rrdYMa7dE+H7
tPPrkHkJZY2Dihx1rafcLGC7qQ/dTpZN4fhXNSt6zD8yB0BSg0lfsO0hq7mjgknDCbighcgFwGv/
DG1eDzWNvQGSCLDN71gVM6Y1KqBAkz7jmgLWxr3gam64nx4mCyRZ4GcwbFbqvgVFhmjhH3ekYknQ
odtN4xEok50YWcPxU4vFKe9yRx/N3KqAd6yx60pXqHFliZzQZeUgtzcExLcvsx65T8Bv2I3Y26iQ
yUX8nhsjRKE4/rGIuZpxLmzVqVbjvWK1nNIBDT8i/CfOzOi5vItzkxRnIfqA51S3PPKujl2f3w8o
KrDu2ptZyZ/JhmDj5VBDdGUrGfpQ3ehY1iDRIrXYJ+k19klRtPNRHRYgdRGYmVN4Sm3JRxl3id7/
V+fH7zUXaTzEJGWoO4Y4P5JdsBf8xielDbZ+3f/hW0CUotEFlKj047wIUjR9EbCyHWR3ZofMsgTi
qe/K9+VVP5edTYQ9MAl2DGJo9Pymymn+NzBPLPifj6DmHK2H2TwIM6nD85ZsCWbxVAJxkqF0lPjL
KWaqe2xHqD8GqZvDlIlLIjcYdS61D9k8A3epyK19O5xvn49I3wQBNKN43v5/pF3HctzItvwiRMCb
LWwbdtNTojYIkZIAFLw3X/+yqDfTUBG3a2Jmw01H8KDc8SeTebdyPbedBGR7PzOHF8G2lqmyDWV5
AymOE4LquEFItnTHRMbAGkf0tqL/WzTrCwyGWUipiVi09ZSvzV6c0BwdBeQFOFI27UXU/sFM81ab
KY7xIpSJPstYUNV4Ek3fuJ3Bf5MD5yk6mHBYJW9GOpLbALlVjvtDIHNvENwWbaIsNKeR1g7tcu/e
ijetcQxqpj1514Nu7Y2ztZtu1mqVzN0B6kKP8e2WJslE5/fwf7hXdlH1gQGwIMEq3hSHInV5Pe/b
l/ayvfT3lROUCb1aLjpWGxt5oOqWo/RPnLXRDWOzJxgcFdEtCwreT5xNnSCOoD+g/sEjGIzQipA6
tRs/gFYAJQGeqt28oythjBFtgEpWL9Qrn9TYrvpHMn6X5Yf/uCLmDXZTURNpwGmFJ1osrwrUs8CL
7kqO8VIFAmdw8PqSAMT/5xEVbZt1Q4glmdZj1wtgMhbghfMG7beK8GCC/OuYQMfxpxg8bIC5Fnjd
lJ3NzOzidrilJEzVLwoUmLqwTOo/YGnZXp0FqjQT6CRgqvhT7JLPdd01Ig6swrTOiEJ0JTspRpM4
Z0YP/vMtvMhhLnrSzaUYEZzZ8DX6lb5oGJ25K/zl2ByloK/g1wHF/mUc7BKVWa5rt/nKQB/w1yLp
JqxemZDEsTQA3vyjivG7uwLTdbBEJkqx6rE/8oZNt9XmSiLjLqt1Ii4mvTTzQTzMHkg2d8aDcir3
5MOz0Pac7aXHdG17GVe5jhSA2JpYYeNSNZ25+SkJBmdyaC6Ylpqvy6Mv7JM4dP5paADErWUv6zgS
QhQBt4aCWiogEaQxIr9Is+2Tr+QwxsBUqy4OZcihernX7Qn9P16KZU1eI2KClheUbvrEK3nMaxDC
AoRTNZwWQ8tPoRgeYkTYk0piu50K//oebuDNYBBnJYx5ElKiTJneQ/dTMj3tC+3HNWBWS4w/8nz9
rd6PP2QxL6CpqnqKSrgttDZB56oABQygNOONvoNyD+QhW3wz8BckfhzXf/PxrZbJPAVDJU0bElzN
qjOdvka3eiza17dy03yvRDC332h6kbRoe/O7uAeFRO906kmWUB4YdFeZOG+Ntx7GxM1t2suWKuNp
ZwdtakFuMXOWs+0DrdbDGDg5naywk3EzGvereqA2+y5BGoYGo41jcW/HdsBwkffh9K70Y6Oa+WiF
H7ZnclVHPyA+orA5O/H5I6m2H1Du0Jxhgpc5HtNb3rPb9qpXH8AYvzGM0YWfYsFVr/6KxOSmlgVM
nEbRTlu0h3YiQZpmR6nWdt2Q/bp+eTbfIVwjC9ESpQwVmQtaZJiu6locqBqIL+LzR4UD7aL9D3nH
m0TbtAtgdqA4BMCYQPj/pyUy0yxUwgGYpS34HWVnDBbQmCcYOZZQak597vDIll1Yy2N0TN21oql3
Bm3VrPb5Q+WXgYGzROmGspnzm8y2HsdaHqNnFmvKhyaCvDbLnLRqnUzhlSG3RKzU5ofNWF1WFZ7E
EP+2PfqvCNVlX/CA09G4Se40D8gfYMTPrrjRF08se3I96LzkBlc0Gl0z6A1X8fsAyd+glVzxXTuE
yT8YFt+sP64Xy5yfMgPcRswhVb6v9vV9CpgnHaivTvmsYiyWKgQaxSv7CIzhy2QX91UgH3kNxdv6
AZmEDyZ0qDbmeWqzOoPzDvpVuVUPstcG1jl+C+/S+/mUePq+dSdPe2m+08Rc5C93csExIfQFfnI3
VvIZN6CqhR7wPwrMsk6A6HnbGL0dmYk9SilP9dKlXBPFHLNcGxYBdSf1OMCvfQMvHAwOUAZ3/0AZ
bJotJKQNMEGhDZbFaVa1meiZpdKAnqIgtJivru/bYDnqgJcJ7fFWPEYgTOROAGzBL+g09fj/gll9
L2uxqKQxvAH1GwqeyM4gDwa0efDAwCdGi4RLsUnUB46epaf0eWsvUplbRFIr1KQCpzh9BUYSPGLa
zE0xfzPvH6yRJ43+vlITUOpEs3JIo2h+rZ1/A9G2Xd6QHdK5dzz/avuCXpbG3BpTTGsyw8b4rVLs
RgLmyDG+GQzVLjNOc/8HVOm1XWQ0QmuEMiZFYK1IhLI8oEMClMLu8yz1dEyPKzXYdUz1XDSyXS/z
SVITdMEO5i6R33TrpSgjO+2hI2btKe8piVT3WM8i2JQxx2iadia/S31uS0mPKq3hCpP+Esm6PQyl
U47KQe9MTylGp6vHCG5cewyNNmjkcad2vT1arSMTNI1PsjcCzl0b0IVZw6oVmltaqd2r8s3UPbT1
8jQDLJhMg6PmlluDEQxV/5+apOyUKndFkuyJ8C6b3Q6EjU7X5X6yjHYsP8rhU2qd0imxr1/MzWBm
9RoYmyW3slXnIt3RvQadngZ0IIYPTrhpQFZiGDejL2dAlwl4dGNtgFpnQjsJl2yAd+kZRzghCxAq
FrCx0CQCfdbo+G3R1k0bvYoTL5+9tSKQcAB2FjQDFCrnzye2AG69IMUI50JPXfTouGmscc5mM3Ax
ATgrg5gU9kdhVjSUSzWSGPpYDmjgggaUE0aJnQLVO8AauUowvIAu71Vzo9t/VaNZy2Y8fZOoeaqb
ML7CUum2KCaznYr6UyqL31RxPKhztC+lVLe7JmptcRKABA/qhKrPdybQNMssL51IEM5EAahEorwP
seJmrbqbQ2XXiFFw/RZvtYnq669lTsNoQcSrhLjGv0O82CmDJOhPNF5O9laDLrR5p57VE68/aTNz
tRKsMgkyCZWdHiVXeunqFxSNkTPN/NCNgsmZMeOa+PGuCbgZj83Ld7kYrE8CJOKqbWNcdTQGgWsG
NAdIiJcBRQsB1OhRSd3qJy9O2TLY65UyNiUyTVnMAbzpi0ruFPXO0r5PwwOmR8DJyNHz3F1lTEqv
gvhUm6EuBp8+5dQrZM8gyBHAQgN2EfR2IEGNOju/5QUpvJ2lv68s57CIyozZZZwnYNMb8VvI97K2
9NQ65GJUrtWlkpFVMM7FTXr+nZM2TqKvAXDkH7gC2wu6BF2M5gV8nqnEpQU9FZetLXfzPmosgAqC
Va03uq+ZPCBUiYOlDM/dbH0XFOOo1xpASNXqsc4Fh/NQtxd/+RxGpcUCGUUMz/7ORiJX5+sUom1y
2j1oUND8xFOhWy7tOiZj1BhA3bVQMKBCIzSPlwcUNgLj8M84vzcrrWtZjBJKxbms8ySkPaLkrsbT
PAy+/AukJ3bkJYFxip6WM8VA7/fKibp+qKj8uxLS6iPYps06zwmIvbHB0iN9PIKNMBQ1ghslGN34
WCJg4o7Q0dfIemVrkYxv29cj2Bbg8PnAFAMRgj2fItC/ta6YoNopw4fnSty8RQbQDEEPDr3P6r+Z
zLOi0ECl+2rNQJCWdoJXu1H7kcsTuNXVLSfJXImjn7NSCnEhDnOIhh240xhXu/1r5pNnTDY17EoM
o/Vy3Wh1wMgg0kTvX9wtbjVOh2UpvRpo821v3F1/i1TPfDq2lThW1Vmm0TSRies6qceoAmqiDJTx
lge2J/PkMPoOSCjdOGH6Dn6Abdwq9uiEQe5FnvraiHb9zdjVSNfryMo+RcjwRf4EotgE7QgYcJ+5
08q8j2HUYUQm8BGFWHSjeZ0R+UpTAgGTB3u/qXRXW8touWxK5GIacGGsfjw2YOJQ08q7fnrbLg/g
j0D5aQEdlp25auN2toQR2ka+DzW7fYl/TIMdHRMUqMFzfGf2FFOPNjoI3JzpZgwNe/+3bGYXrcIU
Sfk7UdD/wlhZdUfuZKe+X5DOa904cRTAsvk9JxOymRBai2W3tSVgLBNj7cPDF2xUP29D9Oktewyw
3Oru4KGUfG7OU5DdRz4mpHbDK2fTNw92tXDGnJg4z0g2E5rCnKFby/s6KNGZRcsIAN5BDopbv9u8
sCuJjFEJVTA06j2O2bJOnbYzgLlXjrwocDvSuEhhx6yWVo8jIEVrfpRhBlsCAmf0DFg0n5oui5rn
GzlBvo144KO+0zlXmbNEds4qQap0mRA++fqc23qN9Jb6sqAT+frZ0aP5pO5WS2SUeKcnUSPL9PJI
kVtYCuquRqyCcKKu7SkeHipRve+MmhdIcW4My6MopEtuKBjl87vlReh8jOhy1rVZMFm9CnaaSojE
qScJFkYHYcSTtFMABpk4s6940zMtgP4787vaSnqgK3uI9ia5zWJIFHZmQJNZwCD3Rpeq73/gwfKu
B6NsRssqBsuAtOxm8Sl/KGZfNCBPfeTy0R8ogErqLHAGT7ZuC7gvVWCxihLShYyqsZQsSesUD6KT
wB8e21PYIrmDzCSQQTHlqEaxe/16bq1yLZDRLHIpgtNuTjW/isFUnlS/8qrKbXjgi/ffBDEKJTek
PA1bCEJSY9eWYm/Lw3IfDiIniNsaBwekLBiPRewiGGAZt3AKrbHodGwhxlcWHzrFIb4W2SWwQXaJ
V9/T4BxOol8+NYfy1jigxnYC/O0j7wVutl+uP4R5+VMsSrle4ALhdWfgydKcKkMepTb2U6F72hDf
AC/yWezak1IpDwMpwJGmn7tUuBvGMXGVPjkLWpjaZjV5Zp9z3LDPdX5FRDJa0Q3gQKD15QNfZfWa
5KHpdDmXSEDr/N0+dvCejtlvnrRH7tv95Mt+SDOAMQ/HGTzezKmAIj3S8yEhQemBpe0mOWNA0Fkk
p63tGOh+6G1zEgUYCOQ0YECfVw//XANkxDNnUVpCZ4SWQoLBshvYbeEBAyD3ra/bi0dnaiXO7iq8
9TJOdRbWII9fdBIoo3joIu1MaKnXRONnNJ+tqbktMOBqasN5ytWDtCyBuIS+ZrWYzqnPcyKjoBN/
XcZI2o2tEiQpRs2TRaFEon5eWbMTFSqABYACrMtR6QoyuRkb/aCn0ugZWhGMVeWBmn1XzW2gCKhg
jcIpSogjak2g1sbzkk1B2CJCu/7IP2dQmH2mZml1qdJm6fp0xj6PoOJDs7E/AaVKvENjZoJWwhAV
UHgrvWgvPziCP9k7RjBjG6SiLVC1a0kgHNMXEf3OlEvIrd4WZMQkJ1tskVtY/qQ6GZGMgchTQc/N
oYLIXHSM/lfc/Kolbl8CvZl/+A+MFMYimASMI8uikgAgri+aNt3KDRAdpDR29GQBkrZBAMM23cRa
6PVqvp9y5TQrwtf/uL2MmSitMaJcbiSg+XophnuGVgVnmeGAUvcsctUTrweQe5cYi9GFetGY8xj6
6r1+KNzlmB6jQ/iDVu4VJzx2QXMyXnnNlDxNwULl1jEJrakTAZtVyvs+M2xLzD0rFwBsGaVfxsFw
SJKfapJ8Gw0gjNTKXLlVrRTOv2E5+fPsWRDdYjCQ+yzxmkrS2AtOO9c51pJzhy1GLxZk7vQ6ghHQ
lfTcEsEOZTTkzxlnRpHzOtlBoKhpMrGdLBLIQ2YnAhI08X99KBajehIrRu6w7EmQWfbkG4mtvFG2
Y0xAKr+AGcHtW+OtidE4UVGiCGhiTf1SYcr+h6kTn/PqNk9HFjVVBXA0rCbzApC+MAswkZBgPhRP
zR2wkxvJIYCrcsJ38Jt6mmAvj/IXXsp92zW4yGXDsrFoSlxybGUBZKiX6rV4FM5obPQWdESBLJr7
5jaN5Uoe4xxI0ZLVcQ4dN/jtr/oFcyotWoIsj7xQFjHTzl8/cH/vKKALb7FUS3/SryvZzAuIojRd
gKlLArMEDlcJEpySoAtq8dS8dznnyVsn4xSMkR5XozaFfvPV1OwYo5OoMdAJDek+1XfSvfA92qOt
AyerR/bQuXiPnC/4lDOlGmW1WvaRJG2SiFZBgqrq0HvcJ18MYIHZ0dAexMZCRGoBRNpMUeCY5d6J
O2myZcH8ViTWj2RWMuf652zuvSKCklhDWIeO/D+9BZKphdZVJA2MNHOtKrXFBSyat0X1fF3O5jta
yWHOWJvgXJVmkgadDJ6CdrAH4SwkvCYp+l+u3SRGIcgkl3JBbxJQGY0g18ncogXsxuQg6ReYiKk4
oSLvMjHuh5QZbav3MwlCpBPSGFPm/b6Jg9JCOsjK3M7M0fk5cS7Q5k6u7g/jjbTJIqHHAEKTSfyZ
aouLJEOgVyrHLH3OMjL3lPE3irRIcy2bMaGPPl1M0E9HozzUUIR30Al4IahZEU8htpUEqmHzWq0/
OvA/HyW4YUQdzFSfWBG6uekrEsPdab3sjuzLY7ZfbuZzgb99kAfy43xX3tOHq6KugtLnR19fHKB0
B+pK7aBodnPGaLmb8LpuP2fMPjbm8mXMxoxdafStGdIvA5Hvs/Kmq2jfsMPuI/HSPgpu/Fy51itF
WtuPR56q1jafLIaT/toZxiQJpVkiKsFJhCOQ5+WleLUyMSCjeRMO5c8uIvdWFXu5kLuNCSrjAqmh
SH2PjAk0qrqfN9mMGIbOj+Q+uhygcfPsWMjmtyEu9monHaRCA7p246EK/ZqG6m4s+1M1KYOdlZgy
q8hz38anmXLGpMSbRkRuMdiM83KPIPemM83GDkH3FDfm3lDn07RYDropDqWZOmZDByHDY9j0bidI
HimLg1kLu94qvhqZdOg0zZuL0qkHEc5WO3FcoG3H8rJzH0AFq9BIaNK8GmK01Y4OqF1fMzeLP0Jf
3UZetQM/MTpu/oXaW0lk1KvRhcMk9DDj4vzcC6mjaJLdjP91XYxylabJ7Ie4TYLOpXNchauWPgk/
XobizTvth8prTaRK5srr/CiIrnay7huxz2a4RcMo230BbD+46Xn+sESZb2UFx2rTF3VNGmMys04e
hVgfSdBpP0fry5jb6XIwWruqIl8QgutHxr0ljBGJ5U7oBU3GbvoVrgXKDBS7KadNgotHPFxtjkTe
8hgzUmF8jTQJIoBI3Efp+1icx8zr5druq9sl4hFNfi7h/Km/2KwTacyl0Bp4zU073MizECxRGCyS
/lalQ+w0WeS3NeKtofgiDH1ghU16qhTD0ZIeuN3Sq9yqL9d3nKPQZEahyh1p22k2SZCDY7lrU0cL
75oGsClFzblI/+NsDVWCNw9GPJZ4LK20zhC6gQQ1cmCLqwPWH3AIg0OLONXP7GDsry+N3szPN/ci
jznaaZwmcRTjNIiSFpSCwnIyJ+3LdRncRdHHunqMiiGlGuooVK2N3nBX3PYAsOjszkO/w4N8RF/4
dYG8RTHnFSbiJHfw2oMcWDGL/Nzh/V+X8LlyTO/oxV1kaycNERfR7GFjVTSAY0DBaR/0Ayic72fP
2CUH3UVJ7KUCxCQQLJI9HAA39uovBReWb3Opq++gv6+2thBkM8TdpASGRe+RQftaQaNzVrvtaq2k
MBoH5A+KOOYCCWgPW293bvu98im1FwzGN5o8Aynaz8TnNpNtupIrucztjKx+ARIJtLh5mn+ZhwVw
DBSZoL5J9nOCZivgt+14TQHbt3UllLmt3TKH/VLiSVAipDGQjoCKvTM+IIAxjXVMW06E87lKxtwl
5rrKlUmIVnZpkN3khRe3ePUf9Fp+g6n8xs0eMhDHcpEfNsO81TIZLy3SCskC1gQe5aHaazcUdYWO
XiY/6FQrYHh5d4hzljrTjign4JZfooiGPqIjgS21/Jk+Y0wDGd/IKb4B0Mu1fvy3V6rTPVi9DtDj
aUIYwbuJ0iZYkFEXQ+WhN/t9XYZek09ukTWHQu8e9aSzMzHyUPH4YunpftRnB1MAzlQJfhWC9bTL
YxtsTqM995MvjtoXRHHoXh/1N1md7MhYeDpz0+ZcjkdnHnbT6rNkjgscs3tl34AQTEF2M3Q1T7xL
9nQuqfAS7lwS74yYdw5YBaGWygaeexk/RZPly5l6XNSIEwbzxDDPOg11Ua0sIQ6G8LlS96Q8ysnr
9aPf3j5VNk2wmomfuNskUS1aAsQC8JbVHmZ+f8lZeSqF5bnMJc4g+v/QjhdZ8p+3rBDVqEsn2AJx
wDk1P+YTZpkfU9PT71B7vskimxzbClgQs61zdvJ/KKuLbOaGF2KhlGH1EevR8UDMqCjoLF/QtAg4
Ko88h9+v7+u2c6ZcBDL3knSSlHSYkAkG0ryVTf5kkXAEUEu4xzzuLlOE/VQplq2I6Gpuo69aNIU0
vLqVe5SqwRuJmAqq+/pHbd+nyzcx1zY31S4TDRTHVGW6BYKrENR12DuClhacs+ZJYm5u3tVlJciQ
FFfd15AoQd/253QOOQvazq6udpmxQUM5YfxfqYCya4+eIgMYZ9q9T07zfX7id0nSI/vkA66EMfZH
UpJOTmJoyaaHfVdMWyt5t4YngjE2ZJrSJg6nFNnb2VPc8j57jA4AvEUpeQhaweGPVn9uef2wqgYQ
izXZQj2ZEVmYmWIWBKsyv80zLDnt6xvsorG7XRzbwy5C22v6BF4ce9yhg6Jy5hsZoDs8aL//8UL/
/g62WETCOsviAdHM9K58FT3whHnJjXQAfwOdEeR3wNCI/fNpXuQxEX3eJ/IkW30I5IjRbkVnrrX8
DP7BvVD0T1mKYSSSk++KmAFHeZw6W4lQWb7+HrdP+/IJjEJUdEsdLcD+BOUkO2Ws2nxOevovrq2S
0XupFtWyOWgIyUjnmMLots1bnhdusejuXkAAPg+oBAxfTfir8u768raVwGV5jArstFxOkxE3q25e
tOVBnI7y8n5dBG8HGY02oiu+Iw1aA5a6OEdCAez8kUfWuykDEFsYAcEQ1yc6bTO1hrkSFoBEOIuv
+NITsAe8wUkG5CsbikLlajy4OqpJPp3aSiSzcwaplHheBARmzdkoO3tR93L/UKLYXyuWo4Ie7Po2
brvWK4HMPpZjmQrwAWmOmMIHEVAP4fGHbrFbDrpPDknI7UDlbStjIgpNleJWR/DZFu9VD0zt+YGz
KOopf9pFQ9MAmKbKGPJijENcFuJSE4TTajDdaICzbjzrABgkfoMn/U/XJDGWwdJHUG2GKHwRPb2p
J+WpMpSdiqBa19ubspd2ajIHVtHdID48dZGBbsXWBanEiy41x9AMg0gCUXk79OdYAMDb0muoNyyZ
0wr93QSuYGMyTl3RnxIheg2NLuib9i0BlIBby81dGY0PHbK2uoE+wRSEIWbv9IXoNbQX1BpvcrF9
1gX1GIeprxcj8MsMsbWtqX0SYhzzNBzBkbxLIt0RjXLf1vOD1MmnrO53YTzcF2R6VDFXSabx0Evd
nqT64nAOalNRrA6KMUFtFJuSlXQkkJR+l0bEhbvm9CHgEk3FJ0MSRHLzpBmA2Kzn1E5iK0hL7Tyo
6c4EurXdCujf+W+fxA6FqboxW7OBAhRIP9D7jVHEMjB/lDH6MlvXCnJ/mcBt9u+Cv8tOsA13goaJ
RLVGVZOWJAoQGps/8gAQg8A8oAROxlN/5BGqf8aPoA7ASiZjhWIDqAdVDsNb3DT7yh92lZeiPIzG
FP76Ns3RShZjjkAUUCHFDXNEG+UGNI9RtIoEuDGKl9zyMhSbsc1KGKNFpxy52EpGVqQcHjL5iwCw
BWDq32Qq4alP3rIY9Vnokz7mCvLarZeeF9Si4YbWrnk7uh0uz46XjNx2e1crY3QnCGIGrSxp8fsv
uKTnboeGWsAlYVSx+I/vU2UUqUwkgcwEwROlh9NSp0dED+K90V9qJ30SXdDwqHb/xiuQbVqI1So/
adUYPAxo0QrSBI1uEfpOZ958LtUsVxQ32xVSNHm3xDXiFAJ0EVqOVILyiU8qsW1fL0thu0Aaw1QI
kPJwYO8quhXuBDsDqiUu/r1loBkEMPEebwySc/vZlnzViFvVivGsdT3dzXLuzXMY2+iTPmXZ5F1X
l/KmM71aH6NDZqFQxnhQfic+F/QJZ6ZdHiw/9WDffe1Ac2WNFz9EjgiAeHg0fPqK7fWaFmWHBxSO
yLxBoaiMOZo+PiG8V27RMvl9Qh6UuCbQKIoWFGyUOoO3y9sJbuMilnmKoGwk4WRByaiBSTvr3gCK
jvkokMUC+tHyKLBYjQ+A6jmrSE92wBixXJnbQbXpMa4+g3miSmHE8kyggaQeY1eY9I7kHuzwSP4K
k1vm9wKaHK+f+f+405eVM8+zGPQYG/6hyyV/sWxKAxC6uovQkTZqtI/87qZtjXARyTgKSWy0mkD7
xCprV8jfDe4kBkcAiyyS6YoQZguaFaSscnLp16zxGH+3Nc7fS/iwxqtUa0SSulp6ZM3VYLkBdv6e
8n/8A/pSznP4MCErOVOXNlY54l6CFvAmeSluxhfaxyt4htPM6FayZZ/ilvA6abbzXpeL+BHmr+SC
WEzTZwumSXtcAEOd3cJhAp7RG4IYPALwXn6RABDN6d/ZdiAvm0qPdSUUsPbxMJXw9LPpS128T3lg
1oN9/b7zZDD6RYzKpVsEbGg9wC3TVTtRscCU18cl8w6OVSh5HpnpjKg5/2Xdkj15onCIkWciDXGO
7rVjDI6cEsmJM+UCko/JbQ2lQuGeo0eeAeZ9CqNUCovURTGinGVald3pGA1qn5tFsIWMN+TN21xG
l/RgStHSEa9iahVXiSaPAOyrWjhHyFNZHx1Bq3vSdqWkDDQjkb7EezTJeMoXMN16XWaXwIACemDA
G9bYtg8mOkdkIC4bKouYBmZdIoUZwlyaoQQB0CMlYnsCsomX3c7P5n6+1W/R+20ccsCZOcBk2PfO
/IXXmbmp11ZfwTyQsp3BGw8kksCYgGcNl2psSvf6+9hO769kMA9kwWyEpam4La3XvyiKo7xHH3Ns
Zu+9L87i6cfkR+QMtc2dSNn0PlaSmSezAAKnHPshRW/vB/hxIHjvVK2SA9fcb3r6K1HMk+j7TEtM
HQkn2qFjlbb6Iv5q7ihTIvp06DgbvGGb3FNASvTX7qoIKVsuHizvI5jXUlsUTUyirwX+uOX3z4LX
vlJPI/dJbUuv1w+Wd3cYozs0cV+bIm5w3IFlfvoq6nuOALppn7zwy6aygAeyNNVWXOYopxG4ipPy
oJiD6IdL9wTIki+yHntzZOzr0PSTBAPnEaCXaql6jeTimAxA37WWYV+n1l3UqI1dCepOwlyHmpVu
VjbBEBtOOidOpFpOngMvNC28LJpvI3XaJS3wznVizd5kyKYN6lWUkUlyCqvmpDbLrjUWN0/i3J0S
UbfbZnyd5EjyBGOKbE1IDhiiBB3p6IZy54KQyB+rWuW4WZuacbU3TJqaRAYxexO7b87Q+p0lOHK1
gL4wER6un8J2IWAlid66lXJEx2CqTuFHiSwMhvfFT3apJz9PKLMj43kG6mkBxH/aOSXf9LfVyXxD
QYCz2g8H69pVUP78iKZVB0CZ432NjmG35wLpCCWwDvwYevvOoVfalHT0D7GZloSEzQCME4xR6MMJ
DkRvq225K/TCbWPJ14Z0d317t0dwzItAZnvzTI6XAVObWJm23PUwOTomq4B0HHQHAsr33skHgG3Q
+Vve+A/VB5839SKa2dSxaVpwkqFxItai1xjs6o41N8e0r1EItBwJIAdZUr1cX++m77BaLmNx+qFr
DKwY+5tG4DwrbQEt7+igsrXi53VJn6dUaQJrJYoxPGlVgBM3hOHpgMZmq98oMmnrAMQp+qZGDsAh
9voN3ihS9eTbdM4eCoShqc/LNm0XsFafwVihOFLTSQzhIEqPvdfsC+B6tmAbXQ6yT2vMvIIZb4MZ
S6Tk49KZE/pE8vipAI7vZPW3Vn5IRO2Ns7/b5vVyfRhzY2hSrEjjTAfWENSCaoQWBgBgZp11TAUa
3367osktesjTNzLZ2em/rpUxQVYtLkpXphgPJN+67jFpRlcUb8yYN8H9ec744yoBzFJFpQdFA0aQ
EmpRbITIRIPmRaVcuLSRy7LTY3Zb1vb8Gu3b0m6+gzoRHNy8VW5nUUDK8f/S2egzMuO0FAbETtXX
/AUQg4Ei2b+n8wVPBxG4PaHyJP+Q0Eq2YNS2f+M1O20bm8sHMMZGqCQBPRLUWSXiQez0R8HSAjGN
eLqQKpzPCukih9WFPUbOjfHD1Mxed1f8oES5xS9aTzPATcz1mLZdmIs8RgEWvY4ulxgOk2bEtioo
dt3wYLF4Ihh91xZxMi0C2sQwu+YkVuEYyeP1d8g7HEbNmUNWGH2mQELyJcrfG/G1xijMdRnb4fvq
CjJKLEsEoxcn2N/oe7WfD/mZvLY2zaEBC9QENlPqt194Rp+3MEaTda2m5WYPU9yZz2mZ2aaS2CHK
0teXxpPCaLGwF7O0lrEyoy1vwykDuGd+M5Wpd10M7x4wGmQywj4ra1xt4FjetMriilXKaa7ZDmMv
h8SOP0wKalNxC4MHRIPyO0WVJO7wljy374UUWAE4KILR8K+vazu8s0DqJUqSBL5e5pTKMo3nXoP/
UqpfF6SPAKRcw7hCIe3BC5fcDKCS9UVkeBKfF/BsHt1KNHN0VVHNuUJw8xX9fdEWJ9d+NkXiXF/g
pkO4EsIcXBjOZlTQ4fBiKDxj/lICAzaeTFdCIzbvKfM2k414hFFujGSEsA6QL4oPN/dYnwSnPqVB
41FCJEu1s0DYcTuFN72GyypNRsPLFbGaUUDSlhYYx/N0U4PJyzqLr8ppcSJnei6Ro9jz6pqcAzQZ
fT+0Rj1NtYj8XGrayvKe1Z3dovPs+gluv4vV4hg1jzA11NsG9rP0AA4cBoob+8WbkdsVODWBx/+z
CngjH5vPfSWSUfszas/aFDUpxitSWwrvuok3vkc/+pOtXEmge7sKyzSlb6SUtriAiOWFsgh2dvxC
+c9o1s/a81yA7QgM86MKBis00WJByaC8skapoFzUAFNxTnqgKWpECNyRim1nayWJtTVSIhayCFXZ
WOG+kGPX7IvbONbPmpk8JsD3mDvizYp81hH19oZ4nJLFNQey61rBnuXWJaLxCPTLZ3nkEbBvP5PL
JjDKzmjkplGkDJ+mkdM4dAcrs1wzlO/7qAiu39ptr2+1DYx2M/LEUiJqMWhKidbOsBGvRYE5zWEn
74370R33FHFDPPR2HduzvfAKvNvP87JaRvWBDgcjgilmetHq5CDfc0Rg4ZhKwcnSbzsXl5WyVdC5
zqVwaHGV1SDazZEj63YdmC7F31de9AQ1wtL8B/hr25r97+WxlVBlME1rCNFGrSmtLcyWO04+mMtw
tci9rs+cIT6eNEbXVfkcLQM9zrZGAmVQD8A2eJLD5ixEeWf3o/KLc3/oP/ysIC7LY7RemRRLMeUI
BCmZUeu0p060yVue2pWF8FPe5zc0K2kCyNyeiaONtukAQb3yeG7cdoZjdbyMLhTAl4gxZlRhCDju
B1/72nvdvkYyFkm2ZD94i5d8rQKuwtoMT1diGQWpKKFpqT1uFdnPL8ou9gebEkQ2D3ycCvoQrm01
o7F0TUdFnRZ7h7I450ki2XlU7MRCBD3kqL3HvbXDz+7/kfZdTZLbSrO/iBEEQftK177H7rgXxlp6
A3ry19/k6B5ND4Zq6JzvRRHSKrYaIFAok5VJpuDx+kdef2Y+vjHnj2SlI5KlwylLw3PW1rY6igZc
/yEk+TDBuaGwbsuin5EjgdzzznpRMKU1Q9q7/pNbdnRG6fUmcbC8nYg6ULSnnPPB7H1glikSp4nc
EevnIG9oX9tmb7hN+CZrv+JWMAtABQeGn7ApzairhwnntHaBErhvXwZPhpzN6DZesVsEhIwDOeZ3
udM72p360nrWG0YFwH2ChluMS+T+Gzyy4MXRucAMpJgUIYSBGLekd3r2GqrELclTk4s+tMA/6Zx/
miu5ZjHFdy5Qzi+kwi5o6JvktmoGNw3frp/bdaTSx+XkJ4timdFOp/CGZgViNLoNXMsLd7qt7cGw
sBG1uURr4zwQlOG1sI5QvrFacEMG257dBHq+VUnnN8PP60tbb9ReLI3zO8osS4YqIW3VbpQ/PRSK
CBi53O6EqTRXBYjefJf2WQRjQXjOXqtzva/OBUhVxQnSOsnCxW/hHFMXzAYUY3V0CeSbREKRIy2/
KeqdVkEJsTCLwZbb+FgPYADVaxTuIvkYmyFqLcgwRiSL8rdQyp05gEapmjtyN9pycqeO2VOpPWVp
amup/qtvEzsPYlfOwm2jv5nzHzT6bTV/SctfzTRsr++uwOHpnMMr4BBAeIDBDt3UPDOVv2nmfHfd
hOjGcQ4vGqQcnRT0RCENYqM+tO0z+ZyzXZTTzXVLgvhK512cHHYtZntRGZ78vpufis7wAFv2/09W
DG5wEPjZilUNzmOqaC9xN6Z2hNZGXku1fd3QP+RZfz8VBuerlLxKFaNcUpKN/EeGQHPpUPP92V1k
1poCebMjaqQL9tDg3FZpZkNqUTDEjZkEKFuJ25b+juZBVAYQZSV8wz6FjhzLNTRL4u/LWwAN333m
9rcNWIIXGl12VP30NbuTMDQiOPP/kHqB5xKsMKZFeeyMQQvaSS1eeWiVDGhWTi+1hNn2SH+Wat0b
LfUBfM7PVVXdDqPlCD7qehj5YZzznanBAguMO8v7DzISDAEUDwEmXTVAc/MbEU/6Vx7opdBufVjj
nGc5RBHrDSw118AwRv18C7AeShLyKfNHgKyl9B0vBOqT++j76JmH/7EofPETOJ9J85Rqs4y2xjw/
aOldj8rj9S1ddzAfa+R8WKcokmrOWONMnlPrIctO4GFwVEMIa1kvEXwY4jyZNmdZ3pbdMhhNf8Zb
tlFRzikAKgEGYtoa7kgFK1u/jB8GOYfWWHIT6iCG3TTyJi7yzdgnO7MX+LP1hvTHB+LLnLoZ06TX
AetQ7hTdBW3QIp+j2qrHvssghQq9CGjDeBf8rO77JwnS3t5ClUx217+iYK3v6ftF/aXPkqoKKtyL
YFTcYehc6PfZlSGo6a6/d3/v6Pt9ubAiR1EbaEstREeKb5jPOaTyrq/jH9KzDxNcnliV5QJEQnAE
pCqIFjYTZGeWvovhkciRH1pQryeeBNpC77ph4XfkPEutR/NcL89FPtkQ3sonT7NskApm40MFmbjN
gpUfc1R/7LB2gdvrCseqMJVq6x3YKReJDVE9cjmfX/O4j63gvI+Vk7lNNfyiDBScKaDskw8So70o
HBV9VM7DdFkRA88WI8KYwDVK2GGuyf31zRWdTs7HaFaBmvUSzY9KbRP6Ns0HYj1dt/EPFaqP7eL8
C5mpzPIGnjLFZDbKnJad/Arv2TnAvzrD7xZDYuGvXPOy3DU2OXgOlwzpfxAp+fxm8HpdvQlCvRZc
VXih6uMSdkQuzUGGCzFQv/SlW/oqWLfg+1EuoorA9EsbA+m+uml32laCRsAm3FBU5DR4H8upvRyU
rRXqsBA2elq03IvN+BtVnuu/Y/XmgiRMVVVZBt8NP6XQSkxH/K5iOu9tgqwjPdYPwWvukPv8aECb
BqXtFARpjQjRt3pxL+zy9To1SaKgWwjSNOIW0GBz6ofExXSLm56SG9NNd/ktCrS7GMZnr90sZHJi
BOXaR7j8EVywydRcJ2adphuwGjV2LeU+M5NHwQ4rKw7h0sjy5xfuV4llKTMoBashCPjHhwFUFfi+
+Y56EtBP4uHjtdDg0h7ni6d2sDItwkxpdix22S09Agf028JUaXgrbRZh2/Bn6AoLdMs95d3epdVl
qy9W2RRtN0sg6XzHDRKMoHT3izqEuTOPC/kehjNMO/ShRSemJRUtmPO4mZSYRRaAnjLakZ8EVPJ0
W6G+lOLyyqVt+mwHQV+hy1jz85cL5hxwNMxKpU9t8K7605wsL90t4qDCeazlDF7bWM4LV/VImtTM
ECOc2l0JWnwLctfE627EUetqReVyTZwzVtVZs/RqccbAOmJebyROetKPydMC/xx+SKJZZHUturw0
uGzyxalh+myaQYRP109gTlf10Gc033eTcmMFtIIuZrGR6spr1ejQ5ak7S/Wfvir8jATboSDPTVLu
prCCmk247WVwWGV1vCNmgoax7g5ds2sxlZ6nymNAxn2fgGywim+g93VsZ+gNzeAywiRq3Whel/a7
Sqe/0ipGRGsdTNJuUokdpm7aQvPXlXP5mcbQy5qEidnaKwttPGIalkwsjXJ7Xk1UD7Qa33fRjNEg
QoaayILuao74+XD6YJ45iYIHkU1u22errOY5k3Gm4ueir+yY/hoMUYoiMMKPubbjFChDi/alUlk3
ZGpVCOaBidts6YvAwy5X4MsV+dhCHm8JxYqw6yWypJdIq5+CP82TFoOvAz5AepcskI/jmwT7JxFm
e9UJKFRXqGloBno9n88vkdIwpWm5oMODTbcJMAYe37ZCXYTVd+rDDM9fEeZRmGcQmfCL2G0tc1/l
sSBHWJ0lAED3PyvhOcy1ZBjTMStwDLvhqCX6QZL0BxDTQa4p8s2Q3ab9eBfl+YuUkCNk+s69Nu1n
tbyHYN9jqQd2mWLtYX0aA/lQ0OCQFfkxG48ZU+67odhHfeQNeSyqAa/N4ZuaAYkrnahEM7hnJ2u0
Kg+XBk1OpU3Zvg2z4ZQMYhzRViPfq7J1LT3Zg7j0+pF7zw+/HDldBbORhhCB8hOBuRXOEzEAQV0I
yqQbAm2tGUFM5uLMoYveuWg5InFcIqhlAFMDcN8R/ITVQ3HxE7gHiMlNHtK0xzQU6EIBCVUlgMxB
iW1HqQNcAsbunfL4PkDr6F62KULMfkTfYjCvOtNBdBFWL/vFj+FeKTDxjZrFMP0S97kdpmfJei4H
//qKV9tImH76e9M5V9mDSSIue3BgJrs6d8AZAH9JtgaGIyC5nDltiH1nIGmEaJtaeVCLum5/fcNN
xSKL2rvOV++g6UtSCeWIzRQ8pwUoTdPJu27hSyRDqGpYRMeTCEVfXebi0bELrbrPMuZD2Oc36P6f
jak9NZbuy6kmIhT8shrYssDXBIS6rJIv1CMTRiBUA4QAPmASTlLN2DIRbvErbJlQzOXo6uIb0WTi
GRpx/eZUA1GGXxvha8u0k1QXcCQRFBJi9dYMxre0VzaphllWQ/mBxtneKNW9aoh4Vr6czvffYVmE
GBp0C/k6izwQC1TxBJj05HdePbLo2MSP//Wnw1I/THBRPpl7ySpimFCs9A+kW0Yn7fPzGNLRppGI
fnZ1PTiBEPaTDYw9crfNCg2ti1qF+W3Ub7R8usto7adh8Hx9Tct9+uTklm27MMPdt5SZoREwyvxI
3ybRPQVFU6bntpKBnob8SNpf1819vd+cPe41DUwWKX0LezUypeY+zDHEEHuh6S3cumBfBQUrGHGG
HwFuvHvd9srNw8czsJ0g0oVqKGea1phpTiZMLWRNc5MOGIdBeAjB9roE+zNrRQWz1Q/4YY7vp+Ra
odZZ3DC/UR67Mnb04bnVe8ELsbImyFGAd0uxFOC+Le6UqEVAk7gKa7+J5WNqxMeyzdyITRgPkYnA
N68s6JMt7qgYEYmtAc+/r7L5NGbzdsKtD3RROVq0JO4zBSGKBnUiMZ/o92C09tLg9ygXdlipgnho
bT2EqBpedlPRMMjzObDDExTqnQ7vKNX7uNgPlKE6JUp/1g48wpYlcqUGVSAm99mKBMqeFmq8sLJl
T+X5nbRkA7ValF+yP6YtbcKX6dm4FcJavpQkgMC7tLts80XapffQq4lQ+gEVzCLnmKHosjB8SBsA
/7civNvaK/DJGncOO1VWKgXkQ5AiTc/xNvfKE8a2k+/EoZ687Q6KAISxdkguV8edxRkje5K27Gpo
PaQx5LdGCeJs2yy4v+4zvqbLRJOhOqDppmnKCpW5hZk0jVRTh1T2tAcoaVe4VuJU286XNuNp+CEq
Ga7s42dz3Log7qFXQZ0Pi5Jj5yge2fY2Kb3K6z3dr04KqJ9er6/w6y34bJG7biA417pCgsVZL7dK
bOx0iTyAFXV33czXKavPG8kPp9BZr4phWZm6Kc8oBFS7hSmwfGsfuu/gRJvtAthUw4me8hzg1Aw8
EBAKe8z2nVA4Yflkn5+8TyvmKRRAkNmkQ4pfkpq9XVt3RbTgFZgXAKmUW4Hg1RF90vcTdnER88is
URrECSqOgAgB4sE2kWugcFXuFmCmKrgZX1GS3EZztcFUyiU5kN5PbO/ObnqgoF78Hbl4gVBZx+g9
GuzZN9HjunqMKCocCGyJAb2Iz+5mLLpu1DvkA5rxTWaHpIGqy8P1I/S1jr2s7MMGf4SqmAHoGheD
30zoMFe37A2iKokLcK9fPxkTAFb6tj7phjAPWzsxBtRHLAvqOJhe4F6K0migXqHQwa+LO6q+yc3v
UHlogtgBJ4/guHx1bBriE9WSDcTr+pfnolVA82rl2oBJbFRY5/sc1HaFbnhTZmyub+faF8PsnYFk
RDEUgH8+fzFFCbqgZCbOJUbPa32nsC1SEEF8IjLChcxqEAZyuxiZyW91MG0GtYZO9Pqs7hkAL0Qj
GC4BuOHzSoimGlMdSoOv1z+Cmm5MDT1Q+YBRFPv6lq2+BgtN0f+3xHd0MtJHZc2sAfLTvSuhewVm
qYVe1doUXgXZH8FhWHWal/b4bxTFvZqlweI0Z7SH1H13jr38VG2XU9/v1dvBN23QBD5nmwi0qqnb
HMTiisv28f7y8kdw37CKKPqODX6EvA+36R7kD74OHSVRwXIlUsLRv9hcznGxppA0rYWdZKdjuQ2w
M/1hYaI33Q7qoNJG91MX0GNRzv8VNwO/cmlY/Xx+KioHiK1xfpId9btNv4UCNhiIxDW+1YNqYI5Q
t3C7Lb6iVA+yrFhtOPqKCSoWiJoFlQVOrWhjNoJXQH+PXrmvpkPiVUW1j5rml0pGEFozKSrS+ukY
+yBdPKeyeTBr5qXDtG3AhVBo8quRMuRdQUNPSNJdhcjbMlF/BRZKe6lyzkKz2IaBOYJuC8SQaTCb
9hSjkh5KDwmxTHTaWxdLjSBoIf/QW9WLxgKyQeygje2ZBASsnG1Q230X3wVVsgvK2HSMxtiVU3+X
kMmN1aZypR51HTwebhrn1E4BWXqWNcirmMY+DArdqVGfB3Cw3yhG8qdpzMyNh/IgtUNkN6b+2Gsj
BFLScqPpEJ1vniwSO5qB/9Yb8nlq02Q/G62btcaOzN3kWeXPKmHuYKEKmoX3egW0N8vdEvPz2qge
LIV5WhPuMRIOpny92w5S8Yyx1nsQRc+2CVR8TBrXqI1NFkpbZXyEuuxWpmpl940Fok2VfR/aF7k3
DlMK9iylf84Ly5ZV3ZZhnFUoW44s3AFwc5JLxS5VrDgGwtOSzmkINaVm9uVEAhgG1cQQ6k424K93
ISt+jHnlqcpdYxQnswIelPwxu1Jxx3k4MbUDHfnjkAOeGc8D3dE6daTqZWLFay+DOBxJtqm35nMx
lBi5UyeQserNluqseCy1LNoFTf1GSkDiKsmbocPkJUV/I0cdPYaNeeppfKIJBs20eRtVUm5L8XCm
RgchR8JOwAnKTtKQczxj5gMDi37fsOgeIsfjvknBc9EXwyEpm/FAmGKHdGhP1Eq9fh7Pw6Sc03zq
IZhqqQ6mlz1t1M3fbS3Pt5jPU89hWIAwtFLf8lLLvb6fZs+Is+xIwhYDCab0R9FqOjpjFih7yFqB
OY0Nd+DkyHxFC8xzOPRHArlbtCx9qpRofcfgPQKj6tiw/Wym+DkTIAClQhwtAVAEiBHJApFk17pD
1R5DdYr3FYYHXTk2ARNiYPCkKqgLVevE4uQlMMG/qqBtPcseBIaf63R8G7ohd+cBwDd0qMAIQX6W
kCO1gEV1mqi6aVUEtxC5UuxRNe7DLnrUogkyNxWifXCW2BUrIaiVn0upCZ2mblU3KFBgQoXCbiPA
g2fWoWcF8VcvM6zYqwZ61FK2ybseFWECVe1I9uSIbSilOzlTnHRsvofZ0No9Sw7VEIU2mxJpO+bY
6mra5Hrab8mcNDaUu7YjhMtGJTljXL8DV3iJwbdopwzdOQtmZg+GudclejAL7VdbTPt0ag0bxBiY
+UFNdsZ0TEHRlyuiaIvaJ6RakbX0U+G3Q184cW5Gd1UbTAddl/I9hufxowtp2LSAD7syioFONsgu
SeSH3Mp3+lgeVXC52JEEFCpGvb9lpLRsJezmUxXl4z7SxtrJZFyPGggZuxpScoyqEcFu2ETnSO1R
B7eMbQkXVSul6SmdnNtJE+5q03zQiqJzjFR/aTokjlWWoqMkB8XGQE7pFHryOptQZzbHQrcrEhIb
8fs9LYfn2gpPKul/Tpr0QgNJc+WBlvuRQfSGKsFeSnovraJ9rWlvcww4dEik0ml6DMHnbWubZZOD
FZ3tYpAlI7DDuGubL/8gGYRe4rHYgDAGjLU0Bd1MVSR2b6UK/BlA9oxpjx263FLHntvW+j4F4bdM
Uyc7y1lhz0nupeboMZXtGtk6kMlMbStHkN90EeDySgWdUpLdzzJIbiJIhzYNohWphZ5oW+o7aHeh
+hVSZ6wDB6jSydaolNgK1c4zITtIxX7PRrQdIq3dtBF1JIaXowSJA+n3yUw9ktFNxYxX3WRuIY2v
7Zzf9Sb4zmeqP2H48Aj5pROp841E5ZcCrfTOCv/MwUuqNj+6Qf/T4zi7RGlCO2XTSwSxddkc9hEk
IjFcUN/2suH12bRltXEaYopj98BSaqtW7spzcohN1ddVxOGTyexQD34MdXhAm2uHds4+oFCxjG5Y
VDp6jYZr3m8tVsEZRUdZrdE/QTcrisrJK81+p5PubITNq1QatkxrL0i/m1risFL3IimzZ1BGYLed
BRuv14cG78sQVbY5VocpSneWCm84pHYRh65ioUkW0E3SKSE0fCFMJKUBu0ksvDAZxjEk6BZHwWsl
Gz+NAu+IbuyZgYYwk+bbrGC7tlcduelq5MCSN5SNBRzb7GeB5A4s2QYDMjg9SH+DfuKYVjeqDgbj
ep4jJ5rac8/C77Uany3ok6uGtCUlxEyQSMcUiKom9cvqdsqVE2Z17Do3XIMlbiiBAE5pdnIyHoax
d9NGBp1L5pr6uQh7Fz09JzLAfj3SejdLM90RDJmgHXvXlKUfQZzVkPHApT+oMjhEPVZjf0NKeWP2
QCDW4FGKAkjPtZDJDX+U8e1kFanXNeF9XtYnBqHjPB1x4ZNv+EJ+z/SNHlYuTrAf4QGcURsoi02d
nAJ0ruk0bxlKqej3huBpoWN2T4d6b7FgG7DgHFvj1mz9CFT8ivSrN1JXh5Jpmxc7GVqFzlh2aEYo
dhZ1Huk1D1SQnkmKU6V1L6EMufvphEvpqFE8ub1U95jUiSBk8kuVf2nJXYi9q1OguUe2wY/F2L8D
2WmEGJZtkhsNpcm8YQ/zRE8yOOKcLEs8OGZH1c/DsB9ndV/F5rdqCu0GzA461FGUwbbq0Rna3Gma
X2bQIjM601Q+5QVuvUW2IQQZZal7I8YhwQtKE0hAke5bxkY3tt4iOHw9+DbEihNHs61VGRxttKuL
/Fmq8H/IPcD7sQuNw3Oo149tB5brjBRePfVQmGWt6UUa626HKHlJB/aMYO8UDpbh0nT6lSgT0tsB
MVeNuCGk+8Ict2MUekwpQhs899+sQg2cNimf2jZwLKscHWs2h00T1HiWcwk0Vi+VigOcT9UrohSQ
DHTaA6AZbt+mNyUx3tKZMbuUAndkUwXH3PqDXrkJVTMXseewy9todHtNvanCRN9FRoHhxET1FMVA
lxPRzpCMfkOHTcS0N9SUTFufUsMPDdAlwNxNT0zUjkJCNvOQg80g1VXfrDvFpW1Mz8loaTZNMri7
lNyqvaG5Q9LObtvRpxg/3yMyBg7HgQFMSmvVbkgt2aNiPBdW2XvUiHGjRFC5lcTARDlT06CjIyto
PX7OQDBMo8ZhoKOsqIavTZlvkrwFiUUSwWNJT9eTWCoytvz5RUEqGUuljkqr842HyUO7B0RD81YB
IBpA1hA1OclT3fyEEw7O8hR05QvT50LVVbrFHsId99VdhF6zeliI8O+E5f+VigG2Ag5TNoDwV3Ru
K4x2mnu8Y8j4yEtVQZMQru/P9R1YKyR9ssHtQEfLWMtBePROkx455T7CpCuUsrBcyGq7QMJ+G57Z
s8Dqkr9yGRkayzLaDQbaDV86pfNU9UagFT1aX8bPDLycdBuifOAt88tK/y9k0b8O2hAoG2oELFwG
1U36pW5lBWPFkqpHYrtMZPQVJm1QrojBxgIeBWfcRHsWCKa0l2SZX+WlTa5akJZRVMsMNgHR8CfZ
r1KR5ujaCbm0wNUJWqpVxdiXvY9gnciW24aojKipqNazdk0uzXBVgajrdEICmKkyRD2gdXMWxs9w
r/7KIgfdwlyxmwV1CPSqCPfxXoK+toncJaDIlGtTwyYyPGFH67CUeyrocm8WiTpRlUm0n9xtAFss
LcsOC43YDQaIwHQY4LUQ8VCs1FB19CgBoEIqQ77AqKBYNYU9bTp/AMnm7DJHaxxggaHX9bzo4ZW3
NXw8LkGxGYQFnrUVohZCltY9TPMA6LAwEAEnc+cvJKrqU/o2Iub1F0Fw4lSh3SIZ+Re8AWsFLSwW
5VUFZXFIjfLVOyRcfRFpHa6fhsn6eG8856d2S88Y8QboWn1mMpSQMqFY5drJvbTLXcFW7QvWghPX
j+vgxMbuvg/QtVJqFBqkKREVRVc39+Pt4quvbZa0bQKxP38Im9i2Ouu1r+sEN4Q8Chzo8rv5W3H5
SnJ4+nxSrDkNjA69OH0/bLCXdrpju0XwrdiI7uD7yMw1a/zXm5MornVYk/ftLt1bHpLfDYa7nyXD
BvrqpPjDI8ZMXHNbnYo9MPwb8kuw4C/IN/jvywVzH3IqZ1NNDfyEpWdW7vttepQ26lYsb7rWNPpk
ifOpGeRbRhPKL752s0wtDupfetg3i2hk5IXvI+siWOzaS3G5Os7BTjpkvtEdw0uP8kjXeSNiwesb
uGbh0oUvPuki0inboJzLFm50okiUUacI1dm5buIfXLW6YEMJpit4eGiRaDQbe9b73b7Y0SPmZ86o
5znkJB7TXrtpmva3KR4imskz4IhV0/tjLh3VCfEZSjay1v8WLGl92z7scCd/QPm10lQsqffDbY0y
0tsisjLvwb9+v9Dyw22JbttalxShyodN7qibgLvWZQyb0fGdf1MGKihwF1apwE6mfzEXIrTIHXmF
ddqU9XWPy7UwaEW+bGluHKV27f0V8VrEdFCqEpzJ1at2uVLu2KN5OkPJEIdy0bCBsJRPY2+JwWtv
9LpHVqFmYUee6JFfa1192uDlcF3chUEnetMQmG0wJjv+Qgl2a30fnWX0KeuEEyqiI8TFFHJUk5iE
OKppcNuhBRCY99cPqcgAf7VnLZ66FOcljWNbwngA+X7dgOhiWxwUo2wwJEFqbBhoo1DKPbYDTiJK
QOAKR7H/vguRoGeDHQ8vkVR4/0fjXEtzAktCL0cw3mcgIlt6UtOvJU9gvnhC6uvI+nua8J+7h7bo
56NBK7Q1iw57uWDrZ5fYYOkDDY6z3L2shnyitaPLlDUUHIX3fvEl/Cv7cRsMHg7LqnhE8wO3cAFZ
517kk3y3LLRAygkGDsG2Xj81hsx5mYHEczoWOJYLg1R741t+7FleibBl/709gdJCtL7lkFxbHudk
MPObAHaI2Lq1MqfuFUcFxxKqNk1homiOeCxrREdn+SuvmeT8S1d21QRI55Jmtscl7aP9OfItZ5nE
D/qzeBpNtKmcZ7FYzyZFgUHEwTZrcmdkvuC7idbEuZOh0spoaGCCKs4yyN3VDtmaIHNzUuh7VpUj
zooE7wNQo59vhWQFSTAv9/+vF8mAZOPfL5IMHR6h1oPQIudxmn7Q0aDAKsNzf6Q+ZrMw4Na5Joq1
72mmaIz5H+oDHxef8zJpERJZWeIjdLw86I7lXpbdpcAzLHSHE/VqZ9hahehjLufhywHV8c4ZuoaO
GY+I1Gcy5VK6hDF+jV7P1spPCdrAf+F/3QAfOUI5CgTJosu4/gZeWOaOUQhJZby979e/3aFcH/kp
KDmIM+2qt3+hVrf8ddcWyp2gNEadVDZgrvHwNTubaDurcivzJGk7zDR4LSgHKJq5KlCnIPgWOILV
a3mxWO406XJTp2zZ5ikkjk5+j0ntXL+W7/Wjawvkzg/kbPoBrYq/Ho6FND1DYjQ+ldnTlN1CahHF
EhdU2y4dd3EL9vafKduPih+gLyL4KYLF8sAcaJUB9JbilyQQIW1mpC95IiDmExzbd1qwiwAqn8cB
YoB4qSwS2tn0B0O4HimmjWBPRWa4JyqYC7QzY6xE3RS31k8FtVlyVuONpGzRvPNCJ/Gi3/FDdKgg
DaIvVAj6Sb43XpWDEJAj2tTFK1+sGAiSMTPytvf1uL2faYTGWGJ37Jsp4TdAjVwdUDJ6ZJLu5giE
5qZ87argO5TgBbGeaEuW33nxO3qDDYGl4CQT7UdVV3aKIF3vRXj91XINJr3+45f4InxqzGWj5vjA
06bDhR3uZ6jAKY7uRAk8sfK4CFAl0/ZfOP61PB8YdLrM6QC2/U7PdbFAFfhbPel6eMRBfswR43X5
KTOVmy6gp14yDtCM2WvdjJ6qwBevQLsWxYG/DXM7O3dSqQUUhkszR9cKYA8S23PpKcbbFH3PhvhQ
A6xw/YSvesULm8vXvlgsMfQ5rQFZ8Kde3hWltm/rHzLGg1VL+L6thg1ANkK819KRnnP+ySjaOUHL
9a9EtnDJARQIO+kUbaEi6EJOQij7urq2D4M8QjWhLZC+OfZzQs0I+M2H/hHtBRA/tV6xRNPvbA9+
Pwi83/rDdmGXy9jrMJdHs8JCkdyVNtsvjjf5DtFApz6J9YpX/QKIdVSK2SSAKzm/EEdapY09/AKk
DgAGAzUoqwVXfn0jP0xwB1NLTKUoApiQIkjpBNtxurHqyB7kQjAE8g9b92GJO47aoERyq+GToZ+7
1AEAN3yMv1WetRTamC2Uy13895c382LzlpVfHP9BKzAFFOBTQWQx2FR+BEaM4XbcLyqeqS8KAtar
DRfmuBhEK1HMWUankQ0M7xkWPVSKt0gi2/qjtmnP0V4Zj8JVruY9F2a54EPCDE82VTALTZWn/oVB
KB65peHnIajeEBdYiGvL6oZ4Sz1JWOtYSyp1jNxoUE3DGCc/2dPXUoEO4ri8of1ugqXUW3SXl7IO
00+iOuba83Rpbfnil18UwIrCamANLMwZOvxHDHI/5L3iXfebazBVzHl9rIq7dsMYNCYbJuRZSF4L
P3EBCdhE29wXLWi19HFpibt9eZNZ5azOuH3bYjecw715/Lc1zdWk59IWd//IVJimUmFV0RG9GWfq
bxI/ISCJkf3Ci5PXf0GBsfYsXJrkrmBV1UOctPhgywyiirQuhhojpiOKMxRo0M7776eKUWC5NMhd
wtSQDDo02M+5IrYVhE4lCc/82lN+aYO7ccDlEaVVsKilaBsANqvtIgrEKUQVgM+YIntGxgH8gjem
v8DTohjTzggfxI+D8INyjy7J9aGQa/yQRV0uecn3/UGDjC9Eo6AskTNPGKauedSLlfNlcXkMSvDX
4QTppxGgfLodDxL4U4AXB+ufMKZYe/wurXFPLWCguIYllreoGfXgU1ft4Fa+LX8Gx3cKtH01PIqy
G9GFtDgXM8ftKGUWlvilySCs3L6LWPIP1OUCOTczNhizqXQ8iIMzeOWfAVR5UrmVzsU2B/sNSHZ2
0i1UOn79Gznk1df40jjnefomYWUMDBkCmXCrlwD/B26AcTuM/APHI8yRRYfV4rxPpg+aMvWw1zbg
rkM9Ag+yD+n1zi7b9ydZXIkXHSDO+5izrmYsQwAQdqADBRkaeGuuvxQiC5y7MSBnqeoZTosVqIqr
VmFgy3EXiiIngRvlC+RtkRq5BMigjxkGDBwHTwakJfwYL3s9w8+kbrQXejnBy25xzmWoCjJKDJ60
Za66Tw9AKy3ACGODEo64ILcWhX6cxi+FcX3OOtL/FVZPHnFR/6vrXdDnDmhooFWTeUj/pcTA+MOf
HEG90LOtRVGX9jlfo2ct0WXQUYAcGtUVO8GEAUYw4Mixx9SZU3tvVL6WugyyB1CjFPuC6yfpS728
JHFUWyp+wNKrWiaQhuEk9686FMmlTb3BfIadA7j3v9RALtfNuSClyHSrZzDbeOrevBu8zmmpk0Vu
vSv3pWN5xWHejzhy2cK9Yqs3xVbFfBBgaj/+jyfOkDmP1M1KAWQyLtPSN7P8xGcgQMH+J9tkX/z3
ymbvkcLCqIFRSvULVV9U1WxgI6xlu3Abx9sZsJETCgHHaj9AjB6iDKPTbf8Xd/G3TZ6mb+jrpJkD
3CkKou9pemY5s69bWM1CMIj0n2XxEhq6UkhRCoEHAHCWkgqGKO5kSNtClQ7AYFsOMMNWnSDsLTC7
7qE+zHLPZlRqdWCkWNnC1L+0QgYNpI+xM/lwTwqIt/6nCvPlQrmTm5TgKCoL+T8LhUDnzUJsMWFi
Lr0R3ZP1xONjedzRBMl53mns/9F2ZT1y28z2FwmgJEqiXiV1q7tn89jx+iLETqJ93/Xr72Hb8Wg4
cnPc+W4QIAgM+DSp4qkiq+oUwObc1/NkH0TvS5RMXt7EbQ56AhE8ZEUVUxsbFaHHBCV1ZqFikQ6O
VgT3qPw5WdrwSGpb4sC4g3oZgjxhCi6yrqelGNGOsVfa+bawLDTqfFLzb5SNbpf+fXl9vwgBnsAE
b9mik03vCMC4bVIYydJg5kjs8vvHlPry6r5tUn0CFCL1cSJWVgz4bLbtYy7yvoT4uWRN247rCUJw
k5oNpSaFh8Sct+ODhaFnGGeKRsraW9z4TXYoUeYHbyKPbn4RqlpEV1HwBt08YTsnUw+rWsd28hQr
rTCAt0LLucfVBbNZOlBbCidsZhBqkJPnpkK1ygmhMkr6wUmDx7n51LWoKJzcBtmAKks8LZfNPfqF
6TytVdjmISZNVnK2RlpywrVLQeEkFJGRluTTtBU+JlZ25n9BpT8xRVVr1ZyjBvrDKA0tPpjvZ/59
b7I9ApI3NPyAFjxnfsVgDNlKxUpio50VEp9Z4MSZ9HkyFE0I177hPK1T4G6dsiBrG35K8Aah38an
+U1+xPz3a/OCJkYT/rDZs5Dt6gVHG/WsZSqwqB8fwvjEVWrJuwXq0WUN+ehm2EnO5zYFPAEKzE3z
YImT9Ayo78PEbf0c+dZ7dE1hMmtoO42f4f8lCaxfXK6eUAUqj/ukn0tEtGc506V+vszCVxPZMvlf
+JLHnwAFHu/LKaHRhGXyu3JveOw981Wvz+6nw3LfQ/Q3st/MhyHxJNu77fefcAUOWpLFyLMeuDx1
v3hT88ALrMJb/kXz/OEVp1KGKNAQ9OzTArXH/yImCEZ/IraW/4ryhO2b0NMaBe4Jw9DOdRM8oMFr
nb6XiLf1uUT8Fevbdig/0cT8Kt4fKtMsgNaf6AkFazw1xu8DSI0Fx+mRX0det7ESExKzrjWLUB2K
yedcn4w/SChObDkqhLTxYPcuQ1muH9zIb34yVIF8ErqUGuOGO6IYXbFOCnry1JrI7FRCA2Ler8x7
Gwpk8B9Ts+shCYMy8ZFnBFI3R6dyisnfr1mcDJX/+YrtWDpmlCQavuVyN+DOrkQyUcDt+O3JWvj2
rhDiSFHDIsf2mVHkFOhmU9vJaSHZG6HSqjTeXj7usvUILDNSg5R1x1mmuStHwx0T2WRtGXPqAqEo
vYYpgJw5uTMa7/ng2uX+1e5IQiaiXLACFTZt7mDzaGzpvHmX7yjb8Qx0j74BDco31750PH0xgU2g
RZmymL/4N17go/uYfNFO4318Sl208FBHdTG62WvpQZpq4CfpgosQFYQbPVDHjl8+uet95pMGKKy8
wvXKAIU3ld5I5qBVYC08PlXNHR8wOFIMzdVRWZGEx98X9z5f6X9uLRW4JF/o0A4GVvji7VZe4CRx
Cmct7tXBWwK1XhZ+l3mBJX8bkmEJNNKSOtNbdJXvWxS+c1uBWBECNPM171CSE0EFQsFbENqk0XKO
ybzLvsj3fLagdux2Zb5/3YQP2b2CCqRS8Ys8Ha7bSdnqBHaZ5mnq0Ln0/avxnXTU+9tb1R0fXvGk
J/tsQqSCIZB0YgE+2wsTkZqjhJjFtiszNNqEcTcQoqmZQcDXpm/+E/WLT1fWkDVGVGDnJqVBk97H
RiX7ywi/yLr+PL7i0xWGc5JuqQFBff6ClD3E/jkP8iBN1Uu+jCEQRawGZlFzI//9LyMzb1G1t9XZ
1I7801yBJTEDQyAKBSOhVUP7gdX1O81np9YPEo95EGCASsfpFeGxhOYNgTFCKLkhXw5Q5YaeJt1b
bhYIy7p8pJUSnV5RWyo5xIZAGE2QqGrHX/6ubmCR2YtAGyWERIIuvOobSgI6QyCNgqltt5RgwzR9
NwYHkz6Siezz5b4pWsnbn9Q0hVAkQyySkJl/ud8vPtjcQh3ySxbqRIjFBCupBmirjTGO3P/qkWGF
JRjINLTLrAUIu8/z6na5PySPA/pvqlPlZq4eSahxex9XeIJ5WMxSY6ZgbUiV/dtD/OOC+IrzJttJ
wUJSswyzILxqJ/lGvQgZVwsTDKSvaGrGqY4HW8wVqkl6CNU3Y6J4pO49CflvssgTlFhagEGOJGlR
IAmhk113OzyEp3g61ShNKb2lx5gdWf6A29uFpYkTGkqzjIox57uofGHhvi32Ff38H9ckuJlCxWXG
GrEmntCiuxh6DyN0BOmeHEJPpi67fXNa7SCnzVVEOjEj4PLLwz742/QJ9Gxx2WQeh7P+fsXr8yYL
r+AEX9OZoWp3Bv9g5zbC5++Ur2rakJmIQCFaFDGrivDJiG/6TNnpkJEobvIjQlMktVzZhUli/LbA
Im3ZW3M5YT+X+YZOiUvb90m0j4bmeNlMNp32aiMF9hjtJskwyQY1nvbJaBunHT9dBpCZukAYJWvj
mNYAsPVvUVk7dUp2Vk2dyygyFhQLBqIgbdSGAeaFN7nyRvRzz5jYR1fkS2m2Ff1/YVyo7j4/WXET
xUlrwU9e4bsuHysIYT/H6kMyEqr8OFYQb9BWD6r2+IoHVf71f02EEBV6DhjmLI6hlAPxDct2oYHU
poMb2Lc5lPzMd0vQSIKOy8bIxCS/EiQ19IsBF1p7VFi6xbSz+9aV2OJWmb+5sg+BKqJiRuuIDRRu
i/HNcsNu9VNw84pg9LI3ZkRgiZIskBKMYYkvwnu51V8mQCb2ycWRbUG2ErbB/QkyYPrBhqSNPX+f
B+qZsq6j7RvZahsF5kDL5FizDIub1dOQQ3R0eVf1kVOHDzlKc5RAu7cwHqeS1WZsxsArWCHsKLuJ
KRZaZfeoXPHSqp2RKO7u1LL4VPRRhXrLoZQYzGWuRwLq+SGoMiheFCZ2Nkwg3gNBKKQ6nZFrwENC
8LJtSg7AmUZXbproYVYtBUxzGm5Y/bfRfUiij5chJKEAO//5CiOimM/S68Co5yOvBtdv8fbmDtpR
P81Hec5CtiSBQsq8aaaKAq5v3mcNVnXK2IfLS5JBCNFGX1CLsoJb4vx50u/q7D3qFyVfZjv1+mR3
54TwatvgF0eVFbCCeTgPMW7doUYmv/UGDI5zUYkpPdKXfT87y2etEBWtVJOZG0OGPqgSEutKLbFs
6aKE8GJRs4jrm/46c/6fryjQIHp+nMahtCIrw0Ze4TAlpHgusl1toRFhDwsTZMFJkf3J1Rbaz7xo
LtvZifSDSaIcjBp8vrRZJyxiLeCu0YvabBte+TGxGCAOBhObiY+XQLgZnXKqUxR3PGc+PfIM66vy
nRKbPKv1rDbUZGkLcV5EO2N3m8f/1JFslKHMJMUiAMjs6EXNb7DXPuDIliSwR92QaKQMgIXyOCx3
DSRbL9OTDECIN0bbiOuKW0UT/wkdT6cKWwmCjNM1IdAIq0yLAhtnCk7qYB3CUw0RFZ6FNg8pOuxm
i3mX1yQ1dYE5si4bqc1v/y+fNeQ+RIomcEYRZpT1CdB4BUODkSE+KyAbpvg5Jh9dWd78xPWillbI
Fitb+OP8i9uK9HFeZu9iSh/6vIvNbGCVu9lV9yYijI+QuL7lU4uT8OMrSnok9ijm8huKirSa26Ny
Y/oFdQuPk0bsQnu9cIi3QDJJVr4rCdp0ztMr2lBGKPJmPVyZTv5e7Bx6vKFTQvY5h8Zwmu4ktilb
oBByRPOSRwknqWbf76IcewquT9zBHTDauvEj9IHKhwfzv/TCVUnnP2q1xLlL5kGNYKLFNy6NkX1L
kbUd3FzDlHEkRa4TJ1zRv9gnXQyZRcYSn/H3LxeyDRXoZcCYFLPgNhq2f2uxP6FnUvLJuAFc2j2B
TpQBVckWj3XOBBYcM5RfdE6Y3PKCxQQ9Dd5lQMnFVsztzxGGXMwzvpahYUiJ/ZhVnWuzmyxAmEX3
6Ki/DCeJUHXh0tKUowIJdyxPHW6G8U2Z3E6LfxlCRiRiCl+ZqiWf+UvOtY5TxsriMGDFTNAI0gDx
92lSYoFi9j5aMJE24osLa2jso6TTTGUR/uY3osSyMN0IiiiigpyWZrmuqwinzFiDgjjEzoh5zKJU
YgqbK3mCEd+yy97MSlYZMIU42tHhkxYoVx2mFYTwJKVnM+uMABDB0hJnqhRIrNjWl9awjwFLyWFs
jdFbEvNtbM/qPq7Ze2tA+0w6S/dUtliB93tQgGG02FPD+pqzD/koma+yHQOvlipQfRUo8VxzAM4b
NHSNj9MNaNeAlClk8hwNgxKOsgzxpjNbYfJFr5g+n4li5TkwU1LurEmZHKusTJcuEUYlYAIKLRaZ
ooHENsX+uCQu+xHjbIZ9jtJqq21QlYYxFJGMhjmPv2Dh1coEno+bSa3sgMNo4dtstg6NNRdeNlTV
bjGivy4TlmwbBcpXdctsoMGB89aP+0oZPEZzb6Zv+qr1SKh4l9E21dUsYiLLYWCOCeRvn3813uCc
jiO+2owEAdTV/lAUj0sOVjqeyhT3WztDMJLuIXIoj1+3jsEaWzgGSbIM1cC9Dd5ONXaXjIPsyG9F
H2sE8Rws6Fc6P8bp1YABK/HOah5r7R9r/qdrwWZRcpqaf8rlSOgHNtRujMaDy/u7ZaHrHyAcijao
IktBqQ7m5pxm2kPi8+9COn2e75Non2sQ/iNWJ0/VS1ujA0As+rY69hjgh2EtM5rO6iMaYhpfdtK3
ooQ1nnAejNxeurkAkeLoHZryQxFAR7t2NAJRePKoaZ1kE2V2IhyJfkniPkuBZ1SYH9ZCKkGXHfHN
vuL1moSrVITMSNK13DmEnRuMzX2XQFOf8QG5QaE6BqOhY7HG51OW3TJrF9+uR4xQMCc0/aSLOxbq
N4zo63a2lXxUsgBTrfAw5pg5OhAvm9TmrXb9U4WoqVMXJUtCfO5/H+q/a7pikpWvyB9vJMYlOma9
VqKu4skVThDhTXxCV9xpREX1q6J3yYEVU8xqQ4Op5WsbLRSXoqESYlYeF8M26F7bN6dXFJduZSNW
2yl2r2OekzVEA748OcWHdsTj5eBGeCnaVX760ZJ15Wyqkq3hBEqKJpXZlMM1HgRd6oeIz5LR3uRp
7jUzhvRFPvJXxQ/FVYXlt134BxmZW7AbehilEpCbZ0vV8DiFChP0RAlnyxyiOSehjWdH668yha6F
Rn2JvW5DmLppUkZsWyxjIUFrQtUS7rOufjzI5RMe5BR3fuCV+Vb8CtX4zSAc6/kJKnBUiRqdpJ45
6P9Io34NJmxi3lMlxwg/5CcqSA7psUOhyWVLdSY3LXW1JoGjiBW3kxnjW7242srfXzY5foUlkExV
Eujj9Bbix2E+LFmG9RiHZLTeatZDMCTuYih/2kp9DIoZQ/a6A/TtvbBbkMtojijidEiRuphk48Kp
S7KhfDNfeLunXyYSktlbZYnUMjY7+bJUphNZfqvWTt5gFJO1u2y7W5Hf6sOKdFQnFIXEKrCY6mcp
Wh8YeegjxVuIIZlAsBkorFYlxEILBg8GuI3g25qtG7XxfUgit1eJ7GYgsSFboB/snrGM/Lu+fKC8
Mqmx3j9ODavIxFxGKDuQa9E2ncdqD4U4qA6ieU5qnPl0RrcK2aF1LT2BzhvosBIvzl6hwyozRoFm
gj5qMKsZkIb9UGfVKdOPnZbvF+0DLT9dtkWZhQgk0+R533Qht5BuP5DFs6t4l9Qy2QyZfQgck1uZ
2th8D/9f7ENgmbkpB0geA+1F0kseyFxamUrwz3NbDPOmRs3hdewpw+J/vrL7aioWu0vYBlPL17VV
t/HvGePrEpgD8l6GZidY17/h4I+6DTnSpfPFkQTumNQ0QlUvkK4uX5Pto8AfJI3mBtJC19jHpSiF
L04gj3KJ26IycLzS6JiHEIuNNO/yAb4Yk3AIgSwGW+uaFtohL/23/FvJdk5giyTNSR0MnC1+e/CD
dF0CZ4TGFJbmmZlELOm6LpEg30KBMAhpaKo3IAx12tvkL0s91ZWEZzdfjFcHSixsqecxnyLy08zb
3x/2sPmxNF3TGdUwDFlMWdMw7bS4V0C6kEFUPYgh1E5106H9AEOqpHJdm0HNCk0gDKLXVNHomZzo
SY1utC/THu4EYvO5i7F8E4Rk8+iN/Lln++K6Ahb4Q8NQhO93jaReldjk/StLbLbftlZ4AnsMUO6f
IgMLPfuy4IOKWY+o7CG4fGBod/n4jdcDQJ79FUvdpMoVtMAmRh+QMhlgQ/QuNm/YKT9gZuXRKLC7
UKHPMb1bppPDD9mLsHiFKJBLUVK0ARPok9dVcItnrwe9hgbypLoYMvNgxN1hkMnzbp/7FaTAMSNK
Lbo0BOQLjpGee6ntCByjq2SsDRVY7T995nTH2g8wJ66HRiImQMhrFDd5ZrU0gWeUoDRZ3uJENnx+
uPllUf9gpn+NP3gCEXPcwRSbacr9wVWx1uZDzgpNiEnqpNDLqAfaladPQmpicrtPrcEIauC9sA75
bXUzBlqtTWCWgc7aRBSc9Cl5X1SL17aj0ySlZyw+Y40zKn8QO7vPZflL2QkQs9skK4owLWGV/y9f
UCAVi2QoLMqA9m+k9zsPf5ITcJ7TuQphMdu6ymILYDZd9otN9ppS7ZrY2EsOgcwsBRJp6oKoJMdJ
w4DePTpm/Ca7i1GSoO7IgZbeKBtmuu3eV7YiMElemCXKY7GwHmIxi3duwvguvwF5nle1r0ucgZjm
1tuobNB/BOt8aHdVDZHhfY++7torMwy+26t38ldNvmsXvIGY9a7aolCLBpCkDD8mU34aS/IunebE
qWm4K6l6VWz7tKti0jttIT3aaQC86iRIjFPMezezlich57LZHaCK1boqcTA61Ok1DA6tMHHP9rJb
/c1lU928IayWKJBM3I81xh6BZIK4dfpwzxZZomP7q5mmRSnm7BIx114ZyDw33OuMJN61gb1vWaU5
ZTYcoOqaOkudyMojNjeS6sygGkJeWyzpUvJZt6mNz5Ymd9l4i6kqw/B4eds2A5MnCNHL2VbVG2Yd
j3utuEmzr1zsV53fdMno4EK5szNpnn/T8awABUcHxfRwSdNwvMLxnM36xTlbYQmxdJ2G01QzYMEV
NLvOgGCJXhtvyWhMjtGbTjoNR4OR287M75Mue2+oJfWySQvuw8hCkI/59rto0h6qfELiupsdC2PD
nLy1/krK7l6zyrfqiLwk0ueZsjySICkcSxv3HeatQ5riyLr+nR0PmhfOFTrXzCxzVDUpna7G6NdJ
96vUdoldYESsHu4La/wyFMa4XxTjw+VvvHk0VtsgHA2jiAcTTDPu2/wmsd4uiWwsw7anXSEIsbyV
T1Y5L0C45j1fiiZ42lCdGhV7vBG7yCPbTe+wWpkQuKPSnOFcA8v8wusc45PxtvQtCH4HDjtEjzLF
D8mJF8VikhgJtqmPYLHde8ZuAsS3i4xVtn3sak2Cj7WnvitYiK919UvRZhixQhQCdnXJwiq2sYtG
5Pxo5axwy+OtnChle0Uvp4RlRA/bLLDHucA+XhHeyrAERsMp1rSwxXZq8fTIYuJkWu3NbfKpUQJ0
W6TG59mKHgkG3AeLdurwxiTJuUjOt+hvy5zYi5WCw+Mmc43gU9ZI8hISqxSlYTJdGwetwedj5Vc9
Vd3WgHhuLK2i33SwT1ZCBRZpJpoveYaN/LfaJfs07WdoiK+EESFwd20mZIUsMMqCtl86jEBGfERP
/AlCQX4MvdqvmZkt4y9RH6ZHzagdx0D7feOUfTkhfh8H22xSFaaRh3c2bZxmOabm5Fz2L9IFCYRS
NbBAy4R9vKiplBPy5mVy9alEKmlJ00cMWJrPhz5CDdC3fd4tLaPi7UeNJyRRICbIQtrVDT4T78PJ
yB5Ci353YohhhwnlB7LqXskpFsVizBEVKVkPOG16wGA0tCYS9/J3kiEI4VDa0rEqOe8z1HJZRuCG
qXLVhXG1aUKsMaGGoQ/x2HXeNIiBZR4fP/p9VqxN5eYgIV9RIGZRyxIjHLCmq242kmjAEHhiqjJm
pwnQoluuaf7jdtqd+FPl6+Y6bntOS7NR2mEgVSQcYFqMs95OOMB8IgbK/rg0ZEegEbvsmlPjD8Ph
so384iw/AQpnWWdsDgMDgL9PTufylZfx+ROWcJZJWXX6PMFLPyd83VsRPsqmryb8f5F1Md3YDSSh
kHPDpI+fQjG9Vzmvmbwt2VFdbLbP81HptGprR+XH4bK56GK6cYTiSEAosPhIXN47yI72n6Zj+50f
lF6w+0/Goos5xyIqg3hpfy7tSWj36pDu6ZMJ0UGfYp6glqdXGeb2OX/CEs65GqrIEJTAQlKCS+4Y
8Y7XKrRe1L+FWql3Xd8spgf+OOe6mH00hqBicwXEKqtwzaxOhb08Xv5a2+HVE4RAJZqFZrtcBUSs
3BuVb5C/cuYvjEKf49tlJH4p+vW5RgPp8wR7m0+o0WQ413rZ340q5vNFyS6vyEnv+5vLUL/w0k+r
EjgkiWk79wNMUK8e2Un9gxckxm44vdP2E/SepSYvMQ0x/ziFQzNSBczB5QRNZfevnGCe78PXVV1K
zvSZX1ZvvYuVj8GsY4XEZ74N9cLO6fcEaHzelGxG0XaM8HM7z9u9AtPVwWwyToxN8H7R8V7Syl6A
+Ae5YBzn2+kKgY3tlLIOy0kwpqJAV2S/b18hOy6xwXMTxgoG2Y04LjkTWgwzufoy9SgmrJlJ5sdk
+HrZCLej7KdNE+gi7JRW1QNgBdNOyxsnI3dES5zLIDI/IrbWD8Okhkb0zGf9mKwm9yPbUfbTigSu
iOZh1LseK+JRgHHL58jqJ3hHOZLsPAlcoQR9reUcySbe94ZwbfoMYSm32Wn7bnzb+TIZfJmJC4yh
tKQqxgSIWlF5phU52FTZt5KsSmyq75sqUcMGGNMD9x86ulVLt3MgzTx7miPvVd1cE2qENVPDyAnT
FCwwiANToSbwxjh2aiV3KiXbXWN/KwzhKSzpq0VVy+x/54BXWIL9taOplBHatb9PR/ihc/9jOsKy
e1Wx4OYhNqh63kGNiILayFHaVgyu3ad170T0E6qEMefPlWzipmGsUIQoZlTzqe7qAi9fd+NOgzzR
WQ3p+w3iVSrosmUJlhEbaVnlJrw+bW7r8mud3EaW5Hlo2/iedk4wjLgIUruf8bGoea+XH0Ijlxwn
9hLBJJqqYn4lLysipoAwlrSZCEUPfW+H+l2o6F910/iQsVAHo5ObkBV8ipV1ayjLl2kxPWupbqBK
4yuZvkeLxKFoJ8zfCk62Gt8QBa/5s6a9XcIML3PDrk6S3WgsX0yrfGdoKEddMj+KITmrL+HsKHaO
a2vB/LYpa3esqm89piCmua55c8ey/dgq1EmYecrt9E6zGEaIt7FXoXnWLSeMnVVnyty2tO/zevxI
6/SusIqdQePJUWEI3lD13c4csxLtTVA/6KNbNVI6L0Y5uUPa1lfV+otWoKNjCTHGOYweRjP9RmPr
2zJXxFPTSnFyTSldbexu5kY395YZeZrZndqkVXdNni0ubh+lW8dDuNNp9C3JIuoHANo1NoHsRt2X
+CUVhuVNhXIY+vJvrapucnV2iqqSGMpLn4zPSEFQjJnU0C3hVAdp0peKUYOlct2xk0OX3fPi8Nq+
opseSAaEj5mFQcOa2Diha/m4MG1GAK861THfJXtTd0L/DcVVqPTSwrmRFW5tmqhp2DbBzFgd8nbP
Y94ETY52ZANxidBYlMW3c5b6l8ljC8KGmrBp6Kpl62J1eDCq9mi3SHHqBF8nv+k7SQ71JVeYaAEh
NsP8HWKb4k21TnV7iCkSt6H2OST+0FXeiE6By6uQgWjPN2oOwRQYLI7u1z72G3Vx2zHZFVG8uwyz
uVmrtQjfo9UsszcswBjLO1r0OPGLZCHcWp8Hss93i/+CVYRZ14XVxil2a0BgOY9fwwHDgizM1+tC
d+pSycOMbD0Cj89xY860AVpWaMdCI/dZFB4vb9lGYoiviGLwkqpTyzaFyKiagmExG9zbgr95e5fu
8WEFqdtELp8wLY9atk3hJ57Fo9DVDqZFboWpjue0OF/cMv+Gt0mvkxXCyUCE9Ew0hCwsQyzKUofP
rRIfg0kpnXiRdVLxQPWlOTwtRrDrOMyXOrSwmIVBK0er9A9dF95kpfk2NbQT7QKCBuhYdv3dotTV
JxPnqSOYWEhkYnVl5vEZJ8ngKnh0DXepq3yxbY+PP80M5xVFlHw9wnrhjFUNOi9Moxjm/vzjdUpl
awW/KUZH89ScQ3Y+g8gsnWwHU5HZ5sZCn8EJIUCa98tYLoCbT/Y3ygl9OFj3tu0iqe6aew3zeofJ
VxWnlG3xxsl7hix4Lb3M9KJdEN40e4yV6DF5vfeHQ9I47B0fLTve1BLEzaWqjJoMoxxN48XEglLp
GM34W1D9mEym042JY8aLo3X/XD7wmyuj8CS8vERlhrAyGmndiO847kEtjylrPlqD8h8hhOtdGGh2
EwZw+Zb6pi8+1/3vuyyVGPCKxETvvW0Kp5sVg0bLpR33oVk5Q3QTaf1uwnzIyxu1MTnNfAYjHO4y
bq16NADTecQ19sUfw3H0U5TCNbvmz+wwvZeT4+bHWa1McGB1GJeDHXbI1ijvlnlxiRJ4klVtQpi6
igujqhq6WF9EzDw0rHbE978zT4oTQXLIfjtgxKXiQ+/4NTMuX6ZrsI/4WIQLGmhEvKcudlSEeYx7
anKca1fbhadOe2hRJjzdK5g5Lok3N6j/GZrAGVbUxck0A42GxehqGerKLQq5zXmW7OTmibUtaps6
RQAlNj4EupVUucLvjqrhLnp/MJkS7grD2uddIRNA5F5YJF6VUN1kSAcZlkgPIzQh4lHFkYpGjGRk
S+TmVnTUtAEDd6r+M2bDvbf05s9xKmRD4F6+CsFOdGSh8OU0nAeBL9qyVVPDgL0YD0hG7dO74FAf
zZtrxlwCCPkuGw3Juglueu5bNNaZQTgT3Pdw59PHfKcle4ntb9kG1sAYpgGaBqz/OUTbkxBTEBbu
T/jk9/G9deCNB92O7K1Tf0zgw/KPEsyt87bG5H++incskuhKiA7PPX1UHox9hjchiJii/7G/feUo
mi1EnG+bTyjENopXhtHo+yVMTGziQ/RG2/F4jr6xdspdfdScZNff6DI/vY1o6TZaZeC6xE+3dEUT
NzYb9+hKVnG19DIv8EJf9YsPWuM1TvoK6fsNRR1T1XWKeN6g1KTixWVckr4gWTTttcelOdZ/tk66
6w6V4YCwmdt9YPvqTualz6KOwjnUCK6X6M9XbeRmBSPNCE3TLGDTeRrU8I6UEKfvTuWd+jZzbrV9
fjT3KTJFkf+puDUqB6NE5QdlK2R/9iNExxRkQTcz/Ih6xghaGxvu8MfTAa8XfoZBtBiknn+9bMYb
ZKcRaIYzHBxL00QWWEgwz10JyDz61MShWxknNt9U0G+5jKNtmNIzICF2sMeQqHQBEEqNoj/mXYty
SdNp3fRLHuIDJ8f0bY9GEz5Re7ztfN2fPizRo40GFOmb8UaaCdLMq0ULV6MpVlJMpLQnJIxNX8Ms
Aoi4HNTTK2XyNu4S4AngQfUBLyaimzRqUxkHVZn2hZH/TbIpcJoeYlRGuTg4eSc905kX1WXpmXP3
bsKQPCszvy5Dc2q1gOznlH7oVPVR7+3xls2IhqyWZB8uf52tj4OplGBQBBCWId4VzQzTM4oQP1GD
olMKbcJBVq6y4efw5kf5iSZwBWItZEFzEyIRQKB+d+QVAXziT+f//lQE+DK8pzD4M5tCaeM5Kbdm
jLa3KJz3jI27wU72PWo8HDMlfpDKlWI3t43ieVnjpPxC0cnU2dhpYz7vO9sxT8W+RFznhLdq7qRH
9QNUj9zQy6h3+VttsoRKcVOjOgWuKClswmimYSzmc1lA4bV3eCP8nKKKlYuRFu9VWf5jgyJ0SinU
vSAqQnXRuc6ByWgRIB6qoZ6m5q1rZKo/NNW+DmR+nPtpgYWfQfENX/nUOMc7J+TpcMEYyR/FlIee
RpUChW7xW6PNPTyauZrJbrtpOS2NOTptORzQ/f21V+tQ9ls24qNnv0UwpSXWSjtCcmmv67nXo10l
m9/EqoaI8PPAPtaYelQWnkknSf3nRh0N4s7VdvPPsdoDIxpHbWqAi5aLHWac6nAFEyasomc03cV+
twucLjtWEPQcZVNntm5Gz7CFmFBr1SZvOmBzCdE76jaf1QND8x80RMNzpYQUcYMXniEKbmFSdAtT
JmBcVnOCnr0XYJb16Jqn0cejgEcxezl20/ne9pObVzx7bNxgnqELjiAcWYqJD1hv5+E1wCm88FQc
0H/lzQfj+PvHFliWxWu/0AIiRhgBMct+NrFS5abfzbsIhbCxb9z1HvFeo92+ERI/gxNiiVlJ6ion
gBubr2a4T9r7rpFc17f86DMMIexWzEozEwqMbl8d6W458Cv09wLOa0Yi8XPxtH8CN7SqHVP0dsBS
5sIl+Zu+8ytiuZKvtG0RTyjCqdcsCC/3KlCuqJjbtH0DlzDeiw7fK1if2ZYsYUgu7REUugX1k1m5
XZZyV2qG02f+3N1Z4/3cj6ETkj+UDgXbzAl65RPJ3oeQzVzy6Ri1qddUo8TF8K18QcOI93lzlGrj
v88piPZDXtkEl1JV+ZKpkJqzcwnClhNDiP8EIZz70uz0rph4EvDa1kBu8JcWJey2EthzrMxY1Lm2
aHyb7ni0aaWoLWKHypeOCt60pKcVmty/rHi8yZVINSrgvbAked3Fpq9aYQm3l85u8tAagcWyyrPy
A+rEHWK9MXQwTRS6RVE5SfnV1mR34M01WobKC1rxXiKGtrWmQue6wEta27/VIGpZTqeOHaBj5dVo
Domb3LEthu4sTHuOh93lo7pJcCtswU82ZVGjfgYW1MaRn0L7D1UGbpLLLi7bJLfCEQ5DptY2VLX5
Glvj0xTemPEflDwMwec660/WMjuGZkC5uXcwbtpPIGFxeZmbPhnxLLLNuIaj8l74tqHSW5UyhhPC
vUq/5V0UqKDAHC6fO+Z++ohbYeNcU8FuAk+3VIqUK2a0CMdlyE2StaqCUp6ldtMQ8gqq7lxe2sbF
CBCWahAd6o1ULIcmAR6sNRKhLaS4L2bLaxf72PU3qV7fV8kjwnzZVm6Z6xpQIB0zjeJhqAH44kjK
++S57xPohuLGZ+E1ltnmi4wKGhX7NqMpFvd9WgsG93yf1jL352kt6CqULG+DtUHXFLcOKNfCVQqG
QhRSJw0EVaDrzBAyv2O27MhxU3+xphWCEFPkMZusvAdClWYnUrdOPb7TjNuRVr5UsHyjQo6//Twt
h2/wij8N6FRPRQOwKz7WhmE8w+Jbu8IaJ72ttSGbzrP7zJaXeO35AIR+2WcnWcnaFqM8QxNijDKz
kmaYzytjfq7d6V6OSYG8/K/Q7uTPHZwIL301gSiXKEZdnIXFDVEeOfnix2aGxHN3O8mys1sWCHVj
PJnj8q3hafn5Nsa4q8WjzbOm9oNK/por2XWB/wXiUkyMe7OR3gBviDH0MJE4aJoCr1XkbsLFsOo+
dbjWt6rpMuWPSXvUMltCUls2v4YUbJ5q/aDGywRhBpLbjj4Vfj8rd3acEWdeDCeOe/8yK24aPspO
UOdC8FrOXtSu1QOKo2KY3jmtQnelX0dvJveVaZWt51YkJ/EshYp/PHyKz636PLJZ70D07S48oL3/
hiZecOi96c/GnQ/oK/pK315e4ZaZrBGFLWUjKmvKIsANt9fdbvkriHpJbLCFwHSD/8uo/qK4JizK
NMdjKi4//0falfXGzSPbXyRAoiRKetXa3XZ7ie3YyYuQOIn2fdevv4fJzFhm65rfZIAZDDAGUk2q
WCxWnTqnJHY7f46gCv7xGvYO1dYCHzHaCAwvxML1qMY2CnIuSWtHKe604dfHhn5j0Hmf31riogXm
0BdrGtYVhCvW0zp2x3woH4tcPc80Du1Mw3+tyA216DY1hTDRvVtsa5yLHa25zp0KbWQgHDtPetUc
jCw59IcadI+ll/kiuutdZ4QvIulABc+8TAnSCmqgEeylx/CE++Ur8Fej3dvVsfTKp3ZG1f2/B8mj
rrUxySUFRdgWYVghvyrqzrbK42qKNPV22LHem+Di4iKDLUo3cMQAL7pO8Lj71jnF1x486Z9z33Qh
y/y50pzecIBwFKOydw/DfxaI6Pw+KhtJYcVRNK5+3dY2mCfaQtCZ/a3Xc+GiGwtc5oFKmaRVHbZQ
O4fn0SWO9k2RnLl1gc0ZvoKkV0rsWobG8HgscdcxzplkdLBkKGxqupcC4xnI7jzb/Wf5uhXX+0U7
wAWctZWaso6w/6SanEXNzpWquUvROsDv2m3dXQFY68RWbUNQzUlLiFXUgw0AL15TgsC09+7deBsy
3/cfo7BIm4QlTjM9Qzfyz9Bh6Krn1QltMP//gxkXtriPPg4XqSTUouQ5wseRT5Bu0DBk20ObAvQt
EUSISkeUhe69V96tkItXMVS518FCZGzQ5PEmD0pEoLr2TdXu3NnTE2fN7N75BzNl+1/ZQuHfANwN
feD3W6vHfTNnPRJRNi5XYIZ4xCMpC2rP1DzZtT6Dnb9yLQGLK/tHL3f3zSgXIDuTmmMrY3eXGJIO
9JT1qrOYiSu4BERmuEeoGmbVkq0qGrGYs+lNm2TIUMveBou4r3hVDIgaWrE0dUSDzLv3HGIxcgPU
pBUe5ZtEa9VqKdKfvmrv0q461CPKQnPn6lQSJD57mZa5McUFYnnotZB0MIUUz83awUsq2W7DqyJa
bTqJAJ+73rKxxsXkSVKg6B4hlTT1R9Lcj82T4JPtvSk2yzG5sEunUCNVPAPMVyS2mc3QpUVJpAZj
jBwklgn3fNIi2V7n+yS9/9j2rre8rY1XGpn6KW/DvF99PXqajU91Odtm+fKxjf39Q2oFWBtM8cCV
ckZmnHf17NOmd5v1bhpr+3+zwB2tNWo1KUlgoUd+qNHem1ZNkMXtu9zbIrhjRY1wXRO5AsGpdDtl
g2OaL1JxNPCyNdPS+3g5ux8F8Ep0QanOSirvwxNY3oyhR+fKH2YoB3amg4TcaUgr2LWdJ5KOtwMm
LAyFAFjOLQlcR/mcRc3sZ7NxY1jwuXJVrNtMVULHihArskY+zRP63qoVfLzCvZcLRRogA4EjW1gm
5/JJXBthE4Ivdg1rast0sWcjPbey1dp63j+mmF9oAX/Ewt0wHNxhVgXfcy9/fLd6Lob0RrNEkobV
y8Hsz+Ar0w/zQXOt+9omroxZLdGLdOervjPIhZEoS7PFsGBw0jW7rGQH2n92UuqChbHfzV0zMKOh
Xo6LDZp77GdsChSoQWppKcFMqdW4Oit6B7DKXWKFLkiNgiTNHyxpElxtOyccNg2TjaDJGtrK7212
hSHVTdzhhMck9CStHm2pXkTCUnvVEPgLazOguaMSjdvB2UxRUzJRDXmbiG09I2ATseIm0u6a3ozx
NCCKJa2THsJYQ3WnI8RWRIRMIgvcMU/jJhsohYW2n2w5D1RLVBHeCVrYMKANDA27dSHyYWarFIcs
LjYxRT4fFLP1fVhVZyjSuzUWdWp2HZxaCgFrDuogfJMqzPqomBeEyKZPvGgN3XqVgtDKBQ6+7wYG
AcZMBaDioueUjkofQVIPEJSzdrJQ83OrQPeK1p3cfHHF9e3ddW3scZGCpvUgLwTrWuPSppQelS63
zcY8CmLiTvqtKxs7nHtDksGwxvJ3RGID38DI2sy9e0f+SwTZ1hofgfsWLT1SwRp0GTrPPJnfMELv
Zs5vTR/W5hLlh78HlS8i09v6+PYEVVK9iBXsI2YWUKuVbqB16heO7ulBXHl54THhmfYkhlQLPiBl
G78JiVMJDAwwRbNvkM/FcizXY9E//m8fj3IhECAcVSuZ8zNmEcjUO7FLURaOnL/UfwJ2dbOVLLRs
VmQtJBrMGivSQEDpy8Clxf8dsZrAN/kXUxSixNqwM/cmOJVdK6C/+UvBqffL4/K5pJFMPWYn4Q9T
HfQtE7Rg/zx9Aa8Re8jeYxvJKXjeIcqGiQjeN8ETMOcrcxGcBi2IDqQD5U6Mru8Crgzv72SGsUZ0
6TQMK1oogHPZ1wp5iGJQEf2zuXY7zTro42QTVbkOFxKYs+CG3l0gsgIMfACxYCkmt6UIzGspqVjg
tkfiMeqbX4tQv4pFKv6kb41xa5NLpdDlGcZqvUN/yXIVKLblTw2Z7EH1suys5JPgVti7TMGPDzdE
3IKsE3f+JFSrs7iBybKn6HMSQEWbrvwmOOW7Vn5fqQa8xOK7CkBXrsRgu8g0AabEKTyq32XguGX0
YKrltU4eWKUvsMoSgYvt3Fjl4ldU1iOkUFvkPeDV/RdNXaT8Q5q6vZyBbIxxG6nKUpJOMYyBZD1x
q6p/qNExhwrrbWPqN1kmamLsbamGuQIZsHHkrfxjp5llOqnJgBzc6Ftov1Y3mbYKrlbm3PwGbm1w
G0igA1gtUg/nxxi53DTnNqW2OSaY0haODLH9ubDF3jYYQqWawb+q2pKEOelRQ/3DFZZKAePuiq4Z
V1jXHGJP1CTc3UA03y0Mh2gKLOIHbe4CJa7HXGPBksb1aoeKFdt13Qp8UGSE/X1jBBM9xlzLyCRJ
/TOan9VFgGUU/fvcq0XOi2FcVZapdv19TNWgkUtBCNw3gbkSYiH+EX5YB9OMySRTOEFvxjaGFWyl
/So4qDuJBpVNVQae2ESU5UtgRmpGSxSPeOLFztLiZgbpPYartMmWoHoFxNviLonXCmUm9iqpmKwH
4gOBD29iPvUurDqeZVUB8uMkK4/99XjLhlpGctTsya2gSg6iRHE/ZOepuX3E8+CvSE3qVGeP+LyW
7WZ8KobUNhrfbE4j0M1N+CrY3p04+M4el4j3a2wkU6WiBvM7x3qjHfurTsg7U3wuTq2ESjpM0SKz
FfUL1QW+sucq2wII9/jLO5oppCWI6bNySkACb/f64pVhGTuCXdsJfugpKSAwxwgX/oc7WsqQ9FnZ
abiMtTwPDGNabcw/JU6lJNKD0YMfYrCG1xH/Tz0kBykKr8q56lxNU5+aiLDhsvSg62gIJXH3S/Db
doLlu9/GfvsmrGQrjQpS4rf9NSXxDv7tnUUuNZmMrEtCAov9Cyv61LFtPlbX1O9/irRf9t6pVKcA
O4Gfh72/OVO9PJSqnoeIBhjQ1nXPyJzGkTwoRvtVeCSHv7gI3tnjjsdqjXqXs8EJHcQEWX0dk9L+
+Hvt5HXvLHCnokjXqMsHrAhnfmg/T31lj+HojOq9MRzj6UqPMoHFnWwEFjFnQimQbRedmlVu5ElP
sSaoidhKfp4S82hoD9laukYl6u/uViW31jh3JHKJ6S6K9VkH7bQek9MfLY/wSlwN/P2+5vKEdyvj
vGMtqJbVGlZGmtxJM2k4tn2hO8CQnBjSfXYafay9usidNWyCZFBbpy6yB0nXWpsspTcWHWqkpYnp
XQRcatZBP9PyYKQ40GE/9udYn76WivmpoH2EhmH9s05zzEGEhWsBnGXTWvKUEfOO8wLz5hRIfY52
Jtqa4QT+aquzriKMsjiA3SE2yVCn17TMVRDYSaP/rJTVpSp5aHIKxGY73jQ6feq69djHxXoFzr+X
qM1+zK0u22FcWod2hNZjKd0bcjs9GTlY9lMpv0aOfb1M8m0PCgr3Y1fde/C821/uNCSg0qlRl2Rg
SMYlnUIG1hsmO8eFCGpRW7rLR0GWuXs68PpQGcuNcUmjApbKRmrT5bdmsXJgAxgxVHRFx3zfSzd2
uGx2kudVkVfY0W2ooB0aJ/IMj40dyofqINjFvcsDK7EIxeAxQ2G/D9Blb5qYnMHcEhCJQXKVec10
bz6uQVPZ0R2AFoHu5olNKHiHBPcW+z78+dha5s6iFo/Qg9HyBSQhxMkaM9CQRoH9CVjQa0gHzePj
x0vdSQ+BvYQTgwlMvyTyaUgdSpFmMAW7B6J1mARrBLFs1yUxOQmvBngKJVluMxdDNgrDYsHMjw5S
yES03bh++APYStwJ3EjfP17Urq+wOhHB+wBOyQ8Ch6qZR5EEX2n98mhKOAjrobwqjr/VzoSeyTyP
/2Zba2yPN9d5FaZy2g8ZTsB/KCtZBRPAKkdcoN9zza0xbjd7VR4yuUoW3+jOY/h1Ja+ZjsGvcP27
z/a2h5wn6m1qWi1b1Z8k5b+XHhStjLsa5tmshzbBR5NQcK7DH2GaO3E02xTt7f/RP7go2UfQI5o6
rI2Vhaab9erPjTfd/l1KbWAwB3VLmRomDzpWUmXWiwWhZNZmcM9+6axKEDL20FN0a4L558b/AALu
VJV9KUbdXsme9rMBcoaxxjAS38XVncIfNEeavNgTTnHsOv9mfSzX3RivM8VYIb23IN2TneVb4Y2A
z6xO9EU7iJ9ee+3Ld0vljtqkzEnbNrCGkizucQeN6NIfD6MzuVniWj+Lf9AI2Q2RlJrgITNZxYZL
/3pMyZJGQkiuM7QlpLs1FdGQ71owNbAwyhryPb7DN5AalIUoNfjT0j7MkuynoYizg4WFixj1ZoLv
67V9kqWgTYAJjEbE5RO9qy2RjT0kJlzc0CjGXXBv8jx0kSoV3ajHC0ihMDUkx58gLVXbWRM9GmPz
UzEm9PWt/jUd1DMYfwTHYHcTUXwAL46GQh5fpExoFZJZZXmIDAZcPbH78PPHYWMvK2fYqX9b4M6Z
sWiQHtFgwagbNyue5Ux2zfCpLQ9qIyq5smNz8b02trhjlQ2aFNMZWzlZoz2MT3nTfSrklyo8l0kE
Pq85GIuDMgVDdV7owYxS9+O17l+hmx/AtntzrkfMhQ9miMVuK+eK85ec8TheINdi3BKmZfJ1nLYl
Vq9OONUXFQ4hHGE3G9nYsjgIBmhqM61hwZJN8K6u+U05MFYSDPCyMVPJFSV0u4dia5AreShFacy9
AYP/Vkr8lyb2/740zj+XFZnWMsLSv3qb849Nb7M9iXube0FluzTOSeuyDNHwho/MyRNAM6v5kIrY
VsneoUNIRPXCtIh5wb+xLFkSoU8FCgEdihoSWVCRMceAxtnRysm1Oeovg4oUL0L114mqtLO1Nv/e
S3Nkx62GSfj8Oq6nW0WRPJ2WX9XSxJNoPeDOei6MyrKnivgDVSY7GkbLJmTR3FCaJLes0lpwpvZy
++1SuKyDMEENjB0v/lL/kIcBxNmPJbp7y8FIHorh58cHeC8cYmwWg/Lgk5AvADExdLDnUKsXMNNg
8g7wM4w5fmxh9zLemuAyxCEiwDl2zeJXv4AOA2SbVV+VYP1Vfla81Itc6n1scSdDNNiUH6aeVEbk
xWWIE+3MMocynV8rVuq06XDQ6+mhaKNjNsjfP7a149vvbHEfa1bXJUQBEfvXqZ+K5q4fIq9ujOf/
zQqXW4RUG3s1hpV4bK81a/YWSMRqa2z/jRlGDqsxWmEeHaUlfQJ+CmycZR7TtPY0PBeGWrCWvdCK
LXuzwvnDNFtaVA3D4iu3rMiYu83P2Wa8G6Y9HasHUaXxt+wrd0e+s8e5w9Do0TRmbFUHRhhQAjti
eUWwPkufsqAK1O+xq19lT/FL44yHDjgZ1DvvNdAklA65AWFl0J6to/EDCEDrGDqVwFn3jgegK4Cv
qCqbTOU7VD0O55Kp2I7lRJ8GT8YPTDPHvIPW6rG4i17FA457tdd3JrlLu9O6ui/BTu1Di9pnsyj1
99ZbHc1vg8iVBVMNe+0XWAO9i6WCiwoIgvcpgtxWKeCEI0Kzm4/28nkI5u/kkVFSmC+MbyvO7NAh
549dmX3Ui4++McpdckVWG0Oywmi2fo2gLj7XdgjkK0E9jlT+x7b2sDvvVshdcDkxWMMC+zm+lomd
Puov0UHzGNvW9Jp/Ji/DiAa4uKS9f5I2i+S+Y54gJlgxFgnWp5v52DgF+miY46uOulODE0hY8BLt
KouGm2zPahgt3YyFsoEEJhAPcU+pOlXLy+j8ofuYUTOtvUY91FCoOwj2eTfYbtbLRY6yAeWoUWC9
OfhUH9sQRCPrgR7LA7mFnA+E3G7yU3KriRyY+cqlLxmMnVtFi4h/2bXpmKQthVnl1gyU6+o82q99
jrkPxmQmTAR3rn8403+s/U4UN3u8pHndTvICZ/KzTxj0AdDGcqon45N2HHxGOZx+tb7E93kgujb/
n7DwZpk7qJOhYBxaXvGYODEakvCoA3QGpiCbQexEQMW9b4kshwG1UHgDUPG9K0mq2ikgKoXvNvo1
BHB/jikGWkLSC+rOvx90/NfbGuKcZkoteUlk+OzL5xkjVbGjPEd2/xw/9+pRsdyu+GZk9nwifuXn
YIe7GtorjQqbJywEfPQruEtInqasXFnITfIEot119CMaZLDJh89d2J36VHJRs/bSrrlXJnQ3qvYn
2gS3Y6z9EJwh9hEvfgjjSoEAJzhHLxAlBVq36TD/zSNqJ7c0TDBsYYIZhkBswX3iRF0zs5ngT/16
Lvr8tl2zvwjzGxN8vSIcF9ScoGrqh3r5akDsIFaUmzwrbuKseFmpCBfPfvHl5v1nRbwcYUZ6QMYn
rGhepk+oaK3uOkw/ySp/WjvwyvT1c1fXr/UoWubuDbNdJ3edWSSXBhl9cJTPmOR84tU9C7yGB5mF
G7A+eNNhrW2tFIZ8djo+WjF3tRFLkzJMbWODW9Uzoa7QxFcK2mB0EJEi7Iaf7Rq52wzVySVfc6xx
Hn7LE5iSTe/iZ1BMfxvP6VkRzcUIN5ULQSuRrCVv8TXNMw0WL7sqIVV9UwOacjO4GhpG6Vk9Dr0t
orDaDX1v50LnIpK05JocD3Baw/o6Z2c5PBpCsR2RDS7eJMlS9I2MzZQNYPHi8SAZlgdWYwEyaS8h
2H4z7vkTpuCfxigA3naZfJToalv5z9iEHG32xTQSwf0viCc6F08WWV5NacGalD73irg9Qv3EFYRH
wQm/AH73ckhTChudN7vsoBnm42jrXsUgap75naA5erSuE9CrdVeD4Kks+Gg8zrbpQ30yRjhGTKmj
9IXd4paCQPrHaxRZ4WJJC9qJSdbxzcKosWc9wci96azS68dW9gpaiP4mAWkxSr2Ysngf/clagxFn
QOSIj4unOcpBv9ED6sdCHpDfulGXMerNEueEbWPgAaXB0uind4M3OSb0CTX0soPo1Km2+SN+0NzR
0x1Vd9vzcPVX5xngIVBpaCZgy2zDNxlbOoFbjISwb86LbE+KdOiT4hHKsiLJn90DsDHEBQ5rkKAh
WMiLr0YV6AuMY7wkXwSfbTc/2NjgPltc50aGbg0OQNiejRaA8r6GglsSxt9jZbg2u9DBaI7mmXER
2kBj604u5Y0v+BV7Kbe5+RXcJ5VLwNmGAb9CRcoNNcGr5Jw+K/fFUfWWQyWatd49ERtrXGCpptBc
QmZtGqtglm/qsD1Kuii07MbKNyt8SbkdpWq2YmYFwCp3QXHxD9tpeMwNW1NcUtlT7K7w03800iLY
UovL7hM1H0HVC/Pjq/I6XhenIpjv21/ZIwEdsvCluJvvbhbLBZlU64sm13Emsl/JN3rSD2xcYHop
fy1u5UpC5jbBF+Q7+ZIZWWZPYE7q2lPVHFd1OaSiDv5uLrRZEzuem3NemSPmnCEC5cvWjUxeMmu2
x+I0heRvroGNHS6erJkhxTrLuUiiBG1VQbdO9TWjPAoO2f430kESrhACzhr29816elNdw0VR0buB
OmNoV5ZT+7HfXkEtLzMP5BoKYAcimlPc/1JvRrlNBIuzleUzjJqD6fb65FWqG42dLVjbvre/meH2
sCHQ/C1CgqoaKCGPhs/E63HMrPPqVb6447wfmd/McZE5MnI1ySS4RpSDRGCoxjupFxWB993vzQYX
mTurTiH1giWFYefkM4hWl9RZMHi/fv6bzWNEBUxRAbBCzhJS/SyfUNlGfXDyGFl95bTPqOoc+yB6
EKmj727dxhgX6ulSgc3cgjGUSL1pJM81TZ8/XtB+hrCxwQV4ua8h4MVykfR68sBPCyxA6q9HEDS5
4P1/or8FKAEC97Vn67iKrtTdD6ejv0Ih8Yb/cL5YVJrS5pWGJJmh3tl+RvfqVfNUOJbD4E3NXTbY
iSskARLZZX/fnG8tj4Y8XWFXDv7UlQFEB2Ymc3qPVXXGoLplxeVRsN7dD7pZLuc9XUbHnOAx58/9
Q2x+UVJRfNwtmWMM7T8byrkM4zaSswkLS/HS+I1hiXG86XV0Hh3rnuWYInoSshtPMBwBdnLUqi7g
i4Nk9h1CKN5ssb04s9sdUrBRgPQeiLHn3ise0wfTBUGF5RnYXvZWABWqEJC0u7WbX8HdqlmsZmje
4ldoeK/GDtoWjW05epDf/CnS0cgWFl13b4mNTe6W0KIpghy9wV5EYUCgEkkxvZk4SeEsUG3Nvyal
XfSC8L17SWxssn3YeG62FAXJMopwalwB1xss1tdSX5yPowI79BfPho0R7liaMl4NlgUjmCg8qQfz
CBKy0z9gTRJtIHcM5wrkEmoMO52nncq7zGNyI7Mz/0K/BUiC7PvHy9qvo1hgxoB2FXNYLtFrcgDk
0oSlKfcUw5rqoT9kDnld3AKJ11+lzhtjnEca0SiHK0ud57w9lfVsl3Eb0EpQZlApCxoXH2tjh/NC
A/+00i64/HQ6AE7TxGcKiU83KcKbebYSu8yWNigNBggfBjwR+vQpazEmvk7jdZ2oAAHo35B6gDxJ
ijOnyqJAK7rPcWnIjllCHaWdb6awe54ADbDlJDmsGZiAZoLsQU+qE/iH9aCvjR+06n2tCL/F5Xhl
qakHFQg7mcurfBhO87h+WbP2RtPlT4mk9t6YxNdpHD/NafUpb+qz1KS+hCe9loWfkhx8pklXIykp
BiB3oEa6lkt4E4Fm8ktFw6cUHKvuYCXh9TpQ6/O8sFWSqI1sOkq3od5Crr5PbUlLJyAR9Ou0bx9o
1YLiLR0iiJcOX4pxOkKF9rbTc38IB0/PQCElN46hSi80rtxO6bFvKRgK13KyEzLd4orEc3kmk1NI
ZWMrHXW0ibp6tN5mZhdEY0btEmW5UJNNL57zcxO1n6ZCcaxhfV61/hM+/qFNNFutm9pW5bC0mxWR
MB7crDPOaBJ6afMFIPtD1D3JI32JMB+hIsEtMThZ1vLzkKgA85urK0V55M1S/myEGURF4lzzl1a5
IUS7IeNyg2nI81SGd1Fn3KvNEEDm5mdnRl6b11fQpXHNDheDNh1JmNhDAwx4V9uFNQRRnj6y7dFz
kIaVkJcNIRCjPbTK40xXByJSQZlDbiKubGPGZFOkXCt6ZVcRBgKAD8liN9VkR8utY7NQ6mt0zW1r
6A5JBcWKBRLM1W0cWu64tMe6WUBjBWWBuACNdEh/ygs6gn30vVXJSQ5TfKI1hz6v1ftjhOZ3p103
0nzbYlK9MQ271xpvKnsvnaCcboVybq909opVfUqW5IC/2nViPa9dedfH7SkMlSuyIoyN/UMJKSV7
JUg1RpJCAqXA1EL/oNHGLvTVrWtMRBiGXeu/iolizGkFKfrQfevkyQlHcAS2kVcYna9ECB917ZdG
BKkg3bwtGuQufe0r4XiMrHO8zp/okp7kMbxqlfaqXYqTORel3TfpsSZgUi/b6Dml9F4Hg1lKFjeb
o1c5XuEVY9DN4YlK8W2aggMAeowTjTBg8Y3QyhmVwqsH7VoP9dgrSHMM9VMp624yKJ3bJFLiJabm
pmv3PZ1bKBXDPU3oU4Mgp/xsTApmcVfowIIN10+09dQmKOSWo21KxGl6ahtVbZfjN70tv2clY/sw
JMAoNBsv1VPSlbeLWXtkBXIulcZbdbSuCkONfMy8/GqpGbpdthoOSl4rPr12RKPuV6N3L4OEoZNZ
mpy8yYNZV/yl6K6ivoHrDaZ0p6eNQyPMPNbY16mdwTeWqNNRlsvG60Lk1BT6H1VJArqO953eYx4K
wx+r1Xl5XfV2N6uKk0jpHHSpdmpiNbW1vPP1yvpa68pLSpL2qmzUylUhBmkbREG1ch0PZkWdKlFV
B9TJNYRYk9tRqp20jV6B5AesKQHTsPxDbvA2Svpfla4dVk1SXc1UM3tYdJAbTiW0hZJD10934Ei6
NkgvOyQzvL6tvH6qD0liXUM49WGh5ac8KWUbXEouEPzfMeH7ZSL0HrzX30a5l/xlALZItpb1SPv0
Uwxe1HowbuRRAgLNWm/rGo5ZaPoPoynvjKLySJ/4ZTRA40+719gXJmqPM6zTDBTocyBJ0k8z7DLE
ltE8VnQOBQ3f3bx5c9dw2Qdm5UEjHiG9XOMmqKQGUbNz5C51l0WEuGGZKn+tQRoPI3A6mIHA3f0+
0QmTZOxAv4q6xYKTXDvqDMc4NXpytfbZEw6TILHaSyA39vh+mbHGqr5KWBrNINWhyvaoCq5qTbAk
vkcGauEllweYiLr4ZYRid08eCprbaZHet1UGGjpqZ7HhrpX8qdanK0zJOjmYtsOWQJs1lt1eMRGZ
CSKzqQZr/r3tFhs8PXY3ls+WNnzLxvyLNhoPVEmCGgNWE0J1vphuFn2tKuk0lPcRNTyd5H44QPYq
rI7g1r+rW9W0q/wli7KTbNyEawfgX/Q0JORHMcd+GpMTkSCqFOv+x/nYRZqJRAyQaQCqoK4MSSju
OVQv+gy+hy7EHDDgghSzjpM3FKeo75ym9Xo9w9TZ48cmL7VvOJvcA0lukE8Ugx4FS1AeQSP6VL+C
oMdVXUbkqBEHPLRoyjpi4tmLxJ0zzPkz4JNDAa2l0O8Bm8pUDOUFENAWJO4XTvzOCJrY7w+N2WZj
KYVxHHRLbhd1jflx4789J8wEwKSQezZN40JO0lLSSVemrgzkElQZYenUrSQwcfmK/W0DvNQEk4JM
Q/L9MlCOWActxUcCeidxUBbws8A6t8OdxR7oXqdAoNjqBHKVux+IkWH/yygX2+ZEX6QpVaMA09vK
8KBjvNoQmNj9PBsT3LtKxxs1ITFM6PQ2DZ/rUtQGuYjP3MZxDypJ6StoZWDjVOCASPIyy98SpbXT
WRZ8ot3NMoBeYPQRBDTK778Q0jVJSjsY0pOnark3uutyEmzWbnR4M8EH5DFfyzJO49CflV8K/ZHQ
0anVym6yKxIVdr1+a9NEcHz2HW9jk3sg9p0WGv1sRAGeHywsQBNrPqdu4cz3jGQqXv4JvxXBXr27
6dhH2xhlf9886c0UOgeY+Y4D3G89cDjZFUqyHkW1/rgc/4Ek1cWDkbPHna4KaaKC+dsqyKpXal2X
zfM0lC6JqGspoUfGBk8b00bSh2Fe9SEaDkr8VK1QW4/dZvlpDZP3cUy+uBa538MdvAyQcWg3ItFV
0saneXZT153TL63fzFpQkdrrl+G/ZVHgTHIHMba0YigbmCTtNd6rangdi3D3u2cdE5tQPMdT1+Jb
CAWtu1pNrCgo19xjHWupFIXi/ctsY4PbuTBZ9YwsZhQMJ8YZMn36c5lZ/m9NtT+XWVnjMhP1e/YW
B3pAYMgBe9OsCxmGRumaMkvqoG4Oa1E6ZWy6HzvFZa0Gn2hjQuWusnTA8a+GuA4m1BRZZTi8a4FB
hlCqL92JRNsvXRCQeLDQg1YL8pmQzuCOoByr5QhSiaCRb6VlsasQ43CybqfkXlKvQOgkcPnL4SDy
3iB35hMZiZfawaAWqD4e/ad2cVnBW7uGrnUv2MvLW8GCWCXw02hb6CYeOu9XR6de6am2QOWh/Cmp
6GghBelBOGVKAkM7Hw2WWP2ZwjWYWtR7S0aYrqpJUuQfGKRkw/OdhKqMi2a108qOfAjlp4/d5NIR
3xvk0jnNGKNESbUqKMCpn3atvRQi/kEWC96H5/cmuKtOi0Yi51SDb5h38fKwKL/kQhFcp7tf6G3f
eGzNUCxV2K9yFOCufe4SvFDHKurtaATONBoFt5zIGOcOfRfnFBqY8D39Kh0RNtLRBkbDSfDk//jr
7FlCjwz8QkBCga+OC7NTS+d6lnGdajVx1xH9RuO66e47vPs/NrTreFtL7Jds7tB5wru0VZQI0WJ0
KwxPQNMEyaJyKo7TLZoeQs0utkm8V2wNcp5OioFI64hMG8mi35zWQ9RDLGv22tM/OMB7Lrg1xnl5
kVZWqzY4VlWqn2rluVbB11QK7sS9o7Q1wvl5baVViqQrClawGFgKRsdR7fn4MwnWweM8qmIlHaTO
4qBNv5rxQaJosYU/PrYhWAYP5qiLOa+tGj5XTU+KWjhaL6pMiCxwsbuu61CvFmxUu/6iU2CaojRU
cGx4yAYYwsg0NARLiIvKjZP0RYPwnNnND1E/iM7oZZptMRa2f59Ri612c3JKrc8no19QZlwekvKu
CVHMgW7IOs8O0eXDCBKWGHIAH3+ky/kM3H9bq3xkIOPYAy/S4LyytnPs5NCNAh8iZCOuVS+5JYLC
1e6FuzXIBYiythIdsCoWIBR/Pip2eFTP1XE9TwfrIFjcBVcUtzguNjRjZtV6GcVQhIbmSq8kB72S
vlc6IEzQCLGzVD8nWebk1Hhs01UU3ncPGR7NGD02kXfyiWcoT8oCiEwTlKESWMs5BbijNGJXsEiR
Gc5vGtpNaaHgWmSTUvSb/BXF+w5q64UjOZ1bhg8MjyZk7N8P9JvVcY6D4SXLqkpcXoy/oGK67uYR
PEXUbo6FP62uKNO9fCzBUTf2OL/RuibFqMZUBYr2irI6el92EkY2bjUcD5Hkk2hPOccJ10SSlxJx
fh0fVPOrGfrJ9PLxdxOZ4K4SI2xRcjEQgrMG2h7qlYGZCyKESrIQeHE7bnaNu0vWNK5K3YQP6pCW
Zs9o5RnVNdsISq99EoFMRT7BZ09dkahoBSB7So8Jiu+n/2PtupbjxrXtF7GKJBhfGTsoWZbjC2ts
eZjBHL/+LshnpimI0/B4rl9V5d0AduIOa7EPdvMDIDRcWngUn5X+9TsUCuQyqKgxKuxpIgJk4EpJ
m4ChNstHANZ4FqDyhZ3k3YBzuU0eh3qupr7GCF8cGmZ9WBrZbRvyXnCk3XxmI4MrCtSTMWDCSIpD
hlDL/ON8Xu6bo3WeDspRIEugHQbnOuZiLkmVwhe33uKrPhuiyl3yTgr70PaWUCBNdHucx9AabIrL
jMG1aqt38qjdLJ3hkbo+qFbvjDk5j9n8kKKqEY3RTUvr3GlzC7i8BnbMMlHJW/RjOHeSpTlZ52xt
QsQIzYUlPrZS8u36iQUu62VgYBPR63wCnWsVxWFUk0COsx82QZ41EGSP0rs0Qt/zurzddGWjOpxL
SbJSzpoIVYiGnm00DwoMCiQm4H8fr8sR3R3nVFowUUfjjIqK3sxOaYbJ8HRdgMA3mlzJYSBj3JAc
B0nIx0kr/QgfRrm9CryHSArnPFRa6xgjhDUTC5wpw1Oef8U2ruCu3q4WsxwEUKTYWDdQfuK/+VWS
6VqxwsYY7zxbJc/j94nHeLmk9cAmjafDoh4W0dDLfmK3kau+TienxWybrMQjMawyTAcw4zaXb4yQ
Da3gUD6sjQhdcj+328jkfRe6vbZWvFQdZm8+du58YL6rPf2C79r3k4AxsgGLaqg80gqdY2tUapzv
kkcu93b4S3nkrixLBwQo2FHeEiQvlk3t1UCR/f9fFl9uK6qiw+cs8qqf/r9zo+Mv+3/BuQhnAbEl
pWAUwblY6siWs9l72WGEWCPKxXd9IcrrKJKagFfkW4xlGlNF6/UqrMipaBXXjLG9pn8kee4DN1pQ
hdi17I0wzhEOFVUMkHYm4ahbfqHZQTSpB6WfRfFz5/5Utmz9Mm6JbjznCPtKL+x5YoMKYR05dTAf
ooBx+5aAihITZjLr4XK5rTReM7LIivKZJfpaODWu6jegBW/SEHM3QCafw+Q0aKKQLTggryDZRJd0
LZDQ/ftkhN3VtdNx/qqa1DqdNdylZN7mtHXNqHNWbXTk9VNT3ifxfaucr0eZPdf86kI5dzU1ytLm
FdQf80Dly4VKbkVdzK+BHgZwCMxLWq07iyYcdtTzlVwWXzd5QYSi35hUMPFYe0eqT0Q76b1g6Vgk
gv19I6Kc0Xe0aQftQJTpDMvNR8kr8V0ouEKRgnBpVC8ZtQwSpL88CPua/+mFaSjyIDtZh2qA6AyN
ASB0vOFKzoYoX4CSjYBmS4C4/QQcGNFpmI690cGNCO5hKAjj63yBCMYgYh4qfENP9ml2V7/E4r0U
/Zb/2MjjXqktsjFBzRtdTmxysnjJaiH66Vdy/V2F2IjiHmpopnFJI5jXPHweFIz22X7UiAxqz0MB
n18BCQsU/I2TL9BHTyh2lrHlOKknPcB4i/d9iQHRIHsY2soDUUtgL+NgDRwNrCGqrWMY4rWeAywq
pYs1sRtkX0vgJfrljMPa046NLL5oOgKasq00FDSbKv7U0DbQm+S0kupgNgAETye3W8kjCJrDURm9
giQH0msUs3vFGVmhVxH5GSHoPPQYqtVGN5nTwQEP1+LSCCOgxaAvzqJrmPDEsEiheBoG69Db97ss
9gDl5ZdF9AjU90Avh4d5nd1YxpS2BCLQYTpVbHitLZ/iSXGkJPY1+M9ZWp1abd+tmHy3s/yBzCDA
JRhsdZpCPlKjeYql7nOW0VPRzPd0NO70fv3c66BVKJqPwLT2ugz9PgtTd2ZxIlQFw2/hktYKi0b1
tUU5TloRGMpjpnRBtNZfEtVwjFT1pwY8hKPxpKSJMybr40yNmzpWTlrTfTU16YM2mI0HBgRfjmpB
vNpT8u0LcfnMZCZNP7CMPjKCjlIPfbV4yb3rPo8lD7yTALcj6OvAxKOqKme0pI+UepbwgV4v4/NA
I91txiyAHgKIqlhTx6iG+3rOBXXTnW87KPpFKme/OaHN2k8diNK06H2Sqw+0+lQl3aPV9ILk6e1W
NCbyt6JYKreJHUki59GSVU24uKYzHkG2cjBDtizSifzFnkvfSuLytFrpNMxrQxLWTDG07Ob+/I1+
mk/KSUHNCKSAPwzBNe5lGVuJnL9QqnGZug4SZbinLuwPva8FYtijt7s47A6xVY4GrA6SzDedA1Y+
BAB2GjYrddrj/Bz90XuyW2Sok46H1q9fSKDBdm44lepV1ofZbwJg2vrXdXWvQPbqd3ARLcnQP1rV
pgq1LnlsEvvYLrMrRTFWGyffJDNoUInTdPnJNDC9mANcQk0O//E3cAYjyRNN1gF+Mzv2x7U5gUPB
lQGtFTlN8ytVwV0vsLl7zlR0IqUjiOUx8IFRanM8xZjcFOb++0LwPWsYSEZsHgdh7JWqB9d4FXbt
8xS1IJEdnJE+Xr+6XftghJn/E8Ii0sYS1zjqMT2KjF9XE0dvzpGIu2k/fm4kcCnwMGLrgkS4q98Z
f9irSUAbL+fhtBH99GGW15d8ZwHLKIohFVbiOsYaiKEEIDiZ/5Yy6MUMLwI51TPaNgMjCxpAC5iV
1PJDlgpcmEgNOF1rp4LUpoX7AxzB92pQP41DEVYzEYj5Bzu2wMigM/w9/ktzBhziig0ABB1LR6rY
5UdgFB6LeDwryfxsauAYTtuhxYqHGuhac6fqDYJurzrXFXL/uH//DP4TlBhVpyw6Kxjj9SL184hl
nlTcW9opFkBPLmK4ON4OAKle2cYFy+rG5+JzwSaEQZIoubmO5iT7OMsWVzqKKuIvwftNcN9I5iwu
061JlRbEByCCuPkj+iWH5F6PneGLHpp36lPsMyBy6Xb2GZ5RBuLNCKnWPVbQka5dv+t9a1GBtc6W
5N5OZefUiOxqhvWz1qzmUq/M/RwtPSlcv+ZeEXaiqYDda98I5MKxPZfWUg0IWspi/tFqc+6B3+gh
VsmZVo0EHsBCkK/tq/VGIheOa3Otm3ShzUt9gc2WaejKYuHYPGGN2zOJ6ErZ87153r/lvRnL1mhi
VmDV+dkOk/3OHbFe4MyuHWoHNBNFnye72cZGHKfHqpVOfbbAXMzkQ42VKfTZEfP642Smbt7dzdFN
LKo374YMVdfRC2Xzc/wid9swsnt5qPARUnlW9bXvnwVquX+Hlq3JmDpWNcKFDDCNdFNhwBVNdYtZ
Inobzz/mepq81lQOXS6hndO6Vly/Q/JR+rECpAvQDF3/EfuaevkNXCCJFaXstRSDdO3YnGn3VJIJ
y3O9Y/axL96A2fV6qDD/dWIuisjxmqY5JsPCfu2+Ngt1SVn6IKgTBKvdFJ+o6BOA6kMGGvXraB+v
So2ZPgyl1/Zhnu/knjqVtTjgyhTc3u55NoLYC2/SCglKOa4z1FJtwZ41hSV2sk31/fUn2v1M2gjh
1MSYV8asBTVZc4T5fgkHgJsudPGGBPsemezYcelfF6ns2ttGJqcWlK5WvbRTE3bleJtORRVgeM8z
R/OuWnJfL8qHtItvLGXy5EnzbSN7L6/r49RUD2sX+Xa15n6bdx9skJtqdf0YgwJVcPW75rn5hZwq
tYrVNC3rJJTpQZm/NVMkELAfNTYSuIzEBqzsGEk9GpsBEFn8/BR50VPrS2EZmA/0VtRnEikts9SN
Li01jcpVwzNb9Z9m9U6zFncixFuGB8HbMn1547o35+KCExw3ycoIvaXei0JsiAbKCLRjrKHIWBpv
65vCLanoy0UkkwtPaWNEcta+yFQCrCD4BAvM3gAApK522rBwm0iQ6An0g0dWXRfsSGushtTEiRsV
d1PbedcvUmD8L18EmwezKsUC6gy68Bp939ZYt81bd1I+XBeyH9gvr/Xy942UoR2sdqTwZWz+2A5S
H9NIq/N9dRmhlqK718XthoONNM7XjFEdAwEf7xTHT0YxuDlGdlWAPtDuo7F2x+vCRE/E/r45WjqC
d3E2kJxK9ehqyV0/fL8uYP+FdPQZUWGyUUx9LYBSq1MxRgvPKY1A0OizE2lXwY3te8q/ZfAddqvU
RqyesNGEJfuYTicF+CuGr2ZfJjMA0/q5MATB7aVV9NZ+LxK56NYoZmvUE8pmjR7drXJ7n8Xz7Oj6
+Ni13RfSz5Mjx2R0sgmYTl3jrYkCNjspLxxVr07x3IUlVuKdXO0OxLA8KS8fx7h4wIiIbzTY1y6M
70TPb4ienBMtB2Rt9kiH/r7GlKujtqjhL/15SUWD9oK3MrlQqtmNNdEOer5276QIo2h56fSDJlhY
3dfvy93x+p3TMrJ6VFCUGiicJr0xtC/JJAHgRLKdEajv1xXwH6z3Io9T8Q6ouEmfQwPjqj/UI0iJ
9U/VoPt9Nx/abHIiC5BEfXvIVIBrA8HqpilFyCeii2V/31gZkSarzl/a+/OhW2O3k94tnbB9xZ7n
mlJywTKbUmksNWRCnd8eO/UYn7TMNzEioXp68l46CoHmdyZSVWDM/2XbPMGwWmqSBJyQBt5XOU1l
DgxI4FZLD1L5zaCjn+Zfuu6OpiJaJpECccGzjEH2M1IgB6rFe3PpHLnByqh0yBQwQcR/Xtce0ctx
7ssCl3VbSFCeubjHt6QBYERdYA+7IjTVYGR/uo4O2WvlWBY6JkVWJGFNgBWS9YDv6Jw6FmGd7uY2
GzGcdshFNS11qqB4CojJPB5P+KBzBmyQmfLiX7+0fVGGospAvdZAQf/6RFUeDRFEYdJcrsAsNfqY
nvfiCbDjqWCbczd8gbj4L0mcbU+6hjG7nKl8fZfNKfrrqcB9iCRwr2OhHpZpLCWMdYyvdxlwW0T4
sG9xkVlhb3MK7mm6BaVRc0CWK4dGOLj9TQmOOHof+6k7AC/dfcGaEvMSiY7GZbtyJ0u12SM96/Ux
c+U4vk9N+0ZRlOM6IL9BHy4DFEr+btXNs7nQI1oAvrTU/jLNAOFpRsFb7jvqzTVwdl0UcVNWCsI4
G7glOYhEGVzb4q3o/YGx8d9DZnLXztn2oE1K0k0IdyOGvlECZPO2CpCoF0/uXwq4pSAf3v+c0TA9
zxbZQGLKpQ3AhUR/RUYFlxWos+SB8UBZKBmvPlXvQZPkiRYU9n3LRSAX0eWmmfDhiDxlopiVI8Sx
x5txsgX2zh7mTeDZHIuz92jOLR24DlUoyf1xyRrUM8facMoSHWPa4at/NPPeTS18M/+Oo7kcjzP/
ddTzKWEfoHaNmsnYau+LoT1Q2bhPWvBbXxe2m2VuTsl5gjouCInYWixBWM3Nz7JJXJ3c1kPvkeFI
+9zLlOC6yH8wicsBOc9Q0Ea3bYCxhOQeDBF/sC8PVlHEirrq5J4u+CzddwgXaZxD6OvVWuSkSkJK
M2+oNUcTVYV2Q/fmDjkTB2yOnfVRj70HAMlEljsU1UdMnU8NoNkk5aPg9pg5XdNLzsC1kdC61V4M
nAB98mWbbgYlZXtKTgb1BNJ206/L2XhkgS41U6lukCow3D67A/SH5VXDkYTEtQ7ZKak/XBco0Ece
94WSObL1FDskqiY789Q4ljUG/fTDnibs4IP0U5tugVN2XShT8itXqnMOZaiM1FbZkA+Vo7MMdKKs
7E9zK6yl7z6drtq2ilFj+ETu6SrAKa3RhFGYdrY+j3r6WI3arY5p4zrrb2aDnNN8OSlG+RVkU36e
RutvWd7lB/C1i05qbWDfwNrZa87PKK6fl2csrwV9iH0gUW191/J0Q2Nb/ZjA5DNpeTVb7MS3KYAv
CKCs9Dsr7T5ff7ld09uI4EyP0pjWZIAx5BNWdHx9OY70PMQPWSPY+Nxvw24kcW9XqBNqActLY3S7
9PErg9O7NnARZXGz9Qpp5HROcSgJ1YV5qgBrNTiJIZ0LsIuV94b1vU6+X7/H/YmSjUwuiCv5aBX9
DJlsrm4IxwPQ2Q4ABvSag0ASi5tvjG0jiTO2fJqSIQHUdkjyYHHr+GygySy5vdMu94Btan8BgmF3
jNTeyORieV/WMbocGVuhZBP+jDzQjDDjoL5nZALLYf6SaI4Iqn3Xq2yEcnE8GeQ+zQwcdF6iI6aA
LTX3emCpXb/PfSOzMbANaJm3GENyYtspoL5hAesHYgaWLBqFFQngonWSpIURL9CM1rzXp9QZhYsQ
+0Z8OQIXoaWkTQHFg/hJiXyrJItnjfXsym32FC0tGNdmYH1dv7R9azYMkxgqpsSwMAAl3dQuWiLL
qdqiQiiTzldLw2sqOZgqDAV2ZUDX7rM0A1wrKh9Jlnu11OaCH7B7qRv5nBHQuc2lqsWr9UCJmWjQ
F6LRaZEETuXroqoMpcB30FKcVxXNTDv2BZe4q+CbQ7CfsLnEYp5MKB5yg/99ahSew4ZFZhfgHOj9
s2kR4cfGbgjdyGS/aSszNkE+oCGE/saex66n2sjiNL8wsyi1CGp6rccoJrGvm/sSElWsz35n3f3o
x/ULFd0nZwdmJ2Fby8LA0qx9r9JTXMauhVLedSGqSDG4kFmYo6wnJV5toMNTYeheOVMffNZBPGoe
zfqjtNaPmHu+z4v8YVxVP1bVW7UCSKRFPmny/FQDWDEumrtRj1z8H+c1S0+mXJ2tEbjWHUZp10T0
Ec1u+k3MMGWwvGHWYgdCq5FUSY3gg9irT/VZ8+dD6pYWkM5mDKnJqcdwe6pD+Vt92ItgPv0dkIGC
1qNFOhq/6wFEOw/EMRPR0MPuk8AXgUftheGYe/gMAMKLSTE52nU/GFpjOT9ff3T2pm/v7yKAe3N1
Lhu1rDEzE1VA1GumozRT+aGuwf1qmnHjj/p8RNtJhHy2H3c3B+OSJnOasCVg5T87guPz+PCy/rsp
R4DDQ5DLC+7yBcR/4yCI3OvLgoJ7GKPQo/afJe399bsUCeBCR5RJ2qhaeKza+jaojaOawiWHXcdj
mjKrnRIbIEGvndyoAe0xinFtLE3vWhfx4YCpKjYIK6Vu5g8HIkTD33WsG5mcs5NscL9TBvbIhmDb
ByZyCoajcaauqCG9f4OX43HqLlur3Y4mpqZqTQWVwHMrJP7Z9aSbw3D6HhkJSYqoZB326YV6Qs3O
NuayFi8697fSU3VOTtLTdb3Y91GXU3G6jlxdbnuGfgCavY9dbNzYfXpjZ5Fn6f3hP4ni1xwGo8qi
KasxlF0+WWrnmUA6icyTJaxsCO6RB4gxhkRtaQqlUOwOLSULuzaGGyXj4/XzqLt3B3pN5v1AW8rj
cLRY8tUzAweyD2o4YtM9P+jf2vuhceITzKs91wcSGp97t70rg+U8HAw/vqcheFoDTfBbdpVz81PY
3zf+wy6lrjaLFVP8NDobLTCzS5o/Xz/vfsl0I4Qz8Bw1ldHWMa4UFTSoc9tDqxTV1cCO589R0RBn
WfqHQk7vcqoe7DF9b04Yx8k7QK1f/yWii+esXo6aerDZnrg1347djVrf9OgG2GiRXpezA7+HbsDm
xJzNSyRpp3rCC7M1RcNtwvobur5UceuzjlpSCzB98JV6NZyNKCLsJ/sYycUwnImRO95cinmey7Jn
XzDQrBe8Bmwg/Rqezb72XERxwaGbpQRInJjtq+ofepe48iDa/RBJUF/rJ5qhXd2x0flSih6xy/XF
HGvRa4lkcN8OU6HqtG+Q+BYYMgWXUylKeP7BAC73xH7BxsoGAPyWSoxvY9YVqX7ihrKFA+CGqgeG
CpKJmIL3q84bLeBsriyjimqswvFX7esFDAerFhi7ooOQN2fXdW7EcZZVjqTvJozthVUP2PHFnMFy
olkhWVfRxPe+DV/ukjOtaq0mY7JlYJTa/adlyG7SVrvvLXCFT7pgN4f9V2/ySFs2LViyjc09Lq4W
ppxRo8Yd5i2AjIB9RhvAY39oJSDz64L92H2z3QjjAmoh0TwiDJtj7fUVuN2p6cyxjTU6XfaSSPK0
GMvVVvE4yv0fVWqeZqIJxyx2LeHyG3i4HBCTDCDjALyYfLKBvKUOWIeQXEws/pxwZ+vHhpCmdzf9
2wjlnIgiTRVdf+6cKsGrFh7D9UXTUOQhBc/Kg+Z0gFNc6ARrXElz7OTZdtq4eQd+z2MGemC08kW9
9P1r1UC0IatE0d4s6DFu8n7B9j+YWM/pWodFK4LfF4ng7E+fZWrrM85Ug2WyAwgyFRWRdi0ckwB/
HYKzuwxsBTmpFnhiuXZ06lXtu6YQ9edEx+AsTlrWdAJ7B1I9K2wGcCfUIgn7vnhzDs7OsApDJCVv
MJLrJ0+Khw0/7LzVjhIykjsLLBZfhWxQuy7rIpJfUklNMjRmBJG9twL7hAZd5cYa9goMhzGo01sz
A7FY4icCn7Kv6H8/GQ+WYGIrWs7jGeiu3WOHiRE60FNaTl6DCuOSjIKkZ//tANdvgwDKBj/96yCX
DlVHWw05DzhE7O5Pi4gw0PaPcxHAfsAmiuomYPLXCd+JcXybIjck64PSxme1W71Wr73rKZzoNFz8
JK0dJw2r25sSFpek6Y5G8iy4sf3lHvtyIs5qCz2PGlN+SROh6yi5zWmQu0q4YFG9vIWdGYDSiJEu
xu9h05PLdtJSr/qE7o9oMXPfvC8/hTPvKWmjQjKRyq02g32TncIMCP2dasXmvJx5T1lCxggDDSGI
CJxUATFS0fnX323PvlHO1nQCZB/NQPfvtZZkrT5J+PBi6S+qCTImQir3ZwnmF8PJXuSGRNNms7EW
Vi+5q8vNOaOTjeq2mRe2qzaL7CmtHDsJke5MdcmdUclBW5jqgU6XxzK3b3uAbAiOvWMcr34Ed7Vq
1zT6yFYoWL5Hh8NlLGUhnvQRnEthE2S+7YG7WiB6x729Es3deNoBR6fXUGJlEzGd8aXD1I91MwWr
b1mP6OVNHlQY+G3gLBFIZtk/l6BtJIOj5fVbl0k/miaDsgJeSv7BDOB7jr3f5B9kL/fiQDR+t/dZ
90oel6rMwMA1TNYcYoVZhmxZHCWHYaqjoYdd6hfcG8wdLedOMF+4l84TWVE0No2HHg6/RaXWo9rD
V2DxFrCJQDEm3np4QTE2w+EhOamVwIx21Wkjj/NMWSS3estGvvvJdqw1PUblh1V7sMb7CRxs159x
x/W8OhtnP2lm9murs55eAgyy/iiD0wfUL9eF7Fvp5kScgYzRDLo7fIX9/VkcHY0b/fRL8Fy7ermR
xVmEROZVA5YfeqFYebEKxtrgji2W+kAPVTxR1xIYwq4FXuTxw/OqqtSAXQB2YDUYd/2Y+RGVFqcY
i9iRIxFO6F6Ze/teJmcF/ahgN9TGVwJrnqu5Y9cA6op9tje9+vigBXdJ4sdeLHJxOx8Kr+SyW9/E
/xpr9IYOxwoXJ9fP/bEIGGydWZ7Z/sso+79DZoDPvs29cinNQrqsHg0Zhbrh/WDmziLcX2aa8MaD
bSSwNGRzJvbhqY8xSmNmn36yaA7mtdwpQVU32NRXmur7oj5kqXD3YWfq+9XBmEluxNJJUVfTxhdJ
oRYYG6X5bdrlgULyH225opGgSthyMPXDAJh5gFq7LQb+HTSrvnbq2DqmpREnqjowFa2ftbovHPBG
o2dojv6UzF4RUeCxzFj1MmfqLHT+VldS7sQlCpyWrXQOSdNz106ZZ2Tlb2AcvzoZ57iIPS1KriBJ
nPXCGazZkdiiPdiu/ps74ad9LIPanTJj4vsNyvtyAI3hdWnMN73VEjSPMDUAMCN+wxWsq7UpMXT0
qotuZtX8Kimmp6j0sFD1rlGae3y0fb8ukineNZGcYsqdick7xndjTEDdruBORkBgCm5x3/Nb0CQU
6/GP8yRTnBeyWsPzD1jjkGbX0J4RAwShTCSEcxu0ye3MrLGLJVlV49t0OUYxcTIslv/WK11Ow3mL
ddLi1ejgF/uCOoaEVL4P+uXbOKrOAMKtfhUtHf9DTLtI5B6JFgbmixrUs9lq5YYrJDsvZ/Fw5L7T
uEjjnIampMDrWrB9YM6SVygGgJXWE1YHvg4ruOeYTzBb+aaUjLNGvl3XRuFJObOO2RKilUBTfsJq
MVi39Y6BEAPE+Xhd1n7qczkml47YrSQpOoVly91NXhfghl2cGSzVtfFFr2WBzuztDcBfXaRxaQkF
YJ2mEpT9WKeAAZAUw12THEpMiFWpEzn6x+ykV8Fs3oiGS0R2wSUp3WRIORBi8dlio0kO2B/iD4YI
gXU/vv19PH4EUwaemD72ML6hizy1AgElqSTbjZfsUGkNCE3r02zR1aW98ef1Z9xDPNre7ItKbWIc
IQAHmXrWGm+Kd5q8KJ6UjaaDRUbwf8dD+b6po29gufdVS33o6wzlXbU5FJpyr1TRUVKK29RG7VXO
yi+VMn+2yXA2SfVnhHB8b6/6h16iJLz+m5m9vnW6l9viXJUFYksli6HlUla6MXyGOA0WPQjnpEo1
TaJWgcuwGaRbboeSnWOWBZzKyyfJxthL2WDiGZ+roDqcAJOQxElAdEA3j6oLOgjb1aSbUQL68TRj
cTIO/tsFcA5NGpJVMzJcgJ1j/khZvVQXTLbuh9LLFXNODKBza7UskCBrLZgC+1strvxYm30joqh4
p5h4acz64/Vj/UPKfJHKuS9iVfaipQz/NWiPBQWIi+WBx/dnWR1DDrkHWAUQcwtc2f5nI5hmwbCj
EAAhcjYep4lCeoZ/38WzbyuqYxPqj8YBG8MuaHQ1kA/LtR7KzcHKkoOaCp5z321f5PMfJhQE53ry
mlvjVzGR2RW+sZ2NKC6XUNOsLmK2+FqBjdo2gUc7fNWNL20//ddDcVbatlUXY+KCbQBFp7H2sLKI
YR/saGo3yUkfRHXV/YPpCsZdLRMznFw8mtCzllSUzsIOs96W4lQAy5wirMCKvM8/vNZFEheLJAn7
3WaEnG8OonAK14PRuyumGyuAouWZK7AJdk1vH+wijdPNpszHUZthiSNq4s2JYZt2813vE7fCdNsq
AqBVd+O6+rc8jSsW0ULSVqA4YUPvnRHqQQUyiMQzPDNDqDXe0yAJ2Kre/Md0NNCTjT3iqGF691F9
rG9F1CG7oXfzUzhdTRa9NqSCFZdtFLMBhT77QyTKDnc93UYIp6bRnAzGwkalJ+WwYt7A6INkBrvA
fVatgAnIDv/tPTUuspgrWZcp+h+zB4rZznqI8H0OhjeG1CiQthspN4fjAgWVjCnOUhhFQ6IA2A6e
ZQlKbnv4AASkagC4QRbEMBOhv5v8IW4p0DZLZGYgyTuYUv48GnYCNIDqodHVcwz+YyUGJPSS9C6m
2r5FZXckcKYHe7CPUd17w5LNvtZK74pOMVyz777EXf2HoozhlMSB1OXvpCL5AfLfL1qz4Ot6lu8A
IY/WXdae86UHlFetZS5GY/59V+jVuZi/2ZwLQBHaqOnA2yCJ5MxL5rTZD9LkjtX/qFfBJe5X4zeX
yDkvPV+tiQDl6mUVYfUUx0gOSWC7S6B6lGAXQRJ5Z6Zmb93K5dk4J9Y3PdFjA96ZtidbiwM01p2Y
pA6QtT1AC4EO5iSTW8v8JCk3Hej6TKPxrlvCboq1OTPn2Eg5ZcNssymj5B0AAxxjVE/GdO57OwS5
iddq58L687rIfXP4+9B8mo2FqrFcKUS2axNIhuwq2Y/rEvZfkqgy2KOITjR+Ibyw4T+HRQMQ3c0a
MCRl/XH8Jn/Jj1j7C/PIGxyBwN34sBHImXhfdYOeZzgTG5qx+/eMu2d6YGS7+XCsw7YSaA7T+zeK
s5HH2TsqWBWwSfE91DeDN1qxO1mDE9vPXSIQtMMljLLiRhL7JRsLlGZVaecYKsqwaIBI5uuwfEdD
o2Q5AjTfod9F3cz90L4RydkhasNTpAx4vR6khMTLgsX0u2D0mW8GKtX1pxPdJGeCXaLQeupQgyvV
+s9k6p7nCLvoepInTg3W5uvChEfjzC1Z5HI0KPz0T86Iv0oD660Y8X03bhMLRUrDgg/lNxrL3lxL
tYlYPbj2m9gOUST7pExPghPtZioXMbw1K/WgKI3ykhm1x0q9V5zYZy3M2Ucvr/vCdgAiYBMHtmfZ
gqyMPc1bI/j7hC+XvVHNsWhqeTZwmXGce8o4OxmGkexUdQfp3pAMV68frx9211luzsplKfpcy9oM
9m4A50EtddWZVNPV1+rQJqs/9TTUE3RwzfZ3fPRGLJesWPaMeJvjiq0suq0hxhgyv5zC1Lypmx+2
uoSpEFx6NzJtZHIODUNb6gh29J990oK1aFmftPdXfy4P6Fd6tqDdvv/5t5HIuTSzXlewG0KicWuF
bHla95M7hmRdu5LQYYtUh/NqppZGbTJAddb+MBfUI+OdJmGamX5OC80xfgNyBU70oqmcR5MTTW0L
DcPaBWAmAGnpSNOjTgXOhT3JNXPgPJlMVaNAy78J8978WMraB6URxbldEeBDZnAS4A7SuDeazGzs
KxnOUrbQOAdkpHg/YDeSbkRwL1POXUkIagEv33U9qkrYao9Gl4QsdJegCxAYl+hI3NNU7ZwZDevB
VGb+NNPxKIMM9brb2BdhKxg1epn14G6tL5vVVCd44lXOnczMD4lEfwPpA0OfhmwC0gebWPxyfl7N
MklGqQmH1lFP8aELE4+eTSym5E8Kuo2icS32DG+UbSOPc4X1pE/LwGqlC3rFmK1zVtBX9tboGquo
fbXrdTeiOPdH8EJ9TmzMS6CF24V5OAUa6NN/6ytNR5XU1FW8k8qZTz+UtBlmnIhUk7NGKGqLOpm7
emAAeYdoNnCo+d2hPo7mUmvZXESVHKXylOQiXr79bG0jgrMeK22rOI/xsc6aLNZH8Ej6kdeUCMMY
cDmzEf7MFgTFva1FOIPLsTgLSia0WUmOWkX0dfR+ap52TIL4VgMnYv8J01Nsvwcz0G55w+AmAaOv
BjPqJoJ0QHS93APK0hSP/bJge72ynNQ6WrZo+H5X6Tcn5bK3pQIyqtKgxS63wbg+sk/sOX7fSJ+v
+4v9UHiRw29FDCCDn0fWnGPzUVa/OENYhvENm8HX8gHYmaIaj+Dq+GWiTCKW2bMGamKsAR3Ts4RC
z/VD7Vrx5kycw8BQUL90+FIJVVgxDUZsDUmheviN0cCtMvKDnbIWk2zVISYv77ryMafvItHKK9Oj
N65vcxJ2mZu0M0/AEZ9VeB1L+7wW7YOe32r9Yc17z2oek0U5XL840dtw0WOcgKGaKlBrXcu9rrlP
ZSHqLbv7ayfivEZWRxOmFPH87BsPLBvMyXZeX3oapvDioBbhFrCffE0e5zG6clG7QUW3a5qMsByt
1ilz86xoyfPvXJ1BTBslAERGLnIABKqsVpMN+83ZsaWK0y+6KPCy3/rqLApGKTFRqTLIcIykcnpt
FrnUmpQsQecvPvtYlQCxD9A73GIweYovH/LeGVwaihKXNwbFCeYOpxAV3MexgeLUnB6A52a4ldVO
TqOhSlbWIBcaq5s8iv8co0kIIMdqvm8PrSkGQzE3sPyNv29MAEAQspWq2hLEdjm5VMoORlwcy8gO
hir6kxRs/MgghWNYzRKMkgUQ0X4QrjDv38DlV3AO34qaFHNy+hJMbu/1N/XT8sd6pEHmKfRoHGuf
AVEquY8JvTyQjpLgg+WNXbL7V9HoYMmw8YbJqANoO0YozCXQiIWy2cEA7ti/VF9OAmeWszEZ2v+R
dmVLcts69ItUJYlaX7X1Pvt4ZvyiGju29n3X19/D8Y1bw1aaub55SKXsVEMEARAEgXOiyJxQ/4CW
hTw75nP18/+TwexkngPxNydYhSRr+zEbvKF+ui7hY6z7wliIpKElSJLkC7KXLi4JaVR/8ubbakLP
5KaYrMGN39RD5CYb8RYF/s72HwvTMk/pzfwl8zpOCL08UKkmF5/AOKkwoyUsKvAJU/qz7VVrkndV
86Jq39rwLWsbN/YbN9dbr/N3jXZ/ff3/IBwEqKKsouH6o1i5cJYpz2pfGgwIB8INHd/ut4gQx2YH
DOwTLypwpVGzXUhLyyzBJQ3SqFOA98OuTv0Wqdcu3k4HfcdZ28VZSBWrSADwQaMv6GSZwymv/bYi
FRTrn2Q7tFMPTXn5rulP+oN6o1i961spuNKn+aEfN9n/nPF9SMccPm48YMxjW80GPSDGIGKtWZ9a
wXiPIMRxQWl9gWcRjDrN0W+yusMCa0e/pcSuxkZHhMlsFbx8gRs863axM7b8R6PLGjazOEa1pUpy
JY4hWSlhN7ODtoZHH8NtE7FFp7Yjbv7MlcjEm7mu5Kg0qekopaOO8Tas67sZZTvArWwAzLtrJ3KH
4TebFKRzBDH/KxQ7pKOlsPkjszprnYlKJUD4NZX6K+5JjxEufYLdvBX9thUt4jum27r1jbZVGlsA
nPKN1nBmKf9h1w1DpqgfGH1n4kWTNiQRi3D2Kje50SNLcnJstvLW2+q9hIomQLa3uSsfBIdn0hep
0ceunyUzp3pjtoPRqMHsSbPkhCIIByexPZh+zk36eJIYy65CFD4mA2tsQTg5YfA7dvzBSvYJnpgH
NCnDX0MrfL6+s/RHL84C5bw8xqinWlKFTheQtAjN/Tiqd1k7cDKy9fNmIYMx41ZQGxl0uDOWBR5S
PIzPXnhH/Sf2olP2LNiDF2R2eQOCnlN+4nHk/YMXnZfI2K6K57zcF7CD077eafbwo5/RUa9YoxvY
megIDuiOrit1PeYvVswmQoAgQKcYtFq/+qcaKZDgyrv8J23hjzxei6pMTfDaHtK0bHHCKG0EFp4E
hqM/9g59XGu/mbZ0/6P54b9FKDgNx/re3NPhL8MFSvZO+Gu8u75gqsKLLwB1NGheQCp+AWsrtqmq
+3S9vZzb4twd6vTgC4Vl6IWt8ILBqskuhDGxQBfHKepbLLeYB1ebDqnAe4P9SJevrYdxerSuhWNN
RVCLHcNj7sQOyidg6krepBOprB4A3Yj4zYH31rYaBBaLY4LADCC8pgDBoDdVMojtG7CrNoCAVkpe
5fjy5YsGtoUkxvNF9FX7I4EkZQPM3lMBXNnBM/f9Kfjfi/uMKCYAJHlHjJaqE5jgiRXNoWtoxYOe
KFs5Lo9SqJeoVoIx4bpRXg5IMmIZxxfSQEpmukKCufvc79/zWLpJy9LTi/4plf27IJkfE7G7yavm
Z0umverHLxHYai2jKl0wWThVPHmqmezJhB5lpXCl3ngIq+itD8m9Xyoe2OExqVfkb9e/fDXHWWwN
Ez6iUkubIMaHZ+Ku7XuHxPKmqRonQEpeSohayM+vS7zsMWR0xcQQPelyqZchUpUsOmZc7LNndZtt
KpCcAM15i8c84E8516XSH710M0xa0tF29QLjtTZrSc9nHAy50r9FgrLzdQK4shY1f7nYAuAfplij
9gGq3euCLxunP5b7WzL7SDq3QtmSOJ69+KgBGQj53PCFfJREAXyEuNWB2YUi5vCyifVYjYea/y6Z
fSI1xCEbgixF8AqGDZni2VJacTvGCtCXUKmXLTy7Fd4sNl43SKI1dwmOKa3edV1uAytlr2bKDhM/
thpL+zDsZHfSprtO1W6aUj1qRrutkzAGQZVocPbqQyUXm6XLho4JbR2YvIw3SboiRq2PzcowPNiN
rtodxlrzJDFzhKC08jy1pmpyfU16vb5Zq/F+IZjxhskvi8QMafrQah4RAXKJV+XrItZzhIUMxvwr
s+lqOYQ9aKdyV3rzAUV6R7+vdrUdurrDG5DkyWNha8dAgU83CXI9IIghFcKlMKM5tWNuUlcAKQpn
91aPlfP6WAzPTB3AfajDvT8qQaDPRsjthy1Hi6v+vJDCnMxjI0RmmmFVEwqXxKOnZlRZkWaXeDb+
UW/lx96lBTgfdixYxs38xvkAKuCKjRrMuY1pI02tKpgKHXQt76ZT4PZWD8Bv8YnPirye5S2WSw13
kXepZTRVALb/lViiinCIjoPzDpg2N7V5ALn0iLy2Mua0bku5iBQBBmr48m40JTeTj2KT2OCc5ORy
vE1kDmtdTgZVbmlo3FG27Ah4AponHnjvAus51kJ7TDwRyyiSxAR7hYFMO3rIUYeJHeWtdLXb/J1e
qAUHE4aninMbuWTVo6EfNUJJRekHUYvRpFHFZj+DWw/rC7bxa6TbA7qHTyqqk+DOzi2o9hHBH61N
SmblG17edTlZwshn9AuyRWAXoOEO9SDRVj3he+kVP7TYUm+A6QxwlM2EtU+HfB88+qjkWt023/BQ
Bf8hmJ+VwCjfnNJcIjo+Ij0a+2SPntGjsEENw+EVZf/BSc6SmOjdB30kBnS5YNf0wInq+Y708OvB
uNvyppLW05jF5jJxPC1GlcgtNrdxs5v8DROksWPaldO6kq3axeMUIo3hapOu4dI5f6+RRT4Fb0mc
5woCAYrCqR3eDY2VPeQObVVVT/EX1MJkdKz2z+1Xfg7F20q20SAss9gPKginMS/aJvfAkAe/fXLr
u9ejK7WJa6tkorsxB0T2abjrpq9KexuZr8R4qo3cafun65J4RqMycVzSBTFOqI+2r6MjWA1QOIIf
FCEhPMjbPytGn41GZeO4nBlR6iMnA6EAOCbHbYszA2NtINjgNzqtB/KzrTDhZ5qTZEomCMv0m7nV
d3Whb2QAloYSD6d+PZCfJbGBZjCUfJbgeeIe7JzbeqtuZEfc8p6q13NphFTwkisqBt6ZzZoyWY8i
ESsKI6v40u7aRzAYDHhJCI5VZCno4B8SWzzob9zKzrouz5KZjYtmDWVwunEUOyR35oNwEyWW7s77
4Zh59R7Ps9vgi/bAsU66RZeOcBbLbOEoJ+jg7CGWMllT68QBAupZmjKK8PO5suLEyk/cu8PFCC0a
R2UQ6uKBz9AVQLHjuxb5RjnHuLBXSOImsETNzvAgf3VyYIiIs0VxatAsoOKFM7CjV/W55D5vrjkl
xOuAIBPBt6Wx/avlKLekklFHUxKgCWl78xB6vRV1SK9kJ/J4KetagWIpj72jZUKASUMd8pp9vhtu
ov38kO0Cm87XcGWtWNInWcxMzSCHYzQrUK1xintLyTeRaSducdIc9LnhHWwzZJ5WWC1IUnkJwWWL
0Me2/tbrh94X21rNEXUsyO49DJ+1T5RxgV4FmsgKHyjc5784sVbeiz+tl/FZsIabpUl123oagOVQ
bJ63+SHbmYLbbriPUtQwGYf5JI0x3LEopEmaIU0+acCYszUAfmSowAoA6LOAd3T6F9azchX4JJNx
UrTJawlwk1EUrfc93t3kBn3QplvPJ1zq9qHLDYMrScAngUy4FdHvUNc+BA5o8gN6lPSUvqY70aVN
V7S4FvhbSnYPhB8+1MhaEvBJOJPPSQRVq5bWuDv4inqct9IN2UOvfE9Z1Ss6G3VDRMnGZMsA5qwQ
IYezeIJk9Ufa1RjZ4964nV2aPnIdc9V0FuKY9FGIgpLkBb2NRBbImI2P6zl62Taz74qvsxvjkOY1
Hq4Gg4VMJomUG1OfBAUyZxXDkoWyj81HDD55MuGW3TjaZOsAjQFQziaHNpF6gEzMazbttnsdCmtC
X17k8VK4lZPLkIkiAgpKNEzC3n10P8tTU8XKgGtf2qWgvda9+B4SwnmvW9+1sxzGFyqtVHOdPte1
fnfXj/F+it45h/C65s4iGIsPYk2QInpN7Sscgro3b+W3TEKir3jiNrV5t+K1mwVUpyu0UxS422yW
04MBep5jHPq6ZDVfBBnYj8XJxJtzpdjZU/2FAu3xXx/XFXmWykTOPhMAmVFA6ojyb6XeAFXW4SiS
hvqL4LxYGBMoQ6HTohZ4UzRuUcSpILaTveEAkgyj3U6U2iK3xXvdwc6rYswjBGPfbNRYVSin9QF9
ICcz6J+UPLqrYxJzJhZ5KmQMpcIMZB5E9H5kbk0gcag+D/l2NfIvNMjEqHzuYoAxFliOpGHEs36I
9ENBHoUiO0YdJup+Xt+xdSc+a48JT3OvDVGL2UjPyKLtEHjinGzyiaO19azkvCiWGyJtqiCTDEih
t4coPdAJa+mr6NXSLkcLomE3k8VlPud5mczkYRhDbAydehnFyCtREgLRkYTDU8MLuOiMz+lJHSxe
Yr1WijJkdAsCdR2XGJW9bgpGHgtpB6nmlibW/hc5dVtH2/+qHybA+cXBXdKuNW7WsJqILUQzDo58
oQnzAaLpwU2O80G60SzJpikRd5mrhrOQxXi6FgxxnwQfxZFB3nuiKwEp5nudIYjRRmbM1/3hpWEh
k3H1oKiiSp1gRgjTwKR2zA84OxCimxtjm3jcquKqty/kMd4eBVIQpzXWONi6NTuhbQRofY9s0dgB
mRSPtoET97vrDkl/8yKCLmQy/k+EovBzFTIzort+NXh1/FqJXtNIVj1E7nVh65tIO7tgsuh3ZDxE
9icEM2Bee22cHGplaxbxTuSORa6erupZCv37xZ0kCgdSA7YNIe0IHPbfZllb2pZ/G+EtibmMSFlf
kUBE/DQjw+rwypqGaAjklLXXA9piSYynpTG4mjr1o+7aO5gpl0GxTIGSugEQgKg37/EuUW6ub9Za
sRnbdNYj43Jhb4RmVpQwjXivW3gd+6I907vzsIk9zVGA4h/ZRX6LYtOe7wzrvnAWzvier/YFZtyg
V7xtY/o5Gb6NAw/ogCeD8bdSyxMQn9BCMprHxxGwU5LF0SHPFhn3mjNJEloBIoRtvku281Z3yeYD
Fhbw7rxaLs8WmcO1B75wNQ0Q1pjR92RAAavuIzcoxsfrq+LIYVG9J70YIwNzaJ5f1I9TlAPhTQXq
ZZ5wMBRW9wcIFGgJx7SbbDDrqfxulkCeQu8yX0TlQatfrq+D2tBF7Dv/PjsZk4q+OesR/f0Kt0Dy
Mska6lEonTY8V1rNUxeSmMAHgkHUn8hHSKLdl7GwSdFW9WsIp9FBLsC7e3JUZzIxcABjX9GmWFqi
FlY6HBODk2PxdMfEPT0wwT7RIziMY4I+NLk75WN3Uw9VZYV6xHtBXK/faeCi0HW0UWgq46odOjgB
ldvgKo1nfNuPRM0C8PIxAZuVVUWD45PsZ6zUDqa4dwKJdl2g3RgSb/ZyNVlefAXjzXrRRaZU1jD8
UD346bAPYzvttF0FReehag2dyjmeqYlfmKiOvlFTl1GdZhG2ZxH93kOPn5c39Q7tlJtfo6u8VG7V
oxdimIVlaI9NxRJihvlZizYJuUsDjjOvi1Ax2YIOErxhMi5Q+GanpwaCRpsDYl0D0W13rDoeRwpP
CmP3URO2STLCLMWqsEflue46Ow25PZLU3C635bwYxvoTrc/VKadi7ttjhVnVXXRIMByJE9nBpEp6
E26nXeYJXLaZVb/GTOnfWqR/v8htUlNvyJBjoyRM56Dpw060P9onQzMkTTMMjFh8ltANWq0mBJ7W
hod4+j4lD2X3dj3urjW3oQ7xWwZ7gLT+rAVGAj+iz37JQwJa1pvuPblBCTmYLfE9dfydghYWNd2X
76ruqHb9I78fcnSBHrgl7NUjevExjGFKUh7hH3wMLSCgM3svPOB7HOFedsqNwaNyWH8ZWIhjLHSc
+zAb6NpbB41bN7lHfTq/CVCq4I1VrzvDWc2MlZZyPHT5BJebVcE2ja+ZBsiTuLWu7yZPCmOSIMOr
26CFwTT9g6/cgEUOXH8P12Ws33IXWqMfsbB7H21j6CCh0QMv8aIb2uSQJIBC/YWnFN5gjAHG0X2T
eNOF6yfPQjKTiGJIvsOjPPaL3IqTRYNwhrw3C8ExiOYx7ns8T5vMQeeXYhanMiILKV/HBAMJylFK
dPu6Oj8uWpfx62wZTLwfRwzXtz3UmXa2vM9uoq3yTrbjC15QrNGe8CZmHMLt6M4/KSYdv6l2PYyd
5TNBJk0CNGLrkJ+nxwEWaXQhZ4m8fWNB74wRLd1Eh1mK6JyfnWwfg2CEtlNNT/yRZ86uKUwMGUhV
pQZoVj1/AO5HNtlz2HlqzwNE5IlhYocBnCtJoKFqyjb+eDL9O0Pj5HU8EUzMSMS2DkMfO5P4NyAk
tLpurwWc+M/dGyZkGKUxTXOBdRjA4diRQ3/QHOMxeAofcJflzqOvNSwujxv25aAiih+3CtakPzYY
7aKwDydA7Wxi4Cir/6IwxrFuhQ0ZadGhEgh56Mm2YlGw1On1ugOvFwQMpIQ6QJKRkTJhoitmMy0D
WDcluu+funv67BrsZti3aks/hi2PaOGSupO+9C4kMiFDkXsti0xIpGe2+KV/7PBqUOyqZ98BoMq+
26kj2k3JLodC6TPhz58YMNhUt/zgsb6fhopaJyDhFYOdEyxAqT71RkcXT8mDQhvw+rQaoqN1KHaj
W16TzapPLOQx+6kocmqMuIx6agh80PguTR7joOA43j9sqWEapmoCI40wUrq8qjIzhoJbB508duSi
9zQBC7mw6U8DWI+6F169gEbZi1MAOEJ/S2SMSNMmVQbwMtZlNF6Zq445DFYh5nYtxXal1FYgj5ZI
thzbpVHqmljGkvTGV9pKgNh4lz91m2KDFva9uqclztDlNrysOiNGq2VVxWwPxss/Zw5yn0mliq5J
dNVJXgi1lqIVPuLdF5N3gZ3cCnf84Q2eTCZOC/PURuAQoAY60mFL2xjs+iVEAyGu/S8YjQO2tqUB
AIvYoLpVUNktA9t8M4k15rxzcNV4F+tnArpWKGafCgP1W9HO72j7AtnGTmLPN6NNSdjQ74Nm0et7
vDYqYMgLqUyEj7LWnIcGUguX5muJGymW/DZa5KVLLFB8/aCWPbrxAWDbidMdVHTGZ1Z14IJi8raC
qmeROE56G7azge2nKPMy2hnGb+pN7Y4uYCKc0K2+VTzz5klk/NiQMOOViFg6RRhSj/Gtvh23xlMP
ZRueL1rT9o9m9j6pm/FkPdaA2dpBJu3q0r4Mp2RDU53+prk1He6NaX2FqoGCFtAwQHn3WaeVroTZ
BAoET5MVC7DpXjMNFsn920HoVCuMUSIuordcUhVHimZHF9vZSs1p0yvajTBKvGyCWvBFPAF7+n8/
h4XalqbWGIQE8SQ80nmEuYWT4yq+p8M/ePjiPwxx1s/SANVVaxolXX+c9sd5BLNxLT1cdyCeCCaC
5CNu4KZPrwG+YMeFZIM9hmeoPL0xkQG/HI01zSbDI20ykuQPvZHTjMgIzkS+3tbv/SBIou2HkoE5
nM+GMwyDEchZ+8sZ5x2dfM9ed3Vnpa8j5rYUl2I4dPqGdjy3tpocAid5qcFnpj9dVy/1wUuTOX8I
cwT1/mRGSo8PyZoWuCb6gczpQTUrryIGp52EJ4pxFs1Mh9zMkTxkKaCXwsbqo4cR5EIjnjWuL2r9
AfqsXvbKk42pkaYzRKXV7tdsTpiCV6Owe+u/DVz/6h2Y7toVZbKXHww4NWNbw46SGv2HAjFBdRGE
qVVm6Q3xyYsST5yVcnSqMN4RINb5uGHh+ljey0CQVjUwHda1k3DLNeun529DYaG95wwEJdOI2DIm
bzp59XGJjHmPRDwZNBYsjigFLN/joEIGAO8zp2vJIzAyJrste05pbz1xXhgIcxhqE6J281FFJw8T
cufoQJ8hqvRhtA1rAoQIr67Mlcgchlkfj40R4/j9FWPASklj868YA7PgxxieaTAhpvFB8CVL8Gyi
jQ7gBJ0Bs33CWHsqybzr/sbbNyaIkDYz0EmNtWXKq6/Gu05D48eQ/J9SmPgBSG8DLfbwLgXzPQMB
ss17LvO4w1b3Cbi+mI1UDFXTWcj3Ko6FJJuoDVKz2KY5MgglcuisSzjZlD1T/t/pr3GjXMpkbKMS
xzYZ6LmtbCaQVrgzyCT1dJNiUp3Y42baxuPm+o6t3rGWIhnr0JseoJz0EkubeWPgS8IcKZxCA0wt
NPPWmJr9k5e4pUjGSmRRKPJsgMhefDFEb5h+XF/TWqaw/H3GPpoU+a3YwuALU/QqIfdGjdd9sJYo
LESwzexSJvRtqWEJUms3rrEvAgskq15rqRg68+Y/7YBeimRubcYw6VFOYyIdFwgO0V5zxv0ABPR/
06i4enAupTHnSUEKMWhk6FAdeglw9dImyP17oTO9qDJfizbbi1qwqyY0xQyZZlp6XAqeKCuJLejN
aQ6ADZYGvFk/KpQ9VpcfxaRnjeGrdTvio3RtZ/rxKxn9TQsOa73amubXME2cEG2kVpWLLhG+iy0v
PVyb2FjKZ46lQkiFWjawBbR1ITrMB+NI9v7hX/R28eyLOZbUqe87P6Im7PYOBY8ZTRxL80bE+E0w
eLnN6yZbrX8D2REwCMoHSCuj2zAhaRzS0D1t8DriSE/5d3kPDrIcpMn0bpxO9oaeiYFd6Rt+59za
HCXwy4iooJn549n185EfTJo/p8NEQx/xSq86zSG67gF5hTkgDcUeR6d4c6BuoBQitgBIAZc/k7P6
qLL4Ctav8zmupFnFV9DSiEI76p6TTeQCLgK3RzpzqAG85yU88WqJ62H4vHwWSEAWiG+GBIJ7z9iM
jnqs0KAZgXEn+itGMSS3U/t6kFytOFPINnQP4AIusZ3/ijlXFYAGaZckncepbBDgHOlETr/hG/Ra
YrAUxoR8MetCaaxFJD3+VyX8HphWXo7/74qYuE86I9en7GNFyj450KkJ2nxZW/2G/yr1Dzv2W39s
r3/VGIGo0h0L3oVbcJj+6F/qb/HP/Ivi5XuwGxDMAP/1J3uGiTGTyGDxJCzCcTxLQ6PR58sUw869
YBs7cqLlUPReAjK+j53r8lZ3bSGOSUfwri5KU0ivMVX8hncWu66krTh9uS6F/spFVF9IYTKQsAhb
rRIhJZC1nVJPbte5bbQJeFzFvNUwNhhlpKySAsorZ+JE88afR7Q8v11fzOpjNq7xv7eIMcKZBI2Q
qnSLTEvb69vARV2xRGGv/RepPVXNheoUgIQC/ByEYGyncy2kUTeJCNpGUthVlAJlZJOJw66rb4nP
S9vWM+KFNOb4awW9Ah7D/3FzWfexhUTmGBzmMpdCmsn5eudK3X00Z5ZE3iOROHr5WOeePrz4w7bA
NWMIDTstMcnxyNnQVbNZfAPjBKKE9o8CrVa0hECxDQSLjlTgSOitMPv3reS8rWW8Ygyn0axUXOi7
NtGd0RC/Zzp5kHtzsnD58fxe3l1f6Po6iampoAjUpYtO5GpG75+P5CZsKivv3GxE1qFyEmeeECat
7KdqjFraShPFj63m9sWLRLzr61gbYDaIcl4Ik8mIYGbpq3ocICPYoZCwTep8K8Wx16fPktDYbTRt
NViQWO5E0JWXw14Obn2wQgsleKjAfnn9e9aXDDgdMHurqsK2bE6V3yPryUdPUL4LVW+1JHc6Xgyl
UeUyEPwWwvZtKnobo0UK1e5s2nYZWj6UAoO8lfilkzHSpDX3U09uO2JyKnk8scydRJeyXABCEPGK
SMPo8A3u/5YotEjOfijyZCXdu2+8/V/qZNs44ypqginBSuVaDC1Ao5aArlTGSbOuy1n3v7NGGStS
AKurzyrkBFlgdbjqxMcxfyo7TwBA53VR/xBYz7KYwDpLkZYOAwKrcqJl50ZflITkf1N2pkfdNXOh
Nruor1Uy6XtATiHRbk9h4W/V+jlW7kTp1DUb0eQlZhwPMJkIikf0qYrMGDf94qBgGLLRAtAI8S6H
q5cz5axEJmCCobzNMHuAfBbU8wY6vYVJsUVwaY3+SzUlJ9F/nmPFaTUe1ffqtC5RQW5NPk79jxr/
Qpu+qfR54JsD+mra3XBqt39DW/Bqh6uKXAhiFNn2HfDV+lz0TPOkJ5KjD89i3nKskSeE0aMkTHNY
93ipLbToVgiUbar3lin8yWmj0ZAoKphdZXtfzWzGE7Qyw42n0R7G9zlKHKLcX3es1aVoikrvN0Co
Zxs3U8UoK8kPRKRHGHQBClwVfO2LP6vancWwvZshXgTTnGYI/63aVaDU0XzvV9XO2P6Lqh3d6Av/
XUhk4m4fE2OSTexR0xGrS/4KcyBxxXhAjnm+u35N1AwRhQEDdVC2raYJ63YSaGyi0AJK4/0NLaA2
Xrvh1yHWb+ALeUyWLhUGmVVpHijkz7uYWoothZZkpYaFLgXaoyDZMiAHWqsdrcDjddWvK/a8Wnrg
LVw5n5tKNz9Ol1l0mvquqUSbtA8amhOum+ZqBP69TF2k0WwhqI9Aj9p2uD3GVZhZWdg8JdG074zp
G6h/CvyBIHuqPPMeqtfLPAu5jOXE0jSOjR+MUK/5XbBARiH+nL4AwrNAVnIKvdJtUzDNSw3eO50J
eCt2/zXfEI73r9+SgJGBmwtexC9wzbtelJJRoVZVgVlgMUWYbv9s8gNwDb+FMWFTmLNc9HsUH3ow
qddlags9r1OJqu3CIRcimKA51GPYpwq283+f+1wNagtRjIPkvRqm2EYU6vK/ivyxbHSr4U3nrMsA
4jFQBbA/LPC7SMQJqSohnjD+yOTGiZRoDw7hiOMENK+51NpZDJP3ZKU++nNFSyiCtkXa7kTal+tu
turP+lkCXejCzbQcQ4KJgq1Xo9Sp9c6SZsUyKxHdRjwT4C2GsTIpDzH7A+wFvBfRZjU8Bzizbzex
Y5qHCnSNOTDNFQx5XF/gapqqG0RWTIniNTP+3FZDjgEcOFKgJ7prqu1OqnLFrrP4r0ErnGAuOOnB
Gvw3WJDPEuXPKh3iciozpRo9s9EwICimqW0K4Utf1Jgol0x6DxA3uBccEmV0fE22xRboKVr3GmKm
sC2EA6pYX6NA3BOzdf1UchLcjyxSChzNrO4HHQDXDFVHaYRxSRXkvyIe8PBOPYGYOU488NhwKEpW
rWshgnFFTQ2nSm1wDIu19DNt/A2JDLsqmtoGU517faPX9W4CrMkwxI8c8LPeg7wSfD8ktDQ9uYVo
K4qFwdrEbcFD/V34Vmw0hw6+jjelbpNn8l6XRx7yz2pYWHwC46+YuQ+SNJVhbEkIRlxg6wLGtm3b
2+tLXT0bF2IYp01SQQzSEWIqU9zUeNVpjXrTSwBSNIoHQdY3ALbnWPWqsSxEMs4LwIxAzgFqhMtD
aGXBvjIIxxzXyxJAIwDRE+a8L0DVlRQth7KG/RvQRZq7ujcE9nxoLeDsRlb0FL4jsXEkhcK6/9Hi
zpIZjzXEWq67GJLDSvEQLUBY93p9x9azxMXiyGfjjAwpMesRIv4GwPV39XYE6l7q5puCc9Vb36zz
ehgzLDGNFWcC7APEeI7YoDJYm1vOgtZskGIj66jkgleGvTrgNtmhywDRQ0H7XmeXx9a3NLs5+Xf5
S7tXKkfDizzw90ILM1h8oJg1T1uIZ68UmZAIZIwgHvV3S/eJK8axq7UNxyhpOssewCDXUtHNQwju
r0yMHDtFLYMOmiR5ZREtt8o+PuTJa1Rj+MrYa3W4n7WMo9u1qGmKuoI+dQxx4l722VZS8DeUhQBb
Ae2uA6ZYlFHDbZnkj+LA6yNatUvTwDQAkO5QI2cXmEz1OIWGAVMB3ynxGnv+pj/P9ru2HQ5cTt+1
CsRSGLWpRbKhhkiVMKyLB4aw98oUb6apvB0axcNkoa23mDpuY3eO/yrzd461UpVd7CO2EJMPsmZo
rEozkFRncyPQ18PBpaisdWv9QlkBuvwtUHc5W7hasTIXAhkX7MrMNIYBAumwRfceAAYE6Q7G+GdX
/UIhtjkLXFEt7JRoGPkFzRWU+Fm1kxAntS+ko9dKjacqxDH71tWl1G2CyJWS4NhrgZ0n5kZFvfO6
7BUfMUUJR64i4tRWP1Sx2NUyDGJFyeGK8sbflJ6/kzboJeSj6q3KARSVTCvXwM9n3KIr0HpagSnQ
G7+PjmKjjiTZ2Q3+40cIzFtB/3h7F0Xngxz6r47Xn66tRDx4JaRLmoxeVNZVZBW3CvwVaE2TBmRM
rf8sK7kjkOFUCAbxYpRBjWMiOJG6TafxBfe6tzIH7d/QulGFK3r8LSyTyI7z5LGLx50cmLbe4Nlc
ry2lViNLzCq79iOke6rb1qpHxtJSYt0G9xXMtXOrHMy2wmDEbhoO2a4VywfSkdLq1OSokXBfwuhc
fch+qGlJ7A7mZw+xFG5CkL5+R+1Pt6q4uK8kc7CCRImAEFjU1hyAOdIMt3ppbKZYxRVAvjeG4JhK
8UtZSrMl+9VOKmpHzQc3SoxtH8tO1eq2lOJDskhxh648+aNVx+L9dbtaCYOf9M1ECx/vdGSgp/KE
bl+1v0PGAJgFAXR+DxxBa5aF6RkZb/wSWNLYO4KhFsow6j3qk7EY74wgTw+lYn6V0xRdsMagWnI3
iPtuJJhtM3FhiQu/tuMywAvpTKxaIB1a2oHUUPYgZE2qPrdCv/42pV3ggrlK/VIN8a6MpWczwtxi
PIenrJQOfgFkSBHtZbYya0e0Lm1Jpj6bgQEQrW7bRMJTnin6u6Ik2o6EUQbRYGFJgumJVPqRZOSp
iYbECkGxYI291tmZX0/3ptpILqoppa0Og4usBkF1joV9JlTbuS7uhbHH/JMxNA4qmPifBKC5tf2d
qSeOlqKNoi18SwVh3iYKgQDYDOGPZk4mJy+GzBV7Tf6ZRVV+o0Xjlgxl4ZGswU/H369vyCWjL3YC
qOUqRX4FSpXObD2Jx5qIgi96uf7QRF/UGd6h53ZQP2TCs5w/GBoAZ6XJaqSfQjFvfd8bsmNfJ1bV
+naShadKAf50hRHOHH2IeWAFfRPaiTG+ZU32dP1jL83087dS41qEPzOTK3VWBNETMPaIixoqVWJY
eC1w864LWgHXQVyXwAwN2C4Rg3WMpFhv9EkLI4wkGb2rhroFRFOrl5+6JHfkrrTntLTCNLg16+5O
DO/TXrPKQbf87r4xd6KewRJ0j4i4GYE0w77+cfQ8+3zA0m9DgR+4K/g6tsQ/S7I/+lUKEDPQtgGk
DdAQnE7kVQmyiByMHgHkgli3APbAKGaSh385bYoRpBFIRDwdXyYKuHvoOEjRL4B8jy27B11N0LPX
yR+zP7TVM0xP4oDGrtEtPDykgycm5+QKl6nsZ5HyZwMqqjYNlKSXPRyjtq6WTgmCJ8DVc3ZoVYyh
4KDGDLWISQpGTBuX2ZSJMuYXZnvG+JY+BW4rVTwNXlb6sByTIqUakqqjIP5ZTvgf0r6kS25bafYX
8RwO4IAt5xq6elJLLW14JEsiOM/jr/+CLT+LjeIr2roLb277OgtgIpHIjIzISBmVzYjlQMrSFL4F
h2WsCGEuxsttr+GzAYB4Z40f5FFpnsZFAWvVT/LTGMFSGdg67CGM9bji3mQV9qCAb2OVnLOvl8gP
8xRClQXjDKNhKflFoFoiEis875xWrhwj/VgFAAUW3gxFJZHl7hQxqxbBmV1BAJh6U3lgkmzmymyF
amYms2DSUrEzcTTn4dLSXLEyAcliovja8FWX8mPXlJPZRprLsio3RzV9Kqv28xwFtppBwmC3I7/x
KtA1TRKpBJJdEMPyj7uwJLOojNrSsGkPcgrsW+tnidvYzM9cJYx29Vo28mVYRL4Mn6FIIflzNw91
nY4C8uVfHd5oWnV4QSG8D/rf8px3FrljN4ihUjUaLC4a52BLTpzeFz4a9qJ6pljhXwrZ1VbcAA2/
XyV3BgdlZLJIl1Vizk++WwqhDDNL95mHUSIPF3d13l/pdXaDuxR5M5EUBRTG/KyNIJFUkssCTT50
S6h8YsOxyD4P0WTOMlgpkAlm3bzzJpD1Zfu4M6Kjcwm0KlVl5OtcGOh1NSxmsRahWkcmS6jiS960
7F6pk8hTWiM/hNCVd+ZhvEwpBJLxCjblcUTLlhqYMZ2TzGxjtXY0Sm2jQGbWjbKVLWFLmfsvMw2d
IMRnU4Q7pSH+KKhnYR6/Mq2pzbyKA2eupI9FWxvAedSTqSVy+NAI0mhL9TTb/VxIThnUPgmK2IQQ
+BlU83+FpfqcEZAmMUx+JNonoWI/A6lEAUPT3b6JXsMI07dxejSCzG+QElo450imx5kakGMV20fs
/0tRCYhBehlbcSOUXgli9bzLoDU3F+go9Xlq1YDAS8XYWpPcRjZGHyWzC4hxEEu1dBU11s5Kr6HM
RVLko3UFOEAgXySl92dlqKxRaJ6VgfoZGwQzyWl0D6+KMzNoukowW5CAN6YcjuxQUhECWTS5oKoX
P5BYTJwxljW3y5h+zstOcPHQIHhh4BJVxlw3DWEa7RZ4mJNuJGdRSAKrmrTSbLIow+Ojyy8DGBIx
GSN3iT2G7V0ko5ufRJDvRKXG1KD7bUPpS3Oonha+kMiCj2HxZ0HOJZtUIELRkwkECkEZuWKqe4xA
eExOsuo4SG3mxyELc7PLB/Wsqh3+X8SKx85mUi7ahqR0D0OZOxUJh7tcj7K7NOgqe56Tu2QUn4RR
dCfa+8MwTZYWdMwOtey+FAcnqANAtTHm1ZWCcqzzJLOStHLxVO6tcgwOwhTaao+6fCiJSKXU5CXu
9O9MKZhZ9OAxydr6uUTP02mSTrGDThrPBK2/Rq2kuzCJRYingY9SG6bxbognBenCPAteE4f56xRo
SWdGTaNcBF0/spl4SdZ4KKdFVjNPoiV1yE37+qSP4wvYIL2e1Ze4nxzaqZ0fycaLILPnCftQswTZ
euI3LZ6YUyTeB4XBbDB8WS1e/D6NBwxfGkF9JwS14bGgOw7j4CfjmFk5WgyTVh3FtAaha3xMw8Iu
WP+cyTpuk6IWXMPIUm+sWWGVaYOhGgkbo0ngxQHQywalp+jFYyDZNcZdNG3GCzVuP4vB0NoN+NRY
hn9Ha1FZoMOlVvpnlHZRq506q6V9fwfQB9hHMz9kotlCmdAWhfRBFlQ3Svp7VQPJLsM4dTGm1jiF
zIsTENdMup0y+UkG3e5QCJ8iPJ/CJn4NJQUv4jTSjrGkj73V6cbkyGMa2lFRnIUgfAr64H6WUDcu
Eh9x4ViBv3pZU3JoVPFIQ3pplPCZBUVqBXJ2Dz06sHWH0ydtyMUfRdj0j3Isn6ZIwEVdBj7wfz6b
8QAWRiG2m2DKHNSWcIRRnDPRxUpdqSrpTvJ0leOilUggNoH6Au7eq2HXvpVVAZORottqkRmXz237
5XaafvVY4QxwD6uJTfIb3M6tgvBRS7/rUniU+k+BUf/XpJYzxIX/ouubrhyJCLbmL0YAOTR6JNBG
u72a6y75eyv89GoVj5I0zCgoLpP6BKwewSE9Laqz+x35nU/D36Lgh+3YmKh45uHtYSlNXJkpDuXO
iq6S9LcFLdR9IO5T8dh5nzyXjAQ1ZBxAO90f62mC9J8/heWOkWs8FqyoBBBWgq7fdecPl3kOEAms
aAKdTVB92LSd7/G9ZltNKrdL5APTm0tX57Iz6sZeV/stKX+XG6CaDr10wH5wraPksuz16smcN3Ie
jLFUeaVWWzIljlaC4aFOrC6eLb1yWCQjqlWmXD7M0/dUjY45A/lFfJhkxYwMgFxUaioDeSoRHLLA
zGToV9LSbRMVRLrftbD1wuSFycwTyFMbfC9QOGkm4tHyUc3PhvQNGuKoKolmOR3TsbCJ4VYNAmCG
qQvQwQhHA+U3pp3qoTk0Y5OhQ1tgr6rPkl4SUwzYYW5lU0XCrwbUDvHjIwE1H/YxL5yi+yrId2Ok
m2Jzlmsvrw5iPdolCjH13Fv11FpC+CMr9h7gV33utz2lyJ8J0VX1bXxotaelSAKmTXrokTRx57lE
jt7W93I2fq8C40O2i1m8jiTLN/xtj/NU0rOghPQm85YKo5SaTCIWirOvc4Kn1+1jfs0jxK2N85dE
ivIg6+AvmF0rz6BJt5dhnPoTObSnsTUFS/jY2NlBAJfP9MwweDp58V34E0Sbxz1en+swgGUDKadC
FkhSAP9477rylPd5HoBOuYlCUxteMTtv317tW+vq6nT8NsFDlecqFISEkcpbmGDkj7mLEStLQq0O
I5Qf6+fKCjCH1NzhtWKlpnpEA2PhY6mguAJmOdQqa5PapLbqwbr9w65jE1UQMtAmElF7QrH//dI1
pKYK6AELL64Ua4h8PObMcfp828g1vA3femWFHzBD7p6LpVFUHjvUB1RSY5uoELQrvPRThHe95k6+
/r22kcUre6YXl+U3XsIQ1lJxxPOX5/xq8MNaiFGF3iJHj8Lo4mTSpQNrn9aDcSa1duX7rmolWCxR
JVk00JIhCl8rgbZxrBXqDNgH7q/x0OD+mu6rg3EafOmws7E7tvhKSRz3UZSFRfS3LckcT79s5d7u
urZOyWpdfIFkIqrQCBkrvJHKryw0ArNUUuISOj0IrWI3WQGpyTA8xn14QkPh0EjZp1Yy0Dox7ETP
d+ASmz61/jnye8/tZEjAUKOPcKIGp/+OrBSgUIBEJFPULMMuJwyti8tHnk7NTtXyupTy/hPzNzpA
L+E4pdh28agiZTwWcCr9BdQJdp7audf2zv/4nblgmYPtFfPqI+jJUV0YDxIYLycQrs93g78LAtj2
KVQTRaCrJJQW32+sMTM1UKDk52WjhJZjFx1FJXuZZnrWtekkGsarMRfOEOuOkavndui9ncUuX44/
soAv//MDlltqdesJNc0HMAMyD8hiJ/MLr0d9AHSUeNI6k0/EnRC47de/zXFd1nxkiZamIzRipy9i
jmpKuEcTvBVk1wviEvQKGsk99A4iVKTigz7E9yzO7FxPd7xkbyFcLKflLJFcLiMPquxm3P2Qk71g
uuMafBxXsyxFE/edG87gTjRO/yLc7Nla/r7ygklsM6WfkO71gDDMh/AYtvaCg45P00nL7ds+t7l1
4I3CZDBgE1fojADQ3LIfB+YpWWyRhpoQw9hJeDbeNbgXVjaW37BeUFGpRSjjXvi1oNl/W9AAsgl2
3F3Q4lJXZ2hljDvEzGjKaCi7yGu0wa6kHEzb9734Ail21FvOhvxye/+2Esf12rgjm5ZqH+tjiDQC
83NEGFFPeiz77xXZsbP3nfiz2mtF3atwwCgeTTVp7aj7cXsl1+XcJbbDCcCtrRg6eivvPxMNJVap
wJd6WdfFNtAVnUtJ/Cky+gRTbBhNp6ofy+yUlMLrSClDOUL5rIzEorHitJVymdTxYec3bSUx69/E
3XWApepj2sE9f6UUyzWv3Jm/Dp79Z0nFageWX7Ny1AFERE0LJfk3R80c5hK0rm2w1i3wId29vbbF
Ea8d1UDWTaDHiUL5e2NKpBRTho62J+T3HYvsSP8h7wH1rlGkb9/0HyN83NKlIheMsI48Pe+OssC+
NWmvfyoag9iDVDzG1fhREPvTUPR2kHh1pJ/RnT4opINYrw4ahJbYtTDYqdSBCnnUPdR+CzMnk3N7
L/4/IeL37+R8T5B6XehGRPCyq76JevJtlNrIrBrqCEPw2k2GahYk/apKkdu3+mjmSbqDMtxOq8DH
8/f3eEt91h8/U+U+anAb1jYixy86DFHxGtBFsk8a2ihZ+E2GXiEY2fYC5JaXo8sM4DqkPjB3w7mC
MM5dycA17FVzvhBs+xWMUkBuvxoYzkhVs96VdtryPhVAaYjiAStyhbDK4ReCLGnMK9LQTdrmr5wo
ZxExeufDbi4Ng1+Qaxc1oLmW37Ha1SKuOynV8xJHKvRDdaHNsevS+Wth3mw9uTxKOyHjeuQFLq+u
LHIRWZNqEUDtuPSin8mlPZCL+EiOGeSC1KfAnVyw21uqbhWH3pudwh786NvOkje3dvUDuFCdtGEP
dQydAYIYeAYYVo8LU1DwDMCvGTuAWL7g0fcH17iKRjjeeyo82ODOz0iFAjpWLPJGJmQm0bRnqFR/
3VnY4oZ8xFob4YIxM3KlDER8y1/1ydTuGysarbqxUqjetqb8ITkYZn+pPVDmhnj+od+6k4ht7+3v
dXIRWtByqQJ7FzJkrXgp9QKcQNBbASxpZ61bWcR6qVzKImbyULRMy71QykSrEvTYlEmY2RqjgDxH
9EvclOjsBHs0ZFvXvIppH03XFmwg4SNBxfRqlpPSG4bU7A3DLmRp597ZjLWYkUSpVAVQ9gp5SDo5
EidalJ6Ya1/KUjmijwTO1FlNHusIWYwqG/dGR/Wl8SZYcwCyE1ncGaXY/I6GCvpupM2AIXL+WqvM
ADm8gMJTX/ll1P+lD5UvCdKOu2xu58oM57Fqm0wVmaLIy0PAvLr+46ANO9u5Z4LzSE0KAr1VYhCY
GBJaKQNIoyste9o5epthdLWQK38sewbt+eVyClAGfl/MWWTx9ooemwfAAJRaJ6C3xcju+7iNXm4d
igkCikKSM7TkAGS+m1FV7tpnXb+U0c/bC9zexX/MXVUJjTHRqwr+IJWx3QMqp9A/eYuqv1dEOZeb
hbFAnzJE2SQm6G9/KtB+NiCG/gcLQQ8alBQ6QO+8TFNVzSE67nAHo4ssmv4w9iTbNk8ORi+gKk7w
tOahaUk35VFlYBkz0Y5CTkFRrjlztzdOdQ1hWa7RlR3uGi1IO9IhM3JvBjLR6Mp7FshgqIa4Q/ld
7kQzEaJjmfwgWmT1IvOZoqKLXezUm5ar8urGWf0I/iqNq0Sfdaa6af5ZFV50+hmjV6ZIAacIv9/+
cHv7ypUqgKFIu1bACYul5NAL5R3Gd2yVSP5tM9vRd7Uk7mDpOpOqMUGuJ01paGlCAoIXEihuRhWI
B2RR6Ix9lTqimIVOHUkYFi6ry1SAw/P2D9k8cb9/Bz9y0rZqa6gV/CgvBYeggtmPkvMnJtBwwzbh
kcNjHLOhUFgIxL4ntx9pi3q3+J+Vd+CkmriA2BWMfCDrex+lukht9WEKmJfOpy6bMZ54FsK92e3F
03knXBvhLpEw7nKa6RRGBvYyNOHTpEgQBxjsSB725js33QNjB1DrUFCsAi7v/YqSWkUu1wBIH9fR
iybllxj0rRYIfI5hXR6ysv+ctfmdVhsfoW33qSNts/PRto7c6gfwfiEoIaYRBbwYi7z8QaPk3hDz
l6jOcpME0g+p7Z5vO8n27v6zYIX/hM0QxOGs516epsdQ/pKnrVU1qtkWpX3b0mZIw4WG+SeAAKUr
/XShZ4JOxhlDCkEHxT5FBge+PFTnWmhOVKmQqZdpbcuS6tcMxMBFfBbKrANPEOBbLG12HipbB1AD
gA2NcRmvo7dfu3oZ6SC6aroGuQkrgEqh8YHN2ofbK97cW4DORXSdl8clFz5p0clQIMclnmDwf5Av
QvhTbc6k+37bzOKTVwcEU44AcaPddCVNyAgub8xqRp5aYYgCxOlp+zMHGGssOrMOMP4xOuleRrSV
n2COCoFFx9e8QmhjelyvKUHdDeLP/qj/hEwgICY/iuhL3qWWIu6iDDb3cmVw+fvqc9V9MGcZQwGO
YC6IARX1RpNJKbqW1aE+0kPwNRBs4bBblNr0EwOkxARKN9dI8UALRSjPoCmwzF4VyNYxrIMuSG/1
TiBe0H9HK692b3/RzVogJo+BfF7oIq+0CmkTJnQ0ROaV08X4oh3Fu9ilkNfJJPSJTckaL5GdW4q2
E3y2w9/KLhdrG3GM+mFp9/z3FuLWhb9eIpe492ITsWmYUHICqW+veV2DGXcMKd3eye2v93sjl7+v
3IYWc1iCXgfhFFh/qgsfi0R5um3i7Za7On+rTVtWurLRMKXV2x59q7SaVTOg0xPYRT/2yXiUmsjJ
WWRJSuzjn1Mi4/VQiFASVtxxVgqzDHOX6Ab06oBISXF659rNdP0whsxWhsnqZwnjXpXZoN7WEeoa
ZX7qUgAoaXyUgICC6uhxoqIPOJEdZBhVNzrM6CWhE8f6Q5cIAHbSOyGibtjFpyKKfDze7SqFUpOY
+qAqtUkSnLNctudQdRoW2F0v/RVIvTtGkSsJ5KQO9UUX5jsI+X0IZPpFUYdzB7gpppaE06yQYed7
7XkFd8y7JCi7tsX1pzRHIf2Qx5ITyOHO8dozwsXlVE+zIhBQ7RSKkZm52DZQmAbBeFztud/1GPqS
Ia18g0truzBfuOCxnh7FqAaMSFZh2A0YdvoTY4DAL/o3UfCB2oVz2yt3jzKXyZCaxUVUvQVMIKMP
s4/GNEHoIGfhwFr7trXrIYb36+TxAEU9ZHIek1+1KcmO7XC0iGLqp6WJOj7RxlKn8xhbQmFHVvsz
wfxza5bPsY3Jf2JihAQQCdBeAZV8USH55MvMDVqMeESKL0Dye28Se8cDeEiBDC4UpYduNJ6J2aHv
+g/gFPOMvv9we1u2kjldlEX0dQCWx5zR+8gQDZk0jBIwIJn8hcVfOulVJ7059ChU7JaVtkoUyK2Q
X0ERElk5l8ixPByDelYB2QKjc8weFtkN6dJgRDiX79+mWHdqSMtR5MPe2iB3V4xF0DKhRadPCXpb
TYEAB6heJYyYlZrufbBtYwYFd5Gx0Jpw3myMRitWAvxriJBeGHVtFuUrKUeTCMOfPDh0lFz+tsX7
coJkIKQMdwahETOBPPGbhFBT7vVvYjb/QSxaG+M+W4nByHGuESACDVI7xCYNs41U36HLeQPsXX+s
32viPlaZkDkAaRrqIrl2F2KgM0SlsRFaUJohnZGS7BsdjANex4+g62UYmchAcMswkyrKnjGDFQFV
0/tJGZ1QrEESkh6UKHjqovCpz2sv6OI9AOLWvb3eFu7kdKAS6MHsEnmpDi4fTVlw5o+3D+dWDABc
FJNlqKga8OT3h1OsCMHLA1MVxXxoW/ZJlsDKILaxshcbN9eyMrT49io/0ACfZDRMERu7GhMFsSaA
IzvNoO5LmwSw0KE1WS1/lRPdT4ICU275cA+Gz++RMSWWmlUAnsrlmY7T0xiMIIQXiZ+NTWmmEcbD
gTnqaVrYldLY0oy3qRAVxGpZLvsM8zSmlkd+NAS1WZZdYEbFNAA9LdbHvA2ok6aEIG8Inm/v7GYv
b7213AXbTq1CIzoABOAsEKng67SAD5Gr26ED8AGeJg5ND/+mbrr3Ubn7lqaQbAg1+HmrTaArPSsh
NgNCvbcXuBmNVl+Ui0axKrdFw5C75l3bofUSfg1m5TRX4+M0pC+3bW2mEKvN5HvIgsSyuUL9xosP
qjtC/AKijFpkL+NzObj5oVfyqg8HYVdlbWcr3xKMldumcoA6BW5JrxrbsxBBdSJogqewaHYi4Gam
sl4gF5sKtRqGRM4YiusTcIsLxkw7q8d/gzHbeiqvTXFhhaAdonYEF/IyMgcVVm9wBa/29pTNtreO
Lv1WtJVxHb8/8QlBK0UD9MqrSQMB2y8Y77T68uttx9g0Ii8z7bCiAOX/3kg+qmjAFQQtZNQwk+G5
ju+ItFfh2/T030Z456N6RKtUQaocqoHVYxwHz8MHRs/z3O+4wWaUXFniLsIJg9KJMgD8kWSfsuil
Lp5ub9e2m60McG4mVnUPoRRgWZagNB4w/OYvGLL6uA+P3aqOLASoqqHQhT5s+XSroxPQOAoyHdiS
oCoeaqDlu7IwMThmqcpgqkJwGILQ2Vne8vOvbviVzeVLrmymWQuhD4YvtaC81DNQXsm3hQiPYAQL
RYqJfbhtcNP9Vva4GA90vkTBJouWkfCtTEMzK+6i5PW2jTf3urUoLpynCpkCAzeap+Uf8z6+qNCG
JexYKAgSlQqsYX+SQVQaynu8e9vesloed7rqKAH5+/BW9vl/wNfFW/5NUNrZSXVh41l9ORWorzAf
RIB68Riv5ObTVPqAzO+kIds+SSF4hcqrjlLheytlGxRVGGNBxoyhR1BC1085ecnyL6x8YXQPzbP8
164+nCpiqEHGuPCVdMaYTR1IenECtBEDmo32A4PhfqipZjac6nQ+lprqhqLyCB4zK+/9226zne2q
iqoTGRQFV0INQNENSOZKvBYgJja2TgHWN6dyokv21FgFQNrg0ovMcLCSg6SZ8qsEOobJj/aC5yZc
G9b/+R1LzFt92U7QcUAIstjRldwgshQ/8RowMjhQHceZ3OXV2/IksAYDg0LQjNH5jk/bl0I7CiHz
MFNpliCHHNKvtKbW7e3dXBa42pA2K+izXqFdDEEcmmrE2Ioa9aZUfWJ4ss/GnUJCk7WATjxOsmyO
xiu01NCc37G+dU+sjXNhvO70bO5jCRmeKJ6qcviA3/ffWwPQD8BLGu3dxX25o6JjIGxOGTgXiPQ4
CaITquPOZbdxrWK+E1c3aEbw+OAf62IrZBIYpGtPGdxCB9WMgtqbWuhOI0Q7prbaLjgGBmb0AC+G
Ky5Os3LCCYc+GXMchvgQ+aV+t0gd6S+dHVpM9iNM+VR7GgwbnwiVch3z4HBBBQJP7y0KYoBCJ8Vj
PQRkx1CCoxCkO8WHLR+EBIuCqTFjmW7ktXkyYrCpbCLiGnegoLEkSByDAQ6VpOFfqEhunCtDMlTc
5QTdjiuUNmD6IE8aauKOem2VRWLS6bNS76mhb30psK39guSg+Mp/KblJp5aFnepWyFBmqHYjnUMO
6TRnxRJNNP33+LevVbLB/oPWLcI0MBMAJHFfKmhnuOEsYpYktd5QevfyS3Ks8MT4gU4D+4iZRGQP
E3g6RNFMEzN4Wp4c4e5bYyMvX4aWFtIsjV77aBCWciWEBnXT83jOXePQuclDu5uXbzjmOzNcjhRV
ehwbgUbdrkl9QtL7tNmlGt+auHtnhEuMpB4Tb7KqUzDYKa8QlTzXeNJkXyRXsSHeCk8NfWbFrmAF
vmbWX6Eo+Ngw0zhVbulBdXJfAHLLe/FpMYimYdrO4EFtuTwjrQZbgqvVkV+1wCcqf02CvHPpboQ0
Y2WFz2L6WAuJxCQVsoTNqUjbD2pbPpQ5eM7jeS+VX9ySyy7e2eICNGA3EpNzSiEBEfnZpX9Yxhhb
dMbC7/OXf8GHuFHHfWePu3OSQiEkKOGeOtMKcwhGHIZGsjMM7lqtIj42KHgArgfiZSO/9DIF6Vpq
duVgCvFjNjAzCJpTltMnoDSc23fx1bdFOgcVU8yPYu+XbuH7UBsmeT+RQNNcWYgNtJBkGzrnjtIm
P27buY5NiyGKmqimAExyldBphWg0FWOBq9wnTzMzuxHDlC1C1EWZzP4px20ymplo7pi9ylo5s9yJ
HWYl05p+0lz1eakhSefcnn2gie3hKbYFq4dknyIiPAkP+vfbpvcsc8cYUtZxUg4DLPdgX4xsAJRs
1CGFGQoxY2klII+5bXB3i5dftLqo44X6Jle7wFXN3o78QbMEaBKi1N07y/wZno7D/2yTe+Yk0igk
uZwa4NeaHM0TnUUAkl4W2V3w0tr/GSeNzykDLYAICMDQVWJO0f6QQorP2UexVYYiuqV7BfXrzGCx
sfCQAz+PAgyfBGeFROoeQAm3tiV3uKTuMuGs3S9kU50/f7790a5v0MUaRItRWFgAyxrnoJmSUhW1
dAouWNFqcgeULh+Hy/DSvOBpeojOwbPspk75IwYjfdFbhV3/yL09DrGtKABdB1zmokjIVTopTUkv
ZiBPc/UWPeH0Ek9ftGpn7vXq7lwWurLBxcBakfqhERAD1bSzCRP8RO2s25u5deTWJrhgJhf5KJfg
aHIjMbTldjLj1HBijMYX9bexAV1pyPbO3J7JZdWrM9cJqaH1aUDBoVV9BW3qjLoQw1USHYIzMQdb
cshrazFHGqxdrNn2V8MAiAJOSkRx7uzNrY5BiRkhtbXnzjIeRYAHvM4bT9GdBl6Jhai8BGWqv1ed
3P6S/9jl+1uCMqVZMlLc1PQZE6Jmm+6BG6+HQN6c5bcJ7oKOp0gWxnZxSJSgILGKjrBkhpnZYHMx
VHs3HgFJPGYH4lJPtg3st2s4t51pZ3ffKMVWX7ZW5kKO0eJz6/xzKlJLmV6a+MNtG3s7yTlsL3VR
Lxjwnj4DUUSC+z7o9iopm+tYuEtBG67iAl7+vlpHqwmTgQADDO65t0M/Rwul/had4ws4w7Ftlb9P
h37NZrd8PnXhWzMoYGV8VpFoWshyApvBCznqbn7PlsTVk47UK+zY2RcCkjbPIQCXeImAcATife9X
mYBnZFaiJHCTj/r9aBtH6ayC5Rp8VLCbHUpz/mqcwMbs/nfOx2WtK8tcXJuqDnMQhUDB3CdBbgmk
W+4E6jOzswMzNrP7+GXcuTO2t3dlknObqNeHlMUwOVjCfXDM3aIyW0QaMzlM5/g4438ezD0S8b0d
5iJdWcyVLDXYYYN86DWfqJcyFX1agrumRTms36mhbLrtao2c22rdPCaGjqMBsnQR5HTaUZuBXcuS
/8xEyn0/7gIeSwh2TiFowIIgtEYQY4L3q+h2lBevK4qcFS4bZGkFebMUuzcd80P1FIF5+zPkstoP
up+7zO3N2kEl55AQS/lpMNz1tTf4ys6ebofV1aYu33gVC3rWNmnbhoErPwLG5RhecUn8AcU3M7uT
HySvdSRr/goRCOASE7vzhf9cdeG2gbuy2jJJJkymaDgs7CH/DCqlT4vuWveheN4fqtvOrX4v9226
drXcukFGUIH2DRdkP7naUXmdX9n3/mAwa2HdB/ueFR2kY/oEiF0k2+ioL/Fp/wH9NtTx7r35ftl8
QbArhq6DtJ3qgku3PuC8AtSU/mTgjY+crDLDs/qoHsevsV971FbtFolnYJU2Pex+gM0bZ7UlXLSi
MxVzSUToWJQ/sAm2EJrSN8OGUKaXHiNwHn7aKxJdd/O51XPhSq1AGt7pMWixIcwhpK4i2xoGZA2w
IsSRRV7VRyhARmbhiqe9VOUNIXVr57moJaRNhgEAOFzl5OfsUhfmCOOSTw6pLYMpyxGczg0RPk12
aQ7UAqcmxjzf4E6obeKd4WWo7C9OsfsprooC3LbwEU7v6wldURWfYrk44u/x6/J4Mh4oZPMmu3KH
D2phAVbm3E46rptib4ZB8YOrWUKdlYtFc2CAtz2ADxAvfaCQSMh/oo1pRfscRtve9tsSF29qmRSQ
wcIBTM/0VQb0BOlbYgUttnmZpm1/pMCY7QS5a2JybnlcjEGXKoPyBtytd8HrCmU8Z3xun/GlrRbl
3ei7elS96CF15BaKhHviPddoi/fWeZ35KBqFtspgffwreuofYsjNWCW1R1TNYF1E9oNZVCE2R8Hc
nVxeVnbl7CDSe6uCIgfiDloVQg+DyLhkBks+Ap9gpfcMjKlm6i5EwvnH6APBWxLEptX9vhTkVf1u
WfjKOHfSqrQYDCOKNXdIj0L/o5fRM1PvA8yX3XbfzcRgZYc7NlOo6KHagX66neFHbfYUQbo4anv7
fzPDpQWSULVVqqa4KoXMnQOAl2UTrE1/9H5crYY7i3U2plqb4ZMtNZvZZtZ0lFzJzu3oSK3OlsFt
ZhcQEen86o8eBtD1AYKNyMAkcilzqWdGUhI8H/8uF41Wdlf6WmVTNHcMhGPMKV36PSXZ69GENz/5
bZa7gepKn4KgxesxPgyObCWn5WRGWKtk4Zsi7djvDmyHhNVSuYMBeQpaqICqI/sCjaUBZFd5yhe2
Y/AZhI5uTa40W03rlIYNoVQMEmE4Yq/G8jb6dX06fy+cOyC1kAWJsESG+JA/tGfjSD6Oop0+DB/D
U+JkXm/Jf3XuMp2R+iA2lk0GVmkzPhp+c24OavUvdKu2XxKrjeEOUzhEAVzw7SoYAStXm7eS4XQP
qmO/9OjDPJh7+7BZpgRXxj9+x52sBCS6SirAAZbmOuSzLRXzMCiZzFZ3VhxY3QXRL5/31s5zhyxu
pWRC5hngwmPfqQti6LerQP3Z4gkc/gGxOufi3LVnJKOay0sc1p/LA7g7LXBwP+hW54IY2kaeiZO1
VxjdfgCvdpW79VgVtuoURohXkB6CLnn+oXyIX+v7GLEfYwIReJRMZXKWC4jagns7WO5Z5+e/q1xr
9HqEb7c2VGqMn6Wrfkp0UGckcGs0ATUIBlhlZUmO7BtPaHbs2F+Cxo0vzA+HJ6nCYllGtK5tAEXh
U6MP6K+pg4Nzn3x3+47/vdeUC2GdMKZp9Stoa16bWRQs084i+wR2xrOMBs95SSExHLBz9W2mUyu7
XBijnQRRJQmnNRcx3tPNpg4w++2d3LxdQWOz9PqWKUvOdYNqeaKN2MgET0PossTZBNL6XfGYzZWs
zHDeKqWkzSdwurv5OfDQfUcvyCxPADm+IVtyS9t5f2/m2r/t8S/BgdWJmuRYFs0xeBd3ppwdGgM5
0UTsIky925u43UJYmeOvVpDRki7G8hbIhJI/VlD7nNASoaMfSii67Z3+rcQPYgqLqizgJugNv3/X
q1NQNM1UBK5Q+4r6lSXd4/+Rdl1LcuNI8IsYQW9eadvO9PiRXhiy9N7z6y/R2ttho3kNSbcvuxHa
UDVAoFAmK7Ofhp3iaycVw/ZckkBugZXLr3nVhVE60g1B0hZUeabDq86iKTvjpjUlrxDxgJF8CbrN
rIhl7ZYvLVLbWqealqTEoo9uOB5vUg1WnA4I6kcRFqXvf/EZgXgBuboA4YgrHMrA6ULV92huNU6P
XL0xg51uowezJetTtretnc8g7cMkVYJOH5iWyAj35Ucss0KKA71CgS0pvFrSf6oVZGu4GlrfaK2B
QQHXEnyk3JM6DQdoOnxuEAjH5lTmgwnxBHAijWnrjEllCwEAGUrjSLUIalGI6jJ+6pqTWP5S6rhB
DB3aBRO8fVSiVdSYmd9uVTl8uL0hq7doYUblLzdE5DM+Aw2SjuxR3clO4YFSywWNtVkDQcIMS1YP
18f201wEctxyQy3BmnBP6uQCCI2BIveIgh+74bb6hCzXRj0heTZBTj1Hd3gEu2/9qbKqY/+W7ucd
odUiq8PkUPzAKodco1IRmSzNUi8IjlgA1ctGBfCB1BywSAcjItB6Ke5Z6sNrLn5pivz5oviWZHpa
D5iJd5W8NzPus5w+3z4fLANU7JrFEfQ/kgxR1gAm3XZb1KN528Jq5Wq5BipUlaHiMhdcA78qmDz6
6HACmTO8FJ702O4GF3O3m+bUndhdhdWK4dIyFbJiQgpC1fLZ9QAKAt9jqUgJ7jqHd3J7fJP2pLDg
KEfBAptxYJaWscVdvGu+xztW4X/9tiNHNCBEJoOr//JDplIVjWWc++4MkZO0blw+01yhL1ibvfqe
qB92rjYbMMM+hncH5DPLbMnNwbMdHAfJ8kMT6gAue5vX7wNwmiByAKoKk1yXa6v1eca8taLiDeu3
8bfCS1B7EyzltX1h3T3iFK/cuyZD0c4ATEegoXJNPzfCJGJ5vaujZdNvwE34G1DD1VAchCro4usK
8Oc0fGEwkrpNpVjDozXa2eP4nIA7D9N4XruBButOcCq3egpsfu87jNtCHih6hZBUwSgJgD5AUFA3
Ps65tENq58Py5Oiv0UN3rI6ZB4IhFFWBe/SgoH0sreEra2uvFRrh1paWqc/Ix2NbQG4ADbEWnT/Z
yVO5dstszj/rnaLdZVqguV0YfzfEcgOhuLtAa79M3RxZc5fvRj3Zgl/sU1YUvCNnRmoGUuCUmfig
cCGHgRX00Zu2EoRtGQW83UczI+Zec2TkcwFuAsnCKxYcyIxzUanxPqQukBKDHUxTWDVRlgnquRF7
XSoqUvbnIb5jpicJKChSZkbXAX302GTrfK1F3MtFUS+NMmRFlaro3w3c4KAB4vFFYmul4PHvecoz
wvvVotLSGnX0xLSSZtEg1oCDCE/9VtuTWjMpK0GcKAAGlV3QWX0dZB3IOcxpAatMc/0EpdZnAUnH
0q36E30NTDeR1k751iFKGQ7Fd2MyARP9ypaIX73kC9M0y0+V+nGoyue6jfy5PhSBO9q8A04TV7VJ
JU2x2nQH3WNcOlausXaUFECZ8RAAOH3F3OLPYhhCgxxoUFGCnPD0zTcERuS3ZgJMrmDCBOZUvoIP
DBmodaBQ67uVXDhpPlsqVFb+wlktbVAnZgbONQyFGSXBsyQ2hpk9zpmfs51vi1sFoJJwN35uoWjL
VsdeuxpL05S3wkGqRW2aSLFkcCSUh9qDBKRCgq4I5G6t9E6BtyTyGbeXfA0shpdc2qUe2CjAPPA0
wz+nW92DflViaV9je7J0r7lrvH5vWLUjOPNL6Mj3k12jhJEfRYBiJavcEbHMcMc6S6uFWej/aoCE
Qoodr+Ll+5tPYdbgMyCTyMLAbEBp4mQ6pso5Ofisyb4GGeEKSqeJvq3FCljZUNCsOU8TBwqCOOXh
QLTQ5BEqu3Xr1F1bOoLe+7shCzOz6GRWXk+cFv3CLX8utYOBEPRx5cPNzEn9zQ8zDawTkTn1IrSx
W4zMBE3uNehjqvFGV7aSwDVmlD0bQ/nj9qck23L9OzQQYcmyKuoKlQj7ZavJcUTuoC4/yEmyGeXS
qmL3j60ArCsSiVbgIK+mgTBMkGMGq4i9EoM5QQQEkf9kKDljU1duA8gtDAU04Sg4QYHp8gi0+iQM
AWD0XicEdh2j+o/CYV23ZlqN5liyMILkE1Fbp2KYRVfw1EKjmw6PhBizP34aJF5aSA8luh1xO8Zm
HZY/qg44sts7uHblwEeugU1DhBYxBqsuF6eN7ZTlyRxjqDJ6TPbdMT5WjnZv2NWGwJEhNGj7aM0p
nnFXboIj9EYqU3Pkbz7K/ylmOFChYjYiVndg8ZuoQ9xCTrWTZC4GKwDYXKBdJetQzPgetQzOiLX8
/WLx9JfNofIcJuAPJMPSg5c+hXb5JnicJ+8NzmTVT1YejQtrVPkkCxJe5Koo8doGo+29BlkulsKb
vHL/L2xQhY85Sls5NvBoSClq6pNupgVue+BXVsqJz3kd73leugfr3gv+N4yYjt17x9ebsBttUOZa
OqSxuR6dYF8xA9k3tao5+hH3gBRENSNt1ExF4IFKqdvArGVJswu9fy8V4FgT1W5zbdv1oRvNINDg
oMDbak5RTGYwtju55CEMGiLo7yAvUIJLRcYFGobgAF10VORT+/a5XqtVLTeChoD2TdB2QzYk3vyN
4CmGzs46G0Oh/nPzKdlCMtgOXBFcoy/+G5gGvsJ/MEO+lXxKVSAJLEDYFRRXNMZQHsYhCIM48WSF
dPTKw+Ckkhm+Rw6khD5lB8ECx4uLV0V5AW669ljAv7XztrRPBRBBG4RNEaeJFxinpAfBlcxwHmuN
sosVUs5DLYXMF7U2hlhP+J2UAFD0f1Q8bSc5ZPozZN1X8mrQrnG5IsoxVFxdBCqHFRFxoBq3lSTD
hie7/CZ8uX2A1nzQ0hTlGuK4G6VMAbOhIIR49p/n4oduPAoVw8xamQ1qv9CnBw5VlIF7uvS/RYw8
WYzVxBM9wYV26X3j+Vt9S/IC6Km6JQ4qCm2ssEZc3ckPs1esB4ZSN0Ka4JHZ+rtqh4cs+Nxv9O++
BKAR6fAGlvimnThbP6NBTu2PmPUxV4/n4idQIULW+pjnrFLC+tFuhcSCwglvai/CIwSIwYjjTHs9
dPPYuf1dyZG8OkILq1SeCfCLPxUYfPGKurDa6FmvSlNtGdkea2nESy8qi0MAwoqqzBJIv4VuWoD1
I3NvL2P16Vqcm3PffGFC1dK+5dsZzuVhBChDAEau3QyoQdWfEQkzAvO1bA4qmjL0C5HuYBiLug2R
aESy6MugEt2Ku9kerNkdDyAuw3iStJvQcTAeJjuzcVxYlle2EpahWIz5E4SRdP0r6xIUOHOF6IFx
90JkYtwQeYhsNvhPV8AxYac/ayYNA7MuiCihvEODlIZuLqY+hElQckGYV0E77vXPv55mGAb6Npgh
xjwLdfZRnyL6OGC8IWLqAfRR9/p23g328B0l4t+Al5BTTZ36C3vUqVcUJWqiBN8Psj4z5mAVF27m
edz1TgRQx9/MX1yYo85/VyRiqddYnjQh6YE0cT0zJ7BXankXNshXXFyA0Q9lYKKxJCnSJDcYoR3j
d5nDq1q9A6UWbnWQorGYBrkt9NNrrqf3YDu3k1YArRQwNmIFFNikf8tF6S5J589+YTwFQgttItEL
K/7QJlApJ6LhVTA6lRRtwz49QtjI5PvqOObxE2hx3FDozYYz9mhWO4IYHnuR/wFy/sbEPKPbYE4R
IPFNGBlgw0Na2E52ofonkEY8c50A0WKIzPei5mRK/fP2AVvxcpjUIhJL0Kwl1NiXmxP54YRhaIMw
1+2i7FTPn4Vg+/+ZoI5U1/kF34kqLibam5wamNIwm8PEasSvXMaLlVBHaVTEoqgFrIQfj9AZNyF3
aN5eyFqJXQdTgUaqm2hQ01WysuWnIYQQNzgs+kPm9Jt+NyM0E0HOyIxg1pazsEWXxWrNqNu24rAc
L3vNIdlJijraS7DVHmQ3c/U7JuHtSiCzXB1Nf41TnGdGDotAa99XeFojMwRNWWGh55Vag2A3Bx/9
Sg7ioSzfzTJNHZEeskCJPuvAuQBxAiSdtp+xv/mTcdcDNMi3Dqp/MMwKblgf9Ay5XriGRhsTOR4x
yBfcCW7pjht/k2OYKAJwj/kyrt00EX78XGJFN4N6GTNIqGcpqBbd/L211V3nQSzzzt8cgIwkSFb3
OwtJRP5CypUjpVAgNEEy9quEXTbmIFQzXAgtDKw4dmrlpYZfGUCEV7aMYOk6wIeIC68KPBRU8CBe
lT46Ma3lIOd5dJ+gcm3O/OkXqVhjK33g/HryWVVA8WqFlFEqTxYD6CQYJYyCsfwEWqn4ObsTJvQe
Nv5xhsiTtBkP6BEA+mMnnnY02kdJx/yNCcapGNgqkyDmWKOMV7kc9ZuoML3hwVDWTfhNigFJXQ1E
s+lo9sKnOMUELnhcGxCTi738xzfo0qxMAQzCoFd7o4LZDghiDZMZMsaXfTt9mzEJg7F0oDAJFpS9
3uu8hLJMvyBI5jkhPVt2Iuk5qb5jchqDxq0JgU2jNoPeQyaGyitg+S7rVl3PxVDWKc8h52kc8TWs
1+8VGq21HeQoStWAYsF9jbXdYkSl3cj3QJKA9ujg+/fZuAd0j0xZsr4BsXVx4ajfQr1AoEbPlYYc
x94dXkkZHF/bTk6/2bIh+3plDW0LCCRCc+Hq5S5SrVebcsYXxxiWdJj3wh1Jx4RjxBxVv3LPZGEa
upKI69FbplPPUdfjIckn3o3AaZFJe2l8SqR2L8qb2w/slYu8tEPnmmo+aWUsw06XxeYc5SdORCkK
47+3zaw7q4/1nJ+FhdtHhVQOJw52JNEa4Sc43yQEiC0PUI7s5uXftJqwNHwrAW0glLmBGL6Mswjv
EE8mSFwf5bzGeMxU1vz22uYtLZCPuFgUGJwbtW5w+kQ1s6Kps7q52mqTd3vvrsvA1EKoZyyZi1or
IhHw39CKvtTIyPPtcUBl97uSW9xG+TZjchx8PQHQOOnPCmJlT35gIwn71KdmfXeGgjMeH9bKqWfA
16s8HifsrZp99yGzWlSyOfksKuS1x2a5v5Rjhx5OVekq9jfkZ09PR8mMQnnb66kNldeN2oisAsR1
J/hyq+nKZKZHXNCC5sCVjx2057/9qptBM7C05rsRWOTCDZ6YI1VrXmyxTpoPHBy79VSTkzq+gyAf
6Ltz8l5m9vyKF4Q9dLz2YC7tUR68GMYswMg3iRyMe8OE5GWNK4lJUhslNZCCoQWMf+1GxIBstOl1
147aY8pnz21c6BV3tn4eKH8QP9WQD38DJgkSY4idPPAOxA5nt4Xr80546Fnn6hofdf4JqiriHx5q
XdRPKFu9aWr8iVtBr023qlcZUTeZMldNMBSrz+Lz9I3HJAdJMzrkiGg37FJEqTV7nI6Yot8UAWo/
//0pVKqMkg4vRBzxUokpeyq0Ksk1Hh+7d97NAT9n4bGucQfU2im3mClNUMIRI1p6UsFhCZaHbYkZ
4nLvf69s8T3+QjrICaZHmaH/utP4WCrlLkWB08HaiaUOVr5Ngbt9Pm87kO/zBBhh+IiAhVlovy7G
UeulvGdRlo2ADgfCFXv6GezBL4Ox3WLbkZlFZnD0PxzIxxopxzgCmRtyPaxB8TTCOFZvl6dkB1rU
2qxTM74zdqmTeiKjpslcJOUpgbo36hTDkgAFyEAaQm+BDOUCeuSbaKYwwQCrMeDi1NKxbxsmZT2Q
TZ3v0wMghoj84EPwH2BtaAMvPqmY1vSBoIkCrwltbTKB7FaKU3QqTr8BTL3K3C+/MV1SacoElO0j
fo72ZHzrvkCY9DwfnD2nX4CIBYEK6yyvHmWZR3MbPWCQ11ERuBTmURmVeJIljjtkDTJMJXB6pDq3
n/7r2i5Z2MIO5albRSj0Gbmmy3u6J6pm5/WbtDYlHvBN/n6EcAUp7CqfQOEmxOwEei0KFcgArozJ
AA0UPpcBTlf3El5ZmI+3I3I4zFjNplqA09QkY0EovZ3k3sIUCTTCE+ZYwtoeq0ht8RIRJA89aJwX
AnqSAtQg62rYSiVEmHmIn4dbxhavBPUoK/H4+zFyoYGb9nKNUT6NU9ePIrzS4PBfcpdgDuGjnluv
YwTba1HwhS3q3dEhb9Tk1dkWb4HvJ0f9Q0ZLZ3wVbdKUY+VqTIPU61KKYjbPAwy2mGySepNHgRmj
FgRUmWM8/ZH9vF9zVYD5Fa+WLEgaxP8MGpGhilkViNIkngmw+KPk1pENjE08mJJvDi+gaUOHYLaS
0/gl1O4g1eHvdf43gArXg+rUD6FcsYLkPEd1WUSUk540FPGJ2eokbli93OuaFmWJuiZRMNdGGcMS
EekSDkBDbZIt+PF3v5H7r8TEy+2lPa+kRpNS+7BFYLKGO+5HFySEO9JfkgH+R8XO0132Z117YS7s
Uh6vF4pxTHjYjbfNHTA2RBGMkG/wh0aEg2V6vhWXfmGPupZ6LXdyE8AegbkpPbR84GBNUptMN91z
f/yNrV1xOBcmqdvZZD0vxw1M9piqEJ450ZwSk1itHWM3PIW1hcl3j1VSY51TmbqjSi2iV1LBbHDn
e9XOB/uo/448g+0NyDmkYk2MBxE3h8YWAkvqnMptBkUyyEfgnI4YFwfEBECaDKxj2ecSbyba2rMj
vICqDiq/TrHXWOXRtW+6sE8XG9K0HzO+hv0W5TGIw7s8JzE61+RS31giXWeIeT/VdB8mFPU+F0+9
OgISFUVO0wUbtCpNOZpYbzQ5ibdMUicVk4jjDKYvEeho3AQr+Uzmg8ktjHcGM/Ja9TXLPaQOaTIU
oyENsJaD2fWXuHzthJt0N5jMk0n+rlsro09mrseFgur62a/JVm4bvDlugI2yJGs8yljl3zzGkoBZ
REMFLRZwg/hFi4pKE4I0Lcw14t0GJ7Q6bwaNoQTISukpn24//KuHcWGKykbqeOq6qFbRCQCjqKZ8
NSaRJTq9lg1g8O9jOVTuMSqDlAX9eTlgDwVfzljuytLmoGBsEpYWtLA7mxseWC/SWsnowjD19kWG
8M8+EqIeUsSIRjN/Ciunegk5AhOUf+ESGstwRot0Q+qX4Mm3Bgxf8pUDhpHwRef23RvLr69ElAa4
pTEaLMs8sFfUM6L2ba+HQim5U1fuUGvkzSJ50zOFt6uBNbawFtktbVEXMwgKNeTAnuu2lS0TEUtQ
ts49WJr0DSZandvHafViLq1RFxNQVzUFkFY6F4eHu/8Wh4d7dnF4NazToC2AmSodnN10aCyLMZDD
US2B5Bm9OydyfDDDniliMJu3UR9n1lauXZalQeo8JZrgh3kBg9wm3w53z7M5mvqBFL+xPnYWveZ4
NIUQq0uYd7qi+B+nqSrkEebIBHSs7wjngvECsl0rniwEi15Xsj4fyyR1WLQ8b2S5hkktNFVvtutP
v6pwoPUigMTfiM3X3o3lIukDgyECrB0WCc6kLc3ESZUj8QskjgvlJ1bOuvY0Qg/DAC8+LuBVPoVm
VZEDPIMVCo+wrHq6FmOGJ79Py8eg0Uw56d9u34m1U4PjCVsqeqIIPC69eZ7EAO/HxehKTW9lemYn
HeNgroVsSwvUV6tkraoCLRtdBSQR/fQdfDiQqWfEFGs+C/AmOCtFwZABPXsnSFGqdEDUujmmlUUd
+XZqy7qrjxPr+SMtQ/rBBVyeJNyaeK2l3BmxWqazgEaqVHReEMXPRhxETjw0ZiPe9Z2xBWfmsE94
ASCWwb39tdYyi6Vx6o5XUzg1mVyj2j6WTsnL2zx9lFW4TJRjw8Y3b1tbfRuX5qhgFLlZIYxqgzok
8AckGEXHuLBEKOyA+NY38TT+0HKrZbz6q256YZYeC0epqC3rUpL+idZaEZgS4YG8gEDMsygTr2N7
gI6IGIUEnBzAavS8QCv2STDz0oyhGdKc90E/S+al4x3rxb86o5QhKlQTtZDLVW1EH08b7NnoXoNO
2w3+vC+rhFFsvDonlCkqRksqacTkA0y1ynexeGySl7TB9I2xDfG9GIfkykdStsiyF/EgmqAt+oa4
ECHGiFCnLsAwJMxmahre6CHrZLwCVw6LMkfFa30TpaUSi7Pbc8EmK94UjQkyunpnKBPULUsCoPBB
ID67xPMTBiPhWfgVVGO4l/MqF7xNjFVdOcmzSbSscRDJOAnlhjG+iemSEf6Lm32nzWab6+R9Lv6p
s6esUK44b8HaGxk973LNWJi9LN2FqcBkjL96xCgr1KMJGqYmELmBx6M5Yp4ecyGu/6l8Qt8IrU/V
nMEQ5GvmtO8QBd0+i6u7KKMYaZxFh2gkWiJPghihFOzKimwLYgf+P6h3qv2o/LFnJGv8sETj0LIu
7/g2QZ9EeBp+ls+53Xj6tt30qLdMhemDERyckn/MjkIZpQ7JCFnCOCIVfeU+ftbcec/BEcMcQi4n
t1ixyOpFWyyROizVPI9hR7AzaRvaU9NsJpSV//x7QSyHgCwRIWMa9NJ1pFEFFmnAp6D/BYXCNOFO
Pb6aCaLnH7cNra1FUTB5DX5EAUN15OAsfNQwqoGWNASqEfmOOjzyjciIC9ac+9IC5QWTqPKlGTPe
btK+RkVu6tUu448ypD1ur+Q6r8AhwFwugM/Qa7pGVxv1HEicHIMeB2zfIMLi0UjhLOlIpjj53xkH
XntLlgapZysGi3+lVDDYJ5BJLePxOEXRCy6gBylcEFXx3u0VrrkPRYOQEhILEbSFVNCRhElcqpjr
cJMmcoZ43jeN8DgJ9SeujkpT8Y19KRSNc9vo/9jWf63S4jQoovR8rMOqgj116q3+BZRumI+JJhdl
8h17yvo6yjl/yA+L1G1OeaWVO0DEkEDxlSU6wa4W0S4SrPGO204hQ5yBuUDqOjfFVExaCrhdMllE
ABw47sYDJMbKBW92unv2S73ijYGfhi+GzAY+Ix1YqbM/agn0uVwuhCKUvBOzxtZZLOJr23hhhTqe
feinEZjoZ+T0mHk+EO0y/VBsAfhi57xkjy5ifxE9k8WKKDcCBLTuc2pHQBnpSf9CJJq043CoHyCT
xra2cvEurFEuJcv1uhgnvGa13Tmjm6U7MqnSHFEO2hmafdANE0Pcv9E5vZ5uotZJftnCXdaDzOd1
hy8n3AdfwhOILK0psOQv9TOBYECl0BtCO5zNiEyxgvRhC4f353VG6kdQj4OozEkVgZ8ABRTx5y9y
KCjdaB6QDyCoYblV4lVufVrK6/Ci1Hcp+tMut29TC3ASwkA22/2JSBukX8GhigGEyRTQT3HFfbf/
8zbgcrkKz5O8c7HnUs5lrTBps6s+qPjaFRnYR9aTvwKcjNIG63W/fW9gj3I/4xhnIV8qs1uldnsw
IKXAWQ2oYX+r8rbuCmSQE4CeGPxUlDFDCudID7G7UZNaQSBaSnVqUtb07nUD7LyHH2YoH1cXilrL
E+6nAgkqcmQIWmiAjudv8b1eY3wpc1Sgm4Z6XWoIBN34wN1P/EbQwQX6j1NFOAMyzJ9d6wDl23qs
28HaUMrr+WHCz3KFSF5LPpfBYYoPWsqo21xTx1LLo7ydnPr+mHf4aOIDd9+eIEt3VBzVJKArQprO
MRsnKzEUHN7H56Mc3oyoGuzaKhr7YnJUuvxe1PnDlPBengq72+/9um8lUYZwHluhrnulDEXlC4AJ
a0V+J3HjLq/mU5oEm4RXn/BKbm+bW4k/sbJ/zdHpAocpvKLQEH/qQmPp4mDms7S5beK6WHP+XB82
qDumRl3stwWWJHuYllYrq9g1oyk1FtEwl10xAdWnWUhgAvqLlPxiddS1q0ohD6YeliX+adIT4Ii+
3F7bunP+WBp10UZJ42S55wC+TGSceBAlg9FB0/fR/LXjv3bTvuRS57bJ9bP4YZK6YOWYyWIX4ItB
OOswtOJBlLM9spNj2g/MHhT5/dePz4cx6qblWpgNfaCQjFkCad+8iQpLBkeND89Vv3CSWbAOy1UV
kzos1FWTmiHXZwnpCil6Sft+84uZFdxyrKR1dSNBMgKElIFXjR7wSUBHE88dDsdgGamVvdYHTKGS
2RMU2qz+Z4T+oYPC3pFVbbsGUZIlLgxT8UM3COWQktkb/1hD9+N+mMz8mRgOwf+TFaZ+P/6cOvAH
Y+ahYYQTq/d9YZtyL1HIxX4i6LBdJ04dza4P9N3tA3rbBHCDl/GCzCeRlIrEO4u5XRk9SHwjhpMk
O3R1LP9dhUCHCJw4dKXq4w4oCWfnKmiMoDok519kI7N9MJHOKYu0ibUoypNwSq00o4TDkoayaQSK
Oc8Pt7dtPUZYLIryJSKUNpVihokQ7PTgWkS9MrOab9CFcY2txPD762/owhrlRoSWiGLqMhZ0QL58
TF3Dme+kI+HLi03+q28Fb7fXx9pBypVwKjhfoH7Ku4bw1R9PU8DCUqy+nIsVUZ6DH3NF4FIciryP
nTHAZGIAkgUdRVJgwIWUhQMnv/fWGaRSkWqQgGjisJ6wUe56tf6pt8qnsMxZFPISa+ModzELUVw3
GcQmu2Y49DJ3LP0D30dmbDSmkH1JAY4tp9bS4kdO+hJi0iB9EMtXOSxsNS7ByBKDHWVyigrtOqHd
YOzWkhPxVdcMWy/vDfG+8/03RZ7e5oC/S9BtSAIIwBYZBuHqzTiUptT/Ob3IhQdEK/rSRYhtjCFy
9DZwFsy2MGuUKYn3S79GCItbUodloSdXH+qPw0Gjh/TBR1xV4CGrY+44hWCmrjPwi4+lPziNxodW
kc+vIAbZzuI42f/XyT8nPIsEKpw0NR9y8tBIGOwEztmfZuu2ieu5iMsdPTuXhQ14cYwkpFhffOic
CBTCKtpfviWOnvhpGMwfI7BvhJBe21ag4xysdmS45LUyzuJVuyJX4OZBhh43HEpwN3xJzllb6eB2
BOd5azaXFOO60zwZGWBvY4B33c1C2eqAa/bFygTpry2kDmtIlHEFzxHuYnfnsUKZVserGQWYrJ6e
uFpnPJq3gxGE/pc3wldKvUgx2++WnWQl+b3AP2bTk1DnjLO4nl0vLgLltgax4os6hdta4FrO2XUK
XAsr1LmG+lPHkvJdUxLwwiRhWb8EN0JrAKLuLdrFAgTQsq3uIgs+ITxHqOM7/KN2igAqOrFKGAxX
fb48i88X9HU3qCMuh6KA/cFK695pBlbiy3pRaaJ/ucvGQdTJNQetIYhvfCC0M6+yO+iLkUkKwkbF
Wtl6pi/JKnjeVOhP0nOKKV8VmVooEnKrdjt/HyzBbe6kjVBghqMNicS0lY5bNopofUs/7NLntYH8
UU+mWWvpNI13dbWPxafbPm3dhC6grikBc0rPWcVTLvNgwcYj0VdmmqESDa89sYgV16/2hxXy54uz
EatchXcVLVVZw3SEbziR8Xee8cMEWejCBFA1gRxpaDsOIGjh3gmG/ptstq/cjow1M+tn647xwxz1
aSqt67J8VCV3AHsQmKdQGbXV54ygkTVLijekUBk6CGPD2DY2t7/Z/3AvH8Yp98L14iAKGZrgIhjL
d4viXbrhN8ylrqanMvg7AfZSpOsREyNVKsA+yUy1Di0PTA1tQWUMAAiZ4f4NkDepVFzFfB/26AnP
Zk7brA0QI/1NaVJefRMW1qi6ySg2UNPQ5dktuD43jVR0Qq11kijbau3GmOMNV4NDFe5S66BsHW14
Ln3KOmRAoHflnU5JTEk8Jh0SytatVM2ZkbbUAECMomIJ9Z0xDocEf0NYfs39t7nuzEx25ekTn+Ru
IjyX6s+iSc08A3GYAVEAPjBT0LSkwQs3Z04KLkEOHVG5gpi2aqUVz3ioVm//YvFUwiVrhf5rmDaD
pSLSLD855MMnxnFlbTGVc4Vc0CQDmeWs3/MavO+CPW9TNE/itwCyRRMmhiwRajoJJAMfb5tevaWL
9VF+p56GWEkrdJiDVvXkRvfSEtX0FtSJaelMIVPtjXV0KSfkB1EXZA2O7uLdF3ob+d9vXMzVbVWg
5CMYvKqDXuTS4zWyyIfwAvjLxdoENaZZd1DakZ/94eftXVyvpSwsUdsYawYa9TzuyOQR4KXwnL6T
f8uOgAdQhKYbGCExY8YObdbT9YVlakOVrul8UKcgqPgHglb9IPRlBFuUH1kMo6wNJX++eELkVARx
Z4ueSKNA+YF/6vXRNiYQ1RoqozCwWloB4pKIZwMcSaODgY4J2lFH/d4IICXNJ2bPvfbSJo9RX0/u
+YbxAcn3ufKoC3N0gEgATa0Kcz5IpiowMhoBY0EsCyQzXGxdmcRxq0jEQlvbhvQ5G2pG7L4G1MOM
4797RssRRVMd5hJZhCqOVje86fJTXL13gZtwAmqLb3xRgCjwb9YFWitAsxD8Ae98ua64TbumLBFa
T23gzL2wjeTOvX271tutCxvU7WpzSa+gbo5mRADWBLNGT/VxBHksmHqqo/IoPGI0765sTLmDFgjm
OPtX3uY3rCr+6lOw+BXUTYsyn4eWAjJLKQidDK6yGYEvrRXr9mpX79jCDHXHSk1qg5xsqCKPdtHm
do13ktdBjwGa19um1nOFhS0qTIIGIUaZEmQkvQvX9SoAHYAgzVafiq1ilSB6ZIVKrMVR90wr+VIX
Qzx03fwyotKdOkLiZaxgmvWlqLumpL1W1Ty2UE8kxayqwVHLWTFH1Bxub+Dqpf7YPzrXqlAp7dMQ
fZeoeFU5kDtLrLLbekVlYYKKvhStC5qUNOKMJ86AhqA5f1Luf8FI202dgSdFDew+JAojDr+Bpq7x
fHuN6y/M4hdQIVA8qTNfkwFqHnHbmU9OP3Avqsmhx5l6TBAfcRhXrnhhjnIo6SAqI9hACazBf8hP
jVVYGNR+T/fFIdzEO4D8b6+PcVjOyioLx6yIutEINQ6LlvRm6AfupAp2PDz8f1Yo56GlSRkbpN4h
aJuW06wyfO8wTvz/GaFcB2qpoyTqaFoVCogM9XQnQNvWYCkJsjaMchoAuFVNTxiDUHu+K6rekwbo
x2bvt9ey3q4lBP/gj1qZn0naeIY2awfAyUZ76m3uXdkEu94sN/qT5vEHFYgilndaX9mHSeqkAzIA
Fc0aGTI/3cfqbAXNfZCxGqfrtZLFwqgDrhtc0CPLJ83M9hC/Q5xIN/3vxhfZlL8ZyMXbHwVv1pyZ
MTqNq6vTRU2DsCV4EM4x7OKgz7HqC0mMi9X7wV70U7se/cdOZKEiyCZd3d+FGcrFQ0NA6CsM7kJp
mIySVp8JhUZxGKD0xJYMXHdOC2uUq+cavojjCCVR2Ys2c3WesiredWA9iwqoIJTYGMdyfXkqGBJV
MHMh37+Md6JMBiks8F94MnUPYH4IocnPyYEQSg+biWcEA6sPDJgj/muNutFBkDYAu8P7pzz4XiNQ
YUGR9PaK1o/FhwnqOnd4wdKegKbT6pPQ7IUSPPoFo/ZEvvn1mfiwQZ0JTginvNURZ6DrkQW+6efG
sUYHopp+jE2xD6avt9dEfvMte9SpyAZFzns8WwgzWm/kUexNDijegJsp21R1wtjBdVf18ZVo7V8h
ULtxVMgbnYDCr3uIoU9nTDb3o/05OuXj/AMHPzYHFiaPcThoyd88UNQM2AEEpFP9Is/SfcaJf+Uz
/v1wBuURtSFU2rbAadegDiYBVxK/lTlrHf/jEn9YoTwiToRU14QlhchklJDYQxd4hMwgZKtqz8eU
GuMSk89/43jQMm1Q+JvmQUFJV4sGR0t3/HCM9TtNw2CT4cTiD1l4vH0eVw0S2gIMruBBOyc4C9er
xHUc9qTpTMrj0h7tTwxQpTuWCtx62dPAnL6kgAUCs5eXzqnzk6if/PDcVbnALP5OdWW91fZhjT72
bR8rnULOn/8j3c52+g1i1yBsx7TpmXWMDfgl5+Dquy0MUrEwH4RTkswI1QLUw3aR8Y5+rTs/Ztsc
ApC/J4q66kkWJqkLkGRZWXAh1lj4naPwGG0dT5BVcdLkqx7+sZ4waVMtjFH3IOx7kQtJhzb4mW55
Z/pMxncbG9NwhAaVjSdcP5agogf3LmQnFcr198LgV0YB18/vfI8IMhJpGnbTe30PP8zQ3p8LUrUn
e1g3pWJlE5pSFa54LWx4Id/ryKJv37b1nAn09/9dF3UNMv0/pF3Zctw6svyhywiSIAnylWsvUmu1
ZOuFYdkyuALct6+/SZ8Zu0XxNn18YyYmYo5nXA2wUChUZWXKNJNiHLdSacYbTnPTyaW2dPSeqx4E
a5K9ThLDiwZ6D4TBE7ESCKXnAl1xVpY26xPNYbJg+xL4XyeRmsiOInYQUhmIodx84a179a9fu5zm
5OYgTaOaKr5pyW5OC5yhnvzgUug0UJUumfW5KzW0TVR9Z5rt96zrdnqEZ59abkSp1SomulyQokIZ
Qzd/Ug6eham2LWu5nhFhCdKnJ9mZ3FS34wrUC8yb5btpCdzAFYLyH9A8rV1m57YXmY5Ut71ZxLDd
tMqVqkQvXUNy57JjbNlY+HtGhZGXE16yyA0CkKLtKrpxhNctoEuo6Mp8lhcnGEBPSx8qeJ4+PRAN
FBnDpi7BSgxUUc3+r4X5F5x9oxihf2rnGzkbnsPmG+Gpe3mTVrOZcwuLDFdkEFOgBl6R822cNE71
Jb5rjo0NLRNf2rPPJbfjm82ra+0UnFtdfP8wG82C9WhENP4MO8vQsw6vYtC0zLT1zM2fN1Y5/33L
u+Tc3sIXtKJTunC+kskN/Tzsq5viIXGb43Q/Y4Ghm8VfIlBfbVGHbPnHIhRyIFkTvYYHDjS0p/Rz
GH+9vK4tA8vQV8ch19LZAVEAruQMwUTZUoW/bANtqfcuyOu+w7wCsnmmg18u0/1ByjbO0Wpu8fvz
fCAnFMWIixKAYDSre2/WnM5n0rWZk0h1hz/RhFt9lp9bXNz0A1ge1LKGA/YH8TRLL8etq3HHAo/r
E4lAm5vNTKbUbvlO8v8/Hw1RcLGhHSkKZWZiNMHPVaSVrYEL8bKJtav+fHXzNz0LG4o+a5HPrzzM
gARpBNwL2hAsOohS9YeWonMa2lj9XwXc/wYr6Ci+t8qrCKg+E3s61i+RoTpl1gaX17V6158vbBE3
kiHPOh4iWo3IYXIvPhgOxFj85pUVPj/G0KYEQ1ExOJlmq+iC3EZbP+ByIFHlRSBBk7HGnC52dsYW
lQakhS2/e4g9CE67iKE+S2wjtrXdJtDncsSE6Mf7zQ2R7PdRi2Q/BsDGn7VvNfUYgZ2h8iavr7xt
Htq1UsH5Xi+CS4YSt5SG+JwUcloDOPMa5ue45TY+6YaZJUgyTMqyS+fntLTr0Ayvg8hVQAT7pTlk
UID3oYa6Q9eltNzLdrfMLl4XuUw4x4A8Vjc8mPptQr5spgdbQebnS/jsGPZxVHVNhbA20/PVtQ0y
ljRzMaDsQU3Rp6BufrAmpwmKYHPOYCNqLxt1mhVPVpjgkd35RlA8zvyy9F67ATRylwH3xlzhXd7P
9RgO4n88LUwkk8uhtqzuq5aHA8oiO+2QHsEcZo+3M99SZRu77Yk9dY7QH650iBoQCxPgeP8uTqLQ
wyynkVD8nAsIT5HBTcJBO9C6vVUHPXGsrgaRrwgoC79GDaCagzQejVQFbr/KjglrJ5dp+Q82sh9l
JQA8zkp36CkQ3EMV6CUQGCzfEmNd3yRNM1Sqgi1HXZKJaXmRtRPHZ1FuDIyRwtlvKMql/CflPXP1
DSefg8KHPTozt7jldIigA8AHJ09QSXQRud2p1mxZ6JA1QaVlaAvMXjXoml32hdXr58zs4oZj0Leq
RwOxqs3fpCigUuiB/++qkANh/MjKzJGKTfebz+ulpS6uPL3VQjXlmI/FvGq1nznJ9VMx2njKu3xz
xGv2rUvG5uBydrCrfCjKsIkVX9Il7soi9wWeAh5mRg4mmJdAdxBt1FRX7x0ovoNkUIZy3hK8rpss
yliGZgVg7Fesom5oMR+AO83OJIltXOT/h5v+sraMyYBjDFVcIkVR70anQRcwd6g33iBF8hOPudoG
P89qSVD9vbqfla6z/ZyazBKsR45ZyBIagDGowGWMHfSgEyF4Bxdj7RSW3Los6QJUhUawOutuHG9f
Rqth8+yHLA6MxTpgVAqmgAp9P9/wkxtTW7EjUMcm4tYK/oT6YPXT4gEJAT+6wnKmE15pw9xh64q7
rvzSx29m09tJspUUrt54Z3YWGUQEFYpWpbhoh+iTYULHDuNtaMlfPvqrRUlV1ywCS7PO4uJoaFlZ
DLqJsz/z7p0rzmxfAetvVx2AIcB1FQtXwftjqKeJObQDskGQ7t2PT6C/hZz9ngXxPn7kp+auCfB6
3YKXr7rImdFFoGGd2lYS4Hs+iQlerNDOsjl4djZC6GrkPrOy2MZBabpQnoszxhS9SKnxnEhB+ikP
SWJrkvyYaMbWuMG6e/zezEVqDZmDoS/BKednmJKySXQUFRQdzO5+w0FWY+fZypb3Np2oJc89PFD6
tk68a6/DPaQcoJSi2XMFADXJI00C4/kPoLSrSfSZ7cURMCVRthKHw0i7OYcmOxEohTdbrffZIQyd
LTq1rcUucmjBMhGKDrcSYLCZmzfDp0bGBFDbYPIYRbnRJQOqkZd3eONDLmEqYVbLBYH4vI8r/gEE
yoemNw+035oZX4UTqb83c9nmmPI+msYMB6F3Wg+alE58oCdL3U8oK2dojxrCGzbp1bYWtwjQPddC
sGziC2Je8Qf9HB/bT+ITGNaC4mscu7P6CUAqu8sbun49na10EWdiYlkdREgUv5RnRuHQlnhixwkm
uVLutJAvS6NjiWdS7dbd4BbN02X7qxeEgflYKlsrpJTZFFG9mAfXDENp7akwnDBRarsvi51R6A+X
ja1u8JmxxQYD2EpHDhZMpIy1SyApFFmnSTPcy1bWr4kzM4stTbVJlkwFBEMfhMk2G0nrKwIg2JLB
UvZBbRiCinqW91hRRYGnGiF/3cVuLr9eXtGqFVPVVNUCwy1gRO/vIpApDlmipzjpACnqn3LJb9Kt
S2F910wd/4LYL9g2F0ZYMyaG0Sbz6MH7y/UP+HZWE+rftpaNigak/aOSY0H/3tb6W+7M1uIxzlLD
aDICb+DfQL3qK4/Q6m6hTDBDSiBmnrizeIea+QomNTuITP3Ug98kD1+92c9+xcL1ZR51WmjgV0g7
M0h30456kIcBt+fcA5lvo424su4yv76msTgDXWtCtrmed5g+CNnrks996F/2yvVM3lIputHG3OtZ
2MhYosfmBJ6rf/jRwCU/Uy+T63lGK8J/2URV/XwbfHgbnVlc5Ed516gUYvBg1mokUGVPQdhMzjha
qVsaEbGjOAZVd0tBfFPqblLL9saKV3f1zP7852dvCVSThJXNQpqzDEPVgZGdHWZiKvEIciq3wkyc
/Ey2dALWr4gzq4vsaWq0xpAStPWiK75Pj/HhvPax6amrZ/PM2iKHKnTFalgyoPYBteTO8MpYc/Xp
Su2+JMrd0LS2nuxikgfm/cbmzu5y6eMuEqgk7xVkh3DZf9xJUX+5U2jL6h9IIm468CLklVJWaNOq
A/+0uO3A81+4XCKEJkCabEHP8gM5YhVaqQwhcMWnXdBYbxVmyljWgaO5sY05unN0ybbY6NZu+HOb
C+8pY6lp45lub35zdntJQ2IafAMxNN3NnGLzWFnWeVtY31WriqGpugVye2NZjJq6kP7n+VSNn0tB
uDNEwx3yuqtoE6O1dio15GUamBrxMFzSGE75CM6cMFL8kcifTSu6rxLkMmkbNRvnfy2InxlaMhea
KlQacoayoAg91nxSpXTDwOpRP7ewuKxUzE3RPoWFOcA0EJn4KQk9YRhBC0EntMWFu3rpA61h4N+z
LvASt6HEYyhKCwFtvoj/HU3/6ug0tKBViI/OMs1Ll8A/jRI+JAawFLpmF3r2SaMRsBM1m056rj+D
BKg76JP+lerZTaLTJ7VnB7VKH3iuH6R02A04arYYy/u2qf0eaga3gpffJNmwbLVI/DrtMqcNI3Xr
o6wFJnCAaqgEA2xrLutjcgdQHoBl+ChzvTsHbZAI1H3jUcn7MwTD6vPnzOKyRiZCuUXjvDGgSshO
9VcDVDrNkXrxvvvRX81a3dJWl3Qt6p9bXDieqeWtmdBC8eV5zPVMHeJPpug316e+v0dzTNG3nWgU
jCKA7fwKRTA3h6QoptivZs5BdBD+An14vrxFqoLZbonDHtIv8iZAARI1PifPly+wtff4uY1FcjJF
7ZCgxgpe0xKFzWF0uAUNTxBykgkqv8rGilaP7rm5RS5isl5tMgRenxj76mqe8jTdvIU8zLjfHg5c
C7HUMCBhpgJCjwGt9x8M/wwhdujB0xj1bprO4sh5MCmdc3kL1wLsuZlFCtD3DU0xH4yTpqH2DVxv
H0Sgd/ibA30eiRbu12oR6WJzNPDQNw6YIY6ZPU9Xdo5+aLtgxiTp3y8v7OeLZnnzn5tcOGDXMp33
rQxqX2jLKrZ4yQP9pGEaJcZMShmMn4RTvCKz+4QRdlQcqCN58R343e8ly2120fNg99fyNbLNyZ6g
CUs86bZ+KAItdFCoLoVruepr9lbuwNZmuaDZkoGsCe/Ne3EUHvkmQ6fL+rLF1bDmFOdrWji8ZEyc
KASXVQzB3ObTOGDE8i/OFLB3MqCMOoVIx8LvalD1pFJSKn4BnFouiXsq4IAVSJD8jreRjdy/2tC3
WPPBc5MLH1TasU6jSNH8lFN7knchqP0uO8Nq3nluYpF36lhWLwwEW+N6RBuAQjXyPw+n0Iaky0wd
smFx9uil+xlQOvuHHO7DrIHIeFcmLYKFjKliXGHEFQE/5nu99ucUcAuDteYZwCcjGQPHvkmWGiEi
1cesRHPQb/rnog4I+SzXG56xWqA/t7HwvoloI+8hyAW4xkyV0F9npp29pteFV2NAZDhlL1mAFuRf
beTvlc0rP3sB6mpU1L2F11G0Vw/pLj5YjubSQPNn/dytKaJVSMr5Ghe5u9XXjaCsVfyQyG+4Nd0h
Ua6n1HSyRCvtHlTMeVjclcpwpFr+2HPrqkT/mWbVXR0ZboGZPp4bTlTquylPf2QKZtI29mMtbzj/
hYsD2jVhZMUMXyEyjFezn95qnuwrKSEuCdlBl03g3/L2O2fsMU+sR6LSrSmhtTfV+S9YnNc+5aY1
ddijmdFRHGL8Zw1eRwz0zpEV34Z7CYM0rLHrd1sRcC1WGKohA2ilqohSC/zakAutKDKkFV1+RVB7
h5T2hsOtnqQzC4u8LETdqFdznKSBf0Hx/XpAE0WKny5/xTUjFFgHGchtFP+WxDRlzdu6BLER8CoM
NKZX0IOh6tZ5Xdsr9CDNWQIGgnYfKA7lsNC6RBhoqCFncZWdxWx+ZHtosEKlS7oK77eAKqsW9Rne
Cv5+jS4xY2oHhmS1xdcZIWKrMmfIth6EHxWJgbOHmsIvE8sD2vaMlAWcrz1M4LBWHuUXFdgLzGOC
FNZhQaT7c12ooX8S1OeztQzq58YXZ68HXCbmtDT8sHDAof2N+DGgMbNofNg51rX2WTxGx9Ttj5s9
9a2dXZy5qE1FVgp8y8qdl53vfipM7yxvpqrp7orrrU+5GgnP17q4MokyAes6pgaqGL2HiX3rufyU
Bro3HQqQAh3afRG0x+lL6SVBut2XXT0guqGbFFOvRF7SfxhFEZJChSdNGvSzU/OTZbITkbdul/Vt
/W1m/vOzy2Vi6CXUDc7hwDsnLKFVSLcgcVsrmf/8zIQgtCSkQs42hXh7RdpbblbBRKu/ezSfbdni
ZNQWywZ5Tg6TPWQeIBQG6Qydu5qtoJhhHkHhzTfesFu7tzgOnegZA409qjOZ6hjNI91Sy/q4d6jw
UCobGho+GlnGE0sX1lSVEfV13p4ghe4hhwtANLl1p35cyHs7i61Dwz/K55q7H0XQqVZcUylsARnu
0UfwTL8Xpz/RcF81asqgp5+fch8YbjoMslV0GkC5X6YAcIG9V3q7fMusFLewrjMTC/fWcLskIRtN
X7sGk1btTsdBuNQB2sGj0WGbImIlz35vcOHsVabrCemUPJj1U8nMyOmrt6U73ziA4d3+e+rx2Rz6
IODe/ymQ9/5s9SwsKlmrqK8R0wZHGmgxHza28GO6NZuAgBoYzs2PmsUdCmZWj/f5fxpncysg388k
8ZG3lXyuO8QvU8sa1KRWwkxIlQYWYI2aHj6xod5azvzqfX+DvVvOzxrHWTQywFVFQkmfo3oYRMSt
UeiSnNgC6ZBwWe9vk2yurUozgFCQFZPi34t3uDCgom0InK2GtIHU57dY5P3lj7RmAtQ5gI8C7IXB
gsVVVcwDalMk4awCCpnlb8O0gdf7SSSx3DZ9zjuRr6FsShfX7ziOYZ2A7jXoHb4fv2aPWjB63CXP
5lsJSTgWgAMXF7FqJwd+En5x0q6Kl3IrofuYfsxQ3N+/YrFOmnejlUciCUqcLrYDNXaQBsMz6Cht
sVdnuZSD6UWHv/HLM7NLbqLS1DMICRdJACqfyE4Vcj+kf4GlndeGmji0QU1s8iJyCFDgl1PS5EH6
ND8uc2866vfmw8zDJx6y6y181PzBlh8ULXcwixlgVFCXhApA1HQMY0SGT4mnhJM7pY8Dyl40fEhp
7Cri9bKHrgbGc3sLB5q40gzQATP9rkSfQdjy9SOzJactXbE3d9sKTOp8ZV1a4MJX0riVMw4eRXjs
PISDLPWaUFvmTu3jqAfKaQZzz9oh0l548gH+hBJ3c818dbK3ZrbXrnHDAp7l59cFp9v7MB0jShsC
woC+NqkuhxgMhN2mH/WYP17e5Q07SyUKPUWhwEh60+/ThyG/6vtnZv7rWtUsYftrKWTxOiRhy8ym
7Ew/pCW0gvrivu3zu8vLWJk0eG9Efb9fZYFFsDE0ULrMckeyx5fENSSb3NNrwIZQ+MDzGvVG9F42
3r4rbQLwcaB9o6CEhA7V8l2aylWoy0lO/bC+J5WrQSgMZVGnNfdl7Vl38zxO9rJFrL1SWH9vdY7v
Z5dSZRYRKTpkQvVhHjb4546t7OIPMpQ1Fzlf4CLMEElOrJJga+NpryunBpAv3v17GrD361mkk1ld
h8lAa+pnPXgr+CETkRMJameJt+EpazcfRW9P/+eFv3ziR6NJBympOPItIXnlaVaxnYUT6yulss3P
wEf4W7NLa5fQucmFc6a4CIoGvTJ/zIq7QYUetp74nTze1gUDJW0ovv8/17hIIAzwTvIQWgNIWWSH
R4HqJf48Ttj2x9aV3RAvG7MILhtdux7OF7nwSF2WDAsaYSCX7ltbgSiKllR2p2AYBnSGQ30AVepl
g1sfcuGXAkPkvWRp2NWivotNw+vibKN/tf7hCEAQREZFyFhE4VGGIuGEyUyELizGVMtATUO4ig7t
AYYHT2ZM+8uLWj1syi+LS67btuFQma5Tyy9HbkvN5yGHLkTy9bKR9Z37bWQRkbNEtoC4bxGyVLID
d9yDMRqfL5vYWsfC5SHE0iqskNOAifbG4ig1Wd9402/MTazd2EC9//f7LBPlLjYq1ZjwmKHjrR7n
EBboPAqcioam5uX1bG3Zwrt7UskVBMeR/AzNvjTrt3xQ3v7GxDwXBdIqANZmZzwL6ZEsMtL3KfVL
S7ZN+DIP1Y39Wn3dgrryl41FTtU35sgjczL/DqW1vmm/rS2OD+tIZlIpo35dGdeA7Aqb8+62gzgI
MAyTTZTezdRY2BIbj4Ibu6Im0Fi2jgppbzsOBfXLG7zuLb9+jrYohONJFZcJwbNKj8mdaBrdruE6
vQVskdX5l22BPgKfa5lNUoyPGii6K4qyLMSgRNZ0NbjifJk3B9FSkDJqu7Donbg/GSSsbVOPHRkZ
USJVdttOXprvJAOTB502uVKeXaUt9E6jCR1m3VXYkyTti/xKL3dWrQfjlNhDfgPuBXQXd000uuBt
cfWSOJYKSuky+0GA0h4i48ukauB+yGxdhD6Keq6icaC2/ah7INh52XrM8508XsvgQLYExErGwcbE
mhDMa+IdF9pbEgq3oYqtFJoNwQf8/Jc425t1AQ3s6KSWlWtWsd2nL1FT2+0wHrg1J0PxYMvEfNDy
F4ngn/OHhn0h6dfe6HyRg1t67Ow6ke0I9FiN4I6U565IYlsFzKth2md1Spw8FfipX2Mzf+77m0kS
3vy/wMbajdbtVVWxZXAY4Vmyy3RtT8PRNrXWlvo3zE1dyxAjMjUp6HLZQf/pRpb1a4lGnhzRXafn
zhixK10BRAc/BMDlY9SIKzPrHNFKdotN0GXMFhfqvm6/p6Ww8+imVe+bTAkYe9Fi/YhuREDyxCOR
7qjtHWWvvdzsajm716LsWiow0VjNEwhXYdUd6wybPnRArFtHw0oDwXPmjmHsIHxhWBq1BGNk4Jko
78v2Lu4xuE3V3DaG2tNGEWStbI+YsqmMyq7r4SiS16E8psldS+MTadOjJe6MuLbJACDkgBEAHtqj
JNClxRI6esjqYQfJMkeoMvRqnsbmW5y8dhPIJkXj56bw0ym8z/PbTkvssXjUO5gr3xJ8nYq2NshZ
31AnvSb9SVI6O5F+6Lni9SNm0DCzwjgUIkEgTAvQwAuxK0CRnBsnjfbHXDUOeZ+5HIR/vIyOANPc
SxL1OHxXymobAz7X+oSM1aj2JP/GO/gWeMOG8dHKO0+1QAcLz+dqaEc0ccb2JRbDHa/wXFeLme7R
TspPXJS7DBvbUd0xq9qeWBpUg+wYtXZgIvJmYbg6xFiCKbkd5r1EfQLTN/xG/JDl7FWQN7Oq4HQq
Aq7iAvtwaEA5g73up9RRx85tIBMWkdbuhLJL0ZlsATTtSGerce12WuaGGr8faHFlQkCEldWVWYGG
sm+CCWdCzcydrGaeLPpDL32ryu7YE8NLwxh7krg5Ch5ZuM84tkfPkUuA97ZoHqiKCadKDUQWqBif
uZmUDGCZFqOBplwfyro5AeUlHacseaF6Xl2FQ5p7I55fQRcPw06xRkcMDPXlLrFFFO/MxmpcuRaP
ZqaULmQXsmvTBOEC4fmb0pk3ZgXahzQaTnoCDXHe3Ey9qXtlW+V+XitHvQUrehtngdLB0/M8w2ED
1kPnP8yWuVKWt7YlK8lOjllv54YRO01SHnVao8eiAAnM5NQjI+Y5HZMl5Uke9K9MHsU+L7R+V6QE
r+xR9LtczWcQUgYHkKz8x2QlNYgvCtfAKKTRND9UiXhFkkP2iT1yEd0L/B9HKrV2mJWeUhb7uCrA
2RLGN1QpQS2UXpWy6WagVYu69hV4yENjCSjUthZKrK2AClMkXog0nSqzfGBydpNmJSSbYqJ9jSSS
2SzVP41dukMRyzd7GgBSrdlMrm7xBXVXZVARtZrkzezYjZQn+6KZnq1MCsIUlaywdGJu3qhd9dq2
6qvZgsa2SxqvhGRHoYvvqpp9Us3wMVY13zSNm4ZVXlpQf2T6I9/1imoGYVJEdmii7kyz70xkXtjU
u0mBuoQ8eWi47BqFnpiMuE8KHaOScFsAMmKA2sV4YLnujwliKMrXVkMdM9R6eyqLQ9ST/fyXkBIn
oh3csaDfao3rOLHhU6sP12RMEdhCA6FGvTFb6S7J4peKp88kCR2exG9tpe30AWe6THAkK+w/xyBO
WUXuNDYPdd28hnHXOkhjbvJ4IA7ur73SAo8tl3IQMStIau7mVfIioQLpcR2KPrESepVspk7NQNFh
hruGD4+y3uIWK9RdacDwhEDTtiFOfTFe5y3oqCMLk8foHrIkxSwSv5m4fJIbKL0kWpD29a1C9eda
L9w6DANTSuaskOwtRfKNJNav8JenO5Y2u65NGwS46kc5lNTpDTrYLGmZQzoCyF8oUrftjAbrEyeN
pJKDsSfJL3P1te8A9p7ohJ8f5gjvQnebtnzkFcG0tQglXxY8uQLnF+hike3Z0QDSOCkLJFV1GFX2
YW+gFBlDASu1tBNhaXqswvDUNPzGmsZHLYX0AsnrFz5k9xj5utZigTkMkFU9pnLkF6ogQcFk06tH
Af7KCPIiqOJABlM3cXFB24t0eDtLVlL6Y2XGDrR4HpCKPI8SGWxt0BxJ7u/DAeehs/CHzI7Hl7BA
LJrw6CDUUcR8zw5+EqP4pSauqKGCWkE5yPpGrNLp9AeJTd4kYbqgriQoVJrT3f+Ah7Wv0W9FSlVM
dlgkXtuYYBSIr/u0AD/pvRV2pUOkqHOLhLt1xVy0+b82qbjGa1/H9+9uQPDhDpHml2oO0rlh5jCj
YI2AnA/IKuxKszaeW6sZ6lmStig7gBuNGLnZgukJw5dadGqqDeTHnOJeygIXST02c9QiwE58HSAU
R0n4vi3lpzTD5ykxRTC0vIYDDnuRblTEVp/jZytbZPpJTsDeMKGgYvAfnYnKkGnd6uFVZT3l7CWX
J+dyvrtekDqzt8j1tSEpsqLCQqN9BXqpWUVRsyenOjXBvwduoVb029Sy6UMrCLzTGKZKUghHr6aj
ppffWqnfqGisv5ZUzCXMeHBLWz4vaR8akzoq/7yWyFUMPma+Uw5/1sparXeDCPyXtcUTM01EIimV
wGvJY/dQWL8G3u5LHIyzTlcLXP2/n+Oet/G3vUX9ZIrHoVChX+8zM0GgpnbRvWw4xWoV4MzE4ngl
PMww1sERETDLNqFzFqduUQBGnTrjt76zGyd2B+Fj8GLD8Prri0BeVsZr11CX/a0xtcJM4fCRQlV3
NWugYFB7HVEhalN8mQzJj3Em+iaFhLBlS+IRMr6ONER+n0RPwnrrkgovhN6W9SvNfJ4Ev+NTQIAS
xADkiXV4To0Q3FONm3FqbMw32xEuGxKpbtwdWiu7JeFrgdgpcVzCpc8lDEcgIWzlxhPDF7N8BLFi
QHTq8LF0Y82y2/JLitnhLLInC10Gxn2r2Gm4DCMygjKn9fqG+EP8XTWgtmcatzFS+REjc3L4gzTf
okIMyBbUvQLOhLL7Hna9HUeqMxr3XaH8SEF5Uk1ANkBiwQZ4w6PyVCMj0YjfWpzbGdBhQKoOp9FA
ZXDMPMKG65yOTlIYrsCcfQKERFXzmyI3XIoMr2SqG6nDN83Ek4YW+z7HXyf06xYcxxiOgmqSEh7i
FDqqanVnGtO9Phk34QTimS7Ek1dxu0m560YzsIwQV75h51z5XoBqtO2GkzHlx6TnHgkjDId/Surh
EPfmU15qVyWon5Q2ftGKJtCAAOh1UIAA0avT9KFiFEpK5nOaAmNOYydPPqvR0RSJbfLCY3XshhK3
WdnvRY9P3fe+lfV7Rhvoa4BudJYEJmQf8q+ZhWR2kvGXIYOnkxOXvSsP0wnAjUMvvolE3uvN5Bb0
i0juEyBhlU58yWULb/sp6ECeGSb3Kt5OmWA7s35KcbCIqYPrDMBIqN0bhF9FFK+1qkyeaho5taR4
osif8yjkoKKeadjRTmKRD5ZXYKT4Rl929Uj+PhjL4Fl3mq7SXDZ8k7NP3GydvANOJFd3l0/glplF
iRGDzQNEuPGioMz8PLLYx7jet4RI3mUzP/tgH+7Xs+Us6oxVVxiMNWoeYFC7cFu0eOtgZuedhZ0L
xUE9QNune20/gVpWepoltHNXSuzyWOd2+qqBHKc/bjV/t9a+qL7LVqiYeQnAQJgceoKMqordOH28
vPL16+Js5YvrAgmkMqo52qPIowbg9XMgpAPJ01RnpnTkhbOt/La1sPnPzyqU41SbnSHDd9ryqUlv
svFmirZIWv6PdWmajDE5A2Nfi0QiV7skYxFKSAWqIkEqgimyEzBk55AJnzwls7Od+vxXHRpCTU1V
VFm1lq30sdDjlGcx9ZUqfAoRslme7puC+EACOSWpN9LOFaQg7l5AmGbkxazfunCRKZYsUklAadEb
/shvx5N+tNLH6TWFcuXM+dixPUN5K7LVXfpA91u8nKsf8sz8wneIkeVaCvAJxnJeDbbPALgvt0Y6
5xP+4WSe2Vg4iz7xNAKu1fQz5hX7f4a1mOKiXATJ083ZgfkXX7K2yDSyiIhWaQtUf4BGo6CzJLKt
33dOuW8gDFZds5stWPVPvMMlk4vUXtMaFDDnBUIPpIFVNb9NPTyET9wGfFBylZcZL4AH3zZUYWu1
i+S+ZZiX5SkBQGgw92ICf6so0i+XA8y6jwAkBrotUG8sB1YHrpCxrxHF9JIfxwZkH1oW41lYxxtp
9rxPH/fxl6HlwCoZupYytNf9UQiHtro9qpGNpoEWvYzN31xLui6DLQnINLqUs0hzWZY6ASxCiqmt
EbcDGwBblLe6eOugAEMHhtyCzjZQcFjzWaSMR7Xk1pzLq8kuU9zyifqxl16zt/mtPZ0siIFuz7+t
eAUBEyAQyNCkpZjffm80keTO6mMV985UX2m94iKibTjFCpYckrCYDzTBb2Vi1nRxrzM01sHeB7xI
Mll+zXUU8sP7KVGesng81h3ldlqx+zHSvLk6Opg1dAYYQIaWfkil8IRpuUduZVd1EnqmNniXXXbF
k979uEUyYDAisj5HR5jrnRsmDarTLSrTuS1PuUvrrbGHNcAQIZRoqMabMpgfFyEO1MMys0aAMPqW
fKFztixZqARNafQ1H5rPUzb6Sjg+JkBMxLJ1x1HTb3T106BazpBKb70a7bVMu81o4VpFR902tHKv
GJQD6phPppU5Ikw0qIZAZa5UPalKN5A5K0f83e9fBE2M4pRZgeTa18JbRo6peRM1W0/AlTYY3HFG
1ILV2FCWQCYjkaucjKhDDP5Muj/sdGY3dvK1dzkIhqvNl9+aPczhzQp9REOVYOGgdWelRZMC3qEF
8g88Oe3YK56nw+SND9uKAnOcXYQugAIMBBITTLgfNIayqLXQg1HjgJPvrEx3VtzbmXbMNN1263xL
eGXtc51bW0R9CTPrEKGocO7+l7XrWI4bWbZfhAh4s4Vtw6YnR9IGITfwpuCBr3+nSGkIVuN2cTRv
NQtNMLsKWenzHNGwq0px2vZRanP38iPakoL2swp1NjF3xn6wDGXtSV4UExwoj8gwm/RTk3Ms/lZh
hb4bSKEmEkN+7y0VxQQDiiFkWMDIG6/pGspy/TojzJ+w3jKLa2GMlld5XU8NQWwXRf3NIifoOHTo
Tly+NfpHWE1YC6GmaWXw1VxBRXweDL+Sh5e5kKMsjT/aRCttPGQu2sqLGl+Sx+jCoi2x1Y9oGoBQ
SPVqUboGZtWtkYbPwmT+mKM0GLTqRstruO/pGOca4qIxOWaG8C1WBOyMyig8JuMcB1ECHDHF2Olg
okP/zPL0FLDcgxT/FA3UnhoBlflqRrtjyp8XoDDbXUPQbyKgK5602iZYp0KGY5ySSbdlgg35VPXm
SK4PUqujtmnUoluKzWxLQLENkjR9zkphl5EYM1e6eD2J2a3cljDVcuz1dbdvct3tmg5GwhS8Xta9
lhQHELw7kgkKKiv6lg7krzqPDtmc3aSjdegjSbYjzTxM43jSi/yTIhQPVR0eYslEz8K6LXXymBHp
Fvhm/myWfwvjfJ/Ew62CKr8PVBNv0VQ3S8M7pAbPndV8zsqktssp8nKx+5os3S6NVcPOSLpL1dBt
zPyxRxJfVeLBKKKnutNOmtV5Y289qGUrohUOmC0jE+5AQA4CtyHZ96Xyt5w1Py+r3FYSAcsqAtHL
FEWAtTD+Hq6jyot8KjGvOrnA0nWwYYkp4OpEaWnaPcXg7h2QhwKqgDt7vGVmEQlggBx8dVjGY/Rd
RussTiPj9wtODsv9K9Rx+YEJxK3iMk76Jo3Rdq2vylIvWwtkha7+i98cNMp/nktAmoGNYOwFA3OO
sU5l1wLcBP/0UrXEvdpkPAkOusg5CtqKUx+QWc+fLn/MLSO1lskYKUVcrLg109CXVe1GsOYMaCHZ
j8sytqLSdwdjPhqGV1GgnzGip0nYnvH0g3GcdrOC+XQXxNuTU/zIv1hob3NsI+9szNfrqs4wqxpi
xVR2CnI35Dza8v/hUAzMH2ogCwHO13vzS4xW1YQQ6kgHHmmhOXUpDqqFvdrY0+8v3+O2rX8TRs+7
svVSW0wLJjqTgKSHRLiOk8iRWmwSzFwoL/qzz638myRGEwt0cPU4p74YGRGqWubPBFBeGECMPUqR
xPeVGwvrVAvfJDJ6WAP5WJjkDskYdvCb+Zh/mrA7afmgZ/fq3B1BfvFnHZ13UhnFBJN41adSkqAg
vDORw3dgC4m5Not3m4we5mNuJksj03YOsnWnI9gIBTrO1SsUHKoSvCH+rVrWu3MxaaDSt8Cdot+v
xgqqrjzKIEivd53XZ08vhUiXW5TgnJGdcZMzGdWrXMNcuFfkBw3fLYTZEiMsvYqulNmxxzvk5muA
ncRJsHaKYcz3ryGpQozNjKrlx9NfSqTYTTs4Y4FpGK1zLr+7TftFTfJvUcwHtEppMcNustCxyvR7
I2zKQxuZ6GhXINowxQL1/KTRbLQvEi+KwJDdNVZha42RuzIRJFcky00Pu875WVTs2Std/SzmK5dF
hzwk1AzgYYkO9kiduMZef+ShzwACNUeIHQB3O4VLQFHhZDy6cM79s18c/StJRpfc8sNIu+1z/VOl
TA9J1/tAA+Uh624r9NtRWXgsERPeSitD2HzXud2eVtm7nfqg2xSRkr/et4GLCXO0kkfDkJWp7eS2
b6apQzGoyr8QghpwZYWjUxjiTa1gKidNbhow1eXT8lguy2dJFb/MomWbktQ7dQigxRDcXrOo515c
LKFHMIeGebAJA4mRhtZW7XViOPPUlM6RXtAHlb7R1Y8eSiGXijwrg2GuPUu7saqTsVyNpumBDMmZ
ZacME1vQOZMG2z5wdVeMW4q6JemlGeo9AP7Q1g/kEPuYbZyd0UVfkov7sal3wDgHagHKaYBle3/K
VIorTK+GcSB0lLPvScVcppLZaWy6l98X/UNn16mpoINTKLIZG+YKSqpWoQEoJ2Az7IDJbRvttzjp
vP8mhbk9ra0EndChAlVvXdocXpbHXOL1q7b96+owzK2BjCLTJqUvMSlmz06WHyjhy2Rj2FDxJiyd
C4XbncYdFzBzUyd1wGKaIApBwYqx0uAknJc8lpJg6TS3F+6B4I6HYLnF/DXra2dZbkopdWSVV3Dd
tI0ruYzJDpNWsooSJaZseFKVwlOj51LaZ4ZH6sHJBJ6ubOZEmJ5H1I5AmW63vtdKVEaAEJ8NZaAb
znSLRu9Ntktvws/mVe0NXrTX7Y6aY8XLfON25gSG9I+faSqWhQ1Two7kGdDykIillVjE9KP8Qa++
Vjww9c0nt/r7zGWiFxUtZdSYAFO/z0YR8IQ1prl+qAqvaLepLStBjEdrKmvSzTYP/SHLoanDtwQj
UpgcRLd/2g+hdqhN+dEQhoc6mjh9o83X/iaaBW9XJUGJMDZg+jDhV4ZYPUyt4SxVyhFD9f3sU1ky
lllFEygIbB1bL8tRSMHj4zfksV5kG2NggYlhDwxoRQavcLftxlbSGDdWpvNYEgVRdSrIxOtD6QuQ
+K+tihw7QwULTxRoQ4NR9nq8tURMXqbaHmMt4OY0K0dsyF/mWAIuvy4rW9UAKiyQSgDCraS5Ypjf
ZblaY4Ui0+0/sIirH824McwGqJkptQglizx35An7GfESxBWXLeelTs5+DPRDAe6JJU5NZ2u2odpm
CaC9UUxAUgVvc99pvaMl6BsCbr5V031nFr6ZAzFO6k+YytovMUYYJRJ0k4yhmRx1VzQWU/zPeWpV
dh3DuMqG5CRhi+FNIjlmFX8youxnWWmcJ79dmlj9dubTGhqaV9KYhH5lCY9RR7cNgMNfdfl3mVRX
4LLZoWn+lDaTC1TWIEswKnP5M23GZOvbY76TJuXtMtYhmp5Xoye5yq54ip7QkvRkvwvGbyDM4Ajc
6Owqa4GMjU071ISkRQcKByY5gfUcATUFueHHtrK3bN5aGOMw+8KKFwuoe76UYog0/Q66Z3uYv6LM
zwvb6D1d0kL6S1ZhW9UNTR5VKK9jZRErtbQo/RvD+kNFrS0juz4Z45KnAkHiQIjlT+gWgjop2onG
sqt16yatwlvMFf9oJ+W+zzFUNZh/1CdZFQ/Z1Ua0d0etpVAqr32ZGIQ/t403eeZxtsHDxds807Z8
40oeu9gYKYmplopJ1267K90hQV8/9Yjke9ciD+jX2J2yU1LHUG/MYae76g2NWrtTDGS4QNxhLSD5
azxil2JXoae+S3y6H3NPgSRTW/mMVZi/0qDzDWRgEXZ17Do6iPfyKf4CtqYH6Ud/LLDyipfwZ6Wt
txIs023KZfB/GBPKdji6Y0hfYxicy69ty1Gt742xL4o+hmaBcMNX81sNxeq2PjbiY5Pi5EKxuyxr
M4VYVyEZv19FpjRjtpZWD2bPQsvaUAHpQ+sj4MUNuoEjb1sn/im0srNo01z9WhnO4/FJyNpjpwzB
5SO9xAtnr/qtmPtiv1evWhaSrK7IUgbpnhJmxjft19pPbzCgN+BgtApTB/Vheq5cMKdgb4jz+bb9
w0o+8/2kZVD7PEKgAWP5G7MYpeuPGUuuNMYXxMIYgksMOeAvaRF4OT8ujf72S3fLOAItmkuRGKPl
d9jhsXOl2oGxI7N1hewxQem1i3oAYUtjV6T9bgKF0W6yHNpb5feXP/IW+sO6sP2Sda0+cjwKBdZY
EK/qKrrMzecOTIag0WidVnOzAMsuBjbbKNgLF4CIK5rxGqIQxpFE195p5Xl4pAzidw02kbAds6N5
Bua2T80UJA+8KcNtv68CHVDTLc0A/fZ7fyXEYlQMAqIm4dh7CC8w/pe8gOooqDUJ3NLiVmBursSx
ipzHopxpGJ0RoieheUSf2JYWzmvdvs2VEEZ/pVEW9I56ezVQfPln/wTgk+hJuW68V17sCYtMABze
8y6TZk5nmrySy2hynicdWYY49PNcvC8zwBRnow8sUN/qyc1cYWBtyHhn3Yw3VjKZyEbo0X6N0pcW
2p/whfK+H6Oos1KFmZAJaIPPQP0aGiwULXqNZ9s0+8vPcVsSILLhlihfE+NFEmkSkzbLi0AwWlvM
lQBQVnaocGFdty/wHzms+0jMTlbKFheonihTDqhd0KVw9Jd6vggW5ICnJZyDsb4EFaq+IlUHrRCy
fdRcFR3dCeDc3qZTVN9OxbyzdJonvPna8pvuMe99Kf8D/gbM46wkMI+siMtCETKYrNYLA9UrDmiW
ufJNfj0FmFrkpQu88zBPS+jqxUo6uKQM+Du6edLap8vq9vKdzx/v243Rz7ay/gSbLDn2wwSgOGp+
ccgCFZRFFK+Vt3j0P8zTmyTmDXWDGlVTiMynB+qOhsmi78BXBvgOXUAGMxNm9x0lQSOJt6qzHZit
PhmNEldH1E3BqGOC1hWZd3qQ7AbZi33Qw0uH2e1v+MVd+vcuXSlTaRrkOiylAvIUQCQ4s5r8VNvm
PgVIchTGV3HJ5dLbzClXB2RshjwZSRQl0PrX5AvzBL/mgfismfQjXTgbW2Ea5CnqdCMtgmqognHu
rqwCwzEZFkBk4/GyanJ0n60yIeeZtbDFNVbCrbFggZhP2Moxgi+lp5Vm9FD8MlMJBS0z78wAKLd3
C2ZMZXvwgIyzM+8Vzpm2qzWAjgT6GJDnMADyXhdN8A/KYYi81RREIP0I6PWNmJi3rObKkjTdtUri
pyYIy6LliNKvrXXisa7rm3bRryNl+bFM0/NQm+AWyie7XtovRMEAc1wOj6jeIlYDt+9iRK4hxjeJ
UXGbiJsXtvr5jGoriVyUIm2TnKf5H6Hp3g7JV/IYzRazMaz7HAlADwh4OusWu/qVEYw3/HHETf/0
JopFHWxiIFoD48P0y+WH3Hyqid93Py9rNO84JhN1Dq06FUsCGfT6NOxEvj7UD1VINo3C6jyMK+xC
YRDRP/izbIZ3eYxXTATdqCcZeqHrn8rsRkUTVecUnXlPx2R8IaCK6kYJ0Q1JQFkt5lhTE9LqClOd
padbzV9LP11Xk0jsJlWfKFq80Io7Mmd7U0xA9pVX/WmQjbtkCdHY79LMWaZhdmSt0pxRHIa9KAKp
pJOSb40ee1YKfBG9SjmQWLxrov++sjehAJyHshAsH/uNmEMB8oFiD/G/X1LDTtw/JsZk/KysAafB
rGFiDFW3zRQlnfAUR7rD0WXeWRhLps2FKClF9Ar4iAnJBAvxAOJwY9dwQPMj3IDY1C0dbjOOp9eM
CRKTuR5VWlmffMDZ70gAHhkas1SoRWS1xznlphNaXSZjgGLgGDSwxWWQfyqvsIW6uKUbeRhBR2L+
idLDfyAr3owf3mSynAOKKYSRlSBQolQegh0+i196T3bE4ha36093yAfsuMWC5Y4XKnFOazH2CaAI
pRETIFwB5e8Kk5z7UOUmHtTunEUQq9MxdmluJGzzAqjq5XR6C6KA1H9FBzVanw8fuDn3snoOLIel
ajbRHE94DuIh2c2R0057wES7092AMTBAfCtPib8YPL3hOEqLMVZm1WkkLZHtvKM6FG9o1QzoF/yg
k+dbLMa2mHMMONQQw0u/CGAALLGjBDCk8FWuomzXT1ZfkTEyRRRWxWhA2j/DdRKWRFtXMVzFST3+
u+c9CsbcoEmVlnqGZy8V/YM5KXtV0+/VLJXtcjY/SwnhfEH6sC+pKWNmolgQsGiNmHos0qCQNU8d
Dx3QUYnwrEdDAGoaME50Lsfc8B4HY26mWAgrJUZW/srW9xrvFPvG1nf/2dCgnfbeHVn6KGEfnpIN
AyNYcYkj5aehAslD58WR3WMTtnBl0Q4dAaxjf3hWYKtYgNIWrRcVWznDISoqaclogELB4vsD6su+
6qpAknIn9Ma4BYjtPBA7sb8FMm9SS6pqngf0G16D12UHXs6dga3mAak7r9yxteEIN/wmjXmP1WAs
uWAmlp+isxg7WnYDQDEbrT5KUj8FGQi9IjAZCSidc2XTv32uvG+ymdeJpY1SKgt4LRI70bdyb/ip
L1xngfAzGWwKw1xj/JU3PklfxCWhzAudukkjtYTKVSVWP/JFfRYHQXZiw8LYpNadulLfK32sPl5+
Mtt24e2ozDu1wAxkxFJfBFg3mDBMlRuBiAEkIOvsjOXTZVn/w+q9CWOeZ6PNzQxMQOHX81x2hRPu
EGTZH3ugVCEv3CibbEeojcdaAYVtGmwlkL81Ht/FpgCQXaiSBs4BnV1TxUBFrIsINvxWFmxTz+wa
gH6X72xTFXW0ag0NpBMAFHlvY4ZInwVC7WiIhEp7bNtPNQ/LdtvFr2QwOhAnaTlHpoDUDeiPGTGB
2IaGojjbOoBni+RJCEXbGgO585MBNHvZtdhbbsP9GZvGe/UzGO0AnQJ6wgPQtWKAdLgWMNcpODLW
tkV/3vMBBbbt2Zs8Vj2kUJbTqHzJJs8WwXze696OL1bSmNgQhGmj3I8w16+M7slhvDUCiubDT8U3
i0wrUUyIqOhyOogCyjISiCmMaXJHvXBnCvPXPV/Wzu0XvRLFJK5G1FVqJaBXoZ5CFFT21pF+Mx2Y
jE+iT5fteRPfnPfwwvyw8npahsw1ntsimDWY4nA/kA4UEt8vH4t3gYzvMcBuowPnCQXB5QfwUmyx
+ZJY4JgVdpflcK+PcTRAU8UObwkn1wEHFjsWS+fQOBA4GtledOfuA4vamwZ/9cUYg6Jlv5XDmh4W
HatlQAws5R66IdmlwuMr3VZ7oP5iIdZEyc5krhKUr5lQquFvtV+Or7mKdOK77U1rvBLFXCbgIecl
k7IkQFkQjGIRxoOamQdivJk+r4Qw17fMZbq0Bp7xv68Vb6r6ShRjlqcOAbKeobGsJa2D/cGafEv0
iONfttsKKymM1U3NcujbBR+Ijl1k+V78Qo3hr7bCKxlV1IMvkpcrb5vfN8Fsmp7jRSWk/KUZv2uT
H47VOd+NTc0bUuhxFsFQ/Ta/H+cF2n7Vq5Mx9jcuiFCLMcLH6TuQHN0M3CiZMx2yR8rfkfBdy+Yw
10oeY4QLYsYKtAWwlNhoTo7L0bxSDuGRL4mjkWxWrvVpogKMXgBQtuRZar4rGtnTlZoDDcC9QMZo
ZID/IEaHgEQ90aUWCQk/6F+1k24rzoeaq5tGcXWDjOkolU7MWh3brDGs4LKQK5IJ+3ROgVg9ue1w
e9nsb7qXlTTGhsiDZNaZhQJVmP81AEhb8UrsHC8x4bxt3udiDEitWUQqI/jKKYyf60TZmbM828Cl
dS6fh/uUGRvSL6JeRRUU8E/S7sunAk/V+4h4MdIsjUScagi/yslPvbyRs5pzc5wTqexUcG2AkqGx
YObjK+AIv1CcvK4Y0zYNtyZLDcJZovKPQmDI+P2RtHrqJ6D2vmE90tlPE8r+EWmXdV0VGWuB2Qgr
H+jjaoBqKsnoc11H01GMvsxaw1GMyx5ZFem/r4K1RdLhlDuYeGk0HcPCpJD5zFG9y3ZdZTeBUMwu
03rEaf7ArvNkMVYiSuau7RUkKO/bTx/p3PFujjERlpgRAOuHSSAK1TFbijtJ4rEEcHWcMQ9SMql9
pcGaG8QNg9oP98rJOFVXMxYG+eUj3rNlbEQ7FkItNzp6N2PuZem8E7GpGBk86rcz7VbwfMArBx5v
kB+gcP1e5UawwfWjhLFArQZi/dRibrduj6DvfO4wlh6WvHjwzJYz8pinq9Qievp1hrV2QPiCo6/2
KfkAdn/qYHDyr8kPOvgH2GQgjfJSyvPxUkY285J7KYmmRctp/ZEunku2D0BQY76qgnlAj2UBp3Ph
ipIz9C76/w/pKU/dy8+Pd3rmgSvRQJS8xG2nnZzZSg0s0qTbkc501IVDXropSpEsC4APAOdjUa0q
obQkTBwCJj7+qs8HoG84BDLDlOc1z8sh9FqBaoG6KpbHUNxhVIikrSULANumpJg6Qo/KvCp+RsHo
0/tsdEeKuJx99K298wCMTEaN0mUQ9LaRkAiayDOLyglTqAyGNw27BW22Xu/+4MOtzsiojlANoIKo
kOFWxQ6YTyrIn0MNcOT/ukLGnItRkCSOlkExBuwZaD/7noAc5F/HilQC1olB6AFywDP0xHKQ1TGn
wdRrQob6sP17c+KPDDMjjvEBUlSlmaLOCE2z8TTX9QM6fpwu96amr07E2H4i68JoNiBvmUjxI2yB
Nzvr810tJb5lRAbnWZ2DmDIHYrwAaEewninKMZYzlfKUY0PUwR6c6MoVcG9iazrOZagf1TZ9kCTj
R1sPs63V9UmZ5tAmuvhNaFrsiKgmOUYpENkWUnj9bFwDEhEAkn1xmpTuugTzDLD73E5RTuAMOMgl
+W4YGJasq1uhLfaXdfu8dcAciXE1gD+1jARzDVj3WGiT+6bbt0Hoqo+DJ3kFRjRFtwlCj8duu22P
3z4cCyYoE7OaJB3LUEVuj56IllB9k2C6SHCGXVL533XMgaPNToBX7JQEIPd2euJ9zzM3+/7srP9L
JaNMSBYCNKPAvr+JEVsVm5QR54rPwhNGCmOuNDMRVXXCSVsj+R7K5Z0YKxwLRT/SmUVcXSZjobrc
TLs4xm5bSxIX8Jp2XGi21BV2M9yX6e2CWcQh4sSrm8HDSiZjrdopabpizkJ/rDJgCf6MjOpKaZ/V
cUEZ9ZGjpfQAlw5Iv+QqOEbIDzCABoar8wd3hqPp0WDylqDaAxfY+gCz7/bpsKtgYfFUO8N9jfui
bEmG9e9BFpx4aMHyrI6pl8TVX6MAnlM1B2Xa5UOeE/G+KAog3QBwBQ47dmKr04shmwe0LzTZoWP1
Q+9Ze+WBhivUsxZO4mh3ktPYsWs5YebrturXBsqevLrxebTL/BJGZecx7ooaaJkg6ez2oo4nmR9p
K7E5ZG7kDiNHlc4Ln4w8Rn8bZaoTvMPficmq8MkNBDdlKaJoAPBVBBgg24eadDLHeoMvm1+Zgehl
B+Oe8h+IVzJguC5/0c17RACmgm8UPJYaO1a6gI6pUEXkdP8/mTFucS2N+WrgB0oHKYK0PwHr456N
+WY6QPvVslSwfKbnnW2O0/ekAL9UrUYeCUssJk4gcgLVT59Qxm/d7NCdwtJPU7iXL3nrpa5Pzdih
qkZfoKdJjKpfI9uxLT0YoyPRvkWNyvue9G+xZmgtizFDOgArWyWGGRr8+e/J7VvMoIF/Ddgx+b3c
Y/cuc3nE2FvB7lokE0MpIKzNwxo5uzaWzgw6qcR0BnAOGcN+BgvOpD1cvs4tn7iWR697ZWlB2taH
jYCpEB2cMHP8IJij2+uci3yB6b50kUwgNVRCJ4gyOMcnYBZ3lak8TqYcACPvSZjlb0CjrQCULDyi
7H0wG91tUzzVuHXGZnCzmRKhqxUCvPqnZMU/iij7Ys4qNpDGp2YWXVXpnkEa+DiT5ZA28n3RYWl1
afubqpSILdbpbUEGUA8T4U7DKgpI2JxRSz1Q+lzrpeb3lZBcwaG6spbdKUIb2U0f3SuxuusUyoQz
yzd6xR/+O6uXMI+XuvjVvXdA1RvH4ZepeBvX/UhR67xk/F4WyyVNQiT9uoyxuMoDcVr2BCbLoNmN
fps9Ufgj/rjGttEFtbwl6YaB5IM5nWqAv4l0CBbS4jG1vgnFTa5dSeRTnT+FZLSNzjwI5FrJv15W
5k3bIEtgbkJyiv07RpkbFAvHTiuBGBHCgQnyNw34tguB1W+szJ1E6e6yvO2b1UC9jkMiJWYxtoRJ
kACDgVE1uPDWMw/m19yP3c7WVF/2lxMf1OscR4V+y5VE5iWlogkmWlyA35fC5OlErG2dSEew4T5q
Y1SAAqq6zTTzKtaNz5bWPRnteLu0C5ay0+Jvs0L3uVTzA0nGp8HMD3MsX2FJ0rt8LZtmU5c1XIgC
khcWGKgE2HCTZCqWHtFB86SyBLxnO3D8AFWhM5OyEsL4gahLkqgBNUcQCrE/JApATpf8CuCrTqMU
wGYeXHPUbwqtrDiCt1JQjAn8czrGKUh100/S0hVBo8Ayxa34fRirp5jU6PwUnG7IpnVeyWK8AYxz
UwwD9KsCoVJKTLvvZqfuZ/vyB9t27is5zMMBhHZiJrRz+yeBy+YrXQljVBgViVwPM0zNlvriL8DB
spC9jPJV2CMtHDKOMp4jO9EXsxLH2KJmEZVGoh3Aft63nggO+qp2gIrhDICO3U9gIvjQLMG2DQTw
HoaTTNTM2PCeKFIEGhl4cnqn/87Cb6mJKlICXcsCtBJr98qsLJqMRGWwVG3Q5ph0HIljDgtH8+mT
Yp8c9oo0AKtLJvBg2OIfmiLg7NOwjAve2iLGMvXkX1bErbelghTKEE0LzF4sxrUF2ivD6HrBrwEX
YebXUXWc5R9Wxe3s09j47CgyJTNBYQxQ14zCL52sqRHpI3AfQiVkp7+bdk11SBwDyKRT73JTgy1/
D1xtE1iM6JidIWsPowhGTl0P/0AbNj/TShRjNPK2IwB1BdJ6lYNZp5ACzDDwLnBT41YymPsDs2is
NbpEF/uPC9htrb/l8tNlXdh8QOsrY+xEmsstQDZEVDmwRU95GmK3/KYEQlAAsJaXktL05Vwh3r4P
YyWiAS5rLnGgDvN1qgNKLP1kugviz/0rsrBsfv5v52ORV3oxA8/ngBKUkvYPeY9vFCfJPbEmFA8t
UCxmdX4lD/nTPPa3BKRTIIfkQa9uvjeF0t2YErrFLDyvOE5aFhWAuRo7fxLvsOMEiMbZbmoecNmW
zVdXgqjOrsLdRjWGGMNpZdBhZTaoLRF0QWpRe0sKatwMcxNY5Dc/W/pE7AWMI0PS7wzZeqia8lbN
wYRcaSTajwDTAvtpEqEMEnIKy5uPZvUDqcKvfqA6A2R8KcDFHaWKhoxLuZZmkLZd/uQ8IczLrPpR
rppOiwIx8lPFsMWStzq1LQEcCwCDgTKzvXlDmTVtmPH2y1j2jKgJNKvi7IBtBV7YL/1HBFN2mEeA
EdYz1JZO/0VWbOvYsZYtz9D0nZE8q2GwFKV7+eI2AxRMyAHOEmwOmDBknidYdJe+6LEYQWsdlPEx
w3T0R+frNy8Rc8sYZUSofYacu8jIANNlDv1Fs5yyFhwp0zmthe0DrWQwxq3Bpx8zpY2Crvockdqd
5tsIFLzLEqQNODoxSz8Le73em/VDysv5N189aGgUUQcACiie3+t61kal3g4NjLcVOaCS6MRv5Yji
8chZqzyfn0PoBew47OXroqqfgVvGsxUWloAuuiKgjgt+Mor/LQCOBf3XCAj4pWO5dY9KXL/j6Mum
OV9JZq5XydMwVzt8wrfRh9n3IgyN7GabtxOxfZ9vx2TuE+TDRlgaQ+iLHaY5nvu6RkHeTvs/c1Jv
p2L3iKe4IV2jRFHwC21Alv3Iw7bp4PbuTEdi+aOIm44esR6mUzUAaL5kwCu7KJXyGII9GMDCxVHD
9FwbLBJHTei3OHO9KxH0Oa5ElL3VDKQXoCVRHmRqdShl4I+SSouPuQheZHBdy3fFyEOa3EzewUSD
TTNQaaEnw3y2MulREdCQh2j2Kwnqi8sHKhN1+fpO3C3958tquXmZbxLZJlhFhKTF3gAaUMnV0hzI
+MBdWKA/+uwyVyKYGD3UwjE2RyX0hVitQAqW7pUFyGTSeAVWI9+MU5Cyx1d6Vu4vH23TZq7kMl6h
MoWiJSAvCRJjtIELjUo8J0TbvjwLCIeqChxDdloahea2LguMAUxpciBS6KRwbwOROWI2O6Sq8SaH
cdIzmtiFHKJ2JQDRY3Gnh/r7K9S+tANxPbCBMX0OFscPgIlsGq2VZCaoRkd4xjJNHgXtCyLB2woQ
XYXgz4Rv1pJUUwZNCegVtTNeMgLOrqo3hCKgLHnx59JNCbpOnR0/kCcB/0Ehy5RstIECS/h75i96
buZEJlJzVbE05QzrtTQwz7IQ+dVIZ8dlt1zTtY/K548RbirPShSrnsMMAPoIqWscCic5W66Jmftj
KXPqNdtu3UIcqaOlB0wH5hMixcMwNQ0d/qSQsvXmNAxbgrCJEnKy+bgCvIF0AFW0Hw3DsS+lp0bP
ObaZJ4K5tygcZyIS3JsVznZSP4YlZ0Zl68Osz0DfxMr4zyPQd4XFjAIlIW6VoEHgm+K/3wdFIEIJ
SIA+DYSlM7KzxIy1XldCRFuu5NPmKmK6e9DPAotIuKp4wQe9FNYGr6Sx9fbZkjKpW5BVTf7sRSnW
VijWXYY9Xyy9Wq4u8kwWTyBr9AuViDPNK9RgJg62bQPTNfIAkxbudB0f4in498ZewzWCRdHQKVXq
+49WaWhzKhhvCEpyMmKwOeUV50hbbgyBvolxRVB1WuzoalHUcR3KCFGFEJmi9JeQe8KIffMboz9W
qNoAE/3ykTZf7loiY/br3rAGUEjRAdb/j403KORaGmMn5Mia1JgQTFMkpluPhWFPIpA9dcFtw9ov
Il8lDeip0U5F+SP7xDkrfVSsgq6lM9FxSNq67YoSvVzUOTBfUXiy6U0744kuEYA5mz/huhlsrUUy
KpOSpe9bofgPoAVbj2IlkUWhU0tDz63411YL3fx43a6i67R8EEbe+V6KWSs7ZkrNkjUx1Kf1FAwO
2hmWMsBvjrkm6j/T+cAb2uC8kBd9XgnUl34QywTfME/H73puuqCNP9XhvJPL7Gga8U0sh04Vq7zE
laM7bELQV01YjhMSgviKFk5pRxVHVU4mRQ5BdMSdTtlyQboMOkcFa3LYk2NcUIV2fytmqDdEhhgI
MTB6lvyJ8yB4MuihV5c51MKQTVIIKosvo1fc1w9GZAutrdrD3yCB92unx0ssbI7UzatcnYz+qpXU
KUrCsi+QgCxqN9i5Ze76Bg5qaXwxn9ylAE3M1KW7thkC4Iw+dFblpl3mDcLE81i8X0K99OqXCHoy
S1mLX0IJywXTpqzsabJ/XXEDPsRh7DiREjVwZyZodXbG3M5gUptVoAMGwogpwKYP0lCwh+FeKlU3
B/8F56p54hh7G4aJnqi0BW7tzADjVk8bQT3yZ77h26oN6CpiQUtC08Rkk8wFDdu+S9CaATODDdgE
W5E0X9e+qvM3zhE37d2bpLPkUiJTlzcI1VqvxWi71wYZqq2oDFADpFbczZytyE3HXr9Mwzd4aOZK
O9DidRHGuHxpudZqywaqsKeBtfnysTaloBckySbwdEW2oKlYXQjyGeSzWvI0GrckvZp5Me7LWNaZ
Lq5k0Jtdab86YH6smmJUwR0A9V/NxK4OWMAI3QFoUwKA1EZfcUwACFnuHNkYqs81l0eUvqknq9/A
WKA0yay0iDGXK+l7K3bHdNhN+VEwY95L2FSTlSDG6OREKxZFRbVl8Js9UJFzH7icIF3zgMN8kHdq
+Se2BXUjtEBBvaKjuff+dkO5UEqxqGlwqvjpJ2mnYW5fsJVgdmU7zez+WxLyDrmlNSuZrO+f1Uwq
TKw/BerJeuifVZQdMZoGZB+6+RHv5CNQ6ueQD46yZUfXcplAfJZGEGkLJArk0wzuT0N0o0OvurSt
WLk9+QAF55beGNj8EGk4KZ+N+GNFPq5BCoyWQvigdCd1fiSAUM8rHsMYVQvmjUgKXDCIpUzA3rMz
HaKZoYUkQU6RNzbpAq3gwt9ulAPeiWA0U6468B+2ZYwaP8Vd/o1g+CEEHd5xGIc3yxoRux4ZE4YC
Xqkp8RRAEOfqblrdyn545LuCDaV8dz7G5amFmDSg3KyCptkV+XUpK3apm86/tpeSCjFoXWCKGbWd
96+trdNhgZYkQdsAUPqzAWDT0Eo470vf0Lp3UhiLaSkyWeJEqAItqjFZdzcjPooBWFPeJpGdL6jx
20Z0FCJAXUggviVO3jt6YZt/kTiYSxvbvPKXLPEzBDj/R9iX9VYKa83+IiQwtoFXhj0PmZPOC+pO
usE2ZsY2/Ppb+XSle3X0Sechaqkz7L0Br6FWrarp0IwHJ87R8yBf/LdEZpNKLQN7Pmvg0dynsJuJ
9H6UmW/T0h7LxaQ0+EYDWC/pSp5rdLn6SZeHSet0U/+2+FcsivmW2BTRVMNbourfdYAe9Q9858BE
Ojl1XqAMJ7IpyP6bCOtP5/SfxwQEBvDIYbaHbPUfSVHzTqiF9fCd0CrvYYPRn/07jbuch5e6Nv9l
FPe/3ob/79X+o4+b2yXemj6u90I9uxW+0frJdQhw63+TqvjfjgslGMYzwmAm+Z/Ya1ALR0IhsbcX
5lRWaFL/G03nB8P9X6/d/3uR/zgfm+BtpO0ESaKQnxevfIpjB4XJWJ6SUV0cn3dk3o6eav7KyiuU
Hj5V1edSbVfSLEeOWqcidu9D+5bW0QuJui6tlvLRT/S969eTjsZTqOYrSep7FUyZoewo5vDWcW+/
et2Qtmp7ZFQdG1aefcayhfK8FdU1JMshls9Y1jn60c2u5tzpAZaoHTtOcG3LllgIrJPIJmvYctP+
PlEi5RAba6I1a+tuR+sA1pOo7pW/UxUtHG8zB6MQ3qu0muv3kr4mTr2xUfzqO/48dGPRWwhCUsIw
irdY5ibFupJzY3/FZD2xvpNQput33IGuoG3qbJ2HsisGDzt5PrTVSpvW5Ma7sBDgpMOxu0HNstm0
T8rj4Few7YancIOAJx9ZQrCqJKO3ajGfyzS/chenfJPHpvJPXE9vbO5zZuDvI7hLh42fK29Jstoz
mMusT87wJas8gS8DSq3Luu43kwKUibb7ZVc0wtWgHngCTHdaC7ethUmix5qg0+jJkcXVgUr5XC6q
mD39wInL4rZ+IG19SEJImSmUJNGIrSoW5o5B6DqCyAewLszwyPqhDYAL258NHTO+HqmGIpnlVwtu
HvH5eUxgfNj+7pPFpYHs8mF9TWaKhf9bHHdPwwTu+BYcsRLUZsroNKoRcaJaZT72kihL9l4cvNSO
ZeuynbyxhALoHzAYDF4KpXwp/Shtq3hC3et9dvIxcr4BKYoesD4JYtS9t/fE5ynbWG7id9dDe65a
MqzmpoExeTNDQdGRDCSr07aumQmbDMyDlxIqM2VwS8x36JqnQCaHsGVnP5nSctrLPk4p/RdtMF3H
ozVJnbFFoHu6SPGq/TdZM2zm2BfI36XSn9NZ2qL15yfuX4Jx2KFSyAh+foEFOfr3KfHyxu1G0u0M
zlmEkojW/bmcfoOPklYg4g3Lt9c36cpVsfhtKiJUi1gcThq295s3FbwuS5iu9sX2U2pjV8z0leGR
bqZ9DdZOzaqUjugJ6qdJzqkXBLCJCu7EqYvorsMAO/mhSntsyGn3S8UbDIQgpRWqXTB9zgI8bB/L
YWz9sy0B3Ih+wYIm95ppN+NAjYJl4K3sezqkyHB5qPos6oKnuf49cnpccDfd5NIIhPlQfPzcT6CY
O+jDn+jACjOPOW++5+Ckh66oKS+wT5D7s7mFAz361UcLYcKhJmlQvZkY6iSOZqp9G1FXufpmtLi0
ZZP5Mk6r5mtNwks8BKky/mvSQY/Ds7mKHSC8ADaKE5a//jUTxEBbkZexOFPJ863nu3llRZyMOcQU
sqS/6IEWP7O5tiKnCeT0kO87S3cLbW9J6I4KHudjHUB+uE7jLfpAWwajiGRnmN5Tzz/ISKXjfIXN
IZgz4mhx04b13E2f6KjyYQKnhn7HTMLe8WsKyzkTDWizPmxf1i3T63cPXxRPRnldWwj6ykMcqTyw
dB+pKlX61tTzw4BczpcPXXbZ1m9pCP8WssGanEC7YDZnRwPUnNieAudwGhesayVpRwdMdOVelE/J
uGUCtkgQi/oRUW5eh7JONQAWjmSO9JoxVAkVAih6dGRtL53xuMWDv++ly5L62njbBYqnSPfjrceV
2waZqmQ4+fGWl+6hqRNUHEOxQcouWha4PMKN7HGO2mzA366wRxk9hV2VVeN0XOPg3toPYrqCs3s9
mCc9rhkeKpzbOYWYZEorWyz4XK2P5TZYBY8tlGOj38v4ujDvGoOrYQXHpiJ2X8p/BnWIq+x5bJpU
xC5XYKaFss1MqfPNl/c2+UTA+8VEfJOE7OPGXULj3ZFlq7QLsUm6/ZviW1nVhVZj5puXCCuQ1cYz
NUxFs75z3PUYq9xxg5UlFt16bGfBESXt9LnFKY3aMZUuypeZHuHJl/qmPHtLeCDNnS4qJ+Shn7xT
G54bJ+5qoLuOBLuxN3sr3S3UDJLDyn8KyvmEzmXHmxJ2gn+nlp6Tpkz7MYFl0EMUgg4HWeyuGk4M
3odNKx7b+BcMfAuRPIvobnu46cBceozefNF8dFtssliXx0Z2XdZD8TriOz1WRaBwga08KO0eFelT
hO90suEurrD1Ot5sguxFrrNYgQP1haBnN3zNNVIJVuf1eq3tl5PsnQ8vA04Isx9x+Un78zTwOxgK
r43EW4T3TYTEGkR9avwmnxS2WX2dOxiT2TELrYJWZpzVQ42/fYxa+zZs897z2JZOri1iFRzoCEdC
ieVYhERSxelQeadVQIVx0blmBEaGfs7ZQSVPvY6ycE6QCd4UEi9Yaulm4327CZCuHDbHFyT8F8gf
ZL1dUlMmqaolfsSlzCpsCPwly1EQfGbqSTwLQa4W/yf2h23yR03NV4XgNDG+494Mj7H72uJzqCUn
6rvs2rMXAG61j+v8pZP1HXcBLJRPf4JMP+JjXU6Zz1XW1KAxxOYzKEHwW89k5SnHlpTvLa/L9BA2
4q7lpREI4ss7wxoAjkoi/yXdIyQXkd6jYsXmkene55miiK/Stn+aStvB5y+CYC3+hivapP9chD6W
a5RFRF3sJkCdxLVK6G8+flP7LxHLdQk/fc6P1eanwcJSz/1JVjj5lg0u0fRYVuCwdHGSkp6D9xEc
B3PvnUKIGwsVuYNuGZykxdHDDLKaHwiUekfpzg3nGV8OoxX7cPTuoap37TJ/Wgvom6QJo7npkrwF
naqHhNwkepyiKWVJmyvkCykukXT5ID5j3u4mD/bkuGMwtMTu0MWAhxj6v627YtHvZNoXHb4P1EvH
EfD+1p6jDmEccqSj8z9VfG+xeuv1KNbsmFdTcir5oWwwhoPzcmL/MXTMTV0dtwX2Sba+/ZSHLnkh
cMgbO6bwm69laYo+fltx/wwWailcwiri4WI/+mGddjNJFzC6mVTHxF9zw2bY9KpbE90bHe5UaHai
lU9h4iEkDbkZ66LsP1r3sUL8B04DMZYinBxTUT5TBO2a6kxX2PyxYb7aNYvqN9g7F6r7ZBqoDDot
Mf8K3eMQPG52KroALDRz8SWSSr2mG9MH6Lx82DbaY3Er60LErbl9SLoxC/qP0kanoPGu3sgQ/NQ/
vr3TOk4FYgngwgvR47Mjfb5qOFRE76ENC75qWFfdS5x7gQpJWJR4LU6rbg+ECOAN0Nvc5kLHW5oM
300VpljbSkUYH0WDffoZH6bd2T5GCqy9s6YU2WQrlB2L1em88YI+m1tUX2BlBeUFMic40+GzZnhX
3jZm5dpmk2AmD9CxlUrmrj9EiB+EDDtWhvuJ8KyfliyJaer7IxRg3d7HrIz5u6qERR2XOQqKzGvG
3eSjpPSqoh6eajnBUG1LFyLPNPhcqc0jR+9V9Wxht1auBAhf82a6qWDx2c4GwrY2KxeQfnFjtq5B
2g+fjYd3xBq4rLaXPhl+HuW813ezht+VfAqq5LixD2nvpcaCtCNp19ap5W+xB6VErNn7Y/NkOejf
1d2VTyWRhZ3n1FcfGnbg0ZAUQ3Un3L2VfniP8ORGsNSqe5GT1f/eJrQQ4OD3mu03hYga/wOxAT4p
GI9s1T6hIg3wimPU4kz4xcjnq+63POZ9nng37dWZjWDeUrMLtzdmYPhm1n2txH1bKco4m4nulU/u
nCyHgLvMrQdvTDLZXn6MGlX9awmqfKvvbiaF6JJCbew8e3+ZvdF2TWUI+HA5WozWt+1b+4iozQPE
wvCIFNpUBxPLve1t3hp6CL0+DwWqFgpjxt4gzkeHBaN5z/9nDewu/ce1vW5Ib5R9Go0yWH5TGea1
7DKxeXjal9wimnS6fAxMvI9Ecl3FB9tUJpMZoEKYNz69wLdkgokelkLtyUYAKEq/qL3wqdbi9NP4
dL3ckQEk7/kBLsbphuOEcZKPp9/zNhT/Qwab9aL1eLGRQ4n4oPz9AnHSjpiPrgcJtaKpbPFWZP1p
ty5dTHVi5V408QJlmQ9WYZ3PqNcYzSUEOr9YTf82hJ+I+F3hrrjKR6L9KsNz2z7R5p1IkBAGsau6
97b10RAAMwD5k5T1A1YzCleiXU2Gg2intO877MOz55kOX4MlT1M0/+mjBzni5jYy9aIWwmnz27Ym
aeU1KeuOjRofV2H3A3nQ4x+0BmesS6VJTVEgYvzBpckWeWWQqoNe5JUZyFEiLO+Y12RDiyM5LO96
wBmvIKM7y1z49lLN7NySMvd0UKzlhM5lSR1db0kbrmkyVhC07KMvQVGDYds+r5jMJ2720fRARzSt
Ar2bxiYJrBYKXtN8w1rtiuW5tmYPbFvP1TLWqbd+1+5z4ihRIPLb6uk40LgYxKHn4YuZxpSNJFuH
XWdZ4Sdbyur2NvwsnUYp9MJQS37C1PihRiewhjYVw7de1C7kwSHyxbmKAIjZBSfi5942MrjOwM5G
AZe3Ye3uxi0Lanss+iu4fNGyfGBgw6Q9cCwvJIdVt8CwvnC36lWmJLHjoR1wbrADPQXAseXj1DyA
W4iVn3b2MrfttfJ2QY+rQCH5om8tZ3tZbY+RGI9dbwoazFdH1MfILu0M6mPyKGTzwpL6N9n6UxjU
b5t2X4i0f8MRH8ao7Uij+a+nvVzPT5v6SBAb2x7dwix5n04qyvDo3qu+yh3/xdEFbTLAWuJQeMNx
KsEj48mv0sxHI6+rghOKMegX2YvQcRYHTwS5wLjXOTyOlZdGSPyK+FddIzPizc+Iv6pVBeXlqeLT
mw8bAH/8WCUkqwJ9ndFj9zVi8Khv44SddFSzZDe0MmsX9u4YdnwRnMcgbzmsHx100jf+mIh3Lbp9
PHQ75g/7ylyrrfysYGSyrh9VRdIe9khj/Op6fg54ghC35ApBJFpeHbJTgPUnrxqybTlMfnOro2hv
kQbWkOU1u1YoPDpvbXLf+ReYF58CpG8veJNLfYj09mAGtbceAZuKF5PtsfJmUawsUMUCLRrJ1KF7
M2WTN7rKk0jvOK6Wqf/8yBDVWPSc4Jipz7b8yUgfPiAEUonnKeS3uNY241GXQtmkB1LTfW9y+cer
+cSX/tYYWOfYGCY1LBrwLD5WPCqA+ZzQZ6KH0nMKBftzG8uDQA+0JBGyGt9HZYL+BzVPEh69jl+S
iu8Wrz4yBbRnEFkt5Q7LpagPhk9TxX0u8N1UNQHsZzwUF9WhQm/JQBwbfFR1wK3CaUV7Jc3nXP2Z
4DrMkHtT6gOwGD7WcE4p3h3k3LMGa+AAWr6mgcVA5tDBJ8MX/JjxA1djxmfCN56Xm/tbWlNE9WtC
22ypXbp5CrR9lXaevThIEcnyr27J/acmCsknRREj1vcRLWxkBNbkAFwkc9FaH5mzH3I2zPm88isJ
m3TzAej1cw5dgadgABD904lHVZ2P8XoOSGmwviH2ZXXraQS026VYXvsyHHdu5C8EAAuQNJSXSRY1
wOKm6ar9j9lfM65CPD339ueoT3EaT7KIF1RjJcy2KuXBbwJjOQyrgts8wckn6FKLbZjABw0hLvHf
oHZZmOQmD5WD4qc+OqvvowfIWz1HCyx0fXtQKj7EywdOAkCnMUeWQor7N/pV7kPXsJ1s8VODsWbv
gK38D7CEFD+LI+P8mpAjqZuLWB/ajiA+0U4CqCEsm9HEExVfJ4RZ7PLcZgBc5ls3/bNYPkYjziG/
/pyODeJ5qKdvGyHFgPgUrs1h6sxhLVH49/zAtYuKyCsfa3Fof9R7EwcIaID+CX559ee3sK9/SSR9
TkTKWiLRANq0QcNcmRZw076Pnvtwzet4zUYEuA7rsKO/7jnQp2a/+RfGfw0mKgRaG7drkbyX7g8V
f3TgMhKfQuhId5B0aLoV6hQXOzRIuFvq4mCX+JiSs9cgeqUcO20Ms4fgCRh0Fsy7KVywFVRlrPaA
LbGUzOU1QfcXdTalCMHdBjr3B65lNy/wjBq+V9qjfFoQ0LTKxBJnQqtzq0Um5+o4bN65Xcx+WGCH
EWz5UjdHWlEoH9Xpik4nsAxADx6KhmEM/LtEiABkl+sYwDJmO0Pt5RxvxEcgSubzUo2P+OgzXHz0
+jFtCeLXoXF99vN7YWCeeflSLltqoyBnCzwKST7KOSMcpZRB2sWwEDpiCDr1Lpwx666/ghinCNpC
QFPSFm366KtiIrexu7fRp+p8tCQUsh+XxT6T8dSJOo+Herdt5IQ9xz2wlnRewgyRLYvYmUXf0Le8
Q4wM3rsX0x/oPGUL2kkrXig9has8eAE9lCI4/g/o5dC0Tc82jAtPD00uPHm2ml1wqoCw7DDZvdR2
RjCcpcBz06C0g+/tTU1vDVLG5q4uUUcgKhsku1WWqI9N/ZbogGaCCcwd+mR4jh5Bv8OtEzmQgsIo
pHUNbQ+ggJ41O099UQWADRiQ1Z+VmQDuuUwwW0gf8aL7UjMDZUcfFwCqPR4lQh+3Vl+87YkYQNNk
7lLpuSRFuWAJ242lKFj4xx+2q6/LYpr0xVQ3quFJ2dyj1uUORDGDqzwnVeFVnyWfMyMw7Nr+OfzP
AsEEu4ZIQiEqX3rzFMyx+Svj0+Mc7rfFewUGn9doPzUOZ/wOpkvKnLiuZZx5ij7zrX82rMGzb9KB
oMnvSer6OKfuZz4CQCHB5wRW5rvfnG77YMX0IWA5r9ojFIoKr3tqgMpBCuUuKoTfClES1LNUAu4T
IkTskrtZLEUbhudOLVkIhK9lM/DRhx6I30ZVmlD0Yv78XfldIdS/QRy3oC3U+uv/4pb4RPtYuFwu
zbGWfTYhZScTyhlnTxHx8gQF+YqxIfM9AGz7BvCJhKKHcu5M3asjU15zeQ4VxrbtlEWC7/2pKkJv
2xkMEKZyeOGoJNDP9OihLcxUnY+Yvz1PvDSYAwKtXr4MnjqX4MpXEB9JWwEgSALOnJ9l9bNXE8VF
ELcYLqImDnj3mYT9oeMA/Kt37ESjPRp3MQqXSJmTXZEKAPEL78p/8k2MVc4qPlVIl7RxtyWcXiw/
LnraNQPNNg5cAvvbv6zWAF7Bw2/poaP2ZaYWsRTtR8+GYtn+0A24jlfd2NifNcdqqp0x+Pxbt69Q
5totEtUeNGrcdGqaNz6ok2AyK3sUKDOURPd2nG9mZjfmDb+UhoJXZyhCB+oEX7343JwSFz1zVhZm
scWUqAc2rgsW5dkHs+UvXwMoMbNCqVvnPhN3WlVH0SIzKyt/r6H+qvR6GSWsi2vjv3shLUjUdmkp
HtZNpiVwG68Co67uU+eVqUUuI2KFkUv3nBCwI9U7oPM8nMSD1nTZgQdT/dy2KgVaTdNpmd6CVl2i
bjssLL6H/onO7z4erhpOcalGQ4UpS7Yi2tQao6mOPNAuPKjOOyfRCyz7rjPaNKRc7YWZN/+tR5nq
8COkmKCBkRKrfNaXTmrwJ7x0Ige9AMyOLiviaLeBOhK8wH0mbcQrQYUGMiKqsd8/OMoPbJ4EkKMc
f/ktdkLW15DMB3+zSRrKOCNjuGs9kY9tv49xClrhXYQGjKsxVtwCQBOKF5ijQ/7gFoOfVVkofjUA
Kcx7FAsYtLtUrctOea//gyNhwNW23aGO7ov/qGaAIQbGBN5YhAu6aXD2Gmp3lFX56H16HCm6/O7x
DwHMsWqKxxxDD2ibLSVa7BsLoaO2qswaOBTaV9Bkd1KSva2TFOtnaUdU7gOMiHtkhzo8de7OtTy5
yO5WmlzQjOOi36og/jPVGA30h41vKYnWa9Qnp3gF7LsSNFGATl0k39Xq7Rid8nhh5zp5I8QHOtiH
GbUhwqnX/Rbd7za0eUnAkVnNgVg/QyeUb4LhfjsETnOI+Ziaacm77mFLojNcE1LC5G9vNIjrtxiM
qRloQCI+GxWefC3vEcab8xA8dD9FRK3zXuHed3W6yJsfo4WT7T6kInM/N5I4cmuZ2vm9j2FaBegZ
E4GtPFSIJk0IZBkCIyBMacBxc2DOcwOHhnnBw7OgBLyFzBULxoJ90gODv0+xAxDjH8NuONemLgBJ
Fr7Xn0aA3KS8aS5fp/7q9cOHqh1K1uCXWh5EAwXt8s3WZTYE1Tessy4lt5+2Sg6ms7u5adDyIXg2
9T0ou8c4ibHAMEfpIEheymgHzP8G4Pw+Jg9ukS+JYhfS4YN4/DrX3oFO/l+bVFCxs/9EKC7MU5dq
9W5BPRZDXT3awRY/s9DFzWBqTCjxMbcNXt3y6YAVLus/+LOgSvKKxnenEQ3ZhPRk2JuKod+7iWLr
TOGvooh1ty8ne+RDdWl4f4YV5U51KyQpup3e1pz2G6Qd64VnVmCIqUOzpT2pzoZsz8CnujwYkRVF
UB/9WRRLP9u0CjE3L+0jW8gf4qFabJN0dh30g4eooH05FnwCWubZg2ONzee6uvlY+sNcMfGyTcDg
MBk+RROEeD6rRxHL4cQxTwjAjj5Na3cqp65AO/s80AWSyB7Lgho+C8T/meJcxl6fAEK8JxqgRL/u
1gWGoGhz7kz44JqgSJhGYByV8PMkXO+OALVZQRbg5jJS/z0U0WsEcGDq+nvlYYYLM3sgHO3yWRP9
l1B3m3S1pD1H+1PL5h2Z+thKcu8X8hL+DFWr0vsgzSowqPcfwqguDLFXk5gDNeo6TWh9MTz4hPAV
dHHN/M8H92WjtcMkdraH0gHqhJLtczQBLlF6Lqia3mu+3AeMRLSe9nT7idHNhrYAfJZs6soMuzhX
ALJHCJseuwEjwtlGEiO5+QO6pG/UkdwjwW1qo5wHGohaY0VueidSMwzPcWQ+pVffjVnuoWH3aKp2
YzSd4yZ85NFa/1kNYGZ0M5hboVKD63Sx+XyvbfM3ofygIVtEF37x8Z6X0p189tdItfPa/tyJrs46
pQ+rH5+NwVSUkLcfmNer6zobFgV/lpJlPplIag16MeBa77jauwX75EDI3HnElMM0FHaM4+s8KYwf
1zjtBbQeGHsOMLVWYDWoknxxqi9KOUCDwMRFLVHPjdE3JsOZa8FEwAwin0yboYs+CR6xohrtn35Y
iph5uQFsUE7u5PUYCEdNjXF5gxMiCXpFAkZbiO2KyP/XKLyeNuTUABnwo6TPEkwtG+9PBM3c9Wca
FY7std+qu+90gaHAsSkhdlyNaCawtJcZVj0Htf+PNCBS4VwNmd76X1b6uxoztMkQ6JlhGtX18Gxo
gvkMhiBc+OIflsZYv08Nhq4RGVCXia9wY2ArDMu1tPNt4OLTlCsUs3vTZ2Zj9MplgzX0pX/2ZwsQ
t+/KQyItOQaCPhK0PjIggBahi9tBh28Z1zc6KFAh5o+SfETxsHebPNTTmns/oKje9gy5tzG04FtZ
OF0XEtPorfcL56qLGuJrK8hNASnSzXqYAf46Gx55uO42y9OoHPZQxi0E+f4Rbw2sLga/OQVIN2Gy
HYeo/i0Dmi0MXJ5JVOfAoq/rV7vrNg22Dsahjl4GhMFy4UWCtnZ1AQbxFNqFU6bQ33UeWO+wuEZh
hHm2MEPWj/LixZ8GkhCMgLCwta8LJpLSWr/gg1csHUDQQNKjCvDVjG8Yv+fRYA/RAHdM8WcDYc2n
6Cfm6K7D7W2bt5elJzsf2PEEnYtort4jInNdBjsj/b8O6AXVAIGa0jyutX8Oan50Ru8HVe1Xh4SP
0IIzcxzjGhh/DGB5vYsQ8l5z6x0NKGDQZXmLQN1B9YFS3N9RWp4l7K4SiGKxtS7qyO67waR17W66
Y+gnY36ajbffWJD1BuqGcDoYAAMyoJX92hWyGXJ8P48kyiFQ+yrKUPkY1LLVzjNPUaOewhAL7yNi
tenPfGFfkRcUxCX7CECVNlPBAdn1qgN5GgyKKgSvi4EdEmfwGT/wiu6Bnl8IHQootp3a2GYrxkBr
CUXguQfzIzwYxKsF5fEsmlT2PWb9NBvw+TRWjalpCshRFDSaMNT2cpzPO6hfOBfAbLUO0wXPPlq5
A6QDd7OxtwBPI0M+qqY5c351HcbkVgYE1DBagwAzX40me7CoHsgW5bIFqgQTYNLipuNCNElww1cB
JhdoQRrowudS+UViyW7mmBZ0eC1QBQbIC2NG50Ej8ue34GWfgirzS5g+V5X3p3QCAU7to87t/LW8
UZO8yTU5J3MLgMxOBz7/DDr/1WLdl3Q59JGAsJsDeZFFWCqyn14DNo8zMpVCf6LWfZgb4qDKBD5m
zf8qXf9uA/un5d1h25Y8GBCq4uFWQkMmleghcrgQqqxCGsA4BFHKhKC2DOOGND9elrE/2KH6EjF+
em1e4SdyqUNdOEExm9s7A+3qdY2+Fn4YNKb2/NBGVTbbJg+CI6boDThXFxZuKLWACzoPycuKJ2zE
xhA8gSfuuD4s9acDDh8O0PDkBRuRgZt9MJzDCvvH7V86LHmIgtLHdkgNychWZCWiOB8OXfJidf2M
8JT9jFGC2l1ckhyan9Kmr3MyHLRsjuUIFRvQKH5MB0nVAC2ZstmDuK4FqEzvGGlgbPTaBL/KRB7C
EMh89Sbpjs3spOZ9r786fZdN+39IO48lx5Esi/7L7GEGLRazIUCCKiIYWmxgqQJaa3z9HGSPdbGY
nMB097IsK9PpcPcn771vYyRukQR2kYQAKxlymRQ3Y5Q4o+FqzATzgELG5Lp1ewrUTde8JJROzV9V
tFW1b3H2XvnRXSS60yjbg3LjCwMlkq2l9at80J102HVNAE+jO1BfO2TSzjBfpu4ZCr0TBneVtBvj
fR7DA+CfTtbpIGOGmEyOZoAF6gD3Ifuflc53l/JNnzzXlB24TJq/qXuP4swuH09B3qCNRwCfaPaM
jRWM74q2UyCLda4+obiWgB0ii4koaJFlTXXuyBH1q/Em5p310Y2aowtef0yG7phVsi4t8DTAT6yu
UMl5BGdSxrUJrD4GeKlIK2V6hcSAlrkbiYHdAgKruVXTzyygF1bdJdQMtOqbXD8wHVHMw5WXHVO8
QZRPq0B5EvIPATMWyDRPEgkxosLOTf7HOgRbEtBGJ1yc0xf/ZbYKfchbrTx7Bhb51k3YpY5HIzgW
vhUi9Jf+LSOsZmM5LnPGhE6v5iRRnMZ3yrRcK0xX+BKaid0n0iqCLlMrP9KcMjd4sHQbeWyMelkX
HArzsZJu4yq18/K9RJ5C/z5JIMoe5i9opPwSZmXlBsWibUcRtzIOOZWJidRKoPiUTDddNDClAOgz
AYQseTOCkcj5e2rchpScAqvCMPEqpdfcvNWHt8q/i5QPSX2Ww12q1ODE61VLKiNZg4v32cjAZYJb
w2xutexQZkQF3ijcpbJ6Y7QJiMCPOhxvNGSMTPnYS5NLm1QePRIRaqT0DTv5bt4EZcNRqByq9qsS
gHSX/lCDDw3oQJQSwAYrr5E3URXahcJ/xnbBRPuEdGKKgGxnYm4Pxk85f2hkNhB+hp1HYexJLyk/
N05VuDLV9ciI7C6/SUPDLsRfQf2DXaXjTdV/UPSYmEr4OleMtfAtBpdVKAcraI5zW1pQ8/WkU3wc
drzmJpgOPPsmo/eHKLwQdU+R3t8LUkPXUbSTNDnF9Xsj4kFQH8aPGnUoUNCG2V1SYxwUTLoWv/PM
bvvkZZyhA8qmBMph1I7qqWvkvnJGM3aDuS6oYYZq+ThYynoUhE+Bc8o1j7LfC6xj3b9tS9rfzWMn
fYrVbaWQEk5UokhGEjdABEmqnuazqsbnJlceg8JYTRGlv7IEHwewJeptv6lW6rSrEBgZVdp0Ub2a
778PBBOeuAb7zXBbMpykfS+5xF71UlPT48CT+lYmBmzzHxaqDCkAGw8UZ5ruC9wCEF7VWucj8Uiz
MSnthX2xGQS618DXWsCOA76xIR7RMJnGrk6CfTLeFzLfF0Rr9zRE1NWj9sC51UDOQGEcY+G7ziCf
3vreBt0mEV9AZtu6BTwj8E6ePh0RGXGCAWNG2VvTHAj8KwRf10F/F4X1SUzvp/ADb1JGJ5wvmLSj
NeyT0idsUsEfEcjG4DXcqv5Z9e2hwS6IKn214F4Af5VBWwMLmvQN9SBgzrXpeEZjWx6ZdNNs+1FY
qUl2bMJthNA+uCkaAPAiG9UjG6Q9kLyExM+W/lCN3p4HkGvpbrLom3iC6wGkCm9addNUpzR8jbuH
JO5IK4CYxZsqAZnbbrP4KdC4Er1bZRSyfsbZ61C/R80bnTzHAGlSta8hO+uCxxCIreVvTKppKGnY
ip/ahme4TUdZDEsTqSf6nb2gOH0OuzPaGtWnlGj7McH3ptseFLp/mvKXpmAegnSHyIJNCcUZlI2Q
P2HCR766bAaE/dtxRFY2OzJkwpY93zbFoyEzi03ZkEGvjIajip3YovIYr8LhpPVMqc1j2umbwkcW
VXSIxO0aJR2PsLO1ENwURlvCOov9JpFPwxBsq/jFIsgVA+SnSO3TgSCso4TV29GQ2YUsbmuuchec
mv47EMo1IyRoMjAQ3gyZnxOtNObfmnclxXUhyn6mVb2dusbxPOLF/KhShhGlTQteKzTujc7l6xYV
FQKLdv8PKfz0JV6t/C3x75TeTcqHsWCUbiivRu0bXi0XN1Rcx8TNJYqcICEEKvOobLiG+lqlr/34
BjBg1SiVE2Go5OptCB4n76BUL2N4Ah3LX55kj3uI5QWcw0AGENXCD9PnRpPnSXxjzXqI08eodLts
tOcOEZagiI/J+MK/omTenZK7SZM8xIyDwowRcNhl+oh2Nakx0SAVW69ctRTe1UQ9RPmRgycoICus
yfBCoqv/dbZqeeihYzJ1AjxngZbSmIG6fcOLA0qUyFoqMK4qboSWUbrN5GQflDscWFoB1lU+tCR5
T3RlVQousglA48X1ZErA5ZuNoLsdOO16iGxhTMmEqdEicBodxfqkB0eibM/aWV5yVCYeiTv6ho1j
M4y3llSnEXobmRFKG93KVLtNn25iU7HDblxr1mtX7/Jgr1v8YsXVPSgE4Fay4VQWbp/dazR8zY7x
ztFtW8+NvaNCFmwKxKOxflK0mrA2t9v0TqOv3Y9UvEntTVgLUee7SM4evCLeyh2eNbPVSiFKeqbX
uSZfd6RCc6UqA4n7radBKahUvceXyn/PBZG5L+9CYq4s0TqgmoNldb242hVeQfgD6oAZhUF5JA6T
FR4gQDBVT+5nqZkSsC7iQcI8mCOST6jC3PYIaGnae2apdD5guOVUXvuTidRk9z0apaMUUJSsblSr
eimMMsFM7BhiuRv0dB2ykQAS45jdtwAjZcb4+N5TZv2yYmvu3EXtx+Q/1M3wrA4oNTebiBski+PO
p68L9gRfd4Tetxmltaqm33GizJ6AivBMWYBDrFxrvE8SYRVrmT0Jkl17+hrhCOwdIvsCjXzaUJKy
MYLb2ZCHhko1KcdvjivPsIBfUNpJKA/44CnVG1KouiCPThSq2ae2mk+QThK1FrukDl3VJXk6cTux
MHHqNN6MYr8jGEYvwgl14kq9vdGZg67KYIryHtBDRaHX49oGB85orgc0/ugadCgQOi2HfkUYJlUt
v75ZE5isMpBAAfXQXqQxJ1WOQMzijz9ReLczS8P7VesqmkcXg9Gt577AMCOzibNqx2p72nAf0Azu
TD91AuyPkQ7U35XdkK9xJ7H2onuqXQe3gK1ATz4YaE8bDXEptnksXMlKV9KszBZ8NPpWUfUNTZs1
E7St7og/hlPAxxBoUKgPtULj+omejVDe6VXhML4DLKqxN6GtjkJnB8ZDRyxRmqAHWWCgaUv8VFpP
uhI4c4pQEQd3ODsAIpKXbYMJx0pwU0iImUyWvvWxrWN88nMLeJy2b+pxVRvjqhVf1ZKMhBI91Qho
FHllgVchPoY9IFX+fuJcE0tdVd2zFM69tAnnt438cFUBzpOxw4G3yRJMjsRE64q0XNAOoais6ABZ
pkaA88SRm7obAz+SIAEUngHQMXdjOXOGlqdjYZJBZNVlvir8d1HaxSqHmqvr+f+QAFP1Evfff0I3
PDc6u89uozCCqUErsZc2Iz85khxhvDfE7nfFpCyU+1BJNqJB8QkLRywlWaB/jG/mVLty/N4IbqsW
68iK10X80osGaL2dkgIYUbiltHWzbTvOFZlgRTG5L5melke2YShrhPC2qXqqAZowADgDRqJQ2BUA
WFkjXSAqYU01fEqxdReLVImxlZmyy5vxOOOpaoAtEzpDHRutKLDO4XlG5Zvfceqjt1qqV7ThjUF4
ggd5p0Uvvac+cLxHXZq2EaxNNDaBpYqu3zw35CzAb3PCP5g2MX49Tjel6eIPtiEdeIr7tNQ+ONpg
BEM70CSTzUehoaI4vnj5x5wShB0/O/pQ0GcXYW5WXXOUeXFJ5dHf2Sp6TwGh5TQ5HhG8Tgz8MAx+
tWKxh+gVS1xE3Z3btAAWtKokKZhbXOom+52TZtErUxVsrtoqmvzNQAWkLuAsGbaUm4y53Krqkwmm
pB0Ps6/CSlkS8svCjxQNIU0hbvK3jTWs5gCXeHhqoXilWPr7YSapcetKYguxuotzfQcYxexTxx8t
aDDfStRtxpLBvv2HGDPYKQt2zH2IpvBOH+FERkimKwQwW8q+Kx1zxsNY5b6G/mVlT9xjvVGPk5wC
3DKxjxRHBMAm3bongUnjlp8Yusn0OFpgycn/W4qTfsirmdYlkXmIKIEx3Fl8vEAC7aXJ7hzQFlMK
zmc7NnBSyFL4fnX5Xc2UVTxFjqa/+KXMOnRIy8e+y5zKGwDQZI6iBOs+qIhvIK3SphP5G3k0Q8Wh
hzQQBXR9NYzirm5iGy98MyJkgSrMJlB/5FW8kSsZgUNJ9fc+1gASXguCw0gdWQFxV+FBIiW+E2Pp
YQzTu1Aubzz6IlXtv9WG9DoSBaS9ephp+7Lcy2Bs5iZx9SDBA/EUyw317obQg8tDFaoXpi2dFvKG
9E2yPBfojFsVsHSEuPxGG7RlfstQH8PsxaTHB6ZMqstvRUU3NNYoAU6rVCQLSQCGdlLwVkfDRhVP
TVOvGtnfdeEuCKg7eN02CIBpgZBMJTqoMm3Vz0QgXvaPmTU4YveS1S8VwXf4a4i6nU6FM9Z+KLJ8
YK4mRuYYFt814korf0Im9UWUt8V40+v3BXm4QWEnirZtQPZe5dQMSX7Vp9EaaIDo98TYQ5nfCJns
5DoZOEAaaJKuIh4H8/EfCfIEIhDJ/IOWZetKhB5guajHOqa3F7kngb4XpwP2za9+WmVzkMETKnnx
3aRX3eHUG+r8RWTsFJp8o38CXOJrL7NkcR0YHk4k3yhtaxfpKx+zg1NhqcrKGop9KlYUQxhOSMza
3Hd9vK1AIFvWq8ezHgULxE15w5PMvcpGSDMYn8WRQEaapzYER0WSyGHzx94jTJ5fh+Kv6wLPo6XH
AlJWIzkpuZLckp1RVDOmmzb7ZojGjvTC8bhpiqZukNQzHQmg5kj9XAYIpG/jhrLwYH1I5VaNi/tW
Ke699tANj6ZV/wROodTQpCXlvYyAe3UxVNEwH522MHeSSe9nokhuxvpdlgi3jRJ0tjEWc9Yq78iw
HtDPXM+GbY5P8Z+i8hTW2j7Id4OAqyoyYkY6SYgt3lmVeQs6bq/1kcKZUbUF5hTrbzrISIPfvlfE
4pSBlZ/dGKNKgSi1W5nHpumuNAiuhsdqbv36pwmCyavcadqKcB9KcZOX4DIiO4U8waWJQLbl9C+z
DrxObW1pIB6JPqm0w+wH8NSQOpukKfjcQnRx2lkp7yUF8ro6/KPiPEoYFWPXAZ0PjRkAg5+a+SPb
CkA41XomtDIcK6dEAoTP9HJMBIX4/ns4zL8q+TmVwyHUUzsBORbBUFMCaW9YFVZh06bHlqpJh8ZW
BylIgOo+SdXezwm2wXbNWZUskXcBMIqiexPmWgjkDP6g3ENElIbqVzkKqV34FZABqVoVZXTXedGj
FhhUIsgiQnoalPQjz4m6vFgLRQjuOpSOoc54ElRVK1F86dKE++KdhLmMIIoAahjaaZrttyKtGKws
FA/BOOdEsvkphwkjD1Ny9g7iyaodzGKnC95piOtPcGa3iQx7Qp7L3r0ac9NAvqIk5mf9TSHFOxSV
tjrI1il/NnPDrqttne2hv+Fy8/y1GIWtKEYUIo1q22XU/Bl7f5CoIUXJDIzOUgrqlQnc0VNgGyjx
SDXRvwPnfmwnAsTU23eW/1YiCE7RI98biMKtVN38JVaGv5alNrbjELRCXRIL2ADY6dia22qgkKUB
+HygmjHhRQEp+AqwIyYwm70x0gtQSRsoKdSY0IrKHX3lu7iDTce/Dz9DgGWX/gR9shNrV+x6ivVb
PU5PmO4K3IAMSW6o1LspjU+TYLhdvbeALYp5exTFaW2qDdl4e2OO7bs3KSvFH18BFiWOnk2uSI0r
FeFEecWhDOm9VvGJbNiiiSRF4o6//0QdnXOxw0p8RSN9pygbfSK78pghOrl1h35FD0IXKm8CwS6x
hp/ReN8pPxpsEcm7T3tsqkT81Y9sfjiBdPTLgITxfoa1VInL6MJV2cGkoyXL3ySPUUIByku8LYfo
kPMUBP9RttT9EGY0EgMApPpr0op7I/P2pF+58ZmogFMlKI71yWhysuUWcXBoUdBJx+YohT9pHMRJ
/pA3b2lChV2gqhxBVzO5Q3TeMb2trjDu7jgXUgERrKncKfq7on42AP3z4ZQVP6FpH4XaZdoPrYht
0O+z8C4yRyKurZY0+6R41oKbIX7Lc2EtWCC0HsAv9ITpsTDYEwg74LflQyt3O79nLlCzzfM9/fbN
VCnQ2/ETkF6bm57adqWRIygfll6+S34CoPS2gxrmmY9Na90CkN0ht7Hzwe71fn/jD9QJ8hUB+M+x
/mkZd3SOn0sgG2r2GcX5ZtK4PKlAP0EvpG3SzRQ+vQW4Oll2bowHK9JcXepGeAbAXMu8BLUp+9sK
lwLOSCLhAV6nQckbxN6pLCBPaq/tjNG69+rpzlIjJ/JgncHNbU3zF1n0z67KwXL2yWmELDoHUC1m
maSYRpL8rOvDDRldltQ7b8ZAMhnUpFwKiLyvvk2qiDfos+8y9ScpLWonE7J1RuNiMogzvLEH1HsT
0hRM8u+tVx8AGx1NblEcFbSv77S2IR2IDrHK5NzyptBRNoqGl3hma44TUITqURO81zBMD0weU9dV
7DXgxbaVodwldXUc5+Z+Na4DuBtJ8R4327hV7zKtXZdx/dz4aF7k3QbekKyHn/T78OoULhJZOzDr
JQPvIBxCtUJhIH3B8U1+/ql5arHyU+8m8utvzUDkoGvvlE81+u4hLqY5jla7p47iJfCojAoKdqs9
lcO+7dttKqcvwUTTI+0ITVPNJxtV51y5aU9G+1SXXeWMNTFSNUK5bARboCZcFA+N9p1Rwk9iXrhC
HK9FY1rFVge6KiHWYGILp9ev8zh5Lya9RY+A4ryZvU7F/ICRgKNKg5DCKbYg8sWfouI/ZYqwJNB0
RXdHQ9dnntakIu1zKdAUNC3oK53EUA92oz7aKQmElU1bnZiOOlJdRYciHnZKrW6Cpl+QkrmmEY/I
gQwxR4Fl+IdGPKNY09Ccg2Nm7K2LdzpS8Tq3m8NYrLBFOwtK1+8JZTACv1bKuaJpoumyrhoSs5zk
P+S/EQeoxxQalMtAXI7tQ1Mfv15AuqIGpekgpyU+roiQxoUWT6Q1dS6OMmUye9p4ruRQibmZ7gHk
OakzHuqFERa/Va1gx/t5tvv53/9lqoaiajoryegzycxsuhA1Gso60MFThm5BYjFOz5Xwaxzvm+gt
U9xEdFUQUZm0+XqTVwRv/rbmhWjLaMbJqPdJTqtU2EWDDqh1gCyt3Laq5gydsDYqbeHgpGsXlnGp
Ks5c0XVmjP1d4yioS0MVAJ27+lj5xIcp2VzSHOre3AqIvGQpOpFGSHtFTA++ogC9C358vevrR3v2
Ey6Ud1J078zaiAOOtnPkegM/2pV30HKnzTwVkrEGS+9EvHZf0S8WubP057XfMxbPVOqSkvQ6muZc
TgeAX+nWZ9H624CWj675W01s917SHwqjSHa10r1FqgcETL/L0+Clrq17ildvVUKhPKM4XTX8ZCXc
F2o7g4JARMTFKWVmsdpmJwV3NMbNPdT3AI45MAA9YATPzHroShpUKP4+d4CjfGYnaRLDsXOVzghQ
qmnKINTJ+6pX7Byi6kCNqyyK2yy2FOpeXnSsdfUl8pVvTM06apH8axr9F0OJ95ZK277Wfgxje5/G
8YOeqC8KNcmVUXgkd0r5kIOPC4pm50HwG1FQTpP4l1HDmg7gbYAkYtooKWBmZo7Vk/D3GfUxuZUt
u/Hjd1njiw2mcSqABVS+vDGIsCKpPQzwxq20uROZRKbH9Vb1km9+GsDx0csXKlrNHHLSUzCMj3TA
14p+erRG79PMkK7ChIMQoZ8agOtIZpJ2lAD9h+VIiYXGdEfN0mbiy90oBPRBCtClX9/CK4JiWE5e
gaHqkvaHDLOojwbiyUbg1kO1sTKczlyobBYkwK/IMp2v8tvqnN27yhoLv/EtZNngCStadhtm3RtC
/NFqaCVi1cD9eldX7rkuoSiJJDzeiALu3193biiZ1ofsasiCNTQK0vDxXxcd12V8HZKSErPGLqUr
27TnMmYj+tXF0+h/9vJL7L3/y7vQzl/rhV2MsyiDODflFC4YVTM8aYqxYAavCAD/bYVLK2iUYPUK
NM2nTN6M9JRUAyZ0JqgbVabgWgWPgYckSNcu6WUuLXxh+zqllj3RqAD3AR8TidJlIzhI6S7P4ZwY
jhSm675Pn77+ntKVa/G37V7ISErq1IsRNsFNX2TGc5V2dCch0YnAssQkiFWwz18XVrzyvM5XvBRU
VcpxUqSYIxz3zS6gkaA96xZi7ta6ZtpKJ20LstliA1E9WnjYC3vVLgOHZggAWeLgfHE7RuFjJ2sP
X29uaYULAb9JJ6c3acy5mfU8mfBvSRe/XkGa/4nLaOTsBWgX79gT0izpeg4s2qHmhxbJynPadzgK
m8pFmlpzFtZbuJbavOUzO9X1g9CMVlHikqWN5NTPiDDdZhvalQ7odKdy4x3ADTucFfjXX6+99DUv
Ai9vVIag6Ibc7QzlIKvCDd5p9/USV4O78895YVD8XimTqDFoT+q94wce2Ou5jyvSVtcQYSCXtXq/
Jnjv35su+ddtMk9BUy3GPmKaL21ypQ5ln6izrRmqlVj+mhC8+Xp/88//87aYFo03MoE/dCtL3/I1
BL98dKlEoBOuCUwhJPAtrJevF7qacBjiXytdXP2oSKpGgYIENGSFKon4CelnVT36a4TDKMkhRnVv
ufToHOHp65VlcWGPly+iAfLbFM0/bigp7y5dB3feNr3315atuJJt7bMPdYNOx9Z7DhZ83m/pya++
8MX76CUp1iyf/nZR7Wbldno5iJ8h9D2rHAeVTUtnsmcR4PEAmujrrUvX0oTzj37xQsK2lOiaWb6r
lc74gI4G4xzj54bqznv22X3mu3kQNdu+FY4ovy0sftUSSbJiiDrxEJLVf7cMjSDUclO1pdtspo1q
A2L9zuzSnbbP9vBoH75e7Yot0Am6GFXH5DjrD6HcWLCkADWhACDlIBFHixuqvPLClpYWuTjLKe2G
kEpr4GpdBF7Og5z9/J9t4+LARrnzu1FD8dMQ5FOup3QKhoWhkEubuLBopa56HSUvvpSVbiDBbER1
IXS99tb/FuhdhCqpV8mlVQyBS3Fx3f1M4g3Zms3MBAd5bZnhv4Kr04o/pAup+Bx7Xbw10jTTskhQ
KW3oF1+vaBQodVacuxMyoPJwU/oPIhJPzXDjU63+10/qfK2Lz9hO8QCphbUAWWSgf6N8WIg0l3Yz
//mZZ1VryypFgRX4lG7NENIUpTINTrSmxEjzLEU/V1zB3z7exaEliSoE+fzxxOwzM6A30Nex3qRC
dL7+cNfqCDpDmgyL2ckqQ5su7HEl94XUJtQuhLzd+yhCalAeOhiY1WPpqTsYwLZaCBtoDLY//Ph6
8WubZEWdyYiyrIuXNikSwqgfzQ4uf0bT/ZcnvTQig3oWBIKvBWE62ZtmMSCCUtTlRawgnfixpFM0
YPDRDBndpG6I2I9jucmIwRVvv97W4oIXt7HUCzWbGpB0qhtua8h8uU3bx5mH9kaxm9j/RujFBqGH
GTrHaIoXoXLfNAJd2bx0CxHMDUCISR8WHvP/sae/1pj9y9n9z7s8MIeRNZJdtytBgq9C1z92a2nN
ELhnVA0XvuGV+tbf9nRxLxWrgJ3k9f7vSHbYSStvx8Cy3XTTb63t12vNhujSUJ1/vgtH0mWMlKTo
QREnVm+yoP4Q0MVpfEBu/9k6FwZx8D0ULGPRZyZ1eWyGbpdN2BBUjhbTgGte5XxHFxdwjGIvNmUO
i+6Agwaz4+10R1gDebAZv7VJbqynr7d2LTP923FdmEe5VsB78c5c6W7YoILub2vXQ/NfCWzxbS71
/j9G910zH+e7vLCR6J1EJkWUeagC00zsjP72KrcFuxgdIGY24yq2oUOXW18Y/7N0Xy5CKQRzdRRZ
uC8Qpbz8CT6PVy48t4UlLutNWUVNo+2oc0ZA/kb4RJ4G4nxa8GkLH/C3bzh709Cv2lQ2RyY1aN5R
gtZr4l+iIf8Bxm5hQ0v24/efn63VqRqKCwGZaTH+GswYbKtGT1zZeAOw7fFU4LQ95Unuk2MGWLKQ
Kn3h9S3+gguLUuVSZcBwCHgUYCYOw7ZIILg6aKCtZ4j2pjeEhSWXTvHCsLRVlqVmyjAHMznp0osX
bdLhYeHhLdhJ6cKomKWQj2HLU1fv0c2wmXp3QvR6jbryjbGUfs8P6gtD+TvSPDtDIarbsp3NClBO
l0mZG9PpT+UNcmc7BO0c2aHov/OQ3EAlaOFTLp7ehYGp1a6xUECfH7uyEQe72+Y/BhuyO5AsN3JB
SS182Ks2lHnwpkJZUvqjI1hGOuJNc+lGdbOn6lS7zXBUMaBAEhgxDOk4BI0pLbzIhUUv371SK6ki
ZXXpCohTiDNppsgWlrj66P/a1+Wjj+qhCa26y121fsi0rQ6BBHZEkD9//f2u3v2zZeS/xwsiyAxA
TBjJTP9GkR4NjqOUtAuHtPS5Lp605bdF1MwQjAn2K1Pf6U0EL1/v4/rFO9vIxSNulEJMcpmsXXWr
3XgzO5jZu2QP0Sp0tH/riZ2tdvGc9SAxQ+JH0nTHdOvPZjdPsJLuxV21FZ7HjewUxI8Q9J7VpaB1
/lZ/PO6zled7c/a4jRphZavhvtPmclQb0cRX47ZaI/BuZ/fIbr0ufNels7t40IWsVnBnW1K2O6B7
4Arvww/PqbbggJ+AB5fZyjgtTiVduvwXIYOoB4GhaVyY2YoEgot0L+cJ5HNusyNCexA/VAQnd0u5
8BwSfPVxL0MGYCfzwc7GRNlA5t4q7lwCXrTQ86v6Yp3f1bezQ9QbJVd6n3X+Mc+nthHLjyluWYxe
8gF0OF8f4sIZXjb3Ob8ynSa6IEwud9Jc/JyyeMlvz/fgqy1dGJKOBpIfD33uhs13Q0sQPgbFE3er
LH+camv99YYW7od8YVCaNs5jyHgMVw0eLOjkzBbeMD0alvWSWVn6dPOfn51UjxKabgwR1SsGrxew
kW0wsytwQtlhZNJatRe3rep+vbtrHXvGIvzTp12CI7wuygpJxbpIP7qd8TY37LW1dV87TJf4EayX
5jAtfc35z8/2aNZoRtcGe8yTbYVSqhofyu4QMdHl630t+Br5wpQElmY2DJagO1u3+9bwnoQKraDU
+A8vx4XxCLWklbSRXlg0i/sZ03ASRog5unwvj/23r7e0YDDkC4MRGkYzdgYX0WBEi5yqAFANlEbv
gWaJDJDtm5ui3Hy95MKNvJzYHIaNTJDOV5TSajsoMLUYa/PvLKETqKkgdYxL+IZfJ0iDWwRxwCaQ
FoDcmCvO10tc/3B/LXFx55KCirPRUOdmyM1xdp7T/v9laa/G3epf61zcubofa1P06QbN7nLYQbTe
jnfaHh+ylXZfb+n6M/prqYt7B2I7ihoFtJ+XJAieWO++5K1FIIk9Q8W+Xur/sBB/rXVx74wo7eIi
54R+h/jtFtm+tXmcByNO6TZ24PssJNPXuiLYpH+ueNlhRsG09sySoXqAoNdVjZQyw3R1aUN07xF7
oH5iIuj+c64gtKulytnV2wLOk0n1YIr+mEwqqGkpGOLv4K7bSQdYxhtlLR6W5hRf/6x/rXO5ST8t
QZeO//tZS1j7TuBIty0tdErvseM7SwHHb5t36TbnHiIvjfKudVlbTS0hAgjHzpgHf++NKpwiyNUd
la1ARwNd0ATblwMm06WMUuheM5S1Vk2hxpsRnmYbp2ivlqg35ApAoEJTD3Evw3GzrPdJKXdD68Pt
Lg2s0vAgF8MTmgPrEZhqMo6/vr6R19z/2T4uv1yQ5RNzYvAhjd8ysfKYw22MPib0oqb04eulrrmR
86XmJ3/mrlpJT2pjhqtkSAyMJch7SWGO2bhQj75mZ8+XuQhokENqzFKmttP33zxWGdJk6RVfabIy
+/Cfh38JO+gCXrGmU42DmTeiGx3X476Hr1XlzGwyGVhmgXA/5PJShfOapTpf9yKoiUWUj1JfLN1M
+5VGTKsO3EqBhdQ+/mcnNZ/k2UllklIHfkcbV4NUVMSPQXCv1ksJ0TULf76ZC0+iWK1RmBP1orlv
Nlt4bzfe/c4SFi380pW4cCZWljRmm3FeyIhudOWHEFoLPmTpGV34kKyaRMksMECNh/xgZTFXJaSG
MfSziiqKq/loLPTal17ThSdpkDvmHyeCGSzI08BdDOa2hNv/6CLo80M4uwhqKwpdNuA8BP0HJP6n
KTEgvAQLH+9qDeDsKugXlsGCvJdpGrc52oVbZTqaO5jp1VpFl55aEE65Xfh4ymwE/jTfumzRzlG1
P9pytZf3nW6OpSu70kZxGJT3vVgbD+qqd9D5P/h7OKoNYmWHGfrFSPR7yB+/zHV7YGoLI8OOTGvf
Vpvy+1Jr4fpNtfCYhkFf17z4EowwDpm1iVuJ4neIKbvIC5b61cq1rauKRNNYk+U/uoL+aOixAavp
dwgCvxpxE/vMVy6HIFf39NeCly6GiSliEBuEckQJCOy9ieJSjHP1LZytcPHV8qxBLH4uhs1RlYbH
X6+6bSPatXMLwwOG3Dpyo0WI+NU7dLbqhaPxqr4bwA7PH1LZkLHEa3NnfZsrHelGgJi7/votXv2M
yNgZJp1WWb4ElNZZV8XlTEqBxPhY1PqNIBsLrvPqdzxb4sKK6YgPy6bJEqgUPvlyyVL6LkvHpfd+
1Y+drXNhu5Qo7g0l1PBjR2mDjteNufM2oQsN6qe8msM1kqS7f6eYYgDPgbygysAm5ndxZssqpqIN
fFo6JBX8TCFjWIuwZC+vW7KzReZDPFskjNImHWl4uqPdrpFrWjNAcl0fGXS3RxNyKQ655nUsSWJg
LrhbZvRe3PtutKYasBs3UIKoytyzHno7FXsFbqMiby30kSrDqdTvWlExw0N0vBCxDkRiZ9IP6mmN
+evrO3oNfqaf/6KLNxGaI9P3fE422rV746lxxjXqNwf0Lg06Qiooybn20ryAY1/7/0PaefXGrWtt
+BcJINV1qzaaZo9LXHIjOHGi3rt+/ffSu3iG1hmdkw+52MAOkDWkyEVylffBg+O6+aV1dW6d+8RF
Hsd6n+OJLRW6RSBy0geQXsuZPtH9dUtshfLnh0GBYNZk1GHpH4VwZ99ZgdAZBJFAmhYRtc5R8NC4
wqbddCvn70cc4podbkfiSTX7foQRFY2+RxUQiI4VXE2BfjHoh2QOjaAtnafji4EGMi3MTkSenA7I
SbSAtQ/VDLWGRkTNPqRRtQjy6HSC4rkqQNBdJxYZBmh7SF5RQVo8CpQj8ItQbFXr76SeWkebB8De
Mn9ljSz5sfOp4za/HCkdjamASoduI1eZVYnayjJgk3Jl0vgobauIkxBAR2EjFkyspX8k4Qg8nCF/
HzX1Ho3RIByhX/n6iliq9NHQyayrBFXNxpcKwLiX27FS0YT3T8Tin/ssWt9Xsr3GwkLHhqdQL1Yl
sBP4swDqCIIY+1h+ulrs9QZ6ClWFzhfQESpQamUQS9XphzhM3lgrdgrEYNJhQ8rdVkmVwkT1zCmA
FGAqewoeq0M62kGXQS4YekIxkvxZCLXb4KSJITTRBvSUj9s2GKwqCb2BvhfRr15zBbTAj5DXSaDw
kgCrmJEQfSoQBRNLr1UhwwEJTyGI7jIZaOYk3kD6E/jRHxq9bYw31LpYelJCG6vsIfWiKZbeAVk9
IIyONl0EUU9AoIGkbsrxIYewaaowmlbsFpIGDVQo1EIvoq00U4a+RCXV7qwHNzr6UyT9qc9TT5gJ
JK5ilxaal0PaBnkXM0XdLURvIfCWQ8daYVIyOwX8DiD1RvktU6BmCKnSLoZqwjRnFmSB7KgM9iFk
sHRa3aMV7EeaYf4iMA2uL5yF/XDxLbktDs/ejpqWMmUDdO4H+raFRt51E0vxkQsb3J7rBikCTr0E
Wx25+Y8LEnpdFVyxQw+KzagwWr8eLdwlzk3yTwe05gVxlMOkPnbPgQZFf18czWAa/2jfiSgYR4mb
quNidHnk1pU6DnMLQyz3k3nQJQHHG5lrfz951WSvzCQ7UjnfgmF9WuNerWU3B2qsArfQOOzVCmWm
/X8bl/wPX+3TFvdsHYkc5FOPkTXO5AjQI7ZYVAuyeZBYQOAOGrtrc7m8Fj8tcmuxKxVpBC+MdZOO
KGJtrCE59d5wGq1mCwBlgkaUeK1+cHmhfNrk1mamhZLis++no71RP5YjlD5X/OXCgXD+0fjQu5Y3
CnSg8dGqWXotIMFDyPiLhPlOm7vHoZ8eu75d23Li9YUicXczX5W7UQElbRP7R6zLzEx2App6lPTh
o1zLjdcugysr8+PJe3YlAYdWG8YJ88jKMP+q6EP1CMu6rsZTls+6z10gcRctIOqJ1hkfZ91n7Oa/
i84v3LQuvh1bsmfDauQOJRsahsViA0A9bMYdpCQ3q5UBy9MHmTUdXY4qGtUv7bRdlOdi0fzRxl6z
xY0J8uCxTBp0w7M2or8+1XRrbHx8quZ/f9Jh+j6HxXlHdRBKTWSeP2nvjewuDY6hfrruE5c38KcJ
ziWSLEXwK8XMjWBpgFw/plD3BGn8upVl1/RphXOGIVR7xTmuIf07byEZAB2syL5u4T/4208TnPeb
awi4TCVMgKTTOaKlQfbbDt3hBJl4Wyj3UAvcrJhcGxXn/KQq1xBHxtylW1zTAQtG+AliyMCYIO4E
RdkN2cvJSvBrZZwq4aJ6c5xIJEn/3lLVvCssqMp+gyyPxeJtVr7pyhVveH2JoEPmcnMVwwT5oR4z
OyXNVgoVLyDDY0Q17/p0LvuKfz4gqt4vzYBXEes++4C9W6Oy568yENFbi8QsVeOebSqVcL4i9TW9
zhpMICsuYJ2ifrANXWhvtbvJBhfGSiFpu7KR/4PP/Rwc5zREZaYBClf/5H1xfVWqhHMakVomIfVh
qgYPOJVzyC+v3DTWLHA+Q8JgIoWyAwSUFj94KvEUvb4W1ix88RdZL4EngzM/PgKMYEMkc2VRr34R
zl9A2jUSCDsy/spg/HUXrLb1bvDWXnyLGwjnnC4jty8bXyLkyFGrPR53G1Ijd5b1tgEiiTGuOdlF
10BB4kERC1Fwneb8kRwmbTcpLVtk/ubv4PB0Okukrl05l16yZwYNzhdpwkQLQZVLlCwgEKg+T2Q/
oKgdAIA/OD/ODXEuqDdmoaoC+IY4+BFFBzV/ub7e1qbO4JzPIM/ZUIyYOvbG+pMc9FKwEZWz/34s
/sqiVKrQ6DJ0adnLZ96OSCLvWNt4vYtscGWHNQ+0dKU9t8e23NlVLNZKbRLQXQoN24cIsaExy1y/
eGrEvQ4oGhRla92d0JyQi9BuuF+ZXrZf+YfXuXHOJ9UTFbK0/ft+1r/P1C1xz9VcsD5jN8C+8KBX
hbiOvV5duLjRz23z3oo2RhbqFBMdQ8w9ToOHQhGgeCvTwEpI3ZuG3+5l8DfMcIawszBGdh2mKwts
yQWc/wjOoQVZkKOvmF2zhJ04vOrKbwCdVib5yxcWFRXOhSKsZKiqyMs0yVTGHajJ0EvvlLhuZ98R
jTAnV3VBA1kP134Uz19800tzfDl2ScMoyinMJaBL+gc/uqkgCzrPoCDkPoTxvnXjrsjBxYDKKtMv
1QB/bBoU042+uTLyL7PL/RTOPdRVM0uyD5wCc3yAfzbH4hvTfoB2/1b1wp1UWIO3JkPydWFxVtn3
ONtRQdf6raBEiguIrTk5jVkd5W2P7gJo4a/cjb5eWjhb3KVFjxFJrJNEcf3vfxUgB98BdPZqB0Hg
U3sUTmu5zI/Pd+3zcv5iUlW/62eIhaTbdpu6YAVu2Foi+7W63C9nPTc0zjfk5RRUBPxet0Wj6Ky8
aEH0v54enAXOA6TypJAG4RE3AMESNJlSpysrcG0M3PaO00zvSV9gKWTCfoQocAsGzfVFvrbGuftK
KhdTJ0qYpix+BtoJKvK3df7juo2vGSBuprgbRDYWcTX7+OhMtaq6z+67DTbVHcCNqGA2hTvJSh2x
Nb/JbmIL9lpj15dT4tI6H/oPp2IW8iZVgCnK94VkHKo4QyzYAF5C38nIyl4f7doS5yu0aToUJAH9
yCW7yKMe6wGUdqJNvGpl+4rMFVzZTB9/f+YqhBKaVXONjwe9Jyfw0Pj6Bk058psVL0DxLzh0toxU
kDN5+Q7cbTfcR7er9f1fAhcf06sTqCbJMjQ4uY2W0DFrkqEyXP/ob1ifb+mAcG6yJ89a6utr4SJn
i9tyOgXsoC+hUls4VebUoTPbAFnYwNH8VDayHW2jR2kTnVTU+a89y7+WhzDbUApUIXGnQ8GJ24x0
UsCE6zHZAVoDjxSCDhGOBSOCBKcVnljHZ2hLN6xaRNj5t9RqrfZoxEhdd67hlE5nD3boIeV7uxqm
WtjDyDIpmH8C3T/D4HwqlLioZkRwE22oHDI8eM0JuuKOmvgOsiTbVo1vBQ2iZnmZP0iqAUKSURyh
ihpC1hTC+yg7qcEWyOeVjcA+Brc68bMM0ECQZwbtgDvIyiyfIO0J/wjeMhAAuzlXXR8a3lP8uLLj
mJP6YgmSitCJgXyXyIcSwnpOJpqMEC8+zO4AOhQqaOsfhpPui228Hy1qVS7U+u+l06o83pfwAhYC
OTPNDVLtK38M5B7XFR1sNXHeZZqAWtPKgPh7ULf7Ggp3Jk6i+3qUvCGAvvGsKi9JgKLOzL9BCs6j
sfGWNmSbgIkeCs2PsQeT+voELS6Qsx/JHfPdjFxS2HXgQg0U+tIvRrKJ82TFG319enxMhQGKoq5J
EjbL5cUFYPlSzTJYaRzkkR1WQxQdZXT8F+60l7bXh7Tg1DHv/xrTuDdiZkRpXlcwpicPWXSTgoeS
Qk+KxolDxYfrtpauZBfGuItg64vIU0kwFm9nNHw2R3ZpGR3Upbhrcjlsr35dyp/j4taTWER6g+QV
TAECR2dggSPn+mg+sgzXTHCrAXnwOBcDLNngbTy0h/kA9Mlsk+N4QB5Y+Rm+i+hREZAIrJ8GF7Ih
rROcqgMyr4ANPHa3rTM73e1/0Vu+vIs/h86m5uw0GyqA1v0YszwheLbJcTfUUCqTWNDSsjUrfhI2
qQOVeOKB+/a/34IuPjB3hikgD8TVhHNlEiUwZsNvuUC2MWhS16f+qxbS5RbRuPMLkMRWzPuPLRK9
zXYJvbDE8V+VG9YOJB9i3IQy3IDWioKW9//nzHJHVyhXOhDeWFRCfQcfBcmlxFLneSWjtvSauJhF
9oHPPiDaTyDL72NhhVt/A4DlA0TqHLRu7rUNJJyP6o+1O/7SVevCIudyqBKkNK5hMS9uoaJiDoAd
xZAon7Zk9FCMY+rF7EYoX7j+HRdPtk/no3POR8+hB1KUMCs27z0QmN1kmJSguGEtJPpVSOhywfDV
XIpIW+gPwhLU7F3isN5JfTv/MNA8yfxqefSdab/WQ/Y1bMVZ5ZxQrWX1aKSwCobubsYSzTb+Y299
ZAOQj1rrgxVXdr7OeaQ0zaIWjHPmX7O34al+BReZ6bcIznxnOIijV6CymMpH1wZExi36Qm91y3fK
u9ABbNRZfaWyAV5xkTrnivRRhxJKMLEJoC6qoz7UPIDV/qjjNCA7u3JAf2SbrxnkHJCv5CQmqEFx
tQcmIthtKkt9Bar2WbhXnNCe9yCs76NvgjXgag0MynHykpfwTjrFB0AEvoOpR0/X1/jSXVvDtU0S
Kdu4hsTtrR7a5cKAknI8LoRb0FDA3AHuyB338imycCb4mAwCAQJiCvaaP148BT9ty9wGi5sZJQ4o
IXIl/7bDFRX1bn/i8SWA0jUd93mJcL5KTv2CSgRXxgo6w2kymFL6e5ZX9ecWPe+ZGW4SxR4aPvVI
DLevM09vZNA4lLA9EYQKUY9Fb/IyVOwEKmpyB1CE2kc7krT7YJp/K30amP5cl+YMDNzKt135WXyQ
bSwLgMLzGX7zoL1AH/yusvxXNC3vVNM357d+E4L0u9bcsfxR/53yj1vW2fGQN2FeFwqMkh3eBK7g
WzOo6ZCsAc5SdqmF/G0CksraqbTwPsU6/jTLOTNA4REGStheLi15V+1iW7cVDdqDoh25axt5cYwo
z1Khe4UKXH6M8UgDo/Wp4pZAHInKO3pm/mThnlnghuOLRZ5UbDhphDvZrhoewFVbWR6Ll+szG5w/
BvkKB4+OzQG0BerY6SNgHvZsN+iGha4peWB6jfHkQaRvxQ8uvyHOLLP5PVsj6P+ZiyKTYJnpm1s5
AhnJBhJDW8mJXGXFxS0dO5pIFIS2KXJoEnctUua27dJcpG464bGua4xvCfCGSRL4tCixxuH1+sQq
GtvvvJ8/N8m5nTRLol6dqAyAKYFcUqz6jj5p+UEGDPUhMuocOvZpDFRihYrGhjhBELdW2UkDhL5B
uIsG/4jiX6dGE6UtT+UpFHRInAsK9q1Od2Ayh2btw6MFY4bQQ9PeIWTgtMW0a8DknbMS0JLCHmii
m6IagzrVau8UrgiYAmCDmtGMJJrauZZRECkb35IYVLZF65KFijq6meIhf5M1Wdp1UtGY8qD9qlFb
Da1n+kbpDDnYIblNE99Vg8ympAzupgp05EEDbFkcgvcmzu8NIadohkoygIrDkx6BU9NJ7gCSiFP4
zVPQxYVJmxDc8IIcRVAgUazspAZk9dORPMY9Yyj57R31i5taKX/KCvhF+ZwAMVciRC+TfJcnwx3O
NFR+Vi302tFBlNBd0bePiiwAZItMh+fDKbt61xqbJgKIuQb/s0ItKRAfd+D6gUaGtWENobKr6LSL
ajHHPzy9Ul8brLqYa+AmZU8VAB5I5c4MFQp4XRP1oDy3UAqJ0l9iGJdWm2WGlfj0PQRKHhDJqdzN
JQ6zIWrJTRNOxo0woZ1nmPoexOA4eSijdHADIc0tIUfkqBhqwZJS0OOm3BkTOrllA6qwrLS/1Ckf
gAwmgVV0FTpG5xA4LKCabgWqAcc+V7/EUQcFNiV3IQBhYtk+GkX+1GsaEioFAR1ngoy13M0HSVEA
e4KeejMi3Qq+MnIu/RSDKpv3wAQl07CHcP+2nyJACzvxScMS3ui1T1/GGvysSJ+BoxfBA1c7XXhE
lS06wCdCj3Elh9soUqb9KFAhMNsBKGmddL7V4XTfRVUBHbu6fwuGOnbaPIntMAbrSBUT4lR5TU/y
iF71EkS3XMw2YdqB16p8H3PhgTSJp9Ppfej7b7WOdF9u7Msafz+1vzsje5SJvwvJeFOT+ZiS8KYp
kAmUoPGfKqdODaAgSSsocrabwA9x2iIUHZXQ24/nEyhrp1jO3EgY0YsQ5DcVuF5impXgPEmvjcZA
gZkBHSQko3IC6rMfkwIwUUOzAyMeHfRc68hSB5OrKyzpkPh7RUpnZ8rpKQm10UIhymGIRWsUk4cq
AtVTU4zCQuXyTVOC6RpmDKy8qUrod4KZ2sZo4hiRZ0/oXZypr5oItIFUW4WqH9UyAwRmaN6n0Rjc
afJPmaQe4T7BEwMGt0Lzx6SjyUEm0rMfpHZZjNu4Kr1BHEAcRRdEOShoE0xUoPz80J2y+K0WWqeQ
SIT/WyqbkTa7Kla+1arf2upcnSYKmpWq1OA7x3W1LdsC5VCBpt9rQhdiLyWsDQE7OjLUTQ2ROKtu
tMFUpkg6qlWOtlhRv0tBCtm3cmxJYPVaHcg6ILaT/An6S2wR+6AQ0+RNNvzOMYowesi6CuRDI6vU
DbqtURve1OCyJAbQNKE0SIDltRpENH1XNJJt1gtvpY/uBiWSN/gnHvRU+ZYr4WufBN+VuaPmILW7
Rr0LjJuhSqiJgs8Trl9g6EXjPhQUF0w9/UEuRWkfhkBI+YLwQoK2/5YIPkDrfQM8TYEGznwqfkp1
dq8QUqFfIttCzZBYet/eEHGGExfugeSeTRJHAO+QXHOqfgjNRlJajFYWsfCgAm0J8gzdnz4EVFEp
GytXCujTVOVL0OStqZO49aocBFnUz7vzVELnXrPIGN4F0fgypeB8xdKvSqy+D6q8JQCVuZEB6HQU
v4kotO81fzNmUfNAerSY+4BqESNj/NTgtzaoBRaO/kCx+XFcPNd1ekPG7gW3UTdM29vKEPaZUSJa
XEg/RyXYyTQHlzpFLf6cbNVB3kodlPZDIz5JmgE4VDqJXhFAPTmhxEDHu/EetPBVGqC4CdXuZl1D
tsWXKrNKDHcei0e9RX+KpBSxmcr9Diseowz9GGhBRjE1NMv34w3UU3X8nwB1903nd6eZ1FAdg2Dq
sw+9iZdZFYVNpcX6fZAD6U1BHHhOcrF2NVz1LG2oITKnDMBUt6oG2Hd/QE+7h9Kf52oGYbgSnGQ0
oF4Fwh1ADTHYr+V3A1pBwGbIb3Ueig4pqh8+So/n2s8sJcggd0zpncGQdPMEIpWqg1GeSCLIr10I
ze4EFAySwxnJnqR1gjVH6Pwps3ep0pxZHxE8y+mxnNp7GXM90EIGoziOTL82WjvvChdUF2qmgQ8J
pgqEXQgmmdWkn0J5eFWr+n7qyb6tjG09h41dCl1mRepoD1PkYIXH7jxXiEDUgSfPKnp5FPU1q5Ub
WZtGt/Tx5eEj1a1CabdrKmOHvbpv5OYZpyaemVltSbmKGxbtH0NZuJ90QHvnbC+Qit5GmnLQyQgW
nuKMxbhHQvWgog8iSFG4PKcnyeg3WgUeQ1aiDYMa9wD/WV1qeL5CajOrWkeMfE8E6j5MEWWMkMkG
JK4MRAFtJCqIVka/LYh2SDQ6o/dOfcnzFr0bvvI71hMAzsSNIbR3IA2nG0UHhzsm0wiVhBCP4UjB
FT6bK6ck0FgW5u8ARB46OQC00ngdcBLAT0e3DYHEeKiKN0KOC0ZYe9AS3oFljFimCMm+cr7zhWgE
iHhAd2Opt3iD5SexxGVgIpVvSyV9qNTU7iL/AdmHaOdHam13df0q+okt6yo6XICtGQJiGh36ajoC
dnQDBFEpT509qpFb1L0OGV/61hd6DSZicGcQOHYoDbcukfOTLiA8lTbjq1SMj0SWSsgEBFYzkHdF
yd5gaaXXdyl2dX4D5V6krZRIgBjhBlo2HujGliw/df07qGfXr7qLN3kdfakaQMWUyLwCcBn3Hd68
ofjx2pvZswt0eLwcgOipbAZlWzG49KQ9t8eFVtkdS4xaJMHmPL2tS722SkNzcN6t1a0uPfHODXGv
BkmVmsBnWNkBB/isuaAAr7yClp5fhgTJeAqBAMDJ2FDPHkFzgaKmkBDR7fUYdwyw2Iw9UX8qYGX0
IGVe/1BL68HQoNmKPB2TauZyG1qVqFE141WudoMDiv2cbELE+kPp+bqdpe9zbod7t6ahr4VRiMdW
UGU70mlWkIfvEkHH1nU7i8kaQ6fo6VVF4In4QtVWK4ArDgnCaMNDrf2WQjyESsmEqiPYySgspYHZ
hzVgvAckKFcW4VIIHOIBQFUwHX6R8hpSPlBZSFHHojt3Bi5fcuhKubQTavBbSvSCS8Agijlxo1h4
hbO3gC7o7aFJ34yuB7p0DbG3MOe6is0nITevf5XaaduKJCVSo26R4PFmMHppBKqu1qzF65aCheeW
+H7+AE+JLmpjSKC62VP25u9yV7hRbuLn8kfuDW61FT0Uxw3P9WaVPrcySB5aQ0GM7tDlgoUVbVnm
UbaC+EPAILEC/0MCPEo/2tmur7NFs9ChE6GsRWQABC83aZ1IVReXAM+ByGZRZad0P2m0FqX8EL/j
4gVAnyBAgdUkSyLvRcMhrXotRWGjn5j0ZXAk8GVymzwB1ewgTrjpXDS1meMNdaLT+MRUUn1rTQtr
+eOe/QjOtULmTaiUtFBdPGMBhzxkT5OTI7vr20h1AxnJ8gLZqwqOqBkfBff6PC8dJBdTwE10lRaz
KGewzoqH2sdk13pM+bbZwsMf16o8ljJKF9a4AE2r5FVnSB22jKaUx56IrdvIeWiJOhRiaxL0u7ZU
vFoJrG4qn0XDeLg+3MVlpegIRsk4pQnvjgOa5G2DNl8X2k9omD21cMkhQHnXrSxEvnTodFOAKCEv
Dw7m5eKFiBnSVohDucGMtsgegpVyCdi9tivHadOSGDj2u+sWFz3juUnO/xfqFIw5moJcCuVihPam
G8Sc7bS9iSwWTvR1JNPXvubSZCJ5gaVLJAkdmlw00deKRgbjE7tnfoTH9pQgANa3XYnILq7QczPs
Z5yd1yFFKQ2wKBThUnUT7KOdao+7wYaqgbWeGlkqptPPrXG7MR2yQdYiVXXpA0jt1RMwQhYCBvfK
vXHjv4sPHRxC8VptCyYNbSMhev1Drs0pvx1plmQqDnK3T7V5MwIgkWl4AOaqsDKt7B/iXd/5OLmd
OAZRn2kNAjwpkZ0gevYhlE470SIKtHdQVn19WAu3OqCZJJli5+mGLPM7YohQ3VUlootQWSOE1hCv
3RuXJs6QJU3EUoS+EF8nN7ZZLMYyLKQDNQMJ5XkawqpoK7s+kMX1YbBUOyqvUI/3kdw9W43Q3TN8
PUdsTtgzqY1gD8TsfvbmvWChejR88ztIKVfu5Glb6R2BvnWOBNvK/JczUDWGjUc1ifIFkNBzTXo1
60SXyQuyjuHIASDQY1UAaL/2ro934cMZoiIaKkHpIbQPuGXiq+MoxAMuy3Na2ekM/EH+dt3Cwoe7
sMC9mHRxbPKAUsAOS+1VSVq7kuSDNhYrBx3bt9ysnZvhK5rQPJtGJR4DLhRjndJ4nsHVjvybfn65
PpzlCWPF/AbFrEm8t1IbRDJ8RXTF+iYyvpXxSlZl6QKOnaRD9AKrT8VpeukOuxkiU1StJFfetFvy
LbQNC+mJWxRlHuX762NZqo8Auk2BUJgoGdKXJkJSi506FoPktnb8iIJytGYmd62n3CH+iNLL8lvB
2tNXPNPSgpBFiuAOeiLAf+FcoJwNlRQh5eim7UtfbH0B0hjGmmb80qkCd0FVnNK6IqKi5HIagSiJ
0Dsks6ENDmJpKAMo9xWINikkx9Z20dchYe6Y28OuxTuQH1JdiY0/G7roNsazOj4mzYsUbK9/q6+p
L2YCEQFJU1BAy2/UpIpmpR2JhiIP0Gw2JdNcdsrNav+E9GUfXdrhtisp2nxSCxVM4bvsLfIA7rRa
M9mKL+B1OtFqbdVHGevlvr2wx+/bGfJsftUYolsQ4wfpjGMdl6XXjBTRRAmKOdBUShJEfPy+jr2h
0xBARsD3PVMRo2wFXO2nEWUBfUaRvWpLN0lYYqt20ACneTIC+rYu1KdyxpevKDLlOWSawhpeVRmP
qj4+CiWijWI6B+Y8N+8DFW5YZDeE6roVTILqELkBq2XSDpAcZXxiXAi6dgZkanhrOumU06nYFrCC
5BMSE13/q5qyX7revMYk/Nk3/o2mq8dKA/BarkvRLAi50RrRHusut+pRPSgynrBNj8fsMCaFmakC
PQoCsANJV6844oWHCB70IEEiXIHYssTrJ4jiXIhqYhhu+7N9HXbhqbmBtLuEJumPEiXXaA4iqoMs
GRTFNR2pr24Ttg3oe0JURGesyMvtqKYq8pS6ghq6Bg96yTiG0c/rG2ShOvDSBPsJZyd3rQZJI4dG
9CHLy85NSBCC+CF5I/b95AKx46n7ab96YC9sfqpBjBd/4LUIv/njRgBxPJZRw4yKtva29pEhyNQV
p7k4unMr3EGthjGkyAqk9mvb34jopofyC/iTqqmhYp/Vdhnb+K61Qmet6nJteJxDCFUtl4IKhvv5
hPZ9XUOFWbDWibdw6l26Ac5dxygxgKoC1XDpYc8bdAfs5K2yEe36uNZr/vVmjKNV1D8uWKgx0bjz
J037UBkwLFfQvAGQuL4o3Fgq95pPUMY0rJznC9N3YY37bgKNqyKOBtWNhwepACS1DpxAXo0XL7nt
80FxX0kpK/iPhKHgj9FTuS3d0NWcDsCPAzyrK5zWuoIW7smYRdwbEPrUcfHi7+OdJicTznYEcHf6
XXZDnMRhYIrsTruRb5sD60kKnQQ1QrGTA69zfa8veRMWNNIMXNAVPAm4ra6FsdSUxHe1rtiNseal
4/b/Z4FzJtGA5EOdw1eKpHYpcrtS1z1eN7FwRcGqPhsFWzpnDqsBIr5qkG9HLVIGllTcWbrWur1f
IX1eV/dFD/6FVBkHHEE/lBhvDUMeHoyx+CPf/Hku8FHXJMoQosrgm7UURMU+k3JkwGPfvj7cpW92
fvpwRYma1jdBWouo7UINShPo5tStbLUlC58uEgCky/nM1QgEehHVY6GhOlPVQ2rp9X8fw7kFzkuJ
Sao06QxXH02t6GSC7ImBsqaCujYM9j48WxaCVLW1X4e+WzXFhnZVYSbS/Hh9IF9fS+rZmYUKzksb
6ijnbVFjIGV5G3aDJwhPgMVSFPNct/MhFcZd72AIoXrcXfFf/jUT0gELd/4og60P+WPxxJBfBCgq
R3+tHwSHbOmOHAJ2gjEoo42s9k27yX+t3dAXnjpsxPijGQquILzLgA7EJMiTz+pxe1tBsWSzTUD8
C12UCe+M31BNzBuTPK53Dyxu83PL7HuffU/IspYJDWBZ8JhjHve+16FfgcmyptZq8Tlz9F8n/HOc
nFOp5RbIVEP9q/ZaRWgr+hYAApaZLIOIIgg3sPpN+S3eIKeTmeMfvLswzwqBX8apQL80kylDQycW
I0J7DObZjXaQybTiNyjjWdBBtq8vr4WjnGqQ5DZwn5UlLLLLqW26NElphIo5BYn1qEBSvYSwUKg7
dVl5KdFXzC1U9mNwZ/a4rZln/kw6uEYsosGJIztzRg8i1yEisIqVufmvtQEu3B5wQYEcrQGzVObV
A8SWNIiHobgmoEcQ0MyablVjxaktL9BPI3w5MwrwBHmQcNaRHRr1b1BLZndudNJdAl7Y2ohWrXHf
bM6hCxAMAhpeNYsJvUKibisdW/TMh/v1GPbyvj8bHPfJMjnLaST9/cmS+7g0UxcdAZtoq5t40prp
Tj6sFzIv+tczq5x/HfAQITob5NgchQLtQsbbEBzkdI1+wnzHl91+ZofzLRPJMJ1loLqaPFhKRE09
+359iy178DMTnEPR5TiUSqDR3fpnekhuGhOiPJ64zZ9rYtb72Bas6ND+ZqIOlZsyTQvjvXX1u+LH
Wqv0yl74+NJnfnQQkrocMizTppEcFCehDNcdpG/Xh0sX/efZcLnXAYjBVSVlGG64jbfUVa15j13+
Q/rQWma9sOV9inttLZspkoUrxtli/Po5dZQR4Bdgv3NzDf3ZiYoZ8sDhQd1obnMEHHmnbAhyEcL6
TmT3oWvW2CI+m9CJzNmksqyzNs2eNPaQ2EK5q5NI+V4fwtRso/IJtcGPepyi1TZZy84ur93PwXIz
XdQBkYYR5kWSo3fhqMh3K9O5eDxA4Omf6eTeXvpspEopw8JQm+WW9X+NXop2yMjSkPotnwZQfkMn
3ayyhde+I1tkZzMLpWQQcJHUQfAxuvloUrT1x7/1rPdrdfjL++LfUfLFA0agSmEqYpQzqVASgeyE
iqpIVJ6vzObyzvi0wzvuLpyGZsJhO75QvFLMFuV1VoZmV1QKbLV7JhAbWOO36UHKHRQqeCvm2T9/
ZbUqnCNXBkgDCQWGmR5Q9X0cvXY3Mz2/Y7Au/MncM2cL2WN2QyY4e9GOcvn9qk7wU2Es1Q/pGhQL
7MY97oeeajIgenBb/FgZ28JOvLDH7URJzqSqFiRoPe0kF1dEXCoIkHrtH80iLCm4oqHZn5W2XI4s
zFGLAEHGv8oBWJAsvS09aaeiG2WNVLVwBl6Y4s4mVfQbXRBlHQXh6A/TZldQ9YPRwLEZ0+P1CVw2
hRIa3GyBU+CD/XUu5jGVKrykIdNeA65SKNsaFYbzmK246K/y8SJEnCBJ/o8pbhl2Q5rL05TqWBqT
E26FR3FTbvtT5Y3QKENhr1uCyEVsSMHsdDuKTOO+dpRNcmKQLuGRrConrg2d+6DaSBNxKiLfjeNv
VXoaxnpvaIGlopr2+hwvSEth5LjRy4gdqxrlBQqyWU4HXcLIK5QJ6Rv9N1uohiOb0u8C2XrWzr92
WVxwbecm+eRAD02Cnnat6mYiztsktFGnGv7Z7vscmMY5tsBQ9bliVuSNvmMAvtqhVoBioLWCiqXL
6MV4uMUzJbOkl8EEwSaUOsjWcNMhavY9xIEUzpbq6vvQGZ7lYjX6vhQ9vjDMrRIw0QbEPTHE1kZx
uYBv5QSOuo22vRdZoyW7vVOdUJWTuGvR1qX7/oVpzg2ILTTr+ximw626E50AD0K6aQ4svwhRkZXt
uRRHvrDGeW5hGGUB1ny8ZaBOBE5GhKdF6DW366Ukq5PKtub5Ke9P81TJ8KX+9+53gGCCb+feFJuo
9d61v4mLrv1N+6pt1wQe13YiH8FOhDZvkyzTsWCFFxXR1xEZQd3GS/RON4tH5Wn9+F24Sl3MK3eV
ao2hSCQDY43RmqWmo1mmAdptvqXlb22NNLtw0biwxd2e9FTsMjmYcdJv0WLrIh/9gR5eu1EsDgmt
+oycgTOeDx4YWSn/H2nXtSRHjiS/KM1Si9fUVV3V1ZJs8iWNMrXW+fXn6NkdZoG4Ao83D7Nr1mYT
hQQQCOHhHmcbPGeiL1/mtu1syaq8eUi/pkaDJDjlEi4yffXOInX9G2TycqTDg5KeNMYRcQfxRqBu
noOQoD/FjmhXrxAkue24GfwAcNw7s9TlT+WiGfu5hxctxlcttkJgXl2xVr8N/fBlEIwTdOMhYVCd
2nyrw2gzL4MhYOROqy0Xs2p3cRNjprKKQN0nthck0xdAIJ7QVwXXdoxBT32KMYphit9bdbHRWjn2
ZRICxeJXCUZBby+GfcF3i6HcST5YvbGa+IYEHqHcDSGJOyWPlCp4NUPyn/otCtyZonxJg0RMiLse
XYYWiuLg/gJ11e3VMN+3nQXKg8iLZIo5sTB2HxLpVWrurOjptglWzepq96k0K06msYdmpgmCMYTt
wHiUzoJgnfAgQB31/FdP9m5JlKNAfq5vmMTFYdNMOwOrpFHFdhX/vL0q3tZQLiKVTcx8kJtUVkO4
yj9Ek4efY95VQIaJppZl4F/Xzn1M82xrZhGo3U13emuyxfh5U63QyrmQM3L/fjtnZHjAwJi9+Juk
a61r/znSRAIdDHTxAjiBXTwgurzEd1I4QWS7PW1Bndq19Sp5uQ9g4kMXcJ9q5nH89UPoTFIzhLoY
rSYC9qP/ALp5KD0hkAVdqXEg4YkYKg96adcf/2Ivd1ap8CtHU3sxyY1e9Mq0y0gFfVDBoTEgp+7G
J6aTx6ghQ7m5qvuYHR19LYeqU4ZJhkJMfyQL5G+WbT7VmcI5pQrzEO2WRnlescYAOgo6JFlYUtuw
bAGuX5aPqnjus0M12VAV049jQF6A0cdIhQzNe2/x4J4te/vZv1iP89ua2pI3eKljnQeIyafgBuTv
PfNC7X4p5VYV01hHBZEwZh0MZykO9SBzfJ3CNKEpsoEcDRg2ei6n1ptOmufEwOSPeYyn+kcjdk5f
tif01I6GmnwEMOyn0J1rNH3xrXQAdKMoLOZRAxmw4o7l9jhZyndjMF6BtfquQVXLLqr5YNSdr8nl
/VTOIDLCKL24HKe6dPMGnCvdUgCOLSeQpxvyzeszY3voeiwu7vTVXdf2/w7wBZEehul08J+YGgaQ
rv2GqOcx4kIBjfg8Carxh4CZYqXhOHXGuboyQv6+izxBo1iuqRpjZhAfZ94w8t9g4N34rjRfbt9N
Bu78ejmUG7SWuNC1qTZQdYmC6ZCNdj0SnsZn/U08oXr2OIOqceYcFQYz57VV6hGJFLPOhRbrm/z+
i/Y8Q9568jGm+CLm9vxan0m8ZGHcGdNwI55/ol4yfo15PFUMd3j1lalHBgzUUayN2EolewWfD2rr
o5vVHNp+ZrC7uxXUVhZrKZl6hvHPDIy+lU8EFqwjP/V8Rw3/5gF3dqiNnCbV6JayxWKeF1ewS69I
7MSNIVyIhuyGPF5+Jpj77UdxtoL2E78lwk6Xdr+A2tQm6yBAX4woa3tmMH7pHlSPzDAQLhnFWQ/G
T8J5CikxXkpIVvbbynUFtIrg+Zd/I+BHA3proxFJN6rAq1d6+WOb39XVV8GDp/NQK40GcJa8TKAK
AAcZF+7KToB/2af5+EtJnMalQiQBeq57wgDVukZAGF5FNEt4LQQWLgfJzL+rtajXVBrXurZ0DFat
RwxkZ5+MO+Eio0wLZK/Tvs3u9qGvQbJaefFz/5zyV8v82qYqY2TENCAKSp2zepVEkLWbqEZbtvFW
ephLvhPPqQf4vG0+pw/d0TgaH8qLwLlHjMsKuc5fdqnTJbVmLEBDUvet0rQNzOQUM0hvuEKILNd0
ZYdyCg0y0z5OUwMhu03aQ6mXt3YftMfuMAJNUN0Fo7t5A9Co4COE1PcjH0B9+xNbNM5lTcdNQ9MW
b3XTQ/23cwXETUl+zkD5MchcbRuZdX/+/bIWXVw1MrzNoibr8BwESQ16h2dS9Zvd4YlfZ2CnK6YB
gL2CGutvI3tFL005yMVQLpLx2KDSutqxiSk9LdMx+B6lNhTAjkoy/ExEHKoFCWbfo8xaZskAVcLs
cPv9Yzy02O1fv4byzmuNDoHVYe2oIVz0UQuF9pTEiz1UlXvbEjM62lmi7k1cgi6uI9XV2Iz8oYt9
ndfaVJhB8M4EdUUmWRDyskU0Gn+JfsxH8Sg7nV9/iEPlW9SAM1Q5gcfciw6GN9jDTyv4tjkGmLf1
i+Fpj3j1HeEsXgw8vQRSKLv8WiG7uL77hdTlqqUa7AjJO0hHuEBoFMHx+sF4Gw4bWP1mT/xCWKIJ
YEd06wOwoV/AJoPq3uStp+W+vvAqREyfYkmioWG0ydLpZkmsa5k1DghDFPG+rp8K4XmaX25vO/P5
35kgx2IXyQ1xC4DjkABrcRwO6RHg5UD6g+4Z+/nf2aHC0j4TIslC1OpXDeYttAL8DkKZuQAVB9Jk
eqlYe2BH8vTMOi/1M4i1nK5onK6CnGe5+KAT8cBN+riVxb05jgHmLGtPKitfwnj4/++DUDcuLpQ8
b1J8c0L/TqZVJYjTiSGP9fsd7P5bVGABNoRHCkNdv3UzYpCdigamUAhHZfYJN/tJfSgflwQ5L2hQ
7DqYbNVW3zYvw8BIgQ5ZfcCjedHvMRNzyZy75NB+vL109nH79yfR3Y4YpBvSjNvhd7IcNn3pbvB5
EjRUb5vhLZ3udyyCsvYtceh5IYAXLFGCtW8O0Ak5mmb5LQXY11bV6G5M63tBjY/piAnJajptVfNR
AjtTnYov6gTV3xkEJFCHiTUrlLfCg3juKRfyAygDoT+VnSYwmq09Mq0erbEoe+zl/kk2B6+rzMfb
K2J9ONQsTcmSQZUu0ZwF1djk26gjs0zjc5GJ/piByn75cdsIY5iccNf/skKdzFaW1kIyYhNxXHeK
w/m+eY6A50PZ/2Chh5K/EHJR2S2fY1cOSXEteuKhrt+ny+hTu/8N1CuhiWslj5hLAQBNdNINYXx9
xuDBE6ZY0beSTkrYnsEI6arHEoRSr5Y3+yrKlyiORiAdTR9wn/uT5MWDE1/kOzCwBbc/Em8nqCdm
G0YjVze4mQIPczyeuxJ1jIpHUsEMwvafgXonoDYv9x3w07402vOKOIy0IkcQroHz01ce42N3909a
0Tnznfwx/yiGhbN9v71WxrD7u5iBDHIBQA9VeqZFVgYkGzNCwQx9Cu0ucb+B4cnPjryPyswgoJrw
ryHqkdBWvZSspSCZ0+wlYGfIfN2dju9gBL/mlMrIEfr9iP0yRrZ49yJtWZHmfYNAZOgPS6q5Wawe
sw2kn2A6miLZu/0RmfnKfm3Ureq7ShQFHf6+94AGxMpwsz6Tgwz5JxuCjW/zAajgxd68AhyWvOSQ
9fzurVP3aUvGFkR9sK4GCIPCNBg89Q/UL5hR7d4OdS8KZdyStM8NTO/M3vYi2VtIOheLNz6QGQle
JZd8tFt7SN0Pw5pbsFdhWWUfv5SG+DNVtA+1lN9JW8IhRGI2I3dLo9m8S9TjQMT07pJQoTm00AXH
ZJLgENm0HEw4tnrHHydj1aXgjP89pTSzd22MKNzLGNNWQNqIgaEF4pSlY77Ayb2IKPvd/0FqwkqE
9jbJ33c3IyUjNmWH+z64opODBBBqLWC8sqXC/iNGf1ZfYG+Pqh6nozSv4NUkoVAT2eJ0KmBQCfLI
7htb+fAfmXHOfeQZpXyNhFFIU87wlhadqwPiUZ4rXA79CCblwifaZQQtgBG+oDkqToPn5DDdlz4v
8iZWbhxguoo6a9W24p1DrXhE/jzUjtrknLoQgzT8yn2blOcZqmkTUeEz/PZnFKhe+tnyMz/fnESx
dcvpH9ECvghIdE17nuz1ZXjtHrMn6xFypCGoGXUwyBelXTzyVHo4d9ekXFILSnEFslhIgEVf7S4y
klupQ2EK1e7bW81x9Cblk0BMmBpVjePc6Om50QpM/Wjmj2atvpal4NZRzXH1zPxzf54pr2S1gqXK
FV4W6Vv8RFCRs9ff60F01I+Dr70NbnOoPwhvyPb1n4mTQfcneq4nuzyUg5cf6kP8kr+AFeSD4iiv
2b2F1PQvAXKg9TQwmEUIqN8Tqd0lXwStzstkInNtRI8pOqQnIYgdhLncWhkrWELHT7Iwz43ZRlps
sjC6Md5qJQsy1JJSC23SAnjfJT3c3mdm/39vh7rSa9dOYkMGiqznobaz7z2Cxd6b3NoTwczjSKfu
tLi4AF7zsYXezHpQQMl0v/rtePyzkiwzftNN1CnfZbQteuLMNBNxW7cOz62bTHaeH5JPxgX6Ww44
GwLxW/K0nvRT9QGsio4ZrqcM9X1uUEWON+ViMDECTjWUKjUMj1BxjgVZychalwyfgrBeVe742l0W
xI1w6E53VH3ZTv3IsR54HXJWMKCqyCNQVTANYAmpd0QpxkWVE0Sv5B3ZXMlOH02wuJP8MvX/DlWO
PoYGCAjKGBgjoTxKHlWF3I246OJjeo+vfCaDQNNKaKcAweIxCDBCqitrlFtZJ12dJLn6b0g1gL9s
PPBxj6y448oO5U2MRMx0o0fcoQbNyySD8Nqu3Ji0Tr8NrVPdkwys+cGLrFhB/97sezy78w/Clpqr
HqFfg2GZ43gm4CTRBQiZj9ljhBtXlqhKfiL3YiVk2DYybNQ/kd6QSrhnHtSQ3yVhld6urFGHsrEg
MLjpA/xeQOYeJKimvyR+14Nw2p4+Rt/1zF4yJwINDRnliiEzCLZPwdWf4o/mWXr4nlY2F7nEeKGu
fhMVAIF4VhPWCTWaqv4U9aLdGGfcaNuUN68cv9/2koyI48oW5STb1hw1UB+j+JJ9HhWwDy7fbhvg
Hdj3QZvdydHrfM6W5P3kgHjhY1raRojxvGD2kZL36OkPP8Aq5N62yvuEVJAzSwPUFEH/40s1CkpK
In6NhNmJlhxyfxOUQYyEU4thuNWr70g5m00Z1bkXZkwJCIM7Dqk7CxJI3T+1XeGpFritOUO/rLYi
DP7bcKfba9YEAAc0vtH4CfVgc9XX4m3xV0/1SEWkWCH5snl/RGH4LqNCvSCYaEVBjpSdRPS6rvOB
Gr22USfMvQuSVlDgw5crLpkuS+9AMuj1j4CFI4xRQkI/0x4V7LYF6j3JmQ/zBVyahbc+Dy1mCmJQ
q1SBjExJPkFNO7h9BNjvza/fSX+htK6LVkrQ+iWwQ/3DiO+iAlCk+hC1DC3uXBHzBOzMUX5LzAVR
G0d8FqFfN3srRjEAwnoC53l67oXOTa3aAx6HB6NiVUn222FRHmytzSTKCav+dulXmwRvCcoktYKZ
1wHAZt7NYg3GXdmjvFMRG8nU9QTpEZjBu+CGVx5NsNKDrqsgzvqwOFYgnpCOxk4DrePG1T6N0F1a
eFeA+VLsvjjluwqzG/RxAEjjvbrwPpVq3E8w3kLiilcfYl+4nTUqcEr6PJqTHMcJ8E8U3pqH7lI6
YNQ+LJ4G/pEVvWUy68uTLGTkRVefm/JkY68nkaggrmg0BV9Tg8bFnIB6ekj9xVQ4ySELZnpljXJj
az+pbWYhOcTj5steG6wP5QHQuz/ArLOi4StbVMRUrflYCjoujBq0OtQ382NUANlkR4+ip2HCsnSa
sDxZwbKh8xY70nl5VQebqwbHSEeufgblzqxuU5QZMoJA/1UHEhBLH83D+Gbi9IID/Ag4Lx+bQXzB
/+5C4UWvXWiVRPjKEpZOQuHugbhsBVdGvfsDW7dvCQiir21JajWqFgBguCUTcc9O60x3/+HVu+MJ
UcrMeMKQoY+D/AIsbtQBMrMqFkxSghtckuz2gfBNRoqFEYHn7c56spw2BeUUojmMXiGcUuzey16T
V+5ABPFC9BeGggr+AZucaNBpjpRiZq+Q4Bv018kF8ifHWxS5UOdxDNMZH/gRB9MP62Aowwgr/jFV
6jvHGD2C9gv2lCjeDw/G1+nOclZf8oz6DygAWAVkPMK/zFFuv8+12apabKtxiQJovxX3mW845aF5
0hwxzHtM5pMPPDqTDyb5Z+4zwHru9vapZ0Br43ZpCtgXj4TbonCXUAuzS/JWnwnamuhzYavfxaT9
EiJM5MfIT2LYgOcCMS3PTTI9FyIS0rUGO61MUwZACkmNBu39mEt+9yk9dmF9EiDrYxcOjzmGaQwZ
NGHlNEAQS6eWyiDWUTajpPM2O1CJQBfmBHbhkxzyqmIs5wQZPc0CgAzU7hr1lQfo3pe53Op+bBSu
uGUnI9a+qJAr4MRKrOx1b4d6ShfMfjcAYmAoGRNaIniao0MBFwwNJV/wJkcLGkh2QBN8DOdH6RPH
OMtD7Y1TL2vWl6MaKcAwqUEOkfcE4OsRQrmdXR35+SXvi1LvqTSYDejjURUqAVbqzQ8SmBB0DnkA
M/Tcr4jygomqNmLVvwOgjW+Kj9gstBzjXB/Wk2wnR152zts96iVNVvStxRlzu6SdQ+JcJRACOeRV
p7nLop7Kro/LqGwwZbZdBtCxERU+CencfY9uK1R2fwgvt0+GzAp+dt9Rp97JUsigKmdhYeNRfZR8
4Q3ajphIBl/nZAs/8lNT2BamsNsTJCXR7EWt8tjfiXfGYb7jtcxYDAlE0fK/V1Gn/PuGK18XSwXS
FdsMZBjGkCuSHMxFKHeQ1CK6w2hSPIiTk74lkxs/60+3vwYzk97/AsrlL5WkAmKIcV8xAKYze+ht
AiSd7Plb+Ta6pIFHXOxto6z3fG+TckCtFRVdJYyR3wmVnTS5DXIw97YJzo3UKd8zxslgjBWWNWpL
4pTr+LOqswSSKtxQj1w7OijYL4ZyNEDDrqlOwGY99AkLCckScH2QCkRv5232kzDzrIfpx2zzzg7n
fuqUz8mbGmSJMuxO/oCG3T+TffnfdI+uTijldUyg/82ETJQIWn6pQau5VVZwe69YDcgrG5SrkSvN
0NoWqN7RWR2CqG4/YxraUQICSBPh23g+gGuRcjqtvq6NRXhz9fOIjlXpzeq95fXu4lmtA44/V/mE
ibzby+QcFBqSJG6o3atVF/lTLZsuUFSbpxd56mrFJtp1IwbtVHITTFZEtTudND6pFtNS3SRsH2IK
t76XiW7z+Z/nsDwpgN1iOJvI5taizRv5Ywave9uUaynFStU7mbz/jzoAaC2U3NdLdCEMLNH934VP
UDkQFVmVdEzNXackkyxn1lCi2VphumIOMh9y3+gsVk/8xhYLvgSs2y9b1IGNRzlSxQmVQAK0MELx
R9z44ux8W0BeZfoQnkQBilDeSwe8Gh8rTJn9QQ7GyvcMKBODHEzSVKz4esGiFivrWpXoLmPawfpK
yK1XtAf0r7PNQ8Kzt3Jni3I26O3kghChQUBUelXwlGjAgwO2LLuosTkCBzbDDoVBjICGHggxLbqb
1xmG0gn1hNjjTGDS5bH7CmDdqTjyPyPzodiZoh6KdRxWA/XUyDeLZ2P91oqanaeZf/vqM0OOnRFq
q3qpWkGDhGFAbZaDojV+1EIKfk/ThPhEVn65bYzpZ3bG6L2qhkifwbDrz4P6ZWmSB1HJPFGofQh9
XSCymXCeWuZDtLNHX7y8HoyJQKHVoDuU3hSCkgAiO9zSK3EXvz20KgRHJMJEDkT79XkvzKY0EbmR
By/BKCzC3xwFaY303oD74XaUycbfMkd5r0SKVCgcI4GQc6jLdN8hdcx5EJj9L/Di/LsiKg5KxBJM
xAYxoffHXFdjW5DKLpw2Kawq9IryTHySK+s4qNZZrMvz7XPC4rBWDR1jPGDEs3DJqI1rMZGtyAPa
81XZB+lmftumBYQEVq49ClYzuaMqPllTFqyRnDhNnoal1n9LrPFLOURrUCzaRxNymK1q3S9Cudi5
JXE+EDtU19EUAIAAwlF0wSXWxHRZFIw5zUciIFG5QDdgo6Ez/Kb4PcKsJUzPAhCjx+R+BQFVjlGV
18Wr/0BOm8U3gq/167dQ1youu0HopvWfFqLmg47uJEzg3kSwDL627UNW2t3jH4x6kXTkt3O4s0vt
UimaYN4ZegOcH82hDONj4w0fCJaAVxb4X87DrxVSrxoUjrs2BdgN+frsAcpzjENIwR4niByZdvOU
PAEwEkT3fB5D5lXbLZGKxnA0x3lErx0TxaAyyUqnNh7/6qz/u7b3q7hrGOZ6LExCipYs6dtAYdof
1fted2QvPwqO6lrnzdNeAUbKHlLRnnm0EewH7dcK3/++M69NspLNbYRJp2N1UE7bnXRPoBHSmQ/D
ZEZ8O1OU31rRUmhFGbcagpmeYTyu/Y8kLu00PkJLGF924ZV5mO/NziDlxdZEyiyNHNDJXws7OqJv
h4b3RNhbmrCwCXcLSKu6c3HknVjOuXmP8ndfVcI6MbAL91A2azgJhmfKA+dxY3amdtf+PX/e2ejS
ZJPXZiaNyfK+8cEzEqqvqZee86MFHME/w3iTBwqIt7KylQcV8pto6/8BcpnjCGjOxiRG2pBGWG1q
3SsAabSN7hbm5zwHWgCjXKUMtN1o9zJvdJfphU1RU6HPpROVFmqDi1iWhVHGBqvBcho9zU0/YNxe
xPjn6uRPCcb2LC8+RIf4UJ+0I8FVRM/ST+BVURDnjYSztnz/W8jfd9uhihAs1mawVRqY01uiBwNm
brsKFsRL3ZuggrVIRBXcyHGBBtdEERzqdh8Hu7IJyG752gwA5AJh5KEoAx9sPuVQdZHvDRBcKkTU
48IrwzFT1f3Pod4deZulfIR6MmriBrLvA+lhDbZ0lIL6MKAqn3LL8KyQeG+RenHQt4o6ZezQBVhy
pxTSo5l15zGpuV6R5Tn2hqgHp+gjw4BMLaj6UCAGeOuFwA021/JJgViVEd2pmLFCH5QbS/KWSL04
xrJVOOu4S2SPuwdNtMsgBZ4Ae2grRwV0++NXbi7OXi60vTBTbBGU4vXZxdgBEafGGyRgMCoYHf2x
Dkm9IweYofoIbGqy2uv7MCB3vazYGSA5E7g1MrpNJ8fApgp5Xq6g39HXB2t+jIrYHsYLsBj22Keh
HMU2SL2/qmkNroXPzRzevlPM/PF9pMiEwh8EQKk7JaWjCl1qLB2jkgAIGnfWvXzBRILdOWvI6xcy
S8p7a9SV0RXTAuJZMVBVnT0BXeAWyBDMWuYvQAW64x1vXprplMjA1H9WR10YiJ+VXVbqWJ2IWor6
aeaRoDI7oPsVUTdFGiHmKlVYEXmF1nswSkHI7A67Z3nCOQqTJ/z7Mh6q43zXh6mLABhQlLqz/6pc
vP8h1MWRVisH1678TxwVfUi+jwEB7ueHFb7JK120xkB05XGOD9kwOgbeWX2Hn++8ft80xgI1TESm
mm2cFl+yAgWj2hcJEKE8qFZw+eTEPHwxr1TICqf2pqlLm7SQ901HLFjIT8uyhbVU2XX7pA6ijVzN
WRSLE08xvcSvw6RQ8dvSdi2m/mCwWZ6tWHFaMUJ1LjmJ8mqPXKQP+7XbmaMedygJCXMKnSNAvgZ3
QSPJqZ6tuyG1h0P9OH0dfSEg6lizu57U0HzTbRn8RQTtmvrlx9jnIV55d/ed+Wa31e2gp/lMvjeZ
z+rvl5f+bDwpAQaT0SYAppdb2mJeXlnWDVWD/MlvyPEsFtvB6LV/TnT1iUxFd3eYf8db0D2CHurA
K9zLzB3eWaRiGGMDen80scSaQKtKj/B+Q7vWup/P9VkJETvH9qLhKTD98nkIyufKyb+uR+2lc+vQ
OvC+APMt3P0cyjeLUPbqYzUzfSU37Wg+FFloRtyoinmFd1Yonzy0o1qLvYnoNVkgY2BsjVfO44ug
tvfqlr1V6rD5U9W4mNsNpNV4rMQlNEyE1MXc2tNY27EKZIc5HPtMasJNM4JyHkA2YhnTuZwVCexl
qldqWZik5nM9RpG9lm+33RBvCZSbF/QljZMUJ0WeMaW0rO7UPXfj4Cob74jwLFHufjG3SUHfBQBi
iyiNpnY2X7q+cIq/oUogytH/nn7Kn29qoqzZjDWhsexOm2FHPEmE26cdfL/XUU/aRGbUFThekaGc
5sXPdS1syqBIElvs72/vEBNPhxF0CXPLoiX+piastPUcdwKuVq685PpLLvljndhtcjTWMrRwr6Bs
7RaYmVlmuG9wIgyDJ8TyJZJfzfTLOnN8Odub7X4P5cxBfrmASRy/Z1nKUM8At0jvWlOzN+FLJnlj
tNrdcFnbF9QdSuui15vL+SDMwG/3Ayj3biyxnpg9foAYiKjnoM537n0tIE81GGM57zTr2FqYUJQl
VRIBLaEuCOR1xAJ6wHgr5UkJp3j0MkzkxINUOSlqhvbttbEc994adUmgUlhI0URiIrVPXLEaRydd
rb9pReytUBcEhCgyiCuRowwtJsHFM3HW24TRHjP8A9IO1nbtrNETEVq0CLOg4DoSZcr60YQ+teih
1JjY2scFsITykIWtiK0rHBQbnOaIk807MqwLC5ZGE1KmIKjH/15f2ELFjIvU4jeQWQn9QwbYVf5I
cs4Nig2kr/WOi/CF77e3k0WrgRGiX3apFyIpxHIt9B5Oz+nfkRAA1x0s6DiC2rX7mp4ItdV4KZ7k
sHhtH4gUGnfp5DbQcSYyM8jngVmP/JLrpUe12cgbCN9RysrftQYS1/DWy+YA+XJXBCXvcPHsUUcY
4I/EahWUBd8hz+CIrHxyvloXa/W6c8+xR/5zt5ZHneVkQbW/Ww08YFLjtkLvzrli52BBnDaMixHo
UscjrmeVzd+npaDxa0G1ki7hrzCq1hIpX4AxDGivBzKYprvCZ0wm+ik6lqR705wjjitiOIcrs9Rh
Gta6LS0BS41VzZOi2VVLTkmZZYEA9cCSoRIyGMqzbtM4ZRrp6aUrJngKsNounDWQi0ZtFwLvXxbI
L9iFwqZhlVkGGh9/UjZ3toBTzvPtc643nJWwsnPoiWJvTDyc0K2mzkVfjKj7aVDYyRMjBHx6to06
uahCAgriqXfbGJCo3OhOYi978jrbYyvHjjnGzm0PwHg+CBBKEi3ohYMzhXI8FuSn1KGFKM0IUDpG
ih8afNm8BA+Jxnk6WPV4mNJRCQEHlwKKt+tP24C1ReznlSjTgKsJMNMoxDwNfBu/wcxqq0DNFHyg
WJsmGvRscG5MU6JIQhqMK4RrndojcjTtq5pBptCewuRjdGmeqiNYfgl7AeebsgDxV9apvRWjLa1R
kbF8/TE5yKVX6mApLFCe733zsnkASIFbIII44hHE+fegugO7x/Dp9sYyDjJcKtQ/INFIdpbKoaNU
rkUhjbNAw1ibkD8Na+Wqy+TetsI6xtDRxBgoaJ6Qx+nUjaxrUzC6HucnAzs+YTEhWZz2h3O3zDXt
jFGXs1iB1c0QhvoFRr+AWranCRPs08Q5qQwvc7Um6qDC7yRZPBEdxl6y9bZw4/nD7c/GsAARY0kn
Q9oY3qWxFmiKDXVqIk4TcTRijOGDrIqzM+SMUY7sygT1rbYVgt5iC3gsgZL2wRQSXBx/DJm3Eupb
zbq6dXIBVUx1Bldi8UPDi3b7WynkCN1aCfWsqOI6dd2kZgFYlk9tN2PSTFm6h7LoG9DqCdtPSxOe
ulTd3LRNdRuaUF8ree7taJwaz6rjHP5M+izG7UM1WN/HMvtR5+Op1Ky7XsF8V7M6hWIGidRiHjQp
czsX1tdKEj7n67TYXVff9bUWaO34lmb9T63SPhmxmnJ2i3WPIEkCr2HqlmRBPuvaOc7zPOmdOpJp
buvb8IIz906YbAXWh8TjxVyMaNOQwBtmkqL47/FB1iZzHRtlFgg55LJ60xazJ0HDF/3ZmgbHGTLi
nytb1O4VGKUG8hS2qlz2Vw0V+Fh3Z+O1qi9mqthZw61mMbwEEHAi5KxBRg7RTupIguBcWEyxT/Ep
hcLBfL55TJzaIVgt6REc5OnD8gV8u+HtY8q2qltAwmkg/6UJXSKhWgcNHjcomk9l/rDMXwSVk2mz
onUDybyCeVAFTlel3xU5zRWzUtJgglaPDq1iAZwLm7vEAG9OIN8Fk2eKwZgk3CxMemEyMr0XPvEO
D+vG734ETbJeNFauVuRHGOC37ICm0sQ4uP0tWQHsfqEadRuiDQ3BqBPTIDsJIODCWEp6xBSZB3FM
8EYZmFgvfeHAWxmrcnBllmSKu+BvTsu0FU0sTT+vGIZNV7RZI1c5E50uEa1efk+M0V++skg9nyKg
hG3eRFjoIQ0ltDnTgHBwJUferWBdw/2uUc9BMayqlK/ki5oHcJSr4lHQP8/K04DVpUfO9pHtoT32
3hh1A7NGSTK4HRwRUPeiE+QQVSmIdCHQ4fEgMh3n3hblXyYhk9I0ttKgReclaL4j1bkA86rYnYFk
pwm6yeOsjncBqIRVgghSbym46RmSuLfp9L5A13Tjg2zZfwiEYnkXMocnvksRQ0f++mRWQiKng9Ig
mrNFUJ70djLaQmlXg91XaLKZqEuA3Wx0+5q3l+yD88sy+fvuTkRGVldi+265zENTR+9WRXEgD6wv
6AEViaN+aw9kANw48KML1nAcHLiqE6YTzIL95lUlKW2nLcsCEsUIX3UHYP9EcEbSW0yd/tT6y+gu
r1Fp/1zuS+LyeA8za/37X0D5BEHZxkob0yyY0TXegEfQ50fS1yQNGcJ1Wh0TD3q9b3obcG2z7tHe
NuUdOmmS6zrTQLBz0vGGKWEE/qrNWT4MAXekgrlO5EuoP0ma8Rvvf2OYI9QmkyyQvpWdvXRkrWTI
lGC6VVSNvbF3ZfCcYz7nj1jOmWtFnoK9Rv7NICMoB601sFay04SMEOMwBIqAyTFepZ81fwN+JEBA
TfKIiu/Not2ZXrJiHSsF/qnzJxQYFeBNynN8/hZdFA/jjT7Z0dtOg3V/9xapW5T0G4CfoHcOJmGw
58KAsozqTj1Pep1nhgoQ5mFNE2nBZUWyfVLm6KAI+qHvS04gwjFDt4arrU2sPsFeSdLPSnqqzMZe
O04MQDwa/YbsvphChQDGMHQAHQ1ZYFZgT0tnp13CSTkYG8jga14VhOXSVRPTvirBaoC6+9rJiVrX
yRJQN0FkaZcubr/KE9hhbh8BZh6zN0I9wcLUyh007IDtlczRNpd6sVN1DkDQDAopqQfeSRdPxrAd
hKoL+1jwmlZxh8F4mYx2s7N6CE2lfCk68blsWj9ZtQMg21/nQf8sz/HrOuiKY5TVRdbV0NABVTNm
MKpDdaco/dJSH80huwOTxjnOy68gHjrcXh0zZFMtmSCbiRYZ3UIXIBibYHwbdDAYekk+TYKL+qYR
25jve90KzODLYVyBTh7s9nHPyTHYn3ZnnNq/WYjmLorAhUWQpsWn/gsgZEfo48SP81n2LEwbdg9E
a8t6zB/mZww1lHYDgiVC85A5uY2H44D/H2THv9C2BfQHM/TgpiZFL+r10KZFqPUhSYGXkGxNfVKB
0TMTzsl6f/3pu0LOLmSeUE2A3BN1fFNx2uqixjthQSeYuDN1tls3u89RMszQwuhdIpe1tRiz4FKQ
Mnde0wwDbV8I2UsG5dssM6q3bRayIDkZz0ttj/fQ6HrVEJ181V1CF5N0TuE154XX32a5ob1hytvp
Qwdx5GiGU61qe1hPrfpjq58455rs0O/f9t/V0fSg4tLFnd72eSBCJxWi74cmHPE1/xnK58ECmNHs
bkl0vFMWmpV16G0HS6UNPnTPHKCqXo2ofp0TCCSmTdiPiivFZghs4JMI4kMkSivnPLG84f5HkE+y
ex4ntdNaocVtmqrImbrcXkrl/2mCurCCOkej1m+Rn09fluKlE3iYVWYut18E5W3VOBX7quj+idtk
jBp3FWJGQne6usCYPHPhfsyvpoPJCeAk9F3ovDhdZ2XesjkPwET/M3kAsytQJeqDeCEDYhDT4NIq
k+P928nUIRYMeQeQ8KnUNs1FkuVthboY4BivRv1ZlBu7hjjK/7D2Zc1x40qzv4gR3JdXkk12t3bJ
smy/MCTbA+77il9/E5rvjNhonoZH5744wuEIV4MoFApVWZmqMiN/o6hqVa6MzFhwILbX+WGW2zpL
p06tT1oWGnflAVh+Jv94ox6GACIXrg1ObvXxskWRQW4nK3sEdbOtpHjhvcXTL6MQPHFE/z8LMyt3
l9VoyOJljoK6PkQyEBKFcOiIbcWlreIeqU1n9jk4jlDvfXh/RADGzuaoGMsvCYRTmZtxceUY3HUg
lYmporQZAc7VXyvXppf9sA8JeCHlQHmtPXA0PotS6q1szUBOjXq2ZRuywX3DGQP1ZMjtNCz64UtS
DOGUKJ7jZPdqpx56yMJddoktgDZTYFMcCA5C41zm7hypjamZGnkWRs9miCGloLtBb2cKQLdKUfpi
SExFkOFsuomD5MbRMZNky9xX1YdJLQrLQMiSvS5Da7xeBMNhzAvOvGRlgVsURA060spFEhJVex3r
+a9x7h+NCmS+liHqQGy8rPHK0mX2qsa2nfHqQOXSaYuyykK89gxM0D+w4a53VNzOhKQ62RVejMkS
nGspzI/SvfZdsIXnZ4L9AF2zAJBWrbNebpYtRjN3NeIIeGMDGyqCka8eHHQhX/9Iu/p8/9izEqUT
JEloHvMNMWOJZieKhhz2RjxuGecCHhYYn2BSVstehDzfgA+f2mPrX4UVu7D1OG2oAbj77EMazbcn
FwMNQZD70i05ThA3GEGg3t13sYsZOuM7GChFFYTtNTsyStLAf59hK5x6bqWOtoDromEi98PtREWj
SOfBBstE6v1+7ekqjzLPOoybS5gOCSXwIBeoyWiV39QvAmcRWeECqJNP01LVhvGOjwEC2ddBWICS
PqPzTh9Bj+cPeyCeLltl5+30PJ4ujTvxZl4gbidzFiaD5fXE8Iz5Zyw9KHPuWmRynVg0e7m5Xatv
yQWAqGzNzJmwylLWHjOnPxqLMC86j9QgO0LJg0Vq4G146mKDZNZE9Bk0vc9Mwzl/MsH491he6U/a
McJLqPbwcvs+vJC3yx9TYJevGVhK3M5RbaJuaC8DxA871Hdo/410euPajvxlQTbjXja59TlBNo7n
F6ORAqzj9ATWVLNIKiFT6XLq9XayMw2RAPIGqAGfc2WD2zJTT5beShzjHU3EmvxoyWC0MayCJBDp
62y8DpgxdH8UDbo/Z7gemigDmTQVCwIz2Zz4jFI3R0GQfAdaQ9wm3Dp0OsqvGIk3HQvcC6ffb3Rs
yUTdWQpAvODO0nzfK8mTQVB8vbxP5/ceADcfdnjXiCKj0jsDy7JUCkqA0jcWdTfY5A5crIJcb6P0
d2qLKytNZq4vg4E10bsUMBT0rM1j5o2oa06Y5GhD57t5++9b8bBpo9dvorMLxnAuY5brJurKxQZr
KSS//2aNYRpZohfI5natzLDjsLpw2q6gNMriPEzbKphwrHKgtx0hTlpkhv37yow9zCOFQk4eagtI
eJEn+Yo1PNkUd9hlt9h4wp1+Ny7oV0mhDn2OkNHt9KN6HF4huHkzQvUYXRYzcutQyIt13o47tchF
DFQ1qT0CMowGaw05xCJUQifswz8AKJ0/3iwU4hzAwB2UbIDBPP2KVVqldaWRAmtDyST/Jf8GYWb/
fpohChvkr6zF6dxXASu2i14IW4ERj1RksratKeC+OzWeOzUpzUkCY0oFEbp0cnUQHgg2b8uGhXk+
3UT2gW48FzyaJp2GMgL7txrK3ihB5UnZF+gkxK9SdcXwh5KYcXzrwkalBo9hGS+DM81zW1qqVDJl
9lEh+AGs101yy2JyHETX86N+l1zbd6yBseyF1HdbMQwMKcCpYnIeLyHuVGigJ241ewYhx40dkmoX
dzuKsUpzdpU9a6D05je06Czw+IqO/Wai+d7IYHbPVf5ActISTEtB10tLAXrI6zlo7KTzOhU4BEzV
Fq7cGpCKNeudOumamyvaruiS4amCrLTfFC0m19L+q7xgELFUk4Bm8yGRMGqdSR5RqxIsO/bi6Q40
FsdCi4FETO4FznLe/AEaBUPOJqSoNsTsOuBu2hYq6oHK+jEOCAuhv8O0HHJI54mS4q2tWhnjOaGY
TKURteDVQULyV1KDs5XU12Qob7o2FYB/N96pJwvjYT2yVix6VjFeGOidRSG5YlwtPQ4Bwgo0OaJH
0UNctDj19GiTTFbSgtpFaCMeawuERaWfknxDx0oQnbfOt60BQqTA56AdxgWwtl+KsdJB0xkn1aNB
zYNSzSJppq0gubbBJVfJgjmkKk3LsMp0cxdFY+LmS3xsp2LyyNj2nlm3N61p35iZ9YJws++7JpDS
enDpHPVhnkOpvtCd6zjP7/Ux/gXoFTBgOTBAl/2XrZV/KEBgVoXqirWh3zfmatRlc1KGFnnMU8yy
aTIQfbtc+cuBYN1lW5vffWWLuxT1Mct1bR6ysM1fl/GlcgbBq2djOhE+u7LA7Wwz68aiUL3A8IoR
VMfupjlSxDDnOQH1ysG4lRi1Z6BDBBo8ABgORCoDxkZUVqk7HJv9KB4XZPfRpe/L+UEzy7VR9T1L
BGa/e8yD6hkk9eBF13YdNBr3okO0mSUyzn1UCkAKe6aMV5lVZCPWmZjgQTiXb6rQTZfHGNkixjFy
cN2n4yFT95d3dvPoroyynV8lVlCLqEkXIVa0g+0Z9hcV1O+zBbyDKNxuZXDr1XF3VSO3VlfHuJq1
7Bq8A35LoZhrvlxejcgI56dmrpYpbukCHe8i3k+YpvVoizufqMI8UWSKc1hZq9TWQm80NDO3slBt
KR6rYxyACyUqXcNw+1fKOF9uRGnUZnhabRjnlpYk1yPNYTc+2Eeg7240kHB9BlnIziPGHRzwE6OP
yD1ZsonWhtyDZK+qbun0NavuIiFVD7sWzk/Yhw327yvfixSidlOBMz9PV0rwDvDx0r/6ZTfveuDe
RJMiGz3D0zVxGWg85ejeZSrG2AeoYu/ybkceMaYKUpOo9xbHVX+Ni2cBXlMLUTXb3vKxVO6YlfOE
8Q6CdGle2qNajEEV3zZwlMvuv32YP6xwZ0y2yylT8egLRtU5zjVursJWftK+2o+LIcgyNv3QgKyt
oTmAtPCpdg7yCwKBT2RPIePyZa+W5iBmYNy85T7M8HRORmwVBQW9JJh/cA9PvxPAMJwBupbZ11yV
Dpe/n8gY5/SgXtD1eIaMep4bHojvvdS5crSwVmq3tEWFvk2XWK2M835jLtUqiSFcbE8kICDry9D4
jO0kvLymzWKRvbLDeX3UJXFCy+k9za0Pf881Kn/PNYqxpZsVfmBaHBu4A4zdWFxYTAApH/oR2ZP5
Qz42gEQMIdhe/PFFB29QBqJO6mW/zIDeLDbISP894gknfGWdC46QfTb6HJT+IJOpviVSB3llx/Bs
Kn0qIVoZYqdjFbqWJqkKGdD6ACCe2k2HKaijTJThbWZdH0Z4FECaFuAExBgXYnDu9vVVJZpz33bB
fzaLb/w7sdxnjo07uUvIPrMzbxnS+9asBMPR2+tgFwkoTAGp5MMSIY2kyhEkDGe0AwfHBwGdL/Dy
zWzN+LDB3fzDtDjKKEMrliH5mofldxZO3zH3iIf3gPt4ckVUMOfpmoahINTVMOckWyq6gqcukEi0
kxQVBUSmud6jIZiB30H/rt3M0FFj+rt65znpvcjFzz7mqVl+cLgoWocotp6FtWX9SNP8gdrdl8sf
88wtOBNcGKTpQJc+SfKwoa9OqrtE63dTrgm2TLQQLv7NU90X0KBBo0P7rgFHrdJOcB2KLHCRTyt0
e1YyfCodqLBSRtI+Z4JFnN243KdiP2EVB3RHooXUOdDMAisakJXm0rgphGjm6eHynpw/6jlL3CGq
qNNJBWtl9Lq6t4vkdon1h6I2fqQFCYxU+moo4AQv+pehar+oWh2Ycx2C8P1gj7KgZSzyD/6sjZo0
5yWamnaCWaUkwkScn9miZOb8ScitmLtKBjsd5XGgcMMdk9YzriznS/S9mUDTFoHU4a340WQ75zGX
Xfl7AuJKRnUwvVjN8wRZyI5JR9Wv6W8l3V3eCZFXcXcMgJp1XTRKFCj65LUGdJsjQRpynqi+rxxM
ixo6nNA5PTsa1JRHBY7LusbQGnUtjKnHh8qTPPNp8kuwiO0kf9SeRG/Q7Z39MMydmGXUcw38glmY
UTC0d/WDMeX3pi6ad94+NR9muFNjLoo1Kmmbh5MRkAmoBqmpXARU14BWtHd5u84L+tzH5A7OIrU6
uG1JDhhMfmBTibFPQlCr7qAE74v7VyzsnzxqOHPc4TBjwC+12WB9F2aMqWkwbQVh12DzG2Km2cF9
yiCw3PXTtUaWRgniweSVB4YsyDAgwSgabV/3WcWA3hSMfe7y19x0/g+rPN5sHrsik+UoC00w49C5
dNH+F0Tt7Q1b2eCun0Ixeo2UWR5aT+0BLFV30eHn4NOvFdrE4qYIO65n+7Wyxp21ZhptMks5dGUx
pF3n2TXtwHSuZPsiV/eLfDsXb//bJ+TOWKbblVJQOIg91r6twAeNl8sWzqG5zAdXa+LOV6+YiUxq
KQtTaYBucVIcB+JcRb3qNekSarS9z1o0VJeZ3jYSSBmgDASaM9u35GaH16I/R3IwlQ3g3ZouOo5s
9y59b+440qiOaW+jL4nkPFRi0NsVN9bOQtG9JZ5wwGQzoK2+BHca88XK5WnAx0ZnpMJMJvDQsmu9
YZQISDgpbAY3wUyTL4LUCg4nTy+ilPVgTgoWCbhp6Zpk3i95f5BsO0jURtT0En1R7kIiWVlRu8Qa
nQayOnXwDgaYj801xcjO/xp3DC7upEPVxTmz1u2W3XhX3pcB+5p4/DCYq4rZmQlUk0IBnc2w+rGR
vJaPFSW9DYAKy7bxVDkmYb+D2PT+c/GN8UToOELm+8la5XOFEpuJlZVm0EgySMgGt9E+6ZMfNrj9
GiqpoWOO9DrWfpcxJLRl+w4T5veAGoWj0n3vwTGgWTTIMgvhlbjOBCW0SPaUcdqlebK7HCzOX+zv
weLj53AbGmsgPmwmFZIFd+SW2geZ7lsABuIAM0Pf2txNvzrPnd+DTaLAY4qpGIuyjv8S8f/5Cfyb
BkSqrUQXdMCJaniZZV+h6HOra9r13Np7p1SuSkio4Hl5vZS2j+rPkVHMueYMOM/lj/FfIufHL+Hu
HmNZIKFC4N0s8xpHV8ebrvDkA7nB1/A7JjbuW98l8cTf9iH+MMxdQ6NaKnYhvYfFZQfyR/pSXuWu
9DCGRPJEb8j/skzgHxWIEuD9z4VFo69opRrAYUKF9djft0/53XATg6VnxtCxvYfG2F75A13lcywR
fM2WMSKP1p2pnxFMA68hD13a5BiZYZ1Jk03p+vJhCcwgfhCd5c0X+toadw2OMpnluLMjgCHR4fU6
L5u9mV5DZNZvDvZ+wYdNAgAgRYa3Lh1bRqlDAw0MZP44J8qksVbmqQO0yHmdpS8FvY/HHwJHZVkC
f42ubXD+YkdRnUsEELDhCKJu8CjbB+2RhtRjyWb1YvgCe1s3GnuLgNsFGhJnvMJxHc2lFeOhq4ca
GzL4aVyRhxqzoSM6YsX3RIEeg/RFRCq1lW6urXKh0hnnpqtm9OBi8lrlg9fronbKZuxZm+DCn5a0
8dRaJmTRjhhx9rrfjAAtvtXADw0Z7qvm35bN2Qn4+I78PUaMshqlkiI10+RjrRhPhpViyhWA/CGV
3WiJMPiSacoubvRvl7dQ8C15VZW6VWOjgoZ5SEGJWGZHDawj/5sFziclrWyrcaiB8Ol/DVLduWPh
GAIb5zRH3Afk0meaA0hkKEBwj0H5BSNYM4YOv5b3048mdHbFwfpBQiOMQHikuowQko2gteGnAuh6
G7nQAqxkH+UJwnV+DbzNu/AkZpYhZQhiVVcJy9sqWF6ILyJ5Oi/mc6vnsmc7L1KbmANefXIfmkPp
kTT/YRjjs2H3sUvG3NhhiOtqKuO/DNV+aoHlFSXwrOxyFnlWHszdHXG12E4MPg4kgORxglJCete+
ASLnjmAqjFz6Y9kPb/2NKKhuR3PwnBigqgGCmAeGMkk1ktqxCdIncgWqmgf9XgEsIPEmHwPUTJCl
dumvyx4tMsqjRAubLOkY4cJiF6Wa+XkMvFzijbvkPvmieUB1vcWVZ3y5bHYz2H4slR9DTmUjnudy
waj4EObpdwkUK5L6LYFs5GU7m0VFDHH955vy87NWTDRAVCSGcJc9x9U9zKsxfHtxiPdowR6dgzDe
biXya5Pc+dVpXmhQd2IXyfRVj3bat+TKeBlMJAIWA1d4ynN7K2V7AuZpInyYbVsHXM5QILWMqwzO
vcrv86HW47oEXLU3pcEt5MSjCX2M4/7YOEDkxtVDMTeHolL8y196e0c/7HIX2bjQkUQWXuSQ6ULh
8FqJVC+qh6NKRRXpzeOpKbqmILdzTJ5bj6LdV2WSnQOXsOyTndpnezDguXWthYXqiIIBi3NnwWBl
jQsGlp7mda4Cl8tAMtkeOs4yeMPbXY1IYL+Rp+rfkxqwCLiyyO1gnxiS3Q6oe6lO4Y1d/DJqINZu
yb9GB77b0ZlENsjsZB6uCsLHrAYrEvPT6nYK2UwS4yUdb8QlqHN5MM4W+8orr7RrW56tHq8O2YLy
x0g6P45p0PfgruljD2zGgbToB5p8AYw8vOyYm7VmG3Xm/6yTu1F6tOxqo0VFj7143iUUfmfPSEXY
CCnkMR761G1eottPvfnWdjnPKcZ+mGNdg0gmaKVA6lSBc8HLMC+Iya+dTdzKdoW0PSy2nHvrx1o5
31EmrTQli631TgkY31mMWqn8c/IZMh7cnnvBt9161K3XyJ16VYIYVBnjpb8c9aO+o/vySjsSYLnE
FadzQC7nQ1weuyjJnDsOzoUWl7dgu77Ni/EnicuHUXJCyM9dtzQ2XRP6c3FJnyPD/KoqWeXJtJo9
VUlfobcXWjG9N6gWYuRi3y+ZvNfTsnDtSP5aIm3Fgxt7Y8WCr7QdQv7ZFJ3B41fOb5HZkrQa5KdE
kcHrPLm1KTrLLPE833fIymFk2TbBiXBqgvZxE2WsJg9yNtxyULUEO8G3cSf7zZ0kLGdsxnodoGwD
pGnQL+S8rFU1ZwG0A7te/K4bf9buiP7bmkVlP/Zdzha1MsM5VxalpG8VlKqWI7u5u5v2agF3TSvM
vETr4TxLGZqJ2gYb8dCIazg/KhPwwAKpzywSzt2uD5gO4Ng26GExrHC6UeUymko0o1djNErmKln2
JZKdV0SnQzH3zw2tHgZT/4bfU+DuTptA7cwcOT5woIKTu+mUqx/C7WFdEdkcJActzpvRB8/kLn1y
bpXHLlCOEHo+xr9V0Yg72y5+Ox1wlWCY0cTUmMlZTIoZOpQdMgSiLlcdWV6aaPaMprhPYnM/TH3n
6rYmqP1tPn7XRjkfImbSSZ2E2p8FPUV0kezfbHCg8zUL3N+MI1dUGN+oNuIUqki/QDqugYWYS/+s
MjUbKwLoPlb83h+Ga/VHfpB3ddB4474hPio0O2P2E1SXA8Joz4U8lBtOhp/w/htQAAMbKhcNgJGD
ypZhlGEL1Ka8Y+CkBCLexhFy0EIegY1PDGvA9CKLwFSKwj+783FobHvoAX55Kg/zLxwdUEKCMLSA
HnOLscdPXKzgLcOYDQjMID11NvilJrI1D2PrBH0AajrjLxX3jnowwsr46/+TRS59kdMeknUYucYY
yox2dcLyTmlHrhk3Q7z8AXv+xjMYawTqnaGfFAWDN6dxwkygt0CqDgTSvMqisDJ7HglOTbG7ZXU9
1QWYrFSpLEO5eqPNE6ZJBTn0ebXw1AB3IgAFj5qk052gBpmsnKBfRyZf0kVwio1ED3aADZVNA7hM
vA1OF5K2nVyjqQeNgaA9DDqe0LFvXnc46LXpK+Hipy5EP6vPfcAPuzyCkyqjQUyiOYFmpUFGtF+D
44helZvfcGWD84e8lEB+vZRSMHcPU8vEbQIHuk2XL4XzexC6tAC7KuBUAt8Ef5KnSc9KquJgZeaV
mv3GQ6507i2z8y+b2VqLCfi/rBgmLkK+d0jNluYLxWmyrN9gtmqy1yERzbhsObWpAKNpYfwJCh7c
Pdvocq/EWe0ALQe+lr8TIuBcr5hUKaKuF2eusGTG9uD0goMc3somd8G1hlMW2hxDURxabYwbJzni
3gmZsPi/lj/QTk1x15qeEblxyqwIo4FqXqKVnavERonZ72IvjcuNFC1+XleHyxu3GZXWK+ROGAaW
S8lSkggKW/oxu0qO9LYAS+UY/kG/6DxdOFkiX5iKxiJxFDB0Av4BYHSWu8ZPpsndoKqARqyBmQB6
zLGdKIOK2bfYVp1tJbToMXoICv8z5jpoWczLmEI/eIYwi7eY4CSYu7YIKppXnlq3eMiBFOzy1910
WU1B8RyljY3Z1aYw27Ew7GAqfvf0yXBEqcnmolYGOKdJpLZ1IJ5egFMC2M3kqbegS1l/kclt6YgW
sxVK8DT4ZzGcp0BDfWxkHQ5qk8YtoPNiTSDjn78P9vfLX22jwsdEKP9jCbw1p1G/yGpJj2Jgb5cH
M5QpiHEZtyaS5gGIOdlnMyqiD7l9DtDcUyB5jiozX4IC5EEetBnRRWWDlfINo3VJFF8O/mSwcqOX
yVYIsUtQeGLSnS/UTECmZpiFswNpz7RF9ef8W35QPR2Cz7afQ7j2IPvQFhXPwG6vExpI6E+jK4bk
7vTbapIGEGsnIZe9rg/ZFd3/R+tZ/LzfTFqh4P6PLS4NyXs5mWK2yio9MilR4xrjqrsyPWro1f7B
2s5LJfiqK3tcVtLHNlGbmLzv4Y0S/MuxgY06OzOHC88A1YQFCZnTT9nSJtLmMnOCyfLY/aB7dg/O
GpTWd9USoMLvgQr708v8xy4/lgsSm7avK+Byot8f75/Rw/uHKR/+QXa+eQt+LJSfzY01cNPPeeF8
5o5gPnEWple2OJ/RCjlXhxKLc/blYbpl1EP/uZHEd8J/OQ0fn5LzGCIv5jx02MKznFzI/vjO73O2
MtD2OhYkV5EqsRxqlZSrVCZ0VtMo0Mb0posPVmehNXNoBst1st5zlPSKRumvtvydjy3+WrtzWgUV
xC4ziHckTekZ6i2tfjggxoiu8xGd1+iGFIpLF+gQKlpwOQpv3l2rn8ulW0CvDHTKuiJ0gHFTtLdK
L3eXLWx//ZUJLruy0TWjmobs/hO5x6YPr2xxN6UTx1qnDcnftozr/+Q55ZExoAnWtenDK1tcYKA0
06U6wl3SA8UBzjV/diAZTcGQUUEhJRAJKrxPbVzwLP61EpVxUTplytb2t1I11OAY/TkQtl4HbB1Y
FdJszwJSukCTW7jezczgY73v+7zybHPUzalMcKdky676q6l3rT8gGko2CuSOFzWHug3kYA6zQGha
sK3vV9DatBTpY5Igw8KS++vmmADW9398CJ8YiGQp+mqdXLTo5c4aKr0vwkyKvIEs7pxDcY6ICAM2
0+SVGXYyV2tKHSmmTVVJAUYYfyNVuK1LIrtjRwHn6o2DlPXH3jIFSZdoD7noBK21bDK0CSOR9rNU
BNA8cSNjtwiZmc4rwKffkAsrRpctdKrLFEDp8Vrbty+MIF69LoRsH9vXM7rEKJuhynhGmycR2keQ
qWBCMWwUo39KS7dAFmmFoIVnEhXP4lk+oVFu7/R6yucBlWKIxg+7qXinz6uVR1RIJYhYlTtSPBQj
wB1CpMH2QfhYLbd/iiUtUQFh90/E0q1HB7hjIMHjAFt1xpVXtXORjQRPRjvB7HEnx49JXrxNGLvw
6lK6zZTo7XJA3bqK1ga52D23vbXEY5WEC2ndarlJMlH6v3Xk1ha4iA0pPqsiCUvlcLIb1bk2p6ek
qny86vy5xCStKsLCbe3XyiKPqYIkTISp00/tF9t6/nqA7ilTw8HM8xnxYK6ZGfohuB6gaucm7Wtj
Tl6mPH5mjz6McOc6o0mxVEsF3mdZcvsu8jEj7142se13Hya4dEGmGp0hgYlSRfttkb9F0lOlNz4p
DD9Wny6b2kxNUI22TcAtVACHOIfQHNNa9DLHvY00VLtmkE/zGmP2jB7Bu2xry7sdwwbxOSCK5yhF
DbrtizaBiKYy1OtOSvyCCgcYtqLu2gZ3ggpr1DtilfBvqKaCtOho7QxUsdQrURzaOkhrQ9x3a2lG
QR0KQ0Q5DErlKkrnDsVdmv1V9veSKdimrUvLMdG1xAahJsirEURtYanxnJEwq1RXS7+0tuXOI8jz
O9m/vElbZ2htiYvryTynGCFqgbgsv0a2byovwoR7s+uytsGFcLjhrMx9QSBxxESrkmPso3nJJhT0
oAjMVNzY2gpCa4vcoU0sJDGYNClDad/7KSZBmfZjqFmuDn330RstEAUPAfVA74KscfpsY2v9E7hD
rQ2SBAodFKjZC4y999hBKw6QKNr/QRuNZWh8KFxb485BV2azqvQdecdys/TYzr4WYeMvM5jWgN0K
ivzbJxwH0C1kPZoC9V72i1bJXKX1cdEtuFnoGKPgWSeFP8wQju+Xthd11ze3c2WLc1JGMzguFWLw
39+SXv1d25nuxG+czXO+MsX5qtRkRqmpKAmAvOYwW9EdWdpdvIyeCUVUlUyhNI8CFPIGilZD5fbj
U3LeKlWJZjSVzqDx044e2JBD970dXPN5Dsi+RukF3LrJvoNkKAiv+iviAwekCXlhN31o9TM4j40y
CjK/HtdpfP0+6IrmIbTPZOgwv2ufAdMpiD1s286cdmWQc1otpdZEJcTUedF8vV08cwr+NyflorZV
NGBBNywpyJL9VBSuM+/zVATc3AjWaOSh5sjkeoGmZN67OgmSRpxslCQJ1/dBqdO9PYUJJmKsetxf
Xs1W3RGWHBCiGQYYrHk+D2jaQi6Y/l9dwcDlPbushsRiirirsb2sD2Pc7kRal+g5xaGzkuyqKsl1
XtVXC6HXDjHDywvbuIRO1sVt07JA3qLQe0w9Oa9k/FJJN3Ip+nYb3o1eIYB1GHhRoK7JxasGiSIk
SqAh0KIMTvbaHq9dgCviWzZ5THzl/vKSthKtE3tczJrjTO/UT9aARGvjglajOCN6objulofeR3Ki
v5/c3k1tj83hi31j4+SeLI6LWEqjVHk6oRBkZ9VOHlq30QXviE2XWG0XF4ycxcgrXSpJqNXx16wF
LrH5KRFVQJ6w6eMrK5yPT0Qjk2ki825HXM/1IxStvMl8VECdK3AH0RZxLj70QAEkA9IBFlzPhSXF
NR2RA76Df9ZhCWONep52EWv8/Guqoc3tAvRDBxEk+lo8jCe3tSm2FAgXJCT2ZPOFxK9DLHgtb+WR
aI9rLMaCthZtx9NAu2TLvFjzIgVJ7A2AOBc71d7Ne+vZhPghKoB/8BGZA3BXFEyi/c/oEE37vd+1
+og5zRxFSwcSDkcz1D39ufzGtg+Nu/KGUZTODwOqj3Nx/wftkM1DBlyWI2tA1yDiny5XaqW+nswZ
Pfr2OAIdNT81XuFN2u3oMaOR7YqNsmN1tl7II4CCFVgXh5+WGwxTkq0GEhf1ZPm6cldZlt+0D2Mp
uWn6TXAmNk/fyph6ukBaKx2oATHtVY5PbIHtd/N5wiSiE6SBs0sqiNkc2qN4kZv3KCPTw36CRR0k
zKeGy7ZJlmrQ2IMESoMAnoa23/kQaoj3MgbQh3p3eaUbpwOicrapANotq5hEPLWXpXKpT6YTh9TO
XLMq3HjEOGn9fNnKBnIdZwOVEMbqpMvgZT010yXJMHdDnoQF5uptUvjlfKvqxzGyw6h/qjHIagGF
MKDcetnwhtPALooKTIAMhF7c54yQHgMWBokzhRSuNr4MGhRS+t0QUXexgsu2tsLa2hjfJGyTdpES
JOlhLetBLDfuOEhv5VA82EYVyum9ZspQRC08bVZvILMnCda6aR807gArgscN54Tt9Soi2Fo5VJZB
GdZDCeYDdFMOy50T0ptp7whyFvbduMNorE1xt+yiRTYaIGocdtUvi9ym2q0mvRkZ/l7c9fNuMh8u
f9uNYHdij7tzSW0WwGtNSTh0mO6kL3r+ViVQg6jCunlbJFE7YOtUoNzEKMih4AMNn9Mvqda6wXTj
oKI7NAFtvy8lpnE60YaJrHBBJlFpbE9Zk4Rad5Trx5xAGiv5efnDbTsFjoCJ+w/SGjycj2YW6JGs
un6X5aYHuq8XX8eMenS17JvFF1hjP/nMLz6s8W2xSjfSokr6JJTqm/ZAD7lvH0jvg4TBCZnykSwQ
+9zCrWAu/Z/lvS9/5fNyrwJvQc0aPv/3WEry0N1E/uhVh/iKySZWb4IlbqRLJxa5XYuKUo/xe/62
CDy9mx0rb4SioRyofvYkwsNtOslqgVyANlM1KkcCV5zn2MvjO7Ud3d75fXlRG9fdyZq4F4GRJ0tp
NTn4ouLaKyBzZIIlno6O5ySLoKSwkTqcmGLrXW1YQaiMurlTh0r2DDE/rwaY+/JitpKxExNccOp1
sERbLXaIiRuxef689vurzgdd7C2k2Sc3eblsUbRHXHRCS92ZJjOrQihqQnRC8/r6vk6L3WUrW7kB
auOQsZQhG2Oi73T66Ry5JA51JBLOAZq+BExO9mH5lbtMBWKivqiuvPUdT+xxXuG0kDPQMp2gm7fs
+i/jL4YMsX8tgbKz6z+gxNr4jCf2ONco9TZLoElBQtu8le0b3CNW8Sr4hixycwHqxAbnG1IEpKLa
LOQTd+T2ct4VxDCJeCZmlNMYw/kptiu2pqOsTs+ybjxJmS44UAIzPMLTbFpNqkcSY3jrUHfLYa4f
s6IS3Pfv2fX5d/tnMfyosTxW8WKnZfPuCyiU7wbpL2v8XUagOl8C2Qc5AfV74k0MJ5haO0qOGXq/
b/+e6QE6tc7H7+CiL3H0LEVCF4Mzw/J02QfxrytwkY0Af2KCO2YgRgarXgs3ZFeKgoJ1ke3YsAuq
MT8x2R1Gvy8b3Ai+qFMzuRUgZTFvzOWojcU6hUSuwqKYgrhBjmiD7De3XVOEBNiaqlmb4jNUq4x0
tYYYTth39iFC9NX6zNMGDMbmKMhXoGcym52tl29tP9a7rB5yNy/0h2QBLEGdXnVpeINg0BPepKFh
0tbN5Rh/jJEi2oONW+Lkh3IJGO5D2Ta1vgoZFV+2K2OXXgGOesXYnPpweXO+iyTxto7RahcszrGo
SlDuzSietJBp0AFSXuitXQqLLRtdQSwMPOkA1SvAvnJXRZTEmdMOdYP33Xgo79gQvRGCq0DMarP9
CT8ssZR6ddFqqQry4a5twGcoe+BKx3sg9e171oXUg/EHZOS9T/gxkKeGjkKmciYApmZ6pSYDAhGg
CZDY1HZycVeYuWe1cXjZ0ubSVpa4IN5LxI7VGieGzBTNx5+JLGAiZrvARzttZYDbpS5CZ31YIhI6
RXwHPQIvTzLdhYb4fVRa9+KYI7LH7VVimZBbUgzYWwy3q3WorX9Zqq91ez12opmOzXDjAA4JORuA
kfm3DaKQAoUOyiK5HWo+HN7xS9QWHqOA1eszX5YRtzFZnXyi625qK8vcEcMcgpGoRRKHpNVcrSj8
SBFc75uOsbLAhe5kAddSm1ACJl+yG7KgiWeBk288RDEYjNECqKkAVMqfX+KQnCTQLwuzTL83GvAR
Vt/y6bGTXhv7OMZgibrs6ptJmA4Eq4YMAp0cnhSb6FWiLrLJtisKG9lj41jK7YCGmzlCqIr4hSCf
2HoxAtH9YZE7XV05170FTRMuRYqupn0nap9uhUN8TBv4fwbn5ouzRguB8EqHS8wtGd1yNPdZvjyb
Rn81gf0DbBTSY23loTPPX6xEe778bTe8BdMAqApj9gAACv5pbEl0nqHiV4dDC5GFG0nExbxxpaz/
f/4xbBTdUJo23iFjB7Znk7hLM7mdqPa8ZeX/kXZlS5biSPaLMAMBEnplu2vse75gUZGZgNjFztfP
IWes6waBBdU1L2VtVtWhKyG5XO5nQdEHRVG4tfEvYbdpScpnB+ddTSs7CFuA0l8G2bvfr9XKvofM
4d+jLDaF2SmEIyBCKrqvf2tpigCR3+Wl4koYU4dx99Sa5lafaiVSfRpzEYVTPeq1lmHMLLVjaqPM
/DNO7MBlUIxy0vfsjRR240BF8qXeSgLXtgZUHYlG0TSFT9wi/4gmMYFbF+ORz4TT6bFjFK/fL+jq
ZwM/EKfaAgN3Wejl9dA2Wo26DFHHx6yHsVjQ3GfZVn33jyzC4ipDGRnYd4C45gbF/Dsu0gCiJHVX
IuPY6WS46qEYZgbpR21oXsc1RxmnX9BRfECB+L0p46ea6w9BHkPgNggdPdevmahuGiluKta7PMs8
VS/fAy07BJGAHwUBDUOBElAV7rUpfURL53czqIdA6AejBG86E+9xSJxRb16l1G97Efwaey125Di5
MM1yRVI/QTT+0HX6/vvVXXsrf5r2Yr9SM+8DNa7AGQQSNRX/91Y2IDwK+0lsoY3jsRY0GQzi0L8F
WMKiS/DaWBEIVFiQUv9ce/1HQXO+xb58UnSa+J+bji5r9jKHvrsoOWqfEIFxgb6ANTYoTDa0FmDj
B+e2rdmt7tWLAefTcrGHIpnovG4s1Gyy/Lru0lcz1p9zudXyXLvrcKniljPBRkEVe3HqrMSIEyWE
rjI0nyqHeHPzQ5a72QwEnaxddGTK7vt9snbOL0dcpCRSQ9EVGN5yZ7IrXdFsvW+3dsb8J5Zfi4Fk
byInNuF2spgU7XmamZlZors/etiJ7a6Z8TLo9fvCC31jS11vjZqA+xQKEUDoEfbF7bEmCjQGJPvf
im+M5O7DHfEA4IGduoG7g2rX6POdAZsVN3U2s4eV6X4afXHwCk3EIPpjRQXIdbUten/Yh2fVb5yu
9BET/O8/4OZsF5eEUpdQou8x3oxQMuFk5JGjTuzaCT2hgdSneY3pJr09q7ioexNNvP8+I/w04fnm
vDgcpjqlw0TGcqeikqkHuKeyAr6l+3KAaNgUOk1WbrxO1oLNpyEXFQMtH5KScTIHtxlaWjnhcbiD
VCkyNO3w/fqu3PuXQy2F3OGtUDXGOFS7KbH2XVzcFMn40zDlGxGjFyfVR6zpW3Av/NSNM7M4lmxC
iCUcEW4sokfVzA3HNKu3DGIr+0RTHiFGzjypp8euBayvNwQc6eDhkksnq0huF7oFNnNWDPdwU35t
jCB2i6lBZUymH00mqT2qcNgq8xEmnkqpOoqmv9dx0Tp5bng147sqK+F5L8kRvYwqdWK8Jq54xtHR
zw3tEKrwjONJkJxAgynQig68UZUnRUE9pRi6valk11pVnpMIMjCJeISt81NQp3dRXOYPETcG6RJF
9nYS8NJOoNgl7dYIwO3lRes3qgnkO2QrR1PtzlU/kvs2USYnm9rcr0Wt79SgMkcb9qiFY1j4U4Z+
aEwFoT9SYjvi/HfVVF4UDMRhdVA4ecAsT2Ya3ymkuoqHwE+U/k3Qcp9p/V8VRJNVKY6ZNhh2q4w/
Ya6Ywo4m8GiUnK2p0+2+Hz2zbw5lqp0VVl9LSp4LBv2JVAO6JmyUXWEVf7V0vGJd+KyH+l2pj73X
VcORqPmNVZmvKMY7uUlhpRYOT0QznurSfBJgFWhSvUu0VHGrKHngmuLSsd/Tqsx9olia3WkUwu9l
+RIq6UsTNl4nuEB1MXtNEmhNqfRHTIE1iBQKRdt8vMnH6EOvRoS3rns0lBEUvhZOpqV2NMJY2vkQ
Gn6uVN4A8Dqh4RHV7eth4KFNCGCLYSqfKNQvDqngL3hH7rVRRXVGyhsFefeRNtylaae5sTX8Rcdh
ryO/sPPUeur6PLHjsDtrdDpOpeL3VXs9xFrrGh27TzrzV2vF8+bKnZqPrw0l1lUJk0M7ydPYacfo
HBPd6bUA7ooFVUGKhzGVoh2GNutPrSKsnQDiM6bWuSuyK6Pi13kNMr/Z6tJWG/lqKeZLNpW927fK
qe36n0Wnw9AwJq+RCM/toAd2M5meohvAMSr6lRZM56gJ9rAFb8Gnio4Kmx7FlHMXNMldoU2vbUOP
8dA+BF29K8rIUyPtaWRTixdM2zuxlHdc9FD65uVRxtV1kjHs2rAndmiqgV11gXRlW/hGRK5IEz5G
XVe5mVBve5qnjhw6cHTTPvBEkB0RYEY7i0usNMt9AccnmQ41jm9+V5ds9oHqC9sEYt9WFH3fh7lb
ZiZzu76+DrXxPdLK58ZsbtqIU5cV2TEdK4/mXbQfNLU9s6z/nYUK28vcvBXEeBNwDrHbBGCqdDAO
amocaNwdeQRnRJP4QSHuhtasT6EoJ2hAZ6daCHkidIC6nW51dpFZoztpj1Ez+rK0XCLCOxnKqzoN
Dz0cEVgvbDPpncmIr2GEagdt/DjV83cq+sGRjX4mY/E7U4ITsmu3L1PsPegVq6TGMZzOFU3OtSHv
4kH/UZJ+30dwOg7qfVULn1UfHKsTqcU+stK7UIuE3aiDl1j6WY8KNxDicSj1AzRobKMBN7m8M8xz
Cqfp3HoLeGe35KGJHtIGoSJ8ln1gF0V8iqENCyKj0/YvJBxd/KdATqP1F9pR8Nqn7zrOuGWAmFZf
TRPqxWDfNeRGyZ6YgN1Mi68G0GpZx46YFTRKcObUymFdaY9WYI91ahci3RM1vh5o5oWViY1fOI11
JfXwtxm2pzYEkpcC6jLdg1ZgR9poG7R9JSEHFEWEt3kcPagjb2yrEXhET9FxgOZCiTJZhp3lmJF5
U5WArhRmv8Nz2wthGD1piKNZ4IUKTgkxO4dk+a3GAg/qL34Y6g8jM49NAY68Aqn64sxz8xhRmGx0
N1Z+m0Q/s6Q+JdNjR8orNVbuoqx1Mll6Ld2TrnPiMLZZPdohQmYngIBO+4OuN1gi4UUNDFXITU8G
J0z3cZTb0EqPrttpupWAag3VPQuxgtZVDtNFPb4TeeEZQbsPMnZHO9OGkhltYc/AUgdXj12lwrN0
ZItTPy9qZEtcRzSj0CRP3AF1rlBRj5OuwkEsNl/rnvtjpvrGmDtNrVJHUwtPM7RjUbaBTVN5Rwf1
eWAIfCl54LQASE2l7kRZ4VAq96aIr0u4bElevjRFBvkAfFj4NMtTMDavAbF+zh06t47ipyATfm+B
Jq3esekdt9eZZs3bQMzXwur3Qh1sJnV3FOq5aNhVN1XnSP5ugP3hEYz9NGyZaK6wN24yhk6MPwRs
8S5h/Tk3xB2P5U3SXIUq3p09O2nVqczN+5ZD6WuI7jKpH3VkBA1/zoSEcyW02eGOks8SlCAwsOac
xq9ppO+Snnpddx9qxt60ikNXS2/+c0l6g6vsGLXZieFrWeJHg8JrgUaGAmB7JiCGQqExWwFj3wUe
gY5CZXK7aT4MimJz/VsV92bInHaAwWSv+FnDXKaGjkikA9CYp0ji9hIHKxa3AaPXGX+nSfY0acVL
qIEyE2m5YXNQMJwutdyQAlCffQhh4G5RPDI0R2T0njKQQ69BaL+DOrWunSz4zoRE8YD0x6GDwYDS
HHWF2lFDndlGrGqxHZXIm3Qo2HSvWjLBgfksktwlcXqnmtDqAYY9GuDKoOieIaDbyys/qZ9reEhI
HVrifYr+DwNYlts1GfB8152pv6IZMg0WADB+31XYndhTRgOUStSifpvaVvJABn4VFOSWDbrbEtNO
cf6Aq3OU6aR3jVO1z0H9GvYhsF2Wq8TQniaaG8U/exOSFFlxM4ofatLaTa97uik9jYJwCxm/wShc
IR6qAHAO3AZdPyBfIy6fRjtvLTdoAS/PuF30D3oWQ0kscLISW5w03pTENzIq4QFK3BCdrRbhNQ2E
06SlY+avdEwcqcdeHJeI9lccDzKd4PhKm/Ufphp6sOB2U7O1DbOyrYrD6rCwCcuu86F1zCx3ht5y
VZLYjfLR1NK1pgjxtXLR+YeGGdKxUT237X1SJH6RJ15s+EgoHUXeGGbhgRsLlUzjqkXehuDrdjku
ksjuS4kQdctqYnf03lIC1ywhtRWahyDUbSpvDSRzw5S6WsI9zcz8MIj9sYDSn245MRucmJOTnuDM
5e9WMdoQx3TipvfjAHE9/YV4YVehgmb6dD9F+qFTDD9ELDHKJ95XXtdX9pTmTolDy3X8Z3nuiT5y
hxC1tRQ/2GhQCspsNPzcUQWn3PxZl9xOdOZBsnQ/QTQB0pwOrAtoPh0C/mZotZemO6kWVybuKKO0
TqTKnnOlvqZMua8auFYYbM+QuiNrwV6ufbMXDh/ELdzPnaSWx6IwXfgsOWVf3lQN5Ch0kPqxCPBE
sY2icQyCD4GBlRh2bhSFVQs6clbkj9WHhcQmmxR/aqs9jOWdGoqIIzZbjbtIlvKHFuN6y/sbEuJa
bXqE2MhNsb3aVNoR/avuNadsn/GkhPSzcNPgV82fEM7PCEp+0GpXZUEev39ibT3nzEWFoDDzOpAC
z7nZMyHbT3tDh77hP4VorZQ8Pr3oFm8rrVXlWOR4MBs74ii2AuAI0MJBDVTYLEo/u3oYyQaY/Y9Q
2KIIYkGUmM4KhyZDiWzxSFbUhlmdwKDJ+EyN7kfKjekEIUu3tMZjkyenoQ9uujF02dCDQ8RP4xic
ArRwaJWc9LTyKvQE0gJSNqDKDWoFUnKW74NQ9WB/444k2ldV4Wv5dCK9sfGBVspfaA5YBOa4DFJM
ywpOREnXFxy1RL2XLxoLQXCqXhK2hVVdw7JZcAKF/J7OZ3v3RSlDaDHomxT9iNnbXke72w8Ue2A2
Mg8UizI/bk6st7fqF2tVt0/DLgoYGV7zpmGo5U5p4woqaExz8qruXdFMnQ3bs59dPt5rcBOdL++d
LLPXjFRPlDN5w0m3Uc+Zy0PLjXK5BovSRlogYa1y9ExYcq4EnlXxHQlbm4hoqy639lU1fNGZ3IzC
nLqYNhEQGqpb1OVwQcQw/WwriHckXuTGV5Xbm7VdSHfyCje/2lzx+UB/neTfQy8mKRO0a6oAB75U
J9MetPRZFHQnoOXXS/KsA1zF8xYmWVZzsGRqur3yL5Rm8M3/8wuWrSl16oVVVPgFUaLs8fi+qyt9
o7e3sb5/ot5FXWwao3QoK3xJrl4b1uhIBNgGl+n3wXNtFOBmVGai5o4e4iKwwHYLIAtYEu8m3Q1R
wiDPVHn9foi1gHk5xPzvLyYCFEzGZVfBSQTQSxWopla9/36E1SIm5J612SOYaqjsfx6iybWGRCng
zcNrels/y0fjHTwfIMgDN39JIJDaZ0hw7OZHPtjpUXG3ABWrq/j3+F+qfHmjRJEyzLDdx0m+BGVv
p8HmiVvb9hezXN5zVdKaMNqDpUNQBGdUxZ1qQDhV7CoR+J+JGxXPqJXGWo6+1MZmnEPn4sSxyyL8
YpuEVlwXsCVCaFVeatWx5JNWpXbCdVtrN26LtTD+aazFfonTsGlaKyh2RIIjm/szRE4TEAQqYnt0
pa2harTbqrvPO+S7Cc5f+GKTDmYJSzKAu3amCU00+dYWT6m40vPXtnxTivdk2GozrJyKT7Nc1PlT
cHF4UwSoQcN0XE5PbbRxE6ylRZ9GWF6HyhTE4DzPjZPei0+glO6Hu39GZ1ipckOpFQ10y9AB71h2
1EQnzSlREsQqtC15WTmWksJH78YKXkspnTTfIuaunXg0VcH2VHXLQGa02JBtm862I+gaJGy4H4SJ
zWgUULRrUK+S7DkMwVdpjfq1Z8mvIque9DB4SAWEySqFPoZGBBudykxsMG7uwblh9sQgF1BVu+8D
08ptzP4gT0zYE4CMtPgEcdjnbaRM+MgJOlWWK6DIixKNP22dz5UANGeF8GWnyBK/CLWJUhiBULF9
J/Y0ZdEJ2PObQL58P5vVHYWeqQmYJVEp6HGfD0mq65UCrBUSuRt6ZHvrFo9NuHvS/b9qmVrI4wij
c5cWQKHPQ8WSZHjHIssmYeJy2KPKvHBku0UhWdm4SOZBbpyFTGai8udh4LIAemOBYVKKCqWAT0ME
vSV25nhkadZNEmwdypUdcTngMnFAA6IODfEnR8XD23Dych+5M1u5b3f6MbClXaIBHTi5sv/+423M
dJlOjBNankOMCE7DF7XdR6J06vw4pzAVj3FhdM73433ZkQSi6NCG0aA/z+cj9HllC9hdwh4XJXkD
XRrYO9lJKVASuft+lK84hcUw87Qv4rbGe1DwqoT5xh1cO3/mQHelLxQvsaSEIG/gfT/cl1tiMdpi
uwhrNAu8mamfHpr/KNLADn7jW23NaplP1GWYBmYL9f5/ozDy5Sb6PKllWhGxGJ8v0inkPpQX2qkg
osIKZ2Plvr6S5lFAuEaWaTHtKzZhqjoZs/p/xethREBvQo+a0B2FwiA4JW/bdqer87oYcfFQR+2F
wbyiAJ0wuldNKClsEdm/nOXFlBYxilvAcnG9B8lV/Z2Hg5/Rws+i0VWiLYmD+bB8yk4WIy1SIi1D
gROsfUgG8vBXLpiJ7gTydTVE59bQB7upwmnjYbC1evP5vjhYVlg3BiSELJ9C2bOGkj3e7d8fpvUR
oFUF7CJC7zJpN6YqF4S0gd/HxqFudpaW774fYX3Z/jPC8hgFLYA+lTQt35K/J/2Kl2hjoT8WcLtP
la3Ivjod+E/g/QEuMOLeYsEiMlrTpFFfic566uhoncAAx7w3S8dA99PWnPGg7rfobV8ToXlrXAy7
CICiIzA8K9VkV340rSMes2slco1n66i7MTzqwwO/g9jd2UqdpDlsGzl/zQkW4y9C4jANrFDzfhZn
zg9/i5TOsiVb7/7V8/b3VJeyBwHRsMa8s3yz43aKNxZXSxToT/EWtnBroEVBkXR4r/IUAkgNmxyt
vZbJQ0fQ6g3Ev4qKF1NaxKhhyFQ1VnHKRnBlZl/Uhl4pztS5yUGHK4u6n9q378/ExjYli6DVQ4xl
skpEe+DQ7HasHX00N67+r4qSn/fEHw+ti9hhdGaMqjLWT70rDwqwRMEt98gh1P6UZQEg3Heol4uN
eLJ6OV+s5SJiCbVRUI/H5Txbl2v7Zt/Dponsty7n1WFAa9YBuyamtizFhlk68rJToVqpDS43qKPj
qMO5ydHk9Rj+7KfckfFGQjD/9C/x/2LM+aNeLqiaNQoEewJfJD9EPNm6gf4mFDK+3xrrd/TFMIsV
bIdJGU1oPPsVFIBjmx7bXfjDQlPbUeVsWwJP8i1HkT9h8bupzWfxYmqTHgWU53g2sgfgz2Cw3Cq/
uvm1PzmwRvJrHIJT6qABVmnOf43LnPfpxXwXIRtOp1pWG/AMak3IOfdvNIEfX74Vtv7k9N9NcRGi
Uy5wPYeQ1Mmq5omEbE9jZpsy83hY+aFRfQhoN4hkuEn4Ft1ifePg7cnhcgL1/EUkA8Ck68hsA0Xk
Oe9OjKPcf//9rlkdYlachGsLyHdLVm3eJCxkMO/ZqVwB8SZsH3KgOb0h23qrfS0MzZ/rYqTFKRhp
YEoFQlB++Lv1oIQHH170XpCu3k7OiKbiLJC7kUH8CYdfvt3FmIsjQWEWL5U4TACPTK5VD+oweGHc
BHf5bbub+z7VTGtErE69/DrdN7v8autUrq0vh3StwWEhP9vIfD4gpjSSCcYSDFkmkCcFDFw1QO7E
FmJ/9c0BjzK87DlEYvCPz+M0ndJFQWpQP9FhQbgz/fgIlA91xzAH6ns8/AMJnvlPLhcXQjQE5mCQ
3DCXzM0sMoExK+IEFSqQIl6F4QAdhqRFfQgeghviN97oWvttp73VpOVi4CWPM+ynSSWAJ/0xt2Zw
V28gHinuCR7f0Ubrbi2XuBxq8fmA+BYUDGPqB0Hym03lVZh2flIVxzgiG7fE+ick4CqAEoFC8bIB
1kAWUzMmTGs8BqCmhccYhYUC1jgzz2mLrrg52iKsJUXRhaTUILb2PEfu+KhdDzA7AQjP2VacXV9G
kD7xcqRo8S3OoVmYUy0yaM4Y3egHA56NWnGdmR90i/mwlh9xHUxi6N3g1C0LT0BIoJkFiqYfMjR0
weHrwnQjP1rLIC6HWMSxOkPBoqfYEp0f7Nod9Mt3FVLzrURlfZdfTGWxZpqkvEK2wqCvbe3662k/
3upHaXe72N/aDPO3/nKSL4Za3OLRABAKwz3gD40Gx+Wuax0y9L2dM2BnIIb9SEt6D1hTv5HzrQbH
i3EXQatvmWYNDapMYdv/CAS0GQvg++JgevnvLzm4z+BgoQcPt5LFKR65ErfFpGa7HHClgR8SKa4U
lm9sjNVNfjHK4jUQpxT1CtCp/B72GBDs9/UGvrmAveLi2xhqfeH+npD+OdqnpSi7aJgPL4H0aDGc
82xyOLX+VUhCiR4MKh3Iq2WBlU9GI4AvznbpGQKoLnVAOn7SdgxFn+RmK9auT+o/gy2Lq5HKGyFY
jPy1h75G1jgDOzFjYyusvrj531P6UkmV7ZQVNfaCXrmWR6/YzYi8ID52++kk9+EBEMzuWD4HdgbB
nq2UdfVtdTn6Yo9kQQJ9hXJCKchFjFK9fqc+A+GY+pY7HPPr1rof/oF19nrI+ntlF9tFT7K+GQW2
yyyrVu+SXQtBtW1LgNWE4GJpF5FxClXed7xlEIvq7R5C9pkJRtZIbKFeNcmwwQNZDVoG/LMosg+I
NC7iY9kmBiAjZbYjPZpFU+tMqBKW6mirXY73zy8ZZBunbjWFhesSbjETqvZImj8fu5rLPMgmAbfz
ANCwti4zt4ctGVBvRysY90Vdn8OConRURi81oD0gshfXIwl28VAdqMo2jufqgbn4OYvNJCtmhEnV
Kj4ENPxUSxzNhNFExrzvo+fqnXoxzGL3JIUA+L2XzCdJ984z/RHK/u73Q6yvLAPdVIV65IokfazX
aQyZsz8EQgM07zB0ABhGQhI601Xitvvx/t8MiZgILyY+awQv9s/QFGaXNxGDQr3qwCA59yPL5l5p
2q2rOfVtAbSmGxZbM50/ype79mLYxV1LoLcfqBmB6+Lg5QfDix6QMd8MEims4f8DScX563w33uKO
tUDhFdCNoX5m0afeYI91PFxnrN6rdZFcl3V2kgaw5UNRX6kkQonaAupiFG8WK/2NFf9Cd0cjEJUX
PAPxnb8ajIuqr7omNdF/CQuU3KnHybBDt8KL1OwhDlPX1ACUMYCU59bGsq+9BD+NvTgrNBjyrpNJ
vkNxtzz0u6C3LRcOPqf6Tbmnh1s8QtXzHBIDhx/g71DZ/G0r+q8cJF3VZhsTOA1+tTxPeUsTC3J0
fjoUP3ojOpjDllf11hBz0LyoxyRjyWK89bOdNLubaOZFxMXGZ/xzMBY76tM05tvmYoysT0MaTqjU
1Ynm1RTCzVpzm07NoSrbnZU0d3SE1XigTLtWLw+R0sF0DNwmLbpTaH/UsuBHNBSgP5fSC4fsyUyU
Q1C1BxaVJTDM+V1Hh6OIQ6B+cAS7np8D1fQaEKYb3h6BDf4N0tduHIYDDURvt4PYG1XlNZYFEkvr
JlXg1Ck5kkLCtgV8hYLejm26H4LOBzn0zciD1mYYv+3MvRoVGphcDH39grxaGgAkmfqq0fZHqkBw
LpbVtSx1e1D0Y1wFjRMk8XuajScNGk96Y90OagPbKyI2rra1NOFyif/Q2i+WeLQg4xwITpEmwBwS
hWW1cKqnYV+5oO+5uVcRb9xvVbpWru9Pgy5ut5GbQAaXKr6rarkRvaJYPR6Gdh78VPKNNGwlI/k0
1uI4mnHNKvgXIApCKFHfN6fW58dmxw4bIWcl2mKcGeSIdyeAcotoW1oBwN1AQ2Ah00fgivccfkzx
LUy0YNu+pfCCgs7XYPtpuGWwtdpele0ICztePXMDSPMJ4PS0zPmBTeM5jmTtDYNkO4CAf5uiO+dS
vks5fQxGdm/Q6ietutAxBtTAFXansPQeZkfwB2qGZ/DPGhv0PvCX87961dq3Sb5P+gSo5cCKPcKx
vXveO9mYTg7oPcmBDGruWKUyulWJdktXZa3Ho3RHy0i1y6E5iABGJrkBFZeMfxhpu2sDYE4HCLWB
L2CpbpuhQwmq0lnlY+oMzbTLrOG5TyHT0CUyeM+TKDgMOVDLfXky1OinPtV2mVZ2Ld6p8hxmKqgZ
1Y5UbwlTDoIcVCiAkOwJYJcdyGC2OmqvEQP/oiK0dNSO/Zgsw03AtBnNh7AwTlPaOaqGzKkB4N0A
tS0odCePpmeQgQ6DWl4DG5QCYn9VtA96meylBNGwB3k1uCUTYsOsskOMX4MAASG4MRPzIyifINuK
ohVYsLc8e01H/cBlfyxkvUNmt887OdmSgS2ZPqTJSVJ6rkLrrlaMHTeeZB9ze8qT1BmrBkCT0W5K
fV+U1nWaP2Q1FNMKdqPiYhsDKIRoO4OMdhWB9949xrNagQHq1NA5U5EA6kQ9U9HtcJz2UTSeYgbG
AiudUBNuMJVO0WWOBoousE6uxUdHaU2b48KOM5BgKgYcZpQ2dpL9poV5iyc2+FfWSwoiohEZj2Zs
3MaN+levaT6kLaE8/x7JyDeTe5VGpzxJbkgKipYR2RYYIBMQxqZgL2MfHIyseeoQJTPS7TtjuubN
4BCYQQ6RejB44ZXktTdeY4kfbRKwy0ZPRLhFQVRVe/W6g/SFsOJTlOu7hljuaPRu1vyc8ta2BhNC
1fVBqOhMYEBLKuA/NI6lZfi/jgAiho5U0xOcvhw8pBFULadAUb2DKPKgABqGtFq0EWjmeC2hhCrH
+BCa/VVj1Y9pXRxEnZ5HsztGYXroqHhV+uKHVecPRjC9QiDEZW2wKxv9VCjsh5nd9CnFr2w9UC5e
6kJ5B4DwmHZo9yr0RYhgH8fkbmhqkOKgLKMmsY2H2yukTz9yfI84nq7rnOwinj6MSVnuFaGMtmyK
k6DYzaPJuwOcffWN58d6zPw7li3u9iCVI811wZCnqo9KM7xmHCSGUnPgRPeD6fWuS6OdUm0WovT1
pIIZc5cA0qLLoppohBJrZYaBGzSq08av+ITCLg1hrAGaq6m9mS2b7LCWuyzXnLRRoKSaP8APY1dJ
OR4hkwK5TpK6Sh8clQZ8RXMsDgmdHiC7Ci5RHt4YufhraumjopWlmwzs3hizCrT37p7F3W6UOfd4
X/rI4j/AFL1uShCQi/pJC5G2VZqHd9lTrZhPZYM3YJ1Tw6718gP9v8G1CiLcboIuy9gA31HsjVF5
ynq87cPIVTIF9iMjcTpNepPgPzlTHnTws30xNDeRIm+jFumw7BAQchi0hdAdhcMfgNA6KGdjBG3f
skkO1MLpoSgOj70CYnsRngCUtk5lpduBCkazHFzSNaPTyuFppByVjZjGr6KsQEABB2kKU79LGCx6
+uCqzPMH1sJKk7bxkxwHCha9lvlJW+5DrXmI8sqD22sBAtj0QdXJT4rG5sEAQi5XHC0oDqwtn7pA
1Z0iS7s97DsQB8PqujCGvVVlv7KhKM6TUO8iUFPbst5TNZS2aMqDtIyz0cv8vg/BNRyr0LGi8ae0
oDmNpBbH1ALbvI6zn1BrIx5vmGrHUQZ6nGLdTII80orC5DSYfli5fM8le7dirGxVM8XpGZhKUfqj
Q7j8/oZfvXHhtshN1HtNyO99TkZHNlYR0XKULtUXoNbAD/yIqg3LizlJ+JLwXoyxTCLqMOtp2wIk
Ud7wUHeI6kcGgNultP9/k1mkD6kIa4NEeKvVeQ1qdBdc51nx0ab6hsjZ6qIB2qrNz15AdxbjdEan
jSyZuxps+jnUaQdqcXav18MWhGc9kbUA7Ef/0rK+mJxbVGbd0KUo/IPq2YXSS3SU3CzrUUTjA8uN
xO1M7WmECg12lrpPzfA5D0qHTOycpxIEtC29sLWyug71TA1y+CAcfDFCZ0MJHGk+d43/2H/9N5ZV
q/vG4hTTx8y/OJ8zGfadFmOZJ46JR8adOem2ydKzjKatF8N6ovt3jJ5j+MWLIYxh4qqA8oqEOu9s
09f2WviHOhXttad/0PzbuhMW50432xT+sDOmDc6709nwtBO/T5zud2Cb6OQqt/rb92eDzNfbl1M4
Cw/+3y20OIVcYMCSGxmUfh3L6e86l73O6JRiJ08gJKPt+D+0fVeT3DiT7R9aRtCCxCtt+fb2hdFq
tegtCLpfv4eavaNqFrc432zclwlFKDRZBBKJRObJc3D7u594Gt7oXggOdIJ5vsIeNqDMt8Ercf3n
TEfk4tegzwpFlWk4bt5SUAXat2WARzBXwZHW8fgpnFI0LTegtibfxFK9cmaXjxIYjYB4wOTShcaU
PvBcCQDGc5FYaJ+j3Z3yG+pkSMytARPkdm21lYmqxsqHLhXMwZz/x+4s7QCrYyxqKuBAVLamgtXU
s4+UE+4u/6A7PZZZsgo73GEKWX9sI+/6Ol+S9k5FozPzU1Z05tiRFnLd9xFBQg4ECbgloKzLPOC9
lR/9j8nlNE+yYg2POu13ozR4uf4DlkqT5z/AmKpaZz+g7hIiCIWOJ6QYomDxCNlpkxHBRhfaadof
VfSmc1Df6M+x+hHDGWOQXKF5cf1XLEZsAEHQ38ctdyGSFVVFiCCCUEIyeZ+X0b3f6hB/MFZWewlD
NPGr/21nFkb0iGKpdVyn6E+8yk5qF83NNJxv9WCvwaM5sEm80mJfwhB9szkLJXpWpAatAcniu9GF
X9+PtYMTu0MCBlcjZNtabJuX1npxdDGInX3tLKQo6QjNdBmr2sVfav1Yr+Hb13ZtCiJnrqOyfkyS
DF826a9o7S9BeYvy1+ueseyfZx8xO58FKJUFaC/91dxJnOpJxcv6pnUABbnR7eYtPa6hvhYfIoqB
biqduuxzoroq67JISSjaqQfNZZ6x7dBOarzVh8finXZmZ/r7s+Ub45Tjrdpi9NCVXNXS9+O+3ehW
tu29FJI52+sLubxZf75K+W6tbzroPWrAp4rhMZZ0yEw4RM7+VYanIlvFuCbAEDOPgOKz2tIK2cdA
wRY/ihbIgC2NPV3/lEW/RiPl/1mZuUQUJSl2DTGz81/kMDHD8OG6AWkhtVFFDIeooK7FwOYc1pT3
hSwCnm24E8Gkpt9njr/NN7h3C1BOWJMwZWOVkP7y1mro0wLN7l0V3H4Yk4LVS1mBJvBDpDk6UBH6
l1Q2lhx8hPQ2rp6abM3NlyAyUz/KkKdi/SWlt9bwKPBbNGv/zRzH0jn+Zm0WjEjH5FGMMWJR4ql9
HMvkZqzUQyGo9xnYNWgCxpFCME55mLy1aX5CDeZWjYmdtPm+T4vn6xu8uL9nnz7zU4ziR5LGAD6J
1U+5+Sx8sAhiwLgAQdl1Qwuu+u2rZ646BiRh6ZSOy80I6v/Gq/ga5/fat8wyiMT3Q4OWQJnEDGRI
OkjnGchCYg6MULYSQ6Zfe+Gdf5ZtDmHImkbsDAVAGtkoTV3dJFG+aVG7TydyYqJD6H1NaHshauEM
YpBSlAmeNfM8lNK6ZoIOia9IKT4klGlrDXGLZ4/Xt2np2fTNzjwWh5lUMry/3bTTclOQtENYKMyp
jOoZ5/We+sZdwfQvaPXtekU4Io3gKynQ4sk/+9JZfO66OJdZi/MB5nuQfKIg48pgMpID0dRovxKn
lxKhb987+e3Z3RMUTMl6CX75l+aujkYSNHeV49R/AVZ1XXN3eSMnilQMoGA7516aUz0eYtVw6/i9
qz+UJjPHaA27thzSwMX6P1YuHLTIeO9XInVVL9h07W+BPQ4eTQxmY7pEdtcQuKsGZ00lJVUiHaUv
4O0ha9+dUCC6nx4MqKft/gG8ZvGon33ezEtBZRsawvi7p1+gfiwD8HUElsCpN6BGYu5IXPpLImZ5
t978WUpj4TF/lnbmn73cdQYGXEKv5Wa+RYOun7p22RPZgiroQ9+NR3BpvTVHEB+t4egm37gIO2em
Z85KKwXsgCKQU2WqdGCoq3IzFjCsXPEULISiV7L0JguSm26ovetxYTF8n1mevPrsmEBdrVTyrtdd
biCX0cMnzV+lh1gMqmc2pk0/s+HTPlOUHlm6kLObjmkuuJjf/Wb8bGkEbhQevgsS9CmiqHUpb18y
Sh7qUnZqTfnIeL3rw/EUFv4dqWVHKYPcvb4Cqx4+uypB/ZUPBkeS///rSM2uTAZuJ67pOFI52UxI
b0yS+BhCptIO5IzH0Fkbm107VLPIBCATNC3VJvfAyOL6I0hfA7kHrQPqelbXSb1zfUFXAuF8TiwO
Y16jJI/RRZV+gt4N7XcjfkJ5dmXjVg7NHMwVNGJcUyXOAYqLMHAUeZ2L2goQINc/53+5OQ1AkkFJ
DcmbmX9kWiqAQRg355RFKodoN9xmAHW3XuisJcfLO/XH1MwzjChD+2ZEpsOqxmyFN6yi05YfKFCu
XI+LhghqEQamqBRwCnw/koMcJ42oj3hgjJWTNHgEhP2r0QElkRZkxdZiiDmzNf2Ws+Mf81ZVOxmp
qECKziyj+EdlCCu5xfIhRjUYRWFQUlzoEcR9q/eqlucYFPkNuDCDdzAJmLqXO/VR2153icWA9sfY
fLAVAt1tq+stAMK9G3cgcWx/pdkhJXdxgkFCtjZ+vPZx2uwOhrCWBMJY9C8mhjW697dZhQaZLbsG
qB/AdyxqK1u2eITPPnB2Ddd9TQtjeuXmEnHYMBy5JjL0M9Dzvb6Sy4cL0raYA8Mw34W+Q9UxFgLX
AIF1nTkkYs8kjxswOIN3JqboNeaNOTLQp8X4Qx4Fj6CruLv+ExY305An6KIMCo/5QGHut4URUkl3
CyIfC/Qj/UyULG6kYO9uAMeoMQ6nB6saYYun4szs7MqXwCbadKoSeooqWLEKwux/de4MIqKIgGIF
9KC+n7tRRQs0UdBRyJMnSYJkEdgHry/dYhQBdQfqFKjxXqhGRKziBhMj9BDiGGLW8Wejy+OGF4Nl
qP4ad8eiT6JkAKEdlA9UeR6yqgbZfIP8WiUnRr/K3tHStan7ZXc8MzKLVWCHC4sRhXpQ0w9O+3Pc
iLeaF2/kTfKwVq5acgAJAjvwOMmABuzsVi5D8LkAuQK0PAMfaSKHpd2GYuJc36LF2DGNk0HcQwOZ
2HzIa9Q4j1Hp/qvQk21id+ihocBt30Rk9NTVWLXkE9CdwZWEQrd4MSmU4QkEaXdsE9chPS5b9Vv+
OkmPZ5vA+Ut6HOINh/VS8HQLz1NoXNDib+1D42JwSEQTVA0oUmgCjuEyBvw/0a2kD0xIcppArtrX
13XJG/EWBvUN6oDaxWDFOLbioJRF5Bn9eBjB5xinYCFWmhXirxUzF8+9ruyCVKt9l4SlS4G10Oqf
TUfXnGQKBReLhxq+jn4Y/jtPcXC5GJXAcHt2VudMcMXwptlV28INXGXl7lx2yDNbsxynlv2uV3rY
qiFvizFSKF0kHoOkRwF9jWpzfZsWvQKAZVU2IBCPt933GNgNRcbA1krdFqIDEMOm4KsNgEbVq8gJ
gKK7bm1xt86szWL6oIxDNda4NsEsjKYI6IjBdxw8XDeyeMAAv0aTHRJ/IPT8/kk6Saou0EIc6OSB
yUd8nKn6iR2zxr1uaClAyaoKtRVwW2EJZwFK6MI0yoVEcP1s2EUYq+FqvXKKFqs0ZzbmmVRW6XWR
R9ifTkeTt4Z2gRmBw5JasuDK7vQYWpvnXfY/qKaBdBHEmVDJ+r5+YO/XfbnoYRK+nrdW6YZuvpkq
3riBk1XOosUrBUOhf9ub+XuTVmmbaHAKGYnpTjxOY8tSi7lQY/MP2vpTZnZxks+szTZNyjBLL2Y6
qAroD43eCgZG3akONHlmJ2JpjsYDPOoQp9SC8gmIkwfvutMse+ffXzt//I05oQlvUE8YCtKZolam
GOkPHhUm7IbwP5egB1LqbG3nKY4QCVluDMx3DeimVCHUKIJ31v66/klLCeK5kWnJz94vNB0MQKXQ
sdCicB+OIGAGNm1AdTjwTbXNcX8DHTNIX9etLvspmGsxpwQlN9CAfjdbZpmg9a1BXa28q7f+M5QT
3cgq6YPslrvSW4UJLN4BZ/ZmwUsDhUE4FKhKBKP6ITFRMosGhBAFDx3OYdhX93GcvQy5cEfzbDe2
2bgWDRadFyTFQNtQSbwYzwJHVebHIaLBNDELYSAP8IRdZwNYagn2Gth7CReBLPKPtdm+KjRri2Ik
U67X28mPSfBJ/CBWZQlWgg4YO/iQ7bUmbES8WysqLN5LZ7Znm2v0eVW0IfLMopoo0oFFTCGP8dz1
qP5Ia7f74rICLIUhIZRcIKv13ZOiiQIqJiiqsl++l9sMU1nbGsS9VrjxfwC4pa0qIC0FoT8G6Qxx
MVYV+HjRCXCLBnwCvmaRxseXpk5h7KqOWisnZfGiOjM3uxGhdqzJ0KPxXTBtWoZX31YW4EMm5rp1
r7tZH4Zf9pwzgzPPCdWh6JQ2yj0NAnbooB+N2+622dMnajVOd5hIBI1TtjeO1cu4cvsv35gE47yY
rjBQuJldX1BkIjKULCMPoIGTLwK5aZDW8VE/dloeeyTz3SGpQY+vGI8k4fsSclsglBG2kbQ2vrj6
W2ZXG2D2zRjB4cAIkm5HO/2UNtCFgIKnreHIBqsMVMsx8ezjZ56sN3ohYYRHx06X2/xNfpouU5A3
2hgVBc57JXlcTOcmwgOCvdbANvT93BiFOpCgjiJPV3uz1PCC7p+gXbAS9Za994+V6UY9u14YrbgC
kQ8kjQZ0UDgSoGIFoLN4J599x8xlggREETVmYjE/gPlAjtmEkjlFq0OnJfgXMEbk2oYORB0go5dU
tFBzhWooirITH9lfxdKJDlKx/gkj2eLSnRmb/v5s6SBAFg5cHCKvYtyU1Eeevq6ElikOX6RTVEai
DXZdsMjPQgsQY8YYNC2otJS8dgoy1A5kwu9bERowSgveICGvb7oSvT5ws3p6RR7EQDpATbO7Z4Px
r94XZ79mFndkJa5HlMZQMuDCrpA6W8zylzzMVi6MxWVFajzR5v+mgP2+rGE6ChqLFeqWw1fnv4t1
Zv+rZaV4beKxidrTzCMjLiQSqwDVaYgP1anpHsQUCq+CQ5kwNxJlp2XpsxCqL0WBK0sY3C6UkWSt
RrApYFzu758fMotgEmS8IFo7UAiW6UfEs/ImDaU3zKRsMp3vu4BgsEXqd9ANsopcfyMhRJvq2H/o
6tJSeHnDMuWuyfrMpBhQPUW9/E70fK07uBSHgGAENBTkFBR1nO/7UahqGNQDCnmd9EpAiZIoDsvD
lVt0adPPjczCUK02GG6FYpmLQf2NWBufZATj/fV9XwpE5zZm2y6SRCJFhFDXQQwJh8UWymLXU3VX
UKQh/8KWBOQP2Itllczb8bmu1kZXd6kXG/kvpmGsIopzU1MhGDREX9dtLW7QH1vzKg04L6jac9jK
Ja21Q6oMEMETMWFVrR2cpSQdPQ4U1/BN8gWGOGl1JSKT0sJ38LuEh/JaL2r5o/6Ymh2NUTRqCuU7
wDWi3BXjAGo1kAQbgpV9WkwiFNTQdFyBwEbP6xm1ogZyBnVKJP3qLgFPemENt39BDKY7Y+2zFnMI
BaPkUA4DXTdAdt9P0wAtYMr8DrUmZ3RlJ3GCifLqhoJHe53XfnERFUWdlJU19QIuSENV4xLkDL0O
Eh3hWJl19VlReWUNl4bjVeXMzGyvOONi3hoIYyKomfxRs0oytGYa1NCh73yrVHsM1ijVG4Mym0ti
9ZbkXIK6JMsxq8qpVXcQ5RrSnwBaSaYWATXZUmHbNMY7icGyYoCYrxgFW+LQ2fkXRwe5B/oUBuZZ
5uM/Rcd7XuFoemLQ7RhUxlo5cUVtXGOsXwxvGB+G7Cr0yuFt33e9Ykjcxn7IvUCsXT0BfpOt4fuX
cgWoyyDxwbwMuRiVEYK+z3sfd5n6nm7114kEA7w7e4ObozM1i9fa+tNPnt9d5/ZmEduINQ4NFKq7
kbLTo1Md63aOAdQO5J45hiuv79PysTn7utkCDmWtFrxA5CGJycE3xjw/tqnTTSSfUDl1187p4snR
IS0vGaKkXYz5NPCWjDcadXu608a9gZGB6ub6N62ZmHzmLH1sG9IbuawYbhJtdLm2K1TN6rVGwXJ8
O/uQ6VecWeEshXIZCM9AN6a5uWwpzMKwNQSdNQvyyu1X7kU//m/fNXMMaQiTmhWI3KTjFtdvEyUw
kcGsBZ0FNhAV0IG/d2jmEVJnCCIoxZC7QeDFkWxtr+smRZEIkiEJ5nkkSz5UpTmxQpZP+MM/qHYu
XodnP2EW9zIxISTM8LIJD4YHJmJAM3RPATRjnf34fzkAfz53dm9UmANQmgarOnjqLpOPmZN5xuH3
8Aw7/gPw/Mq3zSkkuM7Qewpw4CA+O9WNAwcD5a1NPWOTuGtV8WmhLmPJ3x83R6FmECUOygGdXK1o
XcGPt8g/bkUhcftc/KEXUH/O85/XvXQxIv/ZO1X+fi7qINELpoKWVdEzWy8jOwZVxf/NxBSxz45e
npUVFJRzqFwOomtQr+zXOmeLGe3ZR8xCSDhoygTOAOhThHBrinoQhaR59NpLa4+AteWahZEmI9Ew
1lDE4KQ1jfEVHJYrq7USDtVZ2NC0Eu3SFPcJz30zpTsKooIk/bi+JWvhcC5MAZBfTvQBQZccp/Yw
GAT+wuVODZgQIp+rHLJLc3codgFcgmBFJTpnG8UMAlezBK8O5oCW03fR3UTVKB1AcizBaK1bIhSN
8rUS73LAABJp4sxFv3P+yI0zotdDheA02TW+GKquwldqCl7q8HE1r13cPQCfZLT4Ma4+fyQymutF
105tQVHwOszlQ1pWesBijysPxd+vmYtYcWZp5icMie6oc3wXOBigRa1irB0SSiE0ZIXMxcxKm6gW
rT9bUJGs+M5iSARWCFwwaLiAFeH7eRZEpO2+OGEZAoh/GooJes0DG41dLzHUQuhGpsKh7PnjMPTA
o+Qr+cLyjp7Zn532popl8LtU9DfZfnMb7FoTap3AAv6T4tbShqJcr6E9B3TmBaAh8rlY+kFO3ZQk
tqoKT6zLnqGyvpLYLUR+tMURwnRwR09Eat/XNOrjALj8JPLCLrEy4RT7BQiDXF3K7brCzObj9T28
/CrgDfEkRy9epkjHp78/C8kQGR+jsWvAH1P73ghQmVR+lvpaF/IyWMIKoJI4fdNs75wartagAp8N
oBbkcWiFSmFm4uf17/j9Q7+fggk4KUpYMcSUC1xNPaS9nxcg+w23/l3V25I96XxpEQaaY9uw213h
EZA9ofB5Y6BqY1a38S6zY0ewNfv6T7m8g779knl86wMDrYgYpANSRAIbTPW3aRi+G23oZnW38siR
Lx8dkzFMHwCwhBWeBzUfpNGGFoIEPK30j6YcsgfKhHJLSSRbmjLsiTbekqrEnC0/KRK0UYP6JKh+
b9Nu/KgG41feI/KSwreUUoDcU3iToK5gl2N6CgfjoIz+R9azjZ4Hd1waAOE0yHEUy831JdP1ya2/
bZ+CucQzUdRZ9qFkQ2HIXV56OWTDPS3Vf4Jm71HsqIfhNIsF+1qsQWvnb6NWNJN8lwkf+CcudEcw
ujhYPrSik5SZKbrBtHxMe0Cc8r2e4i7Jdy25H31wauvpJpA1S5Qf1eEx6xML2aNT0hs9ri2ovw7j
ux69dckOQcUUQ8kk8c+A34sNWM6ru6ZOrJg+FcajON5VgKx0fo8hZahXG69C8xhqj23/KY+3JXlh
7CT1ihm1GKAWlR0YXy3efUF0fJsEqdmoR/yTDBLqLQHPvRialQjlNQ0S3/6GCimYjB4H5Z34nTvW
9K6CVpQwbAKaeL3wSyhaq8F0dF2h1C3vePSQaeAyUjs4dB4fMiIVJroyEdoKNeYi9M5LCuaNUH/q
26+yK6wccaQPCtMYXmvhoe0Ls9c0izHu5CDZJaicZtoDg9pBHIGMKXou62PPBYugjpHKpSn3sdmF
r6oSWI0hHeUqBtvMXdMTS9TuRPVFrWpbkJkJTR7s0ikcX6RKs3T+Koyfqf8eGRmCWemknW6HIDBi
I54h47tCdnICHXsITAfqY5YQW8RsfFwJNivR+I1+8rYCfu0A8VIvaw9MBDQlOEUlyrz5TTM8C/Gh
6H+y6EM27iDBehiblyHktsD2lMWOrn2JxYsA8izRh1ZEI2OO5Z7mCji5QBeldp5a/qqj5CBlb2mn
AqdWmUr0UYPXMBc8v34OIPw+jDgghmCPyZsScRuqu3bSgamhS02qvYNPxmRFDmqWwkZTwIzGh67x
AUH72Q37rsrMWN6EVWgKyovUcywtaKvE6k3MniOts/T4jTE4KihljEOEMRtB3dC2sNPsnTeKnSpO
GsdWJAS2Fh4kCrgDedE7bvdJuPfTG66OdpFpttag46i9ZAJQNFAUiZuNWL6mRWm2df2DtSehLkaz
M6AaSdtDZoAoN+Davaig7zSkRW92her5UWl2HbSCiyoCMpzvgjC46wuQ+4j5E5duquixahFYRpDU
QFcz5qlDDO5pfWmltL2vRBS5OCqTQHZJA1QWYxARMpBq4WCGAH8HTWT1ClqDUWhp8qZtJdAQugqX
QeYfAd4wbAhCTBTc69qzpo1O0IoW00MrASWrajzVEjMZQABlXHki0wy4HvqAFMLl/heHzog8FuaQ
P9UlMyOBu9x/kFLQbQfPQ1tufJTcaFGZAwm3ZYfNyX+F/CuuvxTpDlUHM4akJbCmzsgBNlbuMaNh
Fu1DPzyQ/k0a38a0s5DZmIP6iaufI50b813st+ZgQFIcpwA5VxwJlgBloUEJjlxozNL4wnSNNYR0
O+Sol4SQNw/3qYpimiJIXpJBA7mJR7hcT18VEr4IabnnUboVI+Ujqh5DERQUmeLQXtpFcm8qI70t
hoTaQfU4QJdz1KOtLgmIb/1NnOc7WRlvIMDlZuB9NmvhtQHlqE1UHz91sMBQegqKt77RdtqAqbEa
3Glyy8DazPF/DpunesTcBsjAxODnOIavIvFNSZPuIHJuS43wRdXyEJDKHivBjX1GzZarVtOPiF7U
7Ef0SeuuMVU2WBLLJNdQKlPLiKsTzDKIRWAVcXEjq4cYl38XQ+W+YQcW9pYits6Y8oPEmAv6Jqur
JVPhB1LcV8gnURdUs5ORJlbJEhdIqhtqvIr6CwQwj1FHQaqIWSxf9dBXjxLpU8jIriw/+5B4pIgd
JRKdXpCcsjuQ5In2vwqdOjHoUUXgRBOBb1gDN6+Uxmr5TRHdgIGvEYv7rh+tJBctoG8szR+tKv9E
b8/kuDQjfZfTPTp8bt2B5weEdPFbx0/CEEKTHnqFuKpKlTsFByOVEoJGOLVl1OcUITJzLFVXQndb
isGPW0t2qZTMGxC0g1pzMpK7TfWYgx8ww2NELE5caM2gC61MutP0LwgSmjm9Ebv7MP5Z1gCOle8B
Efb98KQn8U7wAaxNQuOtpJFNKvHZH+iPsHnRooBagUB3XXyXSaB1Jmn0q096KyKoOaf6XTzIuFnT
wRW7dAdxH7dg/TaRRA/F2cQFQ+e24FprquIIxZui2zNd+9koEri++tLmUAslRSNvFRJLltBGw508
dD+AJcUpUraYNIIIeNHeBlW8HXXmQRrrx5Dmh4SV3Er9/k0f6wPX1H0dIICmIX9oBvEAAO9xDOV7
P2p3rBQxCcPu0I56TxOyS/Vqj4QHxw3BzqiSY9O3P0GaKMPNGYvwDo8UVymiApzVQH401f3Y+SfS
BKdAiKyR5T9qQX5lSWYaDWJVJ8WR3STCUSv6R5qhAOjHqq3x4FkB0ZDD22yajwlPTRLtRO7fgagM
vICqARK9UTGsJOMpx5Ian4Kf3Bp+QEH7FIHycNzEUefqgnTsgwQkjeE2bnqnC0KnBcjPYNGWNCrm
J3OrlYufgj7cqaw5ofmZ39dDs5WCosL6oKU4Ev+WC/xzUFrVlnH7yZUB5A4b5A0pQTCmRq9RRRLQ
x2BL4/6kD/p9NWZfEkmdlvbCXgKS1AybIsRgmdzbXch3mQZ1ZtNIOhFdBQOKsdDcbNoGVAONuhvy
xo594VYk+YmAah9k2w0I6IjwFtZxaqnARDSmTCD8aDKuoJKuaaGXF/noBn7mVAH9kqTiXgWH2yHo
2HMYZSHEz9st6H2sDmiHhPpbLNsmkfqHKKnvpKA99FELoAU4wFgb6lboFy5Wn5hhRKy6jU5SFO/a
kdyoUbpTw9hOVMHxy2jLaUC3gGtJtop6sYp6uCk0ykbTMcqfgZlUBV41AT2UIW8bViPDykdHQHRJ
8/d2BOsn0AB1/kLj51KWoKYUmmn1axDSYxBv+/A9VhQzzBRLJMQa2tjUq60ocatSotDsgMWrU3hs
jOjXHcDdB0F58CbRtrX6kT74NbNzTcD2dTJoQhMU57H1DK8qFamj8Qs7AUwO8QYVFcRBsIt6P4KZ
lySPfvorqiGfxU7T5IFh3MfFodNUtw0KV2oyd2yUG1FkVhWN2y5vT2l4n8nJs1+8kEnNqHlOw+fK
YCesj+nTfVlgYp6JTjB8BpRuR791OBqHeniinWLGCqRDFL6Rkmwj57YmvhXDseg0+P2vEGIVrS+7
IrLtgoG4LtVNFTVjQZBP/yVqSIVwV0KNdqqYB6yE9BwPzf9qEjkD+xBkiIfyNsqgz6N9pDFUV+TY
DSXv+pvh4pmFFwNEHtGq0tCJ1+YP5czgPic5foQegesUKXwhNhaXP/P0P+5V/bYEXnMMUACAMX+9
osyRNnUJS0RQXzsa3+dd5l7/mItn3GQC6HGCgpFkKPOpEB7QPKcR4mXot3bPZDfTRzvH4DPzgUXM
Xq9bW1y6P9bmL9SM+ETLQffqcSN5DpVs1za5rVMfqXv/n9YX8GHnIu2zd10TcQLRC0jRj1Jxk5Wg
vKgVtq8pX6EUvKhjzOzMSlFtXgh1lCuJl5PPDjhZrfmhIWW4vm6LRrRJsBXIo4k37XuxhLNmkCvI
BnthpZmjdBurHcLRSkX2olYyfcmZkdmKEbnnfSAhQ2HjBtM7eAatTVWtWZitVRgMAe16CnxmB1Wk
hH0GI3u4vlJrJqa/PysrgRIhzRrZh05Y3N4WYv0KkkBmXbdxWUierdSsdjUCpQKiSp7+1jggaO+i
ePEUeMwOMSCWApGdH8OVoCNPqz+vU8goAaK9j+L1BdxTY1lW5cqImXlUl0A8DxC4f2h/5A/JJkED
qnayrfE6oS3zo6BZxT54WGvE/paLvPgJRJHANylDYn5espNIEOlB2mNtobuM1AET1tIDvYHeGypd
mcXe6n31ROzo2JiNQ3f9if8TodPJSS5+haFgFAV4TITFmRMB4htNb0f8CjvfDnjRgPqi3ujHbFub
IHZd7T9LF4XRabfPDM5cShar0q+HIfH0B9/TP6fPlTagZjE7O9+DjcKK0Yf7dxozsAyACqqKIlDS
F3S9DfilSKMVxEVp0Qs/UbVJ7XHfgAJD8Jpn9hMM4xhOXfG0pRN0bnT2uawbOgXSKZCW4e8R+CcE
QbBXzs+SLyvgY5IgNww1vXmTUeirLBFFHFINAneKy+6QXKEJM1rR27r81lKBD4qLmqQSlJuhxvY9
IoR6Q6FvrKce02rFguBXMhFM7GIZ9OJtQiC81EJKIDkFdb4Gc/sdl+e+em57tpYqrXRMINIUvkq8
bqfuVKvYxY+gXwSVieCQQ/8LkoU72R5cvk1cvlLdXLo2UN0Eo9AUNS4aT1EbVZVKhcRLjHjXZ+OG
kNJRA3XldlrKIc7NTAfoLObWepkJrRhkXtTwykyNyiw4qoRxb2q9ZCdlumJv7bNmnQqpT6K4GVR0
QLM9tEZwPq0xVMwVJ13KVc6+at52r0KUA7UshCrRXX3odlBSa7b1A97WdvqRpybG4CDYhTblWphd
9Nc/mzY/HHgUN3TgWM2/2CzIFo8vex3Tfkn8NgWXMzuz6z6oe475sCiDb06KYKmNahi5LTGby2zw
YXrgIT0KsdO+razr4uFHvombDJnnRe8u0vxEhFQBAtfdNOiH8oOIwoyZHSQL15eHovB1g4veCXwx
6CA0FdDtWe6kJT0UlhuQzkC4ahMygHJLrQLDQFhZfYuqn6J3T9ctLkbQM4uzlS3FDKhcoqXgt92i
+GHWWbASQS+7L9PmoemiEgVZIRoY348cK/o+ZB1BUNOTja/Wx0CR0G9Sw8hUu0xwJREuSjR4rCIf
mEAf8w5l4AGST1xgHnCqLgd5eQd+zhag7qHgthpLP3uh182hbpyEguXMbz7LhuEtJSqHotI2Q0lW
Ms5LprzfnwFtQBloYExgTnt3FjkYRJuivvdT9M6Sj/EAklILUumH4ROIdogOp0dpe31rLid2ZhZn
saoPQXYz5nGGq8e/0x60W9VrtsZXajeb1ups+jTdrr2D+io0j1fC8ernznZNDgJfjGp8rggZvtYm
v5AFO5gqeZd2wLZZ4W4NGXgJsvj+ucZsAEsdUA1QOMiNyVG0IOsKFS5nGpTBWXtmD4DarBy2xdBM
/97QOYa3H7WcawMuPCFpTUH8qLT7tl3bw8UIcmZkfr4qiAOoHMuIaeRN/tBswJvsTkxkkxSMdLvi
MVN+cHGHn1mb5Q+J6peN3CJOTmPqgxPtUXXpN7rTgCBbto3RNk4rFi/wdNg0FQQGOBYgx9TmnDxJ
FRW+CpVVT/XabQnu3MiCTuNtuFsdwV/6tnNL0x14dv54JoZ1KfC/7gDtwJ76F8NWTdGF7t4TKkNr
UJilO/Xc3uy8R6Ef5xLFnUrTsbJ8SX+omn5fkvIx7tew+EtR+NzW7KQP0HSIkChkXqUOXoERXYNJ
K/NUv4eY575xbmN2oGuWCYkCsiavC+KbtELLQZbSbao2TlmHjQkepS8q1rdR0DROm0LMPQlsUcx/
YD5kAyJuG7TjNfoADP/pi03J0T7JWwkQbT9p1k7NdM9d+a3zCXvUkkjeVzg1ELTgOJs6uqHobQVj
tOeh5gpCukcPKUD8T79GI3yuq37lKC0Fh7PVmrMXJW2KnloNb0vb1xG16gqKqrTrnJXjs+RkGmiU
IWiNyhlAV9+deqyloBoGbPw0189OHG1JhL3eJFvujsgxspscwkV23ltr+fZiYeDc9NznwCaeqj1M
R9AtC8FfaGnJiF6bqp0kLXngoghJ1FZAN1sOMJhZvKL85giD/iINTW9iml+2i7jsVoLyJVALAeX8
Z83cVIXsI4A4/83alS3HjSPbL2IE9+WVS7FYpVJps2TrhWGpbXDf96+/B+pFFMQuuD03YiYmYtzt
LICJTCDz5Dn4WVnQ4cI17ONgQbiU99zQtXXo3i2BQ+Tj3puJ2c9GiAOBtDrYFApcYoY6t2wd2uXl
Lqrt6sS7MPNsMhe8TO/DtJ/S3G8BFREHpzB4I/GXPQov1o+rgnqWUJsaVjWropvnYoDO/KGWBo8I
Iy/481bDpJuZmAIwim/eize/05+Mzk7OIVQQesy/o9gNvSfexWTTpq4h04CQGQRtjH+YKSk1ATP9
vjTVEIpLXaHgjINu7uC7BXYwyigHS6sGWBCjr4K2AIObuhP4paORc8faWgpwj5Ik40KpSuxr3yzQ
WsNsCz4VECWG9l2peDy9m3eqtQn6E1ZJExJmRhTmeFDM/ggE06E+EI+cFPT+g+hOActcycFabW3e
2iCNqyuDA7ia5RTYs12V3qmUPLrOfaFJroSk2XFi51aSMKDoKUG6FfRabOzsDTGSrbnAWQIbOJAt
UBhOAxVE6jYfSL+VDta2mGCZqFMbqZEOhpDqGI2LP2Wxmyu8Hgr1XTbtra0wvl1D0yiVBqwoKdFO
tjQvSb4R81GOSlsPVUcVM1uDKtPlfaQ//d+Nopr28YtFcWoWS5LnfjVqV0V3hMybAzoLFKXj3Yjx
e9XgqtFuXeXe1wntwo8mxa5KshBac34jikcl172w77x6gcSGUT7NWftiCqbwoAjp6JAJgWTEg3iM
NMBh1Jnjr5uPrPVvYeJlGmJEqE6Bumy9AWAPR3e0lwlshYbXu7Mb7nBfdyHcuGtfCtx13Mt7v1mv
XVtnIujQ6EkzCAgBjZt/HwCU+U7L5WagiDb5IjxTujh7/AMIl9IZbfWOY52u7dKnZ6LDlCSNXhj4
9CCRvZtcbZ+eKDQYtSKfn/o+C7ohs6/XyoQG0ZLKORkA+Uwa7Top2ztVzaASqOaPZQ4fq6sc7dv+
oV4wdSiQ+Tk2lB794ukriEzppfhnpWVPuhg/lZMcuwvQ07kW2mKnjjeAMN22EA80NeugWKEvmsIO
uQFIi9pN4voZY8EP5pAAcYOhTUcJhwpqkfp1J2ac3AFR4a09lQBKBj8ernRsyd8MFbBOZcCaFhl6
2vIMWsbEEDFqM6P+L0GwrkSFQ2zb/ZQ1D9NSQip2foqJAuBi/b2WyQ8jXbw8BF4EWEpcrb1pmPwU
9JKqDP3AeGfplU1SAUCpYT81w4vVL7YMUFFbWCe5FU9KWZzFJPoCfQ5Hjlr8axbELUfMcRJvkUs7
avMdVGrhWDXAkfJDqo2vg/aV5N0ZmIPdWHZXMxQUxDz2QSHrmqqwV+IfndkDTgnuJeCgEuWPWEvc
vvk6iBrkf5p9Wz30MyBsteznzbmdAAPs/pjzL1M3XEPZ2VY1y5+XyanGcx4OjqERe0oMR8bIZhNd
qwAapOayb+bTbCkPZghGpET8OYj5gQxHJZoPVn1WlxGAVwhM9uMBc8tAn2XO0OFYzpavkNGz8EIp
S+LpRnSYhGI3AyHQgWpRLSAAWGMYCUYaQ7WBAj6kQ31nxZD4Vv6Ahu8xHnJnmh+B/rZ1eIdKXrtI
OdTtQ94YGO8fPcxDnAbJdJRpdozpQamjKwiS35Ncgfg5Wdxewv8pN8dUeSpEzJ8behKkAzB4cyR4
mZC5yTwCJqS5NVjjFWt4ik21ANaU7Hop+zJq5c80Lp0hrvxS6vyITD4EIIBfSxEPvwz9BAyR6FR0
vjUi57QRqdqmJ3f4eyFnWo+CM2PoxVgwYYPNTYXQ1aciMKtkX7b5TS0Aj9yA0EpDJBu7nYlpi6jN
cLCACo2NfWMYWNjktm0NRopXsegP8nJc+ttwas5h9aoZIlAsUQAEnFeWqQu2SXuSdUjeEdcCPC4X
H5c2drAhYBz5VhloLw6QjI1/pPDdjDxOIENfKsgFgl/DE0LZ7vUek9nl/ZS9ym1+htLHeYBYn9WB
IZ2CJMiPZCygpql78XSW9AnTNtrXWAxtJexvmihz4rzegxnIBguSLck3eaN4UiXvkC6cqE3P4lwD
c7hAzQ4A6BF6zfNyjM3oQR8aPGMUX+vivVb1dt/IV9H4tbPKgOjfe43swQDmWtJwMHIAlq0B2quI
L8mUgXwvtQsjBKTzZxhdl1V6TBoUnwHSrMPkLEjKQVOfpKw7VAp0QsvhG0beXWVCvbYHn751lSSQ
vpUXOy6yXS8SWwJ2utINt0EJs69fVCVFYyADluRphqhWBzb1Oe5cwGntywF/68JpAvmPCQb06CDf
8DHvKgqqXR1ubzu85U9V1+/ivn68bOINUfIpp6ziH5NTSI8+GglLWrQUnfFgOslVbzeu6aseJanq
8LoivnANhDaKmKlHaexUO70BryeeuPMx7Thr3uwdQLrqn4DMpB011YuhnZDgVX98rK6iG9WZFztF
S0vz4geCSupDf67+Ow8PzXYY+ZEN8IJ9JmGxyqVXLTCD+eqAK6OF9UMEue1jzhtss20HEgLMVNMG
xacWhTCpcYXUClYStEZSMIf+nCJ3AXZ6t+xTR8k864RVQqQsuZNdeXFRsSEu79G5dT3GgBNIrA2E
SVCBf3QsDWMIUrLgGlOLxjXYUILMKjC+O+pcdZxNFwYBAhT5VEozx3zNoij7pdfqBAUTUP/vcVuj
k3HIGK7itOfqS86vhG8uDtxAGOFSLNAvMosbRr0a5EKiDhQeyuf4tjgn0L8OqmMNNuvOadBtV7lb
Sv9W9hxRRqK/rTIvDlCbx1UymAlyQlXbJiG4KaQhqGn1Kphyc2eMjepdPrtbb7e1Seb5kXdzB20f
LLQvIiDj7sgs4n9eCoDTLht660f+++JAusv4SxFXUtPWxo5g+iIAdk2wZ0l7xZTaiEyylG5aaCj5
abnhoyH2VHctEAxqM+3kFjMqfd0FhlB9T8fJdAZ1ELwIQz1ua066vQi45LXKD6XsHKEKr9tF3Msj
hPra5QuUTmpEV0gKNFADVqoGQDIzsKoY5D0LUITjTxUzSVCdFoDIJX9kY/lNE0zgXnGI+5xHWLT5
gU1w4+DAwJfZi2KzmIkaQu1qJ0+zP3X3Q7bsQImq4xfJIWfDebaYoBw2E2RWY5DpYR7DH9IsiGXN
t2rp2PXmERgaTszdNPeeZ1ig3hiP8FQVjGdjIT0bXXjGgbYBy7xSy2hfRPNvvGDXaY15TpIuapUW
skp+qV2LWuyTaG80um0tB7CL4Padc+o2m72xtUH6BlgVOZDfQKUsiDkk4iiHAM0l5FlwYicN2qB6
7o/z3eUDs/VGXxtknomLnMhqYSBxG+3kR4XwkvXRddHFtlRGwPf3XhdFA8dntooRa5uMz4BPHAxs
FaIBpicckh7H+VmUZ0jF34jpbRfepDIn/GwWq9YWmdheSROEN2TqNm+EzrgcgKvDgNIooqxvuRbn
rbaZSt691KDhcPUVyz6ZmznEocBcE4a1+ttRyznf7TOPLm4B6yXRk7KyIUK1EEkFfOlheg/yP7D2
AuK93ExeDdEPbjWB+t2nsLpaEZMz9Dw3geiGX3a7+Dsg8pAXMZ6hUevmaDbyCrGbDYT12ph0UcjN
oCmY6gIo4029AiJgfgeCTnWXPlAa7nFfY0SL45U8J2G7xJlmNCaZFH03qdZDFY7BIKV/RIZ2EDvy
lCd67BmS+DOckhuFlDeg2cCUEYD9Unh7+Uhu3gre95rtHs9SORSmtuDKU4R4iuLpZQOgfK0XISfa
8AwxwUYJC3nsR1Dcqgo4SRfzVZm7qzFL/cvr4W4sE2MI5psx4ToYO/F22UGb5ig4yp0KGkTJU4/x
jndl/DyX/vFomEx8IcsiZUkK0uVhR/apZlP+Uwti9fsyQEcX28rZR65BJrxAbGIC6AanQ7s3b8m+
9bu92vwJjYS9puB46uZtauUgTHgZSgFaPy1K742k7iwUDxdB2eO1bIyzd/nT8TyECTJV2KnQ/EYg
U6XsDsINu6ESvmYAyNuX7XCykMmEl8yMC3oj13d5r76kkukneOYKS5naVjLjHjXaS5g+XLbJyUIs
DXCD0izJ6J106I9NNje2aY7fBqN+WJa92mU7RS8P8zAQzpZycgNLBiw2yO+RCV8phP5WohrbiW5x
nm7bNqClgUsgaoXsVLq0jIAs6dQfW802h9pRuUygWwkB90tadQWGFa2Sj+lHbYsy0SaYCFPMaNmh
X+0AYTiGvR2eFw/ae7wgQl2NzUBrg0ywaka1VCw1ooBnUMoE9IGGc70zrl/zIAF1PEjenPjMgw5t
HbW1VSZ0VeWyaGGro5FWfQ+7K6mPMXB+UyYS5wDwVseELEwwZgB6I5s3ieAtGN+a2jmA4VuolQUR
XtaXfX+zO7BeFxOx2ixC7Jfw+RQoYPullwQgcYJhOwVQxBN+tOhQAI14Lp8INz5veaelgxMfWi8W
nR366DpLLGG0iUD4Xe2s2yjMrmk9kLM+ng0mRBamMEWZMIEapXImiHBHTjxBagDl2Fv6no/mPZ9Z
Z7NAtV4YEy3LSei0CbU7v3vFIPwhilzds+5pfYpSYJBAOjT7AYKR+Yn4nRfdCY+dp/2kwsKhJ5+M
oHI5u7AVvtc/iAmrswiaYymy8JXPujch9Vb3YWJb1+0ueqRABCOxo1vekeFtPXN5QwG0Dy3IN+3w
OEYLzrzWQ4MzbcQxwVYbtbgFGxj4lnd9E50KRf+axipXWnTz6L+7qcFEuDlu47mo5dwno6uO4DWn
wyY6SAAcdIXucky72gQomswx/uB8ts3YurLMhLpEIJJZ9LBM6dsl900BxFPPgg8+Id/iXF44PsKS
CE3yLERZjVtvbZXHSYAAl2ItGMY0eUdyM8StVkU/6urBMqIWbcTjm27gghMpPWRf6ckEoc9O8FTZ
odSJReXwpZB4K2TiTdZ2eSqHWOEMwVITkNY0cbKa8+TjeQsbcCoxFcYeQW2WrBc5BSGI3HRBkpND
pGnBZQfhLYiJM6k6ZQV0pg2QPKSTHenjQ5Eumgd1EU4Le9MQKkiYuIL8BDhiP36yTl8WokYgQa6r
m2J+7Y27vuQoOm3enTHP9Y8NxtkjEME0eqxR4iDz0J8G1OzzK9Nu7AZTBTLnYrT5FFlbY/K50ZpN
HYIaFKxcC7omErkvovYr2AqcPlauNF05YSOOfQ6GBpH4IVi9tFHbZxmPg37z+b7+IexpMC0RM/7Q
MPxTRXM5SteUO1E68fUZNqPlaocZ/6/EWQLIDjsMEHwjxa4EAoLLDrnp/CYYrKAeomJAi3FIOSVV
ZRXIM3l0PygQR4HsmHWDcivn2rLpjys7TD5TizKXWwWB0ehLtwBuJdXyU8Ijf9y+HK3MMBlsmUhU
GhpePRT+096aB9nL3Cyy6StStfEmB5WnnZ5j0+6feNDxrVcJKHkNPGHpoCvLW4eJhjpJMiyxRCV+
6sGqomZuLRVoN4Otr7pXwUIWCzNnYzcrLpYlYcTaMCCkwV7nZ9DzJLqAUsC0awIdw2igncYoZ3iI
g3nX2CDUPggg+eEEzc2UsLLKnP3CAkzEXIBoyHvj2iRgXErrKwNYXNvMi2c15VUGePaY048mkwBO
CRDmRf2MmXViIy3YvfiUqXc5CHIuH4pNZ10tjjnhpG0GORuQdgb5p0x+RkXsNvKw+9+MMGe7y9QR
uAQCMSYQ99vjLP+gNdyi53Ho8naOSW85LlwdAWO8jwpROzzIUaCBFqJN7GrkqeVsx2jw+oM8DEjM
TzjMOldmEjWIJuKhuJm/RC4QawDjl1eCT4WPluS3PtQ/9lhU5tKECgGfiL7TivF1icWHMJxvNT35
cvlTbQRJIIElSwK9gAGVUOZTWXna4mDDjNl9EQHLbNPM0abzoPDaP1sbiLcdmBksGehFk+3/TIkg
J5oMXYzRQcXmptRcuofFjAkRRC533i/1f7+Qf7DI+LqeaWopJZ2xy/P7CLJ4Yze5l3dvK2F+MMFs
34y/fihBYuk3Mtii1CspUlw9ATNIe1DMatcsAK9gsjXuWjC26zzrNBIx1YcP1hn/N/JCaoFloaz8
f+q4QBLLp7PWgx9zuUs3PWX1/Zh0CtCPlIB0VoeecnkVj+I+LcFUQvYQQeQE4A1XwSgCRE3QKVTB
YMg6pSKWula2GSj/IN2ES7kNJjLT7XDcwGZW26PNC8HbFjWwzEoQNQOdJxODizxqFIA/oabiprZ6
0CAg3tnh7m/aUF7n4vNeYoEanh0GZbm3WM6IUq6mQopn9CeF3h2yNCjAL2dKBIVFmTcH89lJPtqi
f7564aRSNMZG38Z4bveYJe39AfIN+qH3wwCQrWHfYKQOXC5f6YjWuJeQevY88kt60D76KR0tQZRR
0PwBKyVzdekt4PlAbGrtwvZqSUA+1/7gnMMtC5JCtdpQ+kPGZM6hCIoiUdBB61+9zs7sgXfgi+qV
vvBoWri/lm7kzQYnQG+8EVQQfqBSBIJRCaT7zDvEGDttjmZwf7dd7BYNaODSJzX9kXedTQzMn5HH
1iwcaAMOmghAA+/auRF7qH2IpoDvAfMB7K4OkjhqcDATWPciCDGx7pR+ccyDOkf7kFvp3HIjIKgk
FRKtUOFm62OtgJsQBIXDN1rd9I3F/V3/g9e/314blJBNSDZC9JtNFlGvgn5aSbF3v8Grvv0lV9ao
d62OiCIsVpeXwHDJE0jphH7wzTL7KrSG5LShtJfl7GZSjLsGFIGuiKMUDKDGAy0ir+Hw+ZqNLwpE
EWBUIBWCpMLH39ERtEyKhmodqKI9xZmnAA+iHomg+rhgGwRiKAWPr5lnkwkPrRSOaa52IEeXrkby
1DV7shg2KMBa66rVi0BPv3HOKo2lbDRYr5KJtaG+SE1B8MgsINxmh33qzapxN7b9VZnojmUBVCCi
AQHazQKo5cRVtOoHOKVVNxtmTvlnc/GYtAfHEmR6PrUkwigmUyjN4U6BPAbyGoj8mqBfsqscoFw5
UmnD1a4qniT7tnvjSQrWY0NCGYMJV1o0SvHSofeIN9WjTJS7yKiITazFEYDFLEsZnOut/lia2pOw
mG4rRA+cj0AfpZ8+wuoXMFeHME3SNhqq2J9aLWhTHc0Y6FCUE0IVmlqDjTtjc1Jl0vvRIp7jxvgq
h+RR6ypPzorrMcfDs09njwBU2eaDX/a8gu0GjhGHYfULmfuGnCzNmHQL7ZdOEBKMKhsXKICb79pv
hi950xR0pwNxuYi7zUC3sss85yVFNLplgfQ1belQfRiB2J3dgNYFhc6Tzqv9bLvguyvQP1/Fnqyo
ZrPE03s3SXb/E5Sc1xh8Ac2oE9BZcFrN7WqnBYcpQA2/oK+6lThl0bBUcH2rGM1iDmNeqQZIn3Dx
6eeAQgwXF61pyaa4jXK5gY7Fka9jsen+a6NMvDXkFjpGGtYcjiDLg6JEW/2cSAsdW08sjuEwOn2r
2jFuClXBPXv0bLGeL0OqERpAugzFcWbDzaab6gjAUvhVJqMFI9jSMQLHTWbPPVgGsn3jjEdeQtO2
ztvKKjvhuxTS0kUTBqqAbGgPldzUTtELAHQnOegdQPERRiE9fsfU6h5qUwHXMmYmMjF5FsfwVZrK
YMktDBiq8Xex/5436JFMkV0o2W3S5TdWUqn2iH8oagErj8pidARlAqv6VGJyxBh0sBzPQWWiaE+m
wzhm59IoKlsyZ9VGPdCftcjrSP0qN63ldp2W2stgRPgsc2Q3ovV1nPtXTZxuy3h51BKQz6nhtSGq
7mzWJmZXqqPWQkBWkpfCjccMjIC6eh5Rz3FA9AaSZXBgY0qTd//6lEfwiEQxClhn1QSgjn0hJ4NV
NFoMTTL5NO2U3XAGw2brGJjHLzy9dcBE7HCC5ifXYSwy+XlJM8sa1A5dcmKesxyCh2SYbDID9B22
ja8k8/eQ5H/gUXPqlPBkLdHiqNFwP0vN3Rzp3/LB4Nzueb+Iyd5NWipoq0MxqzE7GxTvi0Uc0vqc
dX8KiW/rRoCAOLEoI09+jFHWKDdJbkCiZS35LDnKr0k+f3ocMdaY6ICLdjyaDUELBqUIWz+Ej/Nt
EVg72YQKXEMAqDcxXXDKuHrPn+MSY5lJyyEmiRtzGKm0NVW5Q7n9mr4AqVIR7wX4Ke4yppj8m4r6
BMETLHLsGkCArxXtG+ejUWf8EOcYC0z+7PIwHK1Qph/tvy7mM9cCY4vJmaSTU8zKYDWzr/u0i1a9
ygfBxvXuhUoFqqBut8ExPrpooIANmY8E3I4F7x7KBHVdHKnksoDGiOyooC3TJ7v16fRFIfmL158j
j1uP55jUGUx3b4KzQVjwRIlAFyODkvxNI0c8UzkJUf6VRW4fQwiva6oCfjb2wYnAC/xh8maxCP7r
E+xTwnr7pO/GmMhCCkXpwxFvoiolp7iCYLUEArGxMs+mXj+RmlxLqfX9ss9uR7N3m0ycyRIMjy3g
C95BDVuoziBWbZPdZROf33rMupjookcC3h5hhAvPoQjGa4rC069ozUwH+IJ3yj/XlRhrTESRrCLW
ywyfbASuF0kqGeGXIUpZSbr/Nb/k7SETWJZW6sq+SSzQAktPRat7JdFKpHOV04X9DApnlsbEl7Lo
6zoXQpQfbnVfXDBIHHtQz7CN2Sls0e2h6c67Rf1LgH53ECbOjKkhkyIzqZRcEdAi3Z8B+leUfbiO
woQUc9S7rG5R3lk7Cs09UKvnpgOeoyhMNAEtBwZYqaMsZ2M8mocloGPRbe1Ojmm/VXS4hCiccKIw
t5l4QmchC+EptHpMT0Lp/J3vfmGBPGtMPJnMEHTaOaytt/P/69yx9SMVmj9KmuYWuLVocI7nv4Lz
XwJm/Ay0nc//8cy3YfDVMy7MlwJcQ1ie2b52/bW4/OTEre10826AiSRWLtRWlMJBpLPoyI4xvK1o
PmMyy0a64SuXfn6A0wOOXKMZIANEZZU54FEtzlFVYjxBP5WP/YHCYwoXYhkiGOod6CW45ssc/MIh
31zpyi5zyOtRXORcRaPBzLwOvF6YX/wBakfDI4Cv7MBhr/PJgTa9c2WTOeyllMXZIpmRP32lzC61
AxUBXDSnR9mufmOS4OPOfro6IHL2QyObuzKChMGifTEq6N8QA1PrQ6c4RYFx3alSbo22B7WMZg6e
2RWFs0x67yy9+axAV6fArDnHxWhq+HRjfN8EnQkIcylOhjHiZyFZdS7lpCOin3qUJQhIKBqIiFMb
Ph8L9QYvvmSZCQ5FXpd6Q1qUe0nzxUxK8HnG0Yvcg+4mnAyIQ0QKSiKKXt2P1lC4akLaq0ooPdDK
gzIiIZA5yVCxi1X9a6nUO9EqQf+jYNpLvUla2XTqOtqDS/JeLcZ7uTXObdFm14kIkY5Cup4WxS+m
8Vkk8ZdhBqpCqB6VuXEmjMLHVgXho+YUKuqhIq0CpZNcdJdck4ImbgRHlaonkwivei6CCrTAQJ5l
FV+sNBSccBRjd1TQY8mTtkJ1sfdyTNzYiPQ3kVi8ZtIQZAYJ8im8CfP2Wxk1h3wRv/W9/qKN4a2u
1rKtzRgEV2X1VC6Q3zAgZWrKd20/3kVTeg7F5CYXx9NYa1AYKh5yo7up2ySYiQDOyQi6TkNbBPBr
VBYW3LubKN4vRQUMexRDK2IoNLvQ0U+rwYVZ1uYJvJiGTYqee1XeupOAmQlDuzLm/9Aq+fh+zFsi
QPdCwBPOHz1RPCtX0j4MOrvfma+LcgB3xIEOz1x257frMOtUUK/DiLAso2nBdiykyuqVXIvit459
7ZtBbONh4KTP0dm4k7/Rvlde2Z1v3sWdbd0kt7yeydYVev0DmKtYGo29NQhx7PeT7AxSAkmiaD+l
hwmzMyg2233EE+qmIfnSkpmQLVtVmWI0DhghfThkOAa2RPLbnig36Rg+FCEkvC9v8uYtab1GJlgb
sSwvCYFup5nfZIG2G6s3YeF5vF+88Bdqh1sxam2PCdSpvih6XOGjdvLNEoN/gzah+xxFUk4TessQ
oAqYo8d/QNjBvEUsoO/ILAmAu7Zh7ynS8GLMbSBAcsjN2+bh8jZu+ipmIgxdA2OrDI6sjyekI2rS
hiY+3DIKp5mgtqFWyWmCvBfpzGup032rWw4z+k/WoF9nVCRoMgOtMH0rBZNnmZ8HbQpkIwaNIUqa
evRdUUo/VdqA80M3E+XqhzJHuZXzThvLuHgjoUqP5TVkUpzuSPlZteviHhwtxNZ8wKyPwoO4Bw1G
8rzcXP4NW9FkvVfMl1msSFCaCveDWgihpWddkbJ9SNSMgwHddoD3T8I8FDWzUsHsgXmmPhqdJlPc
OCzdERFeChPv8oq2b/8W5Gwk2Xjjbvj4+WdjGiO9xlVrPtC0O1BUH2KEH75S1QDBle8uG9wu2Lwb
ZJ8bFW3WAzgSgcgayDonf8733QPKh256gIt5JECL5TQ+TM/pPZ/1ffOuvDLOOLtZGgO00jAJjtEE
W5EyJ2t5XZxtH/lnQxXWTcdS/5MHTm/ANANiEQIUjq41zuV93Pxw75ntM1eCHOWkrkXoFQOUWeMe
AQLHDGT5Zmk3kHu4/YUi9Nb1eG2SibhkQHU00vEu/bPuJOF146EtfaZPGzwE+CILbxwTn7PK3+lb
t5iYm+N7TUuGjtjsZIGwT6/n75KduLpi405xxH/RFKxw6uer6GC5/cG6ql+EoH6Rcfo5+WY7wf39
Uz4RKagLaDIAlUa6MZerMW9v+wpKqikYMQQhgcZezqtyUF/897WjNf/xZEpt2pXFDHIo9bYJFBCG
QTHMEfziFzqP29eF97UxPmvGc1jHQhH7dYooSu7bvgTT1WhnmumAxQi4BNHmuO9WjHv3JUNkQmkJ
FWDo7GXode7Ug+KWfvVU7DHqjs5j+lB4MSatxFseszF1l0tbygRWsTIlqDqiASdoEsTR9LCFpFl3
gnajjxmTxA4XyHOWCLJhWPH8Z7OCtF4xDRyrd3qRSlWMyvv/WwVpbYvu/sqWCTRHrY6AVsgn9WCB
uf+odq7hlEHp9hpezrz+FM+BmNtfmUmiZVkaqHEGTMoBm1rs+hSUYPofUyva+vLK8Z6tOL5eHxOJ
gNubIFGIu5js6wfpKgGgkz6a0ar06LP5F3rzvNPIRCJMg+thSQEyEaQSAxGzc4IjDW4ZmJi15BVv
Octj+4uCYCSKAXzMLhnyvSg8J1XqXt7BrSy12sA3Z105yKRYmb40kDaOBuEe6moydOjSH2EuEl6e
2t64f95C7GxaAlECAWKIv+P224t6N8VEzCwUVC2XARQDYMyfIC8NRVHo6tZK9Vv+h/kOVZMM+sJj
LAlzJddLpVs75HYoNHcBJPQA13DAbm8gSpviDdUAKZ8uf7RNt1hZZcL0YAqVFAl1uLNww8Uhw3Dx
ZQObx3hlgAnKVphluglo3C7O9+HwnFt7EoMh3QRlQG59mfT/LvmDchR96eDtARDmJzQSRE2SsBEx
fjTn0R0kOY7CYF6BzctbDOtQq8oewxkByJHAaQOmHiVW94LQfb+86M1dXf0GJlbKxMS83xSFkIwk
t2ZbHMXsy2UL26F/ZYIJj3ncTRo0I/8ebooP882f3d1f6PtQJ/iU41a2mNBYK82SNRrSDBSNlh30
SveRAPkMxVd3QJrx72ib96KVPSYwphPYr6NwQi1fa++hU3uvR+25aQQ/C0HEsEyco7d5b3g3x4bG
uGsisJXBRRszt6Ux2wtFD2HwfZf33uWvthlNVpbYM97p8xBqA/SEgDiBUncB3fQue7ls5POg0dsJ
0HXMt+HmDCWqj5m6BAQ1JSYG3WUUi/Lr8TsFD6cOCbJHCIndyXZzan/rZolTq+iaRaciGHfschW3
6qYtME9r2Ivb2tJeDeadDqIcHnXN5uFamWK8sYgXtSJdiXmcwXpW5fGVGDEnlW22AzGrZaHEB/DU
p/l5NG5JCv0IA1BKzAcbuxhSXhDWTrwWxP5K7RA8ZKElo3LsbnriyiwTNypJTWSTmMBVVZ3kKWZ6
Y9XiTSV2qY2Jwsff8ZOVNeab9XjpGXljRah+hH5tOMRyKQ33hHZIqTqFhTXi0QPuE57E4HadbWWZ
+YRzWVmgmhwA9EFhvr0DuMFT8eSKgFYT9zx/2Wz9rD8mE07itAtrjCUA7A3SVDyyykMpeqYGaYr0
GXK1zQgNUnIlpV/j+aSY97n2KMynCeIrl/db5nxd9tqyJEIiteKADG92yl4cpedYSRLk+caFStV1
p7eDX4giqIjaULSzUIoPRiJiMr5SUDYJR8oh3lzlNdTioaAuF+lxtqBu3i8BOPNc2UjudDLcLDmU
YgA3PdVxdpV2A8dFN98775+OHdmPC8vUkxLXlLZOXsQpO1l9E2hi5NXZsBei+gGqWy+aEHIyKs9l
DJqjVrfLEXrUdaUjSNP5gClYoIsTByOECmhFiff22ExAq0UyETSC4gcIaVGVMKadpnX2IH4XerA3
myAesjhzXTxbNNytFibEYW3KI05hYy2+VI29OzbhzyZOTKcSpW+k5IJGNrPQanX0z1cW06rSOl3A
eAnFBFPGcgMSIWjNS44I7nA8dPDYEXaXnZ93CFm+tnhGfQNan7iWocTyNb0GGcH1fBqOkwUZoN6F
kkZ1J9qRx1VV2ry8rFbLRLlGm4RBaBvaqjf9eDXqgbEyLu8K73QwgU2aNXFcEgS2+RD62n7Y9zvj
0Pk8tAMvkjARLRwFUCm3Mti+zAh61t1j2SOggLjRGbKEkyboT/50+XvfP5ayTZ0W5NcyxvhYZOx1
DT1URZWh3734eiGCsRsl8jaV95fdhbOPLD+b1EXVpI1IhJOMIfC69800VBxNkAG6k0GmqkTDS066
Z6HtZOeyac7peKOIX52OFrylbVmiPihWpVPFg9NWIHgC9Oiyme1tNU1cLCWqwcVcBRvM5SRRQ8wd
AUWB0y3lg1RVTjlkvqxCkVyD4qTQqpxmA40ln7/lu1EmiEJNfE4VWi+SYtVO8h+Lwjvm9GdfssBE
zgazXUZX1MhxuyIo8l3uJTsTiLRfG+PirYeJnaMwWuKoAzSd1X/h/QXTBqXwLnaSEnj/5fQ7eH96
vbbeN5EJn2iuLSEEEP5EGimAbf398uLXwP4l673booFg5YyjOE4E3GBYYBDv5fgnrUqNNxSuUpa3
GDaW/tfvx0RLIU6VRMQldCcC+wpNB91Z9v+M4fHC2PYjdrWVTLjsSkyNNhO+328g4HieycbMpl/i
cEEeoJ6JleXAX/+zMl5lluOY7JNywkxcQSi1SdN+LSS05P/7BP9HL2SrbaQfRVkrYIEm8QGsrmib
YPzhFqOadi84/QvvTsT7WG++uvLFqljUeobk1Vsi/Rtravi/AiDc7CCvzthbp2ply4DKb9dJCCMA
71DUfEns0GsPVMa1hAgSjvej4NMCbTzvLD888uul9GRdCGRvL8TVL8DjGggm6P/6VfwlSzPXMg5Z
HtmlHLmXE8F21+39ELw951eWpmUp5yIEDPQDuk85/dUC45OobSfXf4LK21VtZVASJLUHARZSD3Ss
ge4ue3s2LJR2pP47pITO2qJfqZF4zhRIxXEWyzmFEhNfMExSzGH5f6xd2XLbuhL8IlZxJ/jKRZTk
3YkTJy+snDiH+76B/PrbkJNIhnkEx7nPrtIY4ExjMJjphuawvNdzx4ZUz4jiZn097fStCF7WT/Lj
Ojl0oaRS86pBfX2sMOA369SjmHZJe+Xh/KJEdjhkqbQZPDMGmssLIj2AVgPiEVVgR4sgJxIdBodn
8JPv1iVm2k0NgsLeqvvpetmiUWT/3HT6hhbX9XvJ7907hOiJtUYytChsEe6dv7ToOtXxMsu4+hvq
FT7ogVwFmoP7jL6BClllWcKZ4FO5PAXkWwu6T3HZk9AyfFlcowDjF2CDMHel6mOCdGMFmj87eUC2
6lb+nF60biLk8BfuN5fLVBltrGHEoBAjbsBMhFt+YDTh8XW6LQPty3knEsGAyuUy5gye4CkCoMeX
rCUWTb4gbXOjyze/hAvc9vBQfvKBQ72oZ5M2RYBBMDdrn7p+dDrlb+HtUBU5MVP0uSzn8qHLffQw
nnh84W+deAYXnbBBTwDdB0nrE4t2nZc5qNWrQL9iB0YXRIYHiR7zqfXVTeEhVnY9+gRRJRFcHdYr
r0coVznEUeu+DtMY39B86Py6x8Ct4lSgYH/IXAwtgg1yARmaeJJPAKoH0syTBUtSHEqkAzCooPLe
y1cRguXND4kiR+W7bcokAvOzDQgnX0nrDHfpB8ZjZd4Mo5NuUx+9h4JtFSRTfGv/VObyXMwJEg8Q
ks9VFECr5C/PJb7FRoLGgt2n8NLDFtoXP99i5U2+FXcI/0cx5De28g39c5umehth2qRbttoGouCP
ObqVMGCmbQn0N9XuUfYw+yiODcHRzzf2RxWtmiqRQUcOwWflot3OIKGRL4QhyAD6DIBrDHtOPBIq
hJpd9wjBFPeWfEO+qF+0a7y4ueYm3ueV4NYichAGCCfWUBGNkybpUeIZH1jfOePyOY/OAkjh2feS
itRt1EYVJHIeq/quSOVdolvbLhXxjjOEOLdxHILgobTouxndZBgeS9wuyT5jWtrYQhqrc0qDTF7d
glONpn9MUfryOqFxOYxFpkiNatTI0zBQY8vpyD4PI1GUrbgFSh2YU5d1W1VB0vXyQ7UTKP9M+VCL
WzYRanGWX1w+F3EjTzhfJbDG19uHqiuXBgTeGzP3QRF0R7dttbdcO6iYmPobcFhkkOH0iR+mykS0
dIHBlRkkYX/M4Q7JuQo4JVQDMKJoUFTi0pN5RFGumhBj8h4TM256o6PPUfOlW1HryNqx9sISl5r0
Ejo6ewWfDSqb0h4svUhMvlcd2PdRiFBATu5+ECLIypn2wiaHIKHSlyMmDd5TZVlJhGCKTYODqhkK
G5xXyqNq6PXQIhEKZ6+MwHKe9VuqCa/sAjt8UcCMy7ie5A5yoVC7Ql+lN193gfklc9PJGzwlx829
upF21tN57FpJ5E+Xx1cKdCjeGk2D5WmjcU20MTCU6sqyaZBCo3FIRfRY/+GXv7eTrxMoRpJOdgEl
HzvPIx8t/LVXxqU/GOqTmoG2y1KCrkRZNQuDqUh77/xqVwD0xWq5qCi6rotDi6DvcB6eMDNAnR5C
A+pAZNcg1XcLwj+Q4SV3562uJUUvzHIhAsYzvUzyQ+iz+fTco858e6SUEoYkW8br4D9uMhcePZ2g
ONqDKgE0GrM7fWJTXqFn+VKNZxzWKCQKyJUT8MUCuTM21kMF0t2YZkbH+qckgxx1Y+wnqdyTvv4g
2Ey2WecWxxUJRhM82XHC3vqeh3EBbkCc3GkGTG1hYAkEvsLDQmSTO3j1KkEnMjRgDtiNF9YtmyCd
Dj01BWj6xZwJa9fLFzvKwc5Yl6qdWHhYiUf5Exnb3dyant2qH3Kjva365B87G3zVzjZZ14Owp6++
NIUuBKV1nP3tSHxRIRr6WlNzjHr+eQlWgH98RaHUtWno0hAsTW33DQfXbSRPWwyJCXpRBAjAFw9w
CA9lX5pxMOQQl5MWdCRamDGzQUHqjdpoemaUDS5OgtI/77eCEDlUNU6Ofy0BCmQ96zMY6SazRg9C
qZCpzfGQI2R6F8Q/Xy1oDHWeuwodxaw2kWybwARhvu6FH2YPcx3b0HbPr03krXy1ICrkRDNacFKk
lyAxoeCuwhSrJ2+k0q82kSeUBhDEI182mNUc1FXhgkLLDbRP7EcmRZIFyWU9gUYKOvHb3M0+C9Yo
igUOd6YR45BFBQxgU90zCmzPED7d/H3086UCPRxoSmzs569c8Zm5gfGziN+RRCHBQQ24d6susRF5
mVrvSfm5jXAU37bR5FhVfmVVIloqwcfjSwSxbhvNgJrExjBvyvRzWwrv6yIL7FOexFrfZyS19Sjc
sOS3c+TBi8DXoCd4A2G8LGQb75VSMEQnOuT5IkFHdYy8Tgk7I9ghz06I/+chz5cJ0MNXTySBP773
ZUC4QrbtJ9uKrCKqi+Iw21rvMB98kVx1G91hFHVtELr0y/mIE31FLosZ67hNy7YIwY9yt0QPGSS5
zxtYe7Q6PWQ1Lm1pIauEqWDG6xEwItxl+0sD4A0hLcBkvkjQ25FhFjVsJfkPNnGONBCyG3H+A8Km
brsX15EOoHsmUdK4pMVq8zwfWpwCEfSnUaLWPLo1cBiM2+Vaw9vKfLPsQTPsJo+ZN2yVm9AtgNWh
X23/cps5gFG0WB1bxnLF6IrawWmCJDAbb/QVX942TXDenMBtDgK1J1469207TkuZYoYcHJ9SeG1W
lohJVHTg8XT9RaNIKIkcDgMSLPplAbVrcqjGz/qlWHxLkBzprLZwsqZorpeYZCZyFe2HBHrIufxC
MxHLr8gI8+ATI7W1DENbYuPM6pM1bbIW9Xcq4noX7hwHIolWJUSH9i7KBbNv4+lmogEbNAsdyC0H
/ShyPsYm8yoKUFSyTU0z0LDLHdvUlvu5qBppo0heWz3o9exk/ad6/JigjTULoWCfjF5uzgJsYT97
ziwXfJCslSRMs+GNPzZcK/6qJb5WPFVy41qLYHr3tVwGqB1Z3ezXErn4SiWUQ9oFxx3jrMNb3MMz
JVmvMHZLz/CbecOOvXfTkZ0a5zvASKm1iqEgEkCiyOrU+fdsz1Q60hJU2+99eXthkTvdm6mVlLnD
1lJIZVgAMkVuXfZ6Qy4SpJpJ0Qu+5eHd+czHfNX1NRGjDRNg98+Gg/DT0vqdj3FicK+5EDB02x4F
ms1bWg3WD6nj1yVcWNp239eTqoCvfW6+lLq1C6sG9A5R0TtTZGASFzLBVP4ItmU3yifQipAP5wF1
PWRP/gMuZNW2beUxQmbD6vUx2TMZN+tBQcjqslcGmGH8S4Pcyd8kIwZ1WL3kXQRKq4XZk+VxWUBk
1ugFsGkJQhxlo/vRfgnmDcVcH2seFk08rV4DT4xxcESWtOkTtHQEYQP2klGHGvsIW6HhhJbIlvDD
cSBEMQtpLz0axN6zj6vHx8nKOBQaKYgJ43JEo0OoXMytum9GqXLSUKQlvdb+cxr/vICnNlHDHmfM
T2W5MxGXemDV1baYfZdBbyv5PfIpWnhy5VQfGY+wfD/+eEM5f/U6eFyuzaEQkeW+oyaCglEJq6CE
i/b1lpXYk41IbkwEATZ3/ANeq76OKvtdfXeCk4tnA7FmQppmRH3N1u/TeXLSuffs8EOGLpkWbEXn
Q5154BlktTloGSsy96mNqndcjE6RPUlx5UnDtxDyIhNGHcrWOW9PuJUctMi5ARqDCZyI8SUJXqb8
wqohQ+Zzi+OARZcWKe1b9sR0NYNt+icz2x/0bokCnh+0gtBG0Ursas3qdX9KmyncSw5eFKmXjKZ+
p1uupvUn8cbBS1uSvjE0fLgsDZ2QoJm92Zz3DfYLrz8X0kQVw6HyK30gzA0zMSxM80btpin3RXpr
kNyRjc9dcZMZkVMIG94O7GfnTHIeUpmY05NMaD5KIwV3UgNOLcva1PGTjGTWMeQidcpkvqZh8jnJ
pOtMbm7kpNrGSM0Nu7iTJfIhIfPWNukNJD8vYyu/aPV2Y9X14lDbSt0mTLddl36sF/sfPaOaM9b1
52ievpC0QD85/a6rxVM8doOnKwDLMnxawsSJJ+upkDXQ45Nt38+ePfReOKcoEPXbuTT9fmmdRG/d
PsxHp82XXWlUmyTuLlTD2IctkmlKLXdYoLpajJu+qkunUJprWo+uYXwjKV5bYiFH9jogHz8fd7Km
Whr2WoMk7c9JgP8jzo62OM9HH09FZ0Zh+as+90d8kutXmKM1zvV1u9YSOUZUs2O8v0WCcs04a8Sz
vOtH+G9DPHO7NBTNEvWgAdBktBFYVwowPzSD82G2XkYC98fPODO4kzNB7wIN05PCFXpAJN84tLRC
F1hcCVnPuY4GueNTySc69zGW1VXXJvRNas1BOcYZcoHEhmj7uEw977KoSRhpsYy5vaF0yjpzVKv1
BPsnWg53ZiYJrec6z48M1CAPxyTaRtma010WTJt4W4xvaHoWLY87OrWuNa1qAD0yJNpcDa5RO5Ut
usuuJ+PHb8UhYlfLhTrL2MMRFMLkR+eSnfQDj3u7YjMsYi7a9WTnaI4DjTw2o6JpkfubyYR5PtU3
5/AeHGN+R7XtYMqd05jyZWyGt3ie8nS58WKo9CYUypMp8pOh2I7j05yEglEcYYxwANPmYa32KBey
GycjU85L9zB9a0Gld/Gh0itvRa/Goq3gUMag9aBqGhTJoRODhxvZSaVmG3Vf4g7ds8jkBV68nhz9
3nmeGJRCxHQO8RaPVIUVJ086P9/I7bSeah4NcrCj2eWQWQM8C7SfTol+y+FLmn8ZjQGHpOZANVuw
QkG4mBzqFGFr01TFApPyNiuuFagajfeCTWS/cSZ/MDnEqUeSxDr6vQ6cXLifb3rUVl0msN7DQ8po
e97eeg5mQ2hLJSALPHjtSYVwsApwcTKaGAMJQD5Czkfk9+uH+NECh20NIfHSNk2K6VN0q+Lthn6G
rvKm9MsgFehJ/Ef6erTF4RnNzdjIDTgEO1a1y79SAD5U6I6mOFTTykZWS5AxbJIpkhxqGpuhi0Rt
iP8BGkcrHJjV8QTiGA3eIN/JruzX5k3km4Zr+Ghq20TpF/FD7HrKfLTIwVRiN8XcZshMgIz/Jrbf
zaWrkMdlAV1iVDoZHa50KgIqkRdyQEUwoojReD3c1ODUG4vGVVAKO+/ooq3kGx8skldmacI33otO
a12/qGr83kq+/wGjoFUeTRrTnGfSRIrTxg6RO9dIv9Ct5cob6IYmxG3LfyJxa7pgS191ReSgty8p
jhvDYcUM0GqGeMEfMIANskvlCio4Hhk+CfZ4HbyOK+bAa9LmHOwa2ONfQ/umB8GeNw7tC78ohyzj
QiK5T0GT/u4vun7CHdfH4csyy0bZs+sxa1QqQByGmY0QDdxLugOJEzQD/jIw+K6IAtJ+Ofo+bMiW
lm7SGE5WCw4A4S5yEIPuuVoCKQijZmfzGj/nULSrt1Ozi7yEg5iiTE1LjpHt/rpq/UkrhOhM4Icl
yizMrLn8edX6v54JfBsE8so27jQ2Q9gn87avQPk+9d07i1C/vZCfj6jrfiGUwu+fr8V/3Hu4fjs5
2mPf8yRHkGpTMScVOoPDHm/qic9USlXXDh30BHm6F4M32ZvNnfiWJ/p2fEMEzadQqYeDp/ypCtB6
G+sRrflRCdUCi3GZ/vST5zKitlfQeigab/mPUsNxPzkU6UmGFrxhgWBn2/UO0afZVUo5WOrJzZfq
w9i1e3vS99BNbBxrsi7Rg/LYJmWzE6C1AM34XgljQkt5WIF2K9fuUd/xMNvuS36m3bM+1vkt31MQ
+XzHRGYzCkQKOFODeqf7GAaFNKEdML5F8bvMerZ+3GYOZhocfn00IkygTulC/m0xYS0WbaIgveUH
KWa7WdS+OqQVfyrqIlgQ3waRKXNcdInG2MTkTQMujlB15EronoIV8Y0QkPyhxsCucc9J9DPfwfsV
hk5TJL4LYmzCugjT9pfM1592WB2SvNe3q98+oXMJSoTJxF6lKFRJWyb1VXrLDu++ehBt8bSeb9iE
uU2uTTQcpoZTeX8PaTqXtFALouu0+w3ev0SA3qLSJjraeSXyaKZlkjCRr9f9a+UeY5HeeUARnBM6
dyXK67Qd0hLVdm1u9rNce4ba+WWR+SXYQM6bEp0MOpe1xFafW7h4vYdJQhR2HI5IRGogLYgvluU/
Yo06uqY4Yz6551ckyNd5YU/oC1laWZW48ZeVAwyelPvzBtY47k5jjS8F95jvpnmBw1QPyOyg2W8L
zZGdcb1ggiDFy3gNEXf/vE22NWfCja8L90sCYh8CxEr7q2l+JNZ1od/1TetV5GshPZ43JnJ3g8tT
Rm2oSMhktyGj1/lkT749R7QB2srNguK6aHmG4KPx0pIgJOxanWCkOq/jixZjiY5EnuK4valtsFdC
BdxTmrhyDDre4AN/0qYpdpRuuspGwx/0ESWyaVOX5j435QzEe2Egq6lr2lnp0CbtnBo6p35mZQ+N
LskeSqgQcDEXJ+vmvbZYn+xKQ0PqMF3VWugU5vA1tmzysZDSrdI1sWNP+SUKfhcDUgirQ40zR43e
sTsNKmeZ4WH8PP8RDem/GumhEKzNg5fkoI+jcXqTW3kTRJGxX+LOdMZIu7ZG46IFm3jwl9+Mg8PG
kiRazAgu8+pwR7Zufr0caHjyv30DAK8/vfw+AgwW7ifZbLZAe2KUkPU0SL7S4U4yHsPuk2XcSckP
YnwP88iBSo1gmQIMMThozLTo55WH9UvmdKM4kW/5oEVXI3/eQEf8It73KUrVAkgW5Zq8DBaa/4q4
xXs8Gn2QpqMtbmP7Q+cf7uSBlQppp0UL5cAyacvWLDqATGukSF6Jbyiy1ymlAP9FZriCkTIk3TL3
KPJrpLnLM8jRVBKBvrwhIOsTYQpf0zY6aYbSEPyTqzH81MkU3/gFkMlrqVSdWhmjgikhTARtEoIZ
e9S2oTnt0/qTPt/bhaDJXbCTfE1bISPGw3PUidDCv6/aKOjCNgDP0F/myXxdO6r7HGzyyLxelWaF
eYjwo3GgYnaxEsUmjh2t209t4tQ9COT7izT63oPVVZo2Q7nJjE96RVwTItaxJTjLD4MBZ849Xryp
i6Y6hn4tnrwaY0cYtWNc1b4Elld37kzbMWvqlaW6Ba35gN7VBWPRlv25SVPNjfP6oZKqfRzpsmum
UFGQ5dn061Z7sFOzdxSlz1wjSm2nkPWHVDXv80XyaQwt7CVqP8lW43dmeWGhWcqQlp2hLj3IMMCj
J0A0wVXO5BCNao1cLfEhjyUB3TWB5dP9m1WVRdb4dG8q2rm1YI31K9Lm0K8ofwA1r5ub6FfEHO/5
5YmigoMxyaxkqTJABVNgGCnMrot2J6mifEW0KA7EJHm20eYJrGStPYxYbnTKrbJnI0HiRoD1oe5j
fYOfjm/UJV8gIFHgHSbtttRrFvA4gq0kc7Wvqo0pGoN6w4d4rwkegFiwnYkFnkC2wHweMTIDj5Dt
4oRDtu3L6S9NsI0+OdLNuSp7mfVIVXLiW8nkVvOP8/4gghR++F6dFuR6PSoX3DnwN2w9p9m6xWGY
ZtIuVkuUZU3bNyb0kuqTO2P2/vy6BH5usb+f7NyiaeYwUtYo2z4OS7AsX2Lz83kTwq3jkGKK8Uqb
1bgWMtrp7GLZNmDXtkA6rbngPJHxEGGk/5y3yX7ynM9xcJFYVZTKB3FYavpKaeJGirHp6mpulr9L
RCwOKFCej5HzsJcrNUV/zaY2PybW3fnVCHeQAwo1oqUK6bbnaZu5QfaYelGAQgXbQ4LUceoFESV6
u+JnAExJkjCrjOto33gTaoNqA0IwlrVm7vy90b3ab3YhccT5uSD/4Zlg0Upt91YGb5HHf2bJj+h2
qf6dNfQD4w5HBA/GAmzipwCQJOS61SH5iZVrNcRlKjcFqYDo2/G9/nnfGuBxQxxH/z7PUihbaHy4
mnV4FRMXYURL4nBDlyVZ0Vv4CoWMSIbvYygCzBAuiQONVIHeK9pS0aJwaF575qVj2tKtU7+hrLRe
60FvmayrholOBVawPAGpcCqmIlHeVetZvy9ppgns1aC+yZdhpKWf0p6lqZ2vbZoITxxgOf+hO1JQ
bPLBE/GGru/l0R5flGmmIasGFbQnLAdgbNUsB2B7qSELkIQcOavAeGKO28qlK3JFgyDLBjotilPn
2eBAXPVOyZoQeTERgOP66sAAZJn4eLp+mMI5+XLGZLcdulpZ0j/5j6fcuR9mR1R+XPeTE2scFkP7
pcHkFzALnF717oTTi6ADUVT7Ofzvr86YE2scKPdJlylLhLXNYM7F6/5H9SuFyLTuswKGDrrzjb5B
V5eYqXTdR4+W+U6GAWMZsWEt4bte2Vfx5MQY5zGkKyq5MpGkKhBRkGfqyLooCRGZ4NK3bjI1qGCg
T0Lvcmg1P0lUAPMiz+CZGloFxBtpgy4nFmUGMu1nqXhzK44w9tnPuAVP1CCB2VuiKhLFdAfxAMhr
gMojEI+PrldzT74LB8KRETVlxqrSPzlTMK3i/184U05sMnQ5Ced6WuRxZg0Xw/yTftsmbCBxA15e
++Ztw3KrGeqJTS6Va/sxHvIYR/RMPoy2sdeU2pnU90hh6rKhEVWGypwFQZuXS5Ps3u4M1tnBZliZ
RkLsRT+YHhzTbK8flC/nU7rVVR3N8QNPVQVNjVyzoe7c0QfdQuEYtMDXWa/aAgheja0TQ1z4hmE+
RMqCebFyil3kp5YyeOeXsn6xPDHBha/VG6oW5znye3QibKItxsFZ3T1xZRKEzvVyBa7W0BcYFa2L
e8ibzV5X+64ogqG1IVyDzFC3RrSnxYXqg7f6vp0VfLsxlJxaynCFx4ACDroLdAjeLA1kGtNq3gn+
JbbOV5F/sg/sXz6JjrmjUpey2SD22rbs2LvpMyHUm972RNa4+C+mEAPCI4bVfhUPmDWWNrwF1NYB
9GRtXOS3iRktpolJjANd5h9KFwqtcTE/mqoUQtbm/zf3cbIyLmmo2yFOrB4rY/v4/5mvMqAyxRQG
Tcyuv/SRJB+tQWfMeqwKiiaTC/OS+chwg8cp0c1j9SQ6scWtrK+01LR1hP4cjKBtZ5c4N4wOlzgb
Zch960cPI9gRc7/JXPE45XqEHpfKIWpWp4ak4HVsM9u1I1dXdXF9PuAEBvjSfFzWw2C14DZFAhvS
26T7cP7317PX4wbypfhuVHsiDaDZfW/Nh0XRawT5vWV8LX4upqYkDZC0aDRnmB8s+S5ZgjQTvTUz
LztnhwPPfEmtqca4eVDrT20OoXO8Li7aVlWm76pQZ/XVojTdUmTNxhkuGzLEOV66fJpHw6yOTR2o
6Y+hgNrQorpVtYlDD1NmavVVab+CB9s1482s783oy2w8DMMlqYTUMK9Wzf0jnEM2DW1y8CLWCAVl
U0J2mvoLEvblI7uR46jX7xcmiGS50k4WuOq6acw/GMgtIFHJhb1Va2QcFb0OErR0ZX3iz/kFJv0D
OW+8QqTN9you2DoVmSiKbagW7swvN1zJOzr2ZKyDocezfnc9Tabzp5HBmeCOA0rRMGo1M7T+kC1J
Oqi6Yk+5pu7stbLLtHMtwSvV6yOBs8jtoJJY5rxgTOqgYUV3ncvIbppduwejnIBP7lVuxpniHFZb
CEkwqlwHxLzWjAvN9hNDMBO16g8nn4hzxWWxxzKV2Wqo7WDAIwXrBOLeHcetMf5z/mOtxt/RFt+U
GkZxWqQRqYOKXFjL6KXW6MRx5aaD6JbFYOMFrLzcOL4vdZKsrtJbbBwr9P72ih41SnN0My/y/vJL
HZ7hTjIuOUPe2SYwWFcfY3KfglB7CDfnt08QTXwLalNjQlafzCogEoTTDPBRdsF5C6/PGW7f2L9w
sow5khuV5vCGzlc2P/dtvh282ZP7QzSJ9k20Jg4hULxb+ujwocBxoi+GE0c//nJNHEIMcRsWaQGE
mNzJVzxQqmQQcqAQn5+eGDdVJ+KaFq2JA4gG9E1LqWATR+t+0O8jYTYgiFmee8voa0WibNNab/b7
J/lrvpMclEVweCQG2HFY7o3vJe1EX0voHxxalHZK87HF0pjWaoLHDLRuqbvej81ND8740K29v/t6
fKdpGdWy3ComjpCClt7QLuDQteagssPHxQw/oST0rZyij2aRX2v60Ds1yQvXrDUbKFaLwoMt7zWs
6Kpu2RBmtXj2irahpa2nM2RL7dRN8uqHMctXRhJvqri474BkYWn5jZJdYwDZG6jlT5PtSyiPOOgf
/7cwKlduwjsyyFVQGfWTDPX189u1fmAc/0HmmifxW5RSqlF7qoPIHrwxfBgKsBFPAhz6Dy84WuGC
dpTU1hjLgXkBztgFtDZVwLwAT1rG27yA1QbObTwXw2mkEDJjMBker2zoTnHYmVvtlqtp+8d09AcI
PC6Oi95awoBwMzIXn78OUeJFCcC2F05OiFbEHe21NXa6neBL1aa2j+Z+m7WhD1nDvaYuV2NrO5Hd
O5KUuYplbMDW6593FPbz5zaUC2QaWWPezqQOwm6JPWi/p5tObkp3qq3tlCpby5oaJ1FF3KrnzYLG
5qV/Kq0WQmweq44H4kbFN3kJJroZux/gxXYS6CWdX+Vr8rIXH/OVsn1XDClJy4WdZ5NPd4cnlG8S
RG+hbx+iwzqKPSlAopj6aUBExLWvW7yZdVVB9ktY8svP+2RWQqiiqnUggyt39k3XuLBlZ8ic5oEZ
nzbESS/MytEfaSB/jrzZFsDB67fTw39gQYKYgMTrlZg09JyTtDIQqSxuzG/l47JRPGu8LoL5tvcx
663eyIxgWpAjs3B85V0aCO0tyzYgas/d6kwzRn9njktGD/ouuf6m4SozVSjQRiLJTJElDvC0geZ1
X1p1UFjEqY3dYH2rk8e2fhA40qsaF9vIkxVxkJfIeVam6uGaoWzwGFd6ZDc/UZfVZCewnws+HPu5
cxvI4Z2Jy1QYVzAXS8VFtIzIxZpArzNB8s9255wZDuuyvJVia2KrIjJUxh/tvhTdz1Zx7mTjOJzr
hrLScpZ9/Tlyr9/MTmxxoGaFli7T9PCRILiGU4JesJsZuZi2yk7gEKs3jKMtPi8pcGVSxxixzagk
dPtw74z/YcPxae695d4pcAl+FkYlMYSlEhgsO9XvIxDIaXezfC9YluBz8VMwWlWpEeMAAWC+3MIy
ECWTq2fByQ5yIKHNkJ6OZBmhW10n6X4ob+HkbmkEtp17UTq655cm8HV+2qVX20kfOzhHEvV+al7M
ZiYIWgEW8TMu6mAXuUxtuAQq/635bx2hliR9zXvhsSZAI368Bb1Skhrp+Eqsh7vZ062EGT1c0tp9
7YZuPglgQhRY/IiLnVaJbRcKS/h+pV/LNbpuLnKhV7x+zH6JtDoHGFB17jMawS3YFRQiR/EuDIaA
XlBndIt5wxotUwdpWStsGF8/LU88ksOPalarcjSQnbAO9Tbd0G2FTioDWmpMfzBzk3anb4oNwYSE
CPBFy+a7L9Bw8tP2QVT1cKcD2arP7nR4VXq+06XzG+50grjgB2PMHNrdTYwUCfWSHRjsgjyXBGUs
QWDw0zClHg9FuCD0kPVdprYSO2ncu02kXKiyJjxxVm/Hx6/IT8LMfdP0cqQ9Q9j4tDype8n5vZMU
Oh5vvB2vI7ROTM0ybfOVrnZja3MG5bEmGPCc6sR5+Qnve4Nn69q7oOxoiMHDyS2vV5WkkzSssDEx
1y2hQi/Jwoxn/SQ4GuHg2UhjArWKQxyyk+BXmZNciE+CdRc8mmJ/P1nPuBgVjQmOtlRX3DL8XPUf
z2P/+o1VO1rg0jfIy6pSPAAwf57WHVoUJh0T46MP5osGpVtRnV3kDFwG12dtRUYGY01rXBQ0x0Ur
vWqzSLAykRkug7NxEzciguhdss4d1N0Uoi8/eTy/fetGQMpjW7qmv9JOk+Rk0esJ6bxENTfrJGiY
PZWRiK1TYfD6Ohv9bYZvC6fJZOTLFD4HLuh53H6n/wDLn9d4RqC4raNuexdqAG7+IIJfwQr5zvCw
SZRwsQ1so7XT431pPLbT3flNXIel4+q4oK2tBEk2+1I0DuYq8ZYYQo/q16yut3hePm9rHXCPtrjY
jdJ0arQCtozxx9R0oFO8N4fWscBLd97QeuQeDXGR26ZVUecjy+EkuJ8B0v2wEYDdepp4NME+3Qk4
DEQD4cOM3ENpR2ecM4wNJk6FogH1UzemQplotjfnvJAL3CKKh7rJ7epQLmZ1gkx3EtfEVILq6J/z
QFRv+o/k6rhALoQra8gpWDQYNoVBs1+29YzqNDjV9/Fe6ry/+2B8dlXrM84MhuqF7YYxAZGnf96C
yM+5JCpRFrmhMwMLori5auDiD5k5iF/TK7sQirEIvINvDh9AmzrNCwKXFXjGp2r2ZtQkGbdXnKLz
R5F9duAnw45dyUQ3mPVPh15SzbAUS8Wj6kvfDKXYnEl8SDVYeen5jDT2b7lwrkbaiSnuw81qbIRI
UFFLMmSvotfEeJ/nn5jgvtzYR/1Alqw5PGxW2EFonxVX9J5dajEtPP8jap1adZWjQf4ObU8KkZYW
F6ZMNtxW+6rr1ImSL1l6SRVRq/iqo5zYYunOCYxEY9wOoQHHT5VuM0Q7bfhG1dxJcySi82elnQSB
JvIN/iadF1JoLCEMskeaXyVrO1iuyqAT3c9W74Mni+PwvprBWF6bcI4eZb48dVizZ+f1hYfripcH
jSjsVs+XE3sc7Efg1R5VEzEeD5FLE+LktebPKPAN2tfzaCKyxKG/XNt51xao76XJA+bXWd9go4Hr
CmOU5w29Jt1h907dUCzFtFGylTlLpaSRbjJwSdHb+I5q5uVSw1Hk2YuhkSnNUkCL0Il7tBnEkugY
XQ+Eo23uzKFgD1NtBd9vxD03v9L773EZOVV+nyR/yiLLVmmgBV4zNWJBvvVlGDRJS6Mxwn5S81Nb
X7T2rZqJyJJXoerEBpfpLO0AtWAZqGjFuCzrHaTdO8HXWk0VT0xwDi/RNKyiAalipQ6OZoROUtzm
09NI8FQdfYoJcWdrI3CQ1QvRiU3O6Q2MQw+WiZfI57eE5+ri28B+1etPTHG+qNS2raILF894GZ5V
aTBHt6r9JIWxYE3sd17lOid2OL9r0JM7WzGWRMm3iu7m/JvefRZs22o+dWKDOyOVrkhQ+gcOMmob
zHW7hbvEH9njA9miG9etlQ9/aZE7KsfcxIN/hkjOoEzVLr8fqVNzw4TNQ7fyBRZFrsGdnAP43rs8
+5kHFNvOpVt698bCs8AWXygqkgWrG7C6Y0F9um3wFJoHwiK3yBb7+8mhORRGTuL4kF39aTVYABp8
jSjOp8icKNL8cflsDw9tdf9334gvC+mNFg6QIX7ZtvUcvu/LCw0DbQKmomLgiPMHWdIXua7g88d6
6XxjByEeIoRn//o3+m3rcK6dfCMLVEe5yjJ6Vjg8Pnq8pR1tPac5ruvw9xNbpFDUtjFe5DSsDvyW
Z/h1CDwuiztEhkUqO1lhW1injpJ+GNqHLCqcKBLK0LJfeg2CR0vcWZJNIJWRNcIAqt9Z/YcUAxf0
ns2zJs0u2ZBBALrCXeQOEnnIzDzNcdpnNtrTqnBnW9LVgsHqdFEvTM028RTXEq9UQMNNyu1sLKJ8
Yx33ia0YBjH1V7JlPSHVkrbAKxs/bcu507Zoqwn/PR9y65/waIXDYXWutEZNYaVv6aZUbzOo8YX1
Fyom1F2PgaMlLt4aJelJhLao3zEQ7pbrN8b26kXC+G2Lv3GadR9WeY5HAlVNLjJbfxyt+AEkihfp
SHZJpNHHOdcspyeTL1Vj5mggEEY/cXI7Q2lSw3i2Qu1LDST+rTJcRmb3noT55N/jINsy4rLp6xb9
UgMeSTCsrEom0nL/f6xdWXPbOLP9RaziDuKVqyRbthOPEycvrGzDfd/56++BMolliCN48t0q58lJ
mgAa3Y1ezonwTdePd9tiv2wEd0OplcijXOB4i6EHUfSzFknBdQkCBboYWE71qjdCXJTBmFy5dOWm
dubxSySqT/zLjXxZCncjgWOS9T2B/ry81d5q17ZloXnMIoamo6WAMzdmOa36PEN/foWRL7oq8t+b
1/xMFLesloZjC6Q1qGp4FzXPNTJmIsbry5Er9qAwqapqhgx3x09Em2NfTFIKGXFLMCKQu0kNupIs
B+59d9BM4s6GsUvQFodO8D0ts4NC48yuVQoabIIYOgz/+gOlOfsgTi0zOncgPoOfH+SDotFPehH+
nUmDE8fR+z+QBPsJuhzCHlXcVat0sNdQlrjTrK9p+lHNkXrvUtsaRK+dzXtgUUuj2GR6MRG4VIOs
Tm3UBFU020b3rjbLQ53ONnpM99eXtF0oeRHFTwOqllYb+YKXB2uc7toTLwTqjz0mR6UIbVLDbhBB
FJ34pi8cMDUxKaBSy8Qo0usosyCRjDoGc8DWeMyNmalKEI69k8+j2wDhfSyS/arQoGiMQz2EjpVI
h0xT93Um3ZRRfzNpuq9V442WrbYVYpJCm5whGW67iqGSlh5Bv3Qe1Q74tV1pBFxRbIoyMFseSIce
UE3HD+gQX6+hKyISRRLe1b/6JqLDW18AW9pwLop3q40aLl0GUcbUP9YqmktHY0GTe+eThIoa6UXr
4jxrFekmJgLw0H6JZH9axjdksQQL44fJl3KalpLAoejB7Ha2yoi1JSfsXFb9Dk/E2uW40wW3eMtI
nm0nf4uVeJT6jEVjs/I9zt+PWe92QvXYegSfC+GNkmmstZlgG1mOvxx2bKhXuWOP4EQK3jKPsOlm
ziVybiZuwTq7sDT8T4X8L+Vbptv8/T0XxbkZbS3+cdNrUQZZOTmxBugI7UjAUJQNonhddF6ctZAx
ZZvSGgvr1dUdQRk2I2Dv/zO/CtyarhFVpbpJVM3ipLSpPIC2E1oxjrE3Tg9krILBEpY8t6/Xixh2
Jc4eVOuqmmu/nkqeYbDuwfLIaj8AQb1ZboS1n+2dexHG2ShFBr1KOiHbk+eLM1YfdOM27WtH4EFE
S+LMUxbqkaQw//srlmK5EJb3FrdqX8JPcKfEWae20Uc9zLAiVtanYFz2QIFg58jXAiMFyCl/UiY+
0wreO+bLBL5KdqnSOMgwQBinsW2Gz4Id3LaDv8+JJ/+kyqiNSXTaQda0K39eMLgSJihFVqBbQQ/U
7E2aK57uEOgHTwRazqGilxrKMe38qM4ykvqh3SaC+UPRmfEzFIUspUmT48yYR1E9tijgvr07nRjm
g6/v5bZpetlKzjStLcly08BWaigtYWRkKm4N5UMN+PVYtDDR7nEWw2iboUGFCf2FS2FbSeRm8dea
iIp0IimcwZA0I5+XGZC4eXxX0RkscOgH1e3ru/YvzuNl2zhLkTdDndSsIedXNPP2RtoTCsml93iR
xdmLacKg3iBBH6S8dtYKpANlimxIfcd4I9Vwes7DzqcTBpwU/XbIjTt1zd5pIz2YqxFUMmpcMfGi
MPGMpdkVYBczpehHpRlfkdq+zfUSAfP6R1On54aAMzxrYqlVWuOwR6BMdOanDlOn2h1jT+u6T4zZ
WdRRzxT133cJA8yvHcWwjvlcDAj60imY1cQpY9Gk1XXNQgj7WkIJ+gAlmnD71aK+tdbZNsnfPV0F
D4zrFxLQVq+l6CslgJCDw4uWz/r6JVZuwwiZENlNY9GrabOix6CegDKm6CifcSuq5mKu+wjW2lo9
PboPk10GEFuV/lDyG6qVrlTdDqsgmmTaenFOOp72RLMw9MGDt/RmqUsK+PUCqX+uosohbW7PHeaf
YXFW6qlz716/q5vH9iKQd0mpGinDksAg6Mie2+3UJQ4e5Jgy0RsRq96mXzoTxe1nhvZGpauwtr5N
vbYwb0YM04LS08UZeNdXtanuZ6I4NaF6O4XqAnWX5LtOjp0uMgQ2TnBQvBsaB9mIkwzKEXeWk3SJ
J7ffE1m7D0EnK3VP1SqClmIm4Ypm8GTUM5GmXmXlw3R67sanMN7F8b1efJSn2ltHzdZ7UfpHtIlM
dc6CS10rs0KTsEQdWYmagJJ3EWj7ibrr2qI4dwSMs7WtCogoivgZBLnHZcgTwBg3X6cqyeFxZbtp
kjutWp6qaPUGMgRDqrlTBdCRNnX6td4b1vhc5+WnxNIf13zYr1r4IGUIeqgqQpLcfIWdaRXn1rol
k8cJPB8ITc+mwtl0MxT5TQ1CIomcc0NTphmVDQ4dOOv+0CJAHXcY0e3cbi8lqEW+YepMZBA41wTG
50oaF6Zn9fMaPgMzwGhFAcJ1GQbvjSTJWMdGxfUEaZzbEj8sntRCEb0kmE/7d+UyeI9EZoVIjYyV
WNWHGe2LIRrHaf+oKfcKIKXN1J8yBbitj9dNz3bwg4QmGqnQMIyurtfXxpyRpSw1BD8p3q5yR5wk
ftZAQhYHpXGfy5+lZBeCGKMSVso3X05ngtl9PruvkjLOekyxXpZ74xoB0dh2fZmnGTx+d01TBowl
mhZMje93yTCZ2HQ6pI2S+S2t5V0Y609KNLTeiHYisD50T7QrVkfS9KdCXr9i/nanD919OzVelhmy
vfRRaq+LlDsWSe9XC4jAfT0xrC0jctt43emzhhFWJU7sYpGflGIXlVLpEBkIiDqK5Pj7ub76dWLt
5nTeZxFmtq+vccNhWTLLmco6kWWTP8l0nvUmaiNkyrpjvaY3uvnNWoBdTKP/7q4gyKSaqesalfmu
miwtk2mpYkzTFtkHoK4EE5gjBYvZmhB5JUR9rR7Ir6dgFyhaxJwKehpSf4kOINKVPPO7bivAi8nc
RN/tSt2dRPXCiyy/hUhGli1UsykmOgEY9Vp2DbwtwIPSKCgsJ7tTvcTLgKVQ2OS4LpCt2plLXXn0
G8HkyEU+mhfM3QnNkscGIFWAGDYmJyTzBFbAwQwYcmhQABZpT+NYt+uQEIATzanTWvO3cog+rUPz
aIVgE7muURcjQqfvQeJHtSwVE70X5Y4CBfChy+NgHWwy2Mq+dyXNIX55H+4B/64ESesOtz3wUk3B
w/nC155E6xRcnSaerBehJRlXjITLZRzk4/CwGNERnBbZo1SF4E9pNHtS2rvwg1xm0lPUmpYrDfrH
gZT9d+rmtyicVUb0t7JE7xdpdse0a5xJn5EuV3vweeeyIB/OOwjuW/moNF+WaOpUbFNahe/yBq+w
NsufCjqJYlI+xmGCFNVAO5tsUWrweTrAXS9TVchIx0gUjWaWfpcMoeDNsiWD6AS5Js1AKMuHipLU
RevcKXEA9N+HVdF2RBVebnaBzq0xW8e5DE7Prbab2j6vE4QmEwbFMULaIS0yO9kDY6SjbiTqd+Qf
YrxAdoJnziaW9GUZOjUOiEadTn/IqfQ8ZO91oON3dBL5VN6V89K4ODHXmjarJy1mqf3bIbD2uo0w
+1D4RHBWfFhv6VRG9yZA7QygTql8zDDpcS2nNfYx1v/ukMfYKe1yiCzjqxl9ltX9PIFT57pJuNSO
1xI5s9yZcVSUSZkG81g9llK9i4goTXx5m+BTUFsisP8GGC65h5eqrBkILto0iK29lmhOVEZuOVYC
W3upEZCCZiWM+ShAOLloZgeq7jrokFJZd4PZuXWaoFm6dodFAppM7Fzftg2XAnFIrWvE0jRYNW5R
ZUKiOgnzDMOW0m5xiju0m7vjTb0LATqN5sAbMVwx/wRjynEukjsqa1JqozP6NOiWe1It77IRaaVU
DuiyHFA13jXEvNcB/nt9pac8w+u7DfwH4HdriqKbOEAuIh9mqmDWGQCh8iEB158ueeM9reHAC6dx
ZR9cFOquPIaxp9rsLaLvkDsUKOmGH331Dfxs1VIPigQTA2Djoxn0D8oOOIs7FjbENyoDgHCvr/ki
iMZWW0SxTIIgGvDl/OkWpZ4NEjq3z+qGP0fx31A33Ljzr2Rxx6o0wzwuKvZXD1RHsp+brw3g9LDV
9W00O9RjZTZDt6fErUpbZHCEK+VCo7BkbTA5KFR/1Tt+wsGxGRDhqBBbyYUmqSjPqxTt2+hWf220
AQWzAEjzRJwyuwnSzNM+dKlT7fNdMtxgLk90SS+MG15dimwyqHvDsi7wU0iTRGu6FBliTmAufej3
2UHyas981A6L2zuJb4gUh23XqyVyErnDpF2dtYYCs7Cgmav8S3Oro/kXqr52tR9RXBTyAl7eDE4g
d35NbTaFqkMg6pZ/zUCGaWCH8o+TH+/Kd4mYDf3CCHHy2JafOd5m1POJgIoy0O7zfXbXu2CF0i2M
LLHiFZJ3iW1gZimzdkB4QBgpKmxePCMsTj6nQ7Q3uhINERgQwXz99DfxlRvq0SfDi+CWtQDDRW7+
Of4hC/rSLvL8vFwuBKALsJAVE3INdGWvbgyLbzxG71t3dA2/C/oboF0eUd66RWbfzu8MZ/5RAszg
ul069ZJcUy8uBTS2qlRIcZkFDFZAsslN/TD8bR7G75jw97+1XvzFOGQVg9re0SByYm/aGZ/6p1jg
E/iXKb8ZXF6okk30HSiAPaVjGB0BxQm0T9Q6XErXzOk1oOZcX/dF1Y0XyPkg06oizYqrLNDfJe+J
v+7kT2wwLjrh/f536/9ax/ieZBBojOpcYZeBneqmlt93tTdErdsY6H5IPyzJlzg6WO1fpSqIYS6j
Ck4yF1WYQzGsIARhtxkAdasdvde9eYcugQc2Ujm+6z+Lw4qLVAq3uafNP7vS2UhmTVVOQoHtvQvf
sdJmstNcBjKFGXO7OKxfk4C8a5g1c1XFtu4xx3y0HPqpdsNjtYs96s6NPeyuH/tF4GggBgYKE0V3
FdEvajqTUTfSXFcFcjx5Y2vhqLiTWgK5fhCW/S8ifIx4wOkTC69iQ9F4rKt4NcwsHKM86CZM/Kyd
6qNWPjtVEsUOsiOHkkQf63y5aQBlFuv9l+sLvfRTaLJHjkdXTMxaqKdn+9kJJDKq8alcFoHS5lFv
h21n+ilCvcfrYi5tN0PK1tiPZlymQfC0rFD4mVmkEe00qBXzEvJOSMVyEYobkGPKeNgqlqYg6n/t
I6xoXme5JCymyO7kD8DI6O6UHXQJLADNX9l+9Rp/juB+RYzbl3YJglG6MqlMrMv0htSRcIomCDbi
YZf1hh81ht80GmBQMtGrZsMmvRbGuXq165d5xjQLHP2KTgBQGcv2aOt2A08fIVIThBbq5q6eLY7z
9KvWJZHVYHHrN83PvFp+Xzjfxj0IGIMBPRUVWiosT3EKt3jsj5Gv78ogd1r4APIg9MKXCosBPGww
NXXC7ibnhbVRL8POiksEVhmIdVdHdbADO3PfuFF9Dw5dV8wHcmkNXsvkPDDCO/BAZhki8GI91sqM
yKP9PK6dwMduRBiQQ4GvrQKVEflCbp+JBbgILcTaOi9+0L7lo53smiB2v03ULlu79xY3tcvPYGUV
qe/mrp5JZr8/MwOjro7TSKQiSIbZMdb5tlHpp+sm4ILtxMLdPF8dd3JyLCUhTdAO1g6OeSi8Zrbn
HeDtMGvbHpLvlQ9ccfu6zC3FBWq5gnSjyf5wTi0au4mg9agMSK98K8zqfd8Ph7prH+eMJd3XehYd
ITui12GSZhowPUiao/ntwnEk9aCl4TqXMECK335KPrc3jUuDyk188yt6gAULvGgBZpt6Lo8zBYVR
51KSreVpgCO7qRpMpdjqU+r2H7t3RLZXwCDJgNtTHMwbH9NDeZT+mm6yR8NBx/BnOfFFyOWXiV7u
izglVpqJDrK1MCUOg/gZDZvgvvWyp8GfECHXEeAE4ifpQWSkjIvH7EkuI35BQzQcKRcZ5nkR4TnW
VAHO5ms/GTszrWM7GuqHVqnmTzqShGiqLGN7jaP7uus720qxYbN5Dwrw/SDHXqsSl8bprtKbR1my
dnod7y1Tul/nFR3Vs91H2W6dlZ02ZTd9Yt4UJGsdtRndviHOnP29pJmjw+IrRf2d5BVoueL0rpfK
95gkKO0JvCb2OqATrZIVQM3MSCLE/aGt6R4RLTCcgfHpyEvnR0p0YP/aAihvVpYeg12zSlg1NGDX
pAQk7tS+n5IOFLSqbtgKejoFBn/jace06mUveTeKgoWhZqQMzKyVbToYd9EygJlFMu+7tfcMY0zf
l7SkR22e3tUUTVXVEtRL9BUsoV+vX+GtyMFAZzgyQLqBihRnNaaONFGOCAXZLrShHJIAmMm7+CBC
VNjy3+diOBOvY9OtclXRhktGxdbGhR66dbL1kWQ3SiOL4Fy3PIopszZZwzQthF6v7e0KTo/V6pYK
cMPJ/UrITtX6R0vWBa+lLbOOY0RYpykmAkxmH8/M+pCYo2wsEEO69P2aG7uogqZdP6DTgClv8qgM
iFT0/CLjwU8hqH3br6AyQ5tvm8hPXVUknmI2boP+lsacfJrmt+uI/GRHDHtqxm+Faj0kUdnbuUxl
Z+g704ONTvwxGhtHKpTdrKVPQ0+fQrQA2IXW+YAw9iLD/FJIzUPXSTdmNmn2uOagvh2RBAhH4xAb
6PW0tMROssRVyiRiN6xzFm39qnaRZOcJHe2Mmh9JC6rjSkafT975Y5HdxPJa2sidzHbcdHMGq1Dd
jAjV7RF53Z0lY4KqkarFtmScmL1I6fvr+7floyiyxgqqMLKh86pAC+CIJmpfBTWASdTmzphVm6aF
m+b7GpxS14VtKcSZMP59SclK0B4EYdRABwCMYV98uC5h082zSqdhUBW5d8LpXDmyRHnbMRiget/2
+xpogCOYYvXEJqWX2rGHaFHgdjeXZcKww+WydBvn57M8Tbs4saJAitudXEMVukJwTFs3FjGnTqml
UKLypJJWOrZA+8POQWv90Cj8utN3Yysyvdsr+S2GH1IP5VjtAL5cBWYZ2ksLOg5NlNI4MeVdXNiX
pfDAhWQJAQaflhUeY1Pn1w/xt6EBLi/Sout+ydzqoALCRrMLr3tCOsBPvsc78qFVCqcNRAyMouWq
rw1U3rZK1iZw2pFyDAmQVzC0ItDHjYMDG4+GLkYTrSkXMWAOv2rSBpZ99AGXWth9fNc/hkvAaHBZ
32kCSCByfANZ94ZLgWBK0UcBVEPE86/XNsqdoiws3tVs+VDviw8t7oLKOP4KR3fN+/S9Qp34YAia
tTa29JVYPg4KFTlULWjQJK+2Tr+0ueiGs0Ph9OeVBM55aXTqBpkRTv/khShdAKGw5yfCXD95FK1n
y6AQ9PdZqN0DMOoCE1tHEqSraosFlGgFu1vujK9MLUvTlm9bkF5pky0Kq7de2DBg6GRSNBgUhTdi
QxtGRkMyoPO/Mw8gdtFukMl3Zk97mr8UvijbtKUpGCinKrI/GIM7hWNnbnqurCGf+rgKjDT8JAP3
0C1MyZEWXMuwj0Rjg1sX4lwaU6AzaTFBQFDmCApK+rUdBl+mqz3Uon77zWM7F8M+40xMpJXzCiyW
KpBKO2pAy2wvR8DIf0y/WopNW1v5UjvZfSdI3G2Frji5l71ke30mVrLCpNNKiO08/SB7yFGoPur0
7ux1D+bH9Mf86bp92bpuBqO0MFRdUUzeL5RaXWmqlMJgj08LjlAKK/+6hMtCGajtYEJAaonMlnEB
sBQpSl9bM0qCr4Eq/gRQFM/JV6K43RvzvtHGFI1fC1LsTTfsJBHD0AW2Py+CM4vr2szWhKHSwDzO
royWDQR8j8uHIUCZ9zGq7PBRBzS8mjrNY/o5D0RXe0P7KfKtOsrJhMiazInHNZtXynDvBzwm6K05
3RBLAOK/oRKvRHAWGO0o82z2aBCc1fY9HdUPEpXc6zqxYTFeieBMsGJNZlQZaB+OJv2jZKWRow2V
RyaMOcdtPP73qBHSkI9STAO9bHwT26LVC3r4IC0zH0M6AEEy2V9fD9t1zqW8ksDbpBqrKZF1D6yo
y21zqv8miYnp1V7/HOVrUMbo07oucXsHX9bEmSfLjJV8iaEHnfwZg/oA8rgp8ZYAJqcgNt0UBJuO
UjCaQ9Ao8togtV0ZK+WK8RC5R0xFPlbxk7x8JJmww25T7c4EcZot12GhJSZQlNdvAMB2RhnG1nJR
Fgx6Ry5t1GQfhUmXrWM7E8lpuoIXm6yxVtiu/J5L74Y0dTIiqH+KlsWrujEpZsrA4RO1ullCyZeW
VlD8EhwRH3QPK80smrP5vXJ0iN4jcYMKn3JHJZFXFCyGD717Koe0TzGxnynFI+ZaUJ9Q48m9rtqb
Ju7lVHhEKEIX0KhTqPZKg0mK7Wq6W0UII6KFcFk+Ve/UseyxZVWXf7Yqa1939Pl/Wwb7hDNPrtIU
A20gHg306DiZ4AbdaZkgVhbtFGcE6noicbbA7EwEyUHrQUHb9lQI1rFRWkXam+qWrBnUunzhFxby
ZRJ66k7+mwHjTpkH+tgsWAMp6IMic9ZpT11RR8j24n6L5d/6bdFla8HQIXIjBroDGl2N3Vw+XT+k
bT14EcK9vE3AtzWxnDYBmZCaUWzZEFW7Nl3Dy+7xNeJl6pGb1WBjMuuRmgB3XJ9HOjqm9V4SkuJs
Ba3nR8VH4pOeGdTsoHOGbRk2a2rJUV+abNZRipg1NmzQvbiqCBZUdFScqitkbZc8whrLHpzl0g8k
nBx1/Pv6Uf3L4ixVA7WQepmZyfspR6IE8xn9t8FbAbQPvFNHQSP8arfeBOyu1U698ikUlJi3Fgfu
SuCEoZPvMjkTqdWC4BaLy9N5DRZZL71l0D9oi/xfEQ4QWtJzSVw2QdWLJkla5tPLRzKBh5E8LJaI
AGxzOYyZCo6NXCaC8ho8jxmFipRm7mOI45D0sa9Os3f9tARieJ+UZ0PWLhmgaxJrvaNt5gAx70bK
LPe6mK37e+LZ+rka3iGNyhyW41SBvlRDgUa7SxZRE/im+UNjMfq/0QOOLlwuSNDTJu9Hhk5vPs3+
4mmhDQbO2CWR3aOdY/TKyitc+auov3B7ZS9iubih6LpcL4aiCcrsM6YzbOCx+Nf3bvuIfkvgYVeG
KZ4ljUV2tKoRdnuW/GPOBR5q6z0LVN0XIZyBlWmflWSpm1P2o5N/0/Su3j+jd6KBaaFE7haZVTnk
RQV3xbAhflPA/jPs9xbIla3wC2xuAOrV2LvdYL8/c/SxHKMzUwd89gSat/w2QTdDlAws9fEHMf+5
IC5ClmQyNhKBoCGLwXv2MVpbu2hHR8r+IKA8F8SpfIugmBoGQvFIr7zaJKCuSx1lJnauygI7sX1c
Z7vH6Xk9rHEyaVjUSm0ZXbzrPnW11NEMsLUse5YgK0QjEJue5Gx9JutpOjuxLlYkmrGNrCHDY0lV
gD9aJwbV3AHYc2QPj7GXiBokNi/cy1L5cr5WmgtegtBMbb7Ji2NS3yvVH7zd0T3EMOkx2kf40fe5
r/pxSSTEzgMmpsyvaibAkd7K5mBMgKIkp4EQBMM3r/duCAFjB2Y3dqF/I9foNjo73oJcs2kEX4Tx
40SE6omWM9QAaj3VKQaasvZPHAgau5DmVmS043B3Si5Gk0QG/NQazkeELw/rYAXX7eymfTgTwd2m
SJJSmbBj16sWBfbSTvLej7PEnq0P/5sk7mwiNcqbImubAOMujH8oAu5AkzmRDLT2VBnbP7FHLwvj
r9G4ymrYKkkTZP2Xqve18fsSv59MARQZf2uIij4UaDRGe6DUQJd/rXBTrCbGKifU17MYcN+aTYvI
zohIr9mdP0/h8GLYZ5zZhLUO83wAXzRqSuRDvrQftLE/WoPkVnnrJWr7hKk7WNz6vl07wbFd2EBe
NudB2nqem1LCm0o/ymgIU1TwjoWudhw9xOwLxsVFdauLAgEvkVN7oEVkTUQgkbaGbR7CD+hz8YlT
oEdD9ecgBi3qddW8sBu8RO4W5KBW0RuroX58W++zm3Wn3Jm24ihHcb+bUBZ3D/Ia3QRpVVEfaAN7
7TY5LA/FPnJGrEuUQroID0/rMlnTG0aMMEbF6c0UaVlECGSpbf9tDZXWqdT+Psnl27pnQKzJbRiP
aC7BlFOJZuC+/bEq5m7Oyh1Arw+DMovGRdniLhT57IM4ZQJSx6jm7Ygexspeaifdx7f0dn7GCN7n
6ia5w8jqI73rfAXpY9v8C2lykCyhAf3daNjN7c/hDlF9W7hJnLqVUm9W+hISn01CrSBJBLyyW0WY
d5hcxhyd/5CNY+qMohcVW+u1veCUDvQtZkbbJAkALHGzSuhK6prk04QhWtdYSbu7ruOblups5zm1
o2tNY7OsoQrqs0qeFISftSCbuC2CdQTKKrww32JZTlWr9vlo+crs5+VfeniQRPPGbE8u9+xFBGdv
YxWAQ1mjW/5MD+qceGiPsRsVwADLzgScsyTYtIuGu58XiBhorkTXhsZHRU1dS9nQdNQvx8fRRXPq
J/OJ0ZkUu9SnoNOsMQHUHhhkxvXT2rYSGFT7JZh7KBCrGkGnd7JIVrDc/bJI0/0bLBL7vy439UUW
l29caN+lTczs7a7cT3eNA6zcu2KvwSb9wRAev6XcEWbrIuO5Qq0/sH/b2vKyMM78ZajUA4cpCX3U
+I7laDkKSvc1uVVzGYxx972Iku6iyZhfG2fe4kS2wpR5rvgWI5WO/pQ/z/7qUj/3JU9X0ROh+xPI
M3xRi90lTR0LRM70hTNiE7AB5LGAohqq0wNIBk7zGVNce91jxyk5/YLpZkYyeRIvVNdtW/ay0+wk
zgIU4OoAsLQwMVTTuJMzu2qDKolisz6Q5Vuju7UHYlbLfsNFYcp5TXk5u5YlKGHgMWBhy0f3d3gi
3694K8mIVYRwi0w/rwjkh1bnMezmAoOmfmW2vlzcZ1SIMSO4kDzx39RQzF3ppzWxC7nuCqc/FPvW
NjGTIwwSBDtIOFMzGEM+kh5KS2I736+u9YPxu3auRhhvtCeed9sO8F6Ula95WqnequlyZnBi17z9
GQSJp0e2A9gzaZzBUcYhz0mLq9F5o3QwcBexnUDK8QZXdtGq/oYIVrSlnOEZ0XWi9WNPffPIlDJZ
/omZ/1HKN0SwIomc5YnCYc3kEov802uw7ex/33i+iyckLRkGJUsCVrtW4pANOT0kYeJed4Si28YZ
FjmRdAU1RMsflW+z3HmSIaIb2g5JXxbCGRAljaK0nQj11wKZxrTSP1hK0trGyDCDUeWLiBLaaxH3
gJLJHv+n1fG0DWiQD2eN1EUwjG1n1032pVBjAeqJ6LbxDZxNMbTzLJ+cUonHDXtwsMcNsyZvCCYE
imhx1oR0apFQlfy5PRYoIs/HMBudWVUjTQLLSh7Djt5iMOyoxYlz/agEHs7irAgNzSGtohCKGBUO
3sNeoTznNA3WTtQ9ITwwznogS7auExP164WIImbw0/wnYlAEgbOxOMvRyXOkxDPeiGwIYJQclE7v
ZqfbWzuWj55Ew86i4+ICFaWgdVal0MZKuiUE3DlWbnehqA9PFD9bnN2QkH9MkwLPnZ97uN78etG/
YQdZmeBKRMBnHTNtNcIJNfrf58Ve9G9z1gJjxeccuyHS82KFYxn9FjOC427wm726E3b6CZbEoz0T
A9AuEfPQcmAGdeGbzrqzbrVDU/iqeLJUoII8xvOa1Z1aMg89HFY/goUimLif3AhzjhHI2K5fZIEC
8q/ULEkMmsYqfLN+I0uPY/53aIpebwIjyMNqRnIctz3AK/7YG2/qBYap0QWhI9Ln+6HbOJrnbMmK
oIiqpzjsMHWhaYGSRXe1Njh1OgaIkhunXpvEvr6d2zftTDR300YY/DyiEltruTeQz2Jvx8h5k3PZ
jAbOZHG+GoyUFUZU0R3N8vu1jz7sB+OOHsHP7i07wwUGo6BEeF2gwmNKdphVqZoWoO2Vej9XoAnM
RUzS2+mn32vCe/T106mcmqqqUthfvNzcGWVBtER3AV5sNhsK9pSjGBtgOyQ+k8k56a5EuNz1p+wC
O7PITrz1jgRAXnjTsW3e7zNx7LqcvQ7Nucz1OS75BANLer4h3t+0XWfSOE8N71Jo/YzFjY2LNuUj
GM2dASAH8Gj/D1vJOetiQiPDpGFI1Dwuzup2duNkTwqSlkCPBkiaqPLO3OOFrzlbHOetCYbOdDUE
pkCtxE5jyS5CbnvNQ7uK7kotEtjKzaDnTBrnrC00Zo9zDDs2tYlHjC9xVdm9CSy4ahFI+hczAgIq
BeU7Uze5fQyz1CSYcnztRN+YFt++1S+yuE2c6VKYcQ+TpTyq6x6UaOjV0dnUyvLdRJKkVo9iJ7fp
dsiLTG4rQ6rLS98nbFwQw9nVWP5oNbOyB7BTiSzypvfBoBZBH42FrhDOSmY6LSWw97KtdK1Auz0L
foTYDNvnxqbrFGAzWBeIrXAvGsYGEaz+gfnfvNlnsi7ObZjW0Ir/SEc2S25nsrjzKrSoTBOjKQLA
TWVHM85au0EwXGqSPcxJ6NFy/ThWaE7JAX5Z5qmIyG7zFaAQHfxlClJ7hD9FUHXrWagV7EX/Kys7
nSpFbzLRW1sLOBgLAB8GxQ9nosPRohMZc1T5gPK4rw6xmzlmhMmOyn1DymnLIZxL40x0V49ljW65
0M/3RQKMiRXIbyQPchuABbfLrhPN6rIYhLea5/I446KoC0byqjr0C0D/VA3g7Jrj1GPIKb/NZNzG
Xgjzv2ViziVyqmq08mxh6gjlFkDbyatjIgMEECWbLE5py+56FCcmN736uUxOZedYxVAvwRnSnX7I
blji99dTvzyI3z1bzuFcHBf4pb0+KcsIBR3DQ1KgvPjcdccZZazrAaZoJzlrNhQzmmFAue7n5F7F
YH7SFO51CVum+WUhJh/kGQDWmVdrSgNlvVsxsFUDmT5sPl4Xcn0ZGDZ6HQNlSUGLfkUMpIDddCV+
CsW/LmHTFJ+vg926szDLUudMtgqc/x+Y4i0fcy6LsxeRNNVtaGA5OhB/b6zDus9da981IIqybLwS
+0AU+QiXx3b4bHlLl0ZamkMRfqr3r4fGW4pU11UbJvG1KKOo49HKEX+TgtrZZN0Dg9oDv7UHHICv
glO7bgtRoX0tKwPrKrizlfB0av85PXfdzqNr5bU0K+rVam4gTR1PwTEbmFXGtwbHorVxJsIy+jVr
45NF+unD/lOiXySNsxTT/EtBChjZveZqC0Deg/yGBKpLzI/iZCfbrH93K5iRf72ZydwribFoYM+l
KiBRchuTjPYoAXXXeFw11RNoiuDsThfk/AIUyhi10ukZxez7f7kAost2ik7OZK2qlRsGsjLA2gHt
IbDTbqy/rEcGqm5+VVL7f1wZb01SBgXbMlcy2DVqluFe6uzRkf+82+fMdp06MM/WJrdLlNUz9vEP
7KTozDhLMlrmnBU1ZP3K5f6Hbh+RLM6SNIo8gvj9j2QJXOapEH62heNaFkq1EMmPrP+j7Uq6o8i5
5S/Kc3JQTlvlUINnG2xgk6cxkMp5Hn/9C5VpXC2qS8b9PTawQpXSVejqKm7EpwIV3HIO2PJJEhWS
M0Ykt9cl1EOaZIAyMprTcbX2jC28i67RRrYpA/JVxi05mXEfx4WAHzWMGVhhIObJ3VhRrv8JrekF
8scrSPTyBr/DJJ2BD5HjnsYtvF+LRjmUPVd/ute//MYWKNHILWeXSJBSZOI2kzWjLT5zwz7sfSPs
vNkFQWHdcDGteJL24POJO/eh/OccRYulNSM00B0lZLt+x1VVOQ9CfsWWLeBBnONonHGsGn2GluTG
vOFmFNAT3b28dBXhGzRzJeF50JY9Gm0aI4gCM4DW7+k2v6K9653+KDxFMh98hZ2x5IcpCoVkc6gT
GmAGcG8T1AmHGxa8i4l5PKSAKG1q9IPZ/j+d3wepxKMJzTNcYLIFCV56qYI+os/QPHZAACQh1Hvk
9yVJkneQfzsazl311qrGJgrHDnqZDTHoYoKCmCg3BZHJrUtDU8AWRY2UljHkXTm2QLHuU7/wwMID
SYWoUFVsR1myINnihpCboNrUKi5kB9+XVspG40fT8VzO5bhAmu3lSF1AIZspfwZoab2Xp12Sq5Qh
wIlSuKmdpvg0xfxrzlxvtpnkRihbroO47tH3cCEkJHa4vvNjm1PiXhLXtz3qSS7uliHcbKKa66dr
mD2u4Ko4NNlnHktA2OLxUe/Zfuol7xrSIYW8xJxjB+YhyBX4kJmJIX9yxPiQoBntNSIbUhYjAphY
Mbr1HZ6+8rTrjy86EnQWjSOSaTVGI8eGI5DC4BScbRIoQYxnRfTQLNs3kH5k3ydcdlIT8iiFg+/j
h+oSlP6Qbf4+VDVdeqjKUnRDgBTDHsiaEMTon9+HD1vqzAlOBDTR48lIXW3FtTEvty0uwgn7MDiw
C88MiD52y6VhpRcK6xjVzflinvqCRijvGaT1Jm2818hCa2ugq9n5RT4ES5N6FVyloy7bRPp407N1
sxLlulXmjrbW/HXV9P2oMTTNFtm2NvsLs022adlIu61OpyamDosRCASpokKcWhvNmFTwbRo/VX/p
eyPkR2q8SR+Vuw5d5D2yv+S28qctbiZS0ubphP3X4OL9sYWiclXY76po/Eu0vI4lIDQab9DxqiNb
+Y0Q8b43AbTe/D2pB3Q9Qk9XGedJibET/jwyf/Mx4ZTb47GEq2PHqt5RBrz2TZ7jQpZo3nGu7VoF
qLL58MmDHdnW3GiBU/voPPe6t6RJpw+k1+8V8DtvYIGWEguJ/LI7sF89ICp337X8tLrlNuNveHiU
BY+A4B0coBLdTN+1oBJoE41T7Dipe8VC8Cg/GeL8OLRoRLUreV1ZdvgS4XyHN19hDQvCZ4aPMY5D
rrNbNDv+OjBfv+FkOr18f799WEQIobomQ+1kwIBWZx60ajLyQ3KTPT1/PwME8trC5ovSCG12Kr7o
f5hOvI4mzN8C87HKNQ514Hrnhl//bh6AXjoI/TI+zb+kEq/DCdNnoHVldiyg2N9k1y3fgeYVJ7se
Tlop2/z02f46orDfXNZVs5n8ws3cn+mfPHScLna8DifstIFNjV7xg7ZPcn9llxHsvHupluLZ/YwY
EdIj3Zp6eyXQduaUK9L9pFwVOxTTiZRyJfskoQxcz3BWK118EkhQ7fqga9+lJKjTxdHXWRPSoYFZ
Iwz39GKjVHpgV4Ofj2aQjA8uvBcSU9J6dP54w+wJyVDTmmauZO86cmQB/1sHQNLbTGO/wu9P39mk
4wnokQ+kcPsFSN8lT1DGp7MC0rr+0BdpaNcxNSHklmdBE93PBgg1/RyY+hRIEOw0Rv5aTbFJwKwX
FW99uHNNHh4OvI4W/RfQobzlZg56rx/Rl6TJXMT/5SB4HVRAljkzC9ccEKX/wxvD62gCqjjayLIp
4nviQNr/1ejKcay14bggw7FDQeP3rPp1RBFYSn2t894oN86XLKdjQqFZNbvUucY079ktmmhWX6OQ
P/QVGEFX1IlB0yK5ZwbOjR4aQevJ4VyybW0BhmIlTSD3S/BUjmbImFBmQ9yoKjesKWjLHiVhJTkY
xS4CtCxbi9khrBbLX9Bd7F7wB6lYg6z/vJG3ScmiWMCkuEhVsBVRiMzsW9JCWVWXdpNKziZbAKLC
zPKiL3HvTNFKAzaYe9lvG/CoUfFEt3QKS51slugqyPaJ2EawgFSV1BAFhQiW7aJwnewdP4Zl151D
tQDieDJJJRkiiS0FLLKbWY0MnnSPvgPzNVAxwYDhVggmJDHeYBNyPs/nZnP/rDDlUVZDDQFJjQ2e
cELaz22xNF6OrM3o5n1vjFdulHiI2PuIOD+iSduuar2z2/I6L4tbt2kua71+7qIa7lmdHRh67rcp
gRgzqE30v0W12JLgaCBfRSZ+a5Xuh0D3wMUAodNp98YerHppOV+yZcXWhGRoM6fQcTmP9ZraXXwZ
O3u92Sl1aOSORIpAkjiI1ra5M6qDfiiMjR97azfYXxtz+x+nT4AgFUlD3Bm4Tr0H9vmWP4PBjpAJ
6V0TRS5/NCtr/TpJ9Iel0fbt4l4x2/JI7e6HsnxPR86vOytiWYChCfdj9MhgzC4wwiamkO7dKt8J
VTZFCG0M2TkjS47EBgXVSsZ5jWExartf8SK/1yKLxmq+caecKmPtsazwofnhNW6OHSRjiPPlOjPD
Ys+C6nR5OWW4odfL00ryMBvQDRpdmatkWiXgLvYsTHG1Wq2Gs6RWoWdAbmJTyuqSHFdio0KiTdkE
Dvr7EhLZ9wjZTw9jhFJ1oC3Sxzl1E9frmUwRX7Y0QsqT5fXgmh3u9eBWpdpjb9rUyuHs0DLv/J6W
wIYrZDo1SROW8ZQ5B88ldWkFRS9DSoCSLY8AHGb/9/sfP5bKWy57bD3wM5D7ZUld4GWjCchhlBlk
NB2c9LzKte5e++rewkiS7WFXwIwBwnjRwm9sf15Tk44l5DDEgl1eHv8M8z9r6TgbGKi/CoVlRhTw
CG0L5ljND0PN/El7IrYsMM7uJAwiXKAYTNQhqMCicOgeyfTQR4/no/t8PoQBeKgcFTybabXcNQH0
vCzOnxYkzi8QxhOgIVOzpIv5xejPWSWyuRMgYoQ/UK3wWECSgWwWTrT23fnZk40gYEPO8kUxwO7b
aPE9QzcD/un/txEEXJjr3oIZI4JsrpWbKoHDlCpJi/6Fy/HzKocVEcAgWYs81VZec4sDXgLWdK5v
6jMYIafrLq5A/cVZu8mDXpfmf+fzfwwuYEPREL1pF9Cb3S0MeHYQjA3mveYZ6J9T5F7BZ3EPNvPC
bJKRQf12Apbz4DMvX8sfXJxEynqQjSZMbBQjfZ/H95ZOZaMJM+laWU7yBqNFLhTfL9pds09Dy2fD
X+4munjDo+HZ6yImU4DaSokLU+0wIO/bV+jPooN5ZUGq403yFbJgEVlHvWGMrp2+c0L56vxr7gcj
KwF5IWGeLnqcxVBhS2mcZbRoYi9XHpfuMq/uz+9yGSrqfHGPUBinf5GlzbuOSMmxJTKNel0xTEgZ
c2Gt505TPXhWuu2yOf9BskEE6FWzZYa0CQ9GEy9a6VZZ7qyskmCjNB4E+I3whNS1DAUfftviemSZ
F23tDWcByKtLJwWVfl19uLPZP9doXIvSZhbWiAugEjeIvs/QHfFLHwYtgZE+qWHsZX5dX8ouQZJT
RiQXxSTW9WTmt4P8cxHDpd75fH61+C8/F+oCdPTzUuUabDjDqGx131AsOLX14TpG33pt/Xp+LFnC
IRobx8sYW84KAt/vCcebuGcSXBTZRJZjjnoZowTNHwCTi787ylr6plxXghqGgBqmuWSpkyBIOPGz
wHNSml8x/bbzUAq95OXYRn1qvdrLvSSRHeSSOBHJRTGLUL/L0GKsduZfaKR+TmxtpOMI0yDmIFJT
17ypjel+jpLAIqW/dJlNq8baG4u+hmkGCU3JWvOvPRNYIhcpSxqm6xXuGT978Q3slfLi8DDUb2R2
STI4ELlIajQY8cofUt7zVCnZM4aAPVaUNCopkJix7Is5oB/LGv2in2hNzJ1kFmURLADP1FdwdiaH
29oxo4t3mMp7kGVBJCQt6WTiLcHGJLrxtV2gQTeWUuZlUyfATWzPQLORJZumLcrActrWi0wwsSur
gyhnzlLfqnPdh7LC5dI0t/MIJ3fL7h7WZLnXNS0LurUe/HkqFfSZx/91toW0xnKrPjca4AU/VKZr
tCrcvzBx38IHlKGhyE4qDLNkxYDkm5s4ddrO8tIw2VTlzRJqAXwmkxtZmV+ywCIhYjQHExxBFE6S
OqPLtCO1TB1Sls2ILIjRymei60gxDm3s7sXPNnY1zGHuLk2zJZArciAUdVpmO0WRbsHrM16dPrxw
0Q0/w1tCDtNHvF+Ai/4GHotkYxI+1UdZGxhkipnXGJlsIGDPwJtxdtUzgdRrv5lW6YXiQJM+A6ei
yXmUNWlvNyukMrBTnuAAkO6GbPzLnZVvkNBa/FIzderY/c3Eqo8TXl5plTZXjlt+KIypo30+gMRr
jLt4aG/tyrR8Z3EnarSK5bmLddmpy13ROwxO31VBScnuyaB9l4CZ5EgQfY9mO867lM9ZG5a7SIHR
Fz8SjL1uBv1GljnJjgQioFmkt0an8Tz0PUfC4XD/bX1AOjcMFwawlihlYvTtrGomjwc3CxMFrOy4
2c7pvCVOte+qhFMBgVvutZtaQZc4H5Ta9lnZ3XXOHDqdfZH0xQeYvu7sDHREokKtQDP2Sq+Ec576
rGif3BkSq07MimCaLUa1PtqVq6FR1I1vXXNMAgPmBpvzS8YB79xXCXANv8hhMK0Iih79zmFYpEoB
C2I79AkdIKoQa89LJetrPY2LR1MpoPBoLQVg2OFbywhBScv9yO+pUd7OqA1wUqPL3kXy/TWkLdbz
+jjqa1azGP6n/Y45+2hnf+SU29r2VFpuVpnh6sk70tF4QqoISmpOnCKONxGeNVybqtVHtW2D84t3
UqPFOBqFY9gRRmV5UlnNANni0pr3Rtd/h+TyXTFpHyMln6+rgXW0K/JH1Rk+6uv4VTOnS1NLdp1W
+INmPo2u8lnyi04iwNEvEiqAuWYO9Zygmh5dlWiYW7fLDVfdgSXBRnY2yKZYAGimxHUcQ009hDQ8
TeEXFYWtK7OPkMSqLbbcLpqbJovaKnjtgILoeDnecPlQ14u7QA/bPQtk7NuTJ97RDAoJIUjMZjsr
WNN2VVvqKJkZLG4UVE01UZbnOp1nTWJdcRpJj8YUkBQPcbVRtvhIdfS5mPqLOM3b+29PVpeOxhNQ
J1u1wZ7zJAanbDympFc77H48eXqp9x/jUoCclHW5PtsIlkN/8UvWso6gc/CH7/f1J71+n0igbgjE
1M0IZ4XRo+NX82GSR5WAd/xqgWk9vYGbKtl3h6ztCAl0x3YMs0VWxhPb/8HTyNHHCaCjNJqtQrTC
DYv4Eyl2rGkokeLn6TTzaBQBSABkTd1ytSQwcLj2fRwovCH8bfwbCZSInbekHWOlrAAgC5Sz6wUe
x/ol2Lf0fBCevBodfRL/FUdr1Or2EtvEgOdpuuKIr2k3Mt+xPkyDbD9L9pdYCoeaWlMXNibvRfzJ
Hn/qvA448VC9lVPGZDApNt6mY9GPZT4oYbWWfmNsWmubDbkXz/DdSemkPKvOF8fYJFoeJLgN5vnu
v82tgCjFigfPXlfLjes2u0xva9/GW2FACrXapp0usdc4tPj+e9oEbah/LqVTsnFBPU15uQRFjwRq
KrwTuJuCyuO+2ItzkNrKYl8OLycvea9xJFbKrdnV+5RTuZbyMR12MzxGz0/m6Wro0QhC9jJOg5YT
FfjMNeVz97kMEbS7areMeyzqiixN5xpi6R97wx+6Jo4GFrBFdVit6ysC12zuGvdHEcnyE8nOEAvk
LprRY50cdsY7FZD5Tz4TKmI7btSuMAbOAJfD3tov2g2fy8bXw5Hc8UmUSWRK0gexG1dLUnfCTSTe
dNHDYhZBP/5I8iVY2tIbo3tJnMgiUchVbBV2346OrHryNBDDc79bNs4OYiuQZ8Kz7PhR8YuvkjH5
y/u5+RRylbXNarU1UuQOY0lta5uQ5SqJnvNloWtb0FrZOAkLi/Hb+XElR4TYlQufy8QcCHZ8Ytee
atRUn9JgVh7PjyI79sQCOpSwMlZAHxMzOgXzZRnO29GDD9tlvpfenyU5g1g8N8dpbcz6IMBsbV6K
YS+tsfLCo2T2xMp5nqvwmVYV3on0mdgf4zmsiIxqL9naYoW8c61iMqM2Crvc5xYD2ocs4HJhGgnX
wMEjqewCckjjzoSiWAEvHNYVndOBtlteK7kdxpPrGfYTmGWeGmlXkEoOTAg1OPWH81Ei2XZiLdwi
SqE5C5rBVTwBqMnglaqxPT+E7EoglsBhTDq2WoQLLJf+BBcwC5wdihIW6l9VOERyMuDp5TNRWXFN
As8IITvKc1bFI6fjcZq7Qn9q08eHd5W35Synkfl1RAG9YE3UjiTCY9Ww53KEGgwql1v4puCFUZ6h
n94Br4MJsDWghXTRe3AhHOc2nW0wVGF/4Uq1eGTfJORB8KCJpoTgm3ido8tA4LQuZ08BSaAG5+Jd
qtmG8fpVQh60EmOxrQn19EXbT+ZDA9E6LZMg/ulo/zWG2NYygBwzsRavbuXAfENtvbR9F1H99TNE
Y4s1RfE0G5FRvaeSKImE31pWulQvhwI4VURB1DCqzD/abPbP71/ZpPHddnTXGMiQT9rg2iEb4BcG
3uRcdBJe67/A3+vC8N9wNIZlqy4sXtG18DJrMRSWccF9Q+el7GMEaMgGzZ1WF8ujwMbJa01jN1fz
7J2fsX9BvNfPEeCgYxN0unI13eS77nq6Yv5Ip5D7EXQP72UrHYWcgAeLkS92VGLy8IzCBXpfOkwO
N1wHbirSw142hwIwoMY7JUONt6gm97m2AlqQudaHXl5yPSvdj4cL+bEvnVMBH9iYxElPMCpPZzK8
Fc2Ua99w9Yhyo4T/bQV/6zdpYme2YSj2S+ngz+SDfrNEfbmt/IoYsd1EX90iy3mPt7tVPZtyPY77
mL7dMuZ0bv86Hgf/ow0XrfXakhJoa83E783dpD+U6VW/fK2ilf7HuRQAJDLhzKEnFr4Nl81NrSRf
GvhYwJRnY1XWY5aRwm+HaNuT5DPLon2vtxdD1Uqgn2+53xOs1w8WEGbpV6esTCxopFdUqz5m7mXu
xB6RGrTymTs3kIAwhj33Xc81MqY92TvFU+nP2xid5Jo3d49v0IyUJDuiuYUz5tWccT7fcreGhb7R
/DSMfOxEe7sGXAtAmqvKvlDAm6iOFadymxRX+ingFFDFhsO9Rd1Nv2FfDMl7i2zhBLTRHGstFL4T
u2LvxmVgdwM1m0/KJEtTT99hXiNEAJg+6Ron1g9b8I+1ByVTKDaMFGzNcqc9jPXnVA0ZdIptI/VE
ShcOp4cCKG9BVK9+tiBywXh5s5Z0PP71R+CSRipsZCakWb/5rbwpc5RgmSjs3Mxz0WQuJrOKP+Rq
7A1LQVVW+yqcq5U8oxI4k2w40fkidZzCGLli2Itb7D9vF/1b+AOSA1dsLXHsYoz6DPOZNxDfUHHE
QzLiH+Ib8sqg7ERyhRxmHsiiWMaYonzA26EZOqBvnZ1xxY1zlv7Q5snG3X+cWwFaiKF2ahb9pLmY
7k+aizL/pLl0REpz+ZcC5a9tL3adKDNrda5cjO/kM9vRoUbPua+hT3lrB9Wu+Vb0nomWtUx+UZXB
gAA5udGzbp6BbVYeWPvhbt621d72uEahs/pveLs6H7u/mX1UxqK6ZXqI3RfJKI7ekIz66dr2hsLG
eVT9zfuDob69IoBBIx6PH1/U8E2pKZ+wfz98NbFLBS0qmjU5mNC/OT4wazTha38oqNdwxQPppt1O
cP17U7u7BPk0sWuFdOuoTAmgiL+d/akA2PmTUVOFlGYo574cEbqhqVY+eh3z0gVL+yOzJwnkyQYS
Uhq8tKzOwHM32G96KEFTsx+8SAVTiDxJAOD8jtBEqWi7dSJHgfwdROXJvlj89YL0fuJVO9132f4N
1wpZfAqIM+SmOy+QCnmJzz+0Ujl/X9fELpaqaZqWqSpawQxC02jwdAXqiDLH9vPHhSYKfjGdYMsp
EF3FVvegk3PZTKWEQ3x4GDqz0cRn6YQp1aSm6MefvOpxhosassEwua/DOBhpclntol1y2VySMPMT
/32P4kQnRAO/XnXEbre6WtKs0LDNhj2HMa4nCMP2Npj8afSKUKrLfnJGj8bjUXuU0MST3vSwDufS
IC9Yktu8h0D1uWATmBUQE3TsD+e3woH9+NsUHw0qXJtcSy+cdERJOLaqmSrZ0vha1/2VTMZT1eZb
rbS/J8lw1dvTSiunfhgt7UJfqqfB6B8rKy/8yCyum8G5Ih17UCYSaskYlLX5UNd5UBMNPK02YEOE
N8Yq/6zZZjj09VVUV1dFPN8mrrad4Cc8FGVCM0Pflm56mRjFRd1OYbo4xO9Gw1NK+ynGpaOZpgzS
HuXX83NwMrM7mgIB4QyHTM1UodavjYvnOIuXL6DMONGmcsHWHGQMttPwfTSeAHSq1USkKrDOXdDu
EFW8uy2bP3U+t98qN5UmNbKRRZaQZRURg6XBaIKLv3cp8yCbyjdQT1l2OKXWq3Q/GhKL+pNwfvSV
AuRVq12U0P9HOhlnrQfz7x0xa6+1Wr9rDdnZcfoZ6mg04f5Wxxm8nKrD09Cf0klO56xHYwn5VDfF
pmLwK9zkRd8Xvle7DyXuw2YwLgAHM4HrkRSMTuZUr4OKUEjarK8XbiS4Nltrk2zZBBCEn+Xo47HN
R6rcSvmqJ8+RoyH5oXaER01bN7oDD+WQKWGq3zIXvtvM8M5vvsNz8hkAOuyWo1GgkMPStQIBb2pB
ykmJeevOmUbt2L7Vh6HfDqXVel1tIXCLfqEw0Lrv2/65HdwZz0hu8VAuU9AkZgBJjb3OhuvaaTEb
lvuxdZu7cY0/4sYdtCRpaBaPkpxFFncHmsnRrydlrpdjfzgjyh23l3/RT3tLB+fp0/BoPQScSnut
UJ0eOwrG6P6UfKrjmi4zbhDr4sWAZ918aqyUgogdmPa13qLQ9mhWj5G9H+sbt3hEtzPFoUbrfHN+
DaWzICCaySxC0lF96eD/Q0MF2UYQsKxVjDrKcmyECMfVxd++dOsmcVEackI5pV8CZCJTKEtGkusI
tE2n7a0uoXFT0jZ6iGNZL4TsYBB1+t186F34fLzww83Lv+UG+fveGzoIZRMpwBgba90q4gNkvs/w
XYInIg2oJ9GathyjlTkc4VibaldL8em/haLYKBvVQxUPDQY58CbRdQzTQrjpvLHb42Re74Jgr5mq
a4EH9E+IrCcrbtX/YTWPwJTQcYmhaUQkykR2Ska1sCAGbO0WdMZjn0GIuUwhhsQlvqQPMKe+jWjE
dG0D7fimyOwYR7MyOwOmLH8ulHEqP8GHGUTTiQPtCmEaYzurIygXlJvMbLa6MYZjoj+eD4yTQxDT
REuWZsMIThiiikunKnQVfPo+hPyHnyskOD/CSUohcW0VZkA6sQ1RnNSJbHdYV5eThMtdUT7w/kLb
W8J1/qhT7sD7LpKwqaoEIpeuY9riEq1tzFTIKrEN20WbIpi30dbcpxTKXFQ2Fk+gxGPaVPFVDjwl
9d9sJXHby4mR2PHGsD4moOmvSurHGZohvsz6D5fdvWMuTcPRXZ1oqo0//9xYeotn4HgEPZIb1Hat
l8Oi2YVyT6BslBhlwWE7SK2uTwEiAkQ1LEOFDxURALGrHKOMowqipAfdwp8lV+Ogv/omQsepk8U0
HVeF25UBk0nh2IzyxnKaOrVDu1C9Qa8+JJb+SW2d63rRn89PKAxFTy2gZdoO7rIasUWoyo2Ezane
OqHiXGm9VdCC2Ywa6t3sapdqWX/tc9fvJjRBlPmVPo00HiHanep+391FTKO5STYdy0o6zX1Gp16l
cWdTox/vifltXbJQqw2P2TdNunrAKUiSa5uh+KvSblKjgU7Rsz191/t+q5Z2sNRWmHTKBuePTvse
bQNR91dT6jSd1b1maT5rFI+Yn0btHv2m96XLFRynabeYDy2DNp+hbLriWiWKn8f6hdV/0AvcDCc1
N0O7THcaccK4yKCTMG8b/NAxv2kHG3aTy76anlvjK1OSfRvlNNGwP2MXCnfFnnQObZs2iAuoMfcw
FEWThmHnPwCMHivUK226Ttt4Z+Vky/IrbW18Zg0tRV+Ax9aexnY/06jPw6GZgtbIvcpa/LzPPrd1
dlnN+pPKVC+COx4a3wrKNDNobJgtjwqymDTbLV2HF4WeoX+i8maj2k5meldqEHFZ8N8ad1UVB0Nf
+OVo40pqbSdLeSJJFURtH3nd8s1MnZA0fVDx1Z2tic4TGrHW9loDxcuqE6oqyBmj9Z4gB86TYZPb
y6bs202NT00g8JXWxcash+ec8aY9aGZEmT+0zqayxs+KOnowpqbxVAdujzfxZg2d4REHor+0Gew8
Z5zll8U03ZlGy2i8ZH6k2BfZuF6N7USreb0G9zFw6+3cGB8rpj8YlnlrmioEGWKv5Nr26Fe22Q97
KmmvLTQm+gc9Z35UR74Rf1PyFEVAPTC1Do1sDu1t6LZCoJHotqd3td+3LtXzJWTGl8z4NFe5Z1V4
Ap46T1mvl+zzapAr+MZeKkg6IKdLx87yhukpHVEec2uaOiVFTTXAdvTn2PTMdLogdoFVb2iUqzQ3
virg5Dnxl1EhXlF9zM3naTLDXB/8gkyhrd3YjusjC94lfXLhpPpllGexVznpZWo+j9NtXjvPKj94
6k+a24TmZGwXRbsv4+oCMoPPiaJ/Rq2hD8bV2qkxe5rha7gY47auGTXrEgtZm2GvozLB7iK7Dsvl
yiyGgLFqM6AeY2YJTfrJ67Ahl3EIrCh9jJnlLew2Kd3t2A6gw9XYZPZ9UjVfyzq77vsu6A22M7Ns
M6j1pdVbV63aXuNovLaH9c7sHL/N3M/ZVDHqrlOPSSfYbdO2XPBCmg4bnU2eURi+aa536ppcdBrE
wVx9Y7rRbaLGN9E8+UNkIPAewTm8Wcv1UoH2/9iwXVo7MLq6N9i3BrVDLfsEMRNqub23qnPQLtkT
sR5TJx5QtExLSMAXT9GweN2s3tsq8Url+1otgT42FOeGN06u7+ifapTOaFlMN42ewHiypnOa78ns
+O6gUjeOv42oKEfjF0Y+D2s1eMsw0bKE05yR7Pv2c6dCp0MbdoXO9nOEPoDJCHI791iHqYq92dE9
W1losuqPeOX0o+FLDTFSa21x61I9+DBTmC30VkyNWaX1qm/y5DrKTC9xI2oQ427kpvGNktIG55aC
/rpG7wKY4XpqYtJBu2uXH25d0qiMcbtrP1a9+gU7Gy/7c9BlDrou22/OkvuVpX6wV+V5HPNLhO4u
g/MxSwEbqJ17dleV+7bQq6+kd3OajtoUGMrU+YtVPkLGfKatsvjplI10TsBoTa263sfa+t1MsaGm
dpnoaDnYfVHd0bxyRvww8p2NLdTEyMALGwD+bCG7qZ/8pqm3eVcHILD8ZZmYdvBx0ibTA4W4l1GC
grNh7E09cveaArgENjidupsSVNiL4amHgYJvagpldXMFCjEi2vlAxvlKcaJPuKpDtafLr7PhR4sp
MhPdawfI3pgrdRHqETpRpsXEKt90jRLY8xctr/20votmiy5ZRe3yskAkwliNwg2GtosR6mZBk/qu
cebLOHkczDlMWnA20fSXt37Gct/qK58bsGVqR22lop1bIITu5pV9IQb64HUncMz52phanyTGp2Vw
tgTSJO3QXK9R6qW2sy9mjXYp8ALNHFWxUrh1haRGVOqZp9tVuNZa4GZuMBfr3WI4lCnFIww8iJfZ
2UxdBe/Iw2OVJ7vSjvDBs18WZZios4++It+o4xBaUd/NJvHXztrZThtAzilYjCZsjARhWH1y2Bd1
+jGWyrVmgqxp1vuOjd4azWj7balqrjguSiD+QKc69e0U0RoxX2+hYTDMm84ggVY/FVG+tds4iOwr
pfngzCktbJzWpX1rjMUN/1YX/UaVqfhOA/XqUYUJq/mgZLiK1OXnBkuXl5GnLUCC/oktAzWMfjfm
6Ap2dBpVGlq5bznWqZP+lz2jO9CJPFe9h1ZeUCNqG/YB1eS7colu52ncRk67azMo8UafBvw1uuBi
xanXFW1ANMUzM9vXx35b4wRm1XindDnVcSLXXe7Zwwe3ep6SZKvrOs3Mh4y/KUH1Gf1SG9x96RzZ
25HVXt+VWzXXNt383dKzj7j4eE0KPZay+AaGNmVlTRULs6+l3jhwWd7Yjwjc6avpOtZYMPbf0cbu
GaXmpezHmE7btJ9380Luu9bB13+F3MkG/nSXhKC8HE9UdcygqyuvSVY/ilsau7d6NMKA/nLFr8mr
xi+6ZduiQxQMPxzCTViw3eqOHnb8JXrZQoZZUKIY1CJkSuSZpTMdIdU5G5kH7sp1QmK/KaqgZ65X
kyaoqo913uIMMSgzPlXV6MXl6LN0q+plYJapQdsUVy/lY51oG3vSNkutw1orucjj56h7ajMVQJdQ
u1+pWnwYZjB/pmQPtfSl0eEVcpujm18rputardGly7bVqlDSN7u0gJhDOrENcfuLWP1RatauIRbg
T93W7eKNtfUR7oden8/3g1sHc74GRtsELX5C2ihUaYYPnRY/JDUp6f+R9l1LduPItl/ECHqQr7Tb
lzfSC0OW3nt+/V2oOaOiUNTGXOmlOzrU3bkBJtLnWlIY3PTK4kTgzRkTcozCsrDVTnDlAjDJEnE0
/HOHaGOKW6fKE9nCKZxJ/xSPjY2U8xSGMOPD4lVlYBX94kriDKX4IVWpqy2jVxOtcfsM0VHfR89C
BJA5M/TqprNyafFJ8irEl8Yw9yTWfQWLd4kOgt5SB7hZZ6mBdiD1T1nKvkh1edsoIbW0lyjovUbA
WXvplCmPSt6gSdLBaQ6u2IhQfBXYBoENttXXTm6tdHkyMwNDANVDjM6PMSQHLUIQq/9Ug/YMiBe7
iGK7E/KLYgifFKO56dvHoWzdXA9dKQ6tMpatsX8Z8L0qaQEayRcBjg4BAImIXVWKR4TcqefQzrPR
FaYARkUrrSEhu2YRdmM5Ptf9c9Gc1LG39AH2LxzKYxIrTiPrtjjUbjsDW7CETUZsEJjYkpMz2xgG
ePDpkDb3SaVZXQAvllRf8wK5r4nfJmKIIwgtI+ktWRVseUjggT4HC+JqAKFni2gjjHarJLb1PDg1
8A9Z8KqnC8Y+dazhkSN6p4UdCY9CMwEaG7xIavWo9OoT4ME/9fX8Wsm9m3cvpK/t0AQumvJVX7Kd
QI0bCS5K9NA3nydsIeclPE0DHo9Zdoo+uCFJi0lmwwfet9UjxRF/ylp20gvjXLbDrSmFttEL7qTH
+zIp7xFXH5pU9Y1SeyBic66M3p/qypbT7x0N+BPDGZfsfqwDPPXRUusGvEyVowvjM4jwEHYiEtJh
4eWMfAr7xW6114UGPcp4TiNgCsiP89JD+3O7ykr8p4YzAW08EyZ/1p97WbzI8m0Rq6daeg3wAMsM
ZV+4AmuUwlObzbsoDu9bdXYRw8GrteeCwA0OwzPM3znIvrSxamPw2Z46A475a9oNVtIs0NDii0C7
7Gm7K4l5ycbSN5Ofmvozb0dkRqgsVd3nRjDQwavdMEFFI04ds/tGGnBPdY09wS3TH6vOyzE3hx8T
5sStIJHv4wnktppQ7qSkeTXg9Eg6YpnyZRRSdxCaxEpm5dB2ohuM5i7KOdN8WwMayKsNBaku/sJC
X1QkH00TpH3erE03fYZ7GU0Vw0wd0gpgZTiYwkNoZ4gL8t8u59WBNjNtU5F1YpqypLOLIVUx6HXe
qP/B+Ep3CwZ8FCxXKsBjExzeju5WXUtbCWPK4fFYpggAlcg3Fu1zriVncBtzbnOrP7oWwdRiSrlS
K7Sm4SL044x8VRIjXzQXT9INt+pM3vVt7cvpoqIRzZQUnbAMJFFrRsMYKwaWdoIfQRRfQgG484rs
J3phReH4mk3ZbpRDL69l3nTm1m2CflpViQEwEyDW/152qsduGfRS0DFTqHkzEEBLO/xRO3SBtO4t
UbL1xZm5oEGbUhWMoSjIXxTCNpFEIQp0MamwjxWlh7xUU6uIZl4Bb7M8qa+k0F+xalVllSSTuoVa
jsSmnec3vPTIozGRJ3vYt/krwIu1ROY26cjL0mN3yBOV8hmYDVh2jMLnEXAz14tbm3U0UILLKorw
hsSOZiYdeBt0MPF6NaCdnSql4HL6rgrbxtKUmgeCTH/1h0roShpzj7GZBUnX6IU/58u3WSO3hpLt
zErivLrNbpC2ksPcXgSU76jJATpDp7woniRtLSKgtP+XbtC2xZRNHYi7WGVja9edqpRhHo0ETINY
tUjhWeZoupPn5TUjTWthoO/B6BXPkKtP17/dpnFBnfe/gqkxXWklAfh3XGg68fJ0L03Y19NBTia2
+1CIkfln9nVpm49AW4mjNeCVuMXMqlmNcakDuudfRLfFUolpE+Ml3cugh+p3UcCxKVuPWzN0BSdU
VdVka/RIAI08CCXiGePTGItW1JecJvT2Ff6SwK7FNkKVi1MkZb4EGo6E+GKgur2GfFn8Jiuxw7nB
D95NwSNDmVyXJA1o3+w2mNEP42QiMfGTrPli0vC3NbJLEM1fo9aovAaVqkwYbnRZuyX4TYCP+LHU
KJ38489gPuSUC4Zhkjzx/+Z1vMEj/Pbm3w5tAERLwt6vzPbeEr1sUKGVEh9ZC0bBWju76Y6PM+qD
TrhvQMMd7aq72OlLJ7rjNuI+GBxGOOPiA60VaqMZAmwJUWwWaRcLO+NTbA8u+JTs6PMc2CpCSY5R
/fhUGLGM29cro0pJpuGG93QcTQK17bCb7Hwv+I0dOyUPA+TDQ2Hk0Q7U6mmas6YqnT4lfoOFD8kJ
0d4cXohbPdOm/kPh82jqefKYdo8igdhZaOTEX0rNyukQo9xxtPSDVf39SOzL7IRe1GKC6fZkD6vq
dzuK/scf1PkIq8XIYZqbAWm1VivwJgcUxWdL661q3/tSsUf2ivFPDylO8XnwQ0fjWQP6zK48DHaH
HVO0atANegKm+PG5tej6fwf6IpQlKVZEyA13P+5wMkdl3j0iikCRQ3qlWW4XXW1Jy3NlYgIIq8Jy
a9hh7aRNZvUIAq5bHI66sDvsKDfHsqIBs3Bpd7UhOGVUcF4c552zG+x9Kxdyj3lXX17O2LZdKl9f
OI+MdwjGlHS1ONd5AkVJNVQb09dK5bhzmaraNYVgrAYmWI1EGpfYn4Df74pueFmcypse0wOogTVL
vSkiwENQPJbkEHrGV2FvcpajeWdk7MgAhuJeaCo8hvJmzJ4TjOxc1wSuDjKWw1ByDJkoSuKbwL6w
xhx8CGlhS9V8ItXwgt71D4UkbifU7qQo3nXhHCVhIVpTaWgRTSxY+sWoV2KgpJfoSGwbzhnfhnGu
fEd2XmJUF13XBZBJJIpdnMpjgNLKMwLAZ7Q6cn9AJ159JXddZrWzNzudHXtcPlT5uip9AG4dUUxS
B9TaVApVBEAHhGpuZxE/2827/38Wmt8NCwvcOmdzseQD1g9Uv75MsaU4yy76OtmzE6GkwsXi4LgG
Fq01HqJOaNIyhTjqGlJfAdQa3zV8SI2YU1F1WjnVGM2rdEQS5pOqv7R5dZ6M+dhjWlI2aw7G1Bst
wDWVYYxLOmtdVOSQ1TmDUwLJESV2NJ4P0Uk+xDvK3Bbs0J1B/CsA7/xLdTefUJfng9lxTJDKmKAh
HLR2IPSJnGY3silMRnGcQfOYejzwoo+Tj8z9MsZG14QuDkoESaPdnXBIcFVTWbqX3vDiQN7LZ6xO
iQpwXyVS7PfV9zm8kZbeSvX9P1kXjdZmVuoSmtlI+kSMfSJ1ryJq14057YMx4ix28K5NYwIWzF4A
ikGIU38+gFvwSIMG3SofKRY979o+jmv//oneBmNWZxLAry7mJay1fj73z6pbno1HcLPplnZQXPhY
d+RhcHK+lMbEKMUs1kNlwJQs7Z7Mpi0FD6XKTcSoal15bhr1g6tzDUanK7WASIjS5KBjKWdoNtnE
w0MTbe2cPgYyXhllgRA+pQ5P83lnZAxL0avRbLYI/Ep0WTMjRotsdAi6rdcV8iNwHfP1GKOi51MT
LwIyr/anUlqKV2KiE2y5iWVeKheBBPrcR8XOnco20aXiSefEEhpjShatXgohR46gWHQBCa1abE7E
YNjoXN2rPvPjW961MvZkaCeTNACo8cvuvmxQ7xQeWnJ3/U45rkdjDIlGulFtQxVxph/4NGKXfAFL
9byHR+/min7qjC0ZShLoZQd71QwIT8o6wKTXYmGD4NxKtQicgpQTGnE+FlvDEhN1NOYY/gcrXVYi
76T85frFfSzJ/a6MOo1YVk+ul2ZRqEYT6nAT3Va37VkW9qo1uBQEOkITlrjXBfJOxBgSSR3DtlYC
yKs+GQIdDuO1D3ixrM5YkVHsmkGLYUXaJgVBsVjjU4EeUdTCB5C8+JiIO0fFUFppDwTATPGvH3D7
RnUKUi6JQPpnS7epVqWjkiLMjCQEDab1n9VI8BaL3rznDzVvqv5KHHNa8MqUsTC9hZTxTto1O0ps
UPk847idBa3kMNZRqqVc0hJYx+FV/HmToqJqhdFBFyz5Fpyd+wS5sdZha8cK0BI8JRZARrnx86Yp
Wf0GxnL23RDKeobnEPUHBb1d4yYqBZ6B3Mz/V0IYAylEUwgYtAb5v4UJhp1oAPUWO0mqJYFdRt8l
B6Jz0jv6sz+YFR3kbOjOKBKae7+/QfQNm1qYhNifB+1uMKq7pFwO3VSgsSv9nXb+ksXWb5pGIcY0
IXQAFKavedJO30s+fe45OnncBs32B3uXxgRFcQqeKgDk0bSSgncXe+LFbqxazVdiT7Ol99aCwRYr
93iWevtVvAtmzFrYoxuXBDjmf3IRY6/5tEzFexWbXw6j8ZjolnXzAyHBGJiCFilQSF38PNcYm80w
Rj7ndoz5y+tmZfMmV5IYL7rkpYhZtASSqm/xdK7JPm3+KoRdyWD0UCy6FETZmIigkLPJ67JLfTBc
nBS3mCwe6c5mqPdL1gcyAKJlAnYOkWXEmor5lPuwnexO9abpk4kpvVl8uH59m25nJY5RxFzQu1A3
EfUQAEJK9UNY9s51Cdc/EGERFDpd781MixK/Fl4y/XMbfNHlL9dFbLuW1SkY57lQso1sxqWJjWcc
Wh9YfPfhXm0can35qBe8S2NcSws4SDnEbIbfysN5kOXEisuU82G2C72rM9F7XQUgulwsQdGF9KUO
siU5GQBD7A5V+eQyAhvNSrEjnx95lXLe12I8iT4MglxUOFqkAg7N/CkHT4bBjUR4F8i4khyOecBY
Na3/gz47hHvWb6X7DkZPcuXdBHYpXoWJdy7GTMhtJhiJDoNbY6p0KCOb1Pci+ESuK6KyaV5XH42x
FGogRkmgwrwKYoDpvzS16xbTlHJyiRriYKr0mCRgWDEwsI4Bu3KxIuwZZCXGqgMsAS7d5zrPG1tW
jIui9BjUNZtTj7k8HWOYSiRgDQK7D5Js3LV1uFvyeLYKhXhLP3ijpt02mf6aZeZZkaabQqlvlLQ8
mxhwro30IkgDcIelwyQ3j+YSFpyDcz4ou7IcYNRsRpMw8OrOvOvDYUbFmbxcv1zOJ3wrNKwexBjW
ahS08Cm5qbmGYOyqqDsY08ipbW0XEYhmEBhfQEGwMz1NAEraqsZuEKVb1G2UBvVD681egz7H/FJi
VQQT55wJgO2zvctknl0r97VQtlrsL9p9Rs719GKqHIPCE8G8OaKFeqFkeNnlLNS2UiU73UyOTRJP
HI+8rQvvZ2GeGnJoILRPcCmzmF1mbNJqfcjBU952ku8imGc2heLcKDUcclFlD0ZjPEfTeJyn+tjq
0zFWxKdQNDkazrk+wqS4c9KYaqATtFOCzJ9y8yC1GPseCefyPpIi07zzXftYuFfAGw35osux3+VS
iDn22qmaARbE/KakwkPWodATja+BEV2iAqUtWUZ7uhLuiFncLES5jBEWxDP5YZQUkRcicz4sOw5A
goR0Oq2uyXfdqbjFioJN6QSCh/pE9/QKnxcm8+5c+d0FjgZ4IoQBmiR1/kQ6eypCS2p+XjcrvFPR
P1+ZFcwWYIFAQlojx4d6eBQwI31dwHZ/ZfVJ6TFXEuJRGislRIgqHBcPDBd2ec72MhZHaaU8xnyd
BZhVrCE85l6GhVJe45Z3QMa2mAlme0usyvgqWrU52S8hxzBTy/EhTVudj7EsbS4bA7aZEz8wH0rj
lJBXRcIS0fQpIs/Xr/IPgd6vh08Y25Jp+RTFFV6h6ss/Ud/19UcKhBna1R1/bZ53LsbKKFNl1CSB
lRGmW0V4CvKTGd6py2uqclFb6De4coUsOqzYm6OiGbjC/2LGFRiPKu3Iw/zeqcLs6s8SaWhmY8D9
+o1uPzFTkTA5q+pY1PldN0Uz0UgalTFWRUynBNiRIh+k8fG6kD+41HcpzBsrAA2LfTEs6tHjtQuG
8y0Z/Fup3TrhdzK71HyoOefdbU+1kHepzLurMO4tEmzCQlm6vTjZKOfa8V7QoDA0fMZA++xcP+gb
RcfH7/guknlrXZzHYwAwKQS2+cXwgzPFM/VGP8W2joXtuNISX7N70ULzo92ZJ4y6A8SD80m3Oy6r
czPvUTDSOBQkM/bHAzAA/dKnKHVAUz3wqW/fmB+vHZh5kG1YDYIuFJBlUyBQ41Ae8p3kyW7idTsQ
LDrVadjXdgCug8YFfyT2YW8IpgKKS+nNu+qiAd7ScE0HvJXHwKK1/cDN0WNObzsbjeZ6d/0DcTWR
edP6EGpgz6Spmzs540XzWj/3wz0WXu3a0wEzzUs8eFrIdvFFpRnjaoHEzoH1X2D+Eyc+Dxjpar+3
ez5+L+dFs918MqhhjKAOsVErWUYuWL38XJqcF71tGn/pOduvD+t5SCvDQNWlvSdYcYzzHltt91H3
PC2vnE9GP8kVFWO79Qnws7BgOlLjgQ1bBVN5oruAgnJXoxF7VJE06h5wWqQv1aWxGi7tz+Z9GjJR
AcZhALKCqZC06tA2CYF47C39UOvswcwFuxZ5w7H0oXw45UqM/LshrmulTZs4iP00H71hvszVE6At
sNNeY5K6s8awdzn3Sv+P1yQypl8JJ1VZCIzyjEfnK054J38SfuSypbh07r37xJFHL+qaPMYJVJ0s
JHWNmSfqBLLvuRugobLY+Xd+P4r3zeifryKuRiTxmGq4zBzZTdAXVD+xCfKdcyL6i6+diLH2Yl6o
ZBxqDHacxUO4KwCTrcYX+rQpq6QwWs1oxy8cobyzMdY9MYMhUunMU+cZ/nDK3yzttPtWuQu4NCYf
esNJTrdNGLYkDMw0yxiKZYxmmQ1dqHXwaniBphWDXD4CJ6r60DvlLSps3GWC7drXu0A22SJToExF
j0zj/8IhG2u2C0asdpS+Ka7QbZC/Zqmr31+/27fZ3o8f9NdB2eTLIE2+dDmAyLEofFGA85aVVvaY
3+cuaDVBMrP42oXqrOJqB9lpAE4uegWaSjwXvq1Y77+DMQaJNEzLVKJaFUuzJ6u34czDXN/WIkA+
ioapS4Ak+f2FACIBX7XQoUXAtA5TYC2WtxWSkOsXup3NQsJ/xTDhQQT83Jgs0JwOF0onu+JD96KD
8U+wOyt+DFBSkX4Ie43zMreN6btYRmE7bemLCMSWvlmL7iRmmBw9zca3QfXVvrK6oeWFXNu29JdA
1sn3MSVOQWcFCot9S6twhq+dlQGlLIMt/asa7fulsh5eSAdhJiGEgcXQktSbscCkVeVe/3QcBWE9
fCalKdZsWnT7hmK/VAAf1pYbqdA4YrYzutVhGC80jASbmQPkUOz/MLdaH5PnB9FTbCAQFDZP77ny
6NNbuYY+hAsKIzwtDKt9V2FSYlu7Ez3gHR9DpATXL3EzrVsdjl7ySlgIiohALFDWm8EvOVSTHQ/Y
dVuWW0GXOb3SbZPxroGML1LzMm6BlQGlqDB9kbyU2tP1s/AUgrEYYzw34VJT2whlEIUOu4GBXU8B
z2TwnhJjMsgwSoBUQSpMsf4BMRM9hGcs+1IsXoz13YS1f/1c287GVMCbjqUP02QXAQH70E9xk1EN
lDxD3FECCsrNVs1otgg+CmrIFX2z8K7L3bzPlVjmgxVlX7dLhzi9Hp9SFVapw2Ccxqss8KQwX80s
pD4XJMxUjfOTVL+I2r3O/WTbBa7VUZhPBsg8EcOnEXWbg5NnOxGYIrhCggWS4LUFvXAFvO3QFi3x
pT/Kx+SsPf7bXTL2XlExhIH1jtQf1cemBrDBU6dxgqDNp/x+RrbDUQ1miWVnOExtJE5hKhYwvrCF
AEQXgzuKRm3ehzBkJYtJOVB1aqsRgABIUulcvQT0GqvZtSAYHi5ghD8Tju3YzopXAumbXNkpo9f0
JJKwdjTa5o3kqW50Q2szxF8QyaLR6P1dB3AlkTH7GZoRUiPBmig3wV28Sw9daw8JagRvxbzPqIO+
EN6AIectvN3C6pRtmXdTSk2kLJRHQI/5SlOBQihxrivj9pzV6mz0d6zkmFWSigrBxCu5afbaV6QH
1uSqJ/7E97YzW0libEiH/Q6lS/C654PkYdFxh8UxF7g/b81hXh15u660ksbYEpGomqQnsFiTp88W
rb4OlnZuT8pT7PD89KY7W8liTIpgmGFWoPoKcKXcqoPWmTL93wwwy5PcCAixgZKHxF5XvzRd7/eL
dOlinpjtmuD7Ud6s50odxDQW5rFF3qv6wWy1B/2MEqtXOOlBfiY74P+YyClQDbptc1s7oAiWWABH
97mY85uOdfU7GKsCTOEG3VJ0U6LYyvYGKoOCu1yCB3L4X0bzOR/wbYNgdeoEfG7YX0GchZa1WxmZ
Exa8Ru1mlL86EGNDzFgGfkBEMCXfWNI3rMHdjT8AZbL4gJWb7MWlxyqxw186sfdXGZqpIyE2VGBX
EkZ2rWd618t4C3N7yjIN4By81aNth/MugV7w6gLrCZRlfRzC4dSAXiPY+rUjKT+KQf0VkEW8SPUP
PvxdHGO0hrQcVIOOP1MUzuHG0IHXZVEVAUnA7NaKTdfR+5vKB4rNjXoPpDXek/9DIPb+Exhr1mpz
HhQSClKTJ//MYpcSnQVeeRqeI2DXT186kMPLvC7BtlN4F8oYtb6XekUHHLlfpKI9GIAFBHVzpNR/
FdauFIYxaGUppvmsI36YXqNHDKQeDaf3pp8YvsOpeFe5/fjeD8XEQ0VnNLHW4WVIwuAY5EvWfbvu
4zgC2H4V6TU8DJrvhtl4kQvBl8Px6boIzocxGHM1L4tElshEidm8NZdjGN2TnMcSypPBxD1JMWGq
r4eRat30Qh4CH2hhyDjQdRudwnD+t73WjzD4tMX/rgoGYzuUKe+XpKJrn6McnUhYRkBYLJNDH4vR
q25WGrDsatV0Yo0ibBraMxnAqaEtqTsHhYl6cNFlDzKA9M9aInwfSYLuCzFaYGMON3VltlYtEsmS
Ai2yOrFXAdCmZs4wlvfXPxBVoo9R6i8lMxgD1dRj1M9Rh/ao1lpGCuhyfU+JH4G22JTAnVtA7oq/
Xxe6PW69ujz6SVdmMcsKqYhbpIe0XhAfOyCcLVYwOir6iZqrWt3z8NMEGEiOfDG09WPipoPHG0yg
RuHa0RlLBR641BxUDCbDCdihiB0cfJY2Penm50zkha3bezGrIzMmSoubGgt3GHxqXfWQxU5k13ZS
WP0nunxGN6/bm/k4n3IQ4/yjITEYqxVLQd9Gyog1GIEW0T5p093178kzJIylyjLE42kGJUp0wY6K
7zJvwPUPMfIvNWWZEQHE09VhjPArOC/IbJbdYFVue0LjEaTTPPXk+TCWGbHsyzkT6Xladykt4GM4
gJXTH8k9up+PtOsMLMXcSnnoAx9J5363KSZjyfJuUMwxgUHOYus1/wJ+bXR9m53xSIcqsdZ76C78
Ov32Gui7ZrIrHVJQTG3c4LTjocGa3ZPyTb7rAehAqQSxr1xJdtw7htO5i1vdAdIpB0Knb+7/8Tmy
BIqTGkzomiFwqLXcBgqRJSqzWyr3sfpUdKP/TxrLcidWUpQXpIJvTcg+kdEOMRfnuoQ/JJDvKsuY
F7maiqppDFhWVSzACiXtgjY/j8BKDEl2Mwaj4hgGAHS6vPXVpP6rSgfwzAxDIoCzZRxv2kVhnI1w
ihEQEkn9OOqXQlD8PKvt6+fcfvvvghidlcswTIIEHj4DTqKVL2IMLIfEvS5k20u9C2Gcbdlhmq5P
Czr4G/ljPuzDtHdGPbPyqXZKoHYm8j4xf1wXKm87iHepjG9U2lKNlBgNLIq+1do1jmjVd7UdP5kY
fsju97T/UQJo82f9vfYit91JvTXbnRP54Q0vceddAeMyK2ke8yVDgXMIMX/RGuWnQk1PhjY4KdpL
Uda5SYd9JQI+Y84X/oMmv98Do8lVFgXDmKFAEVfdXRNQ5i+5AUAgJi6C8BwP5PuUa26iRXth4e7m
/sE8vUtnHGeEQv8S5FhL1B4guYA2v4qu8JIfgJiL+0/39StIlJ/Vbw1oOdvb/AYx19frmvAHh/D+
GxgPKg+Dukjpm/MGFLeHbfkLkJscdIotQCuLDl0v4k65UKX+GJ+8C2W86lzHkxmWQOagUy466tn4
vBSrhQ4+ZZ/7HQ/Qh/OS2V3yVg7qehSg7qgCuxn67YHKmfj9gxv/dSR2jdzUFqlKOhgL1Z9REaX7
sqBx7J3hWffmI++z/SEdfhfH2KalqowxWhA1pBm23UbdUg8qbQJfEg9xSmRXxwk5gngCin34au6z
14jjZraLG+8/gLFbqShnokBX+lSpAsQvsdpmF8alZYpHAlz7qeKFLhwrwe6YozCUZ5oGX04myQZt
pt1Kzw1ZQP1wJ5s/FORFBW8ukL7+K2qqMYZp7ieNqBSiJslOJN+3n+TlZPAmHHm6yZggKctaUxrp
RUYYe9cKqyS8b8U7B2NnsHqkCAlBMUgD7I0wHMUQje72NTQljj3lnYUxJh1Io4BvD3NqCl+E8NPE
bdhvpldEVBRdJSaIjliqT1No0wiwmKlfo/WwOKkbp1ZQWUPsxU8JILqME/E1TGvWLyE0/2bRgIzs
LJwIZBODbfUr2GaLOg5DoakYWQby+2k55dj8v21/JoMNdHZH3wPpR9wBN9COH4FHw62UbjnvtXQm
AFLqwTRyHdYsSgBaq5/LdBdmjdfqxI8iTgmCqjj7BNayGDtTYSkS+Kew1CCdshF3AfV0tnqR9wg2
zedaDmNOsmIompgC7BSZDd4XNzwgLykTp3YEzCikmGjjwE/xLpGJgKLBSMIKi5n+rC5o/IEXckiV
3CoLIHVPANIzueXgLae3PiJjTfR6UhPM8tPOPh2yJ8BfhIdY7Oyi0JXrkMuTxPt2jGUpgyJNtBmB
ciORm2KsD1NMTrXIaxRv5nbrgzHmRcBoYm6kyO20m8BXXe0luqETWHJlLQdZRpUKwDr36mdu/LQZ
u6wFM+ZGaEhThiaadAL60qOBWDmZwY1bgcJ0l4RfVSCRCNJtCoQHYqhWKwhW1T8C18+WpcW9Hkdt
eaf1T2EimjitJVAB4k32aJNP2lcT/K3TclrMo1IDKFyKbAUgt9dl8h4N27kBHUat9p1KRxG6fX1H
STix7nIT7cRdf+R1FDgP5s0yrwpbtZGniylRYVgSVMFxgHx5mvaj+QK2c97JqAm7YnbY7oxeKfqc
LlAp1U++6z9oUKNioxlb2sOT8P36NXI+3Vt/bHWwSlAyzJqisyACGuo/yIi6J+94m+28Z/JWdl3J
adU4T3QVlfzoVGcWRbFsn3Jb/NS9YK+eFtr99mgizXH+7XiM2YmjOcxKCc36aqj3uqzs4mL0o8KI
rCXtb7KZHHK1yC1QyXFYdznmR2bMzzCgZ5lgqxXcToMXlvMhrAq3WZTd9fNthsKrp/eW667utSty
pZKCGRtpr1iEtGq7e1nux9HS3AmkB+701mdT0LS8j5460EGceSh/m3nc+hcwdqjopn4ZQPRAtXXx
kCuaFgVSM0HRjV0SW0itHm5MOJOfjdU9BaiygSKcE3px1YuxQFMZwGeZyAjqagHpagCyl1j2y756
NUBqkQWAdQvNT3nV70ldfZ1H0x3VZpcnBhh+5AJENaCKGIESdf3rbGbYq7thcSuG3DTQB4VhVP3p
VGAEAKgBuAx513IcOlcSExZVSpAakQh3l+xz8LLn/uLX++D4P6Bj0KDninVikUbbPIqlooB1okty
FJyvwCQWKFcAgcuXthW8ry+QiYw0QM4rYYBj5W34UnflUV4wDrtogENQZI4SvQEhXTsZExXlZh/K
IOHB2Euqg/NCherGfXiQZ+zY1/Wwx0yYM1UViI7qfdo2r2r1nGTZHphm+zYIQF6RXuQpdrHh6VTh
QP8Vyao1PbTqSXHaanLIUh4zhCKiNB3aJTuNhuQpkJCWk90KFcps7XS3FMUlCGQHY8ZWFGeKXend
9yIHPxpw60EFYrrpvCswIJM34AZUE5d0qt2IpqtoSm6nUrjLYhk7W21e2imImFqMXlmBrIzWUks7
NZgHS18SDwCW6FqBKUOXbXk0vTk2eTrJ0xTG+DaKsCCZiaEpcv2aVOZlITNgQJQv1QSeTBPFcEGN
dn2ZuwpGFm2pGM6kTDmGmJqfax+VMcShjIQcrzv1gXo0gRHMeJXScEIvjKBnHsqPUxWdq1LlnV3c
FKuDRJXomqKwvJmTmlaxTuu0yb69SDs6sjgDc1g9cidHtj3NuyTG/pqSJIRKrNP3ODj1Rf9JvNKX
7qdD77T7+jbH7KzAGUmjD+Hjnb6LZKytmmXqlASoRkQ5VuU6+HJ+ELStPL9ksE3spp/RWQtxrNGW
sOgPDOqjfEv7JaoHpl3eGvDmFgUA9//7vdiGtpTLcR1h5MhvQmfyQlBL2i3mK1RQrXvoj1Q2n8+a
8+EMegMr160ac1F0JeoFpbibwODTRqcq/crxQNsG9P1crAEV8yogMzyQeAB/0RufaovLlGnJESwG
32ZnAhn53y2JrO+TsaWy1i5xmCNg1qAdrSc5I0zcOUDON3uJtJN+0nYbH7bvD37w/byMzenEAA5C
fJvnCnfaztjHb+uD4i7hDDhtvgEAKIEZRTElTNf9/vUG1Zw6PURAa6QgAau/yuK3659uUz1WAhjD
ZQYGyBb7OvaLZfxWxBrofobjnIQP/yaGzV818JvNEspjUzZYcfQoY8Chhdu4LmW7aLQ6DWOlWhj4
saW8VaAG8QpVPEapcdZn8HW15Y0aCvdBBnq3yZj2pCv3E2k9LU69ep7O8dTaod7tk7J/CabArUAD
b0VaxLmH7Xxy9QsZo9ZPRoItOKQKyd4w7OY2AYJCak8H9TVGs5T7Qjj6w1blVTGPskiDouq6aKc6
liNnjoZu7veQ9xOxVflU0iO5yjCkBnSG0W72E5pd0646VkDNbPd0HkPGCJ7wV5Cka7mMYWvUdu6z
4a1yHJ6zDhOoJXF6kdfr3bbZq/Mxtq1K5iJs6dRW51X74bECSpux10/RRcWxmh/C43Ud3qwBrMQx
Ji0o+1HQRKhwoXW2XO3F4pDqmmWYaNWpvOYc1bYPLnYljDEv4NOSokSCetBFCwxg76SD5CYHXnGc
Y2Q0xsgkZfF/a6YqFlvTbrmkCA27LuOEQzwxjJHpzC6eKvqltLK0Ku3cg90x5djLzTn5tdoxJqZZ
EL1nC90zwAoryCZ1u72LPN0p9z2WbjDI13cWTye2E8/Vd2Kshga+VDGimFLj4fPo9p+XXW4vvvB5
Ogyu7ESHxP5ejRxjyrnNtzxmFTjMCYAMxAWxyv9j7cqao0aa7S9ShFRa61Vrd9ttYxtj4EUBDGjf
d/36ewpmsFzWdHn47gsPEEF2lTKzcj2nBoNsmt9TcL3JmK29rO77Bcbno/EwriRTtGYxEJ+w0hAo
LSMPU5HABgDWPGC18XgbNwB08y5L3Y1XNkJ531EZVlf2uE8rQr681OC6/qrJ9aGzUv+yJJF7NDj3
Ia+taS09ztd5i6d56qH5np2jx8FXnPWLdp16E8pRw2n9SyCX/b8XTJtHem2Applj7Yzp6eQtNxi+
RumywRwODSzALqyfBPIELw0PmaVOWJxva5T4ptjpY6QI9afSZzJHR+u8ElXFLwSES5elioRyjqWK
DQlLXUxHFd1Nu+sFPMGXJYgebINzKmES97rCEp9/QEElB8TG/q+uvaiQKNQWzrsoqjUPKrBkfzIP
YUKlShwVI9D4ch8Hf2HcC8C5caKHfrKV4+WTiuyd8zGg+806ScN72iuGE09+0adnLDm5/5MUfq27
VIH1mhcYm5zL4mCA/HLo5VMGSvnLYgQGzm9xA6OqBxYkiixY7LCb/J1MFDssSnDlFM5lSfvXhvic
gCwK7yVn3wQZSG0uKMGuxmMKLj8t0kBbnQnOs6/oz1LYv2+ccbdUmp4O0IuS5J+ICeqRcvofD8IO
uhExqyBCHCOk2/kge6T6khIMBqmywGJ3N4hwU7/vizPZuGmHFVUpbETdLR5bBlfvGc+d5ccnkZf/
l2fzWRZnu02yRHEfwgemx1XFc6051vcc5gRGdKf8Qi0nPxBbEk7M7k7rbs/IWbGpV0NLOmZKrnTL
ClBXvUtjj3WuJY9+mT62X9rVYytaYmBSkT5yZjwt7ZRLZYh8X0odOc/sPEWkkon8okAh+b5YQQzL
inJU3eaVAvOnwuCerqiCCtB+LPz7+/H9MBSciF4COTOYpPbY99l1StWglIiHUc8j+MKDy6bMrub1
k/ksjosKIskozK6MWR29P4J3LdBB0iIfRGopujrOYxTVEE/tAO2goBc1RtOtBkE18l9ylueTcO4i
l8k6tQwnU7fLY3EzBOOVfi6O4GFCW4S6kiDI2Z113Cj8T1CNje/INWvMc6AtBEAYvTETu/Zjn4Cg
G8Uf1Z2+m1dVUHugs1aBiTId5JvWiTCQ37ulhy4n+SrsA4qumHcyvbHSiAGyZ5jcAou4A4fMxv2M
bzJ65dKxFvLZvXpwsAS2JT/lJKYUWVRbtdTXiocRTSEia/CekTPNq8BPvzrbT0nglgRGpAVQDa4H
Y4TyGs5NJvkjaH0axJK6KkjpRRI4O8j6TO+zNAHrufVlxSoHgF29y5b2yklxZ+BMIKKrFa89YTSg
8XtzxnbPkL9XkubhsphXBs2J4cygiq2k0s3V9CWtOBtD7hCtC5Yk/mgC/VeS+k8S7f14iESzS8y/
v3AknFzuKdWMXlXRiC4R8yt+Aawc64hljcx4V4euCRoTzTcbO87crHNMsMNXwh0E0RfktDGJ6Rr3
4K/3qwxsh2WKJnSZCiDR9zUeGHO6AUod6OPLeCEzElUCYznQqiw0vDtbb9ABQvZ9Jav/eZDo533+
FsVXsUqwHQ55AmbhWk8PUkYOY/VdzU3bxETijE7TZa3Zv7xnaZyBEWOprLbvQx9P6Z2kxndTlsUC
I943gGcZnIkpYWhBR0BZntapa8a5V+TpvRSSr5eP8jp7YTenKWCZBgMrG+Z/+ZF0NdUNEDZavoFv
E2ArIwhTbGOoQPwn8Rt4znbvbiOPi3zKbli6wcxNkIcsgIObUrQIe/2/91F+HgtIbGANB0mrxRkY
oFpNrVFV6hvnBWSlyYJmQ+iq5xU0FDImvzzRi7Jr0dqzQM6guiIMF9WMLL8w5Y8xfOJYpodojDHm
HOZ/VcvqDRYVQicxN/jKj2ykcl9vNdRYpiXj8EYOjyU+u5vOlgvCjQxPeX2SD+vw6bLC7HrMjUTu
+2URDU2ph+P4h6fubRSmu75jI4bzHWFs5OmgAgiHZEVzShILrJEp+NbDtLxKsvX+8qFet2teqgu/
/zWDcmZBB5X6VtPnTm9aH+RIeTdY+uNoWQhRWtQLeyWXbCMOI7QBQvfyD3gVx3LyOY9i9csEigCT
+qjFH0tKDiTqPkUatvw1vAI0EZV1963wt7bym2BxlYcFbfAVp+6LuZb2koqKg4IPyG99tW2cZkUM
/yVnyyMjBnNVXXP1fv7WFvLx8u29LhFy18eOu4ku06jttUmC+4+M5b2kdU9hBfjyTkanfdaTjyjG
4vPV+mmY9Ps0lybfKvUAN35sK+MD+LVKW+3S2RP8KvbRLhgnvwTWm/2oz1b765FHFTgYn0KfBpUf
34mAZ16XhdgNAFkD/PAaGoF8IpThAcJoWW75tRUiik5Lzc6U/pbUqq8ayX0rN6rbAu/VCaXlTPT4
asDzbKN1iOXhPHwAowP4PJfi3VykgCNpMKV5+TJ+koi9ugxdB0m4ThRCLM6gUSme5sowS8Agji4b
zApdQJevN2Z3UzWfY2Lai+InKO5m+rtM8Qd/PXSpy+BsjEPyIN+T8+BlLpitgcClflKO8aN8H3+v
vgLz71v7GPn0vfzZLB25DhRMmNyaCErvVd2hJWAs8nN3qA7pkb7L8T8Dkvzp8uH2H1HdwvE0qoMM
gHPDBP8C0BjTglNUfWTSuY/qBQEn6uJaB3KoRON2+wINhVrAY7aozKdTtOkUsuYJ9RnbeXaVnJZ3
DOIa69UHMcT1644GUy4Ds/SqpgHFgrflURvzvtOp6Wt3s6u4FLR3nuQNvvWt6T0GXqcfJUGnZtdB
mYRQXaWyBuDplxZdyFhVbRPcaBrpTht+yqiIhmP/Dp9F8ENxiVqDz34I8cSctRPt3PVqrlwKECri
DvoxEe6D/5y1fGUCpm6CpcrQiEY5LenTtlkbE491PIO3rUEFtdWXz1GsnlQlC8pKQ6CvHMFCbs8m
Ru4belOt8+cCH8XWS+ATjhiXtxdwd2As16tq7SqcLWegqYcJz3dEG2Y3nqqzPq69n1TRZNNIlMa/
rs0xTdgcgXv9KbAE+qHofumdfp2c1psCKxZv0brdJxH7JZhrUC3Z4tsFMaVzFE1zGeSrepoKWHwX
P8kLNlo1VblrVhGZ327AbREDo2CKQgkPcq5GZgf/qVq+0txlZRPEjV8YhuCdf134Yxe4kcK9VGFk
hYgo0I8ofkRfRhczbwy5C1u62HsOogDY3yT3286u/OFgfJ6EzTSWNrzSwY18Li7WZlPrMtUCwODJ
CpKN4xjBpyMch92VRglmv3CfwI3nNH7qioZECkxsOJVHcNcclJv/4Kb2pVHTUhVLUWQebgc8fgqJ
1ewPneKevmCyyIDTJ5Zp8UtQWl/CECYkTktgBO1yVX+b/dXFgCW4m5vIBT6zdJOfRGnGrtfaiP0Z
yW5CHSlHrCoVKSPBxv5+5o4H9cwQCNsTa4WC9P7y07aX1iA1pAa6ZDI+JEtANuLmWY5onGmwCvlH
Od2Y1ZkogPzJHzsLDHRGcFna6yFumIcJ5iIVxSuTYQa8FJekmbpG0Wz5lSZ9r8byUAztZzNda4QF
0ztAfIET21R+xD2WHOO0B2liFEjqutxUvXqVNZ0Xlcvt2mexnYfqMSLq/SzNvjnWR2J1d4PVCDaz
2O/hzWnze/m6g2qU85oPmQWUljG5w3Z6Y5saiECj+jozsUjcRsAgl41zGFORJ9l7IbeiuZTBbOa6
W9XQ9FtXdhaPePQpOlGMCWIDB2tMYFpRj5e/zuui8cuvozMD3ChDSrQljno4jx4i2e6ElX0ABzum
63Xjik0ZyNGnyyL3sgj0zYgpsyRe5qsTllRMNGfvzYRCTmS806fV1lJfpd8vy9l7bLZyuHdNGceh
04qe+gNJ/DJt3LjobDrnzmzqdtSLyn97aftWHKfmGKjpiyWHX6y8wdM6X3WbgBx7ryp8hoD5BsgR
gUS+G9Os2HxK0ob69KCdsqvGqZxtyChsU4vk8dqpzgrYXojljxEmvrNUujLoeFaM6bbr6yvSx9f9
avjULLw2VEbwN6/+oobvhq53Ln/ZfTP5rUE/Pc5GZzGoMwAmCc96Umf2Mh21Wgi9Izor+/eNCCNO
NXkyUA1f7szpyjqtx9wFDPjozsBDawpfzKixm/BuFIhfY+pTfcwImFbRiFL9zlG/Ro/pbezKqq2h
VWr46EnN1yIEld0kcyuVCx7aCRvSS12xatPsqvUtW3aXMDR4YOgxWYTO0WDLnzFnJ44kdl9bMLHI
BtV0Q+XreUulq1aswWIym+EjEEchPyt6vd35f9f0/mA2kvm7jVCupjdN6mIVEYQuVLYHLUHb/ttl
7dx/zlVN0fC2Us3kqeFzMswg/4ioz+brNs95eMWQhxRdYA2v519/HulZHhd/RlOk6MnC8irjwHAf
NKfIPYbD+wv5Qc2969yWgoXNqeXOX4LT7lqKivzBsijCbL5KUaUVyr8ZxVdMH7Ca6arXAHn3qvGB
Nfjfwu/8L/f7LJF7sogykloaUooqyHHwqI2cBeNjxDiqJ+sg5pPeN5HNCTlfMFUo2ysFVIYNA62u
9ph/ZGEhCnv+31P8mj+BucYPvct3uxuJgElX0SzDxB/ck2IOylpYEg6ahvlXrcVCYdid0tL6FLWT
1ysm+MitHxSsfu5lubspofksmC+dtuBAz6Ux/+dl+SclHIM3jE3sVdRMDdpjWDgi4cseSlPVeThK
1t+v2H+Staer1JAxU49s0JT5qeV0RpE7L+XQN8GyhU+Zf1MOEvCOVRMTVm/ZMdt7qbYCOVUNh7FZ
FA0X2XZgRho/yKnI+nfDawBtYxEIDM5gIOWUpCvmAoYpSb55a53yY3dYThXr/R+Uu8ypGpuFcgxb
Off6R6wHvmHcfM+PU8vC208ttF94P14Ww6BmRMOt0s/V+k7VTuV4d1kjyU8ihVdR+UZNOL+t6ZgI
kSQEH1RKD13eflRWJXHBf57a1IjU87gadq9nfkfJdUgKT1tSp0jyY0TfE5rb1vJpHRe/XyU3G4ZD
2jVOuwwOKUwnnKmdzboj0+9Ffy4yzQW1YlPcpjRxZh2oZpXhjKaBUk1x7otPmp6DkjV11/CjHF6n
q3GqGurI2ujEvYZtT+aJYowAjN/DGjOsBFhPkWzTGs84JronmR76abF1OQxCTQqi+ssYAvZUT27U
4b0WdW4FpNO8qT9YWJ5pjRkEQP07MNqctWy15eavqH4/57VN6GSrBKuo6fUA1MOahk5uoLdcYZVP
rYLJCk99uLiYpDmnZv4trFqnTfD3pnLI1sSO5Lt5VY5K9aHM7vPiYTUQgzdSMM6NV4bEyQpkHKNm
J7PiRut3bQW3zZieihLBj/4VUCHeun4y1dBeye06Ym6maQBioft9NtjgbHIwNnymOl4cK5V8ffhK
089G+zilpSMluVONq70W7SEjmT9Mql+hWN8NWCBASb+hkV3OqJ+g7h1Gs5N15RVNhyCFhzWGr2bW
HvOlw+pPeqLpBywyenOkHSRJAot66+UylriyyQ2lCmVjAOe2QATOQFxDE9taS2eqEyfsvshTb6dz
DUyqz/2Y3FrVhIiHPBZ9ZMd95Mx5b8vtzZqad3N722uVbbbDXZReG3HvNHrrleZwZcSdk6ffNVof
2O3J+YMBuBKzwA4ymiGlYdmrodjRDOyvFvAXOrCXM/o09SSgbWQb0zJ8MDDS4fZLFLrYFD+Ttno/
gzbdkMdPsYGMqAAH5mGVYFi9uX5WI6v3lVn5a5HWm4FI77AYoHpyCASPYb3Pcqwgy8UVrvJgNnHQ
ISSOpQgnJPaa11d6aV4XkW6PWWfXfejE4cdRr3wty26qGmOfKXHg9X0JIP4ktY6RGXmLrLuZBWyy
6DbB/6KhHZ4imh8tB4BtrU2XxVv6+mwY63vgMug0spx+rVNHCUWZx56D2T4RXMlpWItcUrMsCaSm
/0hjGHg3AkxNoqIJKtFbxKWMaT2lqbUgcmMl+P9WCt0twG8PxfnthOZ1qmqoGobnMXZ1n71E9UE/
G7bsx4fwSQwOvP+sYyAPXUc8tzpf8x+0WukqqaY+GV3tJJ8jr3AUAJMdQaksXEJ6PYfJwtKNNC4s
NWmyJChosMusj1Pl1RmC/NWdAhYfFg3GqbFOD6YPIXHbfoC4kcz0aZO85Q0czByhpsHgO6TMSX0L
Xad49RjocuTPIhLs3YrGRh73NrXGWCmtXIT+PKonY37EU+1k4H7s/yww20jiLGGNFwSjQ4yaBoqv
iLTRI2K1+jF4g7bslV5B7spSGNVQQTT88hbVmvRSmRd/VnrdNfFnYXzjhmhmlwwN0tAFfJ1T9l3S
r9ZkFsW1giOpXAVD1pNpHQ0ciR7K43TTAK3UuP51gW/oDYmkccGfGStWkfcI/jQ0owyKBlvsAj5j
8CO8zQ42XezJxTIZcHx7MIoEtZPmXiKcS94LQTefke+B6Eosd02BX2F1ORCkFdRl/qxasvl6nKlH
6MH3xa+TyiAD/TuPj65ZDUHuwfQpehF+FkNehYOI4lUL85dYyeW+JF4EOSnjGtzGwQSW0dwGHeWT
dAOP5lmn0k8fjE/fAGxztD6O98AJoqk9niXDrm5FO/I/85NXvwR5C6I3bNe8YhEyUSTK+m5ENpg7
SXJEhchtP7Uuet8e8D+hYeEE0EkN3zq058D83jVuvjhm8JZUlZnkq99Cia5rGp6WVyBu8UiVsQQ3
uR/lpzz/SFNw1rXYgZjez6WKvyycuZX9y6G5uuv9KEayMA5ogVCO80l0mcikLQqmv1JjcPWa3Fhh
dZdgUtxdjQLwm1rvLsCItJOkPEhE+0DSxY8LAMgBnDLVllsEHa6Wz4cC+1Jlm/urZXmdptZ23jbn
EIiWTt/XqY0lXoRWWehWulU6ywwG3Xi1HoasA7gFAl5Hn5PUKyaiO3HWuoTKfhRFQKqyZO/ykXdL
dWi4AZWJYP0D3fqXrhGDPBqdJuSRjDMhNPwhsI4d1tdAmICujZO4yZsGnPfCk41YPi3X0kwZJnyE
PwlP9ppEW1m8gU0z+ug1aqyTiQVf47R8zj/2bgtUFmCQA3GiX3BiKShr1D1EDbE9l2WpaOPjdjUd
85Ivr3cKVZLUTRP6oZp5WTK5pkXtP/mEGxmcy1LkJaxNNIixMN68I3J+npX6Zl6nR7MbWJ7z0AJf
eSHx13iJ71Fnv11K+aRIKyCHukRxDU0Es7Pr0ljEpMpgJAM7I2dHZka6slF0VggxAqr/JXsMw2A4
9RitKV1g3aOep9+xgRDGZ41tdYwUS7diFMQ9e97+Di4IzqtaVaMuxdxt8ljMi4vyHrLp2R1p7Ao+
wq5Co3KogirYNGTei+dWMfcmSgv/9JKvjGvWS1bOb6g2773GYBZlsy4Y6cHG2Uul0nVJ1QtUoPyR
nkYXGBW1nfrUaddzdWxPoDcROIldJX6Wx++8Je1SNkWEa0Qq5o9kfS+DIvby/YlEcDY6mHQoQUeD
Ri6yva6r7LB7uCxhtz1omdA6xTIJiwRf3tqyyu1YILzw11stkL8oQDBGgeNBD8ALc/WGoHOvQreV
98os9cpaTIwYIlV1sQppAEJ7pMBMJh8NPz8lfi7CCd+9xM0JuWQBy27aSBL0XOci+UE6TNARUgSX
r3Evut2e6lWCoGgZLcoCHM8PendVkrtYRMqxm9xtZXDuI0GJowJcMLMlK1Cvf8W2ZjDdipGzdhMs
zEeg6IZdFHC8cra0YpMjqloZTRQQWnU3zVm9774tPtubkv4SocDtf6DfwvjpCGy2hVqEP3xdCm3J
nLxaETG37X+fZxGcIa1Sn5MJSuDHzW1ffuiAG6oKFid2LQn9IANzg5gwwWD+S0sCgXhXWxUmWRjl
DFo0nvLUXyUO+YahfLt9XERjQXtnwsgTGjIYCcboBWe5ZqmVk5VoBbbdgUFvNMW7rqZ/xeCsci4r
967mbSVxNisNeCWWGlnVr6R0vfo1EQQvLkxm9m9xcyruFunABtWtFYSFJjbJUAtEWIm0ijpE8om/
nmNPtLgnukfOdnssHSSGhfypj25y43NVPNJBsHq19+JuL5Az3WGJxmieUeerV81Lo8SvC/MkDUhj
9PwPnoytKP5xHyYFDBJoKa0aoM2rz+EkmoPYM9etBM43mElVrOXcMugD6dZwpnOEKWSn+tZhVd8u
MFBCXSJCOWYXxOc9v2UCvJohpm0KPm1fqdrYwbZSCqgDjKOXwAD6YUSmXUmZ97+oO4RxzmJalh4t
V6j7poqGiFD2wX96ECW6u65200HSOGmAOtCUhPUA/2gqmP1vry7yuUHGkz8Dx7jWFQAC/nM2rC7/
hwrhXo6xPRvnomhr6ktsYOJ5YTkGa1y3ZoBRbudvB5J73adf8aA40mBqeOmknNPq9VExk4iEflb+
hWpo+9jMN13rDabfhGfzw2Wd2fUhm2vlvJayGma+mvAhdXJNizu9uxaO2e2a3UYE56aisVqyuq5D
XwGfUiYbDhGt/u1WrLefi3NTyxpq4GGAcvwCwZFWfCnJwUwMMKLd1rYO8UkpBcvg+w5/cy7OYbVK
wZbBfwpFpboKCrCPms4wXRl2aI93ywGR2+WPJTQ5zoNZeq4PYfOHJifQQ37aMJbrbmqykiK6wcxL
jIW9pbRLegdqHJuYuSPlAZkEJ9y1u03DltOV2gJkch6nUdDmgC8/9XlxtyhgzxwOYXMbCRPbvZh+
2x/m9IYioZT1vpXwgrqTc1YRw9v0qD7UR/MQIwWzHlh/Ghwbjo5YyA+vEvfhz/wodiuwdoBoCOk1
90TIsqWuEvSoSE+mzcZUmkBCA+9UHd80pLJ76Gd5fK2mX7rQWEtLgt/ejDb9XlYUl0R33kA8Riza
Q2QOzEDulmdFqYswxS1nSe9m0jt5vM1VwO5NGGQWUYbs9XZeCOOsEqxqZlXSugriI5INN79N7oyj
VICsmq0OYhbGNY8S6p7vL5vmjpODWOzGyChNaaj+vvyIZthFSrWQMpiNvxYy2UUvGi3cvUWFYB4N
cJ1E54GpqBQDT6zCBLIaftGsxg6jxJvQb4n0yNbHw+XjMDvj3iBdxikwaw7WDcJXfAzZiJoUvAGB
mtLJaaQKsLldZbmjpD6UGkYULovbvb2NOO6jxUs7d4OCJ0/WwvslyW7GdBGs+OwtXb44Emdm2BOb
ukSTo0ABrKKRa65MWrsh34n21QTHZn/O5MAg4fHyyXacKCbZiQnyEsKoy7j3tUqxfJM0dRnIrd93
imNF97reBkT9Zhay26ydbYSJIA7cedNfyOScKKnjmFZjUwa0az9IaXGWE/lQW5ogb9z9aJujcWZt
rhmycEBFB5hmfkqTEYDjQt550VE4xViqupir3ED+oVwr65WUPFmiLQDRMTi9SOhoFU2IFQd9HAp/
XNN3mYSNrMtqsGtPBPUITJSihMq3ujDY0lb6OmNeYkoeLbRkqqw8ZDPGGSZNYEt7LQAdEmQTjkiF
5nEHCsc8ksp4iYK1ucPZbFNW/DCLvLhFv6sHWjJY1qI8soGQ7SXzbZRrXluCIMO8H/RIECSx7/PK
j6iGjo0qTLZh7/+lW+wKxSxSjUq+lj/JkuS2OcbPkyeiH/AgHPR2ci/f895EJA7/LJBTGJRkllif
MHkuoVT9ayIyPxJH87KTxbpb2VF239QZ2ItBX0jmrn1p+q4FGH8RDEWN/v5ay6eZSC7gxe71MP02
tPWnuFD8RkZ5d1Wz1l8KPYityVei/EdYip6LvVhRl7EFZaFmj+k0vj46d1UZT2sPXBYfYEUKvyWq
lQfB1e9kaC8EMkPbpLpSpJjT1ANy5g9GVESyOLfaxSvmFyPI+qeww5rlbB9V3CzfKyLpbB1JJ9i9
0hDwvzxXmTf5gDweJbj/PHqz6yaeRfEFRUvB9N8Qo0IhjR9Ji4Z8ljgyTBhzFwIvsev1NpK45D3q
IxRlKbxeFr3Xy++F6HHYV7+NAG7EIAcRWDFNSCyB9LH6sgdc8QoF+gkTROb3xBdG0SzAeuVpNvLY
v2+0L29rK5lSU/pbI5JT4YQHEASjKWUcxEn6vqPZyOO0XeuSKE17zBB1aIOhDbV6DVDVWKUgd1OQ
8rhS6IHJcXTF8fR+KLORzWm/odJFXQfIHsmPeHjI9c9tT5yUnsrsRECXMJPONuf3l+179yneCOWj
irDS5W5EKbDs7qQQREBp7CTWp8tChGrDPRhjlFHZmJRfxvafV8133cjmTNxrMS2JNmgVLpJ1Jgpy
Rl3Tz6/UU9Gd37BMuX+DKpDoMDWPmJo7my5Hcj2VeJuUWwafApZ19KxgFSNQ6QdX8TL52srf/7EH
exbMHVOJVZITlmH+99msfb/yLIpzlvKszMa84kax7Y7QFtsHhStQkX0n+VsEz5EQDo2kSo1ZBORu
dDsSFNbVGGOfeY2wjjRhYNXJwJsQAaxXfhLN1PyLfj4L5/xmNQxT3lkoirCrfJ7TeqOT2dfPZ2mc
Ey0mNZHRnvmTbYf9W0URQsMTx4YbXvrPbDVNILQABbCol0c0/CevWvvB7nLzS2hlJBB8xP2TPYvj
vMm00qFSGujJ/9ej+iyKMzuiphltxhAL70BEGjAqUC/HNvyh6iIQml37NtiIBMIubJByT9DUTVpH
urgMpKiw6XCToGM7/pEb3gjh3h1dGdJcDvUiaME9OU6S2yvhWVZF5Hb7ir6Rw+mDsShJn5eIsNLj
MNzrPqtJjY4enQHaGIPe788ecGzSmwbLWV5hyhS0T+ulRP8syr+zjd/sii0xyfJ3tq2VYxj3D2Z5
kJc8C+SMq5fLMsnLrgoMzIyHA8WKt6jjtBuUWGhy/pzCe4XUMqZKR8cCdQ0GX5XO2J2snCgYlpvF
b23ljKq0JhLJtPlVHITxLwtFKIs9bS/t2GrDfjL0BEqo2PgT9Eu+ehif8hDLRIwXjTwV7+oP3bEN
RL5RJJkz6UiZZFB6dyh1NIAdBjaAIn8hSutZ5MuaL6JXYO9qFaSVhiYbpvEKsCPF5AdZmiIGtd6L
KubotXaMPE+I0b53vK1A7ngU8eWqSloUxEvjaPritTGxu2SyO/rFmkWAfLv2txXHe611zBKzVwHS
kZ7YKuHyk+bZaN9YFd5z/wog+TTg7RgWFtBeqk2yGlguKGgcEL2yS/1o5oFcySDZFXR59+SgRorq
hIpKN2YyX8rRpLkdNWuCYqYkdaJodIsGnGZN1ycOMLxEhcW9DVSgQT7L40KfJB4LLQe6i+9qZx3F
9eVDQp8YnEAV2QyD3nAL0ObNDg3CK/Ga5O5XJIquoIaqY7KCT8KlngJcutdKaCkrRxTer7l4FXPx
YuSkvdhrK4x7GkKLhlJqWAUAQdbDJM2BavRfBO/2ntltZXB6Ii2dVBQhRl5k8OApuqe6sc+wBEzJ
e9ue4p7ZbQVyZkfoqi51hArSUK2O3PWLY4zjj36IDnU/1XavNrV3+YwiiZyKhqQyRnXFjGcN+HRa
HPTwa6J9C5vK1aVvl0Wx2+Kd9fZwnHaC1AcWju02THiRQFPG+yxNsb8WCyq1QjXkovIprvsE1/i8
XVA5v6CUGA6PcHF/Xw9R8dMJRtTQDXlp42mUrWE4IEZmrMed/Xc3FtPlGtLx0GZAkeJu7F5ASZRn
odxrPlnr0gJbHTkx5GCD6O/5ALBLYPFaNHkjOiGzkk2xIYzSPIsB4hdYRmOPzU1D/yQP3h6Hs+V+
LPK4SHGHLD7+z3kwu5zXevh8eZxVh6OOWYfakPxiARW36pZyygCiUFOr3K5/ekO5RiSRM+uWFJiQ
N5GSYhPJtImz+WBzIP5ge816dHieT8gZtV6M+to0uM+U2gOQCAqPWN58MB//hnN4g0jRETnj1tql
bpMWyduffMJdjSQEi+PAPsacNmfhpSFn/cLwvisKfkwJXM1xYl92VrsVbky+/yODr062FkrrsZ5F
P2GkwwaTewxIrArYHndoa8BYCeqzKC/Y9cYboZwz0WNA18QJiiYyeDnmyAvJgF7aaUw+y6K+Gdl9
3Day2BfdmHU2hPGYzXmE1R2sS9jd56KxCww7fOg+Y7Hg0ajtEeTtsmsaTvGpdVJveQple3rKngQ3
vRslbX4I51+I2gGnsP1Z3q6PcxwsyjGnJwaD+KtNn9FT1x8Tw2sDEYXN7pO0Ec05nkXvdU0mneSr
WXwr0+w0KQipZRFfg+izch6nDVdtRRUTVZu0vE9JOdlN0n2oraa5kWb1wcLys4g7ndnbKye3ORnn
ctJpmU3CxhBSeh7BDyEZGtaiDnUzOCnwnhr6+fJXFN0k53JSGQTVq4TkT5LLYz7GzqRK59Yk/mUx
Asv/iQG4Udo2rpfBROznAzvGsxpcpP79sgTRxXG+RV6iYSEropSQvrPUuymhjlZat23jS8PTpOci
P7PrOJ8/FI8eVaOVKFesKmvknnEa7uZDW51MhOhoIKxvoCjZfxyIrmEGx7TQpOS+VKg2aVUMoO2c
HC1QfM2rzgaCFR3kc4wSReTS9r+YxcZCdYW+ItEsi74rq5Y1tcFIBSSCTk3cy19st2fFYG//EcHp
uoxRUBALmyGblgRn33+Lhv7lYXiWxt2fNiVrX5IW4HiA+yLe5CluBrCmzGm9FugLAPeJHwUH3NeR
Z5Hc41rGa0HDWIl+MgXG1il1C4fiMVcddLhLeBXvskDRN+NsAOyOGcCZMOwACHs7695BtOCbCSTw
43agt5pj8GNGQULeq+OHxjhePsF+EvCsEzzETGeaypIT+CMejFNDf0wExrnv/H5/Hx68TzOlaDbo
LPlIge0l/LG2aL9jOfJ/PBP3UIZEooBGgE9f7gZP9cfbFQAqTgJY3cqtZ0f0OArvkH3EjbNl1URt
XDDHwWK6X1vurDypvgmTViiNXfJG2pS3WS0RlET/pNkg+mKcy1C01AjzFOU7TGAegDwdgKj5RtPr
P3qunhWD8xVZOmbG2um4wfE0Zox2JBEoheggnGuYwUs5p8YCgLzQ0+SPXXHbTrLojRIJ4fyBoscx
43uFP8A2GBgeHIBTjlfRNUtxwYVgYs5w0M/C1Jrp8+sY5vft8SSYndkWa6UA13x9YHzdJVZeGZha
39qLiw0GoRmLVJCfOkzXrpvrAkVyLYjRWDvMBywm/sgIjllBHnj/BBa9m8c/eymDOf6NzqeVRhZd
6stgMn6/XBFQwIO37DAIviJPhqnkVpqOMnb1e/1HWBs3BoYVMqo9Cc60+9VUouqUlVhfcfJJRdmT
RMHoIVaDOqAAWF9yn322n0PFbMNTFGHsv8gA3QI+PHiZNJ6USZObymyivEIJ8Mhm4ldXsmxg/qDe
OYbvKPB7/x+Ecp8uGasUe58WS5+w0p8CYoCtY0fKNUOmtPzOAtRoLSoo737CzUn5FyBpaV5aq+S3
5d3/kXZlO5bi2PaLkMBghlcDhzPHPOULiiETbCYzD19/F1mtiijydFC6LbXUXYrq2IG9vee9Vlbj
Sx1fVYwV3zzbvj+e3RchC7NvqtYwTjUukBcmy8HPmoetO6DTbKVr1utiGPBF1Py9X/TfSsYoA05O
uNHzk2WdlW6NTujyk/4iYWHopyFvS2mG4TyZ0/p08x8OnsEdfBmx9T7b5WD0i8CFyW+aMQYyYpgH
tDYGHzyOsmaChlbLIiCcHduiAarQQHrs1JL4pUgqviNpN+HHZG1r+GIq8+VPWfgGkqeWnhGMl4Qa
MPGVoIxHZtinMteYot3Z2f3Ky1+Tt3ATADShvRgQpjab8fcaERnv54KJyTIn0Fxg3rmO1+WuXfr/
AsDwst352wosJ/0N0vWchwhaOThwMaT0d9ELHDOuGP8F+smK9jqLak1nSYKxAQwJlWp9NgcapGrv
f3+mayIWVqZQFDBJhrAyFbdZEnKGndjvJfzO97557sthfsR4bSsVjNobhPtFT/22zY+k6LF8FtMR
m3tN6eMJAUyuMZ/scDcQ/UlvSjD5GAFNS58MzTEHkE6RZ3sz7jZdV0i3tad9CGJpVnf9sWyi60w1
/LwH8jNp69iloTyOVbetVc0jdvUQdhI4elSANkUv1QBrzQ+tbVOWUKPbTDOMIAFrFohqgSvAsrg8
ROiGhNr0SPucKUlnAQsYnA2R88umg6cMQPvLKurWhQAXlnxRaHeSXN01E/2hFuEumdBvBzycm9rj
sQMWXTqEJuN1q7JQUfaZotwX1aiwMVObbW3KnTkiqxS9X4EGReui+9hGsTiZKgbelV9mkm4c7lyR
NFnJYi6b+zmvRQcRTe7Fg4pHnYuqgiV2QnQWyJtp+o21tmd1+dX+LWSZiiVV3FNA5EXAQDz09bkr
VRbhy9TyahqPI0AKv9e3yxr9KW7xaJI4HlJAZocbfBoonw6aefe/CVg8mZpUvO1tEgUFHxkI5EJ7
zc7Nv+HPF/P5CQsv3E4xsfMOEoyAb8tpP6/f/c/pOIiH/qMGdD7SL15SS7Q8nNL5yMqaRfzc4MO+
P7MVRaPzz79IUMZIUOpQWO4IEJDDFsxgDFRP3wsxZtf33bktfHGeaHRUOrSn9cFKfJKOKmvG/KnC
A/JkCGR9PvVHHuquE/XcS5PutigFSAZTchPViEGawfihZVXNciJ3OucBet3lwRm0o5UhNqfkmcPR
VaU3lKwaKkYVdOTS4SZzxicZmqdej166qATttQoiJ3UEdI7sAuBkdn45/cqb7KemlR9tmP7QlehO
1vQ1AopcD656Nkrzg3TJuKFlvq3MVS6Iy1U5g5impQLdA9sz/7wBp5SGznWUyf4B3yzE3RxOgoBi
Fdzn4lwt+SJxER3Yk5ZzDoKq/1RIpoN91PfhYb1TfzkG+yJpYcaELIBUryGz///0huZf9oeSfQpb
1lMrJR4a4SAMIG25tcL4pk6qN/TDtE2hDqcCeKVtaQ0b3hCx8ojIRUv6RfTCtGW9Ah+Ylch8XG0j
BGsI63YAHwsylwfh1r5PfpYP3e+5TXDxJphYmgHRUr86Z96MtCNOqwuC88b9d6exMIZpqvPIoQVH
5bDaFftw127k2djOiEbfP+61S/7dbvpiQjI4XkVO/89Z5ospypeTXlhEPRyKMTex9BWZHbOA1wfS
XF8B4mNcroRHFy3jF0kLy0ilsCxQj+RBNlnnJrcCQypXhan9/B+Pb2EbnX7Se/SBosDOrtMdBSnH
JkQ+2SV38ybuv8hf1z5sYXAwv5YoBFSFQRyRjQKb34K9raNq5bZpqb7pZd5sTV76AFjTjzJsMU3a
hspbSo30HHfjSUxtjIUuVAe/P4mL8cGXA1+YJSyW9jlIt7IgHTaVheRTvH0v4L8YPlNTdazpAlJp
caV9YWdaj6mNTb9HrMiSPT9hN+lfzFxePuJPQYs75WBn77KZRqecdtGwU6qzYa603f6L3/iUsbjG
CY6vLHTUyOrUazxzL57nIlniAvN68qt97K/iaV02KZ8SlxckbNnrVsaD+lenecBazjUPgXv3Qn6Q
QE/dyt4B7YYE+dHc4ycbx5cjk9toh627Oz30aVB69lV8a6AJyow7A2QTYLioPOMK5cvdvwFGv7gm
jWWmv2984YC0ihRcDAlwAlPR+FndnaO48fW0PydGfFdjcDYoKPhLSHtb1vXGVuWrocJOVsmj0Wlu
DZKcUht3K3p40V1QrEYYQCOy4fP/6fJJmdNiLKc8ALbC6LURkKPz5CYudV/JezA4Tl5TYnPcAGY2
sih/kjqmOUR4I3nng8XjoUmI5eeZfEoiGWMzehXv+eJyJUb5DE115he5XNYf06wtWgGbPvNwgZTo
Xuyirb5VQtcGi7Hmt5X/L0ZJ5u/+w2d9Sl0m8ljXzxJzRq7BTh/rKhPglJNvj3xn2Hsjne/vlE2C
2QZYqVYXCf94s7rq2KppGAa2V7H5PWv/FzeG2TsHUxhRirEP1Z1rzoVr9O70pmNzBSBR5gYIdcMx
Wyux/2H1ZrEaeDsQZYMHcmmTYjsJh0TPkgAWC6Wgtn8bestfUbg/QqOFkIU90sBGGwLDhgdyuGv1
U13g8joQ1MYZG+lrh4hlBIJ6rxf7tDF2GuD6MRTvmnbC6vh9wE63QR54jL2vUF1DyfozfFj8bQs7
1pLGIFGeJAEKZfE9Dh40n+X7+KwEKei21qbh/zSbC3ELI1bRFGod4rx7t/Mqw61RvVVffo/scWYe
xnUAoYuK9eWGFzao7+B0KjP+/YEF3YRBG1Qq427rdY9Axw/vFLDXip+rTZT5Uv/xmv75pcvXpGXZ
BF47yJ17N+KFn7G1B+wW7Zyy4Ze1b1zQUXhxsKJql6WCzhIEH+gB0EWK7IQ0IRMdE4wCwzfMxqP6
qFGBLdwswCaHb9Y7MNV4ysvasOLlY/4UvIgMzd4ySxI7IkilfbIj5TDazaFs15AO1r5v/jO+mAnh
mK20FJkEU15s8nY7lIQpae822Uq08ievyO/7+/ygxaM1tXDmhVJmHK/iNTz9HtUKuqvZy6sf6ePk
Onv5aDxH6MGNYOIlN879yl3+YY8Xf8HyaeaF4ow1NMgI5t7fvBuTuNluZsIqtv+jrMW7TGQyELOH
+RW78mxtw512M485kG10tUa/OP/ZfzwMogJQ0wH4B+Yl/3mFkaLKAQgjMLlxfbKio92BHqJ4sxVy
A47ZtfToD2c/H+IXaeSf0pQEcIRTDNsr2vGHJPRopaovpskPNelPRugO5eBJM7oxOuHG7bQRbbeL
AEjOExQl2ztdybY5/1Wo/Uq57M/d3sVftniqRhu1neWE8zxQ77dneZdu7F0CuxQywhJPc+lcOr9e
NUwX1erLiSxeatHaZu44RRIkHIaAnuIsxodWu9Ls/Ig+1AVnNHq3NOGa2sOKms2n/d3dL55vT1Rg
RVjlbP6nTXUtc2buLMxRDIFybRzqNa2+6N2/fOriDUtM+sV1gRc041SbP/F2ERVjjQA0nxsJ3Pl6
vwr2tKbdi0drFULReAV/OoucETiw8MWKM+3YtBMaK06I34EbHR6qU+OGV0rQ76Jr4G0SF7DWfr9N
VuzYn1nXQs0WL1tV7JRzmSZBhb3x9qxtjR0N5K26XaPSvOgBvhz2wtFWppKIzKyTwByLYIwfR8wH
69OaUZxfxTcatCRKoJaWq7Wj/nW+sc7yu+SEHnegBNQdQBrrrb6XNYkLe6XylEt1xBg+wfRPtNW2
mSsP3b71VE+gn1auQAhdDBY/j1FfGCwt7UIJTlJsRu3Bnndqttmu38lg7W2s6OkSK0ZQI1MsMsNU
6tFtQ0y/KwYGvu1t4jiuNo2v37/8FeXQF0bHaOO+GQdoYZ1kCIOrAPVCz2yfvpdyOZr9cngL+9K2
RpIXHbQDDAOsPtNtA3SG2VU3p9xd1Yy1q1qYl3JKUpwULOlcd2zRbn7XjjDinnPSAFK+m9dQAIZ/
RbYU03xXq7H0ijFdbrlNVLaFms9n6jfHwavdaRvhLYwb3SdPq9Iuuw3dBJPxTD3oLPSyi6aoDTV9
jkaanX6YJ0vmoTTNF/s13bxstj9FLTwjiFBqYIalHLvUxK+T1rfy8u57TbkYR5JPEQt9zLoOA82i
5UGhXpHk3Ront47Pibq24XxZ7z/lLBQyIaGVAtiMAs/CJ1hlsNVre60WdVkNP2Us1HC0u1THRP18
M7AYAQ8oSgRVsJpbXL4WbG066IgCwHnh2sIqLoYsS1N4EtW1gBP+8JsIAWgIKhgoPMSKq9Xty8f3
KXLhvIRplToKpvApRuShKMJs/qoP0v1eGS4f4KeU+edfkgprlJ0VKRTvWFE3RAfpq2yZkxsgGZDe
YAgXsalXZWuovZdTjJmH8a8DXdY8emtyaoEo7HcynH+ALthvT911+0NswJhyRfftDmCYZKsCWTxC
MNgeVrsHK3e6nLwbSJynioqnBqbALebFrlRl2yrYQJkZd2VgNGfrZS0B+HMD5ndI8vndC1MS9cJA
JwGmpPa1TexWd+GL9RaB6q9kio9qz0Yc8rP5jk92UaTbjTDlyNhXE5E/y5OLv2NhZzDSW4mh/B2N
xh3TZlzOmaFrnio3PPHYe2iNhgVTt2vGdEXhzIX16Y3CoUomkKWjO9QG4U4PUBFYr7ZctHLYjnSw
pq4bf2Cul4pSEYoeM9xhhxX9MsEu8vuufgcBuObmqO+EP50P/eX713RRpb4IXZij0ARexJD3IqBN
yZIMVbXs5nsJfw4ezhf3RcTCEqEPL9VYtf9KneYiUhJhFKCBp58XP8VNeF7z9RfDpS8SF4ZI01G8
TiQRgUpBWlU/5jE46+xzaP2q19YqLtq8L6IW1qhQCwscrdgTUUH6ow6q28mGcV3brBziipxlJE0a
IHNlDcU9Qetbk6X3ujdtJYgdWbLrvdxHXoj/rOn+5bz38/uWJGSk0jHqa0oBd5VNromhsV2KntsU
RKcI8Hn9xtbdImTlpt+uIj1erj9+Eb4wPWPZm51a4qOHTXo/Cx7e5gibePkNFo28NVO38gCXUbaS
m1NpoeMdaDXiz6HGPWIThyJIq/oVJ3b52YGqzsKKhaYvLXnU1EZaNiMKcByZUEuYIOqKiMsa8yli
eXiDXhSEDjAn5GVKeiaao8Asyfd6efmlfQpZGOV5jrFrDAgRkziXVulKqoF43gyKqthiNsT/38Qt
TLFaNEWiEZhIWpCtCcKwyqiC2nocLA09EOvpe2lrJzj//Euk0YTYKOrLVgR69hLrlVuIB70pVk5w
TRMWBpiL2ootYYkgKYmrS84KsNN+/x1rIhYGuI7MItJ5B76ylL8qhryhVfHwvYg/m2C/jfynIixM
rpphsHSSUOjG4yYDFDiIcveO5jq3FoaInV8y2syTrWsAM6tyF/Y3Athsq/SmQJgbvapufeaHOqh/
Kj7mm/zimuusWc3GL4ci+t8fu2RLMnuCgeQSH4u+SOsav+pfVsFioPyZu4kyMDVjszN9nMP61aWz
izppYJATYFJAEVqiMCdFkk2JgD0mVejVygfVkTBrkb9ynRfzxy9iFteZ5OBolhrCghSkpO1pzh9n
QJTfnDkreLCXr/CLrMUVGrTS4qkEt6wRdMcKbNFYhbCxa9n5gCTa1zs1xpLAmq2/7Fv+lqotWTgy
rYxj04bUeean3M9C/wpK0ts8+xe84xct5Rd584l/MSYGDQnmh6W56Sd08s04j73MqsHsrqgWAOrS
fBMacloxLpdjL0x723AxhkaXwL+Jhg6eXiH2qn36Pnh/LQeBVfreAHGvPgcNay/yooJ+Sly+DSIj
MhqzPRv0yg+jiMlWZ731a0VBZ+/1R2Xxi5jFcRLDnhonnERg3XXgI64D+dQ/g8Uab87xVhsusxv7
Ttr813y5PEJDTTWyBFYm8uYlqzh16wApPHFnBHmAB69zqYD76KLKfPnGhXMtaiBmDRx4VjKjoB3p
qjEom/an1tkBNeR4xPCD7fbR5PMwBLKPbhc+HdL+WsEYOpi+yQnEhJ0v0qj0h4ZkN9U4IGcatNeo
UnfYQHeBH+/Z9fg+WcQNe+UwaddW9J7pz6n+UbY9OC3rSbLWUkdPluEBE/APFm1cPt5mJgfLGWa7
t7VCn+um9kdiCldRMV4xKJOxMcz42orD+yJTXmMSsrQF4nJWbWo1vgZhvGvUbwIVOKV5nvSTFcpb
koJNXpWg+QHz6CA8TQJazo5vys55VbH16DZ5qbhtLe7ooHuJOjJ1aq+EkbGWx0xVYhfbiqCP6k91
mv2wh+YlA3G7KTEVHxYfPFE6hoHaq8jOwYD+xuPCn2xj42CNfaM7/eh3luqgtRLFJkJ4AF5No3U1
FMNr2WGQH6OypJNPtTk8Zhy876FZ+06UnMbUbJnRoUlsNAeZvE5NfCy1bptPzp5nmpf2cptoGXCl
wu49L8oRtJ/m9dh3hyjCjs2U+1Nvs86u3gdH+HZL79Wi9Ury1pQi3U5CeypH61jlk5/X8olOSugN
1fQU19pGTaUb58ZZ0cg+qUdvqt/iot7JpAi4Y/qqZWE4ZrwerF9KPXOdmwwUTQBp3fYjaHwB40iU
zi9442Y22NzH3lej9xZt2h5AsaJ4K5pyr3VoCpiRxuw+2Yuq9KsxPNIiuwNy+cYc+YbjUpXIBrIs
HVhnOo+y0ffGID1ipLeDuKrMY2eJH4k2MJQ+D0nS7GFyT3rljAyR3G2Xt/vW5ptpoHso+3asskAV
+mkw6ZZOaPHlutWxYbRLt4rSnQQXdg5YiIhjnopTZ1vIB1WSOwc8iRgj80zrXg1txlW00BMb34vm
b8IfDKA6pm0SsbivNzJUPT4+6f2jKV6cZLwqao0h/93pYx9MEqgzmuPq2MTJRgt84yHxaJVbHsil
dyKcIpcb9THqQE1rmBvCz7KXO0QgrkWGveTOvicYMGttt46iXa7oh3wsTwU3vdHRg6mYAjPqdtA7
X050F/IP2MpNWhm+OThXmYXf3tUNssjpPuru9Lb3Egy/SvOlyrVAEhvBRe0B0djrWnRCuXVjluXe
HHFf6H4q0/hcVGI3hmSTOtom74k/aLmF4XH8OeWjYmq7Js4CTbQBiQZ3GgrWQ8fb4kfZ0Ps41G6p
oQWlyWvcd/0odOCfRc2Ho+dXyjg96IkGFsrCHaYrzQYrcI19l3iTh28DRhf01u9KQGdkCBQU1TPQ
sY21YpdocVCRXaj3QNJNWKXHORP418NMYaiosLIq70YenyReSANKo1h7BSFvYdmuquSnkSiMtqDp
yIAZkCKuik+V/dLaBTqeFcpPR2uKvFEDV7t5RYoTUYDyNCVuURyy8UbrqWeDoCZX7kUTM65hungy
DtBut4yaYEheqpazsfg1jI9h9DraRxJKpvVYhmiBl5FJL0xVpqMJKONzadegicazwVX1eGt2ybdC
uc+mXWpeVTKI097vCwn49vsBKzqDUHdUfa117AWNFXOcGjoBKloRuWbyXE0AyNE1n5qburszxGsC
PSqKR0Dd+VS7kQNnFTRWi8G0LS2mWfRKWs0hNMRRloL1BN6OXAuqsqk1XHu6HrTa64TqU3XYtz0w
rlMMB42R33SG2+ghSFUeiJ1tBwrETPM1CbeyzTxagIcOSPORRbzMyd20pwz0HoyjitaOzzpmtyzA
eISoL+BROupt77yG2aMZztsGTFMLJoetYb8SeHg+vEYxzHt802e34JeoQtQkueNzYbkVKd0C78Vq
Sy+2LMZRZsJCLws73O/PaMo8PXnPwCc4qM8ZReYAtaywDKj2T0q3y6arJrI9OrVun93o8QNt0aIN
H7mJ0t/4Y4wmOLqIidxyc7pXa8s32jci7/SkQSErsMSrrV8D7dWtm8zNKkSXgegqN6+Sm9o0trYM
8XvVIALnhtprAHEoPce5Rz7GSH9r28dZH6oG0N3iPrIxZctLVkiFSfvcga5gxEAEnJShsiw91Pi5
0uyIugF9BIst9JLsq0YFf5yNTWys2oZTfSzss9DOg62wVLmfhsOUlp4qf0p78vvpR1NUrG30YFQb
r09sL54oHN2zQX7UA2q82LDuBrCDp4qbm7afarEv1fc2+xmagwuX4Aob3IzT+9SnHlcxohYDhanM
AP6CqqhzDxBtt8ScZlLtbOUtG245YMHD8CxFxzBWB04IYBkpWMZsB6aIfWNdW7nA/5JBP2qHOrUf
cwqVHH6WHWWNislr/ZXgdmN8U/PUqU+CvhdCc3v1EHaWR6HD/ZBtuci9dMLqe1+cWzq4dfWD69Kt
u9YnxXsW3Znandld0ellkp7dverd/AxpIEIryIeDY/9CCIRtG+kBrXqfWSETgHYmIvOcCHNh1bsT
YvEE2D0CUBKR9sPGdqyTqLdD8Rz3OF0edAoYu+1ig13kXYRJvslQ3BjmqMXiLjh9ERf0uscRdvTD
G9CsmErMbUU2PTXdHI+tAiWgajyG+k6Rjw69TuxdCHFhdkozBBjNyLIp2oGiys2EfKB14iYmhIHs
R5CG1QLrO+oxz8yDgSVhWaWMhKOrjE9ZfCXqkzlIlpDWa7rXqb2m4bVJoVLKfmhj1ojbMrmOyTUf
gjq6J/k97V8Acm1lGzs+8/SgOA/OdFuJzE3K1wEvrGh+qO1Nm2RuW8IQVGclJDCByoaTH07/Hk0/
2q5g4FuizQGs7LNJLdJzll/VWeua5EbTH3ITGC3jdpiOqvOaZbeGeR+ND52JsUcoMs9/UjNjub3F
ll06PqnOcQyvUfBxRYxd8ulVZJZf9+Q0mgdVGd1S2+NficmRmOchPNUCU1GYkMT6DnWqp1SZnTLH
3qnuNYnlWWm00QE9wjH9PP9jofiIovzO0X+YA/ESkjLHSry+rjzqDH7EB2YZg8ct3Z9K3U1p7VKt
YSLU9kUIS15HrM9okLSYnwhbL9JjNjaHIkN017eA4weGYyxgmNuKZSR2BTYxRe8w4VzHE0YrKWW6
vDJmTvr6rsBqTJoz8K1h8PQjjwuX96NrR92+4jeRxJshhzpDEFKbXly8wsL/sgiKtUkHhcWebd1h
0XIrtMLDUHgPYzHQJ6KAjI5vHfuuBPukwllsX1c5Zxa01A4/NEK82up8wF2+T0p5FYb1hkTmlubd
/eBMAKPsWpbwKfEHWKQBu1/YhKr1PR8nlEfreY001d8bEBNT4zkhuw4eIKn3E63cQaU+om7QnxyK
iN8pMFdd/lKQV1pB76IxUHPuTSleM0Bt0o66ubKbwGFfCuAHRW9pxlkib6fmZ2V/FM5Vjm3VjlK3
QCzY9qC076JdF/esg23sKn7NYx5oze0IGrUc0SI2zkYLd4dACbRVbm9m3mheg0nd64etrXGWy8RV
UVUc4DFCWjEjv9FhjCygTYWA3yx5jNhQ1R8K7bkfz4r+0Kc/RvMYj48ifh3yxhd2CkxqjLQkk9/h
DaQNcTPzTNr73EHzU0CZjHeL/JzqzKX6BxnOMgwAyAXIrwiABJL1gl6Z1Y+6eOlsMPiFKUvaLkga
QJsCkTYWMP2p22ovaWXBYrYb2zlGRrW3xBNJgf/bXEvzWVceiXMqnaMdnjTrVHVwK9VDinRBF3BC
CBg4qOKN2GRF8xJVnJV94tbJa2J85DncWhi/YswL4QAm2CNp7K0GawQFYA0wa65r50ZprhHp8KHc
0FjAk3d+qD7rk+XFAjGscs+tx9x8jUThD9ODHKNdphHWlhA/6ygFKkmme1Z26DXoZgrImuZhGGOm
jXdqEnl5e0fgCGX0Mo73iUmYEek4nu7Y5hHr2uvRwGJWGgNZsGJJj+DIxqs0VJfI5Hqw92W9JdGH
BIlWju9GKOZbfYQqNK/8QSA3kdccoXwoG1czW9eBPe7lCxEv+MhAxzD1ZD2T5MYy31X6mLXXUnml
2VMBPdPlTWK+2xVYswr0PHrU4PTCTbM7M3OQsG7UpEXcjoE1R27IlHphIVlm4iXSekNzvk30kuVV
B5PJt3T4RWCAI8Sow1MzvIcSSMcYqeP8p6aLjW18qGGCFGcAFyY2HHrhl8qHAiWfMkylDYgKe+k1
SIlRz2HxPIRv/SgKx5UTEqcKvh4Xhg06ddK8BtGgwJNUR9uLgC8slJcEa6RZ3Lt66aNzjsdiMGkA
SJpf9wZCVgfBiPaWj3ekTQOMQDBFvpdkB+Yw/JLWj7PcHemHnj9j3AnYAfK51FA0kw8a53eFmt13
ZgWnCMhvROPUSa/ocEYGBm16rKunLnxuBnXbJ0/m9JNjqNNO37h2lfQlNtixxY4rqmpEKoA6bNHS
zWSyAZjHdW6G3ii1Wz3Sr9A4PPRTsm3EXVcVjM8fh9dsRE8Z13dTkftRVLmV2e04Cs8I5QkDWO92
qJ+URvE18axbSDEB40av1PE6GvBsOvBfEPtkleQ8xOZLViMdojCzJsbGhh1g9v0W2WtGpkMFesZC
Q06hWqxFwmfV0kvkMaeGP0Y/xyx24/LOsYEFLjHMh3xB61JXoFk+9QfDBomBphzNMEYUkWSAJreA
XanUxaue4D7LiCnOr3y4E8mbiKCrBnDnHMUz9dTLMZNdmiGbSpXFNPRRkD1Y/KYaCFYt0uOY9a7Q
4ZKKaRsjUrTT6hb7jmhM526NtYEhgaGNUi/ObvVGbhwYEW6hKqKJwLHSjZ6OdxM8mzQnVFwQQWP5
R4OxamG0ADfiNsZLbMUbMFSeyVS4YK9zkXp7tC+uzJLu8qS90hocBJ+u7RpD3ZifHMeDSiI3rQ5a
e1s43E1k7pnmWxnpLlXxh487JxPHRPRscmx8z7Qx8sqzEpyZihxf1mGgDh/gBUL9RGcCPrWqfjn4
LzLlLtb7kScgxGmPxIl8HuWbeso9lI0EQ88hxv/9DgzO2xzJNJlGF6u2jPCKMuwLU1ZZUcNIjDxl
6G3gJWm9n2YIXtN9llR+ym8bAwxk9Yee3k6oNHSDb8UYrbYmhFjvmfEUIavr81dOPzjcRzywWg5e
RQam6+azqcWuQls34zNmc1Qlm5FWApFg1fhDRhPfVnOyGacGE59aDfOmOz8bS2AdtdLUk21nG0zp
lFjwHrdSFVdaHSb3YVRE7w2XBRa04gYZoaLyLYzJe52NPl77eEqwl4PaatZiUpoGxhxDVGDiYpNd
t2xoshKJSu1FUInOLm4ddP2kWT8ndPjZUcXPw66GnTWGq0oRv/QxeiWF+qiiYKyZ8ohe/Z3atXs9
ohsAwnhqaHqhWpzxFrgf8vwdPHP7NLeQCaQDwihhlR8mKJf8fBx6z+idcp9LeZUO9uiJviCbGKsd
hqoh+0UWiXd+Jg3vPHB24a8bYZHapNR3aQ9aNsWJfb3hfpRJgrtTr1St2sqwi9wu6+6c6k3rEkxe
59cJtTGJjZ0tX8uTX4VwDFeqJUxf0uaMFuKxlXWCOLW8nThqNLTApJBW3DRldTPZ5U3KuzxorKZj
VV7eaMDTYSMAOjegwXoDbHswjKrt2nl6jAsSAXXDCL3QCU/6WKP8ZvmUnzOOSEtPlVcpYFQifrDT
PojU7p47BF5n2oL44ynrETkVkv+0FOOxKzQP3IibtIi3jVMGoRojRrazq7LSdhxhWpphkyeuq5Ms
9a0anwRyBk2kTGD2p0A41ptb4J+7ifHIe9QGszvFftGg3grsJDc2qpOdTAr1Nq5DMvgakv5EBg35
0WmgBY4NZInAQhKoWRovrUT9aEoBIA2fgjS9LEBgTB+G/v9IO6/dyLWlST8RAXpzS1dOJa+WuSG6
W2p67/n087EP8B91qaD6Z+ZmYwN7Q6tIrpUrMyIy8i6JxcMU/FE5AC3xruYuNUvparbarTSLcPC5
V8UCQBQbbhE2BfCKFSa2EhLMgbQW66HTcEIEem3S61l9l5S3WjbcSt4WI3Cs9qejs4lZArMxgyC8
ylSB0yD6owR4wKRPpo0JUUX7q5rZczr5Yl4co+JnImsc2RA9ZeklBDAUOnYlEci0e2kQ79QlOopi
ZpvD7Sj8NLX0StEm6vXlRdF8XX/TJNMJ10opeJHi267omJHyaOI03QJ4s9ccFfNSsyt+SllH2SPz
2CG/7ikn1sVP2QjhNzLUlQs56QI7mDM3i1+a9r61qm1VMe8i2QeycVNMynVevxbDRzsw0HcR7Li6
Ak9TGG4wp72fVKJvZblTC5x3hQ8bZL46KhxaYqvSPC28Gk3/UCXZ7XJqcqsiDg54kaZswfxqbBI7
kG9q3MmEnnTyhaTZUQaK+LjFjp7/ew5IAqplp0bLTdLREsgfLlLDHsWVt+6ummxxGuachtx/GJ3a
RjjfYAMz2abc9E4UVb9SLY1Ig4sdqImi/ayl/mCGdU9RtnhCgHg9jICsFeB8zcOxgDtOsDvBAma7
ydIf8dQ5M5R5178y8NQL5uGYaMWTFmcY1BQop0CL0AiWzF4QhPjPkujPRiLScVX7kSE/5EPpzO3o
9w2cQNiZvtQN98Zo7nQzuxPm0ZV69PBRa0+WvjO56sow3SrTXTJKm5xauWnGjVy+tFan8u3z3Tq/
eYxAzmFURuvYivoKJwP9Vrs2Z/KyNHtI829iNXZr3fAaIqYGspcpoHGG6IkxtZCQHbOGuDhMhy78
qZj3s/Q4FalfRKTV6fS+Yp0DatRm0o5jPlLVa04AhimJzVVgTZwCeVf1M424mtuOGLAt3W9R5MbO
O7tKNKfrXoQ45Yx1bqhSxw/FtSExTopQgIUT4HJrlwUDXMOeTI2zzmCfHuiU9lMnB+2pZMZEZ8sm
HaNbNaRXIPiFeudpCvWrLgquhfqFMEObfOhpSnalTzpH6DVi/bL703ZHTTa4moytFBmHcAj3S99e
ZZ1or7X+UvVbS0ivegFvFRApc+DQheb4UgjcfJZ4SDvc2c2eq7AIf6czLj/VjSaWvyRV85qEUd3t
ID+EauEMWXzo53SvmekhaZS9XlmHIAVUVGNvzuJbUTa53YPCmUJhJ3FbZoAWs6p+NMWbkr3lg7Uz
wPYUDQhtRZbC19BqXDPbBCqTtioTjdek/OqMamtVgytqCqcr2OW5YlBAqFvCtyOVzEjvlLsqz27b
NfdoS19I8CpPGvbzLl5qW0T4CxzmDNwDvXw7Z4PdM2yLh2SzbCbAxHb4aXCRCPKjJvyIkINK2fMi
MOmZOyfEJLwk4+qy97gBQky9QG0IleAZzSNjQ/1+xK0oCil78BNWJWcOQG/i2eumd7mNbavmsZvM
J8F26nTeCMwuWKxbxcxx6OK7J486bzcD9DYHr7Neg6baqRRtNemwioZ4AhoIFXzvltoLs6cG04Am
dDrufrp3crpLpt4xW8tVMDIfE9FNjQggSnFnobdHc9qjLbOL+mBMvZ0HOonS3aL5kmbYzfiCFYrd
wH4NYug2BIO2ZT5kle2ZpOWUYrI1lhg/NQOTGMUJhdsmlB1DabhrDiPXl1mKXmDtlwgEil1tWI9M
gVXYCfLAX1rsgjhKvTBy6rRhPyL5XDPZVDmUSu6a1U9z1Ekmf7VR5ZTRx5z8EiaMy4xdUeV2Z8b2
KL12oerJXWpP+Z2QLfvFfEiiO1P+YQa1k8pg9fFtGYe7tP2dNInfavs4bWhDeS0lYmbauU0Pbiql
7Nq3HHlZkWxliSiDyBZhhYnQgwob3NaKBKeObmJZdsKk8nJlk5g3+XjT0kyZB6Md66Ud1pupudaD
q0X9kKb7oQaXiSpXG3BACmy94CDKzwK5o9A9NMRaMdjIIsSRchTGG8kCTs004t1oy8a7wpWWJa8Z
zNv0YRmjN2jXiz776y8yE3eKn2IBdy85p464E5sbS/8dmeYxHZjm3j9XCenFguPKS5QGTiypTlPd
6YgOhu5YBw/0QFHGFraUvslqsLfEJ8V86+PJtRYSV2gNi0tF0bOtYkpOXs7XI3W0VrwLartLFIgh
0/Cq6mfeRH4TKOSFsdtPkq0EDEEKj2WjbHXGiNJYhnnVS2ua7y2VV1q/6E1h9010i2GlHaiTk1JN
Jt2uLkJXAvjKB2NLwlMI6CTIrNu8sXE48FXzoxBJL7R5byY9JdlyM4jidg6vR9X0YDDduAcXYj5S
Cz8T4ICm1neRduzROmjaR5iSooiKp2rTRuqHg9bcpuHsZcqh0tnP68wJ4V2uXpfJtGXt1ywfBBzH
8kh76jvhY4yYAN08sGE5nr2rCiXTu18LBCNF+5KZTL1cInLN2KXtg9EEEXiueZcBwwZScC8KrWPN
sw15wyF87qGDwq6xDcr3uhzdwKDKN4ctmQ0851pj3ZQQfZLIm7H+xFXr6d3vWnq1Ytm1yhKgPnTm
5gU/ZUB13VanhzYrXSn/XevvofQnAkPIlBSrLSY3jVf9dKy194qSLukWpx9UO67pMZ8PzQDrp4a2
KcSesNBrad0JzZVmVYcI8h7zpnTs/ah5qvBCjXFrVKJtNfxssltrBUKT0alifqQkUeIJIM09mBnD
VVID5cDzX1JoRUeiOwORlrJEW6s56iqmcjNTDZLFk1tqz6rdi8HgRLBCSWNuRTH0LR5uYSMpeeRL
puCqwwIcULn01NgLQTKlKjEtKnEysYC0RYkD0le857X8R2plThiLTgAQkjIFL0wfDaKLGgYgDYbX
y4AqMrBwyDZpLeC+j2560XgFtLA4VXKM0wqY5Q5nCDeiXJRyOJuh8RmkvE/iP9D2jpYL+yCvtiK+
0uNEfFAroLT2purFK3HQ3M6kOTNdMNsHdqlUOKZsl8DimUcxAyglOFhzCDuFlZ14O8XbSZbJZOCa
69qronLbdeY+lGq/xj5HNxXXyhYvSXQXiZRjFX9SULtcy10j0blToLag9DPD8ALoLy2S7vQQh9WY
6DXQ0lfkGyGuvELKPa1n5BvQ9chTx+NGw2GviF4CuJJSpOF8eVIpmkXjVYyghahXRunXyMPLRrMz
VJnsc/iRDeBMqD2GOQTx75yVqMz4PhnZSJgM20Tp3Ch4W8DxlEp0ZoCyKsr9uW7cHJlaqL419WJH
MO3z8KtMqNVy2BqdiMmGCCxQ6CVzpJV4quutXsrvcsxN1Wn7SPgdCost0n4hVYWTZ3+m9L5q441p
PMxV7UzWtEIzALhvi46kK+SccSxz0OSwIfmiiuvI3vTk0UgRBwjrgWEWVrGt1lADMlf1lV0moTeT
hktMeDKm6i3Rnk3lTyIf5lzxC7Zkw7kcIEqSUXDG+Lkuqmsp6DcFW6seKevr6npA6NG38CtgnFLa
OUr8Lg515Zbmq9m37kg9YZCgSwV4cS3ZTav4SbEzxCs1zbZ5/BEIPb+BME1ujSMZ08o/qrUEas37
qlyxOtNTZ92jA+q56+CqNVpAjApatnODVobiugrMhmRSgG+CKg2tF02qvRTftVAVvWH5IIuzU65Q
fX5N49+thvmLBqYq3EoW9vUJE1Nr/dBl5UHXFVfDX1aIY6AUsP1UuVWWeVNUi5vJsyvOBfjQ20qy
BuofVYIpDF7FAtF2+9bIwoabVxZ48Lq2F47nvKzjUQNnCUtfNtAGPeI56A1KYRtgmlLIfl4LmqKm
mAbrkQiknL6osmAnKCssxU7pucFJW4oSr0stJ4FPCqSPVsAMY1ZsI048CcPWTNGcoXtIgJsbWDmS
M61BuTDey0Pk9jPDhQD2TT2+y7rCtyANi6F1IuA4Wf9dor0O9d8IPJ1OJiMQPhQuZ2M3jBDFAXJZ
rN3JuccVLpYDR4wru80B28wnC6d3hhc5+GK7YxM7FpebKN3ACWdi+5eUCbTncdzUyEEM0nwpeqpa
8S4fZb8QNnmd76o2dJfhMdefcutYKk9tchcZ9wavNbAMf9C3evoh5xISgt/lcN+D22SQW8i9nTFA
JmnqDsiZh82zY1ZbTZm2s071sHBl65sieEuMzhMDhtOWvyA0SBAE80OuICNCEtSWP1ap94HRUc9t
+mUz8QnKyvAnNfS5TISm2RSQjsmo2mX8qFq/kkLGTXR0ZOxIppgbhfzO0jdj/ZJIw0aL3lLQxhq6
JtK5k9DJZVQ6GndQ4Sitwr9iNzgcmzAhCT+aWXmj9D3GNYNf69uuxt+bc2FmxK1C2NJbuEUC8ppO
T5J1L2AQGgBMW4yTB1U0crROLwGKn2E6msO7Fjwz70GMal8a860+Punargyqa4tAqFSJq0mMzBGf
mhlIKsjcGtRJKFM3Dwf+wIj2AC49Fd1SeQ0MPPwnzc1wW5HD3Ff6xjey504hh44y19AYKgC3n89Q
o+FbHqRXIribkbfkg8zVMAiic29XmJPFnDCMjigFwTRJ1XFlc8LmYBg6gkVgYRXCqU+8EfSvxlYI
BfheU0zHaIuDgp005V+N1WG4DcRrkGonnrjBiJWqqAzQcfCJ47Jh7CsoYO2nhghOJ/qVsLzNy/BD
Gim1l+qxCMunBW/lPiR7LsN7s5i2OW2HitE5aRIgVtC2Iy1WHQKYJTbcQDq2fQ7VIdqz8S5Z7QHO
ZTvoUFbJ8EtVnw19eKggE+eEOmPKf8c1sw5i0UNIdlDjfldLTC0Z1dtJu13gEeOe/CG7WRrFa/Jt
o4Dd451byR3bDSpGAE0p96E6+5UoMz8jt3Pg+0FQyb3K+3QQ3DB5DcAJtX6B1IKe/TAU0xZU1U0l
Y5tpxUYpJiYU/WHqCHTe20pEFClJR7eOqd1PVerGRb+xFNFJUrycyuSqUAR7TMmr0gFUG8lbqrhB
9NCjtdPl2m7hYWuShEAN7pJu8NRae4wxe8Li0rMa/HbWFJHEfZlXJOwdxho5IkaXgPZVJ28SPXZ1
+aiOtxFCgVgk2Z3UTRshPUlSqbbHJqMmVnZiDWcAX6OiMBjx2KHWj/O3vEPImt1GirAZ+grJHtAK
QLNjWdNmJOT0Yb2L9EfNkL00EJysjY4SnTE5gEO7SL+xrQRig2yQBG/RtZsgO0rpdBDWzRAT5olO
upHwJhpo5JJ6NoeBlAryCHntaeRQF2l5JZVPTZK5YohwqWhvCmN+NuL6o+bWpwBY7EWDuUp0P4d1
TVB2Ba2DKssTcv0qxNVRFGksm4KrNo62aoEeRkq2UkJAm5neqwMuLFBeLWBgaVrbQp3RCbSOrgOZ
lLdt2yKnQvdhqnaREeyFH6XcoYLjXXO6hra/XwT61EDCJJ3MKSNRC1QvH7J7Bb5tqk10MhKMCXmK
rm1pfYFt79hMBeShIe3KcfHzSH9Xl+kKVoYd8zPvNbsqZTeE0cXNNNahjuJ5myB2CSMTzU9+kIUU
wEh6aBvjXkkNh1lvTq8aG8Z7bpe2vlHw3dMg0aO02lUczgqJV4BjXjbibE45ZZt17yZ58aue5o3M
3K521HfDYByEoULHItpFP4JjifsxA2hYlH0/todYR+xmNdskE1B5DXeBBhybxNWDyPuZ8tjRi/kP
RHG2StzYRpHXtrc4e7qR0Li4fCLrfM+5JobG2mrzi15Wb1n+gS3KD2R8sdOCfLlKCC9MQqQha+2s
qyyoX1L8omVNulbHWdkvRn1V69ieAC6UCF6yvnPU7jjB7RoVnRcQU3xl14LaikPywjmTHmtz2STk
D9VIu1aEDK6b9lLduQlrpMYfIotHBze3WxK4uCy+aivqFLtae1iABevprqOQGo30IZwe1aWDx0Cl
UPAmLZUUTRJFn+l9hRvyChuSZw3erSD9tMRxF1X87UW60fTghxYrx6QzqEnfFYE26xaHD9jBkbIl
RXHXwv8MsLxRYjoywVYDSBA1wV3E0R+F/FFbJURif6WW6WOhdk4IFiNA68A2OK3SPCaq1dhZyOtV
jD9zIEF8Sa6hpj+rtdZr6uA9QX0UhqQ4DfbqYu3qYMH5vJOV6qfIfarXO+gLsMlucSMsp5LxIR+n
jcEJbiLTK1NUE00hfHTLsA9DnCHJOjV0fvkWjdm0aZrgKEfK4HS6+avn4b0h7hM3IJ3YTrku2pUG
YjiOM7O/pP6HHkd3+dQe9CnVd1Iu75lIqLjTEGfwBOGjWi/3rTaPP6aYeRu1ML/HZUGRG/XviiRe
FwMpZ51lki93c7cfLQmKsBNDW0vIqGNhxJhNjO47bA4LzKSdsIfB6dUrhC53ZiLvxrx5pGI5Biub
UGPx7XZqNWwnZTlWqg6g33ISu9HtjJn/HjR0OSq64hTGmnOHBjyX0O8EaXgnTaztPictk0HsnCTU
EkfMpCulMPbhJNdHqRWBYytZQL2raOOhjRFiXmgJ+GK5uLYg6aZsYaTFZF3jpDmsKERT6y2J7uhg
2appxz2j3RsdWbEFaYBWtFPLD6mt7nCCvNRncbZB4NPaa1fEpwYBqRjLaLFoDq+9wZ1cUI87kKY9
7sp/26Ivdfev7Tdf+hE+LXfSNKaVUl0NJh1dGkl/bv3I81tTetCL12FVM3B5fP9qzzYifFrupIFs
6rSlG/Ce3mTMQx6Cdx3Dd0VWCSHmfRZbD9+vdrZdjbFrMsSxpYnqSWtHJOZZxUw2+oEgcbnriuL3
9wtIZ3fKpxVO2jnEFh0loon/tPJLV/Fe382+7nfHS+2zlx5l3TaftkWcMOdCT5V4EwEox50AZLO5
8Cxnd96nZznZ9arcaYUc87YElBGLWviz2u7zIfUluXlmTgCiztC4mqz6KlHUh3juX/Mm/iGAU1z4
IWdbxj79kJMjEIxpIXb0pqEwlx6btjlGmnqU6+AjhfCtSW+zOvU7mPPRHJ6EUPcvrL/u+S9n4tP6
J2diKWNcMEs6sTs/25XXiF0d5s1tii2Fli+6q0tXttF236+69qZ9t+jJyYDspwZTRdrxNsGm8oet
tJF9dXtpH13csSf9eHGeVlo20XFYXCk+0tudcax3DbElOn7/QGfbt7BgUzSVGwRG6N8dy6MEk14m
bCfxQ23fQ2OGjLw0e/psPPm0yMmnIhue0HivXcO5cmfAXqZZ/9NQi1+T0h+XfjJscUiOA0rYSIIO
4U68od8JMNQA/hjRiA4IIQPtKg0gOL5//q/T4ddb5NNvO/miUm6NZgtxvKE1xQNe2lWRuxq10HtU
OOlO9eHTgJkctFUedcSv75e/9PpPvnMT4NqT6csaMH7ONWyguHY6SM73q5xvYLUsmZtSFCXr1Eg1
TKcknYQi3qhvq2ktwFR7Dw+3Gba62/ux5pWPq+FE/vz9un876E+Pi4V+WpNkg3JYO4mHVaYPlWTw
4TU7voZ3Mqvrsb8flU19V25WNz3Tzt8Dpp24zXHaRNezS2nS/MSgSfLaB22/7EW/Q0XlyW7MFE7x
+vvfJ53bmJ9/30kwDZBmj0ahJJvBh9r4gPanHQGfl02+me6Uu/Yq2qI/1n9F3qXxXH8NHL57NScH
T5OAxqz278BR2Ma/KYSLOOyPcEXyhkbd5/tgm2G8zbeCZznGZvkh22C3LkAngpd9Fzv/i7hz7nb5
/EJOTmoOKTTRPxFtxj0ErodoSrCl+86Ltsk+epq3l4xJz12Y1PwSNLWuGrg+/xt+RNXUlKonsakS
BJXiPSZ1Fw742RVUUVV1kkUZddO/K6jRpFRdM6WboOeN9b9lYfG/30XrO/nyJT+tIP+7glG3iTxW
bKJ5+anFeNzN9bZDdk+v2IVnOds6bamGIpmWoljSqanYMLbhoM8jKi7q1XVOe+VT8gVrtzZFHXvD
BSTHlufSbj1r3WZphi7rpqap8pccrRdyVUHlgc0eaFlIfFwXRU4JM4LN3qVtcTYqf17v5J32RlpE
o9AhF5EruFkxcAYdmSFurz2zbEvhI2krzwhpFGult663DqNS7HApd5Om3wrdiLy0hptWPSRlL4gz
N99/8jP3MwWurGPbo0BE6eJJ4LBEUJ3CaOmzXun0OjOYT6whhW52cgwnt/QfQkNLFU1HIGnNdGkA
1tmA/vn9nARWPY9aOVaIHnpDfKrw/JpBohhOIETFIWv6Vwt0w1R6IJMehCw6oju7GsTo2tKUnwY8
7tT1F6wR/06Z/nIOdMNSVJBT/nkS0QyTWU3Vah1bUuvC6T5SMJCSmZUd/ZlvA9+4Y4r4teknXvwg
3X7/Qc4G8k9rn8StyJqFaljd9grjvquf+4bunuIVcMGLle33S51/9waHT6Rgwc7l5N0bsWqMRkA1
gfxM36iOAj5gr1bZpjuhurKD39U12ad/8VCcK2OwgfifhU82nSimemgZGKauFgY9l7eEseb/ZmzJ
2Zj5aaGTL6k0ZQjkgbsyJwpMLKcbIbsQNM8lPp+f5eSDJUOvx/1aQAsZFIz1GEwTUNSl7O5c3fx5
lZPrRQppgTdNCll1SV4lbdxnee4FRupoY36tgXaPJg2b3++Ps1vRULHLN5iuIJonoauQ1GJOAr7S
mNeI5voneMatSstBgvIniZVL1kLK+Vf53wVP9mPSqZnaKxilSUO70YzAldPCl4b8OohHXyitN7VD
gxBq+6SKb+smubGU/geE1U4IlX3eJs9mPezKQX0BSnusIR2mMYNJbp22FXxJQOGNBnJulx8iUxkj
jQ45FFOZRXPVGAUMmtNhADsTGLlBuxim80eVS/vv3+n5RzRRi3OLM4XgxDKkpaWRS5Z3utAgrdK5
oL3P6eP3a5y9xo3/WeN04hvAoxnJq99cXEK+0ReQQ2akrz0NAd8vdK6GZKyBbpjsEHzgTzZloMyF
NsnzeowRk/vddvSjrXwxtfobh77E40/rnNQWQT9P9GUtq5EfM/1u16kjwy/DMzayi8oODe+FjX8+
STBJEERdsiztNNtPksJsQgONeftnHTcLu/dBpoIDJbpkcdteisNnD/c6GIJhHGQmp3M4mMCDMUCL
FRA+fbSE0r7gRO/IiAEBlK11v4S2cle0DHzRD8VRu3DhyGeD8X9XP50gIAZ1WWsaXmXgzfQQ9PeA
5kjB7OkAI+xeS15wKK/C2+lndZ/YzfHSZfB1E5GAiLJsqdpa1MknIXpIAqvJeyKbJNC/NCfKj2Eo
kImqt1lJ13490OhjIRENLs3L+Ho3yNyzIn6FuilZonESbZZhSlVTVqJNrwU/82pgio02f3x/Qs7s
pH+f7uR2iHIl1zKZCwipi6s6hRvdNNsBQ6LS75+1C+fxzEH5d7WTAxlZYS+XEolL4y4+3d4+/T3b
36tdIXLou4v79msw+3e5k3OZT6IyywX7dmQcLCNSHWkbvsEh2spedrN99xFetMn++tH+XfIkfnaN
RFxf3ezDSPfNPLmn7/nh+292YYlTw8I5zxTDLFlCyFDj6JNbZ9alAPMVcvznMU7NCcOU7oyS0Q9E
znXmQvFAIzQYTbKtni4icBe+knJyjSd6FGOdAwJXVj0umVNReGqXPek0/MuD5chxcajr6apqhzs6
u17LGQVbF9d3vcQUR0Eb+6smsXbfv2Pp0gs4OXzGAp84q1q0MYR934puYVYbKdOOGgL4SH8ZQlHh
OMYHfABtWb5oSrn++X9vlH/f/7oHPsHbyxCLIZ4UTGt5mL3IQbF4v3pozf58ldjRXr0Ez1x63JMg
pwtV3aYTJ2U1wVzw0I7oiXD/DiRwhcfv3+3X6399Ns3AftKksj4d+Dtr+YxfD0hEjPwSHfxEDbX4
C3zE9+ucuTjWhSxJ14mhlqGfPlQiGcOS/MWczM18jbzWC/fVFlLCTbfhXnVRbK9DJijgaMREd3XJ
LVU+f1T/+wtOoqu1oF/tIP8JQKByu9lTHfx+bkJM83fIZlJEmW7sTA59ZdvEC/3GFXb9fkLXpVx4
GWcAjX9fxknobZWi6tKYOlY+ov7etRugbpPFB09yXgH9/EvJ19ln59pk6pnGdLG/iOWnLWypFWSr
QKE4WU8lEtxSKC490xoZvpyST0ucnBI6k7TE1BmA3bntj8qPfAwWPPolsUOML0b2r0kQL/DTYqe7
SWLUttHzPHEbe2OoH+ki2ph0WGaC5Wn0F4iz4H6/g8/fzp/AjxNIrVDzSO2Uv1MeRs/cK1tzF+8m
b/XTrxjX+f1qf4P619f5X6hlfd2fvlgK8R4W8moOUAuMYqRTwlzuNBXfGnxTSpToxYAA0XjrhvGd
hl/m1XVv+LrvJ0l3+in3EXRvq1E6lsWAalj7WdXxXqN7bjGkg0mLalaXhBepOcxJeKul2nsrdDhi
WO4cRb8KWf+xDNWF+YRnY82nF3gSxkV5bMxy7mLmmsU3YqbskJjdQkI8BPRgfP/6zic3n9Y62SBL
PYlJKDH4I/whrzMrwCksb9jLv/+D3An+hfXOHzCLQoquZMs6dSBkuLhZT2Wy+tAzU8tJvTLap0+/
Ucdsqn0zesnHJeznwoqnDoTxoJVjMGJYLqKmFj4qZuNceKaz32sF+kx5tVY8hV0V08qVqcXofh0G
hMsbZvfIaBj317rZvUabkJMdy2fz+hLtv36bL1v/07onmSKUnWEZlg52jVRDQghrBk+muFx4vEur
nCSHSVuYYpmtLvP5zQB6mOHj2EX/1xU8ceq/j6Ku5dSnU1x0s1BimgBIEeBtQ4P25Bqo8L7/UBe+
0ylKnahBbYiRCqgk0oQ1PmYxhRk9Ou2F4u/SOichKQvioUYPkW7MosGFqUUmXTjm2O069eH7Jzp/
fBVdp8zVcI8WT45vnY7qwKjttYinI4jhNs2+3phu5y1eWbshLg0Xr8gzJqLrt/rvmuvjf/pWZjwb
gSmy5n+M6WXNjXzDodkBnq70yUv6w0V71rP32Kc1TxIBqTZwudUA/OnF7mfUf5AMb1yeruXEu/A2
xRrujp5l5izUv75/xee3/3+f9uSQdbjVVZlYsWlwVFASY0P77XVgahcOwPlb89MTnhwz9HB9GdUE
kcnHrc/Nboq/vA1ZFpkBJM586Zpeb5Gv0eN/Huwvh/HpM45iI7ZVQRGNqnyzRq3I1e5rOCLRHTZM
MLqUrZ9dT1U0mRpIUtTT0yemWW62KadCuuk9RtGjs9Gu+xccSUG3EBZeKobWU/bl+T6td3IKWzpC
RWVhest/hnlJ23WzzL9VX962B+GSa/FXvIdD8Wm19ek/vc1S7QJC2DrPJ97lw9VAo3pmbQX6dEzZ
dDKV1sDfiXxJOXHpGde779OqTGjPVHFg03S+uVn5WOF6uWaQ1gr7+/KFL7juwO9e6EmsMWk/1fLC
ALPbBPt1VM3IaBP5orjljM/tv6/yJL6Eam2qTZCv02QRz+2qwJZcXAPpMqYDz458PGCOtBY+oox3
uVTfct/ay/Z8yG+6u/CiM/QaWb576pPIk/dCknSCCfqjYB9GV61u/n7aT7L/fZg5X+p82kAncUab
S2sOYAn9NYnI79Otrjs0C2Q3zPrb9TiAHoo35M7O98vKl3bQSdjJw1CZg5xla6/Ytdd4pLRO/lS/
lUfBaddZ6k69U57SBw3xyY3mJJ61+//9DafQehb0RgkTus6v1P9AwNxiInakXTPYqjsMnNhlCR/W
QOPRinZ9CH5mm0vgtHwWS0AEoMs4aEo4qf97kgpdFKO0YXObby+Y+kuZIzp04t7QnrBlWkIBvKgh
HltmW/VTP2+d8WBe+BZnzpel8ANWKYImfWXvcQHDLKeJN7omOgr9GRZScwXFA12DNLTq+0AESy4v
bLwz95uF9kZaNQPMUD4FbOMsoQnAwNqdfhvaS19gaF0L29Dv99m56+2fZU4i1TKWsRbU5Ko0+Ot7
KEOv2zLrIt4Rqw7hg7L7f1lPRv8nrpPCv1BChWoF+Ab89eTv/9CC7y3P6mP8qDn6c3wxRpzhfCWG
ff/Paqc72DInY4otUiJ1I+F4cBfhE4wJefQAbnsYX5L6mmZX9/KILeniyifFdp9KVd4sAUO2sj8B
3dOjaN0PSC7pYe19vDydrFIcK+3tXnjOg/BodNBXXWjRHYWafanewmp5UGLNjoQWULaRMDkMX8GD
r2prOoQFLXTYdUuygIdszlhrmuNSxueEw+KKluDIYu0M2KTklrbRBeTxUrgvlN7Vp3pf40CnmpFb
0QuWmAxclF8qDCwl/ZeUM4xxUe4FxcDIS3sYxGC3sLmbRfVUI3aj6hiYuOPNv1GuOgFtBEvb4t6k
OAhNNtiA34yxvJGnyU/0EeUOfVH6nTIP77H0vnTVn9CM7BZfCI47Laudq+aY6+J6MwTMxe6v8rHY
4wHmZhbzyfG1mrWtgBNggkc0NgBBjyOKbNnlgiOyQS9uOj+P1n2PN59VHtoJS1QjvS+qj2IOvMyi
QT91VveqFCvbCZuKIDQ82Rw2XTLtkFjsBHwHVRxHsuhHI92041tR0dQmtD9XD+Ruoj8RUxD7wvb/
mi/LGqFEsWTLNJj6d3JXC8H/Ye3LmtvGma5/Eau4guAtRZGSLO+OneSGlZX7vvPXfwf2zJiC+ApO
nu9iKhepSQsE0N3oPn2OXM2oBZsoMr11SHrM7v1ihDrjNtuD7YLJSCt37Q9Ma8afUsFtP/cpsA7A
NuqYGKpDwfTUmfpE6swoxxBhmvUbqQbzIJpfxffLazx/1zMjRNEI8JkG5RXt6qmleZcrFiBO4H5u
iu9T079cNrHyvGI2gKRRqUFYJ/F0IWVa0DTRq9yzHvtjdQPyvG35Au7HffKz9YJbUfVxBTd0ao9L
fZKpatM+Gy3XpLLp5jGOIUbhwJA3YHQpHCrwehTqgUZz7GD0KwDvP0a5L6+ZmTjNd/ATKDCvwK4A
rKPye6coaaGWMnU1zLHrmLUEc2OLnqW6u2xnJSKoRIZOgkXwIACuiEusZoBbMSdsUHe4Z7XdHJXQ
9KXcAu6xhXSy4LWzcliIjHII0AHwoTrl3GRWN+BSUys2ZApiI3C6pKB4zUQQp5VvB6wXRk5QONYU
nMnT49KkdS/RgphunLTBZqhx63VZrZ0+AdlFq2MwI27uQR/50AUFqFp78ChBEBFdxDhuMOMKGsii
y3+ZZghyAhXTTJe/+No3UIC1VQxd18iZVkwXV3GoaYMFaqarQnmE4pTg6JynyipZGuBS2DTsOhAH
o1JUAu9vj7UF4b80OoSTfJ9a7S9TFRVKV3CAp3FXPf3gRQfCIyOMoJppBY0NJk6vtnzMYINyu9Je
GI9AI7P5Kd0ZQa80NQrmKVuMLh1aOdqGaOPM5CutR28O06txakRZ5cp9Pv192unv06skVCMVreN0
z55M+NMGL4lbCydLzk8eDGmmzkAj2GAeW6H4EQTvW7Te+uY+Gl5GDFOGoFSJu6fLZ2itPWUBYQMO
JwLBoTNUhYbcufczPIfMxwot8N/dDWb8tslmvo+uMa0IxDYI5B97Tz/KR/E1Pg9rWOa7dR5VUaux
AfZhvHdp3DpTqjogUQNsPevuNYyakrLdCpa78iw4Mcj5jSHSMCkWvb55gx3G565BSHPIv0Pzo70i
juFpm8ptPbZQFWzAtv8gbHKyI3Lqj0+XzB3xulMa00+BmgFH072SjYfA790k97+QJPtMdQOkG+bn
usofzYji0aRvA8xg0lQT1adEv4M7ylIAEqYBw4WvcKHqoUq3sWtB7ya/mdRNep96oiRiLUAYzJUi
1lHgv/ngC0JbdTYHAKFAWAzk2K5DYXO4A+mx5LWbcCuCzKwlLUtzXOzV/AKExCAb8EAiX0LhT0mR
0Yrk3URGuKBnKrFeBMFouG0O0BUF+U4HOEf84/KxXfE76smn4zyxmYMOSWIirZmPJzP4x25Vc5Qg
3WPtiyq7Mqq6wPQ/puT7cPbtYtQ3l3/ASqg5sc8lERieVaspA3Vz1sffZpo7eunfXzYh+JI8oKQs
wTNpGQWIxCsgrMndFH4LTEFzcaXUffIdeUSJLtd674clSl0bCXVEaGfvUOtGlbT7rLuZO1yZgjri
yqqIbBhIUVScerSUTgPGaHR+PhlAcITD8DRG6XMCAhtMUwsKh+tmKIoaqqETwifoYEmEEk2M3Kub
n5royiKPtSxKhphjOnVcyO+Q2kHbGtkzoBOnS9EzVEO1YrZAahTsail4LAwMzBjgphty/TN60L9p
rR9yMP55NCWGAz4CFPaRXgnOIjtrl34HdxdGCfKvWuWbLqmgfiHLuTv04Q0YBL9IhnrbVvPPuq8h
ZTBG3y6f0LXXAwP4EkOVTQV1b7YLi+psnQBm4McZEq5j76iQjAEkxnfkWwYdA42GuDWzcu1g0DLY
HAu4gvlhFgLeW5CNNRkcVwly584FEbegCHyeaGBX8apE7xaDORrfv83GLsskLc28QftiJBZY9xqP
dld1Kfh4a7mkbBENhnA+Tf51ADqqHKy9CspvCghb2/g3aCBqsAiA41vWMGWijIKm++oxsdC+RbjF
dvGdtNEyI6XVVMlN6KQcZWUIEWnTeZfK/Y+xBvlDqoMieSxCKHtJli/4rCujZsidgQmXNUqpRvnu
iKR1qjVqICiXD/kdSGiCHQP+KS/SFpSLDsFs10YDufUHpA/XdnRpmUswoqKOtEpFqUBSlI0JijhF
RsFiwGR+KVIeXdvUpSkuhyjramxkE4vUYySnvta4ltY/QcvrPjJkkHYXj5dvoGhp7L4sLmBjJIVk
FXjLNvJTSyBTAELMqgJxJ2j1L1tac6gKio0oo2JeFKjbU0ttWxlR1IVgaZUGkDDnxznQIXrbCBYk
MsPlKH6L2hdqyAgPSmc5aTG/gOgBsgmEupfXs9KOwHlUMRdnmhTSpq+RcfHptECxqqZsTFf+KisH
tOucwiuQAn8HlcVv3R1+Kp/E/mst3sIqzFnMJGoDp58xKfCEyeSKYaMUl3yTn9kYi+Zpv/Wj6jL4
kKi7uwKZZOv8zyJfuVUwR1fEI75feMz3BnqS8022hzDXTqwxunr6F6a42J61NDFyTLy7BlisFODP
B7R6q8Zu8i8T/XJ5/0S2uEtda+U8Qj4BNSStAltmcZgVoNnUUnlJksoFYLyxLxtcDXbLD8nd7VQH
FhOSJqZr2Ok+2MWBE22p0wOqF+aOuoNYjCiwi9bI3e6swUCKLEc4ohMQ9gMJb8qx+ZpEoDovxvEw
jZnISa/F1+UauVteVCna9DUOC8ja1SPUCVDdtNE4B/yhbr5b3nz9gbEudiz4/GVplLvzxOzrVIHc
n9sd8teu+XTHTmjvfWDq+CwIIlPDuISuyGhnEGJxR1QfSV7EZQ3O7RD1aeg8KH3ogjsz3ZqMq2qI
MjDotODQRFb5mZbTXsoVp4uGDkVscOVOldKj0D6AcocOqtNrIIYB4uZzmVWjnYBfqjXN3ZDXnyt9
3s+T/Dlumh14ZkCnaEyfyii9V7METd0QT5VJxkFKkFoojfG9GOi20XVIIenxC8SlDbBllpDTGxpB
FnDuD7gvwF2crk6AXRgTEEr/8dc+f+BytrgrEyqVDuUH2IojHCawyeuYuQd2XHm2vPhK3omKoGfh
kLPHXRg9ICDlKBjydLiKJmhaXBfmA6n/OPGHGXhvqqo6cH5nsRBc9GhLZEHokevuOdlV15Ar2tMf
Btr1gRDmcd7A5qxx16MajbnCvGWAxMlwTcbRZWsvwYHczR7kCo6QkroC8ZoT3FpH8Blt9KvIJQK/
sPZdlwtmjmoRK2Nwgne9Qnw313+NIJzNoGRBBril7wIfu2YIwEmMFaMaAoop7sCAqioBm6yBVsCe
HtBUczqv8dAKuEKT0UVQUZ1pJz9o+eay3RWvgJci8lIwRKBCwhfPe9UqxmDokSGmEPbpJ9B/lRm6
imBBK2SQ0YXFuE2I8hkk6LvLll/HKE6cn8oeqe+muesIjvgyt7SRulOeyp7GtB6jYFuo8c4AiXms
gY1LKh4hAPuYa9mvwApepATokBrtxrZSIBChpl6VgXgWfOJWq91qQ7sx6uB3Epk/SoN+N5rMLQLz
qk/BXBunkxtLSomXovbQEv0b5F/A70gfx1DyLi/svG+LhYEFVmfT0BYGhblQ0lk06HL0Pd3ehc65
ahfPYNHcQYbvKdib9+NWOhRu9kj//KSeWOUui981LTWhHeEVxV0F5dWW/Ew7UIQWrSgdOAvO3Pq4
O1GGZgb5ggYUO4/Eix7QDf8KWKePhEB2IR93b2wgBYhxpj/WG2d2wSTCxmtBe6xzdmNLyqUBfGle
3h708NGChmYeRo5g91ZXp6G1iR6nggSSi5MKeLYwbgorzVZx6TPoYLa6beE//wlklR5xS09/KJqN
sKFw9gB4Xd67Ye4+NGgk93UHikUDunyYeRmqK0u9g0hfDSWvXQ3Yp6WCm/4xckUonbPch1k2LIxF
oH2Eg8sdnWww8mGABKnbgciy879bINa7/FVX17awwG2dpNOglhRU9KALboLRGIpNNgGt72Ur5y9t
biFcPShvsiApzJGN802/ob2ZQ34Z4/LFLyuzfXf4DOkeKABYh/oB7GZbgXG2P7w/W35F7oEDxZQ0
TxvAYHq3Pc7w38U1w1gpm/ah9oRDamegRLZUxAoMLUHUB++c08A0KQB5YpqYYcp6Rzk2n9pdtk93
6b3I0urWLQxxgami1DQR+TCAjRqChSFpVX+Iqele/nor4Y9ooPRjrBpILQh36xJFbeeaAY97iMPn
aXqbyuFWgpBh4ysvl02t5YEntrhPB4WHdlQkjENCm2wbXCVfs9dJNm2bfxVNfK6FVw00BAzDjdY0
XyYc0Z4cZ9li4CHGnIJOj4sWofg0rH0+ZPbo7Svo0p2NKQSQL/ErKFPBTrtPneAr4CBtvIkwjwyd
ETd4NL/4m/g4D4J7ff40xDFcGuZunF/2etA0INtGU8XFnDlKCVAxASkNgKq1lwonPtYWCkZANorB
wMZ8vhLno2V0tMYNJ9vJ6I9ph9mjDtJvvvr78jFhv5y7zqbCvDGyMtRd+ShuQgROmrrWdK0JY9Zt
njozpFe1FGxFxQjYkzGVT2rSiqZoVs0CWoMuAV6GZ5g9OSUhpss16mapcdeV4wit4RyrlbYxOI1T
jGZv2lREBScyyr0egFlModjUoJgGGR0oPx0KcwBBM9K/3NpFwbzNgLS6/HlXYo6JIfL/1sncziKx
bvWBZmUw+24yDOgAFvItBrCEqcqKTz6xwo7TwkrW06xLCqRizXbaFtAHwBXs3PpbAADmB4r0K7nD
iTkuzJVKXtShDnPqDLFE7UZWp2vZLMG1X9gYvBRFnLPygUpPzHGXj2qSavaVSd3R9b3Bm3dq9g2a
q1tIu+0S5dvlDVu5eSbQ/SDrxCsZ06vc2rRY6nydQhGshPYGLR8ik7g5HW293F02tPYRAcdSgXBj
gBYe7zCWfoaH54BcIfrcqUgq8x8aJO38ow8lnMumVmIbUkm4EtMARdH5iE1aNz6gIqZblD+k/LNk
3Y3k8bKJ82or/v+lDe4IQkHUT7ReDT3k5CBtnrbJLjlIG3JkXqW2+y3LKMNr4+myXdHSuO2i+jSO
E8g6WDZpQelamZHBosNy2crqXi0+IHcC+yJSAQOilisf9OzRjCHWdl/NzwoR9E7XMjsA9UA5zChG
tDMMdzwZEKvpBlYpw2i2MzyoX0f8CRgihqh1FWAF3c3LTeKK0p/V/cOrg0HH2Ww43ydOYvClo2dG
kS0QT3PDDfRSCqBCEeTAERnZEBLfWlAFFFZd1y7c0jCXppiSWRgBjazXIZfKRGGSvQog2gWqEb9h
hFNAPx2n3SB6DqwlSCbuuKybQAKh0ctlsnJk5JYyoXgVHst9cjXvlBtiKxvlWlw4X93YhS1+hFMv
+hK0+VglQ7P20GrOtpBh2WqOtmNpmQ/qQVC6Zm48eSJUyFoIwswS+E9Za1DhlznXfRTRBCqEGRgV
s/AHiR8u3461KqC5sMAvzs+kHo86OGiw7O+HG6iJO+T4VuGNMPTwP1rjcmh1lKBHwtYDB03CDXv5
sLko4KgsD5BWR/9fl8ed0JKU0EnyrbcGS3IVHaY7dk5q+yMtlrVU8+Rjcg+RRG4mmkbo+JnqZnZN
F9JDL8WwAY87SBP6h9Jr/qLaCYuWCuopTQbzDZejzP6cKxTVUDid9kizF4ZjDY4ja/Ebz1Ap3Qs2
cC2ea4wKkyELMCTC3buxNamPhOmtHTDczFf/3jtxO+Ccsg9hSTOJjmIK2v0m39VMKkA4ah2as/Qa
VDQ2eMq+ZAf1t7xVdtZWvZ3cVPWUbbiFCFQnylvYTvGp9dI2HxI7zCggmcZOhmgogS7qR3KwsJGa
6aDwB65d4Yzpqi9lEGHVhDgJHPlpHkjMyY9QHYP0jbpho636JpC9hrFGb3o23zpvgk1h4sUi8jGr
vhRVFdAiIoQga+LicBSYHeSc0r9pOqwtcmmKC8Z6CAiy78OVxnq4mfMCgnMuye9IJdq/tXP6CmRS
dGIAdcx9TalN1QGMchbcGoYfce/fGqu9B5mFv3FqBCU/TAIg7qPpcLpzOYQBc7gYZot6Ceqo5jba
DzgnUJURUmqsOuylNe4GkjKOC6jcBQD1tvtsPsROtjE/KbjxuuxITt0LPuVaCFrYo9xsvE56jN8n
Te5B/ffagp5GMUs/BV5l7baBQwNwfHT7Edc5LzZNRjBFEW66ei1j8g2Dh6CaacG0Ynr5tjP24nri
qqtemuQuuN7qWW6AEgrFKdOOdml+3e4w4MCStAmjnS4U2BIRno8tg3cqRDMNHUUBiKLyhzKHhIhp
qjkSXnWjI1Ej0Ij3XEZSBNkRH9XT7lYMLP0/Dsy7VbbBiwdm3rZF1bWwyjAGcNksaTlkexYCP+C0
1y4eXDbqYyZKtWfVjySXlMCi1Zu1P0M0rK9sYYsL7j4EeWpoX1roYfheC8kvJNq0R6I9bymmuvNA
8BZbzQSXi+O8yjz3ODKRkXkZDTErJlUQ2S2S5hB08Q+/LI+aFtxDWfClqLNfOqY+ruZMah5nIyg2
umZ90dMYGMNe+w2CXLi+KAw8wUVavayLL8LttWFk0MbT4BzYXmvH2JltlvB82ULd8AOYkvVbtLDH
XdxIImYaTq+7/f8JY4icYLkD3LXFm7tpwE+HJrIJJR0I0Zlgfrr8EdcejEsTXDgsIki8RRom/YJE
u04KkDeqPzWoAZDeriFFfdmYaMO42FHSAIpPTLLBBBWIHGaPQei/XDYh3CQuYgzBDGI0DZs03+r5
VY3nUurQfVPhfUahDI0JAmGaKFgWPykhNQZOf/2PF7gd9295N7W1TeEePvBEY0s486zv55BHjhjG
HGm1r2YepH+6X1XRthBzi5JtEjeePvVQDlOzbof5SkwCwmfYIF0vNmNlAtg4W1ezMUJ6ubjqJYBq
Mova1qy5cgO5tDZCGVWwHcwrXfqtnNdSknBMAXR585B//CQR7QTnsmKjhgZZWePxCnINUDrSzGGg
oWBrbjTjyvLo1QdAQ6Ilcm6oAEinq9mJ+5tH5WpUXew954MCUIpaljRIbq4+V/6xi+6I+kOwZ4Ko
ZnFuB1xsVU0lJfcgdKwf5OvYkcD57sjutBfXc0SHmXNAUAGNu6YHvXEtGa1jUGhg0PmuCmKnzOK9
FUfXhhqAHLr0BKtkZ+H8ZGJGEcVGSz2bWo/VPIgKjG97KgFWPYp6C1IBtasA+mwS6SqLybPqpwUS
TaNySh2CI3pRYrgaqpBKZoiwUOuf4b9fw2MjzVaPUnkGXoil1UiYPllQ0ga1Zg0ZV6cAt2YKhT+X
5dm1iYEcYVWNud4LX8NgZ2KRNymdTFKtQPekOxBvdsZHTduObrBLgAwD9U9rl9MtlIIh5ol0UdSq
Xb+274vnnASQ4CSiFRKEcILGbUJ9yAUOkSDS/R8J1LsVzjkkPmiY/RyAu8nTD5l6nbuxS46sQFI0
12JulXV7kFuhrGxnKfyEqhpUNFDmBJPDoMyMdhJE7Rwi/ai3g6MfwcRmChELq0eaKDjO4GBGo4yL
fbLZaoEKhVC3Jc9a9ClKfic6RHghVDZEqS0ncIpQHzQIZpmhQQkd2iYJBfF3dSvffwIfC81MCmZI
cAReoWfbBrSdSiRiqlx1geDlQKcTdIvE4LIIcFujER+pvptGUHi+kqKXMhLlvmtPd9A1/WeD+5JQ
D7Qin2IQvA6ct/qEHu0UO9hCG9cEHye1g01lemLc4HrWzbpIMsqgwJdzp5Sq0Lf2ZTgCPJsgZO0p
T+UP4tV3zAugS0H2I1higKwSe+LVyjpGWv8zzQWyJsR8COSufNf/ysgk8cRwTBBYYCZCdYEnZXJ6
wkrQ6ocGfFHGLVHghDn33+a+0kZliKl/6DPL07dxsPYScjbwwgj8/WpUW1jijo2mdF2tS8gN/rxI
snYJTJwdFUJeKDXxdUrDKA1JTiAb2Sm5I7X6Ro6/CFazdtWXJrgYDcQEFDNNwBOV2x45DkRB2byT
ds3mncIJ3Gx/VfhZWuR2Kh9mKGpPfQBIg+aau3knZ9+QVYNcPXIGII6/CVa49hGB2SPQytIVzKVy
VzCHsCPk3JFWDSiSRDu5e5191iOH0djXNt2FByUXtbXYP8qHwYVRnqitpXOi5amWA2w2bQdoPAHs
ntrqdt5ZG/APAwfJOPuZAFZ8CD4nt53A8bCPeMk+F4YhWqrVSYBFF0P5TUHSQzP5qgbPXzvrG9PM
RJPGa750uV4u8pYjkGZKjnJJbsqTXcnGptPJQc3MTZoo2wQIBNq2+yrLHiutuVGHdBso49MUWU9Z
Xn0K6TR7gm1fO9jLX8T5vzAv63HqgsjzrwOA1XHOlADoFeUAGhDUGFNhRVhwzvjpm1z3QckECKWX
QaG3a26LWBiX11zPck1c0i5Z4zj6VeO/Zh7Gcdm/E13TNX+6NMX5BVSJm2EGKYPbgUWM5l8wCGcr
JaY0rFlwdkRXhfMHlIx1IllYlJFfZ+qxIS+jPtv57LUAIUgFqIJ+Co7G2kNruTbOg3cQR5TmEGuT
XkvPwQGyda7pBTgWkiPcNNHV4PwPrX08XPPSAmo4Cq/1dNsgJiIdT+Bno00+ZMiGwcaUiEk/BU7g
lRdikYsbOvUHnxWI9WtWZ9LGO6gYO2gxz5t5y4ZZge33f4298wEvL7h+/FA0umFgDpuxasbkqIN3
QKteTKgDahtG+JkNz6JWkOD6vc4cLBaLJukItkMs1hzdAWintPklODaC26dyHqXsZz2Ksn/KM39Y
pBXZYqtdrGaaeqVpEnSX/jzJOCceQHVwcR14zgZdi7qmm8DTWk+R16QqcHARfU6CPDloUF7vzNxr
1exrnA3wBBAmcgTfVXRUOFdTseZQEGDnZK/ckxn80j66250TQfoN/OMfYWC7HB1f2SwXXzfI84o0
LQ7n28DQez/2Ay0TgbNROWcTaUUa1vPrQHmOIuIf9tJF1jhnk0gKyNNlfEtWyv5Ta6tXDu0KjF5j
QgGsH6eHVNOSrEqNFCA83W0k2R560bjg6tsXNGGgj0HbHKh9LuJpaWF2aoL1sJ1iQAuww2PY84Nt
mBXsNch4QH9mgZ4Bg+zcrSukMhj7JMMtMPSfYwH91FDbEmmETJZ6GJsWJZ70GJEuBspQEVE9nQ/S
snu4sM6ttVTHJqAKO5XTnuWqswPSOcUuPIBY5js2qSj206vBaWGTu3uJkmFe2FR8lzQPYeIWozsq
At6K1fi+MMHFdyJZ//S29GTYFAl1oELvztPXNsIEhARyR/2qGOTtZaciMsrfuokWFR3xLc3eS/I7
CICoGsQl3S65y/pqo7Wye9ngaqxdrJK7eKNqhTRKURTS8us5n50pmTAIgX5onzmZUoneF6s+890c
z73eKm0BbWE99+IjIKgp4x7QdolnfCUaA2jjVS+8iiKT3JMi1ckAHFLou1Wv7Xvg9qCnIj/IlvYT
Cj4YEhpl4NbaYRsqxi6L4u8tle6GlAR2pGsiQQ7BsdW550YTN2Ou1GgpKlqJjmJsa9bNbP7PS+Yc
XOfLVAp7bOq/FUykTz/oeNM5IOBxhl3c318+Rev+brGvnAfyUTBqO9YI/psewGqPa+FxeAQBKDr8
tFMN9kodtgQvf3XY+DuWpGnb+GA5+d+MFcDHwZsbKNTQM7YTcGiMNDNgUffqPfTdAWQbvoD0FOqa
Ed5kwfe/+p7v9riDYoJQljY5ugL/fs+3+KFhFPsDmJbVrG2xOu68pG1sZa0Fa82BeowsXblRDixW
iUGBzIGdPfAXpriD0hRJnoZNlnsJjTdBfkAzx24rlNdbkK2ELxNGWgWfUrQ4LjzJIZC6qfx6NP8U
HCRaHBeVwMujZWGJ5lTTJ9spudJHvM2sX9AmLqH4nAfjXrA29g9e+ppcjJLSamhpnwWvF0GDqmKg
ozljV3gpAcYdOb/pVhvs+ctls+tB6v1wckEqgSZeW8VVAQ7t10FSqEYycnYRVG01TVscFS40kW7K
EkwRFWC3/Vor38Zxd3kZq86Y6oBSWhhsAS/oaRoYAoJHiqENvBYliel60LY+EfnF1eDzboOvp+UU
4sdWNAF4hKo52kl+sGEDnKihM+wRytgfaGWtHviFTfb3i1fCnMmEkgY2z14JQjTc6vlbmOLcVJQY
hOSlnHs+CTzJLzehcdM2P61uf3mr1uMLyKbAWIQNQ1J9uqa2lKc6av55H7AKEriTd6bnfwzZu/YF
IT2PZBoISUgtcCcjr0BYFvZ/5TJW8ZgLW3zjs48jcAtXyPj+/MW8duCXpriDkeTBXChyXXhjeR+N
XzrrV9KFm8s7tXZplza4E9HrU2gZuZp7GK60uyLY6ETUyGRfn3d6SxPcWdC7rrOKCX3FJNe/0Q7F
8PgXWJbAmP1oSvd5pG0NItKjWJuhB+D6vyNh8HGrgjBDO0AdrgRbP9DXUOb8CtXrzG4PDKsL3RSv
exJ3hlcPPoDe4DgxgcJGI+D04MuoKepmNaIvbT6me+N1vGQmT+Aat/8WjWAxNmEIA2AQgS9/Ebnu
rWwE23PURjYdctdK2+sp9W+T1HBmCTwbXQ52ndR4uXxsVvdUVU0QweBdDrD56TITOS57mba5Bw25
rTykX1PavxjZ4JUq5B0T6UFNxptSKbaXza62/NAtViAhq+BE8jUkuctoXBC8Iw3yz9t1bDdvfc6k
em01vuJDhXADdg3OzvDCLpcpyEmnawHBd2Y+2jhidMD+tz7wgfxOZI07RIWk9K1PIBAMFnnfy8D8
ou99SLb3GP9ydLEc8qr/XKyOSxDkCeeIyv9FIFY7+iiN0Lr/XNjifHUKirR5jtG07aEV6bF5SuWh
caI7UMAIZ6/Wwt3itPA8oKqetgEcTu5VY1faJW3mTd5NiT2O4Q/0QR8uH85Vaxph/VOQTGAM4/RO
ZMFYRuoMqpfIT6tNa5VHSTKucj29SnoRe93qk8p6N8YvLS8Sy0/7WXLl3gEMKdxCthGvxmQzNscZ
PU4xbkywPH6OTVazqR9b9FM1+TlTriz9aMUvRDS8uX4+FgvjAlKEyc2WjHLgqegX7N/AXErvAAu3
E69JaI2LTSj5dXnAcsrm8PbYeDv5H3lJsUt75kIWC+MikuIrGYEMFHIv/06qk03VfpGThzr5bdap
d/kkriYOC1Ps7xcZZRPl/hzKeB/mvYUpw5Q6UwZZND0nIn+86qkWlji/mNdJZvQSu82u5r6CvNPo
VgeRubKVd93wLBotFH1EzjNmQUMJkQH70mZyyOSt1Vdb9O7i/K7W3MsfcT2UL9bGeUUzjEFJ2SHW
MM66FpDCHcHsVrOvD+VGchQRsnk1E1uY49zHCJmY0UrgPuqssDVM37T5N8GKBOeCr+aFMaW11OC0
A6szvVZ+ieZCGtkxtyGIQFCPCVOwPYgehq9R+cLR5wlMC7k0ZWhLs6VBNTXriL+Z4jyy86L3t0Yj
B7afh+U2j/UGenbFo1X6RyM2HMsa7oc8fAJd8FNXVVCQkW5paVybMbze1JbEKbohceJeA6tcHN6B
2cGtLWsLQkP78qdje31pBZxXGiZLySqjzj2JAnaglJtZuR6TwM7Nu4KR23XCMsjqXoHGCzxFFBwt
fEcilguFDApQY71b73EI2bBZb2NSGRUD0L2irYqWFWRABK5j9RQuzHIXOporqSMx7GVaubHKgzaN
ghfH6hVm6TEI6DGUxROVGf40Sx3FwkpQXzm6FTvG2OzjHlJ46gS+Z2ibXd679SW9G+QcbzabNY1i
PQAfQHOfQUPIrscwdv7YCAW6D/AfShkRGnd78zpPKXgPAq9OS1uNdTugomL0SgBemuBDPoIHUM5D
FnpFurOipxb6OaXe7ZuoFnj1cyEHFRIv74vhQz0oM4uyZYuRdgxcC1GUm2nctg45mAAVZl7c3pRQ
2fZBjO1+ErPRiBbKXbZGzklWthhq81P0Z1PN7hVIVhTzpiUihbM1J3+yVC4BwKAZAd0+lvo3jcy1
FjhINDEsCw1U8JDxz5dRigMySvDx8RBDHwpKVMmzUQNtazxr3TcjP+baUxl/v3w0z0XbsZ1Lq9yd
BpIx6TMJzwkt2MJmdmVilnuyu9/GI2CLbFaejSlOOLf6ljxqUNEqN5kKNxN8CEK54ktPfg4Xw0dJ
7uQ0wkdQ29g26tFWtO9Z9EyHCmGvdkuh817d5OUH4CI5KfyMxCFcztvg1fu8y0fGrlbcDTgudTSq
Laj9nDFRZWltFGmBBLYNvxvJdR1Ngli0EhlODHDXQ5U6OQyKGOisNv6iZ5OnEBBbZmEnaP6JFsJd
DRqG9aTHgGy26ddcLzdKKfJoIgvs7xd5qj6ROawlSGg16azZDY0iTC9MAve/9lQ6+V7sey6soI+u
KLMMXjxgo1lNNytfa7p/Qvoh2iLuxpm9lDboruVeNqobszZtubz1LQG9wEogPVkXd48sNZJ9CDUE
XqVB0ki9Rh3vaz91+1BTHWg5CU7d6q1dHGvuDpnmrKV9DN223gBpc2qpxyoPbxqpCNxx9rttNc+3
yaAGot1bqU2crJILrJNRhWMVwEEv3oNd5RR7uhPDFNYd9PsqecKNrOkjRqEQew0ozh0I2h6NwEcc
ohsln1xkjJB4Nq56hc4bc06dy456Le4tPIfJFdWaPoz8di5zb4L4eK13g62Q8WGIZ7eQIiFeUPBh
Tc6NNGMQtzNYht8+rAVaGGmDh7bsfuihvX7VTZMYFrI+ZEinl7BG+dIgsQav6DDESbOp9dSme+36
legNQzrQMfgmApcKjPIZU14SKYlqNfCs+JhBVaCShWm6yAS3Z8mYgzZBw02H8NINhDOvC8+8aX4Y
DcMAQwBK+lKF7uVjsu5c/vuUGrdxYUR6WqlYldneG/OXuD624+f/zQTn+qEZ0JWzhudOWWa/Zkoi
iLVJkZP5ovbDug97Xwv7vAvfjDY96asUwTIZZ8ABf0eSK81PRPLi6f7yktaTABAY/HMCNS4MxEo5
JcSAu6yhHxBlNgG6AvUyAywlpYbeqwgoun6b3+1xMUAl5kBKC/YmHcq5M0VDUW2InVfWkdaiWL1W
GIebfLfGB4PcwgACe1WxaQf69qqXNv88F307CRzZDtyq8gRflZ0E7mF8YpcLC7Oep0nWIkn4F4qQ
AdnBuh2MhV4MRxBdN86NVAqmtRpEGS8MenuSwcasCAKOYNv4GkmTt3pJQErp0QZi4sONXz9JtL+p
SyrAq4kOJF8VCYdQ7iUJLpHVzuivZkP30i+mYJZuu1nY+l31GoDCgL4Gqh0gCj+9aVUv6UGbyJIL
RKpdGnsVbDWqaCqUuZ6z07Awwl3nUYnVwWKvqX9hMG98VR+EwawehoU17kZ3c2olLYGXSkGR3+9B
PGTapWz/0O47ZzrKu1LaiaLmqr9amOQudZNHKhShaODFBkSO9c+KqtlQMoX28H2mbAV3S7Q+7k6n
hCSySWBs7dnS2bvL5thNvbR33E02wwQQ3MkKUJ9+KePn2LL79irt7iz6qFiCpa0x86Nn+X4auXuM
x2gTRAn8PgjOHRlSnLb53Tgm92Bbb21IRz9VIDt8wpAYipGz6k6P0Adwk5fLKxZ8X/6qW8YgUbPG
aTXqaQPuJ6eH+PFlE2u3DppYIMeHcBSklrktjDqpVqAnCtyrWmzbLL/RjH4nD+r+fzPD7V2gkUYO
TQntyeBzrH5rpGvaC3Wj1z7Xci3cnvl6oiZGivpTioHO1+qxRIEbDiH1WDDc8IfICgRGCUdw5Aco
DtYj9gjShK/DJUc2N9ibT9HG8gqH+my07S9CwGKhfHN70mTJ0hogUDVsWDzetJAqAbeaXRije3nf
VittS1NcLkcg3gKhEiQJb7SU+qf8xwQeCAn2Nqww/zq++0YvFoKTVViaXw1Cyx/AhYWBZA0ox4EG
Yj5mAvD938Z2+QEmENFmsr9fZHtWM0ujQloUl0e0tEdUEPvPlz/omn9eLocLCdTKVTVtTASg7FMp
EU+PVFcG3K3TnDaaBBNlq5WFpTUuGgClnCMXRwQHDx0rlKY/lJ0EoVvw0AUoz0tCfrG15GRpkHMn
sTZCzLdB6azVfpnWvQqBjUy9y7OHy19xdZ8gb2XAZSnqmbR5F0OYxx/z0APrPpggb6Je8OXUtbFx
CgjHfya4T2fpndaWhowhBC2K932tvKRDP2/ixjp0Q/qQJP1sRzGewD3x68rOrDT2SBv3YCWvnyWj
H5xJo/FW7cFxMZTdsG1ScgwiyNOl/vh5NBNswvRJwSgAWoQH3Ui+tPr0FLTTS2vqQKqUd/+PtC/r
jdzWuv1FAjRTeqXGKld5drvdL4J7omZqoMZff5ecc07Ksj6rkwsESIBGZxcpkntae61EtbwsY4+x
yIXDuriFYEKPMga/mofiaNUgDQV1q0uUASp00VVTd3fS3DUeN+wf9iC9lHJ2Y8oY5GuTwcmBSqPR
2D3JPO5o3Si/q7JKwfJq/0wrMTiikQ9TY1W0rbXGbUYro50p/ZIK/T7OZX8sit9v2mayCX0/o+ru
mS7fag2/So1bs8AgLy0a/Ysi9ZKTgAQ4s6WXGfzJsV4f0F2rHSgwPFWmtZSC/FEFXLElSHF4nXoS
GOkob3Mow/NjUrCTlOUgDSEPM+nuWKQ8dCZksaW+uZG4ioFSYUG+MXqQmtwfQAkP9vCcOWDp/ClB
W9iwk18xOq1yP98yDRwN8zRPtDSUGz2xLCdplMaBbJ8T1XPq1HU9nzKzTI9tO4ajxY+V3H8xlPFI
gBV1VVShlQojBVGZHye7fQAzPURZgIUPhjJ7GAxLwxdJe9cgHHubYKrPamhVRBjvN5jtM1kqqcnt
xywfFM/IwFEs9anXi8yXWHcf6eW11Nejm5b6j4GJV7ArPglZXDepcmtm6bNI+v6qMszZ7SWb0Wk2
vU61WprnwxWo4FI6WPVLotYPfR6dUekN4lEJeW//qkhR00EDddhYgPlDz8NY61yJVbd1YnhRrP0S
lRq2A+JRY6HyFtGVaSde2zWjY44kqMvs15z2xy5NTwrmUUfFAKlHFR8Yap9ZYh40UaJ8kGU/bRZ/
sZPyRWfspESNSVkNnaJ+Dg0uB3kBBt+qemSF/G3ZJyoqu/XMBAMTGucPLY533pggyOR4Bjvzsdd6
/Ox+uGdG9gB8deNWTfTVbqufGAbqQiHaliZz6htElkJj6nAWchCh9dOYekVSFl5Uj3vh0Rb+4t0z
sHrQWK20Fof2wL9AU27NPb2ztQqSOI8s0vEGqWrldJ7mKzQb37iCxrvew4C+8Qf+dYmJ1kE10GoE
GFgQT0PA5L3HqxszLYoML2nTGSHRpeuyA9ezBVEvrRXuaPQek4dfYzPtsRluZWKXhleuVsVNVeQK
hpWHwWkOhRf7+ffGs0HZ+Adl02XrPlvmyu22FpNqeahj4NrBrn0azsXZtt0RBHDfek/z9OfChbSW
px45+oY7se//8V3/3uOVK+nqNk3btImD4TiC4Lr9Nn8XkdMaiyM+qm58BE+Tqgf/xkX+bXR1cEfJ
YujcI1ti6mMCsYOEFztR6GbqcHF0VseVSRMMaIjMAHef+Fmz/wDuvu3o/17FKqRH7RIdyVHn+G6T
p74qVLli38xbMDbdS0cVb6Jr7oQWmxHM/1YF/a73F6Kqed9nINYLWDNRZbol2c3cZDQddqUbturb
f98AJOHvLdltnhsMukHQQwUr2F/17TdWMDBx7PNRLRf5ww1Q0TS3odxl2eucIdFaZpoKrP0FC18G
SC/JrPcq25v1PuiX/M/eKnGYSSIqiI/wIMfLb+ZHnUuIgwaoimRQy5Zpm5guwDVS/bvjmTODKK8Y
7wneu3HyPr8JQDHsrH31yDV8zGoF5EAY66zuOztp3JYLw410PoIYS+rcGYR+QZNwwzWVvAUOTT5F
BrstJfPUzNW5yONgHrVnyywVOqrRa5ypHhPVg8q0g5YML1IxHjuWC2pK3eR0dXWjjwXcfVWbToWP
4TRW/aut8msoUR05nwua8u5nXuRod0/3cl68TkInVPTVaTTYUc3sp0iTfnU9ca1B+RJZ2rOh2Md4
yI+pMpzqRPwqWHTUBgIcR4Ydi+f82FadSkG3ewDxdTgmdZjE1teCxJaTYoaezirT/b4ZG5f35Dpi
+DJMeDNTv1Zmepzh4rienZoqexn5PAKr3Ye2VWRw5+V11uavIpGrsLLzeFFi9dWh/zrK9Tme+kdF
aF8lJoFOKSE/7dIWTtGUD9LQ3+QNAhCdTCYk8LqnaiB3VqrJlAzjN0nwn1mfnEYTrImkj56kukBl
ReSvhHXgqkZtya+yXPVKzT7PPalph0yUWrH10860x0k3oKjXhroEgFNpcadGi3ksx4pmWRwQs8Zm
NRI1EBJZoMDrU+sxt6ZzX9iv8jjUEOPWDhjYeSKDCDXW3jFTfuQI2kbBU4dUGFzloirdJiMVLadI
czU76307lXecw+ZzA1SOuaAtCHry7x8BDeOrHNNkUIBUx3sjKT0ykJsorvyMaLG7cxE2fe7FnVz5
XPiEzpZGwoPYuLeab4PyjbQ8nBMo2U066LdyrwEfaizQOzRbNyr3JruXxXz2Bq288GDUkA40UKBR
7d6Z29oxmQpWwi9yNlND840W4L7M31n0ppu6WPTK+6IAGs29Akc4OCAClG8WndI39koSiKWtZx+q
H1Ww11zZTr0vzK78r5l2ylgQmDXfOEeSKVz4hY3/8EkhktsDxm1XSi4srvyxilY+YntY3KrG7q1v
b1dX57aRmV3pOofoS9zTODWogVdV7I4BL7v07sRABEsxF5UcMB8shYX310OvcsD9YgwzNS4SJSQO
UNHtqCp5SVgHlku+VYZvF26rv1Uz9uYSPyzyzboFjh/MyegfII4joKh1M0MYXczpo8mSF5FbD62+
V0f/4J5WZlYntK47lpUFVBFS+UszfBmLXdnADxd/ZWF1GCs1N5WxL5f55hHSAO0im+H1x79UM+zH
nRv3IbBZWVsdxMywWQoSV+KziS7i6z20JF9aNzap5k3h7iz1x1r9yt7qkDARoZiA5zKY4zLHEBdS
4zw1cwe8vlZgVnnqmrORQeDZPMiNfT1E4GJue9Qx9AwhUMzvSR1dVxxSN0XRf+kGhbsKj+GbhzaB
EEZ7KIbYt4o9Re6dz76GcnDJLjAAAsnIPgV1PXDHQ2fSzz/Fhwf3/c6sARszaxmZgGV7mzJfRlmS
g+7vM3NursS2QY8HtZCPEhCIYmfVGHoAvqacRvVjPr58vo6PrykWgqcNdCTQy4IiycpzlBAGnLKO
E3DXTQ4gxhiYt15KQt+wxjhUTep9bvFDwrgyuLqTSqMV8xxBEb7Lyh/joFeU5BPNB/0hifR7Uc4x
ZSTfS4o/BOmLVUVTQRkJIQOkZ++fu5mVDMm4Zfp2c0RO6CxaSJKnmofZAVMuZmb2nMbWAQFXpGwr
MqzB+b43WDY2yeoIY3IxUa7bgZyI1s8+9LyQg5dRqM7GY24z4ybP1b21bu7whenVDveFaZcVgTpy
40LFd2EE1OKB8vkr4e54Z59HbzjIoUqAZgcY/1FE99MuZfEHnptlvyF/o2MoyvgoqWBHcRN1uWL7
kSHAlIl6YWkmr93cPaOFz+kYE0w5aKjgisKQqToat5+fso9ToPgBGhhtIXMKPlt04d7vvzHIHUhh
MBisngkFCm92TCf1JZATE4i7Utmdz7G322r/GCqszK6SMzGpky1yhLvpIQnH+k0FRH6YAdsXvQtY
s+1+vs4tR6rpgBTLoBPCalfHbMHTtjrEsP1U+RUP1xK76Zu9rdzycZc2VudJ57JAu2MCyfZs3hcW
PhoSRQf6iH4/k0Ov9MexNK+yarhpi+Yxz6d7tSJ7h3rL9V3+iJWjHWQtLzCs/BdN0wS1jL9ybHG3
jzT52KFYPqKFLQWoxkaQtMpqO7vJcahwdkAF8BexrfotP8geuYqBlhbToXWl4M8k4zaXicl5AHp0
DeQlq2XafVEMmfrvqqJb3xWU4JDNhQYwLsnKVsxQzy8qgMNNqLvMUE3LnnQqnaVAoH9l70CKN28G
2ODBL22AEOZjZ0lLLcVsodq5BNH/lDdsOZLr6PbS2OrIzjKkACUObFJiZE+yUt3gnfbjqXqO2bgD
5nmDz6xtGdCBNPHW6YpOVqdFkjg8TmUj91OyE9PRndYxSigBqFpHXp6lTqRPfqeCM6lOjhhidrQs
Rm+r8+JRHOs+Rp+t/ZonP6tWhaPgbmYbbqJWXjX8EGBObHU1rMnsFl0VgDb7VIBWtmhPdqwfFtan
Onttmh0wz5YDMTSwkwEwp3yk21BQyEFDhlVBOTXUMF9j1lEz7a8TFGm05pfJ9vLnrc+FmX0ds90I
c2SyhEEX3eG8BPOTRcANKKROUJuoLofIg1KMFFl1+PmL+bHxgNsNsgjMV8FDYRxjFQooQySRpNPh
GWTj2OedTRHIetLM/aZEB17qRkrk/Nx1WViW6Q0Z+uvPf8H2av/3A96QyJerVa0qbzqI7RlS4pl9
T6UxdfTmuWI/PzdkLTd4fTQxZwXIlw0vjGDk/b62DSuGBGNPoJGwxu92pU1+VAgf3fg67MfqQNre
a7WqopakFq5C6sEZJFN3JChLOUZZYQyoSlvPzk2V6pIsDkODn8uyWXuVGK9cvRlNZ0Zs6o6V2tG5
ZCpVk8S8AwMTav+qXb0Ar9pRvUlnahfy17FtT7LKXBAXIHXpoxt1VjtPiAU0y0yaN01YdPzUjtN9
CdU+mibsWkoqFfxjpWM0SgfWgfhboWOEkdc/Ri197roY/K2JLyQ95EpyM6r5zYxyFs/kR7PiVCX8
fipQgoJUcMmVe5ZZOUWH7mqWrCCNzLPdSRKdDDDPJ0Pjp20epjW5hxiiV6vT9dCNV9IwMFoP3Z1i
aFBcGPVzGg3PXT682Gl17CMD5K41dznPrvpOPBbtgLKYHr/UZoY5qTJ5/PyrboXsRDUIvihKLKAs
XL3bul7rUaZDkS6J0c0a3cJDw28MydPCqJ3+EaP2xovwzuTy5xdHFjldA8eEbApSmm+aD3PjLXBT
aC5owD38mMq/JRf2Zkg3Qpx3tleHeJJbpcwW2hUlwzMKrLAe0yl72dnUDWd4aWUNGG+MfIh7+U24
9J+7p48SivAXqL8oyA5wM/W1/EGL5vmgWG2K0tmIbKR1Ujd7wnPHHfs+Oo0TeMPjsHHQGhkQpu+h
nLaewEvza+mDIW1LiNVhS/8579D/YcuC9K6sQ5l5PfhWGnNjtdp/AjftdMGEuht9b54UcPPbtgwv
8qHlmkwqa2uBuE1rhGM10LS+G6OdN3XjSSXgoNII2DvNj2VlqRKTgPo4kKcoKEEgysklILVMcFhY
d/GwSxu2kbdCvFjB9tkI1ci6lVUzuZ+kBEuSZLf1DO2kuLkb+8SZo2fVj67+oKO7eRMuTC5/fnHX
LT1NVRX6I/8qUHtzdisX9W6Bq+ipM0vSm/YAYFgeUVv5Xox4wm+TGsT98nWsYM3F4HMM3Xx+3z/C
75YbeLHKVchRNUVcqDFDFRmoicYGYH7GVEqMdOYoxEgHORjIbc4QgZgBGK5pYXp1810iz2+c4Yji
dIBWSUbrNvj8l20+72hZ6ODYsSAhu5ZkqGsuly0Bj9CgF05HuofGkA5R3eM4K17eamE5dX5cEL/U
YsOVlDyQWkg896AB2vklWyfh8peso+gW0aENkbJgCsrDeJhD0x2Pwx8C3LYu1qWxlVdriRhJoQoW
zElJFfmkoSAs+33yOA/9v1sYuJMsAuZfdIfeH/G6hNiYeEPvQe8eVa/kKvEkL0+P2nEZgdqrBW0E
fMgObAy9o9wNprKVOaGOo0gVIwtqvOa5hDK7jHChQc8NU++ff7Pl2K6vE4RV0YmWLaD91xEfB6JN
dKMApYNhnLNUc9RUcz83sfXKmuBag/wKWK5wh95vXiFHdpUOehZkNfiJRvUZSEg0K4qHz81s3tBL
O6t3CIPorCTSBMpZiizIpM1jF/B7xIR+dIA8kGtxWvugvHkFVtztQmNnmZsv06X91VeL204vInPM
gqnELMhsHFVS/JxjsF82WnOD4CzohyijRC+ex7rZBTFsXL6FI+G/sfs6S6gnoslxLhZ6+9EdOLig
osPCYBbR1vT2z+gSRa0Ozjtzq6/KRGyMeYHR4njibkt6MIfdium7Yd0kNrByXwu73hli3QqCTLTo
Uda2FsK09UFqiar2WhxZCCrLg+6MD2Aa0AMQriyKoYuQl21BPF73QXjxb2AbSAOhH6SDTAwNKHAV
vj/GdSSBOlhfekOH6FhJj7EPZVsAKqjsA1w+/USazf7FuwObMGjD84CybfXGlQqZSp5DvRqif4Sq
zl8cR5hplf38D96djcfgnblV1K6WWaQqUgHlHdRbnaiIrudOl51/fk/fWVltpICIhyLHoCNJvsS3
lV8+aKHmx+CkKgL9RdDyi+ojf7vTUlqCqXlfg2LrotiGAYVnXTXxuK42NY3TLmJof/+7eGVzTy+s
rfa0KJJ6jGzJ+o/WD6TSFrGruXfzf6D1s1UVvFziaovZZJsRy1BV/ufx+oavQoXuf7u5nowBNUgK
yXcIdMdl7xgojJAU4FAQ3Zis9j8/OVuRzlINtFQUm2ykQqvi9TDOLVqa+HL/Ejm1vY1/21vFMwXX
Wr2FjiiCJRCMGSfmAbJfg2CsOf7BfMWetdW51DPLnAXevo8fzd9L6LYP5d8LWx3Kfmh1SR3xkkqQ
sUuj26HTdm75R6jl8lxefKvVEazSJC90GSYw8AAGJq+lUQfykNhduhvAQgPwsX+1Fxe7dkq2CeU8
SDOgIL4OnKwK/CXKBGWL/0I9LqTD/swrbH60C4vLTl8kP/msMCNZhmlxRP4rKMoUHJE/GY3fiqQu
CznLj7kwJngzlSWB1nk3V45Wd44SNw6v9iatt+7ZZW3jrc1/Ycey5qlTBGob+WF0W1S//jr3S4t3
oeWNjzza8e17K1vFThrPkkFLIPgyyrEjgUFNq8GiLH5//oDsWVl9rLktJiVrkRyXeKssjknQ5qnb
I4beM7L8+cXm9Ulm2aJD/YLhVNTykXRPpJy9z1eycYHffaHVy8SKacIAAsR4JFN4AC7Mpb5zgUHk
9fEyQfz977h9tVvLEHATDRhLSOTznHeuwcqzJH0j+csC5GAWc4oCGooCs0sz0gcIueG3pNUjyrAE
ErfiWKETkb9k9oPyyGInM9tj1iUe0wwnV5uwakOpdUGg4ZRxaI9+aag0tgGJyUKpuIH+BuYR7Iy2
8egpenYT618ALgHnWxU2ukkHwFe68Zj23gQcjYq67SxhDq6RE2doZ5kmrXyWrMiD2uq90KNbc9Ra
L06VZ7NTv0mgVW94Nwe1gaNmdJNKrb4DMY4SXVsijSlXTXT5ixxhZd3i2dJj2c25oEpUeEq78OWO
6l0lJ1edJoeRPkQoGyfy0qg52OZ8I5dZApyyepKwe3Zb6ld9DtWiSDimNl3nwK8SzsNoah25kH0b
GErrl21MUPUur9SoeNXAcpYU6b3A1CRPk4OWJWAE6Khsd6doJuCoKL/pQz6F5mhg1gR4S1Z2Cka1
o7PUs9BKTZqyina5X8bYHb315xEiqSUIDAolkCbpKi5+WqII+YRZJKVu3Ejlrs26wsnnpKbmXNzx
uXULLl9xwR95N55FKp7kSHgMJBVMHX6WAM5rxDhzkYalViIIj5kDCOmdVM9UUUu3YJJbyKXHo9Hr
QNgkK8pPtWldVWSdA9LvANSq55rXQZorrok2Tt1zSoz5tbDKV2MyPCWpvSht8PwEvVzeAQl+NfPx
IErmNVIZmnN3nYNShoHlL9IrT6TySZQIx7MmbAw5INJ8KCd+aCKwA46Po3Uooy/dxB3ZBINDXFxr
ceWSqAZ1ywnkQhhssg8lBPkk1HBAGnhf29XkKSx7nMfyF+/Nm1JTvoxK9DhLv02oKIxB0Z1Yobit
JtwsTmmG+hMmy7q5/96N4PcYf+SFRsdG9ufupJSx8GUrfchTUP3IdpBP0hnYLHeWou9pWZxMC4Kk
VjJ/IXw8mz0qNiaKu4ijWK54IsbsONC3ZdwfYzEBifsDzR+g1SPMfiVx5oIIza2iOZw7A/+NpAwX
yeK3KbqJWnRIxkMhPYtbkZJgvKutk3yTg5eQ32e65MR17chW5AzfWIZf5fW2O7FjI91aMf7CQQIU
pMkeGBiGtYeyPNc1dBIFEBiAcY0nrhwn9TBaT71xW5JDm58R9rly7cfG5Gjz85CB+O0xFc5YOHHs
Ai3NiFvlYJdIqN0GDbZSfuqKFsDFbxkHzaNNk2mifWU5dT/RBggY8OmrMm3geEad2r1r4cGR0q/1
4HW1E0VObdDyJYNE/Ow1yTfB/XqiEf9lWK+xfNWnIH8EIhla1yOYScZrAzBoQ4Y8cPlSNreTBEER
T0hhBorm7EXvaYaxMO01EhY1oDWKmiCFujyN9W9xCVBG34GI8tpGYUtQlt41wzlKD0P7ndeCyj1z
0zbCQBsLuUFoEuteJKOLzBpgylzjtc393HSG8Xv81exeljZe0ocVygX6uWw57Vnr5Pl1dCOrMU1j
v02vZHKotS9I/0yLdiSUkA8N5HtnH2cVXWOkSOOpHcBWrDyOmKYbm94TVaCVQEcpGm2Uuy6+NfXb
Zr7PEI5bC/WvgmUbGBuMqFKGcxra7W1nnxXT0cVxgBomaZx0CmTtzJWnqWYHvU/p3IEzqnLzGNWb
JjD6m6RYKthUJjd4viimv6Q9HeStJgBqUQjjUGuzLfstQrlwolEj2VFaS0uZEmFVf8O8Ao/LW1j1
BxXsDW/6ztrK07GhlyMVYzkA54Gzc36sF55Tpzik9zZGW0QATcId77oFN3pnchUlqG0PqpCMp4Ho
k9/yhPEHA7N8tG/k8hyBoQUqTfI9ntIbdFATpzLxKpeyYYGdBbPzCiceT5uXgcnotYMT4fPgYgnN
V1G0pcioZciYQ9E/YEokjKOaKO1kbyIgbSAgAqL7+9yNWynCOzurLEQVllLkA5paPajW0EWvK5+b
jvlSeVJQ+Lw4Ywpxet6dh9lb3iozUbVRVQZG0kA+Rkf+qjpD0D5FLnmCiJvXnsrFOlQ3lUP+tFsj
3DppS26CzcVc3YchAz4ZoLNAVRdQO+0rY1R+KjKqQWqAzsfJlXtHDSOob95//kE3rcKiZi6m5TXo
K2vbCk0aCSvu+5BI3YGX8eGfmwB8Dtk3kDGAh6+SV9baTRQxuQjqloFkX8yhNXVP/382VueF5XpJ
kqkH41o1X1dyBeyFuhNXb6GOrMt1rA5HUWCISB8N00eUYQXEX+gukzHo3ygkVEHb8PM1bUEuULRV
AWKRFRheN+zMQpQTS5Is0EjuWyl8edVB8joDCUg2iQDhKAa6h0W/DGFpvCRHM2U9EAQidgo2H+v2
2SQVxnUkr2tbasOx8/YaGgS+pFSLvwDzMcSVEaP6atSfiTW+4ise7FoOhJzes5lQKaqfrcJ0iWgj
QDTMzGlVjlTPLAY3GZ97uaEp3vsp1496z8N6Eq49QLS9zB0gYKgAhX1nqKXTyarf8bmmLUAFkdSU
8EHGfaREFTVs7ovSgvgch56GKo558kNNGbWNxFUr1VUb+czt0lUEaFxl3Z0MyLOqGhLckkIzGUGd
4aQaP3R25ChZSgV6PlnK3T4bMfYVhXVVO43Z+Dpnv+S4u1LhyWg/5NckHwwMXiP0zhSy8+22rhWG
BReFd6jZf0DLSE3LrWZqsyDmcN/Ww1zt3Nsli1s/xBcG1iX9jPUEjFp1FrTWrcp/alVY6ghMMDX/
+SHcAjACY/e/lby54wt3KxVLLScb0KL5XYFBwHZiFE5GvEp1C0dDMZzmpZ7sNoHtYpTrc+Nbi7y8
ACo24cI2kWwRKSZiz679QZCOAUfmtACOpVG9s8yt73VpaUl4LywZGpgbBhPPIEu7J2HUX7k27rF/
bz8ggIMCrGRh08zVA9ILwQt1Vopg9MVpdhWKEfz7HtrqAOohrgs+37zNJWmAqUM6SQdiYhVGFE3X
5hVBV1AluDyj5Zp8h39j8/NAuMUyUS4EJGNVc+KzXGhmbhZBY3e4r3L92Bg6mA9+pRnZOQnbe3dh
a3UUpjSDkCN72zvMhrtd0IdARnmakx8HuheCLd5ifblA3wmIibX0WT90PpG2xX0BZow6BQMI72mJ
fxfZjzQ7kRIpYCZ2vtX2Tv7P4Po2p6Lu1I7goMdmBMSgq5hHbhRuvTe7sLjaTxa2vsymQuSuMiTT
rwzggpKz1MaHIrEoqFCQ8xV7H20DuW9d7OPbR724VekQ46HO4iyoegnjLXl3n2hWQoU6H9tIP4OF
JuT29NDGIGIBCc7Xzy/A5qair4x/UG0AifL7Oz0YvUq6FIttGPFHDqG3EtOFbfSUoiyzt9TN23Zh
bDlSF0slqhgGy4xM33xqvay6Bp4NZAnAXFV34Dx3GvYHytBvDZT15wRFNLAHCjEgPL1aYRXLCOnQ
WgYZZRQAPRmaLzpGUaDjdF6yotqtvsga+FFrNwtGx4b6XBFo14Of3WJu6qCfp6N1L16kU+PGZ+Fb
wXwrnchLv5eybZ06DAaqNiDNAMvqq5cojzQ5rzNcp1zwU8PSp3KSbjDunCMp1gzk7+P3z7/8m5bz
x4352+JyNC6+RlllTUpIt/T7B2/BxE3qFVreIecOudeC2SvcrHKlE3flkD0Qdwq7q+RhD224dSYA
1EDYC+o2QCxXTgUDwwMow7HuQox3pZI8cMP48flKt16qS++8ehaNaRwhy4U4AwxcNKq+d9o5GTAE
k5sUteYj7vtOFLx1qS4NrtY0ZsUcG1zJApFUoaqWP2NmNBRjtAadzGRvXMRefv+HD3mxhcsWX3zI
RpbF3KP75Zu8fGDL5JpcqGB2VQOB6qsnIunVGlQX8h7Xk6YC0D5cdWN+PagoQfeG9i3qi995YVFN
kRD8ZuNpmMlRrnX7YCizmxF+GKMRMaxpPOSl9UoWFIalj66m1sHcRDGtZjXGWHmzBB3Zl9S0HmUL
tSMTLOZSJZ/VCjWkBuIb4dzaPyZJ/SJhAm2KEUEbM4HAgh0wTG2jgmsHKsjfqulQM/sbpjX8LG7u
muKHhHKmOcy+LORwkJkjSzLNjeYZofE16QuQQo2DoyilI7HirlK6Q5UZYa21R0D5gt7OfqElE0CS
HqxKC0tUhoF5/TmLmmDWpJemkV2SsydpvstA6TANJbiDOAiPVAxT2xC4xliRxhunsMU3m3TPJs+O
PdgRaCPyQ8tLJxLxdZop56G2Qekmf42Y7WWy6U0SQkBi+KVVQk/BPtYiPkoAfzeMefNIqEkKTOyD
qcoUNhgK+mVQzcVoA4J7DvQApwZjwkUxm2ZFcYiiFkUyntM4ytykRPaSdV5Vzz9BeqXQei4fY007
R/iOA+OeZU53GdQdHN50IYSzLSfLx6CT0hMrbZen5DpBuCrZv3tR/KpFh5ktBT9zlLXOsRu7Ad6R
zLSrGerP8kMLtgQwVgvPkMqDWYDppRAOJ3HApN4ztOQHQbWj78G5FRt3ti4eUHBhFK8dVSOGza1+
yxWYuYYiFGYcdv0PFPy8oY+9pMluKksPa1P5PjWYVjXy46IJiiEzUE2Y3W07dQ+lWvw0ojbQ0sHp
WtmmBrSQ/NwyBB1BIkuZlIGhdiFQqvkZomfBOCdhFHd3Rhe5ksX9WCi7IiRbbhtgQRv82kTVMM75
/tIxjVU4zVb2xnGcvSo3GpgaKwggL1yClqvT2UE0Cfm6wulBUL0MrNrHMQTPxE0ZTj4oz0CnGDmp
VwbmtfCbs+SDgdP5/OVTt17Xy1+5evo0ac7MsWjzIDXH10GrUACbs+Ias4TkoObG4wAyMk0hv9UO
BeJRzgTQ3kvZVXixjXq6SKt7vcxeU6mMQKzPg76In5RGPEnpeAX14OuB69eIb2VH6eq9rGrLI17+
9tUrqmtVmWtjmQUqM+5qszsi//eBKfBKBGVNne9EQsqSWayf0Ut7q2eUd3wig82zgP9exrPgeN3K
n8MhWAAnoKxz7S+LblN+x/y9WHoLmoWhSV0DMh1TMh8BkhgQKVMLjcjaqzDIWPnK98rH2TkTbwa5
uRUmN+Cpz2jp7JbzNjrw70yvlp2AhX9O5SULP1nBoh+rXP+xIuGWp7pc5irIKTMOdsEGn1QKZ5/4
dVCFC7JwYXBM3L3Dv/zPPn7Pv/d0Fd+MbAYTCcH3NCsISUG4YcRMS4lG3ud3bM/MKr6EaicEtboC
zp7U1yKVTnql+qRvdjr8WzHF5datYmdLz/VhmtDuUEUCRTt0f9WybagmGb7Imr3pz61FLaA5HfxR
FgFm8P3r1o621doSojJDQXAIpi9Ay4zQwiBm8sgPzMm96Up6/Hwj357M9Qe7MLqmEQAx4pgSPvwX
wPNPtDF37vo675dI2w1JW2FQy+9Ppd+HyUEK1JAcdpa0feD/5yXk1RnMakvtAfREdTIev3fERD9e
s1HBs+HH51L6jgV3DlPVw0SSo5myc4t+BtUne8cRbFaoLh43eXVK7aZSR7vGgns/wiNj3cneMkik
/j/Srms5bmRZ/tBFBLx5hR3HGXpSfEEsKQnee3z9zR6dI2Ka2Ok9qzdFKII13eiuLpOV+V3wDKtF
bSqzh01yYpVnV5OMpV3q2GJuSse0HW48oT1JAFTE6E1uKvt5Q2g7xp/wqjsw1qFBFD2D2s3GqNqp
YVyd1YO1/BHUaQZxbBSNAEOgIYMenSVBqNGSoeMCFo/SK1lpLmvNdKGiHOQCVNSAnyuDhPpEHceQ
e55tQ9ceMfyHHmk94L+GG0nGIxzL9wWvm7MUH6asNMf5e1cC/QDKu004lj9Ebvz5f2nKV7OR4S/m
nQIFRg4clpopxKxTshYtLPMW6imo9EbPRFLG1FXN4fXADqqeka2wTFAvgDZzvNKTXEzJXxP/KWgZ
f3+NQuWiFEvdOL1q5J6TYICQJGmn0Q6twRHs/JAcy0dSltXt0QqP/gdGUSQrc0GxwnrN15zLchup
uyYArs7xGraxd6tjjnLCuOM8ec+6W2vx0dIMdbXaRPNrsO5GnpAbT3wkbctGB6FubhYBEqBRe2D4
sjV7GN7ggUoU0WihS0Vq6BdZSXZ28ggDs/BYf4yuaEl2stPtFKQv6HJiSJ8NHT9zR9APw9IytVJN
KlQtafCStzbQBreN5d+iG79PkV5avSX8FByM7u0jN7NDR3e6FxZyfu3QQklOQSQMHllZpc6UpPW5
Vqnkg8ZTaNZ9sFV0meGk1nf30wZ1aCowqVSagve9aCWn0TnkoYoz5cFjO2ZvEyAf178ma0n0luZK
0ifgqPNUdJfk4aVl9V7WDWDcAJwO+or2pIASaptyvjvw5aEKRsmU0uD1+iLWLpqGkPm/NshvWBQ+
/DkZs27ExAq/k1zyincuyBQ85ivOskM5rSqRhCQMA86VbzqnAKDTJGQ2YNJRgbF/EW9B4GehPeHm
T1LvhDelfX2Zq3X95Tqp8xf1gqIlxC+n9c2QYgSGNCmRDNcYaYrmXWk89N2tPAC6lAxOBNzTdftr
weDSPHU0UZwbEJrIihslW6CKbpIqt4KodK5bYR0Y6kSCL6kewduMSyYcAxFc1UAFXrewChpZLoSK
A7h6AvlIqioY8RFcUCpulJfY1o6VPVuD7e+52NQAXEgZ20e+zhfvpYggjYEP0750qEeQc6aA6iSo
lQVgmDMSw2yKEtLoRnZqEyYb0eo+LsyRkHRxKVBokpSQ15EWwFlOR+U9sxILrNdWcosm7in1Qu/6
tq4+uajc6iA9wP59admJo6RyY0kyIDs5dkdSZQ+c/qDiseVQXycNKFSwQdFmxXetB7Dd3thc/wnr
W/z7F9CZQza1XdxoKMYUQKnnKCWh7Z0D0qv1HesurqXLi8XSRGRaXQdt3qKiotehgFuowh2kRWgF
50IoKBvEKIZynWFJKUqDKoeer6H/4XKpT5xMFVf4gQ7fmuuuxAVu02gg6M+6TRkAXHB9b1dTh+WK
pcsDVeV9x+c5omcyF0j6BKQmAogXGje9Ux4J63SJxo30/brd9XP8+U3J/y/OMVe0cu0n8Aei3CPP
HWTwFXI1wyWsGkGxSxCQp6M9S3n2bDKyzhhbRLxAWEtVaDX9yDCx7r0JEkwDyRGPGfbLhTRNPjdN
VSeefKcCEVN5yjE5DLZikZSLVfT4G2uI0UAyhKF8ut+sBo1cge038VCkB22H4MqgqgA9OAfOEEd3
2UMj61v4aZA6jKEij0UV8qkXVUDViUf0IhgO9CsDM9p34PQByQBGiLUvrWYIuvFyrlaoYm4FFxXW
m/m937R7IoxMShHZCZ5bYCQS6xv5aZTO4sJS1OccDQGAGuWfIEneJVaPYewG1Q9EmffXD/uqA9MI
UlMBT84XVkAJyok+H+CrzTXAPu3DZOwCAXyTPCs5Pf/sL6+RDsgDJL8xAkEjQ8sQ8KBRhyUuFSGV
JEHn/DVRU0eIZatNQRxfbXUQPvuBxngmVqOIhWHqPht6IQXphDHmwtCcqILKwguwWKyjQmKRa8uj
LnQ7G7MfQPPDEz0BEj4jqh3SJoT4IBQcbHXbOqOTOqHDrKKu3oLF6qgQLW2MXFXBxIMxxcGRMYzp
IzR7MxwiTRkAj2P698K362dmtc4AyoLfn5KKyybQDmLYFjqO2c/iGSAwovVZoHcNNFViBXflu7An
dQ75o9g2j6mT3ygIWx8rxmPE+q5U3MZl/TwmZDx9yj/a4U2o7qfh4/pKv94O9At5jJsamF8mPuDS
gwrQxYimuQc6AmlEUTZ3pQ/wYgmgdVjZ102tdAEubVEfskaql6cqsmq5UNvvCmfEnjZV3U5D9wpd
vXGDeWOT4zEx08do9/ijNwcqpk3QXK74Jy7vMSoguoEWgTtUBF+rpu5gkMFotfImX/5K6tODfyps
ciDREXIJr9Vf8yFFFgfORzsGVcnwQU4d+onNls2QuuIXYZoQPSoq4LAG3bAvoKyJVLWLvKCyZgCP
G8/H6DjOXHhPEG6sKsfXiwVzkMMjmAgDjxoVs4M1KxFGfo488APYwgAUxnh3/ZN/PcAXFujgcQoH
sZo4LKhsFUzeQCQPvcdUb1gni7zzl67p0g7VMdSTHgRX4OZFZQpDo7faftznG8nrHWNHCAC179eX
tf6hPneOVh2uVbnEMc0jz2iCaqcWs5NKRrkBwhXd3XA6pQpmp8Tuoemi58jYcnH5PqADyFg24/vR
0Q/fjZWscWTVyYtfv+Xt0/Vlsv4++f9FmNiDD1/tlCzyupCzBv1JK9+vG/ia/F9+Nsr5FHLT+eVY
EeZhctg5R/L+EZqf+Mkvx4MMDSgIR1H6pa60AuUAMP+HQGc79RYoAf5HrENJAvMhtoH8jQCkJtEB
CZwOBaV9uPOd6+v8+nLyqOshjYMOGU44XeQC7VeLGnoTecrHlCknkMBhgBTDUaLjDz+um1r7ZoQZ
GDkxWJb4s8rF4psBDzL10ATDjctLJ56ecoUZBq+v5tME9dUiYLE1fsbUVfScbieQrCc7Prb579NJ
uvfRgPDA/7jjtnluJTnjQVyZyyA7+WmbekL6LK0go+jjxLxlf4FI0slg3UALuQvRaIG8JrPEsLah
Cmh/ZbhjSI7QpVmjhHI7eGLQ3eGPZTSYZclCGa++iwr4IgGVJRU9WtS20MfaMEIRRDeWvAv1bZfZ
CuB7+la4426UnS7Y3bfRElGDrZB7M4Uiyfeib4eigeEYSHFDMCTqdvitMZdNlsRe1r7XytMIdkEh
ZoX8ax5aQRSOSQIwlKg0LWaJ6pNYJ5C/SyZTBx/hjMYBYZhvTV0weclCrxUgne3/fhmWRqmTqvU9
35ZRFXtpH3Wbufd1YLAGlqTo6glZLI06kwOXh5zIZ5gVmhLN5dCYNLOEYzFYsaxQX0nkBgnRE4Kn
YBiOldA+BsHIIupZtYGRD4ziiBj6oBNcIEKyLB9gQ0ErLde+5VPJSCK+quxIqI/pv+jmZPKCXr4p
Mnwx2KLaCK64e9Z3pRu65Uu+z+6EPdBcdgKRxB3mkF0xNmVb8YLbYQvo5DHecbvYCVzjkMomhM9O
3K0amAWjUbDqXha/jk5Mk7qEmJSMXzft6m0D/vjygbvXD5h9cgu3e0/fQgYaYIUZ6mI/zv3Vhb/m
QrGd/BJPA0B2rgoGd3fchO/hqXxoX8rNaEEJCJrnBAYOii0w0FhMd756/T+/yDnWWfyCrJNypWzx
C6TOTFRT3ZXfwzO9OMQYZivwzW77T9K6tbd/udXEYSzMgniwaLq0/u/b358n+dgx9dpjtTRDjvzC
jM4nHFSCYCbEGHnWTzaKxO5QPTTqPZ8z3M0KOcXlx6T8TZUacjlCDwKpQ29XqF5asynfSnf5feok
DykbYEQKQF9c9+LbUa4Hbsb3lQ7nVb6rDwlCKIwYnbgb0UWn5pvE8uEsa5QLiqu8HeUWe6nekVoR
GUVtATLKtqM37VnjI8ybQSW/RlRyGgaU/7OZ4Nw15R3ScDPZYYCMcNw1qLrVswmJVTE3G2g6/RvS
lssPSnmrsta7XBzxG3p3clQL4FTeVAFA5LyCdLfDHavYsVJ4uLB43pXFee00YVADci1IHyXEHoNV
4KCcSA+u+kFK/sJkSpa6V0hbxUTcuklvWE32lULW5Y+g0ilFCyp95vEj+F27Jc0/ArkMNy0zA2Xd
GJrOJfYngEBB9+jxHiSC0D3CivXtDC1zyBoQuUUWvRDLxZ8/wGKD2zarol4ia/OiIzTRLCCr7XrT
fQBtC6Gn3GN1uBmO7owjXRpU2wxYOXKGIKUbCHeDJELJ7ibIIQ9cYE7SuAcni3k98GHuK+WJpL6I
6jhA4k20G7j30E2ARJrsZAv4AhoKfMAwuNKoujwylCcKVZXjuBof8nxTajOsbR5slKj8bzrZ5P/q
biDd2Zq1o+waQKq/p4GL+8NUMGTeH8pHAVAuaJlOPKLnewn0QlDwfRbsYBc9RedWXYsSM/cTMKDB
Jv8MQPdtMusDZLVX/LJI+a4UI55lTjxl8oy+DuBg8358R7l7O+4ECxwzO+0bpkRZzoN5til35evg
842VMfL0mxtAC8FyWm5QufoLcm1YqOowDhljlTTP9NjIQVXk59hF3JWPoqNgnbpNJgqrbbypXN4E
DwzL6tcu4cVJkyjnhGmkhKvJ0W5f8cgeCZZY/i4Rf5G4xnfGEhlPnkT+f3F5lRSdP9VHhYKosoKa
w4p2gArAG/KHf8A6sJokfT7ndCJY5kOQQ/4YyfuH8mB8EN9UeL6bAsmHDi+bb3A93v8djNPFggxM
8b1OvK+uPOb6o6pHjHCfdUIoN4RpcbVTdUAjG84pJf5dHjCOIt0rfs4wtNLHujwVlP8Bbb6hdiT0
Eu+krX4TP0LxwO434329ke4Mr7ll04yynCydOId9CdiWCqkH2Ysg3Ne/iJzpf5duAFTJTN7kMJD8
hxGmRDsWEAsnnEzOowX2EStxsh8A2iIWCKx8121EVjGcfKArjkyiPAovQlYjUrGtr89NCtpaaRPb
/vcfxKL0V/9Exiz+7MZ9IW1UejVpSQAExSego9E2vtHtyBJ2qsvvWfBVxvmkE150BWVfhfCyJ0sG
Qo+hxJNQYIRRn0BuBNUrxivJOjEy5U60UsrDRMJ2Zs8EPVlBXd6ECo85uZKDEQTQlTG2k7VA6dJ/
tb0+TbmOBfLzJph4jKiUZuGnoNhRWaU5RqYlU5lWiQmrUMqwNv9tei5dJQe7cXDTubwLkigyYn6L
HgacGFONh6zhyhmlxzuVYc47cfr15APNYBP8c+0U2+FQmySgY+3paodokVPKlK8JpbydKwMGB4u3
BtSPASuHXqh/qCSLdwOrtIaX0SMOgJWsMxy2TEU3Pr6kZoi4/mXxxqWvac4UgWQdGMrBGCrQ+wXw
qC4kMQQThOKV1Zjgv7XUbfkzOiTb/FjfJy6rDsK8GZSjEaNJrjhSedExAOnJDocZN8z0Q0vFKraC
E+5Q7unjP7yPCn95Pao5kuSywX7+cjbI1/f9BrTt57mgYcP978JReKWg6AB9M9R5NboRIfplNPEx
WeVNvlVcYQMs+Ok8+YT4jAUeW38TF9aob5l1oZgrJJwoBA/qecNf9bfqhnNah8PwPYYGMO+4ITEw
Mw4lH+vLjVwYpj6moQajIqpYJu/xk8WBJwVYgWDfnqRD4hRPBlL3mSgSgbuD0Bmxbslqe26xzTr1
WTmujdIkQGOTIAb6RzJdQzJY/tCcApuVa63eyc/F0tTfvc9zmaJgsVX3IdUfQ8d4g1dv5OLvU2+G
nKqjlqb4+3MEKnNen8B7qKSWXvZuM7PGFFbf+4Ux6r2QfOgsiQU5oAJE1g+tdBdLf7ge6p0Qq0FN
jRSncqxvFOVtKowNhKssv2bhsBmnkIY26Nz8n1KK7KGYC8IOUGht2TUM1venXoO67ATM/yLGNcqb
nBO8OKvd6zERywLl9fkp5ucK7JceCIycCHJFKYspYN39Lr475SqA9hZFLkfURW4MAbs0N9wRoweA
luZO/ePfufuFPcpDCH0QSHODc5ZiMjLYlyeAhe+Nt/IvDKCb3TtLo/mccF/xSLRKkN9MM3jq0OOK
D9WzuuuO3F44yXfVswF05QMYM46k45bJJklf9egJFE0qaiapmYQoC6HzYLOwPevJ+ucWGFQeq/qT
nmsT7oGxGV3ewWMQ2r477yTrIf4HkeB6UW9hj/IjZE4ACpGwF2/BzYjrkII8icBYlO0fHVeD8iEA
ZOdpRBwWEDtmDUHndni8bmEFbX7xjhqUDxGg5iINAUyAYHOr7iQQ1xdWBEDWtxfOI2W8gPmoMC6h
QaWyjTYbRQkuaC8Nou2czqALY2q5kHfp2imlXElU+3Enkk+UB56uhRu1A3lw+C4kQLSLT75w60/g
vUqYwEVyu6/ZpRzM2AmhEuqw69+o80beqTvBLqD3yiE64V2wCnzMP5PvFSbpmVX+1WrO4lRSjgfS
cJ0uFHA8BAJSQw3tqYAo23BP6NhnTz35Zo3PaYDC9pu6j07GlhksrKYPi19AuaKGmyJJmnGWBis5
tltl36NMmZkKWOS2CpmeftCzDeP8krv29xsOAB7+f1FWarlGCYoAhTqC+yZJ7tTZHA4w6EC8Hihc
lr3rhxdN+Et7yDmVJkbhG7uMmhl6JofS7fdgau+B820tobCGjcRwAyujoctLqvOUwxEwz8KXFT5t
7w4O74BP+J3fEkUS8Z21wNXc8/c31Hna5cSTP0c83HsLuoqcfxekxAzBAK5iYG36uP7xWHtJ+Z4I
LFoxR85LGWZWWWkmIO5/ZoFyNX4PNe2S9Cz1PjfL9qOJGTqv4vWYEsj5y/MAXeM6yTOsQcXUlb6T
HQWlgRvOCnaDRyZLcBJB+4EGDKkbS1sQhNsYyMAssXYrfP+zxVK+p5VjLSiSDuiT0beUDNRqU8SI
OK8HtVCTulyt0pQ5n5KeAOJ0K5g0c5alLaj2ry+EZYX2I41RZUUEKxGkDhXpSco2GpDD140wogZw
1F6upewTI/QlWJFBwQKJe5BLP4Fx0+XuOA9QCZPfsGJDxrpohELf9pJQnCurreAp7X6qgcFNGSeS
ZYTyFWEJDclGQBA9gNwm0w5xFZg+z+KTYIS5+vn/F343a4sxl2rcrAnlUzU1uxv9Vn0gCTghi2lv
WAAkRiYK0ofLz4U0B8q8BN4x7cDqjjZUuodurfkrpGRS+DLc4LkgsFjeaORxrBKc4WDlWwxTdjmo
VrYEQ9w7fG9qP9NNfcemwmGuknInMj+OUk7KmkTfS7YAlbZ9GyO2bg7YA+s8/o01SYEEJ4QFvwx0
zHw15SP0hr1IcfWdtAHDhAWMNCjaCUon3LEidfKN6MdaJepaoGkyMG9LPZ6NoseFppfg5sR8aFnW
ZjGzAKJrx39pgjr+XZd3kc+h6lYJEBmo4+2swE4IMniG+1hz/BCWEglvuQZuScrbCilIflRSgBLA
/vkhuEi93PFdOpJUJ/0p/JQPpWfcsor6xPV93cFPq5QD1se+LpRZIKmHv2s8UHZ4oARhQ0bINl2z
Q7lgvlbCroqQKMuYUBnQprNzOz9VXnaTWEDDHpNtUJjxUQTfnvRt2EHGK2LzDa1/y9+LpREcIBb7
D6p+EHJTr43NpED0rm0x3T5or2mZ7JJ22GuBf2NkRWUKc7oN1HEbDPnBNzC9w2qNMT75mQFg4RTS
vJpkfcDmZ0YTOu3c/JRlBQjCJrTmsZdZJ2xl+YDnEjZWjKzqmLm69HgAQTdg48Pt/NWhaqBUvYW6
ghWiHW3pJijMtynAKywuWHKEqE9/YZZytEotBXUSgLTekEILT5bVtCct3g3+XaNxVp08X79I66sE
XBb0ZIb8xSfU2ghxmQyiQFM0mn3yqGK2TE3vrhs5N9CpRemqrBBBQRBXqjQ5ulBxatkbeK5qzBs3
92NodsfizsCcI4R6U87GWPCOAIP9vXhI79Aeg/iFXT1ibsYhyZoB4F5psd60laVf/CjK2WegwePL
WUXPjC9uDBWVyEayhZolI7RqRoNT1DHeCSI4ylPhD09GChlmtwdRoMmDaq+LhRulur2+x2tmIIIM
3Wo8JWSXL48rmQHzQ5GPvYq/S7XdAE7HwrluYs37LU1Q3g/6LalmcAPOym48/CIOLo/yhpVKr5b7
l3Yo79d1mV43JSJpDC658WBqkdnB17a1WaumRmBjCYrt/BtbC3LthQTdt6HgM2m8Rt/5CYoRRZpD
NpGks9GmSswWshiqHR5VN97NT9wtq8VwFoanr4ZGuM0VDFuCKZB814VXm7lilIU6+oWTi/ap3W6l
jQYE/Wj7PzWQrfbIbXvSPhpsIMncM1oOsBTM6nnMDuT6+j9/DHUlxJnnZswFkHS+eM79ExlmIW3d
Ij60f3WP7Q0btL8KdFpuAHVwG9UPJyWCwxM+zkQx90jrfdn0013ngXE3NiVvdAq0P3MH70+fYkrZ
jF4xlnHHSr5XK4uaYWhg+9VISEZ9i3JSMy2qcYfQ3H7N/O411v0HgCNeA0PdNX24jUsNErc6xLji
f5GML01TOw8puFlIRT32pEoxm+AHlzeMB20Vh7o0QW101SnqNCQo/AUgf7UgcGQXXn7qjgQ3iIwZ
beYWLAzNSQECI3KZTTyygi8HfbG5lPcQOVAedRGiz9YeOyt/5E6CLT4J0K9WPIhiIU8fDor1D5Rn
yENNG9YFEMwg0oZsBv34yHElGek0wfBHviVY5vHFQIV1QJiNmhwEhazrbnI1rtclHpQBIGvGtA21
0aU+csUUiWRKi4BtQScF0lNSeXBqj3ssNn9ojtpYUNQmkj7BaUGrClJKNn/mrIZAIu9OW37D8ljM
5VHuWW0TbhgC8m56A/AR4763JhdKzGYNER/mZq4dm8Vm0jCaoKoncCbU8TkMq6c9oSoAG12+1zz5
kLi+w7+1d2y8yZonXJqlciVoW1RzM8wY84lfITJnoHLN+GzkFHw5liAcF8CODyVyOhtLZuiVJITl
jMSX3EkqEOWX0ELBwEhvxs/Zo28azzifJ2HLsLx6IRaWSfaxeHIyX8DjJ2JtsofKRAji0A1SC7h5
VOkzxSkBTWfKra/uJybeIHaIqJxXqDuh9JE2pGOQeJnaODJX4VXHPWHs6epZ0YmYM3jCCQ/X5cLq
eEhqQQU/VhX5NXQ1uq0YjC9BkzsjBJev7yL5W18+HwIFQCCgngVW/EtbfBJCfGyUY8+Pd+HwOmQn
XXq/bmK1RqZ/2qBxqVwUxqI/QJskPZCRgdwFLSLU87JXUuoRQbkucCZzim/1nVhapY4+ptnlOZSx
st5tt9ExyTBKI2OEqH0HX4HhzDvZzdwgN9v76BaqMi/Vy/Vlr37Fxaqp4xnMxdRyNWbquxaY3040
A+FbE0CYu6qd/90SkjsFaR6YXVT6vdeblvcLtfRdLuA2UZi7qcHfNVJoGjFrIGttUUtT5P8Xd67A
d1T4VCFN0nw7o21ZWPItUPPWePeL/oHfQ6WT5T3XDunSKnXroqitG6OFmlPSqbYAkbuSL+06YsGP
1s1AHgVJBhTX6EapUinKmMtwKHF210Jpa5JSU1cYSeTquYTM9W8rxMUstrBrIs7QOzAnEZ7GUDRB
9Ax5QpMDMnb2Olt0jXvwGpzvRSSg8WyUDPeyeh+Xv4Dsw+IXDKphZFoqkRCGt9Lv1b3vdV7mEdgj
lwCBFLmQb7l+RNf85tIkdW5CI+1yLkJIyk+Q/IRKU1ExLsEZakt7sqUJ6pBUQTgWjY74CFRK2zEU
LTUzQlvRBM3sfERMUojEK1QUs+pkByJkVh0WTh/oJ35SH8Z5hFZsZquxse0bwavkzG2bfDfP4jYf
ZqvwK3CmgTRpivwDqmeOIHWvfZjykILhLNmYD51svHA+qDBiMNVBAyEyG729nRF1G7V6bELxqOo+
Y1pxhUubR5Xls+xB+ZiRb2IMr4uYpjskz3JtGq/hN5QiBDMEQlA2I9C+3g32+Fyj8Lxj5hkrH/XC
OnmgF+dIniD1K5NrWXP1/RBO7ow5Zakf9oOivisTGKzUrrdUMXAzTXabWnKlfD6AO+YEVTgWtJ15
r6j4MY9KP4BWKPw9ZkheuVOQ293b7GKsGUMChoNZzdlKIK7qQCwU+p8Wz653ruEFlkeQekz7spnT
NAG6t4KExLbcYpoWhAbjnrNSiBofFJBR7LoDOJEt/WgcIDzDoupfrTn8/gUC5uMvP0nRdvyQatgE
AoUNNjOSA9A5yXb+XDvEp4B7f8uqJq+dQhTiUf3H02N8FfQDlZWgjCoICP6jroJEbHxXNtEbWgKH
fAPdZQCNpxfwAs8sl72KPFnapr46flcryR2EIWu7PvBOY7VbqNDGLliYwX8UpAAAS1BKZBV3yJ/9
4mwWS6a+tNTUMNyjiMvPENTRtH0xY4osflTzwo2r9uQnKcO/rT5Ovy3i015+Wa7hctBeIhsrm8bO
q+caEmFDP/ybpO9zPwUamSAU0H4MBlBzEEpFQu4U2vW+sisA9QKXNd99rnX//TYKNCRBMmZJa6Xz
S0QmWKV905gKovfATF3u2A0oF0027subH5l1BHYpfoPwgtVQOndZrv0MypGBxahQIFZNFo0cxsS4
tc0dlcYq3wmdJCRsCXl2DCYGK3u//i6SR+maZSoYSLIoMBIBGyDmuZtMYWVqkGaO/B4BCEJGRYU6
8HWLq+wWyy9Mvf5i0U15U+GdHF3JLXaFNwpO9KYOprpVvPrY3RYPmKP9XgNhx3sQYGeYX3k0Fs4C
2rGX5zhWIPFUFVDWk29UxYy/17eJE4E2jINIkaWLZhea4R3Squ9/aJcKD8pUgHRuiG9MOFIai3sY
bc0tPDKONNhgIwfsmpGgEh9w7dtSrkmAkmQTGagz/2LTIV02UjphuSLWhlKuyODDsOJSmOFT9UfD
JQ9xqTJw8gwTNMih9muAeWqcUgEiiEmHqiprVJ+xVzSowUgzIahaeLcuTWy9TOzKNyBxjii/mc08
ES1xzh2je2McCpIDfv1E0CsURXARynRNrVFbaNhLpG10HickJUR1S8i9xU23uW5rfQ8/TVHnvqyK
sQ16mFKL9jYJon1QFo/XTay7U5QMBB10IeIX4hp+bksp67XY098MCES7o10/NjNQKRgY8bhn9dZw
OlTeG/DyN3CrvPkPCl2r79TiN5B9WASFU9PGBUQtcRx3wYYAFyPHt8fMFB8htLPBpMqTfy99u77w
VS+6sEm5tC7J83o04NKKeHQ0qEpESmAl6oci7xRO8a4bW0ufAG2DcA34q/ivMpdBMvgpSu+/YiyC
zUbLUcKcrQxUR4rTCik9yENdN7qyq8t2Kj1TlQkhJ6cSaOGbJLHnOtzJGGkshtG5bmatKHphhzql
vTrm+pThBA27GaJcAEGTTv15+r+2/sF04cq9v7BHeWUljGdx0AwMZv/sdh1QiZhHkc36FLsF9Am7
1+CR0A6Ed+MNu2e19uxfGKccdNSGacnPyF+yyRS9zom/BSjJPhLlBB+w87yy+p9pAWoJ9pDKGvLp
wjbltcGgPEM8GjW++rVzSH+qrDzIy2keBMegwihC7/v++rddcUBLi/RsFbgz4r5oUd1INckM9A+1
+3HdAONbKlTBzRdkuVc53Py+fsXUqDlwH3oqmRWqfSJYeYtehNLny3WbrAOriJfuBngADGOoaLuR
VqcOGSnH3853s+WbRQc0CbNrsPJiYBc/M27avUVqOCoFXttAzO0Q0O9ajTdSnVvpJFpKcW9Uz0NQ
OU3DWUYS2ddXu+LnLoxTfi5WorToU+LnsumUpHiIOdW3Wl86zBxIiaF4+K/czudqKXdQcPKglgIe
LUl9bnwcG3/bDAljVeu+7dMI5QOSgBuh5ohrmIMzXp80C21JJPE6w8xaW/Ri96jrHkRqChoV7B6/
qxDjNzc1xOkwVXJiIeLWShEXlqjLLbaiVvSGDAqnU/44PgxPBsSkHHAcDk+/+Hnr5+q2fmt/aK0b
OukTa0ycfBYqrFnap6drykns686I0EojhcWsMiHGZiZ4Fwvfu34i15DLF6aoSy+1aZBAAZE0CQVX
OAm3JOqINvxPEnTo3xKLe2oOyWEOQDVCqDbAdvIgERS/y8ziyFW/tmrKFUDaU0vaBD/lv2WI+T3w
ILMJh5p6rClDxqGla8VI/Qd1IFtsgHdIU9706SVWGM5tjcTlYnMpZ9MMfpeVPJqG6cEAJR/CNidD
1oTKXlVAD2a0qu20xXCNy22478mp29YgV2WVd4iRa9tKOZ0cOJNSiyrfncLELiCXqPGMrgJrLykv
MwrZaAwaOjUNYBJyDl4YqXQ04/n6Uf2bJ/e3n6GhRUnStrOo4JMNVnQUERVXGFLKX1RTN+ONyOQy
WJu3uPh6lL8R56HSImIvRacE2b0nn3QTNWjo/6kMRD3rwlMOR5Y5OYROFspRIHiRcS6Ewey52IrY
s0nXH0CDrkOl4ZQmYYeSc7ztD2QoqTdbzPJmt+mOldmufzEJmRnY4sH9LVPLgqZY1WQySCoHzTrP
I3WoCxHwYpxseHu+YY9Krx7FT4t0kFQZ+VTnPgZXhEa30qK1KuVZ4VnR/FrVEu3d3wujQyUlD9Jg
SHHi0f+Zwcykmni6iZQIaV8HKTgafLMC2qK3aqaGCdM45SeDRK/5SlWIV4n+KqB5SHht5g3Uwu2P
LMRgCQb2XI255tXwEIgkQjcJ8ZRzNL5IDIcWjL+zgRZQ79ZbfjQNwO59k7AME5EyQOICqzqVN/57
2CCHmjb9t+v3f9WPLexT11HV08afOhXsyRXoPbjxKZI5xjUkf+KLq1yYoM5rMEO9qfIxRta1T3Vf
mQG4S6Ksic220J/mDIhGQ2F5tdVX79PmORZZbCuoy7mhi5GNtgQ105slRNgwgGL3z+ORfT8YH5EG
L2uD0CWFMoEo/tRuhU29V1DT+gc3f3UnATtSNMxoAPFEV2RbPm5iETFhbZcog4Z2/12E4MDslK6/
DVDbByl99iGAsEWy4wJCWKxyzXqWv/gF1NuLiUDRiHO8vTU4jLc8Xj1k+hhq9fLMwfSGHU64JUyP
t+p/FlapxzYpOVH1e1gdLHB9gK6tfMiQCJO5ywAzMRHolDn3+r1gmSRvy+IACfychGKFGD9Im/0c
C88VRLcR1rGGfVaPzmJpVJhPJg8rUPl/lkNrh9TZmFtI/s6XS7iwQ93zkgN5dNYAoEewp0TDp/gh
vUi6GUIugOSFkiNnlmjm3qw513dyrfsGGZrPU0vd/8LnCkEsUKWRMTMro4ww7qM7HtSUQJad6xhv
hW8LrB4Y466oVGco5iJhbkk7f8KkrJw/gyHTqbnGMrIjdJZNpeMZNXzGDqtUzN/JPaLs2UCZMYMI
42sWjCbIQU0BdTC+DxjG1jP8z01VqeeqEXm5TGqQRhPIyXCMdvM9kfhCc3kDJQGb8QlX3enCGuV4
xlGte0VCm4DblFvRAb2cJXiah3IisNqsJOKMzPl6VjVgrzQdryLtTse5UEYNGQQKtkSHu33QXmSY
2iAy9dQtL5gpECi4+b9qb+WH8a3IoTVvxiDyY2Wt637g87dQ+8zlU9qJKlyuNvg/K8m/5YLeqbvU
+1c7/GmH2uHK6KuwavCEyJ7xCvj9XgbvAbQM4d7Y+Me1bpeBMi2ctYbuNK9TV3Ic4wo9WYmEqzWo
U5O36l7D9oZuvc9/1nu0ZDBvXY4mGaYdR8ZaV0OOT+Nf8vDAqMRawc0scz82ywEMTrMm3V7f0NXv
tjBC3UY1FYNpikB33pbKISnKg5b6N2CiYmBNWGao4zFMohDzdYDj0VZm072pClRnmdztq4mMIhl4
+CVVAvv45WOE0HtO8RlRCxr1Q9F1DgDIpSll1VORZum/uuwLa9RTIUZFybeoIKJ4gRIsKkIKRp4d
EtLUng/KQFbvdX0PP1dHHcY6LYYhDzARInVoNQXPWvXeZyydt3Wn8rkq+j3g+KovkhJAaojjAoYz
38syahQ5VNnU3NiDUd2UFMiq1xDWHJDgSGYnDo6kFLFbT5Ery2AIQZf2JgrSI1DoaBchE8m78qlL
5pcxbe+FqSww2tDsJ5lFJLIaI0DbgcdsJ48uFtnARSyijVUtVzo+CMn2pH27KQ6gGdywSkXr9/LT
DBXyQKa1TBTSMhV01Yr5zoynjPVsETf2xbWrPFjFVB3roQtEYwdepXxAlvVrBjf9f9K+ZDlunWn2
iRjBedhy7FEttWZtGLJsc55nPv2faN9r0RBPw+Fv47NQxKkGWCgUqrIybTzHiTRX/R6jBJB6wT+I
BWDuBjxmiiiA1J9+XyVaayRzgLukHV7ydrBCtWdkihe+U3pNSxPUeUkHWQp7A+jn3iVwjRjIRQOy
00jB3XJPqu68G0EykbPUA/S4vMZOHkjWmnu6lT9m30Rv2KBCtWVRFqwFjeXPoo6VIKu5rFW4uYpx
kyPK5y9asos41m295jULM/RLS4l1aI02KZDuZeE0Y2WnzMyKsRI6HxDbTk8KTO14o++bmQDk8qyZ
lcqbgsIimWGthornUcrlwkCQ7G0fxGaW6z/8jpVSrC9HFUhHGlxGNONXnyShxFUqMtNBek1yQCmF
7py1pQfKxsfrt+Dqew3c5EjuMRwDDU8qreiFoZmMGs+Y/CDdk5YaqU2RckpUg06ASMKxmGqU1eVJ
aAZJEFFR0H/+M1p1nB5GRoVmxciLThuOe50rvbJrLH5Ekp8JyrdS6lO7HsP9WPAffK29Bd187IV8
V4TprQbCPe5CKdI3Lgoy26HJz1w+7HHVuZ0eP7eyavV+sVV1sC9E3XQwRn9Xxt0paoXMnHuQJApp
aHJ68TSK0Cidu6NUhBs5jPa6rM2m0s/folBJt5US70ptAIdR+s6PU2ZjXvipnaQNQvspEOWbUlO3
od/tU2P6LsrVTvcVt2uT2DT6ODRjnd8UE//9+hdbdUCFzFEAH4hZCurZIvcDD51zH5MHU2YKxQc/
sEDH6z6h8jLA3KJCZNz+/ED61EEZTIwxSDGBOpPw+swmuiGgiXHGn7zdetE98wGxuqyFTeI0iyts
MiAD0/shxtN+DpY/mYKdOCNUCiRg2cafMfog3tAyqcbXMgsBmssi5mZ5VaJntQYe4yJSiI6TOMlm
5j+JHRBNxWxe/2SrBdmlGeoCGIZ+insd8H8gBL9HnAwG7gpAeSNC9zHvvkuF5HYaGTxI4DayAKQt
PGu2tCb+4BLWHO9qIVNYnD8qhImz38d8BtBQ6/pv6UO9la3G02ILh2Nwxyfebc+kZKJIjG1Y7css
DVOxRvHB4ysIKGW0/s6fLAL09bftTt523rjRLPVWOZbvopm5k2gWtyL60OyB0/9YPfwXszu6DAaJ
Px1Nqoo0niYUxxsnfcgLTMwJtrLBLCTwGshg88Tsb4hpVthbfZALZNLkl2H6VTMGEYLBhEibpKbv
5XbgJMd8428MICWGZxbKfPU8YTRJxeMN2c2XF0E9QACrwJWod+/i+CpDb4jh1MRNvmQ1CwuUU89G
yaVqAgu1jaI/wbzodh3AhWQXuq3MftpqlQi4hN8roj7cGKIAr0c6KVAJL+Gh3PKJWVjqq36Y3Kyx
yUs0sFlVvvWj+2mVfhUUfSiJlQHcJUGGk8qisEH+hvuxAJ1UdmIxef+Hl/xeJV0kUpRK6ApF9F2S
K5IMUX7VHIK1lFDbz1lEKmsPh8We0kUi3ue1JJdG9H6bqrI4FeQzBlgPrc6oD1oHcOtgaCeVU2tz
9MXtdQci/nHFf1QqGmhljKlngllIB8MFc5I7J8AwK3oOyiQBfBdqe/S75OO60dWAv/ic5NgsrpkA
5zOuwYTjJb0UmekUWtwE6GxfsuYqVs/f72v6KyHDIM9DqGFn696wfd0xUhazxLprLkx8OYAxH8WE
cowMGhMmDYDO8z2RTcLrYRcn5j/FlIVB6gRGQiJnSojUQ4/99yIKbnUptK9/n/VTvriRKRsocyUG
uGR+AZOKczDZWuaCzHAjeM2hlDwFPCXnvxgTX41mn3bpQeO56JWK7yCF2oOMqfHafaE5DRqKEohe
GmiXMSC0q+6xMEflwGM4ynlYQP1DBv5JVDOMeDCaauuRZGGCrHjh6nFYgdqGSCKn0M4BJTh4WT+y
7exgLsBjNdIvr+Qvhxmqj3hDGKiL8FTKKCK9FjVCWaTdD05100BTS7dbpwaURL5tbP+DtCbFzIRK
zXWHWaPENTCx/NsynTg2ahr0hCystWe3uekeMfL7KG6Vu8ATNpxDCLMbtzj2UPjCYIvVevUxOAEn
ON/Gh+y5K1gOTMLWl50AoZ0B3WaMkNNqtmGqBWrEg5qq27WHGc0+H9LiHYbJRJtIFrFe1+vJ+sIe
8bTFZ67nTsS87oW0THCrnfwuYdW1o5sdakA+b0bsoXzinNeWSH/sAfPwPPhGL4ghwRZMI4DKIclj
uC2rTLsKPwMB0+/9pL5vo4VK5vtYH5GA6o4tBPbIbAuYDRj30Xp6urBEFVGFTldinvBVDqEV3kb7
6g0f8KC/w41uUE0d3NnBZGlht09g54hviAwEehv/UuyEuq4miKqAZFmnIkMu5XFrcACKVPyp5M/j
8Ciw2EZWfWZpgwoNHDoWnEEUs6X74EySmuoInkzog6NrwtuxU/5glTRWN3dpkr7tJb3zmwCTX7Ut
DnanQog8uOOs4qWHAn0imtUhfhZ25ZnAfIp9MZk5oA42i4J87fpf/grqsASaPiLTwa08pGJvynIK
bmLO6tWc0cFYy22WdqgTkvnSUIwRD3LVAcKC/VEafhoZAG/prkf2L7HLpiyD1CnJyrzu+RBRZwLr
sX4Ubqdd8x5aBPZjOHoADuLOBoPQgc1WtzbGaCzXSh2boQ+LOE/xZbtdvh238356zSHYJZsCusaE
wcK3GgeoICaWcDVXWFqmEqC4rBQUigLf9Y/1AWKK+8gJbRlNeLO3SKwPHf/MesatglSXRqkERVPj
fm4Jj2gCTFrgBY3JmfpTdJdZmFOVTRVDstCR7M0os0j9jN+zY/5a8rD4CfRLMs4hPjvMCBFF+zSH
r2rbWtcv1dXcYWmBCkJCJmOIiChPCCfS4wEl1Tnd/6J+MGyWnAhrOVQ0KiR0wjsl8t3Cb6xEgZRG
zhjEIt5PX1jL5VDBx4g5GeR3KPOkcmOWTX9SsvsgkR1Z+3F94y61y2uWqAAzFEMy8hk2ToUySgBR
73YjboOtcjP9iB47NwGtSw2/RDFrj3l35ZbF4SWt3c3LpVKRp68CYexV/AAyiNpvixsiexO6+Ul9
BZPpi7SLbvNNcOz3GAt9KLa+mTodxO2krXY/vxr33IOxlc/XN4UEgGt7QsWmAcV4KWx1pAsFBBsD
RdlGGDIXNNWdquip1ML76/bICbxmjwpI9ahj/jNGI49kDKCp9BQv3NRs0U+W31LhRwYCSIpG9E/I
VhOiJ3W4q/eDS6j7kSgAoW51LH7I1UR7+X2p8KPHZRCmI85+9HOy9B2/I4iZBIM3UI93uffWid8J
PIjZg12F5X4ahoY8dn2RZ6rNpBZSjDOknS4V4Y26RT3WA6mIx5TVuO7EEj1NrRqJJEc5rk/jnuhX
F5Z2Q8QKh23m/hPuabkuKvpIshhFnCQRBj5ASn/hm0nKLqG84xDwE1daBug43cRlJUWrjiqIPLiT
kehJdJ+nEaZxqAyY5neEg0ndkrkKNvP1qp8uzFDnzx+VkQ9rfLlsTu2pfMn4b9cP3GpWtTBAHThN
z9JRi+GT6KPeDrxgZXFqyzwjiK9fSgsz1HmrlUSbM8EnoY2IBjZk3Nz5VT/NPRbt/3rCurBGHbQ5
T6TEB22JW/wM3kdAjJ+4U70NLdSKoeQnXwjdjLvoQMTFI5O7Exw03BkI/9XI+fkb6Is+4YwhT1Js
rA7iHkW8TwCpbufJbaYffcz4iOt53MIYdedratHkPmkHD1alW1BqtuPKUQVXAQOGZM0JOjBEVTg9
lm/slGY9ri2sU8dwDI25x+yN74IWjLT+Rei+EmVu8AK6sxffzLsJQrfssjLjcNB4AzGUUj/vYbfK
2k1uDHaePV8/HesZ42JpVE6gyHxqVCOOuWKq3vSEDORefiJQteCoHTswNNzk30ZgLNNN7FSCFbEm
UVZbHuLiB1A5gdLj9hUErBG81R6HfAAdjz3aD0hXNY8/5Lt49xdflHyxL9fwwioVdoIi6upYxXEd
JgfhDYpt00k/FdvJJuzmzAbiao63MEcFoVrKMr6e8AxJNFsGVQ2gz+WWSN3Gtv5QBU4VmeUMBKDu
26y66Cp0aLnBVGRSWxTzJB3nFBzYGwyNV9jjGgOxgZO3ZrqvNxhRJVDWcsfZzZ7fhJ5/Ft9Sqz6y
2NNWi8LLn0KFLXSD+HCosA1ksDP/3txF+M7RQSe0uQLaWiyOMcbBlem8wA+GnvORCOH5hxK+PZzL
jxH/lZ3Gg+ApKLLRD8rLvwF9k139bwcDWOjPjMTXiroGE/yvwbXkjMk5NzuKGIX+VXHLVWhflZ4C
dnQ23nU1Q/ntbTLNwAIYUabmSoN29Q0hQyY8vdmW8yD1jg98PX4wPqn8RRWmqbNsELHD6Ta9Hc7o
0zg9UpIE9nIndIzvDHvXD67MU/FKqzNhDFrkC40juYBQpBAgVkMT1Lte6hiyzUqDLtLx1z4kFZ8q
Qa7BC4kRk+SJt0bMfI376RSh7y9aOSYhHeNdNkcn3pSI/2DSEEOzfQzcNja7mfllr+cyMs2zUqV6
IcikctOD47DvRzP1YVGvGS9slhkqWhVdAJlQOQLER8D7HQsLXrLkhfEhr+eXMi0YM/JGOekx6iPC
fX1obuKtuOu3CvqXSChO/AsmljwAW1DvGzYs8TRG+iTzVBwSQnVqSw5Oy6MgJTrpqdiFodnckJwa
AWk7gA83vZNqc3ooPd/R38pHVkGXkTDKNP9KIuLeU2c4ctAM960CmI+vPxVxdFMXdWwWdftNy0Di
I8zboGzQKBCHnyr0W03GZ2DEisvLavFywtg7RttJhIx0KztLGzxI3+qfRJaoPDKfM4zDe9mThTFk
MSil62gKkjdFB3kssJUcwVoCSZEYI6+lzdL8YO4yVVxpauDE1Rr3fHwg002p69t4NL2N0ERlD1Ix
rVHBqW0EpYxHfFNCwwSR5P1oJlb8xHm1lx4zVugl/7evkQkSLYBRQF+eRsfJXRLUk461yR4hZg/e
xNv5ZvZ6h5Rxpn3lW6yU/z8W+GmSWmAyYoagI9E+PJC5DTJsO9xm28AicxvM1HA9RHxao0JvBySc
GIYEAIB0gUz9RE6AeNfaOdSun4O7gkzh8K6CmpVcOr7w3scO43ise+znT6DyxCyPpTgmr2D1zveg
Xm6NGwGYWEJ+V1rqmWGNeOO1L0oF3jQI8gx4DiI9bRaQMooSwOTN4DABegDCu8jWwbnDaMWyvIhK
D+swl8I0hhcVamGWkBUoolfGstaz389NpMKtlCj9YPBI8YnERvAEcBU07kGd9ZY/da5qyi5h554Z
IxTrNSHht1UaHKN2s6ilMSp7wgfRgUf5PTeRpjw1tyVq04w4utrpFcE4JeqyIoN6gVqjMkm1qhuY
1pa98oEQgY8PsgWqq4PmkqDTWw0Y5AVvGEzx3j/JLhmMKfY8b4qXWtzExEmuXuKfP4h+nnOGrwlR
DgSLjM5usYd+enVuPN+u7Pw94XZVB02TDNIFrB7E+lN9YZjKfEMt0ytBv+wEKLw53SQ54UeHZzqA
cwfC0lliGhn/HpnPrNXzszBNTvPifgkS1HaGjDAPoY8FMHth9c/SGYItL4GF7PcvBqBXXXthkbpf
4jAvuaYkp6cG3ZDuxa+GiyQGjGPGo5HaFdrc4r57ZqbBq9f2wi4ViNPJr/Nhgl3/yKPGKpiBU++N
YwNS/X9qcosi2mg8nhL8F+mJyo/qoSYluss9s4fm7DFEuotW6IYRKNZ99tMSFW35XK/lMQa+pu1z
q5yjztLTEPKIlRy6chAfAUxpobGRWmPFWRUgP2Ye6XsuCF6MOXmYfTBKjnPMGo1cjZCL9VNROar0
TuAj6OYJZfbRyoBmzZ32fH3pq1fdwgYVhSVBTJoQGhTeqD2iehYJb0Jw6wsqtEasoRdMZdpdN7h+
laO0C4p/sGt/kSutwyHI+Q7HdNiR/iQhKiCPGc0r7PiNlXGvLm9hjDqYvggO50gDBQO0UQ8EAwLK
ugN7Tnj1Sy3MUKcxaeVZ7EmdbuBnc4S0xcAi3Fpv6y5MUAevROtclQZc0a0tggwvd7Mf0Y/8W/cy
W/WNvI/shMdQION2WcdELKxSmVA+VXyRxwhsivn/aE48ZEJA1ZkRmKGtHOM4KQt+uR7IF0ap01h3
cjjoCjzEuAfTgRtttOd8K7kNPAXVuQctc4Ztct97f5H5rQaChWnqyAlCAmaxinTlzJn0ePML6fLs
BQ/yx6WQ4arO9fOwGsgXFqkDGDeyrygTdrjrIssfdlqHwQIMMShhYV23xFoblSm0ehapggFLoFXE
O68x+YxzJJ3RkGBYoZ+Xop+PVd7jgoh0fDDuez+98RorhjDOG/14VIs+H8oY86PNLoLiO6ix3bKw
P5ItQepkp8BmUeuyjt8lqi1u+FIbpRZyOohaFukgN5bUmuotmcWf7PExR7Fg8lhPdYZrXEpgC5sy
aP2CiSfKU2VgFdFDG2VmXUquEDGTttVr/dMLL3FgYYqT4zT3WxRFhuG9Vg+6dNfIx9bY4FI7B/0Z
wiKCWZY3nMB4S7K8hfx9YTcLar+VibiW5J/G4SlptvHwet3t/+PCUfF1BEPEQBfl91GFluLcwSPl
uwn0NOQpBQSknW110LWxLpz1Bf02plENYaHqapELcMjU7GcYD7YhNE4usfCd6/7/aYVKdZtOyMJM
JtuGqM8Nh6ZkbNp6e0b5tEBdnEbVt2FHWOfkY/CUbwVozfq2vA3e1R0kV1BrxARSq/66BZBUe9z3
/+2r0YjRGNwJCU/ap70L4nnZKUBEg+JnCgIDUvFkVuxZH466X42ka3xBQYvAfzQEs3riHeXQPPq2
+F0F92OPuKLvB545a8XyTo06AXqXxY2kw27vSp3FO/V96FbI4+8NL3N7kdnaZ62TulxHNVWyhC/w
cKi6yu4wamAbWvkGtiFWkCYu8qWosHAh6i6NuJjrNA0u9E81G9a6qHu0bguAFnpMk+EdvJ1tTnTI
xCb3pOMJLAB0FggmBtJZlUWyhmtrpGJLXcSlr0/kIE43UK53/b6ws+6lnF+zOmTc3/+RjP0+kzoV
W6JCNvy4xIYOlnGSXPGRrBAEdyaaOimQ5GhXskySxPXK+mjcbWT4/TiOKel6QMhkaluTaPyGdmtm
stPXH7nqtsx7j7lQOvgkSFUgEA3oxAcZL5ofSM9blAAjbJ9UkFziHP5bwVYFFTP08FRM/FLeqkbS
zNc1Ajd5KUBZ+B5E0+fw/R1lkh0G4BnRbXVfF9Yob+WjGToTJMUl6QTqNcDiw7JZPhE6S24bPf+P
9ig/bYaUh64T0hcyDxC+okBwxOg5mh0SUHfpo2Fft7d6GD+XR8+NQNcpVdQZy5swpMIffOGgagwK
kfXAqUJeCIhwzKrSFwQ3JnWAEW2CzBjtGXh7jEyDzc8ggHubCb5aX9GnNep6CNo46tsM4QUPoffB
4czuLnEUjG5MuJXCjb5JbMOeWQIH6w2jxSLJz1rkR03Tl0VP0D0SKtEEYdY9IvFUwDPzjcDEB7z+
SKsqf0xVaAGLZ20b7pR/KmhitloSebzXVZnKNmR5KHwMBZNhg8lpUFaDThdQWcD27Fldz1VUhqRJ
ClD+vASBSsqWwE2ovMiXyULscmdxmSttMq/CIIXwDu3j2WlRdf+LCdi122ppmIo5maaNXEeYhNTS
8j3yopBvW8Bs1BeS3rDujdUQBzYPQ4aor4YCF3Ugq5HTo5QHv3WLUi0GbqMzgaSWIGe4yZ+mQ/DB
BtatDo0sbNJ8lKQgM0QZsEyj2z2RUjG/LbbCkU18tXZYloaoj6i3CbC2KvonJWbW+yE2G/kpLt6v
xxjWFirUF5v0UvAVCYVmbqPhOoTiS2sa6ENl23gj76GQDX47hklyw9LX4XJhJKwvjmPXp6HUxRgS
B10Rel/RTrzVMB6dnFj+sZp/Ly1R8UartBjEaPhWjcNbv1Rk9FdBsB6mtwA0YqMVKU7+Xrm5578P
gPMwxZ+IgWtLpSJPp4QCL486cVANuCEQGk2eVFymtgjLVXIfTrvw8fr+rtpEmqSjOogxdIG6g31V
SITcJ7ObSmlVxbsOUvLrFtbyNcjx/bZA3btBko7QsoaFLA/NgG9NdPmcqZQsyahMpfxx3drlB3/Z
xIU56pQn06SWaQXOiGPlyDs0ZjdACkcPFaZOCC9q7oFad9JMNGGCb9dNr8JHsEzy5oWWFohS/3TV
QeyqsM1BSwTGEheCYbviPUJtEv3h1AZE1EpNhdBoqy8VtFGAgxI3zT5qrYI3mU+r9c/6+VOoJ0ee
GRUqGfDlDOzdzfsoqU7KH5rkecoiS2xBTFcdUG6YOcXM6taaQOZqhAnr7K6lXMsNoZwLbM0SWF1w
s/CA+r0QpCyKRpvoMIZo5YK2zVNsxidYjRaLT0A5mxJpTdvMcDbZS87GB5pS3TvImzF4IG6Re930
tcm7BRjF5b1whC+yLtP1ILL4AZT7KcOAKIz4iyAy2l0DzVK9BMGESrKIZ4DjncFN34PZ1V/iTf0I
Xi8WXng9Rn/+AroZKJS9kQTgzcPrtreTiAzVWfor4c6MXqGt7f3jHObiOxvU5TOUEYB3YLH1VKPZ
ldLtCOhoPDT2xLlFBv3C8iNtbkNsRMRXjC++nr0slktdSYIE6q4KjQAsN7shNZMEEkdvxY92D5m1
d8L7WPQutNZYDUiJccRowK7WRWLXEDK44IkgFqBWmNg8MH8DwYrxOjosJOZEr/G5cocNtwmP5WN+
VxD5bStwxXN4zB/5vbyBgO5fAANJrPkaBn8HAIP8+sW12U69qHQcSD7S/FTnrjAiI5hDRmhfq5Yu
vzsV8CK1aTKtxBZo5Wmav8nJcxOPljK+Xj/Vq5XgpR0qmmWt2vO5iG/cusZ9f8AMuRk9GhZurNki
0ErfqpnadquPnaVRKngFkSwUeoWTTLr8kg2CGDPZQo7gr/TFSVy69rmouDVgKjUA23zi5Vz6Khnh
RhIaF+RHN2FV92YwFAcpN14Y28oIzwYVq0pBDaI4QqTID/UBOHcImjeYlReg05cAP8q6lMTr9nQa
oYtSXzz2MtwFLfsE9ZPb6CzvghvBBU+r027AlSreDnjjdJCVFu4MbwQm/C9yctbPoKJVUmWJPpXw
Jn4Hvu0MSXmPMgfw7wJQCyXQVKxQsQqc/XQlnQbpNrMaKWWGjVbM+gCAMEwCjm1CYPXvKqvMnSZb
sDj9CZArsjTBYGtHqODY+RbvnWovewQdo1aQSSPQXf+k3WHQoAUVL4ZFyZOWtfLrAUKnEbzw6CoM
AtCByvHsBGLlpUWxKeNwN2v/Uv9Y7jEVi8DdLM8CISHJq4cg/llOpxiY9+snhrmvVCAKpbrgqxwJ
zfgBtSJP3xlQYKxDM/tR62a048AQqRrmdChssbFG6BsMmy6HShsTLkd89L/jhc5Twalo5qwcCbpy
2oHH3USl3iP49nTHfqYzUhqdRu9GUs8JNX9xJhlTfqFVJ6gNtqj4AJLXO9lt7+ROYjcNkIFNDsVr
5mqvX2Zgg/vTnbtM48euhxuNH4LLmdVO2IBwCVB3Zdc9EAoG9tQIwyTdUx05Yw7jEprsYfSe6KnZ
SI7W3THcieQmV74i3VMdVbVJjAY7S9A22rcuMTV3ijA+QNLE+NxsNW922p/o0O0wRzk8J0gkWLwd
6vU8Rr/cg4tYEbStlCQlngp+o9u+2h2niTM5KT8VdbnPNcNEVfEBcNdHvoNkSNtCCNrwWkPZ8Rlm
Lgt1Y4S6oxjF21xVXoTbSlSnvSIHtq5i2CVGO2fwD22henwzWkk9K2ap9tu8nxw/Tje81B7rKPsW
SoYFBKg3cM227iDahhw57vkX4Oy8tqlcLRu8OFdtpcz3oY7vnnenrpG3Ypbs5c4HSh8RTdL3qtzd
8ZUMcFAQ3hWpZktTbnOCtKnbzJY77U4zdE+NRLBkt54uld/A7njbB5J3/dMy0lKdbiQPwDJBjxwH
tHEGR3gYcMFAor23xI/0ZrL1TXnTWrnHeoIyzVJpnxqojdEYl5sGyf+53TaQNuzBgYBZPYgAi2b/
g93IY3kQFXoxoz+XeYG1dvFQmaUQHhUuY7W2rmdI+mXlSzdVxaYuSfJQ28apq9COad5BYQt2H5CF
nPSP4iC66Y2M3ghrqopEl2unlIq10tCmRRhdEkEi9NeD+IWMcbPqT4y78gLRWSwwnWdZaUQs0I9G
R8dbYcocSXhh0p39R4Xk/z8NUK34M5om0BaYBBLPZa/L7Hab7MTXwJkgbUaSkt6ptpJllKjos7IB
hp9cLprFCqsqLcpiAm3XNGRuMXhSO9iMY8fI7WhK19LQpFIk7//gaXZ7NLGIvpFsghL70uX5n3Pa
SzdhsaYkFvEwybGZg9UWpv6Gh8i38mV+IY2D2NXOlTecCe9BZI2aHWcgoKoeMpcFW1kFQC+yn0vi
svgZUhzVoACGjyqYDUZt0h1x5omqE/s4MG1RMcaQE0NKRuwxv0OR0mweOetjcnU3vmMdCVbifJl3
XCwr4oY+rRIsq3dRypGdYNeawl2LQWCUQ+3umfVEYTz69Itc3sIgNOG7RuhgkMjhNWeomSKl4xJT
RFwZnllsZSRyXIksIhVZOi5PioGDtcCHemnaQ2szsuoJcG0N9TifxSzP3E7qlalqcTMaJFCTFiiw
bxeJExMy7aSzpAEWykzd1o+8JiqKAM1ygZ5bSSWt4msi0cqlvKkXR6lijDT8RzT7tEB5YyByvoLs
kLhIu+11c47QLwsc3RZKJKcK6Mvru+RUCeawkVhEsutJ4qdt6uJrUvBEg5MfdYn0rVaPEn9U0wdG
RGPtIPXkyKOhVZHHkKdccE5vczfa+Vt+S97HUE16rh+Zh279pv1cFeWVQcYJeUZiqHIhXW7M7I07
i7f+pt/x7i/9OxRcAAiaWOjr/6hdfpqmHLSM0EiQU/SXSIUgsrQCOp8RviWu+NRK8Fi/BRG4xwKQ
sbaYuhBjI8symaThXfWez6M18awpS4YFej5lnBSpljUc9CQaRrPWxadBZiHqWTaoskYmoKRRkjw+
RG+jFo5C+o3higx3p0lap2LSi5pUlom6Q3uYdr1N2Hals3ov7ZrtfCw9pjOuZ0W/PYImZ41Bgh1I
FXIGbjMClpy6U7/pXvlXH+p6KK9W7vRN0RyoF3VMgOZqdDZkKIVDgQC4ecot0iIIG30oCH2P74VW
H+KFr52LI6EruIyxf+QAAHADs7S8+iU/DdMV/Dzz52ryQQEajpgybmQwXuTS9+sfk2WD8pZK4Bu1
8g1MsGgQfIiyrcISz1lNmxerII/fxVWazIkqdqFvuPyOeEm7Uby/IZVZv7IXdqhaV5VH2Zj6wEtN
u+pdc+fN8DpaOoboqvu/KEWsJpgLa2RfF6vqVTUrWxXfRvYmJ3MCx3/gtyhaApdP1Kpnxmda90FN
UTEVwvMizZ4dqlEgzU0LV1BAo5kC7QZ2xLKb3CKEZmzIeGStRn7j0xoVfuVeQm+/wPSLAo1Qq/Ir
PAdK4x5MYjGGu/Q9uJDACF/7TArv9V39NEwdNWUoS1WqMDMyn/Kt+ARxHbRLQQoSAkVIbhrm4Npq
WPlcKR2QZ18UMO3fYPrS38kAs4+bAiqPmim/qt99t3VmDA3XuhM/siZ5V2PowjB97lol7EfCEhty
39QYEKPipzJ39vXDvX6PLqxQZ6/JmiqpW7iNcCIYptyGDtpRPmke2U7CBxZ61y2ylkUdwiiroomP
YVAxwFvf3CvFT1llwM/WvBMkELKEEWjAeGj9X6nleHT2wSOcV7zXDZiCLtxOyPc6ykG5KtlqarjX
V7XaeFqapA4E+CC0YSBDanoPqidSPK9P0a7fG5Z0RyQ65yf2+2rNNWWCxdJ45MuaSJ2FIczTMG5w
FqpSu1HxZDarKNRMRR32omYwhgHWgrQsyGBnhkSvyNN72upSXMl5TXohCSjq5G22lZxwxyqhrLmH
DPJcTTdUiZe/CHnwPMCXImC0pXROk9d2/Ia3j8n4WKv+sTBCNnYRmqckHPMeHS1QHhIIK+jaElOv
gJ3LjtGRgOeL7TxboOd3kcIwa9TkSNFvORkYGoWHrIIGIrc/rStgsBc5Hqmroo/3ndrG5tjVvBsa
vm6XtQER0lFF2yMZLNUX4K+FG0hgrFPzH4xtWPWfxQ+hzv5Uya2qFQBMkSwNs3HVXX4POprb+Dk5
CJbg9J6PTqZutjIj6pCr79oOUDGgDepBMSYId4bcSWojMzaYD1iWCfL3xSduWlRzxQwmCNMhUahH
s1+KLf77vBOseAMg5kPISkFXfXexn+TvC5tBNqs9x+FSjDrgRboYwK+fkvoPI1xL76F8lxtUKU7U
CteCsWtDzR5Bo+8L//JeRfiUFB1wL2gEUUtR2yBS2hGcnCUHBirlLSkNU9QeGA64ehIWVqi1NKnP
VXoLK/6R1IfEyiSzP4onOW2C7hAL87NaAViuinqvKuKcZnqOcQ7Zw7zuZXDGJUrc4kl/GK1qK2+S
U4eC7b88G2VNIrQDMrmVKH/nc0FtAZxC7Ey1R4HPD23IFN1dvcmXRiiP13rNUMQgIGLf9WEGG520
Mc78iQzXt5b4nFosbb3VfBqKS7yoypDE+qK42RtNpFXgNvEmi7AbYjDnB3nx8C6afCdWBWwVILuw
Rr91fF+Ws6AKITMyz3ascW6fncUxAD01j8JUZOXC5MkKhHEDnhVNVu+Lz4XSqCWgK/ymacmsd6y5
1SiU5liIt2kyKmYzKNBpFdJTlUmMHHstnCigvlGQzavqF7IwsZQMSHkZSHWn2kzy50YDXle5u34G
1+4ACGYhiRBERcd8xZ8xq5GgfF2HKOG0hbJVuzej76wo/GgNFmZ1LSAvDVGXTRpofFq2MDSpuHO5
0eyKxrq+ltWe1tIGdc6iftaGpsCdHWMiWbKNb9q3+AQNQ4gZ8PZwr+I2ux+YSL7V77TYQurgCT3g
BGWCcopgnObwJlBUU+E2jKWtPe8URBCIRmCoAv/8+Z2SbOLqtAMCPtz2KO8ljUnIJoXn6Did1HsU
GSAfvEnvuNf59bplhmG6vT1NIZhNCEBEAy2dpsBMCdvDD6Rum0hmLHN1Kz9XSbe5yxiV4ZEU1fui
3pV9/xCU5SZOJ8YbZLUxgcsNoQtqF1C6oS6CTA54Y45hJz6ou86bN0QeCTij81/MS60FDwR+Cd8N
RxlynX9+uVA3eJBWwD0gAuUGmVmBUKzfEOmuxtVNwmY9PRPJcPZ9t0rtrci6BslCDNhCfu9P00mF
jmRIugb9x3ySdwKAh2ayFwCLC0F4pXjQtt+3T8GrcXnt/UUNZO2CVxRFFTRDUJUvspCFNqVzNOEN
SwpjmROf5sCU7iZXBK5WeB1ZszCrvrowR+UT+tiPOkeuCOiPOslG2JcHfZdtCIYK8s+aTQjMIttA
icK9fkhWg9vCMOVPLZ9BA6iSUbWFHlSivysjI0yvvb6WG0mcbJFaZlI4dQBq+64MKBGhSSKc3emO
lcGuJhGKCm1ByHnJQKdTzlqWUhvkHE47eRJkd8IeYgyWft8/EaCf7xQb8Xx955gWqXtBUpUKzP1A
7FQ/sxsZ4NgKs8S1E3jzz2EbOwabT4bcAvTrY7lG6pbwjakSgUYl+ADBFWx0DW7Lb2RSk/Tq0yOf
mYwlrkY1FbKhCtDH/Bf9vszvsgnPXbRB73JoBYJPL7MMQsHsb4JtjwoSOE9+sNDdqy6po/ahqQgB
XxQxM6NUs7TGfVsIb3V810wNa1nEF77s48ICddp4Mqysk3tPBG3s/3F2Zct140j2VzrqnT0gCYLk
xFQ/gOTdtEuWbemF4UXmToD78kfzHfNjc6iqLl9Bty+rqjr6wSFbSWyJRGaec0AGboNTyeHsMzJH
q50VJ2lHrCNjygmbnTLtBg3DWQqSaGTboQ8hKBG9u2B5oGA6h5De4c+IIJ7s5Du2rBw9jWa5ZcrX
IwGsuxFUW8Pkecvp4GVIPCK2MD1owD4AnwEqtqD+ZsUAwIIp0Vs9nSevkqNJUPy51Ck0OIvl2trr
sU8CKAVcJZCkWUDUIQ8vsj1Y0zx3X/89ksajWbAXOMWRA8r1yZ2ipQO4CdAB7HXb/uIb4+JDC5K2
tUazk1POCDJauoXg953GaYk01uxS7Kzkx7jJxNbeLJ2Tj3kKaNXCqZ1s8LiW6MGln+WP2XMPwOsA
4fl32F+OP0NZ+d4c27AqARAiw31T4B1cRLyNX7I+XDtKpy6uY0vKwhpuVkJUAqH+dFiyFeUmN4LQ
5IBB2V8XaawQGCi03UaaR0BNen/eP53aVUfGVTxwk5ip5mQYZjh2vB976KRfRyakPvqORznkRqcP
5w2efIfjksHCmi7QZHRxmEebKcl7SjuCxJMAqjL+ktYs0FsJsFUw6rtOlNDDQVPTZQFevL6h3Ko+
dsPHcni0y4KzblU65pSrPP4cxZFVc6vJEZULpCG6nIMc+Q4tq0sxuYH+Wthvx+cYakDn52D5narz
PLap+LOyaPpYKwo8TuRTB3ElqxYbmUWbpqz+RuhwbEnZxTYr5ZRmJgJ4Xb+WTnWRdPQ6LS0fgvam
NzD6wy7qDTruV+yefI0dG1Y2dSiQmrdqeKvfYPRoc97ZgQZ9a288hGjcX3h5Gpuzx/Mze7J35ciu
iqQ1ptKs0xTew3oYN4ugDWpSVoPeLu1uocQSu3BVLXllNS0lbKImGruMGQXgFqn/9Knh+uxPYBfc
JgtJ/rX7IoUHmqB8+7fakI4Ha7w9ShbEwmsisiWlpW+WHAzI07fmVl5LVG/WLqCVg6LmsawkSRvm
4BLQrHspP7nhx5WlW772/amwbds0mY30uBKaJW7Gwhq5h22Y+wBLXS6QC9cjGoJd4ctVVspTUTUD
xPvf5pbxHvmhRqsmsGFBdmfpqi5v2p1+QOH5Yq2mcTJRdmxH8XfQU52QFUgXJbllkbptehMBCc02
xc2f2BIn/fnRqBR3VizqZjHDZoxslKL6nsvCC9Elc1gcmsPdAxUcaE5wfUJB/mKpRZ9fxdO75Oes
Kq7N7JzYCTWRgRnxieiX07ySAf8PB/ynAcWjZQhGdDNGZX1J88yNn0d+lCAgbHfiEm29+XfIFaxU
FNd2iuLL3KHS6lFDBlfv60Ov3xvhgXQXEx392rY8tyx5PMiVK+LkPC7VfNcEGfk7WcXMjFx7pHg2
1MmXmjzF2cppW/v9iuuIQOHUkg4hdeY+hBES7tpKYHEyZfvaj/D7CJTj3OljQTQJqhji9A+hqH02
AddzPQvoE0WjnyTllWWh6d5e2SGnHlzHdpeRH51rOzXNsh5wA2TJVRZ3Xtce5tTwz2/z/zA6ypDb
QV0UOfC3Vro4cnu3w+j+/SY3t+D0Rly66j+WeXrnFs0/LKk32gSmrSRrwUcBkcneF0ggpX59IT5D
IPESuf2LNT9/ev5+2lOuszLLEqeKcHOPTeRFoeVn5leJhtOVCTy9AX+aUTbgXLSC2nqcbs3Y2Jpl
F4SzcTnb1OEyzD8Z1A6QU/rAcvDH6OCLGOcPOi02VdxdiRnokfNfcxK8xI4mWdmsRT6QOlmWs5kg
dq/fkjsJFk0fhCpXsgUYH5RfYDoZg/I+C/kC/1trzV6bdWXXOpKN6KpBOaVNJj9v7mdQb0/aGoHn
yVAFaQjAd5AVgGrr211bjJINEtpX21CGlynEjSV5KSm9hdbpyoyeXt6flhQ3DUC/U+ZOH+Kxlvms
SzeId1dMnLzqjgajHEE8zA0WWXBhtSF8M6Se6F2vQzMoqRxOte52ytfY/U52erCfNlVsAqqiKHkt
NhdtJDp5Ex5sUEKDTA+a/II2MD0LYubPa2dyZahqZm6YWE4BNUOVgYEfAm0eAGNxoys8lsldW10Y
4/3KgTj5KD0aqPF2p7imXdA6hhdl89UQLCwjUaBf09vwqXsEvQq/iQJUbnfOwxPGDNLwl/yO9Xzc
LuIY5z/l9IPx6FOUs9nERmR0ExxgejmA3sn0LegqR8EC2EgMPv5Y8skd7w4QyT5v+eS9f2RYPZOj
U8+lizO55ENNEIS0QbzLNmuLezqkObKz+IajG4vFeqvVqbXU+kgc6GZ5MffupTvZPV7k80GYySc5
DBdtU97iFH2mY+GNYEXy2yl/Pj/i08Hq0aco4WPOBsaMJdOTJzy6Jygjo6v6Qwaoz3Czro5hrs2w
4o9KNzZCWWBfu6zbsrD16qRBedfZt3lx5Xa2nw3RLbSL/LSJ9pkEa4SAIkpOd8K1c5Qq8z14BX1a
d76ddZfQAeq43dgOz4Rz6C0oCNDwgmTiLnHRZGKW4+PUAD4+anbgFPVFOjpc6+r7Jp5vkti4QN7p
DqlGaOFaGXDQLjpFJt2bQENyfpZP+/o/fOOrcMDRemu2dLQoxySH4eR31V4YlVeviWavGVG8Y7PI
vQNSgTh5/pRlF4UFdWFrrWT3CgJ7H5z8MRRTyQxqQ1fhHYWzye5eoUwPBWAHFYoUC5Sph2swF1nj
5mKhBlu7Mk8S6Rw541dt2aN5jLRM0zRzQoS5NXVc2yboc7IrI+Vsn3jWxrwQL4uTAH/5xvjaXHTe
HJiP2c3ak2dlpk3FVaazXZghg5tI00tNv2/MH/0adfOrg383zxTUB7axPPhVzqBJMxvWvXY0bQbs
ZJASLdx6CFBQ0xNeu6uBdRo+NJfjYQSYZRElX8tZnTyqR1+geIaxnwuz6fEg6VKARU2IOJB2uspC
aMsLzbkfpXPpSHhouaZGctonoX6J+9zEQ1pNPOjOGDZ6gzt3SSUtCnmLbPa8FXsBrYq1bp2T1WF2
ZE1x+lWXzDkRqOZVgdy7m4XIUwbJLfrwVlGBqyNTHD9FcSjOe7i/EuWgLQ3ih4U/bAbBBQd58Lq9
5aZ8v4t+zqSyhilzk4EtJYQqAC/BAaCZQ4SWx/jaDLJNd7Ha7Lg8Fc7ZU9z7OEkam8gwv/bhJRfV
Ixp/ocDbXuXbVQK45ZS9t4Ua29KNpOtqiDQ2M830vkGm8+ZVF+hQ777Z21dVnq1YaYf9Dwv305hy
5EM6OCaJ0JBBn5cY0L6AkMy30cPJWPbJ2thOOhj605oSAIVaP4lqQizWxuKyTcE4bqUBS8jm/LV0
MmQ/MqPsfCcXQIfqGFRXxFzi1pNUBOdNrI1E2fCjlffWYBAUksyndPyod/fj+OG8iZM1ZXY0DGWT
h0gj6ulCadSDYiOo7peudq1A4nnBuWoH92OyWd3oa5tP2egJ01hZWFihBQ8KuDkQvfNdDwnAaZd7
+eeVEZ4+xj/3g/K2Yr3rln2KRKm2i65rK1g4eTTIadeF31221+uY89MR6tGcKsFE79i2lALvxvZz
U3nsY3dVXKGbtuZg/Y4vUPH9Kr6uDPK07/hjkGpkYbstcUSJoBhsEvvhZUGdozfUq3n5vKZhdvJ1
9XN0ahwhjTQG2gKpCACcuC2+FclV7zzMKKRSwmmbrbT2nc4dHdlTvEfUxK50Nbiq18zzZmEKGPzo
TxTOT9/ZP+dQcRzEquxG2Ci15VHHDbBCjs+zA6o37cHIP0z1JRtfVlbtFLHe0eF7ZUM7Csla0lei
0BElWKKp+GyxoGCi4AKCtvaQf8kK3OBT40u9ONRS265YX47ZmTvAVNxLJ5GTBefNwokd7diWBWCs
2jfbpa942Ix3WNOg2OQva6HR2vEwFZdTtTQkssOBxKvpN7pYSMAsxZ+GpxDeWy+Sn4670VNl4P+m
+05bzNSImRtLkbzAc8a3N3a3TcDch64nLZABeZprL9vrAQPRUMnnL/V2jcFwGdK7qf75AWpDLi31
moV2lwGa0Adx3sonCH/bPB+s5442ay1WJ++NI2tKTrJ3qESmBz5d4FEX2wfdtbx2tQB10q8eWVHO
5aBNYVz0eJelyL15ABYvwHf3OtzZkwc6BiBC/pbnObKoHFANTavGZCbwq23f8K5JrztaX3W1/nFk
0R4PRZO3DUDOK+dkGci5xVNu+rAF8ISCyHNr5t7STpNdkYcRcnQxFL2jjbuSkD8dLR2NUjmWliat
sQ+xWfPLJaQWCDmBGERXmfTWeajWtopyFiNnbvtewgMlxlPMboQZ8TC9WZnANSPKfT+F9qS7S9MA
enEewBO9Lw4pLqjhm41OsjFYwENrr8yT0ZllGeBUt2yQxiom6wq8L3EGH5PkmW/Hn+r+68qgTu+K
nxaUsKIK4y5q4woZ+ZsODZTo6QoWKNBv0Mq12vXpjPvReJSQoq4K4XYd3lmLkmdfeOkHdlW+CqAX
Ixdokcv5YPA0B6IAKolgcg/WZvS0C/tjvCq4kxGSNHRGhNEKQJ1YOn3MRvcSxMpgYq2iu/Oze3rH
/DSmeLC5NIwkcpAoqZzUs1KduxIS1cP+vJW1IS1LfHT9GmxwhbXwOsm693on5RIMPT0eYFZfbM6b
Oh1n/1zAd5B7aUcFUCeos30E6UrZ+Blgzgka8iTjdQJyyBqney3SXhug4rlQhk3jaESuRRfJobQT
X0uo50SAYsSlf36AJ4OJo/EpXmsSpSgdE15LgutaIr3YhF9ddEax7qGZVs7eyQj0yNYy7KN1K4Dt
HcoQyTqyiHCWPxhUIs0H02K+Zj1BA5afH9rpgOXInuJM6FiWk728KGu0rMjvaOh71bBF6QLMX+vh
ytrmVzxLkRu/NwMRNC3KL8TZ1vLLypBWvJeqJQV2BivVbLhkUIbX+0Udjt7q6CNGy+Cf6FJcGZHa
Eall2BQuHQAyTigfhp5rc8mltabFvbIvbMVr1LE+R6SA1nBYZj5OGxfpl3m4o+Ztjay8/Ts29r++
jf8dvYjb30KA5l//gz9/E3KqkyhulT/+6yr5VotG/Gj/Z/lnf/y1t//oXzfypXxo65eX9uqLVP/m
m3+I3/+7ff9L++XNH4KyTdrprnupp/uXpsvbVyP40uVv/tkf/uPl9bd8mOTLr798E13ZLr8tSkT5
y+8/2n//9ZclKftfx7/+959dfynwz3j9f//bJLn6D16+NO2vv2iG+0/AnkEnScBMpKM3Cb9reHn9
kW3+00WmxwDGAvJltrvsuhJC7PGvv1j/NCCTYbo2mNPAagSNjl/+0Yhu+ZFmmv+0oaOB3wSiMQaB
YP2Xf3/bm0X6uWj/KLviViRl2/z6y1ufCHwF2rytBaYJYgRKLFc5XXXrtIDigbUZvTfVJ2fUa3+u
RnAfApQQOHOzpoD9du8j4e4SA9oYEHbRCQMafDmJR86qMwwIT5ZTzIcxjQ3uGs1Sq7YtdLX3Wbbi
hd+eAEYBdoKQuYkBOsCyuKYyuBIMkzr0e3sO7sDkqgsj+6M7tvEVy9oJhwAcq3nW0FuH1q53tAV+
n+bjaVWG+WoZ2HqDEra8sBxlmHWutUY0IxmbIO39feiiaO/qOfS3i8hdVXNaDvLPiPx1mDbS29hf
LjnxnpP1VDt1FI98qtwSowWmUYfYd97HzpUUY5xcs35+jNw85pQ1H92sRWRkh/1A/SzXSmcljlDG
brkQeLGg7ctAve9YwP2/XeIoG4s5Fy2yZrIad4NAR2PHkO7JHJasNFcpnaJARsAWdLAZTheIS0y1
H1jPBycTE4AXqNFpkushqYMplm6MudDIVWTNdpA2rnUbj2RA2b1K2jTI3NAIYm1KvzMcQ+1g2y39
iCNeXdSTYd7gQEAp+Px+WMb8ZomQU8a3Ak2FwwbiBeXOlDXLbLcD4FrXmL5Pu9G5dBOxBos+YcUE
EtMBQQGxsRmWlTk6XFbWaVkk4gENDDL0p9ZurvqkjO7Pj0V5kmG/6ZRgX8NrwHW5RMXANZMJ/jp0
vfBqGrpLULDagG+IEOSfM7PQ4CZKXqF9IzAbUm2cUYD3zenK66SUjocUkljZb0rVZYHHwIkBSgx9
LwOu0lI2XJWg5sUcWfChLhA+dqCUwTEBj58Z+U2ZbgpNS7iwvVCW48ah47TTScR252flrSN9/xHK
3KeRPmfoFh08a3D7m4ToeVCAb91LTDDMEFo3K6NWThkWAR4U2j62Q10sh5osi4ZwAMo+RJU/Kiqe
dwVi9p6yoHLGIfhLQ3s1hZNs4Y5aAHmmkmjIWOFYFSPgprK10G9q4QK3XKF3BP9toboiVyokJ4Zm
A/IIKg8sLdFV0HRkNVZWZBGk7ftpfnbD0N6nSHn6BDJ8K7OoBLPLnjFsYjFQhjAA1945akfr2rps
cTCH2Wo2hltPwTDHbBtTEm0KNy4C1kfhbSVGpOOcDjF1l7QdL4cuBN6gLj2XNeXm/HwrOV6kQC0L
IDogr8DOgo2tQnYTpyOzW2HCNdO4E+P0VItW94HzuBQaSNQbkAgVcxj0erJrY2PFp6qXJoyD1ceh
zLUJAGCqAFtWGW1c4NbgMxolN2GYfRjj4ptWxPsmLGu/zXBZzrmzhsBUL7FXs44LWAc698g7YZuq
dkVe9zTnupu6+7hrifTG1skDS0oLXfGVvBpKgwWSkWhPDaJ5rUGSvUPGfuUkK14Uew6Ydoq7BDAT
Bx0r7lsvWs3akI0A1vC+LORNRczhrssmd40oQ13lVzsAt2J/M2BZANd/a2eOMuCTJ8gpk6mXfkud
/lBbJN86oCDedGKIv0x9g8fpDGYCyjAR40zuzu+0xcTRtbR4TmuBFqNlnkKUTVVLkC4BU2fe9V7J
LMfrQRTqF5kWB1Nr5BeTXtd+XBTkTovM5r5rEm3F/NtX8qvPfGNeiZKySAeXS9XCfIWiG+9T07F5
z0T91Myi/G6xtmT7QXOLiZ8ft+KsGRoYsb5kwXFTAJxVSiJbihKNSg1uDKfRn6I013cM3uHBEH38
NST9WtJU8WjLPDNCDRRT0JBNoVP1dqllWjvulIedR9sk8VLTqHcFaDeuQd6wxjhxwpStO4g9bYwS
Yb1iqgLxl81IX/BWpPWBAMsJ0fGyFjMfaLjWaK7M4zIuQHEwf7h/XRA8KR087QQy2aR/NRaBCcms
TUZ4Kw0iwUPMivuCUXOtAerEpoE1vJtcC94bjK9v55LkVFgi1AvuZI17VdfJIU2H8lvS29lVVUz0
OQN2aC3p8W5WlThzmYijyCo0B7DnaLTguUyAYcTYXlKgoHexDOuVjPe7OTVxs2NkiGrxjDBc5VC0
CUmqykpLDs+hfSoymX9IXMtptm1at8+0x1tyc/40vHN4i0U8USleSAAcqdmPzjCz2iSI2hC1xzd4
zdL7Oq2Nx/NWTkwhYJkLpcDyKsOz9+0UVkUTU2ZISFUII9qYySAD1L5iUKrl6cqA3m0RDOjYlLJa
7aCnta4BWpHN9UM7agBoZ6TwqroMg2oAzrbqwofzo1NuzeUh8sakGuDTAkuWVWCFrEf2Mgvk2dvZ
Ni/tosxMPguz22sj0b0ehIcrb4t3TnwxjXsTcQIWDxHh24mNQ8vJ0ZUI7cDccrQk0A3gTTxmla74
njMJxuBIamHpT5box900jVrsF7EUa/mmU9vIwBIiJeHAHTDF82Qlms8A9AUdUovuOp4kg/GgU63e
/uWZRuVySX5A2JK+CxRytwWpqAEREAROHcAzfcRp2h9MO7yMbWL4QhSf2gz+4a+bNZGJwUPORhMU
UfYUNoCARghaO1tW255dGeUGZ0YLTCd/yR0S3kei0gIR46H71w2Dqw/of/h0F5vs7fJWEBTV8gHn
pgt1t+OuNbLEBwFbLyCw14zPY9yBN2ZwQvlpAJPUGuWdcmwdzLEB6imKOX8VUFZWdQJFjQXccsmJ
PpWBLYnFXbD0+iAIKFdWVoHqs99sIUsGXO8p7d8yM4SumchMpmPXXsQpMa/NnNabPJtG7ibZuK3j
EZ2Y8/TZjlvdc2u3BRtkOnFiTYhKWU390ZxNb6pydhjo9COJI+ciAaPBipM+OSu407EFbYp3mHLm
pOlkaONysQn7dtwOk2zx0hzGu7hzzJXjrRyr10mxAWZ3qIHe6nccEPNAmlAuPcWkbvo9FQVYZxqW
rvivZfseRYKvVpzlhedS5NMR+7/dZe5MUlENheALTNOrwzYM3LmLLxoKF913dA0Wd2pUx/aUbdWB
0yxlzVIrBwJWeAi1k8KjMfykf/74qNmK15FBLJM4uEqXJ54SZreQK9HpJAUyAPWk+ZGARukV0klS
9+auAki81irZ+yWzm3qbyTkfEYKOTe/FYZJ0XKZVXga0ZOTr+Q87MQO2i2QNIw46U6maeXUhOEvT
FppZ+Cp0tcR5ikKlMbXdWqbghCEH8RJeMhZyNbD0dmmzqA+tQnSC26U7595kuaW2cWY65itTvewR
ZQ/BS+D5BklpCkqw5dAcBUlG3rT1XA2QqEhLiCkQWj6kSRv5VWG4Nzbygp6rEWOtIUq5/pb1hYYC
DsgiiAq0ozK81M2rdpQE69vPSebN2phEXEZNG2hzwYLYNIrrcRA26t4pEBjdKG8bllUf5r5st1JY
Gid9kmo8nBnUJSIzv8/corsM8Z/Nl4j+Fvyoqy+QVw/xbrJwAha8hAupcyV01vEuGfsJeh7xpCUj
z93pc9PSz82YFRxNZciHs0H71BSu5mmyuB+zCPmXfHQDC4lKXrMUULIiJn5oOuOhTnp903VuH3SW
NgadI5yNsHrHi6y88qIubDdVVU4+9Ief51k3eCMb0wsFonXo6XzW+wQsGSQ60FG3vBxRPC/NUmxy
Aui5let7OAHds0h8kWndLmrMF+mGFyhJo9vE/VE5GfE7a4wupFE4F3koP8s+Q+Uxqbw4zmw/IpPl
jcQorsq2BXkVzQ5g0im4QerIIzNkz6uG/MUnHrYFctDGQq7mgPuMqEmruR1yU9iu4EM2E9cnbjfr
3K7quOBlnlQgc5PW7PzlE4BaJPY/bgayrKvi1SibnLmPgBxLLTKkfmKEnT/GfbwPQYtrXoeQptI/
VoNrPZ73Je+vo7d2lTOQaEkdO5UGb1oZySbPm9GfY4hSgexQ7s6beu9NcD2Ar97Aw49C+dR8e8i1
OjTSPCokF0YCQXMtA88S+j5WUoAnraBahowjEiPvePHNqS90ksSSF/0wXgKxDbVGt3dWhD2W5Xh7
BjEWy0QOBKcQQbQybZac06TUMW0Fjvi+Ru/Dzm5HZNrysv4yxTmFllgKzhYI7rYrOwUx+knj4DEB
nRwSuOpeQf2LhWkN4411ATWmEGTvGoByUBTp+KLOZHsIZEv5uTCrYGi/hxJ6Y33sa1HLK9unQCu6
LirHk5dnNzmCYK1eHqZ+7xxypOabJuGm9qFOJJ9nKDTi9RM9RzUEUlLiIS+9yfL7br51BOQ2xt4n
JVRlnUDYQU6Rcdubc89FW3p5f2OUSGJ3+mZoNiTZZWPoFey61cdNCJnnurEunSYJIvdSIxvT/dI7
ll/GNdhBRh6NBbgskE2CTvV8cJKGx3rI6wLgCBAq5mPc8tDJLyHqWx2KeHzSEPlF2rPj7vOk9vQw
hSN7joTD63DcJbPYRZ31yRKPQ7ux4x1iUMRauh55enWZtftJv3E6yvOQ+uiL81lqeCIBfVt+R6cP
oXNF0sdY38XE4ZOF5vEhiIpH2jPO2l1T3A3jh5xs0B/iSeO+66Rn2och672hMnk13zByE0Jl0dav
M7COg8e9Gx9rDTu/PrRaFJTUwPUS+rEbbZzwG8qm3GQ/amc7m9cZ2c21sYk7yTOQjcIBzvKbNQJ7
037JunvmBO4Q8gIsw70Vey0BbLj81LrVgbqlP2fQlUkgG+p0fM6uepnxrtiUTmB0Xg+YMyB+HNXa
zPQH96mxHEhUVPux1LjT4N7oep4aO8MMD522pfkm63TPSS8rNJqhxyG8jsPmesy3wxDzrL4aKp+k
SOIIyBlHjxYWP7zR55uBPAyQ9Sw94n4V4opkW0OkXtJ3h3hBD/UXhryL2l3Xg0tK3I/U8Vh/C+6b
yG2DqFtEHG/Byw0xgQ5lqSdj3szuRwNPKJI9JMOXkQVa+ETynW5vi+Elmh9Fe2m4KELzCYF1e2DZ
fZQGVn5nZJu+tLnEZdkkYtNUePkIQN++1jXqTS3z5iQJLG3fQ8+itPdFvZtlw8FmXjYziqG5l/bX
ku7tHMqSVus7eD+VOdrta8gNtM9Wd50NHPLxu8QFLnR6mt0X0SN+ecizlGdZuYeivB7eOPmzlVsB
6skHh0nPsrTHshSBltm8tlxuZePBGPOdNIO8ZWgeRCMa8MuSHXr3Lq4wBUA1a43gbKLeHM9cy7td
QoqgpVZQd8QH+bzfslsQLPC+cK7QrYQf4R4tKaQKsUoscMMbQJYFwpYZzMraVyMcb6uuD/R6V6Ib
E4l7lq610L73VbaBcj1egS4SOMiLv3X6Q2SwZkTyBmGBAGvFDM6jp0F36CMBc2IBHUQhGETe45is
PH5PRO+Li/7pJVUXbeQTEWEoOB3D72U6fgvR4xggpL53Ne0BKfHLySmuzNG0eB7rj0gbX1O2lpJT
q0QIJvAiWron0XhPkMFSXkejlUZNXeMr9NG6pHHuoXbgUdpcCWpK3tttFrCQZt+d0Iou4wbcREMY
f5gjA6wLWdWvvAjf3/bIYyz0HnjPUNtSMW2NSfueCJD2J+GAo22F2k4WZeIXYbMW0p8wpVOU2NGL
gpIQnuZvF96A4nrdm3BdnQCxWDa26Z0eOunGqMO1pN37Fyi6rKiJ7YWaMtIsykqTmsZ2mCGwoF3C
4C7p8DCnJrsdRzn5TZutVdnehxgAsUKJUzfAVY76nzI0C1mNoc8sMDI7cbnTwxpl6hp9GufDpROj
cpiJkhoeeKieqo0gEArMGEvKiqM3iDyjIg2W8CS1F54nECh7QGbp2dqZUUpp2K02TimOqqFjz757
h+HdIEjcwQ1KJm2KgppRmlwrQnJLw6K6t2q9/SqknqZeERas5iIvs4usRakA4GVU31a+532UtfQ2
oaKGCbCR2FYOTy8StwMHNhAdbt4+xjkqlr2lN54dMnfbjSWkLq043lglwr3zk79smbfx3VvLypZK
Z8lciRuR21bxOHbFlZY3n7oKxDE1MXFX2E94rdq+pHSlx3tlyGp3sG5qZsoiDNm0qmZbF2N8DX0p
/SKUrrkDxZIGGrXE3oUNEnrnh3zCYeK9A1yHbaPMhPLKsu2PHuFDMWupsFu0BGS2cW0mIBNz9Qpy
G3UDUjoZi2Cw8uTZLPrJAweG46URbT1ztBtfDG0ZnP8c5eJY0uIOtD8ouqBclBjUYk0lpkIXjCKj
VIt8E7caCFiuE4Fk/FAPQDChArryPlHW/DeLhgN6ZmShwQK5LM3R+NPMytwsq0Ct7iAAwWOZeg2o
wbZmVwxe2XQkaMYi3ZEaQ88tLb8/P2DFYcI87gq8Vyi6Chw0Zyw/PzLfh2beJnkpuVtL55suQSrA
aCseZTv9xVa6d6aUjHSeDuPYkwoiZUjecaPpQPTuZs5l7NJu5Tmm7OfFFPKPJv5nsBP3f8HMDCEA
cKpmZbEN6OqKlgvHytEh0crcEwQhWtQlxQYdPx/OT+iaaWU/d3XSDiOJoPlthyBncFOU5r1iNoxn
PZzGZyN2yx+Jo1d3lWGh8+m88ffbF+N2UBiHj0S9QdXLxU03jW2BQhIllf65jaX9cdAhzhW0U23j
5sgdrfbqIkRr2XnD6jFmOurFaOrBjaGj7992lMWd8zKXorNQLNY1D3GAF1ZVyMt2eBQV43M5389T
CpLPdLqLmbXJYlJxxsYf5z/j5OQfjV9xoL1kTZjEScmRD54Yz0iOx8w05JtkNPQtSYjB9dbIwMNl
rcFkVkyrpeVsHtp6kBneXJNd/jBaCryPm8UfUyHwMtHxPEl0Uu+sMl0T+1ACg2WzI7hCXt9ZMosG
Nd4e4dKcwUmAy5mbMiy+xLjVIQmOV0Djn5/cE5sLdhz0GEKpATV0ZXIdkpZOL3GoRrMb6yDPY/SH
dpGcKp5S/IzrQD+6vG8m+ddraKjSoZpkWSBlQNucknxc0oUumTBEvKqNy1pkt1FohLfIp+ENJNPw
2c2ldePIak1AUgmHXuf22LBSzGq0WeiDjI3ldT9u5CQSv7HawnPGbPR7u8tX6jTvewOxmJhjeC1g
+1G/U4IPgAvBdlTkJR8mYnqZaMPnso/j+3TgKcv6oAnT8FODjBbyEi5efpJI6utjtBKyn9jNbz5D
WevSmGnZmUCSZ/lkICSzzOg6rOLkwXRm5HpahjOtcxFGa4IFJ+4jqMagfoQEE3jP1G4uMN1UhjBq
waNBznAlg9lm/ecyRonT8DuH1MXT+V2t5rVelxipNBd379Ir6Ch7y6YE/bMxAKWxbTcmji9LQs4i
LTW4SZcigF7odYPkBLKWfIhrlntDmk2pFxvZNHMrNKYEDZOFmV3kwnAiSD112WcEtHK61OxKS+EK
2V/taX331cqh1+NhzGbHmLxx1p0t4tHUG+Ix2ZdVoXui7vStq7H4Imo1zSdzRm5StEB+6HtGr/oU
SOXzk3jKBcHxLw4IfbYIJN66oCrGt9TlKLjl5lYZyJh04z6kzcBWVuu0IfDL48UM2lS67NujcCWf
pU3KRqAIlXSkvRWpmTder0+EbM+P6MQ+hA6Ng61o6mhSUHs6oQ2AFjNJ4VTTwfRlqceBJWK5LQej
3J83pfCsoScI5Sf0dJqmCRCFgy34dlDs/zm7kiY5cW77ixTBJEBbhpyzKmuu8kbh8sAgJECAQPz6
d7K/TbvscEW/iF607bLJBCHde+4ZdNWCNYONtZ5Wr8+mIsQ7XZrJzlnd0BXkwmU4jIUz2HTuCv6y
dM16NuXUrplQbLoHP2upkz6w9jBNUt5xDpLaf98QAgc0ievIFdzTj0O5YvVHQ6NrnQhijp/Zrlnk
tpB8DG77sYq7HCXu2l5o1FuG5Ate0M9KjD88enDRoYvwriwxEHt/vUvCp1BfxzjbB2squrGiaoqN
64N590kt84dHT0HYAEUfRdS1qvn1QtpcPTUGFFFw7Jr2Qs+wawTkeScnWXzCXb1uo/9q+MAGczB8
xC0NnD9xQ2AKSZTUsNjntS8yq+S0r4IVsR10jsMUKC2SWx073HJ/5edOEbP5+9L78FVDMAFAnL1i
ZX6Eze/j3iddterZKd5KmL+bDWqk+B7DIioPQxeaT462D0dpiP0VzFEkHmKbiHCwfbitmG3KJcKW
mXQklP2lZ9S62xnrKjhbUtTFN7eSVfjJsv1Qs/zvopiphShMsV/8o+v8134BziGNCt7YJIZ/Wo7z
1nlt13LaxrSE1oXyYbd4Jvxk7/i9GMZXxfoJQAi/Clw++gVQQEMMRvc2iYjIlFf+oJM48EE/9ZV7
qOrpXPX1i4HaJHEikwu3VCBa6v6Tj/Hbw8WnwFmKe+4jY/K3yRcXSHRteY9PMdk4JV5Pc/AKSI4p
//rJOvrwbuI2Q9ESXReRAx44SrVfX5muckQ4reC1LCD/3rJulMcV6Ub/+QvBEQuTc5wxGLFBJ/Xr
VcCvBKUwWOYEh1yQBO2iH7sKPRaUq8t/O2euXwiXiqFXQDYD7OKvi/lf66Zeq3XBrmaBzEvXywPW
rV0eFIVln+wAvz0kGJOinvUpc8DY/Y0thcSmcVkor1KvK4Ihj0JIY9OoRqRrwpWtzCdnzccH5TG0
hqC/+kD28AqG1z//1/eaWjEalPZg286WbpTmfM9abl7/27aCq4AfjuzGa6twzaX99SpRZXpThFSC
R4gJTjstMNzqF5EidqHZ/f1S12f+rx0UJ/P1Uv9DRn2wsD5Ub9SriNATAzMaxC+YWMC5+q2UVrhQ
rpkO/ffQhmW64sX/zPT1Ix/+n0uD4wSOG5Y+QOAPG5pbtrKzkwTRLWb6zTgmyDxi3Mw46I64Vm6y
KHfYlwRSHmaXpxpB95+RST4un+vXx+uNrQY0FmzlH0oHz6IacguOr0+IeXIQPLcLUTEjAUHGIAfN
c1qFHA25XmD7TmfEpi8hEDYFvlnK5yAEh97wPIohHkGCFsv//nD+sNpArEHPSHHGuTjkfl0HHeAC
M0n0xGATqLvJ1OENAMXokz3+j/cATnnYfWLUUR/f1apnfegaIC4+M7DulK6/n9FF5HrE7OrvX+i3
nf16v4FuQHgK9Snayw/7gldc+S6lLxOImFyaBEPQbnDnsSW5A0Ja+mjNh0iTREoyqJ0lq6NeFzDV
Ehq048aYQX5WmP3xIwE7dBBL6fh44T7svePqR6KwwMI9Vq+3kw76Z9uoCKGRys9GaZxjFZR242ha
v6yRbc+rc148SM6gPfyPG/T17uDeoBfHTgZu9oePEmmsM9dFiUYcR9AMJ06wJtxWGuNLO7Tr/+PB
//tyH7oOOBeGLbF48BCUYpJXtUW5b8aF4WlY+9lk6Q8bDVTH6G2uQC3csz+sZdWBMRETvO0eivXn
Klp4BrWHTlw51Y9+FU4ykbaPnz5ZcNd/9sP+hj7kf/AOQpQ/im6i3mOTi3uXFNQ0Io9M41SIOaD1
166MgB/OsnYw3lNAtRIM35qvkLKWj0MzhJ8ttD/cAISSIv8UgCoIIL/Zafew8cKIHz1ePCtMT8dp
eV/Z4CL8tyXdu+Rd+TDOAqjf32/B7683jpIYRjCgimOz/Tg9DDsQ3aC0WdMZ6s4tgcDnrVIE2HjR
2v84gLn2eT74OziywL8EJv7heBQdYZMc8JA7MyoE9kCiey1tqmSsVn2jIe05YO2DpLcG/raSn5LA
rtv1r0/7ysUChQiXh2/5xyPFFPC/H/7BueKgfG66YtmtddTsDBnXdEC+4SOs0+u9nG17//e7/KET
uX5zqPewf1zpYBTm8L9u1aMxkS4BVWLuF/m5rIXYCJziO2EFJhBg2m4JwbzL+KHKHTmtnzCbfl9c
V/obRvaQOKHo+kh6bWfVuL1FCzx2Yjl5Y2vzBaqIO+G3GPsQ5qRjvDj/+XgCVo1D8xppgP8+ouVh
2WKzogC55mgKj4CdivtuNJ8Gmv5+CqLCAxp/5SOgSvg4KJ7buu4rL5YJKecxWX3i7jw+vscUJEZw
5OPcbZYvuvKOcNrcdkMALZKo9a7xF7jXUYbXnbDs70/7Tx8JcisczlfbBgCcvz5tHas5rCnKQGzU
pkxBoAxpHoGaWn5Sb/7puQKvxbcHMu1APPjrhQasurZbr+KHSEZpXC6ghSgOwX/iTypun8YJBjcp
Rs1t9Elh/Ydz8YoSOaDYXrEVGn/4jvUix2HqQIISxDip9Hx9pkE5XZq6h8O7JK8wmECo3mDdRK0O
ySZ3CDMb195G9fH89vcb/mETw2Qb0Dlku4AYKaQvH4f3RetwVeAdTCe0fZu2M+3BF6wCalJ/dir+
vof8w5tGOw8KOf1tBjR3va7CDvqLmg9TbnRcbWcDNxU6D+Ko+oJueqei9ws13SeH1T/KnV+3r19v
+YdNBPbxbVUrvFCeqXZr2AegVtUn4XuPpV+aJGpMnRpWO0nplLvBtN95PL0iu/7cKLhqNLH73g36
Wyu9546tChAYaM5VZceUTQ7N/RYEZ08ym6IHHRKzum5mSeil1ppbWZJP8Irf3xH4Df4DCCM3F+jy
h/LeU4YCcQMM1ExO/VCuosmJmuf3/7QwsO/+epXrp/hXQ9ZggyI9zO4TrqneF4KOJwgXg201hPbu
75e63v1/PR14s0CC6IC9CTEQpHMfbQcmOIA5YwRv+EH7a5yilgbbuIYXRwP6rwIFcVnL8pN9/cNN
/HjNj2PBsbYDccIWGdiOgHlrb7vu29BX8fJJkQDHiH9MUv/y/T6iLkzrsStRgOTdGN1WQ+TBXiqq
6wCTqXaZ4P2xgQ7ToJSKF0R0zylobQaNo56IRQFvdAE/inRuvDbeRlPtX9lrHAxPrqK+NQkTcyxf
7VQMAo1sCNZVBECgLStQWFeckiNA4oHoMZ1b7SwXD9QZ+uQ01AV/T9nFhOhFRxg7rmnMi6FlGYRY
a12m0+q3XZnSYcKcIQX1voWnk9FK9dfVHSi/3E4zSMwXFQYDEq6YMyM/L5wHDsbhilTSJChmZ9mU
QbHkpOrqfQ3B19F2XgmUPCT1QfWrf+jpGJ6UU7A08BoKOmgl7xEJds1AbwKQW8S0Ovki2Xrvqa5K
ue6rE0BclTXzzG60Zv0Gtm5O2rnAkuJeoafG1n7QTe/fx5D8nJpqmnIP5cG2wIdI666FN75x5KaE
biDlK0d+R+PpQ9B5dodEB7IfgFPkFRrlExmLZTO6vk4gJKBHxDFKUMPJHP4gHhWbFlDWLXY6eSgm
P8QdG9rcXUr3bfCd+gzEI35bllmc12hZNgBbyRNc6t0ZvFSIBTLoi7t7Ykj1uPSR+6VWY5M5AKty
AqcZoEjDVCSIj3WyNXbms4Q5SB4PVD7MJqzeCYjWu3CplscS/IhNtULeMMPcNa1pUyeVGZ2niq+I
e3JJs6ZwN1dgisi2/Rr5fXGwBfrv4XjVzYMIOptxTKwV5qs/N2OZMJevW6ZGP8HguExNf9B2gsM9
SMS+nWBaETk9/LVRL2UavGtwc2N9Lgbm7I0biFspu/6ZLniVeKerE+B/F2TTcbyZ4OWhE+jN5E/S
OfVzWBbIvNLzMB7rhoCcFhL4fIQkXjKHXInNALcSXzTy1DRRC78+AIXUXbwv8EPpziGf9IYJHj3Y
BizYrnTdbbEEL3LhoPk6tDwwoZXJI3mlGbaE7sp1Dd5Wt5jACUcKcMyZRisYldm0LKA0QVKQwnkE
i8zXptwQWoAdPMejTWsAbNt2pHfjqFju1GOYtaocdzOwqgNj9WYuaQ6SbDEkQ7zORb5EaqHpJNzl
Rakx/CaXGsO51eF5peIo4707w0jHq1zgrH2/kYs3osJ0S9NtIUV077k1MCFaxMUNaswYp5/SFU9A
hnMoc76tDdv17bCrp+ao6u6pa/ofkD59hxiQpiCv6x1bJfBjkP3TwC5glXr91QGjfyR0fGojqOer
ZZ1zbOT6EPa+dw6Q/EmGqUq020CnMrBnUio8hFjs22A+18R/cMpuzv0u6vOFQV5leye41BzheU21
pN0gc0gmrxDHAGwJV4MYJSOBfm2n6imsvFeDoSro34VICWjemceHvWjMCWxRsObE+gV73VNwdTwv
3MLCxirE/LIU/r5HqT06MPDwPHWH/OYfq1S3VVwVm6rlLQpwWSRAMWwSlBJMdrYWIJo7WJLQkSqq
th4J/Q3wrSG1qnqPA9R0JSZaSYG5ZIapBjyeepbVVkJxyknwwl0IHxcjDutaj4mY6HzqjLlgRZ8H
38MFtVekHBOnDMm0K15X9zCuHvDECZnSVN6PpbuNcb+THiAnNg34URAqgw2fQ2TlhCvikecajbK0
esjYFKJRhIUwvjErSdLH7gJzJyWSxiEOBgDud1GKOBn6WCXWVZupEOWm6ILqwsO4zGpw05NKcYpK
vKm7beRTcGkQg4GMQ6Sv3bjWXy6y7lFjAQZYL4sp2G1PkBedxEibzaL4hyXlkUl2u4CRDY+0V2wj
WNtgWSRh7NzPRbyLIwhxm34+Y8J8GTAzgsZIt1soxcIUaPUWnhuQPgU7y4Pcc8RtwfxDR3nG+ZCD
rphMJSDxYoYBsgtGQBJWLfTVav5W9isEqIPYwj7qsS7qtylcDmtQwluKilNk420NhTLIUOtJr8uT
r4dzB4I8jD7g6+rgn2vAGOoXApa8bI6N9Y89SLsGCt4KDmz5Qopbg7hHUfAfC0xVEwzwalTXbZFg
IpMzYy9Sj1EG1lKVtkRsZomux3hSpyZ01qQ0Xq5acu5X+ipn+aVZ8TINTaLb/q5FlOjYqSklwsdS
AoWrGe0r0+1O1dBNNE7mRuBBdOXyBPsXPM2iRzp1uP4ourDNgprlBolfxuEwBx3bFEPVlMOvo5js
CQ6h3rkvwwe3al7bcJ2zNoQ10cJgaC2FTua+2jC/2jVa7LDbJ9wtdxSJPMQiikoyrGUoX2UCUPZr
pKoTEkvQoKIwSFan/OaUyDmPDL4uAJLV8bftQuAxO4kb1gXnCcbHU0Lt4NqtQ6saYc4T4YhxGf3u
1hlY+62ZquJ7ETJ59Iz2MlJ6L1qvmAqsGobw+IkUa+80DnFuDDmsnQA0UC3mSxNYnYu5HDDsshvE
+hxWLbYaC6Qu4vsR8vPdtHY6KwikMXoK64wRPYEXNyCk3S2OPfYz/Kq4cfFDwm23/shvpfDlAfVL
GrbltmYi72oPy7jFEvNAUgzsrhUS80rMTHH6NDfz6G1YZ84a0pFI6XsbGNAB3JvGkZdIhT1KsaLJ
UFkjvXvkRToN/oAf8A36L3MVdJRbAmcM4PYsY4N3cVtYnzVVfYMMwho/XR0G0Pim/uiyfjfAF5VD
zSCqAi9P3aZeawboJqA8sFVzWFlxCkQcJCKKkGfeVC+OBJGjN0B1SLBBSZ+YRr8OU7iZI7ZhYYP6
pqHfCoXYFZyT0eq/qGrAPr9i5ThvrmM3zVw++WQYQOyr85pqIHLrZuIqjWf7Zayhiil6cmdDJJ4O
4SNrPZwEBaSslbcrvGI7tDy3gciCad4EJLhRgl8lQP13l5fvBfWeqbNAmeHqKis7NwHSBs7cEl/4
FL24/noz1tQktAo2/jg8iNm9h0sFkBmsVL94ilr7Jj2Y5wVpRIZL3LDTCpV2St1uX8fdqQ8hl4Gc
9ssgzN0clPk0BlmxxJlY/WSB8ib2xrzp6iNKLwtQFSLSyikeFqd5c6oKOarcezEWY4624W+FVZfV
XfekoCn35jvJ/Avcamniz/Avnr0vdR3f0Kb9wgY0GKuvTFKo6kI1/wHDNRRe1vsCi2C4L5QsqzS5
qBhZPwgmhEUSbOd69yv+cKtALlPLGy3mrOdBkMVUnqi/Pq2l3pOrbd7YLjdtsWBsLm7J9L2YDZav
e+4iFHnwjag93GeLXWLiJBc1LgFfmw7Vrnswpc4LD1TJNriovt0wSXcs4D8xgNyWGItnYNeAkk7E
D+lU7z3DWw1LvKfGUS8FtzYJpXcL34wf1BvWtIZ8BzlcGWunDElUfkJlTxIx1HjqbpjqFYC7Ii5J
GrfaLjPCt/u5zAaC+ioIakiigoNXe/VGBM5Z1/bo1UG804TdWCFBKFLHWk7X2/xAVrP1DT0s3pBh
5JDTcN3OfYz0j9UcQcL54QyUY1stN0HVPtDWuTSFljvWVN87gqq9L5BzQiR7mKMeYWv1PfXrnz5s
VsUapE1XbnrSHTkqBPTE8Mt7h6UVyqzwAVZLXwq3Oywo8Lnqdnhx9rqsMjtUu6lAfI+YMlGr3B2g
JZva6B7y3MzH4dVAFgUPGJ4EMsSohO7HOcz9fsqDqP8ieSiSCJIpS/18adxjaYKccnYzNxo6sCLr
YFsBkw4MLAKRBiu2cFWPOoG/zcZMFVRF9iW21yvB3TFxIFtQPExlq/N+nfeILkzEEn4fe55DMrwb
OyTnzU8M59bYOHfO6iORhXmZpwTCc1rEPMPYE4eFfhlDvAzDepD1NXKAtimYXg++TwVo4OMd3JjO
E7zsEnheLQk1IRw9/DmLXB/bBm4BLJOa9rEcgvvejxIgP8lQ6Ffhx3D/aLLSQgYJ3Z5VeksVfYRE
CYGOYJvM37opziaBjF+mb9rK3wcKSsV4uAHbPbO2yhYOfb/8gRcgNz5cWqBZLL3+hFB7PG0/ceCt
H1fwwC6nu9aIC0HfXZbnha6HUooHKpu8VZBwEQAwrDvDXyDp9GNY4Jj118cleCXz19Z96Jp5C0T/
eRwhykb1NVVooNkz7b44w/tQC9w8msIOB+sxeKqmvcSXbMKrCPSNi1O1NM+AFw5j1UG+DfEi1N9u
e9PON6R9ZGWMFWOzeZyTwqhMdd+w120RBrp3Zgen4hMxxY4TcYsBRJNI4p5Q6CTrzDOjncwMPwLI
QSNRJartMt+/EIVawWlughbKuPBUOl8nTP5QL6Zg4j1M83IzuDwX/ZTpASw9DElKxETH/WvT8Nwv
vEMvwWFlPwqowuYQSRrdfaWj0+x1t2R85vzSQNgnB35TNUMeq+e2BMdBjnlUgAAZVJuFIsA00FlD
PPQENbyCGrgSvfmDOINyncTTiMngXYAzWTgoIqXcI9sPngkoDsgRTq+bYvq24vwUcFQemxVvnDk6
Dg46xjcLF1uL34tVnC4QapaY2cbo3GqhcmAMh9q/C8YNwTDSL0zmu/ct2bv101S9NTCujFmb130J
ntTFRXCaDTcuymlSfJe2y+hqNiTYt92N25yv8vYYfwFmJI2vYE3atxnzSbrEX0xQJoPDEyuGZG7c
TVc8FcEt8eJ7Nb6McsuhIxV6Y7s3jR5yKGNADkG8tw7OgSmAoqccvoXhnURfO1AC8YyPKru90ZCu
Ughtw6o/QOXoYC7e++h7ZHTUQXQiqi6SZVmyqR0fIxil2PCFFwgXGcDjfjPTeMOb4XmI3304lOuw
yqua+4ktJ5ikN5lvZS7kE+vtnofVHVXBgy2cDa/Vi+uh3GF9DrZnPqNkIFygAL+mJpNDcPX1tdBY
UqSFQ+MTNGJ3NdUTMYSm+5WMeSvtZp3tHlgZ7Fo9ky/eoxmgwioe4/mH9VUug4eOvq5OkPni0oaX
Yjqs8ZoxQcDbDc+k2oZBdRygJtEdttB2xvNQVytSuNsCeqLlxo+7A3xNkFUxoDuJDxHVRw8PAVkd
RVYFDzQ2T5PBp5YzaIFFXjTvSt5GkwWqVJ18LGbR+3dk3pWgrCV99yP0gMX49Yai/q4anTG9Iuxy
PiKH83HopsPcI2fYDKe2iVIJWJ6ynAbxd1T8LoQgUGp20EiHtE4BaFwqt/uKqeu97hc0+JgbdF0H
SSdpwG+o76uYfsVesJsbIsGXHu8CzH219VHqw3ohGVoUpKL6WdoWG7gHxAOOv48w0JGpw6EitX54
9ni4iyGxxv+jZmrIuVQkFc4ZgNNuwPBEoTVAlsJFA68P0OVNYQSfnZt+yWcXAQ4L+Ls4y1JN6c6d
lhtuC9hKuE+1rnDCRNugcnDamHxUddo29aGquhOyJhCa8Y+hiskokl3UhRfV46TM+8LndIjLHXOW
JOyGHMcr2uWfPjTM2nk13KJyq/OuD70MWtPjxFHhYkHOAQpmvQ86eW6YdxotvRfxvFFXa3sIvJDY
C08gifScMXwb3BBJnBWqang0NSEOgumnF4JbTH6QcL0nrMkbnPCuheB+Rlsx+3lh/C3as6QJ6lPX
4iwl6Lr6R1d8r7FZ6JFtXPwNC+88NdH7US8HQrykjL/1nou7U53ZfAlNlKCN65A+0c0uTH7v4Ps1
pMGEp+7FU8brLtdtuZnArqoVzglMDLfLuDyYIjooL35cIn1A9f1A/WfhOmkvikNkWLYg0jVgDyu6
Zk8hkUftEBYJXTPgIWxqpJ3PremfgTJtGuWDefRUUfyoO/aXwJ+Ok/QAlTLoQoOvReg9hj3QIxdF
qNA7UmNa5RfiGFXsjNpi53vdK3UQyuXD/N6Pb73iUQsnZazcS+NDzsQSSJSBEiYzm9Mu4thDQeSM
CnRHCllB/QYE2kSpb15HtwQ5FSVsWLCZpGP0oJ02H1yMIb29atvvrsp9vhNOm038va6aCLdx3LHZ
3YPNmzerl6GPSwaid/C4TRTsbceQZxGZMklPmCY3GHrMqBXVrsXSD+uXYJqwdMZkwn4TrF8I9zM+
y5PqxpMIyxz+rglq9SSme41n1lctTo8R0NIzq7YVIvGKYlfiN+Htl6yIg1hh6zp430FOSxzsVT46
fvTcB+6pV5iTAiKwr7An2xbxExiYoD0630g5Hnqv3EQTXhj+7PTYQ9f12BM4xS7LflLitcX7DRQt
mWt/2rlLjA3dQ8tbqfAV5OibuicnKIUX9MzwehjKPXIrda6ZdbNh8u57O/yEywZMnR1xAyt3jBjQ
GWMU+712gmc/6O7BdHsoOL6pjebbDpNtOPne+768iTv2Tjr3XgwwlhiWp6ncSDNuWHRTONPDFN4H
4ZgV6taLXhucIXp4oy4ItK7MuNvsiwLHms/QiIuMBUe23gwQI40lOTuLzegQbE3JNoVsdlb/nDjL
+pDAaQkRqvCnBSYZTjM2nm/w5snl3OYRfhlQ0CxwGMQkKYP3knubgr5NZoYFJwwx6wwRmpsKWyeJ
fiKmyRHoHED4CXHohmWfxaJPHcW3svAPQmPL6ncYBmxDdzqwkGzbXsMv4Jaa8isP8JxJDdIoVk1X
70Y4O3l6krswtPYG1CNARkCisEex5YJFvO/WNaOMbMS8m0eC8c1bhfik2pk2Zn1h8Koqqdyiu9+H
PduFxWvE+ME207Eua1DN+wQWiqmNo20t3uEZjFmJl9ZltJNou8nSYVRNlwdZro+rKw4GBCO/PpSe
ugTw5qTlI+HuMQwvFcx9tfmx8lu24BxDuYQ5elrYTdGPu7rGpuI0WaibbJ2nXVwDivXvPNTOwgNf
Sp2H5SEqCArtr1yHcD8wcFB5LnsEqpiHCo16ixtbVQe/BkYh7rCcIQGKE4js4SiMvap/kR6ClOMT
Hf1smtCuwGqk3DVkd+UEqhZtv/3R+I8BIB5eLUeAFsno4R/QP5TTJeH6U7XLFmjuSa3y60hhhy2j
rA4wDh6LvJF+2gkf2kGm94tDd8a/qOYio8e5abfKAMfUSY/5wcBuFH2iLfCMFkg+30aEfZmjLpsa
N1+BhHeaJnWPJhbgkqTH2Dx7sr+xBrhW3GRScuC9YPNE7c7x5i0ZbD6gYq5ACKiq8UDgVcHrGrF2
aGfHPr7n8wDvUBwjbdxueVNuVCj2oC49NCPdebXaiZDc87DdwsmqQhE2n7VU97OUMqlnUKU8oAba
GbDXuQE4BoAKVzcnDgZQqguOYHft6g4hHJhHhCnYbtW51LPIjCq+ib6H227xUo/9Pbikx9CGuUdY
3nnFzi7FYXHcr6aLLiugmJ0s40faoJlkTlMBpIKBihK2ShpKfzZGA65r4/GbcWaz72LUyLUpx1TU
xQEUs+0i0ZwzMnVgD2pkupHh1vVRUyNaaDNXXbERGoC01v09XGnHZGTVunN0ifZvChoUZXQXLOVu
BQc/4XDTBD2O72Ac+mjGzkvMzJ66AD4ikVr7lPXNZpH9Fp4Jrwj0uw1GlBsD8rQ4+rS1xBNpfbyQ
JBTvKq4wLVC4gIthU9vAsSUoBgcYduhuMI7DuQeXmXE+xX6z9VaPpgAL0MnzPb+uSIG5GMpLdePZ
ZU5ljZGXnu3XRnhvHYPKPmZDdeuKtc+M68H4xG76yd+vbTFurlkdmaklyIWj1+1dVlabyTdfuhBe
mXNLx+Os2+9o2uJ06PBsW4ybUsYHqMX6Gx4t946O6F3pqAO4TA/IMkLdS2fY7FKC/hBje1QRGq6b
VVPD4zSek5WPDMiYTzEt8WUIqZHiZYvUV/iVPkSOVU+adYJBJjFPzwEHlvgkcKexyD1P77EYBHhE
3ciuo4r6iFJiZo+aLtEIT/LRwaBHA7GmhbOfWdG9M8pB05dx2e1IWdNnGcmAnFZY28gLcN61eq8W
X8ffWtLqehOMoQCkgHfitNDBP/cxlpXVLTs74Qx+o4PhRDmOzusAo8nMG2M0pmgrcsxXygMmnO2b
NwV8Vxlt8gI6gPtwqmCXMfAG7k2slWdR+X2GHmFNGjkPd6R0w31BVnr0eT3vfFkPG6Ab7clZQWv0
alnlfT0FwDz9vt5ApiSzeJ7uJ3S1+6pAs8hU419c3cKKxwHclhMXOegr/A5S2xiCJkDMP2bW12k3
Y0APIzAYvSh+DIHxnFaNfaDhGEpMja3yRjd03kgvHveAlRR4rtIcMWiG9lbGzWO0YJaJdwpWHkYC
K7ZTeQerPifKCY3RjcTRUp7m0mfY8CHaQmmHf822dQjTDKPE3mcLBiWmcO6Czgx5ILz+gfBZ3WL9
eplj/AklA8Wsr4SVkbABhjutK+ftvIByGCll0IhHw07wUOftyviJ8TBKg7BEHxdzWaeWF96LvS7R
uUErHYiQpwruDhfWXPe5BZoJ4UFJrHxiDl0f9SALNTUa/cK19ti5Q3kjxTo5iS7ZEKKcw3YT9K7c
OwAEc9mV5ZZ7Dn/nYEJjRKbp8FQoOx5YVbrZVa6aWzguo6RaAEBYx8PUyIl3aznKk56Uu4VbCU1i
yyATpmzEDCtkB0WA6CI9AgdKPEQc5lVtf2xJ4J8LDz78tmAuZpIKVnZ1FeW2mORxFteWBGDzplvh
VuUbVMAK7MpnSuUXKuYoCTHU2Q50Ilfo0H2k1OjU4xpgpjDi2RunEX7m6v84Oo/lxnEtDD8Rq5jD
VqSy5NiOG5TtscGcAManv5/udnqmx5ZI4Jw/EnkOmwWDs/ZNhQRlLJ9crGh/WTDWsVUqGSus1zuz
narY7oAsda7Hy9IMXPRaWs9lVSPjc8aq7fcUwExcs4PdldbbUkMCos8N0ZG+rMq6J7PEO/FxF+k1
MmRBXBC+5aKALEtbh8oxO53H6NL2ZoET0gGZJ22vhOYrz07pmPorMg2iHl6Ii8ipYPWwhPcMGUY1
lm9dXZnuF8rpdVY711217o7SW9YS1iiou7fVWEXz0OZGH/xbo97nP0TOq0vGHb6I8S2gdt77c23t
zTAthWFB4VF+GC4nfAVh8Vhomo1OeTS5EdOI8OrdEnA/XobeKG/UUEbCgrXRa5QZYdIWqBag09Ct
lR9WS+Lar3RRNn43hgzm/wiksFkTnCZa4Jz8aTYZg4Uzqkxu27Zw9Rdgx9BfR7X2okssb2Za2yyh
NtaHrHGr6GT55HQQYx41c/tmFq0vxeYWUucB8rhRL3mI+iknEKer3QhsDwhOVB8FfkmADw6edPg1
AngzNvXUVOZ/PGwBKDG6En6kTRtkuvsYyq4eHn13nKOj4eZu/yaEpYgiC6Qt/gIe/eV+acS8vKME
Us4p9yn+i5UOJI1J7lB7B1mPvc/b2GYZhTdFbb42EYTd2XdZLrYhLUEar50izxaeg7fGMaeg+fBU
Z6unMhjnlkFgRkJXDZgQcIX7gTygQ7bcO9V1PQlfHXrkbaYG4aBBCWWwt+VifCx2E34oNwzYXjyz
E9k2t1eVwoOnLlaHuCJlvzKPIZ0wwIfabWo17UVrhIwQVmkWwx+/ckfdbVeRquaRJPA3mMMw/vZz
ZOQ00Y5y7D8qZAYMk+4cmBXYg1h19mKYw0hdBqgFX4fZtv57GHHgA9Nl2dodtZ5NRvDc91bnX+M0
6X8qtOfuPNfu/ETG8uDsl9bX+X3k93a1rRpwcFA/xzH6JW6RAFbBps4WC57ZVnKEzzWWVapE+qbd
frjjyrHaAUHzqALNsAxvmralTZAIp0YmMy5kiw1cBstZNNIOniWnYJWofjR/ycZf9BNtP3a2113k
dGS9Qcz9LZQJkSOcl10Tdz5SVrFRwahmchZEmbGk2aMRt3KwnJ0bKIbvfrSX/BwurdXx4QyN0X23
VVhnu8akkulsdF7vJf289vZfNzbBnDi9ML3XSJqr+HH6YrwGPdzIeEvLdgJYHClFs1+IMgPzwpFV
M2W4RZMmXVa2xi82uzB89c15Jg1UGiD7341uV/MZnmYlz80ch/RS8lKlB0vmA+nUa4YQbVjLUX+t
/KnxHtQ5x+emXEfRY8I2KwoyKSfo/oTyouIZQdeaHUIfHSlCQMSgJPGJtWxr4LKpNId7VXoMfyl9
3tnb0EIEv8s5mL29ENoJLiEZHeM/r1n8dustmUGSaF8RI/ppZVMQTzUtVYQJ6k7FM1/Jf6WVKrnn
r/XczTIVeZ64AsRmFeb84xZRemuPst5r1UfTTtmpfZjLdHKPUR+G55VMrpPtlKLfZLJDDpWrdZ4e
StHgmxaiDu9SqNE7DkrEmU1nv0cZ5DQ1L72IIezS13Hu9d6XzKplOHjk4qgFN6WlOgCgMjUwmodD
4yJbG7PwDrEa40wkzDPVCyjaXPyy1X1OXtV3rkLnnQwF+AhDBcFvS1jfruZVfPRyt3giKrr5TAuc
RL3RA9gW4Vgwr4zsyoT5K1gU0xV3FmGw6ojjAmh+GcL5uTWxB7CPhEIhs4AFiAfELUiE0gLMus6k
+rGxB0wbJ2zmCDWBcHbESNhxJhZ113VDhri/KMNHX7fj+k+XfUPoQVr/onUnzVKPbu5tsrBZVTIt
lnOqZpXeU9PU3aeW0RPKJ95dOXwwfr22Ab3tSjkI77pWbmoXi7A1TRe5qr3lD69etaL3w5PJVBKp
baWdMK48482cIdl86b9lUTBc+nqpdtJGYNeMwQN9zxgNecBPokBNRf6kyXQzyFfh6f4HzFk+1IYS
235pDlij/dizx2NZUQ7NUGVsgqAhjHbJ1z23YX3xhNN/slykDPzdSaDAi1XeGomXC3CqsVs3a964
eyks4ld1rw59OxkPObeBGZu5OZV3QSGsK/olPsQSG1e+pBnjvAFTNo5HIsDLRw+s7nsxqum165aq
e3LMwiVLSYzWMdS8W2QoddUVKQHanoqnktCQuYueFsN2TtofnCGm2hxZExIX0p5pVHlDT6I3baN/
M934yapayJxxHfb8+H9j3Rq7PIpWAHXiFjHdMS/UhdrVbW3Hio/3OPvKTbqwv6QAW37V40XrWJIM
khTlgkEWCyzsg6NIsLTIiIubNqxivYwROYbum9f3kO21411JMkI4z2X6QDpUHU9O92p3QJxm0Kzn
3hbySXdrdpsGx01tO1dd2mczKllUkKnHbeVU8Zz67qbtoseVLE5GGyQCIuAci+b1dRhC5CD5Qoih
sHbN0MskmIOJ0AdiB4TLEmfNfOKDnT6sK6x4MXpuHFX9vdsX3qbxK46Qm1JjLlGcoqrzUbsFHdVu
JI22Q2Cfx8F7YBz5Mm5F9RLOkYezWmOkpeQ/FS0zYMBAP+Lo3XjeyuJnWnyqOeObM/m07eQhzqNa
nrrROQ23uFFfFXXcm1EsxrICpUaoweu9sUKyjKPaNE9zs/o7r+2RMYzDzN0DckD1HrFiXCDxxMt6
R9xvAKlbpHHFNYSw8nEmfJvPiFfYKG5nPJzR0dRZsfNnvJTo6c9QlGlsr5bgEqzWLdEMUYJD/z3S
GtSS8XUbhmSll2n3M8EctHUwX4zC/ecqwrvIp3kdfLLvlZl6MSEj8xb/U3GcMb8m3Dc6KWSr91mx
eGfaIIw9soDpJXBvwnZDu1t0Eud2nJg7akIru4KTNFUtSfD1rdGYNuXGsY80Ojb7ofcOXQr1MTfI
B/OK8Jg0g5/UQ5JJNgQ95nzPxuhsV9/67BVlLNgZ4K5qPmC6Gte4cMvyCLpuIRYo4DYkg0lVlHuU
HHAH2XghSQ76C/waPra/uELBMxaec+SpMuKyYkgq0vzNHlE2uLcLW67/0rloE7fU56YyngMbJr0N
3nMHCByC/EACGL0FQfqAxutlcMEo1ql9Eo37njLB37QKdizdbnyUTYf2jXS0hzzKp1052E5i9lYi
5mqOp6h+48h1tk3GMZ0VRHNESBmJVIdWMaWWR7nYENb8M2x6RPlmWeGCn7AdVTd2uFyK38Ey/aQg
ZTIm/8FJUh38CHu4t7LlA+Xte9t2H/3Q39t9eJelwz0oxq5mJN5oim782jBeM2ndV0ENgRjWy9ZR
IRjR8Gr14intTWcXrNa9NRK5O2Zq/msmfKuOl4E+zpWZ89cwqxC7UpQmG5TKj25PYPRg+2sM7VQd
5wqUdtOQd3kN3EKjwjF5LEJaxwbtEBKhc3Orce2BNqjsCZRMwS445TnHyv0A4DA+mQiVX+tIrS+9
645PJBk5uzEa62sbUtbQYLe6zKOdBlDnDTIouC0v3NZT3i2PZqt4Kf3JyuYk8usOiVjwYqHOoV5w
wY3JlujrJhFrbQEQtRVHdGeqq/KcvXRMc7OOBcIEy9V3xdwZr9r0l12YmSrhg/yRpgcFGPRskxS8
kRI7Roj8pvWkzW6Ji4wltAHi2TasA4nvDYQpezy0/pKlMXUyUIY6JEuZ6shDFMnzLJp3uieLOENX
+lb1cCFTuXRHluJ2O5h+fy4q1vuiSBMylgjMoqLVdfq7wpvdxNNrf+MKlgeyRt2tMKxpB7JzkGsL
zmvpYyYkKhBwgzyskR6zUeyXOjCJX630AR23zS5UfcFLrXfDIDnXWoVEYh1JUyc9eQEtPZk06F1V
wcfCp2rR3ZYW0EnKe5E9MUd1Dmlq2+l9Wgx3YJTIuo2c927skT3I9NFd53ofSbe85Y7xF/oXdH/s
2yZo2NxNKOrJ70GUPjtJzdf1Ww4KaHydn9fIGUD3gh4Fi9sfrTJFdKLNbXCDPhsLoLpv2px7rrhj
EAd3mljAvGjZiKk9eDMeb6GPhTmuGATCT6XHn1Yt8LuMzXt0GaiBUvmrs/QW+XBsS1K7y37nGHVx
Iczgfq3gY7yOzD9iU1cAeYQ8YOCsPeYst3q6nZ4omrx1Iuc4iuLeKZ7sSJ44o5MhtX9y1b6VI9B2
qdaHAed/3HoDq0DXfARV6+6Kxvu15qzYLoH7U6c8QlRImHE6c0B7Q3e0SwebH1TTeJORiOmfFGm0
ZenBKO711oR8JH3ztC1iiYITDXtdvrae9WyFJFAz8CJYXJZLMBZvxaQOlc1Wvgzmz2QW27ApRyR1
nXwlNvz/Uo488WQEPKHLg57LMxZ142SOHAw45Gf8+2V/CXPYE+JtHrliz1pOS1wX+kJq3al2mHXr
hdLMqIeAs5U4lRlgVhh+8kTHY1Be7WWJlzm8N3Pxai3Tw1DOB9uF7l5S68spF2D8qYBSIrdshxU/
TYKWMrs8n0tkzTmdS1PPz9nUEdLYISdKPOXJr9E2ZdboI3hxgO78NCASC/2GF+jgZQ6k1UFCC/fE
dE3/Y4RgYOi7a1eERDmnpIUVNarQ1A4uVWDt59TIkr51DFZ5fpKiKF7BJ9GkhQq2pVpd1CktglBc
VPHKvW3lFcvTegZialEmL/dk8/9l9k2O2KC3xFcwxv7ECiXa5V4wucb2ZD1SdkhYaGklHdAweoz5
q5flkOTUNSAlHn5F1Ab3dNDSzSPGr6XWn0UFZWMj3o+lZiHtO/uxHJ1HWfb7VGDKNKfoOTNzEA0v
/MVMhj4l0GWcoUKIh2HK+U41Y0um3mcWykxRVJu6TiJhi44dYehcjXa3g8w2NoMilZlGiO0YtN5u
iqoTySH6FBpIqh1hrVsT285ZtxZkbOn+EbmEFC20X1qSi/nt4NLS+q+2872Ve9cWXh2DBaCmkOlh
WNIT2+h9O8t7JRmEFOh6HkyfYSqeepbG7dpl/9XM6sCb9bFfR9K9S7FZu6jiiLOGjdXLRwPBWGjU
d2oMLq5t/c1467GAGV+o7I6cg4gGPHdX5oDMaRFtye4I4mEhVZFwKNn13zJEEj+2TIKr0z8FKzH5
YfTjpFkUw8Vj0m7cN+rSHpyyuM7RKM8q0x9ZNksqga33HLgMooR13m/WD9wUI59KeBBI5x/HZZp3
AylEsRmSB1Vll4ld4hG7j3MNWYLBfL3Y9uezbqjO4DlOKgkGGMmSLqRgR6DJvh+cMuFo4nOpnf9M
G+msWRr7FBDTiqEZ3XM5m/8R9/sh1xrBZFsRCp0+NM7ybtY4LUyzh14z9KPBvxebQ7bP7fIYzPlZ
r/WZcBEVYwUwH2QVHWtD27B8GVqtkZmjnSIw49GTILJTvh07JDtFm5/ySVMSZNlJWZHMSRfgUyoa
bn87/BXF9MzivudovBeWMWN1mP9oy73VS9rOgSC+r57fx5+QMXBXbZ1i/OUavqvhgrZRyWw4yeiO
yC0kWsaTL60hKZv6MdC1ZvqZdvx6aF/EZ3Cz9Q88kEyWDSfodLRGdKBGlx9o6yaoPW0Oq6SLgF6a
MO4MYSfVqn/TLpOJNXef2pi2mB1f8YKhHrPvDTG8Mudcg87/pm2WrXgqmm1vIFYBKjMu9URgh9ul
ey0q2NcWhyZsEXYVCO+RcOdthiPwOqk1YtzKr4XpnDxpIyOafqzZeZc1q7NQAnaAnwX9TU73Crwx
Elc77tnNOTiBscZGJwFgEMp5BCvFAprY2sW/PHUfR2E92qJVm9YVNpJUHt9gIc+9yZ1NymB2E0JX
tZcd0zzUMMicPm7F2if1a+oGBzg5lG6yPBIy8hIZzdno3UOgEQT09tETIimqkNE39fZ9ewujr0Ku
hiaxS43PYfU/IBfeo0VRZp7zSqbHJQNmp61sREOx7oBD/AQZy3Po52kC5ySTvmfeMKdD1thQ1JFx
lowCceMgVxiQROjeu8y+d3OULKCI+U/TWP6GuvRj3Vf9hsZV84iRYF8M5KFwxeTXsDR+XX/ArjOo
fwA73WYmvkMY/pmqnc3YOZgEUdM5CnnHdOEV2HqOue39b5G2j7Zuk0jPP6XTnY1Q88rZd8qunkbg
3UiPezK037NIbgHItnO9Qpar5bkejMQpOdVye/j0bJHGwZRR+TUkUeWaexbqR9IjcFYF+67JEVKI
GEqVnH57syL3nGDEM+JsOj8gSoOj1clO5fIb0QePig3TGVfvvyac3y0x6XicvWftDXtlkhmcdTc5
wKCWa6O7O9piA+hsHruuwqUw/2EuwdwIEx3LfH2p8+VtCe1nr0U+4NH04VLquJ+a+mnhKYrJQDw0
lGRrcD8MHN69nwVwY9VVSbQTYYo3SLufYR18e9p7X2wfHMTlYcF9uI1c/0C+W7ppgIeBjs3qoLPq
2FfA4brvd3br/y1WxSutThUkWO6ah3oNNl0/voRlfcgn9wysfoX65SGt7jLqJirt76l5LRDY+qcu
JXvCsgy0bzKMPaN+sAa33gqJhiPKpvtoEWdt1cdceBfnZulEGIO4yO8/PYReiDFPtQToL2dK3ACx
nFXtcp5YQyOSqdPmqa7719ahK8LSktyNm3lJ0Ak5EUs6OPm+GmYEfw1jS/jiIR5o7btgHQ9liAqp
KRGfo0LPjO7oO9mlN8ejyHBpdiHUevDoaMp3ImM7zPKBwZl80TR8TNthb9htLEO0j/RPlxuWgGZj
1N6rMd8MZBnGAo+Zr6nmuzmad8ssdsC4JWcZSoSVeOSEg/++kHgtzagC+sh/AsVDdROWoAuMFAJ7
Jj1i+Okqts6yGP9rC/OThKCL41avhjk+eeu8bMcwMBJLNsc1mJ4db9ipm6Perd6NokvA9Lc4oJjR
NZUZjsVGbTnOoaImt29vbqxxu/gu4hycDmYoHpwOG+TaUs1S+XejmL7WaPoHostGXJ1buzpB8Zx6
jc9yCf9MtriNvboupmWBXmq805TwxHUV3JmBufUdn2NTfhq2+zeP+tnHM7RxRv8NzNKLHTP7WzOO
yD60YL1tMmEk6kLiw8Zto5xzr1B3915wcrTXbSvHPXazvWuDYresHgxlEWNWo4EFh4E7fkhPHDOd
nVIOmaoDNvQCAGxQi3BBJdXPX2br0KUhYp6PXWasf1alEjb9i8VE0Rd2MmXOvbTZHyZ/3I3ZeMrN
5Q9e0dsEYX4lExrqB4Wg/J5uarKqQe2q9VFU09NiP9M6+uaaJmN1mPh4Im+icxt1v6dWL1aT+Gw7
E8pqOsss29nkL3KOqn/EqjyC00Eg5sPJXcttWoHnTDd8UkhEwnAhQYyMAoGcQMslpkElo6iOwF/f
uSi2fU94VtTkz64tsEKoaReI9SEardcppbSnXtuDnI3/rLwmyk7WT5EpLqFZ2onu5ItXsAFWS7nT
aZv4q88gN/rXcFm/Ft97iApAEgAKxF28fS06pM08rajcLAswonZPgTUe0Rayp9R7u6YYB3nRaJcV
OB/QRO234OU1I32XMBo+kS5NJR2cdzZxmHvXdLW/Wml9ywZlaaR3cta3J3if+ShrqX0DnjbdfQE1
pUJrG87RvoTHzavmvvRJ9eHlvARBGW5LCBydjz8pnWZYU+9y3HGYCCitsUVCcH2iZvXa2NWRVMGe
FzQ1kZDRFQaZdJiH7rtv3JslyDlguDLRZmFatdWdOdSXEIe1o59GRT27XO1j6i/nKPcejSr7nFDV
dBFMaR7ee/J9rugxF+25wozh3H5R393JqT2ryj00XYgPjmoRDE9GOx9IwrrihqZVBRNwO7pPdmAm
qdsz9IbGkXG4i6cp0rjs0OVYlVnsFPJgvb5qKFGrEudQUgYzVeVfVoT/fPIrkxrrRhKM+bKzQ9yg
rAV13DQgYl77S3JusUFRA+NTM7/5UC+gt30856CHtlie8Ttj/MY1kNUFVicXRqETxW/YhndrBGuy
BqjYOWPKwnqcRHQO1vZ3CPIPpy5OplXzDsK+OiGmwe7NHEge7caHbiDEll8IOfqU2R/5oCAwRuLF
y7HaBiGmY/zxcIY36xgCYdYB9GK5sT4blnpQVpOgiEVOMIg/c0IsNnf0TqMHxRBNffMLL/62St9a
ae5LOzxkLk9TyDaVTXsQyRifJ5rP0iKzUwOYschW+bftoDhr7UQ5If46f4KeEDS8aLNO5OTqxKmn
9E6tAeEb1HfskRn4UJcsbJY78tBaYr4fUyw9ka+Zw+qguXYy02D79nLuFu3sQ1+pXdfU+aNqMVfi
Yf4Zpd8itqxvhVIAhKVp1l8B9kpiWbWVlL2dJyYqn6tp90RXmKBPooH4SSWygUpuiSz+K43mxKB3
4HDeBtP33E4E0fj7sV5/+9yKA9AMWe3hjCkbS+iU3AzYJtBN4Fbk/LYCyr9mErhz+7TQwlR3UN8g
eWDm11STYd3IIVazfUAQdmxxWBQFA1BdIpcSvdp7ZbuLLH1HyiFNYWzJWA69sdl6wcIDaz7UZH4I
3ndRtdebHZ74yWRg1HbC4cH8//o5XjWVRMolKqSokwLnUk1ec2BNKjHy8ogyaJM7qJek/mpNsZ/G
9rf0MGnitqlsny6j7F89sQ7qNL94uXqPav/Ky4Gfz9kIkkmCBoMM/g9HnqTOzhJNdcjCZfyMk8mh
68aGtK58WJessg/trUmK1QC1/SGk4yoLnbdKuj+R1V3rvKNyrGPM95s8AcUpfuqpGWLI55w+M7Ut
7GiXjzaStZ7vy0pIqNqx2NJtWCHUzS4zHAwWqMdaPvBT7eoZ/mKZ3D8jt44IpWKth6uLoFFIfjBD
vHYSYg24J1BFMmHn9eZ9UYIfAf5EvnjNDR8h40sz/WumnyhHDh+AE6ryoQAYghYi0Gx+L/wxHupf
lQX/ZOcfMHXdW7N+8XO9EyvVV3rcOejIvTHbjgOeYxjzT0IBoGQxlwAzjDdDQvbkN/V+sKqDo0vi
htCn1jTIdD0PcTt8ZPJam9l+4GZR8/DjN/qKNzQpJbMCdDZK/ob6ptrcB6i6iCfarCELRRSc4EmO
QzHsx/CF3ztpiuVpxJt7i3RYhq8hWLaaB7kbsnPYt3dBU50byYZWZc/1Kq/RMJ/05JwjM7w063LF
Kxs5KaMiUDcopi6WsxuYl0o2fJ2Tc2Liuzdltp3DMDFbqI50fsbyirktP7UR96Ux3qfuQtKDd0W1
Y6EvDa6zC9RtrGexht+l9DeSVPMIq6aBkVXN5j+VUrBi/ZlrebRX/zwwV4faZDgHWRm7/zrSLOi9
5BQMxk/eg9/IM5hDKeeyyQNYjoP/AKn5nFJTKTp1JcIlbuvlAb8FVPMpAjsJV3wqN45R2PsMmmCJ
AOKm1oG2NfZ9oB6c3nmxA1alG1YaTsF3rbOfthSY4Dy/BhCoj5VnXYqh+i7D9h9nUzKXw64h4Xnh
trzlGVHhvVWZ+XVjTAdRnq08fV6yBRcUqK0/le9+U77ZRUjyUZ5dS4GUVBvPUUY4aMZ3s6y7duAS
I4V7d6NWUC2pDUMJGkdJyyD65tW/y/yG9aPZW7AlRdGc6dc6em2RhGoAr4NKIvxcYcPmG3rgCbqU
8/JX+qUL0YU1oTNfawL0A6v/k8ghqCBUJCyknzazTlYOzxMQvR0EBy2Rk07B+k94XF2pTfirL966
G6LnqX+EbML0YePu1IGazB6lhr1vPRLgKpx3GZA8gpmnQRmPTjc/wABvc9d6DKLP0V1xuDexqb1X
PwtvJnNEMQWLg+NxwOIJpAuRP0wiFn890cuc4wqYVPrKPnOsMI5U/ZMYii9qDuKgfZxMh9ejPFmA
KMoBQe2XxBD9tkV5X2HaryBefTHt/DY9Oyi2h/A05BYbTCfu5g6p1qgOgVO/FLlzWnBFLBn3SjTs
DISpYsX2RiaEAyXcey+dmO57GjlRKuhwMwpzB0faWcZ/NScDyAiWsex3dt2HOZ8uZvc2jlyqheRL
zB5MVZ7wSh5YKu8Mcz2sY3U34hOLFgcvMgV4Lm1zqkQ3A8fD3hCVtB1I5t8cLHhUIM9F+TMSHgYy
3h0HaITBUT9MeqfKZcTo2psTxH1zrHHf2xplvfFo2uuxS+tXX8/EmeClQ8hr1NsZkRPxI49BPx8w
dqEFO+LU8TgsJUcK+QP9+reWFeEt667XM1V5Pv5f5tny3Myv3BUn7ok/QdyI3dJTaL5kYYRwFLHg
whqBJy3qopeQu4vdOcmjRW+pcnwt5nGf0m+XO/roDwUdekVszVwUUNohA4iF9Ykw4TTzkmIMH10Q
kNmFiO+/8pb6PxHxRIdXRpijp8RGinHrVtkX49jGpSmR7LCNi7K2BTfrGAaL2kjqudh6rbVL0U6b
aHithU2vnYOYLtcXbZi/SET2ZcWM7NOssKFi9GyX0S6VoOfd9IC87aI9cB0PtQ2hTYfacbecfUmf
BVjQRwJEVuPSuNGbRmU7pA0OEf+/ucFiP6wJCPUxNwiHxB8KlEyz/OqdigKqsTe3afRgTO67k6EC
DgfcnnhQAmMX2H28EATRyGgH3ZFgBQMo/mUx4Aqv95Zy/sZBnHtQT8N4CckZSex2enCr5eSikGhA
22p0ohuko3dTMF603z72ubtNdXHJG1T5jfPfjQ3JZvthcq232aoP5PhTB+nQSD7A15NGRlyUP6tj
OUWYButtjsZ69eSJLPKTEl9iLu6442D6iKVoa+ZG7zGyLLTYVGwP65vjZk/glh8kM/YbGYClYYMB
83dpU5Tbbq52gVQE7b4sOPNmj5QDb0WEMeUYFdwt+ZVnu6NRBN5YidFl5uglMjsyeNCZFmjq5OrC
Cw8kwX+GkKEVjEyWO68zufsbeGD4Yx478dHWeLeH+5vQqcfZs9i8wv4/AqAQXZl2jMp4G4EV2NW+
9vp9xFA6ALcllIzaEANKX53lmhVfneIk6urYCf8cUpBcDiZHNF/0Q4aIjaxktfIT9rrPdIqOhMvC
geXTfaWc98aggLlE1UD5A/ai5dLkYRz458qwd556GLBouOZ/hCDdKepaxyX4a3A/+EVAvAx0GgEW
da8vk/vt5jjui3mbE82wCLFx0r+hXRBLa/jQP/Y4rLv9T5ZjaxXBxSdS2lA6qVQHCJZeSwbyEAU4
q39aO0y/BF3h1LoQXH4A5yWEkDNPF+pEE+xnGNCenlN0TOMnK0zW8WZ59nlR77qvEqPHn1fawz+o
PTcpsvluLJ1vvyeBax2aO0bhD4n0euEs4EjA+xq6TLF+N3yVXv/gGjfvZRd7YUCQhvj2a1RrXtox
GvlNPBC6FXno/ko+ajOt6LvO8S8Oj7MuXirqgYb+hlgXBEQgebEycqRU+tbxv/Y8+36p2ovkA51s
xNgY3BG1AGtwmvVBiMn5SYrvNvvgZqLvERLPC+H9XdROHC7Dys+1Dsveq9Lbh7q8zZn1mYK+b3wr
+vU6E/FscEvHwP6eSiYq3X7VJhZ7237ovO4js8JPb3gFuja39iL2Ijd3lZe+Abx9puH9XBd/elle
6mqvuNjxWpCh8kEu2c5mGWqzZyLCPsypvkSWSkRjfeks+k+JlmPsTA1C3Jfi1zCdQ03wlhf09t7U
pBT5pPHEkYzKBE87V1tFfkRxkYKJrDaWO7xn2VM4L+Kzvz2SRaVfsswJ0RPCFaIdW4CI7WwblmHz
qFujSmA2loTugRSZjm3ivFTh2WtD92i3mmAOQqi2unDOKJuEzauQ8v6SlnmosRImnauJ0gjY79GN
kzDhkPdR/I+j81huHFmi6BdVBFzBbEnQkyJFeW0Qcg3vTQH4+jmY3Zt4Hd0SCVRl3rz3pNMta1Hr
8DRpssbo39XrUTdJlQhrwsDrfuGM/5qnlDGOV306Bl9eri+qtlHe87pMt4EzfSmpE/jzGAaKkVRz
MbIIkV14L31t81+iH5YR7WUe7X5XW6igbcIWImWOp6gX/UEKHECoDMCoF6ZTV4MtRLm7KZ3RN1uK
snVYMKOwqSgHGW8xD/DX5AyzcEJeh8m9u0PsoKTmJqVYvQkMYodRr8erZCqMnRvNZxvxkJOWnG5f
Druhtb+w4LdUnCxhccKcxh4TXeuEyIPFN6tJ4Rjo/AYs8c2JOufMnFZGqN+M1HscJPq1tPcp65rW
rEeLiEsyWXf7J7fo95XGP4GuWsXG1nYbf+yKA1SnLxetxEESSdrgJgTT02lJ/vTm2Wv6ZXYlnjMK
yplV04zAW0Si7hs3I3OkYR1lBsoO6SqreOCvxs7OZxoGZrzqK0lSpZu/05EXppmjcTPntLdKh6ES
uTkDv7EhGsgmSsM98PX8QqeyyWCKQ2Fnjwoa1OBMj0hlxaZxYF2ZEgAARg8E1rTaSiM7OyXaGJPN
Z4XNUabjW9yiOSR4ENejleGUc/tDHs8ew9iKgtCzv5thtm95XiJ9BU0JNNwJ15Bl/JnjKIYV5pnl
ydWoWtuo/Q0SDvaINno9W9mz3qV/bC64JFlLSLG794b2pLnlrzVPyzWENMaKDGJkQ/VjmwILfREd
CBj4VWN9Bi45DEuShPcSBlVxbeEWzv/02NaxChJXaEsqg7JAVbawExaNTWKROIftzQcjmvAQwN4+
jHF9rezogrv9d7Z040hn+s3n+sMaOm09Z4SwdeOGVe5z0bfKpSwpkkWCatZRDaJBt4jgTo4O8pNx
h2rcYAWWlr3WkYrWUaI+9W5+a0mkjfP8lS4Z8Drot7VhgQsKgoeyTC9GzDFHFxOvhjyGFdTPKcbK
cAsxsQMpAcmw0kdWwiaAKHRO5bXFq7VKuvKrC4ynmZe74MXmW4RF1Rm8jJFp6ofeRA9WePcZB+J/
KyxYHKOt/eVY1zdTS+yFu/LVq1pnhZUMp2ACUoaed9MZqNcp+Gh9IoqGw/4vLnDa1MqpobSR9nJq
gFo5HguW/ezbfPxDBFD7pjVIZCXDY+rae4bdtEfpQWBQhKym/HaROa1MoM9jDYE1c2T29ZVZ7qbi
fxDyw72iRspPSzCryKZL5ORk33UwJcGgUXovY31l6GcJe8mfi0FxKBgEfWmenYQD10zFlgHPNho0
budMnhIZdrtgqp7LMftyPRKueaXvMtYprpKRAnMIH8yaDo6NiysFHWVd0cdWZj1s7SB4mSf72hX2
T9F7XFKln2XFbWiqz7rD/lgKJpFsLfTjhB7HMJ4qXGWgdArLV62E/xwFAid/earz4AEf/rkZjVPS
6HvT6h3U5Q92EGjbbLKfIM+9DC7eC9w/92Lqf9I+uk49uw8S55IkqDw5vvclwWVF+q2JkUMMI9vF
VX/tdOuzzcO3WQ2vem28Ie1Th2rmiWHpVusEMrP3a2C4PUSqHf3JQOmNE73fzy6m+GzemZH2x1QL
lupCdSS6TeiZEKdcTWVYE+wHPTi2IYiAhLqGwzKw+kNbsYwBy+AHXZhJ3IgEoG3WX1XK/ElLOCcZ
jD2MKr8nyVIezjhQNQNMX9LwcCSyuRapm289hpCxUWh+6nDjCEwGmps8YFMOV04OdtnoWGU/Sctb
boF3EDtse5+aDyMkez/D8pBdm+NQ7kgSOYOzDZs6X0+lWW+aSB14Tq01Q/qn2nDxPqCnSoJDG5YR
k/QNJl5pdrdqpLDDKbxxEB3bxPh22/Q8pmQCgBGBQcq8YRPURbCNKrzPmoF/xxhPsWFedbf6N2vo
85NDoQqkE/s65JYDi+UuLf//0DL6aM1DUNnTXgwdP6cE8WXWwE+XgdqcgLSqE6R1UXSnCZSlH8v2
quzuaEKFmnnj8ePsgGHEDCGHU27a+QZ8GbGdpAHozmRcCveelMYvq6Qi3+49bu9EUIYGi/zEuGDf
2dzR5cA5O6Udh1MBBgjtNd700rlHEecMCIl94vFMtkx9Akw/2KaoDcdhE7XeRyvkmwPNJoiDCzGm
vRNrj14eH6Vg0FCKjIkuK1JIg+l3tleeFLzS1TDRqVZ25mddCZvBQNKpUYNIGmGUij9rLBgzHbcI
w29tgDc0GpxYKNx4MY0DVTjD2LGPnzoXvkjmFO9FjjBKSm3T86vni0936gfEmgwplvYwsSfC7dOQ
bNm5Zq6jsO32rQfQk7BOcw61gRa8wpwzOHjFpAqcG/5wZ98E1UIrfmQppb7VC/vFS1yNoDTstLmz
gRIaBFvKGFrlUNSa3+VWggGc5t7R5grGSfDP66H1UJuvcdym20RHBibqibWxXtAICKGV5KRRjeAk
6+5Npeiew9cEGadK7M9qRPO3cOKzBm1rYVhYm1l+KbL0FS8VX82ybjMCfSGOvU57ZGIViDjzsYLP
U7fvHPE8u8ZtcKxX9sOsJKN/d9beJwhWaRnDETacizZBou+KrWrSzTz0/pSzE85OFge7kzJrhO9Y
l9VLCyWvaghEykj77Cp1YCfMwayd91pNHyxc0oCp9AzmhfWSp/BIrcTQ9zHrQnGkhAsydmIsopvD
xlUG/BKvOg9Qs+3QqVdNU34wb3gY0IdXIaM+sH/aUxpRIFa2ZIN8+9RSFVhFexAOdI923i/NZ1LG
zyISD4S2X6LIvgSeoL/vTlZkno3m6kwoUHQ5C2FgrVflSRegIAa5I106ryqE23UL3whO39Zqxotd
EJ+L8/ErLJ+8pHlh0+ieYe6xz+Z7UbZ0OnA2Unbf2ALRFzku79AtKbP6yHnhmWrWCjeqQQYNvSu4
zXJ6d9tCER+U/2QNjTakB9PQXRlNQFJObFp8a82jHZ7wOdaLUftlyMLrlAaniFFhD5IF7PeKS8l3
euOF3b6/6RRtAy1/6NARuv4r7aaLBS0qSd03JKFrl3k4Vxm7dO2+778YAq/iSqOOo1u05nOQlcMC
ivwuEXN9YYgrQh2W2eQN68c6Kz4nB/LVpL9IRu+xps5l3R0bh4gPFLBV0WPowF5NTOxcttp3oGGV
cbmELbN77ksbljK4RuAEoaIg9dp/CNHNIA+YLFeBJ7eGwzrrGQvamDknwWFakWfGx/UQDtlpUvE5
94pdxEbQpmxtjlsLlEuQvwZV/2YK+5hhsYkG8QZUD9SmvCoKFvRcl3fVpTzIe2xLRQvwsWkiP7A0
7v5+krtO0s4W3S4yUQSa5C3A6cDiu2PkdT6KCUJstRZBtZuVC4rwk403d5Jme1Kmn8FiO8Iqf0jQ
AByov54Yny1cflbxpaGm6RVGYkw6rT5D0rBNgg44mfNwnw08KVPIn1e+haFczCGiSPHulDePGzcM
Q9+ygCV0PyUhVUrgCjP7HL8NnfWFQoMyPHbfVA1PBEp9YMg78nr31nE3pePc6sz5JYAB22M6VoP4
o2zd9AGymu7eFTjBoe+2ue3xhRe+DMZ1zjFMnHfe2LN1sNEPaS2pm7A7hek/IyWsPcX4S5Ex5lQd
Hbtmhlaol5o+irt8q9vDTneTY2AR3nLEzcI8nAnmwumAb1N7GgpzkYQ5IUBO6Oz22CboEZDPJIse
AnXuLIrNcnIvHVP9odQeAXYSb7VSRsfz2eGkZ36e+nXCE88PsRsyoCKlCT1wphCbW/XZ1fbOEjOV
opjfSYUg1Rp70YgzUehHhRkiJErGQHaKfMiee8zEp8np1lPSvIUjBjItp/kY/pnUA2t7xEJQ1/k+
qoKLjqGMsNip9MpT40FqDfKOXlyXDrOLPvG7FI5xygLBlWM4exnoe9cke+x5gGpqrVvrTbYWI2k0
xiFguRqe5oKYaWUIAEbFaQRQ6RtT9x6WzVuU9Rw5IxUOGyZ3IuNatPP+HBnJoaYyZ680IidsPUj5
K8fE7a4jNIJrTjeI6685G1pWtiPXyoP3kKeTsckiwzjRtT5L3SKdjweNm4dQU7qOyPmvvRkDfTl8
WkV5U86En7tZ9a7xgFW1XRkF0L2obh6r2Puccm9cD0nwHNvwdCpaAS+6VAudnNj7nuP7BVXaDxy5
0p3p2A7WnbKB5l1wrIqVl6uHEiggeTpHBzyLAVMJdbLwjdGr+yUzM8U+vtL+ljBGqhwaCB6Ymequ
xNqXAstwn7T8BRoEb5lLfL85FQ3NPiNMDZdXlL4RwAGRhKINkg2oUUm3lGvlfpjbk2t3Tx6OOLBB
BmL21NyQdhJ4QREdG8CukXoKMdb2uG29vLyjeJarDhvoFCWnIprwYvIVoRiQEqzkWyDA4JaAwjrd
gZkVvVCsrvXO3LB89UOn1sV9yclmeqR3hlpMB+yHuxiz+yq3I9IyEphO1HmPISkTOxVvVZLfAScr
Ck3jkc3YQB/sn0mPD0PDzM2BDMuwW1GK4QCJlJ3tXLfZ9FW/0BoZvIysjkxFvM6dP/DmnF6cMha3
aZWmx76gWjA+mU9u2iZBHfyFrO9zwayDTDuPNfQ89uCxGWPBajuXQCbo1424zkCLVh4eFT+IxtLX
jP5NOuZ17nHoBI518yqPRtwWVGdJcJQMmXssu36nu1tP1Zy/M12h/aQZ0VPOahFGxy18ERuE4aRV
VGij9W2P3Mz4kn2gIDzYs0YlbDUxtWJ5Z+Mtrmz9p0GmN121IZ7KhJTo0kgIvalJaqfWQ8We7Z0I
3Hs2FeGGUvQWZe5O67FfMTf4DWsiaCD1nxuRunAYmpRt7xF8GhYAqyF+DKR8EHqyS6KY6gEvGOpa
u7NSapq+o2+LKwgwHbsH+3x6KQ3vj43X9AKITi1+ozJiihtKfrISyhdmdRkSKwZQV8pHG9l2XaZo
J47VY72InsmK/URZtm1giXWV9WTkzgvbDrEtmREEqGYPp/bqLENbWkxO5+zDE/rz5JjfveY+TGKk
tAxOM8kyVBHy7oqghl2xWSFA1u4kAOHEYM2tGtQt7uUzcz6mBxGJgdz+s8cHwhdQhBuyG5UTITIH
ybs9yse6NC9BnBzIXvqFjdOQQZE1KKz7/Aya/jbE+j7joA67ZarRNjRufDgGxXLQcuBJsclca6sp
G8ABdKBpmjmXcKMU/pzrz9VM5MAJ2h3pfOr7wI8k7QR8YU01H7hBRh6tD90K1m7r7hl8WjvDQDAa
wvAczToXYoikzTTmreAqjPUIPN90zIIc+d64O1bJA6TR9DTULqM7X6JyAbLa19bqzn2N28pjo0DJ
VDzrx7+Gd7mYE7xVusbtqb21JlcB2sO7nFl0YXTigV7SDzSBfT7r1iMh7Em758pYI3CUi5dpLdTg
Ky61BK9wEA0XNzbPlvL2uCF83YJ9ZDi3wBK82TZHc8oEHdl9GNBssBjGqN8xugCNhb4P8J1FZb91
zXuE6T8cYIUYBrVs4JivBHOvyGTJmURZefJa71eO5p5c/ZEcIPnDICU2gQvP/jHraTcGYMnZCHZQ
dUJJkN4go/xh/uCaF8H7YOGWJJYyr7u4eeuD9j4H73U8XdJkfAszddebpNg6BsgM1rndknbcGCFe
u9SkbmYMrjTtZDdjjp6WApMp3bUFUdTIcauTJ/CDqZj9aSY9pXmPzVxsCMtsRsvhu1PxJp+GJ9Mm
zFcVDQMli6U3Zpv/M+3+3oZ6sKuDkUoCQyxxrBzbNNZ8ZK4a5/FsU7Pa93Cqf7SY2wCdji7di+wV
7uutNItz6LbfoYGrzHPLdRs6OW0Ivz+zb2/oPupezyBHGhsa972m66x2wuVY5fknMTCKxZp6kif0
EfX7ziexhppy7Jfqw2Rw5nZ7R/dOixNXFcbWsnGseHJjeMWnwCKrdf1BtfXZ6+IvVLNDXDYoIky7
WEsZ+aZQu6mtHsBbHzyY700k71gw9bVGCJgRvNC2aA9/NXYM4ZolFWy16019b+GhLJh1ioapb+mN
OmSR9qsfD4VBdkWfeWlDVpqECsLPcLBl+ZZN0QIKwU8/sSMlZeKPaIxHBbhw4jTbunb3WrW1QiK2
xo8e4BnkN5J7RCHW3zYSrhX810kJDAywK3vraVT4xbv8IQwgqCXNM6M+/HUge0nX6kH2OIzT42zK
J9y2O+GkBydE6cdP3fOseNl0nhSFmYzNPyK9mIbVtQ9oSDnptwmPqtbgDlwqvET23tqYuHX5xklR
SFFSrUYbrZi5DFjT4jYDW9qThB+IdQhI4jbpRpe8+Vx/ebqRr9kTsZCBWy64quCTY0ptUN0CdVl5
TE6ZCgBhyznO46L9k5zLjCGMD0OHldEGd68LX+jf9t0sr3NkXgSJJfj5ghueUkuQ11nrxfDeLI0p
rps3u8AFRNTqAxsKsaPsqfL4Ju2SGY4zrDCSUav8mXQtbRLKXRySfhrFOsiJJJnCeSsnVqOAvftu
y26jYuVnQcDdO8RsrxAl2XcsPAAFN2oEGzaQ+I1qLFrRd25gNUwE8H2mgB13se5o69DRqfmqjWMm
GxkzBpnmjvk0zj/ZeaCCG6ZgKZetViVnFRIWqpLpnE3ZZrYCujJu4CblS1bGpeutgwUqxojYyBOn
wB+DOj11ArfgZFEammxQQRdzv2qSQr01nLAZVdhHeqj00eL2Lop+FYFXdpV8ygfvrlccw2GELZid
BOLGghKPOqE5g6E6SzKApWqOvUmsQKux3vyiZa+FhsKd6p806nizBFEeQMz30eh+iqZsCBYDnZCh
eHdH+ymvFKVPKzfTkG1J/WKfKzCxJ/bOo+hckT2nkRqcX1LAL+UcvOZ6+zMFaGIoLEej/2lMhGAr
jXYzI/qAnKQx4LOIY5vNGob6VxQfYiac4LpPBR1I4aW7fJYnUz3lDveUjoN8iGmJHU8/8wfuQUcN
j2/lZmvqs8/cV7KfWIrAkOxkPPIcxtp7kurXYXQubjv8i1iDwyntlkcZyOfKrX5GjVB6tYy/TD7d
MAC6EEWnXBG2tL29S7PRg/CvG2YzZWduo8J4hcTxR9L2mJoPkqh/4Z1AB70X6ApG5/wGsXgo+JCb
cTzaifU2VpzaTXpg7fVZOkhEwE7bULs5ITqEyC+xYuBKGTu7rQ8ymQcQgStufG1+sZmssx5xZ3XI
9+I0RVdWVfk6rseEGort7xik90CQliOPLKSzNrFjJmXNj/6QAaOcGD2WGFNznLFztieyQ6xs3LZE
7lU0HNjO64ctXRre5kHnyJrrjaFlz97ikuGQ0+ncZtJxGaJy0TKzZBS8Nptu3YfWo4aEX2TJBsOW
Cr+GJbxVvhiUJ5BKeM/lvWaRSgdOkQfmVRuT47yYCUW+S228+OYYnvv4SyZMhnmtarYVoL32ldg7
Y86N5+5KWVys2bq41i+BDL75ZJURcJ1MOhiH5arOa8LswJZY58Jfd/bWwKuep8z+YhTvhtnipwco
yeqV/dA6264hae52SHLGN1NoPxm7XYrKoYXfxYI395Qf5Yy5u+cB9WniBiyFs09jiVCT0poEu9Tk
eS+oqzTjy+aWYf8OP1pE6pBBBqrSKwyLS1FU2yn6YjPqVjrOdoRPu1i9MbtDHsg3LbpfbjHJdLyF
TLoa0cLdwVgbPfHeOj8KBhRZ0xxqxvzlwvMNJfqSOAxs3WqQ2Hr3nOBc1/H4dR5qCewuxbCdGR6W
FXoDaqOq+C5M/A0hiUwEozDYYscjkBruGtEfDe1DFhgEZnNVQlCKTfyR7Ycwz7ZOXnCGAzA8T4Rh
Bg5DQuSUn4dyAhhLShRSHlBtTmeu+FZvdzXoTcCqD335ylbhdeYGlR9F57axcNeav/XEtce1UuUI
8oKGm0Hu9GT050w9FWqvkW3z1H7uD8lY+5LFqWwYR83h2nGyXTKkmzL8cdEnUtAjcr6z22KrCfqG
hZtuH+GQPLhWsbUxK3hR+Olq4XkqzH8WMPLJA+Is9GLdG70f9iHEUv1Z5iUqcuOxe8HB8tQPvxbn
ZoghSRuyjW5anOvdtM1rhPvRIJ3bsCSBJjQkIVgdYZacTde9yXyigUoJlZa/TTNd2/EiYO7IITgZ
ttiMMTutoY/FzHDHqdm13L2WeqJfSMxvd4wYbe1HtLlKWVRh+kYBt6PHhjpDPatqIpmI3DkvNsPc
edGBWpZYVP0BOZLxBxs5MUoac3UGZtlZapWGYBqF7rtEjsqZRb+hs5+7r85D+JTeQanHuAPrhq0p
JaBOwYS+PtdbnbfIbfNzS0zUeggjwH41Pb7eOY+ErtmOcO3q46A9G7yLeuxbYsuBg0r/lYQAj/W3
pjyIiDU86lFRXoS3sX0p0ofOYh+9s8wtfnAwrSrGQa6+CZehgWtt9A6Hm3xNmM6QipRjtjcUY/oc
NHCi+XFvrUZnaTrZKlF22za0Niw2RJitMA9qKw3gWcgAA0wRr8uPNcATS0krL2DpaNqZvXa3CrYd
OGfN2dIlLdh6Pfqem7eKhiickeqoIceITzeBiUV4TeC1qg8uF4SJj1+Z20X/1PNP3HVZfa6mrwIr
dUXMaw7/uZ9BRdozfijoTpGCXWyLOpcg1AAoQmsJn8LeOONnrMHavjJdscct02mUM8J0O9XsIDqG
9cVZ2OGQwRLAZfANbZpEWW1zl63Iz3bjD3iQbbg8RMDpE84y/LPI/plsJWtnfxBYYLwH15g3XTge
JY4YYZGTT4tjyU3R5R77Cxo0x3HTsKCnMT3OCZI85BJDk5gPw1gEzU0dcddTf7KtjyLuwA4bL/i1
JUvz0gfDM3ejK9Y5GobL/HqSi82XzX5zfra8A+8cwjMAgBohkHyAYb95EUxWI91j8z22MeBnO/0r
E7HuyuavFxIEoYYHYKw7THxkyPNcvy+aNds9IpqxKILVMKtvK4RoX4IoZWvYuIXfdHS98MUzMCBJ
J7kxzwcrAMkGlEZMFKQcnT2L5fwcuYCyzzdjejd3y1K0aHrsAgVl+dmqsOURRhiK1Ww8ZfAqGy3Z
gK4m+A9usrePUWuutaa7OVSSTCHeSklRwEy0iOJDrl1dDajjcydv4XBBlVoZtMViZmPN/Dkykeot
cUnLj0EnDYE3kGBWLuO3duJsr6C22dVJDk8iERsXHyToQb+LnaONpxFwGW2Tr+S7RpgAIwooo1VO
k4bWYpX73H6HCe4EBJIbv0DpLMqPTry1+EX0uN04YsZMQ4QQgG/IHiptecu4L8KnKnqV2rtmn5rg
YVAheuXDBMi5I7lXMQXzE/h9+nSkXrUd5neow9ZPild7GXEAyWSA95xXE0OB9NAO3tZIeXfZhZMT
fZXs4sms537eWd69ZPsRoFGskeXBIMQ9WD96PZJ/fbAS8EA7NtpcvPlDEWrFgrQBIebHcKx7GnAE
z0I+TFgd4xfHPWT6k1u+wzKVrK1W4B5td58ETzYPoEwOs77FroMMganD1d9Ziol2gb+Euepx8R8u
Jl8V7ocRJC6LsF5i78FmoE6gxeszf+y3yG4y2ZoYek1GnjF53u4esH5J4iT1snNUs11i07IzhidU
EaENlLMlgnSuuFDBRix39SqDuMByPTQ7udWT6e6VvQD2DG/MNrm83NB9R0ZQ7FTg/UGODGLSy/hy
Cdd6L7M5PGpwMfUBkU50x75Jj7Uis1Jdy7ykb39iUn+EoX/L4dhEpbYe43kNzwdBoVpFzD/11PvM
cWQ6VMDwHxHwHd+aLgwCIe/qbErge2iBZsbNVrLAD6nAbF5rmFXtoWVz1ixuyjqH9bNqryOJyGxX
ZMXWNbKfOOJBFV15GgWxLJh/THbXJubLIDN3gHI/JzbhsEXN3qZauisw2Dv45r0Bs2Kin7s8/eeS
lGileqSwOwq23DQk2LnmmUbp+4I5mUIdD7NzU6nj0LJORSDMLYumrakDSFwTmRrX/D2HTvu1XM3X
YhsqFkVQNf3OpnYfiuF1duOL3s47WyCoDTWnbml+hw5pYFhfcy5XloBxzZidmArA4IDzxWExjgpm
7GmJQZTuLxTVrZ82OjJF9zEy67W9VWyAAmDTIoOU6ZDV5Elegop6afK7qb6a4wgR7nFplmHY7IMp
2bDJh/2Q+zlXX+xBxHaC6bktNsIZjimbCcIuf3O1aa10dlHuk3bgeFWrpuhvbQK1mrf1AvoPJS3X
UP40v8XtycD0PRcY/k256zVQqtbfUJ1mqmwnv8yzsbMRddzpLPRqM9TXEG6MEuzCItzA7HpINKys
7UNGwIn9BYEBP/Yogm1JU5hO5hkn615VV6LynCgsnOowR83YA2KpnrCS+wP7ouoOKS7VbrqtdkNX
v4A6O0tcYHqL0995ISOZLQsraXENHBjSFI+VJ16tnqEWBVlgRPsUJFihboRTfi3h3cpqpETMYZOw
TW8M16YDyGviYQXfQsUEYAQTW+BTHN+Zo4IGWKhA0c6MQU011gENf8MqIlZB/usRJaP2XaOCGIk5
4RXzoqMl3gtmN434UWNxMLRfG0pwptjcgCLRVJehegWVz8tNmW8FRxXbZ4NBMfHa3aQgpKO4Dy5n
JvplrNaewyrtBf4OLbvgj0VzAiVj2tYWZre+2+cjqesmOrCg6jmxgnvcXfpq3hrhLycQFnAyFwob
4ExXZVN5Z9wz4iwt65CD0OmHx45LQnsqGufAu6+5PxrFYN69t81rKfnuskPavETk42PqzyQgzVOH
zwHu3wwPLhaJTSoV5vH+X7HgEVRECQXSl+oWw1MGZ7zJLLCoG4++3K4q9NaBhQu2X5ukrdQHIc7I
ODahzlUkDsSWxgqZFLO3Vb1N0escsh8opBeJ6AvzG1vE+CfMTc3XDHnz2ne4EWZs9e6xpYOJSbbF
JtnG9E52jq8n2wRkKIeBT0qNrIxkdZLu3UfpT8lLZxyGYqJRfxQl7akudvBON3ipHNFd8ggvb07r
Ls23gI8aH2hRfLvOowvPr8bDUJTXkbGgl7229UdrsAnd5ske31VybHFUVWyDY9jATzP9YSMnWCA5
QZz9cue6SbNngfLSc1G16Nzd7dj4k8LarNRKgk1jJLvWPKhTJLLiqd1WkIe7iWkfIVJ2OJLSm1n2
Y+yX5SeBKLcJLnNafVopWARueUrdalc19o4F8SvN1C4YIZ+5JSDICebEE76v+KB6c5OmwbqvUVui
Zl0QyVpGV4RKfPpQ/LwXp5ePMQRuHfePK8d9zgtecgLNwO5mYbAnxjqSWNtDXzljMDxoAWVXlb4S
QHqK2RAIqnc9zoNfTx5IGIRfYFkRy7OipluxYXUTZ6QxeNsqAwXTJtnKa18OvxrlLpcL/qI2OECp
9zvMP8lMuCDV90CMD0PuPWrep0zia8S+hFCJfSXBijeUuCboAm74ycrpPTXgspqfEzA0kxi6VEAi
cfLr0H1KHM7GGDJLkOxIjZ8JqB5sAtdrB/vVdQ6YBusFrhbKLjtO3gfbQeJw6BbqiaUYjKvCVedm
EAqz9K+GQFv0sA6H+JIa48uMsSp1CtZt1leDvGXeZzurN79EQuCneG3k/Jxlf00RYtZSb6NiLbFu
PoQkxGszOWlReFWqPXTS+xeO3lvEjLapNL6T5fq4gVTbhOm9zTkupfbL/OSv0wfftfVNPyn2/FVH
sPogi2qshzU2gNeixF7oLeqoS9HWzvC+nXnXpP0GB4bvWvlpGPqHsqtfm6lBdjqnFnxjLAMe1Cxp
b2HOCzEAbimOLrpSVE5PEUqaaek7x9Eee/aDzhSurTag+5p3YjU7MGxI2O9Vfhtsxv7ekQMbv9Ok
b2CWb22lNhZlM+fJdxrzM3LwQo/7g2dwTSPymOTrLZMnHe0h4edwKVGyodj3rnVJ9SVZeNGVNxBz
MqiRYd2J74hYFO+V8zFjae+MLyqgjOULTv47YbjNEuFHY/bScZhEevIBpJNDkFCJFjqrGL6czV+Z
GG/YhRA4/jrJyNjJaCRjejFpH/v5Fabe/w3PNJI/1NOHKNjg9/0L+ehVr60llxgJdxgi1NaOTHYN
QasSlEpZ6NDkf4bseWS72WDXW4NImwpsLIvsHrCYaLn2ZZzKa1NmflLbZAkJ3ZbNcW5beJkWrEr2
Z4zd60B+rNCCBzVXGx0tlTvpDH3Ydxr0tSq6GUgabi7+kDJfZfqSeL9x/ZIICKeBZMUZCGxdUeu2
vjVfp0oSZOugFgGls7SvyuQ+S/GqS530AG/7DOpTIh8UmDOcqfFLp9jWDqtUvGTPDeKrmb2B6XCO
Y+OYdkTr1CNmhoMVvSy7O1g2yUcbU5+lGwxJ1zjDUN6zaaZ5jzWoAv3I/rcOdMMi/oRnEfebOvXw
8RiPYVrvDaT5BUUUDHRGE8QKcsKGOCqX6qE3jzJmEJtFsK48OmoqNCtuWXhDKUDTD+NX6pRNhbu1
uekESxPZIfcPPj4vWbXJMptNJnNMevyY9ljc2S9Ul+FGhoRkYKVd+kySlk83XmWC4Ay3GGbaXgK+
QLNlXfWYP6J83dOgIy/gPNvZcggx8+RfrDGwtfL4H0fntdwqtkXRL6KKHF4lgVDOsq0Xyj62yDnz
9T3op9vV4R5bgr1XmHNMjbmebOlraRK/RG8GzWhsAOG0CA1dfoSWL+ZHaAS0zGkrXUQt2Ypt+xdP
NYij7ifG10c1Dc4oGJA1DClw4ViJ9UXXjv8ACl6soT32/JTLdEoQb2D8nBXyFPTCNKMj4OGkqeZU
RjXyIcTJHUVcfcrG0TsFZf4wVdK7JdUm8JurPi1vCTAsMo+aV6vAYCCejiMi85Dqxcp9DPxfjG9P
IYj/AII8GUP8DVNA7S1xepY9lJiQ5DnbKKlfo0L66duBtkBhOZSPfWsrZY+BuZ9qaOaxtoavthuh
Ynt81UXVIonWqoLOPU/Wlob9IBxOehDVeEOEX0WJz2TdhOspHFhuedeU7mVV88EuezUvMHj4IFdi
9SH3HL5jj3kVtqe0tkYCH7RZNa1kHlE5/M6kQhPxKFktBiMOiLKW30WMqc1PFNQrXX80cNYztzSw
dIi6sOxyyUKfXtxEJtbzVOgsA2lbApvkUdG0Lz8c12bsndsscfwp3zaV6AYyp28m301KSilT1vJg
HHH2GytJgmWjx2jF1WulML4nlmuh9uU7F+GS+/LTB/OKpT4AMY1vVBOFbVBl95qid5EqoCMw7Cl9
/yFGMQCfeHwoYvhIK1VfZa3OVQ6eMATgEEvtDrMogNMGHaOxzuac8djwT5qJusgy4NuyMM1FdoJa
KjAUN3B8xPuOcNtw7Pd61W1Z2LhQrfN1lE4fYY5DHPI91jdj1fnCEr2hY5rdtU8YPXoF+mPt2+zL
M4YyW4msszgwNBoQhEBU9+LhC0XKvshrJjCIeRlJKoFBjlv1JCLhkDTVRZNoSDFd4kMXjb08TCwd
ZWcgQLua0VIcccxDHj0jd5wv11xtICaIkltWuturbBuYUXCflQWfcJveTN+/dCFSk0o2d3md/AQh
g+OaUKaWEUAwvdmFvNSSiOW+XTVK8dFpJF8FCrO0WLvlynQbB1ZlMDcIpNDjveBx4hCOa+mKRP3l
fRBRdlGkkaF0fNLT9NklwaFv/O8Zr6T0w75i/EnexsbPp8JR2tbxZEYBJdveTLRrYsSUUDoWsv9m
7gqSa9hoorqpkY7iBU1X/aAUi7qhpEgpdIJWYBQoHmPJ5BSSXfgyWBfQnhXcr4TeVpW5idjUpsKw
hWrlVkG9gqGCMLChRmWLgIRpLwggARL9UZosH+QYU9PcxhQ0celonEY5pvUK1zWAAVIEyd/QWdNm
G2+UtoR0OGaRAFwHnmSBdGT5w9ZHjK+T7DlZARWj+1eGxNX1LpoEeyjw/HH7kUO4SMxkCfmhq6h9
USMyvzggNV+TlrTJTfmka80d/tNm6NILAc8rjSrTb1OnlYRzUv6FyMs6DRU43pz1jBgOvOxijsmJ
k8mVw3Y3iFA3WMcIufFsY8Gt8psxfWqYRcT2LoqCQx7ByxTmqELj2stnoMVHXwFK0EW7nk1fH+Gu
pCVAhL+cRuNSKrEd6CmAPbIidWQPEwqhyCy2xjgi/c2XlrWfSVbkRa/w/awaA7MBdWBmhWtZMCgM
SYMoW+53FRmfvvfDH3ke0wnlVsE8hgintn6ykfiiBuQay4cgUGxjpMDiZczAHUYWOzOLn4dhiXqd
fPokNnu59SGyHq6YGTCE5nkmg1xUt43nHTJTIesLOgq3aKsXa1HG3uD9pa3lDInqlIqwJrTJJdHC
zgzc2qrM0AifusUcPGZyN/dGObck9T5f2lsp8u9EQIfVjiYS3INokCyCRxBmlDfFru8xm45HXuzi
Te24qaSHnGYusRWLWkf8ENhlEu8rWO9i/B1nz6KWlsKofinDfsSJ6WN80ohlj1H9E4u0zHpK6JJB
JNoirhYHeh2OmnsINDxDLxuKpNuzemlqbAkR3JBcoQ9kbAyRsZDhdSVVe5URV4kSCPRk2FpjgHti
WEpCStdWISRA8AzEyVT2ZvplMlEn/ocJaGaDXvCTizQla5G2TpmJZXN2SNIzJ8mp0QAh5uAxBqrc
rJadWWpT9RzgeChG4CvNP717SMx6W/02j5pakxxHwuF8zdqTsOEqorCcrGBXUffn2Eh8Er+89l8p
7eJeW9VI97TpH6GUS1+UfmVi6xfRxMiQ7VrpsVluII3o6WqU/B8pDq6S1ttZGO3DqTykE8C8gbu+
8jaZldqmj9M7fCO5ivrionfVP8EnR6q3qAYiVrn4VBhNERixM00SjvFr4RPcmIWy7lDuDcZNhTgE
wICgDgNJ+uB4KLYsEn+Q0TsGb7ERgx4qvtvgIzWJz2G+IiHqlWFEBHPVMs5IAcbgHSWqij8PMg4q
gL2gils/wPDdcayO44sjbMUNvscHvRdZUbfTyVc+LdEW+g+gp6z6QNiKvjPUxrOMhu9MNwivLDBc
K09p1N+cjltIyhAcxEOfAlViYyWnF6l/6+hVfFoZQJn4q2dtg1UfLIwLxngTqbTy+WvNczcbPRsJ
qJ1odxKXlv21FHxitw4pw3Cdl6spYNwCkUNEJ0uPQcieXiX+SE2JkRoPDFpKftMWn6gofWRQLPrW
AvDBhwU3xx3k6t0L8j8oGmM0sJoKGKaS38BhwVQtiglvmrY1nmnmMYlwMubEWETKPdqwkuFjLeBG
4bxORSRVdeJO07zxGXYZxPpRgQTCZrzBoR0p6UFEdmYikurKCgtStSLVEt2wRHYtqBlg+u9ItVCF
l1uTXQhPesMjmJIx3WJwItuGR/0ZT/iC+WpDltx9Gc4uoCdpNryWTLdx7ZH0TaJlCc4hWXfQCSz1
USdXjPB9f6A2NFEsC7vCd8NmH6H3BWAxWW5Ml4MGlgT4cjwUiO78yG5El9Fl3Wy4qHs4HSe9W5TW
p1w+9Okz7RDVod2d1M9U+dNYjZhbXTsbuWQzLeH8CpNlwywU31evnIFCTgLgLhhf3xKeO93BRsqS
EBQJ7GyJm92AA5Dw+iEBQFFDOVfPOV2DU3EqKngItZ90/EyYntR/oGmmaM0cQDrH7V7pSCyxeZdm
En39TwXTDhOT1d1IT6iPDzgCZA/cJg3GFSDbZOep2NmoNdcp27pQD9a9/xw6SpDgYMDw0oB+30zl
Z4hQOKwk64jUz62NF0oHDLgykLTUaje+PGm2kXya2aPhwiR8yg4hkrFB07ABDGvf3ynpuhW2DM/J
ALfzqKAZXKvgATtzJFDqTuW1VAMkcwLaGFbcL6G66OE7Hy6lBukSHhucuGPZLtR0USZgSBdF/Stg
aa8/9HRtiAfKwnT6ZyazjhL8ErSQjji6fZ8xuCzuZN1H6QWFQCRgY+mffYEo2c603zCkJ9prIF3I
fUO6F6/DDwgopgnSaZYLlTvA+pW2IXMmMVdq58jlF92rCMzRK4EsgvUgJLrKnxAWjPxqCBEMbfqW
DSBTUAiIs1JUanDEgLzbGQbH4W1I9nAu6KmM8phAypFumfk9i9kN4zBW7H8/E9SgYm/LudOap0R+
NnP05AO2y4SZBxHO1B/AMBbptzgnZYx2yIZfBsCNZcKnSQCVLWLZXyeheUg7f6ML5y51cgkji6+e
GaNy1yw9GN4L0pcS69wOgJoJPcTgSV5XSGW1zvTXoBJn6ANty7cBU4qEf6lhNiSw0IkabWkpPknU
7Ccu0vCJOKipN21wI9eDVwtTXvWT9asOI2W3bks8bbAwYK53Jz1/YNjnusxRLmOi8Fnxk8SLEpu3
p2Fk/1l8ZMT1aJys/2hysE8dR9QlHuo7hcR33KxMXe51fOZJMXDUWMqJoXNUwECbY1GchEZHo27r
Qflhlc0JImKAHthytRPTD5mfLg4ucf7XAj2g2hDOWgEoHhlLkDqBvIn6TVNf+uGMP2+Lp6tU1yxS
Oi7xoEPA/wvsMzRcBVox4H5m0HscYHcA9fJseBz6ncKXblH8x/XsrsXPGRJLgJQqBboCSE/ks4rw
UK2Uf2CFBH8LYUeajoP5EDoCIFYojIKTgAIsAXDOi4NrtiQTroVO4/aCSQzloR4vCtMviZ6hiqfn
INjefKxhey7SAz5IZJhrDc+I1a66b3/6JSslDN6sTkyhs0W8FQQt4jv3iQw6j7WbMuUFoj4/WagF
Vv187hVPC21bJVEXyu9a9lfBiLgNzYhPrS8ObB3ueAy68aUIHz1Kmlz9U6YNUo4qdDLDzsgoH82V
SRVW+wep3UCIiVEDknKr8IDE5lnyd1J+SzFDNWCbxn9Rtq/kPSw8moUDvMXC+DcybTd4oYNb0ju4
WPnTA/1kWk8/cQQMmIxJ+3fM+09oWHuzQKCKrs5Cu92nyKEotCzliIi6NvoZ5QGYH+YDpRKK2fEw
Gs+Q6HOJk9DJOnATMEW2mfad1F9G4XT+KY6+NMUJPRpuMHM3DGT4D6v0e+TJVNf8o3xaESx58XDZ
m5sgY9GSrmJ1GwX7DvedoLoDcoVJ+oTA0FgsckEyEYJjbiC9Gy0Ga2Zqojw6wqx8JTxRxkCEPmp6
ZgAMG/GfiBmw3o3agZh18kXH8bcPfhqiDbg7IRfk1nqUlwjPgp7qHJ8mKQazG/3FPFxPlpiGc3ol
SknOP+1kYrUgMoWm/9aFu7J1CQpUI7oixhhMqwgTNDj+puTMSKub9q26CuaV8r+oaRilLqevoURf
5vJy+t0yVWxGViBVEVnrPotypIGtcEr9Z1p8FgFzZbY1XTodsbWXNa5aZoYc0Jb/CuQf0bpnCXCD
+TbaxexJrYel3CcglYY9w56EADxm6CTptZo+fZZShtDt5TBY+dFljh8Kc66b7qemNfNXcbIZo4Pu
u2ayhsbvdO0nVloU018J8HnxN1S+0xI9B51a7X80xRf+ZIwlANSTjMkuuh978DdyvR78T7H+EORw
a8riEucfj53Fwn9QHjEyzkrlt+j4QPJ78MuCvL5GQ781O7ye46Lu9mn+Qwm00rTvKf5UWawiLkr/
RYG3YlQC3/NUQTeUIYOXcEaArXvaadBlh02iDkAcqWhzDyDcSMPsd/vyuy+t6+xhGlZNgkMsYHSC
zFvDfgBWqZnuGQcXnkz4ipzKJCmVqK/YDfZkrxkUELLtQ/XP0XIaNFFVhj5Rg89+hPI1oVtJcre/
Jrp8Ym2RC6dMcwQJ9ZXy0MNxYagHNhbKpyH+i3gOE9x4mQJQCPUtHOZHYNrYYhem8GMgAQL/Ikd3
PXXreNMmZyt6qN4JLxHKjAT8j/TQ65XZ7FCaW6yEOo5LDkX2+yLCJdvn5A2hL1Wak1nXtgV0o7wl
vhoGOnBDd3J9E5E6ZtoNfiN62/U0WIuyH9RFo7358ILopBJ7pOo2iQJUVF/8ueG+JW4S8Y/lHb30
4lkPUbk02kaSjr1+roqPtAfr6/jppzodKuD4MlnmRIf4HIdwF9Ay0KAX+V4A3VCRIUBwsMjl7Mrj
qjAeWfElUXT6lrgy4VsKzBvZHsskNyNDabiDwWgtAmPbNQSTV5uoeQvd9+BfgFkgrlpB9AbX38La
sTvNRu0TY5XEn0XO75I/ZkwuamiL1j7UPtSWUCTCzENKJdI20aW9a5bBwL94nNBflXyL1Uagks5r
4xiPDHMh6OVLYU6u6h6icGH/Y2WnWeTqMdaeFw6XDNZZKGoHxVQhLmMEWkcSJdifiHgvebUGACj2
ctOP1H9bbL4DTVnrzc4sPnRGKKJNSl6JsYwGjIIQfx4jGBXiZjRAjRTWGXacHFcOVpQK4XV08iJC
tllBQ68BLKWuA26NiVnzrQk+5Q+YI6rOpoLAC00GtokN8l7U7OSbvym9gadokm2FNI55T0BQSwSa
v8AJ/DtG6745mPqPxqVUn/vxh4X6Mhg/1XFjenZiUYZyT7BCFcZnGLDKoeFc9gLgDsZKJrQxogVd
Q960w05EoR8pO1QI1vDOIBogrK9Jm2CN5gniISRYg0k1IrIVvQ5k2tGCOOKWzP1DtuoSunv0mH51
FBA0jyK2sHHZKk/UZGHgzhEVA/PpnAzvfN7xVAW9ARbX3h0lx9MfvvSV0r+ioWjR3/TxO61+Juyf
kgGKBpQIS17myK0Ay7hj0nRQi7MERTnQqRZ4LCbmJqtG/h3gRGopyJro1TNXKeV1yekESlmDyxu5
UXk3WyxhxU4quDV7Khh1Y3A+9R84CEaSsaYPxgLgVbc8e6w8M+USMK0rXb186dD4LOa8IIW+JAnz
yvxXwE9it4m2ociLkTEsKtZV+R1HhDwdR9WZeuzs3Rf+hFlaho/VBh/sEwhVN3tSL5hsD8sS8JdH
Fd9k4Et/c3T6bbRvmX5WDiKNxchjUAMNjONj7r0j6j4pThxDdYzirKCLgp7NsaHzH2t273O2A9LG
BsgO/aOJII8+iF4dW+S0ytPMvmSaWuR6QXk3pLdcnGsLGHyxmNOq8xJny7JGRi5/eMw7sCGw4SPg
Jb3oRLpY/BUL3Yz/m+LYQyGeAV3okyd8mpyhXyROq2G+YnUZirAlMTQUHJZJOC4TqOMEIlSGm5lP
QuSZF+p89GH1UIZ/KXhJ4wc9AQasi/kFz0z3nTI5VtOfX1IJkDlvLsPslSBoLZqnH3B981PQ9FtT
T/3orwSu8JUU3OqO+QaGF6e7FjwB1apEANJqmCG3voaMIYROt9Lrt1oT9bWR5M8aP7FmoSCsj5mx
Go7YEpezelMCxQ890+eqBxzWaruBo9GjRWBk4ae7ELzC1P9KExHSK2HcR8Qb0eHAvQSd34d/UcAj
+86zfwUSFiK6NrH6Z06v4J+GOkIWNonywsblaGlEjtG652ur5sf6A7mnKVyFAm+vwY3CErm5Rd2r
Q0ykWqi7sEsfxvFEYBZ5yhqeJMMj4s0RkTqDV+ZYkcQ3q5NEOHjCthTIQrzRhnRsqavp2EY4zhJS
0cH6aoHblsXaioiPhUKi4+ugO5CkP50kMP4dDGrsrlHtnnSsaZiazXGt+/jBngpD6MxQbZ3jnj+K
cxTUmjW9EmxZVfGrBrtO2vettxKpSsJkFeJLToPuQDC5yC8Ux7sYnN50gLDX9jurOIv+zmOZ4T21
K8q5pv/UBeZtjwQqnTY6WUDTxZb2W0URZSKN08mgauJb+Uv+HAyLoPvN8REy74EBePARuIJKlZ/0
Iy3QBN01PeaiS3iHaTezURaD+JL0v6igEWZFs9S6p1H8VtpdiTbQA5d6uy14LWWwgDdtOkKKtyIm
vAeJlYCnUobMX7HC3Xszuu8o/CZrI8AWrHSOljtIzsAQ8cqzRDaGZ5/AJ9iIAce6LZnLwnD69KAN
S3bJNYM+bcMlPun4TaCNIASMOUx5OsZ8Q7+K/2+0Vm191cxxUQ6vifuJT0/koI4PsKJr1LExy1j9
RotH2krMYF3uGKttCWZ1YDyinFtYARktF4SpTHT1dDeFR0/4CPIvoXOYpKnxLUgxSWWvLmH9cBNF
dI5r0gkARhooVyvV8dSzqR47yYbKFCaXeryyEutC/OTNX4y4rsN8Oc6+Jg7IqAtJVXGpxDX5GNf7
sfmTitituN1Be60mskXz7/kAjFPM9CEDvfKZz9Z0RphKOQ89aWzTlxH8FFK81YsfkxEr1jbWT5QS
uXHOaF4wgZGpyEadCwopRuUI5r5smfe5aX+IWqLCSXMguo1kRlTG7Tf0BVRlmyj9+79oe0jmPcAz
qDK+XqWYMmvOXIujSUc9DYKr5eLucnr16KkqGJmOM3S+5+sJAhy1i2DOx/hHIDiqogOhv0rqWvm5
Fk4dxzSpKh0HzbiXyQ8mRMDUOO63sk503DbUtoRi9r+Qe9rib5KBysDKA7qBphFMOEoEFMDxc2Qr
EfxO46+BKKClmEzLvawgSB0IZ2Lf2bJI5ZXlqVzX+dmgw4y0X59ZtRhhF3yO8Tmub33m1hJySNdT
LpmFCgLTeK4shAiSErdgjM4VjAP6n3zVDShNyVRsEDZgNaswWv61Pv7Wm+Z3/PSgCOYWj6mGAOVK
rEWyGfwDvJWQ8TsuMGvqDtKT7VLMy9duZ/wsChY6H9ypOopdlgpZ6qh/875CMUNnBmp2E1ogUCj3
WMcguVTjHYuEHlI5p3P7qdUHgPbBtCHMrjCfSbuFc416CUhVSaecDoDUlYV4xvnFc2Ge2VO2zR4E
1UhKltIeO+FtKMfwKXg4arA5VchiWIVGgBQSVuZFzV1zhM9FVoKN+4zGyqy57hYzPtFUgB4u8nvN
sLyJwmUsscuZOzxiTlEYkHkEFyXZmpXLIhV3JgKV+V+o5WeR3nJxdvXhbrAb4UsfiA9aByZ9Bsz4
kYdmWpEJliEu4J6E7ib4CLf/Ss32h51fByhxB+4ZW9KJ+sD8ffNiEwcSWO1vVbkVw3pkT4ApUGVw
jV0J5RQqQZGsipz3AlXSYjxE5p3UEmqIFcGravlAvUO2R528cixR8IRqWP2xMyV0IHDK14qFqluh
Qzi2tKxHP3aa7gIihGrmQJRswQuUXdnTCYMGb5s2hJ205ITBpuD1CcZ9YLwi5TtQP+rp3yBcrf5H
LlzmuC1qbLaaVgt/XDXYs3JGVC9JvgWNx4BpyRqAgR/CW6cud7qm4cKAVHdS2ZJp4TbDyYvRRyMz
2MS3bMg3i/13WGwYYBC8CiGGv/GP8kqcswHQLGPlX8fhVpyUW4s6UpJmknu1wGCzkKVdCs8m+c0x
5IoOpbaEdnxr3AyEP706usE/sTuUzTFnA+iVfwrW344BKU24yPZYQSS89tVn7y0oW1P1l49r3fI6
6eY/mBPRhAW4L1COX7hEsO5P0q5vH1GLK54vAF0fpJHmq/6Oq3OYHof4lE0/KuIGhU1XgV1lGzBc
MXZaeRktzKLcxhE7IZQu3a5Go8LoQ8FieC7Uq2lSmlWurG2L2vZgiDRsczvXL85d8NNBCy4n4JZt
Z0PPWpsQ2LP+V4tdXBudST63uI/QY8EDI8yLCQY87Cy8N2T4JulbHXaluA8SPi3rqxw3TWiip8fT
fxKLzzovbAAcKOhFkxtjE/LO5b1LpjtklXMcrQdEI4kE3oL8T34EKzkKYAXpfNSNSYYy7VhyHSXM
M9pJ/Y2kHPXmRey23USAYrpLSfPyCt64fcyGQtykE1E4XEeDfOmlM/1cEZ9DXFyM0Zc6HZR8VNAi
xLYRK6RH9UvBumPmxqYFFS+nCudOnmyBI7HA2EFKIRVTACQkbZ45pwyyzLR8y72NME2mAx855Nu6
tkX+t8H9E5HuowZLFNQNqVspvxsdAhHoBZrg+IOiSWRv6/1/y9u8f63Cpk/iuuAWq+fpf8GarNYu
qbZqRHMXDN8pvIcO8nBOLdmi8qtRdj+64Q6yw7EIeFHFZazZwFLBHv6K3Y+m3VPjoqNaRfZGvcRs
rPoAXKmUZ1Yk3cxGW7KPbgkmJW5j0sMVse/rNGZQgdai9mBQBgf8TG5MWrAept9etdeSWwJ6ijFz
xflHtfiFdgUreQiJBguZSVod9VDtMu3uoExzXfhvHeelFeCG9hmfHQirIVnFmH5qhhWJt5O6t/pr
jCdJd3TZrlP8C3wqf7BvR0CWSbyOUByPF4o/hWGLeterfR3ztK/1jjX+Sa9cSelxTNtNJm8AkdBy
On6EoQ8Jd17FrgUjsp6qO5okkAVjqKy4EQfCAKOa668KcdNylo/LKPtuot1ciAQp9XovLTJ520ev
KFtHtIGcPgTgjOqTPE1tVrpt+fFqyjZN3Yio4DbEcNZQABRzP3ySEaQpS0vbsx/yuh8zOQOw0Qyw
T9EtNk9S8WR5h1BW1U+9CLwLvRg9Bl/BzkrPVXeVc+LuHNZHRaLYZndmwK2YOz5iL7ya2rVC9Bpg
fJ2arSGeBfHYcesj/GF3YzKtk+N/vYSZAqUYynG/OPQ+RO0I6Gp70utjzJBdqk9hexgBfHUMGsig
EucziexWhmjzHbtowg1jZt2kmkHwAbtOIohM+5K1gqEbEA/2HlX8IYFAjfV/LCrRi5FPuCHz0MFO
weKQ5CpicXe5CWfj2bQH/PZwrFjCfBaAtCFPLVSNr/YiKGfLwJfGCCpXz3p30ZKLT5Ugyzf1s9Qe
U/9NzpFMOCU9TH4Nkvu8mPWwZaq/qr/2GjvIf0LJczMNAHLxUQ7PILv2BOaRdKjTQG6a8jZ6POF2
YZFN12NHXkwBxgayfmmGWVILqIdRQPVnj4F2Zk8ti0y0BcnGY/pqXmJpJ4yH3uJAe9Sq6sxgygoo
ZELR/xuZjF0kJ8n+ElE5NBpzL8b/qOH3kTJH1/S2NAHrx2HpqbTOZo4GMndqysNShQL5nscq8uiy
F8bylPA5cHYkZ6O/RtJqFM+heiqkPagwirmIGF+WK6mCnJFoiGYZKV+ooj1lVXYAfv5S00kZ+lLS
tCjDVUY6BY++VHwQ0QmRdVMH+4zaOgBbUNXhQvXuumab07JGA1mHnxanzjhetOwXf7rWOxNSN7aj
KOrl4sTav8wDhOXPNCdxaO1RI3E+11wbs3PnmEk/8BnwXfotJKJD9ztJ48LSp61aEE4++36f/B23
hoJQQ37Q0U1kqCXwe+N/N5lkh1/oU3j+AXWa3iOwdiJfELdFAIMjehfzEcVbXkV/af7iQ2UvnPmv
hjEcZBVz1hIUAArTvfw35mxkuYnQjiroOkWWzQ+dbtST2XaxYsC1xORha/CGqUzTLhBEjZHjCi+U
8M2TGQ9rgkoMfMala+lXgYFlJe/Kci3y0tV4VnPZxcMXY36MCMyI51HofvL+KERASTMkWiq5W8Zo
GlcosUeB24/Bsw8goe1KV+lpnx5G8U+pdRIFfkXmGwOjiP6btw2ihaK+2TmU6c7MkDog0uBN3TG4
siKwrl/oRujX4ORmzP1yoiK2FusQfGmxjFKb4SrxMaR3i1eDXwRgsGSd2pbhdEcMFzdhZ7N7kJ9B
3ews6yUlj5lslkigfs1oOR6D4FTQbwupxaysBLXc2pV4Cqt2NRR/LYIBaaUYmwgG8oSSAVUhKcdL
YXpG+jMazhBdrMrJwMjUzyaifMwvQcMQNt6GKgDW4iWynsjI5NCbZt9gN4y0fWVsiyJkrXSrYsJ0
FRoW8WawO46eSnDHR22KLNmPtRCvDPFUTOinrkgDrArH69nTnHbuM+QzVFEq3r0Y3geOJlOn/xhs
tRjX7ARN+GI5XRGyW1rej9B4ykzjRsCJJA2MvW1EH6J/tLDclOVfRTAMnwBzAm8HW4D/Sjc5eGBY
ttSfDOHyJQR8N4yuAR65tPs02M94yF30p4lOEQkxVkou2JhiJ34J/kUuj2r5NIdLPDqFuemPUXqg
gQEP0ofOxP2UvzO0VHm8wcvIlLNPV/J0SRvK8tYWce+AUo63rLeS2pUf6M4U3Z30dZNf1cFOJZp9
e1BYFdQMnpFZ5t13iiLFz27kpOJov2T6iTUVo8qOFcc2G4DhrvzhAk1BHjZqe+/blwykPPiW46OX
uAqTa7989JrFtHhaclHYmlpvdPU86HcRCIRofecxpoRrnFJMDLY2Mr7G77JUCQ+lXKveI8VtYT6S
4hiT+jBslOE39dzZmKKN+koK3XH4s/DdpYhB+RPw2mjHbAB3xtlMro6MTzr2f1BekL8w6AiM1pS/
goXou78qCXJ3Qidx/ij1Jgt+UMGGxjWe25s1sAJPPQ4U1nzAUfSuuh/0VXG2meecfnoYgIswNQoM
pxjov/GX4hXtklNm3sX+4vHZpoj4VaT4NjpWtjtseLoNibT4Xzyia7VDw2ouYqZcQb7HBP9qaE0D
bA8d0bUCKJAgOYeo/CGrqvmnCcU4tUH8mf0atX0bXQ1/h+0vLH4E45/GEhvBIKt+leO6DtcBMfTh
Uo1cWb2NE4Vjg37grobYfZ32qyC6QT4PaIgblCXifLO1BCM5vX8pYWhjklN+lRh/FUpWBuDoR2gQ
2+RWB4eu5QixVqJ3Y4ahGiUZqtcUdU6B9ctJQxen41Cfu8ZbWdlx1BVs+2+0UOu6L1Bx1ctWtVwY
7KuOUf8UX81Zol6/1Nkr9VLKeWxLgFzM+NpTucN/q/ZZmIChTX5+WlmWNYuRAlyhgImpolJ+mkYU
b+TWDvusImeQYdmXH3/1lBxleBYMtqjkPeYAAxk8BvTOhfRVXWWfpfCzviURemSyI3hJ6Tm5/NTW
EcR9O7wEIXe5AijmRQ6VZk3TDGGk8v5kpkjGslGO+sTz7VY6PApn/AknVw4o8acXPBWBvX0//Kj6
IwCtRGwBEV4L0zgJwt4cnnNayrgOO1vQnBEmN04R9TblO2ako+rW/CLKv7D/14ErmWPAk37Xq19p
tJHGTw/2SK0efImk7zONkIBHqscShHLMfOYIKcvTbMJO3/VXmQ3LCgUYCyy5vSmoQwoeQZquJLQn
/aDqx1HZxsZnSrZz7qLnRq6gPJjRehkU7xXODYpYwE0LA035xHtpznmrz4wtqcFtP5n2xPOqZ9Cv
2FnBPxEMjAVMBT7i6q4aDOG+pwT8g/dW0r2o7VSECdihO1SEwQNPmDI8ZWWXJdSiPAKEN9BMVxXM
7oPGixHrjjl/nb9Kvq/neVy9w0WZBFcFG5hM4TJQ4cQsFkf/OpS3ItYoYL/N9CTlJNnOY9Z13G6R
mGD+TeEjt/52UF5SD88wXek/IqJmGCvNeIowL+bJZ5D9RNZFy7fqp98sLXiVTJDhs6k4aRkHSClS
ckSGMp8nhWU1BAuQCb5+FZuZmoVOK+GCpjP25F3fBdsOlFzEWUsyjYQgcVbWz37Fxm9XreiOiiNA
NMufOXrLUb1oeAIiFP9yZqfZTsCdBbVBXco/suxKtHGJd4qR/2bCib4xRaUtzKCyf2W7Yuc9ZtQF
iPhYNZwsEGQ9kacEqJIJ/gl/yXg1wSWZRKLAAG6i4wKxRP5U26eOOXZLf9pN4l7qfkvhSiJxKO/5
WFFgt+Max8ei+hbm/UeHdpbBH6PNlgfBxLKmhSuz/Jd6tt5T4fh/wmD36i/D48RzNAAOivQfR+fV
G6myRtFfhEQOr+5A5+huhxc0TkWGIsOvP4sj3Ycj3RmP3YaqL+y9Nj0XHU6ofZfSe7GR3LQMIMz3
RF/IkLnCI+WKQHq+xkCgHc0cINhjNNDQlE9HeetALKTi5tYXbGIMIq3uFT5xLZ6J4zDgpIFoNwPK
Bq2H0oALTnhLwVdGJjifgSsFJ3dn/HPqe97yrafHLjmCButxjqfBzpB/ODpt9csdlyZpuji89Hat
KQRxTwG/yZ+hPYNq7LpnB5Z28F4HyjJF/4z00rfT64jRrkGVG/KtEBSxSBhtaTOBb5Yrssf0Ytw8
S1X4RZyvVP3RBJuZDeWszOl9ZJZZo1tsqV6LQz6sPQt7R3bWYco4G7PakXrGCb53kn1ontgb4eH7
kuSITQZrYmJeJu1CB2ibx6I99gRnZ7ukXCr2SuD9Vfd4Dc3is2aQmbiP0Lq77R9Qh9K5DMUdeSKH
gcwOXMlVzGu8GivK50sr+TtsWqH7kHkL+3VZy00eHiTveZ1ly1C/mWjLYQzOF1EZbsbmnjd39OpA
Og9Sbpt/XKucQ4rxWTRXEdLVvKQaBOYl2pDMuXXDlSG+OwGuv2X6kSuq/7B1VHtvIKgW8s6KmZUG
K8yIO6wgL4PThtAE7ObNBtGTSSCLfuuKu/aZJbem7RbNW86mU+VTJQnkQ3O5W1uSD9VkpZHZxXGM
yj6K7iiICn5eRjnsx9H3uneL3mzOe6gRaie4WXXU5SnUo9wz9ljveLA/7IPq+bk8t8jmI3EP2m2g
LXNnnzbNBWTZMmJiFAl4iDCFCQFr0XHrLIZ9rNrSZCA1rWdd/visHIHU+oaXWU0pe9ZJteJCKttV
9Ojc7g43dcloJp/YrsUnELhw54LuF+5DXZGMEqEbJGDLOCrT1WqBi2U3tb0OcDeDvZV+JQBP0uG3
sC5JyR3NKKlauwhoAPISalqxEO0uSfgRjO8NEnYOpPco/K1MRKbuHrBdSWKxNyxl6fkKpZ/yQYng
zlclFl+IqRmFi8pih1IQP32BxAYzLBvvrHsV/TZ9hhGaWNMEUHZFfURzrCCZRR82wHxFbVNZbyPc
jg5lr+f9DvluYovhBj+9+q7r40pAh7fbDxrlsQSx6SIvgQ4VosUwGUKlEedqvFOsVfewYZLi4w53
OIQY2pbpksu9hGCH4ldjmu8Su7vqpy/G9Vb3o6GoGMjfZtJ6SLRdbh8k5eFgPfpkPyqbgV+QPkIG
09iAFNaWY2aykmuSMwbXFrx7oOINfrqweeuJ+2saCloHCtTdNI4l66rqqkxHcEYLmmqMJZyCebi2
QbfAUyLuO1BXHZ/BLJY2VzGo4ro88sjl7A0Z+xTOb0aZxRQBslFtc4X0X7VzHtKTSVJXG5cc3aTn
ADjW/40ODBTG7w2Kueyoly8OldeIGhZpgvR5wM34ZKlbQe9PNiVNOfQE+cLMp7Y/tUcUf6PrVtRV
bC1U8W5UHzL+NYEhq+TSTvMCUG+epdx58FzLV50bGXN/szeHC79kiAqmd5pJJz37ehLHafglI7iM
6XD1UxqwOvc6ghFA5t7GrtFzIhbcdKCwYB6q+8AiaA81Gl4U1FCc9swXZskFun/Ol5L3IB2QHnRP
LCrLKrkn9rS2O5JChuah218Y2daThRsJLKxYKObNRAdtFs3LqADkH5Cy8Wdz3WT7zz/HvDzKAkTV
xbuDmIHspIt0y0UBw7ojH53Um9ZSfVO/Z9V7rFRbq3niza6ijyC3uLNQmzrXzvloIxyczKSM7j4y
j00po9tA8yfkAlp8aus/kg1XNaI6ncIAleAgxo0Rm2ixw4skwLzi4/cYHIImDeuFAqSiRJhoUp4l
1meSbdviUlVHgfUggkxsxPkjxfrvYb6T2loJLin6RyNbRRTgHoydkbTuVLeZK83yZkYt5nMAr07M
5aIHKEfk/TJs9BcTrkrbEYO4luzdVAJj0ZF2kJCwhK2n4G8kWy3850GDY1XIxrY+NIRqpfU9I15C
cCq61noQ65iZLTDgl551I44HeElE6KBfcdlDT7HNHovFEMa/nkRcoJ70DxsipbbdREJVsHIJUpBM
MOKGM4weB2/TwuzRUTBmMcjC8mTij+ZPZNuUHTr6F3SL47oaWZXYE84XJi5LnJU5Wz5zjFAt4vDH
OsUIdYChYOOB9ah+dEikgNd5hI7YyFYx8q58eCM0ZjPFtyFir8rFkaD/wWCAuBrrmG4tdA1bPnlo
ptO+wgY9IzPbmYaHADNF31p/aQG8g6pOXlhXxPE2IwBl9Nb1bMp/iPG3da8YrHBXXoOKc5DNLWwy
M796yocS/MvcA5zFxTA+uuCaah+m/KiA5tEdTKc8P4Xxp65fS9IrBS9cxa03DqwgWa5QjkAoGOFj
hZw/zAylnnHlvuGZXsTaq5rezeZzit8171izRhvdp4pah5VnzKrbksFCgPh80ZlT65yPIfcWgZHs
Dxm5TJN7ygbph0y9ovo4++9LFRVX9ZvE7n2cVbIhsYxZ9O2V1IzwCXO6amgJL5V2Vgmfca992r70
/XyDgfUAz5k059At92SOeuF7jFheN9AdKsQzhXwFaoMuizcpM8MOnxh5cIuMQaOOus/GflFaBmCR
+RfaP1U8/V7HPaMXq0FRVuwVQHSzirYbJpj0LdLcEOjAhaEhF//uKlZkdSM4sY1D0UsWt/KvATLn
8FSAKeOiBqhuROCr5Eq21QaC9ypCqDh0FDVRgDRzY1XHPjYJbUvuWvUdE+uYkkZUVW+yEcQA3YgK
sZpNP+yCvDxHZoJXx31RWU5Jg+a1G1eEUTPO+Szmb33+MOp2NXo2d0HOLtz2UKzObRXQlogBhr4r
dYtfRAMQtun+MiM+1Zb2q6BmCvv/BSqLltml4r4a9pnsAlA0XDDwQiyjQXg64KNulylqBKamtoeN
bs21Fza471h8xECj9OgHZwRQTWqmEH361rT2OpsDJKmBeQ2cd7c7mDHHbe+bdbqX7zq1zcQiucD0
2jjWQiSfTve/WYs4bwVsz5HYbomEsKsNIMYktSTxOqJy65XwJaDpmQADeDWmxP6eJVwQm4xpmu2y
L5yIQDIp/lhrHmpt7g2vpn2Jeo+dMWA8KHq976Gh6bJFZn4Xxc+kJjj/J/iD64rNcl1+oWY8KfF7
iPpc+XAp6ajPKnfdovFF/xkJhEUsRbdaxWO2LxtwQMZObchN0o+q+Keyry5RqagLhnSX0rDOo5U9
c1Z1NCJmvmtB36fI8SaNINHkYIXmnImwUNEEuth2nOLbKcd1O/yBmEkwR1QI1BjHsNefIfPGSTH9
Tt25trFPcgfDVU/lbvDLnslgQAOoydwKWuVw0+xvItom5D3w7PG/1M2Xge6GZFtW9TugLQajw6G/
x/qMYH1pDIZvFqG+G8HiLsT7s+QlIOAn/HbGCwWyrrzFLkYiRiAuqpi0e5QS0oP6KJIY0Bi1Fpzc
Od2JCUCQHbL+1dMTjHmU5ghR9GXB01TzS9Cid+lynZB43ucIZV1Ioes4/UL8LNpbV15NCbiPnzld
uMgBsMi9NA5WeLTaJhtz5pFLQwOzv+y9d+QEcW4sDTaivggergIwUF+qnN+K263hbL/EDLdgqIQs
KziyEneZQ6EKt4m2DS0b5PFzCBCfQehka8U65sfkWZf4EQqnXltYJEno5F8aAfgz+RuSu2fTffZ8
WnfUrxX/JYONqV7UcZ9Vu+EvA9fnjspCIheZe1m2bFp9Ib8S9QfRV4ciR4N+mSYkHezVAiQ1J5qm
uNtoGIY6Bn9DxNSgOSX9j2lJQMQYB/aOToi0xnf7XZTspWdmWUrF2q8rhlpmNoCIW4KPxAzlWM6L
wDyVqtPKcTs/0ainyBHOYAyipqxXI2j9AHvATBHprA3ytwxpoFCLraM/IqT7Q1os56+SMUwpGnxM
8b2BECh82RzHdqe4zJO22SNX3lrxNXsM+J9E0GWsqmCXwcuqwcJMr0q0Rsop2P0YPAJXfDpueXMi
tJMwzSsiHbV5BQhSywBypWPlGJEjkcN3xdx5DFCrFOw/RsbRCR1vLuRpSuaFLizTelTXqKHWIZb7
FO8BcXb/RpqApmu3jZfiUmfWpJWnLEy3IYaiETEipq6LKFof0WXKoyGI19szxR1Nf84nAB5HKlUP
QOeMaSk01jnZHeqacC8v2abDyk4vKQmK4kADQcjDLETGKC4I9+yYt+NuJITVRZPJDHNYWgzuG6Ca
r23pw3uxEh9aE7aRkQVMuRn1tW6g23gquNzvujwX+qLE25OTKBPECcyeO1doO6GK+OLf6er4Q2X7
KtT1wKKFHTC+F5QZHhHQtfFV4CItm7Pdbqv83qAJGH5rau1KchnVb4S5vdAtEj2QWnN6xnfHhH2o
Jm4LUjua4piyyK85sFXnf7ToaHxM6rmu2VPovi68A900EzqTs2IKfdOMlrKafPTquBuMQUEh89Rp
gZL4bYy7dVFdRcoWSWxLMrYStrOQejM18AeLyuEsdCz7PVfJwFQHr2tzU1k7m2QW8wHqfGAmuZ1s
xjPGxY+y+5vA29bwwXG8E5Fz6oZVY90lIv/GfbpqRfl9ScShiY4OdaCueBTYh9A4e83FclivqHsv
fw5OuhzppO3yw9AgrKokbmNuxQkpC9CKqVjP0JUhPWbGtTL+QtYSivYsZ5R9v/OwPFrZP7PNmMHl
CLiPZDaTfx0bdGL8iZoUrPJfVhLaBpOBcunkqteUhDbs29FbkWxIMmIKg5B3M8bljimdFlwK9BAp
dirF+fE4JEaayaq+V+3aACuMAwSQOYobqGLgG19jZ93WYpmHyb0gx027DNExnD4QDUTePFFvrIps
MnMpHFJLvfd2vArrJKnCYcivp3wDiwUzk2Hh0EOqOiv0AnzrGcHybxMzjpYXj5k6XmpBtmqyUuxm
jXqzg0QQMQUPcopjvFuozDQdyQcca/1PA00T9y7uTV8rt1HIdl6InRpdwv47QfWvlzolRey7FhsE
5a3hINewtNpi9nIiBZj502w+2visphS+a5xm2y46TcHNre4OcRB2juoHLGhxZmAGNRmFJ+1sw4r7
S5jzHAlmOhKP30hfpsQkBW92f+xypEMIgiwPoBhK9di8Ke+eZy898RET4yl5V0xlgU6LeDbbxLa5
kCz8crYU4SZzdg7U3ULT90JhgW3RWPBux1dXe01ANkDRWTfKRNBzs05roF2VxgwZwCQCPIfBrGZU
vowrVmw/Lo0QLv0XB9ECv+ukwYPKB17hKsHMwJ2E5nYFaMdGo2p/mOB7omEb2DsZvA3D3pTKL/vz
e17nrKJtfPZcIsQ+qOSiCo4CwtU2thtwvkD/KpDBK/zQOn5tdRsmP1r00bJCG5xx2/a7vOppQrs1
YZt+p7OXoJaP8F30DAZLEieKDCJ3m9WfsRJhfvKWaXQpPRfaoOUgTWdCpdndxtW97fz0lp81swFi
y9Eql0zHpofq0nirHZHV2dvEblhP/rUIa0osPBkqGDOn3kCKkQYo3krv1+2O8dCyJcTEpoWscLwV
4s5/EWO4QAsPjYGuTDDgCyD/Vt1xakaUJQD5mYi3GCuERX4ZYJrA46Yyhnrf2/93q2QB0ouJwF46
9IMtmVpKXiGux0dTD7Uv0Z/YOj51bt6OPS9lV2LW7znMJPwBw9YlFk3XTLAEODoGvo3JfknNyi+n
p82cl3JZvE7IYjzSgTQdzjUlIvLGmDm+oeOC40lLjXqHAGbp1PYmmuAhQbaTjYNeep6NPKIJTHfo
rIRFnCj+b71bVurdGsIVAYW08s+Bx19nOtgRE0cYWmP/QmAA1hEd84RA9JhtTZb3f5jgGKfVwT0M
smU52OuxSLGfOONa2ManhaM1ZRPl3pWCmWzq91hNMw6PBMV9IGBj4vRpBuaP4I0NBP+Ry6vtbGnH
qM5Zu2JcCfiYMcMtnIajqK7eFTRpFdbwNtg57Rf3lkD8UmBgSHPS2xz1GbH/AoqGq8JZTaTAozUP
yLFVzPKaTwbB0vINZ202Nt/Shuw/FNAMCuxJZAwiikyiYKk0/0YV0IZpHARvZ+7O6mGxTTloCiuj
M8T0wCMrZb8OG+bz7CpiSuSOh6ao8IiLbcMMvW/+Ze2F4KAzqeILIrFfHEzfHjIrqxpPuf2cIQuq
d0jREfRTgGm3XbgpQrcmgfXkES5hIvUQXniy2W448ps/eG0LY6tOn12BoZP5VJWtG5LpvGJ8YDRg
rZPPJONVhNAo0BhZ4kROKm/vZnsVfJktPb9No7PsmLVlyqdbjfpLB7DW+ReyHhV4MTMGWLGxMEDW
KjGi+rxYJ5jSvW5j54cORcWQbY24Xbq8yuq0Eei2x+KoIB3xGN7pYJzz/rukcx/R2GgdTm/g4Fzm
/OzmqtXPsPfWU4XBlxQGB9pzlYK+Lu4NnPdg/ngH/okEZbo1IuAYW+TjpxJBOjHmL7Gn7mI1I0Um
XuR6tksnpitoRdFPFe2Dj2FL1h2MKy4T1AWGJnwlOxB6w3gNjnkpJywxM5GzXUapdpBVeK5G3D/Y
ZFoonbbdbLSe6a+VU/JWFwIiN/ps59XTW+YMmxKDiImosWBxqzc3m+vR02h2O7p7GZbEjSmk1P9l
Yzq+VG13jkLSMGHIeapHC+fDLFp6dbaks/AVgyqJTjRgX0Rt1bWsx0IqSesRYC0Mak7RyO2WmjQO
9P+vSci03oXscGwhU1NELT3ED3lbLgzaVAVLQUb2zdhCroXpZhsgYRt3qRgw2zFcAV1q4VsbhrJV
6HxbDpCn0fut7n31NKkBz3Jsan8TuzHuDrat5sLVrSU7c8w3CxULd2HQHhjJe2yVz5AmU2Ox22Q6
M4tu3WDFQXn50nW/Dvy+SVI4hxJaBHN9YZ+1Pl4OyL5ThDoQnNezM5s53toQPbtP6gfNb7JdW9gr
K351GOsrJDCm448VQeY1vkeJ7uOf5YKjaSFeG/HRQ9WsOOljsIePUTki7Bt0tI9uSrIbBMnOz9Xy
SaIIsva+x8loiu9iTPad8GZ97DIvy1fbeW0KCzJODRi7EJAwYPw0V696OO7RMQrkW59eRRzWgOdQ
wOlu3GvZ9FcLsXfAlV1zDxto7dpnjcaKMJQE1nX26B1nHwlvkxk1sgBOtWw8h4r3M8oIch7S5AFJ
TBXiXLy3HmbNgroXuBPBwLqFXFKfrVT3olOYbVu7qHE2fRywSUfZIEHHkfKAeRdlfoNTL6LtMX9g
tS6KmNZ1FjVwPcKhNq2YDvddN94TplN68tU6jNpj65dsWbonDbANy06BqS+qN8lIll4TEsca0z+c
NZ77tgW+gLujEP8mxLyBaEc2NBX+ctBIYXnTcyw3irVEMYKfP8+/mZUPkqzI7Kfy3G8vmiVcBLZo
/dJkmciqgH2ttyoYro1Y2PoaRTUONLtVCBk5t07F73qjoPY1eHkMxhRFn9/SOeszoFwjZ6/rnyVH
pew4g8+sMVXWb6FxBykvvUNpUblUDw93UEz3Eu6NFmEMYQCFyfz5I8YeboiA+BH6YLbfUStYhx09
Z95qz/qiHtXz7yi/KhOkqrhkCWLgHisw5/Uci1GMYKpb8CAEAWlM6gZnDeeedj+m8wWiISN31evG
XYGPMSGggtG97NjWZvjVbO7lIAPpGUSbiW12OC9/eTBqfmcVSD81Uh8BpoBWV6Gq9wh7zU1M7Jgi
ncMUxTt4hYSKzS832d5gX89ZTfBHwFEZo6k3cewJD8QZV4knurU2S2wR5bBnN35ro33BMSq9ajUV
7keXDBnjLMen8iMILmHJCrmTCDQbzjQaVc+6DiHDAga/k4MqiIdRxyg7hLea7Tp/kefyi+SpbdTA
Aee5ZiKLYX7nQiCqGgDn6rtJX1jryx61tyXJzs5h59wrckhqrIYlRiTZdHAvnZcy/5osXK2Md2vD
w+1GKlpZr228C04GXd/dxTgQNdZDQybXFZ5oNau2oxXTskYrhcV2qe/T8RqIZl8Tp5xV6tHAnmEW
6SKzjkGabSIi0iHzfRpds8tcAwhGSzTqLplz6KxbqeqsAtGlMqDRu+xPYauYqAo3DzT0bE4W3te8
Z9JC5IUcSccR0zN2jBJz04t8W3Xo543Rz5BMkhmzSqj3bCSNuhv5ZQ1Zq5KfY+e8pfaISOu7YAKp
Aa51An0RNx9ZYRxji/Uzh1XqNTfiypcGW++20ll7TieAbi8RAwqpwkLoi9Osik8A7BUMHMDV3SB+
EILz6lo0yQ3bxEZbcpkSGmzsdbddgxWoisugt3PmyM+cnTxQz1bqbYjbi0bNk08ORV3jV569JY37
xUzlowl7+oo3vHugV9OVQ9VSSLnSzG47Upx4TQA57TlLzRSqQpe4RZ3qrsO2lpRi29vj3lRdv+xy
X85dD8w6ynkSYsgPcHk72JGTThyDWM8T9Z1uC1WKuo4RFqp99BqJp8i0s+UhA2am14wkLF1TtACS
+jAbb4FKTA4eKnyuW08Bd8bZNXKgxbj+8kB/6ths2U9ELdmf7Mt0omAJ91vnSbEO/ueFWiuKXl70
zjdLFBYB8blTcY4ZbJnVyuUVK5V/bXYx7RhoNFsq8k37CDAIzsBRPcmacWCV/Q3JtC5plhot2Hth
5Ltpfu6rfCeBM7h83IIDogRzlFfvKE7pBpobH36MRspENNe1080sDp1JCeJG7K4pqhQoZG5NrZh7
p0YEx8BJzk7rLtOBvo1ERInZlW1PnFT+II11TGJhqsdrE9Gql6hrXXN2IgKjRhusMhDQuEkwwTuq
fgQ2W9SvJoWE94gj7KOBjYSIHIeSpqfi2/xhmePq0aLHh18j22KFuBhkce5xagqAPHlAWgNbw8Bk
NUBR7LDd2NosD8pyQCuIf592XXVU4koKP693LnrWFJNVCTPLwu0O5APKsR/ApbEdeCz5W0iDGlUJ
Vz2jIu6nvEz2LqlUTiWOFJIo6oJThNnF7PJVGLGvUsRGG51N3ZSrkroc0D5y3frWBMqjwn3bsBUY
MEBPjErGjLM4aFcs+vuOWYgawpnTVgH8FDXveYfZyq4M/h8iwRaOkW5Ck7lKH+xKso5sG1IT35Rt
YiV72g35DUg/+QwSjXcE312JjtzFjGp+B/KT/MAgftOYOORCXXqgGHLgUl6xoTLyo2B682yyrcKe
uzNbCqzelvFVAQoL2eb36muWLxMVnR98ws6Ui36iOAzsy2QpjAiIpbGA/6DgmLUizsiQKwfHZQAi
9vp1y+A16MRHQ9JmkqFrzCpeBaTOsCEC4B8VwgrkBhtzQsieUorh1zHjdG/Z3o9hfiUFVbVQ7p5h
H3tt8HtjwJyurUZK/yFUXhWPUIqmOTbBXzv+ZNGy4XKMxVwfaXvHU2CgfdbWI568lVB/e/tXsYKb
Sn8xz+tr+WfY/UIgkxhSlXmssZMufU5arUDwLQ2cJipzgowfVTeuOlzyIWNzTDuZcERg41XY4UJ1
A7LXoouroQ+z78P6Y0qgmkiTqmlDM/Rqhx6GMKy7TIlrL6WTD5ZJDbTC7ad3B7lTh2m01aLjiBOm
DAc/VBhsSnOnGc22TMO9xV51qB5mfWoHNj8qY8AgMHFks0bF7mBDGsJjdcKBt9FUBemGd4UVCGMb
cyWlOIqGTWZ2B8Hu2E3wLEQYZ3UXM1FOPkqwddB6aCqS0TbnL6X1qkqrf9M4bB0mK24nfXtCk+a0
XBd82iO5CoAQgKEfxk4+HTfdxe50FTozNCfamtjACwjMncq8cor2HbppdSRq1QbJYCc+HGZ/GN6E
O75S9DEhVVeJB63WQAphFnAgIitHv5DiQHd3HqwZFfO7wILZBmRnFBWYxYFBkECVynIWQbKeaEDv
69ton1p65pSUXjXI/2qo6S9FbFwFS76W4JKaSWc6ST8v1UuCxKH1dCJRvyPxYEvuOwp2CciOtaxQ
/867B1gznQ1NzthX/GmlxjoKTow1575h5WJyRvSIfPsBykqoISlPTnUZvfLSn8YpfHOthHtCt/PF
oD01pvK6fDJs2jgF4FUEUSU7qgyxliJ/CgJ/CHPeAO79HUsf/vY6ROQXNh90glSv4oVCH2MRMtNz
H1JqGzaKmByUEZ5aXEYptPvY2RfatxTbiruRZ25vje6rRhp7BRw6G/gE5ihDuoRgmvadN/w0CQN7
7G0J2SwhmZSa4JQE3ztSt7jWZ1NGfsFmeCxwtg4slrSXOQ6ndriN0POFsfzJB7I7bZqutE7XI74D
lSF1F1KPcPy4wOQ0+69nfKSM4hjARaggHZSRdle1meJJSw00zjLvyHLxlCYLHcx809KdoiWw0AfH
6o+F4EuoKlZLibUD/qppXAa18ucpbK7brU/e7ezGAlsnYF+8Ds2birc2ggcUjDtNUu+qXPYl7BY2
m4eQN1VK60kyyAMR5zVo8ObY2XxoR9D0ogONzsWJYeGx+GuMpUOhqhDaw4rsRVOZW+mMDHKGm0Fo
+KqiHQfO42gEE9k7f1E+r3D5YhYWCJO1M7CMD8FMYEDYV1no2yHvjMp6yIqb9JgvheM2Zv3qYeLN
4nwnTDZzTcWuOVs0RIPVOA4UW24zjWQ+PKZjT28dOt963j8rjptM0Sm4TPRvhvNMJQJH6usiETPr
hQWY3BvilsM5yUV3SSdz5dbhuwDq6BbpfsjqW8fGQB3TrVLxtM35DxK9jJE8+DL32vknp+EYVg4D
oXIBYH9V9LyqDZFT8Pj0YVz1bP/12SDkuG9mSOM6lLscUIRMkacY3m+TWhGa1RbYjnMjgjDC06YF
2bPiuCGKAEF5NB3MBKwfn2EhVIK/8lXZe8cWr5g6da8hhfc04ptKwP+UQPKKNa/M1hkEvoVm8omu
p2Bn+q3Z6lo1no1JBacJ/AcpD4Rdo5fTK/Utrq4YzbzE3pZ9gV6dkjDV0jMpDhez/yrTZ99Ne2ly
Pkrr4Bkqd8/XHOZiAeUrzaU2YPkD66w23n4axq1TSmBynrbqG8ZKIZZ90XlkBaBTVBuoRNmpgbLg
pR62B8pmKe96jqAlj3yViL06QRrhMj9t2r3h2FwhgiSTlkKNpsFCsRp0+Ws52htbRfBrAyCS1i7M
nmqAFGVOESEKoXW8ewEuSfYjHoJ50VdhQWQihYJLGNY60Y/9ZD9F1Wxqwzh1kesb7BytPFxoarmT
zrA2q2afNQUyICRmjCz/ZJDte8lzOF+CfY13OF2bhFoZIwsRx173ZfXsk38i+5oa4CayWAP45hhi
y5R3a2MSu0ztt1EyXYKyXHnontkCMflOFuaE7QtnszEdDGZgQeusuJjRN2WwjYi51D4bj2x1b+lC
J5Wqc9Jr9iSJummRq2TpMQq4TERHfu8PDwWGHtLzoBgPEy0UdEbS3bmDrZOIwVRCcu+Ete09WIos
YQqIIVJz0OYwNhwTnTO2v7ns/HuyWcIo8nWyljBLmM7cNcwuV1jT+TkLS1YiLABD0mzVosdd5h1B
0jRdcQ0QD3LX3se6XfY5dgJLsBuh9K0ABk3KV0ZXqiPDNIU8pKHrx7H9LXo0G2q90cyJA3Hlxve5
B4nV+p1+izVCyrKtRUnyWaKMGxB7T2q/K6MKifGvaFDkO3g1ZylCg/ZFK7tzpmJP0dSz4bi+VZU4
uYbdYIHcT0KSINh+K452rLxgGxjOyurqm6LZGOcgdzBRdUaBIe1kkww+uX6rgbX7yLVulZYcpigV
UyaGnYalttiIGiUsJbclq6+s/6yQSOfeP4vRdltMr97EetspfMLjSHFO08+EGzmMRkw5Q7gPewa0
cfNl2+G9ZP2+TO0Wi0/AAt7U+tmGlGCAVq2n053dMj8KL1kM2d2ZLfWYEt3ooMp0l+EQ7tgAAUFg
wsa71vecj/Z9Jp3kcP6SeFPI93SK905zNSHIRMl4xOzhSzwNnj2c03jC0okTANG4YfaYvutFPFD+
zWCB3v0okQwYbf86jtne6fW7TsyWKsqnGTIjG+xVgx7oZVThCQJ1tXvUkBSWgZXNjv/pFoYTMI3s
pjkSLWP5q8iAZV/PnCj+1uqC8q/noWtbC2xOPLyjsiMNSTAXqiOXYYdZBcRQBX4cEaREmqUDvKIo
E19FizLJkxzzq6GRcYX6JI+zi6fDIXCOiYjAV9UZ8XeJQjFiHsroR+QO3SyivpAtjbTSNRO83YBD
sisAuUjtLcyYYo71rDYGggHx1kwyQjCQ8g8/rck0HVrdSg3anTraTH9KPxkFhnhA4I1+lDV+Ia9Y
Br3Q0dFQpU3eMcy7m4kEOOZoU9TmJFz7WibRyVHHtZ5Ymz5vuT9bHBYO8TVnq3hMwUUZKWcG59y4
GtZ/XARZeY0LYz+G9dbFvTWhMa515aK4DlZJBsNEXRpde04gTlchTH5v8rajQNZoALaeZ85kLyQK
Fky6KaVqjwKycjTTAoHkQYzmos72yaAuqu7dSxtfWFyR0ON6p1o0pCJGHEP8eyyZEHGH6X42ostS
heyr+9TnKByosDje/KTNtpZinRQu614InnqizsFIRRlASTKCrIHOcNarc8nHBnpelcEkWolhosAL
rUWdzVpytHNGzHixwczOAa6JrVR/RkIjdPZqaaxuPSgoCcBi+DOkdxvbVh83UuFLZjomC/RnFvyL
wAHYO4agv/pr6LjiWtTtHyK8TR1Zj1BGNdMFejFMuehTexSOUHtbvXi6c6x3jFizRUYVz30w7qXG
689UfmgtMJdZHmcXH+u/lD6tnt0uCnuNVDM/daU5dEHwqhT1L0fJeays0xgXf6aDKihHm6nSK9oT
BKmEvWlBRnznejqDHp1hZUvfmHFDgFIFbetM3NtuZPBCt1/FLMCuM+yPemDv26QEsOviXAxl+GCQ
vBSFwJsFLPiFO+2lLTEORZ+d9l6Nd1lOfhck7OkISu2L7RzdRE/5H0dnstQ4EkXRL8oIKTVv8Wxj
AzbzRgEUaFZKSs1f30e9646OrgJLznzDvefeWVa89bzpt40aTj1K1bqpifSEim6WVMfcJz0kdEjk
aGA0PeCcEDaTFgezyp8b701avDENxYNlewCV4SOFUJk8JCKjJqF2oHMVPtvwpPGvmQCUJ9Njz1k1
wXbwhuhk59alIHAHTJONmp2fPAHE10f1x1TJVzsgDpt2XxTeIW9tECSwK0PT2RW+2DPAXFFj7x2o
VKlv7ASFMOO97SCH57SUy3oPBwOGLk5cketjkk4sMFyGTeW6jdhn5u1Ns+Dbxnzzy2HYThylEdKD
SdsXDRC/9dRX1w5H06XVLpz1nFfnAm6exfK3FH+hes6IwmM8i08bk44sifmdEfgQe0TzxcAQN7+N
2lO0YBtxc5Ypjs4qfe7I8XGUIqy1PGbxsPfr74E6v9Pzqu9vLrUN3QrOcoRvbXat8G/hSQVE8+qr
8V3NaIEGIs+dG13vh8LTl5hyZ2FNFnnFtEfDPcbdE8GV5L4WC1CBDqtP7qMWKVm6CD/WA6DO0CYP
zG3vdVRds3S4uaV5FSXU4dkCSgLu0XCfx3z4cqJuX017H3tk3Yh11VEDOqRviPCj0u5qZjfrM3Aw
BsyejKnSyUSWMPGkW5NpQ/4vET6xSItPwEj+EUR+7Sf8553pvwxV/6nhlt3FegGkmydYnLRKEVyj
ubSuCGevXookXow4+hxKFBO9WmW54Kt83FvGZ41DOucDLPDDKnOE+TbjwamrR+1mR5N0I+mFPxDg
71nEw/2NrgHmkM7maZbDU215j7VF3AqZRhJRNQqRJy6GkUkWEy2B8jUpHgpHXU3meumkBZPycGc3
6uSUpH1WtIcKaTQyE0cEn42FttownkVrnn0LB9sQtQQcJTsLTcxs2Re79HdRnO50gJQIuY4zUGml
8hmIPyQj2GRMbC6jwWSzdDkcupjdh5FQQ8C8kbq5pbW9NQ3/RdU0Nm02bpsuoka0CWoga6VwPgMU
AXi7fhPKE+JHntwudjHRTrifYa4XqelQKyBhiQRh7yGA6mjJHeoSY0nehjZip2wtmqh5MXX0aAf9
baAJZaAJelEChhsVMnbIaXz2Ow2kqWVwRy/8UCAEMbKYKaa+D3jUlSjmuzEgEM+PFN1hvjPbduNS
0+pUPDG1ICKwhy2MFXAa3pSmZ8YY3tPgJ7IHskTZlzkcim0a07MMb/Sav3So+IRQmNUVw7EaYj4K
eSaPzOg9+7VmXZHju8xH/U/27D4lOSr1vBpzlOTReC/ZdQr4xXw4NMvFYYrHrVsGG8N28Bh6mzjw
CaYGVgFl1qRdQSS9niEAiE6uXbw/HpRXG6mKy7irS7zb0Of9uvCXWDC0KlXwrixwgZQdrtbsn5ov
blh3VcT+oTNr+guc4skYpPjXFyQ1bfEC0taRcetzNLuVe8GJR/htiJ9MAcb40x2MrPK9bCtKNuu+
saeTrtxTpedLVeRPRZ/twgLumGzsQ2I9x7CArBYhrMvgAgm6zTZ2NTUSgYIn3T2TkUcdWyu1zBmD
6szC+zevwOB6YLdUQjJcMXdnlJxo7Iv0Uscg1EsCAHLhs6dC+Ko4Ozeztm8e52wcKmSVFZ5RLMkY
7ooUQpVCDZ16zUk07VOv9IWgu21FKQE0ynqvcuQSVdqxoRfZSjU+flwXvobcqL6mT7XKmzswbR2q
B6ZiF/wuGAXM10Z2BposjnWvo3dSqUsvWXy1lluRceGzrzXqoyP6NzWV30E6rOfSPbVWcmXEzUwJ
PAsJk8B9oy3u958+YG3f1oQxar6GmLX5Bw8iguOpd1nNx6jLfsuoIMxMnDK06U7l8iokT3aP9J//
yPKCiVSrw63pMSoqopNDSZT6yBJrwQIiZviu8SVyQBIzIqG6zWQF64yFk4ElLYopaX1KMYUr26zD
764o79H37xtyDCILOayMf41seKwk4F8l5p2ZoWAOJvs59uVX74DPTJFzTZRpce+hUqSSBjU+Ncxj
yJHyZje4GzsmnSWsmNLp0rVvzIfBGoigxlTmaBYNAXxi/DwhVrW6LS8yrM7uWPxlXk/WN/hYFVWb
TLYE+zn1thyIFxPpsSCWmOtGHalTcTUg/TD9Q0lP4zYfOdpAPUcPjQHf2oOExXzLzEmtz4OV7aXP
dWbsCPqlwIf2bJPWXevmmdXhRsLwJlwJV1JsPBbsEme7WwsTeZDpXqRBfakmLCWyPvDhISITm2Fx
RmWd3jJeOg2zvIQJchkK1qbsz9KwbirhwC/Kc5wF26I0/jKBrqdGDeS7hKxLHeEKr7YBNEMkN3hF
TXZr1CiDj47IQ6PKNEsiYsufHIRldxP70MJj0cY0DwEi3vt5fh49yIE6EhjxDX87U12PCKXMNDl5
HuuojM2fYdYIisdb0rSXNLiZMj9ERn9KEvuHvLCNctNTZXAh18ZZtqy+LYKsPPRxwCmjKlyNfvUR
B/FzHU2o0pz7LGBPP7FQJ/YWzQmAAsThdvleePPz8lGpAfibobZ8DbDHYu1hbZUxuoyiEaNt9NeE
gBYqoR460T/EmCxFwBWRWmcHinPaz7s0DuhgJKaX+K9X4LalbVkY/EZqNrQ4sbqMwnnW7LFEx7JE
4iwcfcgjaCjuVJ4z6/bpk3qJHoFCC/SaPE2msbM6FEMTAXA2N0ncOk/dlHFNAUsZjSshvXdl76zZ
m+/dnJQ26uS7kqjO0uwAplPFoCDvO/MtDBDos08mojrAa4dbCdJw4TYXw2GwoTC7hQ797Uidjuma
KMXWWccVZpQpKe61gRG6dVDntT1GyHIRwOr4OPveS5ESaIdFc/E4IVI5aBw+jWG+1+b43LmLckWF
OyOYN/3Qf3qu4O+Od54XX3J4u+gWzXWDqwtez1V0LN+1a9/KsN63M/wtMzq6nX6a+dyVgyqlAAYd
2zESjR/fAX2VTDfH8qm7ZMliL3/pKkaubkDJNjzkgeYELJ86ejUXMJwVlrcuSp8NNz5O3fxSzIJF
FP6bKrsVYBOUDfyC1TVbGEbKYOsMgPfEzWHnBMCAdWSIDgQT0uDCkkGf1V8d7P50XVs/Wqjuau+n
zsYa8rNDaLQMgOYZXfDp04MIDvm4cwIIcKg0x+FH+2+cGe9m2N1MnwExASGOebNnd5UouvBBXDug
SBOlqeM2Tz4OJreU7+4UPMaM3ApCwWu6FBQAB9k8gZnFPtFsLPslA5/C1QOninUR2kA5ics8Iqbo
eWOqwntJWB65WFNcu/5FovUWeym+zRdnkE+4dH4tTmKV3NhWX+rUOTgjXP/kw8n5fiIHUQ43bw05
2B7uzQL9S1Lqk2mNZ0IMcZe+2GbOhjNBX5a53X3qLTEvqMSjhDwB0ssCg2G7jQhUTd91yAYIb6sF
rUVgCmQD/DhOvFSeuxrVq3A0rrucXhpcXC0PvQwPkfin4AO2rdpPLlB02WmKVSgQs+bptrDaev+l
Vu9jxkcUTa9JjzqaKakJiEXlJChjLh1tBlsqJmeE4KaJW7ybcdQFBXQieCFZCQgDVPSya5g/khS5
R+j+OiZnZQnAKgMVSKAgYHTfxg1mfDV0wwMe92yYiJ3u7lUGarwNzhgeL+HgflpcC9Ug3/26vGvg
OAx++jKZNmntP0OjXrwIwPXQwspEDsyuyCz7nVh8Tvp+ctiISaxkVoACIssVM9P8qEzBiCpY6GKb
imAsPycQxCUcZkzPqQEyQjTGXrgdqEVWGQlBoWMICWqmUoVL/ZA2qNEcP3kaIn1xIiSkZueQjtwR
zckOnh0MqpadTPQpwV3r2T/zsmxx3Qd8G9Rn3/Xo/sv89mFWy5gahUEeOwEdEV6nmnnKMPxMiJtn
j4jzRNhPld+wTZ/WIWQIizUJjGnN7tXCG9TWyT9dlUgleeRBN11I3diOyNWY9h8mpNdtQnICr4jR
+m+g4t9FQy4WvjCFvLNwglXQg1QtNfdFMbn3c4/Wti3Z07flDvWUsW4mVicpm+gSEfddY6kS/waY
6axIOA9LkDew24X4zqMJ6WEQ7r2p2xtJewoMDmYpSI8u5vFBjDm4I02lVvwI3zXuy4qNmTtgBlYl
etEsIj+wDzSZgxXWDUPP761hXZtcH6oOB62kwG30H6aNa1yxZmXmTtBTgJYnb3piGFSAnKXfYQnF
M5XLX3vCsDZ54rNBEU8J6BZ3y8vh0+egeEC2MAITKXuGm6bF/IBj8jqXmthA7x5RCf6DOHloFqSY
WbMBM4aL3VdXq2PUzlgAtEN7GkbIIUMhj9w29CkTIurBZc8wyOwCdMwDIAG6fS7mb6GqB1n61ypl
MF/X/Myo/57SorqXUbm3K8KtPf1kO/FRkKXutNmrBskwYCUqiFpDGhB8OEzDGkp2PQiAXwl9sm9D
Bs5dF6sZznuy/ZaoBhPmm9Xyuac1dIDJqA5zjghdeApZvnVOjOIWRPVXgEp+8AxMERaeOjBcLgAv
4rRci+zgPKHJMPN/YIjXc/bnax6p8I8Ayq7jUH4xPXgkCGKf5lzOffoDE8nadp6N3AywHzskRtvc
JwGLiiR3DimX990QfNlAmh1IBQ0mLc+p/rm2+d5l85FJ5JMzVruojZ8rf94GciRRVTDvinofe1p0
zHKDikjgVAdRRZjIKkzbZ6fWN8spHmoFhJJqFVUKocUox9KZKHZMASN6j4DrM5P2Z9pH6zp3bmmD
8nmiUpjAQqXZgLIOZepokp3nk31oYhH1Zf0sk+All9Cp/Sp4tg3rhYiH34FRx6h9yKnQIrz4AMTj
3p16OGZ+d2wc4zDy5Y/y4j6qmjOrqY1v4HP1xGUI/ZVv4j432n2YwL1LOb8prLGk0ka79ntuAztp
J2yu07AOE5q53sHIjebOdBOIeCm2aQsCYliRxy7CfabikzSyh0mab1lJPJw2t8QfQKRacIhgXC2P
KbCLzKDqm0vQYVQFH5iY6XrwHkx4iCPzH0cuQQxG89QFaseVv41H99BYx8FxTEAjuX12TYhtZfxI
dPS06smqastuK8ecTC2mmihTzQkNmoMCdxgbMiWmdDtZDgE0ejPm9b2Vsfbm1yShNX7scliWoWVs
MH9mRHjBuJQjnUM0gNCeuwXbRQhawYx5HsDA1AaDT+qVCcH5pMSzhcJnMtP7RoMtLiPEFoJasCIb
2aEDXMsJel8m5mPfmFcnnQ+lSfLOZKK20VlDTKbz03f+pW2659EEwapL40Nq690v6APrBRI+oCx1
FZ6vQGccqRWK7zFRe13O20axsJVJsQ8xE45FZG+Hxp3XRRy/tL7E8cYxL+E0hONLOuUvliZPhF09
h5AvFtoMp5RW3cGJrc8hpScD+fuQUJVvzSHYzhxErrCpAiA6MZdQG4W/4E6b2beK3J//p/xyfk8s
MmOjWfxFgftcGYHeKIG1lBjMg5+PJ2L6zlkyf/lGiMhl9l/8Aq9628RH8lV3I2RSbj5MUCOUMxV7
b50/fVZz9MSMb5eTGlkP3T6mV0NY2d0gHYVgTMN1V5YjLHqYRwamZWVVV9stXkTRc6NP46fZevl+
SZrvm8FAdTUcoobDdPCX3jpF2tGOzLQgF7N5YZRbZAUmRaNCM7fQ68p5Vclw09rDsypSzOMprIi+
Ze9klxgK48K6UhMvOXPVrXAd9rbImbR1Sgb/rZ+wOIZZNizRapxtrXlrdMsDjGGJVVF5djP/YueD
s6KgIKpjHFhWTPhkQGsaBhtar6eLSBcTbG2Z1zgom/vBBzLO3/wzWOx2a999dXv2k+ZA/drS6d+J
QL0WMCiCAaKAHvkQDCGarUk6a5DlhCEP7T9RYMcecMAA6AFk43f1NyqR58SY7LWoRyiO8ir64bNM
KzRgJv22HcX7aMgYJpWnJkZ2kaByn8koLB66sP6xbUqYTOL8DtRw1qbzwYv6TZWrWfzUoJH40Wgp
eKyjP+FAcIAMVgnTP0gIz4ndeRcHKTz+qVxw/efg0Lw0RFWWAHWSuQfBuTN6Y3gozJjafQxjdoeM
0ZMCXEpZ7kqmvUmS/fWg5gR5XkXXkcVAbhCgTKNiweRBfPbJ4j5H6pXkx43jB0fdfzdML0IGt9hp
k5C3Jf0EYs+2KWVJ+Qli5ikilzso6V9njl5B9951miVOyWsSRduywsKcq7PRTV8eCWiZVwGY79jT
PQSmcRn1sDU69SBS3CvojyIeGH/OLdDto1E7d5DyKz2tdG8+TVN/cr0ByvQX5Ky1sUg3WGLP0vuy
o+Ke+OBdhSm+J1tgQHi7dkibOOrYLHY1WjpSR9vvRte/FMU4/CwyWXr8ZJsugVWpY10ex9plPQqQ
yQ+6+jTi5nzsTQQmtgZPxkwJAQRw8aZyp6PX5um1dusKA7FCk5WTXxo9ZjN4XHD+bcW0llACl/DY
boF3jBwwLa4Vl4YzNoKrUYZ4gJX8K2Z2XhlsjwYyCpArPEfT1UJyhlKL1Sof6f1IN+NfqkVy/8np
YxS7AuBM8+4O666+tPPFbBf5CU2Es08JPs9QKa3A6vXpzsvFBpLpKu1vIP1jNumSbUr9MnsHR79b
/qFWxC4UauM35TpUXyqCPyq2EoD2SBKUF+2BTa7NrNiEGj5AsEY4PGAFJuGn8x794alDpaA/cWWy
K2Hrc1cNr5hSGUAm7RY+WtWdQVpZCsT7fmYdt0RnLOx/3iEEr3uJR4DVaVzerIkFKirVJSXhUvQ7
mnY8vxmqkDJ6i6Bhhy567OuoN34HBw12zwxoAZ6PyvHMIuNMLhSMOf2+5Zyn6ivBWxWHAe3mnwA+
SaAA46DfCC9R3xerFH2dayUPjDb5ytL1c5p67PkCXl8rSldpw5pccE20fHdFe8mR/bk4DhP+zgSb
AEgU1GwMfcFufvXstkgnbO+tBlqxOtQBnwf06c/YOrbijU09kWAiPFlPGEfXbK+Zv5O9yup+Jb1d
AfHUjqECYwqMDgqkOQyc5G1y3f3YIES7k588HrMmANnfKASXtHBo4U8jk3GbS5QVH52WSh6W5X9d
v1YkB8RsptkyKiJ7FfUhYRmA3tm1HfJyk9iok6hXaLxxt3Dp9MvgeVWi8jWKV5jOJt8FIsv85iOO
j7zGXbtjckLymdMfx36L5ueuYYMW3wlqpbL6XT5bfarKe8dcYFqq+ijTg9U+aighHfaNhAnXqh5Z
j1Qrrzz3+WNsjis0WOZvw0AX9IG0Hgi5MLrvcUbzcdHDU2ZtbblzIoOEsh1Nxp35z6OJdxkKm95e
NdseHU+6bHmQKGcXr7zicwsACtLSxnBfSwIvNH/0W4aeoU2Oy54e8yry2dJ5rdvrVP9WGWaS8bci
9cCnsQiY9xAt1vAIs+rQphc6swZbQhggPAClD/qyLO9s5i/0O8hOilM6DVcTDqNKxNGlKcAhwzWI
OeHk8xPNtzo/lQFSUloG4EE1vwd8Ag+/sPuGmX62r40P4+BVY4MUmyo4iO7QtD9d/jDr62ydsH8g
D+VbEVG9XYE9EadQMHMT9dqcOIND2KMzzMT8WRJAAeqDBSLTI4w/HnCLL8wNOn6lIl7m4PN+sDdJ
tB4Vgu/93O7GiEqmR519N1TGHSYVulT07rtFmMXWI3e5G3j7yoS5MvJFuZaaWf4VBoQFvbz/CtOb
650KU+JXtPflgsywS1ww3cZnc6kvffoh8nw3L1B+s7sjqAOtjNT/21qXWF6670KcKzhQdXBulteP
eYq7NtWfZTwl6mqMH3gkCxyrKBGAse041An5yOKvrN7X1gtzQYeDZLR5l0AEZI/829r18L8ohI40
cFg7srORQIht7ouQ/PW1wVqpolN2e38baNQoGxOFqfhy+vBWyF3n8Adg8ZtsANdUHbjuWDzdJdNl
YilFG7bRMSK6Hlx6dcNvu64NHBg2S6SErCmPDMedM35AItkCDFj5uN8ihwLGpZd8bJwnlWyiYJcC
YZjlkzUeeqYe85LUpl9CVLLt3HB/7l2xLD0+uHjj7Cv2t/UIX7B61farQuAlnotsoUngcVgVfnVX
Ry5t8Dc0tKTfpoA/3fbkcscsRDNiZdE7WHsIH+TXSLGR8MEkkAh6xykBswKf39+36pLIt4R5goQt
k+UX1mIoTI5ihmVqPHRcyGNH0pW97tsfcKF2exrjMwvsTKFS2nQDAviE5cyq5Q0tnmJ011yPMvjX
jPfx9E9bXyBTa7S5iklLNt7n6joMEmXtPl2csOOxnoDtxZexa56i6r4a5hWJbrssBaYPizE8t8lb
FP8L8DSM6UfE14pjqwc2YVT3ndwBG+jjF/Q89kPqPJJyE/CbAwEK1NbEXxjx+TTWm2X+GVQy8zqw
3mlhbajZ8mSMD5Al0RwU43bK8cg8DigCB44jvmJEW07Zm4wYF5L8Nj56JTUtn0h2qGmrSBXJNQSb
t2a5MJj8Mhu9y3i/Vbilxjs4RA3F+wqJznSphxeTcbzzLTBoxR25pTcI+HdWs8ALcoANVfAU6cdy
2jpU7CHgOvjB1rsmvokFeSNReiIid464XIrmvkEBKAAAAiPt2n2ONbmYA471Y2yeWuenEZ+eOPTE
YaTk2zk2m5eN+alxxhioG/XBTP6ZYGS64knoV09YdLyAaxwuD9wu7F5LvhU2wZlxe9DkwwoRvGUT
YRvAMtN577lgoxnSUjrH0dq0X1MFh+DY+HozWK+5kIjLDqX73urHiqwS471EYhPSnjeEr6FJ64nS
mRYexP2ICBK3fClJcLk6Sba2oFu64VHw5YUVRKO2trhg8u4SSjRRDLs4WoqtDJqdLgHZ88Yl10Va
wespIwtjwn5hSXVwHBkDYk+vBiTNeB0AHRfHmp5cxh/Eq6n86AHkTNNrGrxUJiou40X2y8iK6W0c
ELnyZIB4YI0Ov2DPHomD99MxcmBaFir+c5M8j8W7F7x2DWuhvcVSzucgcwbu3eHTYZJegN7H2kG3
U1FUnt28QoDUrQmF27Z+s0KMyMkA1XK676aebUy1azO2oVsjiA7amrYTk1u6Ulr9d8V72Ix7kO27
WRe7obzYNuZh6+KXzl4LIODWvrUR7gCbT/e2977w9lPodejHGu/dzJIN8sWVRg2LG3cmTNFX7Cy7
H9O/OFhgkKczcEI1j8WX+w+HVAP0AAxa599E9NVKHFsYMYMEAseIA7gBUIjzehFDucOrB8dpiL29
VPVVmfFnSGKOX0tensVohrYJHYGJZNz3CUFiFxwqhT9e3ukuOLPlJN5iPIpa3NqeQXmAmyNf/BqJ
mxzgXuxikufMBGUxkBSIvB8odmn9CvigRgneVoUOZ7ezdthtGMTAx1w9+ZBvGncxpRF9NbpGdVaN
ktApQ/QsQfaMPgQQLzCowpCrxAv27SIvKuP4hmaZvSlaDyvBARt4uwlOA75zfTIcoHTjwj0QLIxX
dWjtnNDb5X5IoFmY/qLvulaKF8hv8+jQOfXzVCN1C5gKP3aODg8yhgs8RQGB9tVYrEXSVW9pW2PY
mqCzI26dqLWCLvkeg/8nINBH6im4HwLvMFrVwj+cMVg7fAMsm290RX6EduYYGnznHKJSPHpelO3D
oquPnYdobdIlQlLHOKvaffNNcwRZxCs3FBUjtsg1OcXhl0Mc0BefH/cuG9w3opJZMnqDvXVHJ3xF
5sBiwWpBqI7sZCEgMr/xjnMB1R+dJPXcPF4CgWGnqCxv+TQfB2V3J0NE9cqziZ/yBmz0rjQvDHnp
p+ZzjtchsBqqjWE6JRR6eSExy/gPVsAgMaa0WskGPzWLxX2FlbhNjS/LwkXZcX8gHKBDrVZGI911
UbOoUWw/CpuvrEy6gUE+dJEO6J9LeAqYgUxNx9IH0zk5P75Apw4sk2u2xSuua2s3SsfaIzvZj8kS
TZQeHccDRBSMWCtsfp+66C+jlb0lDE/w+vqHmWZnQqA/mTU7PJxh00I95KrVbMiVD3iy6ZYsg4wl
VQWl0XBdcizIJcAg5WNamYDGh3H6hxqXVGBSXDvnKkniFCkk5qQFYVaSsjYhKHc6hifqI7H9a4/2
L8aCsNZ9v2sr77ecs5+oZj/Cz8ZGZ4R+osXXGGPvs1kSlK3x1baLPVz8k2n0G1viRTngUAJKe0uc
c3K/OrQCWjYA79Q5tZNDG/PERXEp/Bi0RkwaJWfcbB1aCvvc9l8R7yB9DMoz+y3Jhh1HT1sccBxu
e4+23I/2KXjgJMVPTTKb7WpMnfpoeXpnGcZrMaCVRP6D+CxZpw1gxxYDxeziLXHLC80xRDg3fSoa
Esyz9jnR9Es6gLECcVBoGhj5mYeiBY1i4kZvQ88iMdj0oBXIXe9Pg/ELk2bEoOHo0hm+DSux3a8o
Q5b6z+y7umO3BvrfMkjGyg2CHwcMDZA8LZFnrCJK1ZcUXcpVZSa3UWMrbpJW1DOYJa5nVrOxVeUs
uHQASolhBkEr5CV6lI94/aK4EvIhVr4DFLgtQtCFK6ssA5t8SQ1Zg/vUayq0sOTNN4yzuNJUzvBr
LhYRdiN5bHcA7xoij7HLNjYrzZnd9PeU0Oj8GSgvCXHwZi0JkLJFH/bvIf/vMhoIzKjzrnXvFbC6
ijRnZ4X2N+woGkQxVf5HHLoIGRiCeXH9QK/bwxFVvs44GzwgVMuSp+NR2evMFi0NP3BRmoaWnQQz
kXk2GQcxVZLcK6pnQXkasqIv83XtFc5A6RFR6J+1RfQ3qDavt6qVdiNSKoY4sI9ONqQFt9DAjmKt
fauARYeDLiazGHFtSUuaIWfMP3XAiHlalUasGI9lyJfC79BhH1FsMNPZzPITsoa5mYouyTtvHeVj
qAkjckLkucA+IsICVBzOTo1QsB+sPdhJRT/ghRX5GivPZytY8OIh74Sp0AaAYKtpVH9zLU35qSwo
H+jljDTOJtSUTQ+l287nwDPvEZiNyYcPPozoRDGqGCNgGcRRJAAYRzYrQSOMx/y36WoXZr820mg8
G1mfyQd76sKl6U5rn8Iz509CvJzNzhJSEo1uU31mKUI+1CluhLS6nDwk/WoWA2tvMh6YmN7Z0vQd
dm5DkS6S9sRLb5mFkw7vhA8motvgbwsmuvhkKiZ4KqZvAxGMZJ0Cy6XIiS9eUIUgo/vAyFiBjhwe
TP/8pPkb3TQnB1U0agIuF0fmhEjVaSeLuAw/4/QbNhDnfffZsyQuJHYDfmITDGtNfmCt2r4tKBbK
ILfFjNKgqMYHz6O+RHZgmg7mevSveb7N42nm6eGD98Lx2S6rfJn7OqMfvrd9mmC4g+A2Jf8Sz0+x
ompu1u7HRVGJ0Yyzoz1MvZgWL6sOGpOFmo6oDTdejJ0jHgi7Zznp4ZdkRij7PtPINdiWJnLfltjJ
h6MnhSJFa4pTj21yJ9wEAGMBjSWT0OOtwCIXxtDSFNsuqNT46mDnwEqb2mnmokOyKs+jtBlRngoU
4AExbGiBEk55OTfhGEf7uszDHvxQ1PaopzVLGvSJbmXGG37Ext/Leq5Zt7SuWLQ8BSbUqAdpsuD4
IwRWgHm6sqEpxfijKBvbtukh6zVo8dkLeTKYXgtfR1qcSt2l5bjRYoh8fTYsJy/cdRdHjcauk1sL
FjSccrv66v0umhOAT7q2P2TWa6SupmEUBhNiEIOZveYbFzEIQVzQ9v5GJk0ib1qGYd5t6lArw3rK
IYuj4RTYA7o/k+l+V9xKl41j+WtrEaG3TXlDZqD6RlIyU2jjxM+/7NDOzHOUxXbNnFc5JfqwocYF
DQPHVDZW/0l4RbAk+mq3ew2zIZPTLmsGGYzIReoY9TFlQ8/MrML0Z3Myi8p9CIPGlkejqEuSFCWP
8nm0ekVLi/eMX9pDessuMdIRL0ORpFH9jkqIN21VIxDszyHqF/RnbbYF9eI9R4ZDRNJoswd9io2Y
IItp9kqo+72EkswZinIpmIKlxIw75n+ox4pT2fmo3pHZ+f2vtHOHrE+PtNnxbdJjRVJv0E6SJqmb
68b8Y50ezWd+N16FdI6y5AnKo7LvLcdcpgbQR7jAUyOds12cJ6Z174wN13rNMY7PMHXph+qWHmvD
fNFPz8L2l0lg0wTivmcrOx9AHLfQDPmfp9vcJvmVR5ykpyRonP7bM+U4HwyV5BC6YhPDEqRzN3ya
GCx46CFas9xbc1cEgEXaMuh2dpQbUNNyQYPrzUUCcbFqY5d565j69RUzmYBy6KvSSBiGzU3d7xFG
Bi1s2hTjEFZ5Fh2vui01vlKB7jHYMDC147XdNrNvcJFgj/sM5orpKa+wxYxBWqi9mUhMc/rnOUUx
4IBKoqS5oQsumCROoSA9KpKZX78P2k6opnlGgllIE80Dfsk8DFGxRGU0JOyN0Cnsi5F8cyzkaubd
YY656Ou8VlHQEOfm5Cl/QzirvD9m0GlCk0zXngkZcOdIh+zoc8Mdz17ALPvIl6Jy2V30DS5eSmx0
fVRXkzP9iLonBT4KxGuDcg+RXpp2s3cSdpnZbB+yMk9BJwVjhKZ5HCdA9zAZ4LdtoiREoVJVMIB4
paeNzQYPmmUE4s/PZ7pGFUxVEqMa8aMA2EhNLIUaPTvUJKvbAmhr0SRdgkhE9Tk4otyNs91o+uy/
/yPtzJbrxrF0/SoZed2sJkCQIE901YX2pC1tWYMtO+0bhiXLnOeZb9TP0S92Pjqr+0hbiq2T1RVR
FZUpWyBIYGFhrX/IbILZ1sKJS+9c6BzGw9glAVW4gdb5rs1xCTwYYQEV38omrEc4iUBwunmJkKVG
xMI/GJ6ib26abhc+erDEO9ovYe/vKiOQ0yWgrL65x0okgdxVJznKelAZR3BSlvQJHgbH882UZArp
JYERKMWrIsmJcqVMMLsO2x8WC/pKNlUhfoR5U5Np1bbMKN5Ydmd2iDa5RbatlAkZzIhBmdCW4xp2
NXvIDtw0feOKy3IwBuIFa7ba51ZVqcsqmP2SKkcg2unJ92ualJE1T5Rkcg7HtXQNdlTttw0ow6RV
NTYhLbmsoeY8vg/rLG/v2apFvBoaA8c2NxLd8IGIPcUXACl8YvVoj/OhbdnjYtRlsG5aDe0Vmkr3
Ka8Vyj6Jm4wSQx4XQbLRdSIMCOkA4YvbhQVrz0Dc1S4vhnHA/DWjHxUeaI52LYTBAvVyUIuAc5zE
joYLyyZTPBttpcMrM69o0wyULPtN3dPV3yrfNH8I5czL2da76kb4fgK2vuzB8qCn5gRc9kqBQdGQ
U9FszazW3+dIJrA+cj30txRhU2+XKa1BsmrdEpvqxAXVVhjekO5RcOvUxmazqFVil4TFYbQKm2VY
IJxYyVqiez8lCYmb18rH0Kn7H71XtDxOaOEJIKbeQ9MlH8QHJhNfK6nCCjsogvzaaAf6JpMGa4cF
W23E4DOGhGJ6gvYQ9cLZoDynWjSIJ4D72AWFHu69EtTWmR5mKLKpqQEDTpRIpzPPKWzgG61VQTEr
ysFdCqRO/EHpbLRXJaLQWHm2TvuQNErR6kMgavHmcLOUYpCIvZ1bdWDSDHrj4k5GcgSn4CSeupuj
mS6rEECnrhNEWK5l6cdf4YsgrmK1cYAyfZVNIDokNjI22PFvlVNPt9p3IV2JJgkutK+pdgcEFCBr
YPOp81pVgatSoHFdrwrkuH24tQ9FI5N0Ncoi53+nfvoBNJ4EowF6n2xjiHlfTenb3z0xQtynsYzf
blINEdSSgECFLIHsHhAlcxHSyEIApROFpD8m2qp3qCNWj1FaYrJjl3kIp66OCmBmpJYI7Ku4Q1cH
xCeGvcoJcdoELBudW0Khy2l4WqI1iZLCxxpdTqzrWlh1qCKhOLfk7KwCw7ZUSnXSRZDRqAdjWk9E
GX5xM2RI5VhJm53njVdQaCSOT5uxE9iTtJDZc4g+Gj/hoDYlB5LhwmBk8DzY5EKgYxBJz0ZoHjKF
uYHficbqFEb0ZZohxpDeQRECpqM28546Xt1+Gg0gU5ss0+hSw/KxjS3R3HEPMfntsIrtIPf2YWC3
PxDs73Nsv+GaQTucbK5GrCuDk1qBRzVCUAsIVeUXZeZqRKIR10U3bkic8I7kRaFlk/YW+sCFxHI5
UDZCLSCeNFaVSYgOIcxEchvbpEa6nfrUrO7RV8rbbcs1LPmDBZk313CM8mjtKcME/RuOWX3uGoNR
f3eKAQ9Vd2qG8FvddRBnBULi0Y80QPBvW3QC3A56Z5PM8ctAriu58RBOY83P4HaVS7rSw2QRiVO5
52iuTulnDxBWwrlVOv2hpXU17EffLOJHjs+URTJPyNQAfetDGqZkBIZ/6CMHJAEXHl30pIU10mlU
dcD99VTJFmluMc03o8KAF5/CeRqRwm3iYts7tixv3VprC5sBbwTf7lUd4PQE9Ny4KhA/ojdTZ6FJ
jq2RlGahh825j2BP9KMUTU6CUEUG5gFhiduXpyLw80nmAv1v85lradwb6d3QlwbAsqkQANekO9rX
OEzocYf8WXaX9I7Ud8pqQciieR18JyGc601Pa0Odp71ygvsAuVCMbVrTLGnuhFVOXBhHP/ZRFlPF
EO160HVIQ3a1g2SDlw5XdtF30UaVYZF9ANpKZTSCJbmv01GUbHNN1dzubER1+ypLkstqqHW7i0Cl
DOfmmCchqN8gg5cWLIFr7oocTbNZL24J6ZgU3iqtrcHflBxy4RcNMNCDx6cyGrSJ4ZXdPWCUhrw9
gOBBH2aspxZIqdIoHyMog16usuhw/psfRTAuS4I+9K01EZT27mOlP6pmkZDsVj0ElwAZRlVCyErg
V9VLjm+DzghTwAptSzm/rvQZnweJnBFJaCo3c/K5Yh93gLjSENAckAdPjavff/v3f/zH4/h/gqfi
pkinoMh/y7vsBq5O2/z9d/X7b+Wf/3b/4++/O9q1petKbTlSWaYAi8LPH7/fRXnAHxb/hhRGl5Yh
xOgUXUxkWmwRRuss8Vvr7PRA+p2B5MuBMuRjCkNTXRkxl4kvazP1M8yq0DNaIRKXI9yH8cow5wit
/+8Gtl4OHItwCgC5FeAxE7LkVqSYDjXmSBGwSIoa31juRJxjWVPEh9NDO/Zbk1ba08srFto9ersu
qVlQexznwhkaCo+GsS0NH5WI3MUVN8QrhYvIIi+SYCFFsZFWgVzp0bP2qeqTbahLPC1Zk1Ry1GeX
PXrD0uUOMMBy9oQdX3TA+IK80JuJCyw4YwwKnQ6JQ0Pra/L1S9pD91WrPhol91k0NgHDIhVt6ODn
lGMqE2owRXlicLtI+kUh8HMWOWirUzYQSS64qcOqm6OgvygVnX+K+UTZMXmIu/JjXAwPQiPhyS0A
3D4q6BY8zXS0cD0PwX05kGHbm8jKnprU2yZ5AgClwgHQhsQdxeZtF9Y3SWN/ISri8mY1d6ffvTDf
efdHC44Kh+FMy1PHbuEhKOkHAz6XIdAitlKOKAOwq58huaqgP5LECrQQEuo7yrns9NPP4rx6FPaW
5XFpV5btCrUsk2ebLGtHlJtS6rmlGfm7rg3FVW2Z8Q4Hk/wSEcR+/5fHs01XSW1q1/Ecz3s5Xj8G
2jTI9AFX9PUTVSQUOhruMHnvmxTHq+DT6fFeL3Pr2XjaPFrmHv0VSh00mkSFMh2+EJ+MEUONIdb2
9vRIYvlVL+OVpYXtCIc3SmX1eKigsRUdc5rTjROiPchNBxw6cLxzy7LkHqB9dI6wKGV7YbUcX2FE
oVxKXGc7UMPr0w/zxrS1spcIqk1XeN7RChsnMSTFUoQyXR0fuBqRYNKM3NrJaL037+V3Hc/bobCo
bdtlPubRJ63qqGoMFMMJn/00nSFS8ABYHRGhuoOSFPBvbAUXhuvhGYba4ycIlxwdKMmtAjFXf/17
a8cC3s9/LVfbRyG1VKCAwxKkY6cdbKSHKoQ7K2CLx0BqHOfD6df8xu4habEUnRhhCyWPds8saSbm
NLvR362nnaVGiTk3GrWG33XXyPx4m9PjvRE5rBcDLg/0bLsanXSztoWhCd1NPLnaLYCYcVaXvW1u
bKgAuyYYk/UIPn2pNcl8n4BnfOcp3lpcLmKN7F5XS2kv5+mzh+jBQYJzZQ/LjAZP0cflpQeF4ovJ
v/52esLL2jleW6AAtOdwSFmePPqcXt3EkIqBU0Rd2FxaWQjuNAxK4KgFRK4OGwcvhCjSxzAkUEWQ
N6eHf50ZWK7QsCS4alLK8NyXMw2T3Clji+O4qUX3GA+1+MRN0dohOAzcTRU/PFogX/76mJIDGfCq
dBC4WdKiZ29XWamtnZ6I7He2oYD+dd131MZmG/576UHb9ZxFZ8LUvvNOOvJWBKPRpKTnKJY0ecHL
od2i4Wi3sJ2UXQKrwG9/FlYK46lEMoJs/LGGEvbTN9GWzgNhnscNYnWpq7p3nuOtt25zPBBLeQme
ffQGHIWmfZ5NPIbw1TczCfzzuu+AVEl3+irjUd4mHvSYv34Sug79BBabR+S0jkJmbFdpPpRSoM0W
opwYGkN03VPDPNAhTw9g9qfH0x/6jW3EgFyyPI+zF6j/y7cdcR/2UDbHtDjJkss8QPVl0n25D2jo
vHMcvBGnXBJqyUgSJUJ5tI77qbKpTiGaoIzG/Zo2I0oOrdIW5U1UY7FBMizPf+dceGN6zEs7Cs1f
jiB7+fmzdTxJeHI0vDh5/RxdoWqMqg2ynyMuGEkQfvyr75L9KfHr0oLBpH10zBvalhaWCrCdhtT+
I8CaBOR43a2ifAjv/vJQSitHSk8iOEfUfzmv3B/HFGI94hLmYF23cya+dPRfzkLtjJ9OD7V8lpfR
z3bUkkxIxbMT+F8OVXus+g4oJuCAhiZmVUG8mDLq1THZMfpGU7fNSDiu6w70/OmhxetTnTBDIKBE
aDqebR59PqtwJFAPE8UORJM9V96GA3d+0TiXepH2HHEXTeaHuar8jV0AiafYXwEseecpXocCW2vT
WU4Z1LwJhy/fwGzX2ZAHc4k64RRcRF0170edo1o11mgD27a3sdOm2eFCWSM+pdBIM/3kTtgmNkSz
F+Cc48Dv822a1nNfEjwneMgOakd/dbE7SIm5kLYkj6sIXi+fMy1Lo4Klwv0UHR3UnQ0fSLGPwAqN
gNXpd/JqXzEUKa2jXF4HOrtHH6brfZBB6P2DR6uEc+lNCXq7ceCiXgrFLXAuTw/35hcQ3L9d22TN
H89suZ3beKfANM/EYQ5pYtH0LWcs1oDKoeqUHwrsdN+JxcseOlr42jOZqMfqf30CuJHfjHMBEQHW
C72TcBq9A7Qx770T7/XkOGJsDjxigysp/L38bFxEPHLvpULTCBxWylndZCNWBpiojJeVbkhZ0xCE
2F99pQ4pOeYUFu+U93cUrGqICOTMZgVXOBnWpl+lm7Yyx7VBkYbT7VPQOdU7G+l1HvVyyKOJ0mrK
49aGRdiIT5CDqkseAEYx/4GSlMMnccEpyxCINSdI+c583xhcsmYJy5pZv1pCE+gBGM3Mt64dLPDE
LjM+c+ABLqlpn38IWm86g+ltvJM7vvFxOWNsMmEtyCGPKxwdMPqIAhNzjloQzNVoEifgtUxBuzNh
MTXreGyBVpz+uL/WzMu161pSOZihmba2XmUvdKTKgZyRVn0uLyyULtbzCFap7DE4QR4IYCWd8MtW
GvrGM/RwUDSyaZ3aYM4MFxUeyqG33cLBat1SvxOmXh8ov2IUqZ0jJI+3vLJnZzIqGnaJPXqFsClU
M5oEnkbkJQSE1j22lUYps8/9MFhhoabKb7CJIG2ffj2vMpElejG2y+2UlN4+uiw6qgBfg7TCOhwp
PeCI28MjbuniV4hzp1N0nrXwId4Z9NW0l0EJzcRoy7QIWUfT7gZKUwHeewlQt2sJjIQ5g19DC8+8
zHrp/USMLDgYuosfTk/31RpkZMjNwlmyLxMA4MuRQ2eYjWrADF0lg9zRR2w+di5KN9pvcZW1S5qO
dq+Hd3b7q/BJHms6pCYomrIBjm//1NIQbGvbDGHWBpnUSmUfoIiBkDo9uSVovFjpDEOGDu+NmxFl
j6PDuVOllbY93bm6WXxw9DR0FxD9SkTUwASdHuuNKSnHs5armHIo4xyNVcqwRlqcsYK4NQ/0/fR5
z0O98+LemBEFchYnqYbtuupodXphI2E+u3wuoTMUXBfWmJ22F7rKp3fO1TeGIrFyTU4fym7yeEI+
qgyIzXRo8EcZTqKi9gG2hhKWrT//OP3uXt/rYOZbLANPaDYf8KSXqxBTAVITBUW9Es0AAhHTl6jO
oTDNowICgV54DE105TcCtv28yJhAMke9wOA2dPpRXn9GiwuBNjn5XFOAQnv5JDW8YJRtUWfjXPeh
YFo4D5EplV11dXqg16/XApzHbYBTXVClODpjpZ5AoOSUb4e6RyW1S2DAx11ug2vmRH9n2bwOarTQ
CDF8TtfWpnc0GAY5yEbWEY5QdY1OsWWl09WE/sNBdi3S+FGP2u3p6b0uBPFJbUoTy3WdGsFx5Smg
Z+Q6A0Tq2PSbbTMVNYpyffJYOFZ8mTiQNjo7gtozTQgeOnDYhhyiwr/yEGopfLF+Xcs52i5kjbJx
8wzjiNax0FGdDQS9aSKj1mBtih4sK/RlhJJQnT/nrFSfs9FMdqcf4o13T6HAEx5SC1xU1PLzZ0da
ZJkd6yDA4oTue7+3Cisfv5lcKLAZQoXdkmhHSdKs06O+PlGWL64pk3CeMPVlnT8b1bDtYJISIHjI
qGdU8dHKmlpgibM/JLcZilD7rkrIPYY2tPU7m+itKZO10hlbCiTu8SYqW6dH+Y/jLIXvhD26GbvI
YxVZtojVgVZqbHyeC/h5p+f81rDukkuRu+L8aS9djWdzHkQQJLTaQxSZLVldKTMuwq+4g83Bh7SL
snhX94WW71RY3woYnpDaE9xELWL/y0HnwAbcjATLOutt2I3gA4a9gDabvLOhXh/UFlcAl+KI6S4Z
ylGI7EUxjigbB+sWZUryoGEEwgf7cMaebyWqHGPkVdRQACRN7+niv/NJ3xie2EG1i5OH5SyPdlIx
hUMBbpP749BjC7joRoRZDLyxn5yrMbQf5YyJ0Onv+carpVgvLIvej8keOcpNjEwIz2r6aF1RxPgM
n6Tb0jAv3mk0vhmIXfYI9yv6/MerRpdRCk48LkAENOFtVmAqDzjHOa9DZXw5PaFfpZdnCQkjWIIP
SN1fcw93vKMZDbDopQhH8E04FTqhT7/HQd9X2CNjNpd6hFwuxBqZPQnRw1ujbYn0sTviOBj2l8L9
q42+Xw+kuFZy7BKqXffosyb4UERBs2h7o2O/S8Hw30q3wqAmRmiqT5typ6PeOC9btizw4xz/y3j+
a0vr1zM4tr3UkIRnmuLopagKxAE5CC1liwvJbI1/yLq4c2BYbTyQ4Byd/u70dzhaWMuISwmZPpim
UCHl0Z41msyAA58BFMk6yOtJ4nUF/VwLhdLTAx1FJAZSHLr03FyPBezq5UGeRaTZJ0EBXYOsBqIe
sLAcwPps5LnHxLAABxwhF3d6xKPV/GtEhy4f91lSelKZlyPWwVjG4PCtlW9OkfEpGjU6zzUYyPJh
CJQ3PZ0e7o0JCtY0Zxv9RBwHjxILW40oidkhnRaBNNlZgjpws0ppRbXg55R44uylz3N6zDem6Eqi
O5kupT/POgrzLqZx3ezAZI9D29+HA2ETJh5Y3SqKEX85PdjROcr75OIguTBzO1qy4OPBOi80osW9
pZ1989JdiIN+/cE14PE6wuyuxwaD4czS6eb0uL/i+ctQwcA4ehP6FP853hVV2XWzT66POZn8bFdj
fGhK2dzVl105DTgnry0aZyudyHoDQ0fAKzRxuQunDN3Xd5vUx9kce4TeIxVO4XgcdTzWy2VF9m00
unTQYoCGj6+pNdwleX+v4jm8o+zq3gTlRCOVCnF66+LLN7PAwRufn34pL788+duv8qVNxdlxuKw6
R8k5yCvTLywLzyXXjaMHVlhXPqWDcNOPMkT+7Z3FfVwp+XPWpH2/iqZgAY4ik5+58xQVcAeHrI5h
EDp2eYUKJ7RmlRSHwbYMGl/o3AJEHq8QcjHv1NSU150DnT+J4SHCDVGgyjPvCuhzfnf6bbyKYnwT
Wn/SpBVGa/j4dqu7ADR2zaWpBpEVbLrUie+6NO/TvxQtf711MhuOWvRvyNmP20CeE9Y2FCskwAWg
lKQ1xScP9PT/7tuqo28LZB7NMGvCLyfS1gfQPmpNm01toB2129Mvbvls/29r/ZrQkhNTuiVZpEty
tKdLCDT9LLJFnybrDnCtHPh3oIQN7pfI3+NHkETvAh5eRsrXgx7ND2HQMQwdY6EH2PH3wIos1Npy
c+7WFRCLq9hPh+KdGPLGdnk+z+NAWSiEnIugonZZsnR3kxtX5oUjca24sNmc7Z9f8N9f4OGaX/i4
x6Kc6ght5aN//MdV9FgXTfGz/Y/lr/3PH3v5l/5xXT7lH9v66am9+l4e/8kXf5Hf/8/x19/b7y/+
YZODSJluu6d6untqurT9b+Te8if/f3/429Ov3/JpKp/+/vtj0eXt8tsCIMS///NHC9TvV9j/H2Tg
8vv/+cMP3zP+3sf/+s/8v/4z+J6++jtP35v277+Tsv3NUjY9KpI/6kPecioPT3/+SP+NGzLHCymC
rW3akL//loOcC0EQOn9bro38gEsUWTcrBqm1Xz+Rf+NKTVeAg4lDCUDLf8/95s91/udneRvFqH/l
0c/2g+khr6y4q3kUlEgZjo8aEdu2Cf/wYMNbG7apbeg/WkamEFNJVFzx4d6b4lcmSnd2PvNliTZP
JgXS7UnwyZF2aaKipXGFVsYI1VRVloAAYZrVz9hrzIsIQ9aPTl0n22mq+n1T2cYqap113Lg/jDoN
YcfhfwuMGf0CsFbbuY2rYg0VDNHGJrrJ4qbfJ0GJqHov8FzMA79auSBIQ5T2chiNuvKCx87pqxYx
C8y62tKaP4DKj55UFzdQ1Vz4rA4mKJ/6yoi+JFGGBZTK4CoHvXNoZcwvnqS1R2HbhjZcOhtMFtS9
7aPnmBqNt4gm6ksHJcNdIexpPxR+ct3xkFsRQpEdh9i7AnNg7KNFEtf2EM72JfaiyPtO6HH51Rcd
9uUPq8doNrftfj9mmdos9/e9iQvSudEhJjRX3Xhbxo2HVbxMxGerguymS8v85iUuTOUoQCJOBmhs
Qge8stIsPsyCfqaXuZCrvdG7C8MJ5SW98FXnVGDjZoHdx9DEXY8CB5sStwbOb7eG1tFPal6Fnozx
IZq8Sx9g0MYsA/c8B++8VkPV7UIAkQdcUjAzVAZqvXVnnwcu8lBQnVv5lWuvi51TKf9Ic8gOEajM
PUcPr7PFmyzL2nI9yTn9PqU2zh84hj/OroCJXifVpVFIJ4LiYWK1gzbZXTm5+lDYKP6dQRJxs9XY
lAEaoGbnfaDPWG1UmCOSEHRRueKCb1yPkB8/9MqrDl6HcHwZ+cWjjsPp09RK+c3pevO+Mq3iZhGn
vvRr3423FZTA82Gk3uZlJibUNuxDTHbwoN8P9YDeSYbi7WVWyepJVbW/Q06u3HmGDFOkEFKkdZzW
cYcNm6dutsXU4gJVN1m/rtxrBL31Te2OSCwkMKCaDQyoFps/I88PKOXryzDqxo0FiP+Rr9tvkq7y
LnpR2RgPuZSh3DS99OfO31OIj59ivBsQ9YgyeZfg7Xkj2kyZF74DwhZDXqTryNCaQwGv+gC0x1+1
DgEe7g22eiX2VYjZ+NvAiq3zoMVYusDKadcq/DxtF0XcKMIWbNJuizxm4N/W41yfx4ZEhW42UXFx
enE1+nnxzWnEcBM7lfkFuLvcNbGPoZHocN+NzXbXp6K+AAFaoBxE/WNPsx/TzDirUQ7r233rc6Cd
hXg6/wDrmkFupJ57j3pAcReyNT8nXlJaZznMZBwE0MbEjLCa6c5n+P7JVYDENTqJBRamXpdH33E+
VA+RTCskr4ZyQNqo4dKGgtekrwTP/83vmjjadWkdwcNUg7XPg6pMIdHhxmB07iK6hXoetI+hfMga
H8j4gC7Qpa2HBBlRzKfhvsNm9upgeAzAWaG71CIvNMc6l+Aa8DSDnTvHuGbmk3OPp5d7mUpToztj
1vnn2UG3L8AVCQq30shUmVNvf3Cw7vjIr1VIQQ2q/QSp2ElwxQli0kREQEVi5dWKNkIXb9Auxo7B
8fobCJvDrhyRQl6JoTE3dYtUZkgGejPwQv5wYZea1xPyqNcQG/oPNdxW3LubAr3oxIgxs04VLteV
KATMZSNMnTPNlkdDCB7lZTt7/W0WDOgZJ1lN1bG0q/wpUngToRqOBnKDjRbM/HrHxrJ3NTQIZPfx
Ab22ohBtIe0lql2ZhNJhU4ps/tiw4e4bODINYhMBiZqMFS4JKaIWCmozE9Fkc1A30dke52CGT5jR
XHQtG6JENZeutU4QaEVYQiUjfUgZY5KWoThtO9VX7Zbpmg5ItPPg02PrVjXJbdNWw888lcaDzdFx
HybEeqOprIOfloj85bGDWuGorFu3K+X9FGQ5UIAKQwfqVrLhnWr/ZqjN+g8bY9mbOp6jQ+e29h91
YkFWN2gKXQxhkX/127m5ZZWN3wYZJmiS9hXeQeUoFqYgBiZZFJ13gZ8+ZJQW4BnL6s7wFh0q6PFS
r2lhGJ9nYdThKh+94WPpwX/iRQmiBU6DP4SRJxyokfUUlqgXYgyVrhGlSK8LlN0vPWfCfUz73R6W
VV+tXTdPcSNDPUOiXLsG6tbAskj1ZauxhzVw0boUi8DBWVSPoOA9M7Q/zWoevruTUo/dkCG8GKbZ
41CCRanSqtyp2V3Uc5yo/U4FOL5N0alBr6CJ8kMCcSY4w68LF8whBCG1kubYX9NFMwCpjkjbOdpH
LTrp+uG+qSDqnkGplOUqCmb3Igq5G+BdPtRIRDWjEaIN0LoBiPVG0WkI0DKZPSdBl9wJP8555aar
QQBGzUsqiet8LuwNTG/zg5ghMIky0z9Rk9Bqw22j2DTxPN+mg9F0W9tOUKKVfYNWNh8WZ/K4NVDf
cxPhfWzjWNylDVVmqGlgrggECu/uJGtQ00pwvDrPkbswt62RhJ8WLjMifL7x4MZgztYDjDzsikbM
ytlh4PeF1YRfp6oo8d6oo/Hak6GJ0vtSWcZXdmjuzHDEogF9dmA7Fk2c76h6zCHg3nq6Ceqo/9DF
Faxx11fjRzIa58YIzH6n/SjExg9W8U2vkZExLadwVmYp+5E1opD3tqIyuotk2FoXUwKCAHYSZ+Cj
OyUOHbEiEEZ3Vk4N2obCn0ykagDFe6hpGoE2ziqqTm68sga6+xcz9k0f67zovmBGIK/Jfeu1gX/4
eWgH8UekHvSW/et99iKkH+vSTteDh28cUnRw9YqoTDZ9NcmbqvELvif5Fzmkddb1KjhHNUNuaSOg
V4QExaLoUuG25nBhLmAQtzhlzbOzA+bQy/NOO8O4SyekhPy4UqgkWWmjsHlW2AnEcY/av4qc2l3D
LQSlTCkSobza6YxzuKAYTGfd5H81R3PYlq2FzpMKMNoqo9zjRh6Yciu7KHABDGjsAccxrg521JuX
I6t6RlLPd+HRwpTJ3UysAYlisJUU2SFxRPe1iuNpPfZJdJU2ZoDgIBTccl3nc32Np7xCmsPi8xPH
p5+DLbGPpqXk/UytxXIBFe4tu81Dg6Pv9VedICca2GF+PhpDfudPDe6pXj6aT5CgqgcsROOLgoLg
x24sw53VBz5q+TEVQUqB1lATXtkKa6tF1wvNNXwXz5qa8iJMP8NYOzNco0tgVEKPV/COk+KymGbz
czwPZEfuCPlp29e+rbaQxrqPWACV4ZnoLOOLEdbTSMJV+xg902SAl9x3Exa9aepu6DZHIZYIQXIP
7TK81pEbPvUowSBEACs42MJ8zwkskwUbFWRmoNEBzwOECpsWU8kcD+Vih9NPWK1CHUIXcxJM69eD
68gvvumi9hPoMqfcrcHZnBEWI3sfOSM6a5YdotOgIbPLTQ5K+kccG6gfycxNL4bKK80tnlXGFy9A
0Oasy5bz2HQhia4i+ivVyqysCvP0WAkEGdu0/JgqDsiV6jose8jcEFOKZV58RknbhFTnL3bUAlgR
/uFFLPTGtRIchMsIf+AzKw1LCeikTnH8mymlnSE4M7DTDSvGWJjwh06UlO3ZQMmW20cywliEHDWg
gUpAvDatxoJOW5ZkMLOvZY8gGyLKF7YI+l9Fc/SNrXF4QoYCkKLX63AzTiVunXYH82lvZgG8H4t1
hcig8GHxJdCoy32FAMxXGgnuPqK4jHAYmMcvFZXIhwmJI2ctexLFtc7xJlrnhl97nxIThazxOmlD
9ylEhPQWziHTsCCpcstid0GXPye0i3NITBwaNCpoQpBWlRL4azF7/v3cekhXy8BAWnYyA/SXmiZA
d9zykrBe/PM8DSLYQHs0TaLDaLUooVu5mV9jzWEdgkDOB7j/pFBAC/CWaaOOPyCiGQNCAX64OWM/
w3YYG9btGS5jbFCjUQ4JFe4F0dqxjQJJk5gEHjeUTkMWENLd8ZdqvSr5XPnnoKeZcNalRTSeD7i+
fkSFpHPRaNLhIrVSzwjjkl5OdNORBjHZFji9BjvEq6prfxhC93KY6rba+rZbIdiQ1G7qJB8UXj2I
1EHNjiwc3HA2l5y7wNmth74X05q8sAcgrOqvTdvE687E6iLX3/uwJreLCxSRzMBO91PaNd9q+uJn
FZBFuMzc/7GaLFp8eXAWRhwbIsrQ53eO6sA55bmJ9DVSik9thFKnnaNnYhlO/8EaqmHtTdq7qBMT
i6J4suIrJzDiD0nvuzeYBATbAdqnhSerUg+oYagdSDPqjVHpf8/DObhTmYPz3yiwNIdkGu0inIQ3
OsgUbqQkxRh9+M4XAKnFtiUHuymjQN5nAwhNj0vIfTjOKHRyOU09xIfc/IcX9Jy1UuT53q69EilM
KC5nDfCh62zie8FwzxEvcvMcMRHaOgiFBfpe0efvNoXXpe8AVI7KeMAuBdU7mpFAxRwBWvFlTTrB
dXxAiuWmXxi800KkHnYkufPKnA2OhnZ+p1F4VMFbxlMSNTOa6Usp55iJZjJntAScWyfzD6077etR
4+VTeTvUd7132g4va7t0PRnLod2qJXgwYR4jMBsTDODUmbcjhcUKQ4phuKwSz33nDR71I/8cRi+l
fbAutkUD5+UrFE2PO4Vt3qao32KJeUdFZRVuq3VWI2Zy1hwQ7dq9C9xeKp0vyk3MTQP1WTpi/N9j
yFlTC4xMa3E7XczdykTz6rzZZVeUe8/Gn+HPsFijmb4XGy4ixeHdwd/6iM8HPyrDSi9UVPHFrdrZ
f1D3Ga7my+gqOKjrYj8d0Ay/iDE6OwvfAfv8Qjy8mrMFoBZcglyQtS9ftIMXFF5o8rZGlfhMVqvy
EJ0jJvE1uCo3zhnH/F58ry/m+3wVv9NdfXPClu1pG3AaNIcj3ABFZ4GOnbydtLVS1U+vuIB5fjbE
9jutzqNi868Vq5+Nc9TqjOzC5DIHCl9ojuY4ezDG6BOZ1M/Ttfu3NsbzYY5eZEAsrNNhsagq/Ask
WxL0Fuz4nc/15iAwKNwFBUar+Kjv04rZA9Rv4Qf5kDkPXvB0eg5vvqpnv/5oDVKL7xTWYrelti7S
pmIAF28hvT89yhFB4p+b23ZsysfAmmmavVxz04B1e5Vxc7gSW7UZz3GG3RZ7cqgzY929E69+1Yhf
LfBng8mXg+mwrDycZW+p9p6n17JYUT1wllT2zFvR7V5hXbDl4mLd+3fGp9MTfXOFPxv6aIWj2sPd
pLRu55mqTrcp3Ys4BqZMcDk9zlFL9vULPVriBTVoPfBCp9sYh9rzfOuvyaCaTbdGnnfrr6Z3Gnzv
TexorRszpRInsW67/CYIuFK3WCs4i2yb8S/NjFNgoRkI+MhHIyEWYrlItty2iPOvgnNxThd5n15O
Ww6A22ir1//Km3w23jLzZ7gI/Mi0j5c24VA/urdLKGzPu69L1G+/hZv3hntzOz8b7Wg7m/+XvfNY
chw72/StTMxqZgEFABJuC0/vkuk2iMysSljCEwBx9f+Dkv6ZbHZFZUiznVCEWq2u5oE5+M5nXtNo
8SAYGBIk6BfP4Df333zQ0m/f1JcV7r5o6u8oy8P5IX7MFoj5O42HDoWjWbdn6BM2BrMWiqLfHd7T
J/W3Tw6kKl0DBkeA1f/6EPuxQvRlnANZYsKn7A3whC26kkHWbZJBs2M0AHXtAwMzB1mZB7Qpvtk1
U3Lwp/XvPgesmoYMmaFDqjf7KLwtgyzEkRFh19Qwu26E+NS7PaOeP++d3z7qL3d9t1V7lZ5uyl2X
aIon6cUXoM4XsWgLfXv+80q/yS9BPACNpwaak6TfxU+cNSeYuHqQ60B8Yu6QPyRyeXPBCwx0v+eo
84p9mX/zaUyXf/dQlRmLQUGQQW/eD/VVtUoCnG8Os2DA6fyGRvUoZHRjZGn4JmT/Jg37y0p3rw+H
APxaNZUhgJC9g49D2x5FIwRsqeh/zuMgf6mji2ZfQpqFf36wv3mFygzkFf1tuGgMHP+6ccUQja9Z
rR+MEs5wdgkbM+sQSb4Yjt6jQ/vvL0baDpQdhgPAkbvFungWzm+KcUirmZNoH5FypkW0VL4j2v/u
aUIBJ71jvAs66S7GILlJ0yU3DmKH2/VlxNCjwEdeU22og095eHuIeiXy/nxr8GJ/t1umpM4QwSnB
vP/rk6Qb1UD21A9R3lmYnKJ7T+i+ZZasN8t8HL0ykL1SZlZRtbRu5xLuIMaqG/QHLNUOgd54KcYf
NyR2iYvhGlHOyVICgRQXmSrUIn/U0mwFj8PM5zNTygorL36WaFPOjXjZY3jcXAsEDhGSMp7j7KUQ
Poz6sbwg74wuNSoali7FDg8DGyXDiwzR6rA0S8vGhTSP61pryR165eX8QW3jZ6jsplGmWBS8BV1r
IQplibgdq9feN4ZyV2FYdquFI5RCtx3IYHkFLvhmq0xUUxQFUxnQXM5Ev0L/KYl+iOW2krcAPJaV
IVlpriF2KIWeFMqYtADO1VMUe7Q6f6KVg9Jt8aSNwaJKXufhcwA+o0E/cyjDDcpEuELQHseXzWaQ
HppzlMWHVLN6+gNK/SjR37pE2bpTeMiN/l4YwwxNIiy+5mj2RjJu2FlJd1A6zZMzlvG+lvd7KUUs
HmkAkdmXcK18VW0Xl1DbaReEnQTaS7nmVZq2D8XAQoQdnb2LtC+CHwGzlTzCe0OQJm9XeFtARBvs
7Oof2g3CL9aNxyAt6DaAV5uPjthpOLtVm2tv7GTq8XB4qORPlClR7GFliStVFF8O/QFRFe2liLg9
mq7FixpoboTseQ3hr67XWvc2iz4N6SQEu6phSlr6Db48yJ1ZevSilx8Ukuib8cLFcl/NBCfOZxa6
nplZMqEZ/bSaXOt0YOdwcLP5kSGi2RXKDvXQSffORUTTlpPra1ZIKNOpGPmEse4hgejR4Eb81+vF
ZyFYiDlGGJglxGWNw2NDblnmR7l+0YpxG4e4y0ono+y9qL8u2izwdSlxr3TbeAnPEFew5Om9XGNS
wn5ayHP8qqT3OXJn4eQB3iSHZjjp6duVfhc4OEyRrgyv5jbdIKtGRA2w/UJtaUlxrJZ4pM17JiKc
PZEeY2QKcfe6lmmyNgxvkQJidupE2Jxe4saPpvGPQJcHXxUEu9C6zVS71SW/xhyY2Zs9JokvqQFz
jmqtKdqCMcAkQzk4XZl03i0WQ+s20ws7xb+TJzpOpuhJ6wZiZoWV6mXqd5Do3518RGaQUSimIG1x
1xZI4LzMr5lwyEUW7JXuer6mGZIONSqHDLlUMP1tHKn/wdH3ZVXtDpYVSfT8yi44BInxplXSWmiH
QzYSm/4cNX9XF6FzrygQfaaoeR80QTZXQh2GRyQrbdm6ONUm9j6wwHPEp2/bDb99kl/WuksMgx65
7uEmHNJPfImnmj80UTL1DSt8IE5lW7wTj0zPdtU3yeHv0oiv93j3BtUOVXs9D49XIV6IiW8osXXJ
48M3T/KbVfS7N3br6poBaXgUl7LVWDecU3UzXU7Ps3NEO268ZHn7/pn+Ln34cm/3tFlFEMaYJjEt
nJtD03yFxeo5tQZLN0W7cpNl6DIt/OZ53kFBf9V+EIDwUQWrhRrS/aIaoKVoJobHbIFWnxPsw03g
MsV1Vbf0Amu+yTbfNW6+XXI6/L8USWWgV+NcCo/aKa0sCXaH6hIUbchivrTMMHAmxlrfV0u/fbxf
7vSurAguEXbLSXhklDizbqogYQtV6MxcGNXLZXH68x76brW7LFSWEe9FFPR462s7EiQaBpSfSfoa
ZuCA/rzU7+r3ifAsQ6KBePc3bHzSR1WDIcGxtqnR2DiAInzNUk3Ba71KNP+DF0iMkZC5IoiC4r7f
M21TtOjlXY+KiTJxho+PqblTG4Y5CIw0uzyqq9TVnT/f5e8iDvcINJ6sEAD5Xb47y4B/zAbtkMgF
/jCqtECWe99Fwz7Pq+fO+I7DLv82BTXAYtPRnSHZfRdponbMmkzUD701ziwcTOtF7l68cRs85O+M
RcV9tirWkiWbtRVDpHSEfXT4LsxOm+S+aJozBII2DjOANsZfvxR93hp63+gH5O/FlxpVsYcQIODt
m4Pjm1WMu2intFWqwyY7XGWpLa1Lc4k34G2Cb0QBfr/K1CTW6GlBy/nrvQTaNH0LjAPdpvMc54tq
gh79eYvcofmnYPbXjXkXWYRQZb4jtcds3IsS8JcG/61t2J/SUngUa80TMVS+4ub3zbJ/3yq8GyRI
AB/QjvwbWWQm52qI4vJDtKgXGNI9oTcALtOcuxd3XjrffX53kUUSmWuA8YbQhc4B9OK7OHbBVVm6
VfIpaqVNPsTHVBBtuS0wwYGP882dTR/Vlw04raXBMUdbjm7xxCL760sTw3lwS8LZKeHOpu1P1uQK
HqNkp/K/Wepuf/xaCsQvWRl0O0wy7vYHoouZdunmp7mX7EWnsshM92tPN4t9dqBj8M2dfbfaXf6i
KdeuQXX2ZGjvITm48fznu5k+zPvnBuuObQGVT2dC8dfnNow3sB7y/DR1jfNd7V8WFOnL5ptn9tub
+LLK9M+/HKSdekugS81PUpajnCmd1fFbTtKvAc6f7mRKlb6scY10KbtJ81P7XC4GN/Trqydbkp06
4xMq0bgO+fPdjT2RX8y53x1TQiJs911uBd+ccnc52T/3x5ebnT6LLxcix21S1lzIVKum+brF5RpF
8T+/tvuT9J+LyPSpRJo4CFfcBVxFaKsSet2pcWauPj9cvYunnfHENsd6f7FjG4eB/7cV/8ZlkEZk
9ZQZ2/7maM1mWrHfow2LC9FmWjF9+g8WpBOuoraAKNkvyP7X5zhpUiPEaZwo1Uf3cpTPeEZqT6lX
O/j3RWQM3x1i9/ner4f6ZcV7IiqeeRgFaiDY7HKh7NRld6o2kU0T2aUPkphogprfbZZfumr32/br
mvfZwjhvG/QCTsapXhhPPEorEim+TfWB2aQjWPJJ89Cc7TblhmGpJVqiEz2g79U8iV5p9+//Zqv+
X88A7jicX1I0/S4gGFcdSfRLcMKjCm3SGt8txXj/T96sxgh6CtXo2t3dM37mYqpLwUkCs1u1jyqT
fAVP0Eb1bjPBy6IVTZ+PFFvsKB/oTCI7FPffbeffhSSwGP/nGuS/fqVDVOm3iGsA1bnEHqzeV1Zg
N26w6+3bQ+ak345cfnMaMnnGJgmhIRip95HWSOSxQkzqxBAa9ElEV+c91o5t8K+u8v8nAf1PYHUi
T/UPNKA3ZMKFzVvdxvn/+F9u/ZZ//PzfXylB//qFf5GCVPkfTNuAeFAZzIBCzNkj/yIFqbN/AMeA
dWjMySrmyowt+t+kIP0fk3ogXESCLwNqNs5/k4L0f9BMh8Otw5QHtIEQ2r/BCrqPRpQQigH5Hqou
JFtUeu7yDK1O4zDMbzO7t3qH6WPpzvzIRgvaEw7G58W++YEjLb48r/0/485XQfXZ9KNfwtHfFr1L
N/AkqrHwYdFkPV9KO3Ur+MJufO4W3bp0Izf0uqW6A7m3z96NY0zphr/zEpNXt66svjBHB0CwrexF
TzzGb9Nfi2+Cxy9RyD9d4d3JN0b1oKJ5MLO1YUuTUy+t4lH/1HaXVePcHNVK3HZ1wdbdnvmSTWfQ
pptL0Y54FOPAYn3bx97wZDgCTt7HqWVBI9THvPdBW+o+HW8Xh5Xl7EwzuXADsL14ftrI4LjYHaCT
dPjz4/7V6fr7zUxCV/Q5FRKwv0aheYNdWZmLMztb5wvkxR00Cq3ifHGEdsE0EdODYttjhGuCigS3
EiG+v8TvmaLkTdshYSw9Gx/ZxaUD+9Qcpq6WHtpjbcaLZq3VLmbtvTvDTdNWcMv08Hqyym2zxrFD
dK8L/Vk4XH7oz7I9WDPKQyKvP2zkVeaEuQUMx9Fd2RfsyKt/yhrO7ba+jd1+ZXwD6gJ19Ns9938f
wl3C1KtSkwi5PG10dVzIoqcYO+N5eGheo1PvtdjzRo70DJoAL/JcBvY9LgzQm62Fk5nAYelP4972
1NmjXbrhKrMjG9tER/+BXKqKb7Ud/gwX49Lw5A+sRS2cQKBkzDMrtm6CWa7mV1+JdsiYQY5apc7U
SBuesqf6PXBvLt6Jfv4mOdlWOMgxOT4OOGeSV5yFRztFvHrfPWryUmaPaOjpmOHnTLGSn36ebsVV
j6rDube1z8qV4QpBKzPTl4QPJDt/V2vJd+fZrw+X+AhRkSx+EiL+606Cf1GMPRw6G7G0LH4TcWjo
zJluhkvVrp3czLc32uXlPglNXrGfHISlvOrt1iqtm//dXOwXEu9+XyMlQfjU0BkDQffXqxExwSpv
hTKzG6d5VJegzL10edlgiNHYwwkcu/KE7ZmCU/oPpPvFPQbwGiaaO2lJcdqYiH+vVdk0PONweVDd
1qs3vWhWtPmAlV7dq6+jh7XtyeQrt3nS+DQf/vxhchzfndf/fKBfbmF64F/SeE0alNCgE0mrCre2
W/0eFtTqD7KykhN/lu+izM2NXa9lHnA2S4PldLsgLlv2j0JmYVnrqfrlJCs6NIn3uPBS2QO23F49
vTaFXQj2+lmkDdX4JSZ6GHub2YPkihbiBt5uXGj+iGTFBu0Bb+C1RWZ6LHG0XRfbWwaQmj9cX6x2
3a61XbSgMdmaxdXFDXEWb3WnKpZNAOvOYjpUJdZFM4OfXB5FiSnjL1c+Xz6Lz+E5X0vPDRwob3Ab
R31NFuNzsAHBj71n+xycEZkZ97eLqT3wA8WqWvXmzYfLcl1dR5vJ2G0d/ZwPa4FvwHiRC3vEU4V/
kDi4TlaYTdrzZiVXtWlojpZsq2l+Gf2oHCn0xflOiGOLiDLHYljXgClZvTm4Y7DBQyuYcTVe2y4v
iu7Grfza16oZJZBo6uHNUGMoqd71+uP2CL+keJM+1KWx6z6ujmJP/w2C2skXzeqxcGYveJ05eFUt
dAcOw0F5iT9VB4seO7EqJ9/Mt72FzbFzdZpl6uKcsk+WAmVM59ZeyJ9p+KJD5myReeNQwJkQ+xow
5BbJoR1YaE3jKho5/ZLr0J57aPOZI0O/OlfvTUOcVX62VnKcOe1oDZ+wI+zIGR0UXl6zTX1WC1vF
wd3pcNQwK0dwmUNeVopk8mO4VBg79WZmi3IxNZvzPcOtQTZHXOLhkwFeNA0d/w0zXbVMbN34tX4B
dMLc1kw9hqaQLE3hJLmqVZ7CQ7NJEOc4GdvqjGY04NITPcGgNHM7fv11WDarBO6RN1tRJw9Wuxp9
CX7oYlwp6+KgvN/OgMkwI2bF03UDGVPEbNgqH6airFsYz7elaKUw32R8lq3uAxpX4IhbCHYuZKbj
3Cm88oVhsKO+1XsISoyfj9djtS2WoV8cisHSVoU1H8zhqV1Vr9IKw3s7fa2ZzHEsa+fb1VJU4Kjj
tukceCXydLBjBr2GPBua6ql9rJ3hE87TJbIZqgYCp+R0k+5sOhdUSxNNsOOn21u/TRGOlF3MeekG
lNjbnXEbnNtRY3U+dpNcSXqOeFJ2sWFqwnM9Fjznwr+lqyBdQaURBysYLFilmT9CSJ4ccHDiRFOM
3q5DBcEbGjhYLeF5vtTgPH8qmWsEGwjMkTOrF1FnRhABM6v8GH8o8VbcGj+ERenlr9I5IHY8NAuo
Suvu9cbcEq+7fbQA5M+txDZGCeyA9Ch1JvQ9udqKsaUXq2nm3ZnBZ7uuH4hSz/Jn2DEIKjGgFZYD
LoYiEwrN5SqOCkjzzx4If2QpS9IAtLYjuyfb2TWCKcW7MHVqfNBild91hetealbleJxr68Z4FLGL
w/Vdn28v0XIYbQHTsEzZXa92rNiMi80MSH23FftNvTNEfDvt2bjOcBS8fJQcy8Zri2xpYY1rgxgH
9JYPpbM7GytoJzkRTBn+b0SHuOKMdrDpH2N/OMFF20MD5SwW3yrPcLpF8ZrxTkIz2/XYH9vceOok
rraSH2c0ti8MiE2eCjrYPGH5ZuY/8JkvH9gXy2THVzJ7Z2uEZ+n9WsGcMGMn9qRlWZMHBovi58wP
9qmFGT0h7BDZHVlgJgB+AOdvXy7mxRc3+ujc3tKj1jjj+rpVJkd4XNnMun0eavtGqtUug9JCHJf3
ukgshXAGFVX7Edp4Zp1Vf2DQeLGNRftrWoWok52TV+UeTBxG0i/EVVzY5KP0Y7ia8ePwjLhO9dgq
DhgC46NRzeaR4Dla+ZrfxZVpIz1j9shns1D88sR2xbCkdMtF73XrdFWf6Ab5siP5huPMTe04+prT
+YE7N0creFBN3ZzvNQtOiDUDOylyfjpzNKl5ovPeChKvp/Rm6rQslsUr8r9v+mML64swEVpDaV9f
8VMop497OtX7bTwhPnMAYE/ZR4cvcPksxbZQ+i12La8dDdlQ9iqURpvFuJ57lBO2ZCYUMoqfvcSP
6XYaAUvr2SncBstyl0cmR5sJbIMcLqWyEA5Tit64XK7DcYElynF+uj3rtuTp6+CHvBiW0sznZYbQ
40SOWywHTbXZxdz53DOGdcC+6RjU5SvxY9CRK0e3U98YA0Mg4l1E17PzL0DO3dSSvNmyeSDf30lz
M3f4ch9vtoLzDhOr0pJUW8ODtDFvPxNbt8eHmS844yrcNJuURnDsXRaxFSxyW+L/hyjMfHkVw086
5W+JxhdYrNP1jeXC82UNnYkw1fpwd9f5iVcwtzUv9eAs/pQX3CSteTgN8UO+xfLnA0rFS/2ETbtk
ZXZgK5vOkZzLLuesN6sFZ64vY93ePgLffIu2ilc966e5W7g1BHEHHqYfubGVLm5QguzUzjnEwa8Q
QMlO7E72sMUbWOIB+8ukxOPUGs7D3CwRPvCg14V2HvrRYKJ/O7t5Ij94Lko7/DVfjl6vPmah2Waq
RtPUMmAemZyQL80OEIm4poEjVSY20WTK89VVW1B9LWtfPVWJGeCC7nTLunYNLJwyq11IbvB5QQjM
om4rbIJ3WjjadZnbzTZ4ZNvN4SlZ1TlY6DavD9yTdFRfJALeHqLdyPPRPO3x+pDuudGAfdex32sd
7IaVGFvg6lXoSK/5qtPMaJfttCO0v0S0sxNxK42XHVkBCXP8Y+bmdmJfKMT4xWPyqFmac1mU7L4A
pgB6P9F2rKzx81d9la304oyC/Chx1eN7urx65T4l7FwsPjdzgtZy0rAppt3cuLrd2POFsp1+v7F7
e3gSpj9nJT6VyAuYbba+KW3Hwo5czRKc4CXeXF6b19BRjiG/HTrBw9Uu+Ww16+IJ5HYuZ1hZs8t4
2ZfqUC0M1exPuWEZNS9AyrC3w03bCl+0pWLhVUHk6c6ZYzBMJqMbXzoY6266H5fxntLFMV7yA/As
+MoteaWVrDCTf5wRNz64xHEnWdd9gkiHYLeVWRS+uhKWkeZewj3IxXSvXq1CNmF3fCjL64KJI0eE
pf2IFvOlsQ5Pt1V+6F5ndBbf4m6JC+xAWqw4ylKJBicFqSMQDbH9U7LTFbSW8BTLds5phdfu3MW4
0RQru5kdtcs2FBa1YV/m+7Zeadsq3oJKothPnejU+jUIuJPiVp66H3yNZ80+fg3P01sVLI0WAdnT
6PfaugzsYo6Au1kc9J9Yt4uf121ldU/AuuYIOn1k4GCsAO7lZ5Y7iW7NtvJpdlBf+F4smdKaVKKE
QWtqj2lnQaOrdgPkMchoxP6axvwxvPEN+pyyAOR0gRIzXZTbaWckW3WH0QV5hZ9fbWOtimbjC35G
CqpQlQl8X6ai2MGqPHabm82rWl2eml2zH6zRmXrRl33mXB94QX7Dhg8XN5f/tZb5T+7wwvmaQ7zB
/PGsvUlvKMUEO3B/uNRFwamBNPopK1aNFbqPryqcl8/kiaZzKS+TR3iDpKtU2eiHOLO3KzkuThae
HDrtZ517IjiaT+F6Dh+yrbHEnrN/GN/i5+ZHaVhF61xn69jwgOjBxi8WjZ1uiN4cqIMVeqQMVusY
Vrxo3ztr/kGYtD6IuMa2dOhy45ezXK8TVyAM45eKDjsb+GoZfIXxFLpK+jXQPW9rw8sakw+EBD33
BBAg6qonlap82Wy3yCW7GL6ey3NxCi3RzH9223h/e7jsKFWEJVHpV4sqcDJjO0yhAe4k3Y/Uva6S
dZh7l1NmEViofVh9NZDxN6/TWK/GAiBcdD9bxY53OjsOISnZUbfIkkUH/n1b+FGcMsYS8XP1Q/oJ
U1V/zzctyUZithtjdGbSDpkESsASXcdlL9s0YSKnU+gxFDaC3zls/Ys967BgrBftss1MxBus/h2b
is/wR7oQPG7PUx4ZYKFjkmK8Z4JUs8UnypvSHAS/vSxT9aiASEF8cCWuA0wf8GtO17y/0lQeu3IL
jTdAagNcSf6p75q1sex3og9KDoH1bbgu1s36Bh7P6citZ+nSeCXYJSh+7ATeQWQTYWBbBN2KY0cG
ORGCtHXmi87Sd9CGpSUmygfs07Nlci5WsT1uuJTeMhI7uJjJBhsQU4IJA2RS2QsPChiBI9oOkRX8
1D3SPcqW7bii0HZ0zQHYOhU/4GLt1kY8JATkI/id9yvu5BZiJXb+U3/vDbfsnWRzteYeCB25BtLJ
ab+esmB3WEmutph7cebPOTf5/nr2C6k6idjMJI1tn0Un59dz1Wr8xikjMk7IwSAz+xNSM5TOINRi
HxGQcNVdPaF/wJ3g5k6wH8HWKVNvq6mmm3lxswBrWS2mQZjiNSR1YIMEb8D2nk8825ZH9octmtgZ
++FeXtc+lGC7eiCkHjpnO73oGzmi6M9lysxkqe3P0SMAFRPCdmpP1WjnfgaJK6+AI/qhFT9Pe/bC
qA85WqveRjq/jctLtQ3146xba60rGgsBeSPdF0brGq14LfShWvx+8TQwJZDeeNo/j1ykkjn4WVQ/
1QXZlg04hv7ZuA3PgV2u9B8zzkoKv8uGyHHqz2XKvJszbIMAhwfuK7SC2al+wtqd77XJ3PkpH63L
i0Ae1Jnz1WWfO1Bz9q3F+pwh5hS5JEddiTCLHUpr2Z77sZvBNZxoUb3fblKazvT7Eq/xaWuIXuDg
TFethNXlk3FRvLs8UTn3h6l67x2c5Y3KrmNT8ItHkK5+4cOl9Ma9gTLjy3UZWKpjLC60iHiEcmJd
LW0qvBNIhrXHd/Mi+lFKRhS9Zuc28i8uuUznlVbmCd/h16ah1n1LTBbxegZEPs1t74ZeY5KHYRyq
dNZp9E40T04mZ7acOTf/W4jCNLz601p3w60+Ti+QUVirtUdXoRNQWcVGXWhe/BIto/Ofe2X3AKRf
nbJJz4LZh8Tw45eP6JdOWS9EsyGFfUyzb/asU8jdDjCfLckcfMUJPdIZZha62XN0VYvCNfbf3u/v
Oshfr+Cug5yk8EJKdZyuQIQ99c9zPqZ2MACVhu53VIN7+M7f7vhuNGNcBCEfI+64cy/baRIeLrRl
S9foO/THtyvdzWMiNMqjGR7vdr6+USSjnbJSuKfb6jvUGvjC320adibbk/GkqN31bMHkN+2AmLld
zp0ac6RLuNGQr3gufL5Fh7q9q+1yf21c2UGLrXYVhEeTBUMIelUt5eameawuTvkxe+k1FOTws8Ap
dhUG+6JHBYsJRyF6obICfa7BBbj2DCVsTXDbj2Z5eZdvU/PoxcAN28YE5bm1Uba5hmauO6XdfP4Q
XsYNJ/w7gvneFJm1Vb6Pt7ITO4Edc7ztykW8ahDVWYwf9ZqWGS0r+7pMH3uH6vnqtSv1U9p1dnRd
0tjsKAh+tGt077z+GB9Lu+wt/VW/AQA3JfdC0wr9goSukBXt59ZEM1RtSB3Xwgw+0H/dRG6Pha0r
L/Wl8A4Lym3fFS4od0NOw8urug+AIF1poNLVY8wgPS0KKAWmseXtHW/qrxCrrTKXfkVwkLejO9rh
tqPQSjmVaPu8RVa6HHwzcwOv2Na25CoPl8fsQXy70dCk77MWveihcMh6HQD8LmffqV9Ji9vNnLkp
53f5NP2r8qPwFLkGUb18Q7TjFvihQ8fDrc7hQaXjMVhb3oLXUZub2hlKBwVTsEvXs2VLPqbflpHb
ocj0MT5MafUtMdVd/KCRvFIELOIHOvhA+D1YWL9Of+A08mr4bBof8nqJZ2lrq2SgoXPbBzgrWMje
XeYmDX+rvDEoNB4VuCdIFHBcW4OjWMUJeiXzCJSuDqpbn5Nz7KITIaLvYUIBSG+rMkPB2aRbxg7m
Lw9YuFHO030HIjANagRlFWuOcFlFynOd+FlvX+0k85G9SBccR/2U+kWOMSzTq0mSnhWOMjq6tO8f
ipfiSjpnMV0iXS6ZuFm54KDoNb+5sltwquNxeFR4KjI1W7nlsAK4Gm9GcNbc9jTS8bJlcPxurPML
I3cfyfEKwoQZhBbSlXenRtLEBVhBIvnUUWVM6NYPEdJta74B57I1GHYVP9MNYXYpLqr11GPiDCWX
EE3JGc6R3zHn4ZgVFt8BV+6ZT79i4Ncruz9jwjBqxkqbzpje6beh3zvoGHGVl2O8oqG5nC6RZvKR
0SrV6oynFZNrX9fUBFRgAGoY1ErUBHPmjx/hWV8PjKp6tA9QhLVosQNdXRkUQ91zQVufsHCYH+tn
eQt3+pS63yNfdO13I585MmAqwghYZP6a1n45yJpES4wqMWa2LaC/adIvBRI3uLglmHN6DxqwmzZ3
q/wp10aUL5fJzL48RnvJ7jeGqxie7qU4xdOdqztnNqNl6vbaNIFRctint9BsP8J23dxew/4N4azr
mZ4kRplXlVBFzmsXsdn/vPguViCyldvBfmipaqvjjIikfIS7+WaiAjdPPSEiQrucXMrV9lca8bp1
eewPCt3nuDFfx2fleYaq7qe+vNKTWQTGk1QdmmQhMjimIHir7Zj3NffaxQjMhSqBTjaexE6wlFaX
Y02IFfY6kHrp47rULUKjR6AvZeBAtqB7V/TaEbi8WhHkYTp5a2lhdE7xHpZ2QQOd0J7sypAunqaZ
DcbaYkZ5FDnokR4r/0ZbJ7EV6jKcwMmhp+TPQsLkvX2pVghs0r3d+AKEKvf6njgF6hdzDXVCM3Th
hliGX7zXvTUXLWVvrKv35LXywf3T/pLoafkidXJoDh0TMSBxDuWAaF1LDhDtIdj2vhqa1ydhn5C1
J17kFLv5hVpaDDYyNGs4rOuhcRVv9Gi9/TMiQSk/qooH367caPv0CZUZRrzQQmVMYnpbIgeXl+Fo
cnD0vd1fpkOSoPzIQh1VW29aQm4VgSW/B5bokYC+T5fdOIPdLso17a7poVd+soGNpW9vvsHRly2i
c8Sg2QdpN5o3ip6X9Ilnt+JN03+yCl9OQYIhIEFXfHSDjbYmpPEvDu6MjkC7GbzaKjf9KnCmEifw
moaNjCX7WnJ73njhS88q+YPsZ96wG1wVCCuFzPyzJB8OH7vnOrJlT+dLm7G15CUt2YX4axdI7jTz
gWzhAENb3j5HOye7HJiDMXsb3IJEKFtMtffUmzbcfNHTqCRDolFtNZvq3DuMr5h2vde0/2drhmu7
gEGcvIwITrU9pYxXb4Ys6cFAPGZfaSuEDOxwaVDzjzoB40aLeNnqwFDy+tS9R7upX9vb26najY66
7l2Qr8M2XLf0U3ZzysCJ43PMxCY3Y303l54GzhY5O4qBj7JtpTmRdpBmi7p00rP01NGAY2hCvYPk
32xrOPzNTXKLn4bVu+riGsuITr2PHPuVh2U8/UOEK0fbcAv+loZth/zk02yGNNyxjF/m+rpRrYFa
PvKF+aJJ7VFZpBm2wJb6KKsmak7yaPUje+H6SQ7VEUaDnzdrhELOC0Af+mr+KN5LGxTN1awyc/Zh
fGjP2Z5svnWjj/jQn6PgRWlA3WCcana6mcHZNNH1tXo7funeDK9YdJ/yBw1odY2xF3f5s/KU1dzJ
SlOi9qhTf7gggmVWN5fhT4SokznfQYZbBrvZdupJ9ozZytXUF6f7vyqd1qGf7cUrqgk6k9cXdd9Z
XUVfee6CsHVkO3WZyo3L2YWEY/5xe9YcdTHzaESfih/hnK+FhqQKgxLGB2lI9hbvQ2v6yIzltbb7
NS0jbYnPvMNr4p0fpSU6++a4FTbK8kleXOlM7Gcb+VnC6H6tHYpnbTPJxuSft+dEWZW+QPLT2rf9
lTGJhrBVbl4YFOWlUw+MOKgFSUq1ddy96PFjIlmMpIOXm7SK6pNUeVH0wtDnMnhMAdPzbCsMCGfo
e3SmUJz8L+rOJMlyY83OW3mmUdXAaY4eMCvJTLdvou8zJrDIyAz0cDQOR7MDbUabqI3puySlImlV
enoDDWry7JGZEcyMC7j/zTnfoXcCSbwW0UbexUwUB/Y6nItXPVLR7byj92Wy9b05BNfeg/7qd+2x
OOqzi87mQqhgHrsJnh0+kH5XPF9USJdKZCT+b9UcijVtNKPgZVt+YdffYEzZ2Y/ym3Ott8xEs1X6
USFzQp7jnMJh1e+ch/TlcwEQoRmf/1o9oWaCy3sXeEzcknV4Rq5gr5LLgOARrh7bUvFw+UMwnjiG
KFfSc37i8iivs+8x9tan4YCW4lTunWJLCVR1lGbqzu6e3HQrxo/uw3fW1V1EdfijnVDL7DkrnRO5
ohRvWXHVeg/1V4dqknUiIwDrTtinSIIme21u5uM0rdN7mvZ6JSgf2d89D+DorC2AsLWaH/z3lFXY
EO6mel3wAVUw8tZxAjeBu6pe9wzDk1XwbUFx1q2jO/UqzhnVDBsygm+IQln1wQqMe3vI6I0YY9nP
0Tf+apyUik+3YbT7jPkbyFmxZ1Ikwu3IFGbXXh5Cblub437c1F+m3rrw7cy6fRR3w2H6ye1q3VXf
JfTNe3H8e6CeixTnrzUdkcceqccB0l/3L41WYHdepyLoq+6+O7JCY34k9t1++Dui+3+3d/zjf+cv
CpZwnp3FyihnLje9g9XKRVFjbeXB+TuqwfDfL5z+7W/0FxmbSc3YgNH7rR+uDtnpLdyy29yE70mP
DiB6c94IH7sqf5CJzpH5Bop7N7xgxeyOlD6H4NwcxUWRgFCo2VXX2Sn5Ke9Yfy2n8qb8inbWOWQr
y3bpvfzyV/nDpc7NNtQY3b5bMds+Ug2xfLM31W23Qu5mbRUCt25dM4HTa//QPuI8OS/v4iJc6Znd
6ZfhyFj+t5/4PyS9/U9H1r8o0v9jSe3Txw+Y81mvP/7M47981W8y2sC7SGUxw+Dkxc8LbP5/q2j9
4BfSD4BohK7lEHsX8QD+LqJ1LaSyJP9EOGjgNWBK+j8qWsf/Bck/bpQLDMclvsf/R1S0f9HXQ9RH
iosryKXav0SnWH8Z1ThVas0JIH98H+7IWVLM+ui2prwCoyk/ZV97LBWjItqEpuUyKjQ34djWd91i
tS9qUNM2CTD4R1OFrQRcubWJgzY/lmNGVdroAlwGTtDpbR7s/JXfPt4GIlkOC+jub6ZOxBfMUOeI
E0qvTTJ2VBXJ302qufje/u1A+fXvyM8JQjWifWJy7L+Mv9q8WLQMhgzagf4aBajZY5bbHdttgkt3
Fv9mW80QC+yhjK9CooiSCyiQvIE/PBl3v/0H/yge5jP78x8jxDWAvBOmCJYNolT59T+0T1lmJbDE
R3/PMs9Zex7KJ6PHw+wHP4KJvbI1RB9N8vcyNi6Dxr/+hy/5MDjqXBwvAMP+ShiJ7VYGC5TFfQtq
YpcDZX+9gJaGM5CjmJ2yXOpt7AUevpHY12bneAmz+WUuP/surDdqkCCewmXch1MUvESAGx9l2voe
E2NnviMVJYQmkiX3F676lRzL7josIq60wfM6a5OrPB+2/gQWsxIDXsFgrqbDMDZOuU5TE63Rdzdr
XL3dd9+dNEVX4uws2w0/ptKGy7DoDjC04yJvBFrp6c0wVWN+KizZoDjTPlsPHTvnoYhoNdpyDitg
kB3Y9KUdFaGNVdBveiJu7l1N2GMXROVVM8bJdQ7blWfZQ/EZe5N+ECJEGRbqYTHXg9Wmn7Uty9ca
ns821ixtc6vU6A54YY6uTrxmFVbQfddq8ccTgVbGYjDoBc9iNP2bCwEu3xXl0qCnqu2BVjRug01g
5h6uqD0sD/U8jOtuttnTVxfQe6ewyq5iwKunujZQ1rtZHApV5HdzCDAjHhLMqeWUvlqFpgpoRrGF
LyFvE0Stl3VcJ1+aNChuQGSa/TT07lEOgfdcEMGzn7wBFSNQkpOBn/Oc8ss/INSqfZ46TK1GJQZw
rRUzxDihw60sc9252bRDnZlcxeRYUCcOITRckzxrghr3jnGgoapRFsesjsNTN47Ja2jLDmmqtvIH
nhCDiCxBYOVOBEvadXMZ5UHSeUzMjFwbdnT/Qarcl+2wYk7qojuQRmAfYLfmu6qs1WYIqvq2cEu5
8Rah3xPVZ7f1VNs3aS31uRaVu+snNziy9E6HleDx2pRW23zCgA/ue9i2CCUikNe1oIuxAZLynNlZ
tQ4i0L+NNaMDGtupPQGwDd6DQi8rE8Q+JPYM9vfK4eVkRBFXu97W6bEahbXWrB6vuqQBcyFlcgwt
uzzXjVDXSZInL9rNuHsTnbYbZRuP6szLPoFLsSVN5mVGgEGKwboSM/2mWiCtV2aiPfen8LtIq/Ae
FwZ7WuGrW78O1W3qujMrgr5h7211LnDN3ELkW9mgtHLPmdcVls6rfOT/icbX12Ui3XcyLiyWqWne
ftqcufd+l7vzKhG9dyJgr702Rei/udEwPkVlJ7ZahMHHNEfpekpKv13PVpW9JR6KPtfJlyusyvGP
lNAjmMg9paGnp+y81KZAllq11LodAt3SqapT7M3WSbSeuu2tsXoj1QOpD4DxwzThkXdAOZ6auVHX
E8/GGW8CCtI6SFDJBexamzCjvc87J7wSxSgfGid9neIWnT4m8TMPmr7W88yuvqrq4czbO/0YCuU8
1EojgSeE+tP18uG6G+R04LGg1idT4MWZyS7xtHROtVt0zqqdSkZLZS5vsVu5zcEUbfLowoFmKZqr
4sfsDFfSKqbPqDR+fT0CA/oOTjl8D4Iqg/oUDJuxnOIruMTwFl0p1l2eI2jt5bgN+ZfoLqMSDZDI
k/Y9ckV7S+ZV9a2cBpVu4pQHM547kmf0JH4d7s/htwuNaetaRXuoooy5jLKrCRH6GK3LeIy3U7Wo
ryBSDZ3wiHYuKiZOKncCygoav2YNocjlXRmXlavB+X3W5PIe+9QVZ9lb9qEKbCi4We68cqigSYJ8
DaJ4mW7nynH3NRfiTRWQstAx7huA5Fck02mgzPmqj2Lx2ApUkuksxSHym/aoB3/YpVPZ3k8y8t6q
yZseOpJbyK7ooBVHc9Rs+zrLPhcYBld+o6KT07TI/jvh3fUuaiVqmWjXRaZ/bKSN0nhSy4uoh+Fc
y9Rsh8ier0kziR+JCK0+cjTjxQqFuV5bnTPwP0X33kNf2jo1v4lGiMYvcS9al2VpXiw/W3ZkQafu
tm70+CxDkx+EZPKyRHX9NhaT2Q8cFE+xC7dcdIGNuKj0HL2B8Vc8efDPaYBhfqOpCKr+GBDB/aYo
Do61Z/z7tiUFIytyi+NElZysc1wfZRpUOzvLkr3uF+dnoz37NVTpjAy8zeUhjuK9uPRncR28BmPU
7KxJxreDKsNpRVGHoG7qpTiZZiL4OwpGfS9JoiC8ZumLj8nP3LfJyklOzaO62dlFmbFHcHPMLSjv
+1fdlEgvEtJS8pXSHY3YMiLILfKi+xr9QV/z4o7OirvZYtmu4y0JgMz+vbYTt/Hc1m+msdInflgV
pLgMfnsn24dRL8OhXbS4CQbfRTS5DDbqNS4U6gpnFwcTbWCUuOLkjR0hI6NMUKumMkTp3wc7Ylva
H4Z84Q138LxRMgdvnYfZeGeblq7TXuL5REZBf6LgqI9JL733Yoj1tS2GMVuDklSbWSs0hkT3PM1y
HpC8I6xU3YKS2pAnlEYusv2ohwO1NtIBvZ/JKiNKJWoRQVVq+nK4id+dOHM/hDtYBLf4rX0yfuf/
iAd3usviYrjwo1L3Jm4QXwrpvli2sG6nImOckM79tQFHthGLkEwgWmF9KAfpRuKJ+nOpF80bX6Ce
aqfkJiwEM50hrk8K0gJyWo+sDei943XvVc5+WeLqPABquckI530p68V65iTunpQDMGHdDJIZG1U0
sujMDe/1mM8CDSZQ8x0PVcVEK5/TR9+4AZoU7XunIjPZfZMgns88FEo+/+856QBaTHKYD35Z5F8O
IX5PXd8OZ3ccAlwYHrMIuxtaki/K9FsQF16+LZU9PljBIMO18iRYEa+KqtdqntrPtsoqRlfgunFG
ySR+VcESnQl9wenl0+Ss8aGW595OkcimbkraJDVLCe7w1FD63izzwlA3tIT/NVcEhlP0JMhJemdq
77PJMPcoEufsV3p6Swii5ntCFd9Poil2JCRQKkmuu/u8S527hDCFjXC1wx1IAbi+xNVfd1NYbv0y
n+CTmyDAAlB705m4d9ZTsszvoiC32dCFDoaYupxQg1oW6hrsNKEvOTwDE9aPddCGP0yXzbvGHnmd
QGqX+cYGhbKdxxr5cBAMr55RSYNhZVFbS9nBKQ3b9lSZaDsOTXQluUK2mTbufso9+9DHcXZjOaK9
0/4s+aNN+VlUQfxG1dSfHdlY39upIner7UuibMro3DTYPDq6lZtByeWDTBE2k5Wq9NUwFGSVjblM
t5kVZxbODoHMa+ib5lGKnjCWlt1e2s7OzeTM6Z3Xhv4+4VO8nWFhbRNT2S922oU/Z87yal01c3mE
9G7vlixGQ27VCJJ7uztFQePfEogsd7ZKlnW4SPvJruz6rpUe/hJifQ9VVQwPdRD01UpLq/kQZubq
zwVidJBVm4QsobVWOl6XhjEZhxCr27bVNxEJmGvLE/HZcpN07bfBJSPHYGUI45pn18xfNWwyQhJE
qX5wEDp3aeOIR5UU0dMgJn0NxX28bbUV7EvP6FUQLf246vzZelJ6WdyV13pGrOzZC+6EFO09DV15
hRe7eEudgRWvNZDKO4YJJp9gfilBtdlX5dgXRwUjKCUUhCyYWxmoai1DOznXSg2Y4/I8UvezKpdq
ReWqHYpAlZHZkkbOg5+VyVsWkweymqOovIVJhgqT0DBG00vbE2k9UK50Kz1zR64UgZhPBnP1Js1d
cw7K1Lst+9llbDcqjHWNPUw5b6w2z4X2UIBZS2MdCcFBjTvbivQwGWxpY8NTEpn0XsGP37SKapUa
yMUBJRv7OvKm1L1yTZ7fWCSo7wqz1HgBdf9mV8L5FJn094qn/GiJVn+fiir+XIwqyWQZ4SbtPRgM
D0m0pCWyywgVm8/B2ewIzJlegqjKzMYri+4mcekYqD+skPxH13wau/P1anFDBG51PIhbMpbK7y5d
19lbjGAKFSVUqN0i4ivPrct4Y2FJ3hdN7Ns35BxE6YrQIN/eLKPHkix0W+SBfeLgNnUHsvJWhWdB
bvSyBNeRgt9QD+lMqRWxq83t8InxBFdk6wzDFf25vTOFbh7bLreYTFustDtDTozfFsFWlw6triY+
ZwWwpsDcuizBW+Ibn6QU0u5eFkcMwTpacn0w0D3P4xJSsA7ltC7netwru/V+UtHUz65A2lZW5NW5
C6/7GgIcQtvYn6sfiTX0xwlq3u3Y5O6L4Aa/9XqLYnUhk2Wdqjw6EOWBq8dqGoc8Ii/DbkJu3lNT
Wpi4mpIL1NgYRZYmZWEVknli1ZZ7rFuX7eDceN1jW5aGqgbCK/zy5Fu3NOI6Iw/rs7ZM+SNrWrPO
pkaFm3JK7JuhudAb4XDG2zmpkUCaoWnPMTkm3xzMbU9W2BZ3Fhk6N/asxbFs9dCtgL2SVgLoj6bO
7xtzjgrkuEt+LQSIkNyQJAEvuyoClLOXaDivGtR2CcL5PNdl+TGSuXZwpBmu4iGWN4XfBGd3khhS
JuPN10p24kQGmtyXah5uRFE197KdABfmF91vHyP0j1tOa7BQ1443dU990zbPs9VKBrL1Un0sOi7o
3JyWNXmaxzsyvhCKWtyg+zABQL0q0mCwEdF07SORgxivQqt49rM2PhtimM9Z63Y7u+ZRGSNhnahi
iSOu/dje0FlZZCsW7nQmQg1dnwO5cyPSeubeqfjYHfZjkMODx0TFKI5rkQ1PjXL8104Jfz/wV3jx
Rq8+6HFaV+U8YDTKk/QjvuThXKvRC6rrPCE2Y0XmS7If6/yt7GaME1ELTaxkCsMPP4uQAPPBsDz3
F458PwnG21wufnc92x6W1ZiLtdg2kYdUx415/I5NNTJTyJt4JJQkssF/li63nu6C6dwrL/9sya7i
w6zT9Oy7dI0rDo15N5DvtiIznVomb+qvyu4RgbrD8DxWDc99GbnfuppKcUNCSwl7IrEu45m8ENe1
nZS3ra3Ql/S0W+syc9PbOBQOuZdo/TtpkPiWsrk1I50dvSHapKKcx3E3k5f45QdTui8SY57p0Dg5
CYtEM1qTAt7DxTo6EW3zmFjTaXAFHS+f/4++9oNbN47TPbhFpjM60k9Lb7Az6VEULyGBTB4HJzUO
hN60vg8j2vPUl/o+6qv6hzVb5aaihnoj7WR69Upr3opBFGo957O5IyzOORRiYnkks3gzZ6l73wrQ
rV5KguWM+qtnUeqU2yCy+ifC/8hJMaEC/daU3lEJq//h6ST57o2hjToTTvB28Mf0pFrdfU4S86sh
Xu2rrUek9EabjEDALEAf7AY9ek3iWfTBHpWFVTXNEal0kOmroEHIIHw9rdJGAjUmZbLdJcpbnstL
4DTpReOIMmeCeLSxoEZRoZtQHDnYioPoLQ5bFTYPXYilQ3VBtynDpH6vsrB/nyt7vHL9ebmWObOy
ilpppp7Oahe39ojxzqpjtIkEC70Q3O6vR+ZZ3+c0nq563vqPhrvqynaNIUPQpEO7cpc6u8pFLu+W
NkEFHghUxZVsxseyUJwoienbo+ib6S5NW/bx7YiPzTiV0ut0SBGPVcSmP2ZRtyAh8ruZ9Vxd660f
ieaTJJX+SDhXdQiywezCqoh2eqjVLc9TGa6ocNj/L4XT4Wqb5uzgcCXseHHyYuWaaERz3hbiKN26
euPbm21OLg+epr4+zWWP7MwfmxvBBGtH8MTEuMEM3/swzS5YWEFaEzXkD1shy0qLMb0JPc2TQFx4
9LIkYf08kpH0JNOu/EqEM+000/37lJvjAWbtfMCCi5vDWBi2a81UG8XgQ1d1EaLlOJzoAdx4n7dO
faxqJ9h7bhztgm70H9MeqUVExOaHdrEbEf7E21cs1OJ+XLLcNv0U35D/KY9mXrz3kCAx5jG+u9wO
TiEf5TjJ1ziHirh2W9scSLmzT8tYM92yXOR2TtdwWMR21fD4Xd4gIfwUjLbr7XrXo9VQubk0mVMx
nyaBiiVdvOiULsUgN1E9z5fend0zR3z7qAdd4t+2JBFoTV8gAugZb+APsl00GQvZp4Wplz1C2Oo9
jHOxVvVkHUIiQklBnVGBlnNzaImXAjywdNMqdi3vdUppng37kNvW9ZeHIb68fh3xSHsXwiz1GOuL
77rUUJu0TvJjP2b+R6Oj5Kwtj1ciSQydqa7baBOXenwf4AszsAHNOhz6TKLgHiMPgZF0u3YbRh0/
p7Gy9tbkx9SVSQVjsU9mXKMUjTvfdmsO4ajpXsBIaYRMgTybQmQHa/C4fJKLzqTsesw0eRj/tMqY
Cq5ii/JeFCD+qsTWRN7Zl9jDystOubs0NruNwVxPqdVPazm42Xnk9JpXVKOuXvUmR9dpyWUCdz07
TraJtCe+zZw0m8SG5DHWUYlGWAv5SZ5b/VDzIX9rGB/FD51NfBZemqTHqePl9T2o+ODZJwKLTMs2
0O/RYOHsCMpy3PrURLdtKGaQyQGAYHsh4jhrrfR+1CS+eMQhX83xUHNmF0MTMsrNMZNGgqDAkoHK
KVwC9zoIR7w1CW+Y4Het3WCyHoSbtWdX8bE7RRy89bWk4hndhMmgzJpyrYosO7rS6EOuiTpeZ7lk
XBXW842XGP3R2BV9mKhT9VIuPtK1BkT5nNjOmzWBf1kNdstWWmNWnCPlHi1vFkxoE4XKKFJSE/W8
eBLPbKGyHzQz07VgQ/Dm0CsEx3JInS+7cOKfggzUfTaTe9sMZOBNzInwUZFCdUUJErmMlKbwgWoX
t4/bEHG2m7qu2g1+XzxUZoQB4FvYLPyi/aQjZMQt+KO05TI/JEWrds4YuA8TA4RnGXiK8dolkI6B
+XYh1vlGWnFzyMukPgyVEjtZ+fGVVZnqQFZM9ArRNX1027baFOTn4ge2MY1PcXXy+gDLYCFJXmya
qLxjE7k80dgODC+gdDDWp+WTvFCS85BFOp381DHKrJFB25XKtm06gq2rC/+OTlgifIXe9TlmZICl
XUHW4CzkTrRSfCXGq3ZjqMbrYEyWfUJG6bFWNYfgknCTV0wpUZfJPNyyPzGnZqjCo86HiJrFeN6V
nIU+eZLpibKy8MBxwctF288kU6pq1cRTSDEx613eufKNZK6Y/Udef3Oatj9fHk6ExeV8HVZZfsvw
I3yaEFo/pOEw3EPGs65zPryTGjIs9gxT4MqKoMV/ylXT7iJNAoKT0t6uljnx1r0rqxyXYuc8FE5r
bVI7dj+UUkjHlLaeyTSLuF0YMheziHa0swNZayNi7MIf7LPb2PGG+GDULWXD7dymWfKdFSXTg8wh
d3BVR/oiWhp8yM/lfDtPvvNBYJm1zcuKzGUnboIHa7Axj5ZW4h31iH7WTYrqrtUhsrO5VNdgXjkx
lrJYjq7RwTbjK9ddQVXFH8F/7vu+eh+Eh6NLBh2Tl0Ci2qm7GsIb18bWA6G1dqqy+Erm2b9i5mLW
JGx6z9lIKiaJD/330FXNZXGDC7VijZAkuju5lDM3alg6ornHBSlihqdxies7kxA3Yvf28tRaRb0O
itiBU+EYRXhl1+yk31KKJHYptp7rIbgqVP9Q5Wm9nkQCsWPx0PUxrj16omm9VTW58uzVjNpXOVl9
Z5eTfj+lRXjX9No+asaQSNxNefaNnjeDk+XbxmumY54E1JLdrL6lXme/s8YrboyR/mmcU4CLSVs8
5/DnDmNMVGuGfhJ2ZRCLV3c29htfxs7WJeH2OFkYFt0AVaHoHBs9psq+aZWVNwufwrkm0PJWL5O3
redmuaqaESlVJ4anuVcCI2iMJqg06o55JlqigITgbDOxeTybMohf8mxKr/vUK1CYms5/lH5pbpeU
RQQr8lR9gG1snoUlx0fLabH8OMy3nJW4hJevaqfAs550oxMz8NM1dvI0y67arODRSwqCAi5phJjN
7dHfStUgx8pZ4DVbUcxYRY2sbgiyZRmQlNi1iAFsEf0R8UiZGX+f6iiiIYfK9Qqx1X2SA3PrjV83
PUPkEu9jONc7UKM2jExHXXX5XD6FBOa9DiZcGPhnIco3IXJ2QIy2H8NJtPUqnZhYr7tKefAYUmhz
3pIvN44xMerOSky3VO34OuKOZoqex4PVfwn07ZcuRltILOLq1/X5P6Qeuc4+O9WrL/0vly/7VCxy
syTVv2LE/u2f/rNpTNz/q8RkrT7V3/7p/PNnSWjpP//tn/71f5Y/+3/+I7bt8vW/iU2i4BfrEv4H
NTAK/d8o4L8h2yJkI1yW5GxdogERA6CU/11sIizrF8h7no/gCkCyE4aIQH5ntgnL/oXTmnkW410X
PYr7D8lN/D/z0/wI5bjlQvcNYB5RUIR/0evXk5NKJrDenot/ObVpgnnBDFGPzVTX+f3s+8OTqlvr
rRnKrFtbhrt4nUQSC3JCo3Y9ilKch4ZZY+eaxFDudeG32RmzK0rixiJou1tOvN94sydpfwgpYTX4
k0xOgfLiV0paCsXKI388KKbpJR8Fjd1YXSIsrHJaXrN4AQIycCawvJX+a+SZtgErMkTPU2yzHHNA
8z+7xiIjk0IuRfpc2x1TrbwzP0EYXhyg4YhIxqtdMFjCTfzPSBTefpaTeunKBll3WDfmiqvXei+S
eDoPoWhA2uhQ38mqy5Z9lwzxD9NUSAoFA6d2NZeL+pD2LH5k5Klcq6kKrRUvZ41n0Y3ib0nPRIlv
CEwgCDviqeXkXVaj5ndTw/+HV/C/D73uPgBp1X9bDd3Pj+Fv6utvj/pDI5XKPvu/vr5/epv7//br
Lyc/1eZDf/zpH7Y1I8z5fvjZzQ8/+6H87c3//Xf+v/7i337++l2e5ubnf/0vn2qo9eW7ESv9JwnX
xd/1H+u+/vV/6DRTTfbzj+/h5Ut+ew/d4BcyFKmmQI47jrygDn9HJzr2L0hrgCq6AdR1gML8yu/v
oeX+EvLPyJSklDZxTuh4fn8NnV8cXj1eHHBh7gWN7fwjoi/H/bMBEqgniM0LWNTHzEHW418VQXk5
T1L7U8r2zu6jpyiZW55ZPcIYfWT2MMZXWBaDuVvb7bRkAqjNmNvtNqqVpb85iVMU2Ba6EMZMmRAZ
DbonFPUzc+sQ4f0yTTA8Mr/FWObUUt66ZHN0ZMZWk0V+t1OyFi7iXtyOxm7z62wJe+/GiNZOXueB
ARBy2irx8dcnpilZjnYD1YkFQskmJ22PaiSeurPX2iJ1bwOmpSSSs4dpVlIFsysf88g46VMUIiVZ
TnVRTX4Km8orclJu60loOdyboE9LxPVGpIAvvMoVXYOfm2a+/1HD5i9xPzV6CPsGNE88+DPG8DpK
YdjEzDDfkkUG/a7yW6c5j13bq0OQEim/9pzSRMNK+2Ou7yJas2U1+J3qULh3bnWHAkTxjSuNxIDh
zpSTAriyElLlNwsBM/RqU+TE81oRLY2pOmVSSlgQRPlDxzGAXSgh0HU3JF4sGGjUCj16iWwEN5vd
lxsvzjOxlxkDwrNjmbTaza7d/AioMOVBQsqUAGDo4FaNZSpMMk2TL2vbnxZgWnLKp2Oqei88VbbX
lY8EchIA7eaZw/QqDmt7O/YDS+zVOPZUPevOEikTH3uxxnGbRVkENJ/gukltRZfLas+IZmSPuQRl
gwpKqOHIzFxaP4XdOOO7Hq0FyVeo1aJwVi9+6j84PgP+baG038x7glXi+Wap2xbMztgGvs+PaDKj
c+3x0JmbtK2SeF17EGpRZHmoFNay8wEWlLpv+kOBJLD4aYsqhNy4MBfEnp/Hd1Wu1Xuw+O5Pf6qI
brW5h/hLcpFE31zDDwKizMI35Fg3pCO1Fet7p0lVcxiKJEXHj3ym3kylV39rp8vSXItkrrA/ZRYW
8Sit/HOZGz9YuR6V9I42C01k6mauX+PXTjocN+lI6MHaz62ZerkLemglpGKz4WhoE6+QR0ZMq6Pe
NY9yqeJUvSr2UeWqHqrCrFTR5D9Foy1xnPjEWZZU7lIe6K5KlNphvuQ/Qm1MiBGGPKCV7rQgPZwF
u71VGVPom7Bs2+RrbuY+3C82te8OYQ1RGuuEjRQOEG2NNO5ZnC1svEnWYrfl95FW6CTndnp3knFU
BXBIotP2sqzYb2WO00jYHvX8k9c+NGtFola/yecumczaJ6YH7liekGQV5nPG+No3WWojaQqmaNy4
cVFqTF1RyASmygh/P3Szl6knaTtWs6kYS/T7hmd0vknSKqDldcLKh8MRFM2yGYvZJwWYbqbctHad
FvOqpy02W9H6lN2SOWR/3cvMNHuEoTBZMs6bkI1P6fEFMTOjA4urLvnIysyz3+o+7jQ2Mz8y96FP
iw9xIjGWhRzGChB5eGy23vlraf/DH8YecFYvc2xh1Npduq1cd5qXrfB9klk3sed/lkVwHUjlxJ+R
0zAWTLJGmJ0qlJ/velOmBGyhttnl5ZCk2zwd+MnSQU9I8pUN7cIzUVpsWdOFpIAx/zdXaZra1s3g
Fa5/h0YDPVdANymx3vXdsyFIW++W3l0Ay6Grj9chO5Z+lyVZAV8sJPOcNKx2AoxdzZhsJotU+fUS
lvMLTY0NR6MOl3IzGqRMx7av2+p/sfcey3ErW5v2vfxz/AFvBj0poByrWDSi1QRBkRK897j6fqDz
xWYJqkP0OT3tmWIrtLMykbky11qvWWHATRcTTwHNaZoyc6m+qGV+rcVqHd3kJTruq36IKP7XdPwR
zBgKa9jKepVAczQaZiwVrchjp0F3MSrlMeGJUpbeJsnKWLyxan8Ub/J2yorqsazQORpGz70fK78z
13VrSe5e7bNBPUo8KLsjTiKZ99TliopwBNkn7N0kFz4IaZoHfqZFkicKMcHZm53WkRx5emXEVOiE
X+noATjQvDwfcNxSPG0NnkxGe6sy+n4XNoORbamv+nEAmq2oRbtyNS01KHqEAJ/UrBi7tQyQuaTC
4Sv1gdfYEBzqOnzpB7FeS4lcXuugKbRtomdm+B4ZZW1sc2ssRif06OfzZowiWHVaq9BWs6wRjNmq
qmlBbLNKrMJvQpVRqzsaqqv3t3Eam+6OUqtJrzFt88aCyKs2nfu9MDEYATSRCZxaXn5emF6PuZXw
CtZ5Mjs+qILHTk/p5nJOwzc57vkjlw5nhCq7GVhOnVZV5qhJZTVUwEj379JIkPw1BQIEMsMs997E
UYZmQgE2UPeZklP5Mnulu/1/uVw97D/+1/9HavXVu/H2LX7LqvNH4+9/8K9XI6nb/w/gnzQN33gF
rWyYMf/K3iRFQlVblFHVNkjEYBH882pEbhv3T/4vqikqKkYV/zwaeWly0Uk8JhG8BS2gaf/Jo1Ga
UrNPFL352znbhJajq7KC8/Q8dbMU2U2lph0PYJGf5dzadtXoUih6GzK2uKfbtVQ/ynnTrkJFf8oy
9197hjye9/sF+PzcFm1KaUkfyRlxyVSB8c9YNGDXsXTsQ/VgjBGNjnKbg+BZpVS2jQDClYuWKKI7
heV9s7JhL4ijT3fB0/9Vhvj3P+PvdYAuATsDEQiJttvce7vSM9ELmlw96HVE9ZVakOw/mhEjj0g1
oSQm1kiYBR4REVEeQdqd7ZcLyzDN8vwz6CIJuoKTJxZRpOXibBV4zvtunTTFgVwSD8DkrVW7dVkt
eVZLf5ImGIH9x9YxsJGQTQ0flz/ZCqonmJEEiv/QRc9SklaO0mCtQJ82V9XbMSIVd4u9IdLHyZr/
eI0xxJFVvjD8LxlniznTfGhJ1AMw2GgJI+1pqNQ/XbQzDtmLDtQjLrtTrHBbZeWafN3+DxdYQpte
NmDmkG2xvjNGTA60P1b1sDxS8Ef8T+K70hAXl8ya/vqOs2E4t3+wQRpqGk3OMLX1I+ixtYBA3hsL
lJOlQSaq3RnlxOIB1fVmVB477VBS4xjpGdMg+XrBSD5nW3KaiqmRoAJxJFRNf382Sq30WV8bbn6E
GO5AZl5FdyZSZpN+prkb0BxaGE/7k9DC3pwGtH5vEtXQ1TlpiRSNboZLu6oIvMex8RGiQiuj7Lah
KWzMELWqBAS+/zPR2hXZ1l0P3hVlRHGSeirIS+izx6JwMyj+KRuhq5cKTSESCrBbGnzGpEOjGb+3
lZpLWw3NQy1JUG3SaXbyVAGC3B+UIEZfnvalgms8cp86ZD2/2Kb0xvMczLRK+TuACh1pNGKNDUXa
bZB33ysTYVYZMcTxPhv0K0AJO2PwjnIjrbjd0ZQTr8bowwR72ErXUhfvskpwStQFmxy8gIqwlfhL
QxYQvMRxQEDEF99KUULuTfpVeCMKWPmdC1SvL6VrEVFbr3RfxgQBYmxoG5jbRCtOK0izOyV+6z0E
WHxvq6BUafHnIaxJqZ4q4RW4zKrlnwSNQoHA3MTAn4WEV5CLBkD6UQ+GMzT93iA5RG/e8aJwHyrK
gcA0ARu2yVhciwCwKRc/++R5lvRYGvmV5aOzFih03YQ+ekpFAMSKghZ/0e+iqgDhJkY3Il0Gwcip
AyDIz6EAU/cyhNFNnMXAzibuWdTcVNaPoTUe6DBvveCxoo1Qyq9B/54F4B6kX4AFbegqdlrEdtG8
iJ511aIbKdXaKhIrW0dXogVqEIaIWdGybexUfMw6c58CF8/FeIH7+Zut+ke8Zq8qBJKp4KlS8ZmF
ExGgFy0UJT/G1ST6oMPSjiTvymueVGtdW8KmSU6Z7L90TfZa8EoXm2avCjtP+9lpFha40XtVv2hw
dNUEifcUSQsEhmVwLIUIQlVH28eVbY3yvw9qLap9Mhie8xXv7wRucNF8Q1dr3VKycKhYOdVwnyjj
nmhqU7k6eXJ40Ic+coyx+SZXwv3CSb10UBWYMIopG/rfhmp9yWHoaA4dYe9vAzRmXG8TrIV1uZY3
VH4DX1gljuBAP/964AvjWlxbpsSS0w+bS27lYSG1ZgciDZiNP4lZFovKUxeC3h9DzEiFHZbMcSAx
BMYP20mNN0MXc7JOzPaZE97pC0s5XQezbUThfqIN8vrjuTeLsUmsdZ4Oev1Yp99x440oQusvwhg5
bVk7llttv17AP+v0vyPsH8NNC3wW0vWoNtUhC5vjwCgIJQTluoXd5SNqGoZPX4/191MDOuT53GZP
DaPTq6JVk+ZY0GDG1o/8/2QgV90jMIRtdwrCTxhFe0DoYmHkC/cjI6vwLbD9+7sOKpkKtX8dZ+Rs
wADaaLeW1gA3LZwadmNagTXLilNEKQCmmcqtEGvSY1C+ikrklJDoFn7NpV17/mvkPxe9E82gjeWy
OULB3ATVTw2xT166KE1Ib0H12l8vC6ipfz3zfq/95wrM9lXu5kUsh3WDIkRnh9V0X4Zcnd+D/lYG
z1t6aAZ2Pl+Eck1P2tpTR4ArNYAn0xBmLWtUyZVgU6dXdfBzAojpQ+EM+aM3mMc+0glC3Qq00w3I
ZSzNzV1m4d7IfUJKvNNTRF+z0JaA8LREMCoqdg9hOEHtwB0ORSP+WFjhi9ua5AoXEBmm3/ztPlQ8
lpMmbdDZtt6B8gpOskWr3LXr1WSbhq7SBugYF37oZEsCh9Nb668TfDb27MHnRvTR8Q5ir/0CWIEU
XPY0Omiapis4ryh8WXdquYZror+jQY3fwpKswsW9fjb+X2/BMu8iIBNHyZ9kJNJVNTyLtW9/vcRz
qQOeZtaUvv5rhWl9/LmHdSkF39ixwlbHlZX9iKRDE7xRl1oY5y/7p/lAs05iKQiankss5yT1Mzqx
I3HHQ1VYpQN2LoODlcQ2BFywdLVceu1atE40U6e5xsGZDRzJyWixa5ujeT08WT8moWpYAZv2LcU8
A578+usFlS+e0LPxZlEhr6AEgq2viQohFhIop2rr8htKzVS7kVVBaethcID+ZYFT2hGaQTtlIUxq
UxD4a+ue/YRZkIAWReZv+lw+KlA3GCASD7dc+QkXby2nBz38iLwX+AA7JciPoSLvWhWhwPSu5H6q
g3UCyF+S3V3mgooC1f1St9HWR7pVQVPPNJC8lN6mJ/BYImLU6gTd0eakOG5L9T8e7K7AeiNYV0a+
yi1g9eiZmmiLgbfdaFQhVQDFwJ8eu/6Ue88h7hrJtSfchPmVV6Y824Hw8e7NecwOyVLqczFkn63M
7J6MPLWQpJ7NUDrl0bxCkheLBHWPCLXdnnKkVpfeHUsDzu5KkZ5IB1yuOSZQuzQ5xRHl7usNdzFO
nE1p9rDxZSB9ScKU/ArVovHYqYhoR6evB7kYJs4Gmb2KeSyDevSZBjBvjq3ijPFzEKNrpi18oaXZ
zKKuBXWtShQGGkAk1QDlxQYNxf8iz/4jJsxiqwApo1XI54++mOykDkZ19ya73ULie/EN+Llov99R
Z48yM2+tnP4okSB9BcZhi9i9AEHa4cK3kvPXUHavvv5KkjkFl79PPvUQ2ZARkZgqkufvwNDA/5Z+
Sn30vOJIh2ZVBghWozgQu/GmqXBH6LdDTxxCmL4Mt+4oOK30s43ec69eCcaPnm5QkT4V3g1kNdd7
Kc192aE5pT8N5rdG+NX75ofbP+jaU6KddNdYu8Exr17H6FnUTiI8G78a7sSaxJEHmho8NdovuOB2
bYmnoTh1pXWtF8jdt5tOHq+9XIKAiQK+BvUE3pDiIxKeNaBoJdQS6geDa92TMBsrkBZ0krLZGWhj
oSsR0zXJ0m7v0+EsSa2otm+r7tkPbhrgI1p3bMbsVvEKdAuuB7N0TA/0JfTaHlmoAf6Idgs7hJSZ
LpbkXZOT2J4BorTpH8wIDSaoPQqKbC2Shyaw2992JE9BBGkDl0D3hNq3EgZ7c1S3boTYXrLSXWk7
6IiMggLLtN3EwdLrQxjc+0O0kzUuOvPdzcTrfNh36W1itM+gxDZlTelV7Lf4qO8L+CUulGE1DVZF
cuo7bCg6RBaVK9A1zE9YAXzZ5wgiuAnaeCLk4u7O8A+NgLFQBTtaSTdV/TORTrE2MBMXEErkaMKd
AsNEMxHWGxDi6KpfUYKpYJReQwV3xCh0Yg+VbOOYScDn/JzGSbn10YocqF2U0a9CkA/Q+leJ+xwo
cDNxhJ7UN7EwKHvXDsDJjT5af2q0L+iBJZ3myDVqgJmI9lkDwabaeApihuWdWP0CJb4yEar6estf
jhf/bHhj9n5pBTD63ajVR8jg60760MwX1X39eozLMdykGkD1WIKN9eehGr1OqXvV5ByLwEx1NBDy
+69HUC7H188hZmEv13TArtO5NTXRqYE0xdn3sLgDfVsJLxKXI9qaXf0ECX6ducOWopA+DnZhoklc
CViPCVupyLe+8UITjL4kRgB66KTZu96yY3j3q+2D76PvKKLy63EQ5Bc/vU8ElE5V5XHsUWLNOAyZ
+Pz1vC6/+uTPec3ikerrY0hFBy2HNbIAen5bnaIr86N7xylE3BWVI6/oXSNmvjDuwif7nUadhd68
M12r6I2a1yZuhuiTNyi7OymOkfXTgGfcJGC68A2Xhpy9M3u1ygNVItpDbV7JynPeDM7Xs7q81/9Z
zN8oobNJdZ2qVnj84pPXoYTZv1JG8wVp4UD9m/fy5yizx2MWBEMh6czDvZ4M28SfybWFtHLntKf+
J2K1S+PJF6+sz/GmdT2blapGoTYGnK4aHc2pMOMiThgj7RajubYkrb60hNPfnw3WSRG9aJHJWVgr
JcFOpzXVLL4yL7+/P6c0e5LlI7oAusaUtNW48Wihx2s8PG+VbYQxFdyD9RQKF7b80sxmQUqIGrnL
6+mzVU+FUqz68laHpf71Dvyrp/c7i/s8zxOS9Xz9DD3Li6hilArFEwd1xStvjcCG52So1dXX/6NA
9++bd1N8+Ps987mSs/ghB72AnglbXrvx7olS34IU6raNxkJlkxLjiVUgt+wqeJ5o3qYo1/5VsVAI
WAjN2uyGaaRJs7qfQphbnQrUOlv5PkLXNE3f/pvFVSaDZp2yoTZvFcpKWVtDS82wwmUUpucO/tja
RfkS4UosGhdGuxivzkabbVIgNkPW1oymfRs3ZH0pGFz6QHAm5JfBGSkeWngNaA8Lw1487mfDzvZp
XDRSE0vxVAeYdOJTDF5Xxhpo2wa28kZZuLonDObfG+hsuNmG9byxA5jBcOq2eQpOKPnvkIVd1b8w
cNgjdP6f+qJPva4Jrf3PR5ztWB4KQ42LKqVszAAEU93p8kfYvtaFvPQBLxYaPkeapxepLgVyV/IB
pzaed6hwxFC2zT75tngKl0aaXW2xm7cFkLbpm7WOdIyu8J/alyeeigvZ3+X4cjanafecxedUdLUa
t4+ppFoSVuwGLTOKfZNOfdZt/g9un+mn/xVgzgacQvnZgKDOIljcTK3AiQDCmKMdjHuc5Y7JTbhd
2PoXQ/TZWLObTqkgR6C/Ne1Fb4fQ3HcylMndQLztNuqm3CrZJr02nIVRFw7c7yfa2QzrVA7jcNom
so8Wgh2/e9+TyWANUCqeT4hUeM7SLbt06qRZbNGULGgt+IbH9Fg+QIjFb8+WDkTr1qYSFX20EGzQ
PP96phfvirPlnUWWQDEtH/bptHe8HWzxbbfxd9Fm8TMuhBRpFlKqtK4ar/uf0xBi7Nn0tnWP0DQx
TFpHte3eL31Eat0L+3QWVoxizHwURzjsmOUmXneUPYyazB/IeUjBGyp3dk5FPg7vU0W6FlpcJzv6
QImYHGWh2nW0hzGWIJ0uc6eW1c1Ygr+OPlR6NyFiQ/mpld81NAFGMJ8VGniV+g3snx0WmAg1WLaq
h0x6HYcPmkzrMLpPwdvVAyKh2Y8uxb0hYiN1g6MEB9MizRc/6hFp/HQfREigR90+07HUjU0c6CHe
GSqZvbRCIM2udNFOzIM6kPRIt5aLx5aESZJaHvRO/Kb4cKur9ructAgaVDeeIbx6lguLGyhkj34/
xPLAvxF15RkC2zepw3W7K6/yQnNiSh6y7jkufsSmWCGSiImDa+1bz8BnVAS0+WFqD3Lqrjqogjl9
kLDGqftlBB8Q+z+yCOeS/i0oUG7Aq0HLt9Cwt0k0Hqo+esz6a7Q8nL7H9Xo8IOdEm/Z7AAgAwSA6
3sM1Ei52Hr7IwlOOz3LTfFTha1HexwLAFBM3rKQFMk9KHxcbreEZReJvptm61tJjpqPqSecOSY+d
NKS2OUg7NA9hS/clpqbevtPGj+mzalGC9+uAm4D6bmH9qL+Y8mODwytctb2Lyzz9ZjzfMgSVkL5M
patgqiIYRb3qpNYekgwVgyR1BglFbtjsEdIWXi3dmNDsvD4iSxx/9pkFSFPfxDrGesoPC4pcpoq3
eRk6ho/xpf7YY1mCmuBawCnWU/AnKnK7xFvZFB7VXtoEcLhRq7rm2fi9Ltxf0TDaOh5XWiZdR7p5
SHDv8pPuOS90u+1pZmm5iBtciBm1Uh2l1t0HOf7XBT7HISLjqgdpmD3sdZu+o2AtVjeRq117mb6T
/WIl47nY42mhqp3jI7MiG+hKDf02FPCb1r+PMb1QdMs8YK9xqw5Uhdw1LI4NaooODdNDliVXaTjg
qhcWm3bqFCvlVVN/bzQq3m76XZb6J9G7gxnIpOCaZrp/3+Rs4hqXzRgypGYLUFkbhLvNyZ9V09cJ
Zi4BPkNeY6wsVAytn0VBGQ6LiLJ/RvHNyc1gjSaC4O4kUJyj/lAndzm5IwTttLyXdN4q2ffC969j
jBnROoC8o1J7kTYwD9YDyb2gDjdtA1+pU7YT4quXOlzN11XyQ7DYZdGPYSxgUCHEZVWmk+fVoSgI
EABZJONZLB5k8d3QDQAHAPt7Svlcgi4fnw4bJnyise+RPYuDW5TIrjIPX4ShXZVtvE0sAzIDBjK5
sG2QM6uUNzN71lFaSl9H9ZTGOypkYYg9YYxR+4c1ihuVekZlqPu2MzGN73Y+ldDSjW+GBmFBSXVC
P3/s4KZkxd3Y74bKtzNE6EJs9GKAXX3+y1QGPJu6tcjGl+KtGN5pkbxW42dBAx8iAY1dR3K467v7
OrgdqVPT3TjlY7AGKLHx2vSmrbA9RE8OxslKHnxHKbRb1XoUDAkY0Vq/z4/pezEeQxX91vB1yE5h
/T6E7amOxytDxOdcaF/USRHXgoftNsMRDTGkglTsGap8n+T+JkQfI1Zd8hPeZNFLmuFqXpp0w+ne
4TVuthEqWt1NbuX71Epf0Yk49aV3UOPy0ZLuAwmLxhS7t+IDUearIit/GI3qZBWWrwOlNh3Ka/bo
J9FdWv3q+K99DIMM0VN41asCBYCCDoCeixJtFxTNpG9WbOwbP93FPQ9E6qqxXj+1fgkz9K43sPYu
xjXMj61UZ7c54MfQMKmKus1BznJbg9Xce/isuvgo1rhTStmWQGh7/gnJoVVEGbY2oudxSJ2y2CZe
/qBJ1taiFdQ1Wy3CZ3F4iFq6bRb+dGl4k+sDp9Q/pAVqNEm9i/FNSdGxk+5j4E2eTsxC57/Cb4FK
uR8hsUN3OWAXjMG3SKHJexd3CNjheYIucvNL1a/h2EAywrLcuvIMa1Up91V2nyGSNP7K2niPvsZO
G24U3jnegJ1r91BrmwanWhwmVDl0lDJaC7W7V8Q31+Q0A36vwV9HyIIB7bEMim/gfxJx3ag/Um9f
G29aHGwKPGHkFCecvLAL3CiqB5SKQ+HILbBSwaK19+iIrobhGn7P2i/RCKgIhwZOgUW5aXJhbUgc
ZLyjGxHCzxtabJOQgx23r6L8QwrfDd+wjTBa99n1UOESAmaT01evTeUtQ/W7yPYuADdDQr4HAow6
fC+Gft+4r3l6DPR9WLfbsNyP3Pot9rWauaqljwrLGSvGfqigLJ0/Na6wzbj+mvBQDE8eGh2e9iQE
MpLGaKsZjpK6+AaLdgFNYpI/hitlK/jw9KzppE2jKSkfrtuMIrY8NZR1WbIr/9jjcoNFzk5OJgmE
hyAlkayyTRUX6DuqkJsxzmjFq9jX+aqHssO62N8LMOXHAUe0Eo1QmKOR93NCqVYsW90jreWd4kp7
QIQXUbl3hd1tyEdMCXd5R7iPPOw3bxPUYmL1OlXelDJz0OLSEhLKjrCKi0KJBtHU02xyR9JzJ472
bW5wJHG0QDtaLB+AHTmWn2KgoNhZfzKEQya6V7HlFFiAD5hhuVigRj9LtrUcY0eSogyd0uXAsDfi
1ijf1Dy0kQ1ztBSqkUFfQ6W6iqVm8qYgcCN3kN2ACYxEMA2/aaQTcYvgbATuTjAtirfoaAW3fYPH
dsNPrpDhDNgvindtpaaje/oVXIsVze2VLJRbyEJIDV335bvfQRAH5NuhyxQF4q7MtSsEsfdm9Y2r
R7BkJJJyRzWRbg7g4GGRmUJ3UakZ4vudcyOgYmRnBYbGzQnWxg653U3cRfe18ai6jdOj0SzF8ZWE
PGpUoLPlJ9+MKtrk4NCKpnAU0XVMY7hrweBpvrVHemIX5uGjZhgHBYkjKwjWZS/DBWkcX0nAO7u2
oj61mbxGE/sdcftjqKMNZL1kaCQO/ngDJI/uh+QjZWVsW18t7VgfriW6Nb1pfGsV1+60fjXAn6pl
EsESbVCm7bXCXpZdMM0dIl0Ye+itgq7YtuOpI4evHl2uFGIb/FKsvml2ICYHF3AjDpkNJfDOrbAO
jZ8NIo05/gpAQcTBs4sKtcieT010pbKVRcd6TL+bVUoT+1szIs/gRuicwThjceQ4o2KyjXra/BGe
cJ24lOVPCegXCepvuMFZ+jaYLvS4jGxDvApM8CfKrt/lGJsAmWhP4gpfuaU0dSHVkGfZvlY3wMx7
RpwcSePXCj/ICdOEJMYNvnFL87s8Gl9cRygKrZ7p78/mV/DIHUOJVmy4b95wy9iOJ525FZvcxvRp
YbTLGfjnYNNinw3mR6g6RqiBHFEDpG1VOZ5GV8tfLM1MqebfH+1znFmmX7oy7/hpUu41B9xGPkdx
nbE5/bb9eMCXwckfA/EeTkT83dh/nQb/m+T7c/BZjbtGp7uRFQZvN72P3a+0UyePWwGNPHvyJzL2
ZAVLu2ZpZWcZfwsZJEICgNpGDVJKvOrqm6rvN/+XU5ul+EPcDAktW9Bv782btoOo9pMX1dE/qRt9
F32jDL1Q/L1YU4DZANjQkiFYzNLuCKAAEjGAKzDiPEbrdhfgW60eFitsF0/B5zjzWp7im2rfISlD
hU3fTlVRDvlhcm2bvFGX/G2kS7My4BjB1zDRl5g3NK2kl9XB9Ktjqns/iF102E+9moEIgICKJUjY
PmHhUNdvlMewQCqvmwjqzJSBoAnU46vUjSl/VsB+NwsVwEv7yJi8PxRIS3/TZXyrlQUoiyVJaP4c
eTeoPP1sl+Afv0s08/N5Pspst6qjPopho5VU4tAQJ7vFWmuqxtW5LTwi2riBYHmor/FsxBXFctL3
r/ex/BtW99cPkAxVMWQNEuOcMKPLrY68Yl4duf9WVv8iRdhk4/+E/uRQWeuSdzJo8OliqogcWYhW
YPEB0cX2qydRotkRpHwfzII8cTOi6LzKDcgOhTiQbpKKILkOpXyV8VAw8bcb+VKeR4XI5F3FLV4i
sdxWLO8HfPWVUImnmiq8ED1rzXATG5hUK/0VUgD7KHijOLEbcF2U+nrbRqcUgj9S/IW7F6VfHhne
GGNlyW+EtgggTLqNxnFLEn1rZNmrHD51tcEjXYfyyOpG3+rYO4ZUcvuWXF5K7pV2uHL15mgUkQ92
ZNwAet/65Z1emo+R+NagKV5aPAzG6F71nkvyE897yUtuaJGLN1awEAD02uDe5mEF8Ch2A3oGkHy5
+AN8NyIRE8dK3/pVeIuugo0620rIsLFHfKuufta5tEMc2fG1hKz2vkQepM55VVfxWh29VQeJyMxf
Bdm47kF/+P4HiRyic+8pibaLA84IeEJXT0psXsk8QDQQv+7VJEEqUbTqUBmxEGATMA8NfnK8wNMa
27Cakk3sg3PswwPE0qxynVIaAKBrAyh2oD6TghxiDC46nOmQT/cUzGKF0TF105GUFyuSbbE/9Dpu
bykFRwnjRg9xeuWXpgYbnaXJ+oj9kRyw57ZVIb6bRChZECcSJjYJLx4DIwRygYT9prTWygDZ14gI
iIkvaJqD3nhTw25jCPJLUz0pfnXIo5cxfnC1h06JoAO7qyTC8EPNTmqpr5AIv2o9PKrip8pTbdMM
EHz3th77sQlDnqAdtQrs2ySI3sAPtapdgKZdbFgbZ2dpXo/NGpU6F2dpcgdPb40D/InVe+NEH9nN
MgL74vV6PtzsSkBbMtABW1Q8jyY7ycnEuj1ER3OFDgZEgtT+r55IhiyacAgViYrU7EK3ZKEzI0o3
R2GHftw633jfJ0NDiAub8Lu2/zo2XQzAZ4PNQ2MJZVQciuoouqfCS9YSUDBlibN3qYR+PqPZPd5h
4xB4kJuPeRI6lavbrnX39TQuIk/Oh5jtihbrq3oSqSfEJ2+1I9rGJriSbznKdnqq9sjnLRLdlmY1
2xlxaI01aljVUc9RMr9pvZ8Lc7p4b39+m3krGoW42u8Mvs3kS9yMq/5Y3xLmg3Xz2P4QX5N99ZA5
GKZ+V5BOW9yHCztDm+UFvSoI2YBGGZZRj0jvodax1txi4Yk3ba+/LsazKc7SgVCoC4GQydNkPDVD
iIEl8Ddtrwj6QirwbzaIwXGScGxT5/xoLpvQbRt5OlWYtWOnvSUy4+dBstOurXhVrpSfgbPUybm8
Rz5Hnc3PGLOoVuuxOvpCuEO1byVwIS9sk8tr+DnGLMtxfVNwe0OqAE1UT2NL+cuGxGXn6/CErfgB
0e2CRKDcLuUAS3Ob/v4su5LjQc0Uc6iOCnImCDWuSm8J4HrpnYwi6j8fbRYKQ8hjchnw0aq1scru
h+sp1nODnrpvyxCJi/NRUFOD4Y/Qmjo7z2AxjVEr6uo4qFciSty9vxQHL99dn0PMTzR2D5j3JNV0
mUystHRDPsritStaitt6m0bbJRvNi5vjbMTZKTbDvEX2nEml0TEwWhuRHQq5JytYupaXBprt9FaM
wBRrDFRvIoquq3CD6s+Nh68lUiPrehts/GvvZvGyvIRVMM7mN9v8+qjh4IMm51GRoPvSlEReHOxw
QhkvX+EfZeuyv1Yy4aFpFs6dfDE8nw092/++npX0Bdtpc/ZOHjiYGf8MN2hrXenhKt1M2BPL1qXV
sV37OwqZeH0P9+k1EJFDCQrZ+W8gYedLMTssloSqamRxXejJVhSeQuyTPWUpjE7r+VfAPpv0tA3O
Dj3Gf4GWNkwaF21bw1O7aZzJtdlcuav0KqU9tlsIb5eKK+fTmj0eUOM1GsPrpmXWXvoNzrpOfhN8
R7H9kBzjk2fXdwCmXpdwYPJCONBmLwpafshu92xovTxq+FhrEXZUvZPIsVPFzabKP/T6+0AxSbTa
o1A8GalMew7fNtSpPFgtrURuoK0M4TYKB7qGBs08tkgkbhHvWlikpd86C10J7iNtoJbTb/1orCch
WeIYLQygT8fw7LNjIZHHY8tiBNk3+qC+thQ+lgaYxSnEYiW1kqbwwdtNBhYqN477W6UAKvJBfBZe
l67mhX01abacT6kMpEnCjcgx2eCgIoXZ5Pe8RzTxLpPj1cImvviY+jw2+ixM4ZzkIvXH9Hxc75P7
+ja/QUv5Wj/Gb/mpvPLXBlyRhTVdGnNa8rNv1gSWgf0jR9XUDpMhm6ndt8nT1xNb+myzmFMGZJR0
PBijudeiOxz5vv7/L81hFm68Wu2FEruCY4d7n+zh83FjLc1h6Vb+rYp6tlAWzZzM1/k44V54KV+n
xxMO2lc8BJziJn9c2nhLazYLLEIUge6JGq4s4S3KHofeW9htSwPMosEQ9oiUTx9lwANKp9OrFO7S
5bdweuZEjCY0ZC+qmETtdGtslpp7FDyqtbs26SIM68oe1FXzMwMvTM3kpn7iAXql6ORi4oOAyOHW
XX+9UaQpQHxxMRmzAOIltWc0UF5IAPWr7vSvjwg1+6lefFNdhC2eXUnGLHRguYLoNFpdx9zB1Auw
27jTbwNbuTJ30zPn65ktHIFJxfT8GNeiVJuewmA0LWHmPKEsSUv65etBpj339+qpukQrmbrDXLIl
qkZRCXryFEUvEd/4kN0PQFF3XVNhOixPBpIL32s6uF8NODsEId8qLK2+OjbRs1n+kqhX1hIVL+wu
vp7Z5eX7nNnsMOhlbWapzEBD9kugnWchROgultgvP0P/GWXetovFtkhbg/WjbbdLHW9d7oaNvpF3
1UKH4nIei5LY/3ypebsOj2UrgipeHXETfaMZbl4BHdn6DsrzWxSHk4fiFZGRha91+an7Oehsw2ta
F8bi8PtwAWXdTljLCcG6lFH+3mZf7Ap5ttcLKq3AfvhYWEh4zxgJjs64H81V6FhML6fkfAX43z8k
jv9dvv96o1yOmp9znP7+7BZQgsQVrIB0VsaMwK/eB+O/e0R9jjBt1bMRQiUD1lVymTWG7KQUUQN3
kV5z+X3+Ocb8wixbOdUx8eS1LNriOt6Ywsrboni2mahX0CDVhWVbOMjy7HmuYZbX9wPLFvbuocFy
IDdoVVf5oTIfvv5AF6n2tLAQ7EHZDRDEbP0Ss2x9nOynuUG7WkdogtgTv185VRvxhRcO4X4tHorn
Yueul15Tl7fH5+DzhdUkpYn0iCoLHFp4jSHmg1/P798c7c8hZkupYCVVg8MiVF2V+/a2Xz2gO/bU
QlZXbNBFd7EtbBaGvHyNfw45C8N1hkxO5sfM6ttgAx+p7MJGHKu1vQfUok6o/+xtgGxLM718WX8O
OwvKQ1JILp7G02Wtba6ngAJcaPO7Wf31BOUpMv0dUf4ZyZolLl5YeGZFyeWoX6M12PIKhh+IBNpa
4uoeHd0ON9BRrtTGRv6KmHaqbpcx5AurbM3eJmnaZRVOTtXRyG5G4VBrL9gXrZAfdlt1YWkvXncq
IERLRP+CZu+fMabskMmORbap79J2k2+UcVhL+cKr/OKZPxtkFir1UshKZHg486Zk+223anAHj60t
Ft3O19/v8rPubKjZmfdxIlOFaYMa9ZXft0juRnsrxHRAuE9yeOd975jyTY1oW1lKS+XHi9/tbPDZ
mVezUC0qmRK4f1TevXGVf1iH4mfyU9/nvzAqecpupUdKHp6jLwTVpa84iwSe0baaZzCwJJ76mh4e
o3a/Fpb24tE4m9387LcuKNeRpR3TcFMPCBaEhh26Pyz5keTYDntE5+JjKhUrQHJ7XYkXturlvOvs
B8yiQKkbUiP4zDLce/+btO9ajhxnmn0iRtCBIG9p26rlzdwwJI2G3ns+/Z/UObHdC3EbX+zejia6
CFOFspn30iFyRjPB6Cm6sJaWmYCbjP+eQ/lhDM4C2SxG26mp0SHmP6h3NWoMdn4qrOhLRAn20D4L
HvCknkIw81jG5vpWc/RFY/S/BzUTwKOx04r+NI5gXwatYWiKyum6mPWU1cX6lhO/cDDEDqycKuCD
8YCEt8onGtekz+BetYDyfpc9lRv0NR/bd3RKezIwUJptvUObW2DzDna5ONe2mbFBMRDKE3+p0Mq5
aqVq+uwPngY6XxA/Ilk2O6CRur7w9SLtxcIZg1REI9Wb5SaNr927ZGd344tuTye4V4ubisK38MYr
nPIWyRgmTUmMPl4ea117HcrcjYY3o3j24/fMCK0AtD2cJS6bdm1TGVsELOGm0Rb/Y9o17/nv1A5d
ilc6+i3bogmcSo7hXbdA30hzoDLWdEY3JZCJdbSFOKOULJB02MKQgwBN4tiAb1Tgn8v6Sw77PqOD
fqpR7l58uvC2fqT7BLnkP+RzxNM8fS1j1L5LPSBrvnYG/DtjhzYMFT0MJlJmnCWv+1/q+VsYNfWl
UJKlFEe6TCOSQ78FjQvGA/M9sNFQ7h+fCoHbSLd+jc4yGZUdEvBryFmIVMIyJDdKwPd/rg3RroeD
5j9GwyfnGq2borM8RjdnPZL1OI7wnj4MTnkrmcDUzw9gqwXdsynasVNjzEg0MZfDheZalPDaUTNK
WmMKGE13OOoCDUJ5f1uijYizOp4IRilnBS2+wWJoZW9GAQaOZWfTm3EnWcIu/wWy6JuMF4/zRDJ6
6RdVF1CQUeACS67swBAAQBPDFTcArbW6zf9wTdctwfkIGedgTow0ERZvshHbw5Qfyji0aoKyHgEW
JMhh09wJSsGSgHdDZ8/I3lJMLV3f6NVFfxfSDUCO/wBhFokwp2DaRJwe3cvgtUDn3HUB6z2LFxIW
vbl4ylKwuTa5CotuoFyve+02lUwo5NL94Nu1I7rGXXov/KlBIWMKtspJnX83YP64qxfiGfMXxkkg
1gU83KUcsQxbR0h5aG5x4rXvrge1Z0msT9LMCeaf4WYiFDKQfMboEPJ7RW/HGIJC/RBZDxBwg27W
xqDFnJjKOwgfIpcXxa/7Yhefwdg+UHgBcPy7q8r1PeoOvyKnfZlvksfKBQdq/MUt3HKuEFt+EZuo
HZVqiSHAmQB3zNgHd13sGVa0HZ3qtnpA1/L8dv1W8WQyxg+IKmFGll4uyUhMpOvMVBR5F3fVwF5s
5PINFxcXcGxinM+Q0bvGaw7Qv7fEyb7+33wyFvZbUy20Cg4fvNdr9cG+kMuYPgFDfBqF0qAUuW2Q
CxFjwH5Vin19B3lSGGtXt6nYtAVKC4G8dBN+GcADzSHpuhSe+rEVGTDIlmEYfG9ifAuErY1yBww/
K7IFDgI770YwZqbTRBqA3h6eeReDV3kyhY64nMWs2uuLk2FsiV+PCp1GyJgxxIphIiu1W1AX3UTb
wTZ20avI7S/nrIotzoDeqGrECiWDOUB5aQ/Mp+tL4twCttaC8c4BiSPcgpbOgLl7ABODWaGp9rqU
da/+vHFsmSWW5bHPYixDMTsHjDIOfQmBuBtZnZ3dApgMtEXOdZG8jWMMBFqth3aAo32QtI8EnFKt
xiuc8QwtXT7hwj6A8CoBIhxuQ/WnuNGf5afKWurc1EsDpGgjmxencAUuh3khEB4RCE3A5IuOjd5e
Zm6ATWq1u+hWtuVNxAVEXQ+yL06NMRFUJKQrF5WKt/Wj8VLMZvVr/Ig/qk9yVwGDpTi1X1Htod/9
+tlxBTN+US3pQzi3KOMOpYW2eQd9cPmDkKEv2TSO4A4AleUdVU1xH9jK7XXZCk8jGDtC8tiPYwOy
AWHkqJPXls+N7MUy4ACK3GqTdwMMVwX41kMZlLYteQ9qvKogxwBPpNnoD0lVPi8ogCG4f7PwT5ju
SyV8DYHFRb5a9IgreuPM5WfqY34BfoyjRImdYApWyzWnWqb2lOdeTr3rq+ItijFckZ9kAdgvEeLO
myTQ7EJzMAHIcSWXH7niaelMghZNGJUgLH7AlGFyKhcsUN2YYxvb5SyYE3mO9AkQAYZ9fWm8y8K2
g5Ik7Wi6ZNgaVKtJZtVv9UO0EyxwzZ+iW+l9PqZ3IRAxOFvK08ZvRM8LbRyEtlbzZU8xO/qMtl2U
Cpdug2U6AP1T/P719TMkQAcFNj2YJhntjwxJJmUEi4b4clO3rYWZfHdOeCmff9jPsxxG6wlwyZOW
QgFUDxATAHx2MUaKeZpiI1iNDUjQm3IE0oIDQIp/6UqeZbOKX3dgq/fxHBHEtIKp5oD5RR8WNhUT
JrJZH4c9VyZvXxmFN7Q6pEm4GBtrdhMg5j1GAH1rzdbpMb5vDw/gVsNIBM/GrfsS56UyKjlHeV8A
nhKJrk/MY1gE3IcOcpjImgLgwjfB3ce9setv4l8iFUZBAcUR6SPBDRpdOdnMnwjFXMFBUIIiLMCB
reGx5BeC19epL4knMK1Slk+hQZW0FwJ4s/G2t1GycRInPGlb7TQdxid+G+n6Gs/imEe5biMA7Ppo
QxfjaeM3kq2WLxyDw1sRo4hp1vvGuBSihl2XmhW4FlF6qvdqZw52fhPv07t/eXLnVTE6CRyMqIgU
rEr10NEmW4NHJav/oFZxGOzsbXoAnkTLS1SuK8ZZKKOMCpKinVLg5IJZ82pQ/fUgqgS7g3N9Pxf9
+vlsnMUw+ldNSUumAWJ8X9sOeGeJlLsznvoiKgHzQqwQjsd1kbxLwuieTwzqgwamOSSCYcbSL234
fV3Ach7smnRRoxgSBAWxwQ7+iEVDAzWrgOkoAdy2eFfShxpANwZgAK4LWs10XkpibobRyYYg1TnS
Rzs4FNls1reZM24A0F//AdGBOz3UyEZ6vCwDb4HM3Qgm1ejFFmKjOjZrCh6c7rWPUeF6/o/rY25H
AWipXkggaGnNHm764AC4FE0wAasrBRggGB08hMBOz1553VqrQcvl1jK3pEkKpQ4JRC8PvPY9vy/F
FprgTNnFAFdiIlfGi/1XG9JAJYhBGgLP+wfFl0gX0tgBN0cBBFMoHUQAskgodkvycxICquG5BYzY
ONzFCNejiFd9WXJDP+7thXTGekpqLNfa0LQAjonf0kGx9KLbAIXOnIEQDi5iUABkVtoCYwuYDpL/
xTnsNct6uXjGsqLxuQIlARbfhRg5GGMQaZVvlOheOQ92U+x88UDJa5Uf0/k2yAezbjgbsGbyLj+A
0aYe1IhE8gugzAb3PUGl9D6knABjNSOCyWFtIXEjRGP91cYwxjEtIyxyXBh2m/IBLNaY+3yME/Gg
RQY4aukmIarbaryXa3ngfx7vWbSMv1+4rFHWijVV0xbPyPDceeNm8azSe3XDm1VZ38ezoOWgLwQV
GGzWcz0Bmr0Mm14AXyl4DSZOxmddQS92krmtfpXPfQYkmgOZQ0vw3yP9UURzsRQQNxiJI6jlXgm+
ErDJ6f59Wzc3AbD0o5LXW7B+a6kItkoDlPI/po2qpBLzCHZC9SZH+Ejdwkq8HqkNxfI/oofQ+1da
8pc8dvSI0CydwC/YHmZNOgRqs1Hrp5S0G91/StrekeZk0/SImGVAC9JXARgSAw8ye/18z5/A5Jhp
1A9qJ2bQk3YLvnKb1rc0DezrC+UJYW6rRMsWVG5QRiESrdl/KzDyDLoozgu6FrXq0nkpzFUFUFJO
wETZHqQx32OI15YiMC/56LTLHmrUm+Mpcfxxdq+vbbVYcCmWubsVQB8FUYcqLsUmkPaUt0oEdDpr
qRo8AdrazW8A2zRl1uROduoM+26jOde/gbe/y98vlHRM9YnmHT5B7EGYMMeW7wuWUfC0dHEFfhqd
8wYzNnXyR0MJjeUZBfZTKg1WiexpLx4qozYXhpkqAcyolG1EAvgzaaukoGGHL1s1fyof6R9DARcW
75s4KstyBRIVQ/A+xTfl/rsgHjIJVKd2D1SrpehWOIb0WGYYh6cdWKRfGz3h7DxvSxinRg4wzBcJ
UB+0b1s0a4/hqJtp+zzmuG8QfP2cVzuvLu8a48gUGTh25QHiBo04Rj0A72x4VqSNlu0rfYEDfFE6
sGjon6PAPf3lHl85fbYoRg1/HAcJsic86cUIVDLla9QkN+2JVaa+XaKDZkhN8GVZzVS8gLtyA3JG
rx+K7fVdWP0QGZdIU9EW/4PKFLzlhgaq7fZQV4UJUkoQpnGHQnkymHNVotiQo0KGxdrUh/4RBJSO
D2SKzRJcV78HoE1yUfh5IpmzVVpBKpIQywqrk9Y/iOHb9W1bf2TP+8b2w9cR0DKFXGoP6OfPgONo
i07j6b2jvoEj5HYAqKUV3yU8T+X7Xvy4Nxdi2RemM5IgKVEWB4rIQzQdtQR4J2VixUSwtBDtl08G
Ab5av6MAxCRfRY+RAGqJAOmgGF/JAbDZzEDGQPe5iKg1r1RnABxuqzwosmCNynMHLGNCPVAwmYMu
mWM5mWoKSJNEt7O+tMOkAjrJkxjD+oiNbWipXdaVJaWAvVV7N9e6TYrfLgEC42s7AU56Y6AbdQyc
IDO2YSgjd0XcWB23EeBYBwWgmappUDTgVpI1CtE+C3NHhiHMutZqU/wbHJcKmILqnNqAuUPzCDhY
M6QUh8MM3lGao/7fJYAfRU25ge+vSw86gn7gyhJ5V6Sfrfbly4ElTrdYjd8E6GRCGnK4iWd1O6ig
fWkSK/PxA41qzUJ+V2jPqfAC5mkzj9CL2QzoqAXmJb0b9fhlrlxRUcAndFMkG707FZOd9CCtVe6G
Crk/SXRTDIlnwEssmsoaG8C3AohHRJ8E4PuMAZvSlsWTTDOnwqSBXglA0WrMVJntBp5ajSy3UDiV
ABzMAhRFYGuN+sc4nkyxKL2cfAhod6NNZRLyUID6llQvpfQLRHqtKTUPsvJWRooJxDlAvGTHPKhN
uQfAUVG6gxg6zdIYnKpWZ9wNevAhqlsf8KnDKHuS9CFHgMGMC/u6iqx2PumKqMuqYqiUsI3zYxV1
fTbgrlZT+phEu7A9KXlsxQrQu1LNrJXay/XPbMCYWALO9t8ZGKgl6FI4z+4QxgDHAwNyiptUzLe+
3h6p/6UAe7sHiCzmQYEBMxe8J2H1Abz4ZMZSBUAsFZMKlso/Nuku2ZC9AKxJCxCag2xmv6UnpHu4
Wazlpf+h0xdCGVtldLo0JOW30MkJrcfKM9zUzo6lM7nVY+895QA85Lh36/brLJRNeg6hNNVlDqET
0rvas7oMoxKns0U022Wn4fe04eVGuCIZ26WpcZIbE0SWnVVuh2PdmdEuAdyxmYBBkADs2QIe6eb6
LeRKZdzlShG1CTM3LTon7dlGemQj7TOLOtlWd8cnPgL/qvt4sbHLFbtwH/N8rrVixCopMCcj6dUn
sgloDt75cW6qsjyAF2JSlbaxsYhRHqY/KLuDl9csvDoD0IJkTZjZ3vBKx9ydZBxj0ut6FUXYycpR
PhUXEJ974Ua6wZ35bhwKTtysz2reRQVDFXCCNBn4aX9f5CyIZREAJOZ7BlM5LKMwAJbeVS6INXj5
h1WP4UIWq/rpZJAhhywZMWJog2NccQFbu1dtYd7UE9hZwSfCZddYHQjTL8Qyyq9VkdSpNfi+pM/+
AL1HgUezkl1xRD35oDiJbdgIPwR+qzhnb1kDADShttdirDeYTG2XOUvRPMRb47bLlArnLVjPx174
LYwWllpQ4ijhLtU2+NQey8XAWRGgaeKbcNN6GNy64VawVsOJC5mMJtazrADOG+/PAARkJ7vXvwIo
xwst7AQUHMvMkRZ6tdUeA6QOS46Crl6nC+GMfkba3ICTDwuWqxDjmMTMS5mzqauW5kIEo49pkySN
T6CPPvBva7k103oy50blrIR7dkykGtcFptVS3JTG6QtYmsSpCgtY1bRBMTC/ATWAFYJwVOU68esL
VMBsqapUpOw4nJgkgtQOIJGj7ZZSyQlUOHigD7z+Qqxfk7MUZnm9UIl+WywaCMReLdymORSiKS2a
fo5cJFXekhiLppM4DScVSyrE3KQT0DN06hgJx5jxpDC2DCmiLCQNpBjyM3ztOP+iwcP1XVt+4ofT
Ip93jbFbE5gkZ78BIV3cbAKiWMKEhlwZHasA/gbYtupHznWB6wr1l0C2jz6SyoAOFQSq5W1fv2QG
Z+RrvcRwXhE7wzZNaZli/HK55pOzVJ6DHTBDQdWTO+IHLxO82iahX0hjDGIC9EPSxjiiylkw8Jau
6vYl8IptYAFcEHeDYyx428cYw6Cd5VbWl+2rgGuIBga4Cv/tgJYvuPBIplDU9WKR0OiA0+9OGmKb
6xI419pY/n4hAbVSBEUl9mwqvpTkUcifhYRyZPyDtTvfM8YczCX4QXsRQiJRMGM9dyojtzVN2c40
3jfq59hOSLdSNwEcU+TfF8iFgqhnowW+m5U8fOd1n+vimjD2Iu0VACVKcPNaW3LHLSDa02NrNkD+
Nssb0Ct54AeZQve/7TNjPiKiBtSXYRGz4UNRU7RwPVGQwlwXwruQjAGpZ1obFYEQFQkKTQmtnEdC
yjlKXVzqPhf3pZPEvGs7HKVYt3aUhuYE/oqi6cwOKYIOw/aN6nuDWJs5CIyTIbPyeYMBZddAX488
/Lfbq7O87U1Za1qbY8HgSNir6FuV0RgJT/PfbOuCg6yC/BQ4b39fcyVhEK+WB5TR5rcMFB2z3v+r
23GWwOh52wcymvQgoawbOxGRuhSPUhZx1vHt2/98YM5iGGWfxw4AdlOPm+9OlgrQiTE049DsAXgW
mwpmlhb8NdDP71Q3dlKv2PfH5rH2DHvyqO3Dx+P1bK9bn/MHMYahacqYFNqI89O/hgjY2V1i1iOv
JfEfNP4shtH4Qmn9FF0EyFxuxd1oR/ul0WyZGq0AfAhXiw9Zv150OYesLOIGyKULmS6BXQ3gL1My
TNGKb8ftggSrv1Gn+qR3xWt4MzsjQHZPgRv8q5mCy1QR8xr6lNI5bvEFRf6Sqq4w/557YooY4hSA
NAfM3yl46dHkUNETuMqgx6BtKINN5H8avfZ8XYPWzcbFdjAqJJfCSOIAH9MAt9qORCcDz4jkJl8L
reNkI1s4GKCoAdcir/S02mR4uQ+MbhVFCHSLGaJ7V8GslZSbBnj1juK2dZAqv20tHV5+Zfr3vGBp
9XJfrJnRtiou67ReUvRq9TljviptW6Cmb6/vLE8Io0FoAZaHwoCQAHRuIT2V2cLCwulVUFer+eeI
WmHSTEXbhLK+hEW5PNtxrOyMVj+OcnTnp+HLADjsqkZjeBfcGCBOrkln0eQ9DVoriA59iNFLUDY+
y3XxAvBPwPmWj6H8R4xDJxryTeK/+WQzSH/8QHYGEdQc5Ja2H+LcmlWb4ofwbiBjLjXljS4+yVXn
gf1jA/4vNEn/zqv8X/kqF0tl1UYV0UaY4YFrnOB+cmSUIEBC9JGawh34O5A8yD3ydv0MVV7egNGO
Ep03DdizEFVb1PR3ZN9vpmPhIcDe4ys2mgdaNCfz6GbeCGaK7t8lygcFykK4fE+s4tQ7MGN3UB5T
svRN6QFc4CW3eI2k30brx/txsTeMKoV5rre1jGugP6k76XE2s2NiAUblMz4BYR0c9xCfO/kxBxE5
EjvNC+8LFgE/PwBehyprigEe1b+/xDlR5R64Qohewe7b539SLqTg+k0/S2COvxVLkHQPeJHiLXC7
vX6TIqvRbf8H2KLVaE89S2IOXUN9mlYdJAl7sAV9wxb1j2RfY1z4AeSbjvaZxCatLN1NdwKfU4W3
lcxZ0ob20VhCPGaoH/VdfypPoatiwr86kHf9438AUlg1VRcLZuyhKJRio42QSB+CyPLvwOONZHXh
Jdbn0KH9C0+xuudOsvDWyRhINW+Seu5xZUBmlG5nu8P4xAaYYQBHp8hHWj3UhhcYrj93F0tlHA5j
EJQ+ib43N5uBeNp4Arj1TFlFs/doaWhwQzLZl5yOFzAuq7mmIEyYMUTdJPsVBMfktyb9SafITMrH
USD2dZO1yo6hX6yQCTWmXiy7FoNPS63jFZSNeL132/Jh3Ix3lICbx4n3emO1nrDlbe6yd1eWyM6p
tW2qhL7YIspHYTAXOmsqTp3/GBhPMcKP68ski7r/EEYkVRWR2ESPLbNMrSZaPstIOQ5SblcGntja
MeYJrQW/9RHsiuDyE6PHRkvhSiLeESc7B9YMJdPvJNjXZfjSp5OEsly/Q8L6kICOXCTxxgCHVxsi
71cP9jy+J7qbpAkKeKWti4UjCbJJC6AuZ9KuLR/rEU6qcvzmTJvAJ1BNZllNthA+lTV1wNNaCo+x
dDBm8H8If/KRmFX62OX7WrqnmJCVKu/6nqw7VOc9YbPcnT/0erKEQ82EHLBqZWAPQp77T75fbGWA
FyB2kFznZX/X0zsXchnjD46LLKgHyE238h8Yj7v4QbC+38DGbMDiwE0ULBb4yuErzFtAdUHy+wKH
P+10b9xWFmY1dgUAPmUASeCJda5v7KruXqyPeRDAHJkrAm72AX0rgHiw8rR2/OggDTxUsnXzdCGJ
sf2TNuLqUMRD3W6yEA9tKGoHsd1u8Ja7pUmfAX/CWdx6DHYhk7H+s4FSOy0XO3zACt0hQB83JALw
E0YYiVt/34PH++X6li4/eu0EGeMvjYXY1S1OMO4kUxsmp1SOKRLu16Wsdz0RFXRasiSBAIox91IY
aFpaVYv/NkAhGssAZJ5teIUrbHmHt76ksyzGwteGpsd+V8IVVz+b7ldg3HdixFnQ6pt5sR7G6hWx
IuVSg/XMCVAUeskJO56ffV2ExOaRiJJNkVB+iyCYEXwnaHG5fiqrGwXES7A2gJdLVxh1KvVcHdQS
Z0+MY5d+FsZTkXDiovVK44UMRpE0moZj6c+LE4UDeSOHaBd8Ab8dwUK8Se/oWw48Dz7LxrL/P671
hVhGl4IQsIm5ALHiTnE7OKm1Q3etx4OZWLe4GpHwNimKBNJMfMdFsk+NysoPBwSXC267bIVWtPNt
IAPvahMtUlveXP3qy34hjrG3fmbMA+0RXihj6Ijjm1K2lqS9ksA3q7q1rl+P9bOjRDVQ7lM1RWQ2
MS5JkRTg91tSEltMOb00N3STPoT2eEc8MCwAbdOJ3G6D7sHrkr8BSX8c34Vkxio1RZKqIYpJIHIb
nOre18GLfWy1U/pbf66Out3YgjejpNuY5MlIHFCMAEkNIa/7P4QBq4/OxbcwpotiQqCBTQFkysMo
m2lvlb8XeJ+BOo2NVizQgm+QoQJDeeTy8iPrT8KFbMaUxfmSGxjlZRxycMDUqhM8Qsb35CfKHcFn
i1YSntBVq3AhkzFtwSjVcaRj7zW0jkn+WwSSe234un7C64pzlvI9mHGhOGiv6I2CKMsJ97Zs5SBc
NzMvgmHALN19+cQbIFq1phfyGEX1p5nUyrzcqOHF6HF1pJJzaXkSGN0sh1BHXyEFyAFGkQJ54WF9
52za8hNX1OJ7Uy82rZSFtsknKORyHWQMjQhOb0k7wcPM6O7fFQsvtowx3VneZaokYsvku9FWrWoX
26CS90bkVMjTQoD5H1fHmJuukDu5TbGB8ba4ifYADkEsuBCQgaXV5ErjXPNvH/5iL8ECn9OyhFq3
dm9HOVLemFTH0DiiF0+PzOHR35dHHpz6qv3GDKKMyUxd1VjQcWmqxmCedQz99i9+JXlTodpy2W3a
InPE2ee87/9gRs/imBOMhUKqgwnilnk94Hzs9V382D9OX0VgFb+QJEMhA/EvsdQN9SQndWiyF2we
5cc/WLHzZzAHW48YkNcNf8H71DydLCnmjf/YxDhcMpnjMxK/hcULgtfrCyh2ayo4OhXxO6V4ccBj
N0q0CGFhRje+FUFyCjJu2Omb6Sl20YTqGmhb2YWbFOALFvgpS9Eq+T796i27+AjGKEyUJnlUw4An
z/W2u9G+lnH2xp2Xusp0yOz6qdvzUoA8mYxbJ/pSp+HkYeqM8ViVIOwuxAMpeeibyncnzA9zdLE4
5nrJWFmjBFhcFvhObZDSTLTapaiUZVXopaJmpQmQTkt/XwjEasFInyjxrg29TNz7AOgwMtHUegI+
l2g3EQ28kv6mpYMZdRGINQuTgvJFAy5XIRWeKP/KQ9X0J3KHO20ZpezKaF0G67GrG0NuyTMu86y5
FTqRkhxgQCNk6JWJTmVbNWLwrN635DecOIsaT2L3q4TBTDJP1/eqILoiLUzSd7bRho4/gYlaBO67
BGJj+ajFNzEBjAWIwNvUqcInTTwMzWAJJDRbNHBNymzFzeC2SWUJ/QQicsU0fAARTYDej+7GarDG
uHAiAIZ39U3WyCYJAajth07Xo32cCvqmnQrbb6aTojzj8NCZ7nX6gD1EApdgHCfzcgmqqQ8bI4yd
QZKtuc4xURagWQBAz0kI6vS3Yb5t/ddWaN2sPSXRXaI0tt7oniS/RnNpNpOOurNg1lXt9I0GVswa
helpcpIFkjCZrAnzVgQmHvgxDVaHDkEzKVI0d6UmMdpNopL7PGy8SAmssDypIoaBhBijqJVhlmqN
TLOwDXLpF/AFjhPokZpu37SRNaBtQW0Te8YIXNsCCKR4AsWmpgAIu38thh062Ld9lO/J/AFGUhQ8
TDL0jizhA7PbVms3hfEhG4atlF8Lnb3iQ43D96j6VRsDhgciq9SPYgQ6TTKYGoXvHbVekHfboNAO
LUl2M9VMXT/UY+zEDfpDqtFC96rnS/prWADwqOxPUWq4+uxvu3p+VoTZ0pPcikq8AsUxifOtnGhO
pI7OXFAgoyM5hWSVUQpeqYl2KdVu0tS3geBmaKpqxX0X1aYxOGOJNyTEUNUpyJ+pcDI09B2H9U0n
U7eIUpsUsp02haMPGCuuMbUxS2j2PDZQhXECjhmGmgn6sJt8GwrGtvFjd+pTlxR7GUmPGW5uWX3q
02T5ogKH9L6GXUtDYgqaV1aoLKFsSAsMmpPKrQJUVdG+3iR3MyH3iX4T5IVd6bJZjcVg+hjmiyrD
7TsQbJReZABlRzjpuOi63AJKG/UM0MuLaFDTNxr47gydmIH+FEuaFwP6nmTPepnvldI3xbDw4lox
4+AkyPhPyVsr53CMkZqLoA1z/dQa90JgEdF3K+UjKE8S8ngVICGmyhr0X0ZAnEb/iIdjCVp5dXow
cmkngkIWCfEdWlWtAro1Y3qkSXQrnU+VAmYhsp3DDIjKtxNEVuJu0t+V5DORnvNR3da5K3eFEwI6
thBMIgKeqAaAChz13Ief2ehmr0KliAZSGgPD4wZayUr/VJcIaYIahkRG9wYAg4xYxVTKKdHCZT4Y
6CuGDUYwK5PA6jrbQ4nSMXX9KEcEtiNDZYnau4+FxnrsBD1ahvNpt/ADy+qx8gOXGMGup40dq59B
N9kg4YbamMFYPabQ1ijwbzN9ONIZJXdROkr5vSq8RIVhFjLiyQmEMK1sKcbzlOrIfmYmQIw2tK5t
0uT2FEvWPBGbZlkMZc83uP1uHZbHTkaU0N5Pc7aRY93juG2rofbFK8C87qo2aUiU4RWgDz0sI+yV
KR4jR7+VXgwHW2c3mGBITtlthhPjo8uu+sQX4plQMS/TeA5EvHZLbyPpBytoECdhkCMfl17HL01z
sh5pwvQY+u8KiXhe6/KaXnsEmfBQnUglqdP/D9GWDIC0D9FlXNnfLXwvvCzh+nzLxXqZkFAr00Do
VMhr/ixzGyC8glc+e/QjPdXgOqc3PuxXYRkYeVbdxF7Gkj5k3ZU/GuAZc8HB1nefUMMwYFZUltmd
+G3UGvN3igBGZ5Paw2B9dnZ+X6PC2vFC02VtP/f6L2ls0Di0gK2bAkQII3TSoIpd548dYDxq6U1Q
3+Qp43S0rkep+lkgGzU2U9doIZanH41PKLsXOclT9+afFKd/yr+4+fTVGPJCHuMuVtE8SUICeeJO
Bo9JgHEHFEQQdVma4JIdLvXstV+8SE/h7SvjMfpNk9Wjj31NE99KjV+RDPs+y06lRFYTVDdqK5iR
Lpo95sCiqNu2vXKv5AAET37F4NNu0s9UGbaKIni0aJ2UtuaEOWLAVGzGKNjOCVq10Y0ghTgpIOBj
8sCLCLCrqsqR9ZMcfBHpLhMzvBbEzavS1mbJAQCwed1QrbvF57NkvFW/yIBrs+Q1JnnyMuUoAkUj
UXLnupT1TPfFETLmsAeUSIEuaNzRBNjWIuJz2nmahCFU9UMXPjv9I2pLuF2fyBtyVriOZnEhm7GF
cZqJUdPi+ozGSaUqylypOYAxLAeIZN2hBDlgzEqTTT3iiV5/BM6by1hBJRSHpFsyE0WB2FkoLeCm
uWOeW5LwIGKKTZe6XdI8XN9reTU1d7FexhYCHqXIOxl7naJ3uZ1VZOGHfdAYliz8EfEO6biFPWY9
Rx00xONDJeR214o7SVBu6Aj0+uGYZm8GnMK8eOrnF4JL2gBFKqSY2CgCO1RLa+x4yU3eRy9beRGX
5lAqQRnx0ZR6inybq2h+i7c5PKvru7Medp93hx0WjluR1o2GAFj1ML+qWdUv3xbfKNrKTGRPjwCO
Sz0uGjlHy9iuvjENFTEZoWVKDG0fXpUeQJWUxz7GO/lvfpqLTTRSJZBS6NkhScGCW7yO6FjThsck
fJmkt0LpTIKBKqGTHCVE9yZ9UhBGJggHK6V3ezF0geRtzgJm8AOzCu47I0bAscz/LrO8TqZWx8SX
XM55cKwsy8JV6kotlgO+OT7MLnEBDGLNxGtfqJOao4M+i2P+i1iZrVFTeLwum3cqjO1TFLkOgxlX
QRldA0hU5bHnjWZwLMC333JxIlHatIGyPJW9CxgSUA/VoOflNwXxVsKYuLmZ83EqFxOXi45guPVU
OKrKSbRyVJSdAMyMRqvSDO+hmhmWkZ4G47nPf49Faf+bYzFkIBkBrQbdE383BSEaeoVMCNB1659y
5SMu5o1vKByiw/WDOQthjCS42Ss/rgBx1Chvftm5Y4foegC8B7IrOXo9lQg5OFpzrM9yo366amep
jJWbY0GYqkwAQTYSO0b3pEDaf9o8FuE0pXU5KwEkpMkvXR1M2d/5Kq/9+h88wL/WoTMeYC7+H2nX
tRw5jmV/ZaKfh7M0AM3GzjzQpVHKmyrVC0Ou6L3n1++BqqeVgjiJ3t6JjpioUJUuAVxcXHuOVegU
hJ+oU/wq8GEiHlGNDtjbap/sRWWK9XkgpEp/VwkeyLQ1qggDChEa0INzfen8IOrA2RturAHgJNXP
ME2dAC9GVr+E6ZOCkPH0pv6HR+NDPucKRsqYq3UC+cVh9EbLaW7pM6toIjfW2BTzH05HbDHIsHpa
XUzOQMVBknWFjG1uvfdRVKDmWd7EKht+6IqsoeBG8BN+7Ujqop1YPlqekOMwvWp6nfvarSR4Echa
GSBJlpA/O72165brY2c5yxWDZ4cWCi77UJ9L41UFBySkonL7anPmkfpwFqVUh7AvRxxfYo6OYi12
j/6rbnmrgVxQA50/wRBWMle+lItGmNhvPnHhTc7MdFSLRm3BdZSRg4yHa4Ju1zx9znH9q0g0p7Eq
zFLBZIX9NLFxnw1nb2axFAAZ97AAYyQML0kUerkFQBJED6kpQqhc1ZcjadzJmRRg3/MAaVGnAh4q
vcjMx3Rp7DK96RPd05Et1IFTdVpdVg3okVDuJC2i1OhrSzAO1YCmoj9vSOiclrCqkEcSuBPTjEhe
6hjLAqrXTJE+LC5aS8i+yAzkF704ksI9BGY3ylIzQyPJJtzKALKAMYESDl50Jm+LRHDJ1ndNVzC3
i4QEyCM5xQjANKpMeLmrYa8qt7DegmNZfxCsDwnsC478nIlaQz+WqKlpl6wqmrnlJjxfQIXDyNXg
ZgsoU0QL4jQ9C618lgqI6zSwfGmdQ8aH02ogXBGn3lpbJmlSwRwWXW2Pcg7YMdB40MvUuqVkayFF
iZZvxypei7zdGyU4NKfRE3wDk/FVSz52ldN2LW6tbCT4BtVwMNcbgR/5jbXMs2Kz9pBifh+4dvvS
x9yjMOmyrqEfsrl70OhECgKMFb9XgkGGsyU7ugHosy1v2+3pdYpOk78MeZjRGZRjoBBXbIr+ijkV
ReLrdc8PBeXDPmuOx6gPICM7DOCDclADuiXoo2FQxQW4+VAFqrbopvGQ+wCQd3AWi2Ee1k3LH1vK
R4FG1uuprrLj3ABtTPEVV3sGYlA+ore7eSA+iMaKfeoLk6OC/eXDwiUP56qQcP2p3O3IeN30e016
aRD4tWNsV8ELzANA5V4D/fvQXaqAs6tQ0FJqWNiqsdWlvaoN1UtGA/nzZqs251KeAzXstpoHgR15
J+I5ofF8NNhbjZYnNbZoQd5CQgVObV6lCSN3LXWagNqk0e3eqJzSiB2pLv2UDttFAVNRM7ilCS7J
Lr3tgsJuwsoLx3A7trJPkfoYZtmZZtRVlsMCyuA87Daq+UQO7Hc2pp+AA6kYb/PyW1pLTjqHZxSV
QGybTeZ9ZXUodL2oyDl2bQwQa/1K6UNHUzI7bopNgnRKniX+UjyP8c20ABdRAbxmc6N1qt3X4A3O
Frvs0JZiyZft8rNDkF2FqTMDVuv0PVp/kT/0izPCaFhNkCrF5pFNsyt8c8d4btWtECRJpMec9R2j
VtUGpk/T98ktG6e/ly70XXaWDrbyMF2ghotC71UpsBL/wSJblGimAc5ZPugY+lIfpR6+VIXeFAyu
bfO9+fiS7lQ//v4nQFnWbo0l6wTcz4qloGvy85M2KrUZ9SxRVMP57gaHYVZP1wzSJ31Ex9u1uEVh
Ncw5FsnZ3DAHxeOgvDdnZNI56xwHUz29GRwZ7RG9J+YKXt3TY4mc6Z3iKU6TARKBLenWN3i374HS
ehlgpqa7z85FpYrVPDA208BUBAH4OG8C9Z6YRTa89xeNXhza9Czd9P7w1PwoHNETtvZ6Hsti0dWR
T6KmASFVCVnWcDuWzyQsvRD9PbIluHYiOZx3FQCUhSYzS13KiquqvV21V5pueOYkGlsXSeIuOAmT
mYwRLp4FeBQj1zEnWdkBRW5ZNKzxnpjiDfF7VAb4Z1MjPPxoFpakyGUU1DrD2GXSo4IsTKfX+6j+
toS9HZHANjSyI7WBWjiMcoW+A5vUjR0YD0F4oAOKMxpxNFnbllJ1Ieez00xocB+frPFMyeUdFEHw
eKwoF/rBNbC1yyZGbkyds0tTl1aalScDepuCTb6PfK29GJzJY9gMWSyogn09CwjTDVweCvR86/1m
HWnX0IIeB9Rrw0FqAb/T38qBhf4VkGC9njbqX83QZzncmRtV0oWJBDl0vl0GDBLlwmzOqghTAbci
wWjWr46mo6VIDdBX43kZDu7ky5ld+dN2QBfaAt/IlkF4+CqisWQ377NyYU1HAtneHglUAxA3DMU0
wOpYl82udRD+vDHe0+qmOxd5lys27rM0zpAbaQhgHwvS5mDYg8PIJsah7Cu/Lks/17J9qzyPWeBg
PtWWx9FeTCD7Vot7+hhX2sY/fwVn2+MoNCejxlcwSJsmzN4pObSb2lV9Ob0BJQ9m+2K3f/0TU4Xr
201lUyfU1A0eh8KkqRqpKc6XkXKh4Q6N/xVILZnE1P2L2/0hjVNYtHjSuZXm4SBv4GSzqRbU4u8a
L7kJABbp/olOSnaAX9XpQyJ375ciNbIuxvo6t0MiZzP4ZMY4dAHmGBNcbrveVxyK+A1P2v97tZwq
92Wax2P5vrfopLyIHDbtZXm1W+7IQdqJIBS/ul7A9zIJBgp1NBd8YVgKkf0IEd/3B6o9tNKNhLxZ
eXNaU9cMmwLvSqfoxDW+sOEsSdjHuUn7wyzfqfWZ0gIOpnhF8/tfuRHHgjhF6fMgSrsKgkaHRM7s
6U5vXFmGzWr76HGO7yL4zW5ugtvogBYh4Vwg+/282hzL59QmHEaQZxLILw4FBnxnsJCCqw6jiOWu
vpvOC2CXnN7ZlTQyO72PreWUpTR7TeliSGSjI/lTJPutg7aAYFe+9Kqt537uS6MT3QvErivNh1jO
AJpTXk5lozOx1QC6rHehiQumN7ba4kLzgLz7Z5hC1nZYVahONQIuCWjTZzufjhQDg3U4HrrvC7wD
L7+O/ALtOKadvqLX+lY8prES54MbBCEq+lyoZQJ257NIcxnHRpWy8WCkPtz2Xf3zvftoW5YHqJbl
IMB3Mm8+m57GV+RvxGjXq17I0Rd8acdJGqOve0DpZrt4O96zdv0JK26v5G0peki/JmmwWrCqEYRD
+B8/q6aWRbWg33LEQ7qUtuoBw9UZ9vVBORenL9a0CA3jlmkawDPSZP4w40AJxnQYDxU9SPnWis/b
fHdaU9f0BdxxMkIDGU4cH+FFaGpFt4QyHArNi5vcCftBcAXXJBC4hvBysAbKP4V1LQFjEPU+UClc
ddntRL6dXgHbBN6mEKIS1WC2U353q488G3Oo6lqJh/5QowIfWbGbWwSlqclt88UdhND1LLT4Kg6P
umYowJfimctmM9Gtcax7vHyhDjgtu94rsCcuIkbANm9UFKZEtbivSQZFBhi/Yii6xtSBU4NOz8xe
1aIe8yjh9ldFu/0zMBerJ4WBEFUjqALL/FBIbRbNnIRTf5guJx/e7yHdD8/y47KRfc1rUvgRogmB
1bM7ksi+6OjsqliJW6lY8PCRwaaYdqmQ/Rqs2w7PeqaJgpXVozuSxr0+S52QRpPn/oBkPO7ueAGY
89vhm/JDMYEbkvsJigKCQHX1/QH2wh97yr0/VYagjqpY4fIyeoo7XLYTZvbQ4YtNBbmuDoZWRYSO
vDJuA4UBgTyq+Szq5ydO4lj6/Zlvvid3qtNfL6mjIHFUaXa5H87QDu+WxJEM2MgA/qGpOOpZ/CIJ
aVNXsiufP4S5yUfni3kKTTUyvL7JQd9Xfn4eO9rGer8koXhIcc3pPl42lxVQjVrtcxnSgh/MtanP
rRvYZvgW0wZt+wKztsJg/3ltnO4aUyKlcQppJiiydwoYMecLZZtvWj8Gm7zeo7cJMwCu9Vog0SLU
Kxa7cGYI9kADUJpMQQjGl46VEF3GtDTmQ5OpHuNSAetstStUzGZStFzbJajyFO3JquNtq0W+isGi
utORwVje9Gq5VPMG/CbjLjLGQyFkC115txRDlZEWBfyPZfEppzafzHDpZnyc8nOWZEcOZ6+XBXQt
K7bjkxBOt9QpkrVGX+bD0qkeSaTNrPygzfzQFbjN4IQ4/cqsqTKY14ApaKCGSL88M1ZbLnKbaPOB
gAhiKItzZZzOzLw6C8cCNY3MTjIALAEeqLbQ6pxN7blRPJ3+hpUzh2gF1GaWQgydp5RqaBvMRqOM
B1nFPFIan2laYWcZaEi7cwsMEVEvKg6srfpYJM8qJdFEC2RFHQ9WBG63tu/cKDLcUm48sCU6Zq6+
FZh4CNFbR2J102F8zixFOfYVbdJAn2BpKqgUkIXm/MsJtaq4laX5oFu9t6A1Ukpv5TAU3OeVGAxZ
bg2/HnksqvA6OxBwSxtJ0xzMmLiGNIDwfEvUBv2jIgyKVUmWZrC6MCYCeYdFHs0hSZquOfTzArYK
wwPjg20olT0K53SZDeKsBNgnPkTxr8/SzvKQYlHkOnnVDgwfrdsyHBbgGiXbBHTk9bfTOvq+T7xI
0J1hHpca8I94GJ6sDawkGcbm0HbPA0ixjQLw4tT8HrTPufQAWiMv6cvOZoDdrRRcURnpAqiQsYRe
gpHMyqy91ATQSdBjrn9AK7a0AS+ewHasJagAFISZYoUSqum8S5XFihbU2Yyv9Fgg2m+CnbJR9gwv
JnbFeDErGEwAJlIAN2JQdIoggfn5ISTm1JhTVTB5GPneVb7uYJwGCMsMQKBzGngDjb0vUrsVxSsr
tweS8Z9GLDiPfLyCovocZnLVvAP749HHjAJw6UpnYvN1IMoEdCka/P28FRYD1DXtOxbNvZAKBt0j
c8aik7Y5xOPiGdZwIwf6Fk0TTpVItiktV1kV2WOFydfkPI3QCt3EfmoAx6CSxy0pSg+dIY7ZYzos
fIiAutTrN2HbncdS+mqEuXdaeVf61tlOfWwWd0y5EU2xWtXNYdIACgLCm7Qiz9PS7GNj8lsTbDua
hHo5m41EyuS08BUvn4UxKNCwBizKR+6WRaVhmHrcVZQSGZzd6EsbcSlx5RH5JIZLivZ5m8SNMjSH
cZk3EoYIl2W/aDdmCqyqUv8RY7Lx9LpWIIywo0cL4+y3TIFpFnaQ2ITv+HWFm/jwy4Cr1r+H6brf
bayrSVAsEIl9B8o88j27yLCiMMR+YkS2R1OmV+HalY4EgjEXgHKNvTyV6OkThTSC/eV97yHOgjiM
IVal8tWgEN9kRf1hQI4NEdTY3S+m4IoLFIdwjlCgG03Q93hPWvDmSUl/kUndeTOmbpOS5zkKnIGc
dULMnnWpAOxhWL2a9QWThSxtVoWwoLo1u3Jxmy8thm1DJ6/vqvA6R42qbgRNhasiNfhelqbprEz8
2YgCU1ozAgtbK2nPddPdmXH4o0lCZ4lBIleoV6SQnmc82af1d9WKHUnltnes5U5DRag5hD1agsrQ
I8vzaQlrXhYhRyK4wAU1r1CqFogYm9gJc7rXl+Q51GvLMXWQ/2G8wAc41oM1Vu4cY9Cu0HZzELiC
r1jJbH36Cs5cJ5aRgJ0WproqwBZGpW6Xh9epRO+NiNxj8LszL8xG9+a43RSpngrMxOq9QYoImUsZ
yQc+iyiTuUoXw4TplQIvCZu7HlFMrGNM3ijcMSbnQ3UvWPCaIwaf798i+bSh1YU6AH6k5lCM6qYt
yLYJkht1CZyu/KlhMknDlG+Uv6Z5tZHHybbAjDaBKiw08FAj0zP8/CvfQxQLDrWJyI7vwk/qIoWO
43vQCI+Rd+sSg36Fm7k1qGKke92yw1eKGX8Mr4oG71Z1/Egy9yhMgRaXWh6iVYuNLb1GlgiTZi1F
S/Cu/rE27hFAoseqdQlrk5N5F6uqu7SXUn5d64Efpj/7yPJy8yGW26ceg/yCfWU39ItLSi2UPxWq
Ihrl8mfSbJTGYgTwQ3bk5/SqnBmhHQNSHIgjuh/iBRS1vq2/PUcSuf3U1WZuADTC3p4FHmbAhp6c
lNiDjY79Zmfa4y7xWlmYblp19pD2oRpCb/Z/ny1kGEpk6JoFGmTdYgy9AdD0XG0F2ykSwtmJADTO
YWDB8veobQLDOs7tzAedEQZ9AYU5eaCKw7sqzHiwb/9yikdr43wzIwQ+QBVjbZNfP8lPmR+4TCTa
5BMbUM/iFMvqpTgSyAVPUhy2aqBDYOsFG/Wpu4y93Im+sbqxxOr0BeBDBKoqEslpaovhelOpIbJa
LswkBJT28ldeM0S48D6Iqep8MI2R0xLoCHDGaqu2GzBUqvT/POYDd+9DAs9Uo2ZEzfQZErKkAJnh
5M7B7Pbh/FyCgjqTgPVQmLuQWJF3Wi9X1fJILucdDCmt50hF4BmXt6Oh2CTHaLbQ7VmXAjY2VvNC
kMud0BxlmbosUP5lMlzUZkApuQNalEAP1g0IMCr/LYYzIB0i1wDvIbzIa+U21u3Z0w4IUl2wJWWu
4iRb83u3EXYZrhrKI6mckZa6UpsGA1KNW2zjtt5IgAwvnliOWJz7/w9rRFUddXWWqeYudFzGeY35
0+YQMf4umwLYNJ1sVYKVDDGoazPA52ZjAGjdPa0paxVLqOiHZO5mh0uokrozcLNnpwUwO3gRYcZw
u4F1/RhTFz0/LFAID2iyQsZ62QOQSXAP1/Xo4xM4PQqHqRnzFO6OUT1m5FKObwzr4fQy12oPn5bJ
KZHRTfDoKGQAnOf74gJa7BqNEk/gVb4DJyy6jMBwfVqkaFWcAmUq1Za8gMQBiDPTtozva11gXtZT
Nx+Hx2MaR53V5LSEjOUFHcRX8zkSn64MjgF3eKD30X55PL0m0TbyjApDDeZoFYOJGCgtdRvgaC0a
kR2kppyyPgcrSGsnXuBp40Yglx3PlwfvaKHsth4FsOpS1FndYqGTYqPNRnVlChBn2VvQpDqgcb53
0f+XpXvVN88i7y8agz80lE8cAVMWFJsaxI8OesLfEUXBUArmeRD6biLBYlcfvqO1sp8frbVPtWqS
IzhMRQiA48z0BoSTgv1cjW+OZHD2Jk3nXAGAKnOvG78Dw+WC0gmg9W29iM+q/LaaDI+0tV9N6Mav
Qv+0eMHV0DibU+aZCSAdC2qLwXcpA5izkTukmwQvB/s1p5SGsyugKO0zPYGYeLF2Cdr0UyBpaCnA
tkYRfgBhv+uULM6+kJbMAVqa8Ejlmq+hjy/TcrcPNEfDnQjl2osMwynnJ8VM94UOTpCnXk63cbdf
ut5W0tJtRtWt43bf55M9kceyvwaIz0YNDr0xbgP2QyCALeG00SfJBe2SHWSxUwOVaijOM5BFV/Pk
9Hm0DUu67YdXaTYdubyw6huZ6pey2iDXCdbvKT/048CY7Jthe/pQRWrL2btqiRU9KGEa0jayNfqD
BI3grRIYAT6LNUoJLSaMGB9Isk/qbZRkHkGaZ8FEZaLlXlVOu9NLEtlXPssy5wCaAiYqIjUggKFk
nbkLAHs0e/bLO0aqgq4loa0RXA4+haUB19YyZlx/aTs7IYpJ4NPchh7YftAtpTzpaK7YmkLWH8Hp
Ee2z0RkSSanUBFINM3I0mlw2Zv/99G6ul0M+jA7hDFu1qJM+EuxmthsXGFFSOkvugHFaf2eHIa8t
ulFrH9ztkT2hMyzfyqhA/KWG42NfgB9UJUvU5zHzBcrGBsievAVCtBckntmA1QlOTudomKx2gQN3
egNEJ8uZPWWRh0FTYSP6bE8Jhv6BMqekouSR6CQ5qzeMc58AtqwBtUJjh8Z9r3mnl7Geojs6R87W
WaaEzqgZEtgkzOTqTnFbnQF82iMAKhXFuqLlcGaFArBoWBRc+jq/7S0LNd5M9BgK3gm+sLs0Hc3L
BXqpnqMD3ZsvEl9/DEYv8gO/d8PXES++F1auCHhW5HtTPkyLVJaNwUYmOwaI3qMkKZtnNUBgB3v0
690YnWVeDLbp/XAu/RWiCESnpgZObXg2X1ttG5oiiWBCPNlofgya29orNwyjLLvQ/VnfRKktWvJ6
oIPZCETbBERIPBVSTIcuVALKPKnRq+6Mbf5WPA9OdqE52waIiRuhy7p6644kcq7jjGr50BqQGFQO
7ZxiRzxAkvd+PdrDN+IujuzqAN0A673gnqyq1ZFgzqQ2PVyCUoXgoQods3nq28pmUKWxyClfdeaO
BHF2FZA7Gm0Hgvt4YL4pqPrcF7qBa3ounOVkm/XFzTkSxTb7yDdFshqQCeH78Sk+Bq2RsPQiuqHq
vTS9dDYYz2YUb4OzZoPJaFV2Am0nd2dKCTBXX74R2CHRujl7GpNmQT/l+8cM7nLAMBdmvvtdcS1O
gK26d8jEo4UH1AzInH5ed6JnGOEoYLoH8hzU26IzvcyUPT29zQC4KlgXU4wvm/whjI/q2q6VTNJD
WHAuOwzgTpFt8shaFRYPkLHzdhHVB1eN7JFEzhCpkt7LNIWRbT3FD3Sb4Zs8MsLj9q5+jF1rtMWw
2+vO1ZFQ7mJaIbqlOqCAgZZNab+HW3rIXMC43FXq4+KNl5En0t5VS3AkkLuQHfrvtDLBKhfkLA3k
NoBp51BKN4LzE8nh7uPSh1MeNTi/xk3ugo0BpNgRbY7jo9nDhZPd+DtwTktjL3Id1+SC/oQoOnKO
+heS9FiuhzFaRvgXfXBQUNpNwRLQ9Mr1X1jfsRzu3ulTnphxDDmMiTjR7MIFcGCENiw3ehhdQHD0
dkbdWpzSX20dOZbM+TahvJA8SiBZPS8Oi9u9Zq4m251p/+JFje+S3E4fqz10J7Q1UTQg2l/O72mo
mbSSPqBbMN/MTo1JrofUC8DIOsCX/Q4wBMz6ITkoStGtXpTjVXPGJ8UU+YyZAlyU89GbnwrkeLDV
F+Z3hm4hrtqvGQOK4J+irx8tdnzhJJEA/FAYE66JroDdi8F+C2HXVmXolFqYwlRMnc936n3S5XUJ
061iSkuyrTMKagHJCXzzMtnq38Jb0SaKBHI6u0xUQaoMb6RGAOLcjzYtvp2+FmvPvQ5Slnf4G/UL
yokmZ40cFXN7kKo7jKDZqlbbunkDQj2Rv7qmh8eSOPui6CawdRNIGvoLKb2Ti9EbgulKr56HAChU
84sEIAHrh5K/tXN3gXGqc1TC0ObmnV7wexcO/04dfwf7ziNnYDHnxYishU04f1PUpwJxXIq4bQGw
YZD8nPTcjiwMGqmqF5IHGZCwXR0A9z6/MDDbGdY1CvcbuUydCr1etDkzy8gd802WPipzilHdzA3A
EKBPi42g35vmu3hS3WBQ7RCw2vmyM4GSbuj3AGu3R2Bpnl7c6qU7XhynMEZNpbTtsMn56AbXHah2
EnfA8FBRbGR45H/CHWfv3ant5IxbDoTOZsll4Cdcyz8Nv97kaNg2EI3jlovnaVajuOMFctasyAJj
WiqI6/zoLjyL90jB2UCWD53mT6xuXWfRfw/0BNlS+X5dC75wbqkTdKVEkDPt0g5VKeuH4NDWPEJd
/UMKH8mh5Y+YnQwpwKZxF7fyk9tmq+3NbXopHL0UrIgP3oqqobXKZJENuP1e+vvpTALCdHlgqEPD
+VTboS98gtZcw+MFcj5T2CP7nobs6vvRK3HoNnH1R+OHheAb07SRrYhiC9EqOZ9pYXClJbNqar5R
fPWh8Mtw94vhBvDvfgNPDX3X9yLwhPcH4Otl+DhJzsYlna5YYYzdVSrUvvKDXlwCDmtTkt5u85u+
lt3Scgf9MkTfcGw24ObeFRmboD6kar0xC0D4VEbox91jrVE3l8Hq0JVnRSrvKjPepZG+f1e9/3qZ
/jt8K69+fVr7r//Bn1/Kam7iMOq4P/7rPH5pyrb82f0P+2d//LXP/+hfl9Vbcds1b2/d+VPF/81P
/xC//3f57lP39OkPXgEM7/m6f2vmmzfA33bvQvCl7G/+2R/+7e39t9zN1ds/f3sp+6Jjvy2My+K3
33+0e/3nbxTuxn8d//rff3bxlOOfOdFcNW/83397art//qaRf7DWNIRMKh5FuKSwoePb+0/Uf6g6
WnAZQjmlJiqev/2tKJsuwj+i/zAwfIf2cwVz8WgTxo/asn//EfkH1VUim6ymjhQClObf3/XpgD4O
7G+gQ7oq46Jr//kb14ZjqMhBoDlbAxSATlVI5FR7BllgJoG4zWE9DQUgw2JYeOCrJGfzFk22R7vy
u/RjaZ/v0e/CMFZowq1S4Jyznx+9laWhz2M3DaoT0us8AL1PuZljRfBoiYRwb9Y8SkoYzVR1QI6B
Z3i6KtGqRuJJAH+2LkbDURCLYvCH2zigmrS92kCMkqGfHQViNMo5dacKVrN6QOiSgoZg5AF94pzf
q6OloNbkUnPIJr0gmKRfNuWOvvu8whzg2ppU6KGBMQTMEb3nro/OR07GoJgweuH8mzNQ6RcXw9ER
GmsWZ3an8zyVXDFVArNjH3bul14cy+UNeq0lUxm0qiNl8Op7hnX9cFrzuIf+qwjuuOYAQMNTC4qK
0QHc1K9Whs6WGN3xn3npOaiJr/I4050ZmIw2p/etnNxpQXt/7Uy2XDhDtas3ugtoD2/WUHC/iV1R
K4Fwsdw9M1Q1sjD4rTqDr/kjK/khrGCpE+rMklMIR99E58ddOTkaC2oyeZL2QAH/MAhpWrmyydf9
5PzCVq/AcQmOIpzf6MnX4QXw2y5alEzyzQKXg9jz99Zv3fxOPVTw3MRMYZ+9ql8foKEVxkLTIFpT
+OSX3MQGSE8T1QFbrAKOlb65nbsy2edKYgGpJdTDfbkojV1R8y20NG9cQCjdaTGIpCRDd8rMerFa
LdkEFCWVMMADOlvkLEpz06F6OL22Rqh7pZokj2DUMR29kZAsbAt5K810dtsulx0p0tEOo6fWnTIE
y6bKiQVLGreOKRn5XpaM70EPRCcFk369OYd+JiNOqPoaSh6jsUVPzeQqm2LwQeLvb4iVRc5E6swt
0h6Q+FTWHH2Kd2hRz3bTCKTFrtSbR3OMY39ZchSNtTxzMG5Vb+JZi86AcSxtQ9KYD4GhP2ttvplC
oEkh3bvYhVZX9qKluz7BKWUZvc4aMFKlWt/YbVCX+zkLl01da6DRAwC0U0YkRFCkImdZDPHByJQd
WHYwHVsNrhLXnp7I+zho8UKl8YuBvIszDMCJldvIs2YTaFkY9b4wZO0p6qVd1li+EkjbQmdd0vHV
YupOnEh+YymbepQyRw7y2zbPFJ/mlbMM4KkJ9W9z2IGMaMzdkMjjExq6grOga7x2aHeDWRt2ZgYP
CyVuuqhn0TxcUCvQvL8DoLFXq95SnLpuX5O5+0nrHFN/qLO3Q737+4ieO6BFharTZIU3F9NWCgew
/gK/GLM5h1hLYrdtS6cxo/t2IaYT0/BQaYplG8kMOD0tf5UIvfx7UxkjhuwkxclawBXqiYa6q0me
ah09q0UJQJ1u6HPBc83VKX7pPGNXxZNtmApoVD6/1x8fv6gGYMDzV5N9lEIny07wnZhNkWwYm5+6
UnkRW4qKNXVscQFWOS/ztsaqBZacGRPusUDTswmfBfi6KhibP39UOij5MFoFdYIfytXoZNSLtwTs
Hx6bncqyffCiAapeHCtyQ9Tvu3EsmO8Or9si6TI4NQ4G0c7V2e58c4PapY3hhn1yqbuwQAfZRX56
P3ksKdVvG2Htges9+voR3JHUVAuDqsbq+z3Is+Ib9q4weIthP7/U8AtUITLoilPwadnc46yGmVaX
SkVRgf85l+DRAt19N2fu6WMVSeHeZ1KBdMQKUgr9/q5ggHkAV5OoEVWgOe97e+TeJEpgyWWDAyxg
SSrjJokukzEGscvN6bVwGdqvh8SpaD82SoaiI15buBoX6k+AjG7R57LHpd+YL9F2+kn3vzIMouz+
mrt4fFo8xmoOovYhDyC69eh3glJmdjahP7m/FLsZ731uX26iisylDhQPNsr4+SbGmZKUXQlZGYac
MYJA0SSaXaFIvU0fWCmXEQJ3P+NN9fOFIRykOwCZnzUYMVSRJJbd3K8cTVDEYTt76pO4fE6YTh16
cCxwOrbTJp+VbTvpGx3D8OaAmNe0677flkq+PX3gK/4P85b/2AjuvDF1jtbNAFIN477rzmXQQP5f
BViI1AhAIwwAQgHF5/NOwyGJWEQI7wftv+MrWOlO/34u0cc0lg2x4xgxFIF4k+/xKfWlMjM6EQcp
0txjoCIMwCSqHQ0jsGwcVJSKXlFUSEQQa7LhaigQtySS0GVSwKvkSNvFZ4k++MbETi7Q1bgV4qSv
mE0L0ROU1NQt5PP5l0w1gqDr5IEw9x8NRWx9mk1ugfW9BZ+dX3golvyFM8PAM3B0WIVf5yd8ad5b
U6hAJEiokvk+bwRTfl+VDktSVRUlLh0zSzzBezPXgGyOeuIY7bVl3GVI/AiUQv5ymSwNQI4Ae9WB
/QIGxc9aF9NkqEcT7XtkM3tYx6Y5G33dB1qf4P6sBCyQhFSIjBYMi8DV+CwpIzlipQjw2v2+Ohg+
8+jDAxpLnQStpaKDEUrjjESZBXIXVJBGrlk/23yeb1JQWdjtjpyFbv4s2Eb28Z9t0ufFfbEOo7KE
kqI584Zc/+oVyi7Tc/11uVFm3DLgiHvwlFCRESUQV1QEoETvCSQGOc/H83SJ4N3KiMvU6HwMHpTk
7fTSuN6dd7OBuTTAT8D4wITw1woBRVZU06I6QPH2SO00rrlRvWVrOclPcKdeaBtjE2xVVqPzQR4U
V57gA9b21gDSE9LBbAaUH9tX+ybRJA2GsUOuOw/tZjc7skN9RC8BqCZt7RvoOpx8110g/e2zNxdp
p2pDd7FfoUNCpForPiLAFY6+h1OtPCgrs8new/7Rq29GL30iwDYfOlsBJSZa0rNvLcY1GlvdMhex
uQ88zMEINO7rI4jhCTwVFhBRcbr8bRpnFh7WCmKFHfUZPBQFBrUsxqDm/Smg0lINpscE1BtiBH7z
m0FDd4+GBpceznDjsiefgQYWDxjZYIBr7Y7WtupWQhA/foG8YG6Xk7htor5DvX3wf03G/wLZFjpT
7A06vrm8HO7m9rSNKkxOyXg1ih0Il3L4UwYbMQNnOWC9xB02/IVlAgmqzritGCFQ+Wd4adVKCVJE
k0NhvGDKGF3QITiRT1+atd07FqJ+NraKFSgktAymHgy/GxTKOwZRLgSaYL+H3z2CsjZypHh6v4D+
6EZp1mo0Kc68Zx1ZqYVeQgvjArpvIEshRntaOy10CCCJDc3XsY+f14XBPGnqk1HBaQ1udVfesBGe
9Lx1ZV8fbPF01DtmP7/AY4Fc2isHi2AAL0Z1zPsJsWDlg5MYeRhGMesWW+ZdADDfsXaR3TxhiuC8
PVMFSei1G0ixWAC0yQxfibsIH9kHGTXmjmUddKQfBlL/rJCOOK02vKlluqkD2plixoPluzlZHxkI
qsy508SNbjcs+5DX6lOdzKmbsszEaZlfnmoIZfPfgJLWFOYbcF5iXwxZpUmZjHCGIXglPnJhjLmX
jZxId72w4M10hDvST/LYBf1f9q5kS1Icy/5L76nDIAmxZTIzN5/Dx9hwYkSIUUwCvr4vWdWV4YSb
W1Wse5G5iMxABtJ7kt67wy9XxHFOKzFIIKL45yk0o0rCFWatflsUoKXuAP2PMI3Pm0z9JY7wdlzP
WivCjoOmDkrhm/c0R1c0Q5LBCFNaz0p6t0vP74fefW4zM14GJ5ZGycKu6B5HwzRvRun2d5Qa5nGS
2a5dFlTo7DHIHNO4Seu5D3KpX/M5eR3Mpgm0yuMM2ujmDKm3tn+2YCbep95DM83zakruhHYKO/dk
8dBqR7lvx2xYxDsKWa60plfYrxpHT6h7K+8jw6i/w8b50DMTBuqku+5xtI7TQUxR69Yw3K7EhZ3U
474oLfsmhYlP0JRAmarcXZ7ndmFRhc5iqNLu0aqbH+0CNwcxOBTaH/n12NVJNFK3BQDdyCFzwJoX
r4e7q7QBr/AeR1YO6Ju33lWt2xolS4Dj7e4atFYNSRjoxpRl85whYHZLBVNurwTDwy3gc8r3hdc4
vlvgUFCvBpszS4pda3q4F+epirXpTs9VbXrX8L1I/GIRe1BV4i6pHhYXF9hCQQkw9b4X1iIjA9bw
C7T2fOgozX5WEbLvMnFXz7CuKwqnubLt9CFx5p3Vw+0ClsiDnzYA3X4cGr+vVIAwEY9r/2mVP98U
gmTeWRX+BcXA7qudCt/rvg7658djWL/nl7eDbLYKUdBEDDUGISv1A4xBeHUFMNZAOTsQhQ9fj4AS
7IRJpM6G4u/p/O3Ym5Cwh15WdY+xUWuC231EAABBBQVu6e7ODknzH/Shfk9xb4fcRL87e4wnS7ME
hiEOmShfbLOGSfzPse+/pco+fPx1z4222a+guaNxXsQLju6BNfcOlj3hT9zb9fNZ87zf9+K3b7bZ
qqDJp/A914kEyl1Yf2U10K4Aq5keM7iRhx+/2u9HjLfDra/+SxpdTNIV7jqceQE70Yts1+Oiff4E
em6YzZZkwuiF12sMpFZ2YxTjrkMDplPoOsxBIe4guQCT+pePX+23wgVA+wg8FGJM4proBG3erW2p
lbg1FgnwFhh5b+2r5+TTFFlP5v7cd3xn/3s72OYNOUBgdj9jsD6kHtqWq8gBRPrRw/jP2pbvr5O/
X2794r9MHIClRpVyjCchnMwphJlYyHwcFffEQJ3kHK/FwmHwtx33zRuytQjxy4gGs2CYN8slyDPx
uZvnV9lzEnbAYsPSp7LAxmBqBwfGBfYW4NQZGbnnkPWBfJT0bYWcb88diwqA5XKL7Fwz2ZE2v9BJ
fpdP1a6yTcvnXV9EZVfUhyFr85uq0tMdJHt5RLtiQR8L2gApEFshEe2+4WZIJXuWRnU0JkVulsKb
fVV3072X50e9tHVARyIjOI7vylrhIWLYW7QB7n+Rnxu23HeUxQyeeESwqB/GAP17pGcORtdsw8Z3
ZN7FKKC/R4aD46L55ZH8vqQO5MXSq1mNcd7TI2SYP9fmIPfOAFnYnu47mV02uohGScImBVekK2GF
VEwkdJIJoqK8HH3Rpuq2WbDfqD4T+9Gc3QMdRH5tSTQOU/zYQ+WQaBlLdmnzVVdP29We6lrsdGJY
oei0uR8U7Gu9yZhvM4jvXKF19XUm+XUPRm7UKjrHhgG/bjGacBg09W1lZ2O0zFpfJLQ3oopkZtQv
YoZkTuf6pGIHY/Higo23tE5WzxLe7EmXA30kPb6rINFw2+euGYMCNu95l0XD2tgzkjILavT65Nr0
c9H9s9EFbCugi1FrCw3TPuRro7BcW4bN2jxM7LIPZptBs36AFT2flvpCru3GfG08mjNF6QW9SHRw
D+XanMww9b5eG5aLWe0G7X3VBrJvvTY1h7QyLjIn6Xb22vI0hjYJTF5nMdCc/SPJrFiv7dFhbZRS
dEz7EbWk1gC7w6JjEUK6SQRybbHWZRLpeblkRh70eXqdp5odS9cdgnrtyuZrf1bKnGNG20CsfVsP
DVzeJy92xY5L8yCV8w1KWzLQfQJrinSp/EHejt14pKWz7Jy1FywnG8ACJsCSqNBy1o6X+PmSuugB
VyIolPMTbNGfg2ncpoi11wZwn6jJiOdzPV1qldWX6dqE7tZ2tOHVP721Qc3XVnWFnrXu1Pe25A/D
2smua5yqkqaPkSd+VGu3u2LLz8FwiogmtPkOtk8dVHYTkaq5mOHr5i76gtMeWuXdF24u12oylosy
gXHqTGJPD58nvZr6ZQgweeywDIYMKL6keIFWvl9aJezPRWyw70AZQpwwCyda46+NUdLpeCmmC5fO
QaWdqPfMY9p0kZ29tM20J1YSoJgd1VDPQl827nI0ybz8kGdFhPL6FcfSm4oyaocEBMtuV8xzVA7W
vjZFhK3yU4WAHSwzKGC/UIx1v2snL+zT9Moh4gBJrO+VMI4ZwI1d0e4VbcO5ciBXdL/Yi/Td9Lnt
PZ+oG7MHKJGA0qZU7XsT6iRTFTZzjo6thncQNxJ/JhA/mqpYiPnY4w8bVj41lAMI0MYJ4WGNdpjZ
Z0+VMV8nKbzThiGYmuW2G7EBYA3OqRGLZfbNfLnLMnZwahab6UPV4I9JchCevSfym0qAQtDuEY0Q
qP5WeSThNS+AszE76D12/Ljo0opducQk8/aWLA6mUuE4fOLC20NNN/YgMzWOg58VA1bZZ5OCVoG+
D0F0gL7ic7u8y8ux9SHqJP2pdC5sWqN0IaO2g3zGV9VbF13XBZP+aRrPuZYBze5xet210IdbEmBU
yk9u5oZofgTjwNGTB3EhT2D81uG8B60RMexMgMXK0YukAUQ5HIzaBbKQoInz7lH0clfXOsC9aZ/m
y0urUeI3Ya7AXxaF+0eL8kPxuW/S/QhTkjJhoLviYAeQLDT4an/I2SXrs90sk1CMFFnV3XEHKgAa
7zC565U67sFZhSuN1cNcOetw5IWTSQLRqnZFXcpsL+GFx+xbm9xy1uyYrr5ipkKxGEg9OYp/zatd
U9O3ebrPhYYJoGWiIgiZCu+TUOUV9BD9iuMR/AeeriPpLK8yw1HbWJWpnARX3ml6tXJx4/YOoNiQ
pN3Lphhipj0GFH9nRnZV82PfkGy/0D7doyMBHSR47MVzX9YHZ/C8y8WZ3ZscLcKA2glEIlCCOhQ2
yx7TRuLGy6za72woAA2J6kMcOsowF9ZPZ2JFkHXdcWimkA/5rWwq/NIFxrZz3uZRnkrMpyWMe0cu
8oHVnX6QddfejNCYvi7rzAM2TojyxtRD02JeK1AQmVvGicb1CfdK5qelB/dFTXeDnavIpW4fMCPr
wS7rPxUW+9oN8yOx2ibw8m4PR8zrKWvTW63Uzdjjr5u1ZCGkKW5EOhwMWjlg/CZxNo87weXVKqM3
DGzfGK4KGiO5KVz3y5wmL2UyfBrslSwAcc/ApuWhHumRehb0Evk+KYufSVpEeWcCA3c78oRFCy2f
cpbGZu/BSoNO8Csq9vYA4IXnYhMBDjMgSmDGSH3dePTQDo4Gjcz9PinhhQmIAkDyj/thUD8TWvUH
wDy1PxtzbBf4W6Y2D52VPmBKTbgTprdzN0fwhIL8Xn50G31s5CACRgXAIZmwsWbba9lilxXVMu4a
q4Q/6EIPvO1/ttrYscy5QHUq9YXtxIVlqEBNK/sA1oe9Tg4Zr/ZstPeOYe/FDH2GRSZRnue7etKH
vJSwbZT5pXAAf0nqI0lVhlHl98yeIeI0eIhR/skcrNesl0+p9vyWNE/mAlw7lMSfpoxBEzr9kSv+
MmfsWlvmoz05F3UB78dRfqcDE/6SDcgo+fJDJ+wbpXPht8vY+C5Wr1T470NeRaBDRI3dpRB4yG4l
UZ1fpX3Ek3RG0VldpFBfjVRV05C0DVQ1rXIBQMp8MlznMqnnwR9roP0KgXvPWD8oY4FCCs4R9XRn
Oal1aGZe+tqdjiOrIqr6xz5NwGxUO497+7wkd9bY1H69uEuY99Wh4/Zd0rvfOiSECitsqsU9GjtX
ljUEXppc4f/+2hnevaiLa6272ODeFfpqz7YnL+yuPuSTvKYVgKm295DThgcJtx4yi38d5lH7euhf
VGXgDIAV40tRkL3nJmMAL46nxsCpKYXyo5Va8mBzQE0X2l07BdZmQ0GH7KzskIg5tJbxqiDYKJf8
scjzVz3bu3nCBlvOLSxXgRcbyh+pwe9bgZDjjfUNm/cDKzG7ED6EnGXDBUoWzZVlo1Y0g4zsNHP1
3A0qPcze/Hnq5odGO7uZ0bBnczwbDZBOhoyqSeI0ICvooM3goRS8foKsbIiFENR6Cr11IU7a+FHx
5VMJNY8wK9trZ5m/DfZ0VUyorxBnrn2A6S5Ks/xumtOFx7IoW0getHkBmrKTXvRCH2fHuUBAXExc
8zBxFzSQGyRKbPn+mEALvC/IV8WqHyPSks/LIXBqBxuTWo4A9l0SPRh71IXihWdhOyN4LCOTsDSd
Lz0GrXIx7RkrHwsJD4ZcDEfLgGx7Xe6oUVzl7s9yws7U0+ah6JZ9Nhq4Cyhn9L3GxvWdx247fLWU
+8TN9JtIgVJrmImk5RhPVEBGlxfzxTg5l56ur0SqAqndzxS7b66cH9loGVB3oz8Sc/7SDfKzTnDb
kRZqSm5tPDoamlh2lV3V6ynBM6pPasgDwfitUaZH2JjnoexpsVe97qISK7odmBsaOPj4aWsfEjc1
ozYrTFSiCgho6OFJYlMxhiputXe3eNNdO4pb0srP1VA8Eg7OJM+9/TQ3R7vIo9J0wiJjx7Qvsb/b
HYCXcBp3awJqkkp2KSUBqaxnbCZVPFoYlJf0CU333qc90CCL1D6Myq9YJR/cDlwm0bDdRMq4zton
kJ+gWlSp26Ve43wp75HqL6vKiGkGOcHRQ8m1qI6zMnZ85DcmNw8WBBF8SdvWx44DI9p5BNnEbFHY
AMIGx9tlTPbSGV9wFfg60wx4RSvOqw43sRrSMGD28v65d71n9KNDC/7z9lAfVVbc9Mr+TDQdA4cX
EvuXeBFyLKO+xhtltbFTsHysBweA4TmJlTGNYc5wbpiqozKyL9YgDtp0bhw2fGuh0hIgzqpA5E4P
6gXhfjYRf6HFTzGn2W4y0hdegSdO+lgiV5BqQFpPUE+3OcH2OuLnTo3O9jU+eVAYKRCvs/EKlGhg
9d21qhZ4zTQ7ZRivGRGvssqxrKwfWQ5tuJH3dwQYkQL1x1gORWxBQTYhxQVIch7wjQoMQ1h3B16j
FcCQioWV1dXXYHwDpljzmPT5rhmdp7Gmn2dLP6ipHHHLyq65os8AaBqBoUsSsH41b07Kh9JzyqOZ
WD9sTKOPhlWcZcWl1QEm2HhuDu+JXHY4eCZt9alrKdq0XNXVrWd0qGNk4zXrAcYYh1nsDYPfWfnE
w6zBzZY0XRkkXfY1T1QVNyYOSF2FaM1BhwtbKcBBldXrnA72oRzVjOW8wBpWyOpa41uHwGQ0NzRD
pxU3h3khiDNA9tLsZ0HVM7LmM4RtrpZaTMgO7pXJZWytWkVSZvc2hIRTiosBIAuhq9p4hCOyr+3h
KqcGtqiSP+a20wVCSCjC8kHs2ABzNiTm+8EFh0LxSxNv6FqZ2E2yuU0TsfPElAQywwGzIt4NDp87
VoAkWCvjzuz6I3C6TiTNNPtCSyzFqSma+y6XhfRNcz1HTctnEwqiVxZR97SZD7kz3YB3SPYaSiSB
oHpB6sMh1ezRaB81f7CFenF6FpJp39M5CxdaZb4J7lQwSAM42wLCKMqObJ3G04Q7N+fmztbjZUrq
A04dL2O63KbEHSLH4A9OUzwRbCH5ZO4zzS9loe4Nye57D+uyrG7FlO+NrH3JRqiTUNuYw2oiX2aC
w2rm0safqvrOMeAHnSyxYsO9O/JjQ7q9yZNv/cixVcLt2s7Rp5NjcbBA15ZCwUbF5OHcq4uiAmpZ
mM3OKrGPLI24hOnfp4L2u0a4DfaoHHZmrvsZWpm3CYeaTOtmN605yciy9Iq518I3syRQA0wryrq6
QJq8rLo6dufhU5WQF91YvT+7Ng4KDvSM+OSZvpePX0htXWtPfIFx7SGh8I+GS5tY2BXUH8LZVPFU
pU6wtPndWDkBZmPG5Iob7qjDVEyHsW93pJguxyW/rRovsgh0xkz4fXceOUC83vMTB3gEHB4fqNc9
QwHrrjDGK76eBu1BXwir+gpC1+Xci0NH+/uigU0DeEYVTvsw09YGoqpY7MukwzXK5TtUeO+UN+6k
U0d96hzSdGFh09NbiH9fZ3yJZ8Evi1xd8tE8MOyg/jxhgcml/Oy53T1u5yGwFIVveEm9yxsBRBYB
zW304oE533hKn7NpMMJp8O6N1FKIxnRXF6Tzp7WeQHBZCQAmRs7T+Cq12RwoRwVk9ODSbTUyi3Tr
/iw43zOD3Lat+6VDryrokhYgd6vKg2qZYQyHQzbYbTK5XwaCSXfLOlIzelSTW3uHtAa2DpJBP9Cw
ORS1d9mY9vjcru+EU1ZxmRQKUlG1ISJjgPNNosjXoeyGq2IZuwCUwYt6qNULPLoLf1j7TC5CPlrQ
egKLB7jQCeJvNO1+NGn32C7DHDZjhsvflNjXA0p6q56Z9lcvpSBf21vW2ujyCMoscs2iZKimqFv7
YXWirru1Q+aYcJOAf7qJ1tmUd/dJZRtH3pDkK6yJ0oCt3TagXrHjrB04sfbiiqaddx3acxQ7tUC7
jif9UaB9N6KN16/9vDMF7fdrviCngaVGbLZVFJst0xmmATVfHdBvJFI765pBbVPuYX0Rn0XIbHkU
f5XPV7s8dOUscDY2fSun7lixNB78G1p/+mbc8AtobQLCDILKM27/Ef7Zq7BVASAr6Cy5r+dqzu80
zmzbhKT2X5453rbV2qKixW3IFWP1fpcg43jf7epcj+CdorZD0R5wkJIt9zeib+8CMj160PSbAUWA
/n5Y/4AbclQHZTDd04sqmuz4PHrkvdYEgekdIKKQLlhlC97W0mdiNZWLUyZm0gzS4wr9WfXS9H/i
DfdOe+7NWJvWYCoqPU8uJOEIiDjok3cBaE0HHSPWvacW2Jjy+eN1+k6zB7U3+HdDlMFcYTJvX066
Tm8lDgacYEVXxWDi7tShuHAPHw/z3keEix8ImcAhArWyZUSOqe0svBlsQA5gkPba7fhhNZx3vsjz
uMd3ggGOM9B/AIQaQM4tl8GyahTzEgCMqst1fUz7Ll6R4Su06BwW8L1WEviDNjrGK/XS3aLf25Tn
SVsDNKUD5y9kuHmATAGYCi0cOM8F2TuT9WawzWQZqQtcniYWGoBQgtwbEfjS8C45izF6ZxViHOAP
gX9B9qKb/pi34Gw6lOBGrUy35ZAcvPIwmEfd3aw48zrW+6WozjQ3f+P2YTwXXmseCmTco2QraF2g
rlUKDmATuZpe7IslVBewDfzKDuaN+U3cO0G/E3fy8Ry2/d0ZBFaBUwpw34r8fRsBoJgBbDkA4LRy
dbuguVnziXPl7cad+eydc0R6Z1twEeEwGgWu07S3WLSxJFyIBc3VlXG36iGrx9Watz7UYfN4rtG5
dtbf4F88jEDW1Ym8bALI+fbVZGXPsInyFgjKAATOGp+gInUmsNfPsx2DuTZ4CgRS3WzbuPXUyIa+
BBEOEqJxd00vIRwQ87CNNGSdh5dVXxoQgxgVhTMDb3HUDDhMCtEHgM9tUHnJuoh/aXFqBrkl6iAt
QyThkF+sSVmHKyLzLI7691d8O9IGwKB02zYl+2skGl8h7kCQXFkYSMuRBBotMCFSfy7Wf5+7t4Nu
Yp2hsG4sLQat+mezvNFTcm7mfovyzQfcoBeYGp0F0jJoKkJrCT2tMIGwwREnKrwSOUJq+Zwv9bvf
EVmFMcjrg/q2mTHUZqVjwg4MTek85OJKLPeOTsPW2mfOl49Xx2/M1nV1IMpMUCGIzbH2364O2OSY
NCt7FDSD9AsDfNCJwV885ihlHMvdtymYyjDxq4sK/cpL6K3ekPuPf8FvByL8ANBXTA8cBfyz5bWl
heH1ybqTC/m5JajC1rdZ/V+fiP4ahANAs3IJnO3unREyiRkOUwEuzGpVWHfRYCEAaBr3WeDe2S/9
NfvGbJ/s/2Vl8v+iFP+DXPLLTK+iF29UKW6/5FnXf3mjY/HXX/mnMIXr/gNIWResTpBHAGJ2cDj5
pzAFM//BsRYhCeF61urWiWz8f8IU7j/gxQazSThdWxz23kgG/xKmsJ1/4MALRQsPRye0KPCf/gth
ireL0oDnGTaflbnwNhosuYicLRWLxmyUgYc7EjoP2HVYf+ac9zZr/XuA7ZGLsWKY8gQDWEb5NOQ1
WNvkzNZ56tGbwwjMEghQDSWNigza12baer4nF7b7ZRJv/7lhnRbR+PuHrznrl10kT6xM4/bKIs6m
m4Z4x8xRgD4uZx7/9ury9+M3aWieYdgtRnDQabufvOTWphADVfNlptz4z15gs08ILbs8GQwataY6
Tk0TFVP+pdPDmcef+vrrn//yfVJiKLJMJYvcJTODXCc01LQ4B0s8sS7NzY7gjB2Os0BlRIA/FEHq
1gdlj48c4KQzm93brefv72+//flOQ9157VbBHIgd81w9Y+s5Vgqv0zuXdW6dE1BbF+Pfp6G/x9nc
EZk9WZq3mIWJsMAsjKCs9Mu49Ds0LfzUAK8ZmOszAXHqnTbB7NrtoIBmIVFvedYFFJTQAxL5bijG
0LRLeiDl0M9nvt/m/vZ/L4Y09PYDdqlgI58GGnVAho2F2hfQMc7tuK+vxvq6q68GyeN8il3DPhMy
76845m3ivQYYrCsbjJhq9C1VC3kUos6kqb8S3u/z9BuzqYBeAEp7HY2UXex6Yhwmr9mRChAZku+n
Eg2gpN9T2h7atv/xcYCeep9NCkjkMCVtUuN9LJRGCnUJP5bbP3v0JvZznDFAAERq7J0ppCWJdJec
4UO+H5mgd76d94U0rLNNSaOZdMCvo4+wo0mrD4uVpmeGeD9mHLqJzaECcNwRFUE78ouu75elBlKj
C+H/GWS8CTt9jqLz/rs42wJO1mUFlRM+D2CYn6Hi5lPVHNp0PEP3fX+C4S/49lPBtHF2BsOmkejz
wfcKKHUAbnMmAE88fCtuBzXUDhXOCum9LtDcxzcSGpCXP1k/ELB7+8vnxbIMrSyoVrvG17KzcBFI
0SD/s4ev6euXnWMgDSBLdCZRNzHY66VJ+9w11b/E0d5oo/26b5/6LpuoGucBReYJi8dsLHFtmWXs
gW19ZmWeevgmrkTjDKCe11gwiT4qF8Vpnt59/FVOLPqtUcEwLWaSsYZEFvCFgrQ7VaFb6l5rlvqK
ur4znTNhfn+bcLb3Y97XAKVYCl+oLMor2Wa1T4cRRbca3RqDwTm0GebqTCZaP/vveRXtjM1kg4zu
LUJQmEvnE4QsrVetjAPo1VlQanKGn3VqWjabLNUmbltmg5OgA9CRi6vjwMxzXuwnksS2Xj+mE2AP
VUpx7fWeDBO4jnS5EoAbfTzvJ367s9lHyylzR+IaQE9mMMrNxhtgf858lhO/fEshG9miEhdtpIhb
WWyWU1DmBG3E7tuf/fJNHLcNcGCUYWrbAtJv6FGnaLLVdvhnT9/EMZ/Br04TbGFy8LpoKFpABxYW
f/zwEyHgbOJ41Qi2BFNYMHqoG8DRE5pcoIFZl2huVh47JkTmzb5kFsDeHw/5/jxDiPBtIAhHGNKa
MxrB1e4AyNG+PruNnXr0JsYW0nqLNjERnttfNcX43KT97s9+9SayxlEomhZYQl5palR7ZR7wJc2D
P3v6ZoNks1RJYSZTRATZAaAeD86fXQ5RQn77uReNzbBez8JyVjHHGTSHn/nHv/r9lAbK5NtHW8mQ
mbbBaYTasBNyLuGX5xrdz6aBKa+tC+eM49qJaeWb+AI+ZDQbiXE6Ob+WlXcJEm70Z6+wCS4bxL45
MbM5UukQC8qvCY64vilxXC/6MzF26udvYkzkc0Un+E5GwAnbu2QcirABiOOPTihQNnk7CRVvmEpH
4KnrZLq3JInasn35+ONsGgD/vtrwTagaVb8oZwag3dW4sxnPRg2DOQeACnVb0ae24+EEZmrVha6J
7rLK/izW+CaMC5I76ZANU5QpeiQFvR7z8Z+KsScPRe/vBIxvwrhc2GCgSjJHeVMHqsmln/TyutDe
948/2am53gTy7JTeWJuaRBU0bCH+M+6oM3z5o2e7m0gGDRuY5WyChBHBBYDKBfZt5XLmw7x/6oJ/
wdtl1LW6bup+nKEfqPaz4oGdwXqiHvbKa1+xeu9wzw0/fo8TaWMr31SSyVo8iTlorfJ6qIfrnEAo
dWL3Sg1nDlsnptndhLUlHdJ4YOBEiz2zKGOwZ4N5fPFcTAX/s6jeasqydjbsvGmmSDv8W0HJp7Lw
zhyu39+UmbsJaTRL1ZzrYY5sNsOEdAKYDqsVnZ47d5Kxbs2HjyfixGLdqjvB2SlzrLGeIsg37qzO
vu+q6cwcr2vy99Muul9vl1OeTNwYvAbceYKaGGSiJ1wqHQ6NbFr5nQMwlBzBLzszFxs5qX8nKncT
1gXkEBRIaFD4ssHOB3rYBYfKu2Ogjji5uHSs5boH6J/l8HKhl1ML5CH777Sy/h57E/JwiIf3ILAz
IDflLxUrjlaZndmdTkzQtjuZci8t+LrG8sooQo+oKWAiPXe3PRGHWxGHhDcguWEdR4zBG0VabdBr
KCEJENSkPHf1P7GW2Wbvdiq75LnCGltyI8qqOqroiwELDwPOuuDKnVkAJ7IXW1/xl5t0auQjMSxE
TGfN+3qAu0tmX4KJ8hmEvqgUveE7RX4mt5yalM12LnNaKcPpp6ho+pfSJugdtdmZi8qpZ69//st7
FGoRLXHXvDXbqOQn3mHJchl+HO6n5nuzm4vRNipTYVsdR/emTekRjpEBSEgRM8+s179Ead8Je7YJ
e6yhMREt0GgjHMmnToSwP9ujqzn6bG6+jPLec4rX0YyxCEwgKyGh6lewOyJpe1GjzFgCF0wGyGji
zmqA/VGjorr+P0rT6wFJwxD0goMW69hgGvT3RptCFbI9k3VPfftNDlGOk6PyVc4oaQAWie1oEWeF
rtdc8N532eSISdYuENQlTjS28eiaPykFFNIJc4DV6895HhfI70hMH8/zidy7Ve4m1cT6riuQDHka
JKwM6vrryEC0MJDpZ5TIHBNklzORt5Fs+Hf62yJhhMM4wL35FM3Gs2cah74dgxbmh7Mx/jV3hmp9
La+4vjDBhma2CiexREVxALTaBmjr43c+MXlbjEUKWothZfjApRRN5LIlKOB1cuYdTz18k11wvIam
ppfP0QAcqZxgnlH0Y/WHD9+kE92Pbp462RQ5NjgegNp8UdV892dfZX2hX9KJsJXQ4A5M6LmMD7br
7jQz7j9+9Ear9+9532QTbzCdAjS3f867csM++YpNtwKRYJ35dY6xxkBrDnoK17QZ1KzeL/s7w/r0
8Q84tco3qUbUtHMFAVOtIN4jOKVgbjpVbHn6Dt4xsQat3u7HiFnzmahaJ/udEN6WyEdrBqAZd7kI
7Il7MzEfWg9Ex6Q9eIt58/ErnVpnmyzRFqXdZIDmRYJBSjpPW3GhF30u/Z94+rZO7pp9K3mCEOmF
6aF1hGsoyBjZn+2K20K5m8O5qpFqiQyyNK86U+ar8sps//GXOTHZZHOKgIyAVfKOAncDvEoJUgEz
AUNvXwwHNT2KSme3O5vRTkw02UR774APP6WURsToYy3ABG6mexNni9YxzjUNT83FJui7tlBmu+Br
OROUep3qCp64Dx9/qlOPXv/8l5g3bIlcb6o5srLu3uz119LSf1aH2dbLGw4jA6uv4TojxM6iadx2
ffhnv3oTzYwmgFwY+NWp3VS+0QyP+k8rYFtAYTrZqdss9Ry5QwOLw3yZ/JEaPz7+4SdOntuieG62
M8trOPGQKQEVToWUPa1XjfXGNtA2auSZo+GJZbktjyduIezRdrBP6OI7m9Nrj6tDm+vdotSZFHdi
6WzL5ALo51ZOCwoMZf26yGVv5e6ZAD716E0Az4ucTA/eZBG85247WT2L5dz9a6N+/e+daAtkK2CR
AFoaEhszLDBzv9ZgGLLWvZ7lFdhlg1NeOfpK6x3rY0d+0gz8fvq/nH3Zkpw6sO0PHSLEJOCVgqqe
J7vd234hPG0BYhACBOLrz8I37o22dlPErfCTK6IFpDI1ZK5c6y5Y1NXQ/sIJTMu9fOgavR9sEWYy
HVjBSpcTonop9CcQAdxTGySAUCs972pbNlx/fxfZQd6FKhCWThtRX4Hh5FPvieP5oTdtaOzmXi1o
iCXJSQvQHwBUemyVBRICdMdCinnpqxs5rCYk1Rcc3b22PNQ4TGr8Xkb5vY1eXJjUW5bD+dfZ+lJj
NVCDZWU+OuvSrnNulJu9sIgmlw1tnPLzBZAQ6ROd+ot6w3XlBt2EO2+9FaHG9t1WJJwiIpZUMPd7
D8+ySutHPkGZ2+NRfP71N1zMVANBbz2aHwqKjdBynpeM3jSTDV2N3Hs9P/6G5Z11mXvnY2wpPc6J
cFJfzLdzSNCiO162e5gocl1IURAP7hswHPtx9LBSHVBx2bw6xq5dtqxDOd3RqW6Le+g3QO9ieDlv
ky2br7+/swkdwqIlNYa2G+cfiDt96nP1WdXRZUujs07Fu+GLHDxMEKqG9oBT1GhuLR+CcHy77NWN
sFakd6mnNYoDhf5ZieVrWwX/BGqPonPD4/8Qlb57dRCErtgLVDZkNj67HJ1kFAUB286/hnRIz3/C
lkcaAVsR22tA7IiG0c5B639/U0NS5fzQ6+bzwXptahbQkDcLiLN0SsrK/VEokPIAaR2wFtdjyPsB
N70TVRsetOJa30+xI3Vl9S0y3paqv3gVJDscMGe2e7n7je/4s6i/m4ZscDgBDye+AxkLMYSfpuVl
qmuoolyHOjqdN9bGPJjkzgEoe3TgwVjQ5nsBxdnBaqN/LhvaiF1GRwVmJCSL3by6qyL7Ce3cO0Nv
XBz+3F7fmab0Cg3+Jrw1TgkxqD6+W3WDcxlo+MkdtQcIuCxXAjw15z9kIx7+0+o0BH2f83JJixKc
NWWl5+tx9Iujtjv32p/KPU2ara8ywrrqmQpBroWlFLxq4Amr9cn1erASzLK/F6CdA1sLxHBmZ/pm
V52/s8RufZ2xK88aggoBw427ofZPUCLcgcviMDjgwFb0+2UGNILdq/1JDOs1wG+B0Q8jyKGDViLr
wNaR/Tz/iK1YNHbp2YuCmUYotYdsFc9DvggMq2sPsLtzDFi3yg9WFRPo3Q9WSVqst+BTOwahe1yV
clt02/aAanrVoSr7nZVx40vI+gLvfNutnIzmDYw1VdmdVlSA7K9PBjj3eUttfci63Lwbf6roMo1R
jjN79WnU/8wDWMEtgX5+FAtm+7UTO8/ZWFmIEf44cvRZ4LIlbXhgP7HcW15JFVaXJVX+MCC/+wrH
mxriCkwHqAn7NmF5NT/6HY45O2+/WuOj6V6/6t34WrRNMISov0ceVM6m+qYeyrvBodd6VMdRFzsL
2dZkGyE/EFpX3YSqg0PAKG6Hx/VIXBd7PWNbwxux3eQ+sZcWO/k8WGiUKav8HppbYLDLbPey26XZ
gD22klaFLpFfB4UC6EdeFHKqO8fiLRcygjoI+Gx7eYMNNquz22iy6LFuxEXoVbA4/z3DI8k8sNeg
MFDl/e82ZxUOaXpPPfTjNwcV99+De1PVW1mEyxTJRQcq7OZ1vTieD+ANLLdvCiX0ZejqSsM3vaB9
kFrEzvClBj8llEOJfFy6o7+M33cTZx/7EJBjf38KmGWaVlOsRy6ff0t7OpKg/TpRMGqe/5yPI82P
1ue+izSndCpo0uBr+lA1ccb/7es3hoJ4WMlfKCacf8jHm9yfPqP3DxnGsbWZLhYQS/MvJGI3JRri
pCCHrq+9i7z1P6TrOfreFAQYUd/vignlyQiMmnbeXDi6Ecogd9K98rGc+mF3S8Lxmbt7B80t4xjb
M1C/EgdZpPbLvr3JnOaLJa2HnPmnjqjkvP23nMiI5B4Q61ZRrHMTAS9rKRPakoPX7+1pG8ObaLiJ
lJ2uA/ioA4KsLhpvAohoElfvbDYbBjIRcbRSgM0oHAAXa8jBRKLv/UL2h5axZAAfznkTbT1kjY93
cTBwd5rBUgni+xGdJkIkbKq/rNz6Ocrr5x+xsSqF66PfPYJVuV81DWaho+WPtZYT8W4HaLQ1A+vv
74ZGz0RYRB3evukBMgKPyYyJrkJr5wi+9ebr7++Gt3mj2zaYUEMZydcCpLrA6Vz45sYWTKmag7Kx
cf71lmPUlEfhZ+A0io6X2dyIW+gQF1BPbVA3s9wmRqbnVgXVzqtvWcUIXEu2aIMpfGzvHYj9VP4J
XLiv5197Y1UOjYDN0BQBEDtcBIRh9SHo7PscdyD00Y8lOGfBrQWmwh2v3HAdEwDXaisYRBShyOuD
1KEMDnYIzhaLXTi8sRV3op0jmWPpn7xZPHRggbvuwXdaqGLaWZo3ItdEvuWLW9oeup3SktMbmO1V
IFXtifIZude389OxMdMm8g13G6vLgxBXQ8wEkc1t1sod+2wNvU7Lu9Cac9T5O+niYuPOQxzJ8Toa
vJ2Fc2vs9fd3Y4elS1E8gYMKQD2Gor+F9sSO0Q36jP9bH/D/hrk5/yO47j05rDnT4LHIBBj7/PR/
Fr50eeOgpJiNwwtbepDkDVEGQji/W9D+MUYOKDFzz0F7y8jAdzWGrByPTFpjdepQBJOH0Ae1toR7
1Dslni3/NkJJCORYLNBRpiq3njwnu61AUDWqndG3ToMmmszJFJWAeaqUVf9K+t3Lq9vC9k9aRbFG
kQKVeZwIRbhcthKb8DKdi0aAtwos7dEP0dHnYeGfL/JxE1M22SjB45oi0qkb7iblHQMQA182tLHx
VbOcRm7PgJCA2FCAGc8X9Mv5oTdm19RltFTR0Az89jjpW19Cy/2F018B9rjp0/nxN0KIGiGUBwOx
oOohUujmAEaVhSA/K6a9LvCt0Y3NrwC12sAHGKYjdX1cQKVOQn5ZQ6tvokVrpxFOVaKwPKMFa1Jh
Uvl7gO+N9zaRocC/iG4gWFgiV8ifE1MCSjxeqOed1WVjVs3WRhZ4swrAOgrEm34YHRz4RoiWFuFl
k2qCNjrP7TgPF7TGWlYfC/BOgkc935O72tiPTLieA0FKO6sRSDP6T16iVr2FwFdwJzjWEDO/6N7/
HwlU8NJ1LYDSIl2mASINjVs4n6qy5tbpvN9vzIAp5JHpqGh6KHKkNmn+raZWH5mG7ETk68s6ltAT
9ffm1EZl73FfipR3HPx92oIM0WVwDbB//T02tMp9G+TjIlWud2wk6qtlt5O32JhdExO3qMmGVkAP
w0fgGhfkxMtfs/gtZL+3wq8b039zX75vrJa1xQq745FKQ1TTHQ15ZesXoI08/LTW4CNQppa4HIYt
OPbKF+y3xywHgTlzSVK6EZj583humxeJ2xELxmu/vqcMcnLDfZHbrxH+KgLhYWWDBdV3P0cjBEj8
HjJeNyitdpn9C1qqsV9Y36BBtyY2QqjgldBVARYszaOn8861sXz4q9O9O5dk0rdamBBdNU3gJRNq
H6h8g9f8/OhbW7JvrNldwehQU7SLgA33FAAhjR6tCPSv87EM6RVIAzr0VLlWv7O7bYSKqX2MM09T
9UiypwuRd4DofwetyrXy2n/Pf86Wwxk3GM2gINGE3E9pTaPY7RhYxwH/r8P2WM3+jldvzYhxlfEI
7/Qg0e6d+8C0DsVyL/29+s2Gff4DYqvdShY9VtvC4SkNeGKVK/H9tDPdW8MbF/e2ABN/OWr0EObq
SY3DIZDqFtI8OwvhhmVM4JrdB8HsZSBqyaOxj3MW/c6Ceu/utTW4EQgl+BnsUOLdyciuaSSuIK29
czDdcBuz4Vtmds+hzkBTaL/86JbX2c5B+lbWB3Cwhsl519xg6fBN7JpXdcNYK0FTpjg0B4rXAvu0
MwVYX9TrmM0PtvR+BPhvkB3mMfvn/GO3ZtyICL44MxA7JbhzfPuRN9GVX+SfpybaudZvWc6IBdU5
pZgEoIpO5dzXfOUa7hMP9xNrDxi09QTjSgJpF0XcAj4lBvqpKop/3bZIXJgNua098rN1q/tgFzGR
bd4ClWWIwcC1Iuaj6cGHRlOYjkXzEOJc7zbifvSH/z/yuP93GTQxbj56dhnNAjyMkYc+m09lcWF4
u0Z4T1jMfVwe4WJ+Yd9CXaqK2ZK1RxJ13a/z/rQxHSbUDfNNlMfw9nOmvlgLyJQzyNg71UNH9gJ9
6xFGoEOIRjs+pELTIICM5+IkQQu6YqEhkhE9n/+Kjahw1zXm3aaKRjwogAIGkS4hT0TlnIjubqsu
SM8Pv7FUmUSqkw7Lsi8nmoIAg6UKJNlD5VxYr3GNiGZ8rkbVwjw07+9tKVXsuHuY+i27GOGcE+jC
gWeTpo4PYbF2hjZdQB8Lb5dMassyRjQHBau9pZhBWTOPB/BbPPh1e9lByQSmDaNPawaS+dSa2rts
sVIeFC/n53PDLCYmLbd4BuKSwU+z0vLjHkRSsR7zO0ZkveMxGyuQCU0bWFX1uQe79DcVSVC3z0r/
yVn6pK1fHFlf5vYmRI2CTGQlpveRKYX4j3M/WId51Xm5zEqr9d4FVTASh08KVgq18J6BbaiOji4g
/JHX4rLdzESqZVMf5lWAOZYgmY8tUn1mzD2pbvh82ScYOYbQtho1c/BaWV1471dgLF0CKLhYO7O8
5UdG6BI06rZ1rSgk19rT7HgHTsMrsvCdzXjriPGHcPPdDFgFuuDRIoDo4uI6kpaMQS4L+hpa/K61
/W0JpocKQcGJnaxkMOhsb/OdZ69bzAdbqIlkYwyy9OUaIhqyHv5MKjQWlF/Hhv5wafbQcIgXnJ+i
9cr7wYNMJNts2UHfanyjZ31p60dcVOwWcm/D27x8hdyMPTT5zpM2PskEtYG3H/yLlUTmw4O81QIB
Dmh/DwL6Ah2UeTxvWGXX9tJ+G5ueCW7zoYoxRavnjda0fJ4gGPKou0KkPZu/E8IuA6likv+OUeyq
M/EtcKvVtfUCObCUW/VF3Yu+CXSzZ0B1EKA0naFHhsbaQzaIq/NzvrFrmKi2viMtTuYjTT2cMpXD
UgAjk8uGNiKeoGAKeQhM8lgv7dViQ88HOpF7LrQ1q0bAt7MzOP0CNVR7yaHvNxzyuX5pi/DEdbVj
m61HGFs2JLB0pmRB0z+QgUCdFFIUxQAsVifb+rJr+5/swbuFxV4bqLMG5yXK2OuMXsRDiA4KqQv7
sgeYkDUFaXLLEZiGhs7VARoYFsodpf6pCyv6eX6mNxZfE6yWt2ALyT1r3fyEShZt1ffe0GeH3kM2
6PwjNvyUGOdv0dozmuMxF3ap/WOG5OYjeFb9H5eNbsRuNipoeIErKS1V0BxIfVf7EBE5P/aWcdbf
301wpud87keMzdvspxcsj3OR39TTZe0UPlkN9m544TRNWzDcQh1IosUTgb5dALWpnRDYMrv79+gz
5FeIzLF25i4kapMSygLigMIpO15mHCOKO+FBaK9AmzoI1k+ClckMfge79k7nh996fSOCaclrbDOw
PfYa+1CD9PAwUb2k50ffmlnjxO04LZDZAj7ZgSb00JTemHSyk1ethhrmJY+AVMXf9heQqEZTC8Ua
2pK7PNSPUF29qVFkPj/8x/bxTIAar1mgpb/6PURcH6O+Iq8Dn/JPl41uxGyJBsWo4nDNxZ1+Qgnw
Oqzci3ZEMEP/bZfSqnAiakAsPMixPVQF2AR9MLXtHE+2zGKEbDCLgHkuzOKD3AmbLXgtJ7p8PW+V
j09ZnkktCiJLNcwtptQt8jIWerhBNe+zpuH1gouPT/VLMZGXsmmynUn+2E09k5PNko0TFBYSSZkz
X7dlfRMG0Jxyx+T892wZywjhaiqsya3wPaDnKLB5DdAWH9W48/JboxsRPM1M9pFAVpuuxO7eAm3r
me1pAWwNbgSwVy0Zb9ias2VQ++44++1H1mXOb4LRyplC0mtGLiHT6tYGtXOmm50LwcaEmkC03PLH
/+NBY1QfrSx4CUfnVLvZRVdZz2Rkq+aIWZAhxk1QDfe2JTywg3W/qcycy8LLBKB1zBXKr9Dd7Q/L
dVSsWnm7ZYo/1/r/XmJwXvp7ZfAtXUOMOcc9053vpZ4+tZ4VZyM5KdE949IRR134nOnnET61Bl1h
qyW2W4oLiH/ADet+UuQ3F9CxD8i1cOonBOJpkFi8Wg/hms0QWlvyIParQSRD6T0VU793U9nwR5Pu
bXY6RkPgVtLea/zY4cFwE8lBXrSXeybhWxjNtGga4GP4mIGWC2py+Pzza8CWRxprAFT1kChbMDRO
fKcMfNK0aE9lrXawzlt2MRYBOwDusghgF78n94pWb0Em9nbYrbGNNYB4gjcjFF9TV0OaGCdjqLzz
Zo/k6eMrhGei2nKQCeUgbUVRLuSQ+m2API6u4Pq/yyLYI3nfML7J7gbS1tpHoxus0waQB/c9nszQ
tI6B2GY787thJBPbNhNQb7gTJkBk7Bfjk0yLKeeX+aWJapu8PGyLAYNDQTUpBvc25O3OIrxlGmMx
EMXIGMQlPNRQCpdCxTmsIAtLKgW0fJaj3nuR+5ucbnrOusyB/GIKInoGBGkLCL5dTge7R9fC+Ud8
nDHx/sa52f/TtqXsSgduOtTyF7WmR68L2rj0qiomdPrNHH8n17tlMiOUWeQVXdVjcSaZal50/jOA
DrqQ1LtwfCOWq0CgypHhQ+yxSllHr6noruFfO6erLU81wtnzMmgXK+RhJ8Wn2NXTQ9fa38/PwYZp
TIydZHamB5thlaP8fsmdpBuhBu+Gl+27JqaudP1azBSvHnXO0e8XLx6LPI+RL93BYW74kAmt61rA
a3WDTLhlNdVBUvro6/46UEUyKOkndhVdtl6bjG2l3Q3D1GKOl8a9bTPriVaQPj0/CVsfYYQ0FL+g
kO2BSZqP090UBdeeTY6KsD97fR3tkbVtzfXqX++u1Qu0uMlA8Ami6G45rW9GIFjCJthratoa3/17
fLA+h73nId1uqfl+LoNPRRQ8z3q88Apjor9mS0rwcsBMatKfoPCQIIX472UzYESw70EbHTRQSBNX
JwqN97Ky70Dh3kbdTTH9Ov+MjTA2cV+27YGlZ8KKGjTOitlejhbIXXeW643BTciX62UNUwH1Uj8q
m4N2wjRA8nDHP7cGD/+eWDvv5jBr4Dgyy5/9IrsP1Px23igbrm9ivpAL8FpfrhU+BqHsiEK+N1QJ
i4pXm+RXDc93MBsbvmkivzivgTEBqAcJc+ctapLSHo61XHa2+62vMAIYHQW5khIkz6S1kY/M8/o6
GNDFlJVgjnSRxAKjZ793ctx62DpL78J46DolsgFTPVQQ7+4ZDQ4NGfvjoCOoHFPonfuj3ybn52dr
6o2YtihpOFntVvMOMtvs3gr30vRb32HsylbTTx3PEHMust0LI4lGr01cAUpRO87VuM8buvUNRnBH
DCf5YkKyYMzFPbqoH5Z8D7K49Q3G1mzNANxzSF+mtONvK/9WLcSnrlJ3S+OhaGbt+NfGF5io2sZT
lbTleladrARg/luNTeiiCTYhZNRqcXWFTm6aERBZ1YOksaXHvd6+DfuYPGhVCb28yMWLz/6VtVjX
rPvHY+Q2G37vydFumcbImnHIRSxQxcTZrq2vXdDZxqoslp2Fb+OqY4rxkdC1AhtZmhSN8Inqu6Ru
vkhreFyyHazxxrJkQsmwYhNI0LpeKiL6w9fLyUbRdQz2SO62hjeiV9mVN0lwS6fo4IyglK4esHrz
g+qLnaPp1gOMGK5Cd3RZ60GmiAUvKOkdXbtOl4p9O++cW/Y3IndUiuZt72BdjSye1CJLR+IvMTr9
rsKRXhgBRgznkVIzhX4BYFDo3GyGx2akl8WtiRQbnEIyR0ONhxAAsaGT/tjPw07GbMPxTWAYyXPp
hi5MXzflKSos8Fi6uxW8jbg1oWFeOPJmKNZ1jXfy2R2U+kRHO3xw0NJ8CkGyf8hkf5naiWeCxCzF
bUCjV82i2j3krL5qgGmso72SxnpK+SB7ZrKcScXG2gaSBSeisn0h6JO+gXxRdl3lIku0mrND5svs
0Rn73ZPqBrTCMxFjfWSBrtIjXgpwtCQ6rtwGEjrQgvjisV+6BMEo/47DTSwctXMA3AgVE0QGNOjC
Q1fikjiQT05eP4RTcdct/BFr+06gRBuGNIJ98SM5dy7mqfa7K8n6G7fPv+vGScOx+NnUuEcQyNgl
fIAvno//LR834l91NonIjI8aafAAOuLbsp130j9bHm5EvV9lDpEjkOxq4IrEfYO+5KEb0DeXZ/5p
Kkc7gTm7Hxd9iIk2QwWE+TQDYpAr/zcYxuckgKbfZVYy8WYLBUy+zoF5nbMw7Vz2kE2XibF4JtBM
zsxqvA6VfNEp54aOGTnYXr1XRt6YXhNgNliUD5OQ0BMDhwE0QD0f3HDRkOfpZVZfd613J+UcxPqc
sB6iX+0Uxqvql7KCdifgtl5+/f3d4CTXC67OALCQqvPuWwss9Gg5u6y52nOMnbsNNaiFRpimgb54
rFBXQ5IfVFDnDbOxWJg8aL1Ny6LoUaKuPPnDBa9rTHh43bT8qmzyCytRJryMoEhdRxWO3bqnyQTY
VZzbhdzx+Y21yASQ+QWTYU7Q59L20Qk6Zfd2uPQgtkfnEKLraNWyuBFWLn54HtvrPtuYcRNLVve9
qjsH8mseoPg+ULTevBdnG+coEzwmFFT7QMQFxAwo0GVuf2FF3caZXnaW7q1XX1fBd87K64rZtYPq
r1uAiDiUrX0YSXNh8uE/MLGZzGoKINlEA3agEEgJ6B43/Ian/gcm1iGTzrkNlGg3JEPE7vy+TixR
xB3UrHZ8aesZRiTX3cQ5mwD1qUvcoL0iggxX/YVz595SZK8fdWuGjYDWjHbRHAZwHjI8qno8jY1/
YnW2d9PammHn7xluKh5oZhOaIoCbB69hYyrRnbazYGyNbmzEttOPrj/bGN0ZJLo21EPbyZfzi9HW
2MZOvDRzKcBPDyXrWs83EBAVceZ4e6f7jX3ehIp1fu6WLlQvUip/gvXlSLI7wAkS3ODyS+viJlas
myHO0nXAwYeV+h6MPrIyc94fz5tnw3FMlBjuz3W3tBXkJfHCV9rXwVtQaHln0Tl6vewRa2C8Wx0i
YdVcouCWThnED1y3vQ8m5yYvxGVXFZPSTFCIfTcZRPvqMriCKHoy7nZib8g54Ej997tnImwqVCRR
p1LNnQKdmQPh0Br2iq1IvdXCPWZ1dAw4javG+16S5tWbIQOWW6dAlScqw1TW5LLmas8Uvx5wnuH2
iBNy5qo5zoqKHF3cjpNQsemySCRGnHeqZ0MmuZeOY1SkJe1KgHkuxBWDB+Vva/Ju5jIKMXpT90lE
vJMEs/nctmnmDc+XOZsR7s6Qtxr/0IC+2MOfcweEZF+KaC+l8vFy4prwsrYdeUQRg+gAI7e5dt8i
sdduuTX0esN8Fyf2FM6Rv2Ze7Sx7WocOwj2OpK2hjQ06YlFDhg7bwzBHSSjKe+aJi246rokrw9WT
Wv4UIgnULld9hSaRSfwD5gwt/2GiG3f88uN11jXJztq+HrulG5BF0fq2ye7H+TpCB3I+Fumkv5x3
nS0jrb+/sz9jPRSBywUX0Dyg33x/ZF9JRfVeR8rW8OYW3WbEsuYSqGLi3tYjqeKiqXZe/ePzqhsZ
YWuRqRa8ztewHR8jze1Dn6FVWgg3Xvrwep6q39ABbU+A0jXJeWttzYgRy03d+S5wKx7Y3Sfva2Uz
Uh9m0XYagtZOcBeV9ZDHHa/7p/PP+3ijgkb237Mz1JkqO8WQxgnZYxVJL+7z9rMCnOj8+B/ncVwT
fSapC1HTAjs5GtzJ53nIJ5JIEYCDOpLgVEi7afatuJFL3x5401iXyf+5JmEUwWHN7wvLTWkJjMXs
jj/B7nzwa/sZxkzPf9uG65nwt1bXUV+AYyX1aSPjEZ4NZdLwMg5510S/kQIt9BC4wpLo0LdWDvxg
29lex+3WqxuHB3eEiHDEMjftpCrjhuKtJ7vZ4/ncmvTV2d6FPHAVVgFSLoQ8ce9A2P1oR821VeGW
NFE0L7hdCozKHiRow4NNrBq48OcsGtZP0fI69wR0vfShyOyryybZWF9maJs31qp4OlTgLIUY+fyC
cjDbAShsrDCmCCmN/DASZR+C7YphdxrWiWiKpfMB66umKQ5oaXVxEVnQhAc1Dn2axzqUO+XVLScw
1hrSt3NWhchvgfXCh9yUZ0V3md30l7VKuCbmbIn6gQRZFaSuqJ3Po++Lxxmy5Jc1Wbsm3AyXYsat
AhMf0PzQs3CJe2GH8UXTbgLNHDE4E2OIbcxCmejcvREs39M43zC8CTSj1IqqUGNwOyq7I7Hq78Oi
9zI4GyobrqkZijufJZWF0SX2qmxYDmxZHnHxeCY1eQ56lLUL9tvKupuuqp4HNPG7BWpvwgKZihxI
7CMdICGRx3Pr59iIr+ftubEkmMg0tG92IgdcIG1HefzTeSyH6zLryHGqdY8tTl3b6FncCastAxtB
209gMylYBTVzojQg8+G3taPs/JdsjW0cCubW1hUnEXqM2gzydwx6NkVie8LesdS6BP+38uGaXFI9
FzknFixFmPymsuw+p07Si/DRbuyXyz7B2PRJj5Y4rbA+z3NWHKy5K8C11ezlWDc+wESnUVJH7dxj
xRytMglL+8le1KdZ8CGRTl1eNgsmRg10EcxzLNx5SvXJdZ2Tk/Gd6i4kBFc3+WAKTHwai8KFMIXc
vOWFMz8UoSeq2HKpDaAdIbdcgrBlmIhMrJw11xqwUTAfefq6nDtxdMZOX0G3KrypLL28Fl7Ar9hC
ejDUBMsTGr3zpGCBkzKq6Gsr+q+aLPLU90PxuOh5uGWTi/7zQqnbwQ3pY+VE7TMvQXZZstCOPcja
P/p9DrhT5BF9E/CwuveVqP/xZF2e7DBnj+2osH8MhXMYwno+oU7X3ltZtdwArSwSOpf9s5w58tJN
CSkHFE9vF7WAnwtJ/XK6G/HWYDpCN0tY1fOhpbx5s/uleWBQZ4h5H+GWrgK01cUMB+D8EDIHwqec
5P807dpV6dKaQ5UTTcixF4CGFUqQ2fesGNtb7kP5NQh667HyCgssoYO6mrIBou40kjd+2fO4cOS/
NgGWdNT8Z9agtDiVs5XMvUVSoJn4SZS2fxBW95Nay/LPAiauVIheHqJ8kdeuL5c4shcrSvJOVAe7
mx4HW9TXVtTYd6Vt66McIJXTWbx4sp2oTyMAZRJnQp+vdIMSt1v/GkIXj7MD7R50m5WHVk1lPLP2
JvIb+6RDuhwJSk/fvEmMJ7ejbawqUR6GBqheuSr/koWSxxloBmTQyW2JVu3E0W2QIHP75JTWJ3/2
wMap2I88ED8kL9u72efq4DRqOQWRblI6h+wKFF466XTmVPFUDxCyHXHDzIjfQG4zyK66zlYo6/I+
cXpVpuHcsthXWjRJt8jqWJX6X1sv0ZNT43IKnqQFGY3IgeK2K+5AAsUfaxAaIj5r/1oGnXMgPsHr
I0MVD70GijFCQ5BrV1aS56E8OXQUide2S8x99Hi7okfJfczzZF7KL4sHRcxvXaHax6aZRZJP7rPt
6wF4tjKEhB5UuA9uNZ/EsoxzLJ2hu13GJtNItLQ0zlvFQJXJx4T0RXUUupVQb8bp/ShU6KZNUHB0
Val2COPcKnALAuyCf8FJaGF3i0+H8JZbTc6euOZyStyWwGyhLqgTBxMflpsyaCKVhGGhh1e+VMOM
zkS3iPpkqQkhd8K3C8w/ANgnkjsOSXg3VBlsDFr9AxeB4ybVxJv6WNkDChSMFd3PsGddPI8uSDyd
qavfkAIo52OFwP7M7KGcjsqrSplyPTX1zcSX5RtsGN43yxjWYCLTDosh5ujc93nllbdK2sSOlRN2
T9qtsjcBpphHhNcoYy+Hqkjca9BD+GwqX6F8tUSJR8YAerUOte106Gv51Z6i8g2ii81VU0rbPSh7
lGG8iHECvcfkONe8yiFPriBUro+RZ4/kimXCwaIUtSXKO6C68iEJansqTBXLpvwJLVoyiJmUoXvQ
szXVaHPN3bVa48iTcJ3GO2QO7aNUI4f1CHGQ6Qn1XruP65HOOQS3g148FDhe8tPYTpU8MD9TdmwB
RlGDVh2SNEnkdi7/NJdRyRNeTi0/jt7IxH3licg9FlnPcVlbRGUn0OeQr045OPWRLr49JRKR1F/j
YsTCuJ7bsP9SykovRzY1fvTgtVHWvvlLHxQpAAJVDxQHiInLmEuI/93Moa2ba/TaO9/azA+nzx51
HdgaCFuRfa5qKvl9nvMen+/yfmpj0LT3vzKkSKbPrFy64I65FtCgVaTCVzS6ZsF9F2UFO3htB3lS
UflT8+hyUTi42bqKPfRIwkO7eUFV63YcJnpXhopnI5Sp3Fbd00aE4g3acP0Qg39EL1Vcom08suKB
js38pgMSNteRhnIhIrCbllkA7WW3w91QTEP9pMLRb45jz5csv+LoexNXA7YB6ymyp5ZOsVNg+niy
BK1AxX/oGrf91k0KZbg4kFBlx0rEtZYJKOIq+3OV5a6TsAI32dRaapuvGm3EB8WeG7hwx4oFSZG1
3lsXON0DzR0OLjxUL346unfdK7yDL59L5g0k7TMml4PXWSU2mHlEy9w0VOJ+CEI7SvT/cnRl243q
WvCLtJZAIMEr4NmOHWfOCyvdOS0QIMQgEHz9Ld/X7k7aBmkPtWtXeWUtswHq4nUygPsI0NKj9MpE
gKBUiM7MST9o22dRyVmR1SM0wXZscNDZATdCu6SyXjNsPG8adUL91kBcfarxy1yTtwL6lQPOHEiQ
szi2Zu3LS29m9jn3fAnxokN/SBbEjHzfSFN4u4eWscqULVz/V5WDsXuj1lUnU4mPc+bF1NIf11LT
pzr3C4J5MaDnG+5qVR567CeMzxqeWkPaj0sVZliBiURCQm4/i4r39GnU8GTeRYEfvw+K0ggX2DGS
VM6FL0W3TGyvZl/AMsQu9LQImEhmjom5xzRUL6gmaFyINCC+WNJQ+KM8rHVt2X0dx8YlsrGlSVqb
2/nA5Tr6e4ZCDo+mZctwyY3TWGJeZdvu4Ohui0RyU4ukIlDKPHV1vHgbadrGu1MzOrCzpBrCLewY
W5nWxEX1bQm0qTaGV0ocQieQw7tumUEnUJ00BwOhv/w1j2NqN7Rigb0Lg92cBKE8hvJPa7v6NV55
TVMHvC+CYpyb2gY54DFtBLZmZ8TqIGpwhQoMp8K8gNlkYT0TJhZWG/V1lmH0KO2m0TwzL3R/2hDp
JYP6ug0zavv1HoSBIEinsam+bDxi6k4B+LCs1MV8yYuxCNI4Gl0NONNnS8robOApNWEpcut0HC9d
UlQ55D7imPwLcsh/QHAmxKFL+gX34gaFJ9rijImGDE8MqsbNMwQm7bDv6BB/lpx6/oeKCDRR0qpj
/fwdWWDbsI0AszQ/RevaNOUGVjO9vShlwmY7qQGTshgh29/3FSzYoMVYePOzfvhuXlmoWpZWUkoH
RbKlU9sKq6FiyZBMPDNnD7gAmofdXILSsXR532XwkRUqredhDn+R5bp8K1RP5BFFeNwkOQQXPJCK
2kZ9hUHbX+Zcw5s7500T/anjuTc7jhWG9g7aU7Fuczd2/n6NeN4nXEe0f168HiuGbMZG8AaoHbYS
I8eoTUNihgh78tiAuM+yEx66lQEaZ6YI8ibrZaRBHY1s0D2KRBQTpYmW/xoM/9cTawR4HYz2UCYJ
C1UGR1ZOnrFp7/plxNWniCZXh/Vvfo6rWj7zxq/DzGBt0CYrNPwboLB8NpmNelZeiIqFTYmPH7hQ
AQeB/RqOWKsMRuOVL7ydvbe+RIG0q2Cu5+1iw7rmqdGQck2aPpDodUNUnhlCYnjnHcYQKTcygu4L
GRqBJAyvaRRmkQq7bcmUvySRmnOO0OaNwiTe1BEoxMcmJpe59sxz7poBmQqylHrbC9vo52XlXnRk
sLDS6eTMYC80r3BoTQ36ZWK6AjYysi+b4SEUaPMmWUF36e8T7dC66hWiVBsDo7vuiU2FtSnuPZP7
dq0IYM0SweE4CiSdpOvMZP/1AV9YWluYN2ZTPdRzNuRzVGddJ324i6xk7lQygA4WHDsvym3WSrge
41O44ZVWrSnTFfrxZ+yEjGzX+B7O0GwjTbYzy8cgacdgac4r89ernsxkMo97/m9pAr+FGXbXRnCK
KGcvcZWfY2Th+4gVWo5Lc4N0wKTSFcl52LqQDfwCEjZU/gYobYkdI054W5ajPDnASLeOMyC6Ut7N
OHfyb6M9gusy927ehT7Bl418imNWzHOO14XjVKR1M1diSOoS7cp+WcHc38dh2bAnYUuybPHZ3HTi
EqXeBup5PlQSIAnXpNASI4CfVw9QifC96KrcQseMTiIUR0VjXmxYlC/w1oK8RXkgPjH+Ix8S/6uz
zMtTlPbYZEWxNPB+z/EuK5H2wovlH9uMML1ZS8xpob5P2LLr3eQolGk1RK2zvCnC6qwCTFnTQOI8
4lFEcLWHzHNwLqV208GEJeSkEwiniDVTwrif2NfQrUx61fJ278nWp5gNjTDkiNZqNMk0MSW3BpAh
zyjLe7cPtQjHM2JL5V6grlkW2TSC+puuC8rpBBFImz2tBSyEewHDtyx33hrhZhWhzVZo/ZQvXaRN
e4rHcRn3rfVEjBstp+6l6OEneQpE3/T/Ga0nf9diW0P+jLReZVblYVjc6rxZ6jubCKIHpKPyKNMK
g14eCO+z9b3xiVd+ZH/XLio9sJq6HIWhbi0y8OAU2sJAaXKIC1DwnlncMJs+sJb+bR7VaC7wzwli
XEDtzm0XNPyg83VeEte1zLzhtVT2CVIwi3rPC6LlF2TFGnr1IAORw+w1ZCatytpcYyel2jPnI6Pk
veXNhg4+6PSYSEKCtIRjgHuDW0BnwTFZGfqPYLHkTATPx2NgAP8j9BBns7lDTE0iRxpxs4PCC0OZ
Ow2p8HXjp33OLRp21nrVDVK/tbjBHW6aE2jg4LgnnVEFrzc6xmtBkxFRl67g/Yybop8RrhKmehN8
5G41xWWIc8it2pqE+d+xyr31N55cMw7/fB8Xim7yaBXspnI3g48EPBnEoYI33dsKRjxFo7GIFcbU
IVozOS1Wjru25gXz/jzEJWZ3yoO5a5cbSitSLGk8sQq3fATJCXpiK0FjBNXaLqpTXw1UAZJGK3aF
OjNU5lC9GUA8JVqF+1RhdR94LBYsG5Fhy5WNaJSLThgviaZ6CT5RR8qOJSXo2/K/jjm0rnOM176d
4EAm91r7w2FSVcGTaEFe+wpj18dfcdH7w90WpRZ33Qq0+MG8oHuuiPC+eiNtmc1wa/8EabjHvn28
vmvEo8OqcQIS1Qb0jxmnObPOV4eu8EuOmRNvduFgkBVJjyme9BS7SsMfucwsE34/KuE0n0hz1XAc
QX2OVxJj6ZLEL6NCUEu8YWEQDpjY1F0JQqufQU19itOWecLHOermF7+z6itCM4LSqIVe51ApxNJS
o0IjaFtBmA/0bun7+mr8sd5PNRCkcTAhBa3DIycshEe7uGrLvz4f6c2ZLjwUcW1OMEpC0PHa+AxP
Pv3bWZ5n2Farn9CcVdvWm7wr9pnj+6Pi/KfVyvZh/FCJQVHxK2s02bPf+vceeesALhvMChHwaKo6
Q7GwYsb63FRLZNNhXvS+xq37neg87jXpvCe4MpNsYWK4coA+MmUFSlbYEutvNoRxwhvNd7yy1d3j
SCqar9EHzDeidzPrKYO2kXcFJ2nGFxywL56rsThSvMOXbtHLgcJO7A4AjEMkCt7JZHTeCzwH/F0P
Ez/AAxrdVY5Md8JO1fQr7Yiaru5b/Z8reXEoCj5ttK6qu+5j3pxiketz3gAYWNAYoPwk07h7qHls
AUzh9Y1mOeIUdlOiprZaS7xQV1XbuaYorLDYlhCOrcu6zx3yRIefqkyiaz2NGyj4mjpTMcMJ4Y8o
mi4YqQxwJitFfRkde9gAVJ1tqwbeF6C3JIHXohsMQ1I/qyhHbEc38q/0By4T68+AGv2w8299YITb
WIdBdmImmAJDibKrkGRqHSIdkBq/o+gHJHQYEqNd9jvIJW94ULIS3QXQxOcGkp4wGpHIRX5AMvQ2
xbkg1L+GFZ8SmKAEH6QcewUn3aADWLDMAYd2Wak2ZWg8mVC4hAD2CuvwygLFmzQcNEQnSGNG1H5m
iQDKhJYeJ9itv9nAhOmKa1Jny0yqPbCSWm47VFRn1HPDDgHc/TcO4w9A0XIfTK3adIIanLbxLe7C
6zjU+VZB8e+oS5itqVp56Glgk5PksuzTEc2DSGgBRf8M7Y64Mj3iLcUg7egDsIcesvMF48N1nXxM
YElUwcOgqJhKzZwDXHLdJ9q9m0PWPfi+b1/l6pYXb61fCr6MQFKC4sYLIJ2VPzTyy4lmPALms1E6
9HWJJFQOd1aGzRuoAI2/AbAN3Wsbh+QP7acmtUX1lFNAK00t6M4bzJo2uEAwNu9G6aVLvPgH6PjI
OhEAhu5u8do2oVB6yFrliR/oEs0Zlt3CO15N/0Ta3GHlumUvVk/FL8bJJuk1zO04mKbJAqzxxbO6
ZDCmi77gxkmTqpkaUBP9AnbCaIe9YuoQYhsFvdvCRhkM/9BHx0X7VLMcXauz79I1JourIE+rHpL6
xxap/aNssU6blfA4ydMHhJDOayUyNwaY1nSANWMY/XA7b3JZvxBope6npoKXDSw6cElbaA246R8q
pQ5g+XQsovDZtRhf6oKiGW6H10a3J1o3J8rXT8k6GAj7DAZFQ3nkABORWP5z0nYpDuauF/JljN2d
iuKKS3cMQkQWlUOk35vaF9XVF9Twb0G+XKUuvvIR3BjG8f/+v6uw6C8RqV6sC38eP0xUG6WLju/Y
A6ufkTGOIkSTt/rzZx1CnhblQ5vxpYdyX93vZsg1py3sXroBnTwZVcaa5rF2WvAjYL/lVEZUHJwK
YsgLheEXixpg9X04uozkZle13gkame+skC8lbLwTFM7vKCIP7RD+tpHxQBSZ2mxAmk/hfj4kevLg
VAH+gxvluWS1xARzbLKonffViJtmrDiXy3pB+/+cNxOQsrxIg4Id4jnPEHcTAi/NieXlZvS8X7GU
7+j+/5auhF/NYBMf5QLg7s88IsfVw+vF2um/scWkvGB7wmjKy/obMPEJGPs79diJLBgK6uG1kBjV
k6ZBWVk+AxkEY43v84r+M4VJYaqQp31PbnRYihQTkidJ470b1he0hBfATp85j//YcvxmtHlTIX0D
ugUx9+hjLAHPk5Htq/DBTVO3djKv8eCmlPEa3Uwuenh2oKjOg2ajI+BKrijTsm5380i+oajNklgZ
D/WjL/eOTEnAylPQYLipepSlsCqFhMpDTpc/zOrJFjkC3ZSib62/QF6nw46eObSQ/YaeAb+t0bhp
q2DbQyy9reOTbYpN02IOHityABq/CZ3aN0W+MxYmN8CFLIIuyZM26lNQ+VjigtbbOghB6XkdED36
r6bAE6l5d1Rzsc+H7iVcm30I/B7zlJgnbmmHdBDDcQ3ldrHtZvLGHwNVaipmhA+4icDtiro5TCa4
GAV18OIBPkAUuUi4mxnAl7k1HxjnfAvWojEZ6U8Z+E2CRmQvdfeOHpgn3WK3LX4XxQDOiwRUbtdd
Y2z2eO5QBT1pDOPIHCTSzK/wKDw50OIVhj9qhTdVBKutORK7IS/VPizql36oXlGq9im2MnTi1/WP
Bx9Jy7F8wA3fOdI9Cb/EAvCSH0vpPQ+D/Yoi9gHq1FFH5RuLMTl7uNihwdsFfN4Xc36WXVklRdSc
KtlkUjS7dpbbuSj/QoNsw5m3Ac59iuNRYYBUIvShVg9zvW9yd0epGcErIc+KNsp8gyY+BDwyl953
Sbsu0Q1HswXiXNKGg0ogwKSA481tRs3w5mlVIVzXRdav4SeSwD1k0xageZNIUA8PblmvUoa/KJZ2
MFE4FC56ihf7L1aoLcvy6MrhKXDuKtp1TUSx7PIGPT4KkohOL1Oo8WfFnszuSUl6tqL9dUORQacj
k0hS6B6mjyqQUJxH2SXlFe6HL4TrXVnrd7Pyo1JrVsfwGe0FPGtnkqgCiTjs+Tttxz3h8RmyH68P
72UFU2yszJ482BpSBtEoqvm/zlP7kpC9X8s98O5zS4rXxrfHeFEZ99uXlfFtjak+ZrIbN4hneBX/
FfGImwdWQwsGReIou3nIjclSoAmppygdSfevjddDZ9bnupj8FHntXtnmicjuiS79Xjwk++1aYXuD
HPweiASC2Z0HbgvM7VLySCVzQL8qb77Zynzmk3wJ1nyDlnhfquaz7dZMkDIGqtOcnAleAZtdhOzH
RKnpvx7nPZpJWgbuxRXmQy/yWMt2a0V1qJXYyMgc/RXq5f54mCN66GJ2sT6iR+HHOWD0Zuv7ZRb6
7W6t4CNF5hs49u+qGjBzoWffM9h60ETiPrMtkhD8dq0Hwz8zPs8kL4F5AQUHqzpI0ew/P94aSOkH
KOJv8rW/dA3gZhXaz5G6516yn9mgLFzcDPySHimMzlxZ7zyMYJqwAjOpvkPp4bNFgHTxeJhInwV9
jvuvb2LEQRV6uYtiOoUVFkjoWihE32hfu/yEhbcMk469luJlkWInhvy7s/OV+M2UDH13Jt10kX19
pIGHZjZ+QrP8tC79z+PEDtpP/X4qNnqtd2QEiNb5x2hkb1qNQNGId6hb9QIG2GWZizoJtQ9XZg89
pMVIt/P8g471O3Psa4zInFQ0vBVtgfRbvsdCvsPW9ylGVnKOZcqfnnJfvnYgNevRh6HZsImmaV+h
EHus6UVZiUIErlL6Gsrxt4zGb7yRFxQ60LEdt/Dl+p3bokjnZroaavc5q5/nJt6tNtivEJUbAPEs
rT7Dfuev66LUiQDSRrgYcRuc/EUO6Wyx4wDL9ddwzmmGHvo6jeIHWNmhL/JqAyLlHjtw+yKPvlqO
Vx+RIBHAFDct5sdJiwfk6f7P4hdfj59dGogmTMvJF8E/iIXDzhKPEg4St8X39o1qboB99hCruQ9L
nxbj+t615GLNQ8WDNge4VSaQPmXJ0pcmCynoXXZ59YUCUoJIy/hZSICifmDeRcxPEJznSUxg9ifh
CeImcgnj6Y3w5W0Q+h/Es566iHwFMcZ3SBBNrf6EWu/7yD1VvTnJtTtyv9+GWt6nuv1vYfN9KJo/
ReteBWARHpYf/z/oTWl2a86Pk8efxklcqxmHzQvkbeY+30GTukj9Zn0H/UAmdSt3HRx+M8w6kPzw
VouenQY4FOO87uKheup8eQjDPE866n9ji2U705wnq44vvJ/6pAXWGsaYw1SFzIqq/UAAuJDQ/zNr
cRqJ90cP9eERwaxT33Eehwnvhyu10XujISyRg2rA8dxieKsOY3Rma4imq01DW9yLAiV2/Ijxtqrw
HwEm4XFmkKm58HYl0DDh+QldqjbBsX6PC7ck4Irtx2V6g/4PTmHl/Y2q2gcIDUaHqFTStTAbqTpM
uRTpn0uHvmmGHxK6sztUbU9L16EX5WaDh0ERFuNvMihEjtp78pBYRktFBvbCjWiAhnKxCTh9EiUI
ei1IcZ8KlMQj53+rMTwTFY6HhqBMiNgRQ+XN0Lc0WQM/Ak3Liy9Rv76CBvDPBvr0eFx6CHe0rH7I
7MdJhXw9jHO0dV7+M4+BS72Z/liCf5BoGzQfRSebP7Zd3yTmAngZHQpDgSKW/AAYZz8ox+EgDw1/
PG100Zj6VmW5nVpvOLZR3uwqAxIuQPVjM+GtebF4rYAC7dns8QhQ6aD/kNJMRTIB7UrHOMRk3bRb
PQZFoofmW4ahSAkxZw4XrQXPJI/8GPKHTbRb2Pr1CEC8Wf7rBEHGMOprbJYjUxiXjIa/6IK/9XBA
T32H4gIjnhj5NP4cQRmZjH6kQ1gPM31ZlLsEGhEL+aI0oHCIwqs3rgoObC6rRzPaJIp2KTZKyHYJ
xfx3BbExSicS0/8gkci3jGu9y3FPz8Gk80QsuH1QPiVYxSdij+oexwGM8gTza3+DYQe5qmKy33M0
5ymGSxgWlzXGoYaDORsodK+Jb+3yKYVQ2aRFtB19AH9eGDcX2mKEsC6tB4hdDUtGYnB0JOhXMN80
0Yux1Qbr2diN62zZnienVQx8YgZKCy3uN+cWwYBalDwLoVy7JnVcotUmURPFybwq+VTNbYuOhqod
5hTkYyjbeTuiRj6wWoAvoviMFigQclvBswECQFG3iVes4Kllhe9ZzdR3hEH8K+ptuFx1QdhiEFpg
bgdCdtDM0FXq6JyWkBIK09DRHsyZIOjaN6IWu2KW5SINBG+M7qDmwKoBph86g9nyesTnMqADNZhF
dL3j5yXvGKgGLZtByoH6R5h2gfS/IdCtTFI7nn/XOHFn9FTDCVBNeBggEY7xFV/fJfemYz0Ano2V
wmTJHy8L7elzMVXSv6hZS6hpMm1kYsKh/yoUwPSzarqBbJpxlMcSHIVNKFEwTN2EABLo/Mkryt4m
zRSZ7cMlOvrUg2M8EyAxlVmN9enoKaimZqMUC26oi1id1vnCDxXe8xVCuv1mHqjfQRGttfdqYexo
bcdfobKjLg4T/0seatQJc0yOYVcVW5z8KutiGu0Y3I0SoXAjlI/tIlaFHFyIRmz8ufCPsYf+oYwB
O0oe4ReMwKG6DmSh5EGv2HpLsGzhukS+2snnX+NA9XNYe+oIoKZftrnft2h33HRVwka7ToajTcyq
bLrUTH6slgiReLmNd+NozL4ZAgs0AzSwuXHRxl/VeBhZo+asA8AEVRZRYqqCpgpiY6+2Hpa0AeBa
nNdpCeEp5uptvKB1XZnjSYAbn3CrgIZXuKfY4a2OpR+ZlIOOtI9anmFSrQAvdHvaW0xg5sMc6NQ9
xiEx/INRSnVtVlWhSWzjv6NZ6FJ8KJlUkXcqLdlD0HLDnHgGpOvhWEQfcBB6E7T6aFqLAq27yR4z
S8i+3FBcPkFOq0rqAZaBzALYiSKIYJkOf9SLv54Rv0swTKkZRZPO9Xgn1fw+NLGX6oio1IEORSJ6
wdRxZ5r4bHmp0qJ0VztPkDhU7h8T66UJ+zKhHd3h/T4Rj5oLhitnhRjqqvwCkHfnLaRKYQPlZza2
Yuub5cA1+6qVD7FWuRsN3S6cnX3IdOeeeQIC/Kck7cE1wTZv9VX3ILHJWjyTwp352IcJZOfVPg/q
NKoAOojV281MsqSo634LhwcwnnwMSAE2CnQLBo3eg6jnhRbFxKA3IDRVGbgZqC67TDPdJqJCatCS
vbf5+t/jW08z3Zl+/kMh0mYssjLOaRZHM84QXNNGvVsHuyeDt5n9ZVd4wRFy6YiVY0PTGazItaPH
pVn/1ZS+KkTorKaQfli7BuNRivTk/s4k6pJlsO8VjgzWXtvbCP5h23QjIGa7dRwDPO/hVWMlEvQM
f/sRgXTRsk18SS7TFD7xxW0F8Xd1Bd8uL0KIFFczLih+wldQ179pwb8XBvvHVlAgKgAZO7Z9fPaY
uJ3uOF57yQ61z56IQJewFACDXKtMCqHhMxjsmwF0tShUF4OnvSOR0Fs/okcsAQNsbYb7FK/XVRbn
AdTpXKFjbgOPJ7NfRRe85tcSais9xBMTOwx4PVDdWqccTotjfJvxk2Edv6wyfJUMc8mI3nOtzl0x
ZkGZH5AHKzBM3A6Y343gqTOpE0KgVDBEJ0hWbUda/PgNuRVlDsNGd3x8o0lAcq2JP6vAXofO+2I+
2Voav4FGCei4AKuqnjJeeOiEKabClcoE0JYg73cwLki0cx9AuSSoBKCKmmCHIvf6eKL+aG4Rr/Ym
756CsvrFmAr8tTXz+uF55CtNLFgh0Jb/hYJy1sflh5imXavKPQ3AI5ys3GqqjlXhUvTPe5s/u0B+
tBLUFkroX+FF92AOMtr3iS7N++NVVbAszEC5yoIIQ+XmLyvJky/1yfP9WyByig7J+xt4U/b4Cw1c
1cUAW6MqAX99DxLtFpKVKLgw20JyOINdn42522OgiOQsuiXNMTJoKHIEG1KTf+MjPjdQ5fLIOxHF
wVJQYxwAZJj1sT8gVmVMs1QiAlCCY66n58fn0Ly/gBWFaXx9Rad06yjOHdTDqhgWoUOIYQa4HH8W
yHmMkcp8ClKwC1Nl7UmCblLFJJXD8EJElKNsGtad0xB79qk74rhvfH/aeqO9Ipmn/YTmPgawCugN
BTrZxe0f2IDj9wPFTBrF0j7WT6Zs/mFuefdqmwaxywqlfx5OkmTRCLvAOIvp0Pn533ZUF+66o/a/
R6JuQW/3FaX7av0JxHxoW4HniGVXEMH78JPABUeM3pZ60T7n6NiizrzEUbOHVh3s32CXLsM6fTyF
x/koZ5etBcOAsvK+e73uzPzQscuRr9rmd7L1G+maq80fJqteu0fL+t//vwKk9rYMhpecWnR78tjP
1a5coi8ErxM20v5E0qJxIBYHrVY2GVWdRFH1Cw6VOYWeU7tV8b0L7Ce4ePZcDmT5JX4hpyNQmaZL
zFiCwZQHrMatAxvDcm85UpfbTzAJAnAEEGK8GHwZTsDtgQT4dugbEDJAvdwGo1pPKH7iK5265j1y
kh8is5T/5WC8ZuEweTd/QhihAmOpxE7FnFrELtBzYkToJb4FjGpg2GDzehzsgZV67oNK9EmVrK62
HhfUg6ZIqxkTGtVBBWpBu58UcZWvUMKgeCg+StGA9/yy5q64gMy5bvUQscPQFzo1jkWYUA09Gt6+
3M2+xnpNUYRgkSlwOtD0fS0e71NvXafDYnO1iaNyOERl0c1oh+xPaMSwp7Qv133b5PJe5NOrjjB5
t7ISNgkZAWL3cJIKgeRvigE876UOjiNr+UGt1Ufr+ZiE5Wv7XgBVhSsg8rHKP6LevNEWi6l6qrY+
XEKTJfBuhbJVEtWqS7p4rtLGVsHeK1oQRGJJEx6NMhFlh2k7iDL7Gv/jGVau13Eu6GYcWbeL3cpS
n4GCLUP/v05B6YdNAD4QyMODXhnB8XPVLdYrBbAKFTNpXXMZdfSqmHe2Ici9ETwGgAhg1Nl7CcMn
TJxqTwMj/43hOgNLbMjetaRFkq30y9QNxdZOKLzBhB74H47qL4vq8ZmzfvzqrYpTMEIfdF9o1tXD
8A9I8ndO9ZMdmweUhLkvXYIPIeh3/ODHYKkZCLYx/Q46Lei6/O5zhs0R+OLRK86nOGF0Xx6DMry5
Zd57usFTmI+0mneRmA4hoe+RkDbR4MuehgDItRisTgVk1AYVvkje1PvFonRtY24QtKY6ozOSctnh
n9Km+63pIJC41nHX6TC/SxF+YnoHusJQP8Z5hB2aql13BUJQwvn6w7wJOC9bqhnnC5xTtMnlqZmR
47SPbXzH5dGBKZIY6yF7rgB3OmDT6eqoTv3a4UujeZNLAI6BYy3Wehb6FvD6iuYZNsNU/kANuU4t
JjKbHhypBMy+eAMe+/PgnNqOEtNTb2hjbCFH6LOW8W5EWCOBg4EjRHBeF/8Fo7MugSzTt/QhCfAQ
qkWvE27LkB1JUf6PuTNrjtxIsvVfGdPzhQZ7ANem+yGBRC7ck0ux+AIjiyzs+45ffz+UNN3FJFU5
o6dr1maSmmRGIhCL+/Fzjn+FwH2jZuZL2OYl4gXFMXAjATsi55ynGQw/7K+nvHqJQvUbBK3bPG0l
SmykJGwZ09XtEqu6wXoMteoyiabUaXWbF5BDv5vyQTnHskNyZLqL02oFcFlQbjOrrINlkb0snUSn
musGTl5yLnzi8TDpHxUSMrGs+lJkl73fXxO43sWUeyGvNo8ZPgOw3+drjOsv7Tr4imt0AjvWelQW
xdlM7KDG014p5gsY1P0qSuo7uLkJYNfSf1eGwxjkQYioehSPaj7k+3gChsgsEzwy3adTdCbnvTeF
1Q5dziGp5htDylEVD7UO2y43zxtbecMRsF75jWZjrQWzPQUgdMUSL7WaD+o5butwUtejThEt9G3e
Wwc0i9srr7WUx2y+NkQ0W6shzSBIDfU8HkCiw0fFmsKLMkguBw7JQkuClWV3Lclr4XB+niVqeFlQ
GkamZhroAIILY26/iHTeNZASVmWWfjO0eJPbzGSccIyYg/yoT1OPGsCivibmL34A+6bQheHJ5Jer
xet/sGJtBXS7UxUkOrq0N3XNAv0rt2qb7/xxOm/qeFvq1rkaJptZhr49N8F5agSHXDFf4PRtUqvD
elGMNYtLcIhLD5zoF7kFD4PoprGzXdNICJn1m7AZRo+OdT2rBtCgryGPVn66bQUFPggpVHxC21UD
cY2s654pfVIjDvyynN0sgy9YdevS0NEEKNBHBo3JWiqSXb8fJVO4UKr89WImHfjTwwyhYTVKxO5j
rHYQSIxDYAmZHFZDhhPlQEj9+JYF0gstXC8hvTxkYRBx/hJ/N4CblgoOkcfAFpD+XoXZ7Cf0IHGu
nEk1dJmBjbbo/sxgs3hBt7O97VLtxfRl2L0D4eyQEpQOX4ux+GIXxaXVycQHcvqQlPOT3VKyoKbR
rAQ2QuXYXhtjyvJCUFjkMmGwcOjGCip3qCuxrahb5tNzz8XOicMFop/H9ILQsQmyp5uskpEMnGfN
l0XBSIjujdlbm+iXMB0di48vAFmGmXczelFJmNoRgUz2OSFcQHt2TL0cCNnu8tuLb4lhxvRU950I
N3OconU43PwjjXuwlypwIFvCUAJ77dEQcNjUdu0FZnweZIMndRB7p8EN2wl6RAzljhAWvZSmKjey
DhJp3QXTpZ/EHPJ8TZhgZ8uXZ6u4vlSvm+mR7uqpOlLqZTn3xiGln8es5sA/+J4zN7OWezO+z6nx
kOjDjn6EUAuC16b+wiNbRP9KknvD0goMq6+hbV6CMXXrzLrsEou1Xjt8Czn3HWuxgInqvY9bhG7o
ZNXTzdiR7odP/JuqE7srDRUOai2aIHi5NOmEbRfJWsTRhQaWDjHuheI0KJAy3iYEYZ0Do9a6yuFX
3JWNaaqkRdTgKTF+bTvj0CF3iZmZugV/pySkmP6qV8It+iPOOXo2UmqJKBqrL1H6HXTpcWm1nQxg
TzY6/JY6cgOqMrYa3OCaKmWWU0+dvTr3lDy5NOYJ0jXB75z5COvTp1HOXo1OPZe5JflAqMzrRaO6
aPob4zGTH+ba556rHb8MvWHIzoCXV8suQH9z4CbfmA21rlBuV3Vnl5we2ao1Wseah5s+kL1klCCR
NKDx5Za1IevZFqqsWxiQxak+pnl8BWfrotfNg8xAwDJjqmyo+56jBXRtIV+rubQN4n4TJ6k3Cyq4
dOiTtORaV+ODGAcwSRTp3PjcU7NbWB1gXjkGni+lpRtLkpvr3bWpp1+QAuyMuj5nIuDDLz3Diagq
xB9iovUWt0fjJvLG6uAtT48Kri+rDDKGTMIGnoQgwJzOeOGTmR+CdFgPg+3OSnltpJvObp6WRSQp
0ToBLw40MNr6MVpaPIUqgqb+bbFzkXP89maZ0l57x2uMYbj48rmcKK7AmnIU9Q1tAhdL4zL7oe8M
gFtsSsKAaxztzU3UPMiadd039aXZ56ha9HPZVM8GuN/Q3osfW0/RrRdbae+WFZCOuGqZY49kp3wq
OYJU2hksjmSpKh3yhi03HaA5bgTOKjoHM9L7bVvSjaCvpmc97q8So9um05fUJgAZ8N5noUGxJYui
pnaRsd2ynntSsVs8hsItXp6mhJKjmK90Igy1bt2EpyeJcVLgxbFo1noVrmYc6RRV96yoRdFRwNOb
dmOZbQvcPysDqWXphGSTmX+RD5czRJhwUSqSBi4LCdHlIdGiHR+6H+ANJom4D5ppS9Sxklt/1aBa
hbSzL0z5rB/1K2FKo6Nbzd2C/uFfz6uPVeM6CX1X6rtVMjXbrCNEUBXalp8DRz23/Xye8XUB+Alp
/V2DSaIezuu8WYhT052/pNatrNz92HCLQWttJI+CLZ/pN/KYuFKQeRaHFM30flxNFjCsRNGkRwmQ
QSey0QUgFOfw6qLxO6QgQCd5NSQQ+2CGEC5vK6C8qfKWP4rbZNNb9lkxaetkVC94hJK4ixfX1dNm
4D0tpSWoHNdKy5azX327JztoUC0MuyXYiGKQUAUIhJYrMOgcY+o97JEchIaP/lB6lZrtWynZLAe6
HD5VgY4m5HV5T5yMF8s7oTWtI4DGzTEiF9ZcVu5yfCyv2CjGbTQ/KyDry7jCJCNZ/kSnycRo+Osm
HD2bO2WsvOVEYYahF7oJiviC7nZ5lpxHVbsuJ7r25Q8hx+yAHeJybEdZdAlv8Z7HFY1MRRij3Vp1
xii6CjrF44zIMgifKGQNLgjYeBRCjUfL9uF3ZeQtBVSYwWksexfYwrEr4c20QVJHy4tr4UJ6IiPT
XGhAO56mgxfmLNdlPMf3xoDywM44AvABX5mFdpECj5NNbUdh3i7na4mfaBdXr9WsnNUCOhWlSP8g
h9T/i8uYhcUZClixqSckt81DkvtXSUyj6G50l4kvqAPZWbFevkCily5LXu0Uh5PR4B9z/Wjm80Er
o11MRZX/d3ndXL5KDmmcnVPDTFzOsRkLqikcgGK0FbKoM34T+QFwTeFgjH5RCPWgkyS2cQ+glZ/P
zNzMIg/TbzAAKS+kK2KEtNhjleDxFbq0doEQSRlrGfTpzNIIFe1r2u3B9qh4ZeaVDafUKXN/P5T2
SOyNYXBG2XCFpEgD8K0BgPL0OUqHZ7pS3FuN/Z2zD46mpCdOPLew/2tKE7ZPi1KTzaz7+HR1JsUn
xbdAA41N0cchDjkNmN2yfhLx3Kn+oyqbd1WLsGeZQCo3bur38jankJYuHxiGpLikWXf1Yrcr+faN
rs2Xagq8MpPFGXraOnM1sckW9t1yAi8/p1vqvdznb7U/5N/kVL4WxUiFR3/KRE2eUN/2yqLs6w/F
MF3hQHNd6Oo3s1f2ptSwKjS68kh5d5Z2A7Kp8XVZJtRvvyfG/Ix5LnMbWi99Lt/0uQ52Z4Bti+IW
/8/CU+actkQaGVNsSzfLaqSQe9Nm0Xmf5V+TeP4a6TWRQXkVgLACKnhM4i6QhrWR2TsxKF/NSr1E
hXNe2/GtbCQXwmzvJErfOnURCGTSXVL0yMPL6Ebx7emspMuhh7x335bVYxBrD0OiPgW6djBSAoHI
sDeyilNrpiuhq+oDR45d3fh9dZ0N+uVsNueC0IB8As/rSmWQ/odNcyzadZKhtLGyhgg/nUhb1ew1
7/wnyHTnpCsx7N9M4CdnLIxRqrVJSmK07Pu2MMeVhj5gxLBmhuVcAgzQsEm9gZwHAc1+A/mg/Q6A
dkjFEcmHDRaZ6c+KHDWrupjAdcr2EjKWtgr04omj/U6lLcOa1/HYiKmixqA+Nqp2TwB/bRrGYbCK
l6CY8BFKcy+bxZpHXuOVivpa3MWhdmWirmmsaN1bhLeD+lTJBicMpxk3KFhumb7WKJ8g/zSaq6h0
PxtaYCCaJsxj+r2XIWpUjW+f4ZKzfMEUFYmJ1jqP2hnZL6Uao7GGtULSMLbxWhJVc56O+XPJZCRN
eyhQ99FF03fgaV4vO1iYlG2GvnLSSvsyEDGUCWnNchAtBzBFu5WfsXMGYygcTZe+aSWJUU3ZManS
5xJCQT20T5ExFk6UNU+jEb2A7OTc3AYFiA4xjPEtzyGltBYislpXNo3p39uifqDy7xU6lW2ZU9UY
88diqLA6aaSVMhX7orZvOOIRpTWct5J9aOf4guDswSz9Z6QV2kpI896yeojIxi3YytmYpo8NrCA4
3VutFWdYhvDV+So+uLk8RXtL/tpRtwofktD2fDm5L1L4XFBFYwdfGLSZ6S6SZ1RvMwFGqYYHReOQ
wuzsFuJ+7swt/AM95mCb+2Qtt/lj26rUCuPbKZ3frKj3zHietlLYDx5yOMg6sAur1WyVFZ33uOHj
kFRXaix/16JrYH91AmuG4MqUC3kzI3n32mZOXV+hZbPRB5EDjTmjwN8dMAZMrgEyYEX35B9xkA9b
G4Rni/Q5Oog0ggpWvalIeFYQyfov/PFFZZjBq1aLbN9Af6CMPc/eWEFFM0v5ytSz7jzxJ4jjkwZv
LDD6lTrk3Sq1SHLtWEmQtaNaVYok2six+TZqrdcb1UtVWgclGndVbBz8sDM2MaAu8pYmi1ZqzOkb
mCYKmzE18XXHAtCqLNnL2kByDKOPviOTtSEH+/nF/zHNDnG3r1PSs9XCCcrNt3IewIrMehVU0vmc
hTfovjdjmuzKilpgdqnq9dvfMk457ieFcmyRZUR4s0SZtac6Q5qi2sMJT5O/Mk4xsCP5yTYrldvM
5I3z6RiyLx45Mpen1hOsD3Ly8usn+At/OXNxtflpjCCijVQfww1F8rZVTMrtqnlZsp8X25/F8ufX
w/yFSY55ZMCDZFejeDZi1D4qDvWRCzlLT/iz/NVHH/nvCIWuKoW2PAHIDVq8QMW8phHu3/viR55Y
rd4UokhxRU5hXKwsLFuVyf97rkTmke1OMcs4MMW4B0htc9eo1lUB+3H1t773cSupbKY6VXWZvrbo
b7xJxrBdma1yympLWSb3E0ccY7F1+mnZzJD04qhn0yVZTTXIrtWSCLMXWGGEk1Hla1Qn+RdJz9Qe
FqtKvju085C5nTngJY6TdaZ6QwlD4e+9puMOVFWvR0UzYW4ChQBiXlmq6wiCwwnj7WXDffa0R+54
ilZMoS8Sev1WddaCfvnTbTSo47kKYTH2fv3G/mK3G0e7ve2qGBQNX9LMus3JPgBTkQbId5r08OsB
/sJbzlg20E/vbJpiYLtwxkBQX2o4X8lfwAGC8kUOX5fdngI7/Hqk5RM/m6+j3V7lJD10dMVGNPBf
yiH7qtTWn4aY//lt/L/BW3H9x8c0//wv/vtbUUKMDML26D//eVdk/O+/lr/51++8/4t/bt6Ky+fs
rTn+pXd/w+f+Oa773D6/+481HVJamu6+1dPhraEe9+Pz+YbLb/5Pf/gfbz8+5W4q3/7x27eiy9vl
04KoyH/780e713/8pi62x//58+f/+cPlAf7x22F4zl+fP/zB23PT/uM3Tf7dsoVtW0jyLNTaBlM+
vC0/Ua3fLVMRuNcYwrY0bWmlnmMPGf7jN0n5XdYFbQhlRVFtxZA1lkpTdD9+pv5uabYwbEs1TVNW
DFP97b+/2ruX8++X9R95B881ytuGUX+c8P9eC4ZpCVM3oGAYeCDIiq0erb6iD+lRaYvbGKzlte1C
4SpImPZxcQdCGN+rKq6zOMOml6FpFTf5PKEdWSwegFepBMS+5oowS7DF0JrLxIeeLWH5fA5WX9xN
qqze6WIersWQUX0e9A729x0KSAkC+z2s6wVuaIIbP+3mMx3Lj3U4SZROMGSZvCky6guhFBMBfhRa
e1vVooqITwDtpDptKBthwLINS+NKzDXY4BxkXxKrAr2Ow7DEAgVN9RMOM4MTLGYYsOQEUgUBce4L
DCzrLK5g7a90KMsPVq63N3rS5rGTq9igkEjGI044Iif3CBZpho/fRLLSB6oJUyBFW/JT8MnBLKCn
ZooKKJeJWIP80XUPU2AZZ50dZ7uZzkoBMnBNeqV9hX+BIFzbdLVfuZDH5x0wiGSssEacYA72KUiI
HIePvqESUvS1Z1d9VKyMXoyNQ/1IvvDFnOzMtIpuaihCNRkQ9lWQN5tvVV2IHdJEsbHSWXpJKYU/
UoanqBuo4q1OCmDWRnTUoJSqtjNGQwQ3+0Xt6Vhllk401jBnJxsdjN7I2bwdKkNuLxNV9CTpWTyn
CK9Ss3tNjTwp102GDreYrEZdm1kVnpdFaJOChzXEDq1rCkyqLIEkbggiSqfgJVdA7v7WiqB34SMO
rYN5D5Xzpg8gzhRdsZ/D1PyqhYVQVkKewq9mCJWK2oF/UWlpcbCkIkKzoRV7nIpggKVdd6NaOTaS
YSLahxglLiq2pksitJbC2gcoBvjgSD30xRxGm0bK+rWQctsdBhwGszCiI8c0qneKPHbXY1qEXzvT
SA9ZoKKhgEkIbzUvDmXbRGeKr8b1qqzFsE6ssb6IWhPC3qJPQrpYDLO0FbYCk9xQrJTSq1w/Bynj
rbJU8q+g5YQ1hJNRuDQ8U2+CzDDPZKnXHEvptAcsiKozGoYbl7iLSE9BreVPU2bGZ1Lrx5GbpHLh
rxN/kR703XgtY3J822RK6GURPONamFl0V6qR5q+xVdC/hLptX8ttMyLBNAM+QJ8VAF21NaQd3fTm
26yE8nyozC610AMqBiiKKY9IYpK51RbyWNmtK2QvCHVVLAY2GHEl86431Bh19gSL1hl9Wf2i0CRs
l8pSPiE4JBx2WlxQyTNSEj8UiUG2UYwo2iZmnt7j7mJ7IOoyRZC+BqxQJBvfr7If621NL0XHaiuq
BFFTnxklORomWCW6lCH2Ci509L11clGipdwUhqwiKIaj4aVdON0rliTgNlq9B1u/WwUFtJBpbPqL
WNbnaxwplGdDCsRd2gcUcmxR7GsjVp4kOlHvzMq3d4MSh9shLsJ9otrSZYoq1itLfOtESTmK21K6
N3wVKqw8jmnldo2oNvnCrUGvVd60tYTOQQ2mJxH11peuEvMBqQWMJpR/bhP5oVdKuXKbRTU+twbu
dg1eb3/E7f+r2/Yi+lYXTfG9Pb5L312/V+VbftvWb2/txXN5/Jv/P966Sxz017cud2/0Er29u3aX
v/jj2lWN3zFWE+gCMFe0Mbsgrfrj2lWU35ebVdiaJuu6rmmEef+6ds3fbVMzVK5kWdYta+n19K9r
1+Jnts7+Wf5hqfr/7tr94df907UrZE2n6qMaumnZtjC1o1CsTMasV7GpW9VjjtB3lftKLV0ACKjN
OhlqrAJGf/DZA4khkot2ogh5FiJVT9whGTrqEFGKlsqnrX3mjV0dJ/j1xIN0hrBWkeGY9g11svYW
L4QsVdaCYnMq39ohlkkwxoosKnzTVUMrTrX9rE4SI5WmEYhhr/ehBAw/pMXo4S1RskMm7s21ok2d
2CpiLl9C0gl/g2GBn1G41C1UN1kRIMSEQGZhHT2UaH9DgSxIoHk1vVyS8/lbmI/5a++3xrjCWzOP
byLcYm45TSp/5Q+BnN8qlV5DfMcYBOswYcBNwrIwVfaIe01OCNlECaCT9fGQIdhVyqaMdiKGBRz+
0MrHyqqrKm0DV8jv3Sii5zCS6pYD0KjKXNsVFuZLSZBmFRW+iB61ZTEN/VmpgBGtVEkH+skxHGHS
qbk8moMqvla2lcNcUTF5aryoEvVr2IR6uwZMa/WHOh1wz5yCPObfMehT12qtV72HiSZeVtsSizYZ
bzpW1FQ2b7mkc8+b8DIg3vk4r/gFUCTNCfYEb+HGjLXk0ZclLBdlPEu1u27KhszBHa3Ktn6tyCYF
bL/r7xu4r+k2ExM4YBwrFeJWaojhd2RA6AYIOfzQ5W6Kda/APCDbyxpcUSyqbRhR36pctBR3o1lT
jeex6gfptkIXo39D4KG9IsVCUtu+SHJcjBAwgxA9D8TFSYh21aLLI2tdm5E2GVfLtmu2VglGTd1B
BYMLoPuXLj7/kT27VU/TsRvJHnILU6lMte/7aoZx13SQs/YZ1QuKd2pdbXvLRFKKj2iOfNXVJ8kM
tlUtCtxXMX9L72ZpIa8CbwbJ7bjc4PtySDJutqjKi02slcJ/w69v7B5UQFR0DJIRD5fhHCryUwnf
DDh4prJIFbApNUW+45Gkedf1wGETJiGxFJ2nTZLXz3CisSSAdxyWyptARd5QRRkb/dbCga29CeVs
UA8y571CwTiFmeKEQzGYAolMG9dU3aQMhB1XMSnKV7gj5qB1WHVCw4SokjRvs5JCjlzJbMA+cspa
i/ENlM3aQvONywGVHHqtTndimm2dje3Xw2NuWmgYdPi2FXWjJsrpfzz0vT9d4pzU5Ley0CL53NJm
Kzqru8AqWGMiqXa5VAywWytcEjeizJNtUWMG5MCeiiXCtgC5BZ2AFXHQQ6NBDykAssKbET4mBnE1
CrKtTMxmnpkzAQfdFItOWjUanJgabBLo60kNfEPejhDIfJfmkmXmygENelHyFibmglRS0Pjsl8vT
wF0KxVjl9OaEyGUE8RB7IzXhDBc9vTPOKxNDa2ohFFbPMsjAYtEftcmaSqyvHIaoSGNPUaos9ih0
DPV6IVaK7SxGazizpDaa3ahSktKT9FaZ96hfNP2Ng22IxtVsZugryCPn2tWkUO9dWrQr1t0cD40g
qYHvjwQJr8OtNtrV7ORlJg1vftL05VU/NaN/nmk6UhNnGlKTMAy24OjWuSpUbAjoUJJAiIm7ykMq
N075KpfmODmoQKDAJ5ZvmXR56apGDTwBdexxnEb0VxktIaiHlFaB6iisLR40S+XZW3LEehWlBOZu
h1ljeWGLELYkQaUE1krIF7hxLiFoKrnT7MV30kfe3/Rh62D30Q/rsc2Bk6cZP+Gdik2x+kRJLR/W
dToP+FuFzdycpXQzNPGnKMk8rlgIwXju87sDArOkeDSUwmj3ikKbunvk/t2bGmDY6URBWVYoSRQ/
OJcmlKgtDknYNkG1wDDqfkCulEFBT5rqzg5MO6PyOKWW/73LAiSjFs5g+LAGuLmesMM/Mk43hGzp
siWbNmU7rmtxbGBdZFaqdSlcmGmfX0Oi2Jt7EkrJ8XffUDhWzvQNnfAKA6XEMXY/BRt/5tE/583K
gi++u7+XsRVZM0xDWEI57uFKW62cxqSg4hAw1+nXZiOtg12zU+4l9ySYt6TgR2MBAui6qqlMrC6O
YgUJUR43lE8ZnbF0x0vWKeypNeRmL18nt9NZvPn1071Hon5M7LsBjzCBMEenkvsMGO/aXe5ZO20T
btXtqWE+m0TF0FUVYYls2IZ6BOJSycLaqvlznGIfuokzePN6vAjcU+07lfcY4Z/P9NNYR3C0mskQ
7zDpXBG07zUEgCsIQev2xVjbm3Q9nQWqE3jW+tcT+emb+2nQozcnKmytapVBNRsFuAWyEdnbXw+h
LJ/xYXX8NMbRy2oLX4pNwRjL6rD2phPckDBtZ0dzuqtpW3z59XjvYdD/nkeWvQ6uJazjRjF+M2TN
GBFTmeNVUm6qRHC/wr8+AYZ+/r4s07KAuQxLO25rhk+yAV3SoBbpynsq1h7+Lu54Zu4ar3Oza4yn
L4wTvW9+YF3HU4kxNdE4frkW2BtT/TMSm5ihiBaVbLXGRLpZ+U/l+Xhue809agXoIw6xqINRu9Ov
rdvmrnWQat3jCX/qlb5H7/+Y45++h3ZUgOjVEBZ/zfewLlqGh3/rAFQ9Bk7p5I7v/PqFHtUKltFM
ciGFpEiTEUktudLPT40NoKKwUsNV6ymeuo69VF5FznK6xFsZAtGJyofycVO8H48s6+fx5FFgu7yM
J22tjXJeOcE6uJgP5i1FtPW0bbaUQE884sfN/37Ioxeb+3ZphDVDxrt6l++KS+EVG31Xfh9cqErb
cROurRPT+qNJ6vvFZC45nmxycOuWIY6mFefYsEx0jCtGj343j3iroMFi8GVocVB3yg2p1xoCcrIy
IN59OVUZ+2QH8QWWG0NdlrRpHZ2uWl5Z3JrkGr2HUZ/n76g1Sbk7OqoH/OJYlxPVb2l1ctyPq/f9
uMvPf9pFkK6bNEoYFw2qV14rW8vV3fyZ+NPBwubENCvLXvgwzRrrFvRMBqo/erV1P/gYFdt4oe2j
bRuuQi9yst20U1+6U9vy49HHg/17KONoW6bJ1OmjYKj03D7X9zpKvdXM3oTtdZAuoFY5mKm4J+fz
4wH/ftij94huNO67mmGbNcQPt9soX/pt5Ra7ch/fpBcnb8rPxjMQOePgg/TJPl646IaL0iZCX+mb
aY0M70ryHThnjr0pvBjzo69/Iw5gfVLsEARUWMIer1Sc9+yxTLCzkLPbKEvWeY/9AXEdxvJItzyh
YssDUSYIsaQ9ceZ/9k65YeBaG38cge8Xq61mQjQIGlYVhD4JsXQuik3e7UJtcP/GIfTzUEcXdVKF
ZmTTMnvVuuamvMZif4NxtIPluovM+jzeD9uTu+OTd4klhQKVhxPIosf3+8ebIz9OBwBQggMYb5fL
HYqZrhPsltBR+noq3vnszGE83VZJV8DffgQrP+39cmiAfybkYq3bu4qbutmb6VautLG8xLXd7Xji
9SnLKXq0/XXN0GByaaQD5nFsvBDBgDqoJ0SzuRGBtIG18ia0bBf01SPpzui0WbjLM713QqmjZrdQ
dkzs5ZTiOUv61wxyIfWh7iKb8hPEh88uunff7eiF09hiSoFb2EgX8MXwicOjzAvWtoOJsP1k38Tb
+EY6MegnN52uMQ02p6HGiz964XVN45c+gFhoIS/LJjQOVJXU8VSD1E9yL1M3VdygDXhtQjs+JDLA
74nS3XIo+Rusjul4Z+YvIQaRbnI/Hopduq2kuwa/NHODZNY+GdB/9qA/f4GjKELrMDgxM74Ay4U2
D3eNjVgnm7xfb9qPsYrQZSETgGqKxVV6dLuYSCZo5qJ/l6evsfWYGScYJkeNdZfY693nH7c/DJMM
FmSlf+89azOeVwfY5heSA4SJGYQL/90Ru+Dq1Am/TM37PbNA4GR4DE9ocBzCR1Nv52qvfhfhswE1
h1oLWNuVaj3l/ncZj9ZfT+EnZ8IynMXkydwourocwT+dCWM4F5gkaNhO4n5T+/txlM6FgiV+BWyU
S7dauqaFolPGO3PZK1icSagZRltzFKU48T4/nXBFUSyenliBMsD7LzPheByqvvp9VL8jhfCqQr71
G8zJovAylVBcIBNcOgm0Kf39VNRBvbUrYggfU7SRJqTr3Yl06pMDjNkhBVZVWzV1yAJHX6i080E2
le/5o34THIgpsKjkug2/NI/Fo7L3V5TNXqRXwPATr+XjySkM1TBsmxhRJeU5GrgLfcBTQ/kO3o+X
P9ELtjia/LUAGpMobefxWY17z4h87LEHxDayt6LcTdqFGp4Zknni23zcze+/zNFuzlQr6+oQj930
C6b7DpX51dif2myfbGae2EbZDXdCZ1e/n2pNlsfCypTvaMTc4Ex/S/bLYYw5k9O9xuv6Xux+PcWf
PRTVJAOfS1wiPtxNIo4zHWfc72F8qI0LvbzSlBPEp8+Ws6kaVKNMHock+eglYtKRheMQfR+cfKc+
0C+JlgcRNSJ0DKslWcUBUbLWhrUetuop+O1j6CQYe7nqTUP9uJXKuWwaRPGMbW1S3RlRIBkeHR6d
9kWsk3N6tI8PlFrKzcmI+JMX+W7ko4tV7osmCcbwO/Itd3Zp6aI60V6sYYh747gqriT3VJL82bMa
tAMQKuiuQkT1funA3I6loIZNLkHIx3UbT3pntuVdRs3i14tmuVGODme6gyh43RDWKMQ170ca81Ju
iL9fu7JFgt/j9nIfgLvKe5MoblS/NvS8+PWIn2SqCK//PeRxXtNLbRqGqf2qPhkrf2N71QavGwxY
V9T1VzgZ3eWX6TZyEW5dnJ7ZD5sEyhGAtSXrdIaxWEjvn9fu8oQ6vP2iQgYy9C2YLhKY+cTx8jFc
IQBWbYZSVVgCH1qva/ivzpmePI/fzI28rvYwkv1duS3X5i3swZXqpev6KbmiY1fw5dez+/H6Oxr6
KB2maqkQdSbPfunQjs3J3fCqYJE6idO4OI3BGGFWT13xH0Gdo1GP7jlLlzJl8JPn1gXTuad6Rz3N
oYEHRF+H9hEnlpDyYdUeDXe0I9tEaCEOfc+4SUKVQQ1frLLDfEd7JhRXTggAgHpXx/bqOZ5c/+U0
SH7qCxyd7bhoVqnVJM/QTB7mubrGLmTVq1ushHaiwscBG8LIbx9//W4/nENHT30c2TQo8k0leVYx
HsU3Eu/wX3/+x+DgaICj473VzDGQg/QZnd1mvkOYYSLDgA93FrrUY9eyG9L1q3BwOAmfTuVyH9FQ
Bl+uSmGp7JgP5RWIwepU5csSwjv0PH9V6I+xQ4v+owiRuvltM+3brbHpdsabmuDetape9XyVeKfw
gY8H1PtvIo6AFxqaYcvYxc+Il7bmGu5NQ8R6sL3sIj1LqhuWlrXSHHttbFBQOv8DCObjIfVuKsTR
8Q9VKyjmYlne/ka3zvwH2gm4ykHZ15eWjg+7U9z6l6eS91ODHh0c+PvhwB4nz3EiLbrri0h9a9Lm
1PH04WY7mtujgyK1WrUVdvwM224dnMn3+D5e2A4yPRWFExhw4SId7LyT8edne+en1SWOToyeRffj
RBYC5dji1w8b4m/snp+HODoTJmx+ZOQlz7iJ2JibdptAWmPrVuLsdkevVmzxV+JiQHNPL8rtdHYq
TDn1/o5OB4zMe1Ntk2cFta/x/9i7juW4lWT7L2+PCXizbe/ZJEVR4gZBSvfCowqm4L7+nUq0iFZf
jhgz8ZZvU4E0ldVNooEymec02HJFIawOSsE/f8tPfxw3zwhkQQAwrItfUfIK6GFsEFb36UIepVUr
b5k96dt2VWz5CTDF90Aoefjz6P+cgN7cPjcT99pARp+RJa/y8Kn/ijIq4GsjnxBYt8l9tO5XKsA3
3jApSx6rz+a+8v7/baZ0M/TtzAGA0H4EyFXrTluZc1Ta+1tzkW3jDWjLPn/BfPLfvF2plwDobtUw
eeUAKLY04Afzcle51Sf/zc9GuXnQIHXTAggQnrkhkN+dUwdwy7D5/uf/mbwh/vB3c+Xf9Xo9zkRl
oV761U1AUgBcBztAjofWzhOGbUJg6Px5tE9+58TdfDValim2nuNHaAG6SnV74Apqn0w+Pvub3TxJ
1BhQd0DXfI3YTw2srtFzl352q8mH4J/+ZPIjXH2JDlCukYEXfbHEF1kBWRq7tu4joJuwR/Nf3mo4
fUR9gGmBhvLmkVwIpFe3PH4dAFOqytp0dgBW99Of/y//2ASSvx6sL7D1gCRJ3by505SWD8EQRK9q
D+BNlK4ZLNrpUfzdNpQD0vqPSOZa/nnED+8EJD1aOGM0UER783vFIiDoIrxE9UIHwog7d4zHPw+g
f/hvklkSgC90cJB58yh0wdrjRpgn2JKYctMrZ6THO5JuOgJw2xqAR/IcTFkWCyS1AFO7BD2rAhag
Z4f/NOZA9/10XvzhV776QDdPR46kgyF14lfsSM1bA8XLfP3nr/zhPN+4GuHmj+r0ONYFvPZrufDX
gAbMV/UmnQ1z9YCs82j12Svtw0fHNNrtQ9AtGzdhSvyaVfXMFCYyG+u507qLAgXAOXv95Lt9+O9E
NhOyeJEG8I9jIeA6Fypy0vBuMTDxfK3mAJJZ8GUk1t1Xe/X5ufuH/62r8W4ejJFVgPHMiF5ZB4xh
8IA0mOr9+St9+Ki6GuHml62GIOJUougVNJ47A2B0SHS1kv6/eeIayDDGZ9SR43xzS/QgB5MENK9l
8SV1XqLo7b/5Du/hb3cL7AGEm60XvhaYHoL5fcaQzG9Z2idf4uO/1DTKzeMpz8BAiCyT1yrOV1x/
QPXNsis/u8E+vJ2nv5R1+w9XCs8a8FXC7fCt+FrYM+2QIHnGwflYswT2bYUK8xk4vJbmJ3tnH026
TcvBrpkqz6xuNz2A1WYD8TjCCZQFyF7bWRl1iIIRR6Sz0Cj11X/6H5P77zqOg3CQgUy5278lN0u7
t8VL5ACatHoqOm8Wu58dxP3zK+H8VJNZ9Zi5o6RN/kOvXpESFH9AVelLtQRXLmah/dJYDBuU43xt
lkg4WPB1sArHp9//Vz/8j6z4+/fFD/PX/PX3kkPpP5Y+gGzgX7bu4WhJRUIPNrzkXs1Y+6Bo8i1/
qXZwjX9pSHJyTRAdm7hCHeGvYgdT+5ctSxKwc21Lg/WfVBjiJvj91jAd10R+JNSofvRkVcbNzyyT
7Bq56QbPigIuzchaNVUUPellbqC5En5ZNKybniAkhhY+AXXceAJq+tgHhLXLyglBnYbEz3OdWYtK
x6scO8A1kBXMJF5nRRc+1jVwVqSVJKvwwkemsWsPJPmOHmQkt9bocV5t69EYg0ZgGSBxBGojFNSx
Nb2756ASFCs34b8uQeWwjgwcOGeZhCF0XZBSNEqgbvvGNzfAoXZnTazjWcl8EOtaDeh4apIb5RQX
QOKS9M57w2IopMTrDhiRgj+jBNtbo167XBpOwJ+RgYvcM4Deoa4N1rSyHnoFVKzgRLIAOxa6jw4D
Pa0bsnQbZJrzyMEvsfUwjxytqFLwHxRxJBv5e0zpcXIatrvWrDGTjTCebmneHGS46V0f8xUWdgUQ
j1m5U8oC1YOjjJz/f16SqdTackdXsnAT4EJSHi9bGQUYfuhKlxQ1kSR0SdV7C9QgALcY1QGzSmfm
uZBNn6jtiYNkO248sKTKJkMqOi9MZ5mmjB14lHpbK3DDLUsjdvRYX63wWI3vtURjC6vPuyfmtSgI
CZh4aUvxhXeh95cLKPmkBrCKw81grYnmLrKD6h65zSUosYLqoJbgjZISKq6q+xyZJ6QK3r1AlFUd
DHS8Ub13NPXaOBRDX580B+QCalVkB6a7OEpDstiiGlrgjIrkaFe6/TOxlYe47rLnybWQrnkKPLiw
8Btw8EXH3Emdn8gifYhzNzmB0/nMm6w62q1bHnUL5+tlWr+SNOkrltfNggPXBRDTo6s6cADP5bIr
+Zlp9ze41ct113owNFavLLpGJOAZURgol0zvZPMWqIPcAy7joDdvdQH87KisXxj4gJcWXim7PMuw
ERdjnzcEZNAbqja/KWBi+ZIaDso9GQD1zbr2nhk49chhit0kNj4YNz+JXSjI1BVpBPhF1MCt6hgY
i42ZpXfCTYZDbwGCJshAU2O3czz+0jccyNgLJPh7ezezPWC6tQAmVP3olPt9vyytQN9lA9d3iWzo
inTUNH1hgXf0Ax/sIontULZ3bubrS9XJrccUHHKnorXuW7D1oRIDqqrW7ssGcGNKrFqPqpbqyxoH
D0sSCzsPTx6oEQAvaj0y3g671vZPbhWpAuiu7hzkU/qOKYHHFiKKtENnlNoBpYXYvZLmLDP03SiS
WUPuOybBvyykG81jjDb3q40SKcGbxurFgM/2gqQvcLrWWn30wAd6KMHKvUiE1n7nGltXpRL9VHwg
QgCJTTzGqeWvI5DNb/xeFw/CJRoruPweTa2U+lgF6nAIkgSktsJqvldApUtQWXTsDax30qbaDAj0
pngxAHddC0tLXJ1wpsjnZdtFb7Eb7hsRdl8jXirrIbO6tTfowHn2tGNl1PWhN9RTkdUKSELLQTsm
frQBKzEDNSuINeohC+5MFB04WnlRxUZene3kSPYuqvE8E8ityixU5ISFZu1x5m7v6YoaJVML4CWF
8aIffNAASRdqSLQ854ceRu06cmrnCFo1JFHlRgZMesM5GrLhIerXUdaKy+Ogx86RPMk0OVFHP+mB
tZFE7qUPOYIkal8V9XNvgTvJbPhbbLF+zlNUTYcpOFbaPsqRfKCaj5FiM0BH5vbPtAHSs/QNWHLt
G9ngHxFJcZeHbNflYXekBg/g7gjKdKw1QIIc7KSVdGSNpDUkK0pygl3fZmPfqM/SfpahDrGfkcXv
+GgBvffOVFsdlMySizJ0CnAemv4wp0sgVnBtSSZq1EQpQFtGria/+E/mK/fRM1C8YlkJjgwm0dUP
jQr2DzWLUaZspfWORNQkxecILMgkUVOmVb52i8CeA88QRTtGiEyaEGhzeoX3aopyz++pHg9z00nq
g5vk0ZcmrY+dliXfAWGedT4IqVIn2hlpXj3FDmibNcV+MXO3Xfgo9doPWmQ86nXxSHqARTvzlIn2
UAdN/FAX6g9L+qso+gU5vGIffbftzwwHuiD47OyXto3AAjJk+V2H6jwgbefmjHfOA+rMt25T+AcU
K3NwKuv72Aj8A2DT/IPDgHM4iXRFusRco9KmGr2oN/lTM3kVdv+QoCxvQ3qPgRrMzoalp4CRKq7K
6M1XkElaCvYcCbtfW2YHbi7V6786IWgiMxCtBkhFMjKR/YiffeDt7UVug9dJt0JkymgohFNsaxV4
rnjR2arzrPQVPAk4AIrMeItZXPY1KUoUI7Hs1XZBo1iDNjBpf+RVjg9Sa+ZD1zLk0nbN96YMrYda
NkGfonKHi3BVcmVhcVl0piuhslcG0x+bIPSgJDkEwdcyQw37zHs33zpG5G4DUA1pCsUPULgD9Vwf
ko2rApJ3lieajt82YLhD8ASBJy3v83MD6Gw7jKoleQuw1F+8hwZsE4CvcGYMJKv+zLizTlEP2l58
CG8OYi5jQaLmlOxUAVUbUxC1/YdlkGbyKf0+wgyxRDGFnAJmPFUx//wtVo5CTKCSyS68wRyNPEcl
HvsgW207b+tX9cpunPSHqkQO8Nb64dyUmrXLcsVYYisw+I6n4gpV8dno4TsWiD19dii6EvDtDbdm
LnIctpqhVA+qVSv3oTY3cksievit2GRFG83J+FGHXnaItTneIuqx67xNZnf1Ia+c+jCgVHEF0scY
+AwQyUBN4SdiFCdDKl201AabaO4YmI3/ikKGSWyRvVzPSNYsttc01NVM8SY/6lbrYtk2Pbh/LPXs
chQOYvEkGcV83McGQ3mpAOHa2XV6C7Q7eKaUIGVYYhMl3niAUXoGLug3ECo2Z00B3ELgtisfmSLP
yCdAVkZd2XNHerlIWlpw19O2ZI3Ceu+HiflQDoGOQtjhbFaG+hU5ENne8i1rX2jtpeFN/VPTknol
WAyydKlX3QYvK/LLUdOJP6DU4gNb+9YsfoZOV6/U3n8EdWgBVgCQR23JYxi4j3OfkF1cKAw2pJpN
XAz7oO9xLO4YLzzKzX0oNPsA3KEc8Ax6aR+GVG8XXRsCUTrIABMcuuItjvAyJ2tndKJYtPyFle2l
7xhutFIPwdw7hQMI3hRdu9MiUA82GpBepURN60UgipZinNl/0IXSSi4D1i4Zik8zsdD0up2RkuFX
DzLYqIBpvE6YsytEaW/ixhkOZpyiLFYLv9o6MGhJmvS6NN7oygBZh0bU4CBJWsm5McXl6kYHGmps
2zkxECw/dwbKVzxHhQbgFqXzzeB9DQKoBBs+SMYr8bJL4xfU+RVzSx/SYyZU9aHVvKfCCpOXHiD/
iwTloTtglJhnDvB01XFSMMiZb1qF+ROmpReRWyC0mZVFWd3pv3Rm0YKv2Az16s4yh7HbRzqg6FR3
AOSo7sAogTk1lu4r22kBSsDSevyd9GBOwCoN3wa1sTu38IH9XWdKd654+8VR02BPPydqqGvZFJeu
pPMVUz10mIVQJ9B4W+skbIY5w6J0Gbt2veZOYzwPZgd6KA7eahd0yl9F9a2UalfJDDBGYYvfLiPj
eepEoq4jofW3TuingxR9lwQDB+pyFRR7V8vDaIu0258dt8Ghqwn2y9KB5Zl8qBFWBbo0D7Th7u+G
MYzUjZ0VARiXsEEzdgY7xbLOYhBmI3l4zs3E2rC2sr7kMqPVq3N1GYJD74sR+f0WZaRAqZYiSs8N
8OqC+FT6apWuPZSgfyJpdOitpZ9F7f0YDOeRMyA9GgcS/y+GEmBTcmsNS84cTFKyKYDIdBEbcEAk
qE2/Ur27gdqtWjRaHS+mrlN/K8F8M3OD/WQEQSiyvEiOeDwGnqxT1x9ZCGY4nmdiaSPxDlygKMI5
BQMAMpwS4KSDZZwE+HEMYJbichjcbt6yAJTA0m/skiSud1BA1EQ68qMmiMFVYIO3eI6ibLG8MTQl
qArexyBfP0KHm3HIgEJn0JzU8QnQXQ6ABqzuMN6s+t8AIo2+KkUY3zkNanjoLi1Vt1ubvuEsyQsv
k486BQVAd1jQ/lV2mMlGVdAAedw0j47ZPUel1XzpULnyxTFmwijjUSjb6k1kRnokEybvbBFjD2ZN
oo5NsQ3FGq2NGGORRAERK43N+AuNheqItwbZXBp4mtf+wAtrp+FjqwYeza6T2CidW6SVrnwRjokH
RdhWW16L5KkVYbDUFBD1ZkaYPDXYfF5ZVs+XaQg8MQdrvE3TVkh0lqLqimYPGJ4esP4QldDhJ5GL
Z+pamHpzj13FFUluEAdPYGmQfjQQKHtWHS/ZsbSj3eC0wdkUANADnvp96DLtPnYU+wDuhJMqVaT3
RR7udAeJWqQjNzwMANRvumxOusRiLUjU/B3rQV0+OKEDyAHMkFQ5L+p1fc955h1JJWrGD1oQA0lf
zplkQ53ciAEWWIq4x9GU5j5KXPfYi9Y7RkJErdyAZ8O8yTWs6W1AwfIoNp5IxCcJr0UXkFZVputP
fqx9cgqh63LndTrXljuzjoYzIs81TRRio1Lw9037MqktO43b8msUlL0EZJ7h9S++lWbUbVjelStW
6P0Lx9ofJSDim6+AGd4CgtgKkIXDiw1/8e4/6X/3L2ScBpDJLzXe3zf+FP99XIqP/O2Lv4zvcCdZ
GK7abVlW5ocwBvNsYwfsG2AthkWbet02Aajmt87ia/Ccpl/AYdHdlR7KrEjva0m/ijPA3FIvfeCv
TqsX54bb7DGsgUghgxkttqvMHjcuiYqlOLMO2ORYJjLx7JUb6hwCQnPfBh04z+SQvO/KBSb4IIgE
SsMOEy/lSE3Bmb1PqnQxqRTQUQwzkts+eQnbuAJkAjpcGYCxVS4HreZzkRiXUHoGXFYrx5ogUFVM
VsG+AI4WI3u2VOzUlL6ITtiMy5+x2MUKaOieUruyz43GH0itNzES9rBdMVeSPn/OUj4sIzcY1hQD
27/tLMjC5EjWMkmAIv8zKRttb/YMK5eidvMTNeDgVhjYQwYVrBbmzJKCo2fsFBlZYSzAZGX46ckZ
0tJYfNSBC+xGFaX5d1414HHCC7FdgCOoXkZeCnCRwsByjPmmPku1CAw8meVgou4HRxA/bEkVCxd+
AAWZ10mmnUaxFwxbyiU4rZweVQy9Vztn8qb4vLHr5aSbxqDw5BdI5raoKbaTijrIcaKh1U7jxxvH
advLZyFnB2h6oFAvTzE2oVLulYfAHMpDLq+EmzY18MQhp3Yv6lmMI5BNCMfJZ+pCutH5PYwIkwjs
b3zscBVv8sutLN25Tb0Aat7gzvWqbBeqb2HConGwjasmgF2aIeB7anKzv1w1TQbLlSx9RnfqSe6m
jNHl6spTGnNzoycPILDUi6tDrPP43PkNVMP8PSkFzyPLwU/FwnTYBcKA6908jyIrBKpU1/lPFQ6x
vXLuMnCoD6WDaT1OAOhkAKhO6pKbPt5s70cDHte8HZAjv04quuL6X8BiAV3Au6fdABJ8jGh52Moy
DyWQ/x9jUKauTZbkC/CkmI+ZKNxz5HkLewD83DyyGTiOW7fZ44TrY+faQ5EzOYO4/No5z7emKNUt
NhBxfNH25T014DhKQIP2S4edWBw5mHWyEylqmIUUb3QkkoH6kh+F+kg39aUxWhYWSysHppLIdXsP
zK55L/cpGW1cAn/fOZKMImtwUuKAZEkiYFyQHNl51djlyjs1kR08I3cvz8sldtOMYRHKQL+PQLHH
jjcjjCFIqcudU+qHMHPq0vjqC3Il34xYMZ1FnVeHugHxcuL4xoka1R7MExtsBcg5Rg+4MBhSnYXG
eCm6Yuxh977lLEzBgnWMytQZftQRMIEQEJwz+s6i+F4bBuspzhisbMUJrGADyFQ3aeFhUWaI8JEa
phYHQIqVJ5LIA/BhF48CFWyPDTZWbjwyUX2S72Q4/zhZxXm+zBJDLaaBt7gErLs+dB8AcxQLXjlP
tuf/ZWVW3WxVu3P2BW+NcJEPDKTAms2WCrCL9mXLnD2ZBap3sX8wearO3K/7dm96oQDGvDT0shll
6kghRhlbKDjUwHbUbByHTJGdN812GiNNzL/BYMhXQ6Hq4WL6BGWv/hpj8lZDnG6UqCPNsRkCbgXs
a217Zq/71E8OpaEm+HeVl6sbna/0yIUv2bAkA/nlTVSsBlnWjY0vde+/N2B8V/iKZAm/t+qkz2Sm
K1PRQX8QKlzdY7aKgkAFBDjA/6DrkBXH0PL99aj0WmMYw5N/2A7pzvTdhWMk5jHtuIu6ubj5Xmag
vNJYqR6yUjW+1Hq07fJcfB9wULRKjRQZTVKMc5T46673VIaKsc/L6IBNnXMH0oJ9ZgOb2RBsLcDU
vK/7MNsDDtViYPNO0ZIWaHamM3eqAYUWpLiykVzJvhbX6xmg/pSF7pUJyBxlLBoDJ94INcnTUHRF
PmQl8SpihVMo5Hfm8z/7Td1uxiAD6cavQCORMuAJDnwd8HfKjz5a6XL8aleK0cHxs3nWCJQhJwKg
5rXzGjecLxo/Kw/6gO0/UwfbXde4zitOK151ruePfZYXu8rOOpBvm9mhCMJyrXTJmy0ydxuqYX5W
BtkojG0jA6gspJsMIAJ5A1ePM/qi2ifHVmKACmgVUMU4PcvO5EsGGddjIHHRe9ALp2bt3PdJ5Nzj
62wDHitHkuKY1+cCCBqVZdXxHLuLzd6NvG/kH8tOHjbS1m1ug3ZbdicDB2TcwsYR/HKKa0huLwE+
iS1e+/UdoL3A1qSnR7eu0qNWC2MdacOLJlWTHls42ZVYqKAt1HKeLyc/cm5ROQLsfRkqTnCY7zhI
ZJChJj8yMtEny6bt8ZhdlH8nAGbEGa6FNKGmd+5Ct3IfkPIabKISG04ZWbEcOede3B5Rxe4+9CCy
2+rC67ElCWdqAJodzHJXlHsS/aGz9kNT/6AOzAvcBx2pSmCtBVI0eQDLSDnGRnOcYgBHERR3SaSt
FQdxI3BdnXFuPZ88zDxwF1gWArsF4e4D7ZCFer1LDb/eVRF+uLNJpqup+cSHzOQ9xpnkmxCTSFf/
1k8z0m9a2iDl//0TTl15WV8+9aBEb0rpSGxIxTxQo2gctFpmkALAVyo7pX4Gvq6xvnEJSmA9zkId
3hWSALcgqMR59a8oU6gbnZqARcfshbqYDDTkJE59TfDuAkNzT6NM6nFokvH7dUFIYlw+7OQIMLpq
7qoM8B1KBUQvBehUoIBGJpHZX8TCFBp2CwqcacZ+eleKIb0zDcU5iJItSCJ9UaTW7rOprcy6/G2p
jYMzwL1jhohSKgP1wL+/qpFbY2Knk/dPOYvB7mcmd2Vm6d8dfJo5CHUYGEazZq1mKKoSjhEfzVBV
5Y+m++LiMH2GxabxIzRqlMmb5t8m6m3V4EeWmtneNBZWldo7P8qyPWhscarTBzgnpktSktuNCMY6
POtJSeapN+mUGHEQGQRAw7wSQQOcaKRAUdMkmRcuHEqBUqxQrAJXG1aF6N6QBYbpNVkmd04+kxKk
w/csbdQ1uQzZEMxrrcRZIisfQwt4pePus9yHpi1sqQdhW4aUDaiooW3sd/9JRVfveopDId71U5yc
9sj7un6M5ZjkQb7US+px9p3tohj1kroNlHa8+PM9NUr+6+pGF0e1x8BNpaDtAXG7D00D54iDzgDk
LZWJAgx9oC8Ol0gfy6MvxaYo5O96jbc1MdO5Dv/+kchlHFLqvIzzpd95+UwDKva+DZVwbETeM4Y9
HsgxD35dTvbcy0Fa2CarSQU4yXB/E4asNzpBQSP9U/gIz/7HqtBBAriBpEYkEgLV5JaiICs1U4SD
ETzZmS16/0s/6Ehss9MK9FNMZce6LNixaRqwcPZ8o2goN1mTLqnbdg2mqR9DVRQXZ3D8heBFN7on
hZd8QwFCJ3Rx8gMip6byLWyCIvFwnmINvCp13T9lSeWfuLziWpRuQhzWzFCjDUdSktkxwSk8eKCy
lM63Ychv7OKBbxc4VXDXzC7ZFcy7i1vfOPqVahw1NQ9QsW/8SBKtP1ypyMXFseQ6wlHPrBiYeSTd
1Jd0QQU8vpjjETkZxqAkZ/lP5ob9YVQxMSALsLNBnUZRMQflc9vP+N7H6nvtqjid8IDTf9cqIBes
i3T41vn+ueha/y+tLVbIxutfc8lWqPs11q/APF8PJdjm7TS6dAI/4/BN991zbWg/ktRItoY8akT6
gq+hrAUEjPaBNC0dL9KlGw75AoDVOH6WvuTTKqF9UDp5fNm4LuZ4eVguGrfrONjperAjxQnQOehS
lzJdgbP1cjXpkDi0tAE2vSXjUDvVnq7GWCT/4/LGlWI7ojhVRg8SBRni6pPQUAWgVYF5Ch7UVE05
Ehltji0rnEAAgxJvaL/hJ0xBB9BGhoU+MzMVSCSumWozcic7vls16+oOG5eBcw+GrXKLDahExZmJ
HZz0wLIX2Jsx5n7POuQmuQrQwJH3M4pBlIanyk4XfdY7e5LGzko97+MiO44b+K0wXQD6A8OgzHnH
1hHqfTdhFBQFKBKaYJtjSRfOvVpuCJSJsxjloMOKP7YlgHicgTF0klstKXHbVOoCBNcvcZeWD5Ei
2YBxlDUv06Z/ATXyC5Jty4eGp/oh0fBPVh1A6Oe+uPLH6uTKXx2Kv7pACcEBq2IX0TYA8c0sB8k8
ZnTsHXFpcp8V7YzkVmmdZcT0YRRvHCdRd2q+qEoc0VG3yZAA07idkdwBHGGO3bBsOSqvhiG72pVA
rwYZ+2r6KFOgSYd9TqT/mU8+MJVXuVuW50DRS8zyE7b1eACCB6SbjDqyRml68r3I3At7AB10lab1
qkxwFkZ+iupJBG1nC6YC9W50qb0E//Be75cU2fcRvlaL4Kg4wzrQYmdj5YoGZkMQsHLB+xevMr4F
HVMf/MwAz6KRWHOQOY56RXWHhyCHfvJ34B9q0JO/wO90jnTKgpvVKVds/ytLNh4SPZ6HpMUdFgFG
spAntpnd8BXuqhgUiYX5jORTvJfUqH7vRF52YF865VZtbLiio7YceAxDZcZYxpvWHTci9/uggpCW
OZ4PfuPBXqlqCSLlLEBuhJHoKxEr2UPhqXxe+7773S+6rQU46UfwN1mPAQteWjw9kGgFVZphCwRH
7wFoQSAarZffgZJ4n4a2srBr7oLqgZXHTPeLY1MbQKHrTUkqq0TNgpRWjHpeAywTG90P3wZXuNus
56iCp8VfLBd/00JxXC1i8Ud+06KQfIsOELiTL1nlotJ8X4CO3Q0z35IvrUenDu+LVTwDMb7y7teo
CuT3eLRIpWXoTTzyKAtXzGueAVLYyfCIlk2g2SmutmXfXjSmzfAMHpIYySCVz9W5gr/VYuqRcxf2
Sf53ESiiDZjzNf7ymGphqZv98I32qVeCbk97mrS7Oak0G88iKTqW0e5DK76IrewwidRfAeP06DyG
+72vpgEfx0jrBOdwjLmbyEmbY6si5dZU4ocoUuMHDQc86zD0tDmJZEAqMtD6bJxUkI6aOHVXWYdT
4VH1K9DU6d8G6jjyq+rY+AsnjOqOhYlzwqY2Nsq82H2Jgm6pasL+6VX137logycDSV6ryIm10TUM
kytXJfZH18rCGenkmoKy4VQhqws45P1NVHL1kQ26og8AYrByg3dAO58WCqBojGZZpWpLWiIkuWU5
c1oZXK0erhYbH19SPMZxi0+hxmUJLVMoXjZdVhWIWQ2OB52l4+/qswEpmp31SA3m5V8FMvOPSZ1a
j5lrx6vBwNEyGbPcNk5WqF35D3H51eNRdYy37taUpRRJiUNnQ63PqIt1sTR8xmkwf7aRE3rygck+
Iye3SrNN7ZjJMpT1FmVrBAtLAAqsawf27Nr5U4rCxHNoMfdpSL9Rn6HtLiGEoglwvfjlug50UGC0
5t+1B87nRu1ekfwdzL0oNR8q1vQrPQOVNueliz35TqzUnCkPSlX5s0E41muJ7t6v7n4Y97fdDXfQ
VrnwlJmC/YskaP0doPI9F5l2LtuAZgr4pEmen0flu4+I3exsp0hzJL+qFGIGMnZez3QvMJ5y3L2n
ztGQNwMpU8Fx3HLzmxGq+miT0uiZ1aONJEPHcXigh3epDTwmmRN5lQTZBW6GwzAQlWLf+ES5jJOL
3qRA5cZcoMAW/phOSW7kQUZVNeYRIJORO46N8HLu1Hj5IPnAMAAr25raUtO/u12DNCHMM0Fk4v+V
lj9UkFL9TBneQ7xryscGaLkr/BHCvTAVdky9Pgc3pXvVh9dvaVElP2PZRwBlasMLAUZMPPbD4VwG
Sbb0zDBfpfLua+0mO+Lx/+wmlvlIKuyBIieq9k6tvGOj3E+RtMIu/rWfjv4RcuAXrT/oS0NFhrBS
JF9aeV+hhC/YiYL7c6ry8fQmR5GFE23IauG2m3kAFD6SVbQ/QeeoP72HIK2FpfoOMw1/Tn200smX
YVfhKDFnj03nKttWWAYWTI1xzHEUBDIZJESLzsM6gJRk1rrYPFYoaEABi7MhPanISE0Gnu0dKD5W
N/rJN9Jbe1Hr+TCfRhzHIVlGR8GIs2nMXt0EvC++qJU7T7BpE87kVQDOstsrRVUvOhy6X65UA9Um
ohUvSG6o9ppscLZR7Z28xoKA5PGStG0jQfzoUuHt3GKqtiWJminEx13ISVUU8ChEKejuC6CbBXpb
3eHLVneFLYCQ6yXlDEfh1V2DdcEdXU0G8qMek6HJ2KXHFAoJ0t6aDJPzzRiT8xSKBp/GNbQczDWx
We1BWaLLX28qnPipvRYaFGdiuvVURxFZNPrJmyJ+Qp9BCiCUvrHIPlkMFh8UD4DRt69bYweeO3ZK
B4udfOBdbfu6PwOgk50mPV11jfczr3izTbBGDxaBJ7Q9NUbD42Bh+qa6ZLzKZzg+uVhufUb33829
KB9MBuzJ8Adqt+NtWNTDLn5venCY7ay22nGwWqyR5VpnM7KS3yjrkX7pQt6T+SYM+X0cojMHAQIO
ORh1IlcSk6aIlqgbFGvPCkBCjkOodeokyn2VWf69qycnxtX4SFLYadW5EvmMHHLphST4nwEKltLX
WI9OeHAASEDecaa8z2J5xWId2B1RZ2zIQDqyTgampEhvJiVYmS/eXdsiU3RSct80NiRSQ3GMJDqr
GhDSsKWyNpCeOcxqr3eOQERB/UtgZlvfHpCmxZwj6ZH7gGoYkrkKshGVJwCUk85XZoDUjv1Ix+u/
LTdvXwBaurJi7n3LkO28bFRhyKxB/ayWiT2j1HXX1lcZdwDF+u5hRdUnHhQDLIL2LOowyyxN7PDw
IdzFXu7uTKt1d41uXa4G4QO+ZpLJTI43Oj9vwflCZmp0GYeuAiYtJI+XpEVlkQmquzCbXw0bRqic
u5LfP8aVjnwoxNWQVx/zajjymhr6xH7RFKs05c+kb25GHJVy2KuIaimZj81ZIgSQ6rAdWBxrHnFA
fyt2sys8Z0U6H0R9SFIWxRF7Ac6scXJAgwGQ4gjyUu3ILabBGs+L/+Xsy7YktYFtv4i1ADG+kuSc
WVlTT35htbttMQrEDF9/toJykS63fc69L1ooJlFDJigUe0ef+2eSd0o5ICEAxqchAgrJtk9xluL4
noyXS1549hatQtzgQyya0lCUJV7ccUKxXWUUgRZmQttIXSuOaMYnReDlnXOioZsnoPqLLEZJI3Pw
Ny96a0OXq02GyiHjQEKmjO7mpedVCFfFA/6OKugSv0+wN5zqqM6f3NoBJ5Cw6iephqiYLraRuRcS
Cbupn1rA7rq2cy80I7myav4pIkf0/gYIVTkqq9XxPfwiAhLp2JcoUwAsU0cTVrPf4PWo34LhxXjQ
XWA3AwAzjYcq3Vq6nT/MVo4WcUJpvWxEAfSUpZuRhORCYby6eOaxbR3JdYkyG8VwNPzmlXyXMGSs
Y+MNAFxW7u6WAx7MuaLGdBGRC4Xvur7adrbQN9KYu0tfMvvAkHo8tZp612r7Kcf5qNtXJ10Ny5z1
1l+XpKI5edGUBtRKFKjXGCbAvvC3c+nvX6P2CqR0bLZCd9LBiqpUU80hXFT3ZvfXFIOGgawXHx2f
geXfadWT7G5Jmo++MYUM7QU3d9XwcSwuLqsuJOIEN7IcdDIFC/l5KaQXqcy2hWnrIXrmAKNiTKy4
+HBZICtAYeSXPsfrmg54M0pqXe2xqAv+1GVatHOyoUVdLWQ0WD0KYw2Z/kmzUpmhVZR7zZFuJKfV
1LR+E660bqslukk9M7swz6ul1LgZRJ6oDmRGCh2fh5DuheKTYo4L7V/vpU56DaV69bzcR2PmHC2u
1T3jHixDdaQqPHYAq5NAGzWPO+j4qpXWxuKWfXLUMDsRVHTpO3YF/r28t093DqRa5gIQVJRnFl9I
NlHQRfMx1KIj6TrcLUXrL7dCd0VGd4vSTdTgX9+MbvYFTY1EaIyJ/NZOQHZE+LK5cb3EE7/1P5E8
l/287WafHZpZr74J8ecoq/kLl7Vz8rkQ4ay8e+VtO/Wbt2Fqn8h8aIwZ73TPaHovNq2joZEkzs6G
c02XOhqvISWCeQWe3HPRt9BPSrhq/Nwy9yCIf7hzaRPNiDarzUfvJVDux3/g8ZvvSE3LLIp17kxJ
je8CteK67PuKd3cqQSK/jTp0fJkqhnMHhaOYevyLBabEZh6HdHuSCYXbWE1oug6rSSUlfNf5Bxu0
cgf1qpMila0C0uDrHeAfy0grrKo1jp2ii2bK42Zf16ibR1UPDpFiYQI36jexhkrfOQpHxtJw0YMI
Pb05fjIcPHgFcYwEPsBT2DGaeAE04xraime3JnVaC6D86TCDouu8OOeocfYB7DuKvK1KHA+4OKmz
gKQ6y8LuQkcDDGIRArEHA7R9zNFslowXl2XU7a6Id4tlO6CTMfrM/2Tg2t6CLzA507BEWGz+6bVE
WOQUoXfCrPeM0/3y987LTSw3RHecYXsRzlo2AwLUAiq082d7fJzRWfuazDgsSNAAfBs12TdwjnUn
UtIQpaMFxp86DT1bw/dgXZRCoRr28TQBlqk83KFN8DvNgf7c6lmDc502LbY8A2x4Hqz6QoOHrPpF
ITkvsvZQiUuXi0ZZa3UOkPGQDO2dD6mNtkcN7+KuLOMGlr8OpKKTzxJc9/PlLkA5wrZ+ynvtJSnb
t8pEVAVaD64aqMwwHtydgxMIFOahoJFENJgmK3bdkMab1ZYUZNdUzg47f+sMBMsfvjdHwO7i/TtO
fPdKV44jDXx7juVuVZj07m7KajiZaXxErhLv6Y16MV8uyWdq8MEloVSaEa39pJagS2gzpukVHeEP
xM4y647xJHiMIwWdferH1HgyZXIgTpcIOLonCzOibuEpZkq3+r1bvvt5hX0G8nVbaFWCwxgUWJ9o
sL3u7WosfOtOVqHbKogmlZBsOjcztg0OqTamy7ox0MGecBURMJPYP2BPhhmJ6rl9u1pl+M77Anbs
9KD1cXMliw9mnZBoqN3JEXgj+N8tMVflV7Rex9dxULfWs5XGHM1ma/8VzW0nJJuK+WTVYNIYmafh
OcW035heLand1TavixknGf602ApjABudey6SvnmUbaqd+qrTt1Ekqm/ewAAdm4sfoNP3g/+0QBNb
PwCLwL/HWC3Q0hwv4c3A5O8DEBbYkmgmfnMJTnCQlfpEU449KijRevNTl1fso7bVkTJbjWs1XY1J
u04pcj1U7JOjA1Gz+mY/Z78wd+vHgP7bgcJr8Ogvlo/Hhw+QncR9kMhS7D98gpokbk+gJn1IvTF9
QMWlo/AKvEh/Z1nRHnSCMqhp4bbtIXZ8gCzsCXQZStvjXOwBtJKAMygTqeALH2TkZhNOYij6MXCE
1u6IVGFCdnLHotkIYgO4qlM3AWWoV2CjWXgYcjSyQ9uZF+QjvbAcMwdN1nBOhuqhVx+dBB6bNOWv
qQ3QrxLXaRyf2YwyIZr+m9OocXuLRFiCr4JevLhIoFMyR5qpeEE3W3V0Aox32aOGy7C1GH2aHTzS
rARdp9HG9Sozx52D0hhBO68P30hGw2qSK+Nx6ndZb2fnxWG1sysfVaCymMNVtvrqxRQd0frtsrjN
TMuPTeGjJUIaX5LK4ZcuaeMLTRdZjoPM1tKbAI/SewVpV+Nf+aKW5KnUhLX/V1fyWhejcCgURxMW
1j3+MqS6CTL7lWtmu0ih45tnu2rXW9RapwkdvUS/J9lYIXNSkNCryjTLHq2w6zx7KVQjLU0NRXq1
TqmMbTX+f/LNReKcCi3/Q6BnK5pQO6Z5KsbaK1DWXKNybLYPd7IGEEuUN+JRMOMMomSnvgc+tUW1
DdzipOKbCUCIDSiY2vnbhDzBnKTXiLvmGLYMr1EFKtV3Qu/1a+qgeC0Yply/0tzLwBZkIetCIndw
50VO08LPkWMABbUy73wwlSyXNAeD5nBEQ8TrrzwpUJ1M7U7xJQWJlyebmLUgcFRY+TsYPcHj12GF
4FfNFB+l0QETlYg6+JXJEiYeR/MoJLIO5jhfdQ6WYxelxmHW1PEtdcdnFOXGJzEPBVInSjZn4CLx
HV5ta82IbySjoextZ+/lWolN+Lu1xvAriXtkEPMIPbAzq3/m6IlyWt0oite49qY0i2rbiN4I0f6O
o9jZLV6ryX3BWVjyQDNgxntQSKGUmaalU1pHfOj4pgHx4Ks1svap6NGiy+tcVE02OAD/u2s19SDY
VLZ9x+9dgXfsyJWU7ytPtRY/eIMQr8iDdeEHdx0Pu2VlptzrEWj+95X9Trq7TCt+A7nohFIaDFbS
vV3RtDTd8aOMTIzR/GHPVrX7V1ceVaqs6z3yGr6OErn5X6o83b/TVirqQ0MHtS3yoQ7ab+lE1n3H
guiPetElFouf8rlDWUjTtWCRzER6snXrU5WlqNUgGVIV8X6UpRtMKDFMty0OBkM3dYxQGMlwBDWz
LdNdYuXTxtaa5BE8OM4tycEOFxli6/co8NK00V6UZFFqLHlkETZcXh+dSUQDi2R0yJFVAGgPgeY4
kV4w6SguKqZEHlbDugKSPGLos1eoNZyyL4MyMzejAXL/KC3FZ84TXJVe+ZmPI8rSdVl/xhl5gh3v
2HwGf9BPn4ECQ4GcCIA09kUV2nzStjQlBclQ8QNKezqjB0auCkEhoW1RCoYz+6GO33zI3G6q5mmV
fYjDa0vbkl1eooMUCGckDtyK8SpLEKh0biRR2OQN17uhHMZlSiaxacvQUh5kQr7zAEqloG1BtEIR
fMI6ryHIEXjRvzn2OiiSahUcoE6+0XyjaJK9LGr3gWWzvrN8HOoOrBQ3kUTFTWtmgQE8KVYjf5Kc
BpLHVTmdc2DGclPzwDMdieQCDuc/YpxvBK1WpQdL5fl6s9YfyjLWH7wyYaiAm3cf5DSNLPyInlaD
+Us50NC+X3HT2MpGj8764KXYGSdJ4BIyfwH544B7F3uyWYD6hMovXANI1iYGLcAipcs7Va0K19rE
ddFKEQQCQ4p0b4lWJBsNT/PnRiK9Dl6FEa9mg/Hce33+gCbQ577JZpyMtAYYHX2ZgO5RzR1wAbUW
7x/JdxhL+yCnGXhRmRnPeW7W/0uZ9kdAFT6/pu4AO+C7lueYQCL+vUq7kTreFkVhP9rTNDbmpuee
tUAE/ahtQtOIxZ4ggmVtAgvs4ISNAIQk6y2+w0tgdhpRRQXndOyPxlg3R6q5oSKbljF2zNrxB1Xg
rLU4ANryYAb3R2hmswMw7zTUYkOMEobGxQ5UAL8vVBMkAxz5nczi78wUdzQXCxUFEV4oG+ziixNO
jHZGoqWPdLaXaBpejGX2SG+KHDPS0Ymg5sQ3E6Uwi07NGsuy956LA2Mtc3x8R2nDQW9q9uAUNdpn
Odb4KsCYCBqTpP1e2vIyd7mL7VD6aPOk/9ONxi9MMP9rpCNL2cqse8bOK9vNY6Vd8J6cHv77y5h4
ju8q7tXf0gFvtINEqeJC/QhuB4ZXtmUb9U8CTAExKrjH6IZCAGMbeWl3tezcPRYc2O4aCMYbtjRz
aABS+9m30ePJ95vqJx5Rm95C9hdlXuJUjgkKMFBJFpj16LxwEKFujUn/3XXtbqN7ab8dfJ+9lUZR
eZOwywaNNESM/wpenpbSKSqNWuqncpRKbTmwbVIb/O9lYm3zLC+/8Y7p2zxto5Nvag2oqFCmFGvj
GFbZiE4siUiHoI57fvXkPF4kmqKSqHAtfmXu5//+LTLzn480y0XLNLR4BKcsMDOKNfv+kcZHPtdg
BHhq0rwMGwlqmA4vO1FZyFNp8/bmD914bvL5x+S0P2zHYn9ecfpn/VkW6Y8WrA1fqgho78hqstsg
df/gFHp0wAYoveleNYZOF/EvA1zx6/YD4CHYIdK9H+C57b4ZoO4K2zb2j7J2za+9v+ucsvuWA9B6
9HvZbckqy8dP7WDmz3lqWg++aQxBMTrjA7fiEnlyfd5bfVKFwq/Ea1FG7UNVdWgh4xevLB2LV+np
2xbbpyeaOSjB3Uw1645gayhefXwl791ZoE5UTbW57B6GEqcyKhg5uPa8NUpQRXdtju9tBUTV7bJ+
KNIQND4gJiGRodI7RlyJcCg9PSTZqtC6SCoHDy0zJnzdoe1m9oQ3A7BR53o44un/0IB8g29klj2m
2IddSIkT5ewJdEBJoOPA7Ih6E5iggAyk1Q4KGFOlJhvH7dGDKfKzHWvmiYPkZW62SeShQ6uyoeVM
b9Z26IHZbZY43ozyjCgu+4BsaMEJNAanVHe+LncTz22FU+v62I/d+GiMmua6G7CtHEDyB4a2usSb
SGfW/GDYqJ1XMxKtw69ki++7W6R43Rwvj84s0dGOxgE1Q5qb/qek7DdWVU1fzdFjR13RQbSTO35N
phrbXLurr2SG84kNyWNUMh1HJ8G/RDGeOjyMLqh6UEV/4HkqeeaVoeWKcm9qw3fS2uPQOjsXpC9H
VI18KRPzp4u3vifRFcXVsHCyAzbb6TclZ1pt/UpetPyX8sjFzt/oa7YhDiQ6DtJZEsgBOeHlpCdz
gMUGeBF/E2JYmrLaP8xgLAmWeV9o4yP4yILIMrLbInPjuNwMcZ2ETWb+BPWg9lUM7CI8rfxD0+aH
0p+GrwVS2WFmt941V7VQiWG3O5FI/ZWPZhaMIPL53Jjmb2ApcT+hlAhtEqLe/zF4STg2MRrLyiYG
8W7if+c+cppzMWWvwPoO2zoqzWuL4u9j0Ufjwfe95JbmGgu9wSmPhVt/LcTonGvFvZkCdLBckczj
oFqRg86CVeEUZlUHmXJZLsmS5ndxJplvwG2OCtTVsJZJerLydnPH+Fk3EfZ2K7NnK0Y9yEqHb9Ew
TKC/p2590TW93QGvYJ9GbMlPaCjmnGiagRhAIMf01zwFxAQ1AsposXz3iUlDwlVN09ZuUfXcfGsM
4R8MVXMYzfaPrAYdJFE8/0zyqPiSOG518/3iB8lMgLiPKIccQ6rmYpk3hVbLtANpPfi7hlu8+U+O
Jb7Y6VjdojL7UfVXy0GCrT+Bzxr02LxqTzTgANgA+43kb/PMHNuTqEoISV99sFw9P6hXBYWg6Rp2
LqPpf9tcoXfBRwyd61jAybl4R7NsQIE+PIpiJ9IbVOy1n40eRQ1Dn3lnEIF9AZSN7+McEPfI5N7w
+2SMzp4n8aPXmPYGp271NrH0+AUkztmD26NJu5qNrAROv83RCRBHEgeSecoCxfCLhYHunS+uj8+h
i5dcfBfq5fmNmGLajHnqPUTS/bMBw+eXFn+XQ9Egu0NT5O2bULM6eQRfHSpGswHIh8y4GZlnf5Ye
/jMhRXMo72EyjSVCphvs4LpICJGSInhzIY95BRqoBnXUS/awj3CgItPC3SzJRZoXRu9uiMu1M8Hb
MqBzGF7IwBzcKL7HNMnPBdOGLyyR4C6PO/fI0tR9AjzqzaIwAB1kZvLEGv3UqW8Wa5rZ0azkn2aV
ps22Kpqw4iC40iLFkWlPsbmxfQWyV2RwoxoqUbNjlbYfPcxi2L391ubWl3tNGNqt97XqomfFsa61
6EYDyVvwL4JtVUNjHaWYKqkt2ii2cWpR8ssq91ANdRKi/aorq67vzY2XFgXgiDLf93bqbITpymeW
ZfJZxxcejtB0+4jKI/kskykwo9J4mHKteAR2xkWJaNrtI2GgWraQ4hGlpaAcdeILWazyNhvdgDPZ
7cks70YGzlt0cWhR7BimjQluqLLK0bAnFmAq952vNWhjet9Lf049SAanuU1eZ7Of962lmLCS1H8a
JUOyXJlkfrrhkdN8p2hm0fhXx5zyC0hBxFaoaBWiZeBZ+8kaH4QiZZy85rYGettC/jRY81uvifw2
zrPxOcG/SJEU2kvZMP46G9am7ArjM/cvZjNu8XAHWCSZ8B+ohkENYlB0oAnAPjQbhfegzd6bRWZm
KZDkXX5YtABesIBz5JurBOUIFIA0iRa/ojTIOxHriolzU30E4fHKwVIlPTIQWc3AuetwLQDFKOCj
NlIdRpKpuWaXl6mIsClQ0/cwfmO510UW5bUXdI7N9mvYWkQ4gXC0vQki4CceAQSC6h39e5KJnatx
7Y85Tp9EL6evzZDKUPYtv7U+m49tlPmKHOSjU1GO0R9OnD+11gSgTe0Yzj6dxJ9NhXY0REzMexCU
af515SAeXcADxgZfKkmHY42Ni/+5AM2lY/xD5jtf5NYNfyDr1giRnyNrfgDpk3WTjcMW+QhK611r
8nazKkgLVjBQ1eaRdheEFG1rHyYwQl3W4CjYsi84B9+RwRpokOBW1PrRDFZbMjFKywDh6uhuPygi
o332wOWGj95ft4lvrvHB9r5/iK3H+PpKEyAj8QABOy6p47obQ9BSKaTYX/7048/S+6NmdX78INfT
A47B09sqrrQkPxlN8XkVUQQ8jNGv0PX8u18UKXoHpCe9JdF2/n3N5Yf0+jDJB3Q3fP8rgHDcPJcp
IIBKtMpZzXXU1fP8LjjFAOtCvpFlM3/8K8yFfvaqwjivQQokw66AEIXrbwosuekOfUqzDcCy5tWL
/O96l/FDUccWyA2ULB4MXNZfUYE8XEkyxI15XSzsGohVAE+/kgylE+bVRCZ/CudKL0PT7pNw8SdH
0v/rQmuI6BMtRoLlHuhG1EAL1sz9ugYcq24IMz/G155fZVeZIM8fCONz7KuNrBIxlPJiH9ODZbRy
2muGU9k2TBOeXYsezapRGRnVWwONyYM7FelpcPE5D+rM1rc2jiLfPFd17/IzcA/jcVnZsFqQmJGa
GQUao6LLFs3yyN/gWPAPx7fyPX3p04NgHr2tgdPCW6eeA6Ivy7P1KOtZnipZfUOrzfYx9cu3Qbfn
R+FVLY7Z/5KPPcuA9HPBU0RmSpH7GrsVoNhVkoEDXDKpIarQf8NPUJe1Kmil0q6/rYuQg1qp4zNW
el+c+9iuDWolikaKGLvgXVyijiEGZ4zjl/NznvjTM0rqxi2LeInfq/4m4/F49Ed7eCAL4UzzSXPB
TUVTGkZuF3g96iT2Z/DyzGh4qkAmoiLSgPIkvge5Cw9XGQ6AvxhdUl5IpNWAdxYltgDKiW6oSsA6
6QFdsFudUk8Ek1B1acqst23zgDJb1H29ew0SZfC+iIsTybLI5bfRHPZrjPVnXH9ut5+OSd7f/4yF
hiLs1Suy9WLDfEMeyEsr5PiEL+114cow+V7L4vjuZxxT/e5nNGPLvMj+iIYF0u2whf1huy+OiQoa
2puiQs9+2+uue9Vli5uNcxIW5avBnPiMTDn2xIs1GXaIdzBZY2dX25hfG5zfTnVfPcZx17+0+Jwh
l40yaJr6zqzfci05FEBTvkRu3L/gaTgGBrOrE0392LWPeetYAWoofPSaLtytUWXVo8YRTp/SDshP
E/yxypfCeVV2ICWtQOG6/u2GmgEnVESKwB2UjbtowbsnZoSFNyF5Fw4TIMJbg/dvRgv3cNbZMigX
7IzRT6B3eBg8K94LlaNyxeAfW709NCqJRSIaMiOJ76Zk5gGD80GeqxirlwS95RHvlXdm6JeAFBm5
0RJZh6IYID8GkMcmXSA8Lz1R1rZM9flgOVW/oWkvPOMZ/5+UzCUJaPxYECEpfALhJ5jffPcf9ol4
JlMaEqsCKYCK/yv7SCLjDXtLscgt8WP0F6L78Zw4vXhp+tylVnRCJzrD3jhWBcxP17cuyh3vrlGu
E51oGJRxZndTIJNuDu+N/nkt4lhb3O51a7BloVh3sWhKI/jVfsdjECgy1wFfgS7Ns62QF2YTm8ug
v1+RjLRk92HK/FIGKTMAHVEev7IjxX+vAeKw50lm7Z6WbezJkgG5/R9ug+yqBnm8vDKP64/xqxV/
JaMlkN5Izm16+j/8EKtJXeX4NCw/csrmQ+6Xx39dgdxo4LzcmXorj7NiYjPU0CgGN642uiieObUR
mw4kIuUHM1I0xLW2+iLlJ/fAhb8u2vdwaxS6oiVWkzV8lPptIGqz2S5aCv/fzhTL0lG8qBe39U4+
3O26BF1ZAAaF09x4u8SI98hVIX2oSHiBh5dn06h+3jHumj2QyCCv260y1vJ9xoX2K6dSFtpGs1M3
yJ1qvAo1WLY2XMu2PvSGhb4magac73g1h9kaQmY1h8GcP4F+I31M9TJ9BFVbVQzyCRyb8inzhf6Y
oGJZTUhcTUP+JM/1uwlJ22Hjl8x/JDtWzXJn93g2Waxztl1szQEl8GnI1FccN6Vowl+ppen8dQTg
pizdgdkcxNJO4u28phi/zHFzNNzS+L1NJzCzYwt3m6dUOzdxaYdtI6rf2zwgg0FHYl74Xot2Wqy+
oUgN9XOarf+OjNq+NGTxtcLzEiR5dnsci6h4AU7vT/JMsuL33IzsFw/42SOtLTRroLUdxv6xthgT
OwS6c10btIBva4PGvb41Ht62jbZJbq6LzCpHapRXkn3XpIFiuLrtbzkO/U6WIUC00Ijy1RmQreQZ
gM/GYC62oBBgYIJN3mw11643vR49U/lM1IMRcU4y90DTHPQFYckbkCLMLciVlXadTk2c3Bmvviht
7B9wWBChPUSJ0xBf8N9GHSwoHjPB1erkyNPnHqoqIWdgOg0aoaNHvOf1T71W/JBKjq9zdKID5fgZ
+/7iE/hgkJSAXPqtt+3T2D7kwKd+K3rUYUJsoUvYPrOcEV3ogAgFnZDcpLNlP/ggkQiRhgY7fdLZ
D40YBAtQx1hfS1TiLFPS5MoaRQnofabpGupGlCFpUIwAUnbfOFFAslu0kQUOwchgxh79KioPxP+u
d0Bu6fsSqxZI2E5O/Spbcz46HNu+sTL4udp4BlIuXZu0z0ab2Ie+qXwcjGBKA0hfoqDnmXnwdYlm
3amLXux+bB6bPp429IcpQQl97NSUypzWKf2daNry4t54jMD5vvqSdjWmUKSt1UL/B9+G5+HQx9aT
Wcr6MNheukdKqfnaj1FYoFHMd4Dms9COR/0yxyXSRyAkRikmFJpdfXFHx38Z7dw6VmAM2pp5iR6s
E4o5oS8HlmyjfOBn1xfFczqybZnwB9BETb/pNnrT6VPDrhNSLU+uaNDIQLF0lCJDV3XAjBaFmfdv
ipZzsXh4HFkoBjANOuawisWg7dYZ+hJFaA2grmgw2xpHiG3ZbFZFrst/2C3G2fhnIg1/iURmv4q5
2PrnxB/jC1lFTal1ePX7a1W6AjGNtgczyKuV+C3qV9Gr0EIxlQsg4QAi1sg4iBblaYGedf4tKadi
aw8oC6kT27/RkOGDfps19jTMlXta5U0kjXOv9xcSkTtd5ULHf5fRm0GCbEJbD/hic6XUAw0nJEfT
EX62sburBLUasqCpeAbYGP3YTPBCLFMlc3AQGzrp7G9X2YC3QHeQ3cXOevFsV0VyA+JitxpwLQHm
P+1xOJRL+9jZNd+gAmM84+4jlA+n5rfWidHJiqM7XVOa3aPTtDi/Gw3jW1IZBcpn2vScGkb1WURa
SHJ9ttL9hLPDfaX8a2zAURMwfC4SoZ3ynoG7TsldJ0Z9yIBOMyAVt2611FHAk+K8mtUgwc9nUJCW
xVTejE746Fvh8i3SMOw3G23HzKkufvz/WRgqBvtbjHZ8auXULj3UMrvGyctyykL91Cw+f/Nc297p
qtma7uV//veJteH8va2v5enY06OrL6jCGEMf8I8n1lVhMdAs2dlL17Bdgaq3jTkKtIzWuLWL8zLe
2YY+fi4bHD5HYDg+kLa3cLBY5wZeTpU2iuTXEiRTN1KWsxlGEx9eynmIXp2CB4t4aLBtT6tHcpnx
OL0IbUS/vsobnj3se1AP68cvmbSQaR6NEx6m8QsN0pL9JqrsDH2VIPOtxARWel4syMlFed5GwzfN
YeL+GPZGhWZ9f98hdeoYaizEtFsVtOFBorxswlVd0wsD7ZmGmRfbmWNbo/uZPLe8k+deDTSt/Ap1
Jf1kP1rMqParCV2tduRGsqFzkoM2mafV9oNZTTFJ7U3sEQ+St8Cr3duy6jYsV+48t3MPoHNEPfG6
EN1zpjvJrjKT+Qak23yLDTwLLScud46Ovu/bGOecIOxO8dULk9VuHkG1YdXTxcwjd9MOerRFi70a
W0HNKC4TDhvmbrB3Ekw0Fxqs2HvGxkfROHN7kyicMPbO3knzbX3PMnGeyk6z0N0FmF9knIoIPPaw
GQg8TFJh4CAo+GgwcTSUPZCUHEZk15u+cF5q1iTXVE+/CxSnv1rSyl99NMUYdV49k6js8BFjllec
ekBNX7n00PsFHI1s8OJHQw2VG7dIHdftZhjH+JEGPojkUUu8p3JOUE6SG8JDD70+PrlW/e2DGQo+
NTCPd7f//jiyj/R9no4Gw77n+L5u+ihD+Nj+d04q004ACPs0y9gP58llx5hHYJf/qzuhURpvfQpJ
xgWOnpTF0n5wtaPqedICXXFe2hKSjEwS1cWwdyU7KvqyuS8H4IK6GNWfpL4zJ0sfWNOtol/arCHW
OCSTeCfdMlS9LEdr5EaKJdYa4eMPoO6EYpEJsGNvEX61Epmsi5BbS6wwHHCCqTSf+naKgCFmVz/V
zSdXDQyQqKOBlpJB1TWviXRU64UMzFc2+ItQ+V+iXceNZqXhdxf0G3xBI1rQF3WxjdM4Oy/C1SHH
cqjSYtGBPEjxL0HIQNaad0Cx+7AH016/Hxs88G0FZjMV6I0GyXPvDEDC3v27nMxQBIbCBvCSrfZJ
JLObQB+XYE6t+rAqyAG9gkQYW5UbruFIsa7PKrTZSq2y2pGC7HA47tJN9HPWW0FDwL0C+KJcLU52
60Lr4ihOTDTAMtDnk9ZcbejKseZ+DwKHDoTg+JlByZieZkAI96gmbLBV4Z15GsrSLYKlrF7NwXtj
nmg6GvbknwFPN0+jN4sjuiEELSqK0cuDRjJazQ1kbTfxhOa20ySjM7a09r7WjUeaFYASAnquFInA
i0ZAlzSgFQE7oJXw8U6RAqJ4Xk1SEUdnkmXkPCSReZzQEG9QAVe7POJIW9L8o0vaDdYpRZ0zuSxh
FkO1VD7gS+bN8X3pejDds3u3huBiwlbL5GOYNBPg21kKZrF+QtJpZIIDCvQXFxmOM0ofWN5pOE7p
fIy1tk9f0F2tC3gb812f5WhkR+ZUfAdWK2DV0TeGjQ6rHka0pPY8jZ9nhkZ7bo7WWTg60JoAZBLi
ojFQkIV0uUgNrX9oOqc6OPUscBjZY8t2d4mNAUpF0FL6PkitIpERBaKrVQY+/QeGNkiHO9Ea1mKc
A4L4fm/kXDjy0ZsdfvRjdIkExxMYQkWiI/tpn+9ECdGHYrN8xTljsct5ZQRi5OYUkgcNg+nkAYpl
8n2kDA3sJ7e8Re9Mt+4YWuVl7JJy11yu0M73OUIa/bCKsgiclWElRHuR3jfPY1tdyzwwHtju0zAB
Zl4YeRHQdJ4HD5kR0OxPsy9CktHgD864iZDh3q8yTzS/ySyuz8jPoj36hL2N7k3NI1k4ObqoVkhr
r/ZdayN5NuMUaZXZQ2sCnllZ4XpPvVVlmzqL+YHsuDNkl4hbF4n+kudi1rpD6ngHmpVKZI8jqwI2
ZB3OAvHqShoaGGnocnJSq8LJJuzJyCsZKJlAI7Elx1WxTj+GoDkN/8PYdS05ruvaL1KVMqVXOae2
O0x8UU1UjlQiv/4uQj0tT+99zrkvLBIAQfeMTVEgsNbdsvhWdHsFpHK3FqvL+H8l0Njv6CI8w3SQ
Dcs8y/d8pKq9z5/BZZDW12ZjPvex129Q3ncbBhH+RNHZPmkiZCAPEoX2IGBJAHd8iEwcSIKpf8Ad
VJUEWVOukU0b/nZTpHh5rfmzLs1HcJKP3612+G7YZv0AZr1f1diVDzoIKVGiiKxvbg7RrgrBUOOp
VyYAyCBgHtYy8JumOeh6UT2Rop92MUhpHucBAiBHE5dIwTLJ9VA1ktR5tc3M1g2cvrb2WW+G4E1p
vuWOV5/MEYBwK9ynRjhzPM460+XnVBNPBvYAMHsnIHDGFGPQAQxcFf2qdiVLV7g70VZD2JnbzmnC
RxRfa49NUX1zWd6cxrYtt/pYt+tEzf2nf8AxPM1rIxr26tc1nxtTshtNWdzT6rSG+tSlyqrLfNdA
rUcZpg7OLqGjUBpcCzy0uj2A1IbFH6re5muedOEuNqrkgxmJcttagEmhIbJf+/3oIXVcNEbyAckk
oNMOXRPFhzCOetTl6FL7rOlqNOXDoy6MLemo8R46VLK8UD9snju7Ko79VOPwNU47EPLax041TlOB
f1nmKG5wWvxn9gX2ftJUrQytFYAaoM/GodX3pEN8DRk7yBvyUNwCB3M3k8M34NL6m9nfbPlntWXe
3ZIosklK1NSq5UnMeuT8/fczqmFaf2eW4ZeBzDLDdQwLmeJIL3tPpNK2hjPKZnxm7geW5Cxdh6Z6
TgAlO6gzLzlTg9BOiyeGGt91XaSCnXF3VJ2Ef7NpoDJ2AY/wL/OsqH4WFUi0Oq1PZ6//ajf7t9MG
75DwvSIjco5sShcFpPRRTA3p2AhZgPwsc6ePCIOH+9FA2IcANLVeb8+dI65LSY7/RzQDZtKQe+OV
6mzIjEQDJi0YnH/7IVPPb2bXTlvZ4FakchfUOD90GX7DAKbzjihA+04jV3LxmCZlfGiEBr6INgVx
4+RkfOcnHaJRNKOaqkPLwWnGM91GWqnhIElNK55dOyq0XYV7N6AWjqeJAy4UuGF5tC46UJgUIg4f
Uo0L8N6keER7kX6NrVa/Nhay1so4imbZoqjMqVjVVj5sSZYkYsLXWqiTG54RuSjum0VWdfm3aMAJ
YxEttosMdI3ZmaM8ige9iQ0VdI/9djGMWwD2/4/vrmX847vrm47j4ktrO7b9j109ww0oTgpN/VxT
ATcOl6dYcPuMdwf7TD0QrN8PSQFSjW99D07seaRsk1QmIHh4m1tp4CpGFOtO9M5dCmbuIeCGW2z0
0UVWl3KjRwMqXaPKxuE7Dy9xU37uuOa89JrpPznJGOiOcF5whHZegP6/dRNePZLItxF/S4xmOtMQ
eNFs1QK8eE9DVHZ2W3BpjRuute6LXk72IWoQSiRPg2Ml2y7UJ63YMDPB5XUDEIFENdSjBiEF+wgc
aucIEiLgB1B30VCPZGS4zCM32BjzMlhcLPPeuQH/drMBFEMy+198meSB5hkdAwNoMfGLr+7j8xLl
uBPOUvNIoELAjXtzS8NuzIoHq0FisDKNKDvA7lLU78bTKVf5AB22dODe682KtH7dILHVRWBeAXEZ
g/WNF1W0n4SG1CIvGnKxzj6ZJXguyYCaOirNCw7jyEAyxgpladpnkouuxSSdWnssq3VS4pm1zKMe
zaMeqrv/1978j3Ae9mQENkzbdfA1t+es4LsCFDD5gBjetfizcCQL3BQJd11dh5dyzOWpHEBSEerI
k3yTU48afTLxhuw55W6RLXZ+Hfc7XcPN9qIlx8uQxfpGFnl7eienFSUiW+rKHduOWntxTL3Q7CUu
bM1ZucxfPmyNcqMgc8V/+XQTijnu/uJlLi2hPp1bgwJnWX/5EEMi67Xm9K+fjqYunwJkZ/IkJ2NN
oqnRcLbBiS+P/W8H1Aewbwz3ohvAoDZ4eWXZ81AN3+UgvG96XiBshiIM1JqiDMWzyx6hBD6sXdZO
G8aibtqCOMNeA9wNCV52VSU/fAl2dg0pWyM9F31TJOfZslGPyL6ON00UsYOr20b+iWRawscgrD2+
YaPfJD9EAq5IBmD8APUcrfaIyrF2o4vaxUuN0+x51H6fNHBS8koWD71qaChivADiVPS4iEjeTX7x
gLxPduTc2ZMIheuujvIHOPFzvzwb4bCi0TuXnOP9KeIb0i1uF6to/BSj3BYUsWDZKdt23EbcFhe/
6cUlxI/pktSaDIyhybdNherXHWmmqPulT47chdoIfhqeFIhOZ6a4eh1Qv8kk7xIJ4P66nFC1Izba
CGIOZKfXf6xt3NkC2fGCdO8WjHhmyTb/61HzjonDM/BDBAwFs3W8P+Bx8648UooKsKxAonwGC01/
Rjb7Xkfk8uDjvQCvV9V4doHk0Ac0ZmmJbmWDszq2gUS8GFEP/zPjebZB+cf4Ot1y99hN+YGcLfJl
7rwAee1CvPu/X5XcLubUe/uc9QhkscgB1Gnseb9ZFfovuW6IbeE08qhrvvdgIeV4jVKi8CvPQZnI
TfdnClNbnwDp0nhii1eIV1Ndq3AIsbLwq1G0qHAu3J+IQSVOoavMBbZeQNqzIUxv/mYGXVdUYtQr
ndSeLZda0HxAisGr5UDg7YtVqPkPr2lMQx3nG61M65VQRQzUOGZ8qVAw8EAj15EDIKXcaraIVcFD
o2nndxaVFlarVNRFtfoXLa2AFLSsAhb3P7zT3MoGpBWe/Bk4Bz7Y4GDOVhEYd4++FeFNXoujJ6Z3
0VNWRGyTtpYMYh+gy9hITrkEzUyYlAj5qaGn6IQqVWo4j++6uNZLknULIjQbkdQjmU+AjjceqTs3
ycRXfgZAKBr2wX//5lsm+8cpy/GRBWn6zMRbtAHC5L/LIMfcqziIj+pn26i8Y+hUNiBJBSqp4q5E
ZDYzr9T0RiXPpe9uYzzOrrOZUWvhripkF1jpUGWbiaXjenAQz6QpYdi/TgbwSxmMjPf7xSFp1UKI
jP1jIVStbb236TSJFgMPbBfQsHW/p307nCmuTPFnbLfVKcODiUTU3AXajdIuSbvEqoHGgYJ4Gr9p
72ZYMgVJqGWmK0eh81nTWOF9TXURP3ePlWqo57kKrI80hQ7mFD327rSSsPmAdOgeOwL8o4mzlKYL
gv1bfGay+hClgFJBtUt1oUZMvmJ3tbttqMdaOmtw4I9A5u3vyaQn44nhRYTGtR79Gu0q3LnasBsT
J8dtGKB/OtXMgD8KNUgpuzQB8aKSm1WIrKAOwN5jCRA/FvpyR2U/Vo47pXHi/ELDwktXSP3yXybw
Qj1aSBwCZARqhXDxcixGwP+TFfnQRq7PPlKe3fuQMltlneW/1AzYOzMLijW1QF9WpJjUEO1lncft
JnZK5I4rBcmICtNtOgFWdMWjuVBooh7TXoUhB+EHME82osEDY+pdvLXQ7PrN9ztnNKQpqVrqnVcQ
nGEpsrlrWnvDchS41K7WHugvrkX4JRly6xo5mvkRWyX9swAnzXmIWlQYkhGK4Q2Ul9vOGkn6QEzo
YqAKaN7XSA7lFyfMgWRS192LDjJhJDWN2S1ONW2rs5SfESd1DrHhZYcRyMEoc4yHLRjwUOA7VM06
l2X3wa57E/dCWfs1M9hLV6Xur6gD33COzPZg8kNghPfJbx+hMgQezgmgG09U8VGkERJSW4SM5voO
kCraAX5g6YFqQBzWeI99saEBTUiGge+R3JAiEynvnqgBg88PZOJY2SWdWLUbKiHWRPEe216CSxgu
1sQHX5vd/bA0W7Y1/aTYDeHIX8IaXF3Iw/oRlt5nXPHbL07VhDtj8rL93wZj/QX499ap9cBWHugM
APw4nCUXK/1+J4oVYv8kwL5g9wjeOun3IYoQqBB6mV6E+E76FPRG+Lex+Ix0hX3B5yDfmncRde0V
02ZB4z/Kea+4u3+DIkTBwjxr2WdoEnKXbRAdScDzZppEOWZcIb/cQqAeoPTl2QGu5NkFmmWDJOJj
RopM2ZC21PVoU1upi8MGCjGQo1NMYMFFvIjmyW7w9At1vc5D3Z9ub5mN6sBYc/UPJf5pg6Lyyt8b
3+XF72GqUxS6lfJDOliIJVio+s2d2jt6TaptjcJGUBH/4CCosYDt0/JmS3RVZouQpzOcI2kjWrAQ
XLXYkNat0TgrY0JW53qox41RgCYUN1c64C4ZkOuXRiqUeRoiT04GCQj+1o01yVfDf51zp7/rkhO3
b39zi40g5Ml/4/JQgroXFIQnPed9srW0OD9p4QBMLyWkhmQ87lq2om5DXXC0XkHS1mJn9YE42fS/
ie9caH5ibksAQgAxUc+Sc1eutIp3BY5SSjYbxRxdPtURAvBdgOscpSH9PN/zEu1Q4C1CuAU/32v8
qkZ2TglUTAVkkSLfEQVv1P6zz6WHvIFoAJCo31pHzTCTvaczhHEJM8PL86YOSJ2n5Y6nyXD0DJQh
BF7lFciwMLI1IuHWxVO3LaiYYnj0qbHe10+VnqAg1+dTuysrazjlUb/Ox94TuAvEW8HcjWtmIR0A
bz/zOCUDvJPjArfWyiB0jTJA0ke8skQ8XntEva7U0x2we0kH6c009PFochFvKH9HHsJ6ZAegNlAR
lo64DaI1jrMJWeNSYguE+AlUln/8kVwTN9CviodF3BV4hDX1j8Q1h7vVTRRmn1G+tmvcKQqMLmsC
SlFP87h+sJPqRlnrlBrfx8WzkbbuZc55Hw13AxY4saFhxUDh0cbNjUxp0ps9iXKLuZsQlfobUpK9
8u8SfbqVV8/g7Hn1nb35JlskHlc4adtu893UUnMlDDGsYl+bkFyGm29qxmg4SmRBXeYROP4e3BaX
ocqArra1qnR3YH9oUMD0Z9J/ctRUhX+hWQj/z45wnHXXFhI9NsCt2BvT5OA6jrczTLcShV3pXJoS
AOCE761EdePbF03YP7HZ4dMpVO9U13aesiQj8vC3P0s0m97COyOBxOR1hvNtjiRQelmgBrg9YMwK
m1lE8DIkV0hzKw6Mpa02SOYFRhUWl8yotgvcDNmRz0bZFULxRpE/pDBuO9fSqg2oVF+XXOaRiXJF
DuY3lOWjvbNTrmQYfRgr+8FP6+HEsn7T9CWA/ysBQuPc9OrAGSofgL24bjxZaQjuE+rOUppEYzVz
AnTUYVbcTXr1YngHHeUxJyc2QYkAHPbACHNvN9rDGOPF489YN0dUsxCGSWbgrIgKT7abhbHTn6fC
Bpt3nX3ITac/ClVWXHQ66pPFYJxGT87Fx/VbyXLu4SCP37M2VysvitRo9xE3hvMi8hwA+lo9+9aq
6bZAcgJCxGa38jWv2dIyZqnjlQgs0EGv4wnSoYrlTL3e5SM+XMm33qBnASkcc8TrNannrl1hY7NT
hEFJyPsRLEmuDngbuFl8Ue+dTNgd34bKdQL4Z+QupiMgIG1gSG4s3IWcvNIvbowZ+GBAMP+RjNkm
/9vCBazKXoomPusAYA8ss2A/6+g5TEP+w8qsEpQ2qYWdqMYlZ1TYAJ722FObOiMIuCz3zRQ3oyVS
ebedj+R5oN50DVtzZ5sK3n2fGsbXYWdEF/AnJQ9+XXkrKxLFj78MQHGHxBLXuL5WH6UDM7FbZPIz
Uuzbc9TGPytkkmxrS5usT3Wc/QTFLdt6DnI51xaz+FpUiKOScRjagAB+m0eGNCpqvz1PILp41Q5L
V3kscia2Y7qRKRMAkyzkjXpF9BNsAPWVBtQgbReAiqzlwJSC1WzqD9l+jFM8CtR02U/yJlyf35yn
xRWZG0k/og5Q8v1i6SUs25WIbOHFIwfkmA4SIiQyABhRLdD0Q4v8awSSAkAjDIchmSZceqMAgYHh
8EQNQiuvPel7eR0smnfqQRo3dVLfvZPT8P3cxevij2Shj2i0mVXGSivZBfsLrtJwJgsDG0h7q3hs
AFUPWHIA4U+SgT6ldIN5jJuQ+AHFbHibVuYTs6wbj7HtKxc0omZxM7sFUPSrm97SXEA2AHVSVzw3
AyBSW4WVSlxW3V8jDylVrkJVJQ4shGxnSxqpeWzgzxMfhn2sIn34fAByVD0QcIlL2oIrKBxQrEcK
kpGWGgDHiEuG2zzAHDX9anHwzq6MAHBnT2xcL3MXB4NXg6S+/ORmHJcwYWnuuVMVT86oF0+oc18h
LSC/kQiIMtYp7cHPETtBnbobcFV61xZJlM+qMGVXSES1XKuPkZKYxM84725cu/OuJFosaALJ3nws
FuXYvfp4syAf/7YKWfzXVeoe6WlmNdbIddOrB8DTfbFRkbmn0YD0fkAvKwWyxGZFazCwOvWmt61k
r69cMPut715L5tcR3uU6SCIdYz2/mIBOMKi8JC2SB9mm3i6Ku11sIvlo2ld2ukaqcrjRCif6gvz+
beYpMmKR4PFb2pr6kcVfwrixVlMZTqdBuOWnKgX3kpKPUVqDbDZK5+mGlLgXakf/CkYK95F5/Qdy
W4x5tnXA3LWjWW+rMNPOL0jbBMWbWn2wemsl/1qF5LQKXp43pu8fUJTwRRZ99hQOSQYSDx/giniF
XdNwVsgYaVP6BM5YZQKIiZs9xv65836AzNK5kXTqMxOM18WXGKWTiOu9+ZnHU5T3QdzU+sEFTtJG
81EhkvH4VmjMeCm7Pjm6XtFvsLuW31JjwkYSRl/EpA9IoA3lrg8t+zMyZwMy0Lux2QD4vTzmVd+/
OH7x6KRh8Q3MD3JV9HV90SJjwne850hVhEJoQxNIT7dviQ9gcnvINlaFKEMjefnt749hIKC2Ibn6
GCrGfS7GcdzaXnRM81FeGf7bnh1/7NYlUgh383DUgY2UOTygIch6Q5xLn2OWOk8kaVMbuSZF0x1o
yFEXuUeIZ1zRsM4S+xFvjPOIRMIBm6mug5DRcAJnHLMHSzXU0/qfwo/CMw1wvn0V48Iwe9AmcAWI
0T4scjKjhg86mB3cEdyqyvbdfA34qKuED/56USx2WoEzu8Ad72rxjAJ9ACNpBqjMmGv+XhZaTDT8
Ho+CA7uBPl3sCn3+c7S8iR+S3WKZAJH3wsOZEqcUJT+AfqQJwDPSx6tlbNs/QKrbIQe4qjWc1rSc
GdtB61sctxRkvzNMYOA1WntNQmrslHvG1sc7d1alGyABodYdx9aPWhRuCJUrZDZeJJWc/SWPPMjJ
nlsI108CkR01CQjv4itzxYTLCj4dvLKbnZF8mfS2SIl3t1PuiGaXqIp926oP3HGN86Aq/0k0hbzZ
4I2xWycKJIBkY9w0D1OEfT6VwG8nWVILAyUapj97ImNWjDgliyQLMs8zwCGvvKo14mwyzvM05ZQn
ZbNBPRnWUJ+CGr/VGyDQ9Uhbh8iJpMTXB5V/MW7oQeI4/ELaI64gnMF/7F33GZifQJWJmdxaNat3
moRVUfUAorANVDlI0Gkm3cXPwG5J+zcvimnfT2W1MoSBewOkQl6SjmUPtJO/18aifq8dkDKywn2K
Sor+47nh/tkuq/wMLMFuY0jk3g6KpFIo9krqJeWXLozia59Mr+JmwJXgYkpWUS6A6CWBQtf7nQ4G
Z5HkFwvYJGOAvf7RxrFq73Y8v/hdIZPdZCAY4dmICSq7O2OWyC9dX7rbHOeFE7EIVhED2fiAuALQ
z4y1Q/yCxAh41x209CdoFo0tAkrDGcSuw1lvKmOru32Eky7i8KSYRBd289gLi65cZ679MS0asaMp
UwJCiehQs95h68L+gfxsYNhKx3qwRA8UQSb4acxz7BZmBaRp39vjLDbeOtVM+IbtYt2NVjQkBa6y
Shwug0VCPR8R38DIYnO3KOB23PsGng4uNtcdcnMAKTLla6Nk4DMukzTAr4mnQZytu8SLswAwD4bk
OSSocUb5DPJqW8QvvWrMoyAr2K51O/NXm9Xnyfern3ltPzaD5n0HON1nuwQjatWyX8DYLL+6Bgom
ugEAobiXR3w7EnwValm4Hf0uffGQa0tBURpJVDpxVGV+eNNR/HQZvemU5f9vXgvsW5eX/ITrJvAg
yBh1IRwhKSTbgzNOkZfHeNFaNYUbXWRphSTPBv9VjmTw+D/KPRCELX4cW3vvh/wbkQ96+yndaXZy
pZJFR/QpfqrJlWohmRr9rYv86Epg8WSpRsu8DLiAVAdpCmCwKl0+AQ0QOJL9SiKLfCU0I/vUZmMZ
AN6s/Y7t+pTlCfjR+njTlyAtCCSA1IaqMH4UPnCPbNl8xlOvXmmaMz7jih6hsZzfrDF5sozO+5y1
k7/Siry+WXZbgtNLiEOXewDMxNXaOu1S+bEKy18unju/AZAUxsNvpyt+4029/ziEPlubbV48RI/4
uuPwNTnWTUci5qqoTPcTd8U3tVn/5gIPH4VDmGf9o3R6CzwwTrNioEB6kkM7bFPbL87gag1x/rDu
/Th2yj755fjmxxgmhWeIaIzBkGwjk07uY6B4BrJj7Es0jnkwqV6qZNFUe18W7dL773bvtP/RH9mh
MBZAYoPbbjzbA6FA5eeoRwJNRhQa98NF2yp6jrZ1XrU0XLRaI4D1lHnhKpFgqj4gbt8emxaZ7vT2
i/JicOZk+Nrj2n+X2x2wX1SDgP8H1AhrJxqJLGGPbn+JpkzDhqwGrtlfWCdP80jlgBcgiQFUIVKF
7uYAIncTtRpuudUsUlQ6A2CjWs5V00gxDPmHHgnmd+4SdqblaE7rRkAzdJDrpD5cB86vg4EUysCa
DPuqf4nwPbt6BsjLSOC5+XBoR+d7C1x1Nhv1Jb5/uMwX6yLmWrZJvOo3YKSzw9S1YbZ59cFkmrDg
bf5sukwdAWXpurI74C/KTtTYKnDuUjg9Ajn4icaLWkYuAu0hSHgMWVl7Uix2Zce9I7cCEs+m7ywW
T9RbvJOTd7JhtFuERzqAx8bNmgIw+FInQdpG0wuwPJ2tP6TNMbK98oq7FbbK5dR9i7VmTRGYonOQ
4s3k+FJlCQCe0nJFuYy4HqsyVMb/yY1sygg3h3brzmpKbSRt1zsZYFRh11P64zKOE+NY4ooDGGzG
57JB/hD1Iqt+7SWqN1aT8Zl6i1Yo2Tu7xUuZ1Mdx8H4yMCmsisI0cRzX8Oyl6AzYHxDQsaNYW/Wj
Zs4BnTnKg8sTFMZGuHBlRuVfBSDVg6pA2ZGjhiSza9sFpfsHkjSobpvFALxHAqjM4xUpRtzKN47B
LzTHB5xzEANpffZDswA3y5QfGiRD+YJMgOlFA+AuGKrHnOVAfAW5e9Jo7mZABcK5SDvtpBdGjDIO
W7zUJW46Bt8wfmmP9TTez2mnnG2AS8iP5SgDSvqo20EGDBiiBxpKPITP0sOeLVSCB7jF7rUoXkDq
LcuvhKlvFcMLnufGaUbh7zt8Z9SQUoKpKXV5J6JJHFaGbuunJXtYWTXdcC/62xfjGfKeYkMhD4OV
pwXPicyj5tYgmkMjHLjnEfFFeWU7jxzFM/W35duIdG+WuPHx1qlZRQ+8rW+67JMX1jntKQ6BYenH
hfyq5F2VJC9+mXyMvTjfTajkeKg0/tqIHpfSiMaCaGOMND1YNK7jAogR1NyrRbZM1ngCtEMnLWYt
KYBk4eONqkZcNueZHyzW2BNe10Pl5bgV/l8rVVnKgeisPxdIe3soTYOvkil1NvOwm8IH6tnJ6OzD
iP94J6dhjedxjLjXOXKiGggN/rRXWKe31O5whk+0LqAh9jNxo16eXP0BSFMkiR2IhQVSBi4QGVpM
hZZPexTJIfqpTO4UOKFGWb55JWmvu/xDquiJZ5phRP4eKqf0j7GSSaIediBrPZCJ39ETv8lAe+gB
UdT46pjIr0zAZMhchz9R0/k+0ArHATWBbzLLrj56eVkhaI6r9r8nkcg0rNdJHN+DEy9dpCysK1xG
r8oaWQL4z0H+8txlqQac1aJEFuAiRBkr6F984C3hdIqE6bdGk9mjmZd8T8YGS16V74aGMWiHqPa3
JKfp82rv3C2LJ5RhTZZ3n4MWwPXPo4+3wG1eOxNqXSPd81BA7jhrzXL9rY1g5ksFovRjnXOQPKuh
aTjZU+Z7+ENL8L40vP3ca35/MdIRaOaOdNaCyfupIgSwF00FGbC8ZT3/OdioKhCMDy8eE+Y6m/Ji
R8NeH5APaHOBkDa0FvByH7rYfKQRNXr5LdTC5BkpTtDjXAugxj/OysZ+dZbyaHj5N2fAUEcYmEDG
JRJyUCOALAV8M/Q+RmZZo7KAaZzbuMF0vNDY+XaDiPCbgnqV5mtb0WDTv5ssURmC3RGkDQmL/NPs
kfS9gWSbkXXFNmRAMgfJ0SdbCA42XScBEZJWFkji84AthsJQYB96Fbq26tqJ/ZSYYIDkI3JwkCgM
WafwEfGgtk9O2AD9AqNoNBRKc4eCQhabTVCjUh74+TCu46JNdrZuIqSbRv1mXmZeAaUqEtTrvb1t
p6o9yiIzh2OL2oBDHzmHZa15bRyFik3SG2GQliAyM1rnCnBtcUaBV9UHhq8rouL4tSGNrtSs+Nnj
ivs0tCUe0CQiJdkuQ6RyxEHU4jW3kUhHDhZXPZNPUcWqIzAqil061lpgRwyxRtWk0Zjfwt4712Dk
OC0iDXeRuxGFrwFZLBNC7j0h790/LqIqG/R9qkDRh7go7vwyL/pap3kCwgvX8gCkAtjc0RS/TbVy
VChZK/oY/N1eeRjK0faCHEfeYw84YXJP/ugDeFHUBt6EfEoakqIAtgCIdsSjzDK4IpnXMcRxcE+9
WxwUEddOfuqcus5NVlLkw46ueuuxxU6LUuQ5FhYCyfgKtq0Vthtst6RVQ7Kl62LUqswTZgsaCt+e
LciMfCwu33w4o3jJzFD/OFqInQ7cjj+yIQMMGmDvb7yctC3C3dG5KvlwTPSh3DuATX1A8VO5GbnH
nnEXj1iCrtlfnDT6oOn++DUrsipwPT6BSiS1b6O6eonrxNkZkcClJt3H9BWu4J2y37RNbHWoDqkv
jIniPGsNr5Qr8oAiYdzeaBVm1xqYB40Qb12WmKwtLl759a4xcZoXfR5uI1/yayamz67XjOB7jgdk
CCG0gs/Sn2lIPZK1rn+pUDAH0LXI65DeA7u5S4aTmjxUSbzXm/JpmXZnUvB6PAE4P+C4p0WgCPll
Oterm5514PfrWfxdb52XFFXhL33mF4e07frt0DXDFyOKQURerZsm8R+HJi5fxj4+Mw8EGjaq/l+S
wnYRAjOqPSkLAQhx0QH4KJ0qYECIOL5ZBRzSSE14m072VifBLtZk9T5G6B1BeCThNik7ecB7eMIN
gXdLU+ujKY3sc9ylxq7tU21Dw8RELl1WNiXYgCagvw5WYCuzClkcJ4shak3HdYCIAGbMjLGCBRSX
M7Pd04Cd9ja0zYC8p8y7RBqI+0hWoTD5hnpbRCI5ov40JIXQsD8BlPxroSwmrYkPbZ5+1VSiJyVz
RnUCXnWQLSBt1JTCPWL7b+0VZYKSVZSPoGXTEAsrZc1tgKJgKqnnSQK5IP5mdkMeFwPqUdOQ039f
pRQW4hYRcDYuEyU3aQ5+3apJoyk5jW/DfGBAJzfLAVsTFKmWpKcmrZoqmK0T9083Q9R51071J+al
3r4CO+k6U5jvZuT2675B9DxRQ9zkfOsk76915Uefyo+ay6tP0RADBc1If9EMLdLZnYOy1nqQsMAB
aYXOZgeR3bWbEIidK6lwXVJUHXkrbTLznfTZIzAcmxNXDWmpeSebZ5AGXyC8diyWs1D5apHQvcjn
KSyzj8BM8HaxhaKjlYfNsAp8McUnx0LUU9aTsZmFTYV7M1TDDfmrwf2MuU/zZgtvAmiqDjKAHepi
T6+yxTmp76Wzd2RqxifyMo+Z+iDLp+GdhZiEsrmbT2oak2aeSEKaHdKi85/Quzp3VwUCYXGK6CeR
cBB7hydMF1zX08PM3kGy0AGGLfCcT7OMC8CfJMCaXxPpB839T9PGktsnsiDbSWMe4rAuAxCbPt2o
8T3NPaFi5GERka1alaYD50U/ZXU874m09VEImna+DkCQFhgvDu/kpKQgNfVoglM7cuuwJJ5D1ouC
5i7DZW6K4kIECrOdLEsgRr5bY3GfYSc7IL0ZOVF/dvF5Bq37blrm9h5uQRGcXBwsf9A7mQ0wvVPv
7t99upC7+DzLLFqiZQ3YDXBDOD9MwnracqRTnTt1BSGjZLp67n6+X0C+EBB0/LBfIwk429QSZ24g
G1sjnuYHv6+gpTuLxYTm1XaqrRzu2Ct6eMWAowoKL5t2NKSGnnQhs/og8zOE5NXTr2IOOw1lwwLD
Ha+uH0mgiLjFdWk8LUWKRqyHu0VGPeHyCQljwtosinHIy6sh03IzJVkIsAUMSUuKusdLnu+OAuVd
f9YgRY6sFaRTlx/eyaVuO2dZivXiQxvxfEfB2qMto/qBZsvkZNVjfrWjur2ANm+dh314LTwnvFIv
7DuxwUWhthL6KItNoenP+IvlcbGreSNPbeOfY+sTeF3kxI4NRxTQjTuwsIdA2wfr3p/G6B1A1Rq5
hlt6nM52pAEIjrePkCQRFs6rcQzuKlxK18PrGFj+r/Nohif7H/UIXhHDQOU9WKSsTR2jRg0AVPV5
wDbuHGx3qM40dotOWyF90Vghv7c6L4re0DB5GZPa52Z3BOPWqo7AkLZGTlS5dtwahayDjxhiyAVu
dZCMdeol0Hv21KXGTyz9kHJcByrDTgthSN3FhHpIMPvjwhqyBpRMyhs1i7k9atCkoHhGspV9IO1s
fTedpBLPDUDcKR80fbaa1GcgoZD6TcQunjRkuCyhIZ3U39N4/qsiHGkM5MvtCoaDiqY3I15eFRUQ
NRq49465+YmUqJtuUQqEHyXA45QJN6M/3VmX62G1jSzzN6n/j7Iv65ITV7r9RawFYhC8kvNYk+2y
64Xl9vFhEqOYf/23FZSLdLa7z70vtBQRktJdmSAUsfe2u3EChbeKnFxr0+f4A5lJWp1tdVEvJvOl
xZbRjcv+eGevUJN9EzYPULYBZbR+6Lgtvd2c7+Z0XHFp2yDduzyzTpAPNKEAYODdLpo88wTFabxp
h/2RHHRZ4qiboV6tQkEixt25LVEAzDTW1YocNN889V3gMphilm6N77PAoQkYDH/7VDez0Ajy07AM
BQPryRBnK0SxdSf68WvMQDYQ581wjNsYWlvVq9QK8ZpA2uHsiVoABwEzjqfeozh+tucJVLAr6WK/
bNcy+hamZQ/NFDCnBpCBeuEFcrLKbrUgcwW9JSSrVTfLirPNy/ElDfvqKnAo5YdQt/0mRujOpSmk
1HnU6l9TNptBQxUfOzsY1hQF4q8a8r9WuRqCrloZni3P49h/noIcyJouaUDhjgvZ6SKi5rZLNj3A
jly9jy9h/xjrVMBf1g30qdVSdKEVaK0/2bp8SPbtlDz945R3H6kYdGODQ0MosH18Vijp5utMYPs7
vZSgZjqClCA50aXuAtxr2z45UQvgcnPviGhLzqD9FUZd6M01BcrgYbwbRrY/DVniEs2S74MHMAft
7TKeF7mbb+kmIwpbtW7c643uHbu+9o7UGlWXWjXuitAIUP25eeenMbzybkfrOEbyE6My13cOCmYm
dupArv9akGLuuvNS/xx+4+cDSHV1wOQ3qO8HeRLSwD4pbM5anFCywZ4Z9DrViawk03nj/2M/VzM1
lQniHRo+i3eGRoulaADN50Eu+tg7e6FxnGBzIJpbCQpzR9rghy6DKbw0bo83tQ/PHEgeVnggXGDg
y6IxZKOLTg6RB+kOFBiJnzTgSAzxVPWBvIzdnaEVhwrQ41PjdSbArFbwNzevxHMTBahjSkdgM2vZ
bWP1ar7saVBNEK9GKKrO7+yLI9f7cAWYrT47RCNRlh1bboA7bWVui7CQALVDkyGJwq8AeAdPOO9C
vYrI8ECvNGNFXXJwFLGASdNxt3aqeXMcngBvQTXVJwojuxzOQVPFT9RJ0tE6syp4GGoNyKwpT7Sd
KCdIu6hVKETXzWbNAi+Zp427skBF9whJPkt/CMCiCzIv037BHwG6n9Dq21RKIABkJaDpNb0XrdCs
FzJ9xBcqwJbabTwOsUG4MEK4W032Ec/joL5Sj+KZiT+26OclCj4wWmJMSzC6cq9/SOxR4qS1DYAo
ady1NaQmqqz6yTjRBYyf7ISDWOggapmzWhw3gbI2k3BNrhvrMkgHLvxkdh7QS/EIOZC6hOaTAdDV
pak789JBbsu3hFcCGGSDXuzDQV1keZ1zUL5Qh+KXKGoF0RBt8T2BoJQZ/JhqCFFS+nAhTpkpVZY0
JDGuQFH2WHqatV+ykHPcMq5QFA985PuWNQAgVBpydA6Kj1AMM6Td6aY5mEO1jlJP87E96056PAr7
TKP0chpWOPhPceIKTmdspxSdnV16wQkHAFD4oKYRPfIUQmvktIQG+xJHLWCXUGDxMRYDSon/bU2e
ZlucsA7FrlJi1aleXrO8luD9z0DPjjMl4DPHZtObJmTFmNPstaK9bcVN3M628KN1Fzf+PrY3WrxS
5N33atJBEpGZAXbgOk4evRYsb3rv/davHXVwJHIU7VF83JkrIO6IjaTkOGKtkUWknlYNyHIlUbaZ
u9zG6eAECR8w9qJqJA5R7VmI9kAsJTkEho6tEzb+TFqiyE0gFXQUJt4WAiVaEmvYd9J0FNHr7Twd
cZ4U0wCuQo7/O5VMtAOKir7WQHVzP8oTD+o+tbfKRKVvRsUprasLOYZK3wK34oDx3n43fYyngMW+
zEGOZsLO451W1Buq7rjAaUUeTuCFKrIvUW/XOwK/3mFjqUuOZRjZ1KhRD+Xuzn4Dx6U4zvVLhyKr
PU3i8eoLqxV7jwL2zrHUXGZhIbZGmRxw6H8DmINotqrtCQ8EgaPLDaiO+u49Wm5Gzi0+aqmJ8rwK
DzOibo7hCp8nADX1gObVXv4dhM//RtLlMp1BBhEUdjqzPXYHwa9EZfSoEoyeZ6Ij1AuOm9Az/lvW
g/WmGjj6tN4SE9LDcWR/SvVhXINqKD/g3cF8jgYrAz029BCbun4Ih2j4MjVOtdX6eldVZblaNGVm
vmQkBN+FZpy4hgxxJKAo9zsD851uzRIXgLl1Y+Cuveo8DpHFxnO3FUS+r9ZYoGCdmtwC25JldO8e
lE0Al6diuIKcxzUoRmNrQIVB1K0TEFt+SnGbPTuD/SNSPTIV1WvtgVaJOiwDnIOFFT9SFwiadovy
OrEpDFD7Fh04gIQh88eq5HLbjMDOoTIA5xehDk6KEsRKjFkN0mVuffn3v5xzryFtgNAb5D0emIBd
D8mVO3q1KuZFgiQ3xPIK5p57DYkZsy/LbQZtsdcy0wAKApDHTCUUjVwGejq9cKCKxF2UA0v+PJOV
5eCDOaGS9bk1HNyroK3snjpbPkUpCx+9CKXn1GL1BEQGQanAh/noqgs5bNQ9WeCF9jqcyfqBwDo9
VyrrarzTjCn+T1Txqw2WE+TjVBeyTdqxctqnQE3CW4mjI3DJ+ihUHx7BF9LseNdpvmuDjtcH/zJ/
SLoDOQOVUg9VdlwvbDBkodJ1P4fRMNnjDwLOCEhpRrF0Hrg2D1vGMjXMzqtmz7sSs9dN4f0vUgv9
9x+UbRoe564LKm9u2i5yDvrvnBaa5po1YGXRPi514zhAmM5EWeXGYKK85kUVu/jSj1BXAV5vPfeR
gHFAvPTCxsS+tlaZuGvZA0kBOo56M/e9WJNnT5/WXKlSzLZaAoQyJE3tm3nJrxGgD/vayHog2VPv
0+ilb4GpTT/MKfskoHv2eSw9D7DktjtMVeg8ZaE7gMep1X+ETbONkL4A3IKVm6lNzJNbeMFVeHJa
2VM//XCxzenH+IcTOHgC1G1+ZcEgzwUyfWuzsOs3MMOtQwurpdju+h44MR+nFK+7YYL/2ZYnXsxM
hEc8MJMHuuh1n+DZAfwloFjuxk04yjGVjbwDA8Fb2wLHVXcduADIGBWaeWwb+zLbIH4C0F7H2CHs
h26d9mm8hf4juCoDBh4vM+7lkTgh6cIi7kvUSD5Sb+L9cHFQ/DZzTyoCSpzrtnspLM+fJxlQqLOW
Zcs3yySgJ8l8Q6+TeWJop1QHp4lBSjwmhj8iUQe0cGWYQDygAgPEZqXfp6zcgQmnvKLkorw2WQJZ
i9J1fkZNnOznaPIgB/sa8Nbbz2PVCBpGXaeFwmWPwxcyzZNQ0yj4wYCc1lF3TKWXoYbRLB4zv6AI
fWd3SXLqpiC6Dh8XENjEV63PdD9uWLu9c1AXKaduE1YsX1GXRixxlqOZh6xn1zv70m21GAe6uXX+
03CkoSPfzga2owEoqJvWURQ6K4Ej3wtd9JqvXS3KThCfgVhQr1jNPxyBciwmCKwmo29fMtefcv0N
XFPD9zYGwZ6U5fBgWMK61JUL2n/lADfetU7d/DME5qtD0gAfxEGi+T0DCZ3yu0aP3D1IUHWodF/T
bGiufOC4xIAeWtwAcaTqQlPMtdZhDCy5zkMJAiOoC61pDHKeDyYeDQfLxU0XKTiE2zHQA9GOpiPD
7Auq2sGBJ/AEFERzoBIw36a27qLOG4t3MhP73CzS6HMqmuSl7PZg2nyoSigEyrSwn6bBtZ5wXFBa
IOSiTpIDXm224kC9VgU5HX58KYdOIY0hm9U59jbLNWdFXXJYES9xDhKI7WLDHrX3cfSUz/PRpFCl
uSK1qJ2XJfpk1dZh8wQ6IvupjM3pUgIzjgT9MQXO6RxpLHD8tgY4ZrLBdBonlfnQBbr5QK0KGGHf
Ye64i4sIgWT09GIrRxRazTau4aQJGOIdOWdbL/F2NLS5BZ1PtQC5pA2ADmTY7Q11b1YR3SdtSOvj
oBYmezb1EFTv9hDC8hyfTGUxVgcUaP1ntkHU+388uJnr/UYuaZsMCQzPsEyO/Zb+d8Yv3O8ZxyG5
uZO6B8rRlXAMsR1QPFB+DZCarvqjIZzgEXTP5ry5AkHlrhpwclhbeJSA4ew2YoyN4WuJylqIiBke
7gcO+1x1qEd3XekdoMSOGr+oaVfkpXJA8k7IrB+oym8J9jh2cfhpgSEbJVAy7iF637t2vErHUt1j
XW8jqgEExeoymKr2ZdKyPdmiuP4S99B+HVznr1T0wbGwBHuaLwDmS2kmV+pROLVoHgNCL9cCEdCA
dR7LQpQn0iszvajFaXXimEhUG+qZCKE2uaijUf9GVe3OMyK3M7FZ2W0eqsYvmmhkoy61Fu20Vq8g
KBSEur+sUJQdnrM3i/3TXEAzPHU5GF6W+ZbFbz/88mmLCCVuSKGeaMgfo+ljiiw5sCyErpTnBBfk
QE1/gFT9N7conBX0M3qA/SX/MnoeRAGho+Ug27o1Ah1Q86BOTnFg4iCWmnSxcYcr/KVPrSlKIY1q
uxWKsJCHJ9syxeBx6CDdeewOSTHRhoAHVdnw6HTmjxG7h8MIkfPAB/NXvU0DpgNMoKE/WWK8jlnj
O0BKF8A31H1R7sdER3pQwUHs7mfaanw2u32ar53KCXaZ0Zudj4osC1yqIHA8x31VbDsDKjjUTZSN
WnOkAy7Lc2OICYLWKAyjZ4fk1X9AsWDs5ufM/NhANffox4z9DEZ9ePd8PIZi25SrurUBLMG+a2c2
3Nt1kJV4dVy+a8fC+u6gSmRlQjTg0uVx+FglLh7vgW2iJK/61rsGaETtIT+6dTNsyI5fadj29XdU
0vENWFwhL2pa6adUyz7jMB4SG7Wm+YIVkelrKdD6ethKEPAH5nU2uvhlnTov2JFNdybr2piBxnyQ
OaIOtgWdARnJXSXeN1D7gobft+b/DHGb7hR/wskF4uiYVoXKJen1hdl5vQVDFVVclmvLyyUosiGk
yVqWvjlZ9SV10+ZnCdhSnsfDaYicadVqmnF1cqZv+ABeixZiJdfZllkWZKL67pDg7n9q2urdUasW
Xjf1nTfhrNylODLSOENGP8IYbNdVG4XXJDmPitYDGa4dyNdQy5yA4QsCMaCkUt2cCrvqIt5NuF9f
dRUb4Ul9COhFmZEKrOFZDbSD5GMy9eMb4Ba1qsOXJxNDPil7C23d2Z7I4vHf39E8/fdbPQ7w8GoG
8SRd91zu2fb967WLZLZWgMLvJW/wmIlVvo+3NS7SgpT83FT9xWMnKuuTFgdyLnbqWh44nf1lmAgc
9KHCi+vcXnzzEoUBsrPE1AFX+Vj8dhTF2+oj/HkW0/VEvKWAEijUXazV878AIGXr4Nb2MZtY8CBR
DfmUxt33VKTVt7bvsw2rga2kboS60gAa8b0Z5ke910CVq6LAmp+CDyfSHsLaEsvopGKgPlaja47K
/cBDsg/1vYY/RaG3GxVsc9Z3bsL8oI0uDtoVKnNxQMkedQO5cV7shWkBONp4ck02umj1BBnBFiW7
RgY8KNnmdTxAdZc4gcLeQzbhWHGRrCZvrsuDa3v6ebFXap0yA7f8olndsaCidcB6iXXocw4ojvVH
cF/P6zTVC24i1TU0UJeg2Ba/x4y/KEz4JzdN5SFD5nKrG272JpMf5G9s8FEYwfjU2vheKSrKUF1k
nbEVc3Vsk1Q3DZl4UBGGFcYvZKpUBL6y7xGaHkJCtGn3w5ROfmq7YIMl+n6z/YklxvmNyUPW/hJ6
49UiOQBXjNoO6H6QRwFMNqsCWFmIt9pcK7bLW1Wjsf8mI97biKKf7L+mnS0mToOSeLgu0wBV9D41
vXiRY5l6mef3qcmOTF1igDbejbsJWEu6ahYAfr7ImujcxIcmjo3zbJrdbWPpZ7rg1Dg699WBOqUN
qkdkhtiGu7E49+BJiGKI5OFgPUWxoTKplv3RurMFSCaePOkvUUsA2ay209/d1B/rsjlmIG7Xeubt
5dTrbzUIDeNgrN/KtptWKFsyH0UVZ3upQTjUBWnWQwhR0jXA0OIraq8+GWMJ2p0cfN7tYIpdD1g0
ONh05/MkC2cL5gJ9k7kR/zxqeOkDkUYwe6UNsdNGG8utFiAYZX/2pi4tfUtjAw1FvKPdD2sb3JNM
hNnFLJm4NIllgZFGNck4NZa7kkglrc2oymYbeas6RSDFtG6ws2wjPepqmmWuuaWG9RyaHWZmvyxO
mq6ZevN9EgBzIT1er9ofI3QRNg1SpQ96IrH3D3PjtZhyDUWbnflAl3Rk7QPKaucAim0Bjz1M3Ppu
SoYdP4VNwhIbPFny9Y2xwVMayoYy3VMMZvcuwgSEOs3cdZGHw1HwPP9sdtqRsPHZGLprALkG0GLq
+ecMSVUTCZ4TyAyKtSfltB7NzDup15tHicJybC6H+K9wmL7qU4mK4FbXD6DgSLZT12ZvXgcsrgqg
kRP+1fNIbcQJFlBlMZB4w1ewt7vzyAjZoW3McH9QIymARpZt0m4taDziVQBnb5nUQD9Qlod2xFkI
XcwSmEQO0bNaCplvTAC7oX/agYnrI4RayFSocgPjihsrZpIyyncjxIMgOTJBnHWOKfS/6kmwQ6fE
0sgkKuxXGuxXyTR/CpHY9gpcghzwrF9xQchTHCJadcj2TgGJ1HpyNG3lNK5+qg1hQMMOSWkfAnDg
ZiiVgazkd8pkk7K+PSymOfq+P48mK00hcvHcKulrMk2QC9qgsh3HpRy8gaa6VE7prsYBBSOLDQBY
ie0TLn+y6RpIBlFQf6pDHuzAIjCW83w0Ypl04iioWGz/Ph95l2Ba966bJtPXFE+lc1kmuPtNjjBA
WOrqZ5xrJ8cs8zbUI7vZj/rsJJuuwqjVGkl6BCHvJrAHP462ruDQn0Vm4zSkaTS3yOYoB7WYF8SF
f+f+05A7Gwe/RuGX6lUjHnGuQm6akeaauJ4gBwi9HpQ8Nie6eEpECHrAhqLkgpH6JBq0dJdoVNuk
KIdP0jXFgUfCPJY4Un9DLuSHGUX9izQD/BJAHrOFPkL2FcpGwGNZSHB7FoR8hABEJR6dZweg0F0y
pQLCOoH5aLmAcSZF3/0YtEfDaJ3/UGiD0uGbULzfW3NoKqL7UJaCDzSBwEvGTOEjUxjjrm5EYCwE
IIFaJZTrN9pQaKs7B1QMrINT8U8Ui4OADCJsaizzXkF4FFxm0xj3V4gdTMcB8sk3K1DoskLWosZu
sVGLVhCj92mxL58LqzBIjF7Ix22Bk5e7f0Mmo3AV5FDX2ValmeLR4l4U+86RqE6JJ3VUZKnUCgSf
nYtpCYMi3uyk0MVOsb9PS84Sb0hXan04ZybWZejHlItpGapGTWMQHjsdeDpUFWZnPPTA26WhAL9Q
qsG9xR/AdJF+kjyuwHEB7jSyg+X0oRya4YKKPW8FrFF1ChNV7k3N+z7Jb0Lm4Jef+ngd1DcWJGdB
S/JLOHTR6STbLOjpOm16sOxkE6Yd0z/TuBocW77n1El8sMzoL9S6D2m8amLkKmk7MwCWcg4NDadi
gA3P+x/aCi1eLmO99V3Pm2PmLZT82B3RDKnbaDuzK13f6iK5HZLSfM1BOAb5i7i6xBMzXycUYqAY
9jV2Jf4WADH5FOXGZbj70yDyoiDrT4MCNYiplSYL+/bW7XsANcHFTxcJnNXRCYrNEIOLb9Z5Dwyl
7k4eGzD8ROUVU9D8hzuO+h+QwkIFXDrYaMVJe6QWXWSq4We49KmVqMDaauAJk2lXeAnf0bjZdtOk
8LspMzY0x/t55/58nWdZhkrpMoHj2T98Epo6jVxU/US5t85SGVxrkz1qJYNwqcRpg0826JUCkF+a
2RxCttkB2rrTUAzHxTTIo5ZZwRHVxk2wmjjrTkXJAlRwgPMa3FAJRDjCsD9VZCT/oIJEGchgRS4j
yu01G6PuaiLnlEdFFPrMKPGSpQUgkiinFX4pHtBg4JRiAeMxsLKPblSAsMkewXViQiOkDJ3gEMRB
dpxs+/byJ5sEMQ9w2cZ7HHWXYeS4s3nY/aAiGwnjOwcNu1tjCZnXKNg50HDU4ALQeUxYUh9NFCRA
8FD156aMeHUssIEQPgUsodRdbFxrUn1Fbj3Sk/fmPAlF3U9yE8U6b4ezdhuVyzx8BIt7cUDWPPRb
2jspGzlSM8GToIIEW00bN+VwtRKsRbHhO7Rna5QjM23wLjcgcqYJQE2FvG0/TccwgvRIKDTUb6PI
9AFZ7Ae82Rvf7JqNgAdp2VPTDN2uzsRw1MdUXKBVMG0M8Gx/SriDe0ee2z/CssJDDfQelo58Zhf+
VwLKtwdBB8BlLUc9GigRfkyiSw5zlzxQ2/me5Dh1v7El0NKt7Xw4JF4/oYxNoZs9V766dWGBYQLz
kSnGm91DI+TnyUbKZR5PNq9rX2Q8ZkeKpUunRgnsheuMN7O9qPLjv5/4WOxvch7IxRsMR/uW6Rme
w+7yv4mT9TYU2etn3lkKd6Cl1wG74Kvkmlxb4L1dd6prD2XD1naViy0fQo56dmuCVIpykb+yk3Kv
dcZfNINVFS1be5lhHScH6A5kJ/V57j63UC2beWBs2/S9/dNSbEY6sx65rKMjUz0tTi3USKDVIMe1
E+5YAWQThDhiVB6KKZnzyJDWP84OsgVdM+ycCb/fgrdAin1M3RZfQOfjJdnFqKd17xjpt9ErnU1R
19OxBuHfU5GCwGzSzRDHecmRxzEDJ04G1RYrMA7AvFXPYciLOaIYw0fcW4ovtWPmYDoTCV7GWIPi
QeswcrwvEmvjciF2R61Mx4vGYuD6BudETrKDpxpk6pCq7y7exrJqcJWTnSK6xEP5Ht86kyYvRmwO
3hqVH+ClH2W7RRUaWD2LErdTnnjarvNC6Bwp43LbpJYXv8kOGXvq1B8BNFOeTe32Lr6aoG5Is81L
ktvRvy2TWFbxWTeCT25VWlehDnt59FD1g3txlGUxQ8oEkKUCTJA3NhVPcaOcB9EMdAG427qO4GVf
J2oQ2Swz/dqMuTiQk0wYCDlG90KdMmzcYxoXJ+rRimEN/koKb+msmTy1eb8afSZaDUVE76tRKDl+
fcQoCnqQK2RpigJ/ZA2ICbpSrNFp7v6VtV2BDTh6XtiWT5kxd8gCbl6QCw5g5KUuXcoGFEeGMeGk
5kOs+fd5YmClH+oYL+GKiI0DXxmL7mobTnvFyUp3rWq9ObCGv7SQbDR88tLFqMt8k1oA1VIcHsC/
3Ibu4X4X2dFumStqJE4oXVdsoDzqntKZHKXxknpthKhzII7bgThtiUuF+kYJYihpCzBQKyLdmfK2
UES4c5OsdHFEfht5M5Ghd6DWs+RuCaYFaO6uBaAYeA4BXmzzjXZxeKUCL2Y9n3qR5W4rSJtCstW4
X3+EknnZERaQSSnWmeeb4mc0JQY2nEPR6GcuQBopyveKZapdhjq5fQZuHCzjbLB9r6zbrWtmKbDb
cIDnbNNVJSilR1mBd2bSTwTvqvQ8PxYO/0q9GQZmeuwbqrNwdPNqVTVIX4Ao+iRW1GbKgLTwqyFG
92I4Qf8pkOB3taUY93mV7ku8cT5YFRBTepI9sgIVYSseyGIdpKm1tbPeeJbI3zyjUslkvftEFmSF
2A4EgSiEUQEqwfMsLOMb60R8JhMzcnlmWfTKo8mECqLVWquOTe2OvIAiGxtzQso7Q0HDzgQJ6Ayu
8kqApJAEfkdKzbCrRsetU8vt/T2QiuBTywzLOHLQZZ7B0sWTEYf2Pvfi76aLatAUPPzPvM/GtVGC
PJy6sbLV9rjqs7R8HLJhfG47iACDkdD0yUm2rEJavkmK4QAeXA3pzyHyRSsgX6Yufdy+t2w5FAIv
y7/6S0zyEb0MaQ0Izs7z3LmXmGUG13bL4zQkbINSgPzgFgEQs6PerEKcP0erqAJTxk1f1jLbtaJv
wKek/Eu/6Mf6yZKlfFrmAEFa/STNKt3qgDZuNAF9p9aZPkNXAIcFnTuBo9bK3+Ipe64AknvJhFGf
rUzRxSo7PtZ/NeGUT2HuJdfaA+ie7I2DM0+BY6MHaCJpD7xqAUcCh8rbiL8DwLxef9GFAzVcFn63
oj4///sexMDB/28VBhD2Q8IJ0mqe66Lyh1v3wkqGoyiQHNE+D7XEeS7n2rFUl4FZASQaqd8CwQ8M
3zbzRu1IJgsMHrl/35/HzL65Pdop9CY+hlFLdC7Gzn5aqjWsYZn/bsg8Gy1Ko+/75KExf1+dZu8r
KG06Q7PVIJW0DYM69DW3NUA0D2ry92aWl+GFrHRpvULbepb1Ja4ZjhItkMueDBBQhxdqNk6BkVGW
eLspS640RJRtWD/No0vkQ0an2851wV11cDNzODVZhiLLXz0qI8ab/JvdxtlDxzNjA06dYm+G9fh1
aOtjWRf6C9gei4cuwo+A7BRWf4SNmjwywCxfsB26DTNZukIdCM4o6C6aWoBRelV5ttTNNlEYkUhd
tB46KsquVYbcMwC1wLeEbz5KiLKj6fLQb6jSk/qQvgj9+Yey9CmcfhkGSqPmMdQlB9lQCRz69Fta
5qa5qEuOKms20dj/ZGzstjbeKl/iui2eoFXsd6YD6qyob/S1HQPgkkG44yVVXlQvAikQw5soL40N
OY590wpy4qwKX0wzjffj0PRQT0M3YCxEmkyeisbBQ12ZhhGVfLxnJQoB4SQb72KU05nahUyAZtp7
PL0grkVT9hbKKFEakhn5quT58IoKYbYJW/A7hKUxvHLR4QxNJO3VcmT9jC/PppjCg4ly2K/A5Yst
S5Dj9+q4fgID6oS/Kr4S/28RInSi/Sg1/Zwj+5fKMfuagEJ4w8oO9QyJK8/A+9YbsGR0r3GhP1kM
GgCuKObQGPnyTT6I21Dcs+fQUmkAqNAW3Pej2b4ClmNsHadGCj3ORwsqsL/3I+Tw/TQqjxo2ZyuI
bbAnNobOLmR8Ar+Sm4JNJcvWUHhJv+GE7FI63PrZgfG+Ym31xkbLWpV2ET8mmuntW2m3ewMFFI96
iOI7Ca6a78J1t3XdZHuUO4XrsAY0MWJ2BFG13CgPjsj2ZLMVBJhapmpRVyfAMBnp4nThXyYUbrYU
QiZIyoNk0gZhvFUh5W+BNvZAcstEq4aSr182+vovfXJTINlAK50emtB1LzFv8da76WwdnK19oL4C
jXhw08p8gdrKganfdJjwal9o5YScmTd8RXYL4NQ+vgmzVFgA9dqbMAgwoWp+jDchHpz7UQcnWmxy
/plbhb13GN7NJ71wP8e9rv6XDMMahFPu50YTxg57w2BdjYb7WW8gxtaWhdzQWJRu6Ftbds6GxuZh
DXRghwc+ebMC2xBZZfaWxtoOtrYoPSt35AWw3FmPPUj8qVtDQnrt6KjcFV5XbswSOu5N0uD834pV
Nk2lApih/2qWEHMF94TKCBQaimZFoO0pnALnMffDqZ8owHcCsCfO4CEmkigUj/i4xKaZb3HwF/mj
wviQw5TAut70yVg3UvqkzUgMfWbebztmGw/U64Ki3VVQVlqlwwB2ZOVtPryD8hpG6d0oOhZxt60G
SA8u400VgQMR3Jc+ZhemG77ItL8d//v6pA8ZW7G9LQFpd1HzgnL69jXqUBeM4nsNh+hT81qJC3gL
5ZesmsaHbNC+k7WxwEDHEsdaUxekEgn4RRPnMI+Jp+eha4PHKZfOJwtiCTRz6vFV1ISySFEoDM0h
lPOAd61+vxQywXEwh6Tg4sB74CB96mtdA05KCh9Y8R6Z8Sg9L+HUpZDFFlY2FDsFtkRjbX0j4HLG
IKmTZEG+o67rts9Fq7h67d5+VFEEgvZAlX8TFTlyjhoj136Emts8F0W5CQ4GYs8bv35Efcw1KEA1
rUhR1P17FA3O3ehhGPudo1BmyxeNvl5/snUZQCJmnUJw8ONbSV/S+ftKRklf3cXverxdBy2eLTTt
HBkLUwCKlzp+D9zcC4BNz4BbmZci0qcXkNrg9S/KnDU5m4nbj12OkugWFA2gM2hRp+3hOUzePkLJ
CV63wlUfqaykmVYobhDuE01lQwllPQHitqPgKrXtc+b03+ap1LKyTK2L7eT/vOzsVBEtThNvlua5
CwnZEeVp8ydR/xK1PKr4Yt8u0/ZIQ//0Gbpy+kaDuJr345/v9mV8LUJ2aBVscJC8PVFLqu6/2/oI
vFvYYIJ1Qw37/xr7pzVKid9BmWb55m5xh9CNNKRyB1QAaQ1oE3iCbRNv4keck0XPOAR4ySzX+Trp
uY7z4gk1yYULFrkqT/Fq65ko4MMtVMfL6TNdAJNJV8wCAgAoAGQpZRUdzRGsWqU1Rc91BM1cS4u3
teqRCadAeCdMAwuyGJhExJ0GFHoZr70QgAEHpNJ2V+2g9M5/oFD1ZxE5zdcxkwXObd3xRfPwOXKR
Vw8mqhF3EbCgp94A+8AwAfjYIIF7dR08OFrRZM/Sxjtzm9X8SzLoEJEywuSvafDONaSfQv9/rVcE
xfQSZ3G6aeKqXsd2C8EAlQ8L5ITbHjUh8PQDtNFi6zm8PNGF7NQy8+hX3OKmFv+InueSZjxsSlBl
MRs7D6OIxKPDInsfQixpj6KT8rHNTYai1EK+QZD4gKed97OopnNVW8M3KGtrq2gIISeL45mDPvXR
etSjcFf3+RYZJe+BLobCOHa2xjYQTOfYN/3mmNL4DXy1/LDY6z4Izr/PEahDyMhryhscw6gQDa6A
xmnZWv9BCgcoB7IRriHyjGmnC/4fVFED20COuYS1xJmILRU+EENVBPnarkLYAonwUOxDE9OgxR4P
I/gfltk/Cl1zbgAV+/F5aEROay8zfAxLgxo0j3jtHVFkh4XUx/DGvrSPHxPM86W6m69qbClWoQth
Sd2xXssGfNd6YgePvOvLhxAwPuqRHd/a4JHZ/dYzoFUHelKu+XhjiVFsApgPxdHFwX1tZeoodW1k
jhiRZ9UWLwx8tcTE/TgdhklLQPOI1cjBBqC8vcDbzj2an/HcN5KheaDF6WNUInq1kyk8zWGuHPeW
Dl2ztIcKrt/xQFxz69kAUv//GPuS7jh5rtv/cseXtRBCNIM7ofrOfezYE1ZiJ6IRPQihX/9tVPlS
Tr3Pm+dOWNLRkcBlGklnn71xj/DPB0uVuyGARP2VPciRIV1nFPOruUPJBhuEPj5E7isZgr7q9yhm
UMANvHXLU6Qz/G4Ar+y46YvYPWkC+J4u3exG2O54SqrcWmR9Tr/b7kfotvFb65Fq5bdxcQC/lXMX
5BnAwSNxvgNLdsw6yZ6FosUmBpXndqjK6smm8jWZR6isFkIDSmBZpbJxByoY6Ln0UnyFoMumnpqf
WJQ8UBD63aUNsoYz6amF7hy95nPV2JQi00ZobIRIxdw742yRRp6aLN+YGmVAlAHNDZZ0IeM9MnV/
HaaQsnLO9433psX93WyqTjvxTTq5d1fdgET7L6PoFEQwSKDHWT4Vz4OVtgtdhD+7mhZlOpliofh9
BnzX2vjZtPoRaKFWPJ7kHtm0cu/PBzDsYWlgilB9QtG0Z6ZovEzdtJvSpfvZ59J88f7Uch7z05ku
ZzY9r090Gc6UPKp/QK7di/17kboeMOhgtjCHM73F2As3YpUznVvK381njovcDfnp4vPJmJAaHBj/
vf1yIlMyY9Df57m0Eg1ycRe6P4umBxq4nnD3OW6b7ERFsg3N7OLZD8G6yLPi/a8ek6XF2WOq2y8u
PkHbJg/BcTN18o344YMTSPmY8T4+hJBtWCJmKd+o7p471w4eeIOlts9atjD2OhdvU5c1DxA3Do6d
ZylkwGAc7XUfFfPpfY7crVMJjfqznVQMAg9FKe4nol+RiVtEIJ5u9+bg/y79k80v3QH3z+yT5/X7
v+wEEu8/NgJdL3BcANEhWoArc/7MRs2QJBvG0xDeYzbQH8O2y06QxstOpgS+xV+lAuAlASH1rbH/
VzenehdTC/bVeQhh024EhN/JIGOAgSrRIuWyQbxhrl3sV6MRcIJsqo78PLtBQ3qMjMulG/EyG2kG
oIm+arhUTYnMd2+RaHv16VqgxVgugNaol4Fy6g0FE8wS5BRY+1WcrTI1f9CdXj0IyE03hB3MgXBr
3BVWvSIQJTubBGuRXWJa84IVyET63VSlvD+kZEkp4t1RV/PpIPpyxJ0yF80hqYZkUxLrScv6l8nY
m9jdJIyk+xbzEvDVUdacesu2gHCrzjVjUhbSBZY1ZnWgrmh/4Cs/bATkYU+mtRts8CebOoUu3kpL
6F6eB1RV3m6yDHxR8VS/T31R30pRVC9b6vP6Jcfn7jaLnfdx1NWL25d850FxBBqNaGyoA24DWSY7
U23pv1ANuP5/3Iu+jc1oz2W+h4wI+4pqoGo8zSfAZ++R7iv0s+wDa+85SMs3mvCthWkFlmHV5mLj
RYjEfkjJ/2o5i8drSNPnQ+CcugoZliZtCJudY8TcWN8quxC3/9RQQ0h+m7VtjUUTdn55iN1iczDV
0ez+srnlqtnhWMGDR/vrxQ4laA6GjDrZjQjg3AzzoUYoBSkEyt6YKtRZ2vXfH2b2Z2b5vKmPlHKH
gL/GD11mh1fPMqtHLx1d7d57PLzPcU+cWlDvH7x2QJBr5i1C+jI/mcNA8LuBj1As2pymKwJ96efR
HyD9xq0fMWYjAeHue6glhRRnnTxaXRysHWl7e8lSdfIL8PAGLlhgPuHYzvgzA0VzKSi7I4NPu8DV
DM7N95N+m5Z0e+2nXYcDX03ZIqGVAnwNGICYZ+UhSGq8O2qrWTFHZM/lkP5Iezf+YdVfksztPnpI
OIFiO58gnljrdZBhcfH3HxYLgus7k1Afefu4NUMa2IF3RaUgkrRULUAw917zjIzp/AbTg2afIh12
k9bY8s3bCalsbR18B98WMtnwIwoeP3fIw30JFPb8fDsHYhmogyhXcXB0Uxv73HEJ8amciTdjM4dP
PudiY78OTD/GSLxAfC0Jv4FxCMsJizwjTSPZVp7XbRBICl4GWQAajsQQG/xKC0xL4mMJ6ZbbwHfc
qCzoT8iGVps8nypnkTF/2gdcT3taNRNmP7Ujt95cN0ZzwMI1WGPSiygFLX91AWF0UwDNB8ehiFu8
LeeBfCRSO4tw5GKF249GwTB0h7LtbxrqWbcErCSAf/c0xfqhlCsgbONi1RYEIbLYO/nYhwXvrgBK
KRyrLUCRXXR2GacG0ukciSRmHONDmnhb9pbG6XsKpjqw2ZzsWMpVnU3pggSUnMzBNJx9KpBnR24T
d+tL88XHlNqG48qD6nBlN9VQ9cW+Hb2dGdOYzEG0CZCNtsftVd0oCxQaOPmVj7FhUqMj5NpAkGZ2
aeVIdv2YfwS+7UIHE4QFPeRiDlT3ao0gfvWU8LiKMpUNP0AR6afF8AHpCBoxK2kPFfS6LLHQNuCL
CCfaKgJZPBicqjFY+QB6SCiVArsSN3V/mqnYV2ACqhZhrfsTz6ldbEL8Eltw9X+Jx7539tYk6TEh
+3NN59VHmiavTZjmyORxRoQ9s+m2qyF0EEuV3iNP3V+G1LJB7NLl2Mdi9RNU1+VCQGfy2fUGyAe3
oT5ZTHrryYr7zVA69NhSMm0VwrqHagqR0u6rcFeLqjhkXjYvMsQP7sghgtxjtb8cEN+H1kxSKKQP
/m7B7Z9V20vdlJDAggC8KZpOV80XmwvBIEym5tFKN85EdGm6HuiT66fip17n4nW3y4CfrvxcvDR9
ut7LpX46y6diZv5e0/XTCT85fCqasS5nyVud/vqpLsZPp/7U89Of9Y8XdBkZ0hfB7u+vV3ybrl+v
NECgm9k0BNGM7Vx/uELQriMwk8n7JOUNHsbGA0ePEM130MUskdce/1C0fOoLP3zRTT4tM80sSEw6
G65bjjQnHNygeavAFrXzhfPLZOysAwq1c8ZyedUghprvsZ55uLIHkC+6hUDVUoUQGzFj9Km9oomz
RWzWRowL2MoYtDhfoaQ+rEeE5zemmvvqJSRdCMnIbHgoffsmCdvmq0wQ0NKi0CtTbZK2jwL8Y26c
gcsvlYwXxt5Bo2k/DchnLibWfG0UcpjyuvYOppVli5qG/ks/JAMIeZONzFKty2UaqPsszbKNcibI
3CD9yz5khbwBSXh9V0DK/XwYIA0XeWQYt41XiTBCDnS4AxHxd+NytiW++xa0dQrqndklh9jnFuDP
PhLzWJcBBYMMWVPlWxLYT6n0gCBIrIfUc9tTn9cCgVnhv1opNhVqH/mA2IaZ7vOMfaNOErxyAF2X
PtC1+1E33XOALNBGa/8V9GNsHcT9GpHRcXGZ3/Uc9ExmUscFvjwe0XJjqpcG42xaJTYpN6bhagB8
vYuoyFLskGCes0sdfdPPyHX8xuQ4zCl/pnouydoDcNKuVhebaehmP1MyByWU2jrQvulWOWiaH8ZM
Nw/WGFa7eJ6SBsMEmlY1jHLR2oWzOddZIRdBCT1B4w08ltxWxR24FKEOB8gYSIyRP99HfVIeCG/Z
9lwFw011bIMcLcbJ1E0pjAW+uUEDPTO/mQmT5zHOngkZ9LapEx2FlFirOBHjV8X8jYk955o4UZPI
5L5pMrnXmd1C8AoJpchmwn8ws/wbiAcQLCZyB3Lvefo9UGKTCKA0sSXfbjrEebehKsVz1eqjcdCS
F0jUgdLupWdq8+wReOAsqjg46SVNfpKu+1pKEX+NhWzBUsnoQ+uDyBHxNHmifdDu7ICLHZa87skt
NF31yF98lD44INnYNK+p6p4bmcqfNHwatTNtqiQLdsDPLNmgy68tRyxW1+20AdK8+5pjV50F9vBN
4jO7tCtSHOykJYjQYyugLYZvqtI0soFlWhQ2l4smLlLkDwNQ0Gd14iwDV2U3YQviYkD99qkUYXnA
lK9vQQ9k2tKu4c6yd9WdHwBlxxKk6UH8zQqxwZYW2GK1bjUkqr9JSDkuRuoMNx2IkW66AkAwTM6c
b7413ZWxYz0JgOt3Ulflmlmh/eZnR4t1zrcsQHQy7hclECzI4MZzdRZA8GXGV60juihBGuVwZ1qE
5ES9eTOZQ5508Jdl6W2pJpgegaN5MfbxfoR02oYoZOFhT8Hv9hN03rsPOwEHqQVe38UAtg1kLg7C
ezTtXoBNLZAkFHedLnhUYNPeUyliGhljT3apP2oRiBMmZ94TMClqUfMg350bEYRYIQAariDP4z0R
GhS7smvHRTg7s9SqTlqRd9PVd9v8wUMqlulpTAhd/v1MQYi3vRnL/m9nMqOl4Ij9b2c6OwhEs3//
TZDI+mCATAvq2WunhuqrOx8soGjOpRhEpiCdnevmcK5fnDRg5J/cq2kxTF36yWJ6ffIC3erizL2W
tezJA9xnVc3CyDKtAYDN+XPf+Hz/p12k1Pqimi75J3sHFtc9rZNyRVr+jlvUihKvgYZHEGPU2Ppa
9b56CLtUHbPZDo7N6S3u0lfksU//ZE8mqR46gBHO/kOW3xPs5wP5YScuXxTI/o9SG9inAfK9SIx2
uFgTl5TRuU7GYTgOY4mPmylyoxnTK4G8g6peGxstc/GrWWgPg7A2Bbd3+rnfucG4m0NLwX/WQBYK
GThQoTG2s48RlTmfsdDJN2if55vztRjPljUgdCYAMm/KLn44R7HxZeo4IPGtiXkbmzmIOUJ+qX6y
iXTDR6vbFZCxAWvmW1dlLdTjwu4r+DzWmjkaiO3GvcGbr4qM3e0LugqcJtsWdtt/DVsfqlOAjfZ9
J+8QJPqGzZz+a+UgJBgTN16bTo3UX4WaPKgJO/UDmbzbeuhSQFP7cl1lQh/MIcjGaTvikTC1pEGU
IR8KAAsV+BCAeKthMFZkhaMejPRXR2MsmxC5+tLKl+dOxggKECgEmPHwFa83DGs1CG2VgXgjmtS3
rBsJVrZQmUJaFeUrCb7ehbDLAtKbaL4cQDocLvqpqyFM1Ll8xStJllkPyqCh7xhfjVhDLyow6y7j
ecs8B8Bo0wTlMUAI1V2FUMvdU2jYuCvTjDwJIO+ta6sUNX8yDqZDoHwLkBzdr+I+ZBvb7+S97bs/
oaug3oTg7cKerP5k8vOGsq2WI4K2Sy8J2ttJ+W8NG6xngEvSfdBBfMRUe2QurRAJA0wXkpPPA0XK
VVy5yIKanZkWtzIsi/tJp+EXiAmz2ckMWHL2ZmpmQGaX3sJUHYSezgOaqlWD+AIq35EZ1JjmQSuA
ue+VkuGX0r0xZ/7zKscQszYz6NVVmiqEXEF59/sqbQqMMxA55wFdLNKbmr/8eZVpouNFnhYSelMi
PmRl/z7mQq+R/BofWkxZD8ZuSv9iU81110t/vHOhOMSYtbLCakK+HUCXA2mwETsoYMYnDl6eGfl3
abXEOMsnFpm1XLilrF9H33N3TRf7yyZvG2gG1z8RqcXXOJ2mu6zGJhHokV/rQYRLTAzpzlS3eDX+
6ipjcCmarlgO/GSDUHdI3R93IM2tt/gByP5y0IDD7etGMm9ljHgkoTRgiklvV+3TxZUQRK/jXr1Q
W6YUyWXdIrTAOQKtXgRBy6giFrKjZ5GcvMNjcMTbH6z2yiZ8zQWQ0s0UlhtV+u0tkl3KLWhTcU8k
/ghVwFh0t3VTNNtRIB8wmdOelBZoqRTrtwBy5r+MprfxzpBPgZdxFp0dzRBq9DXSrhLIz45iOtS5
cw86wuZlHEYAtMCzlHrEW2W2K3ZQy/lkzzSAAIgsip0323UH8JnPpzcx243/4KXNHlFaMNTN+ZU9
oHupY9GdYXa9ULlOeN0hQPSHi2F2pTkkAqjoZ3YjAMrBmb8EBTjZAOzoLYMMRF+YC/V3fUL7O2To
dKeZUiQOUydEaA0NQQ/JCuwv2VtBO9CppES0S7+DHGiq6mNfVCCXMkVZ98jl9bLV2eZOJZob/KzL
T55JPB2xfaK3prnSHoCz8zjX3jIQw8L1qnLJS+yORqb9U9F0Mt1JhQ25yfnuWj0DFGKaFq6ehq2p
an+qsQPC7MhUy8pjjzx483zWP1z5YzbNHm3p//LHNkm6AA616VJQiw18J8JJ3/LctcDtnNxWNNS3
xmQO4JzTmwDQ5OhiMy7a8RBvBnfB0jRcuuHtGEe4bcP1xVbMg6qSfBlA7rq/jNSryr51kPIHrXMO
llBciOnUpl5wTGu5uphMiftUQLOcflyGNnbmhflak7ZfmKpOAUKBNBpex5Ni03kU02JOSOUcVevd
YWtsZixzhfWU7nzQzR4vwwd2Yd0kWH39/lmMp/CQ2J2606dfygxtQZ1og/0qjSRGpBPZLQ/3WSEQ
Nwf29ZunyU6OKeQvkW2/GDquP9IaBJcU7FfPxIfYs4/Y9F0SACs7dhaIQaQ7Hjunb8CqmgP7FozN
AsSv+tUe6EPTTSOPkB0HcHqKPFkPO71Z7X1F8syEjTzC7mVWOWtv9KFZXEvobKm631iImN6pNk+X
JZZapHbVppBQA3KdEdSjptipYuMhzHX4ZMtnnwl03nZdugfj1s5Z8sY+9KJe21C2wKpSL8IA3M0O
66eoqDvrlQj2FquevOus21f+pHmEjYjIxnwH8tf8Z4/tRuT7ymQfg1H9PZblW4iF21sPJhIANBPn
pkVajKEi862yRsAvHaIzU9mFn8wm9o2V62bvA+B0A/JS92aobPYvKZk+ud5+cpEE4boEj5HjUPs6
GcJjCdeun/f3QWN9MRT1hoK+mynpTUmkPANh88RWptVkOl/8/sl26Ru6eXuICyArq492Fo5XQRuf
ftfkXLPy4sNIzpu2uVa03RS5IH2NeA1RAweAkOUUSLpuZ0GDsLSHIwAU79rIESBNalsNhN66kPxY
9KSwVx5U0YIjnxp/1c0X/ykSeYlBno0p4TYotmtrlcXeACEXKz8lkC6/1271Ac0Icg/Z2jzCbKc+
TthjWfV0TL6AWFdEfYdPbPI25Jb9oy6GOsoaZPvabpuuu8yJD7wogsXfNwu9a8I0x/UhwEVCmxEW
Ei+4ChIidTbNrE7W97+4MQGpsx87Sd6STBfvWWC/6mEkTwx/x2YsZbYlRTI+/c0Ba4fsZrJpcyxH
gO0QqRjwYOLDms0H87mkbg/Eex7064utwQb+rm6Gu8IDcLMsKuQlphn9UoJGOypAuIbcD8c5Vy+t
oDzwImyHz9tx/Z1lHZVrZQ9pamcP4IONd0XCamRYoWoaYld7Sxtxv9XFZo3Vd9o3zcGY4r5FIne+
8JME4eiwZOwwqtQD+QlKsa1hHH7XL80gh35IygRgV6jcHP7+P3Lpf8TLGAJlngeucNcPoUZ+9U9K
ejfLiG7kXW5jl9aZU4vrASGYuGpACDTYeYDAQLpNeioPfTNAYu/SHAsNcsM+7cgRWxdLKKOCq72r
x6XKbPmYjJ54mMgr9qzk4xCXIFDEL7lgbS63pkqIYgenC5EAP7d6kK8Ax2IMbqwkPJleeVUH66yz
n9NKZuAPxUBVWRQPDvtqKuY8UweC1MuoCT6tS0GQKJsI3ChV3zd91GFhdUSgtD2aUja3hEX+kLE8
3pja2c90MXXj54/1W5XIFm9Za1rXAuwxNXZuXh3qIkgvuheS1MO+K+xp2U8BeeXW9M5IK+5pkzS3
k8bmhDsO5DVTI120DGK3SB0TX3Jabs04ZlgbkMFNLL/45X50ckuvMw35iClzy6NlVRunFXLXgZKB
nIzNHEos8PAlmHPTZudzP9NiOpcVtbpo7l3m4QBl33nYOiv9rfahQDwJBfVV7BVOVT9E2F6z7qx2
YIeK479oGoLiO9dAWzppl6xpyegudDP6+A8dO0LZgU09dv9rOr6F4zvy1yPW6PTGQCmbWUcC8aVw
O/rA/13glaYB5GqgThJ4Wq8a/hzENHrhEF8P0lKWH6ogf6NYqClkVbwMGoBaTKaxoTVPjme7nO3j
bA/+sF/8EQr+5O+Mrv1Sa2ptLV9YKyHD8zgXfzO+V7gJLrsYlzFjdQHS9HKDd8IETge8Fdcm9zf4
3ZK447Qzeb15L8FGNlBspfOjmwT1S6eSaa0EdXZlUicPBaddlCpWvP/2CH0gy40H+FeTh5JAT8N4
gOriiF3Fv4xRzXzuShyzOPR35hUJeOWvl2WhymcACv3dSCyZrOaqmN2UEZ83zlc281L93e2sSh9g
Jb6KMY/SAG6wJF+eZR+hYVwvM+AgV9zIQgqrKW4b98EkARsVyCFVxV08uyWzm+gVO4EZgiMhOwsn
RJf76QYEtL312JQe3yItK8TqStfWPvjz4Ab+CYHpbnOxuyUCr+Dy4EiXROrT3msEWJi6fWIyBg1L
mIGMxHOqoWcYyYzR1E0pqE7jJL0TVMliSvKbVjN6k2GuB7KFkLtL32nzpTGaA8LsaIE0FJNtfsMz
0DEYezwTM5gOgsqtBJ95ZBbWlzU5mSgD+W0C2p/oXDZL9YJZRST80V/9fQ0/1eCWaiXy7RIiZlDw
1A5LTW1vkUmQp4OtCfXGkmAMdmIrAvoNvHrQsEC+mlSRDqxg5eQVVONM3TTJaWpPpoR34XAIQrVI
TatpAHHkr1ZTBWT5ofVAQ5vkIK5L5wd/PpRUzkkH8WgvAFmNl8ZIZ8J6WYc4ZNGIaSLe/0yA7BtT
rwVi2aBCwu6ZkXYi2i2RKFP1oMvGRMruGnVw8AhGCeSQHmJ6imMBImeQ0PiHywGb882yjFm+4Nbv
5l70yAlsNFabxtPUzyXtzmOUxZMlebsJwXWznxwykgp77D7UiDg92lPvYL6RtpD+mYvYzKuWVUP0
woFsOVDPl/a2os6xASwOzMHSXn1qB+7gf/tXIn3wk6ncfmo2HT/VEYWMRhBJHgQzwOr5FMgCdM4X
Y84IWcJhz0MXUdffQ5+vUoI1buOP3utVD1OtzR+CgCZfOWXLF1MHESFKPSeCdgK5NQdqD/Epa92o
V7VzNhl77jt81xRY61waIOLszExa1UpXyGwKbO16QB7D6JchgEuTBLJgHhmA5uZfFDr8/4CheYEd
UojGO57n2uQaEqmElztdXQ93yLkFuB5qs7eUVd12ZMGIhaQHlbBSh8vc7bLnIqQpvpal/YNDWxM4
y5+THF6w1OBfHcLFchzwBuQ0yRciR2jInXpxymYiLEXB4tmFz7YK+ptB+XgoZzMb3Qwo5qlam6rp
lP74RdjV7Zp5ATH5zaFPhX/XjjW91ExbIkEuOLdVAUnWmFQBhIhIxa05QO3vFdMCuUtp5e3jvlAH
bDeDChTZo4jZDCDo9UD2k5M++6iqH4Dj1t+JckMIu9TTTarDCcB1Oq0GP7ZecD8fZRhkHxZv3xPb
8p4GOj1NXlKqe+DKxx0jE7i20mBYxEFBADfU9jEsQ/t4VQVFjN7+fQLqXC8SXM8PsDYIqOc7gesY
Dp73bw/Aw3f/7/+Q/xsThVsc84onhfwrcFaSYzKOIBSmo1oPoUZOgkqbV7unK17a5Is3TOIIobVx
YUm4+Z7lR0JkkHwLbSRzojur9c5XhdN8t3mLuawCVN9XdCld6Xwp3CMI37pXYBz2CKPUX0KVjntR
epCF0yT4l/uTONfrVayAgESDjhcS+ElIrxVkII3u8Soe+JNftys6pE9DQFPkRpf9I7fpFpuk/ssA
DoW9M7gg6Ici7AsHA9yyB8f03rSmQbpL26l5VB0wyTZycoxXq3u9nWIQbjwNIOG466ANc+SsHJZ2
aiffqa+jCozcr37FmzXQvN1OcQCWrLR5Ng6VjS0SCvHDO5DlFstegFi2VjkWMEX1QAOvfOhEwrd+
ZVeLiw0bC9nCsyUU72cX0zDJbBG6RNw5Imk3id8RKKMC/wTW2nfjUIlyQrJrRaIwSSF9EzSpswbg
Qa1BmZhEeCGN4JBvxhdw8hUxYhbeKwhzVpj2IgRmg+vWd6CJxtopePZsZOfO9lK6ehWE/bBTBRP7
JlHIllP7fH4wJ11luB2wmWKqPmnLdTjVYmMY6hregQvIQ4o5NPK8Z8CLGD7QLxMAcAcHf2ys8u/A
bPJ6lVA3ieKZpCv14vcxzEssw7q7lIB+hYEcIqrr3H7qtBUsZTW1ty3A+Rsr8cP9oFN94Ngm2PhF
WtyR3DpwB6qpvG2y4zgtB5vJ4+B149GUAHP+VTI2JNhg69x1wKQZFj0Sw0A++veHDiLwV/soLoi/
AjrjyW28OH3T/ump65Top6oqkifAPIpDKZhzgrT2tjYqd6Y6ZaD2SWKI2sVlRk9F128LVXT3OUB9
t5xXC85TeVcVgVpVlSvveI7/mSkZ26fWzoNOZSuDRe8U4aOoeqivAKMM9tzpqCfA5Zy52iF9fNOl
bbY2rUM31aDqB4OQaYXEwqEo3OIBiHMACCaXbeKC7LvUITet6yWPIh/zbV0NcuHRIXlM2nI6ek3w
PW7KSEi7+BIPrXcvCD8igGI95zZ033OL+ZGpCtYNGwcUKStTbREuAjov1TtTTdLxR1NaLmg40XUe
EUTYwf4MfR5r7Ofe19YQ97sqnql76mFlvgiF8vJFwHRw8MwdNnaL0SuLL1Bf8m/71vtmvDzVYXU9
d2KkjzQkGPtd549ufgJ45bF0QQ7GYzC2QUO02WMdBcU/4lRfCR5/OrUgJ7AdgJywmwlVMb/+WmmA
sux4hHZAIIF0Z1ibHICoZgciU2wwdLqqkYMOHr2YhEWyvLRXJXl3sjqLoDwi20PP2QZiZciWmP/r
Yeq3934efCOFD5r436ZYsW/Iz8D02pARlJZzrppOxu23aVIuUKrYU8lPUxmAzK6W066GlClwtjiD
cda8RCbaVCAHfT5h5bpsPYBvAPqPFUiUA/kRWqyJpi7nX2ygnaDcJtrTwJNhjwia2oC2urxv42SC
DGkavOaDuAmKmvxE9hAAWEn5nhexjvzCisG1jG00F+scYIuUOJR4Ta81gBMPzG8Aj8H9+000bJdn
rv+SeOUe/2X3lPSCnYbaR2muKrv0I6yjw5WxebxrsNQaCSbMwcrTlHz1VNZgXzyjM/nd+KB+1jFi
6aBWZx8gkFloOnrf2oY5oFtw1S1NinSPi4M2O2LsT8a3TLImanwHVBmj2x7t+VC3wdBH0hqwnYGX
UZvZ2cbUzi4aqIax5Lm6jwNo04J9y1mrgg5L86SY58Ppi4XdNsEdUjGb+97cbyCS17+WasgQW8Va
yNNlrWbRsF0jF2dcmFVbM91kI6OrAaiCl6QBl/h8M7o5AoNOaFXgYq7VzurqYOngdi03AW/a9fk8
DBpKO1/moNXnyDnswbC05I3QD0XzKlyreTJfauG+1kFxqSCpvnkyEye4mRaoA3dHryjmByYN/bfQ
egDxAWgquwQc4Eo3P10XC2yNTNrQL59ZMQzfWOuAtCnPxKuInyG8RHvtLcImr7dejJx6VbTxmjTw
GYdMP1ckHZYVI87tqCdsT5Y030O5Nj0hFhCsUhn3j0PVxRFEDtJvHbbG57urliKHbBK2FxNRgHno
f2uTne+rIrRBVK7xdZg3LB0QzqyCmCfLdK7SOQZ4adCBSJb4niBiKOcV+8XbOJouArkuKaR3ViOi
gHtoP4Jnby7xRrZLPVOSmW2IYuYhu5CKnXclBvvg5ZC+NfZAQCEMf6AbWSNe6XIY+W7kvv36MwxG
/arsMd05TTGurKQmr7lo7jWt0scuSO0TSNqQST47i5YnCzZV6oSNMfGIFwOEB+EP1W21CkSdR37O
2VIMCIFApq5eaI08pE49W6z0PpIOXOqk4fxx5LmzkXKqdh7WWtAY6Q9W5gqwlHP/xDMg3EzJ2MbZ
ls42UzK2NICqpcWr+/8P37+PaY3N5zOa8azMei6KRC3rmdzOS6fxNoWK67k2U9e5SeNs8xIissZm
DmDaSJZkziC/2LBvfEdnreWxSvSSlGkN9jpEX5SrnmIsE7c9tfjWyal+KvrwtRshzvmvDgKAVaRn
Rl7pZB/Ysd0lDWJSoDMBxoj4+dFBWubJ5k25nLKs/2ZBm1paRfbht4hlasyy7stqRE762OmNKqr0
KSyQEdfRxL3tY5tFpO0ZFh6IVqZFWX0pE07xunTznanaQnlLAeKNDYIV9RcokGV4eQu+Nq1u4ekN
g5TW0rR6MfjrJTZxF2WKpO2q8GJEU/EprDGnxjOnJgTkVfUdjJUQ9Cq8D4g4g7Qkzr3HCljdjQJl
1s74hjmYTX1gda9861J5j83sK2ffMGz8f0nl8a7XoNg+pwxiH4wEgRdCzg1TrU9TqaEnkOtJBufx
/G1DNHtTZ7m/ttmQPDWAG0RgzM1/TNl7k43tOwiQ8YOXbnWv8lhtARYZt3ajGghx9dnCH/z+PWjf
zl3mPPuA5dYjK3rk9CjW7Sk+HTduoPNl2rfZWyC7rfG1pvJ2wkP7XaVQDQjaoH0kirAtsnG2OSEg
kwarnw0KyG+gP3+ShJRP8f+Q9iVLcuPKsv/y9jTjPCzeJue5siaV1BuahhZBgjMJcPj66wimiqU8
ajt939vAEIEAmCVlkgQi3L1kwT7ANnFNfhNCw6mRf+3EwPAkzOVeBN4JBIvs2IW9vQarUXLV7PrW
Q9bKXneRFl9zbtvrQfWi8EthWijHaM1kTYQh+O6KRQ24zcXTHPvFzBpIisTD57jD6SqFjUwX/+X1
Nvh9T+lAB8izQQKvY2tp6diC3aGrUAoYg0y76K+GxfZI2bsHwOrcA/WM997sa/ERQDyU7/4UO4fN
8/9XPhRXI20Aqt1IltVxEhsmTWGySRJYJOnLkLfh5s5PEeSbppE9CQpTdx6nZSaRYbWY5HoIMlqo
DVNISgrHk/qwiL45QdK2ILjL9WiVIzl+KH9vON4YDl3jo4hGDbTN6GDP9B5DIwBjuvu+fZ3dd7No
gHzUQ1UzJDdn+x/nzSE+0IKLpO2HDR2kQrWqWSdg5VoWfYRzVhfCkMwDdC6vs/9Cu2eahBNTXKbQ
//nxf/+Pg32RaeLlx8LZhGm4+j2OzO5H0y/s2rvmhoXj3H6VSyf7keRhhHf6qALhX+rsIMXMd33o
FE+mizptILlwj8LNLauyH8MowXNmn6lANGoT7BpqoV8zjF3ikDHUEaByFCg+FBmlyW0g1cDZTQOs
xAAzw+6KVMHYIGGbcX0PmosGDBxZoyPdUnhXpx+9q93k/o5BAGsx+6q61c7xMK5R/S40aFciDuIv
G9tMrTNZ1HhQNFiYQ2UAbhB6V5qfArO9HpnwVxRiqakWhNymS5CP4qQnHyPF/zimxoZD1u85iph2
DWqGEuneepPc8HadBhgSmYnGRmhI9+GBzP+cNMRJu8hT//vMPAelpMHjzjWFvOep8ORncFqjvBms
JDiexfFPhXezVWWjhhYgBe8zr5adCKsvA2gKgLzr4zUdHllh9R01R8G1CLMMidwiRiE5DpVotuJT
AObLsld1UA3nwtFQqJqXyauFF85F5qLkuoMIB2Dt9k+/Dh7dlidfRkMD6RoonK9QtbK3ssqyg/Cj
23Sce96mj179lPDszHJkaEA88Qi62eixj730NeEGpNjhjls5nJF/qhfTxteKnW01An5Ho7UX2SB5
NesDjbZh+2ipNeSvNVAFtAjjLrBAHOMCtmoJfSUNifpIBcfFuxggDlnlFZeuKvGlsato5aC6Yjsp
kGtGDtYhUPEqxWzIi2QvPQouF/1gtafGEtmLFWgKNpHmGwpJcVR+zHCrgn4WggGTb59NbG6UQfFV
VOB02Kz1m3JbY/vdRiQ9n87xPAkquaBB7XSVeidTy/Ml/Vd4TpRCO9PSTh1Eil/wl+zpPxhovmib
JhXf0qmgmm7r0r4wUOATfmTCGycq04QSitWMOGFhnENz4o3+GWoVYFV+Nf2rTEAUAiT7uX2b2tWA
BrpjI/eaw3vg4tCYNssP1ZjthStuLvJ3yuQMssWJ2wI9a+NsH3CncUv/EEaeSSQBgSqhf5K61tij
DfYcsijCDvtH3e/bC1k0PYuDYZqeSSH3NbYTi8CX69EPDpko5HMAee0HXoFzv2LW8LnUUGmAavB0
55Tl8BkqKMe89MVzAVjKA6tCqEjYfPycQSvlH8OiinHwPWF6rVbDdiMdwhDfJGZF2abwo+LoiKry
l0lYAnKpd1EJaTp07+3Gjlm5oAlTF68Wr1wM1rTI5KOZvJSQ4aHuh0lkuznoPVww8wyOex5dMJsD
hOtvvBY5OEc11DNL8HW7beEfeoNvZz84SiHM1A5Ru8yaMFlTHHLWyMXQPKBE+rOlEhJYvfdi+CmE
bBug65VATge1GdgSrmLOCtDK9/02DLMfMx11FeOICDR+4O1Tr/400Ak9X1SNyQ/ko6bpt1DJlo+T
EYbJ8Z/WEdGPdgzrN88c8TvXdOPI/bL+1IRsheKD6osqMdvxoM82jjJxzvxgt1r8DDhmfulygOa7
wSu/zNN9vCU+Q09gG4n874x7Ayr9oW9WRpDuxXaTQzPNRGp1tqlHMWoG1GrGDcWRnxsutHQdVDt3
JrILXAvDZ+q1UJ6cevV7r2Sc7cfQBWdTxHMA9Jtqi9cP6w1fnC1JYLmBaUILvdbPfTn6FzGOKbi0
cF7tVPbJEg1HHbefTTPBjWq9Mf7S9+ASUZ/+7u+YTRo1Bzfe9QC0pmNpHlCqbh6CGLRRy6LO8eKR
cmQORxnGOJvD+OR0QhtDFGuokuHJvk14X8a3EhB49e0PojohXpUaWfsFqEKbzUx/QgQqd6ZgydX2
INmmAaHSC5AdUNOA4GHqkSnMBhKRgzzf+e9ibYUrYgA2boC0+jjfrxt751SyvXbNUCy501ngs+bh
i9WEW7qNtiLMtn4twg3dbYPcRE2wK17Al56cM0jVTHfheXrsdeELwE5bFn7NfaN/opo3D+8FWpm+
Niqb9cugSjkYHGVmr7/CUIX1uS/9NUpHdJB6+59Sb8geDVSlPOEYYIBUE/DQZFJTakO99Ns0VLne
9ol8mNS7ON5AWTXycp0dLqWS98wT9qnQO/YMVBKHdqzyeyaOylOrXUV4iwfxKaplTjV0FhvcA3uc
84ZRuYrMqFxqytSHWNWb+Q/QdkQI+SjObtLf7Mx8C7EBPlIELTotp5a/801XA1lMCZaagC/GwtV2
yJMMR2pqPoJdZLZNYhuZbc0YbpEDSjk3sTv+TYOzf1ohCIsljqW/IjcLxalctE+yjdunAciORZA4
xYFMoXvF1Y6LJVnUQMOh2t7NstzmL85Qg68vOjzIUarBY751kSxbDz123FUec+diWN0m1vruoLV1
OxyQgV+D0qV8TNzcf1agFaRXrNd3y5SQrCYLhMj4iz9a89j/bl4hKh1ZJy1YCt2MP3uQ02KWfGsT
IzunzEPmWrkb1NavgR+ArKIynTF4gsCSeMTOST65vD1TFF5a/Z3utBqSMIgCbUqMSgFWIxMzLW3r
pXyztfC2NOCM6bOpDf1xcLP20qkGoozhQkddzSaNKt3Am7l6kku/uRRQfqiMqNgrLSVzG7RIb9Ve
cqaIKTiMUnEcgmCTj6guX01zq9HDYbsRQ4GL6Sbql3vwBhsatM/FaOACam26ft55t0tPV3i/IIVk
XY16xsrStnjt20ZR5OKALosfK9Y9O5BLAejZD3aBETqrwWjst86S+rKEEMUBIkfWWwnOPJoEAbf4
MZcmGBQ/u9gX7IzW23l+CuypDt6Ko8TGe2rwiwmQaR5HoFKVM6KuW5knVMgUtzlz+P0ak52HLFja
cd8vKZLWpJ6VZiiTnqfPI++farrgHEK9aVnqTuO19NqjDsBmkF6C0Na2MwFQrIiDiCrozkcDd773
+VWQuxO3EIWh/Psp8hPQMHqWdfX7slz6Ioi2ZJqobrkWkVsgOYraVPJRYyRDfg6CeIcsH2jWyBf5
5t40M//Ue/gSLgJIqE9L0SoVBBGOQNs8OkFhbQQDlYKMWPIoqyoGuhynHcjio4rUMOLHRjVB5tpH
VApMEeRXTPMXO8U/tppEDfnj+Hs1Rs7D7JaxdoLYdH+aXaUOeTIUEgIjopangUHk4K1IWLmdr6uX
lbOCblGxDvy4ipaW+rzOiJqZeS36vPjVNYvZx7vEOSax+zj/WbLwANVrAZ9M2rew7NIvJsSs1yaz
kKBUpivKpc668ZNRFvaxRX3X0lf+sm39BbJC/dnBPuOlxBLk52PLtxXYNTY0nZUdKC2h2wkgkYeN
mGsvyA+crru0I7vblzJcaFbfPWg4TnwAFrteMr/KNmHnw/c+0ILsbGHIStvSgK9GqVd21quTQzdv
jiV/7CIvAq2L050fwj5gyQguszsaY3EWthJvwseYrqs+C24p0TGo2ovZm+JsWsHCc4wUtJjNx4Z8
nhK4pQHfWom8s49/Ci3+MNMfUFEh/GozLzuHAaltNPdX7ZAP2dZs/HJ3iTtzoLm0aoaU2Aq6Vy6q
UfHZ+7HxDwzgm97O6j0qepOFYHp/pabNtP46gr+gSYvhMvv1GhB+AG1H/DAQC5nd/sqR9r2fn9nI
9IAcIwcvr+GeGOrMAJUZeLTpjFQsomEocSZi1u7Jfm/6KKskauaNfQ9uhj0N0OwperJlBQBY230j
7mhtDKwnnFOQQfzRTe3UaxOIoTX5mr60n9J0CiBPLkbww5uavqZ4G/fkpwpQckVPXeqti406bxdF
20PHyA/5Lu6hl23rdYr7GUAsldHg7RclFNAdQpOpuGqskcDvtHJDvsZFDSP2aZgcqckQyICN09QY
VKImdvmLBtWXdpjx49yYv5s0EISSH6vG/SxE1Gxm1zzLCAPAUVTY7KPePy5HM+ZgmstayK14AnWj
jZ7jjUdCByS0G7kVHghJsWtAfYLUQDUBPs98mTtN/djkNsj7331k0gD52nqTpMWujr3zCPXLg6Ga
IrTA205daqyeg0s0tqrwMHXnoSk09yIXm77Bvy3wIWoYRb1Vy9Mc3MXNndCbTebYAKvhmYpvrWOd
UOiFgzfqlnHslqsK2tt4Dy93hhejRsm3I6TCqKvCowEEJy4SpYcEfO6OTDGaYA+yMTscPxAWj5qW
+dCIEv6uNl1A9shHuD1C9P0eQn5yeRC22Bqx+xRoDJugYTSQTa8MUB7CpF6hTOr9yfwX06w+MzJw
sXRvIiyeZW4ZuxabtYvvd9qqNvTyFVV+uI9A2OO7adV4ahT4IsokA0XE0H/TfNS1Qi/ZeOkcr1gb
ApypgchKaMg0/m7Qcn1aCWDM8hXiTg0I/gsoKEo8XEDCb5/Ktr81oKow13HjDQvy0aiHYrdyRXau
Aluw3CzqIXU2OvRYga1NPBv1OpVfrsA5CMLx5mGyaICW6JsyRuDvi09ODaKnO1QDgWgdtRWmvmrL
SD+xLJJHrfmZ50AILMhFjd4WCThj2cbQcMOOw1I/kX+K48oOA3DVLxgy6EEfjQfyOZBzig8UyXGM
EmJ0D81cuxaHuGXY+wLY3h2wGQeHiJO37a6BJuQB1SmhBfWAQQWosf/wkkOMwjOOFDAvM8d3UMcz
lhQJSl6+HHxktIWdN+BuCeqpkZ15aUegOO/8ZKY4hsqhWHee48nvOEl78m2xvPOTCWE+pKhi62my
QOC2KKQN+vYlXvHzM9PGtgcVGCq59loxyCOQeQ+ofey2YVLKo68a6lk1cPBQTNfER5vGQXD/0AgA
Ch09LsMlhVMgLRgh/Rku54VoBDIXAcixf00MUlAPLShm6tJMivQNr93kXtpOT4AQsvY1YPwXehSM
gtW70e1AvGIVKGcCKdmzY2vHxhqyZRdC9zGMhHyOyoxvtaGqUCTG5HPKyvFpwPcTMozPkyfFK2Js
N+CAUQHQyUxOqIb/QRbKZhBWVki34yVpslDDOy1IJs7++yOAkJ9lCN0UlDEx8Af43dnJMxymqYZM
aroI7CO+CukBI+wgoI7AqgD/Co30HO/DQwc1QWwsfy0xT5zXnkfnC8wr9L26FUxrq2UoZlCXnlfg
uvG5byE8TqxBfh+Hux5vWTMj0B1BENEHUSzrwVqnYmcXzSKTehRG5nss+WlJjp/d4XaE6grwLhdx
84JTH9Qxjj5DIU4YHHs7LJ89r3zJiTjk3V8YQ/ms4j3TATNMz4APdZGQd8di2Zb2tm6whcFSLdTd
0bM7LvCV1sxyMdvUm5w0Ps8hcxysCkR8Orgd3hejAReCK7d1SjVCw5NztslJ4dzqjZ2vmdNnmv33
H4c+7bSM0+NXoQeWHdTLxKgM9MEkT8SSszQy+VBHtwz1St+TNTcf2CvJ2SRWdZzIK2d7Dp8JLdWC
jejcpaZ/1nBj/xQMwTrTc+eLJ0NrU2mZsSUzhtRMVtjWW6Nl0cFpwURA/sFMP414D31q9CSC9id2
FeTP8wKEKtBJOfueYT6xInoxncT94vkokGjUs6IzjIsPFqNLOUbGJW71H6WTy12E+6CHeuvcOFiQ
nnNVxOQTrt0COZwP2P27ugn9mV8rJEsjZOMtzM5NfT26Gs7M1FwcHSKHRd0WOIE6MaAP3OE8bkHX
RbXdAJ0e8X1EWuYi9NYve+TJvJPUnPgYg6v3OHCzBAfRu03OPCnw9kldamh4iiQbO4pqmcSDKv/4
t2vMC1kRTtYsHcXzOfRnxagNC45TsTUK34olqkNCcN92QHm4rvmly/HKFja6deY8sAZQCzD9GEMz
gSKqsbDP1KMQ6skhuy1FJjV5+RibnwiJ2crmUrIhPRNys2xM9gDs0ZrGqKnw9NrlQx8tZ18zCHfZ
Msa2s+/3hUB23J2N3N2i4g0MYxypKxQwHzsZ8KMrkbtZUldo4VAsqEvjvqj5cQxQOucMWbAaMkfH
QV73sflf+ZCQuM2lae1hGEI8+99X/BeLlVD2yFB2hg9Bq+k+9t91Ls+t14pNwWJAxnjoPrahEItY
wXmrhoPvyunesiIXGzfUTXB0GTj/MiE3CFlpdoibSL7wMMw3EVT91nHtwCyiGNjjql/QqA76occA
8rc9OGBeqAGB7B5Zh+RK8bpRo9TMxF6aBh28JkyrQZ+63UdZCOa5vAXpkwdihOOoQU6MerOJAgIB
Wa84XpPP9MzmqKsmh/wkr+JzMzhQ+FWNC5Uh5NCfSr9Fbo5cdZIusGt1T5NP8noPqIt1CKwSb3d+
DiCWZ8RHYvT9QOHbQ4MWnDcH8heKmX0eZLkPctEmMJaxhh+48Ni3hg+QQ4ya/MFP++qcA0S3xP0y
/gamq3UOsdnPIs/xnHY5uGB9HL8yPlwowIuxIaKZISp540CvzqViCSgkxLSaLv2Kd1GouQ+suAyq
51nFsL+lglH942iLVggwjRCvk/rfOOHVHwRMoO8VpyAdgu1o82eytBiullikPgR2g18uI2uUqw9D
YdtXu6RIngqViKYmiVCo2TeOu6Xk9DxAPWnUf/t+zXeTpagFp1l6Wl6sxvvaalxMg4lyORU3oEKG
1H3jDgMemklwyB2veZGO5Sm2VXc9VLJ5Qcl9iLQQGxY0moI/+BG3Gqixp2O7RA3mxS/N5CHMi/YF
ysb90uo9f0exupPKbYWa4xWSkjhzqdg+QllutRgbZh5JdvDeZrWX7nHwv6HROW50WjyIyTk1QQmW
CJezU1joHM/VVhYvJq8UYgQSrwrSdp6bDAQ2kylw2Hp0IZxMg7P/PlaC1U5ye5vZ+Dr8KexfXMtu
kZEE2xAkCEenX9hjFa9nFu0/MnDPjNx3w5VawVQr0IBW0j8jKKVQX9hDpi3W6zeOdAaYRV0vODWN
BEFy7iDj32RrkDvb0B0c0/A0dUGVE57I5gaUebQ4OAQ+3pxXNPkW7o9/Q1yRbyeTVpyG1WTqGT6z
llVUFSta0AuN8qSDuycwu2IB5A4/tth2FeBBw83aFE5yJKehRgYKIicNp874t1FwTyF+cPv/4xIf
Vpu6FBtHuBkAz5xuoMT3iaAuFTMDQKSr7MTaXHsqm+YTV4hkmfV/9P8hntYp3tdJrbHeV2DohM5X
v1IZh1dAjRzkkrrVGETWbBnKyoZxGgOlyM36fR4qJ+5WmeepsXSr1dE4rzpfUY3Oser6s/U+Rp/N
Q6GINPM8WrCyWllcE4ukqbwQ0LwqOwrVGE6eJJt2AI96r4/ZkXq+SB1AB96DoAk5gEhhPLs04DWg
zljM4ToojQCT7YuV33bNubCk2HDUFKCqO2vO5KNe37jNmXrNENVHrcZGUE1wVUM9r4Jq7DRNr8aj
BZmE/eSbV6FeDfVbnGwBQHk3MF+DPoaXBUjbq48xD9AMuub7x6gDUMbJUgC6NOr2wWicSt9R16Ju
IAL7AORsefPSkCu1GNVmTm0fvLRHqRp1nVGvwfcJ6oRlX/j9kqb6teZANUKtMi2o+wZfAFHrgHaF
5Vfp82yX1YOEam7pgwldOYH6BXWfBgYcEHFdyYXb8S2OTGpolNWgZfBNdpz9tGbgC6xpNPk0n0ZV
bIYs2zEccRVyYX/46/oqNpTQCQfT9S1unu+WQbozHEMu6KrzwHvs7J/X5Lhhr02lWqQtTG7W646Q
8obT4guQe+VaTkD6UJ0MfLAHlTbp03CFspE1/pzhaMdiOFJvMvsR6j/ziGaAlcuoIGndC9858Cp1
D7FqyPyTj0I6e3jVNR10Cu+xd1PJpPkUwiNXbMGhFohkz8soXWigGsPeyz37ec1QcsM+Nh98XRDt
meVPEXYyQisDUk64N+PX6VjOc5EV+hXMx2tCb1PjmwVf1HFuHidfJ6HpgVcUIJgB8NZIDw+4zMrX
MoVfr89ILJpQSUJpuKnQJfwZxb7ht3m8LKEKdiOXGULNXnUsLx7ypsy3bl+Lk28m9T7mdbj3pWYd
jaS1t4MB0mUJhuN1ERTdoylN1AbkmffCYh/knn4nPxc2j8ESk4hvg+SXdujMny208kyv71F32H1y
NaWfpkfZwej0/nul9d903+u+QKvbWuTgtQCloBcsGT7DEyuHdj1/LFT9KTogr5o+lmEjY9XY6e1j
NWHuo/jQBIYJXE37jNfuk20oLH1nnqAG4j61seU+VUoHxSiBaEwz3LadJDIfs+SFxigqwfnImoO0
bk0BNGBX/QqsscmVIiIgpXaaXTRLugj5mNO9mg1AMRSPd1n/MHqoZaA1KEIoEXG3h4IXma2A6F+M
09X5Kk7uR6uwiCELoz7uYNTmY2A+Ixk+AG4wgBsDpMHszRxC7MMT/ZEplgudgXdYhki045kPig8N
ut/vEbaQ6RLIs2DT+alEjbo91jg+B56FegWEwFDWUWlLMpGfb6aBOU4AlvdfqI0M1JP/hqBEfbCH
on9UCVs2Bl0ULv1e9o9vHeiKsUG41k4C3VcAzE0/7RaSpelXiHpcR4jo/nQrECqPic9QJziuzCCL
/w49/bOsUv0Lso3+ogqE9eLVclyJ0a6vGZiKUCAPUBpnA3JNEDXdm/6SVwnbUQEk6lQXSZnGb16c
ZMeUudGK/HUNvQqDu/ZlqJmEqmD6TJU+ehF6a6MxIeSBw6TMhTSlPWbDlwAAzhbHhd8EmOdXGgqq
8Xsfioc+ceJlrQYyczyiXGz8lIMREHsl/WCkIPtBIYmLVGqbP3ia9ZBoufvi91X7IrNlqgzySJud
cJwbPhSN57wEcfMkunHRVSx/cfUovaRF+UyWUC5zMFfI7daPuBdkLx2PUZHhMnNfW23+MqZpu9WB
c1/RBI/XwyYZ6viYjk5xSW2rQ02xk61dvPxbq0DjxSUCS9syVU4rG78Wfv6z4TbLxCIDgddCDlJb
6G2t70yqTXL2FaCwT6WqO7JDy90lVekvdFWpRA3FO/mo71qdoZapOpZGVjxlIw5VBqQAncxbAnWY
oNSY41hOERBTQ2bEFQExqiewF61NdHM5/BSFAPJQBY5qgEbv5v2jOS1F02g9YKF/BvrfwlBsclDN
M53COxiB5n5oZh9y5u5hNue4O9+/iPsXIT6YW7bYwJ7+RSx9FIprRjy2F5P9+x9zt0zVnSB8aR08
A6xYoEpuj9SjhrsmVJ1UQz3ylYMdbNIme51dd1PngbupFIfHPQ5b55WdCHQvnvFDxglTZLiAdij+
OKYa6v3/+OoyWFmGl+0rr/2P5ZwsdUHXnXRrw9O7ZS1Y8JeUeOsp+vBv4bJLEdTFFx/Y85XsRf9g
90a2x+213KV67F7zQVyyrjlxR25qzwT9Vlyi8rnSFD0T2wWj5oLLjuH7LpQHY1OUFXabsgIzvJW6
R/CR5T9AZPqURkx+q5zh64Ab3l9BztIF6gz5E95a+k2IFP15bjyoK519HsXn/suddzapJ7RUW3a4
ja181rJ+QTNZ4UT94jYfZGjw22C8XfK2MVwkJjrmrkFcCZgdWO4OhDOS+ZOLDcMbeByrk45X0SW5
Kcq3/Z94w3UnLJrhRf4ytICk4Aq4BrByuJL4H986TVu+aj1IBLidBWtkLYtXw/OMrQDbxDS3Kdwb
jo3mgj47OUKOBXJ8aq4R4FQptD2cd6i5IMKIcWN0/8rHPPhuG84D5O7iN+6wdDMCRHnAaZePu6td
gpvF9r8bw2aIcv5dyB6q7K10LmWjQ4cM5K0rnHUt8eDs8VgFm2yg47mDg9PgivxgdmE+W8+uMIBf
ueqcZxeKosFQF1w9fPv97NMEygGDFC8R0AwNrhSXVXgqu6abLymOllNc+cegcF/mqX7illeWbB3u
f299nHiaOG7BtqUfzzKwbbzwjV2zxvsRZDKUkxqh5V2/aisHBLxFiDeFKsNtzJcdXvi9VGzuI8Gv
+sLcwNhNgYBHrGpgco4UZ4Mv92yWur2TjuOqo/W2K1YOWzEgtT/bicSX12wFxBJqpTYNFas0FvxI
pputArdgn3WLecehKAWqLUvof9QuWEZiyQ9NB4AwnucF8JkhB2USYKs2PnbUDtbXHLzXS9cJxMMc
C1mpWyxI/4y3hhn7iWQBminJqkkhURsoqLuJavhDjwJkftaH8tT73dcYEm8QEkTj5e2tkZH20aRR
iqOQP5k0QCGuxp19DAxuL0A6ABK4kJ+ki42yn3/KFHN6ikNfZM5Vt1aC4xSR5j2Y11Em3HsBmJ4W
mh8kjyz0klXQ+dGZGpeDK25lWHq5sX2J+rNmaKNtWfFwz2Tjo6KqyByUTXJQCJqtPNZeXYWgg0DX
n0WZP9hl4Ztr3cNnpUlTEI1/sAHOFkitjkiSGWYtAYvg3kkw4MOsDEiPD87Abr0TDWvSbKHXx0x3
63uhuTfM4JmqjbEFaZ8qD8inOhTGWtCzHpX4ZwH07ZlCoqAbTmqCRS8OczCNDhreUPPaOMx14B2v
cNDLQbKVGEX4QbCTqsQpbpLhLJOiX1QS9aS17y6Rzy+OpQJfzA35TAJg/GkY+L5bdOgJa5EUI8DJ
aoU5GNmOY4fX6+2d/37RTF39w7RYzzZp1/Fr3oJDXxb2zxIdrbOtnzZoB/A/P3VYD897jBrqPNd4
y8Cr5VUbX9r+YqqolPXPhNtgTZpFGWngrqTyrvLyfW4ELVvsbn8VbX5YBcl9lN9hy2Fc7FGrDjgY
6I/UlBbvj2li3cwBEvbY7LL1nZ9MmkCxd+a8Ug1NkGpBw9ApXPZS0/c0ihzE7RJk/sk3h7jlsIxM
tzg06reWCFCOJR5K5snM1Y9wkDEY5sieun1l/DSrVm7Ip/fmzm/ibsckcKXSjUpUQDS4DZJNPZBc
VMd/9JngtDl6r3+KnCfWViDWveu0uG0AvzBDFDhEJtatkqu8GyBz9oGIZ90kkYWTi9/mazzBAzxW
q1SAH02rzHORMqp3vZ+1EDTzu9RYopQNuq7caE5DGZobKwz/JtfcgGasOc0m9Rw1oSk1tgZcADXt
apF5YDbv5o6o1gBhZwSwnFqALjsHk4/MeSDCTmoBejqxzvNKWyVi9A41cKV7o+NyY7JK4iWkPjrS
S7/XGXYjYFf0H0UOkbXQD8QGG0H5ZkJFvVEof4pAYX23u/2AjBy6Ou8Fw1QqPFUN/2PBsKQC4ru6
Y6oipjLkhrN6DbpT/xjKKIB2exkcyfQgigQ2wveREOd/+w5sTXMIzaAGBc35tgggJYjjWndpGtDQ
aJMA792DYayByXHe8KecLduMfzRB/62FTMYLAzhla1t5tx+wg35M7RR1uirC1v4WKEL8hqOHcOm2
OKiJuyY8mJGUqyJn2etQetrODAx7SWYCWsZjkzgm6Lz19NXk0LscyugHDdZDl14bHxksNTOI2vhZ
WC6oG9vslVwF2JxTCywCGjjUuRu+ODivPMcKymiXPd5CujTbtgoE6WeBtmcGB0O9Gu0yUAm5o1zi
MQjlJlWZCNm9aCORpl5NNYqdFDebSg/BANMg+ez/dWPJDHwUfxF6DMnEfjcgG4ijgF+IMq0B1EHz
Qm9DPmrc3n5A6Uh4IitmWfVQ+NoHGNrdQhTGCx5+WKjD258zCYOAhSZHcXk+LmKT51eIBATY9Lrh
QyeT+jiZOEUKUWdZ3WJqU+I4V8U4QQYa/5L4Pmsp34a0Gz53wP2jzjR9KWrduYy8RxWU8jeF3qy1
oRkhgwBz+BUGQU7nwkT/F06z5bEUOl6zeFVcYjvEvj5LrEPaO3vy24zHEI7hwVvTJOlRuDkHyWIB
AUOFn00cz9xkUrYTcRRkHpMlB334RBxVJ3xfgqTtKeh59Zwb2ZZwtBIQQZBPNcEEuqU1WGy2m16p
6VoBT5ZJYLODAfAZ3nKLbDVTqLhG023zWnwKQxsHUkSfMlG+UtcowWczoL6epZB+CZHrulIDTU9Q
8INI2ubDlTloyG07FUQOWpwmfAgFmnILAE+Mk61fcSZy0A+2PU0it+OA+7YOuotXjuLUQJhMi4f2
AP47cSIX/kvw7ffxE0j8ADdwsnEiMW71Nv9E1l3c7KMBWoprMl7mrYPTVbWeHfWQ/KHhqTvPCQSf
PsJ/xMyXoctrSfqJ1p4+F33EeRnmveRJULEQtc5lrm+MOL/GesXPmejbpzYZ2Hlw7KvUU8CfVBNG
XbUu4rpZk+m6TvOUsfLq2NFtkol6tzNzzWlSnYAh2g1ksOjUSTw1jjqOp16Jc96jAV01q9PMLfkj
zUogT0YhPXRYp3kM7CW/dd8nzSuGfsMWQxfi7U8t+2EKxcyBHa1Ll+DcRZVRZm0/+KYuhQOgiw8z
zxRIpCPjHyJpz9s9tvNAY1ncWhrYfE4m1HwsKEdh1FK5PjLnUQr+f5wLSiIPWLdiZ6JUZ91TLiRR
VEaANoAeVTknimCiEk6bBvgPQNfWMwPxPEDRTE0m3z8OlApJ0YwgRYuRqquBQOtQiLkmGGl2NgF2
AXGX26xrjesHR+TyycLRIUCscfwt8rVkgWpnHE80eD47NXuf2KeG9zUuovZ/SPuyJbdxZdsvYgQJ
kgD5KmpWqSYP1e4XRrd3N+d5BL/+LiTLBVnt3uecuA9GAJkJkJJVJJDDWuvECsXiz3bnfTaNQ1p1
w9WpUIIxpSKatjQeZXyQfQFKXjNCOBuluAMyylWXdfF/EpDNosZQyXLfANWrWiKdC9RCJmO5Ww1X
4cfi1gKU3LETbUDX0lfVdiWyWVG5j49TLSYupXw8Bz75fw1gdLtQY/shsv3TbKx3WYqIYcszE4El
MHtcXFJRl8XA3tn3AAhPekBzr0Oaj4KjxQj0enwyceozq7recaTjbkizCrXRiBzay80ifpJgEnxS
hwrOoCMZ3lyXzEloNum4n+bl9zlGdJCpnDDqDQkCgFrGkIKyCJadSKTlejiq+Xr4KxOS/S/s6C7U
FSt3+McVizqqEDBWV3NBnhAMbpzuUEdqXnnxrUU1xQr6bCscfRpaQEsB04gPDkCl1Qqa5Du/aQkv
TYOBPagLwNCGWs64B5JD6pwIvo8aQusTH5B+WnZnQkOUuGxZLex1/oC08hUIUNtmtTuAaXz0j6j4
BkOotby2CBhcTRMvxtw22DcwycUB0CLl1WsW47UbkleSL4Xb7LKpbU+yiAyA8R9I7DXTeBQ94J4K
5Ap8AwjbJcGJ4XMWifEBv0T45WnVdpg28KhFTx58RC9LaiOzCVeDcxWVOVxMqMRukzcUPa323hz2
BxDBo0xHLWsCpw7Rr/RrtoQ56uW7fLtU+HM23Brwj1lb7GWdGFtPivJT6LTIEHfWwWyV1Senj6dt
azTOngxibBGfUKJ27Jyl+kSijIFbohwM70hDK82mB2HzbzSiplR0Hx7KdS605LLY3qlygThK2mqe
mue6wg4y97+VHiClFwJhiTuA0YONpd6vY5GgEK1gLRBWWYmoRF9j1wLX0wthrPTAX85mET8R2Eqk
QIgBsqphWtTi3JTLmfQkzzIQ7qhE4j3JVoQXdRGGrJ9Ay+hCeDxuczhL3RoVDVm4hBfABYUXGvbW
AizyllpSrXruZzujNRdgRvyYczeRhszu5cF0o89jLxFNVA3451w4a5DGAjiNbscBWPwui5wUGNqr
3lZJ24PRv9FEM/YdlGORHvwncuMbg7/tisk5e3izrM2C6v5zgbNICewydElDNn4F2MxVeKO/6Sbg
p7EDvZQHsi7UAfC32HS8LY+RltoWT04758jpFPl1UQ319NDENQF4h9wlsqtHboPCXE2JgXTmmWFx
XhVGeBwbkIbo5fQi1EOiH/gGhuzJTPNivUzifWKRXz7cWd5dk+z1stRLgbA7ly2OTh7vl03nS4Gs
kck5Iu77hUauU4nr5JoOIo/F/HfIsdcR+Ti8G5PaA/4mzViN20xesQsETEP/ilSSekPB29x0r0OT
e1/L2HX2ZjwMJ7KoI5DM0Fn2w8IppbMXFbu1oPMwtgPXNHXE/RqmgfipOx/IZ58LxreiNbsTDcGD
trWcpfvSRKl75Qqym+Tgf+KowfcAeKzOG2YORoufzUYl9x04/v/NzFGr0XRa7eeLTnPUrxcFNuD7
RfW90eLqomTWGggq2B54EbIunzehVcmXVFoxgFxr/JG6jXgTrn/qk6yAtxxOwDn3QRP9YcFzYDc1
ReRtKVG5ZSWQKDicezoDeWbwkoNOGziQioqGmhBI52ZpL880S86gWZnM9DdtUOCr+h8WmlmO2vAe
0H8u85ZTYZoKmw88aFw1QxbEo+g+kWScizIwDCBEEguatifiMzKxqtV+7K1LHOXLMVuGXtGb2NsO
n+CPsfqDfiscmSRBAkLfx38xMApDBrHTvhtwHLgr4MD4zYTEAYQEXm0XwDk94Fm/V95y5l1rvHnR
Yuwyt7LOZlm1z0sBIlSyAPVAIIcsfAVz8XNup+lDbQP9iO6YPoqRVocRG+RnEiEDF4TmyPDZxyEo
lSLE/3ciQyVtKArnEg+AVwe+5Y8xCamx3SkEAvJgbbSMekavplD3V/NAC+JiNwliSQAKgLsTGSjs
b3/u2mMmQvuRGmLg8gsjPRV8+o1EyPdVgXplIiz3b5wU2iOZrZxdUV1mZMxyUMFgixPt6akN+go8
8/WT/WZctaC5TpNHekGsj/iuEP98QUwMdFnu5J9ryw6APB4/6rQuLrMYRajCBoiD8SMvTNkBIytC
VYKStRWYDBFya/D2Dwa8Kc3HLgSvRcqnZG+1cQ0IbTFk19Kf99E0dudVlvaovO/AyDhlwFpYZcjH
zvcGjsJIGbOf/zt8NmKgCtTxJ3Q43/Ys07SFL5hp+ve47k7cA8Bq7qOncURiYimMcZNVyAkrGC92
vfL7F3ZkGHsONFO8OHwWCEMCggp0fxMSwZjxsHZJ7zoO0iBjdwxWoc+wbZ8Nr6yoLPlAaQKUEqBz
Bf41dWCY3GSLWG4W6Bl3C6ypCHdr+S3ocR0vvkao3cebeim+3fUceyy/xR1c3yWoA+61XVN+mpMy
3zMjNi6G4h9FDUY77hvFQkrC2qiRfpBFG9JqOQ2pcaz5qWsK9swkGCqz5fep8eOD03P74Bq+9004
O3h/3I2MOxzDnBq1zCp1jPLH4vIVoC7WK0lsjq0gQIHhnlMGhQfWwywu7A3lpk2KeMQZhr9cGSWA
zcxrwN7OpggMBIB3JGyKNnkC5mfyhPChdYiRMosHMWSrdd7mydXshoBks+/DGZVngANCFs0jNaip
doIFMP47pMfUbAN3/7sGhZdwmYrhspCCrE2/k6esaj+tMvzXyUeaAR9aGKAQTGzvl/EAi5BnGTJh
4gZMokbdHQGnHD2Ofv3etDjYhUOHwCskSYQjKSLQ6Kpz6UY59rZ1HZ/iDLny2Bh/SftmOiOw4m0R
C5e/O7M4m51ZfQGu2XROJuABEhOSko8+dsgdwv8HIrnzHBQbw4NqnhELBVOmWQEVcQKgFWnrqA1f
KjZtTDc0XhkKNsxyYqewF3IrIjMJeI0qhH2aADCEYwNE0bHYqpNpY5etDcCMHsW5qmii9yZcqE5C
MKBHRnfMl6EIjLxwT7HiOJ+HZAIuRNfvaSitaDkygf/Waurcz8yU0wNqgZGRpYaAUyxfZsNcbY0E
83M5bDrEdV/JYGLpb2NthldajC5V1D14v0xxJfY4aqQfLel2QMCXu9sM9bdBBwSDJ2Qq9E8eQ8QJ
GCtnEplskrhvoAReQMC3ytyYAfZZNRX4+C4INZxJVA54ws19UhxD3wyILq/IkGJlytx6qiNLohJw
KXdAkOUggwV1AxeOubGmHLVTSKt7C0d7eeAKCF+UADFfSqDIW8h8rALPnm+0rtLSXHMG3ySw8+c3
fN3LAyGF67nexCa8dR22Mawyzw6osgXw2OiLnRsyRHF6BWhFDdy91bWqZIXMY3jPSBvVTnJIuAvY
jDReDqJMAEtlpObXsHDPQtW1mCjmC2LWTI9mOKPGLmnngCphZGcd+SzLt6EvCmTBj8t+PZsk6sBC
ryJqnNxAHlsH2ped3avHJx1dbFs+CtBYH10E0k5IM7zqwhzJGWLWVIZjgqzphETEVavLc+opy0Cw
5vjRtVER2iXGj2cYAMTQoSz8yVYPD+rVTYJQejTuhZuXzqolxYAK5NBDppe2JXlotQCC4ag7pqFu
4qp0ANiGSyiv8ymugOMXLmPPqsBgAC/riCpCNVNl7oFbxE8jiloeRmKUUPLaaqcSAB/oFqIYd25h
LBtt4xO5hB4j7w2EuczogxIOsO0MSr5PtpvA1cxMYF1gRI3j9n92nbc8IFMYW8DQXfZl0v4nHoov
IhnxluVdYuKARy3VwkJm2IjHmV0GjLehDB88A7+A1C7nLxbKuOBVMOcviCu99xYl65G0eu4z5u11
YZyuk8ujeQEchiqp0+rRHoBJPRv4v1SKm9o6NwQa2ru5nolid/wUHLZbrARMOSkoxpYkHndpCfqb
fOkahno2JVTqZsl+BxYmP5Ioc2w8yFFNnT/EobPVZtQLUSVgpbig+r1Q0xXtp3qq2mOqRAM9vEih
f4UfJutvTf/2yG5CvUs7jEBxLgU7g7KDnQvVGwaDF2CtQrfTXdL3cWYj7tj/Qr8kxF2kVrnprmvd
LKuXqYryKUq4sb+/0s10sga293nEQsfwZ/og4hACDZT5MAj5Ban//KBF1KOG+IZo6qqV071tLAED
4sYFSAwNQBEjwT197OYSwZ/s9w4AQV/YNA3P+M4+kxQBVR98n0UEeC1evTWLk+8Sr8mPpDUFyMAn
FKjDm4vUct9/ZWCj28TYLuB8i2MxHZDXwzCQy59nkYJhQB2hSavtmLvg5IGiFLDoltkuTls8ggry
zYZPJWGVND8PQUenPLfhE0tRERko417wfAP2VDe71imypHmYVN4JMMUOIks8370zCILmIl4UQlsw
SVAtE24HgXoQjAdxeMdO3O1YWuGxRup3DBAgKmIlqEhIjYb+0DLTnbzNZJXdbqX71ouvY5Qc366z
Cmkh7HNR4uYi8i3dLELGhTTOrRAGEjDQI1mbJm9G7fTIN4Qc8bh3i5k5YQlgj39Oc2RjlEg8hOVN
V6+t1xj7NsZfOdFp472Eyim14UQS3S615HQqy95EhrPaj+pmFbKMv5pR1h7seOg2dizrnYbku8Pf
0wqNyfcrk6lDalUG32IyAJiwM9zPhjWWD3MmC3DwYliksf9cJ+JQgwVqDPLxL2TQ159MVyJT2om+
Ji3w+8myk06COLcB5nM1EcQ7zQ5gxQveGS3/bKdZd3SdNNrm6SKfMh6fklkCGwEpe9M1MTMkTSZJ
vZclcE8n1SB7K5UIVKDbZnidkZqsqeHdmKJs3PoSgeb2Iky4UQGuZ30Jhf2H6BgwI9zpYMxu+jtL
u3qLRPv60a/gCGi8/q0BY7YqguWo3kBPNzcyW/rBlLlR4EaOe298Y/exAPBkb5f61TUkD/Hnpy/3
Kxu9NDjxvr+Xi7QV6nXxfYALW50zEOGvg3Qapmvh9cVLcl65deoIEABL/Hs4sHo3A+HlMla9++RY
IG+27RYVkUZWB/0AgNVcYauiVIUdZVeASVXBraqGetQsXiq7jR7TNGa5SGP8MeNX0+5kdRo9Z8Cb
eoqKqbw0ICAMGG+cN+AcRbtQlObRAMnEWyuLr/aUWXBrGNVnMKzh9rv4aQB9wCFTAJZeLoCMqXrU
dEBW2s42G1eMzBUKk+AuNdKlnreqB+PAZoEcvo+lbhA1zZwn8ImgTiae5LOXXAakjL7Uk2xffkho
4HZ199IjDqtsSDIpQ/k+iwYk9guhbX5ax0+9L/7otBFTpw682bPBfyLK2Glc6osU8tFSIi0HAS/b
hmXtbAecslE9EPnXikU9aHMWDqR7xz752C0jhRyAihQ0paGPCgecIFEF2UuzXLUUcCUtz0EuTdoU
dV61D9gaxSqdznV+4lbsBeuBARkup6aTAKlLRb58NQDgvQUghPvEZstZG4fFL6g0Bm3Bh9wH++DV
qeOArLR87kv/kMkMiGVqulakQ+wGMunsXeeV/Mgq47c+tFm8F2GbXryicosvM2dtAChF3AuN6zwv
AynCMsuOIAdoUOxqDufZc0S+sRKAGk55WO3miCNtzA2jDeC3AFo8G/EpbF0kHLuAFAuzOX6bepDt
2pE9bj01ZHjU7KqSoeRIpPFbWgO+yKvi4kpDY8ajGulen2xwR3+aQIXbgsIisT7HFmr+AQM3sm2V
Iq2zLVB+PI4iDnzl/29ny1+OvYoHKJc4diBt6u2oixvj9mpF+tWUVCl5/anrRKLYeI6T7KSaP8AX
5u1oaVLHQKtBRled7kI+YWPXlDK6xGCV4cF91yMDPxfRZe02SOw6CcT+f23JHOPNl4mo7Fcjmkvg
PsRIXSojOD8XczQCbMWrbNsLZgco1bQvtfkquxiIWIvNnziYvH6fsKWG77JZ4PQwmz34WPoHBqaS
M2qHl0OI8+izWYBSsIiW6c3Ixu8mErz+wjq8aJDiKrZ9AuqqBHSClsoYUKMJyZN6JFmG8jdAlJiq
FCZB1OaIewRQsBpStQyYRpwNatGSE8kcZE+9eCDb7GrraYH/KceOENHxGO/xqrONMzXrmFQ348FB
Bvpm1TmMs2DM8Gsjqx4etIu21zKarhUV6JdPXhYDrmBfhkC9zE1r3ymuQOalw86Owa68GO749Rfy
KRzDJxFlzSGjpNRYpZfKJXQvQIdzLzS80dB4Kfd9AQgaMkvC8pN0IlQqfdiT/Jczf0wf4Bi5uYBr
Ta8dSIy5AAt0bG6A/M0fIruiP2DQSvmmWwOXAkLXXQ5gzfFPbE4dMJNlPDpbRrmnKui6HoeDbOxH
bnnvhdEAuisu1FRLzasN2ZGahDSkHsniGRSq+L/AHKqLph413ujGgZibMt62cwnk4I3fynSbzmly
oaaZuvfenSyceXwBdRxC501Vo70zJ33OTGSfuyHA1dU6N4brTL9Nf6tQEavIB6Tng8OhwI4e5XF3
1OFWNuf72JunVaEf/VOd/p2kM/gckV/0hDpN/6koFuuq1iiM4dynLXZACm0B3vb22nVhO8OjizGA
8LZOhxfajYxsSGtPXhUsCRh1+wpk9Jt+ajCR9KPh5Udh529kKBk4hhEI+EOn186UtrsM5QxwkOfI
GirE1VQ+rzah/FwPvvc1k5eGWrZOwd/Lvu+L5ARs4rv8JBKsiUdtHXrn2b/PeKJcIhaKPwGu8x0l
r96Fmpz37717WWK4gG5Axbi2K382/ve5tLw5nvEERwGdGt3ZutLPd1FYDetTg/7C1yfD+pSgv/tC
PVAseraQQbufjNE/68cBGZDp7bNl7d89UkQEPqo2R5wUCLDwfVMR9trlDkMtYumcSOZnRYoKByrc
pm/VG5GOU3L2Hdyg8uAVYJ/U5F6paTaBBafHgS/gBCNFnPOjDT68RxLFC/evZdie4XUYs4AWAVlq
UNvgYrMVKSYKoMGennnhYVJ5iUCcV1FXi19JC+wzUMf04xfPGJznwjZeI5UQaTngIpCZh7pEr0l3
VWpH0fBkuCAGIUfkGE/fmwYuL3I8+qBkcYG+09/IyIwckUred3CeaRH1PuRkRSJq1NraXk8qGRxk
SXu2+ejuKZ59F9SmsHUlxfLgi8NdpJ10Oszd8D7e42wHAPmfw/LajhQ+apw3dMHISpKT04mv+Gd9
TrPK2WErkey5GkYo3QZE7FQHpO1ip3u0JPCCxWB9HkFb+FmCmkVZkmTm/Blkrv4jTS4GmQQStJyn
2OvN584Ch1QT4w00mNOOClhTpAc/eGkESkGcWbug74C3GJqfqJy1G1JE0ZoGfI2qEhbOsXTvFu05
5bW5W3NKV/4+Dlz4TRG7EoCGKG7H/blXnZEaO9OqoARUv3HrU27aKp4fgqQtboxdn08oy/H6cEvC
2BTAL6XukDohQB9g2YAYbu0tCBkaO625WYiEQIefT1PrrbwMmpxB80bcySrut9vaAyQ9KUp1MKIe
NSYdjPSYmB2QhHE7hbRiyPnWA6DDVqRt6Z2ccECqW8SAt69oMUuV3F8nrHCviNLWe2wGsk1DXJmk
5y6Ha2XEI3ZVmQA4A9KAmjpV0rf2NKsyZLZZx1zxFTsRwg0yQ1IvzjnRRdBWDxBt2OrpMfPhttms
OhKTwQzSv4v5O9Lu+DmijaOex9XkdRpNAKXbX0jCSPZRCDrKPT1wRnrKJOmLVbjO2afEzxuFY4Z1
0Nai2Ke+PV7iPgIc8Dy0n6jxs+RL7o7FlUad9LxD14Z2QEOmzEZ4oyx7ES8kAgFyvOsaVCEafYJA
FBien0DAsCflYnH4MpFbuBliVp9IRhc14SZmo9xH8DjC4xs784MMfe7s3ZGj3tSBV67PPAeuamjK
uDTKbdSnoHkwAeulZDeKZhhQLGzF8qGswwHEHXG7JVmbR4iWpd5GIG39N3DUPvuVn7z2czu+FM74
CbUv1W94n/BDbwDvKSuWEjsFG39a4dg8GnNvfqniCVsXzK4aX4K6F2AbNMQJDweFeIkv6zBuN0ni
1V+zXLrXcEbtFq0WORKx/igqjzRUt4BMeXDlCrnsI4ejylA1ZT2h+GhEqT043/iqMOA8QNwkRyF0
xxHLUyYpd2y2Wa3ttN5WVTjjKJpCqNdZOmvjmnN8FUXO1qVJWUTluAcNldgMvUjFFkXr1uNgFJ/k
Mll4PqgRLeV2XXlaquSNLkQKWoqBd1Oy4alyhl0TJunVrvF/bakmRMnpec6NFxJNoBYHh6WHFMce
75KttqOeM1R/jq0lTwmQVp8G+JCfAOM9PjLkUJCBlhu9vxymuEO+jLLVC6Ug7gy8MLb22pi0HzcX
h/PjjErgox2y9gL4xfcGPnyVYfQxpp62sWY4/zwQC2iRtiUZglO3693ZkfZORgtEjYf/OpQAgjv5
xwK/snNcdzxVLdgVVfGH0bnuLhtVSia5fvV4dRQDANEF43gGkl6FX01zwJP1DxnZ9dhtbY107F7I
mNbSc+XH9bTsv6+XIicyQAQTZV7ghubshkaLCLW4a9eXaA73RJxFgG0rsRgpUsfYr2aKcUwzcI3g
/NWz9FTq/aykJS0vOs6tX591NLEqJxCHlSbc5D9HGLFjagbgkYGPrbbYUWvXiCONURB+O5nVI8qO
SKPmIf+IHRHWa4ctyXgk/gajbdcArDD1r1MiGhCUjSFwfBTAQKrABKiX1Ca4B/GQAuj3rZyU1BRe
CqSAu2laTUvRZJKFKGDahGGP1KKPa2hjri6uhzaBEND4Xy+PMiVjQihMW93M0kvd3cavLt57s4/K
aYZE859vQxuLZbbATfjznd8N9Z1afva8ZNVw0OuRrf42SEGyir7Ff1Vn6r/BwX8DzViAgIGjW7dx
RsAv9ur8aCcz4EtpbLDeAXSnklJzM7bIarU12sEMCml3AXMQ9EOBevg+YR1ztXaYGoBKXaeRQMy8
jvfU1RfHtq6ZFeWomrKuvk6RToNzqZzFLizw4xXl8tiky/jZtjwZAGhQ4DeJocxQmMZYA3ZDNcxy
1j2AoyUBWJUxfnYSP/0ERzzpqFGLtWMPMitANwFjd5IKtmGo7BdqFh6+mUg6vmhRqli33Sh9MqRh
v0y8aZ5T9rfWC+yDsG/Nn7Wo7Y32tPR+D+wj831lBuzZPY5dKFhT65AxsMDGbTF5PoKXuANSOJ7H
N4AeGI8kA/lBA2pH8jT6YCSVKJFp4PNLwDXn4VW9jocycS526MABBoS1ZqPHJEzYaF/8eDagybd1
VXeXGxGZUGOpFai3GpPRIiPn8O4vsnzf3kTVV7ddfGzwKuw7kE8BDpbZnZFcWU3WhoObbYfju/fg
ZLyqzx5wMfaA1IhQVcWs4lNurbPNBfiXBogutoCrA6i8BMnPQ4y36oPXM29XDArTwDDeZVpbTkU6
bsgwihZgOQgbKTFImxo3ZJQit6HeOv5YPSBznVZYtS3K4je2M/PdQHvY0cNnMaMRxOJq90q7WwAg
NCpHltsbFCoWO6tHudy6ZyZ92CfxCTuNxzqvwmerR9SxrYt15AxL+Cw7PIIbk6EgT1lQY1vIrLF8
7LO1LPMZ6kQbxwpomic8/1kYc3ZmU/oXicjWGfGzd5kRrCN1BepFfbbjY8F+/IrBu+Rt9HuumIHH
O/TYyNJrj95zYraiwDLwLNDvTfdDlkgQLoyZ7yKs6rogruw4CLmSst3Q2E4sdGfXePBLtcGgIWlG
VS1htMze+Mgh3PNcls8jmFtRRtWLPUK4yFZ06hEw/vsyZdY3156agCdW98onq9svsuoefHewz3Vd
mwez7cwTMnBlwGfzQHk5a3JOU7jBUtgmqmGRqwPGye7JqpYbiwQe8GBWFjThwyLqeBb0C5CsdSoH
Z1OEvC6V+UHpIL4ZJsj6yaY92bxnfqhEkRvL1A4BDOvIR70OTjEzqLWp8hrAESywQE118ablvXHn
DPCleiwFGy5I1CYz+8P2ZpaNaLuREEfpjGzd3dA7YDVIEuuhd0GuaRbzmUTUgMgA+QKqMRyBjCyy
q0EoeKqt8XwjW7vA8iwOU42E3xcc2v6gE3BRgeysiORJ4HfsXkn2syLKo6R/nRVamDIGqgc4Lgf8
n3UmitPcKd6BRAAEraLtTzRzPYxbyN4cfTCG3NR7IjkHp8ikRwaoAB/IWi06+OD7LAt/Rr3xYqBI
VJjjg48ax8tkxT/Jomp6IG3YhyMeEmiot4CiEtVFzrSlIege8Z+rDZv4i6za6qGeRT1sfeyONmkC
Hl5DIe7kOEyC4mgCEZkVmdewdNVmqTb3QFXjoKK2kkcmbIF3nZd/r9sD/jbaP1EG3YMDU7qHivUJ
FgLcdo3tpgQdUgPkbas+pMilQiYgULlJG1UAst5IlAQfwTP1mtAQ3+C7mmxQl20BoStytqTwQYBx
fE9kwJEF6cYKBksgxeJE3cmb4eKCY2rexAxY2OuYVBmSNgsc3HsQwHXDPhrLFOTWaEL85AE97XTV
hsbD0IQcsZHCPA0m35A6DHOEvlr1Ql+7eqZ8Cl3Ag1CCYdmI6SEPd++JhirnkHduiYQKpZAZHryi
6G6TEX8oaPoK6TGHeQf8wsY+xMhQ4V4eXiwAqOxZVKSbOPaRZU3CVuUp3I/DBYkKpMkiOINoDg21
Qk++k61rTbYjt7HL2nr5hJIrxSLTVp/8mO1dkRXnJJH+g2v1TYsiAnStFWJXUQ3UjO1uNCBpYeNm
sPiyM82egUvRTpp1fmRjuzV0qB5US1BTwBG9EWKoduTMX733q+OenP1r9x86wwrDA76d8z+M1G7N
ymeJaJvqLq19VvnER53F4avvSg9xFHUAsA6XLSmwycc3TYnHbt2gS5Y0XjNE1Owq4Q5Y5xYW3Cm0
cSGAjOC+J7gR1wPAIP90MhwuDGYh6e02AY70mZl8nzOgDd/qSVOC1he+JIQd6QktBEJGtrR+Wx/I
61P7LkGPnueN273hBD0d9FNaP+fvZH5mBZMYEQzLEUHu2ARshsaqt1MbteWGhNT8X8emQpXT0/+n
NSyFNUdGdAvZVB/h/8PRJDSGi2ZBueNUIe3/QjYUnQzqLLVWUhYiWNHTqPd/kuH9/b7eys2i2GGK
vIDft3dP5P7UzlIZAq6y9tx+pxVAtvrhUP2l85R8q/caZ25AO9UOcu+VY37ys9q7CNU03BA3za9k
SYLcQFThATfo34z/+3qjl+zHVnQAgv5xsRnEJHPBmj+nMnttFBFSpRrqCQacT+rVPgO5uMNEoGUo
KQf70Z2hmSP7cwyjE8mpofUs4lSiMWhOmhNYDM96KerlwKLft0M+oMAcUO0d2yYqJFu6LfZrN8hA
Ht4/U5ulu5w0ZLR2idExK+BMv7VXiyQfk/RCNwuvc5Aij+rLGLlcPFlyvBaBw94BzuQnVrBEEYTV
ub+8c4fRmEjBxuqtnAvARyh2sXXeTfeX80hPk92llG6gycWAETWcwbCEAna5TXxk8RPoOMGNr9Dh
ra+QyUlAzUSI40hZHEEzQX0S0zRAthm7aebfSUSg4yRfrbXdujLKB+Nkr6X/WJPn6aNXIeSs74nW
1FNm9dJ9NlQEGEc0xH6pGzV2+d6lMTXILwAhCWlCoNdeaBzNprEr5+T7nV1ZMSDOaGEBrNHDOyqJ
ZTvPAgghT0OfeI8d2E/VoHF8AOtRzyvC/TTi6EAKy+em2KQ5gn8iB/ESCYsQXEBWv7gd/k64UwP1
vQKuT1SPW7q5tBZRvF8/kt8iC39Dt6tvSH8k6t184vUjknlWzAzpo1iUjAqkLb5vvUUBB7IxZpcR
HAuggk86VC07Gd6JqMJeNebczf0DScnSMeL8IhOgrgYkBGENEsnBLre0KHgGPfJ0KZxQgjUZWzg/
bvHXQ5s0HoXDocpB/L4K9RaPtn5NMXPA36X+7n4ijRvvj76rlgejyptgQYnjNkGd12VWsd3Mc0d4
1D/G1KPGHlpw7/gAQlZK3dC0Rc29k+lhyedyB4JQlEt+2IGLGxEu0SO1l5vjuMtTkxdI822QdCpy
7w2AEeX4TBtAFBL1yEOoFUkPzuVUlp82jgNCOHBrY88GXE8SekmYXbKUAUBmcOFnTzLA6yJwsRqm
ZEhCuA2BxCLtd8MBtNq7UIKg0ANA7BEMys835SuTqg7TIHE/m2g5zTAR5pg2qAHuDmm2XZq++LaU
47mqbP4f5GZ+ZaU1fR2tzN2NDmcXgJib13iU5lb6ALhGLWm5nrUqxJArFExJ+Mja4qTPX7MzmA8W
XCtmXrYPccTY1kHV3Nc8zv9mSCD5u26ATQ9kN3yPv3fGNL4VQ9lus6Efn/q5tLDxB7ZouxQxiI6q
bTSPYN37BTkYAKmna4P4dTDGliLmw2EY1T0/CMRoSsP4tKrvFR9EX3VhTAFdhBb85ZXURfR9rBf+
WICGtArdBw1XUrL1FpRhqS6i1esKisdMr6Xvg25VzyUTkmkTrb37XHShRH1lWnF/tY/vRK+s11uN
Pz4wDbWWFgW8v3VaOA6KH59KX2z9b2jos31c6Ob/Rq+lb/Xm29IL6Q8LZGjQGLUK7PQDkSNCbgkq
0ZBBq0SZRtBYwTQIb2Ptrrq1PwKP+h1pg+bdgYMAqQURPY4MOcCmXJcRlKbI/kbRoQIxaEbWjHsa
u1QZ9LPNP9RkGfne1VLrrFNIhvpPlDDSmj/bIJsuvAgQGoHCxF/LQ9Z6kAk1R7l8nRkO3rpCZFHi
LqzZoeBDsbmvM8nbAgB4mYDniObb4Ik2TQkMC7vxZ4AG1Dm2OMDQXu/n5oNRlxoyagqksdC9RWmK
iijqknooslcT/DX70EIBn6uglZna0VPvTmakbo+kRGUDYNnh0Ls9ks4w0nY0RKLY+1I0/P+ROaDk
3LbwPOGYOb/nJAOa1jjH8k+SrCnHhlJqixYgKt3NjChH5kzWgVIgitoCifgf+c2IsccPN2vYKRgq
phrfq63In9qkbQ7+HL94Y6hoVRR71Nol9Y10GlHIi/dkaOx8QBVvknHnIO37Ka4B1RFFReFsRFV/
q1FvfiIZaakJQ1ZtOYpNt3eKdOnnYwGf1EYbU8+wVY3S+xUswBunHm/q+GUukmVHeKhGBDq3TV75
3014s/YkmzsxXAaFtkq9OxmAnjFjnefVoEKepYOQhC/hf28nZBpJpILvaCxcOzws3TjEuyUH1dG9
/n48dkO5XzoWfQmXLtwJa2iOzlQ334AgDAoRCZCIyqwvJQrDgnK0m29gCJlQx2Sbj60EdSVgUl8R
WPQehdfMk9wbU4UMaXgBxaHMneKSuv7WhKP8RKMS2EHItFEKWaBAfXKZqDarSgknJSQNyRDsCLEv
4uZ8HKLhsA5JY5RNeTFY9mM2TbxZ3QBUrEB9HNZcnBq85o0A4NPd6rkBFw9dbV2Z9AldczWlu1sq
PB6XLip260XUmjfLr1P1PZPRemfrR1QX1Z9QfR8ptten/0fZlS3HjSvZL2IEuJOvta9S2fIi9wvD
7XaT4E5wx9fPQVIWqmvcd+68IJAbSrZKJIDMPGdZIrE58ustNijG0KF+eAERJbDfXOGJhlnIUdKd
VDuy0EAGENvhpFP4CXD1FBipNreFx1c1+LB2iw9ZRBq9NsL2d/oOmGZ044siczymohbPrvcbY30V
fHd3XPEZXyltIncd/WDQH/C7ZSPwla1qFk8bFoJXUpM/Atv/Z2Pbxpb0jxyS2o/MD7FapBmRVdJM
LSrVA+BBr5kstS/pkNQGNqs26zjShSx9EWMVX4LMdV7AcNCgtEDU+5HaLwvXPNtFCShkkeVC1aps
8WcanobI/GCiWvzKkmaLDnmj2rY9EJbCOMGJhfAUPNks5kSR8NBQKFIc7WcMqKZaoVZ5AKWYWJtz
Ik3xPQP+ZAiQrtPyLEgD+XIngkjqBRwVSGYZHATrgAseHAAWrjRo8IIpDEJiaB/xhRcZ/ELHoAzL
g4Y4pplTVH8M6HBDXx76UXt0GPw6sgEmLdrwIB03D2c512G33JLGSeuBBmKfowT7ABXe8EbsrAHV
NHGBFKFJt822uni2inE6ifSF9IwIFdC67qWAO0V1dRGD02KMVM+UlRmbHGw8a+qUSioxXWm2tFQl
QgG+KjM1W931WS3NV/+MpgYsiiZr4ufF+u3Yaoih3hk2+EUbOT0BoKC7eWqwjKreDPXcb00HTQ+r
2AL1HoCuUCmRdjcayDniwAJszaE9akPmDw7K0nNHJQkRS44xDwDxwIA84+FChG5F1DA5DtDQU6D0
kc6Y5hYnYPvPkJvNKQCC9CFpUCuNoqQZBWod+EnrQq5w/wGIS6+rbhz0LArYMnCNMgIIS8pWA2Cx
QCkAjzwaAHnZT9aep8BhJd0Um/HWZigit1G4deV+518D8BBsfYWtMAMXVYL3wwUqkcCvr03T+lIn
OUTWedV6BE7I1Uiz1QwUcL5CI/7bTOlGcIXd8LtOcUgEzHFHnJvxWOQ4mELWQzh5wgeIM5Rklmhy
WVlxUGy07rfeAcfjFJCy4jTnlrFBFei4t4DZ+5lE7N7GvTl4wFtUVrStTnciWe1Zis/1D714pjqY
6Yco/KhYy7YMlh8swX8l9sLqZySfh5+soPZmCvztv3PsQKwK6otpOXLpbT2dGMYAb1QAPN9+d34g
XRmBHQrs57ffsy//il9ODj5wgOQYHvui858G2/afHMLIA7XCulMi6cgaBqm4ot5iRXodQGIIpDF1
627syBC77WADrqYwD67L/3pwpjXHGEmJbARCrProucLVTwis7/0w8wbPIRC/OQVKJHFdlTwht5uz
VaSmLER3dl19SXiePLl26IwoQEZ1ZC2zI+lC9D28BWBf7KydZnY3pPRD2ZkbvXSB7dkau5tyTf/H
dEBa/lfGuAa6xRB+ffjPX45TZA1gpf9ufa7SzmabVIDDNhYPcqsVaHBSWxewBPlncOSAqo0BMjlB
CV6sBpoNZsd2pcXxx6qsZlePT9qPATFnnXd1iJoAGChCW8OkOtnYcp5Irxfus1buzLQY0B5lo7kY
ZIhEiU3k2EuKROVvF0wAkt/97nR30yX611q0TCordGNQcNu8fUiVjchQzfPUWuuu9LODqA3g86ZB
cevUQDPAc32L4jQ/kYTO7vLmoOL6YDUcJPfvbmQYp+abMeNF1/OpuJGqDjkgppWvNOtP0ezFx+Up
rltoJ4Hay7by7a1+E9ADnQZ6vpOL2SWOYtAYl5cFGcrlhTLG6L6S5Zv5Tak+gdz1B5BIn4K3+rOs
g+fMMLDBsgKA8EdjWK0WOQEdxjWrbUuuKgOcUHXlnVMm4Im2VECYKHNgNQlg6uxuQyIZlhC7H7Oz
W3a7+8Xoc7iNdPWcCLm/W232B/QthH/z+g/aydxtq2ra6dD2x7Ft9LLc7X/Il+TYj/DFGn7cubgp
LqEa1IGiPynvGG5yp9pbZQHufit64qfq3ZCoYZzAgZF21R6kesCNe9fTjHTMjp8Z0uUMxaHBJUw7
a80VsGyshn4AzkzmiALQ1xBtZGvvDMLH8Zx0NAygWnoW/lgdtIFWoVhtKA3UCy9xD+uTNyAZX8co
A4EsYOHjTTcKB5VoGMBN7wCX1S7PLftfxh7wfOdWDeSL0yOqk0kmC0MuYAW0m2xHZu2oRb/yEaJl
mtFg+KLfSidulwW1QTsvwXE4/wUuHHc7+pE80YD/+xFXq0oG4PdQABIHhNOjb2Fqc0uqX84vhzcT
XB3WtKtBoJnzzrwE9cvSKp5W1UG0nBbvPp4sS/jjxz/49/SDUSgNfrQD2nl9ihSHpb8wX6IQ5xQq
vsw72bXyaQ/6vvOiCx7cKZxiaEZmmmmDk4EkDdlorItNDTAmaLpodRDq3NGp6FifdFFbWoXxuqxQ
DTxTYdy/l7EtdiqMG6UrTmUz4nuNujgK0QVzvy2gG2nxyvV7gIvmZwBPfJ1rvDBRozJcmGJ/JqZn
GojumWZkiAArcxLNvH7Q/86XlhsSK9iAAsdY/euaD7HvPw5IIcoLukg7owdCXxbwC262x2lHU2fK
00tb2BewJnUHj5cjV72ufM1aOW8kiiHBmqpiZnNskc5T7j5yCelmNOMcgF1hCmAqWxof9HJuiO8z
eERWvDAb8+iMtrlCmWsEbJcR92so4rM3fo3GgUV+eAQl5qfcsv3L3XOLnkoUhjY1e60fXDQDwZ5/
XWbJ57tQ7UahLStslCnAd/lYehgun/32ifoHWTyQecRFBV4cBh6m6yaZjWvpl/fDOKbOyZPioPVu
n0RyRbJwxw84JdTH34WKzjA3gksP5T3/WJOcgWhi64Xzd4+Zo45hZfvsg4EWnaMOXT62U4vypr9f
9CLQ/4CLSAuYNrlnWSd03FmnyUSjIHoHMV1MRdwDI8e1W38746hx8JtiawVuawM+DU5kptldTDD1
LDxr0+KPDtpV3LRJ2ICB2rTRZxGDgDzGgencuMMW8DEVqhcxNF1QPpH4biRXracZGYHotX3Q0xpk
xItkMT6EG2AzW01BL1Bl6q8yO+S3pAvijyUY6S+eOz8zXiUfF5Wsuv1stOAdUB40GHySOEAAURFJ
wTc/7pm3OTFtsEnDrc2y+haa40oHZeYcHcc0w4HeFlm2Bk5bvbXauQAwzK9FrB5va7T5uEeKI4OZ
+CvfqtLbMAwMz5KsHAfQdquiR5RQXgZFHmDgLutQsvIDSXOb1/aOrDaxCjRO267HJG1xb/0rxDWG
IbjawbSz0ah4XByXmC7g5WYWbrNroxgsFYXr30z08N+qDu00oNBqt6RbDM1YHAwX+2CtqxwrBahC
etSqKex84Gu4aOSc5BPpSWUBohXUc7Y4xupjfCBemSNw9tQ3g41TjodCN+3jAuQpK93qYCkLkmXT
nhzvzO7M/hHDDBmj3edd26mFH7oqyKpXo49ZliSLWeCIedd+oVYgH73qL+8KPyX91K7JJrC6/bNv
QwXer1h3q8CIW1QqvQOe4YoGpN54JhN0mTYA+dq+lhZuIf6JkEYimqpf0HgUHUmq5Ii7ckDYoQ4R
CP5bUmZGKQ/tUsNu5b0LGNgY+16nego7Lzg5CioPFfQjyKZls+hKF0QhK9SzLX5Ok4YniqLhN3pS
va9L/qTS65JuEekTAZcIFKUzbseqM3gX2TMNIarJn/sdzc2oe9Pa4MA6B+H0pB3JaA1JvwfeNq4x
3leQKsobe4m3iWltHgwtOtXwHErnvV6dIgxc+tUAHj0jw91cRRdsZrtKXqRRo96t6scTiS0D7G8x
jH8lDkteSAU0SpTBGda9R17Iv8gIwp/4pbVQMENrUFQiKvf87kFuokpuHbpFa4CADMCAO7o5nkU0
NJH1NtM6PogEmB0o0SFd++7y4Fw1UbmreQUE2vf19KKycxRRNweitY/aTorVS2k/HYtU+d2PJ6fp
61utf87j/gigebwr6IWhhlQNYIQAtBgpwYONd01Uo8gRvPKLRAYXZWx4678H6nUq9Y4iA+nuFmv1
usgjNvb6wZWC7pyWDyr8Zy5AKQdqXvvE0EZxSupfM60zATGyEWYPXh7log3C68NiUZLlwfz/0ulV
KSwb4ui/WtoEk8BoJCgirgHCwVEPnfDoi1N43bEaGNsWbvvU1U19AW/KhbBx/GCcbu8SwBwXiWB0
khjP6bxAnZzFx6o6Ln2wwA06e4PFjyFI5kh11z5bt/b3DBSRTXbmOBmjyAzPuZgBfKo2qiNJ+o1M
L2PTGVyUojcoWfv1Ztcv+ncjqR7C/3VZFskj/k6N7hjFYbt35IyuIDWYA/qDpBpITOPp55Tk5pYk
hiuGRU8iuVEAif+FLnbyBogqavm3D7IhU6BeR3+65WJ7IoEMBIKnCbU7oAwJ8zwCro9jJptZ6Tpm
gx8JeQr/TMPs9dU+bIvPWoV6RivZLCvQVJuyEg1JMu7njdbduY9iNrsdfQ7K1jeNHeBumgHiPeMo
zFlgSwiDRGOX3OGUPECdaB8dQrMhjA6l7VcH8iDVQyjpCPakeYBK0SG/9XlfmqwPP4HoPXTs2s53
gm/x7QEbS5rSUAJ7yp/5hYSqDuoB3bOed1mmvS3EZirRHaYjaPa4DAdNZYVzjnZ79DAn8BT8bin6
uMaVL5Ui3WvDOrvO/YCkq4y/1WjW4XvbkRngDzFYyZxsrIHFmwoXOtcwNycg+wbVPIJmAIGFP30T
FkrxyFvHkVHrXnmJvRcp79YhOZL9DAYv7CTWle80p1Fww/uag063ykJ54QmeHbPb9Z+ljeQkEsXR
T6D+4SSS/8x50K7cJMw/1TKodi0AnFFhz7p9PHEJ7EQjRwsPwKG24OnJgXRdWIA96sA1Dgzc717l
AAoM5fJgdIiFv11k5R25Kep0nSrdFFkbPaFOPnqiGTdSNFuhgG1HuraqXbBv1tiHlRUgBbXjYukB
dFWI/kmoBRYVrWAgH7NbZFp2HrFjpBUWpV6Hz1sw64G/Wf0c9EF8Blj6phbh3mMtv4AqrQWFOZrV
TCCOXCb+9fEYSifIDK2FyDpNDhBwRxxp9RG0t+YSZ8ZkXvkiRhuF2lnQXqCv2n2GTcwzqXCZJfcZ
89213l4kQLfJyxb0t2orQR56DYpSa6TKgyQRlEADVp9i2opfUCKD9lAAl/bcPFlAMSE9lc5RYRwN
2vefbtoDJ+YMYEho4OjDAdhaYHXeoXSjR7czdyU6e6dgxwy7AViVO42HHLgh+7J2D94szRMN7STD
aZGZXaO6sGsDEwCsnANJ4d1L+5P5znOZkp1M2pNmoT3WwVkr7QbvFWAkxf4+trwDhdjS8VZeA1Rf
nfsJ5nLuLlrWiS0AGqH8kyxL1qid62ybmyjvWNJEQwGe60FEG4AI4kbDL6InPdRIJVzT+ZU0c1mi
/3eeUAdvdY2xJ2XrgcZo1aegrAR6XLSK4uKpj8qTp0AdaUAi17sTH3Rdjlfsf3ahiDntgOyoV31Y
hkTn/TOHKBdHo/aXgH9dPo/RWCSmCixD6sYPfDLOSagfiEQLO7NypS00IzM5kkgDV8FaJCuKWhCs
HR/i2ICb7MFlf2iPh6XEzHBDqH8at/3u2riCowpd3VXlmdYqn1HNsXRfLU1X7dR4e8tv/qJ63UW3
2FuBImchezAmUS9XB9gEUAQhn1wTMMpg9AJXfVUCmKEKVwwjGj83pHRSfNN3yE+BRVxRp6ZG7ps7
XzWVLl4UBZw6f3Xnv6zXN/Mus7CdHmvgPgCRukCbGLJPedUMT4nKTZFoWgzU2dgjbklHVu1ns+4j
by0JltBfoTSbC4Ca9Ga8LKmNtIb+wF54MSoRq2IPJlDvMmR5Ge5E6gdgZJ33Mkv7ZoNOHO+yTL06
k6tm5vbWnDy7fhoVwBoD+XWUzBPqM/CsWpkdaKkphpYUvEML+jx8vPvV9ak0g63+Jd99p+5Mbsi/
eVKieqnBe21Nv/RlkYcvxV3M8gWrXEBQm/EcboRCS3HyErAr3ix+uoHn7xaRLJ6XTReaRQpmhcQ8
LvAyq3IQkbzryEUUOH4tK8YcUDIN/4M8TODp9ugjxyfpiKZDn1UXscko8Dpj5ZEpBJ0ET50uNbrT
8j2h7wHgsNEamcLSogjtdPc1mVUIyRl+nG0Cou0IvI1oZGRdvEYtDN/Pc9SukQOGbCCdcATmEdjH
Sba4MFUG/+Nohm28HsyxfyojdxPbdvrBFm36YYyT9INI8U+qzdvIRR8DDZLtAYbOrmQjVxaMr9HE
otPi0Q9sxjubzQdagwYUtSPhG7bTbvksgTPEVqBYYvkwA7+JpygJV1ZtgSEKvQ64OfUFyuVicBEq
nd+1MCiRZqSrG1x8zPZ8fnAjI1NRXe5M+zFjf/7rGmTIRhmtOGNPblr0+H8wULlnT7zaGNkELsEH
ec6zvwLey8vkNf2tlfXVUlimUkmTENjagR2yjczF5omEXTL8j4K60uz3WY4/5z7EF3bvB1KEz3lr
opQtBlmAMUvVzutcUDAeHLDPBfZ7pFC/aUCZD7vIKM130QieYFBCiJXd1PYhpCoRQEPnextwNmuD
ZMB2d8+F/dXnEzCrPQ93n0PifCqqQGw1He7UTOhBmoZnUrkW9y45LjZJIl7d0pqcnd13OEsoXl0a
PNf18UTwUEFgmdh0zHm961FXd+tUyRQfWYc9NkTSoTAqvhWD/1IkI174Sk+q3gHnY+yZn8h1USlj
hXqFtW0MeC22YRasZOBGz9maHIZpSm6GwfNrysW2s63q5Pf1ldX43tphfj9EaSx2A0BhVw8GU/mZ
IQB6ObC8ttpKBhJBf/PVtq3oQAsHk9/drd45V+Eydn1Uqx8G1C9X2wOFY47m8znjPjiZO/8DUJJ2
A3p/n0hihZTPEXhtgUrTpWsexcjC9sZf5O8J1//Qm0O8x0FP5UUQToauAylsnY39rsTVf4o/bTAn
zTlLTxQCvgScGzzf3UbpgPenYzfuiYYpSID9KqUL/FnMSCfq4G9UeU1bS7uhTwnY7cpPh9HsIfZB
JBe9jI7916UClgc4wxcZwHHDBlCL1GKjh3Ec1iBN6I88q9A/TYawdJ3wQG05Hm42qxVpHZpWLYqx
rb78Eo+oVy5bjmYm1by9dGvTlAaBK8Y0Qn6LurhJhSNidcUBv9n06EJZNWg+Cue9HaNxGW8v3nzz
+wlIUAw4xK1k9bewqH8CEca8STwpb2MR/U1qk7neJu5H7+hWdv5t2IYBK46oZkHtBEhlNpUoFU2L
Y38FMP3VHWT2MWxm86PdVecuauyvWSY4KFYBM+v6VfM5BCmi9HLzMucBu6Cjki0z0vmZNZ5Z+EPb
rEg02zA0TVA0teXNqr+iLBp8O6pWMZIYLNttt5PE44x0NOB889OWo7uvAcZ1TOYBLBdOjFMnBjSQ
gB5Gy1M5Li7gJYIhe3f8jYtW0Sw1eXIVyfC2Mq00os1c1gAxAcBCp4ZeYSm4hLpA8jL1RvG3EIpe
kjp5e0XPQZ46hnQlcpWK8/m2xMYAnkZJSbW1LQHcV+lgt9KGaG+w8BcDjPfZq5+yEHgFQGAmF1P5
eci/bHFStLaGqlkEWEZhvpRNx4ZtUZ1oww5YmAmXqrLYF910v9dPQDS4lyObVstG/257T1NyH+py
xcLpgwGECnBTAvvX8EPwE1vjnkCAScXRNb6rU9luSCRDm2c/elx8bed2TraDXbW7PivNr8C4O1mz
KH7k44D0mvTtD0WSRsf/2wMgM9XaYabcO5ljnmmQbWIts/+s6yV/QdK/uQs1I+OHYwQMcLj8rWvq
nw1WOMZ/sYZh+jIPkbMFl7R9jgPz59IiG0YuP42N6kK2AFSIs5R30QPavvA7nGdc5UzoKrjIFlTn
UD14ADn7XmePHPU6cVvu+4RNwBsxptsMOJR9G7veqlMiGUC3Ud6ATkFCbDRVhAoMZFXLJEwPQBv/
hKzgi/WOJj64lYdSDwM97u86miWjg8SfZbiAcf8FPU6zvuzWFaicruDOAjC034TAkcz5bSBRRsnK
Fihc5zKpLhMgiC+l21XICCSbTKlIjzKkMt/cTXHM8lcMpJSbsAthIte0zgyANnmmAFvDgELABECH
vYL0Xmbq0X8nKkOTR8nGb51gca6EBKghebtNlaJK4J9LCCWSLmAWIGt7teTgOSGI6NT0TtvQUjqA
FUDVeAMp8iJgd9Ld3nLv+K/wyfqe8OFqUd8JGhU20JkRNevfOY/CWgd93ry2KTITYWt+DXPHGzcV
58muiKMRyEL1fH6goRCZRPdqCcpi9Ay54WqRyVM26ATfIfcjwa3L5pPl5X+FxRy9oAC/O7DZMfdt
kBSfh6j6ksZp8QN99X/xKfp3B7QYAG04d/dlNOwHt0cPjmOmyaUdLDTZqFkcBxlKi95lUjIBPtfM
t/vtg2HiXQJ4WAzkN9GKJA8ZzheoHN4PbdsfhiQ4BSPD3VwDpuQlpb/IlNhfsveUzTca1tlrmiJZ
ALwFmi7VActUZYA6pmoKlrChQ33HaLIIW5T3gGXam5156IsI25+4H16AhwhcDpDSg1Qe2JOtHEBy
njlbMnpTYz+HtrsnY5zAv8wccNfiO38iXRma/rFqAxtXJ7B62HJZdbK9O1NHKU7i0kPFyQUPXBPE
N0HyORl2xC1AQl/tiHfgl4UpDPdfAlk8CayFkoNz0S87NCyhug9j7Zs2YMKRhYlDgKlQmxM1OOW4
Ok6Pw9Bm20ra0cpEDxCI4EDiW6+k/zJI5MFctM2sXIXPTeKsEML7OUGeTVlp6N5n2kB+YZ8DVPw/
h9D63EmOoqwGVHjG82saZLiQFdUTR+r1qQ1QuACYktI5KwNAQpEyb0B3uZhHHCrPOQwZmB32dRhn
Kx9Is2c7/0ltrrrrdUEO0mhDv9zuwIXISGGEP0QiLgcGtZrtr2tsna6PxRq9nK/GfPxdeshQtsa/
Szrp4Bj5saufnijnBHLAH7JLAZiqcDI0pEWZdluX2cVRqzTKRZhbqqWrmgfw3vwjjHQidNmahbYD
YLhmnBKFqCA+SAUTaff197FHha+Pe+5k7cXtvZjK/rs5Sw+sU/g+rN+dmxIQlSAcETq+tjL+IcrR
5cWt4xACXHnu+uoPy/6Z9H7y5yzBNm3xxj/3KHi59Qy1w5XdJn+OUfwtAebCi4O7+mP4oRFDj8os
8I4VXZreLFwY53jSvJDKkObfbtWCbEWpOrRl7UYkC1BQCNEAmLL2Jw/eO3f+rcGinRuhKiwAj9J5
bOZ260/x13HwxaXNTPZR+m154UX2WrnhXKx7u3bXEYpS9macmB8T4C98RE6CbKPDARulOu0pkgZA
on+1vXBaV0Fz8FX3E4ikzTPNtMjmGF2DjuluHwxa1M4jz6tTAgYnqgTHPciMTOmn1PJBjPFLEmU9
VSg9UX8Wcb0mLE0q6dB1HWnsrDwb4Nq6okS7xcJeDW3OFNnADJIHIHhLGT4ParAApADoY+PkKdgE
0k+4/z1HlnEmldY3MYvAwdaPG9KFs8f2EkSh04eMhdYJ/WL+lps5OwXAY7tNVuSsOukVPyIv2QtW
tdegxyN7oVkAz3G3iTywwBJZAnEp/I5agazaZS5Nue4yVI9pVKCYYIBI7hz8pnG5rmCXLMPf9K0F
ft13ulKNCqR1C3KQloPUe4vTAEE0A0auqiMc2NEVbnqLw24nUza84Gp8eJGAY1LIzNFxUjovQMW5
m3lytViVjk/d3gGR7DOpCguF7tgPTVsS8064eAyL+tAluKBuI/aRhiEU3Q6cceOmSypWrEuzearR
4Xgdqsb82Ds2EKYdwe8imtAq1iYQrQ60AA5SyQe15uxKc90G7FscjNbGT2zjzKMxu7lT4a1GtEn8
aUQJ0nVO+8UoUmwYZM0PgKQ3P6dVdyMH0ADKVcIa51Y6YX9ucxlvSxYkf7ZotFUr0NLzxMPN1PYS
/09/Gjnnt+XZEoff/1Xi4fcm7/ht7hM8oxBn2t2fAdAadm0NNk1AuFa4iVKbIpJp8OZoCi4AVXmS
hWvvSdf0HZVwim0bOeXXfPxEHN+xnchT4tkc4Crh/Or7fr7uS7+9TGCU/+oEd17cDeDV8/nVStAd
pr26+jOpUXU7n2onSRcvWWZvXkUI9iKfFbvJlAMokDna1ZspeYks23qq+/nE/DhPNo1CtsfRkw6h
y7F1YMW8Z33+XR9RHw+65CLj6s6Fzq4g08b+zogviSK8QH4Gdxj5Mwm1Yr8waxC1IsUKfDrloA2s
btFlhruOfebnpr+K0maVou1xrlA6Yw5bXRv8UP4r0ceLFvfp20MJMQVk6NLER6VoXiPZL4oQgJRT
DHRpIBqvHta6czdkssYlm3eiOL02EjHlBs1w2I7m9bhy457fACYWIH3dN+vZc9LvoDv62sqifokK
sGyVpmeinAH6bK726RC4XwKUWhwsYPLscjBjf5f9OpAD+wPIe+6uY359AA2R/RW3JBuygxGQbw1c
Ep+GUmSfxqD7SOs5cQHw2KEorqVwvJsxGtjvqA+yWIse59jlNzTPnspiAMiTROLarev5tehabwvE
UX4InUy++g07WzKqX5rOmZ7RF438dmK/uc1i5AcS/+nGcveDI4oN9gA7XEq6n/opqZ9wYdAvHPY8
Qv40Hsv4SF9RB26gFTVRhDtUG4fbxotXii9JKd3vtQ9y5dDJ7eexHYvrHOJRSgY3yQ+d6NKvQSPD
fQFM8/0MoNmv8eRsySGteYYeyFpeAKzS3pwKCeR5ztzvqPL9ztFg/WLZaXtqPaTTSe+hFRHFOd/j
wvC2tVv7x85pjBd36r5ESLQnJd7mE5joPnaOnNZ1gLJ0/k5wP2fZmY3gQCBVVyb9U40HUppa4NEo
BZLhA36/6wz0xxkS91igAIHx3QK4JftvFqDlo65rn7iT71qFQc077KuLYD6jKr269kpFehJpSBu0
g3b+VK21jmbab5a5uEwM3L1iE0TReNKbTFCt+9WG9ps0vLv4xK3qEduq3p2+++AebzpVTvJ3nHm4
tn3fiNOWnBOnD+3JaQ9OZi3SbPHRO/g4j/h68Kdkox0pzvEi0G4t+R/LAKSBX6JfOA7aZpuojhpH
ddSkauYqg2+AcYoMpCOrNoyqwYZ02oAijreImPuq1DPNcCprnQqFf9QgZNmZv05Bd3jKDBHcRJuh
u1XdKVkTbnhGw3zNqiTc/s4j8cS+RiPsq2146GDmhthEkWPtwQFzHNtMgmR4iIxNFiT+NgGOZoE9
cb0p/CC5iSYzPw5VyY9z26BuhLxRCtmglqevTnHvsI+xkU5Paq14LpHHqst2F6jLWn2du9zpppa9
MyfcXEfvVj/pgGikHWe3fPJ61LuRKnDGdF1OuBD1HKTouSIrpZmDL0+HjJFWg7gBFR1tUcybHrvt
9YQOIolsya8wRKCDDjkmRWkKSmW005JxmMRbhFAWMpPBK+Tr2/EB+3Zzg9+H80QISai5sTeJa2Qb
HI9/wSYRJBKyL4IDQ5jcFkylTDkHbpZvSHkXAefZjfLF2Rx5+vTWEF00x661+j1O4Ni4pfIWFE74
dzd+94PYVUXGwxbd1tNfQHv67gam8SrQ+LwuujH+FGObB3pxTz67Occhoq9d9Htn7YmByuEgrRpt
EIUItkNWDTu3KZA8zUzQhygOEQBZBcfaiLZaRXoaJsefutWd3A0SL9HiqlWEvEyxCUNbGCreJrSU
o8o+zhl/wk+ef+6NDGxR7vg6GWl79B3hbfpJjK8MaM+AgU7llYF36HMwIdWq3ArfBQtRGoAmwiim
1yoI0YJoOAL3d+h0O0ZeFa0roC5c0wpFsozjYde3JlCpUPsb5GV2jJhAWwe50GCkMS7/m8xet17r
DHuKA76merh7bJOM1lPlhF+aBM/7oMdb01K9zLnEs5VEU3U6a5GslXKOlDNTzg+xZE2ybAPMFmRy
ax/wD8uYoOrl13z0qvd5AfYOj1mohQl780yDra5+tah193GkfQ9ePuN/2ckpFTjyzEl2TsrYvprT
gPtDFif70AQACnZFUNIQKAjcHMWRnbkotJZKLrIapCY5kveg8v1NZDf6uPtEpzlelr+WpJKOAofv
GdX1oG13AXlGH6Nd0E3Mt7GDtp/Rjaq1D/Q8ZBXA3JHXyfCcqmHskc0PY2AYk4EGdPwMz2UGFPGk
DvrDQwSf09cUr/3jQ0CM1HhQ4mCs16CZMYpdxOfxQlKbIrG54n628nAl8KR9S8tEhRAqcDquUPPV
gDsyQPRiP7uIpIvyQuH0KiWZ77yxget80NG/s2XFLCxBIIncIZFnkaG3wpd+SMSFVOi+Tjchj4FP
Izx/aztIJgGUp7oiL4KHKU31YPZsb+ZGddIqmvnqGbzoUna/ChlCZc3KA8cdzscwGvC3bwhkhNXB
DueX4VgU2MuAThNkPGE4bEy0c97o7Mdweb/1Eh/sACBxfXHMuHwuZHhMhh5ssw9LsboZjkNlhatu
wp9HkVnevmijA2qAkheQLCYvTufhGgd8PfvG8VDu3xb8OTeCxWOOv6ETzsuBPRVFAPKrwRkG8psI
uE3MQ+l8xaILyWWO318fxsOWRAsMqcaOzDM2wRtc7TZrEoMyQaCvAnW0X00/HMcQB12SSMWMoWXh
t5dV1R4vUxSnFB1L96OPrpy5SoylXLGNwZpVjfkr73K8K4bcdp5w5nOe3LD4GwVl7YEkrS+GiR/x
1/CNma3zZKkhAi/sNW784kvl918yJL1QBrSaiBuzCuzPAjuD16gz5Nqy+PwBwBkh/nGRPPepO4Ir
oDR2ApEf0GaM8+5c2a/l1H6ZkqRR6wxi8r5Jw3qhKwXUI3xtnDHakaQHzexIujosvYUi8sGl6cLH
eA/VqT0gVeko5yHxNK6W455IjVUpUFpCFn0ExCWdv45ABKNoONpny0E5pIt7Mc2shuZU8wJq4n1h
AbLCEEWwX2ghZvTHx2Bp3QBiffjkzZl5TYv5lVU86tZ4g+Re+YnYJFDdAcSXqr5SXCjt3y8zBIpL
SoT50c/a8cDNRO6RexKfrV6APzRD3sBIf5qZ470sDt6A14iHKz5mp3szFD+I592n8hAihSe2dxrI
8u5HqhbFYRtZCBdvg6ZqElBupM7NVkNpzj8dAPAcR9+2b6SP+irY1FwaG62bK7wyQxu/WVweGNGK
FRG7BehjRtD4P5x92XLkuLLkrxw7z0MbbiCJsbnzkMxduWgtqfRCq6UvSXDfCX79OIJqUaXurjM2
LywgIoDMUmaSAMLD3bVhsVvjw0QeA8/miBUElKHNyd20U8yPg8m8I7Xqv+kuIRQHCsq3EcuwQjSr
OrL0wxLrDvUz8rbVFttxHWDbX19iiaNXXLrU+vQuaOynuBECcCurrwvfUQSLbYMsVpZ7ztZWXeim
DfOFvGRbQvCZge+mVoyAS2AswZdJM9CQpp2aAz5YiJGM3rSXWikPes2AL+Ftv2m4DiE7G6sYy0qj
764w950bQrrW5sDbeQb7Aelk6DaNrvVU4Z2uecq1C80E6lB5SHsBqQqe9xsT4LcLj9JsT3d+J+AC
4O/pie78dClsWW5ZEdTrWUHRVVBmyJQDksaiIfHHyFpZWlzcUrTV5MkygSFAt6aBZ5hpILhyWsjf
4T8d5XI4r4legy4fCE/C0n01u9S9JFpo3EO6vaus6IEuJbaBGyZscyMAZ3rAGrS5lvm3Ik8drEax
7lm3AVjl575kIGUfQdd0hG4o/OBOXMnECa5eHGt30sW78NoJdf9VcCc6M7jzCmjv5hayMtQlB5+y
aZ02jG9olF274ooaSR2QPORdo1PA3fQG2+GTVbDm2ozd26XwWLrhWbINu8I4uZUn1z0X3rdxuGuG
KvvBQfSOd5x3F24HkGEw8d6zCNhAw02r7eh6uM07HBvUwK0df4GvgV4MuWTCpNElBzCDT7I+VNNg
vTmgbZvNSDhzkMYWH8cXvTKxjjDdG9R7KKBX2ro3Dt5Uf8gdsFJT34b2yFp2RuMXDZDIfY+yTjd4
La0EZx6TwhGSTB+1asisHsBjdg5T8RPCyvVT1Qf1Vpukh+PyElx6Q5WuHTccXvO032oicH6qUGY7
1Rwa98UEjJhgR2S2+ssgwEnggPj1uRz1ZMcTmW/TybSeJ44TlGkqxJm8+DSznDtflkGJzorbaSoj
FCIrwj3wzvFy1Zltf4NzoFMGRk0g9t9traLrm/sf4+f2CAaDmyiDJp7l1ew04Dfmx2LKflTJkys9
85s5YclexPl4GoQxXlJwYvkVaOq3ehKBrljlhLiiNGd9gTdB/UBli6gFeVEIgI/G6C8OjzJKS59a
n6coq1Bujan6gb9KhKJ00OgsF7JxRYIbNqm3xjP4zUsOocd3Ud9Ge8MTEmn/jiGpA0aSUydLSE5V
QB2QDeumNwe1JoqmZiHxVMlYAsXxPgZRWJUjf6mU45Ejqe8UEnW22UpffrFhaSwOreEgnbXEkLvw
Mu3C8hCopmB8AGeT3JZDgMRmkoizVnkVFJu0+ItwxB+1qjnRzMfe1pqfJWrQVsBiyQcI8sitOeb5
TZIgrwxs/5OpDc1ZIvG3vLU0ymfT8s7IVDregWPZdvn3v/7n//nfP8b/Ff5R3BapDIv8X3mX3eLj
bZv/+rehe//+VznbDz//69+AMkKXx+auh38tSIDbyv/j232chyr8f0RpXed5W1iXDMjXHVHtEK2O
YaVb3UCN42Ii5p2lO7PvxNBpwb186yZtPBPyUMQnsp+ecxC8GrYJdF+QnJgDnoMYmUUfj9PkhDNm
fMzUhIhDAlwYYqhLF0hdJH6X6HextG2/QL7yGzTKffz5nZ8S+kGrrNTKRw05qK3esPRoZrK9WnaC
e4IJ+jeS/tEYTvex1wv3s6Ie9bGzDPcpZS+X/qzAh5VMsAqdONqTOJ4MNhNfz88/ESZiW2q6Ds2I
EoBE6teqL52MDWuApbVTgpsbii7vcs8z7+IIUui1dK/Us7J4vPZt57shEgZ+D0q3G5SNPy7x1pCw
PXQWUfJNIVkTZdvMCYo1TUAXaAyJtTmOzbZ5fx0dguYrM3LDwzx1nNv3IDlLTzS1btjxZeAxGKp4
9ED5hb4qLilWsmfqiVI3oPaD1IUbDIX/+2+aq//liwZ0qQe8gMNt1zAt59cvWp2yUCYhny66a4Y3
pKPk1GMZzeJLs7pSgeq+OMbxyuyG8swNmHTzbu5HvVFE619j9KkMmi1qMnF3IwpDHY/XQyvbcBVI
M7slRkNyJO34A9Rh1gHpAsg1ydjYSHyptlq4yoR0v+fqQWa2dnmOIF1/5oaF9wLgJeCNbDtzfLOo
iy9OdShGlGTtQgvMdGHj2esW7OFbC7xGqPaqhOZTtgmsoICkU2qptlMoisrs6qRIs8w98AlPuzpM
qxOEQ6tLawIsSJs5tXsrrLzyITLaztu39whdGlnhp1EDrx2/eUP2+vuPCj/9z58VBH5wM7AA+OBg
HnWV/8NNoe+1schsb7wAlhn44+SdXG5qD2bVeKfJs0u/7EPjKzah1gqlu+Wls5Ly3jG1J7IHkSY2
U2FNB5wSmi+RdrSHzviKkr5hL2Mz2FCUg+2nU6XuJuyadm+nZXPNgTvZqESrT13Bp+YaqUuXWB8d
JSrzzt2EDHJtCF+oJ24A5btNHpbhXorSeh5i8BJygG3yximf9A5cjSpK1qMGrRgMCrrpxQibFqXB
CeBTOu47a82quU9L3oJ7OIGNeLZuDO8UGPrwteu0wG/cwbrGXh0doDiHPz92s7eGUaF2rJqm1yKK
D6W6+Rc5O9ky3wgtgn/wmnvuRMmq8FrjSF2DS/s6Zj0ORoFH92svC3coZgkg6VRqB024ODGPzRdZ
BuK7aoCPN/keozEoi2qQ5d2V69MSA9fOyNPqhnaLy4X2jTiJcNdQ7il8cli41Wx//+2xXfvzt8dy
HCAUIKNgmXiq0CPnw7dHmombhBETFw2IO79yPPvMTImfFIf2cmsZP0dVkEQmcpKdurnQsxsr0jef
7NSlSzT07drtCm2e9+/iWiM5jDoqSgr1ystQegU5QiTITYznT3Z6D27u9UdRhjvWCe9oqYueITeG
yh/HPY7aiCa55iZZqU8tcEx4x8X2OYamW9zUQrHhPkR17z4dogf8nMzt2+v941Qf3sQy16epP78y
BdK7m2en8OV9ZyCYzdRrL/YPccurLNMstlGLn5y+bbYBProjTxIIwlGTLgLaSUds7/TjYqPWJxuy
6yMYFdQUdPnQpynmvlvFYGhqcQz1d3P8nY1eBmBArNI/uSOQ1K0qrc63Bge+wSiCP4C5QzqST1/a
tAYfhV0OZ2ec3CPgmND0c7X4AWkA8CQCMfBDSaekrR38YZTGN/CmTl8cb/hzkFqkVOXYb9vSPWMN
n4KL1Ehz382bCfUvOLDTci26JAM7G3Q/l8pbdMmbN+vLmLzIFEcPNGDqoo/jKSLGeB0Jue3gJfF2
BKzi5JpW6hc9qLPrGE/x0Uwgv2V05mPXWYAcldVXrA/jXWKhZnuQbvnVzJ29MxrGIw2XHrANTIUt
wzn+zzQcWawIIsvY181AO0PT+Rqi4vi/vmPsZswdeTzD3FZu3q17u0hf9Ka/uI3p/ESi9c7QkuHZ
BjHPZsjtFpzSuXfKLCvaZI2ZvvCxXUIrAcmKNvKevKq0L7xxQcjTgvdT9VI3sEC0NOGw0JGG7gMU
X20ojjx0QfkYatIx4pN9gta4r8t62pgDsPiaDNs5y7VkzpYE1+AwrEgzLEpUkmzOn1FcbwGJ1wXi
bSyN+JQcU2PxhIEAhxbtSCowyTQUTlKzR3qtXRks3DRtLI5kK0qO0jdylO6kHfDccKDNMvESwBtV
UVyxyjhSi6kutRZHp+qPe6o/piZF21Q2TEEopUYF8TKyq9JyJXkDgDWf+q2btT+YWnVVxvB2mfoY
qkrU13HGV686JX65+MciBbIhAz4mVxUUdGlUaURN9RbUHwFZW5mB7mwSBV9ZAlFBqB1CHLzP/2P6
z8ceFjcObhyzVmKm/iDzH80Qbx76SwGPYviiVaiwvitu8jZ9u1QBB7P00ie3NBVYlYzUh7iLucFC
MF7Nnv+fOebZnKbeCk23krOXlSmOjUFEq3HOb3FWOhwNrE830gCYA0iNHQGoKaLCb+XW9EDHQxE6
CDRXZZ1nayAD2AmUq4eB992BenThyr50UUzYHauwBs4VlYKlHRaoD9HHjbS6qloR14kTd/Jm7lMz
qlhebqlJlwx5br0qrC3IY7viQDaajVpxUCrIuJqdgdwXx6xOe8obbMpFA6zMHXmW16ExOKauAfAb
NOHXg1EcCGYpQSFwqFxoiBNKk2zDtmGB/kBtpmN3R+GeIjhHDdTH8LDpG98J0tIHbTR3zFXX9z8n
w8IrYb2+oxLFeAL9GHUNhXS2GjvbtMo7qS55TZEWO6pglFmQgZvc/M3YJZjGesw8FmHqrWqU+d4k
6ntm40Qe6tHI4qPiR1n1csqRGkMdok/9FNWVqOdSLroIM+s3Q8iQJFSRZBvyOEy21KdJl+h5SDD0
698vzQzd+Lw0sz1UAZqmA91Gg1uOWrp9WJq5eqQ5OJYwz4BvifbgfdXFi+VW/oIu/QRKXcCm/xiC
3LB2UJNEJn61bQDt4KC/4mypOPd62qL+2eOnhA93WTe292TqzLLYsK7pNtQlx98MygN5RwF0adQg
Vw1aJnofNNh9tcKCPZ23faUN9rki9b7T/i+DkgRo06coWuE+XB3IaJi46Yux71Ecl3lauPmLjAee
Nhz3y+NAoh4Eh88JCU9NE7pqW9cWJR5oOfJ1iffTLl2sCAr5XISgUTDBCXJngeR7m4RdeGrASQh9
zNbeicli1x57d4BYDecpHGWNFNzgfe8ckEvjEDkEwt5b8WHHscO4QZkgBFqXXGQqEr62G+wQo4KF
42pJUM791kTOVw2MIb79+y8Q/8vG0PYc2/F0Rzdc1L6Yn06LRFC0FX66/TnkIP0JLVT4rqqpQs1r
kfqWFaKrVRlUqF0vB+0XKk7A9F1CSC3N7DUZ6aLhl6njeGkK1hBubfygMKyNy6wJiyTw+K0ogSU6
cCh3+TT51IXsKzBD6kLRiwN/hPZKIYuD4mjEMlWkpLv0kuWvQVMg6YlKlIch1iCv7MUQGnMcFFCh
KMsPdIb6s+wFjAjlniFt5zfq+LV7l0yhFtlQZ5LsHK14ICmVxf53sR9C0sDc9kM/rYSUsS+bTD+V
ju19aaw/HIX7S6FNesxdZOxa6Y4vFFVHg35CIQ7/wvI/bBVVSUDmQoaEHEVhK6ZoTTEXRWEuMi9R
NIjmMsC1dfr9N8Nhn+4sYJawmYdtgouKGFs31fHPhzsLjhh7g6XAHdVjHk3IXAILC/WCEmpbhv0k
3luFjN5sS+sf4wrbbkHsFvR3efBYW1r6dcqAjeVxb26TaZCvXvVUgLT1q6HMMY6dtlpkVec+ycGs
WIQB9A487eSUdvvF7nWkSADODfooPhrSbtZCIXrN2vvuxcxMzqleySubsND1wwDSM64W1ucwg1Ac
NzrrNgAX5KVHbQ9OHPDSvChBCAeSyNsOgMkPDhoBTvy3EdIGtRCNALohgwgxHBOqb+cRAfQmX1Mh
MBW2Gb//TAz784diIH3vGJbh2q5nGVhz//qhmCDx7CJud2d7ajx/UmzndImEAZlHB7xFi41amRx9
0OKISzQGkP6gOAMrjw9x2BVnt24tcUjYiEvnxeFh6OxmVZRp9oD7L0EfCNLg4XTDj03h7MiGegn9
5PbidUZDTE79rOEzPVFsa4AWKcVPck2xdV5VD/lpjhyikPtdXVvzPB2W3adGtF+9BKBWX8bZi+eC
yZvm0Ttz2lVmq4F5yK3XBT7mQwMKe4DNDX6QrpZ8wdnXrqhM+Tp00Ud7iZI1svMy/2hX8UJPptcg
lV811jy0zL6ADqC9x9lAcOsZxXOMI7wXp3GLnWKE3KZGW71YoX1+A6oJywaUL/xZgEjjTFgo1ZvC
MDgTUOrdx6bWfHrvEUzqvfc+DrSOH2ahOd/HgQEjOFMvD8X8ClkCsG0YAlispvqnwSnCf/f26M2+
vwWKfH97k9f4Y96hSC91mR6tKrN0IeLraVetHzKoY7PyIcROF8epbfmQ686bbfEuLYrT+sb6D/cn
/vn4WSU6POa6Bh5fOJJin34K3YCCiTAb0nPpoorPaHtsvSgrOKcKQSe3M+12gjjFnzlDi1dALrDx
pE01skKoCPJBZOY8alqYnPHL+iMUjD3a0gvuWmdcu0bqPHJ1Qak9dFJkdk8B3K1+CN2pznNvBBFA
37XFgUKRjgbONDLCLXUNM5Eb0x6+gjsmXYFh0rrr8s66q5sm242RBqizstGljSq+Tmq32yw2rQsS
X0auu2OMvcUBdv3T7Dg7dpaLw3/AjHdpEJYXGpU1eXZXYGmqXoUsOB2tzgDS3iwzWH0aHpd3lDAW
ATYS5sdJR3lu0TTsFuWPgzq/FshQ5NM32QFT2QTpMxdxvK/7uNhVpW6+pIHuUwCUy831yFAJMuL4
697y8LUhB03per6mRUgOrPIgdQ//4a5ofb4rmobp6LppW7Zto15D//Soqvo4HCGMpZ0iBob7pbCH
IfPKkH+bRcQX+1Lg88kGyfR27XkhyopQWbiKsnD6QLG7FFhFBQQjdG7L2bs4iMfXzCBTQWMXhwVg
lLEiD4vTFqW5zW1LaPJCBxotEcCvNappA3G85XYoV+TWcPCb7KgJCfBDYIbhEe+tP+oca7Ss0MqX
ErxcfhGzfFt0/aXArftnyOpPDeUaRdn8nKb2k2uEZVKuX2KQp0pXFhurfb1xeFVeiULXo9VctSbL
3CF7vTGwdbr+YgGKUKwaXYFJCt76uaIjyBT/GF3yyTFOAuxTLTGM4awcbDGJa36vCs3df4hTw1wA
zze9EXX+5AEhbtS1sRliFKZZ8rBwC8Vl2bUroqwirqHloipup6Hc9grDEZR19MAGaBxiyQ3osepB
RWQf4OwNv+TOQYkw1LLTFPKSA+oq6hU16ZIrI7U8bwIRieiczWdHLx9+/wV3rE9LMdNwcYNjDqoJ
Dctin7M3TjOBYdEFQCMPCyxmQDLwNBT2SylMp/HvoQyWPsbgqXrscgP1zUywm9bqssdElECgioqB
gwZdXYNKCHCxGUBoDopdOq5YSlsc9IhU54DoJNWOEmt0KWInOUWVuKG9FaXeyK6XxQHFJcl4p6ci
2LG409pS0RttIu3n2OK2hLvft5AJpNyBCEcx6XuXvDhE+da+J+6TPyPmHD1FgBn6LsY+fM6NgavJ
AGIWaT7KpnlWbpwGnj6PdA7bW50BJbj+zSva0Th18FYcZVC//xSQ7fjLx8Dxm+amYXADnNR/SXg6
FsNK2cTpVZ/YE0pDwRY/+WHSNxG4KvUKVVMhG39UEmvBGsccD2aabcCfC6klwMIetDKysD3uemTE
KixdYmPaFDz07kUOHoMxdy3IRjTefVJq/SnBYgqUpH3uT7wSUKjk5p6Ccx1UkGBf2vdJNeZ+3cts
XeZhsJ0C3b0vU4ttAZ939W9TnOt39tS3W5ASdvspDrDDAKFJg5zyaxSV7dbqRmQr6kG+oL5vlWLf
PNuX+BTnbov913iaJ++Sn4MHUROqMdah/7yzcVrnM6ovXvrkzjOwKLLeDKCtPJanUODCZA6Rr8nB
RWjDoSjSHZnIuYSZKW6aQOEjzoxRUO91XnJTDEwHwhQXCwVOl67QH8u66A9DKsodyy0cHYThhP1G
qjcnj5pjm4pdJ+tvcxe6W3fFVIVbmUJuYaXhlOeYT1w/YguHls1hpP6H5ofQufkhYB6mJlimmoeS
J2o6iO5UQLKWlXETx93XXkbWthUtuLVMqeFKHgBUjZsP/TlcjaFWbYE6Y8CNazN3afg8CURjQZVW
rn7/1edc5fI/gkoc0zK47rk4J2CG4zmfjglapveD5RTyLFOge0wIceOcLPaKG7rIJC2hSIVL2gI1
tKKmNLrNmENPiUK0rCtvHGg8vY370J+j1WiKXLpNELRbO9CiVab4N2PkdTeFWxVXMRrFlVqtC6m+
IgrS9SfHBO67bVRiB02ORD2dqAUCQwBlsRXH8eqfU6VqvkgG8VFY48MyO0Vw6NyecmvafphDjXSw
Ubt02W4Jp2loTD3kfgbqdChkJ8aNyMfxUpVZjKxTgbuikwGzpWyp2aTmCivkCgBuQNIyA2moIpPW
z5HFq1rYNkSX8gd96J2XkgEhA3mS8XYcUHbRQApwY4TBDfK9jbWu6+JVDAPquR1823d/00WGRe6h
topVCIAnviahPhVlpbEbualjLePoYNNUVd9OO4C0HhKLu84yQeiDHS5AZ9c5Aswhxq4rJ32VjQFi
acD7qMnrpl0LOrLLNNMPWNYPlyrYINiAoyBp5GsCE4F/GqdohDei/uKeoUqp1TlbDTuAbgVOzAkE
pqBDBcUML9Ye1cXNozy3uimRHP3aZD33TWB8z64J+BYyUPW6j6fxe2euCavcqQBdBUCxNzgYIvRu
CPEJmUl3i0oN3IBHhexasKAzQHSC7imA7MgYKyAtXT4ERu/uRcQNPJmYR9gpyuMhmubnKt8RhtGz
Fk2QBKCePcGkLh0lhuYQFGPuzTC98tFy79M6jyFRg6IGmeMhMMq02ozVMG3kILx7CjGnZwuPilXM
7L3FLPYQeLa2bgoUUFRg8nmIkOw8DWXzCgItKInmPVKfedytReU42MWjYC9OQb4HSobpODr9LZki
Dl2hVZm57dHmxh2OXCbk8VywxomO3y+jqCU7T4A7LHn8ZO8aaIqg/O/pw5QgG0CxR+t9oRctSUCr
xg3n0KX5C9nmSdT7glBRf9AT+yuLQrBJNQ0gOrZRfetV9eASBiRxevDs4DuveLhLIVywYiqj16h6
NqgpoG5OCwA40hz/k50iyJbEMvd7Dg5Hl0rjyBipcrvegESmGkvBH7zzYKd9G0fBNAxQKdcHwV6O
WuEYFApN/t0KGcQksk5/aqN+XCOto12HsRt3Yy+gY1xgvwRqsWonkAG9HcOxWdttEH6pvAHSX3lp
fE8dcw8SoDhadZVYJemg/cFz6yUZYv4i87H2nSSrLiiEBG0jWKaLwKwPnbSeiTGaLkvphuTZVkea
4ET2vgnA7FuDdMzX8rbeLJUbs9vu6oMbsOc5bplPzZJ3/dssLNmW1Y5y2jpOvlBB6gZz12Uev0zA
9pLTpjR55XyMcOo8uIRJd1jy4tp7BNl+naNWZTGlWf5kUBLBPjm5Af4Xx/BAO+uJhcq7zE1nG8Gg
3X6EWjwEXlZ2Lz2QZCreysEyN6iYSY+alxkn3qYgr5zdgSKuVO5sBHdWCoZw3c3ORqPksJPMjG8s
gbMGUh/Jauh/isY5UTlrEUDJcNBigaUPSmHpQg5hgsQ8CpGgn4YBh+BvVbF/Ggv6DZg5OPIVkerM
nrrsWQY9eLYaifrVhbn3T5JenGjw3HuOR1bvPoybuVglBhpq4BwNaG+2gvAc6F76OLpvE7AyVlH+
2KmLWxnPkTDHs4WlzmNr41Bf0wdUzVht/lgbaXbUjRaUECq2TbvovmpjQDzhpAG/DtdilFLEIeD5
5pBuApAO7TtvlC9gS9qm3ag/Bp3eXPAUaEHLBbuhwjwVNqhuU7NtzBP9ERXVfmalwwncmyAQ0DX5
gv1mqljl+D5Kk3lGoWYsneBtRrLTC1OYlgFtlYIDFkcx/aOII1ViXj4bGgvPCXamK9sNy2czDOqd
2/XOhrpuZfV+IIARoa6X8DNYc8w7mqPIwjWZJRNgbFBzmO9zxAW2WrXmrKu00FDvg10u7Xe7Aowd
eOjPpsWOQx/LNwKUSpNt3gOPGeBrjKXPc3eCAHzlDOBfxinXtbQOWcD6S167OuSHw/HiJZN5DPUO
Z5Ga46RX2eK7jOLOcWc2QBqs02IQKNbuww3WFVBliTpw8vVueKWLiRrnfdlo6arKoiJYe5nEX9Lc
997wFsGbDIXWeeJ8A/tbeJi7NBbSasYa2CA8ZFV0H2fRPKnQuuHQ4yZPYYudulP734ktbGBkoGNZ
o3ZjB+ElLEdCCJEfUMv62KP07hJoSXGZHVz0pd+bHpLWwBB/kC5nAKkEXQnGQwIXf5Izn6XLyUUD
36OpZzbVTe0F3pFvLDDCfihfp5/nmxUPr+Y60q+Wg0J5KK9zbTr9rp01VOfA7Rqzp7AptHXdOgC7
A7ouo1Xc2B0ANKO194y4O8tcZUQ1JCtp82yJrvcdlH5vE8pg5kYzxyybbBAPTjts9iEnoDD0iYLZ
fyLCL7zhBmRI9WFhvqdWC8iSqtc4gi73DlVk8rFA/eG96BKId6HXd0w+DkycgzQZrmRyWjP09bEO
gTGBMwA6dIOlmrMh7yRq5Cnb/GfJkgJ0N0n/tekl1tpMD2+KouNfelb4LZP9V1FofNcic7ylMOGF
J9yTw8fE6dIzEuPJHKbxJvbHti+RVQqchyQHp2WOL3Cpu+4xSUV3H1bGUy91UDShNutex2HI2dXd
U4qbzn2uLlpV6ZuiZ/FmsZlmc2+GjJ0oIvVQPZJD/xjYz5vB1NnT6Orto2d8pU4PSsGHCAUD1GP4
TB6AKQVreuQ8xZER3APXtZ4jvaa/xx0Jv+zAeUT2qUrA7RGjBqHUYqTEvCIHybmJSm/KXSU6ErUh
bmHX1tWmq8wgkhEUlveEXcXTQvFQhAmeRkQ2Nrhg7Q72RAcBRYIWi16jsnYARkwrsFDeIueefxGF
IXCUDYwqhIi1e9a2yYpwJ0ng3FoAWH4JweY2R5QyDR+qtvp/jlCvEjCo4pmJXm4kStdWYH7WIdrd
QGaob0EDFI3DliVjiGpFPMTXSFbITR+N4taOMpQmRp647Q5j02pXstKlyLm10U0sut8mUvFSQBE1
rkDOrnpznAjYTgMX8arDr6fYSOF8Tbs0OtK0c5wjiuNgOM9zRBmn1iobNEhJoBr37S0OdQ+6UTUB
qEXe3uLc145FF2vXZTrgFqxNPepIQNEAzWl3hXpTZjqG67B3q51W9K+ugUdVCenyJ9XTq+pDL4m0
5tJkpvlks3H2NUFvPRV283fj3n1gbSpWsdAOHXPxnWuH74L32AOoHgTrw70XoPabuiMrvmQe0hK1
3OQBDoWkYo3qmwL86kFd7npVjiyZxO+Ia4+c8mZ1NH1Pmqw+tcopwvRtwtk72JuY25io1Ac/Bynk
zilxH0kcObOMLnyjXiOwcC7jEzGSkr2ywOWgF3q0IRJSsk19Ot5oznBLYYv9fXgaaChCzMph641D
AiX6Sfs6TOZba7F9apVTFL5OYJCbR3h1c3Wz5qadShtawNL8glodaFNo4z1qWpEtHp/dOjW/qEf/
bRnpD52KAcGQdZOC82PlOCI/p5HRbIDtru8LczyBQtt+hhyde5BRiB2p4jbWJi9dGwFgWtRF7+SI
sbvP6h5luODntvW4DHyqiRrxPw+ewr4FtCDyAn+unqqtPNlLF6SaSI2jOkRvz456Y4POAcVyonvH
LrUn0e3IKqKagclEu1KvAcf3KbJQ20/dVO/1fYkb8pq6bZgZG/zxi3lozkqcpselfnRZ7e01B5tM
cOmY1goFDFhQNCB5GEHkzVHdPY0g6IE4InVra+SXyOR/xAkf97jnofYKoibHnoNWa6ib4Wqh3voq
UL65K3VIVnfKtjgkPkKIjoPNdLFRK62GZm2ABHT9yeHpQ+1Lr0235Fi8lt0rhmYcJtBLkoNeDVmi
7zzpqgPZY8edzh6fpg2TXwMAtfDddvMTtRoovLUraoYdPBHHIf7KDrLENyYuwXQNI7npIshNzT5j
AATkvba29AJwUpBkN17F9tQLB5mA00ndu6lvjS6/CadwFSsHeVOwp/0HIJfp8s8nbBbHbtfTGeOM
o27q0wmb6/HIHkoZn/W6GFczimqAriUWePl2wUy1BSj3K324EGRKotxSKXW9LgHZPwwClMjZtkjE
QkAgzNZBiuLdhWcbZyXIskQ/Fgu1ltAAzPbeisJ49MNtSl8wcFBJM7qGrRs+lh6oaKcRjABQt44e
kRfRQZsvkahW3snmwQMABspFBpC/4mhDa+wjhetek+KeJvDfVeFQ2uCXqnXO1KNR0AI+93xKgRiw
jNUQihBCBvjKsyEPjjWY6J8aaJiusUGO963qQooUFdc2iPUo2ICu/d7KJfOpO+rIaMfOiFpEFVw2
ZnWdcnE7xzbAKkCkcoUbSDj4XYqnGPJ19/Qyk5E9MS0YLhTaG/jN4rGf3NA8TuSsGjC2ALYzQYJe
cabgkRqu5a9d8gJHZs5erXY/BqMk/WP378ZWBdgLkh4y5YGOpT3kfx7CoWI3PHbrOxyINXfKxLKI
3STYVdyRvdTN2cTbZp2XCWqZTBdsb6Dt4NchhGi6p1bnScevk7pEcQEZjtH7bwpY7Nir9aApD7It
OeZJ3scvwVEDdo1x0rv1DAv1AOlIBvFK9J1kQmXZUWvq4kpA0aSRAE6nrN0u8UjNv1KvqoVxZ7Uo
KlTncA7VrVNlD9WoBz3w4inoYlEhrE7fKChvDb7tsffxuyLKrqwr1RenkK8NuA7x5+vkFYyK2bVN
Y2OVK/xIi0PR2UEjYpDbfxgB7XYJqFrm4Awu0nfEu4vjDSy2+CNKXMynNv/Q+dNDYZW2p7A/x4xN
fI98Noe+DqDgkg3WsyFkcawSHACREA82BMXetBqWnMWkv9Djn1YGqAbeao4eXKmXo9xoQxfqkkNF
0BKAFgmoTDBwyqNHR+pSCwX2QBTSouF9OnoF0Ai+TUfBMb7oVy/AfYPhl+xEPX6VkeEdutZJfTw5
vEdXVNM5s8Zv1LP6DByStj6BtdcNDrEm48de63UssBRYRHXtJCuvERYXedkBJ5hM8Tm1IANgAQf2
qIVmuZZZNuz6Sosfp/9L2Xk1N45zYfoXsYo53CrLsmzLcmj3DavDNHPO/PX7APK03J7Z+XZvWARw
QNkKJHDOG2p8I2LItQs51Uiy/HaaxhVSdMUhCIGnVOWAA4oSl7I5+TpZFiXPs+1/1z80WWH9o/7h
2I7mUYFFUkYHb/sJYWCUcamRveAhHSjljaGzdXFL5afnKxtl6BFgQTN17MAdCh4zhHITtYHZgLHF
hvgHt4dvpuIFX02T7xeYOuulUWMyDblinademVc5mJ5TWfXBpnSb7i4e/Rn5fjvm4V11+6CagxvN
M/sDzhDxrh9Vk91n3m0mRSkeAMAGa6MO2yWQZKrYLDeXTj32ry7wZTAYevndSoMjuqhTsCi6R7Ut
I3QGh2BdeRnuCjbcDUMsuTRfkP+c5pnyarFK/Kk4TW2fb6KqnI9KoWi7cNQaSmMD+irzqG3NIFaQ
BKIQoSesutPWCPa2ZekHON7eQvNr/cUcnWjnGK3C2ormqALsTrrRwuOWJpb30GVJmh1k0/OMF7Os
9HvZit1ugdqo+WTXfXKuw3gjuwOjLu9muKeXFxgK7QaPUbP6blkm8ieLVkfTkPImdaYuQaZBALA6
L7YWhT1XBwl4an43h5C0K0nGs+9np27Mxtd0HKCxdDM0Fidyb3WsidYgMpMvFAfuNK2zf5LgOlFi
H159dgXrHunXWzQsnFs7SrWVIeCfQz1s9azKH6ZEzR4M6DDQKyYssW3yALCAswfFQ2fVwCdlK5sy
+HdcbFTdVlX8COOveFwrOThC3cK5RzZNpDTgOIGDv45KWLyr1uj3KFFyK587oaksjaAMz7LVsUy9
tuw5WJW46BzcRDVBAiYXad7E5GnHBthFenvIb8fGsFfjmOXfVO3/OSIu3R5ibOn92zVidTb/R1Xe
0D7jwGyP2jdQVcPWIGG4jihdfsCpqj4kaaXiwrUxoCp5FVaQ4gtRoiXr2I27ixZDoyPIcFFZkMMX
CQY5SdMMNUfzAu0F2ZYz2eF3KDT9FmuARB4tW/DhK98I1IMrDmwo54NsgjcCtC5PZaccTqhdr+zc
RvNLBNqGR4w8vU78dJ3rZM9UKjRN0gCqOumcGZL4QuI6u8gAYx4l/U420RbMH8ZkMm5EXCXj7HTK
H2TcQAZ5d+mUMWjtPF3woBHw8KU7iC2CP/2SoMjRaOqlrgXtEfVYUB7JcOmfIqoNsn/WrOEk4iW4
Umu1j/0iHrTm15CF+M4uc+2o1KN2lGdCBugYdmtvnLIP3TjUziRTI6/fh1l9J0MDxcfw0HAegDKd
RjsaHXBprXufUS1dOSggrGRTHsquyXaBMh3wd8+fKGXNK5JTKZnxgaZOvS/2fG8RVkb2ZLDZQy7C
WtoiVk4AT/ZMCtQ+XqcnlZtuZfyUhsoezdL36VpI8sOFNrXv6h7DjA7XDMTeVlnaNQcVRsBEcZxV
VFRbLSIu5qsM60dPmRZKovnTwmAXykIY5X05WR4+BLFMvVxM9slrXePkVd1Kf5X9muo0eyUwb9W+
0EqUrZXmcD0Ycdl+aFqyqY4VSUN9dQ2TZzL2EiEu8mmqDPn8GjImbAJ3beVJuOhzXS0X14mtbDdK
TK+8sByaopBFDVYK7F67xyRxDSgdar+oXLV7bMQB+6JiqTpzspNNOVB0uGe04aOcJNwcdqVh+YtZ
D/pLHw4lJmjrOdnLeMVC6d5qLmNuBQo5dow7g9Uo/jNN8y3RjRvfMutg4arsFXOv+xmooP067DNe
At0aoVNH/X1UecVuZhG85c/eBTZbEjBBAoZcKF9VyOCzeBoUpf/L0333KauzeZOzhmXbQ+hguMrS
rmz/K6oxa/ngcLEjaSmY1kNpPKNwMd2ptfulN3v92U5QrmYd8eU6NnrWl0p19WdFL5FY+DvyX+aJ
SB7P8NOacBs4JsUcJ5qOMRKpkBmR2ZN91wFLjMqmi8QzBoc+Ylmw0diricldoLjrqq7rtaJl7gb8
lXNT5dUA7RIarYqyy0vTat/apvT/6qJyESam+cNDYRCiSBGdfcO+z/vhOXRRC11MSseKQRxCzWhu
opFC9uLzqRyHcNfcJHL8MqkK2svM6/QPMfI0QgLkv1d61ueniaOapq1DifFszYH1/olP1U+2hbiS
29y22MMZuhve5FoXLS4aI7JdzOPf7SpjWV2K8Yk60UkKixhpNO6gxi5q3Qgu7GBXmZy7vnZwokzh
Dpv4XiPb71VLJRo81o4KNNhla1qb684IoZtwkSSKwiMaDl3mxxE6b8lw2UoBHSge0Aplo2Qfjbim
eiKcxD4pIWJ2MG2mzCgvhCL3qpF4JRj52PjhVNfsm9hUD//9Xv4jpeGQnQd4YGi2o+Jyon16Muuo
5GgI8WW377puWoL+0+UZ5gb89HIv8zeoLXjuYppRnXH76f0pJR9d1Fdu7MFBXuNeii75bujfJjzQ
FlL6IdCTZDOVDVkxIdjUeAa6MWwB7yavn1/+OSlDnGc5hGOxGwT80Nchnw9KUOxLoSAk+6xGqS99
VoOMkBwIjD/iOjH32teWeo0UWIh3GsRot904DvlIL8gewREGd3k1uouA9+ctyxO4K4brUmltq8eh
ml9kf5el1orsZH5jNVnx6nXlcuh8+01rxD9GTnMrm6o6s4u1olcvVKubCC7KSk4XL6dmWvrYJ2F4
eTkZX6e4RMmXy3ywnv/9wfIg+ZSsclQbWUvP1SwDssQ/NIaSvrJNB2L5rVcPi9kzl++aO7Ee3Y80
pUKP/Dl4/5cuvnjLizCPjBDXkL8hOZNfTnwvImRrqMAg8zkfWE4XN2iRJxsdxNcX5Nx3NvugH4aK
t4LtBtUpHmsiikZoeuVf7FA9zWHVnIYywnJBD3fyiwPzWuVXO/OKcYnUOzYSGGiayV42UVH7MEkL
4l1hKMoCtny7iX2B/v3z0GjwXhayE/PobGe1w/Hf4q59lZofAQKa9leKUMMiEl43sW0auyqfv8jW
lYCvObjhhGKQNdcXPCGKO9l1DZMzZwYv/b5xGgGJLNzuTtptuHMnMJdKfUd1zbhVS2NcVShifJ+T
S0ADtHYZ2lV9FzqQNP4rwParcj973ioChq9mu//+Vv0DY+gYGnJCltQZMU3D+nS7yMnftJOrhQeM
d6inLYaov8m6RHtpTWfhxmr35CTFfPZjfRWWhvoyTJix6lX+3Y8r9aWtRw+wQo4OipjjZbBAXSep
MZsldqoyf8UrxLvLFS2Yzao1j1juMFdsPFXfV+9/v5zqOytjxOz0CoiOinFeeegor699qafb96iz
yZ4rRjpV9Y+hckCGNsNSVnr7AZFGy4SGys+nxBolN3F37Eu1gXcLLsGuzLe25x4WD/wvFOZkLyoT
5l3Qk4se8OJ4BTas7WYNXWc5mv55idLRLpfotFFeQhMXjkz1/RJyjto46uUSgUBHXP+KxK1/zaof
7K94KKhZD7prAwqSQKkrhCr09JSHk4mRucBcXQf0MPkfiRhXfAc+5mEcnssuyGvD02xdhaL452bP
rkLTnsu5uSHfBOdApFA7seFH34fNvci3Nn82waO+j1q5anwIbmrzu6ciBhSXZr5uVTXdBL5nnT3F
R+LfTF6hcFtnZPKsM8oqR8dqkYIUXdhsvsfLwQTa4DFuo1fZ+h2fs8y4u1ywqgcsgib0ugu70/An
8KOdJE3oqQJYazS+tmi53NfiIPuNOm9kv2wNVlreeX20NFo33ziDnpyrme1MEuvwckBsQIb0f2UT
uiEqtit+L8xnssQ560rirhO7JzXROeoNBdpum+GEIG6HiLrYU/xmZNNjjqHgryb9GhZx9tfITXhh
GU38ksKfXaUe8l5YuwX70HaUB6wuvrSl4qAy4McbNVKdbdGPzpcU9pOSj8lTENvK//jIjc/kB1eD
7Wg6pqXbuvdPHmoyDqY251So3N4lDTQpx04DEZ+GrbqeclfBt5O+68HvhMabGf28dskzhZT/Sgek
vxqK6WXA1+iv3vPx3aXwv/DKZtXGtv9zqrWvftCGb/rICgX8snmeI0zGmq5J7mvFtbZ9N6aHsC3j
wxQaGcl/IJPF/7gXklb89EWH2mmoDl9AA6oni6dPX/TEMnpSokV9MGGo3UILcHYdqNZ9GxTB3eha
YnWutU+KRyYXjZ74u4ppXVWVHXmxMl5RM1N+5BkUFb0BT6gbirpSu6a6z+2y3k2T62LI41RH+Fsm
6IZuPo/cMRdRppOqnMlXySuFHZsH3Ln/mossRKnHcl+mwCpXBm/xg6oPzlbv4/6GZJwOzyrKNnbT
WY9+gjGYDyD2q+to91ZmId2mKw+964e/vDT7Hoaq9YrNmL+Ul4jQ5a/v+SX22DuM07aA7by8Wo4p
evUffY1wJZPBMq6MMgC3FnZn0PzdZVWHICrGoX4Eo2jNtX7yzaR+tLmV7xMVn1Q5Fo6Te5eOZMH4
KMuXkEoHEOmp/8Z7cF/14L4Wmvfsa5HD92SijN64/U/Uhr/5Fd8TttPR0qVOdIdWfrwMs+jrdfFY
ND0ABD35KpeScu34Z1eegD0rkPPfBmG9LCqV7+KfZ7GRQKUbiwqiicbZh9E1+zawMHo9NI9yGyla
CH5/aMkxuanMi3ltiki5qfw9rxFbTDEm58mxktb/27zfV/k9T14FCrW39zpjXNfRNB0cTRkPZa6m
i7kr9UtfAPESe9W/DzLu2pRnsq9PEfQmr7sbMNipoBxwvSIdU6Q6en19iZuqn67qTHvVGfNHB5LT
NgrDhiwCzX728scElcFl6M7tTva1oo+fwMLTs/JBdpEfKg+R2fyQrS6IYQKomrpF4Y50SICdhshc
yYMuk1XytKHEuO3IE7PBEnmudFaPqhyW7U4LgatPTYSXgkhwXa8hz4IEJhYCTdHWhOK0J7VOOhEs
8NGGUHNA49y6serwwj0r+iSY9m1XqptyQr8g8Qxcmpy23E9GgdBY4KbHLi/PoYn/Q2q4wfkaIfsy
EQGg+Czj5YH7zr9eI3aKO7Jez50VRd8No1k58Wh+wf7b2gyuae3KWkueSz8/yYAQh7TFqJG0z2MH
LUGljVYY7IbfK61dQYkyv2SRbrOnQT2GxQfsu6DzN6TcClaRNDUziM4Z2Au3zoCgiy7uiu8RclD2
/RkhrzGZVrECfF7f1ap9BjOKuoYWkUKM2/ohBk+zNEfD/Y47FykKhH/dBm4r+gAl5mvje2w5hdbt
2Ga7KK3H5eSwJjfTdqcUgfJXaZogRf3qrfXacDXm1nTfwE3ZUwWsdrpX4pQnJg1iUguRCh/I9tEG
8MwHkyRPhZLt1dy2vvR26m8Taww3NUlGxBPnr9OsOGib2+XJVcxX2Q0NSwHTiPUDxlL3XjosU6Ny
Tnqs2Ke2sJybsrB+1igPxohX1OD10RL13djdh7Cd3hKcUnTUvzJz3msa6OQUc4o3tdZ/FmlpPChl
35Av6Ml4iTDk162VgfTjHhZbxOR8TvrX/17Na+bnTIqLKI3Fb9NzLB1pms+igb7l41Ooa/Gh9XoD
GQFtEE4UYbrG3AxBFMpWazcc3R924ieL2mz0F7WFXB5oyfhgeCEMLsNsDv7ccyCJsRVG3A+tmWIb
MFNm07Pm2ewoEKIcny8hmTTPTj/3B+rP6iIRzcoBiltbQ7zw8qB9btVuvGPd/SqnunmbPxRucJQz
FdNSTn7rwdZjYqeG7jkffrZUc1ZNGDqrcjQKmCYcujkoD300kPi6tvUsgtd0bStWe6vayVAjnhD2
2rIXCgtdNGYPra1nW5gAykL2XQ96Ut8YbVxSSyJWHj7EYrp+V6XKG+5Z3iKuIyg+WauHmzCJ/QVV
S3ViWTkpq4uFHMLgxqHifitd4aQs5NViQDblYaayclAgMl+75IRPsTLMwl11ZY2pqiz8WnMfJs04
NoVW3LqsHRTM4nBIgo7gop0i2jYQgzX3jel9juN3yq5SEvxrOv7ORVCU2pGc/EZe7DKHzeEycIzp
zlMD70EOoPIcLdQoNwBlPZotfAJVohMGMritPTxe3OpkXw6bZmVlaPZ96OyGAfqprZA5EHgGgXMA
un+Ze+2S/ZUvbL1jR/8fKrlyR/Jxx+KyjmMBiyqwTgn5HwJNA4y4wGin+OBkGXzbimQyKeSMfWpY
oYWaR4+dICUXirB7zpGOC715dSHYYqfOjP/+XZqfd1Aoumjov6oeFW0VD9hPC8s4sqySBBnKRY6a
3k5AHPiqcpBn12ZWVMLoqiTFJka503Qbzy1ryusTfgoQlu9qLLJl63pw7e6URSF21SJKHmLokcs6
pnwbZQaZ5kGxy10O52gR9TinJJVHATcVOnR1O+o7L0EgpkQgZiO5VtIHVZ5dCVamqf4dIjT85eiH
g+gbQuPxv9838eZ8WpJ7DgpJNhlNzbVYjn5+55rGH+EZtdVNbrP+tbiXWmvfVodjI2Ci7E6ChWy2
GchQo0aG2LBJm7cCGppjrbxI0KBZ1bC5F4inhccibinUG9nBzevwKLsowIHglm07Ux7VZHRPYel7
20nv83VtdcqLrk6oB2Alv5dNxVGTRWJOMI7FaIrPSem59VPVlPMjeto7O3QVsqEq3JaCO6NsutEP
FSu/nRnW6TJuIEjYSEXfF8AyJqeBLlFb/RM/smUUdspJBgR92WDuUvUHOQjlFDXctB03cnTWEg2G
VoaGQa4sICgWr/Dy/E1NcX8jSROOb+fLLuZmLkfZO9xEZVo/Bkluns3cWUsuBbczzCJFQgQ3YOMQ
QpBcoo2gmD8ofP6MhxKnCw9TtEmSv+vXOK3tR8kvMhCsWPc+Ir9VZ6zsNg0FjvglsA0dLFQePoTF
wGJqMoK3IodLMgGC2wNMDN8UqOZ6n8WvTR9ph7LWtaWcTuYgXBZZHbEg69JnMKgb/A7FxlAJdv3g
83MdAKSYA04Is5L5uy4aUhTE0aK+yJNpTfLmTmV2c8H6I/kZLWLbjRe14pVbyCkToALzpGLZ+qhO
gf6gtONX2Y1lWb8xoxRemNA36jP7ZERBxKKVqLAbvw5ispOZ/UZeqwunrU/SmT2WYF81qblUhNl4
KPzI9XZlmnyZZAOV7HRlDn29lU2lmfIjMNfnRLXxKBo75dswGO2tL6zOO01dWzaq2vMUszsWEgJV
GRV3dqw9InTIr993lVVPufaUCPUB1Svk/mfee0MOXagp++004HgSudOdYik5eu3RaKLiO7z4szU+
yIOCLeRDkdg7fJXc20tYFhkA5NtwWqcj/keFEVlRwOK/enHY725yH6Mo7HXtt6GO/iq8ODlhrIKr
CNyXhTk2zpupoiwZmChFtUbant2oecBJ0HmLfA0hoNrv9tkY9cgxP8vLRHHhbRXDHjeyGRi8+57m
PreAyQ6JY+KHMcFcC7lRLkgeeBqZ4MrbDF7+49IM2jLEcxKZkmLRBq2217oQRl4aTjyiNe3J6Hpv
F/n+vMRTVXtym1A96oX3Jlvm6LXnsHxWYiJlDz+7Wxwx9Hs52TJTa5Hm1XxzCc+sGku9fmlSZF2r
WMY/loIqoUFCqVGtP8ou1Q7G21wtnkiHqQhSJ1qwlhM8u8Ju0jFfgsnqF2QNeJUgj+5LfaZmlaIN
IAecIjDuJ+i+92pjfBzQxQxFwYzq04zrQC0ulQg5gSYu17pXh90eI6htmDjuJijj4q4o1H+cxb9H
RzvtebMLOzlOwK6XLOHJ8fvNC8wDHLYqHemdpA4O5OwpgZHW5ANONHZKZfjTUf6CzO3/FVIX6Pvk
fY5RIPxFZS5gEVeb+KE2zLFcFcsw8zonaZMf/dT4N4NPerh1Keeg5uXsFbe24YBhsNoI05TWDSHn
2+PrNcIsA/ukRv7niNqa+zX4+F/1iC9RqA+YeFim0266hqSIo01nEHvafQLp5djZNc4wnaW+NUHD
nacrh+PEruhs+POD0uforfv5tLbxktmFA01vhbPO+KYrRrx3NeC8cjKbrxM66cF5UMaHASTGJm2M
Dr6RZ58DjY+8cizjp50e5duUNgDVWCtYz5kX4hE2jOzhQrU9UIxaTeO0q/n2sL8jC9qLQ4PFGcat
1oPs8rqqWAHDbbYy0wkIbTpMDroL1qD9cDwnXpugBxcX/nFh7EZbmJuNcJNVjXSHQ25yd6Eq+2g6
IDGwszzUAAHqo0L02wrk0u6CUaB1hXMIbpYwmowh3bTt3PD3DPH8AtcS+IOASSn+o4bJ6pNUB82N
s95N742oPvtDLZzRVL36XjaDUeFY5KTzS9QV5Uuewd+xOiM8wqwzXusCubLAfOlza7yze6Q+ZbeD
qgeCS0m2GYxh5K8O8RYxuMXZ5TTdZbmmr6C5xSvZNEWfPJOH1pwehsTz9moaCS8cMRq6mX9TB9HN
pa+G0ra34AjvNN/SWP2yl45C/amlVvDUKUNGhcDrNmobQ7qyEQgUAQ1W4CsHdvRtAVvmoYfTO44x
T2Ol6s5DNnRreGpslDt/3Gm6Ewl1x+EW8omKV11bnKpGwc4AX6QX5IMznvMYtc+CoBc3OeZywL9c
M4t/BanyoiDa/WamcbrM0oLV1zT6gKZYNERJObAeVJQdMJX+SW3gvQ5KYq3kKHqROY7zUbKQo4lS
eY9BT2JLTO3FIXSMhz6gwoEe0YC/LFncjtvWMUmtQ9rXyeMk7IFNBWJr1aAmIJuXAReXczlB9smD
PqPNRA3oTrbGFBdCVxuiBXVL1HQBMJDMD6qnVDPRvIFg6pezvnPyAidaQTA1tfavwnrVQss/u7nt
rTPUaG5JRPk3bBzwya416wTesl6aRdF8jfPuFv8X85cGT6ars/DHAEh/oZiBeaNF9g9Laa2z871g
iXuW514wpEsg/9neEUN9NA77qC3Q1RTNclC7pdopIyomeHgNjt4vy5J96HURLBe8Zt3hzOaiZBvk
8JuDEpo43svvZxF9A5BTAAYxsFp5do37czQya3Nhhn2zdarG3LWpcn/19pFn0sdH2vqgnGfsa8fa
BRm2aVFdg+EcazhjiZH90e79xlk3Bq/tYbc6e0cXqunRG9h1Q9cOjnYyF80qQu1kX9vOES+RH5of
16+jNT8ZrVqcC97vQ8LCbXURoeFbog7c7udWow6baeEKS9h4PwBDWAJqCTy+BkX41ewgzD6Plf5t
dvy2PSOUjauT12WIplC9N4Kp3c2layywNAA93xlgtXCiMVA6ZPiSqr32SfMgOUfGyEu4ESZogTAi
r2IbKL5AlXsVVWjDgkhguFa4s3GhW9V+Zh6ydpUJr6NS3NE6cQP71JQD175yBMaaa/2+wcsdPfBB
efYAg0u9HatB7LiPjOBmAFN27fcnJJKv/W6Y7+Rbdo33LKRQGm7N6BneSyHVwEc4w62GveySsqq/
+0cKsHvZpSO8s1FFTgmVqpjkQxtgwKMnJ83Sv/XxVL1h2peu6zSo94nMOjWbIcW+gjVxduMq6rwa
RRSb5Hgxwvqpa3T3rVorSXdryUOXxt/IhCHkWrO5UCWwdWyNhZaF/UHi5eWobPKhIP8sgq+jqQie
xFxDYPBlc/DrdunzeSzlwjRuGsRok5BqmFinztRbDnJhKpuFCvLc3l/EtBCOTRdFnnmHNCAZVxcI
oEQVQhAo21qHWRxkUx7KvCoX7eTN6xS4Qb24jshAOSUNeOTGWWGyMjRKtWbPheHsqwXy56h4ysIB
DbqyM5aMEpsAw/NoRnEMDTYwHm2bYrjAKPRRE98IENBKRqGeUq3KuHrAbScbT5elUqK6wp5rzo8l
afI13EX9CQBXu1CV3vvRhenS5mn2ywCfpZbm+NZ22GaOjRWfKLuPW2grHUbRxTe8ki0S5XgeACDD
Im66tdUp+l5F07CiWiE0y6MSz5+/A5ryNoqH+PtsNn8E6MnjONvcVTwvR+SiyJ/CpL+X30rVwEfg
X/q1HnkSvjfFodH5oES8/NZrStOtQpcnTeG7c6NDKXOj20EZDmSfkZ8XBR9ZCRJdRlpAz5ceUL+b
s4BnJVbj3V1Uz7qsy4+jn7GFoZb6HdnvhSrQfBCTW1CBXXHuFGXYwiTv9l4Z5LspyGzY81ZtY7nX
aqZ1U7r5xye7ng6bvFH1w/VhL5/9CRsg5KmLF9lvBMbfj32otPqSR3m6llfKnbTiBmxOC3n/ceee
5R2Opetr5ehTn7wR2b/jZFMGf+5jiYmuDHznAvDTfq6UbyxEm/uLJkUm+ibD/de+QeitXEUt4qpQ
t75x7nO+Ob3rxd9bFqpg3eyf1jQikTPO3jmw22RrJoJIaevmPR4B89Jyy73VW8ZDBo5nlU9V+wAH
mqeonSCxgq7qDRAehS3plNwrKcyEAm7IEyJADsrjU/u1LfRTHYkltGa9r0nyJjh0Zh9/7yb+szAc
nOdxTl9G30QUeEy7rYTIhy0uFA3OPlu5MpRNOSrXhtemBNA3sfce/P8193pl+ULXueGff4Z8Xd5C
9+6y8GxIGgL+a1DrEbAJoBW4WZr6mB+hjn1CUlwgFyOZnSUo7HElURke2JfDZLa7plGsp1kjZVZ1
5Wm2JuupsVGLyV1vvO3EYDwj+dO3s7qTTbS8uUmP5biWwV4fmHvTL9GaE3O1IfOOacsdXLTaOHcf
U39cyJnypYRF8wA/99172HaePLGdDyx28vLMTe1vZW+mN05fsuu31FpZJ5XiLX2ZBbCNZDpirrdp
etW6AbdkLTOrgfsnVl6ZY9iQdvPiqNhN9DLwV/Uu6iCk5Ox9mtiry7vHw/7UTIMNByjgZmg4jn0T
+rxCos/xOS/aYDm4TrQuSrfsSWQSmXpH00ZWoQzGLXYXyQPmJ80K69D8hSpdIZQuqh8oC28GQCgQ
Sbpo5QBC/Vl4I/p+oZ68xpUSrCz8ah9Gpw+3omhxGDQjOshruj2+3o3iObe5n8Cxtsk6jW6n77WK
TA6V9vkMGaFCooMfjIZNZqgXwynzZn9ptdrBQarjzqxwctP1skT7mtyXdHGTB83EYFWwwZSwrJ69
xN7XfZCfJAt9UBHEg2F1kkzzQTMvY4g1V5uohdOBKmKwTm0rO8yBqZ9s28gXskhXe+5P+Ev+o9EE
5Y3jDFST3bb8pmj4OVD+UxsIOqjqnIyi1S4/KRQlWIeKpvziy+Y0qTTF4/falD8p1PbclRq21aaI
Mc0WQEvpjFhF9sk3kGi8+iTybIKBM4W3F3dGESq6NJhFkH6994miS04kZVje11r03CkQ/Gy7HsKl
3hTxlj3ZH+2Iu8RC6ameKfE2bybyb/n0fvK75+OJUqhezJIZGQBzPpKCxYlGBwmmqMGd/HPlXyO7
yAPfBXIN6WtEiOb1f0RDnISXG3jU/VAhmyu0aMlkOisMLO11GyBMPw8atnN6Oq9IyVjDZbIpoKdN
XK/noB8urygvKrpqOOmXqN9dcuL1DQqjai27QvExVYoK2rUal2y3jFceEVgekh3cySYiVc9k8ewH
H6dHCLzpRnZjNxEdVimUmfvW1sRfmzzOAOMeJ+6tO8BArrDgTB7lIUVEdNnBztlc+4DcP0Rh7gD7
ZVYexsW9NpIG4WcA+DnUleVIIWGbVWN49rDHvUerU6TJoFjInE9XpCcY1nzh57LZZYK/KkmsnTO+
911prkZck5wapUB9w1LHUDD/mUnQUuKo39r4Qaah6jGzLt3ZmNZv8L1lt4wmmefKFIAKnTnStJ+N
4Dl3JRbGat0clEDJvkGf8UiVTSMSaw2fHbvwY+l54Y1XRNnOjOz5vnLUfmWiRPrSCAhVr1j2na4m
v+BjmXcTonwkxHxnK5t95mNcECiKutcH92xOVPfkgDzMvpmu0kR9cgtvPnl1skQtPWGjiTYxbNTK
u7nsILXB2/aW5V62jMjdB6tLJoT9zEYCZ7XE8XY2lrwL2ZQHO53f+66Q9TCv3/skZJecN3rqSRfu
atW0wCdS9K88K36UB1+NV4gDqveXloJoVhOaJ9nC+i55bAdStOOAW8C1z8jRj6n4GaRURTdR3GLN
Kw7Q19/Pekj3QWQdIxPkDiIZDOqQ5rauhxHONTb1Iob7kkJALi5lmfG4TIdUrGSFnFmep+NtDEWo
FGpoU2MMmNM35bfYrIK91DBripK4LMzVtROBzJOdSTLZm96qtJ3nRPHOLFm0aLNan92+qM8jvu1G
iaZOynbpbERswXySdWs5WDk+yiaqspaDchIA5GhpNUa0lxGINhro7orVy+9LZq7/oo/g2W3xAop4
UT6e26LK4QTrkbpwEAtYVWFbO8uKFPnBaYKuvTWUMD24Of6vVFPplQfZKScZRQn5zvHzJNmBJFH3
KdrkGSzINNrUUdauIxMj1dmk9phY/l9lZr1apgqS1BrtlVLGwV0bqCiR9Q4ZLlfpH90sBGjYks+w
h3LZCcqHOTmvepsXr1UFPVBOys2dTXJ0MmBlNTijPcQjtQh5UDt+d4WKYic9csxkV7nOUhRwXJIG
H0I1ZEv9otburpcI08Bbh84ARU3E+oEFSFrL8AwCzHwuegQxBQJ0TMcPrd9jEg466eZPlkGs6jt+
Pk3S609wmWckraf4OGJ3eDMrBVJppjKcrCLqllpW518zTb8t1ED7pYJSgJhpfVdhgy3gHQOUi9J0
M1dxgfVB3x2CbjA2cQeQcqzdcOmZ+vCtscqd79jzM440r07vdsuiZu1F7tk6m0Uc36AQi/SeaMpD
m5xcT9EfZeMaH5SKedZFfKSRnZCj/4ex81qOGwnS9RMhAt7ctndsGlEiNTcIaTQD7z2e/nzI1qg5
OrMbe4NAZVWBlNiNqsr8zWx4nxpdzR5AU2/nJvEfzUVZzyoATGhpiPnq0hTxvIr6zYAh9qOE/BSQ
WRNnIbWMxXP0P3qrpffmb7c8vZl7KvlF8y0lbburE0ChWT29e9ms/8Br51SSzf5aAGxZuUBoVgZl
z0Pt9GgP5vXnJPONp0Cpktc6wB90CTfYn58Vvx/Wdh0Zb25o+xtyfRbLAVxnak0VWxUgyG8QC8gq
aPXAmzZ3D2JsZ6XvRTk4b7WSaye+TKA4F7+7asBcPmvd5pG3pfkMBvrNtsp3PNjfPDOZ3wsbQgLe
Fi+dD6wCWvaPCtuud290MnxiYVn3Rdis0sxod3N/zfTQfpG3K8VeNFbMWj9IM3OCEHH82VwNRmh9
Kgrb+sT4fNhR064eEp097Knp02yTNE280lMwuPKPVEvYCgpAsL38F5QkRFdVl6tXyxrUL9F8lTBV
TB/9ISZB4dk5LKDDtPPmCyfqp0rv4XwiTJc/mWY1rRyOQYcU5g2kGRfi+zJm4USsMe+wbmLdkRLb
kLHUYX+HpPOf4Z678CegPdDH8ngrzNR2zScCnAWKWtH3OVYgMwVK8VJ6lOoykzKWZJiDleLnwfdU
4duL1rV+IpVZv8jEQKfe6OR5dGxqt355IaNPNWqpSwGkMQ7Q80HZShXKrAZv1bKvOtjWbD1b4c4S
no1Zkkzz+4dbPq6kWZjT8CCn2dnuzE05zxOsz6zAH5CL3HFYTtaRERnbe6wCIv2h13IKEj/LjHuH
DJa5ztIrHXKhwPBz3L33/mTVDo9GTxIlKoZ3V+/4BvkxJniBCYwqruPoU+NXwyUpzbVZa91Kycz6
BkjPZtNcIbZIdWLBpzu1i17f0ivvLmnee2Xw/2Eu8pvgy+5V1JCXe5eCWHPlxBWiXLIegEnvpLwq
4zrXVY4DnsnSwjUpwWWueY7zxUWpzDPUmmd3XN+skF0VVZEEm696toxrXlD2STsFR6gmc/5huwjx
Zewo8bkFlX9ltPzxOBZODW2n6MnSjHHyRZBMTTa3mLeDWZSm1xV8esvWPWvoy94QT42eYfybttNB
12r8ftrya6nn+JDgb7SyXa18kaIycubGCqwOVMEllYf2ur3zBra60svX5hg1lFJE6tMx9G6TY1Gy
Fq1PifmLyKdc3OUuss340DjG8zRVPqkbDz3l0n7s/MzjwAbZ5x6ver3qdxL01bHYJb6WzF9GvXjs
8spHihkxfCPg/Vj62kXnKPDJrfEExrYN1QXTpKQQKBacFj96ELYIrM5s7yxgKWGE3BkkZVOdlu/n
xXKq/GC6fbT6LUEsOWSJFa77TnUr3t9zy/exY2sBKSR5uQHb3T8OofMz4e2zHX+s+Wvcvm8OWyRr
Z8edQ04AIXmrxIuqLtXPU1J2z22tls/N0H6RcElCewMX4hB3E3J5amtknxo36J+8It3ZojMch2hX
F5NjL7VW1jveivvajtqN1nFKRCTWsZzje4ZA0Oe6iNnj8D6OMm/EJTkz0PKm2Wa8CkcY5g8aZQ+U
bdHzS4oqeijVYl1qI3RftcyCR093lGvpT59d4DzHewghxODRd5x+wxd12Mgw6ZUOY5jZeGvDZxPI
DkiTZbAMGVA1kh8jY0FuBGRKuXBosFadnVrQDWnepjVLu1h6PgR//ZLy0JyPXofAjp2U7rm0Fec8
p61zfpbbe1Ca/xX7bYhp2TpfStS97h3ur0ffY789jx36eOBUf4l6x1+hLGz+lDq+ZZxS1cxQRPC2
klO6xW7pJhkfRoZ567oFhd0jc6jXb8NFKPk2556xuv8cUt3TDgFvddX0o8YuZgj2EA7sF16RsHLK
uvsTtBqZJfaVNhIkajXjmeajXdoWufEQNVoGdpJ9YV2VwRvUsIOizRawvzJ9zfR4I5CnOUv9B5NX
0Eqa9WR4hzgjFy3NsWqTbdV7HGYWfFTeZxOJnti+JHXonAL8jLcB4mhnubgqguKBkyWYetEx2AEy
IhK83d4GpSlpf7l1xqk6I2bwc/qt2+20nT4WwYbF14QS9c/ByWm7ZANRaN7JMUk6Or15aeBeXyQU
JoEJ9Nde3ye1AxsgedBshs8RUJSLrIpBTBID1bRsrZhLDeve7qReJe0yLSiIYaxy5fCykQRxWHfT
XuL3fLGMRX0yW8ujf3u+1MTcOiYHTrl+T2ZW4/RQ1bsQujcJjsTSjrPi/T3W1fR0izUOUnqhkqKO
DwZBLpM1X8PFcjeuS6QQUrla1pisk8xrt8Oio3AL8nJDUmG56Fm7DklBn6V1m3gbqGNa2mvuN2kF
EaAQI+uDdZuTHnlosNZd1YFrbTPbicJt1NujbW1MFUXifwMLBEyQs4KfBrVGPooa3Ychua4Uh8LS
/gbmPO2xwPL3NS/tL6iQnILOCb+rCLWsQ70arqo/Bldj6se1l1TRd+riB+j/+VuRFTE5G+/J1vyQ
PRBCUViGeE+GElFhGbxXCU39oS285FUiTpJdAQhMj9IFGLxb9UOmnqXTUjlVZwkuhtLbWHa9w+hg
3kqv1mDNUqGDuJbeihfUBavrcHV7sHEEMlH6zvM8jsp2tLPmAssFw5zAfCr7cjwj2oK+ETjay+gu
PsbS7iseVy+FS5bDfaIkwFZwxVX30nZVTrVWYZQGcsDk7gyUflY1qf3j5HbWlxxt8pXChxwgC824
7w55oI4vCn+Yz/yx2MESrqN4enTG4p1kofUl8Rrv1MWg0aQzDLN0X1attZVm1HXlJojU5OiGSMkl
ccxxUU12CU4lW8GktGiDXNHTBt8CXiVYKH1+OH2p226x/qu6sxk1+EXCl//Agl+anBLXACnr8z1u
hyJTt/RWWZhsZ5DX7LP/mZv1Vnk01PHcgwynehN108/b3k0mCoVjewBGdpRWC1O5ON7GsEs939LY
xtyNu8AOmmffTeJ9W/Yc4JuAZOa9DTrCuPqesVaWyrmUz+WSGWl8wmh9fy+rS7xLLX9d9oG/mUk4
PLZgms2Bs9c6wrX0FJh4HSSd7j/LxdV9Y1s0pbmJfsXClBR839TqQYZIR1uFp7ifqdIvw+K4sA9d
1v6FZtU26Ez1RS5KwMkao94MEIU7Z+tJ8fcjZbur9PqV5R0dLelX9xltCrgM/QO0jKtEexkmSLhD
0W3jQI/PUax9lj3ZnXL9gW0tQd5LFyeLm8Nv46zOcrfgPaqVWnikb3R3rDa1kurru6oyADx6Ot15
vwGtC8xOj5XpuY/O4mhRRyHn/Nkc1tbSlJj0um74NxTB4niPk7iD/xN7axnAYkt5Qx2vKJlpnFPz
8porTXoaarXlCN4mL3aC7PJYdvN3dQo3eTH6f3nZ9NnTcutx6CdjLQc32RjqQMs2sdmjEqACLb13
HEPKs09T5V00ACckqDzrYLaDecXhy9tMbt5/Tik4r0Z02/7U0EkDuIvmCfqJe6rszfdO0fHw7rLx
VekibKdriIVmbDUY44UzGopsu2KUCwVpa5X8b6KHdUsloGeB5D+ybWsQPCMVAlDmw1H3SzU/uarR
rV2NrVeHFnN+wi6JtXaggq6O79IIWaEuQxM5qyojlYN6pd4CMsd9Ni/7lsNF7nfrrI0BJC3BsYJh
uVHvt/VQOGe5SBCexcGvIuUgodvT5PY28XYbkBDTo/nBRmiyXn14mJVhhdmNYb3RlywsAm79OmAl
20oqVmJyF2VYVOrjuG4ld3tL2dbpn3qsoxVtdcPWGZvpq9sFKOSG+Z+sD8G6TN30CfRfcv6PEaOT
Bms9GdOnhXR59vXZXutVm19HBBee6jpVWNSMAPQUTbmoIxpDWmK86FFs3kISn3t/pWse+eZfcZLu
4wqGRHeQEVWRXPVkseZahOnH5MFSh+QmUC8RubjpbK8qpdZ2Np9Fb4OArLGndFOu5jwfvU2bjX/c
Dj0xIuGwYkp2WCZ3UgBRgv9o2/3kb28bko4j3CZp/c8Ty8FtacGWvsw2t1Um81A2HrsfoYoZd4/g
wUpT2V8CNTry1TVO7I9qYyPndN5pR3WJacocaKt7VkBnMG8u43Q/7M8yZJkhT4mMrDJueYRfT74f
+//9pNuPMBRYpDo/uigzfO1Z9XWQOSjthenVGHDZQ76oua36cJxOatVbX0L8VfZq3+l7r0+jt95J
jt3kog6lV8+Gb+vXKMneb8nJftCvsRF/aOWsgxNVvYPhBT0c3wot8tgMm62KseSq1m34AUlpVJcp
f7zhHkbHWvvRzLZSPLdS3he3Nk5xGN92v/pvmAjL0n+OF8QEhKfiydevrmHOuAfIVc7Hclw2w9zb
I+X9KqGuq+ct5ZGc/xKkVyNAp2hWQMCVX+Qek6ZALiSGbwRaWL8wGlZrGyuJyS9wn+s0HVpr4ko3
46x7anEr2ydpNOzkjAgy/o9sdgHA8w97CUrvOZtSMMo3ZEahc8yugR4IH6Ei7XmACLhw+gCNabOm
X0EVPw9LS0KT8iNwfeVFGrzkwSbNRXmjP6RhYm7COkv2yqLLUmv9xZ1j0vfoZn5YIBBZtB5i/HVl
HbgvHIGHjpw98Bb7raNtXmIkVQfWnZfCTO3n0TWfQqeP3mnhxOZPpFJaL3q3C4sFOG/cy6KE+5Zh
ixZF75XSaJeo1amTLXP6qIXGEAXqQXop6bNy8mS/fL3V0VpnMJMHp3nHvlTZ4/KrvVpG/xUoW/Yn
X5M/BoAirzMU1wMGyjOOG923fNmBaX5arMaW07dsyDqqMImjmS+AwJzXbiLRv+zaLB/WdhK5X2UO
+mzGaXDm5rZr06sw3But5952bWTWkP8s9fLI6zdg+9fBtUL9lw81CINuYF8wBqQw2wWrkEV5ckW/
+0u/tPwU8Uc9SdGmUvJlb1TtI7MIn6UzRRp2VRR1fZFmQjp8PWDpeZAHGY4yLPZhMNHyAqvXFFSI
vA51tturYHTwvvr1coW8pu4Ul2rS/S1qVGF9ifjrg8gyn+5xp3CpsTbWg4TkLd30hrNhjS8ewrn6
lsW5sQd3UDywDUoSzrx4bYy6+SYj/KXDFw/4kYPihl2Vsw779JvP4WB/65CBcukTjr1B7LwhFYt6
6O0JMjkIi2+hkzakhDPgzEEG2V83p/xY+YDVwbsuhzbfzJ8HaJJYoy7nxNFMn2uQO2znKam7HkVp
r3LPqJzjO98sfqS3WwAD5VYZR2Z0QYHOHZdO7ErvYyYd218nYu1y+/Rcu+r8iE+Mt/eyLDsUTVq/
es70Dbm77M/QmN/rqcVJF9T9Ahz4MEBkaqpyfPfTNH8ZvCzZ5o6JocZykbsJTidvPS0KH2AUxlPW
XyBXBbgP/KB+QCY6H9+1XKm2rg9e1NT4/BROmWwULdW/eTADylKLf+DMDsLTK7VnkgPJ0S5UpNhz
pSSToPyte53/FPkgCz0n+BKgZPoJyHF6sVpE39VYR4WYU2uC9WKDZCbvr8EaTxQCrxJDdgpX018X
pxsuUVdhffkrJMNaT2k2XoGot3QYyPRAptjbZldhMpUnf6bRtx6niR9atXzLRj/+pGjUKAJsNY4a
5Y8nXCdQDXPBWVd2/4DLVvkJxv3RW14aOQYvRx0FgY00SbvXKDv6+lmaVf8tjvvpS47GwYPPLRw0
JkEywPEEs5y9jEIK7s02eu0pTGw2EM785sdlT9FG6VDK4Y6KQ3+7Q/jhbVBdYydxS9Tx70M8XIfK
lVJM/TkLh+TcRXiuB1l5qESwGvU2awVD/F/tnLTCJuqBHneDCc2/97SVYDpDI5zPlrWg4Rd46L0p
8FAZLL1VFhjsc6LPwm+PMUaI2a5xpIVUngxTf/QLcu/SKZfwnxHSMlFjO9qG+nNEmLbdIRlj4EfB
/N1NquHs2FbzooS9eVUja9+pafsiIaAA9a4q7XZzjy2Tys7e9M2bvtgN9Gb3lRRO+gSx337Nmhxb
dGwHUiVHQBRDnLXSmsabCXNuq4cjDMlQc/ZxMTY7vpkFSjJtuNNU9O5uFn4BdA28RpbokpkAgcwg
MR+WuxiegY0VyL6OcXMbESz9gvzPvMc9dthKs1heyVVmtUdp2hV4B1TcputtsDutQrLhr7Aeopep
U06a3wdvNSeQC68va+X580Gr+j99I1Hw9ID/2E2eulEKz98L4bFXIlS1pLnQIaU5zpqxmnUVJ7hz
WaUv9w2X3CFojuvJYM072cCZ4lV474lIHVAbp5iT1mG+64pcO1fZZp6D4Zvt++OWt0p7KmIUSLw0
+ls2a6aBBLIaBe4zxqjRGTOweJv3bNRrHEdcsg5qrH7prEy7KhiKUjPzjDebkvx+cHPqdgKaKRME
56bBv0iTSXZfurvIb6AKLCcyJVSMa4z6kbTuhzR/cdYtLLZMt9hSWIu1EdYIFUQfOeWjHVis5QLu
GJKNiXnDjRxge0q+1u0gPHbVtxK9uH2JPdKDotb+jCsQt+TL23Vf9+m2SwzlQWJ6YeAaU1L3O6Ax
8PazuYy+j1GcZGtn3XDGMjPYuU7QQ1frMETySjKdcquSwgKGzaVfev4rNnRUHFJzevltbClPkaCf
XcqqdoHm402N0QRlkUklu57FycXWcS6M9RN2uDAgrQrHtd6xLrGe5E9lPqyqfJiu0kolpBT61rbK
YCOx1puWLFLPUtiRty2aoDqPkqi9tyWYBDP/Jrm9DYpqY83bpQUGz5xAg/KzAln48xkSrJJdlU3j
Y9k5yqos8GiX87b8AXU9qS6UZE5yLJc4ibQBMXbHW8lij+lnjlfk5b54S/je7IIu3wRoVa3vHbf1
PkR46R9ws2fm0bar1PF3QHm0ANHvlxvo/IYyF/x5Upd8IJaJYH3NnLpZH8bblAO2U6ycwZqQ6kui
7ccNq+xa+wQcZJ260Vaa94uDBoni9P5ZRXHAWWVJbp3UMn6Zw6R+wJCIs646Lifc8cnT2h/a5LjH
u49Mq+D7kTpo7cowMPrTU9KYDrYoP2fOg90fTWBe3l4r3ORrYBckDOeo2CYB2xjHD9/yzNX2QAjs
vT845hfFT0+CXMzYgK0BPWDEY4/JdRox1hJBEjVJjmx8560Sxsnejfv23Bmzum4nZ3wPGza6kPKG
86Do/TtmDZZSvOLJsS/1aHjyRvivC7U2Ucis5gO4YeHjzp72NBR58bL4crFUpzPvQ0Rfvyhe+x1B
snaP6kG9F3OBi2l3wx/2EtSrpt6LscBXCWYj1juVD79WG6z2AUa0AlMOrAPSSA2bXwA+4djWn+1W
3d1AD4jB7wc1Mm7NKi/OTlfHn+Df3GoIGaceNLfMk1QMYrvyn53rvbwwNmZ/YosRg5tmFV7DPMDP
tXDrrYxvDHPE/1ysrCIqQJhZ2KeZhO+9QCp39/OgFFKlWS0pnhBNU8GI3X+kzkduA7hIBdVM5UM6
FnyYvwDFJESaX3u0gnBznyQQM3lQj7PCRhega+JyJqrCoUm+YOMcvED5uK3d4TztYvCCj7Js15XR
7Z0g8Na3NX1Z7OP/YYTsBKqxSC9sGi43uHGOF3TpTU/dpKcvU5I9S9imgrRvManbDQWaFwt7fSMC
HtMitA3VxeiwxuljQCUSmRdhE6XB60JiGYt37mrqQxKMX4KFrOn6UbTNq0w/qkA337v+Ye6getZK
2B1KtIh30iys/lIlefSqT5iZeZkFi3mZ3YEGhvOi1teOXdTL8tQy/JrXbYb9Nq/oXanU5aENHPaX
sP324tfYOb2KuCnyVNI0x6J81ls8ekoH7jYwoxcXE4+ruDm2VnsehEyCXqiBpQseJrbnjsci5pBo
6Sy9qT6l22ppos8xnfUurlfSq1Vq/FJyOJNOudQxsjqc3B+lxQcBPC3CWfpsYM/eptM5dXzj6lYl
Kbewgn1VxH9LyNJn0Ai2dFjZV9xPw+OErw/+DsprEERF9Rked7X292VXTn8Avq72Q2d2eyMxuj/8
fcAq+ge1rGo/q8jdSZSEVtD/NSNsbZeO1+yKNnKeYfMiBuvXwVOcFuXBigpghSr//R1njQvKTmzh
xyTYNY0KX3Dp6O1muMgdgAM4B9K+3VZ2fUodPT7a+hCgNL/Mvs9B1cLIFoeCIYydZ7Uzfgiixkn8
fOW6AaJkbp2fec8GW8HgWO7OcIfiG+BpbRtbRnFqAJCeegudbXTDkfNdAORIwK7aqKq/j60+QlRK
/cfJHM2jj/XHHtaM8UnGlt3V7/CQ9FULN4Mkcy9aZmPRmQ1rrDvGi4VuxcVYLvaMtvOucf12BbQP
aE5rhc019XB/00K2N73Vjz0aFhDTVA/POmVO9Qt7dhvJBQUkgNOc2eBj1CUdRjk1Z2u5+LVxishP
7iOf7Nfa9ev4XCiz5mJ3xq3lhy1amHVSH5oehVZ8VM/kqBG3kVvLSzsWr7luj5RCP2TvDc3pzpOm
r25p/GTxSQy1koy+3P7qvnskUpPnGCntFM5iFsxIkHlmeAAO8Z4ZVoWRyT8XTrnNuJL25FG2TXsq
Nlb/cQjmzvVtRtVO2dqN2Vt+mHZ/FhysbJdRR+icFP22GEAwInAAwY0KQ1IzKY4Csukks5x6WX6Q
gRL0F/jwDaKzjFZVNz8aS6ZaeuUyDF1+qJGPWUmHHlrHGqD3aVLV/josFzcwYjLqpbdNEfC43jvk
zg+LU9JwWpXOMFSwNFyGtapiny0FDYalJXEZL81OY42aA0SopCkdbhXytQyh+dUg3h7h+H/BXwKl
vaYOH+Ui8dyCHF3iHwRW7t8dqlocrKTE5njpkMFyZ8RldrXya45nm3nrlLgz5Qf4npgTpsbhtzyu
HCHSTn1PqUgcpCWX+5mjC6Z3bPDc/ViSQXg1vShb3zIp+MM+u42TbILZiq5KUgaXxPXLLSmx+Z2v
+clt/OiH1nFkAixavFJExdgwbmJMASb9ufNGfSVDEAElC6PN3+RpJGLrdTv7xb4IHG2D+pLyWZtj
nMebLv5RhdYaajQVmhYYFX63xjczAwRf2YbyCc0JbAeKeiIhohpHZfRYGksje0zVYl7gi8cgZL8X
55p7FkpIOwlUMPrY7NwaGMpyVpPB0Pg+NudaG1dVavUnpLG0dWDBE8M2bi1sFYCHnG+sLny1/SDa
B8BgTrweopMeUF2cxoxyUNedLRuDWmO5yJ2r9dk5nTnk58lwrbr+Z1w6685Id7VK7UKa916ZH2jo
BjTUonf33vtTfv3AmuNmx778k21jMdM4bXfEAyP4WteoWCTDW8Yyfva7xl5L2OJdwR7Cqx9gBFuv
wE321iIB44040gAEB9W1zHbT6FVp1fClqdC6MB38U51lmFUgluBO4aPkQyS5cc+M/B9iMiTXZ+Xo
lDaKxqRSbnmSoXsO51ijkgaNxGr4QBfjiYoOe247Zs/IHiDd/ZZM1gt3naSd9nCP5ykie0t1Unbw
gaXsKN5VpzmJu2rjJrVzKEL3oU9SQObwUeFF1QsvKu/QU7TSctzdRuqWjYbdiAQGapnTU2W3zyRz
2rNQu+SS53my1fHu3dw5X9SQs4uJaYdMuhG9Cqaay1SJ3adqmDts4oR3AOezn9Ok9z5u+amtWh5K
JGfOwqkr/RBp2jgpH6RZ/2oK8Sjxkp+90vzQu3CGxU3nPlcGq5ldPAhL6T440cpuO6sT/7rFG9hl
S6z04dZbDICtzYdGuMe3CWNwN6ZER+KB43tiauf7ZW5C/WOT3wKEwK8xWUHKCPv3P2fpUOc+2uRN
5UAIVKlRPIf66J9MGMwbdECmP+JgeFA7hKabuK73clT97eQqh99wQTJJr1zsJku3beuhuvaro5ej
8r0tA2VyWxtIxIC2RagS0YF68VnDts4/cIh4lpbExXRNmvcRvdE+TyOYh9W9Q8Yps+4femt8/mDY
JkOqCcPWMHWOZINeBa1uL7h1lju+GE3SkoijScYW+1mnepWWXJBmpDQyY5Qts9qiDR+WZ9xHyDPQ
Bfn5DBmxPOP+U+7PuP+U5RmQU5zzVJp/qbkWvHqp+9kGBPGAK1z4GlUQ7Kd+rnbSGYGVPWMTgi/S
0isxBaRmQW3jRUIep9z1nEbzsV9G1KjfkTEDliu9VVg0T9VievhrOtyQfWNBD1xY2mm19a08/BuZ
COpOWJh/UWPNpEjdqtdCmUqOXd4EyKicH/kyUon1Mu0tnuevHinDk4kUSPW9CSAZplS7DefNLUzS
W64//VEZVPHnKcFlHc3Tdo5RE5sHpHqIO4pPPG3Ks4osCB9pNAM0w893gglLY3ifhqbhnCsYM/Jg
/2pLv2sP3lqwZWYevISmE29As4zWyq+y8TSVwbPpF3xx+qjnFVf6T/wb1M+Dk3JSrm1jnTZ19N32
LN77vf2mYKW6T4euOGSxFX7hJPsgA1rA/WtOwtiPYbmDcU9wdFoYKi5/pocuxKAMcSxnm7pe/cWN
57dhap0fnWEfY7NovjpKN238ZahmZ/N56vwPQ0Ur9N9DWTKjU0fuo+BDeXGLttyqfqm9D5AgEq2N
f7iOEcA67vJXxOeGvevP0RGWkfkMQgclpGVImbirNHTGb/lspWx/hvDKRjAkV/TemHm+po4DWM/q
iz+UJvTOiHWPL5nqlg9hpTxarPwvElKwY9iUjh3t/pmQb4HgqY/SC3IRaZkC+HnRqzknuNFSVlRf
jYN0m4adc/74dpuqeFoIsgqbGukMWjRVGmrUO1T2o0M36xmoAi1+bOqed0KS9uqlbVDQXmKYP/Tm
rVv18IGsvBwb4yZSeBfyEQ6N3tz3iIr+HBNlqspur+IjdZ8oP0bpkeZQMNoJEaa7uKoKXZgM09Ge
EmTLB41z+ZJdSlqz3FS5PWwVf0Ed5ir7VRd4uV8F+aNfYiAYe0X7hOJTyNfF63B8ojnBZnpCJEff
o+oK+FqavzoSvK4VuDQ4eS7DlnigRujSZjBPYteFkKjyAbrkjnWSJ93G9Q3oxiZ3Adf3nZfuqsn1
T5o6+6cOVShY8Esb3fSHIa0bdie/YpFR/Rwoo2Xch+6KyqGyla77pfAN1Vp7TZIvX6AUTk7Ezr5M
HBXna91yT3ag98klhEnm8yHf87LHep4UBokIFvr1pMcAdBXDeZC7SLN9VJjmT/d4ag7wzkPeGA8t
LsWrLM3GvZ3kxryJl6CmTbcp0vrQMShuuLI8f9hLjzxx6DgJ2QV1bJJnMcIo66wYO/zfw/HhFklz
Y7i1gXjkTvcwLX2pjJY+ufRAGOmTefeoO3cl50Vv27opgqeKRZEVq/iXVqkChIF2RgEjCeAc8sF+
oESwlJe2ovafynq0F3sZ9UVFYehcjM63JkT4Y81BYwI32rT7eNhIJkfyN/iFunsDV6aVJH1K8VND
EeRxarv2LEPaJfdjda27z/JQ/SDnKk9ZxrZl+nMsJPYz/xbvYWyTBgcwOznJL6Nbg3alknOMG199
kdBgwThj1TFhF/LrDmikvJhYUiV2iRXnEgocACUukNbVfRZl2D8b80fezhRw9NR/rpvw3Wsn9SvJ
DX9jDTYqZlNXvGfx56IPtK99o/FObSAnYTqpfSXJgdhiWr3mYzlftMho1zLbNwrqJHDlrnnaPY4u
agzD6oaWI1fLBzNw3BNHaGWlLdwWaJQ/m+KzeG9K732wmDI6ER6IaT1DxixnY5+lrUppugPxDXfs
m2I2W1ZC/y8lnhA3n/P3MggQDRlSqm9Jbx1HVFLWxQxQYuascupHq36IEnjGQW85r3ZaNKtE9+If
SAasHLMw/45j7ckZlOprrnnausLmCkKVo+4dD218x2rg4ztBd2LlU45Bara/3yXg9U59HSjH/30c
26ViNyAzhVu3Vj+jggy77/sooM7WT5dGWJbjA/t9gx1/0FgG4lUoFYP5Ot2KXrdr07qXDsvjD3gm
6xf7SUv8S7nMuB9ob3iopSNlxdl5qbf8tfwy/AxvcRfqgfV3GmKoSoX7m4U28bq3uuqlLSJ7p4ZW
c4Ysm1/ySsl2GrmtT7PvWivVJMO0THfAPm+pOOU71Yb08QNX9RcbP4pi9qyjnfsThD6aKQKXq5RC
wJXdXY2s9oIvXqpk94s2dJ+C1gF8v8TL1PR3mWe6aycA5WEB5bttyu9N2e5Ls0rC6EFkB+7ND70U
oR9k9y+9faH+/ZML2zgK9W4n8/xt7preyUmhsRzkNl3awzSiQSG3fha7P0cF6OackpLDUmzMzwNm
JDmkbWKDFfonQBv2rhiGT84wI96wXMwxYZMvt6rp/gzeuyU2KMZXvWx1jDz+mdbaESx9M8BssWZX
ckIHBN9Sb27PY9Laj5WSQgEfrezPyOGQoFbm1XP078BwtUfXVJCAdCGd2ZATbcCsBIeBo1uQ2O6u
Hkv9UWJysebg6tqcya2q5HtTj4p+te1nGdX+GooSMcRhc/7jPls6W8uhvFjZL0VXkyD9B/aVtHio
5El7ucHNpLmMyLB1bgvEb+BpgQBdLnLavB08/TSnkNbHO4ndh+QllbHVvY00NHwvmDxbGVghgk2J
ePKQBPPBRbppYZ50FaahmxfZdkj8Gln5JN7e3arBjniP/Tyf8jJXzugKQciJcew7mFpgQrPk9ftX
hoPTIBju0C/LajUs8G25fGh/uJUup9CL07jIPo3Adrxh2BSmH39ffCR6BWiK5YKnxPqggpWaNEcM
kfP9qOnaq9n3P2SE48AIQiz+PQeRss3LQifzmXdXR9OUtaaz1VcsBWCak+ZrOG7lBXJ7/WYni8MT
DC1j0E5xxv+ENP//URE0gnekUn+OihYpWRlFXa66gDmWZ0nYHyzthNtIiKA+j76PqrqnFBrbMYmG
+EUBYIXVgRZ+d3MAODbVdfao0XxCQaTd9klrfas/q0ESfTeMBHlg3XBP5rypI0770G+hxTlxB19v
Yd7JJVJaiNmp4m3vMXJsMPT+H2Vnshy3tmTZX0l744IV+qassgbRBxnBXqSkCUwSJfR9j6+vBQ9e
he7NrGdWExhOA0gkI4Bz3LevvcyWPhC96BJlYtyn/tYvEmc/Fv6n/yfbPO9VpN4+9YdXrrmcAXIN
zhdCelTBjJE58aIq6oagvjXApgN3So0BmRDx6XDnLPFpZObEp02JUktHKGHsqETHjtGks8GAFsa9
RKyTJXh9ucDRNUpqY11HRl3l+gmI4F7pO/Wg1fqEpHYJlwOIIkbeoTqDlVTDaKwt+0B1GeubcfrM
iyg+ztAlt4EKoNCrErzC2jy9gwc73o2NR4zC6PfhAP5emCGCBLn2XVklreV/zJMpMvk6T/pksvRN
bBKI/i1iseuc6/2v94oHbAzLrNVJJsIvksIwqSGbEy3etDkl2tKUgUvxWKWr6jn6fp1qVn62Gq0g
23UT213KvmL71sWIY+UrVru1kQjfSp+cyUHFL6vZyakRaXz9rtMDPS/qlQxpXph2C1LtJ8uUahcu
mXM5JJIpl1MgdFw+LUw3FJ8vvDQqPF+Z+MecuvGZc71czuQSOft93eUSNgEf/4yTjT+KkVcHu0A+
v/JRBorl3Cz6A/mIS9dl1LmobpcPPhUUzk1G4dPlc38Z54vVEIXHr8Yx2ua27wkA/Hk62sZjGXn5
XocZdCtzjDAr9JOcaqGd3QRjNLPYmJza47cSZs2q7vXwNEQtdJ3fZy7rYIVSuuM/+mO54jrvem3s
8bmthiWU+Psu13lKQMwRHMvfYBX5DApkgVeoadNFu1hxvJ3eKE/Fb6DFH6wLeFFMZyM4rnt5Q4Z8
Izb/rNDpMIi6JfZ9qc2RAp1EhJedhl/GgOB1K50udhTbD3o7pevlulEoM2iDPj9IohJaobUPDbxJ
pDkUU3omEPndmrP+JSj9+IU9oQzJQam0N2+YzbO05F6Rr7yormZsuz5W3uyqWMcozb9SNR3vxsnC
vxM9JkYU+p5iU2sVLZvOMJ7R9MbsRnloqXfS1y9bUgUlxAZH5GEbyW50XnajGbvRBGAvLuXLZrfs
tA7xLLPluun3rT3e4FgSWEd91Mx7OfAD2Kuy7/mgLH2OVpn3cxtY955vbk2vgkHwe24KZuO2Ncfb
a5ecGSkhMKfvsHxe5iKRKTHOsvoNVXhIJFF86Ws4cNMGJs94lkMbB9YpL7WeHbEerQQHT5a6PxgI
k4kIYEvXZ1q2ie1xOkozNr23scuCh8iJm1eluAkXd7razTqUd04VfbXdiFhjBpt5Skjm9kaPpt3r
WKmZrcP7lsNUx7+GKDVupCX95eStk9xlF7dcBA3QuSPisG0sq8VPTKd6JdQKsGbL5XIBOeNxF+lg
F+UKt+1JWiahxdY/7cPqWOfwwVb4PWOWvhwubYN6ckuhghxJZZ5uZORymsxhwQq7MndWFb4nGEuy
SVn6IibtzDLXeWvBlkAEsERfhfYa6Fa1aWLgade+q9uB8GFlSrVMme2Mz5g7PoVEz25ilypUQXqj
S/yETiV9Doo5PGWYGIJyhM/9uz91wGz9N/1QtsJT2CZ35RhAVXMo1u1cfSsw2CsgtpHMqrRNz9dw
U+O9p6CAD/bXmXK1zyJ8Q/GASyxIZS8tNZkeukm9XZs53xuuRGMrjB6qDchYpOZ36RNOTy+Qn9pH
22tO+smuK30Tl5N5g43AjyLwym+hVV5O4r9Ofg8tJ3iBVd+kR7fyr5bztfSHc7soFNO6bh+WlqgZ
87+1fo9llGeufX5Px4tQwcjHXwp0fHxIF7JXEUOjnWLzs2gZItfGYzM/CG0x1kEuIq3p6qWC3E8R
6/+GK/7VLXNktkwg3C+zx2EgfvpfbyAzmxF9glPkv+pkZuVqUoLommV6UPsSFw5tmm7lzDQCRi9z
cJtIlbV0N3liHopBoVyF6ToXEylJcVvFbu/jhn9cKJOuh+vdpY8CO2Ck2efJb+ubCBroRpJpbaQj
MqxAaHd4ND7ranmW/nDMFDRCSchHhJybaTinxgeEz+6/v6vtkTz+0p8Efb0x5qq9AZSsfH6XTiPk
f0ySew8ZPqZwkYUta2msLCz2IYuo5a3QP0l3PlESklD+fPl55T96+cHk9PJruf4gl1+NBrh/7Rj8
QDKph8y01aomX2VDNLSreTDrkxE3rrYzvOqTMtXq3g2j5pSW7E5syPms83dQUKxn3JFhnRues0I9
Yx1x6Tafp5oC9dyxy7WMthEFDl25JaBve/UaIBUA8NMEYPykWb659v3GWteGCjX498C1mebB3Kxw
VpkPTqDdBPgZ2+syn4Lbf3fqAs1HzTzExQqd/3wzd1vpspd+OZNbyFmlAz6F0QkaaIbJ/VH/0kQ7
FHTKSTKNkoGMjN4+whL/apoDWywZ6A0X7GRQGttLZ5HED2bZYmiLGrfaQOhd5fEmz/BpmkFhmKsQ
cPN9PI/f+dGDYzOm6X21HCy+SveaWsNTsBbL+aXptBZa7QIfk22CmI9EhUMOeIoNXIFN/8c/Liat
YKPJgfeYIOBfyajcphq9tfwPpIuQzRGehXoyPD28NQp7sbHQHvqx0PyV65ubTvHDu1aaaT6n6zIp
032R+eqDCQTxAYSUhZaRnV+/XCcXp7nr34HT+eiSa8uy/ZY6Q3kj0+TgEv/YUkeiba595FMv/wtU
MkvNlPc6NjWsXs/I9/GStanhJqTlV+nFcOV3r2HrxddEhesrvV0ZLXNnvVcesTKvV00B4KUZB/1r
2dfn1gnQMhSA+3GTzX72ESoEVKj+a97p5SaOXeU+snsPr7uuvglr1Tk5eo3uAueBZ7mT2bCiTPu0
aiIUsyipwyVlkmBTszMVN31he5Mu1jDWe1vM67ybrW+DwkrBy+Lxvlmgu1Hcf29HNoq1rUNENW1U
fEZUPqZFB/wognC1JARxXQHttsyQ5u8Z0pKLhsRQN00ePTSYolweDaXiv5rtnD3y9RseoyS8PBr0
Fm+EOlKtnWyUx9J+NbMqf4yQh/5jFuQqC/cj3BeyOGU1tjzLwyx40pK8gdVCS7qM5bFO8uSp6/36
j/6sh4DVDJgNDIup4DQF9rAZ7G48wxcez14GwzWPbAKeECe3uAyNIQZ7zmMXGMVlf3LdgPyxIYkz
C9ck2YxcTrNkMWshrb3ycI5fTdS+P9QucTuVArqtYETNpCeCzLt24YyadZcASQjnPQ6q4zY3NOsw
LKzuePymjaPxFrmzcWP3WoEACj+50OYd4iZtSQJRcx4jE4HP4ifXJhYqgUF5MWz0FQZxosdEX0g+
LiFALQv8R5Uf+cI9TSEU+fM70IWPmbGXfsyELIR81STqKJoTHCrcVn1v5o1OuOF8qXu4lDhor4Pd
5Ge81KiMkEqIS/2D9hr6UY4LCg55QPfOoilQza9x4VT3LnsJf1W6Fe8J1lv7i0RB6QILvdUSt7uw
auNY2YP7RIXh2elJqpfQ4+NORfDiKTJT7ZjZw7yjoix7I1hzskuLPac4dUE1IC5YFG8ZBcUnCjrU
Jz4IxakvnLdACuIxY7HW4BGavYzaljo/vcupHAjYViioEmfdNwmpi0St3gjTUAlZK6fYRHCxSoY5
X+PaM289JSnueq9z1oPaL2ANcr05gZwHqh3DO80wo7Ws/ZJ2/hjQyXbcDayd12ZtRpjCLjzZooK+
n/vaM5macgWG2nlvB4L+Rdp+V6igW/dRRgYyCM1joc3FPmKtt6Eqc95o+TDcmupYbuTxYibVox4Y
zrP0t+xvCPqQcP7dj8byDFms/uGaaf5WFr2SH1uHJJWjtvkZsTTgtAXnRyQuP481OjBJG/TTygIc
c4dQxL9VWN6Kjuufcq9lMHCpOl8KYa5Kr2jwyhuIEhmEq+2w1FapDSlZI/dKjFDz+DCWqX1ojIa6
YNBzMGTI9TzXfgneaxi1O8e17XNpkBpVWop/MWLcW13RvWFn0e9rGEjLZ6d5dQwkrcWcP6A7GFb9
lBYbattNpOq29qZVP5pZhVXnNdYhC8aJLB5NA6YSAWP3sVggUrXfVyttjBCDL1c3EWAii1KYj6Ld
iCIUSlS6wyXKqlr5R/tS9Mvj+6P9x3zdULuDng3GemzLCSBkjBYDSfqm12HPOV0R7BKntncThpuv
RqyRhuBNfJRRYgwJ5PbcOsuoE5sHo0/Kp2xwbEDbB5lE0ZXzoFXVvbQMO5rQVIdk/Zb7Z31NjDWF
vZtTF9FZTodtg5c9qz8QqPbP/XIwc/CWOpyqvTT72p1RZhdfpSWXuE305phqgIsa85Ew9fsYzOIm
KjzjgPsXWdAlD1cZBeUTSVitJV8nfZKHGzwbyQKM+Gu/ooTabgmBXmwZZa6M5gnC22WudOWpj+a2
mtj88ztfo5z/VOXjhDEregY8huNL047whCJzMKLIz/07q2xeJQVBhtK/c5XyVdIVbuh5MibZCmuZ
6TBT1Ef/zXXLXWSmX1C4apEf20VqtpfloywafQVivWOH8UmWmaEfBnsvH8eNjLIqTR9m423QsRRe
QMpyKMFan31t2F8DfjY8Pum6xPvwgvCwMu/3fu1BsEmK9JDqxZu/VKaloTkc+naMUUFSt2aFSMib
UKuJfNKkQHZrNlH/kptR/2BhKVFFX1j8+D/d4WeCdOM9U3BbCmerfMYOz9hF6Nhv2QBBegusxbki
bV59u/zhxdO8cQO7WYMFL5Cv4t4a65q9dwQ6g378b20ZT5fxLtX5CleUi/xV/jrXfbGSgrwq7Jon
PFR4+pTTWbpqpQCvGOvPUsAnh2DJvBKGhAu71PldDv+fF5UhycZRqnHV8N4rZv47Wexs46Zzj67w
DvTObTcfFbo9Iu6dE3vs7oq2QrgyKZ8saqgl/mu7tnmEqjNtmok1C2YM0fxah6gDUwJDG8GfCJ7u
At7rpw05WtyWbcPaU0n/bJuFc44WQJecUTflnNuKh39YttP2HwMyZSDPgn+Ts5FWnuFSl45AQtLJ
tLcheLatFFCIv7Bn7gCONCh8qLfQSu3QkC680TBMm1ZXidiY+0cvKKMbEX3NMiqnIiUjDIC4f/zb
6OUOy4hcJ7canFjdmti+stp3eEmpClp+p+oz/WT0P0Ze7kDkiXyysmAxb8jpEihttQIUIJuMBtGm
tmoCysOzftI3lw+TtEfP0DcFAm51fx2/fJiGpL+7AC+y0aP2RAPkEfStchvPmrrrEjN4UvEepRbX
aL4MhvsUCzWa319SWOov3+m/qKCJP6dhTn13HQWPKfZ5+3FwhsNo6T/msXtuRUnV2A3mIjQv30Mr
1q3bTh+eo1JZz61+4Qhc9KAjv68Vf0uerbLPcpU4usO59rLhuvSlCZYtrHZqAOMG4sugeRnGUX3r
Njw/jTeSdTqeGXmHpMQz3jDBVXeR0Rg7Ga1dbLbM0EI2YnVotM0SpkLnRZDjTOwGFrtpU5vCW7vF
OVb++tLX13G8Mmxk8tI0VOdjijTlIHfZIyUeDtqsJuq+Du2vszcWH6pXfhKN+FeyrpJs3FQpICsY
1W2wlyJwOVxHrn1yNkiJuJxqHQYJwI4pY4q0G31wjnFILZbjGj91RT0llR285wkSGCo4UZol3/tU
0b/aVQ5joM+TL3VAKfzcohrTGqRGVIzFr4EPym8ksP0ylLq3truUUk2d5UaasqOaQx6LWTneaZ6V
3ZEAI/1aB+a3tHf3abao+SjEj7pa/dZ7rMv1rLGfEC6Nu4r/8G0x8Yy3a1LCYnnWKl1yVPTxIDwy
6ZJDtrgHXU3RLnMXMyGZN5hGduzT5CBMM+mqlOk1HNye0pmuf54ole0SbKe9xdqRgqdk64c+KoGl
SUV5fJ+G/Y1PGgHwFqppUskKsdPM7p/h+dVHX1uSysudSqIg7BONxeUDyav2W+h6lbwGlaNXqxgN
3s508y9X2auc/TEv4XPVAt+YX4mYGMsOzwsdRKRK+ChbuqQHl0e9Gh+HZUcofTrgSt2dw0fp4oMK
YjDj1SeDE0D1EwW2ryBV85fIyWfCTtTN9xHvK1fHzXZizSL1UDnOLGs0EtXR8NTsJUL/uh9nI9so
6qDs9Mou1oUSeAV1X5F2ArG78+cguLn0+Wn9nPeDce+sSsMsAP9kFhYaNunAZQ1nG9qvvCoG1I3G
/DBY1k/pJlvm8ZR29KORF+FLX1X7f9gQW5FGpU0wU8O75K3lAA6nvxvDBFtc66NL+rMy0HddbaRr
/vg9ErXFosYhZnQSDNjFXctVaxxmCLOthRIWWBFPcTvPVx1wB/LnVNaXRX3uZid44CkYPtTLwSwi
b21aiAtkQPpkNEJbry7qjmW+3MIOVB4QBjr+f9wjKdTvY+FpR7lQBg19+ASSzzhoPZU4hYuDn+Rl
LofMAouxIDTkkNiNg7DEOV675Oya+5HmYOm/av+JkuH8cNnhaWEy7/NgdFcXhbk2TtFDbm5sjMaa
LYwYAJDL7N5p9h+WnQYbGHTXufU8NIH9HIWf28YfnqQnzYcRdUUzHGQsKKf8RildAuEBCsvLHgrt
87y7Sj7yaOLjf22L1OMPcUjb5K8knYL9dYo+YreM9U16FEM8OJAWUvRnYLbwaoIiwJIvVE8ylvvO
uJnKudnLaORCrY/CCdwuwvEXxVKruynSLpfWk1avsmbRQo+BuYYjkZO8WTxZbGIax8xNfoZwMZot
oRwE+bFyvvwOMc7cpjNs07rQbPLPCHVSNI8PZVDWdzFV61c5j/Sr/CTUoDHXgwryx1wiIX/M9Rdz
3OvcqRx/IfFGfgxiyijuqMUe98qkFCwPCelqfvajCcbqoTbj7gkd5b10R3X8MUt0D/pc/jnL0O+l
OyRL4QO924RVY4D1Gb0b3ceDlOWtgX6ibNZEvMuvQWOesgTjvrYfNoauxD/Cwp35ckThS5Z07hYv
wmJdT9Alodm2TzbUxmPYec1iNdE8yWHk5cqqo1f31IzgtRq7FEZCvn6IFzV7Z9vmJd9mx2zEY3Oe
D5J0k/yZ5OA6hKsj/K5r92z6Af7I/ZtMuvYXkZNuNcyrNteBHqvtv5KaVeNTEFcW7sZHVbGGgIQB
4oDHwuVMi6Y7HGKfUgtc7rVfBnX2Ibc+H/PQXBwYpE8OsUvNaOfov9jbdve5g1KxtKnqIs70Nqr9
fEt4JlnjwVG+VSNcUFuJMNuwm+KNCjl35aRmdpLRYDZ3njbFj10Kk9PapIWfbCVEMw/huxVW/lHq
P6SmZKb6cmc5nrW+fCLdQLHP1G1cLpAp6YjzsgK2GLNjzKRy23fOchYphXseAg1+Uzy752k5I/Dg
/jkam6/Em4I1JvXmZ0gkG/G78VmrboJ6dE+jVun3rk/kXsrNRwVjwFpLPg0ubhh+01q7AIn22u5b
54iOzlwHSuPv/YAXJK+F9jRgpSzvVnlnRtH8CRJdfpaWsfgvayN1hfJ+NRZ3Zv4HMiYHF8Mr5Fni
ajIkhN9rK9z3eWc8tsvBdr0cg2zVPgYzb9B1k5mnBrnv+dL0lCNpQP9B5loFLw/fGnZyeYG083Eu
w+DW0sbvH9Ojxc+asOVa61q2B8Skpq1Wg432p+XuqeKra/kfyNV21b9Nho4BxZKizAiQrZ22DLbX
7KTkJK/N6xTXSQh8yghSGzIBku90tUbbTHOlL0G23qjewnR4ZI1ARLqebjDRLn/NWvutLUcYSJXp
g+VPTCBg5aJVwI8zsquM9CsFJXlulE+U+FbrsnNQSXnFSZuHGqdBwrw2iyprP0/OPzPa01BEmyTg
ISjfqeuB2pUXtonVjXTJN9UJ+G0a/rv0kOABYhjUmPrps1espLN2lM3g+cCwjJGqq3z2vUOf1mdj
4SCCc6361eX0MmxgStnzeYAKskyngpwsXQwxOyid8N6Yw3qlKKW+NwA43g9w+szVPEG0ig0F97il
8zJxOTPI/t4oev74x2Q5bSxAj3PSnq9zHVexDo3rfBJJk0iY4ixw1wM553UukicAX/GtDMvhImsS
hdP1mj9kUdfpl065p0zPGvDd/GDfcBB+t2UfHxH1heA7vqvLLj+GcQmkiVjD3Yh9iAxc5iV/zXOr
OToY6vg+/MYDt3xYzhqJ87MSGe8mksa9DMbCFpbTKdLTU9uqq+vcf1zvhFheWWWOW9jvG09xeNTg
7J0ap1fucTCRZ9S1Pq0Lq3FVWn55uA40rC72JbqFlfR1jjffV8lZPusF1STYeU1PPhla68aoFZpa
91Tj3lzs7TDXTv/6j//5f/73j/F/BT+LhyLlhZ//R95lDwXw+uY//2Vb//qP8tJ9fP/Pf1m657Kd
cSxdh6blmqauMv7j2xOEHGZr/wNR9FhEQZ7eoO3OtlaUUELn8iVfYqMSQZfIuUGFLuFq/XnE6aXR
0/FF5+19xDXM3WKzPn+TA+lKd0uIQjvGeT29eFYNXmcpadW0FMJ/Od1pPvrwehhB45qx+g366dM4
dvpBT2aberaBsoYb+HnmDUC729Ihrod9+eIqgE/4Cmt6f2fnqqJj9ZcHJ+iQO1LapJFwx71E6ILR
xy6gogJcy6MercTSjFJwSypOEU5hxWtCETGOFRySCT46srJ0j9whufRFU3S2FT7/MqOoZvtuxPn4
ehEK0uwgN0pTnOf//V/D1f/+1zBU1QPNTrTGci1D4+/x979GmhiEXdBd3KQJOp/JCuqH1K1rEoZa
s8Ftt9xKnxzwj9DOZRNfuuDIUbXVIb/WzSbekHGF75JWwz31NP3lgCFHjla04L2LsBq4SxoOqJQ7
bT9FQxNt26Z6h9u7+cB8lG7j3intGKxDlegyUCzKG69tEg1ksOagua+XMxnQK+ID0ufmDkKErsVb
TzovV5dWq0MM2KeW4VOKzIbxssXMIWbMxceGU2l516ea8bHhBBcYozqqb2SqXDSZDZvOsDNu5BVI
TUVzvN7y0sct09qzH6Qlt+yKMd5JE55ffA+x6LJnlfvKLdFKG5d/Rm7p6YoP441Nr84X6PDv/9Sa
6y1/zD++erz4NFt1SONplumplv2PP7Y6FClfy17fjR2hIZ8E31Frm4A9IDkEmzDVN0rXN00fpz9t
K/6ZmG33KTZD6jCqDARHkWpnF33MRnGn4fOc5neTY77P8xADt8NDYWID9waJN9rCU8oO0jQdfnMh
2xlWOowaobnJ8fp4LrVBezLR0Eh32JjVyRwgq8JDpwJtzOZjM30Fg2R/0tyxf+giAzyfWr5hteQf
jYHCsHhZ44VKCV89VRPKDRkt++hNV547EBHP4nuiKfftOIRP0gMuFk7ZOAeECrO8YON0GVTHKjuE
AaoOT08T0sd/HcZyfKt6Ld+7CXVMQenGl0EDWkOzurZlWC6DMwyqygicbWUV1srUvPku9xpz3bhh
8WmYsmydzZb7ylNEh5aWzmCHiQSXQLa/Ku3wQyV1+L3I1OcO+6T3svRvQ9WPfpGv2unqGFMB5ZD+
Cswcs2NScKOavbZqWq8g9A5vLtAJROgdVTiF8kQJ+1G6gaiGyBWUV9VqTn3fD8XesmfqmvxMOy59
+dyz9NEp+V5R3J3sum6vlJr/A2IhK650jh+RknqHGGbbQXV5ObiVoVLJhietpgEAzP7LVHfM4pWt
mShblvnokf4x3wkpkJFb68gHD3rYftz6b1OpX7Zegs79Ec21egqzbtqqpLQ+Kbnxq8DS+qc1vMK4
zd+Ljnd0nKrpMyLJflXO0acxNHjfObp3rIM2eSksOCzRbJBgMtP0pYc+fYdG5F41we5jEBQeGizK
H0oSaGudXNu+GTtkUMpwWl5Wt9JytHCyVmXZn+ysNfZEM76kqaK+ko7+ZuHF99MG7u/WofkjrwsD
YmUXPZtx5e46NXNuwgL+v2WTjMiXiwDdf3OWi0gmrspx+LhoCHp7k7YQxCQsmQDCAfyYny8tdLRH
L5xxV1pCnX+foSeg7COlepgMRTulJAcu6bbfzUs2LmxLtGlk9iFXjyhOSl3p74pIKx9Ntp/avlP6
DAVg5fDdUO17H1jUbe9kJ+lKjb5m05E205aosLeOOsXmucZBJucOn9A0S8HiDGnjrAalDm70jpoJ
SjweBdU+uMWNagVsl5YuRaEkJOThI2PSZQaQGxqXIND1Im3yzG0ddMZG+tQ23SSjAbSx6c6q6Vv3
+nKQs0pvbb57jbHmzaQdRg1NlDwJ8BrVNs3o4PlW1uGzq4fVoxHBw1meFXJI7VTbeB5rKrkggAD0
6FOuep0h98iKwtr2GfpVT3txoVXcVKMN5FqabZvd92Nz3/AR7dZY9naVlbzImGknnzqqSe+k5dTA
MmH/H1tfqx66uPS3alBpm3xoYWFRWdwCKin146Xd5l+sOXEfJlOJieSb823cW18uY9drZTQFDfp0
vV76SMlM91T0rlRke9Pk2t+Hgv9yTGXBU5tE1b7FtuFmno2Fu000Ksec6G2urFf5gMJOXKu/L8oM
tXryU/Q2UADuKz3L7uxSgcfnm09yyNy4wCc7B+hidfWd1qXJa+jG6w7o6HMzVuEraotuSl6zUFGf
B61dG8uUHOP7xxm7C7lAJTJ4b/OeQLILUoyyedwtSyAiM2XN0ixZXd7WZfIurXGZMVj4rMRNFdzG
Fjtl3NN2rUteeYQT+cg6I15joeL8sOKjPLvGHM6iUVv9Uz7ryl6m2p0dXqYWmPP+8OZD11IzY/rO
c7PASajTCSmGcbu96DJzkg3IbrTugpmU0Wszo1r6z8nLtVSUn9MosG/rHtVJxk7pi2H4yZpHMC4P
UVk/x3n2IP2KNg7b2s0pwCA7/wWrJghJ8VYtCiA81Jevqymsv42FcsCKT/9VYQQC/9X61iSVssrH
ynkavXraWWOs3zpLaqgbcfyIgvQQ+VZ6sHLV+GS6fr9hf5YdhPmNpHDYjPX0MZoSfdrkbAKoI9GT
zZTj1IKe3vg05llyUMb+z6a3NGvV1T8VVvsxem3KtSUk6eei5OU4hO6tAZyYIvcQTTAo2i9RX+2D
apjeUaT8nPzUefG90N5FRcFWoa6JZnfENDLKo77Hw0+ZqaeAZOaCHUJOLfLeaxpgU2ZZ3Yx6hIlg
F7XrcmlKX0AG/nL27/tKAmFzMHZrVhk2jovk3FUIUcF+Xk5dy67WQz5iJtmMISGTNDrLmRwyAvVb
Z2r1jToshV86NWxqXnweKmxRcAfqt22pFZ8dosurxW37nGV19GoYUMWWaQEkhJu06d11PyVfIHC0
yvNQldrOgia5cnRr/AoezGXXrQ53eqkW1PgyIGg/lcwndArlYwDRT7USvJ8MXK+QAc9yV8lsZo8h
S+4nJONHFmfunbR81IUHP+jjtTTloDTtK0vH14nH/KoOs18CQRNEmqiJ5TC4ITKSDmPRhZAmXU2U
PBQOMVNVMZWtojr6C7XpxSpVbftnuJm0wv9pWZTZRL3pvqhKP26NaGdmhf3g9Z5J8XOofIbA/aR1
g/PLG98rzBTebdtNVzW/q0/K6OBp4Hb5XWFY41HHuAKBcXdjZXl2joLQZU2azZ9Rw54u+pqhJJ9U
JG8w6au1Ftk3RlhSNlaU+Y+5Lw7tRByeN9i5NAfi2mYyPExl6n/tNU1d+RhofSrwPNtMrEceshFN
k97qb3ilFw9yqPsKCmxa1etrn5zNIFTnDAHDtX+0Om2bk6DeVL+vl1EzuoUpPdxja4ctNXopfMOb
dMVqX19rSkkNsuel3zN1MG6h/8xPfkQhiGJGj7Nhz0/SpY6w/iw96HfSlIEqwpkU944HbZlWx419
sEx0o40R9gDCeA5lHUnGMlYf1MGbbj2fBGtMkup7+BJaef89GiNroxiucxuOVfkwmPCjBkSb39XB
Po++rd7UaVPtzNiHSi00ocspilb8YyeK4/+BYRYg85VRdBkWcNEFPGSkQXIIlPy2A/yyzUm+4S9e
OesppfpqTsplc/i7Tb6ZRIGDyqciqLvKoFmfusKO36CpYUiUek+5N6nPDUBX3n3xG3yc4Oz0QMul
6SQaEZombbb5lCdvOAkSdkPADw+fybphfMUip7+XQcciKjYqrG7i8DFH07lSsT76lDfqiPJfKR4S
Fmf7adRxbMq19IbyO/WQ9iWs29i2tpo6tU/ZHKr4sWTjW6+Sm1anpvyhmPkhHp2JD2DKprAcFrhK
dq9PWvnNztJxNYaR+SlqlGIzFL3zMFvYQyvDoJ7mGe7WELjhkb9cd44LFvEUv9iPcWg769HwjlVX
NQARw+YUZGpzkrPrwfExY4fSUq0ar8dPAkuHdoPtb77p2W+p+5717qVddmpB0nKZJJ24Zuebeulk
x9Cemjp9CdSS342vOk9q6NlPPTiDKBvYyBDge5odo6eELfklLTm0VBaiyyTVKfPjPGrvfCO9zFeU
wnkasFJCWDtGe8o0qD5zy/Gmiatpo1ZqcZOrZv/Zag7JogJtLL04emObb3vRihbRN6Az+aMT44nZ
jta08yGwr9g7FF+0kfVeZ6MFHtFZf45g1S/dM+hLHKIgE1yaavsr6P3+oZ8Vg6dS/e6yNPhidxnx
jCbuj0HbFF96a4sMQ/2cGzXAOnSHG+mufbxnzd7RiNSp02ORDJ+TTsUvcHSHkwsSbzuHvXbI2Ip/
9n3o14TdPvH1wqIn8VgmVbP1eXBczL8doFuUVNmfJ8q03KD4XPVqcesiXQVJQHfjo1XsTDRqUYKg
cMyVdOuD1X0dedm/lhAFHu25wneQLjN04pPO3molTcAJ8SEPi+ByQdREsB559eMSzGSZZxMc3DdO
1aLKmD9HYTjexqPO52s5JFW+yoOueBiWyiW7wyYmhKh4nVDW5CGcEr3wtc/HTWc3uX22uImzltFQ
G4LuIe8od5GJ1LP8KmC93EhL+kOz3uQ6Dg2tiRG5EdpDvvGDYkDpagO3pHpB205pOqxMWx9zYPN+
f9Jyog47uGkHzZpHePT0zZo/KZdTucaPkUbKiNxNzgbSzHH2fyk7s+Y2lW7vfyKqmIdbNEu2bNmx
Y+eGys7Ohgaaef7050c7T5z9vKdO1XtDqQewJCO611r/gQhG+FP/GEsICbOWjN8sR4oNHzq5xqMR
PRaGjVfYOuAJbjLP0IBxtclwgyT/Dyof4zdfVv3GjLTsvvEr7dYI86+PC62iWbp8xpcnT/zlOhRA
mbwUdVO5TMu1ocZmhuplWnWvKyTg9Ecf3u/O2fRj+KGcC0MVm2xc35Kt45n2Vp0WW4O/DxrQzEr0
yMDKwWhl8qAUk3536Y4XP3x43a54PD3+NUt1LU5rkFAD2gjdtWQ73hqh2S4goPy8em50J79YJhJt
vmeklDKc8tXQHPRe1GSvaI/wdrqNl/RZhbiUiTiNHB7VqKy8GFWUOtslVlc+yyTNn2z76WMqCJm/
xDx+RY2k+vjL0mr6qy0Qnl3/sLpCU1a/3szHBQ0hP96MaqpDmTZ/vKEmj9sjECys+9Y/qa707zfV
e/1d3MX3SxJkj4hPYheu22weSGeB9gC4+Lu/b41xg4J/tf8c8JO5vorSD9U01Z/negpDxl8zyDwS
a9NEnBXWAUEMTfLx8p5SxhOm7AOp0oZtJ/kgcVSjYEujB8ymIKh0l7IYm7NEbyYE4JXtHNQE7JOs
m2mXpIl36Kleb6MyEXulfqAOUx7l2xoB3D/68sBAMRSHoH2ZuBQRkc1t7KnZd1bTvrqd+Vx7sfjb
FgaVfVGQXUG/V7LdOQd+Kh6BR7CvXmeMfKCq1H8YrYMHmdn1uJSS5HDxgtkL19Rey9R6bNIRKUrH
/+qQlXwZEPveu7Jp9qawHmvE0YC9VzjmocD9VgjnEd2p6GdjNXut6Kbvowti1mRLcTPyOjrMuZxP
6qQ0wmYvN5flLeck5U+GI+8evOb8x0nSEtFhXE8qYNE/jEKHLLKe9PsveTM8oW032/k7pG9jZ2oZ
6hsmv/UawBz6tZn8MeLx/n/PmJmBCMH/fg0YIfkPRLs+rgHjZLu4cX4f1e9TrslHdTDhdTzWUAO2
JcSEnTQyLLXtoU8emJYuPft9NU8mMtjgb4wVX3d1+snf2mWXv2q5FGGhGcbPND/Lwrb+cQz/a+eU
0Vdn0WF42mATDMpyR0Orh5M62/t9drCereu5+fvswAdAO5P24PGH01rveqFCyheVAK2xWPmjEeOX
qQYUy6eadO5ZdIxV8UzrU2eXeGO66RTo1XxqBRo6mblPnDY76kaXvfv+iwpZmokNTFmswLDZy97d
P7v/NVvFMWp2OhpuOLb1ex93jn3ieVrcdevBLldposBjT9qWK7EjIGCKeXywv8vyJyNtrYMzFc6h
XiPUxSh/eDpP8MEezBdkZP5ombQyEMBUjYh015mqlTT99KPQngNCkQfLMqqXAJ7xQgzxNY4zE/uG
ufxo9mOe7QAHTkc1CnP8JctHag2otD2bfXEYzMD9KixjPiO/4G76PCVvObnGZlzfr6LsKLaOOuid
6I6dYSHcYaxyj5Xlth/tT26PWRUtrFx2r07cp6QPc4cEV5BCbSnR1nTsZ9XlznMJaEZWl3SdocsB
idF/nwDeeQufHW9KJ2kQyWizbV0i9Ggn+nIXR8kAdwOBInVfd/J5tHLnO+XyZdthiAV7uB2u3ACs
GIl8R9N/BWwAwSVtAVDYCqa9SlmaMKtu6K6HKe7E5eZz1NdNsXOBex4MOIVEUv10QCCueqv78QuF
rOY2SV27+V70ONlV9QbKIDgMmubs1CyT8CgcwNleWxzlwxz22GWcra0adAtHO+meX2/b9YpZrlEA
6DWyImvTuwVcDF7OOp0s4bnCyO/jULN5KsLPtlG6v0YwSycCrC25I/j3zp/nFW3ikxGarmaBxBBa
au4JTcDmaSACugXyKYLp+6R6cvCDx8Ir041qqoEliaECFcI8qj51KMo99BukqDMYJ9Lv580o6zLe
LOganZBAxvMXhdabOow+9MyxqB9SP65iskTt+GCabL5UE/25ck+xr9zodutsLeHATjSFPYVpFXT3
6lCXRX+/zPp0iIPgb9UVVUt3/8c8L0rFpayBVqxz1ZScXM4phQ6RloZ/JlJc0IXLIv+sDv7vV/89
oqYn7pxv0BWCKr9OVH3q1cfsWfTWIUbPy4pLcQEEKy7q1f/W/P/qC9IBMprnpNvP68EJAVwOlEiT
83ivDqQkxvtyBZVUVFF5zvq7z8Hg9zTVN+sYC60e92q+OhM8HYJz6qU+1ukdajahmqtOHZ34N6JG
xvDMJ6sxgAbY+l1sLdG2bxKs8gRAT7cVeh96YkC2QzMNXqsJ5Afjjwl2bQ2koi0fCnsRdfcENvJJ
6Fp2s9unGN3ADPEOXZ4i3dVD00bHMGXdr7D9OIi5tXZ+7yVvyNOBMmsCtPBIpH7Ftqrlh/nWxEZ6
V5prsjKpxNtQpj5priI5qWbUT3e5Bquspwh8GzPj2ZGdfG3tb5E1URQuqMu4DdoSqulgeuWGUa+9
ob9jYP7LFG/0xwfQoUy2qpNGmeOiWqofiKm8Wjj/KKMbIeoETDryeKrZN76/rXTfObJRtShB6l8C
QAiPJaqmpadvjTn3r/1QIp6D1HkEpax9atAoJj0EmG4rkHsyV02sP2CQ0rX0yy1rhq/9oDngxsf4
adEjwD8dQBg/fipEHj9h6JMg+if/VuPjOqnus3w/+PAo1Aw1kKTXwLhVqfdCxrJ69M0xfi2nZ4VS
MzHXurZ6mZPdpaA56115nBHC3qlmsCYiksxyPiBt6yU8VwdNBNRvh9tKubV723jTsulj9wTDa29p
8/B9avF/dsRS3rB/1g6EYNNJmJZ4yH6fhHvdx0nlPH2cZJHWKdh5rQuAWjEkeiZmkMibaln5KLYd
sFTqoawpqPMXF93Oq1CdoPqKRvxxwgyaoMPvJLvvbfnSxekPuQqONFk0bFyzS+9ju3dupLL+rmpz
/obYHcZBGny7obX1W59YP9V8szOaTWxR3lrw1rnVPnaHaiDRse2ppna6N0RVrbYJCYi4yL5PCj/Y
G8pQYD0UOGAHXk+dcfUS+OxXzdYpxwFaXNFtcR/AYu/fcwQ1edjgIzwOV2I0u15P4klz+gUOnXzj
r3npXvXJlm/96K55I3bKtYGGoT+M+kkKTV5jLFeBGKTRi+wBS/uL3/7sdDbItv3Pv8/2Gjv5OBuj
0T/PHrq4wY3emLcqCYOweHkV6NVewdGaGw17mO3QD1BJVDqm7hJ311nGjw7lkc1cR94DhFmIGRKC
BxsmSupWwjptttWXYHKuM3Ya9TSSjsViO08C471ZT1y6hUKg5/06Menn4TFICVsnPygvJc5xm0bx
V5I54Z1Arh1JQZ8+9n4KP7X29Wvfx/6Qb/ijqQZxGAtOsZ2OO7fY1cL3Hl23gcGW4vbz2er9LUAS
/zGbZHtDxaG90TNb/dd2FNVDCdH7gdhChlbczG+k5uAwuiOB3trsI2xGyLw/q2lRSdWwtG2kx9AP
3sRI4CAnaL44ku82sebxTpVBrH831SiK6OPdlBXxzrR6VgBpv2Ialb1Q72VnCT7kmBVp8qUqrB/K
NFBOy6tVm78mmJoLXFdYO82J21tNLetx7p7dVYPxs2dInj8IfGqclhpqjT46WOOshb7wmO6SGBJD
Uhzz9Ztw9OFXXyWq4qia0e95qs8UOtmr+or0nv8keqyeK4rfqoUsNt7Ek2AJ7BBY3Dij/75EUt6p
UdNrK4jxJulczHJBybFzHvTZOKmm2kirJo6f8+azqUYLd/8BP7cs89FJTJA7/JmL1/THdkXvqC71
Kgka7SLj7kimtlsJmTWP6jQ5ViwyR+FG05fAKL8p4+Iyx9GzC5YvaoI+JgLOKLgvwryPCbkRvdf+
+GuCukIymlm4+o7c/b+zJq1OjkSdvy6Di/Y3ZUD6+zKfE9QbaWXzzbRk9Uxk5e4bLEBxhM6X6IIa
K5GZ6YDXcNl+XVRnNpn7CjPM03/1q0HV93Gaake+ecDu1IQsKA3jZsjOuYdaoYXW1HrvVQCYU5p4
SQUD0v9sLd9GUvL/N0DI1AP/v8B5thcEhgcmz3KAhemu6f8bDib0oHBdo3JOrHXLMUGOddkEhizO
LdHH/PEy599AzWTtJXE6nCpwdIbZx3sbOdedMdXBlzaJ1trIAkJAd22Se/QlXVHetVNVhFSkgi8S
PxQyhs659xDB3cgQqwT/i5opFnHxDKyMzHUiSqMF3DqA2moQOQ2HypRvH1WT2om2Iyml7dRkMSHm
7Mf+u4eK1yYqZ/eL486ELh1ZdtW0HMpeoBz39YBjrOrCUzbsyiTH+I75OLy+ogpfXlULQ8RkI0w7
Pff9DAqZVPnZjoPpNJHY2iYIaB37EZRSkJb1lq8I9lwHC1k2rNvlkgYfo2YcuOB8++qkJi+VtTF8
bBZKFApOfbd0LwMyi7BAKknBmWagY4bH+8qB7cvuBXxGvE/GHim6ddTM+2hfyrEm7qGpWauVfZxN
29TQBRhcVHLI+qX33npgr5zeL64enOeg36oWwgi/+tW0zz6CQ3SlM8IJ3yt/9qWOsep6cEVZfbz6
7DMM83ESnnf87CLhhGvBelB9iMOA4uMZRALjXwNqVJsjAZdNNGfSGM7poy9CbiiIMVpfnOxZwOq4
L/I4AkkPd2BvpbjIqs4/Rj7bI9SYwHNj8Kuc93n4uIIlV7k3u380JvPX6FL6EJhjdIbNRepPM8zp
2i6fVCPjYXeYE3veqKa+Tsjd+oeB3O9Fdam6W+lkN2cVPlZdBdy0LbBoiu5rX9clyWM5VNuKG4xs
54PbyfQuTsbxiXRUflpkZ0Nbo6kOmW2CLmo8cUIvaHxyXQI6KVcv2f/MgEgP0Zq1HMY3fcE6TYjq
pzMteAauXSZGcNcanxTVUteZoHrtPC8td6oPOikp4soJ9rJc7j0ozfdSVP1Tgr3LHXSxF9WqfB2Y
F4Z4IOKh4qs+dYAefhog/lxVqwOOfwmy5i81X3UhYFxt+a5frWykaKT77bfB/lsbe+tt0uIFlw/Z
hRI+BXe7CbOh9vWX3JusLfKjybb35TenKbUz7lHFwSuzCf2bvkJyIuk3xmI8ipGdgmYtZMu6Rn8f
DHFv+DJ4Fqjco+e9fF80zNEaMK/8kXHZwV0cjtPUJlC1Cgxfpu5MDgGt6yk96kXs3sdOlGK17Oqo
qg/etQmsl7KBfeV3hBgBbyIw2vzUola/C0YwwmMjD7Vrt3dacY9OsVzDrWBA5tTgHY3u0cjTfWZV
2TGtnfRQlzn8u3gOq3kRITAz96ZH+NxZujadi0RQkfSN19qbuu+IsvF8qWz9ik2mA6gmZh/kV/HB
9hpj1025/ZDJZVPNZvykDtCi9NMCyIGL/6cPpGW2ayqnAYL5n74xwEsy0fLohHdj8nFu3FqkGPL8
UU3TgbLdUd1++DxJr7WRZw8+4Z8nZcCtN4bhpQfVN6MzcBclwWWwwWiEVjvXZ0qiyF2rdrkiL1Rb
HVwNy5d4xmcPDYk8/Dia2EOcDUhf50wbDH2n2uZgV2f1CpIJU5d1vFVnqd5fp+rVFEaS+o9aidQi
FacRapLrQfV9Nj/7/mteqtYyNfzx8nP88xL8WL1fC97HSykHpCiM0MEv6Ty13a+DiBHdzdZD6jlJ
Hqq2Glad6tVn3+dAJhroyp/D/32Jz7N/zUTh8FBbzbRBkDocY8e/aQgGPYt8OMEL+xv44PKgDyhC
20NsbltAPvvBkNHzkkt8j8ni/HTsn1U8AXoYMZbiKQ6lNe7tYxW01REKjn0bRon/jeiyvwv/mFpG
+rOW0wC7PZLPWle1h9LI7ZOl5SaQbNQ5fIC+39PZ2y46hglOIHrSNQ32M6jBXDDRzF/QEz856Mm+
J/kg9n7cgPobMU3gBOrFcRq/GD2/zL5N/+qoA76Yg9x5trQod+bde7Zku6m3tZexXeqj0Jywm7zx
4qK8fEF2E4tve2fKbj4FebGWXMl4kKgstpbbBEfHLE5iSa1TH0PtAkNWXyrXeltBD+rBnq55R59A
cBu9sHrOB+l2aCVohnhPGwp2fKFPqaiOCVoDV9KmyB7bORrsy3woKuxmfblsZ61rd7VcC+NVB50Z
cNnBimOdAhiIae6b7DRrUHA9gPDQmPwc98P0SWuM/mjP7HCilEQ/GGz3L+Q1j+nqNZpMyXjXZ0Ax
WVc2UsMEwJi9n0uc3uxAs6khpBt7zF5yKGrfCbF2aey3IWnp/FpW8XjFC5OS3OobWvraJRJ98Yq0
QXksUO44LB4h/ACQLWioq/ui/1GBSQgnvxlulkaBL5/TaZ9GuDODOLhmY1DfQcMotjIq7A0axc0F
eef8TZ93PAWNzSK5YVCKCLZOAqS/NstDW0/FJfcpZnt1+UCsiPlaF+eb1rTsrUEp6WEw7GA7oToU
uNV2bF3r0As7uLqm/gbuD9ZZh4hKjTzxKaVctkli82/PnbIzkgLICNjPPo8xrDqK85CCp9YqfcXU
xdWptCwf9R9Rk2Kq9KOrybM91samdaswEHm3Dcyi3paIpF09V+Rnlw1dijWt1tVhoLvgxiY/+trX
yPx0MvCe05NgX4kwAHn+JmBz4kjSvQLoJybjhzmdX6y+Lp6LkzOK29C5WOpBZEVNFHxOQt5p72YN
W/lF83eNZBc2mw9YkmnnyGqp7sgJaF8lv0sJXToNUtKfenPXp9PNdFO4EzcNHfxwlrPgcZ/1d6a+
iaP0FP3sU4x5W/yDzupQB02+nTHMmEs/DaHDdue6QtWxlgGE/SI7Opq9b+zcdHduVvebanDfdSZ4
JuLfY/LMTqjDsXsqz+pgBqL6eKWaWuWW52A9qCbO0CmP8d+z/2s4J0NHzX8MLWLKc7M6gxDazcVH
uy3KvxLnL692uA8Sb4MjhXkuZW6eFztxCNHZ3+bJC2peUQhg+Rv68Zg78hQBFIxpWDBPwbJRL0E9
v7hmUu2TaoLXlrrW2ZvtcYs80AT+7RRlIgjLZCBDMiL5n0rtIBxK7GHgc4WyqTZp2rPqN2CIax/p
OTR3Zw+ibIAQ3IZnPEAjHu9WSpl6kjd31Lm/9VA35+zUNG5hbKZcvnrSw8RgfQd+sHMDvTrN3Utd
FdM5iMfprK0HHMjzOkFppRyKc7Qe1FqjXsF7TQ79TAozdGPN2I4jegd6OvZnkkDYPqyvBmf4UTXl
FzR33bDWM76Bel1iyco5h5kVAauIhtt8jPaLyK6IFWrnZrV7UYdIQCTUcpu0f4aeRzufHMEHU/8/
w65fHdC8O7xKivM4L8WZDVCv5cO5NQv7ZDsAPFxDEqN5VPMGqy92tt7Df0RI6FwG8ptVts6u0NOZ
YgYOpvu0Ll5jI2jO/Eqv5frF2pN2cVOse/r5kHmBd1AfLEGLYFNUEvwH/qtnUXfL2engiJM+Ry3A
r87kK+oze3n/4KWCDUmhn7PVOUI2Vf/xNf26EF+TepUX9fDxKkPh7dRZxH0RxD3g+KbcxKUPhlRv
ln3rOjerlKhkxAGymVrSntXB1+v23GcJHKUmBVsJSSOsyjKMu649SxF9Q9/91tTgAau47jbo/2xB
oV38pg/1yL8YznSOhXxKa1BoFjiQ0xA357ogLW94znvjatF9Og3LpkuLW5nKCR1j4y90IpE3bMeL
pFyL/mOMEI5b+LA9kJNygSRkevdUZ228dV12RFhpt3uBkNwmzjwqr7UNfR7cJODF19mM5B5SZ7o1
Aq/ZxQ4qtJoYYyI/extrFT84O98Xkf8900iAO273PJfVtJ2q2OeUINo0ppmEWETn+4TI3l3s8Tnx
qK5O8wAKfU2ArcXVzHGxSPSgk4Orw/nI63DxSL1wXhlhnWPuDMRS9xBkQVsRVm35UaEj7TfOESyy
vm+Djs2Bg9tzEiQsEvIG6BNXHH0cYExPzhEC0kMQb7EOjmG38JswomI6wDC2+NOTiU4EnydNFvKd
kxHGPPGxCjP5lD17GbJMMnrMsxhBpjzQDrHIH6fU6Y6+2925Ed6hWVKdUtass4jEoZdpx1c5eBs3
wjQpxzwgRIBf7pqlxKvb1HA30OJrJiQu8U2j73i2ujuM6IB5efkrTjD6zk0hF6VajY75FLs3geXy
GJhYVCKyssv8+FXafYthcxPGXjddWewe+A01lyLBbM4b7tZlNfT64F1H+2IrKOlsCh9r1IZd99bX
PaqVhvFt8CWE0a5JzgC3N07jzhihtbBSB5HtvL7rt0FcX5tEnIrEAiEQ2A9YQkEWKgMblk1ubvwW
KHmftwd+nyiSteXNLCsYCk2745+1HF1fOofcHXbTaLawYOwmpIjETS0xXE0E/1ctxWTd4pYzrdNC
8nBPMHFdd/93rUAtIZ+n8mRYA6HBoFOrZDeeLTPQ/Z6FnsrGZqwQM3Hgx19yXfyTzr0Eq79ypQc0
6cjLYiNi46WgQxgGqovLUcbiF4wPcTZ7oaMt8FtBv9/l/WO7IOavV3z+bs7+dqq62Bm+Zt1rDj5f
ZGD+CewUtnzevBBMXZbWRK3PaaPd6OsPaSrQ3QuWg6kF93aelJvM6IKzYwB5rwyYo1nq7zN0DK9d
cD/FRoxyXCKevWKKCH9y5+hrg7clh+RA+ekeU9tHxYP4zHSxtzUE+obJmsgOoug+dw2kd0mRXeu6
0R4WB4V8oL1mWc9nLe+Xg61V38oSu2Acl5vHcXwp8xz11hF/OTZ8xo591LhpGufOzRPniIQluk5G
82Oa2a4IUiMXVqNrmjv1cZ4eEMpwQqcb60PjeOnFzXXK48m9FwwtJcHsrhkq/yGZ0Jm1mi49dCOI
JIscfJhGmXdfLzpP/aV3twhPGAj7s6MaB+lv40Cam663qtAAALefqiBEFcF7gnFkgJIvt0MgvXXh
djZ9hgl2PaC4HtdY15DaQtQKzB7EKwSGemd9U+k1GYpHCi4oi8RRuzNMNJ6ygPtEupQmtUzElPo8
F42XM+oIfHy0g5faTzbaYlPbTygumz5pOcMetksVvM6ZyRKN5MMhXqo9hjjfTOhe2wgvZ9YPUKFl
JfKHcgJrCB56E+tTx98rgPkXToXbNnAExH6yzUjqZjOP3nQepfFoxn2zlyzPDzIoYFU4MIZYBJLH
OC5fsLG5Q+Di2pNevqIVNWMnQKGvGveRPwQ32xkO+cz6U8va2rk6hqlNLeTDrM1WGEz9+nnYiha1
O+8bvXwG+N/ufKvut6XWf88K2e1dH+NTIUFcWDFuHlmCKIRl4+AriZz4RxDsR4s+glUqUbmo8Jdu
R7iGmf+ylLb2JUi1R3DSFxMdyXtSH8Pe1FMCILcdr0bS7f2sMi7J2uo7MV5daY1XXYuds4vu8pgV
zBAJaGeeEJscxuciNQhKgXkVyWJeJey1bQvBeKOaPLTP05y2yAzjTm0sS/0W2+Cru6pu36pqHMPe
6vu3qeVdBq41vJHTHQBOxtNbzJodwmOEDUlEEgq/19+MYu6BO1DcDJasB9A6WG9t73bhekO/2dhQ
YDjSeG/ApdoQyRD/je0H0U8VOdupM5A8tMnNVKD934h3uKOazviatgugV8tOvq7CoaEVyeG1ShJU
PrPRf2mEBrATu6Omr1/cQkybTu+cL0lfWBtniqsvQvJUnl3qZl4QFcepbeH8jq7zBAWOCNC2YxAY
92YKNNhoQGg7BrCypfHMh8Ad631swgaFjYgEt2jm+yAV9iHNu/mu9JrxaGMIdyHLXp86rzXOPbB8
tHwwE/MBD8Cv8qOjNuc4YrhpfpzH2jp3gCl3Urp42zveCR6ht0VZlbek81gcixZ/VaETxor+ls/6
oYxb+QhCuzl2iECs/A8HtnXxpcmwcUmX6msZi2YLSEjflBhy5oV9cYV9h5eAQRRk/Bha6xXU7j+F
i/kuWsNsgutTxv4BELDcTjVsiolAvE/4gS/J+OswZNq54L1gAO4HWyqnd06QTIfGm1/RKBm3TuSu
z73J3ouxG3ZVLusL0Ql20dArDM+YjgWSApsJ5Y/Qt3CTnzH62nhrKJE61niyR/lkB+++p5svhTb/
TAYic5v7NdGOvRanD01eEEwE3lsEPTGsHKd/8WOYXxHQgcPQ1Ps0JqWrNSawc80iGG+76yBGfx8H
hRl67oxREvnbwbyTJtUQtL919jHZmwF+fFsH8uQE5NatgQeqkEmyl4gFIcIjnmbK7aGRJ6+V10I8
CK1xAW/TnyuhGcdEEzcWru1op9PGmDvkZfXmH8TWDLcpwYZ0/5CQHVnNO1BuuhAhxqvOWS7GsFuK
vsB1sbkkppcdysh4o/dxylDewLLo2dG0u9zDkrkCP6mxCfyo2oxr1JiXLyQACCkRgSEh6JMCLfbN
kIuDab+bpbT2PB+/1AOen6ZMx/ueG56yIzbCSBMevL7JLtICqDpWuK2m7vgy5bV7iKOoQ6x6+Ka3
JSkFvGgXN+HZN0XDvSA14EYtGhuwXndU6d+l08EHsvqXOJoFCI8wX+D59U1EfkSwMmlVtSs7A9dT
j4W/7n9mVMx3YFCpdpRu8qX193WOXUypDwGC1gWhmn1dKmxFbVec0yRYHkt20m46/NBMRAcMP0OL
JupDw/WepfnX5JE0oxbOjnPq329ekvt/B3DSUmRLQbJCnCjic9QaGUSnCRe/cQluqLi4586cfzZz
YR2ycf1ChN88zB76HptWkPREyeshDoS5H4ulPbe4kwCaQ+BqXHMFsm5HUkWkKCQu65k7NQ+6qXOD
i4C4o5oJOYoKH0AA1f2JjfBwmNWwGmkgPeHU1KbMVx0fF/hjTF3FlPrZFnI+uN4/WR01p6HXqJs0
/kaHhnK28LJEjxtqmlHp7hFJ7E0FO31TIeZkJKl7sOZdRhHrKYnca45q0EZ0PTCuAjWqifLjC9RV
VLEHOEv4a48d1HAtK3hYghYif3PQCtf7EafU/jElYiEol627lOTwI7R1BcJuOkmoMGst4vxqvFRJ
t+2H/pHyWoWNfAcH1QBg6lr9rV+kBTyksiGSdbskPiVx1hDm4hM1Z3Yd6lBNd7bMsDwGE4RwQvJU
5qxXeXXVcAObA7c7VrZjocDRRNsoSr5g0xpsTO/cDYPx0udfdFA52yyNm2tfjj9tar4YwtbpsdYT
ymcG69sCtAlHgx1UTWtTTsAcNG2+RgGqo1XTvoiooTIX/RONRfFFj4bvxHc9koPtfo6jVcOO32JV
ZVcX8eYTtljxJnDd3RDp78ThqN3Jftn1XkSw2/rf8AfKj4uGmrWVDpSOrGgJZe3FIWLb3FfNa2a7
MfFT+7MZEZz30uWLU2X7rHiry8T+HtXdvdvUCNiidCXnr7GUZYjKIGY2c/mERn6/94T3ZE3517LA
91G079lkvER997PI2af28XddzP/4oinYUQQ9lYM4pi4n9AteQQ+BI05t3R90t1++I5yLMCOWXmY+
4HlUh2VHKkUrjHpv1Fa3S50CHr74u8NXgcJV2d2PA3o0Us9TwII16j3BuDNE224180wdQWZ4s0kn
+qddsVmOB5EAoTf9cejJvHHnCg/7sxwMKjpfcJDZfQxANoLF84ito296N2I47Mx+2MvlW84Xg8Ek
8Uj/WNZWsJ9klTxGk+2AmLuWgbsVBM5vXjudHHeMQhvi3AHFsxfNl+JhpZEe0khjieqCI+noAP/W
+LvmyfdSt+JTEUXlU9xkP1B4mULfwN3StLTLXx4PCLYPXnmOKfWFiHFioBYM+cafeMAf2XVnpyyz
r6PPzqskpbYpMakhpVAAjtUtfhLIwtZWVWyFNkoe/wRUAvzNfiHlstVNG+3v0p6u6pXVkW71YKTp
YwmvJGoGKDyNuOFYeIrbyju6rqttyrTSrlbJR/VQmHYQouYWzq1rLWbnnrJUEbJB0l6DGcCck2fL
ul/SXq1Fh64eu/nRdNrkUUvLFKJp4iJMFuTGA7DolrxKQFo7Tpdm584dfwlzwu4ZJAHqfXl/18UR
NZ5s6ZC2KEEi/RK+x4C+zIbkXh94CttLnt/5qQuFByrrpvSW6B7O/rZzE1Su6jH9qUMUY7eekPsz
EBvC20DYEApXa+VkpiBF/kJDZTZ1QgXWaWLZXOYMNpNiNJeBX196tOxDhezRUxLVn5PVqGqyodw4
KYYPOYnctTA8IDYeN3Ir9GTcyykKHlyj/HUYI/QOQK18dpuWgc3LAnIMa2rl4fhraqNhdZnO0FbQ
SESJrzcpFZIp5AEJHx2+w/zWIsBJac1/mBt4ic2MLMTarWa5PlsIHBE+ZvmEWQ9L6/hPpjPcq26X
PaQX/A9n57XlRo6t6SeKtcKbW3pPppEyUzexpKpSeO/j6ecDmC2qqvuc6ZkbKLABMDMpMgLY+zdU
/hI4cpi/1E/s9kBEDSg6pUlyZPfJudOpVdTzQcnKQcDozZMMiRmki9AMl13xGkai76HshzyqLecm
Gz37q8KG4IrGIM8Qlf8TEAPR4TEhc4x4NXPsWrPlAqRipu64DUctQMhBLKGwirMAIhNySV7O5cqO
EwpJdvzOrmp6KdupPqikXe5iTpp/rtEx/OaEU7OpUBbba1Yw4QrVn/nszd/DSR1IC6nmOdea9oqd
urOQA5BI3t2yOXcjgI7JQ0c2bRLqkwCct4oXv/W9F27nWKVINIKY9PMw/2pE9bu0+4gjUHyz2X8U
eB2vYBB3p9R/48YHHwdVgaVtdzAyYzysKQe0mzQ1nYscDfAQPVtpc050v8P/FAL/VvNUtOyFPoOJ
yOcFFM9rr9orBXjmcyWQUwWidbIneQWiN9WJ/iwZCL9mfmKs7JWJy+cqbo0renIaqYtQP96Fa2er
xQ8iM7TjpGv57jMoxv8hdhuPdrQXDiLScxC0rn28exLiYNBsSaG/yAH4hwU5RthSx7tFYTFH0MHv
lnzV4DqnuzKe5uTLsKmN46dQ2L+6KNShqm07m6beOY7r3Xw0STeGPmtLT3RlA00tOUxF9tcjFEQI
c0ESX6LEYSootTAXL6+1U5cZYM1/rRwbNVy4eWftqaT7N5XM/212ydThKFciEMw8OZBMg8tZmDTM
99iABFKG2fiUZJF+Hua+XWVkUFd6WMdXTVjEy6sxMhC/dKdq8Y+ByZ7zU2KlGxkf7lbxYm3DGbzK
gRPJF0G3De95X5jE52oQkV5jyqNRbLVdlfBHFl03/iU1J/Nxttal2zdbCe4dJ31cVDBwznK0Cv2l
7Sj9azE36pPbxRdMqIu3hHz/IehrgDEgdjnFedO6gJ+/qQYELaWdQZuTOo0shT2fcDdAGhaPStOK
zrLL+3PSO7V7kr2Jx6M9fNXSXnuqgI3IYNPWxTlu0BKQjgociIa90YTBqhtj9Ws45T1JPipspmv/
oXsIEmdNX/EfCn4FoansNQmnDPwM+n96iTz+EBrvRQFeV85V3ZlsUhe5GznXMrLPpb2QQZZLOVp+
Lu176740Hovs1WktmxKy42zuc8maQISvKUKKonHldBjW+kFy9dzxWoieV0ba65yt0ZiM7p0sV79w
i0ovcoimWRYQQ/Zysd4BqZqGVl3L0SgPkwOcRmURdjDxAlKEV8doLkM1pO9ZpoXAf1uXL0TQnoAz
1utpHvu3kk+ai6THn3+farv659Redat/TB2m7qKVlyrZRWEJfK4Lqhs4Ohu4UPGnKlSarXkKMKpP
p/3QQQTrfmb4jHyUPfJXOXualZwkF/vYxt3guNo3zFd/WwzPdNrLaTXnUAt15Mdq+Zo6DPCFXG3V
ZOz6KlGW/ghIrVEQBNEi37u5odItB5/6cjXrW1t4no+6cfHmIvqoUXcQ3JrmqmKvscAtkjqK0ClW
+4HkyDzoS9mdMiV6tjD+kT3uI9ZLnwwjkvczPO5AoYQbO+n8NUmvUM6aq+0Z1c4M1BTWqo6mmwxC
M4HVhUjuwkAf9z5xqk3MGoaWZzgkx0XQ5dGpHrzsVRlSdd3GrbKW3bzR4CsHoGD0eMxeEaNxX1zo
D6IjJ5glWTrqfacpb5qDpaK9Detmfm8DNt5NbeoH+YC2oTg3bfvGk6QCiNfqN5XTfa7NygXAvvEl
7uOvPK0UmLv0xBg2VcolwslmX2ERuAoSC+9ry/+rmucPfdR8tvaGT3a/N3mCpephauZwixuF+WxN
yPOmStf8YXCT0fLmVjbSpCkeb6azCrjrJotcX4UDpUkKzaRrs/uF0otISSnk3+aomBVsytZDw90Z
1F3fkHpvBMsNOxh1p1Zltpq8vDzef5Rp2z03lJ+1QZJIqpLPZvAD1lxwlqHcpShEugSMn/gi67aq
HcbUnmFhs0AQmJ5R68F+KBQyge23SBO0+KzJT17SBrcmS9FKL8Lmx9i5CKmE6dfC6twtBXZra7de
+TXP8jM5zeZH4wADyE3FvTZpXZ1aDsiryvS6Y95DBZBEGUTz+12jpc99l5Ehd8qfg5XvCr2ufqrk
y/5+IebIyMjF4EAXVzCpuTl4Uq0yJAP3hdiAUfpbVSUSeK1KTSEBIraQH4Opj+1VPITdXnb/Pg36
2ee0sXnXI+9taK0hXKs4b5Pmn1EFGwdyJQonYKGaIFH88sppA2dlaiqSM0g6rKge1HukIj3sjHL9
6R9X/HqfMSMfyqOLofAtUILNzLnruRGOkaLXYBb7DLVEh16u46aEGytGeRh7Ys9mOq9seiwECUHY
FIJ9EdbTKQvB3RjCeal1fWUn5bM1HWe7SEnIavczGJUOsu2ZlNBGymxHKsr/iaIayTlXQ8SxpdNq
C79s20zcd1B+gPmUl20EyAJMH3CNVt0pw8hRJ3QpsY/gzU8IR8ULytJ2OU2XFpoP8DeuZMO5ZtzY
JWoj5q/YY3Rs4DSqHMm2Mlbig3Z/AWPs7bMRnTCt01EmGVCFiILoOZvL6djiZF21ZIvrgWI1eOd+
IR08S+Hv2Qa5dQBeA8uj8S+yuTt7KmV8qc15Ojzmyit1nsfVJJ72sguUydt1ToG4aOH6T7nRbLSB
A2AnehEV7wsmKxQC6ckGwkq5N2wSYY8Y2KocWUMauUoOuKRsFmqeVWiSsBbph/Tq9PnaHQpyXL1x
5ddVn2dktvZt2VPADAs1WzZdx5mrHpR9X1Tac2oi84Mgz66VoyEM8XWmKziYcIzNluL1Ej3srwnw
7VTBabbvnBOY2qsyzg68hRwDW02BF5xEgBBEVw6MmFKx0I/XVtrhV6uEvodPB2z7AGNAipimj1yJ
OZ7kbE+8lv2UcsC9v2SUR8YS1kSygSKqFK1zGcyeb42V/M899j6AF8ilyGdHpEzRqSjw69gmihOu
mgLRjIY94coZUWpYOYjUUFfETCDT/erejDhZ85Ttj4/4QAWgX5WlMKLxjIK3hsltMVHQeKzzzdrZ
lpn+7RGSV/eXide2uQnrOri1+l+P85mMYF94P551TRDcsuxnmiNxupxzBGwtO8DWDfSG0q51Da0f
KxyUldTCRT1xT87R32HjMZO31/E0Stpq05gTBqWim0Q+otuRVl1KTQ/eJneD+K3xZsCaOVmjU2+n
FlEPKd3FA/v1fiO4G8kF1thestT9gie3jWWmHb5YljXt+3Q0FpUwNwRxwHefbNVKM4PoZSZ1vYqD
IdtGgtsb1WZ0Q7t3HUkyry20WmAlfY4aVRzffD6hcm6aonrTe0b3G8MRuFW/0QJIGpLh2Aiao7yS
jby319lHhvX4WiHXfRg1Qz+3qavAs0JIM8vCb5K31ILVYZ/W/5EMPZmByLefY/JmWyTijm0T+6uA
u/uLiVDkfgyAqiWCAj0KpltrLHNggi8yQh4/X9qcfvfZjPJHERhfSejh0j3+iI0RcVT+vnOTI+ZT
U6ynLDdlf6TsC51g+m1C387K2QyoFqn11D436E7gymWSNw2CPtlnlw468nV2TQ6PoBD+SEgow/0I
v6GqWK7JOfVHyBThShmx5vIRC2J3otUvIZv6nTfblHYnzf4yddZzOY/JyW05g0sPXt3peqEspm6l
S69s/tOAjGUWKotUyO2Nm3voaxpquwjVSRyT6cqYvJKNIhzg08BUAZrn3O0pZn2NBR7dsf9lSJWo
2lIpo+gmXazGvmsPkQOaS86QMadCr8YSsHLF8T8C05i++X16qZtweFWCLDrCWhtXEA7nb2GV3+Ou
AIgkjfIZd5nfivm2iGciHqOeus+cFikLL4gXgMCcS5ko9VczfYM0Y7yFQ2ShEIAgq5Mq8EP1Hnc5
1Pm2luiqo/eklkE+fyXnYa8w5IOOJu1eEBJ+wRzFS9EOqsmctx0MxT1oGg9gjDK2AVVd1z5BipvJ
6pUI1lr69wLXwOe6yZzf4m2m3uORyvqhB5du5zYSxp63RA1e/XAVzBrF7lofWrCOwfAtMyrEYfRi
uJmd2u8mu1Z2WFhiM+BY/HQDlZjEjpsrCC/7kLnWBantAU+MEdlSA+EDGaPwxgbaaEqULtQkgqdW
Kn8afLLaV8dorWd9YJPWde2dXQowQz1OqhIv5fE0zfx6U8+dyXvFOZTSH8pzeZqdZNfJ3I1m1d4Z
c8gXje/iqSm9eCWdCJF0YOdESTZPKCkhoEihqRiCL2rhPLlJFf1Q9dFeqM5oXbW0iD6ZYmGYT7tA
b401hyBkuB1cA5ZqapYLNGGUvaa68bNsau9kqQbwqbpInjvPL4+21v+QQzJkOa0odUA5kWZ5oY5w
Dt5GIXeYMbvJmPTfg1TzQ9MqF+4JkiteghBvNE5kM1BZGc4upYhSxcvqHpsLuAJhFB0KFd5zkGjW
0+Nqzkp3FY6l9RSwhV3N6Ckf4im7RJqVIZrijetSd+IV5Oz8FuvJZ+NBCSiVwL7IuJCkXepe7SPY
xY40ihPtaeoRLQhTo9r4pme8eQIYL+44jxlpMH7OMIrafEuK4j5Dp8iyKBr12Gc5aGvJGLd/azlJ
DxvNyxKgzJ16Qua7cVSyVj5ejbMxBfug6z/q2TIuKGualzgvGcDb7S+kY7pdFbXGjkTGX+jD9OcG
Q5bWNpRinSpKv3Q5RaFWgNVKJmxZWi3WFlqG9mFcwxhzDOOGI59500Uz+dilxCWP5TZC+xq9IoAz
nV7DyGCebKK28je5ayIGI1bImK+MJsz1/JCaPjBI5Cg4Xvqkereu0B4k+8Rvi0HoIptU/yRjUo9Q
yhaWzdiuSU1PSxnT0cU3M9usfiR9+92N8NFQIt6PdJjeA7TDEPjK/JXsKlSsSUaZ3NutEIHaWSkO
jY69YY0w3BKCA941TYNLdOTjgCgtfShYUBSoend3H67HaREhxZfBz4ZLrXtruUdQ4r55esQeWdtC
zGt6ASuVadt5FAoWov/YW8h1fVm7q1bV3Ju8d2mecrGm2Tmb4k5WeIMJl7Lk+yTvZpMVXuWonBuG
pblr/RbdWWAK4FMowJZefQpNuMCyyUQ3AYG3RAhzWD0GRjtr7lO0fpzXfYc6wKAPHdJY07rzvfop
TBRKCPdbZlhF1I4bywAKHVDy9Mr8dS4MewOH0lkZ4jxOWaE6T3Xz0YmDfCOarJoXVtOUKPgxP9Q0
AzqgvY31ToG9A+4/RJjgNs/p55WMxSI2ilg8WMVmBIL4R9WACW68MTxYwmEY46DqBAD9I8PT+MWx
2stgqXjaDQP3TDzIprNKoaEflICPmg8CFFbxphJHew3nVaRWwnEjRWEfXSkKC8XfWU8jdU2vhW/R
Y1ZKdaJ/6oTSMKcpxJYQ2VnJbgxX/AXJACodKQJrgir/6aVogrrw2nTu8PDiS2WBeVtRqNJO8kEs
H8m2YTJM3f8vtp7Ogjzb90ib3WulhMkXAE53cQTLLrEVmTBE8ISjXkfhb20pGtVOoZWA8fJ9Uat1
/0+LpiDXjn0t/sAKwRe5twyAEu1lVwq/KmPy2ZWj4fS3blK5pBfE2kRXQEYF8desNqtV6aKZmAmO
tl3g2x3V81dVsRz4SeBOlDHKNqY2B/tM4XTplUb9XIwkaDQP5VUTD7QfBUdMHjE47pRwQhUT2Tyr
ePYmdgaeGPAgryq1AqqCpPyM3vNFDbV3+RsW/axenBkSORSFL+iB/3MMp8b3sB5xQIkciplWQ/Wl
hJRoljlUfbmZH8IAkPvcq3upwSXn9Hjs/ceYKwo5ckrY2+22H8A5YmUfaagxZ9WVHId7lQb28iqJ
SGLnMdi8fwzgqXjuECc5PuIFSLOjOcW7DM0MmUuVGVTLaA4o7lJWEGnbOAFZhsr3sJOJ2lh3ux04
HmMpF0xKp12zyTjMeVIeUPQellqaII9uB+HeUlrrJfd1bc+5BX05Cs4vRWFbLyidlmpWIQ1EhOf2
jxjgXoAuwY/IXoJKzP4IBwRC1Sj3zhS403MaD9XKyamjtPLz3+q8x/pAHrCsojOVTWS76MmtrIy3
iXqPy9Aov65/j8lpctWv15BzB5BV9xdCRmcNDucGuhbkbpT/MXAMX4xWW1P4HIIjn815nZlK9SFm
9K5xvefEaq1dw0obz7KJino8B6KRXXLf29gCfj6CAV2YgMgRQTyUTQYiRSjr9eJ+6IOSC4fpZjZl
c/e+JeJmznRrxbCcSMSo3C3iDKSJoTmxQ+pA/t3zL2pZGjsHWuZCpmdkFkY2o+VD1Ym7gz95b9ow
hcfSJKGXR97l8TzRnXTlUxy/yMeHbCJoUqnVfIbk1F8L78dV0W305tDqNcC0TBlvY11NN70poAeC
qdjImD1o0w3aAfSbpOU4J+bdy7YOyBpMN9WLXv8YJ7wjopANe6VqX6jQFAfOVdFa5qBEXOvyz3ji
pNEahvX87e/zZTxjl38DIxcvklA9tWlovoxBr52VCdy8zHrbiolCn+ekJwTg9C8qG8t70rymho3Y
zbiRWfC5Iu+lpCpiw8Ap2wrFs1XfHABrhZd7z2pFXtBGU1wReyFM2p/vt+pGbb+geqw+IZmJs9Lj
ikw4wubVesSHhozkNCznUVPfozT/0GI9/mn3H2qXCogHMLk8jY3vgw6CIx0t+7XpCmVV9J5/URSw
euPsxQJpYFBPDSqw6T1AEhem60/+mITzWmEn52aegar1mvU19GJ/g40FpHjZVZNk5XVus5ej5uCg
tZy5+rkqC+urwL6XWe09926ov/ZYpchFIFWzaxZY3+Qa+E/zQS37bmnB27h4IVqNTuZfOMpWq37A
H6vRfQDzMqi2KLjHSX2VPdmg5UcaTaxwjfFYxb1yeMRN/IgpSIOTqMHKW8DGN5iletcqwk1SXgWh
sYgmDn2PuNUazg43oHghY8BDvasmGvkilVtTywiiG+npqWIbKLAnSpruHlLDmXpMJlc9jq5WbdHz
f69rF6GuaTDrU6ykUCp6patPXeDdh5OBouRKxswYwu4mAM2xmqa+RD5kNeiqeegUn0Rk3KvJ8X6Z
isuh95KjvJKNNQBpXt77wTjzDRaT7lHcCXCVNg/+bPPrzt6xErV9+QwBBhc3TvT075H7I6f82UdT
/HR3X2ey7Mmnyv9luUKxfhclLQYNTR1evRRB2nimciu7taKFJBUZgERTHmITXI45W8GOssgC8+jy
nM8Dnl/3tUXSABrS5+1jmRxIVXQp7TBbYqA0AkRXx5tsjJDs84BCVCvuE4+41QV7ih/OKVAE4iMI
UIh8LJWT5VInTr7KVZO4FcmrX0sdKjhIqCXoRMqlbqtN+4JvHNs6zyAlrjhUDeJ4f+8qWnH1i4ia
OINWq5nP/OYISnlqQJG1NJ8L0eCa0JXs0uUsF+gcDgihvpRjchYIvhcoAu5J9lQ06I+q3gFhFKvl
qsSafmYwJEk9mPtByuzVDty8FhkjKZ9ESjJ9QT9KjskIZhXQgP5/5qf94MOwjcadA2BnbQ+DtdGF
2I3tuxOklvL37mNUTpajqpjsismP0cdarc7ZIrk6eKTKsDbW3Opf/rH20X383DAAKV3pzjYW2eoq
VTkDtthfy3S0Mzn5pm2hWhaDOWVA8/1T4zXu2RVyCmZsWYcEwe2FIZPVpVfFS+R3pt2A+u6T6fww
jDzfaS4VKakYqU3f0DhS3rsk+D0chd+7LFfeH7OlGmUQfv/HbBke++8wL/z7bDN0jTUahnyihc5z
7BZvcHSeq9IT6kRR9SWAHyDDdpfoZ2Rfq0XbleUb2HBnO/leg/VQV7wpWWgv76+RfXNqPN1MRK1i
pDT4tLcmTAurNeMLdh04Rgya9cWc2bUidl/8ZaUvUuUz1/QvfRDW71WUkO8uh+SmkIHd1SSE986v
1dqv1XY55n+540ueFuZPsTpGjOw9DkgzzqWT3DJoa7uhx/9Xrg40aI5+W75o1oBfjh+CYXT88cPR
MGEydfWvBtYet1r08kdMo2at9v7kTvZNQTf0vR0xOhpUgD6DRRGjIdF10cxc2aKC7h1aE0yWExvz
FjvP9qpyzFo1bZK+JtObB8xsEWtt/CcqAgtAr8p3J1KClch6XvJeN4+qa3brpAyLd9Ntj27jAzfE
rAqNqvEVSZtyW+F+B3sZO5EYNAFQyCTe28CsqdmV4TFOsCMRSKdUi5wbmGD9Nh4iLwW1NHktYb18
DZ25ON5jyPL2y7nhyyJH7ytNdE2KAfGQRK6rRthFdoCeJRa1SmR+Czztp7xIDfN+ASblp6aqxjdx
8V/PEctnsepvr/Pvy3/NUads3Rth8Gz5To+6WviuxQNnZjQqXxtOWUh4x8+yZyewhGLHzg+mHuev
ZJDZNkAXW7n+2J8BnCcrI8GiSZiEFG7fvfgOJE1xR4gp2738GqPYfB+TWDw5prFO9n6tQ34DfMoY
FUcrqzBD9UkhgaYwv9hzc5GHsrn0w2WJs8Q1obxyLpApWwZoEf5QUR8hN9N8RbJsMQv2YVqM4C0K
kq+xuAI9+3klY3JUzkP24H8ZfbwKSR3IS+HU7idI42hyaB+955Aw1aN6Z0aD9tEYT1Wstu9hqJh7
f+Iny1nV1L3hzhiRl9D7S5BCQ5RxCjcNKpa1ftLxyHvFrfk4eHiJp2mtPXsDNnt20TU3S68VZAdz
FWsDtfwISg1VEPydmqJX1sj0zmuvK+udrDFT79gPNYnWHleBa9VX2b0UHQKtu0+TFWsxjW228TLb
2OfUCJ7cp80e4tCJmy1VJTQEDLPYFmg9/89X//s8N9XUI+6mS6cxii25jP/+lRoVw8YQkSJkA5tr
g6/IskFtbVO0DdZaKQzFRTPhZyEhFkGY9Vv59+the1N6pXrGhLq7Ia74w9Xc9mRU1DkNtdFOcHV/
yAKPLOIEGKqGmgFlUNR8SsFsNUCYbGS5B/HGbhECttpCVQCqaar5RpbZJFpVXoG+Li7QfGz8MLrf
R6U/pZynNeZ66lEXFlZanmaRNVasZDzLvqOQA1DhiW1SpyAhin/VLjW94CybAqv2M6mSpRp4KNL8
ig8kuHeaUVPZiJrTLDajldyXFvGuVzT7KEOy0dq+bzE7VIOVU7Qj8j5ATTFpq19MjfeMNAZ6e5Ve
3rQubKGX1M4PBfJLr/j2n/30ouf6s3xfYQ+TG/Pi6f42R5Z25TjXPRc9kCLIAn9UOjaYud0JGhh4
aW/zqME3sS58iLSfsvAui/YqrH994at1sqzsAsxs+a8i/mNOzn0ynwrvJEv1GPk1K19N7K3l91/0
zjG+znWtr8E4Oseg5FY0RI1BYV1X3oGhHfs8yr5rLtKhJcwdZB6zpVVYzdUdImd6bV+tCkN0IOoA
XE1bDbYNkqNLKRkoxQNlLK3ycdlP4Qaaf3dSp7mwzklfQSKV5R1UEaC8cSLYGXNWs6X3MMsWzeDX
3XU2/8hGOPr3OLqoX3N9dOHRF+Z9lip2nUYBpOwRa9rY3RUUu4vqp9S8U/WBj7uRWOEuDJsSJiUC
eYZo5LAciAScXIVjtSyRytxKX6+m07WdbgB/nwTSVMZKr+fxGGmUaSRUFfzxLcOb+iSnRFi2XQcH
6RCxAEchoOcSSIQ6XXu9H++nuZ4E+TGev1bRvm4Tr8GROZn2c5OvcRnqkWycOai02imDFHGqEWc+
TSlcUq3zXnHMGrawGcdmIWNyii3hFVntR7uxc14mmaTRFUc/uMaE7IdQsvasxDhY9nDFprq5VjpW
OLGWIBOzHB3sVeU7Id4xH6HZu2igDMn3SsS9CvGxR+jX/H/GI9CLNungJZ4YvOt+38yXxBdUO36J
Xz3xO4yjEi/wARpQgwKKo91kxiaOqM+OIYUMm2L9v3pUAZp1VIjsPFuWq22jR6B0Gb5QoptlaXsE
WHK8/+WqP0G4CP291OzGHO12hy1ken+WOZhOgxMQkgrb5TKL6PkmNYLW6XefgAEx3mpgnGR+hv8q
pPT7OhTWQMizhS1ES3k5xnOyco0eJJ8Yccq+OMurRyNjAI9VjzSamKTCed58fsmb0PuQwftroqiC
urWLh4EM/uPlZNcTP0LFZDwkYYpJ+79+6tRV9T6C/hBtNQx0p1hTD4Otj/peGFSs80Kn0n3L0b4i
H/vr34EHgehPn//+GnfRf0Mch99H35Gqdu9I9T4DJRllube6A9FJCji7PtAashzs8eREZPe9s9ea
6zucPRADARCcibLHGQ9ndn7ebAopZQ3jK9R1l7hg2isgNfrw3dbTb5HuDJtOb/tjOyb9EbZmhdF3
lZXQg0pcY4ZZQwcX/WB59WgUn8Kq7Uy7R+g/TZMxAEA9uLApviORJJJIL3xu7QBkl7L7aPJ8ank2
ROtHSEKXUG7wL2lTQIWpY6SgwC91gWnvkbQA5eDzvxCbmNabFYQ6e/LxOtZb6net9xN7a/Is4VyH
azdT1FXWjZgUIV2nGqN97dW0fZ4NHJnVfE4WclDGvMSEvOK6GMCLKdWkvuNh5VKfnr1uuGNU9cBf
Wz40G8tQc5yH0C2QabguBEyWoRJ+zg2cAQO3PIXDUJEYU8AoG7jZ+cHkLyzbsbbygRygCL2r5uTt
8aB+PI//PviIV0O98Sl8HXrImXeGiIFo21nHK+OTP0JK7SxHVXGkJc39+2gnuo+1chQNo5c5KNvv
OhYZ0CfhnMvtF7tv0mbB9DwqiFcGUfxnPGFUW/fDeAxGjg6nfoiTi4Wb4JKd4t4rsP9UGx9iaTR+
dAJ+6+qOge8hBIig8dudGrfzDfOtmfRpqH4Ti/yhP2oaGWiZXx18Zz6PoQLLWGRBfqVmQzf9Mfoo
JcmQbIJYbKWzGVMboxwuiTesohJ/VSqUn7SUgbKKZeE3IvcGo65gAtG4xcVwmvs0+VcGQxwgFTz/
2zSlHLVLJQCXPrqUzvgkHznxiMH3FPl/yp5sElKu664UisjCrFLGalxWF46qZ4dPx0tzXZrYx/hQ
1O+pZPlHxGH+lsWZfghldihDYGk9uySwH39nHBnKqTBR/RNviVlP3spXHHcln+Ew4K5AJDAf5Ct/
f2DnHvQil/zrRs6QT+3CjMIdKBzj/piXsUFjU1gj8PjYEeitW6KNqOlUn2stmbc9ciUX8BnUs9Ie
bEsMLCuZem+bVu5f8sHQ9dOupsx+lL37PqCNx99ichsA+7NeDiaHiqcaYiEEiIVh1i6eQoO9n2ye
aDxr+ze3aNDBBxDwn2bgYde/QVz5bUbTCB1Rq0WpS+xoolhxT4Wm7o0oYUsj/8x8jndNigb3488s
M3BKXgek8xGDGxNuLcfHDkZsfRKedfvZjeENK+2PYcjrL/pEhh2mOeWQrqmv1G7B+GH9QBZtWsDP
Gv+cGpdPmN3CbsLAlfSba+94S8enlv+w+xThmKnm3h/ypQddF0UHF26CYQeLIoneMx1BR7zs2kPN
F/JgV0GzcXAQRZov61/7sB+PGZ5ciyqe+9ca7e3nOcACtYj8dumn7anR2unaWIkHOV+dVrbJpy2I
zfSphuN26DTAKXmsVjAt252sEyFD/zmjFTOa/25G0mUVOgbdb6/hzWW7VnGKW4K5SLauFqfL3Ibj
AljWr69K/NFNDoy4ZIIW64exubuPdrCpV2aVbDK9II3XmsabglLoMg7s6KR7qflmUnzKpqL7MgFN
v5JN+0POKoLS21pGxyL+BP606YhDIlu6IsBHQF7avcLHHpsnOC7CWwDtjE0fCW66EBtXC8VbdUGJ
8IvoPvDLUoU81SwPgavEXD4G6g6Is0XSbOU7XrbyBhjCmNjvHWvwAHSDIoHsnAfsGzHDgaQsBEEw
w8FyEcnB3PxiaF2/RyMDlXsnKN+GHORNMaXTLsy78k2NwcVpkaFe5GhoQd+ch6/wFt1rb9rvnRvh
U4P5wUKt8Am1ldD7bvn6wbQyvFSz4WPy0vRno83vmMxZ73Mbdew8zfY55ACzAUgbnt1cs/durqq7
qB8GKCRGulJhGcT4XG6ki5Y0ydLTnLuqiKF9wB4xD5rP/iBqenKijNnYTdzXyZhvD+hJ6Hq3kVCJ
NgWTorcWG2nH9U9zNPunqdKDFXRaZYlQhN1z2s2UkxzOdNTEkR5dTqr7DSU45/poaqtOVvaAhYuM
uR0nK/AL4QljeO34mIeK+XzM4xaxOdanqR0uCt+dG33px6iSBGofnzu7XFdkZa6IHllXeTUMdbLl
FOsKkbnPmFfq/aGOrT+nyFrqSEh/IZuBi8gcmehVeeN7NyGRavaWujeFMLuHiiDCXy+f4B1RKZb1
Y1lYNmJ9y1chuMmepUXqCq8YbyOLyvUIYjxT4p+yJI2F43eqY85ZE428Ulv13c+8dheS/2u3nNDD
ndp4PyKn/ZzRqtW0QaqLs6fXDLuEIyQbxgGShV1MVLMHbRuByTzfu2jLk7ctinol5+ToOdzsusVZ
J8M6O/cdnsAI1I2hnX3kU2YheDCPxzoZ7K/liIpm0mQfkGin3Twg5mPqGGpQfhoX0HWa3WywdGoC
SJvIkNb3PplKPka+bryYvvYxmZb+dcznL06jY7nex0e+gMFHkvj6KgEccrbG1DnOfq5TvUFlS/UM
08OD1K4UsGRjV63GEEvmojUOXV4bgLCg9Z64TSTroDMoe8s5pl7bJ5gzw5Zb4QxNQEUOSTcjiN7F
K/vGz+zFI19ByjlB3w+w9MlXXycL5TAnXqOw1e/tlO/RdnbUCKREgm2NWTjnexA6BKbizNkkUIQW
ZdUNZ2niMfAVNY36DdhBdEk6MucyXKoQx7Te6TeyKxeFWlMvrX50l/LwlDuV4nqLkf+TDdm2bj+n
2kvKLf4lrXljChM5FAHQ/WZXxsuEO+Rv8UY8p/8+f+YkvEp77x6fUCuK862e+JD75Sk3FWfg/FeD
+rc4+soW5gaEF8w2NvDTkNu1+y8dlJWDj+bYSv4orfX3gzMPX1CorH6Li/khNRGBnW7Oec2h3fDN
J8txw5fSnPbyzv5/WDuv5sZ5LA3/IlYxh1tlWcE5fTesdgfmnPnr9yHottyenp2dqr1hEcABJcsS
CZzzhlp3oM41FqBRavjP6Ee37DnZZZh5HN2+g6zQigdFpBgx3CwcZOoAQLWkW6jpxBUFrQ6w7Iz5
E8PiYMapAVA+UYs3N7fcfYH2wcpKkm7rTAIHo49P+VAa4EIjC/5Ubse3Ef6StdZA/Zu6YqWgSMba
R8TLaDWrZX4Vkyg4fn3GiDbCbAoJoBK1TVcKN7JaScsuKNUz+qFILiohaWlDA2AiNd0OOi22zn1p
3MdG3d+5Nr8qGiPE+atIVr+nlu6dgiarlkOJw6BoXg4Rxf+TaOJvi6YH2MYtyk4dRAGbT8Jga74p
qCTtqck8W30Q80Mpwq05weZSyU9vZMdiIzNhgDNJfWvMRkYXH8iHAIleDmVcg9gorW+XLnGGQU5/
QnujP5lajIqhrs8RKIHc+7qJn1ue7GulGl57WHEroMX2qWpatpkKavpBKidPri6/YCJn/qBiRWHD
P6pS9axoUnVX9GVNadH7lXlhfBBdGZZu13WfbsYpQHSZhitvwkhKVqnfaEjWddXa6/MIVwnDWwo8
bD7KuM6Fg7nHo6o6Bogc2Ast/SEhFq6UinXL1sPaF4HVbMa+wpcxzg8CuQ6crFmYU3EACTfusJ5/
jtIKkqinPZayimgeLY2K/dxC3um75iPV07sDglsC8FOxm130cnjwfVW9GwJgvnaqTrhi0GqoYe5L
BLQAFtMM+iZYKbEdXIkfwDTJGAzUKnQbveHOB7g3OmZ2YEN1nB2CyXrxTn3/iCxPct2IDF+nbJCK
nHTt+PTEJ6Ra7rDUHKnfXj5WI++BKNvjjehC7Me78iLkDocqLEjdgtFJcR4BOW0U626w8lepGl8d
Satv/VJRry2eBAvRj3Yi+uCuX1/VoZm+VO3J6vLi1bIfWhWPaz+OhpdY461LkERO0H3dR+Sx5n4j
KvQ9NQY0GkJr1WdyeU578LFP4rbiIU4h0A9SkFls05C/AAUhegQyIlQUZzMOob/8MpDmKCy1pVzu
xIDquN7ONVz9SkVfrfeKR1G/MeKlP9AQ+2JG0LssHpGkHM+KAtxlynyb+q3i2fhU8dPLtp2GS0ml
FMpNVRTxpKab/Cyxekg8/ZcsdY8m37yXHr0VZCfV+MZBq2lXa7q2xyMgPHcxti+YdEjXfYomlYEy
xonCanXMu+KR7SGirJLuu6uxKo11iy3enTgoZBXMKDRPSdqQgrBdf2cHhhqdQHIoWz2xb6FryNfi
GxnG5i1fP5lcK9/BaUy0gLw5d6Myrr0u2ZQGd/7BkrAc7llbKlFqXqWoQ21U3U8fIS396NzE/DGF
dnqVLDM/Mos3DH6ifUsq7Jwp4ZNR5N7cwvU1O4v+fho0Sv/JpV64F/0RMGJlYUY/Sk1/Lp3BIhXD
QeMZCotyOu0ALQ6ezOfMA1QM2nHbjACc5GKl4pm6ytCq2cxwpJmGZ0XlE27qxSpwWAKJf6RVD5+b
l1FR0NOw41u2vXdU04g/949vECrd2grwLqpBfw6kan5uHa88XPqr1C4P0zWcocw2xYipXdsY2qmf
DkmZSyibhhQsYjgkn/rmmMpKdt4gvYoBcYjEDHGKLES6TEMrXzdl+37BYIs5OaggXzPGN6sx9J07
KRz5bYXC5PRzDHwLcyhHhrVS2f6j7A9b0U/6nqIVHl4b0USp6ypMo/IBD4L4JKaXlvc0Cwg4uXeS
O9W3XgffuXeAKOV4Lx8iN88ObNE9pItsGaBv2wBFYKUegF5lvCZ9kC/E6af2POHTmGPL6kLT8myH
pKZ9bUn1jfheRn5jXwN5u1EwYTz2YZcg3oeYXZLk+anqU3ZCZbm0C8N4wFmzus2tEYVwKBpD4clX
Jim1pWbL+bOLIvC6xuJhKyY1v9QGcMF4EBjmUHWMmyKCDOm2lHibwbj5GPPczJxbXIEdieKfuxzq
aF1K0RXy6RqJB+UKFLiBzm3v3YVJco4FD62wxr3mAlV2mrG6sQuUHfQRT7sXCc3TCkXBszsa/U1o
Ji23cP9V0qPhRnTN/VGzrdgSnnwKanM/f2q44m5PPggBkNNco/G79Epp3R3GXtKLMUbxOkzD7Ogg
iHpCoT5f6RSbvxk6Arl+ApSghjfnaLxTdiP2jsehstUMCdeIxEZZTVeDH7Yt7Vhduft5GVRbmrNm
Mede1al/Xw+o/63VFvUlTa/z3aetakButtcPY83G6CrvVZigRmoctRAxakUOz+IWRY0uPMrZ8Cxu
UaIrkxVIUORa5zuZYobFqWuqYxmqOxJs2ms9Bg2Jq8o725lTHpiNwQ6ExyfMD1/FRuAjtAA9i4p6
8B5aua636bXIf0Jr/hLqtIV1HLXop1gRYVDtzcsiS5fOsPCt3WWlJJZLg6lATxki2PUfjJVceig8
N7oWHBbBWiktrVxbg5OB0oXXkqfKWZJqe1e6KpA5yyuQasaQae1XFri5vJPaK6SP/hk6/qu+37T3
g6uG9zbwwcRsARn47f30bF3GY2BvRdOJZJwFB++baIk5VVY9DeEQnsQkJ3FrxOaScEU5U8Y+ZpTX
5KW9Uz3CcSFrgXvnVHIVBzEgzkjb+UczSWB0Dc6wcI1Q/dGuvWmdpYcFon+tZt/mOhxW2wFENcpY
0sUxyyK9S+N1VIJSx1XoAYaQ9/2PE8w8fNHDTmM+sfPCejbiZJs3eLNztzFuI7sGHojX+rpza/+t
hMfb1DgoGNT9DZYUV6qBuGqj9z/FuJhooo+1zCs1vkaod2+xNryzvK65VybpVPH7H3kW5tjCLCSz
yp6bcYJ8NYgViNEsRt7UrBNuAH0QPGayvq5T8EiQ8GCe+duyxSNX62rnVfXnbhkZ1q0cxe/dRI+S
i1Gbq3TIoD1W052DvULzQEMoIIhGoKOkCUuiDVUxIvjovxueWyJNiVfR7cwzN5oMIJ0JIQeb1H/s
GMGFiB3O2VK5lQEABKSL1uaDXdW/EEgevhmKSwamf64wU9qNVA9PWQdafTvQ1/A4ikiePwxgk2BM
+tlJoNREE93m7CRQamOJuJgYZW+qbpowSla6gX1Tp8rNwcJT9j4JpZuC15QegrKZm0pk9f+IsMx5
k0cwMGOOxuyUfOVf9UqFV3kIgharRbUJd34pI97o1v3O1JX+toMPJHYU4hA7kbFSCyPflBO/FuHo
gSzve0Spw8BNp4jUHHKUGtmH+FbxgN5zeqvpaJNUWlCdWG+FD6aN1PAkFoLDir6pmrjeViNYEt80
NjarHogqbXMMkxL5utas0BqaEsqZqpzBsPn3kc4ewHWR55qNeIdKWnklpjBiNJhGPYlR4eEba7Z3
P1beeizM6GYwq3QfueS8n6jURzs/RixGk3ErmCGpGWJ/1CxoW4K2JNrIp/5uj62+akZUmuGC2wAg
4eJ6uYTWaYKyk2gKCKSB3RE+A/eiJ3FyBC2n+HCKNxRsIS7xIsSu/xqvJWm0CHzsQMvJwrW1NHUl
pdVIwsIZ2s2Moc6iLiAtOtV4lUA6jnE6HHELFPvbVHbiXU5laxlM212ttlJ4GdZR7IDFntdKR1xJ
ivhGxBuYBbJg0c2dibTtgYLyKwJLE4ZYLh7CAi9bJwNBi0RjhQfjEJXrVFbGpVmxlpvfgpqYIzQM
Vikiw4iOE4w5BAC44608tvDIeSnlrY0IybmNrQnaxvuW3GBuikERJiKkxFiVMKW3pVbC3Z8Wln2J
IYWT6No6CBxyMx/rS3HGryg9uI4Ol51157zknKcN1V6NRpMKXxUgP8anWQ8etOGx6jc6iuiUs+n7
dMg6VMBSp5pDLgNDj8LVgu+/dtRj/c1NqHWLmkhmePUMg2gCBfH+aUDU/K0UwigcTjotN+jmaFEt
EcPOVDwVA46CydbPzI4LnI6xvLlGAUTfdgbUB/EPq7HXPYdZcAPfxULd0so3KAka879OAtm5TPwh
33dR790MPiYi3TD88GUJmfVpDR+g6K+t1DRBrPk5CMFKvYFJHGBasMn3+YKsQpki8pc8wMwiFcMV
NcV5+JIcENFFMspLG5mxeXsw+FJ5aHlsipf9tGPAlYUVQYD4jXgrtr7AOiXEVh5RYDstpI1uIiyH
ruq0xbb67+Ce2Oxi7qkYcJS9wnxCccZb93EV7jtECNfhpLsjIFlxbHsnMLerrshRYBBNSSpXIiIG
7G/byaQdG+hnceiK9ldK+mJ36ZLBRp29wQ/3UCtfRH+aKHAIzHIy9PVOdpH4J3GGuNe41hOEoy59
YkBXjWCZ5/mwiVMvOahB+3L5TlcJsnUIwb0E0w8hQKcckqrgZEOY4dcrtfYBZcuIenpGEchFe7dn
N//TRFw8692fgQElT+7s6LHTUmOtZlp1lBWgopXujNisowmgaAOCFrYZzpgxB9mo0xiWTwJQJmBk
Lu5pSYqaB0TZfhE3ublJ7xHA98H6Zs110gVvuh5MS3U/3qOU0a5Eswaps0q93N6JpuVKPyx7CK5F
K70fHQMvQpEWGVuEoWoTYZ5EUzE/m3STxizT0Je70bQuKpfFpJ2UKG1wJZSVKCOmy8ZXN/IEHRNs
BcFoEGfzoTBw0ZaCB9F/CZNUt1xraVFC8MqqM57267mQ8aUZe+Wu051k2SaVd88NJVxSMhj+QTrv
NFR+Bem18xcWsKmfo9b/ivlpPGOcnkF0lQIKPLW1Rdy0vtIiR8c/Dac0NZeSjdmVP+MmdeK9mZA6
jYzyW6sOffdtBBiPQhTsyAldwTLy/XBpZsFAoli0U3fAVYQdxt/iRJ/arFFQ8E7iPmVONyso5yo3
wNxeiBvT5QYmRkXTczx1jRnEe8hloDJQD1H0a68YsrULVXaFEm06c57FWRhcS4GVX1+6uQ19DpVG
4n+HNkZcfAqt4+AGDOgZU9ThNmoledPZRnqUxm648uXa5bmNJUJTZ+qKEm/72LZdsxhZkb3V3OJn
cpFrKAvNTHMUbvvvNv5yz2VX6MumtHELICmIp0NhLn3wBW8SwhxxRxKyBHy4cYPW3auZqt+xKWZP
PUXAZ/qOSn53Hzl5s3fcEQFotdFeGp3ayBQwhDBO8ejIz+jgqSfL5F4GnFw62tw0T9KEC7ocmvq1
qYbkeOkRZ59CYXWt8B3rl5c+slQri5rgTVBW+aZxAKsYZjret3g73jhodAJnHu872Rru88po2Xkq
/ZVomrnk71XWNqAC/bpYau2TonblnRjUp71IH5PtFk1WbdzgRuNtDnVrdDol+EdisLRYk9WJdwDQ
i3klCa8zEl4IOwdhjT4w/tVwU0l6T61RCThMIeHYNbsxin6I/vkgZmGYky3HMdJZVcnpVQZmamFm
bAFt1WmuG36RKxg27TNi1qCQPONXHC0NSU5/oUKOeIw7PjmOrpIIKvUzMD183UO5Xc/pr5F0ZOqu
osnJyukKG2F20Lah4wwvFOQRjceZ8xA2wfBih+tkihosLNfnqKlbJ1PyZ5QUFNLna31EjS1S3uJa
v1+xDPyVm8BzlIaVnSCdO/ahftdkYbhFLxnKwdQcAQvdtTDVcYQdT0Hb0rIGjNUUM1/gWQNbXMLD
HA9cVd1707Dvde1ZaesrMX+ekVWY+MCx28QoWTJjWHUtHjgzj7rPQL3kLaY5Ud+Tww/J90zS7xmW
7mIJDHQffRqUuMVwPA37rv8+TMYHFuU02x4wugnV4rbFylVB6K6GVtlRkvxSCwDvezDN2th/ebRf
agHYjBzyVDX2Yr0gwopQ6q56FHX+VraIFO1mbE15V+IG1i1ECLAXXBTEhv1jWAyoYZZh8zFVRMQo
QpXz5IGE8O8Z+K6ixM7OHK3a6DB66HTPp6KdT53irHnFdVK6Eue65MdzrymlxF+ixPCXGNH0pBZy
Wxy9JolTzn9a16Y/tRBVcOqD7+mHv/3JU5ZCjtt0niT+kEu+QkzokhQdaGtACTL3Jncm2QaV4GX7
JlD9A4Co9wP2HIwi++D5m0tvaRcKvrVT6BwghibFmMTC8FPLjW01AaGWzZg+yXpmgtKurdshCji4
qI2zWJwbAd/b0Dau5nC399I9MtVo2k/x4XSQK43UVR2oKzFDDHielC6t6WXaQmp3bi5NxjngFibH
A7U6WGmNRYzdukhD21oNxmfqTczIw6lFctZfRwwRD8mCGlC3cqMqv64jrQATEibfS0r/aZir/3RA
rtZjmNjQESidOkCL95mmLgrZCW+xNNUAGWEvtXlf30vdN+QLomc3avN9O1mYCIkbGZ95y+uTRUGZ
Y5N2lgumpkysnTrEV2PeUgtVbGM9BBHucz22ZnmJvV1mmnxhLbHwqxu+iZ2N7AMPdG0xmYhMiQQW
rhEmkdCyyR2ErsrqrFiL3IEYoXEZ+R32ew4cQFIgUapRvmonbmjdLwR2V9CpiwG+aBcgRO7qEzyj
/4gRw4KJbarpv8xDggTrcK26d0npPZie9aIOZfLdGTL03ovqIWmpX4ChcrZZlXkLIwOxR90ruAKj
hx1cPdjPQ2rw3CFHkKKPsbBNo7v9zxGNkTxWZVhjcdlU17OGTw9/qW1BhdiKD4hZSP9MfYjqSscv
cfLUl2LUvvXlis096P1NquTe0Zf67Mii2lq3USk9aBo8EuzP3Z8GTt6K9lPrbVQ6lUJ+iKc5gz96
R7R4sqPb6RZQadd9gC3xPqc5fpkjXsfp8JwM7eBJ4QZ/AqOqrNHvwOBzKgI0vUMRAN1cjVwn7bFL
f/p9xN5sarkIjAwLMY/NfHocMsxjPmJF/xyiu90ZFdC9Y7c7RWnMH5FqvGYIAaG5qfibqpCLQ6N1
Pt4AoDSo1eqvU2iRjuPCjZNfVOacCudlq623KLsOa57W2E0oKOlwVyzvw9L4liq2/5bjLr/oeiW/
xWq3O3ioM65EOi5QbigNGP+ElfYahK0ObkkZdrKLsEwwPRRxPctJY+CkgERT+JA65A+lsNp7sqVD
SaX8xhMLKfhKsYqV6RcsRc1Bf6obsNAgv1EmzDx0FeMhQVwR3GG0ilSy5mMgof/LQN0Y0XFybFuO
dm4cfEW/rzQ3uOug+12Txse9BRX/187HsKdwh2Yvmmb+6qrkybwiRRM9RmqSO4r/6nckNW1Dq05B
aGsP+ORsRT8addwHI4dN9HSx6UVsUFALRNPNXZm17kEcTDt2EYXW35vFEMLwaVTMtT5CSlAbwcru
+0XHO18PudvcV9w6ruoeJznRVEe1ZSGHV4wXSWcwK+29kuUJFnSY6YhB7IJIyhnmUgyKSVGreliK
Sdne1Rt2MHrR81UaMcizWutOKrpoD73C3/pFVD2ZJVuQIq0eW1vtrqrJvW7SL8yng226wRU3jJhH
hW3eioFUlsCIO+hZKK5ahUt/EilE9MXfzu3EVn5EWWNduULOcJqHePNSr0P5WlwFxTP13IXZppOa
bNNCk73CTepHHUTJdxwHnnw3Sx/1tlC2tcmdIwxH977Usr8FFH3S7NKWzKRiRZtYxxYWmt/PwHXB
TzpgIfXWhckfa29BB/a98QL1sauwYfUSvhAhz61tXqcq0h99eEReHa6I1lW3I2RzwGqq+oxOyg/E
CrpzPlV8xP3Yb5u1FjrNrCdqDB3qCV1zG/aPaOoHWP2oGcjq2H5uTXMv/iiYKOyEY+SQ2xRnEVZn
6VGeUAg27KRM9rUb0UoLw9nbgYk4/jQImKO+Q6ChX/a5L28vfZgFfp1laGq1EBNEmNGb+AGxfvm3
s9qUkg6E4GqCk1JAvsyY29NrlENz4G7hHgFH+vdd5owbw4ExI3cxC0Y8r/gxWXz12A+ACAnljU8u
hQXsBAnpGSWT591WyrojIflstOw7fLnDKalxjr6NqFU7KUmNsUxRTIsjHC25QWiEabHffwoT/SKs
SZB8oHo7vBQAZEWYp0TvV+s/rmZNVxPNKSwHb74YgRefXJ09fCwqkDwwnk0KRpveQkQLPB5bAcmf
bHht71rBvuDRVeOl6DeitjoMCAotI59Vfl0Pykod8mwvRnv+mAK1yjtz6PVb0+2BxXAxNaTuCunL
W4tmPlIPl+zSPYim1/7Cs7YAv8Ibcj1jlauWuShD1JhHLwlfUFND2kEvnwaE1c6IctdIBRbBS9kj
Xpu22bBFTiJ4Ue3oVZH09sZKbepFebQX3bVSDPukx8lFTCq8Hi5h7vYHMfrnteUwY8k+vWaVGJ+v
jcz+a2PV7U1UZ93frq1O76AdJ57ix7Wb9EXuyLFp2nG0NB+FFg6yXL+faTn3EUuThIiZf076FM9G
EYgIhruKtQhhvykagVVGxOzejqt90DS3MG+Ds67UjbISU+AELaTO14+dXhg7hFyfAlQ/kfmUYsqH
yCW1cmngLVTn6U7Kcnb/bq2sRIzhGPZJPTYYsScHTbFf8cxC7mGaLg7Rx5k+mvGKzEua6P0mnaSX
fJu1S2v5t5beKbd6LN2ze0YXya+QSchxSRKQTmprX6LEZBElo26PDqqlL2PuWVd2Uf5IOyP8Np3k
v090UgWiR5yMfvNDnCi/T6bg/yrmP72EuCDo0hOfKUtECS0sqcuHHQuA/iVL+12c1sFDk0wVKCXI
F6JfhLkaQgMmi6cXHi47343DB3Bq/xLmTFcTYXLbfAorWolNk4+s9OVqHy86DKjV939ezXbkei1e
1KDMtcol7Iv9ACOyaIDfIApZomnotXQUZa6Y28s8KuQWLqNCyGGQzP/XueJtiBcSV6YuLh0vr3t5
k5fXFaPdx9sYgrrdwiu0lpFhg5lwnJMRdvq1LJn6tTgLK7xQ3EjvMWqZBtomsBaFo8qLdKz7rQhU
RWdVFqvYLKvTZfL/9aLTq3lZrF9fLlynEUa24jU/Ljz3/TcXFfNjgHXzu/10UQUksWz5n9+tr6E4
4GnS/BHMsV///I/PRVzUNuV+K9745W/+3y786fVT10zWWrMSAvitHz03eShjW4j8nmTjoUu209+K
JmQ4AB9JiXNlN8nx5bV7mwfURyYlPhGRqf6n6dh9/st0u0g/T6/MbCku9jEdB5JxkYeVfPIakpjm
BHKOtG/JOATfqZKyjUWRGs1IGzohBo7b3G2je4+y819CI7N6D+1N+DgidFCKn1HXLXUriB+1TNfX
8Qj1Ay9W+wDwD/gpbnUP45R7K8uhY0eyqLnZ/8zQg6InSbY1y6OFMpU1xumg5a27VDsdc7GpDmKU
Ldw51AB1nF7vRZjotzwDmx1JpWTaYtfSoMp6EGeXg4YHAjVH+z3kMvAlWDRdW8uXiQUWkCpwd4rc
EsaD57yhMFwhjPK7GQLnzsCvWvj9tdK4zqgooCESgxgK0mGyg+yuWDwa9y5KYkDlcODWJzE3BCTj
O5LykJF/oZEYPkABrh9K6Ulsu0Ujl57EhjxDpfbPkWj4FPZ1jkAD8P371zlioanrWvUgV8/i0mbq
2RtHstC9H57+m4l/fU/4g6lLv8fJU5abbCmeThgWSEtk/fUr8QxDzJMFWfsMDC05OvbAt3NiK/i5
/jlKUU5wattnti/vUfJYvsX1mIKCkwMELHtl78iucR927gsFJf+tkYFsjVpno3QKmX0YEe8T4rdh
9rOX7eyffpoIH1PZV4gf3Nu+/SLGQbJ8nhh6BXo40xXb9JeY2IGC3QTaUzUa7VUVuZiZo60EbkaB
WGXwyOzdJ/ENlgLnR5170RMlgmKt2l10YreERedf5hT9k7Cm+JjTTnNqP41OfZElB6vWxo2a7Spd
UjcsOgrchGzj0CatPsknIOde8hvzqaq9xjJSLlBQvIVTLvI8c6fv00uOnsALNvP6spWb5FYbw2g7
Rvgga8kkvgqWF+VxeXTWoz75QvZ9dF1ZvUIRvAu/5/peILmkIA6XQdgPNyz7nX2Druwmwd7p0cyd
FxGhGOp1poHUzJtvUjpoN9HEdBtzDNmwAqB4S0v0Z36GMcHIYzWXa5bpEj6TGz1W3KUYFgdT1qje
J9JtKULC8Lk3MfYGFBGetCoz90XryTtKHcPZcPR4bVth9VAN2OL4oPa+ITx0ysppfxaxj9d1+Vee
DU9WG4Wvw6CUyxhk/52n8d+sExuzkqYtN+K3LQ6pmfcIzfJTt7I3I0jrY44C215mAbHwSErU98OA
6r9zLbWk8t6QJ81QqZ94vELXNgybbaDY48ESTF/U8PKN1YQSPpijfqasrKDUGniHsAQcOTT1Y+kB
kYwstd+FKJrda7byE4GM7MaLomGZqe0SaivlvT/PMn1AAciLGjxjp7M/R1ku0scm8n30z7hMrrg9
2filTrO+xvrMCsX8P6/59RX/XZyXHxPLk4s3ANYxRBddvuNpjshe1fWoG9M0jaS57jN87mPsQJdu
MbbrgDX1uqsi2nilbSs2gdciuCs8NLtkEotlESl3CHUlWw2h1XVOjQVhxG8k95x1Fmnt3k/8/FEd
jRMMm+qbYUcIzCNbdTLhI97g99QsxECccLMderO5TfFFPeYm1ufiSpKV70GBV+iR58auLvR2U8WW
9o+ur+oCEB+aMcW2N3nmQOJ7JAOLhEJc/BCQ+NRXrG2WGONaMEbMyvOn/V18FPj5aVIFYirzqeoh
GzWyGpvPvLyEHx3S14s+Dyzrp9HIqqjb2Ao4O7Vfy6VdAfkBt44jwX4cXRPPAIrYsJFRnKnc4h5v
Moxxip+pGZnfFU86FUXFHb7Q+Ym1GiiFAYhrGDssJTwZT6nw0Gs5KBDXdJb4QZZnY/TA7JPAWjem
Vrzmur9Nk9D6PqoSlAkrH++sEdVi9lHKNlTK4gEv75/GGLo3lp8gcxzC6lBV463ySvLOTmk/uJ4a
r7uiys+q7MV71Za8fWf2DTtTM1gbqRo8GrmGjSwfyXdpdLHr7KhoT1eq4nR8F38PMOBAVa2KlqrW
miSqev+c+QM6mHpvfjPY+trcMp+okjc7Y+yxQ/Qq68WnHKXvnOQkoLddn2sPjnkSasGiAYxNjIwI
qk0jn8KSkwDo9u8jf8xRIWPCEOOOGPVoo+RGs6bUor6SVl8JdkZXFv6ywMLz5j9HjEGWHkDWl36N
cNQCf1jMQlIMoz2sMjs+EwQxNjaXfhngQmyiDl6Tkuo1UMaknyPiojvIhZ8/F5jZb0ixNazYeuVO
0qT4PSIzb+s0tx+xH2+2UU3WVCl199720u/zizTja+2P3YNCMXdXAVLcIoxuLY2JPQjI7ybRLP/O
s+Lqtta6B2q3+YusICVGcoKn6dRU4OstujRyzontGw8lCV7Rn6mFte8kpYZBYuQvqBZQQmKNdhSj
zkuGnt9LowAGKWRc4n3byV4aQ8jV1f1ezIFOtlE7qXhgm5hfSzaawthaJ4+Z0uuQJjNks295iq4z
PCzxP+VsVDvO/NT81BdGFXbsOVJxl0Idvtf5KskGbhUfpTFR+BJNs8/8Y9M8KFCTjoU6ksRLk4em
zyGsTF2AmWvqLtPpJeTSFGe2hJN1A69t9WUglrMObXVMtjG6hReSFnl/QMS6P1SR1x8MG7bh3BmU
ybJQVHsvBi4hYsYcJ0YsMeUyfgkHOWoj6eB1q0/XFqdOHDkLFBeHVVAoxoGbinEQZ5fDpS/yw0cS
t9QRjTItF38LufRVlfs7pja8ed7Q9z9q+JsvJZZcBb6G/2RxIl/n+m0o9eBrck3fp0hhzjCtsUkw
oI8S/MGAeF1KueJM9E0RJqiro6jnin5xePcO+D16GfhaNnZu3lmbhqvFe3JC2qx0j8slljy1La8u
fQ38IUjv0jf1QxBfDFbKxumlaFbWFz3whSJuyFW9H9tJQJjM7aayUbGGJtXGW0paxWJuB4OfnRWr
zM79x4jog43uKbgUqtlZzAl17CfnTh+W7zps0FjHXebarRr/xba6cC3XSF30TdPhxhZBHgbD9Gy4
xo1ArcP3vUZA6T20jjqcOXwS2hYc0b+ElopkLtnrwpt14wrgeVddG75hLK0Qt/iL0POs70zKi1wB
A5fgLwPiAnEWjsuqHSJE9EErCpxPBzRsOXbgbuEGgkwUnRe4oqFW/dL0CoCUfwE4ir7LFS5XFXCh
zhr6A3vElZ7HzTbtAZ4qtpnewfNJ7yJot/i3SSbPsiS7s6M2vSvHt8r0nBvRKDrHuCoSLC0sQ0Ve
X6W4DnTet9dd3kjRkkr+vZlo3VFcLgDceYYOtxEtcYHLq8bA3ddFC+n8ouAvpP0vTSebMH6OHi4v
0v5itEKFMknc5sp3Sge2rWCsl63xHe+NeF97mrlw0ljZCG3fBnuXWfPX8Cp9i6xSvriI/oqzOa45
GXIXzaGXbh1s64LylHjY9YBUl9GgYKQ9GZuJplPW1V48JPVufB+9NIMpuEplY2+p09LPLbFA8fuf
4J7eYq2OXoLEUpbDmOi3jlJPuFXSAW5p11eqixewj9UgmlSmji9akz/ictgtxqHP3oYSg00FJvEi
LykbxAF+PgLK3gILsKr2IR7zZq02CVIildcCWqf4AE2fGtU0qsCDu2mkkp8ug/MEkuKNWw3zdKXw
OgqUMDkT309uVAkuTZEWKDmbPTS+DGfLMnV34HLGpWgCj1NOqqG8ilaj5s19bZPJINKLFOUh01r0
jGX1eo6OgM+mbjtcBdOg2vjFuqx6fR1QERASCgYuCcvcqssr0cQS4laTHe8Wo6DkMbRGnmPoLhRt
OJ6ajMpJ343ZcxoWxtYZ/Xbd8vw4al35K/WBUImDltn1vk/YNraoDFz6448I0SdGES7FVlN23XU5
FtyXPmaIgS/NyzRAdCTnYfSvvsSJkMsLWSbIm0XSK68uVIDt5b1cXvxyUXGpuVmBLkkrZLqnt/y/
v4Qx/bUNTDYkTRv87ECDVFJpPiRDai4bbVB2bSUZJFbkcqNif7OWYa8+eIGk7lPuBUvRhKtvnyTV
fBEt3BnNu6iVF2JmPU2XPVD0nl3cigDJdUEs6eZwDEYD/cCcT6OQhvIEZH2NYR9Gi0Pi3/wPZeex
JDeypOsnghm02KauFKUFyQ2MTbKhtcbTzwdPHiabp+/Y3A0MEeGBLIEEItx/0S2HBMDVZjZDbSNN
GZAQfe53pgtW7zYh1KBeU2qF3LZc5HoYkUGr27zFBCXOD9InVyr+84G6E277q4vBmLRnRKai9bVc
6rmYsVFVGrfXdunxFmJd7R1u9dNG1c4gwhE0W6qpZBayJ2QErvG5gt5cFesvUpyVgKBBP480PTKl
lq7cQzFaszeuzwJsRTd5kfQm+3FsK/cq3i2jetujnSin1xg5/RUo0NhaJl8HFjBtkOCv4cyBuelH
My53oA5QbmiDo2EEmOY2ZTCdOnOOyp2cAt2dTqGiQaJHfIyEGoKkO6ie+8J1oXdNCs8EFFcsG4v5
AiGTKl4V0GojhEqAsPct+pi3vhHhxtvo7ez/Etf/y9zlekMAAkMskoNER22VbVtQFtrnP86KJtE/
j6qZreZK/6/Rcembl9H/PU5GSVj8jPvjM26f+2dchAZbgRD/kqsUHZDRajfYGkTU2clX4r2ebGB1
o125NJu8gf3TOZjbh11Wr5dgJ9fDJ1EVuQXL5aAo/wyWUb39woKreyw1807H1/s9rofxHubGt9Kd
mvcI77uTak9oEi2DES54d6rmppA9GU3txKEkrzlbGc09C9u+zEYMYAnuxnnBBITlkSVl/Z7HCghP
dQx4bC+jcftsosn7KK2hyaF4W+NL6DntG3gd6S3y1n7yUc3pJteDR4uUjWLU0U7Jo+5MgTY7YWyG
QxKFymc1KtjTGK3xBZ2dk2MM5t9G129ztGn/gkSPtRN5pxfT6qJtEzwvYnlYmAf5OdfQIFlauoKI
CvgC+MfSjie9paI7xdtrc1FQkbNhVJxjExn7a3YpUIZp004DgnGDBnMP7Wg89bp7M5qR6ZzRdYzW
bmi8eE5ig1DTqnBH+oBlqKy1fGX+O1M178hap12xz0xO4kBiqUWxq4e53kozaJUeq9Dh7xmnDShN
1knL/PJFvEvm6cGGoP3V9lg6RFVpv8WZMW4az7AewrI14Xtq1lEpuuBshWD1W90soGVV7rotnPGj
Sv0fA/K535ugWLveYs2gOcPeL1v7dRhYUrvuBO9mKu4kj+Kl+iMCtuMTyqXly5zrh7BDnmB23QGa
A7BZycXIpBxn4qQGdluvwyrFub1sYHi3unPppsC93JqFW638xG7Pc6WYM7hG4qo4CLaJZQzrOsyH
bVKo7grDsvrsB+p3Iwpw7htnTO999sNnW04nWy8xTk6rberwc9SjcwHgw6ctZ0Ud9PPyB+Zd4wUN
dGo6bTXlhRM20Mo9blzEE5y179pf7LYaj2Ez+08FlZP7oTFBW1XKk3SFveccZqgTKzNQ/CcZcNLO
2+hBw3576ZNDWdnVKvGBwY3UdeLFMHGTVXH9ECC9vc5U7vJ6IpEZlD8aPGpXnd3bb1qC1XZVtcm9
gVbkXdxYbOBC8rOb0J2rT27pvFmum//d14Df75QYyiYqgzP6FepIPhUtsdLCLk+z4vCp8WMsqcgm
ID0FsBi02C3USQOFr2msHLKkD/Ei/U8oVzUUN32NzHlaJYU/7KICP6Z+rDMVil20RonkxcaiDQMT
td7qlTZdWmosSJ111h7QrMFbN7HWvk+qF9LrEzwq828F4WE/Utrv6UJJSfKy2jeV1m3wJ6vYx+NK
69RuDQkWy3tJ32Sa/aw6/La3iACZld8iLNN9bvlnveWDztINX5D9bzwhqgLwPdglovuIbwNp4Y9c
cwwkiCpl04YpnlBjZr12fcT3ahFwRCbVuHB7nLNF/1G6GkPRNkior0PNC7ZQIsdno6in51BRSDs4
1kW6QFd2J9dov3MjFhmaVqg72a7X7CVWQlBh11pe69II4qk6GDoa/9KUgwJuFYVGjOVlktfX8YOD
LcMtIq/hrJpVHF5/Dr1zP+IFIAGstAcNbKf3lqZU9w3sxHVvRdFfga/cqWhDvEODsPdFb+l7Xn3B
R+oCaV0CZObgAw5u1XHl8Y3/pV8qZ7eDaJ2iW2StZ9uvNreB38RXSasaZ73c+62t7MBt4kycR785
jZZ42SAUWHRHkaluEOg6QIBU18IoavDTeY7hW2QBBaAeGB9KTsioIO0CQB9n8r2+NEvcSbc+zxMe
aciq3EZFO0BGUbEhXfsrWJpJ1hR7kqFY8rrFxVVn/ftykoO2lZMgyIKXPLHJva0iNhy2tSm62X03
TJvaOsqYl9mN6jMonXjbR038uQEPMSiw68cY93RHo/bZ6r6xB4ViH8o6T57tHrM7CWFXikf77Lzm
Omsbw9DdTUTt4cPwHGMzBdZ0kObUQubpIGJepOmZ7ZbnrvpS6Hr14pkN/yVNeZ/xfrzE+L6vpOmb
fXOQS9YGf96fOraR4Q5nG8ICWEC1e7LTrD1lg4tzY4eqvKKDhdWVLxYyI9t4UCIymVX+YhreXyWC
DJ9S/BrQtu4+xbjaU2pS28dhOXRWjQSjW55u/WZe56ydYx1qBbFy6MfIfUiK3a1HzsY0Ri6xguN5
G0gpiRz1ufyUd/q04Y/drvVAc+Z8ldYa9id1AJwfj3asPEIz2hdIeQ/TDlyqtRIlYIRSplPgFG/S
mrS4efpnV73YyCjDfI2S1j8n6jFp9vWvScriRDiVo3qfxT8drZHVe84n3b8Tkdmb5qzrzf6mypAI
koGmKHH2S23gdKkT/hlcZrZ+n81f45CEu6GeroIA8jIDIFdnG5akCVI1u8Qd/sZTzT7prmed6uWs
qUGsrn47laFoGOyTT3XwUJjNRboCBcioNbCaCRMVe9+oy+5QB0A4JqYZ2Lxq1Hey+vaLdMxtF6BJ
iS3dMGYsPPBuG8ONWZfFysRm9ZSweUcV4h9nWFv/7ANg81+jtxmBnyLZqE6gc/8lbigf+9qMKD0S
8L+Hygfe4v74ceQDA8P6hLDBeCz8RrnIofKQL9KUdsJ+FVjJbeDaDEdWjEkBwPLXjD/ieJ3icalf
bt0YjTvrGqcznhBVHSvAC8qKQu1UneQsDuYSz8OlfT29jWOG0K6N2DKuc2TATUkQr+RUDpMeuYeo
0A7tPHsPZW/W9zAZViEczWyb4nq4m6IBb2at8B4kRM7CEbFPJFiNw22gSbrr3H650q1fLlI6db7+
YyDra7BRy0VkQK5e9SlZCxStnVn9XDlYJcZZUx6SOiy3YqQ4J0qxbuJIPYkwnWdlm1BJ7VfDhEH/
L5MkyneAv/Dt/X9OCqzafCpt9wd1FGwKXA/1Eqo5IxbkX2LYFRvPdqqLro7GuUbXhm9eqH02Rm+n
zl38Pax5cPQRPgAa4uCHRHUQFIfP8VwaCUhSzWnQCcnmu27AsmVYHpF1k5kPOTruq1GfFxmj/tIF
dvqu6qUPDNzT91bbT++WZ58koA2ycJ1mUfdQhZN9VvUiY5GdVH8hV7TK+dAvlNmV7QTF5U4bxuCF
x+UPmWktVEKrmtXnti9wbh1bC/3qpP9iItsjESS7arQuGYTpjU5QEb7Go3V1wMi1aDxoOtYv1QKi
m3XctnQXDpY9qOFrl5gH6ZewycDHylqgeqqrgbrrcJ/xbSeQq/0RJpLG2nK1f4bpafaJxSmm0Oxe
HpIJYTm1GvsNTmLQLySpfOuUpLLkom8DBoB2xPzIWd+S1F6MiXRWQYY3VVRv+apM+8KqjX2VhvZH
1Blb0v3zV8VHvamDsHVWFaV8ssKsWIXNpH6lCoQgQYFCbqebaBiDiNvIjKnD3Z3v5CeKkxXqNsfI
sXwUTGz9DVKFd22KjNeteVWGMth1eZbnX7WwxyZujv3w0uDutepiN3u00yl/nBP0rMF0vyVpPR1v
/QYuiQeJ5d+Kftz4j7hrX6cbP2OGrJqgkBnR1h8tcPcqVJyCd8/51owx3ZOmFzm8aZdDMmbNEzf3
2kzr7AEitfPEgt26KycoUlbawdJKyRzvLC+vNkGbdvF6LoAM4vxQ7q9tpdK/KgN+mIhHOE8suJyn
DAvesQrDR7kgbPPqHtmkvYxpPIm2RVD5+0Jr92pRzn8vJ2NqXU/6/5z895D0qL2xncchujpNyr2R
hWNxx77uq9wQs7gh/OqTCAxFce/mM36Lk+ChdbiFvOL/0A80BciH59TX4oXUHiLdX17F2qPUJK7b
byltpBAr7nx9frR7StyretFpmJVx2AV9oa37IZtWqoOhUWqF6VsYlyizAWMXQ+QauZirIbKtq9sx
9I/2UfYrFVaVm9521Ivfae0FQxK2plEXfqvvkL9rVz9fHgUshEMMgKdYeVGWnYD+LJXJqEWHZOkM
kj47yQFL559n0vxt+Lfpt3BbC+ed2QCJCyflgkI1LzHsIJXL7JF2CfJS2cmIa2NpsHEWEdggg7Mg
MddwGS98Q7tQOZfGtcdwVwGCKI8+ClVI6jj3QkAIAaKebKv7duMk1Kg3b/hbdTuJmIOxPLpddq+X
aCShl49uxVLGQAXtP82F/JZF88+moO1uTUHI/Rb8a26+GE6puZmjdhqlZDqhDqUVjMaymKd0o0V+
gUUA38EdXnj6Kqko/bRg0uw7c8rLM4XgBEj8HHg7JCz+ujb1ZQR9p9S+Q/cNzQE/3ztu5eyiILLe
nNmnAgQGI9O7t752nbfYC+0daCLjDu53+hTx31vFC54jh9/ogSL4GrQNOjitll006IsoMo3jJkDX
+Es7Nmt67G/l1OJa72v5UzVk+p1rjM5uLq3xbmihhFRd/sUmcfDdbovDYPv251pBnMKB7ITWqFqe
mo5UGMKZ3tuvUIBO19DONP891PDL61VD62dos4R2g/rzqqU9/nbVlFQVexCQDsU8nh3EfA6sAJ4R
VfXyTbT0yYAcRrUcz6i2jufMNrZaM8KUWbr0IIFe+efplCyul1E2bmTyv13rOtFl13rADmeNuh22
8/1qcoN0MRo03lL8Tdgydsm5X1yLb6NicCyjZWckZzYRP4NHv4w3vYPa3fJFU0A+AhxLzezkL99G
6czNYVw5JZvAW18iX04ZloOM/DHvtxjw8v0KP/uwu3NL3diXC2wqgUCzd7OaxWNnqs/XgwlYz27n
s7TwglBOjZF8uYKyph4IYKdr015GUc4vnhGZlItJT5pnCJlWmbJGvEPNQCCmb/U/r1ZxtSuk63Y1
uUDZTRDT43Us+K+CjfWudZ/cZKj3dVG1j2mNdkUUueP7ZMDN9cLK+BZX7baVIqAd2hvbqoLvmo8R
a13q1rsaFini7Kr6mOdOtrcStT+VhleeKBPU+9axYX6MBQaGbDUe5FClk4PzbJ9vb31B6YQPhae4
eztGPPmPAe4mnecr2+hfF5EJ0tS89CW0bf9OWtLfTuGhAFJzzBL7KYSW0qy7KjjoEeCesUIMZG5T
k12QVx1gI0evnq7Ed7Njl2sZ7XynetLnlg17Hb9GyhS9+pPyKYvsAmAo8fHED4/RWb2Twc5yx5Ne
8nMnndlghBYC0Oz6l+sg6GU4Pr4K35SpnakHe92m4ixNp0dBGIW+J2nVYfQ5WYTbIypWOz9N56eJ
vMMGcVy0xUkZr2xEEr6wVn5Fg2f+4WjeGpgSnKIsjFZaOvh/p139UJaZ/nWuzGpVIIjzjmOaDv7c
n55Ze45bT62Neyw4bOTMUdmr3Xk+DqyzD4PnO5dg+eTYgOPUJyH7Q4Uip9GXzj2S6ea+MswOQztS
vmYPaNJsLfOSFWa8w/a9f+rDON24Tae9tUmC3r7bVV+cYn4Lmrn74Zc5MrwBP2s7fk88JQpWimre
T1ppf0UflYWNnoQfMbiHdRlr+rN8cpGBeFW0TN905MaMTcnKHAkPXpBq053q1gsfrZ7isTIkPgVz
I/hsRoVNZgaOel62PfD9+WDhlPw5UwoVHZgCrZUlLEcaTFWt6rmv8+4BejCLzKUfjJazyfRYvXOW
WaPFXa3ZH+1CajO0ELxS2hlr4a1NBYJXkzbopyK08082LsMLzc3x+uKk9aWxFhKcRPUQEaEj5cUn
CwPfX1HUzIy1sNluUXItN7sy6MAWFuDniUKPUt2H3ZhyTwIHySvVWhexxf9mWW7LoV9WTfZEtu42
IMHBMuM2MMlSTDrLf7lMDDv4BJ//UXYTtpU4q8HBGwMoYfJeICci/X5nO3eN7Q+ohmMZgqhji2Fv
0L+aHvtVz8ieYRT3r0MWQnZVVe0kg44OeDRwLW0nUACU2vo7tC6RqFim1mbWPph2fpHBoFCUAwo5
2prlnXPNe+Wm3+392pm3kgYbUx7qqa9Nd9KsFf1H1SfWvbSMtFgpTZixkFOdpxnCriTYhqoLz2Vo
IrlW2FT3K8di+ZW3YfWmxW8+1bdgNYTTQ4ti3RcN7+h129TaswZxYNeY5XDWkAI8osyr7vkF20ej
neNNzfLgw+iD706W5Z8c0ls45JBJQsN9TTJnbvqVq6vtpo9hRNnBFK2UwutQwYuyHeWl4uwgAHQi
Yevsarwonmfcd6iglQqivOXR003zb0ePkTR027+4qLXyulLZOrOtwo0u3V1WktaWHQtFCWwmxiI7
VE1snmV3IgMS56C4c40rZPMyzfkh1C04fcsuRvY99Yjxdx66d22PIYmojDkiQlbzUtj9a2dXx+7q
GiTxt8ih5gbxlLw95hACHzo0C/9pe6EXiDcgnkp2d7HCMJCUO8bx8DnCPvXg9mztuspALrCOo5d5
ns595JX30lVrxs+I0FyEMaJKPTfm9HPUCL3g0Ou2eXLCyMK9KdHes67oD7VlkNovDfU9nyp1G+FW
s5fRLiSf7hhmf5TRLCr/Rh2ivZfBEs+bIDaCFyNBVjdSflyvUDQZe4zi5drSeImjJcGnqdTjnBqL
duRA+qPiZela0ti3pqSxHY1Pk1FJY//WlCT3v8zNYr5/kuT+LThUWVovl0qWUfmgHBvvfciP4mSh
fcoVyhNSnctwEdiC300OUtLT4uxr0jjeg6pW0ZtTs+pYNPZdr2TrF8bBDlCR+dHHzglA7EDRZSyf
1XHxbhqNDz8qcdkK3HxjUfv5cFwnQZjf9O/aOjpiawrVUDXuHNtqnmGFt89pHsY7f040uKv0ycE2
g89qpHonaamWjcAyk9KcL2FedI+K609fXls9Hb+EyoDQoWHU+ylLT7Nd4J+OYwjqVq31auMFtKqs
0fvB2wi1sykd8pVVBs5rBMdum+RzekbdOjkvaobuND9MqdNtsxKIyiCWeNIuQySCrpvSMvbTfZKG
5dq28yecyLt7ETkcCoyQp5ZnsTSt2Gvvck9J1yKyl2Pr+eTb+raMecOjtFg+Jd5CPTYx3XR/OVze
vC7nBWihCTgjmA1t61oOila3Tjklj0WqWE5zVobXoNs1HBUfARMDbcQ7i+0Yl8aHzoNx7RfqfJJm
lBYbJIWs16FEgVzty89WlJgfrmqUBy/wDtPkvlCVPMYLT0SsjeQsmqd9GHf15dafqQBPPKOuf3NF
Kk3V3/m1AmdtmS8HGBXmuY+Lo5thxRbGSwpn0a+komNunNA2diIqZ3ZIdTaT9y1zXbhaaM9hBQIt
UUpDt1iZqs4U7JZYGZSuEEW5wLWNB8+opscrtiOZWu8sSQQz8+z9PDfN6vovDm3tZ1uGOwMIH6pM
30U1HppZuqU6U101v1MHAu+qtuOXmtf/sdEdmmGWRmcNWzWZUUWW91AXNYS7xqwP/afayxUYPoP/
RIFFO/Hm+TQUrv8Easx/6pHX3MF9tdbSJ7GAg1DjLOx8L31yQG/vLfDaEMECLjSFqvHkfwkDxHev
kutoyiTrsKv4p9TawIKAs2Jyh328nKFO8/NM+m6jYHlixCgT5+S3bLyauW63ZPydxxobg0cHlwjq
2r3Ogp4+auoMVGp0CariTroQAWkVXlx4dHe6en+NWGKNEqada83N3a2vNOsRs3Cexhj74awKGTqu
L5lhVZg8qDVyCUub4pl+7NnI/tYnMZXEVEH86uooXkpfXRXNuLpGBoVrbm7XtQxctyukkNSOrbGp
pMqDN7JjbIcq++ZjyJd0qvW5zDOcp/4lQhmwExki+xrRqNwBIYvOp66LP3uRrrxXNp5tXpwjww2r
6TjpAXB4vSteKgOaq1dgGOEhL5JNzo+q0tmnDXcrrTTdqyWBKMUbNUtPpXbh4ch9JZ2eGmsry7Jm
CGHIz8s9JQPX2ddb7jZTxiXyNrvR3R7hIb9+14NsUyGr9JFqbnTX+BgOd168yEOJbCnbmBK6Xoio
TQtgdTPFZn4GX03GGI3IVZNXyJlK52/jEo/dFCmVKtibtj7cScg1urGAxCdWCJrSaU9yMEf4LKvZ
js1yJR2ZiqiybSwm1tJpS8A17HoeFFN7MoekO/0+JpMjtiFloQd3v8dHRYfKGSiR9jTUbHwXlaON
QLYTYDkopCPt5YDnFlC39AuIu+nVfQak5fRHv0RoJppBy0wZvE1vR6wxFMv7HniddjISTKTk7N+a
0qeUDqVcOS0Tz9vEITeIzFPSAYehyX/kzdufRt4mpxZI3vVM+ppl4Db6b32a7mC1UYy7P2JVdE50
clhjZZMhVttDMoOqZm2ZP3TmYBx0Vo1ny+3dM+qEhb8rWxBLGS5fa6u1QpQv7WG6w3HTIhOQT9GP
zFVjxPf0T0Kn5F23xsou+2bNCxaML9MzgG5YjOY8HOt6di9w0dwNthY53yMz35SeFT/PLfZD/lyp
u7lhRb4ui+BZaYyZHyHF/BCDk4eqhGu6xMpBCwb7AF7ZWkkTB2Z3E/aA+1G45Bk81g8gMYy3yhpe
2JzXD/qy6FnGpCVjMCx/a/0ak8hlnlk5l74fUwCYxnC5cRZu/AZEYX4EszrCqyFCDje9OmkuEW0N
D5+kor9LdDe4S53mnseP/larKsY5QX1fL0mnaC7zx19jZeLEZ+wBoF2QpLV0HIk71Smo7rWor0pn
7uTKRa+Tcj+St4QlQ/M2YEleV8WFzWpyNOwZvHbJaRMF7KjvRL9p0DdlZLVfu3mctqHt1EcP645n
ZVB/yLiXLQLPQW4/BTA3T3gSRttygOyDi4W5dlAhPI2ui6Z43DzIAevI5kH62Z6crspcMvCrTyJu
EyoFThYSJxikINiaY3z6qdLQ5fEqu+UGpek49l0SqcDYgkx7LNHdGEKMDVs10PdOPHooQxOF2vey
beq4xfQYYrT6hUwawiR5q5/k0jby3Idu7OaNtRRIi944AQIxT5Xp4SyxdHnodx1d3UfIhi45dEt9
tA7UHs8jhVL+r1gyyOraZJu9AsVabONAAYIZRYslWWt9njPjNUut6e+6emdDR/mumq0D61TrryHM
qOm2U/s+DsGSCnPdR8PkNTEUfXYumrA+lg7QH4qw2r1cu+yjaD3ZYT4+jU7YPiCz6R8CDGa2A0/E
L2TM11RVtQ/uEf9QKg5bPd0avyj0x0WdXJBm+9S1GF01y0HO5OD0yqpLXeUoBljSNZqdiuIolbGp
VtOd/PYhQuQeq7iL/PLytyv9ariLouGbdOEnpKI6YaXaukwiZSudcjCtaVzZUfZmAAV8qJtg4zpp
eokWLWXpwioBINrkH1CoNJ1Nbw2PED/ZELD1dIAGR8Ne0UD9kbKtcVfcReNgYVKskqXJ2uGzR60K
f8lP6IJEx8b00ZzOlP5zY4TftXFQHlW1RrWi7ljdL+EoZaYbZwqiE4rs5rttT2u0s4fP5G/M/Yx+
006mF2Fz1Gu1ezUrxThDoqrWMh0ZW55p2H9dik6JXnQf49nlsvJDKbk7o51u69xiWIMtWstrXNHw
5loUnOQAs3TGPvJZTJXGOFcOSZTgovAr4N8mzc51kkT5sYKjh5v/nCQXcpyZcnPPil734g8FR8dT
E/fVM4u4H2mRNV+7zsHRvNPUBxw73IvHTb9u2Bl9jZP+OVWb6hWOeHIsq6jfygRr/qb4AJeBgAX7
qNeyA+D55iPv0p3Ms8Jo3KjoTJzCFq75jIbjQVwp0bC2KRHEFqWvf9hVVisHXZbHKW6q87VkjB8n
vo7Ly1ddDrHjnzyAsEdpBarrnBsUscI8Zq3j5c52GgJ8oJZmLavrLLW/dp6q3UkfjzDvwdX19GKm
7Va6pmWZxHaWTfZs4OilIAAlP6QcJH1gd9OzkyjKUX7a628QBMUhQTTQQCggDc03ocwUgR88/GrV
cxE+RJX9JmQbaeEtcG0N2RxK5Az6A7+4KkfjVW8UKr+FPqEnUpifJF3V1RUIdgpMZ8ll+bGnbTwT
2U8ZtajhHloszK+ZrhJbh3u7BI68kGTkQO6xzZzkJevm4GQXYb9qQQWRelPYRfUFCn0laSUZkCZA
iOolcbqLaUy8xGe1frHHOqQWCitEBiUs2ZcIZSNixxXsoGg3s4c/loQ7RTzde814vl1PPrKIKd8p
6M0OUZg9GglZ7iE3Z8SyE+9VS6z8Lo5xp5PmIsd9RseazPwyao6V+9jo5UFacvDMvWPhmScNaqX3
yFLPD9KybKfFMKtmdbVMtvQp2vhtB0hyacoHT+PeMj/1bo5M96wm6r4v8M1YcO+AKOtY3TtQy7fm
GNdrrH9NlluFjSBOoxz5alO9gJhUIICW4XjTNcg3tLDElKqBmdpXGcYgXnEaFnwdL/BHX3XcR0dr
8/cazndaKO/FZMGPHK1P0uqzuTgaVq+vpdl14eKYSvbtGrtcMBrrM7J6/X0fzuV9rmCLibhXs23t
GIhjnGMpGBojAvscvDLsdhZWVsitRdOj1UbTRafIR/2IlQ4EAHIbgFd4CNCE/vezKamirlb+q2lG
2s/gP+ZKsIz2eWxh6GbWW7a22QU93fTS+FZ6cevaPE/qRrql5zbWLQHSx32f7DRM21cy+sc1bnEA
3DL0hnt990fcoDag8ZVhn4WK07NWtuMZCt/U7FuNIomU/a/5l1vnb+ATPbSbPRX+eXmAdiFbYmQL
hNFRdo6Pd8h2sPzwMsxZi1Hdz1Y+qrW0KtVLENYYtyXSrRcIXe7Gcaz505DPZ2spt6a59tJVTfSR
u96wdWstPhdKNm0a1/zRL9Zrrm4OW+zN4RgtTTE2iuP6uckd6yxdBlS3SxAa9zLmuSF2QOK20xTd
R6OAde3wQZsdT30voPJfKDinq04f1PeyysicKZq5ltGuMazlvgp3dlBr75VqYGjaOMpBRstw5i08
u/N5XC41a8lD4GXeowxmycFLe/ft18f1sAp5pB8z1wvQRRzKj+6Hpw/Kezr5/QMZpa/mIto/W5gy
xmrbbaSpTKYGa7oE8d5qxYfTDT8cS3HuKGcr23JM7Y1TDJQeZzNHELrTbJZ7U9mvQuRt2XTiR4iz
ItnYILA3endnkNcD6p9BJBowwThZUQddKIhH9ibLqeO1mK60ZNI8T6NAVuofYs56NW8F01pvYbvb
JDGWz5OhESl3FohKif+qvahjd9Z5L7kFd8Lt0S7SYP1b9kBO5TCRPTix8l5Jy1DRu9jLaaJUf02g
C69Xka7fshMUt4DxXHWLbR4+mxYP3Sd1dM2nLsMMOdNVfVemDbhxu8nJ83uJc3dtZ0567NpZu0h0
35UNjIJ1UINyXjvlhJhZ4VyuoXkLHKZsqSNLrByQvCp2npUXmHLyaXbm/oV6ydfRa0nUhPiio9xz
ib20Y/kX8lpUg0w/aF3iPkpI4BrBNuJHxMvXch6D5bAQWg5DbeKLulxFBjp39hcLyu2tS/q1kIXp
1qcy9dFOcbWDMxDy61TzEw6dw0oL0PoN8/QoEVlcVTu+j8ERgMP8lKgYuJBbz/9/IsIMdkKUseG2
XI17V3U2qaMBbLkeJzOK7ixFe/kN7XI95ZuwL3IjOF3RLgJjSe0eCSkTPplS7Hjsp6+2ARrNQvrp
RxuR4i78H21hoZDe5N0ba1PgPT65e8TKtFNdW8UuKOLslWf2z0k24rCt6f/wathrZaZiOs7uahtU
5nweSu3nJF2xspMFk+TK1EdOq9xlJKhvHP0/efzaQv8Xvj/+mlm9SpDn5xuonHmq1Rs/LK33rocS
bRpK8ENHKpk/MnlyABTnqqzdL66nKKvJC8qXvOdtAQgHdbrUR2LfHYIDNqjOg1wJPhDeI0GrHmMA
yscy1L6Ww1Q/Cbs5XboQVLl2iZW3RC1d0pJQ6dI7rKkabmXpmrL8r3zEfRKGyE4SVbkku3pL0bc5
9zd1JxZw1845ib7Eaevc3XJfQ8lv2ubpLvDqY2H7+gAA0I6AfF61OfBWSw6YGe+1tJ+/8t6NcF7v
53OUmfqjM0BzlYEoiUKI/n7y7DYRuaVaNZC+YEbq43QOsfRTNqBulkNkPtSTHX207BQ0NKhWbVPE
mJ8b/WM993fCOu0X6mmBMw9p7BfpsavqJaWUdy881ClBJwQ6dX2UwWpACKDKTGcnE6POiQ74rQMW
XQixPH3dk5mhuCZzkePIt44XY6sWu9+aSInurmnrX5T/tLV+67++BxtDv/Zd8XQCs+SJ8a2d5tdc
gcjktGF4kUMUKZ+qqrD2ty6WUeFlSjQET/IC5Ax6AGAq1MJDp/xmF1cYys7q2uyYLIZy0t87xQ/b
53E2zK66nQvN26CwEj/LIWt52CVJHB+dJbsjfalxsJqgfZLGFGjpKRysb7c5kzm8OdA7wr8TVBJW
g5h0KaX2oUE0fIn0lAoB9BoE0UoWcKZVAnjseEyZavgCD9XAzDbpyPwto+lUQSYxbNQkKHu2YnfL
Wi4Dclm4qKyMqNM6vfU9Nc7VYgg0Vn2waq3OfFOdaNiCEnDOqguXRy+Cbpf9D2Pntdw4sqzrJ0IE
vLmlEymKsj1qc4MYswbeezz9+ZDQNLT6zD5nR0cgUFVZRalFElWZvwlbwJaR/4hmnH5I43o66WMH
/6irkyd7Bkq2tORSpImx6zoqHNJ0jNi7h+FY7qQpszRbf1aaxLlJV2+F3Z1bueDtl0WUNqqxXbtM
fje/zppdv7lqRfqm1I9doE934jqZu9aznynDSzonFZXG+Syuk36bjPdaS8FKmlUKV69epGv/v5Pc
FK7etJSJtkk5VWceVbq2r9DZxyUX/IO4T6OAFl0GPc0Bwdd4U3tN8wZp255Rwvk1dmj66DKjkrgP
cEp460JLYuPYJA3k2XwTIt6qHFRQe1X+DETRPcboL55gU/R8+eKVkrgYhtwJ6yg18BJPa/siA3bY
Uk/c+EfUH7OTAs1z92nk0y0/9X3RkA/1M+ufZbfXUmvMOg13VJXsWCvABBzO6ecV725kv/VzaD+X
A/KkvpGcpNtyi/ia+eG4Fxh8OsX+wW4gO/ycpNY6ZqI5BnXaHP86SaLcFNUsmRSZlbZP1X68hg4A
em1E8BXbE1L5ZfJWL/y8LM+Ms0Gp9aWHccyeihBkF3Yahc0/PHUw9g1mwk+FHvH9rRf5yYBh9d73
3m+DEjR/8Wwmd9dNX70Rg9+kbvRrGRmY1IJ/OsT4Ff2+vDBVue7slDzQnSyBw+SV2dHS1PF96hOM
ByqA2vqYI5FnY/GSNWp/L6NzjwKQGQX+TUYrNbhvPN19kUH7rpzGFpnvOnllL36RELNqkscwRmvL
WZafs0a7z32ObDJFXjzsVH1fmfnZdFPjR+kjp76YUrpW95+EwvJvhZuj4uI7xn2n4D8VQ7g9/Awd
ptb5yyfUIWvyr6FOrn5a9WdoPHQfqyr9sOjk2Z9WzdH+1fWkfMXIojjpba7ckZXEwxrUqh5G5TtY
KuOKrbqB0eBQfc+SjqxuGKaPaOJkbxgAPUn8Nj0cCEON/l+n1/b4Md0wrVSmy7K+58C1SqCEN8Uh
b8cPjRERDvGMzsXIM32TVqP7pgGShZCoMmBtdMNVBlp7hqQ0Fi0e1BOfwF7aH4E48qGa8PZpssz5
ucIvL6njSnoIQMOtP4uZQf2bqfjv4nGmmh6ZLep6v94mYzHssKI1DzKeaUpwlbtZ1z/utr5Ps2XY
c9EU+HhegZs9VG4+PSZ+4GHDrB2ltV0sIPKPsHHLY2obE99QxIIV5jMkt04Fe9Kawgvvp+nx07TY
R9jDHcg0A5WS57A/olHjoTRxkqYMCGodQ/rPA+tzOW84m3gpDKNP51XpdCPTP23LyhLusvb/YkCC
I77lRi9TrpnuVzclZYdUhvq9tOSSqwXl1WVQLs0U9Nikqebhl4HcVKub9CUsfEZS+Q2ZKOqxbQHT
ZieT+wKrlcmNUVtcql7bZat/DXZBmWtrbzEwT5GWDuN6nazUVXOCqY10zGJFK7sJ5JMWE59lY5Hl
/JVqIyThIRsQ6cwVJ4OvUzfYXmupv87s/SK5N4f+BNm2oUyHL4yYw6wWMD7UrFDNwnun6jP9QYZX
M5l1vC6jxw6KNe5hqR4C9c9jDp4RphkGmc0rQC3P3vsdvTJUIVFSxrg9dF3lAwdZwiVQJ1d5KcZ6
Z41Da58ku24qDWqfSB2cJOMOOnrqdk4TqcCel8T7FpT2NkFh7hQ49ta/p5WSIFNjYFYWe5yG51b/
bWuKtLU0Mw8So75wWrZRkbbemqu/axSCWs/JoyCpWeTuK9TW9N19te2hedcyp3uN2+quNOPmnTx8
jHW2920dU+3lBzFVfg0GZ/QTLik1ERJXzGwCA3TCOLJLWkbLkYyLog/9nYyWict3nzOxdVhGcwMT
oDD0uwcZhU3yjnxij8AYg4sEvfxgsVF4l7lWhg9RLqnBRl2D3GbkJ8e1uQhzfWh0LSNOaX6MlJEG
CpTf9KPzVyGvbUQKv7Lavy4kIzNZzv3qmaXEMO9xtTb13z3VfZlsGyhM7ZYHY0JXUppwksznrLHc
c4wSzc5YmjKgpmoHt/9PaWyhWKG+A1917qVrnC3ME208ZiwyfGegvf7VHlz/qlslAopGPACPIAkG
MX3ECHnpQ/XzolrlX6i/7AXIoyq5cuVwh/jLAuBJZ8Q7nZ7DHRI9xtfcHv8oLc14atW2/G2ZNFRt
s7fHtnyzSvXgu2PxewVWea8h7LZsHoDlUSE+6ZxJv6ixG+6w7XEXBQ5CJrsjZ4qbC/6/zStMHU6V
iFJGMMuPRTX0537CcL5BIKkLy/Rr3SvxNY7t8CD9Mj2BQZM7sY54c7MoLodjgAy1hdwatreImTnp
/O57tv3YV/p9rBYaN4D9/EFLzlqUQG+X9O3PUR9U2Rtavcl5XkYlOLDGhq3HSIsHchjHUJzelXqA
/8/N2sNQ2Cw9n2MGgNLHPlVwIsmU8ZlkTUoJxNeAR0Me4VwP6yuZ429dqI7PbuVn/q4GnR4benyT
PquidAH85dqTlzs6vqGygfmnyrgWy0xUPtncXrb+mG+MG0RJjIApQ279jt8dJrBEM5bsQYdcV5aY
yakNOL2n+Vih/qLOu2aBtPxLxGKj+OLjY7FFaCZK4Hoaagj7ZtWtr9E++EkMFcJn4hf+EW0jfWWX
buxQKw7+VKN2ugiJVPqp3E/AYvLwMTaLv6Jen3/n4AqBqqyKZyPolYcgVpw9daz5d38YLmNSjugv
Y/BiGKl3qi2n/u7q404ClBA76zKqwyupFvVVC+KnTs5sIG1AaFdV96b51e8iVQCZvWGLr2QvZUwZ
zDfRomsXDYNBeU2cUP+hm4F3LPvRuyBlfrf62KcG9XPKTsMeyYn0e9YB4RdlZrKFZml6f1t19q3P
zOZb0yIgkZHdeUFiIwHTZsFy1zv7GqvYxXSeZ68Kz+WYoPFazGgvUnJ+y0e9PihWYp/C5TxqIi32
XKmi2lzd0nhoj51lneEwd+HeG/355iAjAkUR7h90m39tuq1+GnjM/JYAFkWQ2J/vAMAkP3KkpBJM
uEmPpmyt0fyUbt6MIXWfH79EL+9RKqxvCgTU/ZDVT6oV4n8++p0HtIMv9bVtmpzFMMPqzxsAIw6K
o44T3JN0NaMV3JYFMjVWdomiq3fepGfPweL2CWTti9vxkU21Jl+7Er3vz+6AQpw/5lQk+XQmQCdQ
1Vke9DEpQJxolKM0twFpRijAoZHlaaehbMKnmM3NDtsiqMc6hQIjA8okTbfCJVtJ9OkBLwrja2b+
NZNtePdy7WjbgdUgBhRpyL1DnxynBMgJ9jp30rTU/qMvX/r8JSRq1KNOru8wLM637aD4cK/QF3AT
y3yTPmRFa6VxX6WnHly+SAtOiVYRPmt9Hz7ABavvbeBmSEaU0w/Lju/beAjvGpMq33szoCChq/i+
AmKY7hCyjdCA1dX9bMT997BOntMsMP8e42ivh57/pz926HM1ofmlUsrx6NswTQzHjPZ50+LRaZaP
sWrjMkZpItkFvtFcPSfs34LWtM5DpRZ7vwQZvR+Ajw6g7V/SzO7foH4aB89yYPyFsFGGEJ2QZSkf
L/Hd4MOF3MgDkR24R9xohr0QA2RgZRpMtnMMnJFPE8/wW+aNe5TUeWw1GaRLiO/+9VO7Vn3KCnZy
J31ysUoPr6yEN4he+k/ebPF12lnlfWjNPwIrmZ6dvuQL1x20U0ja6SYRa1jNiSVOcxerWeIGO9Lv
YlPFs1gP+qvTo1K9vB/lbShvz9hkH5PoiUMC/5+3Jpiz7po1+ZNEbP1urKm7GGTv+s6WgcG0kuuk
n71IuyevHtwqfbGfzBZ12hEEHuVYvRsu5PnvpU8uyTL6byEDtcIHEOlsFWPK9WrxuHJYNOSjHsDp
7fou/AOCjnYqI71cFHGC35Cd9/A3IkEbI9b8pZ8WdlBuv4dLi2pk+upCS5IxidfHP020sN+acFC+
OFP6lKPr/yRDToPUQa6jzizhqkm93R5yD8A/a6kaNFZ7EeWT0cnOwrObOeVBGclEfgiKzFMdopyU
Y9ig4MVyiNU+OFRQjW8o/hvrBcEU/O0UN3vEh2K6yIDfqMZti3NDQLNGpd6vsdvcoC3u2ty6SgFV
LVXSQI7PF89SkXXG+K7OWlAZquPwlWsCu6Z7jFr9Nvd9sZPmjDbzOeqwGZBmOgLWVMY8B6SRaY+W
DbbGr9piJ/t7trnI06TkAScb4vPa3Db4n9qfzgfrLdwgXIN164plVPIgFzONpmbnjhWFoLZF8Eza
MjTzRKLS2bvmsYod887TUshyuP5dxW4rjGAsgfaJd9IcHHiAiJY7l/7enccZY+/EfIzzMjB2BY4q
AJV43khnEDNSc5p/BFpR3FbT7JHUDmeg0ncwcXNewkVKeFpqCXIXSy1B2uut9NaiDwxuf7xb5uiU
6g4fTOU4DEFY8H2XY/L5XqMccuf4pXdMlyYuzOnBn7LqMvEhfscgPl/qVPNNmn2DFx1oqdfSRRTC
a/AEXSZNdl09BVH4Q4Kg2aOFvrxAiCjcpQDpfPKAA2E7UuU3vUE5dh81tQUToPsqyDplsMpDH/nd
uYd1huqL/9HcRota786AQ4N9nlQ8DCavts+ysYv0BzRV9Kd1WzcMWrDnA1jfyR7uYyPn9Ger7rqd
TOiX7aAMMDW2EoOP07L7AwcQ7Ms5qWGRVQUyNey+zz6J3J0jO0aXb6Wnabrmds0XWd9QjcW9HKfA
7mBlU3InZuamPrjkR8AjGGJnTv0D/4UiODpqGjC1j84LfxmD0OUl5KfI/66h0D6vL2IUZMsdC0tz
+THlB95mrT8oxqB8Wf7J57Jcfw+JCnrbogAbmutvLtMpjUVnz2peUrO7xBCReGAvMniiiCeSd/gx
7BIobw8FPPt/9PGWQA73yiFS3GFvgGU5R05nkE0tFUTBojSAgmYo5aVZcJFbU/5ceeeY66jgJLem
jG7BNo/Qr67v/ui8ykGjozn5lom9hmElp3KY/T/AMbKfA0YEkRz+UG2bzSPKtNFFr9z4UnRD9aiH
Ll4Fsel9CVoHqDTudRfdT8FC2zDHzcSNbwId9W014RsuTW6CFpVRac4L9iJwGN2CrUB9gTiJ7Xdj
PSHYXr9wTPwhp56WTAWgjSC72ENZfR/se+p4PNtQAB0O0lXivbkz7Ni+6ErqHrXO6Ys7+F2Y4GaU
vTm0T8zx4Q5ONb418saSd0E6HJCsjT/eBjjbuBSe8vnT21gBBcyhjGlaHRxDtYB7Dvo+Cw9W5STn
ZAILz2NcR1aL/QvSYfPAl2alg6ZBLQlBvO6hNvUbaIf2FIHQX08zapQCBSSXDsXUr/zz2o7zLnoE
K05CF5Tl2icT4SZdo+n3bBGwECmLyei+Th2gUmkBqW5esqD6mo9xdV3lMJwaJNrS9BUtvSAOpwLY
QWgGcHfrHjKlVHeCGPgVPADyCD0etzPmozugQhrV1bkNC1Dhfo0tSaYr6rFHwe41aXz11YGwq7k9
3iFLayj5BlMMHSW/ArjIvg3rbsc3tXIJKIK8RrnpPC7r5VjRH5xhwNHjgHcCALfEUZ85HMAZ0/ov
coECe+pj1XuWlmNa+k6JXfVemsGkWkezrfyjNPO66u5nY+Yz7IXDF71pmlM8NOa9jincE/vfYD+G
ZLqBhiVgnOmTC4BF/VhE6rDXNC1+amIbtxW2mcOlj7qv0rcFB4rSPWY1T3PL5pk+JE/Aqsf7dRL5
Ae0hwfZOUEX9OJr3haUEK2tM4EHSXEFGjf15tPnvZrc0SzST97nhlA+JryXzO/VM7YjCHc96xSe3
gu7OombkO6dy0VzaLt0i0JSAsTkBKOt5djGqqDUlfrk1B9W+WY+feqRbZsma6gRfRxsobkBmBg+U
Jf4tCm3vhkWVjoNJRV1cRqQzVRSC6gQpDEhhV6OcW5WPE+FtFA4HIEQKsJveu23ryKipsnXliYwO
GbGflpLbym+rXeiQIZamzJ3K5mwrRnNnTh6MOqdBFpI6gm222aWxbP9QL0ZL/gB+Z0Bh4V43W85s
0xit3/XrF3jadnv+UN2jfPLloibewMeiHE/rcyzygo6vV6q3UZh//ZDR5xhk3UpTy/ZgcvNzt4CU
5AKpkuTP/JLmXfuaVE6B2L4OP3sJSKjYPVRd71ISncNLNVnKq9W2yZILyv4MFP15Bt/3bhV5fFcg
nJ3mnnunRG1zizkHH6fUNsFhWPainNL/bjfd/fo9rcd4Imdh81eDEwvsXdYIW3XxqTeapy7lwzUk
KrUHW8H23kEVq0pirIpVrINTrwMfarlQyOrUvc8oSNx1g6++wMVr8W71sh+DEd3kBNWiYVGY5EUs
HVwYmMHv6tA2RyUJ+N2cbLq5ujecA3OuH2bgOXNXn6Y2M9gTgxZfCibrnTRl4Je+0rcVtK/4A20D
lVL7/OWXFWQeRWXa27Lb2kPJy/pmet4GZRlNHdR7p/m7DDA2zhbH425xN557r73LpgEd3P/q74OR
/aSEFH62yA1mX5w4iG5mn/aXmQw1W0JKLNInl4Lz4E3u0tgzsBwcvkvrU9wWogxUUxO1Qhvll2W2
tazAcw623hfk7XjhbeCXpja1xr5zlPKwDajBEO3NJDMPVCV8kAAROur4CKF5oaNaoHvmvQzIRYWl
gBC+XKXDWgLljm+Y4lohl+1O9h6edr+3VA7QBfbjAAUWFZ1No0Pu/mehDhlG9u9D+mObt00h9R3t
yxBMql2Ve7PgvR40aIYudL6A5O+L6VxiJUHzdYaqF1lmftVi/3dpSX+oq+pJR97vIH1ymbO03QMT
mQCyso70ZfAGZWks+YKd4wJSmE6W5bv3sAjqq19SCtZnDgMc68xH8bnyAPNgKZIMJ0tGSNtHD7Ou
Ali9dhZ2J1X8aJakAFZ8ca7+PY4du9mFZZ/q+gAD2m9XZLLmO/M50zFhkVFKucWj7inrzHjh8Ef9
TYss49CXhXvAr6t/tG2rf0Ttcng0Y/M/jmvlZ+kyl/51cAlLy2Npa8EauU3s2eCc1bH8JitoPv92
Msmn9Hewszk5bGso3TvWKezolzPUflJKBEIMLItzC72QvPHP2qSBASnUhvSr4e4N40U2kn1h7jkA
J29yZPB5U0rL7xV3Z2qByX/xqLfVPkBzGLLLMHrrLXV8NLakd71tYl0/ql6NovEWRZmxubL1nM5G
bxT7DYbe5Xp/yrFV2BsZIIdtQM8xVwrL6taG3VuvwbeTsuLQOtBsJjiraqiv0mlbv1YZ3oMSaWu/
FAOlkPizX7raekThtQTStpVqe/a9DlQd3MAy/3Hrn3qqKUB1xuPWJyE6GjWAe5TvW7/nkiDCuUTj
c7XgY9GZ15FNy5PvtodPcla7463UHPNqzopx9NNxRqU0fTfJIv61hC5gn0+hg59YVyCaH6FokL2X
hWFLaACy+sQno+zfMdyLK614EKyZINLg09yNTmXf/rvLVNgiCPJM+i3VW6O2rp8TN5Da0iUT5xQ7
lbDuy+M0AkfdTcpYXUZVfdwsUAAajzdREJM+L7GrS2dNvJupE6+z5FYuVRXVl9EfHutFU2zrT7DH
uMIDPCi1nqo7v+jDx5lT16E1yu5zp7uMuIoZnqM+/WuNRmhncVFehLn8Fj43ER4QoscwShEUlQnL
pfXSbxrb4PPWH/tZfyqXrMDYBcVtbkvQTUqxnxrS6wfp85J4Mf0EqrBvrCpCFYDAtTOreeDsiglR
U5VJgZ6nyZ2My2UIQLpDvEFPHV7ubRv4mG1W3jkffKg3wT6JguRGvjm5lX04Uvn92Y5dTMYgSBS7
1iuTmwyMVghDQW77Ll/ktGBorRPrJWjKk7w96MunCOmCi5/CCVqXdOVWaZbf879eFt2HOivq+55C
9HVS5+zaTWF2labcSR9bFPSg/i0G7wzy50YL7pkFotEgTm63FXRXc5F3N3OKXTaC5fOgXdW+6R6L
FI7jkKXJHw3wUrfxo7+s3LPR8FHLF+okzYVEbn5n64X+JXLSvyTCzv1rqWfJN6TIUaJhDyQ5j3HR
q0IWB58uztT6fzfVpQkK42PUM9yPYMOu+wtKoTqf4cjV46MG6vzeRQzrrszLAXheSpUtMoIf6uDc
LIuUdNQqexu9sT/bRBvxD8/LLxWG5cepS70HfaoACqzrNUZd7nsVoKqbLqepGA1dkdqVPg5UFToO
y0lzXGKUivaqy7sENjUoAenLJUbmkD7CKn0VW7UoT+5TrwmVAzVJfQciUDnpy+kn8ivORsvdhP7h
MfEj9yPQQG70rOrTn2zyP0IkTi0a/Rb1GTBAqzd30ieXmNNq1vb5VVrRrEM/bVL72LbQ6kYwVQ9d
FLHfKNoLdjCYuvzskggZxJgkoyz+mrHnOWWeZR7mkTzD3uxQ/jS18aVcWDdj0y2GCWAqoY7/gH6k
7yMnqJ6rFi/NQUX4wO8abEuiyNkHaeR+J4WKyF7g/we03iFIpod8VmqcuiGmhkU93rq+QsFQWKwx
Wl1RmTfLh+6fPgmUizLo7zJ3Y7yuc9dlMoRQlpXVueTdBrtsLzgMQWwMSfWB/5Q+TgwOu3f4c6A5
NkjH1pQ79XPUJ2THFob23baOvEaUIJMaDfp89KRoNoLnv3BisTlt8At3arhPSAJepbX9HqBs53s4
zX9G5kOk68V7U/XRs5k3X7PYLb4m5MsvAYCZAwjb4qvdjApI3ByC9NLsrCbe6ZxLHqXphDc2RzHl
NUfZocmKFJ4VWXei1aRNFpYRtf3Kd7jy5JfZ39Ldw2Y8jT+jkCX6FKUN8acouyULHHne9I0H4A1M
8sdanRH8LfpP61r6qJ5Kw8esqDKyLwXGrAczC+O71qsyFMj88D7KChdAOaN9VzkvHiaMMhgsXanb
vrsOOZyy+k8LzOKuSPLhroMJ/qUx52DXL8rl0xiiORNr3yCrl8d5rsKHQgsiIGMt/1H2OP0ObWEN
RSoAxdAkN1+m3gQG2jU+G7VlM+bGfbqrlroXbE3A1CHiuVOKT6uboxRc/B2gs4izav9SJGF4HAfv
427+ebeNbndIFA0vI6j24/8irphAQfAYvvMzs9S/umO8pyo0gWUE+60iAbGP0TP63mvZ64qT96q7
2Rn7v/Oh+VErmLHpoe+Cqwjc5xK9d3yzoZFiDRChW8g6haJWOzNbbHpbzDl2dQ+M96mz39Yic88J
2TK7FtXQpHnovK75DXmhEzt7jDsHs7vrzVo/ucDjvi+gpbbygi8R2tQ3u/Ypdi39ajrzVJ+qCjht
MVwMbFNe5il/0IvKejfcSH1AkX0RGDbIu0/FcEbXFHTw0sTmE9aLUhh3EjxVA1VaG8cWGQ3K8TXv
w+5ZBk391PGHf2/6ArsqN/yCrLT6YPaTW7AT6C9j7/Agyj31wTbMuaNEDtp3rmulag8F5KXpryAZ
62OgqueizvVTa8DmSz0stSCAabsocbIvtmaNr1We7WRQpHGgwfxuBWRYpUvzwB3Wc8AJ3AxOfdlU
3zKObm7dTz/A4bKV8HXrSm6keWrGieOW6wcnA6LJcSXgjClJZpKpb5uWiNBzSqun5P5TX4TE2ClH
CPH+s2CIBFp9NuyTPjWwz7FAyi0XmeenPnsYCqsWp3RsTA/F0FhfDFtTroOVlphSWNaXvG7mZ+QC
z9JSIrowny6ibn6THjWLv6g4gQIaZ0jXEEtx7LC4l7W0nnRkjW/gSZrySm0YQXfCyo6KYpzb6nGi
XLyZNCV4emYcuMDOFVk6n6C71Q/AqFyE0xZ1ILxzl3rxMj66NSrhS6cExQocmZO6tKVT7+KPmHXO
FpmnNomeObnDWy+5pr3et1S8uZ0D3o+AArWL3pfx2VRymjIiFy+3TO+smbpzVinOh1U3X+F4YDAu
t1CSYfZpPT7acVZffh3+FLneDpGj8Hicpt3a9gdjvqLVMCl7ufUr7C8w8brk1k/bS2PIi/BQpDVg
t0ZHUW8peVFlLcPVSFPaclkj5bbuIa6ZzRzvhGgjfWieus0J6YJ/CBEBLO4Vg9Yp8Xx2p+SHIMV+
EQ7RG3WSwRVbto3+HNjgZ9tgmLnTOY3zH6uVpCwscZ6iY+qStbwPULMCH8S2X+3Q/yR/piRHt0n5
7DTdzRg180ltA+sJplpO8ql8XCN0JwlOWL5P+y3E1SrzaVsKtYM9MIuDNWcc6Uc9ujfJMey8Sem/
OIOTPsfFfJFB6erG4uh6dvNSxXP/xQtsZGI8iFUyOA3ZeCzQLzh1ozo89jrEM9Ne5MO8JDxKqRv/
1OIR6CvJhOXOSh+CMYL2sw/G3HkSl5XeAxYzlJOHUBj6YGK/EnglOou6p5/XEBnYeVk33H/YQExO
qF16zIxFdSxOSKgXQeLupWnYyXiIi6BeR9U+ffbtQXspIkV/McuFe+P8o+/sh4g8LFKMZh8ic7To
O0uzn9sJIz6IoQNkf3S2kYIO86NIQa+hE/QXgPjTNzdEqtPQLJ9cJGG/rLiE4YE0fduEpUsNESAj
tvm8obKeDUp1My3DesPWK4FkTfVIaBZ9hzAmKjHrYLCwKWx3eC+7sr5JgMSDAQRAu9AykDAwH715
uCHJbL1JlzaROPG0cNcULB0uOAs+29MzVEITTT1UdPwFiSEXU9WcS5dE/9m65A69o0Njdv5NWrJG
ySvtLWdhXyyryQDue87FapS/pEvCfk43JhLz6wsjilxoZb3CmBF+stEvhBMqgOQVh7yhmdUyqR4m
/esnZPIGcE4WqDOCNijo+3V2t87dsM5JRgG25I0BRIqsb5I/RNqsXYvSQ5EkXdLCmndNli4ZFy9Q
r5jBwUubQdWtTlb9B48M7boWy3y3/vJLszMgka6j1ZB/6QwnuaSjob80HSyccgHDS22xrHh3NU70
X80a3o6UGiVYRqXUWC/BMhc1Qv9V1bBABtwGwIKCGqoNUfRjSaHAvIjNm9qM2nSY7DZndxxUnOAZ
URC7n3brnKzx96jgapJ2Wedk7Kz2YVYjAnwpo+JNMkhJ30HQSZP4tPKqt7bkoiRG7nJ7qvecuqKP
QGnLRBneMlfQqAG8SerITsnOli7FoFV+SOSIfNVyH3zNze8RizolIlg0eOrrQuk9GyJLZFq4q63z
0GK7ANy7l9SOJHPSpjXgR5bdeUv3VPH40RdaMcdOzV7eXV3YnRVzaTc/xzvNpr2t8Wt75TlmiIjZ
oWecSosNUtm6736Hz6xcQrLhj4riOo+THj41plbfY02HDmoG/O1xwmjl6GrkpyVY+uSuKUiuRuPd
Nl3u1nUbxFs4KtanpCKpCGKFF5OXRp3svfe6p2xQzSE8NGVpYFRnBSUJv7S48tcqrnK3XSrfCz+G
f4mp7ZqRoNeS+34RWVxW2EKMCJM0vUkf5Nm0PaC61nlT1aC4fHJGltFlwCCJc/kAWS/A7Z8DOMP9
M2NbSgEUITPkuYjuQHGudYCDQ6H5uJInEb7LXfrbXKERRR7t0enQ4p9TVX/Fim6v9aGGMVx+WTK0
XySyasgPJnP2Ii2QOF+zsazXeRiKoBOOjMxVBjGAGlDWQbNRVu2s0Dm4PaICMqpUCNh7Cy5KmrqJ
OnRiorhbyA8UVQhe6TWnw6UpP249o7ocujOaT1H+AN8JpBFybPG18w2oBpk//9PhNuMfPrTC06cg
zVfj69peIz2fJ+4eK7SYHJda7R09Nx+qdjQfzBRjvogiTrG0NEXj1wI//c+txOjg79GNbqOjNLfJ
U1NG/W7r9OJqD9gguErXOrpFKypQP8XTePvfORNJSg/7tYfQUXvE4/x+vdv6zKaGz+SkGEXHOV5v
/2OgTDb7KwU+HIyWlQaERi6T0kyo9XcIS1nWJSTJPyELkeDLYNnDevk56ms8xqhRMRBLIEjQK4z0
B74gjOaEWGgDq6UI31z7D72ItReB55Zal59UmJsHGZOLV/6pLgHSQBv2I0DiA63/zQ7J9raHhSO+
237rFi+Wg9ll+MIt/x2gbBE93v4rJNBdfjO5m3V3p6NvcL/1rzO2tjYEhzrIktfBdrXp7E19dWnz
+aVXFu6b0TymU519SzOcASMt8B4cJ2gf3Laoj8WMl2WJEFmPNs7ewHf8VrqW9dpP9hsCzs53Sq0B
mJjZvQzw/b9iULVr5tn5nhXdeJdRKQF3QJgNrs7LMbvpMk27hyONSf0SFhXaj8JCfRK9WxKZOkpH
Eg+VM0ZpMRlu2OccJgsMeO9H15Va8+m2G71wXyqI5UjnCq0D3xx/Dl172QCNx2RQlbNhYiQ4wEM4
GUvRXFHbv11V95+0sHZeyRHdXK+rXxoHtdNb4EY+TJrMfpgz0A3AvWDIT2P81kS5uzM8tThijDjn
9yrewqcVndD7E9Wv0fiq6rsJYuXX2ElilIpwsyXhanw12so9dSBVSV3TDAZj2Nka7kBDbFFS4+F+
nGJj4d2T0g07F+upGCEw7OVcjNyDXVLy/zV5pBcQ9No1VV3zcmZw7DsjfvKcNDjHlG7utdC1ruD3
kjsfrPjCMqkPiG86vyHQ0aK4bCtww3LrADHaYi/Skz2tNLJfSLjgCCa3cokbveKM5EeHrU/mRI5n
7KrK7fY+RtHPQ6Lpjz3fRBtaVu4G1Q8PAx6SnO3/gdH2WqU/DohUS9cGmVWmOPoUizaweanAH5xF
fy4ocEz2wulhE6ybokXZzuxw2ZmQmse1vrfVg4xHlQ8kMnT+/kXjTprpHGfHbKpxYN3gIAL+8FDU
24Px7o7SlMsaM3VhsUADf2/txuxJ5AAmCW197y/wjbQCLB1zhhaBUrnkX9PcV5+3DgvoylT1ChkN
5FBF8RSBh3kf+uq0zjMXTVSAjvZJD/sOTg1N6cvMtLomjvImXTIVvuGPzIyRJcoCUOOhq7wPyNCf
5qlrTtLsdHDWVY8CgzTdRvvNyPzoWVreK4LL5nviV91zpnVvtdUp73EzeveyHmIpqJWFiOonw8vc
9Oqfy01RBOvN+H/1/D9igqFpv0Xk0GY3QIM/rt5tAIBHA7r8Q2oN+YObRODDAGP91rjhn4OHjL8B
dxkl8OqPLqcsPht+gK1RD50wmPWz33QoABdKszfRZv695J0dVkn3n6j2f9Ru/n9I+64mO3Wt219E
FSCB4HXlnDq5/UJ1OwiRREbw67+Blrex+9in9r3nhULSRCsSNOcIzYk0QF33HhbhkWenbwEY3zB3
Is7ZcLGKMgUDaARGgG8md58C4OehcNVCj8IbzXfKJHvrBV0oQMleXFQXNw4wsusCag+v1LnoCUvD
ZEs6ZN0Wat3qKQpBbhtfKDcJh/pJ2cADsVBX1wck24dE1GPM1bZ2ibsJQ7ea9YnCUrZqgPZpDLrU
P6f+T+hfF4vuVRY19Hj/rcf/iiO6BkJ5yt5MfWUY8yXtUYU39XTlz+mdYUChJxDbu//QVGuMOrC8
vMFa68rh1H8vM46jXY9Eqx7lDT0DdiUXFTfzY5+Eahklkj4yCTs/04741xQZRlyQ6PehSi4895tX
YlNznuHh6YpaBZDPOEV2jUvjeUws+0ydIJ2FLfUeOdA9y8gf0kNapOIAsRtj6ZnMfpRegSpwUbBv
fAEZo/QJaicnf0waBmM2caihWyWQXFx6dYIcYuCl1n0EiupoMx3ZjGIoY9B0IPJELbiUBV2Psj5T
aa733XhbKxOsJZTdplpbPuQoZU1xemSK0U0YwP5TzJsqfHokQ0FuBsDDa6dqPtfgCw3DSHEKLXov
C3GOOmDXZTKHXziU53Y6RqM5itgERtONL7pLiao69kjKwTGPwUwF95sNbj8cfhB5vDaoVZwyaWbt
VyMy7M8ktdslLBVDsLF6ctGbHLzNo51m6xIScvcu3Z+wflfgCe8gRjVt3eVSGCnDewLSZePheqDw
43qtp8SlDOYh4KFxFTBvlnvdEhnx+giBq/TSj7r+XR9Uqxa51nkjVHqZBn6P1YMmATgwgDnLXIdZ
bQa6ohEPB4gsjpwR96sc1XM6g+YQlTPadRa27ZZUqrjEHpLuCZQHbyazHtqu9HelX9nZjBU+SA2V
YsHSrM1/dnXAvVcH3GNrJENRII3ahe7UQUUQlM4cVuBym0D2pQ5jwPeswgkOufcAXpV/hDuaf1Qc
XrkLMoqr9hZu+hnL4RZRqqLbDKT4pAN9FKcBwRgnUKW352UtYLw3xiV9J5YOwZekYwYQKXH/ytTO
cDJzVYLSOj6kdK9ZK6ANGqVfFOSwoAmepRcGPQj4kXL9GHOP0OA5l1m/RuTABM8IYPAha8UnwWgz
Kmr7R1j3ds+eD00GdONGD+1wC/p2Xu2LT0Hr9IvCV81Wjzo22eK/VTw0SWNeGhp9klKIT3DpstY5
80DddmDE+EOQ0RL7jlX8XBZ2fPBK5S0oVsJvLbB2WpDJANUNq+IQPE9cP5baG69sBOC6ETvhQ8NX
KeIvTQcsrDUykE0n/jBWGzU7/bfj4M3RrSw8i8MBkMlTSPm55sJD/k7Jk2un8qT79d7vgzz1Q8CC
xpBxALI53rYej5oO7arU2iiVvLIMSjSdlUPOHegIf8REhCSCrdW4B9FUMPOq0F98GNDBopPNGlZI
8Ww6Yppl/HyHOP029eAP0VpIMie3oazzLRTU5CIvA7mFcyNEMuN4OIdVZq+HKo/2ed/W+9jMm7WC
Lzg0DyGCa+KTPJkRLLa9vu3e8ig7woZklJN9LmCuwWelE5/zzORvMKazZy4Q8I8tBb8F2GSsictZ
awfW+b6pTPsMX7l+YdgNXXwYiIEAB6UC+RRh+MQFuWyM9qIl6YDfu/fxNiAHDyqsUDi1z8wcYFMQ
G6XY6FfSnT1JvwCPk88BngYEzRBxcwrwvuqMnu5dSeBBkKNK8kUk+AA7FjQhCN9DLBo6cHg8TnrA
w0YwjWUHXwAFt3GtH1udxGpuuuHBSuILiYFl0l36gOlGGNHkxeNxsdZp+5DY34UFs2HdQgIQz8V6
d9p8FNeKsupH5Y7Vt3KUAXJgPSkT4b6lromsh+F0V+p5zrqHuurWHRp2AgC2whrQKz91tXGFO1QA
q+yAbjnAUFnVtV8MaGePC6Di0fZhgNjChOpg+q29g70UGCZJUF+RZIcaA0QTX3maQRaQku8RXAAg
vn1LSmUfO20/0Qpr9qFZFWG29k07RUYBguoR0vOberyk6+tyNJpSVhZ90hf46bI+xeqBKRZqT0+6
NfXr2FjAR9IT8F46WgHkk6AOAF+aNBzmrACNSjeZNYhDxfg33erBAnsAe/1WR2Z/bIOsfSBOGq0Z
6OFQlsdg62bqFvH7mAcu1HwA5HNtJMQ9wxhsMenjBpUDxmTv+nPU+M0EvJDR0a+MzV2hyvo2tM+9
E9aneOAQG6aB2CBtC5/i0AZobuybBlw88MzKovzRV497RUbEJoTj92wKxs3CC2J10NClRjouXHz4
5zvi6QOcSQObqoHjlwuDO/6p1/gpJCCWeJ7MZrrqbrixATbmEM96mTEo8T7mACY8OKjrPfIONqb+
EJl7Hapo7IOsYFgj3cdewirWWeofxTXbZ+YO7U639AYAGGsTuPhU00/cGyu/6jkUBBzcPba/ABKB
QwWL1gKY645aDGMoZ83ICFPUWEaLKRZtkaFkMOLohl1BU3PuQQxyDV0IeAcxKAqnVqkuYHTXNzOn
YlczjrMqNtH0e3rOA6hhiBqAqwkYp8/UQZ/HTl0VK1Q3OtiX/Dyv74+vekgf6ViQrI4dUAXHorE5
NN+VU3cHXSGGbG25jDwq7wXmMpbxHvRakLLGenMpIX5lBXuZuPEVJaBFAzc0oIJYEizSLARk6Sc2
dkLJJv1NSds5asgsEkvhutU6Y3iUJRbIXMloSaLJvunBDurhQXcYiRnPG6+CzO04HgiB55sx3Ia6
EyjvYyF6vC2xcVPUXgaNy2USK+dIe4l7lu7SmwQezmO/bnD4ON+hA6WPsynn/X7aDG0O4lhE1F6W
jSxAHUTb7UqIdudyp+N013SE3vOViUpSfuoqIvYNCwvgQCE+3gAxBUuYLPwUZulngMM6fM8/6FOU
lTdF0+419EYGXsDjmyr7ftVaIcTl60bsa7/d1AWlM5icQ2xo3CQgzZyMlgWrUuTWfUD36VHpeP2p
gfOQgCfzQnfVvoPMGCrxa0n9bANqECy2nKq8yoDC6bhD3fpeOtHtuMz/aUdll+10mxVAUM3TMV63
q5GlVNAWTiMVL1a9iRIKddrgtfJyiHlCjzFK2p2PCsJnVY26JJDLvig5WPCxg6GyQQdx+f0gNSo/
jgelyOl9HsaD/D8cpKDODauEqIYyKTLgpW3YJ2Tq5kUO/xPTzpC2j7CIhAgDP4K4hDXhuGn8BIBt
l8ebqY8DngjBorJb6D49gQOK1rZ1wOouxvWk7rOy0WKUoYhQwUIBRFps9J7e8JTAstEtcMewzB8D
luIm4Az/NJFTHJWHu9HpBcfqAR0yzZI7aTKrKYCdU9+HWfKqg7BIXoPn/8/E0ySMdx5otIepR88z
vdeiNOKtIMPlQ3/cYfE/5FG0LcZflLojKAVcl/vv7QXq1ybBYqbryuakYxv7W0+65ApQYrvLQYCd
3f0yAxeadYK2DNxJ+G26tiovxFDzu/9lB07hqqMVW0wGmqBy7SCUmJ+wmDZvWMtsiUyc7R0iocET
dwRGsZCQIrojK8quRKrAtzaDJaAxlfrWLLJqG1aydX+aNkNH+pNky8KX4qRD9ZjuHoAVWkcFyCJT
vID1oQ3AOaYTfgp8zHj8NKxnUOFKTzd16z1plb9O9+HFpimByr/gnIh298pS5Plsawhy+1Cd0rUo
gEFviQ4Yq1tTeaqJqbHkoZ/Op3LWNHqvVk1tXRoTYzRpAmOpX0iPsnIO0e/gYrjBu5t01u5eaxvl
R1EC/6K7dElPb8auuoIB071CBwGNe3MCdIM2bDDrkvKMnweDhU+0w+oUlX62F5YUT3EJY2cChsxW
j7JoKJY8KulKN+HMjtqPspyFDrYGFLINVsq5Hu1AIAMEC39XPk7Vlp0B3IWDcjJaRZhYD7nzWQ/d
J4Ojij/gnqNbBa1u+l0lFtDsSFC+KPy7QOIpwq+UdCbQGmMTHrbicN+FPRN2oVx40HvQohQHiIHU
yGMDMCmddysk7g504h8bMjadoSkyAHDRafqGC6lXL//R7kpe/ueuDr0fpSf4Y3t6JR1jAZoyh+xz
iyTEP2+B6RfWbcZ6E1aQ5aw2An6IK9SsfarCw9QUY18+9DHIgLa6tFbnrT+EoOiYVLN7jJ5CH8MU
ieDGAmuQcWp9iB78MLXumwZ0HDJF7zHxyGrqz5Gsre7vMk/bYeVZKTREgaTZRTBC3Om9PzX/l74P
M//3qcK/vY2kCoN4Nr3B/z5NnHa4n/wp5q/vxrdzsE77/qKPur/cfRrQAH576V/H/jTdx7f6a/wv
Y/rQ+yv80qtf/f6KcBEDs1d3/Md7+vev++ur62n0oVXcwM9gmnsamfo+vqtfZ/ofXj9NAHr4+AP9
0v7lZX/Z1W/rz+3SHnC9YkGBJanIdvm40Xud46Qfm38K0XEjnmyn9/567BQyxX14tb9O9S+O/TDV
9E6nV/vr9B+O/Rev9v8+1V+/l8YwrhDohuj5+NX/9d1OA//zuzXgphKDqfDbL/0vPvRfv1O4+yED
9m+/k2ma6Tv507H/n9/HX6f666v98fuY3uX0zf916r+GTAMfvu5pKheaZCLmEHVpYHvnzXo8QJx6
rJ7nTlfBexS4cguwQ3SGIzqmbUC3j2XqL3Wg7ptGuzYC12EcnQbuMwDJihHiAHE7TgOx5h8T6iaH
Us8cUntwkxhyOFZU5aIgyjwaPFOHWHID8hOsf/VQ4K4zYT/5MBgGfM4k53bc+ML1DlHCoHyPlt4I
0Nix6E/7dcajUVWpMtz7EbwHmC2mjXWP1oH6EOQgUJWU+W6awDU6foaU84d5fTJAQS2BD2igfP5c
VZY7y7qh2RcdCZ9RAi5QT87cQ6SK8Nn1+i9Qa4an0NjKIog5gHZ41i3g4KEcCEKRbuVkQAYKmkF6
Vp48mJ0vZhL6BKu8LEajKYhh7X7ZpQEv7bkCfOhHbzvt6likPyqIyUUQjBHAFQIc7kCnGSoTC88N
jHXwiXsNeU5h5oy6UP7QmjF/UbXn7cIwgg98SSBkFGB5TVRar/Rolat2LmLD2ulRW4knhYLaxQ1c
4C9Q1LTGcqiExOssBbr9DcS2LxBfsm6hGUFFPRSjF0LWvbFMzVGaEOu0hAdWQFR3ZlCwPcOEYSfa
jO59M7fFkhiQFoDUzGmKyCEMc6qsN93jIsCFnHPr7+sahqjjPHk76ggj1b2BpYd/RGLyOQAMAq5S
ZvcYQBjIkOKRIfMAk7sDkg1sRWF6fnZ9CuxeDR29AQkZFkr3CUZnNsQauxQGgWi6LtLRkIkCqGhs
FqEXrAE7txeQlneeXAc2mTBoCX6MQldyPfA4AykIwURBRzcFCnepg7MeXBlIKDk/RvuhWEWtEisd
nA2gD1hQaFnpYEopWULFwL6PAobaLC2/5ZCENTGzaSXLBBIgax0sZeEvaG9aa/0RCJJa8FMy+EbP
nNh+tcCyudroYykBNlu2Dtm4Bly7nCJExh9vF75NbXbIkU948V24tnhYZg5ZbDz4hgOLxLE7pPkx
ogo122GIXkhXiY0TF8lSj4YmrOYNqM9v9Sgk9L6CbROcqMy7o18HJ7NV0YJ5VgADcKN8bEDW3Hik
g/DO2JSktk5Z6l0M1ZePpCmrx7ZP5zyS8S0qjWcKqNkeNLVhTWUs521NFZzoOtiSt1m3i303g+VY
+gVagPGtBkx8nY7g+cTOwdoTfRetgPGHzorvWC9tDG2kwU7Lg242hMK2AbdEOnroBL18lOCS5gwA
77wy5KNjxlAMhQjCLonBzML5EqwKqVxA/8ipT0oKLSKbXgkwvtvWhbiS7gtBMb4yk7ergkOjW/fp
jUyhR1XHPhJC47E6zi6QlUdxPIGQLabSA3bpn6u2NQ/Cj8LR4ew2kA7SFhZYFzHb2Y3A3zlwFZLL
vsSWQe1/rzd6SODUvTdrM33rK9iShQAmiQHmiU5UhA+AaGP1x6rmOVESpQ+YXn6WjXyFzBKEenoH
DjyVrJc1p/0KlYUCrJndtLHjqoJ/9dhZB9WPkQB56lncQD9OEVmeePu1Cdv4CFf3V1X66dotoZw2
iIACAWovQsjwWJ59gOHjcIkctRCNm2ySvirXTNb8iqW/M7eNnF5kYp4y8E4XIXDZ6zZxdyWtQLMF
TmJO4mrYNJ7cJbRmV7d02NWIAWe2B+R9dZ8lKaQwccmZVWEfXS2LrSPoDB5TfMGqS4ItNCQNyOFh
U1JerA3G0xlUFIwjc9x2paKmmgF1VdfQ2wZH5b4rJarMedvGyxrKIIdmZLvoPR3jIUe8rM0snrch
8kkWQA9ZR89pJsyL7kGKYTQ0CRnQcAjQA6VvKogQQl1a91FmxSjPZTCvGCviin7JYAt5mmzv3Rq+
YgKYl4Xu05ss87MLYU/wVY/PHspYl4zMM5iEP3oxfYwgh3Aqkrp86kYYqANC2tGoePkELT0wvcEB
gmQQFueB5PLqW6W8Ytmx7iPDPXqQNAAWAHKKOOluowDkLWeDvWC5aSzCsRo45CrbxhwYDBqKZpT7
nQFKWC6D0nPnHufd3qujXVIo79p4vgJbIrSXQSWS19aIP9WF0V3DvsRXCeFSVEHLdGYZBipGGemh
SNm/0S5o1g7AMjfUgENqLlo+uN88w73AvgfyG+lYMSwJZOxtqraJhxQEraPsQfcB23Vs7QJqiDnu
gUkssw0RxXAwe4OuURaJ/BBYjtQhl6aUcgFtRPHMqq6awamuAnKnOrasI7PSszsUQnp20Buzgkfg
1NR7VLJ0g6z0Q1Y0kEHXfa0zFv5cohYJcdiqhyvZHITq/tB78Prmvg1HSGYln+DJNPdjI5tD0JZt
4sK1nuA9Fi06AkENTg3nGiTGHCZRw651x2+ohBvcsjCSdGY00VMfjllqlHftUqnvTl+/EbexXyT3
gberE7GBbEu2cgEYdtUZVqjqHOL5a0vrWsFQPbQWMo/J3IV6/ZGkZbDrKwjWD/YBQr4QQ/HyB2HS
ZWtUwC307mfakuTgDMhUBhy2Q0zm2VGBpLjs2m54MWrYOVhr3ElsY5ZlxL+wRewo96L3wYr1L4Vj
XaShXOBo0eJBiZiI+jMgiul66utLli+5VVkLfZQesKLB3CgL6pZTHxTy8gVoj6+5iZVyDmDWU5Ak
3xLRWN8cv5wNsqlQ/uz8Gago2a0REDlVvgmvdxuZONkaoPDFPpxUs+w1g3ln7kf00qIacvES9q33
rOy1biy+tGnbbWnZonqQ17icBRKE3ja71cyhj2XjAVsF9BtrvfpU47ECottA0zmdAN88ruVCj2YB
3MzDobDXRlcnR7tQzqwFdLOikNh0251l1dUlgYDQ4yDB2nSFo4BNYt4m7Aq+9IAIWSizds8KOpJr
c4gkXIp9Fy5tIBnVqtpYXSXXrJDpNQS1EGJuGf+ScndXZG3zEiclcnkp7bZmlvY3r8PlUUeYor86
vPOfzLCG6QtIRRth5fwR0sDviQ9ZPZa2/QmW89EyqZpobzmVe609hqdNiNi9p1X3zacdu7XwhMHT
JETIS9Mt3rJ8xeCQNrPgZPhIuv7I/c76ZDmZtegH4hzxr5d7SCdlKy8TAM6HkMzjElZXuVTztGLx
ewZKz6isUF28CGocTJX7PKklkvlRs8pbq7q5IckhNlWz1z50L0MVgiiQukfLTaPvg1O9g/llvwzM
44sOpZ9LZMN/nlWGuYZiGwQ0BHQaQxRfjCYGmZ1YgJ+R8gTV8vx7S0Z5ehMSar0Dlao8fbDM0v3m
xM6SMWK9Sb8r5nCMSq+mG0Ub02HFNpd2smzyJp7XAf6oduPQzchAuoiyIfPayipYSSmAIwBOwyMf
FGqT8hW/pVgI7tfwwC7LbdNiNmANQRIonQIn/TWGxNgj2I8M8gcCgnBFLZcWtCDOtuwDqPlL78Az
8BxT/HK7DMR4XHALoEw7foF2NeDqFlZLEdytz0Xs9CtfQD6eB265LoKSH5mdpxsYvPt7X8bR1g1D
b1fk4rvrQjbGVMZhxLpCTcGG8HtebHVL9+tNN0ZMYU3ovsUxaddT1xQW8rZZ+rHCTbZizmNqZ/Ni
SLtbNrbgPflGQrs/dk4DI6vQLucEMLCtbnq9uUc5732waXqCt1t+gQcKnzeySte6mRhNfkls4Ftd
ihT7GKG79CAq+sAMGk0AUEJSAGMMQaJM8HZR9F09iyviHTrRdk8tfVBNVH0HAW+OGxLAJOLVkp5W
4YJ8BCp4lyGq37POAjbKJ18bqGeztIbWdeSc06q/yC70d7w7OSDmz83IvUmPw1wQdUFv3sJcfoS9
Aa+cjr33Xdwq+nnKh3wFr9Nm6xDAC6Tyimeb+dC9IEDm6qavsnapKqyZQ5upGcNTxdUGyeLqgVg3
ay2n3059cojfG8XYbuiD7qr7YxpeHbeUYGfgJj3vFNskUBg86kF4736FXG8KaG0G4fmuap8TCIPs
FJQO53A4rrCCj566NoFLe9A/BUxmCy+sPmtoJBTOLIg1GbCR0G29AUANnXnI13lIYEqPEN2vsZaw
bfS2lt8cC7MJ98QAWtsIcO3FU42aOXbbnVieGbegd884p9NX2UD5F3Y3gLuMTb/xlwGeSiU9GG4q
8DQVqX47CH6DlUV2CP1vMo2ifRvR7KCc8mJFeXXMuMXgcWqBq26ZT2bpJ+dGlo+5C8mQzssvQ5d/
allvHaUjrSPIr84yMoxy3vAwugYxueWFae27saU3UZ/g83ntTsOtPNiZwYp7xHHlSbNzLBuGtI4E
byFh+D1hScwcnPF13F1K2Na/W7knZhzGH+csaD41grirPmsU/gMJfemTCn6Kvb8PHJEtiyLYURqr
TYyVw146DltXNQzkVIxcAEP9KE89tuBtuvFr/xpJ6X8HxKc1HVAOeQfOBciVX5RHsLIGDOjFBRNw
3qLGtHbxOkCGQBPXCmjzTjP3xSgh0QWp/VmWS0jlcviF2FYzvLHAPFe4QN48P4C0lIM77AzqvoB4
9gWft3IAd1ciqTgqTSwNz60A0ejhREfMcs9lgLKoKPxPA4Ejrr3KpGi/G223zLD+5DNDvtHkDJ62
s9ebTgl3D59qXIii4qo6SJgPdRfObbBLvsQpWcRBb79yNz+60JnH2gtC9+D8B+sh8dwXwGBAwG7L
NzdnWKlbsMwtmp7c+qJ8B3E02OBZztqEspolQSu+wuGim7Ui5ythC3yfTdE+KFV+TkQJECmQlg/B
YBvQn4L1L641W3Bigg28puQJRqz5ErgYSIhV0YWYBfQB7LB/ISkgij6p/NemKL/WwP28p1F7FQMD
j6lI7ZMpYF/jF8I4tW6dQoot+Srj2nklQpRYbAf+LoaPwIWF4aMHTWI49FnPZehaZ8D7nnWr6IoK
Dx9JPcttOVYUy/OEJRImxFBFlUWrPsVTs9nDnSoNzcecKm9mCr/eNzDvWNRZ4MClRgarrAKFQ8LI
bgHFL7Uay7RbOZY4/a8K1slXqF4GDmEnyV1/FiOXtfIzhocWXKqr89TpjM0gbNwFyqL5zIWkH+zH
oKIH4hTcpxtI97aAr5lF9xnIUfcNmIv7ztjzc0iywfk9xoyV+8YQDD0aNYdnQ3ZStgpnON8ksCMu
u6QF/dI1QfFqmlG45HalttrKCiR9t4SS2Yy2IV3gIyDDQ4COgtF1G2xDWBOcSwWCEMT7wvcQq0LZ
F/6T67sFaO80XRfC819SH4z7qhTvSKDROXy12mMJ5kZZLrTisJYh1ntahdggnXvI5POH7ikUD09z
aKRB4r4VMz8c/TxsjhRN21dLNZqWeykT+GsmybaPzfRip0V2iYUDt924eNMRWOGO1PfQA1oR9MRs
xQkHPwPGQZegsC0kL4diHWZ+/xAUJazrR9kyBVdBO+3lOx40QRJF9rwb5EvvI8HlM4G8G+P5S2yn
0SLgOd3qUWo2z0ZVY/kpkug56a66N7CL4hR70BgOGgncByQ36q1fA7UGFm22aFMCcsqooQkaBv0C
VCceBPGT9gZuXEZgJGu8UXnTm5LQdd9G1km3MltUK1hIb5IQdmC+4+KvCPO9zzbfGEZYvw2ODfgZ
saytEwb+Yx63Z4id129Ar6k5yC3d0es5Owx9Khbcq+NXJvlKA5ttCxwrC0AhuPgRhrML8rS/RwwO
/qKdkM4O5MMn2xD2HtxJspCkCt8T4wWEgO4zocJYgoDqbiHvmC1L0TizEvRJLNYyZ97CxvpBQgbx
2kMWlhq189CwGo/0pHoj0gEg0C6LZWpkIDnjU856AqJPnpg5ngU86HVpkm8VV6uiCncWFBJOg+9X
z7kb7gFJUVcs1evnlJ4znhVPDEnOB5xhIFWg17Xj4DwE/UOe4VvgbtIubK4KmM6baT6rLUOuW69w
9vBmzsD/hAUU2Cg3vbF8SFVUEWSy8GzYxnMPVM0FL1SycgeYY+qYovOAazSh8zUe1vVWcxknCVvY
t8PDEhYMP/lYjglA5OA1HF8ROFp6A1RdtAti//VuydG4Z0NGEnTkEF+54YgXEQewyoBg64vuy2x4
Wn/Y06OZdH+NMyR4PtLLZnZvfBLatZGUdG/4XXQGHNNB7jKOliGYFCsyihYMXRQex1ggNKJ5bnfx
ytFsj+mZRZNDWIIHMFFRb64HDNNGqgCPcoZaAJ3X3vQeQ2b3vuf/3PvTKBSTj0yfIi038ejIZi60
Cb+mGZJ2ZhC7D9DtTtd9jgVc7lI43g4QxWCDkO9jLBjnFOvC0aHDAAWGNBQYc0KAuG7c4Qz54Q7X
VagadQ5krOg4UP4+oI+whXmO2ug5ZDVARSIiTwLaYWvdrFLbfsJ6x14XEtV08AUXA9yrdwYwtBej
DvO5zK3oa/LNyQn94oA9ATd5LDvqQdg7AWTeymPEfA7i4WZwyDWRoHvKBlwuqpq20HVpqmWQek+i
MFkOhmQIS3PDJPExy6LwRJK8OuO3abZGyT+3ZoCW7ho3HEuFrfDEZ92VhkW+CSncBfC/xInJ8y+w
KxDH2BJ0b2eyQa7y0rmNOgpNtQUlTR3heYM20CM7CPm6KU62dQjjLAi5IZdeglE7t2osEFe4eAy7
HmjJdiSMCBsi0DT3iwdmiXZtczgEpSDvX6IRVOf1oBd1Rp9BtAAXb9AE7afcbtmiy6i11k5oPSSL
FyaDL7f2OtOjagw2x+ByDK4qQOTtWImzL4PqUnF7o1gFoZNR8TRVAbxgk+QqSsiZ4h87elYVbKcH
gXoGHLdC5UCP1p2f7YYqh8rWeKjfoooDhdp5FbTkKW2NZFUnVQLHDvzqEF5MVwMv86V0khlcMnG9
8htnD64lHDLHpr6GmQZfQYu7u+iulLfVIg49/EnZqD0jQQ0yrai6mi1d4GZnnyYlvbGL84SccuZ3
l5jHc9MFsxSpmuxR4VntGhFY32rUMUmCZ6P2zCMdcccUf8BFXpFwrZvKFfFOH2ooKM9lYNfOQjCI
kC0e4oNJKNSFp3ZK6mEBPA7kD8bhaUCQNAdhBDLaJoNXRxVF/d5BAu3JsXARhiYychckhQEqCp45
y8OvA/9uMWl8S0AeJJkBi7i6BiaW8PJIesH3CQMSy6nC/CGVMYqkg8u/Vt33usqhe/fPMTQd0iU8
vcujWUqyFfG1DfzyimVdPocvTLW+X+l12/KBiKvHYZ8yhceSQS1I1acLk7pipRGoeoOiHeSVKvNH
n8aW6rgOqKvVMP4cOi6QWFrapHJwgqF2OjcMYEGzoJaPnAJ/qvfEz71p1OhQlaCRidQquHR113jn
3JE+np54+55QhmRCZT9HNfhTQyMkHqHd8qkpA6TcEaAYjPSgEcivKu4kMkPwxesdQXDbW+kAGtg9
lOEyY0fZYz/aaoMFjgIH2cLLML03dDdqE9GGSIoi0xg1hdaUerNI5MlaD0AnH659CXwxc8JgHmLc
9POq/qLxc3p70oKWOn6vul93iYrd7l+9bjqI0IN0tAT3g5rtA7AaYsIO+llI+DTcBb7lz3XTZpVc
VhAy2OiHIKLgIU17cED1qNd8Tym3nqzCHy594zykidFuM1+A+Z10UB0Dq0Ai2w7P4ODnXlqbKLyU
ZK/79WYK0800iiGAVGXFfBqAJGSyJmJIZloIlzdBe0SBc3Y3RNV9WhMX90qB+jekjnXfNOCFSLa5
QMzPpz4kbc1tF0VvErqelj8za+9Ma2RXNBRdI9Q1YF2AqLeDX+RJd+lB3a/3OlArIN8DGsgv8s8/
j9AhqS1DMpuiizFaz0XabFWO9DWtu6iCpNgRyEVPko66P9b+XNBeA/4bbDbgPgGURXL3K/QFhrWC
R+u6oVy90GZY39OSgJzPuYidY9aU9MRIA1R7bsHHiPHDABTZsxkO0cYfQAykrb/CA5K5F430Nlnf
mXuj5f+xhyW0t/lTHHf4odb36h5SU+qKh29o9siDIaGHpB9I2FiXCJw+2OoHElfkdMMDq5rr0c5g
UJ/z1RnmWx60zHCvwOMkSPFjU986QCFssMZEU99YVBa186qCzQJJQjFSUAD/N2C7DC236KBfwhGm
sUp8XFv0KPGL5CLMdE3z/2PsvHYsZbZs/Spb+/qgxptWd18Ay2bmSl/1V92gsnjvefrzEdRfK3ee
2q0jpUJEELBICDvnHGOE+r2BM2xjQJ31u6hrldtfBKhkJWIcbsVJNYMCfIZj7YCloH3qnQ5wVeZE
sKmRhcGpeyrTRxx7zaMoSbtunc9htxfnpDyHqNYxoZrLUAXO9E8tPvxyN6jrJsTOw5MA/RfmIu2V
uOhBpOIgsdIAJvFO1z6WcQQLWjy81LIGwNwYPnZBrX20xpVgMNOSXdhTq2m6HoviqNVftykd07oM
xUHcB49bcaFp93mtzp9rtql+kDv1zdIjfx3VyYNcGjf1Lx7XbOUvMBanuChBLx1qazb3CU7gzzY6
kCMa0+ZUaft8vt3UDZMBdZgeYrOkyY1bB4SqXyaJ81rqsB71PAAK4S+CWAmlKHwherLl1nMipxqd
9vq7piBZuub+Pqcqho5EDCRCQoFJm83Jm3KENGvdRICyL61L30BqtTKNi2RktfqrBghOJCrh/+lb
fashLrreQ1xgSdD3/L7HnOraw6TiPVSACwAYSs9SoigvTdwuu0Caij0GEAW2iLk+ERrSeuKsWU3p
ZRiC1yilrow+4oti7cQpUb1rqnt5sLL7rbYCN40GV/NZDrwwWnmJ0Ft0O2vKjpawL9QG0Fill9u9
sQLwtDWpVzbrMbKnGxZUnsjVK4X1drSeFNWw4003gOh/1VjL0zru3bhACneOK9uroxo2ehmpvcEi
YGC2my/Qyi13RljIx3l0Xvo5k+9EkQVaYfKNKHGg2ksMxpsZ6Eo9rAaD6hF1mBmoYiXL+Z3oAMtc
SressB5F+xdFML7BXari97l2mj9chFtk60OiloPk5S6Qp26nFphmvf/tgihY2qfrr1x/+fdFVloO
x7ZmABryojrrIEHPrTlUZ5HVZBXJ6SJuPdwJOmLNEwvEdi52Ji3PN1BP21URTCIYar0SeGW+G+mB
rtVqw1GdJtXCGBkvF8n5seU0fc5v7XE4yRjh9qGa8/jrjC5mbzH5G7GSu3Xe8LJ/n5jGsb8MDBii
hp5BoBSbTrLv8W09TNMU7mlsirfIeDWaOY8exIlZMx5QaY1vlNmJL2WO332Y4we7TaSTI0OIGGss
j6e1rMWbrzi54w0w8Hi12pb2GW4FfG952e1DGT5ZP9EC+S5fISRxmdxYLCKgctAK1wjZq/uZXGu3
rQztL2i1YECMb/xUMjTd6oCPfTPM8B9XEPjgQ7Cw4Kb1RSQSApTbUdepBysEY6jO9uSBxG4uc2Fg
UYkCIDJxBVGkxXbOB7zVXLoQzRzASJBYD9LiR1NTP6ttjcxzIFevkqolXqjrzcfSYCfIQre7S7M4
8qIOYYaEsDdCP3oasj4j+W5D74nhCGdS8HlGMMgfdaX6IFWoKdTtt8AIlget0+WDDVHGnpA227UX
vb9LHes5NQEQt1NVHQpMRH7Rpl4UljOYSZI0V6a9HCN6LsoQnpqe8mB6ycpExieFzGoNEDeWEmIN
5a5p71nbV2FiFTvkH/pdbEupX0sau80gTrYkapz9ZA3B7RygfW446HPJsKifRZIRQAxfZ17eheD+
fLnPJ5h4DOdDjSnEVdImv1PDIviQKPkBotUQZCNDcOBEvqgV6lhWBtCOrlYi/hgqU3kayrnczuoA
dlBhSiaWD9yjSRXbtcapdnM1Uz1LyYtzCFn9Gb6pX0fXMnEiKVdwtjhtqYTSEcNEdZGImtcLr2XX
KuIIav2CkERr3vXq8HnWJhNTW8xdytr810O8UDyKHRNdu6zR0yIvqoojUSbNHUDfVyDH3UF14urs
1NNwMrvqRQscdX99/DiNJq+Z4aXqSoIQJ+lGV1eJL8IXzuMa6K+toeDmYnwvFbMieCMyXMcIJY/B
oltHjO5ctzZGvms+aU0oKYoiP42EOmDmRUGwkfFhC3iAuOm4qEn7l7LeGk8cXuOOGJRzpcyXFo8+
4aX1rtGjHtK1PjlaCeu6pCT2wzOWAsyAGVYgf5EWKLYvIl6deMUi2SoFncon2Y5Fsah/rcq+0DxO
Eqph6VDkx3aNU54VI8+P4gWWDK0dsEo+wNjj9EXUdH3tcEQUqFoVWv0wa3dj3OMjWMuvr198TFG2
faLr6euZa5k4uibiu1yz7+r1scw37yIzOOrQMqBhgTufD3ytJolWIfI9UUXz9tAZkZ+zh2enhpUm
G4hh5YmvyfXZRVnY9/avC0VevJlrbXH07pJ32Tf/+PU6ZWh4eOQI2bmm00uia/ayEy2gs9Rs8QZw
/T60GlihOmPKduJzYewuztcPfc2KsusXvWYlqSIg7frBxZn31zm24xcVkKk4VEviauRKxsXaldB/
kDT46GjPudQunihgJOp+Heo5oc0os7zMA2bBqTwbjN3nBvc9jXM9FAnKs/XbfB5DCd130JGK73N9
XW+6+Xa4vd2iMXeDE+ws9dtss9gfQmbtNUnW96Gtv/On7J/KxBXihLjsmhVlWMR+3UoecQ7L0vhz
SJ3braeKPimSfh0IxJElQDsiLzryn+r8qQwqCT7L9cz7XxBnxG23X5hzYgObOvGItMMKtP7b128q
OrH4sO/Krllx9O6yP5X921tdb//ussixakw24eDG6xgZy2hO/jpc88PagsSY+eZMxaY6g9uCU3Oe
cyguFfntJuJOvy+fCbdAze13oThSh3o5tH12FDevYQz1F20nQXe59WfRTcXQdZ0U3pVde/K13p/K
SmVFboimKCpebyPKrtnrbUSTvmbF0dbjr4Xvfup6mz/90qCoMAaGr5nWwca8zqbb6Pf+UFz7pnCb
id+XigpvaonDa6UorodlG8hHMca++S1R6/1dWXkVpyH4dh00jDUo7JpN14FFjC6iTGTF0f9vPXGt
uCzVM39J1Pa4DavXR9+GdfF8/8+h+B6xGMnFYUioEwE8X64vQkw1om33Cso/2gD4XQ5DGrMYwjIc
at2NGCREPidscQ2g/D3E1SiN9N3rdWgV9/rjcLtO1NeOJqq8q3ftY+JEEjoS/u1Z3ib5d/343bVB
LmHFks/bw5vFt7mSy9O6eF88yENgtBtxXKhLttcxtHCMiv3fi7U3y4NILDDEg1wT8dRWmKAqru1M
nBt78TKuI7/IvitTxVskek0sztookneizxbi0CY8+qhj/TpIk/55JrB98cRqCxUhCbjf2utF9cDp
X8YIVtW4td+sQbenF9+xHRTp11IzEwvQ7ZuKBag43Brz9Uu3yPJKQW8eRaOBrC/zpaWYIQ/9/UbE
f7x9SlH4Jv/7MxLPpzXLdLo2pq2N/V7zituLn722VnEkysTZP2VF2Z9ulamtDm2Kr697e/FwomqX
ln+FRMOyZ6j9bbjVanZ4EAs4RPGyhUuH2YU+5Ue/ru7ESCSOUI14my2jPN+ZufIz1NT6nPZYIYnM
q88BjJrHIMbScDfUNuw7ET4YRVrgTBjq45spjVUxs9t1lhRT41Qm6eKNZQnIFT+CS/TBt+uLEUci
aQ2i/7Wi27fqfZ+A3r/O0RKBzHsiFS+iojQZio9uL/sg4NTcep2VM6IKjy1QJxi5iDVGKCGOzae6
dYCST/VBjDlLk7GUKUGQ7wZemWi9omc7Rs9ktJgm+/w+/CTBWocEZ5W7fdsavqiitHD7Q4PIBLwl
esPvd5PiizcpEtZCcGdYJ/GU4stsQ9WMQC6sefazKKuT2HExsTyYxvw9AlVz4rp3HyYbpRyf+HfR
xbMy2inJ0PEgjidP6ll0k8bpj2mPiWhZphsWSjlWORX1zfIrM0a6w9wIm/z6ua/PJxH3vIPk4gt6
SK8Ed0i7FsmIxeuQoTglMuY6NMEyFyrbT5PjaDujneszCz19RwP4Szz8m13dtrB+U7p1NbHcvrbv
sbXrNVQCy8LvNdv1LSpWimek646ie22vbN1birYtbvJuDNr6tyh8d0kl4baNKugR2YvPiD0heSMW
pkGxL3XYoVHHwneIuBSDPOgvNx/tfj9P1aM+6NiBiBIFtn80xvwRx5mrwGWTh8GtmaRevnSPZv5Q
xo61E7+aQum5ehxd6NL3YcW+mxZEY1k7F7RSrmFUCPepR6ls2Z5k+kmPGm3bpG672G1lITqi6OfX
xcG7Mk3sFkSd7fDdeZH99wuM7RrRDHDf7uW0DA5tPO5BkVnbdunfrj5MrYF3u2gP20Cr8Rqzv5ou
Mg7XtlqYukfM0HgURXjUmU/EmLIdilKRF0ciMUOJSiEKFqwfx72uLpBvoOejt8buOnBsy2DRen8v
udXSbE5pM5Xo02L9+G2HEM1kSszQ7ZH2BjWTvemA11FUdMptPeMscnJkTMG8aHhOHk1H0SIJgJmB
GqgeRBPBQVGyveh+4ovjaXPVIbaPoul1y7BVEL+dYXTzi7JZtqWieLJ3v/unsqh3VtdsfNsNzMxe
NZnyniiu+204a8ZhD3flg3hscTezDctD3v0yp4g7WlMrY0KKPqtRoSw7S1rw5meHBZ5kcf7NDC+e
e5sot94jZrWtO4n/0FDa+Lw8m43ud41UHq+Wj3zQVL9flMJ9syCWVRQwK10vtmb9pgm+ORQPr6dF
6Yed1ptuCwvcscwtJgliDvZZQisUc7zY/7YqNjUJb3ZYxXtwl90pGZ7rJTYPWavvtcJibSpak9Vm
EcCbDur07mvQrBokda3CNr/urEWPED+MTOWC44dgvGvzEw3rfRNtx/4pLwMfedrj0kQr8u5vq9Wb
N7i90XXyF0fiLcoEervt1KGf+3vY0vty9ss6Ztj7vVIgGuk86PlHRnpsQTCsrUsiozDj40RAAfqR
jMJiD7odioXepEcm7ob1Hm8Ol6DCSFAHMUJ+8VGH0dIXtUULjsKaVyvyHSTyK+ptW+KI33sz6Fx7
fcNyz8+nUN1ekng1bRR3flWo0FuLXb2BIWGu09MAWm7x9ESd9ioObNFdtbx7NvSEQJht7h8xIaBN
8fnNkmsmfG2X9rB/YXOeTc/BEYypV215GSaKYOt/+OtV9V+6pYEhV6xBRbMUr5mnOkdw76+KAk5/
uL5/R8GRlKzz3bVsW8t26/8FOaK62UAKpf5uwOe9y7CznYr8XjQJ0RokZ17o1qM3LoCEjui3EA3E
iCR+2ZyseBdZMD2+6TXicEtKw83U2jrma4vBIufsatRvThX0xesCVmrkg6YABppmzO7Izuvb3t+w
ctCUkcyqbB3kxOcQR2oDKyOE9b9H0u2hxLmt0SipvOzEoSgUifhq4kjDl+0FP+wutx6rvvTxgH9C
JUndNnV2rBeEq0nVSFCoHqC+Nf5ts7P6Tjq0VtWr3ggVpXgz28pOjEd6TeD6URxuhkrx8bfDyW7D
s6F/7YJsPF33eigesBDTzdp9twmcuwBS1iWDRVNZnsF/5rswm93MzAm7w6QUyT/16GXC4XmcD8b6
HaH2IYhAtBMxbG2f2CIO101ven01P4g14GpHzdakWJMFErxdHGYfRJFI9PpmQA3gJKoX0YPj8MjZ
ugqe1h5pdg1iE/mrvHwZotupuVeBgPpJsR8q/X7oNCJbJNyqlkVsRKtMnmICc2GxEGb1USceHNrN
yNUbGo+Jo2/HZqt3pUZBO5NownvNNtP7ftG0EzyrD+GqxBUnxXIIpPg7wWymX0iD5Ds1bMAhgUkY
860WV3tYvsCdanid3vzKVhXOLLiINC8ODR9cfnZOejs6apomHcwgzoHX4qgoF1t77KumYr6McaCu
WZR2Psaq0ezVJXYRCQ0elvll0dDKK4j7e8gzwp1kJ7dQ48H9NkgzNyQwz9nHQBaf0/lnS9z0QzVU
5oPR0VakrOmBbscwNdux86EFwuoTdSszwknupgdahwFNagaHKoVAMbv5Fp3qm4LNQytDrqLCAhBL
sk6cgnGxk8XhQf3YmaLd0mtHKWySz5X+cdEi+YDsr+mno/SkpCEccRK4Ga31i6LSPprRpwHkULuu
h1FQQipgdWoia4vj/2c75gfoL8F6D81PDVk5yUsUlrZEWvoEfC4+lGahV2dJ7S/zXknV5SzbyYe4
nwA15Ugiwecuu01SjntT15PbQUG5etX0KSSTvlqalyIM3WpmcOxNGzJ/I+kOCtKIfpZUGsLFYXEq
FuWF59HOE2EFZyfA9Uj/K4MBBGYuUkLhJHBBhoPAWsPvCTCiSMaMwOR6UQfPXO8gbmOJ2nb3fSlA
KiDZnr065ZepApgzO6P1Grf1B0PtwI92SX7fjRMRktFiX8xxLjw9NtrddYLftlGQ4Kf+AvrB6yFX
tfqquMDl5o0hLwHl3xt1/aTaSlgRWlHmi3m71wPHy01t9szemS5ZpAReAF2kb69ZWZMfQCdUhPio
JylHCx7VQ9xdsTrvEPlRvTYFlgV0oSeauFL2agGH5IJsQ30onMzN7F5BLzPtj3k1QEEfT6kf9qnp
W0sDzFSOXRR8w8s16cFenZ0iJ0iNr1vr+MzYn66Ys7s5MBRkeOByG6TmESEIcHzNpCFT5sHeHXuq
Y0RuZ5uPTl8kN3hXApewXCKppQE8gtWm2LYfg05JQHdMCXSIl24k2nZLZt1ELbZ8SDLVQGkr/tAN
GcLZXWW4tZ2fUitFBCC00EVFoYSweim62FXYPS560z22SbMbBkjpRE4rJuU2H7VTXjXpbbommQUt
fjM/LCVwHt2ZiMUNfxAbUjwuS3psSms6T6my+2HAKUpAmX1K1EG7gRC/PkK2705TXXpAgiMEmA3m
IDw3+9mmQdmQY/h6UE2uVC/GxWiGg2nl7akZS4LKmPhuxNE1qYIYpJCW7swe7dRxmlwbssqHgFwX
yLrfWEYJH6/9UiIWRCRDdnGMsvEaG3ZdY0mdo1LLrQ8FIdBGIw/PkTZ4YWVL39LSOdsoj85QdnRy
F3yD4D4lBKEBM1POnX5IkuSglSUoXaO3/0rS+Fkp0dCUlnBAta7FqWfBNTAiYQHBciW7XR1BJb6S
4EtFZRzR4MNVBZOf15VFiLNuhoAwrlCrNKXwnPWhVxTL56ZTAjfLABdEI9Sltf6sG031Ah4WULoD
CLXiM+a9Ge6sINDcqu8/D0GJmlGWfpaaZCebUw0FR4xZIO1j/m3ntkr6L3pcxjBmBCjLBLQl08Tn
HhfmaaohFqaJlqc0V1tkipynKO/u537ujj0gP29E4uAWlNtTPeCEliTHTfDzX0xFlty8JyoWVO9K
C8A4jdVE9gyEYLtUsrzUpDjWcHw2IHK7H52SewobPtBphIslgX3o1nVAC5UwroUVIkEQxNGugcA5
xLvAioeYp94hCZnKml+FkeskUH4qvQVoaG2MxIH2rgppr0foveMudfhUq/18cPKucc2SWBYVLdy0
sAyc4rw+pchfianPoZZH+c7wuzztUIWaHjG1Trpl3rV6AFNhC6AHTu3YVVVj8gyd4LM2v7O0pPoQ
Sd03BTjbTUBef2X5y7OiwVfz79YBg1nTSXDPttJIlDhYqVANg11auLgF3ELSjZ3Qgl60vzWiB5CK
vTrBoNC03pDq7ALTyu/HAYNpXjJkp6Xl9RKwbwlAwJDVqqvLivGghOZHx9GNs9TWxgNq4z8HOWn3
lqmja5h6Wh3rxybHmpDE30cYmZHHyD+a9dgcjfkh121lr6NA4uH+opsS8eyCONLOlbqoXic/ZFXV
eQyH9m3WK1/jYYYNok8IXgvabFc2ZfJqLgH7Ddz/2DEUHGKKVt0qJvrVmWKfCGPFZqHN4dkCjXUr
K1KNhDxMx8oAXGkB1pJjFlKVp3mls+n75jKVtfJUTGFzJjT3ZwpBRGl4E/CrQ29KFyX/Ujem/Aqx
7nyK8rL2TUUaD6mC8dHoBvPOWpNC7x+bvr4pg0g9tU0EqiNVZ2L65K9VFVrAeBRt1xc42yHtdOUm
xVFOkNyN0UIDYUgJoZtN7NVo3nuZBlGrVhaOR18GkWuYXyLD/FoGYbZPnULZOYo97rWkOy5mVXrG
oEdg8caJYI+u9u18ck55Ux3ahlVZA4iPndhRgtb9lsVq4CXq/JCZU4cidtqjF644OzmBIQWYdXdr
0ROPtWS+dkNdP5qRhFloUv0MmM1OGlH3Wjr1Y4p4KzPbTOykTqSb1qTtjnbQnMfOTI9hoe1ULKNS
aKg7J1Ofy2lYblREodzMmOTHLMTPGpTqbdEg8GAs0kgLQ/Quq8bobKnfoSOWLp2RBewbZbg3Unli
Fhg+ApsF0xvbZ0LL0UD4nSR2tTQsPSmcHTiTuA+g8uWliD8E4zy4WpvI+zwItVtjRpW1ncfcs9M7
OWqdh2V4rHRicltgDgTXYrVBdMIfar7QMmn9niVFVswdhPYaGmloC++BXuGzM1CdGiL72WbtWkoY
ROMWehlVe80GBNv7YbRPq+ylTzyBRCPOTqUmX6TGavyslirXQCmHrxMeY9mbGrrdggCar1TajSFH
xo6wHg98P7KfjRUfSrxefVtOQBOUn6Mz6vus76Uz4lCzr8Q2VKLtOswmau7mzmcCJLxWL/CUoHfv
5wP6wXLNiDiVzQmtENBNaHSxOjqmKIl5mVE+K20y+zmWWcupvyaKDo0QIBXXqYY7Cb2wRgvACpv1
x0yXcUIX2W1TtfYdknc2ylZpt49auHHQ7SKcUh4r4p52dUiY2xzmd/bUALBu9LE6z6P2ajTRwJPo
E1B/s7osxBifotkihN7I22dFMZvnlHWvnKvJvSgaWK9Bz438sTg5VOn4FBiQ/EQDTA1OInlha0+Y
qLjSyOflTlKaJ33qm2din7SdM4esqBxAGqFSpPuyktA0QYainvrgxIjGDxMpv8bjSzf9OMmXNgkI
6rdr6Kn4fL6oLMo0xTcnzSEYFBQaRMmPWic1J9uo8Pp2Ga/caDsIOOok8ruw+TqZBfzak5NfzHqw
ZHeSQ6QwyuTpTZk4tLJsOWtReRY5cRmdHI0mc75FVgvXxTAOB4AO8pMpd9OT5YtjkRhhC4/uiOnu
WlYr5l99GCS3DjFcT3UsT9CPjq/XCuPQhX7WQMB1LTP7/Xek0gkeH4iBt2U5OKtO+gMihvCJQKjw
qUcVe5+Cx/avZVpTA15rCdwr1CwmEqyxD2NgtxdxxVJqy4W11kHkRNK1I1blWdVpr3b4ZNq2r1pF
/DA00HGoppaeVDAuT2WQaXe9Od+LnEhaA27bGtTBUWTlIpkv08JDrvVVtQ6fux7QAgrM1kGUgSbo
74EwHFjFrzWoNtcoKYHBLbcatZI3D62Ogtl2D2oQgN37+ojWtyjLCqn2i1wKdnX/s5J66wlAqPXk
9MO0s/O4RewdvRki8if0daToUVSJc5h5CyZsT+5UYsyJv71tC5a5JpFuT2o74sxB/8wVlbdkHFcS
8SI4ViGY67LXnkcVvWUWAYNnrdnJyuPnKjnIo6k9p6xnnuWlCT2kMPqTqDCyiToli4R491pfVIE9
JQ0cNrzhpJ9yU42fpMopzsoM/UGWNvFTsibVGlra6HmJpYqsSOyIHWpNWOUZi1iVIisDlQaA+0HW
S4+AQv2lQrzFyzWVFWNTaC8s5sadoaAAKs7ygpzjCq33SmfRXsLULO/Kqfom6iJxND0FdbSdS8fv
Mq9lXqIaSW8zvS265GcKYwMA6SY6N4HV3uPiUp+nJMp3EUDWDOETL5mr/rk1xvRestjwrzmROOWq
mhlU41YWhLoGgJW9R6CiR2avSaeWe7DfycN2FeJIOwboeSdOysjyPtTovF9v2TuF6RJPqpxEGape
8zla2f3FBaIsGAD4RyC4tho27oECmcqdyE56XD1OAWi39SkLpDPvcyk+qr2TeCb0eade0eXnqiMk
XtbYmDV2qjxj8lKeJ4e2NWjdoygyYxOh9cXMD+KCYDKH20GbvrIoUp5FUZY4d3pFxxA5W7VMApik
YSeyscnLkuthV5fJsVYb5c7R2/FJHyeYPir1E5Pj+CSSxU5QhjE6ZZ0wf5VVju0tpRI/bDXm0sav
QJy9hi/gkFgQ0EU9EtWKEkQ/tOFOMKaUs/wVYLb2gRdg+5JepBe9NqD4ixTlAAy7e5Q6VObKTnU+
z3V00pel+oly9XkqpPhudJJvwcrF7LDMvrXWxKytwK1BFd9rGn6Tui7b575KPs2VxGsLtYVWXkDF
UZu+5MSRXwBNvqSuMBFEDSwek5LXe1nSG1c3culoN14xqZd6UCCTa2LnaD33fb5zpM/EKer3yC02
OGgBmk+mUn5odedE3wz3ViDVrgWxw1AoT5YNQUX3rc2QdBph6YIc2sL8EdmPxQD5i+5oFdTQoXOU
PxYtgcOh7M+IJj/zr+8bxYwfSsbHJVWfCPCcfcC3DltHZ7ozllrZpbMBU8iSeHakpZ+HdDT3Y5Ng
bigL3K+GtUNVWUHEEZtrN0X6jQZWVGviH2Ovyuewsr7ZbXqzlE68U5cFBI1aZx9D8yDbKms7xLJK
rMCek9TyBzmzpH2UxBY+3zy972LpO4hH2GTqGKY/ixjL6Bt9Q/1QBtOD3tevupLPL2WbSWgp1l+r
KZdP6SoCwX4SlU1UJE+K1UFZBjUai9FedZM0TR4KIGPEbMvBF2c8B6YJ1cOQ5VuiIBxcSxO8YnG1
uGI5nWlNgTwG7sJ4Wl5GHV5DC/HXdCqSC5o7CStEs9gpndLuj5CMxt8tyD08uYrN+wKSjNUBbLJs
q75rczR9aGfrKTWM8LuSJx8Kw0ZeKof/C2gJnge9jm6UegrO1tBkx0afqgtU7SUeFGg4WYeGz0pu
FF5MAPAnx5JeraFafioQz1ir8lERZLid4SZA3X12x6TKXu161v0ljtojTAKKa7A1QJC1bpsz1IMs
zUIZUZK0QlMwCoaHfui7ly4wu5d5hYiZ+fAkcplasCWN5OVGZCdVqXaVWvV7kR0RDztlIATcviv6
l9RcJzTwo9e71YW0T1XLeBD1ldgykag1Krj6+ClDT/N9NCbTTmQd8KM36Guwd1zPRg1Tv2HMcBeR
Ewk6YxdbHzGhrUXU78AIQFAvsmY3Askjpt0XWaRwltsQC/6vu1m5vs5g4px4PqOyPi5mod6JZw9G
M/EHnO9bjTlv2IU7M1aK9adK5otLZhSvItcNc+hHepq54RxE9wPKavcELaRunnQFVgfKRJIMgeIr
c0jIR2NK/gyaHl1DObxHHBjOfRhU7yVZKs5WrT+8KxfZCCSqMSzz7dBhJHBFWTh0rFQIbN+L60d8
P8TYO8muH2rnMk+1fGgm7I6tZtGgRaFI0JZzB5mOfS3CQOhcSgLqvW5KrO0G4qw4oQGMP2XZ8Beq
9Be5qQY2Vmqp4UGPzEsXzS+zLS+nN2UzGKU9O1oIB9YqhdqYF6WNuMQiuMFi3X27ZdmdoFSUj9Fx
nX5wArWGR1hHze5rvUZry+GCPV9kRAL5DyehJEFgbu5wuIi8OKXOc34Tg0hSc9W86Guy3Yrg4twd
VcU6iMIefj7w6e2wT+psucB0q55BqyFxSk4UqY16DAdjeZii+QTEsoZnZ9RfgeyzDurlLYec34FV
X/DYRY7+mhrJvl7M8knUbJR8t2TTsuXiufbbeHG2XEUkLmpV5bOoiRK42yzN/BwHlfHaq2wc9d7Z
zmXNdzVgc7o4hn0DHVD1WuXK3oom5TEb7fJVAovdp0l7L85BQQpHGdrZd01W5Xs9xd2g281Tidbv
YLixSpyiZtrEdkppixsAB3UWWn48VM/JgqpdGy3aEzHt7BgSeTV9zs0RqorCg++f9k/Ty9jcHdUB
u8o8KKGr2QgdaVVZn5x+ZgrUZPMBBJJya0ztnbbip9PZDs/jBHenyCplqUIrY7JYMwjzSBAXnCCq
8WBWtP2I0NFDCo3ZQZo/N0kTfwtZ/3nwlLUPDsyCLnj+FBJCqzrQgT7YLZyCpZQUu0pZeq/IV3BL
UdxU4MVhW4IbJHmuld74Rvs4sakyXgcdm0IIPjbKUukjAf7g/NAqXaa+iLEpz25ysVVbD90BhcjG
VuUfqSTdOYHWfMud5K9a0JDN6Ga1OXJ9GFa1I8JY3xAveTJCNYZ1uE6JEVDS+1ALtDunomGvRcma
iCNbTrQDQJDEDUB6waoUPIPgcqWpdQ6oWS8vU9k9DE5dfknwJYKIyRVXg1zJszKpg01P6W5VtbH8
RbMgLbbqmahBKcY633y0TOc+Dw5mnjZExJDEiEqBTfLLQpIQ3dIKLxry52wG7FJWyI9ner/vFbva
5Yx9XjiM41EuQsurzESFOKRs9s2EaO1YBNFrMaTK0VSB75vzkCKWUR+yvI93pnaqqrF5gViKOaaH
tBKK1UeR65zgQy9N3cW0zOx1jqGFAo0EYHvNplLUe7oyzadpxgLZhYyeYyZ/DNJBOxRL3r+qkHns
Ws00iI0czecUSl2MHeuOuSFGfXjMYzV7UacwPoTWkO3MrN3/8x//8T//9W36z/BHCTfrHJbFP4p+
jQ0quva//6np//xHtRWfvv/3Pw1W8TpIVEtDXNJSZEtdz3/78hQXIbWV/4OfGaxFEsXH3po/ZrJ5
FlSm9SLbvEF1ClwmlxLR3DU/hVFxu9ZR4/JTaCzMa1WtPIYM/H6ZL/J2JMpKPQ8Io+BshN4eXxLV
UVEPskI4gcE6b2w788qxU8F/y9bMyI+CX0ckLB5YdOTtk6jR2qYr/vH/+Jf/vBVv4ltZzcx5IGj/
Nfs/hx/l5Uv+o/2v9arftd5Veilz/v7XKnfxt6Zsy5/d+1r/cl9+/dfT+V+6L/+Sgb4q7ub/S915
LEdupmv6VhRaDxTwZtGLgUvLTDLpuUHQwnuPqz8PSurTVWpJPZrZzIlQVKiKycwE8Lvv/V5z0382
8+WT+d/98wmur/w//eFPn9/e5W6uPv/x8zvQe7e+WxiXxc+//Wh94pImfTdC1vf/7YfrnfjHz5f/
ffvT1ev7a/lvv/P52nb8uqT8oouKIlq6IhHsrOs//zR+/vMnmoKHk2GIInQzhc+Bc9RF//hZln+R
qacM0xIBNU1ZlX/+qUUu++uPJFE3wa4VRdd1y5J//ue1/zZ6f31ofzyaJeWH0SzwKYZqKpRsP45i
3MfMCtxuOBiD6gXWiYzo+wlZEP5ENg0izZPH4LEf/PHQFcfUUp6/u0d/NIu4gO9m0b8+93ezR4zU
tkPFOByG2cfmhIwfcSxpxt5LkbkVoQSdta55DQi71EPdbY2JnWYviF6vXupuC6rviJnp6Msnzll2
n+FdPuP4op/HrLJH1dwaVrkx02fMLNMihGiw2PP09tffXTbFP/ny6838buobIAZ5gg/WIY13k/iZ
YDQav4CVq3PmJMWzNvl19V5IX8Z0Gt4lIq8BcsZrzO1tWqvWfD0SM0yPTXiO3/hbDtpH5uQiHyX5
eNUJ+zq/NdL71Bps1jIZ+lFgjzS62tCb9uVL/ZWq1F6xjYnEtt0WV8VLG9n4oPjEvvvNZt4GHtbn
buv13uQurmBrx8XGss9Dv+bGDh10N/WKs2C/GXZuY3MD7+iYYJIJT8Erg0fNUh20r+v6OZ6maJvU
sB6eQT+z7B6fg1z0DOU+rRd7FL0xe7QmNkfIkmaR2TOcBqJuh7NY+WboDwoO4vuXlsMUkVhQks4V
zJGLoDjQI/TZ7mCrlLR8RT8ITt1suelEw45zwk06n2v83gPH0LdZc8cHDiisGw7IuIFUgZ80e7U+
jvlJ7R6ggKTzVtG2UrXVo62kbqfhuu7PnCykGuuanTJ86BC7sPTtIV+UWMH4a2ijNl9oF9Ihc+A3
07NQveqNvMP7Vtngxh6hqL7KNJ94PtXLcLO4tPhFlXblTZXTPQiEk9ME6rAHac5W4/OftEcCK9Wx
XSO7jJ9H2KQyDn2v6rv43it2h12bUVDgTRi6kI6tu7wbA0a6TIYTBDji1Y7+XgZn802Nsudig1WO
3eo7YdqOt/HTJHd+bUmPI2xJMTy1kCTauzanvQG7L8UWL1CJreCxC1dx70o4d6aBM8evOkr00Gk2
meZynyJvMlxBsxPdVgw3QopjYGTsKg8Lf1ienPi5O5PPNj/08L2V9KTr+w5yCD1aH+8Kr93h77+H
sLCV95pv+ZoveparB44IfPdWxKe/nmISi+IfLg/rsvHdDAPCyKPOtPqDcJtdB/t6j/HhmbjbK2WP
id4JmtAVTqmH//Bp5p98Ggvw95+WTI2iiimfVhz7h/rUXE+35Ut0G24w0jw1p/x5vsU17co8lf+3
n7iuLN9dnzwbmJRGZn+QzuI+2OsPyw7nu3N6pR/Ns7bPTuJR38qP5km5+w/XKJrWH1+lvP77d585
ZGMvQaDvD8q5porj8TK+kJU/Wqd4P+1IxeB4iTmanT/Me2lXb3Vv8YlV9NV94/d7/s1vXGXX7ouj
9a749Fmuu3Plx4fiOo4dLfOzdhsFGIHYMFaE2IWoHbqACeroyyl9XQ9bJVzCYzJOcArrnBqEFD/9
wKZ1JXMatvs3CQD6JoZ7Bvevt+vZpU+ReJKn24vhDKJzPJX+jdFuJkj5807rHO2pOsobej/1BBn3
RmxoHflVt9H0rdTuw5M1HoKWsoTawM7g13zNhUtQR/tAIvL8NeUONK+ktPUvvXSiyM43GCJf4RCo
Eej2Wl/qk3W4azfKKuy3NcmRSye96rZtaQ8EwDxh+Txfz4JNXoaAIM7p+cgdH3Behd625eFAa4JN
btTExfNhTfrEMh2OQOibEBXRg9WfFqtvWX1ZT2n7nlXPnfIgF1+huGuMLaXU9E5w8UF4TgXqGleC
0LbJdUTo2x5S06f4llzh0/TV4hmfuc17+LY8j4Y9JDTx7PxtuhZvHuKaReswgcf1Tpi7DXmd+pb/
Ad5paFdmW1Ff/6ciMoHb8mX09vIen2Yv3uLR8aDU+Dut+4hCrWFbW0yVD/TmsWK9iBf6orvoTnnq
PZqJfsSUzK7Kbe9ghv/QuR9UZq7uw/s545Cu2NLI8uiDwYQYTzNWoCCz9sZ2t1NcesSbYqtdNR5w
gLP48s0ILuWYHoQsLz2VtSM6hEP6k48Rw1d0fQhdAmKd2OVB2cTF24lj7LKn2oPZ+qDj1hjbEnYI
NuqHKza9neEFPvXBnkusdpYd0Vtn8Lvs3JFdPc5n6RS+tOmms25CmqbzQ8s8CO+KKGRoIinTnbl4
Ez+tQ32pnptnBgG8nDqFCLWhqwy1z7QcLObhcXgNXDkn/BL9ovDi+wxSlOCbw84sNgBY9ECis1TP
dnmv0WNcXN5AL5x+tKWLON+ama/ciNfmyFZ60UxfuYg74aZ5TU7aTf0k3cxn8yh4rNCecpS92kmd
2e3sxF3sO3wVtuVFeDJ87bjeTMGJnGD/gr0lrwZ2cAq38CM/vaJ8s58lR/f7O93vNhB3trX/PDnv
tIj8+Zh+JC1bV/caX2en4LZ/GhrMWACCbf063df0fXg31Zb2y549y42cEcO511SBlgLX0omA/Cen
HT3pjXKucEUvJfIGS1wU79Wsemz8Yu2oRF4TbD5fGHcTe3DsFSqnOduyLR++5oHZpn5QiZdPomUb
xcHUR4eToiMhGKpw9/DbWwx0AxcnfIQyuStsyiMzcdnkxzzC7WOy06PmCafwJhYeyhfD7444lk69
k+fu+DXWTmXtZga+fCUMm1bxxcmJFX+yfNlEN+OkL6oXbtW94ieclvSd9Cg9KlvV63aqZpsQ2neS
35+WHVmpJ32fPwiH5Xq8Gd5lzZ6abRs5qLyYkeSyR4xkGCODnbwndJlvZMq+1TTYLqJNbbq43tNM
b/B2GWBNHk34sLU99m474bm2bfDJ7a5ltCfi6vdhd2RTZnRUrgNaibOHaZTkjbhOPRa36SE8dOQ9
Y5PxIEvPlfFmpS863p9P4ZI+t6KxrTuMGCCxQQ9u78L5C+4GNLrkPrvJpu6uLbI3oygxInRK05bF
daUct8kVbDkOqJE96aaHIy2y+xEL7w/habgbrq1HkMzcKev6pZTbIzxTAuddYbXZiC0ePHDPZ/5p
PtNEvBav53O+TOjY7A5Y+b17DZ+7y3ATPtXjdTZ2G5FwWnnCYq9CHcaZUPb6GivbDkrAS5htMN0H
prZ7LEFpxMX3arOL0l1WYDxPFvmlIOiruzU/uw9Vtzk1x42Twhw5dWf1Wb/lkNPPT6qg74wOXdUk
76QGAi1rxEQ7+DWOz8OwwbHRkrewp9RL+ZEEh6HY6old3ZoP4vCWth+ztBOe8ofuSb0RGXGgZbRz
OL3tdcw23+TeJe+75P4wxcvcqaALDg9L79NaixEk1dxDTp9V4BrDdKw4Cod6eGW1H4oF9wtNoFuN
Xo6blrKL7qts8KCw2d2j6hpX2gix1Y5ZtllkNYc+v25dwPiK4KB017XkV8oZtycqo4ZOg91CZD+q
2/Rc3wZ+ENnRgxY5/crhcHIwMCwUZoxu7a7iqOfNo10ltIuwPvTU4SCm9AG9UfWm4R4nwGWDmv6Z
3Y1LC46qa90E7+FHRFsIB9WHqrie82cdklbU+xk2LfNuQFqK6wKJGaRphJhugeBAZcHe084/AXGj
dqNJl8W60boD8e2sczzT5At9Y3otH7sbkCcZq8zmVVGICDrm6huce5xidW3XmntqO6m5B7QCbSTy
msTkzsmwl6ncZEJj62rSQUkOU/YmRYmt4+bR67mNiWCUPuS4LurTRxzcsW0aHGA6XzjPD6yNN0Zn
t8x64aD0J60/pTeqF1/SV+1cPSnlS/Y0VHb5GN+WZ+U+WCDSdQ8JOS+71p0u0ss1a5LXOdV9jGjE
q2oqrShzMCMRy22ResB7hJnT44NYTcCBOdJ/oGtUwPWRHvsEQ31JssVhcMTdzK63Wbz0uoGnN2/n
N5Js5FvN8nKcbSPKE3wo+9uId+ts81G6Eu/qa5nNbHGW2aPqmCL6tfZ0M74rM8sEEg1Cjrwhw1ne
wQfeZ0Cm76WnHRNgtUfjzvQJ6tCcZIN0JqBMIEjgtnsx4VaKPhoKqzoY6l1D3Df0uoYADa93CeJK
trlbv6n04+8NducD/eGb7FMoHVysMGzHKptzWGSXb/FXcpyeIwT4qq3fR8f0MTjBSxIUe9IciYAv
EOuP+tHiTBY6c7UebGR5Czsjw9uI7TuyG1+88JhNkcQZ53/Fs1knJeDfIQ5ITxFYjEQY5rqZ3AhP
pJMj4aajaqefdGWs3pHEU9JeCSDCwb6hXGrbBxkbLE45/ki2bjQUHkwJURw3FU5eqvAs1a99lnlj
n19l6uxRTlvS09g03lR+fTt+/y3w7E9Brx+wtNPrEBdf5f8AYMygOPtv5PTfcLHb12x4/Sib72Gx
9Td+RcXItv5Ft0RDsnRRVS1ZMqnJfoXFBEv8RZIBxjTd4g9LMcCmfsPFJPUXVdVEfiApIl3ptW78
DRcDZpM0GbTMEk1JlUXrb8Fi8jcY93uYV1NlC+hP5U1FzTTN3wFVBs6ms7KAM9OfuyPH/Y10D7aR
R1pEWHaZsTNrdHxNQz51U4ChgnrKh1VtHxuSI1ICIcvNaT5k3uoob4sTHK80szbtaDhZNIo4k9Ut
R3aUqFkU+oWuFxujiTg8kPThZA2Zb83CrLXifj/qBue/GFN/ioZYKiNbTzjsZNoHhojYFFnGacKL
yqkU604wg+dC/1jUFppm07LuDMbdeglKKQFN6bCoC7I7YhIQ0r25dsyCij8QruzCiEV7KZSvqj81
g99jOvntZ9CW7qfR2NGHUuwSir2dotdAcWA5HXWD0Y8JqgmdjWwZmMaT5cCrhLVcSe5AOtWQWXfm
tKoBlHzxu4bvOPZ7WU9f16+FEI90BknbLYt5l9GdhKDMeYDumlKYd3KZwvNbaLSL1Qj8UX30S/Qi
BotFAdearhTCAEo5cuEn7yURHGQ1Tt8i+EzhkqNWsaQWNc+MUiR/0fWG4sGI3nI8TexASc6A6Hc5
N78RWyJrtOU9IMtzTY/sLdcc3E5t7uoqfNTHPLabjLNkkScvQqx+ffuX2orfhfIZD3J2BkV8qhkr
eA9fwkXez3VQbvpc3TUC6FHdZ6d5wOayi9hsDMUXkkZFwl0TzNR1nikBiY1B6uuR+JSTSL5VcXrV
wDsMpIpRL/lUECJb/Jp5r5Pj1gQfcyAcw5bNBpbCtVG+M4AXUEP1zlz6J/gjOzljGU2S8b5JRxPK
5XNNTw7CNqCRYo1vhsVH9qzUoxk1+OwTT5fVKTqU6RJmo+j4nZw1J5N7Z2NMCS60lWpT2EjKuFME
edqlAZLdIV0O5KqQw1pR3Je1XNkzTawTRjGxTfbAdQOZNua0b0B2hAYWXkaO0nhmyfBl270143Es
ttVbto77FCk/lE/V9MsS3amRXggoMkhEgfFpqSQgagRv1D0bfASp0lFDgzkWWjtJIwgjqb4IA6rt
rAwbD8rq84CexA0t6Zl0+MIjskl2kwzePEQPAvpamGlzsWtIguQktCAsWaRrnOCvuzlqcJTXJc5O
1rFZs+DIZiLRgvOOZpk3GtxhoinGFFnPI8lfRJGSDTqJ6U1SfSRCTEaZ4FnFVhajD6D3wi3VZde1
yfNEEidKHLicNBYNIc13khpcptl6z40MrRqwhBJbHKIgi0d5RUxoa8tL49URBbOY0WSHZx5K0Xhl
BM8iOTqGbEa3uoSfRVupnA/GEFp5Dr/fmjRUgSHyidaaYC9b8Z7udH4oBiCDuFTRNMTRVaPFLk8d
a4oiQy0/THcFKxFCjCdpycqtaaaFEwz5xxgjahZwHYR12iINsML7kYqk6YmnyOEQbQdtWLNYcHTV
0MXBh4FJUucMMi31rREme5SUz1AhQB7CFk/tbNyjKuKgrjvN+kC0WDZuC7HqUQZphypUwNCHW30o
SUcbxsc2DV4MZVP1yTlWODRYAosukhDZNpbyuUivrGR6mbUMq/4Q0AndYTx1bocmDDuG0R2nhYMZ
RzHYVXQF6Spz8EFNs0TwsOd7BVIBqYvDG/XE4MJs1z0zCSXf6imZhmqnwgu1A3NCk1FTDquxivi8
wr2P5jldldxRhgBNS6Ro/J617RVZd0dhMcnlxLZSneobFNCG2xGeoMr5hzjAvEXWeteZKCuINGIo
D8peDYr7ZKhGpIgd0UhkEGidOxiWQZhDPuz68JMcIWIOcYGZM2/QlFMrxx0uduoXPl8AebngqyO2
2mm27PAkB4PK+XQCD0KsZW3VKB7IE8MXIYYwjqnoc1toL22nFUBU1F7Q+PHSLiWaFFl8U2lR7uIG
bFEtD/22ykTEZatzZTwLAdzpjEUiwpRSZofyhc8yx3jwNeXrCHIq2LIFCFiZM9QyC2iwssBLVFkD
dWKMYlaRTw+GqNL5n7MNIVW8Tu7RD+jSdaQhYG7lnmSkKrxuMNFREmU/1jFRjbr5ZQxtRyosElEN
9pwTmUO10RhFonjGLPK2rot3fdyOUGxtoau2glno6JMKFCVx4FJpLid1geDQWORCLWbKLbLSswbh
GgBb7f02H49hVQQuqplDVM34TY9OkyKqlC2yOsePSr50I7EhWpSKR5Ogn3BM59uytZ4SSAwuUXPR
picMCRmRfFnmEe0C1Hy64vA+0lD0Rbh2bh/giZ51p1kc73UJVCXKBH+qlFUUmmSc8QUOA1q7G7Q8
e7Dw1Dc1h2hHuIG4aCJKosIVoe0phgwe16cvloVZdiM2X01IhKjOpq7lSLzaBT5xT+CUPGB6XCN+
26SmN0xZ4Qdm/dwk7YE+FLHUt1olYJ4oEaqu4sSyKm/63twMGhulrsfHu0aPT22ZUvElV2LMQV/P
o+fOMGusYcuNNkrSvo/iXVsJ5Hq1iD31j0qElfDtkNCqLvzzntp+jGkvSSjSFwqy+G4AQCs1V61N
lIBNZnfimK/UE3ucZvQxIGqBtJek+iy2pTsLrhpdz4V5TqXmpOVQVQYtHogbUG45szesctqxYyK7
xCjtZq0/atCjXZI+XtIIYfVQ+yh7rK1VNf4ikwleRtExwMQ7k2WnMgZINU6p4oY1SpvMTsQKO9fq
Iut1xXaMCjxOul0pg3eUUugCh+et4Mcxjq9Bu+D2GB5CfXgkqAw8UCIuqlHI4r00LbhdPsXg2fNV
EVANhWM7ukFhWfdayiEON9XcnFrXGEOvG4YDInvBkfamiCNFYlC6R0rZ7apgbBwyKiPfEOTaHWSS
S4xWFdwyzAfbzJ9l+JR21gmiG1VQYMQmKLZzX8M+Ql81zbFP7KDxhT2w3kadY0HBvB71YM1ONdo1
Uj1xG1J87FzQxSP8mW0f3JvCCD1SZH2FLkT+yAhDEuSyU3y5Nz+ShMcU9qwq2mmq5ruQBD9H0rQD
+b1fYhyYDisTIHoS7IMi0s7IrU59suyYaJe+Cr5wCXgU8vJ5mVKaYdoF/9zGTgY8V1E5fSyahPin
U1zyJnex1nyacXBAItH6PTYGnqSSzKTleKpxjB16+DZdCoZvqfNFxqkBqB0wns2J4Lw3ywSqyZR4
3NTq4KUdYicjfhyzsObEAbQFzebSlBmSFq6fkAhVHRGOKi9qlr034l1jDdtAHj8QLxk4cZXUniNl
pSjdGrN2HUX5XZKrBIPpkWPGPIMow1kmlJDbq/cEwneOkucZyzBRTQn555Dr8ZqJGwZEo3gztu1V
t1yhsf+00oehPJQ05yodmFBA5iWlqunBeiYblWo7iarIDfMy9Ao5GRAkZKdcrx/yDBcPXm1bofnY
k64SPxsCDCYlM2+XKXlTzfQ4BsbWyk5VOJ8NS4p30YumNyfBHM59bpwG0nXxa0rvEXvuMhoXmVDS
FcacfFsEfPkw+DKC7tKI3ZZAldou28Cy2zrK9/lqM93rw2mSptEO2ar3UldrbiINR7TZ9BuW+ihn
fUrvV3+Vsign0qRxez27QePT3AUKKYGIZgxb06sn67owSG8NTSAZrZhm3kLYDA05Qm2kX02KOtqB
Tm55Gj23IcQYRR0E1nEZg++hOehRjx227AtSb7oTz5gcHE5YVUxfIDXvApUqIEpm4kWoO6yWUxVz
DB3ScDUGoz+AufRWfshn6jkmWuKoo/JY5htjrRXkMYbTrMzvakjcOKRYHLWpsswQg2szFN8kApFd
QKkFH4SIo8ZouqkB7UZuQi8gB4+4AlCHXFDu6kAwN6apE1WFuz+GMJbHpLkvMRMnH5xIzwDJVoP2
NU8Q2Krr4Y8BD3rUGeyDo+E3Y0fWS6UKXqzvxSyKXLlPUdlBCpR0UqXaHgGeGsMYGyIMVhuLw1Vv
cZtYXbnwRAJI/mZoJHbmHWHeCdikBgBVWwdOqZ8m3rUgoxgniDORXdHDt9fmE6/7dieGmpBDCUxT
iN+WoHnGyv5QRfFbGFLW6RVbuBFcspby8NvvDJnAc+C1ua4RGDzjpa3Xul1BOjmJ2LzHliTu61F7
r4pLVhjLTSMFey1VlH2MetwcImcRsvkgdcLM6UUW8fRO37SYVNViJowzGlrJ70Z1PvTd6ERrSRDU
YXfpeftBnJFxi2rqZqZwnRH342UVvH+hv2py0geJscl4eMs96ZbmzZirx9ziIYgEd+ad8KoK+XBe
SJD/ZnJfDWjLCA8Q02y+gj3k1UPJW3VEwfacbMVQeKdeqCEDZG/f6s3eNHbLWlRZ8td/33d9Nh/G
aE1XJYtj7kRxZ6iMmaHHXL2RiKI2LOLNm9mt8ObYI4M/VkWRUodu+qifTrOGUWe07JK+vEy0SfF9
h6VDX7KzjlrWXCkjpXtCNK4bBnC11Rn3xsaQd03PPJmlwPCzutFhCMdspqMyn8oxpcaw9HRDGkxI
nANGOFPHLAmf9BlBlaGTkxwIAARIO/Vk2U8LC2Ylmjsr5uaE801AxxOL14LqS1H1XdYkvd3Ikxdl
yRtJgcze6AJT3yst6y4MEdXI7ceYfEjdqHskP7KDy/JZG42XMmfIULy1LhnVUafbMyQth317cCqR
odPCKnSCUcydGmZ0vCB4EToXdbZlD9xqMoLpjzC+TZEOSlrTtGp5FrSWp/QYpiqvNLzSjM4c0TCP
ZlaEkXCXUX0Au5xwOYA8MxbkZId8J8nU+SMxT3KCurx7KPrXQGpABKP+WgtIyqQ8UNirgjutX3fu
dYVIJP4my8SPmPARAxb5FbRI4jU7gu7qdPVtOogy60jf0muB1SHXK6BfJ7u4YGnqp4ovNXMZHIGU
HIHcel3rvTZ5Lfqid2FQ6S7U1iadQE/MXCXOyozeI0zAexy3bUOSH8WkbzFHV0/zgsI4MrRdXuww
an/EUsRZB+c6LkWZK+3C7jpJtySy+euCKCTLKUQwV5fx4ocBRYZMFYhaD9vrAWRpfasg7K4EzMRt
UUzf0HNRpK9fB/MTypB1VQLeqQbBy9dDEissgEVBV8Ckmd8RNdFrgL8GVViigg5V64IAy1lAZQJ3
PnGGniW7z7O32RDYc9oFUTs1d1Gy4UTmgpkIa2E1P+US6u713ggKS52sQrrNDZqHrLnfHoe6fuci
vlN75bUmuf3bg6hb/U4aBUdPQ/REBOOU0up/iONUZxhP3yCzJOftvl3QvCJmy5rOQjCbn3f9aUIB
lmQhJPR8r6aqR9ybVaevytLcZPFET06Xl21mTqGLfszwUDWLUNCEjCWM04qYDrotCu3gLcJ8NCYG
sT41i99awl0+M9bWBfLbwj2FNUey4V03AIOwESGBz18f/7ctYNK7mk1eQ7vKN1UMnoppttccR7eq
3KLVVsKZJNox3ZOSVDilmMCrUNPaTdUi3LKct+zL4JLrNJmiAN1eozlqBGSGoT403Zql1i40PGSa
yboTg+G1qtr7tGIf+g79/c+MP03TVJIOVcOQdFFcIdzfUXv0xmirMFBXuw1GzZxsgd0PBoLcFN6a
Be5XdO8xA06djFOUMLu+gYZZFdyt3wxXCHDH8GldBNZJplrZh9lhBoIOq76uE21XMwjjnlFZCd4K
Z1qVODgjM18L1VOiyBc5sP/6kn4k1Px2RZopyool65phrbSi74g1tBYtq9NEzV8x4XzMOb+DjGnx
W2dIm3Lqn/QUMHGUjd1ff+43xs6P2LQCQi4aFouLKBnK73iIclHExFUN3EoCbNHasyRopxUGRpni
CR0SB5bldRWpFoTA65bf9zigLPGbZhoU/NazwvGBeGo9bh+inpgMOf9U18NNz2wmoxLRWeli/7WD
QPu2nhnmmk0G15y/vhDlR5rXr3fQkFRdkxDRgrX/7kKURBXFaI41f5SZeOs3X+f4mE43reDR5nmr
hubMmN/VMdPXSFnCas4d+hwD7HH0UFkdYr5WC6xrTI1PSuO6xKeswL0C9rsucrP0vmjsmaSKEkHN
Lyirs+N6UarKarqeY1rFvJ1hGay3b32WEVPz25X+rf7P/wsv+ocW0Z+xsP8/JE/TiNGYNn/eJrrO
XrvP1/6nj/6nTZm9/sC8/u2Xf+0YKdovpqX9ypOW6Qj92iziX3WI0JKlWLplMAsZYb/1ihTlF9pH
umxqIvNEUtcOzm+9IkX+RTdlSYZerfNef4s//eMQNpiGqqkpFj0iAvAIdfsdhzCm/Usop0USnUbL
sZh1mbO5WDlmB/dh7KBD9BPI1xoBSTjsecLExu0b494M9RtZ6QleDvqXhrQ82g0fuEFe0toATA+0
t77Jj9Za2E5JrHC86e80QVA3EhFHJiKoeNouWB/aShkP7+DabF+Ykkj3U4HfnqbVxUlD3LIflL69
nyL6SWKm9w9pS4PBmfBLdQipJ4kLty6ccVRtNO3QAuwtNCM6L02M3G5pNaqVeqzuVcDzC0dItk4j
Kuln64L41SW95peZUvRuUxtIpU1psc6EWX4ow2LC+Chqr6/gZctJ1oM2k29ZFyMAlNhLz6o4pni9
SP0+RelwSzph5GSDuje04ZDhw5rMhtfVAaiOvq3x15kl8ypLp2fyqLdFiQg27qVtNoZgbym9Nz1v
qdEF/XnIklu1qW9iifpHlefroNVDV6m04tyoERziRG8zWxmMDuCU5OD3VlkoXbWIRAe1aneSXKQP
laFBqF3QGDZL1vhTIb5M7G73wVzdtuEsbschF45aqzqS0t+Winbi3IFMCo5UvFxbafwkyBQIXajd
EnIfeAu3HgJQqD2NOke1HoMnJ8/UMwJZIkkI5WnFNvcTdKrOYuBPzDdJfVkMqkMyBtXFkAPQmziI
rkgpUiFSrkyqmrgeswsxD1jAhvGxsIuuljd/f9k6V5/Fbdd8fnZXr9X/gLa0DKf2z9cb+7PJ+4/P
9vu29Pobv7WldfUXvPEUGsy4PrOa/GulEfiRaRpMcN3ELmjdgP+11Mi/KNSsurEuBkjBJM42/1pq
ZCQWhskqgVpIlf+WXEM3OFJ8v/MrosGGr+uSCSius/3/eOSoe7C6asLBYJLSHZrLTWX2YBOBo1JI
yqM7aRfZ0N0hnU+hmW6lvN1EOAl1nL2tSLrCZG9DuJ9dzw/Dgvchfc+Cfm2UYgnXtduAlqopCBBN
M9dSPtTuxYJUMtX91ozCxypt7nvEdEGtEwaebKVGJKTFMRLaKtXidpxp8YG3Q5z0oi56DFUwWezB
Fs7yEeyZAHtnQUeHPynHdJco1rahj4qKeGRsz/TX6ErbcpHcKaL2FFjDZYmizUiAdUoAvK5tlJT6
BdvenveRxsb9bhT8wfH0x2Vc035/Y393EjFhoul50GINUZf7CtHiqKMgT7yh1vy//qSVOPBXj/B3
xIKqrsgtqniElnwtyM+D9B+45eq/X4q5bmySRLA97IrfMxdqgMBWTsYGJcZVLCYgzbdY5qT4/Omq
nYp35DvQxYJtWqenKjooZY74WneT5NyZrdMQIKtAYWqyaN+ChABv91g2itLDxMCJ8GhquwAZG/Fd
XQm7G6uNej6Sq2TrNGgN5UaYITeQVIzK2Q7m0psrckihl5Jz6a2xZItAAQq1ScEdoIgPShs4f32D
pX+/w9wASbaYI7BHZHm9Qd+dy0VJN/DWGBAqsupGZbyZ3pNQdKz+sceFM4VsTh+O+FquMYAqprKZ
Qprj6/319/jD5/Dd11jn8ndfIxd1RZ9DnkOCNSGlAgHqli3RctA0+T+MKZae342pH6/4d5VIiTOU
FYUcgCesOWWJclKjxiK46q+vaF0Y/+BzdPW/2Duv3ciRdM8/ERtk0N8mmWSmlClbMqUboiy993yj
fY59sf2xqve0lNJUnsa5WmCBQc8AU12RJCO++MzfANsh2FHIvX0kO2qqrEt5s634FFU6CvTo74Hm
k3I8IaInZuaGQhoNcUDu7xbpqiyhjixP2Hg5ENE3BUJ/JVbRwddgaP9lMabCp7SVf37aSR6mtf1E
CtQDIEOkL6KhnkbtJgX4h5vbNmxrfzCojYbw7s+v5OOP/M+yJwHZlqY5qAY+cm1krl6WmxLzl7Ya
vCxoz+zrj7f1P0udhKhCj+Mq7FlqngoqG6Si8pc/P8y5FU5CU9Q3sGEaVhghWpuf2v5MaPr4ZdmW
rvMUqr0m669PBDRJq0JDjzGact3N33qT3RGuGdC3Pz/Hh8eB5J8BqGpw554ch9jElDZvWadGsdge
gA88ysv9n9cApfbRYbAs3dQVxVJU5eR8t3ooY6HJjsublAg3etXMTYdMoMCUBiFGtwDzYQFe6vPR
i41LsmkMDSDwmerjFObEUPOngBsXk2daDc1IaNEPQ8dw3YgbstOYP2rFo5MGw07K9EM+PcD+3mnM
cSMldYooupay1s37lB637svV97AbPRmGR28vV535Ta6/SyAzUrO6kCr5QomorvGKAD+m0zjXoFYv
QPO/t9qDUjpLs+9oztH8QrfW3g8Fvx8hG0TgtghZgr4uvHAJvDFPCOEAVKbJiWTTDRjbN8tjzeBK
HZJdJve7DnwlkuLIrlyJ4odMUx9kaGP+1LXh0dCXeyuY7jrT78TVGE+3fWb+TABcRYjrDQoC/4l8
H8F8tJLosuPFtZGJOAyypxH+DWtODw/RquhdjTdIfzCXe2lIoiUN8t6o+yWiLBWGmml4JWp7yxa5
ybv0Km3FIa2/96QQy8687epvKSLO3I3rI4yF7gUIUqCs1ZdfCuNbuLz02lOT2hcQ7vU4v8HbHt4C
mlvo3qTjAsOpccsx2XY2A+UJuZs2OSKUcNlPwh+jh7GuvRqFa8P2Ba6UNKdBBCbHZIYQ1ZWHdbug
H12jwpBaqW8J6ZbP41rcmbTVNzlkyrDUD3MkvltACjQruB+nMCPvp/kXKulBFeJY0uKhohiv1GG8
r+oRNjr0KNDfEYSKGYGblnlCvO3FCJLWuMytEMArSAJjJwMOQZJlM8R87QmULwKSKiSGPkAEEKFS
vUMPKXHniDguOXH9feIPxUB6mmJ2ra8dMh0GaDuGOPu60/ZmeFlyyqgaEQz7oqqMlkbZ450X8HeH
7qjJvzOCzHCYgu5WR6ImxfMByRW6/9u8pPId7E/MXRDKoqfq2sCmW9K+rv8qoi16DxtbXJW9N8o3
MuqRSw2RtY3uynzwVFVzp4rJrzo8J6HG7afhA8kpS5HSRmYeFWdk7wfMTGziMVwzlEHrTNAEza4a
EwKLnLzE2nJdGOVVuYwwPa1DTiora9+oDalF4V6QhHb9t16z0T5rHlUpcwPzYQArV0YVFKuv3fxj
hIEpVwzupmTXrFTPDlx8096rconZs+xk2PlEN8x/mXl/Byy1UUExLIqyjfn5EOJInHxtNHgPla8Y
ZNK4wk4SgABwKrBzjQXaryJts2g5VBn6waK7zAGXRKI6TmHxUvG39ULgc3JdColfwFyC7mnYXZdp
y3sYASdBdTMG5neROyePmU7tQB3dS9CMO91LqxcqW1SB1W1kaF45zi6IEqfrkqNl3Y9iNfXVHUk2
/WEK4PqKbSuhGksyKVoHB9lbnKTRL+udeFb3aThtQet7mQF3Db9SVWugVBiuxe5fQB0W0Taf460G
cc+ezesMVFEEflyv8lWCim2JnrFtLoC9sbMsV5QY7B+eMLW6e2MdLomXAdREUtzr2Sbl41QjGBWo
iDkT7iJ/sRrpNu4aDM0CqM2Kk4SjP0kHyRAOmoeAY14SkboqXwGNTUZ36JnogNqD+65CcY2FlKry
0BfaawCumlbbqUG/n8DmyQv2HqBqBibzyB9vLfmGRNNVV0K0AdEa5S5wMrtQQrxvPKiAZCxN84PU
vERN/MkmQElpd8jFT3likC7fRPBOZ2adEnL76JPqcQiob7hS6xddhHdNP+2H4VhZrYsd1FZCCGMW
OM5nDGKQJgdqWWapj9keZIrpSkqSR8AfaKRHlw0DYcXMj4iq73pdOEyit6vDStzeN+Gw+/MtqKxX
6ZtqhqLW5D8GDTBFZkj29kpvif85o0lShqW6SARVAIgtXcDJtxiLiczLC0pCATVxRk6xT11Dtrea
FSHsLh8ncqXGGm6k6LHB0vTPP+3d9Xzyy06uZzOFmE5C1nhGbiH8GlzLKLng2rHR28eMb2nTcum6
zP3zqu9Sj5NVT1IPtU8QmWgBG0nTqkj42PWJrzE9+/Mq9prrvXvtNM4JzMIybGV9+Fe1RWS2CnOJ
lIcDBmvQI6M1SJDsbnoEekoJ6OAExmAcr9cEIIna7apmaS/9JW5gzyGfArVzREScYUZDpr8UTLl1
5NTXGl3mYCcBuMFee9BqlaKxg8qzADoy3Vr+rke0E2ZjPxqP3V0Xf+oUBnx26KQtpB9lO+xUSsLB
Gp2gcUDLbeQypbP2XAVbFUKwHCJPUGkbIfgAquoz4b1qIDRpJsNN9QeYpJtIam/WM2cow6Me5s9S
m7r6Et5krQ0fPz8GQ+HZ4fgIOmtr2eNtW4mXAgcOS7kzmMJDxpvw1VruwbO5oFF2xRw8zqPxnHXh
3UJpwqzflwB/ZVRjlZn8nGCeAHsDZAMWskzdNifR4CJREw50pDp//nK/Rhp/+HK/SqxXX44QGDSz
TFfRyPHXHr2oudckb23jWIt1AC1aL4/9BSq6AEbuA/tMZvyuf6QI+ltrM4qZi8Y/3u6bFjSg3mis
Xpa4SkEQ2kdXcQ6Cruh/b9H/P/E4JxezarX85/7jIf76o4m/vG4/wlb5r/6j+RcFi6nbpqzplm1p
KvHjb1qMovzF2JQW4yr/oqxcl//qP1p/IUtkC0QbVWSSfivJ/N1/1P5CrMiWbcYj6toR0f7NtAOf
kDdxx6J2tpFzov9orANIOnFv9w/3n7qUOArDdynIJywGrk4em/POlhJygqAGfr3phAzjs25V+TJV
DRBumbB8ozSGHR188ydxuf4UlFKLtJUYvoetqO7sSCQP4VwnN+oS0NgvyghmnSXsfdAvMr5IkzHu
GSGqu6Sw8kcEqICZdYp8O2Q9ZgpLjAuQihvJYFmDr2K/ecNoIPBCqB3AbTN1L81L+bNl1vFNlF33
uQWZyPhFkcEhWKB36VYF5tGul+S+KmXUMvKshcyzjPXd2EizK0+DeLKlYvkxG/ayjyFweJIezCgZ
SLoPXKGhLpsEGvuaFByrXkeUMm5URFPM0u0I1c9Sj4S0CAtyuLiBCNfj6HPdY6UChC7oZbeRldFt
jSj2Yjyh5g0gYFVAlkyTfTlKkafXsiA1k7MDJhvicfVtvhyJUXDMC3lbKG1wa4ZTCtcdrd8FrPuX
3rSX+yyv5uOQlPJlPJGxZPhhQKZTepcSEOhrMoIs1Kw83XZWAziyK+TxmtfcfEo6U/1uJBAANumQ
yuDMMjJxBifObFjLrVlk4mJIqzjYSCD1oCIKEj+pi2qKmjKG02GNOyvVKFm0XJmdUSNrxRWBBFKe
xtgLuhQJrBqdTxwdEDc2Eum6sdp2n+dpSW4lVceMdOg4WYqEKowpe3E6LA906KudDExDucwbkewt
LYZAb9fsE1nqnCWTY7j3c/s09ya8DSRaZzQpVSASs6HtA110OwDb4/0yFt2lNuiQvwG47JYwW5P5
SAVvm6vNXZRq47dIqbqdssCXAq+VQWBBKJk/VcfVZynpc2caq8YBbBdfDYkiX2ZW2jzlaSYduqQb
boJwji4TZGO/qW0DxoKpUOsLrQpxZrT0I9jR3M8FP8/CB+srOmjg9XMlqwxo13N8iM2aeyhsteon
3g1AQJgEHfoI1YZsalsnq9oEfLdOKz2yuwsL83E28srNmuKpuBSBEvltNapebhfyfWE3kxsCUn3s
kMGGqZkz23JqiW56Z+jSXZuXoEwbrADulMK0jqpUD9+aORX3OJ/Br59F62s2irM4OYDnqeylfKLE
jx+iAoO30lL6PRM2cdTTULmqaEXu6yDLD5YyFH64JArgpTh66M1JPgp7VhlDrLmXtEAdoajZTpJ6
bxhz4adxDeoJTSwnNOidYPNhgu+OJl+UGrc0umpiP6qyDDECGF+93IFVaS/lKVolCLT+ujTRYUgm
MzgOttJtTbkpfIH4FXOIOgClQYsXiNKqq0uDn3gJECynczklM4CAtEwfDTsfLhBrLL61NSLEs0rx
hOMCusCGMB27zJtP8ozg0xhb+i0DCawiBQKqBgI/BSgaNdgH6VLRQ7cp7iKrQJBDaQ6tElRiozZ5
njgI3E10ZLoZ9FppcWCgx5c5gqKE3da1kiKrtonRZ496SpXGiAqsnyVZ5U2brwqDJoW4l8ZT4wJO
az+h5Q47v2qG/jvt9GxrVl3g2CIWgNrFHFbuKImIbvAo24c4b8rneLYtWmLLbF/2GTLDeq5o+yqS
wJ4WmVJqWxNP8Ig8C8rZpmjn8js+HmOwF5QAR6wO8YZXOK9XTSLoVSmVaW9gzbR+y/DxPkV/95AO
eqLtdAs1a1GW7Q77FQlLoFKiLIjT8WpUC5rApR4w+DXQHgPYI45Q2nrUbUXlxwpU6qIpgKEh5HsN
LnL5pC+5IJk1x12QDPZDYAJzr2326GYcJe0yy9TAHUHr3ihThAzDZKClYNJJaaEvbtox0wFu58UT
kpOkplom+p3c4826RFXvIkRNTdw1+VMiL1c4JIYPXa0CrlLiGWsoBW0mZc5uZr1d9vgNM/EYUwrq
eoj3YlTY6LJdPCmmVWApIlcJMvgiQWVhsYpolY8v50O36MXWxM7nXhmCZGuNc+qFE+TJMmnNbWhK
4k5j9rUFcoaOlSEF18ZQ1Qh9jerB6hgJl/TgfhShjCBEBX9esQK3oDXvqa2Bp6kN629rBGXzUPRS
/7lsgvAhjrGpi7NWBr87K2PmjWpbxF44m8FzVbea31lx/cLJwvAsX5ZbGpRN7xKNxtGthz719cye
kM4eEYCz5bCBmRB16feFOwz1oAB60CaXVazflh44/hDDfHNQ1A8hoOdRddM1Vbkbg8b4yUS/hIFY
0K3ks1ziwlO5ugAph7eJVHlRuFg0obpJus6qur7r6jz9HI6SnTswIxNHKDZewVMJHH2wMU5bd3r1
NJp57tdTIn8NYOd4Ua6iox7AJtkg7LptAniYadovXkWei06IUKtrbmn51pCM4ljHDVqZizrcIL9o
TDD3a/06LrPlpapy20+KTn9KMmTrNxAPPlslfDW5agxHBEMUOPVCF96R6lHdQyKEszdZKB9H1Yht
X0hjydIlOqg0HWqxU+1lubCzLv5epdAerDrrEreqYg0IYpDHnzFu62AFyHgkaVMY3DV2YL/EMqVy
mvT1Ha1l4JHRIhwGupz0TEKJZijELsgE/EahBK4YLONWUmZDWdu2MY4oxuSOlWZuRSyp22VR88M4
2CG+iEqzVyMTsYlu7G/7ttO4uFadMfHL/NYKtepq1ExUW6RxKcFzNmBQ7EENnQG2weWwNP2tAgnj
slyGie5QPNC+q+1g/roYjJxbsy0/BUa9KM6yBHCwQqMZ/dheQtW3RRh96Tqrp4kGs5N0gKSBtpGi
j35bRkziUtPucGwEw0BnWRYKiJm0+zzLRu5aajJvCfvV0zzpwb6sp2GLRNh8gfm4spEDXf3ZlVbV
33SR0K5KdYB9AkCj/owQI7TcKeAkx3UbXcsWUSBqkJogty3QRWOWAlXMiLPYq/XU8gv88B6bFJue
PA9nHHsAM4O2hl7rd5mpPLVAdO6mwYSEheo2lSJ+ZHTdoCc1gYSoWlXjedWjXgaLbiA+4ozgBTCj
76uohOPSofv73DVx8NyKTIJm1qAIBU3v0FnoyOmRVtxDPSiObWKHaL+Xo68ShoCZG5CaTMRsN7Km
WLTYx+DHApjnCYXxaQ/vMpEBeZvGD2FXoQ31dDSZBtRh+BTDv/lumargNYzLcEcm0TfH3MRs8HMB
+znsNiYI0mpfmilYc0NIU+ZUdVQeaxFH+zEsp4OcaePB5HRf4XmHO8s8PdR2oj+qAwGQzo6mYwql
GTBjpp4IeSOLhQsdpqwUCketmzR9LLMqOTJThnecp0mwN9CoXiVqwyFEuSYyX6awN5/HALudi26I
Quhy0HYQoFEHdKKgKQvVg7lHAkXdE04GUAKteqyqaD5ikTj1vjWnNu3kUhMwAaVgcRJMC5Eq0opR
eIxBFXcemsk6LIB9vExt08OUi5SWh1Rko5PDFQicWMswDKGxsJWpnVM3mQcUc7JyELgG5AEJshWn
XwxraJBmVGThlnDdLcI7xxkm+VDPEHWH8bM5jXSbRZ9oCewdgFLD5Tr/baSmQxMNaG61q3IpDB00
msMnycrrGyXHC4phhynrTxjQ4p3TcN8eST/aVTQ9optrCS28NpDi5+e2ECSjSlvvd1Wtt6VaW9sW
iBOFR7I0q0M20PdX9enN79bEa8Hbk6EvNZ8hK0LoSEnLzLpM7aTms+aIET4CYmmzGaZL4QyfEIne
NV+tg3jOduNN3zvSkbaxN3+9De6SMw2Ttw2136sD1rOhiZqwZ351wl71S3SukKhSdUdYV43xQ8l+
LPPnPz/gu5qWuaOC2ISpUyrTGDmZHC+SyMi1GHVMIcLXKIC1ZxY46fn8egZN1sANrc8AxJbK/XW3
LkibSlVi1OD3zb6+QEF+03umj8IDIneZ83fnBQjox5qu75/HRBljFdBgBkR78OR5ML7D+mEktWf4
0u9DqTjTfHzb8l2fxrQ18Aq6Jug8WtrJ398aiRV06EbG4Ps09WIQD2HgV9MR9AzXaXdmNWX96/5p
mP1eDoc8tgCoA6RCTlqd9NVDAH2FS1m9zy+GS9DKSH9h6eyee3ErTOtPS6kn8IYIh1ERs1T9k4ra
jS9yjBs3IKf8kmRiY55pFZ9d7uRFUuut9lyFa95jvgblyy0x6dngsO6ViIO5/+P11sd/fZSKpNUw
y3QbF1M7J3NxKdoTi32xs93yTPf9PzwcswFA/5pinHYa+7RZ1Foq3PBxcCn6UUm4ZG8g6OhAShtQ
Jzi34PtAYdqG8s+CJ5MIBRNBsYSlC/Y228tbCgELkTxG1xBoXHEYHgcfn3X13PZcz+777fnPsidj
hkKf6HSYaN5dhAvJxQYLehdXPZfKIXzObiX3LLzpo/P3+kHX///1Z8zmyMK8x8321k9kHqmiu8SL
f6DVxYNqeJhsqwcV9OmXeZ96Z1/zR2fE5osy6sH67BdA8vXq9TgITUVvNtlPh97HpXcDL24PFd8D
EXYm9p8gudazj4eXZiq2SdAE9nhy9YTlPA5Ai93OhdB0Q6vxliPiDs6wzb+vKobWGULC+9D5dr2T
PSRlozGrGBgp2Quz0k2KOeaf75oPrgICJogUrjK0gVRxsl1w+Yv0ViDG5uGn5xau/jX4jAMLko7t
NRlp4v95PfEuelpk0sDPYacIRGDsk/XMwZbKYp624kW+gLB+BfbOze6Hp/EzgyEEA/zRbYBJbeav
yA3cZS9nuSof/AA4KsaKwzPltTf9dreGeTKQPy9bRqG+6rVb1DI9KHrIjeHg7iB7CDNF9ZFY3RTI
lXxL3aL8Up+JDSs09+0hXd+1IWSQu0yVuO7f/oiRdjXmgLWHbsMOsmI/bVDddWNCQ3hJiLrQ3G6b
3NWetBfuskUKedfiePMyXp7b0ed+yEkIHuh2QMuuvczqHHNVhLQu8+RsoF+vxDcxicfVOC+WbK8B
8ZcS8KsIUSSZrmF455GyO3BeYbn7lfjatkhzRtfdDvzvYUGOyo1HT58+NWhubP+87d5H//UXECRW
sDT7Tz/Zdv2oq7kGxlXz0d1EXdxHu6jcyN6qSC1f/r3L/9Ws6f85mPqaZ/7nOdHn//2/8h9v2DBi
/Rd+w9R17S84JbogL9bwYVJWXbXfUyJN+ctiNGTbtmWa5EoGW+P/aqfxP/8eCiniLxIqYoJNsWJa
6r/CpJ8EaS54w6b2lPlFgpP1Lrs1kqqe4BMjALsNbgOKhBvkfTNkZ4MdIpZbXfidfy6uvT1Hv9bE
g4PbB18FSwXl+/ZAC4SglLhFRqNECa1PHmsNZcqvr174zQeFzxrt/zlGLLKug2UtfABDw/fjJGqE
opvaZQLYE6pyhrt9E4F1vcTQqMSZgL5vdx/ToLM8UfOKvYn+OqaavdzSEgqU3HquhdygxyuiNmbc
ow7GzkxSaz5oUqfpmA6biEGgmzK+9IoR0+MfgVkk+9RAt+SzaU6WtRnrlsFEafRB74FotOvMAWgV
CxSKlmA587wnouvr8yrcSLaKrBGBg1z77Ustu3zqZhSLHPAwfvPcbptP6u5XmLQ3OAlvJiJj5Z+L
Vu/fMpxQDTYWe1kQpk8uiKUIpyKH5urkOgzwRCwY7SBRgEqKiHpzjwdiuWz+/GWVtzjm9UnN9Zgw
EOVRaXOs2+tVgMxCeZSNzEQU0x8O6k7CYEEgixx650qKt7na74UMBrBw0NZgfHr7zVqT1DRye0fu
H7rhqrSRpNbv6/kq6ZTVhvzMg707FjwXAd80NRZj1548l2anoR6j5OUMnI1iU08V0iVGmOPNO64/
cn/mPX7w7daiFv6rjV0JN/zb9xgboTpMfYfeyfVwmPb2U7hNHeAUbnE5OYsTOtVt9aB8PrOqeHcu
TVtex8+kNtS3pzmNbc55LY155yT7wJe3+TbYF7vFQSMORdZzN/YvKM3bKGDBWjZoDKh0QAC+v33G
Dh5pb8katfphcGdWQys6cpERc2bP9pUtHqlOeJ1c2Cx9rkJ8/37frn3yfougU1PSycZZvk2obuu7
+KW+WHb2ttsK5G/uakyfHXWj//vvyroWVG1NUFTJp+4wjWUvDQPgxqnWKsM3nM5bPNOLbw13uehq
hzEHKuznKptfxIx3r/rVsievWo0yuZNnloWe3uzDL6sgfXOQdoOLPbEDWukSZXXCEFrF6PwwgfEw
+XIKR/383yh0Pnz3r37Mybs3krIqk4EfM3nlFbr62Kh0RIrfyTpjhwsoBt65xOl9vLDQESRTB05O
GH63tdMS3ZJ2Qrt3LnF7rTSlfxiHEYtHbZpzhHHKcAD7N43NIvZqO3fnelVvK6A1YFl8dFsHgmKC
jj69WNEpicKmZ7CN9oSmPen6ucP7wWt9s8BJ9Wr24xJZggUApn9RPcOJb9OHmhvT1YgbAOdvq5f5
Sb05EzPeR8a3z2W/PcVYj1kZ5i8M7P3qE6OBjkmAxMh2QwrxiQrI1RE0tDbm53Ob+szzaic9pUDB
/Rg/TLZRczRrIArJs6Y96Fl4Lla8v9N4Qq5vmxatqb2D5kgRXT/wBThhIGGfX6S+eWz3NNJd7UyR
/FFEZCXbMlaskcLg4eRdijZo2nx9l7doOHnpFmHzCWMD3IjuDXdyFAI/3kbTg4kG7YV21Z6hkawn
7yRMkDGQwBKRucd/1divbu9aFa3d6gbrx+2+LLuNPNSOHhi7kfmAOoXnuhAf7B0TKWAaWURDwPUn
n7BeIZgVKlXoZVdusAjcNPTNUHxmJrtp+ptARd9/YjgoJWjNrdIpD3X0uZKXjSrdndnG746nRXKv
I5agU1Tzo06TJTRuzbY3F8e4VTg748O0q3ap39JBQGDxm+SCwP3XSxorcIw8GKqLRlh4+7W7PG6q
om5nbluOq69RT1LS3djH5A5bh020Vc6d1dOHFDBbeddAzWQouO/u91RJTDtGCBeO9M9J1zw1fkFm
9jiYEePS2kcOaddrIKKS/tMEBGMZVb9q4XAk+blfchqOf/0SS4bca5JZ0fV+++xJpKHkWyPdgnjQ
bT3S5ZphGCAiw3Y9hJnJhPEhwdBjIdlCcnkbo14oohotRpQ288afDRlYUY+XcXfmuH/0jgTzCooT
3RbWadYc6WgAIn2A5g6DqEIhdi6F9+cvv4bE18dsffjXS6w/4dUxM0r8kiWVJaoEhX4EBMv2xu4m
urn1ZjBCBzN0Z4CG9udV31Uhp8ue5LCrJsJCkMvRIoGE7BiO/ANz67UMATiDYQiWCL5OuxGZ/3PZ
+odrI1Szkkcpt4G0v33kfKgqs9IWdl6jAmyxt+js3Iqg9Ib+2awaNJAqx2zGiwqBH1sePRWLBQFZ
oZ+XHfqYAJ7Nc6/joy34+iedXFxBioZQINiC9n3+E3cSV/36CSeQnea2B+WxuSo/iY2M4dLZvPc0
6uF6C8rT1sCckokwuHr7LjiWoRVpA15LmxqzC6rBfe9L21U17rj2K6HduLff//XHp3YxVNoXtI80
/fTA6a0lxfjh1k5wlJ7FYzIiu+Xk0zHxcMwg2dazR/jq9qO8O9dReL/bMWhUTaCYv9ona+Pk9W5f
ACeEgYwdFOiYfetTMDGHOb/MSWfMBL/wZh3z5DIpukItwp51oLvh0Rc5dCK90Df92ouvz6WTJ+3m
v1dbO83EcBpGp7PArK4DY0DA0on28ZXuoQW96TYS349GnAMO4dxVuf76tzEDBXJbwBEgd+S/T1KD
rgxKIL4GmnkXzR5Tnx28LTd0cu9cX/kXu/JPK4m33ytWC6mIbL3iWlpcRH0uI/4JOYs4ATQKfyMG
IRcwYs484UfbhAOhr3URIKvTuCtqc4pKXVmXDXy0EPa9V+87/+zjvY/vK8X6n3VOgq+V2SMXPTya
+cJ+Du9wXPLDC3herpnzPiu+3dng9+7AU1KviSOdGPQlAFO/faNzp1pLO6VYihwMf3IBBz9zDnmf
vTvmbJjURYrzzOt8H3HXRZlVs1W4xKAGv13UMiYw7RaL4hG8y7cyXChEyRvOBE4dHvTy8XotNZXh
eK7vpLx/XtJXgj0+FKucxunzgqecR9HiIRQczWflwMB3y0V/0K57F8LdpXY5Xir7P8e3EywF55GR
+es1T3atPiUtsues2W715/gq/qK9iKPw1ed1HitdNbT57potNmJrkIu9c8/8/pFNnYBOmaAZTAhO
3zbkfA2lHAOpH0l6SA1sCGftm5b2ZyAjJzP79TFZh4kL/UQ8OgCPvP2qA4RelDxURIDccQs/z099
47rdd0fspc7soJPZzt9r4QZirdk5He+TbVs3cR/3lmLhaIpx4TW9tsntbpit5FdsZRfB7GJXHvSL
6Cq5A0d3Qc/Vo5lzcb5V9OHb1ZB4sVblDe00NpAkZ1rV6RY0CNTWxltN+7mYZ17tuTVO4kIux5Yl
Daxh18dUwe4ne8jb+z/v0nexZ/16r57j5Ot1AQOkal0j1vD862u3wSfhz0u8GxqsOwRIESMi5PPY
jCdrYIpUZQE9KL5aBqM78H/nFlGLJVF6iFpMbVNX2p/bLR/uzNfrnmT08aINY0sasMGOMNyhN40L
Uw+ICz+52Du72nqcX11SAtUxKjXuX1o6zEhOx2DmPCQLHA1QAYdxK7aZ1+3wsH2kabjDOvVMXX7y
2d4tdpK8xnGPbXLJYhbWXsVuSAb33EfT1A8eyKZDpdDPZvxyOkgNmkpKYh2caKchjFwC2eFWmCs1
vk6Kuyq6s+zmMpotf9aCYZ8PGTpd0mUf6/flot6hFESZZEPqLTQcQswhu9IG5SuiPhegonPHGhAx
GhNxW1Nbm2GHV03DlaN1l7Y+zk7amxQeQXKtjIE392il1rLbIyLZJvVt3sYvGQSGbZTbihtZ9hXC
Mp9ntQT7UYc7AxOv2AbqDbnixpRnFJorOd9bAvXMRCp+BO0ADwZmd23hmaUUAMX1oriz4hmlGNHe
FkYA/qg07utYgnds222beEa4mjlPWtRdt1Ufz17Vl4jBlnEpfQo7sBPbQpLw79Q6eJDzbA9elZm4
fS0WLstzPA68jAmsImBRNFRWUMfBQHbnq20V6n0eBt12nKBxDsNUXWRGUV4IDa8SQy6k3ThDPVZo
WGOBJgc7FSuVb0nRKleSVrfXcT/A/JQz4RtBmAybLM31H2qkASsS86wbK5bS2hq9HDgMio1rM31U
ehRb0m7Gs8fqqrtUlycXOWBMhYpDZagbBDmNLcypzjUSNbiPGj276qVQmVBtG42DHeTXCUltri/l
Y92v/6JS1mDum1z+hjgESrVqE2n9cxBhS3JRR1qKABtg6hD1srErJcskoiWNrgC/M0LcJBcpV5rv
cSqNcY/2dF2jir9k+YDbWlfmEfjMONbjBEfLTJQDSru5Xh3sqE7V+6KPguylXtBI2DRtaUc3cKSA
btrlVJLVlwvCGjKTCxc16BYrxzS36DIvUkwakpkRlNig1+vyJbTRzd/WnQLjB03zhvoOOWrk2TBw
yTaLws2zD0xVaTDRJFnTwXjqcts9LqM+QafRowr/WGNe+k9NoAPndsMu0JDdmJO0TaZLJMVz/Mgs
Y5THQ4/QFEq3RqGXjhzF+vCj6+FpbQRi35hGK2Ux0gGvMKrxIx1do6epqObMK2uzL65GYOt8ZiyM
6AQgWS4HorqwauTVfwog9zJ6xlNeVZqP+DKCsCBh89BrVFGLvHfh58yzwduZlUSbF1TnzXIB9yaA
clfDT5TVq1W821Q640YZK8NcXKWoouhBGgPA4f6SRJ0NfHZIYZQ8ZnWZInE0qEYrfR2BU1oIDa6v
cJcYVhP/VLvBAswbt5lNq7BX2VXSYDU/Ilvg4jfPTbwvO+yvjnUij6pLS6ZRESooNPq18Kp77Afq
PEtuREp/gmFrMAyPJdSab8IKLfpSaq8hmiD3zbM+LNP4qCudWn1iK9BOkvqlrt0Sa5LJk9I6FG6g
5nrgplnSlttMl8R9UsxV5S5ZIKXY6PFiUBKxzAvIZLjcmXgKxXpBLlxbFqQR5Us7yBiDKFLjN2yx
QwXt46JSm8oN2XdOEI2K04T9k5mgpKGMS+ti+oTegRlrOyNLW6eq6CYiW9jeti3eqNx+VxGKvuxa
ZISbCofYDFMfqM1m5db9/+HsvJYkRZJw/USYocUtJClLi1Y3WHV3NVprnv589Ng5W0mmFXPmandt
dsoTiPDwcP+FEryPVkqpTAmCTzKk6yCu0eemvrYNvaIJyL4GKFtqt+pUYUTR9bKdNir2qjjOSE4p
e8qWbfgyWkl24mvLD/BgohtjzJEESUTRyYc+wYkxqp06Uq0Nn83EGqzGaNGIT5FootYb+iHaCWo8
oMTWhjqqrHJcugC05Z+ppFPvaRLQxSBAu0LTxuLYVJjmBHTR8HJt0ACpfMXJGH/YaRgpu1yukCWb
ENdFl45/YliZij9iDAYz5tqvlkiwM2SvbKD3R09CeC71TtATa6zVOoyFO2GD0DfyM+GtUitHwcJr
ZoKbUGOvCEKGXY1F7vjL0Fp3VHUnLrrf+Mps0Yxkah9u4GAdNEPepSi9lUV3RAtlk3CSlOGbFBUc
aOGPIcvxtYEKl3rtblAgd1UTohOYgfi5Ow24aYydjGNGrN+EQQEcL4/sHMvHpOKi7U8vRoPMTJtW
X2EjMfzFPAAp7HLnQytDriE6pGPn0oWBaSdZ5D4YfFIBiGLsE+GQTxMtxe7nBDvbwy0nBMsLve2F
lpMjqOK+G8OD2cHNJ3GGjjHIL03+5mFAJxezrrpyathCtZbCYMz817wyj535bsQdqp8tdmamUT7q
KDHbkaWjnunJHYMlBUm+YEKTz4Si3yqe8SMWjPdcgVTVTbgINVlqkUFiLqFheKf0iMrMo0K7Qcxv
E3KabPDzyLCNNGA9tAhMj8j++WHu5FXS4lOl53vdaIVTkAfYTtbZW6mnL0rS7sj+PY6vVeJS1z6P
rek247gVG3hdsd9Hu1DVQBD5yXOqoEdfBtGLkGYx8gC55pIsiNJP2QN1iXAa9cC6nZQAae96SHdV
QtKFTpCePM18ihT9GxfvEagBNKNB3zX69GiU2O9NxYPSSe+RzuoMc0yI81mwjB6wh3B58prk7UuY
x+MxqBp8c0fMZLus3wpd+ZCV/R3+PL/aWsStQK8Bd6Wp5USh9F0rAzcy8hdg/1sksM2Dlovcp0Gt
KMN3SctecujB6B7yqYW0fNKbzA1y66nW5McoqBxpysOtOOkdh58AOK0OWiTG1BccuCww/0gdhYwp
nUmOcuRxtBA/m0TaIBiK+H8mG4+aOJtmThkOD5bnTCmuEm0tJU9xTss6ahJcugSMUwUlQAo59P/g
phfgWja7JOArhakbQlVWnSu72FdQiUGrpPOLJ3bos1lAeQyr2KkFHQ0JzmVdSG87tZedKvBfpCj4
KWdAjRVxRzWJG4uAjHpk7k1obnWc3hqpfxQocpw+VZDK8HPFDX39F4DoV3QpYwfDPMnRBsRZ8HrR
7xGuldElE+u97gs3VTC8UkLAMk95v7qcVidlqMsHJYqOqam9jJm3k1tuhCLEWOgwD4ov/gib7lfT
Ju5oTmS/4ZCU8qmNil1j1Q5/wc3V+m2iQNMsXGVyxamz7k9Thoces7NKCQb8uTv2aGU9TLV/ajt0
fSGy/JKEEXNa7vSTHM4KXb/ahhwgQGAfdP0+S5THQi2+Z6N02xTxaRCr+yphc6DGu+0NESXYUdl1
Mpzkun3xTOFeKZIHgEBfvGj8WlVkuKgxg03n6z9mOU1VL7i86BbuW5n6XUnEXZJT3A460k0CbRL0
uXKnwoMNxeDkuR2E26HAVh4DD+Rv9p6FQbOQMdgfgQ7HExIxeVLf5L5Kjmjxny/NmaYsS99bxfgG
r7XZaMN0FyTdO4YuCGHNmjlF/80HJmSb6oQVHEfdNh7TB9WTbvKpfEDU4JTNIE5YBDji9pjPTta3
Bo6u0qZ3alaCGBawRA5C4zWsxodGJN3VxgiqIA1dyycBDSJmuoOqT/vBN2SEjvrCHTK52RaSiAJx
qHyPojGjcPcfREG47RsWaWll1Zafle5ohSb3adBjElTXM4RfHramBYW9L7PW7VvsWSDdvKhW8UIm
Mbd91uPSrfcSPo78azOBtoB9LGdo1Odepu+ErvHvkkBhlsOi3zQV7EA1F4gphdwotOJrUvb4x4uC
vkkHMJapbtfZzzRIRsr++aYTqrgdVq9jgl1B1EEIFr7EQqY4baAIbo8twawV/NPruVrQK/uNuQes
g0EZ902dJxtfRmKsZ94ha/ExCKzie9szjQSSg4IJtdWu6iElmtBOuzYfXwvLTDaRSt0g5xhrZxoW
R0FTnsQcVwo0C/K9kEsZPELpFwztg9jIr0MbPWOpNt4MNegrWfC+Ys/zfRgmOObCVz1FsK3MbnWo
Wo4nMfaKQ2UH8PhG1pr30Igcqr4Bu2P/LYGrxV5CoKmY52LKyHQqFKWbeKx/qE2mbpJcgAVQJRyS
Fn5IooIThOLjZoQQwUGtkz+tCfAaYtUfHA73UE1jp8QWCEM55cnrVFRckIJVo9KVk+jeKBCU0ioj
dbScVq8hNMfeKra5H5U7L0RYNByxRa/1+lSLUrmZMutHNIXhzrKUezMu5a0vVBUCN9mt0U+PUzeh
6lQ2N/hO/i717MZopFfYfPeRAQFaGk9V2rwrySy82KBYFdfFvdd5ex27JkUJYb0qR6XBg73X78US
g65CSZ5wY4kdbIuiA2RjT7NTq2xCx+JOa4dV19tdFxXf/HD80QqGBPUQVjQPtfXkVtjUbbMnpSqo
GCTj1pcqBLbiYe9Xzamf/CNr9xnh0ielDuDrZrhEqfGzxkHGilfvLKG+E6yhckHoTo9CANKh04Tv
7UBLVQiTaVcPkvLUwB4+NnrGJCIEwNWRSNQMBuAwgs9IEYjz5XSXJICmPeswVwS2YsaGw8Xod1Ai
j5VyJ8pMC383cKZvZYh0m9j1UE9b9PTiOGzdoU9JOOasNwd7UOhS8N+pjlkQia7OmNk3E4ppUVEc
oIi/laX6BhdwM2rGa9vFt3ItFyhFYTNVlROOlSM20sWEeJmH1RvM77J6jaRK3Sli/ZLAyd8MJQjK
UAGeI9czuRcetKRn+qZQm22NQlgYmtaXLBbJ8L2lwmE0cHuGNd84raFhrBb13auuDtoGJmmLY6cg
9s9hWON2hlHBvW8O8qlWsxpXMomKSymNmjmgUTAfVsev7YS3Sozb3K/Cy4TnKikHLG2KFP+ybhC2
cjo6WlT/0tSh28iZjN2n5r2GGmDP1KdL2Sb7NODG4QnIAqVCp9uqLrzFlXWU0lCBLopYVtbfekrb
IK7SsOs8+S5t6z9lU7lJmB3NDh+poaHDJNaOlUENHYQK3/rsADfGHnzsWK20eREnOGiDilcaSzkJ
qk1nSF/oxT2hJO9I5bshj1sOa+ieCKhSK0rKqYMfqVBnpaG2EUQdrfEsKAF8lDfYMdsjEccUennv
VtW9r1TPBeJfmPj1jWz3IlxjaLLpXy2Hg667gxFsDPlLo1Cb4i4p5jyKOFtFtvhlMN813qWsiTFV
AeTmi6c8SL9LEktMAV8Cm1zaT21442Fx0kkt5XZb2BPQWkxjXRkDwRBT+gDPWc0Yb3PopNlUIeMI
kdkEkQKYQGrvir56mBWrRfl3p0GilAD0oQMpt8Wjqn/TsmNbwh9SErfO/gTFsdCtQ6N4N0FU7lOr
v8V1yWlFYdOlIZqe/ltVCbuBwzHVvjSD9CQ1WPrIOdrYgWzc0GtUKhxsrAmhelk6Zbo/OG0XcRMK
Rc+VG8nE3zXB8B4oxJfRKoQ9NGGc5jG6sRVD4F+Lxi/mYDwwhr4vkBVAKHs6cTKHL2ns17amRp0z
iCqklZ4lOcj6E0Jnj+2AvFWVdg+mgamUryKK2HlfwiyZ7Mzq7XTuNnQC7il1U7+IlPE7URJ+WoF6
KgPOeEHVvkmp9+TJo2t0FfLP4KypnR7bEcY+7OHWUXLsebNkbG7L1hgdqc2/t2V7CjpjrwoSK8GE
aQCWBf6qPKI6mr34iCOiF1hqlNMyzGEl34d1veMC91AiNObVSeRgBTu6nlD4WyFpvo2+iBF0HW1Q
An3EboArlafgLS/UVBOZOm09kZ5gHZHFB0l+GSRzeBiEZLijdYK9lofEp2RrslBjGFWbME1iemYa
R8aIC1khvZkgZLngNk+o1eK52mxIxbbpce0GZKdoIzhajH3Kg+Vxeki3Y3hfYz0QGPhJcxHs9btB
Yb6RSDeBCBBAuZPC8sB9hO2x75Bd8FJj00V+jBn4cAtFZp+OyHOqZr8ba/lBz0iwbS9tBsu0p7Db
0As79pCAMiQ6knLE+zOINn3C3k2m6YR0zFNe8bfi7EaUy2OfV7aQqA8x+ROvm0MqRq4q50CoK8l0
I88gAfWPOZ51aALs4rbeRmH+PuYKOpNftPE9Dn+keBr4Q+3E5VNRozASH9Co/RkgBhrG+PP0I+iq
AJmP6o7jEGK7YuvGVhBedBS9W3+f4Mk0Jn/6emdY71j9MdfiShK5uPjdp9k+iUx3iKzjhCIg1RXt
4MDJ+5sS/VFjyCcHm1SXbYhEQ4dUpKc8qIVX2BxlvxE8cujOstXLFqe54W5IfrCwN1KkuY3XMxSU
38fBulMT60cj7tImA6A+bJO+QMERsD2bB4isiMJZKGLwvI9HjV++A3mID1WeHr1iaG3NvGUXbeQK
oXnNFeQUCKDATW5bSvigSvXGaqIdP3FSf8kYDNblcQjEO/p4ILgHl24Df1K3tfKtFKqfJZWdmnw1
iuRGFtGWY3mLZQ6dGKtrfpA5UPkgt6DHXzXvl94AVSvS3EHEjyM2NzYR6uBZghYk1RAajjTIo/go
C8g8oP6SvKAdsQ289lGWWpfT5tQhZz1O4QOmqXsp8jdZ1dIgETGPfSn5v8T97zINX9B+t8MRbB6n
FgC1Hc7DqOQFMUnrJvTddhxdxZQoEDh7YxKn1N77iYayZrMpUaLrnqSSm+fOKE8DDP/KF94FzESx
Xq+F26w4dObkpJPvWumLXwizGsSuwRyV9j3JquTIbkwuIWmXTYcevQhEWFUHVXa7HvJnZWwQvovs
BP+TPNMd+kybPi7vUKDYCSjHjJXgDJ6JuG5yG6ZUZJwnRZshOCp+idpfVcvZizz9gFotbWEVByQa
J67Er0/q3sU6mW9qbKvK2gZBsZFSiFD9gxlz9gBlyusTaiSo0f5Rk3QXoubFWUBVxYklPwVUKlmd
7FTujXqPqxzS5cXwc0xEt4nBwFgMxlEDrnVEbDr63WN4MiQTt5dqP3Ehjvkzio9RryTYw5T6tBKn
0sZIc6PRLvKs5i5R4gOXVtuLTxCAw7sUtZMHLTTgRTEIp2Luks2EU96hxL3Q0UWzFzZxq4u/VY+x
/d7Qx+GBjmni7xTvt+xHPzn4EABp68r/2VG57LrCKO8/H/xcTpYs0JbMyEFGSaYsLrAxjdIiOJ0x
EPTReEAys8rXTBGWw3iGV4SQGY0z85NEcck98ZspHiIsNJkHVsOJFrMtMQl0ZjfMW+FY7Ty32/qr
iPMFOHcZVVuAcYqkE4o+Iqpc/vb89yIPN9j82EYtrsw7r75BBtTM3RHwg4d5PhCnxZRHoyYiBp3/
kdiOCk6X/+EbgWBCaACM6gVyfJLlsvSD1mSffBUYJ83N6s8jLGen/7wtBu4S2CzU9pfz7SQxUBLN
azrxtx3wkP5Wffg1OeLNOr1riZK6CDW/zw/Yw84olNRLAWlnCA5ts+3wtQcv7sAxOwyv+BQO3z9/
tgVP1vgbcObOsAxB14pL4BJQBqvEOAnK+EF04v3oqLAtZHfaZjf+XgBYhEpU7+i/x62O7PRpHZpx
fQeI7AMwDHA6jMUj+6NMV4mjG8yE6HhHNN5IVQo0umpP99LVHG4FOdLL+8+f/OrKZM3Ao1EgCf+d
+H5406IBGI9WBBWI/KfPXvN69/nfv7rFPiyaxaC/66hpNQEufomCmmAmblWjsGQlJ+yKHz8PtcSE
/f2IZCiwC8icWvDJzldNMnZFgALLnESKgw6ixh+P9c7c5Dsh34Sv0k7dyvvkNaeiWoMPLnAZc2hi
aoqKkLOMOuc8OP/wGkeymm7B7rMlrXEVOd9DQ954pbqCyb0WBlVKsN8QvGhTLECZiW6YhcRIir7S
oQy+9VZjT8N/eI3SxyALIEE/SZkV5wQJbjR/09DigntE1hdOaJTb0h9qmp/Kn4BibxWFuWTm/X2P
H2MvPqHFPT8aVWLHItbwoV9rOBTBdSrD+DaSspshwl0gHGnEC8d0WEO+zH/9HK8Bbe5/r3dJ1qCz
mEji/OTaPYJZe/OA+tLNvwAvrnzGJYMCjCv7QifObCJu0+EEqBSbwM9U1BQkR3lF4+1f6JtchIWG
qEMNVAzYDCzTxeqpMkNMxBElLN8Uxq3EwHtf9slDVajme9jUzc9WeaiQUvqdyFZ0J9YoJde1l2Dr
hH1TIYz7qsDWAv/dYOVouXjvmgQIDx4oaiEMu5bHYyYRVTJajezr75V9s5/Bt+ur6yIXzWHYndgi
gcW5gOP4TSf6NC40ewYc9lq87cZ0l9W0lC3v+HkumtV4z5eSJuMKQibQQf7IwPTPE4Lvy33T13SC
vR/hW0az/BHvCsC+gktL09uM38uN5RqP4QM9G5qhSA9Ej8H7KgD4AoH0l+UKvsoivyPOuahw6K0H
jVEUGJgDN1YdZUM7DlNgWzrq22RYTYOXNcIi3gKNpxhlbyXV33iz9kDg+MfsZOwyN9utqToskPHy
zHNHAFNF2GHWHbUWqSIwJD5dFtFgKIxXLTcFWozCzvPFLzUjiVzsjvForSzUeYecJQhiUgADWzM1
EIdLzGhgqW1WBdB/iknFcTsMkLnjErNXGhyigZdYvwIZg93P19Llsp2D0u9W/qLTl9s2iYTYGxRB
w9ciQie4pJVzh+WvLRvSyuNdFAPz42GFhuCKoYMemhPIh1MMDglju8KkT129+dNXrVs7Wq4sx7MA
86N+CBDodR8qDQGEvbmL9/4xdmYpLPgc/yLfXaa786dZpLvEswysG+dgGRqifwTLzTJ5pbBfIuz/
rsKPr2xxWJZhp8p1TZAZwAwcItmywzGVAaXNts7ola2j7OdNdLEKP3ymxcpnytNNgP0R4vc3CNrf
+i6IG/Rpd8m+4Kb0+eq7ts1IYTTwkUhDtWYRzMvrnrlEQDfa6B8CXCuVadsGGv5xKqQFRiOpmLx/
HvLqMtQkFMwou6lKF8tQKCHPwZHQEK61Hhma7RP6W5+HuLqRP4RYLMQkyaGRIXFk+10CKXPWvo6n
4RncPd4tjbXTrHD3ecQl5PWflfIh5GI50qlP6yyj/TiDonPfzu+ybbrrnMZlJJS5KN/sgv8WE/66
BB8DZtXiFJrQ5h7lnpWCWU7rjG67owEiuOJzqzjBnjo45k6NYPjKo17d5tx0+XTcZBD+Od/mcY7D
DeKsdFrt3gUYwCkAXfk4K96N+zVQ/fUX+yHa4syh4g9NdSSad1veDc/RBsqa6z2DHkBVqHDar2us
hb+acxcb8EPE+fk/pDEBSd6JIZLGRaN3tftpq7rxDw71h+EAgG5T7I07b0//2RY3CUJ1sT38ak+t
7Tvyvjoifr7yvi8THawNCjvRksH0X7B85K6leAOFj5K8XvvbqRSj/ja19Mg4DICT15xVlgRgVrKC
+AJcY7BRuBEswduC3mgoL3PIo5ho7ortsDf7I4ig1Ak7V0XiTXGGnbgPoB1FO6jkLtDIlRU2L9zz
L3D+Exb7t2J6ajF/0u3qF+R4b5e6VNCOmG3rzazkYeI/ufKSrywzQsKQp63LS6MjcP7RsWgbRlIv
PV8bw6dxwlCYW1HyLKB4MaAOzTjwrtmt3c+vfduPURdLLQ2ayo9RnLEDLDZlGthmeUCg1f38fV5m
XBgUXAhENiuW2eYiioDSedEW6K/MF2hHlWkoi7W+EuTyJJmDkBFwrRFpIi1OEoshaNZhVmObTN0q
DJmyLrHz6mvsfyvSp8xUVxbJZd10Fm/Z3UtqhJfbmDlqO4HpRA+83eXefTG+ff7uri6MD8+lLRZG
0tdh2vnECW7Uo+p09+njzJOEMfyikNa9u9WluPZki89V1ZYaqDjWshTlCljIdpLt+ESbw/XCTb1J
7rCmRoK2GGx/ldSwFnvemR9zn9F3VlfwFVsZ0xpBrlM7KXxAtzjbbpU47P7LV0RBTMPFROHqtni7
giX5UyxzkRJ1cYvryEE3R+zVk/R3IQb5SrBruw1t05nfQBtAxC7l7OFKU2zlKYTfMGFpVmTf6rLe
NdPL5wtGnj/PMnnRpTW5uEAOwfHqPErqo0Pb+iQvXPfcEMKi2+/ydyaVW+ub6qKFvQl3hSvcGjBe
S9lpG2e933j1M/7vN/xtxHz4jKqUQ4TRyeFAQ8SbKRe6ykZQxN+BAMuf8UVQV1Qbrr1azgusibGO
wSVr/ucfAhbKUNJCYM3GGOFN6lvBiETobj9/tWtB5qf+ECQp1TRpgQPYUp3fiPF73HhMpH99HuSy
O835h0QBqgAQ5BkYLx6lVQ2/DQKigDXZT9jgUnEMj/Oxl5dUcf60WQk4r/HlgtExqZ77i1zOxEVA
rw1wZVVIz0YWilhuY5ITub0n+uCxBkCEGx/EtYiCsdp3jhaOSupkbBt4R3HW/VQQmd5//ouurR5I
+ORy4C1sk8UPSjWu1lJUoxcvRQ9qqPwym/ZWKTXA4/5aJ+XKN0VkBAFsNNhU7qSLuhkgyySbycgF
ZFcdtGCXAn1THV9kiA4WAv4JKN7NzDWeBWSEeitxwHQ7H5cHb+dnDlPNX+nzWr/3yoF59qMW174u
tGSvMsAYCqAEaUNsNFA5n7/jy+dGKAeS8QySoEhb9hoqNZgi4HS0YdujWWOmXX7Xw5XJ3sK/j/IN
K17kS5AKo6dhXAymJjGOzXLMmYAlmxEpqegmqd3soLrQmzZh7ZrPyUltmT9Ibrxdu1pefcL/BbcW
14RunBMFFBGgFhSLLYQi4Se0lO3n7xE5w+XugYyJVPWsuopB1lLHT8JEAGsCevP4PDj4gWB1igpx
LdMGhDTD7Fq22pe4aB6KVHMsjAVQ53cEmt4BeBQ+a1jlh07+GRopFguvknhQi9YuNWtvaaDusNM1
wnpb6zp+GNEtqIm7RETjXS/6N6tPDkazZgQ9L/jzbKCrkBdoP8kopIjLhQH6pQ6ASDNMNI2T5dc3
YnVQgd6kFDiN/Pz525MvVzpk/lnZkdsjU5Wl2s4kBNrA+csoTp/wUUjvO6lPAQjlJ6ZY9zC2pkec
r8qdBOvGVVttG4jKCfmeGDgClgI4GgAKrLPvce39LjP1AW/ugz/4uKGAoJf0PgcrPyp7FmH4EOjW
++c//8pdhbeE3YOuGZzn9JfPT4QBmg5TE4zei8SZtiIczBzx6Vfr56wkzKgGEAC95si1NuKTeTc8
fB7+yts7Dz+vzQ8HUm5Neq+GqcdRIWY7aRO7ptNsvOZG287kU1IWXDQQ9y9zCyzmfwNnLw9wlPer
reDL8vv8pywKN26JE70c3kT4BfrFoU7s8k380r3AdNpTM9ZbHdDe8yx/+y+0x+c/fr5m6WAiK2DR
CYcEv7wyZuI0gqgEsDz3oRFsYODR7fHSQBM22QsHYWXPX55PM+OW+7AKv4C5+qLC6iKxGssKRg3G
I2lqF0I4/Ch1Nd7DTsOgtS7xKf78S1/msrkmIMNYKmMMeTm+zcI2UlKQPbYkfg0xeTZ/idLr5yEu
R8TUHazieYTBamYvni8mcxDLWXYUdLk7c9yrh/Y1RB4Ucd3GnbCN2hj5vxD1uEw3RKXVLavILpJ1
FlGHVh7g/nGqRgCWmxb3j3Q3yjdS9j6Iazpt194i3VQN9QmuoRdTk6bxowDRSgodNEtwqbJ7701v
/j9lEP72Lz5GmVPeh03JoTpA+iWK3monyAV3YhK9ao30+Pn3ulyEqNMigsKaQAYBnYnzMNh9YUNU
UiTV1U2nNI7VRhvLTPGV/vZ5oMupKQvjQ6Rlv00IJw2pUSKB3dsHWrAN2/wVEEdgy4O6F0vjXi/N
t7hMf7ZhsKJIcP18UBCdm+W6LppPpp54jW5yiON34gpDtW3qduXqcKXg5gzizCORUw1dzAflYZKF
KMn+wUZIm1k/vDq1W2GXboFqrfDoLz8bwbimcOKJ2I4sJ3dmKYN8VXpgLv4jTisnST6M+Mxk7cry
uLKdzwMtlqFRhTXmlwSap57ZvXHCJRl5Hv3eP7A0t6hLpvb0fWWpXO6w86DzP/+w9gdRg3k4P13t
SluEEOeowh0UHrpYxi7f+NF2XTXnypTkPOr8zj9EHSM1qSePqDEIRxgCjiHd6FqJQ/RjNYQPkf5k
ZUcpqOyW7JYKEEPGfqXUvbpOORB0AyQbLriLNObVQZEN02DaeGdBBAXCuCZq8Vf94PyQ4yk/hFgc
9iGXZq0DIW0PW8CQuouNW30HcpHDHtaL+NZ3GIAdQhewIzUHMixqe6qO9Uv3aBwD1PR8mO63zSOU
D/W01ke8voc+/LjF8d/q0aSlIj+OUcA2LxzLmFW13JFfIo3fmRs5n6+0S0gVV4uPb2OxvJPJqBN9
fuHNJi4dCf3Y6lBs9J2xLXcqaqpz+ZU89aFtGeh+zgPAtZ9wJS+e/4TFYi+NvimEhmdWd+UdKP8t
1nb0VNTTql7T1W314e0uFrg/hjqSAjwsV6YA2X1jq50Q6kU7KbkTgd/+qwHnlSWNIRJNf+40M3hr
8XidkJfFYECxkrs3mtMg19fU+JaCRfP98CzE4rnwbjUTNLn/ybyiWzqZDEwldqb+D4YuE3igwVG3
6baWnLT/k9xm427tqn0tT2I3ZECkYgQpUtKdJ49ghKVXlmwXsKGHPnFVmDMbZT9LU01H4SiKN+bP
fyGAd+XaeBZ2sZvRn0B3YAL1Os/rAmQvQ2aEDjf+Xbczvq81x6+cOjNKjvKOFgflz6LLofZ1m0q5
DE5O9RwPLlLGwL8sUTEbVirVpebW/E0JRSNFhkxI92qRCaocaZjGN+f3CX8ppLHyJ3CgXrqVm3Y0
NFzlOLmz6tZa3XVlvZ4FXmSE3IprNAH4kEo9vBl1DM6eG+7m87xzbbmcRVnsiiwRgsYEkMemD8x9
gZC8nyNhPSc7Eo7/mJqRrWPzhRXF2lK9+oCgbwEVzMDJZacBRbpQr1LeLByUk9ipLvIKK1/vSqKh
4TbrM80lOe3U882QJ1XnW6hh2bmebnUDqHmFZ1QxbFfe4tx7WZxlBg+iGLP3G9rwi0USmuiFmL4w
FydcVvcDSn7pyzxOXT2Y5u37WaTFqkCFoFJEwZsPpuylRfmtcGMi/TdECG20+RqKOYaGI9tiaVRN
PWRSb9IXrb9NJazS9NnzVyqsKx/oLMYiY3qCBcZshBoilr+y6bbGFt2EdPn555m/8uKdnQVZZAts
Rcd0bHgQq5FuY4PEVL5P2UFstH2R3rUh/1VTVw70tZiLlid84d4nbfDy1N8QNTcjJWsdINKbwwQc
Nppe2XLduZ8/6BVAGS4nOE2BWNRZi0tF9MAKx6lGQcxOoh9VIjq63DnlrBFYTnsYla6FqkRBn0lS
n4NEWHnNV+pW2u00+WUmiTBll9ElxFfFVInmtgWPZ2ynvf5Xpzx80BzR/hcCmvO2Ov+wjEhMjjm0
7ABjLe0Oc+CRQS73li3upq2Z4NgzDxcg61k7aBDO+FNfue1c6QAbszYoF9RZ5vViKus3Ix7BwmSx
0eGyifqmzLKtsolxv5OezF+xkrm98ZQbT01788+uNFcW1pUB6tlPWA5qC5N5Rl/zE2Z7KLn64mP9
qbrTfgb8T4ktCREc6tt1lc3LrYo6kyIyh0PklsW1KCzGue85Ux1sXUSD3jLv6wSkQhTA2FtZxfLl
Z0UIEWwkRjl0bJf0ArO1+qlBus/O0lKXXzXDQ7y761LJ9mTF/6qEkHn0Yaq+j83gN67PuR2ddMOv
w01vydVky4iNrTXGrz2+Is4jBoarOGksHh+jeClpusqyJf9JFyzbkF6KbM0g7/JINIC6/y/I/GY+
3PzEGqAMVrAWelk3ASpfqHSvvNwrUNs5BGNU+kUKJKnFkThGppTkAxxP81Y+djfhyTp1kPRdwZlw
WJv/8//CicXNcGtumYul2///o5/gJArAISI2n0ubykTsexRL4rljBYAi/V5Mj5+voatfa7beZCgk
MwpbHMhYrcwaATAdu0R88WvxC/60R+qplV7LZR3Kc3wIsziNrUZJcsUkTIvfLhzm6EcY6hPibOk3
jrU1XtRlT/o82vzQH1YHpLjE87ocaHSt3CEPeItdFcaUpY+4PxJaNu1Aty3ML//hVc4tTR340iUQ
xWtIv1PCM9b4bcJQbdJ3q/3xeYwrBxePZmIbRQua0cmygMro5JqyRxAEgx5SoK71lrtug3bv+l3l
ypiBYLgZYfnGjIYD8/w9yvVU176AJNCsXl094y4BL798z2NbVTfmBpjNId+iZ6va8XNE033vYd2r
n+LYiXZr6JTLfjHySTCpeEDakowvz3+Lpk5ynAahZSup4MaICCMaNAnRRoox+MutlfHwlb6GOQ/h
TXTwuSJenJjGKOvFMLPdxWO4N74GGPOAdt8obrrNdu3+8696mc0IZtB7Z5vLGgOG82drGeXkWcIY
Y/KS1O5g6ttJ4sXu51H+fq7zKuBsVLMM0xuB1iUeUyPj2Rts7O2hzaJXShXwTepsfS4LUO9Bonya
nMJuvkR30MizCXOwv+LQmbPWSbn23B+naItJLZbWfYHunof0Sej0za/enFYuHJfV5Wx7o2mAKmi9
XrjIqUB+dVWAB52YIcoECEdN5r5DPVDNUBO3AsdA6iT88/mLvvZYJlqXdBdA9F94W0Q4yKuW5xE0
QMRfuhHbtcv2ZTrlsViUQJm5cF8AJcbGH+Xhr9QZqhp+be10686wHgu9W7sYrkWa//mHVIrQY4qm
UIjyBcKCszUJ+cCWBkgK9ebzt3Z5EmHGzJmuUTaSbpaAjCjHHn20IhYDSoBd9ifJULPStN3nUS7T
CCMaznNgUvDqwJ6fP4+QVti9B+zrDAUMN5xQsNGVAX3SPmf+FEY0LtqVFvGVB6POpwsj6pSFFwLO
YV7oYlizBk0lh4Vuokxym5kSPtpaW6wVvVe+F26JlJhYy6ANvKxapCTTelFQEDNwejfB1yHYoIoU
U60YKNi35j7YJ3v6QeF2rd6+gj8jWxJ51vAlSS9rFaGy9MxSUaKc4dloRyFC2VAF9naxmYez5XHW
0UfdbBy2TMjjvYrtPYNFRVh3+L32FmhBMTqaTW3gLy++sj9EKgJN81v4x5Q62OiaMyiHYdzIz/mB
y8d+FBFG2I75fzg55vbX/4s9Z4cPO0bKkqIPMTOydc/VsOgDG+BtDKcetxAOEQDbr3WJr60vMhwg
WE4P4NqLgttKqwgNWgJK/R8zVUBLC3asvH2+b64diDzW/6IsKm4pVwxv6omSHJqD+B4AK5htt8vf
MAycfKVc/NuXXBxVQKFpWs7S9lyVF8+kNQGkQgOH75lzCxhV2ZZHWDZ0FcN9uftLNaN3Wu/RdxZX
X+iVXh+qBB+iL58VWT6l8uboqRsgsYQ/yuxZkPa2OGwnZEPdf8wS1mqcqy/5Y+DFus2HrmylcATh
T9WBJ9FtodwXbn5IWK/B/+Hsy5ojxdG1/8qJuWeOEPuJM3PBkqvTu6ts3xAu28UmEAghEL/+e6ie
b7qcznCe6e6Ijq7IspUILe/yLGpT/4ULGN1PeLYSJDrup8oVS8eMeKVKw84DRsnto6w510Q+deD+
PsTRBVK3U5E6NYaof2pQ99Tb8F6vvWgxiB6uuwsIZaP6d17A/8QdDGEJ08FzobvrH58AXdOCL8gg
6mLN8k6X/IX39Ezq9DnLwCpB9QZwVyDKYOX0caP7/eyVkE6CQaTB/WghvKOyDgWQFrr2qvLgcOGW
12Yn/8J14npL7cpDUedTxsZ8XnUKRJjQ4eVlI0oadgZ717n/9vWOP3WsYBjwMUB9X1ieHx9PtP7s
9pBqDRsePKR0kTguIJZ7Do94cs3jSVDZXi7JTy0Kwy5p0LseDpYLHz5gVZLt2kR+W3bYeTOFE0Uh
gPVQ9UMGcYrU0tnzzIIeQoyT+8OEpCnsy80Qhfy4qXaNeUNWNIay6vo/n0owOxFvgLS76J18nErS
ZGmb4h8IvGQ3RZY95q6TFHm5+nqYE0W35eEgRAPCDqpPn7o9Rabhv+ji+Ljp/chFU7xr3314TG76
tRFJyNqETeevoB2JZkm0WC2dO8FOLRrfWzye8CZPQCoyZ7IhmJiGfIb8jVkHHlQX830vzpmondp8
PgjnKH6h1fQJvmsJ3TQuwf7O/WrbBLe6W1VAmhkdVNSgXOsZ376e21PnCQD8i3sOECMITz++wqFd
dHQoW4I461IO2UUdZGcgLyf6ygCXweUEew6Zin0MERFm2kJBGcWeelZFDMpMtpg0NyuvbFjcKvtl
YoLdUJh1vI2F01/nCnqIXz/midMamxApC6D0sJ89XkHQQphmkiFsQ760kD06salaGcQAwANfWORP
3kj+8+QX6jIwTMZJeqJeyEqtpJujzqaH8oeuqlscoGeGOLFYkFTDdwysCDyZfRRNzLmZS9i8+CFD
2oJGAyfYCOBVX5e1gtQ4N/K9WUvAeN28tc0zU3pi5WDXI61Hin+iYlN0aIMZBI2oIrChKzrLK2sq
zi2d5QmO4iUUhHAd4OWBznKcPLlwmOPpiL4aA+hH3OXooDOUK9hGHM4dZqeO0A9jLbP9W4Ar4Q0I
HUmMZa+dFaTz+bMeroLbNhnjBeicQE6GAZCafL0yT5wsoJL5kNKBkRsgYUe3bWbBPqMki5q5UHt/
6g/OBKEukpbnpvLUYqEwfwd2HZx8XLMfHy83nbIpKNoGHfxjWBuqa+97gxmFdhiilvqpUpG/Emt2
sC+d+C88429DH8VKAYe88ABMHpgGMOLoPfhBtAbSpLaH6PhfGAoYfUgDIapHqevjUwY1ZWS20RFS
Rs7gj0KLptrnlYBq8phz95zJy6lNgPQEMlcgJ+FkOboBq05XugB1PnTcKV6k8Gbv8esHWubmeAfg
2ATNCjBWPNbR+uBwvyiQfmPuGleG2kmDmMmaRn6VypD68kyad+qBoIAGIVKAvlDtPXqgti7suXLR
wvNsc4LKZJXmr6kgmf4LpwdS2GVro1L2qexJncIxapSaINdrwx6uZbd2Y95/PXWnthYUXJb0DoDb
TxGlpsKdFHNQfrQBnlPVmHSV2YceHFC/HujEO0Ir8FeCgwDhE+lfOoGYGdz8QhtK8lHT5zxuZO8D
1iwvaVv9568IzCb6qxeHSs9x01NME7TUTSxx2yh3jtPEPmwnv36gE51cFBdRi7PAPlvMp462kTK9
rLVK5ACNjZJGCZTWjZTroMiioIQGaHnw8h8zCfapm6Q2jN7B3TuzQE4cV9AzWOhbWIuf7cHMqUB6
txTocEiQSMoO2jA2ZD5zPe4Ky3puh35np8XqzIOfWDMoquIdQlIMOdYxW4SPzOUeVARxCWSbsdio
PDT6aP6RrSFOHKtnoHW18X8gGJ5ogMDL/LeB6ceDyx8rg8NYAkUjsOS656UwvxAa3e9/SdloGQt+
c4gaFmjM0SYXU1dWXT5DqO0C0lthu0U9zfxhJH+YQWYkzq2VcRZfeHJqKbr0Sz1nkYT5+ITE5l6b
Nxounp33Q+vuqiibG7Ovn79+hSc2I3J+JApI8k4AkkmZ4jq18HCek9mXgzC668B4hLeVvBUBy1+/
Hu0UYwbB14JfchAHQVTg41NlFAbtTYXhYE4yPVSX7g1jv0gbZthFkMFzIuvg3UyQ71xMRM83s04c
2OitgL7hoijwudE5ckeSLBdG2FbZQTfVNW26M6CH5RGOrqAPQyxf4bfAyM5kmWlMJPZEurY2aiMS
uBOe5e6fenHWIlGEdYnE55i6bAtYRw+ekeLqzq7K1oA6Kci9lgCwm5w735bddPxIwIAuCQG8cz9d
c5Ofp+UAqSDIm14o14x5dVO5LxwetvrJhJ1ZUZehpa2VImuj5OdGP/XOfhv9WGZKC12iQ4zRHyHe
msCpas0jqUAhNA6L2Z2nNuewhCf2HhST//28x050k+Kp4Y8F3MD8bN845WWQ9k9+Tc9chKcezAbr
FoavS23sOFjpYGXmNibcVETxAL8Q3Lk/zmy3Uy/u9xGOgvSKNs7stxjBP1ivf+T/rwiOFoPlHGSx
r0c78ThIxZFXAaIAYZbjCrTm1HBaw0lDbVVJNTwpOzszYaeOjw9DHB37Keh/gjKUNnpE5b11SKs3
a7x0IMUbu9t6y6/TYd/wRBQbh8EsZKMOEF0985gnFseH72B93N9+CwgOS/EdFHFit4K0b/Yywsvk
68k8AY5eChuo7aGXsiQiR5HsJOY0LwPM5oIQXvQmp1mHtWkk5eu8kXynIpXQuL4y50c9fpuQJLAh
zsZvZwnip1/rn1/kaA0BywCJPoUvAnnq5qqD+nMEX5zu9uvnPZVPfnjeo5sBGOy+JgOmFY4Lqyrp
Dk2xok+QoIxIDGwapI/RzzgHETn5bA7kbdA1IThDjyZZ06xT2RSgLB3Iq5QHSZ2xMy/yVHAIO9I/
xziav85NnU4GGGNZsw30QjtzVTjXiwUxABtrW146w/bryVy+9tF5/WHIo7ksUrF4LaPSWBkXc9Vc
8kLsmIBTBSOxU7x9PdjpTemACEngtgotwKNIpTc7R8sCpdthJy/qxPzu3ZY5ZCATqHnH+cbdgA9i
hQBEP1hbfnWu73XiHvQAicL7MwEo/oROGQPIvqQm7sF5NKMGVJi+pPcFJLVzbZ9JJU5FnRgLNGVK
FrmAT3cug4IPpIngckIjF+0gDv1XpdFRlVF11k/5VP8JQRlFcx/tcArp3o8HDfKJrpx8lN7Lepog
Ns6dKlQDYytUefh6rKpgW1aWtzcsuFjmcNyM1dRkK/hbmauxZ69jU9P3uTXGqK5cdWYuTp2CKC6j
b+SBnvcJ3TA4lTe7LoRvRuexk0DElUbinGWjn3q5cIJdrmKIin7qPmR+Y+Z2jRYcMe+VfzuZOAiJ
WDXO09dr+OQ4UC4FC3BpFh+fA3OGzNcd4ezRscrbpDWHpR+e6Btwu8bt3EKG/uvxTrU7sFYXeChE
6D4L38HAq7IZQwOiyOHNZqRxPzR309jcWjkzkyzVV81AXiGbb0YQGFh8HOlDmgXh11/j1EsEVh3M
EFQmF9LqxxWW2rU9qwzl88Gosu9Y8T2MpgjacaQlZ67uk0MBBQxhAUSrn0jTI4w2MstRC1VehTBX
i6DqpWy9+vqBTp3nwZ+jHIs+gHpYkqbDKJWZCRL2Hi+gojW5UpyZuRMLBgEboL02Fo3/aW+KVFcQ
ywT0Pujz5sLW4maohJcUHU14J88Iz5wazASgDzEVQoFPVToj83urqQCpmKxhjhUTZBeg43c720E/
wC1ZsDMv68Q0Ql4WR5wFYnHwiVzcepUBNe9haZteGqaIG6+Lv35Rp8IbUEx8H6T2Rdn6uBjf2m1t
2y2w2GPkIDLN3Fi/T3cdDtRqkUU2wd4MBXgaRuxDQGH4fq5Fdepa/vAFjkJJW5Bh9Ht8AfPKXzfX
HajukEi4q7dL4qn35+RIThRofNwb+Ne3AgC1jw5zJzf8HIZXCG9KP7sonTaNBnhKwqDcci902fYb
G6t0WzE6JV9P9amzxl9kiQFDxwn6iUTd57izxwZPamzmFUQEwRy01t56oQ2eZ+OeXKsoUnoOPIXQ
DTs6UvLacE3DxqUlPT/J3XetqqhCSUqg6/j1c50IcnzUuzygX4FbRi/g4+HlwYnZ4oZGHM65tyYZ
uQzM9pDxVkK/h3twozunu7y8ow9hFXq2gKYFQGE7wNv9WlK/ZfaGNQd1XU1e6PsGiUsrtNjsJmVP
vMcKDJWVymrrCkaPAha2ujvXIv90gv4aHQq3cBA4UQPOypnRPBi8cBzKZjUa8KvpRNusTI8H26+n
9nMLeRkLODUo9YKn7hyrCxTlVFWQYfJC+xnGcrqOF3GRag0XpMjZiZ/BQ7sZYhv9j/EHOQe5P/mc
f459rDcAJxKmAo6xO8tAax49M1gjAtCkqD7na/FpsS6PiXYcqrfWQt4+SuUKf0LabYweYAB00xfl
llL21rUUSlPn0oBPq3UZCuv1l1A2wqXl89/WTjaPJel6PFVVYUYJnZ8NmPaGvjNd9rK+Kcf+7cw7
XA6wT6sVPR2U75Y76rg2K/Oe5QHIYgDikchaAQUQTXsPnGwrKW/OEe1Obo3fBjs6TaldYBUO2BrM
+lZARAul6kTndWT5PIT9CuQpSFgW85lU/NOhukzqb6MevT8P5QZjMjDq6EKqxCbb1pHbcYAcuiPf
qtZ+gHtX8vW0nlqdwUKHptCaQ4fp6BzXJfQCvW72QsuV+zItHqUm791on7mBTw6zIABwQaLEd7xc
htnPbIKDBdizKp7a4h4S+UlFi/80ssAE4kT59zBHuWlWB21maDwNZEtWkH18g2foG2xGryWHV/zX
M3dqB2D5o7vkIaL4dA25uPDdCrbBoTQFoPsFDHjS6nqUfAXDrgthnmWzfi4pQEUXJ/UvqAYk3I/D
2xYy+U0VYHnYuOC9K3WxOE3I75DR+zYndg7067nC4edc+GjI5cT5bZuXwexYs4shMxb6a+EmaIEr
wG6zIgRuUCTQdY/Eu/IS0Lx3PCbyvEr+53mGACoiekQZSMo/AXBdr0eNDtWO0Nj3UF2zoMzMyGqp
rxtJDw8ogA82Oo9R84jb9bls/PPgOLkDIO6wRTz7U0ZRyKxx4HvthXVrqauMtLA21Km3AnIme1GD
w1Y97B/PBJOfN4sLONVScgTyAcHk8vlvkx5wqNPwcSFO4EK8gHwifF1JzvawDBR/DPXfr9P/ZO/8
+o/zs//n/+LPr7zVoshyefTHfx6KV8F7/lP+7/Jj//5rH3/on1fte3Mnxfu7PLy0x3/zww/i9/9r
/PhFvnz4Q9LIQsJQ8V3o2/d+YPLXIPimy9/8v374X++/fsu9bt//8bdXPjRy+W2wRW/+9q+Ptm//
+NviR/Lfv//6f312+VLjx6KX+gd/y96Pf+L9pZf/+BtgQn9HzxI3KRKihe6J4398/+MT+neQh5BD
WCjOoDWJTxouZI4fsv8OfVJ8ttSMAJtysZZ6Pvz6iPwdSJ1F4Rt1M5wXOP7+/zf78Ir+fGX/1Qz1
NS/QJ8aTHMFicPUB+/mLKIHWEwhoR+uDeqycy0nJTd0pePVUC6K3u5+8qbwYhM3hYApCv5kqEvs5
67fZIEEFbifAVAnfiM7xN4YJS4TUH+tkKPgYBz0M19sJ3mpiKhdXVEC60wm/COJfwEwxtS4G7D3e
zI98quTD4MzOHp47ibanYD9WGSwrAJ/HX1CwWy3dDs6B7tby2mJtm+kQNqUD6aE+rZMgl98HwTdN
6pir317gv6bp92n5xXz9LUBYpgUwQAJqF5J/gK6WvfzbthlUMNRFl/cbSZxLYbvdpoCIYwyUVh5a
FmzwmAFrvd62RdxB5n3/a6440c7eNFWxroruUel8h01+5Zk5mkNzxiIAqL4XIyhFPRO7tpisBP2C
aNLEvJTQqYoJxO9XqZmTZKrMm1ym9SHzLXjU1H2xptCkiDhAWnGN9xhaaIAmNR+LtaX0Dy38aZWN
xqMKDHYREHgKO8YWoIltZsM6NqBTtZLZ+2wU6xKi1tvayh9cb64u5OQlX08dPTrmfk0d4OhYVAvS
CtW5o6mDBzopM0/AhNSDytfQTAlB/5KhEAZxxTayMpDKXV/yrW60Ws0Dzlo2Ar1BXyxWkFXRqIPp
wZtWZOohAP760nc3Uw/RUewjErounrmpNUPdB47r+I+fGBwl/gxsj1hO8O3++oGOwjc8DyJE7Awg
ukA8A5/o4/MwMsDIPDf7jbeM7E7oqbvCiAnlxVrU5rc6a0IAUGAiLJR5pl96nGwsg4MoAR0zzNWC
yT0KqSQdBukZrdz0YwDBwqmmu1qy+2Z58b8Wjp4fVWmBb5tDr4QWpX0NbGIVk5R3m7HRP128gG0F
J3bDgOhv02kSN8Nsbr6eo+Pq76/vicTWXYBSINccJ0VpOTlZM+N7YqJoBJF6mEXDSnsRimfpDC1g
CQ6252u8Z9wfK7Ou7zSsHs+EUUgzP59nMAID4gg9GRPp73Ha4rbMboKZjXCwZzvSXOJUnEJDWH48
TDBqxSq8Tl3ahdMw7VzThkP7LN6FcoCyN51Lw5F3WaVZWEK99eDOprupVBp3dMbCK8Vj422hqLWy
PP2c8xJE/a5FgC1gG+2RLaScH43RupKVe6EMrwoLvytDWLfXLqU7pnMEORCXvZiaBzKnzr5FuW/b
t+6q5tJPZmaJiE2mt82D/jtoallczFke51n50BWBWJWlHHepqMZdvvxf2wAwqf2uB4Um7OqknUWR
eIbXXg4Ii/tMRlBQ4Nuu7ca4RCq7RbrRxVZdWd+po+HVDjwKyIXeWkPcPulmowp7izZXnGWwoc16
mCXldrYfHaJWrc4hQgtLQF33exSky5tAj9k34CkRd3veSgcuRxrjH9QsfwJwdGe7+fWMc35bEfsG
hlvXKM7VCR18EZakfaqFW8dNMT1CsNVZOT/GXFSxDnoLhwMDXBJrNaphlQXuupHHJTfAa8mhqyEr
s9jkpWvF6cD3SGK61Qxl8oiaVTJNqRHW6Hv6ebudNWxEoQKooI4OOR+vT5FiIeMD3bmGKJTj39WC
QoHU6kIeZDdCymdcbOV68mQXFiju2YwYIXAaP0q+zuupS9RIo1Q7E3aWcVPg6WzvTqfBjRHQOw+2
qmtG+BgWykLfEX7GBFWOg8T4BjOtq6yP3AkCTlw1MkS//LtGA2NTjuKddMNL78HcVLFhi3J0F9EW
DDigMIBUShH2Q076khP4Y0JF83vRrS2qg8syayEgF3RjaFJxacwt6AC1cWejdNyACpRpYDNteAxT
s3+YW+diYu0mlT9S6rzUQcCiwWwhoJvTPU3VpQi2os6vakdvlAPGeS3nMnIHuBDMo53YLtvrfCoO
5dS8+NbkrVPiPhtqxuktYyH1hTlb1+agD7khnuYggAEv/M2gNdc8OO0I3xPoADT5ResU8AAOmLdl
/fOg2/uMA0NgtbB/nir7VrpDGY2ZqhO3nUGy6bx81cwyguFOesB/+N5r8pVdGs9kbLMItWCJ9dnn
16rMgSWx0IL1LEBRg0CYuzQfn0fV86syxyXtwqlqcBuyyQqToiatn3VhqZWRLez3HDk4LdFxHDT8
ZN8U7tGQ1MaMDeEdxnyEDjxy94h2sFgeTPSXKtsE4JtlaWRbEo283rnKBLSxNLyHGqPz135uXjou
kxcEhXXVkQEGjyZ8YKj+NkGrOpoMfkDPGOpr6KeGdKZ52Hbed1txLMwKXpeBkvAHc66b0VWXbh3s
ycSyQwd6Piy+r9LMsKIhgE8vOLNb3sgfRjB2q75szVBnVRnmEE3MtjWMtkHyh0IZGp4bsGvNyfmW
66pY2ap9LXP+jp7DdGfiqGI5oGKCzI8QKPxuF7JeM6Mao9Z11LOxdXu+gYLwsG1058Q0E9Uqt82n
ySQTDHfLb1XAfjq5D8dum5Sbwe83rp7hQM+dAV8KRvc+Ays6TeE2QcRjXioaT2DKkLp21z5XB8MX
sBSGuXPhmyBgBEV7Gczz08RFQuk8vskuZ2HNyY3bcBi2KbOJKnv4rlp0NI0Z3id+Tw/pDGk036k2
XikuhMC6kY+sAbGzkIa9AiifhjjPKd6ggimwkaHmo+wSrvbVc4kwthlofkPZZaBNtbeaJpnAea3m
G0IES+ou7SJNVR3qWcKOucpBcDPhMuMBzQOUFNLIXr3xlGDnELKGN/fzVG/r0nrsNSyEdUB4DIBk
2Mui3rQgt1jNLfD0D55ZXPbFe8bcuGKGWKvCchLAryKqrCqkRNxo3XQLTHe+hlYz7OOoKNrtVDgc
MCbBVvecIVcGaAw+RjNbNcwxMa2vCD19MGj5pSsLC7KOoolG40Y2BrRMDB9m66W5EQaEAaF3Ar0s
4R2YDmDozuuQOLrd4q4Ua5OU+74K5jilNnZpMFyWHs8Ss4TZtQtUWhmMTgx2jnL9Arwgx46Fn32f
gg6nZ9Y9ZglRYtrBUN4rYI6hBIikbb6pZlHtUjZG0kWsQrKHkoJxM7BvxPPuvDa9q4P0pROX2TCW
m3R2nysv2AZNwK5xNyS96vvYzNBukQJ64Z5hx/lVIRg2Zqvf/JYB0C/rJ6YL5GVTGsGUFGIaaI+H
Ve4PKyh4vJNS2olpDCG1h2rd86zamiDhDBa7qCe/21zX3WDdBD4Wm9o5o4kLjwxxW9nfDIqbJ8jY
FfqxTYQyaB36hrx3XHkA/qsKwbN57DwOaLV1mLgkew/KwLRNOrCN1wwnwMpo6BZogHtp1PAkz+wp
8sZmayjvzrbgMAvjz+tKv0I20XuEXqSOTcfY0KKf45wi0ZiLN6sEkc2jsFRJ0/xQuFB89b38lneT
uKR+7ATjtHL6RsQtpLaiocyHlYMdhu6C7hOUZqYIEgbo1z7nTi/WdkNA9HX9tTRHsROrgFv0ImNm
NE35/KBgYhw4JXzVYROPZr/YmiyrDxwFozhAdAfj9FFuuRkIELbqtZg43Zdd0EV15i6H6HpU1Al5
yfxImcNhmsvsYlQGw9t28WptAfxKDQ1gNc72xaCbZ1iBFxe5q9IL1vbrthrr9aDR+i1KWsX1YG1x
rr8GufM8cB+mQwQrtoEk1h6yKSIap/aVeTQBozAPSbXj1Pxp5LMPq3GwcYXtbTWZ+EH4w4M/KjuC
8hlLnBmijaZVZTEZQEJuebnpKgfrcYZEtVf2XjTZP8sJF1zlus9WybYD7H+itBhh7F73PQSwmhsP
XMND24BMMgM+4rfjT92Z1z7FUQXZcyK8Z3MaYDVu7Ies1WsBoCCIx1iyAPivmVk5u8bX/Te0+J97
+Loi4DIuitKYr7mv2HoYEVZMNkRDyzs3qF6CrBhxkE1Q+HDzB0HBYk4D8tZi94wOHZK5vTUySMXo
tnkWBoND/ERCAFs3LYrbjNzaUz9unHTKQ8fJnoLJQqsURT+S3tdsjtmgh1gIbMnAs6qobnw38sy6
2WXFds61g04nlyEf6DcwTeC8buY3Psc+tvVjiUBFS7yM9qevrO/CHWDzOXjQx59FhGZRWLvmdUe6
q9ynz+UYPHU+v+fFWxUM76adPsnAGnFlWW04k6LbdS15m2eO7AFmaazhMIZv7NUkHlPoRUU0Lf0I
6D2SCJX+hFzBKxnkU5VbU/jrjtC53JnlCMnsHNU9x5mS1NV7E4rQoT2N6NmadjJ2gKYIH8Fql18F
df6ezleGOV7VzfCjNro0NgbDT0xektCBWlPojCiJWvWYx035rQtgbdI8yLKPeruBXzVnr8j5te/c
SDYbSDQq+LuBMtK5WFg9yjuI1YI9FyE1DbJNsyn0KmcdEGDQDbdvto5yi3Bqun7vzNUV6RiPRy5i
yoELasWtNHkBcYnhDl68WNL0bVZdzJxxF7jDA9Hp4zTbBMIoTotocS7DfjJXDkKMUPmBsa6y6dqB
agjKjbhIIfUJQIO5H7iNc9PvL4ssuDbRuoOjB4fvL3Ou83Teq8m70J3+kRIrKSZyx2w0szxzp2ao
FgTBtOvqFMmG6+xMpMAh15UFKQ81xoWGqx9UYcoIAGcvYgPizKF8kvW0GobgwrP8g1la126ARg/n
uEaxB34iJoUk4NAdKte+NgAbjGfYHIRNdTEEsM1r2HiVGSbOAd97cjTSHpCK+4QWjhdxWumVXER+
NcdQij4MdlclPQHDmGbSQDCu7trZbQdMcIvNg+Ay75v7HiSLBKy3/nawx0PQKxN9Lki9KJkjnYA/
XycphEd7K98EY7UB79sbGYShKxsZg/YEajl2bNqsiIoGFkm92QxJELyybLQ2zZtOi70SCtI4pHyH
dS/SpNFdAzlDQ9uHRFan0CMVub91qNx3rJ8OOoDPczNVMfjUYYFrry9lFbraLMMxo3tOCcMh5u+A
JQtWpfbqSLUqmp05yUls5C18cCAsmvhO6q7ssXIiYZlgV+s91GP6VW17P5nX7VMFMw57YmVMG+OW
tO28EUgPrGy401n3vWpzaEEBeAPZjCvpNY9U39ui6aCHJ3dUITAivHwr5gS0nrcuVU4onJyEsi1o
VHGYvzlOlxjDcAhM1u+gJw7bL8UumAU53rZoY/z0Dg2JXZDRMuLsMgtoG4q5giy0DVQcn+cfHANA
5X+tR3KXDWmPDHDc42hMTH/G766gUYEivkwaxz8MjQlePKm+yUJDiNFMZ9QXHWj0uGqrx1GvPFpe
+9P8XfomaH8A7sSjuiVVO1/XOxdVsEAERZSBn7Jrqhb3DcRJlQmMiuVtzVnq0JcOwmXlxy2Or5la
IeVSw5lkujQ62GArjSjedmsYlZiSRawrQH5r2N7q6rcy1TC3kNXWtbJ1Vo0XhtM9OA5O/+DOcqAC
nYH4Qt0+rjO1xZmHD3IUT1VzIIJ4O7goAdQ5XiPVvk09bwYo0kkYOPZ3lgH57JRmQ6yW2kPRd9Mt
3FWnW3uODK6gKaIatg4oPIY73+m3AfdR+mNTlXgg/QYZzhVBhFgVtdvuTa9vkQCLPrJso9m0cG67
nvgQ9yJLd7Zf7HvL2I3taCRQ14MtjU9idBjy62pcigpz78PVeIr92apDoVuaNOW0S7163hi595KN
hK/KCXkWwNsT+j3QZ7PmAaVLXNMXg437bbDcQwpNeGyIqd34g/UqGM7NypTtyjfFoSay3+RDfRjT
ul6PeaGiOq1ua5W3KzH6OMbDzBLzzkNhAZkvpVctUfeMP/IgT2/q2mxg81GOu7me7myRXqJwS2LX
0nCGRCV0nHzYuFLl3cKa/IIAC77pJVsX2jmAoj5FA3joUeONm2FE8o8TBTwaFDmSWShYOJuwsxkR
Crfa/O5OOP8mXEADSoORVaTXNEWNWwbmGrVyHVqFH0FcfWvUeGVOQTO8/nTxkcrDAC6Khi3eIFsG
+QwpVsIyAPHp1nqaXr3GjSoDOCbtl35872pShoJ5EnchH1Y+FRm2z09buBeigB2csqBgbuFKgUu9
FYENJyBoiIgdKOVnSrobVKSLMIfJDuok5RQHs24i7K17Cn4S1z0ywRyV2XmXolIWmia9o1ClgKVB
vW0HAY1ibqHK2rUPOfWatejyEubk9Z1nlBS3TPosUAwfwQTb0cKLur54wo6cQyt1h9gaKTxXPVGs
iaE2eeE8iHoc45moDHG0vpeeu0cmg9NUolLWI/DuUnDV+5YEke0ZInHLcQprhinGYY8wFoXicOrs
Vd9IiWSusuCA4HwLlE3DPDDcUDYDT/IB7YzcGO/mDGKeTnUoVIeakkJ4hXQN14m1ZaRiuymXPCTW
fDDbCsU+5tmRPXZXTQM3QX+5e/2erFOempFrsstKvNeA+W981JRojq+gTRTroaXfo3qTjR6kFuf2
xXq1CVYHK8ftDIn9qdA9HtfC8Wt0A6KIGtQo4T7l1ix2ZlY9K9qOoccnJDaozeRIerYIVY1oaDq5
HYBdDXsY1VMshotyLIdNngFE0+fon7YdxObQS1RdWq+ljbiz4cXOK2rQo9qnLoDWHAf/LeQ7NBpT
WDGjKsCgk+IBFDQw9GQoAl4q5pdBZghMa4nId+q3OBugMW579/VkxDJTLwWrqwSNgz5EvgQlcKp4
ONDmJxwiIJitrJsamVCMYhnYuHXw2slpCJ0cTNPUJ000tf5K20AETbfKFI/o4A+RHPW3fLZwSNzW
mmuwdagTZ12xheMxX7WEPpgSZHNT2681oXcN6+0Eyn4/Hb7nqb7O9HQYrUxHtpmVUWfUm17NYIog
ykt8I7jsXH0nmSvXhuHsLNICX05RicP9S/TQJaRlQTzm2Q679zI3O+9C/j/mzizHbiRL0ytigvPw
ekne0efZ9UK4XBJpRppxHndU6+iN9XeViQYygQK63grIDCAipHD3K9LsnH+szZ9hN7MQkONn5Px8
JItyaDJkJKt06ngm07pgEWyH0L0rV/vkltsVU12ZVfscdGLcidmiSEip72pS0d430LEUenD3EbPE
bkOeq64jbBW3ld8flza4NbYh8cXwsmnwVV1nXH/HrAgZsBuuEd0ACk9rt/fqqUlsL42aZT6s7eNQ
eCawBM9gY9gvrZc92617v2zl72FtOQoM/rX1lJkj+VKiXZOys0dmGJFaY/DiuiVwsAqO21wcQrv/
2dfe3rejD/LvsqNp72m0Kg+DrACG521Ex0wcwOaHibNedcBb+OrKso5xBwSxXdh3G4KPnY6M6H5a
5c85AHzt/cg9ksBW8kXXz3Ip9ubkdsBn6rHaqscFJIhm1eqyNHclKRUwW4HYhYXR7jK+qub4zcZs
BbaKFnAe2e28oHihqI85ZJV3oZoMhEiWySe2gUrpoxE6EPg+TQ6sZDvfYFMqI756NAQr74mxxuFg
fvLseNCcWc4JAyp3DJ2S6u6iubPLJcY6X9KIVnE5a5kfLI2XcVhPvdPXCcGYRN6XDlsSgF3tk/xc
BzJ4rIL5tiZ58W5bx5msQLZLihBrhs2KQTPXT9NsqDRoV7knKJJApsphPulJ+5qrr7xQRAcO2Q0o
gNyZtfukfO/VZmtLGTTA9YsxdjQtDX5+NurrPOqHHOlrwyTSB4wwZg754LMliOyA3AfclBUvnuGq
hCftM4fjk7bWGMD892qVd+Ey3RgLRX4TW8pgPDobOZV6m54Hnfvx6KB/sNrye83PsxIX7yhGi0EM
8fpQyDvfG36DLNSxZ60jG2XfPI32pbmu8piiKx4Pns4xlGw8DLUR39IuGIbyBviqUonUMzxIpYYz
1TwoLW33l0+vrjP0fE0vsIjkmtzEC6ab1XJeg1x8R8G0V2V4kzXL0Q1PSxfVIHARyIXJjlPVWR93
Wah22RiPTDSA+tVv30Z0XNW/BZPZoUPkRYqL37lPaFkHsF7L3dXmYifeOZLD41R3Vtz0jDWWXybT
GAIMOPrQKLPm0m3YD83H2l6n07L55g719IY9WgbMMM2pH6Vx8DsTRDJ4tLL1yegEspG5lruhHJdj
yxO5ztOhE4OXzJCLyTiziq/zMXevjeDhpR7FIecJtCPDvMjtELTLejuaIX9y5mvttXVCgUaTOpm1
C/ISxK2zqiTfnnMXUMnQjCrGNCWhljK1YS82eMKUs5QCFDftG5nkJaOdPfLolnI6mn736AjWGttu
1pOtn4Bt4RbKdkoXnqYpDDimOp78LOrILBscHFRyfOm6yDl3IRmNoOw5Y653bJdK7P1VPq7b5iVd
6T9aIvjdDfZ9HebMo7P/KbsldYZ5OjrOfB50BbBPZsKwVl5iQm1Zrf+UueI98wGnlvCyRZO8LB1l
IXIYT6uPxDBc2ieZjxuMFMN1bfR3vTmlsm77RGRWnYRdVae2qaaYmX7sEJVykE0xb8awN7Yc87Ed
1azKYJqBXpM6mNSlkCWzVZ8sHqAIaBYc2SIi7Frta2WNSSR/eWUYkXLoNEkVTd1uNSoT1k6Nu4ya
qnjC8xhDc8ICrdk+z3RxOsIv/JgiuT57kq6ssDlOslpShKe0Y3b2xS+ZS7pufXPM6J6HvNl5HWez
76P7HSsYUlURst3rcjfw4sRVI/VuCuxbrge/CaJjYzFWupyCWbFR9ttx+vuZedrCYD9Z2RCjKWS0
cnmClQpTbfsn1PgPZhH+ZgpZ9+FaRjTe6RVusLcSI7THZCwZfgl8j4eFD5x6Ng7WcIr1VrV8S/LF
YZVJBJuC01ZzGqijgNLal7N5P1pvuoN6oW+NAmlpUewsx3M0TonbugAuPAiBrz+G5Vdl6X1FYsy7
LseHZlR/lqUz3wc9ky+Y5W9b3eqYXbdGSDEfKtURe1haz3bUPUr9kbnLi1a4zareP4/hZJ7Na1Oh
OxvoRvKX2pI0fra/GYVpEwzSNnDrB+FAgNE0VxMnMIPyjwg7x9k5E10jk9VVfhqsxUcwb+cyMoyj
ieB7N3il3M9BOxxN9H0AastJNcAgBirnGAdK0rG/xFqEr51zcrJxiufiGU3stJ/KOuBnrg6LNT8j
dUh01D/2oJbCn8GvQPGNGpTA2upHv4NusOH8rCEAmVSenazbshdF+UIbo83wDW4WePO+ICOdd4GH
2TIe3IatuDOnQ7/deUvX78MRr1re2sDMLfhr5hW7jAiZUsmHvGOR6KyDYw7ZG1jSpecHj4Xj03bo
HpU5wzMZa3mypf1lWuvtWlcfvtO/T1PP9BpQaevbEAONT+gkQ15Mum7N98/3XS5juzOZFt+vE52d
cePNY3ebPXgNP1BBE/pU6de5pIZTqxevGLNDK9rnOYcgggfbRaM/pWqMXqp+7mJekMsmdMo7x4tS
z2OsB/8yOG7cmNwgljWW6byMDKIi+6GV9nh7wWw0LpJuWutPo/iMKtXv3Kj8qErJextQEtqM+jaK
cu8grt9G49kbI1GFEMkoPsJm+64HcK1FsYCFHFqN9aaicU5CYejd+oEWFk5l7n6ZRn5j697cbwwh
u1pNe2Zr4zLZDsQPHIgfnfLrZi1mxmKbfEMFAL93DBthAQlwsZlv1XHInpvQ+gPY2Zyj9d6ywJt1
495mznbYct+hcTOfE7efdrM7ObeF+hBGdc7XlVa1bcgO0wZCODk/bV3tMmEDc8D2xE04H0UVdVCo
OUEtMjpxUzsJeXCffh/+JEcg6fvh3QUgMQdiZ1tvOtQyy3e1tbxFxEuspHLtMMpRAMY6nwNBrlkG
kdi9u4pTrJpu68GFx7QHOxbI7cDSt+m49MBuxsgzO262jjdY5oNvG3SrXs1fVmber/50k9Mhelvq
kkl9va89LnnmWyNACWNpC3BqeGptMr4nf+VBd8HAvPrJzWb/GNTltYWr/BCjWe26fCiP0fA0zHN5
GBncYlsaz21gxNbazzvPakLaY9y4WHJeH7Ug7V9hw8ZpubccNaSZ+RGV07LrjXIC18oQkXbOZ2nL
8KTGyoen7dkvJUqIoomDIGt3fst45wCYFAWNOz0D3WivGgUSoecghdkudWHILuB2U5pFX2oOONnJ
s0ldQyFiAtxfMhUmQd+XgLS042VWv3dp+YsJ5gWiCMQZzHbYN9bk4GFd/DgvXAFCRygooEk8qnnA
176iJ6NbeMnucPF/NnN46c3+KQhBj+0W4cl8zR7qipgxUCcjjsu4zsrYY/sCL2vn1BFbv5MRf7tZ
tHwt49dm8gtrZocxL8j9jiwzzV2N4rPeYZEsOPinKi28ay/n8uhTQHXermX2SN0+eQqc2AvmBpvf
mjiT7g7bGL6HfP78yHZfPeYgvaxszk1OMp/bPeqyePeL72oojVMhoEEN9SLD+qPI/HPe7FWeJTRL
cbTa5LXZJl0Sk7iusZv5qiDW42EL5xuzuIsWbR7Ktd6zi/eXKFyY69DDwoDshLvaSeCvT9hZDkvm
PS6Cn2JJ4UBu3ah4k0/T2CxPxfIqwn6M/TWCvOb63XmN3SU1LxoRf8VNVM8a1f3yNtiQ7OGkGBLK
bD/L2t0p0Pa4V5hxG6Y8OkCJbHeKr03/6ivOinngqRchk3GEkFE1u7I3+GVC4+o0XIsKXeem7fRL
q4co9Ut+3E5s+8G1s6PHhND71qcGeUiXWoYHdgi6ZxWyp9mY3jTNy1fe0EtIo7nbBAStyQoXkQZ6
qjq2iXBCKqh79yQMN/XW7nCt/k681nzPFwvQ3Y/2QlYylbbe+MWDcbAy6wGt4O9MVhAKCkJPRMV+
mq1fZLhDhqhcoZogEj6jBqPcVgIcnOXBCOvHcph4uRsIOhaNfS90UgwoaGg9OoBg/iy9nDelCN42
Rl5nWuj4hpdhdhzI36qcKbGE+bM2x4OlpH8MdX1GBMVCj0CjMQe5zya5D8xoOfUBiEOgw712uXc6
uyf8A0VGLZg4zHm8UUB6NRGJqQPAOA6/zHHJkmahjKTbXJzuUGesjnyeG2JmWXMMK+/CilKltfXQ
+x1J96FRJ7Vpnr2/Cqe6oCBtDdEghFzDXvtDFeuZmJUoER7dSkS1oSqpb0ZHQhgsALS5O0M58DSV
OexJEQEBav/W8IeJ1P4fq+TI6MaWWF8ZmAe2hqQLzEciOm8qA4DInqcicUuYXUSj7D5dqpfxtzMF
eo+LNSX9zt7ngTXyOI4wXqJ/uKaXCaaHdfSBL3V1S6p3dOlFc1zK+WAuoD4OSpeLgw5tWeRpLZ3h
SA4jfXrZ9Bz5k8GOrsybertznc3EOacffARnaRASsQShtO+d6E8FBzwJ6zev4W5biYVz8tK4NFSe
8OAeMJv2VynAZx5yhZI3n1ZV/qbZMvzCxMO92Xz2bAfeKL/DvKG4jMBJ8sFd4seVimee36wsV26y
UsH6todZrMyb/XfFc39wtxEtlZ8Xx817RqVQJZHWwG8t2EWkYpQcP4JWWAduJFo8Qg2i4uc/nKGh
43tyQAKntCVHKekt75P88zkOi9FM3c2TCB+i7JGg7GDu8kRnnbObe74Pe4lehY+AyXZl0kQT/KPR
pFmuwTx56Xj2XqNh1UmpW7pKso4J2Q8gtSLWtzDUzGym+rT64odZql/Xipxj3z2GWt91sxpI5aqY
73vn1Bb1S6fo/q28jjmrUN6pJIZhWaw/er3vTe0j/gVtDSxUtlmxogvuBnc3W6q70RNfJ2Lq78vG
T2YjQvgx1PdgZcSKjVGUBD8MB6Jzde11Z07zC+P7LYSCs/tkiHVR21mHaPF0bMj2aV0UVY/jIaJB
JwkBPHngfAIOOHi1KNmj6TDZ8eeW9oa8z0YNUsEHFq+dEcGCooMau4zPhzlxCybrUFL2J165749D
bzu30oTTqzkWggL3HpPS0RjWmnF1OtNVVqVObzfx0Ac/1rkhhgNNTNy63xNxczHU6hKX/Qmq+ytb
l/IcbvmnU7Uq8WAYCdQ7MouBhm/6ramQB7AVkE3goHT1l48ZkANNtPrOB3bUUug50fPXEFgVFxUD
hgkslSoknHl/kmE2MRJ0MKdoW3a9nX8daeL6dIKlOpWBvAeGhs6eBtIAjG4PVZPvPFd+X2XzB57m
xESKmF61Jrt53fS+FAap7DUTUKQiBkoJ6+Ahv+PSRgqhggSyaoi7hqjDsocBLXT1xap58mSRHbtK
XIxJo+LyETk5K+oG2ALQntfCz/vHZS5NmBiUYa4xlrFZZ89RST5RxUsBwZrHiN927lw9M8mFt8RF
OqF09ttqnZnePzNZy2T2uFM4RsYzi2KeIgkypz+kdopYm+ajHwEJI9X9hPJMgimXz46KTmbZPYmO
0ro6aN/7za9SEL2T2zXc/VMKDYpdehLuC2NuggDlYAWNg1Z4kekaCuL4Z2fP53Nr5Qbg0XWoccNm
QYAwzCTMdmU8t+q3mNavKKpP0ABIs4P2T0SU3VYXB9EbAR+HmWENLT+CzEC6gGYe1ovz/DdQ63NH
4zSakFulnf6AEhpd3rq9iSVbD40lPgvTOvtKoXNSqNkCw06LwMv2dsaqItziNWjar8VpSO/Zup9z
Ld5MV1QHFVGQVjvG/WYfWj1/2v52wV39Pq7tzbLUoAEFQI3j/YI3RK/eHLrAgs012TYrv2Dz77lo
MWm/hce+H13ei+7O1AiwbPVWrVa+r1lEeaysM/mmFu121r4ribcLFJBizVHgkiScT711DNGnJYsY
DvOKpqf2vO/VzW+AMJej0htImCfG1OXO7dfsZxsu9mHroo9Ge9TJRKp6y/Qp6xe5HwUusWWV79HE
MMCiN6UVLlDC5uBBwgjCVCLpM/h3o/MV9QJhWd3+sMTPxeW8LUpQuK09O1ir06LgN04Cg1u0GHe+
BGma+tcBY8eOqgdCdSv/gGuDdzUsRaLs8HXIA57Xcntyoe44SyE8CqRfvfU2dEdH9wdVYOZabNZa
v3sn41+n4wqfh8Nhz2ss/eIULMP1iGAN0nYWSzweeQPzITw2UGeWKm2Hg3TMco9BqT4W9nDw/SYd
W7uL26wHmbN2jZDBZbSKvdeU9sn7stfARJXEWTov4mslE/TYGgvMqi3Q5SCryTzWyEYA0FeRTsvp
KpguDsBqHoYX/Gj8Q+RDdiI7lB+LAJsnDnFymvsR3jCMiuKG/l7m4kJcpNWFcWZUxxmKrDHnIq5V
q1PM+r/FJtbURP0ZeZ3cbw1orzlLGh2gYHaTqSkfNlY7jrLqfmu49P0Iyi6v2USCKZY2nv6w96G2
NFoEXSBGMm4BUaaLVYWA4iGsu4AbRda1cT8x9iExBtzQZzuvvu250jvZb1cMLDtlGgQu2MyvRRWx
P1nrLs/zT9MZrCTku00GX+THylvYMchNsmdSr3KXRcM9Gp7FY6RBsUnQ3gcZYKDbiqfOLI4TEwNa
WgM2afS/Vmd8Q9d3ceYXUqfkTejNaCNdxO6+VHhi9tR2K5QbuPyQi577yC2SYJSKowK4qXaLq2JD
vZuo6ROoPkV7l3PmjEZ/5RjdDX+a/JRdpVM0VcjEAAazTUxpbbiEyaDJtgI3f64FcHTGJSdwRd93
LUrl1mz2VF4zg82gNGi8sgtk+Z+NNp+/xpGoXe4XLET3lYsX3kB2lkLXz0mRUYqq60FeuvxY28XB
MD37cbjN1WjdBeJPtXn13UySlTfZL0bteBe5jNcjcEQQIGyBmPDUFJG3Gypb3XZO89IKOkL1bLeH
Ia9ZrsvBexk7O43KM3/M797GxZSHaJ9sh6LKgvVzLOrbv7/273eaQWhe7AId0+TCowneDARLu3ws
6xOsCEUL3AEJkrnYGhe0FLTA74b51u5RhLfLMp+mKH8qePZuwmU8qD4wTsawQQXiUXKXEdidiLVL
VJwrPQ5P5sSTfLVjBUgb4nYr5LnJQw6koj911vorZ5M4GzObkxvotNMIowztBvu/fq2l4DKJ7Pzd
v2LfYlzcNKIKM1UlqBaaZIbyNehvVN4mY8sAz02M8Fzf1vkLv4u2WASPzDhye+6Uvv0gCte8mwqp
YUEoexoGIa+SMH7sHLh1yQ8Iw+WjWYknNYrlANYJUQn2iHSPUaZXmXuDtk3HJhRBvS5hUiP5TCQg
aVIW44M1WK9kvb4GUlUHY7k4y+LfrlnRpMuMJbq3ui223V7vl0m1Cfy9HTfTh8WL84C60tv3s/xe
wvBmbJ3iuSoxq7N/XXBGnEwln8saZ4eSpfco1KaSdqgemm4QhyYYmnOZEbdrCvMuwJp6rt2GaFAz
P0VOX51aTR5v3ronr23cu2zZ4tEYbca7cmewk6TaxDPx1/emXRQa/PJbXYVJNPTljtDY/MNEXWQ5
MpEDZ1BjWze15sf2O0+fVDjvjXqlmGu02iR3I3mwEdddtE0oIS1wB202O2Uh0qihDUfU/eiHtLEv
Vqi0apiTNYMZ4cOLHlbVfS0A/zO5P15n8ufBwDO4/XbqNjrxpn5IuI+cO2sYjp4w/bPhXRvJ+K/s
zQU83YqIsJwrk5vfW6iuvp79Tib3hsx6RMTAwSyU+cWDJNzVg/N7ayeFFnGuT97V87d6UGqD7Z7a
hUwnx3D8dI2W5rPz0PGKCo6z5fjsp5EGmxURMK8vq5+X6shX6XD9QMfrv1u9xtlrMf346+mKrv5E
Q9IUt3HDSDfLn8auPCCxE6fWkdgc8GYmQTs2J2k+cF4iivE4fWuLTHb8vt9//8NLB3hS+/VyqK1m
SQcsbLtMR+tBaC7JYa6+S59RcpVXv3ODAExtcwcnxBsh3EwljrMcK4yXu2ItaihVqv/Yx0dj829q
kSWTgH20QI1OKC6DHUVWS+o11hkzurx1r/bITTZo5NaSo8RT4SlfMvzV6mmSzM2t+MK6WD55dp0Y
C+tmng1V2rfd8qCD8IarHM2v2z1Rk2Mkfy2MGdQyQCRZ6R3ncTio/XL1Zmb9wPN9XwPpp+tS0y9v
y/potM2NyT0ce047XRQdR4BwEe7C3Dta6JMlEZUHY5T8Y7GsN5lPg5ovYDCrkgZMl6LVYjGvYqE1
1d1k3bngo3Vuj3f+CH0vSvcOqDe1Kj945Dk+51cUb52QWC3S43tq5a+tDKxEXZ+uLerdXTFlZGA2
ajwFVfQ1VPODkqa4y60ckKxCEt64zv7vw9guLsLowk5/GTx0l3GsD2u9sTkv0ZM3A+gE4q2WPg+I
URQ7mt+5Y6vxIeg9+8btyFPRSGOMGQninM/euZrbi5DQj4jS+pgQoogh0piPnSTopXWXe+GgshhC
5e7Ddn1x1v5nXWo2wOyzhJX+pyHuX5bof/P7fv93luyXWvG//3RZ/5s7+//PtX34XV8Nz/1//qf+
Fxq2A2zM/71h++W7+D//1Y7i3xzb19/y+5+O7fAftCAQFk0VMNW8f82M/3Js2/+g7JSgkghHpnXN
6/p/jm3P+gddTCRSXNstSQv2yNv4l2PbDf9BtQEWZgsrMRHi7v/IsU1OwH84bMkkA9/h26NOI3Ic
2/sPh+1Wc/0QlYQPoUCjEthUeA1aX+Z+6eKhCU8zbqC9r8wpMUz5WPfvqi8ZRsW0pc3Vu1yEAMd5
fbWuhO4pV2hshjV7sy1VngZwzKZQzwNhpQmKrChZhyeJZoUhWn9wgETztzfWLDyL8chvuHDpnQIW
g50HLI8Lx77kg26PrUt2cR3SHWcgbnRMGzIZU4NVZrEAE8aekNSh+TXmUKuOmxii8ul7YU4fLXCD
GiKDcRJofXTEPSC496RNZgkbbJe0qDYxsookqkVTxJihlGmm+2DDf7dIcWZlcndk9DxtI0xwGahL
RfzYLvD74uBDjzHW0t4xN/1d0OC0YldXVywSb9YFaN1HLJljrCSUEnR+YsiPUDxVUUng7eJ85GWY
5B7ai9D7Y7fbiKaqeoeS/uVHs9ptffGn79XH0Ng2ix7ckC2Pc6m52G11H0xMba0X3YJ4s/mQfZEN
nZ1Q2lWZQY1UHQwI7WmKTCA6tNb2U1bGu6P6badDLLNoK3uT3m376sPM54+u8nBS7Ev9u5BkrEiL
nJc1d1AiRVfLDkMtUN1ukho+1zplszyLK7eJxP21L/NjWy8/XO+EdZONPcCghsVz7brqohaKPLXs
k2jt5nTANDnmeoX0Cj9DF9NoXZb+ccidx2we9nOnfpROhy/g8UriCnHNWsVunGSV/jmGaHpI8X2S
8wiFWPe7pQZC7yImQhjnfs/Fm2ggUZBzoAS3lTDRdX/PZaH2YBEqCQQ/9BI9epsQ9O+uRoI745hF
d0Kur11vHw2tQDmtckOALGFdlu36CXMFXRUMys+TWbnRYSYfLvfaIm5F3qRVzVPpGr9rH5bLPnfD
/J7bMHToEGwMeT98sZ1N/OaIIabbZsh/ajiEzQg1YQjriehQZPsFy3Sw5J9NxRYgQTjhUPm04aHu
XNEywy23uV3fobcFDPBoGmzw54XOdFv4/Z/Nye8owDzO4b408+zkQKjngThyn8KPyOYDwTrVMhXQ
98BbrmBJV0yVO7Q23g5Sx6T+JsRmWeXn2kca7bg/Vo1SfMyMFhoG6XzfIlLj/2Y5NfsqH0/tICMm
Vn/XjozUvmngHreI4Za4OVa0g7l3M0442Ba0BdVKqJwbIUJaORnKzV/2evIw0K4tMp8yeDcCohft
wWeP7S753GBORDPVYhkOSgURpz0DiVsoYk9wAChmYOCNGaGKFeC7ufIPRWgcgQlsWPuLkZO9v/2q
vKI7Ob0XN4LHqSvL2zyXQ1qDGIKJ+PtGbBZi4eFxzQZnV5wnoJp9scDp4Wm60XrSqQgaNzZu/EUZ
d/lyk5uNdSsRKfToYI59VZ7psVSpYaossZCGGL3znM2ug8bhZeDMS03Hb06tVX7OW5a6+YiTZvGG
eB3D5ymKxgMqSgRXI5iV4ejmgKa1OctuPIu5n47eVQoPi3vV1h+os5IXPAFuvAUgbp1XnU2UVMgs
GdmzYL1XakPjWq1xZKr95ALIW7Y+2vZ8zEjNCFznSwszO4yY7uSy3fMWb0mQhScMuFf0y2HPQaRP
W08hUH8gPCiEWzJpjG9bVLsA0i86YDgJVPg9mczYRjQ8o3kVaTQdB4h1GG4mmytoGrrVt3TW1yWb
n6xA9Lsyr60b28jg0sdhObt3HThd5loPjRfdMaR+O0L2+FlnYmQtabxg4d4100vHindvTfn0UKHC
MdFXXNiV75aiqw+uM/5SSnnpNEXlZV1hp5C00gbudyjHe1TO0cI5NU3zq++FicytJg3KDmYDlSKo
DdyhGygw8Ze6Z6njFTBiTh0ohmC8Jx7kDrPgzTRa47ErpkcbmLrTJQq/zr0pJYrtwCvuzdX4wKXl
gjJx8k4apzMq+V/jjJV521Du5ta0jySMYKCWi9/b3HoDzl9wghMeYITTFXyfNQdr4vLXPVsKbMHs
G8doC3/LEYWZlBNiRAXfvSGCGpnD/UDdT3ZxzAuHoJS+ue+WrEuU0z6Fk0UEcEDemA9lTCiHTIL7
xWP9yXq3TJsuexWciWOJ3Q3Bb3u6arKW0TovjKlpITI4j/mH6O29Z8BazT3S78JkQl0FW2VBNgGE
8JwMNTp0LbAwlV3tEzPGXhlkyyGItj9mP38ZY1fFdmCllsqfutm9N66TKaE0p2wowrRpAxzjHlaI
iT9FKKCL5Yw3ZT2VxzG6UOKxsT9eZOXdtQTJHEQ47iKnOCl3+iGNP0vkPFQurppFzEg/auvZ94eT
rqIRrMo7j2JAv++GbzX5Hbu6skjwZZm0/OIpaGa9HxXPumEddYEs2K3tKpld9+qEkuWN2Najb+cz
tlHvpe4KP16u4H8gM/dI7owNzRzEpVq7I/mjMcjXtt9CyKQuG9wLJzPqznlISE9Ql3Ib5vvM41WQ
3pbIsPS+RBCgOB+Dr9U3DqElD8RGjF/2YJxhuGKEOOGLXPsldRvZJhvcEgJs3DHaaVFdTV6NUA97
GkxsomBhjzOy2RhwgU2FvyZR+2O52hZH4Rpcf33BJT1Xp8YUJ4jq/uYqysZ6hr7LvWqUENdedcF3
mcntM5lGEZcoWts+R0wzW1jz9JfyLPaTysNeVPe3k+h1krMw7R2xHINtvooqwUi0FJyuMxJoPAC3
APvZvsnAQr0p/GocgWyjxLJOZ8+YzJXj8fpnSUnCxIVcj5OZR9EJPv68RSaaWLtPV8GXa8ldtqlg
i00ghLgpyKAQ8Nqx4HpIPJRSnLL0EbiI4wG5HG+/FOZTVA1/XPI57prI+RFu43LAb1bul07BDaOS
ONrDzQzosb8G3MUSImnfFatx26D06bdWvneTxuiOyio1NtXHcqOUZ2A+ZOkjHBg5AX2a1m0eRPdM
+Gm5lYjprVImYYWUySyCo0Vayr4ZAk67CNGRjNzon19CjW4SoPfeicWfj+5guU81xqPNbQnrJu5i
7YKKoSOQ6EnVxLb9KkWCtwdkQ9HGbE9z9eR2V9BfF+OZ4rYInsztMZGtMWo+zHMTiF6mZrTh2/bs
r1icLIKVj43B22qo7NLU23wMwjY/l+0vv26jGPdafvb0/2XuzJbbRrou+0KNL4DEkMAtQRIkJWq0
RFs3CFmyMQOJeXj6XvDf0b9LXbajfdHRNxVVjjJJkEBmnn32Xme+ptS3g5JEQWUsw4kwQXvKrOrG
6sdrsFLlua2c7E6jxw//U14vJqG/mv2fMSZ47fsu8sesng6wH2o/X6ZXqovl7I3GuY7LUwZI41A1
FBByVjsQK0d9UA96mLlXrtYcc8dJr4DcVNttG9b9lZ2gv7PfRjjG2vpWS6JzkhXdvsqT9spxcmSD
xWq5g0kp6xamRx2O9z4bIr4TSG9Es7dhs7bMeu3QN/JoF215WnTxLTdS4OjlvD5Sc3uVWkRSDNNB
YrcTLQiN/q0dEwbtGRqe3dw9lGMOiyerDX8Zrea6U/pJVOgqlV42u6bWbtOmS3FnV1szsnHhylOW
Vd/0JZiW4jIidxDZ7q7J86JLGg2GDMeEyMQ5qwJxrVr8Re1qKM0mNxji2t0SnutxiDRXtjMfJ2we
WNU7gDc6HoZOEAGw8fdCcZgwKm2doqp2XTQFFkZaP9JYhgeH0xJia6SSayOvkl0HkdnLaU4wx2be
G/PBtoC9hAwAky0pc4QtzIDOPllcmwSO1fuzhrsin5Y9Of1ulqQC2qRAJ2pv04U6ploVQxaGb30N
l2iov3Eezfc51wcMgzFmVnaqnRxwYlgfBo3mnZYkjZ+G47npQmqE/LlS9Wq0K78mhhdv64Z+Wy6W
7lBpPR2b1lR+1tfwgBvd3IounV/z23TtjyjVUjKVxrZnddpotO8NAaJY6dN2jnjw0tIE/zO2HE9D
92tuNQQq7Pk+VPJWRRM2bm18DhsDZaebn7xWWbsQ5wZyVdFtoTSmuypzjtas3Xm0VjPN3LiC9J7B
yI4i2g4NgHXSso+yvJupy0zNc/xW9elOjfrgJ8tyO9tuHUyOxzo9ZteS8F4o4+GRIQ64XXHZk8dJ
t05H7KrGutMJRT1UWqe+Pwzwj65I2n4q0pHxTUxu6vF6VN5ME0x9tzRxqGxOyY1BxtfWSl8VMP7J
lG6NmUN1bVQvSsgdRTsOYDos+4y2xFyYjx1R4RuNKCp14nfryeKMuB0VriQi9naAI2mvmxGDPNJ5
O+ntzgiKtCw2Vpk+9fFEMCXGgVE3nD1bKA/rJ5gW2/Vr8j+g4JfYN2cvYCKmyQE6oiNUQ36pV1TG
5LxqrGDR4DL0HEIU72d9C7+kw/M4wd9pR66hX/1sNp2gMsX8St6mPlqLHkBm+eINmm8a5IvKMXxW
evY1tzk3LWvpH39Lcv49GsddZQ73S8fOLqNGXcVjeRtZ0Hjl1J50dlbTXhC2E9MXTgEiiKU4QT41
q3DfdPWrrVkvDYFbuw4DjL34yeu9J/DNxCtrBOnvrZ3N7xoUIBXz9+ZpYKfRHYgG2N4pU3PMwTxC
wP2rINL4UF+RWXK/7WrXj3vx7OL9XGoSfW203GNVsP0sGm+HKoU0UFKGJvoQ7vJRbZWsNQzkHtq9
p44u/BvTqe5ozgEAH4gSDaH5pgyVBrhJ/dGhYZbKbNxHvcAcw7ihTcZhyqfTKN28CsyqrHdemN5O
ugUkjnyYVpeHIUaQ0JPiU7SoW5XZbC3eq1drXxpJLGWas/fB1hys6sk5dtcqQrTXYaY+MYjnYNo6
kFw1HHoZWlB3OvgW8DuSPrDb6FVadXN0rYyIuNfvTWv6UocRlZw7XGmE1FqF+WIQBkW90Gh9se8V
efVEA+E98jjOm5GB/z6uaSBqisuzq08xEbmNDJFnag11JBlzFGAqznxWkPoU6KOp6as9QDRno2XY
dARjF+wcDSXBsIbRpF38pRSXqbFuMUvoO7dWdzOtskE0ryXSN3AFLDpFjqMzcQhjoaIPhvuaOTm5
ALPfUQYGOhiJTTj3eE8se5tX0Hhkdze5Hm3CLmIoBAtsRzIipqz28dwWeHclS2/xXCUFri07xZuI
OyHLqD4QoHBS6/tGPRKkNXkwncUfO5Y6g7kdBifrQCI0aZGHr8Qe3idDtaeWM6tvZ/FLlkVpUIu1
O+/Kg9Pn+DX3FnPgd1porphDTgGLwu1Qr0f7pPwijPxW2sjCS2TtNHQ7n0mhGw4um8JkRJ5HgGzt
4ZunSufcF9JN6obhWDKdgQA49BwnwrAoBVFYpj8w2z0s8b71J1e7J2I9bB0xPzbki/p6nzK20l/y
6XHKnK8g3Y2dnVY4BQXsoLz9Ei2kX838aiijdzPBl1QSy10W+ZKh0iDDfRe6be4jezUkjbTIvZbN
UrkNPZ7q2V5ZBJOcocREDyPQJBaleSNtfjCrpc3LWGPFDWsMAQSRXRMl9u7H/yFasgVpNBLOpxOl
A8jW6Ab2tkp8Mwx38dh0yPKo+4KI0EaFzpPbo7AQvug4bbfqxKH/XC/VfJyt9mFpl/4p77Vwn1Vd
jdtcMdpYdp9MA+tXukDmqZmkUPVX8NPYf3WqzV5vxWYW7q3TpY3fWBGxVRsraPMss+wtW8RNG4c0
/F7zPMm2fc4Mo9xUAx4BjB/USvRuJzKU/VNX2hCX7IxaxXqJIYLvxpJgmkWjxA5VjOvF/lpr4mu4
8PwTE9u2/ImfG1/a+iWrqyO2HCL/7YS93A23Ngv0FoTPEhRFxKSmWWL9LwJGfASyMkxOG/WnKEcj
curoroODxaEAs8Qiho2ZjnvmHrTs8aAWlegCKuvOKbLnaOyZ8zkkD5WBGOPG8XQdW4SngNDJbZdE
O4cpynAriMlN9bqFWvFOQX7pSPMeHOOmddnHXPomm0TQL8PkeGGhJVBkR2fIbGAlRHw19q27n8of
fKTp+5RoTDWMoHlk0z4fGyKrKwahDc2NhnhDdhCfwJLDAOa+uJvoGIUofpsF0+smS9Wj0zMMKKHI
OXLuQE7R37LabMnqWfFe0hjdhKbgVOPS4Geoy8bipDV3q4+/da3tUjtBnavi1MK+TKS2tTwv9uFp
Zn7DOr/P646ekAkdCtwfnRd4fAsNZMNttp2YaTxq+QVfyYEd7JDqFier6QI1D+dCRBYkxSO69azq
qsNgEtec6hxor/scBtAmW22MQ3pXpRMLKy/MO7NBNF2+Jx69tXowMoPtXqxFtts+GRcC05yDegdZ
k33UibFrkyYbfcdqL2nWFOcSA1Vop1CIm5J2tpNdUe3eK0ubME6XL4Ac42tDj57HoftmwhE3KnaZ
PD6HsitvNC88jykFWJ5do8EDMWPKGikv7bUamclo9BzE0mKvaDvu8rq99NnwvbUmBPYuu0lRffad
17zYFXakpeWIS2x9l9E19B2kZF80xZ7DeeY73ehtcVJXm1py3aEqsUWiK7kICj6wTr/p+LXSefqO
KW+6E5l+ZN06sUnciNIaAXO129rTiGxrOWwGA3lLFtVJh3fjL2m6j3W7oe9J5ipb1B369iNWB7Yx
AijsqMwZApyXbEN9QjnLq5Oci+GJauQQmS7NYEEoeJTp9457H7DaQ9+OHGv19Du3iPJFS5sfcu2e
9YdRoBQstEBIoOopCzJpGqxSjt+xvR3cuUb8QSLb4s5NqDFXf/0UkwfxjLsyTGa0LP5riq0XXauu
Y1fdZ72cfDfpNdyd2vvilHeFZLOMDJQPdxnQTOmmCnV2ByoVWdl4xctPU47HyRIpLDn7iqhbeJMz
cyav8nxbPmplj8DujqDQeg4eybNwQEYh/ulFp5GTnItNJiMQHKEA7Me0UWshtBwhMZArJXrUzPmZ
DLesXQZbJExMEmTuZroOzJDQ/CYdiC3cZ1WGJ6aeXkXPsc2ro0CGvX6YTMK7yaJhbF2qTcJzCeUp
P2UpknmibOAoBu/O7UHFUqjbziNu0JXFWRdFdk77mQR3D8qGwT04pzxvv6b0qmbglJIC2fBEgTey
B8ChMV4cv7KxN5LurEyT+OQkbhMj/GSzRvkl3LatFb2ZcYo+osOrZBShCKQGDrWnjjEERwZ9Sh+6
MGdZIeTlJxPM4YI3PWhOgwvYdXscGdYpTnSx61syvi6CUgcwFEMYTkUtdt5RyoVf2/G2dZZjOSRk
H9tFHE0Ke8eYX1Q7jHs4q0CvshGxfbzmPICd20CD7SvCdakRPvANN/vCFBL7hoRO50EVMaoHqBn5
WoW94Ewr92464gqatl2oGSdpP1NbnAHE37LhcUZsnKsoIqLnRp4RsHLbpHjyS+lGOzGaWBlE8gaU
x9oY2Rhi0DZvQ9A1297tuEMHRHUD7TVfQwvkcXNrCpauuEKXwJOfk9zuzGmBeGc+5pjJi2ovO/IG
AEWKY+aNL8KJLp6qp13cXMhED5iaIocllr8t1P0cOZc1BLjJFVnBWbpg7DiHOgSNWs7y/tASA7Xo
HsI/8HzVtY9568F7ge+Auc/EXBP3yU4faa8LecBozhRgjb+84BuOQ4in0uUZyCaqldilzErdVO4j
lyqt1Jpla3T1Q/xVtyJUGSxh6OBRu1EQETFEYVVnx62Nq3QswchjgN6M9epFKzxQ0rE60L3cV0v5
ZDF6BfkMsqnILwZYiKsj452ZqZOxMxXEbZylkXv32oBEheGhZhmkSQmj8qEjZs1hINw5GpvIwjTy
/dBHO2wDM9tcgtmDlsckzOeCKfY2rU8AAFE6X4YqxwlLu8fPhXwYSUVRHntgthZWsCL17jrUfL34
5HW0sPQx76+MyCr2YT1D8kjKF10Qzlvc7pQYtJ6q1uXNVYNrRG+e3Kn7ZMyC6Z81AeRYtQAyQw0H
vi0CFhKc/aN5swyoglTi8bSbewCIyDPbEvvhpqDYQKcChtZcFJOwiPMdXY5oJ8UJHbDbRneHeT9y
L45O8Zom1lvt1CWyO49bLJ0XVxkt2anWJfrMSa3mVmkU/anOIUA/StulRsqq7aB5/S6lkcTBXT3K
GKbqFI136PPXMhJnw+AsaRPCqMIQHTS246Dxol2pkpdYU+es+rr0QVYPYEQaeYmL7kZf+iYQVvay
xOZ3rtzw60k8RiW1X2gODzNNzcMQEX1oJjinSFal/GzSv4RFeZ9P/bVnovBl/fhQzum1ZszstL1v
531zlTlYpsJYHkub4FAPcmEXteZFh1ll2Q3TNNbtatVtywrXJgOgJBS0afadGpBBEQtoEoxjIT1P
q91yVGC0TBwwlskn40NYN4uot5oY00iCTxacU1WSFW4MwnqrQbMfgtI1CvL4Q7Z1NJJOil6FauG2
jnp4aa2eCko3LwnoXEvpnDyW9DbHO7nR5hhYNoFlNanuquA80s3LezWXKAGCphmNwsus4zdqeqKN
WW1D51T5W7e0p3HOmbM29d/zToPpN3Io8WT2pMtaHMvwsUygjmb2t8L2qpMlkgvurGI4ZEa14gYI
6c30tUY2Po5pDVsQCLVbs8uybZ0aIDQT6/NQWYygNlq0WxaNwXvvhvE4ltyv+Wy/NV3j+Yx7+6zi
zAIWMFFpxK6kMEiJo5v6faTX/UZKjxkxIeZhwKJMv3Tq17QKEQ/yT+sGhyiu2J+g8AcsCtt608vu
S2nV3k72SJ4pZFyCZ48mHiq8bJB7pLxGksPhoJITC8xbWw57I268QDgu+n/hBq3DuHoB+hSaDgd0
Y3xucugylIi38NfvsUFfLIejtxL1GFhVmvp9C8CGdLifW9rZpY/SYOgnAkWOtYqPTiI5h4cIdCHq
F465R8IixTZqym1TwcFyjGQ8irZ4Lnu0hcwTlyzPv2upeaWW/jkpKlKr6+QYOGNc7XxuOWRVWb1r
YqwFAgsl4InZRTJ410tCBnN/TOf+rZRo3/W7PXLksRsqTacRN0ZdXJGxrQ7JUrzhTrzuPJyEs4z0
/WxL2x9mqqjEs+hiMfBhBx4Z+z8c2EELb0vXfY45Vtm99rkJvWWX41Lx7bZ7K4vks2lHXpBZqARW
ddBxK270o4P1yWcoc7F1Kav9blJbMFDEYxzc7Hl6akSEHwQCnco06Fcw3fBu7ZijAV6bAsIbmfE6
gN8Lq5aG+LEn+79hc0eo2daxRphwGht4fd6xT45RtxCmhve6K0r5XRbs5eZi8BMWeDEnazsWWH8h
EXPr0cagy4wfCz5Qill1tjjMTrgxp9h9k71zmmy6c6PnxruMSn9n6vTi+6ivr4yR5Ac1FHlhl6ab
DfEzjI5zBHqTAeE5Soz0m4nTRSuyq86hJHA0uuaGlr6PUrO3xuIQ1827zxP3zl5YfM+WV0DHtxRW
Q315zZRO1IhcCS1kyj3H0eCA5C3txGY9cbqgr5tNWQI7YXXdDzXJuDajcFeetRyE/aZs8HisrDB7
UKQAgGK0JW5yaU099LOE6QFTou56ckibnMVnJ6il91bZAwEsCRbkIZSLhewRbP7AhSXlmwp8stlw
hM2/NprEbBO56Jl0g1GPBU0HWz0zZyCE/Fj6FisT1w+YPnOyx3JyV69nNdKRgpQWlzBsBN5nsc+l
uswdMpDXcQib+PaNuRPXU2Q+LAw1Re0oyTDpTJ6N1uU5YgPfVQ6M09R9zOrSAucQazQJOZMBW9+G
Tm0ji96SRur9sAURCd9qW8Vt4ztZ7G0h7GXElDG3GCA+ac1wU4Jv2lRG5+J2cntyOSjllgwfHVqW
BIBKWE3DpdBKpKAJhaF5GK2xxUgcc9wpu+/kTm5Lh9x43yygnuvlkDbk1GcJ8VSXQSmixcdVMfvA
yI4AsZyToxk3xiSek2Ykd00Ke9aGN37ZwAIFQs96/d6ibTP0r2GOMkE0x9O2Q2ZZG1dWpt+mL7Vh
3DA6AXMwvk0oClO+mdkui/FEGGHTYfXBf219prXzgGeg3Ne98TiGn1DaMn/23g1xlGcn1o76bGqP
/NAHcCfPpRoBSwIU7tt9L6gmRU3bve4wE2H/gmGTXmKbW89y+R65Mzgcwb2fJvMaSCKdLzqvEPzw
S1qxFtRmo/Z6n92VtnnWVMr5kzl0Wu+86y2NzcormZAyhGdQjV25llMra6CxnmpvBpUicTjxEFKn
78YxQbzT43IrcExtDFWu3RcLO5rxrrE2YscoL9UCMciiw7BMuHYAx3NbUgTHy/sQ4dgvCgxyBh+9
WfTrtO5ooZtPXRhBzdaMc+a23/DLw7MgJL6PE+zvUa/dA43+ni5OwMxT91SG3Z6oyicqKbtl+JON
O8BJCb3RrtHa6kbqSJtilOankXEdnRPTFhPXBRgodL/21RiIQdjEMZ3BKq4UEeOpcNI9+OZ0S14h
nkH3cWW4RQH6eJYhtpYkd2rZSKrexMm2Mmd6eSCIN8wGiLYL3I+Aflw85Gov6V3BNvJeMiN6T035
PGKqMrzqYmPliRyMsarYDgLfnNBOqcqdI/jBJzMK3zCKTFfDkno7BrO9aab1iF3wFK48sWQpH/LB
lkcrsTj8xHHnc9OxnLDG2OLZtiC8dyqNkePBEi101iyy+I8MlCI2vVp9LfOc2y5SteO+z5Wl7Rak
aJw6ELLmYTqlUREFWtR/nTRUcaTmc7P+QCx+MXJomwduP8HsNvM8EFBiygxnY7IuQo1buzud4SEH
fMD7UQ0PvYang347sTlCT1XJgDV3INkOTAKkHCo+5keOT1gNaW8F7WrL0MW63NsRVjme74psx8Yg
Q+gyd2CjxuWTuYxktccjc5txAkroQHM6rCshkqJhde/jF7vFvTHHYb5j+o0MMDZ3G8nxQtWcM27m
iRxu5KJ5lwJQv2FXLFG5upcZa/7IdmvoBkfGdIYI3FI32kP35I3xxIkmI/adtRPuTEAzRalt8wQy
Zs5zApmXpqRqH0QK7ZUgoYGppxcbrJdHtLSIFFpyGzKxIVf00jzBWxVjZFK7eX4oHRr757wePk+C
dkmJG2yDiYPEWg+Oe6jBgjYFq6IiBQN77s22MBJm5XILGNiiYB/JTucFk3+qL/qAAURfWmJLVbIn
QezrfZn6HQcORFuPWK9VXjs6X4jgdbdU1k5ub1y0LD/f6/6SOPFBOeqNSWhUJh2RX2JhQEQlyyvO
7Rtal/u4WnlhFc6RAn7GTVzgYJITfNh0eZINQy1Sh2+nfRyGFGs5UappTK5xoWzhezjHJOL4YtoU
TISa3jHmXAopbsaEhFMVOgTYRH7my4fhqmOZdD0mj3ceu4xnHAlLkkDynHLbUrnxPALuuxgxqY26
RA2Q4MXCYdiD1S7I8I0tNZK8SobmKRzBCzcgziViXDGRXGO/2k9zrAAgkt/S6PtzZydQOD1CULX3
NZ/Hc7KOV68B0yPdP9lDDD9chokvFigK5tqWjOxjVVPylwjGFix1Px+ny4wP4EgXxzHoT8ERsu6Z
s8dEyE9qvoRj/BkDBN4BdFZjwulmd3WgFe2OnmZ8PSZfQlhPRzWjRmApSzXvoaZXGa9+hp77LuWw
B+0E6ZTZSMirs9zD0F92Qw8zJwmTHfbBYhcLeIL2dGZCGPl+Qmsznhj8LBwcJqtn9B/dk1pRT0u4
o7hooytBDXtyjfrTYBC9M/sWd1Usd4ooC7Wuu4k6wjkNUVYzxL2bmWhCC13dLMIRTBN43Sm7U631
LgpZtIeqDmVxHsFalOE3J3MeKBk407dgC1mZYK4/5AvmOwxIHPJCYA1FeezG6r7wnhDyaOfPOg0Y
tg8ttMUtSiGHuTXMgGPvWyPitzXKMWCL2DgjCnPW9b0/mQjrbfoeaXSciZ7i2Srw/PPH6J1kZ8kD
vMzGSMlgXSw9+57n03MhiTYAxG38WGBhyDwD2mBpPC6mRhHOt203WJknwoBNNCNEgdpwK1hmcWEV
h9BA1ybYbcUjNJ2KEXl5CYtNOhotzMYJnMTkdsvFXh8NaFWOTf8bxJHqoDsZCbaPZsmx/oJywJx0
FJk3XOtzvpvYpHS925myXx44/C4PHpy0uEkBAwj+Uci53/TrbxKje0Th2O+FPZ6n3gzJ9sHmmzSP
gGJFhYtaO221lvKy74dj4qqvRRPylGDlG0dgqSFQGfQM7NwNnslIq3aFS7xi0tLcTz57fXsNEwt6
ihlfRoU3tS3yL4bTXNFjfCafB3khm7/KQV51VR5ES0euTj6buGJhowZsh8cQ+Fsz9S+5pNMYhrJH
BCXBjVkDddbxQHRH90M509VsUV+Awbz3HPl9Ycb0sd2XehxwHhaKlh4C5ohjXTVpfWpKfdtb2kOW
EOPsumsrk3sLeSGEw4Q6VGRB0Y1nlsqJAuqIhRs/Nj0aFtQ2PuBmhCVGWi/VqAaT1EYgWKqvml34
M1FaWVvuJ2lHD4sFEDmcGm/LLv950mR8XWrenpxrd2wyc92I1pYHocaN/d6RHN2FKsXcDYoriDVx
8WouSwvxwJpkGxUgCdELJzDjGfChomrOBdapvn0T/Xh28BthysN4kAl5Eknb71vd4TnjuEpdUG5N
A0k8ys8AbZEkemntGpdyqB6jC1BhWky0bsbY+jK1PLSa1Nmg4AFnBkMeuqX6HqZmeAhBE0Hm1szd
Qq/TN2GlXqX2XO0GuPKKcV8RPrEA2ejEE38vaprGdcG6U9Ndi5WGyujaECEg7CHrwsWyTDtASqW6
tXL5zbXCEmXQUSgh/IOhByFlbHzpRovcKHgy3TQ3NL++weR+CZNJ7pvBOoViOEbMePNjx8IyS5WD
fI9qZbUn7zgWyXIVYdsFd4O5a7rzYu7GrESxmz0yALocWUt4pjYDDkqUVsLTqYNFtwyH+6jOFHED
MoWiT9yARFZj2Ys/KJddssAz0BKPp8Ggn23iuJseOYNWSx7RhG/iwAOIeckZx4IDe72iH83UHCte
Qkk75VbGVD35WIxr2lllD7Pk8FXOkFmrKN4TSECDGk6J3WPmwq3vWpKoplq1VDJZBk0O66Frm+Ns
4vR1TUF0IWT2VagV9WHW4hfUk23RgBSrvFOaEsoymH0Fjn16oQcbgaOHuAbuLx7OU9u9RknyoOWt
fixwRS9r76SKG6gOjQSKHnNiRa9GywAewdnsUVVFd4iax8kjAoVWSvx3NUDToZ8zatVoguQkHCqW
STJWXCU3IFIZ8eTFbwz0ovUV5CY5R+QmRnVZ3wSQuV3txoiM+auuW4hEA6UUtCFbYyy6URI3MEUr
bsTk7An6eid8ZNe1RQe6MougWOTDSjKdBAyQsFqeyeStFMfse+Kt3DKDVcpbLT4ChOqyRMc8CuBi
dNpzaOB8CEUoiMKDAQwTui45m9Jc85PQrW6CKtdiygX6arq4LQwO4TkHCwTyFemgo6RYxnEKoaYB
gcOLOJww7UU7UNnJVimGkpCSOGceglyyPAsA2pIwK/w+fzKcftdy7N64s7yWiV3c5JX1mdMZaxSH
wBOnpfE+zjDJq3A60HYEfLFOi6Bm3mGSfm9VbgRQ9K+ihUN4nDzhmCx5aG0K35J2EBZSCqWlDlgZ
T0AUgkGIaKMKFGXul+96xMLg1iYAxkVRHb/HI1uPyZAXSBWUuHml3mAgsaWZYQ4E0LmOF6OHhIZi
DaAIrEPSw+9f/WsG7Gn8211nvmuleWw8uRszoiaiK4Oqm2jROXUgB+1Ll3JW7pejp9Gia1eZhKzS
oSVXu3EkyfYwneKdExvbSEtaUoUas4HwIOllPBFoDhwjs2iwJBNLMFaVzv4MvwT6i/cdxAMwbzyu
eoOXI4sLI1DOdRc/90V8qtl3o8kttmQsvzqyfIyd+F2t8jrcMNR2YoGMSV/q9pl8Bypptfds70W5
bnH6kT77f5bS+/8wgGcY5N9+ncA7lu//CN/9+N//K33nSeabGoZhW2T4Xf2n9J3j/kegr3n45FjM
+Vdm//2veamm/R9bNzxHl7bFiF367v87fef8Rzo6f+hKIS3D8TzxfzUvlWGP/z0XVMNnIC2JKklY
8Od5oB59a6clnbvrbFw1m2WZ5wtnuukP8x7/mez775e3/vnyqdSY/DXRs+L4QKqHGhpzidSb9mVo
Fua9sFKFWHMNMJJ/GJm4fvB/uyB+rn9cULFkHGdCZ7dOrUxvRa4zjSQ21/c1c1s2x59+3n8ZqLpe
wL+9zYeoYstQXCyTJRSIWQ0YerCxQuBZRPXy+9f/1Re3joN8e30AJMewW+N/MANPVymi0a43gC06
niZdWnRAj69nt6Mm0ORC6VvMtXr4/Rv+6oKYDPzzG7K9q0GubzjkHsioCu5lj8Wsj5Pd799gHSv6
L9+Y/WHip5ssI7kTKKJuPlfpEzqU2WFa9zJAcY1ZuzNIjtbG1fX7t/v3+4D5tf+8ntydQyb/Apfj
bP2mDy5T1VzR3RsRFfVfvYP54YKEHHR7SOyGcUZzi+RtXEVrsJ2f7Q9DSH9xCeaHQe0Fgx8pMmIu
wYoaUAPiNoz1W/o47393Aeu999M91oE1IQ4HCc8EmDHM4iqLyx9Gi9+//L//4GTM/vny3hjl6EdR
ExBZegYf+1A3+KCG6FbV1ubv3mL95n66Aq/LG30SWYNxMsW1mAemAf/ILa5Xg9bv3+JXP8KHFYxk
YkeqX6upf92LEznXDKFCPK0//93Lf1iuQkBKWaRSaIR8V6s1BUVgVVR7QgZ/9w4fVqrOTNG7K68O
EDGfcLrc44a97zXv6fcv/+/rxo+96+efQNfreCaZXAeumzPtCQ8LTxpGyz88xsb6Mf/PZUM3PzzH
aeqly0BCkx65elpkcYdSek609qtZayNze5ynRELHKGvTZjAqlXLhdch/dfp31yc+POVDajswUc06
ANEufAMhbxij5Q/37y++PPHhCe+Z8VxhRaiDyGbcYcyoz7pS31xvyP7rJPaPCfY/z/3+1Rt8eMSt
uWK8y1TWwawwUweGUWObCOFyzn/3eBgffh4TijcPQ67AiqUwU8rbVQpiOuLfPR76x28/7ybsY2YV
2GCYcQqckBmDxfW2f3Xzig9L1Jz1DNgpQhUwN05HlZskhWXvQV38ww/8izVQrKvKTwuUUQjdGj1N
BeRQ3jWhXU8OcQ4E/RvGIan9769ifbF/eUTE+uP/9CZSTpNL9aMCM2uebMb8EPahMfiDmvZ37/Bh
lWLYCMjiNRosl6X8NtCOOhn48F4zSAXRH76qX13FugD8dBVT0uCKn/iqqjjFZ7f2QjPxMOXG7e+v
4VePwocTVU56qiDgDQqvBGg/gyTej3kVH/7u1T88B4M5mDMd5fWHtpcL6MPogHihsj98Ob/48MaH
58Bkj7AFg74CrAp1u5e9awLPCiun/sMb/OJG/TGv/adv30vpsZdqUIErS7pJXhc0jftUleUrOpr5
h8ftFz+x8WE1IkQvaqdruI2s7jGBGBl3y8Vz2+CvfgPjw9OMD3OksRZRepfeC5PkoVdalvmHL+hX
v8CHJ7kuMARqfaGCztKaF82h2dxnWIX+7qOv7/rT1686JpFI064YQk2UlQEN24Zk4u7vXvzD09vM
WtOpnBd3q45wVAnNtcz/9FStd+C/LD4/9u2fPnmdTIOtoGIGaTon2lMkcaQQba+a0Hxw9J5AoQY4
G/hWKN35rpUhXZqaLh4aotXb7rGnw2IQuvPCcQ4Ae8BHHsc5BcblOgUzCECAs81nXZkeizGMmhOM
6CYNGJ0T23dmm3XV2TOFM7zo2LKSR4yhNnRfu5XuNqkdnV7q5BkJNhGzLb9M0rJCYgaOln5FD8r6
dxoucc5K09UFTCYF67KBwjhfdSZzHXajaibs0Y3h2Q8eied5G85h3TBz12RWjOt4CxPGvKEog0Iq
R8f3FYKyr6TphQ89A2cJ19WhzqALqzfd8i9/zg8LWUEnik/OnqgpGlskq+FYgq39/b3yi0dU/3Ai
sYfGnI0Ce75YZ1f+T87OrLlRXYvCv4gq0ADi1TbGmZyxO0m/UD2kmUchQPz6u3yf0jrBVPntVOo0
soatce31QWGMp5op+4NLiJUBs1SAMQd0dkzd3HGaMD49ytSYBOho/XCz7uWyChiTQIZD7FB5Nsaj
bfuhlVvFvod95qGmfXlZsNqnqn0a8omb4mUYCXmhx2dQ0Dzh4PTXsafzFTg1xBcBZRtTQQdw4gAG
JqJ16mAPMc7IXxMtwO1TR3Dznba3yrHvzpe11BnGzNBWae/VMNYIMxy8YUDQfgcVE9k/kVqpzFIB
5N+mstMO92GiqUPkPkKX4Gu88JI5U+8Jh1x0ZWpeKsQICKdKnRme0k3oxiUc1hO4X340SCT9Az1a
3u7ON9Wp+b/qFmOB78t2jCzw9EL4ivwdG3bNLTzjn//2l4svbvKM1b1RYze0SFrASbl2XyooBN/y
2ar/lEgDetfIHf17vpwvhxbKMYJ74O1MB0WwWW/9WcAqPfVOz5cuuW3zmbabIYX2ezMhXn6eL/DL
RkOBRrCPSCxx7CnGgi9qEK7VGKbg7lwShvi4EemNN0YZFDpIPtV9d/INd7Fy4hXxsp9uBPloay15
WqFPkKhyncBZH/lR0v5+2deNIJdZFSO9qMa5Bo4G10lFYTgJ2cxKWC81uxHW3lQiG1piM5eDOXel
KpGFng2Q0/nfvjRajZgmtFA+Uu+xVSzFNSvAuSuHHzTV31UPXdj5MpZqYIY07KNhpCOwxumKfsDP
ef6YIbLtVwJu6fNGMHNCqwy0BZz7XDzTIDekcpBZMMKR9/zP///x9z+zBRIdjYjWNgGJohBViKyi
Pn9IKw31cuRBNrUbkWL7EsvyCJOfgezdHuvJtXB1h0cri/N6ZQx8OSniFxhVHCGqqaAZwy+A6yMs
o5wJQkA/e4HMkezP13KhCM+opMxYVbPKQcZQGR+9Yb6JXBIiB2blfnWhkzxjtoonu4UGva5CP7PY
AayI9IBH2ovOIq7vmVNT7qZ4L8VbKpxlkCvK5u6lzthwSDwF3cdlDWTMUMyfajh82Miz5lCStb6A
9oU8t3r+dv77Sy1kzFEAwsRx5KdoIWhpbqGVtHeIRfJw0deF0f6dR7F/z7CzH3WbCKjMM9xCl0nV
FCvjZ+HnC6MLkFg140CIZS+iyPm9zScJH4t5avt+d1kNjPafbdUhSR62ZZSe5FPwKEJiWZYzCO/P
F7AQAcLoAFfOiDCCAmScvkngnpJZvcrC+n3+80sNdPr7p41m0Ze699UMdmNXQdQd079zz9d++9LH
jUUibme87edeGQ422xckvyZEruzxT+371exnrBClZdnxiGeqcB4BKkv7MYTV1SPUw3dWTC4b+8JY
Ifqk6JCTMGDsI7UrYM6ANEWkm1wYuUbL+2Ouh9HB6p/RJCJXQL5zYA37jGnI+qza+3tRB3tGH+DN
KxLAECHEXAvi7qnyBVR5lu3Xu/MFLAxQ7z89kSKXxE/LkBTqqahhYdPbT7ETBec/75xa+4ue9oxe
qIe2F3aHCvBCAtDig5A2PLQMloMJ3NbraV9zdqdp9NeuYX0A7cL5cpeqZSxuVSaElffQTsiZOgea
9/F+0BZ8LhJerUxOC0W4xuJWwFpO2QSK7VRFzd6RgG40JZRbfQojv4tq4RoTbDMDmQUtdBEOc/G7
bguISQHl1tG8cvm/VAVjflUaiEyl8cOx6RcAJsCr80cKK4v7ufAhfrusEsYcS6Y4ipq+K4D18H4h
Lx8pjslzk+mVndTCLGXqE9hgk4T3J0N7cMrh8ABv+hdP9XyliU5N8cX4dY04T4mEByqcRsKBwjqF
qaa91kn/lo0UvrU5MuKiCraB51vq1CJflWUEe00yNc0dquJ0sO9M4T6hSoDuuUPg7IO04JWpa6nF
jJD33dnTXGLL74xI49il8EezgHohrbw6X4+lYWXEPHL7YYgAD5bQSVw4H+eU3csGKf5z4jQX9roR
39pNcVc/QmwYO/FUX2fImDoS0nC1UoWTfOarvjDFCC6jENbB1AZ6MsXL+0a2Nt8B6OGA1hU5sDpL
pgYUHby/23mYgcfM78pMJPWrw8sshEUmTGA8SGk96KzwWKRdCkyxl/hW8dbUBFlb8P9HaibSPGEr
WjJ2MzRZf63TBCZqEVLS/dkHaRTk1JTNLwnyArPHDjBcfZ/YmYqPWZNYM/jrViLvKEzZfOS5RvXw
+6IO5EYH2pGP9DlkwyBRnObuThdTL2CT0cAKLR3TiKx04v/fDv474IVv9CKvxygBboHtqkZ8kGLk
fzpXwFk6ivynWg5vwOK8q6Y7ut2swykZ1AG0wfwpR5Z1AB0bKEO6Rt5cAZuugrJH6rsw3fDzMjzf
DF8f0jyHm/MvMoxyLjXo3nE8tFtBREhLJOQM2i+sd9jzTCfK7oiEHdjWWLew+RBgUlpgyZUrR5wv
pwT8AmOGLmI4e4DGwANwpZDa0dV/k0FftfYAS9ApXjkJfjkhoBBjhq4h5xqF7nmAGw3vLe46L9DU
Lg7nW3GpCqdZ4vMeVWSpKykQzjCBTD+Q21LfSsm8DQQfbr1hWIL25wta7C5jrq6tEYryhANDHEfI
dp/c74RDORwDPrGdfUyiyF+Nd4WrYMldjt9AftydL3mpAY2JuyvGrEEyKw/62prnABldWbyDaTCN
LyzAmLKxhjpCF5kbuEgIhQVgnsP8G565oGNcVgMj4pEUZCH/pbFwmYW0r4ce5tPWs2cxuDacL+DL
dRRjzAh1KWxljxNHACE5OhzTBG45FpzXYf6Vtd3WGqfkkGQzXSluoUeYsTnzwdktgLaNwhqg4hJm
7U4D4DvSyIeVueHLNc5zTjyEz6OasjoSY2N5Yd8r0sMLs4bv7Vw5oKA3OM9MK8GzVIwR/y32zxGs
u0XYkHx+yTud3LfYTD1IEEBXzmJLRRjRPyJnxBltjtx/awLoF1lK+Y0/CsgJc45dx4UdYswCCR7u
cuRfibArmL6yytm+9+MTIvL88Frq79PfP00yNcyIbLQQsG3wbYAZTjaxd3eum+D855fayAhwNXi1
J2wwDeEhM79M+SgDaC8BrE4dOK+dL2OpCkaMq5RWGgb0IsSNBKCIhRbwRpc2VPIrbbRUCSPGAc/k
LYhB6IK2o0i4SVRmB8hdUv01HsFgz3i+HkvFGJHuEU2lY01uGOlyvoPTbnuU2qd3euDFZaJhU1hZ
+sPIsQtC8DGnVDse4+Ty2MkTupq2sGm+BhHc9+DXg9u1lQ3hQu+YUktPo8lsOGmGQ4duChOuYQFU
TYVFVyJ9YZmkRqRPqYbygXRe6FgxBYydKJeD4KpgDCBLggzwTIGCsFLYwmxsKi81nB/scsRY4+XQ
eHtbwYH2FnlTw7CrwWNwjjkfPPtWgBg2vZ8fFqeZ9z97Pc+hp+HyKUILHAPxkjhGIXTqwHTVMZvl
bwlrpAZW1l3tPuYZQRIKbImS/tbOSEPeNANU5vF88Uv9Z0wQOoKLhIB3Kd7hwQZLWEHgWQoL4fNf
X9p6UGOCQB7zlLak9UNqozLBDEJxHwgYHeowllrFr43FxhLeZKLixwka/+qOgHKTvYmccL4S4Et1
NGYQAbpfU48pCxsvkgCAz/5HAx7e2rlxaYQa8wfcdCHymjIPUIMUaeKgOiBXrqieQNGGqXQZqRVl
+1I1jAlEOTgEZBlMO2J7zn5korUeogEJXue7auHrplyzpTFySS3Px4UUSJZb5Yhy3qi00/Ky2DIl
mzJtNSdTJ2BRPeJmkHk9Id/bhjJ9qFKFrHhysjX/3ZSzJCtLx8KUS4y5g47g4eXklBkrIpggzZ7v
NLDcituPQWNqXBleS6UYG4WZzXmrXBwOkriArUpfJji3xWSHU/2F2zZTDelGvl1l7TSHUsHSD9eB
w65ouLe/rOtPQ+LTFOQ6dmJNWCDCjMBbg/RwTYh0TS4cWMYUgFNULZwUoUCAKITXvvNaxaxb6eGl
UWuENhwgYfNRADoBc8/5EbfahO6GGNZMF37fiO0kU31DOw2oRQRgMkzp2j3OA+zCpjEiGi6yvOlz
fL2PCNsCHwBzCRtuyue7dWnyNbWPoiIgXHjoVwC0dnRUBwrvMLjJvjE/f54ETDlyd+8105aU3sp2
YGEBNdWQmW119hhJdHaTvYNQZMHIcdIb5G6DWDvHcC/pi5WiFsLO1ERWEU9meM6O4WjxDxxvQTVn
fY4cg35ECub5JlwYXqYwEtB0cCXyaAwpAvzJ7+sscFidr5wwxNdLv3Oq2ae46ytMfuPsjqHD2jZA
AP6w8vwWEhng0Vj0Jmvk/8IafGWwLXWNEeUO7oKhBshUKDm3YDdHOaAk5JA3sOCK6g6WE9OqtnGh
YkbIY8WP8tyBPQLcB+HX2HGk2HvJlCe7892y1PVG1PMohovqjPsngduL695FfupQ1sWNX+XVymq1
1PNG4CO1zxoclfX7TsWjfI6cOI9vG1UVH5dVwQj9/GQxGQ9kguUh3PsKPb94XuPDmgKOOudLWKiB
mQHAAWZmAjynAJhqpPBJRTYtmFUrX1/Y9JhyR9pkjERwjQ+aynpHogSQNdLHdTCQaw1Sii6rgrF+
583cIWEcQPP/V4GRlsAZx12rwlIDGes25SLC644zBP7ow2br9HV5eQMZwZ3bQwMQCr7ezvAP441+
iBv3qESu4NwGN4PLWuhUt09TSMI47EFg8xfA3e6jppUIImbNFza/Ecb5VALZFuPjAr7fIN4kOohH
N7nkBclzbCOIATzyIhge4KcTMJl8GAT0rNxINu+Hhr1KDxnz59toYeKzjVAuk4ZUNbVVgFzWcJT2
McvbBz5lvxJKD25artwWLy23thHScoZYvE5GFcTp/z04bkUOm+GihdGcBQMEwNEG9limHHjztTS+
r6sGQOm/3Q//UaiOE6sPgO/G/iELBVjFGwnoPQN7EWbYF+0QbVP/2MoTjS1VsGt1QX90MwA7VUe8
lQ76ejq3TbGjRzNgP8CjC2AL5u4hqwSZapbePebCYmWwfR3rQLb+21CTAnUCFmoqnJ0O7vKAROWw
UZwSb03bt9QTRriTdvIBG4iHkOe6efI7Dj5hKdAXbHbgNeDjGUyLtQeYpdoYUe/gqamrp1LBQVsW
10hBcXYSSJjgfLwsdYcR9qqLGhprrsIeMC4JHvokga+qhLW77Ptm4OPNrtTa6sM0sY6Ydd9pFD/C
k+7x/Oe/Xpls3wh3P01Lz6m8PkRyPIy1YG8PW/DkaRDxtX9yKD9fylIjGcFe5dLqfBhzh8hzvWs7
Gx5fZLjv3en1ou+bOkhi0xFJCgK+FgCoVTJ6TrXzSni59sR4+p3/vXayTY2aSMcYlEBL49UWDB9Y
KHXbPALaYnbqIojrLIXTOwgZ4FnXd1N6AoMosDLO122hh0z5GtCiCqa+XR8W2B4eAX+E+czoA92q
YVDYiGLtsXqpHCPoVVsQu4DfecjS7D4vYVvOCOraEHfjtv7fyypjBH4k0hY+e50Kx6GBb3kHh7yy
ScFgbh5gtXLRSmwLI+D9yoU5lFXCzd/JPvDwnl5jwvEeztdgYSgLI95JT3q4LYMPFA/j0ZHxPQWQ
oFHT02WfN8J9BuIpi5IcsNQOZswE/LNorH8Urbjw5xvxDst7eP1RfF9YMA+vIqBb6msQiFZWjqVB
ZAQ6nuKjuKdxj6XPehzsFgROMeGkCcGRtGm1EhILy4epCEZaT+PNSHPFbnG46Uv4Vw71N3h57eK2
PSrSruxRFrraVAZbCY4csJWGb7rChi6aA0LlPiqT4HxXL6xLpjSYNaOmEx45gnoeDt1Ibtia3Gjp
hxuh3Gjeu4CAKPgU9FeNrA9IVseOVK1Mh0s//FTsp210imzpRCn8cFI/27CZm/yPy1rECNzCz6DJ
yNGvoLH8JFF7zH3vohMqqBz//mbVDvmkR7cPtcyclxkmySGANHJ3/ocvDUgjagWseDK7QDarE93n
CYM7U3EjkADj2fYj7LUuHPZG7MLCERgxZlsB5uNHJCxuLdv92cq52sR2e6LvXDgwjSDGqG9bINX7
EHlnDfTk0IyxwRtXZuf/Xzl9sZiakkchB69nfLCCaS/C6Sp5gzUzTsQgSYG2dD8EVQD/zOIRpqAA
0l50/WWbGsgkTlogSHUfAjx019vpDx7DtbG2ol/nB8BCxLmngfEpJEa8I2pdRWAMgpKR4o1jF1nZ
U5oIvdL3SwUYId0pZeN5FQWIgj+IpvoF2cYdMkMvWxZM/SMsoQA2EL4MupI+wOrkVwGTV+nxlc8v
zBim/tEZUw82204f+iNlR7fm8gBDe3cl+hYWHdeI7USCV4gduBXQWfUwH1O/vLmGMZ31zUmpvLAD
yL89PMERfMx9TCAescd0a+fQOiEj9mQS2rQ1zOUuG0hGjDdjyUAwR+zFrPlpjcMroIFvdlQ8XvZ5
I7QHCt4JRIQW/L5TvIqclmRkgdcbqua1bIiFkWpqHrtk8HD7P+FEQZLbDjy8LB3vokp8O1+DhaFk
qumy0rOZl1AZ6pbedZkFYDITaXj+40u/3QhjKPvhgKYGHLYAp2E22I8gWRTjvKLDW/rtZhCDbapj
WsqQEE7AAaM//Am81st++6lOn6YgnTgZLp56+ODr4SYpAEAc6/t2KFdCeCHI+KlOnz4PXH0GTzmw
MQFMekqEe11k9kuNn79tI6QNn6/DUiFGJMMSuvIHGB+ErQ+yKYihByHid7cuYYCY78+XcXLU++ow
x41IRva9zBNnhBeSU4elhD0ctNHInS/5Hzo6t+0QAXQQJ1d4nAGzM0maXWo3z8yCEXQZ2WuHlKWh
ZgT6aMENq4VndMgScg9G0pPFvBfp0+/na7n0eSPQ+5FK8G9rGUYWRQ48v5ua5sou167vFjY8pjJu
iEQOM2PWhWMPT24yUXDd5GNMATcjIr2TAM+dr8dCyJgKuXRmkeymXIYwl93mTB9LceEumRnBPlod
KaBb6cKkHGBx2Xludte6zbQZM4ILwvO/f6Ef2GmkfwobnlcTsq3h3jbq/sHCJFsk7BUw2Jfzn19q
nlOxnz4/QQhbuLh7wIwyyEOpwTyBTvWi5EXMq6dSP309Rk4E9jKkCwvmvI5Z9kQcFjCrWRmjSz/e
iHYgrJq8sxMZcpKyMSB57fdAKDY0351vnVMjf7HTZEaksySOhRJwnpsn6zEtyUvRNg8T0q2mSgXn
i1jqXyOMi5S3uBFAETIa7loR39VqOvTp2sPal593kWP2bw9wMJrI6e02iCOYOQ1+7t+OICsdRoAY
Xy+oAYowwiABHWmYhyEP+4x/lxGYMaR9zC19yc4bnzcCAAnhurTcMQ/pLBu4arOrdu7fwDhcOaR/
ORPh+0YEQHNWxrOccqT8VwXBJZnu+sDX8DPczfCRnq89PEyKK+lbGblkWKFIIyycFrVkA8/hjGK5
AcvHYh+35d51YUzX4x7wkrsUFGOGB+wxHNrRPGybGCDR2cLDGNHXTVXt3VGuWYctjTAjRsBATVXe
weTZLVT6jIMZuxdJPP2cMsdaOXt/GYaoiLEWwQgwVoML7VWcwjxnrzg8tscMx9W0BPQcuJFVf6Ov
X5Vc31yX4gSmBBHA56Fd/o3EGzbpQT/Tvyfr96lrrnJHBDC4PPaAvp+PntPb0X+mGBRoBKg1NQCY
VFUezpV1SJxkByXYxu4B6gDBA774ASna/SQu7C1zzfJolAvgf32QHVqvv/ILyfe1gJl94MYDjLbP
V2phTPxn0cK3QdYFAHiqVXM71SnbtqquHgqkj67E0ClWvmo3I2yh5W3TVMNhyfN4v3dTJwagxl7L
iF/6uhGhQwo3EAoUcehqKvYA1qXbrIj/nm+dpY8bcQnoiVMUHnh/zpBe2yAzs9pdafilTxvBeMqX
kbg7inbzzHBhh3RTpw3P/+qlPjUWKg0deyrhgrvLU3LTJf3Bbx+67PdlHzciHKu47WHIROCKjQBA
AG+6B8n6KS6y/UUFmFrtiHvIWKKWv5sUzJBFBVgutWwewET+43wJS1OHqc2GQ3AXcYiwwqrqPkja
vuF2/IgH/Udg2PaR5d5PQwLSgu4/SlCWzhe6MDOacu3Y9WJrAAAhLDQp9uDxTtdOi9lR0hgw6ZKL
y2YpU6ltgWrAWdkBKdDTm46yu2iIbkc6BhzUB/gU3mLczZtKXZSn4UJf/e+2ZcqAm5S09k9kRmvc
V6d7E2Q6ACt9vt0W4oSe/v5pY5pgo9gWrPKhvHRv44EDudi+X/ZpI7rBd50A18KOq+gV3nFVham8
4E/nP76wWlAjvgecz+c6rqMdiODfIyAOreFNyB8lEvFpRZ5A+timQNCdL2ypkYyIn6GVlEPfpDh6
gPzcJ1r9jboTq/n85xcmFNMx18dhg3k593eC1TM4Wk7S7q3a+auGCKzr82UsVMGUWSu3ioCHpaBi
jaAb5o8OeLvnv/y14a/rmwJr5s4OZMJxEjraosNNmWcl/em5EzwEYa/XXSeaY1dvwWodiWbzZPuP
Y9/VbeDhWaj/mcxjx8IeO+duZR+7VFVjGz5ZrQNtUn/KRe76+CofgALdZ17RWCtzzVIBpznoU8xU
adq7wkm8nfJni1+LvNLTHi7veCM936QLO3FTdt31uQIvrlGBqpGOkUfDQxqVxzzqPrg97lW79oCw
MGmaPrTYMnLaUOBNFQh62GPZ4JrFFbgX1qFk3spV3VIhxjTQeAOTUY9CBgWKjVU6RzKnV3p2Xn1H
/j7fYEtlkH97hCUK2iCFo2hG5n1VzQ8yHt48l3/AKeDX+SKWOt2YA+pcCNumUR8MJCk3wgI5tZ2Y
vb/s68ayHwud28yikCLheWhT5118LDzafz//9YUJxhRkM/hIUMdt+6C3ZQUucQTL0t53QDVna5dw
C81jCrCBEHVqGK/1gF8l+TdgaaAnde3ZW9lznQ4BX2xyTdH1zJOx7dWANL8OA1RJ5Ebb4KkA9141
7FDF4jXx1q6ul6pyGmSfwhuPj3Smgkswh51yz+2q2sK8ZE0dvxDbpviajoTORd4Dg1fHAXf4kVH4
iPuy/asAgK4y/ed8ny+Vc6rdp1qosYVc2dMyiJziKXXjh9JLQGRs75nUz6frqJXpf6kcI7x5rlyL
tuiZ0XHuO/ijwV/sqRgBvPcq8NHSNefLpV4xQtyam7KNCgqVI27SdoBUJsAn9muK36UIMaJ7Blch
Aj1RBl5DfqUFe4TQ4m/dxCu7xqUfb4R3UiZlXQMxGHA/8TYWYTCmn6M6ON/VC7OfqbgunByWvDWO
Z3WkVBLoTmlkAakyLffaJUW3B/iKrCVaL/S3KcCOBhoxJ0NVYBfwG7njdzDDeBsIj3H7IK6aac3G
f6lSp/I/jd8miby+d1EOkJGgrPHxOJ1wonkiDgI+sZe1nBHqoHjyRMykC0QzdWBvD1igunbYiJ48
yDJaybdYGFym/awPpUFfct4FQ66GfZkIskktr7iNQWm8LApND1pdUteduxN5HHcBG/jX/55ZdlvG
yf3oDr+ctl7TZi91vxHuM4CQcw0vksD3i3YDXPN1mdsZEBjxvdcXf6t2WDnAL/W/Ee+Vp73eE1ET
pPmQbBrG4002N9Wmc4du0032SuwsRKYp0o4YKzonc1FM3ybbIgZUTZWZ2p4fX87S543AV46eI9XF
uDmB5TTYkE+xpvs8rkdwOOvbccSbZW5Nr5xNV3hMO/opa/dIv+k2Tsv3PZ/si8aHMAXbEUVRCjrx
IGn7vy4VKcTUzXMMHlwDgbrbXvSm7ApTsA0/HrjeaN/fM4tv/MH6XRfVy/m2/HoLIEy1du4QJ8pp
6+1bV5Vb1o7Vxh85aI+yVIBHx+o7DMVJmJdRsj9f4tedJ0zxtlPAyHeGhno/R1PBtxIkvvoGMMlK
rEwMSwWcJozPc5wUCmeVxt8LMBkBGd4U9mUbSuGfivz0aQip214TfBpMvXBO+x3Q1rvLmsWYAmBN
kkaJ16JZToJTEYNcUbbqIlE+RpAR9xB/gTEAUPdugpk8r/LbqmsebJBkL/vxxkJvc3hY0rJkO6hD
9hOQu6xKH89/+usZS5jS6apx2qxQtYc3hSp7A2ITplKzM8Pe2mmvGeQiz5eVcwqQT12bWnnDxBi5
+7Kx5AFMKF19EAVwwiEu5zG567GzWD3cu/9Xm/x36y1M1bSnSVQNWVsEiZzGato6RVqQJqg5uBZy
0xXcwShIWpBTAAMmvsc2NJ81dul2wyICG9K+hWdCXTRuUu4bJwateCPbSDoHCTZi+4PSEb6+OERn
PViVXTx2Iyz9U+rc+AnciI6DjEbHvZrwqg8e/MTHpvjGwHaoX2qn6qbNQOCNAzWajawTmpV222wH
p2+nZq/nxvHinW6HEcg65tfYyEcpEOiTJ7JrmtN+CzM58K5B2tsUxdy9d/XM/iIZHXgwb24t7wb5
l2W0yXCUnDd+NTn1NcSmyXUzuvadrvweHCOdTjhUlX5pybDiEUt/jMJprOuqylisNl7dpdfwrnXD
sWJFqOykuydS4xktT2HcPoskhyVBSZGPVHu63OP2VMXbbBrjPbdmtklZelUk/vyWwEX+tXIAlZ/i
feFWV7Xo+GkI+3RbpOM07aKIliAj22IjlL0tXBZQ4qdXkDUOoagk2cPTeJc3/E/T6dsEgIat4013
dGz3vIbwJBrGUAPf2RK/3dlD52xT4W2lneEtThdPiUu2XfuHyJusHttNDZoyQ2ocGHA3yPtBzvve
B1BbtsX1pJ+gW9pWTgYUwU1ZY0VDvmGSb1KFdIWxxsqgkJiZ/2BzEebEllslga2Wv2LM6WWHf9X2
9x0DClP9kU72B8n6v6j1C8yNu7klx0kAVJtXWz3a+75AW0EWCpgzb34Mwx+c2NzpaSTPne6uoZbb
dF16lYLUXTTdxtXfpN/sklneiuH7GCdHtPkd1IBXfCp/dbnk4DNjae6AwObp/AD0AcDT8Fzf9lBu
TkWdPsEkGvrNyK0Pkw+K1WQN8uj0PdsKGtXHhMRguIuMFhs3L7or1nCqdxibAGDFGXZ9uOTreu2j
4WWz03PrH9G09mbEqoI64F2yrtlvqsmVrKbnLFPuphv5ddkVt5FmWy+jxyEBvF6LOxIN790Qf8uS
4YO6vEBCZLMDsCUHDmkEE8lKXomOX1QvH/iMIde2FEhv1QRVkfyqZ/7TqaxX5rNfcvbvCi/d1nq8
Ufa0A9P520hdZPaVGvzYxA68NnkTkEOBp7XLSX8sUvCHZTn8tsZMbuCrFbC03UXquRQx9mf7uIGq
b+AAo2l6sFP5HbjxZ5pS4L87D4Tq5onOSFPypztOXh3X2yNTP5gyflsRDw81zP82jMWdbxdPMQwn
dDbdFsAK82aAhwIo5WWOC/0r6vp7y3GORVI2yJ+URwlxWSK7XZzYV7WdHSBXCFIlDqMzhdCi3MSA
qLeZc9PG/T0oE/GuTutAJfEVQIrbNE/fEW4gsUf3cQx6vS13cEnbzs67r/2HfJj2luttYMa61VhP
MQ0m8Eut8N+Z7x8bfLoZx41T3bO6PvQzMIl5E8AA+0FJa6/c5hhjSKVNFcDSJRhhQ+BIP9t1qriP
0+6gig/P/U1o/h2MjbBKBcgO2JXl/JpEcut27JWkCU6MyYaWV42fPhNBruwGXiYxji1IeQ8J67Id
QDG3hNpga/Nh06boU9GNxa0cebJRRPzSTrYXQ/1AFYAvzUB/IRESl1jiF2ma43xySpiG69ipbrWf
7jukn29KuxpPM8YLbJYeqnE+xBF5Lic4/SUaDBiggbBdJn4cMNt7wGoExc/IwR+nvNm7yo4OHijd
ne/C6L+RJVLNixmDQu0GnE13kzukYORCPawsxt7nPKqeYQjmN5uqn0B4VopULyrDe84GPozeQ08E
e86myRcbb6zUc+WketcmNbo/74ptn4LRpaM/XHfdtoKYxN3i/1X181Bq64E5CllxaQsKfZhZDuK6
tCXQaonIvTBlAL+zEmYRW8L9GinpSeGBl8zRON/9EazTDRztkSWaZswrgWNroh446169sGGovpd+
jAwmh2FK3c0Qy9abIWnKwJV2WsB4oJv7mw6X/A8REp9ooCOYUV7z2i1+Cjw6vwkPt1h119EjY711
R6aabaOxwBZlaKe42stJdVZQOj7cFvnsgPlu8f4ntWAE7WmWviNJi8RbeDXXb3WVqBMyjm2TYa5u
ozEVW12W1VVC8MUdmQq7uqJFq/iujJC/cuVmevBvmzJy8g/X4lI9OVnJnqfYhwCDFFZBN31jNT/l
lEw/o4hU30Xe25gmGnY14V3yDnJtPQUNVv0PXTSDs2tl44MxPbzlpW/d9B4s3oJethwhNli+2hVS
AN8DI096zZya76NeVd0+K3ofc7ki31Misvc5SmqETYEF87mXsr7qPSd97mZu/45j0Avh55NM9HYo
/fZvXEpqBzD8Ue/AiEwfaZl1u2iM891cnFDPlsuOeTqRP5QMrEE/0voQO7Y+pujFHzn0OhAF991x
gEvk78gee/YwV4UfSixMDyVz2ycAH6tnXbbtgSm/QwwyV1TbvnZxhxZNnX2I6klczUnsbAZWitcU
n0KUeh32DUzO3yR0Ddm1IK531WZtuoPryY/OYbIK8omm7lPtd+n7yUCLwINR8N+9RdReKl+Sq14i
W/9eIY9s2hUDFuJWsxrxxfwKC5Nmxb0LsHRgwaPqMRn5+FYKZ/rGpO291L1TXuOGne/TqhrDpk/S
PfIryQG6JX3EhDn8dAerkzAaGLNd3vfiwGL8Jq1hfnoCIm+BI7EeuYafvHYzuEF7aEXMH5alt1jm
hm/d5FTZrs40H/DU4vn0dk6Gkm+9meV/R9spH3gmNTJfh+SmGkfvzaNxubWSBAT5ktH/cfZl23Hj
WLa/UivfWQ0SBED06qoHkIxR82RZL1ySLHMmwREg/+h+x/2x3pHt7kpHDrq3c+WLLSvI4ACcs88e
QsPcBkfpsIOhw8oCeEGWFFzID7ZCi5eFEJsKxDiaruv7qzzwXRuuTY+ld7EV1XeImLROiOiV7m2y
c0Aost1N8NxLRJlXeUKyyw5hxSnSneDc9dZAdZhHsLhzRRiQ1J33pc09FtsGBU6i7ArbiJ1FMNYS
r4j4QDD5bPUNg3n0oFwr7LCEnIEHuoEIFtPMrCQpcsV1ZpLvFR5U4yhSrVWXQlUgpnmKl1oD8ttX
vhmnPtYeojzryoB9JDMsEDc5CKV1WPJSbjhCXMOWW1MjyZwtzjCHnXaySfk+8zwUvA29y4vCe6lo
es8QMRuOaeckaOi65B6uRUhdZzThWPuMqB+s9dIGBWCQpt0+TWDvvPKMoYBJnNyNBVtGpJWjxK6O
tKG9jiasgndNnyb5hSmQrC7tavtNvVi9hIgYJs4rCp5puSR1Kr2tDJjwihDxAo1/EQgjp49pgife
vSkdJFcYdxjlofGM2yPefYRAbg1nr5b5Ma+mUty2PixZW6XbcRouzOwtl1hjgmXj5YVbxSavHXno
JsOcCN6BlNyZLjPgqeJif9WA6gLUiN5MYKQ10kfIwos5TEtqgJ5XdfGa2pPTrBFeILd+3TWtysGI
XBVpvOYLKVFaRDZLkC1dV3Zl0eCjYKwJCnl4+za5vJJgJC9Rk2i2XhY93JRu5sK3U+wvCMWOAzyM
FtfcpjYukVAvoszQvtw1CRRc0dI2+QfyO6Zip2u36L7g3iwIHoVb4BTSPCNTmOCFn0PSGdBkUzKg
wHJBDYQJM2wFS8wQZ55skBUlhhC5Vy09+t4YVLsGiR1TBPOt1b+Cc594q4YGi49eiqyNG82dWs0a
GWYbY+aZgS9SluNr5w1EE5Ua6kpYoTBeved9h1hceGXUS3OPOK92uUTgyBCEndc6PnzfMlfu89J1
+4dyRSh6eFKWNG+T23T9Pi299QpZFSmQKz8pH0iQ6+xOamQG3BDTrLDtSibLRj8a8PS6h7TrC/qt
BLknOxa8o8tW83p2doRaszwWPvW9r/C39uU315TJldvOzgEco/VdVi6S6Axyp1LiJyBNIaTbHGDS
Nq87KEbocwWADCNsGDnx20bYar1Kc91NuzwBc+jGI2SVT0W6DC47OUEKL2yFW1quCiKHUsmaD/PB
haFei1VcczSSmCb58qppc6wmoaMXEqBaxyOF8raFKfQqEDF3UbTL6t1nlvRDCGKpv8YNNs8ALxKO
Oh/zcpBJhC0yyULEhkCuWTi1dg/kFLO600Whl6csk4UO0wbxd4Uql16LbVVoX++Hqh7GaJ54gAKx
CqjIVliCwAH0nWGVehaBxeqA5gEsRY923B5BMhXgoI/V6sRLXvsPKQTVFMD4AmZIghVIoNVNiQ1T
XODpCdoOhn0KkEeVg+lTrpi9mhHBnQ8LssL7BJ37KGyj3FUbeDcbnuRrqQp8EF4gM82UPcGzrkeH
C7PesrwryDS4cG7Vp2VtcrqRTBsmvWR8Jc7oFVaNxu/Ko7FDmlXKwvhV7pCnB1zLInc2vWJYM6s7
mU6GXxofqs3bocJzvZ/H1cjtVENIFnXGS5YLCuPIG2hI0uGh1ToByLxgaEkRuIgN+D3L/Zof17kN
yBUggT7ZNL7jdYcunfwqQBtVjaZQxtIAT3ee5tU1LBCdYW9ByOsvW+gXc8RnwdEQlaxcVGd66e5d
Kofxmg2d07x6uQ2qC17RAahDk9VV9k2bvm8vJkzMK9h+L+n6lDhuMd5WZc2yKySKFHQPUwReXcKk
Ag63cTmRikPB7tDkY4VDh0W/0c/T2wzr3RzlQeD6xSErxuX0mNTUSxWcyGcSDxoZimoel8a7bxwZ
HKhX026PAeHsXRKdwzg37F2nxO4LH3QTdbVIVwVvA/OBlrHGiggLwFGrGgFYFOtq7lXvpVe35tbX
ATwX0yCv3HsGaJp8xyuTeXvm+OjPxh4rw1sawG+8UKJsy/xtBnfWweZGu9KacOiE3+9dZybrG1Rn
2bhPdDZ6181qBncLB1N7I9qx2Q9AmOcLlG88e6Fzy5MvpGd0/ELsAvYqHKCdCRfd0HQF1qFXDaGI
yri79kR1TePU14EYV/vNgfccBR/BbZCEFCWyyVkVCpNO/Jgnjbe8lb3Q6WGkAZznAb5B86JS3Kty
01R5GnywcUrcB3Q3id3MKIPmG+I6gfNABi9IDl1dFf2lzFm5RmLOSHNbIWQN9T3oXHBtUAOHl3xw
WayTIEZBkFGtUWvIalkYDBJm89ZNHLIfk4HUFQZTJIB/doAddkanC/su1IMUkJW/S5nhzc6CXOpH
PMucMmpIoJO3imuDHpRaUnfoIbvMkwoifqtBlOMjL8EEKrR7ZG7uz9duQ6DqXHUWyAerPWQRB26Z
jQ8ObQM8doI44KLlPCsgK2J0BaBVimE96qptHQvUhfUVxihpWeAfMH/oL8e8x7mcyH9letnBS1U/
oGjwUq38QgzygBDtYsR0ujmtBGkPnIqHsLnjNO5J4ukQTgNT+aUoMRuvL5op6Rep4PfQrk8aLxp9
6ot+oQBbCPYEGoqKtuQLAnaXikbpKBiQI8HnCtb6hGgATs7c1/O2tHgbvjLSm3njibJyQ+yygz04
bToWMQPKfyFRyphRUbep50NQmSBvw5rXmKcZsJDGiAauO+2cYVnZEaM3wR4JlXoiaqoSd76DKKkY
69AMiJ288J3u5HqGCSNfvpQGVZAJ66QqMKGjCyyrt9i5seE0IwYA153HE3qZ0VSaGxcO3QWIGmzI
KhAdKBbUQc2NLtONLDKs7giPSMeXpK6GsdiwusmLRiXINUUTGrR1w1pVZcXSwGl74GWg+OibjoT+
wJ3BVfUKOBc9ezm54kuy1jQ4YHevyRVcUYZxU7dsKnFPPHCs7gUlwnubnAkFpPKXnjTf5JwFRRMW
BXrZRLHaIlsxbCBkYq89iBm+UQl1KDAqnIZfZgppLFO1FyvJ8m9wyjwx4rMxYKxR1YA6ANNXWjTr
JnNX5m5gMZoXt8YJZAXbMN5LEtJhXsYntL/rdIV4BupGrrRM7t0C2+T3HDkg9bVXyJYjdrMcfPvc
aCfR/QbvbrUeKYDZETVhwPrvPEGgDvLOR7ynu6wRxr1sCycgT7Z1pHgqWSn3fjs1sBWrjfiaoROf
X8u+yUVU2JYhmcH2a4FqWiSATpNpLuGt1U8WgAOe4C/cQHv2FBi8qs+BBmW0ihwgwCO8FWQ1m1tw
Ocv2aZ0hBFIj9Ad1KBNaeVcL0F3SosqDmHETFDZP79IagOpxtILXe1uTrAN+y2t0Mr5Xp94jN+mi
fSXLJfGZskNVGYmSRJfJtveoDhAYUQyTG66zxi2IEI9jnaNuWNGFy6xPm4Obexl9ZDxoq3yLMIrE
T9XM8qqLbFGXfM/6MaNxl63S9FEHwLtOFUVaGTSuhZeCY6vbdtgsRPBm06CXfU+s7xywJBTJe1OX
WRav3ZLYQDWib6onyYVb75e2Sy7a1EPXhR/d9d6CMSU6G6DLt0tVVaqHO7maCYBtoImk7r24T9Ej
HTptYeMLUMPDiHacRjPcehRIYnZctKQ5jAVxA5PDEMi+ECFMZsSwgbOCzd5yHJ5AY+xNU3JnMtjf
YZhsiu6AdAu97Ey60kfaIJ3o0mdtlb5MHdH1U0+DYt1YScopSqUvyJ54AFdhtZq5+VU+9B0klQSm
7Je9cBPvGnkkLkKVSItFD748awH9hCqnzE9pjMeXeXubeIQ/M1LAFjPlZJmuSOlb57l1x7nLQysA
bn43rq4WuK3MlZ9thZlZ9mzN3K0XZdaWY+RaDSaGqnk+5UOY5qXxD3gtDI87pB9V4dwKi421Tdw8
6uAi4b9Yr62n0LQ9vAiwKCNbTWVYxLOHee2C6SlBPGrw0Y6ZKfGxqBbIm0M1MgFC2aL7WoAOw0UZ
zIgTg1sWtncuoZoZAALrvtX1c7C2NLtOMKGXj6JpbZJDqQ9XxCWyZsT6uUMW7lRv2yqDidCi09Xc
FpR48hZOT2u7wyBJiK9BJtM6jx3elcnRrA5vs7hcUlPPsQO1M78YDbQUwQaLzbL2IWFV3e+LAoEs
aoHZ3f0SMMjtVWP4JB6dYh7MJk0QqnJrgqkpv3pIR5ZhkmdVed3BjzR4BF6Z4jFiZg1Qiyborewt
L0anv9cDpc131gxws7BuWpEQFP96KBTKpqT5toKExi+aVRTe975aJyRcERibPPmlndqLxTO1+zjP
vCSHVY923OkWXEo839rv9BEdJ/SjtCJT+uStSTPETULg6zgB8vBufDSDrVDAV6g4IgNq0RtDhek3
WQvTog7ZCUHT7DHd4agV2IyRlFB+lZT5vhhGvrzPs0TshmrFYN0HZ0jbaZf5RoBugN6e41FusjTZ
LX4jCuxtDkK5H5EJKhtg3MwvD21G7Qz8CW/WI6Ijq1qHjkT4RLPHwKJOgF8vcjwkORVU0ZUh2yZL
ADvfMtJqVPddUCcUiALzRA4nWb8sGi8ewPMc2FWFIAhpLheZYsC3GTIEy/sbJvLKfnHqBQk5KnNH
2k6bk6IYG3K7crd8ybKhKjATn1NaXhZLkqbXS+0OZgGojRhCWB6VKGgFxlGtXHgs+zWtMFRByQA2
D4DbVgNgz3SBEDXUUlNwXUlZGLHHyE63PFxpIfohSmc5kUUB2AumIjbCn4IHxO7AS3Yje38qn7SD
qckNioO+uy36Igk+3JHL+Z6VOWWPmcsa8qCXqXTvAjIiUGHbZkiOfAvgc2ot4mpqbHCwp8RbRiPC
+BgcjZ5tive5DPiF6695d0v0hKDXCouViatqqDo0j4QkJCwbPQ3HJQ+W4lJ4gLpvE6aN/bJMOiuA
NQ0+4LSpDoBeDSOURjUjYn5YKxA9wxMZg11kmb+Sb4F74p7tMvB+BcDEZOkBIFcOZkqBN+ldR3Pm
bzxYPJk3ORi/2IyNTPxjl5QzAGZNB2bmPWDxVOa7hROWqBEaYhe9AACwPuz1kNqwrxZIIfBwYHZ1
AMjrT5cL5NtNet2ANlZeQGg8BU9dj8QM5dt6aeNuGkcTI0y3aeKmXMgFsFdyV2CtqJTsMWSKcuQK
vNTOiNbVGrST6Iu595E4a3pPge5Bar7UwKVkfuekfj2jpfA8gzla41LlYU7ZHNOczZiSyW5BuPHk
l1uD57zDnAVk5ANKO1odFy8ohwMWYYq1kSfeGPHFYJBpPe2gw6tSxqLyVO3d9B7WnCuJPlbe6Jrk
yYyCSqJfuF5ZKvr6AgGWfIEIXZNlJSGk6tx59Exq33SF54yH2Yht6MphJKjCAGVAG2EWYxLliFzD
ZeD0nGIRh2D7ImgzZKNg8QlQYiO3AXA3n1cbwmSw9GAJ0fBvcyVTcova3c82FYZHX2QFUd11Cqir
3TCMOUwEpLjBXLFfGl9Bdex5o8KABXCzasH810AKWO6iaq+sES+SZeX6CEAEzcywgNDpL9LMD6lL
9cmDpb2RqcQ5+UMhzFWxiibYUXBy8ytMsEUZzg1OZ7vSIRm2ZSE6dlFyfB9FDYq8u6xxnUUl8EAn
Owx14Zqs86ERKq2MeYZXflJdll3ifukrwdG/FYPTqcJLJu/abUdSXXR95jc3LaGi2EKB1gP2rYGL
XiUyo0nYD3mrv5VBy9AZWaTn7NouL6Gk6DpnuQSupautGFPGbxyLUiNknTCYolC0oDpqWVHIEAS6
GvrNhLpYhEvG730tyFfAiXWBCk/zRFUG5XI0OaD0qbksCbbYeZVFiHy15d4P2q4NV0HXMkwG1Edq
wVNK9otM2BfA9EgmzHwHNTzKb9fZsJKjOCOdOz83YkB9mGkMNoTiw5JhJx7qgnnbqbWtuS8RJ5qq
vKpgWOd3aLY2GUQv4pY1QeZsBZV4X3NbwA93zWn+tq7W6hhtWkIUg1CK7Jpq1Os7lq0iCbmPbxyj
spPzEenSrhenJezdLhOkNCGXYenqr3wZhzJOGN6bitSAYUFxIBi7CsfBXDQb4OpLUD/KGNuGFVHf
BBPK6m70L3HXyiyssTN/8yuX9xHmlHDGLjgrEb7Qz0sTYnlLQKuqUdeHnif64rBINonv1nTeceKZ
wL7S5IAAQPtY+G0wYzWMOt94WYSMrXY+MsttGg0tCt+4XXL/6MOcAahZ2a7TZdcN8IGYKOEtMHiv
7IKwatba4ITRku6FW3GrBMrz4QEbj1dEWc8r/1r3mHmElQTLlagav0AAzg/0YR16X4Q1oqPSHWsd
8hZU7fAVewF1N36FuXCINPupjOmY6uNkwTGI2tGxVQgsQl5jWFc7yrhr8TFp0daqzDQmvSvGpt9g
JGHqSPChlBj0oOwkCH5DKbFFiolkd+08EIzsHNGRO1pDbgTeCusw33d7ApunyiCa8GLy+ELAMsLy
F/srAhMiOo6uHyHsZXwZs6QsNpRiVdwK7njfMgvrD4yfzcCL7TSitwyRRCerY4+MByiKDWhKUZpO
jhfXxqxo0NDqHaGUndu9mzrLW9/4KAOWpSswocaYNbvGGl+lh9bNsLUZF1brkUMxZFI8sNWI50U0
9toxOWKua6fETA5OVfOl7GGDWkd9VvTrSyZK/5Yi2u6DpxZ0ANWBlFuHLsiY4+sE8C84BaDC8MFC
uw+u9zRjOpagUekf5lISfkjKtQX+s9ZO2BeDmIG6B5Tfg8cNTK2Fg2wDW5AuWLX96ljsS8pBDTks
KuX5kFxYPXT6yXbgegcKQL80sVsztJaqD/gKi3c+Al4pFMNmPK4KgPFQNwq8lQkca0OmtpNxY32e
fR3YtIBT2bqtm3dwnsTyvEZ9iuFaAtMQMTtu1NOsnJdPGHK/Sp/+iDN1xivmqOPqthmqeNykOxA+
d3LjPZHY46Efe1vUfMpX4Opuy2gOk6N3DHZo+GL/XYd4whE4/gnZ7Y+Jx8F52jGr6GyHAaeRpM8k
wAXIjjNGUH9NQ/sTbmsQnFEMW1t5MsmF2Lh4z2KOWSm8S9oc40m4LqnM4cMXjGndfeB2U4yqAU1J
Axq6QVRnqwQm6buxBBEWqd6fn9OJV/tHF/6Mm9g1OazdFpBE0RV7w6YaAz+7abFBoKP1UMIrI7uV
7TxaIUN8HlMxhYB8MxkCJGs/M/j+MyLgGYUxtSvSZ5xebFqsxlWUZ9xeigQ8BezH/g5DUR78rywh
guCMzdh3wzL4lPLNmmaduEd8aFFHbg0Yd1fmbW8+kXCd7ugfXdUzFjNAyE7WxmMbHiBfZETOctzl
Ov/ffYlzD0rds3lAEifbzKIGous+BV1aK6GXT/SAf/IWnJtPjh0sJXSaQNoK5xsFctc+kcUVgnY/
sxL4k8tzbj85gheMKR1nm8DvYtCDQQsA4/6T1+zPPvxsKUnsnCNCPAerCkCqCvo5UVjS509WiD/7
9DMGsldqipEzro231lyJUcJddG0/Iar+sVYgEKeD/oaoynu3NhCE4LHJhPS+DU1+2uv5guhZF+UC
WHwT9AQ7qAOZ/iSJ7M++z9n7j1g7IxA8zDbwSGZf/K4frgqXf+aW6p4+5g9eBHH2ZotioXxeUn8z
FUkn4oF0sg1TsbLyG68bbLRJF6SjKqUevGsny9fiqzusJIETTEHTY+YXOn3wcVp55GetcX7Exfzb
u/339KO9+a9TGP75H/jze6uXPk+z8eyP/3xoa/z/H6ff+Z9/8/Nv/HP70V691h/D+T/66XfwuT+O
G72Orz/9IW7GfFxup49+ufsYpmr89fNxhqd/+f/6w799/PopD4v++Mcv7wBtx9OnpZiS//LjR/tv
//jFO0V3/dtvP//HD09f4B+/3L+2f8O3/b//x/kYnZs+b95z/fG73/94HcZ//CL+7nOQP6TwPE9C
q3ly6DYfp59w/IRgHIq/hcFoIFz8pGlRZv/jF/fvApQvT0rBGOzb/ZPgf2in048c8nfi0kBI/Mfc
AJU8TET++0x/ulf/und/a6b6BhyzccBH/7xAMcEJoDUifH46IoIJzl7GCfxAUYuvY4SR3voNuAfd
gIhcH8YdxiPeQ35Don5bfCJ9+tWC5F/P8o+jutglfEYlvCXO9pCyzkbX8q96nXYJlDYcNAv0lcqh
H+0A3t+bdukB+WyxRYNc2repBCWtAZ+B9lfAMNQCEjhxr0V65xSvVPSIQR3Dme46b3wRpVQl5FQd
81RWgKNWxzAxiCZjN53l4TLabeY/zN2rDwF1TfxwXv3IS+oNlc1tw+ke+dFjemvTj6leQ+jnPllT
z95jATY6kdQlgngeWn8pz5aL0UgnWftTNZ2qar7FDD7s7B2Dx4126mhCdlcBYUOFmT2XB4oxhdQi
/s3z+uMp+O1d/3lx/HEKnu/jCcTz55/7hXJvWHOYI6sxr6K0zMMKcF1mhZrlJcIPwr8+2K/BQf+6
2b8/2tlugmSmyhFur/ytu1lKJIIodswioHUqzWBCrIDoXYOoXb4td58c+ecl83RkkMbwhHHiSi7d
cw+muutJn9tJzTPQYz3eTd2E+WYe1el8M9YHPgMhnrcdcfdF9i6z766dor8+hV/l7D9/+Z9P4Ww/
MnNN83GelAlNPB2a/RKzOTSX+Q6kySg/gHgQzXEPaOCiOI4xiard+pHfB//fNxxnESACB9fCxW0/
e8td+PfLXk/KFVBPAPJdTQRvrSKtIxAt//ob4xN/2qh+XPXfHOzsfvdTBnYFyPXWAZ18yHakIVcg
5hxZ5eNVfDYJuxwaAgKBhU7YAyLLkByhQ24fEQsVucsXgk4N5Ad4wRaqDaoIzD1V0odsvnSqJcYQ
JsZAUA3zW+DkFw2HvRpcZTpAMGNSRHWb7UX71UD3n4xXiQhAgc4jrzt6xaFYAKMmrxx2Re542yST
Qp0TjsIcSkNVXoNO0Dvbutcb0dBwCSBJAK0a+QFQd3SRqNjW6ixaoeFYXKIC7aiKXoAqdqAu2v+S
xom0O17aR7BeQ0TlxdIB/02A/z5SYBvNzs3yuGy46oTGhv0gsE71Hvh5hYwd/9swfSxNqTx4ich2
VpIkmF3am0Zk+w6rGiQVymXObnbmSPR2v0yD8lNQQUBSB4qQZ+sxpy9Onu3K/gi2i7L81Qey1SUY
r7sEKjXvuC5lJBsAuPOASPe3MXlfSrSxq1SgR6jOtXAZkFeVX6kykW+gRu2yZLiYZbBhi7hyKXgf
qEFS7yW1bkgd/szLPlwcHS7lG0aUIWhcqgxAya1bCGr80KG1WpJXXBeVAIJcvC8Y9UCEwBUiwfdw
A3oCZSZKpzyUUA67rQfdxKrg9x/OvQ6Rc39DMjAgpm7naPfSd+fLdfIuELwc9W27yZLvqW5D4WL7
q45IJVEgyESmwsS4qzPlz3U8r2TnteYjX6OcK+qFTICf3HkqqGQokq8ujKUVmSkUUy+rbjcWgp0+
TSMCllst7BGpe6Hfsjt3GQ9QMTxVRbrBRFFNMK9AKaYGSHtmd4Y4fFXQaly6NUCiGc6kARDiEVoZ
TJO8ugD9ZFEedyOp4XGcLpslf3aHagO/tcjPH6XjA/b1oR2Af4mY47L0ccvuh/SADa416XYtnzPr
hd04hK3fbngnL8us2zb4u3rIYia+slRuSifDBseABmHXcOn9DO1LNb/XVFx7GuZEYHlLCr64j+E/
l5GwyUYu82WWIepN0w1IeJtmdBGu46hxqPcnHDiZmBIgfkDUEyHULFwBYoNtuKn6K+5+l8MT5tSH
jOrrKWnurH2Af2VkJX7HZ6HlN3Ww73ChS3dUDs8RKqhDJG8ck7EMdZIecjPjRmc3TNSH1q/hFwsp
SbPLgqMDGSryJQLtKl3fzcuJ5TIpAHgRsorv+mS+GOQMSz0jniZaXA182gAXVxBNgGkNb/UGq2oy
bpZmunSaZK9Ls+118zwX7deJFY+Y/IWUQUnFXhOXXAMAf1zXYi+aNezgdshA5K1g5ASIZ8gBmply
t9TlIWVWOew5BUDo4CEzff06F/a6A3CHEFQQpZsLzvonX4LWKwApEx2tBNAkTOUK6JRAnL2H+uww
ZDQqwXjFaAb7fR4XFGnVXhV63VUxsSvqsscZ/JkxuRgr7AjufGWz9xRLCTi6mx62ukv7IbE4DeQA
a0ZlgJK1Mg+z/FjKJMxaVwVmUYNDQiTshmZa4aB5BcslMO1QbiTXYFdB1uOEdrgo+lfpASTCo5U8
Nu5z7yY3JxxMBiWuDVea5ltLwMYYgWli6tbWASY1TujP6W5hOoZuOV6Lz3SYv5qDnO2a0DJi1xYe
JxwV4s9dHMmWNGlag13TRl44gFMXYsGtuwugvavSsY3bqH8s7K7Bwwpq+m76xDTBPXVVP5+Bh8oB
9TcgZ5+hgPj5DIp1MFWp38Bzv7YP2Kcf0FzD1Css4mW3fpZo9vt6zPMRhMYpBQ7NvHOnET9bMcUw
7xZ0TY6pZPPQOXDUb4ew+RSW8z471pmS085FAY7LO3j9SwwieMy3VMG9NQT9NKYbvXGPdZiHSNmK
Ic+6AD0Dsu2N2KZhf/lZOu6pxTm/yAxUm8ALEOkAJOnsNqNym0F7++ZVGDsON01KNiKfMZUqLjq9
7nkzwE/rxF9m+278zLTN+32Z4jGscphOcyiFiH92h6HgpiAuvjAFJcExeVk3GqJLo/JYYrLRRvxi
ivRV8pZGVJFD/9w/5t/Is7lACZFuPq2R/+hK/PZkzpp8uON0/sp+nAzmIxF8vzZ84x0/i1D41RTn
7MH+6WuftR9DXYk1Zy/+trxC7wNPkFy5UXPtxNOmyEP0V2F2gNlQofrL7BMw7NNLflYM90g9diV7
GeFMqbCat8dpUexZb9ptv2uWOLkQV91jHZ5ag2UD0toxiyHB2i77fPNZdtkftGE/3/6zkpjVokkX
jutAN0NY32Lyk4dcofqDzjWcjp/e4T983GCCAFk8GNVo/H9eUCqTl5wlL8kl1JgRpgrQI6EqVWlc
hnRb7KQNhxtEjnzWf/wMSp+KcY8hp+SkgSbMw4L282Fd0VJIH16BgYVrNIT6XpfhHrVNEPVLKG5/
LGnHgShbxHTffbaO/r4Fw/E9JJNRsGhwxc/eMnCeEyFaHD/Yzhd6U2/zEI6CVxgzR0706UX+w6Ox
QBAYJ6CvPXelAY3SwtzgZYhthJi47cTDIIIqZNPEfFTmy2dX92wM8ePqcsbg/gIUB2jGz1c3ay0x
/n+tIfkOAlVoHSMU1tFwkxz9N0i/w79urk6fd/7yQvf9P8c7a606g4gDh71AttrNQE9q3LS3vz7C
GSD0+690tiaXDUTQgr/0ETQvlfKf8jiLRsXvgV5fjGF1axT/BDf99JBnW5LrQOLa4lUslX/bPTlq
wPpXhxMLwYoD/qRvP19wvd/v7z93xGdfc9UVwiEwfWGq2Xuvw7Dxw2Frrrowi969++RegAFUKvcA
Vcp/MnceS5Ijx7p+oqRBi81dQKQqXV3dXV0bWKuB1kiopz8fang4mUhYgTNnc41Go9GGLM8IhPBw
/8W+AZnw5sGttFbmejrvLj/n9CMMKDGmrErGVHY8L1aXddhCs4E4fTy53ZfxIO61jWXa6s54VW0Q
p52lPH8ccikiyGBBQyxQkDR1NmxQbGUal9xyyktXP1T9t3/w57nHTGHSL6DmcjmgtIw0kdY8sOfG
UarSKdYKGQt5mahzWetwddjmwjxl0JpTFMdJZ0nCU4Dc2+n0PVPAh8W4ZEl0fMm4e7+2ToPpDDxg
MJX+eIAY21x9Mw40Q6Jwquu6LM77m9oYC6OofxuCzh5QXB2wWoyaBPOaDYw72UmqfhdnjQ0DjVKT
BMdFxBE8BOzLvSZ9jcIfcXZQ4p8GZF3YeiwyaPst/+49q4rMbee9mSUaERLvwjzc0s12xQr6th7B
DRd+g7nc1VV8IJO0S2WwoOTc+uYvGAS7YDM4aapaRfQcU0eJtF+x2FID+JlTARvajocjtIVIfAD2
bEGpt3TdA+bz2J/2LT1sI42OUqvt/FK88QLzqwDnzlPlQxFRl+WHyiaiqop4kKAuGeRAVeVEPPYj
Od0lxgCeqnlSI8ktTgbvGaDMjDkRa0vqgrdqc8h69cVTk4MBSUDPwUgJ7SsKsHYjvqpKcCDVhjr7
1axhyAt3NT9u5CedMqpVp5dh/FWkNUApwEt6iPs1RTM9dMAWWTF81UDP7lJIQPAWLN45cobUw1hT
TKW4N3SOEIKxyo5alVDe3Kbmpy6TncrLtiriPRgYIn0YadCKcJeSgYH3LJl0o8DgP5o0pry8sb3o
a5feS1q6K43CHuOTXbbfC/jPcli7aeRbzaA/1+PJFiNwyiXASB5sSmUJSnobe9r+pJduE5LImE9D
cZ+GuNcqSPqM1qn8WQrpc9g9xCPi+gLRo84ZqFNQPqEO0G2LojqaZbJLNp8NDUKgj8WyZlDCk56y
TWJrsHuCSDoUBe/RDe/lHor9axZ+6RTUT7TNUYQwNYHBTZmCR/9dh0ybAhEXwwaxkcBDXiQ76Gps
pw38IUV9BHDxZCSf1AJ2aN/uGgOSX9Q6Yvg48IqXtcCJgltFi7dj3eKKmzy2aX/UkMFF396G8CPW
FOEkwTG617xoj2oT7YPO2NcnDybNxipr0NbA5n1g2+kLAMR9mNxHiekOnXcboqtSQVVIQQN5m0cx
gqOJvrxpPhQlZCDAZ410L0ffA+XOgCNey9/kPrS64oXV64YqC7+uYU30/LaTm5/Mgzog8iEd0xAM
qHmCYf2GyspuHLSHXK+2ZaneyHJobTaZrYc/GpNaY0/pSdF2Q1gc0mxjy+Pvzs9tbQCehJNy2ztq
3f0cxGRHdQi+vOEMG8KCL6pbxBiSb0FIwSi8bRuEaPSXAhB9I6FYEP2RqY8oONPF1p0wqygMVZbX
PWRl+J3j2PUxHEuG7ND0L+CBbJm9Hxefq1R0I+Mp5+FLH88Spx6fKgRTiQsSnIHag2zBOXiOca8S
ZZHmyPBSw4c8BU9NdHJENPgS760ETcOCbxrfMpEUaKjHNZpop9UNHFtL8s2dn7xKMjxVJHBORezU
kbwtJegawv0m7ymXGkDeAzuijtUad4Vab8PgBBkUFaa4uG88HzTyr6Qdt14/8YPRJBiVrRz0kzGA
3Wq5syl7wKMAMU1gwuKzqTR7P+s/U5YAhZjdl2b7KmoxOLnKVgzzAAY9sZr4bdPep9FXsMdbQLzb
jv/UemZAAQMY+lstU7eRAexDRSpkAH6mVndoFO1MOlhI2rgt1M+g7L7rlAel9Lsaao+BEHwOwzqy
S8xdQbpakfkEwNPhWr7VjOrGH/IbIXzMm9eWY65Ohf2GlePVAa0n1ZJU0db100FujRe96G5KE9M7
r+0f0jT6NCAMUJeSo4rNMdzkjip3t1XdHDvBeJDF4AiZ/jbkPoqo5IKKpuft24mkwYZIt4i0wbDy
b3JP2KEIeYdcxCPGTPcVB6yR/Kx7f5eAgI4MwaoT6rMBYjKN0BzNhD2ON8Yn3agcdOtw0lID5F6k
0x33ilMmCZz1fAuR6S0R1IdEVX95A/dTZ9r0n74Xp9+eqQC+M0HI5BSKUuxKYZxRNkU28PakyrYa
fk0zeaeI9fOoDw5iaIj8ybuasyRSb0I4FUgFbxMk+aJN+6aMr60RWWZzLygcLtVgRblkt6fgheRn
h/cAdKIBh0XzZ5T/7KscNHK+bQTFStPhfjSHo6nmv+KJjF10P70T7CzqMw++6p3s1IT9Tp70hiaU
ggYGxFA/gjPmZeFhlIef4IufO+qUFRWvpn6OszJwqw4IlJb/0U7/PJYeGsqPdqtIqh32Jb/St9Kg
c+AR5pYHIdBqtWqLQhDbqtWfpHDzLSlH288hZ7i8l2k6cNeZwelZqpJD6huvNewpy0DOKGuFe4Gh
FA1djlKCzHQrdp/Bie9a2o4FektZRXaHnAa6mDYiE1ZA2qlUIjICiZ0On6C+AODw3E1fONIgWYpc
3QJSQ5+NqizA14oirph8yVNhJyJ7pqEbFXJR+YAzx3fgpbYNougQx29yrXA7NiDeFccYqNbfQCex
ROG73pUPpo+wi7bPQoyeKs0d5MSNNrXdN9m+7ZPIjaDqGlm1b+k2wqndxtX4ZMqRMwyalXeB2ygC
NjbKfaQjjQHYOZENu9YliuQj0pX0D9LXpA9dmZMprr62DYl1uZWw0RgRgetVTo+axXyCauJbZf4N
tDoshM+n/iGqH5PTXd99FjvDwpbM7Qv54IPzV8aI8ii6AgHANeQNMmjGvdJSov9RiY9hVFKcfvZK
lBmDzxszw8PnUGQ9uUTCBefvNd90dRZp2X/CF+fYxMkeYSen6n5k9Q+5PZyG0omh/FJ1NYbxqKVv
HsDodOhgEMeOIGVu4KMyd8pIwj6pDcpCqeFKfrfLov6bkkuvWljdAql1+g1K/FWN7Ee/U6lsKB0J
zam5Lb3TlxZWAtxpW28eEg6VE6uhxoQtTe2hSlz1tM/S+1Amq0AdJ/LzfQWerUo8YIMt/YonnvW7
jVS7jVpacqbRKHmEZ+HEqsgZ4HMdxUcQz5Yo0j8XOUeGZju2VPHAXutdfYsa/VNXl79gluwj6K7F
INlK9FJVj6RpqI3x2Bhe4k6lmeI7Bi6zsrYf6hdx871oWUq9bKnG98xL9wKZXDO8huPXZs1WZvn1
Z1D40XRVFNV5k7aFKBySUGO+ud1Y+k3kbO51V99NlahwG+w2zloO//5GuHx2TSn8XxFnZahTqlTK
YBDR2/Wv4hYJTmd8mV5+rFKKfvQ+rMwVfqyiHpZeDqamUpigrH319iLPSmRp863FIUIUv+nF337a
SSqVJcqZEJx0CqqXb68+T6vqVL9pQPj15LemrCDlFupXtI5lVUbVRAAqNSt1nODHVUPDnxddnI9h
SyC90e01ngIfv7AWShzEoeavCIJCB2A2jDTToHR2bzgTW6J0VMuvGaJeH4dYKttcxJgtgNhA1GDs
35Q7ZZfeBzYqDK5x221bd3B4eu08+/8YbzZ3XQMVKerfokN60zibn1y7jtZZcK528h+bo7RfW2kL
kAt6iWeTOKsT9dqJQ7OnnNy53jGwtT9kR6S23+/zV+V1cNBz+S8qqtL1+r4IOqstbKQCC6/+7XSU
X9VtvUOq4mA+QSKy/otY09+abWENPIehqMCg8H+YFRqKIjOroaeSHN7rr+NhquH6rvbIlfyJXGG4
VfbCV89O/5Zl9ntt7Dzq3DRjNKVcN9qJQOlUVehWbbG2UhZX/1/jkmfl0qQNQkns32C/Y+T709jJ
Tui2ewo2PIqkn3T2t5mt/lpZnosf7izo9M/PMJMQMGCj9m8TRKW+T6n3oe7zJm3zrf9ptR68HEtH
TcSUVJX76zKWeBILYSO8IUl9D8nvvdDXPeYHiM6r1VlpofatyairSgaiQSpavZexRv2kn0zlTThm
p6Nv3IQ3415ztE/lrbcPqBG1dnFUbuNtY5cHbftfoNwW1qgsGAoZmY6+zFybFQ6QXCTamxFUvMp/
1tnryme7ruXRMfzr75szhDSaEwVeJ2/R7WAPrsZUepGFXOFutCFEHmEo/rn6/w24fPxze82QnbP/
+v/uwp8VvJ8/mjmM8wL5+VD8zj411e/fzd33Yv6//P8R8Dk1oD8AfOanX98vEaLT/+FPhKds/ItP
rALH1CE76MpUaf4T4SmJ/zJEKAr4CcqqadDd/Q/CU5L+JYHjBPsooTVpagYl738jPM1/URGm+Y0b
nQTSk1Th/4DvBHYqatzYksh+40K9uk79EaZdnOXaOwBNdGAGHE3yK/rpdmWVn5Jd7q51Rd731fnh
PI85u15lLR1RniJmQ6NLBsS0Q+zDjt3iEfTKDiHSo7Ilxxrd8EXbDnvqAoAdzz7Qv5fqOcLx6gac
/4bZlTtI6NggeKZZ8Zc0dfx9RutJvmtc0Q0PwGns5J7jbWuukBWuuop/hqX8TTtbv76XqtygmGsQ
lifAoXcUN3porMQa//BtFFjs1YbX/L6YxZvfSN6mktu4KDQL5cVjc6u4/X54fNSAKoh36bbbP63c
FdO9ev1p/zO++f2k+2lgJgHjwz7pAKlzR31gK+1XkQHza+J9XCItQ/aNeH1NIKSE6H9JnNpNUlty
w2ND0cbqHPoigbVxVlO0xYCc0iIGkrRH5p3DAVDEJokIGB3q70BO7Oyh3YPUxOvLalYB0Fdd+Pfx
odnI4TC1hOcAF1QIzabgPU7rR37IWCnxvn4DYOTqrvwko7v1ydxB5P5h3Mc/Pt4Z81vjPfJ0J6qq
DvZh3rL0xDpuu1MJFi4xKKQON8g+v30cYmFRTmfNNDyJS/7KF49uMNRCuB2BWFE586NDhBA3cMFi
pbu8FmjWOERXLElOHmM5acl93efPQmq+aHW5YgexMGXTYwSkNGBXmcV/mUek8YjPRU0Yz/y0iUYH
bo/z8YyJ81SFr3IRYpaw+/KmVhBHmtZ7ej+1ybEftfWjsr6z5kiTKZKoqDrlVoSTruDnml8UatcR
aYIEnN4bntUeaWNX2q/hPabpnx0WCptXI/XSkaiYJ+ljUeuGAMGWpkrwYOYltLtdYDxm3ifRKN2k
WDl852+C95H9FW5+FtZtDLv2RLgBIdY8eA2TZhun2DclsYMR1UrXemlRiADDDLAcKgCHWSIbxaWP
uBcHxpCETqw9ox689hhYCzFb3p5enhQ09KYzCZEFxQq2QmajRYAR1VZwYufU0EKizLhydy7tqvOR
zd5WCETpGD3rXCK0HRIposqc2iihrIRZuEpYHf87gaIwS1/xhZfStGZ0qAkcanjL6JLZ1fBTq+Cn
lj3o9Cdzzef36uX/vkZ0TaeGgZAFj4PLrdwWgZBvynha/cbT4Ha7aLuxTfvkjF9QwrX81WLT0igl
kjkNVB89gnm7OEP1DqVRthu+kbd6GvwACv5HVslbP1LuOpR5M5T1aSutHMFLWw9BENlEzo/sc15U
61SEWdtoOoLzyKm1YmtKtyYcsrpprTgX3EZaeRqLS+fKecRpMZ89Iuuob+JQJxOZkr7+pd41+25L
nveED+LKxljaF+ehZh/RbJLu1HiE8qNRQOUJ7UGUdeKV9bl4JsuoH5MUkKzDjrocUZDXNPcL0PrK
rr7PtvFOsUZ7c8Qsfv/x6b+04c4DSZeBNmiIgJk30N2vS7trvw0CXe54FVTLc+PqOD4PM/3zsy/k
iWDTO0pfVu6OW3Ur7pERvWss4VXZCvv6Rlg5IKXleIjQCAJvDyRwL+OlkdnrTcYGl556FIct463a
ig8UbLbxU/65AlR0wBLlYFDrOHogcY6Uvu11UNjy7P7nZ8yfyVomqk1b8hklvaVjcAfF34pF9+NP
eFVTng6Wd1YXySO15TmwZiTph2HDmsSvPnK1REVRxiwRA4fugeBun5bbsBzCvRnqyk6NgBeJFVJj
qTEqO5Q7vS9yIvl3SJLT90j6+gX5DvkpSIfh98c/dOk8Unh18uZElBDl2MuP0tPTOMlTAi8c/X29
Mw4xtY/IXYWZLl3G53FmH39IOPlxUvkzzUA0GT3YVLCLrXqDpBRV9ri1GSQyiJHVrAKLryo/09dQ
cIUVJXBO/JfZ1s2qvMtTNJ0sSBxWcVBfs8fMSXvQlq3l/jSs0wHIDXCZbfS2OfxtjNI8+mw/q3kX
y5XO2Gt3AOgZukJn0wezOQ3t0AGJ8/EnXToOzwc729dBAXtCncIB39mf/Ee4+NuPIyxtIYUrTGFh
q8BIZx8TZRsW0pTreFrnDkmE6Hb73Kfi88dhlgfCyoSNOpVAZikVEI9Wkk/T2hzKBy1DBMlswHB8
HGSpMqBAqzWn+iMdhjmy38g6adNOg5kuKuw77OSTd6DrxCfSd7KrNFZ0XH+pL03hedTZmtDNYLLa
IaoxpkfDM/Y4y1hKWa6Nbvo785z7PM5sMUQ9xivROH2qO+043PU38GIeBgd7Cds8/JOLWAX2ymNS
UqbXxOVhMvrpaUSujgTfSyAsGZsfZS6uZPVLJRVFhpqMELIBWn++l+uhD4a4IJUZjt5uPNCsscEe
Of2XCUMMeOufzCBgZc4PHnuSOF/sQ5mdJDVhUNpTczAbK7dju58KAb+qnf642oxcOpDPws1fLUom
AddouTiknXFEMLzhYNwZjrjztgzZMbbB83Qvpp82j8lduZa1LR3Tsgw4WzRFMuI5MTQOlTiMpmN6
2gywqiGHWYFTuMZBt6c6cmM3u/ST+bhWI1za6rC/9aloyjUxR75mntjpQ0xukGn1p03aIgMdri2c
xRx4uuQwsDC4bmaXwDgOqv7+HkQ2i+Zy84IcmItZQmZN9bHGLnapUz6yiugyr5wxi8nwWejZbt9A
JTVCk2dGdJjKZO3NiPola4g2x35YswpcHCdHGix5QWMqZ8fmptA3YjYwl8mm+o0HxC+EWV7bQH1U
REAr5UbCYSArVuwDryha7wnPWdRZIoEiqCB0GduycYY/cGPT7vqHwfZ2xRaUqWDFtmLl/k4/YkNk
x9vVDufitjkLPzt6OlEUNujFkzM7xu50H9+0sR0+NQ/BFirpU//FhDgGRddWdl+G/d+F4b9f8CKa
76b8zmyYBY/TaoMOIDMeoFlOtoaq66vefft4ES1tEWi5/xtkfjC02O5EiPZTwY4hhPutbxW9MFr/
IIjE0mEPCmSws+ui7Rs17gymkU6SlTeyg1Cr83EIcenqU85iTAM9e3fQBtHHpJveAbvsgM2Btzvt
4BTs5TvzzXjoXVz+jmulp8VbHn9D4BZUoOgUzzaFXkmt3IbcgxPKgxb/DjIZEmTFXp2obLb/IMEd
HL8BpPono9Xo+ximCMp+zvPJ5UTfyBIzKhy9Y7bVf/guvORoO20IcwcpFguv3F7bD4uLRaPlIBh8
RY67yzmmAYSK2WZKalTD1Wvf8gB3fzyypauCku5/QsxKlH3hN1mN1q3VFoUVwqJuhzeoeWhvULpR
0sPH0RYrNefh5h8Qsy9QcITblE51O33D+C3+bMLRErbiUS/t9Ybt0kF6/maZbQaga6OQYq8B1pYn
SseVjxeOXN6YvW+nynO79tGWd8bZY2y2M5Io9sZwajrgHrWrn8V9cyM+o8U7PRbo4drDD+/+tFpW
XNyPZ1Fna6VV2iZW0Bt/rwCPtxqeFAEL1HQbF0NGxLkpcZjO6qto6U48n93Z+vG1hPUDiI0Lo3Um
rP5N9lUl4R5LK7PXBrk2xtnqiTrt5A9Tku+rbYErjXl6iEvEvnUEzteYpNMPv0q5/8qC9VkhE618
tASmy16qC8roEP1sxK0HhMsTNINbIMlfPt4bawFnic3GVFQRtT8NvF95nzTxjS92qJm3UKgSyC8f
B1s6Wc5y/Ln8VF6WhRdJ3POejDJn1u+DYGWrT7flR/M323bIWmSBAQGMZAnhwv1UNwz267v7Sopl
urXPRzLbbWNQqf04PY3an8UBBv7T5nVimimFpd3iKOAf/BcJPQ47cD17fBAL8L5Qn7EdXO2QL75p
zn/KbAv6UnUSoqkMvdkXh3hf0kgVHqVPnGzchfVe/vXxN1yNN9t7LcZcCPoydP0hegxvgLnawdfe
9izJmWiK/2D3qRoEMC4LaGb6vPqs5VFf4xDM7kNbPs++F8GTN6y2+BfWjYo+hiLAnVO46WfboJ/U
lUovIu89hKPV3J6+qz+1Y/Uo3miOutsM7uYOokNhSZRdhr38uDKnC+cZWRNlTcgVcN2E2TdE/TVL
cnHa9hu0VkiufmywO7KRssusLMRur67xy9S/IDPz2sjRQdTClb7kUs1d1UkzmGPUjWi0Xd76MkI7
7cAUWV0Ag37Mv+lKepNlyF8UMrDzwWoheBv+xhHbdh/0ifPxFCyV2Xhz8HREvozK8vz9nwYpvwyV
Q2t8GI7qz44j7+Df6DdTaVl9Vp+6b7DVYPR8a+9wLHT/DUgCSrQsXrZwDqoGHWaa2DzvaGleDj8X
qq5rYVahAlJ4Rxa4sYNqV+1DfxxtrdP77cfjXcgPLuLNnjy1IWZd0yP0WoQYlGyM4DaLvccRgz6h
Hz9rEnen71ffPw66sMonPjPmNLyVaSTNBylvfL2OMQdJ4rde6OkVBfswbiwpDnd1gmONmj00qPt8
HHXh1L+IOv2qs5w9l+WqG+kik+xxPDQHo1uTcF2MgOjcVPswrhP0WJCwEQHIDBXxkCWveSquXFwL
q4PzR5/a3XRwzPkhJKIgriL0o1tihykv7yg5TA8lejJItKxshOkbzG6wi1Czfajn/dBi8wExL9C3
2gYBniLGl+hHIWK4nLx8/GmmP3YVDEQhrHogHCz7y0+DD0VRIl5pwKbL7TrFcJfjRxXX6mCL04et
g8Gqo8c9P1s8OGeqYRImZQU6OarXJZRUHSRXsylW5m9hY6H+gZwhjp1occwfa02VYeUXYkk0nswt
tEvb2FTHss0dRY7tiJSmKVfrFwuIC+pd2qQ8oquT/OHlNJIEVx6mHWzZGJPrTbwL4/KYZ8iAZQIm
DrmLxI29iTU4QsLfP0dMRRN5cfM8nG6Qy9BJVbR9N5FkxVFzG17mGMELO/ShMfGA4KdrGnYxdbuy
pa+o0+Q/U22dO1OkkA9k4TKsZkhRxp/l+DptnA7amhlUT175Wyj6A75XVpt7d7JSfB9L9LOSn4q+
Vuu8Xrk6VzVQyGlJgUucJXpdECS9NNKAjHC5LtQA5ZGyOGh5uNL8XkBXIScDnx4BH46QK5I43sJy
WiMuxlMj/6Icu94Z7qXP3d2kPiFArHLrl/oRF3oXgrX7d3cnoVnHBqhP6sfzhzimzLWYYO2Faly+
M+T7WH40N/Xap7w+PHUF8ARJB90tFEVmi3eI086bfGeAj40/q8MEbkS3LPsKx9ntDsK+063NyqJd
uOwRQoL5IaAfqAMrmMWM8RpsownaSGHDwO7KCk27PWROsJ30WorSxt3eQ7dleBC2KmhHLOv/ftVY
RxMLJAWbh/NvvoCKMiuabsorBUpJpxFt8VVqyPVRNIUA6sXBIAH3mm2SuMvFKq3el07nKjQse5wF
bgZ0amiY+ztyqiF4pj8vu3jDIIZvf7x8Fj7sefj5W3IUNpiJaSSVekbDpm7wd0tW7sW1ELO0me6e
AjGSEcZxtVOSbzF04P/bIKTLg0ZGvkEYSwoMbY5lX/ErgXD7cYSF6hBkMcqWlLrAwJOCX4aQtA2S
yy3zNPUtJP416du3e3lXfP8TRSCupPsLZxcBkeTllgLXO1c9D0cvQsqPMWmDedCN3IawvU8Qb/t4
YNe37jSuv8LMpk4pwxOWogpvGnN4CmvpD+8EidTIbzxBWJvE66yFWMBA6XJpUxF2lkgEta4lRjI9
QsPgRlUje7Lu7eTboN6gzBqs3PHTxrlMWy6jzZLnQWtPfjS9VZIud1INXqps2vAjUOlHYKB9xlMX
y9w1/dWl+VR0hWEKyJ5cXbWb1A8iAVCFdVIAPiUuKmxu7T+qcNM//nBLx6PKdNIJ5dxgD89WZFXj
gzxWukqbclO7waMHge2ECaBix3v/OEHMMIyrwFqIDxvDBk33J97s76dtiEaf/Yxp958l7lok5pXR
cv7XsEgBpNiCOeIihCWhtrZ+luZWRdeaNMoESDwXUMOOSBvzQqRcWqD+YJxE7YBwqP+U+JKE1Coe
3x9P8cJ61XjryrppsOWpr18ObYjaLEYaWQUz8jXpkZhEVjHOnk9JYcvZWkq6MLj3g0UCK6iy62ef
M/KijdyNvPUGXXhUGvEmyJMX+tM3aeLvPx7XwpWjoekIDpzzbMKtXI5LKgK9SnyDnYF+TDOATAwf
x15xCpRGUv2PWvj8cbylofFYpukLCVVS3qFMZ0vEKGO/1AUeRq2q7sM8dU/CaS+U4JWGtQrBQs4J
znh6pJhIlV/3YOtxqCrPQ2mi/zluMal6qED/GD9lO4UNsZYeXJ/REwmH9FiaeDNXFRn66HlQYq5k
FfhK1cat0H3VOmnl6lkKQnqgGOqk6n41e5tQxj+qksG167iQCoklFd+kzVpf/vobQQw4izI7LaNo
xHWtQbnF+6w/iFuUuCauXCZYuov9qmrJdmQpP5K79OvHa2OhJXEZeLYYjaJLg0IhsPgwdV3KY+iO
N+0NrHiEGLe5k1Pc/rSGFrtOSS6Cvp+tZytSx3u2PJUEhai3Of3usbv6eFgrH20O5dTr1JRGUloU
z50NYNwof5bllalbizG/unFGjKqEGEYC2sYPnEx5akN95Z65PgQvp2p2Lkmj1MjttDBOSM90+U5W
Qqj+e394NLyXjyftfVYur+zLWLO7ZJBSIWmoAiFsbGGCPWHZlM/Jg/FYfD1trOwm20+Zfv4p3yo3
w9cS697d2jF8fTZe/oRp0s9WhgBiNS5qdpsWf8q9L0N40Idb4H221G1jdaWeuoBYvYw27cqzaKLc
mF7aE22iwrK1mxekD9y0tM3X7j50cxv/nuNo47T8GP7ijSd+D18R6nA/nveFsu7lz5jWwNnPyORS
8pFpYt5voZDZUzXVtAfkQJUb9bASa+WgeXeTOouVihiVV0g/0SdXjtXhLcX9zYrvlMfWNneomnxG
ov/rWtT34spHK2t2ykCZMM12YKIn9VWU91Bd9VCnLG3jMbzbUMw/nhwk6v+Y1HYRQ/ru3Ul39deE
1sjHw188eKbqPRXCqcQ6ewtBU8a0jeTRGkP8D4Gt4F+2cvQsJIZ8TYhQAFHBQV9p748+spzGNMPR
7fg6uOi23+GK3gNOoUaPPDzgMmWbbjeFdaLX1Fs8x7p1+dHFkZ79itnSbipAEjgDTN8ZvVvf6nb1
52ACPaJ5cPrU3v8jDt/lwGfLGBuZpCPdmXaTuJWdyBFRriEPFt1qpz6u3VzLa+pshLMrUzT6IFPq
aZ4P/S2mHw/5Mfl2ukMU/7NKNc+ZQF+S1XxunyPXc3ELiHbJDmnHYX1TLZ5aZz9ltry1vJV8deCn
TK3uSXa1/Gzgeo/E0iOiPTaCPUfz0Qdv+i18+AdJEOIflL2mBEWR5u+QyAu9Chtc0mP59rRBVveE
w93fFekATnIRZHYzIE/v4ZMqMdfyr0ZzY/N3q336eGsuIHguY8yOfiWLs1bzGUhyW6A89dof4qfA
0e/NmMa6FTyj1nwj3OQ/9JePAy/csBdjm+0UaZCrsJgm0MAVBcfxfu9lt6UGDWrtGFzIGC4izTZI
jneC1hbMYt2Edlp+z5Dy6asVGsbCxr8IMtsWte8hxjndoLHU44bDJT38/UP0IsJstUeDYLRVSIQm
oYYQvuTa74+/yNIReh7BmCEsOLpq00OSBn3Y6HHcap+xPSfH2qLZA64Kybzoe3SPyPEBUKftO2s+
Mgt35EX42S0hVZu2KqeVGNYc2TKu5E+y9K08rST9i8sB+BbECB6ckGYur305qIdYGwV0zBQMDp4E
RDezYvvxVK7EeOc8nV33ChJnfcZ8WpWKiWX8UOcvxfj0cYzFFffXON7Tm7MYnVQrflExDvrGd1Lg
78JIXsmCF96VTBEVIjSlDais8+aekOGgbPaDCoACRGF1QLWEleCVZA2S81/ozUxp9SxhodePGqyq
0K+8YnuWQhLKaUm8qd446fegtWE8mtzdk2K4h6jgymJYOoXOA862bSwKhQRhSLVKzXd02XN91G1q
1cHQ2c1lfQ0rPT1OrsYHuP7dkgvHh9kSD7XYDDYx4br4qxQ37kaKdzRmqXm+bEJ6Q83pM39vm4se
SIfiADBvFc4xhZj/BKyJJRNZGPj3c9w9UgAnzRtYmn3xUhwmDrS3NwogHPkjwHvn4zW6uIDOos3R
tU3dpEZfEW3SHQMtgfGvI33Sd5LjifY6/WM13myCN03MA3faeEI12bPuA+Tmiz+4yCaM/X+BMFr6
oOfjm71GywzHBL2ZNjrGyWwPnvAnS36uHWlLYXIdkL206RE/QREZ3gQfb3aXbcx04yUpm17GmVoA
AnOqVxKChaOLxhocO2plE3lt+udnx4qI3QuqApSSshCrOlH5oo9mSTleWTtbFo57SppwWmAg0QSa
d75b/WRsMoNA3DJbsK4bCRsmWBGthZChe3pA8Vf9nB3/i1PmatNLk2wCWJ5JV1q7IkBtElko6Evx
LPo0yfXD001TEIy8jpC2dt+/HPYTau/03/8LTYqrM24WfXbkoAseiA3NcvBUNL2sBpFnd8LbijYi
gdvTzVo7+BqVNgs4u/BSXa21FlXA90NVvpXeHyT4INwqWwPVFDtZ+7LTCC6OmIuAOC9eLqH2lMZ9
Cinl/dlpvo63Sm+lpvu/qv0j1jLP7S5703+vf9yPvy3eNpexUWMeMp83KHgDbWe2v0eyy003ODlW
Peg8rbw6r8+baahQ3ABwTOioeb/KUySvBuHw71KGm01wR3diuE2Iv1W3nKWlQzuWJ64qixzes90f
B6dh00U43GPEPmEr/WPvW9JLHAJk1rbFLrG97ysH+FrI2WqF/bEZkoCQlVOr2wbt/Mm3RjKt6D6D
clLtVssyS1/wfJCz5YqUd6kaIRHFxA4eQTA3ohX99I/Zj9buXVre2yI9TrI7yBO7K6O9Os75nLS8
+ZKKRJNs3pbOQnQXDRllcCphu+Bb9W0iLIaErVt7/el+ddQSjRYLyEpCXYtGCTmgaTmatK2V6pak
9D4IMWkR/ZVk9JpDNIszXSpnR3pmRAZm3SxS5Wmyz/Xd6lazRQst+6/mm/Spw91+hyIuxld4rKME
utYsWxvn7EopTKWTwmGKH9YHMSCF1JobpTRX6oqLB935fE43ztk4sRlKizZgPrNbqoqKm+9iO7HK
W2kCOnP7r/GTrtvjs4md7UcDbfe6HBmY+DDiCI6jhu+mEFDSwMG2j5XqO6vSV0uH6/kgZxuy0Lok
6abJnK5N+Ra7YXmPdKFDjjM+3X7zkFH6I/lN/2Cte3B1XzNYSh1AqlSIooACLmc3CyG8oq4O2ZsU
xPa8OLWF0zDYYi09i0K0cvBcJTpEAy8Ggkqky3vFtJHk3jeKChATSl/HPgL90jXfPt7tayFmy0WM
AGkVHSEaP/kEmKrCSjMRVm6IpVmjQgT+DCwNMKnpfD1bk0ahoEKyIUgajUexDf4wx+QLrILUUrOi
X7t5F85O8G482chqwGLOo8Wpl+sd3+69FqjY+bHND6nqpL9xqOAUGw5S4SD1PGC3gjfRWvSFsV5E
n50zgSYH1CeIPqmWiVQMom1QHtuJpTghpmTb+xo0b63q+KtHzNLexyrEUKCaY3N2tToVOpAVjiGs
l7vqMAnwjfuJaj7a4a8IasHau1FcONMggYkEJAEwrhh9nlfneUof/Z16agTHMXnSDpOQmeiOn/GU
Cd4iaTvgx+B+vGiXMo7p2Tblr9ySV4w7KTb0rKqliXGXf0f4bovQ35MO4w2W9s3qJ124/i+izU6b
Xg/MuhqJ1kCdCl6jrX6vOOUhc7O75JjYqrMyuulyn6WOiNv+D3tfthy3rmX5Kx33nbdJgmNE337g
kIOk1GRJlvWCkGwZJDgTBAny63tRPtVXycwS69RzPfiEw8cWSHBjYw9rr6WDwmcG3cKKj4+LGKml
FXBBAX2B6kT+azyU36rH9GDeooB/UXrgU+wwpN1tk7uhw5D/ymk9u7twODZaCS5oJpe0yAZRY5Nn
2h/AU9+HM+Rv5tEofjU/1oPVMwdmJroFqSW4rawT/gyHCy8TFIw0uvipDRdJ+TBoyQaw+t3X23rO
WD+vM4c9n5yQHNI0kxPWqZK7TPtVkVtOVuqfp55nZmwDw+aMEgNucPHh6tIcOwnAA9A/tQpK07lB
WxPvJbaujxRHl2sAgVNLwaFDDcNDSwmomGUsXJiQuaOp9IOBFDcZpa/KAu9/rXZDm+5VA5mW/q0F
rvjrnTz9YlgVeATQyKF8cjIEDmfOqEuwak7rgw2ZnNHy74Xp7q2hf/t6qdOPBkV6aLhDuBHTPfh1
/NGMdNR9DimVwMheRPmmChHkUGv+epHTOxCLYLBlHt0HSHoJiulGs1RS2n5QSUiKlGmQsbWa16ll
YAnob6FYAT5EwEqP30PRjOpNBy3fyiiCNrU3vU13tap2JqTxGPvVzjIa2TuASAEjfgAiiijH703v
XgzWtpneyz5bQRme8d54Jghh6sBqAwu/BPdXgGQn9sAA34q9LWRM9i54IefhYbItbm2gl4M0Whuj
Oe03m8eLLnxpLnwLECAs2kbuTzOeQCFa7FmIEsf6dTin2Md+9HitxXEc8sKwpMJa1haKyC7IAryr
8rUHS9jaENrZ18KXRVUNKmvzph5/39GxpMhE7ULQxIUO9BRlmdjXFb6k5BCF4VvQlQdNA0HbgoWT
ma98y1P4BLbVNzAdBepdAKeXEDIKvauyA8ryIyAGAg8t123zjlJSEbrXyN1C+2K8ciFt/twf0igP
+VX2/etDdO6k4k4C+yIKZsDNLWK81kPQRWTnBpAMMtsSiG2Q7a6sYZzxPDN1JVaYYVeIxI+3mXYd
rhAXYwX9BpIp9ibfdLu57rhL3wFfRnCFDCcLKj1YzTjO+IjPK9uLck5VzLTlFbCOxZO3na7KyHjL
ANLQoDBpbTSGxOrvT2zP1f9/v6y98BnU1wsAb/Cys4anuwFdigA9DLQlIwTph2yj7f39Wp3s/Gti
PgbBFZZf2jGEtdWkUeUGOiSHTGjXE2iW/W1DwWv9e4mFByhqjGLZDEvkSJ4qkKP7UApRawDOM+Z4
tMrCUpC9dS7JR6AACN/qrYXb+Afce/z1u5yJuOdv9P9fZokm47KAqhrBy4jYfp6e3U0z8+ncOaDP
nwdBV1sJK6+1vEdalfZ6PWA98o1DhGCb7uZmQsNj9kB3I0zxv6KAcM4o0OMHFhZARxy7xV4WdpqM
jQs1vX5yowxxqcx+fL2Pp11XGBsSQwBgMdIyD1keH2yDlJaVZVgCxEt3YCe6l2EHNIP3Kg/FO+Gh
se2LSH+GpFxUH/z1KeJzDvzoAWbP8yk6HHOdO70HexnCPoIywcXMyGyEDfpBqwd7PriLe+lorcVl
4Q3cVqTFWiPWcjcCMsRdkFyTuN42ax7z7Lf7tLGL00a5NendvLEzBe/MNQ0trmhOCZ1nrIcGNnn4
+lOeCyuO3m5hLWQ0PWYTvF2+JxAoCsuIf2svxfNMAg/3fNcf/luZL9BOFuYK8MtEBLfY0kb3tRyB
93wxGBt/s5l20JRvg2JvggUJw25fv+O5UzhPK+KinUc+l9PgfukntPM1TLc5SPAzP6zM69Zf5Veb
H3ppJ1jERv3HsudU7NgmC8I0L58wqtiMwbTJduYjAJjJ86zkfDF7GfbQWCFttzoEAVdL0GcMZ4Yc
z4BqjKDgv8eLW+DQKHwF6aaRN1fj2O3t5vXrXTx3m2MJTD85UAmfT/7xEjJpXIeMUOKabdMFiPVX
jgkv9NWhN9qi/VXG7Ga6za+8lTTtFHs5T3RBk+kPf83JRI9GdQMc2KMXqA2AppiC3EtoRpuxb4RZ
8lEy6WM9GlGxeSkisTeD7Ft999/AkOMxPuwVBFJzn3FxwTe9q1UjxyS3Tq8tHQp1xrPvrVnRGVvF
/B5gBBiFQm6zvNFb2ROnzHwPmlpdaEB6TyuM3WCtUXSd1kjwLp+WWfgZnnZOgnkmfMs6zNoNhI7j
+SrkNJZA84JrQl+/DM+Z6Kx4grwQpcWTsdpiSEvLlFgTOMOr5umjDhSjXHFNLkww2qTRaiXoTEaB
yaIZXjnPlkKU99hiu6qu0rHEZlq4eeXB2UM3FFcu/PYKJONcYHG00mI/aZXatVtgJXY9C7g3F3T/
H4W8WZdnrTtxJrBGsxdCWB6AozMm6PjFjA5M1ZWEjnAuEbxH1gi4JUhU7ewONW7QkzQTZlHilfN/
xmawHOoWmA5xkTctXEzRuprmKu5Dvc+FpKcLDkIfwoOV2KfDe21mO6e5lLqxr9NvLgN1NhOhZa4l
/2eqXZaH3hMKXdAuAb/HwguNpGJ6y/C6yd65mPsl3QXU7eJ5ZGp9n+fLb+HSUauBzWL4BhW25c3B
hIc6Yiawzx9kfTP/jBF327U2xZlD70HaxTF9HXf/ySgalJ1yc0KzDdFvudPks2DqsgDb6Ncf8Mz5
m4fK4b51KMic8BADUwDGamPwIe8w7XPXDCG4tGYj5wwTwhXIaaGIQFATPTZMcO6SZlAKFa5w+F1f
9UBcQdPxrtrWOwF5y/yiBTMnA3nO97Uw7dwe4hPhnvfRgTkp5mmj4H7VjlCbNJA3N2lQJ0ZU+GtU
2afLYD4Ke2ejdz5XuRbh0tByF6R7PhS80yH2NC1SxRBquRV9/a1OYwksM4/Co/qEUv2ycTUUNRjb
oCITOPyirg425CeN0XhVzbjNnOLh68XOnCmsNtNtgMcXF9tyeBo7xm3ZoGznmxDvTKDN+2509E64
9NHoIaQMgjwngZC58EPMzz+Svth8/QSzezw+ZzPbJ/rJIATyIaC+2FU+dY6W9DjUXZdcTbYbabU/
hIw4t7ox3nUD3xPZr/jsc18S7QgPw26At5/UgMiQ2ABBQfqyqF/9Bq17aMfqabNy6M59SNzljmcb
Poh4lu6KZG2S6BPsRfnOnaiKPcBe21qnh6FvIp6tOmnzzE7OfYD5kONDLus6bKKO0Dp8ShGraO4p
JRF7NLYzFFF8XyMzPffZILIH0ce5lHbCv1tUtMhHoPMCcIDEUC9+ZOS2sLwgldeCvTJaxV+byakH
Q3vj03rzy3/K+oRwHIl5LXwyv7osIX2s9XTl4J2Jco/XWNwv2NkGWsvzAUdEuetlOHOha7H5MOah
d5PSQDy0MwrwcRWXcxqtHK88v/2ntzO6Jk+6BAaZpvyt1DBrQ+wrGyK2psqDtPihZcZGl3VQZIev
t/XUaR8vPJ+UzwsT2U6AtWHhAS0IHLxqvIDwQdBTO/x6pbOnwcZZM0HYjMtoEbcMValp/QjrrFyc
tLFLImeE+vFYhtoEJW/5++vlzh7xT8storIUxSuKUgjaEV0Sp+iQeTXoGruVVc4Ef/P+/futFt6L
NVqjW/nHmZs6cOeD2vN62sJUhirwL8z/AkvcmYOAKw6Qinm6Gg2BRSqSDyZhjY4VvN4Omc8OrurW
0r35Zyx8Mnwjfjyuuxl3u7AKcIUnUzJijTn2aW9mdbZZGo5e8tVZq49O21drzRb6yQJBiQjGog5r
9ZvsnkQzCGa6Th8hMlNcVS8+YKO3kDJGRSIHHqAF+Q7EWMDu+6J9s/flYfrGNmuV1TMlLnzRT6+/
MFWbQQCLNnikdlOMoEzJkSLpVcgu3Pvi0dubt/Nm1H6Y75I4f6fhGqnKGds9Wn9hu0lOm4nM68ts
P1I/SswbPV/jFDmlwwEMEK0IZBFkFuNYppvZaLAPp4N4zQQprWeBqRKifF6k3wybmXOwwEASLkaj
QXdpLYv5mCBcfnZM1s2axz5Klcv+QN05tBiyjAbWi4zb/XAg9tY2UPPqMsxFZV48M+NitHjjQHQt
C8qD+6PdAg5iv7agrNd2bFYn2X3tM84ApJBc/Puhlq0DTrXUUDkeap70NKFNmALJj+eAJPwOIulb
ek32K0uecYtoZoIASZ9nAZFtHJv/YDZgW28Y9mHb7mkb1Ff2ZjzwDRBnvyrQJEJ9G6hFej2wYJUN
+dwxB9UahiUAz0Zgu7Bzr2j8looE4P2L4hoQu51/Pwu/gLjuO1lre51zW5/XWth0X2tEgBIRW3tR
7ZwtSQF483IwywNvA0QfQPahB0AKNF83WmTf5ltzB33113SzWhmYV1pYHuJM3Z0h6chWljtuCV+W
VVrNH7nHM2wdzG2A8IuC2978Wcf67YxtRgHGCvJHbaW7/DFAcLL4zHQ1VwpBubX43F1qU2q1NUIJ
kIF0KTwZGMnj7OLNT4NNHhWh8wug7jIoDrPLnYcw0x+vYFgF9de2QYm0uFk1+jNhI5D58Hf6DJ+H
LRxbIPEKhd3CI8319PwWtOUX1u3coBDfGPqPX9v7GXM/WmwRxqlMWTo3sVijfc9tCNqpJEwSMEf3
LcZe1+jcznhytB6deX7F8/HFlxRyiTeMieFjOUiTh/ZNkcDVaUEWUy2QUBvKwv7CjlF75pegjnbe
1vb21Oih+wM9Ax/cbCDDXOY2I9cTNzHBdanYq85+u83fDz9mOhJ8t4+I6iTnhmi870JUgELPlLab
FqICsy5FAmylG40RCA43a30tdKsX5wcNXZQq5nIwsMAemkDH9mKBKaRD0vYMoJV0HpKmb8D6zRrO
9fbKKwvmvjMduTK43MtJ1O2L1Q0QG4iVXo3uoRiYY/K4KQrPSEII5xZ9s6c1IZ15TZDiluZmyC3R
k22VuLKKWUuJkX3jCrNIdSS1tBxwGVAO7dpQeSQHMR5TwnPeGE34iKn7aixFtxngcTN3Z+ZTkoaV
r3HrleqUDQHw4YC+bIuEpyTG3SpBN+faY9XwCPQd1H6cmMK1FGgZdy8yBxyuedzR0WwjLZtJjyMF
ATmWhYgmXf2g5cqRG39Q0m5Dz80U9I/zGjF8wLOuUG1QgeQk3RWCZ/VvAgReFUlZy8SHNCVYO0Hv
W9SiCDFZ4tQyhP4o1XHVuLQufxd669U/tC6FCJTCrJX/NjZ4zBvhph257IxMlwAvOR5r9pBNHFFq
ybrB05vANkuPvBa5IpWMhHR6zFe3xFPTGGRQoICMnt1UGY9bodoUUkSZ8sH6JbDND/mkmbaKapq2
vhP6k5f2FWQTB0M+pBojCpPD2NYuyIBIlw84VuNk74zWs7WXzu+JfVsOpMp+ZulUOJd9o9WM46dY
vblndUq6ZgNBGJFcJZ1FChL2QJd4UGqRJacvtguKhY0ik1LQ/c2twbtPGo2Wj6Xh59njIKy04uHI
jVLbar0+FZdeTko4Sg+1H3kJ4jJlx6jCEnolayAgn+zW7LGng8BqeeBJL6d3hcsdFCcH11DXjWot
RJpVRq0oc7k1KzZ4orzIIDAkt2WC6kGYq9Tgl+agOd6LJeqs3rhtDe2ykItMp1VUEiDVwfRaNjDD
LGGW2LsTd25U23YR03RKvjuTHNC2sFmpgb6xSczW22EUOyeHbMz8qQp6JtpunzRJnrOQDej1f8sm
YNcs/B83Tw+k7UsJWqx0aMstODdr2H1FDcijUR0B1KE0ywSz6+jUllcYXJprNhOwcwNA3n2pVMgd
Rs3QMIdm2I7CzrVAqYw4O+rmZWuG3Krr7nWcTIQ+I8Q327SfqYvVOIggsdzaePNR2Juyfck1NvN9
52nSgu6uMcY6DYdKZ2gKTVrVp07xbBu16PZaWw5Kh7iCm1ht8uAwniAQvSQCzNaYsO9cK/ttEou5
JgSCeqWem7bhzVvvTKZ+NwwNgHBZ4haWHUIvYUDrTvBSNw5JalgZhmPKprD2YnCEt9WIRdj3zsvF
dNE4tqbBd+hyCAut1CCnZmCqJ6z7fgSBUa51RsNDj+qTOQZWRnTY8YCHFth1apbVM4oXufVeNSTV
CQpCYMvCW1Ja1D+E9Dv9vh6mlOqhjiOl/Uw9kbINyVFDagMpBq1/4BxVzmbSSPnNzFpixsnYUiDU
OgyN5S8NqWynmGtbWndoFc/zJ1dIAXIzlXt2B5C6NY67TspkvIfUppPlUZkrrBuQXpRJftm4mdfJ
wAeFfXHbu12f0VCMrjbJgLuqZIfenxpAiI1sSHeQYNKcmJXc1N6qbEoH0LQbiS0CzDWYxgXMzE1u
h7pP+VUBkvjsN6SURN7FTpHvKM6SGVViEuKmInVCLonXA1pCumJog043WfWjn3pBZCilzIUMqMen
OgE7a6NNf8E2/kdd/h/A7XwKnaLX7vV/vZdd2o3Xr8X7v/5x+1q+Fsjb//zZ/te//vyDP+rymuv+
86OQgiI0BqvQkcTP+iMvr3nkn7qtQ73JMHBJI3dHQl1WbZf86x/+P9HOADM68NgAZqGtiujsL315
/DzwVnm+DxyeP9cPrb+jL28dx9iYR/INF3Om+A9YEQELXYR5JYomwvKVFVtODtAp8yQkSMCPaVr1
ReODmQhhwG9LE/p2mpwGo1ojoDGphrIvOGAb6d0ABqmBrNt57yXhl23vxTm3oczuUwhSEetCs+sf
6EiT0HD7PM40am6Ek8gtHxHsjeCADBxWfW+m7iCTGh5NCivkXdrEGq4XJc299eapRqEyRMDLXuDG
7q1KiybP3Oe5hQ5TjwHyyipxcpIESB3iJgGIUsBvNDoPWlUO0aePe/snAzhSptePY8WPLUNdB51Z
TMuij08WdRAj18AFR30SM1Kh0OfX92PKeVB29g8pcIO1GIUi3bWW8tjDWMsGbowmDaoSExVboalZ
Fm+YdsocCJotSBcps/TQLve87IxQkcbeGlM9hA214ra+KCTgraOo4eY977aBHmzFCCI346FCQrAb
ifFkVOa76aHF6NroPNxWWl9dykJHslTfVW0pgqIgwNV5Qx1kI656qjjfNk73s3Hcbwa3I8+dNiPG
w5kBjXZHvli2JsOK1d3G9NKo8aC00KjrqUjKLef+jhegRax7T4/y1nn3jelNpBrfpp4f6d6VyJoX
s+61XaUkXJID8cSUoPXPze80UxzNJnTMic+/g60pi4cgo34V6G7RB6NGLlLtzX4qQ6nXZeR2okat
0zpkwttIXXvQ0QIomWZFKMzf632R7mie2HHTPNgt7zZCeUmoxu7d0W+5k1xX7p4JyBMVthNZLHnN
jNYPbePb1xaxYK6ZDcLEWLOPBMbFPA74RY/jbLsF1YPMMxhElSL8TJ0+Glhy5yWMhQg5rHDMs+9O
Mn3T3PrSh7pVOXjhqOVJZCB6DWvEYkHr8NDqPIStVVaHlWcGVMkkGrpUixo9w1AP6+Ke31qZIa8o
/mDlHeZz/u90d34HzJRAfgy/A24EdZ7jdyhz5AOeFAbaZaDWQZ+uDnrH2rVe8+pX5J6CRiUtmB11
OaTQ+MDu6mHcqLz5nSqLRWq8s0HtC+viWpg7SQRuqItelRglKd/p0H9Hd2rz9RMv+mHzE8NxgS0Q
IH3sOrLi4yeukrrLeuWBAAnZBHX0F0i7/xZuDa6zFMdSL98cTUnkqmCB0au4qTBAD3j2Gg/+cQnw
4zFmhDt6K3Dg4HNelGagSE1l17hd7A26EyIEey6a9l54CChWXvg4I/9rJYCB0TZCewW1+eMXLuue
lfbkdDGv6hzhlQeId1cVwPW8JHZ6GPJyjCZ7Am212VynlYWnMUBMI8xkP5IBboPSKPN4HfsDH8Fg
WjorJYNFVe7PEyLhxHEAzcac7x4/IYUBsboGInRClD2KH0lFFBQ8mjrO0hbzi5keeoK5ca63OLDT
76Qr74UxPZVkfNfSldbhQv/5r6cBwgv9NUzjn3wZoTEno32LYGlMYwmmcmQCaM46z1NX4Kpz6A4X
EuYHME5W4X7/3//3//ynyhantyo8AebFQJJuucCwL05Tqg2DXsq0izMyoWPTVZD3MY0pJMycgt7v
mhjDnfvCIStNogXkcn7nWS8RlzroD+Z5mUU/QCpLiNL129gzxa4aoC4vmydWVjeuUW9oUt0kICIZ
LnqR3xBHPHz91ou23F+rgxIMY3Jou8MnHn9/1xmGrBF2Gxu8upGDfKgH76oRLB5979azrF9JOt1T
v3wyNPMwmFeFQ295Uj813Di4dbuZqmblkRZNi49HmrGLoJlGv3XmhDh+JGFNEEcgeCRl6PdeB15R
QWJiiUBX7Yurdy+EyV3SFVdmqm4cTR60kR+keedjVmq24oGGkpth39cPJD1Uo7n38w7/QL6NYrgv
rfwm19TbVLWbDjteTnbYec2Kqzt1MVBJ+fQOi2PViSLpKcM7uDY6VaV/61vdG770buXznToYrAPm
WN2Enija4YtY0NFAqcLNqY191j6hPnMPpOSFGXYWIDVG+WRjsBrRxi+rh+hz70Y6QaFCBhb6AJXR
v+WTf5Exfc2izz4U7iMDhwmgJndR9IS6accrqdrY8gcjUHKLxO0wVnmY4Xh1prrnmdzlSfk8Zu6t
1TuhSOTD2OP/1e226cNRlbdaXz9/vVfzlX58XWKrfMTMgKtioFhfXPl6xfNi0Ps2nrh+303VsyTG
QfTVTatE/PVS5870rM37wQMBEZnlRcet3NcbW7ZxmoFj22jFQ22XXlDn6D5PLkVVPnV3edOrgILl
KrAccH+nHqLOlec4bn3/OUrEJfBqM80xQC/HR8lvAdxVXLQx8emtMW5YsmPqwXcOmjfeO0n71lnu
RZ+siV8tSsP/se6MZgO1OuCdC6/SaKg3UPAQx2y0fwEe9VJojQK2VT8UsnnWquJmVPXNAPIoHk3u
GFkWf4FXNsDHTJFdNJ4R6EkyoZzCf4sU5RbRPpnK7tf2Zz6GS5sgUKsA1B7Tu8C/He+PHKiGebSm
jSnzbw2rf2NG/VxX+2xCM6UQrREmuvlLGs4t01kb0EF/bHVos6B2GU+d+DkqE4WqbEt899bI5Bsq
7draM87faPmM1sd1CG4IXNCLoCnzWdWYSdmiolo9lm2EXsP9aJiH0egeoHbzBJnoEdS01UtbjBFN
3ch3khU3Q865MyCU4XcRMgOsuPie8B6FZILhROvVz3agNfCtYwbjnfCxxN3QG00EhBrKwaW47Oxy
A4W+G2ayi9yHWo419XdlzsBtofdgH+XGpjFQ7LJEHirN+O2VVhX2/A6BkBOOSL8Dq6Y3WtXqqBRv
J73eAlLn1jzQfailtswNW45/aU5VjPFBspIsnjovKPDM+mZIrNG4JYsjo3ulm0zA4cX1YD1iYlft
KzYG3Pe2rgdK5qnX1sTkFziH+bTg5nXmnB5Dc2idLXZXDKYjO54DAVk54DmpzTi1p1dGxo1WkgGx
yAhml2m4K+YCslkIf+OZgHPVGGx122b7tc+wT7/13O8A3ztogIDgMhd+knNqZCqz9Fkl4MqtaEiz
9BpYzSpIv5cju0YPAJka6ov9gOn+qQ9QCb3OrguLBKYJSGeqp88j8+8K5d3Y/XtSZ5Al5kMZqNz+
7jBE860rrzKdbBRn2060b3ljgzSnJCGqDGYI2HtWJD+Lftp7afecSHXb+95liRaF4YIyV/X3HYNv
0DHyG2JrHxN2UwtsUdaifaEGrw+dJntKBjML6m5Eb6E9TGDYlS6oQbN2zwv+lDfs9uttO/mILthi
UJSB2XzklctLb+KmScCFPsVJLosgh5aIofQnJjEaYVtsU2CGIWhqD/RZGftVgNdmBz6du1pCDKIf
/L97Af15GgAdZiJ4kCDMBZFPwI+k6DgmpNopZg3G5VDpeq1rjLKlFcqcaKFcDEZnhlNts8AgdhVN
g1RB73XvX2/KHKl9dl3zU0Dxeh4Ex3lCGnT8FFCGM4pUL4AiphNYGOrkDT2pLVPN1ifVU2WFdttM
K+d3Ab2YqQJmLDWg1DNvGRLj+YB/enVVDwlAgxkmGvLy0W17GEnbBUShylF4T7Qbto6R7kbH/akV
4z2+GQ7RT6PzHojy89DI7TH0a+3BZeQug6T4SsK1GLr483hItcDZNE+q4945fjybex3vPE+BZ2y8
8TIapz67z9U3t4WQd4aSwqB7aMZoLQ/bCpKZvhcWY7ehKLq3OgXNSn/DRzsL8ubNmYpXTe++dxXv
MaVoojNmiau2XsNRLG9J7CgyWLh9F5Pu6Pgu4jkUwDtRsnaMRaaRUKF8ThWz9t40PmO45LuX3mRC
ReWY+CtR9EkcgZUhI/KRqENBiyyVULNRk12upSrubJaH7VSycDCL5/oXJ8XdWMAfKy9rMdlkvHY+
4DWN2hRd+laUw7PVywi9pTIQNsUYrrKQX3vXicFQDlujY/2oGCwMfVYhmZ/RQxz+YZOfbA48gxgh
R6UsBhzozhf9DWDnGz6kd0wiga7IpZbqFxMTEWkE6Ig5Kq6KHEQt0Ttx9sj7rQCnA6q8uGdX4oeF
ButscB9jNUincbHNme2xwaEi3Val4kM8iuy3GnXjGn1LL+os/UmNOaS6JMckFc02jkFfcR8OmMNp
020Fnbst3BTf1YC0D6WsLluy7QXDwSpqQESTvL6DSkfIDc4ubae+oTX9XtRJvhJ8GB9N7+PdRRAJ
tDZc0dyPX1qBzBvSM6n1sYil6I0NFbaGlLwsN2iipVuTZL/zBGcjpy3feuOoR+nUHoy2MR5oTje9
CRWaiRDcL2nd7nSwQCMOHy6rREaWyceo7PthZ/vJXVpmsWjrKezbQka6cVPiVtv3pP5VJsrfN13+
3clGdzsVhYa5XQ3SsWxAoNAABamMrbJydWXlVYszUgNpAvIJvVJuBLwkYEDNSHDJYRt5XgEH1ui3
o45mdeUPMvbTEhz3DGMfoHhOA45SQEityt/KRMpgHNKrpjShm5slHbQH09hXdIfi6kU+GSJwWvte
tyceuCNAL7WV/dA745DrZlhpyW9bq54mtOIhJ1D+su3bCuRGaFkWG9fkb4YRc13lm9qaHhJa3blu
/wzerJBwYlx1mK8PJ56jFi5DB+LcgSCwiS71b2uwMOFgVRpaBGaUjwboIfPBi1QygM2+9q99quUh
1DSmyO7LCFU/Py5AxBGSwQo1otMLnygwzVP9jejqXlkF/m2OK8m21KX0TW0P/qCLwvSu0WL0Iicz
9cCkVXtjo2lXI5AITIYqKwbYVGxpCR4vc/q4stAGN0WyZw0rQpubbdAUdrFB8aMKJUTvYsMcX+WE
7aejVV1+WE8nxz7Me+YHfdqWG5mINOwNe+sLe9i4rJTPX9+JJ7mhq8OQkXSgsgGg7skFoAFqgKkA
f0ALkTzYzHpUrftWufWLrYOXybF+Aftx73I9QirBRu3nyvLLdALLg4EDqoRYGvDAJTZwarhnZXnb
x1ouQYGtCAK40W52LosK97bgoGwCH0Z1mfdTBiRxDT5Ow2pDJKwrs3IfdZzjYz2r2ukOmmng/ER8
cOyYinQqvcTJ+9j2x3RbjLHO6j3tezP8iLQF073Inlq0i0p+5+TDiz7GJZQA98aIv58VMCttb4N6
/b7H38pn85JDi8Zql26aWlTXaZs1QeMDLdyo1Iy8yoDx+JoTuXatxSnJ7JDq2rtw5lbQxw/2VHdt
yh+Jpcztx1kdig6umSQApbYJoLogI81yeYUZB8zVTs4G0w63ZU/ktSO3jKVNKFm/TQddbdPWg+f3
oLalOXI/KZ3c+SBIMAbvsqkaP66hKbplLs6vJWS6EsSfuZAAgAMJBHghUdUEQup4bxHEjH47DH1M
jYbGFiATpWtfV04F87eLmJveb58n2Y5UXcgH8zfQT25sSce7yqbGiwgQG56l9tqguqAc5LBS6AXe
9zSoQPQDxnyIKOM3CFKPnzAxaMcoRUEIKG+ypWLAMAXNzTkKK3cTGcIWnN91PmAgvN35LjMvOt8Z
tgAcDI8QLt2kndRvTErUjYtgympVflATBD65kW1N2YhQzUAWBio8JNAIERADGqrxH4ZOK0KftGLL
2UzzhprTrrK7jePLeqMjmghAM0R2Y5G9ptPUb1F8nFEflQ2e9WAyCvCmCdIGIhuTsOt5XHeGH5dJ
B5/i1zxETvM2ThfIckY/wbhGjYrPQLt8U2poofGp3RWyRK9svoJ7yYuQcQk61BHsq8UEpyNvk0zf
1lXVHEyFsK5I8nGD4hHd0GyC0WQaRM3q4dpx6iBJSHLrTBYwxlqtoY1pmV0IENcmn7+hoalANys3
ngDRipIK8dHg51t7SOl1k1k75pJtQ33vyiQT2rr5gCPP46KdmUO4ag5V1ethrS7NTq9D2hduKGvv
KXEQjWVjJUMqCjOs6767tFPz1yQi3cmNq7Lwfo1UkU0/FdHUlHhfk6No8rNp/eLBNvPym9+j45f5
GFHgxrXw7YOqU+vGlnUas6J6rOc7t0D+6bZdHsjEU4GPK24v7Bb8tOz/0XReS1IjURp+IkXIm1tJ
JZVrb+juG0UzDUp5kyn79PsVu3szAQQDlFHmOb+t60NuliqSbY2hws4bVNwZ8vZlDv/9deXIvtkG
+o9wRi2lSZY8y7z43MWnqpztCRHWf62UW+ytG4IxRfxdx8cctUPho5/R5RFyjJ07l8HBvi1JqNf2
+9wufxnF8Bugrn2rZ0S8tXwU+qa+qr56nI/omrVTU9eYtYUu78qNlsqxmNCcdiTB2Pt2FdtPv/Xy
Z6EIZDeyAw3CRLTt5n/eXNqJEPll9+3lsTFX3J3a8mC6O7uu2yLC8oruVNh5+6TYRpC/RniU6nfj
4lhNfYVQII11DPaY8/R7u42bcrGc79r05nDxSiTOVY9IbRfm1aDkBqI+u0iZB1ec5rLABrfX2yGH
I41Kk8+SpYlvoBCX3QneF0hZch61k9BHwdA0eJEosuC9CeW2uFe3dp/LzjbTCkdSGYztiT/QCgfo
ikOj1Jo2XkxRNFXJlVO8Nos/XcZWfy4Hj+zRTX22+8DfF9z7bsHf0/nLM2A280UfEd9pvWpVbj9V
XX0n8pqvstVkV81srUtm4jbJhmx9HfsyVkNFdLLw3LtsatbLeDtbSV7o+fq4c6Saeolbf1xDyITm
Ug0a81KKPEz73P3scS4qPihX9tAAhseQs30au0Wp9KTtR4Ha48EdtLM97e5Z3yAlS0tch858XoLC
/uQZN5cAMIv4y5OwtiFmfROn1p0/G62nRcds28tK6tnOSJJZKJSCYU+adiZ2tXKehm1NjNvmxqck
njS/D0nY0+6dBZ5fq14KMtPiLZiRDHf7B8S9+TwtOhue/Tqs3XxasuZh3iU51Yt5EpIjjnX2Kupy
OQrduNqLUZK6pO2x223BbX8aT47W/O/PDNn8kuVmnC0J8tKhyES+GbUe8EqwwP+pjPuRBySq9q1+
RKIYdpzGz0gCTn7Dvmz41OWwSYQZNP1JNzmhmukkhHfrHuVQLW4Tbi/pQOnE+qh13mPbDB3pU/V4
VBafQL9t9/XmRoPKJXqD7vhvFNtYfJeSUdC3B/8wghyElj0bR7NNN9tkGxFiPOaW+Bo1AcSizt6a
ZXe5LCklzPQuVPs6xqj9hgfPat7sVh13pPEHfa+7oxLLkBTIVBGJfgfbZl6Vvk1cxUXssZPhB+M/
dpFd52Btj2IwnAvpTsm+dWt+mP3maLS5e8cC6t6Zpenc/TBoEHG23+WeWu8zl//kUALnrNLvpOrM
MG8N4zRwYLy4lWFdt2Z/H7NGPNoBAopZr59zOkbjvF6m5N9PJ13l4TY01N967RS3Vd5/jt0aFZo8
Lcjq75knUbCvUk9w+w9JTrtSJNVFLXcqZ0ArGSvTvWfEUItN2l6wcq1UQos0/pAlQy409QM4IllK
xBEMlH4LDMuAq1W7Pjb7voTdLF0Atf5p8PJ338mLtB5L+6Rp2kKaFWodJp8ePW3pJWJHO2LrSsYz
UZv3Zq99c4+lKxvm7nbOYfFVhL4iu1sRf7vsQn5BcLy2zPSWzdNn5i9Qy+V0HUxgjX6tmnAoc+qZ
nFQ3xznRymy/tATc1ZBIQJyfjuq92B7ac2e8NZs3RoiW6qi4jfmbE7xwQ9lxB1FZWuV6ALuvgLXa
9bQWt0T1afghWfb0b0Ex5/mp1m8rzRjMD41Rv3VO+m89qcvhbdpaIwaPsU+9ApVs5lS5vIOqEEYo
dfepxibsW0xrhZQ2pQk5a7CGtGX7199qWHNUucN43Ds7LrKquxLoeFmVtsQ2mGoqdwaaSV4B3Kpr
MBdXMxielSeNZHGyIaqNn6HJL8bYchI42tH1N+OlIGWXvKFJpTdvGhvVCmVU+i4anGJR1nMwV8dt
ZrvC9oCnQhsiJ/OMNCimOSydigR9YU0Hv1quulj+mlKacY5w0x6cS5+5VDGMnkhpPqRDQJ5Utx/7
wv3pLcXF3DdVaAYjus+BZj29YHPb5Z4lg0ciiKfCzKz7u75p31W+fXt1s4fb2nkRLhxg1tY7kGmL
O9c2srQk8ugWcTuhfp6NcPNtmseMTnEm79d6RBpEziePqV5cV9y7+lgg0J314Tra4686yy/CQIbW
IM8x0KrYOniO0WQSCGCPJk1etbJjH6j9Nuk7MwnGXhzczkirkZlorLxDaf9y/EY+/Nsl/aSoFENR
M6Jqs/c98e2fqTFCpujglHnDH3OfNpDoZk6YPyCwpm8x5+Ji0hgKA21waKqe3VduF8/JTjcJ9AE4
moCUporrFrUTQrMprQryaabNKk8US17n2osI0iifhW/+GnEGhqSetNEwdP6x0Sps/Xr+kUtpPPZO
ZaZG5q6H0Vgvi6yoeqpG737JPrtqsI8mW3k6WW9ua7WXlxZ8+XWotqiYKsbRfmv45u7jg21VcdAo
7WCbv6V9O2XyI+MH17fUCsqH2/kpg6ZNylq/m4hfedl841VorkPZpM3rqZrt2G32H2kWZAdV6Nq1
vSoiZ5msSMwbh+9t2/IClPEG6QvROgYrPyrm0L8N281Q7ZG+2ldRZnBG7VPd8ljp74uj9YfNXbpD
zzgYdn2mpUFnGxDSR/Tzw/Xfk2huzkQrwFbdWsDnIhXLDSm2ylt4f1nyAm/SECFfOvtXqbUhAAdW
uhsW4Sl+T9csKh6X6XnN95dO2MSEGPXDkBUtJz8pJSZdI0G/X718WMPJH7XTKtzt4o8uD2+VnWmE
StW80eI7Qcr2fjUndBR+uKiVwUFkiU7ftU5mjR1bH11xhX6D4ZyWh7Xr2ZdQcXeWcB/NbeLmbsUW
Lsu2pWB/wd3sFsF1GPsHMu2ti+Fpf/pR8foa9GZjgU6gt6dEbqUX+oGQRwvGeMwrss0QNGTVQ47m
/cj968dBuY3H1vnsvRpSvXLGZBF6HhVL8KktlYlQyG4effdrsPExdHptpXuQn6dquphDUIbuKjYO
ve591e38umuEVDn5jg7Rn2g7nbfzxgN5EB7d8syEQAGYBY6BP362xVSGPG1sHX1/kLhYHjqtPg5N
e+C9c6/oQ/27QBaf6yDKSJiZm5ae8yxguE7aDNPBKsk1oAEUU+dqh5yIW7LvhQEE73JxVdPzv2/A
YLfHbFPvrqZ+G/n81aKLT6wb1lfb7otVPE8zR0SnqjXqvHKPltzfQghG82q5j+x+I5BqLZKg+Z1b
ufuEld4KLfYWo88oOlyrd6sou0vTHwXBIS/CLs2wW6YHF81GskvzZKzZ21B2XWx1sx3++ycFfa7F
ELE/1c472BbGcCJz4fjeF9K5E5bKomIDNVkUD4dW9pi7bnenj5n+ZO1NFk9Duo9aftpcIifQ4eeX
Yp8+tc7ak7kFztDb5leuQZ+5M9VGhtzzxBNFE9XlPCbd6KV9AeLGOIduw0EiVL5oBu+lwDly7PT2
7G3zctEyDDF5rIQ1nvupmS6BAI7T7TmB7uCc1IR5WJWeZNvSf9TRvmXjdYGhiZ116SIkbO91411E
6QdP29KchlIYB6doi2gbRMql7d2VQDVPWEPudo21YRkGTmpZMKZTEPwkW2QelLSTXJWxdnfiyFOl
P+V67px9LfvY+rKKJ2G9I2ZlitzL8TR0QN9zQqCZc8bS8l+msR+Zo0WxhFbmUK/rYZiD4YJm6ztr
qipVzvJt6ySIrqOsEqqJefUOgKRWEt666VbsO/ezo8qrLEYeaKN91cz98krtwZj0AR61vZ3Dscnv
bLROqg66ZG/7r3kc9SVsdZma/m1kDooXgJ/f5axERA3aXSPNL9d60O2uPhkNpt1monhtWqr/SIVY
z2vPV68t1re621To5ov3JBdx4ju4Jph/AEHX1Xte30BVzXMrmFfJfAhF6/6FS1RnqEqZzKrtDlW+
JhoHLQax/c5zGgo5lUom61uWfEqltT3Ok0nYWaHfZ4F6HveRibOkLdXv/wyQfpGdf0yVUZ6CQj77
4yAAGnLSGGv1uLt9uvTlfDa6fQ13kI7QVeNH3tvyQFldcKjke0sxdppncIT2/sTZcOZqILE9N3t6
4juyPes5KoUkp3J/sdoA34KHQnPrMFYN29yHOOoFWnSkbIPcUsucjkaGlBlXTx6twjx5ms7O7RY/
faO+bbGJ1IQ2iQxDvbC5ypAaIhXXTs5lq3/5beUBvDj3gY+NtRYBqtp5/qoNpijXNc6GXiG0blAV
jJ12pO7zaSYE6FwEDEJT393jAVtO+fq7KeWLnMl4KD+LraN4IliY+V08iVmtnuaCW8bYFHaywUi9
UjvyIf2ulc+70jTHEvyAwbn8dAWBEauHtYrwWa7QjLirgVfDNerT7/cI7LokrQ0Qia+vReUZvG+D
Ts9M7U/RODh9aO0e44jsEjizJfR6bTr5pAx0Zr6Gg1e7yV5PH+1WrgziVheXev1m+qTHK2Q0k/up
pvXD76b2sUysvstBtaYp9abxW2IXOlQs1BFizuBUzflbsy5JrzVVxJRJeuRqnPdeLy7CF2HTWt0B
1lzGu+595QCeYWcO4CzOaMSlGj+9TEP0qHQtdLOqvhQjJZCl/FQdC04ui6PVr0O4kK8fziuF5iag
HV0JVCXNNWfgSOMV3rqD1sW1UbrXkVQpnMDM46PlRt1yKAsAnNk+cue2yQggmbi9GXMhPluzoVIr
B8YqHe+ciQ3L3B+04sWTMiusgQVd3Lx7iFE5izIuah9hEJpbne8x8uWlliTFZ86EvlwDrCiDuFXq
riqsPs1a3Yk0b3vepzEthP3MOvzVuvvVYf3D3YFhTT/qN62Ay96ik6pkVA/O6N+x5z/Upn+treLN
pAyLuRCArUfcb8kl6VZAPMrVOM/n5b21y+fchLZFQstTNCgA5yJ/hDjFaeh0oVf0X25tmUcjINxr
ge+p6jyeHU6FDM7NVj+arS6C8ufzwEwYsue8jxVzQuk2kYkYAwByAb4F38i2qkrGYnhchAoO3YLY
QGrlClPl/snsrb+MFwf3wVPX2B91xXdJZus583fvMWMwd4MKveAg/EO3ulmyqiFqC8WgCmNG/4U+
RhzYWQQdcu2ERVymcpFg0CLSyia2UJ38Uqs7pO7yug27cRwHpgZtyNSh4Io/NStaoM7e1kd8YCtX
137V9EAcGmD242CY91pPOg/pt5G5aQzaU1/F0s17rKZnz8gueuN5UQnZbKTSHcSpMacs6mqy9LT9
7GSdHlX2aKZzUMSLp0+pTVaUPbfQJYb2Y+fZH9to53ja9SBStffTt3geyZZ62eYtXvM33c8/6ppN
rZawgsbY/bWF8SWzx3WPg3kIrrlX6QdrVTIqO/cLaGYnDK56U5l9tAMFVtwMh1UOFj/A+uZb3Zaa
BNrYI7eCUHPzaubWf54MLjRomk/kL9Vhcxtk3Ur/Tbkfv95NDxWWWCFkeXRhk/FQLOm+MN14Vf9e
W5yhvM67aTLY5iq0Ch0RSIlVlQlWpENWd8v7nmGthfH+BcYVPIi+/oNXlvpoxWWkDCq2uswfD9yM
fppXk4cetMSKpzfVg702CWtiHzpjIN7malsO47D8cWDoLp6nb4mwWxBKF/y4gASBovmFv5bG6H4C
hteKv5lbpFO/3Xktzo/K6/5qMzKKPa1nNi3soBIbsFnHoJ9LqDLnAlgn7kvHONhe3v9iTX2qfbwQ
rbZBp7R72g3ufO/gx2mL1Nj035NFhZUUTFBe3dmXefkBme8uOf3jNpUPkht4NhstmtXKN5m6XXL/
idaA/XN66iiVh05g9PwDFOUeNp2W+navzr6xfP5jtLUADCoQ+46rWov/TeQ9qHsKboUdqcruAxbV
czOXeqK7yxdd7zsWhF8Z9eChaLYiqj1JXiwPYChG5ynY9lC22mFs+UBw+zXklk2pU8+/V60/NS0n
3zxIFl+ACFewI3eIdUPLh4MQz4GXuJDRhCnWvL9LExeVTt6eEw3YXcMdHTRs7sAvLzJaQKIOiOD4
aL/wR4/xXphnb4SJ6Ju+Q6tFGtXI22qzpXYb19TIFwYUCBtuvSbj9FKOSouR9At4TuNRdPZPDmZt
Iue2HGExR9sotLzIs1z4z4FXk1dDH/kb8EjmfONRIHh4XD7NABOjPlLItSFGaVefyblOCdx6aPDQ
1AKZtqbbeBmVT9eK27/ZKIbOlo52s5mqV26Lx7HUC+g0kkA2SztwYq8HlHhskiqHzlvddB71q2S9
VXXOPqn+tnLgHRwboPSiu1TOjHhmgepBq5hMVdUdDPA+CHb3yMjhgQ34IRI3ydVqZzh0BhRYBlxm
TtLpOAEl1/i+o0l9aaPSY6E7fCDdRFk0PKxhSe+Q569V1jaJE8wLnUPOxe7kkNQOA48+YVSxRots
mh5cpVBXV0+Hw9ggrC67SiatdHC01fVR7vjyxGQeZG3eaBz6IB3+AWZOeC2ITTqL9cMt5Hoom/q5
If8x3LOyTiTHCE7f7SQ98eYinks1064vU/cqx6G7Q0blYSl2TO3aFdXFXub5bNqPNU0K5SkflXwb
KblTUyHOQ+bECxbap3ls0WHOLBq3LoXZ49Nhv+1Pu0X5QK1A/1qGVZ9zbTK15MYPx7NlXNZa+zIK
3Tki9fwucb3CFECtW+LFK0r9ZDlkU1s5sUHTqB+Wjv+7rUPVW1ec7VOMdfmHZNKNzTITqe91zjdF
dtVx2XOqN7uPoVroxtoAdrSiZmjqbkbqxcD7TL3auOfvWdM/VG3mJisDr5H3F11bfIQP5QgrHVgn
d3/UPLRteVfXcWB2+dER+9tqwWygzCfsZlbkZ07mMe+CMq6w08Xc4D/1MjKZcsQtbKZg52O0tepe
kB5wuIEGG+qU6258TADqSVUTmdwYk3c1MxVKX3WX+a++cG2ggXxpOp6loF9JRTQt886RyGgGO/+x
+XeXY3dxde1ocoOl1TxQgl40FvJr/hy72/OD0VmvfTBBnSxooC3eomGyRTJ6WZ0U8qsKqkvuuFFT
LFzS2CsnaqkMtQyRXFcj8rzpZPGt8NFkEM1YR5oCzerd8s10EcU0eImYL6O9+ZmK1WcYRRd1zfWg
P+6qu6/FcNw078duur+rjgVMsfES6RVPaycjB5Q69LqTzzkcb8PSJpbonru6ZFPPb+h59luNPE54
pJc4lxuYNAzSKXhqyhtLU3TznWkWJjOEDhVloK3X/xWi1y2wsMyatFoZvUEgJDNwixgJvg/ksFjC
ppja00osKP+glYvW4INtsdbFFEgEkY2lL+o9bzmViBiPol/aqAq+7X3JnoRJWWavBydFkOoJ9uqh
07UOQ7aywJKBpgK/05K5IetIkll4VprRh+TUMD5294amM5PlvX6Tk0wUJ5j5I76s0JOWf3G17ICV
W7sgVblzMuMwa9uveuAfMK7Yap0Sb1c7esNB+KiZBzI00nlVNHxNUZt16+OKzrGn55dyxrwISZ+Y
Dk1ZIYLW3KOOJ//VNOd3NnyZT87TxLc9I3HkunfA8dmwVIdAbBm2gUwdAzXZB70p7Yj01jEpHUZE
zi8j4o+yCAqkhlEWGQZc0eoMC3YZZ3nBVVQUBAL3SFnwZFyoOg39ZRX39czYbhs2FYNT97YtgHGj
bCM8r5w1Rf0CH19e/a1YGOljYeviZXDyz3+nRW267E+ZX0XaVBx1UhvOefMppTe+5I1z1YzgVI/9
+lgIdHCrT86SW4khmrdxC4XlJAupLXCXOeQ4VBBQVnFocqQQ0usS3Wi+C7uUbC94FXnJ30Hv1+dC
TkenJK15GsVBazuMtQF2zXR3+Ub+02nUk0OhCF+ddqhrdEqeSvStfJr179lO+s2xQBFzCFdvPZpO
G6SiE79Uub+LoOtOjG7ftrEIRn5Sdjca7QCceXz04q6dW3HyxtIIDYMoCbDHpDYK73Hbmjc+Ufcu
dyY2buJYF7367Mvi9rkPGHFNo4xNPNQHd+9ULDdNj9qyLi/UFN0gtL05tLOwHxCkkQrlKCfkYqpP
mvvVcwU+WHnOku0Mzr2WF+1Nvxuy42w/9db8rcgrcq1Bf1Br798RtsZjVdUQO0EW/9sHxLhE5NaJ
i97a375Nqls5ychoGXykRKew5LMRt9KDTGeOcoH4o4eKDIuj7e4fcuXOJz1CW6VxjzusSFvlPamN
L4chWi3iFk2pjC4RsIkuLEf7WvUd53fpv7Wgcuk4MXaRe0UtfWb1jDtMMpOrPI4oIpCa2xi6tpRM
ltt0qKs8KawJleGmg2BzLeXdHqtUd1uVGKOfwk60D1pf8u1t+/spmzMWbze2tOpPO6DT8pfiF3kq
z56YXzalryHM+Wcti8eqnW+coIZKbwQ8zqby19BXv5TtXLbWN+PVLJJiXrFwu1vkbpVIRD4YB7eA
nyWaYi+qV3xJQ4zz9u/au1q4TO3ZGsu33B6+BkcyVBW/dFBALlB8600O4erycgkYfjE6m8kmv3lb
cvt77u0Pe/Du1sH6rer6svfo08tpESxl0B2lwW7Xi5O+ukSTBTVl97X10nu7k4hG/sc9jSykEnw7
Bj1tnRHutGY01L1LFnjPTeP8Hb3CDwWFxZUjroif76cZYrZGLKLYSQ5aT8Sgx2QIlm3UxZF7l8w7
R54qkk8iC8SMsuXT0hjPfV69tAs3qt56Pwrau52RWZrkvkQ19eSWQmSxZ2touWxPPeJyKpogKm1T
HIdxOlje0PGWt6+5YR/U6v0dXPFLH/m9s7UKfls/nWt/5Qnl+63zWZEyklpZvsa7bB5E4y6h7dS/
/V5eCbki01hedFNNZ7lwKQFAwXrVd7jCnouJPpadMIHUHT+sqXbvVMsWqoglXiuE0W5QT4neB3qM
LCpdGW0suLgQXfBwwBZPKE49P2hIckLq7OzILXLEZVua10Vk9ebKElc+SDN4FkVHsCXkRGPxWTZE
6aDKviVp7UerUENM9u0a9n35YON/iv+553Vt74GFLBVDdMBZQPcDfT2szptQzk7GAYoEx9IvhQZf
VGPEGyweUof5xkYHvm/FMWi3q2HE/lCeprpFBWJQoMbovZRYf60RNY8gjMCYh3M/Y/XXOoCrHIjb
gM4nmoVhRF+aNfboy8VefEshaAiAs0dOcUvC//RAUnXugTj11XDIpvrXNDKnBiYYE38fC3AcZBNp
9RNPqp6hhso3+bEweUnX00JHYLHIZyE4TjI9ppYTUtB3k0mH+DV41JlijHjK+FfDNDhhaeHIqKLN
egVLopVphP8p7UXnNA6uBQu7Jnp2aLAde92naM2BocU+KtDQGpRp1oBtFvojzfZ5JN8vLNt85gnQ
9NgrcmR9IKX386II12kN5CjvjmVw0uVIGty/xag9D0QAIOncwI8HlbRj/SewLDe0nlfVelAa9YeG
KTdkv0BqkKv73GXWylVuJdu1Yu1KtLH7bI01Eo71ohFm15ZplU8HWexmogeYcvuLAave1/qfgrCg
EA12GaJ1wOfdzM/F7v7x1gncoT3OhjeGri//c00RLeOpZxMHpeJIXR1Ojh1RkV2ToiPckjQIN7J7
+K65Qe2yvGHMenHEcN9iPgtzHZmZ2oq70XUZw7b2vLedeXCq8bGYOrQ8zQJKfENq9v3RYy0PfVBx
w/7aVBkhoe1LdT9O/X2JASt2G1akjDXM2CvcoeIomv6uzVhYZj4qf+u8eO/Ene/s02kFjCwHg9Xa
gcrxWg4z/6ObUGZ1TpXaNWuXCeQx9eiKoDG6h1K4MtxaMXDSL+dyq+/K3VrDrbe+Kznnp6nE8WAh
yO8xyLuQYAZhRBxuJm0izgYZKI8kgPPItHzV63b+kf2b38BvkWRSHL2CHCffoYy+nvQ2MglVPYkK
dzgSuUBbNKwT+31laFlcMOltMzsz1w8y+F4eyFW4Rx9ZHTVCMniIHVbjqXgxmfIOsiEUoB5wYtlF
m1QmQzr+QQ+IdQsNwaw68hrGktMTBjViFvuq5VyHHDhc1Mv40Qzz97/5oYeu7eDtCLBSUVBj8unI
juHhrb3UUq55dHo2n8rw9pOp4OAKb1t+fO7uba6e0KMxSljDH1czrA9PkpLhKDG/Yu7b49rb9sce
S6BFfNFpXIMykt6AqaobPikR6G9K8D4ZK3XvCIcOu/2ulawtGSqpCG0KqgWHsZ/sLUTA9n++q75Q
3/9mrR+j2pkjeyPkbtnYhkmJCznHryorf9ddvicuOQWlPhy8HN6mn9BVwwsfOUue9WU9+q58VVXJ
sGrwts5u7JNZlEs+Xg8Weln6B1XZX+1QHtW6X4JpOJr+eqZF0Qm1wHn07O7Yowu/bfAyCSad6bMH
Giu+C9P/T1hcMAFSKl0aCBe83iFtrEuzXFeXbSRSy5SIGvsmbe0BaCVz2RY2Mh4m9csk/ab3jDir
5DnnyUWMA1Fcfs1V8LQM7fuw9pGrf0jDfR1v7D9hY890JaAy9zjAdLPhVkAvjoefXKhuu7pQyxP5
aKD56DYa92mR4904OdwVOVRyn/228+rgeUU8N5ycEwNZv3GKcK/F9jK+lTq74j7o95pZuccVAhSp
PnocqN+zJukd1s3prbHbx0HbPuQ8Ja5ISt7H0Nf6n87WWfPcbw2wcNmCxJn94hZPA7Ham3dZk00h
xJSO75p5vl9PEPVCUYnZqGMxN/HWvxiDjghffQlpvBV58N5v2l27w9pu1nUnfu3oB/mxkVgDWFzY
6OX9oOzpyrsVlb5VxnWtX8mBS1tLohNczb9DvciDtVj+HtmNQSLjEuCqAAVURNocZ2VCNnlF1pzd
tv7/HzLqt//3c2C/jiyOmqq1rSkJsqPdwuxoncoMxGfNeXN7Bi6jedVzUiAqt/tj7dgdRj9QMRm8
v0wxW7HdZl4srNtkuvwgyR4+51Wglyg0ljNxDJBuPLMZE/bmsacbzfzQAgjCj2n+2YdrcQq0Kw6C
8dkfm7M2E6kyM9hHo3CbixUMsdcrFe1kMYa5MQXRqHe/LbI6AsW5FmyTFkngbn/Yn4KM23ccB+Ym
G6WixybjG07DdSbn1Lm5gAoSEuHCHSLiRP3U2DkEvIUOxhCIRgyblenfr/E/Wg7piE2v5mu5H4jr
M0OcGxvo58rHpXqVovJVYVC1D1ntDqGHiILZU+v4oEDNiTZEgKm4++eGn65IMU2M4F0X3Cut22Ho
nUtpIpowVJNCGY+T9bjmf7dVAnYq0zi0ZJfd1WlnW+Gu5ox4oOo/r0E56vACdn++Zp3sIto8itic
xC/0zFVE6uMa5yULDNakA2txFWdug3sUQXl0W3x0IqqstmOGQD9CxtD6OhgrX7qiSAmFSPVOkhAs
g+1g1caj1f8xUZliItmDXmJWci/FtJdJHWwJ+q/hbCfoZl4F2raraiaENWLWExMh9K7oMfL+h7rz
2q0bS/f8q8wLsMAcgMFcMOykLckKjjeEZMnMOfPp50e5pkqi1WZVn6sBTgOn265aey2u8IV/qGeg
yPVjWOt7rTTCi7wJTrDkviYB0UoJGA06pOiWAmSYHOIPZPmjUqiEPBqsalkenxVN8q9rC8lspYSh
6yfVPT3rj91QCB6YFIh4o39LwYI0qyu+h0n9Ix6nR6NH+artEKHkdDqZVc9uY3YQUsFU9w3k8qYN
2xuIgDTyZPW5j3VKsdpFUnD6VK3cBflkXuXzF73xZ8+0oi9hAm9gHDU30ejPRbNmJ7OML4wV/SAX
7xftFt+TEkXmBFonTR1o3kI2HYDCQtpKv1TRwKY0y/4g5KJ5WZS8agAYTsMgf6h6yzo04TC50EZQ
laRn49ZJMex6VXpiB5ruT3IFpfO9SmeCytZJnicgnlYI0NGnNSUEBQ9Kj3iDoQmjIyIp4qKZZNMn
hK4N3QgARHCa6PbsQ5hmLWWafozxJu/Szpt7yZnkVDphcqOZY++F9CX2ikif2mrHbA9yl/pEcJkV
uu4KtXYVaZJ8CCPzGcva2eYWityMArjKj48l6TuhwMDCu3iAaNeadRkVjX/VlzI16vxCTgmntbBg
5xFaXTQKHQsFOSiioPSG+oxG8ial8nGK1fuSBl059PldDOHxZmz5SwOxKlG5voub+Idc5slR66LM
VkN/OlUh69p+AhE4uWUMtj/T0h8p1VFtEuediPSVZqcFG1ctSq+sp+++UT7KCKw6OTKWYS6Z4LNA
/eYaqHGzARWZWh1RcTXyBSAXlr320AAYiSJtcsE0m+A6IeDN4nSpR11g96B07cyMHpQg/5aW/q0s
wVqzEGwkMavju9ridhxb+UEyCOinSgUsp2K/EBvhM5ht2cvm8EYSEbnqCHu7pjn0s9XSbWyxF4XQ
BSq+DneqUO80SD3gU/oz+YdroKSUj8GB5vdl1Sq5k0lc3rNqOUZbPU4a0xISbSeBI/MWqL2io/dY
PxX+kFJOJpiNqLjVtD/G/iIgDnXiBFZ/QXN50MxPSZ+1Xl2LJjjt7twpoK7ziIJjS+AZjbywcVm5
itjme3F8oBVOVbogsJwkikGx/n1glSWFjz1o0p4WSEsPARp60nWg3GZ0ZYJwwa/fg5zFyNRoO8cS
xttQ28GGJNOZ3RJJMDeewnpvyHwRLS1iSu/QZoZG553BaDpqO1wJ9BhGEfjYUuWvTmE4nKZZmvZh
T/+fcgiMvyFVXNSgKUqBhZ2XfCjS5Hk3Vp9BQoDeU3YNBApxzq+0oPxuiBUwDPWi1YfY66TZgs9c
XyYzerIDBBLMLwWuueES+9DMLeYUoqvJDKzgI30+O47D2C74IGNQHYt8KZhlxrPZsM8WrGXLg05F
NWlBnVZXfSEndoTIsJsE9YPfhSdIdKmnpoxD8Zd4E4kGT2ys/UjQVAZevRNnIfLSVrieOsADQRF4
VZYC2tGaD8wTxqJ2kSXEgCLqdITjHbWiUaUKQQPUS8bgCQcG0i6zd3Ux+qFL5VFjWQ1CZ4g1M+Kh
DXKYcIoeWupr1MghJ1CvqgZYCEFHJ07Uk+fO1Es3z3DBTIcZCGH1YUo0utVZkHrDMF43/vS9LDTh
WFmFxFsOECXWRHVXx33j9KFpG4CXDHqkaJROH4U0rS7NoYp2lHvTi3oweHuD4TRo44e4gGCiBvW5
m5/CoOhtsdAC3vyG+EZLzkMygSLIZjIOXxKh1pMCSrmjLh14PzCQLcgHdj7V0qOVce9NpOWUeue9
VvHvzUKEgskbfmBxe9GOvXQCiexNdSDeCUoHTSWhByWiQh1q1nhb61Fit5lo3XQNTN1gVoJTPhXN
rkES8AWoFvn+cFcVeX8CAJFxa0QlAqYDN+is0XmeavjjPsJ0atT0O+DFX2M4+DvFBzc9pU89sHIn
oUILxCOEQ9m1N7IGjqQG3dPWFDxkEWi/1MtXfWDezIIGsUIFAuznT1F/R6sG4UKkdVoKd3Y4g/Lq
RkuyTYLJZkoflWY8prRBhHOjjl9l4w4c2meqer0bZtJnQV2q5noDEkzV+DLQFhaM5AtuW5168Jbj
hWQiFkdlsUaujiYeYBc0GuEuTLKaHIViYQ9VDc7iDnCDEpMn5WbIF7hw2pz7jqIL+YvTBIJoF40G
VIZzHyc/GqE6aDVt59AHSRGOwfeO5qZRZV8zKTjNRKz+8IT+7/VwkvTsMtFr6KRVfzNaxbmKCHQi
IXqM4vEWytcFbMlPuil8Rqj5AWmlQNRhAfQXSabhjyzd10L97JYVxKKhmp8KXkunuUBisd4JWUX1
b2weR1IlZHwDc25sOkjBoyBRHNMGIC4g5RrhvrO+RmH1aEjt9ymov4ujiK1M6KjKyN6QCuTb0Azo
C+7rXt5rMjStF62MDGjcPFP76SM+pF4IHxP0Q3NTssGU7ftUvOjDKQZDk3xXZR+wa/esi+S9MXwK
maZXkCJuO9/LavsFEdSOi6T4UajlzpTVzBEX+i9xBCndFE6upn0wtaeIYpCRlR9FuWxtaAk3UmCw
MOIjciLcDWX9ZYy0W5XSQzubM1YcjemGEhyghnLglUVRnXQHHeF9qMSDjclwvDfY9tSJRmyvx/52
TtGoW1ZfQDWXc5zbsFJiJy9ibZ9j+FAh7YMSRuvKNeViGG/RLtd5johZDsQSQU18HoBK3Ef59AnN
iKsqjuqDogPu00H9k/uCLB/S+HoWO/VCq4fbBNHYqxEt614G/xAZwrGv5SeUv8OdNpT00pSCQH0Y
sTnXaGJpYJWyYHaVkd1qmvotDw/8pNy8Q449O4Qpxaqwba5lpatotZSgledm/0LeEOJFNLPQ7prc
1I8QuKj91floJ4v9sJAhydeO7Z0aKM4hVs2IAlNbUsG+lXyKmC8AnFGwnqVK6Pc0pn1oWUAv4Mp5
45AHvFcUWZZWR9wzRZMGZCE10gGLTJjnOfT2SBTD/UcpCs1DuyD58zHiL09G6srA/HaWGaieYEWP
MvU6p4n9mMskje1xpoSioovsjD6ND1OObqcy7A95MVOGFC1P6GPBs6hduSVgU7eCJP9y1QylOR90
vqXdoaFOMWSYLogXcWUII3l3Qn1Bpt3QGDujE2CuCEPDXjB3lWA4EVYD41R9T/p0Z8bZgy8gOdIG
RBIiNt5eQ1ndMSWe7E6NhqOUgm8b6tFRa2vilCfUZZKABzK00M7HStNrB+U+pWlnm11UkI4ieVoK
Iz0raG6y0Sl7Q8g9C44ht3Pz0Veo4UV0Qz1pVC/mAOjM7ynb6iLW8pYovUiIAW/RDV1cRKDeUmUH
QYHII8qVN+hxT3lePilDcZfyPNuDEXzze4RdNOOMcPldluWhm+nRM/Lc0FJrWIxUCD/GaXJF2WS3
/McXuE3S+XMp1PplPQDYDHqytsi/peR0rEPq5gDevb5BZnyoo8euLqH5FAke7y1pXKsHqF/Pd/rS
G1LVqOf8fwBDodlIJ32Uhrg4NXS47STKw33H5c2/SXPQYEg2xEFexLnWy6LCe6Niq0C1klbLooLS
9geM4DyrN4VDWmB0bFol+U+xb4A9ZKX4Y9aGwNVAA1hzdkXRm/g3a7Ndb6SfS71gZxSU+gtkenXU
z6MxLJ1sOIZpdFMb8rdBKNAqBnRHDRONL6AXCPohrwWuW8mNgnK8/iMp1e+qhpC4GSMjPj6Zi+5B
Ds1SKJr8wi8RyO3rDXL3ImCznjcKqiARLJVpSyvRMkXMq2CGvuB1qn4lzQU9XzN46FITchUIJrtq
+A2/34Iw8n8dFDUhJKwXvr5u6ivZGkPDvsBcWihBd5vV5XMvQpqcqo/c6mjCwz1AacEWmv62RvCd
wrB8kaYELWOeybsxg2RAUUBAhNhWZZOrMYtcQYvofOIwLrYAlUS3qOVnodIb18jjSxScYDaoNTZR
Yn8mWpypsSvXEe6rqW/0u9ZQxtsinPftzBUsVmAIg+QxSMq9ZtEjJjpudsb0Bc7UVzmjmzgR2dmi
IefsBDJqsW0zCrp1hfQvXHe/liAQjdLoaq3/yU/L82ha2TmoPiJqZtiVqdyhJwiZytqhZjXbWh92
tPDLW3pNlp0k5yRXbirTuOjQKXPqz+BjGs+3wDRNI0UPQpCQDfEU08OFjQLtGrYVEWkbuOEofKMa
gGsLDcqC2ojuX1eZcmHFSIZQTuk9yF/XxiBcLVArpFqTYyGPGnAS3Thf+bNhfdLrS1oKHbyaJtg1
RXzIIokMpsi/Chqs7LwTzQtB/TymDfk1xUvLHHVcTFh4dULTZWofAJA2H+t6w47nF41lA78nQBkq
9ow65qtrHU9rKhCBHKqCZwIY/Zirl0GRfDaHpqDDF7a2KUMGi4zeldXphlpOciRaltHAqT5OsRvr
CqAOfzzENWidrIFflDbtVyNRvvdR5s3DqB51OshOKMxYK8+jJ5bhljHisqvfHDVEc2QZGy8FICZq
pKtd3/MnZUSV29OWNEUEyVip1cVQEh5B0L7ThAr1jrA4vpy2f6XLf19k/N//Xv6Z70U51VEQti9q
tn//t8voe0157Uf727+1fy4W0ftm/Zfe/Jub//Pyx8FzsWjlv/kv3otu/k33XE+3z02X/vwVf/7N
f/qHfyrt308l6vvfQam3y78NtF7+RoSf5f1LsvcX0X77oX58eEKB7PnlF72o9vMP/Cnar1l/qAQe
Ms+BhVYFau9/ifbzRzDisRHEJQj5RAPBO4Cyi2a/pPyhKBrWQegfU+2Sl5e1Kbo//0ikcStZqGzz
/7AL/o1m/8tb9PdGooMJpF7HNlSzlOXfuDYrGrIsnflblOLPsmYHt/0R6fbEW8LtOwAqvYuZ0M9d
9B8FjYkQ3uzePwc1MEiVkLZESWv1QOICJ4HGIMOQoxAEvl4cLBXPOQxFJkr0CaVtKEXGou18FhDl
juVO24/kl0N6MpV2N8PkllLTNkFvJPOt3HxvRDQIkn1edSetA4xbXqrRiSx2L8pImZZ9d9AbuLn5
5ah8GPrkAfwQMKYG5b8eVjOdEMu/zcjWovwU5E9g4B8tFSAtIhJOgIJYR51L6T+EcJVjvaBq4O/1
ZuxtsrLjNNO916KLgJbwDGm+QBwGF419hG0dbORjT+bJtjsUs7SHW+mYYEiX4JqgCiiXBcILfElY
tY5SAXf3qyMtC7tGk3bo4BJZ1l6hqj7LcMqFbFeiFwCJeieDXI58j+DrY2BcBdZ1rqRA544zJY5Z
nD11egh0xQGU5ZYUNzpFg5YUO1o/OEn6OQaD0ugfEiO6iMJ+VypgIXQjvW5y2gRfah4kjJqcjPqg
GmloFiWHRB7vUSf/qJX5GRcUtw6j+wiqduHDfZl4O33jZCYaaqUlHO7BU2m4QGZ0+0A/UbWl1a5B
NW72dXkoM/41U/4tVkvE69V7YSgviKEFsHXCUzhmP+akcnVpemh7Fd0xYbiUsyq8YRclWNnUR7nS
f9QJ1tm9OXtKRuWziBxqYZSWjNr1M5mtgT4AsNYpLhy9T49DIbuS9oQu587E7D5tALNSx5QAodHO
gl9besMMkmj+Wkr349zT1VftSP/cTvwo9DJ0ttL42M5PiJXZpAy31qA/EOjsBjJZ/KZQ4UcN3B6C
ndSN36QudPzpW7wk9yHtOeMGSNnD3Pwo5/Ck4/2CAO9tAWS4B6HN5Qr/D+6XCg5JgXeIi5XczEdJ
uebloqRUekVogcCA2e6PRzlArqM5VvXXLPEvJlCpRaQc2voxqIPLpNXuZ6MA5dwELPh4Q2vnDB2I
3sALfRfceA9+Tawvw3a4aczqhAQk/hFFddu01jdBh6muoP+Ri9ddC6xG/laM0V4p9KNhggcbh2tL
5NcZOux9HBmh38AXApqvOKkVfFD7+XYOjNtwaM+wwoEzLmUf/aihXGYGyAFGykcK2n4d3vmK/tDL
+h6GkgtgcZ8oxqM6Zx9Gfi8UdLr28vewEI8lpjWVb0I8Lc6Fpl7R9XaTuvkxtfMnGfCHKpKXqfqH
wQ92aZJcIBt8W4untL3NJArPk3IBNwyr+LKghDnSBTAkL1gMypH4B7BlxBJ1aIQXM3TTGth9Yp/v
02j2NKiybHr6YzUAQILB1tDctLPOI0QouzQfwjrbjX26h3lwNVgmLHllN5QZCeGVagZePCbfrEh3
W8glpoDAp6oWz1I+oulUPhKTX80aJ0v+UKaGR+vopk5EKoQmmjf4QyUgE149Rh9+3uX/K8f/p4jy
tsHv5Z3LFnsDTdMXTSvQqPz5awlAJCWEThEDVzxhSnZK9slR3bWXW3bsK0lELnUD7WrE/EAeEY/g
LPl2nLamJVBRcHXVPcCY4Kze+Hv8oJzQ/R4dYV27sYf+jQ18az6B09zKRdezZHSZR0zUyblkDOHf
jl4HXQv6Rw5oKxZszsc+Dn6u478Kfv5ZZHNdPmP5Vj8/t5cP5f8H4Y2sk1T95/jGa4aHFpbL6wDn
5R/5GeEo8h8SFe9FhoBUl1LAXwGOIv6B8qTMzjBxM1kKBH8FOKgZ/WEgBILAgqIbKqKj1Bb+jHAE
2fhDWaIeUVLBuxCk/7sQR1zCib9jHLakiNqYDhMXBqQMcXqlOaYEvSKXI+6Pem4AbUPJKD7MMo8O
zXwlx7qsH8hNkY2u+qyTYXaoM76oOY2rTpD8R7+trB+iFtMjh+efnSCY6lQAsUcbMiqhZiDnyNho
MdkXoIxubh+Trge9WXL9d50pn8kA6avAi3X0urUcunDBh6lv7upQlh20Frliq84oLLx3xDK5jzPZ
f6rJlRonUtu0uNMLKk1nmCDhpZaCLxAFLQBUN4jVVZAbmTNGdftBrGfK+3MQa6DlQJuA10HYS8x4
PjszeioQsylOSzRP60SwAKAmaiiAShx6y6do3Q7SZRFKKB3ovoDEZKJEyteppV2+jxIolMRCgZgv
GHEzBHetDZdzTMXJrktl8F0FGo5wmCWrQg4mmrFF6Jsh/2DV+Bpkqh7v/M4MznWDsAeEPN+GX7Lc
t4h1DKLQHAxku7gWZoiLaelWeYk0T20d1SqsAemiB2nXcnY3jqJ2M1QGrnIKoY7ePrQdvHGjn+d9
EC20egFwUcR/vVEKK4cwpmAuMFoIlbtxpsvIPU4qkmEVPTPpMwILFlo8ZivGIHQElvRKyFWFe//l
rPyra+P/twvh5TT+5wvhOnt4mx4th/fnZUBKg1i9YpgKGTYpjMWf/LQo07gW/sxuZP0PHHiRTJXh
TSOHvMT//y+70ZeUCNcPmZOP+4em/JvsZnly/j74vAhcLeKiC7yoX1uqtlJczqox9bESal3BAOMM
Sqnj5euaw6vb8J0HVvp1GFMXTV3m5eGWAwT89u2J1dCYxjTFTLTFjnWcvoBHeJxBy9kDIQwMjsGJ
4/QTeJb+ElSrp0/+k5C213ko0JvGY6yMNGXj1X/vN0koxXPdmSb53SrFwnMSNGrPb1IJM+uWBlNC
mSbZEqVf5Y/LEpuWqJLeksqhEr+26Wkps9W4k+G1SKfUNg6BlzmtPTvVcTrnp9zxfx6n/5g8Soum
89tv+mbAl3rgq3Cmb+hXygkDGnf6CQePg+AFx+o4X0a7Lbvy9z4sTwYWVsjNq5ImrkIaRcrneBqH
1G280ZXc1FV22sE8KvvmmJ6oADrRbnN+HJBf5vd6zJXK/WzxkSaDMcUTGWZ5LHfhdfwDBrnNK3OJ
fOdm6LRsz/WKvh5xdUoQGAn9emLE+OjvEbI8VG70od1vpf0rgfGfW2Wpg8gmBsIWMq9vj0lmafTK
kVpzs4mmvgOlqaWbS6KIM+8hOgl4GDfu6PmYhJP6LF0zWko2GGoSWTdyNy3B39tJ6FrgBPPzN63U
wzMx4H2yECQaHGknO7nrH/WztV/8k7ccwN/ZtRZVR6Jv2gISV8VqJ1V4D0T4hUBVJQhfYmLL0/aU
V23xEG5U4VfOWcs6E+2IxmLsTRzM4X+7zqZs5Kof+5kbHmn9uPmuhZdz7HYSMXh1lzvaB2Gj4/HO
QWFIBIV0BfFebt3VkOgzhWJbmmhNeXg+HylVo9ztwejZpbct0jl2f0kutHUVLDH92437dtTlKL26
CuaKskSjGpAQnMFTNDBwNtgY5VzcmEfDE3fGSQWhczteGZGT7LYSnvfX+dWkV9+0K6sOWS7UE5f9
Y+zAuOig/lHNcwPE6ECXUKD5/Pun5sXj4tcp4xVEV5+QWl3tWXNoKxFF4IwkKzj4Ce55NjKEe+pR
CF27AElc3xWvhdCJvnI7uS838X3zBK6HTHg6bN2Qv7wyhsgbo6g8fIvP+vqV6Rq4OX4N84k9gXjG
YkI+L3g17/fT/nWpl3GWDg/ZJTnmekvXeGRBJDF19tfgAQc70PK6aQ+jIznlyfy8bXj+yy28GnC1
taZODfS+Kke3wt4lBCmpAM3YmNRyr775loxBHVdeTilGBuvE3KJzmY2CQaHABU852bR6ZR2beqpW
LsB0oMZ0hmpXdBP3H7yjhF/r0TGiwIbDIgUz1fWSakHlyxC8gMJfjm7oNHvzSLyyU3fqRe5s7ZNf
7z+26+vRVuvZp0FiFuiZufLN6MKnuIguYd/s9H9QiPj1MmIsXacKwdJSY16va1oISo8xi+7m5/HM
vD4AgUBdVcC30ZV3YLAOIAEAJEbm1jX4y4W0HEoYCbRAaS4RE729kCIrR+q1w+loOZ3N3roVP6HW
4aL7mzjtyZfsAVkeG2w7NFLb6rfuw3c+qSmqJOG6SseQ3sDb4ctirApFiQ1iMbFyVK/Yq65/Jzn1
lWzXmwWflWkm7wxPzKvhtFVarWkzYg0KrI/a/RkdJZfNTreFfbazXOn470/Lm9FWaztSnZP8idGW
y54dxPsis4hee5IwCydi0RwERPbC05xvfdbl9Vod1DdDL+v+6p1RijwOCoOkfwkDYfXsYO7sDQeg
xm6Zqnz7P5zq6jXVQ42OYfUy1cmRnaWIFtwMIxsW53A3OIlH6SScpJz6BRzdzN4Y/v3p4s9B5Yao
/kXC/dV0Z2hGwTyiz0RZgJXmqv3WH8oLkHlMF/3zrcvhnbuWk0r/iTNDCXF9ExnJKCDaCO4GESvk
hoNzk8/fNub0zkP1ZozV/VNAatODUNXd6QSw1dVRItwvJvAn/ped5KGhgygJao1bqeESra+2Dvkg
qaFuagYomdWRrFT2rbQ8XOMX7Ut7pKLjjY8g6zgn2kk81w4uP5G7taLvvZevh13b3AELTbWw42mB
/bIjuPZ8kJ/QHDkovt067TPkui0znpd98Zu5GqsTiqGI3g5AMRkUbRgRGj+9dXv+/B1G7uxAuXbb
Z3gpsk39fStAePf7/r3OSw3y9RG1xFTM+pyxqx9U7/XKQSH5oLt07m3lIZNdrLtIITbXeePzruPe
jCdUNEadW0E3Zg9OllNi7KMX8lGpw2+WusNNECXYb1ponKPxE865V3W1a0zpqiq/9MLWHfnOyX3z
2Ve7vFaHcRDBULpa4CmdM7vzPar2XuN2yrk78wjszY2Fl987vHSuZUvF7pmCzuquGoYK3EonTW6C
i2Mazt/yLvnip5qHMDwF0QJW9WdsnqGAfZjVz2rxtQxMdA8+5fUuNSe37pNdb8FNxoVYTbT9on8R
jemho4lZipvfa9kG6y36+teuFmicZytC1J0tOtmiwxvtFISrtvBtOPcf08vNZP69D/J6vGXbvr5K
kYsaYgg7rn6ZH/vrGbJ7bxO1/gjYj2iW/BdX94Ij+OtrLPv11XhSjUaOjuSPi2AXJCpGqbtboHTO
rI/HQSk932hvEe7CFsMOwrOo5rcg5ZyNy/YtJOslMHjzK1YFhVauJ6xymDXCCq62y3fZviMZkw/d
xvUK1uH333MJyF7NVw01o+EMTu7ESMXVfEa8JUaxbULX20mf0EOmyd/skRu2kQtGHbG86IFC5m62
27zqt07C6qrvqSWM7bjkQqdUdUJ/rxJUjxfAvfZ5ePPPPvjGmOoqBDNwQVTBv03wC2GemZ03hhtL
/GuBjwzh1ZZaZ5xFjgQWhCTswK+hk6b2UgbD+9vpICs7xQIPcX+/fbbmtLrKkUNJdDC13A0ToLj8
RpfLjUvrvceCCjMezi/FYWO1Pw3k0eucDqY7Qs+QhuyiQLyvj/T/ZunwhqN0SAPMIgB4uzunLGhF
oWIcAuQdPVE78qLL8SQ5gbMk582Gd83Kn/rnuXs93uo0QPpUgxHfZRLKwRtRFwnuZQVHkAshuW2D
K+y/csmeL4LLpcxWWYeuuQyUW2NA9oomPLrKtvRDduUcLU57vAzc/+o6fP0DV0dESHwLY9oIW11o
zbWNk6dLJQwbOqc4Y6XnhKetzfROJEQetiCNAFktTcjVDVyF45xMGYnnchcJdugUpjfEir2k2OpO
PEQpCuvqZk311y0myRIsvqUbABZvnQmWpu4bgYmGSIRNYpx5OsRk5LP/7UmRFIkagk7KKeumuQq4
FKWTfTkLNbeXrmoFfBMK3L8f4Z0cj5Yu2Boyac0wwKK93cKNiihmboDeEQ5K4Omnkrtcd7GJMfaa
U+43P9c760beqpoW3VeWj/bPmws9ga+eWto0sIXNfXGLSJ0TeOqxdxDUPxa7/lLYDuKWObwNCqQ3
Yy4X0qtHRJnAY3QWY6Kse0Zu4zjuJkpM0sF3g7OyF24oGhyS3Vbo9E5NRFJxmdKwGZNYXH31+aR+
HtvJHAfq7sKXZWEjZul/affb9Zf3lvX1UKs7NU9iszFzpphjYjFPhwiDjDx7/P1mWU7veh1fD7L6
drAmlDC3mM9S/VAu2oO2V3fxZk716/vwdtlWnytpu2GSE5Sd+8nCQODK6iTv9xN5b9e/+TLLcr7a
EVmFwnU5s1xLRyTzxoN4zZexZTv0fKfcOGMr4Mxybb+d0CpoU2GMW73OaOpe+5Lc+ifFlYDVXQpe
a/deco9kppPcpR76MNPdP9iHy8f/3XdbnfG5lDEdi1nQ1sUY7hYFiphLeSAthuj5DzpcW5tx9UxN
CEaoLT5NbsmM/X106Pbdc0H3R6U+VqKD74ReePn7T7q5yKunB/gWaNrlBED4+yTvJ4cj95TcNqYz
HrVDtUe/Bor4fuq+6DuY/P/Ng/B6S60zcr3oUSYYZwqAeXUO4CNFsUW0Vu5+P8+VyfAvm2mdhIeK
70u1zDyXGKD8Wt4Ldn0NuXY+wJw5zQ5BeeT1N6GHq+LG+d8ce3XL6JE6p8HwMvbo1vdqahs7H8kA
D28UPi0V7fnB0u12X+7xztpvzHxjG69zcTkv1LYzX7axOrh02fZLJxomlW/j9+FtXt/LNv3NsTFW
95ASTgnioMw2QmecsmB7F52Sk/8BB1tvcgu33E/nwsVtfjvN25rq6n6K6rqOVZGh83N6nxzmC4xj
wTLZKGPRdtrMmn+tcry5oIzVBWVEGm46y4FtXf2Ufh3vhM/xDmqbI++G++Hav6j3mP9tXYtbk1xd
S4pSaYawXIuVN++0L6JXXocu1Eg21RI24py9j3rbOOm7/CZyi4vwY7eVyL5/U8FmotJt6WDH3r4D
qBEUlqpwaNHFdGUHBa+DqtrhLnI6KkpI/n+bDpvzfn9f/TWossrpAFJhC4vvhavY4iljqIfuCjOJ
U0HJObxKqHyLsx3vqHx72klxNFSR9+0+2jWf5wfZjU9bfc73v/7fv2cVpjRQM9GcZRGCWT+o8eL0
B0Zu7nY+XNKNM7yECL+eqb/HWvbEq4c3KluxRc5Ye1lwkmhErS+XLgYpNMbUx/TbZta+/PrfjbgK
WgRDnUSKpT8/MU/vAcEwm+btqd5vLeR/CCv+nt3qxjCSoNC1gBtK3ef35Veqsi4eIx5KIe3+H9wS
W1Nb3RJ5IIfwgfhw8TH/IH+kD+WgNnqY7tA53jisyy//3Squbohcz8nCKoaqwWiHzfd5zjbO4run
QpH1Bc+k8lavdmHZNImYDHS5c62PTpGWeLUiP9DAuM5E9KSVsLoF45xsbMh3L4BXo672Y4IaXBvA
+HVnHT/MqxFtxmJ83tj07w+CBQg0HxAUyuqiwzO46qaUxVvaS/lX7D/c7NtyweETvx+u8T7I95t3
+vvr+fegy5+/OmlGM4ZhljNoekRNMrqavMamsINGoLOkIclT+QmhO1K87lAdNib87m5RSYxBcunc
rauNaYGMbcXJxEOG8ku6gziBGZAnfmg9JCwQrlGc7q79uHX83r3HXo262qMavFcJ9QrYnkjwZRKO
y/MlJiG2AKHz9xPcmt/qg5pl1w0aGC63LnmP0f7J+6+/H+HdLfNqLquvl/Uy0oo+pyEE84tlmTdq
J7+UNz7U+/MAHwWKSFRo4L/dI03SElL1FqPQKuumGwTr3d/P4/1v8vcIyy94tQv9ECv0ucWHcBE2
6sPsZlTyHmWZTqWGGn/6/WDvJ9zq36Ot9l1paFXlTwEtP2pBy3OORMkBTWov32/t8fc/0N9DrTZb
NMFTGzsm1vl3ESjktKXVR0C8MaOtL7TaaQMePxEc6/GlKV43N1K/5/4lNgM/wqTag4wi7maVZmvU
1e5LS0BnZcSocp24dVzbHZau/8OZrUIvZApFNdW5I5a6Xfx1tvbGbr5InOgcopeBS8iDerF1Q7z/
QP+9QcxV6IVtcDt3uIryQCs7vC+C8QCq3KF14MqE95tgz41dsi7gjVHrBzBm6Nc1J0FEfjv5rDZ3
v1/JjSNmrp4wH58XNiKS+BV9H7+9nKzkEmutyypqj78faWNbrFmdUlGjlBezetAkPk99+q2O2vK/
uFp1S5VAJWjou1mrDV+YITkmtkRulGtPmaJe9kP3X0wDbV2QD5BaVATD3t5JqPlhASOSQsrWeBQL
/xH93K3n972P8nqM1UfRQ/SsElMmNBtNiHtPNfIQhnRZltLu99/kV8AgxaXXI63ucMGaBKlpySbS
c31WnfhLf142Nz7yV+n19HG+QBzH4aVCsQb6C/kjise3yU552A4S32kl8VvAvqrwlxXI6+szjRS0
mtKiJiCNn8SXgDS1sSS4jw/yQThuLfL744FL5TpCGEJdx4yxb2BbEZFBLqjU/qnZJ3tKEE55pXi8
/tuAqGUt11Gw+Wq81Vc1BsPE8KEGUvdNpPmuPoeucVu5qCJ+HZ//QYD/3oF7Pd7q2zaNGlZdwXiN
l135nwZWFPeeR+x2r6odtqP+7daSKu/lFK+HXH7S6wcbG2HkNjgc1l2EXUx3lqYLNDZbhVYOqCje
ndYWPLqDrgTQI/bkx+KuuraQHTkpKfp4TtvsoIFqn5pr8bCVzL13nfKtYY7wnwVt+PbHIbVQVr3A
qZoQSHH7QX00jfhKbs1243V65/hCBpBAvopgX6Hpvx0IY6cQAeJcd2OI3IuDQlNiZRTe56ji//78
vjMlRlKh59OEWdSc346UhWIzVj4jZaAVy/oSmcITBtgbo8jKehw6SPSPFvg2QbnySy8iQbRiiGac
lNWuy2UE6yt/8HGObPz8HIdJP9xoPrrNbtp6goD3Y2FjMmAjWxUVX+MZcarzEEgIg9dZr0OMnpOs
GJxO7Gv4VP+XtPNYchxZ1vQLDcygxZYEQZFalNzAqrKqobXm088XWXPvIUFaovpMr7p7kc4IhPBw
/4U81F2BqJ/ZJYdEJuVG879Jpe6A2gqc1VVgJIDV41Ebo7VZFO34UmWxbbxWuhX7hyaJreFLqJWW
A5CzLKydmSil9mmMELrM95iK8cuwpUgeSkfoabdpi9/AEaO4L0cfhY7PMdhlUEe5Fegvit4P8c7X
9YaKka9CrZbDo9N5+nCUKAybzfGL7atNFLq11Vjoz48oj6FbPPmGNaYrHAiz/J+0qLtsbataKQvB
L8NYp+mga/t4SPA2QxAIpUlYqijDxj3CPG4xmH2LvXwX+1scU5ptU0fNluy9EXLVOIB/obqCiGWq
yMXzaBvqIcLP8Eut+AjVVzhWsnFswBurQmqOA/4KRkSugAJdPT6pUVF9MvoEvYCpGrUBMno9hnfm
oKP96QRxs1PlbviJdCHmnccx6ZwHRLQyfaP7Y65tomjIB8/B3+bQ+qOB8q0mRd9o+Sn0h8JRxXAn
MYxbfbTr+9LXou8TWts3RVLonyMND7zQwBortTBx9IIjNngT9rMbTVLzL0cDE+aVidHYuGp1p3/J
kXwYdiUEa0ADfuCY+z6ayuwxwFR73KLnmRuPOFGq3XeoqBjMmRLek3c2TurHbV4f4W8PcT/1nzOU
9hXkIc0sQmEuLUP712B06a9j1+fxuArMLh3uLB1xuGjNrCoIrRpR3MkYbiPq81izMJV1oxk1gglD
hty1k5BRrI5TfrQeenjn/c5WVdEO76e4xkgv9Y9duEqaCUtXVgYcSQiYGRrWyrFO0d4elZAW9uSU
9lekGmTl2Uqd+nfSIdOqj4b9A6nCrrstlBhvIksdH/phzCyAOUUPWL8KjBjTSCXNdzlfDpOwoevj
9p/4mFfak6Kjl4gjmWFLn0BlJlngSaaata8DVEU8M4siULsXTAYtJO7rLq8x11GLJJE+D50mmJvA
80e0yZWJ9VEj1Zm6R8WIyztcU47CJ9MKsEtHZT56UBGXQiDCsns0U+Wj2d/WTmVtFYhtyrbXnOM3
xEQzCnMS9HuvrXMf5xdJQn6+VWwpRlvjGOZe0DZtgSeraVRo9gY1/NK0CZB2i5LOyFEmaozms93q
Pfi0ykILAH5ebgqnPCu+Gykh7c1Rs5uvVqa3mBbUUWHlXh6G04S31mROn5ykS4MX5DSd4JMiwe1D
eD2WSk/ph37YBRit+ghby6P/s7dRRzoi396hjxgEgWTtaxwS2q9GppawuLK2QBO6yfCGT1BCRwi5
XI+TmWr0+0rJUTAImDD1slaWVfpQ2xzqkiVKqDbqCcNt0PWmisgzgkkVBFsXi7EUFQI7qhq3GbOy
1LeK75d4X/8f/WigBgDA1TVDxKjQgbZ5tBdSHKPVUMXHO0WS6k8fXxsXT12FejWnOG10B5D2BQdI
1VJWiBDMFSz80vMfm685FDKwl670+nEscdmdZj2EsiBY6qqKwo2uzS/DXmuzlM+NYygYF5FjDZAI
/qJ6Os92wHAApEHxCJAh/2rPLl1V6eRq1LHnFMX48Fvu9Tvow++spvYdTbfY4Znnc38iGpC2oIld
4ncip626dFIwBN3CLwLHFoL7BopwUL1269By+HgiL4gL83izd7XlILeUZfiD4rGyKV8V17lJPWmD
TvWGbsBaKP7vliq3F0nyPOhsWuOpADUaM8h430Mh4tLybNe+HdfONj90N4soYZEEny2X98/4v5Mq
pAdOM8gqRskwGBmkeNhX96zNPU7mmxKOAmaxC1N6kdaIYI6Qg1BsGMXz56IKJw08KmtmCBHZQWcf
ZmEjPy98t2vrBDSZoYO8ZLPNo+CHoKPy0xMFe6BUe9aD12PiTRGC/H21RkHlRhFKkKm+K0uasiki
QNEiEffa9jj9EbPFg7H9OAbd4KwF1FRxqycYIFwwv473nYsR0kuiLz+w5q8BsXZIgNkelAfhGc/W
DqL7UmeGeA7Qxz9AUAg2zjupR/tdLiKNL7rLIhgKJljK0o1TLyiUyLMpdjdi+iTK5CgXbVoq5HdU
rLX7hteGsVZvgl/tNv6N0X36deETX44UWg0FV4QkNBPIzmzVKjk2pGaBZHy8j3b1S+ghG7sJd/2n
ZazOBWRNg1Qj7KEdDbEW2GFiUZ+8sfJ8LBO1DS23fAMk1+Oe+yX0+pWG1MSK9htEhXod5KvFk2C+
guZxxavnJC6EorEqjdR6LyYq2BnBdIldaV3R0G72OCfBaFx/PK/i+XJ6GBCSj2krQp/GRG99NlSe
HJoZ1AzV7631ZE83TmFtW1w1oDg++MpSufna1J7Fmw0xy2PFAqIE+M8T1Fgauj+tgiE2LuUeDC4Q
hF7pS8fDlXk9Czp7w+lWJ2uo2iLQuYt+TJ9FnwVd1rX/IH2fXJjNi7x1db5a36fVMQQRGIoosizn
X9I8asqxMhhmuI9+KF7/asgrx0dlaqtseW+tS9Cnmbxqyg0KrD/C3V+1H+d5AT/CkYG1wX0hBUH6
7vxHoMiu5g55PpSb3hVQT35BgLAW+Sy0LX3lbJ0nQL78GOlVCZD/dz9eWxfV3PkPmJ2IbZ1aeSPZ
JtXcFlU7/zHBk5V6kw2TftrhJr4Q7+I7K5z+Qm2C2tYVzCdlQq2S4WS/7x/H/2RC/evBfxsH5B/V
dtPT5F0qyFxsoFlMcdue7Nk+wsW4qtFxrqiqRPrBwNLX90OvymT8TszNx0O8QFGRB2HIpQKcRjnT
xBz5PJyB9RhyywwR89T+B44CPO5/9P2qt3eKG21E7md/TaabUvsm8ZbJwh/iCy8Xzhd/yGwjW1Kg
lxjviW9b7vV/8F6YNsUz8nwuZPc3wXUP1qif1avsm/klelk6K69NO9USsl0ULzi4REZwMu2JQX+i
MQLLNZynCsLjdJdp+AVq2FCV+4/nfCZwa8kKJmooFFikLxoFoHnVFL+euIgyDCX0bfRs7HAd2Rav
f7VjL1Kz90iQrMU9p3LVnY8KySzU5coBqYW74D7aCZ5jfiPd4fuBJMLSFF5mu0RD/YULjlgok83X
UqbbSSxXsLJuy30SAI4PXeU7hoZ7Z2vv4oPl1t7SAr7MdmdBZ+tmxLElxjABkd8dvjuessMr5mak
4S1Y1tJ+UaJgvlDExzsd5GxKLTzfKkcpI84EeT191g+CPlGs65tgi7EhST2Wn7+Hm6VjQQzj9F6d
h50dfYiIKEdJY27z+FYIVSbStu0wdM8WGUfX1szpAGcp4JgpPJnpBr4feqwZuo/GfeUmjwVk3OPj
f7EXDMRD2A6mhpDFbN+VvPJ91cwxV/H6WwGZDlgs+m6ZHn91Ak8CibP+ZIN3raTXmiUCaU1pIocf
hz8tldLNChxBXNyGDUXPhdP14tH+frqenCqzoJD0TauyOFXQaN5WAL7qyRUSB0g97sz8X1+PnOVs
PEVGV0HUCWZL00bp0jfK5Pi+FdRN6hnP9QYvCw7sv8CbXLscT6PNViTHG+U+QSoW9G2xCcA3WysH
ErU4qouX/BN8wYXVMl+bYj55liH8hg4UJYpZGoQAaVeMcmwJABQ42OFOiBOJbpfyowXX8nG0i3SH
YFBMTJvLn0t+/hZKy8SPdJmPV0wP6YRGxXgvLI51RULytV1H5Ftt5CwEvUho3zc6+ES4LZAIEJ86
X6e10QTYPLFOzTv9UD82KMvw0jyI9ovs6rtlHPPVE9S0ZE3kOaJLOju28ZYu6iBGJl2g/OOvAgiK
rY7nHLBHJt7SSXY1nhibA11L1LNmH7EyfU6zlANG3eoHddNtgRNvhkdzpXqFN/2sFioGV69bi6kE
h+VQ7px/x0m1RkPSUzG+6h5xUq5b69DeLb/zLrJ0vh3/MJcy64Zu1WwDFhn/0whQb0e/5alXV/I/
E9ivw7BVdnh43yGGStUT2fF75XO6yw819NSl95c+fynMf8N8WzoT55vCb1BCDGwpzuCNCruv0l6r
GH+6pN/hju7hZ/igR7QoML2/jZIWrDx6wRtfGYxdUuIa39T2c1mWoSv5Gl7eERKw+HSNxk/dr18T
BNa5IbaGb9+0LR2zIOweQ03zlGZ4TSPjO8Z8+mZUtV8YDesrvWsPTqQ95mnzqIb6DufAXTrl+yrR
Hk1YbR9v2wsCMzNA1ZIES9AwxH+c7yCMczMr1un4pO2xdCncfivL+q0L4l1kMfKocqvo+FppwGzt
4U0zWxSMg5sYMxUZfeG6sXlEmv1WGzhY4sIz+v4AX3KjS9pN11f7Ko/2PfaXH//qa6tU1FqBJ8D7
unxcqa2BuVOfUN+lmU/mfwi2xlZ1E2+pgvZu2jBLJc4izVZIHKQtajhxyMFts+Otn6DcKb4IfGKy
xya2cyeezpDd41X8e5FSMD/C/3yd/4xz9nWm0o9o4jDO0WtvBWSrWmP38WhtC1e+MZbSi/klNYs2
r02WWmzGsUM0JLl7V9DDAc1uxwOWAA/y+1N9KQsWp+V8dpENFAqo4CAvYK2JcczQJvY53YpijZMK
TvMmRPhq4Sq8ks44JhxBBbIZjcl5GxmKT1U2GWE0GeE15Wcv9et0KlZqc7+wMC8PFLJ5IeOBov27
DvD5duocOxnw/xH5oFguVOlv3o7rDD25pW7/lZvB0XluW/Qd0Pm5uPvgmDupQk+H81OIQgkAApbi
RBPth+5GfV4Y2uVaJB7vMQNxS9Ekn53XU3VETB43tXXr0nd+FXm89mxsh31/t5wwXbkdBO0A8iWy
lUCeZfFrTjLQNrJw+zHweRy94r6+BbLjdtviLnyDhumKepXxA0kHiOzlJ5UEePHevVwyIq1ABVcI
bhkXiICg1rtAmfLA1R562C3murkLPZE+QdS9D1cpBKL/4jFBTCGkydVL2UqbpfdVG9Rw6KuAU228
rQ4YBq1Hmi30rXaINi2c/Bf1IRpXZ9Fm6TZOb6VpIFkN2WACrtOsFMBQb8YWdNDO2P8Xi0dUyNFs
o3oNruz8cwJmkzKDi4FSuTiwrS/+o4EwR/wsKtaLB5lYiufHCtU/OKWiKE8qM0/SEm3Me0R6/bXx
IKQN/c8Mb11t9T3Wskj5rkwPBTkcJxdLj1cSUj4dzTLTQP0VIM7sE+pQ6tt4RF5mWB+93rUPySZ9
sfeiQt/9StxFNui1r2hQcONko8dzmUUFeirhehCRG323D+LA9h/xI4BWUT8vc2HEdTOfV+wseIKi
84Xc6ewr9oksyWOTiK/Y7rUbcpqtslkOc6U2gigbpw0FH5XeyrynOoWKpbW0QNdYet7XD/1j7AkO
3eTVVOILvH5WwSLhSrmy49HYUwB6QybHkWQ2uKmhE5jVBi2cA4vmcEQlqbsTDYB2ZWzbH9NePAwX
d+GVC4OoOjcgLWRaaLMFg/uZQ9zQ/9NZgeKVrKW7cFfj7rx4vohcZf75TmPNdnyuDVWSi1jVPzaO
GHSR9rg3iubKuDa/4lRYrm5JtZ9g335Z2P+iQfRR6NnkJlGTUj8gdLoXil7pCwpirJ3kYUlm9eqG
4LUr7nrqJJTx+CUnF0dJ6QSJSMdZ919HoVb2fk2JnjzX1PI1cfXz/Sfae6J6Em10glSuAdKyaOo9
HSM3uXPupG2NlsMiPFsshYs5PIklfstJrLSx8UMRIxvW+f7oZqBKVuVu/EfowyZud2MtGEVdyzAM
1iUy1RxkKuiD84B6nVNoDgiIGsG7m4Fx4+8FL4diu6g6LV668/NFVCxOighzpfrUauJYEfo9o6d4
ESp6iHaOd5a6kYeN/5jeCK0yhKxe1PzJz54a6S/kVy4Qw39+g02iCISEpHQ2aInzG3t5RAzfSY/g
EByv2mo3wZOx6XfJ9+Ru+qa+CO27eptvi11+l3ly5FU/l3OgeTo+/yWzp8dY9FlA7XuCJyQXj5Vh
hHdlIUf5QnJ88cSZx5ntGAzIUpT7GbHm658LE+CcdaNiuOuY4W2umevAsXe2nnoI6z5ZfbZVofV0
Ccig4F4dgeX104sPdlrJDa/oj4eFk2N+LM9+3fxRUsiOpFb4k7rtW+3hQr+Z9JXSrEULDdDXPbjt
YK3uALItHs3z/TaPPNtvfuf7FbVry5Wf1EN/q+2ktfkr/MwDBVkHZ1FF+ELNaR5vlvLanQ/gyiBe
NBkbpbBXGqqonS+vjebo+h3ihz4OMtGtCnO+Lz3Hf+uGe/y012mXbBSs3ALpIQZr3GJ3lOuIp04o
JvS/F77H1VUpuAE8cOjHzDVvC1ZCYwT0rBOEGT/zSHyasK1zQ5n3cLijTW79DXZ+Kers6oon1Zec
mJNBKPrlwxaHIXA6WPi5Rb9uHnHFXt5/4k46PW/fv8fJSGd3ltJoQ5Q3jNRRf5VHULv51pwWztgr
Hx0HMNrUos9Fv9iY3f8AQqs2Ok4TD0b/SU1fjK+O/0ORDnSMPfObSOXKz035rbnVMJdVtr61ExXq
vxAnmicHAMZ5QyqygmURt+ac9xFkla1mKdSSSVcqywuGsrUex7CrwsekDNPU1YeplD5pZl2Wt3lS
lK1XVYnyvegdpb3ruIydGxxiDYyJfaz5Vp1JRrVqbANHV6vFo3qbT0kGhLtSx3DpCLvcqjjfUOum
l2aQB19UsSqtr6aRZnvrtajU52h2aveixy76Wpxkrx9vgsuVcRZufk9VeW6riZDYbfR4rQ/dOo15
SwQLUS5vw/Mos/MnnPosxw1a0LEQlNlx++xNT90t4vwu9xY5r8kdD/uWztK8xGwHut9nxf9r3Ovr
DOFcuAy3zW0NXBIa3WYxk5lng2KtWdhbQEsBoMGqO08spk5qQghAEAj21X1yaG9MeCnDXt4tRhJ/
6XwPn0eanam4x6utLhrlSELWewGaHL513rhJflEj2X28Ki4gWvNhzfayX/lOyptUdOXjxz+dTjAX
T40XUzkQUcMbTkkPY1Pl20LopXHOzkdc5OK+x7ye8zF8HLbjLlkn773BZWWK+eP6fZQ0XCykz6GH
zS+AbLLrpLIIZUwYwinVMVrZVnLISvPJgldgNtGCeu17i//iI55EnA3OKuM8VAciJumqS1dOvlIP
yq2CTk9yN+6G74i7rK07H9AmxMh1DNKk3P7o9rLnPEnbeEO3e+HUvtKqZFmd/KLZ1VCUUuzIDZjm
0Uueu62o1Ogs4fq+XvSNuHjQvM835BQdFyle+vOSQiuFPVkqaaDoocufKwEV8N9LYCmaZ4ur+Opp
QNUEGW+aanTzzvemEcQgw4VIHV0uNy2+wgLafLxYr51rNj8ZxzKHcuL8oa1Uw3AMOnT65IOPZEy7
E68z/WbxJXhtJPiNIuSs4sijzqsVbZDmfa/KvAI5P7vjtvsUP/h7A+22fBPI7hEZwt9LBe2lmCKb
PXmjIdoyFlhcju5o6/sGAU6/0L2Pp+/iWcaCQDJNpwQLIkY31dkLJcaGPcuKRhwziifO6+5OlA00
5MaCt2CRpXtRjXmPx07HH1Xlc7030U7GVB2TNjB9eHaidlelG/k33AQh1zZ5qluOq/G3Mf4FyOnq
OFXsfQ0SMSyR3klbp3GDIaiaCJY/UpuT19wLtEq9yW/C+/S54PxevCzEZTA7Z5TTgLOPF03ZaJCw
iBToaxL+g8cvpon4SPvpCl7HqtYe62mT1A+abmBZ6iwdKpcvHQZ6Mt7Zd1WOWklVjHmWt/ZTQJ1y
z8nixe1qekxura20LQ/lOvAW4165O87izt6ZCKgmWWcSt3YVz/4sNGDEjjTQ6V984V+ZYgNLAgeA
AK07c16dqYz+aEZxyFH+WaYOJOwJErTWsNp9WkYHXrQJWbk0zk3aB4CnAULMjuk2BS+Tq8MA9aSk
qFDybhyTtlkbqjC/jtzUtryp1r+Gnfm5NrPeXdipV76oAZKZkhOdbpRQZwlBkBdJhkfICAbU3nbP
zs+Yir7bPPl72GiwzcgMSLGy0l1qDl1J5s8Ci2PqZOsoVtWWpd2jv0Bf7Ri1myHvv2uVkm+SY6S6
uuLvLbN++v8c7my6h0KPhlJBYKJHQTIKUB62Hy3st9ADAwGCA824FQs4+vJxXPFnZ9v2bLCzbWuZ
8E7xvxN6tpgZFf193tsPejusPw5z7Tw6izPbn3rON6bnLACuJnWI1J1i05XeXTUKr8s0bEqW9suV
oZmygXOSoOBgni227sl3hL7exLDfWMBWfIiidJ34+Bqa3dJCvXJtIdZB4VuhPWPS7zqPAyxBa45/
ZKD+9IIqzAE20brY9/eJO+3+PUSPrQmRAP0beCOCNjIbmRG3FJ2yxHRLtf/sHJnSRPmST9FG1wJv
4cNdeW5giKIBBccTCjTpbHRJrU6trVUkxxVFu9RfQSleZ9K08p3X7jiuUs6GHjD4sOhxc+VdehZ5
drTigqzokg5f3JeGp2Tw5f0gkuYsyapVKodvjhFspUm66Qb//tiUT3V13BVSVaxsu13o7l/7xKeT
MMvrgh4krYMPsJslxS4sm5tGX6zVXTndaUgLTgytLzoNsxiJbteRUWXYg07Om+Y0O2zOb6SpOdQt
ZsNO75q+/GyHyoOa5Fs7HV8iKxtWC1/7ynXG1QLczRBEFYoC52u5yOpasid+RO8hMwZI0lqbq/K+
8P6iY3v1+57Emh09FWK9skWfmtTIeeuehbOZ/irQZ90jEpeLuOtrR9DZ2GYruYOvaST1+9iCnXxc
VQj4WxtJ95CDfQ4P3UpTF069ayfQ6WzOVnDZtOg8+uzTdBhWaZRvoAWvJQQ8P/5qV94EJkhhcNAY
xQku/uyjVX1bNG3ER6Pgn+fBzkiHzTBVd0PVbcI80lDzVtQVNNWvHwe+OqWnkcWaPjlij04f1KrD
SR79M2KN8kcDr4mhVubPQsVy6Wq+tg9P44kldRIvb33dURsmNAhfi+h7TwduYUTiF8/uw7O5FL/g
JIJKPV/qJUZk3h0xZhN9b+FALdpEy23Ta+vjdDiz3ZbiwN5O9PvdfLiH6Q8qDI+cfukEv7anT6PM
9pleIeRndwxpKN4g21fdtxGrgwHncuPF0WsXy+L1FL+UydvHc3klj4JHDO7YFmat5rwDloyw8uSe
0ZnVY4L13MqJ1O8+JsmDnb/IzhM2J78+jnhlPpFqh+vA8xvplvkRqgyDMuR5ZLiNVO+VrHJHeRzW
teRLCxv7WrXqNNLcv4oSThlFY1u7dfhDQOkUR19rWb6eUlTirRTTlHKVWHCNLVzT9bdCfqntclUb
Xyzprut/S9URhQXV/Xj417bj2a+aHQRJ3ob51KC4/i58FW5r3utesYX26Br5tjt66XJj9cqWxL5K
hSaOZxqmCLNrKyp9Xcqx7KaaY3xVN4ANnqNgh/Wyq2zqLc7WcAeMJYfaqyPlKSRajNAdL+4p1Yn0
NLSGnuetaFQbu2JtfxNoYmcLsldeJjheORcs2jZAKgwE7WkVn58LQ9zphW8wtbyngVMV25xUxPeK
feWVa8d1wiX5yCvzKqSHSFxpcAA2mgVMLSmTcg2BfqlAnQStAmXxshd/YnbWiZwOKBPYCV6Vs+US
F1KU2oNau9HnYSMILcJciucO1JJ6vUzYvDqik3CzywLtH8tp9cBw1eZtDNTVpP03y+JsRLNJk7sY
9USNEKJq1ay1Lw6vJ2qLx028kYD3rMeFxPDKiXMWUIz55Lpoppq14hAw6+jdOP9MNQolvf9f3Epn
YeYXBRbxiMrzpdRtfWtgT1XDDSxuRb3W2S8Sna6s9bNoswsDGCPqJjlLT91mkOzpaOzsFVO4EgrR
i8Cay2gUGWGp0YPiTXOBObHCqjbUUNb/d2cZoOfdfoOKyqHVlx3yLq/Ds3hz1AlqHnHWohCIAJOr
HvSNoB6aNYVNlbfa4lxeLvp3gK6wH0X06UJXSvU5N5Ws0VmR9V5DIKGwbnskrpJfwpc43Jrbst8v
XAOXTzZiGnhPczZeqdxQr5LbpCam38R7Xc32NQZOyt44Gp/IOFZmB0Q50tSVNC4lvFdq+8KNAuwZ
vVBOr3m93aiTOFKLXEzuLa7eXiq0puvbd+zJv3fRxQL+LNps9xHrWNJ+E5NrJztTAVinoFXfbmT4
h3htk7QtS5qLZ8L5qUn9jWOZFSsLEPFsL5Z5VQ5TImuuTSW3N6wVBsYgI78P8s84WEqwL88XvqED
ZFjwC9gksyPaLsGU6+Govfcvot00gjhL1ii2K+t0h5pQvt79FxvSYqFC0RUtEwT3Zts/1uweZWtV
Q7K9d9NvGZIIIAgbV/ZSGbTIUufvCh/3PN7sXVY5VXXEd0BDTjjMvPgxoiFlbEYcvAPo7jwKieyo
2zh3E5Dn6e6PHdZStegKmOD8Z8wea1FiV1Ws8DMEdim4SRxXsw96tYrUr1gfRYf6Rtv2Gx8rwvzQ
J1ttenXQNJvu/sJV4/LQ4B2nq+8UYcAN82QD8a7RdHJNczPoUZvctd7+CJj268jYiOEvmx2Jj3q+
qs9DzraSnMRBUImPgLjU2j5mq/7o70pD3lr1ktXtBTwdvgLDAwhLa0ngDuaLOrOtjladWGCKB9Pd
s7UvmnvcvftooB/9mG8kVxtW2qbc1iBWsfOxO2/hkLx8nZz/iFk2osaNGhQAkcGoCwZAtRViFUNP
cblnijPPWMs781lsARjyC7Evj5Dz2LM0RclRm5sqXezqYXOE0BhMw0bKVsZ9JrwW3XgzfLF+WbCp
/uK+vb64/jP7sy/tHDuiWe8Dt7f6Z/xhqVVGCPIJV6Z1ihvAUl/vCkjufLyzI5MONGg81MvRlBAg
tNKLH7hz1/GDcNmwtqgTYulR3+M6v1m09ri+sP8z3NlpJpUoygbQBd63dXFP42B3xEs19IKtoB9J
uGZTe160HL7MahgylmH4LbDIL7on8dEPyqwmbO+VQCfEIwxFMYG5yjGRXhaQuLqcT+LNhumEhRWn
YjmLPYWF+yYpbpXuN1sKb/vNuFFXmTd8Kb6odzaYuHBJ1fLKxc/zTyQ4ELp5tcyL4P3Y8UfjQGea
Wcp4peEVt832GmoZ/5oPwflxFmt2UivlIB8zWxLbp0OdVZAvhG5othcomKWS05Wnpg3eBp0ZQzCF
jPlhnCKwx7vC1N3BR95313eSUa0KxYyD3ZDUw5dKM+NNnkk3rRpa9x3w9w7W1tpMI9PEIdCydxQs
8oV3h/KuJ312YKtI3uB2pkHKkhE1mx2iUWtFsZC6dCXZLnYIb5he29vmTkFl7hcEhOE5D7TxzTwq
TuV1QV3E6BTWHTqCSAJGq9QawptoCqMtwp7GvaWLRp8fWTdyWDoHQ2s5izglPqV6Md1RijdYQHFq
7SUjaF6VtJWgCmeqhSmonT3mma9/s+om+JIOlflc+uUYrYwq7zfSaIYEbkf7uYfjvKmGY/xQTMfs
sxU62jrWSvtpcibrpS2mggrRlNS/B9QlsaTRyuQ+9bNqr40VVFFTUd6aTtMOgx2gtBPS7UVYHrG9
nZLhebKezGJ4jPzQec5S2y/QF7WybdNPDSqFqj09xubUv0pRy43ThsdbrbaNO3z2km0XFU2AComK
4KBNff0TWn3Oqx9UwHPNo0FeSQq/6Z02vp3qo/Wp0PrsGx7b6QbOeo9sqayl20IZ7Bszaor7optk
ouvy+CjRSty0nWZ/s0s5/R3EcffsJ5Lj+ak+bA0ibGL0PDeNVkt7vTeMezzRg5demY73x16HBF7a
8fMQJs5zlMTdGmZH9slGgeJ1DGIJIK99fI0oH+wNFuObPfQcbpodsgCn5r7vshCLm0ru8lXY+nBa
xrp68GU5vomVIQ0R9Qnir90YWK9S6VM0SbXkPgHjtrcby7zVHHV8bMsxTF2tovUyFWb6rBxta10E
zfRY1kX4S4ssJDAGtdkNJHFuF6vVnVOEzc5CZfVeTpR6E1sTEhJDq+fZKm4T/dbUIukR9J/0UtW2
kq+TRo3u9LSsDuS/gNZVO9xnjRxuqylK9k3Q+DtVKeK7IK7bF2dqwS8ZERqJq0BPmv2UpYorqHD3
thn4m0bPFFeJjv3XIdNaPCoDfx/COd/7aZUdysoZn0aL+R7DRwa6wdyyC1/4zHW9DbIxewlC+Mhx
EZT9WlJNedqYbW9VCXqpVd5t0P00aYRIZf42yGFOO7yqZCyi8kEPD3IxBuGDHQfD0Zt8Kjqr2CmW
QA4XVzd7HkEkwzJgmbOAZ5myGhnwjTMK/VUKjdACGlf/rG86D14WWjnvz/OltPgSBjCLOTtsA8nJ
pqYipkiL/YOyM/eCuKT+ewV9amtno5tVEsd8nFoMWv5ESn8V3+39uLZXoA3X5d0SwOkiBUMQQCbD
xpwSOPaFtydaTHqphiN48Ujx2kTZWF2wslMbNGq0tsp0u5DyXTzkRDxE2eBdC4WAOXYjgBafRHlv
CfvSY41YorIyfgbIEbzFKYSzGO/hACufpdvryoqBNUj9UNccXo/vl9tJfYqN1SmGzzCbSV0r8dfM
z1Yfj+wivxIDO4kwSyfR25S6RCdCnHyyEccwET/1daASiwZPF4Wb90hUpoSABJrTsxuvSysNcdbJ
4p2IbhN87mJd8iYzveLh308bkn2gtSj1cvtdoLbioxVQ3O9tVz4GX5USlF08PX08b5cZk4ArUe9S
wWeB45u/gjSlyI9mZbMits0PYzfuOm/yqLwe8JtbfxzrcrGTmglCLmIYWLHMZaDySZ30CqYwEgth
9KlTwp+12Wj3vTmOt8ejOWx601+ElV9kwIyPtBsCMFVzdtrskUML5iirQ2m7RroWxWWR6+sPndvs
UevcLg3x6nQi7Ejz3KL7c7E60JOsCl/mkzXD92yVOyB4s2kjpeWqq5GO/tWq2m1m95ul1+zlDkMc
FBAGWAyqXtAQzyvAMObBf8S27ZJurc34uUiUhR12iSFkJk0snmzWCQqh8wy0TlQl6DvDdv3veb9i
RPKncQf++3OxF9X65lG5k78sAfqurRlqQIrxLqCAxs/5uKwqCjKzGG23U8xtpVdblDZWdlutOds8
u/i3vtosEYUOtqaZgiJ7wVptslHJoLLbbmUUWBKlGmKZWY+uQT363se74TKjF7EcwDrsPahqF5jM
Ph1joeaIVpkGBlTb+ftkbWzTe+Gtna8XAc+XR6SIR3VJiCpfVrhrLU0bUxrEToeUREkF+qi0Sg4m
qxEsMkKOlF284GWJhCU+0fkT4SzuvNKtYPCe1ak4mqnE/o+68l9wIK7t9JPxzZ8i02BPzWQyPvG8
d7xxZyBPJqSZhFbkYkJyLZoFNAVOJbsCKNT5wlR6OT/2oflHalRfD1vqR3trU+ztXf578Vi5Go1H
H68g1AwuCtqOPuHHbUhCV0v4clA4eEjQVKbNKNgdCwJC184Stjd1MdrXVPBnQyvkojak3oI0Jd/n
2o++WaztXrQGWPFCMo/6GzkBCPXzyQtyDe4RDyQha/XYbYV+sr3KHpf7wpf5zlmguROlSadPS/qE
0z9vb9RBe1XlYlolRf/68Wa+GkekBBRLwatesN0T2Vd7I7DdoPxnzCERA+wZ+6VFdzUKUyZzIIIl
nGdvsZUrtVI78Fq1cNUO92kJ/i1bEOa5duLyUf4nyHy7ysFERzT3LdfKzS9SFm/qxnmbJtVrGtgv
4e7jibu21k6jzbIpPTG1Jh6IVlTU/nqdd4zifhziyoDQc9G4ldHCor83q0mpUSObeVjbblLIOfLx
XClbq+yOq6aZ/KchaIatY/bBQrJzZWDAEMhm0MVg185xyxkeDnKScj4kSsdlSdfSePh4XJesEvTq
Ke3xEEN7gCxxtk9RvWrl3uICyd/GN3JRpEOTdZliNQoaYDGHvzqNJ9HEgE9y+Cws7TLi7U99Bu0W
JbmPzWZzjOT7sC/cJl5ahheqVlzF4i4mLYXXZl6IZR8xlAhaHQa5sTp6+jZ9NDfdBlDZzdE7uiHl
ekyKvkXbxrO22a90Uz22T8tltys7jl+BNofKdqOKOjuoEBi1zKGuHVcNOy8M6XNLiacYXz7+khdV
U4YKwYWvKU7FiwO3G6j7AbHEC96uVhNmzDqmDUGzwxd0JdtfZLVYWJxXhyVUz8F4gm6c0wU7yrTY
a0i2G8bTbSL5/5e879qRHEnXe5XF3LMPvRHOLqCgT5+VWfaGyHL0ZDBogsE30nPoxfSxp7U7XTM6
rb0UBDR60JOZtGF+85n7REWem86/CHH+ag5AVV1BvAFYzp+w84vQDdomneNVmjiro/M+L1BH+6+f
3V+dAzwkhNyrx9Cf0CPaOGlmMiu2VyUq6eC+aZu/4K791cD/4xnWvfkPAz9jhVAGaLd4daoupJbm
u4aZgcLMUOlQVRKo7f/inr5j0r6ETCpYD6umHnKzP439ulO0tjeQRRgXM0y3ylb4ugv2OH19W3vY
1aZ807e/1iT+y/NCwWvlDyMphEz9z7fa16YtxmUBRwfNrjXMaK7qPXwEIaQruW+Dr8JSDRz2zS/5
q19jU7QZVagQw/RkVcj/U5gPN/kW5QEIt08BKlyB4pVYzKZo9Y1YINcEZXwIMyq/qF5/nQVfTvo1
OOBs0rVCwklHYEVRMAVMrvCE/IvJ/TX8/f0sK7oJeGb07L88U1ubl4K26Rr+JuEYThHz0Vz7NU32
a0yF86zUX3Q+0PoAr//L+qwkvSV3XIbUwWbFHyRAHA2+HqjbH1WJ/3ib/1v60Z5+H4f9P/4T/35r
4deRp9nw5Z//2OdvDNypz+E/15/982s//+gfR/rRXAb28THsb/TrN3/6IY7/4/zebbj99A+/GfJB
nMcPJu4++rEavp8EV7p+8//2w799fD/KVdCPv//21o7NsB4NQp/Nbz8+it///htezX/88eg/Pjrc
avzqv7P6f/6PJv/48oOPWz/8/Tfd/Ib6uwbGJfYqFFJW1zn+8f0T7dtKwtTgurAW+BBT//a3pmVD
hh8p31AMQ4yA6pQBPtW6u/TtuH6k2d/AeNJhxYGiFooWhvPb/76wn17Qv17Y35qxPrV5M/R//w3F
B0zcPy4o2EKx3CNPAVIRhzO/rGGoswxCssbC70HrdruUzZHQhR05bVv5RqcNKZGSVqvdGk5LvtrK
vWv3dRehR6E+dZkhbc1WCObOllScRj1X4yZX02MHC86NOmharFJHzQnjs3PP8rEE7VziXevWFHlf
WZj1nho0PfcJYISm1rBVckTJnqp6nKOuVJcdb5gMI7oppfCHGrVPaLcW8VAV5aWbCimqulyF6Gay
PDXI8bxMsp2tkqBvBFOlOjvQ2oGQsiqZoFKazHBHBf5Ucq8nwQRaPKmbujukHJ5hqskSBLY9VPTB
Xle3tjXIT4M6T75sZweDLponT/TBNAs5KKzWdoVjlDNJIKoYG5Y09KRWBv6qt+g2zIPDkUHbMxIX
oOnXoB/wJgUsJlcuaOpPqiYOTU5LF5Z3CnYO2vUEuODGtUVqfcLlj0EMhg2nCRH3ZpClIuhEY/lw
oOpP0pCww9pyswizpzpQagNiphPL4Z9X6HsdNnBxylnmUz0Rd1hRO5LK9RykFZzPXJQ/YVdXdOpT
kSf2QS3afnbbPGd5AOYHSr0L79RNKyddWFUlu07M7vZFNVgZMVTxumhSf6mp6MJp7htPVgo0ciEg
cRvzzBRxyUoIL1KjgTkilbrYULnko48GoBOc5+7HHKL6aHYDHWIZzWOJ1f5UDYmmuI3GhjBhWutO
oksfErMD0IG32pVbdXo0jWU4QjFnOWeVkTHXqEpAqqylgE1WohwNXRitD2888xPP2WCuOcCunWR2
m10hYbpsK241d5aeNpTMDM4brmomznPO09zNMjRQCDQSqDfXU7aFDRhwDiIz8tuSFNWtl+0+HuFC
Dbg0rMg4GdPFAbu47hxwfGZgbDSm3Sw4nT3mpiMcr0kK9qYIcAFFUWYRR6+4IPpQyVEilhao6nwc
vEJvh/uaVuIGNzZ7cFsHpnvGuEB71e74aVan5a3XLAh3aRbOrKe0P9WmEJ0vxsaJ6YT+oZ1nM1TP
tWE+cWaCUbpkFijJOUDmBzvpJXcxRkcQQyn4KZU7doT4UYqatAlzR4/2qYDzH/zmB1ebquq06HZx
hPrt8spNPQckNeOYLEY2R5aW6rdKTfTYMnq5gDuLpt+piWJ9MFPpDqzlY5gnjkmqeZCCxqic2DBM
WNgLWu1VQ7Kf0gQKLlIz8BAOC2lKKDdg8QKUY+uqVZ3c+AAxG+ABaHIQ8liFNpSpTrldZ09NVdYh
Tepsk4rSbMmMJTGyTW5sxWyM7oJeU41myFxnBK52SoaH0tF9bzj9awKXx4lI9dz5BvwK70QhOyEQ
vtPW1jgeVjtVp76DV5wLMw9nHd3LuAFWAqbwJpqRyZx0UZv3DKj5Hm3CnmUd0SYHkg9dA3cPRyu2
ZTmNUb40WDJ6o+vv0W5Md3wAeLFDErl6ElOglMBIVaRW8hcJAuu6xdLYGhP1aWg4uynO3J6KrIUA
cmNK8WwoeUhpu2QwF6xgNtjxficMBa91mml/v8wL7HmsSft0UsisgH8/bsYxgUejLH9AueFaoMCQ
LAo6hrlNDS8R7ehJam67C1K0HYg5BRG1rBDNytR41AAbK7pUBmYtG/2aJU0AjSIVp0FHvqs58ApY
2mWvqrUxrBoQd0grK8s9MNkiVnOgo/upyUN5qUy/mWT9Ytj17INUMZ7KppL3YFzzQ982dqxwoOWs
Ap3XWYw26kZLCcaYPm3goWidHFlCU9dw2lMtTIj5I7vb51qtv7dKAmLpUNHHpBubk6yXjdtlKoWI
1VqEbVSjImAUqBsgTfuN7MywDYTj373CxRIjNFe3SlvD3s5wGvbuLINKTIUvDKOixpxb6i4ojIlv
zMGpfEfLYZWQAm5j5dBA7kwViJ8EvVWnALGWSZy/oPg2+2anzftWh1KTNQ96QnjW04Mz1GlJeCND
KKnoLQq8ZTKhbVfI0pZPNInnuVbjKlXMoGfGEJid6oQ4dQ9lCZ0qd/NUqhhEySgFrVrZLRkA7gyn
nhsfo4DqE+ESB79HFBS7c2/CrbM36/KlLfJOAFqhLXhzWa4CaKKmg+ync83jwqDS7DHWSK40K8l9
DyNTa5uoc3rfQortmVtUi5CcTR9sHLs7GQ6Ir9WsKjdTkjPhtlzV650z9t3W7tpso2l9swOZSj7K
lZNuFElrbDLbSnsvNK7uYEY8Um+kmrhkTmpG0Jtr4lIWlG6TTB01d65YfyzmubxVzLb3+YRClQRj
zP1kMMUHPV72NFRVI10vOKR7E8iNqYt+0o1qIZm1yF7WgwpUN4MRylmS+Ykw6P1gW8mt7tDrJpoo
C48lxRQyPjWuBuNCH/vc8gwBiQFWJs7rVPdwbBwm+PmmzlL5Jkt5JKSG7yV71C68XrAzF63tY3fU
fIfB+hZTU7pOSVUA66nSQXUtuKNiTTUG4y5htfWGJry2A4QBS/rQVqGcDMs9PJjaYEBAGDVMKN6o
1hAPpE1/T0uqNUTJGEBIeaG8SPMIdaHUKuZrgQbXrYcUNYb2xKszrAJL7guuA765KGrU1qIJcO2F
281sOaTNoLhWK9WRAhtKDNs2O0OMe37WKit9YwPwBniCtbu2viKo5IyxXs7myR5kcyHFmBkpcaBn
o7kl3CePeaosyK1aBX51YJC/pbbCY2thC4whJVsLSshKhR3Nu9BsNeZnpUkPSZ5JoYN3HnWS4TxY
vQOBYtDv9w2fEO/M8+jZeaMeO27SI7WV4QOmHemWS21+q53cGHbjJNpzMmfLdq50VG4qnh1BmcGM
NzhaSGjP2bCTq7t9OhX1B7xHebAo1kiDpbArii3Y7sFuKi3tkBU1akGaJTxDL6fHpc7zM8hLRbjk
ef5WAFxzyM1hJNKAHQdq+/YOXPa6dxdOmTshBN2B+mhdO2S9ccPH+R5NXDUjgBhlaBIkvIA/qUw3
8PceN5ldy+8Y6zWWTt2mhxrhwy7NUuNtRt16h8qbemi1KjNQnjHYRpvS+pVZtrixwcx9y7BtPy1s
Co23eT7qkBeIeoZoaYZ8k3DRqrYPjcqkq6NXxWdeOIhVrRQesYltPFdtzd1eGqqzksrS65jK0DxR
9ckko4EyJlFMVYSNncPYVilBO5YUin3R7kdxgSFs+5otk/EAx4G5I1lmZj3kL1SxSSFpvclp3YZL
38zn1kz1A6w9m5mg31VKBOvH8pY6tArSUiyPKA8DQwMYlF+ri7iZJVcn0lA930xGxvembUDKRum0
3ystPzK7nxKXf6aM/39klqiCmf9ldnm5IXWT9hgg+U8p6Y8f/p5lwhn3mwMCPJTCAcUHjEJFJfH3
NFMytW9AVQEpoCKqBhVtFeT6kWcq9jd0DOCKjb/wOUqZ/8wz149WG3B0eyDnA0C0/e/kmV8q0jYO
D5dvlBWxcK2tza9ssQSwoHKSew1tqvqwVmk7tw7tnXMuIvmx/UWb6ksD9c9n+1LxsNS5pELgbAiL
hbsqtcOt3k+idve7WMWvAMTGmiX/K4v+cULIrCHQWOWav5ZNVQleM0M6aF7n092kEO6qgGYnYRMD
9AWj6SONV9wrAEphAy+x1WCAB1qkQ40NzX9/iGBJfajR7FqLM9XD5DuHHCQc2QPsYYKTNdSRceUH
2I1BGrnfcFf8ylDG+rnQ9vstYOBgKKDvBtX+Lz2D0hBTkwAMiDfkEIfUYEr2fovKujhPHrLZKD9s
66PjCTi9AaR5ca4a2StPkIr2utA5kHy7QMJHC5XzRxast9jDzaTAg9f6VWKZAFDtpXEbr3e7ymlB
FeqpPelk9qfviHaGOAz0rcIdAul5+14TvqlcUJB+2THFePuLt6WgyQgFasgy/klBXMa2ClXGSfPY
6I5quIxuV2ON3Zhij6VZRRkVKvgt0QJ+mOA0c4OoRHqTYX3h6gZBCW1bxTJYD+0eicSK88kPC7iW
JYTL8qgPmeKq8XRtb+ZLAhic4SfqtVb2veTbAOMJIpEesoIRcyIn3Yk6yt4BRp2gRvQitx63EfoT
jUCYHlEgvKZYgM7UDBu2z9wkxjsuQN5m4dyj+RaptovGou5mTxAL1j96jtpshlyhIfyFL/E8QA/D
FcLngEdqGx06xqlrKC4+FyCijgRA60CzSU/MPkiVPS8vFt/qL5VOag/ipJFcedMQIkLQrGhRPX4o
8VqNw7ApY6knParOJxke4ylZHq3encBsKu/LDT0uu+kEc3voJah+eYDry32Hr/nUlw74fn0/fpin
JYRZis1dbSAORJAObRooOLiDFC5OziPqvd1ZGV16HXO00JNnxZuexo26WZ3GRooI6LN7KO+6u1ry
R0H4J6zoo/GzW9wc5XiItUkBXKUMOxSftu2at9p4HKxNvsWDS8qNnfgsveG9l9DywvADugKZcUfm
tV/l2egmIRTUg4UFdboxywMq+pTGDg/KOjLH3URjuXNLROSNP9cuS15BVgNyYnpPF4IEV+yBKVZr
j+PxShsHWyd9yDLfRANO8Szd7ykMy4PUhkmwggzgVmKC1S4XeKRQgYON1F19zmSPKsReEOaBYlMP
u6GP0iYcet+ST3MWSkesovBvUYPV/xLUjJRkGFcApDiopnij7Cv8ZMMWqj4gfSwHvOio6ve9ta1U
XAYBY1fDMmW94albdtzSg9aSdPExz29GLIfyJo3a8yrnvWxLOFklQLTupki9qJU7faJ0NnrWvnmY
fR4Ul/UL1U2DMIbBPUfykwvzwYnaM4sMEepLsd7AFLTWSdGQ+dKd2/24Fx/QoixJEnOsE4k33mcX
SN8VqzOrJx2ghIO8OeL7+p4eV8HDFYrY7eX7ApS9KQIzI+zmUAWBfd/5HD2QJcCUDJJnzJIUGPh3
AJgTE6QoY7wNHcqTzAS+V31pDDswyo0IRhUNBPU6yXuwD5Cbuo4F+zPEeyO08eDjqR/VNOrQ3Xtn
ukbs4pBYyMcZMfotXby5C2f8Tz9bPBA1NWAtnOe0I8a8yz8ysbNP0wJ7TEBwl2gmbEu3jUXsK1hL
8qlgRL1kD6JyW5TFds2DFnZPPWxoBUaXSx+WTfXA38Y3535E3RPLGJFKIt5xAFa4MtA/zB2SLWs3
EEnOD9JC6LjKiOGSQ2lvbIxNg6rWXQV14JzwnbNxMFJPMsJDA65St2kvGmJGdgTrCQl+qWjc36Eq
huUAHtJVJKNS+9BmfnEARpxCArt2bZR3sjBJX9XCJkIvL6gDhlbmGtLwkPcakkssJxl19aUMmTgq
iV84hxqKWHxb0mvqHE37huGy+Jlck/TUjPd1jNLSBYtT2G4zn23Ga3NrIvU0+IUSz/mTyGxXR6lr
eJy0reRR3av2XVQ/Nm/lQIoI2nD3bQSbAH6pnUjfjZfiDGG8O/WQHhHw8ldu4a9ijuXHytVIcUVF
CTOtPPDt2EetV2HQ+VMgdft22FrLfkITqbY3q88ee6Ib5Jde5fgyPAmMkMob1BgYqgAffX2V4nGj
b+Fd5RbEds718Di/wL1jV/nDTS8wCCsvT13tjgcsJeMUq6eucZ0uXJY3mG1toR8fUrRfuAgdTBuj
iSWgsGH5POzALhsI3GQRZBOECEFr79I72cdKDQh1lETVAh1MQPigkw7PAnFc7JfcR4v7SQ7QcDzf
razSuvftK9z7MEEAn7mkH9WxvO82q5Ry783biaxE8wz7i5fOpAmW3k28yW0wkyp8XPvDSXxIBwiL
4F1VoHGCyXe1n+xjuet1nxVxv5Ow/rglaLKDV96KnHRQbI6oi8ElHlFtepmPHXw3MtI1pFbd5j4L
RcT2YrUHR8qN8tlusLEOONgGHYLUtwVgTyEzdYvkpIWAFQ23RvIBTV+FfVFrrZDUnmXgzzA9BHR+
EgiAmo9IzbIt34FmGBR7SMYHjgdodPkJAw1STw91F8qKjzaFcIICyfzslsfVC0T2ZJJ7UEIAjWy1
YzdcG2pMnoCra7PvUAAsH8qLg/5mFU/wK9tCMZ1Il0Q969yrDD8Dv6T2TYOSosCUNDFWITwkhcYY
VQocQKT3uTgwsYEZOTysYYJibQVkGLJDBwE83YV0tsL9DqW3DqQNT7J8eyEGiq8K8C1uYcdTH8lb
oAkOOsT48+1Yesq1PUCYUN/nh2kKsYskeAdGkAhXNggA9hqUYAtioCQGXVLbr/KNrcB8HQQACJr4
iR20+tFmj0Dtje7gZr5juOUz2P9BBgrQ5FEJjZ2I3munqXJRGktvDkajcmpiZr+C0eAVY8hYZLI7
vY7KJkLptw2cWMMXlQsQCTic/Ag7Gbh1oIhREe1qYrl6trBPLADURKPYCZyL6E7Asfo8VI2/Sqsc
lQ/rptUeZLA4KAFIRtfrq8IBEtw1WV4kFNtkv/ZkPGTYC0MDNQ3smQisPa+JPyCEXs0REKtlazA2
Yh16U90prlEh9jQJOAmPWiGIudm7bQY5AhjJdXIwTrwOe4W9N8zjTCOEX+PZflD0h1HdaHYs6X7i
Y0HJXG0k7eKqgECuWYMSAAaJuDaT9jQN7Q2EvFqUYPpdr5y78lLbBwBREMLsufSkmudKe7SyN7nd
qCGG+hy2J+ZiUzdyVx+wHpeQyYOIE6EMQg8MRnR+me5yGAw/TCF/dULQdx/YQ6ZfURBbFTxsoD5T
vw7fdCK58LsZotxtHqR7OZgZQZDpFWdLIyvKj3lT/gbeXOF47RGB3JVuIDDv2vD+AG6/9aAyURxT
YvnWY4vZBs4ydrbmeQEEsiDVZv6A+LnP1zWc6Ordd32NsFkgsV1+yIEEzlVkYWPFbSx3ioRZs5Wf
FixOjysaNdszBFolBOIXvxmVU/awIivTEZOtcLXUL/tdstpxe8Me7+/5D43WH2WBP/Yvv6OXvyZe
QHGvsDcZ3Oc/kd1H1dRraSVFZwQCwpMHXMItKbElE8RR4bKFunpJ6g+TEg1RVxOmFCQukiGMbIj+
yh91bMz9r1AaP0NPfuRSNhhf0C4BO/orK95x+sS2CvN7LqWD7A+6Ye5LbvZqnJ1PJxwOwy+VhNcE
/08pKPgp/zznl0ZuOjn2vCI3PS31OtsdF6y6QSMu9ULk0ZvYscNgmkhqfy70ASvv+paY6yQPuh3O
mHCM3q3zq8S+V5Nf4Tr/8j0B824qeB+rN9WKuPgDVAaXBl5SbSEwxbw9TEEFY43P1fNu3Gu7JqDm
xkIEuQy7+mrnpA2SQ+5BUDIEmWL361x3bbr/6WEBHoc+OnQvLIg//Xw5fd7bqgRrQM8gVTzsIOcd
ZJdkZ6euDOQa4dsKJNghyE5Irt7sB3t2IWWwW9ETZqxF/E7Zyn6PCgYCLxldnU8bTYWL7Obb+qXt
SbuBhJqDjh580cFqbUKpj3Hb0ByiAX/Q0ffGzKs9J70b55cM8ou75MXRELO9oj1lwBMtwZjJiZmf
YWVXzxi/1nPdemONNO5l0cgAPmcbtF2Yo1aucUSZaaQ2sZBhGTN65hR0NlE+QLpiPrPBUMJKTYYR
yijcReOa+xqpdmh2MWTxNMai1/p2CBqwCJKQnVgRjNyfG+xTGyNCFR++nSfH16q95LKjIm2rEhA7
1P90RBLFEScHGojTG3YslBThVgc8Uih1USqIfTahXyLM1EXfzL4lG+xgws/eOLKU+26PpRpEiMJl
jECMt41hPGM+TRVCq9Cpt5K8Kff5RqBaqRArGhsQ8B3fgK6Rt3qC4J5g/ay665Z5EVeURlEmhewE
eMwW8C2PI7pTXtof4ScC8XmjC4w8hs6Us7fclMNrRtrU8WjDkklHVKZ7ueFqyEYW5ra7FGhJ3XPu
Sg7BoXIn+QaYbGXUo6ADjfcWJKh9EqN9Tc/YxDJz35atn+qc2PVDNkYOxR+vjqDm4zmKmxlH6046
YAW28Q2kXBIZ14YwVM0gL5o94j+1QwysykWcXpew3KG1jSzoKh/RuEbItubJ6hX9Q8frA9bvVHpe
060GrEoDwqRusWWh5CnvUuUqK9YTMs5wmKvcPjLP7RYBRAqRxBMY+x64wQBDrho5Wly5sMtuzlCF
Kj6gz+kogdCjpNtocPG+8R0SaBRpwMr21GiV7pXDykVTEiBSKELvEQQm3wNxtHEhncWFN4FDW2Br
kwUp6BE2UCFCMrncT80uu5e3HSUZ5oXMPNO4y6uAvq7VrT4uBMkx6iLLV60d8BcDWu9Q1NHIcocn
0hVksAj1yxwTh8xRcym7YHiHMy/OHqNna+8xbmPpVXMCY4f5Znak07YdLjEjC/ZMfhq20p2WQgcL
WasD9gu6zm4eJgG2UWyhfn+hmwVYeWoENMqONDAwMN4KCHs/oDZjuuaG7ZDXKznJkV895dEqt1d/
GIknpxGMXtFfIIjhga8N5PG5UfyB+OjwCA9p8pNzn1v+qHiphCZlkH6Idwc+Rw7yNBEY9bYqHut5
2ySXonqSZtK9rJ7tw6UNMVWmbcE2SwpFP/TbWYB8B8oDK8QfheJVCkJPz2MT2BNFyKKjda0jrESC
f5BxA2R5yDMXLeCVvJoH1fcFwdy2x+Kj2vCoT3eo7cuvZuK2MlkQPb6mF3pPXeuMtMav9tjroeqA
UhDYEsy1g/pShM1OCfBU2FPeeqbs5+2mhb91fqDKtk7wx+1ljP54VQxyYgcRoOSmCnx0XQdO6RLG
L24DrVnX3Mt4psbVBJH2uZZf89KVR6SEqJJ5k+EV1daM+vf8qnIC4J0Z90G963bWxnCz8xghndjK
xw70rHxw+Va6ii1E0UHiaEKAt70KeADCMGHXsbUKaqUXlNKKuD28czAX17Dc5VH56iC5uNeQ+677
H99i6A4hIiU9AEjB0wryOWE+ITON1y8an/N+lZ0YIwQYQ6C8NW/IytvH5E4jzEMkl75KGekrYj2p
Yf46Uj9D5wutz/K4kdI47SIowxgP/QUEqI/Wz67jq/FpIuDuXNp47Cwi20UlDlZThTdCKqf3zU15
y1qSMHe50B0Cc7qT4fjZRuJsHQXqLfmRFm8Vj9EpU7d0L3IPmkkIaMr34ZBzQhHDRcWmBLyjdNGg
RqvUN4jyNj+nbvKaBz/qqf9Wa+b/NTjfdwzk/xnQt2+B2ah+BvR9/8nvzRaglr8BjQ2aLIzTZGg3
I5j5vddiW98syOiD/KMDGA7vk39B+gz1mwKTB0igArgOIrGFH/2A9AHtt4pSoDviWACCAg/977Ra
AHn5KbiRwNq0APmHmvXPQQ1rRmiz56B9CA3QtDaChSzQYAGAZeM0H7VE5HZ6x1ojRV+kMyAjSkox
IBWbpDyXhNsb2UhlF517R8VeavMZi/nQptPHmPdCR4UMECQTOXgrmQ2sipe2suBUXCUTqrW2pqeT
q6aSMSPdX5QOGWbe2R1Dzc9eEuWmJflSSZ4u10l3K0smd3fFBKATSgANN8wYwqmJjXKEAzDh+zDV
IyTUYSLOJR2hi9Il8ElF612CnWk2OhQ7kChaqE0t3QCv6BB6AWvGscwAoyC0suwScbDJRmq60JTQ
mniGPWl1rFnR6GOk5Q5EETwTGiiIIAaYYMCLbpDMZADpWW4nLVjSyug6F2L2fIQrbCMkHdm+Jmze
kR66WwheJgCj7kvok3cvENmntPQSVavKBz3Vhf6SWlOinNIlMZqjLdTWqVCqlVUgq6wEQmxnhYKP
f3Uap8pOcAQzxKGoG9FBwj3JKHpjdp9Jb6VdS+9ywkUWz00xTAdFhvgxiuPlLMJRmq12BwJ5BYM6
tVXKrVZyyEMQ054W9Q6InyU72+MCTASCfq4X+2W25WpwnaZtEq+enIx16FIzCehRmJNXr3kONQOf
MlbmvjPVDoq+6YqHZH3TKNdlMfShBmLL6pQz3gRSOwZldhGNkzNOJykdChoV5UTZbqpqCAG4RVMC
RBEA9FCoCL1GYykLN5masUMkBaaBwlFE1Jc08xZAOhrhjaMkshlwKaedEEXrVTm/6iJb0JBQ+jJN
QMxheSlhB1RgphBQGYCpFziV91lgUoF7cCnXhBYZ5tK3+zbXk+WAgzhL58m8baDjAFJ9r8JWrdJR
8+8tXnOUYTnmjW/WHbcuhbQscusCM1vJuzEH9PItncc+6TzRaVLNo0wtAG31nEGkENRojaE0H2mf
210GxOw05dfCmkZ+UfIph+360MOMuvHwkujYubYltHYtG7elI7spwDMQYp+qgQHNN7NKUl5rBa7E
D/1IwY+INKDkrM9sriyERXLjJMbWqhQB0YnaVKQLE4WELNfOaqjkAdvDXmSwtVHVE8CRzGgyKf2c
PhR2CazFoplSC/UoOenzq17LkN9QWh3KGABSOdRkZJjmlsY4FsQGFlpkyp1uZ0YSA4bMQT4F+ijT
Y8euRug6touW35yFluwBYpYU85TOmLWQ62N9Oa7TVZPK15GXpoSsXC1QESpp0ULtFgCmTAtr0DIa
ThrJLKxLhZfdBSVg0OUh7eWU7nIdiiDPK2aouAJnoZYflVxS+3mUDUDj3KwEKPalYTpqzyjMygJW
6QlwcgGjE+Bm+FYPWZsZQ3IeCYy80D7hSj7ORJKwwuikLKscGiGqPsqozmWMXa2h0aAL2zXUOkvy
omevco0VZCuAl3b2s2UsMMnSWa1v28Ie2pEUzFlk9CqlrJr27ZgO1nae6kx6nfup7W9TYhRi21k1
KHFZZ6QIVhNIgoSSUmhTHha87DiPVaAtxrC3etW8V/XOYO+FaLL00LQ04y9QWc75XtEEkwGsBAxR
2wL5ASihqY9g5A9NZbJDlqepiiHLR7Tz2gLeTQZhAkhFhgcjSSOAzWVWHqbaGAWkWkqLTxCLG3sm
ExOuk/NWwIimuYlM42zXZUDHVG4hNxM6bkVpZsYeK1YhR9Jg/C/yzixJbmNL01vpDUAGx4zHRsxD
zsmcXmAckoBjBhyj76CW0uuojfUX0q26ZN4q0mT90NbWMplEk5hEBOBwP+c//1AMOMbIMRtXsYA+
iaFsC0v03CcjLNF5tqT34JRTzn4cG+NCGFZVa/gszaQEFTJcNnDQ1J81WRhOMwekrtROv9w60JSh
Eo2eqe8mZYQTlaM7edOTxdsIqtuUebu2q8WpNm7QMX4rsE8Nznie6HBV6DCu6KRUDCsvzLp0vGvt
dhjJZXbyZNpOJeRQh7qzw/bUhLo5nGVVFvQlRe7PQRO1DouDissYwR7NWC/mdesEhf0EYSgI3m1D
ZhlAeTaLN5Vqle9055vysUtdL7nFqqVPrkW6TOKYxp7OzsS95dkJzeIYHENzmM2jys2mfWZbpCgn
HG9qN9JA7rGrG4IDvhOA0y8X05nFne9UOED1avtAfE+6Ko+/txwc/VXjTYs6dVWamQ9L0g1TH6XN
kparNPQbupLCH2pB2ysY9+mxkMmtpzkcPymFKeNL5s0toSh+U9fxWgfWqyzN72EzF18Kx8sdxrGT
ENUtYzGr3bSjs9DtlklixuumdSWVtNEQTIEirB+37ngR3DU2lgmMmlXiNV9KqSp1E8NKyxkZGFMn
T2nce/pRS8iIJwVVu7yF2GynZ1NhVsNB4qgMBHKxlwImWAZ03sfExa09K2PSAys2N16yzBmKDECh
TcOXeMppvE0KAIK+pNnbDB7CqWUwhNWT2jjdWC1elCZl4jebAKKmvx87yyjXVTra9T0G3k19NJeq
im84tJV/jxnunDTrzEtL88H3tCXOyRBO2c7VtY9KrDLt5SrWqu3HiMpv1JGti4aeXSxpLol1CILC
KdYdCiH95jd4E7yqMujdt2KSWpwcR+t0O+eJX8qoGuo4f4TV3E+nsMoC8zG1cqs95FnZGOGKPaEo
XjNYXPIw17EPi1WU1vjV9asmvEIRQCBkVUIGZHzPHwW3XorqBpaelQAuJa0nXlU82d1rMSaxvYwR
52Sjt9XsJa4fEYoBK3IbFsponK2dzYO+VTXeR8U6U6YozgX/8txVaCfNCIffXyx9kmjp2qcKWmt/
N/c6GzZhPoxg+6HTlgBCHAyxl6/DuTOZ2WMqEfYuk3PTAuDlrS6rL3pUqsJ1urUsKpEJ06Fi+EIx
ltrF9ZjD+CXPKs67uNhpdpDKxqesMKZtLKtsybcQNMNEbBbhVdV4UFYpA7EpNY5U/brufadMV72S
8Dkwwelt2UKj5L6zQxFQ6QLJVU3lfs8oIeoeV+pMi7s/0ea/1eo81iV/f5Qs/SR12r3XF2GQ+vib
Ltf5kd32j+v+39Q1CZ8m4b9vhK7//X81n4sfdU1//sBfbVAQ/EHFismTDcRNu2H/J+UsMC+0Ms/0
ECjSJ/Gi/CfjzDb/QGUE7Qbrjkvk2CXM8x9tkOX9YdO3wIvEYuMSmG79nTbIv/RaP2C8f7VBILyX
j/Uj1JwZ5ZL0U9bt/cLt7tAqDTdpGkNm7xoGk0hmgVZDOgzWpz+Kp3nAn25tdcrYmXllM9U0a8Zn
XRnvZUpkTSsMb9s2fXvmQCHayl3yLxPi0n2Q+4J84iwb34sU31MT34JLMQlRptVkTZi+/7VqQ3Pf
xpm6Tusxj6qyt6BQljUyHbQu1jDNV0EZJw+6qPQm0cJ8z6c6RB+yAIp2Zu7v7Vrmd6FZXqgMAdLq
qYZ3kzQt8Bd59sUt7EJACZdqJiuL4ot25+zVynKc9SHrEqnQlwFMUMHMspIe0Dr1fnV00XAcKyts
ILe01qmSzvA8paL4RCNBld1PYZ6AV7OfrvkCHZk6hT/eW3p2itUwpMYrnGYqWcXks426Wsu9docZ
0EbmAofBio1W2+7MFNhNPg2lX8ByqVHLrp3U1m9j3fensjTQaxRFKV9iP8dpDserYGeRCXcvR798
tmerE5EjkuWcOeXwDX6deRZeqWuSkC1rRe2zbIrRMm6HfBSHNtPBc0247dsyNwl4XZhhjesLs2CH
Epj80b3JIURB4s9bDOysV8enp40Ggkkg/NTmG0HYjFOtGvJBKPPmfkxhTI+FOXbrpZ9zBqSjleO4
VhY+/ih5P1MStai2IysR0H7crhSfSdkFv16SsJ9WDjK21WRNxbMzFcN93lfdHa2fwqlcuArgK7f7
TScJKmMTQ2dAH4uHcDd258YxEh9eRWO4tNKcoJF/Me2x0ng5+mGd7ArhTPWmsDkMtqk7QL5IZMrM
2ejoJmjgLcAgJIcvpW96K9m3/nublKDbOR6G7Up4I9BiTAkARB7UTHtG+mYC8bjvUQJBcBcL277J
ejUQdFi5tNwFrRsCwDje+YPZnbwcwu9qaSb/S9vUzovkp66yFNUNKUg13HLplld+3Of+qp8s5SM6
ceTJdjriLf14tLpVZqnl1CfS2DTM9UREc1ig0GtmAOzO9g8dXSherwt9QukW8WlOSTdYiSorIHhN
tihgoTO5L+x2fM6T1Ki3F6UiqTxmkoPie17yTdqi3RbgOBvRL2m9zSy/VbBncFFBZmc6zz5miXD5
OcTDVZ5kDOmHjjwDmDBDTrLQZAYM0cfhNeBJ7CvDIf1c88u72snAvXGFb06TFdAMG2FFWy/n9qab
XPcRxTINotEG8tR3ZXg9x2g8NrnTTQPOfhWYrB8kIkZRM/Xf/c5i4N2lA0e2CGHzFJPlOztjCC1g
x0nXqFcSaxxXtVHxO82gqr9Nuh+rrTPTq3Eqzo8hbjPfQqUt91DLJMAst/LC54KmVB3zLsCYUY5u
eEeR2k3bga05WzWLZcyQ0BN6cFnUVCNJzVjUoWxaVoFXlze2O/BSUidJTVMgqTzHOR3e26HIgY1z
24a2nE+fqnzoXomVL+GyuNV1S9jKErWz5d27dZM9lOXg0urNbvrYJG39joHhuNWj0dRnHJW8I050
XRD5qXXZztw6vzGpysG9kQncEJ0V5BtkCBIgmr02iYKYLnTIIW+u3G6qxfrixfQorKp+pzjsXnpo
0HeJndinrEqCr05Rlk+9W1ZfsbhH/x8DkDF4o4/3VkY56lMrx7Re+4VpzVvZglpFYznOZxLUYLoQ
7EXXWANbibU0PKQAAx6sDkt3nHSkE0g9ohxH40Dwt/McOJk4jWWL7wrHon/DyWFeGZ2dv3TKbvcY
hibktqcjhEy3a9gpYJJgJ1yD8xwW35g/J6VjULXECAhWQIt2sBKF7Kc1XosdulBXJKc4DwEMUKiM
UCvzUetdrdV4GrJRpZFMHEEFlcRLHtUGWisUEhkTlKSI3UNet02z9uYsu5dBUb3mfSnbfTyHxhlr
TrCpsRpdHXlm67Mz+E0MX8dhLdGOXRRpWLEYO3twWxg0aTlAQLKHCplbkDkjwxa8fFDJa7d9GVxV
v7l2Q5CUDylGk9Z1TE0jf26LwYg4DKxN36f+FxyS1OdkDu1Xr/bqnUcHioN5OkHBdOs++FyE4fgg
ROf4qxR1YrnOfNU4UYfA0tnKXINYYN7ivlZOXX2RKO6a1VRS6UZLK+MvNNKOdd0GWcEwxOzmb+NQ
8Ab1NMiQLSz9LpDGMvioUcWWpfK2eeOV35GemVfBPNWPKLzgtZhy2RdGaUr2jAIaxRIH4Rv47XKF
UK7+7JKwNiLDkt2D7tll1qFKHbqsDHEPim9cCkB+OCgaz/sqQiQg2E844nYasoIqwYzHflvoob5v
k9F/TsLBO3Rmz9g2yZjYJd7ySWdt86WtdNNHJX3TLiNVaGMMSz6tqh6HBnQ8FTaj+RhAuio7ZHCr
JYiDTeuLeVOLSh9LloEPexChddF4SHYTJ70x5sV7QLYdIkJbzG2la1ESleeVnzO/JThy0vOp6zOw
LTuRm6DX4mG2MlKW+eob3Q/y7DS5eVX2qXFjTSbkv3QcsjWgcPNtcTq5zqtQrCuvY4bTd1kC40Za
x6lI8mvfl+a9n40+oaCBqw+xrhi3jHRIcmV3yuqiRdvtpka8u22NrnxJvLY4CIkmUwWNdeiRX+5d
SWctfc/bpWHBi9yZsTlvDL9mLFkkjbWKrY6RTsK5RuLXVA1fUwe4ywaWgzclyxtHD9UnJyVGkjJK
dN8nS8OdHSvIU3S0emcrt4pXbpAYb6Yw/OchaxmHt05xLJHmZCudh/YBeGI8ccB4e9cEwlyrZHZA
hKaUaRGBZlWklSPOA4t5mxoXLlqcFJCQAvm2pL3xrpHp0ECZ8LrTfMr2wFR6l86xtNcg7OnGzTON
5jzV255gxyqq+tx6nUuBPkcMxcapOnx8XS++6RK8kWu1FBA0JXRmiwGR79AGFoPIrwTC050dIiLl
npjnvDSDg1QGM+8yw2czm32oPmmN+WHhMJPEk2U71IP75i9DeEZkxWeiOb5pwO7NVdOobjwJvEda
bPaqrqC6G932frSl/dqlmX/tjTFCM0q4FashvK8DXaFpGgb3tmYd4x6K2oxFAe585aRBcTOBQZ7E
FHavYRhDncuVa2Z7aZTSxK+lru6yzjSrZwYn6RPDg5ZEGbMpv0MkQWWQxdbeRJ4Kq0s0ebwbe5HD
nRZhCgkAYODJcgdYXWG88FzRNcMtmwbmBq41u7eTD1x8wsD5Mlv3Wpnui7Jv2Poo88GHYm+pNo5u
yv1EOsl57GEs5rUHedkIDHM/mkKdlqIPHr10zO9lqsR1CwazokhODm2Tz7gMzxBoRd8ifmibYHxq
YhTtcwEulUgyP9duL9M7lY8XYnzdO5CSPMO/fIriNp5S+3YhLq/eZeYYJ2dnnDgUJjkjZQ0mBHXR
XI3hobBjjjA79RClD10rVl7Qj3qbKh+qB4LU+8xsGYBWs9XuOZngPUiTIOmiq/ovJDmW8pvrADts
eLiqJCAs6aEqj5fO3rSWEaRUTi5Ue+U+c6pPHTvAMh0HZ+CAjFV/GE1DnQdcE7DB6J3j2C3wvyvR
ou3wOvVeA5ie9aB6yGrgQEnjOZ9KZ8jv/bFqYDV2ViOjhAnVS4DP1iFdzPmq9Vtn7yeBcTOxQk/o
Ye1PWTKiDJAd82R2RP/VHr1erutBGGgvJBkQCOAq81ZUhjLvGTcRxJvVLENAqx1yFrA4b+msyHXG
NhqzuF8PttYxzLY6eUAT2cS32El5j9pO9adUpW00SVDqqKWwXQEukUhP2l4VjZ1yV4acDZwrwlx9
sjjGykjNTfGCxZFzv/S18dzFOt8AMupVk6h+0zquusAk4YCBorc8d7hNnCcHLR3YcZyfar8tSdDA
dgMEMj0vSsfpdnAc+9VMg/BZ51W8E7a6HMld7t0nteX30B68pYk0ANNuceUCudurc8Qarr5wjpzs
UeRs45QREn4IScCq7LM2MnwEmThFw7uMYbcrpGQ3VWwj9MkE/U1exHfKmtTjkibxOi/6kkMOw/KN
Dd7zMje6PpQ2a2OViTG4bnILe24wXhu+UaXNcZUPariSDBSuEmEmV63Gonpft4IVZafOeNKXXS2i
sHCu2OJjquXUzR6ZU1iU84v0rzBK82AqWrNztmm+ThVBqlc5KvpNmLpUe6bfYX69QPKd+uXgd+30
JTYEtVs6jzcGTdFnt0b1a9CtQIztxBKspWj8x7EuQhQJvseWUnA8fPYm7fO1HB1vatKbsSqdeoYx
APOScXpR58/o6FG0pHSVV0s3jp/dXFh3WSFgquZ4dSIryaaXLKh9f2VzSmySgNDwNK7j8gYkbYCM
aoyGEdkFMzrdQNWFaJZe+4o4gCCbq2NoJeU2l1rtRxnCUax9fWu5pjo7cOQOZseuZWNpNf/FSfz/
GLtCuA2lmxk7vuvwCgXKx19hWf/zy/Iuf4Sy/suf/wvauthO/jXRt/w/AvyIGXmbqCNN1wRN+g/x
pPmH8PgL11dCnEle+OdEPwTJsjG2R3KLni7w/L8FZf3JRvwnyRXOJnMYmnaXub7rYHjLp/sR0ZoT
N56Mpn9bKsrJjTMWHooW1SXmJbEj930BuuJVzSFVjMk7hkZH0sCdQgLnN11wT+AiXUDEC1w0HfzE
uqvxLZB5568tCu0lWVcMCP2vfx8s/X+NF3JxgPzv0dB//7cWsdD70P24ii4/8teiMXz3D/AeBxIH
Oz4sictz+ocGNxR/kM/AImJyjKjbufyv/1hGfzgQDCjYPZzzCWK5iFn/gYga7h8mClzWEBJdx8EC
7W+JcC8c238uI3zofAwU+AcaXKyoTPODwnOs2dPbTPnreM7Hs71MGSP0Uu8m5vW/YUB/YCNfroWw
0naxHRNoi133A8HW0dZUpw7hB1bdDqdl7N2jhZ8QGR144OAfdNYpdUw4pff4Kqto8PzvDAZf65ZZ
eOZNj2FRnEwDnKWPJ5RbKWM7I8yWY2irNynzr7GCnSJLPDsoTeK7NLDVOg0tYDKmEdD8SvM9E8Bu
Pzzv27/u1f/4wS7rZ7OsP7+VwHESVrd78S50Lk5rP7CYZeylPCsc3qfJdPfkYANbti76rExQT/fa
6N8B+NLfxCr8y3Njyk64C3JsUPbLRvDzVetkal2G1Dw3atytxtJkNXWMrOva+63dnvXzGiF5EGty
97LVuCxV/zIe+PEbLkVrpnMHoWdiTLMdGRdvDHT/ezWW3nlZwmyd+LOznx01PEP+KLaq75ojmHX6
mS6Rkuhv3XDADRtR9SVfjgoAp/bLx/3hhk9WzujeMsw1oKA4UKGMa9P12tdWIoAb6IVuZjyCtn/r
onhF+oDmHCns/HDW7Q8XXUjvyXA+gtTkTd677kSPYQT0CY8CZIlmvNSjrvjtUxYfbv1fl8WgjbUV
sEF8fMx+v0zBUNTWJvUqNENM0jaDJ4JTqijgh8VVO9xqvo+ZKQ5l4ybb0LCMnQrzeWWZCkjqb98E
n/HNxajegyXvfFwIqSxzYedYPdtWvVPkNKyUCr6lcQfzUMe7NP1dOvDlFPthe7p8fzYoy8Krnk0P
CtvPz7oHYZ0C6tF1PizTrR8m0LAGJddJGB6csTO+5FU7fhlUCGGz0+bTr7/vh5fsr6tz0MPQ4w33
wg8vWeHbc2GDe8BMYl4RNReOBhmLsbXpqmBO17++2oeN5HK1QLC4cGSgtuBU+Pm7mmJsMrdsfBxr
Wn3T5al9LjM2RoxstFWXXyy2st+s6v9qfUE9xBPYwqsf79CLJuKHd2nJZe3qkieKl4p8d9xFHEuc
2o7G4Ixfq0YH+zEs29Mwjd2hm6zi5FsswXZsOrqjxPuNmbT4U/Lx4Xn/9Hk+vGaF1DXeNp5JIALN
uajOdZ0RiWtMHEgz0GgVwjxT0EesB5xkMLrqoonEhCm8aeShWp6qYSfyl6YxUZtWlOUpdHJI5qGR
vjBZiGQ3byo1RRNvT26YG1/p787sRLL5PBcPQw+VQhAfKT47eLDEAkyu3iiByC0uv3oyXmPzdVWH
yU7aj/g6bZMhXo0TTaHjl3sjJXUvGbcYDG2CQRxlh2gQ7bWh1T2I5oY0nl2bq9MFKABI/Zqas466
dHnKm/izLftDWhUjTDuL9LMuZaivv80zzDdG6Shcnd7lnkAArjUAeIztQIWYIiuCU85/WKfp9xLz
v0WDCS5yx7T+hhdrl2X1UZT1waTpmlqxc4q7DFOpyhjQQJYbjZscLKWt9ElYD2GSp8+DAZlTPMI2
Qx49r6uxXA8MKXUF3ePCtdNqHbf1Det3xfTo3IHDyoaJTW3dx0lwU2fFeTTj1TIX+BQU2QlLtZUF
uchiPUet9hGpXAYuEEyRA4Lg7yQ2Q9hQIuXz0WIl3ROTnFsvjt+S7ms1f7KTd0Vv2y2w23P7xu3N
Z4PfwBd7DcYkXzFGRDE+vA62AN9CWOdBHeT4vf/1u0nj8K87UcBL4rvsRS6Bvx/qbcDBepKEY61V
W++w6tpXafltUdYJ6JD0n2Zk5md8yyxEohXU6jDd9TESEqj4McBRYb0lTk9iYcWAUK5c+lKHBzCN
90YPiF/jjjE+9sNzbcfbieUvR+vYJ2Xk9V+z8AQ1PkMai5sK9LRzPJ9zJIAt6hzf33R4cTlXHmJ1
b3zrlnJrm+3J6MLIYhxH37zB8mBqnuJ5X1sMURp1GJt858p8Ow7h1pz879l8tLT1iShNxsEBTsGx
W+/8JW+YLJXvkJm+5nCaIHMMj/j5fE3q9nrA1LCuX1OM6wZjiToPm62qWmWMLLNguMmZAIOnn7up
2MLliTqa8agQ3ZUNWyTSc3zW9UK/P+wwPUSkirwdJn7JegvUdG5lXke4gH6jqsbQrgEtmp6HOd5M
rNlVk1Z7mNpXxMAgtAF3LGV8K3vrriWtzEBoM2fG7tcP/+djAHdc+jjKHj/wPMo9XFE/bpJGDcm3
wOZEwNh0an+4hwVWbsysHw6/vhTDp39dZwT1UuAHWMdZ9Fo/XyzzzWBgZV+yATy0y5C1QC0YNXgN
Cpy0uiLE7gAHFSctYxfbzUut1Fcc8R9iO/vU5UilUyO+qW1I0TVTNn+iBm2a+M4qe5Zbi8+fZbOR
GthRV85jOqIRNoNiM6jyTvPYcdzaDfY4sbNY99bkQmwm4lSb97hOsZltlpaZnRdBQEBvcSUmJ2rJ
hVL5epkFy0CsurBnGiUiGAaNh6DQMla+0x789pja9i52QXHj4gEv+vusfbf9mwKyd5btG7beikM8
L247f2vHx6wbkELfae/ZyXEozZsHuXgvdfmd+LuD4miMsTZk8rBfGCv3wrgqQxehvFzBwCDYcGHn
Slehy9AVD4cqYxsujcj3FOG3gF6udetV8MZ0ckwsmHiji8ICdSRRTddFn619G9lEqFjr05Xl9Hi4
DZtCy2cjWV6sKtnH+bStFXr5Mt3ndQ87oTssZGdGaRx/5Q/is4vprhiKe6ePZ+B+5qNTKL5MvXtW
RYrPGbLyvp8i/Hzvg8HbYMA1rTPJELNyp3iVOMmDseRPnj4Z2b4PEWDGlf7OmOAtd7/hxJaWz4DD
kSqXc409DxrJflhOIuD79C7CH95JgyATC622md26eYuW0NrCjtws7nK0YoWy6lDPTwx/XO6l/Smo
+usqy4f1JLEYWYwnC88G4ykr3WuGzxfM77mJMX+bhw4XtLl/0RhZZJDFXbzGxibAvEm79+Q5sXLc
fYfl3uxke8EWo2K1lyVn6bwuvZ1XGdvEGZ669jFxbGSc82ZJi0cZKw66Te/e6NDA8RNxj1gOCvJq
3Hj7uVC0HV0UF59zHAZl0UU6pka5Y2qg/e9W8RiLlOEsyeRYIrr8BLD3mviyKBmGSNv9wZHO9STb
l8rG1weVu+ddU0xeBGqkFevkuys5/Uw+tPEJ0gq61yBySG1uwm6VNIQ8B+E+Rfs8IsryyTwrFsTa
Mc5FXbFieHIU+pnOaRerb1n5wj2LWghsQrxVrbu1gPOtxronWvJuWMRVMeNI3ITIvXjO2MoM3qML
K2G2nqAvRXW7rIBAdwmRkA0WDQkK3cIk/ZBwaaO+Va1CQBifXXgaTonmT3iwWfMD/NNb4nqgXF6N
oR0N/qvhfZOD3OakR03eRk1h1HvWWsAJSi17pYd0PSXuhM0nsLx+hQO7GpLHbrlS7DV48AIZMRft
9Qr2wmvpz2uUXa5rbHVFRTqC2zrDrsEHmgjDh9Al4qFdcMjQ114eMN6h2vA/l56JfYi3cgooJEw+
5vmbFvlzYqZ7mbhsHt7aKvNrW8YQ1ifMG1lIDFkHDAYwm7uPTVw2dF5uIMjjJuS7O8rvoxeXLwbK
iLjs2DeMDRFTUYDcaV5cLFYNGn6n2EDSBBqwmncnU3sng88vx3qDZAKvxxDhoAq2ljNcZ6n3TizP
eeY+ZMuVi92C26fkiDafMoHVTtntoLOwcL1Nqjy4B9DOwdG9GbaNCnmjSQNZqcZ9m5qsX8WegYoO
+avwV87Qr2Z/eIgTA86nOz8uEgooiY2cM08j4yTB4UVg9UnpNl1XCFrWudeRWd6Gm18fKM7PXQXG
XS7NC5adOL2hPQKl+Pk8sXUQTH4Rmpu2axHDL16vGnbnBH5uqYauOshixFikCRioMw1jM2dzaJwi
uKVfIUma/eStNtzyeRSyPDEXE58bH3+k0MiwWrRjRZWgMAZrdPlaC9VjWzWkBeMnNtkRPrU1bVKX
aaeX5+bGbg1gJbOYMZwSOt1XS6eOPWMejI4RggpDWI+F2Sy8FBdroHxbFN70rAFTsf6CQ3NrWmH9
UBlunO29ibZwKCRuxEbqXzxSu3c20CFftXCRf2eF9iHPzL10ZyR8UgxcnNsv7gI/38ehb+cpLwDK
+mwcbxJrsfa2M6c3re0heGo1o/SMSQ/sabhydeDuk8D2t4Xbo6NPEIatGFF5NznCjXXPPGf168f8
JxDwoXEKQ4LcTLpHHzT4w2OegYmkP2a05pCHT4NSzpZ9SG+spMPzoYqrY+aXM3rm3r4fSBdZ+yg2
tnE/vqepiR8Lfr1bn8ioQyLzkq0ysY5aWzjUTAXi8jgbpgemRvo3Dd/lU/33n9o3P1RWjb/0XZ/S
8sblHB97bF8Rurb98nkkjpHCRTrZIStweWU2l3i03Z00ftPj/+tHCExhO6FFrQW/9GPgQtryKhRT
4K3DbGhuVO70rNekxjHBMY++sHDWbG3UuNmsdpZsmuOvH9zP5R6v55/RTJem34cDa36EGMKiCQxv
BnWHeKPXPRax96mT1ae2godmiO9mksFxM4J2/7evC68WpwOfHBRGJR/WS2lAQEsQ7a0LaQXwYtzx
zScINMLKnM1WBc4REQ/O69qdXv6PrvwR0gqkdIx6AHLQS1AfPAtzF6E9cRwR/ey8HrCT3mFK4WfJ
/Pk3l76sp3+utz/vtmshxLQuekiSbC6V/g9wR5kYBuk5bEQh1v055qtG80jaTIRQbVv4qJCteF/1
+mDVy03RZSQo5Fg1hreL+iIZA5sLlvNQDgZaJdEgBfTyK9uP1x20wD4WuzitMay/hgi1zatjnMZb
rzxqtrJZJRva152OvXPQzFuPGlOn+llhKBdKtbWJTAgNtTHEspvmb5m8qw1gVGldkwd5CDMP4UF4
vcCJKal/tFBnoaaNxG98Gg0M1Lptan93U7mK+xB5v9pNAyYVLgJt71tWo45uNd4vOb7czFnNYMuo
H+2zczbbswdpo5AlpMDh7Ev/zZsxJ2nFs7TCI8NiyFLNqh/8h18/iT/BrF88iY94KlxpaS2IMkET
bEVOgmPPezK18fLzzfabZydYMs3GuHaJvN4ruFYb4Mb8068/xYfG7vLy+SYo8mVPt0jbuLycPyyH
3C8Z3BqA6Llt4LIXDN3KSC0LYLVxf3MO/xdfmMkv2g+MTpl8eBep74/X8gx7skeidLAuU91tVlWM
4ji88Y9uIb9m+6mqHJ62/R1cSs3HoEh8jCy8YvmdEc3loPrpzjtMDQkW8TjD0Cubl4Lhhy9dF6yN
BKxzzaTEvsqWvn9ClgObIajLK5EV1W92GuZR/3JBCxMaOmhBSBG//PmChS6tmELYog6dyK/ucWnj
I+Zb5Dzxu8o6fOPiCl+INMssKEtDZqygB47OxlVl/WL2Gy/BNLDF2KnU95YrLsLITWcP7W/QbfyB
LtOun++NTa3EVI2EZROQ+wMc2gdQYupySPBeLuaDa/eOGZl5n4cEkQ/Vg14K/Y1iPdjV0CbXNWKf
m85xLh4hU+1aKyixhRnVhR4fTTnOctVOXd3RLYfVE+lcy7LC9109q87KNp5BvmswtP4AryALsWaw
HarWboZSHRElgAdK1tn2F69P8sfKKeKvENHcHZ2pdR+0vv4EnVWcKrio1Wq2ax87upqFJdGgwn5G
GmAPvoJ90orthJsvtHox1V+NZoJ0QeaG00VOS9LMqu8vKQb9lKQjTWvWbXyywh+CsGHE5nLyfXPm
BussWMH6lECv2C8E8OEk3ogvjjLyzaLs7DOZ784nK3OX+76x7dPiBMjnsrYL7xfbyT95Zlxt2sQ2
dw3xbQd4FfNz3RKsDn+SHGThELAQp8nGs9vge7vMUI9jbgACV+7zKpyQavW9rF/SpqyuOnbx85RX
+CvmAiM7ETR3vRPWGGKptMNlTllZRBhyf9fLuYI7NFT5WVSTj1c4VzdhdKfBQwIZa1c2seijeDbN
/83ReSw3jmxB9IsQAW+2AAla0YgSZTYISeyBLZiCx9e/w7eYiFl0d0ggUXVN5slHUxhSPZhW3a4n
XYXOiWbsSj6JPPVm0v+2liWOKJXKXV0K58VR8uZQKfTNPZKO1q+ddg5HhOIrfn8Ee3ZNzshVQece
WI6nld3OSRpsuL1utnX+gk5WAxKZJ21JLGOnRdNXbiwDkCFrnrouOuqRYf+wkYqNTx25remtqRsZ
0orUi8ZdaSQNRnitUh5JpS7P2Ay0TyujTuM/ghbqb1VRMfKnrTHODH9s61/XL82PHGwM+3KyAJbJ
Kb0bhfmcQLs4oYu8M/keeoO3tfne4HwBvdqprXaIikpdy2LM0aH16nZpDf1Fwau2XyynJb0APn6i
m/E+qWWyctEkvdmm3v5oCcEQdatISiiZbqymF9thxh4e0RXsI9vur95QO/7QOPIz6nXtkDheCgtS
aaPQWqzsajjMDYf5z7QUe95NiMK/LbeFrzQ1CDqdAYUxq2KDFjj1+DX7NHe+er0FoeoM7mFy4mpv
N5DqVw0V7UqxlQFoboGbInfbLWboLmRVOx6JuYWmQUXNuhmJMs4ze4VXUXwbiaw2aYdpoMXYfWsz
vcz9VOlQqLlokneiHwHOT0sXOulcQAGqbIQ6on/Lpmq8pAjceKppdBd5ROx8A9dT1lhqS9wBUO1k
v7z1o1f/TkrsIn1yTNRTMyVLvuoXYz7MfcwXXK3VZfbJqRWhgxxg24wWlKVZF6+F4Hvm97XmwChw
zHd10IxPfL7uscnd+rfNnYitUack4HfS2jksUmpvQ8sfwN0yVG89PP+NcOz+3aAWOeI4cPYFL8dr
Najta5cyC/SNuJgvY1lpW9zOzinByxEHhelON5MP+iiGJj8m7SL2vFV8gc3n/Eu1h+5Wz117LnSo
n07CbDdNwMX7NREBg99H9RPrJBPle5B6cUa4lx3twS1WvTN0q1HHHwNggAlJOmlbKG7mB3bP+IvF
yfBSKuqMYB7t2lof+3G/IGX8koPDsLsxrHE4RolhH4gpEpQS47Cpyi5ZaQSWhWDyRdDnOdgZrS8x
mjqKBnwxjhjbt2oFDU51o+o1zz1WFZ41qV/WYhjHBGvFMREK/o0oi3cjfouHZD6RB2jlliMaW/Fa
tSK7Rzm8mrh0i3wFq0HNfAdb2W9h4X9mJFg5oVxYkeIAo+RKVetYESzSQgCKrd/BXNK30Zq5c6a2
fkE+0V6k2Wn7jA0J+wx1GO6MpJWdWqr6oclt/MFutKBBTEVp7THX1JfJKaez01T9lS7Jg9ykSrbz
i13dUQCdI7cW9KBWtzJ7T762wn2C8Fgoc7EWcahYVP+HmqQk8rywhb9YzaS9GbX3jFiNRwESD6LB
fxoW/rCDJxKOgy4auBqNA2Y4GswVvoORHtFFya8mWY1JfiatZsLBe43HEgKkNBbzxFKuuxv8Lym0
Eod0ncnl3mn85Bk6RdYkDINGBnJzdCqjCSdZU1rZ3+zoC3tfEgqODMU7Ax3voMUBen+F+W5kMTTA
rBBOfFI3VSmbC2r97twk9XJvjRlFfNVqjMJLwMe9m8yYuaixeII1SFA71uBdZiYLvLgfSIFO0Uer
SiSQ7MfNLtPjkTsevwEZZckmRyjFtMdzW8Y0pnu0Y8jAuVdaaIFTd5O2mnN1F03u8wbKEveetU6t
yH4sSTS8Oi4H6jDUoHfVGXTWoufviV3V7znmn7OWk0gUddXMrLWbPni1WdVlkbrujRyK8eC6O723
HfCEi/mJVaR+1VWprPp0KE+jmUa8M5r5HLTF+h2zQR3onc2TwS5lfvctL4HutLTTSU3OFNpfZocF
n8B6GtWXqWVqZRU/tnDPMSyssSkvpqqsNfTyoEkYlL4OmKNaFgUjYF1PD92sPCQQvghcZaRI2sP3
c0HH5GZFpiHXHVi8dK/2hJWdFxPia4e8P1Tru573yCCPRnZWjV1pHr2WTKu7WrzhxmrJq7JX6vzI
m9sEvjZdlf2hjPc1C6BIgBJVyID5qo33uP3X4AFjyhTP56i/oMBXylcbr7GjHS2tWxkWcOoRk4p2
1JZ/ufVXoYd2dlnyS/UYjO206xsQgwCrNLteFTFbJbsFuEZFcR6NLmCcs+kUELtJ7evTthQMgrn2
YTnjLS85qU5ja1yV1AzSBtSzUVxVZw4SNp2pesrj7zwyVnyxVw5pQoWh+GZ3XmDYdZEIiJWKs30b
D+uq1FfqtM9wT7gm5lLCznSdTYeUPM5PvXgvWNIWzy24uR29U59ZfADwyHNOewgWM9gpxH9/C2W1
X2v/EmPyuVz/6SaA1ombbI7WsX4dk1+85hznAyUd/5y7NpQydBTr7ik0+uNwQDt0QVLu60XMYP6z
TrC95MAXO/kylU5AzJCvEVo21use2Br7TI6sFxUkvHDTVUJsjM5nI1XxMQOg1TGQz4p6wN9zstri
1UO30I3tNWNSukTj2VCmQ95G3PkLLlGeNAX83PTHGmxYLr7xWbwJIT8wkPuDidUKmsYS3WUG0mOe
5DFe2Egn/xVLcyqfRnyKPGfKNqp60iPm3rlxK7x+45FWVyQcPku1sky5Rpy00VUd5zchx+I3k5dY
3DXqhaJNw7L/pTpdu/ajz/GksOq3KOq7ccd075+ZX2b1nMC8dWbPdxqbhYDc99HkY8/3k5HdjQah
yFqweMQn0FGbAsichr9eFPk1QeTdNeXJzpI3DRJBkPGe4U6/zDVEtRLm/XIQtLeLIsISgFplWas6
UmD0WeOLya1UxMbabPO/pBFhr3QhluKd5Ik1hetHMM2IUfRT76J57SbymEJrDbuAT6e+tiSRwVMK
LEbRbmX55CeuM1UNqpzVpXROS6/6xgTx2TIOHduRuv7x6Dtyg1NpAuCm20E/nCsVlHI6XPiRfaX5
SLOHoz6mtNgwteUBNOEIf3eZisswMbWegKqynwUzcTaey4EWOqeenBNTTn6imJt0ql+EJBA2Hujq
IdJDtDbMGZMr6NvxWWm8M5i4dgsbkYpIUnV+Aou24xNog4EYDwc1AGvIeN2Wb9RObB1IRaigkHRb
BwwhmYuSaTI25UCTuHUwJqYLrrzWWzmRxkPe58m/RTt1XrUl3T1N/uvTu+PsBQsBsuUKkGnZMY6x
N+efYqYdfjfGKGzttVdy+n2lnRlW7BrQpHEZsgvlXnBdgT1X7Xlp5qMD0agoJRsV/a1zRIhr04+n
gw7/URl4xFGzFhUcK3sK5PO0UCEjN3dvvOp8tZIM7qIBmU5em+FNdPcpxZtleWtc3P4Ysb03i2Oi
a9sGy4LI20AnfTwqzHCk5qfRWLeDNBCUM8QVyPM8FWCVPrngU1sq+tJv2gv4kFXBD5Jp/2KSEx28
EvgNemGFM10WlWUwF/8JIHGuepDqh+ZePejsVl8G48C39eGqx6j/ga5kE28RH5Sm9zV3Q3xLaMsB
AgRpFgjltZg0zG0CgoSby9M/XbFWGCZK2OpshMPJuVC+bnvxORhrDe7ndGdHu9bK65R+N9WuzInm
A6MkQKL0nyW0ohx/5pidG++Qe9uY84CePLcOGc55vUE4n54r95zZb3o3k7f1qhaYTlNfTQ5xeZu5
5OPRw+ueb2L6V0A3zyncasHcYiBPUKJuPRIICjMI3sQzb51fBEK7yzbK0cU6xfJiu3KV0PP0g29n
XyWSak/hP/Z/uogDOz4VRXV4Ok+wlwei6wOoKrz1TWAnThClNyd5i4tXR3st1EtVMOpoEI/kvsXj
mRCCRDA2K+/kKHelw0OuyUOivY3wSpUSomHyGI1/ZEgHrJowUnKCdG8aMNcyfm+G/6Q4OmzOZQUX
HZBm7b31FtZiTifH+CzkPdIJAPBeVKImzLhZDQ3yUDH6XqKHYnGDLjZ2RApuTXQdnrzOJkEUTnIz
ezQlUAt0xV178V8pDpNn7bDiEwbwVvT/+mxcA++5ifSIJxIfI+v2tty0cbsfRo/n+9cQYDGN81qR
5IhQibbTI6lHOq+fRXKeJ0dMmCr70XH+E+o2jqAcUmBOUeyXbOl69WehE6s5IirVCZzIC6x0WZvW
eyHxYJvu02ezMVBBuQDfFffSsDWPNS1sS31TlmCkbA8Ni+7jYL+Idm8QrZYjTWT70vNZszFau86/
yUNR8amOLqqTBurT7kkwAGCFs/u/VCp+Vb139afp/huj32qEIOrYvpZbq2J5YTPRTO77oH0nHbhJ
lfHr83M0tunTVCnerOrDwGtm18SOMbQdqgpTGogcuooUs01ESzE+evu/556bqace/UyCr4vz2uj/
1dEnY5pgdtgAC3Elw5G2MD7rxbx26vxJXMJLaARUwfskheH1Kw3or3hLwHMEGqKiXgUpj6PxWbJz
5IQKz4x9JadrdJTTf3jMwkF5S8iqS6mfTOVhVt9R9iqGa44/XpBySDmzdcnAMBeFGFe4MfKBrhfy
14bl/koztgoqWzaa2fTedcsG3tnabqFq9uABjMNQ0Nk5mJXUbQUCQVh/qvMNEWqZYr+VCIg8wN8a
ZRE/ThL004tegtjivF7UL8f6cyUNreetIg4QnWOJ8Nh11b8Wy11pWbv3GWZl8kOhl2Nuy+hknrWJ
FkIZI34TXxujHylsMlIydGYw9+2LICPXtJVwiieMz28F4bS6C9BpGVZZ7QQjER3oU94NAl9S6AF6
9eW0/2TRXIuiQTUARleRu4UKRXg72+Whmkj+4mNCD4U0k5FW0f3WesyictziovaKOHAWEjs052Mq
vmOLbIblZvX6eYBVA0vJ75hwZIMXVoJ2CSdVoeNlYiGNemtfsmMSy0tccsWM9745042EaPbXtbpO
6kfZGB9JJT/netfz6EtiApbWC/RWvGSgvCvlOCW3CUW8SFh0vxnVPqbCqMD0LCxXsYvGXDps8fxO
yw5xOrzE6a0vZh654x0t78+KSL0hcq9/pjAQXimuymJtrWrZJdlFtjvziSyj4yt09U4g6GnogE1b
T49jddGAzUnbeR+zJ5MPdZCIwIu3lPG9r8sphKzhx4KQeChAMBk3wkVmMndXGusQjgG2k+5QzOba
Q3UBUOl7Anedqib4VzW923n0pzUf83TWnmVv94ddaiwfDnLjEc+kqQMTwz78rSGLqkZyBLt9NQJI
xj5ZL/bLHHU7oD+HaiSlQU/JVJciZDqwVWz7yMjdH1XuTFLd8f2jR+iWPWOpfZMMO49cEknaQO4e
DQsuS1qdCgmDFfBTP7tv6Bg3hZ1tXU3bG7C0cMvuRvGMCQEX3FZbVTs6LUAYBhoOFnMkrGAlsIMm
SOUwB8MQIeXvt8kjPt18GxsvTOvXg3qSpBTj7GXnJwMVEazDaYoEeN+0yD6BcXjasrWSYmVZx2Jm
2kWxC3yi8HPvUIjXmFFZ5e0LE8qwyRVGCCzKladsTesJvAAmBxQO6J+3gCvov7r6YSv0JV4Fmwpt
ZU4WlbfqdLqVWBJMXZnbJeNV1C+K9tcCuV4aohbL9Tw0YORtzlzIjNiUycQM0KHCN0nWOlaE3CAc
0nqGQbbcUVXI3pPJtu5XNsFlTrpRsmU9g5mY+v7M5XcSVo2RwQhBmKGttHedOazofY+9M36Y8XJp
3MhAEaQd1Xm6z9o/tDnwOczSW3l1/+K4RA4/U5Hsb5AKRHJwhQzueejiR1+Nm2JUXwfX5lTgY5j6
sM4+7MK1QH5n6Fy5AdOu/REtnnpjxoZNm+jxAUXSeYeSpzMlAt9ilRzHs+N+kKr5piwP6dyzGb1k
d061bDN2wKqjPyHVdx0zpF+ICnCIGRHZMEY/+Hiss1tiu3Uah9iiefkvUxD9wAju2i/FZK1t/5Eb
vUdTUASN7C3KMfUoWm9TVM61Libfa3PEbQbhqQfr2VbV3oWQ6l008WvIziJ3a4wOc5m+MdPceC1J
TimGeg/3Z2dX4fh0qAv9C8LP70jedw9p3Gy7jpV3fBGJtfewSW8V7duwnItCHTEt6Y5E2VAlf3CN
F/7SJMslR9VTxHZQxR4xQnj0tXofDdmnXadfZkfRhj56wX7v51a1Inz7g4Bfkq/SFtA7qj9S0Hrj
AXiG5x13fL0W1Ng9YUnji1UD3s6WR0rZZHXevmwrtpYput5v25n4EtlbEolXpYxO5tS8SKQC43hp
S+OawZRvjCOR24Y8TMCGEt5u2ICh7Yogb+xTF/+6vVjrzQNR1dF2wNFWrW8iu8osd6uOPxMaiZJa
ceHg5lK5JtTRjnI2y2ZfdVzPmeszw9w1cf8QUb2daZH0SR6yKH1JcfrXRbKHDHj0pkpSxXf1vqxI
NAERkwYwkNAbjfYOHllIwRJGvJl5oxJMQui4VzC8c0CPz8oSSkc7e64Wh4jP5LFKjGTjuOOxzAgf
5efVrWFdmvPBZdcQKrH9majltuvYcvvTE8EIRKTjSw1rDc6IdjPIt/craE4Ng7maaWvTrNBqzdRY
kti2vHpoU2cEaeL9IAvNTstcFY8+4jFnLiJlRbC2sPPuUVlg+CBHXlu72wldEA07pfX4rpe2EaJ4
5jUThskwk9MARl6/0YH38NeT5L0fsnde6uHfZKVVT39vgdAvRuNkoty+lXHkgWhS3C89ryvCojOL
7EPP+Wki/d7bTejU4hxBooiwdCMBjihdh1nZ4XdE+l8MqE+T5y6ADf+JBFZwACLDC2wPxrl1rOyg
1W5E5llz0dNphsZFyp1WVrfEZDjE69IgfklPMo6+cu/JZjLBLm1imYHM0JyfAUoSw4ksUFwcA8oz
hLnLwUkYM2RjAJ64kXUHbLlZvj3ZvKPZcevlyyEpbbLGZlrGGRWJnyKrtozxnNvuoU0x8ObsfH5r
7zlbivM9XKW7PZS8LXHNNr90h1sRe8b7GFOZ6ElPEFMzAMjNuGrHhmEv45FaL9ojgEA4v0hFQ5Zj
R9vtb8Ykv/GXP9oFuPqSddvciV9AhpwhYqyqrGuu4C1mZmwJk+FFhV+emBDSbXIXigTzNyPXz6f1
xJ9iGOMyj3LebcQ2g53R8YGCDdFf5uucRuMJhVi5Rl8FBicZiMsw06R9GCdJrzdj3lOL4bWxkpec
m1OO0U2Y9sdY2ScxJ+spM3cy0780o4AgH3OXNq3DCUXWTuFF73bZqls4CbQ/xb9BBQuMEqNjck77
r8I+6RWdxKWZ4Oapp8WW7WEgyw3x9trpnVPt1hfVVIr1XCugSt0aEo3ScT9Mk7YZR6LX804+8s59
PkpJ0lEmHl2jvhMWLdeoLOtVzdMXWexs3QbFb+WZn01ZHb2EP+ylhRNCELs6pAUVHEWpyiimy+OD
6bBYUNKCDBMs4OiubAb+xMrfXJmRn+Uie1TloO+WWdRnBQ130NFlrohkZchcVogSy+dXBywuI1TS
G2M6QbYW2pPmprHByTn5WeRhkPczfU6rNZNnNcxNjQzMumSAV5GOgOLfV4ey+zP6BSqqavhOQSc4
FdljGgEhbQEpmHfLiwpGeZruXKtkJAGuqYb0W5ZNDYALpgWBX3Jx59CwBeT+xI6BL2tgWLdQiLJ/
Eq4yQ42kaG7O6JrA/+vJ2Jqj5l01MKtEBdQxZ01JDrz749V0CVRaXuysC+wRDH5bdzi3coHqTwjz
Guht+TWmnvXAVYAzYamrUGcMrYaOHDROTZUuCFRQi5Y17Trz2FYu7+9gG+kBwzy33nNnmH0PloBm
j2xEbCf32VOPo6mhGSF5sooMEEZIEVcsww65WfSUZM1dFoQ26xZOnvymAYzi+253hzr3nhSE/DYP
/X92aa602QpFbu8WeFdTzqWWluXJlOWRxvYEPeeSE/nI5uSnHuuLFSsnZaoOrNLIi+qTNbvkTVpN
IR/zfxmSxh6cFoOB+NMtJospHGkBnmQYIbzhK3aX7aAUH4MaP7+soaXDMFUfCasm20oOpsAPpMTJ
rnNiBaK/TkZOjg6bo9Zb2fkSVg7QC4LfSalxyn3dFpcqFnQwxtqKgedE6JCH4eDO/2kWkV2Kdskz
gxbMZAZgd/cMFNdxaPR5SyLwX9ZZPykmIL3GelK1DAGkfmBz5IMhCJK0/epy82fq+v3U5idMRP1P
nqXFJcbzSiylM+i0D4LoZ/qkXE6fSLGkXLeQzYSvWHLm292524zh8F6ZB3K/9ApS8GwdjHkO0wUM
VtGxMEsr7Ta3tQJCuvyDThegOuAftZ0lKPBLhG7cn0sGnmjROyQzHFOnRjR67bvgWW4Z4wfGw5mn
7CFavCyNxJgKIyKToYk7MlSi9KhmrU0GkluFWtPbqz6idClA5wQ2QyqULP2aw6I4g6+d2KrPG+nq
3w7Bq4pBRBvNhYNCpFZdaqeEn7JXfz1nJGoqEl+UVZfMdWYf1zFMisY9deZEBOK/TDJLekr1IU4e
S+mdzGo4waDbERpgrxy1Hlai1VZRxCY8j07eyPe6m51boxCnMyIe1utvwtOp17TMQu8dEcmjqu2P
YqsAvdquBndexre60+4xLCqcYPGwqiIgWLJuARoX8fT8S8u3kc1QS5KUqSUO6o8yJ+SkHwnasXK5
jkRkYcc2WFZ7+VkZhjCuBA/ChZuk2+ZKdRlNs+pBLRmZ2ZeatszPbUb35sHwEvJ29P9zL8blbgi9
f0ijVnXWTv2ahn5XucZLFKFVsyFjxYOzjTqTbXfxPlL4iGk5jPpV668AWjD8qa8jiYS4n9cOOjwm
jtvGcW9qg0x9OJexuoUWxjXeH6aS+6rQYuY7yvCs/tnehNZoWrcEiCBpagoF6ILEZapsNO+sqtcu
9+mSpDe0yJiqLA3VBny5cVZ+3LJ33nM3vg5W+Uq4Pe+pOYW9FrGU6UN7Ih0mMdaDTrRH/sSE9OdO
qb5pKTl/xQ6qdFCS/shobKG5kTbTzz7bKZW4muU7R2MwZtUpHpCqJFbq7dQs2npmqfpDmp8BkR5S
c8AWZu+8yd1QcV5LxoxzMaxGQYaoquyfLRROzIBUAm4xZiiZPLcRCTJudW8ngvVwuQt5KCCs9Z3+
CgTyMImFWrOODil5nirkHbVdju1kcsROWxtznuJaX300+KI+Wvj+y0YJxJNXhg9Sx9mdpUSFmfpq
ruNwrDaK/a26+SenMdJC1kIot538fczbk8l+u3zvqoPoK4pgl2wYIkqzGTnNtqR/tjp3pY0/rvqV
eet0+SjkV6e/eca2WfB17D3u6nHexaOOJmTbUxeb2DQk6UKdIA7THIieD9yMHZz8rUqohMitGmKz
xXTOq/eBo054/0wbWSNdnoeJ0R13Y4sIhg41e44+vO+h1kOVysfwzq5zcggJlbCsXjV9p7DR5NAY
iyO8AczNB9ZVHvO6RH427pdcrgM2jG5g/jXU2FU+Ww+nitwYFBl4a323eegNUZrztVLfJxpKdSSp
ILP28E33Cs9atjjm55u3vLkAiiUpmdg9oYXuLfljem/WWAYGs5MutwIt4WUV1KtFu84x1YibZbyr
Bh0dyVGMZ4qb5ezt/qWZdu7T7thckKyv4hHutxFyadJ7ToFiYrd5hsMaCXUqb9StTYn26aSvslPO
P0b93FVPUuZ+EKxO8K4n2WeUK6uiexSUAwarfrV9qdOtwjResHeoiDudo3I7Lz+eemFBs1Emuuhd
zEDOTfY26z3zv8rbeYzQ2+E/p90g696WiGU0nkqOvZR6sghwo/hCVUEllOuaUY57AuX0/MdXbrzL
i4AojZWpMNJiZkaFxYdbjY+K2JLZ/Uqy38GmpGfXW+RHUWCiBR9YsgjASjTcGEb7hcuom2WbOTIN
RSFRjmAaER05omcu05KSrAYdvwnTBF8Q9dp8SXwYOI5WNXNeI2VaxPRtoBt8NgplccQy4w/5tw6+
HbLlOp6nVfucY3sLC/6ttE+pdTeUbZNBaWTRCyNozN9a+27kpwKpmH13ZzIT+YpRxkwljTePDguj
N/rmQsBZn/7XMNLveN27ZDfmn+X8u3CIaFUZWM3GyPa9t6nsH1CTe1vVeA22GhYN3XhPzEMPv7ZL
SO7qL8CwQ2bDjE/huSYZd+o5MUhjlRtPruEY3q3mhaIn1IQalHmxTqE2zU5GrRzmrcExoPmNgu69
+9UIy54XndkiOcS2xH/xEpEu0RN35xnoTMJIvSERCDLb3HvWVx2/GbV2VfXAKuNVveindhjWGjkf
lf6nEhTsOOU2UwmHBYykN76B7E1HA7kqO6B4NnVQMnOolgUja5IyXtQG2+syQDt4jmPbnUGFjvTx
hY5mNSfjtoBESF0rv6BJHQaz25tjOe6EbG46chCLE6epni854RXJN4WTNxsAcKrAZVup5xsQZoHu
/GVjs2XUqMyUhERK5SR55IhG0kQj5j5zJYXHM+9PJ9oUS1XC+n7O5UU0RPhxiIIP3NTYGvtkJgE3
XSP5WOcAgVsLhYX7+xx9a+2Hyyku25cYQ4Wrbsfqh4Hk3nT3OidZTo2kW5ci3ZQYVzr1x5m+tbG8
Gc68YuIUyqf0S8YbM3VCLZpXCiW8Jr6INqCZEEGRwrfzuo3mzitc1RuUgVzXTiCeyXDFu9V+ALS/
1BwLPJxzjgxLB8Y4CWQP7Bda0gAjnJwgUtguzkHEFDlS2P8U1qWffyVezmoiIaptt1AWwwj+sT2B
qq7PLDMk6WnO1Sq+XFOsS7xohUsHdatmpnEcspL5tjZ5vkCTWI1lyLhiFYsyqArNr/Wj3tGP3Ef1
mkeuTzfqK+Yub1E1mgY/BpLen5ZkXgiUG0C7/qD+tf1Wyb/s5TixOStvvImiG3aVwNw1f/T5vbPr
0GvJFUtfOlZJEePuhvhy73dQfr3n+81OuvpQSuK9FZxN2XVk8T1Z7860NpFRGUaGoe5b05/ZCVbI
OqcxNhOD8M5I1uoEwdF5NeMeIVKYyF3Ty1VZhFUVM8L8HjX4pfKUccpGnATzZREox8BDYhgbtbdE
eRjyP4kirk03znItaKyKwd6WE4MJnYSwplrVVb9v0V1X7h4hx0p1Hla8ozlkzU+OOSwyVqAdgj+j
2UAf9i2PcI9QbV4bJt7W9JeiapEfZeGslYl9tHxEi3uQjG8tLEZobWjIgL6GJRltdc3ufWH58sYE
GEEg6e6cdxrZukb0MhTuymH3WtOQa3a+G/ryMqcGMzMzkMiZzf6rYcNgK6SIqweNHyqyXu2ErTtL
3v/KBEGE2OrtR55fI+2UdAyxul8Xmz5DtmjxLtBUQwUG7VbY417QZFdq+2mM+QWYDJ13FBSUB9Cg
MelVOm+as9UM+2a7o8bSNvRQwfdV/krcRTizAnILZTPOIyga8uiAC/Y3WZ5c4560wpcyLIfLkO4F
CEe7+WqXd8d4Lax7V/wiXzCTF+156nbfUzGd4vwPR9RGVF82BHigupmOKMewfZv2hht6zI+kOg4R
00mg8NP7WCLUEckGQhLP8+wtN26SQPanutF9/DVvRgxs20Zq0OHtB9q2kOMDqpYLWq5TPotWRxoO
dwKjMguLU467xPwDMehbhIIa2Dn5SJbECGLSXbrnzVytrYwwZFdfPWuKukVIjqvVHDnUH6V6H7qL
sE9Dfx6UP5FvU/nPBElZy/NA8LM6fC/mS1W/usvryJ6XSbDJAoq5e5D90d0FtjtvGWjSUXEygTax
OHq61aJp7JmvtrOP6PMtXpnDE9/q1cMFeNSqJU5Ym08UClp2LJyNq4VlQVK1eKnz/WRf4egG40JM
txr2+cOp3xt1D/K1Ro5S1vIu5u9C6UNdvzL4sNnitc2hlGTcVUwwowfh67nq+G2ybyPlVstD1Xt8
13TgE9uqzkP32URzVbVWgfWOTWn/0+rCn9LuY2F/IIwjzl+ipc/SmIIhj1YJeTETQ4mWtOPIPETk
7ZTim5DXdWs81Ridr1Ew4+TcLEAYKgdcvp6F0ZKudfvtqQjSNi08+hljlqCQBVfLync1M0ETCTPK
od1DwqaBuLjZy2Q/2rbgViXRt0Ru2et0iJIS4eEBkp6QIg31DhUu1e2tYXreJ8zntTyw0eeXlG5u
9moad9NhRGWHOLJQ9XMMpA1LYWODHTYgxmvTqbTKH6kX77J0wIB8cFhalPWeMSyW8XM5zSsuHfoQ
StDmf4SdR3erTLaGfxFrkcNUAWXZluU4Ydk+NkUoMhTw6/th3dntQffo9An+bElU7f3GY8PQqoti
PSgeZMLlPbTZMQknxL7N1TVLrqgk94Nb7M14XNNrbyU5Rj8BL8Jl2V1bUFY3OPQaFvm3KA9r/5zw
zxv9c/H79uZLzXY1fzKHNyXf3QsnbMqS6Y7/ehEOAV2Y8RGnI1jis+cRD0SgZbc2kfY084eX4Y9F
CKqVW8xuofQvJgR7PDBPm1TFsflRkuim9dpD5cyjvachCNDoWXNZMaNNqeO9qt57cvxlFD24jfme
lZdZp6/esMK+xrmUuKFOsHTzqdWcuMo5OQNfhXop5BeOQrGB7BthMtTeMK+7Ak1H0xQnDAGhMNs9
4fHQ2f1XShtn3c7FrtDLfl3gBpM2LnUwVgcloQuWROD+gT6sf3WEsmNKSXAXGP/JvlB42lBgR8Gm
SMgKtezyQxFBzUxK060HDLxNA0cxC7YvTiT4C4E41M0URRu7kUwVSU15t2evg3G+SUmvaSn+Utu4
jm5RPiFv0/YEBp8jL7+5EvhEYqAfEQSMZhHqbl4ssrzbXGiXiXSSIi9viuSmQzK7+8BtaD/I9wnP
gCjlpp2DVzUFZ1BXv+V8S1BZuaSLw21pAl3rQGQHoi30VnMYj/JIR88aogxykK55hR8Wb2lBSrVO
fWlOGEhtRKFX0ILRieDXa9pdG8iQRqBLY/Mit/U1KfM9INSh5TlJSvsNn9LNIQB7aqkGMhjNguYC
nUxSQXyNWkSWddXSjGZxwc8V25Y1bXrHu1O8sepMXnVUL2isgl+rLY+dThJ2NX92GX3Mg0bSLRKz
2f+esc510MrUox4sfgDaeAXXnzPsZME1/dBlH45EvEnlLu9D1BOPzyScpeaqHyzYvwNtrdN4nFS+
kXO8U8Ld2KX9pacSKVOy7dyTTVR1suzyBGVAgjDlNUv26poTBndXahcbf4g2AHy5GeaEpvKn3Qxb
v6KVtVw8CO19Bg1XI1xZRswPfeVa98fNCEGjjY+lid2h4fSHpfQ/UcAPqPK4taaOLgtvXVWPDT6b
ckfTYoQr0FppHQ3jxtYc5LrmRCYHaD7H7Sd6Rn26okdx/C+Hovb4r62PUr3Snjr119ahnXddioua
D8gy6+xeAXFOu2AAEW7rXQ7ChLyi6R/y7j1qw6xbiKYQFKwrjiJnPr8VHF90WA97M3odEDbKBze6
6P8kOrXpSZkhgkLl7hP/3LYngYCGxIiWJliffvJz6zz5BAvxrfnTipEnhllBdDpPZ3QhMHuzewRc
iGQY50/EQaj61GaHabjp6ruurzEROFXIUhj8UCqZoPWnyAQh4L+KGOY4I5T6iY8stKlp3j1yFxiF
Mp7MjqIXY1N98lsE4/QY+dm808+RHgPrqIudcncZGzDxmijd+FAz6N+b4GACpfUbi+m1edOGZ6v/
suRPL650kUB6W0a3nVOqTYzN9KecuxG8zMNudhlQOe97EzTq4KJ6CoI/096XVL1az6zoUrJEhdJz
th3XQ/xBL2Elf5sWEO2jCFD56tratBHVHIroq0d/m/7D8pHbz9NTlFMQniAWVY8aUsUctPPLKnYZ
yRx8S4NOGwkST4cohWT88xOqPenrNEbKnpxVgrbOsm42qy0lnZCdBtPj1rS4qrepQt+Cbm4qqJD4
sSUPTX4xnCMe1CjdtK+IsYIRZcFXSfRVR05Ntwc5McvrlO5n7eDk/Fv2K7pvaP1E4D90p6A31lMc
ItdlJyU9L0b2UfxjhVJ6tTGafa6FYtjq9RvRUITFCHADxWJWbqAZ9OzT89ZBd1WluRnkZ0pavJE+
+fHe0C+1WmXVP5GQoDXuW/8fPxYeBC3dVPnBLQ9B/Wm1tAFe9Xbj5Pyn0m1bPXrVJSF/wXQ/QWn8
7h0TRolOTAOovjRcqHAGOPkERwGJJ9wRKA+G2UeSd3ZSkibYvx/c4okLAz4GoS4RsOs6uEQM4L/Q
GCcLyrUvtj4FfLMeADjfawFxylzhzwdbHvuUI9P8BIcgDmb29shI5uWWrp4cY2OY0Ab7muwJ4GBS
cSTNhVrw0rofFrhB4xzHeKt6xDI3GgL8BqFOs4rZStTZJCmfo2/yjz7EszrN+ufs3OfuIUXFASiX
7Tu5y5FmJnDvXX7Jg+fcQqTBNMf/ByNJzUuWAsQ0G3K5ILnifh+0oH3EbBFwb4fQsXp+NrIjU44X
nSWCvJLOepAZf1UYGzHuiuivghutELsjRQ3cn8FfWkIIAPooJ7kj62vd5WtCTnArbtLuvaw+UuR0
c3Q2hm9N2chszhmKJmf4kMY2r0IP59xy1FDaPf3NcSiKCyUryvqXsqbQElPq/iZvtpYfYqmJkm4F
+Lk26yd9ehYTH+2kXGPuBKP+5bEfG0wQ/2wGc9HcCb3nexlQ/Z8y4OXkI4H6BR5o88/a28JJ0jmj
YUg96wWA3WvpV/gRsCKB62QBxuq9ZhYrE2U2xhi/rnbuiJlgb0d7BB0GXS4I9wGLmuS9Gh68T0KF
0u7WE9FGCEdTnRJ3h/Y24/Iom+fM2qZQtN7KkxfkbaXaLkLBJjQs1DDXqr3g9NpkGb10ct+pv55P
TX0ZWD4z/IV+622r6WdqNW6bciO1ctPEE3Eke7NjMrm01RJ5TZrJp5079JWvHJrM9aWCieeSK+Et
SI9wLc5wljbPJe3j9iO7sI1xdd75SEcU0jQaZRxeEeMijP0IkMom7TlvgvloqvZOitQYjbPqHrPp
O0JW1JLemvXYhsZgR6fTRshhzTeGAJE4G19tauk8Nb56mwHIqpRKXB+3LTqioQO4HuBACwfDsOYh
Zra2fmQ/uN1idHesvZ/XRy/Nccz323hcMr6LI5YfGNha//Fqdcqd6hJIsXH6E4YUVf1L4ZIRL5Au
tUW1gpjojqdtT43sxoaKL/nM0cuSu9ohC7xo1c8S938fkn9+b1FO0cBC7k2xMUghHPtmLzEC67kF
jc28Ck1e0Yhgj8166IkwaNxX03J+I2mu0uksHDw5NOgi7upT4zlPxXbGhQ13C5qbqk2Xcz/2WAOC
owmwXzkAELEbdk4BM/Lm+dEm4fwjnx7pe3bxPHWEeKTFmTrArL9N6UekvyP4eiCTnPYPgWy6YmRp
CanTLy6gtZEfLKUQJIC9lzcqXzeZDycWrauIwt12RCf/rke7eD5q5LAoc4RfuNI4siksfxu30Cek
gUbr2fplDcxaeUo4PyXPuUu2eqx/6vLfrPt0VEDAo8MdtbtK1CrpZ8R+86nhaeo9JKFptqMaY6/c
9FvIbGdXp1j/mRkeSWPnviFzhzA3d0nqIiO9sj00rEdlcPSZZBh4v0Navfi5DNPMOTD4bE1y0Cz1
YTa0kACbaQoJIzxoxs6T0C4GykRw5r6ykfTosEq5lTw7qfrBv7qfiWChQa1YBXW+ITRVsXF07DAI
uQLzVtn+zR+rt9ZvjyPBQkWvX9p43gwepv3irFq0eaRX1Qh7ArwPmdo5cbzHnRxOlVyPpD7VmEl1
DCCtlf2OcEiUZh87pe9KdlPNuDlVHibRua6fkuomDfT0VGEiJqaVric3UZAa8SX8fj0nn3brnrNC
kdvNYa3yXV1MmBjmg2QbCUi7GYJhG2XL0KrvrWpe+1GwG9FUZJl1ylXD4pPj4jXOGaFOVGEtJuhV
jzmtrBeDCMAf4VMau7+eFDv4vzVNCFdrYDPLjfRbSwbk1/TUyu4ho7JeOPu+hTHs1BZdBopQscKK
uarUnU+XV/0iMnRBqH0WGqPJkGHp16C/+eaPUUaoA1itAxEdJsEDRLYEBDEDXrxG9B1h/U1C27Lp
EOD9LsdVRSSVzvQ8etgmhGF+C0TrdY2DoyHosoDhAqYssFXAaXfBPaLLwrsXvOfo6nd9EZ9yUTy5
Wcu9iPKJmCUjF5uRcchUH7RuTfphrqptXu98H6bBC8LJj9daxIRWMQ2k14kANU16RD1V+1ghAbRe
7OY0OfuRA89mJ8xs8AQd+mJMgddgYDI4EIWaK4Yzwhzcpvpe12FYAXQq/92uo0ch8z3OeuS7ALJG
F9o9rJA7XKNFKk8kQxDAgmLIGmL91SndNTUYwNNfWn0r81evb0IzKo+pYW+slk9+1WxNh5ZWtjVB
QURReM9mAOelOOVi78tN2LVLJv3YBnPMdoqjOUNaLyjcVHW8y/Rkl2viYltQJSnLc1aL10qnBJA1
1c0vlnnHrMnD0e1sE0Itwog6fSRzt0nAeG2ApyFBo38uVHroB6IJliyDOur2Fip8T7jjykkUjYMA
hFm1GRhiu97YzeaLn/BnruPcs2qp1gBSj7IDYR17FOQAHUDZJb6HqbYeVWm965ROsd5xqHTDPhec
LBgfNDTvTf1pTuJYcSjSfIHxtmaCjfee0Ddj4dzjJcSHvFaRJqGfEAxmtLyhao/tmok4uJCqvHYU
KiOkH6lqJv5sgtfIDm5P3Sj/LZnrIOKwd64LDtGRrzmFtuzAFsTHnHmo2Lxnw/X2lLQcXY9mdHcY
CDkD9ht7XOnGmtrmJ+VEKHU0NNB8BxEBXEJ82Ln+HqvohXyaddIkh8CIH2efXX+uY6yI7UPr9Occ
+sKHHItrejcq90yf4KZNmDno5Ep4V2nluGh6elAgR240XwyrexZgjrh5diaRM3okdqYwHiic3bWo
2ezWPKSxIqZPnIYK5lMwU7TJR+7ziMmfiCw3JQixdptLUjTXyKPrd/bvus8DlvYrRaKW038EGJaQ
BO4dA/rPj8MK6m6UHlUq9srrH1N8kaWcLlPaHF1XvCRFcm7cdm20ageuBjmVL9m4dLnha8nms+RG
lf2+6bgsk5s11cTnEDiLF96hKAOad2p4vlS39bFz0Xm/8wax4X57pI5pZ3fd2cHdNhYf8UyvuiUZ
bORBN1FfBGIzQIsU8DVuOl356+fOzu6Gb157cnLLgLpYdjdDjNt21hjrabCt4qNXXJs+XQk3CouK
CN+5ZZu0kYfaCm6hS9ID/dDfpAVdlGK+LIfubhs9vbXaza7BU5TTvpsOBwf1wiCDNj5eM+dX4GCI
FKoE4+M0/FRdPWw0u2Jitoo/SkUIcM97gHkbHYTvV2h6kDt7hZ38WuVQHQETjSNGY+1ZzybjqfWW
i86BBCAh6eJZgGYlSlTTu1iaNm+1AbZTS6avwkJHw+JeWT+tvthRdec1z/KHRKcWsgvI0Tc1iEbV
swSW2CpzrQ7WVWFhLO6bD9/1l5jXAViQoSOofoJyQvs6BMibZv3PizQaUkSOPW2C4NJGUAJNZN6x
gzTKy8FeFwMYrTsjjCGr3V9i03zYrejbGeuf1nf3Vqo95kxQjeiPUxO4q7j139I0uwLprUWH0dhL
PuLc2AmI8tbV7j4OcfpijGxLk+ttqlpoICyUXpuflbXzoteuq7ZR8c+iEI/kfx0PvRXHm0GjpkgP
+NyRFYFkwKkZL6b0ojyKnKX4XD6+00igU+kuboVNjXt4TJHYFMFWpr/DaG7k2OyD6W5W9aOR9U9t
/SW8e2aMbBtoIDAz0iXzPPPvqwGDgH906uOUAsG4fwaFVKhjA7G3nU9JyNBQ9ncTea/h3FuDKrpi
K8Y/iqwYEqNtV+3MdOBZHUW97lvmw3kmP4YZ9TFLSEWs1FYOZcX8N/2hfgeS+VJ+8iyNi20fpY7G
k0muRMQ5W91pHiCM83RrBC5JJM9BgBs4oZkGbZBPSmf51jdolJuXkgrSgWDXd03YGD4Qceen3MS+
StBOpVPFQ8ZAscbdP4RuB7LlWSgH/wXyK0/uOg9DFh+0dOEW69tgiAeoo4tJwq/VtW/jeCK0D2NB
vqM3Nkz4+TXnIaKUDLk0Z8a78Ort2DY7TweML9TdZjDokwD2gfsWfEPoyQUjFdbWp2pMv0yOD6qq
6DeB+Wc0Ux5QaADvCIOTEhA0YRqbx2eXGQupM0492EoIvV3rviNO3YwDn/Tp04vDibhj98uvT46Z
rrNGW1ErgQrllXRLOI+DMTN5sQ1HUbkRnfeq5c0udbE3g2r2RBEioOX3OdoGFy9qYyFgfI7VvAGo
2Y8FdEsU3XuJ3oDzWubayQlApjG/VHFM4nJxnhP3mGCOaQbUU5xg06w9SBYIA4v2cNKYloX5nGvv
kf02LM6gp2Q2QYNBQpJ1LvFHE0bfY9JfDmxjrJiBF7fx16SK9wZhBBnGEMUfWSk+ALNPS+2UqPRi
59PawGPgPo+O2nYYq0gk+uqy8W8MOhxi1oElassXeYxQXYdyaoDNquhtGtzvjLt+1Vvdn2J7oxyT
G7Ggz7BayHEnnd+Eydt67XqToI+podqO+a/VLwOpAyptHyZ0FE2jHYMZCk/DLTswDfo6Snysd9iJ
V4vYlCIs4j4vXWk/a4ASY7Ak0kjiJupLV5RXObTnNBrWPaP9pH1oRErXGVTeo9J/c07nYfilRX0t
51cblL/3Lk7mPHVOvGkpf992AKErYSesVNmlJRfYaAWY0o+JukgpJjpX5HDPjbxbYI+Fj3V8GA86
piGevg1jVugxvAwM/j04TwqcOZXjkXCIMIhNLlikQbSAAYe6yaPnjA9F1zwXlgV/Cbbru8XKJUyh
J/atNpxzUwKjMyRNwA18bO2mPyJOOsZDgLqqCOsOmQLPaKLSk2Xr7wQpvcfw2QPOC1NUW5oqTjTJ
7hS2AE+Q9pLGu4jhti550pF3langqdkrVpxS6rtY6gcdgKE0AQCrTJGWFIPrand8ze+jC6hpzvBe
SGmHLXaI99JL38qgfooafqTa7V9rj1sElkHAxvl3NLXXKllWFKuPwsip013LrrqsmleCY7GoB9nP
OMv3PjIZzub7GGRrwkjUpm+zcj1lvXUhxEO/Ktnc3M5/nTXrqrw63vfEEm3bTH1gb1gUOaFfFL9x
0QI/z2COGmNuTga9LhRsAzlFDzS8+zsKF8Fbx+o76wMKaRuWeGPObnowvkll30Z3ySlorJ1G/Gov
s62lmeO1GuVj1GGEFVbw2ht68OgV7oudyZ8sBRYhiaSFVYbqtyjiWRvqhWa4ihPOGDHEgL/332k2
XrsW81iXe3u0kziOxTGy8eyhzyfFG+KfSvH5BY3r2YCV6nSAfZtP/HQq+WGQdctmuNnauI4h0UBc
KaJcG/AbbbfHDk5QzczhpuWgDeU66MuPtiuucf6lAFi7KT3S07riWJQpBThSRbvExxELa1JrFKEy
ye+TUSJ6cnYUpoINZhJDBIEdBr2TaL9Z9lYB5BzFY4eqyra1meyMKji1jX4rwMoqod6joAjb4Csb
yCajIy+n8K0poNzBpixz5EswtvDrZiSLSkV/czP9JPpumuVlqSYY2NKsmgKfh4nPHdZDukgN1sZW
3uVA9q6GHKghv3to/6FXrnNOZJltlNeESWFDoSD21dSDIQkAEJF29u3gPLeENRrI/nJm/zSkue81
axMa2e21wlbh8SHpiiUew2ed0U8Cu2+B5mDyaRMmMCsnlSBJSnCC+DToD0umvSJWHKS25d1YosNc
SCTkiCP3hxTNtuc8lrGA28C2CRYk6WFxkAYQVscHG9aelKrWussSCNP4LfV8A6u+s+VP7fS7Muo+
m+CduIWw7y45tNC48DTR6+wSrQCgKSGCTH7dAYk61lOVxkcy/ZeKCgzV4iHz+nAA+ibPlWkSJaCj
H9oSzWfCyCE65qwfibQD6fymE6RUJ7zblX4B56+HaD8sUdI4R03CLclLAjTm5qiCtWaFCUKglA+Z
YTiPCj7K0NCD89JXY3QopH4EP7hRPvTQZCjpcXBlxPHSKn/gnqcTl3BQ5uwOxWtLfDae8geYT9ST
fGeie3D0iwmhM0fBbwB8Wlg8mTysqabtui59TLE2Z+W74uIdzZPdy4dYh/q2zNOUjHhzCcmtQYqd
bjvJe1zdNJpexNitano2dHRLfu8dhelv/CnaO2B+UAZ5PJ1GgKMUtGCciMjxbeYb8Lec/DyAi4AJ
n4H4PPT+yev+jPFXsL6UiruU+HY095LuKV/E3NlQFAWNwFp61i1oZhqo4sY44hd6MxNmPNvDccxK
sjRWmcGtSSBGYg+vcg2r49OWjv9QO4xNfSDBsxWfEQFmpT08t3z89K59jmmoqPn7rnktCWCKcojz
dngTy5fD5kfLO+4ihxBmVo7YeBgD/SEuEIT21TqLCB0Luu0QQEk4RJJGxt4gdMxHUhIX0WbpPvc0
d0X9WFhp2T7CsED9NgIDRUA2oCVEKOHi4YQYwo7Uc+MHBDrQolO/efEXsUCQGK8ZNveOttQMZhqF
VcOLaS7bF341AnIZceO1TzJfq3inSMdwfHPrAZk3vCw5k75mzTgTohBqmJeX0VzcWrNmEAd8ENO6
Iw+ircNoIChG/x1RKhD2vDW8akVvKNIoPHroMmZlcgRARUKKzMnNg/Wom2ugUVxRT7t8VkeFU8eF
j6FMGAbjjOfxO27ac1wOWGMsEpfyQ+2Ld2x88dpELjz75P+bCVyfArt32CHIsn/NmWgdvdp3rrOK
ZwRwrUHbcLYWgBsjAQ5zRtK5jbMn9v80W//tNHl1HfNOwdtVV8kt96MXQqfXFriVZ2K/t40XLSk+
KHzddA31J5N90LWfCqstZh7WD4jIxh7PDtoRsnUJ/kwo5eiRkKdTWAuAiBhkOE2dp5lIFqzuHbs5
AwuuBRJ+iHqN7fHmguQL2Hk5ZAelL3J095JPS2paUN8Ti9fGwfALQRll7jZNumM26RfyvDyfqClC
0REU+m+yH3EnfnYFMi7N24phH2ECV9Vf7z836g7Ji4SuxUCEnpnonMQ4Ax3GizwCuLVKNlG5V+bj
IrRtkTamPYbhj6As16NkoMepnDzoAQ2iQNAExzFUcRmzS+QGRRHJK/+qG75t4tT9hGxTVDrGh+Fr
CIRYMdHKiT7E3oA+8kyRB+TsJxkXm9pEflxmYSqTiyJKYExfy6FGo8As7VPNJECCECbbfEQDsvJf
hP/k9RyG6A5R3dCFS3Y0EZkjhBtqHWq09qiIK0DQxOcKOemkJnC8MEjQ2rZ1bbhT9y3Pv1r3avMO
Ip+Ku1vEQ1gTpcFYMv0IRanJUveiv+Csvc31T4Fc3anztavh1s12EwlfZK0vEec7jafEDzNJxzrP
ZkWQry8o+UkeTfkFlmLlBz1moi7zk8Z2NpHALPwJad7RxNCq/yYUXvDiWEswRMbnE4RptuCVPXlS
Sluzg25t4+5Q8TiIW+fuRfRbDB/YXGa2esO+ctAU82sKY0SDgvwwPIALSum6u9u81mSOJTdH3fBo
DO2NqqlOw+LbvGDGojQWMgxbQ3YcWEjlH6U30N2Jv/cKpDvAUGDWU3WX4jUdELyC2CD9sJ2vmTDj
ad97ZyCmqki3RGEtEUnGfNFNmwj8F0L04hX97atiiNgkQMM5dHRuMuwEFbq9pn2gW3OtFyZfDnt+
fHfzZy2+mdE1IXGl/XZwy8sXh0NrcOON179Y3sbi/ZmAiPBUryV7Q2ZTA0XrAHOIRfI9atLAvUus
pDZKV8iozag9Yo7ZZ4xFxpTuGr7a1CG6+OC43MvsPW6gEklLqIY3xjk3xc3AGN9f3WptwZi0/S0b
P+3pJ5oOg4XWez8lL4FAgtyFEhWynG6LLUtohzS65Dj+1SXjDBz3csbXvqI5grSpOWDfvWXJyVJf
JGlY080K3koeyOrsc/hK7ZaTuqk/+MBvATnoyUFHvxHDfpJ3lW/UDJowst5Un0kfnF10gSnCOAuE
w9d2OgJuAgBgkU4dE36Shq77VJdIWLnKZhj6dlFiaasCuaVD5NN0qJ0dvXmrHJKdbnS/vOoT6Ujk
3bjIBl+7wEC1iO9uJv6uunnxL36oBiV0xhOOdo1jS2drxvXKp+ioLUc4ssnu2RhuEQZYzEcEqgG7
k/JzgNwhSUeRG/hGrwriGm/+sdWltk8zKjCzAnCxqLcKo1QP9R7MB1iHAqtFRE/204S61SPtVt/3
rNe+sg/TtHfMV8c4T9Vznl9tTIOpZB0IJ/mLMj9IXqV6rJpr7PskihytiVGXEZ+sxvnW+58judwe
Q4p5kPWxsMpQG48lyrjg3ZuWfFSy04abBUTS/+uHP6RhoQVK7CO9k9hKeasQUi6qiHxlmumz1Tob
q25fhsbeusI7jyAtRD8fF20Jn4dSzu+N6zwU5GFAUb81lkO7jfm59ALYWnaa/CXipXscE5KNIh6f
m+QNc1FUmBjfCTFD9Q8zjD9srWkaT/25tuLNlHCMv08Ci0zPCPg0gw7GqOia7ikHgJuJBJQ8dmV2
motlTnmyAoXP9HHM7hqT81K4ZLDgC5nyiK6s+cUG9BsEwbDGNlbqkMRnDfqomN+76nswcBylzyVm
x6z5EMNXqx0SiDOnhiV0lkyah3l413y8EgbZE9XFZBYjcRXx87jVvXbTlueh/FegBApmd9OItyCv
We3fhnk1mdW1LPg8Ohi0/UccQh6UtZ4R+nAuuJzFTBkMrSW8X5P7KovDKHBKy0M63jvr3e01Wpmx
AiGD6O3PYuZ253HLzJiKMw8vNyFTRwsxqv3rqg+Lfi4AMgKuMjTc56L7imNeXIxdydDSPk1OmnbB
nRqrvdW4UJNEyz4msYHMC0DYfxAoXbPA5qJ7j02uk8RkDWC9ooTE00EgnO65tqutDRts0ozWoaFI
ppO1wMo5F/rP0q5SgA6Iijouet6iD9//bNJdkj1bZECXwM66c6uRBBe8EyBmmzhD9rKUj9M0L1g0
2c+QNnnBizVl69I69hCRctnAGWtskt7tWmLE6N+hMTdtjGuD17Isg/VkP1moYiQeI5Luj2aGjhH3
gpf/NpLG4Do6E7h+zMyrpv3p1rWFeXTZTowyBNnwopjfCTA0HQskqmrJaYbi16cB8SGn/YSf/60O
wqiKt433OHaIZ7rQHw+5hewpDeEFkfq/xMG7auuNrDjD+Umpvlyb4wDMFoRiycorENKa3UdqeWsj
4TRUau3iwu8qhhaCGFpO0gbFdO7KjZs8VH5/GpjeSbLazSmzi03BbFVCphHbwYw1lmJlVM/kXp3i
bmf5vOsNGvMAkzhWLQx7QT4R22UdyIk6jQT5aaLbQq9w1i56b2QVGEq3XZc90sG1npIvwyDxIgAA
8tcCD1SgPcX4MB2zvozgR1X/VJHdB7hoac66dNwtsZgFzVQpQrcqCbYZVi8NyrdGoqzmE0TBpveb
3TL2SMDNmSPbxiJgwJO4i8eGuiDnj6GPWKkaM2f+HNFsmBOjk6bHqeYMN8VZ9HloGdrRt+iDphPQ
XlKoamOD63qPKxZKbya3G+lYhpS+N8O20S7kRm1r9AeijzYRnbUNgk46oQwjQeyL4qnXz3r3XoAU
6OlLYhy0HOY255gBTGmdb4VHz25r6mAvpccLZmGYJuoKWtyY022Jv1PxlZSX7sq6PPU19/lk/qtr
9UAcN4JDRuVkfJKTT5wM3jW6AE5xrm09q1q3BB/G6iHno2XH2oHJ6JgQdMJxtY8M/2hHZ9J491N8
wHULKWCQ6NitbW16MpUedkWwbnjjasmWpsdZuY1cb+dGzHPBt5mNv3MKjoV0Jy8h+BLLI+9pRkiU
FJF2I40VTsVyTTTAUcQoF9MtqQp4h9gKtJPWJ7jaqwk0M4ubj5zN79SUfnQdPKu49VmZUrdgR6+E
wg3fell7hKLqnoAD4Cmu9JRibjIRH+Sc5ExcNm9MQBkoZ2EJmZJPoAGTcMgFLaqwyad/BifnvRjI
B+j0+ULk0T/fmwlk9e3DkPFJ1wbqMFOxEPtpmmQrQ9PohUq0wL3iL0NA5yQ2nK+G0YvBmqFCNpOD
JhdZTzcjTU+TRqFiHqK7X+hy1/VL/laRppwSqikvnmElMG0iWveUoaL4j5Lj1NWE8ttk/Lg6t2iA
1SG0ZEJSX7rkRptF24SVacYPOtDrKkpqLVqs6sFGeLG9szErftAvWqBUGR0wmDGtb4nmh2WdXyuj
JkucQBK8rHX1SNr5yaAvKhCIjmIX50b256Uca2Hrd+66kubw7cuORFfNiqerX1UDLECRt3srgdpC
h40Vu4qnmIQcFgYCROeMfksrclD0W/EeIkGSO9W1020MpnGHB1Le6rbvTyX+2gdNGgvNVnHlp22t
X5mdcFiQMLLVumJGN1OKY1PnycVwJ9IaMBgXoSl4rYrUjzcEI1XPdWHxHjkNYuIicp74iQn9ywiW
wj8WLBzrYKvHaByXy7BEbondg9qraShhLtN+dn9AVL1h5fk2GPJACrUNSpD1UFgDZCAX/JgcU00n
SbaMy/ieOoCvfCwgGv8vNa2y2DZrv3rD3iI2tuyj3eiXUK5JoF9jm+6FebLlTWidD5XRVgFH/+Bc
LKFpxEYOwK35lHIV9lFHAGsXtB05N34sBhS1wnurABaDVevL9MDbEN/1qGLGaoXEjFgGBP0Feut1
4aQH2rCNAwkmSqKye7aFiclpKLJdQzfPYwbi+z+Kdcz/6nqx6XIIDHAIz9T53//rcrANTH/Zfzg7
j+XIjSiL/tAgAkAm3JblfRXJIovcIGjhvcfXz0HPpkUpuiNmoY3U6nKJzJfv3XvuSLiH7N1barEw
q7D6HJpm4xHR7cTl0hLNQuC9rOpkmVQ+cB88UghKoNseLGoHtaKOJue67vMHIJtPPbq4PweQ/DuL
Q6qowExpWaYuhf7jPSapO1pZC3DfrelGuJ2DE41diqRylJbAbv4SxfGvvBNDxSYqHKESHa8J7UeG
lTsm3mizA82RXPmXmH14k6rT/Bptx/LPn0yTP6M0ptcSmqaplimEZvzIO0nVwUpwaJJmHDST1Qcj
9jIb8Q2kULF5EEFsESgZLRN9SpFOW6xvhkJ4jR8kC2lNPeessWemlnl/+RL+9Z2z26qmbXE0AxrQ
nR/fuYZ8QK0tMqeSDOQjU2IYNvV9FHtYOpGx/CWYS5sSi/8RKfLj5X4kGosplywK6KXCgreBNqUd
ODf2I3xSi8AuLmxReLS7+4iMPSFstk8pETOnjAz+/Iv8CIKbUkylbkjyJhyqcOPnWiOKpPSNIbXx
EOQeNyRyrZdhiIWwwMR90DO/vM8rfq8/v+qv4LHfPv+vlyWvXXXgKEgi238ETdE3t43Qq5z5iGd2
xHhtaiuvUDep4ULph4RgFhvD7N6VGEy7bWxKVzz2fb0dvfHk9d5Nm0IMgwZAQLMsQONwGV2T0kHr
+cJ97tFW06V0x22RNy9G/6ARTxiE9BuMZaVPiDg4uLQGISmTSkq2Qk6cYubNC6oP8oeWPJYMU5kL
AYCagtvMXpkD6eod4MPyLkH6X2UPQFCWVv1QozuP6PoXer4waKJk8cVy5naXndr4sWZ7o+02TxLm
J9p90Zy5VW9Vd11NDs8xZ5J56mnAEqcc4toNYQqFDFvic5PuNBI2AGu23Tmgkd9n+aJX7LmZNxvh
7lSekwCPHIjIQ5NtfHPHSIQmdJNdRiYqvcqDgqJH0xFJWYZ676ASaUW7z9jL/vxL/lzJv35JqRrs
VLbGhvXrif8tOEiFLm+zYqGnpjq9eBUVLtyFcNHnabxQJCws2RXhrrX6ARGhjjCo6pEsCgdRUtzW
f9k6f21WPxfW72/nxwbD2tDiJEQZi3bPos8r22U5MLtzmcS/l3GgLBybjmDZQLrXafDswRqTo5Z8
Jnmo4dxG0F8o2KiBRnG8+Zb7l+/rxz7zf18XcU/kPalkCf1c+E1Ea1Y2OdMK1aD5GBRcQeoqRq6g
CHJe81aEf3nCxT+z7P4vqFiQXKSR9ked4EzxRr/9QrESaJVMoCL2pV0+6D6widbtlX1mwrauXcM5
uYVTk6OaoSQJFFJlRyc04f+4+iUibgEvIXNAq6gt1C8hN/qsH5ZK2NZIZe2RSr8cVq0UBT1LOIp+
FNIwVezulPo6DQJbVruqa7v16Ed4+mpLAXEFBVfkU7VgUZnp3Yh8L5XFa859nPyM4qsqTIya/bT9
D8NAizmJ/7JQ/utLkRpfBiGLOrnk0+/025fShD3lnXAJtXESLyQkPIxfpAH0so178kM9a4oedmUB
V1qWJ79tyr8cAdNC/LFQDYk9VuqWYRo8QP98A0OpMOAvJtuimWo7UCIQPhRSd2UZqZs/P6M/oram
NWfwaFq2aRqoPH6uOd02cfJVkTN38EZpCpx8bVQPo4jf6ppwBM9ANBGG49v/41V/+4Z/PIlKNJpG
nZgWQzgDm7s2cVlqN1pIWEMrkVZTwJwKj19ghPvzK0vtP0613z+x+LHkw173pURWhswrw7OXzUoN
+f+lGFhuGpi6lGZMR+O8v8WNQ7vmjObtrse7Ac9jZpbKMoTJwd6Z+PUsrWjt1lF4UTPtInNR0ZMl
Xb0EbtrYv7Rb7kzUBN7rnw2ujiDJ6DIdTZ0tOHzUg/eQtoILHrm3tuRoz7v+YjTVXVipM8Wg2TCh
RJ6KISVJOIdHQ0a2CrDMktz0yZ+hrc7UQtT8/8GQn7xSveiyWocDfzjO81XNbdLw27knfAh817bo
lhGmWjJXTHox0I+YAKP6ARrx3vlflQZwUDxLcjXKR0958ejOx+Is7FXjPWSomVPr5FSkTh0CRr8Z
DnAm+y6zU7IVwCrBn6GzrVDa25P8wuk3ffUNF3Jd+bgCi3FvGcVjYvO2h/KjTMJDktL4BgUsuxKN
LkM+YVUvtBVB67yhH9+ombHrK38fCW7lGSkRmc8U2XqI4FbFQ3yvRsldS0h01cOJ8bRF0OuoWXHk
1bQTouwlmqTGTrN1s5o+RTPXoBpLQN56Zq9GshZcx9jqtX0tG+0lbeNNTafNEhV5a9xjWy5Y5n1u
VtCHw7mePFu5TYIMffDsdRgmKdmzqX+6tssMYuOAXw1TrlPdSsnejOopLqpd0+P7omwlXGc1AK82
IwahzLSGKjiXKvnbbUG3isiaQAd/c5/U/aaTKMDrZUvOEFDhEva2AGZBHkKKtD0bdqRDzjTvRtAT
Svd+FVOxJNqEZyaYilZTHD0a3PL8nIEkAha7LXdkV9KR7CCQNStmib06oHVe01q0+QOdnOho4Tyw
TioMr9r6RYKy4f/XtQkOdpOZXx2B1SM6iPrZGt41fly1vIagroduGwJrcDQMdCufMZRNfkGafOQt
kHj6HyOIASDqi2L4dKhcMzy21vhmQdhWiE+LaUMOxon3rRi7BKs57VRMliQ3DdHeGT4AQkfDKld5
xjCXs9FSoM2lgy/sQZBCIPwLZt1ZHKJhwOjTJcgbcKFlmLUs3BagIvNJyOh/D+TyiI5f/NFSk32E
+mHWkRNDunuxNZnfaBUkeoKL5FegHEf7foS74Ey6deg0jFKZhSjVDm+B721q2pVROTeCl4bcBWzJ
lQ6S/CSzmdrfB0xQJEjR/DuX34OhnQLctLVrnmrQC56y6JFVDfFmVGjoU67n6kcX0jgronea5nMN
cIfTprcAJPM4IvEDV0Q0hZiGNAW1ZYWHs34c45D4hGCW++e2ELdB2UcuyQuPubZSXEig9d63XvoB
6Uo5M803WC2zZIJpdx/kdOFJKIZdgYPVueBEKrJLacYw0JcWf/uIPwLtzMA2AvLwrimNmRkWiJNQ
fhMdYroYnm9Wv2ricTlIKqPxfqQgtu0Yv8zLIMt5XWHHZPbtmwjkanemZHjKcBRUwzQfq2jTGSRD
kWqfVg/K12DhUBBzLUENHbyP6Kp7Jn+aveOpmxZLHdwYp/gkJpvXqrgM+TGsDxFSaVnTIu9BIjxj
J1q74XhRnHEfWpjI52WdksvhsKgZQwxOuUoAxfh/qZb+o56VQpO6IzgpVZub0T/P5TYfSfqmRpxb
mtEQHh7SJQ/LyZsigqBY2BGDaoXyBLmFIreDSQGM/dfzb3jnPIQVdab9pVL4z8PMsekJSEfalvhR
Kci+kEMbUGHrttodUswlV6OLu52wA2yPVc7i9CJ5/+cz9N91qi40nSxgbocaYcA/7sMtpYlDvW/P
VTCkK3eKM+xq7T1UhbEJ/Pbjz6/GjfPfn5IXNEke5iKKFeRnlYruYUhoIbkEIDKuCMbl6JPvgNNY
gurnfhfxqDcbCTEa6VlBWvs+140XSvutSQmdDKiW3U2NVQA+mh7iR6Wz6CWbCWbvpf06t2Gf48Qz
8Sf1ODEyfNUuOoRiXBD+iKmDjA/kjNm+Ds4xIngNhUAOXclDvqVlC19isQ70nTmZoSkcsEcM8oHU
VPYgdm/YKgXDbpWRhR1+acqhA9MNqhjegoPMH9cOUp2I/qEqCRZyERajrhDTSAanMMes1G++D60d
lbFjfkewFeqY+W6rXguXJ4uT2Ykp1Nz7jMKkE2JWq6uiKLdVHS4L1Z+bWT2zs8l3CT1i78ZXswS4
xdjbIquR3Y4MQb7BjG8C3TiAgRAMQMg0mQGwR4dPx4Qhe65At0lOqZNEh2O3IMNAMM6MJ61bjo//
CqlAVRw2X06gQaOZmi6BtMwIc3DISnD4Ircakh1N1ZYthxzacCgX1SwmiKpM1UVa2RvBDDhkHpT7
W9XYB9mXTURFgj3RM7HUAJjp97n3psVXDS86OWJdVDOyfIZHU3SH2Cz4aQW+o27yXZlQugqz2/fa
fV9/EwNmhx1ijAgQj0akKCLUYZYi85fhxwRsiTjJHQZrVoqCJUSpxmBDmMyuJ9r6yaY3acAVtCEM
NylI+ADZCMNNz0MG3t1SjmpDWQqMYqTQLWyLDVQuU7tfo1MG4vI2oNUmtg8s/kBF2ejHNMGZrq5M
b6LELskTnhXave/dAudQqziicKWHaGA6/nSbf4/JmYD5mc1jpvcfRXqJSn9C/uLaetUtgQhYJ2Ng
SZ3I/B5wz9ITn7H/lXpvsmOFRWBQVgb2x3BnhhWUemRwGO5UPjKpgHd1/zbYV7eH2E4cRou0ZhB3
GVoQg3cQSRCmw0kyQhZE4ozpl85A2p383u+1+hybW9rsuXkJ2pOB7DwyZ0zOgJvTtrtL3AJQ0XtA
cTx8aLTe04dKe+kRjPgWmvI3YV4d/FMJpSzOhxHfc1jDz8hpBs+VEH9tWVI4XHFMAq05qXgucIYg
+dbAOayabBG2T5a7Uu2HGHUW4iM7AuMXHJLqtcyvqF9Kk7+O0eU0hq6MHJIm+mhUiHaCXhPOXfY9
FGvdOAKsVRGhBsOm50mvyne3e7KxVcTfvnfMcN5b/gIZgIdjAddVUj4pRgj1RkCEQW5o3JETdBci
0x3j2zCqaDSIOIHVHFEo2EbPv2bhLqvsDQFGaK8FXQ4YRxZISz1250Q3o37eZ8wVQ+NgxQ9DzAid
gXTXPTdZBqH/hLRrbjbtLOvaRSt2VULiGuoU36VlhWUVpX581JuCbMt7DqC7zjnkVIhFnyxz5HLm
jeFrqtjE1OHANrYZIpc8fAw0E+v5TKOkHWSKz/Rd6q8+AxY9Q6GKPGeKViBXvayHTafv9OBQgYtp
Y7pEeOSoMeJEw2q1LsR7RpXlKuZMz7H0p7g6dJQD6GCGh0pdqMa7FEdrEtOFC2qSGOV1bZx5mu7U
DFpnjhtIeYZNbyC8YXxvVK8qihnLf6pwlSNzoIWwGprvyGfqPeHz2BjdBJLhS1iN7CBwVNy7qP52
WTcNyTX5+OQhk5xknNGh9vYCrmeMjkSkEGFXkAZV+2jxd2QoLJU31dyI/uaWz6SKI6B0SHYiAJX5
RbtKh3Nh32i4hCLGaEqWjdLg+WzvXASdQtH4LTeBJrdBdSYAb9kypGkqZ2cwR3K0paWT7sHjSrHb
wYxXXtrwW0C1L/BWI+7M+4e+PyJix1wJssSam+0Z+TAeUbZdWBz412eawcUgY6KH11nNnW3eMtEP
EDHgkpbluKzbetOqiARh5faBpHSCmwxnvLnXUUWE6i6M3w34FIzBv6Qt0GZcxq47jojKfZDszSTV
QScmJ6qMCmPZea8YJRcwy6T6KNnGbUe5aqZ+bbjE+XVzZ0EGdq0bK173BxIbaSXKxxJYTOkgs1eY
1LcsYp6ZUfsGbH8oBf7AvpzGskj1jINaQ3bQuStSJGl+tBMj80St5WdD7RZBg2fmGpTxo9Yna1xx
RMnvM/52FXMrP4PakjCAEoS8yoqOrcUNTq8PzXS3eQN8g0RDpnSsMigrEy7uTppALb3tMOkXYEs7
/Hd+SN4aLkZCJyz+oTGrzGtlNSbvVvusIVloKxY1YjD2etF9i37vGR9BD5v2ormzOtzYFLWGT3yR
vhI4GiUnPJqlrNTQF0FVZGjhJXu1RVpvnWQCTTaYSW5afR0uHOUjrW8aSWv0AXwD6g8K8rD9VnsB
i5XhMacQl4GYy7n5TuhcKc7KVBjgMxkjUNmclYPyqWirRkcOeR9V8GQDZHUXEl3GcW3mT5F2Mnhi
hbluCVybyqLisVefrZZDxDsaA42KeDy53qfLYS+MCi8QbQa3OguNPGiQga2LiC7CH9TA8GK30OHg
sNVHnbrxxntPco4h2Wqea7PCAo6FFmGJoYnzIIZrB/9FfR08LGrVc27WZwvVV66PWy981fJ8w5lO
fwNzL9HW2DGbb19j57JLZFC5jHa6Gx3aKdfLTZuvEGNKnYu5AVW9cPBVtY+K5p6b5KGOUy5fsKFQ
Y4G2aLhVEIN7F2Ln7laleh4wQcZiNqIOx6ScnGW1rIxtyL5RBNjjFFTpCKC4F7hv6FEQN3+TNUTs
MnSUGq+KHURoAje+ukwB2zmLDuFTtGj9ZyD8HPIrH7kS2670Xpz8gitl2emQW5CS+3Be/JhNw33r
gEdXEnd+FWxr7xpnSJTZVozM3iTao5WWeDOzWYjtoUzdR1kCS2qVdZ4hp+IMI+2Se+ZzYB0NBNE1
PoncWkf6hv6M6956+S7iQwkMeuw4kAi1ZRTth2ANp2YO7q4UYWeLCk8KUkSrNSN9GlxkJt60YSv9
98nfil19N4i5NNqNaq2FcuuYIvmQdjT6rlFGOSixCKSLmqlmTq2LTGE7pN+t78D0KNC0AL/k4qei
S/TmIWN6HGFY8iOCVeg1tNSoxK8Z8c4RgKgHJKMxQjKaJ2ZPzk+0rD3wX848G4p52LKnKGdpf3SN
DWB2WnDHsV/4HZCLNKOzwl2VsOX4xQteAuVbgfQXEhzqnMjsNeovt7wG3rmZnijOQ61aJZMMBEo1
7sOP1tlUzlGMdK6Q0RDDkaKxsfHPqv0+DL7LAlfVJiv2bl/wRG0GNnaDUCEMogHljz5w818NoY+s
cOOG7qJFrRU1xhuiCfKmvgRCQeSUYuXq6RrMLTwRdJG9txbDVy283Vinl9ADlaOF3ZOWdUgsumUS
EYRZ0gojWLUiu3GNlRhzL5ZF+Tnma5PYucGr9zpnpRrikEL3AyyLaWe0h1xZkhuNBLryP5v4msSP
rv/p5hPTm+DwQxcaTzRyd2kRP0XUGc7kx2kRiJrP3vAQFte0fPBrQtteBz0jc2VcxCpFr+Eu6QmO
yL50B6MJFrcS5rymviYDUW3ssobQF82EltL5u7K3PMF7G6uLnA2HERewMJAbE5pLyXJaQpPCMrjR
R72zdVS5E94AIXaJ0MxoABSgiwj8bg+mehdXG8KscHoL5+J2YBzHjUbiUDnYR5PqTPXRqMbVKfJT
Pup9D3s4YX6n9h+xfdSDt9pnmTWPIJdRfL+16lvl58uiQfqK+FuY/v3IrawuypnQHLqb94b92pHq
oKj81LRi7zWDvWAZ6ecwp4Uxz+hJHNkF+hQ5w1LDbuis0E2VBnO2MzFKhgVcB3HQW5Q/CnumQJAV
cxxQFm1cMr5zWGNsHgbAISgJ5ix+94unyvpkcB0g2iHaSt853ZHEh8J9QA/uEWyJxjQx98HEVtqH
rMp8XKNW41CbGfFMtDfV3Ou0Jt23WN2l0R49BI+Q38Khrp4bc1vXt9G6By4p0+NEFyUSTGQvARAC
9cVu6Zqc8U/l1vuQPsTRyQBkwcbGXqg8BdmKk9OYQhTPunw0NbgTWx4Nsp8CfelGq5wE31FH5Le3
i7W0NyoalqRfxPLF5xlRH1H0kfCJXx0oTGC9l8Om8jJ0GitiJgheUMUWx6+H/M73lxnTa+p0H4kk
nIz4GTBkbNxiuAGldRnwauort6a8nBe4MDW2kYw1lA/GvKueREm+2ibHpktiT+c+i2blFsdWXEV3
jmgcjufKX1YJuk8Veu4qNb908RLHGxuGE/cw44uVLZg3CtK82MrqrkBlNEeoT1gJ15yHHus9EtmK
S/5BgZ1PXrM8YfvPHnlJWEz5cKehgy1oaBIikLO+jYXsYXstZAoVG1PowYYFxAbbHxBouUiTOKnr
IzgKl+McdA01F5nq0JY7CXz0udHXgzZPyQPsNnX/7QcLAlJDm+uvFs5t58U0Lfx1L7W79RLKSPxt
q1qSErkSDYcSkbZPJkDEs5UfeJCGfF9xnpdbRecV5n5FmUJU8pZbuFDAH2/YoJXnEJRJpny63cIY
j275qg4v3PG4FjWCJJKd2T/gqXWNYxutLTrd0bYK5954qVSwD+908TnU+9dufNDEowi2E0EiJfX9
FVFtHK/cr4aVBPgPowguN5D3WvtCbTrYG7tiVnmpwq2tKcj3OA8BlHG7W7oO/fQbUXUVSUJUHcLg
4g/iaaF9Ippxo2evvWbxNDvc6RCS2vgJtmDscxCvmbENxgMUt7xel8N+bJ5K7tb+0s5gb//qHvNL
4dzr5iPqUeSZwoQffnNg3bl7CTpSLgvoT3MDfSfhDaQYyWgELw5TH7LBMw94V8OC83bklZkNWKNp
SnIBHNjj7EMA5u9N7WahHqXVFq1C+9ErHuxgCVNQ1db5gLdioSBmT7eqfgFJVllU11DA9RU0Yjki
Qr1rrlLOibcZAnig0VoHW6pFjHMILDIvSUcGAa2kGDyKPrNR5bOrxOiK+1lEudbmx3jY4Odrk507
kKm00AbUdrOh3AAmM+yjSMAbMR8aT+V0s4uebVyOyK37/kEdV1yech3T8q/Izg6MKYbw+OpmxcLQ
7p1sTmlm4gqM64uergLjYtpkGy8SZZt29AC8XSU/TWrg9o34ZL6t91o8hUQAVjuK1sx56bNfUlY9
JhKcfAR+LkBvXC3avQZjOwnAw2BIfLLCa9lSkHDHPNEDLsgeV2HwcD1o+x17OYqLqRRVlQv3fNs8
5MU1Sw/COynx0fVjbnSfMSU23avQWhf5dFm4SwnnVM4U6H7wJd2VExMPsA55hpRHZOu1Gc61js6w
tw/tRYjevu6emU9h8Ziz1RMqB8+VBFuzmfgwIwhIUSmLwnhuudENC5Bawt56kucf7cYsYEIS4T7p
dnTo6PUl5SaZBPOcAv6XWjz4SKaTJ8Br9jC3Qa9ARaYJHYEOWPAEUFqQHhia/MPiKOqt3cy9hpv9
2u/AZuR3jOnAgxBawg1yqeSrHGgeVR5Kr2RduM+Gx1JaSG7vaCrpsat7T1sJBOTcluXKse90IPgf
pThm6nAHSgaccvnSgQ1BQnB2uAxZS+T9Xbzr7TXjt5IuJT7CeNtVi758SuNPB1kpl4IeNePSd7ac
43P6oLAQzOEi5aMP4GS4UVFqNoKsG0AsUlNIxVTFJnCuPcZRfW90bxhwTLrciLBYhTOkvWxYSXTo
uFsG2dbUH03nccjQRG/RRLbKqyb3RnCV2QMnRxKsQz4QZ0d5cNp3QYQVbKu+WefKqQpORnEp8h3q
feC1fT2barVyVlIUWc3Mbx4CZO+2uQ0lDaRZYh2scptbB9vBLGnt0uRmREuNEwznOO1J3KX2mjzo
u0Y9YZ+lKJPR1uAYHxFgS/Tk5PsClnLO0vyoQ3bu85QfbOPbG46dfLTkop+8wcl7CQrX2I1Qy5KV
y8VC3tr+waYX2V+GGOPd2kZS3i1Is9ZYMmX6ahvzilZkveLHlwXJUFyau4+Mzha1d/8eJ4R0vmjp
Wx58BsMrlXiRHLNp8e5xVpVQuRNSlYF+yrWrbrQKkiS7k7Ecyq0snrthrurvSU44Yrysqqcg2DJR
ysxNaO+AfE2eSXc9agyE6F4S3IWHkcoGB23Lbcd8dT04y3Mx3gztwcVKovG8rAN43fhVfe3d1VdT
Xly36hR8vltGfL3yCjcMgBXvyMlvlblrzXtLeRn8jyraT0JSUqDqVakdLX1JJpFrblEwjIzZlK3B
f22Oo5jr/YqrSPle+tgGV9LgC55jjh9PePpBnTTMjfBJqd1Dbdwn1hJzFyN8dNhLJ3trm03obIaE
3vYrYxiKn9o6ltotMw96dVRp4MM2CbxHljqxLjq7TMoYPU3vSTJXe6y4E2E6yO/aZp0VT2KCe7MW
NO8VCYLvHzv6PnE2rxNB22LVV1iNE8yZmtw4rH+zmqe95P6/KjOGy/lqZO3FJuPjmem+mPLUqduO
F7HGbYxuzeleyFhL+mvkLGX75Bm71Hpv1Kvod1b2Ruz43HM6sKGz0Vy1/Um6HuD9a2Z+sx9QtouW
thLujOGh4W5tqSfTpLS4qW2xNfpu4cKGSamZiQzqr7qy152JwzVTnr2OimTjadeqfk+8B5/KH9Bu
kTxECfSFpxqIFBliaNIcWPoCBD6BKwbBjcT6EpvO7o8wmTaOm18r7uYDRO11lHMNX9eQxzIakDVZ
omAJFk63k2DNx9uIyyKTy0bn7o6KIDdxKaxrg2pimomwlgY2H8FFpN3S9271lywE3QTjiWBJWvNg
K9J5UcGMQdrIL1IYGxp30xi7QnuMhNm2ILaCedhVdkAbeNXUX3F4jzoDrYrl32Ged0dGrOvc3Ojq
Kow3bk3U53WMzjhBY1x7eXj08g85rhPM743/3vTf2ghPoZjl2j4vHrl/jHQya0G4wN04dfc2SNxj
Yn2DXUKSFXgPfUXAlaktgGw4EMdzl9v1CQQh52JnHElKbTEi5/suvsgWqPl8QtAxXVUpfvXy3mYw
HZKOhMJh3keoxmeM3aNuqdCByLNTHWx9BOQQ82BIKujlWFfcU6pVQBYtlEl/nZLCYC6YnADoA4Ow
tZqjJziBVq63NhFkwT3oz3wkC4coHb6yuoXGZ5BwhMwbda4R76a9VN6la9/IGVxILvqkVWXFJUmW
GTbEPv8OmbRbysqD+dvRXMbgFr5wb+AiPDLY9ndVdrabs+dtM2/lwLQziHls51N4ePqU0WGdZIgW
7hP4RlLCHGQzj54LFr+1LMxdaYN6AHO7CtsFLY6xkndEXOIWLqmAkq2ar1J7ATMQVhRwYOyUWIZe
CwNkyDYpHx3WomvfTd9WPaC97O9oOufaoWmeyQB7AIGEfGQhikfsN8QbMSB+0vU3g+aeeKzNLUfm
RNxQGHXhJaS2Y4meaPn7wQrpDD+Gp25EtTPMtWJ8jSgGWO7enRdvcRamw84kEi5dJ+kOTFlJDpP1
jqcOUxCdfZsyta8G3MwUPAsHSBoUrc64CIJWso6xyKz2zjmEDQ2tzxrznWETFLKW2a4Wm5SRY8aC
BNNpMd2xy6NECjqNQSL7gFBIgjhK46veLglpvavM74Cc5J6oX1Ayyl7KYpbqW90+lNraoOfXLdX0
RIMm56Bs2JlSsUM6WlbiJQQXpKKTde8lvfY0uEI7SLK1J4ylPnJhPgXexacjDSw483cRFj6FTRp/
ES1LQrKybEtYL+agOWh2u4I7R176XEO2gie+5S6Vn11qUCLTm21s4eXD6ig3ROuSCXjnGQ8NKH8r
34IPnNzu9GG6kCRTsD90RXP7oCbc1L/ahj/3YnOPTetrCl09Q3RRqLvEZdvgsMEd5TEQS72CtkEz
d/xvVbu641Gqt4gcEIto7tj2wcbZ8yzwF5rX4IB/aIIHrSFGDtB/GX41BcZkj5Dupj36tCjK1F6x
JMYIbjygCKsA830QhJQUWEjm5XAdxKn07jN9xS0tLJ5Y1qr95jVbY7rCM9/nVuy9E7s480x2uCan
8kYfpnBsuc9edVb1+964Cf3S1B7jsBFLdDhXKjbL8YR/HyxzGrx69OBcZTcWPO21h99aHLrgVhcH
kpfL+iHSdkXwXVv3NShjm6kLgcTmF42TXwcddnX4MJw0ZISbgGvhParZo1ce4uqzcN7YIgYSYQBo
YmSVDGGv9I/EyAumyxxeqXgk5ocEj2D4yiF5avuwxMqTc92xQOwZHPq0hU4BN/VcMFr9otDA/jC3
9G9y6VK43UA97qBRwEjDmrSI5ElDvu03ZG0aX1nrkpntXCxhPmTDRjX9Y5TJVV5vOx1CQ8w5onpY
jgqqmcBJ2mtCViinBz/jR+JqGI3zFvrGUDfvg+miICmRZ+4134OsqncUjeY0lrUrcFNZlhFKZ2ie
ChmvMEmNibuoPdtKi15q0JxsW7atuWu4ZzSTVz1eCedMkhRRj7FgOUrCWlIGMwZ9dTEjhZDuFhd8
qyi+ACI2W+xfHGI1unPwQpI0BlgxkMweSVZmjB8M8z4UkrMrsxDr1MveHI4yp0uanip9pfpXhQFd
mk7MlZntxAuDG70VmGs1ZjRhfMfxh4/mPsZWEt7ZMfwPkFkiYNBGkpbT0Hqq0SfFNMowFs3NCrCd
gqJGINt5763dwF6plc5ONLbK/QizGrZxpTEWsLgammSeRrORGTSDYWNAawuwMOZT2vazi3PCCJ11
GHwESrVmlS6SkUh2PizmLy7fJPNly0wY73VA+eQdrYzRjqjXtfvEoC2d/Q8GZPR6Ftp9DbKED1TC
WLSXsXpzlLXzN7m0Nik1/ymT/acs5IccxyeOS41d+t92qPSLVB9q/Hbw4fxIAAgZ4PHkQSVvlsIT
E/c+N6+wBDqhV3m1xuQ8Wf1rrTz8Wa7yb+0ub8o2LUBSqomP6Ie81HGs1CYJ0J63FZK7VjgV+TBp
vmJibPxFp/zDMIN2l5dyBJ0hy5B4dCZt7286ZUncRZTLTJl7gU2t4NQKoSh59/rnD6RNcp6fXzNq
H1UVqoUsWv3xNYNxGRGH58q8NfGaL5siVbxZqSRNtOql5t+XjOguFoLpvakyaCYaO52rSey9O1ag
/0W++x/frlSlo+uGLhzLsCYL128f2cfTHBQ50iP0Og4MyXGEnkJGXSyleveXz+38h+zoHy/2Q+ek
AhZz7HrKLurp+2utQ/yMJ4h564li/LAww4ZNQiwTLJusrr+qoSTT1Nu3sbkwobC4raSy6plwMjO1
SmsN3/JIaOrkd2SfbEJCBdoOmEjqEbxUx3PDM7Z2Qu1J1TcCfU0+NPpSo9HA8v0wTbrLrkH8lEc8
adR+mJR3QR2sDC9bmfQenKRcdmoG9hWKGOxYDSKeIh6JsqS1eyxD3jiq+qqZmlBYXjw6ryUXeB2i
CGQvswC9/BgZBQV6t2q1Tc1pPNlGw/IGHYknH6cbcUpqApiTwWEA768iCCd1zFWqH9pyivV8VtFq
hlwx/SpY9snNwiAg+2oWccM0mTGNBloUysochUn4IXNjkRAep2nhTmH2Z5KdIPpz4PgHW6XJRSlv
OnQQDIktBw4KvvQ5vD6AKtzSGLLaqL8CW1k07pdw1UWfoBelzUtPFcoFM6QMjhCo6JoNoqd1k5ev
0u+n0oq+Rs+ldWcwo9INpDj1SQcmvFArbIbI/jsLIEeJ3FGH/ZVMqEvGd7AhaYGUUUF7iSGQEAuP
+q8Pkk+UXQvd2qvEvqtj+ZQBRr5TVCC+APmmNAIBXMXjpvK/zJ1Zct1KlmWnEvb+8RKOxh0oywiz
0u152VNspB8YO6HvAUczoxpHTawW9KIyREopVvzVV+RLUsS9aBx+ztl7bTHI84bXF0VnflXU44Ul
Ji5RuqTh5EACiEP+PMckqT0W2t+7zQBTJT9tTRrpNC6DZuBrqsscxUuXdY9ZL5Zp/brRyQZyQdSD
+uEaW+zRurw/N7vzbuhQjKEH5MmNsNUUD/h911Yfb5DMbgWnyvasbUJXOmPPAJAOdiOJNOI6a/YG
t2DKGLGs2NkvZn7CIz54vH6xeqEf9FAGY/z1TPFOusgOS3txxULZVIFH9Z2QndtgtISrBkCjm0XH
Phw2cu1O5nVawFTQHVBI10F3j2so3fpT2O4r5aR3v/9kyvvVKoMH1JW2i1oDD9rbVcagPi2Z1pFu
mriHPmAcoO1TOaLWuUMCCoMCxdKVReuBADzDQeMxYjO3K1I+UemDTsngLIOXJpqhFnvF6Lddpio2
HuAazeu9Yd2Z1iGogFVMK785RHG7twixKBoAAk8mm8J5evJJoEYJJYp8RwgY+Ukwj5fwy2A5ScRV
YEJGXG+c0PkNsYqzH6OwJtHXLc5LIiVQHLb8r9YHDRmiIN6hK8xtyF8iV53t25PRUV5k607LrWoY
VdD9dtsLQ6gtW40AbKlNIyRF0LOwONQCyurNE5rQ3QjICIZ1gTzRNbcLB79afNAximyGHzWAsdLt
V0NEFy1G7FOPl2jOdfbUBMv0tVjrhvlvfzmV+AsyZCbhlTed2pqc9xnyAL+ULQkTWPAS/CFldRRw
GvAOVWN0ooBiDY69GlqUCgteOYDL/ikqIbbbcFN9emgHMe2I3bTda+zidN5vFD6hiHIt/FKN/qau
b2p10ZK4Eg/fJGDsknGrHXz18upoIPyrIuc2cRSzVlg00t73NIDH4gyYYWQznSYrIHeeEouqBO5S
UfrHZVQLTT3Ex07jgRSdM2vYluOVMap91d958FFDd1wX5p4EkpxBtxKAodRB12cNjiKEMWwPPCaj
DIxmoOzrUB4Nl1A6/IKRvfSRJ1+ubfES+VS8c3hZMFAp+9uoCKlaHZTVFMCoyXv4yVixrqL6a0rF
mKnz0jiKdN9HXx2gOKpkD+t9bWl3OaY4tK66jorrapqgYRUYTYND1V5UVXPLFQnyByPbFN7V4HdH
z982nHFPIxOSlwG6IJ8pljr1XzNgjmUK2CvakCq9rxDosQqHLtZzLAP9eL1EClfoahBkOLDkUZR5
qEs6hoTUZowH/OvEogyfLnx0ni3OKk/edkQN47G12YMiwqtPKkmPchhryH0E9JYj+ZNG6jJsJS9k
5BrL6NibAqVzeJBIZOQA1s5eBkPZN8zQq1xeZxJNKA6bBiGfEFuHDnaQfbHUwbFwxdDU2XeCaDJy
X7LJ5UnmeUkuoKFzv33K7RsMM2b4zWMKzLJjaxvl0bU/f6FJNjO06ilXPHNtYk4lksp2X2znhUzs
gwRuTs0Lzf4TyJJPMdA6wZjUG4IHv23Xjh1vk4agTPpyvcu7H9ZSwxqALUQe2wwrHXzboTnEah+T
VW6yf/Bq5IQecWR0WzxQ1QFryr2mTZAgCM7ERVW8EDC9IlOimTYhukj0I1EyEsGK7PVyJHjVxXxT
pChD/EV1StVTfR7rm5wyY7S+9DnGvx4XgAguGvDjBd1il7vVhV8GyTZEN+mmj7N56ZA/Ftgg0Xs8
CBAAt+3wiK1EtxdCIx1iBDWtG3IIStpHRUujvOAt9VAi5BNsiQy0NjnuZe+ogouhvV4i2QUtjEX9
FDowVTRVMBDtWK5T19xZ1VPjpYQYivXinfED7itGwFH+JU0vLWRnqBnxsHT7qIYl1xDExeADgCnB
o2bObN0+xfgyaI9J4BdVPAOIMpwDIR0pgK0QOVvNFKOBtgAigbet2x9DK13C6j81xqOD4qAZj7yQ
gMLhWzXp/Ue3NhYRQ6yifOdgSu7OJwTppUIHbj5O4kkgMPb7szQ+LYoTMeK3Rd5oceOKk8zI9k1e
0xWGTTE7h2hEeFhP21So23hszjPxeYGIwsDckLWC9JcOzwTAxEGBCJ/HCsHgWw0C328tDSAIx0hQ
t1V67iIOw91J82Tg8UMygkqGrxOa57aE+9J8joAXa7Zy2a4YjpZkRjkTD7WNaNKHCg0XygCdbZL+
ZUqYrWA6PYEoS2bSGNJooLXK1MjbRcVuBFbuOBLV+iE3Dk54bsy3FRrx2LkmqDBAAUXnHLuYfYh6
CFoTIqrytKkPDc2xSUZnGZoQjcbAqEKEz1+SMdtjeGn7TwQe06+DxUHU/da1QozZ1kbUQH5h6Ti3
FdqmqGCuD+cWv1oxnM3kU4XZXmEb5VLI6pzUHcpv1OtMt2tNCl5PFrSHeC55zokIitlTOAGidqbd
WfJiRseSblOOWxX70LoKY2aEuOTo5HfJRQCVw4CoYoXPWncncfOQMMrylr0ocq2FeJU9e5G1d9gl
Z/RSEoHjaCZlF0FcikcJiADP7DU7kxGCRynpAFZIqa9wWq/IjNguM4TZ8dGXWgvjkNfQKqSumEre
ajA3RcLbFRGOSZeU1O3yJOyvW4YXJsa+qnut69vIIm8kerVCf+/NDb2BLyK/B89smN+G6nKQl136
IMC+9D3Jd8Bh8QYxLggXxCayupi4nkCvdHAeRQdBEmA4nPCKQ0005hvd3tA4nmjEQOeJuV6OaV/1
frVT9nPaMLoQyGcAniUnMRuxpiIgIL3XIDGiABEQd4BsmttJRKuivtf61uZ8z7aPmIAkjHrfh98c
7xgH3whhyLPHCFDsDFO4F7zoktuQjXK3OOi5JzFipopBeY9oSlxFloD4eV2WuPwRk2U5uaOLwYd0
rdJwefk+CqbweH42WXApaLu3NNWz6rzlilhIEWD3BvGy1ziNSjKVYjpUMTmbII20HVPmMCcgUMQw
s0MjbjJo4wHGtRHG8wAFGp94NxJsnpOgs9Q2jnVCSPmn1Dy27H9wJDqjOIkS7Ovys49SdQlasCf2
rxY3sZuP69m4z82eaJhmMUhyQzALrE6kW0IaiAA70awr7gBkEzoBHHS67nsTH9Fp7z77CcmyeC4J
mhDpE/TbttU8U8d5+owQFujzuZklmCy6I1KtwxR54L1IEBHxoU6Np0DHrNXD41DqF2s4LTzgWM4L
urccaX7IVtujnSjOYl4I43QA+IT5C/1T1JD9rLyngREPbs3N/PL7vfXPdmM8zbYpsQ35Jtv+d9bq
XOu5VmbNxk6mtIQS4V22YdZyUovkNG5mAt5CUe7LyrA/oLv8bFrCu2UtDSPTVJ5tvys3dNDXsJ2g
VUzNgIDD5IXnRujT3MbP9mViy+3vv+nP5Q3HQyBHm0JZtnTe1xB46sI2B55R8CbBG2RKusYFi9nv
D2OZvzwQlYqjJC0g5b5rONGiTxxNqgxB12z05XxSEXFpRviHlXdEVYU5192ncfDcZdFeJtOdDK/8
TH8JJXMr1xDntlmvnXAJbtdYocIX23IB/7X0JehfDn13pV3vuoo1xjr6r44zIXkE8Wg3CpZj/dQi
003b8mwkiDbsswsDjYKmPGkBKPhhtSmMheSarwq3e44jHuCw30VktniKAJ1ipp2siThGAW0wUReA
PI3c+IwIdN8M/G8zjASTMh0KlynWdVeiNdYPXc+8JQ/kU5EynuItM8t4D9xZApQjoXIe4+eIcTtn
ArNjxHst27ejc2fHbPElmYDZJVzUnTUvtF91WVTdRd6d09BuwuAk9ZIDr7F9q4dDjyC8dBww61O6
VXh95yRDCWoxzujPtTXewIy9b1sIfLPPTnYCro9soJv7o5IJ/YT0xavxnOkFEZD58642s/OcXV1N
1nTqlrgeqZpcZp7Qx9rmNbCydUYz2ALlpFm8A/8ygd9qEcajTOOT0d65GLMsMwNXtk3ru6hWT8HM
HD9L15JB90Slngf7ShhfHZHsiZn6HGFiC1JEtwNEkcE/bZqHoH9SaJhBiuzM8Kw08E5BO8PFPePf
CXh3StInSSPayjS96Rmqs8pE37JcHvOQM0GK9xA9mx4TOn9PgtRpTIFZEeNjlPdzkj7HWYOedl8a
9XEQz0HCMKU191YRXxkMUSulN41/6LjWffs6EZ87LPs+JIiNumWGtJ/pfbS2hXdCAgt5yEEe20W/
cqvbsLsfUsVIFh2JBC2HCsfv1Zde4dypQNRm6GsLq3rAQnWsucl8WmppDiPOePj9M/dzX5BH+4cn
bnkif2hCxqHWqo1bdGRLWpmgjrs0zVreaT0ipxgwap7HsDymze8P6/y0eCpApKRcfV9SFlrH2+MW
ugQgMMQ2lI0uvDIzTMlhXLYH9toJeDzGrzopOaEjNXngo7KwnQboWJn11q4vepWspsjQB3q5ZCim
trP3R698mOPePZZWl9wpKyru3TiTr0VZZnQLHBN2wTRQdq06JcV15U2E5TnmeBztobs2cpoPZV9g
rir7jneL0UdglBWZVX3q6GNV9fPRK+vqNorK/izrO+qkym0uO5htr6wFc7CmlcA43Stq9FR2bu49
owNJBwilumr7ykcJmxUvwdTkH7TpyeDjbL1tazvgswTYCxvMhv++rV22xtjXPX26nnY2JNrFZbPq
mQc7Rn+YypgZ+0jE5tVIcQWicuoIbGEGqthRoO/p6+cETVqArsPAEthhUc6Z0qAgEsbThN6KPa3X
XKAxWaVEzVfo53vGv4sznYT3IaMqO09QSHlYyAWmcJtUSJ+oXF5Jj27f3NnTfCTRdMXSDgzum8vD
MZ02DlLvVyPEkNaSeBQghiO9OTKuayRILnVUNXSrnFzLMWJclbSrYmo3RXGsLbnocb3p0df3NnzE
xmE1GUEp2pc2QclkFismbyVJyo1mkpJeB5YGVsdc1eb/DTwXZ030zcJZ1dJj9GVMe4BwPm/jUSaS
owhWWZBQEk6IlLZdcFoZxlHVDAJRATmzXpcz7DuNxSR+TTvcRTihjJfEYq3FrAgf/8o0zsboPq77
09mFF4kdzrP4AbJayBZZdOj65tgo7Be0y5Xt75QPlUA8j8ZDwVbKoFMSFMZnmjBrh858ApAemWBW
lOse9GxFmy629C7KSBtll6MrWqd0xXXzMrfWdZnTdPVBqTarORr2QS9XiPixNUXHHB56WyPWQJGy
hA0U7a0SX+vupaJtpiX3i3VT0EEqUwwR8raFSTiX7oaK1+bmESMcO/QTLnm2noWqMqbffYNgexW1
56V/S28lqy+TpbeDo2mi630mo5PeqnGhNWuLDrsOhrN2Om/VN4Pusm2So7qPye00643yv+LLyLEq
RB71HguoQZve5xVok1OT03AMFhhHeefX4IWLkIDuR9t2dpq496Ib19oFHwxPViIeR2ImEUf6/XRg
CTjHg83eP72aECq6gDjbM53ssBFF5RWxVyuv/ur2uM1mg7VBnC1R1s3XBsds4+2Ydhhy6w43Zn0S
U33EJ0GBxPx8Us+0IAcHg+F8GRh70xFfmSmeiabatqzbukZTs4im0ctbPS6DWzWT/qk7BqM1KRZU
ZX5onwFJPOln/9yZvhX0IYequOidh6m5MWbqp9HFX5ycSRQ3rfrihqRAF5ihlqA/Bqu4bJmK0JHq
O0AiZB/ISqAhQCcHd6vwYG7tHRuKOmVNq7KzPkbtFmUAuLBP01H7/Vpu/WrXBuoJVCEruv3TUK0I
c6vpcw0Bh66OgwKWlSNykuZ0GoLhs4CxskdK5p+lxYLxshY6cGr1214KAy+LNaycXPG8V/6wbVNR
n5WTTB5ZntllTkFy4Uxmzzu0SycAyJNLATZVmuAl7Xgn1ajdj15Nv1hLXUspafoWuCL5blI2G+Vs
MW8F3eeO7aacNXVjiGHr9yftF5NIh448c1UP9IDpyaVv/8OLV3lVYvkTgEbJfcLMRtm3I5qyvR+X
UC1y24Ps3mWbunPA7vi4vsek6S9ru3Gvfv9JflVMMDZwXI8xrw2s7u0HSTrd9gChFMlUSX411FlP
vG0OOkyaAe/Csv+gmLB+HnU79o8HfLflGCk8PT+d1Tplp8Vld91d5szGKmMycWYGHXuzHFmVWSNf
V9PgYm00kankEFf7BRFQELmJJA0uUVV5cIuqFgl5YxC40i7Biq3ZrZNYdIu3uzwFZmvc1c4sPvgW
vzprnudxBYWyGci+O2uMxSsDrYS/loZiz6sVn3CpXOD1FBlKajivHxzx50GOBNVB8KCweY/B03p7
nTgRbonCgwkuWYj0GkiEWBVdS7u1a8z7f/ee8GzHsvh68DKl/H4Jf7g5TaJMQlo1Cw2Z8NLKtWNE
89Uy3mwQWtbS/mgu/9PphEdpWQ4RLQ7bF9N79+W0JrZnsHndtEY24JmPavfMqhLzcpii9IvdBI6H
MhjJDSYQIwRIYI9026bYOomzVAM3M5G1Zv7gfSGGmn2PcLMaoiJThA8YYz/tl5UrcPVKyScVijP0
9irYhW9rJ2H+1QZBfk3JaV0H4TRdu7LCt0yH98wYDePl95dDvKO5+oKjAq30IJ+oRSXx7qi+a9Zx
x6246fKIfOImNZ7LAmjrJrdMH5siaaYWRcquLw2wBaUVPNuhK84/+BTuTwu9coHJOrYkY42dv/9O
sZB0ahB8SLkZdROjOiNhxKxb77yy3WIDb6Jb1Ykfb8opJX9myADuYxBFrNM2OTSSPKHpmwk7a9mb
YJ4SqWejOgPneztXbXU3STm+BG5nEvVuG1s1DtgdiL6V53VeI9JDloGjw1dsMqnLLrpJ2UfRaQvl
L3WpZ1IZRlg/tuRBDOecz/4LakqfOXrZnnghnWYnTcS+NjCV5KmVIvyjGiQ2S2w94SZbC1J2hUwe
rlY6mZhRNCtMojp2AXOX4MurHe5/qAU0XZgYZRCt4P3692UzQ4eXRXjnGVZ1R1MjuaWDWu/cYpj5
M01TteexwLxq1MI42PnYH2fRNOPe972Fje42o4niM/AwU0+Bgk4+TZeyrrs9sJAk2ieNnBhbmH6x
00U1PqSh3e7DBNVghiWcwaAVOMexaBJvl5lkIcSxQsgm1GDoXTqCaZvb3ibUuaeffnCmOTzLggg7
FR2qlN1K4j4047MdWc0Bs3IMk9pqGJRjrW0slGJDoXJcUFZjrYLEKu9IRaXTaSqLeLFa4PjIrUXX
UI4MtcY+d5GFBoQXY4whEa/UvkkxnGebwQuY1+GhZxvUmiORDKENwxLJcziTpJXU6bFObGqzLJ62
HTt0ssfSYQ/sqj/UVuRdNxm73jJkbON6o3vSetNEpJVPrl4WLuYtQ7IpbgDU0CvNX4jPNr8GVgJq
3VCQ8bMyGZilRu5OjaTzrSJb0LVIF4h0NXf9BVlbwJiHECzUVDTISYgQQ+Q8GhKmTR3chlmG+myY
JqtDFCjKjnXe8e4tGOhqlcyRqHdG6wf3eRJbN/FYqg+0Qj+vj2+fvHeNMSN3u7asKJctGRhnwCIt
1J3GNYxNMkfrUnygxvr14ZRnLhs6emTvDldVtULTOYuN05W7Osjik0HG44Z2JFHWwtj8fmH53q98
U74u64rwwCW7vAds+W5dyRamN908C9n9qClJmmWaIlTz4HpwQ/TQSuQw5UiNGFsGImw1dgMV1TTr
ngensA5F4jfPrl/QSWDqxNRDaiQ6RV3FqxCv9RYIp3/NY5QbEAGi7mKymeM3Tc7zoPEdyVm6IAMC
kxFWHj/NDSGpUTJk+LEgFbFzLjaEUs8bK/T4CwpkEemzZW4D6Jv17Th0/h2u6i5d/f68vL0KnuOw
NXRcF5olM1Ze+u+ugmHWfeg17MxCFz+QMdfbfCq7XdoEyEQN2u2/P9zb1f3nw73bl1VRM/ZEABCt
TvD7tchNedLlQfzl3z+K6yMdlGw5Hc99t3GCge9TTUP3MEoPJzfTP4YjnfrglnoH4P7ryyhgoIid
aDNL9e7cjZnnaZ3Cua68TO8NFT/5BcInO2ekM5RBvc8r7mWOfo40l2LCRVVUh0a+a2CzQtChhZFl
+O9+/+V/cUVdB+XhwmYnO+A9oVSEgkiEWqM6IAb4VmYggsgiTgSRLiQmUir76oPekFh2Tv96tr6f
CASVaEYcIeGOOe/Od9mj2QE7iYo1CuanfGlGR5F6kobb3iQOIoZqLBDGtJ2zS8Y5WafCT9bkrKBh
N3Rz+/vv/+tP49L2Y9xmeo737tPIOKbvamHtZQpVbMhgc1Zhh6/QzPCFdCItx0+j6YsLkZjg+mqv
tTeCyOqaqFLoJzXTgQ+esbd9yH+eHp8NjasEpdh33eQPO91RDW3QVC5XhG4BE8HkKwXqcD+Z7Htj
2ws2merddeeF6fGDU7F81R8vzDLkMB3GzKbvuzb7qbc7ybifdIGDF6keeAPNQFVNvP6MxK2AbQwd
nL2AIZycXOvb4ATOHQoZhZB7JN6hVMQY/v7jvKvKPJ7Ftx/n3RazJbAeKUEoN/Gco0DuakbTtDEn
+2XwwvZKDDw/n+oJeUuTuxgR4TKwy2jhpfjtVLcIpYYAfU84rqS2aGGLNKufHL3YpMqkXCwfBgG4
dMe77CQsRX4lKrsiGreLHIs4KW64D06w/f7OZ3UxqSaA3dugh39aAobEcOOwNvxNEXiAS/wTI+YZ
I1wZj3COpMq8mtNxl049CAC1K33Cr4GdBookn++y0XLjxxhLM5RNuE2rBDAm8RLEKuAnpRck5bFC
SUj+KXtP8iswhOiSnMSc7Id5pVCI8Mr+oPpYuuLv7xlP+qbvcLdawnr3osxTwEVpg6ooDSGB6iTX
1ScXfLTD3H6aTzgH9UUDcf5iGHo8b20WYFD/fqP8x/P4P8LX8vKvo7X/+E/++7mspiYOo+7df/7j
onotbrrm9bU7e6z+c/mn//Wrb//hP87i56Zsy2/d+99684/4+/88/vqxe3zzH8Df4m666l+b6fq1
7bPu+wH4pMtv/r/+8G+v3//K56l6/fsfz3Txu+WvMU8o/vjnjw4vf//DYm34jx///D9/dv6Y888+
/e//VcQ//f7rY9v9/Q/7TxYSH5ijB3vat6RF1Ti8Lj8x/6SRRLHog972v/dYOEhRNl309z+E9afD
WsbPBAWlSeX7x99ahgv8SP5p2fTygWEydaH4U94f//eDvblC/7pifyv6/LKMKfj5w8vL7l+3DTNq
HgBbKRupOaW1v3zRH3tNdk6aUoUUAi1G84l4hX2+el4IratpjaRv632wpr4rV78fj9EOvQqGxoyX
vr8FflhUxQQ5dZTAnw+YMPb6mB6MHU/9uv9gx/KrL/bmQMsX/+FAZR0mEQinT+ZVcZjXSM72xFhs
IVGt83W4dtc/XPB/ntc35/Ht6/vn7/VuyVY4cdzOY3sJTO60claQD16h8mXraKtW5jbqngk35sAf
fs+3XYefD/xucQaEy0V1IYGdRQcsftYJzNljsc134Euu9KrHSX1I9tZRfbDefHiClzPywwmuo8Ge
lxzj5NAgSnxod8am2VhbET+AzNl8/E3ddz2G5avS4DJZ4QQgWOi0775q1KfB5BkMp0jbzgns5c3F
uNhOagPCm3DTydiybcaun5ioPwZyuNfTNNBEJsLEH+6I8838TTJLOHuDPe2EKoxzXkN2u7MsNF68
wnqb+jXzqnBVjoxG0YS3010c+c4tdC9xgrMAAYBdgA4V/FZz7o1LAthkDACZRZzYMGZK78ZonYFh
mhlClAxNBukUj9kKh1dtHRsUmpgiYgqrfd7n7XUKoBoLfst8lzzWGrnk1LrTQdiKmS7VOU7byPeS
M+3oqbtuo65/7vjQ4zEp5ug88bGjNRaw7zgdyl0XzeU66XpGcXkZD7S53H7KUP9aUG+kmTBgCpyN
8ibxOSl6ApIKexEvh8m06d0IQEDui2GlXbIat27CLrgdEuvSyAFlAvkIvJ3sq+kejRzJbD4j6yBu
zbUMuxPbHsRxrgZ9iN0kf3W9aUB7B7I6a7r0cy4zcTNTUQKjTgUmk7lrYnYLo8ZsSnIGn0Dom7If
GNXrzj8zDbc/VJmh91LV7jcRmUyjJn88mzMrPavwh6wFm6RtNWmTxFJzWrE/7aGL9lA2Iln4bINK
dRhmp7ocVZtfm13anBF/N14EWapuJy8XR1NS443xyAZAkzxMT2JAwDHim9VzCXxTR4cpMKJH4USU
kr5Z7lSWOXcMpwtubsXgLSXP9grZC/BFtyoH4h4xpZ0lpYOdOs5GamSGxvLecSv3m504eO2014cQ
35BX1DtODzZE4sC4V3lbl/XpbLTTQ0s1yxSEFfTaTJRzzZdN+m1bqfpJDLSJUAuYzVOP4Ri1bzaB
wuzdOc13ldYEGTrkGDEZmOvosnCsxEP+CoHuU2u37AxMI8leZbMoZK0pn0ESpP4ARisa0nAFyY20
MNugtbn1x0B9hRKQfQ7NLsKg2QsgjIWVHefIqe2LaXQQ23VDW+BorPHyEOJpkZhMBkB9ZZZl+zmv
VXo1W26bU8+YjHV80Ts06g1jq2evOknIFQHioDLTxvZdpKgs+gC8sTHCHCxToGVoWI6pVdfqS1pZ
dvoa9aKbsW/WarwtVWg625SCEQcFI/0QKGU5YBUwYx8Lu+Uznoa//aX2EnmociQKcUqLCHOiXWxN
A6Cj1kMD2CLqaE1VRDTMn1CGJIfW7FGChNoUjLTNfiM7Sfyh5uVOWGxXPxRmXx/9STqwASqCImUk
4mol7Y4VQ861fzL4Y+utwI55T700qMzZA2AIkiZSF79OS/ybRTere8h4xZ3jDNFdLpse6G23bisq
vkp293bXUtQIM7sEPp8/umTPpxhgCSScoMSejrrrzgdfVGJLYk+5riPiE6shru86MTNiT8qyeSry
eEQHPUxIbvHVMboOGHLSMT+165D+XuUuwmXT0K+m6I1ziaIDXUcanYRDlT1WQRedOh6OCF2TJ5C3
GIXqIUJU6YRAEbUiotULllkxfVycRvFqaInklY1EdjhqvFNMkw2MsfBJ0MgNR5Jv1D4M+W3kd85J
EkbOvjMIucpC0RyqDpi9ByjvrFJNg+LWJe41Vcia6egeBgvF89AUULQK5AXYDVl++VM9dzEI2fNc
1wAV4I/jC+nn8hSjb7xFjs6gOVxUqn1FwkY7yFdSG+Y10X3Ns4PH5DDSrt7xfC4ftpo3TeePd01v
zivhBDZu6oTwnsoxi2EL+XM8MSWPd7giyCQHvW0FuKK8oMTxmsXNmasqkJw2R5LIuaD2mOTK9SBO
vQ6P8miq9HM62el5Vjm4lMK52PRzUp2ZEzqWmKDCddvmkL+CBpqmIAKd2xsrvh06ySETCw216Zbx
qIYIXNjD3h37BAaB5+yJPYk+u16c7RhrENU0G93OrwHUa8uJj2EIvVCXCqPi5DkEk7pYa6dhOCk6
K7nI6yZ4ynxM3aTBvU4J5y5x+mgzDb6/D9pmWKHUQErVIkWdEP6vVUD6JhMGedp7BW+ESkJwMhiI
ros6FNdeGtivsaNKFLngQ1K3Cy7zsMvviW+HU6IM/2lOPSRfjqierRS7ctx7vGmz0d1mZlZtWcxQ
XkwWQqeplzhdxfiofT/bkhA2I6EBHuA0kA07WsJf5zgSj51ro51wpth9LF3dbZ2MhEjELuYmD1R0
6lV9/znXgBCMIMeSkwDyaLuRSFoSUl/8OZJPY1TVx7DNyt1oVcGmY8t6hSoqYtKcqNdS2rytWp/0
zElmw3b00mwtQhzwthVrepCw8OI5MgGmeWob2UN4pnqhAIbomvzhAM09cNzTek7jah1OPW/3UEWU
xEkmoosiZlhHyt14kQBgPo0sX9Kt5jOvE94qqEBI7VlHAOFJem2MaNf2WCY3KTsdHjjFV8tczf9Z
94MZ3tTEbzaHOW4jiBGRh62DF0cQHmVgjece6t4cnjwrGei+tJiDQ+E1VnDRlm6MOFR7A/S6jGod
fE3bPLlJlSPs8FILKmKAA3kjWWHvzSZ0sLdghgQE6pJ/vq5Kdzbv/NIqUb+4AsRa7pHAuW/VyFwn
LythI7B162jtB13Mct0z+hnJd/MaRnWhnT4Zox5LsqmEvB3y2lIFSuZBOs+5RFSwEsM4Tqc6SUEa
IueV/SEWXq6fLS+c7BuEotmxt3l+bDZO1WZuW/PC6Fx41GUH0ZYk+nrjO055aUhrAO7YDQwsJOx+
Q87zBeXZANbEJl0h80ekT0N96nW1PKmMRRPvND6wi/HVZVR4aY9t9VmNibUKA2PezJJuv22E9bll
xDHOGBPjkTMEu3Qo9Ivr6+7RahcyGf4vuVPd2MDH0tVVSRwXrjZX78mYwJnuQwdzwmDexpXm7doK
EopaUW9bCwGmXti3XYu4wTJrvRucUR4tcmK3dTvpYzNg1GyNDrBVWYS7tEjI2XW8sL70MuDNESK1
VWNHgtCWYtpbAYypJI7UXeWA+pFV2b3w8iLBxZiRwJO/Vp+lGZfGyX1v01VYwOIGH8RUZ/V8Xo4k
kwN1Eft/v2Pw3/YB3vQOfttX+P+wY0B75r9vGPzPIiyzxx8bDPz6X/0Cy/nT9JS00Q84Pk0qyU/+
6hcI8SdRSKZaCh+m/TTl/qtdYDh/MvdnxGIij/AFPQUaXu1f/QJDeH+aDAgUPnr2KbbJv/s3Ggb2
d/nCvzoGrrJ8+qH4O4TjKMQpJh/wx7rPCDvDNDP9xMQmKndl3yMHWyFkDFr2b35vrCOHzUj7mvXA
2csHBCMW+J4shG3bVWbBumLPOQYYstnJhMjXzShNcKDTaNnzagjFlBWHdrZJT3BrFbiUzUOW3LaS
CsnFdeDOtaFPurQiIpd4JyfzE1KOYrfAflF1GGhLPC/uwCTXi1BzQhsPOgxgkRMvZGwULRrCfyE7
nsOAvXf12ag09ilzRv34iBvaDQpEuY0B4sLSKn+UZp6THlRPXbOfZpCvJ/+HujNJkhtJs/SJkIJR
Ad3aPPs8cQNxd9IBKGbFjBvVOfpi/RmzujrIyEpKLWuXIRlBo5nBVP/hve9hGCjAXUVmGM5vDKYN
AmgpzTnSl8Zozs6bG/WQkzOaYywkdk2Q9xRaIydsRVCcu510rblz+2YYtyMTvXHTwTcg5CLJXRNY
Y+PZjHDQubFHWjZkH3kXQagOFuUkN3qcPrIkyXcXuT4H5zxqRx6bETXM0uzc6lG0RubsnNK3oq22
8xHV8mj3tQ8/WjpZflMm5sQH6HpUlBIvtcXObZFzTWXvRT6FNck8wjBGiuPajKZzaztl0H0mQ9+0
Z9u1aU6JkMDrAeMmml14XWWR2jMRG0Sn4o3XkwtIxrLVvUFKy/wa+n4b7Vw3MuAQNW0qOfgM9RWl
o4t9GFC1DbKM1LnmVEbKJuk7TBIr2isHBUBCR+7BuNVRlsQHhRYZEF4Ot+RVQbSyT1FuQkjzm5JX
LlTaWtdEElosapLMI/pxIphkM9tzMN7ko5tiYxdtDKfEq1oSRZCJYFUO4obMeqObXu1Wy29+Vfmv
Y6L7clXJAENZ1JQ0Wo2IMTI1xEb7y85JKljS3khQUjkYHbv4psFpYvkBrhjDqmuxrKVMwyW0CZeD
OLKdZD0Ofug+FoWDQNVLMxd2apnQVgyadwWVUVms4WOD4B9ujMTcWKZVQSbM/eTLKvAB8K1YcQ2O
toDmbnYStWkz4kTeKDstrljiEDKViqqiXouydIHhCLhkLXDXDqOXG5ZLj50+ZETf6V8mCHEsq+dx
Tk5dlziYEWrHHLZjJ+qftZL7Y8g1fbkL/wLKZ6nSLy2HWG7G1Ju/Oe3IfB8pwGRtPc9AV4Gaxi0Z
yTjUKorh1zBUsEltzLDgFGPDs1Hvmj1FPgnlyU2aCjktSUaCWJviORMDAXmJ2d8YmgnP0u9jIGcl
j0n0WEZ1Ks9ek5Fh0IcVrE6+t9nftvCf20c7nqN64JbzjCvCC/3PZUhjNrAo86QB86zz02ledxRW
pdhKIorwyNGkODn2UxIyxd4bzMKzL0pbSbQmnk1+sEAhRhu2D6fgTmaabCh7Apm+VmoinVXxq5xW
RVuWCDPyySmpiAcCgzG/SsKqsTlV0bDq5nCM+OEN2XQOYzl4r6mbsjT1phZbek30IoCbJgmBhvZY
sq77tZiuxnYUwPLaq4piww+AyR6uUgrd3ZAl6ISlW9cm4F+mFBgjrUZlhArWEBTcjcog6yBMBmxP
QTiFE1e8l/m4BZMyzNp7qNez/zE06UgJT11RJYAwptRhYunkJrFNKyjzmmTSvg+MnR/2RHeRulul
xpc2kv6KT3QmPilyVZsep3NQNepJFBzt792ojRDA7cSuLk2rMjgh+RFXQ2yswvwrYYGOn3mgVe0+
aZ9jV3C0DaV8TsYYRPdQN7JdGbPO6oqol8FLvmoF3LOC/qGHz1CLijgaUY6ooScnANaK/VTeUqdr
+eYyTJu+F9I3w7dWV1K8m5xqNfSBYGBJ56c5XsnBq3xSxkZR2vgzrEE/A4Hoi6/Bs5sQZCxNZPnA
+YdYTJtmyfR7VDN90aZPG4/1zlSYdX6wcku0F2WpcH7IcTD0d4YSDUMHcY3Q+ohliRqJsp+oc32U
BWyLeEUkx+CCSRLScIyLbfGTR8Wo/G5jRIbAbpBpt2OMNlRm6Ezrum9Qd/+lsPgXg+nr3Pmvt7WD
KJBiwWbTffUA2L9vVVUzRIZr33jGUIhrHEHj72RUzvLmf/o60kEAhmjVtD1h/57l2brTOBBnDCaG
7ClOZa/9gw7w59/013fy6yv8tqmQWSxGP4kuxNPCjK8vcBvEj+YpeBMrvb7uK/qt+iY+dLMIsw1f
6/LPI2jrWtv8/ndg+fJTjIiC4PdktBHRhcq98hJ9hVtnxa9+AhT60n9ALF6Tjngo7uJj8AlEgjn/
IP+0Y/jbd+lbVx4Q0Ww2tI6/VV5zkSGhi4szPFfBmB9z97o9ihW4mO/tkqHBSv1pW/PrntRjO/rL
K/7c5vxlxp91E3oMIz8zuts3T+UZk8E6ehQbIIJP6cu/f4KsX1co1xcjdY5odDSUMrhWrL8WlvSQ
nRHk3blZ2ziFD+aSW2OpHoxlvWogbayIntxMx3j771/2X72qz4PLluSq3Px9y59IcGuVXZ4LCATJ
9Eg/DOCCQKQ/rJyvu4lfnhzenG+DlQp8lvp/s+GoUPaursqzI98bzll0j4RdR39aev39+0ILxM+c
ZsD2ULf8Vpu3raNMhCPn4oS68DVZG8v0BIJymbwW2z8FmP/+NLoO2hl+Aqj7JdsK/7evC5xS7Xeh
v6/AJ9dw5iHn/eHt/P7V/HwFSRg922xe5HepmSeDeJoCQVKJJn0I7mWerGatDkOY7//9Q/Cv3guK
ZhQBLGN9VPe/PnpNQw8zp/7eLskqZeoIMCUK/nBC/ibrR77GBxYIB322j0OX9OtfX2RkjmsJx98z
X3zrXKjnXd/TE8CuHMhJGUVx4/s5nvHkbqrHCyS3fzbbv2zn/7qj/P0R/Pn6vnndOqOy4l749fVn
uycTnppHYYK5dZomfWDrACbf87jy/v3n+ZuY5z/fq+/yzQkHJ8PvtuCRWUWfSbEfluOKmd6SxNlw
BfdzD1U3WKg//IavS/Rffl2ua7PstdgNSpwT4nfJfV4UWe0mwaaAgoEFPRhgFqi1m+ZCHmGZZUyp
TVnRA0XtPDFyYcah4eb4UaqJCi262RlXnlUQVuuFPYFVnamCFscMIpdTL+um+zJt+jfby8bdVGbJ
4INiZe+06+va2dVuM0ZkV+faU5fUVYIAoWQiRBMSSGIN3b0bVaZ3rNnT2x9/+KD/9uRiQ/F/qv65
6U3upl+/VFn4ZLm3eNNeq328tBb9B7kX7H7llli4jfx/i+7/1Fjc/vPI+k3U8ds//vfKjf/VExue
nr989lcNyS8ijy0Cx//zHz/+OrT5+V/8c2xj+P/gp3tVbDCCMRnQXG+vf85tDMv7h/NT6GFb+Nb/
a2iDxkMgPqJo4sxxTXxF/zWz8f9hcUNwTVgoXhn0YCX4H4xsfv3dYwsIEKAIBjbXP41r7rfffU41
D8etPOvxYYoYC7evofuHs41V/PWI/P8X3N9f5bcHcYbzkNDirHGC1UvZz/2+iDwXWGeUnGMVJBFY
epPnVM/NQxDgRRgSlexzErCekgZI8Viw/qLPxrFZWlCy+IEuJzFMN2nmcHR45GSngqUE3mczBanQ
y6e4UuPOnXN7nRHx+ChCbd/kukCAzQm3nFy72uIw63cR7ekZiFA1rmGpcRgB3Vmxxkc12HrZxQpz
OIVDjpuqMrWxc6FVwY3IM3eXeXN86lSCKbZmRxhMlVjXakKAyPFZPdvC0BfbTUGgdF4WnDN6wHCP
ZqD8jsDU+zJV0QOLjuwGXYRTMt/SdefsaF1Lwlt4Mk4ZYKJDG6OsN/1BPbtd7rz5Y4RmrLPSG9+K
q/cwDpA+Ro4JHsoNYm+gExX9IRYeCkRmUGzXc7XWnmDFaKKZv2ePyDJ8mjMnWQreGr5YPex0lsXP
hjH1Fz3mHlPxGT9w2UBhdTDWnIsq50YCKgjVu5rqt0KB0pi7UJwap/Np8iR8kjgxfLphcLb9rOaL
7XPIZmlhbFj5VlvpmvoVSSaoxV76B2sq5sMQxXBJKh8gbRlNHJJJGoyHGkMPjulSPcejh4HPsmdz
HzuT+DE2hbWFl8IszxT1urWRMhud5b0zkWvur0sP2Di5QXx4VOh3hBn6bcTMfDF1GdzjNrhmIiJm
gCNUaXI8C/UtjqQ8ERoiT17b1R9sU1L+LnHOfF1iqmUm52SnyjLGI7KL5jEYXG+VibyA5ULEj3bS
eangfb6oq+9IOLN5ggvarsnbIKDdYITGgjPZKjV+MtEybqbyirdKvOvUDdc8z3N1ziJR3dURto6m
LYZvYCLdg+kQ32ENzGimKUqO01SRk9G4YpX3BAeya862g/CG7/lo6U1C63URFDCbOcp/5J6VPIaZ
Ua5JmOtvYkeTmcEwY9OaUb6O4EkPxnRwycCIRraXvRbOcmzj9HtfzBlRRX2+cTSEDkmc+qoMm/DI
iodMPysVh7Z0iX6zo4mHY+x9/KhN1akfQZPMNx1aEOaWbT8fE7+/ilMT46jTYXyuwitQDNsbUWC0
oluWRe3OjlO9qWGuP+SO4cEiEWUnYNk5wcm1NH6akl0G/MpWIZ5hiXM15Y7DJe9C78vonO6u6BGW
oL2tnpkQsYXORn0zWWRFxiG233SOnItpi2RvFAbBxplr3nADZ+9J33IADTWcLpVndbzQZog9p71S
H50+11hpB3ISO53jys5BACzAFzp7Tw340odgYG8d+5jHba/gUzHtIt+HzTxd2iaO7yoxMxTsBqKR
Bk2mu5HHmIz93JBkH9aWuPVqL+QQ6kk5KWSOf5n54Y+mCbA+F8AqDMLzSMPpyfu9rfIAXroUo2uu
mbhCMUkqFKcCTN0a2Ebz0pmpe3CNmWwzq5iWujPqm3a2XBwI4cRcQYZG80qia7pNTRVTHjvN0zhd
U5L9dn61U2sCzhhmh6JPZkD2c4DNSBB/3DD3OOAWVWtHy+qGIYexUjHY/BGZ+C2CXLUNSrM56tB2
NklRyyNsaeel5zZjpQe+NBx1tjEHVuduCCZeyb6/ES5+favqwoWfW/2+xJq9debgGggMLcGnHtoY
AhvFxEDqDjyd3hb8LDADtxOS7rZ+ZAbeHmu/JPKdY4nBq/KB8HJ2LsQMxalXrX2OnRyuWFWZy7nx
9J1rayfhFxPM5640e4LBiRL2/Ss0006HD3LTYei5sbwTRRZCgYlr955HUTy1EUS2oBrywxyP4hxT
83lETnBYLW0RgXw3zTg8EWInb7qRQCaucOcY9YzveE99fz9Zs73rFRAj6AnuwYsZ6TRNh4h5RNq/
qlBJvY8GPrxFEih7k/WMgq8b+ivnlh/g0bTN9qOQg1x7vYpeERu0BGWlRnqXdOzpcHDgbZk1+1yz
mNdunaLSknB9TqUysntHRcU6GVIghpU/o32LNSRcDDk+AfcGgx6IYqHZ30uGPiiuwpbkeLwsSB7K
IPpW1QREAfjPwdzGnZzeDN9pkQZLa9v3hr+lvuZ3SkSRKfFnsW7PQMseEpO8gjjAcrxg9j6cW8cE
ZSViqTT5v7X4ssuZ33QRpf2HGtBT+JlVvtMKxVchkf7sB9F+s2uOTxel2jUe1DFPM2rcfZWG/jHP
nP4mkj7zjE76xsI2dfFOIqgFXrsWLSADBXWBeVrw4eiKrG508fawCoFNPVE+lbDuu+LBsKJihRTX
OTTAD24bxFZwFMLJemjZcu7zTjenlrHk0U3HsFkOWHpOLHkyBnEAKJbxFIUc7HF5kwxS308ses4c
9uPT1VGHsCwYmkNUszJfTVLknyonCN6L8gF4SFm392EQqPYGTU5xpyu3hmkThE+lVIAICQDWj6GT
kprJMUKsoMR1bPTTtGtND82Mcs10C0RQgSGNQRoyAfe3fTWYJ9tWzJahnEDYM9MfYzZODxYmHIyP
mXRIPBjC4xx13YcyFL2+COobi95z1bKE2YGnrlat6vQK2jF/zIxYEbu92CBYzHfwPfoLkDeyaquk
wyA5gEoYmU/jpwcO0PisnFvEDLmC3nfCpwlcs2+ET4Yt4wsCIoUDWtO03PVM4He4741x4mrlqEKu
lLrzcRqtjl62HBC4ZRYgEGx8+2kMmm2FrPmMrIA7q2sQ0qGeIJSXHu7IUcu/o1MTcYwtN00G+aFm
5LEsYi6quBDDPpxTA+YBTqxD3Sfmoh2ZPORGJi5hGZgEtif6zY7A05fMU29ki0vKmczyYDXYg/Oo
zt/6PBJ3GXf5Nh+idBGFubMt8prZ3SSraMH/w3/cWRk+UHhBRlZm7kKxKNjWkVk+Z27rHOYKf+nW
xm8dr7O6A46h2xnNRjEM7nNg8b9qFA8m+7l41ovQreQhQMn17jcBEfANMrcWndSDUrV/aBl9KHZA
dJWuHGDOogC4a43AuGRZgzhamHVJvKkWhJYZCr5jH2OpdY1d2smYjyNKt4Bl6yVmR5SQHhBMmc/t
Hp8R57oZSdB3nCdK9dZrxt5viSuVMxwCCWSqyOHxa7tqvFAKzmcp4ohRmG8vhV3LDRJae5UOBiY/
k9J7EDJ9iS1Ail5OamwWkOhgdzNHZ2eZN0ymkpVw+/pukFONdMwoDn7uBsfBjvonpyZ4oLl6sdkR
mQ9mMLnnrKr7194ItSQFx5ovxPnaGIhttcWp0C17MAyv5jATcjtFAFUdWRsfMo/tlQeQ5srtpn5f
zLJBFKOD7qSxOm1t2YGqzYOgIJ97IvVFzgD2ZmuKXuw27GkONDEP5exkBAtYxvzoGEWNWMmaCSv2
IkGsekHYdmIoqKZT3AQ/bBWVCNzYyYiI0Z1XaOMtpErZaKMzHkcj7u/nYohhtiIF3dYp02m0bf2t
OZdXJk0wnVyNog+UokGgR+md/KYrUxCKjgAmkvrBHcvM7EA1Op/x1JcX3yxJzWLfNtw6Ze0cwqSd
V3UGjdORbbdvRU1p55rJO/vzelU2qhgXyq/FuYfZlKziWE7f52xEl5IlbZVumqHU+44Lfj/6UXU2
hmZ6K3RPVmGvwTOi+eW4l/0JR4J3OwSJIqDEKvW7U49A9zMWaZkxNXcyyt1VFpYx8THGxE/c9NAa
xy1tg19ly4GlLMEtXbPuUP+tvU41KAKN5EdXwRQ2GoH6XvQ1shndRZ+1WcMgJOroSpWPQuJNzHFc
N/4MrNb2Vb9nbmLfxOSLyUypbKWvrHVhQ98xRO6wtLHmJcq/T/MadTEYN+gl9CrICYuK3YZYEJb/
BFA15mGGWfXF02t2u8mJdAe2zNWkajQO+W1OTVRU61PrhB3ReVavG7o8s1KsbWtJTVsjgAplRfAP
hej8ZrEJHDaV7LKj13kJENM08p8KOxm+F8olkaKwyv7VTK4wOJOS9AZfGTwShkkkNcgYO7mafDhx
U1B897uGbXjcI+leBGnTPglcpqcgGcfHjvvpthLxvKEaFy9QynlY6UjRDrAyXM8A0jeOpZ0MCyu6
65w16H3YCPmu/dndaaaMW2Sy/qc0ApvcPL+4Xv1RdedHhiIRI07PeZ6G+RJ9aXTSoh9WLrbYSxZ5
BI0mkvjxoKt/MEPMLnMGr7mr0q98qqF4RzZW37mqQeL0BSv+JEZ4JMOVMNtia0xXZXyKxXtpgNd8
0U1m7T2JgrRBKwIzdn7PZcWMrYtScikTEyKDrdfMK6dVa7qXMXHenAr6VG76icMlrJPhhyf6bmcJ
VHHoVc2iO8DRDwnWCYm44JKnFDSn3rk4meW91iDk2kUB5vGzpUG8szM4AGaPqrJB9RBxm5QCwjzF
8ZCF+pS7ffnZ6y45p8KyN6VbDWTc9uZ97TgYH9MqE8/2YEKnoa2mpDQrFntBfq6uxwt2dKgTC2qu
/KapQ7VHrNcKgrGgPmI6UDCmdDc+oB0sbWjA5vQ51Eay8ntX3uY5RzgmZU8ZSzct5c5FTt6cZ5IY
4O4aITOAlpCftm7g/wFVl3vHUCa/x0Del7VJgCNrZkCqOjw0qVHyldbJp0FiybMeE5KDhp61dDbw
R4y5tre211ZrviBcyhZxvU2B6gZtibtntIncJB68N98uvQs1YYk2GG4aZLOuJ+ytIzMIXUnNht6N
fR82+5h9RMWVmd411fRRRNdz2J2pnK5QLheykV1l9yMOQeMgKVHbl7xEKbE12YJ3+3BAn7BAq99H
QJIqK9iNRlJpwhfiwrrNsCz8KAoaZj1ncfDu19haosD9wmFPkzdGMJjcbIMlAnm3kKjaG1eRFeh/
FmmstqHPw2h5kVp5dfI+CPN18JC19i783PnbWNr8opx129Y30Tx8kVzwpmncce1sa6s4UZs8Kr88
/5RaBEhEpwmWrmtHCPCtLbrglSNduA2UV52Xv+iBhoxsmmE35eQjW5iWyzSkNk44YYx+/u4KUiPi
YCZ6p8no4iz/3RtRyvqiP4uxO1SheMzySJ3DDhapVr6k1Ryr9USvc0pYV9Grmtt5apC3DkDSEwLI
URpY+bHwZMUTZv7IHJVsmyp7sboIN0wWxzgSwH2kmQChPosR1ZX+Vhi867kDzyyD+StxaXFcMF9o
QWaEWPM+lDaHW4iiJfIgLZs3sB2f/NFZDZFc2m646a3i0I24ouN+61XjPnP0xm+Jn+k4kIW8j6hA
w5ShTocwIOnGeBO746Vrx1Ply3TV2ll7YtktL2NlHsKuZbBBj/PYdiJB2Ft/611v/OirGDNohVTK
HMsLZz83cNPrh3aimOw6EbxPhhvv/WCEfF0ExRnTRb5AL1SgjfaoNy3yjEFAQKWMx4L5ie9coVfp
Mu2DJ2skOpNLExNUNKADYaIGpTbjliONYdULdEPCh2ltp8pYe8gxVqXw6mNCQ7OpB2ms8ZE+pPgr
lm1SUQqgIL6CHufH0YvPE7DXdTtBobMziLyjQ+anSlCKo98oD9hGZkJJfKByqT5QTQ2bFun/tgsd
uUSNS1yvJfD2yuqRbdtHR1e+LbhSl86EP6Hw9UPTGR9lTEAzoSPdqq8bjsf0mgGS54+MssZF4VCu
dHVNLEdgf8cd/WJRupF8gnm2lriKQLcTNm6P+Z5T1Vkh+Cf71yXAcTTVZ4t8f9GYzitGoLcgl9/K
KT8a2ncYm9QBmHNI4G1yJQ/HxIjXofmKR4v2TcdX68X0QMlfb2QNkY6RgXeeVFAQ7IKGhAYdPHqc
y40T1xeZJa9UEmTV2rW3HhL0NAB/0m2QEv2JnA6wiu66XSURxDfZyB4jcu4sXdG5xNEbmioEHy2q
/GIwSaCWwGJcI90iVMs22iOMjTAF/WxbZnekaoLhkfviSOaZ2qnRuKWty5Z9l7fojsW3VLg8aq7o
zkYct3sMv+VyjsZyNdXzW2q36772z1ZZQg2U9Sau7aewqAfwh5m5ROP0MNTFrd/AoIXsP3kYxvhJ
34WzvzPc8Ako+C4u6LUwVm2ynCgLp52e+ta+7/P4FfAZKbLj97GrwmWQl3jJXYbeE1aNRKmvATo2
Ku7d9b+dySwMBgdJFQGbY6kOPcYvpyjXfWpsG4QspO+aAWHcPvHYVUiyXd9uZ1LQREl+NozbrZFF
90XL0R6ZW8fvwcoSmKfS50wZaLLUZjKqdEcvvdHkJJcVAyuXWqxK8nsNKQbt/Vm1GGXDS14ReuNq
taYmvMnUvASGs4P9iJDfzZiY8USaCsh64Bcv00QdnJT9KQ4kdOoPPzYpq5EidrF71HBruAi2FXkI
g/Dbl7ACrhd6/ha0BqpMUeXWvejawxh6eyebaCDzGNBeQvxlOBzbpDvMtbd3aUx7X6HkKvtnpINU
g7nst6GHsa4VoDxjVdwlwCqmytoVwfc59o8YI0pcGxhpzM74Rh15hnmWEQLnmxxH7XM0y4hREeuR
OWyjbain57CIXsLQeMRHSotId7gY5g7qus1h22nrKwVA0E7epeyqDfG2TOXJYa3t5COdJL6PbFsj
+rkCJL9bgV5ZUNvgGf2w6vlbVfWwh3LjEqQzH3L3MLYozcv2hNTrrcTHuMBktTGcZItMzIJubzKG
wDiBaWNVugOJf812zhVoCoNULGwhL3KIgkVZhmcpyWEyRgb91sp2sveMmWYDyzMwoPo0XX1z7Vva
NHiPldz4CKQW4FAWzAreJ6Kmg6B9bRx7awnjyWr5cnvs+IywqLEt8P/8Ae0TzxaOfgVyoRyhEljg
4CzwX1hqllXfDstibD6sVjyHBnou0pBuMeyQ4+q5gkg15+K1xW3ncteb66ZHKmvjORPZA2J5dkFk
lJDC2rpQPUHe2zHnSb8eIv/QpUyfD9q2V3aIq7IkxCdz1Y9+DN0D1JZbr5xuQptI8ZiPZev6CZ+I
uLTaOHqDsxsQ3caWPLTXvQY2gVHWF88ujvCTDwjdf9LouUUeCnJwbX8E2dzf5QwW4gQTv27UyZr9
x9GOYUsmdwmtNPv6vajsN09DDIH5bFSVWs8+crw4gcdP4aDD5Fg68ik1mW74+WoEzxj0yS6vR2Kx
7nT3XcyXIbpLsi8YI0sAwVtI/QxnaCH417UmJNzxzadqIPLPyPxgkcK198kKCFMyb7TVw15vzY1J
UneUlzdpG5w6UMI+aw1FU3+s8lsiaHdygrzg74vRWlsWWyX3ocZsUOaPI+DOrnlNIOtY5tb39Rmz
DKeJw4+IhdbFEuN+wInUJtfkom4zzd2OzOFiKB/LcthwylzFoUtrZMZsP41evhqC7JGZEf1ZswXg
/RC2zSLlbqOYXyoHLiimjgl2t8nuSwOaVSROGIBNLJuAlPF5xHTUQWBhFs/Wpb20Bcn2ZrOOuFpm
jLMj4wuOyivnGK2JkXw2NpGl5PFqBAVRcFQh4Zmcl5Fbr7VpL7CsrsayI2HsNoGCipprLVMe72C6
MXwPu6x9Z14fzMB6rSO5LxvNgt587ix3kyu1NJueJJkRjy4VGj3ltHaGe8fRDyKN1zEB9gyX7wKF
GFqBAqvNk5GSWYQSYg0xrFukFs4b9n1j2hyaqOOPaciuRh9KP7XPTUBFlPArf3hIDAoXn6neokh4
1bliOZDql5mUH6BR9Cn1Szpl38bIewH9sfLS9GjY/Q3o90Ock1iDtPE4+nwZgMKCFGdT8hBPW53v
WpC8ZkQZEt+a9s4c3jsV8uG8dQ0V10vGIMTqZhxz9yo6R9i1KOTXNeJ5V3MoVOV7ymeI1H9vt/Wl
i/TtEG7GK3Tf18xqSFpMvA8vli8tjfWiDsutp2IiHyDHRoP10DnBZRrjpwmXjKT5sOqObBHiBEID
mXOZnsLWeiyp3B2yLSmw19WoXnyumJw3SzZXs2YhdmeT6cy1u2odcRfNHBQkDMEM36FvRZdu3Oj5
q++GY6zrOwVUbZwRrVcTh504IqdkzhWQMh4C8w7y4q73slvAVUtTWQxUOKFz6zIHcn+tFOqJXUJK
6sUwU0p6yTPKZt4tm7/W+m7WNDeS0KqmtjboTK5vki0oiToRGfE5X/DkD+EiS+q9q4fr5UMxQwSt
Dwdvhqc+OWSCm/6L2TQfg1WfqyYno0drDNEcxdUI9DvAdTdOZA8ZLEiaMV67xL/LwdmUFNCo3DH8
zHtdTo85aWGteJHzfiZXtdLtIoXumorvHk5cJ+hWSEy5RqMlUYyr0aO7yxnbJd2LbfDZpPg5q0tv
XuU434eiIwI2esE+eol9eRvyLwKAHRYA3BdT8oTOYdWF39oifkzbEedbQXKuuk2JRrfLjFytkH49
3ER1yHKHJ0kNbA2CdlrnRviWVPFpltPRncsLK+dtN5qrZIBHSZ/WmPLZJOMOzc3Gam750ZE5YdCw
h2x6xX1N0BKwoVMRJesONMatOVqM/pz4NhPJTTkDOVZt8+kMjVh4DUvqpDEYoBtNgOK5fqSDWZtx
cqtMwCtYkT+mqGKSGFFisaYg+sEzbuI2/N761iPi/VXO8U7vC6wlEM/KY9w58HKoh+4Q/B69xt7P
PoOG3OWStBedmT3nsfPp9NmyA2DsVsztiOEp8+JsdcND1NhrU/SfIRnTkUkmQUVZAbD3MdDxdzaM
hO5dgWUkdQrmgWrTCPHeTSOhgCq4SGbKW9eo5GLKWA+o0Xoy0tzY0BaLt6tI7ibHfLpXhQKwqIdk
74Qe/Xpr9PKzrokaULa4BAH7cxeYgZfN4iGkHKdcc2la54+G0NJ1yjCN3GtrjXFEkkFmvlbX5eBg
ZNu+SR7QL3xPIr5IMz7IYSAvvE64eiQi+GFeedUniOIbr7KgD0zPLtjlec74xIql5ej7wA9XSTA+
ZfTAAQdMapWLvqZizw1ymZDej2P7argfQcr+aFIXo6r3KZFzYULgSd33LyNWQsFx4xiHMZm/moAz
J5x3HqZruAXHXvWbySJDqYmo/ugaKMjbCvZO2pEKCy2MheieaoNWWs7qJY/lSvVsev1vUCDXme0R
MMQQPUV7KZApm+R264FkSDiHO63GA2fPGe5w6F7ATKy8q8NvGFeJzerHIDo+obslbhfbYQMJnv5n
UO3u56R/lMxIRmD07s7k5sbOtJBlBCLNXzYO3DDLZGDuHm2eUT80zhE+InyfNx7GIdlAgAzSlS7H
VU4GuieABE1gQzSwZtSBbB5cpOxx+YjngEw8cTLHjxLC6Xh1Z9sp2ZggsKmHiukzH19ThvbS2TIP
YWHx2bMhAvS86oS3L9BZaOu+nPQyd6hoGYCRF/mjCdtP7FWFe6oUx6+P39NIWUXe+uDbzXe7urWB
qBc8lH3+VJN4ZEWocavlSIBSdMx9hogktQnpLdt+0zJ2Iry64SvHJ7GMo//L2XntNo61XfpW5gYI
MGymU5FUli3L2SdEuVxmzplXP49qBvOXZcNGT+NDH/TXXRTJzR3ed61n9Q8Gzhi/p/I8jliFNCrj
r2kIGDMhoG3fDtEami1RXwXhvIChijMWymXj3SOBkdloA/kncvC2TD2JwOjYVq77kSbZVPIgl3W5
74HeDWe7Z3KP2ZTN2nIGiFHo7Aa9oqWvXjeelM2eEk6bxlIXZqW6fUNLrR8wwLBWFGbp6p2MTul5
1lFUiHtRVmuD6aKOTMdmiM2ofXKZzDw7c3y9Xp8rTyGbbxORCt14HveLEZxC5ZDpez2cFrM1OQkN
WhiZDsl/N0IjAcg/tXC6427VlTHSglpl0YBZ394M7KHZA8BpMK9lliq5zxzsgYsY0GaKNsHwCUy2
ONGWm0kmsUpjQTCWOdF8bf5y7vcOFbuM/K71I5faP/EIRGPs5WBtxVtzvmvSe3lmRB/MrIGYeaWm
D1HJ9sT2Jr6AvIPm2Xi45AOYMfWht5eFdFWku6yGsz5lDKzrtjq2FiV9V4hrNfKYojDEweqykCjx
8rPftUQ619Yuo6vIKJxxPgPcS1ch8TImBjGviSu/17VHa97L/mvYhHsUD+hYCBRQCxdrhavE56Ps
kx3+YgvptoW/q4372Sc2qDqEOIfTJmT/ou9K6SCNGruAP6bZOnUgO+g+l605L8Py0PvvukBnMCTg
dxPHzKMF1vhFVR18KhhYvpw+usE2BcCfk6qID1MgIIWyspynkvloRCo9nutKvFHVQ01VOpl/bXev
GpBrjeRTHzk/lFTCSeKtzROGJLGO4MdnxIoL5RcL9brolWVlkTDU9R7pta5VTVc4DDMHjMV2bMeN
YSECiTTK23cgwdxRaNuW5mAovSgZ+Y5pctQDxKv+3dQBGggxUmhvUSh7RvPUNId+eJ6g5ELs2OTk
sp8d3nraPAZCX+bA+QrouhWHX2gMLpJ2PtLEi7R5iywHNI103vNAzSP2XZO9OcKqE7VrP8NgZFg3
es3r1U2PugJV3Ru0IE5DQ1bU79Xc7Ac+gLYf13QH3DkfdzPyVoRwjiYRNNZHXmgKjn/hTkzaqZbR
8qACNIiE6yRpTaYhdWp/0XfFFecZ15LCDdyQjYEjZxAnQmhg7PwmP4e+fApg5ZyT6tc3kGRfC2m8
TrR006gsQb2MKTnKlrHZP6SDSdvYeEhDH3Sw1VDwV67ynIFXBhjqsYKuCQqmlZY5VCGdCqHlsolo
EdDhpnAAFEjoJ4V9TK7X+6SuYwdT25Mai5XMZkyjsAsu55ds6BwWZY4cHLFpZWUVc+08ewjmSqv0
3dJPr1sFXqjgT6r1BkdhLaP8EFvQs4fK4vRb5T0hDeWdRnUe8fGGIhWCRLkk/IUDSclOMhMJ1XPS
CdJ4j3vgALPo0AYEF5UpqrhY4JRvsifUX/f9lCnOqL+eHeh5rxOkWpBoN6wlTp6dn3lNLJZYt11a
x3Qq2M/kxBsCrAuJ1cjf7YTA5KYihlE6pRRXeiXMjoZSkkKbc0I0a5ZGKSCGhJXCmWD2HLu+Yo0g
ECeX8uJQjjQslcAHqZM9SBwqncGyruIBkp3AbLaoh/lsfhXRoq6COzOrVmVKkCRemasC25Pn11Gx
itP6IeuiqzqjqNDYnJv7TNlOksXeSkNXQiWUmEPZv8E2dkvpuvLGKHvKMo0qUseCadF+nIVyAyGD
9hxSyEVMXKA6MSfEDS1xUKkVKZ55um047S2mrtoi3ew8zS6OAJwp4YlpZZv+m0QMJp26TnVAPoxr
XYbpGhuMn9DutU1A0ZLGR2begbtMN8nQvAJ49R1hi/eoniAdkhLqiEF/HBPlFE/+VVqHx3DqnmO5
ORexbNciw8P1m6rHYoz3zuaTrJBdvGaABU55trODasvx4E2ZWDAzWjRr6JUyE+eEh9gMigcx1wRL
GHqL4qJWcyatQvFopj4bfbzWKc+1BsqeBH1jvmqoOD/HoozuK9UnJlFRO3uv5RptJtkqD1nVsgc1
mPVPNtqWK+j408KwknBTacgDBNW7ksQ1ip6v3RTj503q57iSOicc8iP+PkcbBo01Vn8Zw+ZEY2eH
SbH2fL/bNAoFjQa13VjM5cIyhiXt0ru0GKmdcr7zu2gFJesO8nPvtnqy7HN1J5EsrafB9myT9Ppe
4LLmuccZa3p6CPRhr2Xq0va7pZ7KbptStwcNScrMuduuOF0xvLQBaYrh0K1l23CVnqitPLNeOeYd
g65/JcXg2NJq6jNwb1G5VVCvdUWDwgfY1iIyx7WC7XcIRzI76RnpGiJbbTXqOLbqboPtj8ZLnW/L
rN3D3nyES0EwaUJkqnxGGU1UE+P0BZcWHBoFc3YCGIczyBBDk+3KF1rk25SDkznlPomd+LOanMAy
xalE9W6W3RWigqNh+lcUq+igaNJG6rXrcBIejcvflZDXufBfGyu8zYk5MBNtnev5KZigGmnydZcj
S8w5xChzTJFY244WGS5WDMhpLLyis65AVRGYQJYmlSx5fB6o8BqIFyYrvJKjc/tP/dUQlzwRWHT2
PVs2GzSDfzVMbuzmj2Q/6QG9obzBc12rp6zwV2ZNlm9SvZVtfs3mwmtDc22k1UEb5SWfvqfl8Xsd
Eh0daAS1mLte1a9DqSGtUVbI6JBdPxLSUTtDvsxYZQUz95CEOnoP3VPR47vMq00VaL8Cu+2B5+FO
TYyh3FEII1bcT2ugodPUTBb9QkHmWDroJqnsk0zJg0SaMHQLxbDX8gy1CtFlt6wn4tv3dmMg5zLl
/L5l++WBs9LalZ929jtyHCV0MfjxpbQWyHDC0hv2CqWJgzgJ2buxILBtDgeRr9tymOj/+y2ihEk1
Cp6YHjdeLexpg25Dua+TALYVcg1rNRUDTy7t03sQ6uWDnNdy5lhq3Llt3akHdoLW3k4r4hQresJe
P5V2xKKbR4jmlEm5kkig5JMhTJpZKbH3ftMTGRlroOPgtynBESO0Sex1ij3OgkiAdbe9luk+qh7K
i/APx+rkao7V/L1SsWMt0FEp12ydTBbQVnMS2UaGNbSBtAlKMFQiL1V3aoVYZRrtBlNr6JrlXbyz
wkR7na1s2tqtwAuPWkDh4BaNV62hS+mijK3+ELS8T4R5HZVOzKtOTnfrllL3tAFRUW2NDqg8WvbM
7RP2r43IGtjYQoibPG3lRyjx9V5C/+SKNte2QQT4jNpDTxouesKtPtL7nSqbmZbe2C2hCuNqGEAi
0Y7ViIsLKvqkyAcrN86t8dVA4H00ZzPaThVULkdGCfirqNjLRkWQsJULEWeNiZ9SOuwbn2ZIrVKX
B8OjkdWlkc47qCMFQcN/y+RxPuZybCCoyYpcrKxBV4C7FVKvauu4z9hzSZDXTuVc93dRrGq7usjr
eh0QBOuh5yzXitn3e9hGlpfAcDnJ2iafOJ74dND0MI7vlYQUVTJNpm06dpTxpSZfDnVPibTQRbiI
hA2ovFbrXd7m0yqTbbLHFUzN7mD09ht4D1LhKtR6Uq4H3szveFT6kSJTJg98xsybKA/Oydl59Uf4
6rQrsRCs/amsqeObqXWEdlM4ddqKmCW0GQ9GZJKbNAUK8Vxzc/LBOdylvEN3yELpOkHSv2sprO2L
/KxxMc0AwE8brQzFJ/AuQPAV9sp8GyoxkVQo77bARKclyQ8aYXm9LK2mQevY9Q3itzV0KMNmu78u
hiZ7FHwKArk4Ua1VM7h1V6g3bVVZ7Cwyc4c7q1/CTWwiL9CGUDiY2QdSBMqY0EaSoIAoZGzkJy0i
TTgpZvNdVwXit1Tu/2TRoL1Olhz1TmFkBDnrIp+8SuldA3KJm0UKekTfV18wLesDFTQdZVJ6bsVW
1rDthnFeEc82PsjFZHklRDrO2kOxrVAHn0oEPOjnGNCLEEXTXZuT9RxrkrGzm8R8oBF68P0ppYIt
xCIM5Wk/VLqxrE1DOQhasCceKzy+RKKQIwqjOYMPLCex5dYrO9X4g8Cv3IiOZu6MVW/XhD3ZaUVd
rXu/1R9ADSmnkmM0mVG6LJ6F1iANIYTutszUx1ZFMrwwcr09avZYe2XcZuDDenWja4QlIZcI0hPd
Gxog+RBQwDZp3UYNkzvr2OCZJf4hCqgJVQsEez6Kjqhhfy4Dz1yJVlHQEE+J13XwF9C2lz2SfJsc
NDRV8zsEftPLO4VyCcKePRR8k4zsuDBvIHWyQdCb/jWse3WNR0L+01V5e9eFlHQtrYqdOO6qUyjT
3eqHwX4ZJtk+tXKhuCCjkP3Mhhw9w4XpVW+eQaQxCefNiS1h9Kba8zkINIbZSFh4tpoJDzrRCWCN
K3yDBFiAyJuIOhl4Tr8PCS2SVcR/NADWilQ8R+l8pgDSJX0cVLD/rR/YL2fzLjt7zcdfjnr7ehrC
dq8DeTlIGm3ViNYXGv22u1Jahaagha5mWYw0A0PKPHLfd4hRc8PcE6jMH96NYOWJFG6pugK6ytIz
nYaUOIBujlCwCDiI5ZLncfDLU9SO0rUSBhxpgKSUyyGgOcgjkrttHjWIFDtrvAsCS39vsBKTrqkW
x963AN/lDP4E0ZUSntO/ctWDTwf5YOzwqbl1HCUPZV1UWzo35o0d1eNDobQ+dE+1qjaWOkm3SpdO
G0KWas8AZUaNvp9QGzTZTJMjISC3saLqpcC4sgL+mT1RE4X2wHzYp7SCTGI6NDTfDEqzuw8q2Xzw
0zx6bJH1slhWHEJEkJqeMhpeQK6zr/dIxKZY9t9YuTpXQ6x1l+ALRwxVT1s1VEtSTlF1SoaknkQ1
mZ7EwHDMgXL6mCeJp7HtPhVl0C79ppj2eWSHqOpUNNCLvOgjjdqelTfLmIPbYx2q8cZEKcxeKxw8
pnKqFDoFdQPryXUIVcX9xxf4fx2S/+sfpvKl3w4AE8Y+y8DtqwuhX1oylVa3FEOut9AIta0egFLF
flDDxil+ilfTLk13XAq5BSPSYl8LEfr8U/7x50ctJg8Yl9vBmZfBOsGM5bAOuWScusKLXZKw6Qo7
9atwewz0sruXvGGpbwMHtUuw7CAJ7av19PiTNfzC/mshFOV3CY1JTlNkTM9nv+4/v6svQjs5A0kG
hwe+wMXvEjG/MlcAd55/upjx0Sb+fy4GOwCFp65jSDcvnIc+7pbUNCXWxcG/rYRW/040vli4+GEW
ZdfsSs7HFZB1CYK/dU9i6Yqy0jaNJCpjULu9pOV4qaWC+p5d49tpeiK1ZZVipz9MVG3RrNUxEUIw
tqm1teLN0LWtOoNp7cv2cerrZZeP61hin9EBoGOJM1aa5j9Vot80JDoOofbQBih7RkmcCqFXHlpv
mcku/ZPN428Oz+pjYrRiQ5JMQt0WK9kMt1kK8te6OmdYj9JWa9JVV+eePmCTlKQZO1jzaBjDOR/S
PyDsj15AgGxGspgXDW0YIPx8lVZYtccQmyQhJe3f/fSLTN/r+/H+1fMXskKhVgO5jJLt48vO5DoL
whHxvAp6qeqr8obfKNyur8XTmZv7g7dc/WrQCxWaiaXAwjDUi0Hv1+REyX24i9DA7HBMSXz5erjy
jR7p2UwaWEzF1wm7vt3bndbeyQ3xDVNlRNR38g7KEjKCpq6UmyDXM0BJUXU91iw+GalVbyYRYSsZ
mxktApEsRa6NP7AG/n7//zplzx+HALcOx9rQVRzrH58XhR/EzDK/H1UdIYISzQGqCRgjauH1CgfG
MCBxaIhzOkXN7Bem25gYwbD/sRnqWvldInjA++/vEKqbAjpCKEK9/IYMEEe2luhbdGRwfXR5Gp14
rKRlhNiNo30piofvL/jRt/5/PloTaIRhYk8mzubClOzPY6k3lb4dteim8YtXXYFU+P0lvpiH4d39
zyXO4+ifSUjXBxrHhb7FdrUR/YFd5qLOxQ8XuaCW/N8bgdUnyAnRDO1veMa/V1ENIEOzsc3eqRgc
k91wn63aReeKZX4V3FUb5Ejb6vH7O/vLXbkcQkhm/t9Fz0/3n4tOOpiCWjO2dYuDVemSFxqUL1lV
bIj66oFAR7fWEK/pwVV4NoL776/+5XP95+Ln//+fi7OtB3UuGVuScxZdfprSe7X+4QbPU8bl/cE6
VDVF0Xmsl0soZBMJKiC8LOUhqU5J09G9uwGJvFDoIv73u7FUU5FZqc55QBfIFLXye7YK5nYK7iz/
jbDyjL7f95f48ou32L8oCnAkPrKLL37qlHgUpblVb8KjeKhYDm1HW9kIeskEiH7G9nwxI9u6rWmq
roLSUS4fXz5ogdL5EPBujRdrdd4JSE6+C+FocQpwBzf38hXdHTqHP9zomcF08d4+XPhiXGJRUhqf
QGEggYnl+Df+ivgRt1hFq3ydPiS0tNKFtZDd2qH0+MOX+MWYsQ3VZNMly5aCIfPjsBScZiRFi3eU
CPIzmy2R9qMezHu8aQL3TT1pr3Kf+sfvb/nzPMYEpuq2Qv6mylR2MY+luJwCDoU73S6Go2RjygpG
S379/iKfH6tpMzMzw7NyaKBOPt6aBpJXkVpzy+LUL40Gl2FXkAhLWrWUrFOjacAa5wrComlIbr6/
9OetnEpYjs05QefRwoO6eKzD2LbKpCk7lVa5pzfGvOm6anYnnJ6PKhzpZ2wMXckhykZJVxuVDos9
L5flwOZ3yHP79off82n2+ft7LAJBTXbRZKt8fBYhaFK2Ze0OZRiHWcpgGLXdyLOdxlWcIQNFuIh7
t3udf3jRn94B1+XkB0TVgPTB6/54XYsjv+3H2q4fW5+CnBw7Q5cFB1Ie5HVtTUbpVnWfrSHPtD+9
gvMY+vBVqVCxDCLfwCDJn8FYWW1LylCq+1SkQYtKXTdvBswn24qmwk4y2+EoI/BbsnmVF2pFWcSO
GmTyaH5+IAj9DRH6+EvO874NU4aFDlrSxcMvcDP9nSxbV0E27C792WmYzXwa9U8BPdQFyIxDsiy3
8x9qiu73r/6rN2+T1qTbTNcqY/3jG4hN8jIsRmKRATcoaDOmOC/vv7/GBWWO5VzV/84fNLBNHvjl
5jLUi9ZUR3lnc8DBKjiarDyGwFBp+x7dsXbdpWa1GTqFAxXNgQWcQbLoNR/OeimVq6EYa3eSA9Mp
lUa9iRN93OHMK5ZVyNazKlTtHigpMuQSx/lPn8bnccJv10GSq4D+PhO5lNSgu2zqpHNWGL5tPb4p
EAjdJqaaeqxOuWPORkPXJqPU1Ua106e0QwapmX94iF98KrpsaAoVXUNWPy0/qlJOU9tpO8qKFgRV
ncOA2knC8dn27tqgovY40cxdiywztt+/P+3T0sf70wxKokKxOJRcxuhJpUmICwVElNP5Gr/609yM
zYHohXGhV+JK2BzCabjRv28MmhdsbhO5pMA9We8hvsDFkGocpsPRXJVGhj0JCC1nqE3ox/e2BhSj
ITPU0focy2Qe0m8Rjz6l4JiiA+IT7SVoz2UQQZewCQua+L6ULTgfIfmYc0RRgvauWeGwpuy5/P7O
/x6zLr5N7pxTMPihM/LnvD7+sy3LUjKuo17fYS5GAw7X1guF3N3wiCDTm72/omaVYSOI+P11SgxB
25QD6nFTXU/1bHjducGJPhnBmV+bV0qozZsp7P7zrvzvC/qfn3kePP/8TD1X5MjozV1S+XshaO1L
bXlf2dYPj0P/Yrb48Dgupqoh01K/07WdKXWorKOrAavnivUVQ8HMSduO3jWc+/iq1McplHnnZfbk
w5Spqo40LJ1EO93HhDvKj2gZXiksvqrAeSWrPvWRgqtYbR7YBt9FiGro36D6Bu6BCFLck1HUv5l9
ZLhA7X5pgdY4OOcxZKpM0Za/Uc+taHsMr8Y0XIGm3dn8GfSAgnephCyQz49Gly1tTKiLtsif8MId
UZXsI5vKAgUxIvP8wZmIr5yseWb0JuIpLDCAgPppfjjZf9648rKAhlPEQojPBvliyiWolyIXxe0w
zymtxGne476Z0HqXARq6ud83tb5obVIclCIkJGDKx6U6J8j15Ex1IymJjf++CHz4Refv/5/hMzdh
ncSauTMoD9Y4+5NS2hjS8/ff0hdjB8w5f5EQig3p8nCqFtU85oq9axIIL6h0dLTVk/3DLKl9MV2b
TJIKayk5b/rfpeifW+moJBN2H+21a6q82hPyPh2Nv95QxSDx0l+dQ7xKLx4zrzdYhion3SGa0vvF
ucr/hNYCCcA+XCbO6PSe6raHcvVTXNsXM/mHn6h+fNqZ389SCF886oSbDeNjKqNSNFTXpuuCY3KF
L/yHeOGvHj16FoOFGCQfqZsfr9gRVEP3MtnbLalco4Zmw9i0SfTTQeWLZcKEA2JCI4Klyvb242Vy
EEp5f2ab9FazQwOouaXWttehrRdLJO3oGzPbuDVCq9u2Q1OAZpIhyWc0XsahR74tGjDzvkjdTp5t
inzlT5/ep9MMez7OEzaHCsojlDE+/sColccoSJK9oob7MEU53WVrDOBkOEk7RZI3/3XAf7zaxaQM
u72K1VnZj6Xgcuz0t/IY+g98ZJLz/ZU+ly7ONwZt1ZbPO7lPB6aKLiRvhgW4abW1qVXps1QG0QtK
eQVBKr3zX1IbpgddxOPV3A/lfQrn+ic+5edRxo9ghKns5bnYJ05q3qdi0LQ95SlrjTA9ZlKf6nWu
9tL6+/v96koaQxnwJ4KAT+M5R58SmSLZIx9bEFZCVNOg/VTC+Gqs8KdTCeWIaIrLuymtIdFkg7en
4vvDvz2DqgPxZO9t0aVYkBprHXeB+cOX+sXiwPmLwy9MQW6QM/fHIao1IUKGcdzj6l0pHMFwM62A
qq3GKxjybvHDg/xif0MOhGZAueSaKu6nj5dDZi/8IWDJ8aqHF2gn6AMa53zwq73g6MB8FstzWcH/
YcB+9QKp2chnQiPT0mV1O4irKKcXucfG0dN/bE1kn1mHgzJUV98PlS/v0KSgbZLvwd8/HTFjVCt6
r/AB+ojIJEXOXhpVCw42nfyanWkp7cNMHTejJZAes6DsDSOxNnhO56NZi+CV2oFwpoJm8lAiAuur
c9Rb29DZ/2H+/FT1UA3aTrwF3r75+RyYV2HRzWV4IOwvJosrP5Vj8PT90zC/ePCK4CgjDIX6g3xZ
ks5FY+Vom/ZWEM6I2gRB66hbzqFTCP8sBX5dVvtLP+qv+y50pwyzyzh0Rz/tDxpAG6e3m9tcAM4Y
Y+jEdAeGpWp242Iu1VcydciME+SXpFDs3Nxuj3nVrTQ4XAsprZZpZG/zUXvENYmdnugmAK+LUgGH
Fwj+ZjTpqy/mrZ4Pr2HYHJG+rYsYnwgBlnc8MKBhM5bJkBQPU+nWedgfaePdVaF0VZ4DUCBqcY63
iYdKMTCRhqguVNR+HnCVXdtDDcIMYa7VYtyaozH+6di7epNQXulklavk7N8Og+5tHAeyDUwsg4Uy
bESYzq6pqsHSL4NDZtYnYcUgwLKlXEsQONgLe/Svftpm89F9PHSg0gBVatGPASt1Wf7SZj2w6O8e
jJQYDLgstWpsAgIwvh8LXw+F/7nKxTbE7Fsxl5a5F6BYHpCg8k7hVd4ZgIp+mNR+utLFvsCwRrVJ
9OAAl+Y3GoAa4qZfegif7P9+S5zUWA9oBoFkNS4mz5asNNiW4QE83KLFYSIFN23037fvBtnuKuuP
ca6bXB6GmWJMZQDhac2U7iL12EqGF7fzKsiQWlliG9ghRLnuPlLZWAzq0Qi0627GufGfX59OWULn
/CBDs73c6Ca6xXgvwgPRp9KLJk+YO30ruhGjj8fw/+NSlqkb3DT/uzwEU5AschyZhyEiZ3sa1hnZ
kHX603bp8+6Rc7YNbJrEZJCIl/XYMuIfgujDdJDsZbVY0Yb1/BTssvZTvO8X4xElgSqYCM/7lctF
bzBVv2l02L341xHct54RnHWx8e/vHxv88S82EVQZCXDgMzYZMBcbbz01lExtwkPlg8PrsRInvu4Q
wXryg2ovKb9tkTp5c2fP1n6gNKYaCPzL343RXM3CWMxFett1WFvC2LgNatLom7mEQQ3vY2NBqVqk
IYqweAIWJ/46FabUgECAQcw2/0wSWXOF1juK3G5lgFV6GlbLoqo3ra54fgGZCHzJMCMp6gJ9EzfI
n8LMm/N6HRZrs8TQYR8K+71O1oF0HeFEMFZgeupzTES1DbE360tfCq4p1e8GqXf7+ZARnml5cLL8
Hnll9CRjqoENBPKGdtBCAxzsH6UQhb2+QOiGRWD2XSR0kHLkBO/lAmmmrmOUthZpta2rlV1i83W7
P+GfAT1yuA0JgTRWWe4vjNEDNQg+q5zvjdkt6iWE1oVpbcoZMZ4r+2SEYlgzD5YMxdd+0gilL1YC
/hO6uRocpYujz4rXheSNXXU4k+Zi/U2arrqBdHoAy1QiTTKrrOhPVtzKWEokzCH3ASZkwePVhlXz
MM4PU/tm98lKVNJK+A8tK06QnVLQL8E5gu93hoyNLbBjRs+qtNHztyb8FWNv80FCtMYTax63GoYn
A9eLfj3kC53oohCLzbW05+AqOifrrsNfLYjeba5R3IE9s5rbnRZ6tsTmbGs/xvLJ0pGM8e48rcF3
giLm3JAq8KCUC3uwFlhjMLBM5SHEfqXPMB+PRe6MJgataA0Wzkm1jErdApRoJHtIdTPpCYruZGNo
tUdX0YKFCd/aeg7nkAO7g4Uq7hYySUTC9uoSt4q2l7R98RInN34cwKdoF7FpOucspW4VxL90nLmh
sskxXySNaxD4hcV/janbFQMAxvJ9bjy5WuJFBNn/iFumTmS4iWtREberPnTh9dhvKE5COvhVx7uy
lZ0uT2EkIMnRbnWbIB+1oNpGRHfGRmOoD1khOWEvlhqSVtUaN5p93ZwB1na7KtXcU80n5pQrrX3K
Z4JPDBzZkWNK2gKa5wKCExFTuqfU1gYDPurpW3s4WOijM+W5UrddvRRI2wdsfvgQHuJ5Qz7xKi7h
t0m5GwHqCPNm0ZtBQPw0rzSx9HXzNzVJ9+T8TEObn4Jkuh4M3xnxRGTZujZTLJcYDW/0YD/mODPJ
Kz01JfC6PSrUaEKtN0mLRBxl8RCfIXFYfuCy4frC8lYEuxgF4RgsWxo1eWhsaq0EV8kojKoKWwsu
mwQ5KjpD9Zhkg+rAc1wQzkFIqhk4VdY5OWSAkGRDN4+7Yyejg43xoHTJ2VSFcJqPD4/UVZw+jnAc
RzW9GqYI88J+DDZSd6ijVSQHW6V/TMURghmxnffJ9G4mkPJop5XVu1U+B9IhhMYqqXjqbvsuJQcx
QKy2tPSVTmi1UWxCfIP1i11e9fa+yXQn9G8toCwjfIxkIXFnpIlACMdQ2j9KeKYSXPLHgoxlvX4D
IhTqmNgSNxy3ff/cWc99dVvEv2VoxuF24A6MaqHLqAs3MT4XWVnP9WFoT0AvUD6vIHnPI97Dx7l+
C3WXiXbIiX1dluY7YZhOEb0NIVmgf/zgoRvu5ABlHpJo+CP57USmtvxqi43t71JprQ+Y/7pDg3NB
us/urdrLdNeo9in9b31YRjMnyVWJkL+HD4lsEXel5RXsi9PXKIAKjoN+Uc/H2TzNExG576V9MPId
rhqyba9b0XqV9Dgab2VKupgSrP3gNokEtJf9VN4ouMvQSBMUtrWrW8QZmXkEAXPOatLJat7Yj1lq
kdaghW9xpLsSBp1MJxIqgqjcxuR0qw9Ri4qqgNHQOsDCPJP/MImCVcFgKTGs0XN3JTuh75KRd4U9
Vuo8lTzLJM+cQSu9JkK/bPwpIKwGDFbFbXEF2+XxnM81l1e1ssrzdX/GnEprCTDGwGMYrqryyo73
hnVLDqsG4QNlGNiUjPg5/Kfn/zJ9QYTmDjHFouqqj5DItr9HM17PerjHrb3AeOL1s71UquuSgNIG
2oHW3OlMKoTfXJmjvkDxRIv3IQ6Zv3yNXC1z04bSHnNJO17Xmg5CsFjasKt1s2HlgRWDCVjmFIE3
NhuWJqa7qlRcrdNRS3cLdGuLniVIPomS4zI2wvq3Ob6kSOabozFGG6YF275NkvskPkFYHnDm+v07
E0lhHrouQY59molWBFeCk3DLwoHxnWzoTaAcI8OzCyb3+9QAVrFU8A9LBP7xEu8xlUXjPi+eReyQ
eG6Ud1gW4szN3oj4yzaSWI8ZNCV3xpd8hCNS59A4VpE4+iSj0s0OH+PbrLqZxiWO3YWOs6V9ak8a
C5TpRs2d0PdRYQBmLxe6/R7DBfrdou4RkEHuWqqj/aL/Y3RHTnBhyKGdt/6rrB/p1E3qyiLdTVMY
NKhN91G/lips8sB8Cz5Ux2zpp/8B8caytM3km7i4N8ZrUV6ZNRi5a6wBSFDQqWJGALq3iOQbZVqO
ZrNAjT0wRzWw0qMMw8mdqjDkb2zIVkH/C8RRD30/MBepqFw532X+lV7fyNVRMNunxqoXK/YPpX2V
RLvKuNXNU1KcyKqn5pg+9cU2K+ZNKk+rIIzvEMaAYoJpmrAxANtkxPchSbMNGfYwMnxIBNj/jQAy
aHurR+sKH5dvGIsm/gVubRFIWwvCR5psmIPbOHW0AYkvh1DpD3RAFpg7tXECcd2gpmfisUEngYfZ
+dmNZhwU8wQeP1KWUX3DXD8Gz8BosHcG1Y4oBFDTMHcPmNK8uW2dGRvnLgnudAanX+6tksCAYznd
zem2/zNAas2PZG86aVnQA3qqWarZqTu4EKMJbbMXpEfMJ/ja9Vuqz9YgbwsF1/iIXSnql12K4BvT
YB8T4CKxDEXacarv+hBz9LyKu+v5Xit8rwr/N3vn0Rw3lrXp//Lt0QNvJmI2acFMeooipQ1CUknw
3lwAv34eqKe7KTSRiOJ6Nh3RrCrcBK4/5z3PC2UmAAEUk31T7tXk4IN/Km6cqjhE9utg7m0wR1V5
gJaSSPd9fi4Kj7wLUKAO/TcFv1wntgn1GeFouCm0Ma9kCw03kXI1cQjj+kuPQrNTOG1N9PvhW40Z
mdiryj6TppQgE9jF4H4fJTYLO5mg+3R4FJSPF8FzUV0pHJlHMooR4I1YfUgL2D8tKq6vZXVygMGX
yddEu0OdsfHS67h48GALOdWPRAegWAKizx4KwJWYGlfnEO1ohpxIZiX4XBcvDdSZ8rZp906xx2nd
k47EDaov0CQ2wrv3gVOERwqx5ITz5LVZnkTt5vo+7Y+sCOzPnHu3NlyZ5meHhrdkPtxr3j6lULm0
AY3tBYXqGv8xZzqvf6i0e40wjTYm+7ZEZASU3I+eEvWpdL4M7cEkVe9cNUW3MamoZJrYwAnH18rZ
FcPXWvmcxoccmrmjDsDjFLRJ2xGzhJBpjB4XF3AdVy5h3vBVEbgIcS03TPC+uy64iVgEVTjEs+Sq
sAKcT1YiQCwR8IA6+tOpzoN08HXK5OGQZU9WDKHAOlXgCqLPHGnt6OAAuLRw4zhxtumbo/7ojbux
ptLsGUJqpm+mUNKwj8o9zP+q/OSoe/+5SY/18BQnW6vkcnHVj4+UQyJ/GF5KJkO0M/NrKrllimrl
fTTuG2Zhs4+sraHc5E8x5YDTBQpuFgf+q0pGSM/pgqrtoxiuPIVz6w7P1AY1Be4SlrGxOVZEGUlJ
nAk+FdLJt8G03Rvdk6mcuCIAIt1nP8xpd4Ep6H1KxC3GK1DKI+MURvdmdGsPJ07Opei28Ik01ylv
GuXFF3cjZ1NmX5iekPiDVyKkigyJQooffvSXESpUgHwqI/GJaizyT8Y56oBIECj75Of9N8umNkNv
RiC/3Vbl4xnG2Xl0OC8H9lMJiX2T1BS5iLNwTq33axx+1ILZ9avAJRXP0o2MXGKEFjhQ0iVTqz3a
97pPqlpYG4W6Gwzu0YmNXxXvpVVuwZb69XaUTnGxb6pbzd7X2n2lfxLjY4r7OtXXAVqg4C7ybvXk
ZHc7uz2U2bFy6o0OvaA/NjYD+nspn0zg8uLsV3s12EnNcyJ9rmtAZSSiq/olAv/i3MtUolO17d9T
G8uswGgjEIescQVzVLkS9aMp3fshJ5cjWBHsTzk7JNsxufKjxyr7CvvqSOZ4rJ4gXDv+rq8e7OA8
zZT8XtiHiKt1HV/loWvX0C4eh/ic1nd9/cqRyDB2AFKm33Do2j2lg0G31T7FHN2yR9R7GkfrPqRe
lrTGxmCdguFTgb6Y+NvddjqQv/pYAyq3CaWIBjg1mKjjGWTRq5N21r6Drb5P4ZWd1CIAC6aqOXe3
onNjVec6axpHmKHfrcpptkJUyZnYEW1SBrYSDpqSSbOYIXcg7NtRaqAQmccMs5ysxCiSG+B7yaNj
EROygp6At5n4zhfH8cUzjAPn1aaCck2t+07cmqbRLykY8WnyPFOiZno8DGN8A80brLbfJ+dAdN6K
GdI7kjnTJElBhstAUIQxzp+ZCtDheTUO1rX6QNjtoLiAA7bek7ZNd+uqx/c+JhE+0j4q4cT/EkVl
tmw6yO9vWsXBYTkewLOMQgoOuRLGD4jwgIr1ndF8awsJatXlqNE7wSnSAGjwiNBPpS6z90w9cNKJ
Hd4oBXHFqs3EGb6kdqVrevT385N/tDQLAIeZpQqRRDeKWUpYeth2+01GeYnUDwOSteTw7xzzfIDi
5IU6fwqa2vLsvfzSt/Ac572gPxlWQwE3noMFzs9UHpnxD8FMAQt9cKgCdqT64FUtd5aKbTSZ6uw5
iPXcqoetIW5Iux2EJVyN6yLRK7UXRBMeBwcbngRWfgOOQ8dFQON6MwAvrmFssovCWIKlKD3BP4pB
tYzSUZZaDtbBD183ubYMxk3q5dddR8lYkX72J29qvReP0uQvmVSHMTKvEykq0TEx8KZAqHUTTNys
uttSxvlIeukYssM7vb31o4cOAmt4nVrUdEN8zK+ztN1ZI4tAyr/OwcYeWAaxoJJkfFQkUBwPIvum
j/dC1w9O9lO07cmHSR13/cakaKYcCQwZ+La3pfZTiaM7hwiPlo3Xks+VLqYMeWU9MZWpQ+YdRqSD
+SYreEXOOwxedVt6Jhw7eIFRlXKUC2U3UJutn99i4ULF164hwCPfVPhHm+Y2dLhiUyqsaiDowydB
nga5zVGO/0rEvficvXoOFXDPDhqLproZpee+oHzdcEs620bu8yvD/obq5f5bRQ/p8UttYRmDY3Ir
3Xv9cxB/c8Rtbt7isbKRgFoMYqA839iGoBccnXB7BGTjGNefJVQFXn3wo60xAL+svPuuwxk8lDZt
0l0Rxtp3nJlijJNDfyMVUF7jfO/b2bNFRgS2lkSNbHNQ4odeu9MCNsqdaPAf27dHwhmkyGyx13L2
wk9jvi9CRNG7+GhUu/LBbN0kxor9Z9/vHO6UVrDFY2kfc/GbZCVcKav4c5V9R28UaDdmeSMH8lb8
CNp70cKLOGQOUbM7IyIy+eBBizXwsbzhfy3lAFKeXzCwrSh7+8EzwbMcjRs9ela7syS92rAfxG0Q
7iE0pwRDjSMxuxxCsDpZEWwz+ZDXGi7w4JkKYrfQR/eV8pDD+AyvrOQ0xjDGOS8316V+L403xEpr
bLzjM9cY4X2KslM2EHzm8Ndt+m7ngdOK5D16vOSbQ8ww/AGgc2hAfZ31EA+dg8FxwLu2s6sWqnp5
Z1gvzYh2b2OaJzbFsr6vbSrK9x7UH4K1gFiJdXxSORWelX4bJE8Wrjn5bqhPeYMTg6sUTxWaHeNu
oDQR4KC5z+Eg+SDJj0AwDOtQUo5nwubF2OWkx9QIEiCONvpXnLAJh2biF9GfrLlqZUzPT2aADmVL
JXFfbylW651PnvoK7mGIr2zMb7AmM6sDHCnZevWqg/NCzHQY76r8EPu7rOd0dReWGAJBthbahgBy
7mypNuY/VTg2i6fI3Kbcwe0RyggWGlTChtoh8H9Q10cBKUWXiAYLGZ0vxPcvSpRw4Su6Dj5zft82
DIk+f8IfHff6YBw2CCrtq9wwXNxMXtuxJArm3dRJ4cIvIbr/a7BQfcI57Ao4mbEnHShSu66Vivri
20A7JVlz3TjbzCo3nqJfVYYgdDHdQMzJIoOTKcM9+Szb2cFrb+HixMnTb9uAWNrXgFzG4R5zgB1L
ZW0pe6n9kufJwcF6LeHUWLrUlpftd49zdcyMHAnq1/cd6YXqpkquffmukO8H49z3t/rwqBTXVb9n
Uvja1gHOBlIuu0v9s2NwOb4S0netoCYQxbvjhtkncGWe/5KWZ6FcAaNGqJdWv0T3SAU6q0fWgR6L
rvz04Mm3us4lSNqwQKvlJ6niCoMW1ZMj7OK4MHtnjO6lDGJxFW9aUirNiL3T+DXtXwLlUxAw5Q5D
d825Zm93qP5VgNNsNqg7th73JXPAa8b4iq2Pk92b9rPAJCFvXwPjU8vK3wpsXkPo82AhZVREyujd
InXJSWH0107xXOlPaXQXldeYxMIGv9Ol15QFpkm/VUT3qbCkrLzahyDj2ualh97XXtkZh/IXNX2K
4ud2+GpV/WmwiZMOm6Zw0+wFtKvs31FHBhvSS3Y6l19zPGg5Onl1j3+Po9y2lDM6YBFuGvnUqruR
NUXDE28bZdcgpyUqvaPUzcfrKDzAi8RopyTXLYQLFhSgN4jMTOJOfTuyW3JnVLfQ25VbsBYhF2Ei
uPhhQGXruBjW/ZlyKXJQXN+/QBclcPQjirN9Ak524OblBbcBPPQkcTYUkeBTEe9gfbKaavhsAa1r
ZfMAiTPuTiaIs7qXgINVR4WKcWGTb9evivCpo9g7B6mY4zJbZU/9jV+pGznfRS13WuXQSWAeIBVI
4NCRFBNzDykwh6xWx49BtwOGhLceNffM4+bLFJaOtqSgq+GA4QfhYPZypBy+R5l+u7ekn2S4Svlg
gGnjvQdQzsOrZV1ZI8m4z5g1AFRA5N21V6m3L5JDraAh2dffq+JnFVEPD9fue5XuI4XEhv5IBayV
ufHwoIZuED9KPpGZXTicyv4kSnD/OgG9ekOyokJfoxxjEybSEYnqIJ1qcKX6NdGBLniSmt1wlJvr
AUMXa9PmLjgdqMP0vrIZ2MR+GOKqtB9xcJetO9VsiCOcSsy9PQnga3X0cyIa33UlUlZOqe8lNtFE
25Avp6JRRfvzNF6KAe2DzCCLNNaUMvgOQgt2eFdRKDowblCKr7T4TnrYfNvidAt5I+zUJrwnQV/s
jSbUuq+GTz5uJPtoMHBPh3X59e8fw1EMWRx9NHWqMPuzub6WzQgqNAlEoE1c6cfue0a44nIjyjsX
DRysVeRXk2zuvxSTiZOpQ0lWtT4RMSCNG9/6rnNIdvidbtFnTpd4gkk/plsOqOuVI9479zYad4xJ
rjmVwsyS01qcaV7QZjcGpg+VcwaIvdLAO132tgEDK+C3XeZTG4CyP7+pjeGgYKpQKmfOum6ptP8U
zPx//+T/mRQF/+tfNsX/ZZ98M3zD3ax6a588/Qf/dE9WZOUfioVmw5EVzaS4isH3T/NkR+UfqBS9
Uc2IfESfZAlZXjXB//kf1f7HZI1s2vxzxJUgRv/tn+z8gxg43CdUiSYlPCgo/o5/8p+DT0IfbOno
3ObaixHWYaWVLScYE6TUmMfpa6Flergy9P68Rf/n8dOQfLNKYHfsl6j3C1f3o+JaEuB2t8mQOPmu
yxxlrQb1z1XwP63MFodAza2uAOboGrA+aAA2wGuAJw8VSLWqtm5bGqNx34SSH6+819Jnm61+ah8Z
uVmOuRtIjkfglXKgc5C02bh7M37u/3m9e4vZmN36/vNK2p8frmyiKtCTIXf7uHI6t4F7X7sGCrEv
UgeW+qT4hvipKar/SUpE86qNJmcYuwii4krW1erz5Z+x9JqzkISEAQnC7RYyT9FiA2BEeZnsrWgg
QH65gaXxMYtCBF1jwGmycpcSkg5vAlv5FSWwWbamL3Eb/1gjs3UPnlJmBiaIKFSuhk5SIrHv4kok
KnczsSYWXPhUcxlaA14Dp5y8dKG+d3d2WYh7Y4QF+KFXUKeN6808ysMCyWQl5a5dhTrp/HRMj4DB
sFkbrFFZE+kuvcM0v960gotiwN7o5W4CuOyADUm6k2HcPF5+h6Wnz9aCCHaIElpR4eYsOA+lUpSA
5K0Kcu3l5ysLg2l+RlCyotcHKS9cMx56ceeHxiBfVZJPhrlJ8Ta5GkSRn6sqwh6YdRg8uYo7Dndg
xwrls5HW3JZxTPJIe474wWwaqbEh7Mmx6a/8xGkr/08s59+zWp0+zZsPjC2wyG2LhcrDO6yB9Ai2
Axyzr6cHP5ac/OsQ6D5mGl5WaNem1cT9vtBDdXy4/IWmL/1e87NFBfaa6OzYB/2cV/ZJDJ7+MJJp
3xRU9p4lfIW/X25nqafVP1+TyHcRRyIqMaX3s8dUAnaG5Cgv/t6J6T+fcbZq+GFBWjh3CjcxkgLU
kpKlz1Ya2Cur3tI4mq0XjTDbnrxn6YoKFnrcGdGTFFTRDzGU6eHyF1poQpmd9VrFJw0MctKFM1tD
fJR4slyNwthEgWUdLzey0A2/T7tvRhvcL8vJArtwo1ANLZjBGujWGDVWsrILLr3FbL1gs4Vg7bE9
6LmEncUo0rLYgSCtMEgM5ejl8msstTJbNwiF6kNiGYWLOX1tbzA0UGygcaJLbvu6xfL6cjN/3gH+
Pah+rypvvlbrDI2FmW3mAlnoe7KYetwQ+ep7i3iYg8zLU/usOkg5wdmHLhnG/INjYbYodIGMHUzh
sWx1xFqsEOYUEo0ee7PUQQqx8nrT13pn7s9viFrVQ7nRRO5ibJX5PVdqjWCZkKy02GHUHg7lRjGb
YeXatjT0ZitAZ0sFdTpl6bZ1YWd7r6h1bz+2QfZ8ubOWnj9bAfrCkjU9B6FWxRysd1FR53/piezb
K19r6fmzJUCK+gLH3LBwQ8ehCMM2JzZlkuwv//qFbWCeoQOkp6aVHOWuwNcJrWvgK2GPNDJrrOdk
1EfTxQvdQKHCcc5GZ1rYhBM9R6ztAwszSp6dJjLIh2Bc6B2kKc4rxtAqNghj7yPksqWVvWbhC8qz
tQHXOsssq4EzeZUDYoxGoZ+EZ1m/PvYJZ4sCDNqYapq0dO1wiOut3tbIXzHfw7POz0MEO1odorj1
PFuBTxgP8RfLM7UflxtfmEvziuGgD/F/1TloyJ6ikiIx6yBwMRAf+oeQzL/0ZAVNnj9ebmzpQ05/
f7MuFXixeVZGjDnU0/F7xI3qWa56WN2XHz/1xzvrgjw7E5ilKoVl35Qk64DAd5SCp0OD8wf1oFmZ
o3oLj5cbWhp0syUBU9ygHaZN2za6uNmDmWwthKbgIgiNyWOz+1gzs5VhMNLS1KuOzyWDPG6t8rmx
7WoDbP6DDcyWBiruoxojyoIcQDOVSclK7200p0uRHIsm/n75Nd7vFuj9f/a6itlkHuK65wojSbNn
QAXA3/0cNsi2kVKskUfhacWmz3SykpebnAbUf48ECpH+bDK1UV1oCudz3KOyRw03+3Ynd1par4y0
9weAMS9bcYomsmqZO0wx+IT/u1ixxN4u8CvcwK/QjfuPvcZsZfATrcADXSlcrcttkhsmKIi2LD74
EtPLvZmNeVqlhTPNxsyjBADv0nxXjIBe8yEIP3TXM5ypf9404ZlNGMs211UzI4IuRVK5NxrxJNVh
c/jYJ5rN+UDR7VJSSWEUPWnvimpbRF++svL0pX6eTfSOGZ12fkUH1Jp2VllNkoRaBS1P1k7PSyN1
NscDSS0dfISY43FQfktlCau5VAqzzx/7PLMZbpd5za2359ycDvldbkiAlR119SS2MLXn1f/mCAEe
xxR+/SB+jR7WemVW75KQ6kuj8XDBDNa0OtMPfmdGTxHHtyNpyOLEsfKMfs6i+1ENX21vOOAnfI8H
N+T/9FQE6i82USTBShBsPvT17Om13wxfyJ4e8RaHyFWEfCySvo9e/Hj50Qsji4jnH49u9Lrx+oQV
JLD0du+TL0XaJymbSgrX9FvTo977ZLP53QL79VSFxE7dCkohmnHXANG5onBtV2C98eXyiywMYHs2
xRtY66g3+EZ2gMpz7A0wTHm6xuhdeofZ9LacLqy0gqN+XoZnIIYRDHzQn3Q2KBhn9K4uv8RSb8zm
eWb6XdcTb3Gx+iqDbaqL4q7khoFXjSKj5rzcytKnms11qTOSWhmM3MVgdq+KNtuanP5XVvOlLzWb
6aVGwW1QU65k+3eFgoxw0DaKguJKrXcf+vnWbB8PskbvHMweIMqDdJ2clPrunKUmJS6XG1iIFENF
+nNS2EYZFaKschcgLDUGodqeqoKa07QE79MnavJI6WxwZ9cJKfECv7xKaxyqzer+5fIvWOghazbh
jX4wlCrLmTJNMbDo5/VjO8jBStHywmppzea8YvVtl4Omd1Utle78qMVxNczykaqzzomplmly/Usx
9l36sQH3u2T/zfoFDcoZtUCmwVgpBzTaNTBiu2G2Hi5/r4V5Y80mv1FZ/qhMS4xjNtCUqJjZ51jJ
XBuRLY6Xm1jqktkKQMlbGCQe6QnNhus2VBQk1k3mr0z8pS6ZTfzGKOIqMoiUOOZIBctA5V2Dg5kC
XABd0ve4AhJw+T0W5qc1m/xF0Vsy7Db6IhhYjsUoKJLTxHXj6/5zz4Fif7mdaa68s+pbs3Ug1+XA
SUTP98Jf2W2qqtpwV3nN9OBkNM7DWA6NG5eN8XK5uYURMOX73m6RKabQQedBtw/CAsH80OMOt8l6
WzxLZePVHxsE5mxhGKUu7iKfj9dLaCDlwtevELhaK+vOwhCb08+bWg/kNGaIMfetQ1Hk7ZXTePHH
5shvHPqbSShXXqeRjGdvaZN812aVgeTSCFzL7tcOkUudMP39TROqlButprCwoGECMkJ+4D6H5B1t
kgxXhssdvfSRpr+/bcNqIkWblLB1DRDH55q77y2Y/ZefrsgLBzxzNs8LMrq1FteZqyJdeOgMn5ai
NnYxxRqv1RjvFYgY49YZqe8os4Qa8gzVoNxb4bdeChqKIezMwrcLny7KfIAtw3pMNf2xDkpqSPLI
tqIdlynxCdMNhYrrWD9KyJ8xXSza5yQcTaRdXX8OAQ3tfKtWf7Sirp67SvgG7g4ILcB+cC4HUxJB
F8OPhIws5fY3oRoYMm6YI4Wwqd/BKbE5EJ2yFsXJJibbdWq1ZDypnp3fKTqFB+kQtq9jZiX+Vlaa
9LVMEYMGgiqWOjGlX4kovXJrF6n5MKiSIfZ6ESenxLfGz11fNp/bsc/VveGr5l0sxuTZH4yvmKHK
3/MYDRBtR1/RJtsvaoOjllwbPjX3xCUM0IlbXpBDoOF4R7sTKG7jqjmSYJLPuUmZvG0mFAc10pAd
tHFUHy082/6qFLN4NiMVBW4oTXLo0Glb6CykcrHD06bCScuyPoVmZKDBjEe8vjy78YttbTXmL6+o
oCinEUWm+Cl1eHVFnnkv9Nw+JEYePPioRLC3CjX7c2pq5XAlBQ4iN6yGvJ95EwZr8YCFCWLM1o++
hmg+6gUu2+Sd8eLBAbHF6nevSXWzcv5aOrwY0xbzZoJkTiyNopYT1w81LIatxo7D7ThaSXmU/V4h
OdbotnaltnrlHSPbq/A9HSXRu8GQ94xZzUPYufJjptX3nU3AnG1rRd1rsZqmmVv4Y4PpjRreEsD8
5okK42cKz4DjiDRFhV6Uzq1XFebfA3b9K/NgzDEpA6GDLAz93DWjFI4DCbpDHmJwlEZJvbJaL/Sl
OdvgYPiIRMRh7o51U1rY71GEppHp/ELVeqSv7NYLjRizba2uAIT5yJjc0FbivZpozV++k2bn0ZHs
tSzNwopqTCeFNwMmUWIDcxM9cUezldVto1mtvLVaStovr6lLz5/tCk0+hp3uD4lLIUp8lHUqr5ug
WbsbLwwxY7YfDF4nhDWoset4xounBvm2EU65a2wfaWSSE8dO5PZQT/83iSAffOydZruEp0shfL84
cQu5wwSyG9CqZ465sgstnAaN2bRpBcBOJGSoU1JrRAkrouavUJTKA95j+rEyBTLfsk1N8cFRNjsT
SqATE00da1fvYwDVSVECM9HD2HbIp6fJ5499s9mEwbJLxDpRcDfOU+PsJVZyD7u8+H756dNofWep
mUv9goQKX9sJGrcwfHyQO6XCYTeJIS/GbUSlbF5EVbvS+zMo4b+XF322jmcUvUGtSSiwiSirc+AC
eAUVC2MSfIPO+lxPxvdhXlyBCjsJfQ3svTCR9NnKPirYEgU4ZnElSPpj7kvSsQwp5Lz8AReWGn22
DMQG1qpeplauLOMGAyXN9o297aWUraep5+UrzSx+u/lyUBQWFN2icnXHbM+UA5flN0CEQXGG4Gd5
wN+JAB8S1YkzIniBrl315RhE923QV+PKj5j66Z3Bos0GfGFSq0RiLkc0L9VfsedN5I1VAmcoR6Lc
qdaU+9g0m0NEXLdfmdRLvTdbqCTOrRCM8aT2y1L/pJRIvBNnbW4tjX7tzzXcy0ON61wZuGVP3VCc
e4iqbXxfWhLuoeS8fGyIzNYlA/iFYVUajlEj822rsYx/ScpU6LvcS/UVJPfSOJz1jd20hkqUAO+4
MKeNMtG2SdzrGyvV893l91jqivlKJGARl40OctLLus+mpkk3Xu9YK/vdQl9osz27Tz3Voqjfo4pW
MYAwIDri3K828U7k+EseNAKsxcqbLHwsbbYQOaXZxbYk28cyAxw91Jx+MXnSNr6jdSvjdmEzmstZ
FQ0pQ1MI3+1l/PB+Wh3J8xPKo0wcJTkr4LUQyW+vesHZ5HL3LLU4fdg3BxIgAHFUOhQRYXCvAA/D
wGvyGkY10GkgYkEPYC1HftCk+uhyiwsDQputSV1vB0lgRFQBxQh68MbtGozcNbleKypYamD6+5tX
CiqYdX3Mgl1lFBhzV2nieJf2JUjCy2+wNBBmCwAUXrWibMA7op1tDrETO64ftP3ZjroPLmC/TeXe
vENpqHnUDykfqQSvVXeDsotsLAIuv8DSF5rNSUMPLeDOUubaffLSdREbnCmylYjnwsPnStKx60Oh
6kPmSvLQ3hkDhfJ16qzVNS89fTYJY7I9ZuwRMpCsqDp3AABdzE+UlQ+zoME0Jvn727Hj+AmmnV6q
HlsfC8XGAt6mFih5nRg1dlByFhysHm2jZlB+WCjqOR8T52RFWH43dli5YR/bB93pXip/WFkTFpY4
dTZDtdKQNT+zsS0ZBfVtheWJ740a+g+xEps/O3zI/h7K898nrbkA1U4GUTsVQZhCL1XwpZ59Y8kU
+sle6H0sOTxXkGb4lErIaAjx6E66IfnfXCdCVnHMHOtflwf3wuycm30RlEFswMrp6oJATGOZGVLg
RHbxGPp/hSI/+v/t/8zv/3l4eStvXxqEs73Zo7IcYKgZuSJDBnLIkp46VN+ijGhlhVnq89m+nFat
URY9Dci11X42OlMDgTQq26KKjbskz9dELUsvMlsIonBUWWQ80BtxRR2vkaui3JlyO1qHD3XGXCia
q97QmkEdud1omn/FgaxfY86iEMnFf3XlYy10+FwnSnyrMM2ECmdviLJDCyU62UmYgmOxnJvmt4+9
yGxhsCrfIqTn0SO4KKDLMLMo3KnWQFGg5gOx311uZqFDfjvZvVn39RKJiSr3kau1BRhO0WJhBMbi
g70xfcE3T49NzIkwv4lcw47s66Yb8zvuicpDEpXm68deYHqxN02ondPHAoc7F7vGb2VA4AQvmZuP
PXu27ya+aEByp5GbgYO5t3tgbrKe1x9bmn4TQ978ciyl9bGuzJC9vLTwpsz1yqL6UMKV2YmUci1a
ttTDs6kd+fpYFoUUuqYcNAiNbdvH6lXCKn5lCC2sHb/vgm/eg4CtFUSGHYA20785NZgk3DiudQqn
RderK5e6hUjQXAJaWIFtDxSl8Bba7aiInyLTLfyb8U+ylZdaUq2JLaVL46fLXb8wx+eSzyLuuLwG
Wui2nYlkHssb7SzrfvNVHrqPyfKNueQTbouaVBJZmn50MmCyo3UE2zleXX6DhX6Xp+560y29SkWr
Inw4DLkiuUrGzY7Es7byfZb6YzazfclSfNg8ZJjG0kn2eW82+ikMWv17oyAxvk31IHwo+8D5OqSK
DP1rsAnWu5dfbalzpld+82pNLImiM7m1dArke7XqpIem68Jz5kfW8+UmpuPdO0GEucwTyndnxEiL
kM40+8q2fmZ9kGz8ofnm6IO/GSKi2frQZytbylJnzTZ408wQtRCUccmEQFZTRPviDPGqVn/p8bM1
AIyaJlsJI0DSI+ds+BoZms7LV3RTC1e639m2N93Re6Xhl0XuA2pV7qs+vTdqart9WXsNRuslq/WV
dt7vdn2u8SzMHoJoQBwkl8x8VzfQEmSPOEgvgnKlH5aamJ320xYPMluWud5nKDQ2YJS826CUwAF6
eVtrH2xltrdXuq52RVUTapHl0rWGvI73kZPW9bYdknrlAPF+nxNv+3OSiBGynmYO0tHQcH4e6/Ja
E8PHVMP6VGb7dgZapLNDK2ulI1koqIBleJekOjDPwVuZf0u/fvr7mzFVdqy7kU0Dap0HO12Rq6u6
78vj5dm99PTZxl4lheiUSHKOQViG11o/ylellK0Jd5eePpvMae8nI8VbzrFtUvNgGYOJ4KNKdx/7
7bO5HKamQaYo812tyX/ZeZJvbVNZi50u/fTZ+VyNOgqspFo6ZiZGZIUXZhtL7sKVm/rC7JorObWy
UrLWG50jrngSiiucN8qdlAbcbZvAStcSkwsvMZdxkhwcBVU0xDKwZna7Tvj7vBbthw6F+lyvCc++
1HATcI5WFEV7r3H8o0jV7EMBUn0u2VTsvhkbz2MBqkoOBUYXNf3Wwk5DBczNtrBynFrqidn89Uf4
2kHDOmcO1i+/S6EBFcpNoUhrmbulPpj+/mb+0rM1ednQd6soBoHaCOqgPVjUl+fA0s+fzd8wiybQ
G8mSylTEa6y3UPINp9iMgdbcX25i6QVmkxjWmZ2EkeYdRSGIT3fFSz00f8/38F+BD92ezeG8MCiN
G3k4SMxnxS7Oeup91tH+Xv7tS59nNou9NkfI5CS+W6AlvqrRNJ45g43g8oc1rfRCE3OdpjPkDYha
1Ttq7fgQDNlJHsDCFPla+d3C55+rNBu7ik0tDJ2jI6L4Oi/SCYpdSfgfXv5ES8+fbcGl5neUpbA7
YgJqfK6b0HhsMIPff+zps70303WBmaPJ/lKN/rWVDqUbtEiKLz/9/QuXPldcpjbouL5nb5QyEW8Q
CJEUKizM94pT5iv5ykq09IWmv7+ZwWqm6kIJC8YoGAOU70UEJzocevmDPTCbw2ocZKhHKnb4LA6v
vBAA5xiGh499otnsDXu+tuqxBSghgJ9M4D0+eOZDx4q0Ba2xEntYmgSzaazi8S1F1CcwiOTmS14o
SX1Tp4FqXxtcfdYqzpY6Yjabo6TQOtGG3jFhtdgKA2Zg4Fv9Sje/f3j/zVJ5282m0w06NT98KaPR
MfmotIcylLJtaUf7LLXj51Kx12Co71+qcAn9c0gZqa46g4UyKYjCEIeBGJ41OqYriyj43lQycQXx
BaxykmkrE3FhqsxVl0PGUqg3KZbzhvkIeRbZV+If5Ka8Dx19TXW70EFz8SUUGjl2UnKCqh2W+7BV
cI4w2rVw/NLTp8H3Zh5qIUexSA+kY9cM2i6qHWunJY22ciRbevr09zdPz4VXah2iw2NXFSCKTQq/
ukRLVkynlp4+m+MIXKrCLkm9aZlv9EciypnYUjZurbFgFwQH+OT9+ft9IBSB5TGkNA/fjNx5aZyx
xF5mPCdiwEw6K3eFUD8NQ3SSvf7X5dVlac7M5n0pytwZA+Dp1G3lFRJVynZOjR/7NXYGgR5sBsPS
5G04GL26Es1ZWGrmgrQGp8MGTKt0DNSuuXecTriyLpWPCn53K00szJW5HE1rQm0kBOkcwyEpQPDh
QCZg2tXmF5XXuRXZWK18v4Wslz6XSpa2x/o8cnrI5dIMHkv8WeI9Gv90uC/kMv2/nJ1Zb9u89vU/
kQCJg4ZbybYcp0mase1zI7RpH2oWRVID9enf5QO8B61OFePv2xawIpHc3Nxce/0+Zw6T3k1XtRIO
sVMgm1gTv5/BM0LjP0hluAPb26p1xycxFMzsaj8v3B10JhdVUxszdy3HyYw1UwfKYdoKsCMab1Yx
9vJLDYUbo7mW48zWKI5LRRyE6PAJaNNbtxhOdhTXHVHWKlGlLYqlgmF+Qvj/jzIVOtbcwHRvH0//
v9f+EDn/XHOR1wnP62aQvIS7Zwv7oQIHFxTlS7k0Gczis0fTWnkP8PhVlXJYhP/5QCbBpMpZn6Wa
ts/gsN/7UQ92dyWvS0XWMkOKe3RAFkyUigh9RoQvdeo4cIn/+HNtDDZfBcEe4nItoGpP56VPijF8
9GsH/rjtpQL/1u+vQiAcu/hkgzFKs75+GjyAVMb2wLP+wmLd+vlVsJsKA4l7WCFPywY/DseuhMnR
oOK5l9cpNNjaaM+fAMUxHd4g9PQ7jJBfSl9dSG82/vq1ctCMlLvDgEjjZCHdB32XHUfWwsHTRuLC
7DxP+/8tFUPk/efs7Eb40WVui8PolAcvfHKLIw0csHTU/MOv6KXL8o1Nh53f8LedGuCSWregGMGy
Wnj7uQfAB1JOAAAJqEekREcnEcOlfXUr/K3SgjDPs54pieKhzL1vhAbNj774P4I1/3v8ZasVUWYa
93RAnaZwsHd3bjcvCWqJHVAD9aXEb+sFVosiCkQLDXcWppKBMwRDePLgoiqUfrykt8ZitSaIz9qp
dTCr1NLDrEMObXScBcAuZSTGXcUJHIV7GzgXIsjWy6xOAI1DhqoZsQQF7I1TNUtEwJp1+49fZuXm
+d/hWGvaihGXwJOoEc/dTv/i01zzG+YW86+lwp3BoRT2M3EBPLVe8TmifSBuSJ4BvjFHluQpmtre
gyGq1KdSdvxT5Hh+GDc+G8xuWRR/KbQO2YU/dWM1rxVxZT3zQc5NmOKatPgy9WX0DCkrsOu+Bnju
48+x9YzzmP+2zuYZZK+qCLK0KdhwAC2bx2D1jCCXXdQUbT1itYHWtBfltIxYyhPgcSIS92oK/iWi
vJB2b0SkteINFFe5cOvh1KPEfqzzKUYBZYmrcXwcYMiw+/hDbcxKev733z5UNcIwOixR5Ag8J4gr
Pnd7t+B9ct2vr2LEaILS8xqewYt3Ri7RCPc5c4P+6eNf31jAa7kb7tfbIAMOO63AIuMOcIGF8IN4
DmBaXuAgpD3x9vGTtr7SKlQEoaBFMyNsB7A4/Q7LfnM4k1aer/v1VWQYWDc5MEPFe4jwjXM5PwxZ
mL98/OMb02gtrJMjq9zGw7bs5+TWttMnSsntgL6zCZzr60Lb2qhR+07nhBapl4M+j0MA+6u7eRn4
68dvsPHx1+o6eMDAOrhE6hVRVqVNmcsYKK9o//GvbyzjtVBuXkbg5+UAKWs2mi8UfpPfyTI4t71y
+kt19K1nnP/9t0UGoPDi6ykKwW5Q9U3XtMBc827Yw1T/OosWIGP+fETVZLbtWh6iVlafOLBkzKu/
BYAqfvyVtsZgtZAn5nE5GXB/68UPbkVt6ptMVv83+vJ/9y6y2udDtIL0foXkKygrdprhiHo3waHp
pvEsxC4oJEUXtvytgVit46nENWrgNCjpCg1mXvPVcd1PaHa5JCLeOFSR9UquIcPyvQrRVMq2SxYO
+ToIqDxo01ZWUQSHeVrwG4yPqw4ZugxAy20lag1XjdL6Dt/PFsa9OQ/SjiC7jBrrfGpkpj5f8+t0
fXPfZxGtypwF6VmFueuFQ0FlqLwLO/ZGnFpr/iI/QzlBTdhOHaCuGh3gmDIb4Ij9+WVGefGad2Br
1Z8z+MrLnAWcOyXV98nY5eguo71wTtl6h1XW0czeXAQhFiFzzsywGeiVwDlGNTqQBMuvk3mytdrP
jg5pWIVbFSLaBzVFrxFogDIjL0MN4d9132kdsXJ/jIhCuZo1Ub/vwOABcU2pC6nNRjTxVsFq6fzF
U5lGsOrFjCvwhuxzv7hur157PqKBZ/IbYsDlnBpdJbYpwJbIOhh0XrfK1pI/MY22GdkQpvk4Z/u8
0H2aN5V5ue7Lr0KUdGo1LgQkxsFq8olXS7v3R+86d1QoLv7cJlDdnEUFwFk65V1xKIux3k8aJJqr
/va1vm/JlB4iH+PKlapSX0uSnv1dLyiHNlbXWs2nW7iPq1CEaReEn2ntjbFW0R0LAJOxfvTtuldY
L2GmkW3UfZD2mS6/eDKnj9Mg5YUgt7H/rOV8iqJ2IUvfRy+9Mz8GJFc7BzrIW1hHqQtb3MbaWts0
EndwJ+nmiHA6pDpuujl/85sC8sfrPtBq7boaZ0fNqJ+G0zyI/axUMcXQP6oL83/rE60yDdAgvIAJ
lAnbcODfFtaxo61CcSPnRTx+/Apbj1ilG0aYnqEXAlsN9l4gaItsj7avEkxGeUl5ujUKq1XcBSwq
QooDQ0a6Pi4nrWMxykuV57//Ol2bFo4tIps+7wBUBHscHP4h3LUXxvfvq4yuDQsZtXNdzjg5T40Z
ALyJSH5TeOOQdrNJvDkC9PuaUUAv2J+haBRDtbgSL4Ei99HOwd7K/lvU0B8f//zWN1rtYFU2N7Wp
Fhw9YRz61rRhWR5MSFR9Ya8/Fwb/t2BIo/Nzf8vp9dLWk1OiNuUHZOc47NMUzu/9Un/DnfWxDm3a
R96ViddqSXilUJCV+gGKhrQC4tpRdR3bNnfdK4ditSACJ0NHQofzST97Z+JPk1qAWufMvyqo0mi1
GthM22mwAVbDjHrMLo8MVFEw+GXXkSkAG/lzMAYQ52ujQiRewdgC3A7sbx6B7f7xVPp7vKBrxVtF
oZIJBRYzLrvzZAirr9blXwK0jl/4/htrbq1103QoZT8j96UBe5pbPR5aOPR3xqc3jnUv7D0bC2It
eesrAx8Jg3oV8GNoolJoUnMzQCc+/kb/yT7/sh7Wmrdssn7dZBMuHqsoF7DH4/B0mkVggeD14Nhz
G3pgrUC0DHxD3YZwl2j72n+TMnLUv2hvIF/FJGH9mrFQ3pRQwrwzpiKABqOpua5Phq6dtdD3O5kQ
hIc0dKblFDUMsOppnqZL/Q0bn3jtqGUr5i+KlgAfBhWKK6Fr+beh9hp3//FH3pqIq5jWNwMdm2UO
07ZDX+ouwPgNseGtD3R3AKLIhfm+8Rpro0YOU8AZLV0oV7Sjfs0oGb81y+S/XfcSq2gWKtR+hSBY
q31+jymDgh0tbvPCPH38+1t//SqYaWsdX+o2TN3a+vD88Js3DWOtC2F/69dXoQwkMhhaQS+U5rQH
xDuKSjDr5BQAcXfdn78KZcXgk1rCbCdF+Sn6hcTQvoQtHV8//vWNGbRW/NVlMC3wlYxSaUN5omCn
78eygbwwC/2rjth0LfrLYLOD/oQc5bqsEgYNPRBmx31V8PC66bm2XrQEd3IRevbTDo4oaTCD7NA2
xSX3i60vtEpLRB9EVTZAVNtVJqkExSFjPAubLwzv+RzxlzC5lv1Fbk2GwG156nXLjZ9FEqhRkgaq
P+WNFrtcTlcludg4/twSad7OYswcnqJtfkobB5cfFWPug+ZLf+VkWq3kZiqdpagVtvWpHl/56HhV
XBd9BNDMMjtfP56x0cYHWy3nWi8BzYGOT4ls+c1kKftFjNIuOMrgmEYGvdTTMzq7wEzvmvLw8UM3
VvnaqxAMB2hRQjzUDWZcztLeJNSRl66zN15praDrWc9mcpaaGe8tqxdYRZljlKO0PbI9rM13AY62
yruo0dyY0Wv5XG1JaXWHxzEGwkM8mgmWoo4KGrilBuxCVN/6YqtlswwKjJ0ZzRisq8dDEWp15JJM
/3w8HisA+/+vEFP//G6/ZdshroHZGIZ+2tkhBvTxYKcGuNrvtgZsNdNxOLBbQ+TNonTcCfUJ11rX
ydSBKPzz0c2CY9xUBudHAypZZBQoURiZJkar7MrptlpIvgU6UoUgf8JQX6JUSH9mVXSdaxBdi+sK
Q/uOGo8B7Fn3e7hi6kSNWR1jU7lwPtmaz6s9Uc4dswaOSynlWdyL+pBRV8YdL48lccHeme+jJdwV
9FIJYnM2rPZIJI5G5Qo1SdSvKj+tK7ft9uVQSBnTxZnLpCCVAxaxLKMFZvuqmxObLeiX892me50q
UqLpbHIze5VUi65FdzUO+w067VFy9CHuK0sYQ+Poecmzc2NprXV2HC0XUMnl4MJO6oCN7q1i+kJJ
beunV9UutBVH48JRK6392YJhXIMBradL+m1yngB/2ezWGjPfbXvLFqRi6GELh31oq0Z8g+cfDFxC
uP/28VA43mdfFMqJs4Bl2Q1gQMEUu7lyA/DVHdcBHbf0+K5YNPEOKo/gT1cVhJuTWuz8w6VhsHOI
/5lnZhHxgiy1SyZYTPr7jwPPRuxci9ZUAUGZU4Q87VR/9LL6rZhnQM0JvzSXt0ZgFV2KLnD9qGTn
BwzvHoYZvPriugYhuhatVedSnVh8Dp8jDX/C8L1ZxHPkhe8ff5ytv329NQeGupHCsX4MuUbfrpp2
Tu1eaqw+7xx/mzyrqIIqIPECBaQ6sBDmAcWhKgctXVPA2PNubxsRXRd918I1XugyWHiATGlk5EeP
20c3qajAnPz4M/3nCusvb7KWr6FPFJpYWFmkggBxuXd4O9SJB0Xniwe3lPtmri27rRvTmi+OKkqx
rxfS3pc+ItcO1BBYq3CIdCyISTZ0EiMG1cbgRY4l5krehLBKRUq8A1tJ+wCM2OlSg9PGCKw1cU5O
RMEyzlNjirfz5D9Pn0CMfZyX43XnqbVEdxbZAkg6CdIKjUEgSkc+GRJGHHOJbbAxSdcq3Y6OEYSb
qFdrw2Dki4znps4JvbD1bf36Ki+JqlEA4uLydEFpEbZ0UXuC32553YUuZavoYOHth63ufNp0S/E+
SYWaFmrJ7iXXh43wttbwBZhKZpxmjj2LBfHUn/UDdRDFXuZedydE2SpIwFwa/Ua+8dMsRx4ST3Al
+pbLrLrqKpGyVZSwAch7lTYYgEb0NzTnJgl8015QhW4N7yrRkGAqubPRHA1s1JyW2dRHDPh12iu6
luyBPFe30BWzVHos32VOxHfh4l55kF3L7EINJo1pMXco7PpyOFWXjYhJ1xbiVPHB//fj4LYxg9be
cxDBL+i4w33ZQPrxmYnAfQqILd5hdAcw+sfP2Ci103N8+i35hxMkxNwVArRSwXckczUcQ90OXsFL
UzFkdjn/NUSi+DoEkzdeeObGyK/VdxDD4Zode3M6RXneJ40HB3CkzIr9+vidNmLrWnfnjH2Lsz5u
AsE87MNYDZrThC1L9NMPOvZiIVJ4+/hJWyO0OlygrRZnpVyhKFkV5r5ARvOPDyXtU1b57XWLcC3E
q7gfZL0kuBN0/OGGo6aHqzWvunCjufUCqyXehlLbxiV4ganlKsnHKbuHuVn4T4hc/8IevTXFVgsd
7SeFD2oox3CXARrZfbH8m3eEsZgv0gY3YhF1djcp/CHxAmnSJRT0xjRYq/PqsKSYWBbhS7AHX3b3
pg52CzZF5MOlSD6eARtzeS3PAx4wjIp2Qs3J96IH2gzsIGt+Sc679eurM0TEWIOZjAx2Gbz8U8iE
dxxyXl1Yhxv1srU8L9fNPLatR1PbBkMywGf05LPIOwCfPeyVibJDFGbldUtlbWVHmV/aFqbskI7I
2iZ5XnTzDj6kBQx2Icu4hCramNBrrR5cxgaY1wuahliMZ9+NZ1rVdVLM4XXrcW1mVzPBl1KMNFW8
sDeyLCQgOOySO9vWgK929KzOZm/wWpa6XSUP1QgReTC5/eG6ybpa7RK++2D11iw9t0z2MSlG72UG
7PhSI8/WX79a6ZWE2asj8Ps5fWJL0NyzJeyuqwOsNWxQQWgvFyXSTDX6UB6xX/oMOr7qw6ylayh4
wwFIIdOZiqW89aqiQC9951/40zfWmbdaxWM3z147oi7t6q5ZkjKrlhDqtW7BYmDM8kPgmuhLPhLz
4+PX2WhYoGsZW5b5xbB4IU2roehC6NoHODOgyOqM8bledTd0YQP8AAGiUe8kHYDAgCsrcEG7rhjY
GDPQCPSe5DgrxdFEfJuUPgzLkRgooGSz0oXTE7pG6SlsTP7r4z96Y/K453//LRNxCtWilAH0PJqE
zN5mLt/VTX+d5Qldw5jzEk5L4LXSdApw0RfPsq1M7HelvfI4sdbd6RrXVI07IfCYUu16T7PEadt5
d9XHWQvvSMmcbuGYMMtExiOaIptH3lTXwXHoWnVXT2EA3yiXpPC26XeAc5hTu+D6pKrLS2ZrG0nA
f3gdv43uJHHo7ztGUMarHuzAIDIjxZ2v9EvWQkPYsJEc5MX7+I1dYC3FowNkSH7Q0hSGOvRmGhyS
zBlrjiHeKv14RDayi7Uebyxxc6LgGA/xcdQECWsr+SVys65PaFvCQJC5vr60qW096/xRf/t4GhY6
emiol7a8Hnah2/DEbYi9o8Ag/AhHai/Mso3Ptvbb84XJyjkLSKqXxeAKA84iJg4jndNEmlqP10Xb
tVIPwHgz6vN0m3DFewR7I9vl0JZceIlzvPhLRWgt0msGFw1Ymrqp04RhkjM/2GFsLol3t4ZilfHX
ehbaxxV+CvxVC0MR+6jdcdqBFoGL0ksm8FuvsMoCaqcONLA+BAfvmb2ie79Lgox2rx/P3K1fX2UB
Nswr1nSul/qqHF8lq8u7am4ukeI2Nru1Tn5sw2peOu2lYaSKeJEGVUajnWyIHS3cFzfvxxEN6k52
lT8DWSvnC0q4LccJz5smSBLY0CS4ZjYXLtz/PtxkrQacOAOFsjReWpmi3jOf3fY1P0w8t3EQQAJ6
zYiQtS7QGhGG9Sy9tHdE/2zBNX7gerpUI/37qiZrMaDqAjyxwTvY2hZ3c+GEt27n2SZGV9F16h+y
trtb0HUxg2pDkHYL9iSUqe+kT8j3677PeSb/Fv/yIRwl8hY3BaK9PjSode28vLrEQ9j6PqslTbFp
e4Efuums2+VQR1Gt41HZ7ATYCJokrnuF9ZK2IbzJvMFNp9rLdj74abcLG69j55G1CDDgSmioAzx0
GjL5RThL+4p2vYul0q0vtMrrw6nj3dhlWGN8UmCTcb2bAINDE2DpXjhW/f2eExyDP4c44CUOtu2E
IXZk8NohJ03msRex70zjrVPQFsg1tzppOVavA7WXlKYbb7ZWBwZOLWTRIBYW4HiQWPU9/xFZz+TJ
DHjdvP948DeiyFoemDPtCNh/YUuy1N543lTsHXSvHKZFqH07muFCwf/vsRd+539+xKUoPRwnHDf1
KiAaj0sD0C0ax9uh2mdD0PZ7+BKUBIbA5xT141f7+2ZCwvOH/W1pVnDGG2XbumkBoiZKR3DzMkOu
Dtf9+mrhL0Ewhq44m//PWjx02vHeamunC3Nu629fLfyhaAR84AqSesGg9j3PfwDLuVz4MFtjvlrw
vO+JRv8v1kwXyHR2nejYtNWCvsQgvIeJ1HWG8WTtlNe36EQgjSCpahjqZ73tzlbolwrdlIfnr/G/
+RQJV4vfCVu3gY8vSWcqxL8umzhqqqGxZT3A7KLW1UPRo5xww+dqnONZWYsjbu8Uy3PW6nrc2TxT
7gOfgogkVrXNuIeH6wx5H07EWQJHFFAjSs17/SVC36Yb+7Zk4851hjKeYa1g8txNWIhegqn8ppW9
zYKsuZ0imj2GdLCPYCnppFXBmHRjPscq7CtsbNKLnVBOMVpyTnOhv3m9O8dtJKqkysc+8bl9l5UD
hKJi08lfog6S/O4OdZ15F+Eaa5dV2XFiQx47ldPHftNlwKkFZN9GoDh2tk46qHFH3X7puOscqkr+
HOk0w+q+Qk+iIx6LafnV9tkZjOe9cat+gXL5hRv31ZDJTyoyLPHominxXOYnnZk+tZrAhs1jzcFB
AzQn4N9C5tsmouSnsXM++zlVu3b0P4O4amJVqvuh954qj7/WEl4jnCAJraXPExX0gDH77pSIzv5Y
xNyfHHf+GqJFch9EgHUar30N6+otj6qHEf+/B25V7WYyj6k0bZT0taVtXNkBoDqn6mJaTPZNGE1S
wbCjlGK4mzP+nBWzc5PDyxg1fBoT330so6GOYdL92gKFmnRLKHCr2ve7MOBOrEflHDph37sB7tAF
c7t4cH0DBYs4DdFcxEUAgzhNf5Q8m2DvTn51GXt0WcPvnW44IUMq4ExGIf4o6C+XOD08Vuo6NWN0
m8n5VA/RCWTvd14vPx3NblTV0HRmJowLvwbhO1vIbkZiGqO3qcMrdmOi8uq7KkNvN4zMxn0Glzpw
i8qbJoBvOgr7/AggS3PKZ53vvKKY95RW34Ii/6RbHca+8XjMOTAcjOT/Tjmr4pLU4nEQ8gnmUCU0
iLyJKxP0cYdL6Dgo+59waLI7I+txH9TuqwzGOcGwzQBtVkNso24+znrIcEGowx0d6nrn4WgXm9K8
ET4895l64I4HSa9BjRbrKMRdLgQTQ5g/CzAecT2tqx1f4Intwhw4FYt59mArFncKbnVdvvSxDDzz
iVl1h0X1K5DuMRBBmKhzi/8IbFPs0ojsHd2OMWnNS80anJ88+T5w/h29WygLDbxLYIYKv2GCURxE
+G1sG71v3crbS5QokoLlXcym6p+eRODFOgMqLf0Sa68xWHTtL9bhnAcV8b1i3uNYhwBujsuNFWOb
REH1ibPoALOY6nZRRCScojKZjc6tzevlqBb9UOn8aXHY0+Jj2eDiv007BwHP7dufnhgoJMOtOnQ6
RG7b8YQHJjo4fj7sPKdckqmGeklK4SR+vbwbMlaxczbMB/zks+nd1yKIHiWxZt+AOxnnCE/J4EI0
Mmmov7Uw7OBn3U+tphKaVQVtjCw4uGlsTGq4nMTL0IqEWHTuhsSSI5VFvussyw/GDjbxgBi46T1f
gfxp3cRp2H3j53lc+8F7Z/0302foPoFRN2bKMMQjzGVSj8EUNgrn4hnlJH6Sg6OLWLloHZFo0/ji
QT37RWUlqKVe5sF/RPWqeIxAfWQJl5p8LXhdaqiljH9ndahOxUDLg4aU5En1iDaDa5oxCRhq2EkA
x+c8Hh1fHLD8hU2oOzpv5QgcdyCoEhgGotLam9lRwln25Pade9RAlRxGWjLsOD7+imwZllM1n1nx
mYcAOkNCceMzZp65rZRKogy9ZgQSSVTepO0+uVKh1lgIXrCYTtAoxXCnje7doa3+XfKc3xoJzUas
u6BLOwAmdwyPLeLBp/ktH0hxHA0JhtjDkfyzg+vrb00+6lvo9pt/o7wXjyqU/NkTYbmAhe15jyLS
9r6lyGaTkMvmkYXC+cnsNL6IdgowuqHzwJeiSidgWAT2OF7eagsJd9zK1t4FqtLdnQSQCyge7jdO
bAiln6LATEdNi7k+CEfTY7QYeySDXl7GMBpeDfDHnxyLpvgY0MfSjxsxZztFziwLafnS7BUJ+18B
nM6HOC9mCe98C5PBecienXP/KyLEfT7x995AgtL0ukm8OipjaeS7zfrpqZIzWkKoHmLiuuqzBMvt
BJ+gO3Ra2piSOQ198iWr6XOICRTD/E9h88I7gZTW7uTQvzmkIDtY3KDmrTH/eNh+XXLnfcFEumVC
Pw5lC+UUTJ1fKjfDJPGD4gQGRxYDhUP20vXcuLFolkAYf+JVcMo4eUPn5XAIG7glF7a1p0IHMu4n
Xia6B1637nEnj2buGWG3UJ+hn2Y7Do1rgi3vuy6Lh8pB1dpXgUwgFPZuLVNAfob+klDePZYdgJZN
10ME3+KySvTuPfdJh70ci7UH5/KmC+p7Aywpejmyl9nwBsBqsmco8e/MIDk28FElZClsTHT7rkWE
dlfrl8lgxxFBvTHY/3EIqR2dNrQrks7vnRgg1ft6MSLJqtpJcGXuxEuE/rSmo69FbXWyuEgvumFu
brq8/46bYQCpBC48G2QnsaUmnXwk/n2ol6TgPEwmANB20Cu/SIve8rJe4Bvm1t/DYgQyujNiL0vv
DSawVZx7Xg1tcct2E59aFEujMWkc9Y/JvJ+wDhCxrqzdRco5+lyGIM1X5c6UUALCl/CtgTdS3NXk
yfVod0JjBeSjhts7v6lD7LS0tDALar+IwDR4NRUc8plOB9nJ6plB3xovZk4b0bqHEfsbNCbZ3QhV
6q95WlSMTd49QpiQHxwi/UOvan7McuKgho+elsgPmzoJtQwOwjVgMoKkI3ZgbBclorwt5WNXOVgX
fTHhiq4BS6C64x1t1TFE3/qhWM7LBefCM+ncCv6Zzm4v0TMAN8mEVzp4wiQbd4To8AZ9ceeje9H+
HJe+vPHzdjlCiWr3dhLqu+vnMgm6cPgcjoyeSFaER1ss3U0f8eXZpYQ9aDJ3Txk4vWVMDHd+ZIXu
nmaPZffw5fQPTtTnX1v0yh5By8yeQN01O4N6x0MW5e0veB3k+ybvl7swouYWlosCjkI9rpvbrJFJ
5pZRHSsyIULIcHnuKIOTW9g2t6MdJ41tGRjxaXGjW1dkbgpjn2k/wXz50dpi2g1RvTBExn64w1wn
X7Wo9IuQyG9kXSITL+mE1jwrsYT9/K30VPlslprsm9GG6I6ldYJRQd5XtqiKKd3R29BZ+MFU3MOU
tfOd0DLbDdRvX0evCE91x/MiDnmOHhbs5J86UcjisNCu2olShAkNMpKgQbPcwUNMHGAGxXHlTYY9
WSp600RE7ovcfJeZk723wzy/15PAdxKU7H3AaX9E/hQ9RKgIYmYM1asBr+ZJNZU6hFHW7auozdPC
VHJ3Hue7FggvZBZBC4Fo5hz1nPfHuh/QxcYUbHaoP53QwVwj2VkgYcUl+T4H3jRByjPvlGzYG3UX
/3bE2t2Fmnb3cjT9rnDMhHuIxvtsoNRP9NmQbqimADpBn+yGwHceo4D7x9rgFipe2gghU2QZedOF
ifojDHlAfTe+mfaA+tYFSKaBrOIo1+4X38DNKF7QQHpXloFzatyyRtehdKeYZKP4XC4Tf8QN8vCT
zcZ9mzxOb+vZy77PJPO+kMKNvLeCiw4FX1sTEAC0LZx/ggof89B7NmsTx9GG/FNGXm13xRzlP3Kv
G+Vd4Ukp951FlyCcieHqlxQ5d74C85rVOJ+I6ktBKwd9EAJFm5M3cqfeF2JosxjJOmU7WolhPmGa
1/2JhoCPJkS1OXdjSbPyXwZxDkK5U6HjsM6Dwh6Bn3RZrCOu8p226LhHnkpkv5+8CB0QVZeLZGBD
T46gF8CnYwDTuf1FKrDPb/Voy+xYZ6PnxMVYjP8E4J0+VIHh6BXvx9K/Fcz6y0HNjlfGBfK+PFaW
yfFxXBgZvhnUxucEihLkSV2rTXkTtl3kxZMTNBpSTYI9qwVEDaDJ4ty414dBhV5EIXBEAm9eujs7
ZzOmX4UheHKwDcGhNlegK6AtPmpTT+fBzxqG6lOCZkqv+2RRF852Gcuj5sSGKmxPnWNCGbeN45kk
kku/3LPMoxXaP7voU+f1SAyLWQ3skdUUnayg/ODIsETcYNcMTOE2e0fpEpextbM8R33bgJPAKe61
Q8qW4VA41GOH0Z/nJ7TsO/QHVKm4kia8Bw8beF5W7huk791BstmpHkunxz1KO5dZtuuU5xdA3fdl
n4xk9FXaeZJ2P9xyMC4yTEo9HD2Wwh2eYJpHy1OlZIHrnR4OMadw8DykcROMbZ9tVc/hSTnCa9Le
6h6DUDZFOd+0Uc28m6yWJrxHGSAovLjWE4mSKZocHQ8UwxZDR+QD1GjLLsfxs1E/cxnY9s5ybpZ7
4rdAiMeLm+f2B21pmSeZEyIgOK3ywlMl2iGMIz7MUAiBVNfDDwfhfU9mg5OBCxuMKq6cvD7+P47O
azlSJAvDT0QE3txiypdMt6RR64aQ2gAJJDYT8/T7aa82YnZ6uqSCzHN+O9h5gTCdMYGax6VVnF0k
D+dZYxuoRrkJeSuLSnMP6wXm7+deOKbx/l2T7RyUbTFMm7VwWHu33n1SuXLIR4a+iL3FCPO7s7l2
k5aSc+PUTfuiY0jxtuZpFwsPVVVEfraNYjJAOzzZnUOkyOZXTs3L3atbc4odWoEZnEJvLvmZevKI
9saKtoNJK5TN0m/Jisd7jwYd+4OKFt7enqwNTn7dHyZrnv9Nlae/5pEk5XQhsjY/CYks/MHvDDu8
2Dbpfglq/lXHjHHOeqP/a7dSY+pLea90680kSIRNe5Zz3lqZWrUjKVEbe/UWiM1yXu3J4QzjNl+2
RE9FaFKl2QTFxfcc4o1dg//JcsLP7VtRmt3zVEfwmqyb+XTgVmbvcxxVi7swNiO4KAYuQaRBTRM4
r2Cgz7jk1Es+Nf5/RlXoEqTGnrxEmzlkREKHRzEd2KT77feuS8d9gDwt+78UhVjqL6HrfLyO3rTM
Do2o+m3vjfy0PPbDFCPU7MTeuu36YTDxjz22K2q/ZPLD0Hii/nec0jCvVMVIZUrIcpzJG5eB7XIv
oP4GYVo7gcdomWSRbswyHAWqKqsn8jHq8b0wCXG5VLLov1YRVdWzK+2BFkNvnNusk7KZk3DLu+2y
h3Nt8UWNdYPRs9qceLMXZ3/Y837ZjrqVm3Fp/K3+byiquXjWy6idWKll6c88O04fb3sVlSl9Jt6a
WfvSLUd7qK1/Tl+afycd8u+1FkPikd1uCm5jMFkN2/fCWbS3Snn3QePTOCtv7sxL7+zrfnbHetQH
080NeeeJsbwfUA4K7AqvuJsoz1/czLeHSqX1YrLLO7zqHzTNTttf00Tu+1Iiatpj4OPaPYaOH5GJ
GCiS2nXT+CZCJ3Miv7gu2/HqzjLcU8uagyrzl7Wfbp6v9irB5GWE58ZufZNYvC60j72lWQYiwBs2
D2Na9kNJrd8ff2qWLnX7bnS5g1TZ3OC4Z+cyrf3MO7xzX6XKaGovy4O9jLJ57jp1BJhTHPW5V/PU
E/daxmU/rW4WijFaMywfA0sCoQ5GDKNgjrFqgGGvTAZueStqVopEjIveU1MZrpshQjQe9NBU1TEq
sKPEXbWXMJXIEKd4kqYvrkzN/XxiLXSno3a6cksbTnw2sWAtqmsl3b1OjWq1d9Aymf8zHcNYMl8M
tkyrrm5+NZ4o3jDrdlZSbp39LyhRqMWtVmJOhzJwhrRUi/OMh2H4+/0PmXvplywyryyNOvXdrngP
SJa14t33vV+za9bjebVLv0/HbdCcvWVjWH3iNZPzD1f/4mUaDm5kjc9B1WynZDoCFyzkdSWmoD0E
sxLiOE1eX13IWPL5UqgbVXai8m6uDl0Qlf4eC16jMtMTQT0/vns6yvNYkJ7EkesX47OKKG9KIIUs
/76vHa6iYptWA9HDajoYKOa20faFRdgL0jHg5z1MxNkygoftyP5UkbzEA0g9ClHSw/7Wa1FS1s7G
78dG5a7ex1jjdHxyiCJcDy4xNfVPNKpWUACVkX2QjNWsfgSiQ4bkeWQXvTTCE+OpKbBCZTpqGnEe
BxIs/1heEVqXiJBhjE9WW4t3qq6b9sD57AM5jtImip4XssuMQphuKhbVFY9cYNRGC8MIOxkTp0qu
PAMIhP8tR7a6JBu1FrwYkYiG37Jz/O60r0G1Ymzp9u5KiOLqfJ+EW9kmPtfXGHOp91UcMW1ycYtO
LM+smzb/Ry4gZw4tYOIjE11XHEYgpjlW89pt6eCjjz+XTIvWxTVkMFw6kFX30tqVdaJ/ero1RNHK
c9dIzh5lOzvr54CTM3OkRbHQ0HsOpEPn5fI0j1MdoIfuvJ/LtvfM6U1X+wAs3gzcUes8j4Ww6zn1
LdcDal2acfwze8o0Un6bVf5Mcx1Qoexc72eHJb/jCgHlzNBZFNYB4nTmVMQ7JlLyx6rpsoR9/l5x
nZb3mkZbl+W0GoKYhOQ9evCiakD8vVm9ivso1KlT2MuVPo2ljedu6U7DFFl/QMTNJ8Dt4N1ut87n
8lyGbK0HTZp9M+zP30NuF2+lRKhU+aDSgZyj53LYli7O+wDwuHJrikm98kfk+Q4BL+b2O5Bh8c61
oq+CTryX3LBMRtxKDsd+3wfmSTHtOQs0MYaitYqDbZRB5pODdTeXLp9jTiXeXpczn8ay2biO1iLM
b/yxLrOxycWXGBYwknqbg1vZkfiSVMrwgA/z1cza3FQTd2xkZhig1Vtr2VKxFI3eWzOBXeQa0Wcm
RmFkwTyNl5rvFfIhHE0enjyCsZ8EHbQEyQaHwVsXdmtKevA8Tepxc+zhNa/b/eCBUchLnRcEtVtK
gSy5hv0eFWqXh2loG5iHcgptloIVXNgObbUx8YTbyd9ZxZ57tx0unpWzF3emeDG6nOYRoxJPuZyN
82rYPIZRKO9FvXiUhfghlsZpCTRnnrQf3AoGodCW+UkrlDouGsv195H9KsTqpTvk99XbO3Gz+Xs5
a/ryZzCszjNdI/mHOXb/ZB+WiV7cVcURufCnYdOmE3MBLuC/S8QhYQQkKDtcUnBor/XuwhGXpq+I
+Rr0bRd28DX6IwdO3XuHqHCnr2aW04caZHGZ3XL+0wQhSPwa2jNOVjageA3leg9YUj4J0rU5M9dl
bA7b1OJDJlK0cBI7mPstLXZsWgytg3LjTXv2Hg+bVZZnVYVNmMkxX5dzR8/9cmCd/y326lVU7pjh
s3MeLH9vwsTCi5X1COuZBNnXDkHfzWa2Y4EMYt43G3x4W36Ge1G/r47TpNFMBFUR6vInmdHyXw8H
8zvcZ/uPbHaG17Uxa64kb0zNYWrYkRo9nsvF/DGHBiRv5fy2uajviMfgnCt3+8+pqzExx2giF8FV
aeM4Pa1LbZRYi5G/OkH13X5bb3s2borUwJI4KlgjHe8GyFLQ+P2paZwIYIHqXT6ue1hZ1LJI5h+9
ueWQgUt4WM29AjyqmgP37/yOGYn5BU3/Q7Hnp2D1zMxcqSXwjL2Odasw5zeB/jDrwrhpfm31bC7X
xtyWk1JyVBmOAQOmiDa8v98SwS+bUPFswlKYTROdZnPYeQffMMwh9mQY/MYt7Ed0j47dgTPGzUbD
VTdFec55CLroMFcDyhEZuAk8JH86b+pLXfnGxVfhdIZ9s05bSxTXyqRFys7qp3YT5q9+H6lzZFo+
r6XHUu570W86tGUQc/fu77Xh7DTDUc3BH97/OJLDypIsLwEERxwRYR1DQe5MDLOR7kwTR7NkOZ2d
fnryTVecJ7VPFMCsvI1G7T5KiqUaeLawP1IgtsYtyZotQohu/8EI76WST5ypRZclW7thPMlh0Ncw
Kpx3VSp1LVmykrU1RLzUMwu0LeT6ew/35STprbkZtvHVWiJ40zpfX+RUPIeuqTD1Q3111VqxA9EF
VfGZfpqNV5w3rx+ScGyHQz8M/Tvofvi0eWX3DukzuWmoPe4VCjRTf5z9Nhs8PZkvnWh5lkw9Nscw
cMKM+I0yRcItSe30wjFjmHIzbQzOj7nxohTrpryUQu3MnFEVCxlYJMx84xn5NEDluGva77bzMPeF
SttmqR8AJeWxtKSVWtH6WTAV3GmuL5/2WjspPgN1Kkd7zVrJaiMtI0qCofzKN+ehnAZ2GKt2krpb
66ShOOo7lLs4unbepuMsakVreQBSLHOARTD1DWbDtCMWOmPha0xdt/R+L4NR3qOmti9z7i82sPM3
6L/Y+cFGWpxWEHJ8tCr3E61G8Wf0yz32nbl+W0abcwmG6ewEc/63FNZ0JcyhvwzlNwOH48N9C7bV
gSfSrPJJ0BdkMueLtd/X7wZfb23QjbB2/jCl4757XtArdkks+0ng0DyxVvaLJbqfrcfQnISgRYDc
1aApjhLwLsHK8RL3krjZuHAI84qtflBEYjTEP2+qGP9Q1bBfbS3qdFg7X8H0TdTQA7ycx9DJaa7e
7UOpm3Noqvmn4ZvRm7UV01cl4NoGxtM0JDLpuOytgbGvGu+d4mXEpSivrWsE51aJkodkhuCogWR+
upHT8AkNei4b/tNoPMYhyxsfei/spqywi5/kMkWHxVjdDSIwDC6yjCLACEM4WUj860fnWuSeUc6V
eCCVRFQExgMv+hgHQPm/d9cwfw7S8U+uwUE4Lkt00fRAHGYW+evuGMEd2G+6d9sEyWTXJwpbi4TY
tv0TdK7MTKXFk+k0r21rNZdVDDVc+bR8jEPzjE8elqsfKctCa3PspKHPTGSbiAtr9w9id187zoVY
OEN+GhUHloq0/atsWut1qxeDwPa+fvdd0RxlY1lMxrAaCNC2z9w0nX+mH/6diW6GuRiGIP3OVoDV
ieDWI9EelDSne2N5y8GjoyqJvNZ5UJzw3E5dYZ6EmJoUwQx2pyby+2P43aQjTdFdd/LczkhEio8I
kOtZVz45zYOqP1Zn1kepve1nuPj9ZbdmIxOy6h+jfjLSrTMxKtdRWk/VngVdhcwoEu90DeUxQo8q
DQ1eVrtaAYZL5mrbEcEjEsP1kJdLcW/y6CvwHfkcdN8gU2QPy9UoAv9aqxriD9zm2a365aCFBuOv
TKdNOkburCx6vlm/8chqdTkHwehA1DBdTRnRBtMfPFH2gxFFxkH5VZOKaEWyzER8iTzLp5gg2N8s
2Dm2ORHeSiLb3/oy7GjjNTKH9rO0taP2ZlukHfCXOMVvGYY7VnHnU4tePnRL89yam/sobLppRrCm
G3SBl43tUp5cL/fe6FiKPrx9yh+2GnKyrYbujItyv1NZXV5QXlqZacoMiUnwJJgFM8Po9NGS3I6x
PWIFNiW0SqfyX20QAR7qtfvTjQAtqyvAXGQ9AiXqMttdaWXLCP0ny1kd2IvzGxtncJpAGA+8F9z9
AFHnoVy2v+ugCE8cd++6tNDYQnKfm4WLKGBQ/tlrNgljUh30sDWHsR2dg4to672aZoAnEb65fh2d
sB2tDyjpo3SvRxEPCt0NKgVYG1Ixw4NGccjcuOk7QGT3UDtiOhlhUV/BKcp4Uk3PGt03vA+kqXWo
mZMp0jAO/l6kLZVnv4YRamSsuia1cwYgAgmsZNnAFEpul5tvRa8N2d4IcKbxZkAk/Cw0pZ0xUKC6
2WUkbmu/fwZjaRDokv8LNivrRqf5YTnWTuQWXIdhm17c7lZ7QP0BSr8zh5XldFirfD2Nvv4c+mgA
zpvsBM5qOe577z/gsjDAwWrdnPbONbJx93/z0giyiNf+Fk2mOrF/LYwSdXMEXXZ/GtBRZ5zw0AdN
8F571HzmeNdZHahS1Dae483cxrPVfBMbG7TJui4STMNTcc6q/9K29hT7jKbniDU2UWAHX2BH0MV0
IbwHdVi/bd/e9NIkjiWvJ+PKyhGePWbi50UX1nnkYDrQzYmaxmDRvOs5Es8Ndtf3YFXVU1PRgTl+
K67yYpBn6PDmXo3DoxVp/E7D/t/AIJCBcBZJO3rGac6jh8nfogNSmd+qCpbULJryzWDqeKyJNzvU
I1zmGjT6skIRnKrSfS8sXv18UtomBqZuU0jvPg1Dh3uonJu/CK/GY+nBURnhPJ82Y+GawNBY5Ay4
CAb2P6prfIfoAxFcqjCS8bIL8Xfv4cCsrpTZ4hJE5ttzc7CgM5lEhOB0ZzPA71ecTQcFVAMQI1hi
S/m4+A7QdOHrBPXWBE7nBEllyf4mc2+8jaLJz9uq16OpQ7LjZYnHDofwDaNdH4cuLfaWb6+JLgzr
yCZiPu0hBUKL5/t9HAAivC8COjpopJGupfxv3+z6d2CuhOJE2i2u5rCEYCPTM6qWIPabvEqD3Pvr
rEQp+XawH6eiWlMxc8w1YcNQKufpsJvreHDz6FcfokgaRbQkBrsWUFavHtX3T7pW8r+w6sxDSADU
j7DNo/u0+2PizzOEW7V7l2gzf3msSmCjEwBD3p5N/M/JZFQP5EcyYVr9nDrtAjBKgivTmXxvQ8ZZ
tY8vI5hjui6gWIj39zSXVftJhmD3GPZFHu+hXt9ETfi95TjVpd6M7tyE9V/b1wWDt/8qIs/OAmd1
0KCEQ+r0IDmT3ZmZ3aPEk8Te3NZcnQzSt58lLXQpmcyCK4tXbTGLDQkHh4nWBMz4ZeTw47BmwK7W
id/r8hTVtsXtYtc3x1iBWSzucdO0iC3zxN/JMnTiibD4YZmcnwRWoa3L10Addnxk6dSNcKTUvKU7
0qRzi44hAWr1Y9m03WX6Tpya+hU9H5xLDNIsz3Jp1FEK2iOmscdoI8l3Kc3yB3lsBroROV5XzzVv
86qLD9uO+KN6AG4bCROXbpEfltrP31SLWybPS5IwvXl+Vlzjl8JoP4YIbneed3wXVcObtZtN2g+e
DwETNtfGsL/81fvP8WF71sKzYstGmYrgIIuiHMka8mfuCqMnl0la+mK6jv+Iez64a6+27xTCl0k1
m8+T8PXZRWWYVlHUpdvoyutsAlS4ahUxplJF3b0G5yjQort1a3NPNn4cQaMhkDDlGWwXpZBFxKBj
saIWwaQz00VVIGkK9Rf5kQt0CGjdzLhAehIXKCRijT0iMfC/M0i2xX2qVHQTXIKPwq+9U7nmy7vZ
EVME22F1j98tsLEaW+1zOLUAmb2n9tfArNjQCm1noCDmeEN4Fz0hHkOEYdkjgYH5ctp5vS8QeNsT
SRolyknzgJZhvMsi/6eFVbwgxfHSQHEZatsS15LaJYhGcuaKeR1/VMQ+JlNPsvZcGusBbDO/QVpa
sevBq1WW8VVMAH566djq10J2RBLJtUUuRboqQowvxQ/7AxptOJeqqBKvnJ+rkS9MmO1rvczuUVSo
5DkKmu9cvU/4C5H4vnENW7Yp6H+s9i6uqvWj+pZuKF/Px3Iom4TfWgPt67mIPsXXN+OaUDXvcNX7
H+EyfLlwrQ+hL1oG0P7qB9aDGkln8vo1bur+dXP2550sstRekLg44XgIjPm/KTBfB1OTybUyZmy7
8dRvO8alRkJkR1I98Eg5MAOOk3id/1eOQ3UcQ8NKXAcgnF7EOZbIIo9iKu/tWv0XLKxGu+6HOHD9
7q9JkeGN2ZceTHQYD044tCy/iHrfQ0yuL3JtZhOla8R6VmPs19xp/1nTPB3DQQ8nr6miDEbFO61j
FCa1gQgDwSaS8mSv9+pPV/VkJu/lYiQufOPRmIFI97FQ1oM5w5aObDz/oNX7+9AyFUjT8es4N5Y+
jf4vF3NQV5WzHikWrEcoJ9dPkY3Z4B9eAabaB/NHZIbwwbNiPdik/mGiIvwk3675HIvx+6rX/nUs
QN0QAObGZetah+FmQ5uprcn9G9E88q8rOrq/OlTBXGC+frNaDBgcMgZl9MakbDPlrO8OeZS70Pqa
mAXHkOunptLqFNIZRm5csJ3dUqPT8fdpfZ57f4CoX4bD4tb1Md8LM2GubG5AnfZdrEt12paxZcSu
J1TNVJHIg+Xk/j8UDtV5riG6hN+Przqq1EkYATIUydE61pHz3DHKX9YJh+cydUvq7q1+8RdzA6Lk
70pDj1fVQNX/Nnpb+Qd2kSgQ0UYmQCYh8f9B2chXSib7N7P0osxRrkhVZyxX0zT7Oe6Weo/7op/+
6Gjvx9ifzc06OFuFZIxC2H3PJlSqBI/V1dDGhcyDE96O6TetG6C2fJ01SzTLGJNEeWc1M64GPZA3
MMkGwZqYbWTde2R/bhFRw8hVxUKIU1095j6UIrdOj8yCgfOhDGf72JLj+6MYJjNIPaKRQZQEOAfb
rh2HpWzeUCMNEm4+mFnGN+LubtvemVECxNNFyDVquZwg0rrPtTCbty4y1b1CacBytyONJVUSNDWB
hkSP7Q9tsGStt0VQIV4wXN12ZmuBvLOK2BzmElanNKMmK0VTzMnQDu72Zi7MvHG0WkWQbIA2Wb21
DIUlr9qcuH3tAOp6wj1Y9qIVy0nd/UbZGgzfsc02a0AfqDIxl0VRSFTMfpfWcq6ynTkQ6KeZ2RQY
itVpcFX3lE9ekME0Og9dC4d1zvcgCpIeYYJ/VybANKMpIX+HzpdmFI9TVF8iWfAArw6sQOZLDRjm
UEkoGJgXeGteWOOXAABsf9R5CWo6Sr6UZAL30enQ9F6XYlvU4WGhPFQdvie9p8nq3CgbRmd8Quge
neepCLpUruPeJihfjCgVlgFFbOuqcRgn5+rTpRjFi3sGcJltTbguiFv2DQuB8KfoHFSVH5AFjXGV
X0jT50PO8TZGzm+kpXP9XAGPbTEyHtu9bmHn2wkSM1dntLLlbaIDAb41d7NQsHxji/wN6Hd/qFTd
jSck9s0aA6jxe8o5x9fU9zsnf507e8p/rjLcul+laLXTIlJYGnHwJazhOxzrqo5BxTA00zy/DeIo
99oO01zL6k0UzfDUEevzUskyaGID1P5hNCo+Jecqo5IXlkGbtlYHrO0M6/gGT+RUKajnuJ81bSJ9
0m5z+T4Jy86TgY4XfRmWctxSs10DqO1omcRvaF7XfQ6swOwfndzMm+OCDowI+slo4A98H8kmpZLf
RMlih1ym+fot596Y2mnL7PdXd93Mr6Wrq2NpDG5q2YNN+uz8o25LfpLCFKc8km1KzM78EiAPTWdr
eGbhXq8+ES/Z6K4TA8f0LOouR5geFivGAE8eViXMWKJ1TWk3BoXlgybgx93DvloMFHW70fZH8ejj
6vXWFjOxgTnDG2cw2usvb9PPXIj1qbK18zK53npxdRE+TpQpYN4bUDTt+XAseo8jVznz6w7EBiG9
figTAVhRI0yW5VKmIfQrsszViMvQFsea4KbvGZHMt7rrfsJDMW66un5eLaNP0SPoQxiUe7o2nXFf
3B6lhocZe9HYKY0V2QnTRHcwhcgpfQ1cZtdgtLeHmf3isYjmZcmiIbB+QVWanLAdNJad98P7LDZ9
7lGDEAxpDMMNnaQxJhJltZ0woHepUFOYGSEbAU4YDru4GfLiA4nneKtqtj4URdbyELnbgPB+VePf
ygQyt1BWWomKwsrC7NJgKGiqcUXEY61cE9G0HJzJsx8j2AxwSh4o+Fn9s/CmOdMdnTX4Zly0/414
sdVQnEd/a8/j1nt/6s5mKLRl/yi3sr/laLF++p7pX+1Sc2ssdjNxqbGwxJZ2+/LQVW5Pop6tD7R9
s7Aho6OsmhB3xn94uI81sGvWqrDbr+Oq9w93BNKKvW2L1phgzjwV0HhnLsMpY1d582w/H9LRV1TU
0bn3NdZIcvp+tn66TJ7sRypIrdUjrzZASe0VZvgWgMof7YoCum2ufuSR8UH8SQ0lV5cHsnQf2o75
Y9/24OwSanvgZDwHyN5S4hzzzAS5ZMvr+PK6x2AUN0dLMxMmAkIhFwRsZjVf2SSwRViBx8bqfHZV
hay/s5tjp6c+Fu70FLmdSvdeiNTXisAbFd53ycQ8REVzEWHgJ8Psb6kxTwEmnv4hVPYd4VDWN448
7XN9GsslFQHCv26cnAdySp6kRExNkddbU7YuQb2d9R91a58bXH/s6j5MDF2ikAq8F3jOJTMI1Mzo
Xv9EWHT3p/3oKRmcPaO/zZ7/GiJsJXVpHaF6yjvP+wYGLfESjYUdb7k1nhwwplypIg0dkXlL86KM
+mssTaYzCBHaysBLy7Ptlbd8QnCFF+0O/xzExWCZ57Df6BrjqJtjOMIgJZfEhbhys9ypZkY94+lb
h4runVcMX7IzDGfVl+VL5XcPzj6rhCLcOrGcQjCfdM/5itmrK0r4UL75eAVrhR6ZyjYWg1tl7oCs
b+CGg9YqnMM0fZ8+Xm1Wdyacz9atwM24VTLYO40KbQpAotnTnLo3uK2A391cX+To3vtu+Qytqk+L
aPsVoRIsIU7hpgvnXEU7KN8SeAdZjhg4hh7cwq2GZIMVPkPCO9kelm2mZsxYztIHfyIJsRWseH+I
7XWupF31zxQNzC9+IUC79Fql5L+otFzcDZVqdBfdtvOyu0X0piLvrXcaSiVYmtQB9cxNm1b/agTN
PdzaIkFjFdHV7Ju/Nn/pv8qwWJjKpHWHvm7EDe8EZyGU9C3oPJBhg1FxyzdxsHPE/TM2gG1q/pui
YX3C9wN5jHYhWf3Cu6yOtk5O5GwfC6f/CyRakYoB3D6q7EeFqwoabDHj2Q0GaOnKRmDZ4yAayk8G
bIxgxVRWP0bDtHCkIfmfZFCuySKRNV+BFGALR/U1o1m8uNj5Zu2Gh1zYCKxG9SyQXnDNha/MrshF
DIToTcW7HsD0F/6mTu4yTH/kaO+n3i7O+NzuLnvLybLL5kEgKEEP9kt09auZ97/qrrhKJELHCFXx
nXRmlYJH6zRU3faLX5513BmoU6Odv/06/Wxchlp1KjY3z753NqbFsuYtDdoNAR+ah/KGX5xXch6w
Ns4uouzAsdOtibxTbSzebQiD7gazzZRfqvl30JvF2Zj87t/u8Xz4mHYfAk6kBMuUdUB6XSa1Nlzw
SNXfmkXtf6tgEiMx2MB5kJQ+EocoLy+hK6oPLcmckIraplY63XsrOBD9oIY18/7hXSiuW7Da/6D+
10tX5s1Jsi0imySz2yEM8TSvZZ141MQ8TNCT/JWhd64MbIsYM4omnijrvAU6Z9kxq9b90PbOzFFS
+3rM5ykU9xYXS5PQRW7+a/cAtM1tl0H9WOvRQjgiouhtbSfvNaC8t4qHrt/undHqUwTTWB3rATwI
+tysnmw3kl88OEVzDTon+FEExeqjNPQw0uXktCl/wbLxnZ9yzdfBvxFCZj2bKPe7RLbrSjBRZS6p
F8kBA4FvfHU+9borBoqNfavwarKbnPapatryY2anPmmt97/Tvgy3OqqFStnYw/90tffmUZTbBsgg
0MRqM3iyeWineBEKfExjTWAettwXFGCRl3Ryt5ClQf8xq5WDB14wDg82KruX2gB4caa+ueFTmM5g
NajH8E7dh9w27ntN+8xYVkOO2W2U68HKSz/tTWMa+Z0H9g+GTn+l0SSqfnkop6+Na07nSnrb0Sbp
GmXOHDp3RLzts6NCmYbDgrlh7py7MQbWjREVXUJFSALqFcQxC15J7PnR9CIZcNPS+kb1TDPsn3r0
inWy9NpPJzU3yW7bkAtzBWHvbb9cm/1vWof5rSpD4+Bt4ts3tYTPgs2XFceBLFmwyx9ks/4T/lD9
j7MzW44bydL0q7TlPaqxL2NdfQHEHkEGxUWidAOjmBT2fcfTzxfsmhkKRQTGZFlWlklKWBzux4+f
8y9fYgvyLi1FN38LpZxsogJNTzaPNoYnFjeSrAYHzY/7g1aUGrJCKqw6N+tvFHkUNsyRaK3pJjDl
cVRWNYIzX8N4wM2R/f9MI/pBk6pgB5J3BJYTVNIuEtUW9ipleFDZr6KaUmTxOY6NWtw5ZktNr4CI
YUux/iBC3rfztoDv11F9KRTZewTYo+0jb5QfEGxp11UBAl7q2tppY4nmka/CTyAdgp2cD2uwcgqH
NcahpLxwQSpQzit4M07lnB8I14+tIiYrP8OEtPZAspObZ6Q8ureXaLESNCioKrIs77ECppCgD7Xj
Ala9KyWtH2yAJtLfbEP9popxj9CakiKmwCEdd+2ec0V8R83X3HAwQ3OfHhDYwQ7QhaWfgoqiW+H7
1iu+c5eqmNufrNJvbUN26czipLxBZ4UsXaf17Y/NbTIOAWBeneQBaZ8Vjj8h53KLBmsguWfwGp3D
l/e3jS+evLA803AOKYeCwAqripRfN5UH9dLQi5PgV8vxxk77CEHz1pdYjlWwHdpEsUVIK04tAm0C
KS2tPQiI/J+r3+aZnACZtIzbLpKeLKs1nAyU1V3H8P0A+/FLuVBUUo+jnRSId62W+hvDAOpHXYjS
JycWWypQja7a1luHgDY5MJgClRJjOOsoYmbhCIYWYmZxIWtUUjfaOCVrdiky7dWY2lwctjfkE4ld
eh0SvN1O74GieRrwPKmwdmUf8dcUDqKqdjGp79Ub3JwCJ28heqoF0qGumrN95MYvAgHGTkmfvCWa
2W7VUf+bfLg8F0rAcI4UWmBb1MfWg91cRuIdVi3mrs7MYh8EbmSbeVZw3JUrtnrgXqYC9Aa6EwkR
XZxUiF2ml1ZJtzEYwG0InteJ+oEO3sWfPOjQMerH/DlqkovHEilkkqqPNUdAJogebjsrsGjggMMd
OSIfcJN7RqHQctjcjpSgG97cS1eAE5K1IeEgA/0vIeFXaOLjHnUbAnp88RvBCMhSau2oGF1xj0Sj
cGZrHnZB2ZSccIsaFKOnEQw64FspwOCas/oW7t4XE7zQUdDMmEp9rJL8Bhz/qLzuk65N73vgVY0n
apySiBFWTUW2GVXF0eFC2ORHAfpcGvAEeHRbw/QFVq8lKt90cUgceh2s9DTr6dZDG8hzMaUENxo/
WmuIdh1ORLcjgOX7Pm6blYAl1K3eG+kGhVm8STmoUUqIK/6111u4VgnYbtcfHAw7otte7D0StzBd
yWY/oplSKzsUjB6asZJWYm9d9Aky7UaFMOeAaKZuLMNj41jvH4oguQE7ddaiPN4EledtY1c6R0lx
I4BmcxQJZpzZZ2yMFGf2lQi8awjM+psMNY5GQ1IBB0vCXa8Ght0a7nAO3SyE9ZmSFnaNHYDgJLKJ
7ZqofdOll+I/yNqqBDiTJpFxrEdDfqx9jg1xi6lvHeS0hoYLYTrKKG2XKQXlUGi2VKnqbQkq6y7V
UTgJ1bq1Q6k5gy7+JnSCuK5iV7CBolU3CuO+MtTkkCn+N1DvlSP2oK9zjXSkHOpbim7jQ2Ua+alC
4zGXqx+9bhWbCHIvZTcsXPqK6qen4hXvymQfLkFDG8GJwQu57wmhjhj2T1hb/tQCdnHd7/MNsJd2
nUZJu1Vi/8ZVVWXdmNqD5jUtJw9rp0dqvB4jS9yIXubxOYon1eD3OR7GVpJ+KyNQmZ0mD+uSWoFm
QJgrsBVYK6BSdsYQBWBso2TvVn71ZLTK81iOEXgGeg+pWgO+bK2/JfyRSeWk1FENJt4wRvDb4ffC
Do8JEZaX73LVoh4WBA9K35cvoZoedDkYXiBqRUc3kr2DJIfmCjYhOrZZ+ZJLkczBTSvptg7KGV+J
9mfZZ9Fm5Ij5PYyV9pjCedhkEBMf4hLGnFYCyvYEEZSMosmwMdQzOgG0uC06fzThbYVzGjsVbEG1
kRxZV86cLRJ0F6gSthhew03a6a56h+wp+U6/zUX5iyfUGyLjAVj417LyT1LIHgd2LnCqHNixwagD
ravX8NtfvT6N2ESTy07V2qYUVSv21VuouaBOxfBWRuyCgxyBNXdFSLK9cOOO7Sr36rXltzBNGuEW
53Jt3bQVRdlahjzpbfUxBIkXN790dmCEOIx+PZBrrnrWvY09vLyyzPBvmFMc7GPkaKEdog8SR1K2
luohuguC+hQnJjNAZVZ5AgMBV/VHMcpPxMIfGp3UjdtYcPh8QV1VegMSi+MtkNMk2LCPj/Q7I2/t
eZYdVrlyayk+jUDJe4JswSKJm/FoRvqDkg/d1huGLxJIOwQdMlA9Iz3HMYpijuzQz/NCSo/kbsWF
XhNnlBzd9mvQYBxQyYAIJHkEtd0X382g+oWcCDxZIJim0IBwiF3vNLoQQEEnjQ7kR7g/Ba63Bl64
OzXVe6fxEpFWIAlMEkNMkcYMeBNAIVvJxIDeVvXke2NIJW+85Rh2SZ3a0HHBoq81mNO2WCmnuPZK
24/oYeqDkDspRAibqvVjlimSXbvyHUbsQE9iao6RpsLCoUTneIn/3aP7HlDRjnqw6oXgBJy71mZk
mhsA6qmjJcmbm41fR0uPN5iJXBo+8VkN5AJAaA7ULgLHGmiQSC23oI0rjxtJHfuzFQ2645M2fS2V
sXFyoXVZXYO3UgravUYZmRs0UPIjnTXZhoevb/ISAj1NXiiElnwcvNI4gizoaJT5wUYEF0hU6n4W
XedCNOvjraLWX9sovisoJ9otRbELGz/YyXLxkpnik+83UBI7f3QQ5YyZ1bSyB/Gim1E9mbVRrg21
hepzAernMufqJCFJSsavZocABCc8XCBcgQ69JpbbEaQVlpohJWa1TcjRynxUt3FSgQGGH2gpK2Eg
W7D7aGSRCFIcnH1D5CP6ih6/wrqsflDJSkta7pqHcOpgHOEMEQHhR0qvATG9XZWKWiZboSkEaTVQ
n8q2ciEC+/FaAcUZs7RqeldaGrr7zvMbpGSjwPDB6PQF31FQSmuraU1m3aqdp/VHSSrbr53L9H2M
9Ba4iRy7tW5nuuI2G/rkQUXHwRpZatTPderNIqAv0B/Bkub3jLTS1AvPbTRJkQ0O17pQABO3LHH4
acKj+nVdF2pGtmvqgzcIY9/3ogZXWhoT8FF9e6JuhyuRnw3O9VtIF6GmT3SPplZ4Xiy38HZBuQWi
Kko7kupQYtZR5HIGAHzI9mRBiQdfqgcvJPv5a1kXg05Nz5WTm1FqknyLXEv/5frjzMhJGZeff9DZ
wtqBJU3taetmGfmXVbCxad1rorffR2VY0Nmb0Q+bGugJpBSRSRt+W6RqQvroul9lijWBHXsq3Nw8
jFjjUgH2/PpLzc2Sy88/vJTnF0YEFHXcQnOjeCHE46pRS/nhz64+kfeSRKWjPVuO27Qp9BVHHnUn
ilmwoO81NwUn+l5kA6Inhzpj1dIgA3Mqwiei2GkY7pI++9zwTIQ649LKRBNgyTaTrATvMngoMjlh
6C/oUs/NqamyVyqlEOLgKvrFF19udpGarwbSsU5YcvScmVBTrz+aKDH6XMmIfpvyWrj0BKVb4asi
b4qgzP5sEk0d/4AvN+AgMIUuI50axKAJa5muwO76JJp7g8vPP0zRHm0OLRfDkeTs0urWqmw7IFSx
BTExrLRScpEWKfIFncC5m00WeQReMtBqPkjVajgYinBdGpQRDoPnBRszT1JKV633P+p3//na/y/v
Lbv7n1BW/fd/8d+v1NzKwPPryX/+92OW8L//uvyd//tnfv8b/719y25fkrdq+od++ztc91/3Xb3U
L7/9x5rmcz18ad7K4f6NAnD9fn2e8PIn/39/+R9v71d5HPK3f/6FVFhaX65G6Ev/+tev9n//8y9Z
ZKX858fr/+uXlxf45193fsCsg9T1Vv3b33p7qep//iXJ+j90UQbDwylN15Fq/us/urf330j6PyzZ
UhColExVM0SCSpqVtX+56z8syK2WqaucGChR8Ksqay6/Uv+hSxroXY6spm5R47X++j9P99v3+X/f
6z/SJrnLAqB///zrs4hjUIuYqEBLpS6VtF2tvakH1nOvZ9W9bqqkxLKe5G8fRuRf9/x4j89CzuUe
k+kOvDRCxQYmVZY8+PGzpy3sLJ+Fmst1JzO7tzpPb3rfPAqCCgjYr6kiRuCkze9g1pY0VucG6PLz
D2sV6ZGW3EgPTobbuJzGyI3VRKd5XA9314dn7jUmGxZ4pSovlNw4KvpwB8cVFTx6cY2mPgkm0kHX
b/JZFLiM1WTfahWQZlbjMlaj7mjtc5MAMSiDtVS+aeWSddRneuyXm0y2rzGUTHpIsnmMUnPjFZD2
wFaHzYvqNhh5QWZWHq6/zdyMmmxiOul/Kmi1eTRyvd6MEaxXhKjKhbGau/pkC6MOW+k6ShTHznCB
V/tmtYrN6vX6o8/MJ1btb/MpbChUg/g3EBsjBqvFVwWBEzVKF5Sr5y4/Wc8tZEiYca5xpIV2juVh
36vWFyHPFvy15i4/WcpVZbhqCBzlqGbdbVUJ21ZAh7Cw8s310ZEuX3CaIDOFpmqzQmV1ppV7+hGI
mNZI8NuOCl06/TkpHntpywFkHyx4ac7M1qnKbCgWcpeOqX70U11ayQbwwqA++657X/nyw1ApdBbM
8s8W+dSiXXCHOu1yVztqWEivgAG+Gm1+L6e8JgS0P5DqvQzeZJFXY2sVSsRNsiw5pgKCNlknnaQO
wh5Y9JWUg7G6/p1mYpY5WelVFQJoRjDhqCmhZsdZy8nBVCHgF+nNWIm/rt9lZiFOZWilIKXLlXGX
WpVhYHpmRaEhWv3ZxSernH0VwcWCmaYTfeFgISWgIbOwcPWZhTI9q9ZqbAZ+yKPHuC9eWpcKvPIc
Pb3rDz8z/tOzqhW7pSLmgXH06tdUN+yafsMIgsvoFhbi3PNPFrplUYxPB+II7Hx/R6EustW+45Qq
evqCUvLcO1x+/mFnRejI6zAFZbbKaG6iCUTDUTNKWFxiCFx4yZZ0ZhJNz58iToAtj24cLXfc6kD6
YxQkFz7D3Chd7vnhFUIkJfCxK4xjT2kTGZds51FAkxTD2l7/znM3mKxoORn9EvddylZu9qULlKdC
KGmaVclCxJiJgcZkHVPgRB8BGa1jCNxFbtobXwfYPLirVmtvc4Au6vB2/U3mPsNkyzYAzQ/UQPWj
JCNy2SEQZZte+AeHTgKfMVnL+KbkEkVQYNVVZyd5/nXE+ZGKoESXVVhKC2a+xfTcKcDXH+HG6cdR
1L66ZfHcN9rLWLEyro/Q3PUnW/eAhIcHwk4/Up+mTG4XarVS23F3/eozq02fLGh82YAwQjc6xsbf
OmqYXYN2RO/ZGAE61+8w9/yT9RxFgGHFluc3pPJFll3lO4jT4FEXKVj/2R0ud/6w3MaGEurY8gUA
olgOiHGkydoeEWYXTYzrt7gMxyf5x9Q8XoWSPY4hLxGH99gr2AKWZqWMxhk6mXL4J+4QzFd9sqzL
PvcGVc/zEyBdaYs+i7LFH1HZIipTLZiMfFpqvNxjsrQ9pa6FRtXik+vHhWMAzN2MaQEWoUpS/3s2
ut33QawKOLRoL0AFClF7pqLa5HYHG+xsWb2y9CgzM0OZrH3AAW0mC+lwRN16Q3xcBev7O9M27WqP
4Ksdb5eMdKSZKKNMAgFFbuQXAu4Ess56jr9Hh9FdmXfGunpVfqHOg9KqFK68n9cny6eWaIzx1A0S
WUzobB63M2+Ms3cLA69YtbIDOtl+DW+HlbyB9Y263trf9T+u33PmDafekE2FLtqFF0JikdPRbB/7
oXq6fmlp5jvJkxghoS3Vy2z7x2Id3etOsq6c3o6c1FYcxYFyvCodc339XjPrTJ4EixTiFb4fyXCU
ewEJBuNuCN/Vb54x0V53tb7kgjP3SpeffwgZUYkONszZARSod1aL/KltywdQNkuFQvmynD4LGJO5
XbmiKeFJkJ3KVBnXo3GBinVZFY00d2Q0jjWLLjgF3D7Cr3ksZUwB0lTYF3R/EV8Q1LsCdU3MQ81i
40bAwC6yZN5KgGl2R605OWYd0BxRd4GtYA5PqZyq8AkUEuyo619iJgXQJ0smtdoenpRZnmofYXcn
1/1CuQAphWdNVmiD9SnVdNvsalSHaSfp2fb6fWc2JHmSO0Hwxg/MMPtjoj/n2Y+Cxjm4mEMQlgtT
TL68wSefRpsctSO2NwsVxfhUlsUm1Ohu9wUECHk3grU0Ktm2TOumZbQjPzwICkq4I2p78saiOl52
r7U1bCP2YQDFqK02dKovGrbXX35mWmqTvT5AA9BscX86eS2UyxpE0L5XVPUUJkK+sOFLl83ks9ef
rGaqSZEYCeAHRfj19W3nhoipBbEhotOgXWiXFpKS6Oor9S1Qw2aHcUzT2S0D9BWX9PHGiCX50Alt
8+uP3lmebHq0syqjZVs5luCP6Lzn5nMPBPv6xaWZj/2+Pj8s9C7VhSrug+HYtE39nSQBplgRqAbA
wLq9ZQPqN4ZoRPsS1Ma2AH67KnKoj9fvPvc5J9HMR5CorRG3PmkpQIqAWvl2BK2yBvO75G/9vi4+
+5yTSJagW99iSZ6e/NKLfqBGAzLasprsTTaK+Ae/gn3SSO7az8C9t+iWb1RrTLeGWipfXa2A1qKM
1ZuexVJqD6KArYkaNzCkISdq3+omD2Ea5pF29CwTRp9Yus80ctQD6hYS3EarHhbGSvp84atT75fe
RJ/T78f+KH5J7sdg5f6Kv6tP8vcC5hDquvh7AEyzTYQH9sJCBvL5pqlOT+OVrzeuGnBLdGE3dX92
q3Yhes5debKQ6TMGmawN/bE3gQurX7R4IbeYu/Bk9YJk9MPah/yUau1a8H8GyZI91ecBX512fYu+
6zx4Nv3RK28hewJBhb/Xoirx0ocDkX+hVPhuovvvExYA1e9b71BB6PFlsT92jnqQ1/Eq3YQr4T4/
luvslOzDXbAJb4w91MO1u76+DucG7fLzD0FAaSFIQrVgTzG+FUQBcB3XL/z5nNW0yYU99KXEWGGB
x+UZGfmV0OI2fmd1S7WQzx9c0yaxsTHFCmXBJDqZZXYRppH1mxL8x0Klc+7ql9zlw7B4kmmNDdyF
U1tCIMXIYJ0rjb4QeS+76b9/Zk2bJEBaVHZ0RtPsxNF1o2C3DkYeNbVyXSpnzXx2kaSwrD88g2uT
ZEX1emorZpKd6FvbclysUwGEOgit6595JitVJxkDxWdjEPScZK5EnuFUozCh7mrQasX49/U7zO3K
6iRgpF3Q1zXjdUrUUXvpRg0zDj2XDhevoJ0GVOk5NizEAwZJcDpTjSlEm8qxlgb+XOlm2xSJm4Wj
xMykVichJh16Xy8wWTxBP9s1anyXZOELHPc7s9OWEh35Mg0+mR7qZGs0c9zvfOS6Tp3Tr+JNsSXx
2KhrYyOtMsdc9Y5rd/t2227RWtgKK291fZzfT3yf3XcSfSCZXWIceTkWEWtt81Oym23heOvMeWvt
b6fTreK8PD10NmJcdmnL9sPffzcLweJyi89ufVmGH5YblsS1YqEGfUK5+RSkbWnnTfRFgrN4/d1m
lrM6CRZun7uK2PfhyUvz/AXh1nRTZ426ECzmZsUkWOi56JIxEYpy/cmVD7SpHR/7swYpneuPPzc8
k4ARU7nGV4kbNEKXgn5rQBWiLWubMmDF67eYe4dJmMCWCg4Q/g+nThtWLZJJSp+s6/Kua+7+6AbK
JFC0JpW0CsOzU+XdNCX0UDB6riw5dSovTOCZV1AmcUIUsUmDgE5KKYYIFKHaQq6G9qbtpsXCKM3M
I2Wy/ksM3SodseCTaWZfRkPaCXGy8PQzgVS5vNWHJdD5Vpv5Mn1CwUSnN0ZbcIv+yAFdRITS1o3g
CgvZ5Mzuo0yWecXRKcScIDy1dbHH02OLSvR+GEpHwsUsRCcry+U1AupLGMS5c4ZyGcwPbwa8FcLb
hQVJXn1SK3mFdISDf8NKaiB9U7eoUV0RVA9pqnBhMN/rL58EFGWy4I0BwxLPolhSr2ixraEGrKFZ
7Kvb9hyvxt0rqphMkVX9QqRx6rd0i2+SA5p3HTt/uGiVSVSo3aZNo+FSwkuH2wTFVcQ4d2kmbK+v
p5mp+L57fBjVYYiUKuw5GxZGkz1URVvt0fheasbNXX0SDiIzkRWzMfpjZLYgen8qYb0Q6meu/J77
fnhuV5EMYzT1/lib9FiDH4n6cn1AZoLke8Xxw4VVxUhVSyb994o3t0jtzELP5OH6tWcWpzRd9ybc
37SOrWMeo0qn5JhKHIeoctoEsoy7+7ObTCKAqVUl3iEcjPRaWSMZYpctGt3JZlBLu46WeiZzrzJZ
/tlYKyTOlPdMzrOW9ZqYORZ+IJ9FbS132QKoYu4ul6//4WMgPgtxcWT+SDlq1SM80gJKVIlBZzqU
a/xBlqqVM0H/PWn87UYwmj2YFkcVXW4zzy96Oii4BU60tHHNTdjJOm6KCM3sCjR3VUZIbSRQ1Bdm
1ftDfhKl3iEdHx8ec0NUejh8qVv3FwrP3U12U63atfWrejSP2cMSBmXmYIn63O+fI0Lt1cwrbuTv
ayji6/GEz56TrmCi2bhV37hn7ZD8bW6KTbpNlk6zlwH65O3EyY7PIm9khAv7Y67p68Jzd7UwIuqb
7HPIvwlmUXq1keX+gNzOHkj9g+J+vb6Q5sZVnGQCsa8nouDxuqCcxo2yQhVmL+69PTPQpg3gLDXK
Z0KOOAkLktw1YTQwNSwPm8sWOC3mOerCPj1XvrqgH39bQ0OmmH3V9cdGQZsGNSAZCZyqDU6xAv9g
BFMUkaWpwTfkIvtN2zbGHgvGZoNOKh6NWtFt4Dq3Nwr6H3sjcyP+DSlxTsrdNhHdFPVOBbxZkiDT
NcgxC0hJVnLZInJQanmwdP6cKferU3ySnkYaPCo+BgIkTrrP9+bW2zXbeBUd2JS3kYOL+QrnlXWz
N3fpOt92SxPw85WrTuFK4ojdYG5RtkEoXXjO77qb6An63znaG4foe3wIHmCL/NGUwwj594/VuC2i
lplC8N5iiPko3oQPOjPOfDZ32Zn8099ev9HcO00SG1nGmsxyeSf4dKv2osnpLbYCP4+l6hSi1EFU
HEyfa/snBPm22jMqzDvvYJ6CvbhBEWSvOZD2Vtdf5PO1o06RStDDfCjODJiHeo/0Uuqb0v/7+qXl
z6+tiZM9TqUrk47Y+dA9Tffml/4Z44xb/WBuM9t3CscHpnY2blHUd8RVhJGZjbPgoXpkI1yYDurM
GV6cTAc8tWQ86niCyK5X7cp3BPs53id2Zp8f1/f7wP4Zb9Jzb29P31+GleQQmET75e7SO7yc70MO
2cFGWJnrpY/7+byBtf77/IyMDHhjVVFCdk9l+wo031kY7LlXneyPSdQIZqXzqvgCrvsVjj873Ilt
wXkjN2I7q9fIt9vRChAOgVdciI6zIzw5E4uwngExE1Y6Z9w0a3TpTtol2PMPdpMO9jD8E+7rVWZb
NrJ6a23V2AofoLJx66Gfnjn5rj40r9aP8FZ/dS0kj2zN8ddLBdC5Zpo42XR91St7GdH8Y8kMkE7o
n2wQHnTKdceYBCdvi1whhZSae3orP1xf/x4zi9ia7LpFbiCXIDZ86OjQC8cA8XwpRiBp6Tj3+UQC
Z//7RKoFHedqkc8dlt/deit3C/WB9z72v6cL6hTzHuJ8hxsFF25fva80auzLXFJWzW2wc7c/IDPb
3rq1W6dZ9b+Uw+VjHboTBrw31UL+/Q4I+OwJJhuuWRpp5OJDSNjoV+5WXkc7n5a+t6537sk9GQ70
2LV1I25w+Vtj+LJyKcQr+3rTOMm3pYX6DvH47CkmwaszoFK2Hgek7suw7rb52T3gqLKSCCIxE6g9
WmvtXt7L+3yX2i+QTB3/UN9k5/xQneUdXNE7bXV9Kr33GT97lEkUw9Cix1iPATGKVU/88u4NsqlL
TbDe5TtM6a0fwg8XrcRbyUGwalUdhUfkRBdu/35S/uz2k5hVtilH2/QyI1aq89zYyC+sMInb+n+H
d95Oa+3hVjn2x+DJ3aA+d2pf1E2yyjbAk/k60rpdy7awWvouM0AZjpK/T/w+xDsGKiy7Y2AL5/ox
T+3xm35nPHkk7qfqDM/lp7SwGGYyWNWaRDfBGhGvAYR5HM/GQ3qHV8gNOpHrYaMd5BNfeQEFOHMw
AKv1+0vJLd7munSZbAf0XO6K226bbY17BvTB2I6AcFBetsM12hL74Q8zmEmA6pGMlPSSr4r4qIPD
gNNn/cJeNBP7zElsGgq0wkTx8okUtJT1taJhlFIiNjgs7OszmYVqTjJ+0ShxoyvZRssNisSD78hf
0PrfebfJTjkWT8VKfo21jXquNihn/4xuVDtlM09v/Dfl+/VFebnTJ4viQm/6eCrw/bESFI8yR2zh
bZmkTlXBqo/uwtKEyi8uvOgMTgtG4++3EXVUC/RLnonM8HPw4t3Kh2CHcOFRuDXWwk229+78+/I2
PbgLG/rcVDQmUx7UaYd7Agmh+wO3eSuwpUftW/Ile3K/YzdDXrQuNgPS+0d8MF+b3RLUbm7fmSJh
EdpA8dzjTSMbgg9SPBvEm9blXlldQj9CTZtu5d/mv6I9J9cX65Dey6C6LmviD3P6KUw2Gc2LMDCf
FEzJc5J4ty42Ztdny3uR9ZPpMqVlIrSARFjO2xXrYq3ZIolote1ukDOyy9WPR+Qh2VW0n9k2ujFX
6bEiFyX5tMu3eB0e0zX/v7bu4ps/K4qqU0wtMVRPBrkhpJP8w58GLSUXlYNN7UJ0ueySn73vZA9H
8jnJohrcQjG8dP1BNF/9cOE8Obcd6pOdGUduHS0vZih6iGvhLK20Y77p99YmPPc7pMTIDaQDHqcO
Dru75KzvSpr117/j3GtNduIAr8OyQK3q2OmmLYhPifCSDQu1urlrTyIK+o7obneXqCkpeItjgJfj
aw8o7/qjz22cU1ht0MlemKFteaS7/Vw+ql/Fm/ihPLobJM7+Nr4Ovi39WWzUJyEE66gYqRPuVOL2
EHg5wlPgWL0fBoIciW8tMADUy+b42RybbJpGIqPXKzIPnmXnh2SHq8cfN5FNznrzMzhsfmb2JrDv
/RXnn9juHWurU1cT7V/4V7EX/Dp+/RI7X6+P7eXzf/IkU7xeoPSmaTUARgKsvmxNR7VDFV6uX/u9
k/DZxSe7aSBouL8OXDxbZ78QB7uIwqNd/5Q/GPfWj/S22oMRBOKqfekPaKc5UCL+bBFrk112EBEG
Lwq+o4ZAlV8j56t8QTx6IUuY22m0SYxw3VDXpJF46z4NjrhGT/wQnt29e8KgDMORtbAVT/IqJeeJ
aYXfXx/OmVWmTYIHerqmrmRU9xN5iwxegPZmKy1EphkYMg4Jv+/WeSC0QjwwYO0GpbCTdgy+JE/m
qT8Ud3yjQ3AGu7dwSpqbcpNo0Xt5PIYXiWlYeU530aOL/r4+QpcE8LP5Nkk5CqFp+ii+vERwj9y7
KtwFcohqKorsKr4P6Zu+dNacQfqrUwROHOZtWRjcqj8j3HTI95aNPxeHS/EMavj1+vvMND7VKfQG
3zW5qgY+eZ63dFtv5QJHP6QKcG/ZSyMV+MDHShwJ+zhfXb/lzCSbonE0KL5WFnFHbCJy5UWTbsbu
8fqlZ3imqET+PsdGs0vaUbogAlmX2EpV+vPgvuZybUeu6hTyz9ivHNd6rcaFFTM3flO0jdLRRcIU
qT/KNQe/VMCaBg5LWDqalGE8J+zUSLIt/6U2pIW9am78JpFBwA0lzhJCnqR6tqt8S4RzpjxdH8CZ
haNOAgBqiRI2ZHybIEPZUY3qB0QVF86Lc9e+/PxDI8krCxft3xQ7qjw+IM76LCjhwjYwd+nJeh+U
IcabvTb2Vg7eXErN6hZRoWThwd8hrJ8senWy6F2T3mAryQiMK4J0GjAKdQwpxJpCzwbbL0z/rREG
JPXU3txGtSt+S4Chb7A1E84C0maPXhqiso2ss7qX/cpbVygDnUdBAVgiqD7/KUUbERjwxhsQXU2M
SLlHdTd4BsTh3teuZBwLBOix/fDz28gIyrVooTkYY6+9NytRXAmpRwe26rBGwINvjaJB9K2uTfEQ
SZa1q4pCvGP0vcc+apt1HQfGrsXSbbTHEZHGTPQO+KiLhyow9X0SROI3LS9GEoGmK35oYeJnDtL5
1j2u4cMtTuzhto0S42YYi/DOQDrzUcDZFAYpZwLk87A4l3wTC2bFRH9TrUJhVaadsOrGotgxftSC
3Bbj+aDMgR4lCa5jg9HQfFBMgAHAPdBJ0hK/+1HTQuC0k6jqJustSXakOB5Pg5Eh02m2/W1XttHG
78Xy+frUnzmzvtdwP0zPPq8uzpIqcwjCcxLGTtJ818Eth9rjGKmr6zeZW7uTrEyP3NTDotLcl21H
pqnH5Z3S5FiJhZm1sPfNvMcUw6RbZkSuLFl7V6/xftb9aifigbbtzaxxFFfpEX4t+4UkaK4GNMUz
RSM8s1FIjL2fSW0MAdTUV7XW9mdM09293pXyMW9S2gXBQDujxc7OroouBdReme7XoESsD88HM1o4
Jlxi4CcrdYp9ko1OEz0D07YKfWMnzjAJKF3vGXjmrojwL7j+FWfCzRQGVdVZ2FjgOfdDG63lut/j
aLgQa2YmyBT4ZKgusmSB7+4hOO3xqoZl3ipvuaktfLC5AZoEYcylqwwPM3PvxUoPsl1D1KP80mIM
2+X+wtlj7h0m0TjG/LEKdNPYg+ldI3tky32zk/olzZO5V5hEY5T16avgNb5vUiv40uHA8jVudJDV
ci7eGyPS3H/2lScHNRxES0NAjXivZOld4mlbGW3Z65eeG6FJGGgNWUOlujf3robdKunqpRKI73wr
mkst7UvG88lKmHIY41H3iiIyUQCqusKyU+SQEfXExiWxMmGl0qhHYryI2kPWpf5CAWDmy0xJjLo4
llo2CMZeItlyUaa3pBafFNXOha/XB27uEDHlMraClqoS1t37HCHcXWTi6oyjDhKMGbrrZzdrpG10
0VZWKjuwMG2pCq3YYWVbY/BoGGYEjL00fWqSUn+Tjr2+EHQ/jwgoN/2e2/SVz8Wwvjq65SDeRq6R
7K1MrBZ2jblvObl6akLhS7XM3MtG9UWXLckRXH2XFfW3sRhvBkEOnLIfn68P8czcfK8qf9gHY5xF
U80viRCivo9L8Nxtf1Mo0ubPLj8JQLqieWbK4XmfhLJdG2+65zoZjkLXr/75d1Dfq2IfHt6yisSr
I8vYQ5N+DlC4rxPcUa9fe25gJnFHw1kqs2rX3UOZrGwNt8DaN6BQqv+bs+tobpxXgr+IVWAEeaUk
yxZ3HdbeeGFtMsEABiSGX/9ae/KHJ4pVvqpUABFmAMz0dNMN4P5aB5bDoaqg5dIUzp3Pwe4MRuoK
IsEYzDu/33I6jHTtsPghSnPmGdBpZIqAzTbIe3fRO683/4IZb6a/4a1aFsB47qrReSLM/GhE+ARZ
n43Q2Xm/X/BpNnpSSd8xnHKU2U4aFPkQw/wEwiL31BaD/kblMmwckiuPfBtJWXZjEJUtQIExF9+Y
R38FnA37kfAFCqZqD5gzNLjGCZgkcEa+b3X+ldW9mTqaMA4WE9xcetFAuwKUpTtIKSOLp4v3GfY/
l/qmBybGyGXD5GLbakgggRAA5SC9X7zvTPsXWX3TfCUKOdNFqKwmYIkNVZh6ij34sv113fxWTPvf
DfRN+6SYyqHXg8qC2gGpNMhGdyTWn643vmJ6/2Iwbxo3MxN9DD7grKDfZMtT02fz+OV622vgMhtB
CRFR6GwMrZuZUfK7Qsxm2s1QwtvVEK0+hHkgb6LYmV8l1Bnvq0UvuxalzdAyGBV79CMTPM4esEK7
umL9SY3JeOMEjgfFOG4eOiiU6l2RnN2FCkY32QkZ48TFS9Lbcqpr5mA5DsetErXEPWpwYyi/+q25
Wdz5Jm/bWzcEFQuLyZ+8yL/Phm6cpmthHBuVSaA22mBaMGOdpiimztsX7rM+ScHLPHxKoKEF6IxG
6ewe1c8OdB5rvKHAmx0fwOlHN7zAP9alC+7GRmgq6FoBQ9cuWQ7i0wkqRSWNAHKW5bzPoR0TpJUn
XufYr39FELZF6p+C4LpNRP7hrHV+6y1iAtc9aPmnhupT3E9/40TQjyMVE1hOnCDtIhaARdtVH0ew
nP+chFP/1BAhvXdoOP0oIsg9lAuFblUT6h7UaWep5wHKiF7qnksfCBb9FOX5AOSkqw8tySNch6GN
giJl/mHwEgJuMFV/DQivbw2TJK31AB3PpoKsVeUAqVkmDT9yl39VXgvCJlxjbry+946A7IcnoRuI
MhMIs3EooxxHDPxGlpAShOKU2LdSAdnpSYhcqJDvIXvQfsLxUvlQ9WqAcQChy8dWJwkI/Yl3F9aK
g3R19lGm2I1Z1ckOiougDxfdMhY7BJuQGuhZ2My7Htyl/d0wzFDDGWX5hKLusk2j1oP2VzsZ8fu6
VV4+S3wbdzmxXIVNot0MuqzPppfwJlH5BJHg5yR8HzkSAh7/vRUmwJcbXbU664coP0E0VR5KH/ed
6yNY8Vk2sFf1iTPoyaiMhmct9a7PwRceDrh0k3fitGx0bwDBtaQXRmSCzD9UPJwQT2rTUs6vVUL3
14dxeSECGwcJ7nrohk9aZIP7XYBpH5WfsftaYO9fb3/l8myjHAE+lksfRUPWNrGzN/Ce0aTojpT0
1Na3UK9+WYbu6/W+1sbi/3fBc2+uRxLz+I6qeFe41Q707k1/Vgnd8kmXb0DE+28HCLUkCpJjOMNx
uO6Csr3JZ3PkTBx5p5EfiKqN03Ztc1l30QRQ+GGKkXwQrfgc1fUtQig3YbNVBrfWvHWkIAw0Vgji
TZBa9as95dVyN5MuuNFDv0WAcvm+4Nusicrx8aSetM66JYHuW/IhAdvz9WVeadqGLypILbSoG1Eo
g4vpn6pr2aemGbZiWGutnzfym7tIz50IhQHqHIOPv08i2rt59a7IjG/DFxPjjgTRbDcLi+rRJfST
TIDZEluv4Mur6tvMvcrNl5kaITK3/AnGqZ1rICa3bNjxZdvyk3Onb6YlbphYIKDkw5k+QYS0bxCh
pr81KCqvLyq9aFp+cl6ON+3jYQFFhkUq+KFB7fMAkF1AXCBT7d32pfvoiK1XzNr6Wk7CC6hpBcHJ
I3wfQsHlKdLxBj5pbQyWe4CkOYP0HDYmN4W/H32IsLpOAn2qifWHgVU/4qadb67P12W/6tvoPyzs
YEA272bVNDxNhUrSzkW4p1mAAXQiDkGz6LdI3C/Xe1sbmeUwhOfWblAHbgZWfvKU6CIBeS/7ESSj
ewuoGxCBQpL99b5WFsjm8lV9abyAKTeLifcxJw1S4fLr9aZXLMQG/3X+EEOIDwZY+bq7HVm83FFn
cD4mYIvauBaszJSN/uugclS4y+xm0zh9zCUE3Ty3uaujCeRH7FNCQCt6fSwXpwnGfv6ANwYTnoXF
unxsMyKq72Zw75pk3ngAXJwmNH32AW+arqHtImZNnVPX/3GQvEW4iHhbWJ+177YcSeDOITRiWoDk
FgRC5Yku5cbUr332ucc3n61CDUVDWSenBuSen3Otwo+h39Z/ip6zd86M7TwS2ksRRMlJ+AIP7GZf
QHDH3aK9WRuA5T/IpN2R+iw/1RSFJz6ogyCo2MfJxo656MKxrNalYqjqqvEISU4hlPqQJUD56yc/
fx6Yv7EAa0treQlU17qSATaTQRZNHcPemW8GEZQb4e2V1m0gU+QnrO9wkzi107IvIPEOWRWv3vj0
lam3qcMG4+MxHYfxiYC7h3jfjEfOiusbM3/RKeDstGwVZT5ND7nQ+NTVcJV4dS5cHfpwumvKp6h8
ue4Q1oZgWa2Ctk4e1D09LWoRp6DMoYo1NNAmd3mwgQVfW4Jz128srCQOj8DvPWfEfWiXj3z5/b5P
P/f3pt1FlkHH+3bIID99jiQgPJ1M97W/xd9+8bDE/FtmGy9QzsPtJT/lBEUuccAPbV49j1wdNQSW
hed/rnxogl4fzL845f8FLtCbZcbgzHVFF0M5DoIAy058T75CL/GsC/3Bn0HG1d+Tl+nHc/8UQzbw
+Xqfl8kM0Kdl26MclmX2C5FFUkH0HsLDYARFaEinFdRGTx2dxBfqT8lr0+XzjwB4+gPiePQTA0V3
KhhKQiuUwx2GIYFQNh3rHkmOchheB+h2PxBR+39zL/Ah0zV0apeMtXrgeRlAxVMATp8l3A3v2Zzo
Cgrd1JjdEBtIfF4f2+XFi22asbyTbhiGbM5MhNrjsq8g6h79hFim3PlJ/QSVs6M200YGe22HWy4s
6krXUC1qiPvFp4a594CLNhsDWWnbRl7lEYFAaG2GjGuZNYJ8Lcr59focrTgYm7wGwvKmBQrFzQZV
fIW+tHvHRZEgA0/7fekU+ql2lq145IqfseE4JfTQVS4FHsEKQmpmSudG75vqz/WRrLVubWTm5Qmo
+NC6WVrobnZ7EnyBFtv73Pw/uO4bRwPq9QiyBMTNakNxsUwAyBlIMB6FZ9SG+V/erokNAGnjvqlC
oYPMgfBIAFKqQyXMvqY+DpSS/kb9CeQdtuqfVmbLxn/03DhmYfGY9eBp/DICjHujhZ54ShK9vM8k
bFCH48xFEyxmyaIFeb0p7XBzeNda20COlnvctGUAR0n/iPhFtj/YFhRxxSBsIMdcQVcaRe1zVrvq
mDgoQONt4aQVz39FMWQUuxx3oPeNwjq83NCQGXCrMRNlYw6R7oq97BYoN7Npw7uvOA7fOr5AkDAa
1EmMWVnov2XpZJXMt2pz13aQ99+jF9kuYYbScZDFm6He3Sk87JOwaj/RgEV0w+zWBmAZdQGemK6k
QZVFxXSouujRN+zp+uxfTu/4iU1OXUKUO2J5WWU+GfKPcaU0UNM9GPO6hS1HMPLNewfL/nlRkLra
Q7GH7LhKygfhhOZOtGY5qDbi39oyh5puFw37KvadYxdy3L016fmdb5LqEzjP+mPVaLaDHrf37fq3
r8y9jaYIcsEc5UxLNiaQyY4hlHjgXU/3DkLxG1vnYvLIT/5VNL1xeKVPoqRakhlJFP1V5yGy2nQ4
i8XzDxCJOFWjD4WCeHoMImer+vd837xw/bERDNBoJloDSnNyqh/hFKVu8C3vH+piy4dfxvxiTJbB
jYVhKmIhPcVBsWtYCFVNeQASMvXyL/48HGjTPBXdt7zbSg6vjciyv1a1pfBDdBhA89R1vnckuKny
D7reuFavtW/ZoKvrPq/IuGSkv1+a9m7JQcPIMmq2iDDXOrDszy+ZrD1oZ0PM9ANvADr1vvag4Q+G
jV221r51a6pUUmletPGJlkEq/F9zmOy94FcwvIv5DMGu8/Z+s40REoTmdlu3WVv/KORnJ/d2IMOE
bu60j0FH9i5ztPENcxFUAYNSedZHv3GHSvPgT4yD43rjK9cCG9TABxQeEZ+Cmh1JQ/VbSQkyiymV
6kWABNspf1/vZuXcs3EMSsguzovYzXTR35mzM198fqS0+CFVVQMJ1m7EOlet0FqSEeQxsETEnxba
BPuyLF/p2CEYBYHqrvjWtOS5KNqsKObv+syAfX14l1PTsP3z9L7ZCCBkRgAjGuMTXACIoKPjrIPd
pNqDNEXq5k69q6CrvS+bKrpBPAiPmULojYvQyi63ERyoPHXzfHTajI7PMWrgoOu7q2YQFFfeO3eg
5dnCJmxrUP4iWQbGqtSEoQJEffzQAei6vz6BK0eODeMY5qkAewDEb5fJ0bvAcaZjLPvofkxkudGF
+w/udeEEsOEc7UIiCJEzeuIzg8yu28p9lMgZCt/Kv5/APZSCTrw4LIMrwHoS5V0Wz4l/rLQObwki
28AQMv9bRRyoaEKY+mQg0p7yiJe4rLcMCmYGrIpc1/tKDAFsJ8wPSNhA+0YCwfVQjuCjC0bImBjk
oLIAoji7CQRpd+0EUkxGy/YDlOjweBRJ/rLksXngM8DxxPTqRWuaf5o92YNsIw4PKqHsjvddciwX
B5ymdCh3kfHGHZOO3INx6VdOPbVPhra6WyqFam+Q/h8Alx8PqmjrrCnAGj4LqT8D9bkcak+2pyKg
AM7XEwS8JzN/kW3LDkhfTTddDxl2ynV+51YC4O0cvOpOwdGqgHD2fcUS76tukuIX0CBVkvZLmPxV
tVvfIQpfHA3H5yufAl3J847dlF1gbiC/Nu2grN18gS6queFakxudRO0HLVx28EVNXkoBkXfKePjE
pCc/AfVAD7Xpk1vQS7ZfdZS8Oq6rdh7EoXeOaPD4LqIkZXxpbyPw9OE6NJIsCFp/B+g3v5vjPvpa
zlT8HHLCvtDYhHtTgZA+mckDa7omraamvgGiwrvVsvo7xIV727CR34KZb7qD5rfaxX7cPtZeOd9C
dRO1stKHSsbkzc9qVlhvd27ctKwreYAKuNhIzV32m7GdUyyijqG2IeyzKfLGCjrnGKkh3niT6KC4
o/E837sEufgNP3bZDGObIWVMuNBgHwpO0VKc9ExuIxOmzGwl3ddGc/79jZd0IZSei9IBz7wqxYl5
AIzEXTjvBscA3EZNcPAqWW0c/mtjObvLN50hEx7qXPlzNtHfJaQ14zmbWb8xUWs+17q5GEqWWp3P
ZFp4czq4/ZCCMum5r4LuoIbwvUe/dYEZRiFoNFYiG5v+kdX5Y2HEl7oYbq573ZVR2ICqpgD15kAV
IFz9vaSPrUSNbPyDxV+uN38+Hi74WxsplWhdIbnURydR0cfOrV98k/96X9PWTuq1ZI0X0vC0YK6b
9iSKrYTv2kef5+rNtqn9OcdNJe+zvEmedTDc+7PcOKgv70jgfP7bNDTfvQp3jjkr+jmlAyhE3PZc
fXh9StZaPw/ozYeHutazGxvwxnpRGrfnyrICYllbWZq15v3/Nq+W2tVLt3TZEuDcZCyMdxylURCz
QS3X9RGsbUfvv11wCG87bd9GJ5PzHMoQ82vgji8VVHLTyNkqAl4bh225Ti1qQf02C/yXOP+EJ+BE
N9Z3betY1toPcTlw7nZgiGD8Ia7zCTSxubtsLPDlN3NsQxFUWCnFgXfIcokswUxpdMD7PLzpwiQt
lgq8d2xQ0Lac6LHre3djUJfnK7a1hIsmKcdp1nPWqU/z+DADdReGG5f1tbatBfdj5Im54tHJQ/Gh
9ttf7tLc1928EYNZO26spa6ammvHg0Xw6XOFRPFk/jQjT5vymcTvKlv2Y5uFSKHuZA4H0WVDGT14
kf8z6YYPMgg33k0rM2SDDmp3iYKcd0OWF/RDwOfj0PUqncLpz3WTu7xlYxt54McGVZMlkhjFuYg0
CD+jgPXletNrn2656M4VjWnCmGfCFalLUbnZpgPZmJe177a8tDGB6QLuIeOn1S2EJndVLt63KW0I
qBBQaYp1iegXYM3A/qSMqV2EMv7r07L25eff37jpogT5qTABPYFOln90ebmgTpA5N9dbv/ycj214
W+X2Imh6yrMZGpmgBXRu/YJ9nesKGM3ukLCIpNE4Ha53trbClvkiek3kCKryrBqKXd3Q3QIJNJdv
RWdXzNem2RyhbysjVPdmnHi7jpdgjM3THJJLgwSLdTTv3jcKy2sPQSKjGojZrPQjFKzWI6ReQlxK
m4QOP693cZm0wYvt523HNPKDRPRZEv/U5VNfPkbx+AG3gRRJnxs/WO5LVL8Drn1jol/ELzcCeBd3
A7q1Fmh2XNVAiHrInEmCGgk53mG3IBnAUXfeL1AqHu+uD/DiUqEjy9OWFCzjbGm7TNej++RNS30w
oeP/xrsJV7SqcJAyA1fS9c4uWhA6sxZsalRvkCdDLcaQp8uc7MjQH683ffEG4sX2hRjPysZ1NJru
h5em+s6rexZ0KencjU9fa98KE6Gmm3sgeO0zd6jDn0h0k9uw5NFr4pXV3lv4VsnlRcvEOCzfCzhN
5E14y2Wsi06NS/YSJJ2jmPbXp2llBWwAOIHYSh2rss16w+780j0wuYWVXvvy8+9v3GM3VNqrmM+z
KPCPWg2HynifY6pur3/5xTsUJsbyvnXpThFrCM90OUY34xLv835Mh8lAnG9xngZDnSNqcLoDq4Xa
8PiXrZDa8FrZhbQidaezvG5ADFGwmyEE3UgwfqcyysLapWk5uRuu5vL8URtsy1pIXtbLwrOyX3Ze
P+5n/29TdIf3TB/9P7TtgPctz5kG0OY0iNcoClPNJ1QMi3R02U3RfOy7dwUdPWpfd11cpqcWnhNH
2a8mOkJkg6Ou8vo41pbE/+8uI+BI4UHYo+0wLdTPLgsTINrOmiv9bag2rOTyXqM262aRBLlaxnLM
uPyVl6+e9l9EAJqmZn4QvUGCoE2VXDZWZm1EtgdeuNtP7qxRuKIAVZLAARaa/eaJ2bdAriJpEHys
2y1M12V/T+1bbzWWA8ouffiXNtxNLk4TZDdz1FwxonfetAVaXdnM9u0XMo99wuse4XrISriS3NIp
umOlv3HTu+zGqH357Ss1BkqgECeopu/aEUfixxv3sLWmLQc8tw5qXBNsXn9Y4ufA1V6TSt3lGwf7
2sScz5c3XnLqQz5T5vLMc4u9WPJbkbOPvbMVF1r7+nO3b5rvPTpjlnOVydk/jsj8mnL6fN3y1r78
3OWbplmXD0nCizFLJpHvPL+dD5w05GasSbGhabWyOf/vDixU5wJvO2ZjoSDIzBGsAJGq+wN1OGkf
fL0+jrUpsq5W9dS0SQxJjawq5C1k1L6HEspx72vbsmXYbrDMZc2zcbhfVJkSf8vvXb5/UFuNU5c8
UQMr4feEhnrS6IwvQ5n0B7fW7Lbs9NYGWlllGxs3o+ZRShKrzA+7AWWMc/2SyzpHYCSqN07ylaH8
K898s5HOJWdglElUhrKJJ8Ck9qBzYLuxaD8hF7FhZiuLTC0rTsK8rmY3Bwf5rD6gNPAl7syfd62x
rcsJKc5m0jEbM9Ayp2dCF0k+va9ly3hdnTfzPKDlCmVzRVSlgJFeb3ltVS3b7eJ6xDVGmcyp9UkA
9QjI1WMlp41HxNpsW4cysAy0HRuCTaP62yqMvoUgEdowqRWfQC1zDWhc5flcmSzm7FhP5Lh04Pkv
gYZyXhZvwyeszY9lt1F3jta3o85iRe9jNt+GnfhRi2Jjx681b7176p4IVkjA0kJPpJGIjx7JwdXz
LkUYj9pUvv7Cg8aUuBNBrprshw4kt03j35O8jDZePysDsAl9NTBFLJJLkflMfO+K+baeUFQfJMPL
9f254hLs0hOhgKOEMLPOwmp+Hhv3QULfmw3NKwjsvl/vYmWP2iUocR3NvZh7eB3vcYAiqRT6eL3l
lQuczdBbahdV1NC2yCZXPqsKqiWx+SSL5bgE/r3jAlUUFlvQwJWbaWQZcpP4Y80Kz2QuI0j5mPmI
QDsuvz7gZ8GA8hpIdskkmhAvEM07F9+y7kSoZPIdFKFNBKGcyRQjlMhA+j127daw/iGt/i/hhC1s
WXntjFE9LkJmPc65j+HgzB/dwDRkZ8qk+zqVlOy0fppI2df72URtn1ZJLB6KQYEymPQJBbq8LSKe
1nWjjkXrsHTCQ9Hb92asf5Y48x/Mua49NQSJ2V3lL7jyRgOK9QIuOU1jHm6h9df2suVL5Bwl0VxH
JvPLFld5GXxbxvynMWBvFvzm+pZb28yWQ5GT649Goo+wuKftib0LK+1RuyLGyxVoIYbQAPX9IcRs
5pAW8n9e/+aVebELYlxKRNwqFJPSyuv6FDQIc5+WeQ/CuBLP6RNQEeJ902NXxyxl1LhARpmsBuFK
q14jpzxcH8TKxNssvrFxw2Jw0fI4/J2875JuoAXW2j073jd3otLpAlYPI+x6AbsxWJ67Inq8/slr
8265jNJ3kIwucICyqcfJqf1HLyC3HLtn7xbhxrysdWL5CKgxMxUsVX5qy/YIcoGd5wKdUdHbOnnv
1FsuwgXCtA/KosoamS9A9Yzeqe7V1pP/H/Dvggey611KP2kjIzRWgGvwacZcH0s+1IeFuCo1vJig
3+Tz8VBCVRQU32K46WdT7sOA93euuzjp4PXtfimQWA1aMkNnFoXfOzY5kB+iUXAv1TxvXLdWTmOb
4peVPULfi4Aoi07yzwnIOxFpkc6tKb3wfRZkV5a0rBT1UBbqJPigUPURk1uHLN3GAFZ2i83q685V
yYFVNBnxTJeO7fSBlckXNpYuiFiMed+e/D8m3ybEORAYA4zqD49/KdW8KylgTZ+u29WKydqK2QEt
EuE72DD19LM3f+QmL9law5YvGEQxV5OPhnvnI9TgdwyErdc/eW3eLVfQzlrk3rCgPEJ6zx6ZRhAa
Jx8Zg0LtHG+4+bWvtzxBhzIRQnKsbeKNL2Uyf0Al0cv1z1/Z93adkFfWRUVjOMm+EE9umBz7lr0M
TbSxX1buVjZh7EKrRDYL6TKPqC+QKcyGPL+vQb6SlkP3jS31Zz+o/nim2UKBr02VdYq31C0Rc27H
jAz3vHj1AaC+PlErDdsVQ0KReTiX7WWEPUfkb8K2IrsrG8iuDgK6UrCAgPCnBe6/1s1uLO+Lie3j
eiMCtPbl1rs9V2LC2Y0v58OnQL8kZovideUZaVcGNXMy8SUAnrhqfuiZI+mJamVGdlXv4B2zpQW0
skPtIqHWJKxIpByzoJhSwz64fZ2GW1T1a3Nz/v3NHaFC5Kr3lTRZO4MUKP+qtkg41+bGMtk2YM6I
9JnJeCJPEt7GuKgUH3/KBlDLPH7nprTO70SIyfEjxCCCYXwWpjwQT2zsmsuiXR79J2v2ZmpiX419
NYM6KUfdQ5CGUvIdnXWxk94IeT0q4r1pFd2PUYvoAaLp8liwAUI7xVDtmde7t0nRycxLwmXvmCQ/
zEJB6Q0C6C+DDkeoL7NhVxNvwJ85BDZZQ/9OAoSLeHbzmxyV5CixCOlHeL7+KBu8xnQPmngAoUAE
2yLHzgCtvW7bKyZo4/G1U0SoaIQTlAvOzsozIC0eMm+ZfhbabJzPK9vYxqX3krhnZaQuG0v/i1ic
n3Gpv5WoML8+hJX9ZjMLBp47g91qaSAL2QY7RUIA+6ss9+pnp2T3rTRbJRIrFmMn7yn164krpFYM
irK5no+tz75dH8Na09ZuVj1zqC7xEG/GYa/c72QLH7m2vtbz0Wu7cVk8B6/tNsYTP26m9tD1oT4V
lWDPXPfh0/URXF7kiJ5/f2Mz0RyGUxJQnU2a7Ykz3coeCsnJ9+ut/ytD+f/7dEQtb+VF/Qzt4Bh5
lAA1bmHQAVxPJZLOwwCin9D0N66cCADxqnhRVOfHRQftIy0nDwpqAb3N3XHaNaPHd4sbLAejGaSF
nWKLfXJlmu0ivzZRoR9XYAcK49ZPIWv2LHv5ohYo+E39+8zIpmyGfyAzWNEl+pA3eW0+0rL/Aljb
Fr5vxY7s0pU4HvLAiQZEdUENsxOg0zkspUt2o+93blozH4RlpnbZDmjq9kYtHb0pESn6VSL3dAdK
fnZspx41iUvYPBeSd3eRQkq4JRLFYpMTHcRoiifoqI/Ali3qMEYGko+auzvAX6Y9iuchQ0nx7ugh
Tn+P/KF48PDu/pIXjE17NrntayhVjlheVN2qbjSgd0hqBKtip9xpgULyXETRjduVfhoytfegZ0mS
MdkXynR3tPaGG3/x5QdvnsY7gxKEMm1aP0JGiCz8S1X57KEZWQuFBsRZ4qhJDrwoGpBUdfKxKIl+
iPNyeGeM1YauRGBWjzhIELNAFYdZ8puCgrHTDzcOx38u6f/Nhdr4FTNHc1QShND7kdRhGjgyhspy
25+SZaRHl/tkj8cpEvWxbu+pa6pHz9DlmOSd8ySqMP4YNZ3+ct12L+6rwLclmSsfDAiuGESmmwJs
oPWx6dh+kOExgSxOtAWKvRg2RS+Wo6sUZBOMaETmz8Frp+buQN3pMUHNhupQAiUn0EmXnbMxwRe9
HXqz7tq6LvOWtrWbdX30w2X1R78GxIJ5wRZX0Mqk2YkzQvsSZNKokxuXfN+phwZyegRceOAV3SWk
3kh8r/Vynsw3TnupJ9QjYzOAyuqB5mLPkMH32P0SfpdJvyHstLIwdu6M5YSjsZAAEsaKNKycYV+q
MAsH96dfgWZ4YA5kjJtg4xy6eJIGvp1Pq5TTNdGYiKxzqw+djm+Z0BsOeK1p64grZNtr1owgZ+iW
w8ggggQ5ses2cvH8wFfbx1vpDtXig/ir7T46QblvXFAk8L+zfr3e/sp+tRU323icED8O3SwggPjG
+plz70/C5o1441rz1vXFzDPXKP9C88rbefPwrGp21OVWIn9t4i3b7phfgf5Rq0zlw/eaep+aQSwb
QYy17WlZst/2uRiSeMjEEu1AQrKr4288GNNW8kPuvwr5410rYGfVIBfB+DjghgABhJe2jtw0r6av
RRxv0dCsTJKdVAsDSXQ9yDkrNX/wE37s+/Dn9W9fa/rsPt64CaOFXKYz50kuvc9TXn1IdLjhHVZ2
jp1HI9XsOyIEHV01gH84cMFq/asF6/z1D18xKzuXBlRi3lM5q6wEabuLuGulb0eOREfDO3KLUku+
4RpWdpGdSCMgKJa0nklW1sGtiLrdMkkw4bYAXFUVRhUOExQAyy1xwbUFsZ7Y0qGEkTEHH1XZ7vk0
pPOyJWOwNhLLlPsZOCiWgI28c/oTRMv6VDvqSzxBv8qPht3YOQS6DP2GVVy+qAS+zfkmnSqWEmLv
qGsEQW3lacBsXeNFP6OzVJcMJ3MEUxPZN1Al+NOUjKCSNlcHwk11s3RheJBRsmxcVNZm1XIFRrnx
3AegqB/n/D6Q8oUGyf76Rlxp2s6EGb8nOgZLJbRPfWDw4ml+nDxNNo7xtdbPa/nGPpsi4MKgPDgz
w0NovoBBfsN+VqzTznypxC81QNUqI6TMIkNu+n68H0R8uD4rK3vNTn+h6n8my+K7mazuZhSoLbJP
SY3qYz7t3aTetc3GBK34AVu4UhhkfyMxkYyHxROZPTf1URSXNm78O062XNlaJ+fVebMKqAFPGuR0
8Abso3hHuYSQZSmKfdiMeselKDZc5lo/lvH741wGYoLSwTg5P5bi+1zFaekNd/FWAeFaB5YLQKwG
56zGcSvzgOwCFiTf9KTrjMm+OaMvt3Rr1vqxj/WoCaHIAnsj5aBBJ0Ais2M5mMOdespPCoXOj9f3
2co1185whQ0FCS247rNCqpTH4V2ffB3YklbRbxzzN9c7WTFCO8dVm8gPnA4HvGmBL+wS9zt0B7aQ
gCuGaKe4WACQmJqkn2lKvvm9+FlP8zdOuufr377WvH3Ao4g5wMx7GWi9X12vHlDErh+cdt4iVV0R
UPbt9BZvwmkCy6GfBV7DPzhD6R9EoYd9R1rIkHtmuhWVq26hqD3ddZKMjyzhdA/yPv4j1M7wLRbu
fEqSxH/nap1n4o2xNrLDu8eZ/SymCBi10EyIwi143Mq+DixHIJZChNVo/Gyeqr8yl4e8Dr4NZvxN
VbBx4V7rwvIBiUHwpC5HP/Mr9epWxU7jLSoD8p1V+f76nlgxGjs9pktnmUApEGas+dGhlkub4sja
324CvXX/1/U+1vad5QGS2gUvJDdeRttzzeTOkWdk7obTXxuAdZxXUUAKFikva0j+ZILlqWmdX20S
3c1Dv5NjuMU3uGL4dnrM6SCl2YW5nxURdPIWA4bTHInc95nm/zi7siU5cSX6RUQgBEi8ArV39b65
XxTjcZtN7GIRX39PzZMvboqIfnKEZyxKS6ZSmSfPmdfIVCm6Pu1c+8SgaB7FSagvfyb1yi4v7MCc
PA/NxXFnC2KfvAjyB02WezedFNHGMZLxe/fVvFaGzJvjmbmwwY3UQt/jllVNaHr7uFxJXC7s87xK
5kFYg8skz08TT4xtFFX9xjaz+MwGpfYUSh7bknH1TU9M58bd9rVAYgb0iXbsd9FnJD/Qc70Sby0d
pZlZQxFGgZo7bqHZkRUBUBneCRzCa81gC07jv3LXHz6P89GK+AQvXw9gdiri6FOl8XvVOr9MsCde
t+ilb8wsuhcNGTyKpyKonaBtXD6ArtQK3I4GlTC+hYmzQan0/8671aahoZWjT4PjPnoRFF9F++hO
ybHr6u8dqnmy3VKG0JabI9dT3ZsaT9N0RzzTT/rPLri+UguW91e63XbBL1PW5EQclRy6bgD+e3I9
672lXfryvW/M7vWEdSATBe/gqZK69Ef0AeyGhL3VuWxXLqKlWVzOwZ9narSMkoFl/wSueiTp2aF3
xbYma1JPHob5K49t0zlXXzE4EA7LKLg9VWP6yNpLv4iaG4TxZ0Ap0GuRlr5npg8dgCIr+7LwKJmz
95H+Ev92kHWaWrd54EC/7qAgQOJDh+7DD09V0301tnhCVLzin9f3aembM7t30ANgKVtPJ90RcU6U
x28i6Om8J2OUlijA1PnGjfu4CMTYumsp5qWtm4X5E28JvCNqjkh/QQgTDxUXzZbd9vqUFryyNXME
xjSpzLi0DiUqTX2s524Uk9+0KsLbq3yYonLlml+axswZuAxljabtBRoR+I3ok0/IT+8wsbXU7MJE
5tR+UeE5I6MQGyis8iky4l9G0T8K9pokyCV1Vre5vl4L05iT+7E+L9phHLwjZNIq8ZCNT5Pzdn3o
BZ/8X031DxuNGzPB42cyjrl3q72bHuE9eN0LuRLELQ0/cwH5aFiGzrQ4Svxy8yYHxx0hd5Zyv3cp
zuEDbm1Du2hKsAEJ+VEJal2KCN8qxNkQCft//wVUYqudCA2MINYeQ8GAac0t+asw9Of1xQfT69c+
bI5PqFK3AEe4SE8E3vhQFboNwYFIg1QOqIemziPIu0w/HosXYddlUJoQY2mlVezQBSB2Hsjabsy2
KUrfgMboHho0b7GOaBBT43VEuuFAK+jOycy8sQtNILAS52A9B5ZeUO2EkbB/12nd+Y7dPJQRLQ+p
K+OTiDUPkY62oE/vXLTr6D8xaFIAo+5/2kPUBE7qOe9UmVWY1QrArJS6PksdGUKwrKyBggYGZrBM
M/Zr23I3+J+g66Lswk97/jmhXRPK2kksg5J7lT/F4Ddqp6YOLQCngjH29MYGpMwHaDv1wfCbHGVS
jrvUaH7nZif9rufxtmkLsXUosDcRw0PUAq9iAC7dPg8uISvqI5ALfwTGyHkcDcPIA9HbTuC6gziP
nSkCpETa2heqUqGrMuXHGuLi3gSFeXSHPIzSTT+mwYzvJ68edv3EwYZXt6AxwvkNG9J6zy4AGfeZ
Rh5wcKzSR8nBaH0laxSwajBk3zXCoMrvSM3erQRQp6yrEHTGbPLR3qCPlCGjFWVeHlAj/13QMkE9
obeBcbNAeZY11K/ri8odp6FH7VsPvJvVNG0Lp/6diu65b9CFnHL5Nmad6w+ya/3OSdh7yRQJID/q
gQUfxIGEk2irHBukfFn2pCbpBVZe0V3O1b+Oavpt0xevJhTJfZJYT07P25AiZQrauGQI+y4x8Y3e
CTIjM33PjnCQxqgG/yplEJ2EFoFdpb9bqu54hGYNh9XQoh+LKnDr5NNzIeEsanVX590vMMbtu2HI
/JqClziT1btjDL9jVP+COiqzDScVuC6nfErTjaKiuTd5QlnYtdHwI+taZMhNl25Qe+/uwOelHoQB
er22jouN7ikDHRzrNlVSQRwB1Akb4fU/Bt00kE6Msg1ctBkImU7HIUP2kCT6I60aoOaM3t6OqsnD
ooRKIreEeYy6XEL5KEtwq8LWU6fsL0Igt1SWUQC0/ODnBur/Yz9lfu8h1TUVuL4cGxLSXopgo7Sg
PId+4Qg3poCN6f4sjeJVeuKpd8c68GIBeJZROT7kM/7pVOFBy3FMN27J9Bsz7cRH2qMDsqsxNkgP
lP8UJJ6Ops280GZVFlgQEwiclrSh5ma9zSytnorUugGFogLfifUA6qcCDIpm5WulfllpYT2AfdYI
8ws4zAP/wlYZ7AdRHgRWW/rGufqgZuZhWpz6blU86kuuDUKGle8Z8TtPh+fYSd5cM60Dhili2OIn
p/XB7ERzA+6zOuyczAqMMW8h3JCAkR5xg2HunKSHMljC3SEOmtzWOuzLCKSHHiEs3RZV6mErLAPn
vyuEvBGaTocJOb461KR03xh0xXcxz8tHPKb4yVSdt6mqzA3iNEa+VCYu/dm6rNiDq0Y+OBPElTfV
RKsL0sTq/Rrnd9PGrQiHsYiOUBOnT243qgdILfDbbsqrAK3WdN/0oDL0C6svDF8qCjwJ0bn94FFl
yZARJz7VcIBblqaBIDjDTttw3/W49+jgMviXIA/ah65mAqTczr9uMaU3TFXyAM/RQUbV6vo7IZpm
J1ouNzGzPJBo5vGmkkn2SlifTYEJKY8j62m6HRDXPY9A8r02SGz9YL2ebL9F4nATFyVVG/T7Vgcq
wHcRG7yDOKiQ0yvPURK2a7itXMrYDg0T+r+2hrCMM4oSLbXdAxTb7GNDaL61HLCxDcg3R35nJSTa
DHkOyJ1RyP00xckxJi7cXwzinzQDUTFHx3LFb8fBBG1DrdXGSFD04bahdokCy2RjQSS2HOP2YEFy
NHBqxgPilk6ohFthUavnOGMJdsBgfqqzsxhssWsqtJpyUbx4MafHWDh1EJf5Y32R3CGm4YasTzo0
kss3LMrwkhmlcwQxLg1Hpt/jqKR+3kGHHjIObxDgLNB4lZo/u7I2Xz0LeltueZFqL5MQhKrQOE1d
aDzgYtwORZYfHdOLfPRZkIBb6Fbs07p+GKa++c0zjf/KsuiGTamL+67L3q/f70tx2yyAwLnqLrVv
lOKiRxeKPAEEQsygdF++N/wsuoVmnl3wTKlT7NmvEe/B3oP+Ocxbr7Q2/xdgfvHEmkOFLDuaVApo
3XGCjoof3w+v+h8LLJbn5GV8MD6sd/4+PKsHdUZN7PH6pBYixjkfZFy76E9KOD+SGGoprex557vZ
ZIDXlEngy+JsjWdnKXifPaxUnTtxDPzjse5+Klf5ETE2eZJD/xiMS9V3Y/fZS0qal86hYYCuHnjf
t1nneM+m0SrLl8Y39WjnRD7g9NBI7wp+zHN1X5H8HKfjB1Xdo1V8izHGBvH+/4fCqiI0JtTixyQ9
pOV7IT8no1h5VC9YyZzxsh8jwkHHa5/Q6b633HgDIvOdwqX3vQM1S8qNdV3EzL0Q/Okm8eHII79S
JiIskb63PVsp8v/34vjKVGanidIJyCUG0Q4wbGhca81hAmhbChpWlhMys3ilHfjGO/Ew8vyJUt2A
EQfaSlNEEU0y6Tf9Gj3SkgnNjpwXj20NegiJMn3ubGVLpo1soStgqDzbeiB0XXldL2QkzZl761hS
AxGA16/t9NaZeMkUlBHIOK/v29LoM++Gp/s05D2UqHKVITj8XX+rAdK25nTJ3RTlMEApjjZ0zu/7
yprCEfyV2+s/++vTbM3ZkYHoT9FSDFatXAxq8IXIhqAFuv88gZnx6fo3vl4aa04WBYlMisAoGpHV
dvpd2jjFAbd38+t7o89s3RBNWVsEJ9ntHHUf15W7Q6lE/r4++pfrQ/mckuOyKmabkeIk7Vfa35f6
KW1W7sMvHTqGvvz9H7kMsHZZlXRJhRy2iY4SSDlYGhjCqA9o0t4A871G/7s0h9kKEYVmvAmI9mMR
Nw/xSF/AC7ShOd1dX6L/qhN/+RJM5PLdPyYydeC7Fnk+nBwRe6fKTBWi81LsOXj6Lu9wT+J9SAiO
rQHRjdgeIHPZjeyJaWK+eaBUMcDt67qPg2HbWygZNztbk45sSkWo2qHgXfwTJ9o1DmwE6hVw1fQs
UOvc5BleYKPXsh/oxO9uWrCa7AbELL8r22o+lcK7pHPgMpG86/9VUZpvako9kJ5IZL9bk60c76V9
vBz7P6afOcBSlzIDWk06J0sMEIdP/3E1yNUbKD6WfOW4XHbrq1WeeexJZ5kHpvESggXJK/QH9x14
sEqRPiLqDK7v5JeGio2ceeJ6KCIx1ZDCNsr6IExjj3T1Wmnxy/Q3xp55Xx5FFuSCxurkejre12hn
cVt6VAwAv87d55P5LPrmmCh0IV2fzNJ6zRwyuoodBIQSzMXNO5U3DUgVU5X6o/i8Pv6CVc1RkIOw
NYSMUJOlpG9DcOrULx4KOYe+dqyVys3CFOY4SI87cV9kI0XfpRW2+WsX/yIcrzvAm783h5kLKnqo
mEUJEHI20hv+wPv7ZtSPEXQ8Vk7U1/QVlM9BkVGmwT4u8waa9MG4TW6tox20gURbjW8EELDRQRsa
535jboV/fIpCcZu/QW1k5fMLB3oOmrRjPVpSFtaJe4N+QRUs2UuX4klwffkWLH8OlXRBCoHemKw+
EQN6je8mf5/o3SiQlfl1/QNLv39m88qpLRecB/bJlNNGyxHBrLcSAS4NPbP1yGpoifeodWrt5inO
rcfaHPbXf/XSsZ2ZelonRE4SQ5ep+dRzWHRfXDryUABDkm2oVzZ3afVnBl7V2iEV4IenNkIlprI4
kFBmYnwM9KKQMSXeb4dka12yC9Y+Rz2mdmV7HPHdKRUaajSfeBmBdfj3txZsTgCi+jy2kg6KopaR
IiECCpd09KX7lq9hev+r9X5xeczRj5XVkAKJCRykwA7463BGKJ+/KP9+OjabLGj21g/ACuwnc5uH
xsH40b2Vb/lP8xFs7yxkBxl8izKH8jlOkvdlNkVRbEOYU+1Zqi5RQX82stbYXF/LhXM9x0cqF1AD
UMXSUx155S3vXKiyQFhk5WgvjX75+z/ueqituAyK8/j5aGyNSvWBntjH7/3wma3rviIG8gZ4V+Kk
HVhh988u0eKbQeBfSrlO71id49BTPqRHj/FP7tS/TOatgCWW7GNm85VrQBBcYF9bs0QWujgKWgdm
v1aCXRp+Zuu1DRUcaN05YB5wtoz8NOIhqPQ345453rEuSG5YggLlljq/GtM9dGiDvr6rCz98jnb0
JNKh8LQOntLg5B1Mv9I5ClVrfbxLw88u8MYuaiAbW+ukDHqnXLbhEFzcNJKusUcvfeDi4/848BwS
4zJNGT31g7Wv6wqSR3UK/ZD0x/X1WXDi9uW7f4yftsRyTJMwKNo4OoRC6VEn5n1pjbFvlGMRZKWx
EkwtmO4cyti5Ea4k0TgnO6N5YDfaCPo6ur8+jaXBZ8br8NSc2Jj1pzEdwqHEFntReH3oLwEVAIDN
Lmo1NkPtWnZ3Ur06WIqiSDqc3Nh+t8YaqWjxNoq1G3Xh4p7zfEQeazxSDg5YRif+qj0HQBu3B4mF
ljJskBDaXJ/S160SmNPMnGWTmyKOXXZyYNcHVFwnPOZyaH8UNN2byIQfIuV2+yzNrXMpKxIymrZ7
i1f9UYOn6SUikEe4/lsWDuAc8uiO2ZQXkAg59Y5m25j15RYKvNmu1iT/0KOZ7SyerEleLyzwHAFZ
NnEh6iizT12bbDh3wGZd+Jny0IK81ju1NJ+ZR5gkgzAaA6mV2blhzGJUM4YdZwbE+n6z9N/vLdrM
K2TmlExJD29foaqCBKvR/pzQL9qMna9Nb3f9Iws2NQdD1oYtADeInZN0Ozegrkx8V6wlA5eO4Bz8
OMY105GCWZk0U8HgTOqhzOP8ERJY1jl1PUMDm6GjM5cUrLI549vETbIjQyX+XBsStFZJnhUrXnBp
qjP30fLGRMXZsU9g9jsDXf4sZL+yVQsOfI6U1LYDqZWssU4xrVEHZqDEAA0L3RQJimjf26jZ3W+I
tEpbinhfxr3ex5Ni22o0v8XGQPkcIcm5mwGngANdNplviB9N/luh/n79py8Y5BwbWagsRQEwAe9T
JzdNee41usmbXx59+974F6f+x/XWd/1UokfcPsX1c2zepEO+M23pU2cN9Lw0gZm5Q0+4MAxpIGpk
3aFjEMFwp+5papIQ0IO1RrqF3M1c2bhybacjjWefJEQ5fbCqbZjoDxDDwPUsb6oeYBLovaBKn9vb
6+u2cGrnYMmyFMRpPHyRjy3M3mRH12C/0nxcCbaXlu1iiH/sC0PpN2UVlg2ejAZc0wagXv5k8WHb
UPV8fRJLH5lZNaQR0lJFwLuXUf9plGVojlCuuCC59VrJc2mdZsFB4VnU4xTzQCehHxe1X2a93zhr
5AsLfmmOfJRDAnnRXBWnNGvfCHioaxsh7PXVWfLA1iwIUJfivlPB6WlV3zHD+KeWwzvYJHpUzeF3
O/Arobf4nRHvoAxrK7z8yRuTEMqlaynChenN8ZBEJow66Bs4AU9D33k11j+mRKz15Sxs/xwGWSAg
HO0GoX9a6Scim9QvaQIphoQEidetuPelKczsv+hkWdIJl6THyY2tUDdwkpWY9jLEFzmDOZ9S0rRR
C846crKq12K4dVAErqPHxHyr4jWlsYXYdo6HLJh20mKInFOPykTROUFN3V2XereAed7Fub4ztLti
jAuWMocumhNa2QTUv08ZqXsoBSVxKFPebSvTXnkCL23FzNw7F1CqCwQGW/EzZy+Ds8LhtXSOZjbe
RKIYSiczId4lma87Nj04cZaGE2/SLc/y76kI/iV4xOwGJdEav9/AUxVwO8drgyhdWf6lwzQz9tYj
XTsWA2DZHZB+BPK9U+87At155ZOZNpsVn3IJOb44s3MESJy2UiQRtMKIx+jWohE5q5Z5j1WJ3AFD
zJNvwIwDdChUkUFxZ7atBQwltJ+jsWu+6VbmmJDc6cU0CXCuZVH+4XrxT8bWisELZ2GOneBOng6U
YBm1BCsFPWf6NmVPtVrDEC+c4b+AE/mQJXLE+FmfBNKpfEv/ur41C/Y3h010FphnkkxaJ1IkOVZe
OdtJtlWA5sVqe/0TC2dsLoRU1nHFGi2A0wdOrk4sPynpk+XqQz7cjGKNm3JpC2ZmbveCdNB+dgBX
QCGDgDSP1L5CPYPEK/H0f30zX53imcWPdTUCHwenXoWYwNEN8mP7wn6itnpoN869DuxNtpFPyQP/
YT55Z3LsbtK9fJAfxYdrbdakS5fOwiyszwsATJMGOs2OWTw31N3rrg+u79TSYZh7g7LC+16ZaN+q
vbvJ9J6MARLigAReH35hAdlfmIm8MwtVg3JIRU0ZajYVIQDE8WMn2ymwrdK1gwZNKWFi1OV9Gnc5
ZMpB2Mk9OZ6dzAbVYZZVIbE6wJvjCPWohOcf+BfDAfoKMjCrqfaNui1j3+OcBCByUx+ZXQ5bY0qL
jePpPvZRw3aCzm3lxlTgdbw+s68PH5vDNYbRrPteCHIyhO9ZG23XYTX+AGHwtzbmL12vSqFrzx1Q
1CSxfQdk3hYIe6RhyHcgOPQvJa/SQWDvpMQ6eSrOty6b6l1amt6K/X99qv5S8sqlZYHKzW1OeWJ+
VlKlAc/1ranMf68v/tfPoL/Uu7QEATzUG7sTsTlYEVwo0ROL0A1LKytMKnsnVEQ21NMEp218vf7R
r62Q/deK8cdLpaZI/g3crk5DRT7aPPpFkjUzWVqvmZvBsGVuT7DCKbLsjWS1ufHyPLtHAa3ZXf/1
S5+Y+RDXFb3rJTG6otPxHLvWnVPR86DGj+vDf+3x/9LsKshEQKkOO2fUPLaZ++iS+F80BbwPQ3SH
v/9WJMzmml0RqWmU41PQsSBJ6Lpe5sctSHigNBDKsXwD2nolEbSwXnP5LgWL4MQ1APivukejHcM2
yrdDnjxcX68F98Ev6/jHYSK1a5ABjKgnzxz9lg8+b39wQwJDT1dc79IELl/+4wsVuh4y9DBcdgSi
c2XifJq8N7Y6lWui3UtzuHz5jy8wI7G1V+ELSsn+hGxnl4UZB30OQWfE0StbuZYc+tL0gLybfWlC
t9lUFRaQdxbA20ne3zpGnH5noTD45aN/TINLUSfcY9lpzF0RemMZHcCnn24KCEutPEi+3At8gv7/
J2QyiCE1Kvx+6CaSuA4JsQJV/XP9LH35dsPoM+/hoOupQI4ZE5gsdPAAmO/bo3fDmsjxDTr+TBoh
fNtuD9c/tzSZmSfJoJbe6wRkKtDFCPJ+2Mjyyf2eSComMwtICtvrS5nLDDI+Y+AWjxVDUwqUiAb5
HUdoA4vw/3thZEOluZV2YA6oAgrm9ChH50D+8/riLJzUuduYIJM49o03nJIxq0PHc+WLMNiqCM2X
JocfP3MbmZFkmUrRFsnM10r/9tDaokAEL0b/+s9f2Fs+cxpOykrKIbd4bCr6rlvzIXHde8ACv/Ug
w++fGXKFtYlawxNHgtW/ndph2himYitbu7Q6M0s2eocz20aar5AGWhK7l0TaxyE3QlNNK9fC0idm
ltxxCmlwE22v5nTXmu92Xe/69NNJ10QtLhv514MDCzSzZdt2QBfmRd5xorLwhzG9nbLYVyDptOpk
E+fV8/WNXjqnMyPuipElIClHg4Z20eVYOtaDqaxkf330pWM0M+ImoUqAHA82xsYway8U9p80XeP9
WVijOY1pK5LMYmkLtgy07ZrqF1iLi+6fIn7P3DUpw4sz+GIb5mBjFTlu6hnwcaWN1nizZG3Qadbe
mU7rNSFLy/FseAX6t1qwL4Z2Pq01hi/syxyKzMdIYkw0npeu3lGQzULIfWXLFzZlTmJadXxKK7cV
R68zbhINNfUIim8+6MVWzG/pt8+MG/dlXxUGej1ABXHuXOsn5ABWMm9Lv/3yyT/u6LqLC3uqjezE
e8sJdNEaIUohv7NJGCtP/aUvzAy7z5AYG5OBH4V4M50+SKcqjLJhxa8uHdmZWcOk60zFih+tqvwX
zXx+4j7lZhy4JO99yb6FcbGtObQ3tljsqA6fAcR3N3npU1lW+1YPK21dS7OYmXXZcyiNcFiFM91L
78igvjUUL7b3Ie21OseCf51jeY2hcpRNHHHsJNkKkLFvhdlu3bZ980T2LSUodJLPaoFlZ6EFjmGv
dZ/7PDknvEVhXvoJKmffcoBzsUCJNnK7iQx+7MVPTSo0PU7opv/O2x0/f3ZJ5wSM5W4PO2OWaqCW
Rd57qj6v//D/yMK/8HxzoK4QdiqLoedHt5T7qs1T31NG4qseTA+63sExBqaTniKZRX5Rr1XPFlzH
HL8L6vYKj5XCPllWAZALtgX8CWtBx0I3Iji//t97oKc9m1L08J4soD12LQqoB+3a+lk6bbyJI9UE
6LZst1nNixsuHbIFc7SxJaxjfu3F+c7Dk3PrOpwiG1+jv5XSPN8UkDhEH24RrV1rS2sw8xEoIBuC
MMs+NfVIg0Hl5ZtICf91fWOXRp9d+FrUjqiq0jsOeHpEGZTC9Fr9cMlmZ24hbSdSmSYbT52V/dO4
6alQ7eCzutwUtHi9/vMX3PMc9Qv1XdBtKcQrpf5Q+pXmYE2wn66PvfB+moN+PaiGichEUGp3P5sm
DvGHrXo/ou22c16HfmUKCzswR/5C3LZrnFiII2qO77oeT9VorXiEhR2YY3mBm2mg/mZ7qM03IAIx
dRWMKYDqTk4jdGJXci0uWrgB5pjeKDUTNKdV9kmYPdLt8qHl+lx63nbQw0FPcnt9R5bmc1nCP657
gnwYSIpMXJcd+H3aBC0R0ssdn6B8LxInvP6VpQ2ZuQXQCDjx0GAyxLW3csx3ZHJXNmRp6JktQ6uX
ZEM98mNaja5f2sMAdrp6jdFtyRhmBhehYjd2SBpCb8W6o9K7oyI5mCzbXF+XheHnIFyDRiBcc0Ec
paR5p/Me1bvkkGn6eH34hdh6DsQtTYs2BQU7t+AJSHpNoLtqEZh1vMlKEEho00SNQAswYnhruTAK
6eWvI/q50l4x9Q6tpmo6DQSdwlKT6LV2J/tQOFa26/tUb7I0kydIvEY/VJKijUGz/Adou7yNKOr+
oonco6pgV85zAcTdgeaTgVtq6sYPLwLVcFZmzV3nuLIKSNKQO2dyx5tp6LIgMoRxYizXZwlA4J6N
Tr7tzUw807jvdtbYJLvcYHXYQ94pAMkEf3a9MtqmvKluhGMaR04G9DZbMXwqkfy2yEBnqpkJjVhz
6KpXMuaCBFCKz87AcTRhMYKNJMm0vq+0agGncT0FugTbJsfYboZjr9D2Bc4WsN3ktTXd2pr3t4IW
/Sf3IvKqO14eepmQx44M0Caph0i66KOVva/zTOxrSdh9HqtuXwFWs9FuQ95BvlLtrJyhm88G7HYq
W1BdjATsLsJ1izEwTG5Em6Styg14iRI/pXkW2CIGw5sLbSIENFA68+LqoND3GQ6epV8ghdG/xFjq
XSZU8pg0eZlBjzqFXK5NwQBoSyfIBxYC1v1Uk+RTosVsV5jNK0mt5FY68mQ1kBcGaob6owaPhjTa
6naYeAn9xiJIRHyACPWhi41gkn1/KLqkekFBSm/iqktRSKI0kHgthVJm05bVxk8jM4yNN5U1ehnL
Z2okkQ91xcfJYxvAIi3fqEq1jbPhE3QfvxtZTk+mV2V7fHI6RqZp+p0JnRKeWmdj7P5xhORBV/VP
1sRP5Wi/mF4GOjPt3jQWbk+0oxZ+n1bnNqHblMod4+3DmEBVjQAsCW/IIW6Xy49qbOxANHiKRuYI
olDwNu0yD2KJDL2euJbbPRT84pCMGb9RfVt2AQR+rDddjM6x10UfgBQqaLTZo77kFIGFN5DPkow9
k1IbuxK+ZUxN54OyqtoWk1ShyDx5qiuwu6XoS7ysUwdOSZmDRclzd1I2A7TMoM4SDlUMYoloVF0b
jgaavS41PpTgnKLfcl3Gx2EUZFdwdzzUcQN6TQTNm4an496MJisUceMGrajlwRyyeh+NVX40i7I5
UFQYNqMNuqUUEIlXokivfaUtY9e2DQK0klp7IRLhN01VFr4q6/YRJJU8zPPcOzmF5BvaWPKc8aS/
54X33telCoysaoCGaEKdUEgJZTQshvSZQFzVINmxjMnLOIIjBVxAv8tcms+0JqB0MTmKpdT9rcvi
aLTig0Onzm8Ap/bdnstzlIzHjEZbvLM/SwZnak3FM/AQXcBTuetKXexBmYDfyMQmrfO9WRU/7KY4
tz0NdSx2Mq5vwWZ1inP36Nb8bKfRI0Qf/xnd5EmZ3n0Wa6DBB72vYjvfVnqEBhXVe9q08a0RdWct
SqBqqn/MfNyMRftEGLuZrOh96PpdMrGQxtCgjoviiPDN85Huu1GC7MexvLETeULwf+ioc2iqwgS9
XhQ2TvYWRaPnE8sNRITyqxEbjzIyzqO2DlxMj+gSvmPKfQXhw7ZLnVDm5MGM9bZg6e+hNx4SOu6N
hN7ZzHgqqT0GxBTnvmX3xiS2gkT3HUmycGAxaGJIfM7B9ZLJYl9G5VaM0b7MwQQzQcSUwt/4CKXQ
uORWp7ESv9IC1DMke0kUv80meY/zvZkG/JPSAkFQ8gyWJ6gmwFmBkhkgSZB97jDaNu/r205avxzW
AqsAuaRxiLfazFx/NJs4YKwVfoomdp8rHYUq80JTDz8rc7wx7PFcFs0RHeISDTAgINPWs8WjM6Lh
BBkKdg8GmTCf8jcD7al+kTVvrjZecsd4J1V1Hjm8YkYBc3c+RFXcpg6wC7bin7mFxvaRPFcgGkLS
HueWKb6B7vQ9mgLeIkdvEbbclM5gbtoIdOA89QKqDRnUhrONuRdCz3TPjfZURG0Inq5HnrNdCuZd
3zDcvWnwg1UYt8pM7q2penO8CeSX5vAvYNbF/zg6t+ZIdSQI/yIiQAgEr0Bf3d22x3e/EB57Dggh
QBIIpF+/6X07sRE7trtBqsrK+rJEXNYt4MDChO5tlBkvpml76FfzEHU54IFfbYY7Q6nsYR2iPSIJ
j7brL35IbkI2lxQQtqbFX+FkKIqsSV8kVdekz17aJr4iKwbIChxTBnSGwgn6lhNrgbTJfhjWfVZG
boBWUUDskqdQLf9tW/rc4OTgMhXgvdUfOZ0uXbbWRUrX+5FmfzBjho9oeFoHUI06JD91q7rj0XKP
pZKXNogecpXtfY5nOKvfzTBfvBT3qI8RFxUO7wiHB2vMP6TrcI39cFK4gX9xeTtFp32I36wdkbXh
Zn1fE3vcmhCubX7NE/cGaYWUOc8OU14T3KD8e0FCQjQMN1nb/kKAXUKgBST0yCXslsRsPqdJq/a0
BZLCxF7t0wYAs0X3T8D+vs4cIhOM5rcI1EycXtMd4fhhtH+zOZiKColNFRHmMcHr44wYdsPfCVT4
x4yDbM5ER45rk5G9GZL8uDF2k/A5FJAHmsr13Wvk7XIBqM4dnYDjuZuh+snUdbgF2FQCguYLS9MF
bm53hRPvKXHUFfEQ/kslnrywASIP1pO+SBi5D+P5aTLNMcL8BwgSOFH6zhVm1eeE4IHOu2pOunKV
85tNp3ONqLfCI6KpAJqZlzFLDnrWQxlpfNBB3x3azj8GdvMlR5StD4dzvvb3aGOegzh+A8LveXHr
nWPzjgI+Mg8cd5v8SAZA58wq351UD54FlwQIvAO303X0CGsb57apupyjOYy6K2LQdx1gI0WcLoeN
oob1iHYToTuuBgiwJPvHVFLhXCf7mFBRdJPA7knY3nH85GjyJ8X4DVnaIMil64F0YVjmUDRbwBaL
zLYnWg+YQ3t8mEn8hw5sp4PgH4o96OlOvUyCv+eNf25iEtwvYcLweLm5AFnlgTJ5bGJ1yRVOXAWC
oc06IMCU8bsBQJEz6i5c7N2LWN2D9uwse3laN/5ieDaUYRPdUjwMzRbt+Wp/X1L1OXr9gjD5g4/6
o1XBx7ROFWoW1IHx0OwyMS3niKljrMyhxdISVOZj36TXuGHg0OX6vJL1jkT5s1jso8UMet+Fbb+D
UMZ//WesWNp4XxtEvof9i+7UuRtmd2rbqf7s12D90ZkZPibd7Bfk1hZOYRpP8uAmuvwwJOm+ls0d
1o3ftrEWYIKJuvQML6cecl+KlB1Zs/Dn1oTylE0tK/J8rffRNMQ7l2Q4MfIuuW3ADRYJ7JdFH8Lj
0RHDigAcXRQg2VmY6CnYkuikhpQWAKuRh6Yx+iGaOl/WhPo72eGZt1ihqoCbQGZj2wDut6qgWD35
jsJsOSK4dij6GM6LZDFtiSXB1zpUDGhA80ESiqZdkmJJdV8BscmrjQdzSUa8631XD1WkZ1QwAR4v
2nlcoVN/C2mNBPjNF+2Y5kVvUiAcuZ4KMf3uq44fPl71Lmv1V91k/0JLNnxkTu6yIfDFPJMMuLMV
hz9MsRNDOqti26NucdSBrf6WxOJ1ifHIWLxMedPxYonbB9i41r2UaYsX27LLFHo8WVP6AVze8+As
gJuLzou2Tx/iiMd3dRPF72h3EK+IDOBDZCHnusWdk354accOgiWFGBep5mOZzE5M9tT1pgRfchcx
f/YLgHRRdkwzf8llvgMO8DB0dQtwWr/zU19Bsy3YAlVtxbuWJryQUHQBGq1icEZtQIshlf+tkR92
87icEbZ5SJ17TVYEBpL1LUmBJswC99LZFMlQ8X4Z01uQR9cF9Dsc/Ye8ja4s4y9M1kmFeu8ui/UM
wz3+GtePBzIoUPwWHHKZTBzy4LCzpNPwba5bUyS/BYyY+2OUxm0R90gfMjrZAep1v3ojCoHvB4RJ
JAtGq33jNQx/cf9FVoWTdXW7BQagj9GnADcq3lXr2qX7zWtWRalNTwjRpP820wYglNLmNKlgPro6
Gg/MbPPJBQ0SKExmkD0e4+5NlBgewtrN/7aQAm3q8B3tMxmme4po1ReeIq2oWoMFneG06GOQzepS
M1AcrAhkNY/DjA4s94cl5KxCCU+g0uKPnnAGljAr/W66uu6Aujl5wmx3vGFLYTmYhPRHJgN3DMIG
h6ztxkq5Rh69mt0hWnNkMi18TCsgC/WzR8TiSSZZ9oR8EPnUzGIrZxgaqj5Ygioz/VhlIwlfEk/b
p5quZpfWw/heK8/u0rVPfIl8O/LJorUu25m4vU+wlxQGETJ0pZ3JCYs/+pmBPnPB6lJ4ZSwKq2nQ
E96vGSl+yWKvnGxzZeHeu4JRgsFVJOJnhfL+hkpn2oMm5T/QXaX3uHWgFVllw2tkuT9ni1cIWF5c
YU1ISrTT5jjHmH+hnh2qRK9L4XuSYQ4DUA2k9DzZzagDT1aw/GnB50W3ZjsvIMSemkDoJ0cXSUqs
JgpRoGudLwpjiXvej9GxG7rxMmfzgB4pm6N9hIfoAWVFA6I/MqDKiLTtCV6N+QHOvhjcJb7mBe8J
fw5avPcc3dIdejM0eJNhVxe2BpEM8Eab3ZA06KxsHe+w+CbPnU3qaqNCHCQQVKUg03ru17Svmi2p
S13nUCAM6w9pQNJ9NgXZ0aNH2tPVmVdec1AGcmWfczp8JSP85dnKgycj5VBicTx/sIy5CypqX6kx
TQtju7hKso3+cYy3L1Dl+yJgYj7g3K6L2I1212RTc2MkXXeKKV8wm4HnSmT2x2qyPGE1n6B+wspV
zOyAfdaN/+2XOChdP00IDR3EWI0R0qp/37r0IQ9jjEq6ZkVRwpoJ/1w7knLZWsSxDiQFyw8fw/br
68a52g6g/c5rAIplEhcwjERPaz8n7yjdJMU7sKAsaKfx/Zf3ewU0sjLeEby+9X2e1Pcba/4qGrzy
BrjXnIjPVg7rPh3lWoTrdOs7+RIj15TYqPR8K/GtHNchJeU2GxjmczncBwYIDbpFvwoGXaukw8MW
J+w4gNIa4bEqgpldWTCrQzos0Wmc9DXs412gGGiXWmd3TdAnKFXi9SvVHB+TyzCKGNPxNgQIOCCN
9xUxHW7EcJqLCSwYPYbPI8+/vNS6xAS02cH3M0MX0boQK6bU0FQ23JPde257XbhmPS+Z+9ICb6bL
EQq7jlhFheQCRsBDPmzrEZFk35iKtMWIWPs96KEcN0SPqNztkxN0c2gNy9pIvCfLzMvONjhMBwDb
XBZ8SOtWsJkBz+TM3kjYzBWvgbdvmmMogZniSP0pqKzvG9pWM89OM05Z07NnlHeI/YurBtVDiZrt
BdmF+Cq3+FfsrT9NzPfDKPdJ34PUu77pJXgOF/HhjEenNCUQ3vho7NEM4XvajJVR6Z3yYeWRFVAM
tL5PUz8X4Kt3hZ/9ZUljcIfcl2DuqDy/25R4TNn62Dt061PwW4yr+o3qpC/SLXtIau2LLFzs8wLo
2L1GX9KU/aCR9OTXYRdnikL4Ga5Bk11hcsv2oD4PN0xuftCFBH/n2qzVAO71pdfUl3nshv2au/AR
9586B8lqT6NN2f3Uj8uRjy1ebfytRTCQvEx4bR+xXptWOPa/bbQdlmA9tRTlCfY5/daWZgz3XSD/
rUP4mIbpAYRjUQwLmK8+7a46wDojQl6fJ9O+hba/QYs4O6+PW6y2wtlF7pIw+reG/YFufO8m8cCn
zO/CjjjQcZtbBLwDQNTmOlA8ijYCsRdgqCqmEmKjhVbb6zkvMpHURb1Aoo2HMTpEjcEXEs0Xg0pk
B06SL32HxjlSfbpXWoQluFxrBT0IoR38l0Hrg8jv83gaX4Aro1c2Ngy4WvVqmMuLLWNXzbLPhuN9
B9VZFTYYxkds5bKSCo4pwBIlBXA/IfxV66ceBS9GBERAe9rJsDuF3fRs0ulrqpsvmeZ/ww3K4agj
iFETsq2l+qaIcLzOKwHzNqHHxEpTInZhP470MRiCpzyiS7FS8LBEU/p8wAOWrhh1Jwpfw3IkGidE
22NvfFKQ3R19XwCpB3d9BR7YuvinyzAMITRNoQtyYNQnRTPQlQXO9kTFDK4erIcV1tLxEqCVO9sN
ay94+4bXJMQKnG5kfcdDB6Gy3+a3gccWKdTJBP1lDn7DrcUN199wZHUU7rKFiwUyig0WnFpZZ0uf
BgaG2CUEuLwWKGS6DMDruZvwWizE7qUm9DWCLReb/mjBIVVl7QgbuE+eF8qx6ucNqW8JRqYIBW6o
++5kv3xIpDX9twRJ9xWCn6tLlgtQjrE28lyLejimdqqrIe7Te6N6hchnS58TIMQAd2T9FZzioGIs
rY+xVXherZ5DsK7RsrJiVqF/9m5CbBexhO8iDkh3CSSBavZbKIIKRTt92UgCEZMn7j+9rn2FsNvt
XSyqf4rtIOsSpSS5941po6LhgbiMwaJeUG9Ac5hIjeejDeVXiMRxCu1Kim/PFyCLobyf4k0rqCGx
uk9Zp4+hWYN/A9r9UicyJ8XIwuZE1kAfIp1tny02/Ipwkljapix+6rvAnAIdZ3OhgPC2la0bClU9
SVh4FKxfuoonQeJuBpvZuxoGK0DA+04/IRH9uKAIe4XsojgcUkoeXMK754FkJixGGHUficmsrEbd
pxVuQ7rH3xhWaaSDC20NWcuA50KXIeov/EqgUr4yjBL20aDTG1Dhai5m3xJQvSe6PW5auIMFWeWf
EUx9ST21kLhRB1VJ1OKt6ok7oDJtIGkCQF8Cxt7dyVFDtjIS7QjfZodbhSre7OMe+9lE59IVMoz9
eeGJQnZxlBzXqK5LZlSEjVEtLhOuqL/jBoszaUd6b7Zu26lkGK5ubv0xCIzFVztnB93PS4UQZNiI
hXaVwFW3wwDcPrjBpSXlY3QXAhhaijbNDsSY/ErXwH2tkUZ7I7pB8iJzgd4Hko+PKsMuBl2ZTREo
n4lHZDbjhnViUHfKDORBKVlXLY67oleI3gDGIJ1PYmH6BwOQ6eQWHSCOA0J8O6DgXOXgX1DjZzBY
8OCPUy2q+Pw3WH6ZZVYhZLo51EMbnme/DAeFOLpnPLz5uzFh+wdmK6DXDX4DANe3hhVNmEWIfu9g
PYWeHLw3iWbv1sdbxekE9vtkyIBzlKzLDum17cOELN8folaOD7Cd/qxZnKP521jZGo7qjhvwOmDm
vyEHfUBW25pn72zCrp3nzp2jRqk3bgb9PU0hP47e+gOr5XoIJ9CyBygK+3VM/alHH/s3ZG6gZa/H
7FRHuj0ma2MvbRvRI8euZhnyEEUjGudDG2/bZWPgVxVZxslLBFjC1wy4+1eNAgb/pZOm7FJjnxb8
sIMVAHkg1QFybt8n2RttdXswGTj0JBwQ1jXl/g3xq+IcqMk/C6zURAVigWf4LgSLtvpkUJL9GWPM
twDd6/iAm2OKIPN0UffSu2myoO4TNDqGxD3qmtgWa5tP8tiTKRwLmgfkHb7rNduD6BDcaU23nUik
6at6Nc3PGnT8I6w3fa8iMT87NSMJqF3nv0Q2ap+NYFomRvR7M4NTF6ZdVs02+q0Qc/bZuxUzQhNM
ju/MEMXJfQZ4wfxEIFi2H60OOJwl8wAdd5P2KVd8gor0K4H0AvrclveIAth0UKbQNndd12a7bQqW
thqRknuqSYQV3x5/N0Spuu7vaP9bCWIQVWAGFbzkWbSVS2jZ2SilkQWxDgpPXp+jberi+3rCAVEG
sGc3u3DdPO6Hni1x0Vi+/cWp564A+Ku9zZe/WZTqSupY7/CBrUXQAkFbJYKZDETemMcV/pcC4Hjx
sFgj37t4pbewn4Nf5HL8+16R+wAQz303m+2hBXm0K6xPZPqbn4SZYxA0f4wARzWcNdnhdXrecPce
k5r8bI0DhVa+KyyeVdxC38snBJXoPjqIeXzYDEZANj4mzF6a2EO45hy14fpht+AgJEqqWh5xECNL
IYuf/TZa6AniFsC8fBVT6w8CqgkWzIbHQOWyEpa9Y662Mzy4C/FXFJ4uvEImwFDm/fhJN/OPUhTM
tga3oRe5r9xS/7fAvg0BiO2zYUJcRAPcv6cgV8oUUHMHRwIa+zTBESuGaggHhBD1/RH/uikIaS+h
VnekJw1aAq93YMo/1Fub4RiwW9ViXWlHOaDrbPTfFmZriyFzKdz65CacTk0QPHap6vDNkc/MsLsI
+i3aOjDxly386VOLXqCFpiV9/tmg50OrUePw5EFTorvDlTEGdema6G2SPYJDLRVl3LYog9WrzejZ
t0BGNJgDVXgb/2L+1hdNjuGGzI4W8Q+FynAXNBPAt94jJAQGDPTq4doW4ai/N1yhBTyqQaFxrED2
QjjMrBdE6IjaHoEFesnZ2B5CCmtU6uhJNuJPNsxX2pBrrJq/ehZDEUUoDtHlY+l3uaPUIvQl9Ubv
+yaMjviCmwePd/khbrrkFJnFHVOtMMNwKJVUPDyapkWoIKqcHWkDcWAtNFka0QfescpEfVg2etMV
keRCJXStmjawq3H8CzTNv8MtYuWGnrLCztUeOUC6wPbVuf2d++I+3RmXjyUG0CmmlcZUMsAsNpHD
DzpzNPPWI1hnWB0GHRDCHUSwYgYA1oQJsN0s/Rlbcg8e5XKXbl3+3NSm3iF1A3QhOr8yhbXGHm6C
ruffLg/SfQdc/Wk0PCq6cJEYogP42jvQB6cA89RBjtk9AliWU5rbs1cst8XYqH/4v4oinyjceejG
C/xBSNDY/h+cs3T7SIA6EuBFRCRTxPZI/wjKqQWkLUYAww5X+rlH5NfR+fBpyQTbgQeZX00WQ4lN
xH2zpC+D6+ZjOG7xaRi2t1oFOGmndqkw/EgqThIs749QYDmJbEnAq6ywbDIDpoAYlWibnongyNTG
Zg3clUO0azkx1dCOw84QNVR93GfokfWVEZvvBbpYsGANfcSVVVEuc7BMgBgeSQsYqdww5QBbssDc
+NL5ESPqEE8lWUhdZmNtTlIH/d0cj0vRRnAidNSzY9p2n1OrYe+k6WGKx+FFTaw9prIhGJA2SYUg
F4LN54Hgm9vycm2nQ03rtdzG4UM1wD7a2LvC5xMmlA7BFoteIAxNCRoG3n+HXDWYT5rHrEXiLN6k
4Sn3GAWmRv/FVxQUhmURtJrwY6Nwh9uZxeUYj99pHdFKdQEWvkz/h4jlxc0jxToTVcjPYGOVThum
9+1Cyr5eoJ5v8MA0iUB2QYvXLInxeQBlsdtQjbygExJ3NKjHb7Sml8QP736lvz1njFimIc8epg7z
6FnspjgLjnVC512XT797ZpjwY5rusfOCaQARW77bMv+RTaG8eJADTw1p5r8BW3D3MDBucRp257Cm
aPLDPi3xUCN2KdveUH2PpSUAfo4sWXEnm/torCVuw/Fedb6FsIT3qvZIV9+iKTkQirSHEFt7cTgi
mUeixJVTxPDqhl+of8arC8TywNFOlCaC1wVS06sM8ILT1MzwCq0/E/P6Ng6dO/QhhC8EeF2sRuJy
0rD/EAZA722DwigmXYw6gaMvd5hPKR2HmPHgq57MhPYA7LYqmUddbiFEjwSdJc6d3xMibdCejaE9
ONhcdp4Nf2WNuA88OZ8Aqc+XOcfaWQ8plAOQVnXB8h8jE56UFA/WsGDNnZjTpO21xYuG20PNux4H
CoZVZHgdRoyVJY3ays/NS2vpdSFuLD24Hiir6b81BeGf4tdD7swzAhj2WS9Bl0b8YFjj0od88iJb
hHc6L4JCJMk3Poq/aY83OsvQbXMuvyeE4dUNUtKo+NcNKYRAFbxOXpsCMHxM8Tbyk0dux+dp3cV2
aw+CTrfE9viZ4bIPluQxbOq7fpWy7PuJ79NtI1WKeuBuHCXGLBFechq5/1w8/9du/qI8yijEiMzw
Bkyx2AoFnMo/jNxn9OZh3rUFGTV5zpq6GYpgTaId/gVyP2Jvd++wEl5Y5A1ViUcRHuS+OYRpE437
qO1wtcYGHiecH3pzCEhClVYx4aMLasrxji9Ls08xpX5GAIy/8GZkR6Npe2Bh2OxMTrEKLFrzxQix
l9DDJMeTfn5yQi5nNaIQQwlVw1os1MrOmi8ZYntV1n9u8UL/BYuekewFnkCB9Uxc6E6ZrkxSKF9m
wvOOi3Ae0GfPP0Mu5FpaRptPvBt679Ze1k8dNHwoWx3vj/OW+M95qDFgsIlZTnlEVF/JTi+HfEKW
N4anMzIV5HfXJuxuJYmspiUkV9bL8JJKQ36yTg2P0LnMLks7WH50LP9iprseFzduOy0ytUtnFx0j
6Don8n8aLgrDCuoYKHZ0rPENGyRMjXnN3ptAbUdMJQWihMfmQMd53jM3+8PaTfHPpq0/c9219z4w
ywHCBJb7Zh5/eNwF3zxz7X8LYEyFntdpt60BOS5bNh55MNAnhD2aKmQSyt0AR0uRK9iia6QmocKL
TFNKwwCpyVIfYBxXq+Og1xhjDrgARDFJruCAYPjPOuF83/9Ka/ibgj3LubwuWaNd0W0jB7Bnypqb
DvIWcXrc7CPgQj7UMNW2AhonLnONvDV0XP4PpsQ9Il9wWEJTAwD8EAdaL48hJk/YIrQU+R1mlAjz
dbDGSb3ErggBL8ZDwAeUPL1rzphiBZ9sHBQ2f5LAXeFmiZDUlLdPOce8TRj6H1zh8394Sl0B9Xir
EBiG+DtFEXfGCXTcfh3L4Xcrj3bpbyliw32cyeU9lXVb9rFZ9zNEtudcNMOedTE8ey3vrrnNxNOG
Qvua5Qj3RtdNj502vJQJGw79mgUXuDG7AwwIeRm2YxXjwownatpqShCV5eDyuof2FGDYnaT0aNeR
vKYqxQzSaIyXrjAU5L+K+Qb3dAIpQ/7KOMoVeMPAGBlMfbI5g8hgfL9Lus0emhiFUgSRArF8SDUs
ZtGyU1Ov+YlKM30Hmpqd6xYcFH2oXgmz0+NMWnIaab680m3dHgSDhM5sBCt1rSFlCkhppVuwog/g
5IhS37a7dFLAsK4jDEPrktpTiIu9rFXc/Swgqt7ZOIwuIorMs8zWttrwjO46N5IjqKS6MouNkMA3
H40dp2pNO1km8JGWQT9sO1iL3BOqRBgRASSZEQfPoSS7hiFrzgy3SeCCKRSL2/+QmtAePcxNW9Ew
2BSTGKB3TFvIQ6o3At2hafZ51AWXDJAaKInB3D2nSbqcbcv1AZsB5rTZeS15A4sRj9V6SwFAOMSu
Jge+zMkTkQjAtk7oXZrMA3LqJ/2JGNoI10Iub4lryQ4NSr9fIAQXWWw73DwLXHUwCRUqCuoqyjEt
XzPVHwEHAhoTPoovjpPyShy6bLzqzd0AIWNP8TMfYOwyOIaxVz6uuOaWkWhQNOY8rTLGLbZ2fQ8H
Srt9zqRBvty2IloOKm7Vgm9QxjqA3NQkVleioTYp8IaifPY0xLGGPuMrU528tDlknMm1ssEmM1DD
A1SYMmrgHsb0Ry+Ig2gzLFJsUznIDg2CyPnJ4627DKrp/sQzpShkRn/HEe6IafLcAxvAXYUQGnqP
9sZg7q/lnvJMfOTwVNyJDKRRizTDMl9njsF2QtGEYELkFwuwD1c4aVun20c0z+K2SdnlFXJcEewo
ZkST9cl62rpFl/jg8bGu63CAlgYnjxDLgeG8usvpSM9Lu02HhOnxU0pMGyPt1ktE4Ygs2Nzye87Q
qYd5Av6ryLcXZ5p4QpKblNcUprB/6QZvJmaHACux9T4SOegjGsowTKubwEwPyYEkQ7kdL3vEC6mC
9FEpNnhQXFxlFKsHU50/BihEVj6UXT3hHI8gbv+WuZue9nkobiZr5sMwBwfEED12uT3gMalwaqMT
UBYuUYwBidFIXNS7ZdvODFY/34gqFvbcAFWF+dhOL9k5XqGtOYJRsD/XTlxUG6pD2AW/zmiJanU6
NRbsdpXJauviWz7jpGZhsFQ9R2nHpHjEPhuqQZ4+4Bv6TWu8JzXBq4c8TNHEsgCI/yam/qFdwzIK
7JNop8faY8QxzQ8qRqeS6OmWIxUZViROT4lsEAMqF8A9AR2Tjug7hkNstyJP5NRjVlzWQYvMyf4g
OL8KlaxlDR9cHLdXQmVUjGH9Ztd5H8aZrrYVIhYGh0h4TK7w7zanmoJQ4DEKzGF6w9w2Pqaoe+Hz
LCc6vmQJjDhrHERnbCc3+1DYCMdJLtA/iuxl2kb2J50jdhpH3z1um4xf5qQO8yqzTv1MkKruFGxD
fB8vpjboDadtg2gC8y8+H5E9sEElOxgVowIl24oQqWYpZ3iWS51mAHQKzPUQAazPiO5GNANenmqL
B7TYyQz0DQx67BAz1u/nqaFnSef4RAhjpZR1cOhMvlZNgqlk2AvcjRJOljbCQLIHNRdj2DTbjrYG
eR1SB913apsuuoPLNUYzc3FKrrhzRQxJthPPZHafE5LN4IOAew5+9fSljpfpKUvIdlMePgQ9YnOK
o3w/W5u6s5EtXJQQvndRhMLbyoR+YEK9nBogMA8kYP1fTNV/c+d/VRXTYc8K6zUxUC1ICM0y6vYG
8tk9zQz+GPSE2EfN6Avtpmyn0F9HmIy65eB5n6I+oh6TVzBwSseJPUDfQ8mZbsQfAZEbYatEj1Rg
uqDtY4/thZ/cqeix45HGRDmVF74QmE9SK756vrE/ciTLXZ7LHntsbB4rMjYyLng3M5R8WQC4m9SG
Vqlu8C6ywQdXFTYjcj5zunNglGMyAy4iJg2QbxJ3TluMo3kk/yN1juQmIc3XAhFrX3v5SiKMtjEi
fcgzAZiBweAjy62/xl2Cs2JIJ73XMDzj8F88rO12PAcco6Ri8277A9VLHBz3gAgoh6BuXOi7Fcb/
aq1x2PYDBnIm37J7XHa/y6SEjteBoyswRGBVVuXQNaxbSg62s4BMFZGqHefgNsRG/8twZ8MDtNQH
OvWIiKQGGYYLLDYIC675TffZsIfZeCzWbK4/59bcYds2PUDHzznWPrv1BT7N7ocQL0AXQTCz95j/
inhpzu3A/tOt+YPfrTtyOnzyfJTQfPv84vCk3CuAYfAxxLC5VAE+/2++MPcK4emBU7YiUXpBe2CW
8eh1oM6ZF/IUIji29G3WoPSj/+PsPHYcR5Y1/EKXADPpt/Kiyrvung1R7ei959Pfj7OqwylJQC0G
6KmFSKaJjIz4TbuFmZtsh7gfdqMX+Ido6kbk5LKG4rOTHCe79THQajTgXVPAMQ6AF9fJ4IUAU4IL
GMujwHDMdRpelutzuQ37rHhrs1rd9mIcXM8386MyDm9W5xi7lPvCPtdlsgZp+UKxHrC9TWrrqGp6
h/URsI/J8B4BgXf3ZTxkf0cJmgs9W3Pdl1O/qSzD3mdZTsAIIJtkpKVrxDyB6gS+Abi/6PdaOOrr
ScV+lp69+awgew/GHxpybtDsr7l/tC2m7aQ4clXj5HKXx0JbN3Vdro0OtUZd6hp1hwlhYRq7+v3g
Vxb38izc9nBJ5sut86sMS4vyd/yHdJakopJGdRzMsbvR6wJQAnWYZxqCwEWLKtuATUoPit6aK6Xr
oYwbafBgJZO9jobKWncU0N6qwG6frEpXDypeOLfFL+rE5k4W7Aq7ogpiBlK7qegwPhmtP6yaAv2y
is5tVo8J0YDevqIFtDRUxHUay+BVS0RYelR69zFehELHpbaJeoABRS+e/DlTNyLwVmrKVjdG8Qo4
cJfL8kmZ6h9hMD6amfVYpCbE54HaRZK4MchpMRWvpQKWm7rRXW2Z6smatPwwmKq6zQTWufbcjOX6
IbZm7bhaLR6MFkWhUHp/+9LZpQzTqvVZUJY6lzgbbc/ie0qU4MVIItpGNPy6OMwJuyT9ba0Ztz58
0W2jAwY007C7xTVG32r6dMhsBZhjYRxIBdMNXd/goJnNs98N0NtUormXRvY6toYXq9D++Gn23MF4
98eZxULPZKLXN4c8GvlT82gKw9y0yRAcBDB5FDSVbGYQ0fAMB2TS2OzAruSjD1JboOduJGW6koVE
rNJMfqgY+q1ChSqIRYdvNYa0D3xcDWsp2Tfts0K/cuVFTbBrNZlsyzGiS5DZGJDYQlsJzX8v26al
toELQR9l3hZ8Lp1wtm3ZOshWaPaw1TSFAFLQVei7huKu0VEsBUH2vc2aZjuEElkLb/wBg3Y8gQ5O
1101t9yqINtnuF6v49rwdp3h+JQaLZBSGfQWYfoIIUocpQdOsds+UPqDVQNQKOFhHbgi5Acr0x44
qwEjgzFgMO1bDyg7WFNfuWkDL9ylvg2InRblKgzjb7JpSioT2ptShwedQrPr2fJbFIJ6KcX4u5bN
u6FC3CPNhXYAwGdLAmMerSLjIJdp9xhZ6YuXm9/9OtRXed4BIpXWUZf+3aRgfutlMrjDOSDbxkNp
0NZnGowA8qTZz2fJnJL5yHGuzAjIZEUW5BZBo6zAJPz1Ep2VB15xA8pzIneIvFVTg69FGfLOQytv
lTbgt9QOfw+a5uo6ACgGLiK0V2JAxFX3n9EdulMU45+gDR+nGCP1LvJuMICvyA8odpcCKOjMJDJg
PNzY2FDek9/fFbqyzs34+xSjwqsCcbLtSt/l3lDfhKadkM/36PeB/5SxNxykpvrk6tpwz4r8EbXR
NkAqtg4mMCTmi1YZd85E3GCDggfFm60asyNazEdwG88ys24Ak/A6NWXYNqaXK4c62sRD9ANw2gF8
o7aRvZFt8qC7i+qS/gApw875VzUr7I+TNkngBANgt7jiwkNtVeKTvW6YRforOZdvu9pW2vCrHDy6
KeoQ/MM+rfeow/wFCb7re+wVAkBNjhrcK7rR7wC8RCvJtW6VavorC+HVRgbskKjDs6Bn5VkBHeTa
xOxtegFz7G1paWzMFiHVRNgtDsLVpneMt0rNbr0GIHSR84qeSIIdvDDWvJX9mft76zL2Jz7U51z0
7vU2jlaYvUZrRwbPvY+nuMA9UbQbUyqvsgG6b+Y7EzCCTlFsbU3pe6EE237St9ybCWwxHJ0mt16D
WdcjsTmwPYA6QPf5v9K+T2GqAawZyCuS4sEU1oMHL2Fs1J3aqm8MS7+OhPHdGfx94NQHmFmbJtCP
ICCJA+r4PRceaNOuaNbd5Nsk8d5t1TrcaKZ8n9Pcc2ktk3bUAIEt8CAnoLKvNCmpzw6PdRX+M5nx
iHNyFrPxk79qC/KgUzVqk2XylufxPQ1oKKAa1UgfP3JeMnDZ5r8r0e0HMcwHOiBlDjkoQKa/yQyA
jglg1G0kTZrgJZfqovA5VCUmzUCdcUIgyU1GrVoDKrCBzQ1UvdtUuY2igrMzZrJ0+x5QfrOKHfNb
1QFws8gkb1W8Tu693qAnE7T11tJr5RjYkhJD6qigRdpml6UNASe1nZ9gZMQB5zkwV5iMphZ20F3P
GNeOVWwnR35DLZ+isNfmrjPSv4wp7R7TgnqMwLh8V4cq7byi/GOKtNdXqZN498oUst99ahq1loCM
Jm1r2PKtodzXFeU1EQ3NLfyKpx79WSqn9AEBfr1hz5H/U9HkOtIJz9zKE/+EFQzGZvLkxuZuspJp
OWwBoIjfba6ARyroQXAJxQ6eivq3SIt3NQlfU0y3U8GtowR+JK3xURtQ7nH0ja6wwNSpKlcU/F5G
RexsAE77sa+FS9FFvcmm0XAnQUaadRSSJB6gW6qH2jrzxnYrQPzKot4Dw3ourfxYpuNjktE3rD3y
Om2AxxYq7V0qNFfhorQFVPinUiBsOr7/0lb6T6lQCowbmEWtNYw7GRNNVKX5EYjI20h65OugKlED
KsJobdqQPAOjfkfaiEJvSN219hxtL9SMLvvwQkk+Xo8WsYLWEGncQKu6APm2o+ywaYOpX6dxEm8q
k5YTxAof6K5fuDiiHOk1jfAr/GFtT9LcNzSldgoEh9AT97UR/hSTTcvTmkjX1EqhbgLIzikC8Tco
+rnsDfXVd3p/XUR+tfUH+LJwxCmrtVSVffqUa10V4D6Rr3rsQ/7R1vs4ax/GZDAfepg9qzTQ1TXu
bf6mA5C/dyAavOR6q7mzVcs2h1m9MqRyg/LIcSSjUcxebsYB6ppZgoK3Sm9Pzn2XdyG6teZ0m2vD
o0rd1zXj+ruddEfFCo7B6MwAqqMDNBkLva3pR6ci1/2NShOLIKaAUrDNF2LlU+LoT4GK1zpzkq0K
TfvTSuP7WJTRhvL6/SC0t5RiyY52zN/Mn0hiU/Y14Pswz5+5YT3EaKXbDiX/nJC4ysd251cxWQ7F
8pWMmo7JqX7AjWMOCsBTNh7equAyOanTQxTnVE6K8IYrxW2D+uSm1uURyM5fq++px+R/6KoCyu84
zsoQaz2nKVZpTp4s+vAA4K9Z1alxUtvuN6X1mRjk6xRe/CdLoXNvFcOrj+NOHuV7xEJuTYMVG5sU
GJTbybR/WDUtaWFjtZDUyspvwaT6Cr4S6vCYocWwUmV+M7aDq8RdRkeaQrywHDcMSI8yhYZM70VU
tRt1HasWSqLtj2yeQenRnYKaLEf9MUwAm/WyOQg2ybqalGeZq/eNJV4ApLwMmHdSuR5BnzbuDJBE
v7s8TZO8GadxXfmhqxXxTTZkAvqTdWipAUFyvxXmjPJPMEnX3JHgW/kWOIG2P6llRyktS8GmUUvS
C+RdUBx7jprpNwTJl1rPYXJlw13rmb9q03lFyY08H2M331TzteWpt1HiU1GxZv7MXWXJeDPO51Zq
Wf461uigy4xmlN0aLqbswCmbPgN9L6LQwPCwAo4y6P1BiSyxyjSzfjNjq7gv/AiaF7gqgG8+YLfR
CrgRGel2SAA86zUo9QY84Bt9jvrGNCNxb3pq9lep8hbpI9Jp6Mrzo4dCJDfJZMUPktP/l5JO5ZPo
SbaMIVV+15iD7Pyip8eXssD0PDO3SufRMG0yKsV1HNy2GrxmVUG2fGPCaJ+tRdtjDY57Z4WakdKA
t5Td1EWha2pVmm2pUWcBvN9VfTfkM9UYlU+q0OHTRMttxmf7u64stDWkwOGuVi16tpEOZ2tSqwZ6
fDwaPGL8K8aQXEYXKQaOhXD/r8jszjYDoz359LL+VBlAqBUABMJt9AdC0F3kOe+NaVlXZIzOyH3o
sz7HBx2O2IrLxLJTcRpTx1ypTvC7V/V8HYL2o41tr7gavl4WhTgjmLF0HwuniI+ZLQ5GeId+1n6P
eojRl3/7jJrI0m+sqoVwek60U1iQ5QEFDhMOdho9rJhxb3AVvSJbck44YyEoEmnCtv1edqfWe87G
m9K776MrAmife3SQ6SwURYZ+ioU92LMKU31S6nrXTRGYbE2uw6TYRGHpUqddgajYaxjVi4AEO3gA
n/bz8hie+7SFfBASF1NVJIbjBulrZT1XKiWT31/76YWayaApSU3bIT4FRPgK5xSn+gWh42uTv3QV
8wbFtrQY6VU/kW7C9i4jKHzdYymeLr/+mdW1dBIroKumvR/6J0v80czfVmmtUWXJupfLP39mC2rz
3z9swVbEptoMZXKaStrzbSvWidoeLOnvDNMG861m17wXzz1psdmRK0MLJwz805j9tSi0NVQ2vBoM
UcLluP6aMuTSSszsq1xosz5qCU+rwWKLg9HJlSuTfSaKaPPfPwxWObbwtfrGAd807NCs2Op6f2Ue
zujHaIu9DcTSyOPAQJc2bu+0KP1tcYEH9gbwaDJbzmeg+kAo5ZUvObeq5P9+CUgzG+T61JxM8UOU
9zq8jqx+m/p6fXlZnRupxX6mYClAn1VoaOrThB54RY0c/Pf71359saX9BpAiWartpp6zNfXu0YmG
45d+eukTNnSAn5xoctAgtNFmKLZKZsVXBuVMkPvXxODD8slLnSYyoh6u7XGN0DtxMqTXbslaryyi
cw9YbOaqzCYb+bn2pLUqJr82R1xppOmqiOyHy8NzRlxpaRBWOXDPIGqnJ28cA1JJL3iGLRv8Minc
7VWKGE9OZFYP+VTYt1NOxfxr61XOX/xh6ADv1N1kos9mj1RJVanc5ajCgTktu03aX122Yl5Bn8gT
/utu/uE5tV81NeACzx2kQgoV7zUvu1HUAV246bsP6lZoyZuTh9sKSsSVZfGvOvFnD13sfVAQmVS4
V58ca9DuwrovXpvOqLieg6NZ5VOfuB5NhYNH2e8lRL1sl3gKAF2o5+ukzTUYBhIpbnPotxnw73sj
VhCHEQ6UYdKFYqOinqdSnun7H9Av5C4uIhq8FPcp3VvNIIA1j8oL6PnppnBEdWcDcgcYVfknMmLq
CA2Ub31ohp0O2+pOTt74nPZ5XK8dUt59ADJqq7f9t2aM5XPX9iDWDZUUsu/L75NdKnDCe5sq4FBk
pA65MIIbUAGUQYw+3rYNlPhhUBy3pq7+k4YB9pKOZoibYvKBamrc+H1F/2HrIEqdNKi+Ga1qulg/
z83nxNrmQa2vgPKo27RWx6Mz9uGx1/Ji1SfAPHILhCR6I/5hwtVsX4q+OMJsUA6KlkfNerDaYmtr
mXmjm1oD3FqHKMYOutETH9JcyKpLV+TmjEcKzHqvU/ra+Xosb23UN+rN5U31+bYVS1HmYABi0VQw
BycHzBcVeGh4/tNEbfdK4vj50SvsRTQGoprKSu0mon3yNNK3rimB6a+xYv4yJdf+y59x5kyRizNF
01Sy046ZRN+WMkGy1pI/KvlWLF4vP+DMoSIXn9GpfmeX6F25NNTtI1Wn8TlAqP9K5D/3+otDpc1D
PHGtOfJ338YCpQXkV7rip4y/X377z2cZtYv/DWGKUhSIqonpZIj2YZqGfQJjazVK8/Frvz9nFh9C
l1OhVGMPvH9qpygGTdsZ3wtL52u/vjha6hwxNkQUUJdMv9UodlTpW6Bf+W3x7zXskwi4dKADhKpG
iQQWOBU0L0Wqtfd9N+4csPOI8KQdwB9H3vVGNcCnH6dvcYfpltIm3q7qR+01n/R0P2lN+dPp2cHx
LH2RUiPYtIDiEZsyvX3UddWN589IgcwfzUdHy70VrLrazW2N9rSJhktvDemGKo5+7LiZck+uQueQ
x333UqAJTiFaUR8BukjKjar5RycQ3qlFlO5ENwPxJ+GtHTz69mUs8s00jd0pk7B6q1kJT2sozPhq
UKx1myYcrKDo1qJ4SmujGRIkpmBzW7JVZhietwdHD0XJryPX41f39HMGxDHMlyYSyPVlloN0dAGP
TkpnoyPM+Q5vaqIUGenFHvEu77ukznQC+Wy8Ci9J7ofEBuiIMcGd0NTqINA4uJkoPybA+0ttnwN8
eO4nIj9wTSDcsOVB5YjhGwUv/bsSO9Wd6QdJuYL1kR3sYIzXAUC6+zJzKKPhlYNyRps/WUmD3UGB
x/OLres4MXmVSrljktketN30pI9h5cpSSOqwnnStMfkJMcsDIWyKAuUIJT1E4D7fZCPyWzMrkpSG
DnBiEItIZbUCwbm0hFImQavVnhJtFOm0kHsVB1CM2ju7GrTFjD9JAT1VMDvRbKEnCZzB0MN4C+aZ
KrgyoEOhRaJAKymCPzlS9/Gkl2wUg+WjiaSlUBcGUFtH3Chb0Gdj6xRYkNDFd9JcrI02RMUq89Qb
P7cRPFAozwhbD27gQNUzbLJcQV1A+9lqgRdNBeXXpNauaeF+nn8JexGkIDzF8YRs4UmJX4ssW1fx
D18+S/UhVu9Eez+G17wOPo+11A7/N5oI6GeWh+wgnp3YY3QqmuJ54P+4HEzknNn8d7+Lpf59XhqA
Zg3UgjEt9g+ZMqZAtS0UsSrdGKG6qeZN3A7Zk5cE5hb4ebEzlLK5LQA9gxeBwWNboJ98q9b25Bbe
r1aH1JuJAuZLnObDniJydEMHXD2AsxXKulJG5EykXlfia4fd0tAyd/wx9ZEycU3gRZ6lII0UgKtF
H8C6YmN/5jwS88x8iOeGM4zGCAzM1bvXKO5XLXeGhOJ66135BDGfm/+dBflvLejDExLTKCeWue0K
o3/pavGuBtoB6PUvRa3ylaTpuym64mhn4m/LptyEVnjlmn5mdRmL04T+VaN7EElPCFRI+i4QI1Nr
upJPnztoF3kIOJlyVLLAdkvykAZSREbvHUmmK8N27ucXWQgklwY+Midhm3xLofpZ5Z3srv342TlZ
bPBxUpo+iBGdyu30PvTDe1HRTQR19aPpQTgIfODAL2/LJgcCEh3t0vvSlMiloaYRA0qoqekjmdsM
x0wp/MNA7emKtP+/q/aTtba0ykQuNIXSJBzXk0Vw0mQXf4OLGrzkwVyRDgIuc21SyHVqw02DGINU
nxclx0pAEPaB7/wA1tRtcy30vuaZtDTYVI1k6rV07pnEckXbYpUD1omvlrY/D9Ry6a9J6TeIvTZD
Dz3qmy3AgWHbJ4IDYgTflJZC36vG2Lu1Upluo5Z1eWV1nokaS/dNqSN01Ne27ZryBUmrJoMkYLuZ
7L/4+4uolI/1oCsDkGqhVt/sChxvEJxkGaHG2H9xZhbXYcMXrd2DBXNpuW7ssuDODX5mpuBePn3O
DZH838A6ypQe5mRaGEwpRbYu8rJ7pNhdvhc0IOFkABH6SiTS5LKaUGrAPEs6De7kT/8kEO5Wdqnu
FW/6klI3D1gMVU8dIBG6Q+U5HCEfP2eBCWPUvjJQn0Zpfn0xUD2ZcI39g3SrWN33avCLluFX33wR
RenyAxaOaukawGGy7LHV/kDV/+KLL4Ko7WeNrnQMi0Orb2VVBvqZAIC+sHy0/9zj/AYeilUFwjXs
5LdsZhhekP4eFesQOdH28jM+PWN4xuIuZ0kFBlI5TpjIw1QE/av0IICtL8ns8/OL47dOiySGvq+6
/dTsJSomHud9So9XL5AxvOYb9+k+4ynz3z+kF33dtr2daYOr2T87ULwSvvaErlSaO1cixeflOh4x
j9+HR0A1j6s6koYLyAdyvV//o2Iaf6NY6JWtxgofewc53s2EKIqxhVIXPPUmIhWXJ2mejP8caTx8
EQqbtLVqp4lUF+mzXQHYpEehpweAopvbWH32tOPl55zZhss0zRksOYmM9tJIW7uczVKC58u/fG6Z
LTa4h5tSEjkzxEYitKbU5ruBzoKlWF+6RWhyecgGUS5BdTf+yewM1zC1N70ZrllZnXn55QkL4bG2
Abn1ro1lSkrCYDb6LR3Y7eWx+bep88n0Lk9SNS9yRCa8ya2mLF4Ps9ZI2JTa1rAscAFRoJjqStKJ
QLelHOfF1W6ctlNe6M1TEphQI7IUzX6Z9EjdBGgXAqtrciA4+lTt/cwz3yw7F7dIyupH5BPNv2aZ
xYeQ6uOtkvrjLcRzkP1aqjT3DXf/nyAPrFcR1uN7MdjasI4j23ntbauDIhE6v/wJYvKV8Pn5yCKh
9L+7yvD5DkfxK1cM+CAnyk4p/6qKvbs8sJ9mRppwFmHBjjuv72ytnPEhcKOB84aNW+v1b77owXCa
XdR3f0tff7v8uPml/zuNYuntWReFo0zgfVxVpG5uxA9eCru9q47QtvbCy6+5lX6+S4WziAYR0ge2
B/TVRSrzkDsTuJL8z+VPOPfTi1Ne9EMJ9MqoqHq3h6i1gWKyvr442YsYMKZ62gk4oq4al+9DgALY
jNmr7Gtn8bnFtDjomx5Jsl4mjatEI54Bfp31W8dXxGqEv/398gCdm+PFeS9UIha9kdRN+yT+XgnF
WiPNMRzi3u5OXKP9ExSm8or3yucPk0vzec9OE08i9OmGvQ6PG/XlZKa/KKK8SS3jLizSKw/6fOSk
upj2fABip7dV404wV6yguUU3ZFeI+vflQTtzfKmLiQdm2LY1tukuyEg0j1JEU/JMfyiz3NX08KcD
t2wDw/DKIXZu1BbLwCiQ21BhKrsIfj6OpjXT3ooDKuXDCi+Rf3QkA67El3PDtlgMQ1M7MuVK5eIa
7G8stuUagLYGLN65cpk9tx/nyPYh6xBqGaZqy8iZY5DdaYUZPJm0i58uz8u5X1/kflEA1WKanNKt
2uCHFcVH2LHXPMA+HxuxNKftCoEnx6QmbtBbsG8jQK9iwkwBxOI1mMe5RyxeX8huQP8sto5m8RYo
j047bIbS+9LcCnteXR9GPk9qR7W7vHR1WaT7IFfRA4kQzsI8M3q8PPxnjqelRW3vROWUJlbsijqO
g3U65uZTZ8MQKTiKt1ShodVVKJ+t5RDg4kUX2rny5HMjN//9w8fpiRl7ljZaR7SO3osRUh4Kd47p
X1m1535+Xm8ffh4pdzTTpz51MQgCwd77416dobGBE41XrkZnlq69iFiKUVuk/LlxzHC43voesvZ1
Txfj8szMCcInJ/myTTrk2HS2WmQdk8xeZ8m9p9L0tgtyiCs779wDFjEqiUxrqFKtcOtugLakCK3/
lVm1/dsQdJAkflL7y19ybpwWIQqVZ4GEukhcs9DLPbqJxk3ahsnmS7++LN332UDbJjFyd4xqIL/o
Xa91JP+vzMKZd1+W7lE28nyn9BK3afy72OxfdMjCl1/8zPhbi93thGbeRF01G/FoL6KNtBtfIDim
dfp7jQbQw+WnnNkHS59aNJEEOldR57YVADfks/7xg/h74dtXBujzc1VYi21cd1Zh+BFISmiV/T82
3qx7urHhrxL9pNvc67U7MxOg/ruiCb5f/qQz92BhzZP1YW+XE3q6LW5PbhOPEaQupGwbf/it1/lJ
sbWd7GrjgLCFqxn2r+aqaeK5pbDY7m0nTcNxSK3rtrzPw/ilMvMrW/HcIC6SE4H2mZKrVunmWh2v
0xCQtWn4t1M9voGz/oEu3A1aN1fAr5/nJsJa7Pt00P2+tIvKbYpgG81WL122d+AwJOOTqNC3uzxL
5xbeYterEuVJkXc8xqnefEt799PoMfW8a/CyM5+x9LbtgiJUjVap3ICS2khzN9QNOOvwR6cXgUDs
l75iaW6rjIgSVQ5fgdz6o7QSqAZR9mSE5t/Lv3/uKxZBIBqR5IuCmlGy4Haqmf0AZ/xBCBN/sX5X
1RjsXH7Qmekw5yj0Yc8gvt1Gjc6sY6ZU7KN01LdOF4qdFib+lRbeuUfMf//wiKzq8nrS9XI2xrNR
zFNhgsCrHpOvTvli35u9FyOEwWDpPlqBeau8dRaiJhPwgSiHxVrbV7bIuS9ZbPUiSewki7nd1uKx
NL854keavFyeh8/tczVhLvZ6rPRJohh559r/egwij9aj69hBaEJV4i/003zTyKx5ymJ0LL3JHL+B
/TTxaOtit00t+4Bed7cL0LZGFE+J12iojKjswG0u0dL4ffktzwQkcxEjvGzKfASIKZU57THUzLvW
V14wRr2BWb2GfXUbjMo1mPG5wV4ECt0cByvXLQj8mrlP4fEYk7lvq2lz+VPO/PzS67axkYuUpq4c
07Z6TtLgzSgR4anG4dfl3z9zjP/H79aeBNDx3DtW8o9lPUmYYZF/L4evbapl79guRhuJ1cw7pvmd
kbwk4tHqf3ztzRchAXgQZ7IjvSNa7MlGnbq7KaNSkQjnUZnF9r72lEVUiFPgnpmMGP8uXPchdN/m
ZxmiUxddmYBzE7yICm0BmzZEp/3odM6doWDelsTpiVZjsL78BZ93czVhLMKBmRkKdHzEHFX0809K
r2k3Emj/Wlr0dKAFjyrIUz361ab9tMtYY9vRrmOMGJXycep6A0zHlO4t7E6/drkxFjGEHm6O5Stj
SlN+sh+ld1sOf6587LztPrl3GIutX2KR6UkoxfgqzEJTOhZAHFC3jpMdg1k+AnbJ7TjAX02cWT5g
KvVrwzwP52dPXgQCOq0TYtzsJAijmo2ymqM8VjAewdL2dvFQ556Oe4NpfcszG+sqTIHNk4lRRRvb
zjfsBs1nHQzE/vI4nNnW+qLq4edOLKFQeUdTnxCq1O7rRH2DMLanhX/42iPm4PvhvBy00UayhFn0
gE3hg4m0A5ZwrxlK8ZcfcCa5WLr00hTEE6AW3rFxxJ01/tYVEzgguqd9uDK/mMEsWW11AYBML8uZ
9Tp960Rv3TgRbjpKgZb61J3KEle8y59zZqMvWW0ROgVRhgCLSyITHjRsBXuzSZF8kcX28hPmkPHJ
Clxy2zIjNrscJaJji4zCMfQ0zBCs5Is3en0RRigHit7AbPM4Vj8r848H4laKB8RMr4zPueleRAX0
u6NIeKaHLmD7HPg+UiQZePgenXI1hNTsld3u8jidm4lFjIitKWq0PlZgOFvoFSG6vGkmrBZgWFpX
puJMBqIvgoGlOqIYet07xkgCrUSdvqRxdztM0Ul0wRNiokWDu/DlzzkzcEtWG3JFlZHXDFyiBesW
yd+h/2Vkf/wYVol8vfyMM/FkSWzD17NBWZfJ75N+nekQpNejKNd5318Jn2fmZElt01JHwx3Hto9I
q2lUges0X3XoDF9+/TM7Q1vkClEctWU78fpZK49G223DSL9SQTg3+vMHfQiDmoSrismRc0TAqTmk
drQxI/POjJJnNAtbRL2uAerPjdAiURhQojTRG0NOIR8T1EYUuLHwi7956AAfLw/TuW9ZbPEgq2In
s8rQjZ3nEAWoPD9q7Xsof2KkfOXUOFOx1Ra73FdRldJw5XbHoH1DKG9dphgfC+ydU4jPtokaLkY3
BwWrmCtzf27cFrs9wqIz7MNKOSaeiwmNrwsssq4trHM/vtjnjqNoxQjaxk3L3zirrUX70xLRlTc/
s+mW9LYi0bop6KvQLfBbj2JkPlWcXkz0b5UrTzgTppYkN08TVd/2pAnS4Vbh+NarqhnvbR/8nHL5
QOlKIIlSPHxhdelSXUxE6Zi1sBKIgPi+Yc3zPbWqVRbwn3/vwHu7/JBPx4yHLCaklG049TncM697
N/Bmwkp7Uzd4vMNUuvyET8dMR2n1fze8YSQDlgTCdqXIf+p2cls7ablLCwDRsY6xuW2O6yjrvtJX
5GnzW3wIL6beosWX+Npp6rB3rZR0q3hIwaZ49VwZsU+XME+Yg8GHJ+hjbAcaNjenHgmkbhx2XNiQ
Cnu5PFqfz8d/AAQIoaFIIpj0BgvgNH/v7XffuLGja9Duc28///3D28caivQ9nHEX1/dDMiK2iV/L
fkquFaDPvf8i6k5KECOBxfibygScRATdjY2336rzgxL9FPwcLo/Tue/Q/vc7xihFFklIxFjjFr97
vIHQeK2GaxTfcz+/CLt9WfdcTiImOejaldkNPxvb/x6h0HH59T89OVhEi71tYkQ7VZF03Aw3R3hA
kY6vvf+eT3+s9Eop4V929X/SW56x2NpWQN9WpWR+MpNcfbI1zb71sQVZRehp3VBLtY5BBOpOGVE6
doLC7GDHl80qALy+DTphbAJpITWtKOohilC5bAMrvRudGpe1rMzWQAVnbYv21a6MEVNhxHw7pcxW
Qegrq46C0sEwVPxm0e7cGK1ublDei+9K9NEPeeg5/8Stz/0yrFM1/NLOVJeAOVySOpgXdXmyET0z
9ArTBbkf02ulpc+XtrqExGVQRuxeCRCiwwoQI5HVULY7Y4KBfJWDf2bZLVvYQThlubR7dPct2Eah
iYaOg/5txmF2ed2de8AiPGpwL52p84aTr2vl3kgjgRJoiaXYhLTP1x6xiI92VaNjjevpCQAsolms
pUmiMajvL//8mZ2zbGHHJCdxZhrwJC0n2xpTlxzMqFPcDJVznKWn4piA3P7icM3D+CFa6kk74DNO
tITXuwpK+snB9xQdrcufcuZktBexMkyTOqqtJjo55SHXTkYR43Dt7X28Fb3BOVXRcOUIPjfri2Bp
txjN93QEEU1tKCFb5ZMzaT9wX7/W/fl8a4j/NjcLxOlpB6A7/WusXwsUKRt5DI0rd4YzxBGxbGtO
FDZEz8XhpKe99xPD5PQHMlf+a2Kmcb4rclsWq5lz9az26Xtg2/YWnzxc4yLVfL08V+e+cLESkoLz
UtoMIYL3q6LDZerW6N/bq2D3ec4/CdbLJqdjIkOcIzrvopl6SnGTz6zh2+VXP7NjrMXsh02bJVNu
WG4/i+GhBh4GbzWh1zbg4Gibyw/5vEurC2txYtbKAMiqE+OpTuJHZcRPvn207O+NltzIyEdKcoeD
iZ1cQySeWdLLtmav9r2TUu13B4TakbbCAPH/OTuT5jh5rg3/IqoEAoG2QA/u9uw4dryh/GRgkpDE
jH79d3dWefnc7ipvsnCqoNFwpDPdl/4djsWvzz/n3HSvzs7aBSBSa4zZANxDD728MIdour1m4bfP
X3BmUtb5TFZG1Cqd4+SvgmQSRyqeLLsDYARCzb8/f8UZ87JOZpYdkw2YtliyDVq4INqJZrsScgrl
j5aI23mCmDuRF4rVz4wXO33mP4ayXaCXqxwFGEEkgCGpZ3Q4mS3SYfMJHn5hjZ2Z83VSs5gdP8w7
B1pU/DYTV7n/aMUFX+vco09//+f3e55oq47iUp97gQdFVnulvfI4+NP753Phf7y92env/z6/yMvK
5OhfL2BIvtWQeN4TEF0u2Mdzv361w5VVuTAEo+8M2TGC7O7oyVcopl7IP5yb3NXWbqbCttC1X44M
fNErNqHbdHAElEpoA+gDNNW++BmrS7EaQ4AxoSF5VC6IZABBWBDbQNC9cNye+4zVnma6myOQhcKD
hNwtIG4xzEcs3RpFYl97wzr5WJIlCgWdcX3rQ4gJi7gPoDgZfKv498+X0ZmJXmcfQ7fJADREd5dg
4VseTd9VGd7ZDJ7u155/Grp/lqkbajT0o/DlYCyL4D37N00joRSrq/DCG85shGC10WQzux5pNfoC
VfcN0qOHgBdf28PBao859tQT3fnNsZNZ7OAupThgs83r14ZmtccQbstJCLXDY9UzksJpQZN9IDgQ
jJW3+9orvP8d/RL637n13eYY8VsePAPB3QVfsz/rNN/CvdbWPNLHfDQZWtKUjdH1/LWYS7DaWFUo
xqLlpDnWHlhR/wnoHSwXFvyH4U8f3X7/OyRKokvflhXDMrF3dK5uyYzUgEERBYn8zaDBpB5NAXTK
8jUb5K8cpCyUealrAQ3TDEgrrjPgLDgtNxUtLlSb/JV1+uCqt87TuQgpuAFi08dp7qutX9UFMEqo
mmnNUH+HMm3+B8qVv3nL3EM+Q2oUhDUgBsYxSxX07ZMI7eX7RTN0G1OnvA1yHV2xADzOErK6v2Su
gUcHsxYsDrncBwsqvWSEMixcXvO0GwX/9vliPWNN12JZgzHA2zZFeNDKBWHNaN3c8MlwhCe1fqkX
oIW/9qKVxehQs5wDk5MdXLdIaG3SDjztbEJItP7ip6wMB6uxH3rtuMeCOYmtoPxceoeIQRGy+u9L
37DOmgqL4k9ka5ajNwg0gA+J6FUy+e+B9/L5C84cDOtkqRuqfJJEgJ+nwZ9EjcSh8wInpUNgNp+/
4dwFf50t7YpKDEHpL8emDXvQVhCTCNAwvTUdvqkEiRpnaiQ2fJLIh4BCuXWh2XphV7onE/jBnln3
AteLa2mDyqEDs/Wz8p1vUQfcAoTT9sK3WcwzBiJ2EIE5OCBT0r5T1/nWd+aC7T8thA/evk7lWk9k
JWejOU6QYt9qaEdsSNZfknQ4Z+NWZr/rlA4XiBQeO/ZaOqD7qOImoHcFxG5duwDvrjZtfWEhnlsn
qysWOOdjgXg1RKdZcdUAttAF4/e+XC6cYOcGanUSsJa3FiSR4FCyBV1D+aRP7ImvHTPrvG2BIo1W
L8NyDAiQFmBBaB7FhbiUpzhj0NYp21YDfbboHtNAPJoaDUIX4Et5KtymSaHIsv18H517zcpTGhhU
mqF4jRkwBLgjKIPX1wV7gdps+vkLzkzxOndrELRtFECQx7z5rca3GrmwpvzztWef3vnP/RDQGl67
NWwxMs/xgmj7PP1HgLf+/OlnHNa1Amk0BTNEAWt1HAxwHbVrW+gXgG2J5nDT7XtO+2SoHPogeSYv
uDZnFuxamdSFeBKkBDl0aHxbP9o21NsKZV8XpuLMzl4nb1vVBFPfVdlBVyOIJxTqJjiCf+gQnbKI
vhc3tLp0cz/3IauN3UNlv7V54B8qu9yj1Bu03Aoh5M8n5tyaXW3rGbGWCoFvH3CqIvUX7xqdYVMw
HYbskmbOafV/YGHXqVvQIQct2lIdDXow7sDL3ASQ/kqUAlSsK1EwJZnYf/4xZ0ZqncOtq8alPLT6
2Pr0WGjn4DJ94dHnzkhvvbmjeegAF1DH1vuTKbEvQPcwckxLRWO0TqC36pRNCvukCV4+/5ozu30t
YwFMDkOHayaPjs0KDnIn8knUsQSoUqvdh6+9ZLW44JbXHNmfBsgzsKjUW1FMSXvJppybj9Xi4mJC
i2skWujmBD8Gsrzhzn9h3Z559FqVkAL4APxRGx5o+HMmD5Xz/fPxOPfckwH7xwzahRayNfA06wlk
GCDVSXdhOs/sg7V4xej4MjNCsANUt99kmwvAGadYgLAFzf/yd1062699wmmr//MJSrooK+E4TMuo
uJ2Il8fQ99ZfHPfVMeEiTsdq+ITHPl9+t775w5tLx+cZk7pOwqmARmJwEDfVvN1rdz76tbOTDRgq
A73FVTQFBg48tuXCjj6zvdbyFFAipCUKCpAHDiFYXX9TAzocvlSh5Lt/L7v/zIGpMytqiht1X72F
iEdVoHcQsMc+n+FzP321aTtvdkLI5cjj1NENbwDQozU4Pjm8p6+9YLVxNRNN6YDZdkAgO5ndZ447
Qc4uXcfO/Py1ZNfc2mCq3FYdo/pl8oHYjV47tH99/tPPbOC1YFdWLJHrCjSQsSUv44xOL2B2bD5/
9pktvJYFyXunkthbaE7zvNeMAcwOhi1QeUMZAX90XNQl/ZFzTtFaJATu1Vw1BAKOpTXOfSAWiEr6
tlM7Vgz5bgYNeduPLUJsfq92RDZDip4ZYP/GyPmpeDd86Q5F1kFJSLd5SyAXaJbq5k2NxXXNuksx
2w8nyuPrplvTgVHWFxnINwXk2nK35XtdkPrCVH1oTPB073+NYKmCqisdrzmM4Lm3oNFU8gZnp7tr
AXxKJXwl6EIG4g0ZtAU4cz1dGLEPlwjeu9qafTsQvxIdO6DbjByJswxpnRXeD6yceV+1wwxG3nRJ
6+Xcy1bb1B2nSRnmMqCm+JUGEBcga7TEb0Iqrgp2wU6emad1W27TTCbLQAQ5UhrSGwnN1QS6L83V
51vqw/unx9dtuYjsaj90DDnOCuwM/R8ZnyxymbxuL9jKM2O0zl97is3dAP3NowQXTdZO0nMLjK04
GAXmpnshSXbuLauZqNVCcs8irDcvbI4Dyn8UXCXLmO1GfSwESJafD9eZ96xzi0FbZKBiKYI0hHgp
BZqBI3bkUFbv5vxqGe3z5685M+fr/CLY7WGAxjEKrcisRSym3mEFPH7t2adP++doxMxO4wS2Pcr4
jLchSJTGQei6F8JJH54tHl8nEmVZRJmqKQZI2BuixhQArLsMImdf+/Gn1/7z45njRsoiz3pEg/fW
9hG8Aef+80ef++Wnufjn0QSIvQg93vOh7ZtnDa5S29KbDHH9zx//sQODkVllOeoABRVhAdcun4FD
oxUwaQ39Y0MJBJXb3IIhB1QXdKhi5JW3TuFceO+5FbsyxAMXxjSZnQ+u885w2Bf6yfVfFZg2Rtjd
59/2Nxf9/3xMfNvK6i6aAFzULeRg8hAtlpnSKEvMODDmmZ3uumwRf4Kia3YhMBC7aiDjfllkcC2m
YQa0T3KUsjUW0pOcQ3Vv6FOgyIJ9PY/5+0Souzl1011VhHgPQKeVW4OI8j5CmhGktAYJx2wYUSYa
BgUqY+poV1sBuCz4ASnzmbPp0TqaegJsyQnkg42KTLXXYbnpg+bnUvB5G4gov18QTMNNgrMW3LGC
V7sJQHWQG2ayqzwA30wvgNK0wHUe/XHKXwC95XthuJsOg7Db0CxZGoaAvblWsR3PDHtsehq+QOGz
TEoKQKGZJpqUfWUA/IuqTViCj6VFNKaLZzudoE3D2UDAu79xiMbCI5m/uTA7WMAfTM668XHwunzh
YL8fzJw/d6jnQELhCdJQt7PfPHz+ijN7J1i5PAHwr32p5+KYjX46Un/ndiJxhjz9/PHn9s46tRnB
N8hFHg5HXUxpWcn+WuUgU/Oab9GWdWV7cQvA+5/KLUzqitK7MHLn9s7qVFEAeHCWwSQAqXBsM4Ar
sR6CuJeRAkOZAtpbgGb6+Teeedf/S3DbwqVmBv89m/z/5EJ3UhcqjlyFjjYBmBJIpBeO/L+KEh8t
iJWPXUIgDhDFvji2cy7QXdFomYSVV+wg5UX3MrfDFkkGs7WA4P2OyJxt9RzmO17XMIpu4IC6N7b7
HCznPYFQ6Z1nzPjMARm7r4Z+jhKaRcM9H4sBeNIsL8bYFCiP2bqov9wsSx3GDHXL8cJQXlzRsUqh
U1Tf5wPqGYHt9vcBoSAMOnT0dmKJ6uuyHOstSl3Dgz8jKFCCe7P1GaJMqIslN5K1KELnyFtuIgby
7uCnUeikXe7J28px86MNID8d2blOUY8/oim3mvaLl8/bQfbVRswQSRJ1Nx+4y9R9NRb+1p+F2Xrl
+KMSFvRlmqlXaAqr3UQLhXp66l+1ICeDH9PIFMWeoKjCoqUEZ1NMgZqI+3nI74pctBvfRF2qRppD
Pz7T24GXlzzEMzeEdUa+o8wpMk+URwRZ79qQ3JN+vLDqzz16dVD1M0i5ed1PR5GPMSXPY15+8cmr
s4joFnx79Bgfh764nwrZJM3o5xcumud+9uoM4lnlzqDHTkeOQjndpMN4aUDOWbeVGehJ4TlO6BXH
ipmHuiz3dU/voNn3tYvHOhEvcj+0rYHxBMTwfQrzdCKRiEnfXWqrOGNa1on33ik81oDJe1RZ/jCP
5lpVKLsDJ+G5kSVc2oUsF4zYmZFa59/J0ntdV/nFcR6bFwNcjnK8vSm8r93+1rlezyEdWC5tcSSC
ddsOXLgUIAp2IQl2xhVaJ3pZQ/IQ7FbIUg/Ayg9vormFfn6i9ZdqhT2+TvPCcDGvKLD8lfojVb1d
+M5Z+IW9Ff4NnH1g1tep1KJWfWA6Pzswd9H1hgH1ez92PNv3rGnup64+gVjDot5CB9T8EZMzkKvO
4fMvkJXBhw99PqPw3htAVp6W+bVouh7Ibat8KAMtffm6oEb/bVI+fMUmqusEtSMRmppymTp6GOM8
gBYHoOfEvyeVE24X5Xn70Bi9AXvUu85tP983UBe57yO3PAosymdN63nb1TS/D32Q/SaAkVPjE+c1
DIh6rxFgiVlP+IATcMnvm0xXm3Gc+++FkL1GdBiePlIYdXfL66BE9iSUu9JtIaqKkrqtH3g1rGNZ
/QArALIfEG7ZZnqEjqxwWLMrPdse0XEEbISo5x13FvF7yiLnzqDS9p50fXUQQ9kCo47CWutkzrFZ
fP/BddBDFKtqhCholXfwQcx0WxEBEVUEri0U8TK5ZUtf3zly8DZT7strtgzqx9w7GpEiWfzxls67
pqL9XvVosu+K5cqru5txQcLSgeh3WjlWpx2piq1BN2eCDheZWhXdAltxzTLdgHxuX705YKkw/ZPS
g05Go8r9ROY2HqNgPLgeSrfBhoKAAyN2G+TqWsD9jlswTNzCXi2B2QuQYiFo7saDtb/UFNwUs3nu
WlFuKQtaKBUMMoXIEKLkzQxkdOs9SQqqmDNSEre1X+xkwe8lh36yH/JX5suf6Bpptk2HwqHIeGCA
LuWDI9AF4zYSbWh5872tTpL9vjmSOgTHruFLWtZQzw+AdAH+FFqL0ArgidTLT1fqnfXa330e/GC5
uQ9zjW5M2V8RKLUi+11eQTXdSxknQ+KNznuPbva4noxNs1MjsAbzLbGuwDXCR8FsWZi7QFo/zR1N
7oIRaVWk2uhGlcF2mdXdgr7laxjdnzarH83Q3Dfgy6SDmPHflfdOR33tKPrNB234sSLBO+gCJnaN
MMkYNAQ7DcD6paHhH9KKO8oQ96Te1MYlad0DiAgOxrjkhzz00UhcOEm2NKfGJ2ZSNQxPxvaIhS3N
FSUwmJMYQ1ww+Z954WHs58DjNM6bQrUvDFF/DTGrdx6Ix5nqpPP75yLKv9dD8KvniAsupLt2m/DX
THJov5CWJ8WpWrIn6IBaBrIDD9LGTZRVSeCL6wxcltT1EZVpSwAvFHN/1osC1tcBhUsiwZkN5hYd
q1eBXz86U7Wfa/EySih9u0O7zQ2/kcLek0X/aKS96aDuH6t8RNcVJjny62ta1BXI2MTbcKiRpmOI
gnhcZNsUuaNbkxf/RUHwOAM3oHMftRLhPe6dKmkIvWFjViFi75bxOPMraDTGba/uvMY8er29YZAR
0Bm4cMGw7Esb3dBw/mYMPfYN32R9exNVy7NX4V5BNIBl0s8PPmse8m7eOwU8tczfClv/6nGWJEGn
wH83RUw78g3in3+6yn1FqxuoDqymCY1aLN+xvmlD1e4hK4aNEExZnEtUzpq2GpPB8+4IeHMAM9rr
NuPDlvGlS8lAUyRqnmQUpo1s2njCeoJNczeiz0HYIvKXLOS1l5FbLNUmhkJ3mEDx6SWXWZplfMtr
NEGBFrLLoFtlPe8+WtpXNcwAG0QlSztN09AHx3k+Xal99UuZ+r0t5l3dnmqsS5RWBCgfyizZ2xbS
/j30PciyCaD8EPdAU8dEyA3iZf69H0CHqJL6ockLljZwb+AKLHsdqJ+Giv9sD9930kOR1H77jibd
54oKtJZBKxfJmvkdMgkG+zIPTwGNfBuG0GWOSAZ3Nl/uuFtcaVgKv0AhvjHW3YssW+JMZTdAHkN3
wtqreZLLTdhAdUx4/X2mlzuH8iWeCPuuHSwg2fDp3iwBgGfLvUP4DeEco75smqx/6qn3VhuHPnWi
nN8lGv7isMxJ3HlI/vuTOZqx+DnX82PGvF3F+kTDJ70a2ux1wAKJy8XczDCQOEnmPw4RNyz3nifX
bRPwNXcLh8M/hc6mZcFRZ+zRl/OJ2ZW7wH6o53KR6Eg2FqLKRshtNAGI2jo3Q+keFSIXSRm4W6Za
fu35td24Jex2n4cbbeEdo2HozqAGIwXF6CrveFrmqjtKaH/EtUYrVDXg9ENFe2SdH0PrXo9+9Asc
wvvZ+lcwOP/VRmONGfFfNLTf+RD+IKhx2vjZsCv86hl6K4emsd7Oj2YZd2QA2HEG0L0KrqhGKDFo
l32P0zluTDvuQuhzxfSkqS0Weut1BWiCzqkjy75n/vRkCK9Ss9Crtu3uuTJenJUdOGEGBSMeh8ii
ZK+1tFe4UhRxOJJrwmH0GBlIGrT1tIUG+W/aQUWBgX+TFBJfNwz8t9tSCDcw54aF5a6O7HXkZL8q
iMQBGdXh7l5FT2NQPIBZ9dBCUynOs+XQ6lalmkr4YABKHFuheWLnvodMf3aXY7VALiqnSbgU/wWj
b2ILNvRxiZwpweD70IWxD0h7NfGIwmWv9KtvzuLLRBXTnZb+a2D11vHGK4V1NXtlDSttWNy5JVY1
6JbpSOoqKT1UrkqbvfTgeCZthJDdROSzB9JZPqkbUeFEa9VjocXGHREfGiFJoku7r4og3Neyhx8Y
sPewDL6F/bSTsnLiDtV+Sb8AmN2WeRZH2t24MnsE2PyAwL9NfIIEdd6r254JFGi2p6bIlkwJdTuF
6O1wgi94UBbKRoPmCm23WDzoDFnyF/R0HP2+2+iRE6Cm1APUAVJt/F/ouX0UhQNM4eT0Sa0HdJaa
9htYJseoxeZD4IHGYvQRZMFBgm6vCvX8cmcgZwqqKP2uC/c/5bOj7tRTM2L5NAVN53nYezVDXI7v
5hnyHyhYM3E5BzSBGudmkqONMySXCUFRrsj830UHGdx8QOpJDXnMWo2rTo32z1Gr+WZxmLgtzeLG
ZdZHAIMGdIN++tsmMz+9hZebAdY4DrnUv/0AYjCpmfK2whrX5VNWtVuAHBCD6lGqMaGONwy3hRxe
aMFeAY6vUc5rb8YemcnBezIMn0+c7NH1ZZSM/vQcRfxHRUs0JRGRKmjlpVPUYaIq6eBch5AGMfzd
zt1NI3EJzuh1xdgBxD5cNso+SDJEHbfMlc0YZzpoGO4/jXloMrc+ohwWiyOS3S4Hwe4OXb5siosO
5rKvc8yRqQxS4RVzfjY0KmQKxYA2S9sG4w54XpQlxPHVHfTFehEHTVtBT2/OgEadQIesNPFJ0g0l
GoMZbgEyaXHFf4mGEErKLADfFZW9hdotlZUPIhjljefT8rHum/wGYR/1VBjAEGsnKB99F0GFuESS
IEukE7Zd7NeE3wOtY15GVENdE1oh9gpwp91Jhw73lc+nX6zOuU4L5Q0mKXAT27ut214J4+QYMddm
DCTyGZhATbLwjloYmlxAH/DKussUPFFU6TWJwuEJNh6qbYwFrCAW1hlRntFiTUDtzC3qtPEZxLSi
LBt/up0dbjNjZ5yfkk33Fr/0JTA9//l5RO6cM7uKVtDB90uwbpEQEMH3soYzsjTlD+TfLpUTnvPL
VxGLJiCTW5fSoCmnPFaef7WE0yP8lDsuytRp/UsQ5DORkbUCEFu0lb6PMCbKgR7G3oc2IIqYPh+k
U8zwA6dzXTmah8atHUTXDv4pBrY0wFVOZYOLieu+YUUC1rC8qmC8ELo8MyXrQlKvaCMdhuV0mPxv
WEFJSO549aWyCI+vdX8y9KDnzJ+ao+c3dY0UqCheKO7U0LoYTXkhHXPuC1aRctCvrdvxZj54qk6r
/Fo7IzSp1YUgwJkQxhpjnxtalqqozZGLqrllUBo/etI61102P3iCX6rz+1t099Gsn1baP7kybTlE
zeGcHMmDvrpDjcodJekVU8mduy9g3o/yio1xN8SoGI8T9/cTe3mqn56q3SWNinPLbhWj1HRAR8ZQ
6WMzLIm1v/3o2sBNFtlTjWvGnF1SLDw3oCsbwItGFOHsoW/I+7bA8NX1foQiBlT7L0Qtz71gZQPc
HgEXNRuQQvlNNSN84CdLcK0AB/18f557/ip2WaiFVoVG2SRi++pPFCKO0Odlf+crnL5ycC5V2p95
z7rKNCo8zxVKKMSGfgACc0tx9g7127R8CSTs8XVtaRZ0wgaFbY6BIXtUweGG1bZhPHrtJc2Av5WA
H6zqdYlpH47Q1q5ndSznMTsUXiuTyCMI6uPgvA2BxY0zNJOnLZox0qWvEvRtONuhNvmGM7Xsnb/3
BQtWD2i0/LqWwr/1C79LP5/JM5Zj3RWE4Gc4jGhFOY7EB/THRUESC39N4fD4+fPPbKm/o/LPnhbz
BLXsWk04pqEOOVZerLz8kcjuuiH1c4OrvQAO9cKyP/Mxa8YX7mnSQ+UBQupNMb4bhBqeSu2Jjens
JZ7Hx6detNZoYQ6Ar0gOCpTvIqvVUvx2UyKy9flo0b+JuY9Wy+nT/hkvB5mvelRuCzGJQT61IEHf
TllldGyyZXm0cpzGGLdCuuuMO9Rxq6Zu24C8/AM5ZO+pD1yrcXME2aQfOLlTp8vYBIF8P3XrBRrf
DCCpdPAtcjAFyrKQ7MzFuJ+M8Z5BIyJNErmRuZ2ssUnftDP0Lv2lT/mYw8Pinu67RHcEjRaDHIe9
0IYVMZfB+Ejhcz5oHjZJFQ52wWV2wRKP4G90aV+4HKiwjpRbrWWxdfxGJ6jSJG/Ye9FbyQf5fWyC
7kXgy39lXKvvLWzI99ZSkbb9jArsUXIERTUhyGJM86bIHQn1eMdcR1CNO5KlCm5RIO5fl2qSUex5
Q4VqsBntyZsFCfm4aT3ep0HAqZ+YieCaUvfD8tMEtD50gRJJs4zd9ShDgqAwE+iMooXQe+o581WU
FeQRTc7LNxF6buq1UbnnEX+lIVwjUdbj7wb6iiBn+XyHMMl8L2v7FAr2MtFlhPhExuP55P40BZxx
klMH5LnhinC8BPKlXpqxpoRQAVqhBiscxH8ATWw5pdualwJKQ824lZW6FSTAjQdYbX9yHgCxbjeM
T4+kCHEpkgSuSV7RG7eGjo7L1VVoGp2atnVT4LnCBP2LUUpccrI82RtjAvoulVtuMuFQBNMigN8h
R7hBsriFupDGAFv64jShinOnvykYznpnjETa+/TW+tGya6oyiyVKqqHQx5dkhosadzCckONEtJ7k
05AiSTpt0XSIQKAT/WoWHcTzEPz9QOe37VGDDTCSn0y8PJSzHyI+VgQx5O77WIUFbi9jAArg0uKe
NCEMf+sVIb2CCMO9MGOPUhAn27HIiTZF6f5CIZB8q8IiP+CKK3ZaztB+MO0c3ZWOa5+8DlMzK+Zc
l1imEFH21b4p/XFHSP67kj7Z5X11O2f+ndQT8uKQtYXqShiXfl4j3uw3Oy9HgBH6kPUuN8ifsVCG
u64jYxw1WDeRF3DIWaFeC5D2gI0HPRCx8bmc8dPlI+3YDaajS1S0qBuLVuqTFn7+olznCeHAeb9I
p7sPawL+eZH7B0cNuk1mkv2sjcyRziEyriNneR/J/AqUtL5aROQ9Q7IY2W4EweJGznyDND9y+th8
flINwNdy+N4PTgCPmbT9kKDpgJ+aSUWKnmW7L3zIgwsO9bvBxVGy+L296uYToBydTU0tqjQrRxoD
bPCdqhxhMrrkj4tE2IpyYw+UAZFNc1nvWq5cnJ3WTU0gXjq4/jsPlxtoSinxVMEEJXJk+Ccq+oTD
dMQCRfHKZI8OV93e01EJ0G4VxCEUmRPe5CpxA/19ycwPVhu2z1oIC8zMgdvpdV4cBDq8WZYMUe16
RiR2MfOmbf3ywBias3a9lQbVG0GYBFXQXc/g2n6nxhpEzAaBKKQjH1ROfYSQKotIH2i7oVzabeO6
cRMgFdSzrjKx1DAhtfLH0+pHGr42Y3kTqbZCxiny/wMPGevSjDUwJm6BggLVbnK7NDcDnPv3RiNW
0ogaTKNwRL2B8D17A35E9dD58wCgMBOoJOwBlcWe9+iuAc89Hag1e1Ai/xRz5SXEwzdXdS4TmHGg
w/zJ3Uajia7asXV+LhEXd0I39WZps+owIfuBpMeMqFhSoQv5yZ9a0eyDLBpvS7EgNKSQh7ubRF89
oZFf12iOrtWu7KMspdoW33sUnW8KJXqUNSqgN1nT73of80nZ7PzuRsdVyWChrYaGYQ/RbIvKaId4
dD8GofPesWJGyA5Zj2+yDTSDounsF0nTRf2eMlfoTRFB3S92ldNcQ8KVQOIx4E2CLKaLf/LxnvYM
0SAKiYQ8UR50C1DhNS3Y9HBnWgSNc/RVFpK/kXB2//v8kP34COdrDi4CkeA2IM1yNM38YKlBJm25
ULH09xkfHd8rD6IQIw/6AS4Me2ivy30Xs2TbxVfYTz8YzvCUPthDeHB2zeapOOxRr1K/zBfa1M9c
ftaNRY1BalaNrDk67hyHaPNubqV/6RZ77uErh2Kp2k7aAg7mMHuPHR1eozY7CnlJpPpMXbe38iey
vmM+yVF8M/v9xmRBEtX0dprklgeIyY/9wzJMsWUXhPbOLIB1l5Hjag73CCPVtxOMH9rwUkf40fbz
5XXuxnv6+z83uMjzJnUiiB+Bc9xPwHLy/H5y6X226I2wUBFf5O5rb1rdFenQMo0SQXR5CfM4jfUd
Wmu+47q9kW19sKbZG2IuXOPPOGLrLh4zOmU0NQiRGIUbX/BMMx+mXMA6XVIPP/eG1c4p7cKqzHXG
gyenMMkz44GaCEAfn5+jHKqXnw/ZmeDYuoOnGI3UZS6WAzqT4woHgDCx1jny+D/L9hK8/tynrDaL
20HG0Z+y+dBBfowiTNt6AfLJ6hAoe2EJn3vFasNEhvEM0jjV0TZVoutigwqB1FIdy/H35yP1V4Tx
A1O27uepXARhjSzJsX2lr+bWfqtBj9/g8Bte5/fu7sB/+DImb5+/7YwBWPf34MJbea1LuuOcIYoc
E+rjIkhQm7svm7DaLpCr21GHo6pZUPA74dHNwwWbfcYarNt/IlXO5UQMVIYoWCqM7jPPe//8q86s
NnKavX9MgZtTzy/4xA5l8VofZffWoJ5Ai2PXf63Ia00FXjxDJ+h+I1HQLDibm9/eCHmk3GRfO1P+
H120F1CcxF34wMa3cejzXV8qtrdeMFwIXJ6b99Wut6SPyjLrymNtnXA3Dm77SKFJ+qCHfDwKjbJs
x/s/zs6sN1Jdi8K/CMlgxlegRjJPnfQL6k4nYEZjzPjr76q+L2mfopCi83CkqIUL43Hvvb5VGyh2
nDqUR3p5ePnDLJT+WiqUsjZLWtJU9leGIb232EyKjcUT8tQVEzREek6sxHddzfspRQxNJzaKAaes
Uf+83P756Wu5ysqdMqgZHLdB81aTvRdu7eyRkjBCp+ApojvxsLnczvkBaKnAShBbUyRK2v4KDO/f
cYEEXVlSHD+nt4HEINFXay5/px/+38XCUmVfSUUnIMjT6WrQBSLbbSU3hijyve1ka5Gq8zYvhqWK
v1D5kyax3oxXSW1OMyrwXfNRG5hxnRN3fva8tL+p48yNJoZyi9qixqeum9NVN2Q40Bd1BaQusXJ8
VxQbk2/tJ5YqDHMHJIfBxp2uUKqRogiivwJ1FjlwLbm3xuIHmBQrC/55oqZhqYKtBPJQgVhMGnHe
7UvE0YqWnzJUIZQIG/hQ3mSlh8rmQ5F8JobcXx4/i60qhxmI7PJUjFMaVcSGmYx9gPIbkBNc/p3i
mIBu7/J256J8vnVuXdNaWdYWYqbIpP67cJKuyUUNw9NodCpPC/Qy1eN9Zkw6CWu49vxgwOSEQwmo
V5gzcJk3srDNt8TThz8JEK0Twgom6/eMaMOxlrr2hvsrwgZNbw83LhvH98vdc3brMHV1+eVZA6UH
boUojGi2gw2hgqv9+d6jT01+2TqK9BSCtoGa7Yv+fYo91EUi8X352WdXH/xsZdE1OxRAsQHX34nh
fgiPMl53b00Kg/e+MVfaOLsgoA1D+f1MjhLrkQkvdTEGYsr0AFf8EwJGrp3lll5DOWahksvqOmKY
R6Y/MQRJRncM7Papddf8eZYaUA5Z3lgXMeXQ9p8MH1H6MAsW6tM9W9u9z94UTJQY/dtHKA2e9QZS
3wjTud4mk95uUYzVHQn8p/9ADQyozeSwQ9EWzsqoOv9ViArbx8LHpIm5crRRQVB7n8R7T6tvneDx
OsqkzRPX5TXKEeHdPolgGiGvICit1dLEtwauhZcH79IrnD7Wl4lhm7TLiH4iHg4pSmeG5CZzGJIJ
RhV8r4FTw18aQBkK3Ds8G6DMmm9bu7gStrdHse328uNPE/g/OyV6SZnYeW7M0qYg8qCY4aax+UZ2
ze7yo5e6RpnXXuNlZe9VDbBoNuSdSdDhFJN/rwwfv1yZ0gJe8pJ5s3mMdTPEdcaHCUSYkIfv/Xhl
NidkNqlXAFkD4wzRfup0W8O/7PKzzx6D8MuViTy5ceOAR2geG3pfCDvg1UlN+FNMv+DZ/XS5jYXO
V0nwVlxBITY6Y1Q4yb4bkqep1lHS6JAVHcHCuHGVnTjNAIxDukyPsN//Fiia8dPe+Y681iT/MTKv
M1RQEu5ETlrclrAR8p0ygwEmrJYud855FQFaUGbtpLlt6xVpBf+BvA9Qwjlea6ZXh/WM3aFLXChI
x1xC5KehEFLLeH9XQM51BVRidmuDyLQRepGv/Zrz6zpRT98QkvVlUgKlPJp/avORdqj4Sz9nlK5d
ftuF4aaeuicdwlWSxGbkJqhLZPfchuutgeRLaaGI9Fu2P+hSZbaPzGpSnnhmZMGTWC8PDZ7OrBXg
wVIXGf8ugi38EhnjeAUqjgAHF/pNk/8Ww+/LHbT0dGWuT0Mz5VIHQd9uH5ixtxsXGtiHsXq+/Pil
qahM90qvepZqKA2LWXGH1MNND1G6H6fN4VvPV4/iogTov0AELGI99KgZDTv3V64Z35uMKjthJqno
CpqZkVf1qI+mgQ5nUbFm9rAwNtWTda1Rs5V8MqIhQznF7P4pC5n7MCD0tsSmWYB708oQWmpJmfJE
DLYmDGFFKCcEwFbD0Q9MLUyDzmF+Y66EWBa+9V816pfdGgW3uHgZth2xadpDV+BspYZwRT6v2cAv
rLsq5x8pGdippafXSH7NzjFHxvt7o0iZv3wqktSxDfxyq6wObU2LraBDujFPBqWXmzgf5jCJKtKW
ptO1ELbyqKib/o+oa3MruZz3vBs+ZvA5Ol8DTaVBVS0ht0Orjz0udx0MTC63vzDPVYuBSbftMTEH
M2q0BjohXBN8ZITvKYM8yh4/LzeyNAKUxaTEbpEYiLlGFYrvKz1DgRj2Rm/Nf2lpGCuLSd7Gcyyt
WkRpojv32jiIu5FW7DDqMpYwl4VjrgW+6UqPLbyMSgKB4m0eUdDqRDGqHVvE2mKP+VVrrZxtlwaE
igA5ub5LRNrMCJwpXxZwaSU7DmRf1/PArJGezV5sx/A15Oguf53zURuT/IU7fJmgGbXN2EylEyWy
8mfnt6v/OrlxTPHjLG9o+07cu4r9IM3tyDufaj9QGb0ywc5HEdC0sgIV1ZgbcQUMPoTlIcmmQMjy
JZ/7oCb1n0bm25m1UVGgOr9q30d3HkI4hjzxPj3UjtzmbQ7oA31xtW6lLxaGkn366F+6wpSdBo/c
Ro/cVIT5kL4yix2SCvUFBttp5VqoaGHFUq0LUCbAxi6vrAhjJ6qS6uDq5vcOuSptpMgA9YUPlR2B
xwJTlT8xvFVk9XB5qCyNfePf7tHyCmUdpdSjWENkqwOvFJKiAuGJy4//W6565ual4kQkKykESE0Z
eRatbx0TGqIaFI5Djkr70DI0D8KtjB1ipD2evFpO4QRnlNznUsa7MofmCvGGInR7UsCEG0GmPZWJ
C4WhoH+GqWjD2YGCoDBT8li5OnmZ01L+tnWN02AwiHjuKy95MAtHf2VZjuSpl5k/IK0gO7eI9Vtt
8KZtPrVagtKNgjzFGXzXISFynbVoxsLoU2ka0mqBITEm5CUrjV4PXa9Nvijd4nVOGL0rTFFsSgJo
5Ep3LzWnDPbKbIjjUA+lwk7PsSmXh4rqRdBpMZDXeH1tjRKytKap0IJkkt7gtdyIYiv3bhLkkjf2
CLggaCHkgMo1SAhpi3ghMYUMUJ802kCD9enauFoatsoGQbJBH9q4JhGnGRQnlHwkdfKHMhSHXB64
Cw2oDA9DmINjCdeK2rYLyo4EKGNDgd2P7z2d/jvrZpgFY1CSIaqJDcx5B4KHn+YY0CcHnbWleOEg
YKlTe5QVrLNyHk3p9KKN4NyNmv0594jgUOyrKx21sPCpngl8mEvXHU1AVebsjsf8d2Vra2qHpeGs
fGVPUJSUwhs40igCK9SwXoTGtzUMlIJ6Ml6zpttc/h4LL6FyG4yW96xw0z4S7nhTxjQUyVp5+9lk
m0lUYoOF/KrMdPgY1O6waadfvE2w/dlBTl86hiv2wIICIN/L77EwalVoQ1+bPBM0o5FWxZFnxLdQ
6b/bDl1bzpZeRtncIYYjlUw4jYykigM9rQYUGJa1t+GAPu1MhwLi26cpGC7QscUS4vmVUbYwllWg
Q4nyydYqUT40z1DPbYQ5P9Xc2Ov4VN/rudPI+HJMQG2UM/Ulg9yiubedu9njPhL9l5+9EHJWaQ4T
qYVbm7URSYvvYIn7g0M4BUEUgx1X905n/tPW8t+X21oaycqk70tbO9GbcE3W+VU6oBat69fe4y+c
48xmbiqnfujNuJGlzIxyD8uWYbMU1eWmcW012rxP0jEOKFSZYdPm2q5G4aNvxdlLnOuo4xR9fh9b
Y+pn/cly0oa4CH8b/Carbd8exPTSZ011QM0nOYi47kIUKMuNS50aomjpbrk1mP6JuxZQB1riaiqK
AEYULyjtBPrCBWm7lfTAGvKGguKfGZ/I1jHjq1lnmMx5TvZgVX7MCZ+D0mteBvCDfZ1yVPaacbXN
DD6EY29/MxZFlX6qGlRN54U1RC7cRpKNM0j5BJiKeIFlHUokx1TsPFmtVSQtTHqqrJJuXbIOCdEG
ECW6KwYZGjggttNKDnTh6aoaZEog33NyQLNop99YTXxkiXftsurl8nhdmNiqFqRrS9rEA/wERP/Y
DLgeOU7QIoKO0vHLDSxMCFUJUnp9OSR2MkXNqRQ0neI/RkrWAjtLIVZVjzfUZEgHnljA2ORia1au
nJDcQ1ktCir4VZeSFrX5jfeQ2gSlruBHbBPJtJDYXD67Y68Fba7XD5ffdKkrT3//soTFIrPr2YoJ
UCjAWaT2sHdJD20n3PjGVqysZUvD4fT3r42AOJxbudCjzH3OXdN3qpcEuffLb7CwvahFokR3Bh14
Xh3uiHu9q3ZNbYAtAnFzd6P1z2XZPeZrEPql91BOYIk1M11yHZOmsz+5yN/1VB7FXHkrJ/GFNf8/
haFFBYaMmAFrGJx2N2T1DwlZmOf1G42nMN2a2g974CuL/kK/qXofu5cVT9LS/BuNsfveHzVUM6e6
z8d97d3lJ7+hek2GtnAoU/U+PBljp0GRNsRLKH9O6kObOJGmDb6j1T58j1cismfnLVyXT3//MtDa
WccpOREyQjBLbCRwO3cVbejKqrb0dOXzt2bTuIg5yKhBpco+bUgcQgy8hjY9O7jw25VNGF7quKom
Th/N9h9QhhAFL0IrTsPLs2Tp6cruMqYFlCKGlUddh/wNInwx37lWV14Prdl+pzQQb6DsKQLA9cJq
BxmJpM62CMKNodR7+pZQBnyBhH6kSSSICCgBkI+aHWsra9j5eyX9v0Try2efJTavyUZcP8tnsE9m
SCgAJYhl7M+MAYECT7ZfJqX5a9oZcG5KWwgHjQZy/8t9e3bagsJ8mmFfmrdiNnX2BC+Scs52PfIZ
PrCIxxNobQaHw6/G0fSHMX+73Nr57QPNKfnFOgM5Cfp53Dty0FScpgeegXo/KCkebQ7KS187bzjB
vCSes09m45qVqBdh6RiQelz50gujSc1NxNwrKjt1vaPgWShdzR9ikH71tQKys5sS3lDZlAraeHGb
UQkHAuMl1p3QG8lBh/zHyL2VLWlhLqvZCJzbc9R8Yi5Taeyx6F4TCxyBy19o6ecrq1DJoFkzINQA
CMYLWvEyzlA16bcWhMOXG1ga8KrvMCrMPGJNWOfMxog3IIy8dZ08iJRvU9056N28ifMh1Er9WGrV
SoXp0lsp65OVNi4DC05GbeeyjVnK+NFKUh3UNu3tdF/dXH63paGlLFSMQIU/JomMHPGUxjNyBIgG
19XKMrj02ZUlqhYoj+9sPL1xX6ek8rX48/LPXniwmg7QZpYWlctklE/xL1wgbk0gzy8/eqHj1UyA
Nk7MjQ3R4wJFXuuRP0A9hYBg5ZUhH7rXy42c3aApjnf/rmE2TTMBnqqMGBch0tXbHsAQfayDBKSW
NTj/wrdVw/ygQ3inSrwumiFfzLge4r4TAC+6Mu/OF8JjH1BWRg9VZqVhF/FhQj3p3qlSG3S6oqQP
RE+LGzg5GEca4/wMIvZ80OpmCCbD7rd10YwvQhAiNsTt+h8Yg/MzkNnGyqBb2B/U3N5Qcd3VEt4D
cA1NhlM4OHLNN/BaAaKHPmfQ7oEU061dL4zTTPnPhRu9cBpHX7ajvOliLfdEfJCOCTid3VgPdOSw
cQdNaJpYs2FixsoxapAhVlbxGcejLyx7303zndk/NK2n72FqYD9TGpMnx4Q4bihAOZITMEes5PGm
4tm8kns+ewqlVEV66g3rXUqYPLpyHm5klaV3skZKuJ6N6QqberOrbC4+qTTFUwxE5f7ycP87rs90
kmqIphGWNIjXiqNh02pfNYO7b2YDIkc6ig5oTnMAH/A088ASPLFmeuZuEpR7X0mb1z8J6OLHPKkh
A66yzPjjWi65b1xaBWBFDPthNOm9WZZJ5OZa/W7xaYTXlsMJ0umS4uYzQxRBUDbFdOTycF7IXBsc
HxCtBGh25hTQWa/2uW4AxSf0rN0PkGR/AEdTRKcl+LVOWTb48J43gKEbSz2EW4C3n4jd7liMMJcP
uwjvSUds+N3xRqoHpLNnZIJ0G4wOK9+ZYI0XAFO1w3OZmHNY2dLZ9KgJfBzg+3OXEEABvVMhoJ2U
IsidAQEU3s5gGTbyLUmzIbT02PVHVliTD8EZf7a5AfuyVm8D6ei4TOq2+b3VT0V/93ZqeJNGuqPT
QnU8A6fEbrPRxmmj++b0PC3pX+bLBMIH8h0on2laF8GX9iYePHDBem/LSHpo8vFRgmh7edwtLQXK
FaKJvTKdx7o99jjObLg7vMbd9CA9+TAN2h46eYDjZkuunBP+enieGeVqNB8MMqC84jSJ4tjqpyCZ
IYreDFY2fbrNXIJwZcvqU04u+H1JpudvuMsCk5/U/KlLTGgCUt3dSQti+7Cb3Kbx4UouPphk3d51
aXE/MG8ARipr34ypbDeu25jvne3M73BF6bSVqbqws6qCI1rZthRlUh1ni+cHAKQtAAXiZuXjn99c
DfXO0ueTDbBCjFwbc7ZV4oWwKQ5zqDFXwSXnf7+h3g56rxg93H0bOJpljwzIO8uYXy+PpvP7qaHe
BFKB1b+FUi5qDBQfpCkYgsN0RSADv/z8851D1TRNq1kV+EdWdwSHT39CVIyHCOZqN1Mjk73NhrUQ
zlI7yqmM4SiAEskOG6SdmZt8ks6u0S34aM/ZEKRFrD1ffp/zn4KqGRsksOxuJoY4gtpOb2WvFYE7
F/z9e08/zfkv68hI7RKJObjkApZhb0XlVLc69BArK8fCAU3N0pRiKrw8jptjavN01+Ay/6jnfbav
RwPbuoE7fUnHfuWOubBMqZmTAaoOBjuP7girg4MAHjSomZA+j4uH2CK/R8t7mN1uJWhzfhRTFYuN
vIbdmVxH+eLcAh/lIaHpAa0cOoKtgeeX3kdZdlG2WoJT5jRHOWWs8nNWa3fTxLVPZtA5xW6Wk7ux
Rs3Htmoq8fm98aBcmOBxZNmt5jZHmmgigKhgCOBKcPe9hyvXpCmJC2iYZAJlNKoW5jRoW7Ey6/W/
PX9m21AD1AlPjSGz8PDop+a/Wr7ll/4fJ3SDIbD86+vwJ/O3jX/9GkXh9Rb/3R4O28P2Ogyvr59u
H8og8Q8P/vtu97F7+Dh89P6H3Fzd7Q4Hf3d4OviHjyvXDza7wt/cHI+bzeZ5v8f/3o6Pwf64uzkG
eE4YRvsA/2YTHIN9dB1ut6/h/emfBUH4Gob78HWf+mtVxgtTS2XYOUif0xFyuGNW58Xvupok6P4A
o1haJsPUa+wXF3Zm3yoSoAiT/btMQN8Up0g5OQeZka2c9a0VS2AUx5U9/3wZF56v3OTaoTeANbed
Q12625FpsKyHuzZ4vzHYFVN6nNPxTuBcazvPYKc/DPG8Zd1jB3n15ZG5sJjT09+/LIO0mmGQAzka
FvPCuh0dbXrlulbiTJDLPfS7+u5yOwvLhsq6I5MBfAwyP8jfQaprH736s1pb/xY2CqqsF4yNqZEi
K37MUsHucsPNN13VrtUNL/WQsjDYPcBMgxicg0UfGv2WuU3oJfdzvgYyXIoQqqlEWO/pmdtz6zB6
zU2WVSHu9pucSdB6AZCe6kPiVoFWw+WgpneJoAAx5Xo4lWuy+qXuU/bzhk01aUtEompUpMfiNkt/
XP7mCzP1P3lFAj4ewGEYWxOpduYwA4Frj8Mzy7rsKhExFE3aNGwvN3ZeUknpfxAENgrGusxrjmZh
vqeAoQ4N2Q59taWdAVQ8qiDJzEcQqsrUb0pDbrKerbFBF8aImuKE5HnOZZ2Xx5Hb6ZurV81dC/Tx
lTfk3VNW1d8qYaBUzXQONqju0pmdA2m2Tf+bzaPPk8eVDjxNlzP7iKEsBaOc4652mvzIJXwj/Gxw
YMLYlkU3+T2VLgjzYF8EpAI50CdxDiJh4+pNFozIRX4YjKcbyfthp9sOQCOXf9PCCPr7rb+sTqTn
BUy9ZmhmJL2Cy9HPlE1AQrfpw8hmDwR791teKBg9yiRo59G2deDxYRve7gAEK4LZgZ0C2OGf33oV
FftgO6Zt0xE+FeD0AVhiFMWTUdERyE17fpDEqe7TfhRrp4Kzc9ok6iZpIO4zoJv6qIotGxfxoQrA
B7q//CrnNy08XdkUGcNhhqY9jcCUu+LdxHHNr2OQF5v8gJDHh9YUN7FZfWBGbmFx8ZuP7eBDPT37
tMDOrHvNypg9Oz7wQ05//zI+moK5cGdIaURKAGyt5kriPmjIwQ6auvndWIgoXn7lsxMcDSlzw6M2
8iVCikhzLVCA7OpodxaQ5IYFyYVc6dezeyQaOf39y9tYeUWrTHpNZGdFGcyD8ZSDYlVpa/qdpUFx
+vuX5ycj6FcFzfUIMKoE7DHzGu5Rawa1f2Nx/1k+8OtPy8qXp3vcJmlCGxLB8QP2AAGI22DLbst7
60fz0zb9ON94LUqBA/23jOyDGZZXzcHY0o27B5R8rh9gywvYOHusnvE/8cyGLfGHle+31LXKJs4K
ZuYFFpGoAIv0UWdedl2bHmzvBQp5Vhar8/EbEzyxf3ughMa4G2BAFAmhiUPf9jB1yCyzCXM3TXZw
c0ifwUPugZs0jPkhz1KvC6DkGE0UrXsUttem54Z6W4LAVhU8sIYKinsxmG4dOlzvDrZMvZ3bUvGz
dIkxIujRDm+Z486dP+dmvIYlXugrFRplUJTNpwylBmn23PDfponqLfadq6oJ+5d/u2jwZF4hqWxG
SdqHzpz7usVQUfBjGK19a/3S1xI8C++gKytUibt3Mg5QyBTZlTMlPhnoXiNiJQy+9HRlqE8CPBH4
jwAJBmMTFyIVEOn9ehw3lxebs/dfdJIyWIljwdPEhg6ucAGzbDN4BjiBmf3U9WjKi5A4a3N2YUFQ
t9cZTH8b1AYzciZ6Cx3o1dDXK9UXS12k7Kex57WWrQ921GHDHqsG6CEcu+TKuq+fz6maRN1ODQTF
HUdDVVYj9SRM4EBwF0uSHG3XcQ/MNac/QzmStzg7rXC1h2JWkM6t+K7SNfyeXoN5Rjrbu6m3amQB
ZhQhCW9O4KczjTuOHE9ownkwQyG/AT8IBgk+hpBZbVmaujvUXQGVrnnptZOVWVhQs0Lwq0x+FZJN
G92rENjPZ3y7oXbtB8szqi3k47aP2rDmcezhUyRMGL7Mk+nsWD/DsYDgaCzdSm7jjneHfmTToYWU
0xfQLIbCjceoHgcHlfeiOhjwxg7KzJ2PsKErjjbkX3sxIU1h5rwL4bo03RKRaR9FJl/g8TW8jRyA
IY3HFKzq2tjGg10eTfg5erADQwWbNokxTK2+37Ywtti4id5vQAXsbhwo6PuAZ7lzI3XePpqCYr52
Jn5+WVZwZK1Rglr1Nwn56c3kkGiQbJHBsnatV+bhDMNa7iPfFV+5evLZwXrsxpwHOH91HuhwYzfT
jbSbNkBJcRymaWc+VnlX36NGHnmWnssOaQxjsH+1iZtsNBzWn5q8ALuUCpvBlsYS44aWKSfw+uA6
AJDmGA7S1gIg84lvenl556ZFZocxnOABonO8fO2suDj4lPkv+64tOFx9AATowcXJmXOVWMP0WgLf
SkPN0vkA89zCvG804iZ+xSvvOdM9Z83p9OxphHpqwXkCYS+OxoYe5Yi4Jvk763TwKKMU0NLLK9BS
A8q5qqiBxtB7rEAjM2/F5IIFkX+UOsZ5NdkrW8HZsxteQjlSGfB/0BAQAeaUPtjJa4ILNcnawMX8
5NXKKrT0HqfV6cuZpJ1hRYJLEqrmRnPTsDlIiA6fDjOA0dxKV51Xw+E9lFNVKhMgdYHngMl1Zx50
0bBt6orkZwW2/+8K7mX3moDp/CROqPtcuJu8cFDwiNMAObos5VFtxdQ3SYssdgMtX2Pn5QE05vF7
m5WakclrXfYkc7vImQeyh1bURZ1sbsDxr3FWwpsLi72KetPaDOZ+3AFOnkK3IaCGCBJZeCDmTmtq
oLOjBeu9Mlo8jY822Jh1pLv9RneKl9EuAf9rNBYYY3xwciQBL4/9pZdRxgwHPyxhjHYR2NbkMMMU
6q6dUgpSgjv/uNzE2WGJl1GGDBzWnAFKuA6ZIG1C/qrwImio5ENrwBlBIhz3+3I7C/u7CgvCmppy
YJI5SiCnFDgIvgWUeq2ObukllNOua2seVj7wOOdM3GWy/INKo94fTpbhVUNXZtfSGyjHCHuawZcG
fzHqEjAZ9eTgptnmcuec/f3UUylBbYodHh4AeHTeP4KROfqdARcg5K+OAOiuEfHOvgBaUQ6iDvJM
rJtMzPIaBtGaTUJ3cD8vv8HSs5VVmg261KnFeNSmpbFBORNw5V1rrIBR/ooL/nOhw08/ddyXxVMY
Yy88gImjkWSwbai5NAHXnvWPkbrzHnhEejNOVX9rVVYCN6TmHeBlBxbLLbnXGOwbAaszPtqRN4HW
1tajSDMAianTP3Gi2aE5sPEa1lg4P1Q5+QA5Fk7TDg678NIkcH2D/bo2OXNQx3CTglU8nBqgeLD6
7Zwk+co8XOpAZaozXlSlnnZthLvae2+01+A77y9/G+c0Dc713qnNL71XdV6vlWRuI21sbizLKIZg
bmuIF7lw6aGUhnYvkeD8tIUDXzJcy9trHbiAnyLmzlVBtXIHSUa2cbsclQC6zHe6qK03S2bpNQfE
estFSo8w5Yy3OkewPmihl4ykYZZvcs7gdI2qw4DihHhL0qoLmk7KqNTZsJuTiYdgoePulQ+GCZM0
F2ekuoTxq+yhabaAKpN1MaJYMc+OEPPyO5ek2UueCxpVw5TcshQyHPga6qEO8d5Ruv38TE34efWx
QUIZW43vSk/sYYKYH+w0qa7zzI1hYQpjS/iJ5YeaAkWKHLj1kjcMKGdnSDZFVjbVzsOZYDOQaRz8
GqWERWBbnvPD7ARxg7wuu+wwSteRuDF2YJvItPYQeSIv+oiT6eXvdv5sR11PHRMp72Q80wlciqIL
ERwnu0kS1EbDxeTQWeLE12YjCoeTeB9Lg9+XfaWtTLmzmxxmnHKuhHfaIErPGaKy+nTE28mPDhXR
/sQ63ATW4BFLjRj/DkyjMhK4+05DpGMwbbxkGm6thtVQRo/vYCsZSM9o0O5f7s6lGaZsEjKOTTHH
zRDBm477KGHXn3tnKlfm79mLMvrrP7vDMFGeO5AID849fN72oJYcq1g8DPAplIX7Ca/slRdZ6DUV
Q1UJHjdJPeoRJXfT6Pp9DWUEapAL9weABiu59YUtSWVRiXR2xzHDUXKMydsoy7upArdrsGrfyt21
0PBpIJ9ZmNzTG35ZmCgsMds8MVCQToUvjOc+P8SrtSFLD1f2jMZibjJlPD4WRPjchOkETXzcl1dm
58JwUglTqGSHX18qvCO2ajNA+H9jaLzcXB6rfys8z/WMsmSPFNiCUrAx0oeZws7WHmFCU6CgvShG
+moVMPuQM+Z+wZCg060BSQKIwRBYmuNkA2Iwqf34xfKB8DZMzNgerijFZzaZRqDH+bThU1NVvoUz
/wY+I3AvhDHKtkiKcWd4NnkQLUrou0R0mzHe9PHY3wzJXO1SWcjfOXIvQTn1VQib8OIgcrBmhk7r
ugDex/w1Yab+1rE8uwfxy7qyc81EHcgABn4WJ1epNefCLyph7wy3bn14P7ZskzaCXNktqp1Q32h3
9yXRqkOvJ30dIJIbvyLE78EPFBbbcx1zstLH51MH1FPpWm0M76WO2tqR9uCp8zysZQm9FAzAGbKB
1rMT/0jYeOx5xBy41za+yFjoWisTbGHBUFU7Yx1Dz1yL0/AcP3TShFnHtgm3dlXTPZmCBTBYXxmq
SwuGsvLZce/FHcU0m6ds02jppipbHzfCXJ/g5PWxMmQX5rKyALbVDPxKAcWmSTofgeJggq8qXOVW
rkIL76AWwxkwdUycgmjHEa7ybiF8HfovDcWuzAUHn6y0srDqqXVxOrU97nC8BNeOczeHFnuieR9q
0lsZdNb5XlL1L11qlRb2OTMysu4XKQUsD6R1B9/KNQDNUgPKqlcYKIsecyRuOo6aYafxjaoNqrXE
7MKgVcUvNjy+U72cXSRB4z4oXPgw5x0Qvnnzk9DhqdL6O6MVP741olQsF+HEKvIW9ceotLyq6/wO
4YMjGerHy49fehflhGPqrTGkyTRHdTpu8uxkOQuXqHwOUpcEdQvV5LjmdbmwV6iQLI03Ne4TdMZq
roUWHF+KZiWqtPRkZWrX2HtKiyBy5SLOZ+X1Y2w5K1KtpUcrExo36Hqu4K8WZWX7wyicHzmi0isr
0sI8U0UvLTGNE6YWHCC3IAidnOxfub0fRWxtqBzvLn/hhbmg6l8MnlaWpzkN4LtpBpf3PL4Ho6QN
tLG39pebOL8sQQf57wkGqsSeViDIHrPePfF9s/x9gjQCABfYdG7szB0RKoBj8+XWzncbnAX+bQ0h
O3i+x6j/yUHCsyVsJVN6b0FXYQ/V9nITCzFE+jej+OVM1k85mSsunUNZwCLbj5GW+d14tQGfE2Hf
Q7vc3ndOUR4zi4/3JfAHWI7H0YiS0pwOYw2X8UDGTr7N4FK063NhX1UQZwSlaQ0rV5Pzn9VQCwq6
buo93RbGMYUTWHLiNWm3BtL9Kx1wmv//PXoZakVBkhSOOzmwDR+n7CZht21sQEw257CTsuBtZILe
Jw46PJ/gExcYnfAH7xfha8HFpZc7DbQv3d/lrGdCN4yjm44+Q+56xkdI2rXC/qXxqty4nDpmdlqZ
/OiBlwt3cRSu5jzr7wg3vcI3dNCuxnn8H2dX1iMnrkZ/ERLYgM0rWy2978sL6p4kYMAsNgbDr7+n
5mluKZ2W8jLRaCa1UGB/Puv8zer01f16tjqVFiMlDYMW6lkPYcILzi3XgGmCg2OBM88j/W7f/v1V
o+c8sXVnGYg2VMduqs1uVbQH+OOA32GoXfjzffHFW5zTxXU0t572XCjIEDcXwdjkixT7d5nShmKm
/bs3Oe1V//n13YYikcAr1RGxWs/BQg5tUZbxHITpn1//ix/k34f+P6+/thOUI5ABHM2MRkI5xW3r
J7S82aLnP7/BV1fp9Mb/eQOlWc2gDYQkWx3G7WmTUUyHv5S2/eve+8+LS8QmwkDfqaOrzM3I/Plk
6rjoegRJ11X5HUz6+7mA/ntc+M+7IIZra9plmY+2QM8KeRWek+CPqXxjoZvZKPrmt/jqUp3NHxE3
iCOx6D/qIzhVQ38GPtdMTRp6o0r+/Gv8fgun52TIUnBP6noKUBZJBOA1p8uGhfTfsDlfvfrZb+3L
ckOy4lofzWmFDEvX3Q9D9R1q+dWrny7bf36GeXYjB8QzSkCLpkB5l4qu0GNXfbMyfYGt0XPew+fT
zMq5Zgeq7A916kV0l+W6keLTtN2Ha7e8aebHeYt+1I7/HWbwxU9+3sqAXN4moKvojtxtMi3Kw0br
g/a+u3O/evmzxX0NqwlRv0F9lNEa3th+ob/mwNMXzGX8m+v21VucregzLZw1YFZfVMHPcUJLYoWU
4cc/361fvfbZwNnPA18L6gww7291tlGORBE0ZNyosCHfrK+/v6nIOdFCF9jalInQ/l25N+hp3knS
fGOz+f3SSs7xoBJZWNNUNuoCWUsXNgDODfjypD5A+/LfffrzkJKmdhynWSDKDzzkU87ltsTztn7z
NP/+6uM8ffa8mRUNjgzjfrhMCMoaV5N6LYBSX7bVN+PrV29xdn+WTbdNfOrhOrMiF4U4CCe8YEv/
3eR2ulF+M7mdN/UwWrJoLvhwwWR0XVTb0WXXTiNiXtvbDrUx0fqr5PNzV3+z2bHodNv/5h3PKTWq
fAm1tYyOVSs8jE7uFD30zYgC56kn461BM/EF+ub7Hf5P14s3uzrxOhFTxCPQ7QspJvLG3ZGaK7+e
wx7U+9DovYwG3cVlOXdrvEJj88MNwtHGUAUDjhckuO7RU9PGLkx2Ry0WMSOySMH229fIWAgQ78kg
A0FWUjOmcpvog+eIHkW1y7pBk4T61iECNhDIzRz4aNxrxJz7B2SUoSjG73S+hmpNag/hXqMK7iBf
E0ikJBYxIUGUrwvtrlVUT49NKfgrBrqyTYYAsR57JlHJ24RBn6KW176wGkES2vVG1CLTG0Cl9zOa
Q5MVrlW98TaZBXUyzaoqw9d0cjtEkGj2C0cLdr+m8PkXe1yFGadwiTLRSup8LJHqsM7tGo8V3Xa8
IW7uOtzPNwet904AYEt2MkJWM+foWh1yxLYdK9O294KbnwiEhY6xXK8nhy6xu+o5saHHEiStvCx+
/ewsVqdKqDFZlKN3pK3eo5AUmO4NRoCCHxpZ2MRbKgkRDfp9qTI9zvHhg9eSy+qESgVVby8VYQio
axTqLbmJGTIp8qHwDjOeLlQfKJlVk/vEO/cdofILJCwG5BprdqC/UOPb4wsKdDdk0g8dYNVtnRM9
Pta2/GGG5lekerSJhY8uYu/QyOReotb9CcbNnfTh1qkDiJ+pb2lC+HRZn8TWBYDVdEJrOCi5It+m
oTvWSIPUsSmW7dEViE1dguISWl9E0Fdj2kewb8/axm5kHkkdZrxRaVQ5B0dEPwIi7mTnzyecRMel
KJ3UaD7E6LVOECoyJTPq1SBBrvKlGPayZEVSdfRknFviIlpu4RaWu6XtHsbNN9dkNiaWwDgT5Zq3
qO7rPWf9LqDb0YFEJO+aco0b1q65mcJ9W0bvC2uuaNPzWOv29bTI+lH4LjbxVrZDk49bBV6YllBE
T7pLDRyHaUHaa2m9l4YXzy7aLqZgyXpOdVZHqJb29YKMEF7lQdttCZWmTBGaF6aMSJZMYswx+GHw
0ANoQeINiA2sCcAb+tHY6FcrQYAulOLmLj/bLbwZohAwfa2upqm/LEZxpUR1g60+jHGOPgydvZhn
eq9FdLG19KdV7SfhZXmgwzjEbTjd89G9bP36hvjtD9uqtyByL3ENMRz6Q8IqP0iHmm4HU5iHqEFv
sy3XBthecRkM/UfYMwT9h2Xai/6feuHenvmIyOU86vaSgjCf2+KlD3FDIh1BxS6ZGMz5XY+8fv9N
dP/GH80QxMPPcyJ0E4g890S4WWGCKXNK8unK8EE1dldBaKhNeE0ielnURfcPyuqRFDHIMgX+948S
3ZDXoxzj2nWvalS44+4BtUPAZ8SDh34xb+OPsnNU2on6bWhxI/UiQKxBoWgqJj3GrUBoz0zfK295
jMywK7TNT41vAlLThPMgyqhxlkPr9yKLTFPjzp76lJrBpqUMMlSYJpNGaRDjL9p3+hfE2NA4UkEB
cWz0hLQDCP/RqvxhIIlK2o24u3musbb2uLubBpiNF6HVHsGSEVqaS1R8exBFLaejcU1wRyAwPCrK
Z+ObMt668OesyC0iYxFhUMgy01BdxkEZ3qwMSmqnkS+D1FfGwuazkapMwA0+BZX/j0TcXCqLiODs
xVjuwZqUrCzy02VuEbi9HIJKzRk8MG7ih8He24bHCa6rBPxldIu46TVbSvemXhdAyE2XRjA3xFMz
IKh725zUK9hx8uUNlsAHVteojgs0aDsYoGIs99ia0ITYSFStOAitTpp6vbKDHRBBfwLst6iP23l6
dRz17NbjfROa24FsiKuIUFkOjSlMNlKXMavHR3iWg53L6D+DXZ9LNtW4K1sEZAkO4eH0Xss2RUQs
yriDwYuV4g8TVbnSRl2ISl9S31xZdI43XX8J7ruMoQZd07D333xjXzp4AtJloMcx4CaJJu8N/usW
MlH8j30dPKIv7R3hG+8Fmw5+4UbxhJaDOBLkTSBbfGfX5X0rvSErllpndtLzgTYl4r7DIxxRyDOY
Mxrqo3J1m6MXB0mQUGbGfRDe9AgOL8N+TMJqRff3GN1MEi/vBs1h2ID4uLyR6QpRBLbmNutnhhb5
slsygGA/eTQMGWqTdLzhBJEGvDyuw/TOghGhG1b8woaDljGzXMzRAFdTNLsJjHYSfYX1EFytgylS
PfklZLZk2yFBEnpOngRIsHew2Sa8r24wAIY548HpZGryrWh+BVAhKYOy9g6ADnQJIsFNnhSdhpjR
fQxXhg9jEV/j28tOKR9m7/513bYqD33IWueCdVmogn7vrjC1BwQKcgCl466SAO0cB/rVyWIP71U3
JZvjfE6tO2dIqZaJtH4Q+2M4xMOGpvaimoacBu5dV1IX/kAkpUFofFd06DFULjJZYTbayUlS3Nd6
SrFRi3eIcLFvqcWmdAoe2kkSNMFLi7drTjdGuzXXdpnMLR1c/8KZcPV7ZpubGtIlbFN6X9f6Gu1C
iHkdhX2083oF+q6KZRCqdDPk16SLe780F34lhiswBzfIrkC5bT8dAs6RexBOPAEN+NmhCf1AoJW9
wn/3cC9Q5MiUDP1p/qozpxANUkM87M1EmzxafHI3aLQWIX2gyQhqNkFT9v2LUfLfDaxMx/m49Cjq
9VFJ7wh5WTnRnE5rhZZT/2mcfknZZmh1buMOPiSL3XIO6zvT4wzKtBfDjugcl6bcwVOBzZz2742Z
NVKO8ZNOJN2AwKKa5lEHbdKUFmjr9MNwGovGXnfDmI0uWFw1eaD2xj5ZGE0gI7kWjQBjXKECtX4s
1SXwjbh1lx2Y1jDZoK4dOJrqUQQ/Dt7n5nf7dvN2EE/eUigKkMeaDZbDH4YeauVkHlku20ntapDq
Li2SDZlYPtDoZVXvDQqFcQHXhDMw1oSVaeBizcV2VSUqdHYR25D6P5dXYMtzyKmT1lEv3VLnfl/u
MaCkY13corIL1JvN+j58E0t4J/k/GksY88RtuzoJs4Mbl1tzNZfmciOBE/dFkwQmvOvrJoGBgMbU
WBTVh0/GkCgL3DANkZZ0aFuRDuVw1QxRujr03avxqRyhKabMn1VZw5nWYUQl7gWakWKHRscO0XQj
xe5VT9BDYdaV2Jo0ycRAptRAQ09EmJdC7v0RySI+wwQUjPPFMqxHp2nRo11sj5WGHBy0g29QR47h
KqD0rqZVAf69x47k67hwpIrRAwQth+j3/vwSqBcyu5f+XKEMk0bovmzdWJIVBoYWTeDHPvD6nTsG
MPWMbT6METz2IzlYA/44HF2+M1p7u0g7l6Zrql9FydsrGdL22M+oO4hqeWVqVuYBAt/yuZj3ISFY
JuZxr9pCp9U2+2VczkjvQV23l6GGWiO6qX1SbM7nmuC56LuPJlpgLIJES9T8aisQD4NehJhOuHLT
7B0N1nvU7VKwA+3bQiFdKCT5oG2feKtQKZrTNCLC6IjlBheMoDMjh+S/j2Y01VB1CFgp7iC/ohgs
JMKXESaDTR2L8Ah9V0Z036duNfnxMPQYqwa/fOP9oh9HujIotQBjSzVMHzCsNTeuS/gn7sv+gNic
BnerUx4qI7cbClXbZe1Q9xIFQ/WujLjGkrpBMdpAVyYSCAbLu6jCRGtlqHM4+fHzqnAo6d4LWJAB
c1Q4p8FJJBBwAx7mYKwePprBRtBd6K6+1t7a5WYkbYCIYU9cNq27TbfNhIoCaMsUspf+DJ3868f5
zUH0PCDNOBBaqBmnd0RXymzZqSapUvkUvmGUhfMhDf8qoJmS84KTYosIpiAUEIZMJqIIdoGDIYWr
9M9f5AsU5bzYZFPTacQv1cW8dNmy4oG2eBcd++KvwgiR0fX/MIcX8ZnrU7CBGrsAAwbuNI7z5jpj
i64E1v0/f48voI7wDOroeMPCagHQpLC0LbhLtorE4fbw51f/PYtDzmtOpJmgtXAlgJTiYSprDJ8/
+/r+RHh030WjfvUWZ2BcBUTULFE4XnReOg0gx8NbBx0+8jHwv+ty+OIanZdesNPj7PZedFyQGqYd
HXfqpxy+kdd89eJnTApD7HlZB2F0jGbxUmBZz3oSoCO4/a784F/i5zeP3Hk4X+dCS6j5WByQY6bq
1DReubfU79EHGFkAZ/MGU0PgctjVFyWaKxy95gPclcv96od8wzzAcCyopIPxxNkyHpruh+/h1KsY
Q5vaFLpxpb+t5/jiepyH6bMtChfjVsj1HKfgtDFTHHmnu6L3/woZJufRL2IJOjmQkRwRPx8b59kv
P1Cu+w3y+cWnP++dLSPpunW9Fsdaww/n2aZM1rD8ySTx/27hOVeYr9pil+u64ogu7J3Xb++rRIkM
bGD/FK36TpwTfQEXnr7efziNpabw+DkQeQ/+z1LLnaoDHAPX2OBs2JVNgtLYePWe/mqROG+h9T0p
nN7HIqHmZL1SBPXS6Wb3bM7+/Pq/58lw4j/7MqEQZdkH0ZFiLpcwMq2hn7aofibk1+x5e7no/M/v
9BVqf7aYcsjsBUYS1HFAwQkJYFrx79Ktv9hv/gV2//OLlK4k3Ppo+kB5/O08YmyRNgMK+7pZ7+7v
Pv3ZSrrqqV/Q+zBeINAXerLlr0rxKDmXASPHGa0oYQU2gNbXYaR3ja4fQ/6deOaLDeBcALw21PZh
XyiU3QLFaW6qZjsZKRPtffqs+Oap++K5PhcAw98ZTUzg2lhyuTjPULIM5q/kS3AO/P/t2fkVJLTQ
e8OKeOuFr99ujPD7fnFpzkV8yoxLaca1ODSoVnx1IulB+xs5h9rO5Q4ZWJgr1NRnyM4ZcndCkGYM
fGNCBd0oc3fR64XyovXaifx5TAQOvXeNWmFXmu12MQdRfSuhM8gdD2W5OtpENoclewsaZq4DQEkJ
dgz3qup5fW9JA951pji1NWQ5kkD4uZowyTtde9PQyUt9Mq9xMKzbDotntddr1CbwHLIsZBx+8WZp
GYnH2fd+SnhS/zEbE7mKtMAJbqqSVUzjzSD5kHacY8Nom824KVgcEKPhTG4dTzWPhctHL2Z+v777
hQ2BlnAD641oO2i5GTsKO64fk/RRQQ9h3WcHXBErRD/nBbXsp0s2IGpreFKB2W7YRwwBgSgx83LS
EngPkVSa4OB8giT1RmLT9Nv1UkVdBlRZPcDbYVJ39Uf4WViPYF6ldyZ07DVOe+zTX9FRPm6TyUdg
PRnfHIPAUmfEMDYDGnFWIX44IeCTJlyaq6getjckMqgDbJ8KqaudcC8nwgoPn3SqIR1XpN/1Ro23
1YgHQJHOmJQVZXFdrSLCBfbq+7UF9qG1L8JYTKy+Yf3A3vUowysWtOp9pMDQvKhZ9qhmwDk2WPTn
hiKof0jUSmSUqyodN9s+rlG0pt6GUMlpC8cr20/BbVNVW4LrL3fIg6NPVau2TLnTrNNA4oNBAl7i
bnI1RTjygD4k17Ais05R/mvQTjQHxMe9aMhHBx8CkdzuE11pGC+jKK6LriwT5TlhFrAT8unK7rUO
IxgalcOeK9xUqV2NuLacqj4F4zXvFh9JXUYByuczhQllQGMZjOEni0qJ7qHOW1FC0Bv4b4jaQ9sN
ioaGPhB1bBXVh4GN/rS78tcBCdKx0JrvIIzFNA5fOeyx9XMXueTZdvhrvDOPlgh56xd1h5eH6YYH
INIUaiGumk5uGZ6Lm1nVawrjGep6FQogwQeV4yXCAXGCU9Km2wQGwee3UWM+cRWm4yIVQOvVp3tJ
qJMvo3SeAzLZm56tPFZRh4ZsPMtPuAOrS0h+EJY/N47sEyYWt0uJRCWz0OB2fbg/Hwa7RNcCMvsL
XTblhR/OiCBSoo0LxAPEegYtxYkC/oP6vcwQUFo13uIZwUb0wobROgLPc5b3jhugRTCgvRRjFB3W
sucY7kWd82KhL9Ogo+sZ4crAYUV5o5duhPIPPEpYGgy6Jux2gG+rSzfEWBRttt7ZZu1jsXkLAjo6
hlwFWrexYwf57FWl88AcBFQhYLDY2jygPLxZZuajSc/YV8edVMKYgrFOefNxhQ8LDiRXX+gIvIEF
VJT78HQmpj/5CDVmJagqG6ADQmftDH9n7BWbTBBdKnb9Eky7deRrZtaF3KA7RP6iXVElNCqCY6nx
/dQU8nSxvMtJY6us5ou+AaODJIERs9HqdMMuHLw1A/Kpkqjzlp1PO7QZRrA4uwEWtKbgbsZQg5N0
ThgcVhZM+WZdnpa2dHZ01FvKFnCfdhur/Ta56pPUBNEARK5vGlv028Jrc+8ivDaF86+7jNzZ3npL
0xzFAlagar0XDPTTLYu03RUOIOfYR8ZpOtFSXAzAD2IfLvWkIIAUN/hz4wKeH9Ws/AN5RFOM0JQq
r3wcBBltox2x9X6J/AsfvNnJ/LLdWEnDHQs8J6sMuF7wGwh3GLXaOZYpYChIDKjD7qU60RkVmOFU
OjMeaFl0scSK9wNpzCWQmMrEhhF2aXoPRnwKRcXThoKeDyhnXKDWLjiUcQQ1MTCdIx9bHNSmxgO2
Ir3HiIJkCgscC04HHfL7qGj4TxjkloQDuvxwe/Rsde0CXJs6fl7SrTuwjoIPVMrbNchYSArB3cdG
9SPSqbWu974z9MhBBJEYMD9AmHRQ7BfpIPiBtv7J1lHnZpiCNwP6MxvmaUbcTlE8o3GvP6DL2wIb
bmgOpxYOh4PpseYAhZ4DHaYbWJs9uirqlKBV83okgC43zGw7xDHKFIn6TVwTZC2g43zDdrgucdN0
l4V7ivepvJu6lt2+nIEpjnNF0R7mYaGq1zWuuvIfQguTSn8ZslXDXaNcdKx6LsiRzZgl9jAo3OK5
QfNSAASWIn7loTQrXKSFfFG8eiUOF3tf13LXTZW68PBTxoo6Xmq9rf2hVrnskA6CiJ2W/RihQIeb
obfJ4Gn3JLYdLyuFD1nVpIpXt4GFR+CwI3trQDUK7570/j9gaG/LYdwbMERxsKFJAwIB/J3ZIvWb
r+TA4WjcOWjATFU/d0kIUi9boRXPiPL6GM4+Z6dR1pRUpgejblp1X0NZnPslvI0Itl/SsrEb9oNI
40EqTTp04c5GxL0KkTuVCKp34YrICcOah8hptmulIyerZVjHpGmAgGKXSHpnel0keILJTrdVAYql
6ZEWE1H+WBaweMKP84G2rOe6Vzt/9D87izh/rGHYeWm5YETYfnYsHGPf4S/1Cm5prjaQsNMcxhXS
YjLZsAgVk50CsQNX0lT9CGYrYzRcV7knCMnKgv5q6HLHIvZA6ojt0YF5KBdyxT2CXagp8ORJfCLM
M889XJ17AKseCoxwhSLkpCQQDqwpXPF4ZJBVFYcAvp5a4ryMTjvFKCrrElWsPRQPGpaBDfLWbUSW
8rzp92VaXwuFUtgJmyS8rBFL6lDclE74Crj4zc78xZLh1Qs9uT/Fa2dCrlgC1030sTe6P8dQV2lI
w8eixyoWYem9HnwbfTQhAfjeAzhnc3grlhYPlz/eh2Hx2lR0SP0SpJ7vGLwdVqkcsg6NzKbgMwrc
ftcw/mM1RuAANUigk/omIj5y/OsZNDiLfqwIOY6x4kig0S4WLH/Bt+zgfp1ONiEYtSxis0YWcy2Q
69oFt0KKn3O9oAqDQbNiR+ulahuu0dlnUoqQlCRQHDjGSgAeVQLFTbXEKcIZvJ3XCFB6XvWrXYtf
vC5DkIseNrUZpIRBxQBIBfZULd2eD6GM/a148WdU1PiYHK1LxkNwIiqIhx5L3HIfg2lRp8Tm7UTW
3leohE0XUKAJjLnTSb3xE5VyNIHTA5Nu74SJGKCtoDYy8TwsfmoVIr6qfn4efHfJPGQcJbXAyOJU
zbjHeoFZuCa/AhFtR2in36Qt3byxaPbzue1RFVE8S5fLmC0IgXGc8ml18d4GCF2MZlKRzPyksnXd
JZ3Dok496B4SD6NgaIgbdyMEH1DMXsF5ZyCWR54EPjDDxxnBTgn6YSnIEMmRvrPZB5+yTwclsbHP
gj4zLoZkvkKEsihsK7b1bj1wgscBnGbSimhCUlYdJktEgCn01kHh9/bpbNJkHsz6MTQ7I8Zr8Qv5
9ZB7heVHT5wAbw/JC5m3OgmxksTDqm3GCtmjGimqY4hK3kDxSdjhsfWtWG8yq3GCEO4a5IU39j8r
ESEhhwTuJdbgZU+wceSDV4PTr8mDDuYxFWaDLhvBeD/7BfGDMdPgxiD5CfJStvpxEeqyH5CQqSS0
K7ATwDSjzAuqDa/rtpxiMQJKGw11HiSrUDvgNM6D5rjRReuj5dLjD8wn1TUDmQgR0YoAFO0ctjIg
l8WJdml6kQ8LgnCg8txyWoRtDvge3x2p82IDcaRr/TlCJJi2SIga6jDMkM1wh5Q0fsLLrkqJcQe4
HzmgcEsnxTw/w5bpxbae38W8glM32sPfLaIL6P7qBF0779wfrpcesH/f3Gyo18axa8LyH5R3XacR
kB9ZCVyw+OQVC7EPgLscS6SZDzgpJY12njjpHkhTYcMxeP5Mp/rMmi6IQ9k3+If+xJjTHjxmWdwu
7ecw6GsrHUyUhVshDkwhKmoq/D11JmQP8f5B980Fop+iFOqPLqmQFgQsEmKYVTmXAq3fSDhy3ylo
9HxQ9mbVjUmcwkO9ZgfKNRq9MtcY9ZAOjALFpbN1Am0bpFWTvFLzvOXd5l0YSqsDQgTdpAxKk/la
/oi2oUomzPNJ39QEq6KHKKqyCFMcZxCIpRDaOAzNnMDXL9MZWcBYgrDtO8S9RN2rzCwHMoP6quHA
iqLZYY8WaWVRDBptCJzSgr46G+5kJODgC5AICoWug65jxPgi+VjHmOVwHvaLD1t0t9vUQxqAMNuc
0PWmRmcHgiGmNfEdFHOEiyNuyYzsgI5Rvi+nGhvTErxrNF9e1CGC8CbjzbthxgeSc8WOFaVbHmg5
Jq00fLeyeoo9n7ap4zC0Xow0CWr5OvU2AvdMsBzgrGog6dnZYESUroI4zxtwANOy54kHDBiJTR4S
ekZ+BZlKGG9hCylpE4FBqLBoIpsxNwiMSAxHjo/hSLfRka/u/F6/sVnpm6434q0Vst4FBbzJFeIK
boFZzElB+/ahn+EIppjzYByHEIeMlmaDXLe09UKxWwfmH2Zo93YtWUwG3ZjNDF+jLFzVcXL1g2wU
1tageyu29bad+BZPBj00K2aOA3PnV0TrPnALznKZlXsrh0lhQx9wkyCIMK5gX846XaOxohvme1pB
TTdoB5skB/HaFhj5UKEwpb7enN3ag3cIBwQLQl+O0pNFYN/CNI+HTdYQZDAXcqZh2lEvQABhseZI
ElhhrCx/dGZZMjS3dzm63JqrGoqIZx/i08OA81fs1WLIltpC2tZCxoPWgAtEQok0aKdnpM2SGK6C
8c5ZhvrBXRh6XIz7sG5LnRYDhm/aoLpeKFSXCWe1sNDUKhYrm2M+YGPsxCah4G8+a1u/hZSaWE8e
e5rVcquUmZLBUi/D0/YsjQeOkACMKFqwhW3d4wUnvzgsa/Cy8QFgW4XMBZcJmSuHk0tvcRlYxrGC
Va7symQRRdnvWx44aAqvT8KjQRRzvEkNUr0cuIezpu89CDvR24Wu22U7WHJTu8t0FVY9NlmcYJGF
VxCGm86der86WgojTWqsY5/EzMSrG65yX3fILZYoprp2laqgfcymeicc94W5iDAOm85cWt7SpLNh
u+MUx5a1cZYE5rHmJirJcNlZXeROsCEviUztrsVukiMKL9wJHvS7qFqgjnVJkLmatykU+eo6gr4U
57YWGV/t2gK1Bl+Se05JUxMuWOkwRORcnTa2hUcnzrxiO1gsyd0yuRRMv0ZGtRpKKBw2Ul84sqM3
eip0rqCDPxZYIA6tW7gJjsmnvdiZ0llOzR4RfjhahhuOMXqVF/U6NC9O2xR49kWXhxWIfvQIqQv0
A2/pEPTVXko67IL1xKFv7bzzowrAWl1C1Ma5PycE5qcUGxSyRIU73HOEBdRxj2y9Z8s6ARxGbMij
a/n1htEoQ81Tk4y1ro7omIruT27+o9P2I463Zf+C/QcR+guxWA1UVX1Y0no3vQ8RShGNC+RORBzn
rmMQ8C06jCctyX6kYjqEwQgZU8Pm8Wrr2u4OFYB92gEuvUeQi3cpAnsK0guDBYNd0FwTh1D8ez0d
Z4Pj8RqU3s96Xvu72gFgFfIT2GIhuQ3wWGbCjRgWJuGIPIQ9/60QxbrDQi4hfQNY5Q8c3dx6644r
FShQnmt/CBI5T0Xq91H9d0TfeeVf6QtJooIMFw50rTXWJ/zRiR9/xu6/wKfP/c5amNbVLjKfNnEP
Nm8pJXC12z+/9lco8ont+A/1YDa7VdvptVl/M9AtccqcoVTqw0cczp/f4Qve5Lzsr++JO/kzvOBr
4BzBR1/5gP/+/NJfXZgzSsZr4evbJme88PzL1bmX7jVfvrnmX33qM4vJtmk/sk5THNHkeLkV0wt3
ndc/f+ovKCt2RsWIcWQC8Xv8OFfiaSlPflVyq0fTxoaTfQ8ZvC/537lUzy3OHIL+Fd2p6sKqEmdJ
cBs6YRDf/PmbfMFbnVubA8QIrAtOwP/j7MyW4+S1KPxEVAkBEtw2PbhpD/GQOPYNlREkJjEjnv6s
zpV/HdNU9a2Tgkaz9l77W5HE6UIPYot4wNbhBOrlFY3BQg+z87D9MDx1NcA1OKVBhCxTvkmgAAJA
7C535l+Xv2Dh+abZHPS0BDzU3olaXGG40yG+PocqW6O1LTSQd37th59fU6oCTX07Qo4SBpfeiNsW
YfZuEFMc+dq7VsRgzOKMJNi1wRSLSsgWXUSOz2uwl6/pSJY+w0iyIsHnyFo7NKrjV3984rIFlOxZ
ZNflJj1jGucgNie9mFyc7KCiBDP9Rnb67boONuaxZ+uqCnRPow586GZkkJ1PiBWsNfzCMuEZcxls
/BKmvWyOalY8ICfw5FvZ7vIvX3i06fYk27gb1blaBvHXZ1bj7AXo8XWPNmUpPQoHEEamEbdt6Aex
fbaO9fvysxfGimn0NKGwhWsbpeMtVMZKvrXi3ue/e+fHdY8/v/bDjCK9kycuwVjhxXvr4rZi/9FB
uxndNe3XwopgekdlqIhFLZNNozJH+kYLBLZ/Ov2at+7CdmuyUZ0g4XBY7d0osFFwwPL6fS6Gl2pi
pzFGdg+2IGs19kvDx5izia9i7fo2XA/jHwX4/z3uCtd1gTFdkZ21dBF4NCJ23O0zoFhugoIOD/Yw
ertCxLgWXfUi02PALewGkmYsO237q6H3lONQj7t8srI0LPSF6S7QaXdC9XBMI9vvdrMLHbT7Pkxq
2/S/tO62l79h6SXn7vkwXpVt4yxuCRqhOG3TJi8wfjhZsCSVEoFvGq8cP//pmz6RgTlGb7dO2Q+N
2/KjsjIUH7mDE4HHN93abZB/QXaSPqaFBKWtRVr9pqxQE8Go0LdQzo72ftCj+0D4CBJWatk34Cra
qDMrgxNSw9kWkZ7p1ivZ9FwmBTxOcfH7M6ozib0KxuK+TM45ulgxdecoOu6pb8mtGtTQhLgXIbI/
qcy/8WLZ75Kuc/Hl1ENKsETeaOhVguuDcI5NSdNhb+dArwW5i1skQvnxynFrqQeM4UooLFF9pNki
yecDmx1gxoMDUJxw91EbzZzrKldN06KsbZAamEF/rdS9xcAvZkgbDn8uj6KFyewY24xfIniMVLs6
+S4qNpC3aBu1ss0srHemJ1HGk9ZiUtao7ng6F92NKG0ZppVxufRwY6NJyiqHREPAwMt6lf20dWWB
MMWvy42y9PBzh3+YWrx2G1QEotDWLhAtr7IDP8u6rT/XPd3YaGY9BzByyedoxsHTj1U4Ds/NuLbL
2AvbpIns0S2sjIU/A80P/XceCobQs5UnKiw4cmVe1p0/q5y+95Mm88Yu4v63ANoWOxLqYqskre6Q
l/K3KrMlshVJtWs9kJ+v+nTTBSEZFOowqopE0ndOTjw+p0ESubR4ufz4hQn5D4bwod9YUY4lR7VO
ZJXp7ZD60Px74gmX0LNjN/nTqu66KWlaIkC8mgVp6oIqLst+V6E3d2lgRShoXam2XxiBJklc93Io
M8+aI3j/kO0E1iCylxUqgoK2OlxurM9fwc1q+5bUFaqL4T0S2OPwOpc+hEBuGyPM4iWvl1/xr1//
f/PgvrF5eDBH6nKQTqGqaNWhIOW8bVhDXim0d9sgzssNmRp6lDmye+PZ6bkj2g9R8eQ8Xf4Fn08G
blIIY1HB1V4F88n19KsNdKlfghnXZ9YXUdkrN+HPb93cNy4CEtlYTRthg/resH3n+LB3aLp0C7M/
xEJp0b/4yUAAfCDzish/wc+dm+a8CQmSqg5qFylq5h+RsSy+26SUD74t2siTs/5qN+wNtuTiVNd6
KBATBjKgTNPmLs8C/igRULvREwLzTezQlYDPwoAyEYZ+niWWnH0INi0k5qWz9Tmqj8ar5jY30YVZ
1xVNbQ/2KXf+WlYfDggj0Q59yX448RqofAGbwk3pI4w8SNY7MAHxA/GMRH29zbm4UU3/SClqQSDj
gHvpoWrs3ylCiStgh6WGMzYEHGYUjesewNuUYblV/peeddYmnvL+qt2S/1+cr1eVO7JhPqH4c6x+
WDQKru0X4xg6l73HZ2VNJyi4Dn0FGPBUb2lX/WgZhG4e5AxXzWQz2KdL0ksUX5FTx3747hckbg9E
l9s4WznMLXWCcZhjhGoM34ScmKdfuGx2umxf2pyt7HwL1pOcG6tEkoEtCZ4kGPiD8IDz9opjMCNB
gPNpcgvy6nSbth0UHU073hPYoB6YLMByRjnDxickuZFOoW8uN+XSpxpnvipmqMBHEufE7ABc4hmZ
UslcSGvk18svWFh1zdjgJOtpgL4xO+EOcKjcdu9I/t2Zh5MdQL17+R2fH1yxzP33jOYzcClc2J2f
aIYbNS7vWwJF4Pbywz8vZOBmcLAo0k7hxjKfFKLtI2AjwnpShbN39AsgTagWnrb5mvHiQm+YpW22
7gIwXch8ImLEXTrdKvpO14LNSw8///3DiaimrsV9kZETZJQ7PgDkjCKqiae7y+209Hhj8jOQ9jyO
5NvJo2k4Im0LE5JsXNlPlqaMWcsmnDprXcSoTmki2FcO5TBghKVI0tCXQX6HOn135xSW3uWVHg6o
cwi2WYbMXwstODK7yPVRt71ueTAL3myEIQKrSsnJaR4pzH9s69ZDPu26ZjTXhrJMWFvhlELhL5e1
78O5xKi48pcbsx1B6DlBUo6cki4FKwHlnCA2BMjqMyiaLv/+hbloVroVNMlYN3rzKSuhdRHZpqmv
cshzuGdMcy/QlV/G2JBnnW4FAZDb1ydr4PvLv/wfbPeTE6pZ5QaildJex8ZTEAv92+7aoAnpfHYD
TDrUQU/IpryhhDlA/bViE7olKAo3pG6Snlpn6kGU6BuGiHiXQiEU8znSTI67OhjjO4ibCdkAt0J3
Jec1hByO+Cp7fyqQJO78ewhq221CEgLLiFLf2Gzwd1JS9y4Xo/8jduP4za2bGInVc3lySdlxyFF8
nlhjcOMMUxkq4vTbDgIjVO3CLzsHuQJVxPVQxdD0gcr6LUfl3U3fpNWjhSjCDUCYAL5AbgdHtUo9
BQMUIXWnXlQBUZNquY5QuBt/G5yhOeJ4iQLhADxfJYP0tlaEbCkLIGxQWfabS9AZWJEHUccC9hf5
fBkDklO1Bx/iphsulb5jCgUC8VxVJ5VNkHrxHJXgThHPUZ6ntQZ4iwNCPA6ifL7clwu7jplxCQrX
CqjuYM6V99YGdGUI2MGuhGEjoB4JEytXiqXBbiypjbYb21PedCJOnUBGhshGXgzv132DuaDOFU5M
PR4+l1AR6xd48hyEHsNx+nX5BUu/3vnvhpDbqYR8GWfNUXJn03tNf6tSPq1chRb2TTPfImO7IrYz
2qd6JlB+9QkoL1rQfVIH7JRAHr51RNa8+BolvhCZ6Pj3dV9lLKCpg7KOcU69U5fhppXXVIUIV66l
4JfazFhBHaeEamCcUESX0yS0ePuIROvKJvePbfzJAmQmYxhxEpW3TX1yxmHYNTCD+yKafv5CUzv9
xpTrvmeZ70K4mBZnOAQPSaqGe4LAw03jonxqUzfc20iVWvhlFj2hENbdeHoi942tGmh1II2Lx9pD
GYscj00K7p0rJ6i0RLxqprJwDDDD6a1OcKP20O2z91RAauHV3+YrU8HcDKaDTtFzj2FaFyJ9x0Z/
76dFvGElCkmqNT+KhaXjn9Huh2MSC7hdCzXjDDYkLMyI24Sk0eNzrFWwKz0CSdTlgbowQcxo+jza
FRRf2IxlJVAZAtJFhpSnE1jh5Dk21IDtjV9b7xYKfi6/8LxPfja8jP1TM29mTc76U94m9SaD3mMz
KmixOFcRatjaDaoBoI+dhu3l9y0MBTNJV4Be0ZSM9jizjSMQQN29RH1PmCFSe90Lzl34oatSWFpa
9aT1SdSod/MgbID0LmZvEg5d15Vjo3Tjv+/obAB5/AmW3oF88vQcsgBlxe3KYW+pR86rzIcPSCpa
Vc0wohKbQgOJmHji3dN+hxLBzdD9Eu11u6FrLPRUEWQu/S6Ds62Gag4iOoGMo0SVU77G61zqa+PK
zGcygo87+pGLY4nX3Fr5PRl/Xe7mhRlp1vMDzpeIgc7TCUPoJNODb+thy9yqC1GWtNITS7/fWNcL
4figaMPbE9VfYVmxU826MNb8urCOyXEHgwDJTKFhHQqBPxs3Fg73wv16uX0WfrtJcZeF51XKgTFC
o1CY16A4sR68b8wT11kYcMfIgXS6TrWf2zAs5j6Q4wAmOnLobwve9VsaIK18+TuWQsSOMYhaCGUE
8wEsIZbN32c1wWgMp3J+D3Em4vbTVJVf55S3IWrmnDBBIhgejtnOg4xz5dCy1JTG4YH7QUYQ+5lO
JWS8FUkgbPyZ0XllkC0MZDPB5qTWeBbe40hU1D9w5bLvIEhXe2+a/F/JlK4tWQuvMZNtNkCkcPlD
OCRv8myXtRtAPutoULV3whBfi48uNBU1dpOiti3LTzz7lKK6Oq3PuuYWJU/OSlstPd4Yc6XokPNF
PUgEgs1NRinqruMy2BZwhVvZf5ea6fz3D4tvDz2qx1qfRzYKAlzx7KBWeHDuxnhlOC99wfnvH56P
CvkGZS6ARqCpgP8q71VADl2frywpC8cH0yCjF62bTgVW3AqFUSHvMn3skhiA3MxyrJuR1NkBpTYu
bqnsd1M6a7qMpa9y/vtVljXZgDx0AUhp8ytOXs/uXD3YQf98eQ1Y6hRjCdCxXfYuqgdPLNipFAW6
tLixCvU2SrmmJ1z6AmOOl02bY4G36SlHeHdbN7kGLKBIULKZzisnn6WvMHaTqixYOUvpR1bqfJco
Q0UlPFzCbWALbaX+Xm6qpQSFadPAUCWG8dUgfDNAyhASjepjMEY3GkVLLESPY0JeftXCrcc25roq
wAJOvbOfoOwfKjHc+TN/vPzohaayjXk+plrOSQtQhFCo+kmdvS/fnaQLAb68rjP+Jcc/zEPw0hhQ
0AgV5dWbbafbxpuOub4TsEG67hOMiT7qAejPItUnn0PfM6I+B3invoJRJgmZBMfu8muWOuH89w/f
YWdT7iVDzCJU5Y8oagO3bnKTp8sPX5gU/+KuHx5ewRSP+iAJR3PwQM7FCCQ4lPDuuu7p9L8/PcYt
qkpQ8h512VdhoygdIqEsWFuSloaQMaEpEZOdpZhtxCXxE/MTqBl57NyCsUtufDmuEVzOQ/KT+5Mp
KVCxa4OKV/sRU8PRpeWf/LXyLFSD1AeRoob5qrYy9QRktsBTdcFKSAueHLJ4BpATIHDgBuYr91ZT
USBRMedRUBmjCm0zQNsB4M3OcpKVrXvhVvOPJfNhLCFEOoDWotFOrt6P/JZLN2T0PunucpQO03Tl
OrswH0xvcgkFgQ3VrR9NSXyoZvu+AE/3ch8s9DQxZrSfZHFV+bU+xQORj2LuxE3VZOIJxiUBSlMm
fuBInH27/LKFjdy058iIPwDQNwKsr+RTCop+Pvq3sZq/87G+gWgBSb8hk6DsdytL7tLXGVu4zoWV
a8fDyQFpGkpR9quhR89oHWI8fEW1HF1ZeZd6yJj2IDiLtFESZa2tVQFp2f4FHuP1cqstPduY9Dr3
427QSGOPTgtJq2P/DGx+XYqcGNt3k9Ve6rgpEEWZ9ealw0+djq+FFiuXDPvz385Ma46Za0CTynY6
JaW0cff3uvvcKYefZUe6ezAak1v4TweocZfebZDNSVSmGHc06/Vt0sfgfMg63bFEuTeX2/LzCctM
awfUnabpBNo/4ij1uIUPsf/oTZX61fbe2RicVg/OgMTONoDd0crQ+HzNRlDN2BHqeCIo2vMjb35N
YerrNQyV2RKF3MWKLmvpDee/f1iFesbxDqrkSZfqmHfui/AsxOgZA3IXZmqXW+7zqcRM2+qhCSCc
yRIECynIF+UdNNz7RtyBdbEJ/D+X3/H51sxMuB048xb+KB2oEeZ73eQnEuc/bYeuwAyXOt9YDdrc
Gxu/EfrELZ5/YWCM0E3mwbMMR9huK0mefWvi0nsV+Qho7+VP+nzJA07iv30z8BSC9HkQJ7DAb5Hs
zLaAJc3dGDrikRbIjEGYu8FRZ+3otDQWjMVC5gykbo0JnRGxha4RpZ3PYNfjVL6W/V76ImPJGHk9
20UXyFMlRkduLKGm72Ju2lBpq1ObGJDUu6Etka/0yvon9XS3spgsrCUmGi/hoEU2caxPhSMjxBQi
lC+9XO6lhYFnYvEk3BuGDEWNJzYFN8PUHc+wGGo7K/v3Qqf4/7cEuDHAG7h/w083zNRBkzS0/e9J
e9Whk5lUvGRuFLEkQ6Eh97/ARmXn1P4WJecri+YCh5iZLkhwJW8kZMclWn56SLL0XiT93lIK+MBy
D8LES9LDgAK1/MfYASQcBO03lEWvNN7CwmMqNqF8aGjLsxmQ8iH9kgFJfmxp6e07T6SbiaLD2hLZ
tcsDYUF9wUztptvzGfxwHLVkDrMcPxm7YycRzbDyAkYEdunfdTAbBWIMB4omsACyFk2xn+JhDGdU
IW4SyPLWfAMXrr3M1HHC8aUqq3PqP/esx6YXp6yAcXblMjcsy3LcBEzB8qSmza4vMrqVybTmgLqw
VJrqzljHcTp2lj5NwQPq/jdy+ubALwHJtGhofyblmjHm0swwFpPEqrqhL/MZOFNAe7SwPbCXpgRc
HmCQRbFyDFx4i6nRrEbbD2BA60dO/TiQ3wDTwwsk2RTByiF66fnnVvywATPEUp1GKJzPYRcTW2in
xAOMQQPc/PfyuFxY+0yFZurFvUzS3o9Eoh8CjnxZ3+0uP3qhq81S664drZL3fDxlOZ3f2FCJR6iz
CKAijf99ttryB4UDdMToDPnC5Vcutdd5Gf7QXq0lkQ2S1IdTRx1K/S1o/6pWo7B/LeG4sGb80718
eIENZJmLTAriRSMgMi7KaJrWRlWNI/YSYKMwDuJpf/lblprPOFR4Ner+XEgcT0Xwms3TA3y2gDaY
Qo6keQ0jB2A/t5ff9M+s9/9v5cw0nCZYmmhRYxgjMztth34CRV3qKUzjsdgDRJAeXAJcg6RW8jiU
sHVgsytucY0HUmGQ/Q217Pz7lNA8BBgGWmIy9zudg2RIGCtvm1EEgPxZw2EgVhFOGgzNtEz718u/
fmkEGweTtnKnEpgkP0LC/7lu1Uucp/nKNXxh+zYrwEchtM8n3JAKJEg2BURJg7CPRJZ8bcCej2uf
NL2p7WxVD9V0VuhTAOXvW04oVhDU+TxmxShC+EPILTh+7MFzJezGpIq3ycwf5gFpFQ7nXcwlb9jB
S8o+oGrHC1lvWSgKovXOG7xsa/fgPjpNp34MRYx/AA9k5yG7FcY+Fe9weHKPM8uaPcjnUGzBpSFs
qWUBMQM9gxwAkotnuBuRGVVxrIRC04LDBtCQmb9L2qZ9HAPAerhQKmJWCtpI5pSw0wA6uu3n9ID/
EXx1rPQcCIMnFwyu4LXieV25c1NIl9KC9PUGUvAUXBNnmnHYr764kAPmhf4VMxt0y5hMvxUqX4Ha
jy17Yzuk341lxkLits200gMLXWwKX8uiSanmdXXykMIoGVBXTgkw6NqCsTA6mXFCGzJdxwVIsycA
fsAETV0U89VpkT1fNfhNtavroNd5OsKmKEvuyyB/Tct2Lci/9NONxZTDzS0bUtBZLb/u9q2DbC5B
MdTK6Wvp7Gd6NxCe2jAB86uTX8FtJCPHM0ZEjvWx7+UJ/DCYGfa4wgAdtscOeNPWQQPrbue61dWs
By+gcUpnXc8nUY0RqXR103VZvqtVcg8XiAF0SOuOWNw9XNdPxmIuYGnlMz1ylFJ5sEFl89Gq85VD
yNIIPi8tH/YkUF4FDPocfeo8oHHtIWzZ3z6/LjIP08j/Ph0oMAk1FLBVanAE2MLlGEoyQ2hfeMET
nBKqlU1o6SuMA1sa9wPM6pGJ4dNzh4te/JpY152iTD2tVfoDRLstNu25gW3YzxRooKAHEMsT1/14
U1brEoKq7YlgGgLCxbv8m4wBpBqylWDawkz8P1VtxxrFYd8JjWyzr2OoP/PrkDXMVHmSAipU1TKN
svYvfX4fuN9F+f3ymF+4z5tMjRyZBGjmdH+qXAKwEQE2LAcM9gZ1lHsJ4pfGcNX20+WXLQwf79x0
HyZBNgyeW8Ic4cRICexnCczTmYP75/LTUfLw+T7tGRMYizggIH4D66EgbfAVYgYbmJR6CzG19QcA
XOuZ1AKo2YLSpAyJdS7bgS3pEaXS6j1w5/TkiCMgPvRQeDlgAgG9a7nlHFCfj6qY2G/7kygh39hY
OYGhhzV6wt4JR8EhgeVtpjZJ7VT3rLKm2yomyWGkyn8LSA+TSTvLXjImkj2w/sleQK65lzAE2/nB
4D8wVtvwj3VFDR25IvgtXgyoXp5ML7FlqXMU7G3Ou+6bM4GRHDZ+DOO/YRjnv3UZiNupEeQ+zuCz
5PpIKeqe5Le966p9m1ioUqdTdoPLIXihTmK/NZWjABVH0UXcW/IGlCeIl3XzC7bi/h7pdXpw6Az4
J6G/sxmc29wGUneYq+zYl9Z7z93pcYBlG0CLjf08A54aD7W7S6ys/FuVQJPXjVXtHAQMH5wKPLMQ
GLriBKoq9Is9GrFNcCzWqbbgG5Wj2hYEh51oAGcsggAUdxaTHeWp3hZEFTsgN304Oqbjc5/Td0j6
wM+mvL1z05HeEIuBSlX2JYDHIghzDTQnB7Yy1DPToa2K36mXJ0D0QnebDBz1C/AX27VOB3k0mbXc
AAxXQOlIyyiveYWMTdkiMhsMrQbSCnXtD6mucrrxWng2qlYG+0KCJmmDWLztitEN3Sn/4aIKYAsz
RnioAtToUhQbQ9yYK7e5AfFTv8oEIGtncLwjg8nlxoWdyt7qRiStqzIt9jMMeJ9ct8DJyceB6yED
X3TjNnX8MOSTDZchlLDMKi/u+6T/3vEReCOhym9WXNmA52XtU92NI0BpfIS3mZ1PP7PRnVrYA/gw
6XLdfodjW7ZDVd38Lq3xr5Oz6ovXJCNcReHCuYHo3oFvAI6nwkcRajwDeDroeN67LuC+te+1cAwA
rfpLUvfyngBE8AyLJRQ3eSgwRUuk3k/lthMW7CwuTsryhrdCoGaokhznQSCYbyrZfM8nQI06VcVf
3NGmAJo76figYXkJwtG5wacOo2TI29sRdaV7K+lY6BOglZAc8L8OYgZmLMYNfuNJ3WT34ywBH/YL
OJAl/njMQFBDLUBPgWKqp+JGVcLfObL9AUramxp7UNmLKg7LDsJ9GEc2O5G59iH309EHAhPVNBVt
U5xxezeAJ4YM7JcO46fcwC2JPwmB4H1IR5qPYPcPT7CqbPYsKZotsNfFVvFnBZD1IYD7KA4MAEE8
+knF9ySvFHYX8VIoAuNtOA2obFcG2NwwZCX8P2E6l6QNBz50fJ0pm9nWT9vkYS6Utx1Qg4XOnBnp
MJdix7t1AxAC4UBQwJI0S4BfvrxeLqyWpgq7Q9TOrRArRBK5p5sqaZGcoUhbe951p3bXCIyMLqd1
X7c2Do/9j6xMD6VPKQDEdOW8tvQBxrFd1znt4ZLsRU5S6U3pjcEDpd3wID17DbmwsKm75xjGhx2r
mDSr4ckuT2mm+K8uTuYCrm+rPJOlLzj//cPjBbF9+Kbb1al2M7qLC9fdd4ILxCycNWTK0iuMPbcH
Ed5hI/eifuabGtz5ZvjJLLW9bgwZO27gVbACLDw3yhH7SuM3AVi9cl+ve7hxZp5VnY/UBzXO5S3Y
2AIdjqLENA6HIPX+Xn7Heax8crU3NbdOmSC+RRA8oN48nphsIMTTgL5oCeJIW7gau1ZFVlJQCy8z
dZ9MehWoBhwf5FEV0Uo9x4iuh71g8S4h40sFW5bLn7UQlzKLUuYUBJsSAPhTYzF7C1bNd2npABgV
EdGMn4DRv8lIv5KaWfgsz7h9DA0sTKg3+FGSjWE1vDO48pbB81CfCf9rGcilcWxcPYKgIy4ayoKK
sbkp7WlCPL79hZqkl8sttvARpnIZ55AutlrEeKDg4XsG/PI+Fol8rvJijgo1Zjc+oq83l1+2oABm
ppS5hUFKXrSeOHncjw9+TynOPz7ZWH6JGSpsEcBLYBRfA5BBbyenHQ4Y98F2aJpx5Sy+MEJMrbOe
gtltgv4shPoRdM+09R8powhTYV/PgbFu3ZVdYOlFxhIKYqpbNBN2Xxr7FQxsSwQvW/JDjwpOOAlK
vr2vBUx9V962MEzMypkKAz+eHAebmgU+++hhX7aCJNnAJm/NJfC8cn6yZPxf4UzJeBmgGjcC+G7b
t/nRn9bq7M5t8tmjjeXUKSaZxhXaKpHdk7bonWvpW9g5v0o7vSpbaNPz+P+w5fAB2HWApOKjrZ9r
0Efm/JiuGUx+3vg2NboaKFU5gxEYHxEeCIjeBPVvYf+8PGU+n5+2ifhJeiVwOE6sY0P/JgM8EfKf
jSfDArg6zunu8kuWPuDc5R8ap3TLCv44VQJPwu95AbvlrL3F6fX58tM/Hzj2v8j+h6cHeU1gEJOB
XR/TA5Gg49trOailH07/+8M7QqoKHirxEbn3O1+MCYph6eOQu2txxs9nsU2NNT6zxYyDM/ePcXPb
wjIXUept2jabgEwhri/bBgYUl1tpqaONhT6v7MFzsjg+pjgAW7KHGS+6eZ5wd6pgbbGGZVroDFNU
jDM+7u20jY+KlPe6SE+oLjxe/oLPZ7FtqojF2M0iBt356POBhpLKF9n2agvh4REU8pWXLPS4qSeW
seOr2sbvjwUA65kIc0BKcUZauRwsNY8xlYXr5iRlFOxyhz4VsAXzyHU7uf0P8PNhGvBsgrM6YOto
DPZee71GPqIGTL5Sa6jDpR9//vuHN7j1yOEenydRC/XAHhAV924mebMS6FvqXmORtvvCqYE9io9u
bx3gbbbp3S9VPsK9w17p26U3mLM5h5PNjMjcMfFx+2x+BMDnZ0A2ypfLA3RhMv87lXxoHymEB1Y/
wPRdI+9Tp/mV5d2DXTh3jlUeaDy+IqG9Mo6WPsWYzXDtDph2Pf+oJhZRSx/GAmS8KXj0WrK//DUL
M8EUErtk5iSwnfhYzDSEWHYzo3TVR79cfvzCYDJFxCqo/dkFTyryRzrsOhYLIH6QYrv89IX2MTXE
k2QVEI19HpUkKXMUBnTDHjr+39qf7Fvp0bV67s/fAwz+f6eEpcoRnlAxpoRVI7ST6bl5RV2Fd3BB
lr21kTAed9d90fkXfBhcRaHzwBlUEnn1sYZVZ/MqB3jmeSu0gH/hif8/I9mmZnnGFY15fpNE378/
HK3dwx3kygf3cBo3cVhsdIgZE1abUxz+9jY4/G3csD2kIepEtmIzbVBBsm23duRFcIg68kN9Czc9
tVHhs7WFz9rm9+VGWBDv2KbYWSEJRgYVi0ilGYjeuoIBZ5HUyd4L+BDFhHgo+9ESCVPLkwP8Seqm
2fBZsuuWEGIsUtU8pKwVaKVc3vrlT2Z/Ode/c71W0buwSxNjPMHLrx5RcZVERV/fjKqHTViffdE2
TFP6+A7ksmllAVl6kXHwCMbMRYTPklHSc9JuYqfRRzsu4dXmCB8gWCTJD3Yz8tfLHff5bCemzBAO
sMRnuB5HVT9+qYIeWHnouq55tm3Kra0EQoKsGZIIVNAnUli7KRsfLz/68xWdmEprpOIHT0ouANi3
uj2o6AgwFv2GF5DqdXaFELQ/hXKu6FVrLjGV1ADxpoFoMLz7gO+keLNTGoHitbKELAjHYTnx3zWk
74KRpjMeP/v+Dn7IYd7zPzZcJcO6REimkHzPW49sasJgToGysNwvfiA18rtsHCi74ub75WZdGA2B
sZaVtM5UOrgiqjMO5CBAkY618o2fj2tiKqonW2iRdrXAYBg2SQfPnBGphi6BN5q3tWRwc/kLPt8c
iSmqnoOxQJg0FwibkKifxkci2j+g4q08fkExSQJjnVHDTKjd+Bh4kJTY+bvM6a0Pdym4mWKuZu9F
90KtblNOCp6//c5y+xPL1/SDSx9nLEJMtH6fwnMlGhH/Ve0bzb1jBvHd5aZb6nxj5eHSgkzDs0XU
lPqPDVcnyxU/Lz96YTcOjFORJrkPMxiZRR3EFTDSydIwzi36kLapA0Re7KwMMttZUHAQU9zMwZ/O
Wm92Imw0wRs8BPUTGUfxBCsoNocABhW/uM2SZkNrFxRtP2/8Iw0qAKelSxSEviWxxY3bdPXXqitR
P5Pact46Uzo/5onjzZvUQfVGm9DsCCKKuvUn3243BY4WPTY83j6Lc951U3Be/Cpo1u2mnOdwvEkY
vZmqIT6ksPT+WXSqeChglYs6DBvWPHA1SduwC+Zq69QQo25BwJjacKDOtw7OU7uipMnX0UkGuCUO
9Z56kuzrllEoY9PuAO/XIQQYFUDB3OFIMMlmPzfU/83rnuywNZdwwbHGYePwWNy2LRSoAWpV9l0+
JrBX1BBfqX6kR2Seh5dZFcUhKxMJr9CyCf3Y9yLhO+WvJlXFbdLM5H1IKhb1ztg81rLPgbFiySmY
OJSsHEbiB8AE6A+olezdjGRv2EjQu0tVjDYyVlW9Q4EaA5Q4aOMHmpWxDGFhlzgb+Fj1d41fqy+M
cQwQZPqCPy5Y+oDBWH+rGm5w8OhF6sv1cXTpeveepJB/zWoYIP+aUSLrM85eY186v1ADPsEqjObT
F3+mw58KN/mozwN9bJwaCLt0CgYQCNLmgBL69Oi6XnqfKaQJNalgbph5noI7ldbFYwzFUUitlj0J
WFg/Qk2m3l2vKmEVmPDv09h3+ZYTCcfduoTRVNxmPwM/5ZCqJdCDbUBCcpytncHNIOs8siNMwQzc
wSKFZLoq/sfZmSzJimNB9IswEwgQbBljjpyHt8HeiIRAiFnw9e1Rq+7sykqz2tTiWVlEBoN0da+7
H7Qg1Rzr0VMJ+N0KroKeD/jHVWOTJzOkjBhOTs9Wv0zPmJ8uSU/Xeo/HdEDMhI1hVtSM9oY87269
H1UFvLTL+S8hfbInyFdHaVi0S2yNHLJMBKNzSIjwUL8JkMfjcpWLjC1l+1e7Lswe2+ZwAICivngg
/YFQOik8MYwL3PRGwHJMoc/WUbMQjsP3iBHXMMxtzjFD7CLbH2zsSutQXWEIFU9gi0oI1hbM9wOO
awruH6xRcbAg5CF0aheitn45F5hrQG4xAnSfQlbVUExu+bKmBmczNHQCF1lsg2Q7ptvpaZMY92qz
gd5Ujv3vfiFg7qkely0KW69EIFlLo9EDzDZebdCFwUqZi0wUQIiXU7sc+eZVT2g6s1Mp6/6uQqjZ
AFyd6kWGdoj+Pmp220vlOP1BYhYRkR0wknnSdw9IV/DS0NbFo0O2ci+LUn0T5TIDLGa/A9WlruPc
zDtp1d792lruXV8W/NqvFtnRHmg6Mw50r4e6zcDmrRI1Vggzl9TbzQiKyV09OFfRcLKXlgByqxl5
XtvzCtqm8i9m9vJ5gf4iKxrlXQSZ+1+BVAvm/F7xqF0CAc7iFKkDVW6OvxNRdkhEvqH8xLlxIGJG
6nMbuxNPwnFOAtoDsu22B7sdrTlyp3DMCzqrY4EmL485qIhhQmfkB5Jw0ulM7Eeoz+qoLiqZBYIt
WdA0S1Kso8tiXTgr9BujtlJSAbQXCFAbhZh+t3bg7cBN+4NIMJqW69Asu6ITXQoIHN13xl12C1Me
qF2zCu4h9HYujW25f2Dskrm1cbPveoxSIdxl42kBiPt3CJjAS7DS6ejyCn42JICDNN1VKSqnDgy8
VR7AGQOojSz2WWmKcnCtoWJAGCkCp5Gmf1WF1BlsI+3Og238gboreXI9SnZIlQd2etRj8waZAdpW
kImAr1lvKSm5y5D4F3oJ5iOY9wGEGiHbHO1S6rhH0QxWOmmvRFR/z5oqMwtMkdGK5f/dFjV5Do2R
Zy4cnpsA0jHQG9WZc9BkFiQ7X/TNd7F1qPGnorOSYFrLbCyJTpFMKi/aUl3cDcxNcYfFmw4qgthB
OmWFP3WnDSYnJD1VQJaP8HglQNSAJ611fUKioThPlGDtIYVN72cnXHe+5F1u+ZxBtMig8htllUw2
dBtrSdvv+E7kZUOxJ88KK+q3kFvyHi50hsdmNWva21315NYD8Myg7g3xVHXWIVDd9NhWdrfnrC+z
piASIomSxYiCDV/K2W0eOiwb99ZgwtzCh2fMN9Z5dZryKCDCByyCV1DhMja+An2A9D4jwBq1Mfr8
uTIHYy+vCl7npmzAaK/K12WBeMZ4xE1Naarz4CPOw5asRSAGKNqGbPNzWAMogQBM/6CstvtdUC0u
jtuKdzRS5cGaFwfbaGkDA+LZ+3rhFLI7e05dGEB3QxgguaezzHTmC7DXAcjT32hXjSOcP6vpoDAh
xXkMpukbCjCdB0tlAShbFux3JVi/E3QL46a2q4uRCohBDfTIvW3G8NK3G5Q4ui1fIEGyrV0P3uSD
Mdoc64153yZ33l6WRmIJFaaLG+6HL45wvQ1BmHxZEtExHAWdunpjiH9MC48DkgHGYQqe6JDKWTjA
o1refrIozwtuwQNnGZdkoS+3ZAmcX9UsurhvboOEIOwO/jZYP4ubImZhAEJGZhASZOepyVgpdOKr
EX1uCzjFgWss+boFH3WrncfNammmSjMeZFvqrNSKv7o15k4NacY9h8kkWRHkmnnMAQsbWThxAPV+
VrXVliI5erhuBtcyWKY+BhKkPSMT0kwA23ryTmA4nIDh1B7WkYPIzfsuxea3WRF8aigPOjBpN0jn
wPwIeWGfVmxU6SIQLYG7ix55MdkD7Hm3PRaVxHqFKRmrI0QA8a0keUCw/gjpVwgRm+mRhRwM0AS5
AfRgCjTcVHJZ/WmtAjnANkhnTklxUXrwSBDER+NttCFUC4JGXMatCpHX6AOc+7MRw5YHlTa5P2h/
t/LOv7oEIFxuBcOuH3tQule3xgJTzjtkkoAK2bPZ/jWVcrg2BFmAkbO4YWoNq8J2Lqa3zgNQaSk9
yH0H9FFIbJO6PHHiswwlR/XAZt7UiCrtWzfD4WxIQEtsUwfx2NFWYO9pDIWGt/W4OepVgJg6B3pc
ktFb9NvsgmIbFVi+QFH0Wno3rKgzPa/HErstI7ZN0bXbr2LqykuDLCOEzoDQAipShb11CCqT1rUQ
F5i+pU6Dwm5yFFl9E1WtD8YzfFNLeNQucuAnnFdruMxH3nkx9IHBrtaqvHGuudMAVz5TEL0FugGZ
1qirgPGeeAksc+PEhWQA4ppZXMrOD78LhxS/0FlrEyZv4n+HTvfoECP24dZyaTeib5r41bm2OLCc
Kajh6caq+dUZRyjzkTOz1pHlS3IReGzcmGDdf1PVEjzapA8Pyqn7J4wc2xVXoeK5XJlIUFF2d/ij
2XHC2EolKJXZC3GsrU21msXbbcZBEt+zmjSUegRVvt+uAVw8v92JKLQYbW3/HiEYvqzF3N5+/2Sd
bApdBSpg1wZZbRg87KQc1G7AZFpQNwk/dLMFA6OrSB4SeFhYiAhcjgURijvJD6iGcVIOSxuoUyla
6CaRlRVXkOQhAdldTIOP2+hvDfbnqRbyKaSlCx+sbV8tuOfxPgTawwM/uc8lFITySOx5Rg1YT25C
kMBzNQG1kHSPwwR3bZgaNbi/UCcG7vPY2+g9TAcEhJFdN1rhm9VA1RXprtruS6PZW935JiY2ozli
LBBU2yrxwLqxPZKQm3cPp6YW/ZgGqGlXmHcfTWUVCbNuv1AbmTkiOA98c+Wi3o1VVX5EsQ9frZrS
Exnt9aEZFpVzz3YeFjDTD7zxqi6RfrHiL+Konl3hQ1sZSOuMfPDqQucAt6k3Oyjoc0aH9mLZVgAK
qxxya3Ix98U7Rx+qkZUJxjzjQ4fkgjOr5+0VDwPknHhPMmqJcbdN3QqB1ewnqKpVHOh+yLRZTDrg
zHaaAIJNXLOyl2WewA4OJLnD7Gje1+FSgv2E2HdLyTbGadPBvFyUl9aBwLgBzAEY+3WNw/aWWyqR
+9HcwJk4MPnursRS/9wvdXmRzdY8yBIp145xEVNxM7Ng+eVZp9C33TAmeRG6QQIoq4qjhD70re9l
eQg9P0xQX3QHGMr7e7g6lrwFrP1Qha0LhLOZ4rrrtj0ftvKdcWuArFHB1YNYr2Y3gkAXD9o2kP32
9g+GLBSAZUNnZHEwtP0T0nuXI3XA6EI9BLkECAaTDU7gAOvFgsNo7dMunkHehisHNLgqMVz6yAjX
05xz+EWvCu7Sk6UDAvvb1tjXYLlVjHh/XjzD3cwCi/znqGj5YwJbm0fTtLYvGuoTOL8qJI1SbtiU
4qGAMoT07VUY5KIic61A7Wmj35MWswBZlvx1wrXnjudQmvBchDM8icRAIKw6ofD/0ukHlIntC7j1
GjVbMKGcU7boocotFLfSHgezX01NzIPbqLrKB9ZsHUqblr7g+duAvPVaOKHC3hQxpua3dK5gKuLO
Gkc4OmEkChTv9yb04DbDb8wtg//RmUYYMAEVbxEvw9Z9p8oFC0ATWqdhhSR0DVonDstCvzZaOZHD
uh6FiUv6w6o66IexPbXf5xufPcCSDtRPoY8O8720wjYzRKOPHNna3ew7JPvQeLq1CidIvDBjFPPV
VKI3cU9Vm2JX3b4X7VTBClC5OwLP4JVglvt9wOqJ8cs0XeplHnUM20abQU/O/ahf4bJKg8bCGbax
KaxCTlnZKPuQRBfLiVk/EPVr2gywcb5H3wL7siM2zGWZwj2KQYXfvvl1YNZotvsZo4Bhk/GMjguB
CQ/hKJHjtxeDY0W8bMC/z2XngfWh5WGhnORzW0HeKt31O6ZEQYQDWwM1JYU81kX4dAb/RLObkOL9
kxoKCCGCLdix7O0adF8IsgwoJVk/2WFOsQhkSBdc3wqQt/dYJ0E3LkMwEesRD5aw0aaOkMru70i5
+dgiq2G4omxtY+7bTsLQUIgnzuSd8hHdj0MJt5yYDnA8cDylMeraNh4XTBcrl3X72sL8LKqI5Ke6
qOedLUW9g4VueqBrZw50kcVTt4GjEi8u6Bmk9d8QQ9rmrBmqjC6Q2LDQobkTUruAYr8Z9pz3gKOO
UrqPTtXZeJpnASh42d85CiwOhF6Il8oD5Aep3dWuLcvpJXQnSIwZVul2RQtqnEeWzsuyHjQxNZQF
nisSHBBhl9ROkOHQ3SVNNXqI9x/1n5A5SJiceSEyORVIrLUHnDMQxiPRI5hLg+J2pWd3EOTewH9z
ERNWxZjXa/fuIWT23jEbjVDm8ibuxVyfdT3NSSOcMJ1wcN+H2BwPtxTAfS8GmYjgRizAeSqbwrD9
MQEID9WUqNhTV3gUCJ/FfWYVU2gKeFhDh7aMAaPzEuVO22+3UEA6Qznfn5rAKncor5wsnCy5w9tt
Em2G+Yh88OmVS+E/Kk4b1EgVZQkG2iQJEIV+FKPhl2pgfozZLXsEarrdoz8VvIKp1V0g7SsP9tSL
e99m7TerXOzXzWP+ziDn4jdacYBo9a7lRei+bdmkbhUwJzylkzd3ODWv5Qvrm+mgrap55hIUrH5x
9Y+NOWbPZvgUNsExX61c7wi9qv3g1eiGIyeo36sO4HKCHI14nlr7RD3PvSB1lyd0nPjVLuEScxqD
RSvsaoCLYWBN4J+ov+GVLi4retRJA9dJi/CVHgfykEnEGUARu9J6yIqS61SGk9kxHHuyWaNqrL32
t6/rAkps0BJLZWjuSuYmNQBs7yFO05nVt8Mf6WHfheWhy+RSCRzbg+lQVWt9pRWswN0kph9WyKf7
umfBkfjBuuOkQDG2rS66J15IxgjvC3mAszS40hq97N5eGaIsw55ndWmxF8i1mt3KVv8BkfkwJiyN
qyNoYxSPGrNBns6rqXhscbj6I7hqHiw0/IGK8QGnkK5+YYaIHZqUTrw0ON1JdOCyYh6HvOkQXR5h
YuAdXNFLGydQXRzdup33K06qCJKft+7sl3aVs84XO8eTuHAmCB+VaXTSlHjXddfg7FerQqHXO/og
pXvkeZvd3sbKiDZXzBoa3FFbqitptX1skJR+IHAUxjjrWXuO25JRW4c7bXp+8GoPB1Z7xT1GgLPa
+8LM57VgPmoeU87wZ1gk6VuCPUh3QWpzVDt9h9yJeSFwc/iUvLerLmJPIN2nrsvmV9eCaB+Nm3Sf
g84PUoVWTjIOo7pT61beoQ1FZF4TDKudYbSgFPELIGE6bUfgHABTWjnLlhCvspOFV+y1mFp9tk1l
5dD4jFaMrAL35irhiQPH0XoCFQGqYfRB6nQNApLDbDTnel6w+XZWsMYa5o0Ub+IWOXMwfKN+pV4X
g7LYdE75rWj49CTg10UvztLnabJvy3tZpDPAL2eADKZH7G4cZ31W7xc0Y04MR+Q+km2nkJ3FjUJh
ppzdiJTc/bKUJusdNL5DGhaZF9g4AxrZ/yBzjeJnGquoUI04WouEQ5Bp/ujPYxlEAdKXHtXaI0ud
9rrLxxAShKnw5w62Bbt9Ny5T4MHgvW7HrgHrXiG1CX2IO3iv+ZM1OtVVW2649xgI8sj3ntNGeGh8
K6lwS5S636Re8m4I+KWutZ3rcLEferRxX5SEzSZonOm1gfnhYbGou+Xg98nfjoVSGiffYIduzXAa
FOorNnH6XHnbeo8+9RQpBy2cDS6UM85yIneCecvq3p3yXhbODxkUWz5NPdqua6D3ZuiLBCeu6qGa
u/JUWihLaWeFCTZv66VaHAOxuaWQ6zG1PKdB49dZ6ALEjeDAFiWrxkHv7BE8sVVvCz9Fgct+BG0B
t6I3Tv57Qxgjd26DCxwrRxUv9qI6IOFd+YYezArNpcI5JK+xAfrABI3em7dSX+NFnkM3tmUwv9mF
9J+AKOxJPJq6+oGeo/cdt698DojiJe52za5OOE03wIX7XNmui3GA5vSFuGY+6q5HMpOi5KXYQEKT
2o98H5UedBlBuxuqmR/lQrYzElysjGrp7NfCaWBIJf5RSbcWiQN/0H7YKAaSeI/pLpSrD326Zx5b
wM8PeJSs13kizfMwdExCWO7T+8CXy85fjfxVkrlBdOMWbKhZBwenG4zS67TUvbgLYcp5d1tH7qRY
7D9eGS6xB5jBF5PpT0ZrH9N2ZvClfMVUdSCBd0UWUh2NRdhGeHNZZGBhT/55gvfZ4PNj6g56LGQ0
ykIbaaHTwaCchFTAqa99qwxGUfaY1U1QpwX4IZHd9jypqtZCUcj1bsU+GPle89WM9y+e1v9LYvDD
/ndcvs5ejxFf2RyqmQSPVt/hUSY+B4q28lDoiNFrEEziz68Vgs/urWkdX7Rr+nO5zs7TQLl9geCS
5RUesKzVYZutcqMpu3mVZjV4GGGM1hGLDAaDONFhA3ZXHGAJfZe1X58aQTxzENyud2tX9ueVFK2T
Vw5aRVEAqZlKW5wwIDwqhxGnjAHL5cak8w2nQRvPJuqfu7KC93CVTyDqjIBRV+Ui86720AbhGPdL
DF/BBgK5r/KqYbeW3HoVk2jzbZXNDhn4VhpQF7wY2AAPZq3UyRh4of2hqF9LF+lAkw1QjHZx6PHk
jFlA5RDsMPVympQdXkswJ1NvLcpM+jDAjpig7cBnr+59a8ZZHxm6sWUtPAEyFrxktln/StlCPkYb
odWDprLgkH65eDI2GzivwiqAqrLdJa0dSpJVN+qL1yLEo/B3j8iHOf1qDYW9iKo+UDo4LpzzJUv4
5MN6at86f0GJwLAZfWgStQVrn2oo3h6+eFNu0/i/++rbv/+XIGzqCJomgVMfSo/memh4ZGPwhilo
1iyvStG8rCxMn8kRZ+Y4cJtftm++UPN8IhD4GGQ0BDWQ1J6pDu7ozPfDzN4RO0r3sqXuF9f1s2/4
MMlfPBtJHi4aVxZyyXbUqVC7YT8sU1JURRv98yX8RInwMcForIWhFjrOSNh2usRncMBgTLs9/7tP
v2mK/uv+4J31Vk/4LRxivIztpfMfCAieX5iDPrlAH7OLtN9jSjRhRmRjmig5i3EwFOQrWfonVFDy
Mb+ot1nYknls4S4Zmx8NpiQXrzHN7ybogtcGyN0993wam6EKrhMPCkRdrl0iKmfNKjiJHtZF1dkQ
0G3PLK6/8Fh88rJ9RE9OzCEOZ2jgO8N2XkP2RzLraRHyt7eFGa7vsxmwti2wM+T/fAs/u8i3B+e/
buG2DavNsNRhSuQAEUpHJw7UQiJHzP0XG95nX/FhASm7oefKwwIi0cqAXtH643L5jYb1F6rqTxjO
5GO+0ea7aPqUvDxoWvq/A0zrT30YYI5X9bODpj50KcgxF2ifYvcMCQtjAXxMagm1ZapxPQHylcBQ
DBl000PIh3k/Q+D/RcjmZ7/+gxaIspCVVtdAPotj1zKoyG3fufrx7+7ehzUEvbC6RhVRH9C/BdHb
l+b75G7OWYbhlv7zV3yygnxMMILw1EzNOvt7NBWuGIgc2667+3cf/WH5WCxkHGiNN7BD13qld23/
VfjM7ff/zcbxMZZnYlzysh7UoRE2yVpPLQd3bjEr9/rx3p/QM4mmZe2izaDkGurBPUhW2/9mYXfQ
4/nfV6risPwBY+ccar6mw4IxWohovxkL2D9fttvl+b8fh8//8ESpTobSDKDSIq7CaDT1XFXPb8Wy
mWPXDiqx69tUYK1l88Wi9PePsE8/fGFlmgofTouDM9KTU9o7OgQY92xfvCF//4ThrP2/1wv5D0L4
0CIdwo2npdPf+/1X5qa/L+n9j5wPxJAhV2i2w0OwQdsCgDaK29gnl7L64kn75G//iPhww1KbLiDB
QWs3DVfxiw3K/mLv/mSH8j8a7gJnsL0aeRsHG4mRMbMs5+KVkiZ0bWSyVex7N7n9yeu9MQESs4gH
eJ+ipnOdv6rBvC2cYifdDtN135AvFvPPrujt3/9rvxCzsrvudrMEBVzNFAd03r+XfL2MQC5+8R2f
PG8fDXvNQJBYpyk7zB2yNmotQKsdm9eB6C8qi7/fZf2PYBAEBEFj1YvgEPDtqVukTtpFXyYusrKc
L+UMtOyq1kfpyJ///Mp+oqX0Pxr4JseD42rDNxo0ozMMVLKmFnlbem/oNA+IrZxBT57OVbBcETa8
r6W540XxFe7mswv6YUXyJwioOgybDnr0vUhxHWY18NBxZ5uv7tnfi5L9jy6/cPTxLqihPdowhVAT
PDRb8M3qrRR6kG+NjeHpP1/Jz56/D4vFQKHVq+ca5uNh7KLFjE9MemgVdMeq8+gXX/LJj/no8Ass
tpK1DfUxHG9tXHftfyGFiyXapuIFJMD5DHQUf/vnX2STv/bS/1vRKc5N//tSVR1hdjMtJUCQpsbY
LmzVmms0RjBHQGzutG8hinttpqkJo9bu0VlhslBvdF3GO3SU5nOp7PGIW1w9tMhKz9tmXPeIJSAv
2+SRPwL34EmHun6BiRCkQawGDg60EOK/QEC8BkDuEHmvgnCIQVySl5a5zRjxEj07h41TWoCHnmOe
r85T8WS53z2nPelZpXOLboH5dkO8lno7uFu1BygopRSpLgDNqfp5ZJCe+G2i5t+m7PC8H/rQjqmE
9hTNLMyRz4HG1zmxxTFARGCgCnoMlH5imprI6Y2BHG0ZkQOGmm6BnbQO2g9dteYlJjiYP/6UqsIA
8MdcuYhduBbVvpjfMX+KNKZYrJJHL0CbHc3/Groziil3Z6d8KSPP+Yk08tS/5ViOQRdhRpKvmBSE
pkR7BYM3zM5oVo3B1VneCbWOs2Oj78z3fRmmjPfPA11zBpM9XvR901voO0D3Zy3wD6xPyNp9DNir
kqDZkoSbt6rWZ4vxTDRBNvISP3TRjwhJzKREh4K2TTbLd0yhY696D1AVeysibad6+7m19J5tC/p4
C+QfHqgm9R2GbQ8jdFwZkAtoW5hsml9Cu02sCbwQgTydbkYKLqlyV30niCCqFfRQhcTugfn5fYf6
E6J+aPQ8UKG3tDVn6X4voX7AuQ0apZ1xboRwnLYOqrbSjV76FWlX5g7T0Kj33wkEqmjnQYyLQaRB
jhDG7KBb5aYLo6Bj+w1YPjm5cX27RDJjaNgsEn0/lhQ8jFZrO3Ws26EqT6umTID0jVu/yDTiLudg
ivkicgFBMzr6cT+pXDKBqcx66OkfQQmPipdOf9fVSZsyHkH+lkfVQvh8Qel2Xn9MdWS/mgWppCQS
F4T+uAfnbO80fYG8ycOfHG1OYMUz5DX2L3up/tj9dCy2pxbIqcLCOBhCHgvi6UMoTujtY5hkdSmh
r7AFOl5cvPTi4lWpLnbdlavc1icTHjAy00++2jUPogJbLkEyKT4ePw8NeLZ3uwsY64zH2noc+cHv
cvi1oN3dHi2eGnW/umMCUWUBqV93UU7cLfctlCMDlOkknTr02UFw3kIoh17YKwNNGC+KUDKpWJC5
OVKbXxg8zi6/ML9P7LcJ/+XelWPStwugfTO79eC5STV5UQ8Rjfu6/rFK80YG82308GTUFYxlndlT
gQkJs/E8NtD73WPME69gNxeKwlWCNxJ6Nj+y1QtZHvl2Lq42BJObslNoH1NETeSIsVLvA6LiEaBl
/+RdZIi3ow1LqN/GmKOkeImG7QBhXsP2TfvARBTqWxxLskK35X53J1ymiAQXRe4mCFbLR6JOm5uF
TEP98VTQi9NfxfLIMKRur2Mg0kbHVhMN9QUSO8gofZLXzZupTy2ARRgwQtjcGCfCE1dZVzxP3MRh
GCHQa8WM18q2nRvGfI465JVVeJzT8QEooro9hZj9HJSdQcRTdRNEBz/mObfxI39VOqGPHvyAcke+
823X26n6blpgJmJQGdzv/Z8CSyJ8HgID+xg/JWS/8LdJk61j1Fh343Qg/ltpXW4mAv/ewOAwxvML
x1xpPgEqDM8bL7MqgExkb/mvaMDaAlIH98EncQEL8hxE/nbup1277RfeI1nmrtzSWR9Ik3jIZmV4
8bGzA1hCmi51RbywSD1BFGPjpAOONdbiHH3ziImLqeMK/ZRgPAXUxLOfbhaEb04irZQ1C+4VJq6x
gA+Wr6+6+tb598XSJ5jzHNB5jS0kunm+vGri7NHG3fEGHXo9xKrA690c1+a31T+1+jvktuieP9SG
4rN/k+bMp1/E3CaFELbZNA5h8hlmDnFVdajZK0TCuZzx5ldHm/9eWmBXgz6ZnXdDdzchS+O80mJM
F0kj0oPfW64QYo5JsNxhjoORxvMI6Ye9vdeiSwJ9Vghvru1nFryMrhvNqkOm3cMyNknhvvTqRXT7
keSl58dVZ2KvhbJUQhtZHFF14i+DTGy9uj2LMEtGtjQET2Ax+UpGdYX2gfWjLvdW/Yvxow3oN4F2
R7OdQoJfO/K47EniiSeMN6DmC3atB7AB/nDXOhUenj00jzfoHOCY7fsx8SeIEU8NAYFwGlCCigRq
RaTCxdwD3ctcFamTFW9haH33YRqXBc8KlVOIEesm6+w29mEt8aoHaLYxsd6JECN0sMkHjSBerlIl
0tlfo2keIteQM6B0N+XOA4VCOBjvYA9IFuHehsA69ld0uYtcIb9GeOVh83GbtxXCZ7fLh/ARfZPj
6kDEzB6R7Bb36LjWg5OP5Xw/3obYBpOiRZ7YvJxbbHsOpGqhBxOOF+Zu00HCUDk3OVkEGs2jzwfI
IqvyAaOMxBr+sLVFCv0MFcKbgPvLxyJCofMdKSwXQ5D7k5ui7sEl4VFP3jbS7Vc8wrXbAj75Damc
eOj/iOCN12VOIHHq5gc633vhj0pb0bSyePLgr7eexyWA6ryE+OlGrZRYdFk6sHuCrakkp4I0J9qq
I228nYGJM0Z62h9iN2lZwNo7vNRq7xEv6YP5ZTPWPWjzwMfra61OYV8lJdY36AP65q5CnYTqwcHK
ZdSphe6kt5MieEETKHLn1Y2ljSnumsPWHo0hJWhAOHu3QnEVxM78XlYIA6z6Huq69RGKhSkOXciQ
R4a+Ox6nUw0HxjZMeYHQfpz97pmDu9y750ZB6SEbfR/W7/CUJNwGrLz/4wFwTUtsRkrHpTyL4oV4
TtIWF0vcedB8OfKO4vuhy7siVCgq/CBedZDNrDtIULOdon7vfX6Pa50s82u4wXvV4/3qlnR0xrTc
xuM6j7/koN+msU8Q/wb1PtKmnTBD8AbulkkZ+d2q8lkSuTMsSJsbV2Qe/8AgIKBIjENQSQsoYubZ
P2rMekFXxu9Ul1GrM2Q5P+i87qWiAyobDKMac7aKGQ7H4cEbhqxZMVaFyvk2KVdYqKuhvcp62Vlj
nflUQ2HTSFDTrf0yYN7O1I54WMcmsZs7rL8QsNxB+i5ixf2fCB6kaR1s7yFcP0mh/D+lB977Ns0O
8tFx7+x6w4jcZz8h0YYHgVhehqhON8J+SqIAbcPL5to4hN8GwY/MdD+KEOuFy1eBpwfllmdSMm4/
KoISoIbkDTF9M6QCkJu/CpSZcSV0AOnayjFsrfISXOv/cHZmzW0yWxT9RVQxNcMrGiwJz3ZsJy+U
HSfM88yvv0t58seVRJXfUk4VCOhumnP2Xrv19aver54KQ4I6zyaB74KgHh+iSWIr292SKdnR3mdb
Five4ChKd49h7dOwUbLpVEPXYRaugXorbM09e2Xo8j6pPUxLtGmSod1EXsa7SsJKHJe8xWKU5AwZ
o99KqEF0XjaxgADDB90u1IN8Faf1jUbO8z6XpT9D74NLiNGi+KFAWuXHhRtwGWs5F/omrWttXcfS
i6wQmI3Q60H1tHaD3pFZh/mmqewHWy9+xP10baLZolR3mCozWvdZv2vj6Lcc0L1PxZNh5c9W07k0
2Jwi5WN4bCJrfeS6OXrE+ztLsgS9U/doF4oJDdXrrjTD1G6YLi85LK4NGpPhkCvaH9K1C6cKgvpH
VfntOs6Tdi1Ro3N8I/He0k5THQJ3EHbHnenEQ/dbU/zbYahJzYp7dkEVrEkxyJjKuqDGI8NVWlHK
J0HUxizAtTukCpo1djijOQROOYprKr53FG92moYOLk2hGYydvqVjwnJhDu/2KK/4jPr0rGmDW3KF
pHTd2Ik7ZPVtGrdrMzKuRG+utGN0rJYSmljyYb2CibjFCrZKsy7fH6t8kVk+jKx5neptW5HAwRx2
Q5tIOx9F09os0ivd7+zVpGA8KI3q0S69m9wI/oxWvS2LYjPlvA2IPMe1go8SvUt00CieOjSmqGf1
x52RV+xjHEerGlfMOqwYh1MZFc7gGddpSx1DiVs+Si0btFpzNSI7EOb4O2hxXgXNfT1VL5puOcB0
nVDrSLGRs0et8rZq6/0tJUYXCotdWY/tzpa64FooRYA9aBTJrhKxtW4BO+/1KTVfBfN5h8fQuq6G
qrhC9mIBIcEDEw0FH42NkSJu0AuzerAtrW43LXowl5wuHaO/zY8RefAz0Gz/GfmC9qO0JHYucFB9
xYnawcDAqaOqrjC0rYQeKCiYM+NG9+CLOXmZsogja/0YBrv4LUljfuMbOjlkjYygvo9adgEJflJJ
9O9jU2d4S0J1ZSoRjNMSE1FYqnSDk3r4GVQiueNFP91bdjpiQFdr0sz9/LbETfeUdDUmi3jw0vcu
r4uIL7YBjWZeGOpCV/NMuXLOdhiIV9IMvZDdQJ2a68YOoxvkv9JC3e5MWW1OdhCS3uiRZTHWj61+
882LPvBEOHrLQqnyYuiVY5TiwsnO1LTkWVF6QjVm87Yi3qfRnEK9PQruOpJ9Lhdl/tUaT5Rk5sSF
dGrSZoDB6upX3lW4Q7xyaO56viejNaXYFdL/lbodr40tA/VQ3sm77KrdIWPbXD7/6asTcyqDCBOB
EkgvXTt477R33P4IIhZq1qerW2JOYOiGJIOa15ZuZpd8K4YrTYnylTJ4j2Unw/TlfXf5Ik6PNvAk
/y1rCZVMU1EmsovHGrOZcS9ye3/50KfvD4rR2aG7hCIgXFxXmkp3LB99pXSbcqHfcfoGGf/6jF9q
3L5STV4jlY3r29Yd+ql9TLGiG9I7Nrr4Wpagbv9+7IkxNsdZeenQjLluJm4K6XBHB0r7yPJOJ5zK
1Lbm0Js/gNmZGxOFqrYaO3jiuyKp7d5JpMp8Rnxov/thrqKOhdhZOOMQoVvHSNpnmAgseQljdPp2
iP9DWcSlh/SMlO5A8LXpfzR8X5pZs0Yb7uh4eL7zRMWcaiFjIcDYAArUlKY7NiCY5ovmvjCKJfoP
I+PUzT4O0i8PlSBwK5Fzq3ZjUXckqRzrAkq8u/zjz6x8/6ReXw7Oaj1Z/jjUro8zxclKPiXj6lqV
iycF2mNBqZLMLY/ugvje6vevz/DlhGyMoRq2E1eT0FrUNa7lV4NL/fLlnJtds7V1JLKJ5O+qPXim
vQH1WAIYBnhE2t3CynCmiv+PffTl50dWFhpjU9bEc9Sqm/FWpFKURcYP08jyv6aJeflbVzInfA24
aPAOIc9AWZOxTZGeQkk75GWy/d7xZ5X7uArYeCQsFdUwXOVjs/Lk19hcAhqeXkCNOeKrUQ1ZT7s8
h8UrKDOZ3c+6jReIwmee8TwbGMsdNnWMemxMmyfT86/LItjSbVho6p55wvLxtF+ecDXatjQCVzvU
8diurKnsKG/b97WSP3XqYobNubPMJjUsBUxGeZ+79GvcPvT29Wh9qmJ4V1Lx+J0nLOYYHM+rCYew
TUyt1qdktZjSMc+SEvC9o2v/vU2xVhdySvaHO7BdT9ntO002/MhNb+ExHMfh/696wlb/e3ypxGBi
5Ro5ON5todvbjrwJ03y27XHd8FGetQvnOfeOmK0YZdplKRrezJ2SX56v7bP4BjLjWhofhipZeOer
p1UdOBz+ezHjYHSdhcj54BkFXjrNc5h/4kYpfe2PLcnx6yTb1Z0CZoAgC7vctBGiTBIB7VWfqMNB
nhpQL3re3stmbCq0wajkgoMwHnR94luKysMr7LXvdSrFnAdmWthVsroHGFfVz/Y0bCSUY0FhXjek
gFwePaeHv5gTesZIC71SZvXBl7jJFOk61tunSEi/VKl8/94pjg/8yzyOI92Q89qe3BK/uRVWaLNh
bJSmuSNcY4nG9G/dPzFM55JoYBXhKA+Y/8K+ffVNvDmFWb+PefgRIzMAHvB8NIIoqN4CWdYXVsAz
c2OufbZEoiteSfppHon3CKZ5RocsLYpo3WjpNZ3Pj7QwFraUp1dyMVfslrIFT7SoG9512Q/ZPHZ6
m+9194U1X0MUGRhtGLUcm+qOPvpvTSDc2qbef3kMnLtRs0Wk9W0ZDnylHkr5pkzv8fLtY3MDeuWY
VrLuiiVg37mbNFtEoqnwGuIMjsUkcaNn+mH0pM/Ll3BmfbJmS0ccFdShQY65U1Sq+26UgAXkvvcK
6TDf1mYGokQq1KfLJzu9GxRz0S2C5Sny/Fwmc8+Sn2qvxkRKqIzRoTtU+n0lW+MTje56onLeT7FD
wX4Jmqoen8mJmWTONiSNKbxAUHM8UJN/mEIzekvbyNwAHMhWkoL7Clss/udOKUI4PzRXsw5DWos8
3hmGKdxoYhyuGvYCltNqiebqU5JDr/ApywdT2ezjwcaNFpX5e+tL+rWKlXBhlJ1ZzOZJfbrcSoaI
yboraLbryWfdQOSU7upxYQicGV1zTaDmBWpH+W46iNTrDipyQPju6lJYxpk5Mk/qU7GXp8pgG4cE
/2VNu9FTX2P9UePDHdoD23P/ezsGY7axSuqoVrSYTaxS9nTZc5HgMB+RZwZkb10ev2eexFx4DeK9
gmfOatyHrylKEdUSEKhaKqhLK8q5Mxz//uWtonhNxnevMblCLakuQgTSUHTwFmDHYH3zBTzXUosB
MJ5Z1vIh1D1lXSaIjyvhNdtJtLTYFFlZWNvPXcxxwH25GL/AC9v4vXyIFX9N7tHejsJdWHfOhOv2
8hM5ox+j+fDfc2R8zTd11yqHLO0eoYc9q82wGQ0oOO2AG00LcdnVeYF1qOvarR1q6j0eVWudk5O2
8Lo8/cEg5rJWKW6o7re+ctB779NE5SWKUqJsvARjPrNEz2WtPdXTXPJ984AtB7LNs8HRNYLJQvoQ
UVd/8ypmL4KEoje7+EB2VQBTttipBJjKxkJl7cwtmmulJ8xJRYtA9hDGab62Q6A4oqjijSkBzrk8
Es6dYjbYchBgGpve4ZAUP72pWFkSGiJ/yS5yRkqPv+G/48xT+wQZljK6OBtT49ggyl5DgGjvqcZ+
fF1nVvmR9zYcgrIddNQuWkQA2URDq6KlJsy7PDbVP7Gq6BuUZcqr1dawDsJJ9hbE/ueuf7YXqSpN
DEWR6gef1iRtr+SVNsrVAFzre/d3tgfJwiSLexAhh1jXYOD0oSOH2Y1mKi+Xj39msTBm449XbCvJ
gLbcrIDmoV4B2FuxtQYG5C9cwZk30TwOk35wbZmhEbowaF25HLcUQTxn6JBFTCWYaz0iUExbsgf8
0yie2HDMszGnpvW8QlWVQ99HeIfNTVaKKyHeeUkRrHcNGeousVjXO3MVT0ib6LsP6gtgOr0iFa0v
nVL7JcnqwvQ+c3vnUZooNiwV6fBwiJQOVIUMhqZUjuS8YzM9tvTge8NQHM//Zc2fVDmSAgBKh6gJ
ryrmnwrIxZK+Z/AT4jj6vxw+CVE+RoauHUT3JBl/DGGtivFXPClOHvYL+60zM2keqZmwIy6Snp5j
H2FHXeWxn23VTtWhXA65tTAYTy7qqjmXsBuBXQeyDzsiD4tqJZXSO8oUpDretRIY6yFfmlYnN3ec
Z/Y8DFmyw0npbbZf95b54kGGujxf/5Vw/298c+TZozBjTbInrbMPPSvcJyXv0V/Ff+qfIQq62/in
lq88nDcfl8927jLmq3vTknFXcDK7+DlET414vXzck9OCi5gt6z0UHEXkSeMOFWFUKGmw9ZbDayIv
LZsnP3k4wWxZtvKIvBVVS1y6cne9aH4mmv8XAqvs0Fdd+368r0vpJk+8h8sXdO5GzZZpO/Q8pByI
A1rlrlB+eEQGXT7wyVnBhczWZ1mbit7OGbC2FMe7toLYST2x3Xtl9efyGc48i7m4vOyTqtQDC4pI
Mh06kU40rob6r7DQ/wvwqevLpzlzh+aacg/yGTz6IXebNNqMpdilwn66fOgz92jefAMFWkaqws2X
W0Rj6KwHWvZJKYQz2S2K7MtnUf4l6Z2YevP8DCyrvhLrISpdYL6uVPjeNdGxwVMz4JuYen9yMzr0
+0b46QtKNv0lq6r6w0rM0Fung150Th+lScM2Dx4yqTf+uscmc12WTb8pSelcI06Lr8yxttzWjgkx
rgNEZHhPOiSsnnXdNdXYOgPw/XsjbKxN1JTl70gZO+SnctfvBw8tqmxWAP4IBL5GtCVdA8DQtj5k
x3tlwGs2tql5fxTh/8qGKe7WZWjCPBgUCQMV0LyfQW5X900Rik1d5v0LWBMU82OVW6+goVj0p0G+
mqa+AnJcB9XO7/0IPhPigY1OOO8tTIBiFwz58B54cvtUR4HtZnIZ3I8R3ID+mH006CJyEzi7d6Bm
LbIuw45jjchA1Mpb+WUHcUjOYF0XbYxoNIti+C5YIoOxes/8on6AWaZsTAIG34H00AmKQKfWkxJi
NG+QDOaxfQ8gUXIHq2wQPNb6vsU+ueJ+I8KUlXg7NJP+GpSB/05Or4WGvjLX1ZF/AtjF29ZdCKy0
96ot2hFQflqQrwlT77d+iFTPANgMzSIuVnkFF1SNdJ5nr9rRplenceP1YUVFo4Dh5RXJE/iidDUK
GR2mYaacWIqInUcM6uVVtepSNfwB9jLfdDbfRxg61K3pDRa6LfS8iYQchuSNtwiswJWWa/l6YDZu
0YfV9zIWuEM0BNFdr6T2xvITtKRejBguan/1Vt/cNYNXO0qZa59WlSdvTeyVn4Xcl5siGVvNSY+B
5JfnxZnZN28KjX3VeX5cdm7dXCOXcvhQd0qYHZePfmbZmLeFtEC1Klkwt8fm96A8WMPL5eOe+9XH
v3/Z0dSJqY3KmCVuaE/+LpBCvsilQP7oW1VZWjHO/fbj37+cIwcPpajoNqCZ/mwFtK3JW7jn//x8
p5ai2QtUG2M0Sh0lkXozbat9t8cHe9Bco7/BVJj+sNaY651uU++72/Fp+NH90D/gMxV//Dtp721e
Fm7imbfsXGDTHynRqsRr3Iyu1eiPnKtrqXjyOwJsACwq8tvYhgvj4Nzzmr1gFV7ZOEAMHKZlgd4g
cswC/S+q+svD4XROh2rO9TVRUtkmGhduqNaWqHIt+W2ghHY7ZroBZhGnBSkH2rrkm3KTBOWIbNWT
1lmL3NugaPpjUCLA7nUeL1gCT29Ujbngpk2E3fmK1rjwf5wqf8ikdp3HkxMmzxZa/ctXfe4ks+Js
rwocnQpdgBokYCJ9pAA0aAo4ffjBlFu6tcetyv+PVWMuu2kKn7xMVardDpHPHgxxjbkJMGVEFeVK
mWByK+MRPKXo8u3UTva6Dltt/b0rPG56vkzBqOuqxktD+uFVdqukdb7qjzTLqUIfbShk/uCyuXym
05PdmOtFLN8aRz9iGexQhnvg9MP+z+Ujn3tK82UkqEbNk1hGtDwebkyF0BF7CodVY+KMiRmgm2iq
k/fLJzs9z4x5Cgp0tbBrgb26lTGED37eQV6cVNVtUQQvlHPPXY/632eSRlkzlh5StjEDUlZOenBj
15V0V4osPUaSD44apEs+0HOPZbZu9Bruv7KwO7fn4/sacbe0G0RfL4ztc3drtjuPEyXNsg7fu1KZ
91g0+YoxoCcJmGTfehzzpu1ojT6xDji7LPWh0fAvvkna0+VDn3kM82ZtoJVZh4ycqjo+Iz/623R/
++JBU6mhakvNgTN3f46wKkdDF4Yc84IYE/DyVZXufTUMFq7gzN2fd2krSQMlqymNWxrZ2sIcgzXV
YVe1sDqefrsZ835sUhHA0df8+Ao7DIVlhN1RuDdIe9FiOQeQVpuOX0GWznDJXX4mJ2tlqjFvy0pl
VZrSEHSuwRscJMQG69i0Ce/ibyX+cgLtv3MP/FRfoOpt3CKVnWYgpyH6/N5Pn81q5nLKTpD1j464
m3bjVRiWu7RQ0WB3plhHsnEo+2GhrHbuyc9ndTBhC5AYu5mar0lIKQaTgNWFKzmzFwD/9d+bVOFZ
gyAuWtf3/GGVSm1PkcJuqB3W9Z79NzDIMoJYGkIZrNjt38laS/SMLZfENSTdRrZy8VzaerowEE93
W1QUr//9QSb8Ur4sUZeKNs2cwJwOeUqSEVsgpymjzyG0t7lt40FMt0GiX3WmPcEGl5YS8s7c7XkP
V1XVUQ8h6ruq9WRIt734sMeHy6Pm3KGPi9OX9zOob5HYCQOeAlPZ7/MRgtGCwPJ0XYOAoP8e2tCz
cfQ0r3WHtuLDuwIs/rvEf2IM3fryjz+zus2bYK1sCpL7CvuQVvdFla79dqlMee62zCaTysCDKlra
hDrQFtKhL9PH+JhqY+EVfGadmfe26kYOB+wRfFW1frvqo0hfAxSgTK7fg2qk3W3074Up/b18n04L
ixm/swkVxX49qg27MM/Q4NMPU3ubj4IQGlKiDirlhOsanxCIzCldySNqm149+t3lDKOsprYOppX+
NbYm2R14oV81JCrcDX46LtyNMyNl3iYr2w5OjR11btKJ9jpTg42U6cmmUKMO799SF/vMPRezpbey
mlSVWqlxu3WcbZJibd5EIB2zdR4trBNnxqOYjZrGQgbhH5HloVLfhhUBLrK9ufwIz/z4uRhCM/jW
lGU2OmbwWAJjSJR43fI5ovl3Fs7YDH/J5ROduYa5KqJWZXmqBu6Snhyqfg1t/vJxTwtRVGMuiNCb
EexRw4HbVb3BQvTou90zHrl1sgUv6Rjrfpvv7UP9rF9bbnVF7MHCKvGvqH3i+2eukEjVihCuwW7c
4Fq7A26xF9tiy4c6eS634U3hYh3c+/f9NT24jeoGB29jP+cLWgDlX8fh1NmPN/rLChvzpcX6GlAJ
D0oZfJwXOtCQG9WJ4q4lNw6q9HNgWNm9OpSUjLraJiU0T4V0Gxl9+WaDITVWUxyBjQri8jrNQ1MD
gymp6SoGBIE9sZBGwANqeujp4eAL6e1uraaS94m4qMfE16gbYaY4DEPDAkzZiKshwWAbam22Tk27
WKUARzaToth87Fr1ISttGfy0Z60CXcruB7M2/2pZMELiL7S30Qqira4l+r2v43kWmt9vI78DlDDa
wYOs6uWGrGwd9gX5drtKH6QfWdG0+9JQyFqIM2IcrCQBFpkFf1FZwi4JpTElu0/oHCIOoYjmGIQm
uYk/7SoLwONXwZ6oFNrPsEn7+1ho0ruH4+FaLTvF8QVmDF6RzctUZ+mmt4zok5QWCahH1v1oB9Hd
UqjznajWj1CxnjAhs4yfrDqGR4/51FUSn+idDlL1GsQgfIY+yXckpNm7CQHFtaRPXrHxgbRfJVhL
H0sSbTZqmRt3pDXJNzIviBWEVPVRBybmau0oA9gYwuRt9BLboUoUA09WJOyoieQGqexvzaRRXXmA
HBoMkr0PJYlAkFTA6chISsF/n9d4TdPKew1aHzlYiRFw543BUDgUjtFXFdY4oMDP+xtJ1WJILtbR
FJgkiavV5asXUQMGo2Z/EI2BB58diebk3dSt/amX+u3l+Xy6z6saYrYFLPltorLTyNUUre4x+w96
vGZw8VNCw8+eallQOenJHRKEnU0CxYB9aCr4q1ODjKgFcYkY/wOAIyGPdjY+10SW7NoEs7VioUq+
/DPPLWezRd/sfUZl7fEBRMyeWr+VzdPlA5/ZIRiztV749ESrPtdg1TEwkyn+qEMlccLa3H/vBLP7
m2th5vUQcQ66TZU0ynRCl+spGjXH1LX06nsnmW0M8INOWUBwoRtVD2H4BFrLkfLHy8c+83071x0E
3BdTBAwQtb0eNOxx7Cb8VNpFanwVjenCOPw33k6sr3O9QSCZQ5hXPOGefLbnfiR6ofCw3xasi2BP
SngNmkLdkuBK9RC2mfo4KbX9VkfKsB51Ekp6UUarKPaau66KqnVSC40GpZeCZyjSXTzJ0mrE/rJV
SmlaFemYPwehLl1NVR/uwfeY2wLbwVVX2TAaJogD8I3qTWuHwH30ozO0BameQQDcq4DHoVok2U2o
h81DzeeaW3iAUj1E6JuMBM5bzSzFUapgQXTo+ltT1NJ2VEvDOUIsN32ZlztVtmR6MBoO8myI14rd
lAtz5eQDI/VgNldorZFDoI1HAPONNnl3mQIjpHJSrNXwXL8z4jjJbN6osl/0Waf3B2+a5IMVqeOV
pwzdJinbaOGde3JqcorZzBmpoRna5PdubLb9M8ViqQWGEsKkQM3TLkzPk3tWTjKbOY1PXkWh5rWr
e6a0ifLwbYDx6PQTeIVAWrhZZ56IPvvuLOMxtgKDbBOv13RXTpOUIdHVIHuJApsGgE0CFtn3LBv6
cev5ZaNSVKqBBg6pDLLxbS/Av8BIzJuHnH5xLb19Y1HQhH680i8nyZKkDZShCF1ZfbDEk1SU8C0S
J/NLkqu7hc3yyUWfkxyf2ZeTFGSj1jRAaMl4x1gC89nSi4XHfu7QxzH35dCTEfVwyDGPTMTlhYBW
cwQm37s1s42iLJWhkUHwOsTpa1pCAfoDIByx8Cept9+b4fpshkNnIC6tFYVb2k9+GJIvIbGn4q0l
X3eJuXD3z5k39NkUL4wW+n+t6Qet9MmH4NeTSEfffDC3FSGvjtdph0LpijUpaNfUphYezZkZ+U81
8OXRNGZpeETOeYeGhJS1pYJ8y0t72FhVKW2gUy69M09+ijG6ZjO/84j8jFvg8p2pdk/MT/mGuzre
aRXf1qXmV+iCMkJuZc14vzwyjtP9/15xmtBmy0DTJJzQMrVDLQZ1WtmZsAjnDLJ1XOn5lV3U2oY0
IP1QNab2u0ilbmH5OfcktdmSUGMKzEa7UAlT9Z4bW6eG04ebDA2n03sjYArvhfBKSMBeChytfrl8
uWdWPW22RkRlqKH1r7GJZ91ERY8wYps0OOg9UerkehJvqtRc0nOdmdDabK2QRUv6FncXrntzncbo
LtIl7eHpsgvPbbZYtANVjEDlQsKEtOdNAoTih78J1voa1oT/icod2OH9cEucxd20sIqcGZ3abBWZ
gEUgrh0qtweTuq2SJFhbI0ymwq6QToc5mU4GXxppJoUL8/14NadG52xRUcOCOO5C5G6gR93eINCa
bEaQU4TP2avLI+LM1NZmKwo7YZk8AU05JJHxEzmCvwutwMWOUm87Mo4WVsdzFzLbNwTJZChTxuNS
yHqaHrP6d90uPJVzh56tGeo4VJI+6JNrSSTCT2FNrm8GdMaTq6WN8D+y6onnMGcbC6Nu6YYZYBzU
pIatFaTjB2l22UtEWc2FuUjAoGSP+rSarE+/kcvfwZRSOSrqa10r2m0UWXKxLjrrqbDU8pcIC5Bz
Ug/C0hHE9qxb0opIuZZTt0iKenv5yZ65MXNMbIvUJojlRDnQFfbw0nLKyJZVZElBsNDJPzN45go+
ctcE8G2BY7GaCCGZ1iXeJlG+G3G1+dZFzBV8k7A8svmA+SYRABzm3IcxefW20tE0fe8Ms1WqIhbC
JDyICdBTtqj0dF8U8S3lg5/fO/7x8Xx5d9aAWsbars0DNstoL9lxsFXZNq80whZ3l09xZqGdk7EJ
65NYmCDFxfn0SqLuC0lq3xxEsxeG6fcJSB8TZ61h1E6tDK6tWWAKIQdd/u3nRuns9neKJJeaPE2u
DcimITp3bPzVEC3VXM8dfnb3ZdtjL09uikto9qEmR5uCGWUfw//m/Zm9E7R+MttowLM7iMe+fE/y
P8MSyPrcT58t/rFKaa3sMtltfVIfDd2rrnozGde2ryoL3yVndj9zKXGkNHbd5GQL6yTTrnNba8AZ
9hOlYlOK+lWe/Ih5IciyggdFj+2FDqdyXPVPLKf/mpNfpgQlBdJJG9M+VJm8w0+yn2TzUaTGKvGr
jQ0aGVSL41VwFAnFdHwgmZfH2pnLnaNDBG9rvexwqameKhzPT29DO7vxo3Y76c0urSWgvbzAhbok
1Vbkf7inU9c62+eRGhSbg0h5itDRNkQ7NQ/ySNjb3URKwc/ctAbT4b6nxGMoxbANpBbeoRmgUHG0
XJcThxslOxHBt2xpsoz/NHL8FWGZ7aCgxRvDqp6mcjBQasaSm0V5S0JfE7tGgGenMS0UT1qlrpEC
Vps2Du572xMkwOJeDs34T5tUxqaw7fS6IOiNjOYs2gRN/ayF02NTSj9b8tO2XlncC6ulZAzSEAPN
5DSRPK3aPiK02iL7s5TFm+rBmpVlkfDp4a0zdSTZye4cMRAk3OhTtm4GyKRl8BwFygtAO8kJdK2D
s4fBmdfUShPGp18NZKzG4Y2u6soevRRA18DiW0OyB6dtc0yS44NhJ+EmlDpXzWJrp3dmfmUoyWOk
U93smmnvofJalV73mw8+3aFb/6iUw+TkAdGW/Th020DrrT0AufHGOvI6lX701gaZC+teL/293Ack
z086RajqPm/Nz7ZIiMTR/d9tZP/tp5aaV5v+qpS4ukJgDBBImaqdkuaU0Pu82yYJZnPqrelKLdpx
g+Y8XUlTclB02jNWZzgNQcnkVWm4knzib0mynAg2d3TMpg7aR4irRAJzF/LfhFu8tTFRuA15opsw
4V9Zb91osaGtzWz8kyo2PEpoyGw7bzyBOw1OwLANo0DCjJiGm8CXPa65VpwcTt26bHRykCnRU4jz
AoiQ+VPsRdtWH4yNnUFpKCUeRKZ2o5ObSLaRAgsnnyxo1foQb5VORRDYJm+1KD6Rj7ymWsPNnA4N
+DTPVl8JWWLIiXLPZ8bjMKqBk8jdX7+iiGvJCsM3Mp5IAfqwu/G6TbBGADD7BZj5IROwpYcwcyMv
8Vd5K2u0+CMTAUC4bSXpSi+0cB2H/aPmi785waRjKu+NOHjsO9qYvT7dkDP9ZPfdW9cig/NTf9zY
mHpWRZi+EIIzOiB81qPf7uktfVRh9KCTGSYAJ1K8UpVNiXGQmGrpzUgIQUCcKO/ZRlI8zECoacWI
djkJ9vJk/0j8usJsmGNq1eq7litHbqxNjpgIOw+Ef6dK9rVck58UFeZGnohOTIzUUZoKPnCg/GjD
yi0lCfpux/02LekprUf5IId0gvWM1FpJneyN1iB7lxt41U0kbcOMfUOcgN5MtCJ/Nosas2aSCEi9
crHzc4SivpbBnSxySp2liCmx5h7RQke6deSZWzJ7IpiQ8Fsju/nQ0+l3X/GBpOYJoW+NcPXQ/jnm
zU4mWtahGTIeBUefAxi/jS6wb5fxa2COD1nkHfxaqShtpHcqP4XWV22vrGDck+mzi/Lp0Ze0a93q
f8LNV45Nquu6NqqV2kV30PewBbTgACx1rcdtux3BZm2bAUV/25SmI3XtsOV+kmw43Gs9lRPPAjad
B/WLF/YUHIdW3SXIVSSZW53WMT6Ivt8OcgmHIZfvRKeRztairZ8gx0h8nMEq9lXHMgM0ixQvVgJd
tIPZ6w5BfAXBi0XBGMYrEDnhKtGsG0tR4Ft3ioa2XO52QFZeGIr11VSYBznP0G7aBNx4HnzLOvTL
1RhJPuxkHf+/hTs/SBJovRMZ7pOI3uKxIgV68J5pLrSOTCOv0knA65JGbLDGXcV0jRyyL93OsqDR
iLp/NmJlbxNJ2Rj1kyUV5JSH7d7UMRL4rf/qDSp928n6MSrWo61OsBL9vF91/nSXqEq8MoS4STXj
l5KqT0qSfQ5ScJ2Z8Z48P/DQDasPeSwfRRonG9Y6hlxvtXsReW+yKZfEZ3eUv4vOZM3Q1FUDk2Bn
G63i1GU4bfW+EyQIwE8MimwNo/Sj9qXKkZr4KZ4YpSb+Z6duo7+lp+kOo+0pStp8W8W8TKncvmhp
9YNcAT5CLPMnwbNvZNtXR/junVn3FB+q4W8ap/EqssM/Q6Ca8Gb10MmNsbsDqE0udQ+9u1B0yJmV
fafyfRqikNrU2DwgL4fSWrfofU5SCsYeXL9n1NcaVKSDqIW+az2rB3Ey7L0wuI6U/GWy8zvZl1sn
NsY/cT38kfTuYxrqJyGD1lWa6IDa4GOAy32lBF696j1ro05gsP1Au5f65L2L01+F4b+XUkWUudxf
ZXW5Iazss5uaW0/2/8fZdTTJyWvRX0SVECJoC3SiJ3qC7dlQjgKRRRL8+nfaq/l4Q1M1S0+5oFG4
urr3hK9d0T+biSrB89Bni/TQyYdHZ2BCEwvrkUL7fo7hPEFkOAzuq5aggExTGtkp+L2JocsQxy8P
WVl9SzzEChv6lBBkpXccx9dOtWUKvU8cq4PUkWVq7U9mPQTZAF3TydNfoI1Z+YJmb2jhMizV8quY
Y4GcSr1YVWOEUMfIj0Oj7unkvnBSvyaxBb96dzxMpRdBuQNy7cQ5wftd7pGSfHNcqKl5zsvo0JdM
o/TYlXcwfPoO9EoddminB2g9A+OcQbSVg5zvd4OC6gUURyGOrO3AGWHZo9GIdURdBkk831u6+UJT
MuyxevjBSGc4k3v5byODAqf28K9GlBBazyF+ol0x3BIO+XTS4/RKEUv8BiECot4eer4jTs60gqCQ
sCvkIWj1Q3C4hPSzgYOPl2dTEhyfRXKC7v6tGotHN7b5vm0Sukt4Vxwh7gYCUun8whH91TKLB9gg
QPdW4yxOUg4vY/21jeeXpIcVEFxo49Ad6ONsqALW69mDOda/JjKWh8qsytushopG7/bu2U6gcZzW
oLu76eg9FIBbHgfkE4HCHf8hU/CfKLyqjugIKXfVqVtEM8iwt+kdFeOXNGteWJ1kkQH6tR9bEGfx
sFFDYQGHhfo4QxekmAKvdl5jzwMMIc9NciaJEg8KsLmThoT4QzpK2CLUCoCHvJ8ecx63XwqSAkeK
4uZphg85DD2MIzpj7U0iK4q8pR72bTfnf0qXcYiCG5Khu5726Lx11S8KL+tgTAZ1a7Tt9DUBc/1c
igyMwNFwH8Qg+FfHNF4HY5wfnHiAVPHg0OZA+mo6WQl4nNCReu3d6kjcftqju8b3UlN6V2XVuE8h
zhhQWN3ecE7VLjZKGIm1PUUT3x6fUHoBmat0SDhzhAVP68dismWQ0vZVV/BGR9IDCxYJh5QJXJdj
0tlQU3Y9CC+jeOzDlCkN0FB+0nXHbs3SNo/j4P2RXmPvVD//UOloQyA8R2bWtCKwOrPfu7J7cQjQ
B5kJ2pQTO+mOQVfo8qOcAOYjzimBa64f96QMSuTS+9jr7H3ZmF5gpKqLqqThe1iSd6FRQocwrkQW
wIE6DifXtg9ynHAGDg72cu1Am98w4GufmOpYGpX5VqO2d+PQgQTMgNK+a4n8pnRG88VGF/MInWsv
gNS0fedqAFKES5KwoV7+o8h51h0y1ddfzcbmPmOu6zfgt/4tIYK1Uwzy9KNl/s0tuJQ0WQzDnbjH
NxcC4vFoTgdOWsjQdFm892gxB3D91UHs5n+SsaGBKJmIpOf8BJBgRiYD5wPHnszfVkmse+Zmv7Ia
4BtdTRbuVVh2MKdVqkVQhOlBk+bIww2zRgoLOXliyuwo0zgLeaXfpMFK8BYmfQJtCQePNdBQT7kB
VRr0iiuwDm65BFLKo6w46gnoFS7n0c/g3OgP8QQ2DoN1yFAoM6DNhBhNbLWjlSP3c9t+s3n6WBcV
TNaxumDMAMlpjrQcrthYEwkbf7i90QC7oR8Ubj5+0XUPrMEOQICC+o4y/bjtnrpeJDhei2KX51UP
V8rmKSO42ojKaHceFIZhc9+gNsLVFyd10ZXWEw4jav9i0oLpRufqi3NrsutyJCZjDZkDFhvfSKF+
TRy/2BnYsynhOuHKAve/uYGmSI+SfC48HdqE4+42xH+qxLOQfLv4/7kJJOmE3LsHJwcOpnh3krWw
s4FrQNuKv8XQ23t8CiqMdn5SVWvsug7uBRlIYHBNac1HieZnMLVIZQvqZmd38Do4WEN8IZykrmCF
Arlu/KQWPuNaPvIYNj41rGiwXIFznGaZBrPhNfeQME9DD2H0Vsc1tKg5BHgqXOxhzgsOLPMsQLAp
Uw8I17GftyNMNRCouAOzYCma17aVMdrfWma7piJkn42U7IvKuiGiz3Z2ZVj7dNB/Swvod0KSbqcc
Bxu7V1+Rv6iDw0Wxh5M8v4O4Yul7EEzx0674XZfwZ4DJuAXFcTBh4qF70s3o1T4jnRMknL0ZLtP3
gw23kWTGEWbjA7/2Q/7UMFAzZa0BXzQhKV8Wduo7vEgCko8nY4rhEw5nbUmg+J5bSesTOeeYUDaG
bOyGg+AlmrqlKH3oIdCHROBYgjzEA0QzcIzh0ko1bCl7K0Pin3avDY8fxzl+suSkg7GUz65r/3AK
3P3cwRxxGyDVl3IGFK0E8AJFVZhJpfXwk+dVBT8EwhGpwMnwcg7fBaPBec2t5EFaBonqzGkCeJ3h
vtsbf5seBedkng6di6s6qCK3LbS896pUfzXpb1OS/ywBJYboeSVCaTntb6gSD6GHEfdVnxV3NZSx
A3SqMa+qq4IJdwFwckm3p7YYdjZhLDBUXewGBohLCdF3342h6j30dXtfuk3si4m+9bCph0FTCSeo
2mJBScRlEclX0nogvUFn3Up8kthQuoKQe0pzuYf9O8yROlxjDfhAHFrHGiGL3xtHlYNqW2fmK6AI
3leVjfKJzQ45Og54w8BrTcgEu+xgCCSluQMGTqF1gzQfB5iJE2tfW6R9KR1hugFXsPIsTZXv4xrc
HEIgBlmhtPKGUjxQ1d3AvSBVVXwDtqv4M5MesMqC6QBlOBzmtkgq2KJV+ptSBt1TDOOT2ZboHWoI
YpRwh/gmWpneZEQ5Xxoj9c6tUtOBxLP9RYJcfZPb0IWcq6z+q8o+nWE+Bf4s3GeLyB1K2CVIj4Wg
sGFaYE9y9Fp+0WIHEHvOOnVICtQyBlHUUZ+lwPeOCepnU+XCKKbXPDBbm0YyaUsO3GMGLMDQeaKG
gn48m8HER/Z4vaZ2qdN+VN9a9I+mfLLUmKFK6dlt1GXlyRVZCweo5jRa9u/r71ipb/+rI76vF3be
PE9Y89HEkAk3A2xY2Bb6d+3Zi/ZRDXX+Cg7sJKpG67VRLoIpLc3w+g9fKeEuJXEbyJHhggasO9Vo
YHMTlkMwtchxuDrt7nOvWNQXm8ETFIBPEsGfFkm+1qgdDdY3VNQ/+YJFB6AZpirLC8+Npt4t91B0
lkfTKSWEU3W1oeW0NgeLVzCzgO8Jroxnpoy31KS/AHXcePTlER8sT7JoLxQ4MywwXAnEvOwXmVf3
88husrl+My3ndq7nP9dnYaU1vJTghe3R1CFncyOOVtuYnDL1FpMjhLx9ipvIRLYM4ld2G7mM4Lud
IDJnSJtqMCNKK0gb/Gr/uW6geDVtaf2vvWHRdXAEwa9uUdUjdRfKhu0L448HO4hMJhsLau0Ni4hR
jEM6V0VjnkX+lfZv2k0OdglXEGUdPjcZi2Zzk8ZqLgphRa6dyh2Uu8D8nbO/TkyejXaIjAFBBOWP
LRmTtSW2iCBTkWcwkUITRYxxeW5s79CzInQUsoFak3trUmxj5D5+E1sSpzlp0Q7lE5TpNOMh4ACw
mqMOMhsUwHdV38u7xoHP2/VR/Hia2NK6IIcxEOMOBC3K0YFJ45DWfkebZy+rJh+C+Rvd+7VPuvz9
3YImqUe5WYoYZpX3Ze3BbaY76AQljaENSbuFWlt7y+Ub370lBhbeGAHhP7Psb5N8G50Hr3tGnjZu
iSzaH4YZtmRIxzUicN4ZQISrKpoc9CxQdYezpN1tdNrXXrDY+GTiqpmIbUYaWh9oR8SvnQthNluX
G33YtSFa7Hu7rJqUw00MHi8CmHZ0VTJ5sYVsIK8vwTPrNgLy2ocsdn9pzP2o89mMmhiVw2psgRmG
l+iYlBtNvo8PE8YXu58i2SucESJpuWlUp96Tlw4fSj3Xd8XaMC02uxhQfcc1nUSaCR86T4EpgXeu
g6R/82gaXn/JyhgtmdF1yQ2blzCj7uLhHrSRb7gjwGl0djZytrXnL3IGbjXStj1IueOyGV0aTO6l
3gfB2s/9/MWebk1oEvaziTYrXJW8AdwTIsIeMPXrj/+4i8uW1GhK5jiv6exFNq/YHlisMUrh1BY0
qFEFkNi9d0W9T3HH8ytdbgmir8z7kjCNJH2IYz3BOH14qgAiFU5oI/JO8CIsoNB4/cvW5mWxyenU
N9VcAzA3oywkUTyv6z8XW+7rT/9YXg1OUIstrgTUD3JKgcezrVNVOIeyN4LCcb6XdndDGi9wJN/J
JPONUv4Yx/lgF91+1L+vv/7yEf+fiTFvsfF5LxxdT8yMpN2AtyCe0Y/ZAt+unFXeYs9rNQ85KvJe
lGTqRbPigDLpyUtbdJ431vTa/C/2Pbe9Fo4p8NdJKQlxTQNOgqIzY9iwaVNoTKBcssUVWPmYJSM6
RQ2gm7p4PhOm9sSs0SZsA8/9GxeffcNi//djxpnbMHn23AweghnUhrUPKzS/Fk/XJ3tlJS9ljUtI
idXE5NDpjSEAPCXVxVcURqkzNbeY42uvWJzpPURspU71BDalne8oTR/Bu6W+PW1BdNdecPn7u6Sh
gGh5W8DvLvIaI6pz/c2T7p5288ZJsvb4xWZnMziCdX+xqbfZTU55DytUDctL++/1KVhZsUsGd5UO
M0FvWJ3jHB1ht+O7urafSsWfEh0naHrAYfX6m9a+ZLGzBZAnUwPlnjNaKnDVc6O5s2FIVvy4/vgV
oVy2ZHTjtoYyeQkmFUedKkgoEqvM4MnRrYaTGsnBNarXcep+u32/K3GDlAYPoUB3Dy1qlDpRHeLT
k6rqL9d/zr/XfhDIloxvogh89IBWA7HR648aPCy08XASVRDIexpGK71traE+8DHPj1nPYaDaOiYu
B1bzhpKQ9YUqF941RkciR8fmMTfd8t6GtPRRF1pC3Ax+tlaf6zsbbp8BVCo15B/QNKsMpz6pzHEv
7uj10dOF+MILRY4xbF3vR1zRb5iGk+6cwfDUaJ34lheQBuaNzm4GPag9TpZx76Uef3EcXQQ94Dmg
apfjIRXKRrVzAkA7LbugHXMHAhAV+s1iSBlK7wBYux7Yq8BDsKfGm0fIGMFF0HA8N0RfxA5ta0z3
rBv7szQK3HcdDkosjO1PXDAYqyZpFsRQ+n0p01F9jUfTPVYoj4UDd+q9bc46pADAX7pCXgiATb9n
aAjtrk/XyuJcEuApmLIoNtbkjCL92RSQ+yz6PQHP9nOPX4TSYkIDFSxecm7Im9meJXnTwwY4b8WD
hS354qDamEbO8LP7iB3qmwx2zq1v37jHIhC78kjvs1N8j46Yuqv2+ra47zdIXiuRY0kn57j3CdgI
o3uaoXQfoiOahz2p513ilRpNT2rtaOaNW8IwK4nBkkPuZQ6aZzwpz2Pb/MA94IdhoJ5/fXrWPmUR
ZJ0SyOwM+urRNMj6C0jGFEcQ64J+EONtAzHhMBFd/7lDbynobXWs54CrAeSus/kNjeEBenUKZhCT
14ivn/ugRawFA9opPc+ikWGW3qHgiR1yC4Z8DL630O9J0mcjdvjnLufOIq2ypt7OtEdmaOC9mG4H
7vUva36bpUDCsJWVrmQ7S5FutPGxe2RpQQ7EKnwIQF5snb3G9xr+NvFhS+V55TVLxiwrpgzgQIj6
11X5g1jAOLjeENUJ+V05dGPfrFxMlnRZaLn3JjTZLsLIDhphnT9M45Fbb5X7otEay2Z0f8px42Ur
cc2+rPh32Ylbyh5WgcZ8duDn6ycFe7Xn+hnW3VtJ4toLLiP57gU27iAuwgAcYlR5GOcERn4l/dV0
7YaGzdrzL39/9/yE5UqK3AH22DPgd6h6+cWtvRId836ruLQSWezF7hdVLvlk4CI69ADAeLX6iabb
5+oYS0bvELuxCSMqGhGIgJ2mGjbasepw2JVVu/GKyxnyQaKx5PM2Is9FfzHVqHv+vSvpoar6Eo7A
GLICzvU5a/cxpD8+FyrtxWYfikbZ9UBI1LXsi/SG31Pq/pQjQSOdP9K02zjVViLyktwL5CHkIZhq
z4xYd3GGxl7lvDZdf8zQQu5EtRX5V0DmbEnwreMh1TKZnAgFobADiNSt/BZm8YOCr7MLHEELg57E
fbjodXTtlrblx3pWFltSfWcnS+2pyWiEqblvLOA2YiA9Qg0Ve7TnUudZWLYLuQS7/inSBIBZy1X+
JUFsAIzYqJCsrPv/YwKj6aosajXnoW1Ce0Bvd8vHa2XTLum/ntJFT4GThsb8+Ndxhnt0uILR3Vgb
K0GaLULCZGeGgB4yBcy0SPfzODwnQwv4o6v+VrPx6/oJuvYJi6CQocnKGnuCjyGrv/TO+H0s6qOR
jI/XH7/2DdZ/w5rsK5alXhpHfTJC7BmOU8A24S7gF58jvDG2SAGY5/F+6iENCJFrDdXmtIS2GDr2
cdPbG5FnbYwWsQAPBpdujh3IFcgeYL8YjlUW9J5jC8i+6+O09opFQQVgHWMerJ5FZffNcsp9B3xX
T7dYjStPX9J6IcYOwy3wFs7Q3Aw7Oh7Z1IRU6P2nfvySvDs6/dQYue1ElgbBVFi/ci9/sw25VdtY
ifzW4nBvhnEGGzizwXpzH+u4PEGqHGgsQ5wRcX6VLL1BPNmY65WAvGTpAtg6WBzEi3NWQOBbm0M4
UPOhk+7LVM9/hddtbIyVoLRk7E4wEK9j7lRnNlrPzIVjWk434sbabC+2dG1UuOUpqzpDsjgG+qQ4
eZ1FfA8IjY3VuvbjF7uaiFx5o4aJViPVASIip4yKz9WBlgTcVk0p2KsI1p3dApV+nIwCsJety9Xa
SlrsZNHruixagqe3fRHyvHu1ZPUIYn3YQ73DL7HMADydP5eUWotNTXJdpUorgtZucSIwAahQ5QBq
fuNcW5nnJQ0308U4AnlMzgpD1SVniUpHnH1uHyxJlFVbiTxz4SQ4VqlvijdvaA6J95TALrlj1Ubg
WNlsS48W160pHTvbiryEPfRpfQcRVrQJXacPa4JQAiTvxopdS0T+iaa9y68ViJvmnDdxxOmv2Sx3
jtU9x1N2TIpvReyCF8APPI/BGUiBeex2TOrPJfZLF5dB4srrEOxGmCwHI+x0UD8KBoDLrsfelQOW
LjZ7kYxlzyBKGiVpDFFtwZvQhFsamGCG3g9MxYfr71lbbIstn1nxoByOtr7F+bND4hcmIXsh2JbK
10pIWXIvu5GWY9ujujNb2nfkW8w3Au3aAC22POrKKnWloc4Jbb4XoE4cABK8pcUA6Trd1Fskzku6
8cHtZMn9BrYJvg818ijTzUIX+o+7AfrjgJax8qgJIMl+qRN23xYSmm5F7PiUtMUOzDpc8Dur2XIe
XBnGJaezA35r1nmszkUz3AJCD8xbvLFZV2Lnv531bgeZUO80ehCMzqnnPeBW+j11iO2nQn6bUGFG
2R7ozyr9XIN/iXGbcwXUe5FbEUqKx9Eoq8Do4lvkwc/Xl/NK5FkS6YGwAnGbtdU5l6oK81SLZy+e
rTtc6NNTWZsQjsxsvbF3Vpbg0hAnMxOawsbUjAAnKkJzsodf/aWfjVe3e0eycuM9azN0+dh3M5T0
qEXRuazAbaKh6oqgFRroW7goNJC8lMRvc28jnq6Eg3/NiXevErDfGWQGfEQ1/DAdsFaQ2le2tfH0
tQG7vPXd03mXg2jf4OkTgTcOaEUcKixD/JSmU3h9/td+/2X/vHsDssncgtRBc54qPp0B5StuhyaZ
n6amMzcymbUltjj9ddJaYEoUZtSNggDxD7cbmdlPymxviiID/L/Jf17/mJU3LXGVU543hqNzGg3x
PR/nMC3vXVgkD0Xmg596/R0rA7Z0REr7NCNdgXrImJtvqdveJcN4Nqve3khmVqZ86S0DMPqU5mM1
RaoAVa4sgmR4HVt6YsXGObD2AZcXv5txUK9aIHMh05Wp7qYtra8pDCcDLvJhf32EVkLvEvRIW89B
l0/NEUUplYHVYetxd/3Ra4OzWK1Ykz1qz54ZQTbonAGm5bYPiF57w9iqkawtocXxnoDyUCno3J81
U8exGx9ZRW+pUCcxJt/7AuS961+y9h7631lIOBVoJM/tOXaB1jO/msYATGjnx8nP2fsk5oksjnw7
A94xb7BW47r7Zar4HkzOjXNpRaiKLd1jXGgTIOWiqAsCa1qAR4kk/JBLG/g8Ud1hQwRJbZ516oKz
kOmttsBK+Q451n/HLYaVEyeWoFHSyodMxkejh+8Pe0oNOKGC9DXW9XHK6Z40g5/bn1NSsZagRz1z
2kBWFZu+Se7mbvoiunFjv6+ICFlLr5hYAIbvzbw5gwzfHBipZFS1uZY7WhbythcaktlzwSXwnK2X
KxAB2HBuvM7cxW6Fs61S0sjCWWbua8065YGs48zKV0OWjxB+pfKxA80czA1OLnq7/ZwFZZdPG1e7
j3ekxRc7MiUVjL1AX4xyBlK1uqNjE2j2aEwb4fZfIvL/+aS1dGcZdBVnenR1ZPSlCkWdY1t6JX1Q
cIo7olnTh6SM+1eOshRk47sUzLuC6r3pxvkpRqH/sQDJeWfldRyOLqyLlEGKvetC9WjsKD2VMWs3
fuq/q8YHP3XZsaRZLrTVQxfVOA77KYgPZJcExc46gjo03qIlE87BzXhT33V3+bF8hDv5vdhveZKt
bEjLWczEIJKugoAI3t77Ve6LzM/GnaF31d7xfBtwod/XI9fH54e1bGfCHRxeqA7ew/hd04cOes5O
+LlHL4JimU+1Hi568SWgkxUzdgJ2ruRzJ7fFFwefUUD9OKlcUDpo+6jjDqrgudiTvvh+/devbYXL
gL07WEsCcKYekedAFUCfjUyMpznrHRjywb4uQfd6o/16mdCPltkiqueKlpUnMQGwRn4tBAGWUmwU
O9Y+YTEBlMNQfMg0fKtSfjfD0GxwYW8HQedoplu1jpX1swTiZjBm5CWX0B+T3b60UQQgnffStsbG
+lwZHr5IN7ksPdOba4hFMucJms6HjGUblsMrj14CcDnXiC0tmqtFopu3zhvoXV91CCrXF9DKyCzt
idJWg5w26QKZmXzqiHszyPFJ2XIj8VuZ3KUzkQDui+J8Hs9cvEEcL2DTA0wLAzS6N44y7+OFuUTg
emUpBgbq2bm2f7clJIpg1Zv1Px3vxhjMI0qj++vjRP91BT/YAkvYLRi0DeSfJtggFexoQRSB5zc9
LfbQ5oUMQBoUJcjwN2Xz3Up3cf6rnqGQnkKX9OJnPzfHKj6yFE6bxTOIu2BOHCzvOZP5odBfs7Ta
aa8Gq/+rHJIISuZHix1aZd+Mw1MM3riDqgag9ir/kTRR7UDeJz7UUPGDna+ZdHt8/0PcQJEH6v8t
dKJjs4QE/nk27wZ2TGFwNBCU3AR0EJQPEAWUK76C5BrAA9OPXx1Qa1lYNX8luQNOEo9+7HBZhcfN
zPZzGUGK9DjCy94+xuhQesPzKP7a1fzomnNgQ5gmE8dZOP7cah+qXHFX74fxb+3tTQ3DgKn0Cftd
MRCBoYY0yh3J85BPcEGFukTzUhTja5kU/uiGWn+H0Tz0ltJm8sEoqUe4lNY7AEvGPNLTpTz8SuYj
jAOyqglG8b15hbQQxljUIeggldX6hlKh4xiBzuGvAMkBRwMXFgMYPYECMxwKKDT1jT8zEkBRuSdP
Oc2DKe58WfxurLCeiN/Ee7N4EsqDm+gNKW5L+kTNZxsp8kVfxTUOwIztu+Y2rurzBTlH9A8qzX0m
4NNaP9YeSuUgEhTSxaztE+eIeq2AnAU9KEg/NOKcOqcqLWF9HiKFSKsQiWqYdzsH7WCzvkXWSgFt
gIfsNECyBrxroHl3Ct2DPi+Chu2SZPQl+C/mz9a+BZtsb+DALeYsHFM7hGVRkLRkjzsDEMAvdf1c
Qwq0sCE4kuQhFC+DBlLAvRu403dWQMnH2LF2CBSyqOamgZptMcK37Q1Cr9C1/dLQXcVdn817PWF+
8pcxObv2E/ayD2NYvyA4hn0otsbJXrn4ev3mjQ9wLfBzZgYe0LUUOh5QUfYhjALdptsOMkr5bf2b
5Yc885NvVu+X/G9t/DHTP+hGj/Y5boZQJtbu+nb9+KpjLaE8TSUh5CCBAyVq/uly77mH+2/AzPTH
MEED3zR+XH/Px/GNLPFpvW1Ngy1bEYH3DBfdvWPDBIndtM5G9F8BypNlfgfZKRo3QtXRWBrg1sUW
5AiHtiRQD5hd55BDyCgBVClvWAiyTK0DNZapPMYGdwGVktMPuJPJ8SwtzMXnPvlyUL1LOeokATjY
lSVwbCaIOeZbwzqKLWVC983sh424vjawizsxUJwOOr+ViPLY2Vsx1gzRp8q4h3HsJ79jkdJ0Vpyr
WNUiIvZZqBs6QOsP1BbYMV8fp4+XIKA3/x2nvqoLMJ5zEVEmulAQEPt1fyaxOlZesq/zvt74kI+P
cGR8/31RJ5q2ISOMfIBdQ5Saimc5zb95DubX9S/5OAUhSzBZOpk565Iqj7yMH9yieIAA5KeSP7KE
jqXemBWuNYqoivWLoBAWUhN48Nac1vAxLD/HJCX2ZZW9W7OpIvWkHKwm7uodm5+hDncwpxdh/vzc
CF2m5t3zocidIW8qRaSzNxum9ANC4/Unr03uYrdBfiEf9YQnc/NPHj/y6tVkG7FlZYEuYWOQwBNl
yxsROdVvZ/ZCA/4zxDtYMr0rs0/dG8gSNwYsdiF7wMOjDLwrJOCQdtla9h9DHME3/O+YwzK9rUU/
yAgsUIhZOAqCHo47iaPgTvsE/LlzE5cThC0Eh2hI0nrFxppd2w6LjV3GqiJmjEStnivkAlYSB5kl
thLNlQlfYiDSUWtqqCmJKEfh2nTuvO6bHM0v15fTP4jD/2exZAl90BWqEr22sOFUQUERT/9Sw4bd
eVzjiKFeF8bMPYCkLsKJAgE59NaPqYKsDSjESPDG+t5AJ9W0+JcpmcdA9cIEzcX5krbqBkrku4pC
vl7Vp0QrqK+5FqTkC/tL5slv9jyg0+wiD0rZTSPTP4UDZxazhG8lrIP4TOCl2NlbqJWVUfw/xF1b
V04Hsd1odgkyMl0/QrOvgXxZurEIVkofZAmuUzZrXW47aZTQ3x6IWByK38hnMTbmPhHFLWf9c1JA
skpsXPVXlt0SSTd0Kh4R5tOoddJzOxZ7QdKNSLCylZZQOj7JCfd5fEvHkgCuq9+h53HQdhyaOfWZ
QX46TnHQ8ZZJ3NrkXP7+LlrWHc5eYGTSqByMo1nN+wK8DQhzfS7msEXIBPlZ4oqGx4Mbs7ebBOeK
9ff69lmbg0VWMsaAprou9PGQ+Xfq60i2HI7XZoD+d0gMbtQVZLfSiGa8eDIzV9qBiFPRYWf0/J4D
FDhAaSrtv7sDagFpi/ZfeP2bVo6BpaGGMiG62CkcwZ3C3XnIoW+nJ3GTGNC4aYw2hKZKspHUrQ3f
InISG7whCUVWeJ/EfiVrK7AR7jYevrKqlji7tB5l6hVzEjlSYzf2B3P4ItUWxmBllP4PZgeVx8Jp
aqxZD/b07nCDMvgM6Z/xUKkc1nC9uVHRXXvR5e/vNkcJx90GOjbGyYTQaPYnVVAttIACQk2MdMPG
nK94VpClf4TZMwXVIQyWjXYf8Et2ErZjNt+pkcu7cajzwHRGHiYEYl1QwP7jsPlnayCiqbbb9Y3m
9wOuxFAXsp5yB4jSrGbFRsazNgCLPVZPAsn/2GAAJJehkfX1owGRsMgzPHVmU9E/iQkSS9cX/8qK
XCLeYtvJLHMgSWQW/W2f9adp6DdQKWvrcZGfAKABg/Icj+asCYrqy6x+5+4W1GRtkBY7iZYyGaWJ
LAESOBTiUj2IcDbw3b0IGr5l4rUyOEuMm+tSN528PI0GT89P/dySDu6+MzldH/uVb1ii3HK3klNn
4UBT6jGBZF8ZP5pe6TML1R+5pYax9pLL399tJy91AI6lMwKrcp+zUt7ncaYwXOy2tq2nNNniEqzM
9hLiZngWVKIzvKemD2kvA4ik+Zps1a9XbsNLHBvpLU9CexlnP+t+W/PPZCiEj4kxySdv9f8HZWvd
Hpra+pJdqJOT/IEQ6d7S8ATutkAGazOx2NcZRAytXos0ciB1fsAsowCvpYbNiGk9TwI6Lj6MsbYS
3bURWxyokG7La+kiXvdxfZPk5YnDEsGCnnqhsy1a0tr+WOxwqD9mMB40DWiYKjhBeR3Epa3JTPfX
98fa4xd73KbF1CV0NE4syf6YQn+DPt4nr5VLCBZLs8TDbTw+uZZ8k078a7TknebjxjVj5acvQVdW
5bF5pk58qvkMNV7zPDnFxqNXNtq/E+3dhm4TDZYZZfGpZDaKp0XINEgN9ZZg08q6WWKrqFnC/RVy
4dCO825FCf5vBmVno+JPBlCLG0fc2jdc/v7uG3Rj2Ir1RnyKu5852PZVc0/mX9dXzdqzL1Py7tkV
nNiMSpP4hDyRBKLyhqdGVuye9HoLjLj2isVOlnVTcFw+jJNK7VM2A6kv+CNP+ca58LHnrEWWYEcH
LVNYS2VAJmdWeT/1U3aigNXuG1y47rsZL25joYIBpWnYI+ZwW54m9ztpzDyGvD1ALaaRoQFO0asR
FSWn0XG9c6ZrwJslT5wNpP+Ha5zyZT+ohxh/PGZuHXWg8IQtdXI/t+jL9Vn8sK2Fhy9mkfdFXyWl
XUbAR7t7uyvaXZ4ycpLE6O4BnQOFvleeCBJZbjmSfPhKjPoimnk6hi1THCcRo85N+T/Ovmy7bhzJ
9ldq5TurCYADeFdnPZA8s6YjyZLsFy5ZlsF5BMcfuqu/o3+s93Fld0mweNitt0zJAogpEIjYsXeE
0n9DVt+IKF7SQNwMJLxqs/F4fnhzO0gxbb1VZD3UuhFCyb6JKN9WqbHW9AV4yEzjKiJvECMI8GJH
QE4zAa057+r9ANLMjU0M9rkHswrIm2TLsokIbZcQtiNCh4KILr+jA8j4sq+9LLb12G9AUb86P18z
VkkF6PWoh0zrwgx2Qw0+Wbh75TeWPVrdEiBobspO/b4xGo1jdQGx0H6acPjd4L+fwnzfOOnz+e+f
uftVeF7EJ2GaNu4DMJZae7NnxVHr+gqKEYbY9i3Yi9IKognnO5s5mLYymCiwCE0yAFi1pkVSTj+C
xnTpnf7hRFHHPv38zURZTgiBBYfgBd5DmwGRXvhIwB4tufVzzSvHvqQ6YXVq5wdZgH01fYLorCfx
QDs/MXOtK3YbIfAm461m71saXkGK4JqP4WoYxOZ88zMxDJUQEnTJWh1wJDwYrW+jjKdeRxkUhuob
ncbPSTbdCNY/G2RY8r/mToUyHmsqhTM2hbYrcBJuoafE9iSOoP0DomTqp3reL7wSP5w4puv0/ao7
opV1VFL4HGm0s1K9cK1QfLWrz/EbQsPqffsT2IKgpEqCnSzkjjfVU0gnEBNHEFk3gu6TCS8VPdkR
QCITB0kQjlKi4mmQ7Tq37pAGW51f/w+XgzoqTLIcAkd2EqmKJui8SYIkuL5qwFvdlsbCyf4Vbfkt
eo0uTnfX2+OH4AirdIT2eu9JHJrbYG+vE9ujJ3Ft11ilfrEJ1+naABfeY7Kfto7XecQrb5sb/d55
RVbg8RTF9ut9vke9anZXbsaD/rj0hvo4JozPUx6bsc7CHLVb0V6D1MtOBgmEcY2ofRltmgEtmKXQ
ntHal7wQBJztecW3ppZ9isQAnSubSO/rStPLPNhpxi2xLvXyXpoLwNsZi6rCm0YQSeQTMFRAsYUQ
r+Fd/CKs3nr41L5REU6dAQGD2hiDXdFBD0/mAWQUpukKPIzfpyn8jFsMh0rZOanRTZmhl7jhMlp/
gVjH9CjM9ITssCNn4Zb70EygD2X5LdAUDU018h2YcbdO88gdAxT5jv+5aVKuNaChoS+TN9Yu6cdt
xNrvQyUfHJbdGfUSN+nMAFS0Ym+HdRe0CG8T8HhYhrZNq5ucLgGaf5WTfXR6T92+Ob14FMbdBMUf
lDGMOtQXAoO7OUEBOchJRbXl3TR60PKOL4IRdcaZU2eX4P0woWgWNl8SvTc9zWqrfaGn7c3Q5aBq
ygHzGSzReY0lcwhWRd9LnLp1xuLwMPYyWbBsc/tfuZYLcFRakYBrXGTGd5FCFdJx8pvzyzo358ol
VrYG6YwYkTyjFNAi4B5v7ttk9M63PmeTlZurjbFtysrUdijo+k5lzrdDIetr+EjJt2Aq7IW9+fEg
LDWNHwNOJociBXcKt3/oWn0SNfsyOub386P4eP4tNX3f5kDYoIQHjG71ZRY+0PFTRgGyVO83ZArp
ji4ELdvBRqybC7mBPuEqqMKF6+rjybdMZdvYI7RPM4B+D5YFYbAu8EjNsGftdaW36/MzM9eF8pAy
YgMSJ2IAH914BR5FF3bNL3Ejtu3D+Q5mpl5NpPalKSH8iamfgJ0btSN0QT7XsGKQseOzkhEJJUJB
dkRO97yLlgArM7OipkrbKpRDK5wS++WamdcRNQEOBDQqW/Kk5zo4/fyNJQugKQAeDRYd5GTdpQ37
aRR8G9bloUnI3efmR9mbJUr8w75h8QH9jKskndjKiDpzdb71uQEoW3MgEA7U6rzaR44hVlkjied0
Nb0HzTb9MtmkWngozxgGQ7FusdYMoD1q5YE13Mu1e1k4UCZfyMHPDUIxbh2kUykBHdBBdN0Enb3i
ngTivmySdd8DVXp+puZGoLhVXZDBslnYpxTQz5y7Vglnc6k+eq5x5fgKfRK6TXXA6h3ovThtq0Gy
yOx8yJd8yiex1KwoBUViWPIaBsKa/Aao4xq+cfpwfm5mFkBNilLNmkjGK3kox7U9resRmi6rbInP
cMb0qMwjfVaNSWjBtnVR4DUGJEnJ5wyzirEpCU8BVQJtTV4doYoDMcIq2CVL8YcPgx0Qfjkt9hvj
wBoZjSl0UQ5CA1yYS6f1WwcIziIVUCyM23gbw6P2zy/ByVz+7lNZaiK3n2jfSXBUHqAyWPpxMyar
0KQ/ppCyC0ihmT9Y0eQru86WQl9zq6KcaJbEWdHxCaMDZQQqTPZw0T6TMcXEKee5SDsIWlqhPOCx
vY0aqJil/WbKl2zezPPMYspRbqZYq2Da5CEAKLrxp9yVd1axbi5ksy7CC0G882syc6pV6hFDoII6
qgA+7k9c6Rmu5KlqoIK8ME0fxlmopaZlqVkUTdlXxX7IgF5NhVbuZGTqGydvCFRWW8MzRM48vSuK
vcWgAnp+VL8+/4OtpuZrQdTCalHn4sBFYIAsrCzHV6jVh/cBGG4KNy+y6BA2TbcmcRBeaVCIiFxU
9LcQHm60PSpM7U1S6aifFVX2og/BKP3Gcpxn29ILEOjKfHInk497E+jPR5l33XNaZuXXNO8a4VZa
Fl2aDGep0AoNIql296WJpR1d9WZd7YyaRE/nxzlj1NQEUyvNzpBitHd9KI+1FnlsAPsjuUibBZM8
s36/pZhOKj9VM1i7wbT4VusBuHMCy/BlGBKU5RrJDnGy6gnwZAMLW7YvnxqXyveSSNtqakIdiAdP
+sawiugelMxTAnbcin4ZoeK2MIEz9k9NhQM7SMymIw6UZ/r8sa4czR8hrnHXdLzU3GyEqrabSztf
yMPMnDY1tjxAVAey9xbfCZL3+0CkJ6nvTgKqICpUIZ6fvF826PfNb6rBrdyk0RgSae+mDtxFwfce
Nf5iErsQ1TiiXwUmNMPIT7MkUKbUPOo8E4jWA9am2znku01v1A5RfcmdOyhRZqg0rNqHwFi1+e6k
TW2Y1zHEjKv8vkwfQeaIMg3ohU0L6/HxFWFyxcnoJYpgWoh/XwxWvzP64YVDU9KLWyuCYoSxM8eU
r4NJ/35+pmaWQ4UqODFIV0yT5HtbNPxY1RB8nHLNXEHfQf/ciqtYhU7riqmpOZC/ZVm6Fo2AKSY6
qlyg42EtTNrcMJRrrpGdGNschR1OED7TJPAhLk9Qvgus1/l5mjslymUXjw0S8Dzku7jgOz26G20D
Wsejm4kHs1uCwc7Ysl/1329cEcKTFCyJpr0rOblIIKXYWo1fJCEuI75wG31coYLrSNleVqtDMrwW
GMg05oaXogrKS/sx3rYCgZIRQokXdq6PflXrZE3ayALltWTrKiLw2YMm8SGrwX6cn9QZ50SFNYC4
RPYBSm4hbTZed1IAj+x8JqsIGbPT6XozlUUTWU1KQnPHnPEYDAUk8oBsd7V4uDn/7TM7jpx+/qaD
oBuqrrOwGYIB5MNQZS4Bvp36JRKuma1ATlP2pnldGlbdVRnfAVvqlcml02oXXZ2vDZR0nR/AXA/K
kQnhqQWiTTkqkKejaY1QcLUQaWrXwYCatPN9zC2wcmoE3Lc8B3H8ro8d8CDV1+BceDjf9Nz8K94h
mElq0JQ4bCe47g5Zt4oC/Cf3P9e6ckriNpdB33KG496fNK3dzL5Mh3ah9Y8hE9RSc94RlJjAQJcY
O4uWELEM67TQ1jzmceIZLZAQq9RCpNXPQpnuTICwblCDRMgama0E3NAUYtc6dYLSL3NU8pPmVIDd
Aw0stDz1NVSirtuxEQsTPbOGavI84E0btKHBIGsLwW8dcqij2d6en+YZq6omyq2spHkOud4dgY60
PkSeE3y1eLuptN4zyy+f6+R0AN4cJYhaZ6HglO1OhW8dZ08GtKohkWnegCsrdGuyyEg+N5zTFL7p
SUY1DxmN7F1d0/JpSke5C0rUD6dOLV6KichNBmLpBQs3c3515fwamlkZSFwZO97Z5ToMgsyFlKDh
oUBr8uHYL10YpwP1uytlqdnUCnLevNI0tutraqSrMW5C4CUtWV3D74WIGGlzce1kjenaSYAUqGYX
xZpZZn5HoyBbnV/DucEqp13o0IOfooDtssE81o61iem4Dip7U+VL2ZS5LpQjHzRBA3V2G0e+AhVG
T5oXWYAiO+wHBw+dpQr7j9lpqKnmROMI5E2ojrJ2dLAT6tIqtF5YpzPpjgJIeGh1mJ5e9mRdT630
GYuqu5La0Li1aSg+RSOAjzht4Dcbte8YdKUhoL0D9EzeJSLT1q2MUT/kBPTb+RWbHahy7EJuFZpR
9jgMo70hYF5JIG1PoTQelzd1+iLFsUBZNViPX6pqiX3h4zU0VTG9Au+lOkfJ0w6EdLfhKJ8Ij9ah
BOFa6iwVsn188Zgqnc2YdWYlO27vOglJ6hTQ51hAZrkxxM/zMzfXgXKwaYe4ijbK7gJKdI646MyD
tBeclo9tueko9zGE3wMekKq7yMe7otT9qmALV9rcRysHVBJHRpnARxvtbTXsR/2q1rbn52NuUZWD
6eSQkk4gv3nRZCHyv9cWT1e6FgMVLhfclJke1JQ2UoVwUnJMC4tup+lHE0Xe0LxEerBgvWZSqaaa
zg5IPQWmVnQXaVJ6nIc3FWteCn3cyqyH41h5RhxdGgNEe1B/bzsQ8rbh1KTcb6FD3kPckhAwK5go
VyPUSxvjOIkM5E+2P6Fu//ws/3oA/G7nTTUdbosMghooy7mgSTg8dZUDKfqkSL0mQ0gvLBAoMgcj
WaFop1iXUJR8ngoR+0FsGTBT6dhdQSVzug8cRK7dIjSZx9sifUD4Sw4rxw4qEIFbhrMBQ5Vzf/6T
P34pO+rNVDtaCgROae0Do0QQrfLGollBxs+dQC3Posa1Lbqwgh/vEEeF/ECALuRFb4YHomm5m2pl
u9LjFBGwWDf3lrT67+eH9PExclTQTx5lbTzGxrC3GUFmsHdr3q7a0Vh4xX7cPFfDIqCX750yH/JD
mUTQcNeeygHXtFUvGIGPQ2VcvdsiCvlaTa/CQ8pDL5XBnrPkppfDpqiSI0qLV7moN1VgPZ+frI8X
hau3WBAnUU9HfdgHoB8fIYbQFkj1g9hqsprN+S4+NphchVhA0thOtQxUizZAX14g7TX8uSWE16+3
4u9HjqvX1cgzBigFA36wCzM8sXmyr8Jeupljc6w8Q4QqryNIKMURZW7ANTK4/ag7zEc5WP0oh8DY
MVaQgwlNvidqGPUSVu/jowVdgPcOQoK3ctgxLT+kIV33Ocr/Mg3SPaE3FGRXTBcTru7zMzzX0+nn
b1wRwwDPIaDvLTJeckWsEjw9oE4xs6s2Kfex5I/gdFuiBpzZ/qqJ09Iuswr4coc2eKybzdTckiXw
wMxGUYmNmg48AjqHbIAdpRel0B+HikcLpnnus08/fzNFQ+zkkFKCbFwvw3sZdbd6FP4AQGGh+blj
dBrSm+ajwZJdPTb5wSjtn3kYIYyRtDcaz6D+EWSvn1pmlaPPKGzg+82sPMSEeCPEpkG/Aqyhg6gr
m9YT4werX3ByZqZLdXLMNHE6NonigNJin8W3FWhxqmFhHDPrrML2OMRoAVfi+cFJktZroi71R7wm
z0/STMqLq3UE3LTBewAR6P0oaXdhWjEOHQ+HVQKZcz+s2ujOmBAk552mrZCCGVfgkau25zuf2Qaq
xmvRk8wIBo3tZdq5sYVsT3kc8Z7LQVV1voeZhVF1XKeuq5Ngqo19lYCPq8kM7dJKbLnGJR4tWJO5
QShuaEQkaoyaAKwG0MLVG1R54aE1GStafy4QzNXwfCAsrUcBPNt3IYjd3CFJet/O0+QWNVOF16Ud
Eg207RZe3zNTpiq6ygllBJKT4lCXxb6FSqXTWZda33xuzW3F+E4xEBkhQkl7qgWVF6R4bkyCkxVW
atwkJU0XrtGPAyNcFXUNiYFyhRjac6yo/Cwr9DVIMO+dHhmzoDhaYboE/Z7r6LQv3tiyGlQZMZMN
27c2g9CDHXhdDLcjSX/qGd1oKV9Sx5jr6LRgbzoSYzVlod4xqMJpSJske6pTL0vi5yEfH3TgAj91
ZGzFNlsC+BIjgrREKZ55OLpOjacsiMHOtz5jzGz2fhAoHOdyInAH6yg/2AlZa2W3sLPmNi5933TZ
kbTVKBai5OGDEOC+jtr8AdRBS37DXAfKSeddWCEbAUUP1jluMu6GhuFxuJA8n2tceXJaDius2GTD
QTSTi2fPxuzhhltLVmrGT1aVRccTjHGciuKAHWReIcpbHbRqfCrDvNxwcN77LHLSddlkYgNy23Bh
UDO20VIOe9yGejJQk+9Zqm1/JRfbPPQ0O3uikZkubKm5Tk7n5c25YLSNmsoeoB0c5esgags3stub
zhleTGkvRD5ntq3K4tZwWcmmgyBB3FIgQobLZIg+5zuo/G0mALFc562zD1iBXaW7IO5wWbBkNeYu
eJWBFwhT1LmAweCghdGXgaXRRVOlr9KsVp3otqjUXGllunMgkRtFdHP+lM9sZpWN1xZxE6WNPR0G
zlexhEJvnG4ztlSy/7FcDOWWctRpKpPUGE/ColMe7EVHwm0HGeLjaDPjmsddfceGyrwsbQpG5cQO
7fsBZZ4POpIVNxDJWAIWnLbxB48pVXK0d1AvBd8MekXh4JlGjRxK6hWA/8UoMc1DwM+HpWf0TKyE
/0YWp7elo+U9gcJLBpjtowM4QGkOLrA+bps1bpVYqwzCxnqTuGOXuMjkZ4aDd901xT3OW/0Qlo6H
lQ6H2zT7XBiLq8xyIhBmOBgN2UPMGYyzlWXRB8tOOIiOOiAhAQNaKnCc2VIqxRzT5QhdVEgjGxlK
D1ACtRqZ+Nrb7eduDxWg3jR2Q6FqCM3VqbZ9XY/jW45UsV9VvFxAo84YERWkLgNE99sW6rFNooVI
afU7OQULMNq5h72KVG+QlpNamQX7fjRfq1Jbx9o1Q0aI6p7FmTcO8a6u+Eo0OiROjK2e5JcygVIz
ouMJauTPn/sZU6zi2UttSttQG6eDJMSn7YDA43XDylVlLm24GSdIpaQz81SDcG3i7HUi/MGy3SYp
PGr9jHrHNcjnQPNcJaXrbbNALc1A9j34ec0p+VG16XUHTpthDJcYB2citFylpzMrXlQiNOuDaEUX
IjBek1VGJNIyRCYggdUiK/hZWAN/bcKqcMshzPY5cMu3JpjWIFiU9P0aCSQkGR1IBfeFod9n/dRX
7jAl+TfbbkHk7oBsHggLzdiAeb880KGzf55f6pnzqEIYNdYg8haNJWTKpxAwJbCZhFpyS/XRXnBE
ZzaTimKMaz3kUGjv92lr9tedPYlbPUlGqP5p/As07ennNq2KWgyEzcs8rqvDwBi0eaIL6mgXVRKu
NStccB9mdq2KrAP18RTFU5wfqJN5eQHmf7041qy816m8HY3g5fyazHSjytW2EMqhJQXUNwLpgFHW
masJBg153Bhp2FVuqusLF/yMKVOLPoLOyfpG8hKs3VF3VUfFtIkBhF9Y+Zm9pTLnpbFkAI4zqDm3
2Vbw4B5VXPsO1uz8NM1sLLX4Qw8RlROZrA+S1itUAh8CclflYMDWyoXpmRvAqec3LikRLUFwDnKC
VEBNl8CGdNE6LqrV+QHMzf6p2zfNQ9GTmCCPontCzeTaEsxZIUMeLYDn5lo//fxN6zyWpHeGCLUx
oWPsIh5WV/agL2aj52ZfeQHWQxxptBv0ve10+dZMM8tn2VCtRVcbK2sw4qvCHEYYE+Bfw8ZIdzTI
0k3RkcrVB630jVSL92kHSaicyeihgdjl/flpnTk+qlatRkra5YCv7Qd4y3HpuA5ET4Jm3YrUtdLj
+U7mtobyiARbRmWBGR0ljpOjfQ2l3h0S0+oONEy61/NdzI1DeUrWOc1FNvTNISlvEhukk9Cs0MmF
KEugUMnCHpzpRC0bEXDwI5pawx4q8etC/ijHxI8RS+egDLe7buEgzfWiPCAHYF+L/iSso1NQ3IUG
GAfj8ahV0bquIKTGja/np2xmVdRKEjNik94HkJjI6+LC4foVt+LtYNYL7+C55hV70Nkmai/0FvJZ
lrbuw/TgsNwvUVlw/uvnZunU7ZsTm6OCJ3QIwumpBJ64LH/oE6jAw7T7QYnWejW3Fk7InM+iFpOM
mgWSowiBbvpNPg1ra78eduBRRL2EK79b98addS1u9IvgQLd36WX4Jfp+foRzE6gYDWPkup4m6LfW
b4z0JpKlByXF1fnGZwyeWlWiGwhCG1XTHgJRPgSM3gxTtrAyc00rp51CtEFCMjNHYqC6rprpTshy
KZQ28/pUUfR6UiRmWNTDvii7Q+7Q516MYPuHzpFV9n6T8MSnclmida47ZZM5g2OnrM1xLfTMJ3F9
UwwRsqvgAgUuOQqmqyobfI3WcDfbfQ+X1bPCwh246SUac5NYeKDxduso8XSbfW56VZw3NEmLCHW/
5aGF7JKRU9QDjQtNz+w4quw4AIVFWwXwQfSpvHVyBlqpeB9w4/b8nptrXolgCEP0RtNO7SGXeezZ
hH0Zs6lww0z7pMup7LzETjNmaxk6sF+aGKtCgZww43Uwxm6nhQuemgUL80EERIV2h4CAgg8NOTbI
lr+wxHjoy3pvp93TFC4txMwRUhHbRq9ZNDC0ElqQ45qltQv85sLXz8XGVMg2lUbeJXrdHqAO8lJP
qE6S0RdE5EKXc35ZyfHIhLyvcwLCkORzaC6ulg9pcRg70GfIoGs5+lZJ9nlS7nRr/FyUQS0e0qJa
q4YgSA+9Xmz6rBm9Tv+cqDXlKgS9iaoiBVCsPbTythyES4uvmfF8/kjMwPe4CkAXSRLJxoKRb1sG
8Tih6Q4oh/N8BSzm6BdcR/W6lrOLqulCDzTB4XVb5vmPTJrpgus7cypVgKsJFeWkj/CsCaAO4tYN
hEyGDGB7kphLKPuZ7awiiAJQNuZQNm4PVO+vRovt03GpBGnu65Uj72Rt1oF0rD9M2j11QncKofy+
JPo6Y/5VmJCRgc29I0124Frp8kJHMvXZMDSPORem3EdmuWC3Pp4fW8ULtWkHVqDUyQ5ROvhW3q+G
+JP1iRB1ee8naRED9jRHzGIicetDWynxnBCPfguxHjDVa+RCFqCEAn8329uVzbZJb4J1JE7ETtcb
vqqcGgwQSCUj0iq072GrU1c4JnB0fdt6aZvJOz2n7WOnxfGWEZRo1Xag72QCBqXCGtN1FQ/6ygwB
np4ExQYbIuvWtPX8+OsE/dvL8P/Ea3HzT8Pb/OPf8f8vBUi5IqjoKf/7j/sCOlHZv5/+5n/+zfu/
+Mfmtbh6zl4b9R+9+xu0+1e//rN8fvc/q1xGMIHtaz3evjZtKn+1jy88/cv/7S//9vqrlfuxfP3z
j5cCVQ6n1kRU5H/89avdjz//OCXu/+1t83/97vT9f/5xmpH8P/+jiV7/9rN+zv/z/z9Hzav656/P
jfzzD40w4++GCQCy7hiUcdiwP/7Wv/7zV6bxdxtVxZZBmGkb9HTV5EUtQ/yZ/XcEtyHsCQJJk1FK
Txmgpmh//Y7afwdsjtjQqnRAi2gjNv3fn/purf61dn/L2+wGQk6y+fOP91ephfS+bRKQKJx6MqAa
oJxiw+BlUOgVPUJLaGuaEKawcjeS2Zbw1ZtJ+qvntz39Mqj/urV/70p1QpK4KKRW0GNw2Ztrvg+9
2JfbeoVIPl7g2qbwtZv/GwHM730qflVVG0HZVZIe4yo45D3122ozAUi5MLSPZ9GxiWlSG6gWBU1W
ScO2yi6lR+nrHrnoV8RPfbESl/SaeMLL1vJV+MFCr+9t4z/Hhp0AHhfiQGVHLaZrCsat0hbWcdS/
6qN1olLwE/6z0cuVSeSam0vB/vfZ3N87VBYQzpeZio6bx/yi3g0/JMDKa+0qXfMbzRO7bpXfBo8a
pG4fta/gTl7aPqc4grp93g5XWcohzfKmqm3z2DeW3zf9OgKbZlHXu6LVt2Uces7UeC3KjFBetDDT
76+43wd+uj3evHhRG14BOYKZjoBNyqLCC6dsJaBRdn4b0V8gsXNjPH3Im46qnIhcKzXzGIoucoM0
3QbUcNsWmnhsnYrbxCGuLp541dxEWQ5U2ehxQd0A8aLMhtD0ANdRv4waw50q7aIH0lKPM0ir3DT2
sJ7KaZtPl4MIdzrIf0QWrWgQ3WVT7gdFBSmibjUSsW5LsSq1znfaaT8y5tll4tbWN4FnVRFTX1qo
ZE7G60Z3LpwKiYGfyCrs7NABjurArOh6dFAw7iR3gJFCO7MPN3HG/D54DazKhRLbvnSY6wTZrjdG
KMhBaa8Jt0n6HTBQN06+9k7g1yUqigjMwXgHBbyIrERLPdSEW+Wj2e4FBMYYwjF8JJcVY18gubiy
HOEhSetqifUIqljXLlBzRq4yEP/lY7oSZn8DFgqXoi19zNdEr7e0B9gkvkYV7VOsHWVwGAiU5son
vd/UdemWAPAB8eJrrfMQFK1L62plFeWxqKDhDoZn2/weomWrlK7UrmNqQkPSN1p6YZeF3xm1GzkC
fM3MzWPX1MH5F05uDk3Clj4iWgap8cuTcM1AwSSiPeeVdcvqK7PrfWG90PRYTE+htkHxGxQPL6UB
QbxYbko73trdzyAdoDaLaRWFS+3ObaDHPcRYry4H5BDCQ9yA7BuUb8vJBUHPjW6OHsORKaTwiaG7
SPlsp6HweufZIrFr48lslmi2zaHtt+lPntxJj5T00Gm0vpD2JzFjlIQDTlo5nW+DDc/h8FFtzbVI
55lDvRfN4LEyvxCUYGVR5NrX2H+YL6cEtBZozj5whf0jbB/a+LZhmteP2TpLzXVBqZt1wcaOj5D9
/JZCkLOc7FUUhm7TbgGlcwuAQOMIWEp9CykfyCPiC+RaN4NLgWz0kEWeTTXsmwKCb9o3PatQRWR/
AV0fhi+8OnwFcM3tQ/hHdn7VQhkT1tsdwUYRp/dQdC371ssn3Zdj5Gmd/g2u/uMIM1pDQiI/ccGH
2qqDgmCe5ZsW573SqC9Ivcm0AB5pdyEwaeCMB5qw2+Mp5E46hBGBBpmw0ONLCEQ10AC7if/MNXlJ
phILtC9ZsZHc9ONarmk8PuRsgNbF1EDmkB0ditKIgntara9PkpOJE7mV0T+GtNigKmcXht12MGAa
xi8pBK4zE2STxbSNxtw3Q4it9c/APni5Xq2yovTi5GAmX2BP/Amsqs5YLtjF917zX3aR6HAfUJZB
dLW2HsK1/cBiYh712FrTaDjYVbI9bxM/NL0gQkYU9JdLpJheaAxBxgx34DE2HqziuWxv66UypA8d
E+dNH6rV7WQjJD3dLB5Zpzf5Whw1L7gYPHFDXR0MSO6SgoUCJfnvmfvXsE4OxRtD71RZbIzVaB7T
yB1Xlhevy++OZ7jyIV/lm+Lx/CR+4J5YOhbJAF2WDkfhFMl90xtIaEPUqnXmkVv9SsrHIikggomi
nCW4xAcbAh2Z4HRwmAHPVJlJK2zStCgN80j02I31azt6OT+SX5w4yg35rgdl4hhoELKpQg/80thP
fu4Pj+2G77JVcZl+by6Dr8469fGaRlF5tGl84sG6FZ78YhzCxO++hMd2a9xqa1i38x/2wT59913K
FFcWaOPCEkehSnD2gUbRrZ9TMS30ogQrsG/wVnAM22YUh87U1bKFurLrJAIW6TiGj9A5Ay12upE2
FHMctkLxxKqHRGEM4VotZisTiZjzg/yge8NkjDAbjwYdi6yMMnRMRN1ynR2NTXabrbpt5QfXzKNu
uCoWXuS/AsrvVpq870t5PutlVMS5VbAj3YgrvgFb2AZsqevQqzzAkN1mPXi6b21z98VwuSu8fK/5
4aZa/d+gw6cpf/8dim8Pxw+nxsSYOSq8ZHtlOt8rIj3GlqRFf3Ov33VE1JhHVCcW5Z0ERTVuaeQc
1oYtPJY9CYuvEsm3pL4JsyVdiV8BuvlpJrryAOym2DaGJGZH3CdQboWq5kDkLot+EpJ6CBC/DDRc
Bd3op0kIFeTmBrzKl6UGoHYxBm6XHHrW++e32W9nSZkI5Z0REw21ejZm3AatE82+W+zn2P8838fv
Rl/pRHlO2ILSkmkdOzYr0ID45gHw8Bt7NXmjLzfpNt+wBcTlYo/KVWYnEZRXwcl8jC/4Bvc6mNH8
xLNc/Sm8hW71WqzNhYlcXFzFHttOE9p1jjMUPaCUYsW2gY8nG+4Zcy9X1S5daT4ghAsn97fbRplZ
xUTXvCpQZT6wI4GYdS2uBoB+BajmkpQsmEP7tBPObV7FHplFWodlV2N8ZqutwHLnhcnXpDZdHuu9
J7iztRrjLgO+wI2m7gBlua+1Jb+1dh25OqdfuwiemtSdGjhKdh9NNQRK2EZkufCI1oVuBLlJZ5yu
iqK/LxIB3rT/Iu3KehvHle4vEqCVkl612o4dOVsn6RchSae1UTu1/vrvKBfftM14rDtzgcG8BOgy
KbKqWHXqHKSiE5TPi4dYRsrVThspTG1J7Tcq8M16XtXgKKj8tFZQq9N1X6lnQNqbQ5xgzlT+EDC3
OWoPRKRuCAA0U3o851SHjjJEz9+NAVhvyFSGqIaMk98juYuNxmnSnRhXm7ZLnvJ6CHKoqveJYkFp
JLZzirS7EGZb1qo7WTK8WjafU3l01BnzNPl716S3Ol0Jwmv3k/PMQKnJZgHa8zsGRjVitm6WTO5Q
r43mrZnhHC/GZ1SWAZhzpwGinAumRQAqAi515RB9ZT9XDtFXu+YkO8IUdAnCuGU5TvwoG7aYO/h6
rZ24uosBHrZTIYf+o7ETr7D/2dgDH1ykr4B7YlvGtE2lRPBCBntP2M9hem7YP+Mn+G6Dc6dmFhZk
lOAEwgNaphZI6e3qZvCIl+5S/7pXXflkX5xMJ8thvZygno7ldKjHEIrXb5w7hrGaBi3O+fsnQ7VS
UQ2VqDyKPUkyZWCt8Z9624xaW4lWtI3HoC874EIQnLVhqL85JH8sck5tCENQVZkyColw3pJjPoul
vdS9PorZDlHkY3bzFN5r226N55WDYP//5/tjmfNxQp9IUklguXXjY3crN5botnCoNlgHfze6taeW
7OVOfFfhu95B1fjXv/mmf+xzt11qjaHo0PDHfPNni2kRyPDaEmvd/80Kd9kxF4s3Nzb4rhZKDyM7
dmYkqEus3IUlxF45NzqHVdIzvZFy0PTe1dId3t5elUQr61izwKVTFUTlDMDKUE+HIItaTMAo6N71
reKYzb6diK+oeHLLwElTZ+BTkvFeHZ3l9LeHKLMMp7dRRPdQbPrnpfuvkP7XGeDnqNJQKKICQLq7
7Efn6l4C8UtQxvjqsfOQLtnQntYHa4314G8Spj9Wl70+WWfaIbhHDF+rdes32Ua/wCMoLDvzoqGx
qwsrWr3ny2W6dkAWB3disp86qVUamJxoa7VTbhtlBOxzbZv4nIx1K6flbxK0P0vk3Eo8onA6MWxs
7aIeGfrAaTX+eDPqVm+PruxIT+wAetFus0YGvCzk2kI5r6KHasEGCYZLZYfBpc8Go55Iop7+x6PK
OY+Bqqk8FDDTOAPKHJnbz05/kxwGT/UaH6P3xgrmbdmwa+vi/IjMpq4eJhgc6O/KRL103OdxbyXy
GsHxygZ+G5PNtFQtBTgsCQI/VJ+tST5Sda2ssHYH+P6c0AkiCDMQ6XoPjAG3c2x1qGOgqeQvL5Vc
spTMj3+uvXnXziU/ydyIA/gfZaxuCTrtrXaDInP9OTILQcfqHNEJZbcaLXO7Npy9cgH5IW1TqAsM
3+AC9kWPIk6gsX00v4jaU6o8rJzNtS/4zb1kQ1Hk2Fp17N4UmbjDLHw2ZN+ARnHESIvR3Zpm56Lm
Ys+os8sJedaS+UAwdaWgI3D916yFeb50JjVaRGawU+FDExdJ/7ZAg+vmMXzND+TILGqhN2Cnd2p3
+zDcrLUSV78354c6YVGjMbAX0y65NXaqqz9jpCt0IFjkik5PffWmOYTuWlNvuf5XbivPV0ETM81z
imhJae+1cuXg3W8JseJ0+eBAScLHOPDm+kavfXXOI4lCOBtRi3RKAbPl8FqrMcgHqu11IxezAFVD
UVwVCdDxnBdKaC9HESTl75TEsLKWOlm4dmC+l5CXmPzHBp/LoNlC09CoUSUJlow0c7XUVp1kO+yL
3bCBeu31JX0h3759qxN7XGZTkgR4EmWCw8tKD5yJlqzWG8CXjlEhOg2NiEUy7R5CmLsew4hWBOIn
WZueQZrkF3m7idXpOFPpSYnFLYgD/d5UX1Z+4cXTdPILuYfO1IHEmcz4tMwx0Bj1Fa/z+3c0iXf9
preTPTJ19JWs8Dnx1nAGa6a5alI8K5nGCkm+I/3bmIoO1e8NSEirUeRKydYYWmdlrctarn0Nznnp
JfrRzJxlVEcHV3Zrv99MR8Vfoqp2XEsWVo7zN5VBqK5D5hbGKH0CKNUGUeLK6foCK1xbD+eAEhKJ
JVgDl5x2cFUkCrJr+KLb3VGvPGSQTRucfbzpjkpk3yXOWqFsbYFcNmQaJeZKBRH5LUUxZrZLuKDr
H2zNAud2wilTtDCBhZFtKbqIKVsDfV+MnCenn/M5hhrNCsB+8p0wExsT8BbExeYFo4HUR2xF9/p6
LrrRP9b49Edr514liS7fdfpDI2W2xloLvnXlWHwNR3HHYsEm6ehegf6K8A/9aRizuJAIGCg08Zij
7W1JkhlahRLnQMDJhqUYzejOpZLaVEPdL2e6NRjQ5shnyMikSwUiA6Ew5KVvwVmSozu89O5jcpNq
ee5iohOQS0U9ZjKz5WmXAyJbSwQ8n491hxJ/+auTZdcMwYCuydOEiaD0YBQGCgwglpaaOtDq0ZXC
LrWA100sUJp1VlRloxMComeBq+XQJVmL0dSwcMwCIlp52jx2afnPz9bZJnF3x4CIaYj1QAypzjWr
YeFtJYgr+F5uBuPr0XlmhLsiEqVtLclMuBs9+ogMwR4+zdv2FjOMN0S1St+0gc3Hi0UwbGCXy8xO
Dxn+518/dpfyYaIqSEVMSTE0g+cXAA1rVQ5RSYPRg3ufDtVD5jdut5+lDUXBwE7d7gakQitWv2GP
JFSZTqwut+HkWWiGQx8LZkqDGDxPaOKLG4kOFkbusNDcS5I40HWylzKKs7XSNrgQWc5Mcx9XKgh0
ooeCBpnebZsY4avRXd3I3WrKXaNvHaKssdtdSi3ObHLfGuc4R4UXNqWA7QXMW7ihMwWzDdjEZKMb
tOZL1tbIOUeQCkDit4xpMBiiTWfBEZRNpd6LobmpxHmbA2eSlt2rpNM7vMm9uOwiq4umZ1WadEtj
QC1OihEwwXzFLLI7N4ghufq7Q+nMblO6KyTxU0hvwvAwydFNqmDGTkwxxyxZGRVuMWTyNtGHlui2
IqZereKhP8bOBJyTlvaAzoDZhcw/esI0eDj8grz/mErJAmvnJpSKn6qR3Eqx8jFoios72Oi1A1iv
BeJxJESdRUCqItc4mGaxMQAbWTmZF/KAs0/Fef2eFegWJ/hUw87wx+28MfYE7VDFbWxhFXH4vft+
fg/4nJNJQDnPLW6fQLKgHl91wryQESeCCwwbQMzU1mtM1WlZZ2uxr9EJVJIqSK/RBVFyiLBOdpfN
oPgrrBRfrc4je8Ywej9/lFFuh2jaa/l2At8NhI19COD9rFhgdC+gJPOu79uyLXxcObnQOpfMQsSW
mbjR4R2Ci02E1p0rdqCks6dOA+flp5RN/mTSzXWrXwML18wuX/PEj6iIYgY4mDHdr5iyHUYJiABV
q58ip54jK0PWStk9MkmrbQtrGFSPlke5eYVwNMBoa7duZQu4lLXpslHPQVES1EPj1IBJyVPtVADp
rax55YTyDE+lqVSZXC8nFJmd7rU2ZBZstiu3oz9syrUdXj7ctR3mPHWVpCLYpLHDDT6sQJAJMWJl
AKaFGd0wuM2s/2irxxmFbCUG+Ob6Yjktov9EydNzxXlrPanbFPQJNEi3IbqQu9ZKHfBYPswbzdVz
Xw6Ugw6gc+Uzf2lSdI1lPigvZlChD9tYwp3kNv5a9XbtrHPevGZNXbXSEjLNHbqUmANQbIZ5gEF6
qcDEa2D8QDO6terKcny+fwhVkTVgw1SZJyGQjTisxBLcYSBAtCuAqmIvQ4qg+/Gm8c3taoNm2dlr
9rgY0gs12Cl1I1z6+aUlKo9VjGpq5Ap261ACENdGoDvDM27AQGVf/+p/Ey//rJVzwmnft1WT4tAt
ADLB6vzUyXHEQZwLHMGaSNylhzhc/l/WeC4MYHaZCL1UGqg/RVDhjA8a9URoTYfbKajR6Abng+SX
qpvHDgBBj5WNGZOVsHP5SP35CZz77Fsw0LEMm920u76TvbmN7RbIUabUi14ptL5iq4+er2/zhSfU
2bo551kOoaaGA9Y9MjD+6BMgbL+uW+DkKv7/+v5Z1/ITTvwzARELAxt1+IXjD6GUtE0ACdjkOloP
yaHfiZ4u+9MWCGRhxCVeS4TWVsg5LyPTtCmSlxWqxKrAU0qHFae/3PUrt4RXGsQTWy+VDhaaqbCT
GiG43/Z9Z0dCIAj313dz7ZBwfkcc5UEXKTazSidXB1uOVGR+BLRrb3SHhZ4iwixqrq48VFb8AK8B
qdZxUgAPT4MpQsAZgInODa8TgKxd6TSsfSzu0pcqzcYRKX+QY7o+wuCjsMbxeAlud3riVa5dWXVm
lSQi1tJ70Ua/iXajvGXu5LTBsCm67fXPdamteGaNu9RtT1DkWawZI/GF5rmlb10PkiDwTbegvyFS
Y8kMpZhUdbJ6Jyu/o9WZeG409tsFVLk7bkR6K0wyfkO3q7ZgY9kVN+U2vVlPZVf3lkt/wrnNqSTg
88X7YsuOtR07863ud8fYXfOWf/No/cutqJxbAaCuCmNMcwTy6LYAzlkQ/gX6B4pUDqoD1JtdhmfV
asn24mVXVaIooqKYgIyeezNTiEUyRlhiMWqbnkTWrHY2QrVVYQJqrtYq0hfv+x9zfFyKwy6UxxLm
JD3A+IpNIvDWf8xi6mZzZAOtCug8+zeX8MQmd2aFEMDtQsUAB0YfrVbB0ytdLXxffPyf2ODOpNbo
vWksPnOJ7ubNuBG35db4byL7xZzJwFSfCAJOQ+LhM3pXdVkolEWgFInfNzPIaJSHGnUNU+o+a4wP
CJIBdlQ8qqLKEULRzRXNGcHQfN0TXDw3kDEQDfQulG9w8YoxJZqTrAgE6UckEWcUR2vCa7cZ5ftp
nRz+0rkBfhbEFxqqOt9A44kJrZ2IDHlQvSS1TXO7b8CRbqfHGE+F3K8dQdoBRqQ0VvYo7isb8Dr/
+oIvplSnP4FL20WU78oxz4ug7p+GKNqaVW5D58jOoLfQ4fEFgcKbIrqNpXe5wBPWxGOJPurgPpzj
eU+F2FOh3NoO9lwKKz9tCfl8wD79Zcu3Os1IupaadYLNicLxKQNrfq2oT3W/ppF2KZidmuGy58gQ
qMwqWsD3b6CF5VTSv0GtLJORgFPrGDg1eW80SGjslrqaI5ipO9lN3Mw39pLfOcubR9uuheevf4/b
uVN7vDsq1SSqJFDUBWOkLjr0SEg1EIMMh7KrHbkUN7OUOJL2hjlzYJq0fSzGFogMIO3xOZLP3kzt
NsJIV415qBZ50vSkxrdF8bMATmMuRMtUBT9kxq2ki0GYd8yaAYhZOZYX/MHZEjjvFkfIpydIBQRI
rem26S0BoGHBVR0JtWsXmK/VUPX1LLu2a5yzk8o0koVWzoPSFXdkZ26FTf6sWPLyxXYihjstEph+
7JHHyG025m21mTzJzbz2uVil37kEujtbPxej4whUwWrdz0EqzL7Cxs0gTU8VMZ+oNFm9+LqMvAlt
uB/0xlbD97nHDSQi6intUZpHGw5uQzH8dP2rKMuVu7ZFXDTviSksIyh50BLRkeMBNKfzlrAfY9Pb
uYKup3EMlWgXTdURmH5ron7VmlYcH3WgRApV28xm75ZqeVvXzGur12YQ/HQgDgOggg5PuZHspnz8
iEntKmZtCWZyk4+zJ0WA50/NbU/LO8B6NwWtbipGfBD6rqxwbYHcMwQTKKIyhjh2GUbaxHTwW6m/
L6tNbAQxFHOvb+eFfN0wEGW0JeZpMj9SoiSkEVWW54EoR24n9v5EgM2WTYtp8b8oDp3Z4rxcMZBJ
gzboHDSG8Tk2rW8u0CATiu5te5OD9TLFdDiEiWRxP3Wf19f5ReHz7dicLJTLxpAd5hWLqyJQxRFT
qaNViVBX1XW3lRMPjDAbAWOnRKksCn563QDYQyR+Iyq3YRjEY7dV9Ju8qKxGuO311skztqk0zTK7
vZatcVNeqlOebBTykfOoM2Qd9Jgz+M5KZwcwcdxNuEYg9LYlTF0WlNhGvFHpPYOqsVy+TIOE0WB9
16GwVPcr/Y9LxZWz38I5wYRpQzVJ2DfmDe7kZi4SsCMmaFFCw5DG9vpXWrXG+b9SljJJwnULxrbw
dV31pNzYpXq2ZeCdi1qw23hNh7feaG5Al/4zlNZwZdfvAzL3861XKRjZ+xLLXQi6W/mFws0xDNOt
8dZfyLrOtpXzYmFlUmQ2Yx7QLdvWPtlqPpRwN2uTjhfylzMznC+RGSY7zRInadLIphGeShCeTdIa
P++aFS5/k2Yx6soGVsKsDoTpJmuNvSmugIcvZYlna+FysUKU26JQ6gIPgR64W1DLe8vmSRvBrp0F
eo7GnI/a6n/Refkii/l774FW5PmxaNU4K+S5KYImim9Y83MOgfiNMYBlAKcK5LeqJ+6cqlZtLlS+
0PM21I3ZYJz+uLD5oj9lKTNxCVKenEg+gbCzGf8ks75htYYWWiDSndncSOahqQTMgRMrZcG05D4s
dfPuNZpKawpNPFbze0NKPIOiAVw+a1prVfVGyQq7nncYr3HMTHgolWpToRHXtUuvLoKESGyVxbsg
IkrTyTb7tx6/J8+bjRDViNayPTb7cVS8EvLZqvEDjM5xBnGLMXNmNXstusQhkGuJhc9xfCNZakPj
CH+dXYNJNtSjoa6cO0P2mrSaTzPxoRiZIw+HUY1cVRNcMh2NCJwNOYRSag/Tla5eY7I3zT06ddYk
GRgaku7SCjM42DwJsmpCKN204ip//IVTaiLK6UgJwQmj8hA/oZ/pmBkqDZijWyrYCoIJI1kQ+TOc
xs0eI3tgGDJZrT6smeUuRy9C5ZNpCg2iya00m1Q2hJwXOHXtg6nT3OGdCb4rJ3HWLC9nkjuzZ+vl
7ksrqrnWDToNRFGwwKZuV1HlNqpm12RbFTPQUc1ahL+QMZ+Z5K7JCFrqNJew1ng7/Na85WpOR8lP
31T4ttDWHq+HiwtO9MwcF9MbFJAIEWGuMEdQascHVjRuq8heSzukhvnBHEVIMzH3utmvMi2/s6aK
kg7BmLVK+DFgggE2JeuT4V5Pf3bpURolazKYZ9YhGuVkk/Wl2yZ3mBSrLFR8H9OseCqgC9y1+iuU
yPHLGgyXYlRFHEuvHYWDMXYJ2BSan4yhej+V4WNFS1ts1B9Z9VBH/QdwMDd52NlitpuH1674paUf
dXWYs+PURCsfkTs24LLRFAnASVPDYI9M+GGDstGJpHREvh9ZuR9YuJfMu5gYzgRGB2Gkt2CrWLHI
R/1vJrlgmGO4IZW7DnAHwNQlBxPGmWuicYTBGg9iC/HT9e+3FuO5Y1NkETThBTEP4rB32dzCa7VQ
x9XsJc+/buqLlJI7KoZBFMzko5iDyWEufeoypZhKs8mDopd9kG4cNRNoRFmX7ilBaUVOHodsuJMH
CmlOkIdM4v3UJj6jkpeJWg0I57yRG9Vq6vlX2pavCc1uOkxbjVOL9mrsmGnqaNnaCOmFe3X2o7ks
TM0Skk0sRq7sR5vWz/wF2Zju1jqjl9q1Z3a4ZCvV6TDQOJ8DJkVWpQLeLjRuOCfvxagfBvDhF43H
sukY98VuNMxDbjLNF7r4RaO6hXTejsgUOx0KVkk32GzIe+C/MHmfYUAcU8wPyQTQDNoDcflearmF
mXFrZEE4glpQKu3rX5q7Nsuc+tlauDMM8fJByLNiDqBSYkdZsSvFlzGV0AMpdwoYVXSz8K9bXP7F
a0drCTwntalQy5gaS4tF6vVgMRbCeKWZcwkWerYoPnaVcUahMj5j6tVXVHBlQ3tVSIHaBlJj6uwO
mYkE9gPUlzvJhBbLAjvRrXp4E0fDx6vJ0qd8n0B0vZ7kXzlqwyHC/P+2C1yUEytlbiY1yZEuhRAW
BLnG63UDF+L32R4sH/5km+c4HRiE3Ocgm5+6dNyWdA/Qz8rQ9qXuz5kVziflJISabYidVg8oNW1B
tuBobusRa8kN1gtNl/ovp/b4qVvSqaMh9VjVgg8AJqjzc7/zmrfu+F+kQBdK+GfGOCdoGP1kQDse
i4M/mQ6R21vzTvWKO337P32rr0Bz8q3EMpeaSUyQpmd7XUOKw2q8lwvnupVLbTKsh5gmSuYG1Oa4
9ZBeL9VaJUjpKqjTpGgImOnDNJWOOWwpAfFJH1l5fFxXg5O0y5f+j2nONWeZIg3ziOqX1muOIb2p
kKDLhPznpLwaGbGH3nBm0XwsYhF0sIDe0MYeOuZ17cbAAD3aAH6XfYZm7BSmb4zMa4Sg1LdUvtUw
3h5uTPrYCVDdKCqb9ImLqLwx2WsP/ZiIRpagozg0jFAmiQRrbNMjLds3TYztRlV/J6V8T0Z6k8jt
Voypq5apRdLGS0UJM/7pETyHD2bYOQkamCb+ZsSaO2eyn7avo3afhvONaWDcSTXfm/5HBBA1qQ2/
bGq7Ao9aWs221lM7keqtYGQbrUQ3SGjtQsfUF7A91XBbE2pVKSAXeDINJgSumgmLxAUyp1tRLLfJ
+BJXs0Pyn12uOzVJ74Wxtwwp9MEG7wzd6JMwdFkiHsTkF7Q1fFE3rSTWPJYU29yQvEJIdhoUdaqs
dtNUC8Sy80uoaGUmGP+UB3nEhGRReAarHgRVPkSRbncQqB60g6KAGQH6fWmRbqtk9lDv3g4J2bYg
l6M5gNKCDb0ZWyyYH8eZLZQfqXIzRwdxALub7in5L2QYls6YrQs11Hxex/RZrLYdsHuiMlnQj3Gj
QbaEQQHecbbG0LSiuA/AHOY2cvFjnB4j9P472jyHXbybjOrHmIReneOBef1mLM72JCR9S+S4kKRD
7SDuGkO+F6TZMyYU1erEnoAzqHFXVssOEpfIfTPHhSdTFyKKXFa+L1tmDZh5L3O2G7CjMRsrKy1a
r80hQp+/1slbE7+YZu/R3tzUMmRHlSLa6eoaJcZFP26Kqo4aLYiWv/E9p33aa2aDR5fsG7vCwfSL
ndlASDvAXdmJs5aprdrjolOUY1pPq9Ew+CqK7Atn3owW5gFQTaqDZHVAl9vxryzndHlcmCI9pCfN
Ccubuj0SHGpkUHy7L8JyRY/00jweGFb/2sevv5948hmvV9KMJg1muJokSYLIGEFzJzax0xjp8GvQ
fjHRmBw1E97Nedcl6Aml9bHKPiiICKsyXsoK4jE1Q8UpRLzDaGW1bC354F8u/H58JVAnPzPHowwK
2gYAPTSgLIksVuGYjznQtSHmkCYtdzKgDKe69EdBddu8JBZVi7Uq/sXa2Ol2cWFhmkIwoxY4BhR+
Dj1pS3wzb7qnHJRmmxHDO+1jc2/+Vt6qXfmQPaw2cC/lSCYYW2TMKAC4zZdWhi4yazOac5x6HbRF
7YbsoEbiAjXvy52VbQGKK3tUjNfi/SVoB5rWaGCAhJWoGFI5T87SNA8nucD+xwqKgiOKgt1Tvwmb
3YghdXEPXnFHXUPuXt7sP0ZNrjwP7bvCKFKcTRE0aIh+AHDVb5hIsSI38Ydjvs9lq0QX5SU5pqDm
iv8RX/kXSOd0zbxEdAoSsrjsYR4PEpBBCpiX2cZUXnnPXALjnZnhjlQBJSNwiWBrcX4J/vu9EAaH
W+0W/c87LM+8M1FzZXZlG/ddtBJILl+skz3mnoZCHyri0H35UdXHYD7wq+Jrshf8Yhd50kqT4+Lx
PTHGvd200hAkEmNHSfNeR8EgJ1bavF0PjZcSt5OTanKhcUhkLWZQ1UAF+ZaBN6Ra5cC7HAtOlsGF
w56xKFIKLGMpo8zO4FMndsI9ZO/t+VAdVps1a9vGPb3mWiwZIzgho7TXg6Uin7iGo9WeHMRvogeg
k71OEbFmlAt4RaJWSoPuSdCy96l+GjH41aYr7941G5xXEUVVxnAbvlXfvojlfWkAavBw/Thc/lhg
HddF1KNlwktQzskEmtIe1ehh17nRJsOMD3iVj6hbevImdM2VgHrZU57Y4/YN4pPoS7RYU7rFpMrH
8sQsbdNGGgiK063sJN4anPZiGxN0l38tkdvGvDFno081OCpfeCkc+jAUtn7oXcVu7Eq1qI0k7X/b
VV44VY7xftASrFIL9BfdmzeZXblGIHso7jmms1bBWlsiLwqrib06Y0ocoM0D0awOUQDYcx/sm9Vm
BgC9A3gyC7QVd8Xnvf/JOv5sLK+IC9kBCPI1eH9iFhJEnAslEfjOd4mvI/GTHwD63zM/ctYQhpfO
0Fm9nXv3Zso8lHgTI5f/MTrovMVWfQCd8JEE2aMC9qPYnVYHCy7cxTObXBhSDCWltYZ7YhyEoCMW
iMafxw0eSx8one67o3oTefW/qMacGeWiTzeNkJuLYFTYIKHaLOPdxr58QQsLsPP8uV2jdr9QIDmz
xwWgUG/0UQuxsay9E2kDUmsab+UWfGtoUoE9T5CLJ1GN9rG5xp1/ISyhjPFXK4PPZbQwRmIVRsN9
KmEkpZWgfffP05UzC9yhIZHZ0nKKh3tloG6j33VxYSnl+/WL/zXGdPLyxJXQRFEy0NkzMO4i8hIA
cS2YfVQb9H5odZsBbNs0tQfS3ZesT3+ZY1RY+pzKlmqC+VHN5RvSiY4a/yJzbrdq+gHV7DdZmdBY
BXU4GhxKkm3GKAd/IqrM8lzeZKLh56L0mtbdWzdUkGAGY0+L+yeiEk/AgIjJrUi5HXLZjqJH2jeB
QW+nAnwx9AgEHAR6q5uybZ8Ac4OrT5K9qNS3oN7IHJXNd4BwSFY1y9QdUuyOlNrRWEMsJjuUPVQZ
e5CYS9VGb9RPE1PWMqTemgGCeI2fKOC3rup7QygeKRTRB9bcNekzXWRb4thrxRq68iKb7Wg2bC1B
FydSbCVhKwHza+73ZPuXl7gsIYgRQtDtkMTlFp+8g4R4AnkK6OqDrJFtaIMeIPz4o6aDTVUlgGLo
TpYpQM/lRFwIRmP2S7Foi7KA9pxE9y1a5AX4KqQ2sTshteBUoYMh2mBMzoZXqJ45JJotUoBpTTSt
EsyveOkpFO2C6UOqj432NjXuFB2N4VDjcNHqHcrnlin2B00e7UqrHtHSQsN7tGsBc33pbdhu1eG1
ADrMHLej/BSFIBqUbxEifTRcPJ0u/OHRLUEBKB/wgJ+BktRemjjcJDG4WdrcMuU1CCg/4f2fLdSJ
iIaiqBtYyfkWlhMra22UlUCZMPsOGRCAy6Iw2zBFPISR7Gj4ZSWkgGlJPUm2laF09N5Xw+yxnFB/
Vz71fMHCtbcTMAnxEH6Y4I3Piu31i8Yn5vzP5AvHWiMpMYnwMwXo0G11kHWbLuQKVNT6fai/eatv
y8U/fDtaf/blq5J9crRYygSt65gSDLp5SA0T4Keb3iitLC7tMMbIav2bVPuYPsft2rP6y/tds80F
H8qKSEpoqwSFLr9A7MLp870yxI6eibacZLuxrmonboZXQ8o2qlY2VjcCpVS14oc8PRrDXACnpWMy
X5gSZ0rBgBApOuozIhhvM2BW8+4R3BC7aXqIxBCc1Y+52Hh91byX9T2Ea92q3udTaZfSgOlYcbZS
alBHloaNoPtit6MpMNBaOe/hDQa6r4bskEI3eX6giv4gpEhDWr2AUnb+OA2yboXg9JuFrT68065E
AexHOXyO7bGvC08ld/30My5lS+of9Waf5j9QfS3iR9odlrbapHdWqr5oGJFl8EbMBOWz0VlM7S0t
hLOdce1wawb0qFMm20UHhhlFfKmbErjfbj9qlaXFYMaTgaDL3VQSLRLm7vWjeaH4qKn6EgLAFmDC
DZ1fIFHp2iJUIAdBx9Cvus9xqhwRjdS20LbZqPrXrfGp33IRzsxxMVsb0jErUwTowdaD9LF+Q6lz
YZLXXfmjL9AwXWZMV5nBuHj9zSrnaDtAaZJEKCH3bgKEKzSPWqU4WrivIZrWQs6iUjD+nTF7Ipqj
NWhrQ6Oh7LWNPMXe9Q24tN0a5gVUCdpWiwTO+XarVdjnior194SAheMYTU9saC0KKRwhTFe+Ld9y
+Vr3qTXubVsSyox2hjWl7L25by15SCGsTSHYjjbClLpxe1PLqZfGw0q2vazjzAegpoXUQtYJVNvR
5eX88iAro9rqkRGUPbOUirlq/RrWa5gS/j2I9O/MDC/nncWVDLDAkN4REEr+xvSVmz4kPoGjv4vv
yWZBH68kZsuL78rCeEn6rGd1JjBqBBVYmGd1H1ZwMNrgh1UAF++HzUpW/e3ocivknGksVz2U4w09
YBhoAVcUEp6760eS71eboo6jKMsAr+i4nKrCuYBQMJgshiMJcigWZvKR1UplAbYbTI3usOJlHNCI
mYxHCZA9CWrTHaiAoAVrq6KMjkD+RKCEFeaxpWUgFTQ/W63/zNo1gM23i8P9SM5xJJgXEzOxT+/Q
QkCzrt6Xc2irhOwKDcyeEHC5vinftp0zx93TRI6rmrCZBKRmmKSpLZOu5AT8rMe3becup9D2KbQH
GQmMXnTSVnwXlBcBvbYULdgurnay2ezmBiQ/YWqA1Dt3wM56QHHPbxm0v9E/lQrDp4l0n3fvCb5a
fxCSzqqhotNGmlMUIING4lfP773pV8RJxFUNkm+XnNuk5ZudJBmj2gvVFLUpCrqdC/putwiAeLhX
HRK04GkHE942W3myLJtydv04k1xBRuw6He9pXPhmLNwUjCYdFe3/I+27mlzVtW5/kaqQQIRXwDi1
7bY79wvVkZxBhF9/B32+e9qL5WNOeNy7q5YsIU1NzTmCAnOZnM1E6r+D52SoaQgL6yFtBbaAsqzX
8rZexaZY+CtpNftwntlsU8qsAklT6OxjJ6As1zyCnPWjdg0CkF3uJTBVynny2MynUybvS67oUucX
OE7huk9scWM4xTLNVqqNc41C7rDzFwXsgt7nKhM/LagrH3BKljWqGv6COsWqwi80zeBUQwGJ0b1d
MMDCvnM0uQbV812Gir0Z+y8dFFiS+kkpmRnJ71KPTCiOXz0NQSCn2aII76+f+7l1mcTCzqOh50Ot
6OAnwIiJEr6m/rKpZtKguQ8+/v3s4LQkIGUj8MHHNj8Xshlmp+vzUC4fFCQaXIPkqT6F0A3E1wMy
NHCCZ/yFZuWH5vFvoRYgtFdodFXSLZjaitWPjJ2Cpu+sGO6G1HtHHr3Pi/7Y12B51G6NLDRaMfVb
ZZ9hMpiVCy1cdHC8Avx0/lpWrjWEWQwkQHJUdXLs4STGJH3h0uHFr6rbSCtu4rpZV+ShaLxtNABy
6kuj8RlyY0iewMnKtdtYhu60TN40FKVd+jREX9dX469L++co/y7G5BLtVBRVg1xSD7X6AXuQHWHS
pyT5TmjwtSQnW6rN2eJd/sK/I072UaASt+tUhuWHf1pY3YbpTGn68kb9HWCyhdAsVwqtF8ExJoOZ
p1+ad+cXM+SBuTHGv59t004IChwQggScvU6+Hlp5pqwKVNauf52/s7jJ55nchG0l4jKBt92xbkxY
JSjHfN3uvQ1epoPi8E25+TceyOMn/zsO/a7f5O4KFRakiYIPJMeWutFyO0NRtoL4iL6CM0U9G3H/
RZb1O+Dk5ooLQKzdEAMmCLkLkpnu66i7UlmZtx5FZkalstKCx93gLtxqASoVtCbMOXj7D23/2rwn
t5qv96oSiKY4+JVha8a7ENEaz5xknfj6bWvoa5+5O0lx7/w6fAlcxRECsCMlqbeyq6/LJl63kCsk
4DUahusYQe+4JLTKDvJIbrhCzdDmHoxC4gwOgm9APVlIB5dK1Fl1/10WIxcptZSKnETVLtKQLA1a
3YSA8mhuDLIWkhwFlP8hd+RUfSyNDJyxZIZ+f3m7yQaI2ypTkF5PvoSCB5dBQ9Ef4bnpLlULomdR
YfrvsQncFNiRqOgCFjuzyS8GhLNBJ+suJDeM6xzxOEetkocGXvTazBDy+G9c+bbTKlMRF4pb+1An
QVHW1mi3FZAGpXlz2wK6ExXPDSvxJfFGUjNYEd5mDfL56ADKyiIzvrJa2qtesYo012H49rn+lomT
jLYIDTc8kiBP+yrz27gtrLIn3wzFpD7Blaz77yprIJfb7pXSQ8vbyF7lWnpLMnZbErgFDXglXA8Y
U3z4/6XO/zxL0+pWWng+wncO+bz8CMdOs2YPjXyvZ3C/U6JFn3zn/YfawmcNQGdj+CBg/LhZgmJm
CJRJZWd9Y8v+W4iNShMPNJ/0AfSB1EqGxwxqW9d/7Mzd81MaPAuiFexXmc4q/eDq3bpqPryarwJI
DcluZWn1S5TO5K0XNxr7XZvJzZOHLAzKCgmW14y+P+BLuC/XZzRlhf61/JO7p6Ipbd0OUxqKZEXo
qeXqWqMZ9tZ7ilwJ1KsceohusK+iTwaWQCAEiKNAdXQdau3cittnKYUdZwc3v1qYlIHW47prIqlz
5m8zWdBPOeps8f2IDMLVivAYcWFJhACSeGAolsupPvOK/rvEO15i8ig+oXKAHKeVnaBpfCYHUn+U
AKuDmSdoCO2uyjsnCHGBFZKjKx+kQ12pJI7Wa3dFQa3r3+XiE/nsF0yuUVzMkNemyHJ8JbIyCfVH
FLQhO6vAWKl5YFlwf328i+HmbLzJFSpFtKclC5QDwiwU/lN0jlCIIcyR6GchPbV5cSzKZiZ1nht0
ErwDToRWu55yIMGpbsoFLRqofZY4u82K56mdSQBLQ777+lSnyO9/bPmzuY4/62wjDQUotQo4MLAs
hr4ne9f73HGNHthJ6Iy6w5KLfEvJrexq8Pg9XR985rtOw7rc86JwxxNNcUYqbtaoYWqwWkarzUaW
OROvLiZ9vzOdxtaCNgOrcoymw0LK1biJHqJddJ/X5/SD3Pnrrjobhv25oAD0tmkio44WQGaQvgu/
sQeNLtwMnbwwtCR4c6O7V/faionITlsDXhUcvSscK7Kqh9siCExhvOkFUkbEEXDaFlwHKEO7KWTP
zugz4w3wi3d9CTyfgS5BvlGCvaLASM6HB613pw8rGBRDizk0B+ajVo9/pITxE9xGYVZrad6HyPTn
Un3HjWEVyEwN9T3Xg6UkkLQp3S0snG+YvHNVYbYltZLiVuiPXXQzNJLVVatodCLk1O6jZ7hjaSNN
nsIt6x1CDDAghOiC5ghvU8MwwgfwcPDhgaSEDszurSzUv4SiAypenNzRwiUk9KjJ4V0IJ+hQoFOo
uI7v9kvaso0M4CLrmiXss2FoWde2V3aY0xOs42HWB2z79c9G+fhdrn23yfVS8jLM+ZB4R92XbniB
Vn+obCgB2Up79SIPSnouVFW9NQwx7hStas1Iy0ETgwVHi+JG3j2GUmKGbmknGrFTch/g+hbRKw/E
XumrzeAFTh7Gdgfib0g0Cvz2Wh2gIJPHq0SJ4S+X3wnWDRDFTq0o506rvvDuVBjuhhPjjuS3hICT
m6o22AUwTWaLRkFjcGg3XAqWPWsWunqbqFBqCCDYXlaLIEtW3O+OWVJ9hX69qobeKqAPUIWVxVpp
FbSbnKh4BWdfYWWAY7cfMteG5nsBKyERQwALcgJEtaTwwU3gTej5NvhZVgAOBQ91PK27nVIjs8/S
zSCjJYu7AaOU8G4uJGzXkNsVuTdSGPZ0xzx6H9p8EWjepvXbJav2lKS7KAQlQ47WmQhXZVou3QEa
wNhxujc81Fl9LxjZRQ2wcSHfQYgMMpk69DZaUzRA8w75IpMcWTyh5bkoMsP2i12Gq9g17trwBN40
fs7rUJyUcDckm6jee3ydZLdN/JrCvI5k0JbRk3sZhSk3QN5K4eRcjhabnanXwob8mhOXwTtHLTZH
07wdXrhcwdY6gdJwjvaqcttp3ZLTcp+5w6YKwtcuEps66+3r+/LiPX8WTSYZiV5KFQ5VpBx69hJV
eLAwmuxDsHcjeaZpP3P/TDOKICjR7GZDAEnxEQ2GT4maYLmca1nNReHJXd4qNIWqYh4em+wzhXV5
h7Z77X//b6s2ucANQkQOAoZyiFTYRErsNSY3OpL+pKfO9ZEuJsFn32dyaw/Mq1O9w6WSN+0aVptm
n0EvDILTsPhupc6p02qmAXX5jXA25OTGrlRPCXmPITX52+2bRdj52aJOEeUlyBCVYLDEkOoxXZ9s
Sacxp0vjxyRyt0Uh2zTsPmC+jjxRJisWA5cuohIPBWFAU0jvhVniBaFAG78YqJMU/2Ni9VNDPUs2
yqwnpE6wm4vIfevDfhszsZbrwaRJDO8k1yzosJJZM3OI/m7O/qSwvw/jcVOejQtTAL+PukbDKUJC
F4CCkRamyoYjxEVeQ1jOSxpiageJSvFYV9Ky8qWPntxyfzPQOQnm8cT+fc/8/pbJAeg8KQpBp8Uj
PYOgQ/MV0blX5OUC/9mTfLL9Y5ghhIqOEhrNe0id97e5BqRc+AIlsUbfphpITKKzehLMZFgzU9NH
XNvZMhdBFlPdQP0B1mzhEAG55M1c02xcnSurN3XgKrqIEtWVtAO0BSyw8U2ZRaY7kDs8se4Mve3x
P6v7HjD8FNJBRd/ZHP4TvgFrXRUwTA6mVf6JJ57ZNaFF6FPXbMJWMn35U9UYBHWIbPbQRKDB7Ee5
nF/887tPTbyMjFZpXuYowN+MCN9qmaMuo5pQfIDa5Fw1bCrW9X9p/e9ok2wGj8NiiAQhtyOhM1gB
+p2a0Hl4onAqc01mlg/6PtnaxdP1cHj5EvkddnJdhfDrQITHJP9BFa9XfPnviGj/dG6vbYPJgTZq
PRBSgW5GAu0UkQAWFT6ENYyQ3iLNycBNL+9AsrHQWFzL7SoK2qXSgU1Y7Zi6bGSkpS7qoczx/RPP
brSYL6tsScSjq7qmPkqwDDI44d67rteuXfPbsI7MNMRGI/fX1+tfPL9+F2wSDaoyil0JQOxDzmpU
65GyI3kqM9kzuYY8zV3r/qEPX0RqoHCYmDOjX36A/Y4+CRQJUxUcFywjpNocHZSOBmxcWLeiT2ah
onYzgqTbWRWiuTM8uTNhq1Z0fYbwpPn+iqifRo8icQ2ZyTnJ3rmBJjdlGYBV6ckovydpDPjgp9a4
i0bAUmCuZzET+KawWYkoDZdJ1R+9YC3FWy94m/lQM8FjSvJJNTXEY7xH8EizTQQDh6goVg36a5mP
DrHfLCnMr7NMXwGUvSh9xSSRPLdZ5n7D+Pez6F7FehDFGgq9EDsayVW5w6lFFvQ1wgNtlRxqxZ6Z
9RikrpxyYxLECiU1jA4xHSryoxlnepc9pCvV9G4hPmobL2yWZnTxO2oavGxkWdUhg/fnFDV3QIuv
4uoBmigoBkM2vYeJL4WekrzIILOS3/Bh3/JD0tx4yL/Yo4zy8fVJX26nnP2GSUQockHaHC7LUOZU
l9U+2StWtkF1IIbbElA/AJSpZrami0Y3q0+QIP8dPYC5dZjEBS/RB5Xn+A2hdvL8Hn2DOaA5u1xr
PZvnJArEsZz1uZ56R9FRqwOT3K/cTcoekr51PGosQpDOU6HZreTaTY5+KsPLzxtuWQ7HsUwDaxp1
j9IUYQns8IBicHrPB+NGA2gxSCNqDm25kiW2EnGwKUEyzwhMcfslrHoXXEg71EBu9AAQGDAUowFi
Wwm09Tj827iO9j3M4rNgwENdhUUKM4vqTW2w0C58N4m8LmvAUHp3U0PPyu3vjOAhNAynVkO78kHM
bjSUiPG6VkmBWke58bh33/lAF9fPSvidJ9ESqt1O7T70AIs3WmiTPLd4uoqkV8JLSyRL/PaNhwpV
YYC83qRQLYm3aq/eGZrnwLxwIREfXqO+WKrkpJe7sGq3BN2XHC3ZpGIbrUxx9aHUQzdM2fgKigtQ
74Xehh8BG9ospcxdBHLidIp/U1bJbQd0eds9x9FgJam0MHLVLKGyqqGZ0/C7mMo7IhlrpQttUck3
AVnKOdJlaliqDwsPyGe7gBeGhPhmnjRLo+6A6pFug0LelUNmdwYUUMAQjKnyGlH/pAFfprPSGvrI
KirjaYAVhMKr1yaXgSLtN9DiOZFaeR6RQLpOrJK+NgOe5AO7M3x9C4XiVRLhji6bjSaoLYrKFAyR
0KhNA9Y+icRtV22sEvC/iMQn15fgG8QBjAcxGLLNupm1BG5CWnNyqwbmYPSz9Ejt9LrILQrZdaD8
oUmb9Py+7+Cr2taOL7s2dJfQwOxMuC0c2rDe6ShLob9ihrK674zOlKS9xHcB2VWsMLO+XySGsH0t
tcFCsBJPcqD8tkhzFTLj5VdR3Q4SxKMHNB2r+6TaZCSyEh7fqGr/5TfKDUfLx/Ra+ZiVysNQZ2uP
KQuFZFYJkn7WMzNRmpXw8id1cAEipotUR3u5e3cj5iiua+YlDNAqKFs2wUujGEuUW2Zy/Yt36+/x
lSehss97pQ0Zjq+BSoyXq48y/GgVBh9crP31kHj5PXM21iQkaiB9J1HoqofOjzeeEGsfDnpRa5zK
LnIkgaMHRTkBRWa4y8wMffEKOht6EgmF1np6rfsjnEjcVLXDt/p6OCVrOizyTXLXrtjp+ogXM+iz
ASdh0ZAitR/AjDjqBSIGx6ueNNAQbE0PHhFD1C0MAZpvU82t8dxEJ7lSVvNYHsYURlnqS0jTOdmy
xvNEfWYmum1WPDPezA0zRYZ5vRYFeotpVuo2pp8hFK+ur+PlttXvQioTIBjpwyyjAvVcWNA4IxI7
Wkpr1OIXbAV8wAxoZW46k9zIiLlE0wKP+giwdx95GZvjTc3OZ/yAZ+lXmw3AuHdeiPn0UEUbXeDo
voVbAVtByWVmF15+l+jg8FPQd8DimWwHBfatucczcchK1x46ZkIqJijWMuomunSnZKda2kXJg9fM
YBh+LKX/yvl+B56m0lUYkbajVD/I9Dv2YHVcgOfmhaes4S3MkrSvKiw1Ry+jPW7NFwAsdq4bPacA
/UEKlsFepxwr4aA3pay7dWNh9ZShMFeZJeR69e5RN+Ll4I36aqgCh58e32bePuHPWiijCnXPGwGG
RGdFyrrqIEVO8J/qY6xqtkReUOrm2rJInytMnim2HyV2U0QWFGGYvMk7sSzYLjOg4XZH0fuAFJVJ
4WtXdAeucKQCHB50b9x7i6FXhopDpJ1ECyYEeZQkWAQf5aJF9d61WTKsJBTGDMF3jVF+U+PBDzZF
CYKJkBtHsH5Xtf56oNWLWuXLspPePE5n4vvloGtALsVgcB2A/8Gf+41DrqhG50YcBASyCRu2gbfU
abpJ4S7kJ9wOsoPmCgemh/9VzD0beXKY8GhvYOELxRppE6wy7wkx0FJvRp/zHFTyhWsFc+DNy8iZ
syEnh4uoiYs6XCBQtwhWqn/3/4cEjbVfB45Q7P+UPfuPCs1vfPpBUZ+d58DthAsB6v5YPuewOFgH
Cy+yg2VnSQ40IaulDsq+OWstPne9TEp0g0ggsxfI5LZzu7vMBWSBGZlV+81RyloopShBY9ekPtDU
DkrgV1X8twFnTcKEpTTdwi1H4EXX7SEYZnUS0r96DhB/GUn7uzI/vodnK5P7AZGlHJ2IdtN+Z6f2
x8BLbIoHscWptMcYni4SR9r2cGKf9Q+bS2wmuy/JSMPULvAAojJW2rCt1U1cJzcte/jfLqgpO4Ho
rcjUosc0YcXnvwAqYiHUwvUGb00YBS+vDzdzQ8nj388WVR0MVUeqDJiWBC0gCRX++YN7cenOYvck
ZFQREyVIw+S2Amgewp2Qiuw8E7lZuW2cZF3cZ067SlyrL+cu+/FfvnZrTD5ahBJSryWNOHgEvmDx
e1re+t2XEWziQLM1X4Y3a7SqsNONZE6e/XJJ+mzWk9iRcaU0fK8ThyKMV1UUHgq/sql8W0UY1ngp
cpBNO2IrAN/l6LZXHfBC8McJRLJW0PROIvgqGe7BbZ8qEKa8xAnlfE/iwLMiH4QJMdhuVi5U+BH8
Fzvi7HdPdoSAOZAo81wc6uylr9AwLubMGS7nLGdDTB4JQ8bbgStGcEQ93lvRFdxk4PpsocUEZ/Tg
MEdhurjHz4abvBPCCoSi3nMxXPM2Mora5Hh9yS4XZ85GmDwHUArSfNJinwknXRf7ZgeQtwoyVju6
1GwIBJ/M2OxgIJWjRgZ3jnLp1696+xgv566scaRrO37yTuh6PS1jF18P0C3TV95BhzU9EODkbm2w
p+vTnlvXSTIoshIa30YqDq2x1wQDiSeb2YvjRvjXswHB7s/oJBO1UGmH2STVewnct+f2ZiN9XJ/G
3CCT8JQXecQLdPcPHHKCpdY6CYgDeE1dH2WqlPSPi/2fewRqLn/OJcMgpBwYWi+b5hF5n7eCXJEN
5MAgrwNL3lDLs1BjchPkn2a1yu3r4+vjl7+2lpN4VKRpV8SxaxzUhB/dbh9Xx4ze+MkrdEpNmdSL
rj+pwyupvpQar9rBWMXKTagcBKjwYMg5AaAcueiWcQImVvZS0jcCDUXSIiHVgyNcxVYVaY9hAw56
gh4aA8c3MfbQx0DwQ/0JjIOQ7pXhuU0fWTPs6r5b6+lWiT+iNlumw3YYDSye/KhGUSNbGOrR4Kjm
eupG1MccVZW6/c5BVw+CNVWhDdqNAo2ORxS07zrFTMQXUBZmU9VWaUCWEuAbHq1pjOVFWqinlamA
+5rxAOaGqJzmOyXe6cNtRd9CsKfZY11/jpJw7vBZKB9MvW9bp9LFgqOOPiQD/Opdac7B5fq1CLn5
PzfEMHQ9HQYcnwyIIUCUoYj2Sdgba+eqFdfPqTZFalYKdeEsi0ebW51KlA3yci43nztCkwgrEzkr
hFsHR2RIC1dDeYzmtqeWM3uY/kDV/9rEvwm5NAm0JQceEiISDZ6B/WvpJdSMuX7Ts/xL0tybzOdf
HiHfENgOIZ3B+qWiZYOVxoZschDUcdF2sE820oMxghoURqHDo/veVs34aeBi1fQUIDsoAqnqO6Qs
TA+6gVBORA8R2h4sM5sCzS/txVcyyG1qZqwSO0u6/ci1DxsZRWLICAEfRxDxdXgctQaUnQVxuHuX
y3eFaFGCNswcz8Nci9eA1VhQjMqCAxueSiCKKv5do1jagBHQQhu2gFqq/N72K1WNrLQNrXQsyb56
PUw6gaXu6+/Bgwh6uMqDndd9suBUsJWcM7upMACKDZ78EOLfkhTQJ+FC0+TPQ3zC/7Ea/tXHkLfW
ZcDK9jVdw4XQ9N2b0H/sNMD7AjzjjMSMFLoI6vu8i+2keMwN3YJuAG3fDPJF2bfMnqUG1HGOrrFS
2YO7Rl8fpXTNHNTIpBT3rAE5+sFkwRMrUI1nnt1SvKazd4CUUq0AJqZyBv9IxXZspLr0odK2IUSw
C/WkRXzhGQ9RcGgVyK98R2puah0Iev07KKK2F0tLpb9Ri7UAR4u0KRyQZDtp+kXWqk7AN2H5VaKg
o7z53WApsrDbYqVgtxCILwQoife4Fv1csfWUWzAJXRREt7QMgirKbal7ZmUIs4j2kQfZOr6qJWYT
KYff3XZQQBChXxzeXnGsOmGOsnB4dBVjLnMdb4NrG31yj4fBkFJCOnKbghBL/T2L1IemY5BKvQlT
AaGWEMxXwMn5TtFby02iGbEhbbxar/2AyeWuJyENmVbhZe3lq87XrKqKj3Vb3uOpJ5lSKn9kYCda
wWDUlgGKIzotlC2yTjykanTM8/olDhrH8AQqsuExT7JlLN+prXbPa+/AQ7FMdHiz+dJbFnc3NbCL
SnejatsOD0oyoMHgvRrsruk0S/O/fpCxVQ4J8ZdYba2kLE1eHCVlgErmV+mvfNRzasqcFv2g0OW2
1L8KbU+hU5R76WqIQ2usQrfqczKcWrrTM+UGbKDnoWrtQEkPPO0sN/MOkf5Sp3edBHU19z0dstsu
KDYNC3dq93X9Mr6Ypf2GsZ8iy9mrC4KJIfwvYnEAWei5bu6gcryUlG8GMLCCJs31wS6/RM5Gm1w0
rmaUQ0slcttDfBnFT4SYNF3xqpHMCtREzUUXMX5y3cZU2nRTpsaqABPLraMl7JzNuoc+mlrceGiq
cBnaw15gSXi8SOw7qo2Fj0cpgUQxD74rGs8kTRfLEme/fLx3ztbJ1VoF2kse3iKpYlbo4kR4KdW9
vGgh8+OBijVGRkrW1xfs4sV8NurkNosNGvfpKI1ckVu9fFPc77CqYJ41g6y8DMY5G2dymWkKF0oh
KQ1gFm661ZdgjYi1tq1GxT3MLTMz12yMpQea3OhDf32SF6/ss8EnASbI3SBuJBiQhOU9dOW3YZDb
rGhnRpmtoE3CSBMi66wQsX5I5UVxo4dLiuqgLaxuwS2XvYMi18yWsy6++38nNwUUCtktuTRozaHo
mA1tHbPOXEsaMzsF2mwxlIgiCJW7UMPuyJMczxSrL+ZbZ6NPHhSDnADPqOB0DxEuQfLZ4OVy/ePN
jTB5S8CNBNXQ3kUaFClIUl4VfS78X4/+P136s4PHCwC2mcARMKhvJT7ZUJA0FR9WJPcgT87MZiYa
/iBbzwYDLzsuhJZgMAbWu3IPHwU7rj80AC8JyJTXl24qT/iPd9jZ15nEFF/2cu4J0hxQlbKMYOWi
EPXT2k6PbnunltTpkm4RdRsfhU+WP5AmMjUOCO/M7xi/0ZUL9idqn80als+w3yJScOw35IMtvI1i
p4/UGtWxyGxZeW7DTEJNjvjJggpXQDMQUw/2GS7cmflcHkLhsAOSVIlOhZXQMlL6jJRj3VLCUwbq
GN1KszAlKACD1gpz1N1/F8N+hxx/0tkS9pXoeyD+xUGFEaxUJ4A6H9pgVi70X1ygv+NMtkwLJJ4S
AxmE4/YQ0HdNFYu8yheVq310qlzZ+oB0rIP9tJm7FSwI4mQflNxC+i9BTk/WQbhg3jKi7UMsgdIC
Pk6v4Usr+07SbvVMdpT2Nk3f6gD4fbATEjgxdA+oc4j8taufE+WBuoNlwDNFhvBHmZ+kNjSb4bWB
fl0SeA4x4oVXwtkFPg1AHGS3XvkStI+EPg4qWxTCVov3st81A+qfh7x/NtS7RL9PjY9GWdXGgy4g
tMMhmVd/9N7NoJxceAxVQwXysw5pocSShlcF/Fgo8omqN0t+x5O3qNmyfJ8q+1x7Ghoo35X7GHCH
sDyNOoSa8iLT9FEyVj6wEQH0oIPIKVp3PUj7Tv+OALStIAaWJx8Be4uz0TJq5HgAgEk/a2gkZqB3
JPyt658U5a2t4/FxkqsVpCMOJZag6B+p8aWHkZ158F/sT7yobNldRSPCnr6UnyHWQe8eevHdAtkd
xrfX9/rlu/N3P0wSBG7osWpQuQdlzAHpkaZ71X+5PoR6OfX5HWNyYiH6Kwg0icTBR58tRnUtUME5
irnZY4fJBigynL6CRG7qcrYm2rqhkln6uZkpR1E80eyoFg9J/V7go5QAiAFT4mRGanPkaAmepi5J
raB4JCUqsKSxNaCAApjOddlz5735WYE33TeD/ptewV8JMonV89D6Zl2/lFjjAFZxNPetGIIaUXYK
o5sKeHhAw6ALqlm6jLcWdBez6sPHuy8ZqfXbqnsLoYBRanDPQ6bBW7y9WGhYPGnxouIq3uzwJ2pT
ZukwKPVUOFtBg1JE79eX9WLOBaldDXov0HyR1cmystyNgoJq7DC2yyHdSYxl+qJ8Ra+uDX+Oo7ap
PoFQT4LlvATDpV1zPvQk41Ir3etCz2B4+6pmUIGckXg3dT9zc1+sM54PM8m4KIXaDA9I9yOF2y/A
5du988SKbbIo7AEHwo6h6RM4zZY41xf3rxtglPfUDA5hTwja8KnOgKcOrRLJnXwY/ZaztjQ1+nx9
hL87B5MhJpOLvIaSPh+HABxlvGHwJAdw3QNWPrb0/zh5/XO0KXEBz4+qywyMFssW3qT5WlnAVNsO
ZMvYkR2werv/uB03GXGSOqZDUeIN1sujUI6VSzBmMBbXl3DmI035Bnla6SnwkjLo8smilB5kqFtc
H+HvnH8yCfnPa3kglAye0sqHztHD9WjwaCxaJ31UZYsu4sU8reGvWDkZcJIHNEGXEynEnEYZZroK
lv+eTe4YG/7I2CbDTNIAiTM0MSVsh1QlTlpCSfBe0zeSNiwDCHPNLCKbGWxyxwRGw3jFsIg1moYW
d9D5t6H4rEOwY3wOzj2ZxuBzbW6TuNjI0Ar3WiyhW+fAcOC5O4CuA5pw5UBK1pLLORT3+PuvDTiJ
hq1EmO8y7PQEmAJfgwhKnUGW4yMMP/7HlZzEjETVvJLX+Gy1Qz9kR16NpmkgcsGVIl3OrePf+OU/
N8kUqASCqislKkYDdW14Nu54YHflijpsgVrzF2Sa121m1t8lR/Zj+o/5IzDyNiwQDrPRa+akT8kB
pUH5UMDu+wDo1EJoJ1VxTcIHW1ZbO5bLRYB7XS+epWRVRBBgjXKQfYGmccnb9Q/w172HFcG9IEO7
0pB1dYqezwJVC3QdO7nK9wYcWHpZtZLYmDswlzbU+TCTAxMPItAUb/zM8LUw+AJWPrVY5k63+uis
eFh4yk0GVy67X82xqi4t9PnIk7OTVf2gAUaOuID3PkT0zDiaqShcOp3nI0wOSx90IfV6HBaRhnbU
rzgUsjtenKRS2uYSmDm98t/cfedDTk4NLOEMII4xKQ7Vk110+gcOpbCrYgd2lKWstPX1bfJ3avbn
PvnxAT17zYUip6Ip8QHDtTHs4fDsek5+59rAk5tgP6l4kOj2qD1soY++hCrBzPgzG2iKLzJA6PbB
JoCEtCV/tI/omsD+ma+8RWR9QFGhBKdlER/9zdz2mTkf8ngTnM27L+qyVn18XJkDDa8Crq5yKwCU
/fr8ZnbpFFcEyFaL7z3u0jwzC6S+Uj6Tes6NMP79bCJSHbd9QDFC1gHGPyDDb76uz2Fuqca/n40A
m9EQPT6MUDct+h9PRoU3cTa3E+bmMYkkoijaQkuxEVuITSSJhBbyXMnrbyDtZLNPYgbLesHrFmME
xbBoVGaqwSl2jxlMNlv1FJTDom7osinC7RwQ4G8E5zg0g4I8jLg0eERO0rNWT1jOwao4QGN3Tc3M
8nYjHTPezHH6L5/os5EmG4IZOsCTUjN+LghMd1IKy0UwEGL5I4VfMBc7OmzLKreAPsAzdusCf6uD
QuFmqp3wSrFUQhwDWeP1TaRc2kU6FMAVg0H9Fyrgf+4iAzJ4ANiVY+PnYGiqRRJgKoGyhLzPjlW3
PXrXenoqizXn5cLI1qJY6TyFef02KktL6x81MMZ9As2WeDWITQISSw1uhViojbcowcpE/1NP+5dS
tCBiUKfH03aoUMRAFwGMPVCY3E1bMEvq6QbS6zst5Nsoh5SYm6GBJUNJHqycIbBccE1NIqTV9fn/
VOL+H2nXtRw3jGy/iFUkSIDkK9NEaUbZ8gtLkTlnfv091AaPoNnBXu+bq+wyhgiNRvcJXOpFT1Wy
ub0HazYJ3elJOrAg92JI30Xy/DJAPkyLHrMsR/x5aadbOR8c2s0eCsFuxOSVH8VO1AQOadHkLjSX
BtAakT7z8KnvRrS84RIKILRSBjv8yy2sCRxfKe0ZdAWphOJ93wAs3khXc6RvSSp/UKm69qvcYfSm
0p598lJD3j66b3tQYMiqGl+zlDhx10/22CUPcLWG//Z4A3mYV7R0VRfa005WMo8pz5JyxfQbDY3r
AHw4E4VboObMldkc0MS5rml8c3n+fr6wcYBO9g8vwg2OcdPVSpsf1KpH//2jDIND294XeXEdhUA4
DpkDZap1YtZgmEde0hZeC6/yskfjlPXFeinwqeOzOqwu/zD13A12+sO412M9GnmU6E1+UOp2U0F+
zdDz3GlHP98UTXhTVtV7aEC6uzJBlYvAeIILl59Ld6kW7VpoEoLRVYewkwlQGwCPECEizO9SA8Ii
QGk2oaepo9Vg6dVBtzqVrA3ttURVSAHGokyjY7l4z8v5rstvKBhgBuROBXfYualXZYrqvWkYqqHz
FoKhWTMqlQYBBlxFHZA5xmPcWQSUbWexs5z2uW6zJxna3C+wm04fROn9mdDxbXzuaojbtIf/BiUH
Jq/n+LlpgY8W5EFncr1vQ3CnE5yCrgoURg4D1IUCf1/3tznoBkFc21UEJdu5EMVDhDsuHHwbkEsu
i5ElHV1KYnNymw+PUD4XrNpPnUZKv43ABdxCrkCERD3vYGInmnIOw/prAjTMDEuXuGvBKnyO02aj
RD00mfGp2XM3VFaMXRYZT2rsjdPvYL7ryFUfZyhTgo+O7LCdkm1Dai+T9l2FvDtN9soou3VlbkOl
vK2z8PcU4OEDPFsoOT28jfsY9wwBAbIEYCQhoSgunMkbTj+Tf/oFPUDvQSkttUVtq2WODkUqN4Rh
m7LtAdQ5VkcZnm2Xz7wm2C78Ky/Q4KjTaT45dJp8w4JhVSXaOoZjkKTd5CMYmxNUXaA5FRYR5E1g
c6p1IMYqtlnv/P6a+CaEqVLAZ978BImOEQBV/DJJqp0qgLCG27y/lU1IsJlermxS9TUOofB7Z1Q3
kQypSbN1mth0DTjN6HQnTe9wN3Wl5DaN9XWFxKY1ZbuWb8b8zW9bS8HdX06gc16eguVAXNi/Jvl+
nXe0DFTVxLRnQEVl433XQvtBqb1J/8i6z/9tLC53kv0gTKoehzNuNn0eImV4T+oDhBmsYXi8PJQo
1pl89iSHdSNHWNnlQdvCKBWmLa6fODHa5w0MAI3GyWAY3B2wZoKQcOYi+baTuTzbbAxgeyFcfohV
CVc4Q4MU1QytdUJNFwx1NqKaaJdQajLZ4J8loRTV6MeP5FAqiT0AppbCajCdREjic8ZJqnwyDjeb
+TTXYaIWCKtpUXhFfWzgUhMo15Ss4/iDVirckDwWbxMGek2d2XVDHubmfQI4AcVMeAqvO3C183JF
ATPNMhyJTuC0ca5u+u0ncrOuB02qQjFiiR/pfQu9JtVVdslqWetBvoMezI2o3PyzGb5E5pNZ4e4z
pWyjOGItORSfAULqZryHRaC7QPH97gt4It5bZ6PkyZDc/TZqRRKgEwJgWQ0dZf+Ywlzt8skRbSnu
QvP1LsF1hhFmPB/myCogeYjHxuVBhFPHXWoAEchAdGPqWgcmZJm9dCNAdb7rnMmZNsVBbOtz9lT+
mTmeHDuZeq/STlNQugf+Ki5aOyQK/NshEWCKyNW6YJl4nmwZqc3IUvz/dTvcJ5pfQ/e6VLfjBP2F
uq91qPaVUBSARA6a3IPR7YIGjoQ0BSClTl5aBSbzvVFbYw9PDr1VH1gFWmj7iwXvalAhXd51/gtp
et8qWjVyUAIBG0a/0+sMGoGLbw8UJnL2MvU4DTXz+oY9V3mwhunuez2M7zCoAxwTvBhgi1wIA2jj
IRh6Nw+p6+Pp5EApftUVMPqB2RGb/B2crVwj0r26T0C1n2QoOBZILgBVkNqrnpbb1FA3EFCzZij/
DRDZUB4kKEhUYH9CfNmSDXjfVJ+liWxEvm60W/CFSkutHmgawsTh4/LWWnbOjwvtZJ25C83s0gDz
0ZEvzBQeyqtogz7zmgoSTdEKc3cZNAEGnzbIpbvpKlU3Ezi8l7/jXLfuNLpoXMztRyD/KcpOhyi1
8n29yT3fMd47L3oHpm0lSoXO1VS+DcfFT9xPaT+1OPfGFQT1V9I1RjoumjBiwqRo7ri42cplQJIe
m1M3oHnTwl24/XV58n7q+X0PzRoXJ2nvx8HcSsoBwpLT1tgGOyCtF8K6/B6jiTH9hkCI3cO1HdiH
qAELFna5dnolLm8Ll5GLp2pXMqh4RORAIfBT3CrrHs6qE3xa+gfxzJ5Pe052PxdXq26KByMC8FjL
P/LhmAZ3edduOl+G+GBvNYrTohqnqIUNS3d7hgJCWk8wgwR2JNnKher4yRWMNy4vxk+lwO+LwT/5
YQ6CYlaLYG+MLzW9XpjcATjjhTXqt6hQQYkWtye5ATvPSvNjrgPvbwBbEDqC3yHYd5R74UdtW8oL
ExUpgjxZS2sVF48z3oC948pO4unPIoyVaEQuGEVNPVJ9mPDliINzfTv1InqKIRqCC0RNnhZ5hUf/
ISXdjd7qL0mB+43Wz+34XlIDpdG3DlycCD7e40OhPanNW6ZVcEBqbxujekRzyZUjauvRQSmPUy9D
qg+BXEX9vgfLHv6WEp6JY76dmpegeoyBgOkGaoXTPevWUa67C3BrRojqA9ToCChM12oXIeV9r7qr
vpatiN5K02erPFfZW5VKbq3A+Z0QZzDwZ+p7w2IWEKCpZV4lBkBKMVmzprszx+7BJ48EDq96A43i
56raDQ0KvjHkpUsvU0FBAJ4qKV5VeMbp2VEyZzdU0p1ZHoP0NWkpJF1CW89VwBv6CQBMlEwtCrEf
a4C0y1BUoktfFEHpslIn9XV4gyosL6oF9N97fRe7fu4DPoVkV5rcHHjIzn8vKsOujV3MhA3Ls0/Z
PyefcvGbZYPUTi1VFjz0jQK8xX526ncsIYj+rYVnQYgf4AAVBAOY1V90YU4vD8pFdLP/112l668+
pB8LdkuA6hOcX0FqSrmgnk5QQiriGanpYfiUfjFmpQ7Y3aAS7UaEcj2CUZAVHUQfJ8gcKRfB54kU
lWwuN+OMyjWQz+EnkZZN//9nXCNQKrKsor6M1gLhbZhUeH5mUqaQQ+D3VhajoF9Bs0tRV+30HETJ
JiUo88DeDRD+WCQedm5yT8fmQlWJss5MUT0+5OFvhvJfjGQygf+oYA1/MGO4T+TDVaeqRhOq+MSq
BnB/dIrwl4GHKyRI3amUt7R5G+fGpnLjXB75XJxUILtCYcWtaHigfz+dKgwG9KTAE9bPP5P6lzoI
EsKzF/3pANwZ0IJZhvIjJbcLg0uPfEhu65syhVo8oo5LDLQySii5z9t2fBlnfVsDXPg3n6ihpKQB
R8x07nwACF4UndYp8Ja8rcDRGmD4fHmEs69sRfkzBHcWytGnRTNiiMFeBIDSpdfDnBbN3XoFrfqi
WAsD27Lx+IT+dEgupSn1skXtHUPWzjJk5MoDAhpAsxgyfZifL3/h2WPw5wN51FqRpbMq9xhN7lHY
g4B58VEZolrnsskvfJLBJSLxSOqwMUrlAEWq318+pB45Fr8Gr9io7rQWQQu/dCi48bAlZIOhTASp
va9W48nN1NWaLE8UH1VNmR0bzwOSwGIIVqWhPUmBXm+GODjOPbTUUB8fzTvGDpF5lVIkqoCmNqF0
05PwKtQ6Z6C/g2JnAsYqj503VKWnjbmVhwayW2gx6DW4Dg+SBnWG1ksK/TZkKfX0eN5r6nx/eaWU
M3H521dxe1EaWAHhZ3zVklkTG1hNNCOt8k66zl8XmS3NyzxJ2YmugzMX7bdhuf045kopJZmqwDjl
NskeNYDzA623aZiuu+z+v1AAWXbDhdXj+TgNRE0Kc/nOxBrcr+98CFb6KnfLq79pOp9+3JdWw8lO
aXt97FGPWM734GqYUx80bg3Icyv5kNx5pWwXlQkKK4zwQ3Q3nEN/fRt8iQQng3f+bMJjGYO3DtzO
MTgMGYLANvONWi0APndyUleLPJQj+sQ1HRBlf0Gv0AHlX1TDPXNbfPsp3DWVx/o/95YPoNlUHoRY
6jNx5tsAyw84+dYgGUmiEZncShTs4ejZDCD9JQrXoq/g7jz01gOmlah5FRnYFdXTUM/O5UO4bPZL
e5O79LocHCMI9SpAq7YwOFigqponr4WlVtEZ4K62RM1hxK5jHDzd7GVroCpZuuYqdaODyGFVtDRc
XPGlWW5LDQdc0YHDX+5R472QE8HMnXuqf9sBXBzpIKz+j2O9KHLB3w6ud/1C7oPODcQsfOTs4MCD
LPxab0NsdmVzeeXomUvo1Fydz6YlNSvzIYSXO6xQPqEK8Vr15hsrPpUAKmvjoZqhGpFO0DvVrDyZ
0PZK7MDE2wbzAbp9rvvoeK8K+VcTvozyQ4MXowmh1Wl80iTIG+qqE5NinVaGJ7H0KlzceiAaWyqa
G2US5PxefGkraZ5Z3yfhLXAuFiQ8Owi3dZgBw0BbPLbyvnJYPm1TTXb60XRaNbOIqjhBJuNhhXdr
MnykQS8AYv0kLH13nefzfajLFkb/5TqfbLOps6vqVo1zrzdnpxhMZ9LgGER6r20BZ0lkuyCKnaTM
UsACoUZp9fVbQa460E8JhAEauJihn0r8bUxvu4CsFFKuBSt59kbSgcnBftJMg3I7KY8iqpVDIh3i
TIeUlwS9vMoEmEC2TU16r4susds0Km5Ckv+SlbnwNKgnODSXK3ca03iLdVtJkeoE8phYqUy2fWh4
WYeymDSszPhxyBQ3K/HoqLqHMIRoGAg1ZW1Cxw02eGH5ljBlUzCsIPTwgwLYsuk1hh2UMsf2CCMM
H/Im2NrQiipjL9TTA5VLOwaveh0ZpPVMqfxV6YpskYq9x4uOiATOqdyrttwku9BI4BJ2iKA/ERno
4qBi7RcQ66waVzCL5yLZn0lknFqO5DPdDHQch7jsvWaEl3m5a8fV5UG+4Lo/4uXJKHzmF0iRVpmZ
dBhIcQ0m2kcfdesJ1NosdxtprWRHuQe2etyb7WzDvtqlENbo4XzbRhCQkAKU8T4VNbFQiAd81WKg
/OiVZ7QoCU/P0iA4Cmcj4cmv5S/k3u81ycScJK2yKjMGh6DIU9H1vjwrX/knPyunmCou4jZBbg4j
6TArdngfvgPJGaxBkELB27QHL9lUmxDQhWf5b8DH38Bc3MnxgyYooJAkHbS+gJFTZcdCRtG5OTz5
ti9A4clFP1JfnQMT39Z75SZt18GuskMHgD74Oe7hjOChKXpUBcH93MV/Oii3zVBjY/AJx6DRrHqG
lHqKCFR9Nvs+HYLbGw01URFavivfJ9dwfLaV3bwBSt+GcvExHlFSb8G0AKtNsFfOZQKn43KZGTLE
pItbLNkgR27hPyT5k0/22jTZLI1g8x25SlJ5hWaiMCSqkZxrW2K/mATmjSBqEZ0bvJIyieY1DkTr
5Bv0fMEssdFJcOXNQqSCaJiY+CYcc1nrkw3UzlknoaQvHUZC13PdHIKQeVl8bcpPMCDKpyd/cbWT
FMggJeWNrJpeU0dwuRBCX8/OPMEDEo6VhKp8eSHrYzOAth1mXpGsVq2sonqXs9c2a55SNP3g6kZZ
+WTms8uq1hYs+9kdfTI4FyJGbUiGJM6xo4vp0Jpw64PqHUQ03UBmKw0E89LfJHPyiA45YmRut+0E
ESAgJiwI/wt+DFmyzR/xSoXQvSJrTIXUxPclkUw2tJBrlw4GZI2Cpl1PmW8l41oFFQQeMe4iMw2z
KacusTmG8SoHaXOchgeSQwi1/sjqAlp2hzpudtT0911d3bE+uarUxsq13GlI7rIQkkWl7L+T/vPy
TJ6LR8zUKOR+FQbdLC40jAnEFRojCoG7wb4NcruBAnGaCXo+597mp6Nw0cGI9akJyyQ8zFlhDdBs
yuRfBvrdiUh/7lzZDcXSP9/DHUm/lcysTuoQ9DViw6HorrciO9sgrtrD2nAvT965Gv+30bjDmFFJ
r7soDQ9soQH3CdSpJk8yfEBqDbefXAi5ddPOCI6S/nh5aNGMcnsOePRYrcsCzjVzA0Pw1NWp6ilN
4gRUhAkTzunyW05CTijpJRlmrN5S5dOYheR3rcG+RvpsbwAPcC5/mWhHcm870HrHIl72SgHPmjgJ
VmwxDWhbAe/83KE93ShcBJHHaa7SBks3NPtgMrx+2stQwtL1p6oQ5E3CCeTyirSHpgJK9OFBlpOn
Qsk8pj5FqYn6GoCNENuqmL/RBmVHi8QqUmOFqovgnhR8Ld9zLUma0cEwgoOfqs/TqOL5n9hTjiKZ
Ev+Ws0KwhmdrNyezy/dWDagzdpWKRVyKceHzXB0UHMRdtY09yW084s2/i95WrlBVLR+BbVwZEFOy
xACps7nk6Q/hIs80+T5rUx+gctjpLJWCBH5IumWaDvR5WqtHpzcGd/3K3ERsK3pUi2adC0adakTI
3xFcuxmIw5JAOSBwkgaPsmodhpHgHjpXjT+NRnzHMYobYDeVPDyo6EcZ+m8ZjB4Zo3YNApMMh5YI
b9AMxqkg+kz7yj9MWijY6oKwxLcdyZCDrjxjp0vSA8tukmKldsGhUXqR3pMgSvAtxshn0py0YXhA
FwcQ6GGvmRWu0MGFxMyWwIul9Cu4rKCvXyprRfL3FUV+BjHullEgD00RTk601Mvfn8TIKiyGPiIx
4nHf7LLsDYKU1tAO1kCgJ0LD1eUYeTbdPt3WXPSKMzorMOxeQjLs94gzh6tctWDBlx+yFVxU7NJw
ILzQhTtxCnoO/vltn3HhrDQoU+kSoZeqMIMY72Z8lx+66wI+SinOd+Xoq/5aAdOQOPW2tJvXv2ox
n/4G/n2ejqquBP5y80oNRFUiRxn3atoKtrPoSDEuPSJUomO0DLN8qswsSds3q2wFh0ung/Spv0m3
3fry2n7JZvDp5MnaMi5kQV4OhlwqzlAh060cPwKv4fSxv66mfl2H9bqUQhSHj42pbioV4hAh4LTT
dp40t4EY7QCfY+TCvUJdNm7hPod6NVCvKBtQdavLvlfNhbsEiCx9rTK4aAzVBiZPqyErnRACsfVb
mNdg0SUrSH4SMJGK+roqC3ABassM8lWQAtwB2ddWTYDlMwuvjwO7zNFIUlPbbOADlCpOzqIHWb2r
k2MzFA7RB7ssE/SGiJsYAJHSxOztHAB5Kyr7N0A/92rwVDZwwKrMAVkM4AlzHwh4v8K15KKxnxR0
zDKkTIt0OnspbqJttooAvlJdItmRJ0L7CEIU45LDQTIStUYV6aDWqp1Qw04zzQYUTRD2l//m0nbh
MsFkTCs1VHHJzEMFueCF6iuYOdGHcPmfHBqo1QaIbfMQrfS+toa430MmQpCjiNKkr4NxEkOLYJJn
WiB3X8zv5EfAelbt1rAmp7n7C80+lHVPTxkXQUO4cFV5gdWpfZSh39IQUjz9KMiDRDPHRUrWJgkF
cHPJ0te9CnpIVXhiJIxgB3zJj57Mm56FjcpmBKm0vqrKeDXGhSAmCb5D58KgNuhG2PZZeCBT4XYA
nHTALtR+LJguwSWqc5Gvr/MmZRQnNMQrQ693CU03avHRmM+UiLRbRJ/ERQMp9GkbAv54QKfcYjJY
kOBSSWnnXY7mZ+s1zNRNTddNyCTJ3BZQIp8GUloHh2Grj8pe1X03RBcTxnywvzM3VAVHN/VqsH6K
NPaIbKKdCrqqIEj8h4Th3z/j6yV7skcqqMwplY5L5Sv4PQYQC7c63GSlC1fr0cW2RB4MvqqwVbfM
48/w9Gdgbk2J3A7TKGFginb17ABrn1u9BSd7VMjY2nwWPR/PEeRwsP8MyC1sEmqtFnc6Mn7Qxkrf
j2Apf9Sqjy6AE3AKe4SBrNII+LDwCM3QxoZ9KeR1YTqf2Az3IayPYDUQoKP11CUQu+xxSU0jBJMd
vNasVh+gnSo7JqEugbCr1kAUDveYCoe8HHbg2EGlMxHZjfyHXkqeUFEOLTWl7pS9MFFr6j+UH/58
6hIYThY1DCA1UyxzG2/YFvJh23q3NFxRYbJFl9mXVw6/jjo8/DSVotIJ1a/vY5Vp2lVKVQaHwATM
bi6dJbGH7u20HgIwCVuWTleKnsRWpqrhDsqRUDhTBw/IbnRywjV4za9Rp9/6WQpu9theB1no1COk
5WAK7ZV1z1aJCQ/AIGa7oIJFWo/MkZibVoYXkVR6Sda7gpN5bmeefhF3A9TD0Ks9QVAbbPqW3i8A
4AQg8BSScHbm/N2NczoeFwla0NhnlSyzVkAHECZULTh8NRGKci4n6sJK8anxPFAy1EWDZxdk2WIg
XIG8Xfe2uZqzbUjWiScsg4lG5K6HRk5mGNd+jeiDER1YQEisa5d4Wb8tOiikiQ752ah6Mpd8jhx3
igYBKahfL+8fmIoDlvxarBauFfSdQFae/ovClLpsiEsTy0WWlKCrWU94X/vZjA4mwLPDh4kyQuRL
buw/sfqoDHsTbCVEmkjdhYByjN3H1KXg2JZOVX7q8ls1pat0uu0KaOjcZpDYHK8zqHtUurZT9Q7P
tk9WZqsMLOwSbVJFUb2AFXcmkuksbSSAAMKnRLkbYF15+TScuw5PJ5QLJXoayJJfD8EhNV/buN1o
CUDgnaireq48cDoKl0lq1OzzqsOykZBAtZIih4BnOsCRhSQ0VxN9ERewSNh1Ncv64JD/gpurW2wh
gWMaVrVix2VrIogbwa5eCS880TdyYaWSBj/LNMxk7wXrKl01M9gLrRWPUNi2K2BiJk92qP4E02xH
LN92Nok+nWIuysCjdqxTWMvi9PsriX0OVwYMvb4OP46iuBpwtsJ2MiCffY5zAqUaCJ6hwja4Bcwa
PuWHmKAPZjiLdSJ4lw9ZbMEXSvzCOpvVnI7NBZ5wmAlIxF8fOzqpcj1Fv7T6c6lPyxsYuoa7Vtsp
fQKwuxN5oiB0Lls9HZzLbMp6mrs8mwJIf2QrKfaPXXWlj8+6D1JfLmy3CW4rvtcYx3GWRQzbuaTs
WIEbE/a3MHcHX7xykuqlLHc0A48DfG2FQFhWzS0duqGXg8TZJ/TpJ3NRQm072EnrOL/ytt9rtl6u
Y2g4ti56XLFX4ZUmAgEKR1xO+UmKI9d5TdMRl6a2Uj2zdJAjSxCRmm1QWdZFfgX1PkFeIDi/Ohej
yjzSOnR1gkPVADaaJK5KWmuKOqvrREhc0VBciJKieMqZj+1r0hgZFJJiBCitqdzIFH2Vej4cmtAU
1XRGDV45LsipPOZSkx7kqi/g9aC/FG2z09CYKlizCv3GoX5/VZTRQ6YavxWGAtecwvz6t+YzWBvI
tqQ360YP7RoSPbJR4b1UrOocgKfeNSUZSK/UJihFKXkK7ZtrAybPhEGjCPpYFdnAcQPCAldZpd82
efdweVuKPo1bMbRVKdXUpT7RUOioRCB7P6si+9mflokoGOion/9rArnFCv0ZbRmq4D7R4MQ9PQIc
fR1nkrqN48FTg3Clx9NOGtnbPMBrHELLkCSUJBvZsW2C8so6mOeYsC/33SIL7XGiC6fCvjwTX63m
nynKnx/JXT7pxBK9i/oU13i1y6LFn23tQ42QkF03+Y4aeoU0OlX/FKmRlxUP1JgcgBscP98PFB7x
8Q18LawMaoYDGPoGbuZliU2zscEItWFzXk7EhlxnUu8lwux87KwYmT5shFw5bFcaJA4SFGR9PI30
LrCDLto3bD+MqZtKJXwJGxCYs8QLEj23Ga3uL3++aCNwd98055BGyrARDBjYm72EcmLvGlL+d2Hw
37PMq+sRqemqMMPLYXwjNcBJHXjF8wpPrzfiLZrzoptmCas/VlUzNQP7z5BN3sc0hUFvFSwFuJCV
qxiyIFO7/ouZ+zMC/0WMpTAgHrG5tS7eooWyCtVuA3F67/IwZwPeyTDcfV03KE+TCW1Iqr0Nce10
EbumkWKnWi6oWYpG4i5nFjVzlYP9fSBUh47YSxesIZDq9LVIfe5LKeDC4vwQ3SAB+OV6nh56da9M
0n5qwLmXCHBQkim7k1/cLlIUlpG0900TvmnjfKB6k9phbqASUoRHlXUQ84aeuJp19jRDcGV4Mlns
Zax8CSvUZFjbrgi83yLoSWiH1gBNZGxfiVLeBHH1YEwEth8TXqzdFfPHTy0NXRxrEDuiD2rU15GU
/04kkSXnz6PGGIhF0I6SddMwefTP2DV+CepacQxNxAkYTekQhx8HkdzRGVj093H4gJbOYWzOSnFU
6KtpNF7bmVDjMW0oV1sEHGYVL6tseBmmV40FaDY2FjChd3XzgUq/p6a5l88acNPCTOhn8gewDNzA
dVMxNIUY3G3Q+eYwtaTtjn0Dx59Eh6rINtGNmyHW7SRXQHmUNtH01NQpCiXErlVpVZTTNQGJRo+A
x1LGA5CTguP1c1FwRZ0cLy49i+tZo/kSJ75KX2wjN4qlBa+Xz/D5F8bJKMuvOEnJEjr4zVSicr6k
ZE3vRNsADTEc4nXco2wiLF2ezXxPxluO+sl4WTdgA8a401rHgH3BP6QPUCKF9lL5iNKlk4NgtxF8
pGhQbn1LAtS/NuEjw71sQ0hfOaRoR2gADITZFoD09LeIbCOKWNxO16vmnyWNHkYEox97Skp3uqx7
si6QWzmfypzMKHdPKoVsahVF7btXZzxFkVL3x1xTlhwutVq4j7uKkrqx2myK3IisSKl3cPtzK39h
MCqdlUlsR9Rkqw7svgxVa6w+dO3p8goIpoMXaKmypp0UDQvQ1ms5RGcwftOJ4cy94OYT3K08AK6h
8ICYUuwuvct3qYlGKhMgjQSnUuOuojBrhyDXAEHRjdbp6GQ3fgYiQyjasqIZW7b0yTmp6yEvJloF
h0wDO2qqV0ZArsa5g6qDHF1p8nBbjQrghMeOZSvSfkC7fjcGys6PIclfkGrfCFnE5x/of3Yar1pi
9GSKDRMPxsZVPP9xCGwFUomJU87QGIQVBtxsmHybDF4kjBuiaefC1NiwNAgjvOOW93DTrmqyMcEm
uLxLz5bgT0KuxgUnmUjgUirIM6Iy2xTwbJWfZtz/GZWdAe/vuD3W6SdLUALKx4fLY/+8gr5Fe17U
JPMhxhOW2FcJQRYOQoDZP6B4aMMSR2+fL491/h1+spBcdIrGsavzGd+Z6c6UWgvQY8l5m8LKX6oN
jEj+16SXV5aV9TFom1Ra2uedE6pAIITvlz9KsEN4UBw1ijGqExx9oy+dWXsc4BMRl5+XBzkbX9Ce
JCoQKUjduYtkRkEOJo6YuIlBecbUVqkmANeeU7cB4AaverzsdUgEc1l1OSlFH1djeqj77JHJ5RPU
HypLwWtin0/FlrXyjZJB5FyL9/GInlYp+b4TKhGguGPo0Hh0a5Y8Tjm5zlHxlZliS0X0DhP767qc
tvjXu0GV92Tobi9PzTmUIFORRVJZw6ta+SotnkSs0pSMzAyj7BDEgddDF7HxqW77cnibs/geT/rF
HbndVa1xkzXpKhqfc6asgkR5iCKw5rVmG0uq5PVlu47NRWYiOkKDCjVeMJGQ+PQpLHGUx8s/+twT
Gz/aMAymUZVoPFvbhGIBTAna7FAN8FWVh/2osLukyFa6bLiRrO2mUnuBcMMOarmHJlpXLHvXZ/Ko
9slL1Xdbs4b3ialdy3n1KBfgYijIHOl1xAJLl/bI6p0pmVYzfO4ahgGm6jNFWSOBDQwzNKeDz15F
SsR1qHzNQ/ZLAve1UkfHDINdFPSryZy8sQHVTpKPUq/9kgzATrHyl2fhzF3D0MtWTA14dx0cgO93
zRRqgTnIHSbBBJS1MaDiJ7t6gt9miGCNXyTjbw8sHV51JgU6nWDPwhbn+1h1D8fInMzhsZlya5zq
LeIx9GEg5zwB7BJPnWPmEHOJk9lug9yN5edwKo81ChV9VWzqWjukSQL3VCRtaWe3ceLVmXYTKr7o
KfizFM79Uu6mJ1oco5EZJUc1kTZx2FaWT6JDEsbbcm4dUCztagBSm2XbQCogCLEPgXTyO3h3h+sB
NC7W+JuoEiQ4SzJ3afq4tAAeRuXUAOl5BEcRnNx2TVcLaVsISfyRMXMfzz0+GGrhSRMvy/TJtugD
KFbotRaUWIhF7WkjviC+uFKXvozbhBFJ/JE0Y3iMIAguy7E9SdNawRPQJM8kiKxJMa4C2kKboHUu
b3/lZ8zlvpa792cVvaWZ+CFK8eV1P2Yw9zqUvfxA5/ugDI9fW7Teyc197kPMEOq1flB6sUmvpuxT
GStYvPqrovbyYTjC68NGk8hJE9nrYeWsj3SbVK+yvqMluZb00Ya1ITCsXoCe0nAIIHpNgV32G5Be
NwUI8GNGD7WCahueu1rdbIwACGMU5FlyP3cA9qH42OR2ncqOBv4q+EK26av2AO3fsVs3/l2mRGCF
oY8Jh20IPzS+rQUfY9fbfay6svwAxZtnP6uvWW3L2n2zSIPJYOa+I/5RlsODRN5n/rUabbsiWI+Z
56sOgwJ7UmooGmtWAiePrhotCV4lvgEQRnw31BAZLhb7W6sDO0mCjBNh2T7Nb9oeurbglTZ3pO92
5eCoQLcmmuaYqJbQundiw3ei4AUU1w0ALVY/3xZhY0vQMERdeTJND4gbkG61a11PY9R76EeY9M6c
wkVhmB79qb1OovZqAUCW6btqrIZAEBp/vq64rcHd+HpuAAaZp8mRSE8GxOUSepy03kqGfUneuya0
THkz0t8TVGfG90F/64Coi9AAABEUdnKv9f+R9mXNkepYt7+ICDEJeGXIyUOmZ7teCNt1DAgQMxL8
+m+lb9yuLJydiu5+6JeuOFZKSFtbe69B7Gu0UvpEtWePKdql47JI4Qoh2rFP9PQAOQeIOdQPaR6Y
cBm/94L82tzp4MmE2ta6BUyclL5KD0u5LItHJ9wFOes8Oz1go90WoDruiIcu4XhVPAB9CcGm8Rba
sPpz82ht0l1x4zwqzuyPO+vv77KscRasoZVT8/zg3hypAD2Hhn4wXpn30167mUL4pO60bTmuVBoy
x8B3Yd2XXiiZkQh3TKv8AC9Wfxoh2ETnQDE3RfBd+p4YFGiIucfiVoU/ucGIQK8Fll9tUcmfUTPx
+7WqXvFTx2+xnouLpS/TuvH0Mj+0oFZoPg8HNAS8u3LdhM22xRUXEuiEeCtVh131HY/rfZI1Go05
lA3qggdvtiIjLrZxCdPLUt96o6V43qlyj++u2slY3Yw6Xm176cFYz6sUwHpEJwgnluERLeSG7Kvc
QunAvbbXruFX6Ocnta/GFKhmvLhsJABlowv9uoObPxhzfJP144qZbE30d8U+UsQIcxG7XDDeEZtx
RuCUtqL/6E30/xSMofOHjk4EKWO/B4XGH17SJ5L8r6u9iFBTBnXoRCJyHllDIOv4MHQBXTAq116g
7+ZbdKVCI0RaZe5s9J78Rv9obKV6neq8LgJVq8WsyTKsQSeyaATUJy9U7BXFcV0Wt1BQlh72cH6w
1skmHsJ5k4bIlXYw0IzqpyoPlPXMH8WCvw/rssxl6LOtZR02MnTHjdBIUdMERyb1M2j4mDdDCKbB
K0QvX9VMjZ81oMXQi6yYFGgh1hPW88ih0HxQpJ2ddo9G8KqEFm+1am/QN0UR0YkUm/n4hy8EXmsR
oNresHRT4thY43BkQAcaKgnldMeNnZbYoaMhw+mNq8z+ZxgPqaaHivEVG2lZ/CLNABNAB2tuPsjX
7v3o+gUFsV27Ye96YF2rwT+qARcJcZqR1iUVImMDi6AWhVox5aoz+kOxb/E1F7Eo0Uyd5gTPiS4a
Qz0swhHO1NAwwIM77L8MkCn4mgXaxriFlrcS+KeIhMuaV57ZPdFtpPwgxdxqY+oT5yOdtFsHOefl
r/ftMPFz98BWmqJsY7vuIgxQx7ZyZ5blwdHrKB/qcCgA4p9As+rh7NvkBNa+8mOeoVTrummAI/0V
w/jxCGezILrvuDe0K6yA2+KuJPLKSzsR9hS1sziFHQypYW3XotJvF7ce6rRdjqtlHlwobFHc2BDD
rdMtolCQ2PuSg2ljPhfippRZYNMZEt7d88x/OXkaOm6x6ihkBCvQZwCqfSxJG7SaGw2WvWqt+Moa
6V4nZD3B/iOtQytma8t1Q7ebNrnZvI86riyjNX5NWnqXHtOH6nlC/aCRAD5Xnygn+E6CQ1of4hLi
q8M1ZMPDvPX8RsJ7xHkaIOxJaowAI4AZCIJJhKz+neu/E5u8scx+F055w7vhOTXSW5tmmxTaGm0s
16K1rgHaAEA0DS5/up91pe89+q9PtzQPgXAYg2YlKRHsZDjcTzcEjsoARz3AcTbIdtUN6ihQpDCu
iifrOnmjm0ys6icVLNY4f5n++RmLwkXiJcD2xHaJKG8DChvaV7D5eGWPMoROUAvmtBYWKzdso+S3
989QrqYRCBrf2mjh8ZqD0PoWS6VK287HiD8/ahGNhUObriITlGXgdV0Oj7bXKlrvxyhz4eAsPdEq
2s8xpRjBlC9jknxoDaDpJFN0Vc5Hgj/zOM7zJDODTwuxHW6zQ13YQWMlgdvuwRL3JY1VJEDVd1yE
VY17aau1Vnlo2AuE91D0w/PXYbdZVYfeJDZWHT9lUMyvKtunrFg7w7Bv4KdEkAzXzwlqkXnrrsg8
bxT7XPUtF7G4M/WKJijrYoO12/4wPvB9BhW8F6iKHlmgxz1uuT7OK8lh6gwNo7DeXmUPxS8VZ1H1
yRdpY9tVwtHKmB14Omw065fuXlmSKercP3sti2O9TA+9xmsn4WGUll81UhZYVxMQAHpPYlw8RRMM
tf2WA1gSpBAaq3mteNqfL6X92XOLK2FCr7BxWuxsPf6go3dDChEUAly1RvhgVa+GQgew31K0ay9/
ZY8cb+STnZ7hDIF4OZcHo5s+dP1XnnnPlzfS5Xl5ZBGo0qrusszR2WFgmy55NGoaVnYa8gZ4hTbw
4MjjpYohz+ej/38pPbIIQ62RMUefTXagRlX5QwWMYUq2dcyeiwyyHQldX57i5TMMvPzfiwiAoASK
ClMsWevrUL5v2zIcDZBTgGsrC0TiShVpLx8Kjywj1OjFQAziu8U6KsLmTSXlLVO1yXXVt1sEJ4PH
w9Rzozy0TRpVBgo6Mpfrws3fxPw62lMIMvw2K6cb2Tm/Rj77vM/DIXF2pmusOmOM0Jw+0s9QI4SA
aKqCrqkWYRGiqtYV0IZDFmXVRjDYZJNoLXz++Pby51WdkUUAMmTidrOGSMj52+jhasWevTzCvyl3
/Nmxi+gzcyh1zBNuc88mj025QWLmUJQDjORqkmg+dSXquzFU3Nor02brjvBb1KZ9Dmn6kghFTFAd
n0UkKmlSVXWp4fbTbvTEDDzU0mTXQTf7s+Ol4kL/ybb5K/BiCf4+PKxyk5hxrK4IkMUgh+q1sMKb
XAYTgAz+wH21U8ZxY/z7LAIuhX+PCTrKmMcegn2ml77s8ViE9rCt/4IbkWJ6ir3zjXc6ia9VbIFM
BCLYoYTvgIuukA2C6+XNoxpiEX1KjvaY5hxD+AgFRBN+OR0VKqz8txjBpSVbBBwLeKXeyGB+kOV5
2AJk4iKdr3MB9myzc0S7sooeQL1RW3XE8WFEGY2EhxK8fQFFX4iEFOR3wn+ZOZSFpQ6YxgiEFQ2G
/Dezvxr8v7WFd8GAaj/0ORnKPx7gb8lH1r/HDjqAJnwm0jtiCB+w6HCAHltdaUj3D272WGdox4xo
Rx94ARe/Gd5YBQ1ayw6SWa5niX61lmmvls28wOydaKTDA274a5qlT7XVrcFqCdLJWRcGyF2sD7rE
Cy9/on9TpvjX+f4+/yfbQJK2Gu0am/wIVUmD6q7ez1fHNIr6ZpBelasULu++6pGgiI/fv+pk1CTX
tLzWcA8m8pfpjZDeLlA2lYr9pxplER4lyeoeMq3skAOBTqCnlMF9dNQyRaZ8bptD5g/n5Vuh/Ufm
L+2UD1NTHlL3PW1bf+oeFR9JNcLx30+WqxG0lo7ACO6NjXQ2hif9uKkjYyuDI/RaXb1SDXhc2ZMB
GdV5nc4DHjPDq5hekS0o7pWzj9XTRVvckBRVbC2u8bqwH7J38sU9P5uDZMNDPBYD42G2UTDwc80v
r713GAU99+ssZAHtfP0/1odGmD/9JYtdUmfVlAytWR4KCsIz3lJ99lvx/c5FdRNwWZsQ1/Egevf3
cspRNn3jItYe2WkgXYOy3PvJ1t2DK7pKVt2VBuulbKV6n3z3WJahEcRlQDZcQo56/otxtbmnbtz1
tyzJdpYsI92CFh+EkICluKej+JV6/Q6Iw31mkMr3YpnfloUFNS5vQFDK7zEZ38mboGygbF0yMLwc
uW25Ua3g+Yeupul3BVIOJ+3hRA21S9fYJYLka5PaX4MLin1FnW6VT4bKBeW7DLWYmQXgI5SdgMc2
YGjx98y0JkvBYO/lfqQfc4buInfgEu188rzY0ViMfsXEbhQPXr1xB3OlzQ3KOpAqTttPYgJCa8IB
Nh0+Tet+bNrPQTYZwK7tarY7UCimGO7297FE65g0csMk3OX66k3rxFdvA3Y7FfWmgIUMM19jWwti
J32PyTUBEs5CXxi8+6GOvyB3eEhn+InKsnnqU+d1LsY3m5M1l7HwTZGGWvE+gqRSQnewmNA2giuk
AVXLYSgOTqG/TX2D9lKahBnnqyEt74vR9kKnyNi67rWXwSsBrDDdF9A/wlkjDoqR1c7KyDal0HDl
xbCnvHtkCQUzKB2eQXRFzlKzMtDrZt5kTgtHo067BXUE0jQe3eaW/sn7/nrQWiOaUz3K4fXqpnEf
uT0s+XRRKLLXM6fiCK0zjgrvxKHfApMnQYY0GpENhdGLR/ogQSG8Y/bWapvA8biiNnYmnv011CKL
bVnu6CAqwX9sghNgBonbVCgqM6ohFmfN7bxElAk8Xcxs9jNy1YGIczmMnGvLnc5i2co1oM+rFQZs
anl7l7b4hlxbaUILa9LsuPHb6156F9d1JiNLelFprNsY/s+UwdyxB6k6XlV9tkuh5cDK98o55JKv
Lv/CM8/Nv37gIs7FOUwHIRp/NF6D32kNUAdskidtS4Da6LLab4Qqsh5TyB9xACHA0U1YBGMz/R0H
3Bxy0H3uiT2Om4DzivnoAM7YuXYAje3AGe09jjmIsGOkQfCEjTX40N0/RFcxiY5f98fvcExCwBO1
ibuEbdZkMEltzwKSmCCN5fUmxWWiWaY/FO8TIqqVsjuverq83OcOkPNn0CWS02j6OMNvEXsjuYF4
xExf2RQY1vryKGeyKKi4/GtqS1FDmk8OSwRG0SFJrbsDVD+Yn6VKTePjp7qwhPbiU3apyGg22uKb
YIG6NWW+3vvuto40OBx01bZ5uTwx1fIdT/RJ/Onyemi9AgMaJgTEHglZZRpQ/kSR6vxkjhy5kycL
uLir4LfHe1ZgAaty2HekTULcarsmBcqIPgntw8rSqwGOtrBHllBVyK/tQsVbUk31+O8nU035aMei
m8TekcdyiRY5HED55sMBIunyop4Lgw7uZd02AM31vg0XTkYCjdeA9RTQPGNaRAb9RxS5IgyeX8+T
IRbfLSndCqAWYMJgn32VG6+VGIJCdmHr3XRQweDkrobWbm1Ws9/kc9i00eUpHhPCHxv1ZPzF92SV
N3OA6wR8oDv0GgEgqiDh+e0HWEa0VvV1zgXV0xVdfDuzKmpOrA7DNR/QLoWbLISd0dJxbnqjiUZd
UW8+G8lOZrdIhwsiIUDDJE5FCdeCiW0La4K3j/DbDCQuFD0qDv65dFaXF/VslIHqja0bwEWbS7hr
pTE9yxHD93zigQXzM6jhh8XUKTbP2YNwMswiyNiaZKbbYO9wCFN8VUkctvMv0zQVw6hmc7y2Tk7B
HJe5IywsIkQJN0NibluZRSn7jxXuj5HlZDaLk1DplGZe2whor1wN44MhMsVpPr/V/3yVxVa3y8zs
uYXlKqBgXeqvYxsMbTSNd0k8/49DLbY5GNZwjRQIUfYoV3a3TlzPpxRwGG75TEujy9tNNbHFLidV
lrVujpXz8jhAcyVkPPXb4bOrkyCjKlUW1a5bpJ+VlpRg5Yrj3MpN1f8q4BJHOYlgY7K+PC/Vxltk
odYU1w7eCwBTxnvHxPUpPb9Ifl8e5Jve8zMC/mtbLBNRNxGidtxS7OMuDsesvdPbHN3IOypnoFVd
8H/Ajqzqp7JvLDTiugezqsoos9PRt7wih9oYlDzMOt5wuwXfeoi3tLKGiMPrlJP5ptLFriIZeBFo
dhVj2QWe1tdbWQy3XV49jAUCPXADKC8+JN38lBfXacy+ACh90QoTMpvtVytueqjjOiAdtM17jM07
4qe5uQtPNpDjW+V+OrfuJ2+ZJRKRy5mjn2QY4BYCnFA7fgd3uBKQpssrf27bng6ziCvu7ODhrcOF
czSPpvS6zwvdp5AdMAwrsEbFd1aNtggvQM2OVRzDatRx8murnlalhONCDG3yCU8MqhJ7OXdKTie3
CDYxiCwOEk2YU5KbkbGopoDBpbcy55vLq3iu6PnXO2URa1JS5HbDMbEjEM1t/PkqWevr6ZV/kZXh
I8Z9wKD2VYn0O7dJTsL1EhKb1HofGzGCjmA52Btwjkw0KO4p2rWqURZXnMfrvBgNBJuG/EoSaIz3
GwdNr8tLeG5rnE5lsRH1UiZeXVfIEnjmOzYyBQKEb/yU5MNNpUz5zu2M09EWGzEHQDIn8TF+No+Z
PLYRpiDNkHxBO+zyvM6xKyzPtOAghUQEJd3FJkQGYg9VgfwVqjErXtvbdpwCCwne/JGLOqoy7UFW
gPSR9r+I3KcDL/bk5BUDmz1klbF4n5O3LrmKxfPlyX2rFS7j9ukYx696kpZMFANACNncE6/4BSWT
Fi0mY9XHzzBC34x5FeYoD1WSrAQkxt0xW0uzugNOC4Czkm47iPnGVX6r6eI5gexACzYBQZIInONN
yWjUtO8VEFdxp28tNFBcA/dBDcHjbi0A86kSmFFb6cZJx43bg4i0Ktz0upDWts3BBXIgSFyRmxT8
j9aoo8ws9l2Sbzu4R1eOfCn6+7GL/RZ2Y41r9btKl+uuB422A4ci5fcFJ4dZR2nVnlTyrOfO0+mi
LS7vgnaCiAKZqeBe4CV1xOa3jJaK9Ec1yuLiJswywbzH57dRr9DFJ5VXaa6qup87RydTWRYMXC/r
jDxDOmejgklKrJaFmi59LM1KcY5UIy0qQZmdjCiN4hiJvtxCL3Pl1m+azoIBAvGXN7VqpEW4Q5kZ
3vINPk8KpTu9WWno++f7xigUMzrXDj6NDMuXbZvo8cAYvhC75tsBDbsNqqIQAK9C6O3Xt8ZmALt7
XKmEIM5FWg94WRPleyAyvynKp2e2rQW8anJzXzJ9lRB9R2t7HUPNtZy+GqGvLq/m+avxZLhFqJ1m
6RrMSsx9YbHXnIrWH8xHUDuH/E5Wb9DvDUAdhorstqVgFnYWCaSGwt7oQGzdADcxUSz7OQINlv3P
/BcBuSx7FnMrNffTrh19EhWIxPC9hHIihI5C4xUi4yAgeG+F9Blsg8WHikl4/mT++QHHDXjyAZwJ
VWoty8x9NRNUFvf18EsvVa+fs4P8qYV/cyxPBumkxVsyOyjtxmiDNdyHo2Cvsqk4u5VOBllEMvQv
uTBHioI7hKZN1EXiBn5ZvELB0gm6SmVXdfZkngy3CGlGlVGEdxTdW/u+rV8bYe2K0Vw76M4oNu3x
h/+41/6M9L2HTlbPGBomBobVOyI18o2QAUjJOTYE+v5xAIVjSC6I3630yUdKD9PLfwH3Oc0nl8WL
rGs6BxIUJt5D110D5fYKYVyVHp+te53kx8Yi0s2ODo61h89n+ySIv/TNuDmCUSBg8gCnk+3lNVXs
le/+7cmSzk4tNVKgOZPrj3TCK07eiW703XIKJnXtV7FVvnmnJ6PxGZe6tI/9mf0IPU30vVbmywhZ
5+LWXsPjPMhC914VWc/neifbZhFaZvRrdSoRWvichiSb1rXWrIrSWQGtdUdraOq6dCvgf+vNKvTN
+bB2MvYiqlRGX9k9Wpx78yG7lytrR9fVPQcnMF4NYbcF7Qhqj9O1jNxVvlLJIqpmviQ82ZC6s2Pu
GXsIdUHHroT9afdlU4jfZnc6Fb6BGgzTdD/L3i5vq+P1ceGkfosNn3xocOpn6g6YdlHSXWo/esrH
nWLjfguln4wwmLqeuI1t7GfIj5SmF7lFBxbwDPCMGximo4g9itCz5DTVAKQ1Al72ezkxGxiqdJXL
xzEbQ9qALlzWVTjCAPd/WsQlq6koCMi2HG02xwG/3rvSeby6PMJ3LPnxnWx44zkebOVQh/r70pvi
rOb90OBA5nwtRLWukVtP1uwPDr2ukuJOt3ng2rpvtsmKpvHXbL/AujUTa81CWmne2Y25EiWDczIw
BC30MIcj4CrWVLFf+UuXB6nJwDFBW3SveTGsV+pgNp9I5+DNBr/egvlT3/ljZvkUwtKitVfWbIct
ftxcFBsb/taAQkRDf+XJ63r8QNEKdSn0DZin+Gbno/fJih737cm+JHDN7GkyGnuAmm+y0sv8EW4S
hVcEI5yhNREJM91acfmSaDySerHmo0on82yScfITFvd/q6Gu36UdYjrTgoTdJhC5bPn95a1zPoM8
GWVx7VsM8iqAwRwv4yPhGv5md8792F7R2u9CGSXI1+zDmB061RNKtcRLAswM+2KRtYhqcTVHpKYb
6c3bWA6BK7zrLLkjzPEnswd4fXq2xtvZVFnGnMPqW96fuXuLZ0+f6dkErA1SHorsFDouzudovXto
RSfaxpLuxh6G4La3VeWY8wH9ZGDj793V2/ZMZoBE99n4xDx3NTEdcByQfRJx1zqwlR7lpoVOoSAq
BQzjG6dxIVYs8W/CMgvH4NqwT+YMqq+e/ptK6wNPgoBl19zVIe+o2xDMNWZwyCTcpFpqrsypZVs7
Ro0tkcluoFLz3dajgWWjbden6P/OVP6jlemVa1kPnPEbps2tz7rsKfeyT29wy203pq8aK99yOfiO
V8AXOk+B9LaKeVVOI2RILHM9op8rSxFqsXOPmLW3avMDqu+x37F+XyX0GbS6Icxz9x+UG6HKWUDP
F1YQQU0Ry2isXUtTPjFrus8lKF8J1RrfKqcmZLOLayUNIDA2Ria07N2Mj76GUkGoe2MZsR4qDwWK
paFj4KwDYLtt3e6g9SZkpOgAXaF+S3v40wI1etsl3aaEm6VVkxcSv1QQj609N7TtL55n60QvA0qd
CBofjyZI30k7B6mH/3VJYHrDHRvae5tdzxqFqoqdo/RM13SogpTqt7IfbilD4UQIP7Hr6wFQLZe8
dX18HbcO1h7OyEllBSxmiEfOB+7mLzMb14NR3LtTtaZVBRfKqwx/BbZ6dqHfgGAH1lE3t1E3QAmD
dU+5DUX7kW91bdjl+KNNOgW6F28bu8iAr882hdf7TZseZvBdTZ3doAcAFR+H30vT2ExV+WvijPnD
3ME4TbS30PeuodcxPk14gwZ1gcJRXk7XnWxuvGm6Ah29qt7gjhzJ0l1h30XH9aYmD2a0DJsCzhlz
X/pGrYVuAQm9YXBzn+NGGA3sMS/10boAPIz4Xv2VWvmKw5pjgoFyUTaP89G7XgxTIFwgZsAtgN4i
C+feuBcJ2RhW6xtMi8ZOX2u5uJ34owmeNjOsw2SUzyyuttksV2UzeD43QNkmXeR1TxIeYh2FDWLx
1fKXJv90NbjkdW9zBX53UzxOBQR+wLRsdB4N0tiYBJloq0exLrAXOzReu5UnJXzsSdg6/X3Ts6gj
NqTQP630k5JbB9lN5cYAJsMTPZZRMVlhbugxiIrdugC22NDEdmxjP4NM0ezqqi7hT5k09CFPw97i
brON3GB2hpxLt7emhNMJYg4YNLYBtZF3s5PQY4a5CMp1nflPk7qBKVR93fPVGQiJOaZDqEuWerRm
K5iAsxBEPgISgMVTr6q1Fepp0F1Dmzh0bzNlZeYchhV14j9jLmolmjUMVu3FOnTh+y30nzuwqzfx
rlvHIcwAwYob4OLVB2CzrsgVGGIP0JWWfioiZT5/9mY/+SWLdI23TuzWLjLC1sp8zx4T34ihZ9ML
SMg9V9YUFDlEGKFCQ3tj08sycK0vk/U+/KD8Pm+iyynA2Zz45NcsUjLu2RNouViXLqbXrkb8AtDD
lk5X0qGbYz5IqzK8PKQq6/AW32KEWH4zQBBkD7Qh/IqygMewA5rAAGx3pUP2mWXsvKRAT04Dde5J
pOOuZBbk0oq1bKAKoKzoKLORxTexB2prnFQGbIrQrOMruYEw4rO37gNEtweVU9F37fbSLbxY9BJP
Hq8j5biH940dVQJX8UCSXy50iyD4kvIvbus7y5RXmTbdkTYGo5oEJof23/HOIIkWFTHkYEYOfQRr
VZc9rjYWSD2NDOE8w+9i3WfjoXTfuOtGfXENtPM/xdjtJbqPXfbaSysS3D546RONOdrp2S6H4LuO
S9FutdUca34xQJJFa74m6AUiJYciu8zEl5dpkHTq8mcd1qa+VuswY5xVJJGfgsrHCHWyJRcRigub
jwPMwPdWD4l+a9LveqlbeN/yACqoO2a+U68KGRSAEuhSyT72WTz6k7dneRY5VjOGvQ4ppkYDzLZV
6a2cz95Oft0iMZ+7mRDtiITVBcQS7GeSjjcsvQci15cmfO3BhO8N4BTy/woXezLwIlcXaAFNrp6g
DtA9zdN9B62ry+fy7Gv8zwDL57EjeTr11BlgEEvDBtaTdb7xhgxozBchZkXc+WlV9PdXXj6MhS2n
GlVaVFHBrnQrGB43ZWgygC1SPUhlDAV5sABd9ETHG4velc5r2iZXZLpxGxhdTGINy/Zr4kRuqwPA
qQel/eLI2pegmqVDBTSr+Oxw11paGmb9FHGnvja1Fq8a1u+olb2kJijsbe3XibYiQMe3kJ20YFJ7
eU2PgePHST9Z00WuD/WAqrN6XHVF+l6DV8Q1uIIo3bsVQXwpI8JlmstxxNY4PuOwCNaaBPA+eUkh
YSsDCEJ/yN1RPqrcq5SOVHtmEco14YKsWWNkB/zMzBl9B5mDBdWjaqZRrWmKq+O4x38sJ0IO8ZA3
QN5x8WbLHTunhSMM3OL26miiY667bbtWadEc4++lYRZfrefOHLuiI/sW0H8wz4LGYT5rTKSF0+ry
BlENZf79GCwzOPk5sid7FsOECIUG8alhQDveXB7n/HP3ZOkWXypuZ8eSvU72/NoIEOBDucmhrFPA
+0xFKz7+qUvLt7hNh87hpVu2ZN8kj9r0mQgVzPJ8EnsymcUFCk1VXmkWJiP7OnKq0W+KdivNcJ7h
/4mnHbMaPzcaP+1+txBoSnrymVdcAd44u/dPfsTx30+qRGY/mdpQDmSfIslnDOrGDuIP1XAV4bUG
nZXLX/BsKDkZbnHx2LkFO8epxnD54GfJprS+Ove/6m2dDLK4ZCynH5uGjGTvGdeWc2iTtx6ZxeWJ
KLbH9w17sm5GkQKdUAiyB7kFqN+VsFUdbcVSLZm5eimSrItnLBX9bdi3jPwqVPbu30nqhU3+nVKe
zCJ3RmdoahQlu6K/KwsU/3Or3hbGXPnUZOCbjteQVmlD0Ux9WKCXH0CcIUjIdOhoBkBrneKFgec/
tD+H+qptceu5HVK9ZAKGTnATIsM5IvdoPWRJc5Wmv2JpwSTH29jcvBPQ/KIDOEhk8hv7NbGdHUO9
1Ms/aNldUVh2kDH2TeNTWnPUpNpN3qEwk/Z4LydRX4vfIDshxyOoJUBHkW+nIqprHmpOcmXGWWgY
kBQbehyh/nfcdICSGOWWDB3cyyrEw+qp0LwVVCN3qVXt9Hy6BkjPL+PqKiNTOJl6DZJSe6iYHjm+
meJG4KV3LbLmwG0HFzB9rnNyN/b9fqxTsP7ZvnAp+vJ1vRW240MXHU8i5sNtGXwtOFvJYufS6lXP
hiAtUNOhUBBIQO0Cae3yzlTtm0UwbpF2THOPnWm6W60GP2zY1MxV3WHHS+qvnWNTakBUWrehFOxa
y+cvHQySJDkf9mTKX8gMmeBCb+DHOE33xYDisjRqPIsSy9qlzT536n/MhFwlJY1XqN5tJ6+7tzSL
+K3toB+UsgkiPE0ifLuje2Oowqnt1mQEeajozbCFgnUkTbwsbI+t0fxoIOJq/9NY0gzastsZPP/t
srj2CYpW0P9szBZ6rtAKMFHZg9N52tBVWeOedeO9AdacN8I5xpthkv7AhP5YofUG7oc5A9AzrIjx
6LTOukzK+67ihk/g+mbq93M5XscO2zl81K4c8N0os+8SPkY5sugMWRFY3Vy8N1yrA/wnfgzxFD+3
+L7Ps6upGt2otLrZLy0CDfQsec4mHJq0vS1ZDnJm5T1ANRTquu4YFa392nF37zXpizVkkNHIwdh0
dZSHhghPldtEz8NGdA+DEaukAX/cBouvurhfU9MWVtbjq9oF0DNwjYV941x9IssNOVP1l39s1ONg
eCQZQL+Zpr3sCeYlkiMzqYa9U70xejMVvwqhSBjOzudkiMV1A5lkmzMH8xHddWq2fgoGmkFeMqjf
EvZ2+dz9SOsW01ncOrnDuqayMJ2+9cJkNuHHKx+TJj94zFiPmtzX9Qi1Xj4oxlUs4/LFM/SpLV33
uIwG2KJ7r18Z9tPlqf0sdv09t+U7J7e505UJ1tG44zBq6cCuC5LIC2pI6uLVet0/xdF/DCtdjLnI
X4UBL2TTw7w8Z/Lj8mNmBhJLhcDHj8x1McgiWDJXipGl9bBvGzfIOyeq4OORkC+tV2hRqr7S4mTV
1mBwg2I2M4qUenlTAx5eWe+Xv5NqkOO/n1znEMpuwGHGIDWcUKV+WyKsCZU4gGqQRdrqWGzOjQp7
YfIY3K/uXMSJzlYs14/0avFdFmlpO1OcpGNsoOIpa5405+XySqn+/iIwFHByQHKFv2+jG5sweBkk
T5dHUC3TIhzg9eWVrYFlOvKLqGQBBK38Vn+9PIpi/y4Blk3Wp1N2nEdjVTBxqELHvAE3G0LnSu3j
s/HNA1AZTgmm8YMw5TgVY4NRy31JRVil9ZUQeFBO8Eag1fjeePPvemyg2tO8tLR+dmt+PxXZU9FN
b07SvGSTtpFps6k8F2iPSvtwvUGxZ37SlbFpXGAWwT0AgIAspSQbfYLxpWHxgzlCn3zQohiwhZBM
EHuH6fnBgXVDPNqh3X4WzXWDZ0cz7bvpnyq9q80HrXVCnqDoMnXly1CPwgezZd2qUVVHFZ9l5oS3
v20SVIaJvuxeSsmTuuWUH8q4X7mju5sGoBwmd63DGRKJ85ND7Kip9duOqZQnfhatsUKndnKLTZlb
8MJ0XaM6CFJ9wO9jJwb+kOfFfQPhlyqv/PT/SPuyJUl1JcgvwkwgEPDKlntm7Uu/YNVV3YDYF7F9
/ThlNrezyJxkrl3rt+5jJ1JCCsXi4T5RkkvdNihbqx2U52z86PzRk4NqNWafvrqkOnHJq/XzFxkz
zqPGTwkqBkN+N6TBXpULu6fqKgojd9SA/8iwK9x/i8w15lnRqwNjzvgg691O0tFD0wyLoN4GaSCv
kXyPhspCKE2vXC/gRQjGvlTwreLPT4cKMVdTN9ukuAMDnhsFxcEQyWARxf9KB6l16DBusqpwTS4d
qhAKeHUPUlIJAG5Hk3NbBd8+wM8vLQfGKlb3fEAnJlUbB6A6Z9Arh0a/mkR6ChXd1vpfetdgsiHa
Sb3qQOPi0FVu02CePeLE7hSxlRL09cCPZed5vhAnXRZWoPsh6yg2EPA5qqjc/1yoXgeJWmlZcdcb
wbryQY+vMiAaQgguvymjsQ8LfRMQqDoCz7Eaq2HhGb52DHSkESqKlAoz2TydEPnAm1aOizs12pRq
hgE8VJFEtIIWmluHf1Pl2a8KNCXxSENn0qzQn960MnWTOjmC3sjtNflURY9mY7q3HezlCIOmE8Di
oPyjGIYOWdCfOyMiiNQotBZ3rNfcGimOUIMA013ZA+by39u+XmlcfldioDyK6iEKjR0SlHBTqE3r
ZFnmhqZwWuj6aoAGhRCoxfwfNBmgD9GPEKztMMTw2kTUI9FTboJGKtUxMAaCQBUFeGIHyGEpUzAG
3zZPAboYPExsf5DAw65g4BgZRmtum7bYZIrqBAV3KogNVGbhAymtr2VGn0FUZZnmHWXNinX9wY/f
a3Q98p49tNO83Pi31bOXcFyaYbh8X7FrhgLdGkUmijlneTLyauiRPos7QCKOKqE7U3u8/WEu213T
hzkzMYtDEr/WisyHCVHKkOeWnT45MNXYERLugSR1wTvtcB2KIVX1nAnhVtj8hZ9w6R5+/oRZlFKG
ik8R1AtQmEMwYyOZ1gim5tDToci7MmRHBiDHDqb226Ji99IGzwIYWe+TUa9wLKPOvI9z+QAJ9tur
W7IwO/jSYEDooIWFjLdgIwaVY7A0XbhgYg6jRiGGszDE/pHgPozvmf7r9hKWzsgcJ52N0YhSEAyg
mF9txEpyVYc9Bk/6Fkw76yWSsaXlzDIWRB7poBLsWN5Vjj4WTpRvbi/oG5f8M3j4ceLmKGmSy0EO
wUhx55GVeaK51fAH3VyBbcdtvnD0wGU1wJcAU4gMF1IJLSSBki10PmxuL70ZU25067dM23GWbQgi
MKbZTMstuiMpxLZQ7oYSVTueYmztedTuilp/inxwpNeZZQYvg7bwExbu31xsPQbvki8K/IIg/9NL
bFuNn35GHvQgXngFvv3VrbXOnM0gBuGPASx1NlVdUOHSb07p2hlyS0sBAvKC98DOH5eaOFcy758f
fOZitCRXijzDCfaH9fiVbXSvfK520sHX0fdQvdgB6GB1+5BdeYx/2pz5lhbERVSNsNj2M9Nc3too
1JpvbNUBidRCgATdVLt2eO0JSDEXRyCN4kX1kSvB/PQj/in/zkIvw0hSMN/gR0wiFXnvyDk65VY9
AnxlVfvRYShAIEQs3OQhIEe5tKuHIXJAMrLw6S9BN9/vzL8fMrvVtZQTpZtude3Gx2Ddhi4k5qdx
KJd7pp290EO55+vkHlj2bXIUYgsQEiA4/3XDYfYzZpUKDGL4YPwRiEPieiOHvqsFC/nTdff1b6Gz
+wz96Rr0PtNCGzARg9qhCcqFF/MyKf75Uad/P3MZvsxFojGYGMzwyJJPRTceiu7+9vmdHqbLu/pv
HbO7WhiNHJqsgdMH4oP3UIBq1hPLDdfek/hIxMdi6e8STzH7OLMbw0fum5ienM4I2DfR0lWh41Ju
lMWu5P/jbv5b3OxV7os2G2oJOzhNHgU7eS3ZxO0Ok+M3TiAhx1XU7qAz6y0rRH+70xsbO4c7d22e
FnKIVZbpV6nv1NJ3fQ3qZmij0MAZjL0+0r1eH3qGFjqBRHgQAhP6Z0KHcfKod89osY9G8wBorBOE
stUmu0B/8+vH2qfe7TNwJdP9cdLmwOhEq+hYprgu3VZzABVFXFbdgR/QniaYMFdcWakTgODxfzQ7
cxYRAlKjGfB51BWSa6DRa5iMntM/IKKATFTiDq+ssZZ61ZetZJw/RqFnw4g21Wdm90r3e4DqSAKP
jeKvN2HgIRU/wSZCSEZtwZ7oLU2gXbtk5xZnlywJY583tdTcDcaj6aerJGaYVdwEEbVlKN+oueQE
Urrgi6+e/nOrs9fQT2SMo5X5dM96JIiqPVZOTtbiGEMcHeNLDiA3o6t9lPWaedDBA0O1c/sLL617
dtOhhZAkUoh1T0wO9Spedd4k87j0Bi+ZmV1zjN4FraTig/ZeBZGx/18zVwPksw2dt7FLGgepFOK8
Bkd/1W+A4XY+e9t4m96wpVjm2vtybmv2opd6GfcE2qB3EdjyivQvAEW3v8309ef+6dzA7PKFQEAC
dRNgMRoU5Ie/adk52fAFOnEnNJYOwtWQ8Nza/EE2k0itlCl50e1sQx3upLb6pB2RcqIiBAa5DBSg
ztLBmO7VrTXOHulGVTW9r2CVj2I7dNtQcGheIv2EpPzt3bwa+JwvcOZUwqKOlWz0mzvwgDqQtTqO
ivSRJODeaAuQcGQmW6mRYkNewE2MEaRkmdVpiMMaZktx5UjQWiz6TdD4GFRv1l1ZvIdj/5mX0ZOS
cLfslzhar58vXWMK6tMTSPpncJH0CWi5wxDnK488DTPyUVQuPCtLJma7n8ZBb7Y6TpheFxAQ7Z2i
rv5HE7Ndp0QbS6JycVdgYqALHs3UX/qwlxXo6bX4t1Ez352aILMLtAj3JGmclL/EeuAkZeeSrvTk
IvTkHOrmAnhcTpxwmtUYPwnA/ZTfg/4fTfZ9Hv4O+rskABNdvRC8XT/f/37bzMNT3o6sa6c7bCgO
+u2GOAnI2QfJYi188gaXN+mfpZknN1UpaYiBXeAbdZu6I9DSlattufWdUy0EBnT6bD+sMZARo7yp
mdBXhqj1zKHTUY/BdBcOJyQT99mgNBamQn7JEkGCDEqTQUAkTo/0rdDjw6inuz40/4ahKq1lzQ+B
XkBdueeQX8572VbqVHYVIUFlGWoiVhnJT6FcroOu/Koiimme5qArwnBi33CCboRUFgPHifROcxRT
WQB+ddOik2prBlr6Pl84wN99+/lSwapHMctMNRNUCj/vYUn7Vm2jPj2JIQRmJ7ExyOSOkg5t3KB6
TWi36ofoVPfdV1BBT8avvJzGThNGdtApTsRHN1DeDFY6GvAzVAb+Qyp/NzKHBpZyXwX3ef8mJ1/D
N3XmXYTiKIrHtpxKmKeMbVNuwBkKYA7lCH4KQJjZrqfa39u+8cIP4GtqCLZUDRObE1HGzyUahpz7
mdIWp6bZ+vB1NFpKO78JGC528Z+J+cssJaYy9KC/OGGOb9tCxq+6o5pbeFlmSS54KLyRWYb+JZHT
9FYvMXlfXMOfC7wAn9VcDesC1nkk3Y3iq+io6wPjjGr17Z28di/OdnKOQCtoylTwZxenoINAcf+S
Q7MrZQvthSUjM7eNhhHLwC1WnLqos2Pq24V+L3fq+vZSLmK22Z7NPHeYCyA8IiyF8+eMlTbpPir1
mUi/lERAlVxY04TIbZOXAfHM5vQdzxJqSiNeiwI2u+3oSeYmk045cSN5k2H41faRFbYuqQ6j+hSr
ttG4aeAsk/dPnvLWUZ1d+LSF4K+u47D4qgognu+W6pfGVqIvPZ99cOnP7UV/o01u2Zt57i6LMMWM
ZZ+MuPOipgA78KC/VFmx7sEDtQdj3Vppjfu2BH+wH2IqVlUFZsS5vGrHCuPy/KFVczdsBieI/YOZ
TZIbirEhofpktgqUA4cvqao2ISlXAcm3cV1HrpGjIcyBi0QXcD0knUPYeIo03/IlkPiX8kYM/qqp
CcCOHyG4boc0syf69kZZAOxeZrazTz7zPSarTNI2fXGCNhrkCyHtyZ9lzNoxKQMlTrqOE8mGNBGA
nK4MgNwY32sYHwzNOznUvCJqF8QoFk79vIaPFiiosit8fMoKwEeheRGCSnngbobWexN47VCCkLRw
b5+By0L49y6AnUTWiCbjeP08+IAptDSRYBadOLvtBhBltXad93ZNFatB6E1K3dHiEzWfuwoyuox5
JUu3DRswLTF0r5nR2b3eHEoKWUbMZgUqmpsJzbLnUgEQWquBI4WE0u1ffZluzX717OSCVon5DZ6l
U7iPHqL1iOpNa/d/A7uyIeWyFOddceKmTImuM1NhDK/ezz0qi5xonVynpygEgDbyXcDZ96HWbcCv
sJOTysUj53RSf8wCNbFCM3iSefkHkpofehivoiY5yRhPtuoadEc+aJBUyC353Esl/9ACzmlHmPez
aFsxjPWOOICytnC2vlksZzfdlHVNRVZjMHTFZykjNWhq9hQg/BzjtExZj9MwbPCYFo9dF2wDvdhK
YbKtI/mO4/Q1Gf2ly5hKHkmD17/NUldo1AbOobJo0L9xH90fqVt3YXYkQ/cpQy3cMhSCEePxhVZ1
bKUNavlDsGOmeNYDkAGPwtwrNFwIci9TK0ZMSpkJ1KPGDOW76XzmtvViHBtpoh5PgXqoZU/DMGda
nwQxnJR9Vfm2NH6DM8VOoHxFOwzwKXRTRMSL9cTTY3MrKQdOlT0o7l05quyBFffAKjcgTV46sNM9
mn+B8186O7FZoraSIihYAhWxwTn6Lav7wiDIr+P6KWuyV7nNXoOiBm9qyg8oIT+mwAWj0+3/ViK2
5ib/6jEsanXTjB18deW0svKXtOmzqUS7Vve9tJKPjTGAmjV+IrpAu9o37ImDk+nvGYawYycGQ53Q
m7UI8WkD4tXAJqgqGBKRvmjS75jF6MEMbsLfE9TFzWYddo7o3ZCufbRnjORBAx9rU21b/3X0MYr1
GJejTcA6o2aIov4C3O4A9Uv8cA0iFxfaE8+5hIlVwHJ4CakzzXD9VrGbRN0Wo544wqyAiuWfeR84
dZd5fJRljEtE6zIqXyqwezKtODQDNJcofYurerR6wjcGxbfMRvFH44mtDSqOc22ZUoCJ65eEfBqd
6kXlCSfaH0orqFGkhM0UeKRpeDtP7tR4D7FPG9gsy0S3Sz91OVTBomgjN/dEu+MJRpdi4M3BRC6M
Fwp4ITi1IVLfOwbtoVS7C4DVjxHCRZkMjd2Tn931w1Os8UeTiB3Il95vH51verqfJ0eWgY6RAcii
Or044z7XiaQ1mXzqK34cketgPwFNtzIOzqPyFIoQdPtvOR3sHHjxAVVrYI5khO+h+RuYVsuvIdbN
g4OsPCvFMTeYV0FPMC8CT0ONM1Kztdo2j3HwR1FR+6vJs+l392zQLVlZG0XsID23ef3ui/coOGGC
J8ZcsIHhlmr4Wwmv9FEZhS5hGVfQJtR3fl3v6qC9V1G+1ny2gnjOUxcKakEJaYmn7DIc/bkzszs1
NFqd9JXEMZkV71IFMlvgRQnau4UPcHFzf1qZxQm5JpA3GTI/BSaxaKSsIEy1qqL/FiXAflhhszcm
B6goxNPCEY387nXUgaHycnsdl4Q7MxOzR6AnZByCyOAnFH2dNvXqZOUDPA+EzF52hnAT6HYELHLn
ofIbnLQK2mcOsQoN9f0lTsbpy9w402yqKZz5bYkgKSPC5Ke0/Uixl0NJNmUdn4oyXPXxp98shLpX
ygbT9mo6AyyKQi96tnZUL1RpALPQacgwgDNk27IQdptHd0kW7KDPVU25/xBYgfwylCczA+tUe5B1
lDKK2mnFa5SAlpfSPVEfWZ8hin1s69COTbAOYTCiTxB9ZIfY/NvhjBhS4TIGVocGtB21KWwqQcbF
GNpX5i811K9fgX/rmm0ky4OmIBHWFek5gPLPbcLgQhdc0GWW/nPzZgXBsgTVICvhgfJBOH5IHExe
L5ScL6PfnyZmmSVikywvqhQsEATVT7b1x5VeU0saf6fttk62qvl0+zZcCf9/Wpx29vwIxinXxhY7
13rUK955cxCrZv2JOWDFMfod3pN1aLjcVhZy6Oub+R93PhecUY2SVzVj/FSML6rY5LG2EGtcPxL/
MTCHMmM+pJPyEddc9nPw1wQynqjgq2vVhR28jGimDfxnZ3alCOt9EkmwM4CHBepa+yja8c5wipRs
TF9zbn+vb47tGy5jrjLj83wIs5TwExTcV9RXVykCISVr1oyle7AzreS62+k53us6EJmTJMmD1Bh4
uqow9ExBVzn7xafZTD2xzCjBiHh+xEgLhhXKdaUiCoewO8SyoD9pUwjcmzq12RCtRoDiqpT80bPc
VbLF2dXpft5a1exqUVNFQa5nGE5MPQVZl66ZKE1GTjT4Nsl6i6rampPPAdN6aQMxSRO+5fbGXvY8
fz4L2nRgzy6CwZIY+VoQn1TjiDTnyQDGPmbAPqUsdrqqs+XkLhseVchVRXs/9gEAbJfyuWmZt7Zh
dhl13zeMoAbbx6j+zcB1o0adpYPvAbEthNPudQBodX0V+ZptFvuY3IWMLGzD0mmeFYAyDoEk6Lbx
k5roLwLETbmAFFWv73kme30n/jdzbLbpXAjRdrrCTx3oFaRu9JD+eWNw74ccNFRLo4zXvet/rupc
dI+DZEcTKL+eAgKGzkQPrFJnm6w5aNhnguKLPjIdFDdi4dJOq7jxWdlsU8Ogk/MG4/KnoI5QbZd2
YAdYUMO9JAj5eXzZrIAR13kbJD6OLxs0kFaXp0AGWVsNRq3fJq57mBInbSOb6hVqN4WXRON6INkm
KvkTiwD+Q8+mlQe34GJz+2ItbfosOpV0UKPlAk9astE8bYfOnReuld1iN3jysxebbEDFWZc1w0Am
/PP+hmwY2RAqBDkwXkwfZG2saLe9oA9S5AtLysse+m1muG5pVq7NLIT/ayFyoQ8GuGQa44WPH7z4
6KGsmJM/MoNQUfLV+vVrHBzqNHdkDNOXe2U0VyVSxyr7pXzXAwfk2NQIv3LVELaSm+8G20FcAIAn
Hc2m+GvI2K5LMGUgurvC4O9QE1kIaK97rrOVzy5RGzNILiYxuGFWzQb8aOMODCClA1o3t1jRL7hz
c6FoePVAn1mc+amSDVnfFgkw8vV7g07TuCTiNN2IWx9zdmNKvyRZ2sAAq7hVAfuDaQJLx/R1Ly9B
y6ffesvU7OI06H9zbVpLk9d/5AKDiCGGQcx+4RpcD7TO9mx2D7q8o1HD8JXIVup3qi1W49p0VWt4
QxnCjz3ilV58ChxjyaVfYj4n13BmebqhZy8bSGVqJZenFSapPerbARxbjQxIIftozKOfvU8cJUzd
Kg3myPXaKs1yL9EFH8iuvm3/fsU8s+vjepCl6VeoDfV4QlZ5seKV4XHjUe3Kk2j2WrYmRXaX1a8G
9aGu0G55ljz2fn/KGrCkGy8kiHaCZU49ySoJJGx6uWtrhiEelLYK0A6HOf6z0o6ayKGSZBE4go5X
dq0otpGDfA6eHkoBrU+tsDItBdR7QPIfAt7ZJfCg6E2BvbBeR1KOqZte/EoUGlu9/skRBYQpyGMV
XupWlPjPEX0APXhiZdX41QO+K3Ldi0j00kJ2lBUZqhJK/tEhKEQv6qD04xKY4tqdBywBao0GplwM
VGR/ftM8i8chTCg5aWniNKAIhjA4HmqZWVq/lgW3x34nA13LjXVW/6IYvDGrhQD72pNz/hv0Wa5e
i1jkAk3qkya2KlinykK1/VjqUF4cECRhuCj5lLNJohxSTp/++AL1jknndif8AHnln2wAh9Lf26/N
tcOuoLSrgAx+UrKct1Iz3R+jkjTk2DjEHgA0blexm66EJ/Ys2PH1VBlfJOK+crbPjc6bq7XEggI0
IZNRgPRGtztyx3cw/I8hShvisODuWwic0Pu+9Fs/bM7yDqntu0SpanJU0hyMsG80QsdfOvDuPlc2
adFbsrniQHKOYtUhbjTj3k39cdcT0+tEAf4yOFb/t9Tf58Nzp300+iqAJ29GEVlBmr6BwuAgmVBC
kVOvLSTFMg2psloGNRQGtciVVijhOlRHCLv3rbkTavHWKAD6GhRa2zpLMq8h7NSOfgmQtS69+H7b
bo3cUA5SDGU09N4/GxoAaND8BrzhjgjthbJ2ZYAGRDMzXMYyfVRbfw2MzxNYqTFHOYIsU6Ro+sde
EEq/RMi9oG62kD/muuqR2HdSoRxLiI5k0DCNx20D1tYRj7sfv7QdREk0inIvyB1rdBWHVyXgINMD
7EaiLoNKcdX9LQES4LH6gt54ie6j/yD7hocc0tPGz1Z/wVe2CpT4ByC09Lbb+HLmNBXoNZm0pyhi
OzRWbBKCkUMKHuN0XCMxPBZM/GoZyC5BeBkTbhFItwYaoiDgJ9Ts0EViP+g2LbPfLQXPh6pBnJQG
YpOUmTMUfWYFLXqeGYkdv8n2kZHYaqHuM9Z6qYYcT46OoOu919ISc23KGuTvr6zVN0Xnb6NIcyJY
I006WBp7NePaLWOxb+Ic/Hkd2B6zxoqo7AlF3xsNmkfMlXRtpUQyKG7bYxZJsdslUFlRi8ItQetm
gCbD0rPwQQ5llP9eBiPAoGHkhVBgrsd+vXCVrySFCkMzHyz2U3tj3pMb8jFPy6HDrSrzvSjh04Pe
y0jr5hwSBfwU5uPviu/k4AnldlN7vW3+Sib0w/rsvc6hBYcSL6wDxY7KqrIZ2b0U/Q0T7cPI5YXX
8UonD2Dbs7XO/DlRAw1DbrAG4E2I3nGk7PLxQRtNK/SVJ62JrZYwG1RHTjp8Pf9PK5339WgJ9SSo
+5Fj1gAeSvtDF/9pwO2qyk4YJgvbegWI8mOl8xJk0BZV1IJPBsBG8ygaiBzH73oFDY9cOLl2SDow
9Z4kMKWY4LiYOInbaN/3zzQqbCRv1jisbq/+Sqj5w49Op/AsOtJj8K5i4ogcGdH/NkhDAykG2exL
5r/8b4ZmCQoJ4wqeDYaa0HTjEeEJYnWNNJiD0RfWdP04/XsFv1/Js0UZfjtkRKnIsbMbtGjW5cpw
ZLQ8LTDtecMawnS313Y5sQB2x7Nndz6gWZMaLge8X8dKRouLHHj2VJTKLpGRgULiKhw2tXTX+e+3
zV5p6P40O8sTKIlI2A14BAmNXd2oHMxEW3Uar5XgAYBTq4fEl6nfS8Ydx3CbMD594vh9tpIxD1zl
0casEBqUK1U6DuG+ILsSDMRS9toZr3oGgTAdieR4SnLNZtV7i9dNl+W1qnTe7WVcjebOd2/yRWef
S9GyClroiB/IFlSrQw21EgtTUS5dxSCtssGIsYw8XzQ6c3AgN+oMrW3JMUrLfdvITh18kMgVwUHK
EC6AFKhPMegCwdzkVVPeQnS9by/7Stv659ebOb1ALVKWTl8vRi4OXusNZqAc86Hut1TcSXbjgtzV
MsFy6og12UIKuZZsI7UWw7crKeD54Z1jTqSJ/L2fYsYazJno4romxChB++1JrvD6FMDHVdu7GlBX
ixMeS6ZnUZzvDwHIj/ERfERMXPC1KvUh6KbHhSN2JWP/scSZlwPvq+TXPbZaA1alL+9RZF1w7NNx
meXRPyzM3JuZtkFPYrg3jVZ7P0i8tItWtfLVUgUghA/Rf94+Pfp0Om4ZnJZ8dmnCQR7Cdgq6VX/w
OryQDPXuMn4j1BOS9lLRxkJXy+LgatYlwyFatkqlOPVC5UkWT74OrEaN9m2ubdFbYRiHpCumPEnK
PbQ7IRIdg4Y9dcFC6Sad7uTgRQd1mdMWIx6sTxV4juopB4q4yE+I0l5902vCTxP4gKgMLT7WX2UP
GSXDTUxxEEguSQdo6o63IKEXu2T4ZFq11xppY/hfyqC6RQhOMfkpiID0+jIx0ETGX8a4r+p7wTYD
YvK6a6yAByB7E4+R+mwkySlQMEOZG05X4FpUAhRixoeqP+V9vVNSsTNBonZ7y5eelfmAbBeiiIFp
AXh5Z3AxDuOm9vAeb9AaWNU7aaEVfAWM+DNSmJ1ZSQBHJI04UUP8iKHVgwyKZgJGWkVlFg9+T0oE
WVlbeg0KPLMGx0huFxgFMdS3VAuRdW5ToDMghNLQped1elYujt6/aM2YnXUSwHNGU2RKmfaeoXaj
SVBV3GiQ7PLLNyqpd2XyFqSqLRmDo/sPed44USQsSgOLgC1/4bNcKX2eB4/G7CZgjrOOsylUDSX5
d1w8VE3g8gSFSm1jdGwVju0OojGN9iCShULgVfd1thHTv5/fwVQ2OZ02YmTxJlJ9D6K0SFvyBTPX
36ozO7N3PqrDCvVd2BHZ+DpUEZQcEJe7knmfkcZSFXhtop9kyFJMyExQADb8fz2Nszda1TnVIxU/
Ie9/RQ35I+X9sTIfqbmVMfrf619RsQ6gAgI6IGU8QFcUXEXrunnUAZcNoG+QSmtTWRrfWdr/2Rs+
aJpadxQ/SuvMZ9SkzUr+tTgWfzmaNAV3Z7s/e6eNYUzTigH9GEvsLwB0JyGop6AzGHNo02Co2oob
9RBk2tOoQHCsfio7yYaC/EpuB1ePs6VkadrqG9dvPjjqdwD3k+m8S+hgKOhUmiPku1n+EGaxJUuI
ruVw3+LvBNTD/RDyjiX/klsNijagxW7Xo9+ulSXl8u8o4davmj3lXEpIUnA85cMWTNOpw7aq3T2Y
phe41avqgLblRX4B5SnoaNbwBcszlFdf4H+fyZz5SzPKShVcQeTIKXlnOHM0BN2P33ld/lUnv2J1
oYW/9BlmXrBJgy5ppoQG5LsHIOItA1mbJgcbqWWroFvocF096iaZoJuKrKkXb09EEp+pyDCS4bXs
Dvrwq8gfbjvSq0HSmYmZl2mEmpB0MtHnpVWlj2YUL7jq6yHvmYmZF6nHsi+qKUoqMgVqqIUDGaAS
aB8RV3alJC+RWqxT6cNUiAWdgscoy+w+2VRg5vTBx543iRX4EKxu3rn0CF0eh3c7ZXwEt+/CD73+
+J790JlnKVGI87t42gsPg6ndKXLjP8zpbbA5946AaDvSSMMdbP0TRzrwFiefl77FzOeEXUSyPMVG
1aV5HzW7MPigDdhn60OC/AjCzOA+TZ8VsIAYj1J5p8rDymzl9e0DcfWd/7cJdFbhNgF1UzoZV7qo
07XU8Tuf9c5YguPMWKKWmS7Lhfc4MzXzHl3dQdlsSqCnQXzVDm3FcEMPcjc2tZXMgsjp0sTp1fj5
zOLMXcgEZFdZWuJCVe8GyIx6ztetAidJVZTy7zJgniHKtbq9o8rSls6cRpGbykSSCau9/Nq31Kbt
k4nKZZieiFYC0ooKLdXuZOaZza4IQqdvYysBGF+DkjY0UuBkdNeHcrGiHsvyIIP+D2R360Rn7zwO
d2LIdlRdFkO56uvONmsWYumS2dVliJ9dUdtYiSOSNPDkpPhEhatVVtlgShzAWiDvV8tJ4vUH2ESv
B+IyAC7NOf5oyKH8p8F6ZwvdCfVPLVxNjKkSRvLjeN8G97zB1PgyLdT1wOvM8mzdZhTKPjTYEGBY
4xum4zWvRikJBfTEA1OYHbpLg2pXH7Ezg7OI0pBFK0ccBk2e3VfQsEiM+wFsUYqWO4Ha2JiVWXJ1
V8PnM5Mzt9+JhOsQrifHFAnF6LWbiQUDGCigvlU7XaSiuf6Q/fuYsyegb/JOUqYVKiqaEsmbwHhs
Bwbh2xftWr8Z1Hf/zMwcuAZWP70yv8+M7KGY4TRgih4dDDzYnVNZOebHVpCjiJ38dcHyddf9z/LM
dcsDyKjLKTyTIRCZ5926Uu4Lycf09p+82sZR/SdMVpjJBStfAVzGk1/fQyPNXfgVk/u6dKj/91cY
ZOa7Y80oIbiHXwHwjSujO5Fpf7iQN5LSWSlcj5k5XTtumgBlgrBchUq08HjI3yyHP37CJOfyTzhg
XoXVVHms2wKQlABsqtUob1qKdqxgTsf0nRlBwxqDTBqvHupJIWcUJfReMkvl7QbTsI6UvgXI7tMO
SJTqDVBbwHUTBCYBShM+FNJIexr7YwEci2T2DtEfCTCjgborq53axF5pBG4HjLpm4H89fAmM1fTs
kyZ0VzYhImFIrSXyPcvZg+rXdsTeFO1AR+owceQd/wXdcqBiJEcl4VHxIajHxg8J1VQdElAyPXHj
98C/ohRDTtpRTomFtLNtnyRIBaKgbuUYl6/CI5UewvIQD/iJ/ZsA/KiLIqufjh5AbU259cNpCm6T
gs+ratCspvsh+y1Xv8bU2LCydGlNbEnLXAgNe3Dqdj5Ay7jGnIKORBrvsFWoAzpSvjfy7KjyL9H9
kYonrf+TSX8k9SucuFFYakUyHtAIXI8huvfoXWISdS/S1gqzsbaVoXowuNpsh5G8NCrFnHAu9ENo
NpiAMNldoQZbX2ChvaI/kS4Md1yY90oWHEOqbkk2PpSqkTvKoP2+fYIvXsrZ6Zl5wkEvorLMGnKS
tNZtqPAqbnhmNFjpsDTCf+GSZqZmHhDKhO2YYQzlJKpPA81KQwmQYS/Rny4taOb4BIkz5g8CIE/9
d1XIFubtXCkBQaX+31dEZguaOT+Fpf+HtPNqjtzm0vAvYhVAgiBxy9RJrZbUinPDGs1IjGAAM3/9
vj1btdZQWnG/9ZXtGttoIhwcnPC8dQntBQi7GPRK2vlzHNrQAcudMuY7LNW2TIubCFpfmkzQFx5u
vl+6TxZwMfzCAg6jLO1OQZak0TmSWr+0bK1z4JPz9vcIy5A1qlvKFqX8qHZL0LYZ5/k5V7ULpNd9
rzW3dppd5xBVrgE6+/7LVnbKkoAoR5YVFBHAkzlHTsLuMhsvsed/N8bFsn8IKgkaShOtBBelIRiz
n337oEZ75Xr84jtQHAKaqMUJnpPLhvSppHFdcjGDb196it6H9p1Af973H/LZb4O79nGUxZcU1SDC
vqjRb+inu/QmOsh9fbTBMdlOAfUzTwCQ49sro6592sLDTgAuSUtmzicuzmEm/Qni0XDi/O+/bW2U
hWPINBN02wajXFJ8PH1EZxWiMsG/G+TyIz7sBJukDemLGOqH0Um/qP9GjxWctH83yML4QUSEWqnA
ILlxFULYRyHPZ6bWv1yVhfGrBBRqm16bTxmwg2GPQrXE8gsiV2bsc/3TYsstLF9aCBQZioicJrwj
dfDC1Bl9bw7UVzc8IFuxW8uefWHV/9rjC1sXomyytElOTmOlB6bah4O9sZtuP9qrItGX47Lwpz4O
tTR6RYECFEuDWVVedt3ujMN8sD0wMz3xuE6MXNngnyxdOUjNItgWZn3MK+FU2RPja2b8s5f+93L9
aVb7sMNDm83QSbrYU2ApkeB0e9uJaoQMudf6BMBhKOwiGeWsPyq/uKP+msyFmRgHgFWgYDOfBlDS
ByQl4vj9+4O1thf/NN1/+DhDjGVYGjB/w4VoFUhfgozwBP1jF4yzH9Wx23Yrp2xlMy6DhLSW0Hmy
2Hyqypex4H6UQzVITO6srz1yPj0aFwt3+SUfvi0Vht4q6LOfJNWlAxWObUYBM22Q9QOnYkTpGfKh
6IifN7OO5vHy5/dz+znavBh/YU9GXMTKqrB8pc83usv8aUaGvHSq07y1PXQ7n7odRwQc8Or8pj1G
scOv1zDvXzghf22hha2xmoZOOfpx0FkVA1OPtzpBjb00HFY+VDxBRfWrLKoV32rtXC7tDe9lXCHW
fspFCsQRdhKeL7Vd7b6f4JVhlqE/hqRHTVLYUQEx7KiNPJDqHfSq+N8Ps7Jh/7R7fdhGJXhJNI4y
ciLgFAljRqOGuTfbH6b2H3cJ/71h/pTSfBiJF3bdFRKUkUrsLpUyqrsL0br9/eeszdrCqBiiqaRQ
KTlVeN7jWYeiI4D/8GL7fpjL5v7mIjAWzgdvbD7qw+WYJ9KVSeRX+XOp33CG2slyLdu79k2XP/8w
caQ3R2IlOGkR7zzTOIYxgpHZ6/dftDbIwpxMIZilY4vtRlEAJIbZa6Pem9LU/36Yz3Vai12wMBtN
1kVKAbZxKiC0lOFaU5E/W8B56JpbtjsLj3/SOxLFC98PvGIq/ijffphEu8/VlAvsPpu2m6oBOWg8
VPXPUdYOnWyP46tJHW2/H3TtcC1MhZXRiOQzVq4ef3RodDYT4YbQoeyj398PdNlv3+xHtog1VaSZ
B43iFFuJ5uXAQlhrvs/K/lgqZqWxVU0G2sNPqf7I4zNFIIRma7fn2oXNFu+VqoJDX2vwedjGCMyr
4iR88EjvgYC/kuf0GO+0lcT+2mct7MVktJau95g4CEgAFIMujre5jFb23pqTxS7L92Hz4Z2i4pbh
rm78yQc/fvqJABhoViigvkBeSeyoB7wu1vm9KxuQXT7/w8Bkjjop7ISc2rTzcjr6GRJ5lpYDO7F2
La5twYUBEUKhnFzDeyypdE/jh0jNK9P49VpxDsYM2m/tJQ+zRj24GqQOoxtBBSPmXhP+5IXyvz9K
X5v2f0ZZrJUq61Y0tJ/RAitcJV4EOU4GymVRrN+vqcd+vTz/jLVYHs0wWFo3HYIA3dOJF+Ouhe4F
bpPvv+jrlflnlMXKmHOSzyklWJmCeaVxNcf2v1yZhVFPRT5OBMyk0zwHDMpLpN0zU60MsjZZC2dv
aI2s5/kwn4q+RvlV5IYltoHO/SISK3Z7bact7LbJwpjFJmZMVUj66I8lWkq01Wq2lVGWZe+strNs
svBBKRudzEi9Mkc3Hhz475d/bZhFYteaTK54SedTOG/LGA+78tSv7oD/5V7/n01mLyz30BlV3ChM
WTYBmjcr8cNCr0ZoXBtls4u0bsONbHaqUDgMoJx/94ULI64lum1FHF+YoYy/FagNVLov0X3y/TAr
lmFZ5SZkWRNdx2nNw6MKb6tec5MaIhnaSxqvktUuN/bnG/2f+bys6gfL3TcEElkVzFCGQmgpO5dl
11rzmqRXVDIorua+NhfOROXm+49cXciFtWhQlR7OjXGxFkOgIMFUV69Gj566+q0FwYloUMZMM7+S
Kw/KleNtL2xIYsUxElwYN0VhrA7KQxi2jsELx4z4ytOKfTG3poBanQktJ2IvBetZbU7DZKj51FI0
XgqoNXdyZa98OY0fx1ichybNZjGIHNLnbXffxONNXP6Y0tK3qxfV6SD2G7sLPbdvsxXb9WXM9+PI
i9Ng6CkNuajn00jjn4k07o28uBVkDPIsfrFR3jNx9J+CUnaEbNquVOXJLHlgogeVTsLn4HF9v6PW
Zvvy5x92ckGtRFZGM59iUHFZ8otJtfLJX1m4j1+8OCuUkQG13hjBTp4JWuC0bGurtQL2r/bnx0EW
5wJtfWVvjBgkN7hTz9EmQqM+kMtOCcLm9zP2laH5ONTiKIzU6ICJbHH9DPVRiGZnp1BGG4xTOERb
fRDu98P9oTwtbQ04zhxyeXCs6LKXF4H0XJdzjFASdMqNaXLb7sgU3UJ4s3AjDRIIGu32LSHHodVh
EKiYzrjwX8tqfq6bcdroCu18JVAaXpW1XgvEtl2CqxgXQSeMLVrnYSXD0TUm21dJChbZbQ1oXFLP
gIqUEMOdyZVmz3cFBMxj8LqnSLuyoQ3jFGN2DEF/5vC8IPgXNFkEmhpyvSg3szmYT5btVC0g0Ok5
NNGgWOxTcs+75jmyOZLWrX7g5pAhEMae0N7wlIJb0qPfyUD/Z55TiM+BmZmt9XN9vRv/ZzaXXck5
q6yRtymcoVTbNbO9CS99ZjoNVlbtSyP2zzCLa12/oNvrLJlPnQXCcG1sUGwQTHrmpKuEgq9P8D9D
LWyZqEdmUo5oh7RMx9RzlLWGK0d4bYiF0arirh0GhKBOXOpu3NxlFvW/n68/YKJvdrm1sEMjGkn5
OOErxhGEaXBAZ9RGN8SJ+zqYpHJy9Ek0D6ZWoKXUdpPhPacA39hovc+VnTlzGXtdBd0Vqe8yLo4W
uSIzfmfvKt54dgoqb246zEDTfrGT0MvLy3BjqFvdpIcJj7vSDCL6OhVnMr7l0c+iUvsIfEN0h6Ck
AVAQTGmjacea4n2Y2cYtbZvrUstf0TjDHJSjIsbbtrnf0RGNt/HKrf8nmricHPQXgj8rhMX0ZVOk
3VuqTXiFaG55KM3rEHVvYW/4HfTSGTzSrFQ/ily9ZvgYjSe38QTmRpQ4c2W4nX0IjV0Z5duxBP6P
D35JJcQue19PI4/PwxONbFAMi75yWA9opDY0ALx1ZRAWzw1dcSO+fGt//JLFZq2nPkbUH5e7JYBw
bTCceJPhuWw6HwRwN1SPKfAzStzRBA3R7HdCqFMU5j60dPAC+Mq+/iz7hXgXquZMBqwPhe7m4piO
KesnyLpBNLJQbhn33jhcMKjojpe1J0joD9krcASHKKt906qQrDfAVorvL2ztUavQUzM4PFdeAWCF
6HIXbRYQ/zBXPKI/4Nnl+n/8mYtZS0O4QUaYGdehRp0/1wDRN5PNUCNh3WlzZ7g5mHnFUPzIqZ46
SINtUA2LQvcYRjeLWrIvNVTHGlb3mlLU6Gk86Eni9hQafukUMK3bTWXkl3PricRGPSUaGxnOV5gK
L4MBI1ILpqrGkeh/Zy0I1HZ+RsWQ5tZFHoBSeCh0Awet2ubmWfVgalL6SFB+PIIQpRlAzijht6o9
tdnvPBw3pAIYMEXPVTy6hZa6NqSAcatsyqj2S+1nbxtoyu9u44vGB+QvVmbzs8zuZdGh9WVSQ9ch
p7pwSFCoKQcrH4xrCy87bApf9bjVUE0tQGbrvTqEiHaKOqsroUEOl17F+UmFN/18oKiRK3l3SMPk
yZpyv4cWH4iiex0ap5mawCDIPdYNvilvsqJv3HZIAjiZ+wxKAaUuXpBuh1pLPAWySNCvH+5SRVa8
hS8P2MePWzhCICvyHk0MBioy0dpboUF6ArYkdxjasbKN8ucOf4+CLOBO/g96RV/drh9HX/hGZsb5
ZPeFcV2RJ2pYR32unXimK6Dmz2WnixW0/3ZaZWENpdbjPAwuce13c3sheEQ30KpwsBdXxfC+ci4/
ftUi4BBbIXhPljRQATrtGJKuHf/FqeZZYq1s4quL9sNIy7TSAO6MklB/vg7bYVPi8qH9KmnoMjmf
jMk/23+ZU1JtrqdhVGONeIWiP/CezRn6Yfwi4wFqAuoPcgoboBk7G95fQ0OvmdEODRwa1FMDG+3R
JTna/NSub96V7bNMQk2jwL3a4qeR/fQ44nROwp1jp3Y1t/KtfSGB2oUeIzRTVvlgK5Oy8HBigNkj
jvbF686CIWiqc1H9P2LZH5d24eDEqMmkpL98W8SfQbB2rTDaj/njih+18h0L25ZMRarZCPai96ze
SaASc9SSCJav2NAvH9Afv2ZhZipq8gmF3ziB+n2GHuxZzt4031B10+RAurQWLm80pbAV/2HtfCzs
S02gGt5MsC/6AJOLh0JahsH3M/i5i/Vv47LMRVlDBf1VhjEuvDQNFn8D1oWDXvMDhcLdaj3WinEx
FsalVrkMm7k1gPY41lWxtWzdFTLdpGPuff9ll8n55uAv01BRJgq9ITBjSc88LYXcBNphcRccutbc
DGIN+rBymJc5qVgVumVpmMecxZCsqT01bfW2/0+RuH+v1jInldWj3mYgeWG1km22zzbmBmpF60qY
FwPw3eQtDIQt+gy8RBzfMeD7snGqINyhz8GzIEEGe7SeHFqbvoW9qGYRG2mIfWGo42hZd0IOVxry
Q9/viZUDtUxBpTVe392fzZ6M3ljQq6gLz98PsXLfsIWpaDU28Pribk1Duisb0Cu63E9atBfkEEzR
EGRb2RJrM7c0EpCRaAgEO66VBZKdmTs2CuDpetPPxev+bkssvJA0HMSQJ7C1YwBNhflgHLJNA6kk
Mh/07bBd63lbMRRLJPIQTdOsj9jpBjoBRnSFjGYDHRh7l1Rr6I2VocxFwpoWWKqhwt67sO9ilAGE
Q4hGQ4Vh/3Pe+t8H2Fw8wSIS2Voy4mBdStyig3g2Wx/bPSv9KD3yN+gZJGijuhy1CE19QNfXEHC4
6zfkda1b+jP6ffFTFs+shDC9wksPP+VkPQN6KIWbJJC+AAfWNeBjXlpjcrA730ekhwESBxHWOvR3
kIw4s7vvD81nxZnFb1nYG2WUJdwt/JbW6z2a3kHKgGm+iD0IcJA2KCDEBvVMC4JLXbsdH23kP53y
3ng06Fawe327JtG1cnks+cdxk/Z9G8Oaa8O4bcbbEbSLjAahMaG7e6WX92v/3qBIDOmC23TZ0NaR
mZGoxMnq0V1KM1cCnOAlbnpNfehPUrd4W6uK/rK2AcOZ1MaL0IZgCg77hzh4rtqxS8yIXQugRLMR
HA5NHlI703aszm6AXXYvpJJRs/YQOfDb2D4Mo4o9adf3CkzF71f/EwWLMhNqMwz5D2EIA3mmv39N
n/QyYxaS25fSyIusL3CW9YN8YN7gNbseTYTxUbspz2tHAHO8MGrLkRfWWsNnIwuhkSNowdvYUE41
/54RVFM0Drh+MEswV6+s+K0D6USgO6MocCpa1HhXzXGQsWvq13q+mcEK1XOgNlE8ihaLOnwetHYL
hLebgLxrgFgUy9gb9Mzvp3Tb6K+i3tpDnrt5g0BCDMpS3aIf50kn06EuqxuDMl/wHC1KAHqYPyzQ
AAEB7ObZNRHWG0F1oTtiJJ7WPHW9dIg9HfR0BMG8Pja08qiNeCLtd1ldbqyh9Yc59cze3MYlyHtZ
6NY9xFSLKhiGo0GUi5iaW8t2WyTwixhglFq4mbV7XeFjZBRAP6XOOBihxT5BBKtLGycTV2NcOCLV
3Qih9LggwAAzL2sew+RWtp2f5Ch2G2KHIOyCMgkPcjwbkEz1GsosiL8X0JxhUPUzOrhK2UtU3Yc9
cfseOD4WX/D0TxAM8npmOY2uroz+0ZZoCLehtAFdU6vXdkNv+WI4z+BbyaS8quTtJUDBY4ka1+Ia
CVh0SF5aXAxwAEFCJPUu57lnQJoR6JRrhXC7ZoLWQjVQvB97mgU6693OaHyuT9vUtgOVaZ6eoylq
etOTFJDU1068J9OtNjwUteGrvNrlonCIDP0+A/oxC286yvcaT4OhEU4moWc/pGABVIjaZsg2WVe5
grznVOzAVDwaZbwhpQKgY3BS8VRYAVx9t1XvfW7HEHyibmSDWJxbV4UIPRtqOi1L3YQA4NOC4Gpc
AKe/I4qgh/5cQ/ZVXo36UXEo2IhnUtSuSaugN6cjnaajjH5l87jpS+ZZM4LD/DmpsNuGMjAmzVf8
XFDqiAkUbJ1jt/VuHN2F2GYqbL0KUB2dhn5DzJ1mEL8ZHsisTnreBLZ8Y1HjjTLZCqu6ClFtYaCJ
b6oqN9PRCHdJ4fH7mlW3lkr8uXptBVrjh8KP6lMri22PlMkQHxJl+1pGEXlEczMwcGli+ikCT2N1
0PmpYHnQ85s20fdVrTk8fLUHYFW0x76ikFt5rOttrWr8y/2uAa4viTWnt6B9Do+1xC6WwK/GqOAb
kjvo6DiWDiBJX3mQ83IHJbc6DmVdd3stKl0O6c6qtCAz8VaAS45tuBuVhAfQehaH2rdWocNHIj4Y
qTuLlnc26T3ACHcF6qlLmu3rmECKc5NWD4M424NCbFQDJy28TeRbMhenrO0DmqZuJxLXKiCAxugR
PEr0MNLT3E37hCD4IA8N+T1rv1Ed6IDB/b2V/XTHwtZx6JRBnYFwIT7BYMPaLjlqScgRVuC+kC6E
vcGCZV74gsZATz6oQ/rUwN52Z+LkG36nHiyIUjlrRvdTFHrxO/48tj/cPaJXYoouv6Pxw03sVmd1
MzzAyavO5YbvyDm8Gt3Rb13U7nSvnO2KzZpv+en6W/6EpReWMkSJQ/yE9MreAFa8r16jHfcu8CYC
X7b0jZvvJ/+rKw6Tz3TdIgyKTcuchhqGJGyn8TL5F7+vccFdHYlDU7d1OJ7bulMG5GBZ0LBfC/b8
ad/66Ln/99f+M/bS0UNll9LtP9crcZHRcsuHZGNtht20rVfAQMsH1nKohR+HipREL+ueHGP9SiJr
kDX/qbP+ZwRIjFgXX4HYy3dBa1izKUrE5CZLBgk9mQRBM+jxDu39ypJ99S06yvs4HBI4Z2LxsLK7
qenSDvjGwVVXKSB4j8gfQPSz9es5IN5FyXitfYh9tTMh6aibJmL26FhfvlBJLNMprmdyVF2yx5Je
pSn0uzq5kwn1ihnx7V5zZujx1VAvCZtfBAWODOIcejOD1Q5DriXeAHIEgWicweBL2eZ+LtV2qtKN
lGgvhdiDBvavzXrHkj8se/bJKCDYZiPt8ThpN3a/k+1VIk2/q95FCJpYBbou7l1ZYp9q810Ox7yp
EWwX3B2JvWmTG9suIXnE92S+Z7gldHAjs+J3ogu/0viesyddnpHIoxL99slLUoFvKm9H9p42IRyI
wuHyHZw8J6/6TaEqJ2ZPGVwaDarZTTXj0oH332hQk4udCW2Jcn6J8nif4LbQsmxXx+h4iJQ71rUz
GZpfyn5XW+JI0eVBMthiwye4+zSduhM8CppddZHmcSI3UXGGFXC40bmNPCfjpkKSFDfUpMkd6Z9J
ep8hu6Pz0CsLZDHY/WWCa8jbDXnsmFC0SRGZQzbR0HC3gHYm8+e5PlSWFrSIEdr1K21CB0R9Z0p+
6mR2cbE4Wn9mxXOJcimK+1jtIEHhDvXoQmzaZfhrFTZOPLxnmdrgBfLcGdDdG540nQUmUoS8QV+4
Ig6aOB3SoeTKxFsRJGreTk6XmQfaIF0TPYbmszng1sq3BXI1gzzP+KfBkEdrfG+gimeCuQrpvI0Y
tWAgeGc2Py6ijjluZVx2TbEfp9ItTO4yFLg2A5Tjitsw5U4JtDGPkEvl+m0mjF2uoD8NbEGlNz5V
WqBdPFSADkN9OnAFySQ0/lgd0otmfgDKwykvjxmU2ldQxERf+VMJFxMlJF41ly4B4jk04Ucc2bQf
EswmnkEJgu6zejI67hIKvfIKYnvjGGgg5E8qaIA+kyZYHL0RJPq5h/C9ykC/QQqOseteVTtAXAor
d+P5R57wU5KNrj0rKFf8kn0KF0t6vXydzLdZ3PTNJfj/3iUqUMV9n5pOI/DKNK+Ni7jNEDoawjdV
h+qz3xZgUjkIi6EZQdoPaF6wt1XTbif7PekmV1fUm1EvYs/nGM5aLyxQSRo3NeBnIFFdoaMhgi8x
jkeq7A2ffzfdeydxGyRFgP2705Em1NA2aBTnBnCnMEMo4hdLJx+Rg52Nd8DQn+eG+qMqbyw5BFVR
bEf53reA4lg3E0QVJ8ZdhUd8Rc/psCEm3BmUYnQZ5LNm8zg22ia16LthQMsMxiK9VEL2TpgchjJ1
C7SkzXhSzHdGBYLeiOB2sqkhiJjdmjAdhf3IoyvgIS4PRlcU0mmwvtwGp0eHuOR8DxGmGx6nfg5l
gl5DI1QVA1NY7DgZN0oMvpYyD4oZCCdU5rbXoMHSXkfoVFE4VqEagADxixoINcGx+Dsdi2l4IOVq
vHcEfYbwuiv79354yk0KulYL8/GSaUfWvQ/avutjJ4EssRohPWi8ZdZpmqrt0HpRuUtaeOaF6Y4l
LFlRe0jZTmnrRxqKmNp9Um5VZHvJrG7CFmU96bz3G+qgjWHT9HcJrN8U3c7ty2SBRJWg4HCGJYVy
KzHfTZ6j4Sb0iTZsplBAFrg+9Qr9PlDjHLU72uCmYH6JWTKrIrDC0SFCOpGJVrnjRdcsBcXdrNJT
HkN7rrCgj8zclYtsGczAlfnXnbJ85BZ1SRmzpqNq0AVnuWmmtmMG6FoXevXQeRKIzy6CzidqReDm
gjbl1L1w+tHc20m8s2biht1a6kYs45aXX6XbkG3ANWfxT6INiaVpA6P2hIgT0Np6E1SphKUsUZ1l
7xBBdY3QutLkrcZi1FkpT0/fG1B3Zmhuwtqz4TXS7hqLOUM7gZCbP5qN9TZIsUs50OQmDBPvXEt7
oNj+Ztqe56KDj4BXhbqwUaFGW/80EpgnIPYtlrlNhBw1dD7S6KbNn/PZdmknDlaGEFiebuuwqZ1C
QFM1oX6lQwIrAYNjYFe29QtpPHdmzbWu9TDC9rHLaifnumdCDHmyj7Y1QvU29kfSb2r2mNg/hgER
RqBL+HCouLgC1wI8xMMlYqCNZDPMZ4iOuZHUPNH8LKPDRYGpzJ7aRn9B80TkJr25Y9CMMPPKrUSz
gSKPYqCc4IGTGFPQQ7ExB8OVFuQGRZ+4QW0PDTNre+oSIFr4lB9Xb1lYJkxWmmnZkCNR6FVyQeyZ
n5vrbG9706l6NG/Ta8OF2MQ9D8ZjtK4x8fXwF0eaQ+EIufW/I0ZGpQuqygpxm1207TblpjtKfz5k
D72Dm9dBhch+2sI/jJEhX/Onv9y4ghHGTYHdu8z0ZFZKwmSy5yP2bBaj/iTfDdHLypn9IjCFaOA/
gyx89qpKwcajOTkapzmwgnoj/HArd4YL7W+3WQvAfTWdhmFbFCRBHRi3RQAuAm8txXD4JBZcInCs
dnpA7voD/CYfst+4+q7Lnbrm2ypDZ9CamPYXnrb1cfilgUpIPWrjPB+NGJIW1gvLHr6fTtv8ygYa
pg5eImW2zpbOPKtTa+5HNR9baLBMoAjNRuJANGUr2tivhHVIyZPdPWrZj0dT+xnNptv1eOHj/IOG
HfDKDCThXigR+psKL5ZoQp8hRA91eKoA3KV+hM5YMum/cvZQIzKNkt+kTK5qDRd6F22Yeii694u+
qKyYo6Zso4fl796ExvLIAl3LAmOuXQ69XGoftUEE1YVDV9cSWCjqZvXvDmi3AQoTFsFbsckgxJEE
U2EHUdihzpXvkqK67abwuTXLoE7DR0XkrsNdB1wOKGFyY1EUymXMG1kBqDKKDMiwbSF9hGTVNkKT
xBjeWQW0XoubwY4hPg6wcDtB0d70baqC3gIQvn2pbPwH6GEt6YOqf3KjDmqIKE3TWzPgwzJ5FHMT
DDl7YYjggHx01ExAistfU4p06EC9uq92IaTYekT3KuYPCuji/leKMqE0QjwHgpvFnR699qnhSwkj
a6LSGG7NZaksgBXn4i7Fld+nPUMzh34yWfxSIuGVR5DbwTOi81Gfhnx20FUNNKzvuYGYWohYVE5Q
JTr7oX5RqmZBT89hvm0ijt7Le3CEHAp6K0ruDnqpQepeuCjYBXGQOEmSBi1eHV17TYtXJbSNQIio
1NFmC+ZrDY8Q3FcILb8O4ppbECCBW9/YncOheQQdYkgsARnV0aBHUTNKpvBKMKCkgrrhqhP+FDMU
4MMBEnhflbNHstnP4x5XyLQpagw8C6+Ho94xgPyNAg5T7lWcbEjIPWVrrgk5pkQ8lRbbauZ924N5
h+zRkBtQZjKOkT45RKHDswN9tFcbsw9xS+HFZpWeiMpNamhuRuyAcb6Zah3EYOwVVm4zQ9tk7Lmz
KfjfHWq6oLTdsa0eggGqzy5StI4NFTIZv1hIDBCBgFv4NmBi4cK6logxQLHr7DM3cAN39aEG8scY
gpIeS73Et8JJxL3cdxEC5emzJDpWprrr6rcEIp0z79ARqF5Ubjtd3/5C4Tyi01CSE7oLUChqVidv
iiyPzS3eDyW67AEZHENvnsod1aIDY7f5RQGLnyvd8AqzBuatcpDwxWMLcE50NYnqyPjNjPQS4vWO
PgG1lcIRAhCmaV8sgsruUXhW9rPob7PuVE1yG+dkm+BuBasJAVr8H7PcxxsdcLwyRHE/9SwTKgiY
prG5VnASpwkJ2Gcwf/0Rok+RuJfZFbR+HfRbOBLoPgQaA2ainhKUgBxE2mxQYDI1QWE/lSiWrgGb
whMJ5ZfnAnIgXXs/oTq0eZSojuo1uAbpdW5EOyhzG+Qlwv/PHO46I9+LBKaE4KTGtQsggBeTl3ae
tmVCkLVL8WJ9mObe1fhz070gMryLVQ3dahmI4oXA6pQUAr7FjZqQULDRMYUq962EXPyY38Zx6zXV
vr4Ezlm/NaICeQcF14bvWzQiGuldDEHxHjDWwaQu/HvXxuu3TSY35g95H6LIdPZM8Mra+EpOz0D8
p/A0UxTl4jHZPNj6GVmWMky9qniMoKwA9a7ZxHOeo1oDHW+p1KH6A81GA+c0HtFp1PhoZD5JQh8y
uW1hGwTNwUDNXVGau5qZPp9+ZPQnyeS+beITC+n1CL3QQkM+p34xKNIuneGLih0rcN/GDEcLRKUZ
MkRN1jsjxhgEhLHog0l+4LGbWdk1lNoQtza9ZtShfPBA8VgR+bWOOHdYEI/n6SmpxTYfzT+A/amJ
rsc62xj5O2sbH4VDXoqaVLj+4aSuSrzX0wy+UZpCZLLea6Ht2r29lWG418S5KHVXVXKj6RVyv4iR
oxocbij+U6gvsXMzUKflEciX1smAFmzDUYuBLEM9koCWTyGr/LxIXLgPTjjipNixB95TkKOsIp/K
zQQhxnZuUCWJ5E6sebNlQ27vZZTpVQXjmTb5HRJx3oybJYwSt4t+Iyi/GaziKM3B6SuEAhAxMbju
GO2bQsSFh7VnRRerBhtsQFlOqiBC0gsyTIZ56rQnSn5F5SFqL5YRj/m8hGBdE/CofGzwjs4o30iI
b/HursNhJuUU2MiEDDlsxMX4VtCgJMjE5/YLbSD9PL7NUe22lKMNhT+YvQ73XPxG9QNoFAzl8Nam
7YVbx8ozeOJJBJNKZSGw/95p4jqLog0X6MVojGBO2EbTIqcBfLodJbBrPGhxxJt0Rt4/ztw0jt3W
rlBx/qCFlStDAQVo04U4kzsYMBnjbV6/iGqGNW0C9Jxc8TQ/gPDiVuDi0MiAysuPHPdeY+e+0dzO
AKSKjKE4DeuE/ItJb9EKeRTa1dD8UOCnQtOKJQxnvIF3gTIsgMy0nN+ame03QJlP7FCx+TiKM+Hb
i7x9hhAD02iQVrpT6CFCB5mna6YHEQ3HmCJPsmKvEDyI89HpBULpsYRi30vaP5QiweZLgrzDMqn7
CfA5wJgOKi+RwBz9hv/CkyMY9NY35LSZoMbR/Rdj57XbONJF6yciwBxuxaBsyzncEHbbzZwzn/58
9A+ccat9WudigMGELokqVu299gqcVV34UDefZhAznruSyc8rqSLMKEOy8FAEj5X8qc86PugL3lTa
cbaOW3ZnItqWiUtjdR9H29TH5VLrPCkqHJ0bbAz7/eBzbgyDa/R4c5GfJmHvy/R9V1ctfXPlRKV5
MnL1EAUFM0fJGyifQhSwTXlf6q+jxa3mw5aI3mWiYdLGek9pRZi02iVlWt0lXhqY7iA/KXO+gx84
Y2IaKP46Le/GMtv26mgHvWRbECBE327jp2IetnOiI4DmhlJeCQ54VGWygqhRepq6sJbtOFV2NNxO
X3MK6g+YHewkud/LibjqlOE+YEScZQd96DbAXpJyzOe3Ks7sSKP1lz+a4obBpmvMnSsa8C9rR5SN
2wp3mqAUPCVrP4YaQ4iuO42K7+TVtGsQe8Cyxx+tcYX8noSqnUWsRlcHewGn4ghgjX+NWJdxhszk
U7pKtF2UvhZV7pJMaieMPdXgHSKAVwPWzWFp17B6a4Fn13arsOhc8q7tPjS+iuKmzQA+XnyKM18i
bmbEAPyhi2/NRqeZDNwI+04lY4LcvHfYPRq/oOtDHz82M6efMLoBbPKgF5yEWkY0XmpJcwiFqLMF
YwjsfnyzhGZltineWPH/JtwxRQ+Wn2koerr6LAEqBVUMBjYg+3iujW07Todle7fmw5y+Z0wYw+Ea
vNkLrdXywJNg3fUnCH92kMqbNryN2fdz0VOLSHavfkwS71bqr9L+WKdPUYDTkt5tNf1WaxTOj1+V
Xjia9XvIj1b81oqPgy5icKWsAnHaNOADEohugzqzbodtzOy8Nj4zU6AqLFeReaOCE0ox4TjFZEOH
txHF2OL4qw2QVmA4p89LeudE226sdJVohjB0SmEC9yrdmkpKNV95Ngzgq1UCtC9dtIf5u7fTcQAF
XqVVFunxznhbWjKZmRV001errGwWymC4qdeXxnp/cWQlSsXv6yyf49tYb0zMXM3VBjyHllzZ9BtI
CDbhxhij/7uZ+2FG8sdK51r1NCAID0fWicHM6JQfxiZ2BHtZDVhSXsU3lynxf7f8f654Ni9Ua0FJ
NTmcj34OvChg8q9kbpsk3oVvtjS6f6Iqf65z1vUPEgQ3tcqn4xKdyfGsOMoG1g2E3BGrjlVx7a+W
yM5L5udf/f2/1j0b26l10ooF6VOMZCVPctpt+VKtoTSs5ycoWFiUWWvFTV9TG9tYR7PFzeRQwHiX
PsePW5X3ZUFWYCadZxxavHgV9+50VNeap5COvbBb491FuONvcIXH/G2ds1ciK2MznSPWkW8Ip4Ds
Zp4Se0ni7sGqLoEbP4x+WU1TZKQ3umYo5yO9fOrSUU618Vj8ju8Nzz+222iHzMChEnDpYnp3cgrS
tC49zZ/fk28Ln8Eqlt5KvjDI41Fc6zvSxK4TW1pXSLhWg5O70TV5TJfsw+W/cZY/v+wZMAcdPurD
mdhE2p3KnT1c/NbBrluHHgbNe+KjnHETreVrsIUV1iw3/L7usMHL+aH9vHgk/fjaQneARG7gE39O
rBtzUxlSrR6P1qZz22239h3dKd8jjOIlWwMjDK7FS2S+S2suWNe3Y1AXAzULljVrp9zmLwx+OJyY
mq6Khch2SpzIubiff3zo377n8pm+rZnXCl4kUjN+vb7FjjbXzQ6xZzqk5dkA1utm03uCc2nY/1cs
xteR/23dsw1Wt2VuBBHrwka/DfaKl+ylTfuUvGY2FzBrN+VKwxifUfmnfonL/eNh8W3xs52GN4AK
Uyte7pt2m+y+zJk8eXNxEy1n3/nZaIqAhtjj8hKfkxNNAxFnoLGOelNuzUfiGx3EkjfprbwQ4S9n
ffxwBxi6RAEpWfgKMbj588c0FK3V5F6Wj1CLVhMFmh/EO3VpEbR00xlXlnFvma9C9Y7+nzl6s5JG
NC9t+2mg/++D0vn3nfTDY+bjWMhFLUPWxXPiStZnUuxnisxvTPTJOlnjgUW6wsXHvFyhZ4/5j3XO
rr7ebAIZHGZZx/y9yA3o6bFO5EJHd3rhJWX2cWG1s4fcBqmv+r0kHztZhT9B2uC0xBmL61D59ZVI
qt5Z1kMsmtvSuh+olCc6nnl8bvoIE/hiNRPMKj7IMMQyuJFzIoJnwt4tB0BZdsUg0BZRDmpPYuWT
yG6uBCNbRyJ/WsdcjYYI496UObUUGfhTRVA1DMiS2L8JradUAAW1ROda7uroTVT5Xef2OS5aT8IG
SmT6leXNqmkEBumkQcpQUqd5ZUrjjRhF7wNU1Tksdll+K9W9HU+KYwi9a/kQDSyirgW67Wi+E7oS
cwQaHEpkKnWFvA6rhNEoXPUmM4aUzG5pV48nTardBO1tARbd00MmzOlnCWqACFNqfOlkeuKS7kaQ
3VBqYWAUYHCxkwrQVNJXak8POkNdiKtM6W25vIHLYsN1vm6rX3p6JTbAsXKyE9Jk32YS6DeMZ+FZ
D+s1r4ZDhNVV6w+As1edDwMj8Yh9nuJjHCl0AxNi9beUFlDJNEdK51NIvQ/M+B4LN7J1O6P3gfS2
DrH/15D+KerSTcKzvW+ltRGXq1S+MdWnMb3u6PW18ZckPGGSZy85AaqQ3+RaeKXNGOURnF627xIB
0E1QO+Zs7uOSLPNGhoqSuSYkFgXqZcFsDld30giee7zV1apy1NYHZ3wNpWejixx5hgSrG8ekJQYP
3DyTacbYC7JySplvGvr9GL6qwq8YYFeW0REtGCP5L0htVX40H1arJr9VTNsaICPVVJxgEqEZjPT7
vitNQLGG5GXCuI6tX0JEiAPdvyI4QnUl1dw6hrWS6xur2cfNaShvcuugFI+FknrteBCsTRWINCnB
ekrTtem/KVoMsIOSRCl3ckmOLNyjGixOG0mgye767koABLXyK+g9YWusAJ8dvz4MkrCaoNsU4aNB
AFZGSlBKio5EtI10W6vPA5zRqWdaDwCocSnv62G0C+WNuBq7BU0JQp5i+DbN76RT7kOtZ1Su2JF1
XXTzJtBxd8d+SLA0nl53EAITYiacKGY6RqWvWuoZKUhvqAh2xqJQhlSZ+gbtbeMJeetkLReT+TpZ
vTsYkIvBgur0ruCfdmLuCgRUyka8GfKDJmj2hK9HSSYVYNwhHEd3GmRPGoDNACjzyquLx9L334Ou
c+oi3ceTsZtMxS0rcW8pmE0ZnwnOcIb/KPMzSP5vyRftFH54AZKQs6vo1iBpRets7Lf1xBmXPMxJ
6eVStyqNl6bcjJOxEohi7xVlU/LbmU3k+iogdN+4LchVWr8VhQmmQwk1HaOscCT89WMYKM3imSw9
pZF1FBsJSM6EheRJ0M9zOJVW/66kgRPF7Oo0tiUY30WFG0KxU7PXGSS8mp5U7UFSoTUbntU/TQux
qsUWkPMqLTs3U81VEuZOGcpO096KAugvA5R+yJ6N0pOJ99TrejNDiPJ77KLIhQ9qwYbwahcDE3pI
XFZrY0pySmcC5xeTXNg25Viv8LK1oe66WTNusgTPJ0LO61c/560RthZ7MPQfjOGYEriltIAtDawg
gVi5+YMxvD5CHE8FBCNYbnWzU/JfqMKLAJFhTm4Hi4jOFLtxeSUHD7E1rmTLguX/KE33ofLbbJ4a
+U3zj2ZWrkf5sy2VtcXEbTarC9fpT0X5H/fcWX2oVPhKmewlmtf/kTEnhln0WMV2XE8bdXO5opB/
rij+u8LPykOllmS/U1mydSSveOx4Ue7jE3KOlPK0sE1HWVfYoruDg4sGDFRvfgyI+mk/ITkJF6vV
HwrkPx7AWdHIZasKjaLKR22A/a9YhJlFAIqX9JjLc/xXPXFWHmIANMqF38lHy3gPzXmVYgf978ro
Sxr7ryXO2si5ExQtHyiNjGvTBvh51A7NlbLX7fgef++bBZeAYOM0B22ZoW+FG83OXX9lub86BzRq
A5P/vXBTGxLc/5c9wU/1+R+P+gySyaO0a6uUDxhvx8Pg5i/JLlpHwWoJQNdI04ZktcAJhZN4hOfZ
/348l2qs82DKNlKiuPfF/2273qv26Tb9qF7LreRQtCMfcQsC2V1cnpl0nMyNvmfC5yjbCx/j3LyO
JsXQoVLAqLVUSTLPdn83BADSWUNIYpavU+itSoYup5kPSBVW0YCsQlGum/gjC5uNwfQKio9jmek6
A7wPpYNe8LysYlt2IgMtOKKxcvfvT/hlQfDXPqK1APPQ0cFpZ8VobyWDJCv8TOqaSc2WkcL17IR2
86bapTc/BetxY9jqtmUw4SZb1Uu8hRJf2+U6f+DReSXWFpdQC/nHx/btQ52dU3GhT2bc8KHkdUIU
uOS1Tr7NT6VHP+sqx8ERHeMmOPkrc1Ne7gZ+fHsNWMeGhiWefu6KF01T0YzavJySA2tHm2pX2F84
mM0oXd1chvh+wi+hoak8aX4BjIfOfoU0LyRNoOhENAPDpmWyGSCNI+JQioZVDXobTdeyHtnLpfbv
DSD92Pt8W/rsWWtBbclhYEnHcg4dc6rcnglHEtz7OBrl0b0/vpjlTTRbXtLMl6g/Px7HpqqiKTM0
TTz/2iYzrqSPqmXzDa5qp05wk6yLT5N0S1RIdoYGZ6VdUEP8lQX29U5+W/TsCyeNEptxGi4Hk7/O
nWiXbKp19tbcwuBMXgMXs1uXcbNrruJNeJMdJBuWWWLnR1JiHM0ZNpeI9z//+t8+0dkpkWh4Xg1j
IB+nXb3V9u3+12wLuxbk5N+/tbxcCn+97N8WOrv+RkMRYHawUO8pHjPtvvdIh7d5CG5y7HPO5gzf
GhPHGnlFm70aDvGmfcC76tb38b1cyU/ShV/j52uCwQC7X7UQBZyh23JEpKDpR8t3n2xEXvYMBgxw
5YnHYCfwU0i28YZx6nPkXRKi/lCbGCKUM1UyTN48wzzbCeEUlWLdm8NXOYSX/PCKOGZtXUW2vsru
x12wZjh2XPCkzpkOrS285K/lOj0qW8g9//5plqX+/GX4KLwHJNyIBtrY8wOga8qpTeP5mNUPdf1e
KMaFguGH93xZAXDbQOaLGOusJtHElhQALZh50CEnabBjEP4ccP9fRp1//jL/LXVWmzBWrVWphF2r
BcJKDD/VSbjwuKS/d/Kf3+asuujVaVAWlT4nh+IRVNo9+DvdTnbje7tvEbDPbuEogT0u7+ul1+gH
UP2Pxb+ur2+QZ6035FROysxrtERLGxtj4+8Wfc500sj2aR/iVcR+vVTUmF/+k+e7RJF1nYGapovi
OfG1MCHUFpkkHlVy9MoD2uV1BzG+8tO1OupOpLWQp3tHa2EMz5q2Vi2ySUcfdengRgHWQnAX97lF
Ez0qthi9Z9qTWt6b4HwyaWxUMgzVYShXj3oxr4q2vYF751idhpQqfC5gukgoZHXjVm2UZ7m9GWj/
25ExG1PgCShkgHdvpRMi5dTGf8sJlBG+INILAdZYTTxKpu8YMR1gKIB3jfupGrxWQhcbN0xcMSBE
kjugbi0VNNi67x8VJcalmUF25Nt++RaWrwaDfdyhbVl6iwOLsATsYsR0m4SlK4iE9QJpSEnsCngG
qPpTDrnfQiA8qkwhBr4S6EqsYjkvc5rI7UZU4c5roS02ghvDaZCr3lZ5TMP8LmXlJjf9VW5MroT2
dYYTUc345eEEOuhXZi25TQO7o9pKBbNmc3Kj5t2CpdblnzJoTOv/MlBuiDP8E1lzg8haQ6h76GNY
9jky79wxgOGSbHAqxrnVOG8SHekIbUnChwF6EuURflgNfKR6haXirjyg5fBGyN9TbKxlDYxbL7xs
LpxITEhQ/C0HJ3UqHqZC3lUd0WZqtLNw+CM/GrLaq9g8yvwuZht5WpIQhImUYrhTGf2KbXOHKaTd
JzEqhMDVcnIHM2nfpABXwWevchoSYRm37XNNGIpYS3aUdWsJsspkQMhSmpVVCIgVwIzi0imlyikQ
IRSZ6GDD6SpYzeVWdViM/JRsvM81oJliFyGRCWPruRBOvW5sgyLfSAZT/QdVp3URwiUFo1q39a0I
BkPxyrh7RBab3MVYTaO0pky6QQRLEHX5GMAo6jt4rXmAmikZZNDCq9maPc268SXiXHxzYwzTW13W
UAh1aR1L1qHsQbCyEg2PmvXXPIsKWrU444rRcIZgqRR0iFdMw7YEwZ1b1BUhVq3qxIbrMYYN4WNa
mzm2tlUAB7TOyn2h525XyXdVJnp5NLoaeUNNfWitArnbrRDOtikBw0rQmIe3Af6oePT9R8tiPgPL
OcSgVdHepnwGTwu3ftK7ZjLsKi05tVO0ZuCvRh+t9RAan82LNk9w+J/99j0hsrNsKydTGmceY7eK
F1Jt5Q7to19fFVBQTQ2ZPLje0G2D4VaNpH2KxaM++VCLxW2BK2AlN45aoCCYBkeLbycRXdPEiCGK
bAmW8gS8gya/ildJ0t0DzoFqvBTyXSu/zOWipJ+hwWX7Hnl/Jwl4HaUrERhK7bV9Bt0kwLd66jpb
L1GudfJ6/mh161GTfg1wDuMGzwneoEJ/D1tcuspuLevjNmcTRdCG7En0HbXvDykdSMcvr0Rw0Mzy
0Pmpa2CvP/o3Wdo47Zg46TTuE35TRQS7DqE3KGG7VRNpq5cW7MMa5Mxfj625qspoozLAyC0244ea
0gfPnBnN3gdDT5N3cu5gy9A467OXDI8Y+kOr3PvWTd/L60hDmQ0TtQlrly7FlgzsuGC8EStnG+Vk
kwEANKsf2wFk9U2rrocwPVZq7Y2nYuzQRsUbsbhVsJ6qLGsDs1Kp3yUNnmnc3HQCvsCBcTQXN9FB
fEFRvcrU1kU0uS2x/oVIMeSnlrltyybKdbC1JHQ7HRISB3OpvPjpdCjnR/hXd7gaOWML9kVbWXDM
6Bnvp9lYVwT1gppP2AvchGiAFFxOOj3eRMa1MSZQSdXhLvcNZC8Q6giK1fyXrocCS850yccq6rdp
RGFkkP8dQaEGN1eNdRrSOqIRNNptASdWg+NeWc9B/Fgz2ghaTlX5MRHmFZ46ngDg2LN+C9lzOeTk
8dPKP4P03lqEiYs8LcmwTZ7sqpmgveSrFl1QWT5kXWv7vupZ8+CWUn4HI1pH7yeCu1rlpzHJTtsj
yc27tYkqs1BNGxHtpgEPjsJgI86vUp2Dsc4rSQKlHtEa6fIuC55yK7DrHjOHeF/E2NF0odeZ8B7B
DKN5x2Gt8SqoMCAyNd5oDQwFTbNDX4JEfRJaax1PzVFP+h1irJVmnSz/xWh/lYsibUH2M3lTMjAw
IITS5Z0UYg37iq4eX9CRjZcX4aopCkfkMsuJ5B0kUFmc0OL4dzSM6zEN3CxklGAKByUli0izbKUJ
9h2nZSNbz7OEQXQp3E0hSYkEG7SaV/DSNIQxhSks5IyMWqPchGb76vuG00aqHYPKTvgrVp0j9R8B
bGcf0qOsU93LnyqTpqEukBd+EG58WKKZTfxFNLZTm3vRqO5HFEY1nERZClZCBJYqTb+NcLyCneXM
YsgQqTuY8QdOIluRPVkoBXek7hbaKdNVLxUqrH52i5kddpmz+SI0yUqRIy6VU2Edg/ktnm/j4VnO
31RoVlmOGcYzFZKHINuWsqe6fCqh9JUWLgEmBwFdsg5oa1jBYdF/BiOB2vQx0SB4YnzLTeoJMuRN
rpfmeax1GOmiPRjZqq4BO6hx+o505z5xjZT6Ib/CWPgocWu3Wema4fBgCQP8xpprK3REVfxEqh3a
IdVsPb53cu36ggyAPF5P7Ys/btIXUxAcRZpsvtggKHaVatQON40RQul6TsLB4WBAUHEoEAim5qmI
YYCk9BmiepX66XWLlHnQynVd75uFFYyUMRO1tcENpoz+FjyLmVJlpykjBKI/lrDmKYTJLQGdN5sW
vuvUQesPUSsPO1k0V6Phb0X0HUGE/kzBz5ZpXj4z3AR7n9EaTOm0y1Kuo5xCAsXzxOs4SxgsK8cG
0+BM7WEdV2j1oKqLA4OyAUqehqfJs+hfy9Axg6rYKRNnmPxO55rcGwUsqHLeitQBTX49DteJcpuK
r+2UXU+Y+4Jw4BLmSMurUu9zgI7QwBsFCaRa7yylYHzQb3TAhjz97AeFD2LuBLXZSNrk5GNml3AM
EX66tUXfMv3WpxF2vQnndp8Y72McIjRevjHWJW0EOTHFuKW0x7Zb9hkXgx4RZo3cgq09WNKb0Ky1
oSXJ2UfMTxw2RlgRzF1VeBADcDiKBrmvAfYZdDVgIzoa9FrdZXHqSn64FSUL98A7DF+8cL6PVFrW
CY7JDFwW526m+bY8l8exQIJhZNBAF9+Tq5xzRNOCdWn9FitmM2bv9T0M34yXM79NTbQjZrVLamZG
AOBzdN/48zqImGAltSehBiqpxmemA3i2rLFavqr82POFwKva2OEPX8vqQzzPK19/K8Zi4RoypDvA
12VAQ9Kckq4CnGXaIF5PbX5Ki3fT6GxfR6bKM0wVNMGIXOjS7Umr1yVjzV4x1lD4XJEHlGfdFnQF
zTjTnMzcVxhyKwb7RwkTDJA5NqTsXptFuzG0vQhv1+B60/XfMxPA3rhqE31j+KR294jI/dyTNZ+b
k5l03NmKVeB4b7jyQmRc7Ej031V6rQ4XnEF/bN1UoAbcCxTRMs2zvrHOIDiw5aAIba1D8xvyhquA
fghudGj3405fiYf5eJlhoFg/9cTfFj4HpENdS6OZNLejXBR2V/qroPjQw60qWRvRlB1Y0isxh98b
qk6N6FTW7jruyEUeIZU64dwPBiPZMdCcdprXYdms66B1GAeeIm6ktGD+Oj4pOVPaCnmH0m16qX0t
8sc5g6ArfJjyfVWFthw8z9mtJtB44JyeL17Q9XpWDoV+VCLB9eklEwKydRlj6IcgRKWB/j6NH4Sk
dEeNG3P4xJh5JcbJepSoD8MWd577Iec/ZKcHz4n2VqPlnZt6i4OZo8SMShHttaDbxdiiNGpXPm+u
UJloX08WPPBEuhHKhy4N+YNw7M/Qy8PIb0NtrSgPTZ3g6QOLiMcl06jMqB1HoLiagiPZl9rjZNxF
/JlJ8hQLoWfwRbqPfmKvSyJtanZfKC8pBXAxTI7cvNXGEevpAqFAMf8KYURL1ISBbO2t+FeDJUXJ
kTxlzN8i5pxora23glG7zEmiVi8jt4UE4zmvGqwaBjvQcFdCBy6V78jFtmGDq0FKFyFt5/55VAWH
QKZtkn4gsXN9GNNzn2/yvt0pJpcdt5Dkby2DNFAlcs128CJx3mUS/aQSXXGdMikONljkoX1qtz0c
Z62KHQUDzGaMdy2fKiXArw4eA0lGOYB7kdHdTg1swujamvcWRbjR6ytoufDbUV7jVEQpT7oEA0jA
dOVU5Y9TD7I3D06Xdas050yOyhWhaPsphZY+K/seJrhRMccsf2Gr4k5s1ACNQpTGO3w+3Eh+EiM4
92bCjYe+grptgO2uGf4x5dwN2vIua5J9QSCQEryrnOFNP9IzKl4pQuxO8ATQRG8CMUDhDn9Bs+N8
AzYwqu02p8YX8DPnKiZ0CrZg+pgnPn5IqEDwiMjLDKFzyHGKQLpl2iXkrtpSJFkCnsn3uvEGXLHX
2scsPvpzsBZbeWdluR2qXif761gVnbn+lKsNpy6iEKrhhB+i6BwLT+bsSelPyryNynVVkPGXv86d
8TjXuEsFM8I64hqpp4d5K/upJzS4R8OOQObBj/h1S1QMrM0vYW6A1JNGOgrs0BCgAgACCMDIo3pF
r/vkx1eyepP4G7Kv4OtE6xSsW220zVBNThOLv5v0NZkiHDcew2Y/ZyfysK6GocEzXbUXZw1ZfWTG
BpOeApwvPiSPnfRR+VCeAT1K1fAyxIN1Idkl6gZzelw84krUaFU0b9mbrqw8ZPQS5l6pcF0sk3XL
xS/4p9IY1jFiT4Z3V4E42HG9p9l8Ca1mF7U36K5xGghdCt5Vg92L0QcwyVt4RIVnCTwGar1U2lYd
Vin624AGJsL4TefSaAprJRU3ot6uai29lkV8xDQiEpo7ecTHk8l8vY+EK1FpV4P40FKpGPnDANlE
wANtLK1jKoBaK3ejwdXyAZPnqsnCpy4SPQ2RelJiN2NR5fSfk1bZVvSRizg5lAz1g9+5knmFuR2G
j2m+mqu3ZrbAzVAf6NoqH3PXjO+1+hQrFRXtodUf5/CEkZAd0bd06Cz+jfT+gPZjw/TfFWSdId55
HVdlVWcjqHPOaDTZ6VvriCP/dXPBD+nv6cqfC52x2oJZlKQkiWGggm03+r6fMfcIIvfC91mg6XNQ
8vv3OYOuQ2u2+ihnGXw4HGH12tjhnbxdGKeb0L0UU/k32/TP73QG2ZeyJPhiDetzWHpScMcUGV3f
EtChXSv1JRvnn1Dm71/tbDATh5EVCJi7obZ/l7p6VaO3xkKPv2DiFxgbQoe78DSXAuTvp2kwEZEX
3ueXlvwbtqzJ4yi0sT5Dp02usit0y9AeQ28pUxaEGUMWW/rdXyUI75xLxqP/j+rov8XPgHujN3w8
WZOFy7tkoHMpACi/Ku/CrQphXHbQJenvhZcfL46Bft5E/618VpchmpN9ScZyoHXqA1xPe97wpZnD
DE57W1+chP0wdlr20f9dT18m0N8ecybppRz62vKYJQ8If08fnByjNefroTsM3ujmUMOVD2Ez7IsL
7+VfwRFMO/9Y/OwEMHsiN0qJN6ZxcZm6yp3iCMvTclHgPZa78iFel2vjdJGSf+EZ62fnwZQbejlg
43EcPfgo/X1lB+6yn6CUigfujPWlFX8+gP57yGcnQ29W8hTqgXjMFXkz14Xjp8KmtLQLJ+rfFKM/
H+fZmZCH5WA1gz8cC0NYC4nmCNK1ohOORVN14e1cHtE/3s5zPrZcQ6iLJmvZNoOLbhvzj3bT28C9
7vTuXzhZLxwF+tm0NoI0GhLAuTDczd0inlIQT12eCv98pP73K50NBv1JiItBYFuU8avZ/gLVXlnd
YwGXjx2z/vcD/HHkqpKsBqFdFCXjazj/7b2rwXQJkAuWy8K/ye+zTXSTfFJKOChU7cZZS0/Rgw4d
bDro+3rtXxkH61TtjVO1+fcH+Wlrfh/9nr2CGrrEYpoY/bbGh6+dRPGqGy+lcX6x5c93y/dFzl44
C98MRZ+l4SjeLMeptiGdzSHAwc5v9Y1wmTbzU4/5fb2z9y1R4T/2Lev971ArbpjnPOTeuMdUw22f
Qk+7Fa8haCN76XE+xc72xdpY20tz9Z9GzXCdLElWDZwdccn683Bt81kLW7GTjlr0MIGzCyK4UWZ6
yaxfZT6icNgsMd4gPVJnM7EuHAc/vDbIF9A7iQwsTRg8f66e9JZiBAypeG0WLWC7WcRVl6+QH06d
P5Y5+3GZhAQd2KN0rGXcZvtd3/2exGUk8PLvnSp9zf7/2EbYSJqqCKaADkIWzw+dWKqVpI0GRCBj
hMNve0qQJgQKGp9uPqRQJ0wl3wQWNI0pQiUbHo0yv5lT4DEmjFGj7WKoyxBWD8NQ2PIYwCofUN8X
xqlv560xxSfVgMZllLuZJiYtNVDodj2Pyi4sKb3zjA4HIq0uxmsjawASMUFL8vdisLYNYlOxIm7P
F/ZGON8s8XEGtHqR+eOQFbYvmKcePLnMGR7XevggfxkRYN5RM5nO5a05PRMM5rTziE2v8VirmPhJ
9Xsq8f82AXL9bFPjDdAyZ+ysz8K4nSzdjXX+iYJlamgS/Gpet1i5BSNeMwbMHQDRGVy6yYpVMv/O
m/wusaxdZC1hdeYvUTQ3MzFbfYc+dGCOkfiej62NodDcTZO10gV5q+fitSnAFDTyR93XvVTChWLW
Vwq+MEo+2Iva2hjDJ9WcnbiavKrqvbmu7Vb1kcEjrig1VxiLrRZ81PExKKmakFBLvbr2sZqtRHXr
G+Mhk6KrDtBMAq7TcIQOsugwQwEOCJOKUQ2H5rPhWzTCgZtOom3MkTuCZlr4Oibi4qLTITImJBCn
GtsI0Hlpoh0HgIej5iZVS2TWtAmH8sFPrnWwnw67b3ghTti095phHfQ2c3w43L1cwHdp+dj/3rdf
LIi/ti1MBUMUdVHjb/58D/M87o2uUkdYEsjijefpt3RQNDd3Yg/4/1k7yh/UHlSVtG05smr34m39
10nAi2OJ5GEa6Msl8byWVrKqUMWoWOosfYcYkH4rQqrrDVfVJ7uHfLnj6Epu6OJSfR0e//39v67n
8+//ffWzYnoqtCwVtRzppW6ehhg9Kw4uXSZcCT1K+Dasb7I+2Gb1p4bddjY/QMy6M0D/c2065dVL
3MJLCHEIHfjdJcnpCqzMYwzGulddxdiDrMXFn6irRFuHk1CPWEwWV4MUnAYfnyJcO0oxPDVTu1Xq
q264syasfDKsh0zTzfKZ0dvHzABRsGovDJutUqjvIdt+ZHLXW17LQFqY2/XYv7fQazDMY3hkrfUA
axlt2jet/Ialza4NUN1IlVshDxO0dg9e6UbZfYCSpq1e//1A1fNuTNQREUBQJ55vUZSfH+yS38oR
/A/xSvk/pH3ZcuM40+wTMYILuN1ylWRbsi3bbfuG4fbCfd/59Ceh+c6Yg9YI/U/fTse4BLBQKFRV
ZiquCv7MMkf7N3nFobhqG8jXgSIfitARGsoz6a8a0Kcq4XU/e5KISuuHgYoyGFJN7JmImf8mxutm
ALNfU3mTLDsJBMZScNdMxgxewts6l+7S+j4BPAq07JZsDI/1dC0KLagUZmcq+0OHoZUSNHgi8AXN
sGwzUgCIdLuooODvQbPZ7Zqs8bWisC9vwy9ZBbsNzMUDFWjUr0tswwK9Tl3uN2X4MvW5M2OBYQVy
8XKHuRqAb0FVQ/lkQzsZY86PYDMN9jcwZ1tH33NKQvyGCpUrBcgno1fuLq+TZ4L++ypTJMOoqqne
i3siHDX1VodE6GUDv6Ah2EUwr3tJK5QhDUcR0na4gR6Kwdfe6pvAUW60d3DnZtvG59EH8BbFpPS1
GM3oDA/iPsRsDVmeg2bgrIrN5tlFMdn8UhVigYKMuMeHv2vzAc3vaAMSF0jxOv38xNlC6mvrGMda
Y2JcrLdyNgqwBr5RB7UKO3wFqsqVvdLTwejD8TqJZ44G/JVP9IIki2hpwSd88jXf0KlswBOpQEzn
88cYOfHmVMhbWRvl3tAXujiw7llGkPyMx8iDcCxwigOmpHcC+lac/WSfJcx+njLrlck+gDiqHMEl
GwIWOke0VRSbQDTrVlcAK6TboPd/j/yb4zannV8ZnswsiTvqmGU8WwKmT4P5XdbfW1BOTOn75VWy
1zK7SCZ4dGIoUx0icV+I6I3oqHaARUdKMOG+QLpaTXb5aGwkdJ4um+UtkQkoy0DyqKlgthmS27pB
S0kIX0ztGJrQPuH0GTnn/CRNv9pOZJ1GIk5w1LL5NMmOzC1nMTzfZAJJV0dQ3grgKAqQp0Z91fQU
mTm/zvpBUDC78XB573jrYaJKk8RRPk8wl1Si2ylQyAk5oYTn+UwkmSo5W0xoFOwHVdrTMT6gMJ5V
NDguL4R3e54Kg6svo1bd2Ckj7ASglsQIkh0S0x2m9x6KMcvYYWhNd0yCpCG5RWjzRToNlP2H3UTJ
irKMSBp60MxuVl3TyX2O39B1IVQjPVAMctzjl/loesbWJpjtFMBVqYMMCNtJAYtK6eA9iGHGwham
pwjjiia6pKF0FwL0YfWTeoPROMts5XuS1rbcLy9NIbiV2ngZUf7LF1j/NCaIN5gHjfMMP22E/gY4
ZcAA5hhb3R6+dMMGpNMSXrgvgXP++20T+iP/vDiaIcwLkp6uekB60PDv0E42UGea3Nwpog3JbgDs
5q30XKBbW2UqEWajDWYlYqUFWJdr0es6A7TlmRsWGyG60+LI1sDYKAbRsUgwmTvfxhhmnGu7kEq3
m0ESb/Yu0QV74PFf0+jAXtvrH0bv2dUhaHuxmTT6wxToBFX9LWk+NFDAzlm85Ry3c8d6bYmJ9WOt
zlFAYz2lS5qx47ID6PgOX7vxNDrVYg2fgTvf8XiSf+my/fMAoAr1zyUGVanEKg2QIKREkx6IkvpO
iAu3Wa6CelOOzxI64tOQcxbMczQmpzTluO8r6miE8oQvtyY4EC9v6blrbL2jbOQ3SzEKaaBcyPsw
YZKxruwMY/Akn/eUpe2ytV96FX/tIyppqmaKIOFgFgT0NImqDPVRygo1bVG1gbY16kgB+F3SB3Dn
2yJOLHI9n2P4nOcYKup3BhBxKvja//kBEZlEqRbG9gCEt1PeL7Gj/iwpFMejgCy8XDXwl3q8BP1s
irk2ywROKUqkwozE9kDBfxhqyN1hc8oxn6cbPk71lAiwJ3FtjgmGeaJltZYvf5kTF8wxeOC/prQ9
KLQBNGFnhgNS0Njjgs7O+dHKMtsB63DZ6lCipZZFG/pzdjscINlmB0fJVuzpBrIY0WeDgReuxvdZ
n1qbZuJiJudKPMpqewBa3pXBFHQM3cFCj7q0otCjqGDNLbbpgetT9A9f2G22A7YkvZwqBT5uslW9
5kDbqWCAdLq9uOE1GBTe/jKRD5wtpZkKEhZZRm4C5YDCPBKU9vrwKh9f0iXZDCqo/zCXEmBSm2Sp
a4QixlU3corCXPKoopQK1mVDzPw+f21EaNzjGVKqPwSM/8T6xwy+sKxxwIS/H6CzhyFlDN28xu0B
FJuWAhCLGXV2rVXbtClKTgw6+3QGPEmSMLlBC2vMF8SvB+d3mHYH3Wyhx2pshvF2EXsbU/P7ltaO
WpBFx1HxVoWAzLTaRo3FTWLOV6gwc37LSUv50kelIXl1mUH6ro9Qk24Pin7fJ7EdlSO4fMMPY3jI
MIAmJ59yCSWOBDIbcwzIA1RnEreU440yaX4MPYwZmKcsmR2jesirwB6MB8nEpZvfxdF90CS2Wnvq
/BTOxxYaLlGZuCBX30Y18RZB8FFFcFsFoKRlB3JsK0ieAvBHNiAQ4QXEc9nE+tQwkbiNIQhQy1N7
aF0RCAMLykOfPdgsMwvMjT8xkWdTxCpoCEEWpHgFBqw2l0My7wcwN09jABMSCn17MIEIWgCEkRdj
h7FPzGEA5dAkIJl5EsbdZaNnE/b1spl7YMi0em4jfN7BIxiSfZCs0NXd7qvCZlvahg+z06nDXHIo
5gqQOzMEJJfg5AIOQSUjp/ZpnkGb21xJ6mcyPwnlpwb8wABWV9QHheJ5UZ4aKNdpqNh2Nw0YjSYN
ZzQEb0qGE2y+BQhyKio+WbmPMPAahy5IcaxYwhgg0D7QnXRM+aVp/b7zMyTiHUrTk1qjig8Y41D4
hgLqpAE0UY8xZvYglNNrt7ke2Ytogn22sAhmNjEMB9ANFN0iL8/A6oFLOrrPzJ8V4CiKBLgbETB5
37lGBulO/O2mBQ8uKHDRMgnqwgN0aZsYEGBYonujeBZNMJh0XYbJdszH6fJwx/mqnNv9hHRcHVpJ
gx5SJyI6UmcGjbaC2hGInAC0DXeUjwQTfSBZ4Tgw73Jn8ZNDO4HEJsbF06G0UgNP44M61QNQyjJ+
xM7/uQ9Kc6eV67JRUlfRmoEOTXugnUgAKMF2MnrNvj3yJcx5x0RnUvoyrfKprHV6teX3ktVaYEv3
EdMsAPas30hcOFcpC92nswmSQhAMiuvZrbzc7ywouW47/zfyBXpVXjiQpwO7chYVxI660dGrFDlo
9YKhpMDJrHwLqdTH32HNlGWOe+pMrAWXbCPKLVaXJTm6V9f6FOyCKnAEw3Sgz7MJtEmxFDVobtIA
uTcw3ZspzL+qaSE2ABUFBGIlSH303eegglGtDIcbPYKGHVrT821Lpo8oF67FOHkD6fXgiAbGS5NA
BhpCUwBPiIuXPDTiqzzpcYd1lbZJAwJirHY6VPKISdTkvVqAMmt13L0JgAONbTaBN1QPKp72ub5R
hCdISQAX/N4Ipq1NaFkGON7YPEX1K0rWBSUxaJrORoF3pwI+jRI9SohP6RCPSBPQ+un4b9N7ajZ+
kWEQS5ScBKAfKX0COTRmZkfbyGaoLwSYZ4XYvLHvwOiz1AhDittVdwmQKkkO47lVodelVncacBzA
OYYAmGAcHX1cKbtPh94GgMQzhCtM9PkFCbwUU9UFYIJmrbtRKrhqHAAQsQC0Szu7AvC9pdVKdwl5
0We0xIYIDPm7RvmU1Y+mfjSB1MgQZsV5qyWy34FUuh2A3ULjalz6DUQVMTM42XmTY3pueI0zEx1R
METJ2aYcrnBaHXCVDyDWN8TKLdQ7NRKeVPSRowWQv24XhZ9doVso0VoZViXkPRDBwLmaGxJv6bjp
sOjeMANnCwb9fGcMxE6bxelTebKLtAPqIn6RB2xdehzVt3GqMbVuOprZgZhLVW6SCDs6HU31aEJg
fMr2ulwD1tmS0DPRSBZvoaltoeFoDeMbWkte2D8bibwB+T9VdEK7/D7Fc1oAvKMNgNQME9dQr6LS
V4bMKd+gbSc2D6YKDbO5B5HaY4XhgAWDp9VeTho0i/HmmI5xv+2rCYg+aKvp0PKdzI+pIs9z3h6V
ENJU076OlkNc7lPS7ctkJ+AaC8rpORqCfaQBzpbU11k77xJ00sbyJkoh8LXEj5BcgGbBR599drV4
EEj3cPk64RxXlmZnlrug7EvkCER8LVNK7m8pBaeke7aktormBpP+qLUWdFGMKARy+DfAGd1pk84A
xoJk1XCWHWBVoQ1wAjIC0qAbwX2w0Qh+IQoaTCIURfWszDEexPRlOj30mAvFwKAL4PVR4BIonasQ
rRfL5EBDXyWmVGKx4vCz1e7T7JbIt0LMm4Tk3CIsHEeDmADGebGmDv0j7anwUh+img/FHf+G5GSv
LACHlEUhVi1WRClb6TTd6LXo8HFzDM6S2PFuHRG3HUxkjxkYi+hHep89wafXFLe+yHF7k7nzc2XR
1EHC7j0DsucFoFmeNu+WZtVb0cE8p80tqnFc0GTetIWgxkJdIqGhNYPgCy8Qf9i0Drh2P/4D1TqT
Pp0gVatr31RGaClNHc0RAx/DG4dMdvEuQ5aBOKf9mK0AYqLW5UjCy6NM5uaXhlJrIoI9ne80qDP3
PpgoXe04OgpY6YB34Lxef5mVYxfJRJUl74dCqFCSIL75/FcepVnGM7j4uPOBvAjG9h1AJmx242jQ
0zY49X23eNEzHQ3Mbd0eIb49PXUTHKeHkiV/oWd957tkoNFzs/qaWpTLiUB06juUOL/wTgkqrg8r
By21fM/5jjxz9N9X5ow8WOouDDvsa4nHBAjIIXl7Nzrml+FVPm9UVz576lerY05G2gtxpIwxNTcG
xw71GOh11C9QcwcK+1DaoV88EfC35rbc3ICEJZVuQ0pNzS+u8RbOlENyLYsKiK91p7opBEl7cDpR
mW8QOsv4rjw6418m6U8OvFo5c2BUswUGp8XKk60ko5ZiDwckBeB5FDD293KCVtqDq9Q28Nla47Qi
tp97is6+EFY/gjlFIYS5U7BVdCfnQtWWehexAHZ6wNcGQx33acfbZeYy7jtpqkTx9L2Fd0is+rSS
WL2J4FIU+Ff/2dt4tTzmNsacCjRQC1gboFBkpU9QKwLTjIZa/LCBBBIqARmEazCyYmW7/1Y0XRln
StSQQupNUuIkibvmIXOWzV9s5+2RL0F+9kL7NsW+z/NAVkqZwHdrMOMWwU9MYWH+IOKVlM6a+W4t
6Iy3GEk41Jlptoe8BosP2Fl6wPrz5C3pwUaJxqcElZc8gyQPXmS1gBrmo5zrnjzezot8uByn5LOO
tPotjCN1hMxFMSN1nanC16shQkGvu9Vr6UHXdwI67fECzWLUGoOfVVxdUdzjKD8pNaSEQJ0QYLa7
us5MMNctoKuI9uZUWZd/Ibdowjhfmc9ZmQZ4C4MhsseVCJI4W37oneEpoCxxvFB6vra82hHG32Yw
wgnKjASKTrEPrUPPcu9BsE10cFN4I7Jdbm5Nd/lSbs30h5WQNGOin2wCT1qC6mefIReFZpNdDz7F
gydgdmmhGiG3XAVUjjuyLPdNVc7hHNCUQxBBeHIswMhjAlV/+Tvy6uQG9cTVjbhIVWxoYBg4AHOt
paOdKQChY+JZVB+E/KjFX2EOUUETGshDBPYMwS7wbh3HzdQpEA6CRqRE8LbHa7j5EYCwZ0ofJCqs
eJimx2wBXfHYAAUKKZMZHBga2Hii+Ebq4x2IBNwpg5RkBs1EghoR3oQLSBNAawnCZMQusAjw5Bl4
PmQw17FWTlqhC8iqaMWo0++jZ1pepDx+wBE3w3Wx46dX5GyU/nZclk6wW3otIhVeGPW8yaaq8eQE
tfHuekTplYy7DIGmDMBADlI8tUcxGwQqkD8zBK/qflSgORKr3i6n0SIhOhUgFld+9MLPznwNarz5
s+cWw9pj9CWiCdFFENsMv0CIkkB8EhjZMgYxufQgSGCFAiVWW12nUebgzILbEzD8XSgBqU4OxHjs
hYaXwp4NYauozThWVw6VYtDchxJqElva5LgNqXrOcPPn+Q1beAwqlOehk96dKseidspvBpzTGVEJ
+Y26vXxsDHr0fwkNq9Ux+Y2MOS5BVAW8Gw3NXYYB9L2lp5aqZQ6VF5kfY3GIzZ0obPvwOYPoYdpB
uTD3EqjPgnLHh2poC/L8CMwe4Hi3RAL+q1nYkLC/qhVwrcW9N4kz6AQkuxifwxbTuiGYdECfA7J7
fy6jDWpizihOXo2xZxETGglAbug0qPImE8GE0gNDowNLnaBKRn+RjN8ggBXXKCFBJ20aqbA188YQ
ZRu4TnPI9oqsOqGauwTHvSAydF3B+HGbqq6aKLY+GQ5lxBOgrFkKrmFeF7G+QcGs+DmAaH8WD2Ai
wMxS42TgplIWALkB2myX6iNRQDpmxrwBhF/oWpn8kr2sWxK1YT0EOMqYugQvmlYeUu2lxQ4YIvIf
SBFXwiFOHuteAGUDSAMMz4DsIIQv3VQGJdeoW3VTAPnfb/IshzYEiP9BppSDPHAurpLoZ65jGrzN
bjpQ7oSYluUdD05uygpLJdCEbwWwdeDVBV0t8Pf/LzcdnhTb+AGiCPuyx56fKVh5LHNhz1oPoA+6
vzgh1Vbe6eCw+KRzzYONhDi3wdV0/A2wBX1XXDonzLUtlwWStQ7nJNvmhpPuUbmGeJgJtiILPA+B
NdyLfDW2syH3e6mnw7u608IwqOdZg3MkWxn0KItXgW3Sx6SzT2eD6QhFIiEWA+LBfXJwXnzsrU0g
7SonE9Yb7gN/3tORjQzEo9ObvOHVlM63I1bLZCLsMAqmokQ0Lx7QMeihyFJt2pySKwG1BDqLGfcq
keotxINTVX8S6mNYRZtRhsrfcGs2ujfq217/rBLUxgfJn8y7MRyuE9zYuQgN0sWIPI4PcryBvYAV
ORfSYECKfXJ6dPRwYYFKHAKxbxKGS8YBBOL/LXNcbRP9UStvKNU0rKcWjk9HhhQZAhgWfX/WDgTs
8CLHe/s3XoL0NF3we7b2rIFeU9FHfJvOgey64YDiXvgR7uiTW3vGe9CXcqcDuqkEvzw3b+XEFrYm
XWmTikFPrJgW5PDmxpxxeRdsaV24HWxMSP2G4/NsMi8WYS4UlVT4tNSm+CRT9miwsvvQf18sMPbw
m43yWW/SZVWViUIMk0UNz+OitoOCDCN+AmUPei8YbnDRy/loIYAkLgcVNNZUK7AwbIhsgm1LWDb1
Q69DKhATf3xtt7PPhe/fozDPBfAK9LKmYdtRXELjDt3rZaNB1aDZgCLsJO6WuaCJ535uzj6cyPxX
Dj4RKNCCQas7CDXuksXJXcpdjgerj35dvYWHcwfizrr3aqlM6Ak7aZHDEO4t6MPL0l3pg/xY5Lqt
g8OJACOejRzcHL0nfjlPK4PU/VZrHJJAqzMD33oEo7AY+flSgdj4Vp0i12jIfS7vifjzcrTibSsT
N8JOSEwQv6G8khVvdVtcRbroXDZxvq68WhaTRo7BEGRQtaYlnEh1odEEkcmNASHGcbqidOv8OZZf
NDBOmdPKJFPmyISSjOF0Mjk+IV/SG0dDxd600+tFtmQ3dyOvcvXGQjEhMRxhl3vUZ/nPa97+MhGj
VOU4yXP40KDhhJQ3FTLFy9vL81Im5Un0UV1qBRYk+T0GT62qvQzjD0w330qlfD+rEudVcL4ostpb
JtvphSRM5pPLeGBBhUSEL9gEymoYnfydCuDZEsG3udPbfnUoSoMEqUrwKYsYfLTxcqcsD+Nyf3kT
z85Mo4n8/8MsYUr0ppBrekOttE3oTTrU0pFyF9kjBJxMSBkZxnUoGveCNvBaq2ffWCvDTJCJqxK1
CXKKp9quR08JUqHbBtz0vA4WJ7gQJrighTvLOf1sZIhdUQm3gwmt4N5tiBc3CjTzXCh+WZe3lfft
mOgCAcN4LEzY7InxQ453jSo/5VnBOQGcK4kVelWqvOwhYIuJTPCStpPiqHp4BGfwPsl3SiVw1sSz
xoQW0oQgaqb7GBT7WULfcTEtaCtRcThXGV8ub+AvSHImkBEmfkAZwcxNFdYgVNe6ZbbJ4ns53VBJ
SMGFbIOxNaBHDwJkwS0Dq84gbdu8xg4P0c1bNBtk6gBz6hm2WAUPdTZeV6F+awTzbVofMJbJ2WFO
zCRMgDHUpl9U2sbRpeRVUOSnJvpvVbLvY6eyacyoBamsY19VS3lfDEhnt1CpBY8C5nIiaCNVu9jj
vZvObSKEU5HGURYkU2fWtfR5hk+JdXWILWA4BuLAXaBqWM9gj4Y83WXXUc8dvpU59oE4Yl4CKnmG
vB9B/UjGxR2RKZnaV1u/l63gV8ZYuZT+5itPZvOB6HPwrOcBtE5zEL4L8wIAwFyaO3SXfMMwMOci
WMnUQch4tAJ0oatOr+ygEXZz0mwi4OcHHUM8EE0AZy/kYqYOBHMg87YwarzYeZos3iD09UYT45sw
KDqrLKQjBKJAvQlCFgkk0mKqO0tLQGuG+doZFK5WN0L/shfGzSy9BwGsSP1VUFSuCVLztsQGgrux
b9XtVN0H4cjbvzPJ2Hr7mBsBhI9TmtSmvBcxJgQW4Kp9J9Pn5W907u5e25D/mfCRSQKQn8ZHFP1R
DxtdUGQew+gan6hSH+r5/bI5nkcwV4BZ9LoOqKG8N4rQSsTrEGyrfXf8MyNMzNeLdDQCmnqpYIWv
g7el8Un087KNsynleuPoSldJgdJE/7tYiN9AxAfymJ4EfWtKsArFIqc9/kYX/1xYWttkAv+oJ1M0
adg9cqc+hxvIzXmCq4E0DeGXisnwHz0892CCP2ah/1f7mCCHRVB/bK8HzZ9q0W0E8TaUiH15W3n+
wUT5pQjqPKXJakRhwrTEK1xNAEVftnK2SLfeSCYORikh5QTg577zolsQuV8HT/kdZHrRKw8HOwuh
MxbtuOgmzuLYISjQWTS6mQXyfm4gDgsUrwX1Theth+NkN0/ojQz73AOaa7q9vFxO1GeHohYDuosg
ne4OS0uleiEQAjaaypQ3YZ089G3vXzbH8VJ2MKqOgPMRcmzuFDwCCYvBTN7sFc8CE0UCxPc2HqiF
4gFCzYby+GcrYAJIhqZwu1AvJGFyGJfoWprv/swCEz3mcU4joYAFkUALCoSwJOes4SzOa+XjJhMs
GpL876uPdhWBQclVwHJ0BQKgAxiW3RYNGy8kQMS6fMJtenzYKsLaNBM1CAHJQHc6xZD0KXvDi8fM
NQswHSot2haCpU23UclrVtAFXbLKxA7Qr2W6ThOqMZaAGcI7v5H8PhR9PMQ5AYQTFk0mfnQQRpcM
WhKbQWQsFqoPtV0/KN8SZbwWwIFV66H7Bw4D9j4mW0SGM0tzAJfXwe6TJ49xtf0zA0yyoSo99Jjo
NytTEOWp5EarOdMWlz0Sa2ByjdwUw6HssQbKrio8h1fqJjtOVw2wEu01hB9yJ3oN7lXn8sLoUfpX
t4BVJlgYQSSoEs3lp+IgR9VNU6l3dCD8spWzz/e/fR5mmJiRy2hoFbRypuYvDVqCZXw0JhPz9qh9
V5KrKMRrhPIuGkyOZ/zLZUYV9EDAAhU/ugGrTARqDELeYQBubx7rtwAv+NqOHIwI2MGhfOi3IDDh
1iV/YZKkj0JT+rbJBJesSfW5arGpQ61eZ6CTE0HCtEBCZk4GR4bKthDWfgGxkWb+IsGXGl6V0rEA
lkDWoToejlAV+imXzW6s8ldl8EzN/NlrOkR1NmIGqSVJHaw6TXmVjvMX4fevZuJSVyZyVkbYKemg
+aIN3Wj0KSJkUborvmM4X9n9NULGe3adv6++7TKRqVsqYmZKqOyjvMBkXmRNI+f08lbGBCT4dxsK
BVbWAL1QhoelJwD8Q8oCHM3h82VXPx9n/14N+3BVG+h+EVrsKOQvsTPvktn4oSi7uOekLecP7rcd
JiJpEKrTjA52or46TqTdLdA6CWaOU/CsMEFJQcU5MXtY6cziy5jlt0z1C4BBLu/Zv8S+78UwUaip
4kiGzhii0LtwCK/wvgyvQD7u9M8gF/rSvPxQvqTc9/7ZAefVOVWZqNSFspTOxkzbRZhR9/UN7Y1N
9vRENrzqHm8jmTCU41M1I23FNcb4YyE+Cm73UcyZHuScJJWJO4OU6ZVO/bwLIAU3vnbR8Q8/FBMj
BDHE2HtF4zjamBTo+xo/dpbqY4IXehqYGcaT8jdSpl/Yv5mIqjIxosTtDhUYrKyeLcOX7eIFeqxW
eKfvVRc4noceyFS0bYWt5l5eMSd0qEzoaMNgCGd6PxpJ4WnGTZQ9pn2/Cbpj0hDeMaB/7NfL+O9j
wPIeyPUEiQla5B5tYO20dKOHvkOhZoqteq1vbGvFGr3ZAc17j8G0CHLAfIlpzorZYfjKnKOspsn3
vCPdz7/e7c1sxdejI9V27UDCBF+4/OAz0HFCJ0uBINSd0kUTtSxp96KYeD2wenIDIe1hdi5/1rN4
g9XR15iIY0DYTFFBxoqeV3yvlFCJtIoH5bml2PXI0ZwZ08zO0F8rp878f3uifX9oJvC03dynGr0k
hEWmsn/Y2XvOAnmfkQk4QVGCRB5TL/Cl/A2wb5O4xYNmL1bqY07sAXwWSeuVWxka97ynPCfWndhH
VynXUs+yEQ5YXbVIP9Q6uE56wGKVt8sr5AQ7jQ1FJG3VjCZZpqZhinNxM94wNs8CE3TSGbqdf30l
vGFMcfYy/c8ucRZq3oCg0NToJZ7G1b7CiLSsHqTs/Y82ip1cT6XKkHt6rGpcsUiuyo9a5s23cLbq
Fzg5mitCRD+GCC2WqsOcpfFndxsLIq9NZR4aaiFRISoVQJkteLq8T2fdViYieKyJDBkuJtR3StIo
uoA8VFUgDxZsheKj7TkX6NkI/22DzQ57WSVjQ/s0Zpg58exPMoaXDRDMqG8GSLaS6E6HBObldZ3P
rlZGmVQxDaK5VXu6MKBrTQsMa8DhIq83nNzEKK8d3aPiZoGVw3TyH5dtc/ZUZfJHsTBG0whhOseE
pgIZp2xerIJ3jM4ncqsVMtFcyIop1vJTWgLtAxtMULtiY/qFW/i8hODsJbUyxYTuMYwHpYC44r6G
gLVYTtsemtUEo9FTVTiXN+9sJ99c2WJiOCnKBG8/7F523T6BhsLX3Wk3uBp4iPgzGbxPxSSPbd+R
uaY5uKAFt1mvQVkyfZIT4nIWdfZiWi2KidsQvzWUKMeigsd5dsvCF90UWKH8uQV4o7Miede9KU+p
B9o7zkE426xd7ycT0OUCfEMoKSr7BHqDAIRBFHpbglEApFYo+FVW9ISJUNMXdii45Hbmxk7/g3sa
efvMhBltgEB7teBHmJverXAlm2T71/x/Tkc0Bl/8AT3v8idn22W6uF+Sy+99Z5PLuBZlow4m8RAM
agqIhJD7cgy5cPDBvJpTgOHU+XGsv1oBpAVvc/pSTR/aeFuRLYHwTHStxC8ACJTgEUoTTOeMoRvV
odOJqdPlkLlb8MjNLFLe1BC5TMAoD4hdHFIhrsgt2uC6bGsIznbga4FCtvJVDADpmpFTLXcLoPmY
EYUYn9eGUJQbYnQrwYiOIJylt0b0Kifogy4mhGY1S5Z+gP3G6UGfYAy7ZbmZ6sXKdfxfh3aQLL3u
rUK4NiHHOcgZsAibPth09XWlbEfpth3wBwBSi5o3JToU40GTj5IugZcBvIZFbw9tZBVlCNLJ0a7z
3g1KzVXBVRCYBPPrj1HSWIlevij5Mwbrwxm4xexB0IBQpTv1WKeNE2lQBNR/SuJ9nqBepx5CE2JB
wk/TkNwieEwxgGmCVpFAnY5IrYNnu9WiHKGA7KHErBN0o0ZpsBTyGTWpbQJBXPWY2csgGxxXtrpo
m2CY9sFk2EE3ZuD+SakKcehfdpXzDqqrMmjMoVKhMA6qCHIN+VZMvMhj4qcyRI6NZlsun39khR0b
ilNZUeQGVgIybaX5Km+6rRHcXTZyvvon/70Wdmxo6lW1qAiIqcRdeR/Z5d1yZTjJETKj4FYDzW5k
CQBRc+L2+ZP2bZS59ATMQgqFgql6sx63IxCn8jDd5DVk5TF/parQXed8sX+5/74tMvcfcn1lEUHv
gWXOTxSpjckTIPsngFx4g57n779vU8z91wvgSukCtOlSHVPs01YglVWhWSeVj5e/Hc8QddPVK6Lv
wjmSBly0i/JRN5+5oFioTSsqJwU//xJcuQhz7ymJPkhLUIoYmI0+pGdjsTMncCBvqVidG22g/vBK
5XktiDZxK1Cco8ZOD431oJlRhTUSCH1LSmPrxVeU7i9v5PkL9/uLMbdePQ9iqmhAA0QQL9dFDARD
ezIdvHzwQ15v8PyC/s6h2eKBJGUBdCKQ3xpyfEUIdF9k80Eo/stM5eoiZysFMkiSRzXBHVqGwJxC
m2I6iOW+Tm+hqQzZiJmTOJzF7K3tMeeLVHoqGCrsaa+LB+A6ZgtArAIqsyN5Xlw6IcuLIbykXWPO
GalTbTRpmpQ/YXxCBFGs7EB3lLh/jXOXzR2UdlQ7fE927eayw9A/fSlTYE5eSxZjnkWYbkEDLIuT
ZfIK8jwLzJmD2JswjXRxIr5foD0GhFO3/pfA/+2ITJY5QEyuCkdYmO9w4Roz9J6tYQtOkCvonueu
9BW+ANR6xf1svJUxh01XEx3QNtgFVdKxR9JORxh0O9xKO/Ks/ka9jmeQua3LMS5UQOCVfZWL7jCH
jr5wXt68vWQLCLOmgB5Kp2tC0XdC7+whQYR87x0FfPw++Jyc4pG3keej/9/fjy0o1AoC45jiNVLM
E/jJXpflK5eCW/J/1807lZa/82K2sKCHQUSyCqvTD8217i2bwIv2Bo5WY/8GKoZTAGAhovrQJn0o
YF14B+yNWLZVdEPTDPK5qb2kD12IMYB4cAbpTek28/BDMd80yIsIhXkY6xJzzqNfSotb6yBUuHzq
z+/439fEqQS/um9roROMVsRdNEC5PtMhTS0gXUc7jjRcnVkaL3+NMN+2mFOy5NME4mZkSFOzSYCL
hJwnNKcfhTdFtSS7/IAmyPby6jiX4IkqZLW6tqTc1wPSlrY2vBpUecJoOE0W2gQc3M3yfNna+X7F
d1JxeomuzI1V2VcjgbnsuhJ2NYho30UkZu1NfNO4vYwmJLS03AAE68gquLQY52/hv7f3xAizsg6q
7cAMYmwv+loAct5AJhzEu/ld4ODN8SWhv1xaAANwewc8u0ziW0Z5LaQa7EqJsCmmGv3s8JAkH5c3
l+OoJ2zJanV4xJpFSEk/krneGsmnmqFNPWjAMnPgPtyvSGPvylLQVOjCjzgSKgxYoWaBM6fdjxOg
e0Ab2apq9Q9x5Hf28gmyPPfyMs8H9u+PyNzC/VJ2akTPY7cU9iS+lCrnjuR9LeYSTrSikkIZPqrJ
rZv1n9Wo293EuzzoN79w1GXmIo4x7Wb0Ob5WtI0XkHmjNGxjL2UrfwCe3OXiUemozyV7TGhRQr2L
RbC1YApU22l3tQsuwZukdQjIpAS39Yav9gUgclD07lWb/JQ4zwnepjLXcWEEdY85VPQ+8PZrOwiP
t5tG//FHrsFi/CqzHOUgwJ42jeyCANHRas5n4zgfi+ZL5pwEeoxlTOV8Pcrp1sw5FjgbxQpxpm0X
1F0L907NozTcCsOjNHNM8J52CnN+FxRTFiNoRcTB0RVQ814s4T6rd4HTAO6bP4Bb18uPxadc+zxA
xr8kTX8fX4U5vukSiYHe40kOiXmfqnipnnoV7rKrHET2pl864LLkGqWV/AvOrzBHuqnbJRNSGG1B
CgeCOAo8jRsHvTE39P7T6Nj3HacwJ3sKJKjuKDhpKWpgbebXy2RNwZ8FKYU5zt0CPpE6gZvoBHSf
NWhBA7uHRt7lA8VxRrb1k5uCgWoU3L2oMAYy1sh/pKuZp7z0L/Xnv32C7f4EY7yMCY2F/4+0K1uK
XFe2X+QIy7Jl+9VDjVBVQENDvzgaerfnefbX3yXOPZtC1C713feZCLIkp1KpzJVrmRS4qkJdd8PT
FJKVBirZvH2c+p8GA1VWfDdnrdMABO2c2mI1A6RpG/3aqEFRlvwcMpl64T88bz9+l9Agorqq9IuJ
KlkJXYdtgfqRus1Wgdc5ZLf4NorxshRFko6JfSFFSTAQxvMjVVWcAFJKOWl8u/4xdndL93L9414e
RvhwVFHt04y0JquaCvj8/7xfoKq4iUHLAqaa98eLnOhOkt+KwKKobrJgTmGx/m2t1dit0W3jcuaA
FDcH7U+0QSQB+33Y6CxVMcZayUfO5MFuqe0AQKW7/AsObn4DPpUJAeAPJi5kyxTCzZh2lUlmGB0y
a1va0I8lpVfE+YoqzTZN7HXQ/qgATWODgoo1GIQslFxzGYuJbOlCHIIiVjM0C3wpDionqd5qmSaW
9HwIQQgzOU2MoRlk8+Bj88cCMk18tkSDJqrT/MRL8YecQZX/z8+hXNMoIdAhN5huWO+8G2cfdFEb
NImqYDkGtHKgUuRUKficMRCUQUGhoaNDWlUSBb9u5GeTwueEZDNaqAoKhWU03tptdkghPPZ/Pouf
bQgfy9DmIldy2DCP8b0OUtjB0UGXbu5Q4wI9g7TbJluT8Ok0KwjmLoW91qe9i54NOLUxFGSsuyeQ
PjbQCJITFF/gRPm8SCEJbDNahDHnZQqIfdS0PTHzHYOU8kw6tBnx/sRnrIPBidPWndsOt826B8wp
HagfEPSSerCZHy3KfGJvY4IySw9RjXulAPEWVK/jqJa1Sb7mDZ9+8JeEsq3oMr8z/e3CzXwLHSUQ
xiwun7iRRf4L0fizLeGy6QcMNlqcV3l0QXe0hbZM7cS7dG2sGZiQ/lVj+7NB/kI5O0nEsBUKItvl
qLepX+PkQEjCgUrh+rprSw7sl4R2bMyqNIDfp00NkY23JKZuEb4uAF2EXbwupZibC12fzwvjvn+2
sDJiUZwG7yTEYCN84LRCy93kF34Qgn/4+ur42b8Sjr6ms00OWCAPsqiwFxE0EKGWXioQrI5l1fav
ucHnZQlhKC2g+DWZOD05aw+kAjCernVb3VZmdKvNspfOhdGEz+aEiJRBBZFpWtseWfFXYak7QzUx
/0M9YkD7fNy3GIYYSbBmSSpxmAvPk8+WhdiENBYqBAMWqq/bn4hO0AOAdDSfWwRp+xpQBO3ZvAtP
5s6YPHWTv17/opLIKLZ5VVT5myZP1GNaQW27cbmK/HULsqMu9nghmK1CKxBpECd1xgS+O1a4Npc1
nj8ravm2J3uSXLipP22p2O/VVCsvdYot5QRAoeWZKw7pzhxmO/GJR/v0QYZ2lK5SiC+tBeBbSq0F
zdd409I9J62GCimkLkCd56ob0xtGietIYo3IFUGWhSmzjZNvzRgJaRzgOFyMXXmEBR5muKdCipfl
i7hy/nUh1owJ7dK4wcYOKzCtKu+0QqY/RJgJZbyGKd1V2RKF9/NMMKOstXDP2u99EPC7mvFg1n51
zFOHq/HMK+qz9JhrEGr0sjsZt6Ik3r0Tap7FVrMKFSvhV3gItaxSuwkDwy3q9jYFZE5ySiSXr9gE
1tjQINGDqaZBOXqCCFiO40EBfx4Kt64ST03JKtUXjxl/TckoKVi9F4OvfVkhCo1FrcY0QhIfQO9p
yWc3L61tmxYgFd4zemeQYFUGpl8tvzIwC2gBCBgBrRnq2AuycKUAxEMQuDKSOUE7rRLTXCULuAWu
b5IkWIkP9NE2q4bx1HSxq7VVaKvRkMzfvYs2XtkH8XGeDwGjlWEvxzBZfIz3tSy410ZrFxu6B3m4
HmomChgRm2bZznqqgroPuo/qYpZrm2E6uaxBpWrM8+iW0J6rRgrZaNPp7AcaKC9prYBNvrAw26Qo
M0gfy+RoVVPiFcV0H9kWfUmy6X4Om/uo0E+GVf6sSo7xJ4d8Bp9YnHpacGcG93WAkhWDvpDxyx6f
yv77aHzPyG06QksOemMk8krkNmm4Ccddbr7axWPYP9jx/TTfDcGPppIUZy4UyHm41RkXwrR07f1u
PTslaVtD30+3eXY9++znANlCzjVk8br4N32V+PxdVPvSHPKyO3zYFXJIRoMsyWZwK7YqJLrBVlsD
g9Zr2jowC2+mb2W5gIJzX/XZwYYSejnlTlH/aql0rvHrC/jzBgixv2jbwmpKJA/gUe2fQGHlWieG
r+wOP3GW/0QoQbZ0/ovOtnyYYsPqK5yEuWj3JNlNue5E0y/TurfCxxhRoiJgWGCBa0drawSoDHxz
jSLDMV/+FX+/Tg3hAwR0LMMpjdVjMxInAgH1Aj7T60dekgaKJSJtBrkHnXHHlYblmBA/XEi+JpTe
RNlTGsmi8NcK4KfEQawRTWNKotEuVOBIfinGT6140enr9QVJbjSxKDSlqYVKJh4IoFmB3N42ayun
ax8GUCFOIfSjEF2uG5TcYWJNCA0ec84tuIpdDaETNjdBre5bNJqtmkpMyd4i4ujZaChJFyv4WsGt
/QxlkpXiLiDKmv+E6IMfqmuRWsjYSTa2tTEAsdWtIFDmF6vuu7adMLGf+cqplOgAyb6acD1CZ3Fo
qhrGzOU004eQ7MrmwCivRM8eJM8kF53smwmlg7y3GckJnKQc2To1D8i5PJTZnCKQNeElR1jEAwMU
xqqUf7FiyTbLtGGK4V/3P5kFIUiwKEtNhSfjKjW/1b1+nw2yS/u6J4g4MFoFuR3XeGBYkC3pXyB3
1sVP1xdxoWj/KTIwIeBGRNeSwIIDNG/zfTrjuztkhUGq/bCPb0HsHK6Dzbiy7xqGEcR0VaxlgVC2
jfzvZxG/MOM2VzVso0n0VQCpO7uuJEmg7A0jSml31QL2nAXVRv5S6w/JG8e3gWLfmw7jH4gaXPby
/97fRBRryimdU80qwI1s3EPp1rQwcKedgsmW3CGXD++HHWHrQtzO/ajCjq6z27nqsH0j1OhAusws
TwOefBlnidO/99i+RqcPm8LDpTXVeqlaXI2c4rp32WFAQo/uHxR2MOoAMtiV6ap4vJguQ8KYO+bB
aT1tlXvz9+IxXengvUTpjbiJo26eZLAqHj6u/Tj+Yc58SQHsrpiKBkILUOioIeMc5ctmCRtAYoBz
B11Xt5y6QjbI8g9vjI89ESJ2iGL2oAeheoxa4sTd4o5dvgrKfGvHoxNBaSBBiEuoiZnEyjGNbjd3
N0UHpn5g6fNtDgVIqhcOU7LEnWbVifDkDaxv1w/65Qzg4zcKgT4q8rYHHIKncuNjyeqD3j/HSyKJ
7/9w0j7MCAEexC4TCSOeuvqDF9suR2tDmc9RQad2GNZyjPHlPOq/BjWRG6W1l0FJCAzGNFlnoLIL
7frQhM0hiMxTIU06rm+jpgpBv8kGhSmkRAWmex2Wm7DGUJlOJIfsH+o8H4viKcK5H4clquEKrDTP
vLOPbqpn5ugkLC7guBA6qqRKKP+Q4XyYFO6BYA7HxUSH/Rj2ymExd1SdvVJNnKzTHKocsj5cq4gw
XZi6RAkkWcjlO+DDuBDIVEs1+mTBRxyS5TR0e8ir3113f4ljaqoQt/jcd1CoiFscLBHuM/RJFPdN
d4hrbdSNDGN8PTJrqhCIxgbSrglBIAq7BDwjmPMe75Zs1823wXzsTFkqfAGO8emhpgoRyMoBGRso
HKbzlKPducWWgw6XxYNYdu/1N+VL/CIHxF2/51B9/OymoKzNtRhjt0elfNFBklkUiptbf2Vq4l3/
ejJDQlTBkGWu9Ro+3jAzN9apq5W3PQNTWycZJpC5yfvJPDt5c6lapUnhiW3b3XRN5o7B7MX6dJup
tldAlaplN8aQ+qGFmlGZAgJoruMlfr6+Xsl5eP/cZ7+i6QYrSkLkRKSkpyBRMCf2ct2CZEff8fln
FkY1qloTA5FHJV+lgb0qpz1J11j66v9nR3BMFgwVm4MKaXjWrlvIhmiMOMWYeqEySfCMsiUJ3tgp
vdHGLTZtUuutXuZ+CUmXskLjsTDX11clOd4i3NYgFaXAoAL9VBlbFaPFfWvfLtZzHz8tcI4ytX9f
N3hhVvbTARcRt1reNmBhRL2YLmB4MqF42z8q4atlYTRJeVEtRGWI1PQYUjSaJ6uVHIuL/qjpNkGv
3kZbQ7j1qoG1aa5yAJFR74HC3w61jC/2cqPqzIZw50GLipChg406M05qso/G+jhAsEnNoaNd/QyL
+ZBrr4DgSpLoy1t7Zli4+ZR2rBsWw29av7tRf3Ip136l3BF3+CFvnl/MH86MCTddRZNCMwasMjEX
cNVlu0k5SQmhZJ9LuOuKvJ/DgKM0UY69Zc20m8talujxT/4l1T5bCD+NZwHEqMF3ViuoqzdMc9D0
BkHtXqeVT+bas9M71sfrpYq3TT6doC34b476mXEhqozlPJlqAeNqOKJwfRtBzKyb6CoepBp8/Otf
W6cQVfJY1dM+xF5CXvSJIzq4vMjgt9s/w1ZdfkucLU246mi2tCArxtL+A+rU/ZwBMgdwZ3VMXugN
n7cZ0JUaQRZarDNf/Q7ZAEnMviBfgGDz8RvEundSQ5C94j2T1h99/Um9zaI1mNlAHwmY1+BCfRtV
cHWFyl4LrLOLMdMBMxV+vJLVBi7G2bMfIsSdJmmhGK/jh9AKIu2KE7ebsP2NqTiHZsMWAFSZV1+8
Q84MCkFojkw9SgBqxteGUENQu9kp9zFvymmz/OhAwJzqJvtESg8rW6gQg3p9IXE85Hi4WoVX2WTN
lNSxGjDSBqkbIOUvZISZlxP+s6UKkUjpK0Iq/nDijqY/cV1uHVPDxpM8T7wMBTizJQQke2FqaI7v
DmW+McstPLx5OeWueYehTZA/4nkMCC918HyTOhEPBldOsJjq6GNcTbqdIhfXDN8si9vG2OhM85OQ
AKc0TP71q1pmTohN2qDMYLnKYE6h286yPDYn/pKgf6j9qlkoOauSUP++82dh2LRtG5rZCE/EajZ5
2651fXN9PbIjIQSkzAJ+deQoSBudF2bel82qr5ddNsiqdJKrUUxx4khHn3jGUjqWbCw1d2qb7a2y
9K6vh//eK+7wHoDPdiyu46acFpgBCcFeyR91FVA5DDBOdyQHDBE4tljGsy5bmRBVzGgqNaNHVFHK
8NY0b2Pa3DQYe7u+MIkriINDSdGHBRthhXAkXfSQGZMkVZK4wrtY1NnW6YVZzj13tiZTHgi9zbRk
TSfNHWJZ51FmSQgYbGmWEmxpkJ0qyZ2Rdps4OKVj4qcy75Zlf+9kp2drwlygRjrOZgB5i8XV/Bi8
jOVNze+1PwFPSgK9OC/E5nqMwgQfqY0Ud6aJ27bBPhvTfQU1L6DUvYnE2+t+Icus36lTzpbYWkmS
aLzCHlF7pVs3JVq4QRI6maJu9ezOJKeK3rL+r+tmZU4vxI1wKGqac8h2bLeHqFkZlbYbjO/XjVz2
E4tyeTJqMlH4lcbTkNcTjMxVuAr7t7R6IVbgslmymMtn68OO4I907HvSZPDHLOhvMPS1VaUDquTC
TPyntEuEqWZ12+pgF0BDacGTsqmiY2ixJ7VkCURsa4g55iVoi+hGS/oYtTmEY8A1gpUR6p0XhDpk
V6o431U507fWrChuHfZgo7LL2Y0KAnr7ZmZenFsndQLap18S1Y0iQDu6KUfZRkkmf2Exvcly65BX
HSy06k4z2tU8HvuiAn337KQm/11AnEHtzu4at7BTPwLxL0rsHgnvTRSvaVhtjOlkhJYzdbd1uFfm
0ASpzmqsvkVEA0NN4JUV6HWCfhdqy46heuL1gabu0gCqgUo7JWtdq/amOb1Ow5FZ1Wop1035uOSb
qe6+mQUm3BXLrUKungWJZOj4Bi8JeHIspEx6kcNu/Nax+K+iuLeq544z9Mydo82vQ1zeRmBCrJE3
WnYFgZDU3gYEIP4xUQH9qTzWKLA2DA6wKYmbx0vuxxWyb7BjQmGyRl2+WLq/SLQcqgwiwzo4xdTK
04EhMhvYDczJz8PoKen0u571JvZpyB3VUu4C0E8nRyVVVUdXYskNfblc/JFeieNsk9GXULWFd3a2
w3J/0IBGhAQoaFIyYwVNvtnLNvLK++Uz8XdRgAq3Wqn1AUYHYHXW2C1Ox60FTuXrx1sSLUXQcdc1
VWvxlIBk6iaMtgF9a3q/trNVA20WooaSC056BPmaz0JlHTUtVU0kxfDnVfbLHBzrqb5VAMjDPM0+
PKEWWHtyZcfLYexjK4XwMo3t/44mJBTkq2Hv9MlvoJE3OZFdrLJUXJyhi/suDXWDFziBaWoP1l9g
jlhu4DQbLEzdaqv0DfI5Xu8CuC97zsk8RkiNc80Y04rXJQyIn/cgtLJ0yV0ncxj+97Pvl5aZFiQ0
R+e1/dZlGINUDnaxYDy8dvJlvzT56rqDXr7k/r4XRC5QRbMmPS+xoqHtESz7NYTZp1KGQ+Mn6WvK
+mFF2DeSsQloPNxyOkLjjnPWchiaUuwpRozTyJEC0C4XPT4MCttYpHqbLA0wv4MGlfjq3iyfzKLa
DMNuKDN3SQonDLcLUFg0TcFKBpJiVUqaLfsNQv7QsthkA3/7g6g2hsBOvLPdaWc5UK54z8xkb//L
rvP3mkUaEDQuC71FO/GYR4NXMi9NVfRtNT9sHrMKwG5T8a/7zj+knh8WheoGXKcobB62wZc9/uRK
hpwhcBi9oVhDtjk9Sr/r5QP4YVEI2VlLiKWmsAg5t7fBXms+2UDLygvmlcpVhEC8CETj9WVKjohI
CbLkFUjpKnzHlqarWQG/ADAAuaRA/Q/VjI+VCYG7j7W6aTjf2rBKULLhZbrO52NX8lapbBOFYF21
ZaB3/G1SlMOpYsOtMRiSPbt8H3yshv/9LIyVXW6gCI89G/T0WOTZbdAflPAnMnnJBSv7OEJkUbIF
SQx/3OdQU7On2gtUumuDb9ddQHa0hHBiD4lW6x2spPVTBSG1ymp39czWoV6t9fkpzGQwM9myhNhB
yirKoB6Fp/D4sGAY2ewZoB+SvZP4gShwFzamVdqcSDC246M6TbeR8nR93yTLEIXOiRlRzjWNABGp
hxQ8GWQKvRqkKtfNyBYiRIUuNu2QZTBjo3FW2enGiBqJQ8tM8GB/5tBxD1h3xKlTDIMelyq4oTLa
FFkEEAW5CxvUp0sIE7kybdUf0OC02T0eEqF5M7LRjQsUrsPnSikkS5OcVUs4QgtU4M2QNwg6pkEi
MPOTDPfHDLB2fnf9O12+MBgjXMHRsM335vXZLnbaoA2lgtwt2ZrPul8CWQOhl7cQJO7Fv5nyxnP0
zBr/pmfW9L4NaprxUgWvjOT3nDme3Cs/Fhftx9KbN/m/QYGcGRQCa2oaxMj4UIpVZbcV66EH8CrZ
wYsn6syEEFgXMEigmsmviQT0xm16lzXJQ92pNzHaqqlJd2RpdnNGIT7QPPT5eEtAEMvqfdMGUJ8s
v13/ORdd5+zXCK6j5kpVaCUWPLX02crv7XGztK+AaUkSSP5/vuSPZ3aE+Ks3VgqqfG4nXE56tq0n
PI3nX/mse3EwedcXJdtiIfZCq3M2ggXGsozezd1TaOuPbSFpAF6MJx8rEmvFAYvtpOZDlF05bfTJ
dIzakJw2yaaJdWJiFQszOAYj7psfZnFb9SGoTufEGcHxbVe/r++abEFCDEZ9uM5SzmJpKmyf6fYm
0SWnS/JdvpSHkUxzUZ3lqNUHiFrvcvpam7LJPZkRvsyzmJEDEtNlfHwjNqqfvZnfDeBOtSzJp7lA
9vwpNInsAYYVmIjpZDlO9rZOa6fMUg9VncKzNDsF6/JYgxmsC52qesrL1DWHxstJfdMMtZPMgMla
dNVNftCCOazXc9eIYs+GAm7E3iI2uGjSe2FwqsPDAD75IUOVxyqkDXTZFxdCUVPRSe85fFyBcJaL
+SJ3QDjfx0AlB5HHE1cI3UruKtkNIpafrdiuWMMP57QKyJo/OTgOekg3qpd68VE65ihbpBB5yBRb
U8ojDx9YRSHtP9yKfI1W7EQbXQq8k4RUTYg+qVFVpLCRBWS97eksPCV1sdIzC+pismKRJECI5dql
a+pU5Ummtlgvc3qiUDmo9OS+yJMjk6XQknWJJb44DDHNkAMzYsSqW6gvMXiXUUZ1m6iU+Mh7F+fK
bSHW9aoFU+gqv5WCZDP6SzC6nbXp5j2bNRcsfwO6t6HfbYw1asO0f13qp5Ac7ODQY67SfsWonvUH
hLESRxIrgbaGmurMQTozJphKdXw1ZaStktAlsml1o90s2QQLJYFGXPgKyb2TwR6uh3nZZ+Q/4jw+
0gRlrxifcQFJG6p+IKpPXbV+sTVzdd2SbDn8l5xZSs24YDb/ilbZPOd4D/fdy9hKlnN5euTjHqZC
BhNUGUALfcTPN1kFYLdcVsv8QDz71VI3hRetbMiNpgOQ7p5KbxLj23Qr55KR+YYQZMD8PwfoSOLL
zaD4GyChztbXN1NmQYgqegAuA0OFhdEaHsZouLOjzXULkmDyhUugY4OBE47UPtLegmStgGqs1ohn
DsdMNvNz2TVsA5qRxLZU8VkZ5MB96OjZoh3d/FKXdZICu7vIztNlV/+wImQ0bZwrNStgpS/tOzL8
VhQAkcGGusjoAv/hUvuwRD+7etDXNE4CJPXBbX5AwW7HSXestwbMvfJyFv/UX6PjhzHuKmfnqi7r
utM0YzmW8bOSpE6ZEB8NQT+y6VopJi8tS7TIHq97h3SJQtyo7CIISAH3aEEWEGnvFa78mc/RUGsv
B+xc9vePRQrBowVxxogZZNyiU/cchMVJL6UjlTL/EEJHGCeqYnJegNYnq7DEBP4+Ri9iAhqI8ya5
vRfjkjEx/qvvkh2TFQy/EmnyFPJjiULQGEejb0PV4gSG4CPeYooYNxr1q7VsFOByd+7MkhA8DK1L
TT3AQZjeuhviVcVt8h4WZ89kTmNy6fa1LXnxXcaxfxgV5cazyJjr7h1n4AfrVttCYCP2/zPzFuXo
S97+AaeFJK58kRpntEwHDQsdXRvrRKLS3bSYGQ88yOrR37R+G73Sy6VlbZldIdJguDkeowTeGoJK
JyHGxgi6X5EmeT/9w133t8eIU32GvhixstAFo+noCA+xl7bfm2ZrGt9yNNbDXPWqbKPHsZPS6Fen
DH8FabCv+9ZTY2M3m7Ff9/G9VURuX+TupA+r6zFCtgtCYIqjRYvSEbvfsc7vmHUzZ+qjolLJRSXd
BjEUGSxFaxJ2htXsV7Fn3KiPoerm7ZPZ+TYeU5tgO2AE0FIPxNor9WHmp0o26Xe53Hfm4EKIMtKQ
9gsXk0zQp9H0byS40YrdONJ1lT1b2q9syNxIB6fc/HZ9nyWx0RbiltVpY1dzycymCN9YZnzLsu/X
LfDQc+WKsYXQNFRmladcjXvRf1mLsddyyAFZqVcm8ROJMlc3g39VTvlwbSFE9V0WWSGnow+y6MdY
qY+RrPog+V7QyP58bzaWycqUfy8tT96a6XdSJy82yKeyeDgFKntQ2CkE9xZt3opwe30/r58MIk4v
mIW2DCUXbNRRPnUm2keOVh/VTEaycBk98LdPElHjXAfVYYevtxzNEdzZkGJKF0hYNLZLWe8z253j
0Z1Qrkht28knAHuD1GHJtB4gOZVCAkquHM8u+pJpW1z1j1BiCacVvSOVVhqqPhi+c5DoPcyaiQnT
ES+QqDXWFQVnYJMqmhvimnI6YHwG0M+ay48GBF1MecWIgpdBma2Bjlj3uOBALaBs6Wzm6BkCANN9
ghhYsGSnF4ZXGPSGUgxO9RAZtaByhXKZptde0SNvmcZnZSZuAKadDuRGII6z04MegDO0LLw0qlyd
BuB2M/2x+W5kD6yevKY3XbN+DLVy14CLYKwrx06WfasEDk1OGmlu6izYD2m5sevGHfpTTk5ldqyN
F1OtnLxYPK0btlVf+F0mG/+/mLGf7awQgLJG1alqIOuso35VV6Ub5Td1pPgxdkxl1Lnuw5eziDNz
QtjRAtO0QVKHsPsMiA+dV5hmx4wfCMcaX0NraPZyT66aJ3MfIRTlajsac4hTWzX5a9M/BulyFy2Y
eAN73X3XFpJVyvZUiENLN5mYaedtoq4EN3fl9ObPydBuSX8zDBvJjl4MCx87KqZIBctMu+JDTcl2
xDzV4v8XWBE8YHfB2XsK3e7WlASji2nvmVWh6R9kcTCbfAAo0n/NavZtIvmRovmqGevr65MtT8iK
gr4CaJDjLxU9e8EA151On5JIxkHOv8iXu+psOcLby55I1pQcw9BjTGvM2m1ahK6VwjsBkVQR3TIM
vivruSWbdtLA8XUiQejaHRCoRrquqtrXG+QQU+WZWe9e3wHZbxMyotDqdKUj+G1KrHwn4aOhsE22
hIBJ/h6Mg1JRV81biU2JB9tCvK30qMVjFLs+t8i3K8Wrs+TGpNVNmwF++/36Ai+mImebL4SgqlDQ
vlKwwDogx2CmO2O2JCdS5q58vWfPXT0Lmqjn37cszUcWfquo9b0PfobSwVvujtccSYg0zdIkoRbB
UPjTeLN2KShT05uEQcgj9/5AqOaiOc56DhVAtBVFQqS8nQDxNIMGz7/RH74Vq3Td+Ooz9H7AJG18
u/6dyLta85fVnZkTXJFMXY0xXjCJBcz20YN0w3hyeoYeA13HNYCiNXVnfcfKGWyKqVuy0mHLKc4g
HJnaAGZEzjz+SMZ1jWlWUm30undVvJkTC11LUIxj/s4348SNtMPcFGh7/BiGZ+DM/WY+KOMv1dDc
JF4cVcfozQR9jx4ca+3PSMGzpfSNKXQz7VVXdzR80ofHdNww9KC0zsuryYvDh6Q8zlHs5tptb31X
2SpKfHvaT8aPCdpTjfqUTjfE2upJ7E526Jtd6yKvi6zdQj1EIKfTfqPj6oZhjouqBM1g6iIR9GIr
3k5R6ZPuwey3epNAfdJ0Jp04fXBY1MBXISFQpC+U3TTZUQVdfI6a4oT8d4I8Zlx06wWjxAM56eRx
Aew73bfBw5gVfku+9RbQodD8BHW2UzaBlzbztowbkNrFW4g9OQZ760co4xQVFPcmpyJQpWww/VQd
yuVGraBn0NylwyFun9pp8OqUuCa4LosZqqnU+jF1jdP3GMuD7qHeF8imXoz2zmomb9DZLivuR3D+
dtgR0I5COTNo1pr1UGvQrmLaqjNqt2+gVKyZThPbd2OrFqAXe0kADbYGywnK5H5Rhn1bgq7EtI3a
M6L+xUyDXxAK3fBxSivKtiPFv7BpFXlJ0DxgaveJLhQLif667rkXw9mZ3wrhLE5ZzjReRjDVZlPm
mrNYsGvP/qie8oZ4161drlqcmRMCmpHnuLZqmMuV0K22GH5c226pt4BrO4HDC3p/gHPgN+61symE
uLibjcTgzChdsxlummMAVQmsFp8KbM2yd+vFhOpshUKYywrVZglHqSxT8W2JfuZ4ttbBOhpmB4mB
09NUEsBlBoWUKgLCsDdGrA5DnV7egtAggqoQ2Rl4Hxfto6ptJN9Qsp0i8ZayYDdzXqoMbsmKaxEE
G3OHr+nKP93FFOdjM5mQS6VWGukad5eoMw6sy1x1qV9C7fX/uSJ+l5zdgS1jmI7oMXsfkJdG/UW7
X6x86WPw0KpuhrwRYl9O1RVOMsqaOJez/rMVCumVCSqK3uSInwh0Je2OrChmcJm3GE5JPGjkDqCD
kSP7L176Z1aF26oubRaWvEtMipe2vKc4gF2nubr6dn1n+f8RT55BiWrqlq0Sagonj5WgVixLbOzI
8h0xoJLdR5J87NJSzk0I522JIyPPugFvJf13QFU3xTvQaDGMacrmCmWWhINGYivN5waUL2WxT+29
XTWOPT2SUkqUcMnrz5b0BXcYDV3Q5j1/gj23tuGHVVi4kRrPG5K1fxkFprJ1Y5sMXbdOCxq71M6P
6YA6u9Juc+WRIiW//hkvXRLnP0g4huFAgs4M8RkT81eeQnstu6HTfQDfgbTzdVPvyI4rLmMJZxFT
LjWbFtDV1WV2YLkN5tOo9uYRyndlCE7SfnSyKH0M7NxL4xOrfplF6VIFRIrWXqszv22MfWBGPtPf
Wu1Eo+iQtYa/xNSfkczQCqCBVIZGvXitnW+QcIrzMaclMfHF+MyF4ph785Wrz+TbaR10juLJoOzv
KIevu6QbRLUYtU1duLZHJTG6oi/R3IDWemjVP1h5isZDF2j+0N0FbGf3656ARDX5MWqYGvIXXXMY
hBeHrHLJgNEnVfeWsXSInboN+N2yAEQctgJizyj4NZtAc4zfhpauKlJ5oSkrA1w+Sh8/n//9LOAa
tjUVUwW2UqjtukpqOJPFJ63SVd1UEoe6GGEN+mFLiEEGSUYyckIvUEMXyDjCXQEx8+FdzwYMWF7H
IE4hBcWTy2fmw6wQLXIjT5RQwxLb6jSBWyHDtBY5DdXabu7MfHYM5bFH1SVYVmYwYzBvzyCzBZFV
EMmVevpy/VRdjih//xiRG7rQ5p5FTY4DnN2UBdpDy7dA2163cTnWf9gQgkSp6llRUCw4Ni2HGaDm
y6SzTRdt6EDHWqZl6JZIo91WehnNM2yUJLYdNc02dTW5esaeooSdsuxhmhPXSgI3DvU7q+ME9tMz
Y9ouw/Te9eXy7/flBH78FHFL8UBLpw6cOcccoooVPY14HQ1Ec1pl2ZZV62Wd7fZgarxu9eLBObMq
bHKv6daM4QF4VcQcG8WNot9jimajg8jtuiXJVov0xaaZJ8WEnhfSStPv9Qm6SJLS0jsM4doWClGz
D3K9quxsOTKz902mEqcrWmUHZqxjpoF2L6WHoSkqEC0uYCWpUC0Yae+oBO9LO1JfGpPlzqiVBaDf
GAyewm9xO95hnnxfEAPCY902BoeN0/wPaV/aIynOZf2LkACb7StrRGRkRu7bF1RZlWV2bMBsv34O
9eqZiqRjkpl+pZZKrW6VAy/X1/eeZbBbLy5aD/VVl8UvM4Eb5nBINO42fXqwddW36505CL9D1X5U
kn1bk8AeHu3mF7cVcObYQ1nA7SHLb1vRBQD0BC2pbhUGVcyK+/aIN/c8/K5jic62nXoV9CENvF6H
CqFVEleFRNuMengD5/KidJnRAnxcHG0JnL8lj1SxjlK9U9IReyYrXTLxFoCD7noAOQAcML12IfWj
hggm+6J+iFPTLU3Qe6qHmrzkcwturuXrdRt+v/4XQwaFbxO1DIfof+LbWYgm9lhrk56rUIS6h+Ki
J9VQDBvp4eUz9HeMVe5WxInBjAGqbxlKIuN8r+uPZTMEbR/1DPSegoHsevf9Z10+QH+HXH7S2WfB
Y8wqq6LAAQIOu0lcmcQ3XGdBHG9BisjGDK4hzND7n7KKJ7jk+tMkQdc1Sq+EDHLan7gByrYE3YP0
+5LYYVZorg596/o+K384088RCbnJYbjEuEttPEKyoOvVA5LszO3tDgnuu+D48eorIeUevQkVJO/K
JULb6ay6U6wsimHAoDnVUpLYCPSXHpwIvv/ZGWvcNFpIFt4OWDVTfzTJ4MriwFFosoZ3qTlu45Rb
D86LV+nZgKuUsCEUVtodtmLnD7AuS4P80/zFUXv202MGRVW0RurQ2aNHwuVG3/QiLuf8Y1cxCol4
lrAaY+eS+xUe8dAh8NFY85W5jIrxpS1uDe1D1R6KMXkk41bP/+Kn2yYq6dTSDH2tawxzrawZ22k+
SdH5zsCOOYyQVf2u5K+9Vv+bI3822HJ2zs4Gq4YYuwedQ2izBGX+Uxj3M/qb/+IAng2ySsdYQw0s
ZwOl5gk6/3KvNzA1pb1rOFs+TH9E+v5xv5wNtQovkAtU1MQWmLzGeizsOSx02tzZCnSmWi3/UTC0
Rg0BaSKb1j/zgV4Z5XRqOr5nSk/cNGmtIAWX0sMmb32uwmU11kxPlf+GUGGc/c5VTErKWoykHGdk
g/A97CvXhk9fOm69lC/v5b/jrAmw6aRpYz8CVI/LJ+Lhwi4iES6W/x27aDmV38y+tUpVzNFJ9JTh
YT6KMRyb69x4510c5c6dZXVuCzFfnC1vtLTKpert1G7Rti6qopxNq7UKG2ouqwLiwWjWW1A9Zx9F
5Ul5qnMZNM2idPGuNHhLAvz//Qa/nPmfTfMqZEBAx3TGFDu8WjQzgM7iYeKXnr1457kAV9+Uey3I
guEqD7fcoy8/RM/GXrK6syOMy1xJVAtHGPD/aIAJK8gOEGi2FhrZa4omyKYf3p9w/906L9fg2ZA6
M1CZ5jqyuKSMuvo6bz7q/KT35AYGYRDayNG+7mqvU8r9BIiAG/PJM/vuPYurn2bNiQs57wfLov60
mENmaMuW81uq23Ijum2EUmsV3UwLhs2axNQ4TR2KhLhz0/iGihSaaH6ttRvb4GL+fLYSqzhXcGkS
aWEXtOo+0WI3JVuszouIm/MNvopvsmh1vdNwnpdC7KJcOEegQ6CGDi+Xja+5/Io++5xVjJKkH41O
s+YTRI/dHMybnn4KdkzFTyv5RAfRbcZfgyJ3nS6DAk6qsvqtb1pNXcyo/v6IdWEsNhRtgCfIfCIQ
OJr4j5jkgNRsZIgX05uzQVZxK56ZwiezxcJxNL+GHShPSNsMN2N0l1q/JVp13weMZeq+OUDripeD
/nphaAj/qgHRxfojS+0n2hOPdIWflO9ZjTaWUwTfD7qxPe1VkIrjLuvHAttTxq9Kc2Vvco7/h9vG
obZJqUHMNaFD0xr0FIU1QfyAhMKtwh6qq+1ehYnddqNgObz/nMO/g63iXq/qFWRHMJg975Um8fJU
BDmrXSXNN8LIRSVuaORaDgV31rbWjIhhoJMAqGo6Kda+AQw217qoadKIFa8Q0cVdZgWq07tzqu9y
lbwLJ35gfX7V9+8sbjcgqxdX8ey3rCKAaaG3KIg+nVK4sZraVdcpG5vzwsQSzVEtlFzwtep6FUUr
KdfjXpycVAUfqQnhtBH0kwx62DR/vyUvXV5fxlotohXLJjPVUZwUzbxicR/aZrJvYttzpBJKI3aB
sw2bmIdwXfDEpLnWgN1UVfXGD7kwq19+x+pGm2ReyBxCbqeusEJh3Sp1sdv41K0hVpcRqrfa3GWz
QGoaoldvvWIfwXYR1kaI3Y0/HNFP24TU/uGQrU7Jlw9b30liGDMx1OJkZHwI0c54h0EEshL0QfsM
/qT9W4vDDAGr+kC14UMZymOs+NjvoYPNDC5JPkH7/Yl0O2FDJdf8PRWvsXjNimfbfm7VWHVH+aFV
97r9GxqZPl7ZVI03pu7CHQA5fQs2QhZBnXjNxpesr4UVW/xUc4jm2qNrTlcd+7WxPhcugS+jrA5W
KlsjN2bFulUjeIM1vu4lC7we5SWYCiwCwRVcal0djs9Dcbel4nIhU/ky+OquLXWWpLMzcIjhX3Xt
HOZiPyA9Jt2hn7bgTJfSt/PB1iA5C85zsFRJyMnOHlj1kBd4f1QCIHdVz/zWuM955dUdEF2lBKIL
ecygeA06THnJvGooPassA2VMvSKGe5BaBdNSwuq1jVrh1nlZrUdFWT8mCo6kzIbd6BRXsODZOPWX
NtZ5pFvNuqbIuNCWI+k0ttebn3GS7Lh4+n5jbXwHXSUXid4oBYMUwUmVtq8qjqcMwf/fCPrXdJyr
Y5NYOUYYgMozK6jgthvfsHElrM1bJWFalxoQb290KPBIGZG082UFDdx+//23bI20zObZ04LOJsCG
CS4f1kkP9s1+zq2DlG3owHry+6E2Vn/dUJu1vqL2svpQXIQF7e8ZmoR1HH4/yKWKxHkAXruylmxy
erWW4pRVtpc4H6WZebHsX5n5GueF1zh3Jsy30+zeyjW3FeOBCBrFyuyK/KeCbhwsMlyR4TAOW1zn
S7JxX37a6m4QzJTdYDTwDZ3GwtWK4iAdtA27JETq79Yp3mddty8AE2eQBEPzObTg6Ty1O0kCLa/f
zDjeNzIP1U3g4IX8+MsvW519GHQWTK2WHQ2TFZ/eoHJz25CjGuSQSk89INR16Wbq3n4d9rkPQOZu
Y9WWXPiba3PddTKoOc+kxA8QwYAnAQHraYjs/XTS4YgFENH/gml16Qo4C0br7lLa1TPXwPACdFlr
d03s9vuFbGsF9ql+7ALbHU4l8qGjvtu6fLaysLU1Jiv/Dl3f/D+vBCeCOIqrujsUezei7kZAXLeZ
ylmbrXxZXAcd6xS6j+nmodsaYvXUKcocxo4FhiAn86Cc2BWgp1DX45YPemWg7mJP3eAebgSTtVNm
WhBDjZdgQhttl46vNfrpZI42tuXlUeBaC6K6atI162UoWTtYNvaI4ZqJR16NsIXYA8f1C0bHDwgi
BMq+fEEnYWPcy3vz77irG6aXYBbHBOOqh+GHCoTpPQUHMPNzj0Pd/Vrdo7q2eFkC27pFtdz65NVS
Jqo6wAUJQ3ewlrbzF4i0wWdma2KXD/jnef/7gatrR+nt2E6XiW0ct31elFYTv3cFCxbfdxbS++8n
dOujlv9+dsvNSUx6IL35aYT7reokV3YJfAa1tsLY1rqt3hzWkBlT3LEljo5IaFtAV3dcB2eUug32
znFh8ZUvcEMidfgvNAIRw/9O6fLbzr5xSvV0VCqMXWb8toS2ZAuRGqeRGwnDJe7il3FWd0UBfHVt
wqHk1DfZdV7pfmpNARtS34wXRlNlfjaSu0piuEr8s7JOev5C9Ce03mpah5KXcPdLnXtHY4Bf980u
t/6FTtqXH7jKMuHVwuOsxURUDtTH69tsU1rw0nbSVWroBlp7mrH2QWtkXcP6ISOncYQmqvIMhV3X
2JLlvnQnnw+y2ktd2nZE1HiFwQXwSHb9jkTJrtukVm99y2rbjHXNTEvn4jTlqauRJuLNDLGSLSTC
nyrG+sSff85q25DaLmP8w6GlgWK9mrga+90QK2oqGgoC93qnBWIKuRqtgfX4HLLG09CvKuw+gJBI
7Nj7rA7s4jkzrUDhx9IYPKO4MvofQ48XXBTDp01Ld4hWLh8slC6OOYQFBFAizabOxKW6Gx50f9d/
tcN6Cp+FuHP4qXxWPXRLD3D09qdQ7suT4m+hnTf2wdpIxuQGFNpT3bqlUbdvo0U0hobqZlKysQ/+
VMLPwkfZGXpt50KcOOxwKnNn9B+jpm4EyEu6OOcz92dmz0YxSzHNie6otzl66+0MC3ZL9w1p7wzZ
eVNFdzbv7mlmBHpT+LRtrqqq9FEPDGg371MJXrTVurpDF4xHc8pqEAfS0s3jl4ShPc6gv0m2VEUu
Nbm+/ObVjaiyScv62eSnWRPXvO26Bzs3La93up1tiqV2QY2wbPIxNGKQ8x2+kepceqKd7bY/fYOz
OUt1FIosHSszg67RvqBi47f0qELU/ftL8lJX7cuHrm7Jvixbo5hsDrUUd7zVD/TQ75HOuYXf78yj
w/Gl7hwUQfK+tccv9Vm+DL0KdtoIkIWEfioSrd63kGUlPosmWOAmd1t6WvRSsno+n6uIh22uTrpW
EWgQANkDb5QqL3/Uc/GaaGPkmNdYQcCg0C1Pd7JbNIypP8jSdeDRZXR7A+4tYxkY5vUscUiyxwLA
WAJErdvR5qXNr8sKVdNZu3fgDtH2sVuPBdBTBxReIY6mUq+Tva/IFmr6bKgDKh57PqI3T+IfRJUn
S/BHJ9dOapk/mGrnqxuZ0OYir+LwPFR6mgnE4Wyf7vJggbjkLp6bw2f+RH0nMncQTduV9qGKrMeN
DXbplXc+86u4Gc8d+BkCcVOP7AhELAQzlGfegWUMOTyxydZ4Gyu9hgfBiQEwNaNdMgHFi1l2SCYr
7LMhkPUQAVEMUPOeqRFyEl9p26uBoq+qZW6qlMHGl2/9klVRyp5BsxAajlbn08P8WPjxHixnz4qI
B0Mg1d1u11xqopwfKX31hmA11AHqEhd72Tz3Lb5/nF1o7rhDU/mCGl4dtzfOnF5jqds8bErFQA7T
YmtGGrO8778fvb0LCf/Z0q+VE+FI0RaZMlq3kMSp3IE4AbwiwqZR7mah7HTgxsEYy2cCV0TzRZcZ
wFbZozX1AaR6wx6LoqIAqjb2ISs15uYwFbWEBn58e9N3ABrbRxuSaQD1X6HG4qalCfNKEOHipxRY
PqPv71FfADUMPVS9BpIPTiqE+KBOuEAeBenMXCMPUTh8hEAVDvO96I+yv+Y5JNuue/6Zau+2LD1p
azDEFkGGQpzkTwIpiqSmr02aT4rYG9PSo1nj6mWKlimYC+AOyrpz64rf6DGD3PvJahu3j6+0TISV
yYOStkc5k+PgxKFSslPJ80dbWoGj1shg7mII90xUh/vEEDip5gKjeW9pFlxEosSZ3UwH6kC3Q7SJ
AIIUXmM1YLK9SQJPOSgj+hz/XsA4e9bgowXlvlG1dj2A0IVEapXELjOBwBFovySxp+k0JJ3wurrd
k5TDhVDxwNbxFQ1vlXbp8UWTYUSQ7tzBJtePFc3LsZhFrYRwzfWFUYe5+lvLsrCvf/WpjKzB2mdN
tW/oFIGIdmW2QOelzcHpSO2WZX3dsj6oBnEcezOKK/IgxqdFN76BsmSnRvgIF3ITHkBE0UTZZy3T
o9Am8CJ6EYA/F/SW4uKdgdxh2Bn29KzFEGLU5tt2bCHTRvezxE+spnav0fim1afPrMPLD64kKMZH
isJ9XeynFtWJDPA//beeQupABVqqfuJ24xHtBq7XZQuH3KKFFN/Y3c4Z+9RMrHTCgCksP9DJ28Eo
ytcN7X2o8QqC0R2DyEhcFE+Vob83mjjgKbLPBsXXFXkVj6Ubp9xPYi2UqKYpwoDPS3u0K/3Kbsfn
Iq1udPCDE2b3bk6h3GTjRkBdsIuvjextnhJAhPMgm2+y4TmxPhxwTXMZDpR5ZvKsDL+1yfbUiXxA
8/+tRzevMOJdl1VBZfyuByOw2auhJI9mDgy8TfYwyzs41XSHbtWHOteY7Ie+Ab6xKeLaZeMHGwd/
MPDgMDs/mZ23tI1DYi9+sBXopim7slMCc5pjWUclBEF0S4REVMc41YBUdALVwgWeGVFZ9DfanLiJ
9Vrg5UeSEQyv3EfzsVbA+LJnNaqlc50N1UFzSDjT7lDP+tFpLQ8mjsuh9wvaeLP9kCTibtaG6yRB
164yPQZsW1lTv51fFf0E6xSkj8gKu8HVQK+EBELYllaQG6PqllqDbpLZ7h37RpRwAAdqyNTnd4P/
pKpIospUj4INfmPUV0mS1V4aKw/2AGwPHe0fjUV3VVHtdZIBDs6u4px7vIUCkZjvVcJ2eh4/Ksmo
AfGP8GLpnjUchQkQmzUCC937U2q5JdH2Fv604bFJl+omrn9VqUKQinFS8mBmfK+DQmKqzbEqlDBj
IG1zBSAe21XqxE9waLSaQv0TFAe9DbLhU8J4r6l+s+ZgoXI/QdljgrtCMg2HHLIPuXPoSfw6IvzL
yrwRUAeRHQ/SUg3iygmhIRcaTn0LxY/dOF/jwexaxk03wqExf3GKZ6f9mGp6sLMf4BOHNHlh9Z2Q
vwU6l8kY6HnrCnvaz1Cj69Gjimv4D2qznxRQHEveKon1Q8V6hg9Dl9wDpnQqnfi2tajnIOPXKIli
FQBxVQs6hCgL3OKeq+bBZgeTBRnIeIa7GAYZ7ejaeCgWuLg6XFy1vR+6nZlHxnSykl1FHnWr8wrz
psr2Ro63Yek5xb4oH3jcfVAtNNqfo/Yak8ZL4HzxigifigcFM6v0iINHvYVp4wzgB5A0zjVKvXj8
QBHFTSrfhGuUCauo15Z7ZYazCp+kPL+qkmgmO27lAYkz39DMyAK8rqt+mFWUd/ep+XPqE9eZFwOn
RxuSbGpA1Re8H97rosJl9A48sl/gf89C3Xoy1OYaYm2gBT0X+hAMVnOah/iYami893j/HoWKwKuA
1MfSXWtoWMCbRDxkehzaWo7DSe5T5UpRK8C9lFArsiin2aNIIDvjkNsBjKZIQ/V8jrOX0QTDemQL
cYNqnZsrUw8V5iLzEOrDwsk8C2BplcmDMXPX4HVQ2UDsx+k7nh27LFUOQ4LcwSp2evEEs3IJzvdv
Gas/Idq6b1D8dfOpPpS4FSeeHFr71Umv4aXl9VZ6qBTh10qvu0WFdKdMjjMe9ZyogZ3CrbKGbZv0
8zj9OSrFQ6nwEIq+D2mf+9a4a8vWlVPt0S7BCgqsByCFpfCoGbbYwrS965A/jXsLiH+n6h6HTPha
GdkQTYZpNYJd0KR5jKuYPE5Y5KFOffR3c9M4SJqdRmNy66F8dArMoNLfz93gjxkEvdv+XjGa21kp
r5tG7E0H/lWKcVtk+c2IckI+KIjjVqTRJhAGHqupOOYpcprUdHYiczy15oGSz749xG7cUB/UySNV
m8gp3nEDR9TsPzMyeDZsLFvynihgE89VaHII+EkNfFj7mqUAnPf6e8abQzGEQiVuWZgRKYpjkt2T
BjqgQ9BJy2+038bM4DJkRiC2hzBDuSlsJRwNMzCHJOLGfZLKvSVuEvAf9JtOgZoctILaafo5idEt
Gf+EQWCYtiyYDdNLBPOSFNpBcqHbZH6XQr6IVDumWEGWymtdqXYNUyFi9NowciDcgiGZ4tvIdSBp
M+b6vuzNkz3M8CUibl/yoMuGq0F7pWr+Mud1ECNHq0onZO17GfdeqvfegMyPNj/bVnoZPD4beHGb
FEbI0zWtOqRXoPYNzQ4coweLTFGNw2gM/DVD9QcCuy4toSLXIALhV+nV0aR5VKRKaJZPLdM9pHUM
MN8aNWbZDoHdOxBSgqpCiV4q7JQ1oP+tOg8UNt0iVfFgH+sjQ8+n/sU0jFsckB2IDFA9QlHKfmPY
jaYjXewf9MNi36C1O+CEauKFdrsBB4fINFSaElM5/qxr8azBw6AZ7+GnhC88oO8XmLYd2iU0mOrE
LQ0oyfxsJnjGGvMjepLPeqq+FbDsJNhElmG47ei4AvBOg+WQalCuC0Bzuqw9VFYfQi/2MGhj/efk
pa3whKhhcawjFtNwpFY4q3teE6+VJVhFNBKw2pug+DTpHyDcPAHwdmeSOQAcyO3M4mTjQseT2G+b
RVyLuAqSJCiQR0YLpdmUH/FmwJ1HHmZAeXtl/DWP7D5TwcaygW3pfifQ3iqZPBaOPMb2XcqIr8c6
ynnPXcb92po9hWYuxzuHzfJZs3IfoKqwGmSgC8C4OpxOPrGHjvAIkuQPxXRnGeVbl4/7qSahTVMP
BGS/0zVvcsSuNMBGTeIwH6FMl9KwVaynwSpdBXljiU2nl79zk7kVqe+77AgJvYz3kaq8lOKpY1e0
u1rIxbXj8aGALEUL2vkEbQQYI8cRkXihJSCDJKU/FXlkOfNOLTLE889KGiAJpW7cpdcmgS5eg5UT
tq+AjGE4Y1BVW7iwjcLf2ikU6MEy7zNUmQ2z85Kp/Q20ZGR2b3pePUlt2ju8vRXy5fuX2la16w95
+Kza1KgD6eYMlZgBLyZDRbKK5ClDni+KdyTYnpo88y6cGrZRGrzYuD9DHa2VL+N07pmlFHivznAZ
UX5YJI2sebhqtGHvxG91nbqTmUVtey/sBPh9fmMjgTTSqAO6K0n7vZrjgJNGHMu4jr6flaUk9M/i
9X8jopzVW5o21MmmohKnJD6w9G4cHOQE/WmstNCJt8g4W4Ot6o0cZUwnmUs0HSWk9imiRy38Urmr
0PsjW4qcFwsT1LAgAgvOp/MHu3S23BKKAnbRYtvX85PKSWRk0/8dQAkf9L8jrOaubxS7mLTEuq1z
EaTqkWnFVnXh0uqcjbCesETOg5ohdDcKCOEmskekzdz54DgktoKdayYb++HyKTkbcpnWs2nTe5a0
jKeAzeiPLOb3OYX0oILHtkaGsObUAqsQKwdLINdJqP/9brzcfzgbfVWo5YBr5AVQmqe0X0RTyyhO
02DoIGQxPLVC9cuE+EqZ7VqUJguaZe4otqzPLxalYbboEKrrqr5W8GS0hjahavDTFHPXFD+szg4A
HPNLfbOpejEOng21qlgm3UgMcP9RG+6vEuO5XlQJh9TtBtvwRj19qtqDnM2I94XpoV+2WyQ+q3RK
PL3RQ6CLfTnUB1mA+FOiQVnBOv375bjYOTn7fauqpqYmaTemBbaf+TvOdPj5PaBwtbHjLtl14Bj9
Z8KJutL+1FodCdCELgSF5URnuyzgLyjbdp3L7pAkprlPQbVBWeYzh1z8omRYJm667AW3MSFSgCji
F5+TiBTibrWeL0ass9+2qm52oF7WcALnJ8Fei8o5iKWIlIYDrJE3ofyXA9bfeViFkw6NY26XmAcW
I60jN126Vay93Ko8+5xVPMnVCY10I+FAs9BDfOChvI7RbZz9GoaRQKkaL/noKkEPP1Pi1eHwa4Hb
x97SujCDIXHVK+1TvUpPSJbkx1ar5JIuxZeNsAo9YBU0cd9iAtRDutOl76DN8In3B3mZoYiB6oaf
eFXi5lHrY5d4dDe9SJdAA67x2hrlbp8lrvG25YqytQVWIanpqOS1QflJFkkUC7R3RVm7jtXtap1n
viO24KrfnzqirjpGttRkDswD+slQSmxQwScqZNj6YuPcXe5MnW2G5cPPIj3Kk7yBQ+/Shp8C6pGr
+podxb6Ptpd265NWgQ6CCmY1Z4ipmXgrbL7HM1rNm408a2uQVbSSBTVg3oXto0+l2w4tni7CbfBY
/j4obs3bnxv0bN54osMwXY3rk/2eJrA/6V9t9dWyTV+ivtkQsKbB/ZTywUr/Tb5hOEhNCcXF4Kw2
hjG3ud0zBwPTO42NIcvEfuPblgDwj3TwbIjVnmhQkVaEbtYnFF5iySBH/wtOhoFRIizEj1V3lKiV
qPVVVjtoVYBjUf6rXXn2C1ZbxQB3gmpoedyik3ZYEIRtWN3gifXveD9EPxtqtWEENyduAJUBriXk
HKZnpUNlX7kxbLbR574Y2f97ILq+4ZoaUnyVatQnpciPXI8MKje2xvJT/+d1+wecrzd1CD5A7QFS
TsV13U4nw1EgZj0ajyaKdpRVuzhP5mOiDPff75iLh+7s01aXVi1JajcWqU8tqgYj1U+8/1AKbePz
Lvd2z4ZZXVw1RJptkmFf/gd+VgIfyLwyEvCsx11lX6UhvREfuAG2kqCtxVvdSoPN6JRL7BIF+J3M
GkJttE/fT+Jyqr5bvWWSzyNK3tp8KpenSpn7xjGGENOEcn9bg/1abHg/bH3OKohYFhywkhxBZEaJ
RycvFNXKja/5PoiAs/b1c8yZ9k0+d0vBoflZaP0bc1SGfDXDbQkxBiwcqqBoHnEEbKiXjp9QE/Ug
Ui5C1tRvfdYfIWK5q/l9RW+JU7zNkChWB9uPnStTrSNHvugmhUz6LaAEKOMRNCNUz6K3GvwLbTDC
7Q60qGuWa6FpvpX19Dw7YaYzd8wgEK7kXlo0eHDfWTw9GHLf5r3fofM6FAdNVF6jt+iEJVeib/Yz
yT5lwQ3UKJoQamJPKDtDU1Mj0BQztZu6nypcAekzSmNEGFAAmG0XurGGN5jytqDJdZfkzz2Tcagb
UNmw+thfknRUv8r24ftJv4i8/hvMqLqKm7rKtRHEsxpZdLdHP0qFxLzjQk7WV6ImQrfRrYb9Ft57
azOtIuhQm2Ob1oN9m6Et5KDT0CRbBNeNALO+bbV5bFi+POOBNBEKSromiuClvzF7Fz/E1B1iEVDD
7D+ze3YCUd0eVBtiPLciACw/oEEKQh0mLxQg0+lucqdsHMM/EsL/OPNnIy6/6GxEbuS5aOse5xDC
rUBwnEpYFe5MOvzm6ROqwdjZzRTWc3pMY/5aWj3z5lygUVaaP2hncsj4wu+ZSw3VUTY9V2KGCE5z
xVHKdhWVYfXvMnR2BgaCeq59aEW+GxLLgJk3JKekLG9B2EiAS5aHFsdDLWo/STR3TJyXocR7KocY
C0qFFZeurQ0ub58NivKDhPyQankEOrxwLXDjeLlliPFq0Ax/s/TLPjJNtEPY1k67DPo4m69VjDTh
2KemcsQNxylY/lFjdK5srshwa6LTitJABsncUU6uU0TJzIJUO3I16ES+JeqytVVWATSLIbcip96+
bYMhEJUf4z2KNKV8NQtPD6HZ10Spv/UIuXgKzr5+FVIZoVK388a+dWY0wJBijmlYVFtSjVujrGJI
12YoE2cDLvNRev1A94sCOuvjjSzzIlaSaqqJnpwDm6W1z2STEfgxO6Vz2/naa7cvg2Yvb8oDoBPX
7G5ByEHj+gga66MWoLXJ/SIafm0zWi8Wm85/xupzR7NtM6Ol1i24QQcYZ4GIkPhQEwnNMN+0Ibpk
/4Fj8fejV7GyNrPenMfUwkfbkRIaLpLpiKFX5XXu6PHUW5LcabeVvly8GM7GXRtRNprZDmiUmMtk
hwtyvzgpN8JHF9jnd9PVJuHp0iaiGtV0VYP1H3yovwa2WerxLEy+oHo1FtEfGgo6Jjye9J+2i2Yr
uEeAxP3Lr/w76ioPFUY6MEVKrOXBPNTMLUL03lHG6Jd5TSFqsaXUcjGAUx3vOvBnNIOuHSEVAVTN
rNfZna5nB0UvwmqejknsHDqTPlMDdapOC2Irf1ST/BDT8mhywC2hU4IWjxNDjB3lhJRxMOWAdYH9
eEH1pwZuMItJqd9DvHxw3mEh/14O9dF08j3hc2DxZ8KqABRzH5USvxNPTbrPQLlbiLdtP3jtIp8u
eGj21uM0Dg906A7liJUoU7/p2h8xNfeMGxHk7eGxmi2tXCBjlAUIxHYzdABUYYb/97vVgFwwUOUW
tYjqrCP3lFM0vOLp1FfjTpHKiyV6b2qzjyTu9lP8oOe/xspEnzg5JgN/seFriGf8m9C3zDUuRO4v
P2QVuUdRp4ooyHSaUTHNyxlq6lsyBBc2/5chVnG6geZhQyDQdsp45qlKCkV0AEvKjUfXhffCl1FW
gctSzSyjOp1OggJgOX92pdhR/prMAI3kG2/XC19EqGmYcJSHXAVkM78eZzUZxmposM1neWCtAXAQ
uqBVsLFHlqCwzoYoVDFUyGIg9Bur4Ai8W14Zqgr4S69eEVO4LH1sk5fSNk6VuFORyabiurWPMKzM
ve/H/uPM9s3YfwCeZ5mYnhJITU3zdJIpDEqYgITqcOR0Ola1+TEwHWKkNtwAtCRPPNNI2K7l9hQq
KWX7BhVbvxGzfGL/Rdp1LcetK9svYhUYAAKvTJODsqwXlmTLzDnz6++iTtX2iJ4zvHX2q1VlDECg
0eheAWo9dimA+CM6YCFohcv40W0RWiUs1YGSsDLo/bcViFp+s/Hw8JFp+pTx/s6nSO28HLDPwMex
cGFZFpiad45gijImP2WCSmzCjQpvHb/fN/GPqmB38FJx3FDey4CZ9alYi7yw+ATFiiNn8NAgqHZj
9AnYuyNQPO+8HYlOMvi/Sl6ZbQ7/S1V67ydZQeB/Qjc3Cx7ZGhAEvf9Tk88eMGeMMzOV9V2jPA38
Xh6OWQ1O1GihHfITnppntXqDzs1dxf1V6P5m1Q/F37WDumNUMz2UinV5O8IkotHXQ8W2AZ6zhNZm
2oqlrXMNf3uxdeYy77iBIjl2KTtD7mMDff5NjOs0vVfWS/zBK+FDhZAgR+FNw0tBne1RPkLuqxYR
BISG1KwUYOiW9CWVr8vxr734Z4y50asHzzOvGBmetqGM5rRX2HVfgLG9aUXvJG18PwBaoAMFWnSN
CcdAg4S+yYEVkcmed4oRtRrstPKHRvPvVU8ywkRYWY7Q2/K9XLenrvhZ1PlZYh3AR/nGVR553lo8
FBt/zCwpfQ361nTTzwSMULk3CuAJQ680dZgGqvpWAhAGtAJnZKOTNJCAC5MVAcS67dKdaKYuQrZi
PdA/kf4jlYHigtJ42TFHyjkMNyBDCD568lsF/75De7912WTvswZFwlT7n0n2WfS67QHKUyrIxeC+
4VSG+5yv+pLuex47BGhlAaiIAgUX4I/WMaTg4oR6aAbF+6Zqj3zy9RoIfDkS4GG5p1idO/zm1N8Q
iTlpPazrChKIWuVbafnQdLEd9DaKVmZPJ3+xzEkz7ijAEyUhWStF9jYAwpb7ozWIeF1lg510vVUD
Mqs21MwhUuL6GiROX1nW2S7BFV7y98QPfqpltPea0UyosDnLHvtSnEo9+hxz9QkRENYn2kcT5nAg
VPd0amJ23dugFgCc9GiqSlsBG5MhI6aEBiBF/gtSzqYjL5murxpXOHEEYdk6/iQu3+gCyatfAJsF
+aBBQC+U7UTgmWEe/Ywk9kN1H0rtxOSzmkCn29OcZIhAHWyAV6mMuCxNTeEmA/w4ldRHmFwDM9LA
gvK99ZwEHgaRZ/iAJ9DhSSV3UfUmQzlTA0QJVSRY1z3pgA7pPRqDcGKThyelOWtNZKdF51QsWAEm
bmZVAPx71GIsb1ODOJKnmxaVGe4CVosOHrSjXIBlu1OrFw98LCy/9KAZPm7RctnUECVKz2oPubVW
t/MhXvEo2rg5HFckADZlNMSjABA48JeIEUTSB8BOH3qZtrBASFe10gFyBRhMA0psAUx92cKwnMqP
clMDWjNaRfZzrCCxW/qbLO0s2e1f0OVcpeVGlgDZAQHSf2snJhbEbZwxKzexF6Iot4MNIkDsmR1n
r2270buPFMh28iEBpet6ZwLejWjQlgpVO2X6Ls+EU2f8tdAiRwJhE2mz47pPRbTtk60ekE0E7F2u
bFDTWqsQpCYyJAH0+kXg1I9A6d++7a5psV1GsbmIiMp4GsQkhFU8DNTK6qUcj13/Rjx3Q5pgk+rw
59KwPJMyfK1aQQDvm2I0cnUhrbgSTClXBCNTWqHpZJZWsLyrG9LBKU4vlRXTwTBblEma4vEsln4b
YspsLu71qM56igctGIyHoDD7U/dbMUFzONAP3JtrbqnMqn/Xz8DzdnB1WupmXitYfBt+lm2OAW7B
cPSgVWqpqtm/TpykQDNYt+rvals2e5Rf14BLSu1CQnPtE38beZaEVugRwZGk4njxVTi8MGC0ClOy
6+0ojlrsKHhnSosVimvvzG+jzpLS3JUVmcc9O4uHSVDQ+9JJaKzepujPSssa+VeqzN/Gm13Heaw0
qouS7+n50H5JLI3rFbOSjWoHzhIq5mrC/We3zouQuPSVEn1/fEsRg0hQODqQr01mhYUCtsj4Lz/g
VwfyYue2A6SaPNIPJ38TJRCUMRlkBKb3bNaY42DIZntcLocsnMivasnFoLEeaDlJsZ4JQd+vj4yR
Pi7EnitZ/uUnm1dZ4QuK5ErHEHljIo1eRauWoJmvmqndraMlCd8rL5dvo81CTNu3uFxifzyVhNk8
hfpzu8frYmFOS8s2izLCVTQ51hBlKht+peYkK4MkBio7UE2tNsDVNYtbf2nIWWQpCMTflR4Tk0Bb
Dcl7HJ8XJrW032cRJJfajvstIgisPEwBfbnA7nfy2rd+JpsGuF2T7KjV7JbQNksTm4WQWotGl9XY
H7CcMPoK5Wlxd3tmS3tiHjTaWPCWYQQqPoTXGVJ8zNP322MsLJ4ywzMNIgfLJkOwGFGrLfZ65QIe
/VRWb/FQWbeHurpgF6WVWdWr4lHn5xkkHBuaWkGL+mVPloLR1SW7GGOKwxdxAahDiNHmBT9PKKAM
WxzY4k+Qt/DKAqfWAeA7XS1thKUxp3lfjJmTIgBGHGUUBcjqti6NTPmMwKO/vXq3R/nLdDryAgnq
8JhZBYfVMD7JKMvJ0cJZWhpkiokXU6Gl7naBK6MixCA5yI6adh+ANvbvZjLbB1KdwMKkysXZTcAu
HAjkvypTDn7dHmWKK38lVP/sBBQevk9F9SA8GVfScMrQfi34c1IcRHkshoXq1vVM4mKc2dcv/DSC
++70XezSYaviPtpyK3ulK9CqDsuZyzUVw4tymjwXPcn8vs/bwONngEkfofN876p8Mvx4DOXwXkJ/
103xoPFf1JD/KIKsmli4jaXwO1JoPwkPLEJkS5dPRYsDosO3lgcrDRTZ26u/uCyzsA+0aBWTNuHn
0hmdfl9sYweksX2DBm+/yg90YeNeQwJ/W5b5JZAwPw0gWHsaygZV6RacH0wtW1NI445lsGOINx3Y
F7G6EKSvtUoo11RgnCAby2V9vgFaIcFYJBTTBvDQjm3egm2+DrmJtqO+yixo0zRr/XE5qZz+4792
+MXA02G+OKwEYkoj+nv6uSypEdQQIKfr21/x6qNEYzqfikgM+cn3EdJyxKKOFK0vl76EYoDR0b4b
QOCN413ah6skk+xxSJzbo3511P6e2J9hZ0e3bb2wLXUSnFWOB0GEh1BZQmkmv6+h6RDXux6UL5BR
+uB+6irrYbtKarFOtdoCRtrRiuyc8v5elk/c90G4BeVGy+2sq0LITMCLFdasbgBl9qTY8CVJ7Wv4
YOyGP799thuUIfJUmDAEZxfyN3JGn2gEbmn4Xo8sRHUqt0kDjYWh3NYqhY/8OtJkEBTPWQ2Uifpr
DEA0Fc+8++2F0kPsw2K227kgQEbjtoiand/GltpTC2UxA+5QCwu/9LlnG8rLU4H0kAfnoC1RoxEr
4OZXCUASdVQYip/uUsoBatEWbrZrlJNvazaLFboyRuoQEYEErgO2szIllGIO5Ymu0adHM658f8/v
25X4oZ/b/0EN89vYs7iRldAC6WiEVpy8It2Pyv8Jh9GlCV4/qX82xSxVDP1KTsMymbqM/tlbTwL2
tSGvIKkEuAbbLYeGpS85yxwHt8/LSDB8SRdmeQMzYNbUlPGqRymwE3dS7cI5WV9Qrv3KFW+cWzHL
JUcdWHCo10zTpA58fpr75m16CvZ3w6uKmcLydsWdyIoepI3ystQwu9Yhv/yUc3ZQ4/WK2ivYvh2Y
ygkqs7ofHdwclDF33biQBgOVy5CjwWgVZo5AGso5Xy2Eriki3lqCWejKhzwWlc/FWT25d9IroFzw
w1APzOp39MV3JLu06XbC/yWw8cnx8LKWXv/TXrr1C2YBSApStaOuHJzLIbYVna7UIQCv8VznoVN1
dOUqEjNuz/p69ehP0Js3TRshSehLuVPXHtUp9LOhqxJawaoHxiQ5eyZZLyPdr2cYF4POoobvjiXV
hRKcc9UzYCqwKli1Hz3f9qrzIDV2UcJQk/tHr+5fXUg5J5NDmqf+T4nOxc+YBZAYsgt5WeKo1cXG
K34PkBbpKoiDxGzTUvkBCuIqveuIE3Jtp8XVfRct4DGvV9AufsEsupR8cD0IfwZn8cVZz0w9/XC1
bRm6D4Pm7kk8wCqLW70INp2fOGHEVmD/AvK39MD7L6nQP3FOzMLOqKIB2ftagP8b5hzyJg+PZZeu
YH229iV9Dd6m1UrQGpRD0DlzOHISS+sadBAKMEiF3bblUsFjOm9/nQauUU5VeFtROnvQoINX6lLm
BufWaZ5HS0Hb4RNu5kZn0Wf4ci+bYqvTtrs14ixnGgaAzqsggdgC7yxOoNerjJB6RfdSUU3IoZh5
iVqEhO+QknfI12SgPnuROxrpgL2q33WjulODR1Lfp+Gjp/VmEWtmOXqQWEEDrf7Qq2Pu/iRQ1SNE
MhjUisciXY1KvAvltQAl3vJZuxqot0/6n7fP+ZXQwggDCh2mELCEELONFqoo9QUl/Kn1CO7DAm4F
IrBj+oqCuaUBjZpJ4eb2iFcW89uIsw0FSypWyJ6rHWEAi4UEYTkQ66E8kG58vj3S9Rh2sVNmkRtk
+7SXxi449+rvPF/7WblVUrhb5G36VoE7mBXJOsMjwtNXioR/ll3UEiA91LX6JlHKhUM9TezWLpql
YjrzujAMcaaDkb8UgTApetIAzDqtstG8eCOm7BYI4duLcGW5Kb9Yg+nvFy8KVaSCplA5PNM2fYRP
hmq2KGr5IbSWGPl9e6zFBZ8FTk3LVZYBdXION2UCPzsDnRsWWWVjR2/RqrRHm7shvG+sYLEmeT1V
uJjobCfHQ5vXoT6lCmZraeCSQeTlq2S90dZwcFo0q5o+163POdvHPR+aliI1+MqMSG/QiSK2gV0x
MkBqYo7g96+Cl9srfDXr/DPJOVSkUutGS2IQ1wfkQ371Iw2XPFqvB/yLIWbhFSo9pIq7AHLTd8Ex
RW/0N5j9duoA0Qr2YwEhrlfIfZSrJfHAK5HocqOyWZBFn87toEmjnkLKfqotOszDYKpFbVZBalAU
7Y0OTcPby7lwJNksQECWK4ryXJu+4X/aAaVdbQBWX98e5po8/be5zRK4Kst0r20EDmHv4EVL1lMR
ExBiu+l30LWZng6FMEZztBNLgQTFwvhLu2YWefJAijMvkcW5yZ8L8Zn3S/WSpW83CzIQlNMkCIVM
61i9R++qA1+y1PDeJHu6lutjta82bJ2cvIfFd9hCfGOzkKPKFSHKMGUDKgSektZUXA48A0QqJM3Q
UQR3SXRQ9PEQKA/VUFg5LOl9LX8nY78OyuCx9oOPha+9kKCwabUuQi5QOjzUtVg9iRrlIqWwQoib
eckv2QUypetXbXDsxztZf9YzZTvAddT1fyz8hOmQ3ghObBacoJkZ5wSZw9lvpbtQwyNcDCulOrkh
xPcjQDYh8DskT1Hz1KqrhbEXDtXcqLESXRzqBWJUbUG+jPwebHiU2x6kuguLOJnFztOmgIjfp28v
ofQXdvoc+9uL0ff0aSNW2QcIknX2fnty+kLUn9syqpJc+yk0Y0/R5L+n5nafk3UaPA3Rp+zq+0qN
T3BOh1ZC2wxAjvvAHnnjj4bXvTU0KmSTO0gGNXvWkQNa1cfWhzQfXXssvwMkwpTr8FDrvyrptcze
XHUDyp4B/0dTDLLB89FRCfD3cLzMRtRDASqG02kcQct1QJR06W4skFCkryjxwUIshQbUsxods+oj
4qOhCXyL5NACxai+q6jcqrvWPaQ+pD+q+wqAHQDHDWDiobEI7BxJn3n/3Lvb2EfvfPDMxntq+wi8
Is+oxb00EPiK+lbMmp0q505aVZBRXKj/Lu2jWXD2RRR0TFbFmSpADlVQn2GQyqldK1cdqt0XwQdY
U+bt73v94fXn9ptXfuEVxpJKIIOBCvk6DGFO4L3onXpOuKgMKCyaZRKBAlPC49lflTrAKcAiGqxt
iOGKxUbEFLz+PsacKLKqcCbm/WpKoUj1n6dOqdhlrlua8A+03QyJvFGgjwzbcSPK+V5tURRpwSAD
pEr9ITHNCiQJNLRo45UPt1foS9z01m+aXyYRxCL1Hkk1FNqOiSTDZ6nWFYTcsTlxtSBQ31N+6gg3
DL9ZUl4k91CSdlXLKJdo+q5SIAznJg2w+K17ZDTZMR2gLKZB81Bq94kMpcTbv/i/ZIZ/VnF2O8Vt
oQEzh4DUbUcH+k1rZVNZgI8BFgK9zaUddH3b/hltdiE1g6srUOLFXS8Dpdk0mzJvz6323matnSft
r6aLakOLoVKoQtQQLeBKpUf0UO9zV98VHFW9Sk12EgS6W6ECP0gXSnrXiyyCq4pQKAFJYvYDldhV
WlK3AZobMgCO3QFggclSBP4QAPQb6OEtLIk2pW5/bZmLEWcXouqjajLgYXkGf2xNAMjTKMhtXbUK
MuoMtYB8LNTLUD0ow3oXJPmWQ/MSCeG5iCA9npADScjbmPuWC8VQKc+sDrbLXuztZbzgJiG7E9W2
vQyBs6qRH2gI4GiW9EcNgGeZdj8U7Z3Q5h4VcMgPPvR4dUmpCmgpWQdkcOJCwOy+R4AERJos0smX
5j67iSMpJqVSYrVzuC8rTec0AJeDl/Rj7GOIkLY7HRG2bJAskHytwWY2qJl9+wDwa1tS4EMzqihA
uPPZkU36wS06edqSZQ6NQlgx5V1nJIEMXinQIsM6B1OtG1SDljt9KNaZ/yDluZE2O113TY9Wdq2M
6yZ/UwIJdmk/x1aFH/xgxeMnoOCkgwomvJN6dEK0GEX3Bzq6RpIrJxG/qmRciQJSkE1ga3lnBeMr
K8d97UUmFmKbQ3RN9LrDkd4HoI70AWhBkAJvBFDO6buIXmR8GtQvjETxLQVaFDg1EDMeoRv2zNUW
Hzw1CqTQEYWJC/W2I4Sqsqbalcxf+4VyX6SHGNjVkd2XfmTEkevo1LNiCQZQHCEo0U3hQggvgB4m
RIViPzUpnNOCeDSzrjRrsIbcuzADOlXsG6jhZVWzHSCOlQVLto1X386XH2kWpXKOWkXVIa6SLVSO
J8M+bztRs1o8SRSIw7u7/0ewupbOXA46iwWQZ5ckuClOscBdwRp8iEBAQK3Xt/i+ttPe0t+Ler3s
03S15X058CwkoBUYVQAzoxgCc4pIKx2JuhDNkGA50PUAtI1ug4BY/uYZmI1Qm4XO7FqFxHgSantQ
JQzmTmzQZIDfRYsycG4LcDEj3Caiyv6HPOTyp85OsCLSRig9firMeyA3GdmNWuyCPN80lQblVL4f
prMCwaDbp/aazAcab4KCyCYEAvVsXJbwRvhINU7p3lvD2sWGAqMBidVtuVpKm6/kGZdDzeGFdRK0
Y6piilEDUcDGR9bpkT1ahKbvgfbRZ8RZmNyX5MTsTvg25KzMMHZZGI4QyQUu3RsAoC8BgO9KqBuG
/TmW1C2Euh8qdci3sSsexkj/FF27CRN0TzVgwd0CmU4Lzx8Xr6vqAIlOowMmREt9qAY2d3mGXkwB
CsBrxwMnUAMAoCCxSgyW/B4YX6VBuoZVjlUmktFoUrduSGsncWeprX4kLjP0mpgdYAYeLqYQ4UsN
c9sFOL7hHxKw6nUJVGR68CcdMsjoTkpyPmkg/Y3/0gXfENCUhACgX32xvDJ20pQHuIEaMDuAYWmG
u2cf8EMgQ25LOYvqgSoQbo/OVfCUp5Zc9AhEkqmWlVPKcCWND4HYtO6PUhDTU0JzBJU/m3pdXm9q
bu+UebOiLppgXo86Qqc9RBNMPPUOFOxOl+uI3vG6pb+AaLFGz8OLRM+MUPgnTpPN7e96dSP9U07W
50IjgYr8XAlKegzTUyh+5kEPCVS+IcU2RPi9PdaVl/9FIVmfO4hpUtq7vkuxaUtqFxKFlqgoVxCC
fclCdSFpWhpruuUvnvQZuDdt5cf0WEFcoYavDh3gq5OWdz5ETW5P669iEVyPcN4pA8AHVEMyp6JR
SXixJGX9AUUpCKPeQbvbAXbUErvozodlYLKvXiPNhN88eVmqFP1V/ZMpYGgU3CrCwZSEKtr3iYLz
lasR492hM7Pn+hHXsmZ2h/6jBd6usZpH/XfVGL69BFafv9u/hgVtkGi6Ajr2XCtRybxsqCI8YwLQ
FaOY2nIiFrbmtQv2W8SZfUO8w1GGG3hwRjQ5hZX2HLaK3Y6tBUlOKEBHR86rZyUNHkpPoYYW6Rbn
xYbWFFpfyMK7wV/4RdeeUt9+kfp9sUuWFjRnyMskQp9LCGFxadOLwxTJuKKbEwiVtsKRldTm0GFR
dMnqqWu6oet0jbtTUwgI410sEnWFd7rlUv+TRB4gHgucjSvlvW+/c1a+DIqR13WLR3GV4mYGAMcX
XmKyKABA1t24Ix6/kMBceotfPXN/7r+v73lx5gjr3LJAF/qcDfWppfET5MyNlnj3vZ//L8f7Yqjp
p1wMlTA1AHMY5TIWvmCbpHDziI4sgp4DiObW7fO9NK1ZykVE7BZS4YXnrvmIyndvHA6KBhMbEJpu
D/TXWSYM6NSLWc1yrDgjmg8T8vBceY8VbHdc5Q7zcdy+WAUSKQwfgNZOqz68YceK6KHmyjGPiEUp
YOoDtLObcX37F+nThr516c+iS0YauSraKDwL8a5UyY6jgDIIuKPAhjluNypFiwh5fiVBi3/ymNU8
Q03YNh6hykjy9i2g9JBlTzLTD7JP9mkTrnIN8EwPpFbdhPS9XXk/EjRYpWKnQAu/VveFyBwdwiKM
yJsODSoz7EFx18tjK7LJp/AYeypESkZnyMmbm5S//QwcHRD49aa2gUWzoSjj1CMMIRlUA5KtJ4u9
GtcHXtzzLltJuHZrqPRD5P89n1iDDXi0uNRHqdoTn1la6H+mecQhg9xC+SCHWLkIn1gufrct6LB9
ElBwAkPc3UQLHFqETz1bFIxbWPY5IFyXaN2LGnFGW6mOnMOpXX+IHQHgiuaUYWSO9C5ylnJK9crb
4nL7zWN6rWUDXhdIKhP3pYfkLmttwbcoWWVmlsKyESYVI0tRCxmqJ03wbtVU4r3pwdiJZVuCUL3U
exapXnpa3YdUfsobKM6PSW0zGhwljuJSUqjwcR+NCt4WiYd9AnqfEh0y9B4klOpYGZlpfS7rZ4W+
3d7J15Pzi0RnFrqRLMdqoCLR8RRiZXSwc/hIQNfK9DvfJOMxyu6VHnL8QNp1mMrt0a+u7MXgs3jc
pLmnRiKhR3glWkBFH7OyPDe+uhBAlpK5Wdmgz3yhdm5IjyNoY6kS4gzFm7aGe7qe25UiVrdntXQd
fv39Igr7vq8Dco/IqJ+yXb5HFDoVz9TJUJuRDFpBGwVZCPRXOxiBbBVL/sTb///Bm5uC0I0gpcw+
LU5xAaVD/AzZhy9bfUfdEvzbeqWBO8lI+ByWkQap9sCSlMSgsjbg6VEfGdsEUDwqPyNl3AV1vau0
E/QRF9ZoKYmZK5fTEAm/Pv24CVcpGZWpRWffKSwIFFs1qvtGfUeAQ/xx+9NMG+rWksx2AtWwIkGC
+1Easy2XAJcA1fv2EFf3NIW/ICe6wqk+u6xSfZR4O02MpFAS1lUjzX7TMnL+3SizC6hApPYZwShh
A4Q9a8ygU814eL09inL1jv8zGT5DTbplhXuOoqwChX8zrFDsVFHY7JiwXVcQ2y9DPNiIk6ChweT+
IMli7eLuUzJqpSDQBNqjR4YdH6RdTfM1cfGSPaTesKYVjAQGWEBxmF1lw0fk0/8ltFz88tmz3GV6
zMmInEEGrZ3BqYLpDCp9S0ayV0PLxTCzXBwyKLrUTcPwEFxptzQnMy6lhE8pRRcM5mELH2T6//7a
wBfjzc50H3daU2t5edKAEMsVZZXg8vWT3CioWOfIY1NppaAznOQwAYXLDoqpa83rcNN/hsNarmFl
kfiPQ5OuujyHh2tl9T61B3UJfXH1oF38zllkl5k/UMKQ83o0WxUQBICUy0Iyf/Wg/XN5QAILS3UR
ZZta8ZnIW3rkbWLkaAn6dX0OpXJhya9nnxfjzGJGJKmZL/t4ntdWb6U/IJXgP+j2ZMsHOTvbs9Kt
9gIb7IU76+rJuxh1+vvF7PoM5jzdGOFKHE+D/hIO2Xrs2nUT393eUVc/1MU40wa/GCeN3T51hxEn
vPRPjQcetfsvv9MsILZR1ORFwbVjX8hGAknYhB+g+fRwex5L6zULiGkF87SYobAhVduAwboqPkBd
ck34wnot7Lo5jlxLXIiJhpJ2zHHoaAw+7PgZuZ1zezZXr+4/X2VudKEMuZQSDpaJXqFGkW5cuZ/c
zNC9lnZRFIMNgAsyK+zboy6s4Rykngk8yIcIeVLBH7TqVwYHqzh6DDtl4ZWqTVHqryh2Mb1ZFIuo
HGZ5BixuXYPg5e5TvPeLZONpb4JMdOk9g+CNzOpDCF5AJeVbNXjL6UOLDkeHF9YYxZ+9l7wLFkGn
vE/BnuoLOD5m6e+y1dHZzkyq5+htIC40n9D6fO682EZ75+BC5KPGS8fVUaQv4OFZN4UzwCCx02Vb
D2P8m+cMkG1sWPjAVP0eCiDWv1vkWdgicRklfY6cV2b3klSuUnQte14eMncBX7y0U2dxCy6WuADk
hh6VYESDTt65KNjKSrEQH6fje+tbzgKVrHRSGNYBKooQC9fjwYSfD17oFGZ04FSQHFZS48I+vUao
u6iYMjELWm4U8pgMQjum1WPWwM8C5cWA2o3kbkVyzvvntmu3k/ne7U93O1aiyvc9VtboxaIbjVPJ
WGbw7qUsn24PcPuT6WQ2rzHkPEnbalrL3JISzeGoOWtlv/DJriYt/xw/fa5wy+EliigGGsZYqGbX
PVIuQetuMAtFGGm9BFtYmtQsMldhNvR+1ME7sIKwD0DmA0cbUF965C1sCn3e+8ELvULvCY/IOkE6
1nl248uA7kKJXKmOnao4aQHFB2ATQrp0WS9McS4z0emj0tR1BvA5kszJrb6JilUY/by9OxZnqHzf
fwEsJmvuYRgw0sy498wY14Avo4Q+kFWXKAiD6h0Td3mxVCW4fcj1LyjGRZYgyz0EpYk+YZLRugF0
6gQNg5ML7+nzxKOpzUgy0VECYSh+WqKwX4MyXZx2/evvF4M3LgvipED9Bc9Xu3eBwEEPETzmnx6M
wWyVWkSBUsnSsAuHfV61TYSUFxKfzmL7pEYqrCf5+vb3vH3J61+J58W8Mm8cw0IggXW790pO0CMr
LK98KyIgASp/zcHW0aEYfHvQa4TGb6s5izGNXOhyFuL+mT5lec67M7T2qL6FILQJ0p/NXxq4w8Q7
+hSFRgc9SxBFzNu/YWk3TX+/mHhBJHD9NDAnIjj/MtjbUZTSWukc6AL2nDqAGgv7dyHgfa3JxYDD
GKpgFvn0yPxDD9/bRiYm9wMnL1BsFcHrv5revEqZFaD2F2ADHktSGlD1NssMIC144pbp89B7O9Dg
FnbSNXbj5Uedlyg7FnrdoCMy1AImpd1gsebQS5PyKfQ5oYsW+LUxVqWp0A48BsnQSGx7+cfY/wwL
0Bra0hghXyoluzzoHIi204Uvfk0a8tsPnIWuBNXtsOQ9njNR/kKUH7BghAFvcoCgA3SRh0Pkq44i
F3YOXKYUELhthrYvP8RQ3TbyEFyPILNZ9qtTd4n21g+AqzLY3wpy6DLIw0IXN2t3bi2AWf3F4LHY
l/CeFPHEDC7XbYlqeZfItQN5PjNs0qekc+2uYCupj14JHtKpptgRY3AQxx+EClJxEJgq7a0R3fyo
+Iz9yuTtgFJ8afZQyS78e7XktpS367pfs2ITM3KMmxGSeQV8diVTyMN6KEKn0QOExn1a5RD/pvBS
hQgMGhZcAGjRgvcNI3KtwUp0zTEY5BUsIk8NpCILnb/27dhZldwjJmi0RIIaIvltBsnSi4qbYUIC
Jyv8wSxjxQgqCPnFMaqb44ivHo3JRwt7xhr29TQC3vP2/l6IjPO6IpxoAeVscaFPOrz4rlDBe789
wu2HiD4vDmpD2PexCzKXrCXrPP2djCDskk+lW7hRr88EQqkyBJMU8qVMfBEXWuprhe8F/UlJH6h7
TtoFxM01tw1s+z8DTD/gYoCoGRLRZxigtsbGrCSb+196TRMeSoVZZOSM3PTOsk3WuoVtf3sZl6Y3
pS0Xo8ewh9CgodOfOEutcoB95RgsDPFfLuc/M5zlxBCd63gbYozpOpEVS7X6tTDRYd+HgDaaEdhD
zcKYS9Oa3WBykSVEnRY1hxssxbTq4OHfLdzsgpJclrpQ9+tPagLYinjMILd9e4T/ksv9s25zApQY
0c/UdL+HRVe7aVawh3U0R1tLi6t1PTf9M9CsENqPoi306QMF+itUM8P0t1gsSy7t8znnSaQKS3QX
s8lfhWxYcWtMKvCAM0JxbVPE2A9AmT89QB534ZG7tP/mzKcxJxLe7xi5M9NNRx3amPVmEkSrLFI8
Eqs0lzsrCxuQzU41h5uoFE3nKi2hucYr2BIvVJm+NM//flX/+Wqzo1u3RUbhR9iddABc3aZds26t
1W9FA8UjFvTPccbRYA3hbe9799qoI9Z/2Z/6YKqkAW6rQNp3+bPkb1v+Xg2/3EyCYeqp095ZBwMT
PT2E0b7TkBWo6UEBdqQox7U/wB5DBXqZQOZCWbRJm5oF8znpAAMBt0sVTfmSVrkIR70SAjKAPAVb
3l1BCW2b7zo4BNSHRbWFa/ne5Uiz8zu23SiCph1OEIsMsS90J7CDJxIaMJN2Bqu0eyS6ibWsgDT9
x7emOHvryqGuiiHtgJMLITSMrRj6pxo2IQDXWXHGjNhbCsDXHhEXU52bEgD7lAcMGcKpLV6LAJY8
PUx2CDgIsCQmRJgy3KRytnCvXYspl4POYgovuZp5Db5kwl5jkIEa0EaDePGpsjSM8v3+0kmmBv7Y
/x9pX9IkKa50+4swA4EEbBlijoyMnDM3WGVWFfOMBOLXf4e673ZFUfECs76b3mR3KyQkl8v9DOzU
oPJuuPVuEE6+GWGw2FFnhMov9DfNZFlwdPr/3viKv8wfLzZqkPTgPjQYd5KMgAs0XwPGAQsEsFLo
8zJm7No0NRXAIpNZqgE6wJ/ThH6wbtZTFmJmH01ysuzTgCf2v7hvLgeZHQkGxGZOKeJkZoApBXcX
bTg1Rv7QFrAoBhJ9CH5ZH3R0qS5ztRt+OfLsTCCA6UE5TS/j0Bc4Ru3WNr5DcQHkyvXkkGmRF4rU
N/IbXBaNp8KwHDEML3v5uCyBcLXv/PvX/CVV15sglBEWTvdFCoGoyIN6MTzknckqBSjUbtc44I8t
f+Rrd8bluLMjk7TCNMR0Q9qNug/hGd4HC3eGZlwbw9QInOcntBSZ71urLTRDRJCVy+D1WRXkLtLb
n6bM79JW9o7sW+ZplRgPmgnwiSWlWMHvnXgjRBWguBNDsjoC8a4faetARh81uncankWyZsFOE8c2
OObGt5r9GLV9DcejDpCXIrmry6dmFA5Rvhkgq6axgEXGJ1VPLTtkNXgX0h3r0Vdt7RsUtIOy9UuN
PGRj70Z6/qYKDmSU0exly9eDJE+0KwHPiF+b7N6m76K8U9VPwxZPmcy8IaUuciZgmatDm54xVzeq
8p1QvoOuBWERGHeAgcUshPb6vYq/WjassjBzu0ZxVCN1a+hJF9WHHp6qFEhoSLCEMcU7rHuK0THI
U1iBAPesVniwq2+MvCglcZKs9cYeW1X8bMDvKQA4zgB5whaxYxNUG+CTwR8xyh1pdjksdljkiJwA
/P0awezd5JCZRUFVUz6S8pttIkPWEZZhVF9zVOt6MLeSTwXcjSDJ8cSF3r5A6wK/vLzvdShrFIei
+KkHwFrjh0byMRoR2JPYtfCeZHxwEr300ykQks5B/1dlMHcsvgJ53wJy3ZrMD2PogMfAYvq6WNhu
V+9YwnTYyU2ha67117adzCDhI0965Nc1okcEZBQaDKi9Bt5C8Lp6rTJ4HME/A1Xx+Tut1i3g11WM
NayC9bAVjxw6I06xyteQAidf6X0HGZ/onPzoIdi4lGFeC8/mxeCzbC+xOXwdOgwuVvCT4HRVPWlO
4uEScgZAZjgawcNdulpCEl/NqS/HnX7XxS3UMN6ZIce4CM/jKtx0J/0VXa5JtKkDfAiKK9IbCg92
Y7tF9PTVGxCICHjmIoOA3vSfY5MqosOow8kDVLIX1S88AUD+V70lB1RSNotyxlczw4vh5hd91Y+9
zEaGoAHKm1G+QwvSjTV7lcrvEdtzA92xYmVkbwv7Sr920V+MO/39YoltztuoB0IFl8F/xN00eAvC
0mnwQRpZK+AlL13DV0P0xYizzcR7reHxiIWd3JUmObnQ72HTheTchezPN2PRa+NaKcW8GHC2iwg3
AvDTVHYivenUEgmUCvJxf7IXewRXA8LFSLNKAMyRWmlamJpYsTN95D5xk6/aBeQNr4xdj0VN37Vj
uigKcfUpfTnFWf7EuLDCKsYUx+SZ89IJVMjUK2sbAZ0MT2MMPC6TvqWN7sL2uRoZLh40s7VlY69S
RZPsZGrwPnAG4EHgfBb6+kMgQH51hxdgdFzzXS71Jq4xgUGr+P2Umq11UWYxTgqhpyR6ANZsa4Kh
UxnHGqVLi52qDB0a8UENUAjRI4lgUnF75lc31e/hf71eL86NGUCfvtSR/9vR82g9pMAg1TVcqR5u
D7M0zV/I3ItxOIFaPPzI5Ck4aivdC3fsMLiBM+X9/WaJ3Xu1lHCxqL/Usy5GE+CWhhAsgwb0DmVa
B+fypFaO/sGg8lCvlO34iATnf5zhbO/2jaoFeowxp/JFt63d+ByDHae5sG1ddM5beivO3gCgEAfx
mGE5k6210zb/qTktcyKvYoovF3KW8dvKf8cprOcRKVKCfKxOc7+kDJDbEdo7mcdkvxewmE3019tL
erUXcjH63PmHUU2oiok3eJ45qgufz00GIYjPeB8/wAEesw42yhFlVzVH6cECZuEpXPgJV4P87+Mx
dwYJsixXyYi4YENWXu+etWFze45XMWmXcyR/Xlyhoba5yjFH8Ubf6sHj62RF7qGMimsEecGB3wN1
7pGHvFvYsL+K+zfexr+gPReHpIKioBFPqzvYFSpTBfAxQIju1amA/hOIXsy3dEQjJutUNxexN4IJ
CGy5o7API++fmlA7kxZC5HEBN3Ju7IucbPu6dvOOBC4R9gLW6Oqehw2taVAQsuivxtTF76Ws40qf
hewUFpo/8AoEpF1qS1fpE0eb3ITqBwZVkYXvc/VmuBh1ds2DzxGFNOZwD4fUe8/wD4IqgtijxYp7
XnqACcCbxl8Y9eq+uxh1dh8NhloNAUmmC+DBsgCqzl/DWl/V4kE1y/3UdNJqvHQ7wDA66tsjEAR5
1HsEgsMLv+RqYnXxS2b3E9d7UQe8QAVF4imtAf7ZHStAraIIuiwGcakEcEEcQZ52laxwjDHkQHXl
Cwty9Zq6+BWz4KpqUV0ETYpfMT7ixoSsiOkmBMTUjCxNeGnpZ6E1YoyGI+0kSkbgy37XVlCu2VWf
X4OruQWI6KmzWORcGnIWZanW0gx665id9iNCUset2Nfjh1ziEUgf7IJtJOQFEO/hUBW6XcyfJHy6
1L5fmPsvLaK/QsI/y8zmXFk7YzWs+Fp5MsQzbI49C+ZjXJGQOMeJHgjUEStjbHaCfBZ9B/If9Jv2
kPFv0jvBf0ZR6NjmXcFPHLL+GT9pkILR1TfRm3dW/8OWn00Ink1qrrLmQQveM/msKKgZ2Oo2hmR6
q94zmTgBerdt0Tu1Cl9m4xRrd7S8r+RbaD5Dxcph3VpV9qqi71UJly/2aUGOLSgq6HNbHhaGye+x
6B0D9qHw6isgdf2zqV8Y2FZdCIc0Yw0ebse3xbip83MJOkwEf6+BPCliASt7tTxlXqzl7OFlCsIL
VUPgiMLeU8PumUIdlmfwyinvbfEJcvu2CoD/sZxMy/2+/25oBzPfZfz99gm+phUOrdT/xk2mzm4Y
0QRtY6BnfcqBrs4HuuK6ROkmZc5gtRlc57sdBIb8rGGAUlTy25AcY4h+tNXWtgDhTL5PfmFCg9OO
qsJ45zExH7UM3tJU2ebo4CH2WoAfmDUsFeutWRv3Am/323O4ekvaZHq+GqoG95jZ+R+iRM3DVDGA
WlJOowfzpmO8U8A7hQGQ5YBXtU92AmT7fGHgayfzctxZMAAgdZR2QzFuA29D1OKKfuHzTP+H+ZG7
HGF29rMS2uBZCE/PXC39KK2chMmdxl77BBpO6tYAj39hLafvfWPEOailZqIqmYa1bP1JB61eW163
o2tjpSIRJwvHYPr5twabnYKkRjMhi0wDeqeKq9bfBzWDUtYI/IW+bxt1M0aAtZhLrxrt2q11sapz
3hYM3cKub5hxT61xHTc1RLFK5ZN2Afh9FTw5sx+NIT2JQuPIFBREygZOoijvKe2SiMrC951DLCit
ZK/pOhYgB3NFhQMuG9alEa0Hsss0MDNVdeGuvPqKvpz8tKkvEqWQi8iWoUlPxMJwDZxP4ficVyaM
DVQMDzWVhJAjjrsvlCXO1NWwdzn4LHMBzAYwiiKgp1EHLe2jwmfXxFPaQ9EGj1cNPDWYOzsR4saY
nWtTeDZpYrxxPUssKv4v7YJZ7mKEdS+G0DAANxw8zcu8Du1Ub7rIVY9sQo+YC2dr6WPPwpTKo7y1
crTwalh6GrULlwMIbBnbdiKPxdoOZImFEf+SZpgY1fYklgwnYrhwzIWUDIPFRDGTqaA6neZk1X1q
D5BI/38iPXg8bDM3OtT78V90Di8Hni0up+MIX8/BuDfirTb8lPEn/3fZ5+UgswUleiyMyECsanR4
ZNrlQclBWTY6l7IQlqLNLgJuirX1NkiDvdJUFe40Clk64v2boHmxzLOLIFH7ROMQ90H9Iljbq2ED
XAT6iPUWCuTeYkI4RcW/oubFaLNLIQw5tEV0hK9ef+ccloVMd61sdBpNenhpbWlxZxblj9SsNzpk
627P9eomhsUppLlsuLH8ku66CB9WQymvs8o86VbuiSTdKNrow8rBJWHo2UV5zpSft0e8WiC3fw85
p+KwoBvRlxDGfTn5NJfVvotgu96yTZklKmaN907WqQfVttYVh1StzNdJ0qy6JMP7Z3QV4PWsErJ1
dElG9ur9f/HDZtcXJZ0McjU3T/UADJReezTiC0n31RvyYojpur5YbjvJQ6j4K8MpQHombThbY2a8
SFZAD2bxXa2/ZNH29npPMfiv7XUx5BQ3L4bsoWwESg6GjPguH98svuPdgpfptQfb5Red3UGFZVJD
zzvzZNbDnqvotoTKuqfywPQlDsnVMtHlWLMrp0f/rggrJGkVjAU1vD8B4b9XVb1zq7rZ9TW8L5ni
Wc24ToGwHLTBSy2o4MbVOtOMbxKpN6hIoJObzaOh9nDrDnyFp5vba361eX75K2fxMoFWpmVlWHSD
vVVN/ZwLFHV1YazBRKmdMYTEQ5c+jEO/otX4pgXHwYbcVXdK9O/18DPRkX8q76pOdji4nxI1D5qZ
Dhj2C5Fuiqi39sYs4kITs01tWxr3jOtOKHGPQNxQhVJST9Qj5Qs78Wql9nJVZnGVRiMNDVz999mW
/Uyehm24M9360K+ab9kGYpjLpZXpPN2a4Cy2RpaICyXCvSWqcyjzrdK+pqn600wDeCJVOzTzFfJY
ymCFSW9t0S+s7+2zZ8+f2JYcYJrdY311FrkUBBMV1hVZU/yPw8wCVxaFCWNmYZ5Ak1lrrenCQx2K
hEsJz+3gBUm4PyOJBYVNpskQpoQJROC6yNVsyyHVOoYzN0OBqH4a0iW1musriG6mRmD5QOhsh8II
PLEbzs1TlH6IfqWJAJCHJTb40iCzfcmoCFs1DVBszH9o5lcZ2C4bXm6HhOuL93sis51YQ/wMVByd
wS79QU9ywIi1bdy4o3Y2FH5oWLztxiUj5Otx+Z8x52BVAkkrZbQYO5VR7tmKvaaavmUJhKVAgL09
vYUlZLMtmBcyUaQhzFNefCXxU85fo6XaxnSL/H2Wf89mtv1A5zZKi+CWaUcFcnedl3ZLkkVLs5jd
lUyraVBpyK/T0QSR4KPVarfOl6iXS59lmujFjcyqzkbRkeKzgNrRlt1aT4JjhM2AhpJz+7NcVYIA
/OK/54dNM74Yy7CqINctLJp6Rqszua/gHhUfy9qhr4bwyw95TLxuo3zY68IHiHnDI5SsXKk6CQKy
AVjGws14vbhz8YNmB7rPLZIYXYTOmRr6mgmYRK3jNR65gVUmbm+CZmGm9QvNGg/vH1dAshk6l1vL
ahpHhWmfo0B1z7HqaKHhsPjDZkFAG0dNhdsMyqGApuf8Tuavg3UGhGTV6gPEX4Y083GbrFSEuqwK
ofefvBY12jZhn+4iVkD5jy/E9aWNMosZEKhOOC17yNGo1j5KYRMN4pW0R0/hC0YUCyOZE9LjYptA
wTbq1cJgpwz9YJF7fXHgyMrzolhIgK/2hi825FwhXw8TnZk2NiR8677ncK2rvfIgAYeZxLCXwDgL
IWOulp91ds4FdIlPxKz9ESyikGer2yds2hZ/RSUL8E94FwFWNcdTxeagEK0D6DRK4crGCggxZQ7t
P5qqgFqUvGNhtLArrqdRF0NOH/PiY4WxmqWGyKZ+MNs1T3QDJwmXrnNomWEdK5gRtwuH4xcc+dYs
Z6d2DOOkjDsMCRI+2XWHyReAONnBWqebGiwIsYGesmd98VV8FK8xHstTu7/7gSNjeQH6/rFXLkSS
qxfqxSrMzqsS1JZsIw3d2hzCA0l3Z4qfQzp6XWBBSk55Zmm2ioJhfftzX70hLkadHUmzHTnliUQ+
Yj8PI0Rg88f837gZYzf9s6d+1fwuPnAW9mo/TKvdkrNinVv5yuWCyuf0wW580Dn1OQoinscVoFuw
5wS/TfN42gP3+D0askkcfunUX61xXMxodneHxOiYXmNGxrrZZp72arvmMbkj2K0Qob39ia7iGC6X
b3aLTwZFshswGC/XhHKQCbd5ZiCmFV5nvbX5W9A+iBp1yCFfmOfVeHMxzenvFx+uZEEBp1aMbKOj
3lrgdPKFQtzS4Z/zmwWxZWlMQwwS+hlQ6ixQMwKo90egvo68hh4hGuRJ5Fpj4UiUnJto1/ePdb6w
f65eGBczncUgXvSG1k4xCFhSF+j4TYBbeYT1TaiL7e3vubSos9gjSVRGRQJYxlihJNPD4qdaqoIt
zWYWS5pOhSphgVOtwJ8G8JZVZbwpABpDeHthh1xPMy4WbhZAbJ71pJvOduM1Byk/YMi3gWLfs/4J
PUTq6MAsqXf992Uk+/XIBRAudKQYrB1np2JMU53EaLad4N2BK9iZMM8qpJ5vf6ylUWYnIDfkmItx
kCcTrFYqBqC/hRfDx+R/G2aW1lJpoSPcYjIQ14d/DQFoBT6pC9/q+sb7vWKzPR5WeZibQwt4K3CB
cOT2cvXl9jSuR+HfI8y29gi/7TAiQOXYQnMqpXObSdaPRm7BIPOelAsn6XryhWrcf/fAbJ/n0H3t
mkyA57TuX6bkq9tNN3XoJrtlBuO0k/++Yn4PNtvpmtYJC6L62Aoc/j2wyiFpCu1vEDUaxQ0rhIvO
9GXcL2yNha82175LdV0OA+mAI6u/G/kLYUuPxOvB4p95WbOnrh0CrQA9RnZC3p/1dxULYCH5Cema
he23NA758zKJ0ZCHx0g2nno789LyNaiGHWGnwFiCPS2t2CwyFIMcFbsACIaX3OUojjbj2+19vjTC
9PeLezGjXWRWKYh9GgGkyoZxrlgi1C0cpXlrjDa81EMBkGQeotOYeEMDq4JceE1/LPQloNTSfGaR
oaZFraYRzlELZ0fwOwNI9/9vKzaLDIJ1NQxhCgCToBlo/cgXUdALgdqahQJYkza6EZf46PlP0d+3
Keyb+p+3J3G9P/w73sy7S8YQ6KVU8VGMNdRxK7gRODJ1klW6th7rbePwxq8+lq3K/z8Z4D9HdN5i
gqRDI2q9T87hwL+VMYijLTwc9cFpiOEiYXo2zfTVSgbXskynkUsnd2Ft5zJwLer6gxXgdmqgPYEG
j47WFRheC4FuaZRZfAi0qGslQ3wt5D2Pj1GgODZYwLc/4dIgs9jA4Dxe6wlAYkJGKFbCNYpqXhH+
qzLv741izwJE2YY6qlTY7vwX6q4CpQ3DAQl8ezYLIXVuKt7prTBgwMtOKtwaSuifx6MLSXJQGPuF
F/PSSLMIwfosgwAfIl5pPAVQb+ECGvVwrIMX2MKcrn4h20RKaQG7DHTxn7GVZ6EgHXRTT7a8y8Bl
MICp64ZFUNbV+HoxzCxeBBGeVE2gJmeYWJ31N7L7j2HpQ7lOXRtPOZBsQzfa0aWU5WqovRh3lkWY
RYeGTYwkLJpMn6CUSisFALphG1ffhA2wHSiSitirw6s5Np6onjVjD12Bf3MX//4V86SiCWut6BUT
iwxjeAtipbWCX5INTqEv5S8L39OaHWtAHEkfAv9xYtqu1Linjq800Rc2jTF9rr+Ss4sJzc510ia0
DMaanVjQ+/1ATXjRmLU3ttAT6uElFCisQqeFvY/c1teKZgVuntWPLYu2dRp6LLD3bS/QZPou4fme
2MJVwwKcRcNLsMM7/qrYoGL0BWwja0dEX5TrbmUe9PxLTQvw6wuPaLvcvKPaj0Ep3DHpvtloGjNm
eWS0VIeWzdHSFbBApf0A2zVgRGEHwLVcd9QuSNwwp7ljq2zzLwLExbLM4lBgQY4OxTX4c5hfVsKe
NcWCB7Dpl/HT7YGuJscXA0274CIjiljJUkPvknPdW8C1NMcB0FZuwpy1THYypZ7IBy+DM9HtYZc2
1ywspcIeaih34d1Un4b0XGt3oALfHsIwr8a+i7nNIlIbk5JEHKGiVYK7Qp92k9XuGtbtLR44FO14
OtqrDk+eTIucrDAfq7R10cD8hDqkSw2gh3fQz/cELNKtsFgJdDXbSlkL2KInXeqGAyB+o9ZsGuxA
6IAdw7jYW6H90+yrQ8/TXd3qTqrLYwBmhd4WL+oAWhlRfUnwzqmfCyEOFbjjQRdutUx7qiiaihao
oSkIJmm00eLndHLZBFk6KPu9VKpV3fWQN0MCoyTuUMgzqe5JstbqrYy/VKk7IvimNThIrPciJdzw
AEocMN2V2OsB6uh+CMIKeu0OTciWktA1snzd0fyhhBJq3+cHIkeX5BSmgsOmbUGUUlIvGAGjK/CE
zq3etwNwReSIYnlkfyYaWjYwhIM9XBPb51yxV0FiOLF8B7vDM21tX6rmSqawIdSVZyMXiFOl8tor
lsPDBvat3Tan0Spr02ezz85FA+V2Aya5FX8dzcZngbKBmha0GjiYzH24FdZe11ME+BCYbH3f4Y7u
9A4eUDDRhd0AhIQcmLBAx1w91pApGZrOjWEBlXbRSlfe2lZfJyTfqOnj0MS7UbWdNgv9poeDeB+D
S156baK6KXgpYoDzHNVfZWKuOvs+Jw8qSO1F84PxyEuSyNGr2MHJWUMD1tEVe6MVplvmhgdyvU+U
zVh3TjKeA2xwZSjuKXS7mkjfmBmeG7HaH/I+fzPUwY2Iuquk0J0eLsiWmjsGEf4YptsWZPEBzrYF
REeGFnYlx6yFxUHpj5WymaLQqB7i7qOFFR4Y8hnkuzTlkFqRhy7eCEBHfjZCsAifk2pnmPeQWtfG
PQvPcXhU1K+6ILsk2OZpsjair6pvnTiET9j4lGWbSsHs+Q+8+BzevVQtIDT70AJiNKMebLfG4DGh
uy4I0YJ6t9Uv0fqgyDgxqrWMnKl8S8FmB6zVgLpX4cfVsY1fYvkwElfV76L6zRh3VvlD2r4sV4ox
+MPwHd4Ya/grHE17D4iCp5Ttagj8wl5bRg850XRNhp1o/Lh/p/ILvloQiX1DvK3bb2NdHsYIaaD+
zGEDJsh9kZ3bYK2aWxUSQmNHnDp9jdtT2sPl2XgSdFzlgL13FizHS2MrE3jo9hqgXg+WUT4YNHZY
9qlT+AYoqRM3HBWCzLPa7wpAUiR96ZVTBbKUAsn8BAlOUFeOIZ6GHuh6Pdv00TOBM0eHNmJpKauh
glb60PiZch7D6K2G2gC+YlgLZOCPICioLXzZ8pdg6MC1KP2yg7xcZrkjf0jVNy2lu6IPvFKOXqz7
Of4d6LIQHSzcwQuacxeiTyVyn1XEVWBjXOxHyj5AtndrdFd5FKNM1DtR9BZmZ1Nu9aByAUVeV2nt
99r4LqJzLR+hQo1NWpwk046Z+pFAjU3S5IkE5ve4LiCV0DpRC+eH3vCHRnoxwpBl/RCq2EM8wstt
C1Yw77Z+x/LiDJVuuI8ArdYPMOKtNinFHjV1cHeVh04DJ7qgHmWo9BiofY/rTtcdA55aIUrTUf/Z
SdSL48pTE9tj+k+YRAMcDbHv1PZpISdfRGuDvr5XcrjTpfUqQCs8KErciNQz29qL82YTyM7XoxKm
M5Dga2K3puZ6hA8J17XVAOeBKm8caUGhsugfpZlukwQ5HB5DHh20dRvbu7r/KdODkn4yGKAOQvuI
OADMRXPgRrYJtGTHEXmammxFnRyDRH/Qov6ckfUI+hfRvgeUoCWKkJv1D62NqJqZ7y2kOEdYQsdF
fC6Noxy1bVOEHzKgvtkGd61C7nlKD1JshKRnU4UJHzxfK9CdROxrZewO9filtgAzV+dozIpJo29d
ZC8tPM+yUkELWj8EbHQThgBcxeu6NiHZCCnBZkmA8doLGqBwgF+YRTVLM2Z5QmYUJms0kpzjFxVm
fxvmwhxzVe0h/v9Vb8Ft2dnv2kLOfSVJ+GPMWZIgJdGbDkS7Myu7DSQDPQkDUjN+uZ0nXMkS/hhl
liWkliWyAW+aU6s9acHa1LINbUJ0aBbGuVYM+GOg2cslsxI8LcE2OjeteQqhbo2U1uGQZKg4VP36
12gEYBHYwSIxNmSx5PqXRgJeZBDAoADYwl5OY7PREy3NaYm8BhllsqpwgGL6IsCBGPCeJgRu9PYX
GfkKFMCFVO/vec9Gnr2cisE0iiQkFtrEBH6uxeMkQAF8mJ+cl7yW/qZg/DnWHD+QcwDDeKbzX9JL
3XaS+AAKbSMgMlwibDhLjf2/tuhsvFkNlgVJWcAlzwIPNPGzzF7FvED4of7tPfo34B7j6AbRNQLZ
ftueVxV5VFV9rwz2KWvPWoxENu4OQ/wZGYlXccBMLess2rdiLM6QOvGYOPD2gysaomAIVSQjhhKN
As0XGMYu/LC/Ts/sh01/v3g/yFaBanqi2ieFBJD+gYQpwNSNDX3pVHVLCvwO9OkDFftsQCs8i3eJ
IVdQrkEGdeI2TJeZtvCTfqm5/PGknP2k2YHW20FRCiO3T7H8AI11rVrjGYzyb0YQlDub2t+YnntN
YXlZ9G3Uo1Waj26VQW13gJnyYw10hpS2SxXDnYyZgYhS4QhxTtCRwzMYV2AG+mnrRTkycLlj4ION
XehVqg5OcOEnwSHm8AEojwzysdFgejUenq3WQEocKkn0oJHvY/TYatCoMg559h4CRt5m5+xgB0c7
+Cn1pwTsvP/xK80Pf1aGbMwJh7YGfdOIA80/X9uUrg3Ctw4u1H206R6Wrc/+qtXMvsTs5Pd6ik1t
GuRE210K08KQxIekAtXSrrca6pG3Z3ntLF6ckXmxFRZDohYBI6cBAC7Yim6jdnwNwyVnoL9ezH9O
al5UbQJixC0UYU+JrFdGd1fXpRvrmRdrugtizCSmu4Oz5kLhhy4ctLm5Rpho6FegdXrK7GqtD+an
Qbv3fAC3S6ujbxIpYpDAOrFt4vcqDaC4k0CHG+9byPfJ6jywDtBiqLsj9e2i4i7VNX/EDo+RMQgO
o4uIZNsmaw8Nbw+cNHgtRr7CAObhwgutGCnWISr1NRKSuyprd/B1gtVl53F1ol9T3ePtq+Bkb8oQ
kNUBdmDyBUX3dVS8q+is1f2aJIlX68hFu589HcAkZ65of45dC/5hsm1a7pfp2+0NoV3ff9SElxY1
LH1+G9SJpIFQA4LbAPofhitUr9C+px/dZqLRNA9xulLFjgTbSe0AK3F7+KXRZ3eD4CYxc66QkxaV
DyXIlcV7Emx0UX5lRbOQKml/lSenXUmZSqkN2SVjjk+ujUSBK50SnVuf5x5d9WsNmnS23/ld4U86
uigALGzJqwfhYshZUIl5p2VhY5JTgZd0qMhJVmwLTCXkG0x4Mgd4LwaHCG+928t69ZhfDDsLKpkQ
0J+vGD+lSrlKrCdmBP5io/Bq0nKxnn9BluOWql2JRILQfSLSPe35ZowrX0OcN6MRHRXDg9/yeuBA
MxuLoodXT/vvSc5hzBmuRmgvU3Iyyrs6fFXKAqYh76Iq1mn4rob9eoyJ11McyBCaEAndhtnRtphj
AQNWRdCJMw3XKnOfor5G20/Q5kaPkXRLOVtbdDg2bY5z3y7siKU0Za6W0QS1lGWIn10kZIXupFOR
fpNkDY56/QK7uZ1i2Ae1Oidj4GXVoYm+xfwxh4m43q0K/QQAf7qIBJm24Y10YN7S6YygSJMO1wIl
CGHUC01IFtJkLVCGEah1ih+39+ffT6XZBTFt4IuUiMnG6HQLt17rC8iOpn4JLQfcET/aFcTq3fIx
g63xwqEg9tXT+DtDtGeJmD0wUvOhi89DrALHbMEQETk+z+4Mnvpy6DfQtF1nwGrlSumwQHVbPGcJ
VHybUj+b5rfM2sVwcVCeEzWCvSOUgVESHCT1SKmjKllC3RHVznjE+z1g743VrmvSrUuLgoGvTaW8
DYMc+USlo8N3q4r8IgXdiVQrao7gQe8THXqJfYu/9m4CPXYLWVIJQhEf6k3VJVBlFfVDotuPaXPU
AJ/EheT21n2q/wyiyktVeH8HhduggsqluRJt5pg1rNM6uhpps4bi9hkgTLe123Mdw0xkXI1Ik6Gf
7kWNsY/JOS1KtKTwAijYy2hAvLc3PT1Vn+2qeBjC2tct20ktNAEQNTV1FU5voTT93nbiqdRVtxfW
rjAMv4a8o2nVq16tH80hOgzwoE9jcrTD6T/PdnpnHmhHXKmHx7xr781+2HCKwhlDOdPwGlq9tYqx
h3vlWaPNLjXUO53U2zqe1Bg7J4dPqp7mqzSgruQqrl4IiKvjFuo0BxHAaXO8k91bm7W+ZRfP1BwO
wP16wJ86GapROmQxoU56MnTIE0mMiEIQUT466PhG9nsch1sTSH8WMEcdzZ0Frl+YhugpxHccupJU
Bz867V8FtDGyMFmxIDpFQ35E6rjuWPWgRqguGOlGlOOe4pUB+3IHeACvBM9tGAPfaN+t8T4tjrWS
rvXgXZGbJhyOqYCOWq97tAVMJZb3usz2rd4jkQ5PLW89Td1ZxgZe7/c2IFpk7LfULH0Lsj4qGh7N
kHpZUm3HJhHQ5oQEcoyiOuzuHcO6K+tTr0Px49UKPoPG9mIS73rUHftGd+FQtCqnFx+at5mVv0O3
7jBCQnlQ9I3gv9wWUg1S1nRfp18MUjahBnGfhMAKwufqfRFBkyyqj8GobCuZrcOAOBxZvAiro1mS
pxbMlTDs9kXW7KNRXQVSbJPI/KqMcP9/pH1Xb+S60u0vEiCKiq/KHdzBaWy/CGN7RjlH6tffJd8P
2z2aPk2cs98GMAZsUmSxWLUCS0s7rU4VyKFTW6EEVruhSDeN8dEWBtQusOE1+DwoGw0CIBIq7Ez9
XejhucGjIBnfwc38URD09+QA+gB16jbA/mv9iNJo7SRTuWn0EcpM0WM4GhYsfVARYm5KZcdQ64fG
aO+bPLlnBo6/PhvWvCiGykAgq44ctg/SNB5mmoGiP2VWzaijxvWmkpqDjAuNiPrd2Gumop0kCU2Z
wFdU3B8K9dFre4iSt6iA9KgI19f5kWT3FS4RYqQuGYe3kEqfaR75GgAOnHj6F2Z3FU9X77kgTvK0
hajJseqtwKN+YE8oukM6ojnHLi+p+dvf5mu0f3LGtVZoPOBPNcghUBnP+3cQzPLYEh1NN6cNMWEU
YjNXVhwSHMJ2I+LutxKHvnJmfD2Wf/+GVfcvrLpMLVRjuUECL5idBJKLJyYccuDXHQiHhibZGtul
vW7m4UmP9pUXcC6Uq/kk0sj/S52V1SXWqoo4KiFYKHEy7PKi30Gen/Nhr+Y4F0OsbqyBkYHSvo3P
bR/bmSZvBkhssahAgb1zb6/o3/Sj1Vdd5aqsjQHimEJ6hMbtVoPXKin2sZZsFVCeK/l56jovICJU
5QA8g35FFwnIrhRqkq6HeMXbWKOIAQUJqdbR6EvMojY2enrHoMNF48ptJ6Csa+j4d+P59g9flvnv
5OX7M6ySXaik65WuYCeAymKyJDVT+TdE+G8PwvnW61xXU0qDRHoVn/GANiWVmWy+vz3C9Rzsn2ms
09koCxSdVngqoM8CNZsc4XFBh+eHqcmWPopDmorDJOKs3NpSQgjjeAZAWzomQ3HKIeSQQfxY6TlK
M9ffXd+beO0fkYQCIWK/PMv3ygd87xuYRyxa4BkDnstUYM8t/uBhUSSV87RcO0hUqkSolILWnaho
3rG7eUKPZjxmwQ+a4m0vWmr40sWGS/W+3wD1DPXuBiKbaOuYEDfIrHyKu99GSkNP1+MtdKVVo/AK
6LmbvRrCa6jWJluSwtYUouQVxav7HLxRvDNgTJxoaKsVcvg4i2KEnE/q8PFU4kCvzszU4S1Rgcpg
EVyYmJsPAfp2pUOh7sQGXOooiZE+e1VyeRdomT1ruQ+FNdCUChizRU7cpzbE3v0Y3eORAZyJMtwI
q8TAcKJ28KZq8voa3ZAWXXqV+XRWrKp7B0Nlj9avR0TFLFskm/VkIVe5QyNP8SLaOehdez1spmEM
ZWVz/hQIk5XBFMpATy4vf8XzR5ZBSVdEKUQZLEpiIGo+IDJoBwnyqHKnUUR+KHeT8SFAM2bSmdlS
3ZUQRkScfKYA/UMCAFcCO1B7s+wemlDwR/KTdG85xMulKHJVFjqRMZpZ8pxNkcuGEB3RzkTl3Ulm
cfkgTkMxa7SwxR9TaRoAX9P5pwjhKeFeUSVT617kbJ9qv+uocJCueVpjWHntZUvusG+Eu0L5rDJY
hk+aqWdedA7jx6iQ0ZoaUY9FjS98ruYJVtvIclRmpxrELKFgP6LPjiaXNVWhOSS7hJR2SKD7ShSn
Vgj8uj/REbZbTcBNP0LovrYodrkm5NC/8A24hWX450yxJdCMjyMQiPcQ4LZSZSMMmhnlmrkYBgj5
tmwaPLtEO0eBoEJTnkHXTRDcJnykYmmXwWTDSK1JK6ukQDXJx04dLU0O7WR6NSDYxqbUEQdqxeki
UTAT1YpFlzG/pKXdRbmjp5LZGMAetA12rozXh+JJwEUIUA6ZMo+h2d4Ohh0lHylBi7wL3Qp2rRqD
HaEwYBMWvhwd5R6qVLNq04J6afmygIOVbHCDNt3RvMcUY0dq7yn7bCrJVcJtPNdujEOD/Wpp4Jyw
LLWN+sBE6NXj8EO3l2S9DSNxuyyeoyK2RsM4VYV+0nSk+2jIJgJOFdZoghx5JJ8k/P84GW1jONf0
sUhPQv0rxhtJjFFXR5t+zEQvo4F9OzhfjWEywhQlirJUkaQ/H6xpW6C7AMtt1I6IizOivU/wyIBj
8MnY9tDZM/lGJ9ei8+WQK9jX0CQ0lXManeUOt2n7IDSfYCBwEoy/aQa49S9HWeVRid7AH7FRMDHw
zYWWORKeVeBowO3mhxGL7wndpTHs5MRtpvR2lzzfXljevbrKoZoZTjtygsu7QOKWZ88At/8vn26p
9v1fmqaucigIeGTGiB4MbCFCa5ymjdAXB6BPIGQz9r/6dvDHOoPRp6qfyjhFJGOeyMhdwHBvQC+L
83OW0f7KVi6qVquNBMSgRjpD7o/xEtUFqfG0WX6fhn1AePkpb6jVBmpQbR9ETYvOseZq3fxKdCiT
ZpDU19L/WsB/yR0vZrXaRXM7s0Yrsvgc7YuNYCr71Il/CYAvWZ2zEF0lVDo3vN739SrSxairzRPW
KJajsDoda8c4Vpti8Ttyg02B0jWIvejnOcIp8m5v2Ktp2sWYq92UFJBlbASlP8oNrqboM00e9UFa
3Ag3edLbUxBvbg94NY+5GHCVlkNBoxIh1CcdU62yhgbXXvmaFuimpfku5SlfXIs5l99xlUsDrdkO
IKRF5yrL7GoSoHS4l5LH2zP6Wxfoz92y7jlk9TiN0dehF08Erb8JZgDqzhiVJwMVrz55FdXZ1qUn
YhxmGe6O2Zsys+2owNtMfJtFoL+QQUTvQcLjinA+7prwHrCJqrDx7o8hUpFBmK2Z7bRJ2zRI+NAx
BUBK5iAwv/jBf8cDQ0Y3TBGJLq328JTCy7hbrC8m8bkDLiYYUOZVRTcbtUcCIGU2JX6WH8SWQ069
+n5Wvsdd7eNGEZtObpbbBSzfxcyNehAT87gaEvr1/fs90PL3i1KvMhm06QqDHWet/c0kSEUYODh9
Ys5pZbel7lYw7NKGh4iEO9p2z9CaQO5Iiru8ZT9HYRz2YfRcAiQvqsCBqJB3MKDHYi4mNkV+ZqX2
A8/L2DbKH6R7MBpBNcupBaixCjtHzhPhqYZ+tlT1DhHEn0IqJQ6UBjJLqPrBYoHxNirDWQSqaVRk
C5AQi6LHnSCjhnEp9ETgg1yiuNAbMHQoIbuLBi2MbBKYPKj9uB2mV4U8RB2z+/KDJsxlKHFmGnJD
g/gEqrhZiDpI6ubdqSTM1ER6agG4RKPE7qffVRp7VBwsxegsgqcA02Q7EHprMbChkbBL0JYKhmib
htAXlgxw8u6nqUMDFcaWBIDcrHZ6ptsK3iAEHgVlbxdZaUaa22u6m7TovyPT13r4ekIxuBdeOhwb
wXhWxXMNob4QRjxNDEKwKNhKiTbEiJ+evatqBV4ys9J0cusghubVdJ+gvD2FmtkxakfoWI7daSTo
i3efUOG2klCxZOWXTF7LOXPg9WkNWWXHauouBHXo7BZT6KStCgzrU6tK0AYGKq0ZF3ytHbDAlnvB
UZ80/SepREfSQHIE8qYYU2teFhDi1uNZFX+EwBXEma/LqPkC/gthYZEWrhHAFxvOOH1cgo7rEQkO
BkrhlHPpxLoEVOspmgezwG8Pglc5mZy+zCEWHQP5+7NAVVgdsEpF62hy4tL5HErwhVapXSbogYCw
oEXtKe2EF1VGoV3MrCEwTNTKQd/gRfm/ucZLHiaKmoQIoyL7XkXenDQ5KgAlOaOEshilpLvUyT3p
c0zsD1Rknc6SCNpVNs/n4locuBhXWamJhE2VSUOmkHPYoIM9iVbRzG9GAsSnuKnwKM5K4L6H8Pft
K+Bq2/ly2FXjl855KwmUkvPi/7YA5aTifsRjQGN7SbZRkrWY3VkdGkNd5hood204P2DJSNZx9/IH
rPKwVDAmHRVk8pXQL/Kc0eCKxX1sMZc48IwNt5Cnm7iSKkvOdWvYVU42opqXESFHQc/BVSeYEO7f
LsqnqPngtYtXBO/7XrvSLue5yswg5kAJnXLMU7qjOTBsag+4bPE463tZQlFDG93bK/t1Y92a4upG
gyv3WJB+RA6Rl2au106kOakh/EZZ4hmyAE918NhUDNjhwezll6zAu5A1d0ZD99VAfRoxJwGMXYMc
9oQnsAJl2FF2k0yyCw3K/kiYC4Tv27/5aiv7cpVWt2EYNYlRydgN2hyfWmb8bHM0GpQWOsSoTMBM
uqwsaYxgwFsId2H5hu4b5yEmLRvu1rKt7sleHIaYLT9h8TOQAQIcJVdOHWlEkN9KNUyptMN8gNin
21ltt2vw9qw2ne4YmqNzloMXE1YpZ5GImtDXMQ5nqqMPqm5SFLg7vIvy7D7Ro0NQNU5C/2udgD9f
omv4LFMqGJZUEjISNEsBnV/KLYkScuZ29Tx8P+Tl1ZdO2xq9fwG7MypB9kMzqWSWSH6r0oQ0FAh9
4/X21rr+XS8GXH3XOMr6CfiL5cQDBU/27V3oz5sKktZO5qrwike3BLYZbyB+ZE59ZLvMg28FZ9ZX
o93Fj1h9UbGf4N7RY22n9K3XfgJMd3uW194NF1WE9e3VSGUsox8SnSm65MCSFrhLILd1e5Av99q/
jsj3LNZ3VTXh7lUUEp1HK/9Z7NutZsue4Kp3xcZwSw8HYaPcycfUCzcyaC7+opegus02cZgv3d/+
MZwVVVYX2CwDycOWglCTPdXiiwxnhNsDXL0iqaFJ8CxVJaqvRUCmUqgpWVoOaGQ35lyZiyw8VIzs
8Mx6O7IJgkHUonFpdb94afv1ZtDF4KtrQwNklwVBE2Opl2wEg0quhM75AztMOxUXVvecbvp9eGKb
xmqegkP+vgDIgJgBD4yn+XgdM3Pxa1ZXyoiy+1BK6LSN2/gwvAAHd6B27OSoL1Q6qnCx19uzA2vv
De+5f3XPXX6FVbzIgQhiBjTXvvKE4bP9FdkATegbaRN1JhR9TAKPXNFHOdfWYIIgbenpt+zHD6mL
uqx3e0tc23OXv2UVSpA3kgTsp+isA0TcohHVRf7tEa5ehJdDrAIFAQQgiuMhPoe1dmhZA9Hn9GQE
1Q5K0Js0ewnggZ1ujca4U0B+5Ay+rOX6fF8OvtxLF09FOZCjqEhTPBVBOWu3xUZ28HLwxsoUNGtQ
YNL9lQhHTmaVzu2xr10LF0OvScNtEvVAaaPROk0jeEzAXwfPTeGJETAm415MOk7FTOJ8S30VP8YQ
72Jj6ewuByzdxQ5kYI0fia1vYDC96bbJAQ8mJ7Z1Z3F/aJAXJp6SmDXng18L3JfzXrKSiyXvIP9T
txq2VBoKVkNeg+oVCo6315Y7V/rnIFOdl8OIlyzmmh56M99JXpzbMUxWf9fb/Cw4itPBreqRWHiO
wtoKtTs853Ci+Onw1Xr35YRXgS0GpKudYmha/n+mRboN7I90E/mib3Bz7+vFne+4pa/ilqwFitwN
XxOHspLfPsWe4uluc8eLDNyRVmHKKMeKqATQtsHVPehmuMMO/ZmT9N+bXS61u4sprWLQ0LVzoy4Y
OqEazCZNN2VzKFXVaTKD1ze+Fg4ukvK1x1sY1+hORDI5S+f4UG2oXXuNj6LHwo0ZHOwPIOQ6M7N4
l9/VuvLlwKtDUVUhU/KkXlLxBFIrDFyu8lx6MvKICiOL9vRLTa3C0x5vH5TrXaaLIsDqoKhlNs5p
nC6P0uXWVXyAaU6VU5hQaLQBYvIkXvlxmco65F5OdXUcIn3Ou44hHR7D0Y/j8q6exG0kKeYUgbwm
hbYu38XqAPy6ny6mQ6Bh3p7ztTh4+QNWRwTqArJaLR85QqUZWiVS0XNuzauEp8shVmdjTFAkzKOK
IPwA4r6HPqyr3VfOCLFL8mv0eQKcV0PM5XirIzLV8J/vCkwpeCIuQVNCtYVDisKC6pYPXEuKaxH8
crTVjd1JvZCD1LTMbgLJyQL+0iqtCLQhq/uNxjqKYJawCbjv1eWC+mvnXCTjqw+naG1cK/G8BHWQ
6Z/Rqh4eQpAkejPcCtboxidotZzTE33uzvlR9f99g3T1Xacpb6u0Z9GZYYNmEBtoACchcFW/vUOX
z3VroqvP2USpDhloTLROcjsYIDqYQwE/8gUtNYf66fZg1/KQi4eUsvqaesSUMFBg4JjNpT2DYt3L
lV9XhlOC1xmKH0yhnDB7df9cfMdV0qXDsbQdoXl/LtsKwuNbqoJRzDipHWeQNXwqNnraKqWGmhCh
NoF8KQW3s2x/3F68qxfG91TWECo9aSBLv7xCK611Q0NHvVR0egMyBLV3e6SrUetipNUNoWmlVs/q
hK03vAoRHNa02Lk9Am8uq6ugBtGYlDo+y6B3OyojPcorKBIB4BgPnA1+9aV5senWUKkUgi80T4Lo
LIyTm06K0yrBQZlwCQyqqYbtdhQcfQwtlE6KRWd6R/ve6oYKIpjwa2IQnyAVrIkTzufkbZrl7xe5
KRPaqs6X3LQuf03ZY5pBlklMeZPnfcpVFEmLgdQBw6aB7hkzZ3v06G5hBYkPswW2mmD968D1BV27
mFieAsmpC4goZLFiL0Yg4e8HALpv76Dl4N6IW2s2c5gGYo7JIbXXdVMHok2KgaFP0T8+CP1jKkEE
QSs5dabrd9/FwVhFEzonTdzo8vJcHuzFDzB0Ol9xkgPoAL7BEbalS+i9McV1I1ksU1qlKcpaELpy
qn2XWfBGdPO7/jX1Mze9q3bqg+BNToB3evXjA5XvbXhHvOygWKrfeKFNNsuDJLgHheMu8/5r2es/
K5rrdrLYTSSoClxQyQbVbA9POzw0Gm6PlXNO1srpaUYB/Idg2XlKcuDVURXBJSyhr357P/G+7bog
FTd5xLIMJwW+mUs6Xnr6Y/Qj3osu2lJvvCcN79uuMlM9S2G7M+EmrCHTUWiZNaMNWkro7MpPrcjd
uJwwoK2CTQ3yQD2niLfJpnQYEkXBpDCyzn4vnShQYTa8xsz1V8b3UfmSZrqIAuOUpk2WI7wt0uyy
M/st2gufMpzQqVN4+Y/gIHoqL9/nZG1rBbouHlWxYdFSdgC96UB2qQdlTJA7mc8rLXBuMG2Vysip
xipFwR05iZHd1eD+5PckGRyQzTg782qR7uIC01ZRhySqAE49XjHSG0hNdmS1TwJsoNVHPCgylCvF
o16Y/Uu9kUw09QAW9AZXO9FN/Vvw1QOo0LdPCu/3rKtJPcCoTA3xe9gWMPrYbB6ZQ15mG7m5V9/L
T8TX3MItreUl29uJryFvdfp9kfvNVtrxThJdcoUbYXJda5LaPpvi+SsOwbXU+PiKy1sk69o7fGxE
stGfR0/xS0+w0r38Uunoi5tsM6XgWZmqPxzS01LfHHfzXfMW21w+CWdTrmX0xgyMdJZguSL1Qyia
syBQRwodVj90pcdmXFniWW+bbQBU/O0vdbWyfLFz9FWaldBG0GiNmNY66SHxJI8iUC/g9MWMMrcG
07iDLIYduv+LKsblwKvwNmdBACsjBG11YVrMEL9VSkcInjnzkziffhXWgLspYbSATz/BhTJHkEHV
GpheKItEqFTPHFAR58jrq1xqqMVJL4FsP+csB858gjlNYenqT7XlxDFeV+0LdXQRPLUsDEDZQ/CE
uJALNSO/QrF40bfs3QF9tcIuIWlS26BzOrILjTaP/MuprqJb2HVGm4vYOA2UAVr5QMFCrOF2PPA4
Grw1XcW2XmmqEIY681GZJzNsHihscfWJeuDsP0wJy51S6eDCqBW6ryUvQTFAWguAS92to8mWxdqu
EW8zHZ0S4E0TpYOxrQbl6M90gUgqrdN0uhtGr3BItSu9BLmhN43hKIJvNABa3nWCnc+anTRoONUQ
XyKNWwMxxBTis1a1BJmgQEbdSpssJbwvp08hFEB0GL14eFropQ00QWCjbkU0NguQc3LAJoPpc5Yi
s4dEGme7X08aICGhKUBqo1CJ43CxLaQamrGTNECH2yo2NHLmfTHv4K5Qw5AaoAIHtLT5J7jWEkyz
j7y64fUU4p/B5RWUZg6HuGaVZBxJu9UNhI4h5oSr69gK8j3EqmuQQ1CVRNU4H7UcpNcU2nQI3hHT
zLkOfwsi8VL1LkcVJJsbqwPzoNFBC6hyD1RJJ080H8gTp4IxqaHgXQOZT2iIukbynKDMSUCxjZMe
YowD51dz8tO/REdKVvRzhcc/1TPQwuykzKyUZ5LCG2S1MuE0JUIbYRBGXwMC23mYhsTC6+39df0L
/8MCMJZoe7G9CNQshVBHfFOlXdS8txG36cs57X+pA6S6otexiKfhx2SDfA59HLvxl6RwEaiYHMVq
PGPDvYF5E1v+fjGxKidpKSsIp507OiICaGCrNiTXcA3KruwrJ8H9dyu5upfQamtkuDFF5xmcK3kc
3D6tOVkYb06ry6hT9aGpADQ+R/nyLEKJUPifuAUXt7ixxKOLdVORTANniEdK0gGzSClot+V9Pern
UpjchNFDrkFsQp5swCM2YgHlxFEzjTyHiCJPwOgqqvryt6xuJALCU4/vmKBrMbv1fZ45AJnUSC52
i8QJs41nowYVc0nkzOoMLbVzy2lqXl/xf6LT14vnYjUMAnGreSqScwZqT2g4yRhzvumXK/vfqez3
EKuPykoYlUcgb591CrZ4NP4gMI0wS2icVBXdBYuSqSwAHhpDzCvb13qxVcTK7lHXilrh0PSwFpsy
OxMgziojvYV1oBId1dzNQVKLmfJ+e5dzrqOvwtvFgiC9G1PWYXtQNOtTMAvb/mffgrzUf1DKE0S5
Hjq+l2b1/XPay7OUhskZfHMoLfm0Hn2BnqH3xHluLZforW+wumRRn46RBjTGUa4XBic4bST6mOsT
NeJtIJ6q7i2TBM7N/h929z+z+/r7xVLGuaTARxIiaq1TP8f31Yk81t4AMzXjDk/LZX/jbWe375IZ
OWHBFbH7D8WP7/FX9wvkHsUImVhyHhvgc1VrabIkMHMymUud7lfv394516+z7+FWN81Eq7IztNo4
BtHvNi9PyfzUluXD7UE42/PrsF2u6dwFFAqwxjGfemuM34LhqEPdt9J/Mo3TZVg234098wURuBjK
qLTQYC2Giihe521sBmFuSRDurl04J1OesDX3c63uFyJBZDkV2mW7jM5s505mDztY2OBjZW+8j8Vb
x1VQClMxECEdZxx16JwJ6ZnWxw7uk1XjR8Lz7U/2H6pG3xtjdePAvHLEcx4xVjH1M3VVq6/Q6++2
qBpZ8YvsQ0613/Hgg5T3+VaxRWBUlJK+w5EHW0Tz6U7UHYBTE2jlPsHhq3mIlONcO8N4gozPXXwn
o+QyPAPWCGVBU30X35se3NXEBGo1eoMJD/r2zS/jFUrbOUS1AXnk/WLe+VnFKCWAe1ayPASErLJU
9qjMb4PMM9z4D42Tfz4GXWX8zciUFOqk5DxJhtnIkWTOUrHPDD9ty7Ms1dB3ekqj1zk4ZeO7ApXz
GgrVCoyXoxx1cXBuM+TivA3CmTpdRSpVq6ayrJPkzLQXpaq8sZ82LMj389Bs9SADj7j0ZjH3IwZO
p5G+tIkKf43egiKeJbSlk0KpHZm6z6phUc5emCSgiGuerMq7SJ5AWGZwF0FZtGLepCESJg0epPdj
5MMsDXzlBiztYFMtFgOFempVmKkXOxmWuT3RbfDsLalIkYi0BmQiYB5CZ7SX+m0Kskc0Hcl8UlrB
XyjKbZ+IkMssNsAombGsQi+tPgYpAT+f/GZj7lMdWWoC/LykbMpZPxdy8NuY9mFgbLMo33RyeAYT
30Of2BTLEtIznd+J4WZSa6dStF0EnrLanMNONcfqHr4UWQYhgB7dpghNr/exBsEIXmVJj+Fn404N
zmX9I6kAQ9MhIl/sQ625H9vIycdilxP5WAzyPoCaUDB7glFCkFqBZw47VQaDiuZgJ5B4T5JkO0MI
qaqO8vDUTYJTd4BdjdtGhH0ubDlK3GUMcWT6VMszgiZgcO+awky5LPCNGgfG0G5WGHdppTpzprjI
ecaEPipJaGeiiHymtqQObl2yCGU5CNiMQEUGjwTORyCuIwVVFbKX6IdWokOQKtA6G2rQwnOrTMGt
otEnSeOnQYvscKT3EFJ2qqnB81kz6cB7csicbSqvbriG6GFDKj0+i/Nwp2fjlrZVsmFj70wMZPZM
BguqlzqIN4OUs5CSk3IrQjx8hMArLl5aPQjFbKkk3I8R89T8OOko6irCtktiq4QSiwgJxVx7FZsz
Sc6CiOVpYtXtJng4ZLEro7TZNlGGrS7/KioKSQSUkKDjnYr1AWp1B+xSr2CVZ4iNL+AdNr81lJMv
Q5n29rVIV4sQqK1MjJzNx2CGEF0IkN+sfDBpMHwF2uqWrkWfctmPVhBA5XyQp97tu54gqCoeXKfs
YtjX4b7VW8gXtBZNe8uAQH4x4a2jgi0/UDMEZjKan2jRgBWW2TJVcK5mm6qTPc9w5UAZpiwUwPEa
R4JIfRM8DAF4+7COnSARMUR3U3IyCvjB1a3dJJ9JsUe32KWkszIABg3ySfrYqduHRacZRWZbGh5y
rXBm/FxFZvY0otYwSFsFTCJZNXaCig6yVs1OPLhZ81LkLQTMtk36o4P0gTrLYPm/L+IDDSjvYryh
SQFrBEiKx3d55Ead5GRag498oGKxaWbqQN3LJiN10zS1EgrSaCFAXgmASrH0CmQZcu8aA7OKlG0S
UpsyCUyqbXroA8ylZsHNASpf+2R6SGdEo/jHMP0kYH3nsdfQ32J2J+udNaPCJRg/xzGzIiGx1Ym6
RTc7gjEe67DYBLjAcgPFGKnnvHUIJ6H/Kutf5EytGCRKESCHWdqHomKXYIPA4GBwYWyxYI8lAERb
9kl1pxZNbqdo2Xo3Mja6KgloJZiwUY+EN9vUqgntFCiVmQjCVmnjIQNgKme6nBSDrjI2KtcqPhEy
3lqEDfEQenOZ7utJsSNF9GN0M7uSh0rh3t+rxE1v1DhtGWKQMh0GG6H3kNi5JT5Ir2DKgz3gRwdq
AT7Fb3lQzuqu0jgomsnDFPQLagvkhRf1ubbQJDMnq4+c0o5d6f52WsDbS6sEbsoqGlC9Wd4T8AXo
cnfMwR6t1F3b8HQWeYF9mfrFtjUEjbUZwdTkxBciiAEgDWq4LbYli7mxPeXV9hwbmHV3UOZBHjw6
0rPi11bzAz5XeJaBT6dZS7U3/1zIUkvDKoKwLu8G+w+9o3+yv68b7mKiRQ+JY2FZ09rRgHp7phtp
C8WYXQK3hW0D1MPATAhpqG74Mu54tZbrWNGLUvBq71KtScVUxTIvtBBYMWUfiStYoLPeI4/oDtNT
A86Y9692kbzatWo5BmJUo/rSg6+I8LARZzhGwAclb3le7ZwN+2WKdbG4EWn7vAgjvLeTzk4JyFIQ
SZcMijDAgzJe2bC6CAUTYogKuDZrKs8g0ayFfg3OhvzYwyFrGgqoN3HhE1fKJn8Ms7rri6EUxmzC
MGgy6l58oHAqcluo1RkW/I0+NOKhZC0Te+n/Q7gJJWwOXIb3A1YHE9pLkDQwEvyAqDoXBnEkNBGS
poC9x2DrZblVo2MMO6vbe+ZKUfCPaa8O6lRk/RCnvXgsYLxZwA5sjn/dHuEaaeWPIVZXx6jP0LbK
M+MopplfZ/CaKd9bOd6M+QAd9V2S/OrYPuyh2MlD6fEmtzqEtQLReAmKrMc4lL00L90ObNHbs7uW
I/4xu9WhizIxr7IKWv2DG/oZiNmPUPAEy2qfmaArguCWbJeilxqaPvONTTVyLuZrXLA/fsDq7hA1
PA76QRfPfTJbkKpFJhm4sMW2ZgjAhmK/C8PQocGiKJa9wAQQwHy4/tTwWyG52RnUbrL5QKoEOpqG
G80ADrH9XEfmIkZWgFMLdLYXNJUPERnO2l2rlvzx01dlAC2hmlrBdwtlIOpqbnsuHkLQSpz/a6gQ
AArN7Nf/0Nu/HHWNdg11I2o6BfuRCKg/vFTVb4mn234lW/pjiNUjX5jFFiZZBWJWJm2rVjqX7KVI
Gq+JZnuKOq/XBd5aXonIfwy5il+hVBO1HKYZSvGilXxSO3H1zQgHJySj5aaAnJjZKdBQ/7eruQpb
yViI0IvBao7kdZTPg6JYOa97yJvbKkjlLDaKaqyMY1ExR0jkO20mfrfYSkGu4/Z5Xo7rKnH5YxlX
waoNukGte4SMfoohqgZMIkO2Ane7AQxWIeLBBzijrQIU0SSpK9USMb/8NQD8o2kvU/d2e0a8xVsF
qAJ9NQEGfMaxTEdrKFVH1Ce71F8Nltm3R+Lc1GtIa51KSJnhknCm4c9AzGxFKXwBEiS3R+EFPHUV
NSqxFxpgKAE9rDNfngOocBeRCiutGDTEFuokOjQxiC5aUUccUVi8TKr53E7wvTMgR9ujWKA+yAlz
MgIt2uBUjHdd9SwoUHsM93EtOhPdqWAWQr/73y3QGhAbh4WYT0vk6VGUk0rVZ2oG57rIub1C11Jf
bGIFbOtFEU/8oqNdZGfVHKgpHKdExILBpuKB4VxCeCtwERPs3oVYN4G14IL4uAupCesWq+eEo2ug
tj9+wioCdn2pZHBWWIwrUDsA9AQaxM8oFZxYao73sRPYCzGlvU/xL80S3eEeIkE2FCTsGC4/sWn8
VmoLlqEgyKAhynscXD/l3wu0CpZ1UEtSJOPXMcHYwK49Lis/p/C5D8yA+xi6fiy+B1tFSPiETIaI
5tgxKl/l+czqypQKTgPnGuLqj/VehUgxAlxVNcBNS/ZS47a1hYLUiZgl0HIorEMTdDs+gsL1YMym
4oGvhiIkuHkDDyFxPdh8z3UVPpuaiimLB/GYs9oXczCL5N5PwIuok4hzmP5DHPgeaxU8hxlmZGUQ
kCNkOV0UmUDgnPzwF57qL+H2QzZn3VJAzNgQq3AWgLByRBvtR/sDaLBHzoG7Uij8Y/VXMRYNOq0i
KLCdjVTbwdsDe76yhQmV27G2A0Mw5QoCpc1Hkb9zRv5qYvx9YX2vwir9E4KQqfoYwWdjzCWg+ar7
pmxyKMyGh7Qs78KJpa6mQU2rKDV6josErjbjQ0ojyLXN5P+R9l3LkeNMs0/ECBD0tzTtpZaXRjcM
mRFoQAv6p/+TijirXm5v4zs7lxOKmGqAQKFMVqbi6QMYOcPHdEofymGkqM1Ww1qEKjht7RDDzg4I
t2JWvUB6Eqp5MwevYFmg110LdZ15dKG9DY3JV5IYgvT1MSRhULWQgcwcdT3xD7BXXvdp9kzUKfR4
JzYtHVEvBrMHkPADWLBKZ5eT0E+65xIkHzpQT2a+GRswr9Zulz73A3PTr6nfQR7ims6C1B3kJYcD
idAXyDDtVdzl6eskPoBpK3IoxpgYysKxDrlyYPlXBvSwqlWuxZ4zTl17vOtYjsIpqvwOaFEbaGEq
UMzD3CTT+zVEKb2Kl5C0Q68Aqos8fiqgp+yPWIuSdaAZVtcJJIYGBPZpA7xeByRzuWehutb4vifW
awRC3lKBmmQGHF0sGJhSbCuo0nYTzh0XptwBifhC6nWR7Qx6H4PvSof6CyXWDgX9YwnGGNaWLivf
x3qro+QbUojvDsmdDcr0MbTcMjXcGc2XD0DolaFnN0fHfJYcqtn9XTpTixd2ZFlDVYeBs/ve+DBW
6ibz0DjhGLipUa+RRZD/kgb8dYSX4AECeUqQEjmQoPPHoPmMmYsBaaCbwMmWPxVb5qEe9sxkOuyz
R7ywSLp4ocIeaHdUj52jaXaune5NM5JEKhLH/+2zT55hEKuZWlEx5zjEPVphWWDFHcL/Yn35c8kW
snhfLMim8KbqMTSgIOYxEy/rZUmmxK0v8QHhKJg6xqgS9Pl920NRFnBRi2+LxJSFLjJLiwdEtXvI
ThsWvw2neqUMFVoW9VUG6mqT/Aohb27mT0D3hUBEQgzZqzAiVauKa0HQOClakEEISSAj29zFIxOy
iceVDcaNqriZql0nPi5/PNl6ly+H4oyVUQpyDIcsQJ+LR8Dkbi0mg9LLzuLimQC7pSidJARSvwUj
TAIZ4M8o+f1na1m4DVNrhBE7iKpSK96nBtgNmquq2A9cAi8/V1w9fW6XjX2zaaM0Bn4XxVWQbkPJ
Nwi36rrYNm/pr7mizD3ZuZRs37JrX1DbGZMO7RaIpbuhSTY9RU0HvenLO3iOKOJvK5s984nLgFwX
0wEJs492wW/SttiD6GDrjNEu7lANset1nyTruBQ+vub//xDw30wv3EikAAvACdyIFoMzXoBjckS8
DtLwy0uU7eR84U5WSGhZKETA7Tb6lwZ2e3JF9MfLJmQPyrJZNWGuzxyIyW8LkKZbZr4dHf0+jwAU
wNRBPtyZ4BtlIdR1UBkbezDn2+CQJym4RxWw6KvJHy554UOqEMIRtoKdraYr4OIaBE1A90vWLHFU
38OYJ/vKJwxbcgEjBAKlHjgbVzMTFDlqa2OHlaYeMAh/9r59w5JOTFZQJAFME8oR0MreO0AaphPZ
s0hSvzhHEPG3g7lwK63QuZJOcF0m1zemeNRVdKlpRYPCyfw+hWiUFbqYj3YVBN5Z2AZVVfg6+3V5
g2UZ1nJ+gA0KDzmaFABhZ2/ZE/kqnszd5DurCuBRrwJZLlRI1bXuz/lVsok/0ntZpHS+rPhXoLSk
XDGnjnK9HGPMtSMQo+Wmnt776B1y7giVgyos/ctrljxOSxAI52NBx4jEtyF0rTT6uyrvTOsYAadx
2Y7EJ+gL18OBRM5BkEuOOnkN9RtqftbxjcTE7DkvhHvLjmTeR0Zh1LgfDib0yxjVn2bYCEEg9sCP
oakwT2RovibZgw6kWNCEwkPK4neA1tD6Tow7cC66BnmhsQ4wyl4dEnAO1y68mEIRgDgVaB8VL4eU
cVR/xTihU45hPuerBXOUWadumTzFIBF0rGJXlzfgXN4xKFVMKgcOKR1vHUgdTxmIrajlK6I5aN2m
qcW6tz5HDLlbkB1JnHvLuOeFzFnKDtX8cU5ucRRNWQnpE1QOts3WhCAKqCuZB1C6OxP0GW8ojTRf
IBIAqKDd0FFyxCRua0n4aE8x5qHYnDmruteaJpI3GSD6HI7g1IEs+6JaXhlQsADHYzagCp7mQJNM
lDx31i+UDH85cQuAzU7V19iI6ypqak/Vi6ApkBOm9RubuufUBGxTTSVLl9XIlk1Us1BBlV2iWKJP
yi6y9VU3MTcEPqotGKQAbutxpYwQcaswl9Udqwqh9zYGdzS4RtT2pnF2Gv460GeSi/nc8ugxqYuV
zT+yMXTtzNnQfmZE7sAFGudOAHzVlpB7uwErobGRXC/J7Vr46CpPLcMYFfvolImvDSBHS9QVLYTE
UfxLL/EvD7jkmMySnsUZZOZve5TlrcRxBw20vBDr7jSQsG8VftWRhz7poWgoMf2dD15wIMs+tIJt
78sCkbp2nFZ1tB7FB4TVBKb4vB7USxt9Gx/oR/w589KDG9Wq3ewXOLDAFhpc3us5Jbj0Q2ZPd3Jh
VbMNe1OgRWGMw6oHGM9oqccaGwR05a7LBskrL4tJl3pyPArHpLFxRTV4zBxz703vj9VtbdNAZKsi
LoIhuY/jVNIPl1Wxjdl1nKxTbxz0jevvEjIB6/h9Ql3jBeKNEUTsHA8B2wu0CPPBb/gGcyW+jLpJ
ts0Lvzg2RGNWhrKtBa6fpkA7A/MyKUkOZms8ZYmsaH/WEWIo0qSOoRH1e2j9ZLV2JKq6dRBMjWA2
s3Rt26uyXHb+xf84OCcmFjkgsziGqTWYyNjgp+CX3+fokFw+nGdfkxMbC0eQR2FRQCmNHhUAbIux
9hsdcFwwhWfsHfrOQYb5/ssWJRu3TAZDC9gRUODTo0XaTRVzv2k/Lls4exJ+1rRM/qBDmkA6itrH
Cnz4TNOCqfyImxxjurqPB18GO52jnQufaYk6jVRozYyINGf9RqifYtxPubaudbC6gnR9cqOdziRb
eP6FPFnhIgCDwiiL7MYEbSAD4bu1MkB1afoCFGzlnXo9wwox37hiKxkJxXnfcmJ4cccdWsVxrWFu
SF/nDxlQjN3OWdv7WE72KDsmi+vsRJg5MJrvXTW/0v2MJKx8a118gh/WRWRz+cicT1pOFjaH1ifX
WSkNZGSIa7+ZPCj4wrXnuRMPfWu33kU7Y3vZnmx1izLSVMQ2Zk9m70G1Q4pZ4Tr+umxB4jyWyR6B
FgSr2gqVCQgmdzzdYuZq3RTS12bemEunf+lAijHJUXv/xoRoXlt5rILWwixbCuaAwTdMtxJbgFhW
8iKP7KMtU7xEabLCGlBX6qB251LwMUAG0S0OzdM83stWsla25Kst87kCc/JTrWMyCVq8bha+OTII
u8RzLRM44ErBR2bhWKgE/Hts9DWlBfaHBIaKckD1n2o7P4d+mcdNdWiptYb9a2iB8ZLbEERv0/Ry
+SDKNm3++8nNiuI2SyeIRx7bXkUwsDLybH3ZgvQcLHwF5sVI2+dYBwATPkUxhaHAmAIHOANp4pUm
yU3PY8hO9m3hLJK6NybGRhtecAA9DuVPYR8o/UpczRQ0iCc9Bai5nY52HHtFVQvspp7sLJ4PrU9+
xMKFGEUbU6XEGzDzcI7XaKOuwpW204JISh4l+4SLQIQYuaVmc6wTquaVbStXCaTLL3/DcyQ/NjlZ
zsKP9EYobDObHbBdXLVJEgd5HgGTz8G+QSyQZgPCTlvws+euOSmeFkPWSCnd2oCS323cDq6IstWE
2QqzZSumbWNT9VRausksdxHmgYB0tqaP5dZIw1dFiiuUPcnLTMfIOmUgA/ao8eNra9iDvsJDONBf
xyCdrUETobm6dtDbNUNT7n9gYpa4jmW6k+hjpmTAht72u+EF3rAET9J2lq42AvNDPxpX6dbZhftY
nt5I4h9jkd/onW1Uo9pOR1L8rhVkuDpavfEmrCkPJsrwj76yXJpAH4UR1G0su59cTtncLE0MDGEM
yroZGwpxzap3nQhKMUyBHpLgXl61XsQ2+jC9xVq5gg6UO+R3FOMsHXQ0FdRAIOFYd+p1HT8O4oE3
sQuifdNNSP5bdRxMj5qYxsMwWqcKfwJxgB1SSNGHFYhAC8+xtVujv+p7dnCU1CMY7gcFjV9jOEef
Zt12DHHhQCUhvydlE1RmiJENbq1bjWdu1UbeBIIlkLyY4UvJ0qCrJrcM492AkZ8E7IqRNnhK89qB
KJBO5ipXn8ZUpr9xvrXyc22WyR4YhENOOngBwwWCFBwX6gaCYNEKRQmf+GOOfLZ6llzV+YNeePKX
iV5oDXQaCjz5MQhIgExZjU/membBinxoyMcmRgYwCRbfMI/APGaFXpvX+E8f46VeOI/Hvh9DpNU1
ZlJ5yb36T99HY+Hnq5CCQXpOjlqHeB14esrKXumhLM+TuFdj4clZYnZsKHT7aHGgYLrWU7qHy59M
9lgsiXCbkU61pSocRUPnpdiF23aV3kDM43/xRJKU0lh4cmj6qAq1kSMoUCfbQXTgNXanbbE2/fYF
MxzlE6B6AfOhCXaUlVokO7mECmuIBLLYMFAAB+VL8zVf8ssbKTOwACGglp9EIlftYxGKgOaJD1kd
/7KJ892wnyttLvypqcSh1Yc4dVGBu4WMy53JIWcONcd8ISvUqZifrm5lwaAkkF/qittJW4PPVAcw
WNt1GIYv2T5rIZroSOJBSWKypMftUocoA8U3sqZrs3wL2aM+6ZLPJIsmzEVEODBGGiWDW+xA1KZ7
2S7sAnUfbqGBdJ/toAvha+vuCSONmEgL92QD6Zsrem0o7vArO8rmfGSxwVIz16CloYZ6To5GeWWA
P0xYv9AuLtKXYriyi8+OmCsjgkohP9qpA+Kbr7GzAoMC8RcNqgv5683lIyaJFZaMuaXGStViOj1q
oncHQ/PL6K3MbqkGWW9o4Fw2do484jSyW8KMm6KrxAhl6+/ZMtQqGneGJ1nruUcRYWxYsjgq8T9L
vDGfqJ1qBL5OA38YJA/rx1zP92GJ2Xur3A9Qi6sTSBhaLPqkGHZlPLMwfd97TVjsBAO9rYhcrTa2
eWn42SxGyVugWSL7oLahn1kQPKcccDfEwptcVBiQx3C/Oe3sbFpf3rnzJewfT7DEH5dxAsQf5A0B
tAIE3PGiGwQ4tgL59ADHpcCIvz/dDZ6teQZ3UWoCBFetvBRTXXJJDInnW7LvmiMxUKdAzjNLdrfC
dVZaCY5L22+CKejNbfnKpDpbssRuycVbFaAb72lFjmrcHcj01ow3jfGYqY+Ql0HLr3FJhrnA7AsT
DeAqVKCC2hKJK5Gte45+T9JXrQYNPtNQTOwaJQjrIxlk5F0Sh2jNv+DEQkyL0ZgyhFOW9knLOxvd
8Sz7T04Xqri2Q01btxf+EEiYgQ3zZBVhV8p0x4t9aUqy4n/xcj82FtFSk6NhNVC8WxpyIDvzMR0+
ReAKnCdxQXz+wt8csTK80ovlhEJzTPHPkPTH9iKEcpQis+mooy3ZAdAZhleOeObsagDgVUNKAr3g
YCIyNypd8eyJTr6cYcWgBpm+c77OH8svA0wBoOiGO1kl5HWuQTm+5qLVnK2kb8r55/pnxYsoKxNd
1GUaev2GS3Zkba8Zc2dZFeBOuy/0GUExu7K2/EoWYv1LePKX4SX/IHC0E7QdUQRT74fVDJLVvVk9
DMhk1xm96jCAJGPPfFl4IrW7CL0asM91xny8ar+DEubkddTniQtSTNNPt6OyK2MIHk2PaOhL/LAm
2eslUWFvN4RkCeG3IgYgSdVvGh0smGoK3PIQ5i+tqQSNRQe/CwGkBlnKFTg8vRg1IKSEgWY5LxxM
ary7VnJQDWTK1oQa5pCKQBfV4BZTujWnvU6nQ99eC4O5md65ylSBgEQz7lSV+1Ojx+CDwPyUzX/x
GpK24ZthJrLAU3KJlmyJYlQzux8BV+HgNbVDG1rEv0V4GBK2j0r90PUgeqgjjOUgrQxbBdHDqxP1
qzEznklmrmgjrtus4civQQudWhJHrMp+3sJPcksxOetwAMiueVFfUsfD7HLUQaJl2EDO+Wi3ngZ8
uOEqXzX6i//DETwfN/0c/YUXdcpc1GWH0JVvu4PuVVfpJr+fc211x7whoG4SJGv7OZEMi0hXvvCs
dVQbjsXoXOoj30m+Bsmm/Z3zHm7pjXY7HswN3ZS/M0gae7LXSZUd/oVrVUqtNABWmwv8dGd+TYfm
mIH1v3yauSuinbVrvHL9nwZ+1J+dXnjWXpgxCPgiclQ6a52x3425z4bKVTCEgDFZycGn51/gH2sL
X8pbjGTF4OGDaEWzJWB06FFGweh4EG9m+mp6A56tu3ClXIUv/dbwKEBzbvMLU9HvMldzvon+18IN
Mk+unDwpqtZZeR/jp8whHwpKaMSCIypyjdCzvPAhPsDV+dkqSn2qei1xVamm8uXNMMjCz04kISMp
cNhm4v5YuDpm6lG13M0VpR4TMn4NaKKsmv1NJfzvD7hBFklvJ7giaFjaR65Hnu3E+5EMT71VQG6c
EwXRtlK7DrR1rju1sDa6Ngwer6HRhJQtDHWI4KBQaA3PRo1g2BwhH6ok7JXV06ZotlExC6KDiXnQ
nbs4R7qjR+7Y3KKJk3OKkZlrS7tNsevAgEENtJ5uSZm9j1F+37WA6VlfTVoeFEc2iv4v0e3/O3aY
/fv7t6YsdqIowxNuX81thAil+xXqnvAkJlh5INf3Z7fKIAsPGhUJGiWDCmBVam7jPF0V5mcMPiRo
1Hk6kw18/UvR6Wd9C3eZAuek8kaD+qVYpVN5bJoORPR1AgCQ4pVUucMsEwSh233aOfvK0gJJ+jQv
59KZWrjNYuj0wiacHIcWwsAj9G46AeTfsccZYVbsxdlnWB0KsHsp7UZFtUWrXpve8lORrAsAV7qb
iDgebyFqVvfuaKvvfRY/Gfw6tWUwjH9Jkn/2auFlBwuE0XbHIK0A2WQNslgGuMtqjtHA9kM4D203
bJNacydL2VfZY4dvd3mzZLd+4XCzJOUTHnIgCgSE4vWV2QA6JPMtMiMLP5uRnhZQI4hvTaHu6haT
X/WBJqXku8v2cjlO64BTOjUxLg13zjbd/VztAZHL9SwW49wYksfjckxgfF+CE4dNiJKM7ewux6n0
hzQP6py5Nr3JAV20Rkka9y8Vgb+OyffST6zVdimcrofLILt62+9meY5xciE+ND59K8j4gH5uUZUf
/PAYogPk0XdDluedL////IaF21K4ZuXxXBVXj86HmnnCS1YY70Fx3Msnt17LMg7JqflugZysOYxV
c9RSeC1DZFcma4HGv4qAlrx8AWTe6jv/ODGDr5iYZqVMx1wzgy7EXauHHc/RVbFHD1OIGKLK3uop
2ZWVgcmwRlYmkx2khbcC+1GWxHN4K4JZSP3BAhmJWGnIJ+caSxDfhDbgvtCtlBXMJJmV8Z3mnqy8
Ux0FKfMMtXnFkDnUsfWveK9ulAByRFEACVnxUHujWzxf3vFzNKgoDP4cpIXPMexcK8dc47eq2hcr
sAEDTcvIFsozXucaSr0ihLlKeC3Avmem2lr8Mq2tVT4Jw9hYFc422HU1A0x9g7JjNbTpuOXzaTNZ
16RNrpsq3aXTPo9j4L9Mfwrjm7we3jgTHnpHawV0KV1uHpJCbIq+2CD28Edyd3mJkhfoO7A/2dnG
qRUMtuKb6lCJKHp0L8fbP7KwnMWkjVoqTTS7H8dBmWOt4gpetnA57TKWc5eRzvRaqHDa+ro7iHW2
jrdiSzfSgoZkr5bTlyOGbZV8dit96aGOwEH+lSIgQjnnKa5m2ZhVvJLBsCSuZUnZrOmQOqrmkz+R
r6nemfyNycAiZ00YpuPopgZGLLp486rEAq9CNeAxEokb6Y+ow4F0S9o0Ort7P2aWqMqx4RCF7lGV
6b36YO6g7uuhfY1JBK/YaiAedeUIFJnJRaKQGCmxIlD1HhNzG2LAVKD0dPnonU09TxZF/x4gdxUE
i8ceR6JsdpOeurz/Khlq3MnHZTuSb/QN/D+5piQqqjIlSHHVgoGWMndRSQRkXzIYddbBn6xm3s8T
KzWBt2M1rLBpW4FYlPHGtfIIhyIHb5jE2Ow7/xH7nhibl3xiLIozVUk1xEDCMrxcdfxW4cd01Fc9
RlOsfAgyKhMmP7uLJtE1YqrUtpfqDYZK2xxsv91RWK1P++d0UDyqbS9/qrOH7sTI4s3oiDawpgvb
o4L5C7VAxV8pJKHw+bzsxMbiyvZIO3VNMVuUscttNfjDQwJow6wtBkJgELCk8mruHDP943P9ZRL0
In//XFPSmqJsqhaIMrYBxxoks6CvOATfs/RQrP+TTXSWKb4pRKIrzGmPNdqLxXA9jl9/ZmBxcUXK
ikIt4+5IU8UboF7FClXiG86HwidbtghD0RtTxqTCddKvtNYFTrJ/mg7gc16BLXtP7jMo338FxbY/
9A9REAaJ92dH0Vlm0ypEkyyMO8BrdI6r9IfK+H15F8/3F06WuLjEBFpjjUVyoA140OhPDQm0fjeT
/AJ6lK5r+pVYapCNoNSoQ1fRPxl7Aqmx2xav7eT84ZlZhKdRoWaRkdftsbVJAK1eL7Mkocx3o+vS
JZgd6InPmrK+GIQoWwAfOKr5BLUgzQatdH/fsHidZXDO05hCVCsujDtTVdMbareqa8XxgxY9G0C8
pdMTzzaZhg4vqj3NJwU5yDRYvrOBYpeeburV5JTg+BeT36q/8gF9RJ56RZe5XD2q9YvTpC6L6od5
F0mz15PHyUE4PA6eoKknVH1yAVF0BQQeCpu6On3sk+rGgj4LxZBXrT9ToHdyhvFSG9KXiYjWoWB7
yFJejVFxpxrhSwaqcxo2Xh1tVSrAZgIsBzo3Magg6mY/pNAGQiDXm4eyH/0R3ecCCCtwYQXUMO4l
x2u+hZf2e+FLw2oSLTFYd2xe0MnZiDXaGDv+NAVJoACeI7F29vk7OcwLr5rGDKEWIrwjaPaq+tpW
HQFy9rz1wWHIfcV01q0e70Ya/ULFGSWiaVvb70l1VyhIZFM8/+iplZrnhJPkqTw/1PDzy5b1glKx
Bo78gh5jjJ8XXe5zVl11oHZRK9W3MkzjVYmf2OaDMdixxI2dfadPbC+CKJJxMUah1R4t2l6H4y5E
Lk/aj4zt6ia84rJI5/Lz6Xw/fSdXjI9TlKCiPw/fVMidiOuUktdz9gMXDtUyWzfHMBlaA8J9tGvW
RI83zAjdwqn2nSyeuhxvOMuEfQr1xqATXrGkhJh7+pnyFWlVids73/44+UALv9cZuRZHGl5mq6Nv
aUP8AkITOtgdsioH2gJuRQexRBO09kdsWiuwb/pJZrnEear5ZyJt0skWvfCRajy1tWEqLWI5YFDB
wt+im94po2TZMjML10BFZ4EzBo+r1Tbe2JKvUVdXUcVeLjsF2XFc+AQITZHJ6PCoICJxbQsVs+7X
ZQuShSzz4waTrubQiBaMjXsdqCowBzKnXl82cr5r83NIljmyqcZNn6AxewR5c/ulf01++IS5R7SO
gOpq3HQNGuSg3GVtoNvQzJXFc5I7t0yd+5alaWvBvKaBPt98HtjKzMGzJXNW52F1J+vU/v5Cx1Ft
iqzTEASg9NjTdd3eD9Ea9I3Fq5Kt2sd0Te/5NQiXgaAC1fwAFR31EZT+4jMDDxUaa4oPPVpp9+g8
Cvrkd83n7MStdXFrjWoKL6qvdXA8ABzV382qezqAJ4lAh2je9ODyR5ec3e+m4olNaCpkPIMgxFEL
9RUBtRlRav+yifOUeSfrWjgfO49ypL8qpjMhbR+PwmtQQ7K7BysB78mY+LHSB2xiXokxK6e1A40D
W6u9VfzeYc6KQCPFToqgQJpU5yAWFO+OUFYVF3dOwjZ1Vk5enRsBw/z15R8uSaGc74N0sjlR7CRD
ZCGFmjvWJVgan4qr+XN0gfOlQIUxkOkdyL7GwmGVDauzIsPDRgYKnGwJYZPV5TXJPMnCV5XdOOWt
mULUKwUxHQUNBPBmkSqxcjYegGasZhuarpNlahZn/ciF3SMWoWDC0++KFJTAfel3aus2AkK8ii75
Vmd37sTiHCWefKpBDNyJjY4eebvp0pfIlGVqZzfuxMDCaUBdXqljMaKwrdwPjAc8rd06knGfyKzM
yzxZRm/mtKmrORsrflXDNk6JGxqZZK/On+uTtcy/4sSKQg0MmRdzpagyIKoTgcNwuEtywzV7J6DN
dGB4yOrhmHLdj+PHthkREpQyWoWz/v7kVyzcAqYRpsGZK0k2LdyCt4nr8IBOUBRvueRpk5laxBtI
x5J+BKzvqGa920TIe/i4J2N7rSepxJR0c5d32LDHuuDAADAxuYyiNGaJcFuxt97+4JkIHPaWi7ei
ubPz3OPiKerDx/9wx082dnHHkx6z46DlsY9DCcFh47XEhBnpvi4bOd+f/LGyzDe6PtVJ0+LGFTEY
NAeOPc09gRiuqJ7KEO082wDDb/9UtJA2U29qRdaZnz/aP2J0C5ptukFsqi0R0rEheiuyMRssQuAr
KsVTr4nxOWjM46r0KZhLVxeMLUHMjmLzqo4yevSztF6rtuoNSemqkE9KwYfRNlex2a8lD6f6PYN0
yeoirxooREntXNjH1FT21Oo8MQ+D5IrSbVpIN7uqBn5TQafGd4xKW4UTgCBF/12bR+kgr7Kvpk/J
Tokd4LwUDJwpETTDKzB6QpQdhXUAbd24BzkysMGjNyba1tAdLzGdepuYhQlYQ+UW1NqZVvPbNiPT
H9R2ZXQN+FpB9ptYgPnZWfpMIV0HKVP6qzSN2rcSNKFA3gj9zSSEJKbVVFfjlGWbJOtKbzJ4B/qY
aWv37eSOeTQFTd4e8nHap2FTubU6PrcJgj67g65BqBjaQxtVkANMMhPoBdvaE1MLbKUoVkaCMbUY
qNHIWTN9iwu+BQnXAIxiV60dDHseDQpwY1Kr7/U03gsTIV6jADrsIJCNjSBrwQhrOlgnxBQKYG2y
u3Yo14WSHBuABPE6ghFay8E7MkKdt0nDVWZBUBsatm29tUF7jIhl2HCdTQGJnBBaWxxymZ1fDvZ6
auo1I90Wgk0bMwQTZ+WIEDraho2ai2q7SlNet+YAMV4IO6+HTBg+IM8Hu412BYigeiUOIk37TDIC
oXpbPJmYbOib0s0GwJm4Z8S6n+StB66gBCRPxZUeGpsMrE6xyF8U/kvj6c3U9cIVmuE11N6WeYqB
uoyW6LQPr+okDoYtHlEy8EcabmrkFa0qFNc280OcQsI6qlHPqZm5ThNtM2oaTo4WkAoUQQ5ENXxa
jr3HIjV1kVr+Hm0UqMRTWHfBf3Iyf91xe/EetizOzQn66d8VZf2RBfM89ORVN8Xxf0BGzo7xwnVb
4sutmhcYXYdHqQLlHu3rHBcOcTei0meAsgJrnWxKbT28AaPZeEnAr2QAMtkPWDyJYSr6NrcqcNuN
hUun94EBI8xfYv2WFOlq0tmuy9vt5T3+Fu26tOrF4wh9aGuwcls96hZIxpp23eS8ds1ED1FPTMbr
oh3w+fO+RaiA2VFInd+LoXxth3oTqk2APoYPHl3MifNrXfSJC57M3I0c5T5pmhVaKV5hOM9Rkz6Y
URKIkurHTOFQkzVu0hhlTKd1O3QkeKZhPmVn1Y9aKynJno8Nfw7R4kVOYwsNUgCTjr310uiPySBF
Pcx++NIWLl7crE44z1WEbbn6ARUOn1vVs9lYQcpsv0K82/e72CbvnJuPrayAfz5k/Gt1SyQ7B4a5
LFGHhHYEZmfAY0+q21DKJnkeXvHz2jqLp6hVK6HxpAX/kzuzE0SgemQ7fOhyA8btLzRn1+zd0iSR
KpW+gIu43lL1ShA1b48QOlbAoIbBJXWK4avBVaRNI1hXu/zY930NSs2hd4WKqoFekNKtLPy4vmgh
em7NGoFjpyKxNCHF4IBrzqo7wCaNkqxERKinW1OH/9e+h7V11ZHHarDuUgPjsna67UGpJ/BGttVw
p4f6ph8+wlxzqYNiAH1KptshfuuGHQUSbKp0VwdtcJYD0q++x1zxqhwifeKgRBjdVtm6c3alHbk2
tDvD7Cbqdj2kOZUo9ytU30ZD99swBkE+wv7ogSfHsX/PipdxfFcU8IgykOH1hdfkFkjr/DEGz3yO
el3mDuoIxgCx0ummSAZXVeGP2XtFhNtCNLWYnlR9JcR1FE+uBo5wMwldvdw12p3gvddq78K6ZSO0
EgbkhFDxUpPPQYeHU0N0GbQDrwwUlBkI1G97fp82D6ERrkgsfNNsvZqYbkOmlzg2QSDeQVxSC+qs
4gHKYsyzhYY5QYGvAWrCKrzOteQ2FKA5AE4zbrugtPNbzUinW56+muldi0i57R+pvStiejuiF9Lk
92rerJIUIQsI56b+vcXoYa7lgUVKz45GD0LYgzqrS9Z+lpVQcqX+NKwrUI2A9RBMCzXYkl4YNjH7
rEtwJk74HkR1mX7U4eKhX0mczFNyiHZDhwrk556JAE/HWVKMO5aC5/xT0M7vi2ndJs9iAOAyeq/6
gzXtaLLVOgjchNMqjFu37DZ4U90Q7Oq59mQa2xTZrl7tSHnTmvrKsQa3ptfZ9CFCGMTEvYr6q4qy
Qkn3UbEKFe7X+O+1eSgOYnUV3Q3Zfaw/xflL2RwTfuiHEG2i3ieoSmUjPi9wauwYKjfMfLJBeJUV
U8CsxsuNyo21K127io1NCGMpvpWqrMFqH6Q4KTnSVgVir6y4LTm0OJkKnV8bYUsS9HrlkTRdY/7K
czjwFhY6n7buqtAEbSEj3dmQZgJNRV+O7kg+e4T+oALl8V2Y6q6VQoky2oz43umN0ZaSaq7EjS/n
V8rBUKuuho6JgZkUAxMSTvvr8lN4Pk38caWLHD+iocrVEb3/zuy3CpDUDgv/j7Qr663cZpa/SID2
5VX72b177BfB4/Fo33f9+ls8wf2sMMphkCBBAiTA9CFFdje7q6sc2RhPYIxieDaW16YSG25sxb5M
4bWF+KOaU7QEURX5Vw3slc8mP2L1zgczdhwNeite1PohBbXnPDBWsV1KXVmgEpYhGfqRV8rrbKdk
TbGZP2AdnuYInnoRvK8ezwar9tJnkMhYhqf6I2dhWra8NPf5Be05Ri7D2lU6lQm6ZhCjBugrad+M
L1pzZ4ys9z0j1mvUISlDTPBwWSde6kpHSqZbgxC5NSc5tQDIF7x5VspuEb8GyAdM1McYW85YIj1n
GQiN0qBdiyUOH2PzBa9hKZhYu30RtmGk399Vo06OzmWG3hT4riX4S4TwnVcXPCdVK2kra6iLXabt
heA1SIsTNwv728YZ91yjzhSqU1Milthgfb5MqMEvyEZvW2BUDjTqmEQgSWsmwFQvHFhugxyFp+Be
7E9GV/t1zyDW2y6F/s+naFTyKTczX8s6VjMtd8YQWeB44aHCHUzRMYRiQoPbcHtxrANC5aJFhWd2
2KJSseTvGfSqIY2DAZiJYWW7WfR9QnQK65MoulgBa09uvvDZKui8F2AMDNDz/gBuypUPjVkfx13z
zrGHKBknRKdy0YWDPHZZ5gTaRIhQBQgOFZdg1x0g3ACEJcaKWI6FERl08c+etGu4XOQ7cmIU0Sz1
wVJ1zhXVlxRMB7c/3zZcZrWxlH8R2jznU6EBIuhdvS9207H34EC9CSfUlE5Ab70QUuQpMecHhmVG
jcugjiounjZzCh7bSytYHSdD6A5IAuiAimN5B1iDqXTjmQA7UqFkOBzGFzWoQ9tM4aimI7xaB66Q
srDTTLIZqyP79vdvNDQl/vwJA64Se3XES4Lfi1ZrjpiGw8yjcQ/aJksFhMCeGZGC/OZbBqlTWswz
5I4gS3UJ+dnH5GnMz86kyudUqzw9n61AF1wNjE6313l7J2V6BG1aknIaQzxFczAbCJI7gC33toUt
7ylCiUcUJACZBXrANu0TsFL3KTxaDkQhSoCgpnXB/rNHM9/O8PS6bW6z0Ly2R1a8ymIUlMmkZEZf
WMZ8uGwVbuRCvwhVoO6cu8wxgq3wvrZGRT7ML/SRQvDADfBpSf00oPm98Kk9j6dFAamRjvdU/5Zk
pMgahQ5jrVtnZm2din3QxQ10ccHeZrvQH0/i5INpunyO0XR2B0dyDMjYX4rSSu7lQ37BG5JxD7eC
x9o+FRnVrIrqQQCYyhDx2AoHK4KiYal8MJZJ3CV9NdZmKE+TVmkqFg3wDEQqMPZRIsJf/E7zJIe7
Y7W4mQeIci761FeQbcOmEhqdyKouhIZ18TQPBCQAa/yLC/i9NpH2M0otBiClAbYlUnJ7qfxgzFin
5Pb2QaT6zzeiqrM5KxaoRo/3KND69XPwFPiEiiZxwgtrmPf2kRBph1KMc9U2ZSJeinS0Fxz/JVHN
VM98xpm4ffRFeo405OGwFhVfqTiW5/ncCSZK4K6UAPwPKLuNRLA71+BgBU3acwnWPcbJ3yxwrb8b
2YeVm8lbvH/jGKqoaPbv2w/osIIPIrcC94p6ecj8ymMdFdaSqdteGZ0uYyz+D7y05Hf+6JLxPpZP
u+2wwTP555VB3yCrWgEnUjEgqDHjWQReu+xHD+aZLmZ8xs0X4Xobqavd1DXHjTLWNLnR3YJ/QhaQ
DF8jEb2MtraPzukxBpsKYLCpN0CDU7nXPIjaOSG4KN6YSg+Myy/y9OVvgliPNeg1jtbi1g+Fm3uE
3DR8Q1/FYu006xDRTdEyUppJ4JBkXPmFgN7B1Ns+tdQ3guEBwMaHQgCLU2QrN13tOD27KQshH2ug
ErqMKADn2amSZswIa/bQPN++ogxPcN3q1Q2R8DDLphzlkRSIvTjOrXA8lwprOZuQ+PV6SCK3NlOG
uWSMOEGtMzvFm+AntmEZ74nbnzM79yqnUQkvjB1f0PvcF7VZM55sVzjd34cnkUZ/hlIOXuslJkOM
ADTfyY50iD4rwaxP3DkGLY7gGPeJP3x1vY3638icbNjeaEVSNPzNKyrl3+GDwfmqA5TVzbIzTjst
XZxmYvFxbKX7IqAe/2+FRJnVPpdLraVFAiuV8VEUbpMm7gxdX+jgvnBRbmtzino6+gl1zpK73spR
15apLzyOxVgFGOe5SD3I7BbQfYYsIM3mM2ptg8oaMyOa+AgIrkv1I30R94E37CoX42SOuFMGW70Y
++EUX3p/ubt9SZiGqTjCFXXb5ZjsvSiXTjSBbpkJ8+H9dECTFEVmAwQQABTyT80zOpgaK1ne9vXf
H5UKKR3fBKUWtn+0aYYd0fd5DXZQeFm8fIdWu5Xt50P2JUO/g5Wos04tFWYyaYlGRcZ5GtBtGDXB
XJTU5QDHuL3BrMNDBZikNqDDXsHdcX1kFxArGhLntoVNIOb67FAxo6r6NFFrpAIQa/Wk3pqOgkmG
mWSM+iOEYe7B+1eDoyubNMAkS+W8qtBav8x7CUM/F9BtWdzLYgkWt08gTWDYTE6c7TTyf2eFJsMr
omhUsxYnNXwJH4q7dG843DNhGOisaP9v5t/X66O8jVpOCgqnxKf13U4zwDY0qF7Pf93+dJuHQ1JU
VRE1nfzrzz5N57hkEJRSvghtts9H3lUBaLhtYrM2Kq5sUFcs6ZVW5XIg9kOBt6Fs8hhm4u9Grb3a
iC6NPtvDAspTmfeF0fgY+NC7bX/zmq3MU9dMzfSw47UFnQPMUqknrgQLzPJw2wZrG6k7hjkeEZrN
2MZ6ueiNekQzh7GLrFVQV2yqErnMxULGC1CV9wF40HWFJXW1mV5/7xR9pWKt6o26UgjBPZkL6vzO
kV3RZ53sbXexskOF6yZTyiRT5f6SN2aFKBO5/FtISnZWdiYaQfNBZGiRMr6PRl2mWc80jNsAmKwX
3V2LUsCiPP2nE0B3OQJe6LuuBf0xOMhT9bFnyhRvjqSsrhHdyGiRt4LMkIvAERU9YVA+u2tRBOCc
1i4Ad1fNDJ1Iu/HYghuMo0f3Nlp+KfRBbWUIxuqmqClOHGY7pWHVOMhX/0sSuToVlJuIk2oouxkn
HOztIO1ps0OblsdMe03yGqi5fj8G+0h+nMdfE9/sbn89aTMNWBmnnATfNnFeywnEP4PBGoGvL1rp
vgBBxp4bQB/EBfNzLs87QVHu5Xx8Ay1s1Ym/W0X0ikLwxz42eTDDKxwywCh1BcV4nFAHa4KHUHoS
lPBYCZPTaqGn8sq9Os37cmkP9ZJBYzz3+yV+ydtctaSA20ty+JClk2HyCVCHahWy3pubQWy1UspV
iQ20zgfiSJLjhGitufHkNyAnRl+es4FUFJ/nBQV0Fewjsls3e+k50e+G6VR5ESuhZv0Uyqc1Q6iU
qR4RgWCAIXgHrJJuVTm1Xe8yJ63Bqnf7K2+nmt9rp3sww9wFBqdi7Y2te4QhGuQ9CmeVnmEdSc1k
eocUHE9mdVjKxNsPXckQoBkGCmeeJhtIA74ZtUKN7vt9tZMdVEocwlAkYwbUzCA3pLr8AYNKtxe8
fXO/jRK3uHqxqIuRFrI24FuDoR/z+yb4r8yyfbxt5arM+Neb+22G/IyVGeCceszGwjOVcv/R1l/R
nPlhEZ2Gpdj3S/4oZa0fq8MhGHVbEe7i8DESUL2Qh9pXwgm48vFRCbhdOWsATWT8SdLTdwXYnU5p
TvWiHNWyuZ8CNADC5FNtuL2iiLuia3/1Mfi5UNxdVCiDQLVzHlHbS9SjXnDSIRmq3pyVXDz0i3Qn
pEZtdtKSWDOALNBPced++Mx6DKjH6C2YSZf+q5DzvSmUO1NDdRjjsJcBiFEdfv7BpSyx8O1SzepM
UU4LjfW5KTKcqdaRXNWK9zLA+qibcB7q/DyTYpt1mijPkSq50MkFVsSFHxr/wClEk4XF4f43ycH3
vlFOYSlluZJ6nNnB7Y6z6A1PhEsYmn47+Uf8S5aBI2X6BfLLbxxgmWp1teJkZEmMjST90ek42c0d
KicW12IzAxPgKHuxdLeygjPkkxmXh2GayoX0EdSpRTrj/aniwxVf0sJAB2zSiIrfp4RWl8Io0aJN
BjZ0wnjgb640ryxPkFXrfkv79K47Q25nASjeJhI1hcWq2bI8Hy03FUdxK2LCAoQxaNEAFQYxMmCn
HPlTsgDcKszmq+XALcnqQG+nfP87R7SS8ByOpdgS3we0pwmkewUKgNuf7m/CybcJyu9FA7csOY+c
b4gfhil6TRQgH0ehPxg6xgxwNZ1WF1/btr6rEskFM8YjhCRAItaC6zd+HwYAhhcF4qhjzQh0IikI
3TrQlPMxKlUWIc9D2FtlqB/vQlu3RC/+ABIU8CIrx4nGy1w3IXODZ/qkmKKb2+kj62KxvgHloNRF
a5YlwdOry5/46KEff93+AtuFx9XZplxSqY6NMAkZ8eion9TzIpkCh1xi4N4afYQCVHlq2wXElyds
nylHmABRtBdFBm9RqL1X1TmtP1TlM8OEQCYVCAWs+tKmLMH69lHurJYGdVDBfniZE/Gg1ZiKDVSM
30RxdtQjaUcErFH9twL52M27NPayDlz3TyWiXwzEYYqKmJgec9Bdx8DCVOirih0KyYWm48a+Lsrb
zCHuoeqZqw8ydA4Y+0t+3Y1zpFCOMayrLFCGUb5AHdTWfqi/hxiUUnCId39oyJA5zwlC3b9kB4i/
+FBDGQAySvou+Jxelg/Zh/wmw2Gyop5Ce0xE+0ZMcaj+H1hNNNBAFLIbd7PPlL5k7QDJYVe5TR2C
UClIO/k60trpPo9eAVAmitt6AkbxVbyRA7OzFNUaf4HNjtnyEhl3iJZ6GidMGM2GEt3PSBwjK90T
fCBnjXfcWQS/aeL8ofk0gQLeIuPO6ml6GxMrvLBmLRjh/4o8X+0EVKzCZIEq9yXkzl25N+qXrGe8
CFgmKIfayGqSlyrx2eBj7ed9VyVgt/u8fag3Bw5XV5LWd+oMRU44HlZGC6/0KxzqJN9BsMwGtOX8
75gs1/ZoLyinnJAosGconzmEVjjgsrma8XxmbR3lCbtUSeouRQozh/eTvpiLnltRw5oaZoU8WuWp
Av5dCkYElgi052D4yM3+PbMD+3MCnt4qnOoZUhYXSEwx+UBJyLrhimiRJy5c5HwQ4YqSbt92kqnh
voEG2/i6fTpExkbSvSSu7VVpqnHM89zrncXGc0R0ILoivAYgAwOI5gVCHVeW5toRnOocYATgQljg
U5vVHWVcfZXyPVMKEeqxJcXZZgDxyK7GDNnt1f5NbfZ/KYxKEonVpS7UDNgSWYvuJUSVPskPapo7
fR9YKMPK4m5YRLsaNadSUxdMjYw0hXWaaFGootSEUCbhBbrChpc+8P1RshOXNA4Sxa2Pyj6MneHM
YzyKSR2wCchcXUu69N2FGHgJSF46uTFGOZwMbG8AZ3EYhYSc7GJJ0O8AaUFjAcavvMWvjJ1nfVwq
RQvTJRhTtZYv4e9sN2H1h+RRxyCUGVxfG5iJcTPICzAHc1nnm/JGXNUtfAaiMIRPcZ+irXDEyKlF
trzeSR58ILAOTNYMxgOLFoNKjSIXVBlBLM1DVxBlt49PLReDjjV2NUyjqimTDnq7nPh9sqnEC2Mt
ZWWEItjubEzqAsYU7oOjAsBUtGchflgpCV04F0WkeUYZwzftkjuij92BGHk8/jM9CoYjpLtQeDBG
iyFDjK41HmuU7aYCYyd9bBUZiwOW9XSjy+Z1xmmSGghoHdZ+gapVW+LpEFsqVB4lD/Vm8BTabBHw
zQFLUVN1QzVUWeVpuLLQYh5fKHn5gpGm32EL0I3ZHHsomX6mixU/tJBIwNwuXjIJ4CKjW3dO+YQR
0wnSJR8AG/wePjAfeYxPiheY8258jNgVg81btPqJlGuupRmA6mmWwdFn8lYKmUNUEScMllmgrqvM
8MnYT88FhDkYXoP8uX+Jgiu7lL8O6hw6hwnsEiCghskt2YJWBL4J73L9Ufa13W2Dm+nvyh7xYqv4
UE8NKprjiHgvg+EKvHrFeEyVF6NzpfhDKxsTqvDObZPbjnllk+z9ymawGLFRB4gKgwvFlRDYX4Th
1mpr03BaNxTNfNceg8budxJkf1hbzPqylF/u+YjXg2WRL+0gWkIa2QKwHQWrOrhd5lotknLDslb0
YjJPgHQ8qvfxeTgSmG7g9j8g/Aj6PyQYrLbbZsBZWaQyxD6V5ZnLJ/mSYaJP6e9qwBP/45ejfK5c
zlIC5lnp0kApysz00Rsa5VDXj3Pws5Vfo+VpnIjeAmael9orxcGa1V8cZi06yCY3oWhJ2o+mYtK3
bEaf75XTE789Sr5pyGHl5LnKfeq/NdyayrsyH6LCVz4JL2PggcAfiQY7cd1+b6zMUw9Weaq1QEHv
DNEhP6eHxdftRDOn/QCeV94ML0wM32aEWBmknJOUR3Gz8E0NwsV8B8o/lw/b1ya+T5iiACxLlDtK
ujBrF10n8oB14Uluusf444P8Q3Q1TF4I16zYsHNGWYJxkg3KKQ3ZnGCyEd9TCw0nnO6bkHVXtput
qy2kfBAvqVWvjap04T0kiKVpfBqR3Z8FfLvOEQpPBusg0MPQBmbcIdbaKPejZG1XpD3WBj4JT8lO
ecS7t28pw8HRhM2gz+jqTICD4wck18Z9LFaO+G9os1YhnB6NqSt+bLgMIZxHw12VThVCh1xrP//b
Uih/o4eNHDURolOdgjAoNOfkoRmfbtu4fcQFGp5eATmltxVWokK/XJ/qS9Cfskp60iv/tiGGn0Bc
/XPc4wUF7CU1QkKHBv/4MVxi3CbIph5BNNu9B2cmgvu2XxRopHo7CbWWGAOCO1rB6j48pId5MtP3
wY/RbFFjU0TiZZb27IMQiYmmIhHu71MZgcavxzNfqIGOkw7I846fMBzv9sMDyZ4HC64xO9YQjH2L
+90/oi4hnumWdcqHED7DsZ2w2fpgk9S2tgK7OOQ/uJO2F83ZZCVS23W8/3kUgac8SjQU3Dx0SX0t
W6b+qNiCWakXCeZks+KPi69ZwJmPx86awMi07FN9X30ZotvrJrRsv/5VcWH1eyhH08haFqhAnl/i
vgJdwL2hiAxXxlwyleOkUORtBB3JKrSmMguV09kRbNBghBapp4Ag84SEzh4IzsBt7rP7+XU4gXQA
OuGsJpR8O48VeDr5qZdE1nrc4s5OzypI3MCpZJcPzY67BJkNLpDW7X/zVoFatmyFfpS7kpGakgvS
HhQGP1o0TTo/3SVn5XeAt50BQfX6E5CB0qyg/fMB/Mfw0iMy6NYo2sm5LU3Ng5zSgbNZS2H5I8rn
KfFYG5yByKQu+bGC9keqpOB5TO0gUczbHolxQ2lw/sBFTTDWuKEcgNzzZyt/jjoIpB6K8Pd/M0R5
vj7suFadkLA0wKaK0mcqt07Vlm4Th89Bq7IeUbcjoHB9zq8eGCEoP0qe5A9XuGq7M0S73k+H2Oqc
IvOXF1zGFokg68sxHjbCNQCs7HZGOitdZCARFOxGMsd9+LDYmN18B9IZHFHyY/e7Pba73J0PBKl/
e4+3H/PfF/76IllZ13qjEuMEqw6eUddMnwEFAcUcYChQnwPWR3oJA49/YtPUbtcYV4YpzyeBvLgI
NSxb9qajciDFptFtd8NpZA4lMa75Na1brXGSYlnm5mtBcTpW7uBLHuji/f/oO691zZUZRQt4OVOw
lQ03OAEmOLOycG9/ru3W5mrXKI+lN1wi8hGcZ7RbfpSLlaJp4OseTs7jDCpVV7aVzOaRhS7vFert
VmzLD7d/wnZ5dvUTKFfT5gAs9RGWKXuV4bU5QFPBXjQwPx46BB82AbJbeMgTEgiR9ox06HYiLFz3
Z7XHEG1qKswi1Rf0kJ9l+NYoDhh7zHiECzSBs1F2daMVaY2oMDrCkwQWxsUHpRDmDcbINNIDvxwb
tpYya2nU+2yQsyVSoUYJuAlvxT6U1Apz+slZQB4ChFE+Nl9SwnDlLJPUQ60c0NKIJexmToo2RceB
wkH6YJwXRmi65gOrTzaKCfgXedw+gTz+fZAnYWk254DFCRldg5mc4voiZIsSXbmub6Rz167OyrTI
aQAUk+7QgPKyOQGrg16UFTgo/mYmEHbQU2vAdgBigFPlDA74o/6BohrD+1x5nVc/YhGNAGSmyCnn
PXcZX4ojmB73ktsTyAu4zXb84+xOL+j+xZ//gA2bkdFeBw1X1hUQ5CiBDPT2aF1lwZXjH/Lcwl4A
MSWG91QGwm178OzbP1yxDyuLsYQR0Bngg2tdJWntQPTqPVi9UuAAOKtxgk/Qrt/1O+1D+wKwsi/M
/1quA0XMnx9NGldmuSIgdciV2R5VuMNisQqIZjPONuPb0kpbkyCmbU4etMDfz44m/x5BPbVceyeG
Baoy1J7T3dS8RKKXgc+n8DIndPt/hRb73nGJSpRCCQXJTLgGHt1JlPegY9EhsHyiRDmnClQI5SLi
o7bO6DSx0zxV7uTXdnuMYzs6tI//IENgOA4aHBtHslpyoS7h9ur3gO9kGJU8dzsU+OE9wA4YPEog
kIxdFqSB4RWvjYjVAY6SWOniHmslsgplVKDVx3uMg8O4lhKV/WQNprR7ua6xn/2LwJ+LN/LUJKCN
hferEJ1yFupqG/G3OiVku1fL6g1Vi8BaCkYUDzu52NDdzS6cI+FFoncW6WwSRhRl19+lLjStlzfG
khnvhivYfmW/DRVwEHJ46o7WALoZPJ7UEU8UsM5oiAO8XdzHAjSYz10KnRuTtfxt8Ntq+VTmFCyz
MU88yhr6e48QQH5EciffQ9LTBkeDbi4m2X8M/eqPwFRhYszJ9tE968HPOluUY4KITDfK5E0TTO8T
P7lgTGSUQbfbjt8LpWGr+TKEUSsh6I1WWiORQE1yBJhcNbX9/MT7zPcL4yjLlPcpEyOOJxkbe50P
sqTX1FOPgHu5zT5yDDtg5BMy+VA3gjqNXK3jIA5z8iGzEapLAgYnKvDsnlJA3iAHlC53PfdYA0BJ
eA8hbGYXAuE//MIUiS1rr1ryPpWlpZazOw6HRcHtDuDOdF+pUy+PHnLoJHQaOIKmMy9ctOBHp2F2
sIUQz/QDKlRCfC6T1JIwLy23Pwb1JQHHs9JYfDX9GoQW2rDdQwOF0aHAZH6rjj6yumfGRWJtOPn/
q4u0cNEciRXcPclPJ5ze/oso0gl71ZV/svl8N92wjtkE0ZB0Wb4WUVbmuK6IVKjA41kjlz8KHtos
3QxCE8Mvoax+e2nE6/3l036booGFXSHOox6hCK3UIL2UE7Pt92Wxu21k+4KsrFAHdlCzpklLWJnc
pHNEp/aaw7BfNJsMSgVnjjGjt/1gWtmjYueUGF03GrCHOBaegCoh5S487mX0hQOQ6N9FIFE9E5w1
++NtB+6VcfqwpNC31frrYvMPPBi7neAPfuV7KXhiyhYrZnnaawHo1lckPnB1YFIu4KepxqtCMDI3
D+UPoaidINYsrrwTM5CLVTPEoCJQ+uqM3JO5WiqshrzCR/kySfB9o8MBCyD8zFEsRyEuuCa7oxn/
vH2aNr3Ran+pqNqUM5dkOW5HKErnJDgURGsi4qFWILlle6+D2/u2wc0IsjJIlU/rdEjikcAguFL6
kcCHhRlv3Tax3eda2aBiZdNy0TRwYCmWPa51NPA19ZZqhU4XWBOYCx2utjTUxU6BM/us7IvlA6gI
iQwl5gIRB5YTiocgk0AxK5zLlDWdfg1LN04pjRxcdCFJOzWoLrom8K4ARVl1eM6F9IWb47M+eFX2
s09/6rrfhaEjzr2tlL8jXdkZeuzLjXIs4vLcz+lxKr0WDrh15yYDERl4hZfWypNpJ+g46qEEZYDz
XGeuMeaHqL0zssHPJ83V4j0fCF5Tl74e5maRgx0ZeO6lyL1kURgIWoYLp9GLWlRlhjLhzEi89ksH
E4Z0mgLpVZy/bh+c6zPg1qZSro4LFSMWpai+SMn4AB7hM6d9cRXnJ8V9JLS7vrwkYCYv7kZDxkzW
tDMgdVgK900H0U41tiXxfgh+Y1NH6IDzhqUn7zEXOjWwdmX6c4ZolCqJkFdMoepzLuZfncBbvNix
vAj5lX9ZhcGrMq8rhqHQxJYTUig5i8H+UBm7IBYB44aueIcivqS5s2zYVfaSFM9DgWJb27k53zDu
3zbadPUDqPsXqFXcDqSSOLh8BrkGaGCXDibdwELpl+eWsCh4oYewoXgxWA4cubeMfYsWBfhcoNTA
+DnbpdrVz6GuZGFkUKkkD6JFkE+xwCNrP0TzAUwV5z58m5YebPZ+sLywOvrbvc9vP0TjULlZbTp+
hB8iEI1h110iGxWE3+AdAkQCZA4s7o3tavjKIBW6Ag2MXEYM54M1ZUdIWhAgFecUh/RYHnOQm2M4
KbVZj4Ltp9nKLBW2InkYylGC2dZJW9eIHpTGb3bA/mAMJ3lpZzc642FiBND3cknNhp0nsDwEFcbw
NmwCjeQoadodMygBJzUoqlO8swNW0XG7AbhaLRXBUqng4p7HV4VA3mCj1+GCBRCiIlB4t7VzmGBW
RHSFU32X7ckAmBLhRBdWdc8uELICHY1AlUIBNPgkmOaBfKeFoCiaVa8NZa9NEi8sijtN2Gl1YMnG
ZFfRS1sTxVurEjizCx9mneGmt6v7q52hLlqTgpy7GvEVSD8yA0xxRj8SmjMQAzJTq3dnt/kAB7nH
u4AliSZkJFivOUZ2QWNWw76JdGHCL8jqyhzzh6FhEfuwLFDZd6VWC8RgECKQDe8xG3TiLNlOj6hH
Oo0H32rXr7eDEssgFZOSOU21NsWT21BbF+SoTjq6ty0wLg/N8hC3bdwnA06RICV+L8h2w817fhRA
DvQf3xI03UNSK1zSZFhMFEV+kipWnht+VAiWEFQnPmhfEgltGRT297KWQ/bYGMC+SSTBlg9IzESH
hS9VS1fylogS2be3YbuT+X18aUoI/IlzU+tGheM72O1DDKoG9ITI7HFwqQ7QlrDnHRFVdsNXFtkY
Iw2n2a6VGclTRx6p4lhfYo235vENWq1PAzjH0p8CLixjrZvVrNVaKSdW8lhorHXQKjmqswl+I1v+
uqpMgrsfU8l4cZRP1T7aQ1iIyY1F3mx/yU9Wtqn0QJgxqbhEWKxyqUQzW1wJHItkxC5PjwZ4lYjE
+e3lMpJyjXJMqpEu2agiA8i6+6DIzWTKTMFg1bHJn3JjXTQRQzuXAYg2sC4pz/ZJklgL1/nc2L0I
6VlvQLPYfgYS6z3FWBoNK+e0oG7bTMV4UvrItY+DAjaCkNVTZK2M8kEdRKSiiIRXUfIwdO2EEm9l
oLhA98BX1OOsL3ZWT6y8jeH5dHKOVg/xWugjDM7rYGrdEakZBQIVVnYQ3xr0unR39nErMBN4+6Sw
bJL/v7I5qcEE5ih8Qwi9QVHdz4ro6bYFVlaoU9lSKGZpJ3QoAJJHPjbOhmgGyCExnDMfS7f3/91Q
zvd906nkKC0MiM3ws3TJjvlHAPLk+RSDjrJzQOP6R9mGBcJjnRfKu3RxmSVcjTqG7KFgczCc0SXT
cyzEAiNw6ZQjEecw6jnysYQqg8a4gSbW02yEP8FpxvKXrGtGeZB0bpWoKREbUJU+Qz7Im0/jmdTc
Zbsl2HYZGkhsbM2maK74/elokHfES2JfF5J0CXLogPWyZjZ6b5wzOeNsYZ4tuVacoJmgWCegkJs3
r9OiujGUuvEfQImpiA/L2HtyWp4g9qlCcGf56CHAY4zqR4V2grUE6U9ZRCd3bgXFrJd68viOSzxe
kCw1xyMlfeqGzCxUzo/mhMP03AxukQKHJ4odRaveJ6n9BYRB7hWyMPtFO2d2ERgPXD89DH11FprC
boGaV8cU4zySWfd3gtrDWXAHue6svss/JsjLifxwGXWI6oTjboAaYZ40B07q7Zzr3nl4zjb/ERof
1Tg6Rl5A+fAu19pd1YIcWz3pwX7hfnNg5daHu6p3od0wV0/IL8w4+KqUV6W4W1KQF7zNoLnQe3+E
mk/mlelFAjZiOJYNNHtaHZMfx4yL3AEgPlF8QNZlNwKUbnrwJfKNiSH/vEqsaAYVMGDuWgbsyJGb
H+L4EeUPN4fvnZ8yAzMOAWeWEJ7MsLkh5t2X0C26c7R4S/06NomdJSjncfe1+jNAyQRTL4KLYSQG
Kmq7h/394qUjEQY9olpqegl0SKontH42WMoAGWuHDPQAzG7lT40Kik8TINxCt3Py9P4nNBmbt2b1
O6hkeQyNOhQFqBjU1We9eBVoAMrH2+50M5FZmaBCU1GNeqYvYnURh5/6+LaUrZvEO7Xzm4C/3Da1
/c5d2aICUlpH8SQqSvWHeICFjkunm9NBtTHA81Sc87eQoDzf5FPpaAhRjNC06VRX1qnQNArFWCoc
khhFqg+aopmJpJtac68ANiXVO13LzSFlTcttJqYro1SwmtQoUhSSOXH5czrGbjzukuBZUmdbgvZS
J84OY483A/DKIBWsRk5Mp6yGwc5ugNWeTUJKQBDjS2QFl8Up9hiutG8bZdmkwlXKyygWQy7tgmdd
loJ/vup3ty1sN1FWy6JDFSYHjFTFTVAx2+iK8A1mc6f4FTTuPcznEiGD6UOCaikkVF3m4Ac5mDcy
U1q2T9AnwZgGZACtE4J22xpP4Z4069MBTXOgiixWGsW4lTS/Ay8gVIoDvmKFqDyD67ZVX7Na38/p
+6Kw6p2Er+Mvq/veW5rDIVIyuet0qbpkU2RP0s8wrPbx8pqodx3YweoenAHS5R90a4j3umWXuht1
BNByQsodyaRdWjk9z0ViZfxgDjIupsJj4W4NvfNpInqrjKc042Iq1JnFPGGK3izZ4VK3YqH0RmAR
hkLwFF1H99ctmZJXrG9KHeFaGYBAqgeCZxF/4+G2HEXen8+Lb4AMGzi4BMg4BUCICqhN1nnahj+s
vjGVfxV1EY89QTdDqXC0Uwi1QCj0fvmc0QAVv3I/dgJ7QDvSXGaHEBwbGOK0Oo+F32TsOt11aVRB
0BQREaDhNQLO8pW0vwuUKjSLBNi7DAB7lkwVwznRzY+ZgzwAlI4wFwY9nngAFyPSr9veibUqKoai
eMqHmNvEo0cZLUlK3LZ6bbuEkPq8FgFkirOP2wYZoYwujMttC63NAg63F/fLyFkLv1gNJIVqMCPM
85lPDDtUQ/e2Ucb5pXkZxiTp+BKEG5dFVfcJOlthqQButpei6T6Puf8WU2gihqzX+lrTQ+OSjuh9
GLWFIhvjUcJK81QqVvJC2PQDGTYCIPR30XvJYGZ380d3J/icozl44F2Ay+xeUHyfOIcM7rNv5v+R
9iXNcetMkL+IEdxAglduvUrd2mVfGJYX7gT37ddPUm/GasF045v3Tj60HCCAQqFQVZm5noP+OJkG
54jiOJCDyEKsKW3xHtmXj+jpbh//6cAf/No8LKHl/9AZuhjlFe/L5771qQKgeYA7aoHyqvYA8S9B
gjOCuQjZl8112xEdQs79dHFR93WMK6afRm8yd9hagXUKRuAz10MzBKUZmOWpDEo/S26kvBBYpLAO
xkXjZp6mWSAZ5TtYa+kuGLfqTvY1r9iIGKZEs+E8ilLpSgpGB1QAG9A5hTstigQ+S/C04JPW3UQV
o1jgzw05jJVi9+UPJRE9+9crGh/GzeertbFO5HBugf12yyMYG9B33e6a22GjvUHR6z2GAr0teIrj
M/Ml17gX9WeIFpKLMeRWbvq2xPMmJqYPLXrb0jPBs0a0kpwXoYE0GC3usNMIacdIqyHt6APQs71+
ggQun3InSGbWmAZI/Z6oJr/i3Lr1nHuGETjGoG4CBc1vlsdUUbVGMDc+f2KQvO+UCWF3tKuPMuhp
q42mvKf0tcwGMBEPdj/byMy7Ptn1Rp4Pu+ED7gwdIFhX+Iul8htvOwNpA1tPQMLz3lm4idtDhEZg
wZkQPVB5cVzaQxOho5huDL6b2yVpWj2FP+tiSxeSGPCahCeygzox1LFfkC0TzFoQRvCScKpeWY3M
0HdAp6+53vuxfo6twZEqyJ3nTi3dCxZ59VVzscjL2bnI1SIoSrpxcQHqplM2wabbLC2wjebQU3cE
i9VGVEYQHEZrsbaLAWkjh2lMEbYQug17ZoeGSNdVtITcWTTHvIjjZUqtptzWExJPOtS/M4dW7auG
spAkCY6l6PrmgfMdeIJTLSoWuHRv2ZKCWpDuJdDRREo6c5rX6NYC4Uy2FzGZCgdeluJiMadylqFH
hbiB2LPf3EJdI3I1QA+WXlBgTqObFt0godBI19snL6yGc0Rq3DaznsIRLeJMOgiyanS8+Z2LeuSe
fCECD/QOofh7mGLwSPuUQfGbmXDgrT94spd6KSqI5VEBjU9ik1vrtpXt+VBTVIcc9Qz+Wq/ZVRBO
VdGD5+o3yVPMduBMz/I3lMvzt+tHaDGnax/HRQQy4PoIT+GmcLWZOXTIh86Xin7bRF+uD7QOZfq9
6sYfqHwpg3a6Cc+08FsS1R5um5sQ7Oxb5TZkoA2BXsam+qfJ0dxBoB0O7CBmLXkPRv+csC6jv1zT
TIhXfja6uUPCG6VupAo6kNGbMgju5yUFClR+yKBnlSNWqck9mFZVNLql7V03/hhUxW7zfY4bo6Wv
ZYJDaRzndqfG9/oMJTGNOkb8zehjkFUCYcsOWXRkZeImU+NE/S8juAl06uv1LpDvZzP3hiRyJyPy
jbK26z639Tzd1O3gJJNL6Y2E0mRp3lkjUswkdsv8Jc0e2/RXHnwZpt4Jp8ROyjOoz53UsNyEeTSA
I2rvhk5zyWDaqdVuWUy8DndPcpvR89hZgtTDX5JZH6vIRXc00NXKXCBxxDY2aPRxiwcoXuc35H7e
AECJ5zdQgE9D44icxl/isY+Rlyvhwml0XcOkagFvtq6WYXVtUPnpe+MO8gJnbbukACIg83KnAeQ9
s60NO/8PDcKLkVwzIu7eKVPZ6GaGj8j6yA2o6U2ZtDVblEIVt2Gpa0hfB5W5jV5vaTva10/S+h30
sQLcHVTOua4rFta+rJoNDR+UoBdcCeuR2scI3B0Up0nYzhT4URoHN8MYIjyK8Y6Ek7bmU2hAXk5K
IfkqZe71mS1ffm1ZuYdkqWszo8veNhO4OeSHcCDbpni8PohoctytQyypVYeiArs1eSsnULBXqd9l
32LifBvjH1QVNZX85Y3+sZrcdTOCKImmI2BDQZ3aiVpv+/ktVs09oBlWreLUlPnBQgt0lFJb6ciu
h10zNMRoRrTp4BmIdmyYfKfVTeqwurhBoQ+c1wAeXl+X9Zvg92fySEBU79KQ1YtNj6OvyD9N+jVi
z3rfCUpTy/pe2WQe61ehN3s2Wowzy2hGDIO9nHS2PgK5GxfePNYPgSJID6+nfT5mxjmrebYUK64z
tL6Rfg8WtH1ff5n6u8FCy2kqGmy9A9P6GI1zUKTMJ2macTzD5+6XsSfbiJzim8APd/QBm+rpL0l6
K+oeEvgEHvE3ho1RtAMWtSuRAEHGOW9EqCzB4eQBf6piBEOeY141QDvLQ0rX7QiKjJ3b7MAXonip
C1Zs0YNGZC2cKyq7BIIXMyYGgNaXtn2pu/SpmcI9lG/v+wSBE3jlrp+DvyRJPjaQ80KjpqZx3yLG
z471TtuGXm/Hu4U9J/53TLgXtsL5osgMB8VYbAU9Qw6tH41EJCMvsn3O+TTa2MxmiPUjEKqX9Tsq
hVulurWU51FYHF3O0ZWTzeP25tyYg3xB8SY787vpA5QO9lVSg41fBkJa1GEiMHketSdp1kQUOtOT
BMGiCrgYkfiZwPR4mB4rNRJAkAzNXJoc2532EoKEK6y/yFK9qzrFtkKh8onAB/OaEok0q0a8AOP0
DloSFdkxKMkZswPmqgg5Jj+Laruqv1v6c4UmPSmenkwGNkdVtXv5q+AYrNfUfh8DfVn/i0DL7LN6
bEoEAZWiPvXtOcH7U0HDQlV7GtlTA1iRtnY0q3sVDCzaWC6+CUiW15aMRTDuTM1pbhe6sBH81ORO
ulM8CAT7xL0+pMC16ZyTmWRW1WDNQu94RvYpuIpJjhnO36+PIrInzq90mpSNweKjgQi5K63ZjsLx
LMkHAMQ36dTusvrp+oCiheS8S0qGIGgiFCBK6RTJX7JEMCGRtXK+pZ/MeQoWcgqCTse8GB25P1fD
wygkFV2uzCuOhUdVMoMNzaRgIH0DNEl3i9jz/eKZ/NmTH8W0Wn/JEPy2fcI9EtNGNxRjGJAQ9RU/
90IPb67i0EOEU/Nin4lc2V/gMh/jcRFKUqg1TRbSMohTW4gTbZ3Y+uCqN6Of3s4uNMh9PJUXWS1z
csZfo7oH69ArmbeKk3mxkItLEy348vvF2Vd61ciiWQ7PjdxkDjGN3FHwMLZzAM5sMrXMCVh3qvrh
F63ADkyzRLEbqqD+0rEQrjKothqLtE1TV5AnMVSAPhJ9344mroLZeJMh11qUFEFDXSLLE+IBbtDs
R1aUYElIzhCfkVw1Niu3LtFqVZY6UP1zM/iSbKKzK7+/fkwEVyTfPDCpFQheAsTnUdifFbXYK71T
yQ3Y00GvQkWjCXwN4bybokEJN83gBcwh8U0meVnAbsvs5fqcViCs9B3+pS9c05rKFx8DqUAnsgZN
1wg3FYWihqz1ts6OjbwbpN6Jp3gH/N82Yv71gVfK9J8H5nypBgapqG2hCiHv83vAP9qjvB880y8f
GPSRpMyTfQpudCc9K6AsJ25yNEHEKOrnWQniPn8G52z1KpiaoKv+6eTXncIFTbrfe8vxTQSglxVv
8Xkszs8qUQljngAXXrpCk9elEeF7h7TpggcJG+f6Aq+8Lz6PxnldUyFqG8yg3S1ewQ/AbiMQUfSH
6Uvnl8/6qwZ6oFDITCuaIl+bhJq9Fab1ovXxMPvDJtw3vrIPENktCVpRVfvPI/JphibnfXHm0rmr
W+xdvZvQI6mYykbpUtG2iYbhnG4GwQCTIjt7itMHpT2n1kELA4cFv/TMcpK5dc209yUwKfTR/dg9
BPJPdZjvGBNFHyulos/z5bxtRIwikyfk+cNn7Gh/7CBRG2zNxl4UE6Bg5ZuDLeL2/zM2+Dzm8vuF
h5dIk+rT1KCRMYIqZHbfSnQnMNQ/w4PPQ3CejoSGHHZWvRSbO68C0BJsLcZZ3oGAsnMXajfJhfy4
UQrbJFf66z+PzPmgaAqKlJq4TotZ+W61py7/nrT1QyZ9mdrKlnriqllw06jbku6NugLPJKsFfnBF
PPLzN3AOKO4sas05Tsw4T18pxDdBn4Ty+00SMwCtB6cF4YeSPOtmHDly0NqMPjLrSbbuErnfzbRw
mnEHrhtnTDsvRcZNQ/oiu52b7wYoGGgR7VPIGjsqoQdZplCENAvdUZPM8tEWhv+VS3dqEdzUbYv0
sh74TbGzTAiv5rmdyuYmDMFOHvUAsgFZhTxMBhOYpeSN1BaElqRsFzWiU71SmlxWRFfpQsOhGO9B
x4XJDVRrwXMVL6gHlF2czEUDK6Ve/9L41CaO8VZsQR7kZWhGyAPXEHICrJ/3j/E5k2+anNAASHIo
j6PO0ao70AKr3UHvVcQueKWy3jYjCK1F+BXtXCO6zBQ1dif1DVki918djo+P4Q6HbraqMcgA7WSv
GtJfe80Ff/q5fkPPTm2bdz00eNStcT8LilF/ceQf43JHo5DleMIzDqrhCAs2CwWWfO5gPr7iydvM
ESJP1p3Ax3jcMajSUS+iLqcngGDpTQMBGlBzhl8lEC3KJ8bs5caSD4EndKp/hrCfrY27lBsVfJmq
2aMQvO888lr+qIBXsicNlCVTbJNnyKUTEfp6JdX7+dBzgw5RoJRKXpZgqCd7fR6+ztZSMto3sXIo
sj2Sc26u/ZQgVpnKga2MoKIBgXhunCdAszM2Q/fsaHbn3mA3lJUbls8Ct/SX/Zfp/40LeRxcJ1UB
gm6pPFnoVB2bBys+Rzm1I7LLq9rV02IbmrM9UsXrkjS0oWcuKB2tG8TvD+CBCW3fFmxenjqQVHgc
s+6x1r+3eDQoorq2aCAuipiinsyRhBvOQjthed/qzS5LIxQ5yX9cU8oFEgAEjHUewtVDKrvunH+k
3y2H6EC9LzHg/38r2icr41FxRh5QaShxsdJZPwSyq1mhIGMuWjvOVSrqBBlhBVYSmsG+1kAMrQSg
0lWcLu0E9iB6qfBguCCT2yxkMIi5jDe9jE6OLNvTgtyp+qG1QEZo9XslLnesYSIn/GcZ7/NCLstw
cSPRIVUn6EBi6MF4GIOvXXUMg/hsWfNWHVuX5IlHSfAyGuEG6mn29StgWcPPSY3Pg3OeMe80Es3L
4EkQ7cBZ787jt/82AueNgHnttFHDCHENNlatRGO4d30EUejK93RJqj5kSrxEWnDlgUfZGYIjUHwx
nTFAvhTKg8YhFaI11m/y3z6E7+nq9CSiGSjbTnk2v0XyS1iGPypJBHwRbBDfwRUFea40JsLyDvLC
y62ci2TqRCNwjiOuOlPVW7xArOBJNo+p/OO/bQ/fj9WnaqqMI7anbU03K9UHNTy1pp9O2fcWjHEm
sfZa+zKiNbOdkp+SCd4KNG5Fb9c/QzTN5feLY6bJlTKEJTyxiUOEwAfKwHTz34bgwikFolWZkWAI
SX2rAAAI1VZQthQ9KizOWUhDPCdKjYht2Oe3/WnpNo6d4CG5z13A1UFvc31GIhvn3IPWI0hLKBIY
NM2czkL9RL61aCSq6i0mdsUL8YImQWDN5qwiT1Ra6PtCz7bb29K3+c4C0Wt2I3p1riQ6Pzk9i0te
BGUljd2Mqwv96p7udBtwfmeF3W3SO5BFozEzQ7YTSOjJzbz8VD5lqDHeyZIjPUrggDjH7X9ywhrf
myU1UjtnixNu0gedaI6WTIIRVrrcLqes8fInep1HmQ6c0KmZ0aqj/DB701XK1q4BVUomIGf6CqXw
2SPS1xpp5nApqlSRo2UPEuvdPk1+XjcsQWpM4xuxwiBKh2JAkNqAexF1HSjCh0e2m2+KDdteH+t6
HKHxWiikroa2lbC8YYKGr3J0SPVDRcd5KPAw64fl45XBmRWazbI01IDNziEe0eTyHUmnE9MrQazy
F/P9PQ5f4URH+zgYTQopGxWUbmXlq1IEMO/kBRbb6+oXXfo16UCEAzecTYbTkHhrNS6AuIdOYxvS
FJupJ3urlvw2faJD6ZjQDYA2sD1oKghlW6Oy5WwWbMJfIqyPr+YjYQvNbakMFoVW/zlag59a4LnX
HhNmeEOY+CNNTkOHN2cuQqgJtoWvoEYjNStzyoGqnA6JBmGUKt1mkiZ402rL7v7pwz7mx+XPAHVW
lHQCcKJrgKY01KZ0Gtb5RTNAoD0H1jyfvNaq32T2q9ET10ihTZ8eJ5NAHWMYvTCCXNtsd+qdXjgt
q5y5R98aK7eSoXhFUbgodLljFR5qpGG6DLkaWnU3qoxcXTqB2qyfLUAos+pFaQpIhTX190EevwG9
ZFPrMWhA9B8L7PAvYdfHjLkbldVSGml5Up6m+m1u4ue2QMQafWmzn8sjcm7ejPmtQHM762+N/iCB
n6BRZ+/62V4pEi2O7eMjlt2/uNaTHI0uQ43dnYAKzvXatxaigDi0IKb4c4zwT3nQh8nO5G896tZz
QzcVeAN1AnHl6Bm/HGUcBLUDBSw5WNZRaZst/tCrh1sNOTmz/EUsstNzv6+hm6Q+9622lSAUTyM/
TEIBBEKUneJrwEVOQ1B64WjXrvJ94RyWcB5dNOxrt+oj9ItcDVSRam4Ht2hVUhLXFO3pEo1fs2Lu
wo/KYApSBR/Q7YOvKJh5sZfo26UXGrqQuxEt2IsA9ZLdb0T1x79cCR9byb0U2rrJRw3EcacIpL+h
9qp2uWfVoxd3phOVvW00g1tR2LQE+ehKcEOKvATnvIeMBnQgsKNSP8qRcSytByscRE7iz3YGWCvR
ibVQIhomT95NmTmFWSzREw0Gu2T1WdPVbTpVXtkDej2EkEg0kldVYTemHJwbCdBzbYAvaLEdrbFh
0xvAr9+qPrgvaB3Z6pD8HEsyuKQfUZRN/bRr0oNitsZTUs+GAw7XG21QCzswVeY0yLgKTXYxiD8M
5mJG/KZZlLEyD8sTbNfuQ90fo0dN28eQjE1LRVB2WrXOi8G4TWoqIxsTBYMF2XPXyX49PmrRaTBO
YT96uqjrazVu+BiNv2eBk0+TVpPYaWCmLePAG8b3Sfs21eH2uhMTDcRdjaFuSqXBAnaaum9SAmED
dkvIYxmIiiGrT6CLCamffWWmSIUF2WF2mtFjH1EoRhT/Lg11MQZ3DapMLaJWN9mJsMkzGHKLOSjT
p2ivtI+kVx6onLu5gUb7hB5paR66WRW8kdbznxefwN1LFQEZB5QF2XtouaT4s8pLGXIBbp6kNsNB
w3ZCLYQtWvNQKt12wDhEpgMOWZFPW/UqF5/C3U5lTkq9rmGwemo6CVWd2mC+2gu7BZedu3IK+Xsj
rqSqS6ZCOylJ6USG5RRwnO6oA15VPpdG6MqaR+U3hOG+oiSxCzkX0RtOcDbfS1EXF7FUKAktLYud
qNI+aSx3xvix1iy/Ge56oA3i4HvWf1GLpySaD1kzeCE4Swarc6oQDxLyowqhQt+IchvrJ4vK6oKz
IH/oAtZZHFaKqbFTigaRiiHRbHiSXLqWKcJZr+/0x0jLl1xMf9QtvYgbA85CMb3autOKCHSXItLP
FW7A5QL5GIa7n2fDqiop1BfbxvFyYk+LT1njTK0bHsc9e0wXYtUQ9I/K9wFYjJ/XHdUK7uHz8Ly3
V+aqr6ZSAzoY/DaAxvdRUz5EE/r/+tZ02v6tyh40hvQzHpO2pEPSpKg9ErYnMljePMw72tVeiHgs
pwufYiK7g1KLqArW76SPReKuCSBCBujFq+wkocwXO2Ov7PoAEj3tuRRGLQILe3/2XOx7jnahssG7
6jTSbR6Dhp7u0JsoCVuQ1zsuPnb+PXq6GKjL22ZAo8AidDyfos2CGpO98sQ2+i77VT4Pu1aY4l99
0lwMyd0XUquXfQQaulOUHCNZseUSGHerAbHUk6KeUumpl0XkQutB4MWY3P2B1ymb2hJI50VZpDwX
kJlbSGnKe3EFYz3avhiLuyiCoJgg5oK9q7wOy1me8+10k+ElAQRcrW+WcRcdYpxiCYxZP6m+uX6c
BD7jfcsvtjSvzDFjFg7ziHA2Dn6kZGvVooqzaBDOMRlRqVOtKukJb8WXcGngay3U/uV/Ez9frCXn
mCSDSDHNYSsseM2p6eb5sU9T//qCrT85L0bh/E/Sz4lJpWohEJq86auSgk0ffQZoiYwOld+P/wPB
w7vQ1p93629v8m5FF7tUBSVNlAy66yNIT4JqtC3yI2TdC+l3cR6ldh5GoZdU9qQWEAoMpeMcyhAU
RCWgYcamnOlC2YZ+RQnZtGjHEnLfkanylQooelAlK2Q4p2HnWlEX+XhQQ8yniSChqgs2aL3o+rF2
7779Yh7AB8pzWcDaa3d0oZ3h9gdjB5zlJvdDV/lyfacEruM9RrsYTKqGZE5UmLZG7kFma9d4PUvE
r6BXbZ5QcLCZqQui6FVDtwhVVQRcaEDjPEeYznUv5wW4MaSTSTSU+RM/L1vBE2Q1hr4YhfMZU1iR
VGpwtyAF53bKGUT9ghFWA6mLEZZ5XizdMKcVJARndsrpoRuhV6o1tqmib6kokBTSbTmuveubtQKk
xLV+MSTnI5TCkrJUlhngjLKjOrlX7xqnuYncchse06NhR1uwZsq2mCl+NXC9GJlzGw0jhZUq00es
ThMANhqU7OpN1wtrdqu39cVwnP8AcF5nLUCTpy587crUn4fjTHvbmkXKZCJj5EKQSdFKFuZLCDID
mxlPGxV8ANUQCGx+NdL5mI+x5BsubKWvWNyxJbfZJC+J9T2kzCeJ4RGGqkZp3AnMRGCZPAWUxuIJ
MChluS/1TX0M9g3cb79VS1tDQ9dTi66WxVBM5jcvIiYXwYIaXCwSlGWWKR0MZdbg9OPyiMd4VeWC
BM16fe1iQTknUqPNe0JrMgO5WLhNPXZTv2UvLbQhkPTaqIljPl5fU9G0OHdiGVFNi2rEyes3kZpt
VQPSASJCDIHP4tuwjSZKmqTHvs1Tcpjk264XSS8IzhXPANXUVCZhCN+rqb+0Kr+NdNmmM1QJrEgQ
AogsnnMYwZiXM6kxlwYAeGV6zsDnSccDySCkY6kCxyiaFucu5laRmBUMMHj1ZMWR25k7Fuyq4t81
RF2YHecuYlUe5zJZZoXmbdRfoEzypLtQJglBjFhsBlHTyQoPwiePz7dSxyZQXkmKUjWTo/tQk7xY
r11NHx7bRMWBDrfjgHbfjLiZjhJEMp8bvfNU4wFkytsy2SrZoQpaR+m1Yz7Wb5qUA5tBHso221w/
H+tRy8fK8G3YVpQgbaJhCxYK5xrKJVCNu1v0Q9SteRZl/AQHxeScDCsmWQ1HOJm+Dbc0Oo7ITVyf
j2gEzr8gLupJSXHeCdW3DcTxYmErk8Boea4oKWms0WAYYnkiLikCMHvUb1JoL0rkmqPcqIcM1KJI
NwsiTNHcFl93cRlNlCVzKcOIrbLx2/IwFs1/XL1l6hcjyHKdlLKFOAUhtx2UaBuuuv84BOdfcMOB
LhlkJKdq3LVovw+Eh31Zhj/eExcWzTmVGKcLKGYY2ZDfNlKzMfMNVBcEhRx13U9aaL0mikXIO0Lm
Yqlay0zllOAiW+rrCoQN+hqJGZfdFOBRdObbAOWkGa8m7BaetyAhdJM76pmn1A48s3VzImQRX08e
WR+ftNjPxSdlaTkDvYFPWnQtFuXSWbZhm63iDcQZ9+a+vs22oEHYqqEd/ZQOHbEHUUJWW49hPj6C
M1J1mOaeKVl5UmhiT/GPfjrkeJtUBKAwhqeknPkMGWtFV3YaIHbp3NskBQgONBP6+GXSmG2YIRSJ
05NhmJ5SgEghTPayWvtZpeDPqNubYEtAp6JslShy9/YUxn7LIqTDKHueahXSZ8lbmmWbuEMvMIpc
X4wmdDRIYF13NesZo4v15k5LJs86lc0WhuaY9kLCBVfwZt4v4dpNvitQSTRqJxCpbq17gY8F5g6Q
Uet93hTYZTMsdn360kLsTTCx9UfDxxDcCapKSTMaFRMzgjNNnhFWu0s1bJiyo2rcRzrZdBRiIhGz
VXMT19K/eqB9DM9d1l1LzRZaOJhh2tttO7voWfApCOnzqITK2M4EZvD6jNdd+u8ReVYMcwhJT5JF
9g0sHANMsNaBtXiTY1N03QrcBs+LQaIRiAALIy2Ecf0u34PLUEU00t8gvgKpbuIFoMqjPr23NFtE
6LMiabVEJR/z5O5fMwBFRkYwOrTOf4XAm9batm5vZdPrqw3tbuqXfB/54OF36+dsW3wFD/jboO00
UB/laIgQXAXrjvrja7i72gpZZgTRUhKuSzD2o7tu/tVqD9e3VjQI5xTHroh0QASxtdHXvkMfSHtH
JtFrdL1scLGwnNcbpwoKXT1OTIvcz6L1wRyFuVhRCgmug4kHd3dUgYBsFG9O3EooBSgyYM4Vqb2m
aD16p99pt1KwJKc/5dZVT82xOQNL71pb5STfi5JQAlfEV9vVOMmIOi13YLEf6sGdxV33qwX9i4Xl
XJFkapJZ5phYWdwo2i9LHTZ1otlTtS2N85DNdlbdlokmOqaL6f0ZQ3yYJueCSrMJCImwn+pG3ePF
AC33wC3eYmehUUWRU8Q3LbBSvhTeZyN4cTRYaRc9aCHAcnrmaAoRBJCr6V1TtoiBjh5FNt473y4i
BBmdBGmXsn+8DwTFMS0TahfVpneoLbupGwDmTQT14tV78nJUzjirKQ/rMkxxBHfJOffmba9tpx55
5clfpIy3RrHLZ5cJCqbLFvFbeDkqZzlzVSZBX4AXQZuKo2kOwMGMdkyzHRr+f5bGSzBVL2miiDpB
RcNylsPiohkRiCyTXTSM2y3Z/C/okLV75GJ2/I2lZYUWTXqClxT0YIazyeYtq16j4SiRQgShXTsM
l2Nx7RMDFAXiUC3RPhGNtmG89O1rHABKRH5IAciqYs8Y0VKTQqTJtPV2nzDRVq75mcsP4K6tspUJ
sHsZJssQ+rFzokbb67fEaqnqcgjuLlJIpvVdDxtdEgTQsrmRyXlOnDq7027zY3KruiBVrTeg4msh
p9p7eeOIZimwHJ7dSRmyNiUJepcKCEW0eemVBVor8pusNdFM8qKOEJcRss6vOZ7LeXNnU2/Q6Wji
ZXkq6I8RGZhW/2KgW/L66opmthjzhdsxDfBdg3aMQZZtk5q3uXpXy0g/zw+xvLRZvk5z+i8Custp
cYdfKkoDxT+LgSC38JUWe8eexnbwx1x4VYgmxx14SYLoXEcW4/Q1vz/Bl3ZnSdMg9UVQu9qB2+ZU
bvIhBgPc3nSNW8DNRWkVwSbyt8ckS1DFIDDelt4DxuTP6b7qI4EbX237uVhTnooJLN/gYdci65Tt
wq36ZM1HAHQcNdyZzE0GX/9Suewou2GHRkJngP1K5JakLvjsCkf0zFzt0b78GM4l6IrCBoQFFi5o
6/t4ojfEbbz6aJ7Yt/G4cLmkjrJpUn906m+FTW6qXX2f+8P236TNL7+D8xvIYIZxiE4yvMZuxzRB
iwJoiY3YuX6ABA6QZ2nKxoEENcMGZ5Byk6yzFomQ7GsB5OU8FhO7OKJklsJ6yuAHjHTYpMPgK820
HSNkMqbcvz6Z1ZTj5Vicz4GOObTLu4KBPCTe4rwUdvh1GtAK7MzOUgaIdVHbr+iAcA5oSntFozVG
/IfV7v2lrjhgX+wVL4ZQ/AKLTuU3kZWKFpXzQlmnFxAQyLGo9X0z3oxm6SvpTgNrq2BFRfbB+aAa
fWeZzOBg0dYMlc3ENxSfPRVvpTc73Q5zC9xAVChYBRxcbCPP16SoiQL2b8xu0sDL/Vjlb8S6N4zJ
SbMnBsHGBE9bpR0Enn11qgowPKqu6NTiwW46ktXhEEfomYEITG1St5BSQeS4HrBejLF8w8VhQPJJ
1wsV5CuNN3gQpNyinQ6TgQIwOsRlN26dVrezG5HM4WrRwLwYlzuEpW4gm9SEuErC48xKO8wMIEXA
GpHsmiL0kDPbmBBYC5Fv7g+RdMvSV6N6bYvMDubWNpXOm2u6yQA7avoMlMJnEPiKboHVYPDiG7nD
2ydmJBU0/sh7SolDzxXzlZf+Jd5U7khs2V/eupkznrQvkLn1ewK6XkHEJrID7kjHgSHrhYG1khGU
trXpqEMgei6J5sqdXzaEtJUyBNn/5HhBSPYA/JpxbN5JxBmyYgI/v5pHuLQA7iBHRoEAULVAGIE7
dgRkLkTPn4+WWq0Br1IP1ZPWwQUrV159V/6spa0olFh9V/y/7bVkHirXFwGBFOVyvMZDXVVOKpdb
bTb9HI1NM6AbAsd1dYUxHPe0aMHRjVOuUVCwkdfladjawLPsRi+xa2AgRA75+vpiPC5sKKO0CMOl
9wNlIa2r7Ja0dgnxsEK6qUyIJ06LghlxqqhwwiF3Jta4Q+wN3V0btP4IFlLc9k6ia4J9X72fLlZ9
WaYLh9OljVX1vUpPZfbYSBVUoX+NsQiKvv76vxiFc2vm0A5BH0rFaVjAS7IzoH8sDLayZSvxXVc+
F9GD3D0bQN8k9MaCvFg7xrvrGy4yL87DBZU2ywOIe9AhX9rBiC62zI66HyUgRcEkkkxev6EuJsz5
KjrUYLZLCM6vNR1mEIJ0EzCKEBANb4HEs1MV5VeKnlXyH7eT803aOMeEmDhEcgLKC83aVNVrFdaP
19dyFXP621nAmDn3ZBbpNBt4VyHVEG4hnng7o1e1kG0D4gLSXWAvrcrdVhHlqlaReJfjck6qDwNW
FHQwbxOSv4AfHvaioEyDhKdmdkdSSHZKwn2fsX0PMHrcgrt00r2WbuR8vNNC0ItWWvoNhfHZllvj
Z1SrZ7mc9kZSeZGqHqqoT3dVmlt2KcuJI5UZZFb7LthFldTYZaBthqZ5DBg2MtTS74MlveZWG4L1
pTxIU7ZTIgLoAXSPSCKKw1cbuS6mzncj66VB1Y7hRlDG5ybdqQtham3DV9LwZ1+4mmLaEgvdiBxS
zRtr6oX1Tg+PMS39UBdRF6z28l5+Dec9lTqiTdOj43CYEEMnmSPHxEaBHWWy0JmVCjTY1OtSqPdB
GSzNRFziAq/1HudfeK2qbNS8SOG8SzDnEmQNcv05kTJBxLEaRH8c4veOootRCCC2qrY0pKRJvZEY
Ytv/Q9p3NUduq9v+IlYxh1cwdJRacRReWJJmhgRJgBkMv/4uyvd4etPtxq5zXlzlGnvQRPjyWit1
kEsrW9MUEusks5Dff362VqtmObSm8EVtqJyABwVda5Rv0h/1EYWXhRxaznJxcSLq/BBXJrGno2em
6XdAZURLZjLwBwd824uMD+DwdnyQ+XjZjq7MIpxaVeoJZudo8YLCAbHnPpjqLOgyVbahiyn4RxH2
7PBWlrDJ8l5M2UKngHaXjpZ05ZLqkY0kOwG8tkwWLxGN06PuRJS37Hlishju0i9wbdUxPd2Fz/p+
0WdHOrJy4rk3/pX6TWHr88dh2gCOqnQHhgLNDbQlNvO+3ImNmFu/AHpdtglLULHehPOfsLLTVq5r
c27a/FShRmFEPMgCxR/u1IiDp9KQrHbJw54vtuzH2fcqrOjoMOB7Kat2c1GEoqUhy1TIfFuEyWPk
xcZc+bj11LPSVXxRouJwQkVMFoIzC4KE9ut4+78hAweF3p+zXA89mzQXbTeB7UvVX6vhZ07/N33g
8wVW4aFlO7NRDJN7qhVAgUH05NEnFWofFpTTJc5bck7r+RGvtBwx2Ni3aZPu9D3cBCSKyht35/7U
QXqPd8HDYQvusLl8vr70JbN9/pGrMNA1e8C4oTGNvD2OWFpuSjff8Flsri9z0Zier7MybNzJqN0z
fOGSRWc7ew/hll0GxDVGrCMERvpWSpl1KSk8X3Jl2bzWG3JaOvyk2q+laUS6g6Jg/GUX7a5UnKAB
dxEUNYYsjzxvp1W/koL7tbOxaha07bZOjcDrnmtMGYwVC7x8n+lKyJGGzXnvTwbmWZKd0j2U47i0
PDrzsbIO3fDT4I952RB7vNUFGAW1En/nl1srvuZEGK8jsD/EVoLGjWVbLHt8yyU7e+yQG00A13UR
Ts8vnZqDXO4EHiDI427M4jVP9aC3d1w81ghBJYcru0Qrm9YWFRv7GDYt21lgr9YCjYzbakuPwGZt
ymj4hGaR5MnIllxZNs47y/BsDC9Ynnhu8+IQO8NLMpoSA6pfco9nl2jdWqtrN+6rHp8mkGjv5wAs
xiPpH7QILCAdaFvnTySN81bx66APNL97oEZgRt2P+YNBd3V+u77TF6mWz3/OKsiDeNpAwZ6GZMJu
Q53nEeX5pmide92oF22r10IzferSoNSHI21+Ds0UaPR2nL9YNoDvIvH7kfucZz/RGrSIxtN3U/mg
+dtoyLpokhMyVubTq7LBdlrMA7gxIJOxsp3LLoB8taRqIFtmlS0XomzsfBrd05SBaHXya+XZtGlw
fd9lt2BlJSuz7yFfg6eVC4eIEZx/aIznSRIUnSmJcC/G8edHvHzw2TO29BJknQmyYm72GG2zI930
CGhOCDrXLXRzZq8ODHxrEnmqrNZ5acDifO2VyRzN1lYGxE7feEBonoKV2NikW7lxvpiNn6+0MlZq
rWs8y74jhWVYroiawxTZUR7Jqkrf7ZB/xiSm5lq6bTjamq+uwIOJbROVaTDu636ZPFWMh8zAOCZG
WqmDqsfMfBf2EnP6Wn3Q8bG2+ey4OuiakD6nPOrqrctuECkTxznq0I8zoOSQFDBzakNA7ks60Prk
jbun9CafVMiQg8tqfLTLOqyhHGx6j5r9kULaqa2bnqRt9hbXWuyDC/QzU+hJ0+efE7/nEFa/fmsv
P42/v3zNmefSwnRSyFWeprHxnamFck5MRmTR15dZrPuVDV6T5ulZzYuaot9gYIY0rfqNDVVqt3Kj
fGgOheadsraRmOXL7/HPl61tS8ZZZzLTADXFY1I1kV4nhE61n9WlhBbzXy7qn6VW9gWo8qYzuM5P
jdKTuvvsUytU+G8BaaJC85XxSY9fs5hKXKrs6FYGh3KoJgoLR5fbJUkbMEXm+7Seousnd7GC4dp/
Pm5laxzHgNQx5eapDPnOeZ1+9OJY8gBQHNTuQZ2vbrkHJHcoNqgBSyZJLs4fni++MjZdPQAhiRgb
vXJxdH+MjyKLZpCzQCOhI5qIUpS4Z9/wAfQUN2gcF88q5ixOaR05eqQeZAOIF7vI579nZZKoUYwu
j9miEco+mOe72tYGT7X6riQbpd1OHy1pb8QBJfB9s4eShTpHs/reiAfB9jEmj9ETktaoZRd9FVlZ
wMolKIpzqOveCPXodXzvVAdQq0lMxcU27PnHr+KpzJyctBfA3Zob5csMx63ns6O3Qby6/y8q75eT
4P+5d/q6seBmNXVaUKad7Gx4LPX01GnqRhPdPhm7WytBbtrcOIZFlErxQXdeA2B6/eZff1/6utUw
W53WGXXnnlLnp57awVyBm1lvJWHDsmn/bhn1dYOhbmnb6BY+c6nJGgeMK23MhdtfYg01yVPS1ZWR
MlRLb4YeT8l1GPwWa74ql/2yGgeJCJ92Cmt+aTYF97KphkVt70FOmAdOr2Dmz3OfJo8p0VSUYG0x
aLybY+OZz7W5o16uI+mF/k460x9xjOxF762W2FOPmk2HdFSjJhqTIt/aMBV2jS5F4aQAEnSTc0vj
fA9FmSxs7WmX0uZ5YKAqyaxoTjnhaRN4rIy6Yt6pWWVsa8hYR41wPxnLj7FrjqTJwdddCegzJvyX
qLV75oDvKAOTfDKSxBshy64cBo4lTR7Rygjc6rUVLDCFs/Fqa8/M+lZblA60Yjv3EAVoma8XzdbQ
q9anlD+4ugIJ99nKwylRbtRagAw7pXOgoB6EdiLIiSFkM7IDTex9o5YvI58O9uz5TYkfMBf5i3DU
b6YVhnva3nvd9NLqOQRs4jCdkcKjou0NzY7mxnYEYI7z6gaZ9t5prX3Z0N8ALMT1gdmbmW3GFvRA
Tk/Q7iUZr/1Yn4il75Um9+O8fWLaJ2u2zbzvrD1HC7iAXKSoFVKbiOnZrVm+xYLKwJmLi7l2eVcu
iM+jrvUp9qHYgeIOFiH+aQGS+T2Y3vjDiwCtnszZLib22porf6S4i7pbCme7CAYvcaF2gG0N7jZs
Jz50koYDKbeyPut1G6urKz80jK3Vj10J+ZoGA9nzMeUxoR1wG6MktL+IyfljZHV15WFYkRdlNiFs
KY7DD26H3kF5yb1Q0cMKw/6Rh1rZDHKDyPLCuNvOz3ZH+k9ZuGbJNnnlU1zaD4aYVRhf2mxmC9pa
+vgaq15oUugUD1gTNAJzHNeEIUonWaI7UEpg0QhJ8skd9lqiRiw3/HTYqpZL2v6ldpk/55bv9pgA
RQc+Tqdgakp/TnZqHdSxTjxAyHqz94epDFmj+aUJAYqYMjIW6l1aQPp1Bo5ZcN+dXhL7g9fJxpnR
uamK0DPovuSJX+uuP7p3RYmBAt0NGXtOLT00bOBsFs61fj6UtbG1eB4UzvBw3V1cnAg9O7m1Sp9m
ppPwVJzcMtfXvPE3Fk4jyGsf0IEIIC8Q1D1xVUJ7Qutt8/5fdAYkvmQ99VWmCi0yCw66AY2uPQYt
3uCiLL4wtgyQRhsxtG34akpK7DgkRw+yREoSLOrm6nHazM0tVYOTWUp4pl/vp+qY1x9NFbhgLITs
MjBbKTHn4/SS3chQ1RKHvebcmgcnt+Icj5QraNIPKL6Ai7O1JWHBxaGb83NevdAiNs1EbWGA0h3f
LSpsQJXtVYBzUyJAF+O7FgqWSzum8YEKmjPi7LJpX2xkWhb/Uuj5O0IyV4+09srYYRSbPfj2ht6C
RHvXBO6muRv83h8Bl+cB1LeVEBU26DNBInHLfRl1878Ubf/8iFVQyIXWFKL7HnnRIu9QAPZg4cL1
UQ3+I/c2OclicInPWU+RzfoIT1nD50zl71Stj71OJScsu8Xq6pt01s9uqyLKNzf9jyHU/Zunz4UP
GQwySykas0qf5kEaoUk+bN0qFgisMrNHogWipRKt7NsFkfk9yQMahxh+/xblwkfpspI4+7vWdFZL
arVBFFCDM6CrmYBtKdkrIdi1b5VNFuKRbq4byYszwWePZ90C9sa67dUZJqo4Oq8q9TFD0xuR91K+
1++O4v/l4GJy6/yaYpBnvoz/jZ2UePN1h9jVOU0hwQJvbhEkaEG/4adFz7cg9lf2A9jSINt7gSYJ
wWXvdd0spkxjM1dwcxcHwYP5MGY+CL+rPZwdhXFWntNPAF0hJqnsGMpKXiBGWI0Efdbg+jHIXu2a
6KofcpOhl7TctfrHBE/hz4Ckm6DV6NygBK4niWTv9l/K5H9biu/plLOLlnbUtJmCItvC5DEkfhqp
oMydjknpC2vjVaHjW5sXO/BuTeKied7fjTdpCP1eHejG+GACcCipSkminG87cPaL7LFR87bFZRQg
lG+YEngCAY1mh1UMnWL18/qmS9zT96jZ2WqpEHOtqtjz1DgaqLTP4ggTc30N2c1eWa64VaBOPKrG
yShcYG2jniW7oeQvTa5J6sASa7Vu407mGCuCYe+GbCS1Uka8VyTGQmaH1+1bY+iUxhVw6EpS7PQe
6mM/e+urtCHbKMRmbNKdCr3jSRjgEI33peccmuGn27x2yQlO+hZywabk4ci+ejGmZ2dYgjwoTXT4
/i4RRNWsTelNkiOULbHK03kDjcGUK7DHquWDQpTkihtdvyWyJOO7VnD+GXGN00K/87vooPrmffa0
6C60JAkh1kqWAb97tgPWzh+2+UmmwrlcwisZ3BpU2NpZrE2egUuq8yerRDsVs9IW3TUN2qmm2NOE
ba2Mhdc/WvL8vs3T2TcrVp1hOBx+znM/zcLxTWhMtBjxu77Kt979tY9bRYdpq8UGTVE1KiZYtBnN
NOjDDK59HDA5OXF7J4DLAs8BKLQxnpBtYnN0ickFDRUhgq5EqzAdBYHCdrdRKH/LbfcpnXkIfBKa
ebbPmfo+YkjPhPD3kSXPmnasmls+ljum3+TQi1e4gzRqJKC4T3zNUyXXU2Jhvsn5zraxgo6fS4WO
snqZRGB02wzqOypyj57XPlzfStmBrWyZBg5G4VG8fjrpUGYEJWQJbbJKsoosbVt3bx2l0HhhwSsv
fDZFJD6V8Rjv6D4NoOVwtCNw/y1Syvqm97nyIMu0/6WV97dXXOP705pVEBQyMPQwPqMDGnCIfDTa
m93/tL09gMxhAT1Ks0YSLPtwyUmum68lpuFb1B6XcQsDatZpFCu7XzYkP/Rv/19//tQMUsvmqySn
upZ7rAdD67sUp9opHxoUQKzfPJO4JpnfWAMj3amJwSoC39SG1Q4wU9/dGxhOTkkWuYG1wfCh4esp
4ffZXhblyCKrb/tw9j6AMB9nr//e1b9oXlDJVG7VjHzNvhk1m9zaSO+Qft2gGstJn61pUUMX3hJZ
LRStGJ4loJLc2oGzcaPpIEs7JW0AfQ3iL1ijah5as/+/ANdiNbZxwglAdyr1FbLrsspxDbvKqlmP
jVOvAUlDjxMWaWeJV7/IKHqWlXwPMJ9t4MyzohUpVgEUxWcPBRhvbExwsLC+0VC6WOi/vFBLobqb
bhdGnOKZRhbA4T3RAXi7AWGh2OTSiFny7WuUZlM6XZpaaJryotp6aD3nmQOFmFZScpQEHGuYJsYt
JjuZEHBwrdxm842TUsmDlK2w3N+z7TVHmqiVi3BjauawSsG7SLlkCdmttFZTL4kda/ZYw71nOwjl
5v5obmNoRqmRBRq6I3+WaRhJDsdafVNOFYjANbDb1txiXL89KgzUyIUmsdISI73mUM09Y0yqEXmC
3TdB3j408dtoB30mw1jKPmc5wrMjQmMPbQ0NyUnmZABY6ASMBMSTqdxfPiXHNBFoYdYCA7b/uQyL
R8sWCGdAWDn5y6QU3Zu7r29DtZWVpi5md3/WWo82mLk3AG+IGrbX8hs+3PWFgsYJ2EwpBi1kGfXF
/TtbbHX9RJK7Fh1gFDtARVBY6PYKWD+uB0Sy3fNWd84e0iazavhOS/9VN+CvauYfQ93v2sR+Vivt
0GhPPagA0sbeGiBk8lXevl7/CRev49lnrpIT0aIhXww4v8r9bHkfoW8HbVMPLYKX6wtd9uFnK60u
JFqR1PGmiQPoRR8UUkT8rt0wP/fRcXOPXRiThnQ3SkVK2cqLS/lHBH+28nLUZ08hiTOnKJTvSUWg
jed9m2/AlH/fB6ho+nwPsViQj+Sn4QhJapPIkqPL8ejZ8itnPpZzlilgdUQRX9/re9AezpCdIjwo
wcPbhXlMwEIpoAAPpYwM+oKyH3C5UXz2A1YZjGECFJIVmIldmC0syO9tgRX1ht9C8YsqEC/d1gmH
CAiHTY8SL0RmVGszufeqStCMFW4oayp8h2vXDmQVA2CWMR3NpQxQxJhNMhlRM/1JgVpZ7XoaSRQr
6Fv6KQb3R8a9PZQkMI6FnqzSfTRD62v5YysEofaT5yCZBsQHGfbWBYhcxRhLYlKwajZE8QCNnPSC
5JDvAaWN9kt0NEOnYsL/6rkUUzwpRJb0YV+3ki6qdMNXRrErqkFQDRfOtCzfGsHloVakRo9M7d69
hhNhcJ+aBpRUMQVTI7IbgINKkayjA1wMLxzTZUZmhm73pNnJfcqH9xZwbiCseP9izFJI5MX0/e/7
AWD1f76PyRrNfHKXcVeUMV2T2NVxwD9tP82i+K7bT9EcGmEDCQxif04dPkNeRl4s3b9fiX+oJ1YA
kY0pRdKmit4vah7G1Atm+mVVN51TEMcCaTvQmoVAu0vR/aQWgedW21RTglwVgav1eEKAcSQDGVt2
dI2ZgU4ghv52LYmuZLu1stm1KEt9dmExeev6FoMyVHwPdm8iisemcvwZpLlpLQMLXDfT/xBYhEyV
ReMKrg8k4li0jjreoa+qbMs2ldRQLw+/nV2HlaFWVTMeKuTQJ+oxv8pdP12mD7yvHCBuPRd+ot3V
rha1TEaZe93lYn7lP++hqnsYZ8kwcJsO/Xa2xa5KeGRbUoXXi9Hr2QeuDHKhpmk9Fxi2LUE4ATI+
vMfEH3PtplF/umjvjbXrT466sadXCokvbXCezEb4TAyyGPfi6K3jeLqnQbDM/u7an3mmyUicxqi5
ezKSTwx5v8U0D2feoWhWQJUsJ1k+bajuHZJYdqEu923Oll7ZYLVmNEsmXOPl0U88cNINaL/nQx6a
z4pOUJsPvBsTISPK9mZxgpyVCXlW6azb5bP4ewfW9Oo9B/8W7XDZGvpRNpBX0+3oeuBxuTb650vX
nOqm27qox+BLzU2ytdoAE0mFvatv4gAjYPt6Vz3AL4h7NYvaOCo7HxmggvrQ9V+hXewy45ih9Ow6
GgaGV7c7L4wM04ZsOWs4PNT0PBQSo3Qeg8QuUQ/LxLs5ZCiesDvFtD7zrpqjFBKiRBmtGvOYqHY0
aTnh9XcF6SAMTxSGyUm7NicyNvYHU13UCgQ8I0tH6MkUw61jNow0w+jrBkaYy6BJDVzqmQziNe3a
z3FOvyY9CQxj9FlS/IpV5adIQDt5n0Ooy7K0hvRzx7Y9jcF5YCivUzeTWjzRGlPFxmFmeBOWGU3M
DkdNj0Q2BKJyoP7pHRwkG3G1V3qNzKodDAo8mimgyGESoFUCb0p8wPD3UDLzk0zsjEnbFFmopCwq
KKinSxV/IyPztGOTttOh5Ed1UPpgH/r2oHi3oHQ9QG/2rgXNHUFz9zmf251eu45fFvCvOmBhSpLt
YKYgFDVvB3C9iXqrm9Drw6fE+WM13LQUgM5GO0zA9ANPYYASlzkJaZ2KQFuQMPOVqQ929tC2D8Pw
21RvuY1hgFu3H/yYPU1x8jtLWz8VNIi1j6R0As1KhW+29On6zbnkbzxDR2vDMVUEDCvvjEFQnSm1
Fd9OhXpUtPQ4cYY5sQcxnnT0hMau2FK1ljyaSyHz+aKr7GdopwxjSzWkmWOIUygQvuZZYCwDa/0y
dP3YjTIacun7WFllr5tr6K3ifdg30wM4+iL9l4BGBnvPTghCiAoHf6hC9HKPnknGX1BYA9+2hNP5
kgc6f6OrSHlK8ylRXfwGD3c7doE/73rfw6D/9SOVfuvK+LpqQlWhVCa0W2x/5D8q/ppgdAqzTQcH
Ojd9+1rx+56hGlWVB7d7G4EI6cTQE95brm9TryC8oaHJnFcj19/mIeZ7wCAaMvVSbflLPup8T1bB
rDoajteU2JNlnpXt841JwEqyk4tFXXIFZwutxyUGkKgNTYdNqdj7QL8mJmNP/y6broNMT/M0W3VN
SNU5q2Q3dQCgwiSsd/KcMUBWtFVUDbzQVAPHjnsTK9bOGdFiyR6mYogsw7oViR0kFg/1kQI2pZ6K
YfB5hvGbpA6AO/PF8JtpUwDNx4BWX6hYEQ4/mvTQBqEiyNQUZqyPevHhgcsAIhSY36mNJ9CfW2Gm
gcpH3F+/WJfv758PXLb4LJ7g1ggiMmAkThUFb3Lze44TUM2O4fVVlldwbRtXnqzQrN5RHaRvjFPk
XJgOSjXY25pomGhseon9u1g4OD+1lWHoRnWCIF6xQPLFMd25G4ByX+at9zH7KD6G3qba6wAbetvr
X3mxOHO+7soYQIfPtKcMFbRmkez5waN4Z2yK25iY20HKuvM9THhtU1cmQWOZk6duXN0VbNxrFsST
GVQAQ5iEbUzHcGqN0HLGG42zxHcbfd8iPR9aHgALx/yhLjaxB0Dq5BwBdT8YZt76Tm3UW0eIn0Mp
fmdJvdEaDQT17pOSdUfhKgfGi73exjAw9KMAVrbq2l1CmQ+RJ98odUT63TJzyFlkT+7trEFgE+PX
FKLalkpGtHz9jsa3npInkrrYRUtw5vJWKRaLBbou3cTAhascXG/bqTIWmouzK+cObmUKGmrVOjeN
+FZE8cb8aH0jAhmN55IYIOXkMLxDGBpFESS+OVGJ9pFj3Fwj7bG51bfKTtrwWfzpP07/7ItXD1d3
UOhIwQMBQjzMPdyXPkTUd2ZUPyZBL9nci679zAiu7DkXcz6XwmAnodmkHiuAWoFdbT/TghLkRLTv
JObi8gPWPdN2Hdu2NXcVTIC7FTrFtsVOdpsTsynDSXUeBwpKTtGHNQNMTdWClL/HrN9pauEDb/04
Mwydj2xHRyVKVOfB1irJ3PlFEhtkXn//rNUtczBvDMDa5J3qzgkzD7yZX2M2Rdr8K5nBHaMBVntI
HBXJGOAHKOJA7gGESa+1da8gQYxL8Es2e63Uo8RW/TSPansIsiSBJj06lBO425P5XncPjftjHl4R
bWJKGlWnuXnEQAFKnq3HwTaFdqybqVuH/aLlu1dqkmLFYhv/ca/OvnF1zU3MuOtZAodgdPsmg3Ig
D3PlDQj5QGIsL0YJZwutLjDt8p5Z2cigTEKBAJn8CjbEuU/FRz8sI1ier4gvFYq519dd/tpr37dy
RYJ3tE9ywU6DA4GiJpzcRBIJS2/vyv3Y6tw3DBgTJMrFE90OG+tA3/ObhVpRhBZG4EFjML04dzIy
4IvkTuf3c+V/CmGpnpOY3unACKp/EBgpN3BBUMxA1Rioc1+HZLzmy3hAZVu6ckQs4W2mg/rspNAP
ji0Vni7ZUtkKKwtUOkj5Bw076iknV4CRRWeb69fiIn/j2d6tW0WjGRdg4NLYqS30inR1cgPac7/K
AODLvY2dYzoCfo/Tfa96UVKX+2muiQt4v1HkgWLmEluzXMMr13SNlk04t13LgM1tzTL0yuHgjBgP
wrTE9c+WLbOyaFmVWmqLMZuTzX9W6mMD6DMwV5Lk5WI++uelr+k3JxsCbpAdTu48Z6ulb7UD4lbT
QNnVrUEe59xxUFXKSWYk9sVb7tRZZKu07QhDniV30wyd7WqI7Mr4MQgvLNR3w81vvDh/YTmYR2NJ
je5ypHD2vSsT07YTIh3wgZ5YtuPxmwO4y1z0h9oumxDshYiP9KDhGRmM+ib1oNvnDFERH90p6rrs
oNJ2m0EDvh4OqKkGM38sTAvqIi5JB4PAfm1KaOOktJCckuwqrKyWbhVpi7mu5C7pj4745TrPvSXl
QpM8ZG9loYbMcryxg3f5C7mF/qRJYsBCls5adqg2zpssUJKtuDJOnaMlqQveZ2iDRsyoiSNcSXh0
kY3r3HSsrJNmxCxzaywxIjJkCwQu0BJMki/TPssUOZXp+l5sEP5Z8R/AWEZBR2N7eLbmuwjEsdzX
zxStjkeAMXcDiEZtcDFgPGWXhTSQAbIvjjedL74KzspeMyGHCtOkgKRQh3Ctss+mcjvX+bYwdXSu
KHGGfD+KL131kOWJYHTA1GXKYLPXL+w/YLO5nrRu1WKEHxj/YBqdPdffHdjs6xby4v35E2ebq8P1
WquN3bJJ7soeJXbEnUC3Gp3sCl00kX9WsVYmw3WTtqGZuoQMRtSdqre2JcDUBcmzAPIDJSykkBnH
MO70UjzLnsjysv/ha84WX718YxjUqa/N+HbUfubl78JwIPCD+hm0s67v5cVJx/McavX8GbNYw/sS
99ZBHMSeTBUiIvGumypoBaHQW8CuPULpk7RS5PrF23L2kSs7kHSqmlN7GXF6bcMOIkrJvvqcH1D2
3aQHJBZBu9UlPnz5mmv7uro6pZertkF72IUhC+vh0waQODefM90FO7MpCZFke7vuizQ6TeZERwAD
GdidDrO6m0420aMyKkpfBhmSvIp1h8RIMG/SOq64d1Ebq5ybMa8frt8VyeattWVrPDt1Nhp2MloY
7boEK9HLkL+pS7dCk7E2u7LVVlmPopZ5ohSlclJwVKaLTWyNXTIlI9BJI+obKVThGBS+QscxWWS0
Bd3SJEeRZWmyDN4+N0D3NP+2SgUd+waI1hpzA18JuoVAGvlj+ZAKL9DxH1nZr9YFZaCCOjyYSHhl
+tX4ytK7DLVjtFB98Pb4vHgEAx8BSsqfGOhLTTWwROb3uRkqxq/EzfykAZ80e9DyjEDkhGRgG4EA
2105xztu6rep0PYGJNfqKSFu4gK+/5p5BTQeRBBDijhWhqgccE9AUlUPv1r9ftLv2u7OqJNg5MAY
q+8azUlZpsEwfs30ptWfXc4+lHQ+sLm/HZzkM8lwsRYQv/cM8b2o8IYfGo9vwREXxHYcNBDgu34h
ZFdu+fOzeK4f03TIe9RfUkzt28pD78nIjk3ZLVhZYaUp0yJWUWONNWVjKfOpZxPg81BXE/b4q6rE
sY6tTaxrP1xraIlZ5hEYabftzG8SY3zktbllMbSWMeWf6oeu6h4rzGHpzmMmHgoOitfuB8an0Oz/
5WQHinMbjWisnqam2ZezCOw6KvlAmArbm1ukRnXecfMobvogA+a8AwB6KQJEhRUHap48db13w4Z8
N1oy+R6JsVxLB2fQq6Zxh4hG61+7AhfTfjP1j//beS6HcXaeKPC0swdGnrt+GG5BIH2sih/XV7g4
VXPmbuyVzbeyxNIUiivTRaC5D7zI3Re76kmFUra7MX3g78Bf0oKPTdm3EAwM4tf5Jo9kgMfL8eEf
12Ov/ECS1mUsxsr9tszmcxIudIYiVI+Nn+25LyvXydZb6wjHY++ZfR6L+8lWNp5nh3Pr7mZq3I0e
apZK45t9Gimlu7fYHGr5RNRJPKFkIfH2kku0VgnW475Erx5B6qhZ2yKHpB3lkVokkhT2O3284mbX
AsFZ01tQ7FPj22qEfUwy4O1RehuzG5FXjxnifx/CVwZJna4hVak8err9kvZl4CTNEUI8n6Nn7SvB
t3ZHCyLUEsQEQODEya8SnW1R/qxNW33VKvDLlMTSQPA3TtNB8OzRGsR2UsAiPXv83kp/Z2AK464W
AHceDqi+sxiDtK75ObcvS3CF/rtd3ECOOawmEZlOHyqtfjRUOwQ6L2aUTJscJIGvY3kzx79Z/pK6
KiKk5F6fbMgC0ihmRthaDGT+AJvX2dGFlY8N9qDaGEoBrUDdGpuGaQeteJvb9MCLKaxNE9RjKmFI
O3PTCfuZHXiunca0eOjK6oC/mtiYJGbe2ASZYk2AJWF4qmyMg6hnAmUnpqnEM6lP1THUPZSQ6lYW
uSzx5bUDXFn2EXPUhpKgX12oVTjax8oEw2YzRbo4dNZb36KpiR5mludBjlKhyHRf7zs/HvHv6MSr
w+t1s/ENmr/2e1ZuwKyZqXgVzMaY98EItvle5aTp6G5O91qzgxIN6UUb6QMIsjsjdAaw0FQ1mDuh
05uqe06zOxfzhF2Mmq2VbFqhggT0lIGrfhjd9yY5TjEoysffzuwg+p03A+SXPP41pdDvy2LCq843
AT5wnTRQtYdJb0IqLCAfp0DtntXSxuZgOFulYLXoI9beZvXPQu8gkWtIXvDlhtYfy+UsJ3dmoztm
J4qLWtgdRPH8rmuj0pjJPE89cSYP4LWgbLeYW9zqiftTFYnv5J/Xz+JyLfXsF6y8hGmj/STU2gOu
xd2wH+ANDbXP2dx5fvzohH9RQVdDWItIOn8j6bA4K+/h9RAQjhk6LPGN8pVvk/1wVxDNn9/lM02X
c+qzz1y5CJsVPNWKjp3U++Qh3lsvYM0ZiMHIwq+mByAfUgLj7freSqIddzUmwtoqTvMCEXYFBO04
3mVg0TKGG/T+SI7o5vpisqu0bun08xxbVPXEPUQVg/9H2pc1uY0rzf4iRhDc+cpVS0vq3e5+YbQ9
NncSJLj/+pv0ud+0jKGFE2fCjx3hEsBColBLZlx5NJh2KSjLG821jmLusM0erqu731J+d13FNmuL
ljHG2wu0ybYoe0qBDiKbIQ5HBFND2x+amr7KJQiSIpDTKLUadgsKXJT+RYamCfqauUOEtqLyaLRh
YguCE+GGcE8OzI2ULTXWH3hYAsUvgumo7QvwDwSZb5xFtQEBxlocxpoDo2OxWisLEugFC2zlvU1V
p4wywZdWVl+9AZ8WB5+SMiP7OeAhqibRK8ZUDmm9eOpwrxOUtU6oy+/yihy7dkYUn4IqOUcPWmhW
dxgFdurhzKo3FXMTOQODCsWV2VM0ZIdJgpFuhlv5MU++dRI6ittXO0pEgLee6Vu/nQM8aTBMIylb
+2JVsSONz6l5rOoGd0zqFlbjUnbK0IBO5emOpUfNrH5mpA4ttNc1C8Zu0Q/YnVv0vt4+O6IfxWFg
bKR53JaIxlNd3WfxC62II5doAI8fY2l020nEm7k6w61d4JBPqU05H+JEu+RFDh6mwU1S5d+l1fgp
oHqZZdqB6vsimd9VW/XJ2IS3d00QfvIFnbijemwtrLws6JhiNaqmjerGVevfNrNddPuEbr5SU+Vl
W1j5YiO6Xyk9mlOe+6z30hP08NzMoe9I2f3Qa+H9tN0SdmWYQzg7SVSmjNjCGTMiUSh/jC8xKPuc
RPEN0O3tkfrxmOSuLCatC57x4yrUexYRaGy1BRNdQZ+hoRiGrvEtUrZBc8RIeDR3wezOkD4rnlLk
OZjbHrMv8kU9gKwMJU/qSvf6G3lrK4En/eIK4Lz1tx/AQVtc2lIcx5l96efi2WjRkBkjgELifQQz
ZB+Fg3kHdiK/K9+b9IeUnJV8fpPV5xlKDko3nSACsRvnB2I8SAv2z8gHPx8JGGrvhnR5kuwft/1l
42z99ms5dEyrhY2WZQwPcZJDShDqt+oicsmN0tdvNjgUg7aCPGEorLzk9GwbhwLtCCZrfUUdfE1B
yBjPSLUeGKjlbq9tA6h+s8sBFcrPRRybOHJDmu4JtCMmk/hJ1jxHautSpG2qNhYg9rpdtz4+B1Vp
OrDaRBfwpSsn0C4We9bWB0siAjDZuq1/WxoXoKm11hS9Dk6HzkJLMJm+NFTB2HNk+zk46jLrVW3P
khQOah9GuXFSM0P4rF/P842l8vFanHSl2TZ0TfBKqgt2mtDw2Ndyj37El0Q8A7bGH7fMcWUeNQFH
PDoxVnN0X0IrCgwdZe32Ghir75LeIVBmwHiPI4Xqj+wg3aPV10J/Qad7+ptojnMjernefT6Yq9Na
0XoL7O1Spx6i2nQrDRxjheIwSILd9uHVR28tmwvLqlyv7GrA+ZSlc4xCrZ0Tr4w/UMDemW0h8N6t
roPfFsZhVx0PIzgY9DUqXsnyMLZvnJInS5X87qhCBFzZKWoZFugeFDi0aEc5GGozjAVVEb5urx9t
ups0OxyaxyxOBZCwlYP7bYUcFpkxaTPSU/vS5o8peSlBbW5inCGColeKm1Kx32T960Qn18A7v9MV
x7QfUryA++beBD9MMt3bLSpDUepl6BEi5uNkDjvM2ZpeXpcC1jfRpnD4pdoRs3Mrty8zWyXmvkDe
O8gxeWfHVPThBRBtcbhV26ottwlwC3jlTni+WvSjwp4o8uSYWuNn0evc7jQ2CL7H6lC33JvDMQx1
TmqVa8MDk6P3AV1rdSt9u32CRFjJR14ZacaKDLCxRkRy4+BdGXnxfvBRGkAWNnNE84iCRfEh2GxA
bV5uM7xk9cQ1bTTKLLZg39bzcGPf+LlrDVTBrGsLBBn1T3ThFPTHognKhVtjdNdHhe+T0YndZk2O
SGoVvkp36q7bdb4WFAeRGp8A4/jWGEjhxmZN0hJjczZCxNbR+gFSNA3IfEaHWD//pT+se3uVRYL8
K4iKtRF8SKprHFaamTgcDtkrEopeKoyLRV+KA5yVSpuVGEK69BDykfUhqKw3UAcJPtZW9P3bx+Kw
IrEKijmlCrIFe+1gveq7BANZzkDcPExPrW85sasd5SByutC+N5HlB9upKPYW+T0HIqZUD8xY4PeR
+tDFlY8xzOD2txMgos3BBR7pC+kyuGRNwq43QNBrhiPWmZbL7t9Y0vmR4jzF88yiOTrRUG6boWc6
knMHCexOVJbYKo9cfTlw0f7ujq1WJmVUQ7ArepndeNeH8Y88Q4oNTUjUqfwqtPv97bXddkmdJ3iv
s0WTSrTzXTTMeBR2t5sn20OXqOBjicxwoUtLWDzqaVFeWvleizDQPr7QOPlX8ZEurz55dZjVctRt
DYRV4LdoUpeA4r3NQd7ezq4K+QunmWXBpSxa1fr3a4O23FeKIhUXW6NhTPUAJPYBxOwFz0jBraXz
/N6QQ4/KJJchFDeZDkuem6Q+Uz0fnNaSzhN7rEi2N60pGEwkBjv1SytUNr4Ny7rMQUrRMH2WWsRk
FK5SyaPLkLac1c5vDAyYTtbDba8UrpiDDwWV3dLucRD+E3xCSu4lxawWKJqDKHZEXUaCRAFakX//
kCC/BMUQreP7zhu8VfwLLQaST4O28SV/QJMTGuETJ4cqaYBI0E186S3yby95XdGfb3EMdP3+E0Ak
lbTxgHB7rcAo9TfSEOjMfiPRk0wGTx1FgYngltB5Zl09tUpMMmOLkz36ZPZ64idvlacfp118V95l
O3o6SNCRRCuAApai4pD+LwxS12j3ywmujo8FcQeia/gFele5swIlO524Yyp6+otQ9dffr+x0iUIb
LYfjqur4LVX6LNBUdZV4TTyoAwRW1f1c1NhAi796HgsL88CK5Ch149azKP4UIMavYsvVT4lsOic6
+CkuMmafmQ+m2TDz6rUJHrPDEHHChLFLfHlHRA0kIsMcVEWGMi5xjSSB1eq+NrLQGI5EIiKkun0p
Q9vrdy9GfxzRJRnx9QyutwUHSZ9eDe1secyjqYtxxNyPc1d6XrJ7UVFs+wCplq0omqxaPFHYkHcQ
X89q9aJMyN/Pkv5OmtmnfYopHTyUexPTjnn6P91rn0aV39erVRqZ524Gd5h9tivVG/UfqSFqf/5D
9P1phbs9Y1k2xqxEMJXpi1eZJSZpFVTgCHLHb8r8qjWnxupd7Ivoc25HcZ+GuRsVctbyoJOowNTg
ShfI3OZUvphARCksgIH2vQiJRQY5N23tZEm0WMN4JEakaftNLgU3y7aDfq6Ic9A0TecMjDnFZZ4v
+bTXUD3oi/chFb2it8/bpx3uwpQlFX01bE3+tSdLZV5TvNG8EAQ8f0C2TyvcNRlVdW91ei5hmpQE
6IQAx9vOeFpcdJM8RMfkIDpjW52cgOxPg9xF2ahKPhaSie0b9SOprH1pjWjuoK4hZ2d0Ibtmkbtx
fERS0pWSanf7jtyOQv62zrMHJBg96fUZ7qgjbdzAQ9pC82nT+eBLOlqq6NX7h/T9pz0uHKcjkzoT
5xlRSBSOINxgrhXv4tGH2DM4Mxu8SA+qW/jGl+w9C+cwQrrEiS9F2KMjEpRPguMo/D0c2izJvGgJ
uOsuKj0tfRVK/bnRZdRRGA2a7CLLjZ/TzG2qzmeY8ZxkUMMm9yXLnFZ5L6udlCOEsu6lNHVZcSj1
nR4/FuV7XJzQNinyTQEe6xxoWWywtHygyJPd9b7xEx8qwFPmcfliozcCY+Yl2FhAs+6jr/P+tpsI
zp7OodY6XNOUC95r2CKKftJWCZdJlHX5RYj+z4Dt0zk4qGqsWDFa2S4unTf6xIO0xL5B60D8kKNv
TwrLIH7qAgP9AyKMFJ0CDsJIKtG4Xp+jfSyfqTp4Y4yyXm2fq7xwjTwTHDrR7cPz+pgFxm+SSMcp
gEps9JbPi5sPhUPtEh1Z4P3SHrsl97vCFHmQaKEcus0onuVxWqykme0eaf1prx+rIHvqdo1X7mcP
xsdL+VSEiyjTLgJWncM52W4jk0hAGnmMfVqrrjTOCE0R0RgpGJaQkbZkD/0ZLpMMN1fSLxoK34om
evmtZm74GN84P1ZFr8mjChoR62myU8h0PrXDxW6p0/ey09lPsyx5tw+P6HPz/fOdmUM1xcSdku2h
nwodhFX0rd/LOxFznuCY8m30fQlNooQCIGhvXsxM8dN8/loRkRkRahocEKHupTVpj4Nas29qGrvp
9AEgBGd3EkIRyGM58pjGY2HWrlJWaFnQHaqHCX1gWQ2WOCOYNRaDmc9GfyHdWxEaqtPzMDUGdKlJ
6jVJSJX8UfARBHGQwUHY3LdpwkCcdelmA2rI97PxbNnJiVonc478iPyM4sTve8vJMGudVh6kZhBY
C3tORJ+IwzjDKixQLeLog9rPk/2V5dHKnBI9wuyuQt9X4aZPovKPyCYHb3nESkmb8LmKDuon7GzZ
KQTIRbNTfyj+/A3fBhegETMaI7PCc2HVGFFcA+Iu6UsDwnunM8L4sPZ/yWhqdBM0QgbQAIcWduwp
Z0moSqUIYI5vBcdwL21AEYnovpD8OX2woHHdjXKQjOBalxvXLCc3A0VV1GtOrrzrXe/LEPeEkDOQ
SfE0BVQiEHYq0GNpK5eZoJQRGd/AHXXfqSe9+0go5gGk1EsLkX8Igmm+e5z2qkSKHsH0YnbODHF5
LXtJlcelF53hPxQj//5afN+4lMvrHFgL2YnT4KHm66MJMYNq1+CuY+vVw3Qad6VgWHZrlPE62OW7
xItGLzFOM6iXMh7RZVsmYE7JIMcI/uEJs7u09qhmMgflirX0zOgpzuc5bJZjRT7GTNr3RtFgXOI9
rhPfyumbACPWaO8fl4OqYcSSgIfC5tXMlglzVYkFoG7oGEpjDEdG7qKgr4V5lkr71MAhYgyzVfND
Z3ydRiu8/QM2A7wr+9xBZQ2xqWWR4kLl1hlTiPNkkWt2EdI5GNdOwVxqJ8Ftk5uweGWSO7R6N4It
ylZwLRfnqU8caxY9eTfR58oCF3PEuZ1LfavH94361hhPOpJxWiFIG4tWwQUXhFWapeRqgSnV3m3R
pI8BQMG32QwcPpfBv5SoLBlGaWMZJjtMqR3k3XdleCNN4crFT3nWd+DSEJSdRCa5xxKEmKc6jvBt
rKjf96C+rZXMy+oytNSnQX0wi3vSyYIX0XawcrXO9Yxc5dPatp6XocQ9mbV7K2kOGdoyByT+R7w9
Oy2F4k7rxZlxWERETgLn51839WxkYIIpwPkwQms6uUzgVCnVL0vdeXX1juHi246vrEHKjcPOv2kw
u5GxVILPWKfkjiAeTZy1pa29n/aFh4wQO0lQ6Yqe2J3xtat8+9C5EHMUMz+KfgcXEagK1a2GIgHw
HzGHxMXAseR2YFGbPXrIL0wAwoKzonMgo3c5dD5zeNWMIcQMLIgYPBRsrcgEBypIctGJRcDRqqS7
ZThTKAo7Y4989AACXrt+7Oxzp7zPFopj0KzU+9qFkGVgjYZXyYcaHEtZ6qTTdNemsyMRlOnwvq4t
yZX1j6yURZ4g+rkcQqWjVeslwwRgVxtpMHYqiC3NFm+DrgrrxcQYJ2iXpP5Jplpyqq2q96Q5f2uH
5kdtg528mPE27ZKgmUo0TY00dequfUgttFJZRezEcnWnreyWutWNrkITwaikAF/5hxVmJvJuXDdb
g7BeN5yLBDx/poj2V4BF/LvJtvQ5jdHHg3KVGQ5F6fbjG2gJXDYQtEP/NOM3BVH/bT8SIAL/bupJ
ZYLDeECs3NvgAE8QOVrBlBpOB7akGEz0ch/vbpvcavAl+if88U8oa9Jq1ldGfB+9FHit1YccoeMR
M2YknAPzgHZ2aDIWL7IouSP4ivzzZOnwFIJYN2hTJszh6g9QlXEiWzSYIdpRHmugl9vnOS4xjbyx
ePAbHWM8be7M2ezV0sdI/NvbKVoVhzUgU7RGlmE3Nbr4VtK7mtK5BaS/bpsROSeHN0whoHZPluJC
MNBdtx8yGOqqQXNj6aWdv9qgimWNSENmO4C+8hQONeokMm2znIvLpH9vluc+1twE8xXVfJ9pzbFO
v+oRDea+8GcFyuiE+QuIMYbMDouBCqYi1/XduMr4V0NZMzVeMnzWCkxpUqW7A3JW8SQfhvlF0QSB
0HbG+nPh/Muhp6TpqkUuLtXU3lW5GZTyYU7ooaoGr2IF6Hm/JRMYge2XfhB1tIl2nX9B0Dypxz5Z
PQrtZvmxOZm+cYl2w6oP4Up708v2ycu/8q5/jJz2bWZLqxNn+3RHdsa+3K8FRVHb6x+WZhqqQVTd
hDLd75GXFOVFRs0JpaHaGX3Va3In8SBS+koeV0IvUJEcmeyIGF7WI/hP3/m0ul6OV/FesshJM2sI
u7Ss2PXDaVYQzdqOLuK4+oPbfBrisCcdCshk6R2W156aOHa0TnGiegzVKj5KluVIAHVpihyihMSg
/xuuf1rnkAiZp7LPEmzuKnJhHsmd5peH6inCBq+4PmBccz+9NF9uu852pkz9NMshU1tGSWL0MKsO
x9beGaZ5sBLbq5J3I3nr42eZ1Bjh+BrTB0mC/KuNtknaOmywQwzoOWULZVrNX6BugAF6NOt1F5OM
rbOMH5FaHeq8EURuWxOYuP4+fy8HaqaZspxOuHKzPcFz8w2KorGLAeksCmLf8uZg9vSVD95ByV/c
hr6N45/W179f+aJhNI3WU0DqKs1XIU1KQgYmYVEE/Ic3zt92fo0TXtkpZ2iMzRPui4K8RsopmS1f
b/cSQRpefhiTv/oyOtLBeL3tDNuX4adV7jmnYXJ7ZOtJo2a2YxjLyEq6V6FzeNuMCEd+talcrc5C
8ovMWQ9X1538VTtoPtmVrrKXfDAWI7tjKE4ZiDhihHvKoVdBLVXONBzvQYl3EX01wHaeNL2jRt/t
KnOtmRxakz1UVS2oP293Nn367K+85NV6iVmn2thhvWtnE1L6fViisam+Mw/GUT6KCrair8jBmKU2
2ZigYntBdAbalTG0R9UvGlVwy4rMcHiVgIna7iFLhFeaupeq7iRjyoY1hmjztiPCT6fkAKqjakpJ
XkrgaOvx1rKdwTODwsssZyVQtr4qXnc6mAckbneinfxDrP1pmwObWU5zqSnWC+/rqkZbBPouC6QY
HHGrjpvqZw9d7lSuqNq3NS18DXK/ZlqvHUZW5x7iFivMpJMH7YH8kLumS0CqG678W7KHeal9ckYc
dbLfsoMoHy9CWV6ClCiSYg8RPm7+mj1nqtNd0gfDi6D6g/4TaGF3SIFCklzVvMQXzQZvP3b/3nRe
f1SzWa4kPU5Laqk7FCJcbcifBAi0nUf9tMHlkExlGZSOYH1QMHLq9EulQPSmPebzLpeKQxKdJYj+
2p1fDO+2VIlcesXRGxENrzhKyfL/I5oVD/qzuht2Y8D2y0kSFo7V9XjcssVFT3bJJlIgpQ2lQ/th
WNBeg1EwJO78SjIOSgedTIuEUm6e0GkRSAWmybTFU2j3FGt5mMhl0Kn3PQaprBq0HSm5S4rayUDF
Bg7DvQqdNcn4no+BXKKRDVyrGW7iaII8yKSGqfoyF6A2s75DN1ZpoYMVQT46NgSSB4IrmZc37SMc
lbReP2XbepXxOjV9yMbMTe08jMwTjRo3TTLBFSYyyoHfqGV5bFnwUWgN3VlL4fVLkOnvfTL7eWsc
u+hHARHl204rsskB4dKCtItViHwWcp+WpzQCXeUIEuxHEIUBGpD0jESy3KKQWOUAUIkSfQbTB9aZ
q+dy/m5oz7aBxjB6ZOXH2ICZ1qy8qrJ3aiPSf1y38JbjcqFWk0EEoS/WSxMYC+KYg62denIPxjXB
21QEdv9QNdWL2Oxi3DBayF6Hu+4ZtdXABkex5eguKGCQWS09+SgCWQHO8c2LnVYvap/icimb72D2
CrtIEnip4IrWOJSbIfxU0RJbqAyqw9I5lNC5ZfaijLzAMX8pA1zdVuks14OyPrclwIrSfKvRi7no
+vdyKHcDnty5BCIiuxLEH9vNOKauoflJM228SX+PxSHabjNbwqtXl2rXVkCkapEKBObo41WzFzl9
7IfqXJctRHzKfVmxS1d8g16l00oRyB6pozSHFnzuuvW/RNFXv4vb9RQFK5anjXQpishNqwl6Y8Sp
7efbaLB5PK6scNFsZYCGL45hZYCsVSUzx4pA9F99LNDwuG1pu2v8yhR3hUi2kfWEVjAVpOf+lfmQ
eLyoQeIuu8TNvLUU0Nyhmdm6ED87RMf/RnxqCwyufsLq6VcuFmfJ0IwSky71jNwGstSEQnISXj2m
XwhoquR5L6MQ2scHdfmgqi3Ygu0Xy5V9Du/nBDmrLIV95jev9DlHliX2134B9jy8xi50GNEXcXvb
hf7N4b22rBSsCba99eaf6l516N5wC2987E/S49pw1tyhv3oAIWPY7G7bFjkXB/uJRFQtwvv+siSP
6ER2am3yeumZoOnztqEtcmpIin0eYh7lozIyLKPHY+VUnxnSkEEalrWDxzVSEM4jYu3i2INDLUR8
77jDHA4nCg4J6ag86JlQaXU78P78OXzmUGKgb+sZ9lwLx1fpaWXQYKcU2dkQMyHo07dnp7xTgnYd
DVlOIIj2bu/HJmJf2ecwjcQo8DAC+6ryo0hDuzl29tfbJrYfNVc2OHwyJNTyqI6Pu+ploMVVcROX
HCPv+4Sn9/Ca7VYeQKEK/WYcemWVx6tm7tW+xyU7ukvQBebX/GeLno7lCPZ1iTmtz/bVg/0jFw5g
bl6zV4Y59FI7KekhPQzoMGqHsMfZEMUPm+H8lQUOnPTJQs5ktaCFmNFCO3YfVGcFFCNi7ZPtJsUr
WxwQLZ1aDq3VSXgc6S4DDxkoobQGE+m4+gzmydUrs78bdeVQ1js1Mv4xuAZvO9DmdX/1EzhcMnTo
imEMHT0oqMuAfrW1QNqn3xdy6RTLD1oMXow5pts2t9OUV0Y5RGq1ziqLEka777VvPVTPJnJEPnsB
QOQ+yBdOnQ/m5PPsTW73Ot/pLgb0wwJMEKITKnInDrB6ubHoLMGPiZI4bKLuUiuCDRYhP0+tURgU
I8MlbCghaFgfrFCFdkaF/GYaIsDCZFb5rLvIRQtfiwL44VnRUMGMp6xHUBEvO9M6KHJQihq11w/1
j7D+80Py3BmZVCdgW5qli2kswSzJe8agTQQvQqOttJQQkxO8D0Xhi8Uhj2bphYywYU0gka+th9pF
F0yedWjeIYH7Lbq3vD4wZ6c6p29dmIXTf/EKFxyZf9Cd2XZJGW2li9y/rFyMdSU5cXkwNBYueetE
UIqzqbCBbpPU4WqrOVzS7NGgUGWWMO0XhSvBXY6rK3NynIzbp1MQLlgcKPUmKVJ1wQ4vmNEop2/p
QN0ePYmyXgtwQBSI/WLOvgoEkyU11SjHmv5D71R5KohI0RLY7HOK+to6WsAOjaAhRV2vxFtOy6FP
ZUBwd8ZkCCLg6hndKDVzmkMTghQBGkrHtSWxODeoPTBvJREog+qke0Y47zAD75ihEhiBdmxA4iSk
xdlOLV99Yw6OGMS5KUht4VmHGLqoJwskOINfLI6CTqBRODUrAAieS2NgXTQYJa6fNvlGoKQ5Wcfe
FlELbbsTWKdMSyGmyWc/G5tKldkTXDDDt2YJanCss/hVil9ve+02kv9ths9xTtOi1bYNMyamGmrQ
TEa5KNTa3q5PE1w4V9rVvMQTnqgmwSTdeAeuXzdRk7sxfSq1ewotHZLMr7F+qptLnvfoDkgD5AQ8
FgtAcDuRY37+Ei7o68aO9j1mXC9IrDq5/qU1/5pkrdgnOQgiZlBL0jgg9YGB/5oSRRQhbYP+p3UO
gsmYpG1loHcEg5N3CYgK3UU1QEH7bYnOppShgRU8s/3irJJiihI5Ug1ZqOQE8pu3VAMbLUOSP9Pu
67QTnGzRD+OCQ00uTbUp8MMmaIJjGyaG+lMEyeIGH6F7zqLs4bbTbYbBlk1M3dRUxfqVrr3CL5JR
YiSahqsdZOtqs+yUAsrrcuRpchtqqXCoZfMOuLLHIZeiKAWaxJT4vgVN8GzEjxaoCpidOJ3yYHWv
ow5dGIkdWNI+317o5iG+MswBk0mqPh7AHHXRyHPTg0qYPZGlDs1FcMYEG8on72IT78c+gp0CrS3D
gIn2AeLf1RD05Mu4PN5e1Pb78HNVfM6uynota2xYG6Aa7S2qqx3S3XyuLvGDBLJvp4M8CoLu8S7/
vhhO+556unf7J2xCytUv4A6yNsbtsMhwIBm0TCra0lfyjtQUSSPpm4+aKzvcka1bRU7w/ZBdU39W
0JyurB/9rLj2ct9ND4pUn1MLL4/soKsvkLvFrQwCLUhG5dZzVZEzSHbC2mZeVD629YWYJ03SPZop
QaOhUwAMmMnwo83e6+iREPl1XjqHqaiI2uAfJANkWO9aRNej9lEUQS+tVQPLNevEhZi2Z/aDlxjj
vSJbPxKDgsVv0o/WsNyrE13cSq33xvJWyiS4ve8iP+OQYpbxMtda7HsHNkYpfqML5vaH6rAssV9L
tmCccTvOudp+PnaDWC9mRHBui96dXaOCZizm7XZQUEaTffFh/1Q8vC8TRxTKbQLild31WF/h09jI
w5LJK1LXylGr633KHkjaeha+h2nZbk1m5/bGihx63fgri1NRLrO2HmAp6kP0UvtZHwc1VB5um1m/
zz9CONyvhJj4p/A0O1Oly40yjfG9DPZ0dXwtWhEVzeZCrizwJ1PKUeLHj78vF0igLI8seZey77dX
sfmQuLLBnUpjNPVo1CLELMu93TFP1Yg/qo7cqa4C3vcRPDGaYHJBtCzO8a1ybO1YxbIW86eM2oFK
3qVUE6Da5um6Whfn7iRa2FBQae3HHnDuKXTAdRd88k5jWXfqNAgO83Ya5coe5+ZlklnVZKz2aH/S
6B16tr9HkvVR1d+nYdyZfelkeKfZGMuyKvnbMjcgzaciAarNw3b1KzjXh/ieBqk2fE0tiT5qxfI0
yOpJuCxRdztYae/ImDj/dw7ExQMR1Gq0Ik7i+9goXVDg7Bpl36K8KyU2lH8gOFGwe9V+vG10+9q8
WigXDMxaWs4T5Grv7YS5Wlx6HWY+HaSKgrQx0OLwEaGnbJ4gbwTFIlWewraWTyYFl1msBKwdCi/X
maNr9q4u7xpIo6TQLr/9GwUn61f30BUM6ayKzQrcvZeBgqLYzp2CWS9pet8Rdd+y1yyy0fRm7m4b
3TpbJphLdEu30QL8K+t1ZdQ0NHm2IgiRZ8noGy0iwQZ1RyIU6FthgQe/azucuy95JcsKFLnu14YD
yWFu9TTtVtmXel8d0sQRERuJ1sU5dp+YEbhL8vieZDJE+VLM6VRepHQC1Nj6ZtfL4py5z1UpmWeY
6TChausfEMV2mvjYVxgIgojFvIxuP4jSvaK1cb5MY7Wu7bbRQOhXHobI8ONh2et1JYAoZSsAu1oc
/zxNoP5ULgrsjAfzUp+NDxLYF/N78leBJ8p9fLBRfZqi82ztkt2vYMAT5ewFK+UbcfKOaPbUU+0C
emoz1Y7qmHpFFwkWKrLCXZvDrI8zA1nThag/jTL/UQ3xF1YVAlfZTCBfbyd3c8pUSjBUW2mXplQe
mTrv7Jjtprpifj4sTzHpge/DHkHtT8SuH7P0sx8wVAs+j2Fl0McclkepeTcp9V5iUTBFUO2TwMWK
IjQ6+qogythFzyA9uYiK+FtX4/UP5+7fiXZWoVv4CpZEnaY4EcSf7WKflaxCPw8VfI31f7uBFHw3
jd5PkzzULbYpkvfLmPrm/HEb8zZHbK8XxIERk2pj1GssSAuLexSUC6/zSBDvaFC7kqs8NSl63CYf
w2wU49ciDrTNq//aPIdNRaWAk7MCFoI/p3YUf9mtLHML6I20AEkzYf1JAFJ8Cw1ZtLmIU+xoXhg/
iJEHK/3a3Ox6xR8X0Nm0fyW6YCxT9BE5iJq70UqjGNdKL79HHfNVNv87N+Ff3WPd2OhOxqFNM5I4
jaqfIUXv33YUATDwb+20yY15yVcFYF32QP/tjdpPGa3pt62s3nbD4fkeGV0yp7yl0GVuIxagsAVW
tmPagFJRGwQRxpaqDrnyPL5PZhlHI69TOD6SB60DkQQw3bqpjwRc7cxfra+ovKL+cHt5AvTQOPQw
urqe4gkfyhiWU1p/wYc7FwASvJcl0X0hcDt+OD2dp7oA27J2mePxkIN+XmkwlnZ7PSIbHHikNbNm
W8UeEhNyaZAjbPJSYGJz7vb6O3EIESWSNavrnq3MkAMaGyGmBSlMovvd/ASBQ8kJmAv6edtNkD0r
oA7raRmIwI+j3v2nH0NUdBQdBT7QSeqIgpkbqExRKo8WoEYKPgLR8J3IDIcbkpVMqapj4TH6ooYh
OoIq4QV6Fbc/4R/OgWqCvsDQwSzOXcUQg1OqRoUZLVRmdLUkb9hOb5U+hKRX5GQgGRGVFIQ2uXNA
tFbVsgU2QcKM+XtfTx0VeournPH0UwnMyl9rf7cXuiU9hAP/udB1v6/C+7g0I0bWy9R+Wqn0OrBa
o2nKi49DimVDdaqW/PRxGNz/W799NnAT4cdEQIQ4zI2/Yjf3KlfkT8Lt4I6RCiLQeOrwy3A5qC5L
f3Gh/PoCqA5ETuRA4khcrNq+Cj/3gztYtQxuXl369RHKD0UPerrK2FaegvkPba+GGtvP3dcuN6CX
6C1QQXYVR/KIILe27eWfv4I7TEM7gADZTkGrrymeQW1/1ND8HRX+7a+/mcK7/vrcaWKko2PW/Nrj
ArS9ur8gBb/GG8Y6pZS/6MuuYo5qeW0oYlTfLPd82tZ4+mqq9AlTW9iWD+3zyhDYOXoohcYxDkTD
Cn8IqP5vPzU+s6aWSVTmPWxpYTx5eJ0kbh2uvqTL+wTNRGJGgu1L4NMi92SYFrro7XquTKvzu8p2
9UnwMBcuisOo1l5Vw8Zfi1paL12cyot9251cPd/pbh38F6J725HI56o4iLJa9f+RdmU7cuPY8osE
SNRC8VVrZtaStZftF8F22dr3XV9/QzUzXTJLk+zbAzTQDwbqJMnD4NFZIoaxTGCydYHuKGg8gT/v
HLrKA9p77Gix4q/aQTxsIsACTeZQiixLDN5l2AUJ1rVxGm9rO8J8iwFVSbDGV3ZhC2Pwy0CAubI/
gZFWEUpfKxDIPjnlhqV6BppJK+i3OJ07uDOU5RsfGTdI0ophSOQ9HAplcdaC+AvrzQb002hITCiC
+FvoPRzEKK1WVLWB9U1eNVg9SDrRUR6jo1xpvRXRxQSBuz1D2xvPoQ3TJFOheYsQwR1dklm67tYd
5CkDJ8VRxk/RQ2N45RvoHnAjPVGHxGVM1fjsWaa3WWgM2FNpkpxxYB7Boqv6twBS11v3OVj/64q8
w97mQe1rYyk0VGEANZiLqga7eiucfws3sqNqWLJQmUbgLe8NGBuTbZuWQU1xlDPy7EwHI9ejYFGi
veOghoLag+QVFtW60HmZHHS2dctj7pY+8g6gqruG1u908zdu4QqTl3aTA5x+0KKmWWAYon3XUuRq
7nQoDpB8LC3QLIqVp3f51zY++v5ibvZSZV0a5/H7+88Qh9X2DDFbLJlZ9LwgA9D7pjPJdtJZPxd7
cUN8EQ3Z69pJKYa93Zz09sdwGGTE4bQkK8KjcwaTy87kafJxLDDWvr5egKH+oX1Dii2zGjTTrHdW
GJSK3JlDIhnUYfOM7k3MMutYew2YCN0VAmlwG743+AlNrshz6cw5ZJLyIgxHSBjhzOFs4UN+27xp
v6GAtCJUaqOIG4DDy45aC/1UkSsKifcfGx0AQTSTahrjlhyxtM7SNTBJjpN6jUHO84CiOaTlo4dV
+MXrz/8Q8Dc2uTVPUluTsYBorzn1GODvMUf6cvkO74LExgIHvmWoL0XYAHwXnRzQUuPkugD6Vm/8
dG5/WfikR1KCNT9Gu+CaO9DLwcbQm6007VXwcHkhu1i0MbMmpTc3FIRTaV1k61bJky2DeDBboPF9
uGxE4ASfBEi6Je70SYMIV8csdI/huwiztU6MeUPEHdA7jHyM56RC7YH9K79ZHYe0YWeYbbBG5A26
86SfeKJWCshuhdnktjno/gKFM4iaX0MtG921GCK8vHDR7nKAG+hUmUx1FR8jL1F6puUtEdFIiEys
/745wJrFRIqWQMUB3tTpHQs7p88W7/I6Lrv7J20SmmmlnJF1H7XGzZrG7mQBZZTI3TmYCAlmm5pI
Us9Bl4Pl6qYbF1dOv1eJiE5dtBQOGzBNSLRIx72a2yi10JQ2UWET1m4HMno0/w16n6RGjCFPG32N
sFt3rN6kn5G9htipXWRWzqzJTQ5fMVUt6ZZqo7SJlPfgr+3rlw9N4Bl8iGZgvpeUMa52E1d2BOpi
COF5Yf34v1nhAKRfWBSaFC4e1y99lPitXDuL0QhSdCIE4aOyTAf3fLfeZM3Xv8gupC2+apghKY9w
E4QL2fM/y5h8nOF7yL+5WEMy9Qnr4Sij3ZWWAXkYaFCuPAAxsZLb6CG963xhB/dugLAxygHGIlE1
LwoYbV29r60GlCORV7mFcWVo7hhDpaXzRTwZghvBB2m9qqN0MMGmqbEj1VIvi+8v+8juBNLmPrz/
+2YvJ1bVOm1hYvAmrxmsPHdGaeVTf2/lBiwy34B+GQ5StKOixXG4osm10po1LEcjGKEHCD8mjWB1
onvGIUo/S2TSVhMKUa9kDf3oITogTUFXjghT3qtsmz1UG33qlH/54+iGVygOm/5o2hnoiTAssioY
yb2dIIf2JHsDdOWRSlsziaInbd2wC3HJ+5O7+Rl9prR6VuC9qY3QQfslPvp6ewgDa8wgsTyXgpdn
vyr+cSPe/31jL8rSf6d+wFZWoixra25th99Myep+0PUD2x7uTY/+1u35gIEkLPheVOYQgc/70Wx+
Q6XMtEFZDVDQWIoXQWnhqbVDd42eW6TlXQoxDmEyed+tqA6VG0MhpsE97GOalM3SVyYeKP0wj36Q
6P6ciPqhdxMzmMf8j5X1Xd4srYiSCX1ywNW5zd0i/Q4mJnA5gK3dpZqJqLZ0wAwmAvN9H/owyl3K
qonDUF5TFxFEbZArKUp0gRKnfGj9FANPhlYcydlAff7rv7LhIh/ez9RuVs1d2dlMar0OKZwYq2bd
+KDJgV3XqyK3MjptXjhVz+yFDH6ixi5SEHYmQe2DPKA6eR703L2Mj+/V08+X6mNDuM+JITTMXCWF
edbM3g17w3BMuqhQnTXDk76Ukx9nE7GXGH1bPXqrrCCWB7uvx0fV1CtL74LRlproMR37Y4GZ2rHX
nbRFacVIbUahIUz616gwHVQjn+YpG505Un5GdWuNUB0zTU31GGtnK2PhkcrxcJ+NZuRR0vmknb4r
UfOtWvwgqNeGiQdaEEtRiWAHdrma0CL/Hz/k53BHU5rYgPZjVLDvl245SlmJttcmdTO5soJQttLS
vI4k5Aq0f1Id2FjmA5gRXaJDCWfMJHz5N9JRNtDKDIWVy2csuGg8ZZ9OkwZifjCj0couRxCos9HB
hKwfyy+0uE7rr1Il/Pjff/0+dnUNNza3WxnLrGU1gjP1cfJMaNtA/+x9eklTbRk5V/FA4X5acrOd
XAQTQ2xynFBkOev1jZwY1wnUq5QvyME6yij9UNiPsAWjUxxBbzk+gjXVikrExvVL2mde0t+Y8njQ
NCKYR/kvH4IfG8GBaTERuhgjfhWCuWuEc2Ddh94eqrqg25cA5NF35jNXx9B57uj13xmH3s29bfaF
A9q6aNiI0RPtHLShOyHXkmg3TfdFlZ7aEDcd/HW5GVs5yOTVcLLIJBLnFLkCh7mLOhGzWsOHFhzT
VpeclrH8ednFd2fTtpeYg9VUHlMo+K5nD86u7K3yguPaaDN8L07iQES0IA4zWzmsVHg3MBxMzFX7
YGZCPtX16l+AZX4st8+LxCgy7Jkeo267SKdFVs5lHLhmcMDYrNNOOYKu+BiDMKBclO+Xt3P/k/gv
n+Vnc+mg9FAXK6ELo7c2SzQ0qF7lYXWQJsG3t2An+QndoViisC7hmtm8OFk1OUYpun+ineSAaKgT
mU4B4L11JZD/MWth+Ljpkf8xVUt9CLxWtRVIByb3pTdeZ7eaJ66R/pcI+mNDOWgCr4xRyjLcE01G
foKKcz3iGtbdjdYGB1JfDc2VRMqzanwFtd+50Ru7qF+aqrPZd3RGgrQAzGSJabcqdJHmHMp103OQ
ksPlU98vJX0AhclBlWH08kiC95y56o1+DI7Lxg0hz7N2CwV2+HrZnujwOVxaCihNFRU2xVTuiXaq
UbK+bEAUbPETvEo46nWUQal6ttk5v21bkGus9WnDkvz6WrHZL3EPniDC5OXtQwnDQyoGt87tXIOq
/auRB66OfMsEPc65Lh3BEnevKtNVTF9QVWN8rgA05PNQQ68F2Qn6RR1O4JJVD9NVbqu+8aWaj8Wt
dII32Yao7rh7rzaGOZemUUBGVmrqu3bj2uc9XXUn4hVu6Ene5UXuX5+NLc4xw6IsUxqhoXboTpl0
Vemg3yEVuvczizLUH6sa9ODo75CPRX7PwocxuxtV6WB090tRu0v/PA3XPWb14uhbonzB3IEghtw9
883v4zx5imejMVc/y0AAHTSBDUIxO8NMtn5LGxEF1i6HGN1Y497TeFKTpozRodX8XDK7wMA9cTOU
VMhdxhxGbZDluev3d/5jKv5JKLkxzT+zSxgEi6mqKGTFh/gUggb+77A/i5yae2CnhcahPqLzLljw
PRTeSqGJ0YxTPj9cdizBufEZBaLPwxzMCnxYjkBsFfgM4nPjNFoNU32JClOJexOym5PjMwph2Kf1
OBNkzEluVzFzh0LyoIvgqyMKvvEvc/xR1AtKVKMAJnah9uPc+DRCMsfMIDUctJS105hhskrIkbbe
wU8Ry8YE9872Y50pxjpfEjEG8cyT0pZ+wl4uH9h+s9HGCoc6QVPH6bg6YDLoDtUzd6wXu8MsRjzI
PsXeqQm1qjyzl0ZxWSQKM0UHyAFRp3aFHk9YpMkGO1/ug+6pRUNJUNpG85Sn91XpZ1S0ZpGXcuiy
KOnctgy3oa/sCUVbw1mHNCj4osobclTNR8xMLvaazxd/VAlu4ru42OYzbtKXXkdEoJ4z/WHqrhK1
tyPjNUAnquBgRR7KIUs3h2gRUHAV45fZDg+Fl99AjD449M5aKDNCaxRyzK9/8pLHcihTRcusdzVe
lVFN7IzMDpEck43WEGASD4R9ySRAz/0A68N7+TmbNFzCWNEzRDzJDM3UzBppF1lS0oPytHRZ+x01
jecJw4C1EuBnyGezRatSJKJTFuw1P2xTYDZ1WvS1xRcr1fMG9AP/JLOxWej6Sbpxm4aoU5RS4I0U
MLtoCVgXoGc7C7p7BZDDc9vKWkvkNlmfiQrD76AI6fTR6QzROO9+InizGg50erVMFFK9x1jRHbGD
l+Yt88wjEOAY+xCr1tFM0PlBaOl/kytpP7Wx+QUc7kRMnsmwnliivs3Jwai94ki92GW34c30EAV3
LH6l9++EMGgeEbEkC0BA5QAo6ROweVCsP2lB8zK1ltS96fmtsfy4DAIiv+QCm1xpqpyuPTvymCPT
h+lcVfSJI4ha+QmZjoC+IAVPGbIxIAs91PZ0oG5+rL3K14//22o4eCFaTjAR8e9bVg21286pADUF
B8OPxtCwaoysxcGYQA5MWo7f1Cy2x0E0ySs4GH48RpOqjBAFS6liE+PShT1qgs/0/TfOpFRWNAqy
kvXcNoCh6Q1jqZlhHKB7iNrpMYAuRtVl9wjxMXje+pePZh84Pqxx8BQTWi1jCrlHzP04QXWjLu4s
pe5lI/vDZ+zDChcRRWZeVHMzrb4G9XR0nQSjZTohkjf4TPqRXi9IhCZugDU7+pMKMTvRc7MfrXz8
AA638IU2sZGg+1zNW8cIIjceFA9dCMd4SKAs/Fz1v8qpcmmRCNI6ov3l4MoojFKn4OU+095XQKtE
MZWbNYK7LDLCodJEimmSwB9xNgr9FCjU6zL5OgZj9OVjFJnhQElposXEJ7Z61grJv57NmySK3f/N
BBf7xHkdRWM7q+cBdKTNpPmG/rZ0nXfZyn4pfOOPHCAFzZAXGArEs29eSel9WbyQUX4EqQqImx0p
Q3OUPNtVH9/OxnxNUMRRk0c0wowzSFDAbC74NfuY8pdz8vReQaGyUe477CvkTebn8Ft0Zg+Ln1+v
CThww7evopSFyCKHMWCUL7Sohd5qUN1NYLPRolCwqP2I8mNNHK40KanlqkgwO41KWdLWtiRVvtaX
zmDOTha0DisKgXvuPwEfJjmQKRHKocM8waEmDYg4J8sMn2vQcyxMNA73X/IOH6bW/d1gNPK0mRLU
KTtXLLBiwx/I29DdzNW1HGlOm7wuSWpBc9upVDR4tsSuQVuUUZQ0+sqh5pWOpqfLPrTf5Pvh0YzD
mUGplroPAXC65UwOwWxTfHqKf6GYGv1UXtmDUVnFYTnNTmenZ2TNVVAGFpaZCFsTBCDBOCzKDG0J
iqaHlG951UjEroJHVgo/HwSP5KeGVhPBbtfg2dIhibU4qav8WBZHvaoxzIwmjMlV3QZzTIpdaOB4
FGy2yDgHUpmJJ9mgwEGqWGx61WKou0GUdMnx/R2KGsj2M7ebk+WwKg2ysAxm3CQwQztBZLp1Cy2d
yNKqu5Sp9pSd4hqayenkFmBvCc03I34gmG2lqgA19+6XKTOZmrJhmihq/+n00TyoSgtFm7Mx9xaZ
ZatIRis0kIDEu3bZnfecaGuKcyLUHoMGaUtUXdirFN6VCLZJ+g/irK0N7jUjMYmCRQrMcwxJxaQH
rxjx4/SumKk917kAm3bv59Ya5zNdp47yghFX1F7w4dRY4WE41/5KBqJAiClBxnI4gLUSykyBpbro
pfu1fC0PvfBLfzcU2/4Qzp2YnstlAF6Jc9dD8EwrnRRaqp0sOSUUp+BF9lKdB9oeId5XdF9H5aCn
6TEtQG08yJYmL44i90+ZFv/oK1FScO9V2vw0/h0k4DimplEhoyV9HzCVqCfq8bJf7RZHtyb4h2/q
qllZj2EdMkYvob1cEej2GfjoYUdh5X/vEdxa4x7BPpNiohA87CtKmb/7+8VpwbUO9XbUXSqo9yGh
A9Y89EuJZr32IGprmXsLF62mTT9gK+elsAK4dC+jayNlfoM0cjLTfxDlbs1x7+GIZHGX69hWk93R
4BiWFZjlni+f3eqYfI5qa4ODn1AZipgloXYukutKghIUBK8DebiS5re2VE4KJDQtlnUClBB6DAdF
Rt7W4KNEqx0ZfqQt1ODQDC1lTyUJPbmBtKeuOPhGtxMGaUYVn5u1JAnqS7tJl+3KOaQCYVZtkKpQ
4bSKR77nh66wlB85VKF6p3ZaqKci4/m0UgwbD9oCJUj5m6iDczdft/0NHH41tMlGzcjW2nHgt/b4
HD1CjcYxMavY3WRALgFgUsFrwzicytkcQ2ATi0ZV3A6Hxlb7ymWy+q3TQgvkRodQVWo7p8N1RerE
iowAvDzFV5kGfhr/lEHU7oL7Cs2KJrpL0HYBpZeenNOwwANaKc9NDZVrGgcVGu1QbVWa5euiJorV
VvLX1sCCUHV5HcDJ1akktsNA9iLS3/cT/qIkk9slHwNLj9FCW8kU8UbZXKnBy1j1L6pe3GggDAxm
5ofdY1dV1rJIoc3CfPJIHXsGOoiXubMN41uYVV7YBIWnPrK6vlKbAlzu6KeuT6zUrSz8VdURnnug
0xg+RIVx7CTqtaXs5tpD2xt2MX+T1d6JSv1E6whSyEh8xIdR1AOxi8sK0RVN1oiB0v2fDz8rw0iF
MilAs7yPk1NkDIKAave53xjg4INJpBp1kFmeE9Y45QKmJZD/zJOIH2vXpTZmOAQxwHQXEZWZZzR4
O6n6mOq/pwJEj+bTZaTavywbQxxmMKYFaa0b+IqdJohSO3LeWwzd8mFnt8l92AIlsuA2KxVvJmDS
l57lLPUv/wbRWjnMAJm9sYydjjB8qc9aaN4xZXlrx99DJXuXLe22dZmb1XLQUOaylE01Tm+lOUPv
CoYn3fJeUd4jceNLcqvYnd09j6/ZqT9Ib+DRuPwDdl/ZjX0OKeaB6h0N0dYiadeS/EMBDXexsvj1
zVW45IdZHQV7u9uKvFmxsWabNp9/Y21MShzAkdDH4BuQ8oBSwKl4zSwZfTME47Cm4GtacAMNLmwx
+zEIm840zyp9WOZvzSDoa999Wz+2kFc37+ZkrJYUta1xTF90KfPmqXe7XHGAsa7Wtd8NQ3XGJhWE
DTsNp0xRmKGsTHwyo/y6EIfWLEmALMmxvV2FXaF4ZzW34j7uzwv80xAXibGkrpsqRbk5O4ZQEUrR
yaN54rHlnWjhTzscVM6jFLeFbpjnsEittL/tJ9miBSQQcnCPsNAzZWKx4HGgaNPIB1cZBkGwIFoo
B6WJjkbGbOwpcknNcW3xGT3Nyz0h1cXnhOqfC+WwlOkRTZcUHhmq0ElOR6c0a8fQmFvk6DdkjYt+
+iNtC4tkvej6rZv4ZyT4p20OXqNIGsKpwGFq/gC95vZ+nQLQvzG/9OYfYhGdz6/Tn+Y4KC3w+R11
IZy0H8/mSopJQ6tQRVdcdHAcihYNGVVSvh/cOuOU+v86OFEg9xlJ/lzM+jM20JXPfZRqIxZTSKgp
gxinbx4vw7Hyzqh14XwoB4+ypphpKXX0XMvhUYZ6+ZG0RHGYVkI/K0y/g6FntGIK8cpqiWRLjWU/
1ZRvhICltM2u8tn00GieoJt+AMG3Ph7Bv3RSlcWdtOb3PEXLramUYOANa9lKZB3sdR2Nf/W6TqE0
NK2jpZM7NUYHJp9Ucgz01llamYGkkmF4pZYJOE1RDXDbVCU2KGl8U0m/6LLqMyjYOWxuvM5EckPT
byrW+EtSf9GoeRfp2hGRuNXlkTvEpd+0x1IFg2shOY1c+0qYWFKKcLMBjJmRT6BwWiV+ZD4o4e8M
0pGShlkhNPTX9VGR+ysGIJiy4qthZvfKpGpuEKU/K8q8iUIAS4uOtaHcd9U9a4qXxqxfBkqdqotf
48BU7JSSr5pxQ2fFnidyFeT0pp97T66m6xx9NVY5xMkhYZgdaZfsOw0qV2K/Awi5u70Z2n0K5akO
K+mRHOvNWHUSGllxP1ltEtlyBN3bdIa+PGtfMXPzGA3NTUzih0XRv3WdtmBXh9kJp9kaByzzWzXo
d0UzKVaQKWAxCDS0t0OLlNDEq+Ie8xq/p/matqPfpG+JFHyplZ9hPLpa3yJGvjKjb1keO3VVHeQW
M3ZLcB2H0U9qJD8Ss3T7TrlBugktSUIRtM8R0noTmL7yYWl4zbmbEFR9WqFoYp6H4NQUXyhF88ip
ie8Et2F9WfjLQGSG89RMQyV8ZT7LJ6MJxyk4D18U8K2ELs0t6i52YPWP80EkIbeHVVtrHPzjY0Im
C2uDs4wLorDqbSGFNeTTy+VVicxw6C/HpGnKIQ/O1QA1Nupp6ex2gag2uRNnMXCGf+wdB/RmKVWm
VK9751VH4qbuOnB2WMWYMlc6ds+ZL+L5X7H80mlxWI/uYhbXQRGcze65DJ/qGiOg8Zc+uUYAJAhb
havjED9tQl1RpCxYo0hXduvQwhWMHOqqfnGrPzd/Z3BwD/63O8o5vTF1QzS0sGngI2SeA1vqUu+y
b+x0aPxxanwpvtSHYJ5qOAe5D+4hhQaCidRXoF4t2fXNyjWAeUE0MhXBdbL4xY0ocyDwTb5CT+Hx
5azAacL8sZKnawy1I3mcCl65PfTYbCRPYElQaEKWFI6CCSJ7gVx2lrVWrLyCTtoW7KfI1BoObZ5s
WRpIFa8I0jmgqwZ1JfQahtdGx6zMALFcTJg+6sONflQF0CW4CzyJZTq2Zm7UZXCGAoWTsiXBYEyP
13qyZmo6UiE7lxe6a09R1XUKUlbw35/rNNBltiBdys7hULq6OVl4K61WZqc4/prKgvPb9ZKNMe6D
IDD6CD2vBjtD98gKAsM2pl+lqPdrJ9mOq7Cxwh+dNidS18AKuZmh+X2Wbc2WQXLulHZqa82pdYg3
3LdPINy76w/CbPe6Y5/QbGOeew0gzJtT8Pr9axQoPlSPkou8iqe63bOwTLUu5ZMtANbafU9UQ+dO
z4y0mFZNsw4YDO/1R/oDK7apD/6ryPobBHi712JjkDtBEmZRUJqYzAGZ4heMy9jInpW+dLvm83Vk
HMrzUIPHUNRKIjLLHWmRBVq/gDD+zMarClP0IC2FPul9hdDx8nXYherN+rjDU+GfSzpjHDWoXhTz
1dQF3/zvokeXTox7xM2ijBF25+Y5b6tnw3gFOW08ojKhvCFwstGFgYDW/JYP0q1M+8QZ9eDB1FGl
apdXtP5aQYfUVbXMViAxt+kA860MNue2tDO9sDuq38VUs2s1Hu2CRuuYelyeRlm/nabsNksawy71
9lckNzd6/qixK3P05kI5VtLvy/u4k43DJdxs5HqiW/zsNVmK6xrpS2RT42b00zy2WXNfNcU1iTAe
MlIrg76LliG3OzzEiQTe4/B/PE0usKBqQUZi4DT78nZpQ+Rqny4vU+QuXDSxsDikebReB/I0xZ2b
YoTssoXPebY/95GLHZJMkWbJKDFfU/9URgKIjnylpF5VV7+iuveC8f8v1PCHRT7PZlQNC5QQmBJk
BTTNT3P/WAWxf3lZgo3jc1D4Bcs0qti4aLkOqyezjwWBnsgAB1RdZjSzlMAA6045tHYHgYOL/j6H
SFGRyqHawrXKHLrNWWqn4/9fZOfPg1h/wuYKMYKkfKngIIzwBtWAmyZ8gjTI8fJB7HRlrVY09MMp
mgGtIO6OpJlU1xNDV01wE9wDYVjvd4GVY7rGcAZ8uh7kyNUh8mM1vohdwth/vj5sc9cHjTpsDhvY
NtFrX9ea1YWS20KtSCIYKagxwxT+SPEpZ6d6fSj18JjIzQnsNPfg8xkPBkHpBZQc1CqUAdxCSttY
+Qw6Z5kFz1GZv4YxLSxKwt91OMy/orHCKG5pvvbhc5FB/qVNvYA9D3Fwpcep1zHzOM3pVdBI3ijf
VcY1K15ztBGl+Zd5YXdDPZWHIknvRkxHdsWz2WNXcuVm7I6LiinYZc4bW5PvpopgqpIgddGELsTc
G2uqkZLA3wrKyu3iLrVLuVCdGqMkB1R4XLkbnMtnuqPhiTM1THWtHSmQiuHCAiQiKqJoJLqD4lRr
B4l2CIfAQxemXeuDvWTUHwPFCkc0iKWLW3bJt6Wlh5TlN/0yPmssOmXL4hrq2wT13eQ1nXpHI2+N
FPzoAulK7dtbEps/oi61QugTj9phZjcLoi2jg8A1USLBoyn0UQ4EQzaXQ7XOLay5R0ivgg0I/IGJ
pyf26K1ayKAhWadP9LfLG7kbdiBPsTbfUChpcftYdaU6z0ke3aF3zqs02R5IY9dJ4oK6VoBX+2vc
2OIAS0OLfQNCKfreGd5+B9GT7qzEWRmS8+1T5+fn6n7ly7q8wp0WmdVVPpbI4RhNOjnsqzi6KxfD
b6FNORklZsrxuTGds8mXpds0U60kTQ5zQJ1WxyDM5AflguQWJCWkRLKWZj7lKdidwfCczRBwZo+V
dqVo6OXE1bz8c9eD/hQ9bX4tB4lmPLVGmQ/R3Zy8UvkRMGHTmUBfGDRVQX5oo6t0iIWNh3tp9+0e
cTFbLqmQFp5Ues5RkTbk3KWtbuH/FqOKT2No5KbF7VgWLtQKBe/kfhy1WTEXRw3Qhs2Cuo0gZ6R4
zVt3jpzBGjAxriFZeBJH+CvcX9ph7jlAQ4eexgz+YIJeaczvjKV3DOhI17Xq5JroPNfzumSNewCg
SVNWrY5vpZnVflnAkej/X1rjTwfnsCMeIVqOnFx0V5tf+uFpDn4ksUBZdadX5A8b/FxVYlbGIJc4
pMFTvUn2EidwFD/wDAtp48T6/preDDbzQWaDsdhJsuJOcC92P6w/vISfqBq7ibIgLaK7tm/sXIqs
ov5tsqfLl08EUe/PziYgMaoIjtFjmZqveCP692rQbzF3WvkLvhoHelLtZbKh3yi4BIJbz2dztRGf
ZW3f4dbXMfqLa7zdoAjv68GOM5A8I/vvVoz9KmtMPQuWvPsxv9lYDnCUosvjLsqiuzRvrcL4xaYM
erJB7kwdCPEiTO/EIO8d8BVcx93RGF8u29+RcvrTszjoiSN1nloJL9CXzumO+mE6YMpMPQbX5c/O
zW3q9g6g4NBfIefvBg/ZF+qwu+ontJwu/xDBReVHsNpViNFgSXQXkZd5fgIdm8CDBbjz/t288a1U
HzQtkmBAGVSnQ5UqTDK7yvHsdteKLJooe89HXgAefg5rGZpcbRto3tWLinnPIZpAF/VQsvJBD7+O
QXE99b0NLmx0+yyWUZRnuckPfd1/SRqw58z0YKr6zRCmeOpCwxpDEMHpdWWRJbSlBExUxCFtfFLi
5DXCmOWAkLZUbylByxSIrEjI3DxM7RyiplVYeB1lP6OupuDCbh9kZYJu3YKMZjhkz7JOBCe50zmy
utRfwaHJAWINoho5UCd6Vs6zi7Egzwht+Vf2KCE7Jt3UR+kUMuAWOiqQyEH+UcSm8F9g5K8fwHec
pmWTFSb28Bx+D1/It+JYeYlXvEoPmhOiv+4Oalh/I4W078EfVrn4aka1sqHqGN3pNfVMVL7aWNS1
uB8ufpjgYqmhjhad1VhY6Y7KqTkq1ystQowstSU9Rw/xdXu9uOI2i33w/zDLYVSSRGSmfRbfSeOV
NN6Z2ls1iiJwkQ0Oh0q5NMqknKM7NH/egCfeLpPbRf42Zm9pLttjqqLuJTs6vnZQkGISZt/7zkqG
Cd86pcCB9/O7Hw7MDztQrR9CaUpihEThAz1XR82mPyYkWsOTBNoR9dQfo6vS60JbLKm2m47Z2ObC
I4MZOalLFt0lBM3EU2SBPNCPo9BCFwZUTk5F8HYZeEUbz0VIhZrMJTq9ors4SOzcTJw5gFCTRr3L
ZoSXkkOFAJORs4IF3RG87djQq8S0ptdGtt5lg6BQVz3HBKxp4KO7bPnyvfzE9t3GqVorA4WwZa5b
hdxbEpsEJv5LEP2fG6J/KnIYEF4celxMg9qmv3b+V6/GsQZhKCi/z+J09f5j9mGPw5qp1+a4lIzw
Lh1VSwoQKfSpNakICKfzNAgH6/aDlA9zHO7MQRAHkD5b4zLjlEPZoHJliEt1vph6bIcAY/t66DIH
NkMSpCYzzPV7ZHS7J9TWT/3X8lg6TS0U6Ba5Bgc6yphlpRTBJ9l8K423mip0jMvX+RO79zDHGoU8
b3TXeWNjrc0C9QNKRdBqCt0YCjjSvW7aaMsg1nAjdhPBpdNlDk1aaQLrXQy/XH5OTmSzK7wXBYRh
Mry/45N8hV39O0SFqz98Dn4+/IXDFDI1YQFWVwbJlrWtvL1BV5J2bBFJEmupUTYCxdflSy66EBy6
9DJSLIqGoSIpeq7YL0kHDz1ieWU0HT0l/5sxnv07CTG8RTS8h2MBE8HiRdCfVHoQ3U/0tq91//La
dtsPPwIq1Dyw3ZvQddDaXI9lnKKKt6jyYrxCnQWpj5d1OEBIWS3Yyvdfs7E2kj4kcbsWpkfiG/1w
kKVHNAV60ZK/dkNxOzWlXSzhdVTVmKx67Iyj1EMUpwDHR6yACewrK5eXYSgfFGgSpONVXYSHSD+3
2W+61E6fa/dSslxTNNjOxwxcdcUE+QzwwyUU6uFRjHrTYUjIPdOiK4OMp6WLnlu9OrD/I+27liPH
mWafiBF0AMlbuvbqlhvN6IYhjaEDvefT/0ltnFUvvl5izuzdbihi0IRJVBWyMnM0x0nJKwtryGuW
iHIKrbLNVNunoeRCjUOwyDdZrNezzoOeUbZDUs543t0Hmw7UvQaVwN8xjVqP6sDH/+fyRp0WBENp
hhc1f4yUY0rlbTVFoF3Woo0kGonHu8JE4xD4aotdq1+XNvMtUA/+sqiqF0ygJnYUcwZhhUuACB9A
dbWpiiJWlJIhrFmaoeUUpVUoICvuogoq56BWB87ceevHZj2wIfy7Axm1kEkEpbywvBTmRTbhL4mW
nvVBblcO/ka6D9bM1XclstWxpAvCy1THaD5AgV4KIEGb2yM+UkcKFsX4nyCMBB93m47zd5xIPmLY
q4E1WAsb6OaMLoCdcoeMFkPB9rH8Ev8EL3CDFAdyq6GbgRmwFXFxbnOcPgfnZcWkoleZli9HY9N5
Kow/KgcvyJcWFujgANn5RhGQVkRRAV8oR+E6ZnU8R5c6B9QykDuihyx/N1KI3Crfs/aJFFvSvlvl
2/r63ujT/Uc4wguLaXIaRCzDp8b0MHmRo71IXr6F76vde+B8foG/k9g2QDgqhz1hVlIWzsgl2bE9
6k7/mIFEj6hrcFEBO/WnvnPBOv9ve/mjkn+1pawxNpRWQ9qjQs0YPoeHwW924mxSEHR9VKSuhqE0
sgAEKLZVoLvG33v6uL5kApBTl79f//stbJQTKOhfwu4Ysi9QA6kftFTE8xPckrxu2DSz1Oxz5KtN
V+ABLNwNBE6bdJeBdFsklb/+Tf9SAP4bZ1QuouppR6saj5jn+msP91PpJb7XvdwPPQnekOzN8hp3
cIkzntQD3i0h1LRb/wG3Fk0He4vKlkKJ9pEAXU3qWEZ9Ik1deMmJfOgSPDwq5OW/DcFdg5JOY6IP
NUK49r6dAtsqKgFo3roRrj9i+fvVR7QNmUepAruvj3snKdNdlz6jFUaw/0RTxe2/YWiKvGwb7D9w
P80YD0iZSHnnZont+kuW3Xn1JWrYgJZFPioUPdxt4bOGpkmU1yiItI1T4L91W/66dGhVoCNrP9ZX
6mZAej08txuzjLVBJWEik525r88JXhEXdmtgLwalkkAE7WZyfT0aF9sraTZFbGoRHw2108Pnpx3v
hqp3E6l5HKbBjXQY7Kmdr0coJSjhSzPtatR2Bd98643u6lfwd95saDLOYL+UEcJNNP6K0ggssWZr
1pBJa18HE690kuHg6AhGFuza/7n69LGarDyNL6HJYDNQ24N0TykVnA3RmvIXHeu7Ag4JFdY0YE43
7zpDvetnw4/GwrZUt8klBPWdo0LF3wjpLk4MQXQq+k7tn3u66omaypCPRk9jfdS0C9orHa0Vucvd
uh2ul5FDmZBITZpVyN1I/xilATq9F2lExGuJ6M1OgAP8PZcWc5rGHQ6JvCe+TFzQwPVhp6O5O3Uj
0AtAQjHvJ7gOHSpgNxSoU7sjZzoHaLLYZ75ausO7MHJbCkN8Zn79+Tw4aehcqKAk+PHaKxGQ70fI
RXcuABGTEHmimOJm4HY9IIdUpOoCTS4xINvFW3IY7RSMCsXL9+LSqWjCOVRiaZiZlULCC5kju5of
VfN+HQNu3sLXH8MhEWXdmJIa3OlF+WFR4wnSu3mbjU543740PuJBfBi7L2HcY+fdUrGyJGHRSrCD
+bdgradFWKu4J3XEnmo9beRA+RIH6fcqGv31DxYcSf7Vd8LbY9VOOJLdkh0aP5CDY982gkxbNMqy
Z68us8EEqdFIMEppBLbewiwlgLq15v63b+HgRQ3lXJIs9C8Y7DXvM7epTFsRddx+oOTK+dJ4eDHb
vp9DwEtwKuDO0G0gESW3R6nd6zVU+bWt5EFxPnNatH85Sf1dm7wKDXMPwYu4+ifaKMu8X81roWpG
OMa4sWo4rhRd6LZhvi/yAOMP3vrkCo4e/3qb1NKoZjn2ZFK89t0PhYpwZDm7a/PKw4hkhjN8keOL
2aOpWNXx4lmhQbDZ6Br0VqbnCHor658EfrtgTA5PQtOcarg3hBct0u6lftymer+hFgG3DXJMI8Ub
fQxl2wbUT3lQMod1VN+W6WAbhfnKzHqjSLEfW1CkSUrQClTjh8SgvWNBSDlWoSSmIE3vvitFvqWQ
qBiSgxI9TBMaRDXqz9GbjhJb/jNX8WjRLIpM8AjKQi/ryo1pHrTkh6Yndp/gSRhv8U2NBuQQbRya
ZbMKmrdN5JJWcYsxto35LoGea3cuFxMU6z4ID3Lw2kLlqpEzSGoZF7XyY5i/lzokXk5wcUB771j5
aBB3JXRVYpcS2JoYqeRpY7XNZNWVosim6LDQI4am/DsNcUG2sJ/7iwHCODTg7K59ZOopLx8LIKAZ
lY5B7wgclGQIkipbQ/mpTLGvxD8nvIJHMA2FWRbaedC4pKB/MGhtsohf0a9RfiToM8ArN2GXEfxN
pVXsuFF3UfFUm7A9tjo7CTc1uu/UBvFY9KBE303JreB5oVow+QNZs7d+UrLVyHs0xI5UorPxva6I
I7eW2/YPJp4Qu86yo/Y8a09a2qOR+yJH72VjuDLk5RvjRBW8sOLNIwwcE/zyZNNhphVQGPUZr1XP
ekuwBn416F6PiqRqwUhC0/0yjO1qwEOtnmzH4j3BvzzXFzXO7bD4KgUvygiLyvpdwVMn9IRQO8Zf
UORwavWXrrAtqU3Bhl6OyNoR4i6vycxiWS5weWXVtEEQ5HXSzoT1CTieGynIBdGcABH4drHa6qVK
kYAIZfGK5dkQTRcEWAJI4DvCcGu0CEoBb2j3hNoHjkglPUVK6lWgDU09rugqFWTBgpuKbw/rSNcj
QUZIF0DCOsJ1m8ZfQMUVhBk3qz9XYcZHJ/YVcBNTN7oxK9GFhhqtSe+mqXhLdWrX8n4cv0jjmabf
UpxsDWJapHH1WbbnvPZrJmr6Ey0id5sViqSzvAXqJsCDvv+eRpJgU958a7/+Vu6SasCOSfsMyd1S
kiboEraj0o5rINVHZErtUHdS3Wmgn0bxp015L4m9w0XfyUXFEZMhTVMjZZ+slwZZu2Sh7YUCLlWm
bwq0jUM8He1xqQ1PO0eBuhBRoU6vx1BRn/+ECHU9IdxNB2qkjHLSkqDE9Xfofj/32cv6zSbaxdy9
NhZsiBjDCPAJBMu0c6xK8Sj7E7KKrlg6Hmsh4ER5xeMQ+BwFMgKuaEc3E94ZsvuKOsohcMEQh5o/
6uJohhU7wd8Oez7HXa71q9NTzKyrRgmfNxlfVVwraf0tsB47IihL/Esy8DkOF1Cik78KOqR4F2JD
DxXKjH6BGi1DMpXfqY/EZ77kBEcQ2wu7cKVdPdidiN36L0n752/gDii4YpM6D0lwjuPccOSy9MsG
14/ROPJiuNj0G9b3njXSXaeYcLlSh7s01gVZwr8UaD5/BXeGOw05ZVZiJtguf5pd41A8m67+ofnS
p3bsCrPY2+f1c0DuvMZjEEptWyCytexFuQx6W9AKiXfjfeuNoJKkvnDI24fmc0juWKazGdWy/oFT
wUZ/S75Df8xo7X4bO0vrpTRsoQYFJU9B8edfEorPcbnDylTMq0FmVBPf8PhxGX/0iW+UW+VQOMl7
93VRalNVb37uX+Wn6jI8lqMd3IkYdcJfwcUOozlaBHp4AR706130VcLr+nP6c37Pzwxys5CrGz3T
L+8RqsFsL/bzE4UC5VnUzvPxZPe/Iczfk8ET+1B+S2I6l+Flxg+Jt82pfVHAjLoUz63deiicuFAH
OZMEthOie0qw5fiOF12VpaHWscejXXLRv8ResTHudHdZe/QtvcNiXLDyy5SufSsHY4MBT0OQs4DS
KB81QJZF26gW22ILNrbFwVghFVKdBJjTxTBAsiMncVtIghLgszNcil3uxY+GZo8iTvu/3Pyfi8lh
l14p6qAoxcKyg24IiikE5PbAacZdyhC1b9lhdD6ECGH45EYjTMJdIYB+yIGszTIHXeNEQwTp+BGj
rv3UpzMNCKzrLh05UC2D9p7W+xKRnEzuvLxpXFkyfxQM3OG+u6NtdQ4Th7bSuQRBWi0fsvKuKx7k
HM+uNH9go7GTZ3qa6vKxrVQG+5N0S0j0uH6b/0uF7XMeOTBUjUEflUKyzr2WOka3SEem7qzou7qN
9n0EZlGPXreiP43ptu9FIn83KUZX1zyv2cxCqSpMHfs0/IJGlaXEge3TJR59WnSpK5/t81PyOryQ
J8F3C+55i0PGUR6KKDBwIk9GZ0dPi+Wh5E2aDZtf6zS4ixiFhdu/tWuRW4ToyHBoKEmFyhJmwnGP
7Zre3EhTYc/F/7/wuaV8TqwhLw8SV3EMnHJMqVsOZowWOla9F6ongW8El8r1iVxHNnRp/nOcloYQ
9slwBAJK7AzlhiTJBUOsT5ghc1hGG2ka8GCFIjA67BL4Pl6sXpCare8GQ+ZgLIHWPewWsQ0X7fam
B+fC2Kny96YfRDfBsq/+HTIMnqBIu5BkSYh9lx+Ti+yhxAcFmwvobf68B0EI769GiUgA4a1YAFhw
2A2ZwyumMtpHCWYShY8WSnCm2+Hxaye76tZ8EL68Leuy9qkctPRh1vRlijjLqNwS52uGwTHUsOId
2RduKbyLBGGGwdMVC60c26zTzb8MRb6ob81mUYGvnuuDspH9wo/P2l6BzoVsE1wKlisUWhIdBg5U
GtpCJ/H/XUqWb+6hzLKH/upj5MMpdnw3vynoC7Sr57Cy2Ts5Mgn+UnbnL/FP5AVOcIjBn5oOSwza
bc1Td5hsdGUhSkhd6VJtEy9EOAxL8af+lJ/mU3hG/zv8OgV6gTfJa9fgwUEUY6WZGRSXQl18o3V5
nKvgTk3DXRr+qrNsB9Vbu9JzPwlF3R9LHLyyZXhupBUXs0n1FOxBi0KsE5brxXMoXxQIy0+B/t9w
5eO0XEGkPpAZcqsZ6hMFNFBCgjIIFUtUC/IbtOn+EyEDLZxTYxqQbkBefNEkUQ7ZBtqEGzz33P8h
Bfpq8XiyBayUSllrIecUU93VCsXt68ZX5rNsfWtD1Lmy42ykD1rwI89ESbto+bigbJajUMujAP2S
++mXBgc+Yzqi/wAJe2AHBzAymEf93+EMC66Ij5rY1VLKXQbOkwyoydCGkDC0Wyf3jUjUVhCsGDwN
UVKnJm8Teak2yQ4kO3YgYvcvsAZYDqgvXZLDYiUrSuKEw3LJoxqg7m2meElIduUxQEPSgiuJi4L6
64ix06fp2G4aQX1UAGU8NbFtyrAd0Gt7adPcHui2M/+kZ+d6n3IgU1otLc0alxG9z1DAbryl9SH0
fsaJJys2FIK930r/b1deVMuUIfCngNjNXYJ0tCKlV8miL5uObvfWPlX7xcu5Qj97hYO5SMnpkmvt
Bx/0Urt06MN6yHRzs179AO5ejANIhxY0Ti7dsllp7pfJbkzpZn2U2xnS1TDctmnHZE5IlsfAHcXv
Znt2s/vmDhkayLOjg8IarpNha/2CMEjkiSoeom/kbsIsUIisduBwp6HpmY3xEtbQ65OVL4KPvBlj
XH0kt4kSedQNloWYy+KugpLnlENFFKZ/deFOtIIySO31JXOKMvGLInOKTOgwffOgfP4CvqpQVV2a
gDKYABRQSvpW+qBmRO5iog0CVWOXr8mzqBlVNCQXc2fwIVfwXA+qZYrCMiw48rQV7Z4l4v2fm/jq
s7hbK0TtvlSpCreV09I1UMEQvoS0nOqHzu+UXW+SgvWr8bgIPJfysdU6aAdHO0Sm0CK1A7eFg/Lg
U59u4yUcEjEHRNO4/P3q0ogtDQothmad4/Bc5rVn1iJV4ptpxdVHcVBTpBnJ2mgpUqjfjDmCjmu2
6y3DV6AYLDgIN/OKq6E4UAnppBkM3gQfgusKCH01jCiD3EFj/33x1KBrFYe88MvCVwbHSGxRwUk0
mRza5Go4dD38I2G1SZypqex4FDXOLGd5bUtymFKRpmrHTI4vMwWowduoCKRNaOQbE4+fqRrcD81T
13b++szelCC53pkcxLBRL6Te6PAisIHN0T73q9TDGY9Td9wCUU7Dz3SDe/hCbWuDEuLzVO3z53Kw
rUshakZcR1WTT+r7uGGS2bRopaVbQs+5eRer74LPvclU/HsjmXxCT2bK6r7Q0X3jst4OLafbZJvm
FCyuIkfyBX17e1BfHHTvPaf+b4Sv6xsZ2uf/PJVZY9WxrJGlsAfVwF3z3IWQCNWlLYSLXch5uzEy
t3y0i3OoC9URl13671vM5OsA+qS31mimyUVNFE9CGNLUhtd2kFIZlY2qva3P9e0HmKu55hCoTsJu
SiGQdG4hVoiXyr35zfpIDMyX35hZ0cpyaGRqcSOXBQKC4GRiG8NzCLzb4kndimLH2/nj1XdxYARd
olYmEPrGnaj5uldt1B/BI4WfkinyeViHHZPP+VtZiWhFJnyT/q0hgz0rovBbdOY41OlNSGWPNYBt
miAlHn9DyGqHRu0ItoJo53EoE6ikHKIZ+C3viztyNA7Vc/uyBKVoXsXERaf8fqkOiOK0DyWJlR3P
Z9xFWfXDFGjxR2uVrtsxiunWC5pMle1Hz2e5LfaLXgxDP8cIjd7CRbvVA7sPXvJ7cHAc04+/m6Cf
ESey69ffcE8Q4AGfpVv9bLYqI8vEGD6KZfAYek9/ApbgfM48zAg0n5NTQh2IjNiCRRGsPZ+6W+CG
wKZ4sdiAL6KOroKYED9NoB1co4I0d4qdT9oJerh2UVxCa7xkRWI3gWpPRLODQRXl1+s3oMmn9lHc
k14i2IuDU3wp3rKHaXSHTXGPmlK/7fzZdPq37ml+hdNkey8O6kXnmu81pHnSJxWZcQNDYSqo5V2s
zPYILkkOl3QTEkwJ3AY1tXPC+WF9KQTHg0/wB1Vp8mqR5s1RoJVCH/6dv8h0P2XnWILm6PpgIlzm
E30aK2o0sgbl4LJyzYB8HXrpm1L3WxKgf0DCzVTJwAJqQ1PDZkVq68rz+k9YjxxNvv0wkZkqRwxB
RwfNCtoVl5g+RcU+lrpv6wPdri58YjWf6Eck7Dra4A7qffkXfGxzHHb5xyKahC7AA2rSyeE3HsQF
dxHfgKjOqAsPDDmwvI/RLdZu9TO6xdBNruwE3yc4w3znBRmkOlf+SoN7F0QLyW5QPMlfrFOzU7cq
dCPFlCDB6n2UIK4yC1NKyjximFMCnmndR/toOpPWrwfRNvngUK/A90dN/GokohFaky4wzypaO3pU
181ZdvDWPrm00js4f/U/erM7M6LsWRfuRha4XXgq0fZj1HBqI7MdpNAo72ef6jCri6SNbLTHHrww
hWUghEY/dD30SgXGucYJzEI7J/cm7AMLAKJBwY9ZX60Pqu/a93BpIK1rNYWb+l9pjO7k/ofkQBrC
68GJHuNT7FTH1gbNC2to7lJoTI0BupUgAuePUHa+RM/IbVLVU0EG9dMvHXySpZ0o1xEtLxe2Bamk
9mUWJQgJApf2OhhfYJiOdgIC5vp8iDbv8vfr5Z301BpMTEfUbmem2FAKOfVgoa6PcrtE/YkBfNNj
FUOwWk3wJPnXK/5H+g0tciQ0/WbCk5RoAiHotB5o8w2QQ1a1emCAfhkFeytF81lI7gOt2ur0BVRP
q0ErmoQWUjrZavZQWyFU42J7DHonyoqtEuguPFJsJbcOo2Tc1VnUbpS22psS5KqLad91kxsz2Sun
b1P0kLOvuKtcdFt/NU19i+cFUBLkLURldzJLInvuF+nlHoan1C1By+uiX301PaqlCTMc2U072cvr
4phNZKdojZ0q4Ep1sRNkkzd3EkpOOvKDKX4e0cWRb4dOerTIIV+sjpPRqQbDk3PI6uXfTGt0q/Zl
MQLUgoco8VjwHMTf09q3oNSTa4bbWWicbc9hGdqKuWlMFJif0K7s1MXkxRL1yiqwi/QopXdN817p
aEmfIHtIO5ulFxPXLpupBwEJK5VsqqHTty68DH4uhDg6PSTlV63fmvI5Vb8zKMjWjgwRnYK1jibh
VmtfUlDG61MI4iJDg3D9owvtcFK8dAK5u39v9FMVvLTWO01+TKRwWpj8qkrupJCvRrf6+o78aENZ
wwEu6o5Lk+nMwBEjdu/W8PkA4fgE1Z+vzNpL5XZUnVaFar5bjd+KzRIMAvDAjR7u5sGrX0FEtzSf
sEO9WTTMNkJhe9G55KJ1NtBiLiRQPnswmhq2SXJHkd2xO1QwYADRw1dG1yAolQmpZIKDw/fv1CCv
xb0agNgzLPise8iJNhp5ahNdsAaCkItv34Ffl1IxKF9fxvhZHcb7ieqvSqjv4lTekCj+ub7iIgzi
1Rvjok6iRkIll74Syy6fIAYMs8D42A9YW2QZvpAPJsgseN1GGVVUBabHi2yvxXyIIJwrlDkQz9ua
U7jJXraHo7YnDhTFtv/xY7kbJO5NeUz0If5IkHMYBdKLugu2PSzKy03xEr8LxhOEWxp3j+hjz+Iy
wOQqauOrGoJ3aN/CQNalMuyOld6uyt5nMrIpTfSWLDgqfHNP2Iw0VwYdG3azcNF0z3oPTI891tsl
gys1H07p0V4XDCuo2pnasruvbs7IamRZw6VxaczWD/XhfoIKKpRntNewfyhG4lg0hKjSs47OKhqB
ggjGRdNkdmLETkPR4F0bX1r5jNvkmAwTrqGIbTLwuHP5gVTv6Nzx1pdIdNo4wEuyUtMzzYDOObo6
wiPtkmdoTtpMecYtKUimbjMhP+97jYOvJtLbsmNAV33Raqi9KnqKasiOmW6LCv8Mu+DJQciXENsY
d+VG5Lkqyq/+p71DKvESDScddEJOzmLymG16YLi0gZS6LzpsAsTkOz0kNUdgUaGgqEF2fchg1Qcm
PjiJ8hgIoldRLsV3eJBYLSAZjGqUHLUuLRDEQKrKBKsAJg+XzEQUML+VA3Wjhm1DtNQVhhctfJAC
PZ/jPUQRLuub6nYvyOdC870gocxiBT1KS8FA+6q4zI/O0wCP6PgJ3fY2nBgh/X7URdtreX9aubx5
k6COTnlZh2AdJ7tgsrXteMigMzFDMxVqJ6K7WHBwdA7aGJvTfpIrZMpVeSe3tRNFmhu1R7lON3n/
R5yRqwldNtsVrOhSycpKXd4gZsu1ItMxIJE/lIrg7hWAps6h16CFsJCOgQYpXk4VcjJAppAk0e5Y
jvnaOnGYo81tb4awYkSZo7cNzTiFWgoHxPQUZiGu32n+qtKIOEZo6Y6WV8+S8iQjEg3l73UWeKq8
ZFypYblhkDK/IuhRK7vu1/oWFgG5zmGVkVhpiQAaLJ2d6kQOnTYx85bAFV5Qd/1+9KBbotvNo+Sa
XuYnz4qHwLbB8xeE4kQhgwBKyHLNXq1+Unca3JNQi9QljNrlrwnr3YBUxyr9M0WFz51GuEdeI4dm
agK2HkR8IGxpg527dCksBqCF8hsP9kvEsbIXiPrPTyPQUQs0gvozNQ5jDk0mEIfWV1IERrxlOPyB
ZjAQsZKNp++hewGXdjS9LLIj4y/FqX6YW7YXoYPos5a/X62Y2YZBXBO8zsfSY1i/EnDDBV+1TMza
xHH4U8kpRQUSNdElU4H69AnMHKTOsk/e1O1//RwOfholJHDVQbV+JvRRVbsjDYw/6ky62ngc9rAy
z9CZrCGtAyPOXxiU2Sn2utdF6E29jE7vSRP6RhIvQKyqHn7joUp0zDhcijSadCDjJpcRevXtecq2
Yf2wqM3VHmw/0LIY2ark6oGfnUXBgig0IhzcFBF8oUJLCS/jV3NvyHAuH0FbXVI6CQlB5I2b+gG6
lyfRygroOibva9RqQRapEmr7bFc+ZRSyPLlbbPKzdUjcDKQkdgeVDWkPF4ef00H0DCSKXHjDoy6Y
JDxxY8qXFzvlCGsuDcFBB/M0C9aM0JA3NtOj9jveaYITytuMkwFSZbOKN20ItCESCvxmzARUM9EQ
XFExKoa2RQcOgMfo0UZnOiXt3HUYEFyllMOZuq6ZoRs96A/5OWSZq5qaU0+Krdf0rhxNn9Xtse6a
9/VRRYE05cDHbOdQV5sP0/mljy3xKXrO8U7/VxppPK0PJwi1KIc+mmFOwzAhbIfjB/xUTG+QIq+B
s4L1dS6Nl/XBlkO+gquUgyGrGau+b8GdiVs/tVSvHx9MiCjEr/AmTsfsYX00QcBFOchpY1JHo4K4
rmz3Yxr5wwTO+ixqohc9oFEOXdq5SM1yxiHXVMlBaL7JFNWJM9MNtNnttcyp5tHTZbIzEd6sf6EI
2QwueIk6aPkrKWzoG2gvtBJUYFnnmLS3g7JwQz10Z/1Shwya+pkt63fN2JdOiOwYvs9eraEoSO60
KtwIftVy9laW2eDCnDoEpSXvEOYspefyMrEfzIdaIdLQWHmUMUnC1jjB7fIh3HEVEkD1fZKHCXUt
Nrx0MYQvG3oAMxHtxfv1bxMcF4ODnZa0sV6XKPKgxfVsWTPeJcqtquubgBSuIe3WRxMgkMEhEJT3
9N6cUc2S5PzcTMO2Sfd62L8qaC8Kku+s+aIOsgh/RHPJ4Y9qJkwtSoR08ZfBgzsTntbAKlE24UVG
n/aiKZj5v9HWumzVtU3DAVEFPc9IMz5uq8FLEns+ogcQXeJm7JD2haGOsZioGm9Tv+97N8ZR3ohu
TAFgGBw8peYYZXREYGlKxxZbh6rwpJMFqHRbqe8zFjM4WJKGNOu68u/nMOZKpq+U+xzJwD64mE/T
2bqv77Jv+jZ1g4e6PxXp/fq2Eq0wh1iVNchjBiHyy9Sxu7yp7SrEJINSS9pAULMToaPJIdSY91Wr
FYb5IZAVHpoN3S1dEvpBpFItOCsmBzo6UaiWpED7qntL6nR3aaLXQkvsu8ztRTmjAAVMFXv5Cm6y
aoRxgYmnAqWnXoFGls5810yo0TeSXQgPpGBbmhzmyCQOGm0EuA2O7LS7ET25zA29/AClFodtQZoT
6l+IJpMDnqLDCwRVkJNYenccFMhdmM0uli2b9G9h/kBRSFRJ7v+nbcmT+HtiQlwoR0F7lN5CsKBz
+HjU7bMy/JE21ecJNDmoGSPJonOO/a/KKvb9l2oWsU0EJ8zkkKQAlWVC0yMITubHXfyWZ1t17p4l
47I+Z6Jo0eTQZJiSvA00oHXvT3hQCz0D3tP24KrAR7SUfVsfTvRdHHIkUM0NTIKbnaSvhLYuZNmh
k+QWg9AMfTmuK9cBT8HXRqq0ZZvj0sEDQ3cfepZjnaJt/1O82UWJEt/JP6UFVePkYw7Dh+mtuK9h
MjFvyd3i9EgPyJQGO/NFgCU41hYHInnRJYVeoIYtR5ofDV9YnmyySXDbLAd1bRo57GBdqRM8CcPF
GkqkNNiEnYjBLdqBFocVsLPIrDRAAa10u1+LMAGE6p8Gf/bMLcihzvoGFD0pWlx0Ug6jCv/Ij1c2
xaewkkKH9wVm1vZCRS1eiLs+ngAIeeOfoSrBZrZKiDzE4zsryKPW1QisZZhNhifVNMBXH6AWJro1
l2VZWzYOPzJwAEw9hbbIUi2ZCg986fGg3S0MruAwWsdY+AYt2o0cjqRZEPdRjJR9BLb3RuRIYbqR
rVkQP9+cT01TdWjRE0Mh3PJFpapTaY4tNGotzcrtdil+1ptuu75sN3HqahgO4YOmiWhTNMlFUyIv
nLaDAs3/BgfgT/DwahxundRoImyquwTt0N9Krds3o3VXyl6lPq9/j2ja+NXpcrRdD5N1LsbSj+rJ
rqvUsUL1vlF+xEO1ryQdNip/YqGiX33d8quuwxyrUAPYIKNcPdW2aububD6EIPbo6CCeiL3+iTc3
4OdgfK2sZ7ouM4bB5lx6lArLhouya82JoBR606j46qP4qhjehNFVM8PdvG6ol2vfk8ly5/CZoeri
GMZTrWqnJjM7N7OKvQQRBC/SwL6b0HtG0nNkZPvEGo6BUiGPTiGDDImhuXX0ENqAMUVHrMEOxIw3
uZx9Z6lu2VmgurFaHYtav6u8KQM/X5P/rA5wNXncXaKWVtoUcZ6gDaA/pm+Tp7jw010EiR6mc/jE
7qIDXHZUUL4dIe9LtHDcFdPmQ9X1eZFcqhgakHlglwWxpYE60dTYRCvv2pJIbovV7JjqM8nwlOKh
1/pjR+IOIpJR8R93EnchqVquBhpDudcwoRHXo+yaQkpmEn24ehOkryadwzIt0OHyqgzWufEm01HA
2m4e0MY7gcjYw81pH+MVxPiVf+l6e3hMn6jfPuf72BVeiQKw40t4UygnHTyl0C+5z3cMrKWtdFdu
p3Nwrr90IOCqB8mNToGwTeNmbHH1/Rz46VUThKiHhpcqmexZqu5kmj4xXBl6MB5qWa29vM9fa52e
w0x5yEso+dWM3jcFggQJ/JR+kCABV8DHWxlOUJxzJstgrmxFsFSvbBLsS8OXgtQPIR9TDr0tQ+Fd
bwJ4RMt+Hli+GkKldCliTxLeDbP2p1WDHlsXzXe9SPe0bl5DS90Xff9eMkizViN+QKfWkBcdBAn1
7Qjyaio4fI61ZpCGFqAyOPqewOSyhgopeo+hivVV9kHk85HNP4rS0NvB0NWwHEAHdVVnSYFhlz5V
vO5C/KN3wk26U916Ezja0zpELwv6P1HJ53B8tXEYZ5qFJm6hBiKqEzg+qqW/xvMPfPvXVESeEX0c
X0XsG2wSln7M6aIGtaS8KB2iFC5tMj/0C0HI8NF0svZ1HIZWRWWQwuwXAkvvzkc0brnaRoEsofhh
SHBy+CqiyRA3JCruuoKwO72THxSQ9NfXatlxa1/DgWBURKGuDyWodzp15d64s6ANWkWdTZjma4Pm
wXHFWx/ypgPR1dVqcICYtlOZwZB0aTuY/a6xO+hzgtNdv/TO6EHs2jGhivQGHTh0+5WuYHBBiGRw
IV8y6PmQDAlo1bXmEPmlrxUwrSx7nNQ9zCsjxyjz/miGw31ZIXyeXlkvu3kBNfbhQcq17dDGD0we
3+sOosByqcW+4AfezGivTg8Hl5E+JR1NEPouVXEdtIfoHGyBZF6+EYnWCG4EvsQ4kkqXhwr7qxne
AjbtwobsWA30I4JXONFAHABBCz6g8f+Rdl3LceRa8osqorx5LdOezaYTKb5UUBRVFuX912+Cd3fY
wrT63J15FSOEBurg4LjMTDpUTNVoazUPmXUs9O81HPf1wyNiDLGKmEpFXlUxNhS35SrWHS+UrHUz
VcSlIe6lWENsLEx3pyVeNAn82kzfTYwagqa8mlg6nHV1tiMN9xLFEz9O/AUyPU/DpsYoVVi6bFwD
ikfcS8Jti/VDqGcucWbi8EIlPlnGumSrBBPk1RhCMKUhgi/C79ii3zFH1CvrCfBXZ1lZqeVbIaQX
2LwKDfk2ivXbwpk/rhvH5Rrz180SC4cMIgzgssZLkW6HbX6brMtD6KaYESdJlIiQT6wcjm3Xy0aD
vDJ6U1bTQ44uPo/yMDyhQiaPLk1RBin4DMs2o9HuEVuHdgVGiBtFIeCHxAUWy4dppZRDN+ICdzao
yzco5QCUkG749CLxkfjzeeVBEjXA5bYyMjOH+5M208oC+QTU4QLbhXLjf6E3Spi8WD001DTUsxah
eTVjpiVJPMsxvNpJPaX+WWs/iK1dbF192Z9YP1QKUwX3C3roWrzOlNzLkpt+TH9BPtmtnG9x9L00
AxDQ/ZNPZykgUtYdy1FFUL8GLUG7DQc4eWn2Z6kNEkt1E05sTzHpXXxaz1YSIiM7BlnCkE18dsfe
5athk20XcCn+szmds3X47TurN8hZFfY9XnH4xjGwq/aT8TsD05QTe+Vj/wh4S4R+ix8H/8WA0kX7
PFtccFzFMkXR3GKTHah14mXf/UwCTpCgrnr1RAv6XbzZZ8sJsVKf22FYFDKWC28mA/PqEvOvmyW1
Ar/6Z6eZL4hmJzZjBX3aWSPbpg5RS7nseM82Ibgnddb0CpBETq0AGrQ5xvWa3VLNQPaUHqt8nYRH
WX6QGgrbRn0rId0yNQVAHJ2bfjAHUgfZO4hNQn5RMd3xJ10bvTxmcbZPIcxR+jEfUva5HhSoq9vl
4KzC0oMURg5kLcLFVctel1ep5IQsxGe8GPp8rf35Dc4+YzQarSaFeHIM7VdoS4FkgtcfYPDrxnJ5
VO1sGaF9ChW8usdoAZ/ZWFZ56BbbORi2n/LQkKrymo15O70Vkdu9InrfylSp8XIGfba+4GMiFica
axQOX9BWZrYpTuALg3xpD930HP0s51csY/CAasJcfCjOlhVcjpMlzZDI2LbDch8xpldANh2cM0UM
Gsfk2/VDphbjN/bsU0qJ3VS1BP82LZafZZhubyE42HzPIJIaEYX2y4Hm2c4EB6OCCFFeuIPhtYHa
AeyWrUEn8Gv2O0/5SFYUpwZ1ST6/8Nnuwj6dywYMZadxNwbKoV+3T+WuuJ32+haCKofqfrmBwFL7
TE5VXww5z3YqeKGmnEqj6fENpU0PwrlwN5zS92jP3Xe/at6Ar6x/Iulc5Z62vf5BiYdRxNmD07mJ
F75leRdt/q+bQU8IXybSOtuh4H/aCcIlQ4tvyUsTBYTZ2A4TvGtOsh4uD4gyPDr0vJzNfy0qguxH
w+6Z1eJY2wBENt+klwy33wx4x43LNYTRukJZOUK440t++eP6yRKPl4i2B5QJTMj88VKA/YZuVTBN
FKMN4VhFmH0GRgilKnEb58Uz9RjS7fJtlROUi5Rf+ywin90K08DQvbZgI/wU1fpUoJL1M1wwCByv
LD53bXuN7Tv2i7qhmmCXO7NnX1DwN5YxOqqRw6eOnrLq+DDpfzBZLNozfDOZmnqgTlRwOWwGZtuW
sNcpeSvMW6X8ZVLTU9QSQlDTJIBqWAW2BFrevVK3XoLZzrl4uG591CqiR6l0FucpNiJlFVZ4mqfV
klHxGXnBhCgmTWzJ0DFvdhobNz+0uw6g6PkJCHV2M0EUfWet5cP4AHRDU7vxR08kZBczvzPjEHxK
M011quYw/3RQg9maQSC3yfgDKFdEbEGsJMKbi04ZDItHiXEnBShMujqmURMWpCEVj/LX+m855tee
RHhzE4NZZUYJBwY/BgviGOjy7CcUV6ZgSG5Ab0Z2vwhLERHOjjWZCbIjxA+3WjE+OVl6Oy+/rlsj
4QtFTHNY61ltjDg/qMm5agGC74kaNKVeGFGl0IL+Tyubn86+fJNiHySXt9MGpAirOl5HHsyCPDpq
W4K3QD8+N9t2gbcAJoF1u8wh0gRqAcFXaOkyL3qJ2gabolWSIHKPKI9HLSE4itBuJhDqwlFY9WMy
PjLj6fqnp56PT6qvs+djqWaltBN8+wY008UJ/g7IHStYwNcHHEsgb/B1yOk/yqgF11BNmm0iLob7
0z6aGeSr5rFfkvX1rRGxk4gXZrUVN4aOz59/ToJkaw1qJuqexODwxOGKTxChwrbCRrmeEDvxE4Qm
Y3dKeB9pC9FSCYyWZBx8+fB03VJ1C2moCAeoNVm2x4y/UOVHHH6vsk2Ovvj1s/tDtvbXImInzu7C
MJ9sFc57q0rQnS38Rg1iiG5HoFx20bLCjH1WBTH+HXVJtIS3138AsUmx2TI4nVY5iYY66FQGzuAc
MTX97syP11f5g1f62qZwvWxL00tZ1aGw7ctetIk9sP8/866qthuOlTf/oKzl8n3+WlB4kqWpREFU
wrnqyQyo1MqUdeLZVT+rgX83yK81hEx7zEIpnUDRdUpAOmdZP+z6FtJ9G0nbO+HbnKtelTYbjHPM
gdxAnCXNkOxrbTR6dbZ81JZZuUsHiQm82GghovHdlOAQj9JVo3a70dFOCjhkoE/qK7r2pKhgj0p+
5cW2TcOVUUjeYKs70Otgk0ECZRuWt6eZDcdp1Nc96HgkpPhyDaWWtH7SZsjGl9OWaba3RM4vSZfQ
ow+zl9o21hqi5jEDL+xk26lbh3kQQgFvkNjWZBY49fqHplzUmzbpR481gOjPFSb6+9RrwDMj9R2o
n4wR0p9z8dKAgqEHH2Awq+mTbX9bEslv0nRTdmHrTxpmj8b4ZtQfHHCVjsteHYpvqab7TghMOBpD
flUmgBIlIFZYwOcZgbgu8boFJ9PnLuZMvBa181zBDNhdFDN3kHdMxyQA5n8N9AmLH5MZbyDOwTRQ
+Aw9GCMMjCbkezmP3LmfEf5x5NejOiQBLrbX1Qe17II2krw2mrwmk+/0wvESBwRy2ts07pz8UOsD
TqAJkvxRsZaVXn+fnWM7zF6RH6ds2hrqKTGQCuuZ17aa65iz33SznxZgf2nvZCgrL9ON0eRe5PSe
2UDXa+69pHhhbeMnkeQuKVCLU4VxLGNt68UrRtHbzVCa3zpV8R3lprHBhiABytWf5mpcWRhT1JLl
Qa67Gy3S/bzLjlZs+yytT6zeyE37sqhHObrVwm+9Fq70yAmy+JBWULKdLS8GjMgyCtiCDfCbsyAi
tlkQp20XsP1S+fOxWEbY1+xLRroJw/ooVUj4u6cFoWxqI6qc2/UUhe6ix97iBHqU3MiFdorl5XXu
IP09bhDQ+JOlBi2A986sBRBUuhmVdG2rUFA1Tjn0lViOqWbnUXNuijkOyg5QkCau3RFCS5G1m2xp
bXX63h7fZQwYDebDgrxRK4qVWY+rqJbR7vat6FfB1MQdkgST+mPs2zh4S9n23b05nBYt8tX8pak0
b5AnfGfZ71v5mc0STOXNmu6jYkqB/Yu3KBq998NUuEZZHpV8gRrv9zJr1kBT7DBE6cajvLdKtobk
hpdBMipJVrNaeMuCML8v3ZRtNOWgKqeK3ReQ4EuHZ1VVPEMqvM7+EQGAr9Xdbc5KF41qtxugQqu6
o9KAnLHzGsjYOhFuU1YEZoxpEz1yQ33HQFspT8B0LWXjTqq9Hup2U42McF5/KCp9+S7+2J6FIzng
jn0Xwj+2QbOFLCaiEWCtDlwLQrkBgtiPzQ3xBlBPDY/5z5Y0ClNWGX8D+PuNk2BBYbv66Nk+bnfu
QqfB49yca0YRM/8hff7aLH8szlYONcvIYgg+Y7S+PHLGZP0Bclbo9HG2YqqKdTlJ+lqMH8PZYlEP
vgWTvzyhCVyeVC0/c/lWSw6QTf6XBypEd51mOGqO7hGSJHXH6RcUGeR7H52Lz4g6S42vSJKu8o/0
tzcPIrVgXwYDuykOvMhTE+LKY030CJaVHBj7ZMcH+tH4AI8ZOHCp4bzLlnq2ovDxhmrpJAu345S5
0LrxCz9dsRt9OyCjgWgQJAqD68f6WZG6tkXhA5pmHpd2h7hvWnHZ2vEmeQ23RuROe+lHtuNdAhsy
QD5b6bL7OSi5BU/LP4mpzzYtZDyd4shSXyPW5Y1wZR+tDbCXg32HKmpdjKnP1hHiMiY5aSqHONzp
BWgTLwvKp2wtgXxz+KDzxMv38Gw1ISizk1Y3IvPTYPkgGLS1tmCL89otHwNrqbr5xRDwbDXhelRO
8b9FM/1G07C5/q6/idGISMGT6Vq7CCRDe8p4iDXF8RZtGscE/LTIhVR512vpRpcpFs6LbvRrW+Jo
y9D1iG0ZT0uiu3z8psR3FcUycTlcP1tDeB36OsudUYP5dWAhRdboRhsN4r6Wp92VW41BirPwSNdy
sfl+tqjwPtj9OCWqDevgNl/fJJy3H1J/8oYaELzMb3m2kuBSlk7JWMG3lx8UaI1qL+GT/cpBKNkO
A7eQ8MFA5LYLFFgm71HHT/HOeoMu2mrel8/XvQ1lMIKzsdNImUcZBjPn/Y9eNR/akiieXEzPzzYr
uJJoCg0gj7HZGa0NKDhutHW7TXeU5V/uGp2tI7gSrZ4VbdbB49AgF3HLtw7fUGHudLfu0XqX7pQg
v3N8tteIFPrie3u2ruBU5kpzOjBhIpLJHpJljaJhYHRZoCEnu/6pqIMU/EndzJpWzTjIYTUd/tOE
G7m2ExUnERsSR14KZCRNImFDcYIXT9912+6zhcqJa8IHAMbrLbSsSMw05Z3F4RcnzvJE7j7316Et
zmXQxpWDmiGfh6KedcLuRcyc1Eyo8fKv1rEniNWhKkV8rcuCg192IYrfjl1hS+2EFSDzXiCDOig+
Zlnlzau+oMoSBSYEfhlDQA+E5RAM/Y8IxZaIVHmmNir4GsfRdJstONWkSkHm8GSbP6+b5eXK4tlG
BRdi2tHCyhYuBBq76VNUrqFrGDhBFxi7pV05gJLqcKR8OIvsFPN34EqoJILqZlkZtVCCy44PBZz2
sk/W1s3icZYvzvhFbJQ6SsHDWEWiKmWIoyxKN2rdVAOjQRRMkQsKNpgpmLf0Q0bSil2G+Z+dr+hg
9LapDH7vy1/2XRvEa83Vd62rxAc+yc41wjHgJN0N34Co1jCuTzqEi/PGZz9AcDxWnbRqYuMH8Gmq
7BN5j8ICxB3KW2qK4voR/02YluXJ0urcWnv1exk9hOEP4htethhbBYbfRH9HLOL2cRc2Sotbabj2
naK65S4KoPMtvy9vLaA2PtXY/8Pt+FqQ/6CzdMywjM7ReJ8xPxSq2x2mQwhCuqdub4HTMnw3kHg+
tg8xyW3GjfHvV+NrXSGa6TO5ioyuyk+V8RMk1P64RGuWSq7RRv7Ykdjdyx/uazn+97NtJlYJ9Qc+
WNC8S5E/K5i96dfTptpr8toafWu33EikE7/8Un0tKnieLtFCNR7K/CTJhwFM1Zm+kvvKDbXO/Zdm
I1z9UUrLRLPgaDg4HkoWK1ABf4K6wSHtL9+vr/ZphNe+nXDj4yY0tLbscmgaW9sBNah2BNqrtB+y
UHat8WevLreDHEgoLEZluF7CdGsFgeV42yqA5sYwsXXhjCvMnefSc6G/QQqqRMeqNB5z63tcq3eY
rHusQYzQDnsHPNmzAaUQ86du2sfajteF9r2DOBm4faoQ9cj6sV5SYuT0D0nu16cTfEpXsU7PVTRt
9PX4DVLn/X2ue9F+fopvAXI7Wev83mSodAXDGlMhW2uLTJcaiPtDav/XjxAZG2NHHTOZR/y8y8v1
6aFuHq9qX2s+Ox/yD6vwrn9avq0rX1bkbSwxCzBqxWeOUR+VfbPhFCbNDTWof5lN0f7ameB19Am1
1o5nGJzDV36SnSD1NdCPezWnHw+U2kWhMnqgTpTwAiKJYzZalVMn3NkNcSAnvS836+sHeHlS9Gxn
gqOJrUqRUwcnyLt9fFwz2UprdUMHTn+IR7/OUPAuhVoucs/rMG1QQswGY1lICRu3kAIZCSiNG/tD
xPi1oJApZaVq1gVIFqAlp7yDdBXtj3QLsr9I3jQQW9tku2ETbY1mFTNftjbxmzG75gpFIJ9U5yY8
qyH4O1kxmWPH+Cn5oVvJ3uKrTw3kbDdcMLB9RO30NsfoNBnPXY40vk5AcHxj79iQWseR96MPcBkU
9MKDBBpon6fBlLFST7PI5th2k21ozeclKR6XA2+Jm9uhDqSgXXFGx/bBLjcjKYZI+AARn24kiWrO
M17mYYo9Y4EX1lFbK7uVFUVBjvYG+Lm82by7fnGIqymi1eVZnZTZxtEaWukb6ExV7Nv1Ff6Qgf/1
9USyxjweYkfrkQjE5ogO1RiAWD5Q2vY4mPezObpq0rm12nnm8JImum+rNqi2IQALDWEtlt3UeamX
H9d/E7VrIQqChtCI15TfYc4/FqExl1ElzMtlo69dCw7J1vO27IGcRtmo2+Zg5XQCZaehbETF4dRe
BH80gYxek3h+rLHBtbUWPHzb66elEPdPBIBrZldgDOnzeUruNT/atSvzheMt6QSc/9orL6HI4Ij4
xImmDsaSwo9Np2pcQHhF1Sovjzd8vRZ/Y27skqpiNiLEzrfc1/KeBWyEVkhSeoOru3zAobuBWJHS
+8XHP+PjPVtciHFqGelMzJOZKksD0/yoJelfxqXi+EadTG3X8tSMv/PjmieE/9mY8q0hQWtESmFx
6zmL8a2utqs8qfNT09xZoeUOXbtKMt2N6sKTRhK2TViISMXYVzErph57A0+O6TZbNC2zyYWjgIze
AmKKAMj0QLk1ATcL/esXgVpacBtxmg5LZGJpZyoCK5/dSXtMOsJzEG+syMmIFk/VzXyeKDL6oK+3
PUrcoe6lCxUyEbfaEhwHwDVaZbPPgxwD5AHZzkHuoq+m14QuyVwwElXG6Kxp2Y6mOOLUkiWbJXNk
K4NF3hgr9L+jKWifWA3FZg6sgXhK5znGMVmRweel9+d8afEyxIraQKQDOcVoQFthxZWp0Tt/xpxD
Fwb14e2YB568MSM8BMQ9vOCaf1tZvBmAY0+jnOWnhI2QwYkfJwpeeSFo+G0FIaCfSwORtYSUMFXB
LjPuEtCjNBF7T43+baotT5ohytmU/38T/W1V4R4MajHZ6RRmuAeaX7qmvhvieJ3/k+nH39YR3tBS
S0ZVqu3sVMuQ1bLftfrp/32hf1tAuAKyFJrVgK7SaUCrRU99JftQoUx5fZFLAeVvqwgBfNWBK8qQ
OYj9JjuCvGkCxsEJlju8cBWADgoKvGBbWiCxTU1GX8qnf1taCNjNMQfT6hDlp+JQHzGtUiiuti91
N7ub5zvtB6YVMeAg+0r7pGMc5UH9oQ+r4oYMqSkzFQL4ULbafKySHLc/P4GpsHa7snZ7VLrAJwKB
eD+LfGne2T+AcEvvkoe0dinKAtINCM+uVlXTkPZtfsIo2eCjUFt9b1+RvXQ/ZA1agIrHNJBHgPHl
+39RK+UbFMKa8+8gNmB7yMnITV3knyWF9Ht7BxRYezPtHUzoeeW2uTc3zSt7iO+c72R9mnC9YmdW
XRy7rWwMrbfgaY78fGutOHRpavDxFwtgYvhfFQq9qWcS14taWfBONoshdBg52Sk13gf7XTece7ji
wGhDN0u+X79lF57N305Y8EksSqS4BEHQKWdg61vsd7O4g+ZrmUGR7vpKhFcXGQiaaDZ0neFb9vZe
1h4UsyYW4F7nmrEIXom1UdmZiBJPJsA8dcyCelS8nqJ8o1YRvJK0sCZPF34fMF4oYWqzaTGEAHL2
66dFfRfBAzVyvRTLjIef2S+9DOlNO3lhQ/OWq5F3faVLlZnfTEDwMiozQjkv8ND3O+shXPcgihxc
RGkKlNnoOgFlBoI/mXTMxA0KfJpZ/eztt7QiwCbE/y/2W1u1hXwOhGxOi5y4s24gr1NWxInxS3HF
0sTeqoqxwXniM/LqevAxw7jieQLQLFDwZat8Pa+vr0eYnNhdbdSeVXGKO6rZLVzPuJ4ANnFm6tWj
Tk5wBTnL+myegTwaS9VTUClr1bfrG6FW4H8/S3kKEyS1VYiwa+lfujbeaalEhFjUUfG/n60wSaPe
GxxdOzlvC8Sq03xjhsQalwZOzi+M2CftestxOhtxnLrO7rvH5rZ6aGx3UbxkF8Y7KBkUt+Va95EI
e/JjvjNAjwtmIciBuqXtzs/93nn8d+cqOAvJLsEklADuIg/d2qwtv46oPVMmLziJSE4MVpUpT/3t
O20lubrulpGnxjun8vPMw5g34C8exni7V94wtjsX9N5L5o91gLE+Cm94Sarqt28guBEZ3SOlWRCh
tcGyUhevPBYeyqjrQnLltb7DcLCP+ckUXTKfK+3V2qEe3PkwrNkDVUm6anOqLPOS1pnNpV3aco7s
DNhHjIa3yn6AkutoUPrEVy8PlhGyIqVViwacpvnJmH+xBTPWLLSp6RtqK0LkERrMzLMIjk2OJjdZ
Is+xXszs5bq1UosIfgbUgGMNTaXsVHTZtpJ/LI4UaHPrXV+FOi7B18yROUVNj60ADgC5YahE6UTX
7eoTjQ8i+Bq9jJZsLvDdp5C5XeZpgFSocb2luI6pdfjfz+1LdjA/xNM5zfxZdaanZmUgL/GWQebi
+pldgr5+3SpsSXAkdcbUyuAZKi+A6dCnw1yEm2h430xcIj1x2c/hbnjC8DxwB+OeGiOiLENwMpAQ
lUzglPPTXL+bVbFR2tCXzYiIEMhdCr5DL3I1nlREouq6OrQt5r/Kez57AoDCfBuD02LN0VnRbb0f
NFejnllikyJxiC0rjbkwRHaW815E2S286i79t+b/WZs+MxobtEhmPiN5TqKXpoOIl/lPqEHOjeUz
rjxbQjH7XrV5kgyI0rf6aG2ioHsOVx0oXzCxDgiOi1ow4B0+YaRXnyLwKwn+A2T3qlZbiPM/CRCA
PVM2PGJtAmdd+tUTNVVNfS/BkUQWFOca3lsHXa07GYvbyyfbIMabCW/12YE+O0t9qR2lijhEHxCK
TGU+K7bEsVH7ENxINFdxMUb4XMZt+QY+XDB3Yn46mH9qa6CJV/mrszWoNfmF/WOgjE8l+JPEKfp6
nOMcJZzx17RqVvJOWzmYZUl29tbywP44zG74UgTzhiJBIrzmpxM4O1EUDqJEyRDN1nMKcR7ociwQ
UmlSzHMYxFNDLSX4EwwHyY6TIKVh2vfY7Nw4KoJUn4NJp1LcSx2Y8zsnkn/EoPmuHF4TG71cdaEO
fwQl7/CDSyIsqOCPe/XQfFt2/Rbo0pvk+boJEUb6WTU7O1KL6ZkdtgA9QwDdHYfn0CJoK69H1lD5
EOKPRO/jpC7wAKh3JpRHS3dkQWc/JYsngTl7dlnjSr1bbVmgPXPa2cEL01fWbKpfWY/iGI486Dya
aIr4wCJZCKgR0Ufvc3g6DlnsugAUb6AUx2wQxa9yvdyGExC8zZJb2ZhEcG6NPwcGV1LAeJTtvzeY
X8eghMcwvev4VIhxvQaAZbnzOPu0I3MKNvLcz3AxlLipvRLjGSYSmGmdkDgVyo4ET5SogwZCX6SB
pYrxgHANhOz6uqUSvk4V/I6uJlOmmLxwinJdhafPiqBw3xREvETZhRCvNFFs9AwIsVOiPtrqjRRW
2yZ67AqqAEAdmOBgGq55Kne8El5Bk8p2UNkaCR9GLPE3MpAkaxQnxCvX9aD4t6C/k35c/ybXi+qq
rAkJTFYmTuuk6B4bt/Ubmh7zK2iPcW3D786xg1KI4i2tG53arQkoWPWK4GHczFQVkrAMkRhktAw2
GiZ+xJQB9wvcsd3WrpJTX4xaRohRsqQyxljFe+6oqjsob5BzHqlax/UGCQ5U8BXOUDu2FiKObcBZ
CzSI39xK9wBaL/edgXBI8fiwP+dpKv9dtKLx3Z95i9Kw6z4ucb2ySXNLU/IgxHLdWCg/qAk+Im4l
SJtLWKINlJXmg3/n1gAeEgPava9586O5V/fxXXikokvqHgieQ+kTDVhdtLYi6aGw7/SIwO9Q/7/g
MpgedlBKh3+v0XI0QOgXqQFxdJTtCd6iyxVUwVQ0LpTB8kt2NLKbUHms+k073CnlowR1B70GwDQM
MTSkgKGivUlLy1UtisqISrRELhF9HBpD4iEnEq1teyx37U0ECPya98/4fXeA3cO85vzsbCncLnEI
4mR6J9WsbhWUgaPcdMNivOviZT0rC3HY1DJCwNKMRYrpYlzBzN47rPSn9CNDd574otxb/D2MBpcs
CF4sWdMEo2y6fLSkBFyTHDKgQCd5QXXt2QkmT10BvAfkJbEt/h9eW1Cw0irJrNExObklcO1hBnb/
9LUsXxJA5Y088ontUasJBhunstOUJTJiwzXXYbGuTtghyolV7uZh0L6MwA3OGx3oM51EFFy+j38d
rWiiTZFlQ2mNsJPx1uy/G2QiftlCvhYQXj1TbbSRmdhcW6Ru1nwbOt1n7OX6EVKLCGaoN86UqrOO
pofxK0o7N01fJun++hqXg52vjQhPmpRW9jLMKNstKaCTRrfurWqdGsOmAI/z9aVUbl9X7E/nX+3s
gRm1iIE2AvYHvrVt6y3P/c2w1dfy0XnsQDegfwq53PXfS9DqIKvb/QfVVm+adbNLd6FXUaNhhInq
/AOc/SAlkTVZH+fspEhPddbuWAlls8X00hQkFSYFnqWMUnj8JtZmtpVNGODonvRM9aYiXBEnTG2I
//1sQ3OehlNiYvpMbiB/HiMUckNw63sY23UnydtOsbtsdEDpZN9+tn80kztvQq/zisxNgzyg0SeX
gFlIbb/sS/A57bAsSTJj0/Ju2Pboq33Y8w7BmQ7a4izIYxdZECe0kB9RWWqBNJ9R8/mgmIYugaV/
+xmCM1IT2R7LuuEjB7Kneq1bZhi24u8VmGFOmZ+vqSoJcXlF3IRsO6wbQxUteKc/WcPoSnHzGkmE
lyWulIiVyKVkSLNFyzBOXHv2MARme1SamySXX/sJE9oYpbluYn8IT//6oIbglMwJlf6lwQc1HpqD
uWPoxlVuFsSrzp08rtnO/PxY+smqopIZ6kQFV1VmRZ50sQEmX63yclOF0MG060PKKRDX1BC8VJjH
fNAKb4eSPdnSz7mjRBsuSVmdG6Moy1cko8ygbMDr8fqv9rhspXLb1wd2V99kAPSyLfTDnhLVq2+n
Vyfxql15231I36kO1x+i8a9PKTikrqrGupTg+9sgujdWelDc9qbHr8W8cnbywd7IG3kfHmOiIER4
KRE4kcbLbMcDorgEdEFjhEFE49A5ps+yeDPPRF+A+pyCAxoVhyl2jcPOwgcNPl2nAznKMAXnYpWG
o6UxEvl+t7y337h6EuewSA7qti5djrxxfIVIpYgzFAES9mSYA2ZIs1NXb+LoQ89BaWY8OIqyW6SP
61eeOEERFWHIZWSnMS5EObzq4+hLlry5vgLhxURQRChJqFJpDSYv+jqwTdmtp+ixKFp3rqzbMLV2
Zt8Rye4l9Nf5JTQFbzICLWxL/EVog26bdiiNwTDwXpqn6rPeONRuHm9o+NcfCiZ/3TpT8C/agK5D
YSAKcoz72Wr9tq+8UUd7m705rHlUxg5w6WZvgbOsyJrbARR0nVq4ej+fmmR5W9h4VwCNa4GjalF+
prl+p9iUlycs2uR/P4sj9CEqMztB5DnM+yUyNqx7BBEVEa1QiwjuZ2H1MOV9n6EveNTCdisnhT9r
JfFgUbYlhERWPvXd1OA75wNkf0Alkv7sq8hT1EerfCPs+BJY8jej4j/m7Nyg5B2rioS04FPVzNf8
6oF5GdDnSrA80dEVdTMFxwPdRUNLKtxMlKW2tvVhJlThhPhG4rh4bmujM0kKnggNFfpYD0AtFTCT
KJ9QL6KImmC9FanJjI3UgfLO9jwbyDYz0LouQGf+KyfyqH3QV7Wxr7530D9EsNr/E2Kg868ngimS
RZp0OYRBOvphtobVGJMk4fyLXEmBRGouzFdPQ5jiPDl/TocegLoqJ5eBX8nAmxE+NvA9pa8vPuu8
CixP2XHeU9+UuBEipqLoe6VmDLOOld5sVAWUXYmzsvttqT/FVreKJpJ7m7IiwZ10S2PUw8it6LPs
V+6SXXnTbUDS5YbusAZH14g05PqbQoX8Imsqghu8hnwGdlhBLsDtPxLTczwu6hx57AEwo56cdCDu
oyX4mszW9BRwyeyE8NErlFOSycH1XVEnKTgYBkHArJIWpFPoebaRcqup2cZgVAzMXe81MxUcyxTL
GEbMeEQD1sNl1r1Ruy/03h3U5+v7odIJcRZ8rltmNAXCM/6VVKSAmZs/TM9W5FbB6MtQ8/VgHvKP
/2IOn7gH4ih4NllLnkTIZNJDdQgNqC1VJyA41lbQv4eH2i+gLXu0VyZvwDJi8u4PLd+/ogBRmc5U
ZGVWqs+8eDnoHwABTOFjbQHp52bgEJJXw7F/qF7T+c5mN+mEsRzqghARpC0EQHKt50xLUPxg3WEx
nuw5BND2hzIUfjVSemTExRCnxJOslyILHKunAuO7Ub8bR6oDRK0guJgozQ3WjnhBwiQKwv4hgSLz
dVMl7oSoRmc41Vx1A65eOzO3z1O36+OdaS77Jv55fSXiktuCG3GKWo/sDndigpB69q2Rjo3+cH2J
P7SGv+xPcCRJLVnREMI7xlveeC/XNggpbRevDnCs1ItDfRzBnSgtcvdZGTAcVQOJPzgBG0biQhFL
iAPifdIvSgWA10mBTlSX3ofq4l8/MpV4u8X58HEAbSgbkHJxVoXxHiP7kEwCifDi90+p4hrPXbM2
jDVH8QCZ79nPoJJOMs9u1l221/clcs99cgvCniNVa6K+pjhLDlXi1LAVcMgvUeGqGFDJq5ssP2aL
5Gba4urSvdpA4Skqdq3ynpNtPcJgRRqvaFHDGDyn/xkwnCC/9xoFmJxcG7vmOB3bW612ZzJaoxbl
FnEWaxdqoaiGiUV7qfLkQdtMWeIDVkR8dsqwBMcyK5BeHjSMxzAAbDUj8ZP8+3XDolYQ8qCsn+VI
S3Hdi/C2ap4Vk7jr1P8vuBO5bLU8bxF9LY7uVYbp6U5GFFn+0BP8y504gjtZ5sJk+sJbS66t7Aaw
KR+4Ao4URE/TfVi46TfpTlqnG9aDieNfuhfnf0j7suU4cizZX7nW72ETC2K7NtNmN9ZcmMzkJop8
CRNZVCD2ff3666Daitmo7MSY6rFMJSGBABwH5/hx5+BFs8auMhYgc46HXZswytDd3/lEhCeD52ar
SHONox/rSxg1+qZOl+D6EIK3I+GZ4IZEs6mUsIST20JDtwO6FK51Qxw7RGb+JFKvvX58iMzlcVN5
0SwL2uVwLVbdSivDmDxZmqjmc33vEZkLMpYuG1JDxd7uQcxolU1qKIJrWZDIITL7CWc4UGn2miUU
QXf3Uzoyyi/1ptRhLnaI8z17B69Yod7cxcWzbF1RTMtCgxtX/hts2F4rUQ396OKBJKZbgo3eSJpg
S4hG4T6RUSjqqrNRYjSZtNNJU+EjrIk6xS6XaM4mw30jY1GlPLIr9ibtC1e56Y/1MQvRDukmsBLH
mwm0QNxnBZwt9O30JtTRuRiHn43PfUA7pYk1JyX2CLxA6xeUE2gWDK/1ES/EG/l7s5225ewnCt4G
rvg1fHGHno3O4XuxQsXALnOg7wTqu73X83IjONmi78gBfDSqMtThMUFmoFm0rrnpDpXhMr4E1J+8
EcW3NfzN7NDZzDjcryT0Gkp2m51a9Vax66BPf0e4T0Ul689zwMF+rvWqVbGQiG4n305QB4p9/bZ9
Zu/s2Ucj0XO+ix8aQax3Odw5G5YDfKMt1GJWQfdiDQ3NXYUUG4qI0q4/iAWxBR+Pr+NVaMrpO7NH
/aD/1k7RXanGJ0MXJMAER4Av44FiHXejDbkj2dBdCp+RurO9urShuZ9sWqtxJPO3sq9fa8jX8dR8
0FGQx77vRylA8OZqyc+6V0RpdgYef8kknA3DgUteJ81QT9j7kwtHPoi6Tk/MOYdlRFtIa1iu4KwJ
jjNfvTMNK1phtsbqzdI72MUhBZbZoJdBDP4FRj2BcS8Y8eI7+myGHIBIZJkieNmz4DfZwN1tmB/n
t3iXfR4BcIcGrw616h6VhJOos0Y0WQ5YSs3I1rHAZEkaeUtHQOMR0RFF258DkbRQFNotmJ3W7Wb9
R08qJ8sery8h+5nX9giHIqvV064Yc4jjDrtSNTd2KQVxZTu9lQriuMvBwtnH4pDDrszVLOSCpZu0
wIrd8cF+TgPb7f0FhrRu/E72YglewWfia3Xpuq7RaHRAyexmtlanXkdBECT4SnyJTk51vV7zAkJR
0o+5n71UHZwms//mKFw8EiupZdoatlsfd94qK0Exg7WzDoKwR3Cg+MocVehi5jWQCe9VSNtHDi1/
NjbKD5kTEwHwij4N+/Oz4DGq1wiMmQEpf7Ql5LLuRXUrgEDRt+HwYVDstFamGknh9lHN1w/J2Pe1
LjIpE0VxvCxZr3VW3q3IsUytY4XyHSwZvcxXFBeS5EhqsqRiARVI8ibf1Dvqi9Q0BWeYlyrrBjMl
TZQim5i3TpFCS7cfnCVN3TGfv12HC9E34+CCTtE8DgscnTupdkhsbOtcxFAQfTMOJlqrHAsQwNil
bzpZ89FpZqhHgptDMAhfW0vAjFJVDft8iUYn6trtKFXBLKQqXn5YfmEeX1xrxlrrJuvzCp7gMp57
NsRNvNlttizbVx7s3+qFPBuQw4liTkklFyXK+RMGTHfrGhbt6F/fBaLV4wKLWZGKSIGr6mltHtPp
G9V0d4C09/VBLuc1zqbC4YNeS73FiHtwuwaJNVT9xo1flR6Uut6BePDoKPBDyh7sk34SBdeiCbI/
P4Om0mybtlsxQQWCqsypro1SN51FN6Ig9OTLZJAYLunEXgmY4V3xQ/++fFO/2fvmUO+X91Y6SXex
C4r+UbpB2+z11RUcZL5cVjQJFPFy3CcWhVIrmbexYoviQbbXrsQWJgcWarTWkMJBZM3iT+0mLz8/
HdOZgoXWXhQMXhYwONsvHHAYsyQXRYrhfjmIwu6pc5W9qnt179KA2RlIoLXCqexUef2H/ZLftXcG
ilt/94fwdTWpSKNGLvGoJ1CziPfqE5LCcbIj+W0O+z26yS1Hwh622AaOnPlVmd0qiV3jjVmoPZhi
4SXBx+arbZJFFvTP4Br8pSNt4LQiU8MeiqNP9+Vr+SRKC4qCPb7G1tZS03URnoms2K4bxxQfgNV/
u5O1gbpz8YC8dBIInyAs+XNly/GFtTwx1r40cD+l2+kb8WfUueV3OcAG8EUSIYJbl6+rrZFhS3kL
pJ3WAv6F412ujzda/m1W9b93Vi0OjSxTnScpwllVzCdSPFNbFpxUdjKurRqb6hncGWQc0VSCd/Yv
Z6EMblrQbRY71Iq+DvegsRXZzmmHpNpiF+hwKn1d2WWSCRVuWJxm91QHN9mGgZheO0b6d1eRQ6PY
1Gyq2bhOiuqjUY+VrghWURQGWhwAadqEx9RYQV84OsDqeZNaj2n/B6HvBqYbKd8tm3pl+WzVjz28
zi34KUr0oCCbneivo77J0WZgdBvJFh1GwfHn63MQWy+UrMHMM3DNK5Uc21okeia4MPn6nBYRuwPh
GgI+cHHB6kYzYFdkuyUahIttopn2Zb3iulTlCf6LVmApxJ1TKbx+NQpuZb6iJjdWOsWwDj0ZzcmM
56DL1I3UoBdVPw2ZBUES4l8fUDQvLtBRQZdRUgnPB9Y9qejHZII44vjy9wZhP+LsjPf5OK+GiksJ
+n/HQdqZzeoY7SBYO9FUOCSB8uZqRC2mYqzHkhy7eZ+IcFcUF9ociiRWG0upgWPWe/V2vdE2ZrRP
FXcsHPKQbMtbpKx3kte8VfONVDrZ2/V1vMyX+woz+HJb0eS5LoH5j9tdC9at/dzN7mNq363PPTy2
q8BAU5JrOIxLpkwHe7rDWR8Hr2j8SViHVdhcryA3X37rjXiZ4hRflSl30MEfH1hvexfUjavfQc/T
6cP8kIaq7Bi319dBMLTO1+VgK1sMHUMVEi5+s6v/qB/iGn4H6nZ6nzzdhcP5XasGQ+/8hgmPKtuq
TUzTUDVL5nC21ZY5So0YOFDlzjAVQVr8lubd1xC8pEwMzeoR/zoeAOsIPmDYyKJH++UI6WwIdlme
HUhDVwat71jfqp9vK7/3WNGWHgd46x3NOzjFbOiT6F1zmfJ1NigHoSWN8mWV6L/ULqrEVX8wrT2W
oRi/yey75c4cyhth2eAiMJwNzD0ZpSJW7dRAWycLQcdtFFIw9atQumU9F+kGFSZxEeby6/tsUA5Y
SwSh5bzGzCFj8pnrVx956osWkgC2ONQBIUZYUGML+JcDeTYkB7ML6W1oMcLlj715Vo+6zRPU0hwT
Qjrpq7C16mJAdTYaB7fl0utmY2JVk2QK8eTwy0zbNARvDQL/Lx0s09grVsktQSAnqSgneZlOfzY8
h8R6Uq3LVAEKGeWaGeyCuDt0r7nyZkTfRhgpypD0XZ+s1YukfVZ7hL4k2hNcsB0BFrHdc23VudiO
6NC9oErC7ECMn+mjHiQ7tLTcDKpDNz2s1kQRlWg3cwg0dVo6NS3G6+JjFX/U8WMDO+zrk7oYtX0t
7me0eYYPU2REUVsA5ZDJ2+kVdYg6bq8PcbmYdzYGh0GyVavtaEUJBCRYy2IaPBqPk3dTedlR1AAt
HIuDnnSWaYTDyB6hzLClcxt33EQwMmmCMhThzcUY7mxiHNzEvSlRu8Lz0xpNV+8frMj0CqXwsijx
ivYuN2ggWMqLN/HZiBzWDPoi0YVJR7CO8vIFfulIAadB9sQKHCTIBqe/zdCaJ+KSXOZanw3MIY6V
yEW1JgA582Fxi9sphCBAiat/jzoB6NYLpCLRHihyrmA7/MqJ+9QdOtud/WjP9qJQ1COUU4piKbos
va67oY3iKOjaJ3YejGa9ESyy4JzzKjR5VJBkJpAN6t/noIfx8wjrZ/sQHRU/9W1PZITL4PPaJDlY
aeV8lZcew01UcS2p9utkcu3pe6YUoWBmF1xazmOaTwLk2XpSgrbRyEwhSGPHO0vtXFNBW9mKWm2u
BFZVwCYvCxVN9mYiZPEIVpVXqlHVwp5bHXzoaVdvVT9B/TTedhAi16F2IpZGEqwqr1pTR4s5dfCE
O1E7VKC+LqdRsEDkaxFWsy4/Fb7OBq9NU2QrzeMq+XVBmYGOssy0bZqn7Im1H69+Hxb9vsz2UupY
pmPd/5Zmxtn4HAxBMa0ojApTlSzJlYfkJrJ6H/Wa32nqPBuGw54E/R0RlFvByYgPpXE0ICsZI+eY
aru+WrzrO1X09Ti4gXx+OZm2BfoVjX0ibxWzdJYoc4xeFOZfzqecTYv9lLMz0Q5kUnQVtywrGJde
c9CbkCh7A7b2hzFFaW30YSC+R9YUBYhi9RTTlxU/+y3d07OfwUU5a5VK8VQiUJ/kTWT/YSaZ4Kb/
hK0rOKNxOJPT2pQbxfwVp2oB5KjB4K22fbXN+/2U7eNsj7qR5RFYG+e7nuZuVdxhw6avCK2sd6bV
IG3jQBU98QQgr3FhDpFjyS7Z8WFBewP/weJVRSOP4iIb4uv+vGP9PONHocIeGL9A1CUhChl4KRGT
rBQicdgAc6B/L5DNHZ3OK2DvBhFkRziaYGfzxMK0M1tDGXCRsgAl3sOriOkUrGECNrWBF0PzLJ2U
vxmBES4qUufZaNUWm4vx06bXaJvvCdqW8w2qg2H2fP3sXu58+drKhMOjuCYRzMAQFkG5Md8CgRGE
Ue+9/CnBf5HinTK7+X13zI6RK0rNC+IjXoBkWOtIjWUJY04Pqjk6lEw7g7TQ3R29yHy8PlHRp+RA
CrTUuqkgjQbP82crT9x4mHxZOqyZiKIjwijCYdRY53KfKVjR3ovvo7sWJd5414TrTQmnTmOrHuef
+b32A2mYD9uTBQdUNE0OmSqkQyU1B27UMXOC2klYVxXsxjES+YKKokzCQVSqNnlTVrhi0CTOSrHh
0AOOVne5YeZruTvs9D+uf0P2L14BRcKBz2gWQ2UoGe7OYXFH5X0h0ianMCrTTsX6YcqdYDxRboRn
G5K+rxRDBdqpkMiBSjMsWVLkD8H7fYOiMdJ5c7yld/FDfhDF8AKc5SmIUdKBb9hhcfNtvBkO1raA
Yl+6E3bACp6tPO+wLmtDsxRkf3691zun2OVH6iVIV+a3mp8Ew9tv0eS+EId3XEUqfRxminBBThNH
N8A6jMjm+kYR7U2ed1hqUr1a3WdGFvqekBBCFjIOZzga6W70Vh9g4iNCM9FKcgADJcyByjWmpUGi
pIwbL5YDUxe9d0T7ggMXSUqWHFmdX1zbLsxC5opWBEIxEgGO8KIgnTLpVq1g/ylHKzSD5inatnv9
wATlVKdG/oSpaAjbMMn1A65zkLJGVZygwf1XqqzpHEiU7VF6vOu2rWNssmP8e6KseCSZRCMm0S1+
onprQA8Jbl6f6XLIvgXFQfdzRFVFIHmS4BK6mH48H42boNybSVlXUD5svSF3GGiy1PwSVFvNTf1Y
WP2+dMWej8chZtHqOjUbmImOzZ21Qn+wNn1r1Z0ih8DU0ITXj90lfD4bjWdWNkYu51UOsX4FrydD
X/ZTrtznKjIcJtwqUcpdp98hN50PyaWrplmdrV6DJ+fa3JHxKFMprCpbwBkUrKLBRWTL2kuRZZP0
VOaviUk3ZXZP1MGrZuuwWlTgeHDJ0VQ9nxIXkfVx1gzzQhLsETAH/c6d9+stk11PjqJb5mLF4Xws
diDP31O0pGanYvkYdb+D6kq2q0Jjy4gZTCinhHDsrQj/L4Lz+aAcUo5LMjUNc1yTNubgKNBfXjdj
DdVRhi4gn/jpHbm/vjMv5qXPx+Rws6dtl0mFRE/aUXuHE6eX30y5o3j9A/xkXqrJGVt0eU9bskcH
yKGfnf+FO/el1Pz5b+BiM2Wx5ZbKSK2mqFFWdxHoNox4Pz+J2yREJ5HDGXNWjFor8F27tXIKrXXX
pHCy2b4pYbqoa9oG3Uze9SW+GCydT4/DmrUFxwlEUBgWwuxB3rHvmgZlMG/Mp/KHFBqbOjRfhJvp
0oV4NipP2ywGrZN1pmYOjb16O4TzJn+QU494emiiz6Db6i5U9z3DX54bsW6AABl4MqdmyJVBKis5
1d/XwApLzUnQc2OdBuzrXfK47lijFqx56IcoFr5YbD2fOAdKzZrMemPav3YTlATT78OheCLbaCMd
9F0E0Vd1b9V++yRi4158g5+PzAHURK02TSfs48kdPQk5ABgNfBa0NJ/uhBAlWmIOouRqbdtGN/BK
3DKtQPp9AnUO5UmIMHglMtoLBNtJ5+ZPomjkUgh0Pk0OpjKjjfKB4gwt8fd1vlVo6UHLcSeJCsui
cThoanULHdujjr7CcjcbT42q3lLyOFYiZ9RLAer5fDj4gaZsPJnsqkwX6tXkrTXLzaBtrqOAAHh4
gqc9FCZcleANppPUH2fiWk3kkvJtNtsg1w1ntKWX6yOKrhOTwx1znYels3V2EApYmOZetB1R68vR
qYu0IPIWQiF/wUrybE5NmRINfC2WoWm3XViE5XOXOgsaMvHy3SIh5+eHNvVJKYhDRFPlWZvdlLQK
NXDyZqQ/GZU1GTxySvCsYeQA1K9t3RUVNkW4zvM2Y00jdRJj0PVo7ORD9po9xYfljylAITWEHfP9
sjG3wrwUAxH+rX+2W3naZiRFvWGvgDfWhirhWQplcsk1IYqxeMoT4ktRblk4Tw5o6iJCQ6Fl/IK1
mnw2x1XhfGffa3fMa4eVzZ6N1BWVqgXnn+dyrnKvyHqPmVadEsbVcUBmqi9bZyCGKLQUDcVBzaIj
e27GsIopfvYVIi8dmyjx6UO7MV+t4/wt3SNt7ImAR3RV8QoqfbuaUNdB/MxUhey98lxUrlk46uSw
ltvISR15DwUoiE8ntbAwzz7btY3EhUJUsoay6TE4/BD1ag3aKft7mMeTPC2rS5ZEx6ra1eOiZn6z
4oFcz1ClqRy9r8Do1gTVnU+y0ZVJ/YW/GemDasaY1DTe5+20X4h5I0c1XBAWZ6wLT4s1CBrnG2p1
gkj6YgHt7GDyvM56MQo9MczkZD8YPyla+4PIM8EaTzfwJ97WGxbEW0EdRq72eB3pBbuXl1WxS5IW
NNXgNtTc17150HPdQaLHjbry+/WRREDLEz6NfhiqyEZU2QdRuBzSQDOd2XTibQouIdPkaYnXiwro
oteYzSFQNvVF2xsYlW7z0ZH9IRw36TOBtFhgh+UOOAsiYSCinQmubJuLc5SmXMtqwqiFjvyK+aoz
mer0mzY8KcnPrvudTqHz/cNhkKXAGadp4VcAsS9HaajbV7EzJt+uf0HBqecZoXRQ19LQAapm/9Cu
bzQz3esDCMJSnvO5wGWZdD0escZ6aI3jMhSuNN9FEPoRSiCLMgJ/oXR2ECOROsQb0w4dni6kgzz1
1PtGoG5Eib/r62bzFM7RUsq26hBtr8u3TqsCFebL1xdOsMttXlkFnaprvlAM8UuVEzfQndk7ks9q
B6s/35Z+Gc6TIxj1OnjYvMBKTee6l2V8L2a+xLhGUuzYt+XDogQj4icNac2EOou2yXrR0NdDGZtX
XZEGTaFyi4QObF1DZjZVhPo98AMfMAvyJ1EJ6PKLmCimTYhFVJU7z5NRV5pp2WA4GG9Nlu6K0Q7X
qA7sSvFrimpC9SqZyu9F4V+jcse6V2Y5rhQ1OSUWiIbW0gadJjnNSJw5kxwdDBnk3OsCVoWS7tQQ
n3OSKcuctnzvMkO0xS6v+NeP4Z46TbyW8kSNXyQPOArWyEL0jh5a31Uv/V/o6v+H2PFrQC7IsKWu
zzIDa96zvO64bULJzffZgZxGt/1m4DrUTlbsCCMr0US5t09rDs0vR6kR2QfFa0I7OTL3HvYcMMot
PYjoK//h9P45U54Z1GdaV0omlpZ5pzFtbV3xoz/aDXGiwdEP1bYK7G1aCKKOy2j7NSqX5qVjA4XG
FqOWg6sY/rx6ZWXvTbpN1VEgniU4PjxBiERWCSsIaCRJLNEw5V7zVM/jtivuFGQMZwkG7uUPATip
F2PUr+mxz3yWhi1tE5QgHcZgVqHuCqLscKOYUuEP1s9We6TDA8V7RM2jR+jEOnG5PgnGv5yZ/Bqf
CzxywyBTZZgxmlt+wB7Hyex8V2sGiqwmvbOt9judrSDt1ZuxGm8ljUi+4AdcRuevH8BhljGlVblE
OD+wXNw2PnPa6iDdx85sHA4wi628MhSllj6lC/4aRX+NymFWW9cUxpkLiEtQ5mv1bkVdpEUAvaCF
WAZPmioden3Jcsil5r7Mh9hDB+N7LcGZsZDi1J1n236se319LYa+DZQe+vJGAamMuoH0DtqR4ypH
EuRpitdDXZMZTi6Wq83IqjcG2ZSGclDt9ucKF8ZSH14Tkv/Q8/6DZX70yU0r41vf2DdznXxUJaLd
dC03RBkNZ6qNO0PqNSddGs0ZUVvpSvB/jMIjErmNk2c7sfwy1X38DIfSyLEtyYfsl5tQ2c2hcV6O
9b5bNfRM12rYGRApzCq4k1iS4GH0H54pXwvM4bBCrXFte6iakWWjmFHq1HHqzdqOVvFm1e1NUak3
0RhtNPPb9Q31WR+/9mk5QM6gtSQv5pKcMhtfVKbNTV5XujfJ31P9J8kekiVy2minglbZRfFhbJoH
xby3aOYPSu709Ja2jWdJaPGmNhp0jzJjsg5xOMaJn5cjTJNI0oSTkntTWTsNLV07XtykSh3SQkIZ
1gm1OhI/hmWQUxDk26Ak1ChzUOqIE010+2Z/9KkKm+nZlZfnuDzkiR1O0Yo4f8KLEeTcRJEh8Z34
+mj+VkBCEB2YmmHbGs8slWvDUpLZhnISJpKM4ASrBWQps9qGGix4PsqHoql4CnQ3fUO+x/2mlBR3
kNPKvf6VLjZOKV8/hL9M5HKcrWmGYBUJZ69z5B04woyClHsmhB5cRjjF7YLqKNqzcWhOrE8DjDsR
+jB0+ctmOfsZ/O1CwX+SmbNTuo12hT+WDtOwko9KyAivEfrtg8oX8dEv8oTOJ88uhTPQV/UEhsR6
h7Dw++hl9wbSeXqJ1LaEeevhe/3ceIxiUmZec6R3wrTexSv1bNLcnZPDgMdYDKx9uq1VB61irrZv
YQqGJJtfJM6UOIiJvfEjfxLVbETLzd02upbPdh5huXGTtyscrO2Nror83C5X/M7mx10p7UDzqmRO
I/rD+Kvt5gA1axpAgOVouusbqyBA7j0w3pKjtO3eiICJJVpf7nKJon7oswTjR/NmmKDlqx1jE62/
tS8ii16OPs+mysFsL1WLHUX4lKzDKH+ZHxIffifIyWhwqxkh/Na6pds8Cw6vaIIcxNpqqqJxGxNM
twb0Hf0eOwau09C96h+YlMDoku/GQ3Uz+92JHFd0HhbB9Fy9qbeRu2xEm+qindn5ceJCYVMp8jlD
VzOS8lZYPbdeua0DtB/qQHgkGU/EkwN0seBcbyAWzUhc9ueTEx5JUIDQUi/ShMgi2Ok8W1VPp3mY
pz45qTBmMugW7RGOknxc/xAXY6evr8+TVMckqqKBgWhS7MbO+NEYH8Wk4g6zBVlH0Ww4wGrNZBip
wQpi1fvSyZ68lH4NU4jr07noT332IXlGqk2h68xsxUF9UwIC6/l+A96kG93JvrZfDuiqyu7osX1j
G1z26t360c4+vdNe7BchAfji++psbTmoMi30QJBMivHamb3J8lg364j2xMVrb+0P6otQ+eLj42w8
DrS0oTfAilOZXl6yyXa2z3jGMH3yr6+xCDF4jmpcpOssL1F8WiDjNbZdOMpzqBHimpl0kKr1aa7W
TYpIFdc+wtYy26g2hImgNPYiWepNahU7MYNAtJE5GKuQiexjOGCcjD7xcgiPNqZ2WrUBrgOi2i7D
pis3Ps9d1cbOjIYKZ6awu51t7XoLvckWDJkxsSkjQVeugWDJ2em4NiSHT11uJHNq4NZjBS0D25rd
9MkNI5pN+99qxT47RDxzVc+sQaV2Dzbiw4qiyxCiVSJ1WVqid0oDzyqEv24d2i+NMLoUfEaeujqk
ZLLLCfcCa7FFhiDo9VAlXhKqj1MQHaHT7sOPt0092fYEayw4rjybNTZ6icbK5xqXW0adiv1+U4Qs
fT4cy1C9F4wnmioXQ0HcsmhmivESG22LA3HoUjvlCJp+nPlq1QSdmt6ayuiM48/KDOXmockejfZb
k8GLKBLVpQXgwZNemw5hPDxWGHjAqHpjbCewi/KdqMVYcO/zfnlTNIzZlK+QjRifG/rcGePN1CvO
Ir9TdRBpy17MTHwBos6+wFmQvLZaqjU1BiNhcT+Ekp/hxICBGsaeqA57Oc1O4I6JirZmmjIHviqS
lYVM0PQmIRMzxa2HXmbfSFDmjsxTk99YUjCn8VHOSseM5rfre0m9jA9fo3MzLdMEzTVDRk/1aG1b
RfGHJrCVHWlv64zcRDRx8ka2HdVU31DlC5olC2Oj9EdkWEc4zpj14mY5fA9SNFyr8WO3ro+FlPiS
1QTXf+ll/s/ZOnE4TSQT9GYmsfrLvZO61VMBtQDW0A6tKtGZvrzdvtaFCzNVe1Unu/vcAf2WDk7x
Wj0ZJ3W77tAriHa9dCed7Bf6JKIMCqfJAXZc6URu0oUlkRcQj0qveI28dxMXcv4qKrtcJgZ/rSmv
LpFbi7Q2dc8st37JzTdIf5Ht6Fbb0oc01vb6NxQs6udRODtWfSyttZGl9NRqmldUb3EzOPEyBmWd
b5SqFvEOLp/iP7/h51KfDWfPc20WBsINxhhj53jcQCG6eYS/8eb6xIQLyUEyqeiKZCYaYPp3dddu
yyB5Uh/jLWu4hirIUyMYT7SQXIA4t4k+kYR9N6iaFEniD3XpxeXgQJPey01Rclq0KT/T82crCaNJ
tSR5kkDWwMRzC+TgZ+TyPhOksL8R3G+iyXGQZNWJmmcj9FzUYUFdY9yNaqjk05097VdVhPSiwdif
n82sipKhnZBWPfWSgeylAbvJpE5upRXdNhOaRNY9bdq9Kj+S+Uccf1M645ZK8n3bWWGXdjArRkI0
LhuR5sLlSPFr63LwE48NpFwLgJ0yP8f5Hn7cm4WcFGiEqjEE+lC/vr6B2Yb5a5j4NR6HOkNWDPGi
VPSURHCFb2N3Fb6wLrMbvsCG15GwbHscigmbtg/Ibr5J9g04bNGN7ieP6UbtHXv7O80xytmIXIZN
Mkq57ZhW8WRKfl3UPswu3FaXBafxP7xr/ly9z0v2fBOt+ZDBGIp+dnNU99kmgZcSunOZQCgjpsiP
xhu9SwUPY8E3+0xzno2aqHX3S4WsKkBQi9/T0Qqv7wp20q7sik+hy7MRcvTixLqcobqa/5TANB5N
hCKpE5kv18cR4QtfPNZkm+qphu3ONCsUr0TnD8vkmGHpUxgjCKYlHI5DGHRQZLEk4WLIt/Vj+ZL4
zK7JDltI1aDLSETxY2fn2ipyEEPXWkHv8gA8I4uH0nhYJAQSFRt7zDaVgi4nM3HKiQiq0Z8B8bVh
OQhBDogYugqfp1J/t5L3vsU7Ib+pqtaR2iwk0W0RF7fD7NfTo61ve/uwLnd6ua/Sh8pQn/Q21MrZ
yZIRNlLWLjFbx4QF4JqCOzDYzgAKVtKOXqumjq3ckSV2YaPraEjJdcNbm6KmpVdOJFluN2mhLUeh
nKq5q9PRS5LcHafuYZlASyhjVwJhLK5rf+2Re+gb9Jv3JzUxH0YIOndZ6mpND9mLwZe7XpCPYJH1
tRXiQE+CNohEcsS+bZ/s6ijzJ53e9O0kiCXZ970yDF9uqOYpb42U3WfyJmthLKhQWCBZt+u8T6vV
uX6UPp/Y10bjMM9MxzEZDYbkY+7W43pvGPH9ki0hJShulATtwEW++nRYH8esf0fr7mNRzo921uyI
bGxieW8m0SbS0CWSqq9D2ft1B+G4ZkHfeQrZyAnlqwW5+4dGR6govxS02LZa7EQJAtZ22ozaDe0O
jbY11iBP94vyWGmNk+Vb2QD3UsejtC2wKU42zR4befUNudyV8vii1KdZTz08bAVXmyg240vrpZb/
yw3CiNfdkLWvUKx3uz6GBDZcymYYlNTFRk7iQ1Xct7R34Y3qt5osAB0BlmpchJgUo6miNYbC/g5s
xaW6t/NxO/UGksWzYMP9hyLEn/eRxm6Oc9y2x6QbCe69dKsH9UPidHcdSsEedIgh38BEAfVd6bez
gxOez+jvT45d54rSmKJ9zz1saWrCNYYZ/mlW/mJkxW6Q0CcS5YFU9A7yJYLKx2WOyNdtr3Go3vWa
LtV9QxHuf3Z3OYlToAXdGd3+B2SGnQ2oQCLC+EWt57MQQ+PAXa2IpbUarpLeG73Bdq1dZziDj5we
xCEqlLQO5R8E3QE1PA+hv2QM7ognwujqVQg/b+g0Cna7aNE51B+icVDVCc/HnL6ZCnSe8MSqe+pQ
KJUOnUiXSLjTOAhtyLrOUWsNx4SpDWdL/TZnqOxGhl7hKMOPBI1gFMQBc9We4LuxjRtYspQrfKV6
zTeL6TtpdSea8Fd1dGUnkrs2heGo5SttXq8Do2Bh+KLISKa4AxkAuWcs/ZTnTjncj4PhgKGwkSKR
38NlvvLXZuTLI5Nkw1Itx+3bB5OfIBM678mJeukxc1t42vZwhkQ2Ca2Vok/yuc2vXAC8kEehkVJH
3ws7/MnGfG7ulOcx8oxxU1NnfQb/kEyO9jwd5o21jW7WcAkWiGRWDzTzhgRZ/6EEkcSZIBV40j01
tNxYco37HEwrwVZVRJ+Eg8S6g6nwqOPAqqGBSjyiC/SxWSfT730zRF8djEgz+I3Np+s7QXQh8Aog
y5J0ks0c0+3kh2W/gGMxVW+jVN/qKfAw7ZExNTYVZlxU28Tad7Tcfv6C/3qf/2/8UZ1+fY3un/+N
/36v6qVNYthD/ft//vNYf5QPffvx0R9+1P/N/uqf/+s///0/8Tf/9S97P/of//Yfftkn8DEcPtrl
/qMb8v5zEPwG9n/+b//w/3x8/iuPS/3xP/94r3Cls38tTqryH//6o+0f//MPoOl/nf/r//qj2x8F
/tb/y99+lP+fuS/pjR3nkv0rjW+vAiWKlLjojYac03Z6tjeCfW1L1ECJFDX++hdZVQ9dVQ+vP/Su
gcIFyk5LSorDOXHiRFwriH9c6s/Pf3/09j//5bm/ER5em9xZ4HqhILjS9H39jSt+8ziFJgPlATyt
riU31Rpb/Oe/fO83zhl3w1BwsElpgLMDejDXX1HxG35EGVSyXfwLpum//u9j/W3g/+tF/IcamrtW
KtvjYf4eAwaeG8JlmXBOiecG1P1nF8VSo1LKWZbHtC6Oni+/ibKnekGL9dLAijo4UdrcOWSKGUMr
q838aKjkd6b70yj5p/V7EZnlBBHYiw+ENhZzFsZBy09CPk+Uv6oang2cMh3bef03O5orgr+jt3h6
QcKQ+D73PHwN/59H3lqBC4Z+QbCoiubNz+mpE2seBTbyy2U3KXrOIciVTPk4oD4AeSojFzdx6jxx
sm9nqauDHqsCPfMqmVfnVg/5JVBlChbrd9aJHfTR4rJau4jkKgNhHmroeF1uXPXVMxrs/IMNsgid
PTY2FpEbCUGPVE+ihJddEKogoSPAeYfrba+DNlrc4GYh/OwL8QnuVhtTv8rg5wN9sGnUMrK1fS94
I2NHoJxhoDkRrQ+mdqJJUzdZndDGogZhZe7bVFQsjLpMbdt8DGOr+RwXy90QBldS1Axxg7L80q6H
Zhi06qfg/aZrE+q4yeBFQ9x2XxKw/xcAPCcuunfSnprFFBubK54MAenwVDVkLkd+s+QYG5goQTi0
bM/j2hRp1eU2zQLrxc6nVykTj4PqMahOUo34msU4hKmTZw9+3d7Ui+nuW9WeV9/czwvKLwSJkzt6
PbKpMsm9igBCb/ykLHQTL0zTpKrNA7C9Yucw95TDnBvwV1anVQg9czK421ZlZxi59jBECiPZmm3Z
g6QkeN9Ephrwz17lasQPkKWVs95w762D/UHsTKWKe6dto3VBClhtBFvvrc5FtEJPJ6JLcMz0jJCk
MgoNfes9FDl3vqO3hvcqGp0VuUt/zHJ6zhT5rlh/KQeWYHLubN9/kqrh+P7+tu/5xkqPxFB4yaJB
hc/EH75sP3uRyCk4TWg2qwYdL8J5DFuACeP0kkFwQzp7L8MsarOaourbZLEcvDDNeC+PfFWRDT4V
tXmcjwyt5G2LIDZsXp1q3s7Uu3SagKG6LhByqppo+nBI8OUaGk8y+6Xo9CGFuJ9ypNmBeIHSBioU
0WqcTz8Xt3Xfv+TD8lSOB1uBMOOu8mWh1WbOiufAAQvOzhnmpCXH1i8PGvKndZkteITxxPuujYLJ
wGarbI5t5mzD3L1FNeyezi5sn/GUkePeDTM7QqX12evCGbelQwQ5xZvZjicru/eM9mNMuf/TLfos
vUXGy5V8u75wgXbuvlv6iBZBHRF1nB1Ys5jihFMzchg/jm7dxr6td143neACcapADBTL89hnP8UE
q0wwTZPfL6PMBVqHDZR406lz3vUwvTtdZqOxNVW0OGMk81DGkvfPc9gcx668dO6Nsk4Qewt5YHUB
IRSD4tStM0Fi0zTs1Jj2l5PPEAsLGLir+hxWPkimxItHDuf42bVDCk2OaKQTwWBlR9ZBO25S922W
v9Rt1qYDgvPCGy+0qRV8B+3r0vY26jgfo2auoT/PTyQgFYwY8jri4zVznKBG6Q1nZ52ewgrzgNsw
AV/4hxe9jAYq9kXofVjTTVjAmCFT90wg7ahVOUaqSAs2p+HiHifdX8jkYQq0CnxZuSlHdQ69ekJQ
OiH2XESkB8xMr+rBZJpF5LfZ2VfeYVyaLMp72kStqJZoWG7HIHtxFgt8Vm9rVuVRbdcmKgb/Ry2b
qc2fFr+FzMJUXooGLHl4VMGWeLkzgzmMsvnsneaQjcUjqzVosoijI4l8wTgvWnlva0XxeH6HToZy
TcqggZ9y4R8aK5u0mABkNllwLDjXyVJgE+JluWPu+NLRQO8XUMvWEEzgxdcp84qtMvwDoNdr5UuI
BRTek+4EDJkLkhQeXqzTDPHAVRmZEPIF6/LRUXKTNWzD2m43oQWVV/mGW/ELo4MZD8re6C2R7pHI
0QYdaaAsb7OiOKweqXdk9iFkGWR96lDapSPlX6E0ycoM29ZiXuFnmS+HwoE5e11W+7rX3b107tFi
5+8dOsQekTaeHZxZwRC8O2p8HJuepjNzL5SO0WLVvS3dMhr0jPA9d9Hg4Bxm4/+yzl3GbCqbChEt
7HVkfRj99tKuSHSHbEiKJR9QzkRqQsasjcOKywjeQLAp87wN8YK7gpsfxfUHhB3GCPYtNMEZCV9W
8lLn4lEMozm4jUqnylmP2i5fwQT3QNo2Po5M/+SUNTtgXX4EbeDv0by8RKrnsSmktwn9YoxVX2O3
bUuw5DoXCJlDE3YjxxSv6otO2E5KsnGy4KkrG71js4XE4CzbxBsguahXTJ1SooUoDI5mmOoY5WQc
Jdp78BnE9jn0fMKijZTNyoM12B4L+ClVVVIQx0nXSExVsOnaHNGIGt/z8bb0N4x5JvJpRyMuIX/a
ggIeK99GfeAssOcIPwVI/+lUFm7kiT4pVrRblvWbv2AFFBoc5q6C99qqvjLdnRqtH5dM+pELPchu
9C6VkrfUS2e37nd2mb4dgdYQXQ0xnfBniugpVixoYpCP4R6w0/SjpJOI+qx7crI9VcNPMcs6Wgb7
1rXBr8Gbbhhp34M+/+pA8I57d++P5edKfbPJDVbu2pq3CVMynthGt+zAizkaSXDrk+U8BeZmoONG
thWADyiUgvuO4MVDruEHRdS6rIxy3qKkRegPZP2buL2IaqKHaS0/CqpVXLd4Vnf2Xv0ylJGcB0ib
9gx9dy2NXVNv+sEgiwpbsNprvtO2JHGrpYlWP7g3yBhSgs691J/CN9eaO5/YOjZUVGm3ukkYNCxt
lkYlrSCXQdO0tY7drFpiVxHQFlrKbRCCUB7yNmaVs+u0v+G591S47QOl87BR/rAZM3j/LGV/GSg7
D6s4NZbdF1n1NVLzNen8kqHVTBUABIzf3DsLfZV+8OQOZaLsdA8NBXBkiCSRzl9GTxGs7DyIu+vn
GVirhOg0H1AV8jyYV/pQWW7nwcbjuuqIT8Nj4Muf0KUbTVFBQg/9lFRN/WhegwodCbYoCFJ8pNsw
qQQncazOdiLnhfQxKbHDNm1nEzMWx3qc0GDAO53wD8xyMNYFeeKO+9Oo2sZLZ5KOORsPuFnkDe1X
kwNbtEwOMdPddggGFXv98tVpfWNc6Lyp5UF3iF2XoA9xrmZJ2fwunGyC2E7yqdfZiiaxJQYTu0cY
3Hex9xT0tY5YhsC+DqFhXcxPdWs+EOCk4OQBhi66NVYTj3rhdck85eiomH/M0DuRCoHo5asbK2cZ
wcgHmTlzNIxhDDSoZoNCcN6jspYBiUdRaguebhMx1L6xTXi/BC3TtR2WCGO3gOffPUDc+XVGOBSb
mbuI6Ou4AkA6UBIepTuX8eo5YVI4JvG0prFk/tGIAGoQMxgjTKcF8LCU6T6L2moI4hnmmUwJe0vM
kjiSklSFISSynGrXl0Gk3cbZVJVD4tmyh1lkZ8F1c+b2rSSsT7uxesEu/Oo05AUC43NkK1TT1opH
snRUzO9YXfdHDNa+qF+bvvyRPv2ahyLO26xK6hWdLq0Dwy0K6aW5c5q4GmARHa43lfL8uAuxlzBY
v0lx7ty06OHDUIoH2sr3ckTYS7xP5Q3QQg31lx/kJHaXNky0T3b1lXM6hBgNPwUlVUJXffrJuuV2
gZSnwYkcV0RNCcLeBD4dQ8qdfuv0jCaOgDyvzTZjl+M+zgPvSr2bQnEhM2IqRLGJtxY65Zn4rvz2
ETtdqhWSDpdBL4BWZR1lYU8wtEe3unp3C0ui0YPE3zynQ0FfuGKozIObVfnDkZbXZuNGf9YD6f/I
IqtqRFHl1AR8PneNfM+n2T25/fiSMxHGNXS9G1mBYNrW347SAK2cn2kOXrL+ltetG8vGPdTCXrf3
AfobNcyNO/aYr1BR9TQKjnlQJYatH960rpvOrT5mItNO+J++Z/d+JUm82MaN38oXVmdV3A32wKy6
wnLjgweNS3cePog/4TXZB6QTN6XtH2ASqON6+WUr/jV2CE7nUNoUvIc77lXQtAo1qndg1zl9ty+r
4Umwcqupwb6KvbL3nJ86e/OrqyNo471kzESwStjMer74WWRJf0RL07GhNQx0Vn5S7iN4bvBxGL4r
1eWRvF7EHcJNHgRfXZbabjyiYJhWNoSao/+SUWrBggg/S7+ju74aIDRReHcrf0cXExQYO5TomQoR
2hXlATyyh75XO9dZo6IPfCxAH/uPQMWE8bNqmw/hoZyhdf3qFMFxKuVZT9NmUs6Q4v4auax6mwBt
epP/q6QriDqjvHUbu5eSHUkBBo1yqvj66itMUr9Eg05WuvoQ+N151euTX9ObAghtvqznwnS768PU
s34JuQDvqorl/Eh6RKiGqtep7vJkkS0iH6eJ+lA/qSpEcMsblOQG9pUHACcGZIeCQjWxNF+iyFHl
doNniaXnyPo8tMHHVDj9xmo3BdYSkzlXO7jahIe6/WlzdGCZ3mv3wzhF2n/2l66OQ64OlK6vUNZP
DQRQo6aYN1Nvz4iBX5x6gghy+60yQpISWm3YLfeZzmgUNtBOHwMYbvQTUIAgPM52+Boz7KxlBYWI
Qt9ZEcJ5sX6Zu/LXPI08KZFiM8yDjRHw+fXXcmMdTOq+MGd06CUiZx/DEN4XLnViJ0ux0yzomJ4g
K0hhZuBnC74YQ+wcaBiAXoBzgDDdEIwQDpUIKz9WGp6gdMqmJDCfIz7FxjkqPX4/W9FtMoe9De66
wmnalHHezJigblakEEzXKGZ6iOTQyeEX5a1roYTAQ9DdAGM/VXK9ML/HwmYCpxE8hBFuPyxDtsUP
4TBJIUVdiJzHftO88RbnaiifpKzehfOg+zJLAQ8/sI6gGqTK/szQNbKxQznfkoCNsdOr7BkHxItB
9nWU/JpKdqM8zXpJ8hyLJ2jK8a3KyjyZAJ8clxKHYMsRK6/lWyi2i6kfwqJ7bX199Pr+w1ThmyOR
6QVjePBIgyOontCRkMt7k71q27wJqfBdJlBL+r4+FAuNihwchoK3H7Vst+XaZginxClnWCbl1cJ6
JeU3b8YLUvK7HM2xekXCCJL3K+T9vKjG8HU13bdZg2ryeAQUM0SFmIbYuuh1clqCEi9IwSvsKEdb
dBhr4E2OKp+QCIENUsASkuQv0mAw+8xnaV885UJkkSNbrFyuIizqbUnUk87mWGqCFz1JhsILue2o
7KOBd2eoleFz+aYzoPQX6tL4w27pxDNxgt0g2bkM0ZDRwAlvSGwmj4Y2p1GXX+tK8mit5++wMNO+
dFr00vB3mmeoYSlzADWw3CzFbd366tS4/k6GujzJSaHxD1lMNLNg2fjetC3Dgu07IDR4NGc8F8C6
XL9torlZuhiI5Lv14Vqb5SKSjfdNsQsCCdrXxviJCDRaKM2XqV7w6WdZLa/dCswebZ8B9vho9arN
Kv3dCqYqjlRSxtL392YYd7Wn100/IoVp4X4XuSrvUjIj0YIUfxxY0cfraCOyHH02mFS1CJ1N4d+4
mfPt1+G6hS/bvvHwqJlj4Ns1XwsCrMPRCjEI5GVPmo14981CorBlL67QPrC//la0zWvBI1UqmcDo
L0jR0QhBgF+h5cDhXJlvnLWforCjiGPyh9l6+joEN2XJLmZYIxySA/gFFvR0hH8ZJMITY4KzcME4
Q115mCxSYYYva2o825BN+2VY0gasUACukscOQfqTryUHwVx1IcJrYm+zqb9lsrr0Y6YjbNKgQNDP
PEMnlnRylKQvbsF7xAitTEzXosZBihcLPE5MmKfcLad4RbYCNhS/rxbgu9pHJ8+UtcfedbKYZDCf
LvLXZgkRcbteGw+1s2+saiKs4dcVZkARghEDsSFq4C3uaykTaFBeFJeXHnCqxqj4o3NrKntX1oMX
BRU2lKChmLQzfa5zZPdmRIiTZ+1pCNg+X4e04tPzWPQbF0X2sbS31TC/9mv+YT1sJbV45IHaUG96
1nJ+rYZpJ3HHBL7w38TzN53vPU1efixC+S3GEuKbNFFABBEp5nk0zNXDrM2ZIoUZ+mk39xhTuXp7
Z7K3c8vujcgBefkvQ3m79G6ReGRIbUjgtUKmX7y3WxHIi6AJ8Uqgf8C4UjF7JwEePgqlu65vhq2U
BkiGOySae+7+93s7wWziTIMYAA3xEokHDvbWvXM6HDMOpzphgm7HNniq/OV9WDesmHb+QB4BxbaR
FjDXywd1EyicSUwn3Uhh0GzMoSA7S0sTCXwVxGFXmk2wPlS0STqzPDJJbgR8yX13QO7YWRhIvxHz
Akbs47IW36J0GQDUNo9lnqhwlicUszeVQFkAOs+YxsA3Kq78xAMwQz157OCeq4r10fcF1MIYuOml
8rAesqBInQ6oZFD54GYOxwWVg3iW0GouUQ6JSD+/1pXdoragE4hlQkPyp1Ts4GfaS4lwAOg6d9ph
WDaGPCFGUduhYfuCNDJZRpAqoNedSB9LGUxFFJqr4ZeBYjjxvCzmrHyUCiYOPMPvyy5D1gKEfeLX
1TgzwHkduk4Hc3KGzynkD92K9+37bokc2qCpuIL+WD0aYDhQJRA2J0kuMi9eNADmfqo3xMfyamHw
LVYA+pWcXwif4YkwA2pb0IRQ6y4/hQHkrwY/T1UW3hmHh5FX8puZYPUfrsvMI89e5u97HxTkxmL6
AyyJCwf5l5OfNSAT4tttKIPzKPqTV8+vUEujp/xWIvXt0ZNe+nj/Ytr24dAnnl94mzXfN35JbsLC
fxryAvTfof0GIH7ICN7eFXHJtmCzJ9cdommHO9Q0GAEKCbLg/rpjEKEhalU527LErYNiPIO8j4BS
lpfGhGGkoVIQ1Wvw4NmbjGN1hbm4OAARsH7zIp7Uet+7yx6H85HqBhVM/7qZKXC5ae7HjgudGWA/
vERM6tSfs1JAkhYbuRO24qDsjp0Yz1n9NA7Y3jloVWTpb6dijXQTntFhekHpJhoMChdX6ljVkyH2
cbuS3ayquPCVlnGxIkr1KN6OXW47oKOeM/pJxubXUcg2agPn3NbtZvTG1yVAl9vU3lrgG1MBNYK+
E3pTUQTPoYRITcODqzA7yn+Dj2500m8GBP5YVLaODPxCoUdQHFesmlbQvestr0blR9kFgJLgXZFf
w3a+FT4lh05AGmxd32qT2bSaKmD8ir1D2v564UFi6kWcDK9EzYCwp5128ImlvFFQqNrmc7PJC+ex
dIuLMt3GdeVxEtMz79SYtGQkOGKQ4skMhYccoHC5FYqfO4v8XmOzwA3B0n1oxke1+p/TPO1orZJu
GTEJ2WdG2Kdbk/dRdmFk+ttc3TZT+RqMb9xhd/PY73wSvKOmBdfuEkeVuEJAHCIVRQ1JLpG6ZQW1
A0RA2dBvAo6bXmdSju1tsvU3BP48dD+5wAfU84AVgTMFG5JbXF95nad5JTaTN71mQf5NgmnXI+CP
VVVc+q7funN+qZ3pmXr9CUWUveuajTNFTeYARXSw/WXl+m578ufTLe2eFEU6h2mOYGzTBf0SOwsq
WiBYUqh4jRXz47bHrxwl34Ci/jicQy+OYO7yJuTpGMKqumQgY+Q7N+fFVpZ4z1LxQwtHxlzh6C2v
OymyTBI1Ln3yM8CRZbktOvLOJ+T5M2t+LRVWq8ILDRCuzBXKZfVTm6XG05clvJ61JaIAvtTI3xko
ECX5lQm5IyWu7ublYSxbtJbU6yuXPJ0GWscKRwE2OWVRh71TLuoR0CpwRfHdCD+MC+ZtHD4OcXid
lCN6bKJ5yR9CzzvXAv8zVlQmjj2LlsWiX75FdtXOwOCNqw8I2V0OSlKccbiPZvcrXxNrZxRRe4dH
Y/Ftcwgmc4pCDt3TTD9bTEfQpdbqE+fWmXJzc30z4xTg4vpWlfM9jkdG3wIJSZ7VnMCrPjWtiSsx
pN2ANeRMO9Rk0xHzt+WowqjlV7WsSYcmXbdbH4Xqn9swO3cD/8wyTLW85/d2nkAcUfzTWP91BOCB
SftQSnAkM3PrrG8wjUg96t+b0r5wk+/QvXJy2ARPWrwtK+fdMCzPkwsi6Oif2QA8P+D5WXJa7Z0S
cAcSpTuVFUeSDdNJVTkUIjy1GYg+8A6DGsw14h0cr/HYbdAhCXYTDR9rWp+Iex1zD0rWrVLp9fj0
vdLugLhdCtZ/Vnxxga8W36U7PxvC7nPfpg1mtJ9B1RPlaDJOe8AU4/46NDzvT6HGxNHr+EzwjiK/
a+7KMb+vC9SWKGsfzdjFrkMelcyucAR5DNohHZT7DnXAzeh42yEf0hZuaZDOw9hdd6Gykm9A4cdo
zYoY8iA1Oub4uWZYqHJZH2c3PCN1+JYD3QvD7lFMjIumvHDslahv41EFRQXGPNFQ3K+BiwIKNBbD
enoWqHLlSBFHL98oB3gAQUnhugkstbcX7LFlLBEZBzzg7fsSvVKWNDp2mJeEjb01anq9bhQlQ9BX
0uVR8fwx0zu3Ly4aB2Fnhx+JK/do+EvR4Hh//WZwgntfZ/bZ197W2GrDm/4W3wTpCtacYONuptih
rpdnKKYnS76+G+adoNoMOtwKkhYU8TcljVZnh8DgnqFwULAPB7A/m+WF9eUFyfBjwJzDEgL/yadn
gF3Joj97O/eoEfj3NGef1sBbj7pI6Mh6zsbx2VsAH0vNIFvSDsk1NNUak7azW8Dv73Sen68jPPQY
UZQXcFDFFRLwasaKR7yNqnyRHzO0lCcwtq7Wtt3rvDmPOWylCGvtBg0vIi1Bm5YIOsdGvBY61zf1
fJjsAI6QDPOElMPWLt6w6VGvj9ae97A0x6nBcoh+Tqp3NoiobgP1B+H2f8TleWwb/Pd31s4/6D5n
+QsKdu2P/W8/tf1ur4Sa/p8f+hs96H8HH4iBzfX/JwTFH53z/G3sXxlB17/4gxLkeOD3sNDjIsQe
jCTv2gn9ByfI8dhv0C8XFFp5LER+eKUL/ckKcoPfPMJAIQrBRBahd6W2/ckKcv3fQkI9UIkoaDK4
IvufsIL+ztgPXQYnBMFYcGXUCBH8TiD7C382gy6NP87215U+C2m+391OvN2/a0Pw/s5/+/020CEE
eg2eE77vPzmCZUMr7Rj2iTJcSoc5QgU1RuSsojnyiptMPsFuTS3JpMW5D7GfID8s63U7d+1ZOzzh
AKJMpZIFssRz054zINNmgH9x9SugqIdX94O5X/1285cX+SeF6q+UKcqvHNL/Yhj+v899ZSX9ZXhI
AMt70HB+LUW4QV0zIdq8oh/tvmnzF7eedyp3D4N8E61/5JNOIS96JmX1gDLK3g3ndDbhvq2qdHF/
iPyqgMCQa0m7QlGg+cy7B0S6Dx1smuOi69Hv1FQvrZNtqtJFnNJMbwEdKUryBYo62Oc9cDPCJ0Ac
wOsH5F+QAen4Uaj6i3rsrZc747bJCD7XVN+0IG8weSNhDRJ4/LAGaEZosvPcverG1ZES7IGb25rT
qJ0+CQrlTfvA28dA4ETTu9WDgWq3ddrXcHkKexplrY9aeRdL8wWOeWRmNDvU642j3Acd+PVGZ+1H
qNsbHnRx4ZttVTUJQoE9wIZN25FkgLJRpwENAR+x4p4ghzRXiBM96uuS3wZZt6+7IMkzGFKrJZ2X
ZpsP7ywctgH/0VztqKPPFEnu6ILwEH56SGTCMub1eIvCbYQDLyYa9UJUmUZTxN0SJIud79qsQwSY
ndxZnewi76fwO1cPRQYGwHzNoN0vK0NosXYwLp7JRpGXqjzms3tvwMepQ0iW8XRFjcGT9zXzdyCM
gTODDuAsOHEFHy4rYh04265xz3KwQVQjADPLT2d2o26iVb5340+DgoXb34C0sKHi0uTTzsi3AKAh
wPAtYuYYHckRc1myNJDFQtRX+AW8478J/B2LcrcItaXB+A019NOcrYkDahviVCg3PBUN1B3BGsn9
Hzu9dfmbFE8uk+fABdfMFTdZC0FECVxmBKkIoNpRoZRYgDdV1WGkGnq2EoevWNFud+JUTMB73RtP
zOlV+QyAitscNFSrUO3eELOCTzEkBgf/XEIghOfNp1DF1rr+VwVIpYUgJLBkAcQXyLxsD3KeD2Mz
gQHtJ1TUxxFNjeyViHdTSaS8do3DyTlpgZWvkS5Mj7X6ukrDLcQcwtq8rBBd8xzYErn9cc4FrHy4
jRvYhlSOc+MbkdTu2We3je63NfBx4ZC0U/llGpy0RQ7SBQAYgl2JIWpFnpLqg+dhHLbHDmXlGSnt
1Nozk2xn2nk3oqu+KsNYM3JfzE3qG3J9DtQokaFn/K0JvmYA4xR424RX3bv2VQHF0ZmJLQcfTvsm
Dhv/UeS/kO18+ADkaNjEaF09+4gep6zaI7xOBYFG2xhuVpfdkprHFa93GIwNEpJNGMwXl9VvUzDd
kXBJwu6HYLaBwfSFu1qDjWczDQ1K18UOZI7UWv82F8M9yBr7Wfw0c/Mjfy0cqxqONiK7tYAsqZ8j
8yqBCT9W7nOTzadgOgxTgQCkAaPnbvHnrdeud15o4roYNhMBZkYwltmMV8gwa/MoFFAK5Ca9lmXr
co5DsgArXaIeor8GyU0/7DvaJaSDpFjoRhMETpzgdYLfmKnbO8dJXDGjiprf20XjL9EZEmVLfkXa
o1nfIwj1wTxpvXXPOydVzZ2uvB0nzqZWtosbd0wmWBYqVAD/+43971TY67Z+PV1xvnLqA1D7pz7b
TCUO3XL9bBdYRI9QRlvB7yv/nckv/YfgwR/3Ca+eVywkoYtj/u/HR13o2gQe+T+EndeSpNiSRb8I
s4OG1wACQkdq8YKlqERrzdfPip4Zs+7qa7deu9oyMwjguG9fe/tHsZQBZnDGRI2UoCJM30NibwxY
B9UmOyTq962AMhpu+FF+R4urlJUz5nCS8eoBb9JAPkvjrX78rFWA+uYzzF/j8WDJbzZgXicYWlgh
iMx7Wd1p3Wce8gLXL0bzlYvG7ad5G1XP2bIbR3pknQip+b5FAy2a8xIeDE3b12pDh1F2j2nVPjEi
9Ip0OSDUb9aBpdKysZUHZauXrHoxCXtlaq8OFJkJCXKRCWVpeZlpOcnyJHcQ9EPlMBDdVE19gxD2
isEBkH2VU+bzlDa1vp3aYp+EcaAvaPbxGzXwxqieUhHv9OhKS0AzP/l6nPgshUKBKnzT3CHz7ISe
bFfwBv7Y7xpmCNk3ceLG2kVjsMozOFQI5ZY70YqYo36mBEU3Y/k1d1dlvlMZjo9dzPLc76ibd3ZC
Hn4LZNqX6Fsv5LmcWvE1VOU2DLF4SVeTw1GRS3CBYwrnSiShvbGSJqixcADOv/bWd7/aB8aa6nxd
Mt1bqhAEddoItK6UrNY+/KoKhdqldJncoUSW7kDmoR4rvpnpG/IjNghxscQ2tOGlShCe1GaXdHzL
IvabHLKQSVgm26426QxBoksT3dfiQ16/zJqPHd3Gz+NurOlG7XFrzuI8INAPVQN+xQSzV9Hw459k
Zb5ft9t5tnaCL2ktbpqqk8i8gDQGCBIrNFPogmU5VIv0lkvqVjOS3ZAkQZ7jSbV+jZbpr/WOgd0h
LdBv8N6n5kGqG08tlY3obXyOutvOxEsjVkQYZNTrmCLw56E3c0yK2oY90JzEtLZdXTi69Cu1XtpS
YoTxk9q631SCVnv9NMoiSOzMseJoX+DO4FbLh287QYpae7fIdT8LPyNuA940ahHMDPHjSPIXvnlF
qt04T9yOUf9GzlrYnXhyuRceChruoF+pEoupdJiCMmC2YaQ7AvgMRtzJ7T28mZG4h8S85tZ8mcT8
Go3Jvkkbp1sqTxIDTpF9Z4L0QjVaMv1jPeyq1mabzAym+9OM8kM5i2O/TuUGdIBKomPOLDhWfxWS
7DF2g+c4dzrN2hjz6OkbAQtlNCnAevouiZkw+rzYqr32Ypj56BUDLKKk8LolFKtdla1RG9f4xn5U
nfYkLZ3DPfE5jN2DsgxbVeAibVE97ANFGAMUxdEWCHhJdzU9eW2qxu3EspOqCagtfCeqmvV7EfoG
mtO0mUX4WGbdV1q3xv82jP/wfvy9fpYV+5871v/vDWjZkO46hab6L9OYVZYFUP/HoO7LjAjM1HhK
pU8j/zV3sBvo1UUHCqbPTiFy11CIdeB0MdRTFz2UJR4+tL9+atxBWzcSu4HqJufCqCcVqCfTv4US
HdNWPBTDgdU77LTVkDBNZtWZb6DSW8aN3yp3ycD7MbQCnvM0OUp9eO65Hw0Tv4DyNirNyQizpyI/
yOV+hZu0GVXIlQgGvTvqZs/hCO4q8l96Ep0HiA+7VMj4Bt6qCbzmYBy1WzpC5ppKtFFtSDzrOMa+
zB+UU3JPP3p8MdVfVsHRr/2I/Bpx87UCr8XSeSIkp8rSebOsXgHPUzUIc6hE2HOs4bmFIMt6omR9
RVZcuUWRVHg3M25MiRWhfvNu6PrcsZG6m3nEn3PROomiOH2Xb9FwvXqxAmNQGH3hVi5sx+blxfE+
GYuPddZtlvvMmHdzNB51TbqbV1i7dqAbGdjNjne1hdr5yDPgfx5y4pIXtSHJS9sq+Yp3Id9W6U/X
T1sboDhWY99Un8z4Xi3vIuUhsstgNe8kSnK2r2xqgTRXp67Vv2cj9yf0VinlLmFACFsoOtOxAdkj
KXYjVGzY10i/ZsD4PfKs1jJ8wz/Bdm70lOclrF0bY7XSFDuVYjt7NcmJ6Lk3Spne4KxhFiDfzhF2
6fDjz1VXbzUOnr5jjFrNm0mU236SHUnqqVh/hcQQafgotPaSlftWfmxXwIuR9Ro936LtRnqLaW48
yZQ4Om0obMcma0CSZ/K5i+c1jDy5Z6gyE78ldnYPUv7QsaNETjRvasOTlS9uYrwIeeCKwU2M7218
yfhbIsHZJu2EeF9Ky4/EQ9cvzjpHBHdlrq2JQ1Iq3rCSPZxya/B0LID/vdxudJi0WL41yOqmyTCv
G1KgMLzRld4VxddqTtt0piV4L2s6MHuXauqmbr4qy3LSaIv3xBv73qtmzC4ZKzDmxtcrii9rQI1S
nCK7WqnghCMlldYqjTDWvFkGa0hM0LkBTbXbyLAa7afWsBt9oCSwAT8aRjf5i8R3o/a7UWcsEGeB
PEubJP/sKtORRxk08mjy2bgqTk0IhmYJzlnNq8xsmwBRGgs+k+JRok+US4ljAnNLzVXTuHO4fcmc
d4pon6Tsfhm13WB94AOgjn8gYxWIkEMX4oIXxhsEpidM1vt0t/ZM3oTGcwN0pPA6Ydy8resgtheg
gm4T2jTi6sFU31fze5DCvcyhqmi8AWD3Srn0TQmych7mY7PWfAf2r0ZK73JNv+YpYRd6vV3nZcf8
7qrhoiN3Y433aYqNZyHjdiQqYHAKhMlJ5gRrBlcA9dc4QMzqVe4+W2nyMZRHLXF1iQWL+KHYmd/U
qML1SaHXHabET7lRK+4+tFEvkkxXWpZtvzbbgkFkmCleGVHQJbtJepyUs9UwZGzhpmhv5uYc09Lf
2o9kDNq1Q0fIAx2cGS3I6ca3hVluOZhBg0Aa1h13kHIsohqYOnrUdOio2nYQoDZVR7dMN9urRzM2
N53U+y185SgeO+MlVXVnQHkmuhi7/FWUP4l9GEgv53bftHRcDNgcPYxBqu6MpXNHjFNZeVHgKBN0
5Wkcg3j4GKXZGZL1XIgRIzHGYtRPM8ZxF2/mhHE2xPBsPdRR5wLjblZZc0fcT72hcMtn9MwkXy9u
zXiYSG4nZjg2iGGj5IWL7LZTmAitxk+FKViqrt3tUp7m8lyWJXRFHwzxwsiA8ZwUO5ZSs7rxo67e
skVskW4sZm1LOO5bpACN9jdWVNCzp5lX46y1m6kRDiwqrAPoQlp6YfMr5xkcxpLhN9KW3XvNlO9m
6ZP+zFmBcy192WRozTZ4IXMwR0sCNO1SfmkQhxvOR4MxWxY/aAx4yLGN2aQMOmFRH1vcQ3bdbbCc
EFqmAymjE8UvDTxrzcMpjanT09ZlN7FFOvU8Q1n3UYWmG0fviJNBEWNEbx7j7KPTFYZU7NxK34GC
6fBAocCw7Xjwa/FQqjX1V+Kl8qUKQbqxU/Gu9tN22qraQbN5ijmkJSqYYXmZzcdcbA3pG/HF0+Lc
YVWCmwJPdWrNTUVvCIGXCEa/tCRRR3Tai6z2bj3wr5S0WXhfdlc80w5xBTt1Osfck7f89TD+VlRM
APYd9JhnRnqQ3Uol42hpRArjaLqtv61Mil77oJPwkQ1vLfyrLpeumlwEwBlQNrbWhzb8Yo0iIBii
TV65LcpIGF5Z0bdp54sUfsrDT8cblA6Xss3gSUe16VK3W/jUfPoMXlJt4TginY0bBphkf68tj2M8
+uZwZliEsCVtDKbdBpB4JmHUM3tPtjJXN6xd2pRne/2lVbxLbMtLrKts+pLOHtY43DYcH3Fq7Bet
3hi4+yT1edaYPan856r1Cutira/rOjlLlHOrHHVaBZlQiiVLeJmjVRgPqVj3YUafDu2XlFiirM9M
ecluzKb1seTnNjqb86uaUnHH48bo0Kao00O557k+K9QtUcqLuHodOu3QLByM1lebkUc62SRcrNSF
vC+ZpISMglsdkoIBRc/hvJKTQeb5RtHRbfTv+WZqyK2t3JaOaW41m9UyP/gANyWNSWvaDlwBD4/h
WZRyMjTiTBiD3gfggdyQh5p1sfMVo2NQhe+1NnhTaPs1FYIk8HDNtZMP/Coy0+m8DO4JteNukt9t
g92U2k5l4FfHb1ra7gmCB31lDytGHYU5nGLu9Eba2PWPXezCOmBy+1R0jyixLPvZzBHcjPpAChZQ
DX1Y8z3KoxNKFw2lVNX2k+idhj1mVb9XaWmnRaMrwn1WFo6BBSfCQ2ILBEwlcqp09rs62RdKvMOA
d1zxsaAsuWMb7UzpYNf6vs4/W3D3eOz9uH/WUSpVC+yfRzuRLtXE+Mt6GZLIn3SwqnINEja4jNOp
pLXKaZOk6jKZbzohMvbwtegqDwZNYXhHuInTQ9p01PYJi6uAq9R7JY6ckB20i36M0HjkT3tmWFxy
lMCk5qviduavFHFl7FZnQs4bkXHCpnJJR/Qnq3vvMEvNQ4MGy2IOKJgJqgVQeRjkoJ3s+6TBM6ml
4322thdIZGpu25fI3h9p0yWaxlL61hWNZ7x/W8nznZcTvgaG490+Ku5L61Ukh8Iw9mlIomH/Itbz
UpeOgGFtOFXWmeQOQ3Gz9Utuv9UxdCqFgxdtwojvTQxKeqTCVL+TsrPNq9qd9BlWFJ0MF5BQI25h
agWe01mcBs75SHkp1RKfKYzqmp7mngZ0ZiQ7WPxcYPtm3tS2cVoIj8irhwkSpryxlgxMK+MTe5LT
Kyj2K+cb8wbaxf1ULo6qngsVsyFWobznXLRyLjTqXFFRPaaOlMEbL7Xb5e19yqKvQmlcsyjwl1IX
WDPP4g+sInfIV3azFt4lyZdlJw6GIHxFUAQC+AF9RVKeS+m+SENfUtptIw/7AqYzEQ26KcxLkrkd
nYqJ8arCJED5RCFTbaTUCGw0Ih3xVt3ICuszYUZMlPtFoxHP3+P1XrIgnCdg+K/Obo+tikFwX/Vn
wYGG8OurE7t8YnVr4R/WtNzprK8KYjWuJmQX413ovCpbHFKwOj0YRFrutJiqYRCeBmqiAcG3WXXX
iOtccI98R3wmudK9bIy3tslcfVTO0vKu430Z7MSVoxB/1XqUh2Ez6V9htZOUICfofBnHnTbcp8vP
ZIdODjdv5a8lDCKjpI21Rsch/6WI+26K3J6lwJnywUgJBXFmwpLD9huBQO3ORwCYr1T7lqgRJTaz
dyxjXE5xGm4V2ItlDIbsR25Andf0Npamd+IBo2mMG9Tr+1Xm+2VJixF2u9huN7EJKIOWbtxZ6lFX
HuyIgTonInVndFsUgo6RTETDVxz66bmZmquoiqvN5ysHQlEW0IPyk45hM1Qzqs7kVABKRtt7XfFL
xoGkDWswDc9hSR04z26mg1Oq8Db5vShvSf6FY3atb1fhMZS/hlraNonEKWJhML0bjO+JN3fG6Vhy
puj2S2or9BPvVn3prJbne3VnINpmrgPM3ZtZMz2pybaiq2gsc1/NiZOnDlUpFELxoLeXlUVdBnVx
YmxAgsZ5SzJfOJTbaMCDBJwqSXOworn04hRSh+GlZEgXx+e1QeDN2eUnoM/G2bPr9UiiKfOWj1k6
D2XprF3h1LyBu5ZdAfKP2Ra8gZ+m8ldWr+6I02ZsXgdOknaovZqDrvhQB8B5pAvEuqRGAFUy5H0g
lOWxz97NlWptUY741njtQQkuRF/C51pcYbl4qFtBI3ga2G86U8EKdXRTOvUysmEpMvpZiu+Ij9Ry
19nkS/aZI6nXqQhMmoikgTaOaLqSnyyLn3rMy9wBGcMeadUdVXpXuUpNT/4/OFk9PkTWqafebY1z
sjq2DKDXftyy6WOo5XW96v3dwHnYmhkKKuwkz6w1ht6Yn3s6jLx7D4dXW32ZOSun4i4ZFbxywzYB
S1CGIBtfRTV9FLbhZ3xhyVNm3ZyWMiLnfV7m+BtPHSZnO3+aoV0lanLgE74mTpFhBqXSNzlDw4JA
MkU8LLQ6Zi+5Ay2bxBOsIyoVRbhriwykNnaM8Qf4+WiPJJZIFZa+cjsm1ibWk32PbdjWzI2lvFkx
K0ZRFWkEsPsajI7YbzEBvbLcZ9AvIaWJKlE0GyBc7Zem79eWWt+4S5WjjDIwaKFTtu88R330i/A2
HKnu3IZ+NDGVw34qxwPf5OzkHG+2EchTUEyYcWm0iwEXm93j8+TeicO9XT2pzdWkqatDvrkWwrxx
8YNuZmO8arJ8qY3Ynbt3KXxPmJkNPeH2NTUboqxNPWB0uyij6TE+OsasLUWaGg0MrnR3YKEObpg/
7MD69zxcYRxg2KqlU2mJGy/w97ly0UptCODxpZXXsh7h9VvHvO01GzAYd39Q4f49w4YR0MA2NUNw
eBq/xaTFQzqUwjQ+cuszzy/hqgZYC2DE9O2SnfSp/8PQXL7NxP85M1dURZDXYd8STcTv6wd7CUHH
DrtPDPOe6qZb49v0sCU5qlf7tfSHD/efRiz8Nv2vOQ7jHOO3WCahW7C29BcY8G5htGNgf3CHHSu3
/uM6q1uW2L8+2C2HxLZUFTLjtwuZyUYzyEb3WeCgNImEm4Bv/vtc6rcspb/kUlUTljCgJHSBkP3P
+0Kd26YkbPXzFvx826GYXmIGU9TjB43tGljYvQSLCPLv4v4pK0i9ZRD99vE0nfhyWeeLMxTx25XM
ujZuRad83rZGIrt1DqYFD4+XV3jpAyKt0wccEbvbQuPbYo/RC4kACVonfVfuo4dhpwSkbgTxvgv+
cFH+ww2lWVwRFGQTg9vvFwWqGQS9bz41v36st4Vfvd52nTDkdcL7P205+Q/fMSyObBhQjlyH3/Xq
YRLyQnPwSTXplLJGHTL86fn4D8NHfrJsK4LRn2L9lRX1N6YkxR6AJ2f4TH4YktS7wrMgZGlweldT
nTQQgeVM+z71//TR/kqd/e0LZghp8eMNgfft9/j1BbPALTWOm2t0y6t+WbyYhQWDn7JgmMYOmwL6
y1vmRm7y0p7+yAD9GzXiwyq6YQjNhF7SfhuG2qT0KeY88+sZGbqYlqagD4AN+fRk4rpYARW67c3q
WQcRmC7/26tFlMkmvrM81dGfbuQxkusfHjmIq3/f9zc+6wY/mbdn7/dnrjTb0ID6s8dp07W4czBL
Tev0U5Aw5LBA6yPi/mPkFV5tLf5I6+TJSPujYZhePHd+lna7ydZkAM/+uVQ4zDNZQ+LXvoYl6M3r
bN3aQpt9OATYWNnypHKiqpC8aApOYdsXJe92BhFxxYpshJXSsL/65n3QX6d43GWt4d4mvonBuk9C
HRB52oPFmiVVeuwNTirtFtow+1P53XBG9uniYisnQkjdD5XsG53sh8191KEWR7QQfA6F1XW8yXY9
XnA7aQ8rumWbmSREfiTyHfv0DmTPXHIafEn7NQxv02CwFA+IQ11hV6P7tWQGtsrD1sr6zzlsdpER
7XSjORRMNcZUp08m/FLe20v8YuvLkcnDjuy8r7qaDlJP5kZRMCAzk56V2iSixsahwqZB8gmISuaZ
9QvL/8gTMUzsJA1JCuGFBElPabud1Rc7aSxwj1iuwcK9kVN6re2zhjaqiIZJZOQM+tca4+WeuiDC
WSTpvEAb9SiQUxN5eB/DbTkdEzqgDlllRJnCP+IU1bzPJpZmFG8tHY8wx41M86DMzS5WkI/UsL8L
Y32bpjewB4JBL0+ygsuKIKQySh5H2762DGxG+TFfETy66WizdQtRYZ5uARi4LDG9jJV+XBKTtXOG
YzInFCTSGYFFro2FalMsD7MpbRTtoY/UYFxupE7vK9iYpPKFqAdXRkAIiyxYWercxZ99Ivna0j1G
2VPUIsSUX1ijWG9wwC/uE3Uzepo2XopemNtpMZmRTvdNR2dtz2nCnrwUW5iVkChU78r+p2zay7Qs
Jw4fGsV2G+LhsaTvKKuYcVENy2Inse/cysCWqkn6kdSnOCzvczTPWNTHaQzFRukfhkm9S1TNAVS5
TUGdWq6urJ3cMhzYhxHL9mCu0S/vyQHalfXi62O0jUNib2EhtIGljv2xyS6h8k2XFDYHc4V0zWip
iu8pO07p3pSZ5y+XieDJ+SsOQyciMaBaGsemF++wpuux+qyr3IZi9LsOpUihzrdCZqFAVed+8Usm
MCm8ms3wWjM/+3TdNcx48p4Ss6LJRUNKpo8+/MWiDfIGiPOx27OxFOA3QDJp2iF3p/SYCYZbRKHC
XdPqLqZRn/niDK3XNuloK14ejg84XRW+qOR50LOj0ZtYSd767GRI+0T/koWNonFWekq/fHCJaA4M
WLipmXiE5qskm05on+LlTlvhJKOXKn2yM+TVhOUIdu4U2rOBB3cgAsc0yXk1oMyT0xralzi/5cSM
d1HYBrb03BREcyTWkfSnYxpDw4k5vWq55MXrB53So2yMtDgRHqqykB6lInnLLQTGrhEvk4FSW8mJ
eteMmoS83mDyj7OdKacvU2vctWniqiAMxlq/QUbtygZUs9GOBYXYZI2/rCx9S0gk4OGXFLdR5NbT
atxgiUT1ZOcC3wHhWxi/l3wNGrQWRUcnNPu7PxQPMLS/VTUaY2lbplxj2qH8XmnX61rTFyucOskZ
zpJh7sba3bLKtdc4gMLzuMl86Q9n/L+PeE1W+bWKRf1J2fJbKYXfTraLrvosqpdFnKPpUcbl8d8/
2L9PU36FpQvKImHL2u+fq8gwkg669Tlub2UvUMdW8ovtH7c9/Lv24uUudI5HFVSYpEIu79+KFYXJ
eNykFkXh5JlbvrIQh9Tq1JvibQmkx//+mdS/ap9/lij//HW3b/Nvvy7JR6Glig2SSuYVvaflJup8
R+v+KmeQd3X7oIdU3gt4lKU8heG5WUjnTk5TGSTRQ5E8jdQwWqcWTjlNn3GP21i/5eAfk/Faaj9t
dhbSg1499fxvdq8H2pzuRCsHNZkDXblrFUgeIhqm6HsEIsADax3U5dPCBRkmL9b8IdRTltZ39VK5
dq86M3F4KipaP+xkumozOZAHohlkcDWgHvArs+Sb+WNUX83wMGS/IvbFdvpZ1WVckQxViIPRUMpR
T/TyIulPCnGAGU7cztBPIor3c5pdxpSM3frDqJ+XiLQWKzrW5AMm/cVu70pUPUUSHDkPc3wvkW/T
TOu57oAHuswVQmyx3rptzlsAWZyztu13Fe0uXrYPKM1AIyLGUq9qMr3IWLMYiB2UMNLdtMhdQjqw
yOO7ZDpb0BGQQNVB9GiL7kziJkqnQV6Yvo482vI6U5Jol2DHUyoEIOwh1Ue5Fieex21VcZYyZrOj
lXmvvsPmkWXv+kwsYZ+DSVheG+cXCQq1SON9C52LcoUGxYIW+diG4L0tUhGRpSE6UYZ7KY0sDGKl
K6slywcRPjLiVqTMy+dLFO+6bCT/hpjrOCV/Dy0QC7cmTZeM0wjW9FCu5rGKUn9umFWla6DH9r6f
L3Ux9JvK0l+yPHwCETolGeK9fbXqdl/M1TsxiB4q+9EsBAmMNRE9U2ziOr0xlgMCJRN/S8PqoRr7
sRvR0+G9nKxWtnb/1HeyZ3bDr3EhqHhwV/UO83FjXcfuGBYxSpZEuIMg5KKluojFsRRMkqpoGymS
E0WsCgVCYfCK9nkVzWshZRd43cfRik9WKDQmYfB46SPzGz3ai5HR3C3fKMWGRMBVR6dkYXwZtIdS
7G+lhsFtmRiXcSazLomlnSYIikEfpe7bhB3H7oWkFZDIZzUOd9UiyLNDlUBvWSsBZ4LLv1cOll08
1WJ4ZE/Rp1bYnohYJsgnSEL9PDcsupiyQz5cMrPfreHiT6bkWP11QU5cXxX+ROb1gcGoQZTUU6Rc
KCQRDapGyIEczBrrRqRCuUCMPd3yGqTlNmMumkMEDDPJDFvSbLqSm7PnX69xPmChwWYzq8vJtghu
t4cHSluyk2CSc3ESa/QsDSNVN7lVy9TskxseN1BIt4xi4+naIiIlLVOCYTbvOQ33phWd+0S4ap2d
SZB5bAAz0xKfGHrWjOs2trPDnLSAYFJBF9pah9DG1t6YWN6JFJKTP/Cqf3wv/qYXWctqGFM2/1Ij
V2dBu5u7hU8z7jCPMg/ptg2I5jK+MJ2KwLj/7y9l4z+IEv98Kd8Epr+9lKdx7bNUIQNlPSeQapY6
+jcMVBqNvc39X6QvdbIeky7dZQohDvqGqtnHB+KzT95LiJhnH7Jb9eEpUgQA/exLlnRiNuLZKUFQ
E+CobGA24/a3NScqxUdZCN8a2QXDs6Mr9tMwE52yVMEsQ5nLveJljKVnK98a43sDkdzob/MgOY3g
qc3Jab1t6Wqlq8Ypkc1vmXaq2mcpDoErvjPx2sakfHwvXU9mXHokVpByDvlPbgJpmk9RqZKMbPK2
ywVhs+bi6DR6ckVyhNYyKEHpNbRtoqSfQ3cmoTCYm3mP1/qWuN9X8bYoWuT83sXG+Z0ONPO8Tiup
2MpriA0cVFEMBtk1GRI6VVeE85wd2E2jnlWLSDYsiismviW5s8ZnzdgOce0nvBGlmEkNiUcdCYRT
/SUxlGhsojEZm5htFsRlfVxq8SUTez8Y0Bmrz24ht4vHe9K8zrxmEaUBiv2ePdOh4asjUETIvNHk
cgZVl/q9SV6FalcbMdHIJO92Onl6Gbn1mrjAbIJZJay4p0kNvubCief9suRbaPlt3z9VHSvK9JUx
Pj+2NJ3YUHYTIY0YDeD7OGnHoz3lx0Q566vhdUwweRmzOH0J9PRdkHgxwVGSROcNGqkqseUMtd8X
mKib7ViQDBA9CeOxFuxfo+jvGVRhEIw4GDKCtIaZ01/GGx6+mdniRTVvQPJZbsm0KVdixQFpDbnD
iEAML6KQQOAIqU+CpSfxd/LVlXgKAj4L6JiVjMg5T+hbwKI6empq79UfEGZCLAbVlBwMy3KVaKQY
aOgKwdI6Anmy1lUXAOLskOi3jCJx5Mfn4XQYra+04mZVQanTHE8exYD2IWvQqyrktPA7Ooywu1fW
J3Wg1I+8LK93ykJQBl1RSuwMAYhYshk1H2d8h8xaGpu9bHH0sE50LEQ19x1QVu5XjU4FIY4JcKxx
VWwMBHJ7qBk9dmS4sE1w2wPZkQSJ8b64wTnHONe8WON+QHwimrWPP1XxJlV+H5deGpdAZyQtNnRK
4mgDzXW5H0k5uSviUve7nkHFwFmfGdVR9NVuZMvE3C87yMOz8SaxK4Xgx5GomnIicXDiwAnDfR0/
ruppqj5lRlom/oe4f6nkB7vyhSwFEkidxDpFRn9j55fSTJaFrHtliWu2tO4zDDIaMHUh9Y5p6UTW
tm6GIzeODS+zpR2xlpuMU0v+X5K6o3DJlsmTNJbC56aXWhxBgjbJnnHQ22RUaqdGZ3GmoZK9dRoK
QLDQmLd6WrlTQhFjMgee4hYwkVmckOTnsZ3rTdVr3ooNH0Nndm93EhPT5VtvCT0EwOQ0Fbw15nVH
cAWkQPqkSpE3VvbhxjXNFS4p+KJp/tCzdLtmgFl1fNuIsY2K6D6re5SvZvpRRcqgXBwgbQ8IxC52
maAzLa/u7UNGaGPdz144vQ7Zsk16Uk/t+FnrLB54uvrM2pWKeR5IIazkgr07Jcfq4NYxopl+I4Nz
eQ1Gxo22xGLfW6ZXXB8j7UsiHi000AEhcaLa9jpMJbXMOpUYNB6PTYhhPmlJfLwoBOpVCnCtjs2G
kP0+f0xmOA1mJgrlUwkOlvcvc/Yq8rNQKs/qT/JCthNnsfycxnDW5XiJ6+8mV6Dt4eKRgGq4hLSn
2k+yL2BU12xeRP25rA9pNFG5v5e8DywpxaOLAsFbbM5rX5I7vsujUj5Koz/hiBtS+ZHYz8+cgt1u
mp8VHHAMD3kyE8YXkPnK4h+DTe/Fbu0e6vGpA6uYRq4IqHqiBKP0EtuPKdWwxkW90WVG9KPVAthd
BOSRBmRb7GwigJP2omrAsSLxBTO2Vbdcop1dk9nRYt2bAH7tQvTJbQKqXkwwFnumww39lUiKFnO/
pfwUw7skYbWcfHt+l8mbSwpXNx/r5udmue6kfQx1Z9i4yJbN3IfeEt7VuA+zeRvKbLwD+kyiyC3q
iyJ///8Ts3wX8kuC5yIEKgW5SJDC5IlACKsMqvaWg+6vJiwHqV9FGTRavIlqVnWv+svSvkyVeQ3j
GyWkHruFapMmDCFqOmltAcD2DS16aXpgWtNPEaFIr/DqCMccbX2f3h6RzvQUApU93YhAuM7KShbZ
BKO0YETu5KjfzGr+QCJPYCMPzsmyrcSJYv5uLKnCSY3nl/HHAFE39Qd0/TlcwJ4srsqKI7TFdJUL
X6PNKE0ITax+1jB7k/GqoVmjUeIrCcgi9f6HvTNpbly7svV/qTluoG8G7w1IgGAjilSf0gQhMZXo
+x6//n3Iun6WKFXS5VlFVFSEK+y8NhIgcM4+e6/1LRQDDkxNF7LatlOktcRyoEgFzR3DgVGl9fd+
+hKlLPEWzpNA2WhJp0L8mVRk/YOrzxum6Zc/JZBkqp+5agVpIf0ZdW9Fld8gK1rXHced5C0EmJXO
yplceAp5yB6pNmJ/jPGZKYX+MHTphfSIb476uq5qmmapmoJn6ewMXrZCrJrFeGK53tRu6M6ps/La
dP5c530zt1N1Q2SUpomMCg3tLKNi6uBo1dWIFTg5wrxbN0wE+iscHot/IQr267Bpvhj99tndTLv7
rENSVRFRKOp4mgddg53Z4Uu8JPoT6Y8tbC6NHr4OdT5d7LdJ4UMBayZTm2kaFgcL5fU7fooLP9Bv
l/RZ2+Lj3VhnI4RQ11r+bzwNK1hQ7BFrTF5b/x7n6IKMgf3FyNZv+kufrjd3bT7cUCVrhNGE3NCV
+jvGPLozrsfjsDQX2jI9FA/t7tLbYXzTCNINmWwL3cSN+sUy1yREqfXpdMrY3jN9XKT1qYoeaY0j
qkAQGlbHWDoAuVtqGkKT5KaEhmOmd432InkPHWaMTL2dvIEqurPjJlmRFOckabkwYYpBhDJ+pgh1
GxQsHfp8YJA25OJlGV7P6K0SYnsF2SdnYQqhDVfpfQj+rxQAlcYoRiMMpEAD/XpTUKiN5TaY9RXy
ThwkO67uQ1IgLHAxWUvLkq88gh0PAIaF6yDgQeiRzKQWQuJthBw3AhLW4Ja8lvKHvL0LWKOHm8R8
mCoUzenrhW/u28/gn0/1PDCtELO29prphJKU6f8mYcqqOUirpCU4V7tfX5oBSt9+CiwlksiEU9TP
Z9hZZPSBaRVc0HQV2YYJubGWdHVNXlXy7hzBvpRMCY/gSweW1eSflzx7WUdDkjMvLfnUO5tqHFsr
wpRl9uStx3xRMcdFbWjZ1qWp8aU7PVvOzCTjPOAVp5oabDHYwiKxg4Pvqrj9lhrgPNroFxJWL11x
/vMPX2UyhiUBEtxoDXMwvZXr+wtvy7ffoC4rJlNUxVCMsy5AlsZGLDclGwEoZjt2cC8sB3qx0Tq6
GEL+/c/24WJnp37DjwFwTuWpm1OddkgR7ron7wohB17sReX2O87sl+KK5nXyyzr64Zpnu0JY1kFb
tOVvGsVBWs9bnb4SL+Iovl+v/3kdcx4Jf/illK6XtIoH2S/l7cSDHNbSbbekCl7IO3+VX3gvLj3K
cwFDVndpEdfz5cbl6CBRootBCyew8TocovXwML55/9ZubjL5mAki+I/nr/LDLapFXghWhPhxIxyM
1bT2VrWNGMuhXb66tKp8++J/uNZZ176ITKmT8+FUU26b6XNTXlBLqV9H9GzgHy5w9uJHslLXvWS8
mz4tiLbbeK23D3QsZRECcyDMIGghExKUAD5+E6USIuz2qleAOAywEBpQWlF3kPMbdI4t88IyBJ+L
XRU/RRGPj7LRAN8T7clI3KrYVPT1DIMzlX5M2T8YEgeC8NBGVbXkBlfW2JBKXG5FQHicFdeVLFxa
ur75DJCHGJbON64hWDgrJ6pQ7IohFt6sO2nVu93upC/ie9Zn+5K05pvK8tOFzpZmAyZuxc7+Jm79
de3SW10F/8pS8s26JYFkpiBXcIgg9vv8LgrgxPvK9N6iTbVpbzgUL9pVvkFgc5NdjGL87tv+eDHj
7Ns2CJDKC1N8r2xp1f2Uh4XvmDZRGcfxHlVheLhYjF24O+Ps1yriv3+tcctg+gWZ8zJZ9Hawm+/u
3/nSNGNWh1mGrn2R8AxeXxq1Mpysct8hvZzQFvx5j5G/mZfCKxJRWiFAU0zjbNtUakmWOsv/BQYa
1+jOx5eedDJCCcwnkWjtRA5g1aDcNmaB1IRjdh6CVJsEFffue5ckTzENRKPLG6wq+lEoFdjM2E0y
9V4AIi90FHgSqE3o2COF2p//8t8fYT6sE2d7Vp3S9q1Z9OZSg+b4vMJeF47l5itrU15Y1ef/rS97
1Ydrnb3UKVpTQxuGk0A8ehw6AvkovXHbFa+B/C4zgbtwaxfW2PMzTNkXtIYs1lhHWg2b2PHxRS1Q
C/Gq+Uug8MxuLp1q5lX1D3d4fqpJzG7oOKadMLo6MKXdYWcesVmB/58/qLlERcwbkbVcLtQLCaff
aNU+rfjW/NF92L56f1SEPBi4tn8r3TVX8kN8IzvldbxmMrmb5/fFY/UaQhn8F74y/duy/J+/rXX2
EcRBW5KWO5xSQaMPOzKAY9aLiczTj2VdYU5k/FCtzVJdBlBzU7pYTA/CnrMy/tas3CY6247Y2I0V
wOE40Qtf9fEvFT+SXN+WMfYP+uklrkpLu9WRi0uMRhUwc2ZJzle5MknP0opjVI92qj0MDByTbrRH
euXGfU/3tKiSpTECbaqeKnznUh0iEGOPKJkKgA0aKGKAQDSBuhyQqIaMx6T3jDFDJgqOMWxE4qk7
ZSvE8lJqn//8nn5b7Ju6qqgK2gfrvIlQjjWKYF7TYCwXeeTjI4zcpE3cP1/l+4rqw2XOSm05ZUZY
xXNL5PfGtabhbnub6abcEHfzYNIe+Te2SkoQyzRERVPB9pyt8pEigaiJxpMheIse30/PmL73Igz8
HqkdaBhJH0FDcemz/1oKaNT6cwknSlz5/HmKeqXliJHe5rR47YoJkO2t0k3mxHeXmiTfjPm4FLdm
wHgkK/JcUcIAv6HeL9BtSyuESU0BsXdVrOYNbVzhMyTKgE/eK7e/03wvbaNf1zfuU0R/OQusNeX3
tv7hg6+DSRWlonqbmHOH0k4SL0VIfvMkmYorqmTIsimb50X40BHKm3b5e+3oRApQEasbEpoGh0Ow
613S3H9ThWDxFKH0mRLIPwq5z+sXCKs6D8yCnaghBYC2nbDEg0iPf8k3vQrvLj2+b7Y+XdIMSeWK
Iv2781+vlZtcKYSeC4pLeUmS3lu6pI51gSVvL2198tevnCkxh1BkVboq6+fdu5rAxyGeRjYj3spV
iop3Pl5jKniMnlNnop+Xuwl9Q5e5kFMeEUOOImsjqN/FJYWS/HUf5u+CqljSdH7VL3aDNklRMsrT
aZatj6+xE9zNZ6vcJQeI0k/nbzXvFuYClYcL/mCl3a972mTeU+Bc+hFk4+tbzMdqzosEDgjUX2er
BGTgKLKq+pTDa1DSQ5W+4DQBU7iLpjsYMn5KeyqEC8hYmYYzeUmMbBgjmYnbBeKKHMhlWiD/aDaj
JNqoWICQHxlK0ZPnLPLaFq8ZqcalKLgM+3wAZwb+aDG618qfbXyfFAdFepqhd5kX0iEn270mTrTZ
mlZ50KRondKZh2OOVftH5jPV1sqrUAQlFB6niKExXbY8Y9pYz8Rd0Z5Rzy1TA6mKTxpmHIyvuBnj
Rz0anE4voaqLe44v+2oanKhDWwQivAiuFPmqn8QFMpxF2lR7afYVYrD3spWh9KSiMenh/jJN3qpG
zkgewSKwJKkQnTF80lGSBl25VAhCFCfOyvm9JpeOmb8FJXN6NdmgDNvQiYTj3C+LBAKCDuAan7yc
bjU1dXrkHGOCoS9+FbCBhcEbgRtkLZBqRpapEhU4U3U3w3yW8CAkS0CjySmwe2XI2aIMDXRjGSfC
Wun1jZxG5OSZMLlYMQqY0F4HVgYftqos4DUua/lRRHQtMncJ9H2QTICjR2xvpC2RmDlc+2K+Yni5
kQIca7m4U3N0CZDPIk6NqYZkaqSNGlxXMtYtWbE78yjHhgu0QxL3zJ/M+qbhaQ3NrPqquDhv8Sje
ChoBOmW5FlEmz8wUyT9EyiaM3/WeSSr/jPUWD5yr0PCW8h3+2UWDXpzMGxWKXo3Ypb7K1GtP/kWQ
Z8r/RqrvDUZ5YrwX1V9BQUJeP2OYqdUjBJnSHfM2u6+vjKywzfZBVV7H6X3wiK0NeeHcVgC7la04
GGQD45ja7ZqXxhtWIC34xzsoLaIT+ArO/V8RyrpMeYj73cQOIjSBq/uM9OX3gahMgfmwDyoeWiHM
Ck+uiE68bbTnghywepgcAnsYBoLLaqB9pczBmKmKSXlkSwY00e3LqHqXjTsZYbpO3F4ZFfQDEMXB
WQCMI+s2+bSOIQbrNPtp1k8JuPgEcUpW2aFFHtGP0pycPHV57wHohraf1XsyaDYjlDFfS/GHMd3V
LFdOMP2ZT+H0ziiczLV9LFoXaptLS8jZzkGspjoU03DSjF9N9h4M4oWS4jvDw+dF6qx40gOj0uRI
+ZUVg1tVYGBKbH8isSJQFTIJ1WOlb/B6rzLTe8LgOfOJbqrZtVAm2MLvJLSTGrz2tie6NiiAkUD9
TKXZWmiEjjZo61EE1qwBfcHallrTVUeqbyUUrtQKuEWzX52anCixmE/CjvbN1jb5FnuDcJW8gTHU
YzoP3KCux6VHFqogXucCwbF9uUjD5LrvFKdpE0dDJDgV9xIFSRC1O7D77xYMgkEXH1syPq0Q0cOg
uuRczyrAzBdtDfJGMmVwM7xbQ83wgZO3kr3MgUO1CstGSh1fkdy2yADoCLZSGW6rX9XNydDiN9Bn
iNdTrKHjFg8Ig/FsLVRHvQqcyGIei1kdvkUBVAG5gTeZaEJgVo1pvc1H1UL1iU+0FZWVnFes86eB
c5NS+nuyildi3q176ZcQ3Ys6Iw3RLTplmfANA9UjihL4fKxjkX9hWV1aIKfH1t9ISoVqsX0Oq+5F
m8UUEMfVq6bz1u14z6Te10RH9m8Dg9rG2HY8W1h0m6JE4ZO0pyyX7dC7nQbJVVK0M4yLazjvE9mj
gt7aKeDRoiOptLyBSb5W4UARGwQB1JIhm/CzFbI7xm+T7yEkNzYyqjRFJ6OW9Lxcip0eDZaxCtcl
IsSVAS1UHqKV76FtrWbaKiFsPtFRoxXbuaKuorC8NcZwZfl4EebeHq6DkiZDRlJeG9O2NBEW6C5G
dSmhlMr6ba3DJjJeixFWX1RfScj8qPgOmRLuMuY40Dzstjrp8quYXGXWsAOrvZSj7CHpforBiN3q
hw9VoO5PRc9CIq3YkW0/952hpGYQsA90LyOgmpJZXsJEH6L/0kO+UBN+PMc2gwmIjOsaj2zIlyCy
y4vbtLeIWCDEeNx6sC9qSXkZDeGK3Nb92PvXJKkB0miKg5oQ9zQ9G1W9ioG8l616Q2CzHakmSs2b
qvYOxRAcG8tfyjyqkbSOrERYkRbEGhRs3NAyzTjbeVntlFZwN07HkljG1COFJ3fKWN8OYoQkN1sJ
1XVXcdsdcyQszDJufmUA+s+ZbxqbFZ+5o0EpUiZ/WzGpC1pU0syxa59jdo/2iclcAU1xZkfluBIM
lGKGJzyk8+h+nqanKmylfR/8lKRoG5vvFrufIBcwIPmZDSEnYVwFvIARXZSB6Lu6Ei6zyF/4KJ+G
Ds3P+K5aOiJY/85ryGFQX8UOb1D/mAapa2otXpc7oxLsksW8ME5JdQwkzL6yEyZGYQ9Rf9P24zGR
yd6wyjsMdT9SLPKh+DPx+WakF8m/ZXNDJj1nO98IqclD4i8ky4fWKPYaSRypiuRB1tB1sVBZTKUw
4a5NL3Ln1cpXUpAW7PXw5h2vM9byYGzy3F+DRXMlqgiispceAMGkwsnV4iuejnqjryokyqLCsNMn
pC27DVsBXaR6YYeQvvTokP6jCOBoAX16PmJ8PlxM8LWGIR1OyiG78lzJzlaBuUAJStT4Agro62zh
U+7rCw2vi5c92zeUejQlTx5OpWMc8muZnrFip9vcFRxvFV2rCDQwca0uFdVfHb5nd3s2yRhgN2aB
bP4iR2O2OpibvqWgHxw01he9pvLcV/rU85ovZpo4iTVRkb6ct40Y7bnAo60d64RA01+z1LNCvM7T
GgbU8gFPGAdisn+X2mPFYvMjQR13aQBw6W9xdst+OZZaj8lpPorr5QJG8DMZpAt/WR5QBl6a0H45
zZ3d89n4RpHqRCtN71ff+LZvEhPv20O7/3PHxvpyTJs1xBzt0RCoZEOcu4tTyJ+V1ue/TFUgNQ63
nZz2q7i4k8LChgp32/iaI7QaxB3WP1SiYJ74uHzoztqmq2k+ohFCvXNbKiRvjR0SYAiOOAaBaWJO
OuDLQy7lTVcyi1GPhl0cAztX+f8dyxe6tT2nHUSjfcgigzyylFZ+2O0VyEhy1QFvC1YmQJloKnaW
eBtWys8SZWRb6Q9zjnPPicJMxM3Q6Y4kBkR8yTahU49JXNDnu/Fgg6A3RkO7EikafV1z1fqZlOMV
nkQyX6hhaoXji/wI3wuSiPAwysdQqJ5M6U2krOFAf9MHHmoKBtNitYrifT/uarAO0qg/+tGwl830
tsuXiRxgvjSs60bT6G2LOWqviOpL6YoDD8aE1mZtCXHctVq1GPVTBemzJpks0C0W1676hSjzQjn5
zVr08XeVzsYtWdplJaz100BVxkEmVfAjbuLh9OfX52s/5fPr83uR+NAeGiON5M0QEev8SWjqMrIJ
4LoDFbYY73Uq8YeL3e/vbgxlBgMrWVdxhJ/19z2oNzQyh1POvBtcoO09ckYu302bIKWV/6NELfYD
T+Py31lm1Q8XPp8nzeGhQS+Uv2Z+QkwRNRvvfw+LnY5uir9MXsz0YrOf4ffXle/TZec16cMTrkKM
vLoK81tF8I+HStjWeQjSe6JkqWtS2mtkFH2zzImkKsSZMS/XdqW9z/NQkXcsAhku+sh14bP4fuVq
LfLRyJP2LZiv2Kdgp6+QxgA+QJWWrYzY543qbGUO6rIbymWFkQc/1TIFQGpU9oAwG1Te9dDjxNSe
Z6V8n/9Q8n1NR9ywVji6XWxMjGllbS1Y00FJB+KLtKWAmbJDT620jLtj2k4lWuRJx7jZ2ZZMNZGi
ggZXNHVkF46m8OCJz40HRE7I1kMa2bwM4OHy0NUn5bkss7ssjn8MHYJiLzxpWXtdGtqN7vU3KcYr
Qw5WchG4kFjuQtHAf5xuPVVydND3eQUaOo8Du0kMQsxQ6MJ/M/mH/K559kAULbweBCkoJxUcfuGB
GUS4jj5JUycGapMdNK6Qvoidv53Gqyp89ULWirBUGEEbK6LaruQhd3QSZax2JocKLHHkvmHUsXp9
mYtYw1DZ9zkLBWpjpT10vQ/gWt9XFLUTStukuyEKimw0modkZ+5B9vt6/GTWxEKDXy5/jskxlO+h
6w0yHjf5cTbbBdFDnu+rxlyrVPZ5qu2IRYcQuROsxyFP1333czLJQtRlOhcIWWkolenRHN+0LNkm
9DFmnpBOAwAizjovqhfw/QdLY8hetet2YHQqpws/Fa7LmSUGBHMOp9xpbU/kLDnMaDSKo8gr0iPW
bRPOLj68O/rxuHYKTbpSocuFycbwH0x6FIpGMwKTZ/RQaKk7CneZhFtYlkH2croaYiLF3nvqvz6R
d7WeotDeaOHNEFyn9Inz2wjgDQYzN7TgRRXkwOAsV/urCgJXPdxLE0SobN+TEqWMNIiQGVTg8kUz
uPal5zlowC/2rfIc46iN/Xcveyp7okyIlPWQ0ssqImMIzazaPyYZMy/Rx5nyE0KtY/qIgMkWh/ve
iKortyL9eAsHWMy+hfFG9abjNCDlzrFAy9FLiONNV2p7Gt6CUXWThqhTkEN+1OEPexmUBz1+8Qv6
fXG7nsyHmAAQglVspUZFlAOqo9kilDsJSFTmJTfD0N0XAVw6lRmAWpwSbeKUJyyNjNGtEa1UDOhj
DG6AWF/RdKeRGdRTaD6NcuPGWPmVQLGN4UXFLuV19DRJpdU6mV5Uv4h6gHx42TXPjbV3am0Hkdpy
5JMJT4Fw7KV1az40GDmY2hvDT5lumiaxeVIp6PwcUyMvixZbf52wbQsTzp/RCp7TpDloOiGomCsD
CZNC4R/b0nB6wjdlrP49C4shKCDI8FMq5DJ7Nm+Ko8XVldo29036ogfjFoECy9hO8Ad7lN9VDfWd
9BSN6p0FPJqGglMmvS11aMdQdRdd45j8R0r/1HfRum5VZkL3BsO2vH7qpYHIQIFD674TfVsAZmeM
bw2UsYFErAHfsXY/ErGWERQN3iH1HkX/cRCOcVUi8Y7WpRVReNQ2PARQDwjzygqiXWa8yBWMAuZq
cCwwO0TLSuc99AkkvMU0uxjzl7jvFopY2GGLfxBLQ1BgLNWex+BWBpAXluYMROA5abvSLHe558kr
Q84fZK27Yn+dfWycunHXaiZABh4H+FAjC64VjHyaAG6fJqU0WJvep4VBuydPILFq8LARLIpBsxLG
blEBKNNLiJ4aMK99VUd0OEeniLSbbAh/dB3FTZIe0lDcEgeHaZQeeAcgnY1GhkIv5hNxFolbtgCp
MJ0S4bcXOBCOwk2hMWgWhmdLbo6dtm/lfT7eWfJb5nWkagBt5MMojdTOOZz1auJ4fMheRakZPyU0
9LxcXiHa7xGizkDEiMNfGCs3JLvdqp3ULouaz6TgvNn6bgQ1C4adkcYUVsFxqghHEsqFz3OObkON
U/KAe4m1p8rKdaaixMvAOevSXo+htxaeS5hH2ZicH6vNRDRyqii7Ig6WfiRs9CGylfatGvJdQga0
p75OQrBXvXwt5PpqqK7nnqgF9tiAu2FAMM54b0jiBGrProSLoAmVvYGlC8KrX3Q4ea+K4TVu90Km
YdgC02zGKywvdqK4SbipQvjZeL5GapeA3ULG51you8lX4HOCwrfeSHqt6TA35U70mbwRCNi3mJAb
XGiVTxrPncZQQoSwLZSnorjVFWmJCtjj+6gjICOT+OYH1zkB0dU1RFl/wH1KelBvnHq/XMnhJuUB
jv5x6gldt/L5LI03ddDgT6mL2sBDxJCDEJZN3tQvhQb8PciexJKFtuavPKmm7RGnQ9w2kMUKCVTH
8a+m7sBcpgUPAX2A2JgcgWRsfVr6g7cRC2kRxzfGFQahcZG4MS+jL5EtpMbb3qIvmCsbAz93kI/U
EfQgQ2Jum9xY+7W6snqCQce7xItAtwcHCTY4q8k+RGrTCMFdGO/D0VvXckoO/LD2feWQC9Gma6y9
UfrH3yXvnG/mv+fH/zx0EnDGvz/lJCOHftCc/dv/+69FqR2K9+yuqd7fm/1r8T8gT82k1P6v89Tc
1/QtfP+Ypjb/83+nqUnKXwZJagonotk1QKDA/09Tk/S/cBLgKMDCME+wddoT/0hTU/gjqKMI6pCG
AT/iBPyPNDXlL5GxsGppJn9MGJv530lTU8SzkzvMM/RRjJeZNENnsM5llwFeWZ1T100tKvf9HGRb
9YwPrJJuYSmHpSNLlDiKLzyLFcck7PhVh9sFi6DAu52/RXX8NIjyNRlAHPe15kFWa3YdYRt70E87
Ay6XILH3lPI60ECz0/dcKDGORE1gl7NC1B9a6GHlTMO3Umeso47Z7FuDV9sK4V0alT8bWffx4ssi
7BsFh575NkjJWxwDLVb7V11tyCkjkkro23XJoSujaSmFjXWfDgAPSI0g2SgnCH4H71kkMhVhV6zj
HB80S3prldF6ClT2i75uxSWeyOxJDzDrsQgJxQ2oVpxlve89e42iH3qPmJoyCal+8wQGuDpVNBAb
r7sOogy0iGR1FEkWuZUTDinCA7pKY+0m2aMlrDwkAzM0K04cnJdCXIDUfEFnKUerkpHImGMDuEnz
7qSIwyO+9IQIJ/DtjU9KuKb9yPWYJFyr4G8ZinSNlSES3FIpw5XUcXoZCJ3apUn80FZKflVh/3MN
gkEPZjYh2yllK6CwAAH5aIwl1isDSBM+0xyNEHUtayLLBelrQnajs4Dc+VMvQpVno8TvO5nxa5Px
l8bjT+Yxa24x7mgKcLT3wbJdd/7QHPza73b6ACeUwHUpI7VHCJ9yLg4E0fS3ajkakMwb1PsDiHtd
TPI1DjfJ7kb1IZK8YGNSBDz3DBQtXO0Q6Be6kk57tRbTVVD1gm10Ub/JjYxlWIOUHy2KXjBXfS0Q
JaaN5ZGxKMWqIWr3GXbBDWYnEl59TXbbamzJrO/pGseQYZ56v1c2o2r0dqTpUCkgd2+iAMd2K07J
NtPm6VAtBsXGrOBmd35E1RxPGcO/3OR3YoDkJkULXKqe4n2UxORqpBq1fVDHu0mPoucyHIWnopbg
umtR7NCq5amOeRLYtaY99Z4sPGlS2EFzaCeL/HGdUScm2uNA7/RJnhLEHWaclxA91fJpxKR/50GM
fE6VUXtWrAwllhbp3caaREDqBokB8HEnGUpGoipwPvCUDb8MszKuFV4nHxC+lSFgjdTh2ewiAq24
G5K2cgJJr5XAIE5NFyecvHJ59Ea6IrVVmO4oNjUJWwobiarEvI9GGmBKsWL0AH3kXaeyHgBFyDr1
FA+tlTFxjYXHvsqGVZdLJpWGQQwR4h0bJ+JwO9RKc8dKVD8HSic42ty6VyNjfDArMdjpIj67sCqy
o6hAUWiL2tvH+UC6TRgRt5CoL9VIh6wjsypY12ETUvyOmCsNL/LUqyjx1ZXUe2svawxpO8mQx30R
Q03GqG1dAILeKHUGhqsyxrUnKNLKG9PpB6T+67EsqLg0v8wcIW/9d8EIceklj1hOdlqT/spLkksU
j6+8aqKd2KIR1bDojBlJcnLYbeVcT7apFYIqKUXlDvoCD91kfBHXRe4OnoXzLfcxrI+KeKqBzh7U
NCP2aNAYisEI3MYCHHY1IVtR8t/xUcKhEhOi9bSWTJ1Oyl2dk96t6ukRfkPxphUHHK4ZCKtSy6gf
UaRaq1pvxqOi0ssi8IzHA1eqaIDCV0ZHRzIcQbfMqnKRmc6voK48FsKodj7seH9v/Z+Dcz43Y+Zt
RLVEzHEqUjpNPJcPec3YVZ433tQ01X6LlYhJocJfqKtmybdrX7jc3Mv60PX+crmzzj4fitrH/nRD
zQRa8cd4q5ymK305lE5kW07jaFvCfs3aQSpBE969JD27dPm5Qf2h9TQKSq7q3C0aLQzOqgM0RJ3j
ZIxN1xqbQlfcgoSzP9/zfEt/uuW5/ffhmiA/2mCQxhvFOHgdOlrTv/QbnjUQvzxU4/MVPMsbs467
msXIrFHokZ+ZiOL5qO34pxk9zPipcHXJqHfpvuY+/If7CsKRyVsw3UShg+xnqU/W8veD+9+69D9k
nuV/XZcu3hNkHR/r0vmf/7suNY2/+F4VU6evNQf5yrzC/Xvd/J//EEzrrxk7plsi2jzdNPiTf5Sl
Jv8l/mtgwnQCssS5JfuPslT7CxUZawDATsOS0O38d8pSLvHhXdcoh7EBcRmcY5ZhicbZO9Ei7QSO
BuaHqmTjER2jF+3WL6fVh+fxzar1+TP++zK4CudaWtPMcwkn4lHLkqcRZYgg7FrqVVMNmDQTI2qs
idNYctgaU3Xz54v+Zqn980P++6qaOPujqbqp/D+/8DG3xlRyql0cDagQu4hVCoh2Pey0kXAcK9zq
c33qg3RvTdsvFJeq/drnYD/r+MhA5LwdtQ9yJxzkVH4Nu4TQyvClbYWDh9yqK6CqxE9W49/n5PMJ
zN8Mo942tfD45xtRPn+5f98IdNbZXSuDRpv//MOXK/UKw1UgA8QwRGiZWhuKrLBoZFhFgdulDQlY
CUFkusm/5CNJHi2SiHhmM1khnayMHkazmlr93jeq23K8K4FHFuC3Is774IFgYAF22bXF6FSDdiNH
t0qymh+DPFtrm4kdTmeDjMndaOBeX7i5+Vc4/5Ww/khgZ7GdwsT7fHOBquVTrJPWqifGdZP3By/f
SW21UvTovkiUGygKnDvY7nnGeZKQP9nvu8ZwO72hWQsl12S4blhOKBRroBbQR8E5SOmVmrX7qSg2
QCGh1xGzm/hIc8rnEOmPGQ+7ftSAFvWHwIqexT67YFM4G4n/529GgDcfFV+/Iepnk3hBw8EFLKh2
ZaIQx4jykH5xtYh1JK+N1F7PcS+cTDPa72TJJspeTpVjoxB/QVsNwfOyUeKYfJfO+fPz/u5d4jg7
68bxUTAL+fy4xdYs9JhYJzepQjfTvY0ZCM9/vsTngS5fG1JbEk356nRFlzB2nV1ijKw8ViKABCip
RHPXjoRIFfc14IckQTAuXoxTPV/Gfl9RkVUFqCLuAvPsA9EbKR3BRtWu1nNJ+X6axGekWXdVGt1y
1F5Jo/jsSzctbeJAJwkmulESa6dMDDny5EEPwzuvmmlHMEzIIjG7/NCEyRFa1NLIU9vzolsr1TZW
fhXTRdfKdstJC1mStZMEICYNMs+5Ldxp7Q/4P6c/P02E02dfyHx3EisOW4KoU/bNf/7h80dhayRJ
LFRuZ6LxrWdWbyZPL6OiPmXSaKB68K5Cj55cajaJ06vWJjF7E8Gqiaiuyq/69E4YdnkoKsdA7cDS
RZYjzznrwVRuRnEKSFZQX7wpDCnxkXbmUUWm3OhH60xn+iJmNAOkFvhhVcDeJX6l8TmRSnyPmcnw
Tc/aW3Mwn/WuRk1XeVD7qux64lgSJBXvs3UfWBodcgUHfhP414PR7HKdznDEKG2SzBeSyd8T+pze
wICn0spVoJiMZayl1YW3nGzhwGWFB1fgNZoUzdFFA6AU6s5RbMHEmfqjFpR2QVQLgOGrXl9lTfhr
Vi0FyLNaD31Tl+ovsUAgc5fVgi2OgztF3WtM8tVSaW57I60RrxFAVCqcO/1B0FYZ+my01HEa7zPY
uFoOSUdoh6PZA7SqQ+OkdaYterQi5JymimCq5JXD+cNQLjEnKCP+BJlibZtGCOwr+tGEV2KHPCUh
41q1mByX0iN9hZc8Itdez7eZhc6wmte0ZCge+sCR9f7nMCz0wrvTK2VVExZeKsnDTJNwIiM9xEc9
yEmMAmOK6KyqIQoWjDRjDq3KEhgYYiThTqX3aaviwMsQ9/tyADxLD0Ohu97uoBpyruy6RTBG0YL0
pBsvyR51svW8PDWX+lAv/OYg9ykHSAGV9NCT5DeJjRtFxa7xrLmVm2+GoixntKFJkOtDJjxZEXAU
mReMtMi9IBPpERH3OHYDceFi/Ob7A9MCT+BFW5RoOkbmlWlO/EdnneLU2ucIwC2vdSQ5RpsrHQJ9
8jl+Okr4pOjD7TQnj0lhjm6b12usCNzo5f9H2pntRo4kWfSLCHB1kq+xL1Jol1L5QqSUKe6rc//6
OcwaTCtCAQW6BmgUujqz4UHSF3Oza+eW95qiXRKlHPeE/LOHWcgXLAr8miBOOl5z3AGcpE0pWSSl
F2AcjgNJJ3YAwGFNUPbmqnzrF/dFr25VzMFnyBTvwV9DFPMAuNl2sSwDf5NnFMKb2AT9k//QbMWc
jwGcOsUFdZBdk0OK50gCjT7DTMJRH8a+ufUUqI6N6bxKiTa0bqIrn/hslmNdKYzktY8aFHZktkYV
kqTf8l3U0MO/XX/qGgMxKRxysmC4jkqOFbWl0tmTWeqMfGOH0Wum1CtBul5X4KJleXdNL/+fJgKl
3hTOvFb016rjnQLeRX0DqyQOP9wRHHzXb9CzVOZ9I8QGylUYezdav+G3UmB3D7FoKR17r1bqIk0M
VqIhld9X+TArKoqwbpK8j2F0H4csvNC/bywdqFvRPJFUUTRu4om+7jimRzk680LwOqn0P13YRacw
4nOYMW2iFk0HmmnyX/VTnsbgq701Yr20Ls3iBaHPfRzBBXT2miRnE8Xw1izsgJWGTl3ete5ed6hN
UwfLILuzdn4UUkRyrE2Ju9D3v+zvyF9+mYvZuAr7XqXL6niqdZrjVnlTV+vGqR8rR87ySXK9tZqY
cqmLXMeU3soiFmhVmgtHTZ/b7jasAqYmGL60mpynxmiXmQn2hTgx0F3ixuIHLG0AsjlNgBn9JKOf
KFgs/WhM11vKmJ5A1Yl3alThqQpI5YL056QL75/lg5DE1DiM4VGcYhQQOlZaURfVWh8ja4FeZpNH
WFw1XVyBBkvWyohbpY90hiAJpmKeYZ4W/1TcHyUe2xhHMgeD9ub7F31mBqAvUyd/DqKSL7/JG6VV
J6pXrAER3loNDcpFYj7QlAFCyrwNveL39+P9FTidfFiysoYFxmRqXptufp/Pbc0tlbR2R1wE1fw9
NzGaloa9U6Vy1+hilxjxk1do12aszV0jW38/+JmHZWygTTY1h2liHY+tQG5MSLwxqRTMBkT7pPAN
XAEWqAO4q5ukt74f8Nwnp4GeL07ml0rH30vM5yiFJLFbxiWf3C7+yAC7LRkAv++WMYWPpQucNOrt
AwFDMiv68TAma2mgZjGsP7XG/yGNL8RNZ9+AYU73aNxBqP8cvwFROlRZXaZgK3dqdlDoUyKQmpvS
PUTBcOGCe9Jk93fCkwrDQINLPi055kkE6jaJqD0vq9aFpb7GbrOMuvzKYCcZweWPVnpva8lL16Uv
Tgqivw83he9dUmtOJa7TPU7Qnk9UT6P+RAE4fmRNK+m4qpRyHVco3/0ehnrbtL/jYGPmhTY3BB2H
pJ+3pTAfIjvZNDJ6tqOM1rEWAYkOYriFewyskJvsoEL6K9xF2WoPsZO8mJrE2NGNdib9Nr6fUyQa
rsVYYbua1HCisRLofbiJIZT9kpoNPhQcKw6f/d/MMxfKobAAYXy51YtGKfCvDlhVhflgBxxkfaY9
lIZYyPaqa+jogMc5zMwieDfV5pbY4FHQTgW9elkH4yHXyuzCT5pigS/r3KVzRrdUzSYlevzabc+I
LLpicEvuonss39aWK29LT99Gcf7aUULv4Uj1IqwvjHt6leMcA/ZDZyMfe0owTdPh04obhOJz5llU
SUZ3p5c5nq/thSHOXOWogerEP6SpoLyfhEG+iJrEG7tyrcbKwck1H0Vam+G8ZdcLKbJtA750lqTG
9vuPfIJ1+Wc5fRr3FNUBvDLrOdjKtZ/Fv3yaG2a+k79giAawZaSZZUBkoKpAO4R2E0bNeyWsA65Z
VE/wI62pEK9E3mEZGoQ3rYFWAskS52qZVEsLFUQ61eTSRrmryEmhRASGmib0oNJEqKT+T8QH75AU
mUMmTV7Cu0G796xPhuM44ObDXaxBdNB6eY2JAuak+bCi4vn6/RuYlurpnEJ8TegptCk7d5I+GKSW
qVnbsJQV1mjSX3dGebCi4O77Yc5N3c/DnEzduGkCIZq2XJOauU+zqATa8dCPz02bLMOezs6B9H7X
QPn4ftxz8+rzuCdTN08qNyTcZcm04PdJPPVY3Q3eilru1qO0FTjVhRd69nz6e/7b4BJd3KyOV0tn
qzr1Z1muc7q6dFxH0ZM/dgM3XGcN+91vuO1mN7Jqr32R/+g7Yx3HGCI6lB1ty7///vn/QgFOv68g
EFFtC3Qj/zn5NX0YdmrBBJ+KoE3rU/AaiIa764o836yBStuk3l4R2NxCJSrxBRwlIdskaTRg6k47
Wx1z/a3H7E8RVatYT/fT8i+kfPr+p57bZT7/0pOTLa/DHudYmPsDnoKki5f4Dl+gOH1JcBikoFnu
hIqmCcPm5NyqwmQc0K9jTzMamJiD42YXt5o/lWVemO9fHmYaydQRexAXCfX0hOyTbFQLlZGAjV6L
lF4mvXYe/8sXdjLGSbrG13vSJq6fr6lWzxP48HWcLr8f4svu8HcIGttptCfq+Nur8mnnF6beFV2r
ZOvaVZ+dPPzdFuYmUIdLHaFnPwwKGJcMKZGFe/Jh2t5JezoPs3Vmj89tGr2FuXOYkrBWp/yrR/rP
UCdvzTb9trQKN1sXCZ7qY9wuOsd5LFP/Qq/S+Rnwn3FOwkKlY/3YJY9E3eCO8iodYMEls76zY0DM
+Jv+dGkVO17czSAq4XrMAMX2lo2nb0oEat/PgLNfBhWRS0kF5Njp2Y+IxemDnMfA1mOWY/rnZRZp
zve2NTffj/TliJjmGp5lNtUHi0c62TfV1s0S7lQZizP5CIZ2MWLjZQZ7SimpTZ+eTK9GGu2+H/Ts
49nGRItxIH5Miq3PoY1WeYlgPmRcFIuHcnRWI2JhsN7gBNoLqZ5zQxG6GbTL8T5pQjoeakh0bkq4
fa6L0T24CnooRIHbgit4lIsLVYEvxx7vkounRmbc5nb2F6X6ed12dWK5uZqtu+Q5bbQ9jNN7zKxg
J13YUc9tEOjdbBvfRkulxHf8ULlW5cK3Wj7akF5lvfKee/EVTdgX0CnnhoF8Q4XS1mEb/A3jPj0P
3Qup43thvjbojDDzngZxH8F5dSEK1c7NQfYgjaslcb92Gg2VWc9mlzEOpiVzp4p2grGE95An3UHn
fyqdZO+r4cpTGV6i9o4FdbJtaxprvUnBMcGm0ux9Z7ULgtULS/GEM0KwylfF1ValkRyWKaHy8cse
ZT06Hl3fGAIEd9hFY3aAxQBlx8JaKRF1fdcmD29tLUmPmE+uS77GhFVKZC1ZQAbC9JgGLRP12Ki7
65hmszytduiIZr3h7zLMFRQ73lQGTcQ6Ftdmsfp+sX1NVJw8wDRtP31GBF2WI6cchN9W8xQfrOfa
1Nem/rs3WpLiOvkCPLr0av39uNN7OYqBpmEh1RlINplF4mSbVPS0EXnJyjNoUnVGWMHEQArMsD7/
sNHbfj/aubn6ebRpH/j0kCm02aSIGM1EthyxzAOa/Hn/349y/pkMbFJJ56E6PYnbsyCupdPzKvsJ
+MEVv1eDtW9exWRNJ+vC70c7t3dB0vq/0fTjZ2rb3o+KnNEs62NIgrlt4J2nPAf6hac6/+5Q0Or4
G2DTefLukGaXSVqY2dpRBiTVd6oLlr0q/9XT/GeUk3WUtKMqbRqA1rr2OtDobdI1kPTWUjP/n49z
Mt8LlwbPwWCg1oCslr4n+qtVXkJ/n50JgvQnAmNKd6dXZw5tp2WPnwIaGE/4NwiuHoq9ULQexbx7
YcM/OxP+M9rphTnADKoBhMoSBpiBQnUxZhTIHDqc6Pj4ftKdfzDiAazqHLbkk8kgShXgoBjY7ozX
JngMopfgeVpLKRae3490dtpNkcf/jnQyIShhOGqr9Nl6sKFSdDsHxEUACOb7Uc6+Oqo8ZIU5lFHW
HS8iCR3CyxpmQ53fTeeLGpVLo3wO5CVD2fMDmZbDWYkQ5jQj6ZuDnaGbzdaJ3y2KHPAUPhZDQDSV
Pn7/SF8/EQV42FcENc5E4zrZWWWEUj4Oidk8xV5NwgmJAKR+bjsPsWL2XweIDEaKSGW7+1vFOH5/
rV4EGgntfwZzyuG5hf4TaMFBiQM6XK50uc+oKn//hF+nBoOS2xVo+nWbZOfxoPHoJiLNEAvn8bhU
7RdKqodUdhcm4Ne0rjEpGTidBJ7sU4L3eBhXa8CYpHwyGxl7vUzzdOmhEgh/4qhTzDx32xNiABNH
wSEvIEvPPiHkO3hhqsrc1I+HLkn8oJdlmdV092kZWHKlW6Zdv/wXLxL/S+oiCIwIt4+H6cxc8QHt
sHF4LXITOmtSNOWUwL8f5uybtLB9nzh7KmWukzcZxzqyxzbhsNdr+Bj6TAGX2I/3eXWdGWu1DRYj
TQn2h/qSl//9I2rU1diq1IkzcKoOwaAsiYNowB58QP+RKzg003XYZBe24BMy6RQHalOJkZibM9n+
Uu9RR1ORYeyk6xKfHngxJnBOehOUPr9R1MhYGk15bY5jAR0II57YIjNshnjR5oXZw2HRHzoD2UYd
ju+hQd9q7NzgDv2SSN6LNMcL9+CvmxE/lsjTtW22cBLXx9/dz1raK1wTe9AI3fOdaRULrbNucTW+
cOeZPuxxlEcBfWrKmZI7NOacbK/aGCdGYhspuoGY4N3igUPFunCif70gaJaG4SlOig4yoL8h+qfg
rnYiuNj1mK5xuGKVvkDJWLbpz1R1r9qB3hqzWNKO9/b9nJ6WxsmTHQ168mSkWzrqlyrfu0PVRJnd
sLqNQw/xdA1xwQBUuXz9fsgzG7sFBtNAMmogsvrrWP7pObMgV/VWYHWNnh7cmLv2rHEdZBRxaUiO
Rnlp/5tmwekjQhyAKYMEiUTQySwZXBl0lZqm625MYRfZq54QHddEsvAlppdEnIjohgG0lI0a4NK9
79zTfh79ZAtsRAFKMqejAO3QHCdBxCsw5TAV8d1hFqfiwj7xRTA6FVRo9iIfy46PEcbJB81Eo/dj
YRfr1rQ2GT2UslYRLsXlIanpLFHEfV15Gzvy9kZn/Aks1BVDB/uddsLCATTnL4sSG7GABIknMJDs
MUc3ywerGh8GST2hCkwsUM2XtGxpLkRERD6/VKN9Zf7TIXjUIHjUJfBldU9PYpNoUDVDZ186OR6j
fkBMRVPxOi20n9Q9XiwFNoMODsjXrlJ6hRoleM+kt7TGah5bw8/BJZz38SWjVVa9Mmg+CqR+YYP8
R6h6NJ1ISUytC8wnfhqT6njTwXDaFNyEirVZ8LK6VNwEPrLZvpM2sH4bKuZw5dggVHx3vFWMglIE
vGxHQxPjON1HBP9+WY3uymoht5h0i2QlDb5BYIzztFzFLYw+uwW3G5iokrQcwWpvF8++pB2aqC6b
tVU7t7z8p9LIhyyqsHTD2HzmmyoGdepCbSc/kBqunmuQMIjNX3YR4jtlvkd6tjR0b9PpqKvqXVlp
Py0rhYmX85cL4LG0dGM5YMKMAmeRNPnWjlNsWxRYzoOyyis6mnOwlIFvbUU7omWLioOIUN7F1SpN
xuvEH/RVqjj7qFaXLdWohVTyeGV56cLWsn0W4nDXeW6+dut2pTTpq4cHfNFkRN+jxVHSWbNa8CbL
POo2aanejn1xrQpEgm0Cm6bb6G35UJguVYaKE8YMFknPEVMkK8uit9fTrwxo5ZXNK83LFImSoc+T
Qn74Fr3DOT3NVfkb0GGcRQe9iQ9RJt5srVipQcu3ajaJEtxnXYCQgVrRLCQzOGJ1rAU8YEiYNmsG
PAHHNul4Wc2Wcsjc73jgJEJ51nZOM2MnjfCd1GZV6W5FyJ8ZTYuO975L8g9vNG6oTS3Ior7ZluIv
hrJdeUlhPTnAHzL5rI0Q/1K7fPXDjM8p0ufWiw+Kau/rThZz2wzcZdcDBTTsvSF9k1yLc0gROUtP
efNb8dZjJDbz6NUafCZF7jSvMQ8fV9kH3XYHnTx+KOODQcMPEst5pP9ISjtHkGWqyzRuX0sLCEMo
8oXE1NCGfGZG5dwJooOmOO2FwPfEp+dvadSZAFRkZUn7UrU6XkO965WeLA3cP0HDTdyzIVKoOtNK
SjSlyehWTaEXNc/IUx8cK7r9RfkBwThL6Puj6GtEp6qOit6DW5NGVKWeRHRelBluqg7FGi942Em2
vWf17/PqrqisvdcEO619zXM5H5p8V+CRqPQ/LvyCabs42U5YfViEUfAgd3sqjOVa0CtRUBZrvbPu
Aif6mePOW9Tmo9aWyyDzVtyB7o2w+N3V2YV41vxyNvH0U4LHmEI9E8rw8WcwcaYeYpSbpMVLfdHH
qHjQugExadVbtelffaP4yGGmVrr8CIEWaqW7TwRBgvwFBBO+TDk3X3VZY5nYxu4yCeBZtmZXkcz3
74dWfERqEi96PCRzKwUfb+QrT2pPNA9eaYPuLqyk+XCU4oFWSmPvCePeU9tqZ0oQh1kkFrTyXlUl
Ck9t8tUmUAhVD3iqt6zbYliXkXltKFCoaJucOZM488KXOfd2JtAx16epdnR6ecGjLx5cuI1r4F74
z0a/K1WBLG+hVZX5T1FWP1KrfODm+ugP44/RFzvFL0jJpUu32Ic9SMAwCd4SXtqFiObcDwMsiByI
XDIxzfTnnwIosysNu27AC6c6kL+EELxoDhH2H7160/nGcOFFfLnEMUsoM3IAu7wN4uDj4QxZFE2X
91SCfGc7asBOS7GyXeNCjH0CwfpnU+BI5YbqmJrQTyUodeCW2NBM9EQM7v0m3EPbfIqj6CGOlV0q
/adxbCHOTEWU0bxOq61d6XszvnjCn1uRYoqfKK0aNOOfRlBxlLhGT0teUdHQ6YXOquqr29DcWTK9
HYLsdsiHJUajbNswaC5MuvODUz6elEFTxer4ZccOmCS1ppczkmoyC/x+r4v8UFrpstU0qDW0KLrJ
R6akD6bXXRh8erDTrYgWKu44U6PXl9xOMyBg77FPWycW3iZRE8/NBhMuQ+wLO98rpv1glOIhCi7C
6889NOUX4eikrxATnMwwq0MGrphasbb9CP60+ozP9TJqgpkIjbWZT1SPEqTNQNdqFccv37/yv51H
J49NU4JF9p5rF5fraf5/Wk4xoYq0Mqyo3c56RosHyq4Ybsho3LYVsmVTWm90lz0J+eD6sFWbjSza
lTUaM/K7XP+VljJIczcUvT2v7XcpVBjDidQXrUFvsDdRhcvx1hUdbOVNEbj6ShqYW0eatS0LXV85
rXy1TQIyk6pBZtlvAcLfGTo3bG0jD5SVDvNHe0kh5rrd76Ian2kV3hS1vzLi9pcmqwebXn83rl8L
WN3z2hk+HnQbYqh1Y8QNbIBOWtBO8f5djC6RRD4BxPUWPo8SO7u2efJtcwsQvejXkAkJ9toc5B5r
gyYDflDWuyBdmpe29n4DlVyGA2ytNrxULDXOTL5JdEj7HiIw0PMnIYGVmKJwe49NzfY1FH71syxN
ZRXALZ21Dty2AlK3EqWYC3vrvKswNkisbVSkOJsp8rVGN4jfiLNXC0zMnUrZWjU5B0213ioybPgu
5Nc6mQm/5jxRm4a7QefehFa1EXZ8w33pF1hqQtlCr1cOSvPQfPOHPMXSB0BNOh+SAeJNxpTQcNZu
7OpSmvhLrxX3NspHpDpxkcJdxDyZhbDdwiCuaAQ3wvStCfVdbEJWLKsnBPDxgh6/Q49fpGoOPwsH
7lsvxH2heldBRYuJcdArPNNligH494vjjLB7uqGTkaA+A0bxNMWSULvQq9GahCA2Ea806EdnonuE
54NEj+lr5huQXrDxFsgH6pgPWZe3pEhGPIwH72OMjWsrzUnb0lgzPAb89bGXD5EJ+tMRAI0aXqUa
O2tddq+jaia7Fn6cJlAs9RDZICXB23AX3z/VGR3VFO0ZBtZxtkEz+smGQyuhX9oNtaC4qtep1Sjz
MM8pG47g8aswWsVd9CIS6mst75ySGw0mLbOJnreXOjGeQzMd52ibLrzsrzXMKUFBFEo1GvMJuu6O
d6K8EWXtOh1VCeR+iQ78NiSgIF+H2w02x5G69fH5dPDBsaDTXXgn0wI72gbBzsDnw8YMQSqn70kS
lZbSwLJa6tPOLmngwsphgAa66/AD1gLuHbXYytK6Si3jqZ4SA053Qdv+NRV1/ANOnr5E+xikoD7W
VdzsQk2ZFWRJZM/mn3ozABLb2PQuPPSX0Ob4mU91IU6rJ4FdxgTAbnsd0VQZZxy4ubwQaJ+r/aOe
R7PFKcP2dioF8dVUNEbEu629cuuAntN6aNF4OO8sHAZSUywcr39xOusxqofnNIx+1WhgTMdeROXa
JWc+JvmTlQCZVu5bM3298OnPvvnJz4NU6mQfc3IP0EenEY4WEXklys5RxJXEDrauiHwxzk48ZamG
yrJ13dsRnsvktGFbC0xs6bHx90Gcr0x5lWZy5cq3Cz/s7PchBtOpn3FFmchGn4/mIsHeIu4QIZWF
sssa466o8bYJxSLoSyAK4Gmr3ZBZczyiHsu63GLu8ZrLu17ETxXCzAu/5msWmAn66decvKZIIVlI
kTJfU6dcWS6BsOiv0fEuAw8MvlgYAspamt3SPb0DibUKwnxThsW6vJD2/nJUTrMWpx+kWRSN/qE0
fQpY/Mzuxy5GZtY6IBFxmJXGptaWuX9ItGLmKDTX0Hf1/cNPz/Zld/g0pnH8JWotS+0OZPi6dNt5
S01WtPhnW/pMKpdM+i4NdXonV72S3BWFP6lm6OC5C2DDrLX3+kUd/oQgOPNUZKM53aidipM9D7P7
ohT04q3HntOrd+pFVPU78C3LoPxlhNqNmY/XOM6YaTyLgisFn9+wHPYx+JzGE2S90lcApr9721oZ
46vjuHM78h+VFrxxXV66kOpT7P/lG0z3JLYR3bWdk0R2WhHo0fucreln2/R6se6xJ1BiuSqkup82
ka4E6y7UfaCs7Rb9V+Ath4TrcwrTsc7+LlvYQLdR1r74zRxDpd1g0dA6suqTLojAbEUrxfOmIs9D
0TQXTt2zu8ynnz8dQJ+mrd3FbaOnTCFh0cJAulmCuNb2bZttMhXLv/pSeejMgFMfN12nJHcMag3H
AwZRqGZQfnO6Z5odXaVLqa/wGJ6F3JiHXq4s7VIT99fAYgqMqWuwl06XWPvkDDNz0UW1zZCd36zc
vsMPAoZvk2PfXeL5IebFKFatDjIWfHDXdveIUa/suF9W7dtoDMvvF+3ZjYIjZ9J0sYGftjNFA+0Q
CZAziobKbuJCFI55qDy5Kww8azRrkaLTzuNo9f2wJ0x7PvG0QdG+g7aXIime6scvXtIzS28tXzoc
uLAKkYJYXWh+czV6KrabUKem+4b1gwz/PGyC7YXhp4l0sk4+f4QvwsG08rKw5jgjat8XJbeukix8
nB1qr9g2CKtn7pRlUO1F6+L2yMWvuMS4Pz/1/m8enC5VqfTURzs02l1X3hjeTRC9OiN3276Cwkv+
ua8vVNrPbJo8M3sCGRRswk51Gf1oxX2RTXLdbFgmtbf0WMc+jjEkgi/EaWeH0jQkBaTGHG7Ox1/X
13NNjBHPVsJQU4G6m42xgWe2jBX7UrXlTAAAhoL+kaklT0d4ejyWScpNrT22vKHBycsMZgTsyZxy
0YKG0K1RElGV6bJRxnmGVkgx06syKDF4SoYlfK+HpK0uZKku/aCTw6kxC7NTe87eMhTk9wRBmlyB
Krj/N3MYqCPxBu1YtD8eP3hC07sIe5ZQG0OZdUOMN3LMokI1PoS2taW1J4fIl746ev5jTA86UDJJ
KezCr/haOmUd0xUGYMd2+BAnOyjt3iLF2YaIp/VgdMO+wC40d16rIQCfVe9ikCcDEBDf7DaZG10a
ntzf16VMLdPhCsqtmGL/NBc/nRkUxG2sPckK9BKwuaNDXMjym16hxldbMPokfZzQJCajHxyvNf7R
2vpGEowVpbXxzfJRMR68tgpX3dC+aIXlLCpJmavQjL0+SnMi5mDvp4lkppXbTug3denc6KO3UGPI
evyVjk5A+mvSgbaxxti2dvCkJP6i7a1r0y3zTaxaq9x15Xzqy64HeOr2UjWSbJUb+k6zqhuaZ5+C
oCe2dsDWRoei0dd2be5Dw7vL00fy7By8hbaTZRou/SaBah07syw2d6QfKVdVxBm4kZkpaISgAN5t
qr9SXX9GOg9XTsOYRPGNrejVtyLag0ss1kNe0aXbONBi5SFv9GdvgBLSDM7DAJNgWajZVdcN/Rzf
V2Pt99dJNFl9yeB67OpiH2BO1zRJsOON/wYGDiMkeMCBfETaauBE2gj1Ohn7P2KtQec2FCu4a8u7
BOD0fCj/2KJ2cYAK8vkQVutASd4dK5zusMA6TcgeVdZJOqZBFrXmMvPSX3bcLWuFRJrd5xEOM8Zt
EcDFNZLqrew1fVEilps3pbPD0h71sabcpEr+Eno9Sx4SpiPp5xO9lnEVWPS5Z62G+KXszDfUUMiS
/WRTGtFr33dz+kO1ueR2PXMH+TFym5eIhLRFpFGIbxPkKx5/OIexgc2Msqwjs1wCK/xTN9ZH2dzb
irNs4ilF19ftTDR9DpHcXLa5gLmRh9YCX7hNM/ab1hRvtfbsQduk/pqsvZ67euO4h9CjNS0c22Fe
dCWUb3qpmQNvGZ6WQv/wlL6/lob65qbiKeL+lQ3mrlHyP0XsHeo2+pV45Zuy0Yb2tqoVPDrETzsM
X4PuMaAcOLMyhvNDzjMbA6Mhtne2p20bO2auMKwp+UfUy8dIWI9hzr+oEwU1qx9CxTtYYWouiqJ9
1QrqcU1YYcfbAHYYYmvHBgzdgq4so6D8VfCNXI/ua8MAw16bMS1e2FYMMRqDdPQoF5vcCUbg5CCJ
g/uhNB9i76oWiEkcX+sWtatt+06VszSvzZ1KFg5OwMzKa/jg8Ts35GiVasyXMqUDVW01ttjw1YN8
r8oQVgDccDdOQEBIiuI1qwUErRYAP4D1+F5MKJMWCzulNG9ESiucPw8zTLD4d2NmUXXGN9F4aLwg
nrfV0nDpaKWHjzZIBY6rEgG5j7vnOmtuB21YqkP8mIWqWNpjNh96pn/nynpmpQk2j6F3ldcOWqf+
PjO0h8EUr+6hQck8q5hQFr7IUQ4oqbOtm67I3jObDBJ9NG+uWs9qJ37PsnwnygDjUNIryFzlUw4G
EC9l/D6XBlUurUyp+zfd9d8GaMOjCO9n5IIaOYFk4vegyhqyQIAHtLr7AYUALkGZanNR3bX+jwLW
x8wv+43lOzvy7k+hvDfrGJaN7cyDbAAQkzAF+jR+UFxcH2uarEm4HLjToBtIMCKr4uAGMucO4RVe
aWp2jUvRHmB0ttAHDJszr7ltqkMlUn+OIiMiI6ou2MU3RTowLelsdVKDhpek41XjYsFTDtelQlLP
VT3y2QhO8NJZSc1UZl11q0dmPW8fjY1oSmOeNnLvg2O046smTX4lfYdjj0ObWzyux8pXQcWk2oq2
jTsfcnynOQuSatos17eBE1/lHYsYtu6tGunYh+fKobOYQuUfSOzXrL5s1pccAODc2n82D92Pf0HN
Fp4/LNSxwGt8eMHQBiW/XrU0oBtvlAg3WshebFSv7SIT2hu19xsxKNhTFO5Wxz7NqHtcbdylXaqP
uSNxFiZBYbt41LjOfUpii9uOwQ4z8GHAR9khuJ5YuJOjAf0TDQhF6aSLgr70mZTtbRFKdxUP4aYv
9HFZ2/qsCOtptwJ3G8SvMfYYWHZW7aqV46JoBBc5B5VYjCTx7y7T92Y5E3mG0bbLJdCiyB6E69p2
nmQ5dAsHtiolADo6asufQ1NSygiAe87fK4t8P9rNsCm6/hBq6Vw3ho7VHr/7Pl5EkayWSFm6dZcC
krVcs1kojanPOiOtwK9Dc28k9+W81jSSMq66U0Kzm9Uufcec0GgAhzq+HtJYASELu3eIcWRq3NLD
iIUF7qGSmHlxoE9Qr3IlKPjMkwhH2dLodIor0bXGqbJzPGMelcPHqFXdWqboRtLBGlGtoduoDft3
hevHfLBZWeTaKeC0z5Bff+ZK8pLHMCMMi37GtKO8rAMgZfr5vL/Az95Tv3kqBH8jYS/CwOma+vcf
2104/URiUvubHOcRw+2vi0wTM+lXT4WHUYGdhcnCGULgqua03BZNL67jSN5KbbiO8gjTJngEWnbn
Tp503sTXrXSbeG64xpjHWQolWDoQ7ma6AOQOkgZYC8aljYT8JH/lrhksM4pvlL7uldh8LigMbCIj
wPGh+KO6nEitxoasYRavNVgI6vo24XBqPf0ubJjkPmcloXP4YQN0ngVGwQ6Texx0KXX6Ov7lJJxP
lLO0lWZE16I1uR45cbKBzjLrCiXadK72szd6Zx/Wkjn9DiwkAHrkKkScCX2+rhzWaGjeWrtHfZtU
7aIYPWPbheNeSnO4EoPD4aiS3XfUFVVtgA5VdRdhqWBEcBOTlB/jxPYVQsQt1/OnYajJ6FXOnyAN
t4YREPZgQO5q0wm79JVhkVnPuaPcCoxeHLTas3pg4BgX1FhQMqkM9TXNPEx+IDgsbBHfiJLNrkmK
O1ViYA9dd5yPnXyp6uq5NtNN6Gd4eKbPSsguIvN0r3Xy0ZcEVzGI2GHwFrh0bdI0ZDWNbbiqPCWc
u3b0aDf5R8dimavWUF21VEzXqVrknPHhMhvZWBEyXeGGcmVbqbobm72WYcVROeYWDaQytzL3j6Dh
xeFDwFTKF16NMKca2sfAT126ytfg9DiozVSsVHzYNELhqXffnJt4m7ImgYrbQf7hpv1DMuIyjCVX
iGTXO5jYWnLVNhAK40ASN/1KjoW2DqHxLSu7uBq16RgRg7/0xupPygV93hm1s4AEjc/LAZYY8jMv
jjdmyLqjb2YHNmoM+NZNuFUGDjFbw3NIkbjXjMlrhY0KQGcU0bkx0/V+ryXYhU7FlLxNbk0HMCV7
7g+9S2qiDKDQoy/3llPiQhcQWgd6S5QhYImnBoTe5LdbtgX5teDDsrJ21aj7mrNtUfjDrRVJVqed
6IsYCCfSi3Buir7ZeVb00Uuzw9n5wypEcEiy9LrGjChFtKZCW9yODVp3UsSzKCmwfapFgxrPXbTR
36qnuUDjAYCyxYxzaPAsXjTif5g7k+a2sW1L/5Ubb44M4KAfvBoQDVuRoqjGygnCsmX0fY+K+u/1
QZl50+mb77rurAZWyJZMUhRwzj57r7W+rHMWHOubpcgUd7KfTO45pFPDoUym6hznKL6WtuEps+q+
L4NuZ1Hwdktqs3gVxxj928ZOizsjChiLmd9UO7hVQ0QcQfJVHltjQwAdrc1omtHdHewGfkNORrQ+
2pswlJ4QtySkXyHnpH30Hsb3zU7W7qvhm2Reg+SYp+4aGx9uSCpB7z6V93X1WAQvIBJn9avKbRnY
3UYtn2f7ko+30Hhb0pZY7nmTVF/EBCJe6OTKpUx9Q1ch/S1MmDmPvwbxqVaeDXVyi4X4ysXE7Jff
Ia3fz0W3j80IEogJ/HyftO0dGXWuyni2aK0ju/x5GgkW4yRT2uaxFeKE6+Uyiad0qS6Z6A5GIO2j
ON1mRr8no/MSZix1HWoZVCzTdUpHhrORn2gJQxFxp6jRnZIpuzYpT5IibVUuNsQgzArFXpHu+yHy
6AlsTU5ddBY5GJuHTMz7QtksiXyoFPvYlvOh1CSCAb+xnXJslXytwbvEjmp1I1Xh5Glx6ldF6UpQ
gJqSmLkgPOZqsqOgQ8Nk3OKBjMmic3PqHFpKu8CaOLxofk9Eut36QtF36RydgrB97Oyb2dffpCEg
n0qFUBveumG5U0qbk1/gqOZwtEiM1+rolprJGcn1euzx5gD7DAPmNNfv7JloakuFRcXqBRbIWSTx
pKrw7hrx1e6618IebpQ2d4QVVkML3i8AQJIhoksBAvcPmlEf0TH4kSbOMVTYKtx33GR6Gl4Hvd0h
Pd+FhvWQqvVdIvRPRZfvTas6hFrwujT5p4ybVcnDJ8lSX2SSF8VT3t6lKiMfApDKeToEkbTL2DMD
IT8TBXWQ5fERGRKuKaoYO9lni/nNDuR9o6ukHyzXoJR2XduzauobIu1ZjSwntWg8MxfBPfGlAkNb
4SnohXWe7cWd4/Bu7qPjggWVvjVbWYAk7zKVHLdH2TEkyQeDhkTc2qaRCl2m8oactCJ12dSshZNB
tkNmHuucYVUHsMA0kRIVTkNSmzAHT7ahKOmsmXXmyNo7iPZSrx1EOHvkDMx+k122SFul4buoPrUO
YIomPcm9o1mVRzwN8rM11ovF2lK9UVk53qDfKvZeOytukaXdD5V5XnKvRp7UR9J+HCuEjaafQY9F
DO+iO3/UbAZW0zawKwDN8kaYqO3IvAvgO1rGG9nyWxlQWc1Lz3vhAcXaR0QJdqjnQEIiRiInzZTc
gsYQo21Xl1aqS+hog8Ey2jsFm0ZWhofGNP3AavcdG0LDIEKLJApH14ZlrhD1v1JtDSJ1hVrsk1Ic
m3RPdtvBBkLbSs2Oid82gO+KG+Jx4WTd6FCRWmlnzTwj1VgXhux2RH5oiTeS2qgW2a6I54tRUUqy
2aIz0TeZItNvJ/OGVSxgj6wrWFhxtzfAdBlN4lRKAXRP9WfSHauZzocSuf1w6O1d3wOUJ3UqYPxr
SZ/l5b2HLNVzqCBdxWlG3Uc47CVLubHNHIG6cNGSuiMtKasROyOpfTlNPPlkResxFtL1qLlMEbc5
yiZHj5ZD03Cw0aoDQyHyFwmclxSoyF8iioOU5+WN9mIygmXkJ53EubZ6bUd6xWSoL13o6fHiMZi7
51F8ofYE9wsXkIMrjTkMg9eWmz3glx7LghI73Jkm7AEaFWkAgp1XlMcuSKQoGx1O7BsRvoKddXMT
GhIU6Gr0K8rnQA02Vic5ObbqUjxkfUZLppWgXpjeLPLnYAi2fZA5Q4eaYpgPeYahgXet11g3GCxo
qQ5hWXIkayLmn/hGCtQFsl4KIysJDYQiIb0CEI8V8LhHvQz9xVGT5TCQJycZslf3XkBkUVdsk9R2
cb8g+EndosLwZNawi4UnBXSOZvGZ6B+vgBXW5DXvmblFvvea58297CczIx35zEJDz6dzm3xBRqR7
fSH2PDDpyKlLthzlDsHPZctBjRItokMe5lvyc9SYV2KhsAtQkcuKSxCaCzjiaJHpY/NcFZueVBuM
cVKnKTtKw5Yjt7KLq9K3pMzvuSiW2iVQatMswtHQnuZuH3yZ1W69Htju6OsRdRnMD0rx2ZoUErRd
yCjQ5ySyZY+DavNSbVf+yON9INgy46g6jDHh9kTr+/Gs7xrgf31J10VNXTkGPDJVbpqrjgxYWeFH
Q1u7KaIRuTvod7JXwal6XAVbuSrWvDHPRNK+aJ0bqrEvatkBFXmoWskrgakEU/OQtQWl8qDhzZDd
CEfbhPw2rePTyjKIa7EVhHn32rDV0/hRyZedKpR9Byqur6bXxTIuI7LZuCs31Qg4K2l9CdF+q1Ha
xmh95W2tyL4sV0yysd70bHiMPYMu3jaKuRlnC01E4SozNRI/n1Eup2zJdgCyNjV5uWbt9UvuKIj8
My2lsCIz1g7gz0trlXmC6eNoCqulDXenDHAnINZHRk6Aw1KHXjHP/mQSkxP58IEOcvA+Wf0DVyeV
heXPgeJqU+VRKrr5yK3Zxy5sIA9soudVVuxJg3HVpVcysQ5KDsudlIS2WU5tGh9zRm9hz3qvrTG1
s9MPRGJJMQxpI6GTsQDtisAUiPQAP/w2Tpy60lTG8pIBDre+ZSYN42Q600Q+1qVMVDonRWnaqVqM
YP/XKrLOKeDNiE57GAT7RC52WWH5QYw+edS8TFyjhahXsSMP3LPH7K4GWFIt4sgZ5z5plb1l5buh
+5YjPaqG/CKl+pVCdx/Tjh4AcFRwiuy+2AUtWM3KD6gxUrM+Zum8rxL5bHxJ6vEs87aF7IVjhS6E
gVJgRhcO2eBcKZZmP7qQC70JQJaGd/T239p6fFy6yenIEivacduDj1Pb2tOsZdtkGjrqwQnYqZQk
RPn2IMGhHDnR932LtTz2RAftvKv8hLQ6tRzPycy5PRn7h7apGr8dm+rw54cmlauDJac3aCS1T/ZZ
e4jtiHnj+tmff42iHE7Un3//4csfX/jh3z4eZi6W3x9wFvKInuyff//48p//7ydf/vhGk3xXQmeM
PQ2y4WiH6Xj8+OzPDz/8WxXERFd9fLnpaDooSbO4f36Ptox06f78+//4OD98iyaWPf7ndvfDv3/3
dD881G/P9PGPH/8nzmp5PyNQ/POfPj777fvog3dgZZDQZOx2RnSqNf0Zm2S/1TOpO4m+ubYqkZd1
lU6bKujeZ2l4FNCyN/9+mPR3k7M1/dsUNFbYF9avfzfK0eSoJuOcqeyoG3tLGZwQrt8CI/TfP82H
LP+H6a9FAv/KqUBLx/zsr88jE9wrqqwrt0GTeyjwN4Y8kJ6fvST66JvF8hz3zCyXBj1fZGJuaC1u
csP8WZbo38zeeXaMFZjkbV7OOtn67sctqIOKgljorSximwMnJ766tj/LTXZK+uLW67CCrOVTRpDX
T97of81lU2ULxwLCIIG3hXySvz71XLVDPDXMRrMp83q92wrJXhERSupYhhKyYLhpic1MzfRdm64K
71GGwGgxQ1lPyMNc3Zalo6riOJ9rCSxPDZdVgYo2B9MYdNFP9EzrzPTH39ifr1eRf5h1VlKBfsPk
rTJba79KzgNL+4l2629m1qsMgquClBusRz9cFOFi1BnxzeVWn7tjYXAWOquS5mJd/8kT/Y1GB9sl
tkAFNbNGdtFf3/vcsJsIDDsqyrShD0+UfapdS2ZHNSxTaryfaB3+9ulgkhhohwmw+lFnsFDhNamG
ZpKMf2fK7nCauvb8RBUdomb8uLP+IzTOIxPJMv+Rwvg95PH/keq4fS/Pn/P39seHWl/N98DI31+d
+7n7/L8+vhe65PoXhktxN1/Jz5sf3ts+6z5Qk//hF//x/vEoj3P1/t//9aXsi259tDAui+9BOLRC
ZE1XMQChjMShhQXguyVpfTG/P876A/33f/3vB+/mPTx77v/5x8t72703xT9u8C8///Qhf4PtqPov
4B0RcEDMQfiIS+4P1g5fMXXB0cIWJkHgWHz/ydpR1V+wqyAb/uDscJ2zuP7O2lHFL3jWVSRu6IRN
JiHaf8LaYQH5y836t+/F9+ta0/Vqk+UNyu880Dka0lNQDJrRsS5fRzoHlR3QHRU5clXpmtB7D3pg
eaGyb3U6O7LK0KshqSFrdAZm6cakuKSVckZJAPndmgJnkMD95rNB20wQNDVMxksoIOiSKVXpK6Zt
8pN4+QZ8Lt7U8dDcllZmupbRxCqm2ZGz/GFEz7/J0yi49t1MlP1QavtUac7T1J1VI9vNGY2xEQyd
zXRkQ4wnVpOhbOqHRkQcpCcFa3NP0Ps85iPtRsJulCLxYcxxlOnvgFdw6h6KlzSJqnstVmdHt7rV
BDJ4bTOpzDTjcw14R6mMrRyZ4CtljO61FdHAgiar0iQo4+fOjq+JpJzQUt1Fsdg2+rzgxGz7E1yG
xhl0lUFNUoFkFklP5Ak++QDBfNSWdP2q/JsMzw67XqI42iROeb+c5kWeVrP27OQD3clRlt/bKPvc
WlLjhpbESViT2AKmRvfzPIjZ9Oi+YkEFVWDO4amo9MlTGE+vbMJRwbYWN+MN4uBbL8Jlm3fl9N60
9be5VzZWQ+cejavi1GFxnIiityrzS5pDtFQ1jKqBeWEq8q2fGxgSgcEwAW+swX4Iw3oMjhP4c2Mp
feQOsrZJEoi+9PmRerYhM4Y8NUi0NWT67bHcb4uGPaqcIjaiiZq1xMJ/G5U3wwiDR0bOGp2TIud5
zbTz6JMTXtbGIe9gbwReRRygjJR5HO/bUuegbqMVCZWivMNUToco+9KJ0PTDNF+otM3otamnAqjK
uBwUrdiYi84RRdcjjXiz1u/Ua0mftBLZjtbDxcLY2AJRKczRm6fIX1C16ciCJppShQRCWo7shzxJ
jzKnPyG+SSP0R7VwrSakUbycM2HsE/p4lR37hprcNVF77CfhAWbcjKJGrZdfJivbFn12NApidIlB
ynDozHLCpa/qTETT+UYHjjm2mAmOA55ehr9tzv/Rqv8/gnr/P1ytiYr/d6vzOf7yufkc9n9Zjj/+
zx+sM9ZLGls6Vhd6cjDNWOz/YJ2Zvxgc3gDYyNjFOBZTRfwBO9N/kQW5fquFCUst4rh/LsCK/Isp
mwScwRKiGjNw9vyxV93/VgX9xkX+E5v8fSrCRyzqX4ollJyUtkiyeAFMBNeK4Lu60swIyteyuvVl
VhcN0ctgNyQPm04tRU4fz8cAPmQY0zCwN0Na3yvKdBotqUMiYXlBNL7GZrEfFv1QBuKY5eV5Vm0g
EX3+GPTtTyrRtdD84bVip9NQVmt4+7Cq/vW1ommo9CS2G3+lrNR5d02qdKsW97UWXtAqwyy470xp
993v8/d37Pt3SFlrub8+K787hYRcAzcf+/UPB42UtvI84uzyBRH2koLaVOpRnZ5ClrYsNQ5t13ui
/RVJu1ulB9HfEe5ys/aGShedyV0nGzQzDEz4P3ldaxn7L6+LCwo1D9C7f0kIHppWBy7L64Lo5s99
6OWhdKbFM3IYnzB7L/Gwl+DAj5b2E2Pnx0Xx41MLvAIGdTQ27x/ZdXpVNgm+Ic7rnIeqqtsj20TB
H19AtmTOHLBWBX3uzVXgGfgDN3XQ1W6sJVt91cXbY/RuzYTYkQCEHq29WnN9ScbxQZnmG9PU1/J9
0funwWjvEntyVKZVeZtJ7O3iUWVRajiaSoRjF4bs2C2zUVk5Mnv35XWck/d0VPutbD/FCmgxNkmj
X9WrlTss5pM168gWTMcaFGZh9UUjQwgP4Zb6YFtJZJ6X+hP//QHyC/2+I76VyNFL/aveVvs5wr5b
WuOunlbWTskjyOOJXFvI5+i5VPGsdfSjRYBVcF5ov89fwlZMm6Gq/d6meUf2nYlwAqFD95PM0d9M
03/5jaxhxLKNz5FbmEtivXW+u40TeBdKZgMbGIyHOd2D+1XCh2Y46qGnxFs2bDPgkEZHacMVYuOD
QkPozM9G6pW2R3yHJjsA7WHlzU8KBIr0EUsWbVTxuWEC+EKQDtkO9MEk+p+KB+JGwVBbuqJ3be1i
H6ApIJ/Jpz2SmiyBnseGMhDOHdYwUYvME5U/5Z8C7RzHEHhGr6kY4FyU2MuZ+sYh7KVbGt9lgirl
Iudf2t7tBqdjaDvRn6dp7qC0z4o9M9UIwbO518x9YB/szp+Lk0i8WfYzAnEaR8KvmsNK9orRnZJd
VN6jWpySvZb6knxtYqeK9n15KQpYQVt78oLGoyUW1Cx8zOr8WqaG2QjrsYpBkWxFc5ARSebzsck8
WLdlfagGN8EYaa16Cs9ET8PPU4XM944JisDgQTG3QXxFHShah3jwOr5w0cXVWeDatR+a5VM+IbS8
hfF+4V1ivBEroO/igKCv01QKR6qQvBHRYsYHZbzKiHaG89wcjcFXV1Sw036NmJP8LDKT1ezHtWS9
fPBqsRWtsYz/EqARRj2JYGAAZP2Y2i/meLPJh7UAM1kZqkJpY6CFS+m4pjP2S3roAtWVWO70sH2I
ZumyiHQ71JJrECy1TKGzKuT67smwZCIubrA0mNgLf2Wxrytii2FtfOGA5GTGez0wXFABsfT3JFu7
nVY6dBPcGRMS7vGNFGibepE8let1yt7lStvMNJbt7N2sARZYHbnYqUtKik1rfFZoN0BgTjs3oz+d
eoPY5s2jHtxniLG0nVREmyK8Jt3bsgr2z6K4ToDgzHs78ycLVOJdygA39NDnoBBg2sFQHaXHhf4i
elI3kh1UxTiedVcUAkA1Mwj7XrXPQ3BvtbsSVUd2Xeonubtp84uWXpogpdweN6b+osZfupqhop24
IygsvVgOpYGik+lIrO8iCU5f82nKe1pmP+uUffgyflgcTNvilKdjh1+7R39dHGJiVyLdzHO/lpbP
EwQvz6TJ7cVoDVH/6SST0LA+aDETniqXLzLLnjsxSBYyEmJlnk8iKq9yN93Zvf1mBgPR++n4LdDx
rhsqnsM2+IJC46SLknMJoxvHML+M8WB5mbYk2y5qLc9Sd9o4ZE6RzOG2L5Q3CRBf3sJ9//e7IkXS
j/s1NZUqCK6mPlLhH35UPN8vhSzNWhxTA0P+q9kgSCLqJRurv9QBQdfIBg/7r7lA0xAPMoCBiXp3
CHomCCQ8WUZ1GKYkd5eSpb/Sv1odwtWy1t6kSLmT2/FkB+aajdM4Zr5MDI3gx9Q9Msx1tBqa95KG
A4oiCVK2tLcT9Ba2umyruFT8MLC9NmUgIV6LUDO3ulF2HjYS4n5z7igJbyT5xggRd3VCPEHdnoxz
Rk91UzCW3mShtBvscieb4ePSRkzb9NobqkVyJjXRHFs7VRN3FOeKzFcGyNRyyZotB3jdwzw/RYxg
PA7a5yTtOdsMj3KeegwuAlSqFvIcdfKLmm/pCpUMpzrAKleNMRbdp9hqjuUySAcTTeNG0pvAVRC7
nhttt55Y30oB4l5qK8vNs8re2Eoa3eRivApJFgerykG92VJ27EqFkxU8ksc5Rtga9lJxNMVbbswk
7MlW8qAnklvOTXQiWYGBSyzuCZAW9yRRPhmhke5qO6pOWTEMnok7dIN1gjldkmlYBhu2a81KnATE
KLm/475DAEQCAsiTRbM4Fuf9/djPz72ingrUxPtZbxhSGUvnZXVoc6yTL6FaR07O3XE1m/ZFzbFJ
TGp/7kaVlLC67AglrztHRJ29retoW6RJeomE/BSqmfIWzK1+4je0Cc2wP2jprlTUZh9U8uBESYVC
ff1s6oW0gXGB8S8BmWh08XuxwuukMpDfujSZ91nADB97PAO8VAEubzU111H4PoBLBGYY4wENEVeZ
YqxPNTJRToyBn/Sksppl9Hm2ZhUxpFH4WR/NXqcbDJwtjdglO3VyO39qMAEeNDT4jNibnIOw/TWo
MfbBWmPMmfptldhbJZBv+OgOWl63bs5o6qC0N4o4bNSi4R5XxUafokNoQHJcsx+8WX9bMkiNC7Mz
tYueNHme3Uih0Cvm4kEfwBZwpDQ2KeiprTqq6qbUw71eIJ1QFLaE3C6vWRVA9svss6qHb7Sy0GKP
hAYm49S57If2VoqLxV9LSSRPbpxReBQB+UlTcNUmbUOrjcQurX9piR8tZD1zK3t4HkOr9ixplWww
Vh6k7hhZymnM2D+DFAhjCjknmuvGDfSLVMIcKcJ2xFpm235fMsyVknfT6knZQ2jvFqPqJ9V7jXZg
PXSXG5E2uxhtuSsy5duMtnybDD0K47WsoGvg0e1WkHmMzSEu9eaQTeJeZIxDZ6VHEijU/Ki3KveG
pbHYVGl4mWhXg4WDThcInUpezt8wRTdHO1qmQ0asCDN/clroa4+g8c72wPKTNhG3pEYYFwFhXyct
Sff5RIeIZeFQDvIxLRfFSzsbzt2M0KuUnnOBqkpd4VZ6ryGmZvMsAuxrQTA8VM2MQCt3a5Oyxyh9
/Bn7sFmWbZDbM80VtgxMaLtIFYmfBcTnxnPC1KNWqMmbdNqqqeY1fZrsynxAARPWL5YuBQdL1Y6s
1wosUIubqs3dIszYNtXHhAlyFdQvQypTGYeoW9+1NNIhsQavTd5CEhq1I+k9fajljrT0JNk36nNQ
Mi0joSnCpdPOYAD7ZDt2oBRTA47drHJnlUQcLNmEMWbJ8PumtZdNLJJjC9tIb6gAk4psT4nYla46
1MVQ+AJlQCJhAaq6CkRJMALb4BLI0+wQJTK/JiXxp6oiOIQzBTZ6mgIZVoOqnjPHEDzLyPVMBNmy
1do1HE5uVv9Kh/69p5ent8clyCsEBMAiZIsQAryUqCUa/BGx0X61EjbYsHu0BwkJvolgNe2oRhOj
2ZdmuNNs6XUeOrKvCkr0ZmypkokMjat9En88wjI4fZMjKLBhDsTSUxE9TZVMD3GcLM80xxeWbdJL
oqJxY9gSyFgNXwzdvGM6rdLPohmUMzaeSScOp/6JkgSd45QNjqTF64imKl1DxbigL70XlqstWCvn
3ViYRxXffigwDiywBFHViKttIV5ZUBclE0tybpO0TEbhBo2y6RJadpv68VM2I3gwkfxWYxvgOQ49
DFsUVk2xb9UKc3TRtk7eKY/BIHxZGiKuza/6HErEyS1X2cCMyFkImanWvM6LDfS71s7m9CBF0ZeF
aOJAp3SMDNSmg8QRcsw03vY82jWdYTrJkPVe1picHONc3oSpObh5KSyMX3dpLgIyyQZfblZ1likz
RA9hTZpsGvaINCcbtE2UkVy/0luRp2KrP9GNDL3aAkbV4w6R4hamcwp3KMcj3CN7G+1uP+QaAkjM
oQVylc0sdcE+GgaDVu0maGX1TgtRoU+k+LgAsmm2hkiBDPZfDp4aGpuTkpeL32doKSLJkreWFvza
oKRAoTraO6zl1GjvspJJt0Ti8JDxtpK7KB2QMZuXTB/MC3EsxnHO4mNiAUxArbifMks5BM2iHPJk
UZwc+KmTIf4+dtZXe9bSU5guwbH7aqxzXUkt+9PHZ9TZpDRK961OFz2SO5NV30MjIN8FRoXYsgoO
9iCjpZuN2Vts6QHraHMsSvkxSoW8z0oUYx8fUsrVc1gPja8orUT6QznRY9HXS6VDbrt++Pjs40Od
zI+TDDhAXZ5rrUWqUpTzN2MeFNlJGnw1XZOJ49gA0LRrK3dq0uf8TsY1Qx20k6vA2gdzEp+K5nUk
hPQsYiKVtAItuVWagdNWQvZNA1ZrNBf5IZo4/KakUh6WoF48UefpHl+4Z8RpeVfRPPf1CAMH8ETG
BAlb7l20fsgAZ4o0LE9R3gjCXkLMMGOdmCCLj6U8cCK10SyGYdJc+EEvQWIPOzhXtiMxNHBaDdeB
OaMGH/Lkmml948Wlad+KLpTuzCo6JtJMJluZfu5tIwBrFZHAvUYOJaNCsC63Z2yN2WORtqu5qB5e
rbC6KmrlWVMh7suwsI6jnR0tnBf0kuvxVzkcmmsY6e1GqUblDlFWd2Y1WucBGCpoC18J8useUZZo
/ATFeFB78y3jPbirapCpk8RSbY/LHo9IeMiLeaInpn+dyMfd2WWzXMycDnMnGDCINsZUtWpPUjVw
7DlMqZYy9m89s09twCFTkuTSwZ2ZuPpSjOdllk6c6JaTWWmBGyGa9dJmOaMMbQ5hhCZ8IiXQbJTm
mur2yapNyq9RestldEv9HFr041vzLiVZfpck6q/9/KovDFU4WnKRVNWRN0l7aIgTfyig1rnJukW2
fX9Jda15ZMrDNR4sfgzX3M3narhhJHpsC80xsqz2zI6OSR+EGioWN4kRYSPRt8+F2uBQW8J9QUuM
sj8Al9O2NNG1+Fk1x2kbJ+iX7IHu2BwzXu059U4ya0sQwiuq5WfGeBiAo1/TtA73SxPvpPlCWubs
TIqy7bje8VGJrd6WJ5GZTwT+gqKc5M9tTF0szy/LVDRej5BNHu/tTrV3cjCfRwCFnhocRy22XJSm
fpTl+wYYYKHBjZam0VdGFSjlKFcbys8ReZRB1GnpGGF014ZySx9xPSW1ir+g1fHHbk0hMPL31IpL
r/DCerm2yn1k00JpEg00cGmZG4rsU4REbDbL01zXryLSy0096m5ZIt7lkPqyDC0qWFFDni/j3gle
LXu4BtWUb4oM6/WSVzSgZuU8xZ07DipizkyqvHYgSSjQum8TkWmtAiFmsLZtZ72pzfxqik/hnJZO
aPVU3CK+2jInTiU034cRk0MtQiLK8pMYcNLNGZmQ0bxrVb5FVcaT3LW7BcCuFyHJ77LhUzWWm5YT
piNw8VWKgUU86u5D3qsGfSlrVP9GgQpu29Hl7pWS78CFAtsUdcjUUs4kL1mRHlir4WwK8aXou+dQ
zKeiqA6EU7/JVeLEk76ZtdDczEZ95bdJz2uST3pchg77EIcKnJKN8MQUTy5cyxtU6ms/1rdFAZQA
b/o9bpsUOR5bMIoyDDzD6eOpmb5FrplvTQlE/CKtftlifUWQ7LkJi1cqZSR1OH0LUX1b3qMVtyMn
CPy7Wj+MVPlLrvsENiudTGOZK7iVsquhxuMmz57wBn5KZu3FCJMcVSlywIi10bLcWKeeSqT3XkVE
meeY4JQzUalPY5Gfk0Q4dhA8Cea7VjWjJkUbO07lTh2XR1UJPsUWo7Olp9ZYLE/VpfegC5A8LtAg
kuWL0FqXGctbM2q3iVT2vimY6VbNs6qn10rHlJLr0Y1cXDJXh/FNk4tTXxXDoQ3yvUThv0nir4EZ
XwNFvc+seKdWTYnXZ2Euq33RsAVA717ViFH7Eq/p86NIChd7DKJujRvZKBlLEvcR0fArwjes3A+j
2dL61N8SlWfROYRL+bA3al4IyRDpVRlLzxJkdQCKu5Z2nDmm3CGqTTiN07HYLfXyls1l4PTKzbbL
O42esE3JkuXd6K+xc+1qZNFyBH7tZVkeMkmnw8XzVfN8sSxKNYGBI50VTk/GlzKXrnr5TG4a/c+h
uEgzdCUpTHyzGU9WNXAFdvYT7paLZGj3ehg96h3XzLJoiM9NQRLStNFC9Zy0wNdz7alvuQ2rwsJf
h96QzLbYk0txK9i9ozzSCFMdHpsovirgNFaC7uo0OytNz38S2XNlVL4wKJsFDz9wpiAknchHVKuq
gmOzzyhvIs14xgf/RbNQEpai60HCX2KpRVec1SdZ4MfP5fGz2hluh1PeiIh6XuRlswkI6SczkB5r
nH+iq14QnvqmtJSWlrXSXVqiWOSa6HljnV4SBE9t2zu6PvN77Cd+DJKM0jKCqa6OBzvHGDer+tZO
y1uWxY9sa6W/MFouNfHAyJpWuWyehjx6CafhmXL+W0emgBsMIz8/2u1xHPdjkD9NjHw2cUvQG38S
aUSdOqf3pqpxytcKIqGNs5FB4shbiGNd3uIITD6bsvSuxKJ1Q4kmhmz3hhMylpCwtARJx0VY9F4f
UW4mEeZdEeWnWFc6xy5Tp12w5MMbCqcOuzEhKKaEpBv2bU5fRZzHpamZkEQo8tN5y5LoTbOgT4PE
e84IAyhx+qctwYO59Yy1rUHjv7x9vOkBXJSkre4tvUQinoZ37awrDFOwwrJG6CbS7jg0bD+pV4BJ
pTlyOGGBC+ezLBYsFYl6tRRiHnk9yZZoMI1TP8MSHY+vHuuHQg5TVlmN2U3dXGZYRuT3vM+t9hnW
7KYAclhlkm+kNDsk85MxYv61+69EdmxJ//+10OJf9eHMVX/IF/mmlWbijNOvcSHfiCC6pkV80Uz8
gYP1WS/Q4CvpSPVn/l/yzmxJTiXbtl9EGU7PawTRZ2Qb2ShfsGwBp3V6+Po7QnXMSsotU1rd83he
qmqXbYkAHG/WmnPMDRqETZRCPw/rs9vCYcttZtllCkvGM9VbB/Qa6jzHD9nsUzd8LOYtUIdjhHRs
QamWw+oZERu/t8bZJTuxW/Orhy5MPmRDmaxjz9ikzUVTtZQPcZl5RfnEZwpyU730M/cYD8WTEWNR
juW+qq1np9E+zba6tgccCW5PYkA9zO3a1cytX6kPzMjSiPfa7D83Hq9/XSQ1hSI+CbNCeB/542uP
8AQ+YrYwzLQIxh6831iilVCNcTQVNbNzAybC5KGHOpKMOAaEkD+StUS1wGhjBPnGRAqScR9VzTup
1/dSqH2S1MuwR5GeRDiQ9Dt3rBhphMGieO4ftUG7qLQTmS7YmixOxJy/to5eeKtZd14cQj2WKXbo
NQXHpXJRHhfPWBdaoAoWU15ivg4V1lIzo8rpR7CSXPWc1H5Qj0Z1ZSkdzQfqSnvGl54puCB9uKpD
OonjyguthzrhxlMKsAZ6Qk2ykR7SipoMCowhoVPjSfMa6/vtlHNAtJJTO4QXYxFHq7RyKDX6tcnR
K3eXmIryptmUVU9cs0/71mPnVav+IKb4XN8bEWcQ3h1KD2vWqzXhgI/NzkKGM++cbv4cvOIqc4Yf
lVZtodsniLxVH0CFDErKiGxMhn45IU5fiGa+A993JNuQLF1Ft8Fz7WuZTK9+VWxro9zFDSYLx/ep
CGp2tjz7r3SGQxyWt+M0vjucbM/I/dvQoZuZjypQ1kOWjsYVCWAiEKRb6m79mGbOFIhkuifSj1AA
319aYbh1+kwju1ycIpb8pZYNL01nkDffEug8GT0tzfowanDZ+7DZ9pYbr1UyfhQyvrX0dneeT3ot
TRatxD3vFJqBZ7FYN/gXFrNCibRvjCledZZ/GLQ243wVPoQRpU2d3rjnDqc05KhrN8NwJoI8R4yA
Jf6UgW8a2P4YRvsqqfpru8FTVWV7PgI84z3UB0cND2XXPLq6JQNMQ1FAbCwxYVhgHa22QdUnGMcw
FKX1cNVX+rXZ6kBcJPmK0WNVFzQV9fgR1/nR4/xNj6K/c+fy8fzCwp5iYVOohQ95MLLXchRvritX
NbWKPCpukxDJKqcISolVurbAWEXKC6lPethq5Ys/VJ9T7/UbqdNHDvt2n5vs4P2ZQcto/BFGb1Za
H4emtgOlWe3aaDft2JQrFRnkgbgOLY81NawhsJLotnDriBnSbfZ9ya7NEuGirfC7urN2cIcQqTxu
7Lk8uytw/Y9u+tmHIwqdGs+JnfcYc9/n3nrEGZqXHrUcncL1aER7LY1PsixfdbVNZH7nFPQ8nPTd
DdXeJhNvycBkHUHMnyR5Cpu/W6d+Uy6GjA6VZX1ozdnylKtw6TbTvTmSQzBQWHfZC2iOl9zkTv+e
tn2/9Cv/Tp1BZH413ePXBHiJ4rze1oOi/O8abDd9hr1O95seclAP7ACSw9hEn0WIsiltXmw7upAh
dFlZvOfmdG24aYq6BL14BxOjV91VXePxSp3ywnKbUwfXfXYKXBzy1FXma9yDKuBxIrh3qYNNzkXW
mfetXdBpc+PN4EHhpUDh5qbYm+Ac4PlODZIwlC7r2GbV6uyEHTz94MHG3T70lLQ181XL2yPI4AUI
uBeNA0gwCEl9hT2Jf1Z8i0/JYWxHepfjYtPtOJaNhYP1J4AvPM2waDBFY4T9ESa1eWznaT1kyS4D
lIHtKLrRa+VCJmFhGID9LAunvUXwfZEK/QCY8b0XIQcJMjRGCMG1Vp1in2ZzlsfeKtEQEOojnoxc
d16jsb7oY/vFruUA/5PCu56YT2wm7qUvauZDGy2lgdkipohejuli7qlHKoqnaDLQuzVTfZ12010+
V9SSgEIt0zR/8zzMxq387OoKJkfR15j7ALS2+tGnebIIQUyvzIhPf6KSr50l6NrA4keMxhK3arog
RC1vV50D9W9W1ntvRTdYRS0bwkeoFVFQsiskjaHgk4/Q1k0zVl/L2E+kI8xFGK+sijS7fh72BCI5
GKFdissM4kUCXa23YSgUpg7Cpe7vhjT84bBBXPpivJ2a+r0bWYFtq30csw1Knuc5yVsGfhgHlE6P
tRc6lPtTJlPqyUPhZYFZY3QWnNHXVKZois65ucrNcI8eS8A7i7prOek+Qykvjx7WFnKoohvbA4hv
5xxdBrEaEv5SvbGv7bLTLiPPuHdqwZLQ0wM0mC9h8TzbobyrZfhUaFmCr2tQa6YuVtgsXiPzt85d
n4um4KdD4Kg2c2/uqig8zimrilM6YVBYbbfV+GpWTNhE8ILvpgK/jlOLlzzEeyvMXpy6+hFBWWKK
6S9bpV0yxd4X/nAzxlR3UnQySXpP2MO1boROADWDQ4U+QYOqqutYRI/1gLurSB3yy+cnpY98S5p4
71rqPZPHiw4FHqjB28x2tWebtVJKYhlrqruwTqI1bZyFl6puL8Nq78CX2LkG/rZJN+6qLPaXeVlc
J5q6juapgr4y3kgzv9CzalmlnUtbmAXIaVjQoxq8WmOFmAZEstYHNzlKG3wOx9U3oddrqhXesYhY
BgjryRJjxEan38C3orETE02CPy5sI50qOXt+1U4rI82Ki8L9kSdxsqYffphSxBSt/9KYOKFoZa57
P30tJppdOf6FEW1F62eBS5socAFTL4uYj1DAzl3Mk4yWQw3ny8le2yIhUyY09YDjU76iDbcpKbaq
iv1EOT45OoLMyHefztbeAvCM1FadXnzaYhC7ehCcYY3kPU3kvdNFQJU0EwiHE4HVKGXQzBq1lx7B
BIVaBqWjuYfepoTkz3xjgGRWVSJTEIT1u2X7n1iGC5s2yASIYFGGw7AgNCJaed52EuLIHirbsTqm
q7EueEk1y+2cXeoaqohQXOfqanKJ6iljPb+1E2uD+zpAAMJn04vbwdCeqnCASG3ENz7O9skx9nMk
bKY6FPSjfkQygJEsUuZ1XdX1fiy1W6yoL9KoD6mdDQcx9+cDSwROgrFf6dTPOxl5FwlO7dVctWBV
DCQePccUvKR45E0mW7NO7lzRUmwd0auSgWNxWMyHocX6i/Yn0l5gqSaYa30H/V/Nbp2oqShrnsse
vNZsjieQTPrSsEvzaKRQMPsxYX2AwZFbIPXnhn1oLvygtMYXvS+vEtn2V30XBqgwp/1UXmUj+Afl
sqEV1kuj5GeUsSZIqE510hmvsxyfaF+leXUWDtMATCwAyr2dyGVcyR+icPqdjgQmb42XCYmE19PS
TMtBbMOCcmRSXze8wAsrM290CeKoZU816P2r5yaXUJ6jINLzkh1p+CIiiCLOCMeNFMVDHSk2q68m
VoxtovfzUiOxb0ooTNiErEy21izrD1+O9+0gk1XiuscyTE4NFhFholYoYFGI5qnMbYpV77Prnooy
dxAktmRhjHfkcODUhJFDMIB7p03eq0eUj2mqrRsj5EAyMS+QtLlLId12o2nTXrho/cjRiukBnWaH
ym84jphk53uAHrKabn38ptqMr3Ismh0ZGxtDS06xLjX6l58kE9y2UdJsLA1itTaFtzR9+3gqEddM
Wwu/71bl7o0+OiurJ7Gi0Rq4SlF75VJQN8W0SwmVXicQu1ajLSu88zXHcJG2ezEjOhxAIrTYLw7I
8sYVU1K16I22P1SVwWj5+T+Tupv5jMorgo8zNnRwLJomPacdHPs8fI/6OLmqCFHYEIb1WY11wGv2
N8YZkCgmBGhuOyx87nSOywtZuM9yrhvs7JUAYM+mGQ0gteMyITUwWvjKHC/9GdR52AE5Cr3WWAGY
/ORUO152qRWUadVv0asInOIUC+BBNBcTa6hXx9qpZZHjIB0dvCJ86DNDBEMXpUvTS6J9m9PTt1Lt
yo/K4UL6/osXDcU2gscDN1u/GGr6kr2dPlgmWYb3ST7nBz/xi5VbZmoj2/ajGVT+1onsnlgs59BV
KajnJLL2IRyRQGE3++EM+bTw5zFZJ5rnoYNL/VODZGUqivopoQyRzQUK9czObz3hL2cDX7bTgb7A
M2UEtrXt9XgPgJ5XWZ6hAcIudnkv5VZZO1rObDgGmzkv+ZQOcj8vu/UdyBnTnqTIQzjFLUw2fSvM
bCdizGXA4bZDO1nrKnGSlTXxFTh2LbZdbj+20hi3YEJIaqgEvg1PiWut5EQSqbUipPl+btpk64+n
YYTSAS4g3LkZDf+mqq8ncIdgv8x3O2eXYOQYSmhK6CtT6t7S1KNq2ytvZlufZQ99PiIyydtTKSuQ
yZHmQuca7kpsDJtCmd5+YpNA/pp9T0uQnXVpPHk2Rlsm6CO8VswSNpbzCTldWHKSL9RrkQFOTGn6
rGzLPcsb1TON1ttp5nXgRmVqcR/h+FsY3GkNNkXFU3PmyyrMnIWRUMyycH+fi/0XElt91VvDgcFF
rZfmImwTmDZsoJwBVl3p9Q8emWm7tLZp+zkz4Ay68f124nR3onAm0U8XLsujv5K5Pq5NvY43rkcg
Tg6pK0UWOeHDfrYqqtae9OSVhsrOFuxizp1t8saqVwR0tOXHh7pJj/1sDkCYDWcTzVX/2Go+W/wG
dk9GgzeYG9O/bbT2RuRa/6NTkbkSuAo3TeQGhq4b91Of3JYep3AgAkhPRYsia5jQh4zDpdJg5fSN
DAyAkNuYFewkQ0yYtmHfZpVXrJQr1H3RdfU2ppsQmBFSIYu3fvASddOYU7EOJ6PjLJnoFwDBKAYS
TmaaY43xWcuDaTA/MfFaDwDP6lRGG1dhK5piBwfHwLcoNTi4dteBpqM7Ps/OSbGvvNeSs03IUeJK
U0lKYGx3p5t+faUoN2pst6/K3mK/VYJXNTn7uOQ4rkfHlgtlFbA5vKrczi4zBMWOZMtB2GGAt9HF
KB/i0c7f0s6BoGO+T6ORPifJfNVMjPV5zHDvF8hIR5JWb0EyLRob+cPManLrjh0gSCfZ91F10WbY
yucSukEjsnrb9bPPhxmketI8OfH4NKjODHzJhBTjglmW9cgILgr9oOU/5bT2Krf7JoCND8mx5Fvt
WboA2sUmJvzmYqCysVR1keyqsQt6zbSvMEmSJ8dP03LYOWHksXNmD7xI7OqtEnW4/xxabwXFY97m
Of+RRGhFR+9Ns1Ad6R3byx6YHVza+iolZ+Iw/cSjtXO4GixWjBwp3iUjCj0YN+X3Zn/d6XJc6JBx
4PQhHQDopZlRULe6e1lEuyQJkarbXrgp8rMAXKGeKugWrjVL05EAFe+YPV/bvO9PlTPEO/rji3Rw
xELvdbHOYgGrBkGca1OJzo1O3ut2Vay0nCqEaPMZ71Md3k0g5g9z96OmfeiDsSQQKtv5JUgxo2qK
i6yF6FCzM9QE5RLDDtdt03ZoAClYFnEifgwh+gGUWhtel78EHfmj8QDRcX57N/XuhvbalebP+RFZ
ekur0380svnMB7gglk0uqYRVl5TMtkbSQnmgUscp1KTMmM0cNEzAN4m8tfJO3k5hiSBWcNr6+f/l
WRFuwWN8YNAq95afwDMZwkfhlu3G8dRpTH3tfhZuejnU6bt3O4dzcerdqLnjvOQJvFbYiZqd6j/c
iRYVDpIgHKxLzcEQYeEGs52w3/TG9FE0ib1Bp0FekFv4N2qY/ZvZ0RUiKErlbVpMG28Gv2Gnmn/j
5YhnfPCQe2Wr8Cbz0V241niZMcSagtw2SuaUuR3EK6GZYllKDTS/InxsmxDjXBhGx5//GJG6gu+v
dtprwHrV0Rirx6YUmy7zzCdHanMQt4ODZ8O0nvyMxMuoODYy6m9sK0f0Jrty2Y/kXZbmFudZEtA2
jACH1N5j09O3rsPQPOi15wRlXkDBKIzsJjMu/A6JUTxBAJpVelS9nJeZppG3nAI/MKZxvta9U0mJ
CIZk5u44EL2Z3lTtBripF7ownPV0AK9Z7XLCiMBOwPfJqhet6NGd7KMp4Yih5xedGElVFsWnH6Gn
EdLaF3jZqCJF7Ngt+DBu1e0bMe+t87dX4dbrQOoSY7tTpnkzqOG2sBlgRKipRR7nD2VzbrpJ/cZK
XW0zYwOhbNuiWzlXWihnq07hs9Co3hly3mI1ZIetBM3DbBJgEv1Np6uHUl5RRr0Rkl8CijFZddXj
MFJo8UZAsV7KrlXvoq2dHOLZzZYyku0yGRDUWE13naTWsXJDlF1Ih4arMJ+vMIKcYkKTzznCbyq8
z3J8ff14lzjui9I5yVWixHZ/q0/RSxTatGAxC6hJPSLZ3Q6afZPp8pHAl5xSW/kwtPWqpbu8NFPv
CZP3ScvQ4g+OfGttit6aNq6tafA4DKbbzCwv4Cfd9zkNmlwbbjLzY5JXE7+lap4pXIlDaLTVUtgt
GpYyfBm09DjJtEQmaJCx1TfvLGjvoVWgYxv9XUQfJEOTWIzUr6g/GOREwE1t/Fvc11uJAQobapYv
6ogFU/fg0KgEqWZMQ6iG0keFnHPEVo3MUdQkgiruP2WpnWwrQyrmQr9JFTYVZX52vf6q1KgWOqOp
xa6qURBvG5eKOltlKS3a4WxWl8qooVMXLdV2CWOMhF8re7Bb4zizd1mC77EVuPCfMu3/ygX4f9H7
/Xer9xLDd41t/Fdr9/lP/NtKKJx/CaLJSbDGhCZgMgAl+LeT0PuXxS4a/RYhewbIBfM/Tm5h/kv3
kMH7jDF825g8/mMk/JeDwMoiq8RDQ+1arvPfGAkh8/zmIXFxs9umbThcxuYyhHv97jKQhmtU3mCs
VaXHNsf5iOpplU4FXa2ZMu24gCJLCqckmI0ttumxlbbniFWBKpRzlYZZTvVUVjqMWMdlQcCpocxp
k44Ug44Jpcv4U1OhB2vDK2s0+6Hfg7dNEYz2t7pDE59dQVmGlw0XxkoEnbohec4dkmSCX16jWqXk
oM/tpxtrVXuB+CceDzPHqh6GojkS1t0ws+6xqaVVkFuYkE9p0qZs+kIEF+6zYdfoNt1wzvkWcSXT
X3cGl78bbnnS7GDbd85rnsf9fAOfOs9YInuOo2FcRi/Kp4H/ZEyOVh4nJ42LnZHMY3yfGPBN1xja
PNzBTWpp+OnasnHzSyh7DenYrbQKBNPs0eVdOKboOTSvBGAVVk0PKDTTTYzXvZ5W7mEgiYL2rOdV
IPCGPnwbwpFEhV5ADhno9uUFOFAtATBKFDx1u23vSjWDAm7LigpxRgHX+BiiiVC8pVH7RXuIun4o
rpw0YlJIqtw8w+Dm6q6bM4FQo4scPXBCgYoM+KE5CD0IC0PjjKcPk3XULPwEC9YmK1ymDd5NDN4R
cgmE61Fdvfh5no/7OEeECmAst8IjU6lijUFI55W4GyZhTz+MKMnO8de1kV0MygQ31Mq+V++ARFWR
gfCtHDZ86L2EuklMEz70oqiBNG7aMsRAJK2hcSiGzhybQ1nn71nlnJHNLttEtbYnyrg/JiPC8l2F
o5sHtQXQ/XKac46Efa2XzTWKTTt6i/vIemTdBdAj27BwLhF90UzPa3Ve26cYRTARbyX27TkZSXyu
Q9rZyFubKFCmriQ7VPYq2NlS5RCS4pUDzrcSdo7oxcypb4icm8kotPB5DDNK315u4SKqdCu5oJAN
KxwWGUUbPPGk1UIjhul2NiBy5oZHYO9QKxaPrM1DQj/eCot1jSlebCl29umhqPVuvFUJmGJz6VJR
1NHY8l/tam58j+z4pExkILvep9RWmrXobogMlg8mbap2LfyGkqRVhNO4yNkdRzsPGDzVvZl/Z5HZ
w0QTxUDhshzAVJbH0DeI6NWcMbyiyTDP+yjlHq+9EAXLwtaT2aZIXE1njVnTw0haisb/6Xmgwf8p
JjtpObwZogtUqRPQvGzGAQzrpOUkBZI6YIrD1Na6v8EpZcBStUZ32FtlLpyNjYQooa0qkEm3bdpA
fiaJfDqVjXdWOtRWWBLVA5EBgkDigXhgz5G+cWpIYRnWmiJp17RzxkBCvxZdjiBp08Laj6raYpAX
i9jugU4KMWcz5wSN7AQgelPTrEDkeeSgxygkr0fbR/XaQboWu4mNq3Oj6Ui99j29MXOlWhoUQaXP
k3GdVm1loUUUbrIL3RZGbBM2w1PnlLDPU0621MkROloHrW+1Uz2hQFlpBmIhqkNZF935/MXFQYtE
hLjYLbD+FOQmMo1UM73dH87oO2R40F+nGW9kmX3Jx5LHq57Q+ISYe0TxRCGmEQjgROumgwDn46Kx
dwoE0mY18Lpn15HbNrMUcNPeVfTfisKug5Zwq1e9yMAhwBtzaSLRg0dOoI1A9BjzLpLqMpMjhwjE
6tKD+ChVyDgxO23KEAkW2MtmV5Snxm8ybyPMYvqUGc4b+lZhcdXkPn/EyZGELIWXM+dmSTmeaRMY
0wJlOxk8tnlqzWPiD+Z0r7SSc5wAoMaJDe2Z/1Dwr1QPjaDrS9Ozmpn9hNT1q4kRaqzlMIdsgtBi
wYEuo9CjD5plMQp+zGzpYpA2CnDMBolapT6H+4WlRuwvc8bGilN2RUWYTaFhjvtZSdygaB17Y4XT
zYEFKDNFnpnda/nW7WpX28nJhK+rUuHm+961+pzY0MKcU0ZbOND90YEsMxa7IY43rfDHByTMNYF5
5dAFmUM9lL9f+cllRE9D40hFTNqkpYZJzLmLrMxP4EjMVXOOrpBz9DA6Ix0VCD4NPFH0/F6AgjCb
l20Jrxz5HqjObSgGP2e18Z2L2IW7q+UCnWhGkqxF8dMPcFFK1Law2OkjlHuVctt03DSKhFkTuIMS
QddzbrSdqb7rErv+REzbP9lx2+4HIeULrFN1VKWGdCSZxJlNBeM86S2CuQEpVuxUWBfsZOXSsz/2
U6yx3cRTTI9fnsqWlE62CpFx00xjdQChp0OPK/MZSHPsmsdClcj1bSBbRdp9mFHk4KC0dJLWSDAr
FEYVO5bZZZ1p0QOVqRIxt1MmhI6nYXFJJwCHbwcykTodnwIWjCzDjuogLDn6szRf5sLCpT11Xn/V
dKF55VHbgyLQJy9kplIu0M33pIqecjPPNk6uqXVFeiXNuAkFqxGmt1pfepelMlJ7K+32RpmluOA1
zm+2GbEMy7akRJhXvcBkpFzzto49ZwePyCZEgZPxa5Kh953MyczJ+nLAItrWtKW71VALCUN8dqGD
0NNOg0zAvyko7qwa0VcwjWtjWNYISD8yA56nhj5tmxY4LUuJcbkXYABRq1acUUbL2WpGaO06hYjG
9AYwnrYrMTSTebYYWLe3OBk5HSWqq464gjl9qi6Xp3kwpo1eevoT1nt5g16LV4V4cDpmpjjXsTjh
roHTEMNB1nbgm+jpsHtHdINCkVu3UV84fGCd058MbAoB+0GK6XHTOZhqZ5VcO1POrJopghEK9kd3
fQ2kih8s0VyhPqaTH9IYaAvX8XEk8zmu4rqm/KBrvFTXl1f0J+WuKVyDLxSPIKF58FbYA6MdcVgW
YuXcO22XrUMnarfsqeag0GeydcAWnDSndu9cePrmmayW0uk1JVtScPqqXknLUMhGZQfo0fBY9BOr
/5xnf75GLocCvkJaUMBqIBKGmujemQVyLdVrGlaWDmuJlo+Ub7XEIRxsdBdlp9eHdgSqHtALBSvR
F+0FCoGELw2vIyJoleunQmj1fV3HFU85KotV4brlVdhH5roGBOoDOq31JrBTUSI8FFRcXGmNhyIn
+yWwx4TTtnBFWnx0SeuiJsL7QqNeQ9tbzQIbGxikOnmYRq0IaURKWeKiRn0YbjNk1Dt6TT0rP91l
JD6EXRCOlPfE3Ix+/VQr45z3PEfnPnqJeHUYzt060yQWgnZuM70jum2uWwtDYuokFLQdRAJsIg0v
2sqp7dNVEmnWTlO1PwbREKvnoRD5W0xhCmmWeQ5nyg0HMZeOKDrvXf+hKRBzytDG0s9Tx5GbYaka
IijsRGM8+WGq3w2JmV0krTZtXdMWn64VjdkymZEE1J4ZXc2WOTxNEWL+OYaFQlYeTbkykNzAu2lo
9rGqirbYhVY/XwuUCG3V6orcnj75yEzVfXhlqJWfSBOIsrassZZHxI/g+paDlznpbSdJ0VjZUpTy
QfVzm1/UM0a9t8nCJbpNkTtpS7PPqTwwQjTvFCoZNrsCwqwKHAM4BfokLQV3ATMM57EWTyeY8VFV
nOI+dpBXzw5VBnzeFOqpHTjNsxjNZtlnVNY3dqxagV9IVBd5PKXtYgqL/kRDw3jNKPQ+pTkboE1H
U4yaalmm7ziIgW8UhMB3SzGfrZT8KDsIO+UAIIqK6Cwnj6dnMWvaB92wHNm7LGK5VrX03owE+RJ6
rRyJf9LxB285k5j1i5lPE32+kRgyduIz9YjxvpeaAmab23W3/Mbr/Tu1wOWQ6SK3dcAWUBXhTPgF
ekF5D48bvj2go5cZnG89MFgLls7Dz9LGgqjblQr0NXlL70RFEZ4QqUAe9K23+vsPORNg/uOv//fv
8MCE+GdOohD6F0KMwggzoluGfnA10iYMKSAaSMj+fpGvoLTzzf56kS/RZUlR0wLmIjSSi/AQjh9/
/+u/u4cvp3cRm6jBU7jXMe/fJrczV9c0Y+7+d1c5e/d/8ebTx2g4XanAGugePcTDld49/P0KX8Ii
f76Mc8ydAxnA0AUUpS+XwIEdWSYlrb29RtCCBnTpXcVbhU0x+C5a9jzAvrx4Ch5kUvq6SVCn+eWh
0TCpyd6CmbT29uYWFtEGi+FGbv5+S39483gCGOiWwzVYQ36/o6bOra5Ehlbx8IKxjp4N/1ua6u9A
y59PjVRPw/VtxwOfIL7eSdwUY+myqxjwZ3eJdS2mcM3u/ibOtdPfb+cLUOl/ruU4Z4SVZ1C2Ot/v
L4PAAxpgGBUQkZU8sZTdgWreU7muF5xwF9GP+Ja69jo7Fk/q8e9X/uNNoroXwjbxk34dGiUlDLNA
r141lD4zWGru+DLGj3PyXwFI/+cGPeYmm2tAU/nywswsjD12zQSwYAPDEpXBiP77nXyJdv/nJc5T
4y/PME2E0wM/YOqbVtYy2Vs7e2ME+uG7sfeFDPPPC1Fa/PVCoZQUwbkXNEjL6HCG3AZgV3bQmJ//
v74nMk7/8+C+jIy50SuH4h13xd51n25Aeq3l/rvp+tt7+jJFtHkF4YPLIFBeiQCXXpAvi627KVbx
yr7+5k39YWJlXXDP65MJONP4MhgsUHppid3+/ADzbGsG85ZkZW9THdwNqpcVx16kqsE3Vz0/qS8z
029X/TI+Rr+yKMbyPe/SMSAsdyHxe3Ph803WDr6QZRSE3w3KP6zHAJl1wxLnUrCnf1mPS8egCXxG
joO/WdhrsdWW0Q6MnLmsl/Hq23v8HfRyHpoweHUIpjCJDRi5Xzi/4zwihbCLwF70QbLtPqidatbG
vKSVuJwuSIC7z0j+Yy90a16L3d8f8D+nEq5tUIg/I6EN8Km/fxZOx3FW9hWpACF3p8w9m51Pir7z
wg79717mefL9/WWeGcAenTZQgBTxv4zXzlIins/ib26UTuUyW2uX1ZW2NK7rlc2SU20EuXev8pv3
+YUN+O8H/Ot1zw/hl0mGYmZGShFsmpVYAwM86sO2Jc/iWRj3ybMXNMG4kodshZYO+YK2LD40eclR
4rvf8af3bEPEECyCdCrO3Y1ff4ZReE3t1fCYSuIOFsIyo8PsmvkzDtv23Yg4JrA+UhLk9PAN6O6f
6zsP3jAgq2Hjd/2v6zs+bVKgYB+w9W+zJxiuLbVsLB8ntJbdR8mCfTmAKsA1gB7pmEduZn6Tw/zP
75hfYCIAP4POBQDC3++9yQqZ6h6JQkwwKCmhjdbQBL65yB9WExYpFmOwkqbDBuPL6t84Sh/Qi6A5
hq9KGIy7rZ0cnUhejlBEu89CdsaaQi0sMBQANaaecvxmsP1zmvSFAaJYCICXYIe/fFAhFvYSNTo6
oooi4eyMSKpcb+jGYJpdP13//fP909XOn5KwIBD7oEa+PNZxSGOtYAXwDcwTM8LWy8QHmrjoBhed
/d8v9s+5whfgPXUPnTIh5u6XpxsB+3Faxq9C+Xq0tDA5Djo2/kWZxPK56yfr5u/X++PNsf/luEC1
Gd3Y7zdHALJJ/Y+bk1VIWWycDsomOcyLRP3NY/zn6OTOHJ4f2192jV9x4XHo4dAy8oBNMgnWPswt
PsLhm9DuP97Oub14nv2EY39ZykASY01GlWUSiEoCbl6s3dRsVlFqf7fZ+fOVzvBzw2BaPzdYf51o
KFxUbjsQDZd65mGINf2khfX0WRAHufn7Kzq/gt9ndB6cB2kFzDbdTPv8YH+ZWcEJ9yRsyqA0SFaq
Zx2yFNmJfhTYvlsdgML+jEKzq2/msz/cINfTbZdynMPY/3LZOIKhhUyLQ57aK/lG8lWgl9Xq7/f2
h0Hx20XOP+KXe9M1KTofbnyahphy3yps93+/wHd38eU1ja0ZjV5U/D/2zmO5ciTbsv/Sc2TDHXrS
g4urBclLTU5gDJIBrRwaf/S+o3+sFzKrrTKj3quyerM260FYijDyCgDux8/Ze+01kg7lSzq6uMhD
pGt0Tf/FZfpPnlw+CiUNa9PvU/e/fpTM1SMExgCn8Hlh0/DjfIlK/9EG9/+dT/T31/nlFsdEYuE9
L4hFQszZM4L+ytXtP3+J//SqIBpwhY7fjOLsrx8lDSIhGROu27rEVoMlsjpydPlX29V/+oX96VV+
WcUHxZy/WzIDJB6LgYhlYgGRLpyV+oN4+m8JSP5LjPSfmf//67b6Lh5a9f3dXj6q/wfiAYTLYvE/
/y/S+R/iAO7+938gEfmzQuT3H/gbbdp2F1GH54I8AFTs/In2r7niN1ZoKhnJek3+wHIq+httWtN/
Q4jK4d9DXmK6jrusR3/j/WvC/c3AeMY6bzi6Cx1U/DsyEeP3PeHvSx+VDAUctQy7Ie8BrPIvFU2L
rFMnuLbfELkZOBngp47k2sgcDPkgEwjMWJQ1NAi0uIp6+GogrKefSJ8iiUICnkR+NKcmS9UqsIpR
v+nM1K4WJROfZ51WM4YYn1mmFpKqbfcyWVmTgy7OVdZgf0UzPCuIvIbZKCx1M2nM+FQm3M1BSVM5
pKuu1tHEb7kR6Vym+DFjLWsjX8QNGOJVoEbMmpwdq3DbSYXlmKFhkzlfQ6PH7vPC0asvBI5nKWw8
UXbW/aDKxHseTFBQeCNRfBOgXpDx9zO3ytx9dSfTXugdVZVj1DZD22x+NG6h8C1UNKZBgPUDIbNX
IIRjlt9BC9RH49mVcaWPG08wJH4tE9jwn1HsQHZj/ErngTjVLIJKIAaC6+7DKEzEZURdXNq+GcbK
ci50f53uBqHLEDwEskohopQ9QeKHlGgRbL4NzMIMm9UwteGrpenm9BTSGbJfisgERHVB4ZlVP8um
b4s7nU/TPbRihOTQR7XpPQVJOTThbRZKvPZrPYvthGZwFEkkICRijNOtrqtCNSsO+x6ACjOd1Tu9
6wDTnZV6Y/JKqjNcRK/Ccwa2IjOst3iMSkJKsUcr55TUjClvkMibuM1mSCYw6ByTTFF3aLqfVKhG
eW8SmmKdbGwCzm2n3IiTmaZbIaDzLJejfUHADpYKit9s4YBpi3G2IMjhUNqmBU44ByCR8V3YbuU2
jLZDpLDxOCUeIo5W9eG59ZoI66uoYLcjPWgrYgKtrozTehcGoyWQXQAwecODPqnNbFZWdE7SMZZ4
SZHzXnqKUmCoOU64jLiBTAIWKxJ5hUE9Es2YFkQ/udjNuk1s4Msid34Mo2c9Cpxxm3ZoPPNVHqgS
jZ4JdPPYKjeeDjZVEjpopF7TmmIMfo1u9yF+itkooEt5kZGc46K1rEeiJSKxt8y6wxOX90384spq
HJ6ScKjstZ2OkXs3QOYm0NUow7l1mCgPbTMCkwlkj/9VD4eLCLNRVyDAYpHNBF4Z2rzDrtCGl8yO
ZjgMRotliZvPovsqK+XeeFj3AbdU+gBJV9PTyNxamm3p62Jss9QfoYZ2PloFIAphbypvG2Row25H
0qT7nRGnMXp5UZsupMUpFOfZqM2YXEs9cY5t19TBrjWo3p9RXTj2nsciUyfQGtn4mVjVjKEn0Nvu
7LrkboIxnTo8wN1is8ZOGCTGVSt7A31on5lK+kNvh8y1cHUTw+iyMKIaylU5wvjSQCVuA+nBJFFu
6aB5Vdqovk2jlvllKoCT7nI3gvSEn9XjpSq9tEnMo+TLxXkcqgxdZ+hao7Edw3EBBHc2ue5FVqfI
rlrraofTVBuriWS48a4quwmGGR90HD4qo5xNubKttszOBB637T7qA5CnqV439ZZRXZG9RzGGiQW/
G1tnZdQIbbGyI6rVA2Q1B7gCFZzpOZUmRhcZSAcg9SCGD3RyDQmmhAanLhGMejXz7eAInsCNmvbE
auPaDNhnyC64HHE64nCzzRCUeIrM1VsPdpmkbyjzRAC8AKrwNy4KM4nguDHlDc42w7gC/m406nZ6
R8qyUnB54lk5qEG0jvMKA0VB0Moh0mt72NZ40617B/8hauu8Zaa/miLiyX9KGFiMVQ2EXLCYbJt5
LFHnDqkgPmbKGDnV3M+pvo3rNobV1sCyvBdJ5+pnVeXwzu14YEHVhDO3WIsFiYuQBaJONKXvIO1C
skIjhuUGcomnlUyuhKYVpKbUtpOf0f40xvJCmuPeVFWQG09WPir3NhhF7oLEpSUAhgB/b/SYt5PN
9JJHuquP0GXiADCB6VTqYUjqviHvuGcfURBoAWI0exWzMVycuOjKO9xa06A2ohpdwgMkErn8PXBz
8nIDlDjRA0onKynBdLkDT95gOQ1D2qTpkDGulech89iFlSTEfs00e2prACO9ReMWwY+jX1OBDUau
pGk6xnqQVorbYxjnMLplPefjoZKaZ+2NBRLzOZ3E2tuM2Logzo1mUe6nXuX5NwqbDAyWhRdHb3wn
Mw3YIk0eF4TTF7Vd8eUaLsJ6vo2iH2zQkDmLITKMIRkBE6DPThqShkHiDSFZZgXKHcLWc43RBg3Z
PhvgZkWTjtdrNXhNwey3I1rlSe/A+UHbsFKkLU0ja+vE9xY6L9lAUpa20sKqIqumqKswcw9mRf7N
+0yjhpFqbEU95riqgesJxrey79PIneRec0zQu8FUuMYHxgyMr8xS0+FsYDIYHhXxnKSsZpNJRUKV
BBZ9DOj8PcfgBoBWoF4RIljHkZ6a3+zIcf+Ypa2+OAGy5cl1xxz0047mRt3hVbajtNnBYkVWv7Nk
NzVioyWl0+e71GE867OvdxeBx33KDnDOB0NbR2GYRZ/LXeJU65ASQ1mbiTXAtIn6lVOrw22Dm/fF
CcZzzqKumHijzcGZSX4NlNik3PC+FQKxP9Wdd3+UbH8Jxvhrd8wmz5yuJNMUg5qQqdGvY882wr5n
l1jlotS5E2V/b+RMP6WMYOsH7bxYRuNjgtCFsuXgLnq2wG62IgUwSKJtj7GSfF2m7w6ghRCPZjrt
Y8LPR9APq3/+Vv96LPn9ndo0YGzDcmzTY/7z18OPR/vFNLVaR3WgNyfhAiRwRJC9aWEGAWqw8vBf
tGD+er5fElWkYK/hmK2bnuP8OuKKGllQGCbjph+FdxAKcSC3MWwBH6gQ3I5qhrQYVDxr/9YHxaps
0Ra3KIMRg9OF/+XsLTurr7qw0dZWgx66K2A91K7AZzLKcaPNffbvfc5/eL1fjuJYRz3Nxfiwxigs
7+1pBjXmNOzxXjRl56ppxbbqJn3/3/iUnB+gytFCIQPnr5cTZZmq7cjGw+E28ZbqA9LnaJlbAAYo
jsO02Pzz1/vlai6fEgG27tGtkcucd/n7P3U08qyJCk5UZFkYkbrmcVy4ay0g+aKswYzUSQgvYYS2
Hv2LJ+yvjQ4Gh8vrksujey4z5n+YV1YiMpsiC5tNURKO20djcj91oj5XHtG2//wj/h7Z8qdj2aJb
YJbCNJaJ5XLn/NIRlZMB4CclEMOYOxodXXMQxE85U/M92eOjgXjDmiffgVSvDbBt7aj/UbqYDecJ
+87v7+X/n+3/h8EV/q+P9qDvwg8Vf//5cL/8xB9ne8nRXnd12oYOwxCpcxP+4f6Q8jfDYaRNi5mD
P8omHoe/HexN8zdG+baJJImDNqOyv5/rTfEb2QgExbDNG5Qd9r/l/vjrnUqGlfR0MgZN7lUiFxzz
lwU2H6qukH23YG2MdwaDHKWMduU67b/oBSPv+4eXMvhESw/BtOQyrfilf1BP1lR1gPd8kD6AzDFw
Dl8hEmbClSGgldVnnI8ExeEgzPTieyDuhpTRHkMbVPjWq+80hFtRbI9YpAVYg1y8hKRMR6NiqB0f
WiiYEyopkjACMoxviZOf16AmIOfpbUbhd283iBrt3LsdOBihm0x9fRCvmGIR7dkxqMmgOAKM9+te
EdC30JMCZbyM5RWxH66u0v2cURYzu8RDqj+mhn6dWutUaeImaybyg3Ac8I67r7hrEVQSDUhUao6M
GqaDbXwabCg+Z0fTLxjBWJVm70Nh7hsJgDCvKJ0AvTxldNPRZbo6+SricZDhdMCf8YoxfRczn1gN
ASkvtZX7bTYeKIQwG6fwD6yfKST8xuNYnKTttraA17h0IqxyqOBRhDMcWu1QJCS02KV+7pLpvmyq
DyPMj4N2atwcd15O+wbF360u0qfYOVWS3kh1A9jnB+WJgZ8ebZRH/rpZRusJ2uUfPzEqJKSDeM6X
N6UMk46riN+jcgstFndhzHE3Am8udXU7T+pgh8bH4MzQeDGbaAkEJCN751yFr/6SUlXt4iwpVqLM
vz2zIWBe0+/anvwyJJGr3h5fh7wMdxwV3lRki3WZlZ+czZ4bd0KyKunCqtjxLWZiPg3S3QVzKbmS
qTluAGwuqx+7XWqDxkM+XicY9EZMl+tKnD27o2b1Ss1vteBFUc4auWX4wPpbeKi4RJf3UFgpRJXp
iUL3lRB7ckJoYK/y3Bu25MrHWAUgZhYkZiG1RHz5U7TaYW5yRL82OSbkN64JlVkbMU6ZTmt/KOWt
yryErFeS7+goxWuqjUThjZeDnF1A69qmyMSqHAJzpTJn5zXzE7r1isSSqoWSf2PH6LQx5RxJVK4J
qnRin24XSnuvonqbSVkXDCam+ChtHAIJ7t9GR458Z1J3+xH/KRtaDZb1VFV1vPYElOXWKc5cRcgG
GbVcZYF6BKPUFQXTPG3EHzDGABgatL/ZKm3sB00Vr70XPjVcHNlmB5JDThnSemK9kTaSGwKggyls
p/90aCOIuvnJkedhjJej2wSdkXMU0LEepT4qIi8i7D2MICTxP5GK8QbM8sG0268SWbmfFu5Rb/gX
mVsBt8SukgRiBAWYrpKuSz9Yz23dWJBH0isnN1z2egUFjElz29wUfU3YZBZfFgxbnwDJTCzSkWaB
Q3JEP9kAt/LaKttpYcOdjCE+goybuMVxGO6tlhinwfULzwGg39N0m9TwoaamWreqmg4a9pcN4UBP
oCd+UqT6dAryvb4I9wlaweUcBN8yHc2VMZBDQFNTn+IH0gUWUiUHONsE5wxjLAhwnebAQkTzg5yz
pxLAwZQMatc5xZU171r21QEzxcnwPnPJMXJO4eOUUbCvbON2sOydmB/Ayr97HRRJo5mvw5Dd9d2u
U96V1vJlqoZdTQ3CWwBLh4lqXEm7AdteJv5cWTv0d7sGZmyQA61q0E+DEfA+7UgZwA9seMlh/SAG
bE4yybZ2DZo1S7pmZccFyPwhXGUCdktBR3fVFZ25HnABoHHtd4AtYOlgy7UXJ/tUBxddXPLS1lb1
SDcRD2Sxn4NLF2QbN/T8JHi3SCeKM8CLcNijEXZR/WJ2xrkyexISprWs2t0gpk3lkT/Qd6dA77et
2DSOe1AznJA2XNP0XFtBd5di7I2d6pih856kua704M3iQDECKSh0e6vr44+6LYgHy629GFGZJt6e
gN0XWpWcu/eA2VnDNVq9YQdkxNU2LW6olRV6wFuJlhIzqUmcU3aew5sx6/oWewKInzI6dVEOg4sN
L+mdrWFDfI44VUdOdtQS40ehDfj8p13kaXujw9YQJd6FHIVb7O1wloJjk2/a0Nj1IrxYWbyzg/gc
8FCmxvxYqnaHY3ItGQKuynYkqC/TP0eSmdpUaOS21tI3vhpcO6uh1r5wYKYr8mVuSWbr6+RG05P9
RJyS3hiYMi1xU+qgpjWSGmTvHqPUe8/bD33KTnj9pTvsjXS87Qrot7KYs5VVfLQwtw0thJk5Vjd2
UHzhglnpmneHcfPNVvK51nCuDeoVefQLB/sD+5BpOG996xn73zeSakeQjqrki7wJWrfzKwcIcBe/
yBjfs9UMXwO2kX4mvcKRT8qAicRbd+YDrKRLnGr3c0sWSCV+IIO+ZtHTqPB/etAHPetclO418tSx
jfgj45WeZ3cRvhaOdih8aXaQuXcszOwrIkV3rguE7gEJbzeyzm4a07vPCnvjTNZzpOY7KPJlNYKb
sbaxE5/sn/GwjN+SdjXE3pvo2ode3iROvU1LE4tp2b7K2Tr1I43IwiLnMDxFIJOI4yUgudqZXXyu
HEyljvWBLorLrmPdGOGg13vgQdvGdreq8R4LWcOTCxVwvOEZQ8tOm+VH04FedNt3N2IhGWfxXMyv
ZSHftbH4NkZx1nNgezAgs1bdWwrbG9DSV8TjpN5AxnQjc8PYANST/dhC+Vfi3uiaOw1aEY3Fq+sQ
Rxw+hoP3w6Vf43PWT1dpdnXgBOUL9aeYT6a2sCELcWW73GWNCcjROUNn+rQIxSJ1xvshau+Mwy6/
RoaG+0rHx5mAIJrfW6lf0JhtZkpA9s1kY6mJvtj0FQXRWQcabqfYZuY0WZP4fmXGv6JP7K7DdKJd
PoE5i7LN5BLIh30FXDO+yjA5RFW+J1VqT5NlWzaPJdE3Vqqba47MzEkr+1KI8NULzQ9Tq66z6klx
pheMLJ4c0OIpzMO3QGcZHL3ilAlyDtPiWNf2KQ6bi+NGtw1e6E63X1R0zcP3vsBpweXrp+DBc8JT
DPXFT+y9pVcwg51dFI5vQ9otiSLFmnrvFQjgzlnKEUPelLG7t0ecpSHNbJs1JvWWqk91JwVy3DWe
wnp4agZ3g0M8Wxkt0J46fuc2Z6JW6C8MbqIVUyI8G82wBqjDHuaDy7kAqn0Ts7GXctgnQpxMvT8M
5vyMy5qfVAZZTJCqHHcNUed+7KZLSZZPH8cAEwFA9yEDObK/DLBXVXxmQlKkuHS1x1C6lzBQa2xp
7CouHArl3ksnBJjyYXbBQZrjrWU0W1K+t3PYHJfHEyomUxFJOT7ROO1vQeyxHRAOWJcbldlPOYwZ
FQY3fTG+MYTYDZX2yWQb2Gtp3plDtcNrtlr+pFQUrreUI9Nlqss1upKdDqqzAQURNdOlmgFysNKq
8XWqdpIvU1rzsUi9VzEWfi+NuyX3Sw/FdoyHdTqld505bEwoLo4nH4VDA5oUWBt8bEIcQ5Foh1B3
NqUYrtppliRois95YoQlNqOzRCVON2VYboJdneHLy4y3LGcvc8qr27crE0qhNxtr9x2H4ybzphtl
yE05l89dxccP+iOi7DUzxU3ckAAOWEeN/HSWnDMJ+jFUN3LIIcLnGD3PVqsTLBiD2eOwYd3Mg7Mx
4AAmUORykF2AWTdg04+0YS/MMA6dfmnSAV6htdFVAG3VXRkjcaD8U2JnGEZCbfFPosph7pRDtFFA
a/VLzpR1moxD4pZnVzmX5c0RHsXXDyhEFDR7Ewy+ObFVzWaqwAXF6zHPjnmMFZixnDL65+UquFQM
UGt3Xs6Ois2U/BSOHd7eMb9kHj02lbF1+34dAMov5bgjX4IokHKL63MfmM5NEC3p6vF11LIthEtf
hlQR1b0Kh41mp7v6OW7CY2+2F7t2niGv3HFLbmsqEzSD7ATVbiCYywN/Ae6cs5ZJ4mP8xfK099ZZ
520EbkeApufltzSABqch/MktJStzl9XdvgGS2hsOBBQQeS6K9QB8X8jkxoWE5UCXrs1sayj7klHu
qfoj3YZy2E7zQZ+De7SMq6qKNpR5Gxn2t0M0nAZi3TV7YWKDYOXuousNzbremm18I9OjaCdupHxj
9LZPcNHvrzk7BbxqrrE3wAltbJZIDmDEdoAO5naJvWuTMZUz1KaQXMEB/CsZFRO3jTHmW3AHa7x9
k9lsMHFd0aftMQCvRgJpsgLruRJsSMGhDb4ISTxYRnRiIk+xuyr5Dg3wM+5dy88HBv4zMgCjuiC3
fNh2+K0DdvhuOQXjhqSX/Rw54wmj9z6KpjN9gnUZZ1ugeYcugomjj2dMxYStlxcnBIUXxc/Agzea
Vh3A3t520r5ID/eficcOj7eg82cOLt3v8aQZkiQmQLluuIpaa6d0ubG0CFLsdNaR5jIWq0gejVqP
arO5lB47GwSebKrXGg9+FOcbwZ2TM1GaDe1gxc/mTOd6fG2xw4r2rXB4LlZs12sgiJt8jE+dVexN
UkZ0R4OzTqktuO0z70Q7/Lzczw7Bxzrv0OsaMuDCvVHGuyT2NjNsaJAF8Aq3UwimJfFolUNS7Ceg
w+4hl2rbNwQHaNsQCGIKMS4lYAbL/7072RebBbPVEyaEzk63hm3UMdYGMGgRARODyYGVVBAtglU6
WDtkpHSWwgqVX904O/SiPBAec4T9vysI6RKZcaBhtA1C0mo742Ar3DITY7aOkI7K5j6yVmY/AnaP
NpJ7a1nP8A2DFiYRJRBbkahtoH4kFdHxYkHmO5vli6BbsyXhbi/1HDSXix0S3vagZy9VKS7T/G73
+bGIiI9zU3/5VZEz7Uf24ClqWCcd0uP0XTWkfmSHe9uo7jPjOWOUsKyFjD9PSrRHJiIrkFl+bMYX
OilX4tZeXdtZjPinIG2fgtZD3JY7TyPCkiZ0b2Sj3bea3JnGziDfdlM2ybl1KRQhqfSHKGNuORJu
PE3V3iZqL4POXxXefVDZzwWNHNzZ5bfyJtDMJGwxqP0yB+V3Vf1YmiZg0lwiyJ6WijYoBKoJ7zAV
/fvvf+eIBdOJ3MQvUYmk4yNPFzjs2ej8nh2hHtJ4i3+YoJrQfbEEAA53MJ5D7WclASRlrkl7SABB
kUYB3RsCG1M57b4Y5ucMVQf+Ms58MINo0IDG3mmiOMclxO7Sda2VACO3IqovhBNKIu7MO1U7y5uf
6SPDzBbtjmiLZgP46CWxNLUKI+1kpLbm5x5du7rtJOlP/J6x728VINEBHBjMDFXs7aHf0Sd/Z8Cq
th1QqZXSHxid/gTnyYvPwEjKqSMUJJPfouV4DqQK8JgJq0Hj0fRrRG5SDxGlsDI14mc15d8zfTqf
OUK+HsuRbcUxDrXWfigNDp94jgU/G6OQYCMN0ICHfbhMM+mV4EYkc1zcOI67w3rQs5ZUs2/M55yI
plCwkAUERt5aeXtarilsYvYyI/uOJNffGpx7YWffJZGhwCzoGWV2/tMADawiPsms+KKyMjqofvxZ
wyPvUy4Ijnb41RE/znoR8+LeU9drt9SApO7x9RKs5cH3jF+dmmlprfFWh9Z4NiOyskCGM81796b+
Vnd4N2b63XnjbY1JClQXXmVnKtZhlOxKvf1oPb5IsHsQa/PgMTQlZA7WeHgsvm6gQbdEfJOnN6hy
q9OYSgB25UcRNPeV1aIeScJPjBFwk6H7FsmtTcFELAjMuppvG+biXtcBX3hsAnYSH+noFvvRBrc+
DbwXWDTxbuyAvjlpQKAqW07ikjso3xGIzARTv/L/rdWAN3jWu2fkKfQpSjPcwsWgC9RV8Yb8ky3C
m2BlDa+q56oLe8nLrKbQv8L1pIKDI7BhbPJzCAEP66znPniJa689TUDfoI6nz0qziqNWX0qeoF1p
THQWeozZKXJjPxT2qxYulCvCBU9zp60Twk/BXK/igE9Q5Za7CpDRal29G1v1w43nT4MRztoj53AI
QU0mO6Ei+Oxpfmlt3nYY4nanwngs7TtEWPVJBylMsIQ4KZtpdNoW6ynwqq0xxT+nGVZx61y1nBqn
8UzCyD2eBWsmm6aLd7o7FP5QJl91vKSVhtZTHpARpUbab3WYbGgN/wDa++42W6h5hT9HQee7y1eq
F9p9HAHkURmlPXFf5DIaOFtgfsctsIRWTbROgIMEAamj/XL+VYJETGIj1tq2qZ371uK/M72Vm7nj
x8GBSGr3ac/gfck9EZNv5NKjLV+/ouVwjuK2WPRsEagjcnfAS0yVNq+AYbKnula/7gsKqZq+Wo6c
7vdL2wTIoy3dOdgR55q6rr61qviuZH9bYZFADsXX0CbhW2x04mAoDTkNaUmnplYk8U6wrUdalWEy
HKVKPvX04OTUOWPIWrqsSrmsmi0P07eBBGdTu+ZrukQE5nAcl5V5lBBQyN3x9Sa7ZC1g4Mo99hlB
c0GOBEiCuSmtBH2dqHfzxF4aui0xa73USc1j/K1JxCH2NYrMd8ui6arc9GTwHIdmzFEJ1AXLpPne
tawI5WS/J6rap3V1Q/JJ55sUWL4B83+Oi4vtVecKfocPlw8k5M8gqaBOmqJfN2XyYHkc26vW6/zY
628zcgH39Wcr5tTvanFCrrWWMb8ssVj68HKsimUr8RQD8ckkvY196L0iymqlg9JYSZS6WxIiuD1K
EFoayh/SOFhYWiejA2kvWiN6mRms+L7PPkPFCiVSSIv9eAImTopMlfmSWMo2yr87vfoOTEIxtQ6g
YTpvsoKneCKtQ0ZuCSNE97F+FvuyVaNPgiVLXPBAm4ONrOVUNHbpbvDcWz3NrRunIXfFag0iAoF6
uW57Xy5jEyIkyHuoERh55h+xv87CU/Sa8ph0HkxOagc8mN+R65hrTdf3nQemIDWIhCGbcmVht2fz
t0m6NkYa5rw00RNEyFnfCL/Ym4RN3HYLqrbvH/rMZcXj8TFn/WbM0ksbDrfwMe+t1GbP0HnskAcV
fm6MV65Hup1jWIYErj1ztqfugKi4IhNSAJgIK7LgAfZM0Q6ZifCJRX6J6e0fFMLO1eBbTmRs9ZxU
1CF1vr1AUqtN6RY/PcycdPyxjL3minapjYJ1r6wOsecYFxhq7E0Alw2pDmeVkH1+5U4KQCQ0hTgx
37x+eCR243Uw3GDbhBPFKxhoxCKPXrhEjUR9fEQ/QoED55tuRvORkpGHqeNRmPx6Z7ApQOzxArLo
s8U1QDJf8d1UirSQydhNJjcKIeN0JCbnBd91vxt7LdlWDiUL6lZ2IUALqea+lKG9Rah36JC0+Mtt
YqLStKRtcmzjRgZ2U/htSyJqWEU3nZY+2iT7rWwddJInx1U7qRipQ0PMkrwdmWLu8ySHZ/jDKlPA
vuborS2QCUfLAjowxHm5yTpyqfWhD9etmNbmnBHp0z1qAvaNG5UvhGaYOzWLV80gpx1t14LAJ92s
7rtXEOmjb6vSvsGw8SOQo7YTjEz3neZc2yrUz3xF+jmOnRcyzR6Gge5q6uXxbs61kRSInJyhKXLW
MfgLZoCNu037w0RzZGOROLyOIFqtqwmYqBXX49Ubcm/TMJhbx0tbtBLyppNxdxU9zGPNpQ1QUGrK
SNAR8TL41UA3azRDfjgvOKUp/cqiTtAdSS9ll73qiNbuivzRmceUjpNGCCHAHXhAbGa2Yx6V/mk5
cXc2PLingzlRw0cN4XMR0b9uu2ZSSTQAhFjOCOCB3KZdM3UdMIXTB2qL5GrGEViRxlyHDjosaWGf
MhExeZo97KnHPvJ0upjxEkQiLYY+NeZTTmbPY8nmGSFs3Qu9vY8mjskaQbDsDAXH2JgTfBlEW+6d
cWWHwzUpytrHGUFkt2N9ugbnjhm5oNnbe9XTbQpQRbIhkew29iZRhiEvZdXcaKQ2zijk9jBh7qRl
Agg2X8dUw53qRYislfE4FDD7BoolTDE9/SvI87Gzr6YgPsG2Xk9EOx9ZBppkPleZfA+lEZB2LrbD
DIWF1HsuEUexIXtqe3pjU9Ue8swAOOpNZIi1H8ksxNkg10ua2rwN4v5mHhOmRQGR83rBkTMDejyr
wnhGfRrRgXRAMfcIjfdjw4YhLe2kPUe0e/zwqRyNeH0fzgU4JGqOFfpGLJmcFcpgSv0+LJcnYRPK
8Y06CMX0O0Egd2SJUshVkDjFqIHiaJ8sj3SIqH9yy5Gobk1/MRpFxg7FtR+k86s3CrDPnbkDDhZz
dh3bzUA3lcyoDyGZDEWBle9M5yOwZul3JPL4cdS+GmqQG6h1xz7IF42GW6/sjDg7VXNDQEXa6nWn
/B7DlpcqToxDt+BFEw5xIWlxuTnvOPUss2yK0pk+6qDYOmMtPVJg1mRIsRbRAvfbBpyZyxrU6w6j
TwBga+I6q6AnQ6iQxlrBGVsFUo+2uja+BiTOrImMClZml1w0ZullaTTMr+s3EvKMU86rMRbg7tWI
Qtm6HMzmVHmXpDn3LYBjGqfgHltOF11qrUX3ldoEIJPHEK3dJfypNtWe3MQPi2/WNtMUIjwaOdfK
P/qkdXe1Gi9sPdhl80NneFSsdh9xkNKMg4EdYdQJzRySxvSbWB5gtJUnjfSXrVMy/5tg9E62aPe2
M75WVkJnOOTZmZOWOQHeo6miGqhoo+oJUePKAALifc8okzZZijuhrX+EfTZvXajePEHawZAkknY2
1ZLdn2RFjdbo7SmTzZXJS3kY85+kj7wxnU6Xi0GqRSEfqg68IzNEDult+WPyLmpgYjN6Aq5cndyJ
JX4+PKSNGx3jYDo3MaXrGMYemox401Z6uA00UPluJdaJPA6q07eGmdV+2BFLYZP01G/QoxcXxdlu
44BVFJOxKal71lFKrSAhe3tmdK/qJZ2LXN0yytsrOLQfxZxORDnUgk62sStDHOcO8Pdj4HLuGG21
UkAtVgs3zA9L6TGdLtxV5QU9oP35JZ4eAmQMAP/y2S/Q8aO9jnfMQ++1ukB2LDN7q6XwrOlqmESD
baZpNAhg15lRktRYmOHRsQhx4LOQGRSgV4452cgoIKsXKiawKeiLdb9hqacKamKUHTW0MHzjgRGa
l//D2XkkSW6lef4qbb1HGbRYTC9cO8JD69jAMhS0eNDAkeYac7H5gWXNikSne3SFGWkkPY0QD098
4i+8EYqEpV06Fgp1TYU8j9Y5e0NYd0FA0bmL0RDyHOmATo+F5Qdrwe5LMJvY3XqJLJYgL1yc0rGx
VY0Kw4G3KB7ldWT2AU6NDxyj5lq1t70sbAoSeBBa0eOAzts+lDrrAdrto+qnCmYDirkQmBJv/A5R
U6DD48ZU0+e2SSUE+tnUbbRZHPZEtDTZLttcULrxsW3t9XMHA7vGJ/jo7RIMeSCvTTk+sAANzMO8
Cxupu10lId1eJKVEHk9amajWuAMBcfDMntvZFipLNuo4tWmjZQ9rw0DaexkH9SVWv91O+GDbUimk
FVH2Z1UExUbBube06CHSUDgowSZy0uqAcRql9oJafzlZFVbR2tdSedVZ2YVDDWOdUWPFO/BerYD1
hjUphlzybyIo7yUtRmefYoHoux7HX6oe6CBJq6LharHgyEKe5jzoJX2D2NO6tFPT7VGwpNJPR4N6
EsSOCE923ChoeMoG6CNfXpcSVmsGnZwtouA5kCEg0YXDid7bA5wgQVtJR1s9jwJUEXyFGMd3TY+z
gnU+1bmwnrZQNSR7XhRtpp+JUt22aWYsAgp0K6+/oq02rH2r22dWCDi73ke9QFmhTUH+1uhXljUh
H7qtz4bSXyWGf0c1EkARElAQOFREEZCXhXRE1AxJY0EId94Z2bXjl1hOolJ6UNVih+b8SFtSQ3wQ
25gpOs7xoVt4dWAjLeI0my636afWpkQZtniJJQ/h2CB69aglZ5hI4PauvufYYqBV6JB/EbGTdAGv
X8U9+v9qblCmGAzk2LCa1Ltzw8nvnUo7TKjcC0PkS3R1tVujwBIp9jf+lPfmHn0LeZSt5VCch+rY
37SOdAfT1aNyRDtV3/QGYpB+DsE0iXdGlB1Ms7ojaNY2xotVIgOsjhc2NJFlJsePCQqFfaIWB11B
2Behq43IRnNVFM0HOmERTkr9rxaoUasrYuODZPdT9KecGAiQxqbo0P9ayQ4q49lwU7ZtsdYq4y3Q
lKtodLZE5kbyZFlVD0NHBSSjoHVNLvPcC4TVwOPTcbXqeAmLgxjAv9GAUOEZBI3KNFlzoLZWog9o
4aOC2xOsb5PeRmjVGm5Vh2BHwURx2erVEom7zE1CFPYMyPSrLM8uC19ysLuMwVARtac5UMmKRHs5
jJQXdIIgC8ckv0cx13Au/YYwK26dTdXq8sKxoze9wbXOGdRL/PrumrGU1oMkY9U7WZeYVNYWISZD
wOyNswyVy0XrnGE7hc+dFNvLBtjAEvWKiz4Sl5MGF9Kwxh6Z+fc8EmJXolq5CNq43OKq+CaQDsTB
E0+KSUFYnSpMuQqMSAsHRsIpt4VD0UTiHmjUe3u9nqxKqpIGlOe9Vonz5I9gtlSrvY5CW7hyUn/4
dpGsnQDj5roe9lRPLpqxuvFhk69Eu6+sJsNnaXiUG3zzFA1V+cpoVqbZnZkG1qlySqRoJ1e6ZHlQ
kIgfO0q/qRms7bqwNooMVAtgx95MWGJpCY9a53ED5X7sgi11B4QSEwein5l/wHtq97UdmK6Cd3Lj
rx2tFeu2lMAy+Np1grKZheU2B7at7fBEYBOoCJ7G0dkB54vWZpl9dqrj5rZ4q+CmtTUtgwnZwu4F
oyjfoP4GGGDwyx0YwN3EFUOe76EIS7qXTbcvMn0/OvTGOmiOkry2Ddr0OlApYmZcE+wy8batkJSl
KaWYYej2foAPvpIcq1uU/aEzB7Z6Whvk/nCkNPbqpTZIN4Wo13Ee0+e17U3SY2kC0kKlSOxRSgy0
lz6NQNgX/kPSYuFcq8ahS+MP6CU+3sSescJk/F6rQ3UZ2xGsCNu8VcUHyMvMZfPcYQ60K6LupioC
ds3AQxknwucKO4l1agEZIilcJezPC8Rb9TUcq00R+826jJ17QzevNGVyNC45kGOn3GeIHzPWKUrf
tXxf2699ZsmuD754bdANNa3PJkI30MSGAEuhYC/XRriMkmbYacp4ZtAd0yAENaUJDssm4rPyTKf0
4mMTOwbXQWJ2C6VM7GUngogSqrWAMJZTUV7pNscRnTYUtv3nVAqeZcLAJEAO39QVTO90G4cFUW8i
9Rf1wWFdQqjFxqBEZDhynopOLTiDBjz77PK5zRh8D4CcasLMgbRWLwPnOSY/RXavCVee0yPBipN9
xom3UDCJWCK5/EnD9Mo0aFaB9cMAa9lHWrynCIIUcLFEo/FcihVKQAq3GsMQAfQKf+0aNs9I5WKq
YaB1m3GOhzbGyZN9L6RftLgdaRnLcGcb24BRkF1pNKeEqb47PlOqagz6PcU19d9wgegG5reCxEPC
pD6pwBjCxsywUzDBAJKuXiqU4jTffoj88NKovA+TA1HNn3sMClfYH90iMRrgH0kzVGnss1yT0Lcm
CCXyoALg5xvZGm/Ykdp9ouZQIdu9xkW8BEc6rKBKeeA0IPcarQvEx4gQiTg1mXxWhg7jNYh0tyKe
WnbSmaoozhqg/RRMOvhFJQ3g/laiSztQYYgwixQXsuP1G/BT7aLDTaYPnL/uNrTWW1qa/QqWJ1kC
caRfvxk2HoJarS1GwoLaQ3qj9unoOCka6grHoMqRqDlFQ64FmM+neZkaONWaCCAHlnBgg3FLZupa
lkSMjKeC6umwkcRw02aTZ7NU5HQb0Oau+Cxh1WugBIF30GLAOqwHbZqH0tIjNFxoZf1ITgR3lGJ+
hJl3hSo22BKy/sKnPNs7a99RfiHnQdktas+GoeEEh6uKTlN5k9Tg8EvB28aRBnYX/FjoYcwAQGmn
S1hhQTFZjRIehLbkvdJ119Ydee6mqORNjJEY5OW3VDL0FWS/G2oUB/IOSp0KGLAue2S72oEF+yTQ
FISF5kWFW1He1eseY+qFHNADxk+pkrKV7SENZ+Mz4wOicjqdHK9AMbROtn3fB6sG5YGFEfpIjPog
+TptZIMHdcjUOqsFGZMWCnONJbRBqyPZtpjnkSRQdYz8atll0P9kNgWwS4sBn9AlRY6d3Cb3BJq3
sWO9BBUAKgTrn2oTYKjZImCBvNVYBwbkWI5wj/iqFYTNWrOPocWBD8qVZaODIPKRQV8okbcyR2+v
pP29XEtvEU2XRWxUjHGT7PwY5mdm8JaCVBC+3TXVoXoFC3Jy6t1n/ntpUn8pal1aB374XBlUfaAe
15Tx1G1fdLjh+fYVpBsLhzV0750IUWPwlqmB7CnC3piuGMMlKvgP8GEIxa6HlLJo6sFyKzuI2WTT
66bWPuvReWoiNJjljq3Rpk4Ip5OqlVIupA50nzxqKpmotWs7my2zaA4wazkZvRhoMW66+gAgEazO
nV75Z6q36ioNozFMCwFNOKDQkQYV6OvT4abjHQAs1wL9utUHZWXFwy+zje8BGCGqEaPHJ84z22pW
Rj0+qViUgpkF727avwKJ2AhPBEztsIahwJea1nmc9O+Gci4lj2bqvEgBcDu9WYCrex/wH1pSJHoE
x4R2lQl+LmIKLev00WopN5I39SQDMFyE89qNYjOkmPY6rQMrECPvZfRZADFdy4X3PHQ0HeAOm/gX
qWVOPwhWy7qzxZkApuqPiYOji3yBFd46VapooWn51pOUAwKiiC6b9oGUENsaoTzGHSbtrfzUybYA
C/VqFMa1DResMIkxhunHgsx2LOsH3wDEQ3/9zBOgzrC4WOZ2IZb2SGGYZcxpKyN9K2vlu20qe0fE
1x6w1KBAZyCfnkGOgrMhS9y294B1IZiqhzS1Zcr1CAqgLsKJI8BtlEpLUEpLHfCHv1TkhkOPnBAP
1Ue6TfgnDmdGhEg05YodaSoRZRDcyGjDLyAkAGAxr2yofsDp4wtLUs8b6PCe7uMnBE7Hf0evrJ6M
Zu/SKpLpuA+bFEt2axDAIWX/oZOzSVwBEaS+f8TvPlpWBjWewVH3On7hq0rRhkV3ZU4AmxjjtYVI
VXJ7od6acr6qWkjgJuaZphY+oqT/ZI34Iu85EF9xydKXmMsGC08YGN61z2oXDEtHo9GBR2TOQZQu
U1SIs844Ex3ulk1owZSoDgMqwcDDXSVzcGceh11iyHuP10TpgIRAIykhEVaK+rk0h7ciL35h1mU5
IPxDedxXQ3MFlXWviu4XhNpgWWFb72UhCeeZV4MZpf8KkqX1XmqfbqGoznKZDjVVJNUOgaBLbzFm
iGwaoKhMs3hVng2C4qL0b/JEfUJzHJaDTDbfCQPx/eGuls1z20hghCNQhEuTghdlcggcPMeS/CYd
47OOrMSR73RQhvS+znEwJav2tqZSTHZnNzpgjp4CedBdU5l9zFuafViAbkl8lEFc6oZ9KG313sy6
y6COXikQCcUCkmPdYr10kSntVlBa9+PqZoyiitdtnUUHkStVAiLQ9hP3rb1vwWpOvIyNv1RvB+DY
kpJegighiMzMJ9qmF2Awr62wO1SOdBFiRd5VNsx13wDABFTUFOavtmlA1vr0WR1OJSWlM+Gdq8Y5
awbPjOkPI7gJdLdIHXaERw+AWKHbZ+z0UQcJoPKTdYg0+ZiEH6hxvJShecACssmUi1bRqkUYMaVh
Lj9LcbRtEM/MMQpZ0J6+EEYNbDzahyVRY9XRx6x6KPFxuv7rlbsuWo1k+00V7tNaSRDBkO7TUN3l
7aekD4g11xvMuba1fI44crxE4B/4fw51ISwS3LA36mj9CklL+NI+VfNQx44gXCQ5pt6dzWSEQxst
NReBBojzUfoalMVGFUFKCgnosa+dHfLXOvEhhSqfbIaQgctqLwBqgS2zb9gqM3ZKyYaaQxBcAvUQ
j/HS1U9aWdQB5MjNOY0WRcYkAiry4lE8xOI3+GUbPvVVu36X6+DMC5ULu3+wEjTEvIJ++tDq+6wx
bhyLEyJPSygvUwnS6fObNsFfYYOL+IsR+Wu49lTMgvFDQ5obWMboVmH6OATmO8oq9BrwhRI4jsKH
R9m7TzgpC6TPUxq3tkb1K8fsppD6Vzoj9qICVdlRKiAbIe9ACeAOoY99h+5xOxSXjqPcDWrxGuKf
uKQFupBr/9PTo8vU1p9r+kALGFsV2vHLGOIOm5BxHjT+lebfVg0+qGVYYpBbclA2kgfvJrvUvPhp
iERBgbNdJ4rUrosmpjuoiptUFYfaV5iRBFkg1SPAkjqWixYJA8EuShpm8olazEJNqRcJ41wNQ/gd
I15mvN9lg2MlVHJDLJMm+sRZBpDDQyfi9wJQbqpHt42Der8ebDq5oGpj9mSx9XvBaZIV6cbB740C
CNBz0FvrHAuRJZRy5Ql/iz3M222RlnsbA1h98pAfAyCbGByZMUXsWKhbqcwfsZE793uHcqVZL0CL
kRNaAkiRSuQa1ZeR3QAFhlO3sHpWkiZbgBHjbWviwJBP/XrMR0D7PHqBdU+udK1x2UTHmTG3grsM
YL5Xr6YekWHqrhWMd22gPdT+uFPG+w5MNPD7c9tOb1J87ZZ2qn7Ubf8AnwX+lASJKu+t6066DOzx
3BD+Ab6IiavzeOcbyyIdz5CxeGksHPAmsvOEEr2USxxcUBJe6DIOriNZHIhZrNmKCqReYlBo0InL
sjA5A0OrUD+RHPvdoWO7R2mAuUOLPKzqZYH/4qoeaF40iX6OKVayzJGQ33S6fgGXlexbbzdKXt+F
uoYNNJwmiK2/AttYmw5fnH4e89vsigUZLa4PuJQouUdoaS2R/AA8pPHMRo57LUWgZWZV702FB3IY
NLug6h9Qm2TPAa65qIPkvgvyvR5jqxHpsFxMKT6g973WfHFI62CjOZQDlRJlXEjtzEGY+Jg53YUi
WtV0h0uUWJYkHQxlFRA3jg9V9exE0VmWN3dUoR4LrQAjlucvehoR8g3R5KpyBafsKfMvNTn8oGwT
qdVbhVhxllkHgqhDpelUlUFnpyI+aK13EYtYwkvcuzd66PRlg+mpzfnuWObSI+BcxDYWevHoWhQe
Fnmb3BIOo7/jgbgnO1+02eixQp+Sxms5+imqFNJVlwfP+AUpK0RE7pqGEem9tFz2hpevcRDUoABT
B+jclPpQXXbbnsMJjMW18Dm76h6vHNJwaJZVf48hyCEBgLKx1OohMAEJGPSTGOWcwg7pqDJUkw1e
uDfH9n16vL7w74em/1AKND6GorlAGIAApiH0AFdUagEWIXFVbErxAgopRzGPQ6isobfIMuuXwjzo
9lHa2ymmeDSPAQ94GzzC0EKB3uBPLCUs/y5SGeyYnrS4jVKc20e0PFtTy858XEfWXm9TTzH7e98G
+44K7KS5Q2dUbiJla8T3Wd/AoGhScB0m1JAgvmg13VxK2jKQbdZ32YAH6S9VCXvGPFxCar3xYfSt
qKXfVG3+2lqUT82KakFLXkXjE49hsjS0uzBINYEMPGM/BurVp5umB+UvqYyvSsr9kYkLaH9meFG/
ASDhrGUXvFGw76uW7D7orKUcM8KaGBsiuG5YKlJlrH3d7pcBSCwcDV6F3qfrrvNee4xhF1SPUJlA
kXuh1PK4tugh2oJOAQVoh2XDsxdEj3LRnUUMrtPaClUW7+DEEEzHGIGSHHGVwtNZAZmEmUaDOnk0
HRVFdAOC6TJWQbNVEKEwXunM1dgZ7VLRrWttcnDXzP6gOgiryPJSQdi+VYkP5aEfNrRBKRJQJoE8
ABDGSj6NrKGOi/6KHhtPZs4LkYTbS2xUUGnR1W2apQeTP+pB6xDo1J+BZl1Of49YTy9Gh1aDn6NU
aQ9kh6QR2YQZKdVDgsAouD37hnPlnJyEDNWmNVeBRkQq6iVRCA51u8DVNg02Sq1vzLrDrdWfAhsV
uoVWuZqDQolKo18dNqC1QBOr7PGiMPcl2qJ0f9yukp90sjRspA4gZuUmfh8Kus1Ngd92nfogiMi8
yZVWMb30PlX6RafyFRAKCtYmh0HcFW+pB2FF9V9xeH33U9UlpXrD3WaRFNEd1tr2IgwAyPjGU9Gf
5ZisAvYcD01sHfCD3qhecj3dFpz2a16TuqX1JSQz0FFVt+5Svg96X1tD2MtK2XZjk9LfzOJVPuhv
fkalqkhe89AFh5cs9ZJQTU3kp9rXz6aouVQ/pTG4t0LxhjHejY+5uwdedHrGUlI/wiKWaJVdFxSw
d3V0b+n0Wakw7UKjpX3Xosgig79StRiGXFhfSlTX4SU0C93zRlTLqIbI9xEVWL8Y7oKoelNFs40y
VLNymwqMAmtQBBBPRV3TMVQPY69dCRB3lZK/soSXuPzsnU4+p316iUGAK1XFrZpOUVYJXr7px/Oe
ilKuL6OivcbOGjQE06GDD8Lx2q40FevN0hYXhZ9/dhiuNzhUdUDuM5oOC8VKNqOStQCohhcIFq90
Itd1ozwQHW2kUb91KAiUNeWDgqM1VWBPNU/TP0u1vGB176qcuuHogdRu/FXujcy/EW0dJBmeugIH
HRAvi1GRbn26rUC+0Q2v9GrhQwVcYhHHNLJTjPiGG7SnetD45SqlJKz4F9M7lOU56n6PcV4+VRa4
oCFpLmurfdBttqLJM21RhG9EnpBtE1zb2zIhVEm7BWFHQxHWuCFDeRWpeaPmHH6EdjL5r7/ypXZR
+8GlnNpuRPyRc9wvEHbfWXYEfE5mJy0dbZWPoE2ncXaa3lwkiHSRUqQHD7EQbVAOoa3egdi516Cs
YmB00YjyMukR5Wvxjp3eqDXbTdoFZ20wvmH4tvWM+ygrDrR/XqvIvAX1v89T6bxtr/Vm2Le29FwN
b0IuL2tJf0JorUKgSL/KA3tnIwWIdQsb0WADY3LAYDfes+7gtIqcCjs7zkRJE9+YbJnUPtqXqHK2
QzOJmYHHA52/GKjVDAivLCqtXgmTnMhvOEzs3DwP5WLTaOZW835ZFqyCfDgY9ATtaU6jM/zYl+nO
qYM1jmpXigIbPKr2xui4rdOcd6QTHmGUKVeX9Fv2RZ2A3KPvY/UX9NUVeHBxRSUzUMq7jp5STfG+
DvIr3ww5PUNO2ClVD7WgWusmwfYIrzIgbkqFdFB6cCnImsUET9olroaXlVAtYnz5kNl0WBGmL1de
qF4h1+QmY/TYorpsSgY8yVC+CjtASHS2yNuxm7YJABzw8BzbkSBiKJ7Y0fZ9fDNWHX3u6LkDvaPz
qVvszKFFwy+7xjxrDVjoDtfCvDcuixbItmX3AlxxB+Kh74CJmA+RyH8VBOxJyBzp1IT9X3N2Kh3l
RUG7c2ODcIQBjrCf9Cpj2r0UJWrKw2sIqGTph+2bDMoogYDuJJSwvHyreogi5U4gr0JVPGL6QJKK
XlligWWPqM9upAZqPH126l0GZ8xDjzoKZUsK0kpFlVGTuiWw6rssNcRZMbj43sGtgraQqcTVYRJI
C1uGva5pHxEJusc+vab4PS4dMF9N7MMxiVe6pCN61dvyoisqwoIQrI4GvaCDFZFp2fXYxtN2UgBp
Qa7eVzgZ8lLCCdlNNSBJWpPQezLLbXxpS6nv4tLIrbUaoCOdT0t79eKAQr0m7eQ61pbRlAQEGt1f
zJM3JF33uaP8U3bn39JloZ/PX3MZ1d8EV/93sqzbj/wCu9tqfqnpad7yAsCgH9TVf/31x/5HvvpV
//rtP9ZZTfRz3XyUw81HhUHaV8XU/+0f/sfHX1e5G4qP//OfbzjvgqG++fDD/DcLXpS0//OEbMtD
+P/+b/0fvMxX3Za//p9/CrfgTvAP3XQUQ9cMy1GAs/+3cgvuNP+AtGTqKO0iMUw4/rdyi6r9Y1Jk
RZIHxVVNg4rxtyIrbr+TbKoDLZOOic5F/h1B1t91gSWVQEu3FWjCv2sacc8hB7Hfu6XlIOwW03PR
vpFp+l2p5e9LzxVe+9CkHVcknauY4hyR8pUWx2+S8P8pAcz353v/QX/s2OUnu4AvakxF1KPWKmW9
W0cWMF+h3OBmexniWv1vyS/96/lnck8YJjsJVfDOlQFA0SfRln2eXiaxp22+zJM/vMGkU/UvzaV/
3WD6/csbOAUN+k4NOtewmoOj0NatwcG1yCJQf/3mHsdGafr9yz1sZGlzqj2di96uAoVQldYaDFu2
PFCKp1/jyBTSp9+/3KLPak0WatW60GwsJGMw5YOLJn0jaXbsBWaCVIhUyMC+U9Swc71Y2zSGVg3W
qBup75zVz14AReSvLzBgSmp6o9nQWZTcxE7XuuR8o6s1zZU/feKZIBLsLur98dC6nAuyuqNjWFXb
RkFF/8pKuxCFndSk+JWiahz/7G202dvYTVtGqRM0riZkdCRqIGJKE+Q/+xza7IXQGSzVuvRqVxjq
eSZpl60KaoPyzjdPPxMi+3tRaPMNKfEUgAl67TZioLSM4hplK4yhFGNdDiBQyvpKwze6SmixWxJA
D3lv58VOir7zhpim7Z8+2ewBentEmXLoGzcdu7U26FfCUT9PT7Rpa/rDpbWZZpWqpjCeUsRIFCfw
3yWOsyXNaWebmWkVuGpHQB1GVXklNQ6YvNP3PLLJzDUPdchowYg9uZsW75mabWjggzi5H0AA/+wG
s/Gqo0rVgXSXbgNrXfJIhiQmepse/Czbn77FkU8iz8YtL4q8IyYuXcsZL40uPDPE+LP5LM9OESNA
btIz4JTmvuEWnbhKTYcqkPaNtcqRJ9dml3dYKlZUF42b1dJ5JeNgG1lPpwflyMaozY4npcHK1VKs
xhWWNSBd3cniWgUgBOiUburpexx7/NkJNdC9hGwiGrcsZOs6wgxuZydUCk5f/cjUnDTuvu67fqLX
gSzljWtVJuBfcaDp7uYOclR4Tn8TJRxbctObfTmcCjr35ujzBpYPW3tlFz3mpn3tPbQ21ajGD5Il
sGsAPpoS/zr9WscGbXZiBVbnmOgC1a7SYku1FFmHdQSBYvSNvdyRV1JnqwGtcDrUasYGZTnnHYfI
zoy0DdkaMMfuszSKDiJCvjr9MsduNv3+ZfzC2swzTFWRgpCrAmGJrlqhxHIoKbF5XQnJBS1pFfrZ
6btNr/CHDVKdzekeWINVGVXtqgMF6tJvXBh7b0PgnDl28auTMFOv1Fu9ADNx+oZHvpU6m+ChXY+m
32k17HW7SLcY6aCuH9K4/mb4jl1/NsW7wfZIjxm+EFjbOu9AwZtREHzz9Ee2AHW665ePkwAOjBs5
rdmwYMAatWJifTBIz01X25vTA3TsFrPJXDstwj8xkxnSxnVe1O9i0iAVinF7+vrHBkj9/RXUBDRF
51uV64PZb7dZpsMa9lolfv/R9Se5zK9DBAM+lpokLF0lBiGEWp6PbvTpSx8Zmrn8bOjIgF+gabqw
2y4xGH8YWvpxhv7NznVkZOayysj/URj1i9IFdGytuzwW2yZo4vXphz+y987tCDuzEJWtczBZRfZY
+N0jNU7YvtRtNGjzp+9x5A3UWWRQ9nHcSgWhHHJud1Bz3Ggwfzj1ldkm2DUdvNzCrl2nDQ5BM66E
Ki2H1P9mIzrybf/yLv2ysmTHzLg++48+MCSE589dE12UZt7+bOkqs3kZ0Awls2HjceKwOu8URdoI
UNtnvlqP38zPI8M/1Ru+Tv0GZet+QtW5NOYGDwkndH9Of9hjozP9/mV0DDXqORLU0hXVIYlvYnSk
vPC7ZXVkZirT63y5eKbgMBZkEstKVFt0KxGIKkB0BHe+lO5/9vyzTa2nRiMhoVm6OSjmRSIDRUAC
sPC0x9PXP/YKs01NDvCEScuapdtIl2GUo7SWbiNTfWjK5P70LY58XHk2SoWqmgESRqWL884yl8dV
E6m705c+8vTybHRaW6Ujm8WlOwbaZRApmzJSwHmkDk0Ha/w8fZNjzz8bIsO0klozmUKKpr0EQ34d
5d+50h2ZnfIsRUXhNDdj2ydbQJg0biP6sjeh9E3wdezisz2tgGVRIQ9Vwqi/CEHH+ABdqX2sfzIq
ijPb1ezKwnK9YOLw6O8iCy1o4sbbz649i+SGDqv6RstLN6qJQuzefAXVvzp97T+PijIVML+uWVv3
6fglUeVag7qtLQX9p+xsHNtv9pvpMv8zLFScaaZ+2RLMqlConiYMi6XdeD4cBkva5UV/G5T9BJ37
t+zx/rv0oDjT2325TWFLSl9Y5IJ4lwmZRqucKMsib51oo0d2eXF6rP4881Gj/v0uklqEVVKiOOY1
ymcrD49d8nz6yn9euIozW7gQjOgkV3yFqjCBHhcAQxozugmz9hL81TcL4NjjzxauXyFM09cKCyAL
zmQjuR3a6kcRj+LMFm43OjrNHnZ+M1A+y75M2HQgQ50enD8nMoozW7g5pMC09yThhtJVGu5E3a2i
FpTzg+hfYhQTTt/lyOhM5fqvUyh1kF5BGoSdH0I4GIl4EkJVH3528dkKJmRoKrNhYxuSHNzPzii/
q7ode+zZ+q2cUYKhw5WBSq0MJHUS4/r0M/91bP9h7c7NNAuRDRi7ecK1gQX1k7LxYF+hijBJDUP/
ldKlZ23CBCjvbdFoqBqMax2Ylprm3xxnR/Yme7aq5VaTfditlZtYaHeruHY1L0XDYD54jWHdn37N
I0vPni1qFIVqC6cVzswSeoemsPAUWMBIEtve6vQtjr3HbHUjSmFjs+EIt0T2x8CIoSXsapvvMuFj
l5+t67hiy6vVibUnPhBXMLr71v84/eTHBme2ruURVeh85Ml1ev5Cj3eaLW31eFjZCK+dvsWxCTxb
3XoTtUaWW0j0Ct1aNAN6OnSH1z+6uDVb1KSkXV6FZGIy7OU96k7qshVhuz199SMDb81WNaVex9Od
aeDlFqGdj0h5icefNQP+h+ewpLY9sEWGHmbpWkczs5b6b9bVkSG3pq/95bSMI6uWLYuFXWfGNlDy
CyMevqmaHhuS6fevl8Z8CrVvU7gUOQFAPxsVXtPp1enxPvbc0+9fLg5GqLFAxAgXeueq1cotkpjf
nDFHJro1W6KqpfkgNRmSsL0XQAb0EukTgDuIqp1+9mMDM1ukcsOOVWiGcD3PXzoIKXTiHOOVnx1e
1mydgtfAsmpgsuArg7xufOirZn/6wY8N+mx9hlEnMlQheHCRaTdWihBEVjT9N1c/MixzLxAlHjpL
tXW2Rl25GCLos5p8V4FJPf3wR8JPc7ZCrb4K8HmnzKb1rQWlWpbU16FXABzrveW8ywjFxEskwkr9
mw9x5H202TzKWjTnpHIULn7aUGpeouwzwVXj9Nsc+RTz/mCFI1oUW8yhKkuf2NjWeuQ9/OjS5iyM
KEcviFF2Z0vAT8PGw1Tg4vDNY0+b7R/iCHxqflu2MbQrkeOG53q+9pDVCCtQObxPRHundd4Lxqwv
2gi4ENvD9c9eZvo4X/YJ0SgSaiihcPOycH0EuFCF++ZdjuwT5mwLQmuMBjD6S67iy9tASnZIKJzp
pbxxYMGcfvojU8icTSG4VI7SxApbkXpeW/rOxB7DS6XNz66u/j42lAkbK/LJYZBYgl9vWjUEIroq
MKVUSf/ZZmfOtqMuLzuvryvhtqEE2dlpr61BvzViOLun3+LISjDnm1Kpy4bkxHyGMdKXTohbr5Vq
xur01Y98AWMWNZSKJTwtLVjESmyBGrRXnMUw5NLmm49wZBYZs21Jb8a+twJWm4BToop8b+XKRRSB
upZE8s1LHBmiueUZZaYY0wVCH9GnsrrqPF+E22yEE//NNzg2StPLfVllTTrgC5rykUksl3VXLQSS
AWF1e/obHHv82RqWvMoyx4iFNuLDirXwZY3oxOlLHxv96ZZfHtxrisgfnIgTrde2uOZY+YVN0QB9
mfXpGxwbmdkKplnsdFHN7Kwk+CkV8rsVSlq4OP7s8rMl3IOzVX05Ld0Oj0CgFDpywyqKgWsxVJM3
2d/+ZVf/3J2/WkQeG/7ZCo7CIDK8ZCjcYUiQvMmG9qwabeOHV58tX1v1nDRAxMQtYvNNMqpryVS/
26GPPPkcuzaMtak2SsL2aTqvRWgfAEQP30z5Y9eerdswSKS8gzvn4tXzEU98UrUpfnjt2QmMe42Z
6yZftQCrna77LvRC9FsUaNGnP+mRaT/H/zhNloyS0nEqav1es5FVsFID42lxi8/Bz6amPtsTRA0L
RnXYOdU+2zV28TgkSDtX0uPpVzg2/sbvKzdEq2NQUL9x6VtcjIaBT8L4TXHsyOjMoXC5JhI/UHyK
HWl6ZgwqgjTNqvRtt2m/y+iOBKP6bFsIJoFurygxLMBbTVyMqi6LXadkBdwAtNnkbeL7trry++j/
c3YlzZHqzPYXEcEgQGxrhLLb3R7a7dsbood7ATEKITH8+neq38atzyoiWHjjRaKSMlNS6uQ51rTy
q64T88HRSwexqAV0TQCB4BJZojMCNzN007XnUHnbsrSOZElFl/KyGfgFZL1fLN7/CPvNp13Nl2xW
5XnTtVgRGsRumb2AFGfliGXwIx2+EgD4yAe8wlzQp3kcWpK4wnva5KJXvcb3m8tgLeiUWRp+gUZW
BoW25QENXCu3GcOwiZb4ZQbkO60wI8XI/xujVoBG1hv3twducBWiZXywv/eDEteXQYhdIAeVV1Lw
xPPAHX77A6YI05N+ZI1Q6oCv1Hx+BUzoruvRAR6MP1s1bCvQ6yg95rlTrTpUitO5B/VyvRRDkgeU
f7n9CwzzrwMcK1JPgISFyKBu9qVAI3/TlCsPGH9AfR9Eqg4NqogQrSoQqVKA+sqdE4lmZHBFQxwi
/2oV0/PodBfVOc+jn6Iu4a2hrNzr3vXRh7U9DQcJ0izX0gG6rBLVEbS0QzTcm9MRjFENA+VKPcWN
C0LcYKLo3PVP0bXzNFjA1CGmu8UHoVQRfe/BLuRBi9Aq8JTUCPD4NL+dVtzb3vIPncPYrcY9Gjr2
TSfO87zcBVCVvr0qph+gbZwgaESnToOqECtAAuSE+CH3zvgPVIx3FcheRrayf5q+o+UjCK47vXM9
kUYggfNTD83v1rlq6KeytwZw9oNRogAL5rYfpe104AsPiPKwkaLSjZ5ATk9FZx0WhW1vGBJB7G8y
YivnYYNb61gkbmWD9Hqbg60/v+tzkM1F1j+3f4YhqbjalieXwYG0O0zPkCJu6vAwOfaXQWTbkq2r
JcSK9ipAmb670FK+RpXz6Kq1PG7IVjrKxhpnb0SjFlYbLRAgM3ipGflqSchGR2uVb9MntIQ4gQRA
efJ6IEvRejeCCYtBCVBG7pcBHE+3F8CwtjrYRrhl6YCZHnUd6GQCbJpUkFTYZlpLHC2Uz8JpQKk3
WMqjXbYPyucrxwqD2+gQG7CCDow5JW4fClJzXlR8HiE8mrNsJZRNs6KF8kDxmhUtGPqV08FzJNQm
1x68TUPXAtcahryjoBe69Lz/0gtQrXXjQzuV244AOsSGgtfcXTxsE5AM/JoT+34JypXN0+COf2D9
767FbaSQq0GKfqlS+h3iFFB68sFSwl7alrzedhnT5GjxOkwQai2vVxAl0rNX9HxHujyelnDFb0w/
QTvD+H7La1b2KAthOzr57TR8B+k2iGSb2n6kJfiebv8Ok/9okQsxB/RkoZv4kosmGZV8CEi37cSu
A+ZrNP0P6CPqLi337kHoCwobH9215POmkeugeeVPCo3u2MQCv8sOoENPd2UW+qfb1g03HB2ySbop
GFTuIqN18gUMx0eFlllVQMTFkj7aJOeVHcvgRzp+E+ckxyuY310C2TyjG/hz2Xnnqra/3/4ZJvNa
DOcSxBlAenBgYsrfNViRM1ADCh/UkrftG9xUR4CF0mUgOIObQijgDi3IT6MaX3GDOgZgFLr9CYOH
6kgwUACptrmWwK0pP4rSRUO5s7LI0ccHRjQv/nXDYeitm60edb/e6iU4VKd75ruvoH987IHDdlon
zjoo5mbbIHnovvz7e2M6jEPpz7j0o4bc9PIR/eKxoJCX4WIN02k429laQDcg3BQQ/8EZ0vfjKrBi
porvYSoP2QgC/6ukng2pgNtL87F32TpSLCjcDownWH2rEecuKJ4iu3rhQb6yLX8cg3akbcuqLBuo
AuDgIpzsYJfZ24AD48KHT5lnPYKKZFOM2DpuLHPcIPAlHrrYCKoOJ5vASTbXv8aw3lYQA27373Uv
KitPVSu6S9qDEyrzv/sjWINur8HH4WHreLERvPNgngUWcOlbBWJeOyiHQ+Rm01qtx/ABHVXizdLy
eACHAl2JB4YkAUoOvHRuuquDl+3vqamiBr3neC+7cNAYTXZ6ZFP6pEL/66bZoVqECw9qpW5g4fg1
zl+dNDsDMvG6zbQWzL3rug0Qkv0FlZ1d6XpAedJNKQ8SNX9PCqN4tlkIqu4l6qcP4QC+APyONazH
xznb1rF/0eSSFLzD3UUQ8OoADNUP3hMlLGZLv7L1f5yEIML39w8Af8sQYLdBVXwsziA3A9NpCFFK
MIpQiDbtiFve89zZdDGwI22N88oPlxSnDVB9e5+InC5h4K14p2mq9DXmg2dVFcVU5RCE8vLl4lbl
Meq7T3CsfGW1TVlUW+10IiIYwqm7hH11DH0ofl4FqLK1ooLBvI4GbAjjoLwCGhDdYCcIgv7G5ZXi
jXR53hYHWpZeQjVYFDSkF9n4dxCieyhYHd82bRr6dWN4d47HuwqU93iEGnzhvHlZ9J+bq/s5AOvs
bfum1Kbl5SyYJfo3sB8HYMoBWQm4mMCdFqw4j8n69Ve9G31vg+p/tll/Uc50wSvdF9e2fmwauA4G
i6wOBELViDl3rTO6IP4drPDbbdOGOdeRYGCHCXAqgTeyASqiTbF3K+tYeisDNwRUqK1oNfClqYYM
K+rMr6KpvtDCvsMT4Ge8Dr1u+wHaojp2W06Di/0Kr4u/Sy+PxyG/L93gdNu8YVVDfVXxhp7OFirX
UO/Cay7kQ6m/ciN2rhnrfwuYdnj95juPcTnjLgCV18tYWf6kLRj/IcrmQUO1B9LEhvSgKhWkLLr+
IWXKAXk+Q18iv2pJEHm+/fsM5VtgQP4ehINrZoTOTn5pVHPuR+tHIJ0nPBbeMc7O0NWOq9b+zkn7
6QqdWlrydvu7Js/QsjjoG1xSK9xUMvcxT1/aLAQD5KOCyMxt+1cP+2hutVQeEhlBlQi5BMS/P5bG
G67SLU8BEafFY79CHq4lFVMAaek8ypy57Dv4XxTIsyoi8O5B+wgykLd/h8G8DjMLM/T1RAH8zweJ
IF5X0w7cYA7/dtu6YRV0lFneiB5oTSB2bOuq1md/gUQAxH34HUjfnrZ94rpA75yc0jzlDjIYitu2
PLjS8854jej21ZhVED8m9Uqgmibq+hPffSfz3a6NGryMoVJzL8AqJ8si6Sy58sxhyAOBlgeKKK+k
xwF8KQoouIT1aQ7IyrZnMq2lgdRWLMwEIlBCYHYWkPFGg/jtyTdNihbcOMc37gLdU+DQlzhsoAwD
YqjSX7lJmQauxXDt+lnTQSkdAkEQMbFrUFdVBdnGA2DrUKzIQULsGmQINLzu+8C9A7BpJfOa3F6L
WdRQoZfX4z174VFAvtehWr67YDsCNV2Fu8hsE69fWQHDHOm4gsnqpmpReEdQLqS0Gpdbh7IuxG7T
+up4r9SbIHRWYAWijn0ZxjCJoL1ceumKZzoG/9HhXnkUAOIK9eEL8sGxoCzxw/C+Jun93LpHlc+P
ru0drnrxPK33Q748535xR5bsIRXYrhh9vP0zDZOoI8JSkBq6i4PXktBWx9KX9+AHWDFtcAVfSxvY
/mTaCvzCOhCQ51nucse9gJPtNSz7w7bRa6kjHApZ+WALxZs9CB9Hb36GTve2nmTbv07Z+7SX59E4
5qS9dDYEDpqgf1IeC76l87iyAV3z9Acbqa+lELRdQbd5CruL5UEE253FIaLZPeRGzj5e2fEQdLw9
S9TwHS2ZoChTzDNYu8AwAZWG0XaGRwdkhtCLcyTImakXgAJdkLx+63vof9z+qGn1tVNCkfYAt4FY
EvUCfgxzFuOcDZx7+CmUw6a6ta2TnQ2y6bJIouI7QnBiN3hY+YCDA/z2DzBEho4Za4u+SIXAK1kz
Bt5/uW1LQIZHiFVuM39drHfe5XjoiAvxLnFhitZfBUHrXQv86kpg/HmS/MC3iHY2QNd/0EMSrbtM
PojgbPBh9lbxOFhgFs8d4Fc9SLoN/DBKHLsj+0C4fcrG4lI4xScOsmqVBic0Wd3LdnoEa+557tKz
TZwEevNrzQ8G7yda7DpeDoJFHzevCaVbq8uTsjqMAWighxntYuWmVwFbh3ChjMrGwEHlU4YD/yog
LHDgJLChuBRBNOX2Ujp/3pY/mm0tkhvfyxgkf9tLv6jlXMmuel2ACzg0JWf7LC3IMQQd81ULQrB7
IEy7o5UT/6cFHTRUrCMwbomAQJooEkdIcy17UA7W+9LFqg3NhAtLHbnHcWq9w2R7/ECU+rcmeXmu
VJMlPWAHILRe5CsqH9mxrqYUNPz5MB3wXj3tpjzNDyEkZ+I+sqq7BXyrhwA0Yoc5g/DzVIOYPpqL
NrFAowq2VjmBor6XJ9ZD0WmqVASy9x5CTX6ZgYY3shIQ0A3xTFoIJCxNBEVCUe6FStGCXGS/Mro0
RxCuDOewtyDHYfXugSpwYbcyLw4L9Ov32dy99Y2sY5/U/YObgw8zlxOkPYXK91PXgqu7ALU5dkb3
WHvgNoZewHzn+qE4CAvSnVMAacQyyl8h0NTte5d4WFA33QvWPTc1Wg5tAeVzG/JZewLVhQNJoUOD
TN7+ppR4ez/vQcbbzs1eNKDcnZn6aSu6PKVuCr1b4Lvv/ND3jh4HEzOleOXvo+IBtO3iqRakeOua
qDtP0Dv9xH1bxE2FL4f2ZF14UZR3aM2NzoySF3dW/6WchWCC6+RdRKAJM3GrO7UWuns6S1V7p7Ug
siR4+mL5fALHKzQymUVSKGXYkB+CGPVhlmo5LDZaK2+7qSGh6Sg0Jyv7CsTgUTIUP4QAc322xvxk
OMvoDS4pA58xGFqjBFrLo3vXD1jEZo0x0DRs9+9E6eaB7UKAFMZdfsDjOU6WZOWwahq3tkeNXuNz
2cK0g55wD1oykWdBQH6N58yQ4XRoGMSCCDq8VJT0k/tGOudxBk/FLgvDs8jsV99i48rKGj6k48R8
QLwz1+WQn4XmhTdU/5YV+5EG7WfLl2+Sh0+3HcgwXTrUsOGiI7WzNJcRrXYNpDotG4zDRbtyD/wD
Kvgoi2rLIcYFkg0VLy8QsRfPcHz7Qj0LYkXgJkfQ9dFd3QIi6MjQ/aevXO+OZeH8j8Ol+gHp9+7Q
I2pXZtTgdES7xrhQQnLmAp1CHKWjNxIs0LBekMxXTv8fP5eC9/hvny6mEbLnSK7JrNq9yOvL0joH
F1xmObRg56LecS/a49F85SxmKofpkN8KUh19BBHSBDI01jf5AH7w5tl9htIM/8e6eFB1XMGLGFxE
x/6CEHNQRY8PdRZ2cv+z8K6iQRuPZJ52o1CpUwSoP0QJ1LcoRNga9wl1Pv+f2+5tOLHqAGAod8xR
FsD6KH/06s2ufwxQAOqK37fNG1zqD9by3YGPpRL6WVAgTIjVQ5v0FETNirMaJt3VznoO2OKBUkca
s+S5guP40IX32bYV1SnV/AV4kApyXUkbdDunOIDQBzKBK1NumpPrL3o/J2waqRJtkIQ4/+6XARUa
qEWUK/Nisn79/zvrZEitKqxZmOB0Kw5Ugqhtyacqub2eplnXznyFVCl0gPsgsQpfHiGdkT2FoB2M
864tV97jDB6pQxknP7QCaHAGSW1BCcS3hjpuLLCmMmg67YOUbCNQsnVcY8Qtl6C2CkWaNN1R3zrK
1NpztbGOqxOHRQ1nXb4oP+kbyKa334P0TLs1PgjDIutgxiKidBQOpJgWAcWg4Gcw/rdpfXXOMJJK
2wPnVpAMSAOHMii/kM6vDqEvViLLsLo6oDG0UD1sQCcPB0rPNeRgGOvuxCieJVvJ+6a5uX75XQDM
3sK4A5m3RLoCNx6CNgyoUjor4WUIgD+VrXfWsyYoiA/ZlyQdx1OXdnc+GnB64T/dnn/T9GjR61C0
ltklzMtuPEE+lVxB4hJdPtte1nVo46hYR4GH8pN8BilxCV2iHSXhbyihoVSRniLFU6j95WsNz6bZ
cv9ei94NmdPICKs9jfKABj1I7I4CHCoDpNC2zZh+fpqZJ1SNOLPdx4F8rbIycfjT0vTbMp6jHYrG
EfhniPVAhtj7zTl0gSCDXpCvtwdv8FUd45gRzpylmP0EYhz1kTJpHyNIDK/4qsm6Vm3pQgtvVBLW
yyUcj8Pi0j2ErNeQYibr2gZs4ZlBuCNcdcr9+1ayb+1CVubcZFoL4YHkJBc1kkTbNvyHNWdK7UfB
LHHaNu1Xd30XxOUwcjEpx08KIH1PflU0p7GBzttt66YjvY5qXHIaFHZuYWcpv7f5gqhyIHcBfn+k
Iq/8xni/q8vmF4UaaNC7iQzKPTTPVrZP09xpOzStFFAnLj7uOgU0vSAbvw8otH9u/zaTdS2gIx60
zHGon4wZg2R6TRQBFzFAb/9ts69FM9rBQ/SD99CAvOoAARWVrfK7GVKrjmysWge9zW1lJy3EjnBo
gS4VSP4XSMxVxRa/Ap4x+tuvZvR3jOh6s+FXmHXcaiZImm2YGJjWY9kpp6rBDTrhKfu6cPuZ12se
c/X6/7mBwrQWyHWTV2WXqyUpZIfcOaKHeokOddSs5SHTB64r8i7cAk91Q7jQOckVlO0j8IHMtfwu
CrpypjDZv/7/nf2y7tXC63xJhivaoWgKaKPPnNITcPvsn23zfw2Id99oSja5HgunJJDBpwAaOiKy
V0x/6JiYfy1i57zz8Wi+TAmqdvuBkD3k5aAiTneUd+dto9fCdkmtkvTphNGD+hjSaNFLMG1CWWH4
Wsg2qPnSDCXUZPK7/AhBtv6UE7ytlKNFD9uGr+3B6KWOcguSBqjEgxhrqI5Nnq6ErGHydXhbEI2O
wOY7JigrH92R/GBRdl7s8CGdm7dNo6da6LZA+WR2EeETTn9Pq+ncyk0cJkA4a6Gbuh0eSYUlEzw8
HUKRJ9D6O2RyWXEbQ2DpvHeo6EOBWOUqcSClXX0mxN1Z/pfbs2KyrQVtCxLSKXRSmSwgtbaBn3fk
eFq2FVAxM1q8MjLjTQGwJrjMOD5xtAufRU+HLXcMWNdCtmq9GlKGtkzGPgwPLi3Lozeu8TZ/uMfC
uBaslcT+XTAlE+GXJ4vXd9norBysTJOuxWrAyFRAa1UlwNCc0VyT5GGArDysBJPJvBanyuMZ8Xmr
El6LakfqX3iivNQOf73tMoaJ0WGLfJx4NctAJrhInIeBHMIxe7pt2pAGdNgihRJolxbwxom0QKlD
1xXlgNeyfwESha5Mvmn4WrD6E3OG3nZkUvt+BzJ0SNOyiE6H27/AZP36y95tUDVnkBexJ5kUjQXh
9PFUlMHPbaa1UA1B3jL5NpOJWqDU0YUXulQrS2rwGB2yOBP0ZRb+gCXNwy8gvzoUE3tS6ZoWg8m8
Fqc+5OIlLioyGXB3mPzsJCSaP6s1RjiTeS1SBcvnabQwetJzPA1aPAZZzI8JT4y3J95kXwtXp2Ip
ulY7mUQQewxSuvfUoW+y423rJp/XorUZqsGneFhMrCAGSqmJnHNR4rWJrXV3GYavYw3dpiJQpBqR
4gtX9dAo6Sa4fOHhHRKvlyp4vv07DJ6vgw4nqMbYbSRlwhYQNvfeqWrWnutNprWQZZJE+VKnQwIh
7j3eVE92v1YfNJnW4jVdvG52WzIkPWS9XyEZEtyRCcfXbXNyXZJ32SAIICRcT9aQzFAzOtiUgOhm
aueVc4Fp7Nf/v7Me5opJ5hfYXJmzr6h3KrPicdvAtYj1bEJHb8S0jAM0SCOAMcQa9Nrkjlq0tqS+
SjxZIrHLZc+h9kW84dhJfyVYTZOiBetS4qXGG/MhCb5TdfTajWa1KA1xjYy6CvQdjrL2fsiSSaZf
b8/19QD6wcVPR/tFIQuLAFWVpAyh4QuksRg+M6hSdcVySEWwg4zJyo8wTL2O+/PIpOy8wtxkg98d
0qnoEltZTtyprblYx/TVUwANpCoUEKn2vxLefxry8TsoUNYusZFhsrR4hQgkB1P4PCToh425UgpC
9P4hcgClsMpnG8/1+3ksz9z2Nr1woTNPi2FXjF4EmkWRTLWblLJ8CL3+FLZrGnEfI/VhX4viPA9Z
obJ6SDj199CiRZvGS9C6extlFyd67mwbcur9wa/KnW03p9s+96du+pHTaQFuTR6UcnI2JESmB5EB
ccU5SjF9LJbhmPteIotll1J+36R85Zsm79MCPxhoT1k1iCSjatd5xd4G68o8b0u1V4HV98nQB48E
RHqxTCkwTH0ZHEHFdbw9WaaBa7E/zjPY7AIILBe5S2LbqtID7+vhEJbNmsDKdSf7YDl0wF9kNUAW
gHIHxIvMu4xocvjRCFrluGYr7h6ha6+grs7xWrAyXYakQ7TbMFSXRzSpdJiuhX4Dmz3UnaNhzwP2
yHN+plZ/PxF7C1YSnYra9l2DSNuiqhJJYy1QteYy2NuMbWIUgXUtI5TWMNVBD7eCFIK98wM6Hmkh
1zQPTfOkRX8O6ozcFX2f0Mna+cCwHj0i9tVcvSw+KQ61Qw+0XONzug75Iy/QUgEwBRAEcXmfROnF
R113bDMwF7yA3+jptiebPqBFfTbxgaAJuE+8Uu3aYf7Wki+pmx9sEq4AaUxf0IJ8yIupb1BaT+qZ
HLgTNrsStGBd1/0uxrVQN+wBOjMYQG7zwELaJxVkfaw2TEAEf8qDHhrh3vibRdgCFifcj10qV6LF
cKjQITlj5bTFAg7uhAb9ndWx+1mt1QIMpnU4jkc9CsKOFqZneqigqOlCru72ahvylo68QYkXGy+Q
jok3vjkL2aeQzFryNUYo08C1qLYnCv0Im/JEOdEhDaaDyPlh28C1kA5wUcktsAQmfdnsJFiBU/FC
pl+3jZvGrUX0XLdXNZaFJ3WbZW+uXeWgN6rsn7etm+b8+tV3Z/IIShQpNBt54nv/ZXW5a3mHl9w1
sJ1p7Fr8BiIQacFgXYV9exhSdBYN1F57YzVZ12K3la0FbnVY5w4DvreKs2mt5cRkWtudWZ9nWZRV
kDyo3eFA2mw6OiCsO9yedNMZSkc7dtdWWm8BILkFhnfy0HwdomGC7IAcT6NLBSlm/nNyihOZxbYq
kg57LMbaL1J7YkAPOXhXTJtqfK3FUq8pYX/8eol2eG2DRsJJUwFIXhLyNzZYiZu5d1XXxcIFSq+u
n0dOY8gOvIFx7JMv5U7iGc2j07bUocO6SE49SM9YfkyqZxQo74YZ7Kype7y9XgZv0HFdeVEvvSJF
GKtWQlerTWXspVb9tM26HuDgjJLQCgxi3wt2UxHtWPHfNsvX3/MuuO2hIBxgaxWLuYpOILxzDujs
bVZmxbCt6dx0gC/2YeZnKp7IgDo2WECcdEeC+zSodk4gLkX1eVjrezSkKR3d1VLhQOMT8141oKPy
OTuh2+TR9dnL7Zky2dfivRpH4QKQqeKin19q1zt1Y/jUWVG20T+1I3lkQcOmE5grP5URtBPKB9mh
vRLEQvGmH6BDuzxINpJxiuCYi1SH1hJPbgUlmJ5Xj7c/YDgo6RCvOs2VVU2hjIfBfyjcz2izvCMO
36fjCgLBsAQ6xKuvu0bMjadiq+r2DssP17dM9AXvt41f26OdnM8WumhkHKHRw64SNHbuZHXfhSvD
N+QIHeEle6dWJJhVbOPxuBIsae1xBX1lMq2FsV+BjTVvRwQa5XdO4xxBDnK4PSume7WO7OrwSOrm
OVexVzdfuC++8lIcRX2N5qzl+5a4Pyanzg/dFd/Lq40vy3/A1+8yU0TQ8SNkq+J8mU7U6T5zZ1lJ
pyY/0kJZ1SVqU8C5w1GdT26WVfucANnv92+3p8yQ9nRkF+4KCpVipeIgmE+T6vZy/q58FDws6zIG
wxHgYjhWvtJ2YVh7HeoVNnbR8rxU8SiWfYZj98DTbfgHncpO9DZoeEosfZPJY9564CLjy5H3waa2
YDvS2ewsxaBsblcqJsVoHWdWX+ZyCY6Qj/l9eykMS63T2EHiSYGDolbxkluHyXpTzS8vd1dCwzTz
14++c1GbDi1eImBcWgzyDCWgLc7x9rgN1RMd6ZX2zszDEqbt7jfYv3cL2q6urUw8+hWJtdOxIWHr
DHa95JBWATtXzFA229VW8ykFBKK3/R+9Y6/sOqY5cv+eI46eUr+fGrgQs/ey4wc3n1fy9fXc+EFt
QWetY76dKQd/ceTlaLvtn1ui9sq6d6kbZ6Q5LmqttGTyIm1vLkiEF6ABIeYt5NTa0Dmu/OxbN6w9
zH+8EFSHdzX1LECmncNLM/dBBONO8EcZejgfrfV6mL5wncN3rsqbNnJFe12GOTwwXCdKX+zCyN5l
fA268PEkUR3tZUuPtWzEctSoJs+TFzuDuJPTGhzXZF7bnVuC8rgDCEA8WSUaPpadEr8CZ+0xxGT9
+v9389M7kbLKmmFLWB4aNAoSu99NaJK8Hc0m69fgeGe9clXrKsuSsRUE+8XzdoE/7dRYrwTCx8mC
6jgvm/cz5LGRRTvuT3tuhc9oxDzNzvKY113SOPTX7Z9h+o4Wy1HGgtLJ8DOiqP8ZUuspGpdPbsTv
IXi092W3ck4y+aq2PYcVJMTaCp+BGIFDH0NX7Xj4aaL/3v4VJvNaMFdOvgQ26PZi4rU75X+u/LdC
XRq2chQzrLWO+xqyPPCHCZ5E63Qniv7KwbLPxFqUfZxPqY75srsg70VDZZxelW9oNYt9XZK1a6xp
8FoFLKdlALJU3BGyIGjRpdG+hEv0WZCoWHFV0/C1KL6WFsKxx/DRnH+eFus84gh5e11NY7/+/12Q
OaHrTmEQ4Prh8n96kh8GmU8AEq+xfprsa0HsSW8Ag4kn484K0d5PO/cTZC85uredNYWUj2lMbKrD
v6JhoQBCoxWaC3ldhXTh3ee8i2S69x1Vpc8VcxiNu7If83NAXY5u8dYC20Ae2ll+SkGBMh3qoCuH
S2mVYQ40ZjSlu6HMydqRzbCC+nNoykF/EYIVLaZZUWAZc0j0SL7VuuYfee+1aN700AsuLQi3LIe6
6zedRKiOfkuVH6immUQcNPyYleWMKV1V3jDMCtVyFlU27VkkROxEUP8afSspQXFyuO3ZJuNaxirq
zIfK2yji0pbHkeLFbMl6uhI2H19WwOzyd9gEmSfzOu3hck1+XpoUOTFo7ns0eOxZlt7TxW/B5UUe
KtveRDtrUx0TB9oSuwZm7c9xCoISRdsOPzgrN3XNwryWxBir89KxGxFnWO+kYDy/z2ZERJuqMbm9
IoZcEGpuKqMRbLyg58d7/dciz3ZR1p1LuXEL0an8/ApHTTVWAsfN6pecnKdcoMwE/eGf20Z/9bN3
mVKVlp/WkBKPl67+ZyHevd+ATGHZ9rhMdaI+1XokD91SxIxXqFR3P0F8+GmkxXHb6LVTyLLUvKRo
44lZQAdoOmS/SsKOZLTXzoKGcNOVXls7K6YFmpnxpCBTTsjS4QUrWzusmaxrwSwVb8XAMflj4E7o
2mn8nXT8Tb1TNkB2fy+txKs6FD8x9tTP3+xhTLzeOt+ed8PAdTSccoslVyTtY+lmB4LzPURaVsLJ
ZFqL2Ah3UMcZ4DHKeiyYrPaRjyfP28P++JZIdWlUe+wqv0Aujn3H/VHJ58YXCQqrp6xUJ1p4gGys
tWcZkoLOvKewoCA5qWTMItLcRRBu/BeyPHTcNY5Y0xIyzdT1/+9C10Ftxx5sH7tvA7LcsRG/UtWt
NVVep/t/L9RUl0X1ikBmVedi82X13g9e2Qhi2+oAipm8/XF7NUxzpAcv5VazcHwijcLX3A1+QyXv
NSR87SeY7Gv7cDZ0TtcssO9M08Vv5Rl8whdXbkP6UV0UNZjKtvVBEBJnDrJ+Jy1IeGXlzwaqHtvc
VYfO1QFxe3vEAagYy3pHfPbLRf8Rcfm5ZGIfNlGLlvJg22ro6LnBG5e+6IiAdBTAJtdjkbIODmDH
txfb4Kw6zixoLYZWexwVo6I6p0ED4tRgpehpWGcdYma3UxHMwyJiMn4v0ek4qF1ebHuKoTqTnD8B
pwRmFhFX4BCpm3uwGoXTysBNc6IFALPzsgtC2OZ24D806JbC6dxdS6SGCNYhYyyS1PZcKeI+sMpu
V1WtAg9EJ+5DNrPEKfL0Exoh820gEjSQ/52NXPDB004MIhYeO9PM/eR5a/3qhgX+H/iY3/G54Dit
L1Xd7snQPqR0/lKDp2a3yTl1uBjvQyijDjixl2Q4D0odssbdtlPq6DDLqdCVWME0NBAuVeEd6qle
ASMZ3EeHhqWgVVmUpzDjVpR/Su2gOHmVFawM/HpK+GAD0Enkrk0BIJG2G1w0rIcs42/QG/6WSdRR
FXUubht8E035VtOBbosGnU9uqUnUO5w3MbjWbHcnqSz9Xe0H5ZqHmtzI+9tDfWtumF91Tey67NII
9y3sx1PO5pfbTmSIN53DqR7cnqclF/FcHwm3dkAD3jlzvcdXd1StlT7/PNF+tC7arpYzEQnu1DzO
LLD6Vb+nvH/KOsgqd8O+naNPmXNXERuYt68ZfSmd5gji5UNayUPY/Zzr8p5a5MCAS59XxW9M86pF
/oxq6dBD3TwWnXNGW+mpy5zHgA3b3FyHkC2e5fdlt0xxkVJ6cB2nO02tvXafNlQAdRQZoOkC2Lp5
il00qRWOepATO6Cd57Xx11RhDXGqMzelJcSAHJfPcS685mRzPBVwi67p25isa9dP0PT1eAdPp7gO
56HeOVbjVnuak+D3bbc22b+u+rtTZt60hapQOYqt0tvLkR0DvoYCMhzHddq8tnRkgXvVFON+25U7
yxuYdWDl4kNKhPT1sm9F7gwv/ZwCgzRAyuTf2z/J4LA6qd4y2d2M944JCLAf/pzurP51mtZuXSbj
2qa+NHVGgD6e4jbFplv803MGjsdtoEeqq0pbM4FiA8WUDcq+c8Y2htLXI4E46O2ZMS22FsrhvFj1
UDhTDA2OAsf+oNyNfbQy7QbjOqgsI2nrAmw8xbbo2FeKQiSA8g2EEFZ2cfqxuKr9//9/56us5ug/
L6MubsAFQF56J8wvdKr84R71gbR7HkPHZS8iK4vC29luP1ds1wDLUzk73w/gcjscWkQ/7FLIPTQJ
ySsbudujbfhU5+kYXYXuZHER83TFPopKse/g1ZD0XFHHo0dwVvpo03Pqgd63gjfDqbShqXF0Rm7z
//CADhpdmwyshVwrcsJh4VAO2asKDI9oZBeROudTV3mfs/9j7suW48bRdF+lo+5Zg4UkyBPTfcEl
U7tkybZk3zBkW+ICEABJcMMbneeYF5svq6p7yqqe8vScm1NRFWVHSkkmE/gB/N822WA6pmzz+txZ
L+Pr1SZh7qN920qgwRdLz8KP1vj5i2iS8Lq5x6LjyJ5tBMz3w240+do2gdkAxMw8PuOI1YJV19jP
Ncb6DBWh2UZeF94CG0L2rAnNA+3Y8uo32Nll7dp5CA3JNO8XazgN5hsntHZ4m+bUAJx5a9tL6O5U
ctkjt2V/mJe1Ng+I+tjnM7iAJPpq3ge15PGicAJuBmQy3Vlpq/qu8t0kS2kgUM1lneo473lakQNU
ZHt04atGNsU2ycRnOIBaf0Qsrr0LBRQxL7ArFDxPUenqPJRyeJx6WlVPSEBfPrUIZCLnzCVDVbQN
WgjH1nYqzpyJl/l1WKAGvOsg+jJ3K+KKk/O+WmAJLZ3WKhezSUi+rZFPstjFWh90F8dIkhgr5wtV
DWEEL4MAvVAL8etw8Hsb6rxlWwB+/OY6fHWeIxqArI5SHO9XkZwlKibjse91HR0bmk5xkeLRVlmD
XvledqrqqiKaY29yAkrnjVmWRJczuI8oGUutuvpigtAoOcy7q8A7sjzRBRQg45IPw+6uomiNWDa4
1oqsHmn7hcAvHzyxTvirzoD+UVQMLosPbFaBOqvW1sxZmGplobcIwJRu50jQR7EZQfBY7dLmQadT
fNhJdOFh12OTZNhNwpA52ryvcqMNtNCRFBMro6iNWa77hGMGxOtW5csy+j3ffFM3mRMRtIujTjHG
Ji5lXCREpsv73YtGZO0GgiEUmlE6wqszasLSxrPzZ5bsA8v7njXdnZ6hRMsQ5zEsR6FXrDepHGf9
PogH5VQGnihRZ54SZW7pnjYbDHQhKjEvok3HtHDg+O5liy8Q6qINynx4zDcNBUu/nh9oomWcJ4PZ
RNHvcdwd4BzlSebGeo9uo2ZFCmcukdzjS1i1r7PJ1KhXda5rnohDAOuq5EL3AbwzqpTEcNrRLf68
Kygqz6c9luRApLaPigcP8UBLX/EUbQESDpdCLX3zwSWqfk/XsPniibPyydmkV7bs3KaMLNdpCdW7
Nq6UfgUsSeMStkosmTNoxnl8sTkOm85ML3XU6Fwi+MbC2NyRNYV7TTfTKxuTcDnKNY6iq6R3UiGc
WUIkBIvy2X+YVNAvtzWcw+tj28u+emX1jJwCPA7e198mRJwNhUdbbMtlMy0g4/YUHAQFLvlyUbkI
8dHwnFmiQ4/B3nzycpTDFVbqpMvDCEP1wYwSqxKQ+Xp/CtK4bu9jqStd7g30pte96FJ57OeRyUPk
FrnK3DmuoADaoykEshNJWBnDr3DlRYuNzHCEBqXvEe1CYVnS20asGRejVlfoI9dw0EtEzUuGTK24
GHyUxtddEKzPsU70cG6kLziyyNtshUXbnrfbPYMR9I4JrgFRhVlT7Znn462vYQrdTu9kMKa+7BD9
/KmF60qUxzqO3d3GTfRtjckEO5DdNxLmZdp1ZzXbESRQRGGXc4iaPspwIWMe05hlekCysEhbpAhU
2GkbkUjEV7c9P0I9nKrzaBYtwplV92Xe2ut0jdvpvPFhes7CIcLk3no+ZWnS60/wFlfq0IaSYpJ0
gXpClrv02b6Q9jbqpm+4B/mF7rz5yiyx+p2RSQzLUR8j9A7WbkSUgYfF+oVrk9nnODzTvXC22+Q7
xSWxN3vdwm7c0ZiOWVWpAdEmJonr636L+AFRvSdhArlGrgd2YWKL/XIVImd3RF3dJ91k0gVuPSDV
rx6utRkpnt6KxTL3HQIRs8HQgWcp7KfmrJFTleba25YgIB5C00zHZqryod5BIRvnue4vbLiP+yWX
brEZ8WJG1DmUv+lh5UbqY9qrYM9Z1MJuvQkS6HkEmg3bBTGcXu9cbmBowFgozlecTiMkYVLmygFO
Xmi2tiSeL6ethss8C1eDd2kQtOTHdG6ymvu9zzpRcXbe1xLVMa2ADxXDNNVJHoPFn1y3fTBgrPgd
DySMOx9mcW3i8ZP189A+ib0xUYZiF3UHS8c+LNJ5ZaaYvKIy1zxV472qPRmufB2DARAgSphBwQ+N
9FVHfHXKca6SrhwCY7uMK1G3xezlzM9bSPwQ+g65wm1AmormUcjYfgxYm1R5Y3XQHQdkdNDMQAJD
HsMkXj5FqOQW3tt22HKzahoWe4QCcrc0vTFl67WhFybqq+jombKgOK7hmqP/RGnRsETQLHFsV/nW
2KA/A4l074YMzsdzf032dV7yfl5Awl9G5L3DNH11T62FIvsqcHUbXVObpDOiKPAFg+AAQ9DnRUxR
0BSgxC38XR2jDZIhOinlx23z0dk0Y5P0ySk+VRkMlnuCAJ8+bmG2ofVxG6twu0FyIUwJE21nXuiE
jtgpwYVvvdsrBD1ltUvxRKMKzo7vAr3p7pZ7GFpjqPVq3vOGrqvKFztu7mhgftpcjAIWb0WMNR9r
b2f3rUA9a/cnBdp2kBMKhmmO0dQjiqReoE3WQ6yqM+RIoAQDOVe8ACmrjs77sR/XbEhCzDfRurW6
jhbsF046Zmi2RswlHL8QvOiepd0Sf9fDAy4uMEubEQYIvdthRj9be4kze8DKkY2gMGGWq49QysLQ
K8JGUJ6HqavmKxXyvb/zWJWDV+ImMLWiPupOgVcKSoxh6EOdURcCTfNBsNCLcKJTCrrVBF047sa/
zpoDG6ZtxVp8xyLxh9hOqi2pR5jfrehhXH6QBiMGPWxq67wNkPgB18Zg7YoWoo8oW6po+QyqdUeK
jpJWHFS7xPs9PF54WMC6WS45XTb4i2gYSLd5myIy8TCLsVVZ49cpKJWQc3S5QTjH8qgK06iQJh3S
bG+Yofk6z2wr1iHFN4qNVh+f2FxmPMxBFL6b+51v14Opp/qowk7PR2udx5jXe+VKimW8zzxrSZTZ
GkjaUfabCotKur1+QkuCIYvBOERmCd+Txwg0XHdoRbSaEglDDegKQg4aAbqrM5eiRkhA2HfRJRCU
iR9TsKjq873TffiB7fVWLNzfbg4PxDBkxs9V6G7WFiQoLK++/8aRs4lUUN1aBEcuGzPTpUOgTHio
UCJueKzMkHmqGDkLQiRbHoAByfmiXeC3VnSKuKjASiYf/ESX9JLFbO2zlLmUFm7vfFdubBloji1B
g3QD7Kf6krc4KNwgkkeJY+IiIMKdDU17bPdK7Z8VEoNhr+xdEN0iu3lfkAOQbjUShN3KzodV6BEJ
r71xh4TzLrwNWLwmRTCt+8ugFw7jwNbHZzioTKi4GxVY87o0MGPGNG+veFQT3ACh4aFfPJzzEB2f
VJCK2D4uJbxPqhwrjatKZ7EKZwhwSthhnZoEBdaH4oU1gjbIeXYVKRuLKpFNIJP1ORGNI2W0d3DN
66c0/KT6MfhSDdg7ZnsnTJBvKZxzLysZVWmxRvN4ha0oOSLuA2Pcz9Ihd0PApl1UElylxLUIHiMD
oVlKG7Fl4dggQ8DO28YudDWL982EjLzrZGt6mdNEDelNjS2XoscGy0lwX1mc85BIPCx3cSiaE7ud
8sd2lgpMSdnr20gFofs6e7HVWSLDOC56VGlyBlQuhOkfJBvYJCjalrZaug7ZeB6lYUT/B6sypkyT
gRzOhjwA5ItzYa8VSuECNP7czx1XuUyxU8oSbI/uu0QZhrwJKZ8jbKSfkkau6ZmO+lHlStk1PFY7
W6+neRnvzCpNcER1nxBmLk7jbFHLKo61iAkOV0nX1MfEGLuiJtVDdCNrskw3EO6n4kDXed/fpeMo
w2ddN9O3DXPkFQ0+hFqsGIVIgdm3es2HnSe2mCp4ax3tCKbn1TCLWB45bj+9jcge3YSb5SiK7czv
ianWZ+fbTR+XSYRbFjXoYkJYbBtaaPTd9UHaWdcHFW84i0Tew1OStIGg+Z6kfj0f/JjoXLStpR/0
2Hp6zecNmQI4N4Ht26Q2snndrRjhWDf1yUkghg9JYRRMZjOCIBZ9CGUfTsU49qk6CK6n9sbUppIF
TPFiW8a0o9UZQUhlfz05elq2YA/JL/uR8f09h7JnPwfna6fvWT0M07dmn/bhQ6vkJEqEScXrEecI
Ft9iG6PT17GNcJeQ7VC+Z92++fg2ZjM6DqtqvH3oiLRfKEJz2edtiB2/DJpBpJ/M7syKfSIOtHmk
OpKWaW2a8EKsBCurMsgBzU1AVhiQa0/hnxjomoZ3QRqQZxwocbTXwyDTsps0GS7hSj+TYwdCpjxs
HVz2T+7K83BGZtqOyC9G3BIO/pqOeQA1fgdfNB+H13SAKO/Ms81MN3bDCR9nyqi3h93LdUZ7IxYO
ubjxLAvEksrgvHe1h+O6a5pH74dhKyxPITiZHcjdOYsnam8SVElWVDwU0f2mSWBzrB1uRb57r+c7
MXdDiT/AmW3hcS8PVdLS9BUntWgttVDRcBaQBNS9YV2out9wQl1xZNiq5nxRVEQSDZs9cAcOB9r0
iaOgtjJDdwkbtUSMPcsatfMXizzz8XwwAfPnPQoR3FMCnbZ7JsJ+Wq58rO1JMC6HfX3pVgpbQb51
9t4hKeVZU8/RDGm2xmdTFDbflqZL+rMwrskH2YUpy4OFVPAaojvOxWZGHQFMKDw4HbiUKsxGFlFO
iHVJPtoRRsXnykZwciaON8lRyIBhz1bVOvyYIOCdZRan/67odtKI9hRWEqYTyorews+Ba2T0JfED
mgf7Msw4GTsP0HmWbGtLNGKoyTbVR/sPfA3+m+7sW5Ek7k92bWWgyUTY6pkQ/VAMaJDnk2ARDKKY
vdPGx0dQkH+UZPzfNQjftrKppYb0oz3bcOoq4K4Nj47N/UYn/Lev2/+pX8zdrxjJ9Ld/x9+/GruP
bd24N3/923vT499/P/3OP37m+9/42/HF3Dz3L9PbH/rud/C+v123eHbP3/2l1K51+7v5ZdzvX6ZZ
uV/eH3d4+sn/6Yt/efnlXd7v9uWvP301s3and6tbo3/67aXzb3/9CQP9d+3d0/v/9uLpA/z1p5u2
/o//O7bgAfz6bv/4lZfnyeG3w59jIQRLYxKfkvFOWr315fQKwwtxytI0IoKGlJ7kXjjNuQa/xH9O
wC3gKUWrQ/BfWq2TmU8vhT8zQViUJmgi4X05gLy/f/Tvvpz/+rL+glCiO9NqN/31p+/b6Ke7wiXg
wYs/pRwxQm9AO1NjGa68KjpUaGTfLAqMeag69YjFDeS4H7SO/8nVGKH4VCw+/e8t2t/Qbuh7aM9F
En9h0Em8Q/zLWNKgWn/QYP8ebvrlY2FhCCM8b/yDY/b3qEoNUCVW6OpxqsODBaf6uIQBLcD0swXk
YT+iIb2RjuN6IhYkjRPKQCSm4Vv/VOxm63SHSde0t8mHRIR7HvPV5q2w6fUyDgb2PA2/mLpuLQhg
tnJvWXxDBPsR9vpL1fgv2PLXG+GnAcIp0nLpW9D6VDxAhJI46MXB+e6rrjSzeuwpmY8d4chQ6TXL
+mF5dXPYHbUVH/o+/mYhzMsqqe8aNQ5ZMPgeGU6DP4oV3D/IV3GOp7x+wAHNnffNdmPN3mQtFmJE
pGzofzR4oqRZbkYfmuJ3c+m3Afv7Afo93PvbB4ooESGsX/BE3n6T6B7qJu6KSewpHLdXUcJMT2Kn
ZEdR0DRl19Ep1OrPL/pGgPnbVQX6cZihHFP0dFe/QzriPdiHHfuXadr4ASHI6YXgZLx0tTS3sFGE
m84mgX1MfXPsnJTngWX2/s/v4Q9zBUMKl+aoGpyjNpzWjd/dglvbk9GEhJLOLcelD/ldPezz6fhp
yn/9SjGsbUQcw/U7fMuEJ3st2mXvCnjVIA5hJxuy14ydPzRp/yOPhe/ZDr8+V0FoBJdZkYTIPvv+
Q6VQXq3MdcWYhnNG5r4+GOxcMFyJ7A/YDKNjlLKBXVvvQ5WNu19+ZMT1/eL39ztAGY4ZitAfjJpd
2FS92bDD4gosnXpoL+pZdJ//9ScqYMj394ucbuJ3392cViZpFlk0CfsWzdRlIL282tMx9X9xHR6l
JCQ0ht35m8e5dasnIe+KhCEczcfjq99phE5slR7/3y70djCCYaPQoCsIs+pilrXBkQxdgRxcCWJ/
MOP/6Tf0uw91GkO/e3i6lT0NcK16YvYynDd5yQOXmP/Vo8PmCQ7vOK+Q0/T73VVYOgVAgmRBRrki
OBAjHQ0Sjp0fYtb//Nn90zGP8S7QJw9DTOrvrxTioGcYptfu2KVFU2YBuX8TT5xUOXwZoMvRo//B
Jf+w/KF2iDAGWQOLOuwW3xTNAPNsRkuniL00dw1VMmcrUjvQN7gOZqZ/sNj+sy8sYRR0Nx4zQd+O
wlmuUb3iA7YE1Ew2McB0E3IZ//wp/vEiqBsxNj08TDkL36o+7Dhz9K67ovHo06Mz4592x+eHP7/I
G9bPqTrgKgLlCf/CNuWt7YGRjAVj1BWuWIown3J6ZpISDd+qcCSPjjwfL8gZPFSCpXw3/Gip+2PF
P10cOjNsBlH1kjdDcuxgOhviI5q9NCIoSfACWfIP2F+nivD9/gCDMKVRnBL8hw/8/WAE1AQ0yXYY
hFERtRDxRi3NCQFJYG0HJEKy+NOfP9I/DsXTBbENo4SEcfiWqT2wZa4GifxyT5DRSiEiEAiVTzIo
uX6wjGHz+/bDJXh+cXR6hLgoqvv3Hy6SDUeQZoUmOtXxJT4ewJKFJ7V7YKGx5JAK4wAz6US9j3UK
Va7nmlz3lZ5XuOLo/h6Cn0Ggk+VpeCbXmp8HxLgPrm1iddgAI74DYTe9UhD1Ps5OOHgRsW352My8
KeLRfiB685+HIWwBJKW3cgk+6EADGVvnx6FyQOrX9zRAWGgzcKAVnXwHPdBy10PAexvp7X4Y2OO0
tRenngMIZiQsqUQDLmpqUvRBoLKuUg8i2Z/iNQxxuB4oza3V3QHOiw3HMTdmfVGl8sYgoe/zgBby
KeZzvqa+81eJVWvZQiKeB62Oil1SpZCUpdgZjhnbL4HdyKxZgq0DRN4/JMN4wIrzZXb7NCF0F12T
kJmPnKuqJHQY75EyZGWRbN1FwM3t4lqRcTRW7yGps9vNjuY0ztdzl2QCKs2DSVZyQzQCVfOEg5x1
nPp0owWd2qocYYdZBC3pDm0q7pKGlZBzHrxbb1goy1bvBRv5O0jm71KkzG6gX6UBungsMgc1pWW8
DOlt0FkERej36J44wLZ9clkLGh2gHmzRnoyXbAOghGYBM9fVYK9qD6qxRTxyNoz6AGv/NQ/1dB02
syq9NdvnRlh+cLN6Lxr5xMf4W2/VPZttUoaWqqJBwzZnIirNIpaHVnU7QmHUoL/qbZO3WibDxWnN
6fMq6tFHM9wf6GgPS4r/I9v1KQlmvZcJgpzyGfvPsxTJs9kiQWVhe38YFqt1zqsVs6aBqUsKy6Oy
F46XI04Z2QYEDpkwukCR7AubsDuFbTyY8uxmCdh82NLE3bAtBllbIOYI3kjvE2n2i1kxeut5C7SU
hy+pXSX83MxccJKut0Mr+NGq9HJAtFeWiuhh0hXL251eRYF6F4NdK+L5rl03UiIpAhG90fJh7GWc
BWq+9kFz4wSaPHXiz/qpM4c2AM4rVnZBZPwYVvw96Cw086dGKfMfdFd96XZ/i11tcLOuesWSgXCF
+5H0YFe2cWGnCVjY0i4liFIfm5g9L0MITBHirwz4F9C8wAB/bi2QN1imH09cAXR+KEbD9r6y9h7m
yek5CAwJYmntGRyjzpUwG2CRCjpVPRFg0Ipli00xV4153El80fdRgTCzCwBEdYEWWcGINiVV0Wsk
xy/Izz21wcH/mar+qZ37c1WNh2mYzMEIVejVHtQyhYeZI44XVeJdEo5bZve6u9ng93dEF9wWrG9V
Hk79GeNJcEjqJC1xommytCPo0LXTQ0uD5FbQtC8AqrKxNGz80izx6wkPu0U7YCt9YmGxmuhnKpBA
IQY5o2NEcfIk0PJYdM8zGwcsT7r6pToBF2sqS49Y45D37xeDruoeHbZqHbNgr3TGnQgwQ9NHnzZ1
Po9rWMxAVvKaommfSHYjQNRAZUnmQgK/yYhkd9jQsEzC89Hp/qMdXHqcsd9cIdRdFgGFVdWdo9+A
ZiI7bMqbzAfz176OX8TmRL5xwNt10t5NM7PgC0R9tg77fu675NG7BY50U/M5sT4oweP8iIDCD75j
t0AAQRSre2A167AWXkGvMdQUUVj9VJh1m4qtautib+rqoWYqgSe/ux5h7F5YQZeMo1t7swb0FRYl
8d0EWXS5yuDJristAeu2d2KwOvdm347zDjxyQOY8yt1pCEZEfYwEWS+SJpizbcWhAX2N8Mkz6Gii
rv3S1lTlpB5FJuvuEo/tMghGAORwrwDxrCvEHn7hUfMV/rWXyqWwnFwjeh15aGK9m1m5JSgTjGEG
NCCWZSQayJlPAaMBex4QXKlWNXxeUa8OGvJLQJkTecQXsyAQL5jaCzAy6ud0aO2TX539qLsEG2fF
3O1GAVNmM5x6kb8ErBCp3K42p4lDpiaPXDhcb+hMP8dJk5wNq9Ovc2qmV3C+xgeQuNAABlJXyHro
36/hbi4E+hs3m6souhptUGcIzsCXTSM2Xcdz0h1CTRqeGUTSuTPp5PoayhXkhtlvsEdah84E2QqV
9DPCthskCMeAEbTQ/gDzgZpfNFLpAGteUFXXullTm9uhwfqKENvmjMvuU4OT6xPnvG2OJIhatJPR
0AcjCm4SG4pvB7ut/hoqUeD7GbpLY32xr6ZTDwgSjB2YeH6FDy7IADsMgsywA6EK1AmG1xxUQz7g
PY6p6UXKDg24N4jD2nTkcl1j5B+m/WRWlakT0e4K+OlefepqF7Q523AmylMDBebHaCZN+4gHnSIP
3oU6OgB0ZRjCUbDS624EBpgHqG3JTQAj8PdgR7ivUd+rDoNnYTprWKVvW7X1U55EDPwJ2a3ge6PM
2fc6Bu5XiB4ah8JSVIUQ6EBuJyR0XIzrZuP7UCVwYdvQK/lSVYnZi3QzuilqkVRTwZmMzFnL7bpl
nlAjctJQKXJISmDFwFfEgRZmAjiXI3UmDQ8Sqcy4/h455GpNwG9L1zU6uuHY/ajCL1U8HVcw14LH
YU3gQpXJgc4sH2uh53NQEJrguupMHX8eIm6jfIEt7VaC8KnfbQlLm6cKDuuk2GmdwEBzmlixWCpa
RJgYNlyuDgbgdzWzRhRgKo66VLsk27Nam5E82n6na2kn8LPu6lYn1dkgpevKYOLo+YHXtsr5q0nr
HuQblBQYyHZ9ojEPUlSQcmqTwedqYLpHmdvQ6iJTDdIFzJPnbymq9AIqAhJKs3Rgm31YAFPTcw5u
qLmKQSN6wD1FPMOKgNlajSnpCrVZ3Z4r8DcBJWqXYFsnu3S9cNspK65WgBcPsebrFeujpb+dHWnY
DTTY0wYiyLSAa8nrwW/w5xbdqWjwlLzOSwNO8zyO9T0mVooCH2JXqxJELDNYCSumwfWA7Hqhd1A4
UX/Bgwrcs0CMgEOQ5Weuw0UkTc4NwO08Sce+Pf048rQq3Vf1eaQrmK5hl1BTuF2yzsFgwXUfLR/p
/C6ugQVOGda3asyXcW3r47Tg9bILw3m8ZpOYLZqp8BSXQO4Gn8xh1nNkNz57BmBZCFiJZXUdhM91
unbg7VhQc9cduAMKaj98m60BdA0Ol5f5Ovb9lIHwU9OyxWy/xHpFeDZVcsd9Q6T+oLWMPvnepCuW
8TD85MhYTVmE1qrKZg1KRYbNZXw7uE6/Cqc2ctGBxQvrJtAi4e1ej0blfbxBhAVsP9gzObbuHeU2
xDhNAHKBk0Uy2ozRUNQdo8+IIHNVtrnFJSC6iqi+TgYgqscpmkFlFnYHAQqNAyILFYOK9RIKPpjn
oE7WXWapBaZ6iVPQNr7DDm7gz1MVJLKFeLdrO4NAtmnHnWDtiubPtYopn4tO8EBseTPJmdqLJAYj
lRTjvO7YoCjgtJ9d28nh6OM0UB78WYI7yHq0xcYlmyMXVXWe6LHq1akRu45PCJJaqs9zGE68JKtO
wzP4siYCRgOpWsIEhrIqHfRhjKKFvGzG0eZ2CbUMQQ4GW1lcpa2r9lfOLFSpIA1aX07RFI8HH1AD
gXZFMLrPmxSjLip71MYNizHRRB32Doe6KQPTT401IMSgDk6L8hxy7Lewlwm/zRuqxwWkwLu8E8Gc
JPk4x2476mlw5KLCsx1yAjRXnKkhGOID8HwJ+L3zhufcxy39OBHQUY4uCOflFXtnGBJi/4Bja9ax
YRCfEEZFniABqelRxL4Ls84vMSLQebPOx7DuLMDkVaXtmYUHNDk1rMOB37qoZZD0BJGN75qqs+v5
6CH8Kiqid16wduGqHECNHq+0EmQEt8QxX6Td2Pk8IHGTPsKvCtvg3aulKQ0h7XyIUPKwTyWJGQvZ
e7CBMrGNE38Pzo9pzmNwPMFDqTB2cELgNIbGW7taI3ugQ5zkjIZsCOX3HH7lwm3rM5wkNweui9j1
gepT1Na80u4RwSySH8G+23CcVaZr2sxUwuvbtXNrjTxecO8+IZwHrFsdQJNxoUC7xBzQJ/h2Btvl
atdgUqFHnwzsUqYG7LQaGvamnJGbzYq5Bf78xOs9QN1Og+aA4IoaaGq9pDCeSqcNUDAic6CcrSFk
PuJ0BKtREbARGzzbqhRHFmIhnSDp0Isqi4V616FiyLzC13BDsPtQwA/GUMFLj8SYeF8pW2HcnMXL
vrvtbBn6NETizNhYrPduCsmWUSi+ULWFa6c87i1fjzjs7foR32cbYtxtQmH/tsY+sC/DOOzYSPTK
1MPBgnUFQjlIXXnYbMuZQdps/EW4tHuB0UxjnlaEdR0VULeyrlxaHdBy1NeIkFI/6G6+hYqAyqBd
m2BjJNDLAmj0ph0otxCET40MnfP6DLsK2OUXWAzKxWfsrPtB2/YPTTP05NALAStGQF+F/tz3DRFw
dDuDhn82buiEsLX6BF79r12XfwnuvW6/jmYyr+4tmPsd/ntrX/SDG19e3PWzffuT/z/CvoQCe03x
TP/t7wDrH7Dfy+cZMJf8Dvr9x6/9iv+K5GeBnXlEGHpgIYkZ2nq/4r94JYxAGxckSiiJwpODxG/4
L2c/szDmAuONsRQ0B/bTX37Dfzn9GUhNGiXIdCZhlCBF9O+39z/Af+kbxDAARijCEEXm1Ez7XQO8
QnDMaqa9OtYK1KbYu4wE05I3i/oiF4Vj+n9Sd147litJlv0iv6AWrxRHn9D6hQiRQa2cml/fi3W7
p1CN6Qb6oYGZt0LeyoyIE6S72ba9l1nMTIlBjAMFv012D8+yVZ7UQhwTJ8FbNvbJKcZleLAL/I8V
+/Myz1SrPXFcnrVSOyOYaT7/I9S76s1CrCX4cLFVuc9b8UQtU15V7FK+nd9OAjkkYVMNcH5fdx7w
Ef/MFv2paQ/8WYcVpPpuS/0Y46YJ5iSrL3xwN5baXXpOYq90ZBtkZRZ7Mml3sW6fs0FQ7Lq4CbN4
m1usnB3u4vhJUeDroL7q4u6PkM2DW0z7qGdPZ5NjQSN5M0396xivt9FiHdrkh1LFF5WihYpiP67R
6vXZW5T8Dl0Jwcd5mxJTw8GdvqbqbauzEo7L6dNklQjRk2dpMP7BOOWbunavKmu49GgrdZc9kVnU
rtLMldOMoWSJpQi7mIParRqsNUv/obLV+Jj2tRriPHspG/NmtfXpZFlmgy964cSAoLfvSyk/xiz1
R21eCNxIaYd2WnckPEwYABG2y8yj6A6zSCZ7zcbE4hG2d+5WUqs3gwVens/wibFqdzLIpqTt1J6H
ta7/LFHaPJcYop+tes0OGEcudKJ20JPb+PuQ+l84Qf7vtpL/F4+ObTzxX58aj4NMK7wj/3JsbH/l
7xNDmPpfro1U6YJQcfFkbGSKv48MYTp/KUwWNdtguqgrzvaf/v3MsP7i5GGc5ahMVpn5KP88Mzgy
dN58Rl0MurAAqP+TIwNBnaPhn0ME01JRoDSuFZR2i1vlP1N7MJSz0IZhjTdbNPYe+zkGHKgWlnqT
0VNLJxRHR1bRRPf52sj7pbabvVHpCre4gIHpqEVzS5JoqPxhdFD0EsWeL6pWYQHLW+tMbkU7Glk7
3Jpmx/5lvRixR7L9bMvSHPJitb+MTI1fWuIQ7wa39ZHFV/EN/vr+WEdR9KtQoAYafeNZndVy1zlt
smsHY5w9WafulWWWjY9ksl5FO01BjfvmPsPGT2XNAicKra5iQIIIdbaHoTlt+7U+NHxQqe+goHUe
icRu39Lf3GaJReCKalKwbGmYH3A1amGclprvOgSyjHlA/p8KrJH6HFm+W3TFRV83KETVjvZr4mD7
gzE2nZc5UZtAKeP5kI3w4+hiTIksGCG1Vax0vq3n1nlK5s44G03U3mStItwgI2e4h96GmhdzTVHZ
qMlzpq19G/SWzb514qa2zXI3aXw54zj3wVSvm4Gc4GlzjOnlhDcqCzElbPtrfm9E6ep6PaEeIvZx
H6HNaXobmu1K+zYodv2oq928b7py/GavIZeDZhV+ldqk4KEhBXpJrb65Jw+UdXI/9L1yKy1l8ZWR
gqezdT0oFnL0fZ9np0nR4/uBqnWPlTJ+rQtXHvlKmSfRRl6KwTS+0hHqC97JxgqXvJvOSmOY16Q0
2jDJKoXPONZfdaOsji6qoJdJ6klW/MjFW5hWHtB7HbaATtmpJTYYVHqM4DMhG3ra6A5+4iru1awm
5UFZnZQOKd6qxVr8I3vqrOKEoC2klwvFxH5KQ+a2mXOzZnm5r7W49p15cbElNkNAUb+ek0KvTh2Z
nA8wBbS8M473RMzLadaBg7pZnN+rsGb8Wsv0qzKSDVnHPCVOYcUx9ksjvesRuyBwYtXm3Zd+ZMsI
qbpFwu7Kmb3Gab/yCWT5sdJb/R4xJn+JHKYVnqhFsRe9on8UUZ9j+NG39TxKehrK3N0VTj9dEr20
HuM6b0651uL+HdgZhTqkLnfuUKWEj1brYpB7/smLYvVnIZew7Nf5toNwcMSFuh6rwrHpnGZyZNbc
bWbxf6z/yoq3gu4sWKZ4CixXRw1S+nrrPhZGM2XeXUx3am6rxLXPUmi40aVblidh2/HVNFr5Ck0R
Y7ayVMt5HSzjtQUZ+KNVc/GAh5RFcMW8PnZTW39leV7v3MzRgla3KFTyIdIDsx5FqPW2tUfLai6W
UqiQ1hwEPJOFaKwliJaXQS/18hKVyvKSqsryGDHjuk1awsvME3L0CwwC6oeKPnMnU0f5oXmyr1HC
qCNsxFBP/twVJB6qOqq3IB1vxWZsCYQ6mhXKJmfLyHbJW3OW2ZkpgVH6uqWYtZdaRWx5gxgtmvTR
yM+LsZr7VBHxDSbUONurmmEm4TS4zDPaOauPXdcp7+yZ7m9TbchvOZiQ3EW82rvMTYi+5fpm89AN
0Xp4ZWxt5+SxdWrwSzAC7Aps1RS0lw6X7ns/gEGYanMCjKLEbFGXeGdZwiHkyzJWxpNgW4DEYh4N
+cFgDo5e6ibLeuIptu7lFlJ6hE/ViB0+Ove+xcd2rynSeSe1nKpBPC9ChILEclDFa9UFk6LVz0Pq
lh9DlqVok30uO58xAEkfbVSN5nvu8SNUxarEvAPWPMjHUnPFLhrlPV00gaOyLd81oxxKX7pt82hE
dKuEwgit+I26Jk/NlIrPerbivULmzV+dgud4ifl1ux/t3BiIStqnMYiHCUoIWcckeh0rXGv8+vQm
VCpLO/KdyD9sAsjPaZIM52SOPklPhAsr2bRxvSNjuu+Bfp4Zn+76ROg3BCeuiRDntbca4irxJlqj
8lA1ib5iyFA+iF5EuzrrP7XWcsOKFTGHNBMvmIzf1aFoCSYjgi2yU3eMgutd1FUTeapcHubZIvWu
rdp57PWHwS6Y7mFWvKgsFvJMeDm7DJ2KXEtFMIjNfpq4GQyxoH7HCf47hwOvNOoEXHkt2320uojh
jKemOyuJPqxCYi4xpjwsXBbXaE3XHASetgAr4ndOn+g1pWHsEfumvXTj6WY1eA5mqSm+StjPX9KV
+CEeMKz+Dm9vPCYXV7XZ6UN2PPdMRz/2+QzHUMJtYnfTXL6sRsSgua72Is0vFg8GORCPQU2BYq4+
60tx1erpShiielAXyV0HUXDXZTnsAH05REN3BaA0oy0lBxGXZ3sxL8OQHMbFvi6MftO24WlwoIul
Tn/GhndjSys547ZnZsI1DbhkXUKRpi56fB7UoPjmzInPkxPdJZr8LZPprjayo2MQTh3VefELZTzE
ZXMxY7k3ODE+yI6JIFfh4RglPno95qP2UqWS2otRF7bB06vNHCxzOlJY9Gr5Oqa9Avscf8OyLzQ8
oEE3IhJ5DaCAfVokxcjbvTr6FilABzMGRXLhFo6Wcl+bcXVI2zS+EPVdGq/E8qv5cDLsxrO1rPly
ZDM+sfp4sdi90XXTZV4nXj2aye6mNUVqB65FA5KWhhliAnCCoePmZ/pXVPRCSp53XsYemP20Bdh6
y+FbR7PM7iYVZcgzWl5BD8O8LDylrdzQWTNBBMskNxMz0LlW+mJg1nDnhxHtsfXyadVv3Gxen4x+
re4FkwumO8yMXlE6LL+iASaBWlp8QUgPuzjtSd81UXkZ+jq56Lmc71QZx69WY0cvblbkd01mS5Jn
bDA7sSvdPNW9XieBaPrubi50xNlmWN/ZZcm8elmzP01RuXPIdZy9E4YQj7lSlnnQyqZihZHkhPLr
VOO7MbUE3LqjZEynDEBl4ULC9YFUF/nUHoxO/UVuJIpDlf0aFztPrd9IwUPl16AEzaueCudJTgKI
BNgntPE6izqDc1/Ji1AhZRMfosbK3SciQnXJK2u3cMsWHIQE9NfsoSJl0vpWXM2kYaWy3MZDvopg
FEYyUZyQVY16Y/rOObRfWZo5S09lP5zAYdHlt4uTpkfChJJ7hWOtwkRMtG5idEwMFisX7hC7vqm0
gaUWnW07r/q48mOSZ+pvtTgqD04f1fgAB/5ZYad5HWiZplwnxRQfq9q7lzEak09rIrnup13c446J
KpcIIMuvPFI42ZMxGTF94kB8qLesG7Dd+lVPiJtqKsmvQQ79LSZdu2KkCHrLU6LRvZtFmd/KMUmP
K6tKAOfpIjnqfaGFWNSavS1N7rO4sQ8pyeFbOy3q1x7CEDDa2DTYoY4dm9xfJ+vXlTnb0ZCoY3QW
dX7LoiRS31xspLOgmTRhIkv3hcu2C2JO9sZjYaD1q/WqdstULv7WmPEfS11NTD91irQLRL49DA1s
59fKLrsqEFPduJ9RRqIwxOteWPu2XxPppeD5XonPNp9xSWrFwzKSPK2dWC59o1uBhSPeryGamH4z
aX9492s/aRKC/Yoz36q62UcXg94Fe/XSPIihFSeg/8TkDVndgV8oDrVkM+oMY2Nv5cvUEv/cirTF
4PpOpRYaemsepRGJXayu6Azumrt/ewL/F9rs/9+EOjyH/223/Ud+pf/Sa//jL/zda2v6Xwg3+IBV
k5SAqm+sm79bbdX5i04aB7lq2sQzcLD9n07bsP5SyTBstjYo6pq6Gc3+I52BcIcLUqF13/IUWKr/
J6023ft/9s/xLWykHQhWLgwDjHv/KtOR9SLcH8H1sN3rYGi9bxDp9fAQnqVT0+cVyXmwm8rTNn9J
0590CQ+f8Nd+XJliaLVYdmLlUC+1KrDKWfpVI3/ipWWBbqqbXqGWFcMhrEAQdeA6Wq/OkuWABrid
iDvcogyNvtxoE6Sp3Qu+uz2WvvmYAgHqY+Ex9NsOYaJsQlqPnOsuA6niwKCRBof8lN/1koCVw4A7
/8ALUOOhYYjAdeSLOPpj9tmzqYxsvOH0Km05BaAH6qCKnGuZ4SUyV2WvFPMN2KGWWf/yMxF+9tsG
tXxWMKGVAP+HPlp9LdJ4ubeGb8yfigqtzYoNkz9qmqBaK3/OIu3oZIwhLLcA69lsjiP7jAbLyX8Q
sjV2qK2Dh7+wYEQSAXiIcPVFMCOLnI08IpkPPD9hvrr7lJshNEvCfWX1B5fGraSdOSwaMwk82Ckd
ffIRmVkZpoOV+iuJ2GBoCtWvJn3ycyO+dBZNRGxNqCZMJULI838Yp4o9GsIh7RFflepkdRNwlezV
nXHBqDdkeM/uMv1gTljY/JR/Uslj7smtD2xnAIeMuQBuWZy4GSEMGdovTqaWQoZDhxVh3mREN45k
bB3zC2LhLTyKVf+YxONkMi8ZDMx6RpMYnHvRwWogxAw9Fhs8frtSr7/ahSSgvCQxjjQKB/ifbqfy
j9Or29LwrR4DQTrWoVZGn5G5a3vmAKiInt7BEADCkftzdGVmtXeKYYe6cG3G34i1N0zMXgawLB6f
1lG3Y48zNCBtge92asuwE+unwr+wJEzFmig/ptH4iBx605RMnba/h4N7v5rre5aNGFhV6B6U/CTH
fzsoCorYQn3iZ9KTQx8XOK22yG5NGbBILfYKob8c2bnERAxLit+U2AHaLjY83bwyt732I/dAFFgs
1fGmYaDlaq1PUa8vCyl7mgqatmyC9+8KQpjThUvrvjKdG1t13kyubLAL5S3Fmd9NxmMiSWAa+kYv
icYjIfDfSk1YAo/HigkZ1Bl+ZFof/G+ZV6vjXqr9DdOBR8qLY6/99nH5xbVxCzHgma2al2bsbnXx
yTRvT9uNYm4mr/RQ9wscXoKqsdk92GrzLWPEfew4Q1ZcjSbdzcmzMZEHLcvzUrUPfZseh/FSRphJ
yxWiUESpi4/MuspUfYot65hHQ+snsUVxUGhvLYYEftW+9m5bzRclKq8Gbh48ZOJbd9K3GDaG1yie
7M5DbII4YhLt4ALyBJ4uXz0LNvoF/ZYrHmrcCe30WXf0EQuuwgybhSxH3E9eb8lPYAvfpjG+Tz1P
bGT7EaoHnGrrrqm1oysgGkUxPoz+ZMU8jLoyXJJS3MtpBKaS22dNyV9IgvrSEvWWUB08LSkXlJf5
vWwtnHVr4uGLNZBw8q+DtVbEeTp4G1nx6jpR6ue5hsbRkH828HZarBYZxsxLQa14073cUse6NtLg
uNpR4n/ySh5DgvzzqzSWmxGfCyPc+MVaUNchkn7NyYJRNQOElORPUC96z6qznzUJCMJ8D2yNEYZx
heZyY1PN8RE4NDuSXALFvJUkD8M68e905sHNndwbOPjRO56qunpNJ5cVlfN0a/hqF7C9nI/fgnOD
bPsBJRk3RpelXuUc4k7dMybpWDwfX1OjPBF8PU8KP1RhFuzH7XVcsfm9a6nHbhh+dFnrROWRIfNF
Z6hc8hRQQ/mwWhqvU8Q5djOGOur4Qqz/K2VLSqBOcRoqG4pP2kyLv+LtDwtXe+vc9i3S9FdiS2yK
5MsT52bJam9ebNHsh+17cNI5tAWvbd+6/tKr96PTnk0aJCSvTodqVTy0Nn6I0QoUM/5Qs5xGjzep
Vulxi8L2wPpgMaPpaLvvhTixX7Y4nUbcV4TdX8eG+HoiTMyOuUj8LmtfQR4MvMEzPymW1VR7ZsX4
h1xfXXEtivmHscnVyPVQDLhbV5UdqkPvAVP7TJl6s0243Vv9+oatYgA0V1/LMQv7AThHnT47+fKJ
XU4l4G7cpxzMcMyEJy2HQ6fOe/w27muSE/lGlCgCHVRKF58b23lC7429Oqt+8iRxvageNrvJcJkm
h5O5tw6b3OPFM+ZJDAMS8wsXrlOl+LkmbKyZC9jGfUNJoNGNw26q6cgiiHUr02+vvm+HZeLZ0F9G
pk191Jm7ysQgY9nVfZSJl9HqF89yBzucYuduaRjE9am2X+kZvN60ixDt+73tDYZUdO1BHf844qg2
Ky5AVMlgWKp73t4w06wqSDaBTB+KQ2F2HSLdUPGiim+tnJ+BcBxhsAUYn+g8DGFBrCEPUzjTSm98
zHjkd0Kd77KKX4vSU8VLFr3ZY3saLIx7Tta+pV0z+4Vrf2hq+6iOxTO+T+ySM9X5qDHEkydi9Ziq
M1QmReeonwpUe8x9NA0muITWCoc22ywLzllRJ7mf9TUUOMnAH2R8U8qAH2iEgTQUe8BgnD7cnL4R
qxtc49LhA+F4Qzo1wtyc1d0yYpRrpj7sE8cviXSOAI28fNZ+7Q4Oo928ziww02JI4lFhXSj/Hyph
GthKvhHlE7/tFPABq7qL+1IPsbV/keDnBZ5Zik2LH9pV7Rz0NGIIwjbyJc90fkTYZyUuIVrqhy5u
qTmWYfGYBp4BQWAlclVUMjcEAHVImpWqIEYNTbLtxoyexAgCz5D9q5gLifMZqa7OYNu1OgqyUtmc
OBp2mzKHeFJDDKuGGl9smfjZoDxksbITiv5GPZQDT0rUsBqLkwpUBSLPjJ9wNYk2VLiTOXK58QYs
aAh72kZn2WhC7lZrzrpxFSA+bCAUbgEppY777yqugO9oXqSKOUCO+za66A/X/nF2wB2QmfDytVh2
KSQNsqknnmIvseKDMSvpTpYJd06LMV6LbDdUpRTABYtQaxX9oKA0sQElD6KeQ8zh4paje9Mk475T
lq/E5JfPeu3tq2G0OTZRs6cgGI9OpD4sRQO/BesUPBbNj9c4oIY8S6bbINFYFJ0X8rFfhygYC/mO
a8wukl+ATberjF7muPyOE/PWzhqvducnc3u4BPvZ/cVMPmz1DplH34m5gd9Sy3uq6mNTMWNZZvMn
S92w7ps7sqWWT345zFhQzcpDCtaMX4uqZMWh1K3j5orE2LMwJI8KTnnwWJUOsmqsrG83UV8SQPCg
O5558pmhmFLzraa5b8m+NFCO8M4z82hVee2L8hORq/dquxKew/ojfJgUqwtnVpKOT22MXwtGhreA
Cgpy56WdrW9pJgRJyG5jYVxPmaGGXZmtV0Tzz0bhe5ZTf0M2UD+AcESFyJn3t+vDuiyTn5BR9NIW
0DWAlV+QjNfehsWmmZDAMnWLEUtmYMmLCuQSN2X/YUccl1y+mKQIR7gShl7Rk1HdJCiffT2Th0U8
8/FqGhjUYPtoTE7DKrZ3Y8XGJMRiZmgdOYykUQyIG52HAGb6rItwfTVR/ASynldYbFPt5vo7WyPq
F/VoyR8CwE6gLBQAPWMoa8HoLRu73LHmvDp0Y8M4E5xosIFO/KrXIxiVZKprxlcBoyRmPorDHZIT
JMhkdVji96whPePoDHw6wcHRTWt86DTIcRTaezBSTxF1/K5UGa8oVXo28668tuTEvKxqqAlr9uTO
8oSDP4OHl27HLCVzAogMt+lOxM3EH1d/IApxJunXGT2N+Zfybc5gUKGmdhzO9gM9qAjR5ZR6Fbuh
1H+qpga9t00FxUGgaV/Ir9Mr5hoOdT2hhzSHXzU1KW2Elnka2FOrzY1X/MxTNxHStcgpYGCZ8URG
na/bOnHo0GzGEPZv5wuyjwFXf6qCWkyJGCFrj15VT5Gv79fMtfyxbP70ZnfKAeHs9WJ5j1LN8ME8
7sdlXelXV3hI8bRfpG0e1AroXWbUUdiE5uRCLjFBgayUAk1W2T6wU9JBdIdqptzg1n1XrMkJzap6
FHny0UgmpUuRUIBM2ePSqU+rklWe1WEMGbCH6vabQpqEi4z5lzN0+xHZ66R1BxvwTahhRbyJExSu
7CGfsvoRwfLeMvLuZCvV5KMl+9Pk6kdZkVTXgJiZor5TGqJeJB9AQBrhUiV20PYyC3BsIbamWgCY
p/czreb5woAKYCSi70magAAxXhm75b5XJutkFDOjF+KV1mLYuzIGnhlt3YcaCS+pONspvp2dCg62
TWKWDSV6RpWpnlkKwbilVuzT5Bi3cqgfgQqdE7uuj7G2PC5KXTDygBS4qALW1lCfNTuuUYfJIxVz
+znEg7XvR/GADJFd7Zb+dW2rs2pmlzZxafWiX5fk66leppeEDXlMLtAiEOTpTUcApyqQnb0xEXAt
Df5dZuwFTQNnsujs4xC3oTZTSrRGfbJ4uvymkjBb9aAuuQVdrFEcU5s5koPJ0ojOFLmOscY0UZo7
4ukfTtIwIx1rRPieRqk8DOYStsokPPJaHGQQZtt5ZWIYQfSrDQfgTqLcLWP+EBXmjhrfCFp1J9vU
2aulTixXFMJ3nAaf0DBdBcPGEBpNmFp6cQKaR00JqywyxCbx61enGg52zumC1vdUlSpWR2k12Bvq
32UwNlOOS1JUip2RVrM3gIzyoGIcaq5l7AKjFbaJeIm1XZOaEg8EdQv0iNYDg4b9Gye8YyX+UOTY
XB039lubwbZK80NPO3hRzJEE/uynWm3eBdHRhjG+KAgReY4imUzPTC47pxl3oOPesGJSaJMuI1mq
IiSMz4Xo56AtCyrPMg7tJDN87L6+rdIzmZp+zmmpIVSrmr9jyRRq+GQI7FjWm5yNfcXf1QjbeC5b
5HxuS3/U+WSUlUh4sU0XiM+RTxnRfJEMMpdRguLWJ8GyLUwR5ABy9Q9zzzyAE9h6tKY5WFYfZmzl
FbGucQvJcxfpd1p8GKX9Vs7Nr9LyepQV2dhGI3e5cYhQk2BpZqpfutZ7QWSuXMxT2b5Y7vhmjVF5
lgUZN8esbzJgjocaK6/Hzp3aR+qOvCL5pCyDRDt7uYbAAED5OzM1QnDTc2RAaSMvh848JHeGYj/9
Q5ToJ4UUSFpBuKOJ6aVgdV7zOJNMRjIKy8x+dsosCYvVwkpSzIY/2XzJVHU6n/NwZzXaae2ze03C
010vtlIfOGoN3zRb6ZvjGIdDlJ/HgQQ6Ipfb5AbpHwd5wO4PWt+96Omi+XoBHsqaTpiw/yTJJGg7
BK2uYh+guSNSgLb1dDf+VBzU/mz2m1c8rgm3kvus5v33oqqJv/L+k58adzLpPrrBiQOWrFkebE6B
CKPUasyxnfKQmSIwrQL9e6oSf4ZcpvHKq9HrQNBUkeo3yvaXUwj4zoryk7sJOrbgoaCI50yb9q3K
Oy2HPA9kfbASjq+1o3FRG9JVgr9lY0OnquGsGurqfXDN/ciAPSgrqIrRGn24RKwnS3tw6uJDb413
Pb/vV+OVIt2GRip/pkw+q6zlhBqYPne1J3WTg6Kc/+BcfrOpCZmYZ7Qw7WMyWLelkv32mvI14YU1
t6+cJtW3tiQHMNU7okUzGIAY5GE+nfXe/DZijUpJeVoXxrOMkVidN3IRR4e6VfymJjiQmYIYbmuQ
HOoeHT17ZUDOxHD7/5Em/pKG+qZwvjOMcnaVonOiDQ42lSEGwEQRo4lB0vwYBwe4K8YT6IdFUQEf
xKnuF8YRuROzYe96kKJqPx2z3pcZj8O84Mo3oHUM2sVBTMEGsaYc81HMxWpP8LV7Jl0TFpcK2E3d
vrQpkE5MQeGq6iqThxmdt1B32Dre08WhWxjN0K6JKHfM/oyRw3O6z7WcNLgy7Nq1fYRD+6X01kdj
6rdTm3tNN2D1qqeOKW7js6ez8AB61Xuz1jaBdTmX3bdSabxdY6x5wsy/U1qLJXYe8R0+unVsQ7Wm
3922NEQKqtzMQnhG8EWg4MU5g2x1Iu177LqPNucelaudAxWmg9/o8OqCuFYtzHU6Mz5pVkLub/jq
LKTDWSMbabQN4oB+kSgscQdcDAIoZCM+3XaSx6aMb7p6r2y5xGkNkPl3zfbfTaGQnJI7bRmemr45
JEq1J/tBNmhmUqUO5r4et6VQYLypgiB3R8bvtKUjuOvdqeez1jJwr+Vz0hnPZc+giEAlf5B2bwJh
32sIWHlyqt+lk73byyfx5rfBDAfQTdi+NrdIitGHaAMzV+upVjIlGNkDMwPC4Onu0ctirk5D2aV5
Bb+3lrzliftb1OVn243EKnRk5Jobiggzw0Tm4bP+1SYADDWVI3jUtg2f2K90MftkvwI3Zq0t7EXC
0uQwTVndF9X8ZsSpVyiba8VRbhvV7Y+23msBRNCTmbunVceqj5/H9Gjy33sj3jkRPbaeET7XqZUX
YbfEHprbXvZXtQQsO9iXnIRFWHG9+3bZ+2MO713oee/n6cXhztoBC/1Z3PRl6PhmCd7YBMk27FoW
J0ezViKEaZw4ancWw6jvI2LEe2fgxKlruReCF66fjbs1U+IdIgxaI8JFMzItaPv+UxTWfQH38qRG
ejitKyVogY95qYYfGH1O0Fjg4XqJDws8wIdRW892jZeglF3IK8IRr+X02TPwTNNJbwvZU+HlVwXc
XpiOjgxlPt/o0RKRkFWfYLZT6tXRvTLy61+j4WaZyWrUK/OT7tVS4ocZdqqntfg5+Mx5A1TyOFUN
TTgnyzwSUyOLWdAt7BVTJjv8MgY2m4MDqYTK6Eax49aP0qzd8UAF8+oQZVOXV5IxJaz0oQLNKhgs
DuVOmNzBnW3cNoOZeu1CjHnMkteiKQHuG5847RCVOLDA8mfvvZp/xrAXQ1YEP/cm85BG73s/Ytkk
3/tEDZdk4TBX73Wp3M8dfgtMyFo4dA62hio/cnK+IFe0DjT4dTATUJFGA+W88hpbGf1U7bM9+zup
Ts30EXvzF0R31zfbkT2Y4zCh7wDmAp8Mj1maROuJw/eW+UePIxidzH59raRXxE5JSnapDtksVg+y
MEp1O6OCJHWw2HQylTpaXm3O5W6M2xdFssEm7/jso6hdz5b4Sdt4X2lMlqceFUDLYIM5E4sDnOKu
d/uvlMkaltADNj7a8KSy0RVqwidY3kMskq9LTgqqAJaXmNMUGkXFKGUBv+vSSZpEt7Sy1IK8fU/T
4ZpPGzE0Kh2qckwXaDsBOqvij1b9E4lPmd+lZPzblakN9hg1058Lm7hNTN6+rIyZ+UwK5N9Z2Td1
7RwkMHeNftbVvmnFOh6T/LVv24ISaEbpdmmtdAnRdUouFSo97SXIA03EtgfmPVQtHcfKAMFEj3G4
MBZcBlTJKk1qf2jyp0y4d5GYnqfJesl7ZZuxlYR4UpYYQA6lcc/mnVnu81QvT5wr89L7YLqAMAx9
qOsNFWGbfbP/EifAe8eMQJHJM3ZmxDCp/85R/6VGSsGzVAd6vbKggeR3oDjcM4llKr7SuhfDqkjc
LeOrQalL6WDcTy0/lNgeb5wB7DmIiAELmiuMTQPAIaSSrLePTSs9YgKmb7gwsdsiJZk13Ds6k6xo
IffZtqSpMT6FZXKqMCv6nUoD4WQmUa3oVKVE5mPZeKucq5MmxA6ErxuO8tttlndnbjKMKDY7QTLU
WDwUeweGXICd7jjWG2HCLm84mn+1Jie1HH2AJcXfqqG1rgPEQkwdDdBhLinVj+Puc4Ucjko9POVt
8idfp8OcV+/uvzF3HslxrFmWXpG3uRbTCBehERFAQE3cAArXWvumehG9sf6c2ZZF4qGIKqtJj/Il
QdD1L+495zsGgmMWzKEDnw5ruak4fZb5h6S7TN3wUlZZuAF4auzGud+AqIhX8FylnW69GfiqSSDq
9/FgHOIgegUEj8TQTLhReit4Wsoiy7SiXWTwFUoGnE5JyEaXjaJTqGCpGnMnKe2hy4z7MN3nDNq1
yN3Kh1ZesyqvwC8UVBszZGJTRMlueqkNFVVtnjQ0Ny3mW1neq/7wkMzhD8uCIDNFDcvqko+uRvu4
0jLzPVbpezSD+MSMODgJ4H9nzsVzVtYbAbrXZhbiN59ZzYVM/hMQS4hBUqKg05g6JbsgXndKBRtp
qk9Anr91DVvhoucovWZdDL1ATpUEzJjytOmqQPDYJc9M6Xelb0H2iOhEsBOmWiEj94rlq5XQzhgr
Tbe7RFyFzTddsB7qzjqnvU6Rp0gOMm0uPQm8PjgKyFEdiK21g4TrCGD2MagEae2ze7caS3TmwOhW
UIQ63Hu8WRoLW6j2vtMlQruGQEINEEksrMBXX06eqq6PTmVZP8ahuFk0/2szQhPGSuMl0aQfasEc
wtqLmZj5zaCEnQ7QqCamX3Zk1U6bw7vOIM2RudHLQ3ZhXSYGK2pWPe7pNTKoaJ0iD67gxbQKKnAr
ifdm2tQbH2ryGs1o4IDl4EOo0u+Zab52tljmlA7lgCb2rBwUhRulJV1Gckr/WlRO01Ola9Xih5QZ
CFMDCsvVKlUuhgGHnWJsfWCfumq7qcNXMl67IHwvlIhG/GyB2FG/hbmCRUg7qpbrK01vy4LE6jRa
OozrJmmeEYfzLRnpTcmpZDUVMT9BDbTBB37gkiqSumIc3OkJ9ksUMacxiRzyZ8iSWGpe8og4XZeK
yDbVcoveb7pWkuWFBPnsCrV0deKo9yJqvazl8zVn2a1klZJgcin83LjEW5IdUrcQNXSJ09XQpcxj
v5oS24Jy7F1jwHfjkBpXMJXcvImddENm03rQ49RF0P49snK+Hm0wd4iTjloELyhKe3M9NeNBjVRl
1ROlsltIiV7vF6fRn08Bcmv2g31rW75GfXI0/BmYfPBu5vhnM0N4GczKDkO4yBgeKjtBTUaguViR
shKN+DGzMaZPA2F9FU3DxHqRCT2eaX+2zSHIc/PAyLjqtaH12DpskUJA2ORh2ekg945oYccMeNz6
TYpL26qb6FoKOnkO7Sot7jOyGmzyj2jwj4MLYIXuZRCYFMyPfTCOVBNwJjhBKlBO0UjmiWultIe4
26QBnmfZ15RNPoom21CqsV1nCPtilC9J1A8rq0tHenh5wq1tBmxXVmCHIwv6QcrCVS4fo3IQz/3Q
aYydycw97m5s82fGACjoXUzhitF8LjUPCynPkC+MHta6mQGey3S27E7J34CEN27W2rqvwunv9NAJ
lMfU1LepWnd7QxgSL8apEA1MZ2ZGFRii/DYp4sdcbnSAB2yLVAN8JeYmkN2W+Vrq5nBggl+lMI32
ajfVVGQq45i00asua9DwxXJt9LVuJ1b1mmdxzTfIQkfTEg888LYOMUrPJraDAN59qcloclL9KcI7
HMDYIcjHAK7c0vjI9MHB8GbZc0eEjqxNnhLk/Nupsh7ZznjW3LAOoCAWBGu5JbAnnGe2U2rzEzEm
M03ReF3EChU52o0UJHadMFNsq8VrIYMuR6XBQ5BGxD9yNforpe6eAQvZeSjO94ZZxGuUPo9WNTBM
iuUJKeCZce8ZmRQzpElDUB9KimnVrpK0+7LhUShz9dOQZQKLc2MziFDH82lDsk24RmOJ7b+YfsCX
p9nCVtuWhKXRiwV4A3f0MSO5Y9Xo0je5ouSuV+KdWlePCetfm2COjdARFNSM5kGOeB3JjSYTBiv7
qqH85uLu29Q1GcxVBpVZ0ACKVC3TWW885iYjruALt0Ic+3UvCQDGbNQCzWFMFhyCSSqM3+6aFsKV
UvjxfWZIB1EX7vDBkxidTVuYTBECivo5Sodvvi4ARPPTXSlu+oxtiy96aUixtRmHna+3l7BodqXM
tmmUFmPEoHuk6RQr0ZQie6ppAldVtY3xj6P1Y+Y0hFReT+TH9GMEVKeRBr4TMgykpHkxTHKrUDYC
BmQcadPyyLLru/Yo+UO781Vja5b1U0teETx3lWJFYp0mncEAlSqrKaM4kgHwJusmA8UgbDprwIgy
Ru9la31PzOxnpAlsPKr5vhAUN9XGpw4TCR0Dpqu0oCXNcINqP/mO+3MlRPMPv4nmbcewbfdQ4ZRM
PReiru4TZTgPI+3PDtgAg9j8HrJPNQsKLcT7nKshZh5KpNoWWlrWk1kvH63PRxvCHDT5o2RcyPOs
u1aiOkeHXsm++VUr2LXUExdSm/uaEoSfS29Z3c4E0xQYSJ5Qck2r0vODqtyiSsfySbeyC5IN3/PS
zAx3fk0TfTMPiTtXCr1hyCnreEiuaadsiG1I2Gzqp0xk4gGX4XsWcKJKHSiPoVoxJemNpRHN93mi
LLEZ5Ynm60Rv3zDCFxgq6ID4fOQg7mnbGrmdhGsRG4Xd1tazVJTEYBHR1ccUNCHjpvNkg77aNCJ7
kiQQIkoGpnRA8K1Qba4fqkKDU0SPHFwMUIKyHNSN5l+xCF6DerTHTiwWxfWMPr4gP2AUV0V36gMV
CY9+bxTiZqiHZwJnmPBk63taJxum6Q1OVAR6WgRjYboHhfET9uLG9OO7HraAA9b0ktbFrYqAOis1
u/oo6Y5DL7UbBqajGB+YJXsKu6O2NkWVgn8ZPWphycI1IQIv6+nxn+Kg+z7F6Ocmi79RWv5oZzHR
JylJFivKMxWtEynBVBd18ESQ1FY74VGEXLQFs7eLtaSgUZtNbssGMa6lH0YTJrhZqwsScKKvZV9n
Hzc68djusmEp5Qqtss58xbB92B8OG56Doivs1hFCix27YwtjFaqivHHJqEKzO2eJY6hsKxZVUjh1
5bEKGZWV8V6lURkH33Q5fkV9C2QlJZUm8JstJHhAa52f76KEXeLYNY7cR9WV2JeNmKc/4Otn72o2
X0HZiN8JNd8aaf7SMEdfUtaSrJyH/GAJMNjgoLUNiXvpL7ROwxjSGWxAm7J8bCNlq4rmI7wTXCOC
PrqgOHakoMVvFSy1MWfDrpedwXYVelhFJJRDxY6e/nxu03NuicG+q6p3pGqYGE1tRxuC+W0Kf0Sj
hg/bqE+LvMxXXv1kRkQ8s50acR2b5YjKWUq2fNLmKmE09Ro9Ee2iVW/kCbDZKKnsNDPfb1Sa4pYR
+UnrsfhYcfcgJcW86hm8tz5f4OijRo/o0Mct5bV6qim8zD6eCSprRi85+KZkaoepTS2ve5N89rP0
ek1r9MSuOuZZ2OwNldyAngYDwUadsPObpnL0IZzWJX3a7bqolf5k9vk51fXCptyE/SuiYifIyVtj
QLcKVf87IumfnVw9LiNZXGymSZRcSYlkZCrpOxKAruopsbP4oqDtkjYT0gmccBIBP0GKMMAYWUVW
ejQHStiTWL0ZBR2gSDSnjclmYZLr2atmXUXr1L00ZNgx78X5Se5Vr9aIccqbb7ksOkWi05IzO+T7
7O/aCvQtRYV1qPh7S6/cSerfFjcHPV26eB2qHfx6pZNhSKN9X3MjUlrGM8NVoESnpscVI/j1ocJ7
T5+rdujqM07EGzJhTDeDG0zGVHZKy8r0UMIfFW24qWTyoUPkJSeVDROBtRqmkDp6fVOZBFY1QT7o
dIIroIsXovbyoVexn6O2Y7156Mr8ULEGm0tlI5cUgK2SSK9soOhZos47dFp1gHUNC7A2XMhZcLp6
lnKRUB3MFnFYbZK1zNRm6yFl2GSqunVMAVcz6FkJ0CpHy3Ir/Ek7M5o3bb00CqKlI7DoAwNpbUlg
O9JKYwdR99MqF+prlSB46SjvgPMkPig0Lh3xl6lgHNVBJD9ndMTGODaKv2V2mfYNRqK6QrLkIxaK
EtWV9dJkc43rBB0z+oiC1IhuU3cXeL7HjJKjIKIFGhPzQkAffQ4qIzHljorehu9jiC+DhzHxiNCk
dJt2/CvCRDalqb4hBJW2rfotLtsauSjU0ngKUJzQyBm6mxxnZ0sevy8n6euZqxsJ5EUJB6p/P5nB
w4SKlAl3W4bzpQjCh7C1bjB3DvoUbPEO2EkePqTqT4sUT3UOr2o03UYpfISoecsa7X4ExKeOT0Fl
ntJovAFrwSpyT7lhO87J2ZfMU2zVpylR9nMj7Sn+boWAroTBfqLWN2GXnMVlSpE50aGR8OK+1f61
Jo/epLIA6eBOCKxN6CfPgi474EmcSaftm600fbhj90+MDXW18uYbybuc4StDBdhTqVXotPD9RRVb
1jBkNaN210LZgDUgSq9nzgyLlHcf5hfL7AdlDLy2pvKcTus+3PhYxtSZ9a6M/JEC0Jad/3MtxJdR
7e5npqVlQKAhWUm4Rnq3TN8J73xlTvmpJ0y6g9o96lFwh0CEpoORIxwq9ioV7F8AaoUvBEjQbiyn
I1FD1zIp9nk1ONW01axwBTZijbcV0BXZ7Z5evw/aXgiUZ6HsTmoVOH0ZOoI6o1ObyUxr16GJyC9q
DjLDcVhQke2V/GgGwoEdW6JK51TtXmMr3el1+FSUMx6m+dCPcBGr8adhyO+1LhFuw046Uu5ZWtfz
vlTGTSDym0GxtzDkaYX6Q1uUmoJ2ICiIyvT4NJjCVQDOybWpNhAcepP5sUmwuJV2Kj73kXiumqTE
yqS/+En4FJYEn7UnRR2uCGbeMvZ7CbZko0yuM76o/EdelHdd6I641dN6cBRuCp8gzM7Y1Vr2G0Hu
wEd7BDHkkE57jUprl5XRBcOUB3LdqxblTOAarV8iu22uhQRc099WLZDP0jjobe9q1kRI47D1R8ze
UItQKTh+czFYRLUjFNiuRmcy70IqmXlGpOHSln4TC+vETOiIvV1ho1uVcvg2UQxYhSRxilpH6U16
osV/LvyWSvp8rxH4m+Dmrab+Ppbkc1MJN0Gn7Ebng58/mdr0ZLIJE3iMuOZuFlbmqToVk/Ik8UEu
HyBatbtObhydVMzU76+yMT3lSX6GLPLr5xZiKX/XtdlhlKsX7a5Tg4uV5+d8iq99PDw2SXTqk2Ir
W909u5H1ICPAMY1DLTX36PGuYT7f0ta/TLQrGvUkTHSgEP7mYncTEvFJjB1V745iIJ7FHIE8SZ9B
oh/SMbpOISc/9Sd0XKeITpbSNW5fC/eAhK9hbZ3E1HxZhhGz12lmSKvl7MdunZbRLRrC6zKSWOZo
S8paNWxTfx7Kc1Anj4OW7YLG7cx1M7a35udsITKZ1gGfBuvgdDhNxbmR+iPaerM5a/mNTcyR+Fq7
puqU6OOMZIeSQ+2O0XQQSzqnSXweu/haCdPul6gvjh6LQAIp3p2qznypqZmZZbOVVL4pWpDhWbhL
Z9eQFNvspusyzC1/ld4WDMP+pvT9rUIakg7aEffItWoycoNRlYvRVUcxFvTBY1k/k3xwAk/1qLTR
Ex3kc9cbpzSNHjHoHdXqe9p1J1i/596Yzrki/LqwpgmviqDeyOjRM+G0nI+13M+eOiWrsny4b9J8
p/S0mYb0PJCm7GNKjN/Cqd61k3UKm+hRiYMTmUKQalkLcwWxrjtFeZrn+OjrypM2didMwffLA1j+
fbJEj0Lv6UpwRUm0R4d2G5TxqYqiw8hE58OJUabgEZsvzUGhfo10/UXThvvljZJ68zga36YyPbNp
vraZeqdOwdVEYW9lGavA/srmn80HqiNevghifEyd2vDHi2J2V9HkWJ1+Wn6WqjAQ6zcyfNEuR484
d5/AEVyWi5qBCrB9a+TKU6b5QsvxIe66exS6L78mHdF4keWBJSyN4fARaeh9ZBgvVRRetdrRlO48
dcV7Xo87Q/bv60H2QrN3JCrXVP8mawBQXr2Gc4c2+bsS9y7ZX6zcw4flFLIkxYx46CX/ZfmiuFcn
qZOe+n54SEki6eOTLE37sro0Sn8/1Oq7EeVnVlL39AauGsCZzhdd4uPOv14bsb8tb2+gjdtcRr5A
BddUhb1Vtvdoep7nub/GgviEpOal0Ba4fnauUvUFuQYmYM3lzWSCSMgK829ykZ0zPtBlnhzUzFv8
CQlfJOHTF7/tH7o2umrBj54hWVWCR1XQdqaIvYhfo/H5a3rNk+ChEwkoXABGhbrOYCSOVfKuKslr
/WTO9cUnutW/1dnPCTAjC917dRQuod+cooGja92N5uFpEffR2GrKCXl2fjTM/l6U4+eOT05Q9UM9
3XVWfxPq8cp2t6DRFo6/liHLaf16jBZq0AZLkoKyDGUtx+cHlv/46zx1eSf0D8Esfg+r4EoBgXXe
63IVeps/MwJfcB7CzwAVzlgWBA+xmjzLofiU8VLUo47au7u1nY9hZN6Tubq2bCIgbqoh39WMW9XS
YEwm6x567T4LXQTuG7PmNwzWWIqOaiR3iWZn+3qDFnxbJi9ZXnZZjlLn723ZfJOywO7ZP+nsqGge
BY9KprkdI2igCNdmzN0GrVlBpqmGlDhrPOIvj4alu4ogHiu1c0BFbgiE9GLWpAY79ljrDokhPCCs
2GZGsaf9cdCk2cW7TDxNxqoyuSwzO/SJjRU338Ju8Qsb3qAHj5KAaEqQ1DtfI/aozI4KLIlV2RJn
nj8PsfS9I90ZURTDYvkwqvm7Vo+PmWL8aIb+LkvvRsG66n7oibqy8tX+IZYZbRPzUCqmpxbkI9K0
kIKrNoHOyBXb142NUaXPgGg3czVuJwzQEcrKrGO9vPLxn0lWuTFF2xgpeXUzme85opAWTJV66DN+
AamTARa9Aj1lT8grI39ibFDXudUd5jQ/K8FS+tIPRiwdg6I9TPG2NjoPffadSCNvTN3wzCQRnSig
wsDtDph9DqPROy2F6lbcR2K78kOCI4fvJXApMeqvqfbEVx/BCXdV1sMN2hTyjA9qUBGK0yOEHhyi
Fz1RnraL51qkLDnBhsmmx4AQW6zSayp1p0X+55twY1r/QSJ6XZMz1FJ4F1PIBD/oobK81OwhYAmD
1lMUi10VgchCb1Gi8CxADiz3eVlRIksUreCArn0Hn2ohujAcTDutT04Baw5Te4+t5qp30bWLpwtm
AySvpWdpjGk0wvvyLs2Ts4kIEX8YzRxw9aDBILbSSkAnsVZ1hET9t4C3SI4Zkbr+VrT9PbDOVUq2
Ymk1i6BZpuoRX4KU4YbDJc/ZJGQ8DHxcQuSV43Tsw3wzqyjE7oyXKDBQT5d7WMO4m60fapPvNGoT
uiZ5EwW0AkOSZX03DsvCNYgDGtCmJzOc9eKPuDEPi7qyNbzYOsoa0hw93LZjsoZLgJYQ8TZ/ZvEl
yqQDCctZ8udVR25TCikbJJNcErLaXyDCrFtj3NAJXktQz5aTCfCJJPItNydUQyZCTbqv7PWNjMpY
MLj8q2vdTXrZVXx9G00RJWwT5my+CaX5CO9g4zfmFpMUTIVmkh3ZUN12whKUUJnxQ1Ih5dRu7sq4
d8wIAoU/gSnJ976/fLiQQkZzF2h+DR4Wg06/LTLxDoPYDmL1VqlCjyRIW9KmDfnX21YqHHVyiddZ
oTB1kkqmr4jssHHUOXZrGV+OglMpXw/id5M9uMYH1HNJfsvM/V1B4opSgPcUqaulOOZ0NdXjcgf4
r2W9vDyFLFAp/tckw842Lb2raYyPQtJ4BnHdluU7hTOK1i6aNZeqQkRBNLr2A8gKJSfSoHzJw2Wr
Fl6yRH2JfYJFY6cvCJns5KfxzjfGM8r+F5+CObusshfR2biGuNf49DGwH+tmfEBLdjCD7NyjLihr
kRbgE5HH2zhuvOUtSEXhyHgTYxH6NuiUajQZXY46XRDI06Rmy7N0RvXFOjLZy/ttseQkEhhSH8Mz
Gsxg8p1gNLY1tL5gENzBr72atzCsrySG0tGJs2MAXEsd5DuRHE8y1tdxNX7zRYvG8rSTOOsCt6Ji
0GLO2KETVoi1hcCNg9UnGxweeG7vKn+4p2FylhKBIVA8aiXUZkEl4xU1K6OTgmNnWZpWAQWO2cVt
fBxAby0/ZkYnQNrcGh3TGvaXzGA0JShqwoExwadvGzYK/P8okzy/5jHmg9u3qqPHm1IVjuxIVvFh
8J2MOGpUESfS1T101MAoRtefrA0zkKNADcIntbiEcA87YLlsnPv28seEyG4Fw/f4NE/00nsGg0Vy
rk/vi6ZiQsiIL9hbJsIxSi4T0KCpUQ9jAVXfCvdkrgnhhYrAblLvgh6xYIGEvzFPmWpsYqm8i2Ll
TiboXQSZH4f3JR1cJXC1gGzYwGkpWAkNAJu7eWI3qJXeJMyePlcvpRJcSqa9qN4moXZA4EkFbWIf
bG5zIfBqftSUR5m7qhtwxkGzaRGey762cU7ZAKVXSlxDtKg9f+wdJdMPOo3xIVOpbg2OLCRbE5JJ
NoaHmFtgQcuap40+aDa2vccy5sGxwIuQyC+7OXYsdmwZ97T0n+A47zoVpcj78lKZlbWrEETL2taE
xz4B91KRo8ST/iNOt4NIc26UYfGUG2nJVVt2h2p7H7CVSVLluSrFPVkrniC9+MCZ1SF3So06nnyY
eFVyNokmDmetf8s0gTBeOkB1ekz1fFNtxUQ5azIOZFXbKHBuoDC6/GK2GVpMaww7hp8taqatkVle
Vpnb5Ta1P+NTCsbI4ObJKwuv4a9bzrEaFQAwTTlqi3ZHSAeV3+UkJzJY0tjyqDiseFdeO/5MSUJv
xFJJgdr1ITnkPYsA/pdsT0ceRtcsXlLFd/XC3I5CcJFV5a4RVZd4sEskdIcKzyEVMtI+dDoIEBhV
gOH+TZhRYoQTqMtig0pm1S2WvE6klFC6y8Dcd/2GjG32kNyTav9rrBZ56JboZVT38lFzKc07XYiG
tvx1N6a4Q7KZuwPcX63kDe4jTzB04F7DxjRRKMEtVnuRjALjRMgvnLD+VtKGS+Z8a8jdNmGrjEmf
6Vreh76KYtjyfAmxjdQsMBl3AhCf0hpHq3hoot4Nm/k7PEr+XkZFJnpa3uSkIfhlLO7mMj0OpXDR
LdZaKkJalCtNHR7mnpcuhxti6BsUYyspKPdy8ywPtKr6xgP4bWfhu8G+DvJAKvp2bO7zMnfRT3tU
kuzlQVfA6CAXbyYt36WXmTVJkj4EJUnImnonCoqDAGpn1KZXFv0pN1KSAMxNPYmeH+FV800bNsC+
quo7pN13fnqsi+IcRfk2jrIdeL57MKGvCPhXY2QB7Ei36GUPGWhh0MYeCenujK8zRVoh8hhGNKny
bG6mnJYpS25zPrRTQSwjxu8mRbWlVur3VI4VD4VREZdgq6iT5dq5jvMeLb9/U2QB3X6pNO7eH83Q
UeaSBnHGTsBHU/+LivHfAoR8Ttj8A+P7n8J+lwP9O+31/5PkVvmv9N7dW/b2f/531f0BB4Hr8W8Q
p6EB4hRFRTKWCFZJ/je6V4Ddq+imCelKMVRRVn6jgwAO0UBsQr6QTBm7k8hv/T86iKT/LwukxBKF
hSwSZdp/C8TJef2G4QRIYuicgySbMjBg/R/RmKneVb7WiEx1tDfrWodH0H0R7fYnfeSfhwAp+jsk
uEyDMZpNlgxxCVsiQ/SSXcf+rqeK+RuS5fwveOjvMZ/ck39ciymaOPOAp+jc1D8PNIhGBkaIa+lz
YdMzR7UxrlI8HP+zw3zIMVSVAUWSNHM9wZlUzyVLCSLHF+mPS27vx4uB0KxCvBIVUQSw/efFjE1s
hHUghq6wz7f1d3pFdr7XV7JbnlDyesYX904WPzmewUJPkjADynRN/jyervR+KpUWIEJ3eGQ3MzmS
HdtYwzA4eupZXc3r/lHuVyhV7HRdOMjH/n5b5U/eE1PWVZOetKlbPL8/z0CQBaLEcDS78ba1Fbd0
Eftt6vd5lbsISx3fxtnvVlvjTVkD+rKnTQXrvPUEWz79/Uw+eY/+OJHlm/mNap0NMiv2X7xXfApD
dCzNi6GMX3wV0idf3h9HWc7i96P06dhMyqLR9gDS7ljiDevaAWNvZ3Z4MR39Jhz+fl3SVxf2gQMk
9HSecciHrn5Ef7wGcDCcCk/fwmxZt1d9P9yHzlcvlrR83v8B+v31+TPuyaImaZoOKPzjYzWgfmtl
G7qwy9YYaNfVut8Ya8PDuOg1X3yb8idHs0QSN34xjxfA+Z93VRA0KLlmFrmNk5zkdXOiiuHF5+6C
GPeaYBelxWUDiPGSu+7B3ESu/8Vz/eSxQgTXgUBpDN3qx6zCxjAxl9DxcMvqoRsurfJFrPAnz5BA
X8VEdS2alvrrdv/+2hRYXInEw+4mItkfHsbxTZ/iL77FTw+iikxOskagr7bc5d8OQpioXAq9Fbna
0L8kYDrFkqV+ZspfJEn+82YZqkbOKG8Gs52uwsD6/TjWUJO4ktSxK1bCnmg5CM+YDf7+1n9yDCZS
RURLi6cA5dmfxyhVyTKVUSYZMCQwI0FjBo5i/OIgn7zlhobRB9Q/z2Rxlf55lCLFcBnIfuoad/I6
XONBcOs9jkVXccpb+C/aOWuf/0rg+vJJLQeDm80DsrhzHya6meArS4jG2A2tb3W7mMBPRf/j77ft
n6Mxs8GC6JYNhVH543s8KvggKBLFaEteoyURrsWe9jNp9S/u3J8c8H9dC1cgGvynyjfzYXgYExnf
hj7EblBSgmvegdius/gVa7SZPPz9kj6ZU7kmoOisuCRVVLQPx2ralgT1mmMtPnKP0gB2RWI7YeSs
wqvuThugVV8c8rO3jzUcnHPLILP+45rEitoG2oQeM/phd103a1BdWwysK2sJgl2DOv1qkP/qiB9G
QE3GuVDHHHHayYABV0BkVwx+a6BUmSPa+e6/MMYv3+mfYzyhVb9d5YfvWJ0VvdSJn3JTEUeQoOlP
qOC8ci5Jrx6JO5gxbAVtsUdv4Rp178YyLtQknAlVQLhL9E23LvL+ISV2J03Uqz8YV6sJ6fL9/Wl8
cWvUZQ3027AWhgRxWCO3xocy1Ef0f+/+foBPZlhuhCwruoSFBVzpMrD+dgSDASK0cm4EQuFwjd9B
soX3ZBfahlMcmkP10Fos3r6KaPnsW1X4ShfhvyXrHzNrI31qKtS5XFdtrEOcNIwP67Ea0TiF9t+v
8JMJlis04XMqpJFYaNv/vMLQomBIC3O5wvKg3EcnUoVejWcKRavQ9Q9LLdhTVyzQUE04JNQ4REh8
McXKn40Zv5/DPwZbAthTiDasFIONYJtr7rYnrwGl5KxZsTOvm8NwsB7x2FMxc5fPjfMydijYL8JZ
Ur54rT4dV34/nw/jCuasLs4Gzqd9Ni/gODxMXXsIyKxWCxY5pvP3Z/Dpa/zbI1h+/ttLprcqzM+U
RxBUrMQL7E1gdv5+iE/ns98v6cOLPGm4oWakbNxic5e7/jbYYl5ZYXFn9W9+8UC/PNqHhakcSBV8
gDz5NUpSNGdIWIMfsLUd1Ko7GHp/v7qvbuCH+RMjR5tZZpTgQz8WdK3rLzZvn2xlDE03dJkNNVsq
Jpw/n1AGql+qSVp0EXtQMnWKDeHQ6/5Qb9U1RJrQjrDDgTeixbLKtgfJiZ0JybLJo6T2bcdf3N/P
xoffT+fD7bVKOS6I3oxdnEaur7Vu2RAuTIGuRSj091v7ybbmz0v/cG8zQapMkxA0F04AW0hoieAT
tsaaZp+/ilfhTr/qX3wPy938OPv8fnkfZrwuaeqqI12YqiZJmFLvEu28btEX/v3SPtkiL5dGMYcR
Xsf88uHSetyAaqJyHDocO2RHuOPHQ3citNcNbUBmmodun0e4JYTEdNOdZX810ixlpE8u9T9O4cOl
tmJmlNnMKezDLcIcmxKmLTqqw3rTVu3G9len1AlXK+GI7neVuQGD49/vwidTnKlwAoZokoPxzwkA
A5Vadq24fKviut3q6wyBpw1Dfi3R4+u9zCXm+/rFQf953eTR6JR1yKVhhf1xhlNDvA8wJhO3tom/
tlOb9AXqIY2NOXKNEsf7qshDOU355F7/PgR+uNeSQNKRSnMWJOAAIdLsM0/P5GSf574P6WNA+6Pd
ZFGkVhJOJFHO6k6FpGjLnYRycEDZroTNxmrpadZjtK9mQKAYLDQ5hz1J0IpaPCO/QD+mBI6V8/7g
jXLqXMfVThkZ0iSJf+n8gxCGXYmIN28bJ9dGEl2EbtvST1+z1znjNgKgFVNqRphkk6ICWNUcjtWk
e3DfXiUtnNZxRLNWru9TA0fhwoMVs/E0zNbrGI4XbRylNUnqzmjkoRtk2PS6vN5S4NqIjQZ6Bjae
FCr0lGIbjAV+Y/QmWnI2Sh1KnR/a9M2A8oApXxehCb8KzyQK3eZZq5UbnLl7WBW8HHH9nlHmhkae
PrZaRp9ZfzSr0hWF+TkJfcEWLFq8YGgRg9HBsrrg52DBY69k3AsG9lN7sJqL3soIHDR4l70MPqID
fNGT9Q5G4k4OwU81GmRMoyHlGyviKRm0HdGyKNvNkOK5adkW7GAydw6zFm1bg04KaVQk7xLh3kLX
qZI5s2PVhMY/v8ZJXq+xLG9JW3xnEwb7MJhEYL4zTfLGACMJdSbpUVilJI/tdT+4J6/yNpThDymQ
vzWRqK+IjF4PgoENJPf3SmZ4JRFlRMSCf5XMFYzx0yDh/W3IBZWK/0vdmSzHraRZ+lXK7h63MToA
s8pcICKAQDCCwVGiuIFREoV5nvFG9Rz1YvWByuykKKXY13rTvZFJohQIAA6H+/+f853gRHqiq+Wd
TyR076UJBpFskA+KCR60a0Tk4cL0Zls5t0b3mbyOEbpScVzodRM5mOABnK6DSsp3EcR0XqAsxHFW
WgSx4IGaR8Bj04xXOkrt+1ZV2GuVw6nR0CxiViIoRtpZUYKYueqvp7z7RhLzJxEHNIrDaU84p74t
IxIN9ZJO6pRSISyVHAYQ1JOm1O+a2E62pR64uQr2CLlnUpTHUgf7gJn/EvP/4k6R9oT2qzulRGUG
pfm5SkCornKtfOkMl2CM2Z9rfKFToT8Q/vxhDoAD5jE4PcpH6d6Oxn3b698I1KXDbtuEtgcTTqsa
7X1ixmcZ5B4iY69KtcO8yJ/ksvq2CDaTxGnuIT5nDvlO6DAL2Rtbwt2asLokPsrEGw7jiCZLqc1X
ujp9EUkJF1PXKifIEaNYbBWaWEr3MLFGWCrDHbnbX8MmBr2ngphoBXTTChtgjOKzm6WHSCYLabLT
exJCQSUYnjQb9/BicLu2tc8Z1h63BCtiJ38hvTdziGgpvJ5GKQoK4S+lvNx30fSclSS1l7C/QgK7
JYFENoYcFMeNoxEe4PJcyOe8ozbTE24Ed4Bf+qhRSbswWH7OsJqajDg6o5M6YmRQQ+EQxOMWWrPT
wG1zycdEsV6Mn5SuV/1sSdN91ZkHUDoSEuymBiSI6K9qkd4n4WoTBDCwAeFNx1wYB3vK61OkjzbX
V3rqwhj3QBJVTIUswJVi1S4qUHGy/CDLySX8nptODT6NFZODtvT3sMP3eUMieqN/mpvuUx4tnpGy
RtCXERhhMVe3Ebp+IVvPkZalPlKeW0CVsG5C6XYS860aDVjyLEypZoc5UdfXiUGKT5NBzkRkgxwQ
shIfGuB8brjU4Tao1h4srosjUMLCGXV7X6rahyCqSgYR+9OkwP5F2m6y1cZuQdtg5ChVZtiYUavu
2mnISXrGQDiDuHJTAon2ddbhYExP45gd48LeW7STy6zZgPNxSwJe5ap+FOjVCIh6Si3zWzVWT3VW
74C/nOJgrdtomp/2cGhLo3geouRoztJHo0y9Fi00NAnLWczCgOUQsKdJwmOda5/1ZUKNk3XwP1Jr
1yYiTDcS8wqGkYYYxuleTqsLpV3O1mKdA305N6V5SoQFk1TpTtHKc5hMdqVGfFOm9ilResB98Y0s
+muCqLYJstNUCj8TskOCRnrLXOTryErMsN3LK8e0zWcilKryE5Toc25NlwKcTbVYl0PdogaAVqD3
xg25EQ0iDcRDUro6HTU8WFoqHqoZaJGxkNc1KI9jHtxbVf7JaMY9iSN7dHbAFMI03CitlmxhfpMy
bhiXhRwcVLA4TZNilFbSyyUaP7V2c5cpxnVgNVd2mJ7rCOtUFqLmRCaittO9DikFXuY6pur22IYw
ySAA9rzIoJ+Pk+QvafK5yFqwG+BMu+qs9yzYMo3kjQBJfsdF3WJQwGdrHMIiuk1wxRgNNaJesrES
YXk0UcE6zEIlBpS2+xRp042wSa6FutnetXrfwFaXl/OiSdmFrnc9/Bstd3UjBNcg4F6EbXPVRSVa
2JnA9IaNDiuLQ2Sglsn76bMdWFdjZZBbpwJzw6I1ukq5ho5VJpL3oXhMVGlrxup1JE+XXSWuuXLA
QeMI/s8UKwwqUGj4d+/LWfkwjpUbix7Ngfwi9GHAQCvfVlrsmu20I3MFXdO4LwsLrz37WSc0J48n
y+3L8qMV4qoUGda4bI0coxktgelQcFOh97MNbfDmbgQA0Y0H3UoOk9Duqzn6TGK3vKsVNgCjXt6k
XYXpM8M9lVjTvdoiESPtSsckTrEiJACZFj5pthDPtcreJRBucynDdJJ9K8z2aiR9eKvWCLKiepo8
S3HtRfReFDT4gbCMY6EEWDFlEwqeERziaMl3RmJfzFZxN9gBbf4eDLolTkscnBVp/sIjP50CFI1k
WW4jQpGUMNurerVXM/r4bLGJN67SjSJzd6Om+hrUGJJiNf+aGTUE6zi9qDI99iE/Ay2svVKFIEL1
+sOctT7WkKtqxgwH9hWK0sp91deSTGFbH2QRPDUwaGnFDLt29Yjw6YXT4OLTFibEqCUudrmlvHG0
W2pIdTJcN4sGxnRQHztjYUucKHCQbPx0kzCsw1TyhtCxRDVad6XLwZ0put5vuwpgnzg0hXlnm3W+
rdXgo8ixnlMb/QgbmIpuW7D6Ia+rqHVedr3Vn+tBs8l/p6k55PZ1OYg7OdS/pitWzIAMtCM+x4P8
T3FnPCOZFCwX4E8HIfqNWc37rQKMAJEk3h1RoPkcZuSS5Pt4kB14OFUg5ESmFtsOhvg+aUTuUUq6
ksVwrY4Y8oR9FYXYEpeFt4lMNKmyDjw4erz9VV7g1BWPhYgfhAhhTknhcxuX16EWWkdpzjyzar8u
VLSBDTRXba5sB8l4NgSSNoTrXCKyeXgbJtmlUuU4VnU5382TNKA1TuwYq+Pc3nfpWG1RypJaUMwr
B029xzyNo8yuDrLAtrBOUGGGV6mWkYgZ1PyPeGblfSSN8WW42krEJN2qHey1fLlopuTTy3XEQCWn
OJRJ10gnYLthg+pWtjjtVMnQeZNKgLsByx5Qw/A+0vCAF3mCcBOpYip/nhdqqKEiXCMoyMzVOhhi
UncTmoRtY6bt3L4B9mEtwRUr7GuMfp9J+bZ3QVWe08JaHA1LjJw2l12HR8o2Fxt+IsxZcO03kRTf
klIubYOFzIeeHCHQAc2jjHMPOF/7NIdz5wwNWMlsDE6zra7YTl63cnkXkK3ZLc25t9L7XENr1FQs
QYQZQ4uKWQkAgTnGiSCurPnQ6MgZ6xHEiaTdS+YwOQULXnoKGmYlkTZOQsKdM4NetKUOq20tWGkE
F6piHrLEuI5nbb90vEJCmPHAFE6LUZ6SCXNX1pxw6xzCRT9GUvo5MGVgEwR4b+vWvJI01JWg5Q+M
Qyal5hQ2CGekxRWL/thofQSnD13+vCCFlDNEv4tJKVFGx8W8f5pac5OzSEZPg6bYktQnQLbYoiLM
hAG8ZwVH1by0t62l+xX8MF53sr4Zqumo1cmxK8Q5je2v40DSWzjb9wVbmCCXzM2SlR+qXtO38grj
6EDAUx+n8WAkECQgSdI+krlPczhA9Y+L/Wgk7rI0RwBx98GAwSwli2wjWenzQuZTpZQX6WpRU0KA
W4g/1XsSi3W/ncUts4u96WpgVNLcPPIVL6o+3jdacL901V03sDAMiv6CTre+0QNNgxqiqdwjUwV3
K0N3jbH2ySPGxrlLFmA12QkTm7y+T4ftbJmPQkIsaPYyz/xs0/gSECnrbELTNkt7Ih0B9azMvqRW
XXJZwg2Wyo9NZNgfVUkNPZMAz0oQbxaajyy5IEIFMRxbku2OJqHuAkdwmKRiUzdt4xeE/G3qQQXi
lyBSxPTk9dAM4Q2leyNPbk1TJrBJVbPjIneuWbHMm2F2wV/RIpn1NC8uHJ1gnufMr/tp2M9RhTh4
nu8Tu9/CaTiLAJ9unONUrVGGWnHzKR7ypwgWJhIxoqGDXL1RwrLc6Estk4gIBizN+i9iztn0FguO
VqE/91W868EwJPBSC9Xe1RXMH5zFu1Yao10/IHsX+Tx5g4hlL5yL+OPQ2TBUzaXZqCGhNgrrUgyT
iZvn3JUk0FUvL0S7Izg0BwBYI+7Xee30ZZ596IV8KzXjNaAy0yMHS4eSMe4rOz7jGYaMmJYE5imI
9IlTnDDByVcscYDlTGpMnUrUJ2vVj8Gt+NSLrtpKNcytFh2aExYBtmwjV3l1ojtcjMy8K7NK35eV
uCgVXkahlSAgk+UQzABwssuiSkciE3ihKOVsfmkg4+15alljJ6P4wBsLZh0gvE1DBctLZT4qH9Le
jZjiPLVOeldMQDvZsGsk5HU37SrXB0MFBiQNNN7y0rdGh3bcgLsq9PAEjWAlx82nvgbqkAMZnqWu
O6oTuT/vVJ7WKs/b4qJG8Ylil7kKpd60tqDxwKKTqLgN7kC5DcjmfX1ovfB+bTIUu3hrf8I3vg3d
94q2v6z1vTqy9qZbtcRUfNqeI4O77J3oSnPVHd3DLXFAG+gyDtkqB2KaLmMfF/9Z3cp7NqiUkA3/
95fgl829f10B7U3Hp6GSEchrRXcVqrRe6o2u7jbvNrF+3UVB8YRQjo48GgfuxKu2hsZ+VArYuq29
Mzg3axvl0tgpnvxQ343++wf8uaaIJIDjKJqiyEie3pxXGCRW1POOdukJ79uEewvk7PeX7pfV8NfH
UH88p8CKInZQNDYSHzABHJa1UMukvDMxeVwh5Nqg+nyvQrt+6Nsh+6oe/rZY2pK2w4abG9bu5p3Y
UBdHvs2gQYrg5bD+7n5/kr+6jq8Op7wZp9QdSenOOVwF00PEl4v58H93gDc3KpfYssRr68JUbzL5
euXX/v4A7zQQXtpTr0be2FObwNPAyEtYR8Hqr6KHLv7y+4O8d5neDO+B+U5a1i5FUVWI29mDGu/1
XtaP+M2NfxmNr85D7pcmz7X1EMf4RjkmjLUXbUPrNPTt4G69M9Le6Su9tApeHW9J17mxphFpxI+6
+tEsHuzKpEoi3N9fOuVXU9DrIfamgVXYdggsiRPTJNc4C284Rpt0J102Fw5mjp3pLePW9nSXbvO7
3VZlHV6/u6pv2j4mYH0iajjL4jjvei/3epddCa3QatPuf3+i742RNy2HkHC7MCE41B3z5BgEFPzA
WDfvjPZfts9fX803r7QKAEWAECJxpb19VtP9QGXEfSTXjhyKQ7D9+HGhkTNuNc++TElH2tieRVQA
kS4bOFlb7evvz/mdQfTSdXs1iPRuAu67Xl69G10BH3kBq7kAX5DfkXW+d6A30wg1zIrsUg401A8q
e9dMP08GldPxneP8UiLx6vq+1YK1Uh1AK2W0ZvqOmlhgIKYlKf1g7NZGoYkIcdpBl9ksjQM+Y1V8
rkKg9x7Od7/GmwknyPXYYjnH0+kM2+hreEEvdhefOoc0x0Pgp5vhYHoAqTwcNS6WwdN7C4d3ptWX
Bc6rO5uZoa4Q38sFFyA8poch3xeV8o6EcH36fnw6LV3T0dWgf7HRpLx5ZCidxY1lRIAVI7aR/Z5w
1xSzT3vXa0+/H6g/T0L0HlVE2eqqiKT/yTd5dTqJRXso1tuMdVDnZ+6wH91o//6y5FcNVkSX6DuQ
EyJSe6tSs8whRAYNwTI7Vg/IL7zKZeK7MahKINh9WXvRZ6vfmXp+sfyy6G7rtqEoisVO7M2sgJl6
suBOZvR1xx11Dm0v7UhvdpWNslue31+m/Dw6LMPUTUUWBnpvRO4/Xs5eZZtOcxRdJqEFYw0Pa8Jl
FIXvvKN+dTkFp6QptkkpkhP78TiLLNK8W+fUya0/zLvmHO9yFELLpr1T3fW9GL67Avt5GrcEY5Kj
yTpasLcrS7zwoWmmI9RBJlf9qS7u/upIBLciDJtGuMCw/vbzWzPS0rEe8ccfwn3hpp7iRfvcNf3f
H+YXbz7qarKlkWmFoA1fwI+Xbqz7lJZQwBE+TFu8wCfzZp09hKt+fE/C9vPDxaF4unSbi8aj/OZQ
pYDHVPd94gr8YrJCn1rvLgeTQlpxO5GeEwsDf9/D70/w5zcCB0XNgJKBG/bzdbRymQbBwETd3FF0
pp9KcybO8TK+c6CfJ6n1QOT84muQVfmtzrmElFkjclz9xbGnCBNY35E9uWMKauvKOwrQnx4snl7D
5nQEcb9sPtbR+Wqeagrsc6EulW5pygAuU+Kpk5teCra/v3i/OIymGPiadBkxsv1W2WoQGWL3RQRJ
XvtKFgjJTdDjyfP+/VF+GhcWR3h1lDdPb0mIeq3MRvW/N5/wlBnqf3nhZXESeG14f6iGzGzx4zVT
pypLdEgCLoQSsh6eZc369vsT+Xke4hAq04LGE6v8LNpOqZ0njZlApdhZh8xfVW6IsYqNsbM93CwX
NeXNbf/O5ft5A7oelWL2qtnUf5Zxxwo4VuQRBcKZ9RGGUIA9GC3wuC2vBi/zyp323qzxi4HxwyHX
p+71+ANCUFfZsM5O4lt0RdHiALfpw2r4kPf6hUCx+Z4i9Kfni7NcLUOmTG6AzMX98ZAy6LwoKYDd
ww+D7DyD7s6TrnEAvpJAo+Qn/M8ff38/f5rjeUGrKhnZOnnbKprYHw/ZCGrx/RRVbt0fVfI+8s+/
//yXbfMPCxsOwNsfrx/vLN4i65Px6jIqnY3JhRgvSgeBV7jTvkVO2nkh+svfH+kX9+v1gcw3L2Li
RcCOBpgwQF8Vy+c2P7bd1e8P8fPFUlRV0XHmyVgWf3IZ4u6wuiw2StdIDVIeTsSFvTfQ12/54+XC
dInOHnKhLjPRvl3dL33d0oVAjOejoLmwfP1MdsKm8ep3bszPlwsPJ4ZMNID4Ioy3KkBBng8DkXkv
qMB03bSU3sT3jfxfctGeq2cSrpvn5+70VP3nD77Yv//4x/83bLKqzkP5v/7+n99NLNun7uk/nosu
7ubLp/z5b3+c++Xzf/9XGrfdU4E19uUn/te//fHy356f2u5vf5jan0B8dJbzJtd8fF7/zsA8a1uG
wR3lJcCIV//4j6LE0/K3P3TjT6zorH+wC5pM2SY/+odFVjP/VCyVv9KFip1RRdr3zy929X3McM3+
D902aOpNnSNzKAwj2JXsN086wdMC20gWoX8Yk2903dJd0arq3RiCt3p1Tf5x6NcO1jcP/Xos5i8W
xRyHmYVh9uNDr3WDbSa6Ge+1OYYgIhmE9GzHVo7ocqN5Iqe4qESzESSYfJDsmrhrKYtaQWRPNinv
vODXV+u/nqjv34V5h2WsonOb3s4LpjzlYVPICWyWxIuJc6ZBQi9rUceNpRFyUYRXTVu/Z9fCxvbT
cU0szzSLUJgqBqXZH69BOZXtWC/9ytWSbfimAfkpNGgb24RfxUKVHMp4yObbsG9lsHboQvdBVoXm
raosJvoMibRDsNllV5NgkWbGl8Ign+4Bl1FcnhXSQ+h/cxIFiseMfByzDmSxb0wZAtMwk9mER3mx
noahJNcAlEtbuZrW008uaVaMFwtOWQjFA2CaJUOVd2GFugGd3hw0hALSHBOfI2UJblm7GCVvCVLQ
r00P8uBQDkp5yAcdUE0sujrwlKG0402lNKQD2V1mwnQS7UTKayyroFHaeTa3U6VkwyaU80hC99Km
vR+0cgeYUW8mXxS6HHtlHsLMiWVgIg4vKziAua0UHTF9JVQbUyaBSZ6tfVcGdXZZ06ZcwN4OCsl5
vWoHJxzfSEc14kavyHODhWWRF1NDqtWSZV/rbRntSmuMETtHswXA0+oT8yDDrO/O6jSgnOvSdOpB
a0P4uyZ5fn4ypdmMHUTwWnKrzqOYbgzWxdM+S4fwc28jSESgmsizt2hoDXYQv4D/KxD9LehkVg3i
cyoTgrfjfuovwt7u7gK77BHXWEFDulgYwisqtQ56TzwQ3QoEK/5k1WWlnfMg7R8nWriBxwCwQS5Q
EdVdnZx1thJLMaMGyyWbgMWysZRNNQ5EyChDn0FOoRdMj1iQZn7WR2tOMEzpMVgkC3GasUV8PA+f
Q0Xp29uMPHhY8H2e7QrJko8kdLDYiMogBCpXJyTvtH0L41sVSfGomZmKfNYoRbyvRyuS0foFneQz
nGVrG8Zl0MKoyUafSgZRyCCfxLDJcUWCr1eJO3D0RslYGSJrIPqjnceLQZB35KqV0NtdR65b97Gp
BrhDUytZmN8hWQOqmwyZ6HnSThZCZAv6YmrXDSBQA6Luaw+iWpb4GdWZEimttEjSZmQw3k8kZmS3
02LD4YsT1bqTc3W8C9Q2erANeaovh74h5chMRQXHKIoNdVusGYcfIYWr1JFiUILXWpjnjW9OugEB
NkT2dUXffs6YpJJW3Np2nzdQ/RoyOHSgRlhyYuJkAYewo9iTKDJdj/RmICqbxZhvkcS1wYbMymbe
DRZZZbu+DSICuWPSh7dZg9Zm0zQ6iLZMlFT1RGOT8TB3Ie1Aq9GmHSCbatzqkj1HbqoJBLuxYYPp
WoZZJnzEaO1Lluzh9aL3ASgvOorTYUBqK9/1EjKtlbKT01UNIz3azXpT3OpTh0yCJnG6sroNzTim
Bo/2bjECYg0G5NnPtpwbzbZuIuUc1IYxeEbVatI2Aur4qDdxX7sjzPEvE7oI9WGxw67YtVqdp07Z
sTvcNSiuPwkw6GgtA7tRNlMhaBoIMxDTHqhBAeum4HG5TJOiPpAmOVMotgnGaXpj2LFlUkIfztLU
eG1eBs0VLGCBWziEsjtfRJZIkTkk9XjbW+OsPQT8V+NjinyD3lBSzFepkVVne6E9xpYbjI2L5MV8
6mwFKL8YOoO+wtji3SOWVyu9QR6J7IG5Tq6TNM0jQpChbMIrvr3I92k5S4RjKhpd8qZrH/Ry8buK
QMYtuWoKRwUlGAuonPxfdKiXI2q6e7MuWs2TTYzju8Vsl8ZLAfNg4gqzq0yTj7kKcxMxPbFBvqzn
nbJRm0qK3CwfpX7XpcZwU9s6GV9KFMGkhdEYFcQawcbxpHFO1G1cRjOZgB3KqKt4YHlPRoFsBhDI
Z0nfaXk/S/44BQW8vDn7imxMUz8oEbj/Y6q09eMwVrrl9QSX6BeaOuH8gGmL5CwF0CxnknXJlnW6
aYu2DI8dIDzhQt+s6xVcXyGe0jvybJnWacjM6WwdS2Cb0Mkp9QcXtq0gIFMJOC12xiKVD8Iwgcv2
zWgP20WpjVMGzZuUKaVYJkeupBhnUbu0wPAzZZEvl4ZZjPStJO4Qz1mdqXqlxC3/TDiqvOz6cZA/
MmgHIpl7liFOOYObvhSWmnwYDEI3SZObquUqqRclO9tyHZKdbmSwdSS9SgsXFRKKKR0ZYnJdz91E
TJid0PwhtdE+VXkKzSuvRqv9oE21/WTLpDszMs2cOCVpKM/NYozzru7VuOucPoI/6w+TRtHAYnbF
q1IIsi6UcooKd+CxOYcyy4SNhJLrzFuvhZpUpAnyjjWK2+2xiQY8IFXIrSyRnm2SKAh5vHMxPNbM
6O1WRZoH6CdmFhV2pMkOrC2NEKp8RoKk5GR4ry8PYMMlKQsDUjxTrdoTBWDrAxmyIkJxCNOKYKMi
A0xlaIDw+qgjqokEKoly+ryQuluYABo3TRYizlBLs/mmRFWdAC2C5b5LB6QQxzJcjHofiCHVCADS
s2ALuKztNvkSLcHeZBk9kvWIymTThzlrkqnTh1VR1AclZPeWMBAbLwhpTtsGFt3DjEj8owjM6nGQ
CeLbU+QnkbAOtDLfpix7nkzDKiDwFnXXI7JacysJRaui/ZLWer3KmO3wxGnI434cuGm3kTFMLdDT
Cqf81aDacd35YVUYZu0YdlMgB52rwEDjAvY90mcvEkUzY74JGwEboGnXzFO0UBEmkC6wDabkMZ8F
VvsliOc2gy8VJn0N7C3oV50XekLSFaapi8SOx5TSnxvYZg9Zzk6UQReubbRWtyXTtoYM7sRqbDDS
kqUtR+s0ynKPQIklGLR2u1LQxqVlpKL0MZsF253b9KzTq5twohbQPKV9UhjFniUVYYT3xYhmcLnW
Az0S0RlLgyUMePt5LiRzn3NFFnqzIOvpMwaJpAwDU0hh56SCQlJyqqJT5UutN3I043lNqJwoQgPn
FTox6jlhVgz+YFdSczcSiURwT7k0hDOYk51TVeILAPyr4nLfl2ETECraGBAipj6SSF8YRDtaPvI3
XkKkVZFpMpKlaLU1MlLU3hnG3rGPn0ZjRKEdh/1SuNYcyqXLKRHWM6O8DAk9GmsbQP2qQu6UhQh0
FYXsAenX8lT1GY9B3hP2vgEEQgxWJ0hRdUtpqGLQ6QiZPaksecPEpOMUXiNX0K6qZQwUvyfinPKU
MlsRiehxfM3DFNqN06pTrt8swYjWuW3Rb9zKfIDGqQkUwfu8GzoMTwRsQ9/nLYOKMJ5mkn7SVmtz
QNFm3twJKe2HmzRVRPMQ6LhZmpJLu22kJhwvqzBhBQYdFI8I6r9U07xijnOAgDTsMXGoQUVEVaYE
lZOrfcnWQC3HNQgJ5uxlm2An8lOsrOeqQr+8VaACo0PHaWq5URS1Fm9x0DtEzqhzRI5OKmuXedbr
g2fOOtzILKjH49CNs/x1Ilv5koRUct66IHyOM2KHPMagHH+1wspSHLRPybU9jhJBMW1qG3thYSBz
x7phEchsRgSWvplay9Y+LqmEoawbiHHByzEjY5qKfBnvjaFsUaN0Oqi0visQfApzKi7jng3FqZs1
opRa1NQ2ItqOHNbBUiwiaFnmgoqzgHkkhyVpA/22ilGnbmIo1YBjzaav5Q/cYlt/MjtjftR6QgZA
RgCfITIpb3vfIEOcTLNIySUf/9G8+JESlNixFsMuc9h9ItJwJllByKWVOxlTTWEySZgEerAHugjH
rLXvxkCy8/U1ZGZBuomWuFmwX7ORUwiaM7Ncr7wxtb8L0Ibk60S0BkbBZYZe28lhJjthn5Gn08cR
KydSuLsD2wcQZoZUjxHK4qQtHro2H8ejNKpLuK+lOE72Rtgr8SbWpdQ4mLNZq7g6hsr8mujzukLp
B706WgRR3+gYmUhqb0zpa4KmkXhskHokPCj1onnMPWQgwcOY7fMIi0kcDbu2Ir9SRjH6GRr23Bnl
hcTBVC9wcCzTGDfvlOHUH3UGbF5os6wNP4VSJtshey1yvir4telitYMdhvuQPghJiJPZo/Pk9Yjd
VIukhri2KgTvxsKMfu4o6trJlwXxbNGX6jmrxhakT1MKwJA2Bp4nETQyab00TntcXKymDkE01cdg
NtpvulmgZOzjMs8vLJkb+L128JcqWP8W8vaa8fb3/9/qXLQSX9V0fqpz+cXXsvjv/2rj59dVrpf/
9L3KpejKnzL9EhUjMbgTwDf/rHXZxp+0hlT6bd9pcBoFmX/Uuow/6QdrVMIQISo6VWFqIv+odUmK
/KfNJEULC3GiaoIc+ivFLo1QBsbZq7qPUCn22LpGdZnOrOBL/jgOc9BzBZGs4mQry7V7SrrrMhab
YTIfFtaAZGGE9lZWwjvFyGkWK1N56Ndfsk45hrnfE6HXrZGmbA7lLXs0ZuYkNZed6MOSRzTOcSqC
Ia6UIV5Q+9aQFLsCymY6L//87cvfvvxS8CY6lNmK4gUWRPDZXHjd2CDHt+LqkLS628aK8KahoW5B
0l9xqNdfXn43GUQZxIr1z5+8/DlbD2hHLTlEhvkl6Fv/+/99+ft//zH/+uh//2++f8R60Ncfuf75
l18HzKiMynuRnCIfbcjy6zd7+YyX35FHSp7iy0X5/tuXD3n589ufv/z5Xz82ZCoZO6TZp9GUd6pV
fkPfduk4o6Rtq3nyLVvOnEW9I8ImLmpoxaWzP9T65w3pO7njHHZEl3Tb4yZncbBDgBTuHFD99mYV
FO+d2ig8B4tYvvcdawg91xGK6SKI9w198H3fNZJPcf+YR+KYJQLnalQ9i0UenLFgS6+QUTnYeyxt
+m7TiXC7WY8XE8G7Ox4dta0dx/N80knDreM7d747KMPWvZvJaKuJTKRAe0M/3CXs9tFxq948+Xds
2fNL/3wmvdnan84sM25Op1PWEdKCMDsdngEd7LHn6W6UWMe87ncBBgpcmpd1bj9vLnek+0pXG8fE
buXsjp5jFbnreH4UBJ+hykPxNcI7i8WGRaCrs9tNhBPuHA8DiuDL3vgRLqH1vFFv38zVjSWJT+l8
V7fK5EQFaWzzMUjpR/l5vRz90FYvhdFu+fcNlQj//NmFn+64p5PLu85xHx62PbFx1cDyT98NdUbQ
6lJ6dbHsQlPFcDyXOHiW+NOcsdcEGNyMpK2TJFOH9gNxh8MnpdK/OBkOYAuAquPtwHM/6PCu+Ko3
d3duFFwXmH/ds1sWy11xJj9lb8/Lh0XW7gMj/+KwzZHP7g2Xvre0Ddf18dEd5olvWNej20++RhbS
JNXmtg4fKP+5LtvExXcfTy5uDK90ThfbmaCq7UUcAR7CP1E2yRHW+0Vmfo7CGOIaLbpC3Zg0JWvL
ODq+L/eZx832s7A5upgZNsHQQzg9FLofov92sekeZovIek3HyttvfYqA0l4mAc6pFti5ps6SgYRF
3+qaC98PHTfKja3rn1250Tfu+dQn045BYYWnSQ0vqOXEO90iGXIROD9STI8ToS93fRyf8chd+LHj
SnW1c8/n0+MJs4G9OT1cXFwkZOE03AStTi8CQawnIYpzQ0my8e2PTd9tlh5Uic+4da2l9tzz3akz
poP7+Ihzrro8PZx6MksN6b4tBz+wNY96ZxOT1ihI3Fsc0pIGAkPme8eJ1G7vuTaB84wsv+gW173j
ZOrC5cOyjO2C+3DS7KdMT+kOAPLuo7vGUhFnRIRzkjZ5AQsZErH2FMzFtVJ+lLTxmuBjj1LdteM4
hVCufc8PcvvB91mmzX3nGpnCd3fTLPHcu8fz44lbuRVT47oXLOEd2Sh5LG9TvSTmpdNv24i8rzGU
sVQYz6Keb8qMTNs+vNLThEz7hFTl2+23/R6H/H5/uD3g7mjhAZWiINpldILQ9GqBJRcMwq6TcVCm
ITYe4i0ShX28uLTMdvTHTHMFwQotGSbzalqI90IBfmm0h1FFCVDOHzZHx1GxNzC+nb6ayXB9dkJO
JJPTw3rRuuWiLHv35LqyTHAzJpg+ro8UwTd2k9xQfO33iTm5eYBDprR43PLF68vGM2ViYeszFyuM
lYv/Yeu8liNF1nZ9RUQAiT2toryXSq1WnxBtpiHx3l39fkC9V8+/YkXMEGRWSV2iIPMzrzm8HHh4
tNjcb2/ftlktjzwQZn4LAgEBSYaQFYLOawOxjVTPiqPdoEIG2z63wsLVbcviEGxD6VAdNK90Mu5T
3nPV4dJTQ+ShTzQcSdzxQVUP3+JC9eqeAoXaaDuhZRv1w2kftZDHw+rlUNM6zWzpsfAVfcI9frvR
aMCc7wMOBrYMyQ+BFeOQ/V6vjE6wvvJpPFi1jTcZJ+6xxD2tXraGkX2ZL9M2zZz7drvl3uFB3tqY
mkKkZjWaWI1kpV6HoMNfspwL8LiAeE4zbub/y0r7strlTvXgoaMSQhK6Ouije97y1xoaN/+Bxh2/
uLE2VEcPLp0M0HXedntJuup4uXzdOgMMt7VgibhdPG/My7138jx8nVeS3BAmHxoDaGGGLDGpKL4Y
ff6jm6ZpZSDFKbJgZw4/A+XFVsS5ydOXA8a1Ys/1CVZPvkW9nLj6t8vQ6vyT375ePJG1R6lgt/VO
eXIrutlntcZCWtYCG742gYEJoyWK5UF27dPO3dmK1utQm0hec4snTrW7G7xqhy3gTNny62p3Poiq
Oa5eZOtuDi+UW6wNj35ZK1+2t6kS/LEtD2O+D0r9I4uUu9I4XCj1w/DZD0SDv5wI49ETRXuhB79H
Qe19BVqh+Hogme6uy2ZK6Wb+YpLmeeGRnGyWbv4YqfAnVgpqQfq6y6FzoxNSRe1920bJVz4DoKDD
9sC6WbJgXW/sorZ3uX3dxggHeF/5z1O2JT0kYR1TRBw8u25Pfny8YEq+LeFAepdB1mvPq3AvbW1P
QQE/4DtyurVn4NDneTXu3Pi7Q/0Cx+SBy3xaVdTkxU8l8j8mW2THMe/+HEK3xzLSoIIRmwaBjobR
DKoWvGc5W97438P/vOXz1Xm4nKWfv6HBLNRpfNQ65qBpCRI/z/5GUstYzjHlv8IrrJmwjFhe+ld8
9fetS3hF7Q1TBkB8m1yqBI9i/tcd6RPXzcHccvZ3bhnafAT6Zv95z/Ly50//fXubmT8MLWk3Rd3q
9WmJh3vTUv+cLleNFit2H2iFr3vd0Pdm1RBYzzEw+XSHnZod+D7BzLDKFSXA4FIW+THsxrRhNyK8
XsZBE7+HJeDiwaU6afBV0XE3jIemFt1KTRuqmr6ByHnjZNc4p6dMdbOL1pTyME6g1uOU06XAUfba
BjZ2dqlkwR+DlkezKfbVxA6etfiRTkU97QNjpDmJK8MrpRLtBSN1mtrm6zKThSk0XvQ9j8ucVX5T
6bpdTenOFb3pYvhJfQsxGrxJneJa6OcthgtpfB7tZNNRpDyoTjTC5zQda6eE4NPjOpm8LggmmGJJ
cpwLOeinW+GrbMq5lD2WBwta52vamfFFC7VXixLTcXIQoNHdQLw1JykbbBHNJnsLhjWc/qyk3Zqj
iqGZV1/TMddxEv/kT4Z/wrrwz2GZcylL0zfgcpWiXtGPCqit6Gl+BTWWXwMLA4egf0+4kest9cay
IBeirNi9JibyBW4ripVCEWaOy/AqDCf7OkQiuRhj9NtQUHiJorR7sBm6x0iV9YarFH+PEB6ugu6H
YuMX40yEkqp0W2pyGGtXdN5FFrvPlDb4tTDc12WkKql87fP287VlClsADxqq+1Dt3n06cfQ912vw
h0jZm6P5RDwmX8saM9emVsxnE6QTAjhKse3moaZh+dnHlblehoqTaedw5psCld46nZ8+xCSahxmA
3++atEMyh2KzERkvy2/DWvpD83XzsvxTU2j9wjRa9ejFPRRD58uleB+zG3PIFdluWG2DLa6j34Kh
Nr/PJ1Nim9/xkP+WIzH5feJkCMrhA3+9VZSKFi8Fad1KPKuuEhzHKulcWmzG9OeFen7BwM+5yZVj
Y6Fr7WS+tWmk1M4U4tXzYLTqOcy70yjU5p5H916a8RdZhOldn7QvQz/l792YicOoogxiQA1vJ8TL
B1uIu4225aaNg9LTZWTcl7lOL+yjtPwvy6hNM9RQgvyZl91V06Ty6PrIfhFDc4RSmL3Ist5rsJGv
LTJGx47qTGL7AuM6pmzMdHCsCaP10MpvpmkN77Iif+riqb+hW6HuAzvEJ7nMw2OU4QKREHb0Lca/
vm5MZ6dGoRxMpvuazreqUZr2jb/t6bpTo3kNlolU5fjW/LwLSUkohLKaJCGfxIJ36+B4twzdDgGf
vhVHAA7dJfRbBUWH1PBCJMCSdYt1qUGvGxEdV9n1TeLc8ywtV0bcVd8nQe7v5hgiot6inuko+evl
hUKTp7Qt3DfbyDL4yDn8Ykvzwsg0n7rSBqcxolWjSIaGGnK/p+jb9rX5zBpbe8JemF9Bsio7dDRv
EHYabpoLPKIBYvuE3YL6gwJWxJrS7ulGrY/20OB441CCHNVxUdTNwj8lyfTn4M9tREf48O2ZF/EE
xzOzHmYXWpfBtRNaO7RtAU/QLBrU8GFNlXWxhEBQyebRM5IuZa11ahRQRIjJoxsfekrwKxbJYevG
kP8G1mZCEQ7UZD8qu3R3SNb9mVrmKVUj9hJ06aaqHPqwbSzsjakVFcpNBt1yOlrqhPO2lamKvsIG
S7vI/p2CuHE1mvJQ10772rkhjHgqixe076eX2nSfSi2sj8Qa6RvhRXNUQzwjW2msWD7tD5juzY77
ERe2oHnJXbdemUNTvOoOloRo3XUHp7KNI2oLZr0Napns8yB2cs8IZk0SIpEc0axdrWXl5e8Z6IJ/
z5kJ1h0xdjvWzqy1llgnC060BYD1EKx/m1WvGiuebqpERrSJ89qL/R7xswrlGENPFC9QZYvhWBtv
/+ssN0wsgFJEgysXeZ8WEZT7cgAs3FwcMW2bVKGZRZd+30tLrBMXeqejt9lT+tiaVI1vXGIqUQc2
YnU/OUKh9p+bHvpcq5z2/EHn0XiiR+94dRyDt5iHZdVgcxM7zTprNe6uWKXzDrEo3rj+iHLOfF0x
HvponcR6FLVVXsvO+XO9w9QK16nqj5cU/+kXbK2ecn5/ZEH3N0y00SZseUbK3adcJvWWIpX/aigG
niv4jp2wFUcefnBOY6M6r3krh0sMfmc1DbL8sAK9peIvu4NaJmBuJEjmMJZfswpdlr4AuGF1GEk2
Ea6p4IS+ClmXpz5E+kpti/JFUabvw5S8gG6xfrm+fumzqfw6gQzxrIYML66DjRHVqK6Aavpp0Kra
VZnTX1gPh8syBNz5e5laDpPvDHulo8aI4ZQq13xQ/xFaRwWd7IecB6AF+rMprcfykgsB7EEzbtyp
kN1JivSfhSOHM+0o87UHqKSm5WsvQgb/RAZuf7afuOcIuY53DYFNvQ/KJ6KeswROfnGsPH8RVJjK
H47TFodgbK+WZYjfLtoKeucMPxVyS5rAGLBVTv6jUWgD40glAtn/g68s+lFl3j5Hc4jZyQ37hNeK
B45lQgPDLs2jmcY3+CTFoUy/hPS7Yp5qUiN610haJJqKQg+lvW0EP/0uIQ/etLzZdFX37Ee7+HAk
/jGqlox7GzWsj5gumotryzvKgfsaeZJnGuq/FDPGWS4vi3vl3J2euoURSlwmJ4pOOx8Ue/tPDDMe
b0ZprZS0rR4Ts0ClxI+2nnBSchPjXS2lsq4Iko6tX4r3agqPdoeBDtI8x17165uRFPVtEJO8RdrK
TIdkg1B7vAl1u3uOzoRTPY3RXShk95Tx4OydCVuj5dW+qo2NLgNiJxXoluIM+femmjxDT+1fVoCi
VYa5/ZPWN6R1YqNjmI7xLchoR9uKs7UMWbx3Sdt43G/ZAUGD4t2N0u9+qw63OG7Va2i5H5EeHg0R
ItthBTWBkFY95ilbq6pL2JoBnoYVMhACZM9adJ2GbSFYLBwDiVBqqtAIkeJtzOrf360wNe6TZYm7
MZ8B/kP1LJqOf+dLgQyEMmIYQl+pV179zMQOzbd+KQEiP4Y+fdhlR9tFDVVqF1ZziDpgfCMGQsgc
/W4m0/5KWL7hixsuOBD01DVME/wmw4RdWjfC7LiMlkPKLrEaohE1wB4RJl/taIpWvr4bGmpCy309
9qa6SoG7n9mv83dQbNjPV8lTD2heFmWVrRJgKhvyAnEetXTkaQ5hzdtUgiJbtit9qPELKrRz5hbZ
Ezx+h61b6Ozr3k2flTbEyEzo7toamm2lKel7JWSwkrmlvqid7I95riLtNGQJ6rjKoYI28WZOU3DG
c6tfkSKKt1QXZ3tC5tmuzaz28qJAxilOXG/Q0LKMUn8kiNMDWPWcTfPc37MA/NC3v+8Lp5LWZbT/
rzfkVh/ACqNe3xvaqbZL6ekqolWR3diXcD4sZ6Me2Zdc+ZYnJbaTXYNmEr0Uj/onUSDfMpcRn6Y9
nefvFZW/Sxzb6TNyrWBTdoO6XYbDDO2wkrZEfLE3bsuB9eY7/Br1X1OarMqbU3pifpM9sN8GfuHs
qKMB/NLqdK8JvNfKoWpeIguhJiU4hC5yYXUgKgyjshLlLBJyq8ryjeUX9mspMXyXfm99lNrwLN1A
/e3qb62r3mhsx48Ou/Z7rmiXJX35z0iYjXhDtsveBgbpt66bK3Vw0bb0bXvwEtQ2tnyd4WvsavIx
v7pkRUumVAz6n3csc8s7MgDEtTIL11lYxC45Q6EGZ50c+L7kDKCEZ3BIE5yXF2OwFOtJsVEInTOK
ZNZQKANpb0hJcdgCruxWa39qvgXW2J+DCpTu2GjKl7qosKI2jAJ4HsM0yQBxFXVyUIsG9ilm1Su6
v/uWEv5HOVur8zW059wfp4vq9oQGnesCn3MoIkqHVIjNWo0TtIT6Jp89j8Ue4Cm6MNLQXtseqRin
9uUvt5Z79APgHviEArmE8svnEhgmO8ombuPsove2fhg7X99HVIKuzOWbtjD4e2TkbjI7Uy52XN4q
QBcHBCv1buc2foeFnaPQCOfVJvld1n7OnzCO19LJxqvpm9DJ6LFup0SWGMO17gC5wq22PJskIU0p
Dyz/26krxlONsujnQYigKFdIMA6npjRvUk2zUwAw6DzR9kZWsOWGm4dZ3JwnQXkKfBaGmY21rt2w
pTbW6Pbl81RJriq0/7aSzblqynBABorNcTkQ7OSXekp6z25pQkHAXI+hQe2vzJsXtZ60DRqX4UYD
yPUiGhUxpoogppoq49Fl2s6cGv0tSIXxGHFSjrTvgMe9Jo/tk8T65Jp0IBea2m63nR6+KATat87o
9DfViF7S2hpvU27ZVyP2v/Sq8lheL+f1ZeDd7vzuKFRgZbfUlLDoMxT1Cxih6UpiilZmP+kPGk3m
hiTnvc2NfC/mGGRC2qz3NL3T6EPO0abeZDcK5Rt1fiCL+YHMUUvb0lLHc2Ce8104hgpaM23i/0oN
WkmVBetVIp3nDaRjIB1K8cVcgnupBFtgM5dKRuJt9EFU5lG0SWxlX/qu+tA0JXltUfEyZWy8y2xq
UJtSPkDKvynIkFFH/GZQPtjSmEu3y2dZPoHGLZImRXO3Mk2cgCv/Axpb2QjLqrbaXK5IC/w7l2FY
fUM0J3uoGeJ9QX1afn450JQp15VZl/GGFqmnFzlBWpAPYtc4KGGaoV7fahSU0AdmJaNm9zU3g+bW
80ixSU0RrLMc6sDTKez+oZhAG+AHt2hAVZtlyp5i7VkrWHJmVFA3epmEyBCpyq7q6xifgcK0vcBW
3U3CvWIUGaJqVZmeQdw7F6QDcwDOVfm9xG1YCdIIrEyGYWltUhRNpb7NcjJyPI0peelxdi9El92t
arw7bX9JbYR+/h5w6u02mVNSQi2bGytN/Ov/nFAQSD5n+hQ4mRp0e2XkRtJLoeyXy0l2pay1UlH2
UdLJc56Vv635gV0OrYq2mWU1W3V5Xpe5RjjjtYDjgDqvcoOzEW3aOaewem28B5Q9TlinYYc7T3Vx
dtAIA+qtvhyT7DO/7dZ+ohuAbqf4q8HOBJLma4Pj8ImE31iHxJ9buBtIwsqwIwGQ2WmICoGF9ozV
NPMnBMuR0pgCnigOu00+0IrPlGQ0abvgz6O7KRjmPBNns04SDyqL/GHQrwKwH3wIfQw2n3cwVJF9
YfotQNlMIBFaOYdlWI5ZfgW+9wXYHkFkipi0jdYwGoBj9fg752ji0or4YTj5aYoxY9c0xKJYXECb
2ZG+HfPoFJhU6MJ5AagcsETUy6v8qqLStnU1/afU0YpC7HQYD4VrRnRxXetqK8i0Tkn8skxNmcoG
GoIuQvwRBWfbUk9YqTcvWGX+cBSz/xyBd8+3KVEekq5V+Gpkjoo6KLi9DKL3Ko6r7thFTnpHxDM4
hQNN2fkD/ylyYorBtxlZyql0tIs/mcN9OSjgT+/UBu6540ynWnb71BwTYEeDZq6MzM09yvrtgRi8
eI+D4CMB0nDLUnf4Ar/WZVnYj5rir5btP2zLf2ReZadl1CVpdFMU5IJfOqeZvgOf171kDLuTUUXR
S1f0YP/mF/IavVJRdMY9MpqOdKup0FsU/WXMwoGEjMMydCdBgkpWvhV2UZ5as9r3llp8ZHW1Dlsb
2U1FBe3vKt1Zotx3rdt+xUVBM8pKrafRGX/O/s71RaOtmtHChNcOX2ww8jSni+Dsq0180nsw3nUT
KPe01ux1a6bTsVArxTNsZZ3PSbxuR3jhtXF40CpXPsLE2MOfiFfVGNl3K5+UCyp6QMZKffyW5vpr
DiUVwK+ReEsFzlriNDV1aWWYGPdNRnlGxlL7KmNpExun+YXUQlI9RevYTdGAT13ZPJ0OcCpuUd0/
OFWzE/tb0xS1N02+eZKl9ufwd1jabXdk51AAfuMBRAdsLL9rcfRzOQHJ8K+T0k2eMdUirWnlDexi
M7QsoFk98NQFzvOz4iNaNzy7VAC2fRerB0ip6eHz2TdlFlwp0PWbocr7jbCt4ora+EXJqZPT8Tka
ZVrdiBJJZ8nRPNPpvyQ6+qF6qOpvRR+4m0rR289NIJuHYWCEWyu52Cb1I01U14HKyT+QHPYjbgDf
HAus+0RlC5iQfQ8U7Gxj3cwOepB3t1ZxEIavE0lCjgl8gM30apxLqMuZEhjDBykpthPzWWYBd55r
SIjQa3LfQio4AcUb1qy341erLfTZARe/dmcYv0aPFIzmi9uNFhrHAAiQfSzQRNe1s2KgiwzGNQWL
lr60WklwCrbNX+WiSADUDeFrWEuTBsf02qrVjWIl5UTN7NuNkUvCr8hRHgEC6PM743a+IXXtlspC
HBDETkPv8/FMtewAlQn3d0D8b0LRjNOQ+KuZu3BS55hJbdzunEZJ0K6WMYLZzSZRSK2GIPvzMtSx
pykAr4g5Hw7cqb7lWypoxQ25z3EjFRC5MfR5q9atX0FJPzecJiqVbUhtjIer9jvxNpW9u016kqY6
1fU3JxXutu9b6kwGaHHJbqQDWhQAIgvjmvg6T6hBwuwS/aI2/SunMY1ffRQelB5F5gG2y72BerGe
SnfcmEqLRO+8H0aaDC9V2AUXzTQpj8yVpxYE60Rc8134VFiDoQluamL0SGmKb0RRmE6pYXJFxtHf
/q+zPNH//Wr+PTRaBa5fA0hrKHt5DLPyQJqiIehOq8AbpgZIRGJfl6SwGuWbisDoLZEVT6vs0WXX
QgR8YAXdGunIA4Xwes9+rd3zoP3hVDrCpTJG+Dnr18tZhv7zGqj0dJmQh5dzst/bksuXjhOYbtL+
pQCwzOkKLSiJeC9NnxKmxEm6mC2ItGPxieoC3SCr3k1hNR0MHbIIdYB2XeMqsGkmJd6Utk8ZSVl3
cyXJUBrzFcFg908Bb79sd928D1YkgnunKUziTfbBwii7iz2UWegluu6vB1P+5l8cdr3VDheIqMVe
LYR26PPBvRnSStdGVatISLJgrpZJNLlXo98f00bNLsu/XlXjiNxmoBADUeNK2iI+F41FL4hPtRzC
pNmx+rWHUmmUc1M61r6zawy2o6T8al0SAwy/Eb0ivR6fY/aIC7WOGjxsPjsShDTP+iLdKbKyXksV
haeu7zK8ntNq33aqj3Zt5J+JejtoH/1KbSmd+embm0/Ilir8tGPLdDdgJfBKG8LrCvF0ZGD9QiF1
TgSzH6ZmjLDUwmSNwqy+UnL2ySwX5ftyJokw3vuO9VKJBE5fFRIv7rzZuvzstYuhephKxn5Z1+al
k3lP+1F1nP2UpI2X1BVBDDd15LvaB+zBCr+uvNtqkBwNippgrRuIA30lXkRGp2Mo6xBNdcX+Os6P
pFJUvzCs+OnIMnjTJgPQfRkrh9aS2b2F37FuW9/9aWPUXCC7LYQ2begX9atQAzO2nAEt2cbNmF2X
UMcEjA+MAQeJcYrTc4MZ+srmV3qqkyCqZhXDJTf68KTG04va2gr220n7pVStWyFc5WBOkFkMUxsu
gOfp1sw5nDUPw3Im4AHzgEEIE2RIkOFs70uvAT6ouYWUF+yXaQ0z57kF8V/TfXt3KBo9MsR4u6SS
L7G6aqhPJYDb9H6fWRSVrBRf+Qk7ebeLIkpniKSWZqt8qTRDQfQb7NQyLDKirq4tu5MZZEjWuOEd
MhyBiZ9avxJgGHFEhc9ITGdNLTq+dU7ZHLO6B+4CvvT59706PFk26/y7m+AVq1KrPQ0iD18z06+3
1JWgC3I96DfS9HHTsNxNCargrmSPM3tayV1j1zexNIbHaLhK8zTN/Q8rlJinfXZGJoBAVdZdl8Ax
NHRxzKB5raa67GJWv7LawEmgjyIM94Ry80jW2NtucVIMNI0zuIdrt3e6UzCyZ5Yu7IhlI65EVXP7
DdN6CMCE2Yr1DeLAS6447htkkWKXVL29x5S7oJ9G+3MwB99Lp0Hf9aPW3iltrJYg9jOSZQ85tFFJ
sX2OdU3TtKmhB6ixDBC+QJzR54mwyNjEowg+wrA4U5DAFrz3KzRvMFywmyT8SDK98FoSPPCqufXV
vruRidV4SwqkwsqEU0tSZSlZt3ZJdLV4VB/T3NA19CZgC5zscz13cLso1tc+peG1nUe/l2u7HJZL
bUIJcUc1vH7mFCgBfSvxCyd80I9jnCrHf+1acVRvIwuVLbOe1D29r+5JcbnZEbYDEZqHcu4OS935
vYzA22N8YwzXOhWBV83Exs+nvhRliep+/S0a0gmwIAiwssjtewml6e6v7cE07uYw2Z+HxjLfCtuS
p79TKaAu7Bl2kPbiXxXrei6sX9mEcHOdICjcDAHpkgxR2kxRjoFSyZNQJA5dIjH3teclXsHK59TW
7YcTs6EPydRfliSxhuWwKhKlu+hzkY1w78+rf9+3vKUGb//5luWFwHLzVSxK+4rZ9+g5HVYQS+zS
R0P8yABCLKO8gLYTajbeKTTQhl1kvg9509BNh7oyjVH1W1bpfSxoeUcFLhWwydT3JoHyPmmD9ToO
iemFWVHfnQxLFdLt/IIjiLHH3yb9s40NWDNt8rnE4hX2eKlNqzsONgwuYaFUQhtQQ0sJbscSa6bK
WGwpi7NumOlr5Y/rJXpJzCF71eNxrdQmwWVP9N5kTbquQlvfFHMRhDqzWH/Gwf3kP4wS04blBZRS
rKNb5sHnb7KV/s/Q15Tmta3wdfvP1PIDyzv+/nwQ4kwAdB59f2j7Jzr86Y775S3K05xOyTynW227
w4IoX5mmFr4Qc7+VcVV+lLTwN32DBYqSuAUpGiAr7JhMs2m/A13OVnDM4tfAB5DYGH2wzytbvCaF
DtjHiq2fRVedanjRX4exMjaDiJKT0ge7znL6naUX6n3CvXKlj1X601HbbZ24eL0E9EFkMqBfnKZK
c2B7atmdANYs0JAAUX14PuIj74f6UVv9cflkZR0lXlDH/jHXteZdory+zLtgQOhQRt0+Uey09pLV
Z0UhOorc6V4DoVaPrjEeuBOId2CC8QF6ypz8ZNHKsEALfJY5WowrQD9O++UrDuah7IxdTk1mY87w
mCanbR2H7nEZLQcRECiJAtGozxRGWKLDrEEr3m1z9AwaOYQ+Ext0SSUgE+Y/2lxHEHEo6EM7/6h9
OJ5MMf5YSpn/s6i5vGKG9lXDo5KLPjebecTFfCjtmMCvMcD0zaP/rAUkN57VasV1mYJ4Fa/LKR7W
fh85OxloKiR68B0lt7YXiLr/KqPskA6/DdErX0Q5dEcjj6f1MiwVQMmt4ejbZUjAVqyBbph7vNBr
TEGgmfZ+fF7QPHADiZA0iMJp1lI5jItnF0TD2Z/0+kXTK+1ig3SGEL2y1Sw8VnMmpyRwj+Lebdb+
CE84sPsvxBnVIzYk3ixxYO1RAmYdkvPYEIDGVSdA1WMcT34NiSqegvq2HOCE1wgZ9P+aN3TlIkwZ
AvACogGpH/1sx/jyF6FBVwEG1SeAo9lRReguC7BjmZElTkSQHAFJux3NI1Ra1hKdWBIlRdPO8KKP
EqHvu5KN4t60Nnpvwvid2AOurFqbv4GPbdcum9Dn2TLXRPXBZoMCx1hSFxpAAkz8fUfLoKAe1Alk
fRROnpYDfS9WCuenrsVriLLG79YWN7tQho9xJL9RYrvfYIAk1pGhDFdQXiD7Ur34sIrOXcverE6a
2ptf6hHXgq2rt1AvjThNPPzH5G6pAKF8ld0D3fTcDo3lpCRMZK0Yry2ka30lR/8Uw/k8LnPLofbT
6upLeKhGtRUZFfBEs4hGY4K8q99E3oiVC1YU2bh2gnA4itH4OU6WfG3iJjnS9RQbeKbRd8xhIr7S
lVRCZTeL6LF+CLAg6UQvdhm3DSKAgVKKXUHicE3j2mdlAJrXwQjeLcO/L0iTqhlfxM+wnkZ0V8fs
vgSgy6FoTY9y+qpD6QQ4HuF+7k8IoQ9tcSo0gUBImN17EbTnvtYOy8ht2AaTmXe77HgBuhroWdBO
Xe5DxVQoB48Qu5ssXA8yi/rV3xRzOXNa+AvlzKxdhqHlnxol9Y8V4Ap/0urzUlj+rC737QQqtYMk
CgJt7cal/EH7g0aFnX2hpJfs46ivd6YJB7Q3sCl6NGG3h74JZKvRqPYJtynhiw7+NbHTP4c6jRFM
heO6+lyU6k5s61B2Lz2NFu9/neUlEts4Y2t7mqlF6rnSVXdNmb1RqJjr3AC1HeUeuLOpFyeRaCqs
19R7PQQ0fgPLRoRDiV6SoX8P9RaoxTyyM6AlmFSvltFg6/+4bTdupSyNsxPb6tp36HCOtv2ttqvi
RVSBcUaQQl0X8MY3nzl6maIuoDVdB6CyUOxjpemrJbJNzPCA9MvwGqshKp95jQaMFjvvtVuv86Vi
Ns9r83yvXjSI09flgnfCqtFvGU1vqeeHFhXhP52P0ioPy0UsDf9HNSiI2yzXebm6TQepIFOrZh3k
w+/A0fVbH5mojGKa/bmDC76uzyEcMH8j+lLfaVThNvnoJ7tli1mGyYB3jemOYl1EfvfV6KFqOhWB
SwZILQEzew4gVd/rDjhTSe/le9eKXyZb14tZC3HE5gGFg/kHTG3O4uVbWmfnpKrglLlleYipGb4V
4XCrOmf6brtwIcfCja4FbdebY0GbMk1a3NLu0ismEJc+tcSv+UQxys+TcZ7pDXnJ1ML4hbrKRQlM
k6Zo/BG2WrPWgig4mQv2IA4vIEXtx2S1+TMae48GZf6OjK99zswIaMj8Lj1NqYQW9DqWH5LhgOHG
gC1Yx3HX8rUerMQIcRkyikupNYh8dF3xsNIm8Xrqe29dRuoIBMb/luf6Y0wH9XdDdlKAMAL1p7wj
ng1Qy3CnUxQM471VRw1uWNf9iKvq5qLG8jYoib8zytLcJTCITXWq39DOuum6yB96p6ZvMXp3HQWd
96CSAbIOMaYu6Eo8/0Vp/J8yVf9XOdPGghGRNQeNfkqBkFbdWfDtX1xVQwZBjvlLtCeyxPzTrurz
2LcrOTflhSLsizYflrNlbiClJF6EdgxyQPFNfHFEd11wBDzVH1VeRqfEjfZ9HVivU8T67pAa71Ts
z17LTKtP7sAD2BulitdYYxn70KEUNTXOJuiDnBCds6jt8eQIBneT18H/P3NARszSDrsM66hgyNsP
kP/jBqkAeYKGTsbkGCdCo4kKu71aEDF/sTF1EiAu4KSk2D6w7SbFzM+q8/d2sqqV3oLkqtDjei/Z
eq0mTN+A4psnGxbU1AL1H30nuGb/j7DzWm4cabLwEyEC3tzSe1Le3CBabeC9x9PvV0XtzD+zsbs3
HIDktCgRqMo8eQy2C2ddVHNz2vY7U8ANgZu9qH1vfYmDIXG93eyX5rYqB3BQtPDlHJS3uJx/cuUo
p0RtSbWlZSMjTdCK5mH69NT3Yhqijzg10h28OqrRTISwqOYT9mrYeevwcGCrk11juc+jyZIKyyg7
NoqTbwdGd/A+SgONmfMiSYvWBGvX0qC1yB0VHuQCTyX9DSL0Ppqd8SXU44riQw/WqTG6i//ncnL+
KX12sbI18HLTdAyPwRBRs/7zcirBKqBQJOEusMmKwS4gIOvDe9EEqvvXmYSYMQEhsS0i2pwByXrA
wWuP1cv0PGFnGaGuqmkAz/KdVUZQUQsKD/CcsbuTn4VP6WSf8cO8hmYGCqF5cPkmRguNY16iocqe
0zHbGUENtg2ou+g0BFsoR8iewrWnXoWsaI/yKAm67yM30x6CMiVjcrK2jjY+2En0U4KYErVU83KV
K4pziZ2y3HkeNbhT5p8euUoXSeqo7PITDmV7IadGfxFnliB25HD5VoozzetaDbzXcezp68WXOnjH
1LT8NXFntG6GYDpj4AOHWU0furAvd8PQZysts2O6XR+yqC0Q53aC41ZXWriTBON8dhGfxANZL2bQ
4x0mQNfeHYjQifGcqAvUIJRk7eSM75bS4whtRfpRr6qE5l+DUVuEYMTyocFL7VV1EOl07bFWcZ4y
0fpviBwLz65grsmHRJmxM3HpliRglo6ud6jQBpmWMpzjMggWmIj9TKo02zYTcJjRNe3e6PRGR11o
QK+N0rdkqsKXtDdNYlTnajc4MET0LuXSpiHBCEZOA80AmCuFswigH+/6yASwrsjMxAhAvcTpVD8z
I9kmXhM/Nb3J7x/3yiXBdv4qhzzd6B9NCHJo6tuNEkOEypvS29+PfAiBEwTMAEuiDTYK+KAMQ/Wh
B/4aMvf8woQ9P5WYQuBYw/M1gWnU7NkGWnSy6Fl8LrbQChgFNfH90mrlR2jcfHgKU3Xvz3336eaJ
tgyhvt+yTiEYsSj8XZsON0WBRza1ib/JpzQju9TzoHsNuBuJu/v/viPZ3P+pAndtm0Rk1TB1S9Mx
msY79p+35Nw4ZKDCgNvqyCJFnwXfHgR84/WBd5QP7uhSyf59bpoDAcTtjzFJvyoBEiiJm16yMfqK
Qtu5amyLHwlGP2DU9lfObPoxB+M8WQbjJbMxC5gzKdWzW2nHueixleuwUDHJjGVCVD3Bep/AplwW
Br41xAL+qcsD7Up77y5wxYi+cDC5DUHiPGTwHnGnYG6gVriUZVtyrBhmkAZDGlkCFg7N6kXJ7Vfa
sOLeJefRhKJKnN57aLvpVrCHwMIzfQ/7iSsVWs0L2azpIkgsZm9fWcJnVLVGf6gRQGuGXv+w2qBZ
mrGXPlh2F+6wziFgFeWbnCLIIhyjRTzuLKPfyOeqAU+dQTFN6lXwmhEJzSyYH3+dyU8jzmw10R4l
JPXXa7K9z4nKwxOJlW+0dBJQNf+KHtFZz244rwq3YXo+TAOuv6Z/QUoXnGcd9w8dgxgGC3KS1naY
zuxnbyw/zFK333XoKxL37ULz1Tby/tAB6qz0nJTiQgBtVZetUqvuf/B/vuOShTlQnPobW0wu8rxP
T4Ey/iks332wp+CEaWCy/BsazchTBMzq8+0dsFUBqO0gpE/DX+tsWbG1L+w2XVRFA+cTYOAbZdK9
zlzZ6dAcphhVuQQtcN3hvpLTg87X1kHWeos7phRojP77bh0xMD3LKsMxYqA5ciwCHV1poWcV9m4d
7AjFeLOmpjiGRtstk6qmkHUZqinZQ1NleI245iUeShr30TY/oFFpt0nx83VnkCAK6ha9OjiDdl06
be7/Y4AZ29aVqx+uensYkOSrsgwG5df9nmcLIpfUa3tcC5zpRXNgZxLjuxlpJVcpNjn01I6NAFzP
NQy34IZxJ4ivyEVcrTajCekWViQyFf6bu/mfxoZ0SSqrspiaYAiX3uT5W/ycFLxfGJ7p9tv9B1uQ
upEAJAi2spL9SpRadl7GhxSaLg5a3aqpNRI8U2fYOGH+R8lRlALP4pN4/wd0ppSE9KXjLSkV0A1I
xSR+jzs96qP1FCj1NoSEsnZ6f9pSliUrS1wSk49XmBJXqxjEhJw9CBOJKVpdcz6wcgUXghVCusDK
f1WqoNrniJpPYxRs5Qd0Ha1f1uYouIbUgrNh+nuStUNdJQc5q2Ci/PXA9vacB0W20MOi3veuOjED
TurN7IXRM+6p/NWB6h/ug7yh/ygwGnrQGOWQy2pGm6FkjDT7hb0JS6T9gTVmb0UH5Md8zgOL0T9k
daiEbbCxjEHH9E0II7RYCZco8DTG5qN5mcQD+rLvh1IfsNRZDl3cHFFPtNdGUAnkg2v1x75EZqv2
dXX0KoKK1dbVLnmWIzokIhN5nxf8loSdtEDAqZGCvvUqJX9TkHStCYNEDKTCYJMPajr/mpgWHNk6
66WI0tvaJuYAPN+cOrqI5yooAbR8AtjkqQN1awcBC8suq3SWdWfmW1myVJ/3P5E7UgtUanZK0iE6
2QWx0kh5jecK75gFzF93Vyqd3+6LLqhf6jdJSs1mh7AyzDTRdZVvZsC2Bm9AY8KwlOt/TTkmbwet
sWZytUd7LU9LhDVgJDODwLuEbizreB23XcnS1RkvhT5B2yQz108GpO513KxtZsBbuc+Ms4bQ0Km7
Y+oWWBtmo7HG/yw8l5j/n2y+S9UIzl1bHu+/2DQZ1yY364eUQOnQ0vL7WYjLHcOf+bXAIDMJSvPQ
VKEOwRyO7VLWWPLBFdVWm2nqob+Xh060lKVZ/OSn4/SLtBJvYRstrI3CSZsPkyIVZk1Yn4rY2gBK
YU2KwSGuDeSmwleyk2Uj2B4ESqxlDRg6TJUAI36nCZe9xSW5h3CrXQovJBN36obXvvX/VFh4nacg
s5mrMVKUf+cCbaalz85zMAXk04YThlNk6+Xz1CJCztX31MsZkTBKtOv2913YkxRc4nXA4i6lc+yk
T7WFnRB+l1c79vqjQwjEOiWab9mnan30A2PP7+X8Ukr1TS2q+tUyr5CxG1QAwCC+kr9qdfViRjQZ
Odya9yRv3noPkJCFGwUlGyZWd5yv+y6LoLxhvqvamGn12BG+RAAzeu4jHWhq61LbPSqG5mMApDth
TAgVJJp+Jslc7GHPbVvBtHBKEJhZGcf9wEdsOhiEDEHtY1QGn71gj8mHSpsN+O8W/xgLNNR5rVhK
PYleReUTKIpcqlTEVzARug4SXBieDadGc0EQ+LmZRmAasYwr4qFTguY0Zg+t3mTnsKA0akS9U9lR
dqYbTRZTDd6U4tS4DCCHknAJBdRL8LgUnpdDwnVABAZhsILNkTvwOuSD1yZfZpc3h1aPGVh57Xjn
k0semVsuypF5LZ7D6lIiy1bulNcYF8lSkBSspmwe9Mid8TETl10PfWLRwVWf0mF6R2La7wtNNVcm
3rXoFeFRwIhotp5BpeMNef6MGii6tJH2JAnxqLeLBRjzdPDYDsK8K99quyhPmRPRJjtB+ab6rr1J
UFttYsM5UYB5t8ACEi8CtCfyKBjwb/VKFli/ydGo42gl6K/WkxoqxclQ+t95Uq/xDs5eNbMZVmmW
2Kck6wYUd5W3kX9vO+4rgraZyMs9tSzDVaB1FcyzPnxQEdGt/z5Sa0Pb3beqmbkRlhL2syTMSPhS
PmBa967GpMYCruzIcs1/urhmItXrfpAAoR+LaRy2ET4TB4db+BJnGGX6UcUMM0cvH7JDa4imbhG6
xCezm7yNDQXue6YN5LKKvGm4aWYQPTFF8jbOhMZt0LRb2I7eXs0xFZG3HxHJWwXvx5WjEJ5NW29e
dGofQqx1421ENralyQqRcDFEFz3CIQyy4kCiKbVW0xkPQfjLC+rq2e4+ZBMpT6L605rVX6Q266dY
0GkHr7NPtuZubWYT53u1N2t/uP9Lsrbht0l2cEUfc195q5lcIQ0V2X1M5LVKdQ4N7WelNePPar4O
U+v8GjA8XTDHtpZ3ZFPTmvIoFP5uZUYPmbhJMwd41NGMcSVPO6yjdveVajAXCiSExZA5qKZEAYG9
WqtnLtOaors01moocJ0hnrg6KXZtP1pm9Sb/YlNnsEeFbnnqDRS0WVvcn/dy1+Ezj+8EnU4b+fer
8KMYdDt/KYrQuqKU+ZrgFS583LBvXYCQsontV6zHgzWeotq5VrvkEA37cYS74aCgeKwRCSxgm48/
hXetwoLwbEc2DpcWsdeUgsL8cXI/0XsRRjuvBzcrnlVUSzejSF5rjMDffFBrWJnmi08Vt8EBsFrV
AvmKoOvuYJBARFDins+tRLtJ8CNIMSfSWX8sJx0bupGgXTEOyhkrU9F2pMOL0wgx69Jvp5oaTUHU
GMRvoRppW5Nwli3JccZrh73s2KOJVEe68dxqmD/NgwsIPWJvJ7kntYMR79T6+25M+uNIlvGCsqvB
PNrpjkrQss60eite4dyclHOQdW/e6A5HVphgIa9tefkHeoRwtxysg2R46EY6Hg3xFvlqGaTdjVWU
Qrp+wR+gubUxjOhyfGsEZGa3WnqZCgi7aRhmVwS9vztswbZQVOeNJEk7bvDh473JHMZDJZjlT1ZZ
Tu/sQf9+lzmpmJjjN4iY2wYQTFA6z38dFYP6/dzfR0EYsjvn3ff7Cj8pz4aQ8BlGTo742Bz6pAkv
s0bfU2ZV9WZpPbpZ/JlVNo0z5JfuABDIELfFlPCuc8yV8kEDwTbVrHhTXS5GoGF9P04/ebY7y6Ew
0/e3YHBs9CgFBXDKL7OkRQ02g5gURik1ToP+cStP5areB9jIqOVLDN366CZlzbqSPcs7AvvRaOX7
ds5EoTSPCFEYZIsmObC6fJmUpbjlq2A9ZvpM6dRCOVGz9GHsYcPJI/lcKJ6bxXPyKHaDTRD62kIR
M2aLOPIVsWDZQZ62egW1OjFwBQpQYQmiZCgemH3j6kQOAfqvsTkyzjn444geQ83clTsR3IxhI/KH
ykMenbI63dfoCf4KJKP+SdokMK79rFV7OoUQOp9Us7O3TA3spXxxMgg4nxRmDdVAdUVIfPzLnt+N
xO+/SnMiVLvQ9UvLrOHY42y/rgsMpfHL1badOTcro1abW5ZW6dbPJ5MLeTIP6LKFi+iYXrG8hybv
6s2z6mk12zYR8qoePRjOoB/LIcZp04qiLyV9N1Mv+rDzK6Z31lPbJdMGjQe/YmKZT3qmekc7VV9V
s18PSjgdSjGgkw962GursdPqHX7BjHXUWbTr9TKOEgPRhX5Xzk418y2W82qhM8I4zRgth5Fp/6iK
cTkIIhYk7nTRVbhYq41PmxI3iFCqdljJ1V4+dFZ5HVIfKGlqN/e+FZdR97uBQ9PHRMGJPl02u0Mq
9oj7RpGNGfZA0UrWFWEPmF44c73qJHMmFudxCE2mcNmj1EgNv/Ro4udb7tuUDdwyCco2E8LdIUg0
ouqDYFzMcVG/hwNa3cBynRfM86HAdMHK0EbILygE4AeaCzOyqg+Lxmg3x5G7Vgo1WN7tSAyIK/ta
aW5pm1pPsXioZ/9RVczxVGs/Yn1orkAZ1QJz52AnbUTkc+QiZIvR0POrgZJimZhNK5YXG56lIMvO
0C2X/BhMv9LUOmoCXmqBl4bS6fF8Hq/cVRj6RNO7pRXlFlLpQGiNG69H0rQPVp+urBGmIfIFbMkQ
B+9IVggJdxesDL6dOdfpGFrDvBSx8lxQ4r5qrNp4nhXNwZ9d5UplzvakcAFXZ4qyki2zLbiEqnWD
9Ohrxqh+2SpxetYnt7mWLi4/Rm0ZqySwqMVmpV6oKgw87szoka3rxRnK6gPUQ1s3PViQwnR/OYiS
rwunrRZ69XNpt8pKjXJ1hZ/+s6wXBiLJr+KstfTg0DSeuramkS+tboMfftQ8xO6g/+mwKeI+tMNF
lZgrRZ/8X55WfrSp3n3wJ/QRS9nFbVC5AMUykJKTAtZuQMDzdaifmtl/9UzXN8iP6MEyODlKRLs5
OVV4ShBtvkDJWIMRRfgLa/qGGIZymdW98lBDi4MZaMRHBSXQSUGJsUmNsFi7kNa2ND6nvoymT+Jf
zFWaNPohMkbtwHWWLmKNLbvAj+AdrwIKFaPv3pigYYtL4uXgqCcbZvJJp55dGILKU5nWWSsoQGqm
/DhLIPIg74X+qwImYw5snJps3NHor4rA2wdWq//+50EYOid/SKKVoohuUsvas5eDvQRBHB1SgnFt
fsRR8kj81m8vZZ7vDbfqt7pBNehHiKNLnd8P8k3zjnX7jtIi/ZnhA78IFRa1MAjXMRsOZNyuOweD
2sFv5igUz8kj+VyAF/lKhfu66noPaQxKjA8b8xtHkNYt61wpPr8iYrMOssljkhZwo7X+HBc41snt
RjPUi+rFw2ky3PmWWW823n3rQA+sJ7caoMNgWfbJ1PnqegR7LjCfTV0UNgsazycgB3/lQojae2md
bfrYh38pCv0hKdwLyCkQgoULBgv71Gnpsa6NfjkJnZPOiIIloSY+vTcePSOLThJy4Bv31l3I8AqG
UwYbPSr3uaHZS2RmM0Dm8B+dUVNAW7LNsl8aDI+rsmt+mi2mzkIiYXXmR9vZ3mtYOr87S4PRkY+Y
xAkalJajzKk00Lo0vb876vOvEU73Kx4pyZr7pjubQtamODi5Y4G5SjJn3kcFLFF5G7UuXsm1rRGt
XfbPeF0QSoP2YKFYTfZI82sfMncq1rh0BZ+69WYYL0OgJx9QAZOdM4X6RrbMPM1gO/2ocFfdFXQg
CIL9aG//uqspmeaeDGc+KJiu7+sBRYeBAAakUEk/PKW8DGXSnRumoiuc0f/0kTY8INCFXhCAT7PY
oCawE0BZcTTLIyR52zt2IQYnZMEIKxdmM3/ysY0YhgbFo9Pbyl4Cp9DloEzDODk4CdZUVloCXAaF
hwdnPt9bT7fVCRZPcFSTZao2Ve7+vsWHmmvsaBYgvYKuoR2pOuoNbMNjWmyWtScvGgCjQbwLDya4
lpS/pbi0aWt/N9boCHQxAvTjz8attRPJOdauqNxHKYkKdcZGIbb4yyIawn0wZh3GGRwVut3uWmte
o9JF7BbuSu7+Zz2p3AnukAN6mtdJaC2+4Z00xmq6wQ+q0idzj/FUsGkGP9pk6uAtYjsLbkMbuscs
Qo6U+GX6FSG0ThXtizAQPP98Yzh5zVhcvaHIvl9QHS5IszqGTafB8p+Cc6LWJdTJljmsQBDinJle
Gs4H7CYiGDndezA2O2yQij/4HP3rAGr4LibWCL5+5i2krYlZV7CcSPJYearKcDNjWzn3tb3FkB4P
9Hw+t0L0WYsHzTfKYx1jD2HiuO3OMI9kzzE74bDRewsKrmhBUsMNngIXspoFHW30KyRlvclAZsKF
HNgc+1b5TRmx2RzlKb2ydtAG/D3kc3GHd59EsPQ8bI+VCSubiXwyPqiT6iyD+FNeHiUBO3iY9mZ+
bCjXaYCZUqPXK2cUAAsn4kvPCPCIceFGcmwZF/ngI629NCWcHJp+vGDicWU0M57/MJjuZUrPRXO4
36pG0hporIVNOdjK3yiL5Y/1wje1bu/ETFbtARK8xD7qyByOZDKhXhLmAOBoX2PpOSdlPSq+96Tm
2B0nXMeoOVpwvykMn7FKKLazQE/kqwywo2uaKCfHcPtrEDaoJzVtXzVzvivQdd7GpIxWKorY9ymP
X8OgUC5RBcU2y9N3vVG9p7mKkZeHCvo2+shPC9tvIMsS3qbpbgO6+gOZFtFdYigRoYp598pOUA26
vtOjw0iGN8Mpjw075avWubB2Ky2B/FkWR7kYIkw/6GmSfgI7oT3VQrSYbXaVV0qpZdba0NPpfg9L
DiL2UKeqt/TTIDiwlMrzzg8TuFVyTlcqxkVX+CG+GLVF+kiQb9Zt5P3bwzBdxLrlLF2lm1Zj24Kl
wJUQauDys9X9TaYH7ur+bTmSYOyhq194+Duw4WbDG3zsqIBOfS+oSjjTdxVeXZbxWoWMuCjrbh87
4U4SItxcJ8+r85U9ZUr4Kp7HeHSpF4rzVkJLX1s9kUuVrtxf6xgJLykKo63FYsEfNtv4wqoDCam9
ypqBVjAyb7YxmH9IH1v40B9+TWnbMFVWnOe68fXV/VNrjrHERku7ShUPChWQxFSQl8ukYNysQImn
rCjIO9lKiq85kgUzROULOuTuVDJzWPqF9abEgfeoBOOLgvT1CweFfx9UxRHZ5CKabec3HGjsvGKG
1DVlWUz98wuz569iKIx33cI5ftam9gnLkmpteGZ3zH1ll2dI8YKksc9RqqTbnN/6rMTm91EgnovE
q/9+H36KOzbLl5jKa+Mj9LyVkQ8zGUv+FztnTGKEjfpRID8Nkcv/yhxtXdRjFC385mj5UO7h7ASn
OFP6jWVTSJHDRdNX0XM6Ud3uqC6sXchc6jb4TEJJ9DF/5LFJzxl3v6nCP6t60mleocpTK/vXoc7f
DQk+6sO4nyf8NeVpXPXYH5XVEnRyfGwMRsJ+NcY/SbJYtk3p/1aU8l2cGG5anlthgVL5jEUbq7R3
OjKE56boMiTWtErYqED00PQfugIIEjbIAcLkAWax9VEV0PShLtSPWI2RNElXg4l2pXUvnVDwEg2n
YKGSh1fJVJOcNclea/zp2ncFKRuSJU7ff9e4fIsuwp+KbyeXAcrcnehYFfhoUOmFR8vAr6AXvkHK
aLaLHve6i9+41cNdBdkH2ZO0AWAqQP4OzoLyTHoMUAae00o5dgWsuCUA60vfu8lJw1TxscD24hZk
2IaYOnOJIPxDlJF9NZIoWUqGO6y3le42yodh4AnA/KY9Gn7xnEL8OgLeE+xQauFXrmkveDfXz04X
V/s+n/wVkA60rr6keWd7r6NcP7piTCtPjb5ZOo1lLqXSEhkaWh+huYwbnbYmL7z1lFSbvG0gM/79
QgIuyaw0fR/nfrgozWDvGrtwV1Ior7bjtAzAOY5avy997EisgTbA6VzlJIfnhjiN5keQivKIajt7
hoc4rGHqkhYrTlO3a46Oha5ltvNzTX2AANufj7imFcugAwYxMAFc2zn9lJVicWHUpxivmYwAjjDe
W1O3p3Gzj1qrwqzMoMBKlYJ8SJ3aPsojvv5ioeSZulZ836hIHzOwgeyb/z5UuW0WNnSOsffzQ5bp
KA7Z0dZh5CvPU9jw6VK/+KWRBqN3/a/BccxXpwseJyecP9AvNMsqbrNHrVIRnvRafJrdrIcuUvXr
UaAVmZFpR6fEFKUXp4IIj2Nuh1+YMMMAyV62Sapc5ZWDBENBesj8TbF1pqnwkqKMDVIviDiUHITI
SYfjiBSJ0I5wSR3TPtlR7O8bQj3WSdQZn0bxOET87VpDweMq28uBvXwgxYxwRD33tvLUs7LgWvfp
vhYipiAvHrHnVh8bL1jLn4xlj/pYegSLiDJRUf1sU2f4z6Bvx0mMPt0YQ0Jeh4E5l03FkTeNes4j
3NexSC/gJ9DW5hhNvysB02tliIydlnqELoMEG0rY/4mnLeJsbvNOyx4jaNcf+sg0Cw6cttf7WVm7
xV2wbAr8KvHsaxuMe0nfkA+qUgzkQQXRtq2N3fcMc4bmQrySsa+bQKygo3dOelVfY2/qP1q2Vy2t
rrXew6j6nHAv+40fzoJJwvQ5ghGstbq7spAZd9DYMuxiVeqGiFcDcuo1C+7rjAWLPwnJf1k85Hwp
pykGFZAEgL9OaaD8Xdrp07L2WvsU9vkAn3tUXgp/OLtjuFDGMH6W+mVxhnghfnbTfH/f28i8+uhB
KvdFVHsrqfiu8SAF6Le1RQkWtkqFOsJNpwyK5fxbejVYCcERPaRLFYfWNZ7gwTqS9Amn8DcoCYnp
I9p0I98rH/gy9kMdlxerBlTEIQxkVnXHW2NpexOwEWIbZ4kwU2sau8YQ2q6WSVJdarGKq5k9XcJq
uJVkfzbLIY83hWsbO/bTn3fLNEk/qzsArjbAynhM7p9a/uzJmVvRiMU0OPVwvq+pQWpoN0/TUPE6
XkPHxY8JdEhjSPmKFZyI6CmQCi7L9z57kxQpMX6T7B447Phwjph4QhoSIsZIoFT42Ck68L0OTH9J
YOogbs9ufatiAuLYHeYMVIZ6YOQfDPgAMdmuIEnsEPtWZ+KB2hVfW4z9fz3gm6pntxRA+Ya5Pp0T
xqyrhhZ2IW8OoAUAS338PmUaqe/LoVhocKnXMTUZyLUnMDp+mZQ9+Ya5i77sGrhwnttsUV3FxEWg
kJNGBZGqRufC1t6Bg51v1f0w68q9DmOEF+KsDKE5L8z+psTDuP77aGri4RbgpbeeELp4fok7q0Ab
8yS8wE5Sj3FaTKCluHRT8biwNsVMGqeYhW12xY3OvL8AyfVwwqrQpikg56pCJ7/NHZ9MNRL/VpXa
ZZ8BRhme8JVRTJBbxe2dxznzKypUrERIxXvqUe+T0Eq1Z/YThlQWDqtkuv7Bfh7w3lXe08H4aRUU
w1aGWR8fUXrQpIM3c6nEizwa/B0ZpcEx17V2P4kjxWRHCRKInfJUviDfMvVtu6eCCo+DOPr7VQFr
3v+B+/u6+RU3YQ+cIGgefGPEXCsO6VsB9Qg95auIEWv7C/rVbmeh41m0YA478Eiin8TM25zsjRrN
wSPaiOHpG9gcGTl7UjPZXf5jC+UppXzU66T9HQUVdQwyKbNHMDU2SKfCDMKQ4hNUhfflk1yQ0XNb
Dypuhw0Z1/Kuj4Yi2GteGq8JxR12Bpl2uKtR9Ke9+uQBVyF5acE+SNz7I40pzO5mpf38S/PMYUHt
/429tlPxlgwT9goCT+sZnrxZbfyDfA3zD7ZX5hQ4Z+zP8Qk3LGM9ZG4H9wLi/WByrUfgtWdJvAcJ
oK3ApbiJnXlrd2qzqwVk1xt9+qK73Ws729nPcHZ/DoM9Ibdv0KQKqDvr603HPGxZ6z2tpnxSJWdR
a7ThnIi3eODR3PZZdI6n/uj5UfY7yMYjd3j2u/HbY8KXdlc9wnFd1U4IPVpYwlR19dorXX6DvB+/
Vpgii889luOr09cZRJHg8dsWIlDxXvIfmOLqRBXU+iEurRy3FjaIdgKZDCOLYDQvcd61FhKTwIlT
bjUKteyoxGH5pGAlhbsiM/Y8SRHeBwxR83MSBTl2jT0mFuInqzEQtcscTPGi8dWYqJ6T+BGUFaWe
WlBngxn7KQ0ytVl8Dty8e64Gba/NpfbA7f484kqDb3ZBByV2/7IKo4M7UGTIdSbC2xRDaSZ9cmXH
dYvAt3TQ97bgmw2mU21jrFxWT37n6W+hHtlnF/LXohUDX/QCzqomgMMzEyyMYTM8Fdb4R1adosTM
WujmcGj67cSEButTHfK12HlDpYuPcwPBmHGLtrKiMd9OLpLI0Ez3cg+TZzb7V6fP+tnxewWLY2Il
LQukMXGTL1XVkj9uyuQZbhniN+NWx757wY4FBSD+tyvLo2x0WzW6GAPz5nAkEYW4mbLWm68InOj+
hjGrIpp3Bs//8w347jHQHs39v96kaCRrpO3//q/89xvk52iMLDi3bnik3Y5PA0jxosJz52M0dUwz
tFDQvdX5yexge4rnY1tL15mBTTWqUPOtS/BIEM87MdOZBvOVLUPhdkm2qraeHM17wOyVbFiWkiia
m++Nr2DgMkB7o3UUfeJY2OD+6GpnVQE2hSxxSpwaTfVka0cziii7fTc9AczKr12xCEvElD64n84q
EzOLJAa7GrNrkkIAq8V8Y9TrS5g7BloJLG0Mo8e8MvDvxZ3jatM2L7Pv0yz1pm3dtj+myHcWdqBG
cFTcYIlTTv+hut5b1IXjb+QOy4qUyXCRMdRJKoqpaBpJuVOMYyPsHiaLTbLSChcDhsinG4YXmluZ
99ar1rmsLNwiOudNTWPvxWu1hnBRBi06N+M1iZicJjj0L0dU1ocKV5ZlRWrdo+VZwyYfneQUQlQ8
hn7TbPljWLcuSU51XsBhkrMF8ncrZ/7UkLr5XnuSJcG953Ns7mdiTDGoIT22NNtXoxvLQxXjmEYX
3FzamSZLjpSMysA715uDI3zDZN2JWaTrLILKMvFK0sp1nzsj7lz8Q8Tr0e5HUbyCap/B5U/DV3lE
qx98H9FxU/3jwFDTvZOq3P8IofiS3ckdMQ/lstXN5pfeQ8FFxZ2/zkOGML38VIcCEBfGdX9WsShT
ijWSeVRvDCNxxjphmOLe5EPjuQQDY3TkGkNxzbT5EIx5u2hG0Dm5vyD4VuiJ3C/kTYg55as2zYJC
MordzufKS4z7tTIDo+J9Yr5FWJlPCpcJDVJziNwsvZpj7y6TuCt/IGtbSWsebBqiBSZt6jOZ0+YG
a55l5gYFnvJCd2uO/CYpIbRLj3Z2k1UIgyVZuLU9lXAmTlGT42XbGSgzx/KpjZLsp4pNKH4NuJJM
IkWgx+7m4FtOfV8IbbuMDnNnfJ9aTgW9SriBR6ryQ4mT5EG1+MDKVDO/KiidOwPQHy6ZDSG2OMut
Yy4U/4AZBPJrsXIXDTPSxIruPyD09J8u47u704BfzR/kjNrMuR66zNcID5hyuFLUTqWKGA8Wa7eo
89nalzRZCHfUeqOOoLX3D+VDNklGkFG5iBMo3x+jf56mBQCjQmh8UIbRZx5AeFDiOfw+Krwzu1D/
wIRTpIb5/dXyYm2HGDPft7kOUCtwMRMGQVwp4S3RSwWsYH73hGpa1tuFFdtL7jTIwmgFjN5Z/9+y
BZPsvP+IrnP5plzHQEhkmyrqYk3/l2gBeypbNWy/OqBHfpumwB5Wg0HsTA7Ax7j3vwg7k924ka7b
vsudE2Cw5+BOsu+USvWyJoTkhn3f8+n/xUh/5bIKsIFCgqRsl5RiBuOcs/fa8VJqiq1IU+6YY6AZ
zTBuRyqDqlJ9D+07WkH2Ro0HdYmQ3jinhPd6G4yzEfKK3zrJGEiJpsYKtO0tZF91HIIsVaOzhoru
u2VGu5p04zdGo48TNsMbudED3OkeYnd4k2dB++YOpletTaYqNnr8rfxFgom0e5q2f35jNJXswN/f
Gd0mHnAO+tBQXjnW7MD6l2GvAuPW2rEnDgUN1FWtj0fpLhUh+akEkaoH3WrtS5kljz4/cqpAlpNm
FSR12eqq9NJJAb/pinoldWCDpWKeYQ/ymE9LpsvDOo/U/iKPYhFArvISQdsJKVyVElamVQkdRHZl
C0LA3BsPUPEiVrP6wYZwvwWp7rHhNGmdUrSSGeZODA1JHVXVqNzlRlSs1W5yVvqU6yhBpunlCqgq
9LEGBYoEF5mvE8btWWqvf6mwHSW5z0TVI/XoLo3rrUbDUO/llGI+a5xavb/O8jgzDHPrROYWtZN+
lJMntYH3nHQgjGzqiNygmz4TDktaCxAU4jmAk5pO0edQmVY7XS0ADlYdrIvgD0ezfyX/wdgN4fnq
f6kGgj0rdS21q7xNrFMMA7UUQWRlFN/kN9YZNPPmM40FiX7NbEIjBSvYKnHkbF03C/e+FbgXtntk
ECDBXxiS7SFA+2Kui3byX8FiTEx8QHDrWIWImsty3PQiJb/WrhFgDFQdaoWsehHEtDGRmuSUTKo4
y2FMVaIfQRvWLuXppGvO5tr2N5uJSBytpYUWayO0BUM840nYSI2rOeP4Jxgd1/HDEOH6KlnvXhI/
20vhSEirFohDn5yjsCRZJMI7M9GjuwwpWUOSXxj13mtNC/ChMFJ76UZ+pzxMrrvASCx4HvjxVsLo
ykY86N7M+rR0EkUKVd0p0WDtlCoPsHgrUGs93flS5Et1sMk2oayOkvpQTG765g0tqU9GX1y47V/x
AKQHr/ePktHC+lKfFat/RtTxmrDrPeZV6C5jL3N2JF5G66zv/H03SyxyaC7sbwBbN/pFrqpNqq4M
m/QT2SYDerbSNT1cTXrR7hAdQEM2GFpdl+zcfR3xT99Patyf9NYwlqrtj2+qprxm0GkvrXgf49a9
DesUbrRFpxCRoXsb2yjkyXGu/KWRiXY96j+XDlVTvxHVG/1l7XD0/y4d2MNczQBZwBIi5q//a+lg
9zeViHVtRn0E5qKSn1spVoO402bGkfnBscncs15h9mkwEq7kwhIHPntLL30w5+vVP9dTrqt6FO4L
BFPLerKNB7fMNPz/XXqY5vUYEcKwM1LRL+FiPDATf685WHaT62xyOSOMVUc78aGeQVU9sJ4pve8Q
yi3McYy+4AutFr7ulY+krOzlWU3xc72e2IV+ZxqkVTZh9twNwtn3jdkH6/k0c5V0q3lQp/6BYZQ5
Klk3iPWZy6Bf4vmlhAp4Fqh+C7UB+dlBu1oUMNOZMhMYNsZTsZK5HHB64P1dJ5j0Jtxyi/LC/ugz
nttWNn1zYID9fjC1hCLNXxIc2HptE0wNHrJv+VEzv8mhKjYVKD01+ovdT2hzpmuejD4BSd/+///D
z61qmu1awrQx1NjCcX//HWddI4q2aYZNztNuq45NsmVO4NzkgxL/POI3x1RHwZw+V8qksBGo00/3
8iytJn2XVBNpN4bnrFArEho2I1UDkxfFHaxjhL7ENWfo2yTeS2aDK18bx/sYz+rS8ET1KlzzA/C1
8k2lKeXiiaQ9SdLs4Nflt9Ztf+iiMV+EF3/UmUpQ3tjd6TH4PKWthmNHN+TIENTdwJoa7jQ/RlgZ
Fdar6QfPiY2YY7RynrWapw5HNPjpqtJrQeZPKoB6kD4+72VjA7k6Djrshz1VqRo09+YIeNRryDna
FEXyAo01X4VNhAEI086d7IHIa0Wu/XBZdY/uGJyDWRwuR+q+SJTFtatI5wstbDTnl8dGwOyNI/Aj
MAl+v3b9qm/qi7LAFzmYCEm57ca3LPoaGZr7ak5DvpOXwfaepixyLdQLw4L5eDITRlXGfByNiv7z
SF4bE0pCl6C6U2Je3KiLH2oU8o+VJ0i465ieyNM6ZccIhydfC7SZ4EW7Z4yR8aIXuf8mj2A3KV/+
dRTT4Wi+yDanP/c6ZYnTlAq5InZmIx/iGqac05+3M5/vVwzjjmHwn2HztFZty/m00fN8ozIaSpht
kobechTFe8vs4cFPPHffEJWM5aLQ3qbhYfJzA/DGDCCx6JppJfr+ovPFlyFQl3acus9e1RiHiX06
hVcrvkSj8YOUYqBxcL6PhGW3Nw6kWSbT3nmIhwHGtscuOU6nfDeCK1GYje0US/eOGjmyx95sp5BN
BpNVvYWBi0npIbfL5DI6ZKnMsiP5EnZY6wZkiNteqS5hr9rnZHSsdTghZEN6EG5/KhkKprhW7E9r
rRiMnTk3bmL/ewaa6cUpavOAWYwyjrQYfcaVCTNXt4zsHTpKTEuome8o6NHlhjRFy7IUl2uzMIqY
cbJkEgiM0eUQ18qNCyLrTH3SLPqYUgwtxhyKkoUPtgYxG/93sq0GM34WXnanJVFOaFaZUo3m6arO
6vzWRDu+r8022uWDE0K3SN+u1kwNT+NCTO1rPJsbcgF+ywnRG8tTiuuSMqzlV5gEL8RJrShkmqck
sYyb6ob7f4r6G6/N1o3smc8vPU4B1LtzZN3PzicadBxM8HlXrdXs0yx+Y+MONmym2deq1t4RfyNZ
9lWk1JS6oLFIU1ngWLQvcvwFYtAiOKeAnREwXfzzzWp83no789MTa42hovmxVOdTnnZLMZSG1tjt
zc6wzlo0t1wrZ6unenAxpMXdEGO8vaItQz0s1soQvUpvhmK2AC+QvK7oSPvLq4WjLCKHZ92sIE8Z
lB+vUqvrKmWSlMYgq/wqzKjYSZiVDzP1FAE5kuqbShl8jCSMSQlTWNGrwztutiJf98VjHUfTvZTb
Aoybk4GCcSeFtxklDuLJdDMkek373cpfisEHRO6H+SGcT0Wf3Ns12zhrKK2HP7+B+hx8/+vhRFWn
4ck3TE0lL4hYOe3Tw6kPGM4GxZgfikC/RMFIjBOudRAnLY7nUo9u84kCwAaMyk7MrHe/PJZ6btbo
oUlK1P2OWFq7Pf8KYelneqvFY2+rt/z+q94wF4WwlE0E3udgpcZ9rgwTVW24vmI7AxBa+7bQabyU
zjRd+IT32wCX70oGA/w6lZ01xg/58s/vhPh8L5GZqtuaq1qmyaPaMPVPe7FyMJtGiQP72KYkXVy3
Q6PShaB35szvMQL72YZo2yKI9Dx9bdzHkFjWGdCgR6QYgJdcffgeqUaI+EL4O8sq1Ud24o8xaQR0
CPAXsV4wexo26TxnCmauVFiKaOXG4VuVoK6Vl+QX7cAjNpG/FEztPIia3ZKdUxR7qaIqkYUsLAS8
x2Z+1kQ9Kk8m2RAtUvVr3vn23vfJ8GJP62PXhPpIAItXrJmVZqtqZsBVMw8yaRYkoYwXecUa4MOh
L3zRsGIefl2KQhUlOgRt4gUy8uZHiNsoG6yTUWknvSgPdZ/tMzdmjvqPKF8eKaq5ua60EYM2qSL3
hyS/rY5+aLOsqLb20di9Ed+UZvAlLdzqFBjTzxdyrMj3GCyEWpZfrgkXxa0+j/0gT/PT6Gr/EFma
T8ByswjhSPgIVENt1ZgBAQuVhVuvjV+DBJhAVSnv4xAilqm2lNLTDxbTrT8fjFxRUJ2d09EeQXUy
/zP9cAmLvTjLQSCydPIHmwkrsmq1twxjiVJESHhCoQgalXzmX5fMKbsLQfvddTkY1JQa/FxRY54z
i7aybCwSljiVFMwu4qQZXYqnyyEjnMXADFCRGJHu7XgcYlEQ79e+WjvF4c5KVeqz2cRiu2V1ui78
aGjMdRVhIhLms9Ru5BYpO3LdR1rb/e3D4fy+0M6bWFvVNRYL253RRNanhVYF0dJgG+o3LpC9XSqq
zWB5/pcpdnRwsIO1aNmRH/2meIrVejxieqjv0F0kK5RJ+apqFeriUquPzXxUTFq1ZHs1O6M5dUje
cJdmNK5Uqazr6hQCRFi9Fo/p7HL1h6Lcql3qbTHmKzeZq7crtk3wiytrVwKPXeDz8e7CkaBkEDbh
vddqxRqi9r0PMH0/ea1+CEwGtvJIXqP61g/RfM0fRLqgp9nQTWf0kDuluarozXPPNy+9GXtvil2e
cHR58dciM2My5P2ewMF0vCF9AhDMPBC7//RltcMS1OaQQdHUmbvMc8DZQeI9s30r100x9Y+JMKYF
+X7VB4TVbdCEFwX76JfWpkUyIdWyEMosGLe79/TeOyBEg7lrSXGV8kQFHcgqSwMs8rPERL4UguTD
CAC+7JLGeBNPUskQwn8YKJyo9b19QSfgMAahSyX988MXU0us89ooHpEC624RHJUw0C569FWD0fKd
wJ/vbRanL8NgsbWHhnopMNlu/QrTSo+6cleTibCUSsFJNKR1uxgvskZL1rDIviWtYd86hvNDFvUV
1KcNt9ciDHvKw5yZ2qgJ75D1erfHyMaRhtGCAt9ZODmAAwsQqIr/9QNpMy2MCSMsrIhuR2wsqh0G
exIpH84WCSlqglylHObr8kxez1G3T9jEbYAAHrPlWc5UD4/0+8cL2yzyThgBehBNd3bXm2v5fTKB
Dxchn4m1Ys7KzKREcsqATTOKFIcBdg956vjO0uvKbFu1GJM7IFPBWgUutGtbfMvyW4vcul839K+W
UWOnNK2CYZ8ccgCYP8Vghb8qxlh9rAg5XIStE6z73sPSMa+E8iWZF0Zz6K2/fKaN3x/9fKRp4qqa
o7sOfQdDGJ8e/Q0zSCE6YkL6VCi71HNitFHuQ8aSBBrG+uEos1sOb5SXhR9iylQU9gohO30/Ymuh
N4KwWQh3N8BOBPpEYZbU5Y+JqcaMe8zu5P4ceUJ657jor+b9ua4YK62NrLMeqmDIoiDeSCMlRY52
yY1xuGhhpV1s5oU4zY8eAKiTW0g+XoZUQRKZ7JkRkDCM8WSLt2lpF0omo/2tMCzl9nqc4CH68wZB
boV+bZV4vyzIbLpKAU8HnG9hpvr8q1djtzVhmIwrt6qFTdfQSCuBCv8Rt+31YL6i9i0JqSWm5n++
XoX1y1BZwyKy8a0ssLZ1kGvmXCU59im8wV5Feo34POm/N4CyvnaCWXuk1k9jMDxXPUaxezEOj7Kz
FVtzb8qsje2ff7r/3g2Wy5bI0VSLu4It0KefrrGLOjY83dzmjc3ou8YG49cjMaDDFH7119LQgwiG
nN4hnm7q2mhvPLUulyMdCGjAWqPoN3K9CZr8mzGyvYXsQ17EdRucOd0pK0d1pfh6cS+PMoga90o/
W6fmo0xlGCkbCcAmTAQEmblMp44pgx59D8hLW6nccXd6Mh7op+BNMvsUVnkcvaYWAZ5Z590nhq1c
cg2ydFCEr/Xou9uQ3+i6xXH4Gs6e/WR2m/35jfvUwuO2sFUBM1m32DxblmbPH7N/3RaNMmIQEzFy
Z7nwZoHO2sX79yQKtDhuOV4K02zB/xcPCDXT26oN3Ts6G6wjabAELduuaZP1N4GFSFoeVW7fLCp1
iA5D+8oUsHrsan4qx0dnp5TbNFJgH0x47Ww/ngCbJK/qBLYhncwcCWeKpUXrbzrPW0kvK7W5vt5L
8IWsYzGZWyyG9YO0IahRcGyNOrhFK2QRvEjCrFHn5b0PVw0ThzF9rSGIZghElhZAlZVT5M313+2I
MyAaO2br28wJKZ52BNPm3uXkljVmHT5ajNoeS7v82gaVtrzils3Rw4cJNXqrFL6CiYRFtTBiC5x9
r526PHSAucflHnVYtok0pq1yAB4mQlt7VpUvM2E3B9IK9YXsqiiDU91HTMeDWW6KtLj+y6deVpC/
feptzaQHQj1A607TPndoRQciNxpojEPXKE9pNg4nG9PG9QiRVnUYTQPF+v8uFVpWLarITyEg+9VN
HiBDl7+HyfB/JA4mL8v7Jrf5Zqv7ux6353XXj5Wx25No8m4ZOVod/Ok33aJyR/ummV/k1Qn0ylZD
mbTomTTcsjS7Vnwr98XSoGky/AwLc1/jPz6MlqvTBp4PCWkUSD08WuaqdkqmQX/PPRsv4+R+8+K5
MkmS8TGwQ33jzFSq0s2Us5soyrJVoPWHvrGGm+F+m4Lxm62VNgi3aFoljrCODFwIJc6Se+TX1hGs
vXWsDKCaC6swiB4JmHjaMYmsDE/E4pecz6nc4XpNbS5BodbvWYGiPe+d4JUM4XrZYK14CCZ8fAJh
2G2Yg7BGG1IdUTjQUxpz9y8roDU/7z79pm2A1JR+dGoN9/MWN0pdnxkZY0ehtcpWsoHMjuhoQ+3p
BghrPBqzoJqnZrVSo8hmHs2pMpV0Znmsr/NGLy5F/ejO8q0ybQf68DN0xxhMe1O1bFG6gfH3THHw
FKpMp/Q2o6+qT9CWrySRJtZ/RLN2wEBtfevO47ghHOvnJCxoFMIt/aZqxAlKPYHl+wdUQfODpJrj
guVL1Fuv2WS0mzRq21XZMjTvHVScYIPGM+yoQlvkqnpD5By3bT7GN6qFFmGY/eSu1qC7gGYDsxcH
D+N0t12SItkd0+lrmPXuDxH3l1HT0/dc89GM4b98Jpg0XGVx0d+RKZJu9KjubmD0ujug4+Ffej32
f/roNvW5DTBPNyzXNj4vtDRhFQ3EXLzNC6GtyhL7VR6JfB+19ns0Mxzki7wOwkgZnh0H48fstW8H
pDMDtigcZSw4+NnR8ACQk59LnDXLEnfBi+uzVfdVQIRinhXN16fCOYduHB/soBLnkrD3sx1r6jkt
c3BbsU/k5PwFeU1+1cwG7SYZ77GTq3tbpe/jz14cA5xUj70PQDVJVGOVH8xe8+6Z5nzLhBN86JYD
tAjL110bicc+G4miYZ78iVPd43ci2FR7xPDtbjN3Ym44CxSA/PZGG6/6anC2sulm2EReOxnBXfI0
MsxxTzIYzYSs3ctitGhxdZRKlJ3LWivOVVw3AH788S8fKgmr/f1DpZPKoDoMxyGrsYr+/nSschTk
Wi6iLS7d+NzOKe5u5esbUBMkeMjPR6SGb36mk+Q9Twoqt/jado+S0CDNs2Va6KgW8e/rTUw73DBu
eF71B88Ik6ViRv4KaQRoWJFrC8hG4Z1Toyb1GLv2KvuEAYPBS+ySfq5mY7HnDShe6P6/9VWh3pq9
YApSAAEJQzW6BxQ2LGLGQXt5Kl+Q+UMUT7uLnSbNMofCs/7V58BS4d9sCQQ8Ok0cnmV/bxIldyfd
mw0dxuS+54k8Q6m0rT/YyVPV1M8AHEglAFx7W4YToNGpZfPA7f0i27kIiOqz1AdIrGWpqxdkT2Iv
z+R1GgU8CJuk3WY1s0wLHbi0gEhpUJ9nb2HGvLnPR1dsULsta8AB93FpvbOlyM5yllro+rs7sYcO
fPNV/cDzaby7FQlhGrinQ1Di9IGl/ZdRmDlPDv51M7gapZ1Jgw32pWFCNv60VfKr0sgArbUHfVPY
zUOkCGgUtWMezRC1Ujt1eEsqcx25Tbu6AhbkOepPksB064xFelY1tfZai3rnNq7jTSVq5+jGCQ3b
DtKK52UfQR6Q7TgMb9KYN2NmhkIdvtqaZSAycgj/GuM1MGB916hF90D1g9oymtKvNSK7MUjfkEVk
KIGIZxvoiTwMenyvWJ7yZHX1SpnAnXlNzP3UOzk0UjLht1LrBPhlXHaxIvbm4Cz6Snd38reCi9bZ
GAlzdHmaEIByW778eRMq37nf31nLEYag3LLZwf+nd2kyBHcNo9MO10SRGMzYsrQBuyIlenVzX/le
u6QQRRoMVJnsHRczuMS2KcJG8qn+OTIKsrm98OWam10meozsoUu4l384JB4eZOu85flEOzhVcM8L
EoPJhV74vfrzKOAaxpJ49TPAfSDAOTDzcO1MufpmAsWRVQ7R3eXSL53ytukSG7JJhU3GQbhtCTUD
OjIRxt5C2zP1nRUYsObml4Co2JOn+XSOdNcnjhkgJDQ8lFUW6e5WNpzkZEIfRvVGs6Kb62hCdVZ5
GiaMl0nKFjiXj4NPMJANN3gxgTwA2mPHd3RlnJ2Gv3bOim92OY/81ZAo6UW+FF3yA7coMk6lhk0E
8pqpV1TfDg3QH37450rJ/VOQCOr5omk3hKQCIm1imFpmoxztuHhWBxILU7fWn9N4HvtkJasDU3bL
jt2FyeK9MKkZbhU6Iqe2Qg5KUpH7/uc7xfos43LocWvUd7bJTscS4tNnUHQ1AREwyQ6W1+cnNJoh
DOtw4ehNfbkSf69I53wQ9lGi2lzGWDeJ2aZ7z9ZPWUI7dpRFfptQqFkM6VZXOGbKIAHpYqOu6txc
ixSTr6z6B7KEyH2gizWQOUNDtRzQnuLgBe4+Xt3+8rSZT/kNV0tVMau1Wjr6KkAVeC+PfJGG9zW9
3qUQwaUAgnTFEjPrjy9QX9YoZkfwGF3vsdvqjGUbFvUJQzi8ECvn/0MX/lQMcICgNn6DCe8+IFlo
d2mZii1taIPEPJgXjaExZp5pnFKfb2WRwo839n8pG83PWG7EdDwZaSZodFUpHT89GC3TJeQ9Ibke
kynRE0b63GskeBjaIWFr7tPczwGpafF7UcS8yw6iC8e2U0gkNBc8MxO73ItA8ZZU6IWzap1hfE39
DPAjm5abMXJTCg0Er/MG0RniN2R6wU5uEg2hJPtrca5VJFWMoUFORIufK4Ws5bcdMjnNZPnkuqei
s0ArzFpZecj0O/3JszMCa+Pgh5zE/HOmeLG9tLDXHqp+co5Th2hSLnjypSubDTTR7vjnu/k/Qxvm
V5ZmWa7hok2kN61+amLpvtppuuLVBzFiaoo7fbwf23gtZrRB1UX9jliM41XPpmrjc0RluivjdOVZ
afnFL8Ivflx/Gcbc/5gPqJWgayRahZGJdFhymdjbpzmRmIMumNHOurp5p5n3kHKQndwrXlofB9at
W00Q80bMurLuStXe6hmcM5Xxy70JImCHj2jaNS1+uTAzFDichIUaOptMrYkX2dD3i5z/19Y06SEV
ba8uOtuxTknk5C+BKVaZr6ePUx9sRpU7dnJN9zlXvkctFr0JaTQhOgT3lCBBo4CHWDGThGsTiJuP
ksyTTrkx2Yge8xbY5vA1TsJloRTFybQ6scFy357bIXrT0njY63rpbLIsbUA6lvZ10CtXUXd4N4UB
QphQ38dBOfp+CI4jh+un6jrGK+U+hg8bhEJ91Zyy2amdBy73KRJQSvljTBYjs8f0X7X3WLLFPVCW
YdWq1KNt3aEPlN2TCV/serK86aIq/ruPPuo1gD2x4H6/z7XSf7YL566em2RD/whs8HvkTeolNK3k
jP6F2e+8Hx75NC3YdC7dgoxZBOb/W8PrLGqPII5P0rh29bBVajCtTTACC0U3o4syml+U0tVfOvI4
seQ3iCOJR9gO2PSXVtmMNbUyWUZpUcUntfxwa8/cI4nERNz168xLFRLCx/gMauHfR/2EnHC0S8HU
a9Yuzi/w+tW/7LD0TzssmlFsrHCpqIbLmPY/NSxjR0Uz1SzZ6hMpuW79NnXY+d2o6s+RJ+LpOVEx
I7rulF+UHIeYMRjFjaEkwRHWlb5J86F8qF1cbpNV62u9FANOHAuWakoOkKro6KCJxtRyF7ZIHWo5
0C+6RxsG3/VPF5qSlZtC5X6shRWeGofoG2NijCZHU40NV62iX3iQBuOxiYgn+fKXNUH99Ca4mk4n
2BWmwMqk2rYzPwL/1ZHrR2sS5hiKA8VHcBsXVrshtMwlmMJulrGi6vFNritPDRH1Z9z5AegU4pOD
ws8WUdWqlzFm9KyEOa3utL20es48T2mCr171NVXrbqk2wtmNaTheEM7lh6xy30TVjBd9fqkbQ+yu
LFzkW+jsGhzNafbid820KdyC7WHa3sQ8oA7XZalyiHW0qm+zPQEEVHFAOJ7f4UNXF1QXyo4Cs9/O
+6zByt2zV8Aiykf9wTDT6n6AwXDGzNpeEVDxCCupyPx+37lGtCrKst0O6oiLOE1ejKbINuXk/UDd
Z5L5QeqGShDETjhlvSzofi/SUUGmmhnV3TiOxc2UtLdBUO+LyVKfHDiPByreEPUPwNX5+jhuzEox
vqIfOPdt13wjC/xcA+d9cGzeyrqCPF3GuraNptZmR1y0LjgiNJchTd2YSu3DqdDJBipeGkOkBGOp
/d5R8LH7CZKzpmq9Zes6zk1YTNNPk6QZxAWZPi13FfYklp+gSdExf220uYIote5bXofDX1Sa+mde
v8PNpPHCzlpT0UV9Enijx28tYjTMfWabX4CuMnbuwvChnVApx9O0MC3mVRragZscaPLKjRyxixP/
IFTfOic5ST+Fp0fTFu6ltgkjdbrhWfZDi/IfijZ8SOdGN8bOYT5jVQQBijdKcYYPRQsI/LaTeIns
3DkVYCEgvSEc+vNHxpSznl/1A38X9akrLH44QZ2uf94Vtp3nMxZPggNRPWSDmczdxUR/eqXiQ147
qTKs/THrLrUzWcuorZfBLNV2db9Y4HUotplnFBs8JROQMLi718grnIPxEmdAs9LT3Mtn/2l2lOed
mcL2mLPjeYqIjY2MYJmwP9sY5jRche0lD7/llNrOMqVi/8XiNq2PAlbLnVm3IEOiXhz5qAxLixEu
QPhTM7rT44jvfSGrHhMQXJPpJ9ElxlJa7aqEHAFZA+t2Q65k5DpPcWcvBiWIg4XZraXfxSbk1ubD
/mSN2lsG9/lgjK1xVmZSThEa1c5kr+Z67nLMyxgRm8U0GTcQyyP8XD9vBqKaunk59b67SXfJLCWz
d9RizPQ81+TDG5aE4vYJzbV+xuYwdW2Qwm7ric2G/COToAGvFTmZh32hP0VjuvMEyTdWF/HInucB
0G12tHj3jup1L7Bzvudx2b167Hwuhc3ma/5rI5GNJyuOCirrwdiK2A7XMiXEmMNBivR59MzgIsWW
jmo1m8n0VzhYk6VXVMGDQ1sI2FF3QwOJApsFoFYdIOohUWQze7wXxhcrGt0PPjfmEg3gPlBEjeyy
q+/KqnkqjHaA9fDz8lWdFasKYt1F6Qsy9mZ2oOqOAwG1GeyvagDxzEtWmiRf9UonGHXl3tKcN7Hl
3OXUzRpp5xw2+4/Ss/8Yhxm1JdxFPxbjg2zcxhif66zqd76fW5coz5ZDFY/nyIiRBjpM4Bz0PGev
rPmLxJEHy7LTym5jUTIsfESG/axfknKmvP/IPQsOrhk5B6dJJoRsI0s2AB4SOgIvMRby8RG54yJN
KCqgZxs37AbXPkPOlVGa3UZ6LCdmpr6XPxE89Ci3pw7xb7dJFj0qVdOBoIjcj24m9LJLykHC2/1S
RJHoVtiMunYTJYQ0NbH9oVfZ8JSNTr6BWBge0ki0V1R72dbRagqJXXRtOvSOuRziNr8HHqYsEITr
H4i9lq42qodI6RQETbSGxlYp9lEdksEhO8mmWt4ItXQ/hLuZpro8SMzX/O8Zwq8/cr/bUy8bjAPr
XixhSuOxsKYC1tGiR/28TQPDXrlUJifUne6H46b5Xjb9mjy4bQNyCmk/7GVOjlWSneOXZHnXuXV0
1bLaK2H3eC1R5m8mYwNDk3UqN2VG63Ay3YOcekRZphyB7DyA645OeZIQ/TTHCNlKS4RK47Y7A6/t
nnhhUOOc/fpjCivzwtTy7qBYkX7pXP/ElnaJIzz4ntfZAo848lMEHYuhbuPloNnOh5tnzo30pFh2
dQEI15wyNosaHoWL1F3EkwKpMkacX1RD8jE2B6NKrTX3S7R3/dbZ1l6urNklpdS7PVEDqI0LR4ke
q472i1DGteTXtnOGTcvYCMhSBRh+Yoflj6wh4Kxo+c/hEyhLvxeC5Zdtv8/nFz0ZWHHqnyc/TpET
CqvcQHJP933k/Qzp67mhtsVoQm+P8vhUK3zXtmjGK2kUWfXWakfu465I8p38PpKesU3aDSnID688
j7W7lm1YQLQLuxn5SKqoK1eiTuzn69+NIg88T98zBWLr4FR2fihbpLRA1m8wF8TC9LdkSvjtPpu/
OSK1wyXTxuY5M+oPJW/3fpa2z6NW/++y/AO9vlNyO2IuPP/xnn1pAevQitKzfF7KF7A2BOd6JYA9
Pd86VWPuuAcAndX+1sa1uU666lsbkYWUtHPQodfdq/4XWZDKXinrE9ESAQTQriEBl7mk/jSgglrm
dp5tf6afIGdd94REHKKK7BcSmYp7KvRNlbsdnR5fbKSzxU9Loo9s1CGzSC0Paou6w27XtX47ib55
hxH3Bjqqe9QUMPwMOCCLmbRdOgzRC4MRa02c2KaP+2ot5uJAh2ezVOqQ3AIktVfLz5iMjHbBiOFt
MtH4+jCCnwcMgU8RgfJ4qNMjmhUEJBSlIOGaCs8ZBJ1oQJedBRUJDDN4Dr65OguYIZCXC5LYxxOh
K8drYAHGZua/IhsoNDVrTVd+gC5OIWci5dxDSwuWEuYv8f7JhtEwps6a+AUTYfuRjh4RwMOmBD8A
y4cNQoKLk1lZZ3x3AdzQjcPZ293aUWvtvVkTHaCFPNrl9NwCelsksxbfhtvNTsEf8Xz8j/FrUSCe
ru/BtUy0rJZ0JOl48OAz+0ZcnuJYy72FnaO7bKMfrdDigxRqmzTDWJyCFSxjsZVzBflCQBGiu/ma
JPPaLf37okqvYbGoyvl4zWVd5XvjvkcAu+yHtiTTzDQerFGp9hV7vWXdmbQBtfCLEQU7UVXVj/lA
F+xdpNGNubm6JWHY4Q6bgKtNhb1qOwBjfLazYJtHT4kbKItsLkAEU1pkotMudWP12fX0rRP61rfC
Lt7HKPeOQ+BmOWqlrFxkKlosiSyQR1npv+apes+6Ph0N9tLrjDieNyXol6b2iMx99JkkF0yYrC2a
027nkAN0+D/CzmM5bmxbol+ECODAT1He05PSBCEL7z2+/i2c0mt160Z0TyoAFCmRRZh99s5cqfWo
PWwJiJuM6gymyd06fghSQYeOy2LDoNjwtROuDVDdur5CGWK+KszdLwAGDWJK8EHf7Ys99MNTU/OD
/4dISVOXPtjvynSRVzAZplWpWQKtBq3tfy7mbB+l9NCRZo+ljODbBbA06jnq08z6PC57ce1jIwSX
5d1V3lWr4u4exERnj1ErUWIzsrUZHKOBylvi9VTHoDFkzSOhSJRBTb0IKpZ8hXFJdpoj3ClFkUMp
Wbbm5ZhUCeYtNB4GfvZ1iOD26n3+wMdc3yoaZPdlkV59M5vwQ15nuHUuhI6hhYqgkMuLGqslULkG
Mvnvc9t1i2Fd0xJdqQVh1fKcY4pS7poSul8eYIaSPidMybTi0Ks/Vqq7rLcoyMyx1lDUkMWHh+/i
WInhzW1tewjgJiYsFbXa8jLllzwRX+Kq2tpVU9JWqtTTXe8+Rh1qgWWUmnWxXGUEW7Xpwo2p4TC9
D6DEBHdvcV7r3KxXpo+ZVI9xEBWxv4rrQJBePRqMYv3V7DAE9dzM9gB34AsPB0O7uolDsIPzHDfT
9AIXLVlXDMOvflzbxzljuRQbSCCAmEdrqXKVGgGMFdl/dFw1/Z+tb3kqGUydEDgJx7KRc/zzVIpJ
pxrJoS52MIHBRlci2NajzSdIaMOTfKlb5MHdXC3q+8hrFfW7pMgCAAGBR7DVJTZt/XEmkCgIwmNw
shGkXstOLa4ESaQkHKlEqDfg/BrQCnPFwjhJuwO52hV8VZ4LePBSr1CI423LlOfUSOrbuuCpuh2H
QmGlhzxJdnI7Ysd+jUdrPV/ROs0ffDKrHuSWKMZ8BROc0rOLCG+BEUImFFHoy1Y8dfqnsCLCfqz7
e+b2qE0KyNfoQ4pEQrc1LlXjHEQ+1JcKwx816TJCceg4SO/HPIb+1o+TD/lmUqHS5zZhrZZD2qDq
23yy0q1skQ55SNGuWQ+OTVMRGG9+NVgbr32K343svOk0E8+jb4ANJAl9NdoNRZ7e5lffrl7knnxR
x7OmVCM2IyLI8kzzkWYD78b+kj7nAzS0+9xKx6DWzGZ/9C1UnhE667VmOsk7IPePAPnwcaYbvJmj
8ebSdPhgCZvRLoEgOzlOc+hFUK2ZfnyNnJo4mbZUUYixlYtB3Q3FPgJzs79LO0P1RZ11B46TrzxP
dbMtooC6MOCppc9QsiMA+Z7ECvi5qm3jANWF3I1h5qBRvKD8sr82io9jj8rr3xfsmljGNL9vi5i0
NFyFuF8sFdeLoal/tCR6eEzdRNrF7u6j50nVkwkM8igpp50fpsNHbgho5dMSWpcSgoUDc1uVlVJv
4AbAFEqVZ4MPzCMN0P1ulsdOsrH8ZQ2MMvvGiu/bqIB1mEBxfSlhQclp6hCNT0yXiw/EkHAblPxx
itTxFsTT118KQfM9rCECd2Zv7UzHLPbg8FBmwQlnGQUHgrnHHkile9MIhNuR1UmQKrymmxI1i/V2
MGmFC8vZEeFL2z0s8wuhvldk5tULbb30NCMFIK4LgUYcBjfSRDYTfsbLtJxW3FzI5AwjcZS7IYFu
zKNSBS4L7464Do8z4U9ekCN+UGV/gzABrp2BSBQj+pETR/bc66H5XOFASyHs3/AGq5vKLXAptqFG
RHIGQkrQzOHukCtbC0XKXq5M6y7FKeW29kbuOiaVrlHWIBDcLzliB5gVvzZIu/mqMLjc0v9l8SGX
1nWUjox2kudEQLq3FwDknA0PuBOqV9q2Yp9auLHHqJ0/qsRcaxkJcAlz7LPFum2DgCA6GpHvvgq/
vUNbBzF0VEjuUxMy9vKJhSSzCsWdERfNa49tB5+5CraKcyHo9eBb35Yx6oZ6fKTJlO47cloOTeb/
19jL/qePgPOW6b9tqappMYREfPzH+LGt60ZXVLXYjfGo7svFRjalNgtuNSTASLrKUmHuLVspP7mV
6A5NVxmAU/LuVhdFeuw64W6TIfmu11W4kVIrhGLiIdIom1SasU1CYrEyNo/NlFUMIJDczmmSXyyl
dBfpAB+s22+qJq0+7NkKdp0VXkJHNy+zixYE3Ix4RKjhruNlqwDXj+ow91QVhVo8/kBHZX2+V6Ji
zq0XewLPVLrjR2cg6mm79hyQFvyijQapLzocVWvRdYTpeFWtGGtqoWM2mPwvYsnBHbCkbGPLbndE
kgYrUhrzvUxKNfqS1ONc3aGLIw+nsjZy1qYoACjlLov76jTlOuHXtrhFmDIfmzbDAQE/U744ndJt
i7JAxb4cIxlN+Y/H6R+6V/mXZHRpL7nCfDzM3/75NK3DUVd9Roy7ewlYOOQ566Fobok6K0eQr6Rx
cLEQzkiCd5AM7aVwov/fKoZ6V7z+fv/3lvzKYDSfwMkKbOQkeSmh84n5ZL0qu5Saqhv7Mzp5lrTL
sCf1tQ8Nue3aVKL63ATRSQaWloZSAl/rx6tGCu2lKGyEVzBs1N5UCfUzAlLCgvCslbgtAeI6nEoE
wiagPCHP8UiTDzctcJwdC18CIk2dKVY7kdkLpgCCSZq8tX1nbJJW+zLmmB1ySKoXTB3OAWh4uAcm
Wz/givJXgqsIPFL1ES0S+SQhm4gKI90bhMZt7lVYCNHpHu1TZNkhFUQ0K8Ab1kyEYS6gofRmE3pY
Gvj5aaBJsWkWUJGB670mA0Qx8umV29chX6IZ/v1BY/7PcwaRACNWBqyMlDRdCk/+NkvJstS3FFed
ETnhmU/qDA3ZopUJou6pMez6mDNsW6wYyFTV1tlWLbRabRTzE0CZHBGoArI1Vg60UClfZc/HHgIo
B1ELzyaAtSSc4KlyNPFMATQs92l5s6aVQvxcETMqW27swRGR70BTUbVvoU7vnCr8iSrkhUgf8wg5
KdznzkSfwGfPIUjgjy2mCir4QLf3DKdGdb2s9O9wRyvX4esD1l2YumYMm74oc+jOpo77hD7kXhXY
MYpTZRNO45t9c/z3T1i3/vcjXjxVJmA1Ay25Kv54lNeVSvIavL2dG9rBdVTdMPeiwHkDqk9dmZbm
uuoTB6sUZWak7wq1Hb2OsUm6EoL+BQjP8iA7UW1K6ELQkOD9mgyqsm9sxXmBgbSRqds1BeMhZ4Yc
uqComqU7bIS+2E1DSoqu05mTt2D7WQqISDX3rJYCDwp/sqXkyhETdSZYx7LaC0bQWIRohAdNrUMo
B9tB7BSSLnfpVsgeCreNrQhKDek9GQ099dc69Wf/xLTWP8mt3y+NY6GwM0p1M1iDv3YDZFoCVRJV
4GK1+9tmhqaVS5W42BqLEZ3dBP6Uurm7c+0JYP0SyEHn7uoklChjaQcbhB3umTVWgp+ItcYQkGHc
dJTJ8i5h5OCr4VMiISeYCizbtEmKksp7bi1jD2mz2PejP2/DJDM2jHb0V7mrxOzGWuN73PUwfy8r
QVJqrRVeEHfD2I9i3SyT811JQzGLVCVN55tvpU+yLZ821nQr3fwpsPtplY4dOIrMrU+1JQjtK1L3
kx9x46sFvIsRp4VWZcnKZgl4iQQWqCgHHCBXJrjCAo9WD+2uf7wpw6p+f9ewoOMAnD+mY/2Giw0r
YhHGJ2RLNTEWsdgXjEBOf98CMThLkc/9d0jpqHLNRho5YJ165kZOHxxhp77RlADPriazwuPeMs8K
sQQ7URXhwWib4Hmu47c7jKklCiheJJ7kPn3BY108RYwpz/Mo1FWduxXxQAsMougoTsZwwiCjgerG
EjCCSm2gwIXFry1Qt4fQzA/9qDc7M4jHC2raZqcvW+NyrCE3YhJ+v5WnI+YTwR2qGk/NOHHKaNU1
SFx1HYR4UYrFlRJAcr0vxhoS4aGQ2lPnda2hnmPHHPYRnTYjMF8mVL1PpLzGW30c8lMQ65DFE6de
+1lp7zLwN7tzmLjDZ1RtYoMhFR8UEjH5EtvWZ5poLf64CFEGVJemmN/EgoCMdTFvQUreslJ04EHN
vVx3Ff/Yi8EQPULQ3pvxiDd9CF5ZLTanyHfUe5Z805P/qnx2FDffZ3nP8hvbLeCmZX+qxBeK+YzW
iQ/Vg9mV6ivbcGB+mYKPPMlpD48t8q6JzT7Asmo39z9azSIBJRV/+GZ5gT8PRLymVy6PFdxxdkST
og9o59feNOLnsIhjcsZ+doJ4CXk7qU3oSHezlhr2a7ceG0LSkvmzHxMyq1XNG0sp4yCPt8LpuWko
w1a2AVjMrzNaDFe5RzOdeEM3b1dkW4pdpDjxhaCllW3OnbiZRW9eCMC+2+4mn/zIbOyWEZpDj7Yw
xmPcjRB5e33VkH39LOZ5MwfO7N0XApxB43Fq8VVOCqPbaGmyZ2h4onLo94OxePlFVqIIV4JnNOL+
es6ceCs/uNG1X+66MxB480oJaKLmeKMuilF5/lTkNwaCNKmrRt1KMKp8GTXiKFzG141lTWdqf4y/
y9lwZx0Z0cyip7v9Hn1VauBs+loY0DO6cmcHuF1/+ymo927VCPSwB2awM1LykqShOVY7g+A77OHS
0SzNcXxa5whzvjdwvwQWaX7WRWZ/Z0nIw2DwP3U+MMzlFw75wA/yWWmmeHR0rXAPjsMdR4101mrS
nUX83GtQjYqHKnk6Z86znOCNSw21IEHXkdGb6yYutZvabeWPJH8G+ZJgSvn3p6nm/KGrw8WvUYza
uoreddF+/CEIa6Iwj6pOEad7zypQE5xLXYEAgU5rezVY/pEP6RQbYi7pCQ8KvLBozB70vNG3SUaV
1wc5YinOby+Cl3i22io52+Cczzk8adkf6cZuuhaVMRwsB5y7sJvisQ0AIduTqZ5s7ud3IIRM/2hh
Zq27oaQpO4n4gvB+LQcqIBR9u0Z7ROTTJS+6h7v83TfrtZMNzcmk2NlMnWi2JKMxHwzM4GAvEFgn
qrt9YGas3MLikQea+EYu7u+NorHrbcMdnRQ5Nz6yJBUru8cnHpdAiOw8r2kEFOablaHYC4LcwYMb
WW+cPVCBpjBfYhPrnd5q5jHxnXbL6Dd7nXznuzO1plc0oElUO8VDz8MLwQODL2MZWFKSbpxUb3f3
6ULsQn6q/XYnm/AVenMGQ8W+zaofKOWMbZ+54E1CW/GwjySnO1FAYgWWl4I0hFUYE672xxutNt0w
KuJLhMW3LRyuMDnKFgrB7MMEuDJ3VNLs4QK8V7rzlrSG/8MPp5VOxOSRgEhtbwJOlic8+MXKa6xQ
fU6z5lOpEMVjK6b4AD0BHR6gapdr4XpoqCAKp8gOOJstnpkZHWNoBMhPsBiMIFcaLQ5W8zJTwRZp
HeWuvIqDxiAVPMco1/jdD6kGSJNXzUQr04Xp5FVt+4mGpOFJPZp88RGsXnKjCDiXNGVraqbq1dOY
HDSZLVEXyRO0xFVJhPeDPNSZRClUZkPos19qX9LAGd96q/tppVr6MyXjMSFoZSDuY4YKCMy514lo
4uKU03ZEKh5Uj+mghOSYyIcGEcbDmgaM2GBdOwDRDhFExrRwl98vUlKN7gcBEfLXdRjO/sey0jL+
aGwtSk7Bo8sicYw8H6lf/tuCw/JNSAKWO9JCNaaNrIFLN6sArXf5rmtrc4tOZVghYXyeZrd6EEXF
qTzs86QJ3kyzFY9jaZ1yZhtvxZAt4kIHo8myKwRD0iCbafiWyaFo3O59QLRuLYjsHGeP3ivWJ3ti
7h4Txv24ZFvvZnXCzef7/kEOR22RASicg3ZlfJ0qEy9fJh4koOSvPblS/2tvrEiLDoL2IYsbbW8B
o9hI5QSQv8pLtOwnwk7SHjImbtjHrDOOx/kQ5iEnmyYq3O1EvvkVPWdzJJehtEnXRf3ALDOxEA5l
/VGLp+k/motypPL33iJ/AsMxBQs/ln0Qy/7o0fgDnJM+m4n8LdwfUgIuX2Tsu9zCBbZ10cBFuWUb
ezTBga/h8EvU/qlnHO/JCMZMw4FG7ft5sp1+HbZWe8n7COs23hhypn0TjT8U+B61SEti51SfIQwE
p2EGCGWnzTnJBfJlEXYbWQ0Zif826b19RYIiXm3TfsMBCx+ycFPknKblzSEg2nAiUdGpgtVAF5mU
PYB5ifZULS9C9KgQY0PdBqkzZ6sxemsx5j7iEFOf2rqK94Sg1jwrh/a/hlj/u8RTVd1GiggnVFch
L/yhSOxKZFNZUJlMjW+5I+Z3N/SXhwWKGhlqOZGzt0NIg5ib+HN6XmX5rrv+p9AZ9Vuhhfobaa+T
k2Uos5CasVgHFbSU0pka7Pw2bd560zIOv4+HrbKduvoQ1tDWenIntoHQiWLuSakYyECGJkVcoFU+
d1nfv+j4ZxAmm8M5FHb/kgyMzKosq3YWVD3o0FVOtBHAWuRD/kNBvXThl0hWAVL7PW49bR0aMQgr
E4hGsbRQ47FuH/DBbvnzFyulrfFd6Wg7+so6TWQq3eT/quBZWxGSKA73XQuui6ZlmG668cmewWMQ
tm5/r41DWJnFaQAEsPaXM0OrnPr+wtChOWcV+Ma4bYkzhj2/KoRbP4GHP7sVbBrCUDWvNWxI/EMx
7wdGBzT5zHQvEaS64/frqpxiL04n3EctvdUceS9yMoMFziiS6Kyb97Bn1PE8H0caGvfcrKQHriX8
Sxr533qjF6996j7QnGoOWWN/k+esfP+vvTg1nI0FOHPXWIGgs4yLsluyNv16EHDgpujWDIJCtl7a
FK7N2s8pLYq0HJLZNNivShht3bDUPllgSbZGrTa7IbBVcGuMzjrc4cyxIOAPEzTrliRWRK+fXB8d
adgIlBy0sveJA3gCq/+DHpmEw/ZpghOvjvfyayO0MJE5BU91bB2UtpiOfjYDJ1hOtDFLT2NVZq80
tp+aOQU0qmfJp2Z4k5Lrwg0ENf6Q7BWQm8vhzACl6qrEAVlOqe8rwy43sqjWeqQWKn6oa4zW/MV3
UA2Jsn//90LQ/vM5YjIfgWshGJ24DkCnP9qTXdkqdT/G8HZzy1nXNWql5fdoSELYGkPg78G6G+8V
OGJ5IeWx+et4ngTxhvqo31kWPlGH9JCDnCRn3OzPsR6+02FBbCrf7YyoptpuwG+TmczIfyfHIFxi
ulekkAYLwM0nBAk8xclm+dYU6jpbQjJGXz0XiAU/k9vbrMaKsyJ1CXGLTExLfdE/yBPIHNKL/o+9
0Q/y432xkU8LMJWp4BpNQPEktyCGsKweIywDqMiegmUrasl+TV17XEvRyzyjkInFZB5kyyvqcndv
JHRLx4Y8SaTaDwCP3NuYA8uTYxPZgKvHta+66mO/7MEm6b0GLw7BG6gR/v0vpzviz78dg346ytwp
hc5j5H+obk07Tm3XKcGhsRSMRGPlvkBtdbZdTZXDqeO+RHbjHmqN1DH5LlPRiTB1/4t8k8mv9Vgt
LpDlO+UL+iBvxttHQdWBwF+OzwAZpsrSr/fvcXPak8SpHuWbJK+iUSa4eiff/f2/y3dbWDsHA0zH
qnO4lcxD55IVlAxPqQ23UMuf5UttJd2alAkbKjnH4pHeeByUe3j9xf0rROckqxKkxP27SjHN56T2
P37/GwPPU1gYyFIQixfPLPriY50Ukye/ZOziS00G2dXurOdIoESVPWaDXPhDpSaIAOcwx1hZGs+a
NVtrKd3rM4UaOHbt0xDmYq8vW+NyjJb9kgCpa3ujjw9Wq/nWkY5w+sBE09qFnamtpJQv7Aiq6X2n
RPCiZjxtVaJwfJWGA0NYRGJKLUAXw3+qNPex7+Pu0C1qSpefzSPJKt5KcSXmvlXPY+/DGL6Ytj98
ceJGXweY+/El1tMR88kbWKfmpJIT/Vgv0rJGNMdMvQWLcYZsT99TF+8oj6x9ZXEVEG+vvaNwe5WT
SkC4KG2K6StODATwLkSCwg91HMP6wkdPiXciYrTY1AoidKd0i5301mZtk5I3gANvckkBXS7VOXWP
HTCzz2pP+LvN44FsGHComAaVbZrlOH5QhtpR7OxqH+1o44cWeKXmLbeGAKlOh0Qj9/++hVXkf479
7euW7kpTtC9Tm+ekg/GlAz2P+6DXsqJTYzXJujAgY6VQjBYx84AIwHSvDd3O5AIeAjbYCOg3TCLN
0+KBU7lgqEfMNkt3ph2PWIn6CyED1X2GIkrWAWi1PlgmZ2uzLKePNnUOioowcpVP1eHevSk6ZQUh
JluVGlk/hV5V7zqxposSeHHrxNhu69KJtl0suOskavskB3qF43/w+foneciYQcaE2qFxIOXIZugQ
TAqC+qrlfEDLmPOIPeR0YOlf1d+LRGsFfivKRfQX/ga9uHn7vYWDy163ldof1d4Sr2anwA0HFHOs
bLIQF1IQhGXutOR0bPtUL73fx2zoWUBZvzR9o1Pn2+6nat4wHaKXFbuQThc9phTAxAG2kYLogMAh
WKmOpukkt36/qLU9HhSnvX/F7+PWigtEOYs6hEzXmAT0LVZK+cKqXF33M+51B8n9tXXLtdmUzaOU
poV9SE+SyDwsZ3n5zoBayd+RJZW3tii+SUak28XhIWT2vq6mtFjRgwPgnqrlzqyQoY/xVH3ChZFy
mow+WE6nfU8EAtfleFn4zgaHwVpbPjLVf8dU3LzInXR8p82QokMtiZ1CxR0r40QLlsLz92Wo96Tc
ymNJa/d7cr0r7MHAawA/MVYeKsqS5YIfq/rTvXsca23mFSW4Y5TG6ZvtRo+zVqaf8CwvggATHwmX
4wwY/aHDavDQha1DNC1jDrm3vJRTYa4Ul0G1VD4pPmYWcAWGdz/nUeX1tMQm7UnJrZ8zj9qvyUTO
xuTHxBEsyYpZSGYaPszV/VyO0dlVfdUx1+n1d6OH1I9g4wUUR/Og+f47Ckd49xxbd6R7JmnC54ai
cqcD3yGEe/kYhXokEy1/GRu1vCQKRnIaAkppMfhU6pcQzD5GtyX/IBn4TQz0wSzmD3LwUoTRr8vg
Pg4YrfcEoVch43ulxTohQMqmXj7KFqppKNu2KG0yRJtySz87XBNI8etXmXJjqbGPbpjNnxWsHOvZ
bN21CWd4P6QW/uKkNLeSKB4YZbd2kspmqaDvEgyZP5eNMLLuG0r4a0O+FQ7KWmiVVw/fjB4IGVID
oJ7LS9Il9iHtwYn4dVZv+PjAmUlsSNO53F1FD8Y5t6E+dslwMFNFf48zBOB16Dz6aCZYb5H5Eo+b
trKcq5ziT0lWHsHZM3TqbSx9RbutdeCi86KGlWJSl7bU8X5CGVHxEKCFe85dfBXIW7iZL/M7fAjB
c6bs6wpEPeLVgbgiKnuvCCznMPYIyFVgH7X5oNlZ8uv+2GtF4xEZWxxarm9Pw5d4iOs4ekbn3pz9
uf3kaoJLTL5L1ck4LbOM6iuxaACrl7ucVacOvHTD9uT9Tr743bIIZUCwHu3xS6kL9yYo7G+kRIqT
lVXn+95fx93BJPNP8Ws4lmIrPzE1cTB8hlkNWYoPEIh87Pl+al7bILc2TAnTXUdQ17JWTJgSXemZ
EbQod4uCx3lO3q58N3PmGAgwepzCTHbydxtFnj6Mi2l6DJg9zC3h3AJDDc2Q4ofdwJMY/B/DDNir
0qzmNc/1jzSu9UOESFuekRamvkPf0jKULEvrqkPsfJTbeVsYR3riPGsk2NJtETUXtUIFXs5Hteu+
G3kaHvSFH2u5PFPGNGY0mIOmmXDDQtILktreRnTv+fEWNg1ELR1pJtPJEVsZPUVzaTbKbnm37FZL
szHsASvEvXOTXyEPyZ6VvfQk5TdYUTefm0GDpyb5hE0pQ7Cq+tpqUP4mkr1lndFOI6SYwWo3dydL
pobHumAtEChifskKlaIrKS+1VAUJXah7WTpUQq8vgf/QBzHzbQSBjH+ERbyf25bYIQxzTTBf9SVF
7G04JZMWm8DGsSm4D1e9tbT6XmFpG9c5xOlRpnpwg0zhohgoD1lYjVvh1Mt0jcpbK5XPZsIMohqn
7nhXdWXmlIZrfFjvTVEfDG2oHmXnddnTR8SGqV6Zh9okk8xyiLQ2WxrNpZ4Gm1/0DBemJ+0gr8xj
a9PHqXZwwtF6NhrjA91k9LU3KfpHC65zoOXDQVMixA9ViqFXdd8rBHdytW4XGX1J173afv2zbnAk
aHMN2bfIypfRCWi5oFwoJxb3XVl3D0zrujWdm3LXZiSa9FV4zf5C47bL2KKckW+XZnOQ//xAvzew
Y/Ur80XW35S8D73tvoeQWXcRJgOQVsP0kcSkauUNsao+M3U6uAWP+shIPKtQ++9qkK4amUqaYcIs
nLn54neTDV2yEs/lkCLqUBixm+WsePKWp0lQH8x7EDsjkWmOgkUgjAzri00TXw6d5fGxKMhtDCOb
BzNeKiNBY+m6mfVIxwQbF7eZDvCkZH/JF4XqnLBJ99IrlXYKDXQGdTIr5yglrttWY/0R2YhP9Uwu
41hPDyQyYChIHGTubRu6R3OsXnMLM4JnZM18TJQMvBPJKU99Q76p2Wrxk9PU606GnBjzRhblYRIX
NxWaonxkE3bTQscm3+pelBuRhgO8MZPLFHLqEfHgr7KoZTwth8FOtISngF23Fprj1OKWKiaAbMpI
LPesdAfpDlj8TOtKT+Kd9AmEU0lYUSn20OBv0psOdmhjQRf73GiasmqwePGojR7mqgPgsMRAcrG1
h6Ak2VFuzSZZTFB9CYV3y6/ytM7dNL1W/ujVikImFJCmW20r822EQwWke4l1KVlVXOKgDZ5r9syo
VK6Fyp8Po3/O5GAsb39soShYZRbK02XkdbL8PPGKvKErlQVu56Wl0Fjqlw0EP585jhHf0Oi/yRNO
FaG17QbM34no3deCOK1CQCYJouHnskEe2/gzSCaOMIknyLfeVOak7TW9Se84eVhwV0dgUtTCrjsY
XdM+tSbRdJPrNw93WEPjJwu2tRhXPS7ub63GFECLv0cTfBXfjYsHaA4pdwNnwjAlnFcoV28NdkeP
DqfTP9lxMq17VZsfrbx7qUJ9+uDRGu4CokdW5OiE+7zOGAZh3vf0CtyAFk3XKG5/vcyDjn+uaq9z
EudHeRzdwa83Me+ox1z7Au7/7rAwSr09G01fo7OorrInorcja3ChD09dAuYPy3NwTJZlYkfu4A7m
XbeShQBc0ktATg02SqyAclYhXzCXJqsu7vA1J80X6Dz6q0r8wXUS3RcWSQn9PeQY2K+q5QTNOyAU
IaOx3s1zQg4L5zLX6IIE5te1ZLyaFT0arbYrb5wbbUs4iPHKamIlm1SsCtVDVepPQu++/R5YhrVa
XW2CJ+QwddDs9hfV06gVGkk2i22foK+bSC1xUgjo2IywKVZd4KerErfwdmm873tfD891mvUkHygN
2T3pVU5j5K+ZlRZ3rBxztaUq2QoW3XyL1Vo9JUqfbRhhvN2xOgG3Pq1+bhcWgtkJjYmI3V/x25Hr
VMbdphPPrZs3JJ+X2kM3ayh1ce7LszWrKlxpMaSF0YAmGpgRNrpJ/w5N0rnUEzJI3KllaOUfozaI
U2UmA1YAX32MCadkSBJs0N/0O6mt8BESrO9kUz/ojx012t+iGMpco2hv/F1hOeNBNicclHMZHtiz
ClqRdqZCYvmiGuxH1/dK1RfbrtTPIjPAEyYJoQ2F6lW5AmY2B2tNQ4z57WDdjOSr2+FjcwJTbCL3
ye1pfDlDjCOWuWNePEeae6aF+TjapViRMYkfq5mfRuLlrL5w13VWnWjGcWrgSwMmjcest6aNPvBM
6kbIzMPZUEjGLiNwfENJLwxuQtr6qF4g4yGON9ZIAuk7AyjxsFdvyTQjXBVH2kq0XN6G3z23NVKN
Udc6b2pvsyC3xY7rZKuGrKsSsZ8izdwKl0SWtpsMevPJvhsdOKf8L+cx4f91MhQCzvxMmh8Wispd
jXOwxmRg7NOhM1dJq7wzkn9M0jxZ92Nio9KnYawG+ffCBL7eTUxgQnfPwiv2MpiUXhDp9GAmhpd5
y9IpnJ5NtyX2KmsRBAwC6Zt9HAx9PJi1xZA4JyMSkelKdfXHMBkyr0W/ugqxE61GMi08LuaXDKMi
lyre0G7A6/K5E59RauZlnGxFTiCXYZ/nDog+HU6QyKQIexojXfJZC2LH7c/QnPcYrd+XzwsGqO/l
oYvEUJ1Yd9FtwYbCc8ukSGKqOhxsn281kHCZdXox1K7fpuaEYFAtN25RP/Pg+VZpIJd0EOtW/m2x
yxszicI+D4p+tPN94dRHQlM/O7V1ZVjrxZwB2pCdTV3JIPEoqDfm4QttM6+MUaY3GaP0yZwp1CbI
fY0ZgGeY7Ae6Ad+GNn8vIvuhaswZGEFw0rVUbBJRY5+0+wHxtfrg1soRF6tyKfvpAM0koHjW1NU8
9e89C2XCuuyjWmY/zJJLfdCxVVoGU+fyOQpzVN6dts1m/0WZs3JtOMsPpVtbphdEM4yIzw1moDmG
UBDab4qmBwjpwQFVPgmCZfEQm0I7VJem4lkWzzjAxhj7LYVmPrruyvYhPeJJocFtaP5KcernNCFJ
reOW1kSsm1r4U73j1IBdfB2sy8VvJlZDOkRfzXjNe6R/Tk2O6+ioiRcVjcB6ZyYeurJPpmIYZ4zM
hLbYHtjBjD+qz7WrRd/KggDphNhfv4yyTaqFRxE2z45oIo9ntkGKRPUOP+hTlg3kStT0BwA1bYwI
DxHC9ZpuPI/ySO0+6ylq7pAWQR+ZwV6v+5tmUgi0bfSU6xienCb+8JV8q07IQq2omoB8LF3Eb0SU
hqs5mvg9QH3Gs/YxRsa5m+sfVDL9rraDR4N8B8+w6X0JPfzWlFXqdY6ueH6RzeuhbLpjm5sn1ZlK
kCLtsZtoPoqFQTun4Sa1FXclrHM7UFSNk/JDq+ZyRQ30YLY9Ud1Wd3WA23oQ0XBy2VhP+7jy0mH+
3rbq9xbaIR87+AKnmQ/BIttaMq/GoX2YLCVaZ36oopBDaq4mb9yYb9rUTSs7otWRORunG6hgCv+z
mzXNIYbQ6aVBPXMup8G6TfJ2M6gRSxF8GAOlltrG7zHdC9K6dQpacxeX9c2200dFE58Ua/ZZDkZv
oJ7Qh4YdiLK0tbdxxkS8n/RXu0jjUxLF/0fYeS3HrbRZ9okQASBhb1GF8kVvdYOgKAkmYRLePP0s
FHv67+iLmRsFSR3piMVC5mf2Xnvv9B4lV6sRe6Mh13LKV8hA8jA5LANNP/AIn9ovjXorFb2JFqPQ
0uI/RTJmNLK7Gwe+sJgdWde+sfVdZJYfcKDvrV7LQA4XfwfRtGEiYbiYqt7LaNmrrpUXEX90kRsu
GGE2CzjODfKvoEBPBemA7mpx8nNFrsBOn7QssFP+He4EU6xM7/2u/ciRnW0bTd6hPI428gWj2vK6
xvIk9V8BiHBvIHUg4Y90hr6a/np4+bdL+5Ak9hevbCNV9bYs0QUJwMYl2irUNcnF0j1DBnzmZ9mf
nCQixDqGZuEMxVdnmLxOwx4skjXkyePI/6CfjMcq9o1HFLRHHfFU2HbJZ6lIlZh08WnZs0e6e/TR
xa7aq6ThaBKM+1qJ9sUe9Gvd+FvH0jl78IdgTOodlDSIcUzaHdz/TBE014u3WirGzYyHaJ+m9mHR
s42svN1sLDrmY6zImHLOEn49usTxWVrXZsyGnR8ZbwL5IUSDcd4K5ICbftZ2Om6GXZ30A9JcyEqy
TM75KskDko9OZ2ETUj8oKzLDOW5dAmFRjBMZxtuv+bdk8nHJGeQPA4bZLpBDUm1tx7k6bf9YSRv3
+sx8tHI+iIAdGMF+GRrx4WrsK7QDKZsai+521F7MzPzQVZIHLfSpFm954DfYTrPIfTGWGu2Bx/ou
9cdTP1CNzzThQz0PF5fXLUDY85kQg4JKCwkNuOwNq5X0VEXqOYqCyJuhszA7DBTE1whtxMUZ87+T
GT+VujWGbCSsINcH3MStYEHuLJDYRf0kRySLEgcc/QoHED8t2aIqMPSt11X5FUHIkf6VGLBWmVtg
W2bQZdq3Yy9PxWI+jDo2ZHZkbz2O79MdI9XvqhQPmOPmK6SZLbzAr1IYvHcsFZKskSC4fUtHTEjz
jFcr4h/mLJ4GkGNysCd+xqZ+buo+Dx2bXnlCXc8LcMH+zHbE3WQlvdxo61yCkwIdXt7pRo1ODLcs
ryXnKw+R32YXr+J5V3CYA7uOk61re5/lijwugNVxKnrAvaNHV2dybVQsgwSNIOZNUKPxg+zZg0kg
JbJhQAaULwoHmjW05PGG++RA+QQKJSXh3qghH5GcAWZY/nNbgDppVCLAKNtgXDRkIKkxbRD9PsT1
Z12O1Q7VOVDcSQdxBsLIzUlCtWLDCJtY8ZzizQnjLN/mKcYfPLk4D6wBII25XAtVfBb9xsptpkxF
6z3a3aUxPuOoaJBDUCTWgATSbgzlgJR4pOLx6OQzjLWCLfIhI8QpQElI/TF+iDGTgS1T9yqn9qGe
eg92cv/G8GrYLqRyBgQ5g4dqgXT7JqV9PMReMDewDJm5nySCb9ZycRoIZ/RDxoFy02lpvjPXcdMI
l8OLShBTLlBSBA/5xltYWNZltRujLtmaqrCC0h+5CYz8d8dIji3HJLeOVv2KeYENTb1YqQa0rLP7
ANU0CL+o2OuWTSspEhFKzCQRcY+YzcRHilDBKnjri6XWXyYSfGcndAHhcHLFF0KGqQWU+JcWPjSV
xuaGYyI5sVHYjtZyyplUUoszl7c7fvIVL2EtVlUpmdo6oDUcI5y8dTseicWQbvaAIqA9DqMi8z2D
BuS13f2Eks9ZX3Bl2R+JpfVbl0CEwETDucEvvBmj5Q0N1SVGcBiOM0/7YDq/Bi8+aUzdL2Sq/KWt
gbu5KIVmglfO761nNu8vfrJ6ZH9PQHE24HfILfD9B6/ofNgehIizz7t2VcnN3OXb1HNG8jJFCoXB
rMg702DJtP37QDWemzpqUFB6G9f7W3If5mVKEKuJQH6y0FbUXUF5lBAWq5lMUSRW09g6wnskbpJ9
k6T1giviZQzr623Xc9Eayuw4dst6oxeUxLn70ljAPDz0tEEDKYMHs81EusEsXm+nOnlI87p4h8lD
YM5rj86fKVxlH6oBSDwAAr69bsCh1uIq1+LXuKg+slnuKn6smYm1zIzAWyY4c1g1bHxtknujSzCu
s/WwTcoFhDYbXFGE74D7oH3A83Im9aqiX5qh8XvWWarij5exoTLz9g8DDO/ciz+2VqGZjxNjy2Tt
TEE1bkarvIuz7RoRimCPysPewfa/I5UTCNZYBqPeGvuRldcoHNAXPbHgPosfCHMc8XGAxOWMfrLl
i752F0/JH8cvrhoJW4Od6o9a3wVdo6mrVvQ7dHljsIBQBXxp/+5dndimmXdpNP/BV3VseRRyn5QO
u+IRdswre71nGPVcBSwDKAt9kVangWU6mcotPrX8WejeOR76NGhc3AKzP77lzC6qatc7h14Zv6PY
IWmUofrOSy0Xt+CL2S6Ank0eVvZuzDP0h94xtlNL4dCFduq+OliHNr1D7+LiDDANOJ7YgLacX7wb
1wdZ98Y/81gcsHv6h7ED9uKk5sXFYEE6AguiYik3+eMMpWGS+a9WJCc3W3BhUfOEcPgamPB3xKjq
D0PDnhxDhMkuNmwcn06v6pyjZI715FRxOA9Ilxcaq6XktmkHzQjM2aWGLbvvLiKpsCWGmzSl3dxg
F447/t8L6wxZl+8g6EiR9Z2NpbE2nMem2DgN7ohRDgtNSXfuE+19ZrsZSMHYT+jEMSG3SoOiqMQ6
THJPoq2KnZMmn87ICAqk54MfQ7LCBazCzjgVrlUFhYLeSIrTq295n23ZfWDp25hKVfvCTl+jvNY2
g+D7Ku34l6O8J4QEIMNUO20nVajdUFkX/CVM1bXlqpwhoSih8E1KN9v5iFSCLuL8J2N3pwHjTWR7
V6iY96h+kHMWhZ2AwqUngsRbQLgbn+lq2JRtspMRbTjo8oOek8+boYwOMcMFJI6y2NFx5g/S7jdG
5JuBnFBpNhxevo0VPO/qjzZBHEPUGXth1lmHoZweqpSUH/Dt04db/+Eg5ZItOLBaOjPXQ0Q/gZm8
jE4yrsmhjK0SdrmDzI8j2ExOzPGl67sHjLUWLl/302DZnQ9e2OX6g0y0gnroT7MM7NV9iFIauLlA
L3gosmJ6zrr+aS6Jq9Acrs8+3VaGW+M5TdHpJ2/eBLtzEYrFsNdvraLrT3YauUE0SMSZCzQ+SQ5B
pyTGBvpDWWz8pNZDyzLhFdDWclPRW7r+c21U0zH27IwUT+97kriQxZR0jx50VCvSPqcYKYNlVRS5
XXwscH0ZV5nOw4a5+RQskJPY8pTvOb1GIDHC9es9XszRJ1wY3rS6rW/1tD8XqNhJpIwCn/Ni4Rrc
kruR7XPU0m1PiPJQORYFqHz0scAKW662WWMj3AwXh05l4WhDIFpRb/0cwtoQ9/6RGUx3wqT3zyjs
k+r7r6mPWZvS9m7KHFSmthg7vSnB38UEeU64ZY6WhiDeSzLCWLnQG7/5V87RtxG5lKqG9YCwLj+x
NriMtcPCdqjd0PddmJCZZuE51MK4XeaTil1W2X77z7DPNJjeMYm6d0x1T42WYJSx1EPMv9NJJkzO
dW0GRmWXm7RovmVO9zEZOqpEx94JnJc7LtvfLcu0YU1KcbMkhGMhGBf/K9vR3VLGxxtnqb990wjd
BOx3z020tsE2Np/Q6Y33ImUeZwOg22Jnvziz/rqMLtYO79GJXUlpGFECFxpZRP3rlFbuRjfnD7Nu
eSTs9s7VqvyMWNthTrs8lnN6HgiCeVa2/KcYsp4dl0gz3y6oBfX21EcpWp8knkJ/JoxBsMlAwqDd
mQbRAKRW/JrNsdhXsHFdE+408p7dRAY6dlU91GqiCiITKM6kHnMtsdBI6C/D1HOP8k4PbG3KWb+y
LoylwqNo/4X6cMr7t9TP/C085IiAEX52mog2EAFKEphoodGt8HqMKGbbWuxcNZFrlG07fcQ4oL/Y
k10DyDtx3EuGUFBp5TDpQe9zA2t2YLdctna3i6dBhHXd/fL0f1BOmQaNCJz72SOxdqRilUnj74A+
B3U//a2GttwADi9PbdKTYZi4zdFZEg4jpt3bVlBEojeyIFCjeW+radks4OkCQElPhLBRKCwDzJeM
EFNEs6+aKb9ThqZyyDoCd5BdclugKrlEBRPIrI9PtEFuWDQgz/0p/spR4G3MvuHtPCx7slSDyB/v
eVIabk+VIAY1XjokRGOp7R2jfTWhnuB95iGyNOs1mcnuLjL9qcyW38mwtBunSPclpo3NYE7xRq7z
mMoGgzxo/Py1PNBgDAVzoiXhrDEG8+k6Xd35sgi4YVtTn9wRSD1QWG4e30Ec60wvI2Nc2pBvQuXs
YPLbYWs3nhlA/ieh61uR20cD/sh8hy12bOyNwpkOjZO3wEYgAo1O7bJe5A3Jf8H0CiKGwZVXjMwE
2E6Q/cDNHEjnQvseb3xhsJ82qjOr7IVyhAcDePIF/P10Low6zO0YjgsgsyCO3CqYGb/PeE1UBknQ
BBeULbBALXCHRWd/+MXykMlYD5Uv7mub0djUgOcjkY3Zm0/G3ZQ8oQE4V8K7xwPgMDn0vxy3f27d
+iH3o60WsaQTWaVvrFFnjkwJkYCHD4dK/+5N1MkMaxVgLl5lyMe/Js0NmQQwFV4qlG8j+G14XNta
gxddkRKcu4kGFnt4dtnpBV3di21OLY3yydE3osXG12UfozMXtCNYgcHDfmVt3zxa/d5qYLKCyMZa
Y65TExNIpsdOwCnQJ+TjEe1fu9ngjsGUSpU41uperGQ2j6Huhfn7LvIa9GuNgyNf+o+LWIDYjVEa
+JI+HvwIjvLtNHG1CqKDmat8D54aMJnBNSN4tVw1aW2C/qpMX4tZJQc/soO6oegCoV+GkT8tW3cT
odvdNA4/ndRPXwwD7k46McrQp0f26FQYOCHX/JPXQQkWFXE8ojG0kbdLCanGJRxhBUQUtNyrPGnh
7vQLc9nTB49p2b0urtgbqq4v8WC6jCCBvE3Nb6ADKphqxydFJ1IblyvccBMrrLL819BqJG74r20O
XMcca7yWqYqQQDWo5qPsz6zZ6dkr0EavkcRkJO0qLf8EMLa3Fye5i+Hab0kiTRG144dNwHkMDWOu
8TRgkd1hsyw3wqRnHdjTbwwq08Ajns2suxI8o09tbViPnZtzY9iy2RVj+itvos/a7R4zEshbeEah
m73N0iDMR1IszUuyU14f3w9ljRfDJduCdpSZSrnxqXZMIJo1jr4rcteN3qavfsOb2rPpJQsg4xvG
KfvUsnZN3Ndbw9P+FktBstNoHlPB2Wfa8uhFoAZhoic89q21UyviBTwxBVfl/AWcpw5NOpLOjI4F
sPuqqS1Jk+bMwZX+r/BcoGnM1XHujkannbJo3jGM/GsTxrlpo+Y+mub6bEg4VqPmSQZhey3Lux0q
QKT8njsTwhC0tp+Ho4RcNiVyta5SS5jvsgHeQooHwWg5dPakVAdRo3lt4tCcHaqHnm+10/nGiAlo
cvHW+uXRlt5batPJtEaCCbVkxy9tpER+RAaT+Kx5sYKh99Y59avMwXHq2CQgfxn2oemMh3GZ7srJ
4UIbbGOf13/1dPXn1we777SnCLbZHkBiuMiIcRu8Y/BDoci76UQV8BnPE/F4MfILr1NIhvgZltBA
4YPh57b5pCXtpa/PTjUdAKKSxeFrZ64J7F4z6EGVHjsz/tWt0cKN7/3TlXNo0HSWvfmnm7yDKeNT
jliWRMbxtCDAdFYrupdZ2c40LslMbeqVouVFQlMx5t+N6fPm73kMmoJzniDTrSvZV0ncswHwFgBn
/d9+q/Bk7gfXjvZeZawFE0a/sgLmMX4Rmgz+es7PfRl9EhqJoQ6v/nYprQfLQBqaWNUSRO4UqpaF
FION34ljYsdtPTo9Ze2kN0XXRQ6ciBZoxVpL2eg+RJ1A26liiFAZXF2s2qSQI+tY9Ohqe/E713Ey
1f+GEgRCmTJCUOWywStsUPJUTDmi5amWTDH6tncIvKVKN200U44vAdhylzXNYD0QpfwNg1dDEjIw
PqGTJV9UBRgL66NiK4d6kO3IKPR6Y1E3UWgm395YDNs4izVOuRaZljV/yUR1+45va1Sw5RBwEBny
ykTeZIa2T/Wx3yP0tFF6Ijie2GLjTtUqavFLmvmv7lCYaF/YmsGyOyA7YhM7UvmNUblT5zJnot0j
SszY0b0ULKMAh/Gepffd45g69i3v4r4nVajRu9+6B+iKEdFnD+OJcjM+pMMQb6qWw3KJ5IOLXuvC
aIHuaKD6dkPhqIZHzhVhVBtQc1Oi+7KeXnJRrAiT186hSIkBIfKmXZ9J3w/TdHhEhzoAqAIm6szZ
h6KyTNFDnAbD2C9V1YEnk2eZTecZQYy+byractETiqtX8tnJdsUknxtLx+fCNegsRBCouLs49WQd
lxE/ILzePeN+hquApqEh1zuyc95sFb9mOijVZdxbmfhrFdx4aj4M3QTKdkzYAEQmuigSxiwkaZZp
1iGi+6dSITyA1nKPmw3OCLnMiuk5jjwTMxuQapsIPN4cc7SNbMcN8sVgrCDqsyhMAESYarGbMEnv
6DsG5rBTO7aHyBtYqkyIHM1xqE8C2Vc6c6qblXewvPptNua/6r1OhgiPHRZTJU2Q0LVfIlUvy2sM
fWVpyKjt1pJQLy9GywR3iXMw9iaiqcVmXKZqVKi0vWqOwt63USXgTt517slQoGyYwq9oYJ4+79vt
7uwG+3vm1V/WZH4jC9lVOBKCSam9NxXOITfJz/UmO3TcAqpa7OxNJ3ox2vkQdbq1wyZGAnV9BYte
7ICoWYFB4nCjm780n9bf8y5EX2K3R4G30Wv7VRbNgku7+55QaKo0hzE8j92xtYptJvmn0zfyyuS4
QAmjBXvxnfWccJZJeU/M4J2oGamWdvmr7mLaCrTHu1T1x6W/gywRSaTBerxjBE7Tcz+RpBKCgfMC
v7PftXj+19csrTKfrJrZGS7EWILKVOT81RkSzEK9EscLma/Wf9UVi1L00AxJbblgofjCIgwBFItc
pncTP0lkLX773PAgUTmYVEoiL7ZT/9f2djnwyFe8KZuukqTFu/O7VaOy7AbekWJiXGEw/xwS39/G
eFK3Q2a9SgQpRKZ9sGP4qpq6YXBCTubMTKXcL4SU4+WhYbk2efnqtOiy/dEK0VAjT01/VWX6vVLV
KGm6DWLWBTEL8/9pqmYsvVDIId0mxeMIb5f5iEh2BkBLUS0WYjz0YQBCzhEzqU2RsaRpvD2S9mJf
OPoeIjiU8oalOaMqdvccQxYLu05Ym7pk+Oj7uQwpN4M04aGwKp46eBWKCgpBujDPQ8fw2Mw5jDv2
1ikjfAabjVoV/jtNS5d7XywBTUtyTokIKWAK7NIq+dOyJSa8Yj3iU17khVFqLHUR6ohzBLis88Sy
IzbZ7GSGeTVy1W8K3zl11RrFwapOk85XMQI2Y5r1oTW8nQyPNw3KQ5fbnIJHltvYNL8BjXvrVf1a
rTsMtHXwyU0MobS7R1xR8R58Jos7xQh/9D+BKZa7wizqB4+khm213jmp6nau0L5Mt/oin+JfaX0J
yXzTHHVk67J5Jj9sq5E9x/3fsxTXYb2wyAk61j/73mmeI1+vjzUwAhEVw6GJz73K5RGNEGNOrbGZ
4HsVfyz6k8qJPUEbXxv9Ds5ZT0qWu0pnB34+vBC207e7ueheOl0j1U7rebSiMC+cr4gnMpyl9bRk
qg4oaI6eacSbpPVe3OV3VXu/2VY7JBN8Rd1KSh37JyDZ5D2jygc4zIK+CGodFJIY7nM4PY7L/Vc3
QVZ4Ju2iIAOcx4SZpjnvrdTZu6Ye3XmqtSFVan/l0uW7zK5ODJ4f687NUFTob3qv/VXrprSWo82t
vILn8Z1uUBK4uNq0S4PSvZk7wbjLQrw1Nb9MIYZL5Vr1c32XYAY5Ny68bttondDpmKvYXWw/kJ0u
NiSdlJ9elD6WiA7/VRnE2sSx735ChlsOJDK6egRExfgbSurWSgjZSyZxvEWcjGuy343S6ns8TKLO
WIrcklAMFIUUGBUAvtn7MOOpRmtJp2az2OgzlNnNilaqGjntyhr0NGLn/MloCUFYeU7IRskgmUUd
Fq5W3mWNee7bvD+4jt0+9TF6PF+jZPz5VM+x0BRoosdS9pwAmn6oVAQ/X5Ga85+PvCj/dPQWLcQa
r1gOS3zH7OhOZ6K8Sk9RTMR+2ZyN1pyvMMQOmI/RQLjuvJtKD89Ltz4uOBbf56nEHZrW8QWkq3j3
8Pg6NtSoAi3YviGH6lDjWKEaMs2rpqFkTG+Y18kUB2vO9GuB6rAH/HotPYCELMwI3BPQFG9cRenc
MxQT6IvcNSC868p9rcb7ZqXnjQ7aSNf0yt0gLPjwnHJb1yQ1XNfT8Z6+HX6nhRDslj1y+w3Twfsn
8Qw8TMWMDj5qXlxpw0zBSE53m0OTuv1/CHd3rtC/tHA0GnE/L8h7lYh5Tdi8mWe4W7ypMZTPRrqG
FRObsH7GmItvcP2TGQsbcCHpoY+AIUaelu/gVasfykzevv7X65tqw7HsDB6fKv17I6ZgYvv57CZC
v2nSoyF/S+uloeYk36PMSNNpC/uXSrS3n79m7ArzqxBLaBrG8ltl+EcFV9Rzj9QCt4vXXqa+Lc8I
CUOgiWeSReBq93hRTUWpBVjI2ou+veaWbn8IdCNyDVmRroEnLRndS2MW4h5VND0v8KiwzmKE2Ub8
p/GV+1hOVsaBTrxN1av51/r1XoqHdtbfMWr6IIvw+dvD2O20oox+gISioQYehfwse8O416x8vYKx
NvPkZtzzy3ywyWtdte/ysigQW+xN+byIFJ3m7Ycw2MOlY2x3N7Rz8+BGHT29n56igdllStZ0+JPm
wAYK3A/8t6y/xJP5S1/5n4s1GZsoGe1NX2cwMCYMILFfFKEamnL343W19IJ+1XxXzvjZ3iT5+lSw
o/aT5RzX2iqlRS8uTP4mt7VOpW5kFyA+7a6Uthb+KPwb4pIeFioJ8q7Y1wi2eqZw89cGgS5y7FS/
igy2CFdgugWYcppXx0pBC2NgYPd46evdLUpucWUZskZ1DuwVcdhl2T4h2r7VEkyUflOxdGX1vc2c
VSuyUFpolQ11VBPixPBUvyLWTcJlVvabZ1JTFYAfRGr5LKaRkXthNkTZQzYrz0Nzpa2zfq5CwJ/z
ETbt9kYKYlhz1nW/O5ty9PeyrNYneCIz3eZJ11rUnyzl4q3OooohdMmqW9cPzYw8bIrXSicek81Q
o8WiCFZh5oI9FINbbkd/Iqal9OI7O1HJFcVLu7XhIQZsXqKtUgqyYpV8cViQemU6056GA23Cmstl
Yzwe3aS4A9P6X0mLxSz+wu8ogpl509ZL3eax79I3zRQ4r/AynVSTOzvDX4aXSgfvaUdO//JDq+rG
pNnXaArZdpniHc9XArYVmk26foqaPguMyZV7OS5row7RJBbZyrvLHhavIhemRk6XrBhdY86HnWrR
Ff2cceK/P0c1w3esQzNSiwxvx5fhmNURjqfPIq2pLz8v/dj409msWLetEt1MU3QprPCJzsu5yQlv
8qAuGByEXnmA5fTvxq1yJSJn1+cpwwO9Ys31aveTU+YhbLl249Cfxhayj5ypRozeOtgGXFFn6buX
aHgbcGbc/7wUc8pfOfTse0BZn7AJ8FHm+pvGi7tDxzly36y/KItJkRjR7Px8DaPbln+lvycJDExw
6zf3aLZE6FY1c/SJAqYDZfGN/mHDGT//EvqHS8ffZWTWVXaX/fGtPzfzkJMs36Mw6zfpk2Y8rgHy
KepGslx08Som+9NMm+Hu9ngT2fBpm2QWdL5DJzVXvCxOlGZHzeYcuT2hmlc+Tq3KnwiVnB/cuvrq
/Lc2FsbDLXsVy8gWaaJ2/Dn0xzGdH5mrj4VAm7gdK9PBv9ihMmiM4m5OEge2EBDLOT+BL15FJN38
Q0HvSs85KWd54CxH/5donnbsHLpCnDYLcR4u4h2VDs+87w63t5i32gArWFDMXXmL5TparDmi795p
Xvzbz43lSzTqGRZd+4K+wcYmatvh7evpXaZU95VhTAi13JyP1cyyBpxCc7TX1t63YnHyxrllB2jo
OXOi8fK/EqGRxDlBL8jekIB5uLXQ2kCE+TkL6e76J937FLawn/OY8OMhnnNK2JcScN6Xx0RiW3bR
dBljj4kwhdDh5ne9mZkaRLvo36YgS4xkd8O1aYgkXKSL4Y+9wusMgbw9a+6AB4UJdEsGEMO3Gc/+
sZ4hayPoch7Lpl5TFuz8d5X4LMKH/nFMexFkVkwGIdqoSxdFzhvGvyAb+un951qwU66xKM8yZi2q
3TcFZospse9v4DTGt+VDOwzfVuLgSFtpi2qm40BR1Zv3PlKXsLU843HApm5AXH9e1l8ikskoDEr3
1A7snifm/WpquqdbQHbvZ5cu4/q+fQY1ogH812DRelks4+JLiM0zUT+bHpH3ncgH49pHA4P89Tfk
ku2VSMU7UZkQWRerOKSaJt/WP3n7D25/svSRgiXdCDFqSp8GV7vejKdaa+nHjDj27S10sEGjsx3w
XWi47rbdDfl/Q22aPdLLNFXr3p4cKsNM0dtSsx2WxLz2q6dKSPocN131jXMzXPG725tm9p03iGWH
xsgvFWfHE57L5knly+V2ILpN7h7HRiu2HuOAsO75tycN8kF2aNEd57v2DKHhYCsFrLglTcnR6wEu
FNYRsvOqwG6a+OpBdh/rpHypO/bzeV80lxXv/pLPbR+WvHF3wteLl5JX4JyyAsgs7xcLRmIc1vQG
NVPtL3J6vCU7JDpV3ToTtRYfHudMKOkcX3Wgg5/wnST/1rEOE3Ddn4auf5Z1DgCZYc+dVvqnm7Oo
tqJXc2j0t6m3RbhwSEd29JXUCvHf6jds1zOvAj3QaKLZoSxScANzMmnLSr37lvtVMP37VxNNYw//
bFG+mOy63wv6+q0u/BHcWeycbb2Ae4mQOPxx+f0Ub3PiPMSant41zEpXOfryEmXeHPRuNPwu7Ga/
tEmLyiWHg2ImzTfsup0OrvaW/I3VzdotnVp2t2NkmJw+SBxNv7JjqdjvQz4QKwpJIBLY3TzD9o2M
pNUa821mXygd4pPPBAOfCAE+viUXSMWkQEvLZoHuZ4CaHGX8V/IlQ+9WNj+f3C6WUjJQ/Pk+TDhh
mxuy0oqHLIwJc9r+B2Op25pxGnxjPGRVPJ3xyuZ47y7VimpdbtTWoffTHQh5qg+hj1SkGfcWu84P
EwQ/yziVXxul8guDv88oI8Tjv23f7izlQZQJ6ZPr1/7zG7gSZcueW/XTd42RGNXIejqPkyXpXuIk
nFrv/ufUFXmN0rxaMui0pPk6tFXvdZe8y5UD1+Cdsic099AQbGbLteLHCNPQaor8rfdJeF2J0rev
A5U55gs+GrY89jNJsmz1YsZvtyrzVls61p5gB+J20+pr5rTcWGaUPgAINI6GTRlSRblHvtaqwFvs
Pt4LBZeHjvLFd9lkj3qlH/3cGh79zvnXC2clymArQMFUjudbpFAzaPbJWyJ2d2uQiacsvArQ2TDl
MtNicjjo5MiI1Y/tQ9v5/4Qe+vb/ArF5lmsLZ4W1C6zi2MD5/f8BYmsMVWm9qovjD6N6tK2W8Xia
3se49UmI/b8feYxef75GIv3Whw3zmlAR+HEWvepJUt6zwEHLmNjF4xwXDkEKBbqs0YvOC51UaC0T
yUuOdJufL6KWNI4zM5dU96YHbagfdLaS5x+fY48YN9St2toyf+oDncjO5c0YH6Y1QWC4/ZLLhYIX
vdaaMXD7upxncXUS/xcMv+nZrQy5swYdBzaZhBB3hbfLjLJ4wuT9VMn0zbL9iLhLtyB7jo/YQpSb
kXSUa4fkEuj+Ia5F8XL7JW1RacaNS6rf+jUz0p2tbRVhFbGxuCXFJ7qIr7ePzMR4q7F9Xge9f5f6
aN8N1mC+slR6H1Fko1sGrFEAz1LG4rYbT8dCadndYzP6xUs3sgRz2vcKU8nOMFpMwusvUZ5ad46n
8x278qXvzY+yapUMXTzJaFVwYKe6ZHXULHl0+H9Teoxb6OX/pMT5jk/4hKPb9Nu+bXv/C7SZlcKi
J7fzc9z29SvnwsqIkPHb7aPKIpXqPx/FPqYXL/m6QSZ6VE1nt/HW+bBjvnJ3tMQgWlaQzN7F7Ba7
BdUxEpYUjz3lR23ub5laqTm29z1Zy6dCpM+3a/B2Nd6CGQnRifZ5wZ5RDEu+B/CGzHUlf/Q+aUCz
X00hmRz6xV9/YXVueEQew/E/JXRru8VNmtdm9r5jl1YMSApiJONzSmeHtaWb3EU4pZ4M1b7cvq7H
Wkm3lfZH6RAeaYEWkqm/n9tpeh5kUz+ObfJ0u91nd8mOfWo8mtR/we0aJTuSpp6M0isLNI8hBbrt
x5+CSqSAldQhXkZWdes3O40j5tNMqw+jW941rlFdtFHr30rGiWusAKN155JWLFewUe5+QOw/NnDe
TOsU2PBPdZ3dWQn+ultcGBukdo/1QW4LHIOioY2gFSGyy5CYGehEaM8gHA7l4G7rhaWQj/sliNY8
5EpPsQ3gwdshkEQ7GiOWQxu7Lf8PYee13Taydd0nqjGQw62YkyhKsmT7BsMRGSjk8PTfRNH/cbf7
H903OCAo95FIoMLea81VRfW+Unie5dB707s9W8WqVSyaTHM/u25XPuG3bc5NoVdrZSaPk0WwSZCp
iNsnUwzYGWaUEaXZRF81dBflsqCSdlnt+tr5PMS+fESdGFaEUsLS6i5dXA4JCL8kWaG7hixg9u3T
bFZ0OwPX3xuF9K6WY+krw1zMzP9+75t/MGa58SEkAvTTNfJX0Lj9QWz3rDoWTN3Zqc298RuVDdrP
DitYnTMrGvi+nQH8TGi+ebqXfiiizGRHT8enrjGY3r/todTts7QwCbBI447jTDbtr7P7teXdQl37
+8+FMYryXlBNyAvivllEw5AmJv6cNv313/9U68/oW/5QG6OwRldd87Dq/MGCjLTecpCo9NidXPeQ
UzP0VMUpb+jP08LAfwVJQ8GIcnp+kqCWVzvRhrNWjuKxs72DMFhcz2lH8C+LgivwkfnYDd1LFUMZ
U5fiEO9yO/MwJj1JLhbVVJWPofcCTlKJN6wQOCIW4kAzJc65d9PhXA0pRo661t77wH3yiLkarGD6
SGmcJIC0+Dl57b5wivj13z8Q+082me8SW2ItEkvfht7w57Cn204eMPCx9Gl8mmd+zRQcTvk3etOH
sRjFO/30z80IA3wpA7ce+8Q2e54WiFVi1/rRlf5Pt9brm4mYHCZJvVX15t+BYOosByyzbFnjzeS4
TrWxyWjZm5M7oSFrCNCZbeZGK52ePKPXdu3sI9Vcrk1dNZ/qQrMPdJeMD9yXVO3U6T4s6pKOVxmd
+9ZtrmpMDbtpQXqYJzW4ki0NeBDz1nGw3bPTANPX5uaFBmHynrvjsIGD/vPfP07v//NxItQyHN1k
oYF8849VRhCwEI9MXRzvaYtWqwVrc9KBJadls1ebIj3BqZCJEj5An0GvqU1n51hw1yYxUF6bvUVg
lMmXSNfFNUrLbcRe9yVZDgVaUKSE78Lx5VkCwCxrYhCgTCZijRTIXysDelBgZtA1Oqqi646NiyjS
WrY8/Hwwj9p7WsThtjPGo6pF1T0a7viTZI9HTZzidRw1z2NcBDe7Sb73NAa2TAf2bijG4NxiDLqf
gQxxdpbRSGqiLPMQxdPnW9BZtS34fi3AxMA7ZjrHRb0JdP/N98fs3C0tAKslF8Id41NFTPOFGEKK
9ziCVmnile9uQY9Br7R6ly8vKwuGDVq9kO1zWzy4mJqoocZrlKsUu8IsfFleqbILX0n42IS+Q1og
emC1yKSQi7pfDa7//kUDhvtjPcmyVjc03dNNk/IoDYy/rydHuq+DMLroxA+VBwbC+blvI1DSqb8d
KFtvaciq9XftDx+0ZC7eSTQigrKf3puhxTkKXdxsgke1bUTWmS9VFOq8HvP9NOjzKlzmzMrQiI0C
tP1wj6WxIPWJ2QFMWhnTZ8fWr4zP+eswaeXJ7ZNnqQUvGVp6iuYcUrJfLgE4H6yLy0KqbYm4x20j
tkaPrIh+YfE0qtjq1D5Zg8eP9BirETdgXrsHYBGoJHySaOrIYou+POidhzGkpeAYsF/YepH8EtKG
gCjTB6dgtoKTFRqHKWsshGCWfqi9LEf/WZBxPZll9BInxAwGlHiK0f5KxzWgMN5SklXpl7HpjBcd
Xrl6+jvLxINgjecxDr5jSqBBagn+RjIQb22OwjCAuFrqiEMUIMPw5uaogm4I3xOnGW94YC90PFh+
4TYVutgU2TELO/EclXTlaPA/ljRXX93Ij05EpY/rWJrBO4EpqwAp1WfECIRrGXQ40A3E5wLWOD66
Uj78ju8OCmpcvu2cUO6xdjDljkykHfuZTVNo8oYU/HFqdfE25z7bpcigBmfE4bsutGSHStsj7aOL
njGjfCnncRstKMBW4CFp0XlPRDO8tVGxjYcBUYu6i8GCcxMtd0ZRe/ZmXiI9Q5yoe0bxdwWxnhPa
2f9xs/8zT911Lc3VbOZ3+KO+Wjz/dfOU6FpNhaSgfUzuJ+77xna+6aX+C2ghR+p2fZoSxjYnC2kv
Sl/vhJWSOX8oB/fFjmexCmc6/HrLbV7UvX416aY9qPLLgPphM6Zth4U8fMsHvdp3nf21jHWk8NES
vaqu+bH31ZXip666gHdQUMHGGwl6OZwBm/1x64/EYTcYA567oPpoje4CxUaZ0kYtpp4FxwHT4tUU
YoLGEBGS1CLltUnP2nSFF2z1SLq71si9HctdCBSpdlPQHi0uqdCI/CMg+WgTogFdiwZ2Qm3G0Uue
ojwA5NluwLnKZ9/dFqp1Qp0GQWl7wU325guJtzSnQWMgW/09X06yK/a00W1r3zl7kHp8lEEgvjru
UNOKmUhq1oaHirgURJIZKuyI3elZHbACkN7QLoEjUUC3ekJs3MB4qcH8/+8QUW3ioyX9UDpZ8DBX
4os56hSPl/spdFxxzsZwrZ6geJxYS6MbRqbNk4GZRLP756rU/Kei/4pCCJ/vEqleB4im29ZDxCny
R6IV/W0knemBxZB2KmA/q9W1yJrmqDXoiuSy2K4JslpjSglpEUXxrWEgxRdJzoY9Jx/uJe/7Jp39
6Bu42BqzEW2g39wShStp/Ia9GvM5hdLd7ySGcfl5+AD+gz704SXWaEFPRv6k/nU0dqekj5KzemXz
AP7Ho2L+GQhHvqsLBpiAJ4sig639sY1EWZE65qi1B19Y/cpxJd70cvLJuCfn+9gg12b7le2MpVkz
+rN/QxcBsciZP8x7s53h12D4fQ2jhNSe0nS+B4zEQ5PNt448RbqAmXVYGHCLniV7cqUeroOwaj5a
Vf0hLyzzp5Z86IL5GpfBQT03mkv3Tp05w7wBAgowOzXQHOuu/BSktwrf3r+PFu7fc0k9h3U1BA3d
1VDkwru1/pgZaUFFFslT40Hqw8XvSWooXX081pUJZVkuSQ1QNLZhXUdbleMA8yJe21rXQ6jhXW30
0H0gzrlQV0wZXK3sYE/GZwWmcswIASiBQv0I76vHJIuSXPdXvylbXoWnJRuFv1FQqqxyfj0X4eIj
RTr+ns462aKIH5cXTd/D+uDElDafMbxTPJWI10wvv1bRjA6bm/eLbTfrSCc7AOVCxPIs189mT2b9
ujYcOhbJvNeGAwr96GaVuDGrblqqrEuRkmpNtEtSFwBRjXy7XzSu0fIy9WPnXOXat8bs8lcZjZRW
WTst9OX2MFcByqnAfFQHzZmt+5ntef9R+DD/XLEScKJKHtTGTP6qPwNGUJsYWYGc62hCWAbeREcv
ENZnLY+jVWeSsaNFkuUioXy0Z4U8ahF6V63YERAX3Bit560iB8ol61Adsq75kaPqkKIL2oPeDe5u
0Oj5+nhI7nHXIhGnIs+87/GsH7J6Rc5pSusGG2EFzpU9QZu9Fym92jg3h3WR0xr891tUZ8v3x/LN
81xAxGiXUAXp9j9u0hTFDc+pTrdi7OMjgAcWvSRaOzSQqUHWcrvs3XEzcDBG/Bd3mU2AmGQzdMVE
LmtO1O+SqlMYKHhh4xg7q8F64tnNsCXesv5UjkiZwzT+io8E/Yfv9uegM9InPgia31nofPT0K0yR
kZAA/MhVUWNTIJWAuDCf3N3lwC9OvK8ZfFcoKW3uVpKmxlUFQs4jO1XY8RSmR6UNkSrlK3Imgs1G
/5wsJWL8tgfKUvNnM2jmVV9701Op8/RlgXxqQV+tBl300aZDu7pVrxeC0TZoGnxuQ0HSS1zh4+ra
REZsVYQAjTJtFRWtSVBfM3THZ/USEkq4mwUGRilJOZK1VR3hSqAYDkZIBlEIr0qjeTxr8pOT4xKa
28A+FwEVpfu05QUl9j5yar6ANHho6VN8K8KpQ3iXHO9zIo/8DMDHGy7s3spt2mEjUUA7dQ0nmjOs
AxCIs6NPT5nphS+MQ3h7+jqhAsvSs4609oLq6IasgPp0Zet/exdBwsUuHIrzovaeSseejqZwsJYn
ujx5MaKCi0Fczya3ouIwi97cmW3jP1cZFlFZtcbb/Q9J5vFzNLY5M7yOvINUDOLILGsz1w261XQg
cnuuT8OyaVUhyuqgrpdZc/p9KSD96L7EyTwcZGBgmk1oulidMEAQ3sj2au1aU7zzZvdnLbPgNdbB
bOktXnbs6f5jb46X+8rYaqsdMmVEGm7ibhce8FbduoaYXuAue4f7dK9m/jwktdspA+AiyOk0RuRn
z4cfqJY+tnWdkmz81rEWfNCmEbkCooJjm5FSKjy9u1mD311KlnMYKsG3qjcoo0ZHs7LGJzpwLjkG
w0QXZbFMBsZSEPTn5kqdLWdVqZFgTX8i6RxvC/abGtLyckzRuMSWvQNA5azvN0Num5AfHJw2et+E
m3gMiESy7MG+CpfGe/h6X7FEZIlX5J3j3gwfymZCOJLT1A+7fS33o9TjF8X0az0bg76MvL26mfMY
B1cUy1OfQqbAymbuaSZ1L70LlcgGOMMsDVAZK0yAhGMqtpbrB+8mPe9uURNEmrUL+/oimYa++4j9
liexxy0HfoFcMQ3g+UaTgPvL3PqoCMk1ZOBjYMjP6pWWxsY+IRiXAmItoJC02S6N7ORtEtUtlIJb
t8rnk9al/gG7CSHmbN5JLra3KpY9XtbLUBfoNPo/pE6FX/2yZj2wnAQhviGYpP3UkQqZjoJav0pY
ZPejrbvAr+/I5lhz5EOns44x0lqs8F6S24T17qbeYHvbHlTqE5MVsq+lRm3LaQI/U0yP+IHbdR6P
9drv/PGxnfvcWWtue9Ejp0ZGR9yM7s4ArzAbPwRxb93leW39VvHkvTmD41Bp+yFLckbhsZzVATbe
rzOTze4ZzTuNhPox4e9fJ0OIU5vKH1VejNcnnhxkF2AmFu2bQT708/JK6RjVK/REa9Wt0P1SU+8N
jAWrOI6CXS+6+qwORtuzxE4BipHzuIlZ1PYO9Go9zux9QVgjgeG7xkjs0+Rbn50FIKlQklBbAPd1
6zJP2tdZzESEm0bzWhpYbeblbFyuqXdDKX+mEkVgPxnVy+InM5YOAqzdioZAhXGVBDzRe09q9Oo0
PB+axg7ekaQeVWq0DycXW4TaDGhOV+/0Iv6YOxNsgUHLyPwb02oXLMtfaTT2CfDnRa2KCr3pLuzT
12roVAdgHYhBqkBsKquLDxQ4n3+PRdqUwZeb3L8MT88QBgvI2mDFMz8kt9DVsTf79RcjMZr7x3j/
BNWHOQ1WfXb5rmbhj2wgubWqg3ryG5qRp/uA0/qEm6kNQ+3zYMZBcmttzXzRwPyqy26gg6BIAjYq
ZijAoJNtGc7aeJ0Az270pSbkZtoPA5HZxZfzJcmS7KLLqN80Q4lQWl/arBWyFqA+iyWwOg+tUb27
LhYyRkdzbnDHBXho4XpHa+Rl00enRUINWLU6+wgimOEQY+UUzjZBFmUHQ6TRpTGarzpglYcxdkDG
D6TTIEIwEeTV43lyI2PjIbW/3amCQgRPjR+LR3ha3ZboLPHotTNBhYV2VUDT2LPDUxihlRx1e8Bh
j0B6Xs4IsR/uZ+paiDn4/u7YEQy6CMnXv39YnY1x7mGK6Rd6KSmjnhZ9bMfM2scJWwmlPcXBsBrz
zsVBsaD2UZsLFKxgiibqPMtgYOYjBjoMtAHMAKPSLmqEURDrKHcJsmQRH9rJkrawACf+dzbOtU5L
vUcGW43shbWTV03D/V/rRiN+rcmzKK/2ZCSERJAxXlHLA7FDzWaFKzreV3n8gw+2eY7dMbyV4nsR
VbDrTFk4u2bCwwOKF6M0hat1mYpdK8K1Gvt+/44hc+hAJiPe+l7sUbU7VyJmFj2yP3+qx/G+SKpC
mDfORQWidrIQV4q718APIEw7wkHCECIsK/tylyQoVtRLdRjxH216d2ou+PSH2cw+Jp5hnoIGhldD
IMQunWcC3JY/L9Xj6NJK1IsOY6C6RKv+4b7ZLWdsiGGNboo9snFVlSosVrGVxPcGlmplqZi8vMHA
kMK1GygHM+HQgqeyu+yg8YYww2qp+dI6pig3dAPfNB7zI5x3UA9uyFx976b1CZFQahhQB4Jaj6Ex
yvN9ZAjsk+fYwy3Lhh3ip/wbn7T5wMwDUFWKL+oDjr0Bw7JovAcbKdSj/dWwSuMkx6WSLfmGYFho
J62fvqhvD41B+1wj2V1PPLHM61170RIM/0tFbjAy42rNVKSboiI6R2GfhRlnF/X/5OX1Jaq85BgN
eGllrBEDkbjuObeOQi2DvCbasSmU63iO+48LmDhqR7JUCtNcqdu4CDJmKAd2f62TZR8UBw1/69Zq
h+ktC5MrZG2sQEOo36WZAcJ9rQL3VbaD+Ujn4WMC//pbXjZfsHxDeTdMfYuu+S6sTspWB8eLgXuZ
auIo0l9KNHUR0diH1AcB3cyu9TIlzXMQNRj6FuVWWEmL8SjWqONZz2ZnECAVB2D4qzEGDu60AimR
TRJOEr7KHNdhibmN+wm06v1OrABjaX5DWSP+TFlxBQW4/Mz6NN/MhT6fBHwS9L4gPORy8Dokz/eX
Yaa9ew651WbAOuaeuhOOJMOYMp9Af9TGp0LPr6qO0GTNqppG81skEzxe81TedA2yXwFMZfDa2NvN
LYjbuMjJGO4x7NQF5pdWzNk50Ot5LyWYvZa2MQpJFB3Vsmwn34figXVR7H6nzChxu+35t0hPZVSY
IMDW91CDloyqjYdvnb5/RDqiCP1y7TpWvcG7QpGsEvIrZSn7DBiLvPllM1bW5Ex5AJmPDULIWUb6
iV4GmgE2fOHFMoNLmpOHFZqWfekL7R525xp9eMzJUK86VuZkgUYPlQV0114mdVaOj3ctTsKm7SHM
feScZkB1/a6WmmwgCwQPTr8ExbnZiS2VY/BTuvaeC7RwpXCBHyx3iN2YhBPH8+dOpt0K+qe/byd3
hA5jssX251eTu3EVtjFucyKqdp5puxeLofl+htQQA75Smo9hH6wWYMdLU4n6UpvEzg46m2nfnC4V
vVtVIoWIYBE/EacbUIrWyYJ0c/VFfbu/iyy9O3pRg59YiQuUmiDpWDNb6D+2VtxNp95LgbSZfb/j
F31Sr35f//0SUDHy3lkL0TLNDhmD6gjdMCBcxAThRgd9IqOjbljloAPkR9SbtvSBXkxVcFIvceLm
27hnWG8m+Mwe4AbcFY/q0Dgzk2IUCiDFutHu7q+TNjsEGYTMtsRCg9f/BLitvrXLIUzLFyecnJOY
cucpLfdaLq3DRPoyt6w/fY7iYCtl0Lyp61ZExoqsbNKObXGcMjG9urmBL8l+rml3HH7fx0qj1KYj
qzhwOvTm0+uEp/QA1C8EyTrnN6+maaCDyvlSQ36+q8fmInyKJnTMG/c7/KPqKVganv7S5gz1XHsY
xcHpesK5l+W7zIxfZTtVwHMSWmnqXdQmwUGTTeR8LHUcLwa+CIQCAwiZ0nsBB3VPlGjQAmmAQ9kH
BGfE1Wx3oWDuyyh1qq8lPuinetDQOfBUTgoHn4c5y3xMbJAL+MphFP/9LZxbEm4bF7V6ZrqUPnlH
rlteRJMl4Ijoy4LBx55YF8ExZvyDv2ofLGauRwhWjHXNUqVbHsJePY9zZZnYQ8d5EyX43eTQIwZ2
LaINOoJJAWVV/uRecmHfRJ3IW8ymdqyL6kM82C/34nAymliwxnogWtOLV79FNers9xuqF6yukZP8
3JWS9L7Ydy+63x1nxyuObtZ3FGCW/z8bbvfF8NzhYZqqZ4Dg7fov35IXaiijsEYs31kW9NNTzGb0
bCbt1TTtneMM1VWNGUFINci1Olb8I0Se1RS5O3i91ZUJMF5pdOOxIcBLn5f1KDhz7VnlOk4DQrMy
sfWjumbAS3rUUBuoN+0490/pZH8zLKDPrpk0h2kq9dcBzPk2plW5US89t06gqRbhSr00SDG5Uqym
kazrrE3BaOQDe83Rtn/2NDYJkSbnQh3q4Idp84dFyxVvsKmdx+OjOXiEoeiCMicWQW27vsv07uO5
DD7UBrRMmFTokAIHGieBfMFWfQgZJkwgbEBm7uOo9PpbCYLm1ycEfvT+XOQglxHIhkjgoZErFwOe
ns+ycV6JC4rm4SHIg+qtQcsUd4b2sUGZcv+XfdT6G+VO8io6MTZswZ369+oli/RuB3yhO6F7DPeh
1Z+iKRQXlXFi1kZxdsbpTZUsAV4P2ykB9veXm1+P3upphgJbjQPaNeaDyjbsS1zUV0Hq4TmP6+v9
Xla3tToISsxeLT7qutmTEci/0Q0UDPPU/dSEN+2QeS16x6ICZe2kVkLQmB3tcLxXbxUjQql55sOv
uS9znVO0KExC6CyHUROfcjfTiXVYrtUUglbdMBsb9vd4jKI6OmQgyFFlqMgPrK/FLTurc3VV5j3E
9KPSbRRmuwnMDHJu7n1Qn5ej08EpmwFGRmiIt3jMXqnEOd99aAZJrc0foMSsZ8kirdfcYG/OqJna
yoRBTBM61cpwO1dFiJJ6GV3AOTpgPSZYK0vBQJ1VEb6Yug13zRg0j1aZQx6Y6vwbaBOkjx05OH3N
F7isFMCjeFh38TureyzyUVK6rE9Omtt0O99t662a6ZfJX9o5iIAmIi7HW4Ixe/Jmj06Yv9c9ewkx
vMs5zM9hRKSw+jdB3W9gcsojSVXrP4ZYNexGTUeflxADoFf1RlpTuRmXXWDXnOoxngFrjCRol95j
4LQ3djs8vtB0oLIMdJIw+QCPYYvyEA0iZu/PLKw8OaSN/8o2Qt8kjp433mqgWuf7f4ASG2va0H+l
ZmxdZIuJn3DYfciHtMPPaN+wLqpbaaT+uhchalH+t8D+CvaRC1YDnawY9qKsnR9RWN3Fzkri3Nkz
E7LyiYnCbvfqHlUrodQKMHWnuHkNnGG7ewGZDXdxJMA5+Y8IRKh//6y2L8IrjEOO4Tum8WdLyLel
Fw+WeZizxP9Kogd8z2bq2scx5jnsfWAFpouJHELXLsdtizGfLDuTpf4lZEm8iPjowRKQ0iYUpPCd
xnXNQFo40770uW1TN8sPWigvBu3CJ3WJWqDc6nb1qZn86SiGzHvqiYsgRXfyv5q5+139V8G7hdga
YLHaZXeE80d/eqnBOA40fzC5m9HQOqoeLVm7A+5gnWdmQxKUhyEswgqcEgNKlCwB2y59KeoPRO+A
1pQaEKLCnp/SQH7pK7qlemwmK3D/34XnRIdEC91lUZ0/AXXekyGU/GRS4QTcE1Vpb8M/bo+FEONO
LAG+qrwUldYn4sCqg9rfmiXx3h6diRQoB9x7kwHajPDXa8gzSFyeXsknefWkHn0VQUlpxyocHrOc
rm6OV8VyQ/meSlLVMwkJbhzm8r1MyF4RQOvL0G0I82DnbRW9fJrgoYp6EudiyF/NSDM+WF363Al/
uvrLwFuldBTIhkJtxf73SIXSemnbFmvFNP3wpvSz+oUHId2tANu5kqX7eQJidmrhU6qdsUldexck
QKdtlMFxUU6fheXFmyHXNjVG2o1NUQqZkCQg00239+5Apn0R8ejuPKdgDC2tbjPnZLD3iZc/ESCj
rQp1J41wWZ492HtJqZcX+FIfsfJbj9XU+GyYQFl4y0uX7iQC+Kh+UO9mS/PNCgpEJiI7Gwk0hl6A
71U1UJKavW0QQS/DffrJ6Zgl2GHCxmoH392UvQZUrjCpduwgEf/IF7V7yVL5ptkoQZ3oE9FDFlVl
Ch41nm6YEcG3eCjPZpGKR912+a8B9l28UljkysKXy68JGlAjBVPPhnc3GSArlmAhWqKodv1MlHbp
8cWSF9Biw/PQ8S1tpwyV90OSau4RbzA0ksTM1jCdu89ZMm1zasJnXSMUQMKRKddCIwyRQvFVWYbk
4GnUUkfCLXuScEGMaysls0t1Rz8HZY+vP6N/UYJRGFmjYSmaj07qoU5YCvYYH3Y6qvG908AWEI5W
vKZR2zxQSDeevJn0m6aH5ZFAuwi9FC9wgsuAesH8FJJol9CWoJRvzq/KeqKbVfw4T3N1QLrJU1ZN
wZbFDJwkmykckAYMNKw4iRZjlwXSIBBrfyo8/6EcACGsSEZKH+/dIFl7D+h6HkLbcD/4xfQcMhY+
pikxv13tHlwB/zkc3GZL8gmms2Wxqw4TlaCmPv1HD9L/R5/cBxXPWGhahub59xblX0Q15GYTYaMb
/uE+4knDeaH3j6gx1IdPfrPYaLMpeHQS/defwnacfpYOrWXnmudR0+UN4PJ8KcfinBCWsGva0NgF
cjDYPZqYkOtqyVtGPCAq/SWO2/hdK5ZyogZFgVy4HS0l4CXzlMUn+Bws1DAYXkOcGQ/l8nZsI+4Q
IQ4ZM6wniBO3bmQMrDOR3OZoor6fNVR/xsbZzkH/KY5REoZKwgRzd4zTGLxvvZpSIplxd0XzuZ5O
te0Mr1r2XjqZfgUYA2JlCSM0/ApWMhWFo10RSYdVW25UONGY1c+hDeAPEZF3TkbNBaHIWfS/M9yK
6QrDz7OqX6lid5OEjNcSpGqlG49KazG4dbOfeABtr/tO156SAKlDYoPBo1ibgnpG2tdEZfk/Efax
/8FwhtU38xpo3jzKkVILJcEZtp27w1GMaXqZJ1gvzmfN/+JTdlaRnQX5bFuN5CatE84mjADQqjNB
BishxLazMQ35jucyP/bLq0hw3YJvt9KVIH2RIS3/h9SlwzWFQZLOh3GralBGLhf1D742DT2U+wu3
cB8w7FwibYsEAjWN1U4KbwL+DvXtxaPspVg3+W2fgMVm68rJigtcFF8/AT8eeSh9/0NC+3kVobSF
QeJ6X3UI4dQdXAzVQL83cCXdzX00TazcvJiCJRe3b/xtSr6BObAehmr+SecRnW7bwZ4zfARFCCAe
KFFmt/uvmNoV6Gi1+avSqt+qiVgM1MiL4E0MSf46oid96ItJriaq23uRlNOV6srmd4XIjlDDMMKd
IMCpq0lhfJFjk57GpcFLxOE+MzPrwZuRBImU1gQYt0f2JOiAu50qV/w+qDpGadB/j5peP2KNYOQd
Qa1SL8Cz8B+Pu+v8uQYiXtvxbOJgdMdGGvOHyr723SlHMOMcBO6olZaUVU42jgT4VGmARwsEmbVv
R2e7LazHmA7CFugnGDsWR48Z2UGARC+RKYenMMveVYSiqSfjvnFKAgLCDFypqVFbaOZgg2Ldf4HK
rj8g5Ay+kpC9Bp5k/aTbhafOPlUuwuOZu0wpQNVB0wby8qr2LTSB27ujP3wDRhGlgfMd2zMAUwoX
q5FwtoNhk/vYt3uPfflVmoZ/VVdCf4z3+bDgZ6X7VIXzowpnCjUiaWJZhFd3yU1HHaOtaPkBjAwG
gAGL8kyZQ/iyrbNF9ZzlWfaxHJD9Ivb+dSY9Wpt6Oz/pdDm2c9hiH0zj7JrZEM8C/xokcXg109G6
WkZxaC1agt38gfSM9kb7prp5Yfk2OSOw/ZJ7sKxDOPqNy9jTgrHadfXoXhwajBfSzalmBno6vzV5
LSEH5sEZPvoZGmx9Sz3oUaZlxecpdJZJkI5fZ1hXN4fuJIKThnZVtRz9NvUf5356U69w7R8Cd2jW
adF0b3PZnKLOjb6OwgExI/35Me47LFyzfbYXmoQD9PpMovD0iy5ht9WrP3kAi9DZVI+inPItcWjU
EvzXqapYPWIWZglWV58iv/naWYiQHE3ET2ELXspgFwKuOQ43uHyjrV21/VnStTo1RR7ueiI2n0s7
wQUfueEuyqp6HwcdfeGer13oP8UYBK+uNrwGcOzoAZXF3om05j1Ii+08tM0Xq8HTgJ9qPiHxks+2
Nf6wSP38YlFzQDrLGG/O4bd4zi9a6/dncMnDmaCE8RAYIT31AdUmYS5LGh0P6IP6ma7Z4eRrPlVx
cIS5W35wa2s4xik3cWDBjrxriP796bT/nIuRu7kmUjLfc3UTZ8jy8P5lLs4DNwxI+xZH34tgrWDg
bZxC+7acmIFxP7GTOn+3OvmFHSs8Jr1/zAxjPkAJslZ86tnZ5jNSu5MKzeUhoRGxMm3t7FnU8tQK
fpKyQ9rp/7i3OWoak7bW1ze28+EFVxer4Rj6kt3VL2p2EXKJ9Ijrl9rNq6OVELnYyultMJLxa/3/
TlLRvwGvhkEKcIrKNOsyJRBu0nmbcd+d1SV1UEu4iuuWpDHm+Um4+Y/P0fuHwYYwekw2vo8mHouN
86f+cSYbDrlbdkrq8dcQTenvXCfagyr733EIIREAD35ny/JakTG+HUE+nq3KN05t9KGLY/1MyazY
1vAowSoW4ha5jXfBpnQYiN++mfMQ3Iq50/fUnVniLNfUIcTKtCyNjzU52ZdZd1iHQM7aVHk5vtGT
PDuE9OptK6/VYmdxp+R1Xl5JATy8RMUBUStZnjwj8dBjIElZjMBea8ZnnFmqUKqKv0EuP0W6q+eE
CdjaLZ80IDSFa9+wEnf0GUn2KWigIPRITlRWq8cZ6hxqVz+lXNLyHtsuw2BbaqeIkJeDE1HxSOIE
ucDiI09RNOjkzf7ykYd+snaJddeLQ7XY1cdZbsLOTT/Mnn+sWojq2Vxp93qMp8kvja0X7A7glpSi
/aCs4kXLFOLyS7WOANoM7/uh5qw1E85SAy2uOlveZXf81Suj+uNy+f4Dy49aVmOtk8SsaIYajMd5
96V2Cbou0A/eEHyKndsOB6uYuqeqr1fqE+6DHJoXtf2nqMofkz7vvi8nM0XfndDAMM19yffcw2tW
fkLRlVePFkEQxN7FNUsXzuPUbZzip3GkEGyBWLP7VWz1lyRuwH5JJqJaegfsvPRTkOZS1DBP9gwO
Hh9hTezYsqMkULJb47s5kS/0Yw4Qc+Zl+pMIvIM7iG+FAe4iCwmBs93PcweC1yw6D9eJT/6Kuclk
/mWO04RHdS0MSYhmbbwZjXNIKp0SNm1ROzzDCf0W4mTdFkv7P3ei710Cl7RKWa/3k3/k0RUEccTQ
2+NtXJloBUf+i9I/ToMR7+rSwl2R0NmyEM2tAvoofdBRQs6dDckHHWl+pHNPrP57VH9rF8Ncu5WQ
dfjKsw9D67/ERXXcp6ScxD1eiiYhCyHDUjPJYuOBLCZF1NSrXUumogzD7ZRDC0eHUm/S4QM0DG2d
dnVx7giaWNf+9EAfu9lVaMQtRiBS1abzovHAtd6Ez7kDuBS341KkO065fA6YSrYQaM5NhR5jDEvj
YNsH3av9s1ub/0fYeS03jmRb9IsQAW9e6a0c5apeEF0O3iaQMF9/F5IVU9M9EX0fhkFKmi6JBDLz
nLP32iRVLawyEL6n2Jfjqc/K8QRz6dXlvMQ4J5EbeyDBi4zGOOrl1k3LcSN9IguLzFgxtjrWQnw2
jt6wts6XuoGzkaEtaOwfs52giNC/2sYTRC+YvDjrAJBfCk9QRE3Dfuq8H32Jr61New4sIbVla0Lm
8+ZbHqQMCmMaadKwj1U0MdGN4LVRRvWvc+WcprJptp5rYkfRfrSG8UQS42qCqveoh/0VAt3ZS5mF
6tC28XGhnoTQuRo02LBBNJ3INTgHWkI6SsvQk8V/j3WGLKLWP0DeAdM2BhlFmo+ajfvWb8R1cv2b
M5hYOopnUf7SmdiEWHETaX6Zp8wlMRceGliKwCYfva+h1doLh8Lqqvkw9PHF19uPQbkYlvIB4894
heavBGRGjcLD8nPzXWTTA7j07wkojafMB2ZR+7NO30OXt7QcTliDSOzus25rLF02P4WYgHrdOniy
gykWdM9xWNXPhMG9B+XwkBtjdPpj9UNpV53FDBBOz+sHThPFiukBbRUallXxUMqi3HRzsZwzVuy4
m9H6WliEiHDKLadu49GQMsQmzLnPOnstGXmFfGQjb1eBGiolpWP53yRvVHT0WAmOmfqXygseGBmv
oa6kPeQezmhFlG9K1gqf3PXkaw3yw7D6Y9pdhFfv4/qnbZFJkR7s8lF3D8I/RDkTbiRThb4bx6ME
0phHn3MP8y+6asENRmuefA69D6kSbB2qUzO4gl32M7HFHtXDdzeT06TvivZkgGK0fAJodW3lzu+k
y8NL1j8w+n4rWXge/ezFr5io9j1RotA9hjWyj5fAL6Nz2DsXI9SfUgRAMNoIfDNKf+f11sUidmH0
281MoX8ux3KJpil+Rj0R60Fox48GuuDS+GoNXfNEchVwIo5X4UAmn4TtGpfM+u1MfrQI72YAry8y
DNexXzh7ui3ylMkvvgOJuPfD11aExZYsoY8Jnn0kKloCuXyT0AOveU+EVeN7Z+4+/ZjEerNvA4Nb
Yq7YJHRiaKPWOYSmk56hp631mWVkqkV+JGP73JVLeU96nN/EyY6quLq6k/0IPR4NeUkeYfYdYxoi
k23QGX+haqXos4k7yIk63vX5E9OEI3Gu9jG3ir+y4KMLoef5dvcdcR8cb5kHT+qsDVx23/nswxko
XgbqZ+VQJMkMznkzHlw3iy966H06c0ePl9HcyvEhDVtx6p5cR5aHOQuqB0yH9jYdzPKlqGqwM7PQ
V7Jgfun2UbDzLRvrgIM6BD4tYujKsx6sFNy5sHP7/jX1XXxm6Omtxa89WCmyv+GiBRyMArckdNcd
ZIriNORgLhL6LYkYPoRONKWHCmYMm/rL/f9KXlp/MIyGMKDIYWeoaohPcLwDEcQHsI3FWrm+7BpO
INKT8GDDaHPr2gN+DTnJ1HXIc46rX+sKbYzbLpMboU27oPDhaQLU2/CRWXeN0wQlb53qzrxrIZQ/
ajObW0hXlulCiCzfHVFU6zk8dyo9kji6e7VTLbwW9bLK0M2AegZPTZeH/kEdnltaz8IEI3lHOfz7
cdMwFr/236gNRqDbuk5BTWmNLOsfgwWTU7DLNBzrOmS4lXJx+X7nbjIphzVt7Ph8HxarszvqhwOV
vv3edvqXmnx53juCFoZJG69DMGwADcqb1DtKZ087OI7LLGVxUAL0pl0ETPmLI5xNj6v7HenwVTG3
Gqv6YcQv6vACyQczoGirczDqwbkx4KkkBUlRoTaFN8jJ2b6u6feNInAOXtafUuWyivRqYjypvXYj
NxF4q79isM7wjicfPYg+o7RKi01Bfizrkh+va1EGB1VPcClP4JqD7wNwA8JG5HyjK0gWDglNt6Eg
WLFpPjTPQJ1WeEg/MVR+zNUxbhrvIU+keJrMapMs6LC8AT2QSZ/3h0FhNno6tWLvQqbnMIok0n+w
5qtoRuR8SyM+Sol5b2cCwMsSlVjQXNW8qc2bv7QBfL0SrNbsKrvAC+eNXsXN2kUGdu2jDlKe9MVz
2JB7MyVUdaXhx9/69loTaEsfjYMUPQKiJL8mDberaueD8c8evf7NGy3xIJXb08qj7goRsnwcCWbJ
u9y5+cjWXwpHHhXTbWoE3O9itF/yvPqtmvn3yw+n/D8vP8dxILw6NsMthwPh8v3/KhubFishvJjm
XMTGSBrG0J21wjCLsw7i4m6XDcIkWulVu3OAkXa9W56a2TDeXMrsof3uW033K8qDfWAa6FOXnHdY
r08dtJ+XwcAI1S20PUm3vLejzXhpFxVRj67yzT+pAzYwmncQ8c6ZAb/HWdWEPz9yDuQQEmMFDMSD
3lfEOWyF2VZ39TbOBR3v9rDYfSsC1I7j0iSkD9qQkUfmINMN9pUqPrn42z6SGCKAk7pfTFHxeXfp
O81ggmj8zHvsCLt0q4ydLx7sF0GjvanRgk6+TsLPIp5qqt0Yw+nKbahvnmY2h5zQ6S0fmzwnIBKu
dZYMGykQjtQ2+7RJCCV+m3HaiAVdZGjhNXWr4reJOCmHo5JCes3QMiAdvjnLZFAxPtTXc1f+QvfI
yopAV4ks1XRJPQvDMjuAM+Kb1pBV7NJdtOkRLnxNqqVtBh0AG96veFeGtX9W0kGlcG8T91nYNkZV
Sk1mycw+4qbWn9SzdHlG3uYnsWLLVE8c75JKAH5PkBfyB5NkBrcGx1kPibEd0ULHW9t0ftloWVBi
gKDXFjNZ0OUkoEDoSLd3Je5cG9MdU0W6OVK/BDNAEpFhNi9Z0mQoEAyUOfYN8o62G6eQYL/lDiB5
z9n2VtKRnezGa9U2xo7J3zn3wK0WQxbI+2ijWuvo08oDemSao3FGLA780XrtD2H14kV8IFoaj5fG
4vecdJd6ywx3Sg9aQDNf5Xn8FRbxuLuvB2nxy4PThkA2oSZuy9xf0W9yd8PIwunRm9b3fv+akArL
DHHZS8IaNIjrRsBxWBbc+7wMhIazrYLYxdaTdydkeYc/H3ASOe22DcmnU7M5NaUbNb25YssmDYZx
nYGvcB0sq7/qoKfLFtA0AcHTbZPsDRTwm2wK7aPEQHCKC/P3M5FrGns31OOlFVOPcKpHUOgr9CPt
81DHjxo4qqPa0aTbU6nL+Es4VZch9npUVG1x9uf08/4+qJdjPCwG1KNSWCcOMZcORMozYLH61sjh
1ZPtLRqj6RBrk6BZV+pMBLmgEaZs1aCKK7h+afHAhT52eVZnWYOcMqHC3gSqTGGEuOlC8ST1IVjN
SR0cOaUVjOK06ccfUzaHGu3iAMAtfygshE0k/bbzGxyOjcchx0j4FePs3R/Ndwo7DPJe99bfci7X
6xi5/goQo7Etl5dOIT/9fBgffC8xNp4e6MeaSdW7HFmgFgSdYm+qLSCtYnMfNEuJY8RMF/HGcyYY
DLxLi88n4zyzS1KASaWH9yckoWRsyngzuEZyUSY39WCG8Ml6eskZyxpjkxi3RZuGG2cuLBhIdrpx
OYOoBRDjWX+6L2a4A8jFcdyOa1dn2xKRexugJlLKmM9OBT8iYM5x8Ljcd+kk/TPk3u6iJ97CUHa0
l2HJXSzF2L5qaQLnfMDJ55sA9DvAqZvYtQiVWtZfubzssIwQoQQibJkzhEW+lcZsn4PJwSDaDsY+
KWuktlOd4Bxtp4uCOzm18xBrglaQKXE0U9jpsH5Esct7JGgVC+Q1ixM4BE0cXzhXmU9G3jPnX6b4
MpQLyxfNB7TLEtCyeqIRj13q0npGQsjft+iwXINSATLiafDcJcQlx24ZJah4lbIB93h+KXWNSkam
TJrJ43uDLiVyDzA3ubBpSj9pBS0yV0/+8y0CzJ1cvNL16V+bwTa2MZkPR1Tl0UdFmFTKn7IJjDQ/
hQzw9ooGpaz9paSIqAOaUD1d3EUYWIyde0Ys3NpPneZfJ6/9LXVkXyRuyR5TAN9cKxykCqjO/iVc
JJ+0ODnqCCDBJPxwBohpeHbNo+Qosh96ifpnMB5qgfXsW+qX/oNSgNbp4DzlqDsGZlR64RZ7ZahF
XBljW5esbbRSCaYpnJf7ObGfGHcrwmifM0JuQ2Ec1Uh7JHAIaYAISTMKaCoZiFn/6L5sKg21nzq5
uW8gYayVt0Uts5Qo4lENNP12RC9Hn2ORcKkH+rA+PUzwHn++lnoiv+qlSZiVtpw0I5ojkuxz0CK8
UerdutOY/3xHSZk4PJhnVEOQvrV0X9L3+P0s0Z/AnLsnyIk0BsjPvFZI9BZYL4LI7BbZDPNsOown
pVbqsD/fX1JflhsGaMbOwCPy2Mh3JXz8I4i0Yi4TRI/ptq7EWywlMH425JfW3mRGhbJidlBnduMo
N/EQJbwO21OoSfmgfjbDYrBrXYK9R8a1ipXi+vFzzRTthrhXnv98PQ7S//o6vP16w925tmgyk51C
xy3Ummynfn97eRmgQNgpZWCoGyO6jOfQXz7nzqi+pj/VP2UWVrknw3TcV0hn+WpeG7RDpWZd8iTQ
mYG0tNwZd//7mdFw/6dDbpsuiFATm61t879/zAGtIab3B67jhCBwOAIDtc95RH7T0rFJ/JEIW8Cl
CO0g5eA2yja+Ff1+SaKSdoIDVK64e+k+iTclOeJF0UbiraArqYnrvajop7Uj2Zbsnjod/6EBqcXf
jXbXvFhZ9eR7hf5sWm0BjD0+atmYvRpNdQJuZR+sQDoPOkr9TSjj4U0Xy8y/DIfvqNwQ/rrJrYKK
CjXCnw/oucJzZYcgMqFZPjpODJ+4FMbNWp6NGonErQugthncd8Uz6PTmRIJYSShq4XABIpu3e/1i
QKY6BqWFlteGaLc8hHr4MS23flsJ8ZxNc/Qk5x85ZdnjkCA80RCGrO6TfHXAC3pjVzvNkuXDUJGQ
mFM+R/LuWBv+47Yln/tkWpKbt2oq8YWY6qtJsOKmjIhY6MnAmWAZ8UmoBpo6R2Rhi8JyiE6ZyyL/
Bz6nzBhRsvzBsfcMtIYS8e/9t1wddYBoGKsyj+PdoMUwTbP2Oi4YG3Q60S40+nlzB9k4XQ/JLy/m
o9Ty/WhFw81bDHHkFjNaohb4pD1pYkY54/wumUHqdIOLzrkWZadzz1WvUKHsL9EIVwxToUVTs9b3
XjKOa6WtVw8kRREB7JBI9udrBBeTgKYWnJaEefQVU/uMaM7Y2eB/13ZPHGdrdgnsMoRd4+DAbEJW
oZZFQdoXzWl4j8aQXZOCsCON9IOrBqJd5Dmeljp7M6buZ7XALMrWw0iJzPbf7ynrf7oAthlAMGXg
BHvDwUn/9zJsSlokBjQKTo0sLmqX48SFI4rN6k7c792acboZ/X4ZZSSIGSRqWp13rgL/cHfB/+dl
01iHyAV7UhZmu0nRpVzj5UE9Y7X2KIVh3xAur748A9ft/YDIgjnPXmIKuAvSxec6cIAVLQ/2aFo7
J6a4Uy+1OtX+P4af/b8TTLiVgenrluvqTuD84z3omxZYw1hYJw2D/3YYynJjT2+eqNOdVNuj4f7K
nXTC8mkjzc2pTawgRxJtlV8nQxxTCr27UrueRfpcxQ75RS+O9+Kpc1zXY0QWk7GVJTYVIzOuSHR/
eaKBWxhaZNli6WjOjhWIbWuK8DOwt64wDnkZV5/QcxCSVUwosjZ7L4VfbdXRzbeyYkVy0Uxi6kKd
Iiv8LN1wGy4nKvblBqw59+fcQG/J+vD7yJM0CAP1JMr2PVkrhAZ3WHcdE1lhT6gUEw8OVtmA8SjI
oHCBZ7bX0zCIc0qKygbe3rgHdQipyORabQlPX1u+MM4QgqwPSFcbTo3+K28m0w4db1kD+2wVGb18
lXHz0OnugoLwtUfh580eE86jqnMz29wVWqU/dtFCDUQ+tzZBfj0KYrOihb8/Wmi0YDByclhaj6bA
UzdIijJlWp3CEqGV1Xenvg+07liZcbFFxggWpzO9W2VjwY5OrWG3+9GQqJP8osL47tv1lzn09EOE
S3kHmyd8UM+iLA82NAOJM7UCcx3B3z+6WuY/dWAFXadIP1KAeMlIakej4eyfjLcqq7KvY2TBGRPU
E7ZDeBuA8Wwepq9w1S5I7wwUSsmIyl/TT1nU49XL5vYJIgbeJk2ID/qVP7rZlvvIAHU3RFh2XZ+R
SLQPWq3mIG4Ha174deN9VIlDZNN//UjeO2R31X1Mq3/5ADUyxogUrC1+Hz7a+7wceaFqh+Ao/asF
5Q+4y/mgYEtvSUcKiJFM+sNAxPPTjJCBiFqb2RfdSTpZrX4YQeJh7g3a5yLp4wMo0+zepgJhpCOY
HFwcPmhcCta7ndpCTPyNM1xOcgmWlgJpqXKb++GDajUYaHUuPtA7pW1VXsVFVos2BbNxGP1kTXpq
F9iRKcP6aGBc3Kjma6Eh9kkoe5tGT3dKV6IeZKLBI8Y+d1Tw0Spx51XSlQGVMpglGYK+JjbVRt3H
y6ICAoKR5aAScsiU2YoUoaVibc/5dAoMzXlx9Dx60fQWMCyAEhrpi5iLo6gHG30Npf61iT3tPDaV
Rvyn730dS/K45FGWaf+iPBqljLEEtbO7cuzih5HCkNsYi3ToflSG/UNayohc0gkQ7yuwdGgOxWOa
V+emzOzdZHvUfosggXZSf0itJViOVuBlCKfmgGCrucS4s7ce5AJ1Lo9csly9xsVISPoB+XgABFib
SfMgPAL1TEsiK2GQhVbgOJmJhl80tI0S8xEmfLnLZODZyhcSnozDyOx4xR3/QzHJZWxKxG5yuqr3
Kf4ZWi5zRDj8vBtcFpwRzF2z+EaDrukv7jB+zUn9OGE/nXZ0FgOkz+6vxPSco8CruuWcFW2aiV5s
oZMbH9PkXMdRYDGock3wOKh+qQhBHgVgJ+qy+qnAppqbuNflVW1G2mHAW7tPEiBdXu79iPvs1cYh
8O465uNA3jlZaoZ5/1iNOqMImgz3qld19AqUi8hjulKaUZi7PyxgVQDm4/ghGsu+ZJWHN4vgv6su
62Fj0kA6DDNX6Cy16B74ICfxrRGomGph/ShGvzuqMqPG/4CemPc4dvzvflCFh55K8f/h8OAA+GcD
1bB1XEXLzu3A4vknK6qzmlrMbT2fKFB/TH08nCt9nteqcoTnq6/zzPoMfSPcqm29sjJv1fv0XEYg
Qhdy+1gtzaSMT6oEGqsZZkduXLPAyP5qC7p8i4PZWNzvmf143wdtFyCIK9J4/ad+U8+6vnwH3Xm4
CzvIgBvp2eJIUYoPiFfV1rWmYksWbAisPIVzkiTxKwCKs5yAaU1tzydhWIRPyXFnTnOA6QMWNENU
533RPHPUb76ErVFhjMdKw7JMST70894VCRZMJXsBF8/STRqC6ZjNuujH7kVVArIg5DJidHtEGNw/
+qE8VYbW01mX5sufZ0sn2W+95kTF/dtSeTdbqtely/22iFYWi/aCfVTKv2bIq0M82/1KvVSRHP2i
oZ8S84UDtXaaUzMAX514ewH/auWjWPhKdg7ps/VDOnN1KclK5CcdARocakWTF7cGO/Lyb2S+/Vfp
60w9lldhZacn6dvvyn0RcaqWUYAuL8iTjesvo+xwCuBlh9UROxgD0WWPm1zknHNUkv/et/45ZO1+
UN/IDCoJ8kTpoFam2SPe4aerYCKDGLX7WwJOZB9pgi5W5IQPs+CCqODdfDoWq2tv5IfRQOeeDqm2
NxdbAwWWQanKy1i4D02ewtYQpvXW0nJY23rpHJu5qZ8rkT1FtMmforHUAY9cVQNdnVrk0kofG4QZ
cavZ22KRn6pvYFpLQ+A7qq/taqupK7Ovwo71fWTVEL4XPypfniccYELWNHDhGR3sesDHVUxcq60m
vwc5J3535Wq9RDcF1nKd+ODHvPTFSu0afncqHouIEb6P5pioX6I1Qmf6cAe9PKr+k3oQDuSmOzky
kdVR7SiNN5m7zjS4otIXvdTkhVmbeJljLuDKc783cS9erDYzt1CJnXWe0kvMZRPu7UUZPmTyksA4
XpWIHM6hHdSnrtDg/ZDOu7IKbdj3sQ7Nt22wTNIr2DfdVsVyiWkaT3rgjJs2c1eguNwfvjZVq8hy
7Zveu3SqI638MFFj74VTaWu9m7u9ppXZA/mDUuiIPYdqr/UNDnlKjItTm/a7GSLS8YZvdRlmVxtI
w+m+g1s2+dt0hUHrTbF5VPsuw+7+eD9exMNPdSZKbGvt5VP+1Qni57hDeZmOwOEqM2E6q1nvXtd4
Jz9z7Ven0C7qAwVpZGDDjX/zC+69oJql+a4SV4c8dfBrsRNtpGmWB4LTsGQU4blT00V4PQJY2nLQ
MMxq4Pi4bLeCchlEctHulF1klNLZgEyt71CJSHrsvWghFNqmqWEIBE47bVWTck4Ld+ctL1mADyAs
gitJRPE5BNK7Ua3p0owfNAETUrFpOGHXHLZ8bqCJKPIoC39W/TgtJ2++bkJB8SQixLm33a0WTtYK
nu+hG9sKz3SHGGhxLU8A0LZm54fH5KTwsWELiZeti4khZ6VNHmn6j7nLzL1Uoy6ZxOxx43xWb6Lw
y7dEIAQhpK27O23UGMYsO3I/8GCvBnP+qv6hZrFHR1W3cwksfy6a7HWYvepRKf3LLHnVmvlLMeq0
mpdfSx3Ryjpe25pXZdsIiN4fbpgRP5KlY14S20SoswwkOLaWL318Mn2hf4HP7O/Tsg520DiNbeto
FBGEqOKYt/pHddC8Dz1GPvSjWnamJu12HDnqU54TkA67pV27rsGiC1ZqXEHWwd6ifhOwz/0FQprY
D3VRnHw5VZCPXIOjojQA1xArKbz+OYwbXImLBHnqjOAKwnM36Okrw6vkqu5ekxCqPVjrtVrx1C/h
lVZKVmNwaHAQP0MiGzb+HOm7DPnROfdK2r9dr+9kW5PvE4dcVjmxiWY7EM8iguEizN6+wP+mtzcC
mVR4mSgzXyvRB9+qyX2tsly7oXmKTjMO1WPl66fIRchoWn2EsCEg7dOQ8SVP52St4heNcR6348Ca
IYzxr7scoM25cKz28uehD9P+wMzroZj9+lhOKT2uWH5jXIKXANceADOyqDXbpNnc4idlxb74av+U
FHlbX+kqoiDf15bubaAqUi3VLq6JUfcboEy6fm6c7JdqRLtJSzVX+9NTNvwM7Fr7ZtLRXPstyYo4
v+XSNErbaLl7cjx1dXsG684FAmlbW/mWCwaeLa3CfwUIJclYdBRlmT5FsElbAw0SvpVwYZmY2qc6
oAQWkaIVSXvnihLUT7L2tfErxADI21Z9SBC77f+y47F4rIk5YqJrntTRxLsMgfQvnCnGUzDoiAYX
/ayf76rcMa4IwF2yXuCCxXLV1vqbisux9KlDFjR8aJSTmOSY1XjD2G4n/qAhyOxNC4h70wxyS7ix
9eHGVXU22yVLqKncdeZU5rpPCP6eaOifCu6qNf0H0KqSbBbl7NVnkkPnWJSnzvbliiU1/X/kxIAY
/+d86HATuC5tUgf3aLDQK/9rwB7nRsWOa8OXFUiByREgA4QW2PfClTd2ZXHqS6tAQ2WJvUbmy0G3
K3mDYgA0XT8e3LlfLJA4HoLkncuvexRherNpbTiF/hLWhvmahyO5RQTPnkw7Th9rvJehXw1/5Wha
SHH9kfYCndlMQ6jvLQ0HRPqaSye5qgtILKVjlvTfKsICL3o5dztkS3Knap4KFc/WC+jXkQJ314pk
Y7h2A0GCSVRaGzWkaiuwfmFpRjv1Eo9MieAoeFWX1v2Q1mqbyi3nJVJiudCo3xAbxtNaHdK8nogp
ZnQmFugFtM34krR3kQevUW3ChrFt//4sXr42W+O0jriX5BiFO3f0op3ijwA/+JXkLqoANUjkVNrB
wAKjlpVzfI1inb5AH7ignrAgRFnr7eYOmIf6F02GbmoIWMq+2TD18zdSgu+L2/QvG9Wmn4oZogjP
hqRxv/SZ6dE2XmhuWMDuDxZj8U0dckrxc3uANOJ499rcym6/1Qo4Q8qswIrUl92z3UXJNg8Fgz7L
kxtMWNzlMRCKPdscpiPWuJ0KO3QYcLAYcZxSenoftZUTZ29g+Iq3dkT/CRjK5+kiBo+DtRbED7Lq
0o8x7Ch9c51ld2kvYHZ7IxwCr0kOn6mO6gezC/0vEH2Hdel44lkz5pbSPDQQd6TXmbvMUPS4eQB7
ph4qH2uzX5mAOKmH2ynpr5PkDW19d5uQqfWI1cHbRstp49+bo6qE+ptEytGBnLoeF4Zu2wBj/n4L
YTbSk9SzhjOLw1iV4bknmObDR5CyoKN0T4oDm8LK8tqMWX0Xx9fKPmVgaC9eIFEvZgaTSVJhiLj2
sxveQTKiRZUzwl7SopdnFUVZ5RPh3jocwoe5D3b3LdfASj6IFHFmwiy9a8z45PXkX9xND4NfoCEm
uoBGPNwCtsDVJLIbamztQC8rQvtO919ZWcfU+8IR1bgVHAyPkRDRrn779/fJhHr7j8XGD3wLfrPO
QuPoyxv293dKyKqXY5mwmal1PKu4skN+w+eOPvtpqfboiFNRjyUBKFFRZE+W6/0olopCF0m+02fs
l+plkdOJsrvsIagGne6m+Zs/PXgpwv25bzHijt8Kjvcn1W2vDW/YF4KRGc4nf2MSx7fhHowvLu5E
VSpJI3keXVlcM98tn+dlKVqkWXYfFLdWbEUUA4gpGvo3y+Cok3H77Ip77WhYdALxS5knYQ3FWlhx
t6zYDhLzytxk8IEPpOUmmyQy+4vewbXFagzPPR6rwx1RUEnpUrEAKuhFn220EGdL6TE4MvKsoose
O7daL5rbkG1ymbe/hUz4rcGypCOsY8t0t3RuF+4V8U+mCGBbMPRaeX5s7iqjIG7SdhhIJsL+y9ft
T7yF5mHwx+nTwAJQd3h1JfAfw5rno2kM9aHtoemwRqYbqHz5ZzzM73Sl3JdQiz9h4rYX9RDid7g/
08xQbO/Hcjp69rZDmLL2NW/YItxwvU25yGAKYjNV92MmCHEVRAkK2RYBfW2Hv8LSKJ8glCV4DoqC
fAPiXd2kbrcIF1C7+lZ1ld7QHIWZX2etq66IMVpMB40Wbc0GV085S/i0bdLIi2l+LgxvKOmdtkK+
oBfUdchqt+ES8mXHfXiCD4VCjld/HlwLUwXo6gaHBDrrtDeCVW4ZROx2NqWINs/YBP2rQdToy+zM
1otJDInyCQpzX3VO9zhgyl+ZZZ8dlGNPefdKAugefes0uWRS1uZMO1+mdN7zyXoJsjB/tvLZuNlp
tzeJd/sI8Lrt6tn0NqYvF3nD4k7ERU0OUo0CTiMGAyNMSaqyorNFhi224J2pasrK0B81rg7Y8J68
dbkOWXVo5yP4rEhr7F274PNL5MpPJbKQsrQvaPzLp6IGlu2AnOXkTc2+KOR8vwBBLeruwSybr8DY
zLfSnu+v1OFXfS+33wzrUmrBq9RwMbqpyfGt9D9p0dmM7snfAyljPCQGw/BlJSwXcb4XAmbQ2v6e
5DqRIgRiSFr3KVLYJsb95ZhYn+QDOS8Eql5Nr/Le+FjEIW/0nPCHMiYBHL0WGvjFPxk6/U8YQ9lb
ik5hBzpfQ+5OMzyQaIjLXks2tp9bX33X4x7pAHzlItorUotr7wgaoIs1TcMBROz4pB46i3I4ozYH
gEhF3Y81HvjZ551JY5Oouv8kg6m+YOEXgnUEsNCa1T38iCzDOsceAxLbgZvl4gm+o/WZ/9I5lI+K
rp9LP9zoDuRHC1bVtqhRaxaIyh6xxr9NffoUwXv7ZuD+Kzno/BSleAVO4H+EuXyaKoQGtdcWp066
Ff2JGLgeh/6tWut0dxJP93MGxxWslMPGcLov4GeQbghsMHk07vN5bK4odsY9OOUGtT1fw+Xlre0Q
4JWO4H8fjV5z/fPDGokm+8D4r5//8wOOW31zVa9w7DdaQQWh1UHz2BWZ9ywC/71a3JMtRK+FtOAd
wEHJdYex4IRlcK9ANXZKOzrwfe0Jga48dWmkbbu40S4meW+rERrjms13egiHPCSUvuN0tqSY5kl5
MGeUHFldtIeqE59R5oQ/Jy9Z91DOv/MzPlYIGBowGOReLT6cuX/AiSoOU0Tezdz9NPVvIP2zH2Fc
wlizYgFfQcAxHcNnuxHpl0J85GpO03bGro2q/NBP8cmRdb+7B0uiAac6BCal3v8uZVeVYT4eatv8
7rXSOv7ZoJrU2IQ6LIkUbd2jmVXpsW2EOKR6YzwFCX8XXVL2JsuON9ZiEUnb/NmFOXcUVYHfuHH6
6WJYGsymhsl0Qz0yog/j7ASh1L2MY2s9zCiSuI1sB95RxVHKTXdKa6dOBY7XaNesEwYVDZzO2v5Q
/wHbNgEzToUwj4XpfuRmtr1/oGgo/HUaLhN2TZ6DrkdwaKJcX5WJ5DjLtPkUI1Xb3Pk/OfJpSKfm
JTOIJcgJQs57K72VdvAS6Va4SYxSf1bPymLWn6eaHPG8NyGZzzWNGPidYC1rKAbqdUGs1dZz6vb+
X/81ovv/DDnRr+96vDgAfxBiD7sHAUkZXMjtNK53LJPIh5PlGT+inHA1N2imG9dO+zNwGA2mU94+
3LergaEIp4KkOhaLvS1eMpZA0Sybh/07gXIutENbzuOKY4F+62oC8EZa9meCTeKrZuTYVBZCZJMn
MItIbHTt6sVhIvWSz0Rlxe7wppW9LXYDEDvWyHylNYH14fFZXlKrCFam29gf3WRtWtdrf/MUS8Z5
x3pov7W6HV/sCNtVaJMAWMw2pQc2jVVY5vXBlPDu5lxvN56VZycFU2oQpc21jpLNLurXIS8+EjPv
vmlD9UENhKfYOtCG/5Vxtd6mBo6sC+N63wXl29yCPm0amop2nRVHeJDlg6HjIAM9kHzipSderBxe
o1mbHoMkXogEyedUGtpuHr1xZy0vjdk79lrPOG0uiLCeoXUug1DZ+/vaASEaB7a2nSqzP8UAwZ8J
tPnlkM3p044dNui1Hvsa8Jc1AvdMTb9/8pP/4+u8duNWti36RQQYium1c1QrWbL8Qjgy58yvv6Oq
dbYPNi7OS4Nk2wotssJac47ZTIe6gtgEYyY83zNBM8vd5K0ntn4i9M+ltWcgb8kqNti5Dl140lHO
dE5HtNcyvArUM++OHpw607yXsZoa6PnigVlXI/u9YOQ7aLWgYm7c2TG+AO6drkaWW6sqspaNcIjO
Uv5jMRfQP+1hAB5hbJfQ/5OzwsTBFpcHDavcMRY+TYQsJsIgXtwN0QTuKbRIuIdQkFwbbAFvE58y
QFLEHVItbk0NMIG2Gx49OhyHmHzKg9b37s2ZJn8tGhGs49LMWQNBZDZL/WttNN3B0et+13SldggN
ojwsvZ/3GFgCYiaIP1GniQ9nQ5enHk6beKl2LZjwXbaY1nsjJN83F9q1F8tywyx/AuP8U59n76lK
zPhaOBCyVY+a2J1H+jr6mVS0hpoiW9FPUageMA4Ebj99iWOsR7lffXRZNO+1JljYqKPfdhMgYYDm
u+dZTyDreLFx0CX8SF1rD7Ibcc/VpkvuHFDUyP60g7yuaJlyZWA341Hx6BHLti26zgFg1Nurmvgm
mQbenADwojaUMR9NWlfP8aDfz7Sh390fcgc5pFrPOzqeiZymC8msUs8dj9D85mk34xBdz0bX38Cn
Zye3BGFreyYloZJfz8uo5ECfzr4zCmMZhEy0xJN2qxqo+n5N65LCjrc16rGAbsatveCvLHMCk8KQ
dqQ6itL28ygBXgfOFQNiVUYfWaXND8p20GX5RzhYiEkn5DFTj8gxD4OXCeLEGuqlz46Qa+FkA5ZX
OntkqeN6YANarsO+DNfhWALlHEv2oVUyf01ifHdTO1UbJwHxI4WX5C180xoEfAvG02Pi6vkXfE63
Fj/odwfQzFr4ONWiYaqZ6mUKQpw3+gZom7ktw0B7I9doPY1CkoPq9rkvdFKOuezoM9kbbWauhi5u
d2ZLJsOc4vhl9M8e53pOz0BMRtYn3viBbnqritf/+hdsrett4a3IkMy/xRnZyXNs/OiG0V5HsYFC
SL4QamHDzeUNx7bJJ/BzMk8yIFZOaSDuqMYnq/S6VVb2l3sJXJReA5Nuoddip8E1dqYz02f7TA0k
vHZw/RAF8OjFduTs1V2m7jd+jXIbkg05JhgZkWC0R9QBFRjSOQOgPQdfs7a59XXyfZrE9ELUZM/X
qYzXqu/nrbEsxbVlEDz1WTPtx+At0x7uyuYO5kdteEzYwRW01zWbNZSBq5JRE/JKTANKVmHPkT/W
/Jx2vKr9TLuKwl3XStFs+mbG15drUUsj0Uy3p2jrW+ly7zZn2viWu+78OPCnppfvmBQ/8m6LddB6
LNq228byKJTX1JG6FjbLeANUvJlzXJqqWa8gr/4ypEd1TS1sIrRIW8sMikMUl0zc9Tw8+kMdnhKJ
1yXYQQctgKnd6JJffYWpEFsPprrOpDooyxPauE5SdkOoybJNi+eFXBXvWQCiemNdXchKmX6ymtG4
2VBu1oxO7s/itesN3NBesBxV57TLaVAFuotTQxaHw+Q9yohddrFEJnq63GmJlFQCnHUxhqBId3cO
Zoh+5VO/uhi3bqJkBLBkvATyxU0K3ks6Q1BDDPCDpvGJdkTwzL7Xe2py/wHGMsqlZGHE0dG0uTUo
fGfsjQ8/1Z9TcHzP4Zg7uPEY0KshNGDIsR0b3L4hzoSQsCA1ho3WWNrbVb3idS4frQyyqJ6G7+3Y
i9OcEcRSQaTcj77ID15GpBGbzj9GgHOiKe0/CweZvCLfSr3QIYJjGS9JzJwZOSwQ6mA0HmsNkAxZ
xdGPvJiecu3FGl38D0HvPdMTOac05b+WTZYdQU7am6TQYly4S46Zh+qqL0aS23STeKAIDsbSF+Ur
aSzFLspL66wFKMOR3BpbXXtEcx9fPPShgDXGLwu2RTZdULspbF9b1pxXdfT3pem94pgN4iri/NNK
EXt6/gYm7ObCv/rdCoqlsOG+o3lsgbbcXDdIt2aZxxcW7+UV+4y70QUm8aqsToZgD0FJeVrFY0WP
tgqiQzVRUXAR1HxLEtjilUG0pkxVIWCkeE5EJA4uC739kmPQ1yo2TXg/vmKazu6MXirkztmMFkgw
bgZW4D9ZS1ZH2slCwNs+4A580PRo96/SqjcljJpBDXy97Z/zxQxuueEYZ/TQFF0keiuir8XNShji
OLJiY2WjbbVZOKBzvDcR2xAU5c4IYIR74Lm2X+J8OMheJx2P9s0IbIG1uqcEJR1bNaKuv9exA/we
M+dVd3LI5oviZ5jVSs+SCj9q/ZsIyGqfo4Xe96b79a+R3Iv1lV369TvlrY2ZGel7keeoqFh7bGnr
jWuXMgpRmf84pzpr+A3pB32YC9VKE2/x4FuPWjF/vkzVTwoH/a0xS3G/HI52vXItE7Zi3/VHJXii
nC+gOQbl9o7t7ZJNU07zMxWi6CWxA1gQ8k2tK/pNiHxjDR+UolVIqPC+nmAZKicaXTvjGjiHLkFD
wRSUXvEOEP/GmZtpwbGKljfVfsQcDvxjaqNr6tKq40QFcajLjo5sJS1DuhomPJJ8ztEIoZHaYyol
CcJKd+Tt5SCSXLHq7KTeKsm0EyMpXOGRZ79oYr0lkZPcAmnC/c+LhW3tbFAsD17o8Dq/5gKmmCsy
nwzKxtqnNdS5+96cFZO5tSlErjW9Db4BANmbYxT8jv36gYD3YR9krNMUbi104Y6ze1t2KoaN5frN
yTztMGloXezJyI9wP8bbiACOWu8cPEW6jz0GE4R6QfxZ7oRr9QSS9p/XGqfqzvc17zJrv6KofpuT
ymIwRXRudGyY1SlZR/3aRLhaTJF2UTKMrO2hzyurG7tUvmtokLWW+z+mwrofDP85kG9FNvuQzHa+
/f//LoorJKZdQ/BKgiQVfcLSQGRtq/5d1D2GtCJtL1pGOFrb4+Uunbz4avTZwxjxUAkYeJCytGlj
J0l5ynUxfM0yLJA8dYafeoc8J0tOczaR6Mv3JB+qTdc63bHrq+p9THNCeX2bmpnebLsGdMGItCFP
rfd4jO2LSs9RpwnLulXY6yyt/eYygI45O1TK5clnQCTt0LEIYRmF3JzPhNNgUcOV6pnmSrWV1Utv
VuEp6EhJVwrEeem9M5QjkqZil+VWOM3kH5GQrWT8lTgMBNx6ovUeFeCyGAb6aGb4yMJr3gzs+M4k
FoSk/8Q9CzTsoVo8gMhuRnbgAN/qcGrOypc2VSMbYR1xp5sO1odPDI0n/U7TAMeLdk9x8fsaOZDk
WrbgNqiGQQ7uiGGI4mG80IzXNiIKX5V2o3G9P1baeTsSKgoIOkEGfLkdNt3QIxyzSx2kVBQiDV5C
mMp+/oxMiOaGfaM64W//dRR1YXC/lqgjSp6byljaAw/bWd1/Ymi1Y2wuLE3k3WmEyaGbi29OTaAr
32IfyWpP64hb7KQuc5tzKPrMWoMkCg9JOvJXbno0SaPnXxe8Ke8WMqGeQvZr0b+UynknPTvLlNlw
/TrIZ94zWK5gE1bjNZlp2azyDMS+PXrBGUYYoIVInMhu107KdZSKcK93UXVRbiSr7OZNXvgJwqym
PKJ7b2i4IOTiufvPeWIjiBaaAKS9vHRDXD+qv1Fk6NX+vrVtaTVK+Vno2ONvedDG9qQOSFYJLkif
ynuAXZMXzFn/RNkti085oJKoHK4DADzSS2ivai5LA0iIGU7rDR7I7jmf42wLTTzbDJoOMSdp+99B
m5JmZLY/c1hv61iv3KcBmvdeQD48WhWYRWwnFrBJPdyPg6HvMkv8WXTd+tZO7h96S58HcWFxJzaP
4QIqNirp66jir1P8Hu0ueBuSZbl0IVZtddlvITI0BcB+L0OLJAVVHYI6C2k8h950C319VwU1y9As
SC+NpacXIHqM2JEmhk2iVSGksJZtfTBAApLb3Oyf04A25dPcB3djF27/5Vws+vYeepv3VrHq+qU5
an6xVlYmWPPtizqTWrW08MngEmE2PY2DWbwElV+RNGCQAVNZ9bGiur8lcZqdKpHMvnxRR50YuGsS
A+tRpqpsnj/8gbv5tHheDOg253Yw96kVblTLOkY6AeU4Dh/dAk6iUg/GoFbX44Cju3OtYndnoGux
b6waOzCO1azN69n0vStBwssDLkZqo5JHa+YoJfOKlm9YnqRJ7qxlUbEpqeiuTS3S7j+gesMHKFUH
LNRkvJQCPY5VbawdzH7bCLGgvk8s59w20dz/Bi1WbtD8Pri66e5FKozz35fFRmK6QkEwUm4njEe5
XthufYoj1alhiuQQ+NlDY0ySJFoACZcWItWpDeWR2fVfioqd5/0jQww8rOICqzU1eAQAkhGhkod9
a6gAtsHYPWaN9VIUqb3NibzgVkfpUVj9S+91y3c2XQkNFsN6CABlPmiOWcBEJKWnG2pJEEl/oPBL
npcQzmm5OESzkO6yp3dHlLWcIUWVnFE6eudZninnYGeF7imPnCdcvfVmjiC332ozXChjJ87ZBs69
NRLC4ylyY8Ctvt5vHCPTBDt9/CAJ4cTbpgYWonDx6lprGAACdBzrqhnRUGPotEYcuykdzr3ZDedW
vqgjdW3CsX1uY4/ac5gfare79U0gTqpngZtuflz8aMS/arYH1bjgE2S1KBC69gsfJqua/u5OMbyq
uzLh7NUaXU+HioCAYL6v4P+u29VaHmNQes6n9iw9wxZlzOt9kgFEs4dzS5pJ8VOvgl9L4rmMaMb7
fRhDR+j8sAiBDRfL/9mPmIatPrZeqT7M2y5dsgMYpaO/BOxgeoc4Jb3YzpFoXgPHyQ6Gv/jQcxz7
1W6sr+pJoeX7XbQz+nUARhdpx9mnmm6t41mGbzR6cmgojN2ieBT7xMCaQJL3i0+/h7y3qt9j6DYO
cUYV2ADLtwrMPv3G5mE3Q1pUX7/LgX61dj09VjrVOj8ATaZVVvwh/4U+L78KN82e+ZjQDxszcpYo
br9YyCutKLW2TtWacLYifICF0UaIaMaXqgyNQ46s9avDrKryGgkgwEZghcdeH43dzC772XJjhEOJ
Pd4+i9q0qVdsQA7qp4rSHIjX1M0XjK1QTGVxfETRopV+dYztDF5cc+iaCJxjOIOUpjtxcmrK5Am9
ZGyy6VRrP5Z6/D20WfQ2x36zbRsRXfvFs6iid/FR7c2TCfpAN+vzOstmb3tX3IkUozNwmHpf1wFx
7tJnY4IwO9d5Xe0sDEd34ZmOrXpLs46NK9GE7yBwJ8ptClEig5pe0Jz4ay+032AhoFBjcffK1Pq9
1cBdZb3+VTEIWjv7oUVoJQzL89dpRf2jyv3vaE6dX0nc7XuQte+jB7+WrLWXsjan41K5FjrbzMFR
OTf3FbqyN4Jl2tlmEByJnYr2ImnG/TAH2aeMs4Z9Zdjjk/q2ymsSjvLBMPR0X4uxeY1752EQ5q13
/XAdaZnFmoMMoao09uxWs4csQ3JX2bi4W+lWBwGbXtXpTKDaua/jZs0MEW7tAC/mAuAeDM5UfURm
mey70DI3RGQGiOMBDDvZ5XMRHmFbtI3Sv9UwNG9FXNZ7qwjwiImRUApgLHyzAEh5FICHwT+H9AnA
P11va4d20H5hqm2frIbCpMzA8hN0g/evPAl92EjaSxJ75nd50Pbd/UAf7QTTYwlZvNyZg2N+Wfo8
f5ZnSkyb4AfBdRE9BkzdeEnb8NDKwUwtZ9W1ph+qHdTBrfpDj10ZPMZmtPZmLdjf9wiUxN2Hcnh1
FuDfhhxP1SYkMNrmkE4YxMEZGbds7Jb+t/Br/lwq97nUhmabO5oPJrB4CpewPMYyVIbWCkVAGSWj
joxSpBi5PGPdSaJSExrW4S42tvsdaAoGeYOkatxmYBWkeVBdA/bbrZy0N48h+a6P1F2ec2tw1nfJ
N5Hi4NthUIFimraQ3fvb6EM0IARnuB818igNBBNmN4i3qZkecjrWXxja+sNczQmCVhC398+fJt53
F1BRVPTVu2NX7hXWa0VLk0CAfMIOSqWl3prCTE/BrJEIa2Oup7+xmlzLejQhVj6qo2TRnqOC/Cx1
Zi2iPLhTbtY/dNKddg49Cvakz6rJj1b93NZDsdU1jUQnnZa/8nvZZaddGwPFi1LLsub01xkLkL0r
tehdhvegFLYMy2HVUBfjz2IQSN4wf+4aVnrrGlbC5s4XyZg8+P/9OUxSRPD0koDYI1OKFJTh/f43
IIRW7P9WHRip3c08d+Xa11+ThRSwJCJpcFQJyRGuSIQBdItkMTJJS3MbZUnxqI5K2EyPeGcOWAmW
lRIk0NYg5bYS2RoFMbl4MH4RakpIdUbPovORreozrGJZFlC1gc6N0SjYxpFoqmXf9hnLKXnPCNhD
JyPRfipEjaeRFG03v1jea6sKiDT55KApQxm5YBk0h+DtuQdqlvbLbFvB6v6LUkqhuVIse1PPPSAS
C1m5ZU+as0vKEnuvsnu15g7dHcMICvXN/c74lOgKq1lZNEvIjWDvGeRWhZV8ialGT9Y7iYwFqn+q
yyqVbNTo4gSSZ6q0wJbwxsPnY27wZXSGjavnNy66VKqAqeNsfS9GvuMUsKDH+NC08bK+J7m2hVYc
7bh+99NRXzvELWxVJ7gFg4u6GqDl35JJ6xrhZSAQI+lYNTcZQcv3YpMfedDSIvuodOB9FzfHiWxE
Pze/1hT7HqtUIwWgDR5KvR2ujLxgVpSuhUdrVbB7hMqLwMXBjgZPiIk2TIp5X2Vg15SV0LTpFaFm
MqgXe+wVyaS6qSOSnOajqQPsKfz6zyAGzCVzal7ZHf2hWRpf7p9XW79SdBoOCT2XJ8zuruza2b+2
Xtv9uX9uevmxGETxiHxgO6CPlDEoyfiuM24d4aPdlp0ndiP5YXIHVqXylICA3b2FrvcMYDj2N+pP
a7PIXRu92V6mspNHUpczYjlZ+2bPIqX1MVi0y5+01qsr8a4N8agx1cq+mr8x6rz7k+tuUliaG5SY
cHYF0RJ8pt1zmdbTrcxIticG++HeMXQKaPpsiC5RGBn022s8OoM2nZPqRxLYz0VgDcQSsvvVwrL/
oMgha55Ur3p6i9TF7do/iShGkhjAQj+hGdnDLJ7sVc5zeW8vER+9Ttq6PMB+by/qKKzm9hLJa4u8
htL1P++mfrC+d1xIpovuv5OfEio4JLRKZ4PbqRTVobdM82GkZQlKq3aZp0S4DlrN+cis6VUUk/7H
9F+7Cul7xgC/7jSap72ZvVt5yPijnoEonLAtSXFUjxh53aYO+4bAsx48fQ72UaynSO9BvNukP1+o
Wa4R1iIuqbOWIUXtHU4Fcct3TXz1zxFGL/3YB+O+qJ4r6W5aImd6DY1nZStsp06dqHe8YTTxopf1
QSuKfC8sTq2sam/K/xmV4YhUUbZobDGmT06mFftorqetqPX+rR60dGsbkbUnCXB4i/V6WEeuL1kY
vNv5U7GqwqW9LkXRvyWCCJ8s8h6DrrGREuI2tun4rxON5YKWEXTUBekfrGP2G3csdxtg853Rmez1
QP5u9TH336q6fy2y2bnozOU7kYHc6SSTiohafdCSFXuoERc2TcIOkCdLrGesxFtwNfVNnbWjPh7K
0NubU/7jr5BEC2hcxHA3s4mVR1WlKFB0s6JiGb9DamzfsUqLjWPY8UODieI0ZOOIniogv3hon7Gb
o65DWPsDlMK6mcbgd5T6+wl96yKlf7mRosVe8vpiWUO2A9HxqwxsIovCZoDOKk1gKbsvzaqtbZUs
xlFU+S/1Pyf532ez/X7Xr8RziSYPOKOx07Ih3oQOyz9tgQeuXjypx8VQkkFfDHDONbH5aEJkoQxF
Q87Ll5szRuJBq50vrBfgzkq1DZ44qxmCBzVexnntbOygJ5AoD8xzn/PZKnSYAoZlLUXthYpYn0pL
8TRpG39kkxASAAn0PZ1PLm3DFUwYVJztBlJi+ugEw7JGcdztsPMXwao2kP+I3IVR5zBcmASQ3G/4
+41tbFN9MR5mBvlVwo4ovXppXpFf30GoddGuxmYSkyi04KVG3PQLhcTKK8LwMmq1u3Er3JpDmtOg
kfNNm2qPddwNT343lhvwe9j3XZYTyRB2G+Vqqmf3ludN+qquZ/J6rs3DsQglH8+PF1b+Q3S0jU68
WhVErXGKf5RNSECOcM+dAXJIrprjoKSHWhr3vmheaC+T2lTfN0ElD87FgCoLR794U0TXvy/Z0M3n
v6fqaMa5iukAnWQRRPBS45Rg3WFVRiiJZyJzm8+quzMSgDNAcidRxWaxVvjxOkYdycxYUgg1uaXl
CH8f5id7PYyIRdXgqobZ8cW1l4GpkLwgS7TRbtADChny2ZfSyQMCs2IV4XI5wG1paR8Q20hkOIFB
jjlc1eDx91S9i071811zBtRqDhH9XaOjyhGH730AjbSpCCIzgiF8Jz8sBZ8LdVy9O2RFtdVw9Co1
tVaCa+/qXoltQ7F3SadcRT6BmWFnX+zSbm/gu/4sFoKZPtHEjgI2zHW5Iv9b5rCZLFZWa44Hr4ZK
QhGIeFwTlI00c6rymjojCPWgDJ3qjHLewadxYST9RcG6+HmiYy3twQTwWGcguNlGTXLCpr4aatOL
uk6rjcCkUnfPpj2b1LCK+ond/w0bYfUet9N8GqNZX9vyFMeFvk3cdiM6B61TYQKEH8uJn50feLGC
7oEniN5G2GP/M4Jwn/n+ypVlbpS+2Oo7RpK6LptHT4ApIKQbg1GjNU63HYkhZ1RgSZVaqbar6z5f
3ZOC7Z4JpCpe8GgOR6wccCrgDL/kc18cS4qpPObBa1zNwYXxLXoxEltfC6t4FsKP8JpFzUkdhcEK
yNt8g19Fo1kKCbWsFKuAERDnXALlseoIaOAXe8U6fS7kYzh13gfK/4RY+dxDRYVBjPvzXEV5hy3F
bS6WgU81TbzyPa4nbxcTLbZTXQ6tHPJ1mA90Mc3COBRg3PdeZPHbITdYGbSmV2qvhvR4oItW0+IW
zCyqVNnjMD6yuw34g4CWdWTVW52ql8B3Vu5bSm3ctq/pP0+JTQDSDvIrKO3e+V5WGoTltBInv2Ri
0boJT6eamYLUyx4Kz67PaVEDzgYaPuUsjm0/vupxBx5Y/ISvwia2HeJVEwNxg1D8Ff9k/pON/ndb
o0Z3v9U/lzANBcNAcixCucMRbg1tMcWEkfb2z//tXfh/nAu+kC560/Qtmy3Qv5hSKKw06nbUVtri
Jdbicv+3RRy3chpyk0dVWhdaR/oD2mEY8w1FGDa0qm+gOgj/6iVYMBZ2iSuDwxvQ7YyPAYE6Yxsd
sqb8U8kUIqU2U9fvurMpuTQ0b04VEWnuZgHm2U4s5AaK8Q9jSqxZnr6WDXdX7mbTKbJilG9z6W0r
l8G5z4fhlZDJ+WQnPvtC+W4H0lqb7JPCL9bmMp3YZgFw4XHwCsuj7aoSQosYk9SE6hDCCNlxraBt
UA39mg4DiAefwb0xY1a4hOZ9ATW+c1sPqOY00ZVG7PswwdMMdiRRoMMH7Xio7dJZUZxsn5zGaJ7c
cBj3//svJvR/m03AEemmMFzL0OGoCvNfQRl6U6aO5VjNSaNGskdviDkiSMQ58MvlGo+1QSl0WeDY
DzHsah0x3uJ/sui8nApdMxegwpwTOMinesS/JIY4e0ir/oc6GwqBR9obfxRJ8IrCsfzALL0MZMpT
qDmmdTP/LHv3HXNO9Rii2jjHrOpo8gusupYR7xzYgFFmwqRH6nNa6um7JmHRcRfqJxVBAXmtKDRM
48MIV2xIp2OMFXzrDsnzHICf1q3xHsbaGi5b1bYl3tAzqtucLwjP0ce0nmkfleit68jBJueuXgeV
5cpsWgocSyAFA6SOJ2PxmgxavDaJ2DsKMynAD9npejCt7mnQnHDb4LpntYpqOcUOcbUJCV0huGof
8s7TX3EQstD9Du1Df6YNY33RExw2GLafpeqIxim6H8a65om57aflAelEL01aCRamFyT35q7BxHyu
SEvBTyiMy2AHzqkwzBcjr4vHdras6yKAzTN+XQOlPxZFqe1Q7kEXl9Na4ybgASPIdglxnMU4BSDK
nIaohlAWSlsN66FlrmPDBm8kx618Kln2Csi8WI7iNUIRuWGJyivrB4Yx35+/5nYK+hPnzTWzw4ZO
aGruem3RnooOp7KlT0cTMfE2HlySts2c5ko/9DRcHCs4jw7++EJ+CpoW5dfCHPX9/UiXwkEFAvOT
Mj34NX7PXPjFauzS+drk3je/aJurvmTttHLQwV7v535XnHMzgzvOJfVi3v8J+oaqERdbdjGbeNpP
NQkQST7/kQ2ts7uU+pMzpQf1ZynK3t6VDhTLcBwJLYos86XU2aVMnv3jXunJSSO7mm2PpWQCF0Rq
A/ptof0OquQt8mrxsaQpuM80jI4OzQsCYLo3F4nvL62SJH3UwyuzXFWkbMardoy2mekMvwOTSd+b
a8Q9LcYAP4GUr2n1utAp9Ke1921Ok/hsJ21Mv4UjcCM0OQJMjNK/aAGTvczSzuiVbogZooWqXFf+
sDcz58MG43OIYFJZmwjqGmgkid8obEQwg6hJHCFzaEt/Kx5hTNlExmOp3Q8Mjgf8ZKQOK9qoPBWD
M2wGIr0eYlt8iNqnxtx7sOrI1Tjqej5uBSLa7VSO+jXuk6uqmKkXswiMbaXHPu3v/IsiAs/dqWqm
7Ie7sC6ykjN77eilmjsEb34/rlo1VJqt/s3NHGuzBLp91iUdtCryD9vSO7ob1LjnphMbYyDQyLYa
tF3xT9UybV1Krg6xVrpWl49tCLtn0nzGGDu/dDOMCLpXv4bBrb8EToAJMVm8EwSL+kDcosGDSkeG
Rtd10vNqP2H4R26V4MwEcHhSDqS87Y8lAdsvY8OSCzJE1B89szwii01Q2javCrppOLchQqyrAALq
JdeijyaG6Qms4pEFCKrjrkPsL4/CPixWvda5D5HTPQvHGm8K2RB4w/NY6nibfeT0Oda6PbV4gkyy
ifxnkXpbvnP0WrkyVEQgbruX28ApNpeWangBZP5H3DDiUV62b0OJagIo/LPhUC0IZmjMasndjTz+
6nQcE3Nz35uH81Kt1PaPioFMK1zoJlBpI5YBJ9NIyfEgpiq7eP14LIhjQqTHTVgV2nJ5IMtMIhWd
cH3X8phhtmyUydUpWbwY3Vzf2f0AOjC0iQyJX16AP6iYf6LwdybhRXrbwnG979rnVn6UmYmQxXdO
ITdtn5X+QxrUdCPi+WuFe28/2cS6tYttn712/Ca8ddsU5a8qhQeQTz3K3ywXh4Sx574+srox+2BR
EpFUjkKDPwvWMcnzVi+oBqnLEDiGPmscV32Z6bcu6dIbLT7MHqprNSOOtYbiMZIjZ0Vf7hSG9Ueo
990x0rwfiO/AKcgXtervfeJ66IrDhAuqcGOHhb9PclqvmojxqwFNJcUAJfD/nujJpv+Xq9Q3XcvW
8cZDmvM9X/xrondscyJsAbNH7FrxaSqHXVTPD2E8PoUzCYo2n2eU80hYdNWdrlgeHYTux7zS7Z3p
98FjmWp4nYD/0/VaPtRRGevz/Sj655p6d+Ij/69/F6bFz8VujbPrl/NlMu163UirE59otG7soryO
mu6d05i9IAXArRJLZ/YM80hL4ZNL7fRQ+svBMQJzo057CwgonJxfXcNjqUrd3cgOhqTb5k7dIS2E
Ux5wJCS/Mto3AdLjjq1cnRR7SGPTo3ohKyJdg7sOGMPwhzMSfpodqePSZWopb6RpjCxenvouqdoF
jHyqAODLEzw1B+Us9cQYHpOm7O5G00KID6OJy+mpQP/9Lw+oJ92gDfzILYPVqNGSmk5mW/Ro8D41
BtSdtr7T92Q3o8YztNZEXJkvG6RZ6fFOyDRDA7a5xA/UEag/s5ldpqqe3Iiw7Qg7D1YJ6z2COqzx
xYFCtV7aEOK8/HoqSzYn7WF9x0gYMjizqCl0obZMzxElS/xjoG1dPyOssojMbZu3wbYnGn6jFM5C
BqpHfvZ5DcmFu5qtEGQJd/kVgft/v3SU8LqgK0/qetLwcBaTpx+jpSVVK5Sqa9nyyUxCwClWVadR
tnzqLn7W8x6wRrZm8UPmSRQ0Z62w7Dcf0oDyT2SxUx4KRyOnlYl1ldd4nFXXJ0fBe05G71XTYtFt
E3kP8ZTfdC9myYUybKMWIH+XImplYi7dcqYoEtpsDO44cDGD3jDK7K0bdKRPiz09aiKdHw3C5WF8
gIkuF0B0pllimpXvLj1LTjIqj5qtyZLUkJoXbuFHB033skzfI7ci4Sb1OiyOrfXsBs2fFD/ABcSe
vpna4Kl2xvZrSaFkA4/SfchpGh9NbYQTObdfW3Jud60suloNsG6LiEy2EOm09yPAE23psdLDn/Sg
+Xr6LqggSUk2YCJiEnyNNIwytq4ZIviNsJL6Y6jiE+le+q7Ic8EiF723Q7P+zglQpzq5SqvJSah9
t+a57MaGxzCBTDXWH5NDm5Ok4nwXta1x0rVK32SRCwMu7N4bCBP7egRGQGbX+FW08cYTif697/Vl
QxVVP88dY/RkpZ9igGxEDXS3/c5jnl9MtuLolPOFzwKdGes1f21lxVvqy7IcK6JPYkMZwN1qNeMl
Hltnw1rfPyiCplkuL0xE+FJCbobdvcWANi48eUmL74jQk7+E37zIW0BHvrdVbdtgSumjNO20xeUU
HTPZVvr7BvDPiTxwV9yAJq1wXaY3T2dxS9B39RHPJKS4fcVSomrGd6Ni/dyb/mpobCl19pMnkWYn
XbaQZ7txpDqwX3V6CzRSNle2qusyIK1jGFxTELfgI0C/iAIdXYlse1FFQUMY1Bf0i+W6mMZ4Y0vT
LjRWjI0IaVubJkfS7npTHEygWGcX0dHDHWOYDWCwdeKw77Mx3sbl7Fku9i+8iOm11JZ8lU09iWJ0
Hw6hi7RprKf/Y+y8luPG0i39Kh26Rx9gw0+c6ov0lkx6SjcIyhS893ipeYh5sfmwU6ckqmJU09GR
hUwmqTTANv+/1rfSnauQgkTnyLVHKs+xOTMS9CdvxBQb2wSQmtNBJBn9dnV6wPtUrHSotCuwmxgx
UxVXUgvZfsqqbi20RP1YM1TpxaxGLet2k/tz7DfbBTbeI7NgNYucmyAtboOSEwx/Hpl4ffNIOeoK
bq7IEEffq57d2lpf7fpBD22D9k6+MIL0aDsw6uTmE+eDc9RNKEkp/PxbvyZ4u8QhL3HVPnTKo6eK
5xoTxVVwRrJpejuy6UmJrzKSvHiQhiOK2Es9dPIH6uPtojJbVHlScR3UMMJEG3ySdDbdaF57i0ss
Vx6kg6FkBaqKvnrwSTd7gO68bmcrg6tn9PhaFyOn2roPVg84ZU599Yp8OPq24PqybTJg53TYHGvX
sSoDrLvUb1+SuX2FpEsFqcj6YjEqzpI4Jn2FOgUz+bxcsr2uOQ3jcGKFeJNbWvs1IuhQHuRWvmlc
b5XEIrnos3gvBC+nYp29IBELsdTO0Fek1rBaMUt/1i30/OwwXzoWWFsYzCmNHD/a2q4xLJPJ8lYx
K/bzSHfrlIADXBO7G29Im2t3gyWo0+iUQLjoNigEJgwEPI1xE9eRiyoFr+W5n3MsxtZqjpZiQHr4
qwlN1cY+akRaU9xREG+MOI+KulxKbX+QaquOMNRvuLiSwuYas5VL4kOtM9FEPkzpeD+fbB/ztGyW
ZQaGQCmpNhX17N5Qxwhh0IsQdHJkJZ/6q7LAM1Kcro1kLnZyC7tl1+nVraHhenfSpvooj7TE/n4k
H+uRkTLNfmJO6+46NnlnYZHfGczvW7WhErNApZ/mV3uMZc5taAqghakoPkotdqpX+UH0/nBzXYdm
qd0iHUAHpIkEp5pj37Z9dkEx+p2NVxh2etbJPxAyzMsIccFPXHdrSh/apY8bknwGkzY46LoVMvjq
rhOeuJhQzqrRA7vvf5USGF/V+nWUK/a6nmzjgY4umP7rfjFCBxG25OBdJR5NVyN6oIm4lGgULRq/
sHieCbCEKSllSzzOLA0wA1HflmxLTrADtP11n+CLBhdkxYbkr9K/T5SqcMRBQkbpjfqh735BYhct
nUlvV4kJBHEMHPMyVsZH+mDj6zSRnc6MuB0nvdkVvjku5WuOE5wntc8Zatt7ltHTCk9+uqGgXN7i
5YBzKlugw5R+CjwbtToVEtnwkjc1oYYMTJSyrIvKbEobehxPiWdna6UGQYWf8kJ5m1lHT89eEho3
iKWNG82ncsGucYN+2j25fb/uwtHgkvdPOma0rz3aSrPsyt3Vd1bNO5DMnj57oxFfM5XNv4KV5WOO
Pmyv3Ry3nL54Hjw4Oc5arlEviZkG8ZW3+oXm5Pr/+TcqqB/taI43ZVRTYZkl6X5nnCo7v1eIQH3K
6uhtjFPxNh/QeNTIMcRpL31rdb6yCc260MKgAOQXw564cSowU8TAcgTXVd9da9KxSRwfuO98OVa9
95EG+AW7SO2jBLidjCz4sxmdz0Ip+4OogNTLFoPqB8rGQde9lHeT1GH5PPceeoNQn3hecOtpVdzY
3rCdktQ9y5WlOlQKpTAbwp2hv8mFIYiodO87dQvh0i9eqFaSUAVRdmdE+P5U0zNvjCp7rb2+vGjE
ej8iWVkNswxeeMxIc3/ZjfXyCIfK31vBtOmQ3x2NsB2P8ujHTVZmYoVu7M/fb720v8dziTmbS6dN
a5j6vAl7D/Rp6AqZQiXj8Cpc7q2oW6p5hHNgCNMdRV/sqVJugL+e3A4qEGcUOwfWAf6hNoxqBXjD
XBlV82xpenPMev143RCzcDspmZsRbGi/yO9UfopBzkPe5L54pNHtycXFDJ1h+Wk7JKYzvuOqgp2l
sCGgPVgxWG6N7qD1YXhLIXBYIysLT2UlyEeMLIwh6o3oAQfKKHVEWwPa/E49drVjwfqoEIsTabiE
z5U8fz/6doVyzfu3h9grPplBPTxaLlc4LMZ9HZXmc5ig9poxAlERDPs232STpp6nUP9T+rCL+R5y
MZQOyNXjBKq1Gvgm9jPtaM4bEOh8uPNmwwYbXhd/N+6MxHa1+85T7qPa9peN5ZNjNu956qwY8u3g
5TDjfMoHaEDpf8cLJNPDWcYlGKUXHqrOuo/iON6bMMnWOBvMjeNX5dpJVBpsPRs0XeuHUxhld2HT
oEvMymk/BTbpBIFw9+SnkmOJKWI96DpW7qw5xs7wxqK3XGk+32NZFzvYzHT555nPtUZta9LY/thS
ldrIiCOQMgUbCPByREBwzfXlrR3D0ywxnk8WmGm/HT6JhD6gnaozZJhREiZVWpf/0BkQ2t8CQgTd
VuIKXMdAMGFIZvJPzLthYunid0SKXkXaYY782RuxLaKLJKqSMd+V4Um2c9umQ7dgTRd+LUwCoVv7
azcbj4aytKhFVcNe1lKAthFnOES7vEIzHHX1ndR3q5qennxLvSA9Oes4aHyozzciifKT5lbWqosC
MPZyODTLkq6dPiGfbMKlP6tmC0Du3zkXijX1S2mASLEinqQLIsDwuMf9vjPigCYFpar643X5O9LX
QSXrFis/r4azzD0RjklOcEBcg1mbEI1mMpR6vnbTmnJ/Va1beKuPUs/e5lN9Fa2ant3chH1SH7VO
e77SqvSprY+NV11oZWqGsqydRjzZjRjgkcRw9p3aOA4GCWrys6QJUC0H8hM3ck6VN86n7/p4qnXr
CU67OYbh64Adcxs3Sr0jtc56ApV0M3UaAiBA0Q1Zq4vUGvEnSxeWbZAlfoX564p3YiCqMJvTq/gh
WnMlUaIlGpXgN4Ps5qBYeTO6R94485FGCsimo3HP1dTlq7iH1oknpq1Oc9zEmh3RQW+dhytBlpBW
/4wQ2mFxMK9bk8FzvnsuDZEoG/mPUGeQf9nuNZt00nBb8vBFKNU3VJTakXRtdQMv1lm4OpgIubBN
BvX8XYvm6p/gboTr3jOrm+uu0cC1S38xwLzX4slMwWk6i6JHiXidwkJa0qhB6NnKmxEx6NEqgFPL
u2aIoSytEg/HSQPXc9Ba1sEzjH2+kY8lJfbMprE/NajX99qgGbeerVUHc5we9fme2vgmPA6OJsF8
GhMksJJ3PY9V1bUiKxAXLn989FPZNduwIBlHEgy54C5tZFrkRZPYDvS7UDC9+T0dRbQ6uhWhtSvS
ZCX1O2rtA7Wxm4LwoJl/wxJk78T5Y5Sv81jPfmoIyP6Ar7DwjqrSOg6BgHc0+PFFEbp2k9K6whFE
z/b7rrDhmgLCXWNxXhXKtP/9ZGj+jbQOkEXXGYYdV3VITP1lLoRJ6mi5WtUHaHDHOEhLRukAG9F8
5ChGfTNRhV/BvjAfm9LELJAAz0ZSaj0mTTBupzwcV9p8F7ptdhx7gnLUvLXIyg7EbdKkZ/mrdjQ0
yxyLvbglaYoOVD6wcVGb9tBnnf7K0vUih1uZMmfItlBZ4U50UVQWfbMBO6U/Fb42HCe8p3RzbfUj
vS6aNlNo3kZ9pV0qpffRmRfax4SOI9kFIOSuy07PKbuXXps5rKjyFZvNpF6G9YOeZ+M/kOv/Hrfi
koDk6oQ4uqZmk8z4fmkh0tBpDQfadTW4yWMIZyNsC1ZmkVYSDm6IT0OD0Fxry/ghj/BxlAORG4Bq
SQEaHPv7/pl1frcZ0ukj++rsYikY2ZzuVnpqpSoatdO4EGpCPp6RH+TAwkBja/RX1OO1aZ31oOVi
/1HBYfVFHiDm7eoyuafjYi79XIsuughMxuFK7BoSh7/pVvvK2F6RQT+XE0cKg78/16yZyvoOOeni
mdJdS7dt/muZ+vsPpzUd6rUV6RK5RmO3aF6zniIxoyz+dNiiIyLt+X5WI2pVWpqVoe/0J4zYzzh7
W+rRJCJfawWUEY9NiQlP3iXEor3e1Rzk3RaZ16FK7iFF+Yuqk+U3tEh5ZMXLBEIZR0b14vWZslUi
NtK0FcMdJjrT2ClOZjFLUgBxtcgjiY7ah2P63cW4dOteh+pn+iiGMrTmSM9e0zxpWW8R9Ezjx6Te
TPpCq2tfOmGod0qXzudupLwl+EyKWSoY84tB4bmkAWrxBu2Y3OI6VUFWvNMYC1lh0oE0bqYgrbZu
Xv/DNyDE/BG//wpYWOi6SoeQrDH2F++/gqjQsrypFP80Gry8BPTcqrOd5BSPan8ZYraa7FvCz3y+
z4pTFAS2hYRKh3Z1p2dmw4StfpP3pP3TTwoM3oUKHzhDaKBae4oi2V1lOdYhCml09TTRUlRDf2Zu
fCoEQUCekb8VyjkP2lkXOOonhXTGt97DCIADsX3sMideU/5STqAWlqpWoJMsRfixcWc1JaENk4sa
2lEKKr9KO9OJYFuw3FJWo8YqTTbW61nsqM8tdtEmsERnlY5A2k4uIE/2hlDB79Zru0AHbkAI+D6c
LUIMH86miQp1ac/ijmmYdqleBndwNmBy6MMduzKxuEIL/8fytOTTTBhlWuPJzus3ifWLJoGrGtsO
W2t0WZjwiZG0RHL0SBdLQtO97+H9rTX8U8ug7ZN9bjVErcztMsUE/WDHBpKDYnOtYemYLofGuEo5
0sDYJilWwqpdiF4v7m11RLGEXGeNuib4vNf0sP54tXSPke3sqrkcUJgJ+milJ/LRhmEDBLpbJDG9
DYIaDwlwlSufgHoQ9NISn7eSle6ibipvJ7udldPuBy9xVrT/QOmNWra3x1ZsI6F591ZlI0CnU7y4
pqwoAsm+PrgOUY+Ovy+B315Ge3al9JRnMfuKizMc+5m8OPSwSeUTYuc+AhkKfjj2BnZiubFqQ/c+
4Zs6yjg1ma7mBhg9ptql8KCp/mqyTXgKKeREFNp/mpa+R18Rv7nEDS+Dxq7vKyvbhcNUrOOoNXZJ
YDYPxRBhpDa41NDvz8Cn/lKZMPoGVanuWjI2tkXogJ70J+VGz6py1XbhxcrYS5FjtijcEJLfDG2V
o3A2atPcy1TPqt7GG18NoTD9deQ41b0rqps6g5Xd2Sra4d5r911bGRvoGQuoBxRYM+TJcx3Z1/2v
1hSPt3DNuifHIltHTx7NyjhI9aJSMyxrhGystbFYFGm2mU0IB+njEh357yo184MsVmQmXabKigj9
DMzNj94PlmlrXVk4VX48Jo+Mqi2PRhftNUXJz5EzYq/MEut43ar/fgbQ/8btdkkiQ+LkMsmwsnB/
mQEKx6onq5ncIxD+bC1ZVi5N74Oe0k2Xoh/5mN1oC9fe10kb38qrWd40aOV2sWoAG5ovbvR8j7Ty
aDzb+CKOIQXnay12MJ+cwhHXR4rGfm29uj1YMni6dk/+xE6R9hM4tyEuqflDfitCkn2lbBy1JcCv
okb0rYDt7VIj241gesCM//6zcOcM+l+GYtYIroOcy5LLrPdDcTyaZouuiZzEwb0bs45+CcW3PWhu
8Lb2tApLrXnyUsVgtFTVhXx8EIW1ApLV7NMcuJLbOB2Y0tLZy5KuLO5Kw+Zc760Uo3i1K8Yx2/dY
lVkIETAMD7cRnMmNVrQD2PNghizymJ8i7ooduhy2XT9lDDtjnaUPjpe698Q07+oW9gRhg9ZxUlnA
UHMgBAavLBuUNCfdfFbeBZNYR2qjHDK8/FhaEhygzp/B7JQ2JN06QkhHkgDlTRq1ly60oht2UMsw
jQMq3jwkb4wmL9a2iY77x2PyKUmo7aNoomo9P1ctIOj1bnuWQgAttodPccwmV6oBpC7A8wiTxrDK
oh1ZtSeQVpHp+aLW6MgahORqZQK0n8NR5I0xn1SRSF9dZ1D3ImqTPfc+xbphq6vQ/tbVVHeo4ohu
O8TqvJvB/WOWlXJWwvLw+5NDODNU+v3ZYWqqZuoaSR2qxur8/dnRhWjnqjEuT76XGUspraPB9adp
5s6tngK9yjIN1Zhb/QpkNDiRjERH9Rvm9YPDMnElj/okAhhpqMSHd9WDYXrfH//xjB9HMTpOihts
vJhJcx11G2nup6YAZYKvsL+r/joyJuP7Y/Q93go9mg4StzIhXoEy3OHDUxu8SsZUAG/ttLNjWwUw
Vo7M8lEaTK2ErnzofRQJa7p5IRolNUpREGlECRLvEBHD5ukFGyWABbLCITfjlZ6jUZGbYD9mZyp7
EZ1HGHTfxi8wm4u9Z2EmvJqCctXV6CTX+RbjN8o8NGbb3HPEORdzTr1K66n27hUWTzQA55jRWC/K
48wC7ItsWNd0iz62Y7zuzZw8E5XknbFQ6i0gonAte1tTbNTbhJrL97bNZI7Buqrih1bKpsYUZWM8
vih9MdyWpjPdibB8lW3zfIjbNVJSZZfnuba6Vqv9CVFMmmqbRM3Ce7kWSIjp8CI/ASOmKDRS6oMW
uPa9gOFwl4/djZRBWc7E+klmZ9PaYGk0twZNQTOoVEplk4e5fp8LmDAsuUioBzInE4vkUU7f2EwI
aJPrXisKwoOvEqxW9wKGDiOiYHJa/SQhHsy3mPHlmFj0OtxUzYE2EX3n6dgeWceNN6YFvaBqecuk
8JAJHmJvbAIQ4avZo6XAaRpB/fQLjSrtzq2VaGegv2bkBS0sxbwT735FRK+5Yd7IDgHRbctr4xUu
I3n3Kl58AGSELQzVPqA1fshi4udkt0VwheCALJyl3JHXZs1X1YTqsk+1j6PrqRtbROzodQCME7aj
Ozw14KtbFCZatCSlofjIqqo4q0rC9176NNpV8y2ptSfpIbAoJy71BjeuNZcMQ9XoNlkIOlPp4vHh
l6MMlLeuDeqJz/8ireAtX8ChFtmb9PNEBu0yRwtJJpydPbEzktXtUMf0NJN1ERrbcTfZ4lnXvfu4
yc0nu0gq8qkTc1cGfJiDf6dl08csaAMiK6mRZCaM/ZEZfTchTj1Eubfvxr4+h4STooP9IofEQtjP
ZmR19987Xn2n7Cx7IYuYGLrSY1yU8OWynJzw7Iw9oX6axYJiXoe7FU5BgVZ0wpPEEtY/y1deUhwm
5Iz+rzSeyJtonpnlkdVvkDcrp+u7kuJteUOG0rTV7eKblboVASSqtRwn4Q8LdUamXw+pQh4yiykg
oEC2ujriEvtiukBkO4wAu0oKMXKUoHFAO5NZR0I6rOhOKcN4KSV1QRqaOz/n5RWpcYnSwrn//cDt
WL+O22QpzH0FQ2NYFM6v9RSyNppaCM89JDCp1gVoZmof+bfKRC5ferX9SMmv2mSGEh9Rs1DnZ/Bf
5aYzvGJGuHHn51pNfQZnZr4GRTeuwjALbmybLTGIzPKg6yxGZ52lrovhgr9ppncHZ6tDoIGM0sPN
xhfCiJhur4NjQZjXwvCBwewjk/O6jhN+3Lfr3Ck1osrwPxYp0Keq3IvWTvayjvjjRtOI7e6QZy1Z
fSW3eZWy8sebsqDJmdDCNzVgiZUfHI0ayNT8GItaSl96N24re6xuR0X7JpNkwJQaW0yrYq1JZDyA
JuDjlbsai4Q8y8ZAXeHRz1cp9bz/zaxMSbg0VbGe7DDbpoA5V1QZEp2+1Sp3U4qOAfZPu9MQrczu
eVH2wx4vXneN3pWPBX1KgcHUg41p9cbu91+7Jv5WnaeVRAXNhWSp4kX6tbbRN1rS4/1zv096AzyF
E8rRr7Zj2GctaNyVEmvGJhhHZUkZvQJwQrU80LRTZdYl2OrJX3WkQG/pDRdrk+Smp9INv9+V+2sS
ednCXQmqPqDWwbCpAs3NmISSB35qvkl7CO/Q02FHj6b0i9WFu5ZzQy3ytyzBdJx4lritFcU5gWhG
tY9S+j4dGmwtiR/vCfpQH2sK/irFs8/oCbCHtvlwO3mPCBuitVT1EaDGwIP5xbPS8qOih/GxnefL
KsXZARUtXA5Gq2KoquzFVccizOSKuSM2iLwLwnE3I2lOy6k3kx2bVxR8JhlWadyVhzRu/vR9Ud6C
tQKVbrcP+EZYpM1xD/JuB8r01KXWp+s94tEe9GB8biecHQkanK0xpZhHUkoXxEYaW2u+i40631Wo
EZbyp0KtvKXIEgaBHiaRBh+ZgF7d3pfFkGyDyvd2AMXYKOpWRwJnUF0JTS3ewhOYOvyI84deNPqu
q7ACoT3yz0UfktNqDvkmDchFslJlI9mBTtka6CrG2xDJN8rHuf0JSPO+1/zhiezqvQydRxtCHITu
lNgqxbXC+19fhv/lf8sv1zVj/Z//5v6XvBgr9jnNL3f/85in/P+/59/56znvf+M/5/BLRSrLn81v
n7X9lt+8pd/qX5/07i/zr39/dau35u3dHTjHwODvoC+N99+AFTTyVfA+5mf+//7wX9/kX3kci29/
fMCOkjXzX2MRm334/qP91z8+CMGS+r9+/vvffzi/gT8+PAZv/+d/J2/Z129/+6Vvb3XzxwdNNf9t
6a5uU63kqibX/sO/+m/zT1z737phWsJyMOmYhvxJRjpXwD+q/tug4U3+g+0g79VN8eFfdU4iyx8f
+Guaqqouez0yZkzLMT78z4t79yX++FL/lbXpJQ+zpv7jg/G+kGczsQhenSGcuZxnC/7av35OwFKL
tnCnQYG3oyTuMgt7fzN12A5lqqRvdDd4c+8HLYtuzSZpDwSQQjlOidOOYRc9T7HCJFAc8rhQKUk7
dLOEuwnpkaA5IFBDZbG0U9vuSS7Z5AXOkmRYVFOE9NWmddu1/bZU3PJTTLyL3T2KZt7CO8zdh0kM
lJ7Yv8keXoRK6xAPEcAhWpTEEJ+MoYoeYtLONiEkul2o9f+0e5o3Rz82T/OHQ4nT1h3ArrYw2LK+
/3DMuAi6LAmaHcyA8NTOzd2ZXdKoyrkMunbhT1p3oOZBvx2TeyPYDLS+RokGnh+pxn27casm3VYl
2jYjcseHwPbo9vUABK/vE06NsXJ6xz9XNX2KujMUogWouY/+EK16T+kfMl9EK9gNHNVonX86V7+f
Dj9//dr77SEnF7MdmiV6DCgVWG/88vXbedfaHYPz1py4sa2uOOkRPNnCg8yihmzVDULAEwLlFC9f
Wrh/d2YUFOvKwzct12ymQ4lZoa+yzHqLYonr/4POQlrVfv4WbNPUKfegteDMB7I7F4N+aljHGJII
YgnsLVBLImrstPy+ofST7gQrQd+XTXPLJJWeUca2S09owf2YEuKtZ+gHTEz1io6UuZyf6o7BxbFK
9wk0LlU3p9vUI2SJKFa9tZvMyCgzGy/NoJb73HUH1PL0u5XJWRMO124iKzHufv8V6O9n/PkrMA3b
NByGAceilD7//Ke3RzCPg/9XNekisIgjILVGWJ1q2M+rMHmokdEtri5JTanus2zQb0iCM89EzKlw
TgITElJEbJHah+SkdV/HCAtQNbpYkERakCTGGWs3bnyvJDVqdzq0GlHJexY5OSYw1ycnDISbQhpT
vCFyyz1K87cfesby929Ue1+0441agnGQ3T+1CFX7W0/LLw1T5E7cbSm7H7ADLqTPJ6qi8KGFAL7y
x77f0PuF8U6pvBxfndoLv7YTgjlRpi8oUL0107i/1BRPP0ZeB4YyLKJ/eJni/cpbvkxTsO62XdNy
LevXS0JzM90yoEZsdR9BXaGRR1v5A9nsaF42cgygsUnudZAYnGtK1HwC5LlDU4E2X+kGVibOZz8I
w8P1Es8w2W9LKlGaPSywZiQ30vnZmg0I/3560KBkL3G7h1QQGQfoUYt/iDn8pVkzvyNds1RbzGVC
Fpf2/I5/OsMEC0AitbJu29ZNdiKaY8TYGgCSmCwaIUcy+xKGc7++VQtgbLJ7LZvZzhQ8VO1mPDau
TsYo+rq7JvGD3eTCkqZqjc2LjT/QavPBLsLyuuB4t974eWzS37eUry/btVgiU+ed5Sq/9Jh6M6gQ
4artNvNzxO9ArEhyArRvklOSlm17UJy2egos5GlqMt3lwnquyFfjCdlnTyEPNnLRRgQtaS0IAYtP
sAZXSMwXsi8MYiEgRp6V9Ny0CagmbcxUo9rdW89SbkcM45LZkI5eqz1p5ZQTn6X9w7mm/f1cYwK3
uBYAlRJf8usEM4bpBG6rpRMup71yKfOl3PQsDaT8Vr2Gv5ddSqqoewqH5OO4BfEtvnPHLA2ZbtaU
ZYn2hM/8H67W92Xl+dPn9Bc69XVDsExRfxmWstyejF5XcWhWkbHv0yTe+31THwLR6kvSpfUjnfa9
rgDi8keI1ZZevA7oE9EgJN4yccJyrV7bI79/YfqvKxZeGCspi1In/3NdaVb/6Wz2sb1oLdXZ2b6X
byVPsh4yOlMIfKkeT+itSTKd20S50EaKYRXsRWp/uW3fkRylHpM4nFaj4U5vthbDEhZsHTMvWw7m
WJ3UOd2tEJDkAL9n65Y9wlGNBXwRnW2yKzJEbg3dWkWF4GQn9lfDuB1HrBSYx8+Blaib379dh5OB
y/Pd/Adj0jZtnRAirt2/rUICMm2ZuslvqmjwEbQ72uMhZAM9A7rcw9wi7MzhIcDNtuzhXyw8e3ym
FO4vYB6gjMTJaxAm51bdzpir2EagdcsCMui6ATqZ5yqJRqS0LdRufBaa9RoYDcANn4mlLx34+yYZ
KMj9tyCsIDOGoluGAf7qNA8f0r5R91XhfzMSgsL70SHcTECQjwVCIh370IaOlUXMtLMyFBGd8za9
j2OqYkLFCGqiyiBNpHwJwsuol3ATA+XW52pZmAVJC0nRLHsj+2rmxafIbne5cG/bbupprAcnW8uD
tVep5torSgLPHM082QPAukRg2/NGindRWkYbhYyLBS5nzDx2u4K4geYO2mzQ8U+baf3VbZRbL5vw
HPZimRhfLRBqK3d4UcYR5BfBRyFN5FtzQoLaLTUvrrHFxCM7EKVYIKHUgUtoF3jI/r2eKbeQnZai
BHHcjsQ8hiJlT8s/bVIc0TtXXYdgK9eW8BZErPj4xlH+YbJH58zJFm4rOECLwGa+1itxpI26qHOL
tQ4dQVBxU7Ma/HLRYaDmQ6P82LFWy5QIsX/3uWeXvW7ddNE5Jm+X6L4IGdyWmiihvdWbR1pwGCYg
sEIbdGXGtxepZxZzG7LUnlTT/dxo0abNv5WeD3teUHwdxnIltPYlsgJ1mXfGhLHW/ZIMbGK5YBYV
09aim0+5uM53kZ09OYSJLb289XFiwZvKTPXPQa+f1QJdiOLDhCQAhqukn0mabIodM1L3ORdOMGbP
UUvyGObQTu0fVXIAmH0vFiKPhd0iKjai9g0rCJhGfT2ZpyxZ1rWx8rRQX2o+PR7hcwo7oXe2M2fZ
eL3YGON80iflUvHbTziN2wXphkc7iSd2JJvEat3FnFO04Hqtl3P8SRRlm9pVF6qmPNZG26+1IiRi
StE/esakLcOacMgA24Ef3CHZzZbYlA0IOPmn0Z9WOcWERVD7wy6PO6pSFXnkVlmdhTGAgloYQ/2F
Xlyw1M3qpWQw8trqE8KIU1WaKaie7KnU/E95Zz9X4wQ/rlmTPZNuijzrFvTxyrz47MP0mE2uL34C
zbJqnJ01Ql3LKAoszMRdlzhQscYoM8AXk1EMmGDZ25zqEDEXntuuMwDBDNrDMQ3nzrXn3QS8gsNA
GkxIsodrqY+JT0hu5/nNUmkp8UzUwJzcJXqk6XZjw8t3A8zWHpflbmjWKumDUW5n21owPrTW9Ook
cfNopc8I3fSV5lV8eUkGTeCVnI0X04Co4LCDW1gFO6Pa+sKKdNhMrX928+zSKGQZR7073tugdcoi
N5+NcIDeMNVbikvNekg0+y0FlEJBqU2zfN3iFziELJVPuj0dosFSlggvxC09l3CvVWq9yzxQLGVN
SHGdqeZj3aQAZyN12fpNtavmNUtcWdiPGIgYN5QHgwLpwpgF/2qQLBMrCj+Xwx2ZjNHK6ofgQCPH
ejXV+8wQ40seCg1Gcj4t3V63Xumy4Q+B1UhFujOeW7NfjExhoMjCggwkq90VyaSs/RBV2UTvAvxy
8FiOgX3Sm7xcDrMMTYVqCnxRlDegLpNj7Tm7MdH0WwcHnZQrIn3sjo5Sv9RZk9B0nF6LMoYy0Rrq
vR1QYB/6GtCvd7RDX9zIdqliqiOJHcET24QZj8inh7zlzU2c6NZANHtxichg8x4+yw5a4us11eGm
/2gTzG52dvIFy9JM1wgR9sQqA8IYH0wMEau28cVd7SR0QtjmB6Df1xYa/33saZ8LMz0AfTIfe5M8
2XmLYeHh33Q+GFDs+yt8+cVBVobH2ZyoJGs96tn3CuNeEizrmkTMdNBXRZyvyAmPceoS0lnqdXSH
v3hduWW8aSfNWveGozwqxlaannLH2YNSHvYjYKOVXqvuS9OH98zzzTdFs3d9UXvH0DDyq07FZ2e7
oGtAEw+E+NbRiKNF51MdhMep3ycJp7VBc2sasLR0EYYHTjkmuSAGVeZoz/R0gs/wGUdiw+0BsJId
n+gItGS9jtjdUjs/u544jNJQgWplScfOfmHbfEpgRizC1C7umizLDy4+ko2bGeq2YXbbEFWzbEWa
vY3o99ekebYHl+XOY6Yo9/JxpyY+MkpbsSoDsnsw7dAXnxFcfZhE2zwMDLhXU32rxGZyshV32wZ6
cxGiRM9BEXSD4ba59PNjqLD6gxpSL5/0fpkUubuOSt+5SeYbeVRs8FgYPz1QTQrmfMMmhGwiWzIP
ChAtuRfdlur0/YaOK7gIMQKlnX+giRjrR54M69KZxhPnO0k6RlW2i9w1FxrEF0TXPNZw+V9/+uOu
mZbIn/virLgbHzsqCSdMt9WoaxfKptGCpXOzh8CqerQRKtYCoCOj2FnJVXQaaWwdiiygQ6GZN7FZ
PsBIas41gMo8CO1omSZhQWmn95cl3culkg/5bR+EAOwGEd65ec96J01JHMq1hST1FApzkpT8DC5i
1nm/Zs9clhqwrGz0KbF6jid810RbDnvVg53a256KELjQLeTs2qos23UX29MneCFAIUjkeRQGncsO
dq4yFGKZwsh+gv3YjqAHNOOJamt9B51puomCaMUKEWUsGL3cUaPz9R6O6GyXshJoSOyrFtIDDezY
2isN075EtCB08Q8BjF+K3Kh0HGV2GDu0S4gYrjBZ5eVR3sgfa/Nz6OPUB78YmPKY3DpkHfBgAtyY
6EAR3pKmQi3hErXmS98r2bEnd4g1TfUtDXrntswz1t2W+eCNyNbNcVaY/l+2zmM5bqRdok+ECHiz
hWtL77lBkCIFbwuu8PT/6dZE3M3dKEjNiKYbQH0m82THS3fdMuju4JepTJ9KefFDbf+eRK0p1/tk
SclauczBqZKbiIZsDK9gZlWx0TmKKrJBEQeQgSGppL3xZ1tZJNMhPTaFOwSIX1j89uFYAhfSS66z
UjxOls4iB2aN364jPYw36HRyqx5ewY3a6rzg9Gp8p5mGUwWU/WaYXrZr+yAUVPVXuY9BMp8PsBrX
wyVy4fq4Sdr8l/qXWdlEmGhb9E9XAa27gemqLi1lrydHmI0QRiqjiLJ6Ya5ZSmUM5Ua3wg5uPqhi
fMH+s923o/prapBcJ6O8k3M+YGUxk1t3QYS1XiLqJhZx0dwZ6rFF0/2koQBOCX3Zm4y49yztnpCv
Z+9KZxAiOWiPGxPl8CqgsGon/Pe9ew0aFMgjPIiq3VAtLxOEVKCMc3o0KnOmKHeLxyVBJ9FVdA7X
TyHtv/z758ZlDX6Vawpnm6KVnONwmGzonQOOlirr2ptc5D9Mu+bd9TPVtbYoXxvz0CoqOb4jhkxO
LlJv3VWJx4GdW91M42OR1I8qNunz2I8nobkbKDBXqw+VGdhyzd8b+8fCmAj8DNQ5ZWN+Dy1sZWUe
CWXK7mcgSxuS3hvcmlqkt9P8rPEz+NLMoS91iXvL8Oa/CRo+ta+r29hMBrhsBAGKCT9SOHBa3D6Q
cLg+ihE32QUTUmCT/e+VU+slPy/IkWFEsePRJFCRrT3wxuhvG3KoYLaKemddqKvj6Jq3WXPRl64Y
Qr0aWgAX6vNM7OMBuVEBOm3pXs1qvRe1asTm3BRndmY81EFn8YHZaBbDdXWPFMFPTGd5AVIqwFZn
0tccbpglrZL9FbYGGzKGs+edF6r86/b2+odlIsm+jhMcbY5LfkoKdW4+K1PJnqtTxCYVCeO99VV4
Fv/YdssdlDIHNbk2nDKVEeFNSYjkEWltehC996OMwzGb3oeFOACRgC2yMuLNnX74IVDAutvWAgFT
ikyzSeQTNX1FXAUmMKqa8/X9L3W4tnjfnFF/HTxMjUB+Kpq0KryOl6niDB+qin/NC3O0XO61rDMj
AiWyizByOVomyg2dXKpwGyD1pzzkL9bo4YG6A9KfWKx/HP/r5Xn9O21TzIOB/QnrbbIeEtICw2wr
BXXHOr8tkM/mbvXeuzpel2Y8yh5s4FXj0nJP//sU6kf1INLqYVkWJ8CHWD3/fx/Ryb9YdeOcrmcw
fhltj11VnFZedj3PHlKtvbFS5MAEJCEsvrKQ7oxL8VUuVnoyB2Qnkur0tNU0e2lTa/iI5EthKMY9
qQ097DbN9lW96AK8vebLqjQdtvXZfFkw9waizv/76Ppfb/49m6semiw5mwmllVEf/82Py46cNb3Z
QCW2TblLa/bvMWgdSpDLSSbnHhv9VOZRtSREzJR1rUbLLq8pMq7e9KsyslHrt6WYh70x6s4Nhnrn
ZibP4tAa1Y2TGfPoY8Vuid+a/picFYzsaIVvdBIDLkA/jQC3WDdRTl+Bfv8gf9PgHku98YXs92sh
+4+a5RO3E6yqnoy6mG2KSkgGy5dNowVpjCJHqNNt/pWQZrklLcNMF9LRNgfCNLQzc1jxaLntJy3x
cqwGwQ7DY49cWultlZBebCPAnZb//oDFynjgMiennjBvVEv+Xufk0OaL3Urkp0fF/bTyrCJ0t8Ru
khfHayps06lN+O8Kp2eEjbaMsCpcN0Tz4x7pxIvabt/aKlduy175VesBxnuJ80xa+bCfW+uS+cH2
ZFUxOaeFqfkAEysuDsFGZbWmsF6M1F+cotsrrLhuHV1MwYJIJtKHzNFJwu2hDalZHlbkIT57lfHQ
lw8ol3/KWhLLclGqlqh5jxhUSLod1O9lpT0sZAdkz3Gzm8YG3gVk1dh3KsLUq9l/Xhxs/2aGafq6
jyhbg6c1iuu7ClvWTmYof3oGrpjTksA17TXul7bbF5PivJvz71w3+XPjZneb1uu7uhzKuJTeRnyj
4JjUOArjf0NLRa398brvWtwi8Udi7ziYIFlautlDiL708uklnqdST27hNeTGj82RuKkKCSu1Quq0
TrwYxf1gVS7n4JKG2jIvcdPr8rNqEB3W1fGqcSqGNY82o4HIpY3nipSNm+5XVdr0m/EBKi7ACgse
fPrSZC7uJyuj3xqzbw5B/OfCu237i57q8rhRCLMP1cpcw47rkRCFZqZ0a7khryFC5To//Vvh6Rm6
SvhYiVsW92QVDDyGWD7VeqvvaFFltDDa9UX3H4GDt/MX44j11CzVjjJUO5qDSltv5FNQTkVyyFAm
R/++tLpsy3mAH1pauny6Vp3/JNZbAeCCBOGjNlDRjk5ZPLJDJmpXr+BszloRXi+IpGk+ry8gOB7z
DKBD8xetQBNXt4QsXo/fLSfTu/TWx84BolvX/Uyk12UKjRb3kPezTbxRhl8Qj1/J9S/QtxJXzN7j
FVNIyR50/VYvIbNaJc3zBAI/c1NQG8M8QAxCVGaBXzjWm/v3am3eGEP6ZUaAjMcIguQZ3vkpGQ7z
IJTbVa1+Eo053JZpwDmvb9N15ffv0klaeOEpDEDAmnzhQSeTIJvcZJ+ahvwknckLV4/EBVNf1Y/R
VmKZApisZrIaLS8/arZTvmlE2tRFScQVmsZ5QSGvTkkWl5eIaKB1p0y61B6K91wnAFGQvwbrtCwn
01iU18Rs7uw6qR5mW5WR5wy2L0SLJIvcQ+YdxfBW/v2//Ka2LL77DM52lgozStvaDdbL5PXaWzCC
kvu5AvbgQnj2G6U2dp3+1to0i4tm94+eGIp9VRPexhMlVliUHeVFfpoO/FqisY+L3LbD9aPGdbbD
cvm760dKW5KxQ45yhN/ZivtSDo9rXeBh4a3dzerUX6ateF0u5w8tW82SZCEk7SU3Lt+cvVwku471
r8gZpUFnPy6jLcnNW1Lu2UZdXr2UZK7Rniemm195om6PVkIYQrWaOfax2QR4UqmH6+9p11h8CWu3
dlm/vlx3rAT93l+PoOsfS8l3GuvuZhMDxMHSQGlvr7sc+WiwNBMtOLPy237UlKPdKPE/ELNj3Xtt
UdHF0K6A33HiwSHeKheucagg3SWNsO4cMgeY6DSfvIoGwYfEEklURTQ1hf2hmC7J9IWXnbeCDAcs
8f9oxQZXROxYjLOQIfzr+SYo1ftprX7dXGduUR1BbCaFG/ceWWoNgATQV8byuoLBREX62NSQXJSW
aMR/H4FiJOEnYbfo6OuxLpQt6jiMPj06z5a93HdR6qAdc3efu8ZfBU1SfOX0qx1tFLOo27oqxgeG
8EpQpOjpZEs7sVjHPE9qXytMyipZv3VmNlJIA/lwp8t03/GyMEfC2VYDfB3gwz4kz6IeQuadOAAs
mjtz0IuzuTyny3DajOmVh9yXA2s/4Bi6pP1ke6vPH92EqzxxmLJCzWSYC63b2mfmwIBzAb5RbWB5
rNXeQ2tP9x6IjhC4gRZmafrB0pm8Ry8L5tr4UpqBrG2ZHMrLQAMASuMbafUH8MRRM8vQxSkelWzv
/CqHEa64W6RXLvmQxCSdBnQnbbZXmxmDh7BprFis+6YzM6rOdo4nar/hMz9JqrtVubrq2UHUVHO+
thQ8w7sURLE1FLGWaQzccglUM/nt+GmjXoVet6oFSWIAOrXBDYYqy08NaV+el2VsBdYnTFN3Q6UU
R60OFLL36LVc8ANjJBXI3MrSWSSR7lTXRWlXeXxN4jAZxl0eTmVKE8nwVnoytEdR7blsvywS7AJd
SbVw/NFUoR8mK49HIZzTJaclYaNAETgEudtHWjLtpgQhGlOEMpZE1fUdFA/YCpyLYmHEz2SlcEhY
IiuAcmNCw2dnh/WnkqoWz2xH1lxvImd4k3rG3oorHotHv7OKPROW15zJ+qZivZ8mxrjl9jilDjWX
7r7QJ+ThvIk6xL6xw63exNMlVsOdxYuDSkL1VuV2yR32D4kLGbI2ombrj3npBNLsWcDl3zS9n4nI
h91sfNUKJ5Ja2GcoBQIkuT2yCXED2q45Si6nFVu1tznXeTnFyiKnOQxeXb32LBZ8dfDeB4Y0RMok
39aYs9LNGXLDL/VJ1173mAnO2Hr+rFKw6SM+izRUC2ggtOZK73K/ZtTfZMOt0anjrpN6rOu6xi8C
WdpG+4QcPo3VtHsVoovTdLwVpm4eNswx7ivCX43NUQWtrDBxfl4MPSk1HPQ6QkGsH5nh81lbEbKe
PVtd/WZA45K6/GAQ12r4U7xsDTUzB/Upy9eknr61HHWu4oivwsxejMvgPHesJHYVQufrCSNfXVdx
rmrHXss/ivWS+yM3NnW89OD7xK5W5hv8tt/stJ5k9nu5VyYORDdRYNUa5TuPzASJZuH6ypzvOsa1
II3+ppXDakj0h2yWX0ve/Y6IBwMyydjLud3qT+NqB3qqKBdowE3rLka8uTkbvLWIdIcHml3LXbGs
F2ub+TyjdfJXHb7C0H2otnsYcafzfOvfigs5RiuHR7MGpDEDViUTOHQs76NPYL62qvpQm20eaPNf
MFZO56TMPNntr5ZVXirQItza6kOVlERuYcTkYnfklN+kWvNE3q9PMURcZ9VsYULjorXJk6VMrCmu
FK2lVIOrJzPL6pd+wPDlttqnUrh4dRvgeVV+wp2Q7A19O3hm8+WmveYbBpu+NjXHSz/hhPAJD7qL
l1+v6kf69yYaq4TiS9Ker0xyYl4eFp6OBXvBNEMOqHEHbv8Pt3eKPXKkQwdvzyDZDiqHqbuzVgfN
Mj8Oo55+rUhK6IORuCEtX3gxDsi+fXdT1EjrL6MVFlSBk3wVebOEiuiYdFg1tmDhhIQTvo8LLstB
dlFbKZxdLNIyQF4I7UvYrc5ZZ4oTghX80Eu7PGZN8wWaOzOqFYZ+KZiW/Uz6gG166SRVi8OiTO+C
MU+qiOjw46Dr1E2CSDoCgv1lMvDNsgFjWmTSoOZ7Kr0X9Qh6XdvpkHympuwjwcbI3wYFcid6GBZJ
DZHZSnGXdXbUpAYPprycY4Q0bOeYS/oeqjaAsCWW0Gm3rXW41eJxtThFOxPDqlpaAQE+RWv4hW4y
uJXPsrelv62tG8x/5rxIuDpN8qv7/i4dCIYRzJHCTi2DQVXAStcLoNxiBSyXWfmOzG4nMoyJy2CR
9l3h3aFJ/6sSCNFNk8UrQ8S2MinQkJr+uRbGoRUVj3eX35p289bVH9j6iX3ptD+WW3w2at58rBkB
DDTNfiUJMwHwKiNRzApQGfqNIrNeoLxjsvWaEBdNH0GXYirA7LiHi5fYygsHiQyxw8ANGelgBuAf
bac8LAMLGLdUVRZt+UqQuvuRr7pCwOEatQqbYafvQ6cvPpds7EMCVBmAq522GzPzs9IIdE1USh7u
ihVsbUg+Hha2bN+Sde1b5OTsUo+dJKvLBQF5psMRSkhWDKnsbjsFFAuSan+5WJ29tIMiUSABZxAp
eowk/WbKAN/unkDy16Emk8kFopwK52ModOEPRrLzcAltjMRZYWsKxrmS6ZvxS6Re5K5pCubZLmOY
rEGvuIxiJwDxqD0D07vNq4U8p0pXIsYACBo8a9c7ybjngoEtr4RDPoiTavVuNI7rTh37fSdV7wRF
Ayp4ZdzJddxtHIGMjcU9c7YDP/0UZFuix2Juo0LJ2njr1t9JE9E8u2ejXJoDTWMWltjHg8QszsjX
HgpS4Sl1td0Mqi/gNzeOQn4WKStkEpJvPH50lRjsPZJr0CSL62srI7ta4n5YrO48ju0WZ9a6d5oS
GF0mj10/ftY8IME2XfJkKjYjHknMaa0fc7zvoQu2nDL7wXTLOoKveGqnKYvHjoAslorRiujK53UP
2hXj4zatCR6A5QeU85LBdNJzAncbezov2DJYYn+yER13w2BvyO69WBRd7xseeWG1yp4pBTez9cX9
qnt4Oc3uaBWDvU8BirMe/G4rA1Ryx3QOAl0b6TNKPIM0nVl4r2LjhciH4rsRzCc0BIalQpYePLFY
9qKi38br6vUP9UUos8n05CU2S2OlIM4rrXl/HRlNi/az6HoWe1DlvKKieBb5r5po94SZKjujZV+d
FRR+5pjQ4mioVXr1bYWiEJqSS1UhxWBTTdSLlHwDq1t3RWix9WhwcgVBIRewyLD1FBPWdrOTHLBg
j5V+0/b4RV18ZZwqg619QDc7cKonMIW32CKbg8ty9HDyds+opYnF9TTijwifU1NKm0lwnLZ+5hp4
y0dSCoFJ80DWf9Ku/HJ1A0saCjbfLZgQSRqlubgknGxlEsM6jQVdv5/V6mu3qCTxegQuTMQJerMz
hOssGl+qZbOzu3UKPO9l67T1sXlmQvcq1+1Gw2I6UvcnFr4yY2fbdNOm1DlBzRkjUPrlYqnhSSmA
6zDYc8hpd4dbq67Xc40xNChd/WXwABqSQkyJqfPoRYta+VXKVdSiT7aOylS/60r9nOYyKMdSOVjZ
H/RDb9T0CKbwHlln86J9M3Ozwh7W+uhOneRNn5uBrDoZMqSGrWOOyMLq/EPaM65z2/aOrUIivEXr
Yc8cKYnIQqZQrcuRg4lSjUbaLqhhgIfmFY9uuX5JTYtzz6iQQ5KGWJg9e8SJT5ukJLHN5rbJpiac
6DSKZfF8jsg9RSnlqyoeq4r4gbT+qDqIPeOHwhwunOQ20h6sbgCnjQELzahxKWtanrc7obXwYBy8
iaM3B+kAmbV2RgoMYKJkRzFgXgSyJbtlKs91UJCqF7HP6/e6+HY3fY5wQVSnmx4nh19oXRbVDvJB
lraXJZlx1M0tsPoi3dkOTo+uI6VaOMXBMMQzAxU7gFfrHhTb+tDZ2AYl26Bw1eTqe+q7agBPHuf1
rpOgzNZ6tXj1LnB02+QCmd2IkN/Fz8nQnrrsWeeQvRw3TEyJveNS2vcLFyRj0Xe7xYRpJIu9L6z2
ccjMhRkSec92qxxn6xFg9wxWKav3nKFxqpN6qco7LNmxgmv6ZsW1smqJeme11HU0J4HUdCY4GzTX
BI7oZfDFBrhz5n2GWSNQNPhhzWiONB3zDWlgcToPb5rESqugYuqyk4eO2u/lYrAyB/+pra9LA76j
Y2O0jUoGMIuwDTG+jSaRYsL9znXvo06Rk5BwcUgQwgdZRYIvxejeGvIu8HLdAp1R+bB/vidoAOU2
JkxOJd2mAq29fmf4adyQqMM1CG+pAWFEKaDtDJ6mN9bYk+VxpxDPdhx10A/9c0nVuh800+YEtNH3
JcyBJlvGvW6Jw9KTe9vXR4AioZO66Jh0guZM2LtKsZJR2wg1Bv9ynprpxyTlzs+/SnyyPo+gJbQ6
7VV389hciRFhFeZDjAGYoRQ1auaV47ARnLiuElVeNYYkU8pyCZOCPRbILY0KY1N8BO4IrzxovnP2
taYJamRQbn7fTd+KzlZzQ9yX9zi2c9MlmVu1/ioQvnxrXqU/rQ3x2vwVUua9p/52xjYfUp30Ms1e
bRrGas/5tp4tI/1mn+LbSaufM/OPsFtugMvX02VK3q4G5N5MDLDdRHkQDU6gI4gI1asvSiLjvnYn
FAkISti9zB9JOmSnZbS6aFwzNkQqlwACDqZ7RQBDyP5YK/5H7PDooj9kLr3IOg9jpccJpsSgt9Kg
TZS/MxsUYJOQCDKYtkf47+/qyj5roOwMYHvfkVH7k3erFqvgM8o+y/blaIA89upfeJG273YkBXsJ
saiyfkHPAOZX2N+K5Xzmi/YKA7PiruswulPBkluihG6zMpBedlpGIvTC9+coSvfZZfScgcNB0eXV
oTpR9OYV1ahuqZGT5vXOWKBqbIvO7do8yoJQZq9RQjpEnvq9OIux5//O1z+aRaVJNnMaeqibqfs+
EJL2wBBmHnG8+GqlUPuvrOd5AraU6x3oKtVQSX3RyXkTXXvItfdpngdf3wi46g2IJlPPgbwpn62Y
e1CdK0++yx9DYqGsV4sxQj/GW1atvpXj9LEXyOFa1+1nuNzIXTQL6SE7hI6xtnWJLcEC4ZOTa9DS
OFxMDpqWbthb47LsDTQtl4oKNIB9pibjYcVow5kag/WHHdqsCQl+ZfC0rW9M45nr6AeBP9VvBSXp
0shYF1h4GeqVC3HyZJbgZF0KxkLa6Jta5vrIStg/MGDXjadJdi9tvYeI9YqCUHFslZny7XjZ6NfI
JilwxuOGEzJuCnOIE+1mMAwIUDy8m8JAR5HYKreFKsPMI0Ba1FpkVfUYiotcclA4flvD0hBRf7bT
0kfmMKRhW2yxcLjvYMKdSQr5ajAOXsJ9VZLoENgaCLxUhXHsYcm0u9Y1vV1f5FFDixl03G0qkTeq
tZV7pXIeVb3D2l5iTO60S8nGAWqqPbd09mNo/RCNWf8yNY9QW5qYKVzuy7o7Flb1mk/trZGUGP10
78VSrXCupfeIroGGZykO0kTLWbZtwoRDA9PRqiOlDTWFi9vrwTbkbomGyqArNjIs5XX7t+hXg8HM
SqSA/tmZfVwlvECQJ4iR7w3Kp5oaDJOWQ7D5RM+V4WkiHGnc92zFH7cqeYUFhZc8Qw04OaFVggNh
6FsEGv7OKG8c2AR0gKGpVTfapr6wCyWnZhhRbZHIt1azHhYji+a5DGBf1RSAa81HhDA1uKspWKOV
FVdQT+kOuL0Me2Wyd8BFv1hIl1LfF4QH+hlpL17FB8omC5wZ5Rl9J7udogvtbaIyHvZrQxWrz1Mo
LeVp6EQXQUy7V4bubUjxx8/AzsO2LT7rJHtBdeceAIrsuyT5I4pbcIijv2Zk39BjND7isnzmsquq
6VTpRMhhpHtpPPevt3iBtwIjrKuZRRbAhYazwzT0s6zr8TxzRrlpYQWMVjzMxM6nMo5BVqZPSraM
cPCZu065/pDODINNTd4orjRjZUA6lczTgStURElKMg+tqhMtTVSlvbPreC5GYJm/DVclZQO+vKVm
dVA26zkjynCn46ObASIWzpSgauSA6fqHQWyPmz76BJiLvW7Y9CRyZD2WWY/d0mKCSijwF8O8hGTM
bCRaY6ZqXI3IcivOTqbFXp/su7V0TioSz63qdu0wvUsmZlO6FFFvnwVEvwjxM9ZxTtO9xDdSVo62
y1QCpSxHiKdfZ1OHJxYrL143JOe0drfQUbS97oxsEXNIzJl26jXrRQzoJgXld0iUtCeASJdYS46C
xtGqvTxEhnsqBqs8TOyNLsacLkpM3Y7gviU7WqEQsQLwdnIufMrfagepFgU1y+J2K5xoXtyozHUd
fACTc0MYfzdocoGbIojpKPSJlFj9skvv4UmssWLymQMch05HjyvTFpFqOeVudR6WlCQzJsDlMefA
5emgxCWelNjKPkp05orXPOkkrTGIMghbmtyHFgaxadHIdd7Uwwdb3tSqoyEamx+tz9EZEV+OKDrb
Ux3Sd2Etmhxl3/CzkFytULMi8jlABHxI5vKR3AYFecTAeT+O9nnp7P3qcsAXo1OzX9SQIpXDYUsU
hOWM6iA+JMcOEVtbMaQnP+GWbUSsSu57w0Xs6uhVea7qOi5Kz0CdBqKjFTg/aO2/REpxjzhibOb2
0LjTHqBuRJ3YhEtrTQGSFOaVRSd3vccsfAI3zUx6gXU/efdtN4Kuw3QeKdbelIzI7MptGDNI44Q+
9EnBiU9gj/FA2XBigTzF82C9tbWzIQtzX6DaoeC2NzoJRrzrNM3HdNLe4eG9kPtCKSQ4k2w3DQoo
kJEq+HFai/GQmc+/WU8s0FYvYMOlBVgEjmrf9TJ0LSCKLvu7WB2wnG2ErBw6Lnkyk62vjdDSEylT
+94BtT512j0yKsalpYThNtm/qqE/eh7vULmwEcIwkiviVAHGpoi+q5zlj40MHymncernCS0sb83g
5AYcbMCbY6XA+SRTUG7lfWJaj6PTgNtX1xayLp2D02cgYxuaZAFRMG86trHZQMvKVihJc98W2fZS
DQTVzKnHvDgjckmtR4yocD9xIrAG9WyklPJ+6sbktG7JXenpseYIm6lAo5+y1n7YpiVAm7Ds6BPy
2JNe0BPxgDlB1pGBzhXtxhsV1HzvOcgGOh6ugPswaXjd9jwmdX15srwus+HtTGLSUKupIXHPVtQl
2l5d0NJ7ynifFn/KipbMnvcFSahZORcviNBvsLWz/AdkiiVS302DbA9i2tCp2Tx22oELtccO/bSN
NmjFlpZrbo6MqvV7qhOXDeX8aOLVwt65LW+5rZ83z6W6bRJwyfVNC8v2XJj1rlMT55AnGRJ+9btE
uhUWlO+cjMYrl1KGzzl9XQp227mxhk3WlYdlUOeo4Gssv2nFji8tM2/vdBSppbdkrB0m1e8fym67
5UZV73qXm9Oat/xUeQ9C7Z8wQtMtDTxHRHnrstVlDpTKU6N4hJgJ/RZpzMFhapqP6l9KiBvZsTID
Z2qGhKeR1i1TDafHMB5nEAWI7dyDp7ND8xwQ8G6p7dfMYpRzYaO6bvKSNmV7u43re8mEOeaiZ0M/
qqGitnvZLg/JqPVBx0k8kTIXTFiJ2/Sg5os44TYE58LMxCnV7dBkCGNF4Xy0lJjGrDysMgMVmxhx
3WrJLgWsoJliQ3iScefADkay2QdYov5SFnihsLznAcU87ZH36upNyteC5K707wlEhCgbjbg00EXI
rT9MRDGFKxJYJr9rYK/VmUhwNkwNpfZYugrREtArUmxYZgsyLbPDregcCjclpEnPT9h8AqK0p8Jl
iE2VKGuLEk3HoEoOHKPiyQE1LxAJI5QLsnb+du1ZoU5gHAp86Y3L+VPMl9wu82ub7o3BBJuuW/qp
07+cUpMxJiZ2T451Zpg4hJQKfxzb6H22NT8zOge0KDQITaqS4NCBwfFooBy79FVOyHn1Ym+y3uGV
+uNQ94e1vESSmU8NEzxoZpAgnerBFK24F9ONiZwrZGf9UA8MDP8sciCeYLVDGGD1OhAHI6ogNyrM
N3l2P6y2E49z2h4d87jMnl/nqNZs0+JL5Y8ri1P2OCyp12IeL5URe4TO4tUl+VsAB1IW+rKt1Pmn
FT2TFU9OTYXfaaTfVN+yL3dFXvPiEf4cr6RA1gMdvUgMAIQDjFjL4bKjeN7Yb6dSvCEmuLdrARLJ
QmbS0z4eSaGh399cpOAzZsB8UQ74R99aSSham9zXJmFydud8JXqFwDr/bBP7AdMOD6AV7xAdtwyM
DpaY02zPrFLTY+7VO6nk4YKyBc3od25b5Y4gDC5jtgyxZ6mYE9zquS+/Luaoi4reIMSPrVM6Vn9w
uh+q8VIRgfk2BsxBdi4sWgQuuaUzzlXvnMU8GgdgDLAL547RBwnWmNZuC5tsGOKy9MCUIMmb1NpV
43iPbil0uzbmp9Riw4XuSs0eS239TZF7hEZG3pHPC8S8qLBNJJwl8XPQpDlF8edhx8Y7fnLA/ER2
1zFXMT86e+wDr2tLJrP1jtIgDQxT0UKpgyWBrxObXY8Wo2znp7UvfaVK40owG0Zv+d3mrEW8sZN7
XGSCFU32aBo1kMkcgzhRnw0ksV4Gs5HfgZUIzZz196w8qaVaPAvlS0F6DPUFv83iZLG7OkZIiCa9
EASvQJ0mG2EZ36CWKudjNd2WGxk4PevcoCGv9GDpE8fQ2h95KuJECPNiXsFC1E9D/rS5LFz0mvXF
NrJl9LxTk9YKzFpHDzRVeWSUlcWGOr0YJdU9bqkbU1TKnf3D0DSLm5nDvVz2LEzY9TQHgrjoMNhN
9IIondXw2neleDTAOAX97eDeFPnEqOxguN2Tx5BiZ+pchQgKLQNAppEjXaE4+IVqECQXGYUDMC2r
cg7TWjtmwn7fZqIDSVyLHGnOdOpUydjBSCu6sRQ2deSWpsQQXjzRzcJEzPlSVNke00Q9TYPz5JWy
Dc1u/Eoq7YjybItcZRijuXjW3cJCK2TwS3hOUFImPQ8yv9kKIsw3PCxiIciEc/LQjI1yrCdU8Fzg
f1sDmrzWVy+1m1k7mBikAGBfUbQNn3u9xcms8or2X47Ocq4tTGS1qjszymHXnS3NO7VdSR8/i6jo
lPNl8a0b6E+Y4t11DgsKx96OlmD0bUiWembxymKMFmiblzMz9ttJsV+Z0FQxC3Tqdu3FWX47FKV2
VR9dEDZA5htjN6npbZruLTni09PIWGC9Q/bSRbFbKQjEwOtlJSHzOUKxjZ6IBoNfwYBSpLtoeYjQ
xLRLR+JtQ2Q54ytrRSiRHb2+HEI7hT5QCWZAI9T0RXkCSu/a6X40CVNmewX5f8E4aPLEsrS/I9FU
bNFujUG+WHql7jQQyhEWQa54KMqNmUxRwl0YeOiygUcHZra1cHrp/y9RHnvB4HjuCTPPzE6jFVSf
oFZ82bO8rVrnLHFE+zYLu87lqZNbz0Zh/Y+j89iOFImC6BdxDt5sKcpXqeTdhiOpJRKfiYevn8ss
ZjEz6lYZSDLjRdw4eX3yZWAnOnkFq6EmKU1filuQy32XsXPRBzRiDELPblZg41ToJnqt9uQQbbIY
mdwGW9s493Yt98rsLxZ8qrQwrkHO0jxfpJK0yw3zsWnsg71ka6V3u3po72XRJ9vCLO5E3xfbwmZD
VHhr4UyEYseAHm4xHzSmUcMUny3+ZrXS3koAERsmQdd0Ge77ya72MD7w6QJsXRyLNWma2i07QN77
grE3pR5XBfUjYAuGp9UDTv2HLjM+s9dM56f1ZHnwUu8ldyc6wqQ6wG8oT/oCwoWawCny9OwkTW0/
yGCfk+siIksa10z8r6UzZcihLkfMM3mJ/pPpLQ8A3f4G2BDbFok4Ffo2IFfvYmilUPPezKCVZj7j
2tgVhKtz5HIN7GTVvK65ZQUKJ0Rz4A5Q9nMOmzJMWxumAjjE3pguHbme3nISfOcmVgse4PT4hIDl
EfSW/AgsIGIN5PacMvrr855JTLf1NA6WdtkeWpH9YRCxI7bZsBdbMtJKf1UkkoW1FhQS8cQMx+Yp
S15dlaAotz2mxOGnnR8sH/c/4+yeOXCuu8gnlbvNRI5wA8wir0hc1lTouWW0blvJwL4IkxKw5hX0
2i0wjVvVmWbYGskcSkVUNljNPDTy0sdav/zQJoyitCje2NyQSFIOQ7F5Y4p/qU9ySBANRp/jWpCc
RPU2+BC2nwBIwwFXt1z+/cNox3hSelA+88lEdewwfMX+sm9l954VyLNpn787ZfOnJ/eeP3Ie6PJk
Y8odRdhRYeNdCnL3oW2Hl3wy3pwUcy3tuBzf0rPCLKGl8bvvJb+VoyAFw+In43nuPQyJTfBSx2lx
EKgulu6sg/o4QG/DNWvedHP8qVKyw8iYpdLe6onHIThipLkG94+d4no3oAAlCylaPhrLz8RWBeMm
Tb3zwEMZv66xnrVzuI1W8zYvP4IeyMxeNwy+7JiU4vjgMezrCPpe11inr4VTLCexmA4c718DBCGy
9ek8OtRzNCL7qXz9F+HqMwtgtmpC0KaNu0FO13iXAoeuE5znjN8Zp8aPPHslrl6pkBmxADXV3q6d
a0netHPMEwtymLt0V3A+Z0BM8EtLGJEE1AAx+c/mbFsxbVsrk9IlJ2XbIe3bTbJvx488rfBoLsne
x3C/SaiTb5gPU3bkPljKfEnM4aXP2i+7TH7wIYFEa25JLYLVjHxwAzQDaf3FXYIOmFhHf4qf1qs0
U+79MP8BaMAm1gVUin8t82CGoLjTnRq6twkgpmrYcyAv8dRjkSwm7hUnR5hXxZaE74OboLMBBcpD
N1CvXibuyQ5goyF2XGH1eYEAbYYe6rPnZhOyLKn3ii0WNpl5E5BaYYiUPisfcyXTip4FBNgqiMNt
7aIeLIW5rQYKvFy04bVEuYo0HDSI4JjxDPGSGoJl3C4fh3R0t1OZzkdT/CKmvC4u9YgVP2sipxHS
3cTYM5mjgEuYL5RO/GKs/axMpJxpIkXW5/8WnmwbXQS3OvXE1lXkUtOVdov3JhmEuPGX3/zR3Zta
vHYjcRyzDN5BAumu2FKAXHgDogmg89Cx21+VidPSpxXmjIfU4wwwBsknzOAX+8EO9PhRb2jCdtz9
kgLsse3gmNERGrkpdZilIMyvBvjltmua6xEnZO+HDGLEfwtD5J3U3I5yhvKi2KTItwHDZtRmWBNi
mALMcDETtrZ7bGkOB7h4BfTrAEc3GGabd3AIasYNzltPdfU20NZHIr6NnvgVF119zplCHIp71yF4
HsuRIVf1wWgtHKXhMCxg82VNiOipxWJcuqjicc1uth/23lwfCmumBNIOpciPwxhvK5nwniqqxsqg
D0sIMdGIP3rS839KcSA2Va2x/DqwUh8xEjhnQ/R33qhf+R+K+R0lZ/GQaIyB9VscoBpl5cxGmrqF
JRfnzm0BCrh8w+U7BB2ksfbb8BuaDtiJ7wBKRKrvz7XD8Wrk9tlPPnYdpoOHVM+isuP5XM6FE7Lx
tqMicH9lrD8ZWvFVs1gzHzOeRmJSoeXSEhLX9ZeS9ntQHWQD5iztxzLKnOkT0gnQH7oUgXHhuQEQ
dZ3LVfvLYdAaS9mcncWDJ7ECk/V3zxsPbTDvigRTDCfPg5FIWkKz4SuriBdbsfiNl4zuDstm6mod
m1Lv0MMHbFxYsUO93JtjXN9rzo9nFD9+Z10HS4v0kn0SiGrQj+ayxxfqncZHztvXUeYQXKtZRKUW
0+6YlFCJOQUYHk8KNSF30SmEa6I/laYuD5A+0y3e9xdjhO7QWu7RGvpViz7NiDKVpS59r+y7AH9v
Ttp765kGPYvu95JUFCFxiNfj+KSCC5pmUMv0kJvlrbF48WXb+hyE2y8uQPIUdC0I88dxmhmtjMNr
Z+bHWqK1K3kYc2TYwB3+qZqnEZRZgwkdwb/h5M3GFXGc+eucMgRtKPZMgyXsbNLAyVI8F2a2w170
QjMh0fBhIC+t8Wgou2AjCD0z1PGSo2WmbzOVDOt0vRG6E66Zm1CmCeMbrdDDTHF6pTCFviPskcDl
Erpap6vN8o8bbfpKRXIxUEhyy99oLSYfxZEwFFYabyhh8CJzqs9KnEp7TPayJ+UyW3L9pun7dXX3
PLd9xZc0e0z1CPU6vUs3+KRvyEbdOT7GXFQDecrHaznXb7qr6ScstndAd8C/OfLJbbP6OOq4VNGi
CBvNr9BqWbMKf9z2KY1jsR7TmNUkkMsoV8ZBhuxp2ucgcYJD6tRHUacx7Uwijuo+BSqMi9lKNMEU
13mYO8YycS1PhVL3C20EkcHfG3aOfYDnlDA0wMCX5trZyQucVuq1V19u5dx6kn27vpU2X1N7ssE0
4A9LL/bSgZKi9mc7e+UNhUljj6LjVUPuiCS+8EMPQIBDGOOBpd2K0Z5ora5dZqY/OAT2NBzIPQdj
3IYlSabKHXYwYLmRyWiSvxBhYC4ZK6/2QiSOFS0RIyTmdNp6wXfRQZHARHm2FJlMJ06QsCtjXybF
pizjO06P2Y4GyYlFtg4Lcw2o1PEe7tiZ2TSk/mD6MDPqUSCJdb2KZq5Lgnd0U1qG2JRp91UYw69e
VWLHosfxcp6fsybf4tD48hG1+IZ4zNvqwYjt09Lo16Zj/wl6ek+ivWOfbvGiIHXqC6LW6qWdJAON
wYU0YZA0tshOsBS36z7DzSKZSFKruQlv2f3IERAQpXSs7tmZkjNAuXpwk0CMcFCoB82ZxN7Kn7xp
4PSDlLrFH3FvSrpBOld9Nkv3OAIvZH434Txc5u0w67xf6+r6HPCtPpMYSNAHjO5qTfRLyxpeUKMf
hjKtX/pmKbbpsCxXnqRvo98Pu8GlkpgqorMzEtaYubEXIfZ17kNngeOf8HjB4mQD5h3rnsIn/nKR
57eixmAXFyw/mAQnSVrFd+z5NBtWsknky6yVOVav4JJ6uCQnf9doFSxvX3xoDY5WW+ftEImrEWfY
dXNr+WX5yrL65LWNFc58lTSS5Nki94IjCdM3tov8sRyq3xJQq1Wn2ynGEepN1p3VJtvOS7EteFYX
gbXFN8gGKC59fPgxlwgia6O85JwFH3DNOL8GdFlPM7+hmPtX3WeuBuWSZuuEWU97n3tw2zzBTBPx
btc2NI5gUeOzrYLTlCbxxhFwdpZZeSc/IVNW+5dphWMODrPLUbiPftWBeCwUu+K4fnbGXmI8T3ao
0XwUgeWHgzEeA/eHfBFxduhMkZcGr4jia150xJHWkB5RtjhMg4/gULSg4Al6+MHybawWZaWagOuJ
GpMlLX8Kpv4QWWxxqRPjXr2ylBfsuqgZ1doH1N76NnkGuzt0JIMHVIy2wIrs6vt05sbL0hcDMJQa
zz4lZqHZNURQ2UpWtnuK++9WC8bLbPiScfAfWx8G91YFO0rS5CP5YGZJUKg389dGmJfC15B814Sc
3pxm8Qy0LrnDP819Q453EoQSMLfjeVKVAZSCf+3ahZTXwA2aqMG8DrUPCI4Op5rkCyfHLNSb3DyC
cNolFVlSsA53LLHBUfpeipJSkJNhzxS6OUIuhZw9/pmcY4vvPbel8MLGr5hM5lfTXZgDaGsbgkmb
cNYC72AJa+P+r5X+tI0z98XX8FQU2Gb55TPXngMNB5iStnfb5SmGXRjYxtqbcJdieIvYBZQYOTgA
O7X+42Nx6ibta9BxVfojtTBEHdncGl+wo1Toghx3K0LRslrDFMzHRaGxA47lkblCmzvsybN1hlS8
usVScq7mxpAzOtCEnIERjufRcqF5J9tIp/bQTc4DNdMbVYPyh5bwrZVQcvxx+oFH+g9NGlOUZW/8
LtYh5Vs8++F/BIt+L4nBp3r9bhiKJX3ZKdv7l2sYVrFu1VAKR9RwHABmXdKk2J36korwMlZmiCtm
GdJ/NAMabOnib98K+A+ktu2+G0IE6CtrU3ljABx10gbclFd3+Bo4TzCOTHySdQsfWtuwv9EwE+/i
uN/IxXTJiVaUtU1wsHQjeXJnYR6sNY/T+C3VSBWSTuzFWHXAhIYK5JKR68mG+D6D35gTORy3lvgs
2ip1iwoDfbq1Rtc9eG13jePc2aZwyaGldY+upthSzKzBo30PeGiTKfHr+9mbDHbONMKtCD0PDFT+
r9Hrp0x0BVJB8ZuN7RRqsX7nOhl5fefE5bkPavO+p82pQ+KYq8+cSdQ05duu7u6GYXieZntPnuDC
3uG+Ssb3HG9o3+toge7NB7I+m+uOVXnXZMDJrtKnNYxT0/WOLExCrh5cDJ5y41f9u2sR2Cm18mOa
DNQMz/+htDfCSbed04RqK/OoqWInchWV+oKfhdSc0WgXYXbTZvSNJ2P4ViO3WCr2TGPf81Z7yHEI
mqjQdv0yiPKIKZJ9pHek69s6MYqOxjSpo7RxYIGX1akzMAFxkNbKhRMWVD5hQhMtyjxKEGI5HE/A
SEqNUGBws3395OjBP1oM8Osvb9o6+qAZejk6nXeHHL6PaR4IDcUewCsQI7A87Tut59cFELF0VRYH
ontsC/pSHQZr+TXUbuqZSjCS4+zG+Muc6Jb0ErWfE1lwgiakSA0b9FpDBwHOotsubVQB0D9QledZ
QbUKVZQL5/Z3YLUP3tyCYWU+yI2l5GMC/8qGd0J/icUlzk7JqvEXYupC0bLpSu92yyT6AzuyOera
jd/0q4vo6OV1cYxjdJtlaodItztvUy7kcRbz5Hv+1l2By74NyyUbqC9zrlZvTnBPn6y8Dy61HTyp
nv1W4OdPRulezIHtb27w1Q9GBZy0MT+mtQsjibsdMPQWsT5R2E0mCnvl/FDoqFZeAN/Qh5Fil/m+
DIwgCmwndDKczrJe7rxCnrxKe4ltdaUBCNsLcR5kx7Dqa23Po4P1XCGxNC5flWUGD7nIOS5RM2ok
2nru/e2T4ZLozXju9QkCVICq9hMgVUWASJPt0Owc2724CeRZKTHY6hRwboxZvFeOScJgMck1zWon
4+W3Bz3M8KurIv7B2NEWzyWTdB51Zb8znZS9gTB2npUqrjgqLGOJLhIQV1zl7CkYiXjaE6Oe4dA5
6hdJ4atBzr96XrplcPiDlegvV9A0yzrYO+1vVfevrUsRy9w2j7B6CAZLuY8hFVXqCm3qnrWJo47D
WbwfD71qzmnHplkmw4Zw2HPV4vCZv9mdjudiAa0zM6Uh3cAchCkpBMsYwz5lFQOZgMJxfmkdwWVS
ZjOOP5exGmYbF+wU+1v9WUyeAAOXLLuGUoC9r+E2Z1iKQNv+sJ3UI8qJaH9oAErkxQfCJrBE/oMY
BYosO5jEWdF9fXuJY4roh89YsE6S0pZXv5iysPBIFeo11YglrB3T5eV1xnsv2KQSCQ4p1xp4Ep/M
gehjwiLvEoo5Yhi5g7kG9DEpjp1iLxDQpnxHQdFFW+h/8SXGMT8bIxPzATkYfyOl/ebG7vpvSH0v
pP+GvVvtEGqY8MEFYHT+nQ6kGW0/TUPDwUA94g2q8vZS9Ga9Gwv71FXuDjvyFoKRziwptLRG3yUl
M4/CHOhhYJ2vln65jEl76hkOXnPJKJed6UZP4bfqHbAVZyYbTAKmrpNrz/6As81bOw1jlLcZoHBi
4iAAU8aPS3ZUMx0UAp265ly/STSb4vvIGhK2k1ry6WDKGUvmfEQ4opyXOLQYxYmLMCZcimJvS66Q
Kn4nnoQGyM2yHztzXzSCBFZJ2Ypp8tBb2wvFYBxKRO4ddDGihDjiNTgOamwfZTMffVeDxpK3ezHD
wiHfExgjlrbJvWoieAs4r0FBrjB/d/ZzvdYd5FgxXY3MVtqM5Bfw5qw2R6+FfkOpFSmFWb5xwN65
XfoyBGS10VPoFZ5YV5V5NJndkn/ij2cpy1xfOoJZOiYy3AF90BAQK2JWWe6CYZkItjnesE/NJzFV
kmZ246XwTZQgFxzUVLnXVJM1LDjX2gVBQSMUbspusLituQHSHryh0eKAbrJjayBwDjpjc7RKjKN8
QtiyyNHlGCCWodnYtGkCBRm+Ymc++F33lini64jD7Nbi+FL3Adkzm+hcZu7jpmSn4aHWBDmugQn8
Dx6m8jmrLNQoo2OjbFIDVLT7gdA7VOZ3qxiHa+v8lCPbZXLZGQZcrzAfJkaauGa9p0pZ6sCHsS1S
e1fU3AuYNaddYyRwwPj+OYk96gaeonKp9nM8fWXF7HH6+DASLlpnGT8xXlxnIUGrLu29Z5svdsKU
gGjQv96M0QsIhdUNikEXAB2rfMhBg2QamhXbavYjHzPFjnnFS2vPn16CsCHN7rEtDCbE1KuGfqJj
0qMgOtbFvBEDqkY12kkYp9lbxuuhjRCABfiIxwElE4MqH4Lw7mJXwbtlwnpeOu+izEuF62IrlpFm
c/hp8VQtGJzZ6rXivh/rWxloV8dUq9UfFbHGrVAk3pa3uqI9jYs7Nc1WWvZvx+kczygwe+H5rDbg
06NAINnEary5cR9s4q5kXO4cMJOQLV6MjFq+zOckgDNRgh6OPByWrVwOefpVT23Mmsgy5vPDOq4K
bEnJExQthrg2A1Dd836zPPEObNbCImPNoTwXo1vgnzg2hUaiDiOOoz1fL7D0ieEb9qbVKER7ZrZk
BwKxHoJ085hNzANEyVk3zTGneL6zt+3pziU6j4eJEFMZTzuVFE+sl8s+ayeSFT0yhy7M1YB0ckdM
uk3JqSDOK4qcDMDeSh/YBWBGYoJj8evhAjKZYHgglv6mqkQyvu+XrW5m+Zq2Bn/e4Xoj1FE2gR0G
MBZwZRY1OUyTd+tvARS9qzx+mTLfw68ssI5Z1WGklnTrNhYF3UZ7ymvt1k/U0hGJVoeK06uBbBRJ
UPahPKQr9NZ0MZ0ZBrwXiWxDVxZ/zyAY81cE3xoXpEiaRDokTuk2iD+ePDGl2eeJ6+4x+TK7c4Jr
m1iHVHOfukCZyPE8e50BN21sMfX1Rf4YuOYjkjeBngx8gJXWLDz4IjGb1ll8L9gAkklX7UMsWXJl
bQ60ORXqMvnzk7aGv/ppMNlX94jWmr6fe7ixGs4ZAllHzcWq1lBcRtVjHBkJP83hT65kkCpsOHtf
l5Iqcn3Z94HNFMgKHmSmQZCpCDhZGUN/hSQX32Y9rZ85SPslR3KVT/DU8ATZc1yfUAVR7GCwR+5c
Rr1Wfbr66ID+nIEYNSd6elwOD7KgXDmFzL30d/rgfDDUeiTgTQdeoATZLj4Ts/jM/LqjR95EN0v+
DTPhZx6Yu8Jg6SqFT2dWXmyyFpt2DWJvE2eXNln+8gp11kH5D5V2ZIbPLLOKv3UFLKrPQLjo7qNF
dd5GDsNVxPiIBezGXcrj3MPjWrcm57WSJvYux5SlnuOGo5knBc8BnZGG60AFyJ5jszsycb0ZAJsx
llJ25xL2YhaS3arRg+0sZkgXc8yxjNFN5xgx+7bsG4docsGbJBRg+qJ1GcgR14e4tO8zWrA099Mg
0LuVdraskvWBrSZlr25TQefSXpNk1sOJqe0RDTSSa6pcx2YQjh5IaH38BRoqtj5elzG17iY3vVoZ
CUiAo6HN0YRtaeYTaTADfKIU9yYOp94pCzaUrF7LFsQwK+U/eOqvtrv48HfJ+BnNcqlokoyEY+M0
8Ox3DcvI1hP5n+9hEQLuprZKnVAHWqikBkwIKzkmrqSnuuYCspApExdh1ZaoZvp8HdP43oIc1+Tk
uxn4U3fhlJfacQA/+9YpyIEM6uvcYqCxgeWXdvOgZq1oi0F+dYUd6cSbSIhvqbR/SkzyJcWI/ddL
f82u3c1A6VG1T22V4dxoKPbIq/yjtBlAdNYdq+S4xU78vHTjj5lSyO1jY7YtYAWLE9/JerAObcl1
I/zuvdHBp0lqMVYiQc5ijVFGQQLxCSgzWCR7KB0NJhmODW2ON7NL5noawfwa6Ax+0wK+7G/GgBza
VBD7nLz7pq+YA7B86sh/hEtpYC/mGAeUAdOUdh/gwN00DUzkrKhONpCKkhWdLXuNTZnnrZX8sd7j
dm/66h7gadRb5TPhmU1patPJG2rYe2LFV+VGCAab0BwvaVAgSAe/QyIR4BQDB4IvWc0qwUEuM+9R
+kQfqv7BHpE0ghwpxRgLk4R9zmE7YwZkQOcbGMI22qH0jTeJFbzP6SLTyeGBowoEN0fZlMz8SHIG
s3tXlPgGlAv+9ta7BNWDIovfEKnAqoLvm6FUFJi58oFYCg62MGtQJJANXmzKQKxkAMPbE0LVHCie
KOF0ccEH4Q+5sCYpSdR+8OPeOWL5GRWHUDyrZpTjCl67szBhy3MVeH94s3gc2VW/9e3XluBLJCrn
u85jrNMOLY0NYZOWhcwc9GuZx0/5pL4dTxJVa0MGiC+NcwciGd+45PYhPH0bctijnZEGu16e7Jo8
KgOpjZjhSaSluvNm3BP6EN+Gij7GuMjORgber/Dv00XievHFQ8abRQed99VqhuKcCZXSSnkIWe5q
6KAm0M+ioU6ek7mm88p+Q0Kv4/HU1wvqgc/jsbaWTSoJ60ESeCnnsduPAU0BzYA6ZqMaR06cf07k
gjZ2hm41EHb0vBWZKlKyziAiNjaeiTu7I+zT6xuHOfWNjBJtzDzYUfo2faX+TZ1s2ZAz2nCvU83z
eIzTz27qGG8OR42jZt/aH/7w16EaMvwLyi2LtZfOcmOvUS9hwf4ZpHHLDe0bLncoAmJ+4N0/R5KT
ywq96BaI2w4tf/145oFmD6OKWnOGeygkycsZF2FX0z7CoQ9LZbqcF46X3dJuPNSjSRtOptX8kit4
dvAu9HP+Iz1z/cOsTsKPc1AXwTXvzRlB2NoMKv5sLQK6HET++oS6IM237pVDTqM2MB157cpIUVBV
JViIpXzySrc7OjDGwuQ9dvgJP6hwZ/v1c5wSwSubYsdw8+YwVbDAZrgSIo5nZq/gIzgL3lowbpEd
25HAp4EOCOvFqiECJQeP/xMSlHMwAKAu9PYv0uDA1IXAxr85V/c9G2tGFcatzCVBrjGnoVBcS6s8
jzqJ2rZRmInUXVWy0QODtJNDB9Qf341KAx1xZL60tfjW0NZKIrI4gc+5+SxtCl4TjEaDJPjAZDJM
kvijnKmOw859SaS4xbzQGEOH1kyYvSmvyXj+C2KlET7KDT0YQ1TSS4KTOntwVwKEgzk2B/JS2Cwq
fZGzSE/GDV7DG6hzBk1J913xFOgWGQ1Cv7Zj87twgM/ckfSsoQK+FPc3mLN/QUYiirg8/KQAGdmJ
v2urvZsDfYf18jSAdQ3K4X3JphQKMc85Y2e6fkmigKByN3tWaLUzDseqgZAy3Te6vNay4qNvGvTe
8hFvAHAYxVZVxPuc63A7ZeM9cZ57JVghm8bQKGBwSNDTm0CE1NMxM6NnMc3hukTwdvZO3LFsdjYH
AEaA7l6z1xDakL6zG7pVBaolj7XnuPdfMjnpW6nP8ZY8BWVN/mlI9aO9vBpzfywCn+ZS5qmObqLA
LuFsoKuIAoaQi0MRxP49W5gHJ51QdD0OJfN4bGvnZVINUH3vbBrmLSUAkM4ret9qnsu5u0qt+kY9
fjC7cxkUL7FqTnERMIdH6oHkhpf4beyJGGjWoVPTrlOMLjpztzQ0P/AyMGhem9L9cz221czgt2k6
fi1yuAY9dpfO3hbW8lzBv7BnzGO6AeHBcbaVmaMDiZ9Am95iIPO6ofHLHA5qeL7N6nFibZvzB4If
R9TLsawjWa8zmsGnuDC9an3HESPGFcNUS5t3Wbuc+sJ54RN/ydB8J02u2NEKnnKZvbqYOqC0sH54
8mPSbKImcQmtarHh5XbTW4fqASGU8yutxj59B6Hy2ynSiCyOwdFt2wjnblQm4N8qblN9wr29EFNx
gK4yYl9fnN4QWu2Dq4q9TbIg+dsJEqdP5i3z/Xd38j7jIGHXmo6/VVF9G70/RVmS3nT1McE+oDxk
U7b+IW9La0OL7wSx9t0bXAKmUORsWnKMyj6DfomYNrwFA92pZsrg4zC6CyWLI/Xh9X2aTYeBoI3b
OTX+L/lOyhH3q/UOXor60eSHBOe67jp7xpDsaJkOYEtqIgahVj19yoX7UW+vOpMfrjN+YhTMVLzk
az1OMbJzYIARjVxwAswsVob2GSggsKMJ5aGva/JyquHZ5m7TotnquKlYE4+tD+YCA5AQ2mOZwXbH
V37KyoUNSm68adr48f8HPjCoxo+FxTWHvmFnzAnMdblocPCYyFBkBRnqvzQUaVUE4jz9kPZ/CzSW
JKufbFXA3AuzkdTmJGDt2h6y28gS0JOhZiWOtHG5NKJDmyFLbInsmA1M/dZveizTz3wSLwMHrFB2
BJD6O9H9mFCTiN+MUZfVr4Y9HHSfDIKNRURnSBr1ownATMmTWVaPfZ1twWAdkmHcWJPFs1s92Rzj
OZH7JpXT+neMqQoXruXumqnbOUwxr8qaLjiW8AgrZ0SALh9qup1D0qSYGGxtC4SEUToZHolLS6n5
Pu5L4q5FchXduJsDIDAy0F60jIGpZ9uMqvC5Zg/5MM/HpZE3G/Aku7h+59o4J/5XOMau/NDteCuE
defEWMnQ9a7Mer77gBtgrN9bpk1l33tQgIIMbr0B3KCYnxlpZX77mjgDKH0vefXXQVBjwcGkeA/D
4L2XunsCiVM4WPNWxD1Zg//pcjaW0OmoEvchE3NOCeDGcoLfpOWGqVWTbnzf/tEaGAdoBC85R5dN
y6w1B9Zo9Vdh+lRqNLi/LSu7c9td05CVmbz4SYKTQUPmACXif1SrYQI/cyqmZ8XcNGo6MH66qhLK
XSoexqIpIq2a3qrn1nWPKwqq7SFayFY/s2TDVK5L2H+USTCWyb+0onqoXFcdvOzRq6uHUadYYdk7
mX21J/979MHZTTYBf/tTp3xuSzUAF6eFX5ALtpqq58KY+shogLXkVALoQkWyM16UUzKGlZAn6Mo5
ORqTT1GB8cU3jH/HeJbKGM+uy1AfkuIcWSWbNm5vjAl1ap2s0upRWYePoZdHH6cvRFjqZZj0BEcT
PsFiLqBNwCKHxsDGqtTtP7Pj44HYaVwwhIZVMJ+bGXcMlCQ3zBzrAK/oYlrjF/Yr9pui+ZXzczBl
qPmIWZgruj83T8Bk1wMj6KcOVWcjdNGesYnoyvznaNMRjzYzwalVWNjkr8Igubph70aCUjhdodfz
OjDI0yhvl2u/H5q8/7/ULK7Y89UhXYxns52S3UAq02xuLMs46wW7xeZbME2PWh5n2w71e0My77Nd
iFyR5gzsJDgMPptTMqzxMA2boo8vrgUjofdZLjiXQ48Q+6KAvUzRVcZyiC+riP+EzSWB5TCcJzTN
ZGQ+FudI1G5zypvGAcIEPGY2tae5a+4GR2l7HuYP2ZxuhefcNNUMW0PTPpehOEPzfXfYaJOuVB7H
de8KR3Yt3YKiJ/e2P15HyyGNVLbneOwvgY9jsm1aMhBEScOCcfoy6ju6CthTFOb3LBIeHBifsG4U
YcrOYlNV/XT0KLCvFX0/TFYPfAO5zlHRNrJTx1gd1wyeOwP8ot+lZrSkB88d9qyYRai8hiAjcKZU
j/88WXahyTBtb2icnZrZODi6B7il1Qhs20hYtvLcO305Bz2WdzGnkWVBjOCq4nfgaWKHpBPlxDfG
/vejyoxfaZnFubRGemZEtrFQ88PaJXrNrOw069qyZ9dH+YouiVxj67G9BvNzZqP+gUTCls3AwVgu
E88MCpd6ErebRkvLKzZIDEVMvIAhIGnwnKGwZdP6nXtlm35SPi0KgdtxhTvjl9DN564jF2U1xWqK
X9mUN4ss+skz2fDrzshIxh8XMnvdvT5OE7KM10YQ8P/aedrVCWdDq7aPDLpug2c+ceEbwIQNEtJl
+QQX5Ls29D1kCISl0pu2PQ/SsM389EA0lPlAdweNh82oDuOOFNfN1266HsMHnY1LvyTfVlvctXKk
px73/cJgezPnjDZAl/7YOCZs7dC3FByRcUFazu67nstraUS7SZ3g/B9nZ7pbN5Jl61cp5O/LapIR
wSAbXQX0mY/O0TxZ/kPIksx5nvn096Oybnem2+VqXKCQsMvSGTgEY++91rcik6K/HJY4L0d+F+b4
6ETM5ylPkEzXRwOD7spJC3NfuuGpn9Ijtoh1YxvN1ej3u5ouMBvRrKFJhQYtRayTszstmopube5L
ugIYk+VYPEMZ7fcNkVPMsxgtBgYCg7p0NyKvr3ELPDSuwZ5kYJway7DZFuENdkpmAyY6f0P0nPUS
aC+XNHqwFRleKJCk+tKZ6krP1z0OO3I8qnjThXe2XsBRdL/Zu/RbyYCQTBoLbgF8a9URA51mMw+0
8YhZpEApaBjr+ZQYtAr8ZFjHLfCDNlUTM17jDVE5wXXO1xCEzVYuEkFHolDPGBtEqk2PLtQ/0icY
iU6wINdGWt51kL3ggJDEFjc5P88zHIsZG53e0c+xAPuRj43c9X54Te/kXlVarKe9WbmPESK5dQ+m
kvDRClkztgX2Bih8hkpvTC+FfwPw3q8EEgc0ELXXgC/HkFCOA3YuJw13QABJ0VggrYbB0gis2Mus
eGtaeIDT4iptBtS3Wn+lo27jBU3Y98g2p/nMiEgVLlgiiDqDOoumCw8xurVViIw2nLDEkYGVYFWv
7hwbQB35llaM0arM9bksLdw7Hj0Dj0nGkGS3tourrVD9a4FqdvEinaZhfnRb+7abKxgZ/q5t3GZP
ZuD3qQ+uh6lnwe6+MEa/tYYWdJtq1z7R5HvXJtAXujEEfO5dL4gvevRPA2ZaP6zvisF7RkkLk7EP
5bpcM7PTNIah0sCuQJRT9O94CWiMMb13PDLyEElJrgNjzaYu4eU8b8ecliww7MaTA7cTz4J04Xpq
hvrenayQ5IestAjFFUPW2fhuu9Wr0GyoI79GfCkOlt089jyjNr1sr/vQp4lG839oBgy9tYUzLfjA
MY7SKHptBbwWno3wfoL2gW3+OxOtvarii7EZbirSuqCUJW9M6Dga8kOn2XXW6opJ0PyKtjDYGVTp
gM3iKNp4EEVvlc/krg4OqTu+KysY9tIMn62IoxsaT2ZZwedW3nru4Y/VEM9WojL6nePlFIo4fleL
grNS0Vtjtre5Ic4uT3k0W7R6UFxptKIaY0nhYYd37K+94Z/qhqsrYOaJBE986bDqBSl8TZGgmqmY
G64i2kUoa8d7dEEQdfcelTbjv2bm1PDAaxizl5PHUwdhPvOWi+/UfE/GYqGujJc5Ge9YcohE8xnV
TAK/5kgPx+bNU2QxTuCzM3GrD8cxXnl0Qja13+pZDbvWktwVdrhHbvolp4GQWUiycqODlcEaVyn4
pKp7lO0MP4Qxpx+8WH7z0EtKNs3KgDEaaXeUfjRVCrKeA1UngMGo+B9rSDC+G319LKCbrzyN0g5p
wksdOR18hmjbZkvTZwQCFTjZsZQ3VcnNVY/uPgeUSoOopTcasxzgCWQc82BG1Ul5rd50HtuGKgt2
jsiCtXb9V1lyyZAZ9d1hcM9pyS7YFwsPbqs9UNFheKGc4dnOJXEDOaGmVy/Rz4KZ6nIqCSMZ15mY
j4GLgrXPBm+Xgvqaliqoog+nVfnV0QORd9pnhfD9fT9jO0bwyJ6Xhwv0Z/oa84zEPgyv8lhnG3os
sBUtUgxHmXwhkIkzMzEOLrvxujWZwyuX5yOR2Y+Wz7hp4jmywv/63ZJEu6gIkzj+gHW4r/V07wTj
PuwQF0yzy2TqNqQI3ZHzhoBCxq+2ycBoLqOXeWHq0fnjIoVBkEXJWemOzjq3So6SMXP7I4Oq+3og
SE/2xU2sK9SfxZUnENEy/MIxbb77rGGDBepmdhLEuy5hXSQRn5Om5LqNDh3QnovsDQvJi+iwwcZ6
GREwEwTBOPs7lkAnuiIc5FjbNHFpxtNMLfovC9edQf+KJeFBg6Nm80CDLmALkfiMOfrSWVQT3g5d
3TWF377KnJs0BWjgc5UNsw8qXWLW69H2fRa8bk7B+9lyMugS2t23bAyPVdlC6Sy9Q+0M4xZ+4gJS
pJHDBIVT3edrorLeutSGmkWHAHSY/ZL0QqL4+Bol1rxzG1xUVftSRPWbtzyBQjELwLHzqUq/psyo
yOji2ajpDG9RQl1jtB1Ft0G5C+SjIl3Glu+BsNBmuOmVH5yInCGkap6ZyNvNPoadb/EqjEXU0aLL
uQOo/iGiY52iz7ATWuGmreCStMOF1d5NXJz03Piw8UpzT1Ou64xO00xlEjY3yNVPzgyDu7MtHA/s
LSMsFHS47W8FhRc3TdfSv8mCc5MTlpw2CodHlgHLM5AP62y8LQVskVRKAC4t260A52/Fpgj2L9DW
ZSCLfDJkLVkDbIkxiXHS0N+KmHNn6AGZV3QevdDZDeObKTC8G/HS/hRsDD3HYK6uWIsmmT6WYnip
5xGFtDut3XBARjUSw56iNUEDyNYRYyDsu4iUjFEhWWrac55EwXay82cs4xsHac26e0bz/pxDAIH/
N4abLqhPk8OwBvIX+MOqA8fN0JlrnVl7pfEKQMvEJZMiXgDtsZ81XJt+qZwoC00fErbr0XPvYui/
iZaHop626FfT9TTa2YbVireuEeYW2IhaWR5qmjZsTbmoYJYNdbTNhvJOQcGxkuAmDIvXuErYt9Xl
G4SsWXpqq8z4CQv1fMZstkltKhAilOGoENcwxUhaOtWKtWnQbZcFEZ9l8KUmb/N6RF9uO8ZdU/fv
+MTnHbO+dtPKK8K6s80wBa/0RJ6U9z73sFYHH3FcYMqeyBO8B6Nv3GiT4ZzFRkqI9tE067tBhdR7
i5fM9vuXZdGQGZTAKdT3aRxfO0H2ZoTm+wx4cSUSBlqMk1rNTN3v7I5e3LPV0yhLwQT70fBoY8Tf
jNV0qNLqPQVlts1Fcafr9GvnRoqmaQKzkKytTaLyL80oHIBlzTdFUxcFXcDzkZ2Wonvg5s+WDpuN
6+Bh6pF6T9MjAWIjW6jkGI6vFutwlPe3+P6+IA288JeefG0Xr37GLVFL56lXI48nwyUgk4okVvoi
aJ7tRRE+FaMGR0mfaRmzMfps18BJ4nOCpNuc8+fcg97IluRbZlcXcc5Q1/YZWrmcI9N07TW3Itmz
XKYk9WZmfJWQ2kLnk2ZLj29JFaDsqbKHOcqRioN0kSK6Ex5tuMZKX8dwuhqbLF6ROUftOuvFuJVs
/RaXqkiQMVUOa2IRNDsZO+8EFeX7EEvclLWHyYXyOjU4Rejz4/14iAT0xb54kxlcsMLCkVGhA9Od
uSECAtJF3t8rWCPMId07f2i/NHTuweBohIFrVUaaooMrEcF/tK5aM9siU/fH1lvRMv1eEuKZ5H1J
HAl3NhvrdtUz0YZTLjha0VvOrhCpfMGr1/Wh0cBTGSaacf5qN/Wt05PvERnvTQpVhw7J1nIYxRVl
j4WwgCKksVs2w/CmoOh9/mUIFTrRGijcmCv6puQCBLK8kahXgDGjA43KcyEo+ZOJp5k/98+EMW6d
3sLjWlWofPloCaD1PftxhvXpvszR9hvC/YakaxM3tJiEphyh4TTCC8CixKSQsoMZlJi/kVlJZiS8
/sarn2owyXbTfMwt0/3lg8oSJ1qQlF8VW4TNLFlnjdzfeoW4rBum96j0DdekpY2L2dJwHhN6eym6
fQhxqNOXD2xK91CA48f+YPHbSXmTMKJP7YvQb5+m5Z0Dq8q2tjL0RvcbKASr3p7vCyw90OuYi3JR
XGSgtSYs4tsqsu5CaggMyUcl4JvhmPXw/4i9UKT4BOWHQ+W4cgY+Q6xxYKnylE54C/WwsUaeyuzC
UZV46dos5dOAPJ4W4XDt1sxN6qt2DL7i8YQQJ8VbTz7KnINv8jOFqmXsngHBbGGK8cCliWf4jdjb
REr69UJVZDRtBtSVRlWiHZXYV33bP9HZwpk6gInMjYBxBsNjnl0DLV3krs3aXCwOvptfE0BDr5c8
hzQhXbJfgncinKA7pP0rPVPasi8yePiocyXWtilLBvgouf2gYFAZ06VlkCh2RmB/98R0oN8EQaAL
5Y6ZJb5s+Dkeg0QF9JZ2ggXJFz9CI6Mn+kLRuer3Q249zKJH39SO96pwNp2fir1XexlPX7htI2C9
IMcp6pSQU1RyYeZjulZsaCUr+iaimbn35mvHUOSGU7KDJAc0in1gNZLoAyKFs+xFbIalzJ/pRkxX
oILGVT1/rYuh3GGdrOnZLh3k5Uxl6bM3IO7322VCiVcHr90o15ikvsPepTKOxbYeme0UxYtwi6Nv
EiLM82QTtHy6gMAJemboBgLIKnBXaceDNkIJSfWJlHPvWRck3MHjIIAINnws1rNZb0yIdqs2wuFq
swxApXkR0u/XPX1n1XHsLd0+F25qAvFm61LbNALs+RshtNdTPFcbsxMQohl3GtXEIj1+R6v0Lcwr
2t5jSBwEDaq24pN6hI8RdEQU0lpilBvH4FhV8i6Jyaell0kYF04uVBoK13dIdlWdz6/gaNTOGghH
kcNHaQ7lIUBFVJgz3BlZHWky5VzrmERzREVoiupvDXOslTV7+Y41vTfQ1YmgvUQzBJGISRsz52gi
fzQd2hN/uKRLhQoN8jXPnquy3NYJ7v9QdhKYBQ9tQKTIfLKADdupcmmIyQKHgV9lBuO1RWyUWpxt
uvcRgt2VtwwkiCd6EPn3tssV02rSiUKi/NACQgYft9gs552uPaau4KmgJDnrbpzxVHAnrYm5GraR
oFTxeIrxhNL7yn8c6IyKDkRI9Cg6t2EQK+9txF6iD7ddjqCHruxzWuX31CWoYTkKZEuNk15YF7tP
31pM1MlUwjjA1oBOtrPOUYg+Wo2s5aViP+zQdWevtRvngCvT0zeZZW1J5aXdhu1+bdi0cE3rcc7M
Xexk5SETAppVr1ZtSeY6c9ppFbQnonbR+kXPXURlMfsfud2wf2jXAr/fmebLs7Og/C18Oau5Ld7o
kH4r+kVBaoO7JiIwwwuwQ8DdpWjAo8Xv1o8M7CnHcTg1qyllwsV8wh24PwPKAaT2pHCDKcD3w3zQ
WqxWc2LQqoqj6zSGqWzjUF5rqgfKtSGHwd5Yd9Vgv2eSO9DNJjJw5qi6EU6qD+aMIcwpcZBbjWpP
rieqGyxyd0aMc9YpmFflsc+ElgCHroJ4nk0sOhMrjjMxVMba/Ugrfdj0Se/uu8ADTOdHr8RfPdW9
2z0EM+OK1rWvbb/oH9ouSbi9UPCiYDxSCfbPTPZOXWu0dLqc6D5GomunU8+xHOC+zS6ThBpgZGXb
e9zJ41cibMtt2tAiIYT3xV+i0wbdyaMCGsBFCw0Wm+MpceLmWk0NzcZ+MVjMgBQuTCf+as1d/F7H
5pVHdtRzPs3v3shEaasU1ZhG3/AYOP3S9GrvPHcEl5hGMFHLvqy3wmjVJvcBuRLbJS6wJZR3M+ME
rZn0Wm74zU96NltgG+74Yq9Lhq1nm/6RuRQjqZgQW0an8blA/XsOp+ml6GeSD6rWPU557DkXhji5
S1ji538sGXxpPiPssOMidXXa4DKyoZUNExvycA6YmXhSAanTBp1Ms5sZs32xBrfBCQP0wM9o66BI
p2Fjkcvpl8w246jYhirL9m4/fPR0Ew7GLIJLywArUktsxGkFjnj5vxLbMPYgLu8rwohP9Zglp1zR
oEYimnIn3vpuffCtGR9HJ/fSIjZKFcWFXxFRNTlwtwwJq9E2iTDUlSFvWQDVra1tbx1Ekb0jhjUB
EJ/VW+lM/VWae/1VDHwTkJvP3n5YggRDsew4Pk8NO4xyz6Wkdx3q/aO0iLytGicQ9B5hA/tp4Z9K
uC2Y8Kj1PyOU8wACXs7v7UhrLK/8CZTzjN9kneh2+ZEUZbbDHB1raLQhHyn6ljuMyiWc1N8P+mzL
6fSpkRFaJ1ceQSBqCqdD2RqHzyTQOid1O7F7fNY6psz0wstBOaDflz9JOQNPS9ocV90EftqCikSO
xlMShu2mEmZwsgZneSClgHe1TRyAjvBVk4x6sNIFsbCEEIolx5NTI84hJ2CvYPLQs1eaJ3TyhQdT
fBwdY7414UIeImmgFKK5GVguBWqNIHeChsh8J84fJuUFD9ldtTzQGpu4LKxS3fOsMK1pYumd7tkK
xkpQQ+4sgssRgLAWfsalBXaYnJoGceQSsBnAM9tkdSyPJiBVOBoIxVs2XheizRCqGE1Q3chkempl
7l+0v1+72eJNWS7qBEffofTkfeAk46WMSKBzlisX2Up8nlRsXKVj/YQ0erqJsya61G7CdEJM0beB
CcsqKtHtIAIsDn3U1Kccih1OA1536kHGZthKBrapgKIFWA1af2w84nD3+70PHQWkvYUOic5wzLJm
MjYN+svfPyJUJ3/7GRtp2UG5ihEL7IICIRBI//cstafnCXaEWY74bz30MA1+kcvPC7FWNeIgaWUH
7uYelecYH5lD0UxyZrAussMaWeTvRtyyypuhfPjvP+VBgmhlOWrcECSVBQv4xC7aw9BU7zoUzjYj
nmlt8S09LARnnrX5Dd7+aj1jgDyEdeBeKOuNIcZ4OYkyO2XgsUShmuvQtu8/zxGQm8V1TeeB1Iri
PJumekgcBGxhab30umg3qUkZGSEBlO2JK6LAnKn9Y/wY97XckiDB+ZIxgeeICFe2mauHsSXmT0Ka
RbTu04pqwU2Fmb12cEVfE7ZAUwTyqiuqixra6XXWsftwveoWk8odG3XnpnB0+1hRgoZZuZmtmnmz
YkIHR7U+K9dMz4RDgS+adkiTAX+OU3XvkGZaGeW3yPOmL5XpmIxaBtIudLeNmoBGfzomJyUqGjCy
iW+1V13ZvedtLdMvbul/4g0glnYTNMvR8GZ8kWYAzptqd404arjER2rgeSCnGI9yeFcP7m3dk9VV
NsMdZEDnSMmOOCsZyuds/O6H81bCKhnxXtwHvqfuHelSsKj4K/Arcx0blMBBW125FvZ7KWE+yfYM
6dW4zlkzl9ApZvqxDfRGWvnZL30EtRA1rmCFmjcBxmk2/rNYgc3q/R3RQ1e0O6hIrEqXANrfhlyE
x7HGrFQ6eBX7gOwmBz839SgcPFMH01ccJWxtw3pfuLDg+lpv7anO3oYUqi3IK+tSWDmJMmP1jNUP
AGQMYzBQyPNjWrL3ID6IADCy+J3ZwX4aw4u6LZ3HCnXtuoW2dTMk3e2iTt0m/VBCecKur4uCRM0M
fs3nbTHYSXT2p9k8D4Y5Mq4hJhBYPxdNL727aGPgPQLJ7iZX9KqIl6xVdFZhSm6jC3GwnkgkTIWk
+hj0qZDsofHfZxctzZYLMSGmCR9M2mQgkZ16PVdDddRK1/u8hHirclmwUKIuAym9Z1aoDnPiulsV
EMyEgeyysyhu4tBimcc8GLsxpOgeomJmjwTB0hAYAP2FeX89omwEoYpUJopzmvPSI5eVRR3xonEl
MPYokazhZl8mBHIfUmJAEBYVQDTMc896sW/bwYTnOV8Lsxi4DdFtRgxLt2iYuZkGSADDOINQ8fS6
qgnibUgk3o42/i0Ht1ls1Dc6ASnvIsEFQQypoe0OIbp2sIp3NXgJeCvDZgCicUbD5R0SnqNkzBFa
glad9MsIvwdP1Aia6HB2oZQCDE+TTcYIS6Y1YTh2Rk8E4iotnJAk21IfbBJIi7FmU5u5lEK9/9i5
2db1/eXp5H8z6mxeUFo0y7pmO1fqrhZesLcdT6280t7rvNGHNjVfcls+sY/I2LqW7np2EQh6NqRe
wa2BMwWAbJ8cMi7GPA6sy2gk0WVCrc8wzUXQaZ5Y2wrqMuRFuRG9ZjyhVIMuyrXY1vdNtne4KLdx
11r7Ii3Qx0QvzMGiFYs6HiUMl5Cn77vM+Bot69/UiJueRZzGanU9Jc5lODHQN0Nz3ojefBJ0q9ao
0xftl04gLZ5RHo9PfBymgqh1CpIvJtidpCvJG51P0BacC6oaJjCSFx0hfizmGDpFCAZx9cgdnoNN
EMrkmLLk5jhvdGZ8Lwy4hZaqgIAMabstwACMLUpQEaXklvTBxdhHLyUbdcTREA0wMzyOZQF3fiYw
MJm/j1amiavkbXk67eBZ+BtEu5emjZVsQXwQHxYeI3PAUzjvCj1QtjN2WptyZIRX6aUjs5Z+XJ88
cp9HG2Oja1Z3lRCXbHgL7pr6vaZdr1NFVw0lUukYWKn5MaVCl2TrTB9ny0XeWn2RhX/dWsO7P2Ai
bRrnq0fhlrjqxBlt975MDtYokH/r6QkQFpGhyXBt5H11jFrCK/tlWtlmFv1aFME1jeBWkbYR97gP
wJaHVPvNo9UW7hZuc0H8K9suxyrPruuG+16ZxKkyHoEbgxZWMKBoREKXs8w2FPRESywv2lbj0ygM
iuTUkhyCuiB2jhByMjdrKQ5zXuKYKeK9SNv3FkTWOgjuMmdsz2Mkyw1jnLMschIgBgZGhnPqE2jd
/XydZUj8a2u6KBm77r2keZps++LzgyQznBniGVa3bFzMSz+3so1UhDySBsoysYpSzP20ZMkBb/pb
nXCUDbeGRIkmIKv6W8z46QZ79gUxRU8WMIiV6MGd4yIlRHEy72MxvTRcxJt28a3oGCGjS0MMiWHy
UnXsjZYYFZVI1P7h7VSYw4sTI3jJ32JFF7BPIG7pGaOyYx4To38iQezJmXheRpcuAGxA4CVcromc
Nlbi5en7hUkAfeFFsz1HgL7N/NRW8VujoYxN1k4O2DWk4T11ZJQdShY1xPOMQioEG2EX3sZz903W
NLVI80s3uIRfcqUxiWXWjTOZj46BDJVCio5PkX5F7OhsiQdUdXfM2R2sqoKGUGHTu/JBuLlKIYB2
aarDcwTaFtO8jZfp8MHw67cGJ0kwqVcS5yGmNJ/Hz1UWyuyo2nkC51nDd03KioaUBv/F3OXzJivq
6pYZChyPOSNZgs/jheYxz9E1q2y6oBfr3wX0jlon+iglNYTXBw8lrByiy6lBZGEi9iPo9be//Nvf
/+Pf3sZ/Dz6KmwJvTJE3f/8P/v5WlFMNYK/94a9/fygy/vf5O//1M3/+jb9fRm816U/f21/+1P6j
uHrNPpoff2j5NP/1yrz7Pz7d5rV9/dNftnlLrNJt91FPdx9Nl7afn4Lvsfzk//Yf//Lx+SpIDz7+
9ttb0eXt8mpBVOS//eOfju9/+82yPo/T74dpefl//Nvy+f/223/WsB3bKP/48Vc+Xpv2b78ZSvzV
USbYCeEIpmqW6f32l+Hj85+0+KtyTGU5QmGJtQC///aXHNR5yK/Z1l817nM875aUWivBrzVF9/lv
Sv2VKsrlyeUpnusOL/n/vv2fzuJ/n9W/5F12U0R52/ztN96k/P1cL1+ON5JaItKWvEH59noHv5If
sv5PkiVx4wi4PvSSWYPybJkyd1FSRSfWltZa/eGo/ONt//g28p+8jfPntxGZFlNRgVsvgrxk8q3a
MwFG9AZ+/fL/5FvY+s8vP+duq8oOVpkTSpm8WEhieG5NQZgPT4GIM6X+xRstn/cnh8vmovjj4SqD
1nSrQoaMPO2+w7pFNbB1RapuyL6kG1vbggjOX3+pn7+XsJYv+4dTo7KKjPhYBkdjNJgEUPSPm9DV
5dYhVeG5bX3j66/f6OdHz/Z+ODmtDplvJHV4nHynO865xuRl0iNgcDEcf/0WlvvTA2frH66ziAaD
hM+fgAiX7JF2zKL797nDDoffiYd4QscxTr0tc4HiIeMg1k9NEg4WoSVooSvCAqpckatJCsNaGaVL
C9bJrGYC1T+30fU8Tdbj0A3yMARuJ06//tQ/PwMk8v35DATCREZGUAwGKMFgfUCmATC+vu0DRtNp
0fyrMy3Ez4+Os9w2fzjVRdnMVldPzbF33cxH4AFhIKYCiej21FY69jTmsCb0KG86HifrXADPPTe+
uSRLOQMq2BmJhmGF93EyK+zZFkmUOaK6GALXTvaZHUUHov0Gr0A25+SOuCR5PKq/MB4DV4QUtLJg
oOtwiLU6ehRiOL36OBtj5P72OKRPLsx/aG8gjYxhXJVubFbQpzC8lgm5tg2ecg0Q3Z267JLLRuwt
aUOAvqkqj+LxX9x8lvnTw2S6P1xEmuQqciy74DBNRgvewo9vwob5Rup1yG51yCyGaN4LM9DRjhLL
uRFL/Mq/ePefLmGCz//nc9SXaT+FbpnCwMq872aIqjXSRvH74/VPT9c/LpCfd/X/XFls8cPLI8Iw
qmEYByqQyEK0PPouhtgkmp8zW+YPQpexSVtPIvDHM9HTkY+MLriop7i67VLN0EpSCmPEpgNouM7u
13fAT5cGvvQPd4AGh86MHUlZpHrSrurAhEU06qOTTfH/z1tI2/7hpDIKbnLm1cMxikzKeNI3n3uK
A6jVjAZ//S3+yYVjiR/uLxFm6RApuz7kqJuf+zHp+BMSdSOkc6X04NMhqL5mlsEcnipkPGmIZf/i
uvnpIZSWvVzMf7i3JxAFTmWwdnWVdh/93sDkU5b+V7ee3POvv99PL01pWsuy8oe3ELaMSH6m3Qwn
PnnCht76eGPj6v7XL//zb2BaP1yaqW+UedJl8VYhRgf6IonQYYzomTW0FY2U/9dvI63llP+Pe4CM
2R++R8yTJ2+LqaQAQMR23WGVzaGlqpTd79GsRENnfK7mxrqJUGbJG06fgZ4ij8YsJBiDZjjgJiVK
v/iWeKY7OCdCLhKsmlMfjfZ69BO/T3dpHo/EJopShzFIC2ZUZHvpXnvzoxnZXQkC3C7s1yB2BZVc
1vKXh0B3YEX3g4S62e2abmzTgZyVDOjHMe9DFb/7vg/KNyUVN/pmElA5dGS6eHE3r+PIX3yYhNEj
D7yp2H+iARBz1xjBocxoIxzQSbvBAe5dEt6NTWPVetV6ZuBODDsxhTu71oTwVq6R7fcToxTLHPH2
pFj0BrE3cW2O/m2ZegAFvxoepnT9nIhQRss0hzTFEfuNjfefbuLAIHptjq5Nl9xXSYK4S0QtqrQq
oNO4qh1JUuvZaGk6LGk3um8ugfnV/tVc09Q4tEVnEuLuuEMiLiVdfTrfnnyPixAyyMzuYd1bSHXP
XtRsQj0NkM9RlzStEvpkOFXJhD8yqJXu0WYKx9mYpkY1igWpivzhsnMZgZUnnjk83u7QFGnR39BQ
HNV1m6XTQO6qWU8ezDy79JWLWT3N2vyAXTiFMpyVYwBk0C3SXN2KHDpGtiE8JBiac+W3hrJXWd4Y
3aVr1oRvbyFY1d1b0NI1xeCAB36OL0wgtzaeFM/SeXSK0Oob9cZmfZJnHJdtfj0ndRa/mG6XZw86
Iruswj4ZlZO1LrtG1SB+gEtanH+nzup6wxEZMaxBh8mGDyFYMoEwG4kAkEZIhVZPoY1ry9+Spu5B
K7GwzIZ4fXq8LzatXJESUFap0CspMPtFNpPRwaCYtIcqifdlr5Kgu2cyLDJ166VOHBjTFsWWRCiw
Sud6RoOBrDVwqflpliV+c8REQJD02mXvkhT7tLF6D+ZjwMqUnebaKMV0RxBXDz7W98a5/m7XhYGd
L5xDUWU3sVNHaXiwLYwJLhQ5CAbZe9+mqdtvFbVK+N3oCIOHW2VojfmDXkRNw6QObFphpUsrKsGO
AvzIfs4Km+t/PXkTO5BTB7TeOBsZm/f3EmkIAZBlhKsxuc+bPkZenJeFYaGiYhG5w8fY1m+pdhmB
r4oESiQdDztB64KYgftl4zXo/COu0tChU8CGBUfYoW5TPU9MeNlC0GZjqDwcRaCJOobwXyicgILc
EnIezdZoquAYRkHG7mJGrmRBN+2NLt3XUSkSZvFalqLDmeGFygMrxraTCaVP/qaNIAVPcUlcUuIA
AbNRpDPFiMEOp+YFwPFIMNOdAAfdVFHFJbBFF++O3ZYeuEbhX1cpYqi94UxgOI5TGo1kR7R0xKb7
Wo41BccI5jzoblFrjsmIH3PObDBOmLnhYN3NkZEYHuaJPO0YXrAQFJM4N6V2spqUVJyBDL6rvOku
8aThqWZSZk5UFmwjDT67X0E6ohkh4yZ4kmy2qnHrFrMn092YtnFyhQbBFQYGSlGp9HsKeApwnY4B
/TxIXQoyHtxonmAXp8j5xPVCMEXm5ydGGTu7Et3kbK5xzUVLBoddTGDoUWcQ/taQrgel0iLHdx4n
6icRS6d9SAN7gqc9RsKdqXyQ46MRNLVoXHOrYkXywTrtw8o9Z3TVZrVGdskmBf9OIYvqxAathQQ5
xUFZVeupE5LWfjUZyN9XcatcuiMA/etvGfcRhjL2rnQU6RANKc0rCxrRvRmSF8OtIyuBFzAu44UP
aduiDZZ95lgXH2FcmvIbc44ls507PoTyXgVlC8i3TpsGrXIAHo8crSgY3e6rzUMoLzYeWtxGsbyi
oSKoOAxCL95ou/DbRxLXZl7DzwS1z66Bjw+og011hyaXSYRmy+JDG28fk3jwsPRDGIwZ9E5xxhlO
mkCKW20Ah8K8Y1oOKhqeBTwHmfDAcD/h3ZoGjXO7aujQDaaZxMnBVVlDXoCH7hN0lYcEBmdzZcZi
cZGOuKeVP9qbSiCh/rDTPscllQOtsC4qJ7LYiAeMkzBiKry7M8EXDTMbXcmEXWjrwTonGNCouZ8z
i8Sad5+nO8q8aoJojslbCZPurICk9iqtpW8BAAqWEm3C2O+ZR9h0SZbMZsDxOKDQo7HyrkgLy613
u3KD7goScIFkxy6N+WkosxJ0ONGNkH/WTo53GDOYxyTrJirMpnwGm1QzfjBUnM7v2J8XwxL/TQs8
7VPI200wsmwBb9wZgi8D0lLr0WWA1zFtnUy3fYmaKfAf4gwyFbJ5r8nlsSUPnkWAzRacbaikNnjy
7ZD1XXt0HMuLoT0ZsLkhkfrtND82qswBfrRVXydEk+lkBvohp9LPOLYmcfS9YWSZWtPfBcoH3Q5j
xRP63GrgQBozGjcR+pn/BWzjzCU0hvRVUMhIYF4pjDu5Z2gdMbbIs6BFtzPT3/u/1J3HdqXKomW/
iDcICCDobm/kTUrKDiONEu8J3NfX5L5Xo07qKKWq7NVt5hlX20EQZq05j16boL3fgOg3Y7pKTTQO
1wjACwIufFMNYbwMuzQdGIxu8CzR7ag8fY5oo3u39Ocij7PBXlSa7I3txOZpgpzP5gplEBQRkoVm
d+A41ZweM+Ln1VGURqtuEzG5YGQ5WUAQOOaJj/SrsAuXx3bvQl8xV3aWNh1A8qKuBVgG3wt+isIr
3Ls6ddymJ9ELTwwmkRN3443OJa227TSinsM/ZcpMbrkaBk6kXI7pOAZJOUvE7Ml1XBk2t8Ic9PdK
UdrC02J2qbjiOCfJfqIMTyiDRUznyOX5ddK1P+vKKbR/U5ljTjqSdkpEQx+8hiLiKZygsHleBpO+
yR3mVtGq76omI6FYOprqFFlDA/sxlTpqnE3lda/BpBxJVCCmqNdCwnNnge0u0bnv39ZJjf/44+ny
u5sTTLPeLM1McgjSmvLq6CNOuFLmNO0Kfs+DZlg+gpuKPlm/vLu4sNmJ/H1xEcRpqUUTOgenbeNj
LFN5zZp7/GSL5d21he2/3eTiko7GKhqNgzdnL5ZlQU3pqZtz7GG+fPw9vf8KSi3//o/FUU1xB79P
2dIJJEbrmAv7qG2mX7nfO7/+6iXcN9uPXYHDfEjCcJ9bgZ5PiUYFwL6VYQ27QdAH/PhVlr/279UR
Zwq/f5BudDs7TkcDvoxFMGlKEatbAwqeFYe3WUdMkVg/D6hO/9Vvo6w3yzFLm8OiUES5LmEb66iD
7OcM7kVYePn+48/0hyWf93bvEVUUBqdZB7sEsuRhKMnTCtV/S6n3TGB2wIRELahPpjWTyQ5VLF2O
nFLlYaLG7Mv/x107KP02vUkJscr9ejOrsdg6Rq6+BUbg//jkfS5r3X9/+Z5a9jX/cRW1I6lEM2kC
DoiuB8nYi9btxXYyC1Ze0R7mzl1gHDNJ2hatO7N6A+RTDMtPWxzHf/ImllvunTfhvrkVwVuOfC5p
7OzKoR9Rk9Ro2Magodu5uMUzTqzgHeD1QAylpCRDX4W3dTC0lx+/gfeHAs95s1WDUKmqKagatFac
PtgPJFMWI5dbm+uPX+DdXWLbfrvTALO0M52EBa9lTNQiNOe0uU6CfV64YuM6JSiDFmgt4Q51+vgV
//SR3txUyQj0ICxdbiqO2sTJj4ngMWtIzfaTYfr94cdz3vxm5JwHp6gmg9WLh6tWme4uJuW/D90s
+7ufRS5PiH9cm2SY5gJ9srGjXNZ8MYa0uuuSrvzkFn1/2PHs5d//8dcxDfTQ1Lylga2quykWFVRP
2PqglI3LPLPHtS/iz7ZB338xV735KB0byTLyZ39nhmMDJi0xkheAc/4LS5yqWBVEY2mAs9a8/fjn
/8+V9e9byn17LjHPRoKMxfZ3k2O6+5pFIISz1AAhmMotyb/g6FXEJCTNe7L9vnvtDUmzqXqfxUox
F5/8gu9vfJF///07dg32ekrmqzuC6vKhqtRw0TSDux7Z6tlF1BpWALAporJDcWhoyB0+/vTvX5uu
++bbpuDU0NTJ/R1YRRdEsRsfJR/vFiyI98mY9aeXWMbTf1w9ZCypbDatR+21rbB7eLkCRV937p0u
qirdffxB/nDZ2G9GZ9LlLltonr9rOnLmmdnNFzXEPfhtZb4hUbSE+af8r4YM9+1OPQwhT7dK+Lux
4VkL5YMIyo6sPUWyjz/NH74z+82OcTnmMHZ709+1jLY7oeUXnLrZIRlN95NXeP/7km/nRKZXmkmS
unjDTI3gwYxY1bNi2A1V6F+yQiElRH3+r64y3Aa/XwJglpoGygVbAB5BBjNQ3abpQqDL7C598vu/
/41xzP77S5CmgDA/ti6CZDegv+sH5zoMGWl1X//VOM5h/O8vgZlEdCKdXNiucnqAW2x9nfIepiO0
oLuPf/fl3f57LJJLEOCf94paIiAe2dEdfHPqG3Zynab+Y9Q2u6ijV0MbDeqAKR4+frXlJn/n1dw3
D/NUsoOS4tLeEUtW1ILr9Cw6f975VavPrIXcT26XP/w2b58fATKpKo8C0srIYwh6Jdahsar5gstc
7D/+KO8/xMla/v7FQcfk9MNhh1sKs3qkTcLueMt5pf/J7fKHWap8OxOmZckRSMIFlRhj/ur1DhyC
ma3tvi4VCICgWod9eJskWbqO9fw6V9m0sImdDaimYZ/H9NtotFBVazH19BntlL7qgRpnObsXdCU/
uUb/c6b0zm9qvhnQsTCRDvXYbbP0UCBrbqJdrzEt+grIiRlpZ9MV1Ketnqk8uy/9uQ0J5Neqpo/Y
MFQ6hjvjjQ3zPaE8apyDkR7gMiryggpcC9SzY1j2/l/9bCxhf//Z9FAzl8wEpk+KdifNpumlR8v9
kzHh/ciBbas3yxejTTsj6bnAe57jNCpTEoMQnKE10G7uW++HSLuXCus6m1MR/22Agmd3gaTTO5Tb
Ydm3K2R3o+it7VQtX2gIUYycreyTcfEPcw9bWb9/fnsykJoaLvCVBYMVm/Quw4kcH5TUehe56Xc2
KbMNcuzuGA0h1WcvmpB0dACME5E/fnzvvD8M2OrN1EP5AuwHwepd7jdQ0bW0cC359viS4PPa0xDV
8SfLyfeHN/vtc2CAUNkNc83FmVn6qklTdUzZNL2qxDzRAW1fdWX7lx5j7CerifeHBfvt3I4TFhGl
Bi8IXarQuG8CBxqdZ8p4+/F3t2TB3hlDObL6/Rck/SpRGWS8QjNWiHsELIS2BhTuAX4jBrYJF6w1
ncMZLBbuv2CiCGqPRnT85A28P3Fkp/T3N1DjCRCCZuvOaQ2WSWxfQpEzqVzVxkA/soHDaTj6FLs0
7Cyeiqp4WQgW5hixQ2XduQrRJpQ9bCRS+zt25tjsKjVECyPUnxxO/+ECe7toFLnBZlvJ+B+Q7dmS
Fnf32qACY3qDvUIl9tna8T+n3f8e/EjT/f5dRNw/Za8hW6QES2mpj8bWgm7IN0BNNLfpUhnNYGw6
zWyHI16S/JCMNmMrjN1olBIdJIitj3+XP3zmf+2ZEWxHKp1yficWybXXundDSbe6MMd+X4Yy++QK
/8Mt9Xb3zDRUVBgO/lcmWc6Fldl4z6gnOdZEGpRayKr0gMql7I9/8oLvP8zt/3z3/5jOSz2QCOfR
txtqJPOWQ59oDBkhrIHixcff3Z9e4s0lXWgOjILJ4mGeyupcks7YCkdN576h5vjxS7x/17Aw+P1K
kYOo4TBopovVeB9kzc6bIWY0k7txKHeuxHJQa5LlhkKMluXj13w/g2Jbb0d77alQIa1nDhFxNhp4
Ymn5pelOxJzdGPg/YEvSm4Q2ku45xUclxd7YJ3Ow968T6+3McnZCa6YPxIRYQhnhwI1apO9feE3m
oklCxZo0HajDCF3a331a982zrS2NjBkEv+Jy7nvfz9Z3xSnMNgvK9LZVJahFq/gaytldW8C197LK
yk/uveVH/PcwYL0dEhvHiDLHZA9JAro467ybTsaS7DZMgNM+2Kjd6LTl9cef8w9frPtmbdOEM/n9
nCk7GUXaFkJM+3IETTFYlUMxFV2LE5fjSY3A6T5+xT9cu2+n02KaS3rUFY8ckwp4F444IJv5wSdw
vu45nSXYsCahfxcEdvHJU+YP36i93Kn/vOlNNYnc5jlKITZAwOR87wuG8rawFawBKD8E7j9LS/3h
kWq9Xfyi75FT6iMUKgvLvkbmG5y5X8NtbbBx4Hpud3A0pVkzGFC3RMAnXEs8lbYIf3z8/b4//HCc
+/uHRURORqDjkR4203dbjmLrkjF65Ezvs2XeH35Bc7mW/vF1ase2AjIWfMKEArEwaFqhEgevXqXF
eimpweEtgk2hwq8iQA788ed6/5FkmW8+V1MNGhMH1w2Ha8MWFVJ56bikH4bGCleGLD+bT/5hnBNv
J5RyLqCZCtYgpXK718Jp7kAgJRRIqyc5hsVFN0EqD7usWJOVvzTdyrv5m08ovDefsMNzL8aYh+Fy
vLwYjsojR6v13u/S8NRrMX6yynp/Wsmz5/ffLyPoTUEYMUdppuPNEMXBV+Sw5mfPvz/8efnm4SSS
XjsN7OYtIJXp2MnJAAhQTel/D4//Tz2O/7uSxnX1Wtx3zetrd/mt+v+hqbGMGVRa/lDVOMdNyByX
+fa33wsey//tv+sayvwvcqiO5wphUqzlqOR/tzVc/7+QRvHr+srm+Nhbdgj+p6whbf4TG8i+b7lU
OdWyzPufrobt/5fwcJ6QG+Fy4d4Tf1/VgK/r2cozbVYbihdR5ptHa0g8mJQBvq8CROJFnlf+duZZ
y95qoj97fPPGuZr/z2N0eTXPsj2LeogDgJ3+yu9X+2QUaVW5KJZbRqUR9MQ8b7GaLIpSCwVt1SJ/
cTNpXNG61oeUOtOxsufFZyLyE4fy8YM/1cVzVtEt1kEAeo3NTKjTnIQfu8xiDdC7FLDZjmx+5WHC
CXxJLGkdIs0hvlJlI6WU2GifZpnIeD22EXIUWsHNPh/tL7WaKohFbiyfk7lNv7VOvBTsatXd6gpj
FYVk3zgNoiHv0pUAQ1cORM9rSl4CTqpE9Sh661CNs0JMmF15lJKpdXWOhTsnka8ijsN9OxChN6mv
HhOzk9APEkG8JDKT7dx67i30OaITMSjnJvfap6YnMmSTw9364JfA9hYjlT6vSbMHO/LK57ZcqNcG
CuA8jQDizVDObuvenO+moDB3ZZlV911Bnb3Qqt4sFTdYxGkqIENH5niwC3qUxEOM6T72y/B1TJzy
XAxEiZm9leIuUQb+QZUDAt8kup+/dQS+TgWN3S9+A/+IT6l+dqPdP5gd1fWEctF1LxvxoEhGXbat
RyyFnd/iMqs871CafrxNknw4sr2FJMIrxWvnJMXJq+qOg7+pqNZum9If1GKIf+Ifyikbi2YX4i/J
wGiRsWiTiPZClVYo3PMp2lsgyc5IGKqzcNx2myKpZDY8ygyndGCJZ1J0JGcdpAgreorJrZWY7dmG
Ub6zZ+h2qxiSPuc0xfwrLmMAZGQrc6z3cXc1NH7HLtdgtc+qtY09sTAi6/UIPsVJfbUG/OL8iNy2
OFYpdWxbcsgM+M7WHV631Gadlgjxy6gGF2aKh546LcWvSsaA/ZJwOVn3oeqTlNTn0E8FANEJLTXi
LePoTkUHMkY6F8ooK4gvXaO2PdGrq0wBCmdV6u26AjuWSWUhXWmzYi9wdlu1S0mEUPQITPHV6vvg
HLUFYIjSr8Sz63jsw+uMO0T1CaHjbopaSCQNLHBDxeSec5XXTz3Pig1YL9RKJTgXcJIpJRh/RJGu
IQ8Apxh1cTANTHdEq+RDjeB0U5OBvmTb1H+ePJ9dp7qiGkmSp9pQX0829VShGgh7mYKigGiuqXnc
z2nRgKBT/fQU19VASLsxBhP9jOms3VLGy88LzbHvQBHpwnyGKuDcGL7lUROR1vAV9n6ACisCfuAB
eK+0WcBaLlAwho6VL8AX61QWMfYVbzIRWvRGeRvAWDuZ0gRE46aLJ44waMEy/ap1dbx3xjLdpkTG
D/ybeWG5qXfhW7nznHUz7l5QPIey7uSl109LYyFP9jBB4/08i2g/xIl9E4H1eg0HDTlvyPzLcVjc
X3RkbiNh1F9aYx7ORovzYTXbqbUfh2C4yhMvuSyEgSm4LEIAcomob620H58mgs3QhfWcPwZlyOXf
Bi409Y7zDqJuGi1AWKoY45tBPMG2rF9m71N6b/3klGXueA70KE9pL6e9XaVPCTv+N4LR6bFQC+sA
mjocN9HjRoSYwlc6MDPNoNTtVJhAXqT/vrVGw37MALhAq0zrVUs4D42aBaAvARRnmOl0xhMUHJSZ
x1ztbUgALrNxT5FvLb8qXetLN41IfUqqNxsj7ZEOYlS48ZtguhwDwJhQxebLOIo9vnFdPto8C0+c
sYmLruwbxigHwOXUwYezuACCqrUp5C3X82B4X7yykjuq6PqE5tRfcvXqHCxIo5EnyU4aYVHALZy7
K62NCe9V6yZHJWMFPivpGvJrsXdj1YnzdSiFf5UEwUQwuc3mHZu89cGZi3iNK8LVK40t6Bmbpb81
GwTxKxtV+3VrWS1kuUFh3MF/8rVaTlZVFlegdzxo9XksAZ9ZoXPsaUHdhunQEgZAFx4ZfniSAp0u
GrZiX8nAf/XhUa27JA+qFfAheRjT3j2EGWtOg4jED8rqDfIxJBAug128avtRnSmrqR2qN+87Ecv5
0snV3tWNvUncMduo0JN3oZPHq0DTvU2MWVwn2iUFXwJUllWA+q41SGWCEipBd2gmHquxU4iJA8HU
0MK8cnJkW1xX1pQ8V6SRXhPTdx9nWdRf4dpBjZN9aJN8qm0wk/1cdyffmJwnzmawbgfKAJgHPnir
u5imc1I6Z79Mopu+mA1/7UhVt0B0LfdHmQf+HeMnO2eFqzkiSGRxJYdZ2ODJEKPoRDe3IfYMAtJN
Bmic1u62cDGPMWMpf9V9H27TGqscjyLL2mCjSHcMXppbzkbl5ELJW/cmVKYMS9jJIpZKtqbNvyg9
wbdSAwdk69mrw3M0xi3I9FjsU0x5V1Hgq10dzi9NtqCsqdeHt10WRCdOz/tvhAzbvZVn1rEeIVTk
g21vMq9FdtqnobnKXKoWOMsdCuOBf4kFzw3Xg28tD0jH3NszFBKCnnrLUp97yDK6i8QNMDQKe6Bt
7utnctH6YIxl9BjWhXEercj8YmUUE/O89s+E/gwEDGbwBOcmxWRlFxMbPZE+cxCD6ShvjS10QvQW
KKBS9utG0qgtNoaHMOnVSyeH9MGy5nFlTrQdt0g70Ya1fSbPkvz0Y1z1iF+CzKOKSniekkUgcSYU
omKg0LC69/4QN7eu0yG9kckARDeTA6KH0dlYjp3vYRGiKHQjz0M6WbrQ7NKpvXInmQ6so5pxPvgY
z08Egdd1xmZq3/vx0wDyCdFBXUFyNKvYuY4BlsKPt6tdAzXkJjNSnBSAAXcGzpdV0VvpF9cPbzpO
ym/azqt/5nMZxtt28KovfgroPhtY6K99JCG3fgLU0YMZu5iZOdgzuJU3jQsEiM1Ta2/MufpSeAMz
jyws618h6i4S4iSieOu+C97IB0Lc1NY+DovsMtcO6Jo0ywm+I2YPQlhE7MBl3tExOFlflXjIX72S
KtpFWSztg9nTTHAa38GEaCXDRYyE/N5qCXWuHSS8V1aTkpsPM3ZghBzMBdmY/SA3jBLGsgKUVJnl
YmQzg4bwl89+xZOXxa23rmwa1bS15HoIkzDD9qWLhVIQGYhv8FsIzuO+4SSMLr0qXrLvnM/DWAr1
MUeounX5mvfgLlneZqWXnkhdw5jqjOIh8eLo6BaxeJ4IqF9F+TzficKv72ks8OQqB3KwddwiEBCm
eWPhonjlcT/sGDIinJNNiVGkMJsDXel2qSrZC0wBUdTKF1a9dgrorVbuxj/8pLM5G9PQmBnKjIs+
1sYmNptwrwfKHRRw87uqqo0be3AWO/pob7o6ax7rIbce0ya1X63OBHhCni58McLI+x7mqQT3JdED
jSCCv4gii+5LsLNf6rqY4GOYwvllcTpxiLKBYWLw+JIdF2FRk/hMiKlyHOFoRrs8KKA7SfY6eSzY
5mF0zYAXcqcMJPo0PXUVJNtQBNaxsEhiMU/wjw1IzXvDaZsNOFAA4I5b3boUDa5lFxk/tOtCK6Lo
iSkHRR6Zb6+at0Ve42UuC5DmxSQUR3YjPBJqZihkrbZAA9hi3rKb5FKgqLodCCaKVWpk9oVdW9FD
TU7vRuQ06ja9rNCJ0anZi7KTp8F1AeE0XYfAs1EHhw77zjIptCDj7K/yjHuFdsISsK8BaMIdGvfc
gu45dqP8toaEeK8sS9xTx8ggwcMFqjzTP4SkBEOeGExP12Ot8puJQu9LHITGd68Jp1uSR91rH6Po
UQaEz1pETB+iPvhSjj4oMTmaCm6lLu5tu6FI0Y2I6ahvDZsSFOrJL/Cq1iqFomugjLQJ4hebeXYg
kuPCjqkYxaDLteGMO98Cmm0FkXUgF8sP22qn/5o5JWBrk6coMfbGvKi1iuRKjZxbrLJm8YxX/bgN
l7LhBmSIRmtnFy1qHeg62b1TdxxvCMdE9+LEMvqqZldjLG8z55haNOTXMvKEswlYmHytTahgWS6q
Ea9f1cVbO3awbDGtid1zZuPX7QzxjUNgDRCpia7aGkM9/EZ5oEgir6PJx8YTJy9UuuTWnLqv2k9u
9VQ8pMSA9qz70GATbroyohp9LlP66gomtLEn0W9c5VHl3kAXDC/beFZfGgH6YAzb5JTmgbNNc4zR
hTEhOTM86LkQdi/qeMKJLH1mfaNwL3zPHy4tp2suw1pAXDLtOtwWXEGbpgmJyMHWcqqZ38ftkal0
oKGmrLwJXJQHglrhV01PeIXQtbs2xsYv12WnxWUKXPDce3ZyMvI+52bBSHNiBoIU01czrJ4hp1Ks
uHiNPQU3iC6xSuCXOtXYhptuKtV93YLkKgbdXvLsQgBAq7W9R9RsQv1tEtREAdiHmjnZZMPBoblG
AcO2QLuwWO72cQldzHeSfm+XCJRTodpfAbdBsPYZvDgvHdzowqx9716lbQo/R7H8pRRZVM0aKhgy
KlbI4iemMmqElKEqtZo6rbmC5dT/7GygZsx0uLupfBTMmcFjPo4RD6GI90CfLvbSy7HzUrXm2lc3
GT5X+5g3Hmlqpgf8+VaGhj6hkagW9ZfZi3VblyxZ/HFQR3cUTJYqESftrh343beycuejJoPxQkgl
wbNRDFYPHXW0bVj+yneHFUvjRR9stS8ZXfvrhtvsZ9AnvHNnHotfA05lyMpRZ99Fyu7LXdX5IOBN
adHx8PMYRigdu+7KDjwqr346yGwTa9aLa9wP7nVWFfZzKdD3IR60J5YIblJdEPqwv5piMm9Ys0nE
aWb1hTNBb1GP+hyC8axz6sm5s5UWPyusDSiKADH3qgwAvYNYjmJg9GuLR+u1CiJ1BVJR8HgL3faG
Oh14Ph8VD1tVNNL4HyUlaYKE8oE7l6RDlX/vZb4PNn/0Ebs0lZGi8vVC85gD5zCA9RbGM62SicW3
5d7bRSoeCLd3z1zW+qrirXBmBqkeDVB6ZKEOKAfQkL/XcdiffXsIbpViAYqsLq0Bz6v63GdRcpqH
onuMdaV+WnGbXAwJxop2GvJzVLcdXzyHJRM/29cslX22Ja/QbkTpJj8B1GOuRUxysh35I1XMB8yq
xyDp1PhxgN6fNAWWACJDRQeY6dG64Y5kJwLyFhaUXm8Lp5Y3rIvkZerl8RV7G9gHkESU36lfdltf
wWaocaWdFhcdhfORQhy6zQIKrLaKHyDNoToNU84ZSCX28TDFp6ywJfRQMPJhMLf3Eu7ips8c66L1
iu7ViSyGbttwvwVl44AGYqHZmB570gbZjksqihMyTxMcEBodcGuQ+VlIWjVHD8AajGtGF/86Y/76
7HtmdRwFGYUV1kxjM41Jd1Ux/adv67vOVdJF6b3jav08WnRTNzDYp5lmdQjJDVd5Wm4GyJn8R3fA
H9nwUgpphKfwUcDKBuAsTdo6o5jK42SHbIN4HH9iF+2d4Uvdi+xYU/r7MideetGwVXOqdYPLxfSW
Tus0BOOdWUz5NXtSNCDAxKtTZg/ixK1T7kykGKy0keDMlo5gE4sQhFXrxUffg6AvM9c5m6wTt2T1
6730anHPuVZ0HGZ7eqAalx4T0dZfR3eurkWdDhGjfMnUihzXAT1h9lRB/bxUmCi283KJmkI0Z7qw
0eNQG0kLXR77BrU0WeGIme0S70JQbxMZeGqtp6761oOL4Lg5wZPsx/0Lorzs1TcWNXY+ekwU44nF
H7wpL3kd2y4J1zF4j70Q0fQUFfqXYh35Za7yeG0KxIhJM3SbJGbgyORsHixp95SqcuM6GCYkcODQ
kkOiRdUi4kuDW/aKzVVrIo7HBSAu2gyJw6yAnaUzMzySzfLITphdreMw47tmrwIjUhm14Z0DKvdG
WqlztoV2DrXnjSCeG+NGExV5rA0PJwlski9GHefU0L3pyCJGghJqmX3MTOmchKXgNmty8WhLJ8Ex
EkGVTUOw+W5xFbFrmlt5cmEDl2QPUE+b0p+bJ5NAfrM3TCu9jmYfDGrkFt/Bwg5nqfEGbBzbtTYR
+YfrpM37G38eHGaDTY4aHgk7m/YhC0k32gqvKy9ydgZWJdKhLR1NSMEQJk62ypyV8KvoMAeWt3Nj
nd8GgTHuB6q/9FEK68kl6H4lmMScmUxmB04f4RW29nqcZLDWeoouWqHqtRwxt2K4DE9FK61n2Krh
ddkUX522r1nWjzE4lDzYk4PG4tN2/vc+GIN7Aw07gULfu8aU4P+gDOr8SrOsJ/k5BXTNi3LrzFV3
aBo3ZDPViSAQOm52qMCFVqs2RJijy5rGeDuG8deSkUNvyNoWcm0wKG4jIzHOPhDeK0go5c5IM+8b
xVM57wJRjhdIzfNNHs7Nz8zJqmvKz/QB84Z/MzkkHEhUH310hg8uo+EXlqUFe+kxGRpN5/bCUoXf
Mbcul0LqUKlLus3IWCx7wETdd7+gzcodf7E58cDPcsh0pr9wwM1DN6XVBXyZfGXjbrlte4CwBhre
S39007UDPUHuRDRYdwJp1TWl1PnAw4eaDdJT73tcVuUxnBJcRpYc8nE9WYIKSgdSEteZJcW5koL1
TFWK42y4GkkMUbrSA+PPU5TSodbeqeJxvuvGJsTpN+sL2ZNLXdio/RaRhdwCGuh3w8AJg1lgXhvS
AU1UFOod+za38RgBLJ8aZMJDYMlV1PiZR2Qqzidy5rPdbOveUleksdKd7YDZzjJP1KtqUvRmGxnk
VyIQwT5KkpBu4FRaPLoK97sjQ7HOBdaLpKGN68IWYP2ugZYqy6GQjJvQvEtZy+070aX7jJnMg9kq
ec26vknRMLsS35uRmo9txCb+ehjT4AdNN7Yd+iBsM+iBZXQ/KifbplM+/jRmPaPLdvLgKptmJBpd
aTx1EX7GhSJxlFktoXq3yVWN2mebJVr96G3kNOuWCrNc90zsbo2S3aseWojJm468YFObNV+k4Znz
yZ2n7nvs2cV91gXZTtsjbXhgRfWmq6rolHWV2NAeSteCShPISItEprLDYp8xLfwG+tfeT+wUbkw7
lE9TtjjqzNi0Af1hmOhH253OQ5TQH6+HGQwnT9p8jec7/FEkloa9H0t2TIfWuVWGZ29p++lHmsv+
lfK9HiZIOOxrIMIZ2EemsvyRarqSVVP8MAdUyo1vQw2M6+AyMBhG1vm8UGKi0etegqxCYtBrU68N
nhV3Y8DCk+p9tQl7crXMTYankgHx5M+kD1dVOcfk7jAw3gpVyFuOq4A7o5ffenTFrumqAqwQAyav
eACDzlWMRDv185cynewDj7P8UjqlActgZl2yxpjOA7hNnJ0dgzCvdZofOt9VpwY4N//mJhdOZbgv
fVUlYO67+HVwAYgtXfDiOI0IycqOjZEDaFTc7Mvf+MXGdIJid0QPMQzM7zMnsOyD6eczzfBBGJcC
ON0PJ1Pt96qJp+Pce8T3IGH94BJvntOuLfapLoL7SStfXflmZV1GSTsck8RlsCj6hAnBlEa3gTOq
0yhCd+OyG3FjLZ4HLgVxVAbLwbXE+3I7RegEDl5XMBEa1bJdohTiCJVFzrXv6/48eIjFIQSLB4Ze
TiwwV4540uqWs33o2Ti5mcgAk8T2lF0nAYPdqmjK9JGT3PaBbzLW6zCqOrjF1jxBWxwbo7ss0qY1
d2nQQTv3SpzP7mwEl/ncKn2M0AAcnaJxrQvHAtipwuDseS1Q5y5DkyabMH02ZJBe0Mypb/NaezfC
iXtMcAzSP80kyC+scnRurSlO+hWHuTnVB+HtSyscruO+Ti4ZulAluzq563u3fQw1GkRPe84L56EB
xlGaz/dNIOXBzWYXJOuQnqc4qr6HcafXowpm3o+ZP1WzwwFwVy6nwJju2sTiiwodczv3XcqON9C9
nDeO6iVP9V0dWsmBFlW71VkDlDKGcCNKKhnkNkzCkIFzLbCVHAM7nE5NEao1THlrB/AkO45dx1Ig
nBAeUKXHUTmVWm+NuTavs4AKFZC06IbgYHCtHce+1JVf3mcN/p5VhPAJKSqwVnaZWSGuKefAMyXv
g1XLi81vtbQ5MXNA4ThF5p992HqnasydnTdI8T3rdXtmvsNSoXeTs4bSCV26bm6aIIivhsSxDpO0
5L5VntyOKp5OCbZnRZHQ2vvwSJ7GoRgpsemOZIWVJRvfwde3Hjwn2s1q7h7cXhX3ikheyIlDANZV
ENErfIK0hAG6PUsyCw66OYAF6YLyhS2E6Yz2RbEezhKoCdAxWEZMvnfJqYZGnVN35VXcRPZNK7V5
6xRB6GzYjlqOrpOWH6EG2B2443PVVTapBWmdGnusbxP2ZjDkwOG+t3HfbjzEB7/8KrHOMbtIV+zL
y6sozLJT0dvwScXEBBv9RfpLdV16GuiZn9lBD56CgkkrndgY4HM2jfUPmfv5U80jdmYFbzTcDIht
d4mexMEg8ZSgLcdky5qsPk1pXOyiNpK3RT60j2WW1WurzvwHnkbJL7iQEGJG4l812IzvIbcA+N3R
etaQPk41y3AOvpMpuo/rEXwMzxmqE0gvJ0w1VuLf/i/2ziQ5ciXLslspqXHgiyp6TA3WNzT2pPsE
QrqT6BStoh/lNmoftYPaSa2kjkX+jIxIkRjEsERyGvHdnTQDVF9z7z11u0gM0r1wjpVFIEhIx62f
ezP1L8akun0QDd4+qpLgDtFeeWodUvhrAujZmjAYl7X6Yr5O5Woo1hKcyNba691kF7kATJ3COTBk
b80VqutuE9tj+askPS2MaRQ+amK027Ux1u1JmIa8OlkcfTVVYt+ldTwEYdDb0z0VuPu7dxvzSDi+
pHNrAh9yPebuK6kt47fhN36YdpJJey+s3tjXiZHEYRwwmA2FGu3fDifsPiUhYMvyInhuSMrdSZJI
1lFSTHhTCFK6GLyAP5O+yA+tY/en3iO1V1LHAOX00/E+Tng8OQYpLDxEqevJ85vfjDe9rZMIf2uS
P7J2xCzhxI3WsW6n9voXi1yHObbNYGfHMUPAeGw3S9YDhp3S8TSWsfEt3Eb8GAroJUNFEMTSm9lb
zSjxHVrWwOph5FRi0z1jsnWbCmSc2deHcWY0RQDhtHGDwnrRfWleVQ70SzA1QqqRA7nqPACYbVlb
nxYl35nRaHXKzCb//RcTyXDc5gmvtQqc+8ow4hNIq/E6sAN+8ZmEboHu5cmqqI3yaxy8HPwGmdB0
nfFLNaTi5NdjvKk1VyD2+q8WnfcdBWkZ090SxcFa2OieKoI/7T0rAAU0mZyNdQaz+6djEUKzdjyr
2kZiiq9GrMyNrObxroks5zJlbvaEPSd5cvti+LatfHoecsCJXN18o+lUq4fKji8mM8If/ANQee3B
IAdNG4+LX1Huei0co8EPiPEYSLgWEB3Xiw30LKrG4tKySF5P5Hk9e8RJ5ys2u8ZB91P7NJVJfzYI
qzr0TA3JNFZEFlJ/0kSP1o+/dGVexFp6gDurAUBPY0A2JQhzuxioWqxhnF4ZqUObRVYAD6YvXE3k
cpf9IFSIZZlhWfd0kxC5m458WB0nJFeK0bl3WtE/TWM871gZLSM9zJCHf+l0QlqSRbYTGVr9fRal
1jMhRDnJpnH2/Vex1X/rzkgIRgz2z3Vn4f/5393X//j9f//tfxHcnbZf/5gUzB/9MyrY/AN9GV7V
wJUk+XkUm/8hPjP8P1whbTQ5AVlN0hI3e/Sf6jMp/vDQQQjB3YVa65YG/B/qM/sPfCGmxONFtKsj
+Kv/FfWZ/EddIhMBdCeOaVN5YZXx+An/URAWB21NxE4bKgYnIVP69XDqt+qOin0NgPKF9Vr4dx/T
/b9rzf4+EpPf7R80aLd/kojjwOX3EnbAgur2//+dYrZlIlek1Nf1gBHyuRlJIPRX0DYz/xmhkQum
AWmXe3Ir8kjRHsihaC+Gb2fBr4VOi42PIhCsScnx0gj8maMqQt/NDSYQlxwialHXrM9mPxi/hLKI
9opYs4KBTUuvPYyMrRi6Q62r17csdPNnh+JmJg4jZRKTgJu+5W8Ujs/sgkYAj0cQw4cIbOFyc+fW
sB2orDc6Z4uzWmIxwLRtpW2tHdSFOT0AtKR3A9938ywia4oeNcYrIDlD1jKx77qgwJtnuk2/0nxE
0ZVundz53kG9UcKZdZ3hPC6Z06yl6+diTWSHi+Q1ZfSNj61K2bMseZ2cbMz7/nffJjO4wDJq0RpJ
Njj+1jVh4YaWyxr2iIkktw96YNm6jwkTqO5KdrRTSLjAYr2XI3KLN1vrGR7MEnRILUScVGMo+PKa
rwkUS4rYwu38S4wwRW8whsRi75Lb4e7bslHVEY9ZZhz91AfRXneiWu4M6oRnu9QZU7BxMJbqJ2Ci
FuaayCaNysRFIza1S4ocSTJb2wpGOstjUIvWCEt7YI/rs3tjNFKWEWRuZVP0rwlCi4q97hmzhX5i
enqXLuaEbiqueqs/kJHhG5ukB8t2JmM3cX7EU/TGbJ3xfE8ts6xkNKpLHy8dUReeYRGQS6ituQ3K
CVYSF08CFkInqI/SCM/agWRtM9oXQwssDmsJFyNPjvGOZK9FzTIl3yOp3OLWW/vywWxJ/1zJMYie
wHqhMVCDJLS1Kxepd70Y9LAa0aB5dHA8s7T+Pc9oBlzrHXggCNJFtvSsgclIEbpb1dcA+az+OSCi
wFj1s15YWAWVa27RYBBh5Oauh8mkHtN67zSssPd14/juse7baGKU5isg7nhxvSvkQweD1jDkEVhk
MuNO0GfB7GWm2QW7QAe+sSKir3K2pS6D+qICClCGQBnilDg2hy+Ww7jdQKtN3opRmcsgtvBlBlip
VUNI/kUeQKboy3K/FOSgtZLbOxz7IgG/5RFvR8a/JSnoxkVACiLTTu1vsvWUZEyMTmzxhOoZF062
eCAlrR725Aka6lyworDXuRmxdxWjnMiEcvL6JqWf4uXRlVkBKpkfNthEPqfB/Vx7frnx6zYr97Py
SZVpaY3IApPjFBxljv7oG04rZmWIaSWPMV+GgkEPgihEo2cjd2O/2fICD41znNXclRfElXRFcBKR
8JQISZpNy/vxmMZLFLyzUBq2ZZSp18ae8N9EOBAZlBVQhlA6jkN6J8nZi0IVVOIXGTawXYCSBILt
pdXMVNam90oNTGjWZI0xlJecHfQa5hGEDtSzzGnOSSld8UCtDwgQZWdgXlTkwk9M6TqqVQ9rBvFh
ZAT0n/UCD6HI5Wht2CmxhGkYxMx7r2IXzubQH5g/lb5M9j5JOg5iFGbdW+0k4A/jURP8YZH/Z4Iq
JZzuHruur3a6Uom3VuAs8h1j2UGuGXxyAEkyJN/qIDKGXcfb8sP2CGqlorHJ6qliqZkcyQlMHqUj
IneD/D4Qt0k8sXYz0U0xmfZxw7YwnbZ+QfYX0kBtyF3W5oUAbud11svsKKNDo9ooufU8L2mfUt2T
FqS0koxefJ25B22LlLbB7Sq5Q3KsUlCbqizXgILq9MmcFkMdbZ/FO6KbImKZl0d+mpz5DOoPIiH1
Sy84psMgMRFEFIDBeX1Zncybuu9iI4wBEDOvZTkFFrkaqm5L7Gj/ezRUhNOySjqPR4v7HAqd52Og
LgtlhD5qC36ftGVMlCLo41tFFMBi+6+iWSsHjrjPdDO/OBH7xFc0afFd4dhC3rdoAGIG9n3AQIQV
zLKh5lV3tijm4syRNjzXFO0Qc4is48QLvEWvOZl7Whgnd2LnI6068xdOPijJbOaFd3GbwGxpt7k+
17LhC1hPWVHdVEDSt36g7WK5FJdoByCpRPOwBTVvya0TFaWxMlCjq02Vxy7Ww6gzj1nOHybAD8h5
2AbE7x76fF7io9l33YUFYmd9eCp2XoypTlnf1gHyNz5jZnndwjUTeuOQkH3ZUkElnQ3g0od+UG70
nFnjtqnzyNpPnL3cBIWBrWRk6Agdg6fa2hg1OYE7aL8Vfs9aTOKCRszI1qkbZyjnRq6Dc9CkU0d1
P4OIDWQ8x/+umP/v8vZ/3kLp/3l1e/xoCVn4+5r29t//WdLydP+Bi8LFOcHYPqAW/VtJy7H0B2Wu
wxzRv2ExbtEtf5a0hqBwxeoQBJ7vUg1hd/hbTXv7/3yKwYCq1iMoGsuF/y9VtX917fy9z0F6jilw
KwEKl9Tc/zWG3EtgvXM/L9c+PVSc4hX0MVyoe8Q9qb5LGZcDfyOONX0zIErPa2tgLY44lUd/pc1r
4a1o/mPxYPpvTbHz2r0T79pu07KNQRyzrLrfS7KTyWkYQkRREarWOOzEOiDVuD4A3I1ou1/HHate
5hwWpl0Rul9WvabsrF0IZwebPtZYNylz2U3hrut0rR86AMuMhJ2rf2BnlzkX94cbphsaVvfsC7Ri
LVjmM3JYM/qNI5kZ+3q8T/3XtL+0BUTgNz28BePPTuySu1wfRbfr20NBahkC5BqctxXK78lFlMpK
4kP0xwYbrv2MhHf6SI3L3D5oKh6zeWib12DZc5QpsTdakri32UcxP8W/GY1WNzRO2LMvP+tzfVd/
JFzxfB4NTnWEXyt9YAj+1pv3yzeb5qOKw1t584P228vuWOvK38MWOTJGCDLvTTRm3mpRjyzlXbGx
rE3hPdfeBpZUhW0A2J69m3786x3r/28eqFvM2D9/WUOQY8Vn+g8t6O1P/Pm6uu4fJObgVLpBGhjb
/6f9ifr0D484eVcI3hLP5LX82+sqLV5JfFE3PQc0meCGkvnT/2TYf5gwCH1efdpa8+aB+ldeVn6I
m8fpP99WhxaUwMvbv2Zalsmx8V+aUJ3rFPl1mq9FO8JhKIY0QbsKOkEVD0ldtpHBcEoaJAH6rAe8
J12j2oIdZ7TOncxJHQDdMlxl3Xwvy3CwvOE766bYeJhgkKZhUUdg6xgzp9+FtUg4zEjSt3MlvfmR
I47MQSuKRHnI0awTcVumpqm2C9kzzo0ums+I1LpueC5BoXHHKwHrqwCKrJkJU/CYHwhrKhU2edBB
NcuEO/LIEyO7apxaqRPo78BYpaWM28cWu5M+EFKXLGjqh8j6HCpBRP2gCeKl1krBeI5J7k3bzhhm
gDQBnIpN1Bte+TjU2cIavsy6RxQ/jQ6RoTSI8ZNidLbCMpDYFcorKHAZHtcrusgBdnHQE3qfLDjd
aAIo1WBQ0JKvs7Zxq9DOs8k4Yr1NYK0mg6sOQDe9YpWASq43EVpc1uJTk1SA7DzUH2FBbjlp9tif
02Iz14tZI6VUXXzMFKRh1CTBvLxWSY4m9JfQRfDTK1sO3mxw8ZqUQLwfHERznMYTcZocS6X+IPsd
KeSqRxmPtj8RILLRPnr+zxiMt81qZxijn21N9069rO2JbBFMNdm7PctUXRoK9RhXpY1SpRyqpQ5t
baWgEe1EIycIbCLfI/SHy1uLxlRuZrcPqrWLyBYoB2KN6qYjE3p5xMku412AnHV5ppZqfqSiGyyx
8uaKBQetaWFtEruArKRlhcKiYX/Q7St/ieW+AIaTaeKC+envlPaLAXsAAoOTjXgpD4t56cWut3Bx
sL+IE+C9dqztzRIXKVF005LZxwEt9Phg2ywdTubMbnaNpddKLjATZowyWUmur/ANl8j3QjaAtUtl
I890erEiF37+Hjs/vxmVhshxDjqym+TIg0IBPuq0usVuLuPyWDra5T/KRdtutHIDeV8XPeqw3lC+
e84n25gPxNozJtaUluDdknYmuWyVsiH1MPoyEw6z2mbi3S7k7x5ZYqTVNvddNqBj0rbzB8urqP6U
dYu0Sg5D2pwW2fCxLwSueyB96yj6IIc/qJ4JWM+ybRfg7mR7Wsm33ojG/j3R8pbxm/IADA/OIvzs
1xxh6dxosvy5/caAGUAZc/MfRo1E5OQ4Ve+tZyO4zUaWuZkWVDHO2G0QbC/qAbmXSg5lV0aYl5bJ
ABHKzhu6jhsF2Y7peUk2v1GIlB4NJAZ8cr/06nrVmSQeI29t+2ojFuSqh6zvC6K6V7pn+7hP8auM
5w7lWP6Yx5qVhVLCwWmmo2bc2srI7DWrwiZ7Y1Y7n3Re89kVCNNe4xqRAyaZEkg9XAPKE+bCiNaF
j9by5LrDNHzQZ2cWyeekKW8CqQ1vTbk1ffs+L/A5yYqSx4OwKXTjfO9tucdNEfEOYa8ovF0C4whF
q8U2aTtU/Mw/zHxu6xBS6hwfhTf59IgoEtWPacpY3A9FU6Sn2JERbVMe87QgU6ubTcqAsvlkIzKB
ce5aEqeGyfY1iaxjgb+K4G7Zt4/k1db6l9dibiAKDEnBUrrxKZZoznhsa+ctYtEnw7i2i/igwV3P
9CQqWFajasdh07vC8Da6ItNuZdS18SNP7KBcCdptQhc65iOCAKzdkDvNY8BRU/LoRSDuUVhUOAw7
QdhF7A7mqUgMNW44t9iwScSlp56xDpVJPfgnyzSB3naktZMXbBUbnBXyd2Lb86cDeZSMcbcezkjE
p3adGXoknD82NzOinnuSk/x+lYx1FTMMRXKo1ziGXGO99LkVXRpUV97asOtu3sjczPHPgOHVH2qw
STegQAW22mKcgztvgmjYo6UI8v0y2DhNgRyIedyRQpbR91j9zBvO6tPCuYJoeDi6Y6rKfRQ57k/E
9mZ8LkBHqHjPc9c2312TGvMLftqiI0DX0TJssyXZFF334ptRGJvBfSwSckPlaQrcBjXFePR4k8Dw
mM/oxh8bzwZlQTbzLR2fIGB7TAnSQEOaa7KFXF2LvbCNdE+YanOMioEta09Qfl05713p3Ova35W6
e8g4C1dpxUNjiGVYj9GCL45Xb5WV3cWw5TkvWHB4M+QxPy6vOE5fWR09ORKHq0QvN6bTAwSYYb04
5BawMv+KJ+Mjdt0rOXP8uyBEk9nqjlJrctYJ1jqLsbXfLLMkFbyUw7FV+R5iS3LywRHsHESTnMN+
sY0bCtfxBteyjPxprANAuzY7e6Yvq5YHfONMXfwuQPSGPt9JHZfdzmH7dFRMbHbSrPAb8YrG66ys
c2dF/hpBwRKf8FYCoN6JpP6NwasMEwPXseLt2Ay5SxWdx+dk0tWGaVXD30wLzk6Qe0wg0aQ97q5z
krAaU+XdPM3Tqs3j9LFKscSgXrtTKuo+KGfejVm6YZZZrH/zZ0aaLP/4rne8sFTxTvIRVI28snuE
fYouBr8yApnWq4KtcFrzq8um/Lqk4zdOuGQbiDkLQUohCk8ezaUILu40PAymSFY5fk30HtO8a6s6
ChHzfKgqtx/nZExejaKHf5ywequm3HmfOyM/lUvl7Iyys3EuVwbG5fJzblt2VXV/XozGW2tZYBiw
ZMRSlGlW2Yr8kwH0RSnFAKa46xaOzbKpsu0Q1U1oVI6LXsX/SCDloh7Em2mSYR/OVnHy4iXbcJsj
hE2hqQaq2k/2vAWQgeeBv+VGs6tGhrN9U38VvAmrUQIGKf1916pXgt0+q6TZZ2x4keyoS+os+HoC
Zw1FFRV5koW5CeKlA6+WKUQTsDj72Ptld/qAR3SbgBleBdG0Hadpm5gYnZOk+GA22u7HJP6dE06x
KhEz7MYJOnA2B+9DgMhWznLnjcTgxFa1g/O288lvSXphhvnoj2uOgUfa5adcWienbs86Rn5fRWi+
Zl+DyolD1XOGYlA2kLU6OMiSId9iF6QPMyxe4QE5yyq2C3cH6bvZ1kEcPNtLWj1VyHTeWCYNT7HV
ia+gTKKnFCZHRnvaugeEOwjOZTTjE6xLmb/0kNT26rZswV+H5kFbNLOBNdkwtClRh7bvP/qhnl68
1M8f+U/Uvd8R9VnWTnJJutZaJWqqcUAO/lftiXRvUWQx2Q3qu75Y4vehi+a7fM67MJKl+w2vPL/v
SrzZiHWb6o5aFE2p6qWMVgtmi5C0Af2ORMBI9hXIAna5Qw3wIiaqH3kKUFodjhmJhVvVAo0H0hTr
TyZGmB/tIO+w1hO6qzY2RIgnZ05STv6hQ7rKazh066FXLv7iIS2zo4WlxPlZqdTrzlknXWZO2q5+
pDP6wi9fidTbwaUpyaRp5riM6zCoWsMNtQxif0VMRPyQKs03XTWUbwBiclIIkHyDSMLPIh7QkrUX
1gXi9ebO4CaoAdiRmDCv8qb1e36JbnHXPTBlc7XgNaC6UnRELJmLVu883eO3btuej8GOVaOokJjW
7yfqGtrqPpKfleG+ZXDeN7bJXJ75TE8Eou6vI7QgwwUTsKD7DQe6ijWv7PRSTG1+UmNZM38kEjZu
cm7gsTa2BRNrdu1cxVXO0mOMGLM5WYaSt5+elWfDrpra5r7EXQc8aSbiaRbZoR3EAaXH+21AvZ4a
Mw2xSzA2sa3XrnV+2ijqrphan4rKlz8Ts26PVSG4nrubvgHwxV4axhdeEPe6yOGjWrzPcdAT8vgc
gU+aJmHiivLqdEV3AuVS7DSv7CVh8Mt1CtopGNX4Us+zv+7A72ypMIrvJVAkOgY5aK4ixeClJnXr
JHr5ULNJ23d2D7nbbo1HOgqxGYMBiwX9E6Vj4a9tiIeItGeKOtoeYRxZxCE8E6DKuSI0YQCTxeCx
yfSubEovtGP7ohpwPOimh7MJ5gfelY8WwGY0/ByUojo5fR1RiudqZ5a1uvgusyDZjb+bLhjhek/Z
Li2j6RCUhR8iEXjlZEj4xfwtpop8HU39XWE7vz3Eg7YV7Ek5DNH1yFUj08fYsr7kbMM2Hp7IaOC0
TCFuU/bhrRmCH6Rdlqu0ThXXfB9sVOOgmCvMH6bFctEzAuRabXV0Pc6ZMRmWsHTpqxfWeZAp76ba
ukNA90rtN68KnazbKX7Jag3ODCVJ37kXKG4fPXEMNknZrLDkNbLNc8D/2MnhUAp/N0r0PDiYqz3O
UHV0pBM2teJiMRGTaIXS0c/Hu2nOn8uh/z0LLVfLWCMFny7tLDq44BQBFkAi1lz2d4BUEoswW7w2
FxfTdA8563WoWcyGB9xr6IQ5RWO0RIluVmPqHNpIPHdxuutdfg4XkyHbW/x3rRHZq8GufiVyabZY
oqt1xDUSei49YpxyBhKVDTE7d5CQxvzQxgQ3Zu6mn9bkrlsEnjchTUnmaPuSxu5LdzNeVHOKabzq
n6Ou2JGogFpfdPWunLzh0CUByCCO2EM9qocO3BEcRBXm3A4b8GtbxF8cGkZ2FwC84c4I8JwMWUAE
l8G4rJhfs6w/i46dNnknPEoGXd5ooiRq1XPbNQ/C1WJH0gZcoLE0N45ofgW3VdvoWw9LPLGoEc+s
y/GsZEcz0Vfyb8IETN6a0M4YuRae3gw3zd7MOX8y02BsofHaCqxl942N4lyzsw5dxLcjCsPeO6tM
u/xNacpI1J3PFQGUaEvLZSV6pn4RK5iB9ApSh8USsoO4WxzvasM/taaSn8ZnaurMgN1H4eNDJyBV
zPZOzWlxaA0ec5MWLVIooxbpvToNdrYS//XKd4NHtN5ngN6XOS/wSEprD3zr1bHnjYCOtyqX/Cdj
g4t25jc16Jc5bxDKL1A8M2EqHn1/z5lX7/02FRtkV8DMs2kMNS74kIUZSGGOl9XEZ4E1L4o5Trux
vJDuTz6Bip7ZoyrCFMoXadRndHTBgy2r6DD3/JWNMudtZat2zYK0OgthEB6Sps2ukaPNheP1r1Sr
AG2aFkI5U7n20Oqh1iyUbQf0t5isrbMMec0Yp2DTmQV1FIfL2EafxHUM5NKASdo6N9QhzWgdkfwC
i2zDnnRx9sJyuBWdMh/EJkgawj3grafbANvGo4FA4mQDVaSEMWbuo2Z6Br52Y8FjyOJL27Hvx4Np
2fO1cO1o2xuDDpg0zQVpI7Xd3yzZHftDAIGO2xXfShrOsWOScegEzjLlyn6XmD3vnwkerFx1McwP
/hCN2qqnOUXWwddM2EaCytsfsKwjJOWYEVHhIKQOMusEplpfbNPo3wuJZGOX5ZIjm21gIXEpsFpL
gxTBqG2MwUVJFR9KNea8UUEetYeyiDoU1Ja+Cm2K26IuuMeBMqePNRqD6UBaiHXGd5AoPuCyPU7E
qO6ISRF3MEmGemeMmMgB1dtKrnMmXUwKZolTK7dOlBDTpoVQ9J1E0N9pq+Q+J6CP4aG1mKyuOoPj
wGOgbmQPjrHM51QWyAHN5VSbTvyqitFdR3ifr3Er9BOYnYdqGVD4+i9mq9tDZVKuzm5rbwnPfU6y
hbg2VgfKtT7mbMSIa7goLScSdCZfvpBw8hDFzR02nhvTUN+jXszIefYPU2be2VOxzStrU3mi2bna
+a2y+ijpDYbW+FlM2KbxRByXRAlSD6o3SIfXWuJB8ZHShpKJ2dotdMm0v+hp9yb2dabLveeSlGdB
jaITZT3biy3F6aVPfWp8N/vB0uicU0SGzBnhisFddeeKlJHgaHjOxmgneFD+MG9bxUSRaInqwXaS
juEe9i4ZC8EtGcQbfIjjxvDpGzIbn1TXetYxZ0N8DegMrk5pst5jrFCtuhlEHEpafjrblTVzu6pb
N0GvzhjK6XYLIZCU2hlWxuEyEC4BAbYu+VgKFt2JsXNVde7JuvKX4Ykd7CaO64cWAC6yEEQOhBTt
mbrlt5iGE3KDF6uGxysXCCxIT4ONa7CPAbKeHmrXKiieI0SUtb2abo7PbnnTYxOshgmEmMX9a5vd
u9HiXsoJ466ZsoSaoI9VKcxdlpa4wRRRKKT4uHlU3JqKK6PZT2JWDqAC7zws39mElNF0SG+YHxGd
YpUva6CLHud6j8xQ9uYn2voTo2KSKV3jA4XYT0lQ1SFLUeW3Br1wld9Hs3ee3fnSoQRYEh+VNNqm
WL1oZe4ZmK5bE2xksuzKBW6WKcpN5rf7RVfZgcgZM/S88TLbybcZ62OxTBdyMB+04zxw7ICii19i
r/l2HEWyj3OPAjdb5cV8bcy83GULncnstd9D7ndhYA2vfLfsw3yudn8DSInfZSjfZj97INCvJknL
wJiCOGshlqSrftcVzqHJ4vXTW2ds9rqqGM3y3TqEe2SEmQ+kcITaiak42kcit+ggu80yWQeTAb6d
VfejaT+p1GnRpOtuteTu/Vgad0zqLl4xZCGerV+5Id6Vm1zzudn3OuCidl448zXB7pogEsTw5Ib7
b4hpsPd2cWgWg2DY6rlXSXtHNzLjgI4gkumIHIYuEiRpGTZBNFywtfTqV90xbpe35OEagYXd1C98
glc/G449mbTAIclIEqcAUc6qiaYjroqtTyxu7mM2Jj0VNRBJX0uTJ3jSRLHizX8rROCsYhwIOJbQ
FVSA3Zkurghk+NDpuKOofIl9awd661PN7R0jsXOs+l+Qb8g/MdVznoEVWuwNkdbXrLWujcL+Mmtk
QhbUQiM7U5/+RDj7oGCxqIXpS9F9eKNDqrIT8OKZJAh0pt5Z4wL3jz5KDc0Ve+8bmRbPeMIIeiib
eJ9U7Vc1xIy4aQQpZ26YTRgrpSrQ3Qafk44+OwS3TZw8Wzr44BfNTm483aWaB/NWKYnojCnszOQ8
nAqjDi1l3yQtRrJxzPq5RAU9EDf0YRdOcOwLxAb6VrOYo+TVzMqHKdfRmvRu/rQDn3RY+nsvYvxh
mtV9OgJTAzoVilRtzah+zl39alejszGrZkFo4v72aozvvS7ssG6d6pZf9Mj051dp+JfRkAZ9m3cr
OJdTGslL64NtHYf6AatdEc5Nv8fHyIfq9A/9jTStq/i5G4d3XtVkn9bBzm/MZz9Vh34hF7edDJBS
3jL45Cfp8eiIIPuMO3O+mAtmDPRASJ3XjennfCUFnguSl7Z8LOaRbQojAVZG1EMCAh+JRr/sARf7
QJv87seGc5hrSdFvRYt9dhkvP910KY92NS8XS/VgfLXLsMGO/P7JSHt5YI41nQtXtL9SplldODY1
ftdARMhCejH96FQR7xsa/1OwTPJH29rtB2OVz6EhWc/0bkOXIYnYjDjc4klKeN9QRGE0p/etMlOS
O4xnf7DKXcltXHmOCj2LffbYA+4dG29PI3p1auLBdD+b4SLkgiketVWDoEoaHpNhklBWsclbGolb
uFLAoBwQDDpQdHW0BA+oxI/Sap/Y+/GYev68dcsctbRl3QxxSJLIClJrPq6E7wlQM0qh5pa4QbJL
pR+NCr9tpZp1sPhvc4HEzc/zn27mfVbUx2Gf5De6N3lUZhS9xRCMlF/husnE9Omm3vuc+Ma7o0G8
NlWLDWXZF514jKT8bBvrN9K2MMB9tLZwjaMnz9/mCbpmzbpknTXQCeqIUluy5Tg4tyZ0MujP25Sv
bxqsg+qXZy8xXGaF3XuXG2cvNq96kHddY2JOLDQRVVoFYYnwau1yqa/aBHOGkWpW6XRasqxPXpDu
qxsRwWyWd2YXyBraDyXEEwhKVJF99YlhXdzJdthL236KpoXsWM3kfrLUIbHcg8VDN80NxsiJGgbJ
GjoIBhUbAKYgjR1EC+gL551n8+MzK7m3wR6F81QzOmOD9FO0txFD6dnbhnyWr6pJy7Nv9XLVT2Nz
AAibPFkoGVHPL8PRMXnpTX+crj4mQ6a9tW1+uTzIRDv52ZW1kROtdOsSNl01QclwOMmeBtjAd7I3
qpMONP2exgbCAWo36otdnShXI8kdnwGCxZXfBOz/eFrhPzbjvYsNjRF2DzK8KOJXPDrWufOT5CAX
fMV7t5hqJGhSu3cOU9mD4VX2PVg4ez2OCxgCsnwKem0FdAlvzEh6QsmPZ5JmsCYjhQIq8acNgyym
MxXergdz6ieG9MRX1JwRFkHH5cS8A4XFLA9TiveyuSmyiinIvoF4colbpXWGkV4+qqksz2RHYHGu
ZnMfBEbxTdBmfBrk3DxEEpX4KklzkjSULO36Mg++wdeU+M+5H08HoKTNIbCS8SijhnASwgteGJxZ
3ZoTUL5beY91q26RR2IEuevMiixQOYz7yAKyKMmuOVWSXZkGE4hoBsPIOvp/7J1JcuRYlmW3UpJz
uKD/wCAnCkB7ZWtsjBMIzYyGvu+xqVpEbawOzL3CSHU6mVE5TYmJh9BdoYB+/Oa9e8+FIEoIwxRf
SdOi+oqNVoWwQVzsXQb4495czlzEKPFAe43DAsYdCgjEpV/0Q6nvdOA13mCZuLDpTq8HhW4UQP++
BEjNtjeRm3hnDAoRViG0JtSsFms6aA+CA0s/3fkSIj0J7x1K5WDQD9UUaj8zIyiwCKWtljl6ayee
0qLzpKuACPMGxzfmsoAXaFXNbMWo9twp9GtgSAZD9AQIJLwvjDaBzGSapUvzlIpQMsw/AjqubkeK
83W+FHYzJQhcK9HihzClwVnZsXyKs7FhL2tZ7FF041KNxXBVkz4+u2lZxKYnU/ki+nAEk9YYNVOf
ZdxM9aVkUScJVkJtalr1tjUldMPFsFfbJtgqIwhEP50xY+fU61aLQc4N6UWmN0ZVGdnabxOSXaWg
z18UX1N++I097KdAJC+6ZvqR2+d+8+RTibjvQTiYsFLBU6xwilmnMtVCZZVCY30iM3Z8ykO5MDy2
M61xMCdbatbYyuoRbWDMu8wX4NCw6gez6akWZWzEp7IeoHpptcI6IXrN95SF7EQRcsbZexWIkLnA
9IN62M4F5JhVJfuK2E3qADt9KReSv9bzFEM1Ohh+Yd9ZnNULd9JTDT1FzoLjQaxppA1qPpskhO5X
Pzgf2EkNGOI2KT59zUOm3aYosCkArhoj1xfNYE67PrF/WX4nOnyrDAcpdqYKUv/WUKd0r4xW2K5b
vW+/UYCFOQDEjy5NR7KxTQ1XrR5RrrDCREYgkT0LrLZet2qgQaWwyvAiUlj+oG72GyrAQtmKSYrn
G4Qoy2gKS3VwM00DJUE9g0RjiFJ0KC0pZ6Y1AWyM6yDrqKIagc5Rlj+i3dDMeilD+TM7ys6HsgB+
jAXabfJON71YtnLoJiy5Fm0mI6tOZh9Y0akYqQM/G0aSGqeh6Mbx1GCs/9rEpDnwrdWU3ojSKdgw
AwJFwFZAH4GTV9BoAXaoQuECysOeYjVTJWwOdjRm11bYSxnyLdI5yQ6giiNZxUzNBLVIt9Ka1io3
RELnkLP8ADCYOlBD2nW23L7okkqLQ54hxID/m+/8wcZBicXrtrb1RWbXJtH3bNSJUYd908EZgH2C
GgRf43SjAB1ayUWbYZhTNes7TY5pdBD/dKMLXRgBjmxKlryuZT85BXaPpgxfonxpyqVcuRIRH8UG
4aiwPPzDdQkUkz7Hqo06uKMYtsqjDvB0PPaLZGTDzrsGXSvGkMMoRkft0GGlGn+1qaf1gJwXyYNp
+/N41KWuELei94XkDmOUXQLCwrMGzjAGDlZ1NvubsZ8nD2cgaVFWzLFqQ7W5AHPSSrZxwMtdXonR
nzUnU5VDyzI7cMLqxuQ2Zs9Xn9Qu6NnQzBJegcz0GYY03qDukC5poUca5bLiccYzWeoRJAAUcTYz
sWKyUfCgzWvZuheSMtKrrzLby+NG+h6WsqwdS8Q5VD4UQAFO4Vfxj3EW6LNbsyALBlrHeqgK6xoa
KwISlDpmj8QmCVEGhmh3nSSyaStlsm/78AyG8RZpEPJkCmzxHbHtqnU9BUP6LTbmZt4NIgyrLxnC
B2XdmhLHeRmMRQg0SET+PS6cMTspYRO1q55PGWmYhR1r9OhrDdugPs++Cmj5ugMwL4jZhZPCx3Gj
MacHozZkuCjWEAI/CGMMJCINw3v2ukgpK9BMwbWZq/OPoer82cXJifwGh/P8mMQmnVPYy5a+atq6
+6ZUc0aKF0aHyWsHodeXZZD2P2l/wjXCKNr3XmnPzbiCdqzdz2qWsf0SqKa9kmoGkdfYv8cXcl5a
WIWoa8RGtnsSIeQQnDgvWNhn7MPhP+xTNZ5+6mSFKzutTgHyFGXao1wn5To/CLnI8VgNJVqq3MDI
u+6JdCatI4vV+14f9GlTkSA3eUI1/OeQIm/3ZCDSaPYkWqm1S0JrxTwu6sEGx0u8CPzJTDpyLI/g
dTNmgFb3ornJ+1q+mAo/S9wokHISy4BbdGBsU3Q2TOYcqZGrpNsRMdSa2RB5qdz3pZMkakwnHCjn
yF4v04yjWUHldqNQThugPJhhmRbBkgJC9elStHAwaPfT08/dLtbpxqNc1/Fj91XVPdDDJK6XRiN1
VSVVv6uZLT34wBl6155SyKwSg4OOANx9oEj9WBvXVDy0BOsRcIFd5TdCP8aDVF/qMUFtThQ1s0oP
W69Vp5WG0dgx07baobU5QLgDErOGJLTAqFjjcF6ATTG7yeHlbcNjoS3Q2Ho0klMa8IdDVis4vRJw
iPSnLWvktSib4ZI93RittUZD6BXlUlof2nKmSqZAfVgSprUEOgzlkXnlW2b7PZuqIluTNw/4o0kn
zSBOzceqNWmVHm1C9igtdzMP31vGj01xTTasjRrhzV/j0hjLjeIn/jcbHtm8QQMFPlbq9JrMpl6m
7TvHIVboqh5z9mFdiP90iDKTSmHY16cKOxgpb7Fh9KyAw3zZil4dHSwSIgZKMtUITUqEKJygCzna
12rWjh6qGWYOLW71ZjcXLa64kcs1ngmHZXIy/lvD06kKNij2i7bfNJDgRk7cKQ3BsKA45+hqVuLj
Ba0yTndJMS11I2nSJ4w5DV7nNFaJaiGnOMXwoWQk2l8oQq/ijU5ibrdMKWrGLMOK/e+lXlpsaYQt
K6aG4ttaOP1nCUNIJ0Mpz0KVQ5Vf8za0jcLUpNVrvZPKFU8y2QKIeiWwfcfEuFgUfwtWuaYglBb5
66ItR9GunkH7FU2PKM0nmquLTL7BB5KvtapCkpoUwONUmWDpQJ/chAfhDEYNnO7j6xt/vz5JpQbN
T01XxZJA8NZCqTbhPBlcvyW2dq1EYb8VoII9XQ5HdML/0hK/c6vvXUqXBZZNgQ5YnGtz54GNZwnC
xVXUOr1QZQ7kEoI5NwkS6+bjS52lxCyPVUVMjL+OqGDkDcZZ5gcUDGnoKbmyzcB+yhF4NQUVG0yY
j5UkH+MOBMiQ1GyBJibfkhI8ln3zs8ixJQPh7Y+rWrpFKVpmsaCIcPYt2K1nHbOGBkcnU78lbEwR
+UMnWOEOza8bjmPzJ57Yt6kMy31zr6YNPA0VtCLO45U4HPsR7yS3WZjYEeL+BfGN7CICfgxr+boi
X+XfHkDQ7nSDC+Mt5pkvz+C1BzcbQ73qBwMbGYodtqQztDFEQrLo20/elb89TgsjlGGaYLQN8HP6
WcCK1qN3G7oWHbMSV48hmZb7udMVHBNUEnDyfRZ/fOZo1pGtM4CEqi9cc023z26tAjwWG9iyvMgC
v+DBMUMAN1JbtD751d650GKYZsgSq2EwUN4+Q3vsWG7GAqFALfe3aGLDi1HvhffJS/H3y1j4WFQV
m7asC/M8QQYPaBRDCY5B1RoaVIFY3SSKnrAkNLFTUzpygtqCAbJoTvLA91ByYCXW89ARVricCEYa
1AKf9Mffa/nZ3rwlHGpff62znzVPSHnoeyP2pjxE/JEgRJg7qKMBPEjHmA3sYUEQX6W+rX4yoP72
QJhv+Vl5ZTSYLdovS/ursVtG6Ak0PH8UWbT8WPiTfTVFsvjkKufz3i/TvoUFn2lWY+d8dn8y9Qoy
zzKF3v1ieLai8bJgn7fAZEL340d5fkO8fxZpkqwppNFo2nkoS62hbuf0HlN2xv3szgQ5IdofS7Ly
Pr7Q+T0xUvFXsHIQX2Paxnm+WSOjfmmqLlwr46TWJ6Po4xvdHIl8CNGc9H/e1v+Y5/7DYgL/1xrq
PrfP/+slb6N2unjOXv7zPzbP34o3WUTLv/6nGUfR/2DOxejGqs2SqrNuDy9N+5//Yf1hmJjpZVnw
dwszzL+MOOof2uKmWzYZLMAqE+hvI472B74ZNiGWDBMCLTJz6/8LSvprZW/O/v9rMgMstyXg7vdL
jQ+HzQzbKUDT4C8MzT5b+hYCNuiDxGNbIf8AsTJXmwAQOxBjdvf5plbs4kElPYX+Wh2ZL4HP27Mq
TE2yPDSBuIktK+mHfTcYykGndnXZVVPxIOJe5FjboH5uEtHa4wVi4eSyb8Dbge0yux7EQJNcFoYs
oXluZKtx626JlucdDC6kQhQPtrEoAW0zMJL9LHr+Q+K7OaFYtdFezoZSPKRSZewgq5g1rMLe+Elo
FHpmGJp8jqj9pF/rrSxqR4kk5cdk+rgjyIZLLs1Usu4DlIKuNAyG4bRaHGDCE0O5Id/IBDVEd7C7
0UuMS+vO1PCSkPXjFgvuCqV3jPjUz1wtKv3xomxCvl84j+NFPZiZ6gxtr0Zw/Dv+uUD784JsUNzR
SqBrg3GcWlkmEm6mzUfji6+XPcA6TcwPYErrR0QLKDHmWqM7Bk0SwFwDWBdyGTN/8aORawtXb5uZ
z7YO3wgHklB+yD0U+Y3EsXORCuvkMURAragm4CGiq9CEw07iUK6sbakdr6eMTi9bZhSPmzyeUH5J
PNaLjPYwxCyKJ8j0hNK6slV331OMTg85rZDJwzexwGuKiY4JsBswrjKimbZZFC8oEkg9EBKhuYT5
ELk0ZbkIvanA82ySJRPAFCiSL8j2jZ9g2LCwWJPdHlQJAvmK9hMjqhZd8TDUk/8UA+P42kvUgUt/
uaUo7YCjIua/H8AuPSC0HGFo9HWL3SJF4hHqsOwETIdVXU3mDyrGtEHDBYYWLV3qOtY62vuqXKXe
WATB1uc0jmZyrqbMheqgPdYQDE6q1fMJpWWg3O7tplbXaPLFdyOy5wfOQuJihlByT99OkMji80OZ
cCxIb0yHHT3EEcV7m0YY9WGUv6A/N80bHfnQXSY34s5Xx1Jeg6Kn6AcxAnmEHswCMX5At8eZYa8G
np2K8NnAODa4M8oIN5NU4ycqhPIKnweMvH7S4NWJ0ER2KkFxNUA/m+lp0AOuimYkpDuaF8U9pz3h
ouGjnpym2V6bCslF/hftODGnX3Mat+h42y57tOgWYwSaZz48DIbmKEOUvAQBYN1DWiivBs47GEfT
tPk51GNznCxsMCsZ2/yTEfN2YsQLvhdgSFAet9oOHXyfbOVOqR/rtkPET8u/v2v75bXFgqGProqW
V3espLKvRDQU9wkQ2MoxRUM3iXNmu8q6mBZFI5cgxFO+S81u/dlmQmIFDgj1IUkgUY5Fwd/H1mJq
aApteEnycboAxGuqiOKb4MrAz3sB5q9+BKcoPyR6Ml5q6vhoNyCXIvKqcTTZOtDgRg4uSrAAhqOL
ZOLw0YSyBuN4Wr5xAmDvoBZac7S7dt6YrOOo0QwtJKYr1lHFQkIvHspIFDs2uvY93Hz8aHJLaLGb
Gf3y5MaGbx8lw25p0axRf0kP1HvmdBv3pvJDMXAGWBVjKocYanlotuUHqHtEpHEiIr8gMymLNJP4
3gNs5hgfZtRsaHn/LOaEkuSoZGlPELchPaBrsq868KeIIghpfIR9QkUM1DTDHFFre5mnCqVJ5EqH
YdSBMU81HFdz5hFn1dTH+7BBmerhx1SOplLQPIsU9dqiSbrHYkUZpyQjlfsRAS6pMONpM05bTJNQ
yJ2A2oAG8jgir4E+dLOh6jcg8w8aBrsoc8RsS5lv9qhjQL5AbYYMmoyk+WpEiLzVMZ3eaxV2A3Ql
yyAOp4yYmFFVJM4oRaroK0VqGL1I9B6oMYbTXoel2aGhkwpslWAnvVES02U8d90P3UrNnxO93pIS
bx1s5QFUP+rrGp5tLL3UKkhGunlTne+Z0OfJtXVqo6uKB0qyhIyI25ko23xREtTiQEVof6xLvzN+
pmPIUFL8cFeTM1CvgJoBofQnXHYeTZdmn+CwQGRU+JZDgotxQfoc4rJC9tGRVZMbkyKD8hEiuVpX
Phoau5rmVTxl9k/E2+WpybLoFGmVdjTTVmyauDX3OjFHDvPc4gxtN2ncUWxFwFi25R2xdrB+RQlJ
uQryUzuZpmsT4Hyatb7dBjj41+zBI7eji0xUUNiAv+lBvRjkweB2zdTkMPp9upmIUl+RB5iux3ky
L7pqkLEY4ovNSZlyrMyeKdk1QX/Fax1+iyKk+z2JZBdqXkmebdjpAcwoatARLc1Kn+yJoAebbg7n
2osBP6FDxcJ8in19foSpE3tIGgD1F2TzjNS716FfjOhZW8h2GGGBxxTFQldWrhpDBHi6Mv2ogX26
iaNu2ilB13uyr9fboeGaxGnZOWKWHqacTrPrVAZR5I26n7sDhqEMe4WqOGB91T02UH+dSn6P+92X
3Qr1zxf8xcVBaEG4iS01cejmG/uapvZOsWb5ObNlaY1fdaDABK+nhzqI99Lsk1Mr4vwY+KK47JWq
3ipGvSiegJPDFJG8BKfBil1DuAly3Vh3cfRQWgIOMZzDDa4v44Jw49EDgUQszaCVN+j9ebdbGptN
CpKgCqiHm/SHMSiSAkizVGwmUwvXkUwghtoOwxpUq0lBGiVdDVnKKYymP9AkfsIguUgJwtR0JJ0i
7aqNRbbDjYM4zqRjKxU4WiZTsTxzZEL1mYtPZql1lGeHinyZdL5Hu+JfFk0vkS0RRV+BO4KkH/nm
MdJGB/5Vdj1ngLHL2J5dfcaZ1rJluUMBWj1HlU2x0qp8P1nVTdU6VSDUFXqTbCcnQUbqkL9QaTRz
Dzk8Z5YFUKUMubmfVW6vDpvyqsiLp7LF0hYNcv+sYUpZ5YmUeXIckkBCn3gTaXK4Z983HfNo2ZfE
fXWcwjl91pra2IVDF7pZJfXegNaWCaEKD1I2YzRJzOQwz/QHSj/2b4okl3eSWpg7yUCeHywgEeZB
egjm3G7KvIw8U7AL8CWlAt9qZbs0VPVLNag1ikIZEkIgYe0uCqBHg55WPLkuCaLJ4uCLqLsZIpMG
EGfqsA9KJQlieCiClczPuJ7RwzdOlrRY1HxyazJZi29nUh1OQZHCEwuFdg2mPNuqUp3t0VlqhyU6
axvrSsmMmhpbZO8xoiS2lbf4SPUVegwq22ol0h1woPxZ10PzVKpNRzp4YzyOsq08F3aFFn9mwaBd
0+HPYbmld06SSqidKPDbR2IH/YPcwyuiixB+bScyFeK4GWPG8tzf4YFPFgN3E18i3Z09WE4mMU1A
NxHSBC1k0ymnaEUmqGk0fB2MIkBylEZsy1pid8JF6/XsjzmNsQjYfSTIy7EQGM26aD2mUPMhnKQG
U3VWHHMfAJKBA93rqwGwbtAi8ie1bjMh5VxHhU+Cg15GV4inlQfhQxe3ynR2DQhJZC/q8UVHGeFJ
Iy98X2ZxdMUmhyiyuTC3alGwm1REZu7ZZ6p7iummq9Nm2fR0cK6HTJef2dm0LwBll7eEvlM7wwnV
yftx82qgYWzl9dEuja9w01HHZmiNKpUUF3LjrHu1HTnNF1l9UczD7Uh7z+f3XPvEUx344YuTKte2
SwH+JYQTvlMmczhl4/id9pEqe001BLQuDf82SKJxJ1pcXuagDOZq4O4fQva3LBI1GRn48LHgy8mw
1bp6uBaTovxIOgVPgEY2KJ24id8ZNx1pgrNBwl4kBzG8dtQkqxzYM/kECi1MPLO5Mc6JR5ULfCYJ
A3J/nRPmk1wrlZ72h0apqkTbVYEBQRZhzm1sVsORCYYHYiwxnpodNo2H5ofonmFMYVjPmbSt617b
oN5F8RPMZUdnDVjVErrplwBIOdVGrAkRU0NRaqaTcp7ZwcJqJIxh+AzzTqse9JDD8XrE2QELQJNC
8KlA/cxDY5rtaW5M3HLsfYIvcqRjTNKZQG3ERV/I/mwv8qkLrnEGEt0FxrwmNSCTThUbIRMBUkBu
aA4YCp/dkv4paM5KqMMWFn846sGVgqnSywtRVdDMqmwfdMl8uRj9PRUxAPl9PYso3kReNCQs+GcP
s1D876oKBbBvlHyDOgMRo6w31c4fgKheFZVm5O6UosNAUYFfW9LM1tNM/sm0hqJ2qbJDCNeDDnlf
UTq1NdgQz2mF51Fuqo4k+TdtJmkVgIRMejA1XcJzpTe0pZiH6QFpW00w9cItV+19U9nZDhHMk6+n
4VGTy/zORx/6rUPHuSWP4yXKkPI0gXXEhRYsy+QPtmTjDmD4wU6se6NJATJPOzvlOSBynRw8dOhH
uAnONUziWlw/NTHq6pBpwYkhdzAKCCAC9gzkbDC+R/F02+n2HQs2ij2/uBBoRYeqGlZ9rbi5zrrY
ZLe+GaLGn6Uby29UL/Ol3SjMasEpSqSiAab0G/0xV6WZDKH2LqboSHecTWatEmyp0cq3w9lyYqhV
oiVxExjXlnZygKuj2sdafypQBgOiewgEVvFoAFURGPaW1v5AWxFmsl/Va7vGsTknNEpDttcurJRq
Q70eeX6WfW367loo0XehgghSVUj+6QzIL4vrr6M+/ehw23V9f6VY+Q8/aG9nuPNVmNiYGhauFxam
eXrKjfSikzMfv8x1RBV8NTZIyGBBcrYod834FXTeNfXWkww5nDBopydrlBArpxDfLZCM+ZDsLcM4
dvm8s1HqtaVxDRrYg15LJFyznTSkiWn5E/g5+oSYZbdJU6SiCZsrWjvEEuvShu71IbSRqQQ9sM8w
3IL9e8KjMHlozQ6yuSQbpfMBd+ONMaSuoHq0QsDzpZD6O+SesDCS6qbX2jXlnJPUhXwgwklrWJNu
clVZ4sTZ6E4Hig2N4bqBFjLgEBtJeZxpTvvGTHiCXhC2gEAbVHYP8scOe3hKE6jcGslCrAyrOZb4
EwJH4IPWokm46rPywQ/YrYXzSz4h46TNegn5ZTuGhjfN8nUcjawnxjdq/c9BAKsg7E59GG/A+dFT
/5IFS/KDgERn3Ei5pjkdkS9rkSi3yXQbNhxC6JpnE9rfxlWr/Acch5scQuUKiSMTGmkg0nImDJGo
chIJDQfr2KPU9d8kU1n7yTctjp+KIpm9OCl2alL+tJSiXuwl61Cybsaqvxvi7/VQf6dARHrWk1oe
hvZK7lNHRZQ+twi8wwoTpepmKUeBgjyCsFyZPYlYdueogqMylYxVDGlkBWv9SP7OAx6FwDXjHwbN
/xY9KyPMtGu2cQP9lOayGZ8Dxd7aCSltRONJrKYauYT1VHq5PHCiNG8hD94OyELArjxy3nYSA0/9
hQ19sgEvaTazU/Wid0ji281tvrY4pVjDQ6omJDQCfFRUbd22/pH6+J3WRq7eNu6IuAnSNlKlbJMQ
CEpDg20BPlOA7KF1a5NTadbx1iYiKSmv51YlagRZfECf3Ey2i4O9Kee10TQLqT1G9iLf2ZgycZxz
QhRbP9SwjAWuqC5sVd4WM19K3U0NQVVT+IQFxZER1aksYnIXgYHxKThCtNJAj9O++RFzggwUDQuJ
dbIJtiqAwcvB5ZRr6yrtLlt2d7TyV1LgX7UgIeaaEAORnZjXXWG0V347kQhjP4Rt/0Ah+BCYkjcb
+eOURGiHVVw1KI2tn5JUbCMxuTlsEbbGxMDZEfk3c/7DpJ03WyHuI39lDg8BinWp0R96A0PJ3Pgn
VUd4QomBn7wLIl6hiNsO8m4DYL6mJJllLt+TJLXRtisLhauc49AMYvu5EFG7Z3HNwPSn/hOgAZLe
9NTp7IcBcEBWRwgtJWowst8lTmXKB6mdb5sEDk4s5IkNdvZA9wZNX57pW0QPtz7lpcVMGCTpRWD5
HOTm0E4e0dM1T9B4CGTAG6YAm8ETFKn7JrQea6LmcXr7MGRR0zo18W+eZIcMLKxe3gQ+cJUqReFo
kdruApzT5M3SF3SktIN7vaqsgV0A/cFk3Pi6D9QQi6S81gmIuaBAN2euFI24tKK8GosvJilYA8vA
xDrrNVLlz/B4FbgrlNSsPHDzVomezb5IB8RsaCuWEVJ8gVKh1i8Qx6WbFK3IYoPG/2jcygbnuRBX
z4BJG5qp/wgQs/C/lDNhnaup7+8lpoyLSkty/KTaJLMUsaXo+zsD+2R4NaQjBskBYEaBRh0XJUKg
6v5V/+CvSv3ryvzbvg1lecuGpQcjmshHcNLirCwPSVNG6eOTxkKpHXSKoVyE9WBteisjR/vja71t
1/79Wkuz6lV3rack0TDUcX+k5rrXCPhVjFF1TWyJmE2AdH3SR3z33gxbGLq8dB6sMylDZjdzDINs
hR7MqSsD57iOikW7+viu3nYr/7orQTeYS9A2PFcW6DTDhVTaK9hDN7wSVF5h6VKnoN29aqnJ4Nn5
5Ipvm3q/rqhySyDSUOyodNnfPscYYAW5euoK8u03AyTmilSs7JNn9941DATeFkf1pQd9Ni54oFkJ
zwfxKLQKXxIrJC+3//aDU19f4mw4AEOFbmDL2EdDynv4jUidJmy0tZDuq05e3n18OeWd4YASgnFO
DZVhL2idvR5+Kjt6c+hJadgb62nwDDI7YCputc3gMnMeiCudyDZGprT75MLqeevLopdmGov8whCC
vtXbCxtKNZFaAAnD8zdiO2/n8qH2Brfel86A6OTxk8stw/pNp+3scmfigdoek74Klsspa3aqiJVO
kdN78SEkqPzik4u9d29CsYTM5tCg9Xg2TnTqO2UeoKbZlDvtiJjczbedW66Uk+TGn8wfyvJh53dm
ywvfk9KVbvz6+6sJRJJyulX0seIjyGMgypt0TeFzT79rRQBCso4/adS/f0Fj6Y+aik6n/uzukONV
iHG5YOqMa22t0hrc+i4uKJT3bndJPJP7yfN8Z45EevX7imcvRTj5IqB3s5IONJdI8HYEARUunEt+
wYLD9P3gTrfR+rNHq777aF9d92yMEgMCoQV8mXRosQDd6o5pO+yXvKsdPJvjg7WKD+BivOG61L6A
P7qN3E9v/a3y7de09ubWz8at3/tUr/kK8mZez25/tZ5vzQ0VQI/UGSfgCL2Tuff++r/wO78zh7+5
9NnUQItRAsr156WJ3L4h0ZDOpMPuq3CiveHxe/O+opJ1krXlffKTLx/+t1H96tEvX+7VqFbMvy7O
ScGbPBo7YXIEa3CM9v1K3tEwMG806tAuTePPLv3Zr362kpit6JJltCE7NlbmXj4Vzq9HzYZxPe3K
zae/8XvTxavhrS8qgVf3GmU4wkpeqGW6SA6QXV15Rw/rvzFd/H6wiyTi9cXEQMG051f96+7sQ+xm
DsOZ9uLaYrr49O7efXlN1URAhF4UxvbbC9pBHXXDMj/B73BH17a3qRt4yx0qjh556hdtv8yLn+Ve
vD9Nvbru8tRfPdWGIGlUwSgW94xZ2GsO3l/X387Mi/Ch/guz1Ds/o4EuQEdyB/tVO4/2mImqNDNY
xfJG3yc8VmB6v25yPn0+Nb13d28udvZ+EDxkSx0g4Fc/I8I0aaWv7A3hP/9fg5TNFdIpbs000KW8
fZyxQnqSDPpicJT1cLEMmj8Hab2XdtL6k7f/7SsoSFpRVFTGBnrQX7vUs1cwUXO5sWJp1bO+kKS1
jrH2HI0nIHYObLbtnH9yweXL/55t/rweaF20bezrTDZEb2+uswbSo22xkik3SfFljCGrzr59fFNv
N49/u4Y4e8szVW9yK+UaylTfplBAoA0O4u7ji7xzIzr1Mgagpqo8wLNhYWI4BiQsQMBOSw49BK0S
j2rifHwVbfmuZ88LJTRxOeDD0Waf474TIyISnNiy8Ni6k4dyF1YdgXaUASHREY+OUcYxbrRrOmgu
SSoPzWVEMuoqY4WkOLy1sNoHDi0JxRHa6uPv9nbh+PWY0TLDNjbJl2CvfvZTGp2V08amRYK0wpyT
q4BKFIZcEEIysRREcOr3H1/wnd/VFGjBDMKFkMTLZ/NMIaup3kEbHKqDJMONlKbL/94Flpfl1URm
JuDrSJYAfkadphPY3Oy22X58DeXtLP3nY3t9F2dbLD8pfHuMidJyBvxkj+Xxzz1GvzWP+i0e5+Kq
u83vPl0c3hmvbx7e8vfX9yYh8RkbeO331X29Iw9p3W+rDX1zdnbiZ3udb/5aF/5HJfkf6rLi/LNM
8svz//nfw/MboeSv/+IvpaSq/rGoIeUFUI4sXvBL/CmVBGX+h60iWyAnAP06mujfWkkTaPniyOB/
hA2oSzHhL2i5Kv9hWAYKS425iLQrW/+3pJJvj28Si47QEQefm036QLEkoiiUY3lULsejdUV/9ipR
l5Pp3WerztuZ4/c1ziZmPUDUBhAT/c01ATn3q2EtfX31oK/+nBhf15OUt/Plvz56SW54PbwFCidJ
gll91I7ixj/2D8WRpPVvwU/9syOn/A/fflGyvr7EMBiindVGPloQQ6+RmigYz3SCPGiIubYxlIEb
dba9b3VoQXNojKwJgdhScmu2oMRzlJ8ob+YxVTepNiUXBEQdQyT/XqVVVDrIVCR/JezdgInV6yNl
hhTRh+umTExq+UnuYEG2XQtw+roHmbtHrVPRCaHXE6eS2Oim0W3ioRDbOkFmoswTjWQmtGsLUsxD
0lNUDuMxfopDf3aGNPHvACCAl8PLZs7Xs7ToHmvb9yhIBigFYvaOLZHOSAqtnYwiZUuQMmDrITc2
dk26cDaUEPqKznDkSQ02ZTzQ0grbDODiGKwJmKlPWYFNWlWb6S4dh+SAA6C8tTMUOkj9ikfaa+2G
rzmuQF03Lx2yf8+P9WzRMko4bTFDItnLta1k5c2mBXPswVQujyYQPE9Hw7iWTVitaDwyr8QR7IVF
ae4tJSLWgsgud6rBRUsBiZI6xISDntgWjYaA/ImiVOi2dKY3TwKkC6iNZzpq/oUcqoSnR1a/owiQ
eu1YgrUpoUbqgTw5dhVHUJTAiLSt5O+Rs2gurG+x/3gIL8Po94r/ewQvw+7VBN3phei6iRGsn6Kt
6cp0HTeqm8ifrNpv14HfH78sS68+vu1S1GfLC6IuGaP1C4A9x46nTz59ec3e+/Jnqwv18d6vx4rZ
Qz1WE0zL6pLKDP2Qr6mmrDRxyCmqf/yc3q6jv2/kbP20EbaGxGlpx0wbBnKSe3LO26A+cX/Stuj1
1v34Ov/0e5xtBqhNVoYt2fNRzmsibdtvMYiDTVmpvWuGxnwIhlLDm4gH8uPr/dMPpL79gYZaIrMi
aeZjajZr2h5uTo8/ffz4w/9xfjw7G05mjT5ODebjgnhEiuEKHXqgtdLNn0H1pa92zAfx+OXjq/3T
rZzN803bFEATpOkoxSgF7CeCzD172H384b/Oz++MtfP6swIaVgHoOB01qiTJ4bJfS8fJiV3jIjn1
O2PdrMhz2HVu4Qye7AUc1MiKdi5o6W7s62p9C9FlN3m3tWNd7FNPXXWHz9a3f7hv+WyFsOQOLnHD
N5s1CvE9FExcStAfPr7xfxj4v9alV2/wOBV5P9MzOsr/l7Mv6W0c1pr9RQI0U9pqtGV5iO04SW+E
dDrRPM/69V8p7+K+NK9lAQ1klYVoTsXDwzpV9ccE6nqeQlwBhrjBcHncADcvtXsjS2FE3TKoG8Bd
11Vs6F7poAJrsa4ChQQHr63W41b4haOapbCi8yVoyKhoRbY9u71l28qtdbjGb7yL+pxtOkexUJZh
BnucRdu1TOPSBmAp2PAVEK4h9DK5Q9iCbPs2wiS+PvHVoYC5Ngt5kMFXQA1YixYWwimWQg+ZhHnm
wbfDbYZEtGrRq20GYtoahK8Y6B2r8q4L8Aqn1gXMOcLEA8ma9W2SFP358TAvrUUKTvysi6u8Qn8b
PrIYjz8KMXEhV2E//vw8bPeWCoUnHuofqjoZJrfvwUzyXIFjtMdf5pc+TaFHjP1d1GrJu35eiX9w
uwzNAkpYRgP1Fy2q1M4KxbqxuwZhVgVxQYfAjtHxqrLdBh2qO0pWnpkYIZTxoLsJlkYcQjK0R71I
WuMdIp/gmixzjRlKcgKPUyU7i/3Adi5cF4W1O/LdPnCw//obzMERkyGzh+GRC8hrgkfWrJYpUhfJ
/xyA+DaFMoOStBnUiyZ3dPqDauH+b0I3SK82jcmZX8wf9NbJVjDnO/z/n3lGY1RUokLcrWknnBuK
DVkbXmP3yQ7aoTvIu2QnDk1O78oH6w7P8kuz7y+8u3Zfvnv8omEaiwZoZEQBGoZ2uh2BJVuVFxQL
wLMFL7j8MRPfHi+3u6iKdig0CivUYJESozmRzDczZYCSuwczxiIqBphsZqPxuJ27+xHtzCvlB3oD
EFgPbKDRVcDHHPj0q/HqQxUWK9Hj0ucpvKnUSJSaEUdP30JDdNQS5iCCtPD4twszaNxbBRSYqD04
B36mjG5qlr9YU3n7qLe9sQWL+2alDtlFFhj72mAqm0w7sVql88YHp4OCa7S/49+RTv48/iH3URyj
SMGO3EFqh/XI6Nb8Wx9dO9DuJSg0ociKg6RO+pQUF+gWrXR7aUwpIMpASoC+ZDS6I8saGZhRCurn
6jHd/VtnFAokSh/E6BYeBS7sN0OdeW+tzkwN/kXGufe4iftYOmcr/151SP9OU9pB2Tpwa7Nx+3O9
L22om2bImmcbOGa8lqdok5mF3mq8nd4kQ9B8izs9bn5hAOdq0Z9rHgkNZAIhE+OGvnIdU1z+FNYI
Ue/wb5+nIEKSJziFKNLoJkVSQrsBQVeX829MoFQrK2Bp4dO5+IxkKqg3aKKyBkMxIdqqdYakEQPm
fgb8FwzUGOqMhmdgDW4O20STt7Jhx1vwf/UCD+zQJ9KTfzlyMZcUgnQcxIoghDfB0Qe+Cn1KBAPe
OIL5b4NJAYiPOjocsliMSnNO++MI3lSCx4DHH59X9B38UCj8kNMOlNCJ4VxOQT0gOab514CK+qY9
8fVvuXqVk3GlGxTd4r+n4/+wboSOUzwFTSk2rueGvyEW2OS64CBJfYyNzIHs6gqkU6/X/78tCiCg
w69EWYu2wkOzFR3JSK6FqzgpTmNGT6+QUbRFjTj+Kd76V9Q27NTVZ+uFESUUdnQMGK1Zh6ZlR3Kn
HY4UM9pMe7KytSjhkv92Da6lf23dsPSCrivxfZXTmutwIZvuhfkEe4rbo9hKWQmTFwCC5sTkSCSJ
A49WivAZQuVa3u86iKY+XnQLEQSh4EGGdlAXpD7iSP4aRr9rVNvAiqKbRbALDb6Dj1tZmoi5az/O
dYhFZFE8dwFMeD0KbQXGN1y9Sweid/UOr3t6n3ErPVpqi0IAXubbpObQ1iR8hu1xkF2GV2FZepyd
xEYoorYrYd/i9NNoMJuxo1wG06++s/WnArJcL+Hgn06etE/V3yBJGh3EziRk6h6P43ca9Q5GEP7v
gQyZUmigVcy55bBJURie7D3uiVQX6HnFEPLC7QgRvsZClgwu0qN/VhD6Cluu2bLSpoz6tZ8x7917
P4OKMJDZS3p+3tPC0XsujPad24xvkODMDtEKRC3NIoUafA/6Ja+iBeWJM66opDt6WmKuabjcv17/
77McqUAirWZkiCBDrg1uvoO/ltVtUROxRy0VnHc0aNgDlbbjiTOTQV97fhUWdrNMYYZXkR5OfWgZ
9Tj+IbyBgXxGEY8DZ4ZNYVTbyUrfkxO3g97bjdnLp9wOnwe9u6kO3jcPvh4bveXvYVO0zS9rw/Gt
nXJnPmUqBmkydVSnBD9KvTA5Kni19iDryGrgOHhljXwLcD62m5U1vLB4ZApyUFiQs/mMmnAOgmyA
rKvn4iakBmdG+3Dt1FnANZlCHDAiGFTsopHOgLKro1q8mYOKVliZoYCwJBvQlz2P22YHpye30YN9
Y7M76TTav2D68fyPPaWhyK/A5IeAuCtYqIc3P4ndmarNbNfOVm6en3vzRiFQz7P/wbrGKrW5X7Ut
G8o11AuNNTg9QAzGWH+ClT251BoFPpw6QIhonrg+vRTDTWYuowdRZm8XjNuVEVu4aMoUsEDrElqv
cwzk3/L3/gyVya/BJRv5wn7ANdSurenWXpLPx63xS61RION7NXTsoLrj8rpiy871DFMkpPPOKFVD
5MpZRzhAHH0db91GatTmzQctaI1atjCY0gx8P47ECKIvk1qhbShImyn4To25FjAIC/2iaRfNWEfw
fMG3G6vKNRFcPQWXTVQomtUWcrDnxABt0IL8ny5tBIvTKjPCvjjBlfKdN3ILjKQjLNh2yAiDOWGw
K3tSWMB0iUIZUYDxevT/9iRrZtbgtrdO6xzYQLnFNtxAWd0U7TbRYrO+cRpsUL5y1ztCPdAdzMbe
gEy95Q1ig/aGo6DfBFvfWuMBf0v33dlJsxX2z+mYkriKxTlqqCx/07lQw7CnTWHGNov0OKwF9tUh
PImvUPHcB7ZsK3poPV6ES3NFAVUBPwYIyCIAg5QgrBDCX6GUmHUeG0Knvj5u4vt9917nKBwSUjwH
dRI61+qSlRxLG5wpMzbbZ998QSICDC3RgrWlU+/WttbSnZDmpjMBan5jFk1KeEiAl7B94zCwrdkZ
ILvhaAms1Jy0Tw6vDXBVNRWtsEuzMZ4HE+KYer0NtMtK5xdOAolCrQI5znwU8Eu4IxKxpmzD5OFY
6hwIcfzM3NT7LXkqT8U+2j9ucalBCsM8WAuwwYwqyAhqanluYQyeFZaX/06FQK/atefEpVNbouCL
FeBsPszTCjMeMz3ETq5vpSeTNxLzsrYxlpJJIoVTQRtOMlegkVg95OTAZZYXwfWu28ajrNXiJSTn
uFlLJSzFt7RaIIHbVwihbozdB/M6XeHFh0qx6k9kFe8dHqmORWoEYKZuhUu/FX+XL49nbLFZCpk4
lS0gYIVOVkZ6Hr8mo8DeD2ZE5PTSaIH+MFHVfKNaWSLz5r6zIUUKbeA+Wzc+IZzLSGel+hWypxIO
Io87s/RtClCmKcpCFKxjCOETw0Pmvmeeoaf/j1+noARCxh4pGgkHNGgvHIroSfpZEWnl60tXKpEK
aBomilGpi4GRoOAua/zePxdWvBcv7GuFPXt7PEQLB5FIQcIw9FUuw8rMzceEGFJVIy3b8K8wr650
VfFtxCB6GuGOWgzRSpNLsQZNdPaIlKUs9Knd8kZaLTy0B+9W7qNjjMDNaK/VBr60TriF18FXveE3
hcNbvt0azXOAwPRxt5ceRWhmtxBG04RyNgRwXxAb3ePmI7xGpyjTJhv0xOJLcIpzdQie5PPjBhfO
tu9A4EeMow4oIgtVtMfLl6Q+QASU9/7A3c18/Pml1BIt0hhkJIGrAVbLsbvk52Yey/o5OUKKfzt9
qY5/yewOi2iXmzFk+HHFKo/Fc7553PrCPqP51RXMg1AoDZPrJn3LEkULy8BK1qLDpQvqd2j3Y+gg
MVE2Q47lItu8A4URM9drbc6jTsihBu/v7+xmMidzjoOKlfjsexncQaXvK+uPNhN4t49wece2ODcw
mnfhaIMi4RSXVH/Hn9JfcIJBjk7vj+yL90IclGhnxS3cSue+30DxCNWPU6eBsgxZ8f3wJdwS+PA6
yu9CMvoXucE8BE9rzwJLg0/BUB7B6HIk+Kl4bzPja7hyECx9loIfqcvx1tDgs4RAOz7WYwIPqLXD
7ZuOfG98KdiBcGIKgeMZ3D7CM3+AUrzFS1oECzfNM7OrAB7hVdorR1Hzn2Uj0RAYIQ1xKBEJm80+
txibcaKVp7ClqyOtIT3Ba1mEyjfyECaYVFhWULVHTYJko87O+BT0GpVToVWubJalJ9JvCvePtYUy
/1oZ8KLsEi00Q8TUE3j0UDSxZONUaMJc+6aphux0BoZi768s6Vkl895BSzPDE1h8QhEME9o6s6Mg
D9O7DXxM4wPI6OFOPXe71uZ28Mi9MvvwxBjiU/VR74JfxRPuGnCwki0JDLrXxkn31XEwPcharhx1
C9jIz9HjjwGBvWCbt2GDgxSvE4FfaSWOPHBYIce4JpG+EIjydFSTTQEMNTggFMfjZbqHXxdeP0st
J0JteXJWH3splV5RxqeuTDM3b5Q7S/z79PvRq0IOWK7tawTbHyI0luDJ8RsV2NWlcfjWTj9YDyan
Zr6yW5eiBbpoE5pzSjB5E5I8Q2n0kAcYobLATKgA5J740s3jc6C+5GmkC9PzP4H+9xPij/4NmTDl
cANBRqeHo0mpOrAQg0HkaiJuITL5Pul+fr/PU9gVYfwqq0MpQ7yJEP00G+hNmOL2IzrPFyM4S+8Y
OMytLMSlxyBazV5M+6DK/BacSns068Ow43bRxXcCg3Nkq7FhFz3uMvvx+C02Rl2OkiDpp4KAA9nz
49X3+VvRCp8lwUtQV17KIDtIPXynlOAANT7TT6ZzWsO5s2r2UTyeIyKuFDMs7T7q6pSCkizCSQh9
hmN9aHX1W8HCua8bVoBnAXdopjWUFqO49TCmhPkNDYGICPrjAZz37p0NRvOrh45n+JIpcHNAWriE
uGJ0UdSbyjtdNK7M0QJsfJ8YP9ZgzMDzhQz47e2YakEAVz8BcnbRmSszA0XLEK5Zk6NfgovvQPVH
UxPESCIvx2pA3vmYv5cO3CyfiJm8K6/TrfsVrwDFUnbnezX+aEeBZXaZShg10QafxIW9nZ4Y0NHQ
55JdGe/TiIE7DTWHOxhNbWKDfVk7gZYWPC1XDv8POYWSDXb0SRD1DuQgpL78X+ScbQaH/xDelUbz
xHUK39LsUSEMV4UDvEHQXq8zR/iMmpMxbBCZIt0xWoUdGm9Eh+aiuZZpX2qPCmrUNhx7D76TIJpm
W1W7NlrprtGxl5IP38D/Y95E6F9JCYuPN3ilHg++BlGzzQA6qvqP+5TCAXniO0YOZjhiDgrYZ1Al
WYHVpYiHZuCGYt70/gyrnZU7w6Y6pg4q/Q3wDA/drts1Zm70R2UTmYED9Zt+B12oxxBBlcX991ma
ZthKXd03YOlxLibkFXUQrAZO2uTZEFblJCgbbBhOnx+5NgwqCIpzhnxjoflvfq/5qG7eCVCggzIm
3qPGxGCJTozwKJwe/7alKyjNzyV9VBZejwEvId1mQcxxixsh7O/O6iHbqU+8AStnOzWg6LzS4AJg
svMJ8GMJlVUBv1aOxaXmNrnxL3imQMLLIvvJ9i5FoqnbBBeWQ2OHb6m10uS8eO5gNDvfLn40OSLq
jLm5ydL0nuLNPNuw8HaGff+PeEbzdMuYh2QYjxZgKpto/VOzhbzzywBVB1iQmc2m2IxGpUtO8p7h
gsja5Pqv+UCas0tC0vfQ3MElRjDV/JrbELDLJK3YDRAPhnzF4zFcOD/pKsYs9dWUrXBVkptK7+bq
hWQl9bYQYdH133DqQ6VoiBsBozC63DZWV8Vm1189uMlUUAsfoBbWdNfH3VgCMJbCF9H3YOg9oyNc
bXF99+3I4rdgltlr5jn3b6zwCfh7rU2o/ekhe4R3cr43M843Yvg2DtCyW+nA/e2DcuS/vw+v1CSG
Bh22jznVZvdKjrwTn5stpGS301Nw8y7NAfWYxXu+snvunycoDv67wVHqkFhmo/leWjpwn5RMCQ/0
n2spqYU7g0JTZkWmg8pq3s3ldfFZeAnw2lXsWQPQo/15PGb3165Ck2UTJmYHUQH8jjATj4PcDJPu
6fGnl2ZjbvIHsrBdLLIl5yOhJmn9V3LpHC/Ru5WdsYDNMAv5++sc6reCYnZamo7D0XvvtuCJJyf5
uT/7Tt9rnA0DUBgXR5Mu/37cn/ubUVH5v1v0YAHOKjFa7FpUyUHNDs+B+bYJddT3riQ9lzYIdeGI
FC4JmAJDVpvD72QXrJ3vS9+ld3aQxLOBJDJQkERK1BbWei/CsDLPS1NBs14LVi3UWdsJKqtIwGVX
5QkleZ6rPsHR0+Ucxs7M9MhcvRWK2dKuoCmw48A3BQOvTdSlHeHTakri65Cg9o1LtTZ+KuRtx/xR
4gzC3ivcuYWVTLNeOX7q4CiI4QM14lk8wddu/Y45T+3/nr+KQh35jAId28FDZ/zDeItO+U3Ae44A
BYL3+FjYj1fuQv5MoUmvSaVyEcROOTfYimb5THbkFW7LDg/1Rnh3whVaC3blMek3CqLKYgWOF8CR
ZrcSH9L2LItRa7ZzHueZs5NN+5usfX5pUigAgEtDNLA9wgqiImcDXyBP1cTfLVn59QvASBNcCSPU
apGMiFqSXEOJrhZLK9f5hadQ1Hj/DSS5NEGiuMepQZg991va96hYizR/Gzx5UJa0FEt1wWD6N0hR
qK0/NhnpWJixQ5Rg2ICUsnm8pBYQhWarql7ZKyoMy90SBcHNeBvhORdCHvHx178Tu3d2BU1WzdOu
Unt4xLi8U+DxXUJNQug01+xEdiAEONJTZhTHGkwUWNPrLGjZshUaAegpoMzelF1tthrZrr5vzHvx
3q+Zl+CPkwz5e+gbQ8wcTAtZzyzWga0ZUlwQXty1LrLe+mgGVuMEB3nTb9oNY0Bp0xDBu5DeHo/H
0mhTIOH1Ytenc5aDgedzD/vaRP7FgUL5+OsLG3WWL/jZvaKP6rBkciQ2NMFlDuFW0ZiTd3788aWf
TkUBMrS9paHEx2GEK/GxBmclQ4B87uOvL4AArRY3MjJTqcyAiLL6AHcCPqRXRdz0kB5O/nGh838P
Tu+Bnx/N70xCmMI+ym2SF1h4rvz8pZGnkCAe4conZ/g4gSvVSPJ3BpyBHnICcHs14H6wm1RuJWBa
KByBwN7fHWkY4sH1CkMVuSghtFDlnJ+JpYIvVO0gjKwVV4QHyDHJp+HLfxvew+Ps2XerT49naoHX
o9DiMoM/kAiqjJw7WOytvbUH3xEOeD8yJDN3I4cxhA8ZfJrsDHPulT4vRSY0f1WuZwuxOa0x83mk
Xe4QCwHCLsS7UaMzb+yueWpWRdAWXnghovP3CPOkVGe7krm1W2chaN83V5hQnMO99HtwvW3uBpt8
m1rIoFS2r0cHbpUjvHBa0TTVPIJVDRPhgA9VzworWJSoycpxtfRpCh08+FYUCYxFXD67eMJHAiH+
xytiYe/KFDIUMMSGtT0WhAedb/iezHbRZz+Cj+pKA98POXdwW6ZChBQmDBNfSZgQQ3yetvwzG2up
7Z2ElzkuReIG9FboqeriJsL6d6J5UuxfGW4Ma1fShQ1Ou6Uyklx2UZOLbjBlepfDuAkuABFgkM/8
vSQJrjKdH4/mwhlFk1FTD1bdkoS+lvCE1ca83cIwzmqK3irTMFwZ0aW1QGFIy5aN1KQIiuLmuYEh
Uz18PP71SzE9zTCVC6YX4A7EuewtuAqbBtmhwaw7LdnjTP+3c45mmua13JK6bZBYl+PCSL3IgK4p
nBl66MPW58prdLlDdcdKj3js+juLjyaQtpkiBfDSBgxk6pMUwtiqrTZEhUN7FR+SwOc1+MuUmh9X
R26EpzoTWumgrqDtwl2VZogm9aRKRYGnOVavLrLz2TmZ09lrcqYLy0CiIKHnC0ZumAppteGFYV6z
4PJ4zBZiBYlChFwYgrH350xhsW+mPyoU5uXo+vjbC9kthSZ5TjJcvzMRF60+2kqekT53DtQTTSQQ
BoQ7K40IC5M+L4YfkWILE3KGdMhwdRaU+7VYK7bcJt1Glmch8aSekpXVtTRSVOAQZRybwpIR8xuD
oJq+kSrQ2H7lurvwAqXQXE0192sWSwhfrzTuyEG7FB4DCBTSTbUFGWKHfK3Z4ta1yW6gODrNrbLj
6yrZYwEzaRInr1RNIOYBsnhakkJEXhNv2U5xQxRhzplwVQ9tuLKZcaCpb2QlwF6KFGguZx5HATYs
lnSy7SzPru3Oja7hLjUVQ7IVi4NH1Mfokn9cJyIVKowji3xChv3ZO8NRceK9h3TFCXLvGrT+X2AS
vHIqLKwTmrsZ9qXIM1A/hm7LL6GDzCDeLNu1PMwCwokUDNRJCSPLAHgaF0qksxN/iBr/GV7INuxN
rN7DE6UHdygGVZsQNsymyvWwM/5tp4kUVngw65KmCPeKxujN+tzu0/1ng9GDOMOm2wcrEeTCqUpT
PNMkUUMohOEeyia7Jhr1ekBuuVUvcGParvRkaRgpzOhFFsqIMtpQIH6K3eyAPqG5jJ2jukFaaeSb
ZXLnNKIZnXwO5Uu4L8zPbLxZ23Mjvhnv+TcR2tqCzUZateO3xPYviR09kxOzDVRtRHSsrvyCJfyl
+ZwgUuD1fO5mCzp7rcNIBK/YqNbS18B34VSiCZykJNAb45FWaeDsOjQHhaxsoqWEDU3drCYpVsiA
wWM2teZ9z1Kqdw6KP1AUPhrxcY1xot4/Pmia5sRMCVyxAbwNtNZB99Am3MbDU/WUvjxebAsxN83U
lDwv9WOCBmSn1kp9ehr2/0YxhWzh30dfWfFiGOb4dMd/SfJXC59YaVhZPAsw9s2Y+3GsSnneMfGI
b+eJkyDL1JWfQfn8b0MyH+U/vt1NohSMDb7NwoeRUw4DCxcOAY/cqtmCxv+4kQXyiPJdevKjFbhL
wrqBQytlsWvSY86BWMh8ROKzB26U7B/43Cn4azpuCKql61UJ/wVsoYmToxf6adGj2enSGcwuP/Bm
+GRztgTj4sNaqd3S7FC3giqQmZDtcSvwO9lOUwkWM60b9GupxgUMpmmRTEaIP1tXwBTNNxsp/lMS
0cpIux1gh7syPwv7giY4qmHETT58e92hqI0gee8DqODKoF0Ghx5OsI8XwcI40RRHeD+mHZnPy4Js
RAbcOOZEvLUeLH2cShG2U5x4XIEewCrZrNU/DF564Of6+JcvLV+avJiVHdPA4mh+mJJtCNxqMO88
dDqK7kyQEnBrftzOAv7RjEUYovNNqqCZzmrfRfB8Z0ox6669gywFtjRjER7pHSwp8X1+1IKTf4FT
3DF2ZIO8pu/dC/9K4BFuwDxkD61sVecqLTb8BLrBKwtgaZXNu/QHCIRckUB0Bs3HEaTASyfs9jDR
hqXQuYhW0v0LwfM3wedHEwmENvsgnHuIGtHygFNWV/BWuXLtWHpI+q4A+PH5evL/c/NTYi3gtf4G
w60LpC1NpddaY3IanVwhW4DKrrX860K5k0KzE9spmPLcQ2QOOzgohIYbDrIIGhz/+EgbkPfnN1Vk
yFCTsuMTM8PauHm8GBdIUZDi/Xu6+Az2WjBiQsbyA1UwSWVwYN8EMHHwbfGYWIwe3VCMjZ6q+/gK
p1H8deZaKLBAwFdoZqMa+uoYQxwCTyD+rxyzOVmi7kG09AIreGN8i+1xD/s4EODBuc/OzNNUabA8
20c72co3kJAtteDz8UgsZWe+b00/ph3myGLAC0Au+PsZmdXtpqfaEvTCrp01rYHFeZ6B7UcbFSfG
SiCBbJUe1Fd4wMXwmHGxG2+eUerJrnQ9SzJFywNBDOUlK9tlATVpwiOfTTUbDRPycCH/xTRgWSkj
dNCK7OPxyC2cXd94+qNTI3LCQS5j4NRjgBKp2l3jpi2l878VH398Oe4hlBeJuP9kLv+O9Cl2xkvz
IViQii/c7lTuw2csUTO081Pu8tUGvuCJI73x7rgydAvh9vda+fEDolqsq0gGW4jN/8g+r0/tGlth
6TL+fYX48emxhgVyJSGR3hkofYg6vah17w97IvDYc6ZR8z8gEVa/9E7vyGvJwaUgn6ZADoRhvXFe
f81reivBKIeK8odsCIa3bUwWZjWrlW1zXHTnLkZTHrtC4KZywMN4e2ZQo68Re8BJmu1LYNrKvXVh
XdPMxVYZOw5e97BlL8t0k6LCV2NjkWhcl5YrZ/XShY4mKyolvLEiDivQf4cYCWPCZFrSfP2ZW3vh
XwJgmptYtukYtG3JuuTin6NCi679l3gbnuC5ekBOG17LIZTNRifb9/AU1WBmuF8TB18aQCq9EItR
lXoz5aNVD0n01lQfarSS/FnABJqUWHPDbADRsm7CBdrEogCkgI43rzHZWt3rQhBAExJJRGCVymNm
ovIIE1p2uEIHVguYTK+8gxw9Pca2hWiGJicyJeysWwXY1smylo7XlswmiZcQlV+EGI/bWAAZmpKY
TQk7ZDMhnVVUreknrSzWqh7u/3xCkxHFFEpOrFcKuJEVzC9Zge1kMkS+5WdVc6kTWIMWqbomcX0/
sCU0MzH3ODIoKrRbu4nRA0+xuu69x0mtbkNprpz7I8Ei9vGQLZD4YS/w90Ha1xBqnsJucr3q3EMr
CIUXRfvO4FkNOgqqm3pbrzYqNdMS0eHdkIVJjOivBIj31zYMDP9u22tIqrZjB4FF3Ed0SYSTqj9K
heXnsWeWKb+y9BZOCELTFkNWCEu40k0us/Mc/iu74uXTIfpoJYdqwz3l1yzWLtHzyoguzR4FBqEK
wa8MNlNIXfkbFqpvvVmAVOrPUigQHArekXaERGal99rKul+IuOAU8/dA5pyncB4nQJ8zmpyhTY6+
hCpLYJIGEWBT6tIdcoag2/HVbRqbD5mR/onMTGiWo0LiZiIw3naJIHQHCTNqDV7vrcXU8+//37MP
ovt/96sPoNjrB6WwQ36A8Yx2UtnOrCufNBriXXkj82JEzFoKWAX/kHtWS2IBjpQcWzUufMTZZ6R9
+6ceusrbIIeFuCYSUdi2TNy8p7HqKdoQ+uBkwpO7eRPDcYyhyJyQTMs7OTKzVqm9lcvcwp2Y0Mql
TEjKuJGgr8jiRswZzJnbZLB26m7lNgAPiFnJdC9tKSq7MmYKg4ddcBkbIdB8+To2EUTqT8y0dswu
ACFN34w6hiGDBEXMtH2f8m0eyXonHVuEXQkKqB5voYVO0JTNOCpJ7KPAE1YPu274zLMjF+4L7/Px
1xdCEUITNCVPblh/iFh35Aqwf+unGD7viVSarRjqXhOZatg+eczwmY795XGbSz2ikE6poL3PEcQm
uSBYnqLqCkpwh6DRkoZb2Yr3j3FCszanoimGmEUTEB86J5a/lTf1ae3ms/T7KUyLxgwGJDPVuG0+
Il/WxGwDJ/iO+Xg8PAt0H6JQADbKggqD73l3PMlO9KbYeFfYc1vOiJ1ulxzTPW7LDAR10j/ibu1K
8p0nv4MutEBkV8Sgp2QspJ+PgXs0UsebJem038at3sQN3OUggM9qL4wOSucfJHucXru0BuQQ7FD3
7S9f/4BG6h4J4DXqoDQ/yN77RXN8+eMqEygMXzPEF9x8KhhU7qXyTgzrGNrXanzOJwan4gAYjEtB
R3oY4TqE11PVyNvShZ244avSL4aNBCMJRkhcNgpUFSIkIzo5JkaUl8+cMKf7GrimcJXkhCk4cPAM
R7XLbIyOJ++Ll3VPEqyDoZMZzj5YwS7u4lc1jTahLBiCP9pD65uF136lCQm1Sh1Lray72JDCPtT8
tEJRa5NuGHmER3rnwwe+UPcC1DGYcor2xSR/BV5J9DLj17JksABbGDWafFsroq80DQ+4gOi+PqGY
c6tKEWrDyFSqvzOpkjPNFxvo8cUd7gUoLFEqXYj46AyXngrKzkN7JtOYnorZIqZEPkyELU4kdU7X
8MNkj2HmoYKGtHJqtkEqwApVCZDPytShg8F9qzaaIMSos+R4WD7jcVbtChNVahD2qfnxMpVNaqW1
jwQiwfVqDAII3jLZcGrLiB+MmIfHjUaYgeehaSNG/dlLRmYzu0e/QVmU00Q2UF+7eGLtfJJ4G/5Q
ka/BA6X6lBK/hLEGz34gGw0KTIEFAEcUMHiMDM1nFjPBvtusEm44B7EHdagQQtNCBMAexlgldhjU
7QtoOiJvRl0ebBr8FkYvhKz95PiIic1i8kNJG/E88yJweXPpyzg4D0wuGHBG8/UinYK9FA2c0Yrc
ezDJLR6No0lONDjJ4niGMKqgRcEwnHFkcL/FLEqJnioRdlcexNMFoW9OdkXut+cRCvmtJvVeexBh
nk5QrSTkJ7iyg6dfqSLOFiEbkFfLIJqttxHnm8xY9rosDK0RyeA1dGXIWrnsyRVmI+VRKoRQ3RLh
1aJ3KcMgUvcVR61nx28lQQG/Wg6wXYeYrdCOnjnk8MPpQ1E2a1EqnuS45yEhk2ZFavlshPf2gAk5
XiMq4yOJVrHJe9vBlhrhvwp/6mzUgzrDBTPL4d0kqvW4K2H3YOXKyAZ6y6doEPes+I/CZtxOwNlm
c4g/zBJVItrQ1qnNln30Bh978dQobXFJ4nTSGSjrfLZI7T1l2cTr4pwzidJUPAhFJ7wIbSKwetoE
7ZGEGAk/LGFQ2wjsNu9R7JXJSW2JCVdYkVclcPzpvHPaVoOu9rm4xY+J9DDB7lUHMloy13aQ4iB5
aQqeH1oFA4pbPSGD0nqTZGZsXiAFHnmlwQbltBUaAiVdtgQdNBn5Azs13RHOV/0TH9btqQw8qHpy
Ya1DdAWBiBTLR7VvS9BFSzY5D0qd3RJPErcjpMGxRnLGnAS/x7qA5GLlD+0HgRnZcWRiSFhwHKoA
05SoLz4rxXrileWuwqo+cZmSH5IQPlp5TKR9FtaMHvsktvJ4CuDkXcSgqgIM9VxCiELE2jsMalDu
xL6rtKQUm12JCdFBUuvsspVA9BEYiNmWWL2mT8QcVUhNKeq8B3/axgt/9Qr7EsJ09JZEMRvrDVMX
gEyxCiGihbrPfYSiCVtpBXhrTX2rVX0dJxrheX7jCQpjhULfnJp4yApdDaa6sdQKZUgcEtNV7l/j
ViBAaRSI8zA7CEajnCBvmcvvfpd0eknwuhCNl1ZqNtX/cfZlu5HrWLa/0qh3VUsiNV1094OGmBwR
np12vghOD5pJiaQkSl9/V2RX387UOeG4SKCAU4bTGihyc3PvNUgT0pRVlHaAAFdpRLQ1rRh8yEIn
DeD67pXzvVWmfSz7YEpgK5mtGout8yzfdL2KSkeLaGrZ9xmzOkFghjyxyjZUOLDgJeoTPX8SmQrV
MtkccpfwVW9aMJDsTI2xd4YPvx41Dog2lqoogxDfI2oK3rchZwrxRRlrd2xEKCr9yRwuYC40t4mY
nGvPq29N1y8RJKe4zN14HLpYSpSEmYxYMUVEquti9mGY5s6QqoQf2o4KIK7cOaJVeV3nfJ8pvS/y
4cmzYATh0fEZfrdVoo1uU40obBcZBTVi7KB5INpnYUwpij4FrNV0GxatCHltHwHwlE/D4J3UOjK1
kWlKvlW+cbDbyQo74iY9hIbnCYXDEuiang+rnHtJ1cCOVevIRwyt8vKAV74SNYE9DhnDos6OqWm+
cG3i0JW2myHrHyoDIkMlIJWVa13xjl0ZmdwNHVaxz55O23HtZqs0oDrJR5OtGzNFmbKwsLl7aSKw
EiM45a061Mi4GNaCKMxzn7o3pR7nBDvcFcaFrOtSrAqjTew62BlDvYHHSwIwVOL3xU0p8h3HjCkk
SybX2TkZ9B3n7CjYeJwKaF9mZmzqgiRZ3m9KAb4rFCxDUVhjTEz70JJRQ1o5d0OuDB0OnjTDVJYV
FFfS7tjqFLxm1A4inPa2tQ+gVWBd23DjgjfpvEYsBvPbjYA32zSy2nWtQClebtPWD6GRu5ad+Onl
tvKH4DgFlYpLL101PqLACOD5BlvoHm6c1Zr0zQ1155sO6v5zyEnVhpN2nkCHcaKulz+muWPHahhB
ROrdFgIOBbT/g4EaD6iPYZH2fONTf2/2ZRdhE8mB9ABpqahrEfa9NV05lQJWyzaQzvrTPZNchPmo
AoBtHRqf2sjPgcahoIX3Ykh4Wa5NnW6NIk8Gf+rWeqRNbFr2FTOqDUQhp9irsOpTSQAaRCH/dJjs
4jwwrrzJQz43S7L2OvfWUvadF6Rx2zCIJjjzrvN4vupPrJh06J+9bnoxTeRTxSD6iI3FoYF4Jh/q
BNZ8xSMxG28HEQ6ILAs5h7QdKwjhDbdFVt3PBoOxNL6JF8KCdzO74DWiKiZXZoUl66kAGlfthJ4l
9PgPqVPDykVI9WrXbrDKGQQkizap7Qz60HZqR4ZVYbcrG/noelw/dvO8rlO9ygyzfjGo0a8dFMKi
vDOtCPL+UOwYKJpaA5IAwkV3U1noV2e28yYllPSIu/aGYStH9i2l3qEwso2YZrzEAC0OJyjzTe7B
4g/TLmlauerS1NgVjG2Rjlrryrf0MVXWfT7mR8JcgNN42W1bmqY4/pc08g2BFQOD9BZJry1UUkvb
2pVG7707NphrvU3kBpvZdmB+6OLeVtPczLocwqZt0AdsxMqdYM2UqhyxGj7oufvEU3Ltu7qJAsC4
Kr99mlw30i19I43zlo3AZbf5xKLeSsdIjKjHZn5ahq6X35b5/EBZvZrsMoEDh9w6SoJ8lAVDHYIF
HPoFIjDmYMUyY507ErIcxBwTbUudCHfMYodYTcLHhsRsKsqktDwQeb4B7fo2zPPBHMajGPqYVc2q
Djp0car+zczLXT2lRyNtr+aaHyy8bCCtRJb6LrVQ/UEGeO8YQRHlEzaFGXmJKRDrnc+Jk+6QuTRO
83SKp4wo1McBwdPFFoqFxtZMg3qLfJZuCSDHrJy6lewbM8540B2QhmSxssS7o4GK7u24LJ0VLzM7
MUznbmqNhEs1hZ5g7T2HQ/ANKXncutXBaIIrV8/bnCJb9UHE9aGCy+RjX/QA2bIxGnBOD6myu6tK
SXhjjsBvZEN7qgXdkNl4oHO+Ts0xmvo2mYWbpNOQ+JNcBWVXhLY7HqDFTeECCc6GhC+kcB6oocpt
LtwHWtt7jFeNYNSvKxbEuYbPttckBQlWcwcB7WlMFEcEQeqObEOHFhklgK3AYQReBgciuHuagRtZ
VbmeFR4WX/QOhlQIJuYgw2H8IVrmbQo4V4aeTMnOkxYI+DlIaA1UsI7I9q4pbyNRyCvSVLfCGPcB
Iwr+kt4RIsdRxjXms4WEFjUtJO1QTkJSkMKQ2Po+GHLtFXYIi9DdDNfNoe/iiqHCM5Xj26Q5mGRl
9zzzWq3zybixtPfYm0CJZiNfBWqIYVsRNz2JWJZFwEXGjoQpR2BEs7ISMsA0L8vfZ9gfRq5VoMwt
52Obtz9cA9fC+eG6NF00s61yRYm/8ytVhRmhfZzaoKm0AChULf3wJMZE08nYGVO51o33Lmn31FTd
TtTOy+DVR7+Al0RG2tC3hmSoJBJWmYe0765L1JKmGUo8A06KtQRWuQ/yiPhy440kqQrrGwXPqRYG
4AMkm1eGL6b1BHTniusqi4oqvxYTK2LuSbL1c/cH0bYG/gAOpq6NIzAP7qjgNnIiSmOd5zeVOR9R
TzlYrnUYFSRtM+bi5ZhKUgtWSoFj7VoYuRJDtGFb0xu7yuAUV8aWwq7K7e+tMx4MXR0a0t6OA4Nr
oxmx6YfAZGkUuc2Hj4YA/QcADyHfVfEGJO8ts16d9MNIhzlsneAQmMbW7kCwYh/94F8zI33ionkv
6xY2lxXcjcriOnOtGtDiCfynnCP2mCjTS/tu6LopdgfrtAfamRPTzP0BWwhxHDsDDXCnsn0QnYfy
jp729675Xhkno9ku6ZiVzKa5zg2cX2vzFm61OwOtdAYH7B5pSxhk5tGr31FRfSpa8+BPOtakeLdn
eVs0OGMD/KQ0ypliem8ZgGpcJU3h3jiVB3M1Xa0rHD7SAN5Jk6V2IzF3YH8CwNm4GzaYsU7r2FPd
Co8aaZUlU0Fj0M5X1KyuaUc2WnZryjxIo07BGge8bc2R2sFFq70ideWs9aRG4N8wXe1xNw9lWJVz
OPtSRYMQa86evBGWu9ndOGfsUPpYqCZKJPjy14XJD3lVJZmZrggYrzADgRCYj34nh0agpXmYdmzN
WiRCxiMy2Y2ynCpuyR0EFIHftKqk6qd3K9XItdxkcIrvE5L5MfOOtgYhl8xrp3738B9mkMipyQs2
NxzIsuY7Sfv3pndexNw/uQF5AsY1Iob9wACfj0vR79wUpQfe3UKTaszaiKb5dVZON1yloeH2ZmQp
pFx5jiXBED+6Jxf7MyefgpaPdu7fm00elorFZfs0oAfaDJ9UPMv+UbY2wGPfxuDGKYvEcJ6n4b1y
VKgFfBbtByFgveCDJFsBDjDd9pAuKx7LLA87xJK2naIpD1bTDES76j/ymbxlhX8Y2Svk4nZTSXb+
8A7u89FqRexM+cGz61ceGBOaD96+mthRA3kNprj/A367fJWNcOTF9xon6HvRY5XZTexZWdjh/C/F
VeF6G4vaMMGiPzLyObubelAPvHosmP0sYOBQOChs4Hw/wFpP+TiNyyB28PemeUeCWwP/z+mvhVVF
CNJbV0EcihdrnAgwgjuPOAns0eCd3KMlwsOAm7e+hg5o77Ktnqc4GxRBOAJQCYIjQ54lfD7y6U7a
hxEsIAHaLgY/ywEgUjtYg0Ud5C7lp5E+cPs2bVkM6YQ4gxpRya/kSLd8wLNBbSCTD15Bo5q026bz
tlJ6YTm+1Pn8avE8TAWyNOfm9HJDgI2xSSbzHk2keKj9jRCf3iCgv6qw5As7GfVw7ePkl58kK3C4
ovW8d2bnUI2oq8ERtx6CRyfwYr9EBpuiykx+5Mb4VmFr1izFP3kfgIkt3CaewEwtJKhZkFASoEWb
xhh2AfuGPvpVVR8ozo3aUlgZgFQ0OnbRAfTRHvS6Ou6H4paRZmfIGZlYjdUIIxqr2s2CxZ1ZrnLn
hQdB1AptRM78zaSfTsP20h+vpJD3/SRDkWvIcWpjk9pqa3ve64CaD0LLSo/ecXAwres5NHByazUs
yRSk2uiLVeNJR7gLe89F8cZpmpjEeeBgxHeqTSZ4S6U1oMoi/dYMxUNWQvVJG/vUsJ4thYOmeNLN
K/eKgw0d+nxyY0Ue0xYTKc0we3Ik3QW/hz/7FUEjSdZqn3X201RM32G4GrTdCsTnRNGd0fHnMrX7
FcEhPVMpKogO5pxD0qjprXWTAeiU3g6KIr2AzkWIotgTCosw9aVONGXqHR/4yMvai5jhGJFtuQkb
FKZB7g77Ga7eO5R781DpIRSTiHtzgnpIv1P5h93jizlZ/sQwYVIoxaJ6o6CATYati8VT9nOc+zKa
kSfUMPl2Ua8ZGgy114ddjc5+WsNWwDqOzcnJp0joWKP4CfGeSYSSzWE9HE+TyDe62IaVkD3zWGs8
FgDyvnvj2rDjRs475FPiND44oz5BzYKtXD+NRj7eGkYLkOo+J8eS8WRKUT/rGyQtfcgd5OTEXFeV
t2HZK2xs156uEu7ceE2LuoIZmdaHJuXBDYp1x9pNMPiPCk63Y6ETQzQxhfaTA+HWzD4YKb6/UBEd
3ko3uFE10PvOK86wqBKwg2MI5LU5QzcZeXsxAp7bwenO6CKncVEKa0Ag9hDkEOhkATfzzOzWWCQH
bu/y6v1UxgFacETdYeP5FkB829aTsW/XkdXcyPw6xcqW/hboX4g6Av0Jl/HKxM40YoIU5Ztm06Of
QXfbCz5N0d5rE2yJoQ9RnNppX7xWMKAKMKroOUJ/BIddJcxHHIyaGI1BuGqR5srLUoFzRNHHpCbP
Mwr0ml93+Oz9CKUoLOUBBXf8OLIctX17U3DxpBqFj5+/G6zAwobladk9Gf11z6AuL1IHEqHlEVat
Bw2H6QjA3FUR1CDcvFsOTqdW99SaVqJqww2zzEiUMe0yqrtQEaTtFRdXRlrJzdC+F+W0gytLUhF2
BBA1KtLitqEV/ETQoEsZuYdg00tey71vBii2VE7swsla+jBPctzhYFfuvmVjtmUCkgTDSP0NtcwX
h85dUnH2zW8yA33XOzf3t9Spkq43kftCUE1vhpPJI8dJJ+Qyj0rz1vL6V7M331LOXzrk7qHvsAc9
jvTONgMgPG+GbjeglgtF8LVXbbVRJ+lJjh59gG5jtzry3Ad4O2594MKNlK0zBa2WjJnhNLorzOlH
C/rbGuU7qJqHXmWZqyqQ9nPWOAEKCj017FU1z46zHWwcSKMABoRQWSgK/7Npe1ftkRUP1530xpup
GFCQ9nKn/uZXXf5aUAOFlIIpEtoSh420MtqVPyv7JdCQys8M45tHcvLIzMlUoe8VKQe20USgkcy+
hPk401b3T42UX9pMeNMZFdURPdzQjH7M33SI3gVACbdjiJB5AZRw6lnxeso4277/5z8M20JLHXjU
v0iJcNh5Bbaj91o8dMPBFLeFfwnQcabjs9QT6WhuTjWxrSuUSSB+bBJbHCY7R1+kcHh+Y40cBcIe
EJoRZUrYSCCG0e7DnyH7GXUWvHmjr/uWZ95xKTzSIU6hmWuhyF3sm/zWRpyR9iXIwBkcydIcTyji
zq7nOagjjikq2F63HaFq/Gyq1EJqgk4DWm+Wc4dDDxRFVF2+/9lLLXq9vczKGth3YD9R8IJVQUfC
uZyDqOEmuzA3zr3aot3LzBPKojYgc2AO6aoj2KCG3id7KcysgO3SoI+FV7tR6iCSDENxCSZ9po29
9JjTwq/tam6nfT83bh/qqpwSTNH2Ps0L47on4hIo9TRWfzP5vcUKM9VcmY4ryT5zsh1T8wPwY09f
f55zY7dAeDDGxsnrPfNKZa1774lKXuPoVFpxlrvV7SCD7BFAF0ThYJrAKVbqErvxjHC/t9TkMI0Z
vixsIlcKay1ULb9vXQDDuCTvgRi2/UmwDTOVS7bjAm6OfQOXoSp7L5p61WQMp7ugAaZwRCdvfho7
843kZrMpA3lBe+LM110qavRoWZYmM9jB7d1+47qNXpfFiAyrmGjS+qa+gLQ4s+qX8hnpCJ6nVwX8
UM1kCEdpX6F18m6Y/bevv/DPAf2b2bN0eLMnq+PzyThpXgUrskH9PFT7EwESkn5rI3zwgXSnkbtD
rgu3oQCVjNAA1L5duQAiwyUNRBSYl8Uo7m7AvQlz4IxYOEK6oogoQv0rgd+vWtcR6AHXKF0d6zVK
kfs0hEpsvvZPHJ11v+mv0EdYwYXhAqjnjHart1TwcH2kNi7HW4GDG+GEtLbX5q2Oi6RUIIePcRF5
ibtFFwYWZTRWoEt+vDxC9XGF7PTKbcJLgv1naCmeu4g+xdxXej49yBjRtYoDUBtPQ+RCgheFthWa
Rav88etP+RNg/3efckHiEWOAPsbpXunBuGfbH2V8M70NkRWx5NJGewaRtdTyCBSK9sKevH0aqHXf
Vce5aj9qXa/nYN7MDruw6Z67zSLudKNgEhLnHihjNLFxtA+DGRkiMWVSZeqeiPqSQea5QVvKexjz
VJnuOM/7ztIRHWlEp8emQkAJPLSdX0wUoPt0bWFvqBuooekLkfUMgmqp+NFztCRxgBwBbXNjbAuR
gZpvMEB7P4fmDA66DbP+LHFwToP8SwZGzMmhdQ2MqIeS02y+kgk+ffPb15PuTHxyTvHxl4u3EyF2
jfoTOFDyOHQwwaM2qmH+pYV8bpxO9/3l+p7X+MiveviWC25s50o4ID8UWv/oOp+iLpRN31HgshPt
AjtgekX5ApBVlrjAG6H+hsIptexu1ancClsf3WAkk9Dxrmcn1sPsx8oW+gVSBOMKGZ1z3QAoEqcV
SB0t5Wbsqr7bzs6Y7Wo/N68IZ3qFku58yDrmv1C7c8H4gDDWt4K4WVzMgbevjYJ+wtwaJaB5csw7
ryv559dDfWbLWSom9KCdNKgv6L0LPWmymqzYTUOmL4z0mYFeSia4tNdZebp6oKLGhMJ6gkMpu/Np
hALF1y9w7haLZM/3hNOKztb7zNpVLOFwIjMgpX2FJrI7X8j2ziRDS1kEPXj+DEkBvR+q7wDiVjhc
fv3wZyb60uxKSKiQ4wCi97l8UBJ+bW9z9vH1pc898zKBa7TG1MIzaw5CZHWvpoevL3wmjC5Va3Di
FDO1cyAdhQf00g6CzXEFBVSePhqVfSG8nAOEL+VrCuG4UErGXZxGoSep/WJao2Sl1qP25MFt8+qY
Tnm2BzF6Qu8KsAaQJllUYmf8syTJsX8PEgR54qC0q/eTJ4EDmK4q2WzaZrhw+TML7ycW8JcYZLhA
wZk6m/ZGdwBOwNYrP1ijmfb1RzoHEXYWmx0RPJ/t2cS6nlBp7ks09ogLw1TTuUIrfD8QckyLDsi4
FK6PFDWnr+97ZnIsxWwAfaBMOxorZfROwL/gOygSaxC1r525XZGKf/v6PucWzika/DJ6ckgp12TQ
EEKEsENlhJN/yACF/LOrLzY31kw6C1KsnZTcpvI663ei/LOtbSkLkjdpNg9Afe2pDbo9uofD2If+
dCGanxmWpSaIqkTTaqfhB1NO6Q+G/eXgNSq7dsaG/tkXXoqD5CjjTzNl/KDSHCRoZdE1VWOzzozg
xSxRl249cak6cW4WLwVC3L7ntRgBSQVKozqajzOglEBp3OpHEl6yVDk3ZqcF+stUalH0aoH0Kg9z
l2UcDc+0iDsLihilbotLhICzb3K6+y93SW1q1WWmyoNTDyGRt3Xx5OkrAx3/Sj5n/hx3pIoIv0Ci
OBP8lwIiXWPUlIoG9ejCrx4HlQ/71KP59o+WByG/v0vNgCusmcBXSY91f6MISpWXlBdO8elvjhtL
4ZDJt9Qw1XjykodCxOikSxRuaKjcsDd2aQ+SxoW990wZYqkVUhWqAqfzNEbwykvDEuEKZViJuj/S
zYtc8nOzaxGH287M28aucZd8jGyybjwdo7v39Yc48wpLqZDRc5QBiivgfE8OQK5l6EwxSmsZMORA
jLI/G6ilWIgDuHWRzbjLUEcMUL53LSPozPcpuEfR8PH1q5zZDpdiIb2Vz4Pb1c2hF5C1nXcCnQFA
fqR9iSR67gaLZe5ZUy6aqmkQEFFv1QdbjKGmu2C4kBadWXJLyRCqAECGEh5eQD3lgJSM+sJaPpPg
LkVCWDlKYo+4MMUOh5pwAvHs6sbs0Lu/sN2dG5rFeoYoS9szA3fgZW5tm7pI+qqA8AEw2TgF8QvT
6FxK91Ol5JcQyNwxdYCybw7TLei/DVw/P5p2ZY8hYExFHQGTI/iFTerMqvvJsP7lVnM9QGBzNMpD
hu6hEdyO5J3391/P1HOLbrGi4Tk5lnPeVYcSQHygJ3Hoy8LKDomOOyAUL9HUzrzCUgfEyUFnGL0Z
DnP2U9btvWI70AvJ4ZnvvRT6yC1GhVv0uLTOsaFaAoIDBggu9dFh9tPXo3SuBLLU84C6Kcx9ygKa
a0pMAA8BaXhnGQxElSwvIsWbJppBgdzIgJdJj10+6VM1ryvlGxsrG8YL73pmWf5k1P46E8rOAEy+
rQ9q7MK5+fSmC/n7uen8k4/8y5VlPtV+Vzf1oe0BPgO7GHA3YOvC/i19ljzUczRcpFX9/ab4U8Ph
l1s5cgACj3X1YbZV1Huvhnul/Avh5dw8Wyz+Hnrfc+4G1cGfIZePhnFXvubjpUV/Jnj9nB2/PHlf
U2G0DFdHLrXm+rUnN6nxKf3XWbtxjlr717Pt3IxeHHanDEZnllPUB8F46BgPktY4TgFvPV/aPs7N
o8WqN+uiAoysrA918FbNRzt9+KMnX8pwkLI3DF4D2V6OGXLaAK0+cP+DMNeNCmd9yffqzHdYanAE
vXSYn2GAAiABHiAlBES8hx436l7iwjc4d4vloambDVjoAnYDWKPkV/ANuAnYVfuqLmh8nDlaLvU3
AFNhmVfgFfpPmsyb8sld5Rcqwz8X0t9knUvljaHlRQ49PFzbgaWLfG2hTSpJSL6TKHvxN1GaQMT8
6w9+ZiIt7cEAShggeoiJpMBpCOHp/K2eLgnAnxuixVrOoYYVCCgRHOa34cH60X6mz8Gl7seZbc+0
f0/6oX/8r+E3MfzG0d07n+0hiC+dws4Ny2IFp8BhdI7O60Nn0bcW8RqCP6s/G/HF0nW4xVleMpBH
HDtU5e1o3n994b8fEncpqQFAzIidFBdG0Jn9bX904VUszO38eskI48wuCoWZ30e9sdDGRssSw/FZ
zRGoTcUVFi+5s2kChSOxyz/6zdcvc4bf7y51NKrOsHxyGqbsVb+xt+qTfspb465wImWt/Td1sF6+
vtO5YTsF8V/2BIOPeiwm3KhCX+xJPBh35jUA71CAvXAsOvsqp73ulzukgeQgD/L6gA/OjwQyZk7c
8AgkL/E5PdA0Lp04/Zb96e1Oc/qX22Ebs6f6lKrlRpWGttNkG7cLuhcpWZA4U2etWINGgqvA4K1p
rZKBif6qAKtyB4g7h5PanCZfj+3fLyMgcH9/FMgJKmvKrOrQSRnmPg3Bn/j6yn8f3t2lUAZ1JVek
PV0ZDBBwMZ6zRwdNV2D2L22xZ2ok7lJhQpqjS6WLGMDejDoCerD2w/qb/ebdps840H79Hn+f77jB
IhpY1HCG9BTqzRy0tWzg8FFLM3Pn1ob8s1ssFSaCjnummeMWXnBdpXtZAQsqLjnVn3n+pbREk0ty
KuXg+TOIsATfGy+BMdGFJ//7PMpdCktw02uAlBmqw1zs02qIBy4iBpuzcb77evTPfWN/sfhFAFGT
ktTYovIY4HIontdgXOvEEytIlYx5CBT317c6sxSWchKUjXpKGfJzQwHZ+U1dtOI7bUl/TRZcf7Hc
dVc4hg8IxQEDox+GmwYuP1noXqvv8nr4Ln98/fh/v5e7/mIlNyb0B9FwROS/Te11sbZFrF+b+68v
fmYx+4vNXBdpkBYpXkHXK1RxAaTP+vWYhsVbeylfODf8iw3dBmebqgbPP53OxuxodH9WInSXuLz6
RJNtK1wZYGo+J4BiD2C3/yDWumjDgIZg7H89SmeW2hKkB0ZKZcxVr/dW9d1EttypTTY+/dm1lxs7
SzkFORfdpX5v4AReGcBPPv+89r+/6f+TfUDH8CdGUf7Xf+DnN/DXRZHlavHjfz3wBv/7j9Pf/L9/
8/tf/NeheBNc8k+1/Fe//REu/K8bx6/q9bcfEqYKBVbFh5juPmRfq583wCOe/uX/7y//7ePnVR6m
9uM///HGe4aywN1HBsGLf/zrVyc0puVhfv37r9f/1y+Prw3+7umV9a+q/8tffLxKdfpj8582gUqX
6VsOtYMTXGn8+Pkb1/2nQy0PJCmXUnATsSAYh/EC8J8W+afpATQfONT1LRKcwEyS9z9/Z+OCjk1w
IDMh+YIdi/7jf57tt8/zv5/r3xgIvxzwWInnOa3p/40ormN7xHQoMYnnEAJG7ilj+iWRmAy76kU3
6EfI5a4gghKDD/6mI3ul4NxTHvL1L2Pzr/v/er+fMeQv90OjEXcDmslcpnytWU9V20j9yAxIaqrK
/kGJ3vay4tCJgJU3H7ZmnW8LQyYGqfbWMD7xMYO1Szt/ThKa7Y28BiT7SVAg57thXMOQ9qlqu++1
AfmWPB03g2nfctY8kxzcBk7Bjmp6sMpciAJGqvOLeCr714Fb69ZV0FcuEIMg+HUsquKDGd6468yg
Cj1fvfsW/Mhaj9G1XVeQ6R/MNsqH5hmvW8cUhL8QnORuXRv0Pg3ct7kryyi1ZidyZLGBoxmPbAkL
U3uigHvPADjYmQll/jnTEa/QYmiLGjI4ecNWI9VQvR/6J6gT3JATC6DzrUQ4kHHQA4reBod4iN2y
rYuQbNZ+4kDrDpIENRT7auOEyRz7yHetm7GZ0RX3uA4dO3gCEy+eLf2WQxSklpe87Bb76c+pg+lL
LFD8XBeb6GK76Eti58PkjI9FYD9ZDYl030bcm2IncK5qbWDIhxewYJW65Pjze3T87zsHFIxF6juw
1lje2fXKrrVqY3js6w0H+NW3bnT3/euZurC0Ot2EBuBSUWpbPjRklshImtqFC1LB8CglChaWA9oZ
D7CxYLWAgO3YeyLGF1uaHxAb2DjB9EnG6j4zPRk21LuVE/vkgXbisoY+jlZtHhm+HmJegpGbt/QH
uME8hh4GXXUTqDSuoW8qF8IwE/3vkPxbRP51yS0OclhpiCMe5B18Qh3fRqT5fYkHYqQeMTgYc3u1
p4neZPuT9ZN9kt5eXeyb/n7E+p+7+Seyv+kE9hKH2Vi6QWW1sR+GldhWm7xYT08crZtjTcK0uCdX
/o1cZTdpvjabFRdA6q8uaZv/nkr+9REWCZ8coURng773kINWUs4q0dL7sHX5IDm/kM38ZXDBsrJM
G5x9yz5F8uXrlllBoRpUdI/6bUwIJBKrKNtOq2kPoZ/1JY3Ov5mTHrYjk7gEod8FL+P3T8k0UFoZ
DLgfp8rKVlAwRCZl9ihuIz/JE6NutpBV2dFhTnrbxezCuTPzy7Uc7TjnMD60eHZXAQtm5A3INeZq
GMAPAZH0NpgE36ZG/qa0lyeOrp8Hg/q3ooVcjjd67oX05vcM7bS28B6+Y0JPIXBpsDwzCt7OJYy9
+SO1cBStV13Gkq+Xr/XTIuv3ncbD9/DwZWDoYfrLIBFwv7GaVnWPTdGXsajcm0ZoGuK8t7FkeaOy
FMzW0Q29qb0HNBNKO9q780jwMAR9s529ZgSbskS+PXsfqQ0omTkXNCxUmtSDBZnkDn5NXXBj+2DT
5uouA0GZG7bYko48M5P1m3p2V6NKIeQBeQVRiJUBZ4pcdJ82xlq2WcwoVAtI40pASdgPSnv3kFXY
qrLBuQLBim9QsrAgWuvEfQotIXsqbt1GPcCF8BqgIxqmtgT3tlRBorxSIAmlIiwE/NaYbe5U0NtQ
zSv4tqbtVo30AVvZhHI+OtsCgI3IrE8g6G7NB3sPlPqdboc34puPji7vnPwkZj209+T/knZey3Er
2bb9IkQkgIR7BcrTk0UjvSBESYT3Hl9/Btj3RohFBiv6nP2w+0G7lVWoROYyc43pA2WPQp6OVo1P
srAe22xMPdkxccVb9rcYZsAHRQX7doaLDatkbwQN89CjfatI8yVpDDgS0WAwYGQcJoW5HrVm1LvU
i1eLQZ1daBQMVcp4w8Ap7rmlIV1tcJhhb6mMAs9ZphG7DVYL9T6PPS2uL4yMD9ELk6ksDSi7Plxr
nXI3ldV1Y4kf8ZQ+Gx0TSym/i+oraycvtE3amtOF6dvGX8Brr9ATngLm+X309Y4+/km66GnUpl9m
PqP7bOprECGXzWhxySsvs2jT2yGOd1XBSHfcUycI6o3R6cBz1ClbCzW+MDCRX9XVePS1UmztCqxF
0YjnJsieVF8yK0anplZDY28CMqlTBWE5YF+PYJDkM07/gvximNhsg5UfOeeS0dMDmXeNC9qwHSJJ
W/IyfDwzIjEbIjHn4jHet/vs0O+yy2YvdvGZGvkXkeQS0GnOch/rqnGa/BoDrK02qXIiSXub3Q9b
rER22pFYBkPOMHHN+zNv+BeHyIcFT475KM5ErJQsqG3ry2mdrNWdstZuU9dcONVwxdxzJS713U3y
5FAhMLdtaXAMMyJ1cpcOUaE6TWcmyIIscYVrMTMEURG/9m1rEorQQFGGPrmw27Ba2UG3z/34xW/G
eF3qKMZEUKirNi88Zw4yTOXsv0Wc/TRnLQXGEUQ/hS6vJiY864xeSWTb7SZpY2Xb2wFBVdJI5t9G
pb40hjT2pp43bJDX0NReerW96GT6mDXpsQjDQ25Yq0jDsjuzO28MiCDzekjoexuWp4+KtXJs2HCB
09zFEnNpa1DxLizt9hEkwEUaNPMm0Qz/Z6OGD040/TBT0R31Vr8vRvkr1UJgG2QLRXvJPlirevoE
2Chn3JVI2p8cdQWhKfXEEGOPoIEKKlp6lX00165IhdjlkXYfBYxNRPBidk7Ryq0jqueJIVItsV0/
7i/zcNzOo8NUdNbdmD0zXDnknh4eB/XNY4fdpicZzmVWNr4sQEFRzbEfavCzN+rsb3phPTIp1bii
Ki5VrTw0WbYZEuY8/UaxGYE3t/B75s1gIfFqZXPJCT/s0HtzSZrAIMpCzz19GACYxONdrsk7WUxg
7NLwHr60tQ4y5SEzFMwGY+rISrFT4PV4TV+KW+ZZ6g0j7rMbWBOD7iImCYjz42zUzYpDd2MFC00u
k89hhRmlLTdlCeMtZdx9l8Medk1qYW5FuLYD0AN2UM2Zmgxl+zI3DOolgtHf1ka61YZWdRsa9mus
FW+pXb4Ey+VSZel9nNbmXTcX7X7C5wqhZfRQxZxKsa8+9aUFfitLVDdpmHdWyPY3Agk/iATKcG4X
KIHLvJ/uVU12rZWNvfn+lf1Y+3m/9h2Cf8E/mmXwDn08iiBQpIEKnI85ZYAcNmROEbglBOtY3Id5
wKyCembFk1b5f5Z0JHm0o5MqfIo0irQTMDCs6JE5XA+VtouSfj9szA0n4Jnc9r39/vFw4IjVTDJq
zlnNOdVGQdRCeZ4owaPcBrvhZ/eYPUZX4jbaz+sR43KN8aDinIDmi2P3w6Lvk0P/JPCIO5EZVH7w
2Kz9LfyjbbJ1vG5jbM0NM/U78d+VwN6D6/dqBaUMwjeiq4+/YWu2UD6nTD82IrgLNLFLayYriXB6
+WJOf1qzeM2AhoNQ/n7vnF5jZDFAmFWHOFua6qdChWI0Y9I1kX6EIfWcAw4Ff+TkFQknHAgFvl5Q
XmnOOSOpT493WZZ7zZEUaKSwTtu084ymBySSekxsr1/ZB4qXG3zpN+1aBVOCJc65XaS9O1P+u43e
8zXd0qkbqQ5XzUmQL+YuNRrb0OB3APiQyVupFjoYPWgHWa1sxnLxVu1Kf61OnOxlMh0KzfcoPkVu
2YxPvTVtbWDlhtOBpslCzxzVTdnZXp0vkO5Uv9SplXitlUhoRkx26BgxlUN48Idopzvw90Ra+lsz
pIrQd00FhMfhzOrTCZCDNq/TortNg2KvYKfrQ6Ej31tTd6DxpYJ4475YG4r2AmqtoGuTF8UdBKNd
UvQZOyRUVjJzgnXXJS2ooihx8wSOvJXKH2Pbb/LIvwDGtkV99ghxjXG9vMuvfSvdOxQ3HDXbwZC9
ykCCEcYHD6quqAzqG0+pnsPV7bKdIXsm8lv5EJpQXZxOj4lE22ua+OAVi/BXlZJ0R3m87dskP4DR
pM7VgmSgUnGVDqpXl7ZEEU81pW2c9qIU067sjHwXlkF/VWklcR0Kd08ttXxXNwS8gqoQ7lX175Bq
0z4GGTOCn8MHsoEPPFueJornLDbrzZzQ3LeZefdyQC1eocth6zT27Wxp0p3bqgfLUXtNo7oG3FbP
Fn70DBUBLqsS8fT1sd4uwzlA17rfcWg1912VP0GaQFNhRWwMA8eDWsKHmn3xN5snZv9bCNBWdZ1x
qbla2DmrsfCnQ1eSTmRg9+Ip+1lJTGa1VgXuNW+E4hiXre9vtdB8CMgtbs1Av8hNAQxCBgQSbA2l
7QAadWq0QhtR7EpLCf/gi90DOWjarRzswltsH9yyKx613Lwf61bz1EE0j5wZ2R5BSwzEZZDbssN6
yC9eoVLO66ihkjXkA3GiP7zkAYTPKTavY2n+Ksu8OuSR6fNfD71XqPmvTrWPUxJZ23qMf0mKhUOb
pl4YBS9aHQm3gmIWjYBUkmm4JMG9x/Q6fXDglNxMo3/FzDfQ5YXoIyGCzcseVr1O2iAiFufwUW8E
RI8ZvF3oX/aykJzZwUHv8xdjNCAxxdz3mqZfZZLfuzKvDIl+ptGW6G7mZSu7qPda0ewW9ZHWReWN
1jl7rLd3QlA3chaAmmFQG6rMX8qUPUApVD2zAt+taTdjg6S2TQc3LfV96pMTJM1bD3lEVVoUpBF4
BSmry7wp95V/EPI6LOnMK7Dzsh5wRCfAoSAILMdshAyblXujsgHNOY1ALQjVVHSydIUM51XUwGr8
/oD+2DX6f1UX0+Y8k7aUFAU/XgwymGdNmDnHFlCatCcw1pyNUJ3HqH3uzmpZ3lV0n05Jagj/v850
EksYOeVH0LDasV2pG/8w/umMVbhJPO03Ymq3ukFnFHSusjpXwT7NOpbTmVKqUG1K90KcKjDg2Caa
1tjqUSgGSY2qULjmFvz+WZ6ogv7zMO2lLyAtQ7Xl6dC96rcZgkRTpYqmb/rb5hrkTOZBhV0nR91D
rlytmzNrnhZV+WKmEIZOkwKnBZ7rx98v7QlJzYabzi/SXT68aZ22RzBwpvJzGgKernKStAUkHgo3
PIKwiXOyjrZGYG+sZgLxeFW094x5nFlw+QtP9okpVA0beJPETTvt8PdDGStCn9Uj/HTEGNCMwc3Z
bm6oOzWuzyTBXz7DfxbTPj5DanaqYvuqemwAPdFXnrZ5JC5FbJ/Jfb9cx9ApLRKW2J+ikr4Wg9NH
oXqctB+NXrq+DuJFOdfvf89mT58dPBnLkoaj2s4pTaPsujhpSNqO9gB7rJ2sV5O00sXWpz/AQkeC
RKWmmsaJnoPPuJ+8IUTbxMkENynDSGUy8gtCyFUlMfHVJ89CYuhWQ3Hw50qsaXh0ZyS3n0LwZXsR
qumOkDr9gdMixGh2SYHGdz6KAwz33hXr7q+9Cn6aeIwrB52M9ELs7DMx8RehqUlSo3IY0Awhr/n4
qweWXsBos+djXDecOmndrqoyfhgMI3P9RdZudSUXZHzVFsmZDffF0paqqhZ5BzmOOI0VI9lPMi0m
LvBtTXHH3heXclNvz870fXHqWew022G/6dan6DuuYb2neqoe59ovD/Y8FKvagi9gJN1liSOE1+Vp
6A2OCNeNlrUrJTYeh2AihQ7lZWt2/Ab2ubmNL14CS6WPRSNIClOelt4TkXa+JngJEuVShUTiEG2c
+WXfZ0BO3gDWoHRGzQdL4VMHrkjORjFqyXIOC/DHB+M23Yc/TG/eBVvAD57w7KtxpVF6Cq7gTmPP
+VZi1bUXq3gthHvOoearrywp+xuLINdRT2kiM/chzP1+Ppb1S+gDCYMNPitnLoJPjT1eIkvSztA0
bh7DOc15ptjW8Eco5mNg69dhHvUrq6iXVxoM9LCwSJIQ9wVQVoycWOmb7ZTdmUP7q/vPwnOKi08A
QtJOs0wGZozAmG2Uc3fTunGjdd94ijfeJZcg2jbTzliKOecWXSKU0x/730VPTu8E4NFg1u+L1nsY
t1cAYT3fzVbRyjmeueC/uJYIHzSO8CWeEKezCrMqEn9IzOkYRhkI+iF9aBx8RqIczpewqtw1VDoI
QQzkRw03jZiZwOn1eR06/jWNxze2gr+hdvZkKOWZzucXgdyHj7Zc4f9UFOoaxzlLsabjMI2UGetV
MTxr5T7tLQ/y8vfP4cu1VLqEJPa0kk/rqU6lYweaT9OxLcYL25I3dJ0u4866GlT/jYzhnAT6i/Wo
TxuIJ0AEWkKeBKlhoTLyNfQT4YcKRtw0j4DDqRqX7c+UFv1KNNa5efIvfmngbVLyG5PPa6eKhyBV
67HMtek4i8Be4RGQe2amNBujDA6JBPnzXz9RmxvB4MiS/O/p/KrSzXlD72g6EvVfxE28oZaArF+Z
rFU+Jq9DKucze/mLOwhxC+8oiAwOy9O5eWFoVRuEysgd1OLZ1u6GzXIHnVUJf3EHfVhn+fN/9mXq
FLkVUhk/+halGOqbjxH2cEYNn2d5TYsfKZWE/fdP81P9kNeTJ7nsTE3atHeXDfXPorOtYOaCe9cR
b4v1tDa96m+0zfaYIr+eW+urywYLZKGL5Uan7rM86H/WcibUd21p4CVJlLwKQwNC4RjXXhXDZPND
dZub4bZUxSMJNL7ao7yK/fbNzyK5VjkXSEDjVxjQwTpIcTNG9OgF4Aw2Izyr1RypySaX3TFqYBvU
xTyu/LG7bonwL3q83Z61qJFnXu6vdr6u2UJi/ahxe568bNh3zYEaG+LIxl/TrXlKa3G05ixwYzN4
/l/8UETD0kYuxT+nQiarF1gDVZo45jUGxkWQ/tXzACyRbIyDbfVIPy3nDwKATW5K3CAm3DRqy3g8
8ym+uKBthE2qsWQbS/L28SdkHlPNcfkRx8mGgZHE5o0aNMFFrM6hTfLfhjgwOALnH/ovop+7TTP2
qhfTzXBHRwc7ZedViXFJGd6Vmm+fu9m/eoUsU9CjQ7BDOnSyw4ZIx3InMeZjswaUucpX0c/MG34A
DHpBWL1SVvNwpmz71U1u/7Pkqfi5zrMhgEU5HweCpWJcLYM0vxmutuE5BR4Q/9dzI2vvo+Yn9/iH
JU/2XVgIGzNMaz6CAu5uAzaMi7sL0ra2f5Zl96yNIWhp5F8bO9U3tWiUa6vEd6sqlb+diFUoxKPp
ofr5QdX5MJXTVVEPg1trfbEye/1Wsatmpczm4MFEfdBl8DNn67l0BHQX9vxjXLXHKVbWYzSLldFj
36TpuYXDSnqHLc25BPfr35TITyPzceTpFHCt+QF8THU+Tupu6p9HBATfb+r3v+HkefL+8k4tXRQM
PE46yFaIpyOuVeMxKzFh6RKAyV2DSUQwTviEz+3OMrpuHcEtRhXR9RuZ6I/zDH3ajulehhadtLw2
HTdosL8QsXNZWWHlzf0grnSz+4UqdZMPebOfx7DcKFNkuRxNvafn2plD4vRRyeV4QAqCMAnhJAXp
j2/nXFsBaop4PFZR4flYUYXq2crNEiT++7BO1zgJIjOAx0UxpuMRO9HHWVLhntW9Qm26bGoXn5lN
Uo3kzM+Bk3iV0S7WMmfGQ5cr6dMn0GwH3RrXFu5HH7+loLOg2r0yHH09upnRMKrg5HWzXNlTvC5I
1r/fHjy3LxakN+JIliSkOt0fhdZ34Da14djY2lXbI//QQ8Vxs47+7kCCttZL67Vs9IhPQVNAsxL7
EELDXRW5gOJBGnLw/Q4AwqQ8gptUr2Xt01jGbmUjs2JjRNWt0WsC/4BA307+PDyMwFM9daHOdxbu
0WOlesK2Um+o/Os8AnxbOVGJB0eVX9V1jZ+IH9he5DhUSwPsRQaTW7V08P/Qwn3cYZk1mL+5Mm4Q
40gvxPdqXVaKdV0arQoqnkdGE7p3Ezvdd9n41FF7cZXGfqx08FKOAQW4l1mOpZj61JroUs0EBLg6
Z89E0U86pkKQypUMssSAeSkOSqnWC9yo4re2KaZdrvvKvrSTFxl39F+t6qbUtQz3PUF2WdW/RB38
MYxoY0z9A06/JqTkTDs4hv46LNYRRp09aPM8u1PaclJpYBl03VkwyE+in8qXIqdA5JglvoYi/cu8
3kHR1R+mzv+jdppXqGfTqq/TbTsATvYVuGRJz1ZVaP14EV3+jTMm9iqyxrehLn9gEre2Wh+PlXB6
ICExETWYPw3pY0alKJdzM3F9me3VKCjAzvbwQx+ITOqkvAwKAWa7DHtv0KnMthmM/CRsV1ODAWFh
aAeZzFQWjD+5I36okR4tSoRyZzpZtBF5+Nwa6nXadPU+bnEEaZ3pSnbRi8/nyocYOHeNUwP+cfs2
x5lCQaOD+UbrRoFl7OMCzDL+m5nh4TSy722EtdYE1mNS5BvIpb/fvxGnQQBHgINCjx63vaR3pyF4
BKI+rEK7PwadGaD1xRhqWphBMvnz/UJfnGcEOzZmGujLDe20+tO02AQO7dwftfDQJyE0/3M0gxPe
IyEM38XRdc5Kw9HJVE8CmoEqsNo4entsq272NMn89JCZV6EPuQTrL/pritK/TsvPas1+tLbolOCE
IQe31dRiIw26+yNtOTeIkuE2ZYt6RjGN/90c3PIxKcBxpAOmpPRnvLdx/wmdx2B08hQXpfcoQ98Q
pntgN9amS/C3CQ/ambrQaRV7WQ6nFiIpEMLOpya40RqNj9C2OcLUusikWXhW19/0upm4Ta3c9QMJ
fBiVZw72T83oZdlFUrskCRqO1cvJ/8+3TCzgRFpgNyQj5la9bLZLw6P3Zo9rZOuszspNl8G0jzfJ
x/VOKgFNzbGiSaM55rb5ygDMj7gCVk9E62WharnRWJpXaj30q1JV23ViRa+tShU6iMv+wrcK7ld7
aA+lqbYrKwbb348yfCx6Ha++ePgVGdY5Bpj6DrM6+ciqKnhCtsmYKnfdx0c0QQ0X1ZTXRyceuu2o
E2jUaYhcUxaXRhULfC4lbalifJGdFW8ak0TIrlodVuDiydbVbiyHyZX2+EjEU7lKNf6KHCW5aS1t
0xgD0j+RDKuWqpsAHOHNYfdWhPSwh8S/t8YeGo5hPhlVcJUv37OsbAODM7M8kI1gJOHPb4U/0ukO
YewKtTMeyzyK8UGT/S5IykezGww3NRkMsLTojYnVHCVvVD8qY1CBuwsODJmY26ZJ33Q/L1fCB/ww
9xiF4NfQDfaPvhrkVdtMe6wefRzCxjt9mi4URF/ruQsiIjUVSy3f7FfpomYdM5VozPdhDs8auUkO
X6+LRx5E+VwH+T7E0BTUbPCLisWtnyQPdW5c2P38ZrAR3aqTb0KTiTdVIR5esYaLSflMd/paxAx1
TbY4mohtff+G97NwiRCenXKk+R0NN2mAY04VoumUvqm5sh5NVy2aF71ngkE4fra14zpaa04weaNj
gZ4p+249KaO6HvySlrFu/klK5TnCotyVWaZzvLYRSIw6WWfaYv5E/uPG5XgT69yB3GtebkKtj7op
xv8rs/exjfrJwDQPQuratGuF584cVx4Qs0VVZruxZawGJDDuXNaoCqph3lQ4hLrqvHxgHvjoDDH+
Cv42SJIROFEVHzrY5r9FI8Re0wh7vz/uP4nNef91SR+GFsNyAJ1WvHV9lP6sdyU9T8TJLt4MG3Nv
rJ1tsRlez739S5h48ibxKqAyp7SuUYc9CZZjRHGi5J9jvPcP6q7eGVucJc+rpj5Hj4bO4S3wnWcs
yDitadOTb7CITMv3o1vz2IVbHBVca6uBMT7byFje/9Nv9c9q1sksbhJqQ4k4pOQI7VfOi+nhCYEe
7X05vfCU1Tnd0qcEePnR/l3x5DmWPTbgXZyXlMeGpyXrDj0QIbm/kqt+3R0zDEYTNzuT6Xz14/27
6PLQ/7kptNgGsYrMnj5YsNN37cUieWu350pWn8pjp1/u5LjNu8jWOosvZ18h0N7Mu2X8AafFrXL2
NvrU2/vPWuxJ1HVC/3T7Gdlol13NRnEWI9XVfEwO+FBFR8RR/drwaq/bge5iivvHmdfOOS1kLSvT
jEeTxdSaxbjHx6cZhmUYKHNdHiOhK6tUj3/itIoLrFk+ILN/iceG6jyFphUDaUistPBFFRmumFkR
M2CGu0ZmQtFpswTlbzff9XXxoCvzvHZQE1GjUxC7YhKT+j18BW3YRz5e7qOBb2awH3N5VCwU7/WU
uXPkW7teGx9MNVG2cVv/lhR0mNKQl5jQPGqdfz0p09+0or5dFLhiRRa5RvgoA64ILXZuywk97tyH
b6aWPE7OfNvm2jVTC5ejEr84Sf/UjvJai6x7pKk3eDS8DA5iUwwj/0RTsbEU80bGpuWWvrzy61jf
hWGeb8Lev5PSvB866OAgitzCkS+Mcu9yBfuyum7dVpTId6ynIBwhFJj3pTrvEYu/meb0VFYtJoF2
dClzO15bCUg5tQsGvuv8Fkf+dhwJbAv0hvqgPjDsd9XNzfU04cmJYbRqpr8mPFcRNV30DRMe+vga
1cXv0Yx2ccT0VZPFWyzZhDdr2h+7DMy1PeCf1Ko4vhQhMLmx1EevLfXbIkxNfGMY2KvHhlGvnjAh
cbj1muK6G3LcPZdPbTeICESuP6ax9qf2Q4Deo3IjRflmNYFJd0y5SYc24WdszHWqqiTfeFgxwHcR
tswUxFa9njSChKmVW4omhM9qiiM2reX1lJk/8gkLQKcZ7uoRD+TIz90+639q/NE6kRj62anxGI/G
PZ/wSe/5i4k9e2y056tcyjvRV3yFeHptnVJZFUw1ovRSkRfjFrapsyBdVVB5HnpLweoYzw0oBIV2
hQCjckvFelJHB7D7qFZeC0efPv28+GwrT6POQKRd4A806DirUDVNMdcMMXxJQY+lXKiebxYTlgFm
uM8cPKTL2nLWhY2CLWqzv7qBsm2UWrDOuW822N4thvO4dEmtTjYm6njXqmzrd2+OF05uxp7Rp/VB
jtq58fkvXmPD1DhAiJFwYjitU8Rlg9uJ1lRH2YaOa4j5l3SybeTY2xhzjXOX9efkjMsMIRRSISQU
n+7PXrUH22I+4Tj7clfUqLPV/DISWw0fs7orHirpb/zeB65V3+sNNrtVktwMUfWkG839mRPsi1vP
Qjwr+JcjVD7UxwMMUX6otnhfHKchWte64qk1Jtqata8Vn2GAcrElDV1klG7XaG6ZH3IZr+ay+PX9
5/jyB/jnkZzcSn7ZDDMTTNVRTxJgJOnzJMjEKY0zUnWONPfFDfjh8Z/cTPNYTn1k1dWxnJ5T/IYM
vHa7JF+hrGU4djfUckPLf/P9F/ykSuOm+LDqsin+uXcrXLPUKK+qY1KUt9WcHCel+2V0yd6QPwNJ
46FI8ALHle96jjtsxLHcEXq6lm3+s5Tqz0i1nizbOcNZO/fYT66vXs/jzhZ8KOyLvKBk+Nnhjd1m
+pks/MsdT8Zoa8KgDXOankZdFNqGlVdHLNx3k2JdhLNx9/0Dfi/RnsRvBokdfc1FA/Fp3rLtC5HY
Q1LRwRjWzM3O+yHcLR5Vd2QuK/VJP3THYjXt/OtixSBj7MrWNfbff4ivtta/n2F53v/8yGVPeFKo
cXVk7o+syNz7tl24SuIcQkdsFtqLJ7ruTorqzPvzubJrGMQgiyxQp6t2GiqHqoLMSJjlsRbOUymb
TWLFr6pmUObqLS73yPv+i34uZH1Y7zRYTmF4U9RzCM0bhIAEP39E3e4dHQrG9wt9ldmYGuckMyHs
G+rIHx9p7PQqVz9bVG90r3aGndGIK6ONKffSMsIcu5eBO6EixVgdM41llDhcff8ZPrU5eHe5HWzI
BAYCVvs0uzKtoeoxkS2PyVwzbYSFvIZY3gjETW8LjqloWOGo7uFRfGdNw35Q6utO7d7SubyY+snr
AiRm9XA9USKmyzfsZZBsSrPbR6AZp0nZFJG8CWtrnU750/cf/Yt9QYuamRNCfrRZp9LbASsTjfum
PKZhtxLL2y3S7eiUl3xGXJHPdBG/2BUfVjs5xfvOUNMsYldMirMO1WeOtU0h/nz/lb44s2g2mYw6
Q6jQP2WFBcJh5sZath6ueQkWZAXJIMbVHZ6Z/6eVTjd5VVRhYVQk1QEY4Cb94zAo1lHtr4z0zEpf
1e+WGUnSFwetIAXLj7s81BTcUIa5ONYTs8ehZB60XIBHa38sKWsk2wjm1DApKwjh6KuqXZzErijO
Gah88WyROaE7MjlDOMhOrkanGsLAGp2U17rYxlXj6d1T1Mz7qTlzUH6xUxBPOAZHtS2WSeyP3zf3
1RYX0gUX07eXud6sQW25A6H3978g5wR/0cdbAekyoAYGvultUUj4uBC2z8NQwItGgcmwg96o2Ij2
xboTh0jLN2oNI6MOstemR5qZGtRwokInZ1Sy+rKglpbls+221XBvZaFwrdm2d3R9+AkUZmCmrEVZ
Yv0eu8Lf5P4sf+CC+VtmAN0Sk4GLPs7tbR+Ouje1eAVHRukpSbiiWn3Q+u4mq0XiWUlor+zICt0S
WMYmGhocyGWP2fF8nYR0bHURPY5YaQZy3kWKRr0yNh6SqR5dqm37mdOKzgUTgJklf2pDFsAA5tU2
k7Z3jZHp69GHn4ozcc/kSDs/GFqS7UsFTFRrVtjLKy3D6pTsPbwrgt8MElQMWpJw3SwltDkMHK/I
hnt9FulebWNkEnK4IQ0EFtnlI22u7qBlxuWAywxEu3mDifpdH1qXoxyfVdW/ln1Vr2sTV9fK0UoP
erfEZWg2Nlok/lJHwrd5Zg4l2OAZqdNEoP3D/vwZluJ+LIJ526Zh4tmDf2Pp/oVjXsbaZUXWFzVe
325pnU27qGx+ouyN8M0c7+j3/QDe+Pr9Lvp8iJrCNIgrFgkxkuflz/+51YPYqnSnc5KjU98tKZoh
sNjqf8EJIHWu198vRh/o05blKmeQQC7DxEirT5aTuclsQ9wWRzHMWEg2M8UnQ/sZ+NOFJjIw2OCe
m2l6CMf0MlaBfCXqL/BiE1Obza/Wch6xY048Jo7WTpY9zKbTclIEsxcpQ+ZmUXE3FfVL3ulcnX6F
NZMKYafPRpWab3Hr18Ml8xPRjZH1Mabm7S+TlG2lJcgh+qJxO18yh68j2VZjIpoYC1YFP9D3MEAa
0e/3GVQAmuh7I0AGvdHdanF4l030vFr7TQuGh6ybKZW2Q3qRYmG8Ki3RuEbX/pqn6kK363DL32x5
IjRfK52RmcGYmf8c+/uEy/kyLytYgmbioLeoSEodzfIcQws8qShvfl+C83HsGyqKbgoxy6MFtceI
wjz0/WR7ThV3K+gtD0yFIb3wK3q9FWNLXOs4Ik/za+hn+9A3d6GR39QDCOVAs7Md7J9prably6CE
tldhlrkyS3kR2vGOlwvnXep4bpPh6CvEghIqwoOoGHmTzeBfFlL5pYQS40W9UjbT6HgCod+mKyaK
FwHTWMwTCxQibKZxhp1Q+hC8wcBE67IY/ppGwGQzDvBtipC/7eNr/svI7VQcU7TuvmrQbok2erVi
vaC37v/IAQO7jqhB/zDysBl0wOzMbvxte+uuSoXutXPa7LTEyNZJ5jz65ozMJ1GfIzHhozby0XVd
sfdpUN5MXZjt+77oPF9Tj4boI0xveLB2rf8cGsvk8k1vjbENV/1UwZZ04B5hW3ZTMXOwwVUxWMUO
lt+Lpg3r86EPGd2Cc5+UibajT2Z7yNP+Mve1zoywWneRSC/yQW1dqek/rL6iCR0jGJitANe9yh5c
2cWWa8/WdRSX3YrBvfvZnHIGFDXbawzKaH2T7MwUl768vA1aCtNZ8SwtbDO0un7GNvKHaS6uCshK
EcT1l8IPf49Z91jIgnnqAexCVQ206CvL3sVtyrh3WWaeXkWHScdd26F9A3uQ7edEKeLqUMRumju3
cT1fl3mPH2P2gDp5LesYjQ/mQxaOPd7oJ7MbG+WNpXAr9PQoFEVxfRHvw8isPF1izjk0VKFQ1SZh
5XsOmeioyYcpZOS6VnJ7U2Hq6zLpva0L+3cwBbsGzZroG5X57/o6TOxraRAxiJwelqPzbmUym2/7
AQ6gxGQclc1u7M1iXxl2yBU2jm6HiIwWWb/h9/4701vJGtC8dprgTa+YvTvm4ndmLLKn/udIwoWm
IUn9TSNLKjhKe+tIjOLaojU2dRhNq8Gwm6vCzANv/B/Szms3cizbtl9EgN680oSRV4b8C6GUMum9
59efwbrALSkiIPbp89IFtKqwg+Q2a881zYzPsqJ6Woiar9UHGiqVf5mAghNpgZoSOBSDrCRS95nh
f1pDGuC7zmvoy0R1C5/SuSFjegjGq7YR6ou+Md7AEK8ULfAUP7yizH/VauKkkyRrMgA2hfN6DjUv
Haf9SCDzdeILKmKS6TUSpn0qJPeCyJpS5jB1pXHSdtaQccLMjbzFp0TYGnGwQ3ZuOcRmeuQ93wVW
6dFE/GMAmqHNuBR7bfTShbGQKrVEhd/ELzoC/O1glIKTTsO9HtTUFi1E2ix+8rGIsDO6PLu6rVOv
ECGHha2SPkfLMV0rm3m0LqQOLQhC1hnLJ4WkZLx5gon9SlHfcit/1Hj6opkpA2Rha81sKLmg5BvC
meW/gWJmbqJWkgsifVlq1mtG784uZyGEU9bfdzESQYVO2VbVu9scE4z3ApmEQ0Ss5FIvGG7qCz1h
0FZ/Tyz3nywsS1uNhgOgx75Ps8LVstByJnmAXGNNjYPRQ+pEafDKngXKhzuFXUqBTIIcElbJCvah
CrlGTqUrE4mlF835c99ZrLgq09yoXZgkNX2M0mI2Tb188IXypjLAdYWMwaSmvCgUo3IwN7moxvRB
qVGzlV3IfrdosnyzvFOa6bfYqJ+ilAnOlMW9q3Ii2gmQP6EQwaM1k1nu+73kIv+2+Lb0oOGmFOzz
gKSWCj0+i/TfJlHb2aT5nm/hFCuJs0LGQKh7cm0qXiqjoEblm7lZUl+kM/oMw+heCNErmBld5Ap1
9WaNurTRzOxOTRrfzYuIpR/Xd62ubQMt200kx5oK21fSFjJsljb2sq6GLSMbz74k74IZNxupuJ6G
5qWJ/MGJ9XatDfhP/Mb3avd76XDUlh9YsGKoNMWDEqIJ9JtNWkIcIl2S2aFelq1xHafRfRdlBxxm
nJ7ce1oLW6liFoBmb+YKnh6eUWOxzUydn/vBXu0k0fwrj8FFDUW9hVO0dvdZboWnPxoGCXoOKNXH
Iqmqy+iIVlVBG0z4AGiUfquvlhOh5O7tWneYditQ0bnGm4FTooZQExG/ah1XWAl7Rq9xhYz70Itj
CIUB7SGl2Ugprn2977UKuy32G8wTe/FdGkPyQOTG4SKz/bncO0Ojobhc6Mlc0iWsFo9+SwolCGy/
TIGM8BC0jY/yAUKQk1z3VH02VtSSZisXZMySMKs8/Dz4KVllKWxhjMBFEkFXjsYukA3XJK5z3ZNU
2wp+B4qBEvhezbjjmr8Cf9j8PN7Z29jXAY/mZ24KcoAKL31Ixtup/23p7QU5V57AFkFnHlMAduFg
xpltWqmqT++b30v45e9fSvjeJ1czESjhA1hqCBW4G43OXDcrw5z/ml+uCssF+8s4UxckFdZjCTxS
3dYjuMLqq5jc+Zq2STtaTH1Cyyj8NCpt8rKQGw8eT5OMmVVWWZeQU+x0xBNQbFYQrHOPb8hINRc6
lKIec1+wHPTnhlLkAYkyDlOTm5HzbnX92nX73G0bWqmiYSiFxvK4m6DBWkxNRUsepCH32nnaK11K
W4rsV0gz6b0Mg2OKn8W0X8GEzuAnOjCCIal47i1jq9/f+1zOidUWUvKgTaJql4Q1lSzrKp62GSVn
PfbPcZbgCBLudanaJxEaPbl/TsVyBQE7t6IMSPSGCEponbR2hglDEF0uQPcNqbSFUvTGUgI04uqL
wVYavnWqvLaDLM/2ff+EbYZ5Dl5eYGInuxnHWNartJ4fpKn2pBavlz5ypUB0g6p/m5XkVYrxihuH
q7H1rzCvfJ+t/D6YNSg73dr8X3Cbk99CGb0gpQqs9qN1pku9YM3SED/4frEPtJ5LyZhdD8PgFbVG
qVV8wEylcAh3QqHYRve6ssGceReAPToCeWz9aM0f4Up+NrSCEQzJQ7jv3cnL3eDCyojzHh3Txob0
MX1c0xSc3tb1byMup9uXFZ8GYgsNsE84vdp9s9X3rRfu/gMyzD9e6kevVpWBH0wT1amIl9D3gfJA
kepkYm1pU3Aws/HeqJNfWW/cDKWxt/Dqta00hSqrvpNACr0RaTDIdLXVO9+rW+sihbClNbjJVvLl
qERvY1KmtuD7H9iHOeFQXuha/hlBFwNRxzknM7JN3DUhzPRil6tI09Tur5wkf5NICRwr9O8aeb6C
a77PhMpLNeW2lTDyQiurXSr90HuTXt9XcvGakeXjhqb5Bqvv0IvNViXhxK4AGHNJe856cxu22Nn0
cnJblP3fZGiu6znd9Ub0VnENtqF4hrh/YKmTCdGwqQsQUAFXxg1WHYdmoohS83wnzw3/9xj9wlJv
ts1R4FZkhHcjjDK7E8zbQe0Wi5v89yhTueLCVtpDXP+1cst3Wux3AflUUE9ML+cBmxkfX74qqx4E
Obsv4+5FS7t7S86e+zH7NSpYtOE0s8uS8Capm888Md9UIXutIkkAtC3MezPNDpjSaG6fp6kXVCN9
7Ymb2cC1ooigXFR6/klr/IEuSrXTUq0AXQlv1NB6q6XmMEr9Xysskce/jJH2XuuJ5hQFrOS5UAan
mhtxk1nZRquwj5rTq3lS6hdVxv2XmG8OcjO6FENh33VhivliqjmEXzU7RSA1NqJ3MVjydFmgRtj4
gslNJal9T7DCjzzBeq1GlWJHWXYjCsBCUAZQtJnSSzRENfeqWMUNzYwdw4f8Uarp3yQWDpSRkwNm
3dlTEN8QO/c2z/HVIMYzr5iAtRDxCw6ZN1z+Ppo22evjeK20Bhw8S4r3AJjvKODNjRhjWTqFmARp
/qNq1jtVGeiBDsVfWYle0rCt2DfqcRMZ82UhUZ4GsvIi61wce01INoqg3YZWcBNPAIuDflvL1kdu
klkUtaZsUzZ/jqlqrRx45xa/Aj8Nif9ij3EsqEgn/CWCNvp38f+HTLgz2yo4IfJulBS0wI7HiRqs
gXI41dD7Fn0jEpmd5Q0byStu18SU5x6JjZNOxGJjeELr7jJK5kgIY3bQhbeFAmLT7NtVM6szGzWn
pAwTXoULLx+rJ1OxYVbnlnVA/EvsExf3NfXTGVaYIeI4AykaMvbpx6lF+LiofcKHdjNvZK/a1s9A
KosHr7pZSGGRG1/jkrNyAp2+P0M28IHBWZkKiE/2fZtOMOZry9a3DrU8klaTQYVKp2YjNzIXmbw/
qGlFledHN6GMvLsSy9s4wLPMGFvTayRwfLEE8VapXNIoV3bqIlarcDzMlyXx8289/amLGQZdY21x
wT0pVrRc76OqmK2DoONHkcRULCoBCZB5WIk5hLAFzzloATwtsTbNtTd1Wixi0y3LuAhwmCknjhxB
bVWmAKJ6aIXkKqnm0dFb89UU+hBoNsV0Kn9vCFQnuDkjNmc1Ku90eCx7dRwEdASvZKAcfahRK5tJ
ayvjEPr96ySVG4ltbMS0R6EdZWYZCtEF2mjai3x8+PnFgxid1EkQbv4f4wb/iJMFnSUKLmqprx1U
OY5dJu9TokC2ytOixAE3uJWM8KpI48u8GXe+FKU3Qqz2N9GsNuCns4WHp6E6as1FJhsJ4kzqejGD
TO244QQxFhDVz28Gyn6X7OjdNOhPBB2ZbimLl3mEEVs6D1hPZZfwJX6Zc6LD2LdoCAvBviKQu40l
zOJV5c1S/I+xKr1S7mW81GWn1eXKFTlvHDQ5gjtVYm+XipLtrDEmIkcBR4G199nSvnIlaMpuU0+Q
mkT/LcoAvHt5+jUmwFeCr9+URnmRLdhnYwZ/VByVwUkDyYvFMrOb2HyXaGfZiFwUG21e46CpUexZ
N57QFz3iRHFrcaFx47xpHbEyX/ys9RqBSo8iGC/JbeAvzXat150gqjZzKaePYxq8SSaTCRNfrcGO
3Yj0K33uP/LYV7ymjl+7AafNKRRvFs8WtSyfM0vctrGFkacoY3OmP+RD8W5Myh3CSjjwEjOG4xyE
TgvdSWxhf+cYq67MltPJspgSLERoC2bLieXF0i8oJkvzD3HqYJVT3Tc3YMS7Fo5L+ZTbo1e48uXn
ak/69NBhWDxd6NHSQQWa+L6TNWMXhBg+YN9jsR+YKs0ok4wCt7SUZIM/HLJlufyDiDW3J9ncZbkR
I2Szfq08/fmfYXCiU/tKgCTff8bMh+xwzPMP+VV8V27GS6BWZ3yCjOasOSyefdGIWbm5cgCeYDFm
3U455mj+IRnKTVX+ttLZy5S1sPK1UY5AENGo00yUM//QSMq+q6TLOUrvu3ZNX72AN9/vC3y+Lw9z
tL9pi5OSTuf4gNB+qxnRr0wUIegio7SHVHplo185Tk6P9G8DHqfJl3oFfK3l/qFqPufprVAef54J
K+/tGFzASmMoavoJB3o8LpE+tj4cJKRE/7dR5O/TDVkOlXFc+4fU/F1CwhaxU5+xcvx5lHNHLxsW
7QBoRdyXjyZ1FRqwPVrKH1HuSVJWD5HZ44JsCnf0zX4nKqLEQW9vTGPVBeQM+IkuTYMRZCF4BnU8
Av2auKR7ogMXGAf93t/mrpDvqz+Wp2wHV3StxOtI1F7BKE55JcaiTSFGZoFd6Wp/f6lZXcDskqP4
YaRX6phauJNGfQ8VqgVIH1Zz7U9nIhgMPoPI8NC+E7Dzfbi6G6eob8boYZinTaDFIB+aq6jiQ2/i
w+hXpS0Nwy7rciSh1v0oBXsFUj7NnbugW6PU/BMS/30dmiIM28X6kLoaWOL7j6HCyBpk5wEuLwKc
j8AziuJGl8b2V2Yo1d4ImprYq/lX2Yj9ZaAbaPcEv8JqU8l3ba3KaHarfDsCHLmhoDevQ9q375pp
QUQzcSuYWq24MssovhibsnBapcxujLkqvCIUupexpz+dyHl3Azmguu7iJQbHz8SXUmq0F415uBYR
ffqpl8fllg+dSTqlZwlCW8pVGoYPiTHuKW4SF/Ttwyjy0espD1bOxtM9gdF0idnDOYW+/GgyS6Ph
D6HIy5Xpjduw3XZjSEi40K4iu6fl4veRjnZtaM8TD2wGD/61eaE9m/toD0/4OXDXHK7OP5KGth0+
OpYvy9+/AEpZFrWjTiX2IFBDyb1mi+2DmK/s1WuDHOHUCkjJSFRD8FCNk1vQuCdx0NXl9593uTOw
7PLS/n2Wo89DmnMiDVMQPqR7k2bxHabMjuFhE/9UEqXwHwS8nKGLfh/x6DPJfjwqWcmEWOwxDdNO
QLKc1p64KwuJJ7hr4YRnXyTEa4jLiwzouIUi9aNRTrREH1r5biiuahIce+JDVt7j6YbGZVkxuC1z
Kz91dRSsOJTnIQ8epFmJIE+0vEojfZgJGHA1+pGQD/raac3xKRLy+aKfIlA8TpFLk8YaKsksdNWq
XuPFnlvqBmJnwpAAJTlKvs/UQBmK0Ujj4KHQCburmiCxE78NHK0b97206uC4bJTHGykGOuKCgBrG
SRmsB0UfW7UhHAaqYCQzTozjNr7LV5PLFeCyWnOMPD2jeelfxjuqBLSh68wcScyh38wvKEhznL3d
yKP3u+tc6wLpS+tNm9kTr+qLabc2/D/hSz897tG5UedRQiliCoeYlXolpBZAlwIbQW1piioB7mtS
ERtQO/rnuvbviq7DytKkYjG7obiee+VPa9S5k02D6gVTeFeHsFjVwFI2MlEoO5kJFwDXYpcxNV3R
2pWUTfu4Ta71xrzBJsQdfJ6trjLXKvDGTvW6fgmKSFib22dn0ZfXvMz9L/vdJIZ+SFOD1/xhblXH
upx3sHmF3O2d/Km02xt+gGCT8FJ4P6+qtYGPNlqhb6UWlSLzCZNMnBho9oPGZMpaYuOZcQAAECYA
NCzV3tEymSwxj+rSFw5Blrw3XfMUaWKGw0a464Xm4ednWjbUo0nDWJiRUfagAjgGCvUmzKoUPPQw
FDEcQJXMvKJ6MKcWy9VsOhSjtbJKzux/EmWkCB/bMhXzuCvRTlaf9MYoHEIzsYkfUoG6Q//p56c6
U7Ny8wNLVbnRGBqept/nSFfMXRpbpGsMTvaubCDmxW7GSdJ6yCtgyjzCNVupLM6dJJitYYjCeLAS
Tna3fNDwAQiEg3YrOyrcVBtF2KIkcXBDKbfCypc7N0vAkZf+yPI/x3YajdaQHjTr3D2j8kbKYXDO
RRgBBwpXk9JIK6tuWVTH8+TraMuv+bLoUKtjQiRwt1fSEEPs6SWS/rd22NyiJTw6FclSzeWrHX2z
oFGDRq4UHy+Y8UotjU2RrMUmnxFVMQb8QYBEhQgc8+heMUWzoA7y5B+m++ZvsMsuQGHwsDNoEKHb
Di+nnXUFc/Z27dQ/+/r+HffYuszHAmjg9XK37tUHvRV3MqrdlSviuZX15dmO7amzSfEzawb3gAnu
j/dT+yKa9//Fuvo6xtERZwyzlgQ50wDiBQRS2eFQJY98a+nEAEIqb5G9Z/Ax1tbW8u1Ppt+X93c0
N0Q4kLLv892WRKjFroAixc4vZ6e0x225XZNlrb3K5XN+me19udxTGoYT6CcGMHeV3JX8Xz+/zDML
GI2QbNIyofl/YondpJ010qXyDyg6N0p3OSslCKHvjGQc/Tcj6Yu/8ZLaeEyYmoOqyLuakcY8hwWJ
lMc2ag5zNRQvpHDNs+hMH8WEIISdBW19kU7B0flVTjHbFumBB/86vNK3otfYWCMIcDoA4oI7yUs2
hN2t+OicKb7Y7elAYZpIwXeMUkioDhRj6lnZVfgyjMUfyJwB/Wv9VpmF2CNN808X0j6OEIT//HbP
TBYMPblKEqGLadDxRlxFamBobeQfDO1jlB9T5VVd9Zo4OwZIroijPpyVY0f9qAgGXGOAf0aaps4o
24stEZGssZNAVRCxT/fmyl6/W+K9drryZLzmMX9bWDJ4A35fCplemvNMl/FgMVs9ZN7UtUnxF9cd
wxUs6xkYWnXQh0hO03bhpmrS8bLKpX2Kp429mORhp9bl9N6T3tESTIhTKXC1KYFbLf2KZw3UPE62
Zq8PHua29QbGQOWVZFNej5nM6T1koZdY06WoC481BuWwT1svV5JfcZP/7TvFd6Y8fOM8vmuC9FJX
hhdzUj9L5PZjmN9OWNZMcXWZGomjRRD3m4lEhyJ86lv5KkP3kk2mp/okfCl5c6tGdAwwOaugH+iX
zTS+WHMlO5GIfKopkMCl94MSOZRLqsM8VLB5GccLUyiFa2VC1yeO0lsrjleBb/yNRjHca/iGYtEr
J+6sBtdG3fduldOSCYZefqXxHfzO2Ge2kIQhnuAk9F7GDaEeofo+pSZYTA7XvsJklfws7dEsBozt
5PG91cLJrhvcHESrtOUWT6J4FD5pHwZemsJW1dRiFxQacv083LfR4Ok1bMwczd+2UPuefOBG8Pog
/BBr8TGK1bvSxxIiC4yrnNaag9clVkelftHk8T/xyU2CJ1cTcExmFh2iWawuRqkM7HEwtn5ackHX
sXGbJDZLYZY/raoKLzrSd65lotv2RWjRFNZkkqXr/q2uqguh5dbBrkfehZLDgGiqV1oGUL6nBumt
Ns6ORGT3tRx0hWuSg7WZa/N9bsnhkcwEKFedyIeUmtDLi3TYY4+mbDtx/ORnEvRiXTdh0d6nfXQD
j/F1rFM435MJkpZdSGK4bY0SuUXX0kbibvM6FZVb9+mhL6IHSNekICGldjCin2wowK5V17/HEfLt
gNmdOT0m8xxs6mr+pSDWtMMRzkNTSR/IExCVjvLtrI8kb8avUk04ZqXzDbJiLHcDBuQbvSAZzVTA
0/uqyLy04aWnHTYR2jRdGfDOiKKjJZdXEwTnWpPsQIyhHs/DnzCpVdvwNQllod7ZpFhnl2G+TGUc
DTdhVt6MKWukAfxLmxZcJq42XADzzShpiJ9iP4DYEiu2ErWGj1eSmF3Av0iuh7H/9PFesnMz72w1
6ftt1kIqtCZz3FZarG1CVr3d9nPo5tB4MOnPtqGW+O+BPtR3Ud2MnpXiWRZWqbRpFSa5FU/xDkax
bstqZV0g/6IVjerIziTIIOo4xVtks62d9fQifZ+kqXrUmt0QStyPi9E3HZwdx21mQZGGuN7tmliu
HDqyg9fR7NwXVj67esiYwsAgShVqL7Po5246EVFL6nVz24lRvCGH9NMXLLAcOgC489Uyb1Km9RUR
nUy6ZeP6Ez/NGAIZgkzRY7eKW2ihmsx0ZVTsQdQfrUH6E4vRmzwHuaMGExcWvIEdf5RRkUi9uZ+h
n29QyYiQ+RtCB+cQy0O9fZxQh9iD9EQE31PUBY+phFnKCC1lg9EHAUOZeSP63SGNovdCaTeCBRdp
tMzQjYb2rfcxkkK0Z9eD/25W5J3yWhzB8v+MOfHRNZ4gU43aU/fDhybs8HKZxQ7ejt4ikoovUF5B
9cDdZcrqJyQXkAMSFBPmCH8uNIrea1XapJMCdaAmNVWNBVr5vjZtIjYQV4YCcd23KWG6Q/lHxKj2
OhG7eRebWvUaCO1kp1FjbiWMsR5Dy9oHNCXulGy0HvXBivBGCe/iiWhKSUgIUzQItPiQLL3DJCEY
9mRgP8aLoKKxoDLoaJHsOOfVynF3l4fCptaiW7HD3yswhwd4Gj1WaFmxFYO0erJgrHmDFWMFU1+0
naDfGZOf3ExZYv5SSxnjFrWoN2kzQt2qBASTanjBVC7ehcoA58jAmjrfB+wQsLAWhcm6xoll7jEx
6MfdkKNWmZIidao+iJ7V2Mi2laiQT6U2mdcMKmomY7YVgo/tCWIwZDdcVio+6pCSSu7H0B/C9qlL
KpXwdLSFYTJA8BfYUwmuGIVhuEdSv2lE4c6qzQ6KNhNTAqbZ0APTaRiLl20gJq6R13i55eWazvps
SYYcfaGZIGmlOPt+iqeBycknC+YhXQoyR3ySvWYbb2DuY/7tLubJ/8GF+Fzp8HXQoyq6svSiLScG
Ve+Td/2i2/pufZkf+h0J5gSk2f11vhWu1Oe1+KFztzzK6n+f9qhmIZBXm7lymYfGS97FhdTp6bkz
4ijFB3Nre36cLgmgWLM5O4c6wA5Z6iSEmOYJsZbOTWT0UM24pQwe5IBtv2Pbvh+92sbzwDXu1qD/
M5gDJizwO9FFw/Y6Se8phSb0m6YA8zM7bYv1i+BaQT2+khDMWYxvEYSiCfXxOBGknLTICFEQbrR5
0qms9M+fC+Ezs4x7Nb1JSmGahWQlfZ9l4kSOsx51xqFZsuxD/UVCFOpM6vBUl91n2RPzE1u+tc2k
qbyKwgTz/Q7maR6gRU303DrIcMk+IMgqa/fH0/s3VHYJyB1GHFaOx9iCkZkhIvjeOAz3+T4HKHSL
a+RYbINYXhbu+MjXcX9+G2tDLn//coc08DEifLE1DrMyXSGE2k1qtHLnOb0VfH+qo3lOuAdIWzAZ
kIKAtEudzl+/g7a7/flJzszrZRxYV1i943Z9zKgYyGgZWljDhy504LmGDgReShS3eIEx03oYPAku
5NC1j3baQfs+7BHYYEZd1w1SYxxahQMMy6VFWYbp5FTi/9wE810qyNi1tOP7pGh3Sqs//vzcpxd0
xpdJQ0KawHo+phxOatnWXAaMgzZYVFp2hgXvoM9LFPrKXDn7IXXSkIBFYYceg6JipVaVzOZ9aM3f
KYdJY/wa55efn+bcV5S5Oy6mHkRsnPSVdcGs9SZJjQNF/S5QNsWWyLQ3/3a4Qof5OO2aZxzDfh7z
zHPh98ibgy4rgQUcTdC0UsRprhX9QNgQRnuC0yANndYJT2fW2nLtB3IgFwVu7XISfVlr46yE5iy1
8iFje//HPFAguLaEitp7Cik/8uX/3q4QuA5cGaxhuZaf8FExphfHKp+kw+L+CHfNLv6gSN0rXrRZ
Q3pPd3lZ4tGwKuKfJkK0o33VjBq10LRZOUxSXTr9SP4iwjM8P8yZWkoQnqXJiwWyQNn+hsuxM6a9
2MSqKxrt3c8f9GRJ8AtwDVYsOvUgHcetCThQ2DXPObpM37wjKORWTWVEAZa2UWaIoP/NYKbJepDP
9CYCGujmOObKoeqvYhqGaQLhMdigFl/Z4M4/1f8fSFk2oi/TZ6oKPMz7TDn4ZXod9O1DEmMyLvS3
o5mtkfNOcKrlDRrAhxgNQO84tgYy6zGrYfMqh8WCiXDLcduQ3kMOMuHpldS4QQjhRTIQVKb9w8/v
82SVMDTkcybS0ns5ARxVNcEkQhnkg6r79PSSXduvhcgp514lxBiMu1gZzJSjlYhomwQPIZYPej/j
gWg6cjnQ7yQkdCf64ANtZrRYtDetrSuRj42EYmzH8L3P4snRm/lz1kZ4/8ZvQewnIK20t+Woe6zS
cT8rMZYiPbJ9yw9J1a3U34PuP02Fr7v+kL33XUpibsa1qc4Rm8swtcs817xGbIOdTmbNtaBmnq8A
fg5oXH9+tScb3fJql6AkLG6Reh8LRBGmx3LWp/IBH87D0CofkdRimonj5s/jSCeJJGiHFBUFBTuB
BNvy+KiYy05IqkqR2QswG25ROjuQDD6HQRmJhMdYfa4qzat7U7CNZtj3S2MIjfvvmtgSu0/zfTco
OuGV/b1glouiSgF9m0LCJXLCkKy8eZAKOd2FQ3spJeOuDqXn0M8fh3wy3bGvZ7togkd4e4lTlqEP
kTUgh7ipboxQImx26BRHFJvNYKm6A22LfyHQ72R/wmu0eDSqaK/nCbaegs5YpXWvgKTMeWruQUUa
G09H4nor7QNxGkEJoThg3CJc5sn4ls14F2UJNt+QlUenF6srI1EJbdCzV4tHrPX+SUqjuyEu76um
v2g6+RlX9dCp5O63UQya01TiVala20Qtf+Xd8EcTID+k6s5P9V0/TFjA6X6yqYdp26dYO5ii+StU
y408l3/jvL3yDWGfVcVjnDYvmh99gGa4syKXuyiXaJrn03sg9q9mYGFXJ2pEFGSbtrLuuCzv2jnj
wqw8VUZ3N1mLgRD5SPEQ3g1tvh/0UtrMKcryIQLgquvqENRahuGPEXBPFHYSWwZEd8Md/fLF4rY9
c/lwOwGPh5YEhljFGXRWjZsQfcB1IhUJyQtVsZvSUrybscq0uyjWLkYRAAogdyB0pQJRJY0QXEDt
3VwynbaVL7q57b21ycq++a1rg7JOU3VS1uGxgc0fnVskdhdmNhUz97B6b11qv0eW/b5yhW2Kgac9
Vvbq1W+pCX8a8qhmnCqdoOqRIUnk2UouGkoc7bbKvbpRd9Oz8bnyhMsT/DSc8v3kwOmH4EiD4fiP
noL6Uaw+BhzG5vYuh8aehYaTjFxw1GmjxGthOme2829vd/n7l1NLr4iUDnzGDuTrerzVh6efH+6U
UCITw6bi24eCiBvtcR9HSJKoxW16PhAOrzgKCC+5J04rBMEvP4o+m2as8ewwriT8bU1BmZGjN+V2
1KFQBuKmzJTI7q0ADxRRL9y2hruZDhejqQp7M4qu81Hvr7rWYj8nn3E75DOBqq1fOySb61u59f8i
RY+eRMxArscEmFgJi5X705k3SMIW5SIZd7pyEjfnE/uaE48sHcS2c0rjPo3WDBbOjLAw4ZerE+zS
k3tnIGqlOKSWeJAyJItKLAZYGuMh/POXOjcK9bUCXcSA7nW8zorYtEbN18VDUj6JGhDdf1E50Jf/
d4CjVVWh2DCkngHKWdurTbgxZ3+FYLj2DEcrCSt10S8p7g/phA4wFpFu5Er+f3xRy4/4smRmTJGM
XvfFgxG9a5HlkEyzMsKZQuDbmzq68RRD3GLpyZvSh+GqSWSkNmN+GXFJXak4/rnTHG09jETANv44
KMeOHTxlXwvJfNRENldzOx/CvfxXdVI3dMtnbHusd1y3NsUmHB1/ZVs/U+J9HfjY5TAqdKQAaOUO
0+SJU/bWB+kzxaAjzitms2dKZZUWDXc6GYDrJDy2is02IlsIRVn42LTKJov+iEFrUyXmNOym+bJt
Nz8vpDMvVdFgKKLNhIWCwO2ofJ3zIZDUpugOejlcyeh5uqrqkRmNLa4mqeH2JK1SSRgx+iXaL1Mx
EqYE/HzlV3RADSzoKHiLDS5R3YWhxe2mDorU/flHyqcfAONHCniJQEnA3GPOFmKQPhlAZA6C0d0X
Bt52CdppR+yFy663aojcKLCqvnwT68JHENVuragabTnX9mEg30tp/Lto4l0RdlfTnP3G4yzgiPL9
HWZcF2Y5P0I2v4iC7q4irQ2iLyaHtIJW5XynK14lFRg4CcI9FNVjvlTbFuZozll7iCLtdy02+B+W
gVdpFe5GePJMMaHQkZTd0245gO1LdA3oVDYxWVKdcpX52ufP7/Xs72GeIZZnJz1h5hYxjtItAZkH
P8+8sbrrhmzly0mnM5pH/jLEEdnYD3O9K7iFwRCFlPYQv6RusW3eAs9yyCxx5vfcI/8FN7GLfLsG
p/1Dbf++YTA4BHG4sGhoscf9vvmlFL5Vb4nNIZ5Ij00bI94SzPJcRnQgM0kItiZWfoFSkvIQ9Tua
qU4vx+1WXBqtktAsAZjSk1a2CghO+KRpzbWSbstM3QG+YCBZ1niRUfU4YydLDrGJoZuU1c1YiH/U
pLyVi5ZwYkn9Q555gbA12IZ62dtNKRysKcmcMRBrV5b9cVdOa0l6p5uyuniMgNKo3J3k45mmZ6JE
T7ZqDpVvXmJj6kGq3M7J+OvnCXSKsMnfxzk6JoUgSaU5Z5wloDJ/kNyFoyE4/ka6MC7ICN5ZDz+P
+M9SP/6mX5/s6NQ0uzCOxbBsOAQmL9mlt7do/jeSm3iUm6GLrJOGh+YtTZf5PtlqWyyRL8rEC98y
NLpb4c5cOf/O7KDf38Gyyr4csVkf9GKW8Q6WYBl1q1+I7zmHEgmFrnAPh8LFmeA2366h7edWlgWD
0MIJE4nwMa3+f7g7k+W4kW3L/sq1nCMf+ubZu3eAJjpGMBhsRConMImi0Dr6/o/qO+rHaoGZt55I
pYlVNaxJpomdBwB3x/Fz9ll7XsK4qpe0vQuT1AmWxXyUYnBQVE2ROU255M6jlmJIBMKmTDGZ//Vz
eK0f/PQcyBUj20WB9JPkqYShNS+Z3RC9xNUpBQJLaQPHv3aOkv2URGguMHLyKB0Gs1x9LkNEACzH
O7sqDwMcYi2LjnGRb5w4zd3clp/ZGs+8nj5JWWsE4aBpW2Mc1SsjLJotjZbXQ9MkLpVyDPHIoBh5
da2LLvd72d4gh7hQk0+8qB1v5UE7zKV0ysp+B9b2ZPTR3lmco66kN0rafdKF9ZUbGrtGPp/zRpk2
ommel5HGm6phL1JFt+z0udD2ctLvtCqMSYNb0Qf37+9WDulh6FqsPhus1bu9qbMLuatDpaHDzMKG
ys1QzSfsifFtdiMfByR+H02Yvx0SfhZbAlJkkrnvDqc65NqB2L+5k7dt0B2xEl6bTRxPdwGU93sK
dpu/xvyP5+k/o5fy5s8J0f7rv/j3c4kRXxLF3bt//uuUPDdlW37v/mv9tf/9Y29/6V/n6qW465qX
l+70pXr/k29+kb//1/j+l+7Lm38ERYdM5tK/NPPtS9vn3esgfNL1J/9Pv/mPl9e/cj9XL//87bns
i279a1FSFr/99a39t3/+hjjshxWz/v2/vnn9RfB7932Tif/5P4qk7b78/HsvX9run7+Z5u/4D9Ji
iG4QxJgjE/aML+t3DPV3UmqsaVzbeWCUO3/7R1ECnPvnb7r6OwEwgCySb+Q06S357R+EZ+u3NON3
4kb6nznYkTCzjN/+fflvHtR/P7h/FD0SpKToWoa01530v1e4RUhA1YRMBkQN5PKKun7/h30tlaJa
xUu03cRqEkJmSMHilBx/JSyiQXEsCna0U4S4vJ1gO5oxXzuHrZyhKSn1GauMggMxyZiw0iQ81vC1
bGwlLgOthkp5zuDcXBrM1QwYhllUYR3X6s6nsa3GMghlbR5OrFqdbYRbsUA4sJv2wpGsQPo3TbWM
ZG6AHYmHkR2q5YtTLx0sP6q0h7LppXA3ZXPV3aJxUtsDEN1q8p1ZqM0deSAJHEDT6WnotzWdp+e0
71odrYxTlYITayaNX0RpGjSPQ7XEvwVlmGQVN0knhe2ubZUOD+pSpFCzQlpf5zs5xrpmV9uFspxn
TRth39dK2cCIUZ38U2vn9ooZsuXYz6e4XjZzCRi1djNQNTUu9o7TnTN5JLhWnNp4iGOIPQGp0OQ2
Gga9OtKxQMtUVYZy92KlU+LsTWMSxsGkEzPxyrHo7K2VzTU9Ny0o76NaIBR8MiVI5f4IZmfADX2Y
oNaa1eIuM5wibQ5nlKKizWSXyniNZ92kWoWXYeT8LYvGqS+IaRgj3eqGVE0PxlAtWFNiD1jKQZiH
+PF5hrJMmNkkepmKCzap2Wr0Sl9mfuAGgeTU7TAaeR/Iusinxwxq0lgHnTn0WMA7dhmdIhLm4aay
azM8WoOUZIcMOHXkA6139C+hsfTGfQuUy+rwUx0aJ4gEeZeTLNZmPHbPUHg9Uzfzq85p1KBHiGZ8
1aIZqVdH9OOAFVWHKkj7RMpP81wU12WyZPqmQbQ47Z06a2Cv9hxU7yqELfUZeGU5ujKPf3DnllX2
uMD/Res5Ypmu2kGUNKO9wwE5NHZ2LXflIUa8CBLYGOTk2xDNA/ZWHFyPlWxJd2hXy31Itj/5LsQ8
Ub6Fn16dkjKTNSz+8k7B9EBFLTcl/F2PRHM+bvHYGSqvz1uF1o1eOJd6kmWxxyMzNK77OFxkN1f7
En9ONQsfJ20o93lsz4NvhBTFr1JcUvGMTjNenrkqg8Rxy6zOFq+VECNdw1CqUj9HHnmbZ4rZPCVp
0g63YSxl80WT4wi9EZmoiRQy6e7KcxIkGK5Qp7aHRiHacaeUJr2DbhNmVXmXRymAtFnDkaFKU41w
uS7U8A9JJliGwTyJwq2XMcTAOUZNfCiZc8VVVPEndgPF52lbRgUAyd4sI2sz2iSD3YGoxgGbPcRI
LXEq/DIkkJYNwE2KJ4UOXsCo8NCEhlU84wQnZurTsmVhrxVTCCg2cz/XigvmY3kUnZxb3ljq7YSA
SxaPc5bYVwbxsAW6eS0L6LQOAI+MdBDeJ5oiqwzT3axrmitN9Ja1McPKFltdj9hrNKSLxalekOLu
0jCtSPV3aj7sE2VQgOgJ3SoDxyqkzrfpWqq8HE+R7nrkR0I3bvE48zjbqs7sanY3aRK2XxKJbWyO
1aHeINMdrlQ1NeLNorXSbdtn6U7IC3BLdiOAgHFrFju6mSSUyEajn/K+Dy+cMJNjgeUTi4Fb6CVx
GG2mxlkuAwGHBTyVSj7hoBQfo94eHgDx6CdOy2iakW5TPu2zJbqG6TzMmFnVTp5c97WOz69rWvKU
+6OTD5D9jTJqC/U8YtmaZvB07apDSsQjae0zBqH1/NWIDQ1r5q5stVOOUpLOLX1cFN0tLTlM/LBL
ybq7kq0WWmAJeQ5d5nFzU4ZFrvqRDjYflImIoPzisczDGkII+ID8Mp/XU3nTS+zmaiO35w6S3M7s
ZjygOXI+U9pYa4gJbZsOlLZkdhDe9fIQIOQFIEQ3qOqFbaLeU6cSt+rSO82OISQgd2hQSeLIveyP
0iBArcV5DJp3FBo0mLFCE21MWqreyNmw3BRq0t6kC0tlLdDED7GtdPfhUON6ZYD/38bkT540ZVl2
VdYME8/MxsFWArvypI9yG9/VllFBcTLD/NtYcw1BSLfWSdVG66lRFktibsjoGe10ifrnuc7K+SxV
GMpddegvlhez1tub0MpF/JkNP3ys2iQvsQ1FP8ujgtCJDrmPrzGbXe88bPc/Kq2SRaAlTXOay9R0
eM+BLtoZYa11eAmvntqiHguxJ6Wjmvuqb9TbJan6xVVydWTTL8AhuXQ1SMeR4vfoTzQUAOrssd5w
7aIatnqcaf0mEa0O2jp1Hqq0UL9pkz3RaYYRQAbTUJZ3ct1YT71kdE+2nTk38+sKHsJYvXVSpbtD
7dkcnamG32PW5qWx7Fly43gaWrfCBuEJxX2x4fW2nMI6qc6DZTf0rTuhfWgUkZ8E790VWzZbm9ms
u5eVRXySq1k8OyKPL6Eh938Y9WQdpkxu75VWk6i55QMEoEo4vsL55cI3FN46TrKtcdq+U5OsvbNH
FTrxNHEuhyownOoqdr71maWfRFmwl4bL3IqXZqnkyyLyBq+koWpsD5Ljqk6eJOmrGoJF38/sekDz
oKWQnESigubKyEbmF9Jx+5F7gf+pbuRdetSK3lpNJFA6qPbQu700BnLcrtTXulPo16pbpLb9DBqr
Edr8xW5znUueja8Jh/9uyy4ovncjnpU7jP9syZfyRiUygJWTYk+S58ywCDxRQIVVVV1pJDrzy2GB
lUOTJJuyNjtFsiXK4P0CQCk9hn1HT0NYslaNukOwFpf0aQRKIaLG16qkuu8H2xkDQ07J9xpoSbH4
SyMaAvj68lRMOvIlDo40L5iZVJC/QqKBiaOdqg+2YiSc1Mw5f+zYPu9oRS/JbeXKV0cTYYdLQVvN
yO4zw7hoyLIHlP+poeNPWdPHcxjrcZLvq4x6KiEUfKfqM7KJmkJ7FXXq9B1bwflRge30WPRzJXus
5gWERjNqikLTAA72PrM2NfZDWI3FtuREozzEcjfSumiNZFlV1GvaLcCxaaQ1YzFCDzE0KPG6gjkQ
LIna6fvRCIeMg6iTIK2NUFIMVzQ28TU36cfZRIKtDAOBKnJqyA5kWCusOGjibYPIaDsHp93M6jYi
rzEywGegpO0qUZt+UwvM3TYimmbzQemSYTo2LUD+BzvO4jsxd/05lanIu7IOzvTRkhQ58gajsLQt
936eXpyERocgsbRxvpESG9ZiMy16Fxh5q1u3cxraoW+3iTN7oBJbshQKmP3Ps0g436q9XfqlVN1X
yAmqo4BZOKCodubmHKmKaL08M4fsaikWXewmRS3rZ2d29G6nxK2Gp/Y81/OCX3TWG99UNU+MYzkm
wxLQ0qC8dGWBM3BZyD3ukFOKqFntmmV2U74Z39ZVAuo8l2vi0UUBwLuZHbuQXH2ghR/IG4vAzcs8
Lj633SQld1Y01TZeFSqpUcXt+r5moneYiKJ2b+UxSv1ysdQqmMzcRvsqqwlv5JG4JJBHjXRxG3Va
dpepU2FtzVYX7bVJI9AXmgyyMZhiMsqPxpSFPRxOpXbuS80c2IjyQWFLwP/2xkyjnGiYj/6IVFxn
TQmDdfRcm3kk9mQ7hbGzwta0T8QEinKNjr5zzjExMjbZJHnTD+oTyppm+/GoBi8GFgYfEkkGSpT3
zZY571yTHd0MMHbLXQsrWSOwz4qnBCvD76NEwtu0MZJbiDEr/wlTotVL2V6z9T8cDKO5q1uIpU6g
6IM49nXXBGOaRx+ljt9Wmv8chlOwylEWxAfwm7fDcFTK5sUcnMCKqwka2ajegHiZdnXqcPcNEZp/
6FOroRuQ5K+j0MeDSJTqUe8iq9r+cHb/63D842H4Vbb35gZzcIQsS0zFkRs10btLDq3CRtuqaUHj
iyvrfEp2k98Hi99vs126Ifpxldv5Obkn2eit0K3xKHDQ++jGK2u2/M3H4H6TrV+712nl5Um/vSWZ
ZFhSTdd10KrF8jWP9OhRtcKhecTxpHVYleG0gZfaPNhaVfl601v4oIhyZyjZ8pAY2Bm5WEpVd03a
686ZVF2mchKWKzZPQ2k+T2WofvAU3yai/3qIHJJooyPLoa3Zih/nCrtHqlmd7QQQdXINt452yGnb
lnSbCGbttPn1g/p5JTA3dQe1HjOHUd8/qMpcWkF7DeOZk7LVonQ4VVTUcKN1ou0sY0tWd1bsE7AP
W1QqPfHEHPqEpYYf9qr1Uc1yzeK9eWB8HHInMDSRyTv07Ly9/EzPM1pkHCew2aXv6fbo9oh4isdu
KaKrKl6Sm6xFvvTBXfibUVfNJCgU8kSkR97d9EQe8tA0zJDtTo42SbgaE9Ami8t6JjZtFLenkJNH
9sGoP20LpszKUIDLqIaCSPS9pjA26H2MdDvo5MXP5oJ0eJ4uH+RNf1oBr4OsoDsWApWNd2lTzEdS
E0A3O7kKBT6jH4WAHrcYqbyt1fihyOlXKahI/L9cGyxMGJgmTgCvhlQ/bHnGzA1L6WzGGyMPlOww
Y4b865n70zNbL+y/R3iPhjMrte6kiRGwc3S6R7FM+a2SjoN1CNUsoutVW3BJSzn/mV9+PfJPS9Sk
Ekn/DfcTbYjirN//4dp4YqHRQYkNKlknJgmEnW966/TrQf5mcuDeYNKJwE5KlvLdlDTA0nH8N+wA
XqaZuk6KM1UBK0X/4EGpbyX0bDhcjcaVoN3gHSXL6turKeykInk4YrbkjsFwHK+dZ91rzvU2erEe
ECZ9SW4MT5z7x/LO+vxR1/7bOvWfgyNXRI8CUBfi/LurHHqAEYq2pqqWP6h5qnHqTTh2fQhVfucS
8ddANMHATV9Zx+9h/rjc5Qu8b+e13gSCeLcSH6Vts/2Idfy3V0RbO+lkctXWe6EwxtttiCc3jtSG
ZHtZHHKKgHBzyIu2305ps3wAS3lXMP7zytbNCFTpOhdfGe8/zMbGWmrKmqwDOleCFUlMF/2nKbsU
d/aNca37xBp0bxHW3Cnhd7oWfz1N3xbVfh59/f4Po5vkf2K1YfScjoH6lGxXKpZ89aFo7+9m6Q9X
+X6vXJG2DYJNxklceoT6Lc165DJ0PQBhd0jLza8v612f0p/XZTNNZNoh1pagd9tmV8466RfZJn7R
twrlUmWtlV6ZvnmeX5vhJF//QGr286uYjBQ94XCLVltnWINv7yVaNq2n1Z1X8Ulc60G5rXaYId0a
Xhzk2+aDK/ybTezVNdlejQ1WOcvbwaJklgSkaCmw87uQmJGzkxtOz7++jT+/fKjTEeWtBqDMzPfB
RWxNS5pGixS0KYAtqqtTeUbZ7sX5aalCOnOjw68HfFeyW58b4D4CmfV/Mv95t6F0Ihmyjk7Szbqb
kbRWvImDx8byyv14T+yWbUe4T78e9G+uEpotoe6KvabA9C5mGfPZDh2rizYmsJjw0IB5Nqr+OBXO
dnHkIHc+gqT9zUyhjM2TWwVIiHveFyYte3DCsE+xxPPwrqJVDRXBxoIcpgXp5SM3ir9ZC5AQNZwj
0UHyIJV387KPY2x7zBwwmi97eXqrBsvOCqQKWAM+A64WFFsazj2Sab++r68IpjfBIFp5CnMU1pii
6k+SeWu0RmqoZGnbIL5Z/NaFlLa3j9ZW9cs7ujw+eI4fjvdu8sRxouFwJ0Ub9ZJdGxtlJ7xngQso
x8LMxyfX//X1/RzBvL28d3tnkiej0ucMZ8eQhwt7B9yapovrqrfue2P5YLSfA4ofR8O7+e2CZzYJ
GhC4mVJubEno+2F6++vr+WiEd/MkVft4iiQn2gxVe4+P6rka58dfD/HzrsVFGBwL1grrqst9exHw
w3s8eSImfqUekjn1zBU70H9I5vzbS/lhnHdBUY+zhqSQ6WLKRwXd0NZG+poEpLnx9BI+hQjVhQP1
7fXi/qq9/3Vqflfsf/fP/09r/wb39z/+XVv/qfTvldT8/3GbPH/5US+w/s6fZX8qHb8TpRpQKtc+
Ok7yfOvPur9kW79TU+PEuGpA1wr+v8v+ivL7atpDhwv24QDQ1ojvr7K/8TvSSFqwsYpAFEug/n9T
9n8ntVx12/CSEIaTSOL1o7zXzEli6UklOtlGakvnCInEHIRyxRvqqFFpoNNqpkZo06ZS2PEx0Qxs
vxvzPpba6DjM4wlrVn2vWvWNKuE8rCX941wvsmfaWLVk4jIZ9uwXc70t5hHOvmyfo8WUnj7sUrDe
dcRzHa95Ei6Du8ztee9dYJZ13sZ1pwbVKAeURzNMZZXZr/scbQCpJKo6+iGCgg+Pyj51qPqCWpnS
YGzzp1QejG03YEJRldHBEM4BiaEKvkChlDKZmUd+83umSlB2yI2bTSZTfWsN39KdK6xBnmhDV3y5
sIJljoaTiJdjWmK8qpnGlRzdKYmAC19itEEqsDgnfWN49SB7Nm5FJERzm5KopHpl16+UoMItnOFr
kjXfa6N7joFYeEYefdNb46k3eynACjSFIpJVtxjDnO1cuQCtlM6FMayqxfKrTgX0SaL+Zzw5pmR+
kRZpl6zcmjSKdMx7se5TIY0gfK2Ptl7RVvRVy0xtE9N47J9qXZE3RjSbLtZF0XE0s4ek1j6VccbI
uBunYDs2kalfrbWdQJDNdWObcgNEcNqHtlPrINLTxxH3JAtNbrItC96ydb3cT5ih+nqB6soehl22
iMBsnYmaeE3avAVfThUyAGyPU1EJSGJYzcm0Pn7s7CXxKxGD/pjMLw2WeFqpIgGfsmddGqydve/p
Q5v4OCdrtJWgHrvHuAUJgubyVjuqncDXtCrcRDWueqlcPEuKzpoT3oQ0FLgKUgBgsHPjR+R4/XFx
9mWFPZktJbWr9ngfVXF1RpoA6Wkeu20fNwBz+mMbZg+tJY7ZEmBwOhzNUZJ9bXxcRpqfVPyhXFno
4BEJGv2qh8g+CJJuY8f5N7cBTFV6nAaOUs9rryeiCaqnE4lMT8oHxwtDJae+ql3CpfycdeFCPGbn
JxO6jJQVN7HSI6eTWnx7q476iVP7CmrsfSLI5kUjOJwYgeLBMGgmdQo8icPkQK/sckRuoriU0oZz
MjfYYUEoIX+S3LRYArX4RwVJTN2iHLT6MwC/DbUiULr0zNGXMmi+KoByZ/g063gZMZXLl1EVD5lU
1p+67wZ0a9J0Nxo9bHNIw2wvIuAb+D676iyXgUUHHLLfJIRQpIjisMQ1pQK5HIpD3wt5R0OezyEe
8DIkGNfoJmctLYwg+Brje6KE8VUtK1uwlEebp0wB9EDFQD+1ldZeN01k7aH12aI+h2OSbedZO2J/
/nlVj9SK+SlplYdQ6/4w1WtJSF46YBhbaPdmg0zE9Cxt3o/DVbO6fPYG7CEsnU5g7mu3m0BMTLOz
sfrmU1joXypdfmir4huNYOicqkubDjuKFU+qWt0guH2Iupwyat4VXk7ivygUL5Vbc6flDGxxt3GW
fKCetRv7hWXgDKPXCxtXMIuyqz/kDXPAucg5Dykx2bngI+lZdwJNf5mSrPZ4HWwtNdlzujt2ihR6
aHGuZIqf7FTq49ph4Epae9suPVbkRfFsRTOWxN5QF58aIV3G6Y+6ASdQGtrGydpDadE9VoRerwk4
XwgIvUlOsbBVytsyzrfWoux0+KycQNB0lHGzlefewIR8sbxQPEUaCzdWsV8WeNOP2waNhpeqnxNc
i+SIZkNImClPstgtjnVjCvAkqMsohde7KVeuRJ0iwNb/GEb4so3px23VBWGTbqWMvpgQAH5LXWVn
me39JFmD21OhtbZlL5eeyf5D+Wk8Fv20qdgxNmVefW3M+MhRHrHYbH0d8UFBXAKkpCoaiqz6V7kZ
/7As8xkd1xVuE5iTl6riZSYEPVJsIGlk9WTGxo0U9jjrFNWmrC20Blr7uZZhWuHIGgZRvIRByi5U
zpJ2FWVDvWvazvbNdLvoVXSvtsWtJMh9k+/OYSjxZkRxp+1zyhZuaZvZJkWKvqVC51Gkmw55Ugp/
kFQ4MWY37WIS5/xYTW05I6ouq/yqLLuFEcfhzip5iVhz6xwzOljdiGrJtoiQsM5LoGA44iZlbwWr
Pfc+ioGHSQnOiuqoP3USAtAy6yfXLNlIGmn5lqUzu2lDiTGZQmA5xSjtFksvL2o2Sm6JWfnGpBq9
13vlINI8u2Rqvo/aatrbci42FleTiyo+FwtqwxkPnblKMI12tAce2X1lKzcsJu2Yhct+MWbtRkTx
TtSVcqnsvvF7dnZXKlDt0gUqBVKoaY+WGR3rZkkOmtbWW6vTj3EodV/y0JbdNTq5j53C8g0Oxz7C
MLRVWTWegVf0boYM/4+oobQtIQ9C71JpfqIXjgflaAiioprPBr1dG+bwcMpRA+ysLlmulN5GMZM5
Kby1MLuNMvIxdqXEXzu9Xv395OG2yuXlgHF1F0SWKfwlK6VDEqrXvS2a20JpClaqdL847R7R0/Jp
DhcKHblsX0+6ZAPvqKttm99IRtPdJKOmuw1ngp1ipvXJFMm5G8roJk1sfOOEcmsp7LLTSKYhTL8t
dilfErB8tzLYMqdJg0mKQ1/Pq/Ys1ppr3cdLMNZxfGjs5FaNkjjQ5GT0rUZpLtYaeVVFSDVKXPR8
0a+KJauYV3Z5FovApUiTt0OjN5/kKvKl2dqj0tbBQNndvhnjhu07xYfOws48ay/5mEAKbK6a+qGo
xoT+YJZ3W2BljpSMzD818zKzQ96ulMcXkQWqNdxLY8dEq66ZqHYg5eK4hLCIltLirTigqEi7Nt90
6C68ajh2MQKdFNyVJ+tVUPQgwmzoq81c7OLF2aXoLl2RS7x/r826PZrIaSQz28U9DnqDJWDvJMK3
7ZNiQ01MF8KOufxMVn8zmiSf6xiD6n7eck09IhNnb8QgOp3WcrvIuDGmFHOnlrp+2XuFSgppHvOG
96/1tVX7Y1otJ0rhX+2KaNKpvhVFTXP2EOZ+VpcHZdIa+qa6TSGT1EsHeYY/iJ4g7r916KHcIa5i
P7RpLYolnJszrOw9s0b0Rpwj25h/m5166vT8Uw+vcAnTOyUrOq9RCUVW55ss1fGUDBfE2q2FFjEK
eqW5Vir92NS0FSM3+FrV2nc9q3O3smDemXq+Z47e1/FA6GiDCZmG+y5JdzoYv6mZ3LKJY/h48dZO
W7raDTKQUgwZjbY0iir2Luqc205PEGikKsqJJFqhl140UnGN7b2EUszTZJBzQ/st0+DDLSloQL1I
T7NifanMSsLYu6vouc6Uq7rFZjV3l/Q8FS8i7C9Nj4ausawHoeHNAZmhjBrbj6J50xu4u01m+myB
y3cHxbpfVGLdcib3RaW5r8pPuR4Cb5TTx0kyLgq6xGauH+eW0g8mmAdljr5YtyhwMV1KTGebdOGX
YpjuJhlbwOYTmITnJOfDZM50z3Hn3KK3YtV2ON6iVDsZbX8Dsk1zqbp0XrLgcGYmbBDRzskkdHxT
htn1NKjuUD3KbZIEcYnKWQ7TS5WeB7n+tFjOts/5uEWt0IqdqAqSsGWngGFzk0ak3mLCplpFrHpO
sxGJdyCDBMtZKl+qNhq9IhYoKk3ig2HGi7ibb03duKQzH3JwNnVjbAypoRFZWQ6a3h6I8BKfogQm
PCGfZC3DHipKjoaVfQ9DaAlqmB0h/qie2Ftjo6FwEV9KKUGbhEwuKeZqzwZI8QZ2ItNJt/lCYsUo
0XJrX0V0Sij2vTZPy02S8dYXgIm9ZqCyh17jROTIq61XpM3UHsEzwQtFWLdRGtwn2zDUrjp0MMQH
jf3YaUMUtGGa+Hqp7ZZRBIqFHQv+ovUxQwB3Ucr8FMPQm8NKf8qj0tzPGnmjvu21p0xatkIUjwkQ
Sjh2Q3dTGdpjCRKhDB9Rs0YnAw9x9/WfIaLTQOVgYol4Hw9x4XVFh65WTL0/W/p0DdPTa5CCXsIi
7A+O6LBQxfr64ixh6/VZMW/lSi82oIsgZXIGuEQ2JjjsqxVn/8TYwtN+MU1s4fGZPUaW2p/QVF3P
7Nn2PNZ3zfCS00dItnYUXtzfjBjY3MnhUtw7t1OTfaPLBYxf5kgPll3fo3HstlWGT0ptlgcsEfmP
SF+KvAh345ikt5FKcL6Epb4zRJ/evn5tiDXfxsV1yrUeBaSebgBdYk0U6jsn1WiN4WDu8YI/Au3c
DbPzaJZGt4tC+mHs0j5bS3sZdOeZWjkoKzF+rgqZV+RibqOFfnQLlORnM0O2PkVpf60S8jbzCJkU
/k1gzCoH1KQ4VibiZ2tS8n29DKOPN7yQmqdyrM3T2MTCU0fpsc76PkDTzGFDc3Y98j0TNkrRTRtl
sCq/klJ6ANfoCFUTG7HI9KtMTXk7A0WZdbzcYuTiRdjeSqucSkK552adpd0R8ZrmmGx1xdKYo14h
4Pi3KDGDtIjv0yooRZZsugijn7ybUB4izcr7MvTrOR39118tiqrwUwx76zjiPXZbtiLZorGl70ct
Toj++s1rtJboPTpfY2uF6jPrjvwpGulN28fDJsqKk50C8MiK4gbYoDcAELmwdxYANrN2M+fURF1r
EZOfZpa415JPWTRthwLP1xCmeJAKWgjD0m6/1VUBkr2dJ6/R4/YqwwC3YPYUQr5wM2xfakllaNBX
N5lJnrAfVLGlp0LbD6ONTDhStOtGl2mgUjH9I9DsJrpwZ7Rbgtl3Ii8roKBqmbptdcl0UfDRLYC+
j4OtZgVmPkb+kCrINFV+olBRcdJhv7XrGCzoLL4WVfOtrI0r/JK0p/W8Kiy79drBWa477uJUJeGx
TaIzJijKvSIEo6SbXtOXA3bvwyacb/LIuRlUdHKhjkZlqXmyXbN9ffR4MKL8NrBct+vmW4EQdSPi
zNlOmSL8pIsJJcMm2SbsAIs+m5u+Q7qQVVz7n89RIxgQk5VdpQYdD13ee/R8EPMQCUdIKb3IHnBC
bqyb1y9TPqJ7eJEuijNhpaExv2y0tr4yZMJNQ/pEktwYt+TpmZQNfslC9YzUSjemVnyfhwn2y2K2
XjTB9sY/8Vpdcucoivq5TXTcwSREHvcGEbgX1Q7HklyGURfV8Z9zrtVtYw8QyDU0PfRKuVt8gsM8
qHp7CmjP6HZjPqVrqEDuqZ7iu7FJVl9k8lIiHj5JWkWIUOdPulCJBnPDB2WM2QrUiivQUb2nKbV1
Gur5EEtLve21rtsbyxDeWOvRAEH+M+lI5ShnVbFFXj3IoGMdk4DBIB2wPq89MMfUXXKO1LWjfarK
2DqMCk7TBOleFKqHIovspzlvdm0Hmnd2yhFyU+NCm5G2oTCQQfW0N1ivS9MCzCJgHLiiSZFMrluC
iNX0qglrL+q6/M4U3+vQsY+vi1wxjGOjiexI3xHRYtne1LrzWDWkzaSqv4sr1n8DAMADJ2Vs5jEe
TtMyoVfVLHr/9Q4r+VQx95JUvLx+foPOpYuUGIEQT+XEmSexEjCken9nxY50BKeq7cXCXhYXbEu4
fujehMsK0s7Gk0qFo7M0SVdVWLUkODPFTZzlXhoQoDalEfwv5s4jOXIl27YjQhm06EKEJhkUQdWB
kSmgtcaM/jj+xN4C61YVM5Ivw261nllVK+3SA4DD4X7O3msXCGGuYkVcRQL63VG/DyrXxLK4rTtz
tsN6VigDcRMz0XoH0LpLxhjQrFZbNyzhi8eoU/cgLJMAfrUhAu+p/M7rDRUqsJly2i5vFYhPe9Gf
vretCsUn8Dh4mECaEzi6alGuWwnfsdwEd20lArWb9Xt0Eegyl7tM8HQmpNK28ctvH/eeefYEDBWT
5Fwtp7NFga9HR7kaOHxarulDOkrHMVr32XQdWNLPUDWLlbhMA7UjnpecWZGf1xjbysw2plUVV6mQ
Yv/Su1vEVV6eyzR9+tCTMQNjzZxb4hiSB7mQMruIps5tyjL2ogooUNfkjhC0wXqWxpHnDBa7T5ND
GIP54QDNSaTYGF1EuWFZt9Ww2JtmyHENNxY4oEB1IqvD+B/7moMq17+TGywx/uzvFRkMdJz52wSj
gdMOVYZBYGsq10roxwdLxE0/YdehHMMKr+C5562mSFal7wTFlzegK9dTGoykPw4TWt8WxWmpgM0s
NCp8yyrBBqt8SXp1r00aTCk9sg7p/DOtFfGQaMFzlbbDhrNXvC/73nTxpJCVU7RLc7jPnXwYsIC3
ic9pWXlTwK/fBCPVmFoODoDUN6Qh17eQi8xSGI8f63raGl5NUDvKgLx0kbX0a9p5rfPxQD/eGIF9
dTwkd2INYHTq43StiPFJIaCHPGKcNmKYHyW+Q265vGRaZx0CS008K2NDSt1V3c7ReKMlDfOg727z
Bkt6FcsbbdGCi+jHXCmEZd+xN10PeM9spRfibZYHA8UEpXbNLOwQFuuYEMKoOQyd5oUtzmyKlwon
3wixAUGRgfvxNmZdz3dcJ0kNX8SGGmHvKHFOS0DK3s1pTDwp7SovIlQUQePOF5HSq20T3w/viqqE
Xpcb4YOvvEktUIYxlhogUuqLMZTNruVDao/htPGpd7GwM8GjUWH96ox63QflezL30pW5bI+R/tOV
pf6yrEdk3Gt2y9n/n3dU6Ab6Au3QeR9bCiHuhnUwmZY9mqHJpNCa3ceFmGkarnk5byS9b15Ccuic
xJJrjy8TzrW0kHZxHVF4oWmwrwQKb5Eq4gBh/jP9inI3DkG+FbiTNiGnxXUrpNUq9vlSoGLbjvFs
7jMjlcDk1boOgp3joa/JP7U8G6+q3ByuCsBrqznrO6fX0cQnAfgxSmTrtDaSG4G14k4oiQqn1NjX
ynCog+WEz/HeiWtR3izqKLuJmic/acYHC38aa1agSseqcPvQ9K9Dg8WEgswN6ckGKrf5bhGkf2xe
RlV/4aDe7an5K65Yhr1XYFq8ZUnY+oHcHcPhISgV8ZGSmc6LzhukpYNvp008fUuGH3NdyG5UleIx
1yVbCCzhMSkB3zgTOQB3IVkuwL86f5OK5WswJG4k9OMRrDsnZ50Cc5PN8+7jgy8V1TqWovAqesdq
kl/POCzZ1wtQGdUq2+Ui1RmrK2PHV4V8lVKK31kKOwMT1zkC+Om1HEXH18p6HcKScnRpSldSZKXu
jCfmOqu9RKqkg6bl31PLkFa+kVBCCn3TbrFpf7ybilFGayNMV2mGX6lGgxzXJI7hZywQ3YaPdS27
iXBVIEe+bVHUZ3gj0GoM4lacSgJmE4lBBi3LHNgSBbV2istREe5zNao3bdPdfGw8p9hq9jRQ2AnM
7PN04bVp8TBSU3Y/pnkeBtbBWjaPBEPXW/KX6QAI5WNszjRdAr/dRvjIhHGqvsUpn3VDlg/U+P0T
TO9rFrjsTkCVR+fAcCcl8Z8pvlPRx5Ol9LV+LTSAg6lJZZT39/M8fgsHS9jiCOQ4LBWo2f2Y/UYg
U6qtJG3Pdxf3y5yFm0ZTKWDCBN9GamvckqVKMbHQr3vlCWF9e+sXyfdgoD3TSDElhWWLIVmBcoIW
QGUwmI4fNdSWyFUrsvq1ALSc87FkrLusdI1kpm4sKr1n+PldZg0HQdOyVdaNN9CabBxOwdPH0txW
JTUTJcgOAYU/5M0NAgvDq2SjuRLkErQtIQm4taIbEgjG4zhmw7oS8snLYsOWlVS9op/QUxePRTee
pMKpynj38ctKLVAfraG5D4bgGFDU3EOb4+SXeGo3YMdYtkqJZa5T1Qqu2pW6zBX1ld7bYWxma5+W
RKtiX9wnFs2Q2SjLY9Ynu1RXsuOQ0PdqibTKSUUguGIaj21UstHW6LxkUA7XQOjxqVFKpKx8lc3t
90SfDftjv0U2gGcIVXSdZ8rgFBFH1ybfc9JTVqnAvOwbf50pWLMGf98ldQbFh+q+NogzXUCMV6pk
NRQsw3JjDo+6WOqhDSbNK7qmwPtgaZvGKCiaaCTlrdNKqg8fm3dEDdpqRLVqDMFa0ybyOP1sXzeh
wqmw+akUs7zpVOMuUutqW+XR5KqR1q8xvTq5X/t7QxbBAHbmSqIo6LRKc2oEyhksH7RBlz2aIBWh
S5fSp9ygB+uPPTxNPJEKCoa1w6S33baOSevQhNTTe0l7VDgvu2PW1ptOe6Wao53wWbN5JOvBhjFY
bXsOQ2tCWZbEzdrpzABhVZZ0V6oIzF5bXoIm6e857StbqRpu1WK6JVqifBk0jvF9CFG9MuQN5tnC
41sfbrq4xr4uPX9scVFM0s2drpWyh64gIzj/WLTAZPn73GHaQHZuLyiLzkSv8OqAVcO3Ie1IgcjB
IeJXHckcWDpRFqbhSbO2GbE3H2vaBpoe3YbYxNyPvWiAPT/BLOtmg8oGYPkg98sm5uM3issxTcYl
vB7pX1GNVHb6vMdBn90NtKX+vjDkocj43znn4Rc+xP/Kjfg/SIOQFibY/y4JuS46aj7pD8F5S///
//te5NGPz9qQj//6n+IQyZD/AcHB/CcnChXxv7UhGG3+ARoM3oqKqh/hL3Kuv5gQgmT+QyTLBq0D
4Emg2ksS2l/qEEGW/8Gp28BCqrG7QWSu/h19yK8C2QVTsYhyWWHxFoDt085kVxqNdXWKO+NkJFT1
c4lKWj7LrHa4oh11zh6NIE04nVAe0CSfu/Dvm/aFDYdr/+SmQBWjLYFeCqpurhRfw5mKtWsD4i1C
azqljbzJeuyGUZ1eonRdGuRMNZfOSahmqj+dNGE1VeKqii9J/c/0jr9fx5lSTukVQxDxYJ84Pa9A
2K2m2KVWYIebZGW8XBLD/Crh/ms0jQdG6prFPvdMZGYEYq4JHaMljcTOatpFkbSf5DiypTC9JN/+
VTz612CIkJhrorokev66EmVFJI4lEAYujZoKMmPlHZSBM+/9Q7DVv+VeuTYdjo6ZPR7/PDnO5I7/
HBpkCb4QQhNQUJ3NDsloy1nmSH8yT/1zcPeBBoSIDsmeyrTLbm/95wE//uB/9Jz/GnDhaCKZQi91
tupCzLAaM6mmE0cq3nkd1/AEtE8bx701qUQgjc37IOu7YeF5tuajibWDVn7n1Uq5j7qEZm9j6bZq
GKldWclBaIS3woiPAM0Ut8+bQ2VOyAYG4s76MXDaEPd21VHlLnA4cSbBURmWJG0tOA/X1LMfxTyo
e8O3NvQ5W+Qq3drs+nSdGFZ2wc7x5RTGBPjva18m3SehfErCUl3VPOf0wLbCG/el13sSOsLSuZzJ
ttzIP93osycbT75KLYvBDIPtS3rdqTrdm7+lIP/9aZ699zUf/kiN4+kkiZyy5x2BrnC0fv55znyI
i88vxdBZxpipWNTORfFNUs9yy0H4pNmdZ+6Mjb9drBvpnbq5BOz/aiEzLAXfGWyJRWf46yNSmxlc
E2WdUxXcGsOjqLz/+Vq+eiqWiGWcdFssL+rZKraEbbc6ST+neoqeUo2c5UA8cAy+sKScf3GWRR87
Hy4XUcTTc67sZ4uy1HfU8aSug81idVHWyAdWlywZX92tz8Ms//5pQo90CvsB+MlJaxtX7NDb/+1Q
g/MrOVsv5qaOJwomy7Pv3fYh8/qNcSWsNadeC+4lLN2l23b2gg56B0ycFudpKUvPLXv+PlsVPTkY
c3vDs1vV8E8cf5IuvEZfLsOfb+TZy1q0KhRliqcnCqPP9Ih1R9qYEPlkxSkeOPCtL9FZv3xyS7T8
kvS0OId+fXJQhnTqK8Z46rXQSYRX0Xz9LyY68HkodzK9uXP6qNw2dEzHlBlINOIs1atEeZ3DH38e
ZPmV5wsDtCI2aexs8CacTQ5BK7JCHqfxFDQJffKS9o/lcIAnxPFZLdX1n0eT5C/f3k/jnc2PqU00
LEFMxgn1CGiPbIfY/UbgpOfIWly6IzsUGxt/glCl2fpRto9nf9t10rU+F9tC0YNbKjVEGQj5Tq+z
Y2bkT4mZNqveNG/MmRC1ni53mBAFZQYexc6jkmd8/swG20ok5N5Em9ycaQD7SbId1ORoBLVXKqo3
SHLjVoEKwgstKugFJye+4Yri5T4lVWhVxFHsJoXF+T3tb6qxcbmvtNZh09OuaWmf9NZ2JDjNwT/a
2xieJwel2lGiuCQU6X0zYp5Rp3mlykt5zU8PZSStprrZyCFML0GJ740PsUisxNsyaTLCacIDpvf3
KRuOOVVGc1LukE9jINZuiVd97WXxWkaeJcz5RhK7nRyY34yO74cwSpu0AbRnoj10MSlRfjX18VpF
P2ZXk3VSjaFx5SnfoTY5yj25vrp5303prQYQyolnubI1egV1OdJ3YGIYICCaSUJgg5jBTPpvpWw8
FqVxhfSYa4nm7wAb1n2ob6JSg5AgWD8XaR8hhPc1dh65kZ8MIgXz0FiAHeF3UhrvrbDZZZPqcVz8
4RdEHQjqNs/a6nVMdemSJ2WZVr9NcyTmKqYwKEHnsmx0Z9x1KZpOkJLWXId6Cjw4Xitjh3bMrY4o
LtyULeKfp/uXk/0/o37YKT8t7rOmFK2eFqxJmfkdxM2tokerabr0df/64jQ0+uCUf+fp6nG7lAcY
ZrT0Y7Tcxmk8GGnvFopy+vMVycuu/dcbibgG0Dq+OgzJ8D9/XfXSBlYWj3Y45cSeocHaKA8lQVGe
6kWevp1vab3UnnHdA0UAi91tA2x3+gWHzO+3ld+AtB6vOdttTqW//gYjiUZ8ayG3tW0eTH+4G3Vj
nyb5BRfcpWHOdmbU2hZRgcal5oPdhac2fC6ni0DOL2/o4lHmkpZF+Gw7Y00USCjWDqd4226LHUuM
M6yyIyhp91KI3ZcX9J+hfuOJC0mskSAynOaB8zNF68d2Vl7YeFyY9l/sNnlAnwY6O/r5E1rOuDK5
c4do0ziRl6xrL9zkO+HiNZ2xKZb9869jnXmMehHhP9qSgRMBec3ucF09GqvqNvDqJ4IkgWyFd8VL
vMFhsSc/98LbsJQdfnsbPl3o2V63Hasq6kv2omhPfhLW8BrK7pK/qA72fBc8mLbiaGsKcvXjwjkN
vYumwt83Ib9e/dn2USuDGbpqMbC3A65zHVKttH3XYlRjFziEvOTOJZ/mmcXlX3ccoteCJVjewF9f
P7H0DRGeHhpyR1Icy4bkM4JfNr9Xz/mjRHycjXYrubdcLAB/vt9nHsp/DW0S0kWpyvrt6Gsqcjqa
Ii+LfyWtdJog35VN/dTvOldxMlfYsVGaNhfxJ8tT/O0pM9Eof/F/DKq/XrAeRZEvyPpwarx8K3/s
LI3rZDt6UABt5LUXTh6/1zJ4pp+GO3umsywF0giY8DSFbJUNX7xXfDYKQX6r5dJNWWXbrle3f76z
v39CGJODtUGFiztrnD1Tpe6mqQiC8WRmxwl1gg8J0Y9eCWZz/4uBTKg2rHRc4/mxiqjWZAYROZza
tHF0Ely0NLT1UqTDdQmC8vW3CmAmoTiYfMlW+fW5ZXmaRKU/MJZroCK2Vadx6m3oZLviB4rdY/BQ
PRQuLb+EZEqcZxcXp98PQ9zVTz/gbG2ahVqNhr4fOEOau2ZtbodVs5U3l86QX67rn4Y5m58DeeJp
GTCMWP4ILcXuR4BB9Jn+/OTOTOF/vXyfhjmblz7dDPx03M5xJf7EkM19s7FBfE956QP6Gbbl4kf5
86Bfvgufxlwu/dMOqm9wixcBxwVyvAO7RdNGH75aJ1lyZ/r1D9PKd63WnP486HIhv73vnwY9O6NQ
kSEcPuFCiZW716wBlM0lk+8Zb+L3m3n2wqnJPDBtGWNwdDRSx8nJt5JbrgYcK/ikHbbnxF/awUvK
horalnj352v84rzM3LQwTuL1ByR7fnzNp0aPUGAMp3BbvEmHyond6WVcQlrZDIt77b9ZYD4Nd7aZ
MgcDHKXBoiZBSs6pOaMkHiI4n/Wlj/KXb8Onkc42VGliJI1upMPJoK0K1XNLkLyHOufCKn1hGP2s
IxF3jRa2HQsZOXGuYuU3XQB/T1Pu//ycLg1ztoYtUYIwT6vxJBLZrVQ0a1vpic/yhSr2lyvVf26a
frZSKb3acXTim6628boaO7TnkW3EOISqH3J6F3MGjPT1ny/ti2LuL1NQP1u39NIgJ60zluUx2KRu
c6KD7Wi3wlreWEfrQsbNpRt5tnpZ6aDAc2PrECXKi28SVhrVVzU1ygsXdWmc5d8/rVhdIkYmCoTl
ozM/k01zM7qhUxMLIW9xHRm7nNzSS6Woi3fybMUK/To0ypDHV3m9K3o01AGuriEuOLlH4uClHdEX
VZxfn9zZ6tX2pi90GRep3k5wqm3F5h2wlyAKTAIb6V3DQeEYXuOi1qcFknvCbX6X3+bri5vRLz8Q
nybu+bqCeygs+CqxI6QOM0z2SEassU92/R7JwINEJm3qUXhBDrq6VOn++ov4afCzpUaq8ctZYDNZ
xElWNHfZDpdvbHertHKMXbs2V7SdvAsTbHkVf/s6/WfQ81Oc3upzX8zd8uVY8uWX7HN0WHctAMDL
O5gvP4WfBjtbfsi+anJqURxwjPlqwvSJC+PSxuLSGGdrT1z0gH/TejgFefMyqtVGNqXNhZv25UGN
/AIUC/iIaFr/+lYCGDSgaOfLibTeNmvreliRjbj7L09HEsgETUIYARXobCRooURt6hwJM0xaAF1g
b68aPq6mi2E1OeiWveyWSupNl96F5S//OjGg5yydMZW4ZJk+9a/XmFvQzeQxYQ+PcUocRDuWb31p
sv98K38/KSyMHmIj2DQgEzivpM1RK2uzz50UM5rICQ5owwCvHq+acfzbBXCEA0sOs7VoC9TzDnJU
yOzeo4CD0NRhOSHHYDbdOnr82xdEEBUsi6Uzpv12poTePA+BYpYnSf2Wpft6mADfv0340P88zrIm
nj0exqEPTvEMbsb549ESsLFSG1enSTE7W1NR+RZTttHmxm1E40fU1Bc+RV8NyPmcbt+CVCJI+tf5
oElxWSMt6k55MyBDegsI5LUE0up0yaUe6vz58n6ffZqoypyzgIuAUjofTao0WSispD7h3oql69J4
8acLT+rLIXR6CtRxUWFYZxckgUJGRzd2p1r+0ZuyHRC/IOkXdkJfDmJSVKKxA3L1vB5XNbUQGJHS
nVgVic9VSA/aptG3P9+s35c8btYC2KJvhK7lfGb7gjTXOFjKUyoe9OoVwveFp/H7Z5GJDP8TAJpI
afG8SVqOZmuI3dCybRRtS0FfLvaI0/Zl+40umW00F15VqNVf3bilZ4p0juCv3xqmbeobk4pl5qSJ
Hd4bqdnVtGBWU2RWcHoT086GBnVAM60rKaAU1tNp6Wj7DJL+MKV4LutO24qJ+d3U8T4bvaziEs2/
9W0VbZJGeM3i5IDy0m3HrnGlEbO8nk8ssSEkCmDrU7oNO+E2jaU7Uw22tZFdC0X0hsHuVPjjKZ/C
F3MxHuJpB7DQ9D9inA2bsJ/TjVJn4aoPybdIlu5JJ4Y6zFIs5szCx3EqGjJMjNNgigfSWCNHSgLs
YEr5bDUjiBMFcvYgR3aqY/PqqpNgNvBZ+u51wLfeRNUB2XI5BNuZPtcUofLE+jC33Yve0JEZRvIx
psIx6umoDnRJSvo+gxpujXn4gYM7xXmt3fdjdlMSxi7MDa5HK0De0hevShpcEa+3ODy3yrCzvrXV
8FJrc2TTUKQrOVyJGuRvScJzqxkPpEgfGvAf6yE23vE87NTcfxiKivyUrHvLQs0O83DcttpY2m0G
YHzGDbxSpOE+rlUJPb3lVa3YbFNOIouM9TD21Y+hN3vX4sDMHwHzBAFzZantddOYP8xemtay1I1e
j8EKCHweX2uBjhCQlcmN2zwh3DS5js3+sUBVHRr5XSgmu1GPKNzqt0aYPLc0vKIx/dZY1roQkm0X
gM0fNGsbZfM2aUl7kRr8vFHbvCt+QK7UXD7z3971SirCnm8lN5IUbnTwnVrmdeoLtDdTMGux/2RM
0jVpPndjNkOrjsdNacmvmDMfrXl8CDPzGXQ5QrNRn21Bq3KQ8HEKFd2/hXDzkJPKsRqH6i6GhU6j
Mr0Js2wf4RhyukG9+7DcSoZAhK8p7NU4MDZJN+9wbPLHwv5BL+uBkykVqaqXBKdKddOOuhlAuFL8
jLoIlQkUsG1DTsF6AjvvUp4j+2gkwdeHP43dpEsew8WCmQVmZks+UAsrrd+EEHZHkiQ/lVB+HnLj
JsB2JI/xYLfWvDf40tmDztbHryoXFv+POIzldRwab7okvJA0cgtmkF/YYdwaMZ21+UuSqk9Zsywh
Fn67ahr1VxMU7gaq8UFsO+zpwsYsJAAuSD42ER46F8jEKjZ8zR6lHnZJgOcSxrO+WKu1nVxLujf7
7YaJdGuFgqeYBa+aeqgM0UEtHtlgPz1cpE9J3ckIqTEZwpJ4yUkPmSPr2beadosz8LkcxNHugFoo
ZmM5Yjt+m3N5U2a4yRMTVxSq7m0FkNuOxtIza4KA8U8FV7yf2OOt6SnQa92OFOVYDhnMFL3AOg04
gUQdAC4yeOosLiy+lnm1yUfsKpp5bDv1to20J8kcSCFvccqZQudW0PmdgBQoYn/mEbpR/65nyNvj
oho9JdMPaS+/JjVOaaI8dqSoyG4lp++yCkO0mrWfQSVE1xJTBygGWb84A5XAzQC6DHKfeEpfPSVl
9F5h1sW/r5HHNISNqxjddy0VDVhEEilFUXc3zj7y7UTY5mr5aGVG7dZ+cNMq2n2gTA9si09BmVyJ
Jod7c2Rem9q1H5R7qqZ3VhYSyNBB0yCZmkDgXky4s8TOg9S40eToWKdZQKwSEUlhbhAt3cqZzTKl
2AS6+y6KuBPh07WtZPN3qR5+9IVJ06Uq7ruCWHlQHJJtGcOzSF6449dwMOjPYs+CwuBr+Y80j1uA
URIS77FuN2ErH2t0ivtsFHH1kcVk91Wl8I4k38s6xautyE6uxY+Ek7xJfjrYuYHzsiYYgVcvuiIj
/ojd1Gu13nLD2iAuVn6LumLfWgSEkd9yAuj/LFFUd5omuGFndG2W+ou8VJ/7ljyZuk6wM/hQTrD/
PenRNNpNCKnCUDVkpxG+BIVcK/WhwRpmxyF5tAMWnVF+bXkngL7klNGkdB/lxR5m81XHqcPGTn+t
ot+oc7D1o7rTAmj5kSjiQZaEfWRA9upy/5Q1eugW0B6I6ZGwl7XZT00n74iJt+pC0qaDAKT6bOCh
nN2qClZEIO9xt0M0tvLbcqT1CmeCkpqkY24hayQZmn3RlGz2yp9JCjpU05OrAfo5Xt2mIOuL/IRW
Nk86zvd3K51y4FlNseaThns44IUvWPPo53/var6NQtFUrp/lbyq2gwn7xGyqky0RMoB2of2OVGqw
eYeMO+z4ybZqTc7AUT85oobfYgiMN/hHb0GVEfQTiRuCGlaqBVVUjsfrOg9OWdF4GguQHed0BEyW
dK2d7yTJXGkZ0fLKhE9JkXeFWN0QEAwkpIH+Qaz4z7EHFgo8B/xE/0B++Uik+cjjE+JHS+4f4phd
lkwyjr4kQ4Vju1NG6V4Mo9Exs3KnQIRyNcJgbFVIILoQpIKhJljVmCUTO/AnbSX04L5RUH2rzboj
rsuYDolUJq5a1fs24QMQCGgla94GVxdKxTa7ilI1XSr6G1HhwkIIruE+Ges676e1JkR0ywdyd9NK
jj0QifVtlhQgRya3jku8yUv7RYS6YRr881DvWe4fcJ+vZVaFIIx6Ryi17VRg55U7gG/JKBwsud3P
IKncOM92Al9JhfK/OhqlF+V04pRhcDsdzYuoBcdy0hKvNlIFwU1lPlWtpJR2YOTEZuGbY2OTX2VT
iGMxaq5g+AAwQplWR1a2BY98U/djd4MdV3ENxTqmTYWYi8Ab2ZK3mhVGr5FgRRhp5V51CZ/BZN8F
CE0IT9QAmCkNyTlED8GSE0GDVX1MrkEX0KiMIbOoLW878UUYOkYRGlyN3idWHlsz3Qy5eD0McU6C
STTYJEreadrYeEkOLKttMVrKenc7WWBcyvZaSVKs3Hggd3nPkacq4Ncwj+5nOVBvcMPxvWiwSQmN
D+gKmEGW9FcarjgH29vszr7esKT23yojup9LxK5A89dxwEcxNa70cQ5ttOiiLQu6dhjiqLY7zdyD
TN8GQGr8Kg7XmMJdMYoEgj3VVQjz1SbsBbfw4LNYQy7Gyk827KJ9aVjaAsFcNRXlIsCBDoGuikOQ
2cqMp8OU4xW0Yh8Ejl72GzXxQ/Y6+ZZflTpjPAneBLfCYY9jq1PfMGFKt8BqYtcwRPkkR7cQww/E
l3+DpVS5coGQqk6uG3kwH4cpsPZilb1gXXosCd2q+BwxgeSyjffEJA1rbKuA8KRVErJa1bHA9m4e
V0YNAA2ZveJZAwRDG+UaeLDJcjHu31tG+TQOwin3weLP0MHiZceDtAgj43bS09buGwrlrf7Tis2O
6GJrQ+yU5QKIMlZWrYwuCUKSowz9u1KW3yQVloyQLLxQre7BlggiHBgAg30v3NVi1tgWmTNXQj3f
TDJOO7lTs2NowhSqzbbFhChGeNsQVBY1DlvVr/MVUauzlxgl64MeENve9pyJ87RYD0qVvIdFmq6U
sTy0ydzuyEptbdNkt90IpkjMZ6vCdNMyF2Z+56ikf2Ew25kxGbu6zloxZq9+qoEM9L3QaG4Il8pX
s5i/QgPovSouW1eVxRSL1LRrStzjVTqdFE07VYi3Z7Wx7EjTnsQgf0HGU1wJQnnshg42W5pyEE2X
I1NVsFRYmKDLndTML8Qc0DZl623XlXLym2KvDPOtXKi8FJmKpl+uHkD9fM9Nbnag4+aGo2TBLGP/
VyhCf4U1nJUePZc9D8ArkrDHlwN1wKmTsof/g1QYU+NgARdrukgjbCq7Ck0SkH3UPX4Q7wx6SCCp
RG7FGB4LRCG23ibtYRDNNzieJ7htoCut8GAlxbaM4l0katcWvOpKK7dVB2c9jhcTcuYWqj55YQ7s
PbXyF1ntR6AGIz9iiMdVJcl3albda2Z0I+j5c+iLR+ItUBh18lGuFaqGspeLqNZGBBi9RAioWf8A
TLtQGuubpMxOnRzfFoG/NslAsvtYeJrEVrAX5oqhxK/axD2YRmVlaiDfoBy6YaBt6kbqvLZkBTMG
5clE1WIvQD4vKLSbQRbitTLJW/Yg3+KF0jdMG0UN3ooqi+12wh9SGtJanpNjw07Lhu6uuU1AeBR4
t5tCJKp6ElbRIB/yZr5lg0YDcAz3RBVtzU5xRzKU+hbZeaMDYdJ7+aVvOZcJrXZC0whGMk336Wwd
Da2gzK5Z1PgLlgFc2LeiMdaL+DEl4DRFiyVKXheq3wehLexZy6c7aQJlk3T3OBjvO0u5H6NyT3jj
lmq2uhZjEkTN2N9KvQDeAud6J2dMTaFMAHnM1S4VJADWsXhIVdauETQYsVxy48OXyuUXU2Qn3cs3
JYHnDgbNVcqOkYi+TSTmbxmxS47ahvfKDLZhiJ+0AX2MrK30MN+FZnuXsSrZQ61d63L+VirJc1Ti
ZCcwiz81X/WRrDokU5JC0zgVJ+rIlFZRnoJSaL2uaIHOWPu4gGgq+QReap4mAacUI+FdbIyVIYUP
uSQdrF7fCJXgWrBmAwOUhQKjK5e3YVp5UtQemBsLOvIllMW93xvtkkf3rrJtmHTpW60om84IXuY+
elOV+Krzw42hNooT9WnAh3C81vr8NATc6rqYkDd2u1DEQT8uh1N5+dDVxmD3SeQ7VRB5SEK/W2mz
blvtu5L6t21bGbZYNl4hJrelWK3DHlBEpjktITEQaIQ7ocV9PMVXZjds4lHbm2n0Q2+ErSbm26CV
XxHHBByDhl2LFZybQnaHZEzf9Dm9H6zgLQlHz5/aG6Vj6RbYEMjd7EqD7qSi6GpKeUMoGjUJYUv+
79YcM1fvxlfkBbEdWIXm9EYneSZ/PVOra5gDIt8FC/jLUCIdBjZaxpxCCmV+MToOnaXYbGJdv4fg
uo6F4jHmlA/t5tUP05ueONkomW/VYYQm1NQc9a0DcPR3oZ3vG5njhJX4RFeh4Zb1mXM00UtqZhFH
17Aaqg3p2EURsNpI0hP0kecabuja7/2HVFSxn5h5v9OH6gipexNYaULgHOSGOoa4K1t8r4LieRTN
yMtUltBKiUGBscMNJnIFW1ZiKCQacJ/ACNa16ocr7C7PnZo+BKr5sxdjr1bVLUDb52SUXqMo8UZJ
eSXZiCxF0qlgZDmjmHWOUVhbvhTUKVWUb120AdBDhARgC10ff/Rp+qB2BKnNgc/2adikY+IEmQh/
Bkd/Jq+aRvzZJ+IxZvXFP517LZZRu85zp/gfzs5juXFsi7JfhAh4MyUI0FOWchOEpEzhwtsL9/W9
+HpSpcpIRfeLqNHLTJDgNcfss3atSJ+Wxpu1KMziEFTGYMIxBuYfoPOkxfaNNwPspRwbtioyXjDl
LJCnSrHuRVJ1WJO1v9tpXoBrqo951/+2h/G97qL9PNunbEmf+nx5kKY8z87AsDDYgcSK17FlXIBQ
brJWrDvb2he6eepH6+SZ5dqtSKAiARi0ovanF9uCweSlsin4ufKmyqYwkfkpdZJXbpP70QalmUp1
7y7qKeutO5jDql9E3j6R6aGw5lcoDVtVi8JG3g/pDaNkv0yXMdom24iWXnRpqbtsOrtEfk637AjD
btpKPhBbvWt5AUZr2YKKCplYxo6w2EflwizxgthI7bBeKiD8ebV22zNr7nZUs9q8DGmhEi/mjwv+
CnUDxUjM9Qs8rYMhUJ7MXbkB38BpyFHeHwR2ic6wHhZuzq5ctXVzIub67eJTCXNtQyqABlr4EgPm
gVrhAJgP9sXBzu/U3qe0+WYkBMQO8Sz+mri2OlsnE88yszZG2iqbShAFFkv7NBYqXsFFQ9pHTbRm
ppzbONuJxJ1uuXzAp6t5SLoDDNmCr8TmcUFCYNRVLxZcW4AViswPhWFOK1W09Z76JV0Ux71LRtRz
ZakEXoJzWKY+9LLZABh/ctLutmjEFvjBGxo/DjWRvUeUAndakUCdyozDAL3uthY9HMFMe2WuWB5l
yz+jGp27oSwN5aDQd02Th4wBbcqBgA1DvmfdSx4MgyudYOp+NCnORWW88dpoZ49jvWEDvuiLiqBI
UbtNhlCVkAXTLqBgzhn/5PhYVywh7B+v5YTexzYS0wS7obglKRVNddeANBS3JZJM9l8UrwzZvarw
S/SxCMmhb700nvwUmPFKtjSoTbMogpLx6KTr8mvi9OB2Q5hr/J5NibrZ1ZqSCTgipHqZH8elvejE
8j64H1gCQCoW7EfNcZO05W3pxFnQ9bUd5BkZbNwCp6lLAEextjyBLo63aS7bsKocElr7MZ/1L1oD
nJ5JfZ+niUPY2z/nebPHCvMpsrJf+ZTH9wZAC2zGIYS6znzRB/WztpK7tiH1dDX7Hb4gcPF+IRVp
61O+QA0EVcyUf1RWqPe1W69O8IMFwFtPS7tb4ITlaXxyEpVHJHbQQxsEsdPfQWBFe1zEx6yYj7qb
vDhiMJHpG8tRSP0cuR1wgPrIb3PEEvRkSy3zM80M+RNvlT5/loUQwVLmD1aHeNCtF5IUzkB4XY4v
5ZUWlTiN77mkffy1HaWzk1kTb3UmOVWtmeDLyg9VXDNWpF6rFKzZliHPdjUXPdbISU8KZjhHCyez
FBEMZZK7wcPcFMpptcpyY4vx7Zsw5L4Zky/Lqo/Ua3+Bitn36UxAx0hwWrILo0yTKwA871lcRhtH
0SmopM0ALjDbRMBmCM4DfYg2rd1tzF7dM9N/TQ1DS213jdOjLFDm4wgKdzVXKJo1764DFxZYGBLr
WUk5evmCeUqqaq2ZmAS9YzxoQ3Xfyq4Lu1lcsiThGza9SbkQGpGMDQACQBtUy3ypu/S3ospQmYF+
KwZaBi37JdXmXHfxC2fWKS+8X0OPv1g/2F+lx9BzJItzhPvq2kg5Rwou+irtTuQs7pH7AXz55Nqr
Sl0WX3f6caXp6X1hQCMawd6tYkt9rUwSP6WD3hC5IMmpOAE4noKpowgw4Vq9KUqPKZpSoZ1X/Er7
7GjAh11hIAQrxQ5NTGAmQX12zrT30rYPhmMdcmjsQBFB9w0H2cDSGrzXrijS9QgVyPegHkPWFA8u
+KHUAtyTJ68QM25rL/5yKiNMveZLE5Fcwxsl2phNamjdHRys0JXsWA1RCnszf+iV6FFQh2BIJ/Nt
CTLCyouThvP52CunyMVoeFyo3C8omGBvMZIrFiobY0mnFfdiLa4UMsHMguVQYsnbkZ91YtpMXBO9
MxzGFjba0oG079OnaGmJOso6B+7e3+h2d191Gp+lq0iGIcFyeDtcAjV0zirb6AmBD46st2C3cYRr
uhvqtKGb2QHsqKAf9L2tY+XtERiT+YBVfhs8yLKjiMt11I1LSHdqPbfDJp5S4eumjYNf9mpm5cWt
rCroF+oN5IzzzlUcLZgT7UFEMxpojVXhLk04dBkQyCKYh3idUkBuYn2L+WjIL0UGbConTWiHTDMG
CmrMPOlaeaRnNwHXTj4yqXmEy8nFjePBj82u3bRLdi81gjrqdidzQk2fjGYZSBCM66amSCpNkK8L
AKhwGuxyFXfdqSvd2heqth7T5d6clDeLLHalLjCOcuDcgdAK6r+2S7uqfnBN7+iO2btrdweDQRbf
zhdmINPshq9ESgGPrbItNq8q0yArRBTopYFzbHSHAgY+lHafKTO2vmar+ZCJb2M3vtW85aapo1uZ
93eZMWyVhBHpOlK+6kaEVax9pH3921miaT0vw92Q2pdiVg52tBCBMm+30TEJ9klzjx1QejhP6pqK
ySYzUxZGQnilUSoXlIoCgjLmvByIs0uX3Cxmhjd9RTssaVD8G1rrL0pzVpX8ZnG0czIur4tdPmIh
u3EjOmvuMB3itLjTF9fzJ1lbUPe5CfrxQzbaS2aRgZdDe7Ay4Lhx3h9m6nGe6uyzNj7NgwlgrP/s
OInwns/2IsZ63atNnAwi86Tq+gEg4Toe4m5l1JR5c8c6WXoUSnXcVtQD+UE5k7NseKM79XsezS9R
2Juow5w3HdvrWs93dXsl1Nsl+I6q5h5mag3N6OCrSZn4rtvQ+SqdX6AGQbSM71TJObWL26R1QXwr
/pjBB1+mSllbtc1MXGblH5ZsYCbCYUm74dySKc2GHWRy+LRy7d7oCnOtKe6urEnrZPbaqu7GrvrP
yMY3Qdr90Vvmw+gKtOJYAuCgWR76guCCqfSd7ZZtYNKtSbvlA9bzxhhTtoftV2N5gDolyO7tX9Cg
d3kElIp5qZUj3swKp3lnscR65NaiYvgKsZ1dXd9gurilgAYzNH5BoMRfH6BXg8HYWFr/PhLomjVO
CvAqXkAUP9nTBIi2DxpPnh0dJHwS9SHS8NNiF1ulx2U9tZb51RtK9S3FHmQL6SIhOehHDGbjlrA6
HRZwhgzUZ/38S0tYWJMLN79oOtDp8tYowLalqrGONHYl4l0fztiTkzF7FVfVuHLAWAIjjFY9FK+1
9NKPeShuUQa8QEKFI4UcYDUTqNnGXOASmB8ZswzoyAZJPgaijQOMiPfqwnCfE12iqDgP6sKg33y2
ougY2UmODXOSUaxt9thF0NgiJ6+GSaykUd73Ff4bGju+yhLpd4UuA8cYrtfjtCFUuu+0bHNts9aU
I28GTd8UsQcu2QwiXU7bucr2jYwO+QznFiMiykuqeooWsaEwdmYMcfHhWL/acUtXxTl3MyjqqXvr
3Sqwu3HvWtObtA6eoIuVsNtTxgodxT1TBSHMsKPVgBX5irV8rueEXkw2f1Yd5IN5qt8tjb214L4N
THni1puw3Su9B6OrFMi8Ni2lVl7Goe34BNN9OzYnPePCqdVN3wEiiuJzOThJuOjVV5tBDFOrYqd6
A1TjFGaATR11XvfK+ATEkfUm1UNtVmeCw8Pslq9FOq3LKX2nVhgMTnywumpvUXhJeuW3OkLjTRBP
dP1+XACLF8sn3Uzo5Y29FVa6HyHmJQpE1kVTM792548S127gsPBiy4kfKzZ8taVA7dbVOkXaQBW7
/9Td9F7joGkBGkbIQOy83lRzm61jNQrKWT0U1zoXLPA27mAYdi84bVPpAhQ+07pRqcHC558CMzEC
ALmHpK2ep1lx/KRLX7ssPgxd8tU64kniRIE9e7bFhZc6QGPfLJZ7nIwoULwRWjb8vEExqbh1DESo
HTcPBM04QXhMiKZRo4Wyrf3iHDjWirjp3HnvzXKTRMZHTSCK4OxRr6tfSoIVhjodzJa++6i2nDTK
FdBNUdZAWjEJfsVJW97EsrwDs32p1ewxi8o5VEpls6CC8ocrATg2D96Ynk2MnNt6pkBob+kUbdVO
hDTK72d1fJ4qA5pFeQBc/9i1XYV+ptpWbRoubXu0AfHRMTR+1YPNONQQM7Es+CmyPEg0DZ9F84r8
qvU1ZdvNOOYfZYcnfV6kv0y0AEpLy9qr5l8TaY7XUMIsmyEoJ/oq+Hxvc4PjNKf5YEpy65Lac9Qh
U1AfGK0JejdhCCoPFXhlJEHuXlWYaLV79DbO9KBmDvWeeSQXyETIL3HRpoWIIMVrYkjcXdb22AK5
4bQYv3oVgYbl9Ptcn35jdEGuT6gG+44Jj2zYSMv+KBr2A+j2R1HLY5EgMYxjefQE5O4OVpkZ32nM
LAFyTp6mluz8ajRUW7bfxzUx0vw45BLE9lBt7Fk5xlF+l+faL7hD53xwX+opesga+wgSf6t1ejCX
6u0wzA3xRfLSON12qooniYZ/6dRtKcq7yjOZi7CXG+daVIq62zonxC8o5dquGUxLvq4r7a5165uo
AbkP/I12c9a3oLGaNwpGp9zTXwzJudUPcFKHYccI+u0AUfzard2UrklTXj04trEVJdwYd3zWRLqx
2ukO2tCe3tg+HpJndYm3GZtjNfbJNrUqBsISEnWIoXcYtFzaCWVH6TkzJQBIYg7epUJtqFG2knxI
IMdoxyvT11A3Vgwm1pKyOBpX9qvVKIFe17DVQZdCwbfpAnqMp5cqvQnbWYlufHRa71QYNAArjUyD
es/I8bGqPWtTWvKWSfurpy4NsAgIf07cg2hnLm4GVccFoE38sckeDLU8xfwTZqqt8QNZpd6Xs5S0
m7RdRoe3VKfbkoxdZvLcDMWb4lVPWmKfYKQTckNozNzi0I0dFzJJzwTt02rUlVgu8CVPZv4WZeNB
LWlq4xqTp62EHT/fka5s+rzY91O0hxu4Qzuwy2Y62/pXZKZrdTLOfTHvsdUAc2YExSguo4gea4v3
o0Y7D85MQ06BeiDbKtZwRHh4dGP73nUxrRKOu3JtrrOi/pr0jkIROotOBUaZwPmOrWCWhH2O8BXJ
6N5gb64s39hO7+dqfslTWgold7rfgSj2LYukj4hoO48Jio9kXeTJgTcWwBMNrWUMmISkBITVl1O6
KyGiW9vufVR/53RkfHco7krMYGrd26RyDvqmIrl+V7pHbJ5JaOe3vMlv6mEBBxn3fgdKLgWaQ0v3
oqifNLdvax6B3S2kK6GHjWqfmn56jczsfSncs11rB8zXH5aYEE9euzXFvJplseuG6U6LKTAnWbtu
aJiIDP5j3MbwFYm+ErCZU0eF2emJhzUUIPpmhKRK/8DdzvGLBGyrLpcr0rpBZmAUpe8ilqia7En3
8P8qsJpX6G20xbbpZVihgVtncR400XC5qpQgewa2PVwMRhU7Tsd56UPHG9a2i72CguaPcwGpcIQj
F1GNaB9o624cqwxtXJcYMDtpfUYlMLmRHpmvalylg2ulFxd8rI+61eOPVjFmFrOi7aPXWyQkzcab
1Q1D66FOoAaJGCONKPAcD/kWuQremrGV3aEa9BfE+VFHsGANZ61M3+s+96mUhFb1AE9+n+XW8X8G
rlTdNV0+U4hYS6dYt5b2RC/NWzUO0pdp0NYY4NDwJ1pCAU6dGwRoRVCbLA+JBvVEpUOJpQqZATI3
PWy1h9SaHgv6MzoVmVHlX4Ud38gybPryiOLnQZ+Hr6hi6VrdM/KJWyM/x6X3GZnv4AX5G/yUwi7e
jD45YjJ05S4HRanQ4CvxgkVO2Ha3+A3NYSaLZxoOKCOfu+nTsOgHO+2qpFMHS5qZZO4iJFkakafq
9y3lIziyQAX8uE2CEeqmlNMZh5AdRMoQq7wjjF/fpUKJG8VzMVs7JMxBmrY+2P47mXvXk5e6IPtw
7EnPHCRBihfho5bCTxzDvpOPbfYbmulpbjRozNOhcokQFASRYj5D93ynH0X5ExKD8da2SKAsLsyI
te/2xg2vHtOYZKdZ4mik6W12DfFFsY1hMq24IFd6NtzOSus3M5Mn6QA5Wny00bgaiYdWucS7aqLu
JQr8MkTY1ZEvTAQxk07dAlqiltp3looHgmY9JBKV0tI5jxEH66pKm3VvY9KC63S0GM9ClKjA0q2e
u/hlYd3RzONNgipoGbUvzyRXTsffqhSHLqYdOS3h0ucATk1j03LikoCB0+LqsQaKc1p9MyNedKWJ
cK77YHuvZYc1BeniyrGmfNVN2pNOw5aebh9woZ9xb912CqSvmJNZjNEtY6W3BkWpFuF9I7UdiISn
QUkO1+rvKh+ar7YRG2vsPnQr2Vadey7Uajt30wHlSehJ7zEvOIryauv2dWhF0LEpKUsN4watCnRl
RD2lcrPn046Q/GmCwUL7rw2MxFRWUVNesFXw0xgxCd3FaeL9Z3py5rM7AMLmksLhfNBT5GEmBnlb
raH13jrzuuvFEzkCPGKB8VSq0UydJvqWktOTRLQERpVmrd/W6j4uQac4nksJQ1j8sQSPo8U6Fba9
zrV+nzjWrUluCGfqaNDPNOZ2WzfeKYkjKil994bEy0O1cmqUaVc48sBNtx168aVF46EREc0z86il
zbbQu50jhzcu52cxjc9OMaOrMAUFYGN4WOz2E7uiQxwXm3yCKWdaD8SXF+EV51Kv+rXmWnfMU/t6
j6eJU+B7NdTDPrHlwZlb0jG9/82bveQm91K/NM/8Oe6hov0sabQHcunCjP6xBv6dmKN7aqvundk0
PG9Krsu6aDfmaH9KzdklNSGbvqAMVguRhrXmfnpOQbpGTzaurnRg3dvZHoVt1+rfZIsmENe/gN4W
FfKsfIXjGTpDe0lk9DKowx2MVWflERusqOHQIq+nk2s/upqYVm4zngjK8Aisq62nLGExLeR2WX4e
nQaQfquTR1ZIH5yeRv4035lq/ggmTg1qkQmsP2jW4NsZjVwXmfZQi+nQdctWMd0A6DKKPjfbDPX8
Kxa0XrF23+T9vE+1NKAtt9cYqFx5YgCBPu37RPmy9Pi2EcoHl/Rxkukpn4pn7MQvGuItFKc7xy4D
R0OuI72DAvhnHffus6Fkug9HO1QiEbGX45dElCrM7TqMi+ZclYR2cqy3pTFzmUBo7dLy3dWNX40z
vBbi2mUXhlh1OaLy2HipczRKcxqUZrQfMufUNdmx6cFb08CmoUQn9TYD/p0p1mlAwG22KHW7a+uV
JruevTYcz0MHKQWY9GNZjI8jst04IiybE2snBaJBlv2LEO6t0Si/ZMWwqmkTGuYyyxCmVU+Viet3
apB8Oa716tUFDKBm3YwSti7y3VjdmZY8FxlqQiN/nGdcP2QcHdQFz4hkQnRZj1DAszq7p39EV3Ok
XKBEya4cnTNB1VcuzDeHRo3dEJdMHf6A8NcrX5sr5k2nF8fIX72YXkYPoTbR3Yepqb+GXJlpaGeb
cnTn7Sj7ndOl3kppr/XgyOH9p8tt1rtnzIPKlYVVZDA53Zli2skAMb6yjQgxQuZu9Un4tLyYzXes
18ToSTEi92asp+2gUBGskKdwiSmiOsWLs649czuYyWdbcfEXNrJhPXqlXIdVkG6g/DUhfNOTQ7Uz
ywaDE4vYjp61j5aWe7u18auK+YQx6mC/BSdFErA1ag9duYE9gfVUVQ0ZF9ugpiCoDePGEgXDAsP8
GrVXok5J6NSEtdXNa4MOnFMSvRObgqLHvaafp4+yWXaTl+ywFL0wC3RDkf7I2PzaW+pdhLy1X8h8
pdyXRv5MKeYzMmibqkWybUroaLZxrX9xgnhbWqcnBTZwbWKU2nnOPh+Qz1WGXycK2fq4UVzrFszS
fiIWIIdx74uyNVfOpOBHkzDv4aRoINm3sKmQfW4ct1zb87W0gurNqwDZpwtVx8jADkREnxO9WFQk
JErT8ooREzOMZuY3aoZDFxL2BBPAlRydG1xAn2zOAcORoTpHt7kCEb4d6FNNpskmMCDXW626bBOJ
wwJON5yO8RLvlMZM8eNomW2o7TdnFA+Z1qOU1MxXmdC4LFRCx0RrQnuWF29QFX/xBEZNUcuzvOgx
0yN0DP1b1sWnSloBF4mkoYo7wDIrmzZJn4pCBMUw88dAEYtBCVEk0oFWp1NhEt0S5pq344K2WsHl
9QRBNDs3HqqtLp5u+Zi3Vi3vY7TwvpFV/NMYhOyy0nRX0XjFNGOt5qu6bW7SlJboMPRZqMvoWF9j
QYRRn13n7AytL9ZRYj2g5IyxvqMHhU+ulxsPSHD2VasaviPlvKKwq1EfY8toZAYmx7vL2CwX7JJo
m54IIim6TZIiOlftTS1ygOUOjnAJY2moGSbZfykqkSV9yltBaEGdRV1Cg4o9nhF4PPa/jCm/FFp/
VPRx8E3d/ZC2GpLZ0rLurl1VzGYQOIrXRbjnnBhrAItF224LfBZvsBjYkbW0N1hSriZHvI5atTWi
8j3Tq18sRpStfXlqRHlfZXQ4+pkb3czmtZPTJUgFGevgevd87Pfenh6jyD6YqoGFUg7QQB05L7ND
2cidZ2QXC+z6mpDeDHJP8XXFMPYZ1e4AIeRNEWF3prjA3HtKnGKx0E1RoqThKw9tEgWyN+7NZDgu
A41Jod0LgN9rJUeDMnj6h5rqQVITgoiFosjVb67ErRPpxfCAMpLpyxj3mty8dyaSkqiPnwtLP9Bn
XtV1v+tF89JQHKIw9Oho9d5Wkf9WzL8yO6IfUlQ5sa48mDI5atL88ObkJLLxJS+7U6mQlqYZIaXK
vjLiEeeqqvxpav6Po122CZMSoKfpGt+m4KzBmWMXE6XLFee4rJFCZYf5Mn3kh4l5b/k4PlwHgXuF
WDFIf3r4H4e8HFd1LIgRrqFe//9/TLcnaVfOSmN0zNEqZLGPzpZW6KUbffZHaARMfGQ9T/9ptPW/
Q6dw7XgqQ5oafVjtOur4j8eix8C+vDL6Sz4+y0Z5UqvhGHdI9ll0P0zm/en1MpUHCdFxiCLVbxPP
vcbIrNC19rK4ukpPzx7WrpUowSjqZ8+qmjCu1I1W5/cCJepmLJR76vN3qjn0G6WXZ8wDzBVWh+/R
WF/VHBiVX/F9EP44T6th57W5Qult3ltZ+TKaNpKbq+aryYiE8/nDGMCeVwW1DndZLnPvnYvC3baR
jkCNSTVRiLt48kZ6XebFVtxkXQk3RWBt3JUo+ek60UzM9HY6cEDuK8176tDAYA2jELaJKV3//WX9
d8LUwifQgVYEptI29G/vSo4Z3EAv6y8zbcmRPum1WGRS0NQtDNsoq//9cX9afP983LdBcVmiPKpa
k1WgYbWT1ythqucmLt7//pg/fitXZd7YsFgH7repfpk1mszyqrsMpuInKjNd1SPjDH63PPXyB6Dx
H56lMeJ8JfJexzW/L2xV4ZgqOp7VodFSEI3mnhEmrcX8BesFguXfv9of9hFs9ytpjqHqP7Cq8xZ5
9sj27RymFrlUR0nbm+COAOWHjfSHH+tfj7rus39s2TLSO5Zv0fFjXY2FbwwTTOBPE8F/fH2ewcA7
I84G2qJ/P0RGWeRaed5e4tZ6N5NmOwrjlzMlW7vPn4ai+v/4tTTV0UGB6fCNv1OynBpUcyKq/tIm
bwrK6B6PMt1idEb4luX98AL/9FtpOpRDOIdAzb+P8HK/q3YTpRy1zPM0WkGLDol/UoSTcv/3VfFf
+IuFzybHuXZ9kaSt/36LcZlUmRB2C4el3+VhthlDM2w3P10ef/xCLneWQaj0h3F+/EyiRYkYgCeu
amoZaONbXwUG9ph//z7/42r+e9Se121hP6ACYGDC+tsVqXqJBRGd/nK+g0dyEDAVrU11K/bN9u9P
+sMit6kHM87PYD/L77o+/7HIqeTaInJEc9Ft5hMoSc3XGRWy2L8/RvvDq7OvQEVuJMs1TP3bLzR7
BdOm5B4XpnYcMzDCLKDG7S93mbamrOJj2b6pbuTW+QGa8/0ypEHsXB8KP+Dq//D9+zHul9UiFuPT
WOa3Te/5trk3bfVrxm5o1bnGV0f48/fv+v2Vfn/kt3NjxAHMYPB5eKL0EjVbLr24P//9Ef9ZH9+f
8e2Er8DFTdDrh6d0l2zni1h/jmG6Le/kD8vjPzPx3x5kf4NECRk3lq3yIFDAPhGZ/9j5lY+Fpj+H
1TpQn3/aY/p3soBOf8vRTKZuHNchI9H/vSJj2xthQo7Nk60zHjxGYd/ieUbMi60l463NPiuOSX3K
Jv2It1lj/vZmpBTq62RTCEHJVPZfnfO7quVdjnRhcJhcye4sY5+jwfh//hX+/VG/71LEQnaPce1T
Dvn0+l76rQVjXd3+zOn5vo4Niui8Exf/Eu7Y/6C0vQY6Af/Jiy7ZoKiQynCM46tboiPWrlKgNFJl
vjaE8sxJifm8MuIuGVHcZ4zRZICY+V7DxSCoca72ivwvwLYKRZuqfUYe6a+tlvJQd06zRtA6kq3H
w8bgp/ATZ45uMiarArSNjNq73q4r3K/Mwb8ocujBU7Us1ijsjHU3MxEuFvTZHc0dA5HbsVDAcMG8
jsJ0Moab2NW829RqDV8KpTq15mAzoERRc3T0k4tL76HRk2pbl4aDvhUWNRX/+gSaY9hQQKXeiC4/
LJu0YWwi/SwXL/HbrnugtbLNXLtFiVWtOc/2dkI2GF/HzQ292iTJtRcczdQgUy1HZUO3y3UoWqce
r6XIjd9zpj4tdt8h6BDpWlC9jb2Ml4tlMb57geq15k1hT1ggiQZxnyw3uJefFEm2WPa4RhkeItFC
75nRbMAQyEVZO47GiEGj8HmVEUAexYk1c3fVjbYUx3aI3zJbIH8e9TUV3L3iNuG15BnVte5j7Bpw
aO+SafzdR2ag5rTHRzzL6pKegYe3ih7FU5gP3qOzVMJPW1pFVce4hytf4Wihg3X2idCpmEzasKWR
T/ELe5i1kOjpiZ/QMEYgG3rGTv0EqNeweFxjRsykLbQfHLxzbDUbOT6MmvZ7Fu0j00iPg7egijej
c980wNQ8y0Zh2o24ZSrvUYWVejchl1lM2YfLPHo/XYnfI6XrDiDwI5xwbe7Fq1PPP28q25gShHxa
93+pUcAbVdpuQXquzR0EgrX9GfspI30MsiB4DX/Y6T89/NuhZCKpjTFS7/4HetNW+QN98AfZrPD5
XA0B4y1+8dAjmb/9KW/8fhryra/2VLg4c22SOX67NytbFWNZpO2l1n9jzOundfHTKXZ9cf+MNa6P
cLib4eDyKHLTf79YM54nPDDn5jK5VOJ7nXJx5doyXOjiOuX0MnqM2sSYPKyzqG0Dq0WJJTRa/D+8
4/8ecQzOa5rn2FQ5CVKvr+IfoUiNU/zU2VV1sU+qr/tAeGnnrxX/c/GtvXHqA3j2gbiL/B8j/f/Q
59ie/3r0t7fcmJpVOEtTXYxYQYIrnT0ygBsl0rbp6O1NGssdlR63TLNAQeF+1c6e+6r9Acio/enH
hrdFoMSEO55T34KxUpO2SX+ovqQL5tJj5VS+AgjyOgUV3ei9ixu2UeRMjuUmNf/sJc6qPXtimzSs
+A5xMX17w9j88Lt8D65ZHzaBITJ9k0ac9j0WnSq4DwOGoBckc29K8jYuSSigdjhGQ1NG8d3ynt6D
SYELHWOQWE/mgKGlaTOkfFKZKGhHc5+np6sG8YdPdr1fv61cPg+OVrphm2Cbvq3cxBxo1Qi7uhQT
jb2l2fYpStvalk9GZYcgFfyJ0q2bXKNaeYcAO/Qo/8URU7F//yT6H84HG2NPIF8Iaq6Ocv9eu9Q1
ZaNOVnmJytbXBoHTBQ16zTZXGQpZfKnTEMlvCBrOGDbLooWl9miy49AzMA+4irSHKul8B5lHPFhr
I7YZwe5m9Obla1zJDXhcpmj7YNHM31E//RAjfw9YWf3sfRdAmUNSrX3PQS2Z2qri6PJiYmfsqWh3
PK79VPnhJX1PAa6PIXPinjHIADjQ/v2OgHfRZsyH/gJM5cEtPivDDbCyDPvmh330pwdRjeCn8ByV
hfFtG3HbZUZuWd2ldex9xcBfMpHA48I+YQ389x/+P4H49Uv981nfgn3ORzVWPKW9gFHZRLFzotL7
MJQP84zkPEm3eHlsI+eD8dgf7kNd/8/ivx4SOkgTDxqb/r2KKpZEoPH12otD5T3T7NPiZrS/Ruk3
jbm3lX2m6D6Iy0Al42Yuk7fgXQdtaMzWDAu8u8YHZb9Ffynr09S+M0aGpXn5U6Lyh0OdT0mxgY+p
a/b3y8UAPiwqmoUXcVT3YCP8ZoP+YZ/46BEfu1CuNb8KlVtm2n5YBP/JXP73y1BjpoBneBSZ/w9n
57UjNxJs2y8iQG9ei8Vy7dStrpZ5IdQy9N7z6++iDs6ZKjZRvDPAYB5GGEUlMzIyMmLH3jMvKCOR
SdaAmgAMCPeZku3VBp6yiuGVRkFws9wGDJW4krVLAuE4FjX9fUigZONbEct7P1z5OR9DO7t18Wtm
flJreeADPCvPpvKqAg+FzHHleK1ZmD0JE0RBRzHxqnOu0Vj4GkOXctvXF7fynyWos6cgQDSvHDut
PFeN/hBQ4G0CPiLJqN8y14HkSyUrK2v6GFavvtqcZU6CuIEpd0yG7rmsvTsBpH/jCIJBq0n+l892
/IVCC7IbCuoqzOHMvp/QWmk60qU+B5XnaDT/OgY2RJTjbn/FhWDLcZCneh8Tch8qzmTMfTyYZXtu
LJdqd72l2rRtssN/sGJMskvomE1cg9exllTB7Ss5bc5x3P/2ik910N2pefX0761AksL3IkGSPzRy
IviIQXoUFPgY3BlNaStbAISHfytCM+0Md6ui6FP9iKLY9WJcofBKhYm8s6zSKwctlX5HQndlX6SP
ycS1FfnaymCC0gk76B95QjzW90z/0Ab5Vm9qx/1afRoOibhiceHAUrKkGTQ1o7hEZgGqJeMMVOYQ
zt5wqOpkV8riihcsHB8skE+zQRBhzcuiekjnUDWi5jwAdgZuYifF0SDIec2zFaxE+iW/NjV60gYQ
N9Kg+WpCM0sCTcUX1PQFyCgj59DsiNLKkv5+leucD0/jQcRLZSLQnGejUiW5LaWKAimL8jiMm9fq
YRpfA+F1lHfG2w9QfJ+9qQu8WSslLqQVV5an/bx4n4RtTrUqyYpzJj41aeE0LuCc+k8gRyuOsWCI
ArNK8YuzD03o/FOahhCCfa3POWN6niRASoU0iAlJRdtu//UJVkSdUjOK1OzZ/Gv2upRIoUvQE+KJ
qIbv1kLY05v722YWXP3KzOzTlaopgbMTqDJ7zJSH7zjgbQMf3yhUd3nCqTDFGtQHZsEbxvIhkbwp
GXpCvf2kHrW95ISnteLkgpPDQ8sTGRN01j6ksFWaJAojROexhK8zohh2LJN+5Z5dyuzoBMmKDD8x
VbS5bJ7kyYoXSkJ+LrfuXn8Lt7BgUfTLf5m/GX20qeU4BgNoGzrlx+qpNh0YX3B5eeVELx21y9+h
zC586HYiVwq8gj69+dyjPufCvLMxduFO/WR8dzmAj+aOQ/78/0FCveQxF99AmcX8TFcbgGl8A+MJ
DErxWKHPYzlME1CB/Jk/wkiySoYuL9wAV+ud3QCjnumypVs5N0DnNC/GF3LVZzD/xYN6RHHlwXKU
Z7Kdg/WWP3NUGlgIfzNBuiaGsrb02d3tDoKXFhmfXShA0LyP4lpNacmLL7/t7DSGYuhNyo/t2e1+
eO6LKpzG8evt87hw8yik/SIpv65Rr56FsBrGuyBpKFcXKUPqIxMMwWMVIkXvgS9Y4Tv+INZFfsD7
X4cplmY+9YBpvReBGdLYLiaG5Wfx5J6qh8QGpXma+n/ezl05m0uviitbU+y+sNW4eWgKodmc25/j
zmQI7/vkmROKHfzAtqROhtgJgMlu5U5Y2jMqQwgyqgRqJHmu7QZVk6skcAS4XHrl5fKey0oBGLta
U0ZY2DlVVshICNjUoeaVjJgpODdLeUa4CajeOHeMnqrjAOMyICSK4cfbjrLg7IRRSSFki5QhtZmz
e3rvFr3cp2fwaoyqHErwd7ctyOLCklgHgZSrFFtz/wh5IfZKJSZnskhQTUL5O1eDH02QCE7aWm+w
DL4mpgSwjt7DE4NEgL1q5r7kQTMnSueJ+bXQnj2vo7Ivugf++9PQDCdJQtumUk023Syqndr5FAYt
IO6BSmd9VCE3yUWKhYDzHD223tsCaqlEgT+FWXFegBUcbGMw+LvAzA5Rn412NIS9k6VmuQNcfGh4
zz1Ca6BuSyh7d4kOK0oFXOxTW/WQNQ8dU1CBALaGmYy7rk+pxjX0pNXMyKG3NcaDSo1+k0sSAELj
FU7wFgSa7r8MskZKEabntEuSL4YvC0fZFYSt3Lc1hO5B7iixMux8ZgFOQ4JeYACkyOm4F7mFqhdf
8t8lSBXssABon4RCQd+HuXdtAnMzPDHaQyxpj9ogyY++oNBNJls8qkbTAweR34uA+SW380W70GNI
BUzpi9fBNhJKTHZoYljdjyEUy8BKwQyWqVWAuWjfPAs+oWy0engUxOhAueOukPq90tLUgFXxzeul
zwbtLjag+COXIu1kVz8PpdAfmgYqFI0r/b424hp8xZgjuAwSb4jdJ/i01R0keMJ2CJrP0ZgzJVa8
w+MKpwfkq7aVtNahLs3G0QafeWw5AqIWRvJBSmFycC36T2I6/gGdlO4y1/gVMXraG16w8SF127QT
1a1ndaYjx/HwJDE8uBkbK3CCRMs2FP5r9iER7QD23A1cwN/7oAMoaTQMM2m5tIW9l8kVPfZOrZs/
wof+xcjTJ5CXIF6Er+pI1ttmVbMFOQVxXNzGD5IgqluYZFBbU6fBFDOFwTKOnvn/T14gCpCVIgHe
UevemIn+RVACx+yUk2iFD3hiBxirhk9Ecoo/tcfEr8Ww6Ym5EKqUoVzukqbznFRqhRNDFgxqmnm9
T6DSY47MU9+6KPku+/JAE2ZU9ynMNk9NyXcpBLnZluYQMfcreDaqePjaKMen0WC0zYoGaF00geaU
Zbxrwqgf9dJkCnB66VlIghZdYzpSOaAqCWfYpu4nWG2kP8JvEO1vh4qFYGShyinJssK/VG2WAFjg
liPmwpKzkh8D6Cg7P3VuW1hI7a8szMIdevJRrXLszkqWk9b/ggwYhsXvA3Qetw3JC5boFcuyTAUU
vM88sxeYEBrSRMjoWGWPTJGckLlxuv2USXmOcQh3gm09aHt1B0XrqToy11EDwagfusPanbnwVQEh
iooMUpdyxPxGSdR6NCDDzM+KDGw336vGr9trXTRAVdlAzoM3zBzEl1eAndUSPGlCU2rAv9NspUJu
crvOHp0TFAdQtUbNhpLy9e07VrnCBL9YnD14UwPxuyanJysZ7dKqnCCCkz18v72khSvr0qA2S70n
dcomLdk9aUz/tGYM1XbuPZuB/9SZ+g8oTlZyqKVPeLFAbZZup2gAjV4R0ONxtaexUP64DPuvXMQL
KQxS4DKnC4UFoKmzNA1uOk3NRJ+UPm/tuHmMoIhI85fbH25xIRdGZvmZGsHPJQf4QlnBxVYPThQJ
K3uz9E4wZeRpLBHEqP7hfWbCcAuC288oQUg7ZRvuZNR1BRCIm4lh/I0RrBHlKsUO0UvVHyc8wH3S
bYVgi7Jh/+3fr/fit8zfaK0GLN/Ng+xslvAZgkZgFuu2haVtIyHEiE4o4a6+9n1k/ixtyJPs3Co/
y/ooaJKDJvRaXr10wi6tTH9+kVfDjQrNjBxmvL2YMrofHFKLR92OTuETc7xbY58+Sm8Mxub7tYR3
zfLsbE+QAjVzsRwnORM3Jnw66pOC9kQ5Ddt6xrgT02BFbGSx4fzPcoE1XC9XTDW1l8soQ2NN2tVc
BVv3k+VYz/oOjoH8vCq5tXAbMAD2v5sIqOfant9pmZ512IveTGMr1rsdaCje1XzYMNmmG2vP4IhM
6upv1mzf9h9LlK9N657gM15JWz/zuwegBnu4Zg+i3B1uu+kHGWVegVdLnF2tMayKrdRjx4B9knmH
l5hsttiADRE28A4cYeuItt2hfA7vYgext5WHzFK1BPsItYLU4LLTZ+dkyEWRKXqiQsmWMmy5kW3x
x3DOUARsbXnHqElp+4dkt1aTWop4l3ZnJ0dq86KQp61FCVBTv8PUuhIAVlc2OyGh2KuFKGKh3cFw
jBg20152e4fPbqVH9Wl05APwvOqLtr29pYueQ7XN+ItjRyv92nPcTjNyeP7zc63JByH0t4y2n2gQ
rMWepS/IxmEGeWQ61LOLqTF9PQ8bLTsHb9Tb7Go/JUfFVnieICfTMIj8cnthiwapU6DQKgOLnhf4
qFYURd94wE0Ghr0VKVI2qaKsLGvJCEhWRKBMjTGA+cs6ayAjEyRuhlCz4No7qvKaaOOSBSouU/sH
pCaVyuv9yTwxZjiMeWo1lfZN38PprK743lIedIkJmh3qJE5hfnZzDnWua5uqUaGhLT9zVb26UB3k
bbaSBy1AcCYkkAZSGZzCR4i3iMhP5HrxdA+hcANVqq3azW/rZeoDFUcpYmx/4690HuUp2s/Ty0uj
sxBZRPXQthJXEOON5OjjK0/hai+9Kgf1BwQX2wpf7AO7+oQsObz4Wbpac1yqa12te/6h29hw45qf
4H4HnPILWQtgkMEuOBdbJr1fh89IkmTiZg0XvnT5Xq58crGLa3+II0gMfT73hLsKhWaT+xr4rp8F
HFsVzKjRmorvskP9s78znwVEA2vtdPFq4GwsszqmGVP/9FkgliqtcsV9Vz/rLB2NU7VJ2ozPqj63
26Hf0rKC7/jJBTbYbOWtx8XE5f+8JsC+uErefiZQG2igzNluovOQBXlGgNGhyRGl70o1Uesy7CiO
cLv6/yHSaIqlgtWmuvZhtg22VqFIGWw6e1EAK2UIw+Wa9ODyuaT0KZLDaLpizm5XIS4Qh6WccR5s
qFhOw4981x9+9nbkbuRtaQvHtbRwMUWbiq3/a3F2r0JyH3TeZJFbDziisi1sf5feDQwJQqu0lj1M
d+iHEHBhbXbHpmKYB6Ygp+fqFB8fVArZ3ffomdnwo/Vd21smipvqAd1d+xm+wNu30VJueLFQa5aL
xrnWaLliQPakjqfOrPdFob3UgfIl8IPX26bWPuocxBu7Q5yhpEft8b4abWM3HqbsSC23jLP/f0xd
LuDyCOf/fFZrFllDz0xzs1QpL/sep683z0ORQjgF5x9T25Dv5sMPr7QOORoDnkr9uRO0L3lWvOZm
jUwTmC6/hxqkJORGet06XSAzTSeFd4YJ69Bg3mUNanVDqcGSL3yCJvKLLkDZH475CtRiCZ5Ay1EB
LTDNOPEOu46UjRYNyIKDMKx36JHJG+3gfmoRO4cEE+Eg9NXXQvNSW+XS4twvyma0QoR6UvTV8yOc
iyf3UBxDstj/assgWCmwS0m6NVsdxVKv1bUB5QGuXeW+eagPsAZth/v0eQ0duPhQ0P7PFrOf11/S
bxKZodieo5bbxZ/86B2YV9h7zynHa9f8jN+K+7+iy6dOsqP32wdgKaUFzq3+RaRJ1hxkJHnm2Gp+
mcJkEmxN5XMAjVKsrTWLFhOzf6z8BS1e3KpNShFOtEjMpnwJDqQx/A8hAywfGprMNJv6HJdVUGVW
hDBOz5rGeIfRmqVt6M0P4KW/8jAdtrc/2lJsJJE1JngqSPX5R0NWoEQqDgZhbzxQmUWj55j7gKYo
yLfylwD6RjVde00ufUKds2Yqhkz+PG9gaoUlmlntYfPNlzfuvtlPpPybAryivkOCYiMf1h5yi8Hx
0ubsxokVDW2eHpsN4hHQJx3Tneeg1gll8C7ZBtu1K27JGcGuipqmA6EG/399ENB/KX3IfJNzgdjJ
xiqoW0Fgi1jdy+39W7pgLu1M3/rCHY3UM+vK87m7eyiLeuszyN9nWiNP6Wh+u21qMeG6tDXL79Kx
yXTBEBIuGI0elmrTtOKdWm9UPihapI/Jp+Tb+t4tusvFp5zleWLcG6WArMBZLaHJ0l+h+bm9sDUD
s/zHYhigSWUMGErpmFa9KbWVT7doAcg0tQtapcBornfJFaXUb13agkVdHdUG/vBSWgHBLns4b0WJ
GTQd7NvsRV+A3nEFPwn/XinartgHv0tEDTdwmTniYVxDZy86+IW52e2f6KHiZYGanCltbxRaazDG
bzLFXYmGi8kprXkROgkDBe55gxncq8EblQZzu1N21m44u5+K3/8zGkSwgNbyXV05UotPxikUagA5
ZALx7OyGnW908jgkf7E58X30I3pzo83fe9qzBVs4x4/Ifwavya/anspe/yV2GER5rjDmuxnIuvYW
aPXqBvIHyMT034anwUz5FBSrz6clnzQmX5GtScz6b2XqInKoqenSkePDUkOHT5q2qt09RL+FN/Mz
BfU/2Tb63K/dbQtOc9Wim61M9/IG4VhadFL/WWl/QaMDl9e/PsxXJqZlXyxL0frEULOUIMX4YwqS
K268/W0TS6tgyoLXn2KaYDJn/uHx0G3hRkrOQ9q8xFG+l6vxU2eZ29tmFjbI4u9nNUB9SN1m4TY3
UJ9Wsig5m5r/SR3TV8vvnm+bWCgR8BfrEKcwpM4YwWw/MimCp9iLCa21+lmJE4QJkB2sE8hUi+Yu
bCGvyuXB2922uhSqLGZh8DkT/4Pf4nqPYDxKm2Z047P8nB99G6r580/kKF4BddhriK+l5B5jZBrM
rEBtMQ8gI5w8ugKLJIjPrbnPQdi5v+h198/aCYnHc7r/D3moBWHUhDoGfvwBhZ4iGq1VVO/Oug5N
bC7sCrd3qnINhr5w82OGoSKDCPERllkljPwAeIjPhS7asfSz1aRDH/6J3bW++lI8JBD9rUaC8WHS
4nq7msAz+kTiSLnfocQW5RPgnhpGAwd48GPp1NXO0CDn3AAvgrnO+FPv0723XatYT3fk7BVvWdY0
ASYxpSrOncaUBrnofD0+Z6WCYkH7xWiDF5QrdklioZ8Uqitn4+MppyenMDIpKxK36byQjFx8UCex
EZ19tBJMpWHsKHYqN/9PZqjzctLlj3OJkhTXXlDCBFlDyq4X5iaEyRGJuZVg8vGkT6vhjKtTr5FB
yOs9TMYRMIg4wsbEfLEoP+QhlAPNi19FToaWoV84t8/4x+B1bW+WtJV1HAmNqkbnzu1/Nnn4nfbR
Gpj34wnABkwrKqOB1sfa2NgljVRQUz5DNn0XJ+VvJI3PACMRkO2CtUrO4oIujM0eEOUQSkbUZdGZ
6EXJH+UYI13Zo4VQdb2gWVyMXfjha7QU6VyiQP1Y7TlnG+8137hUBoSttFKQn/666xOFOWZYgHVO
D8D5PWZUMLcVlIyAsQQHKLcPE7ITvY6VzHTxIF2Ymb7sxY0cRbBfIZ2OGWm4S8vgk1U2X2BEW8GR
rJmZeTikIEPLUwhvUP8Iyo+h+WpFb7edetHhLlYyc2oU0+rSC/zorASc0/pLW8NHXL7q7VpbcG0t
s/fCMEr+KEpxdC5zyNqMFxqjThN1K/62tBzyTAZ/uEJomc2s9KngNtDFh2fkzz/3qXbfAkcj/uhb
pVsDKi3Fn0tbs+NTjG6SMasTnuXBDisXvscOUKZqWCd5SPf8mb8BZWzf3q+FF+uE8je4swwAUlS3
r11PDUskWlQ9pPQV/chfJerMIP5fhB/Svnf8O/Xd243/+ql3bXLmI2qU/e3chWfVGPYNwqcFAu63
l7V0bi9XNd83Kc8RG5T5lnvvkO/aQ3AU9uvv7mX3+Ofjzbasl7VBRHcinGYSpZ0eBO8Qbj4EVnFo
S2PtOfmBxAgypKutmsU+sMlp1E6Lqpx+K90nj/kOLhw7++oeAcHee7b3s3oXV556CyPGV1bnEJ+R
USA/a5TJQVCPvlMOE8sMXN6HVbKfpftjKvmCBJsKe/P0JRfdbgBpyWGDnNPRdmhKbkEfv0NSaruo
l9riatHrY8YEaA/sHvxTTAcDBL/2fhduAaT5mugcTLq7TTgpACuPvRaeB09wIlX4cdsvF+3RcWR9
TKsp8/ukQJu0omEVnRshqe8SyX1Tpch0QpeshoHqR9Tpe+e2yUW3IUWTmEHmgGv67AWDMnsKt0cU
nfOvCLb9UG1pEzwntvA2dVcnoFj7AH5i7YW+UOee8JD0ryjvMS03B27R+48NpHjCs/gM1+VTe69s
tfdJN9xpbWMP0Wj9Vk2N3R20xGsV6AX4KcZN0A1wHJD9z3M5TzVVzzc5mCPsq6oClwFkt9ASxaFd
oweXyyodZgWa7irrH9sEYmPY9mBA8KKvYiScRXNEa0Muig0MQd1WQXNpI5rNKUoRVMx8WGpSAJIQ
rvfWtvAEGWpe1AFKGS53T1obbVx4XFwvZhYvLbRhfAFtEnov2SbbiI5yOGqMPv12Pwk2zfk9ukah
I/yyfiG5sFpqWTqVl59yFko1KwXW32C9c++D5MXnFbPioB/xB9P6NJgpJyYNuNKuD6E3mHGU1GQ/
ciIgSR8p7uugKHd5IL/KDM9Th9oJYf+miihbtL78etv84pHklagyhcg9r8+iajT2EYrDLn6aK9+S
AufQg2dVQKgOgVj0O8aVXG8xoPJKYxCEsZCJ9uZ6udCZGV3eceMy5WD0aLxBv63W8aOWvklRuU+H
eCOn33w4sm8vdOmyurQ7u6zELJM91zPDc1s8ZBFaAkwI1N/zVV6yv8CoedJ8aWj2RUfcNYpVNQSK
1jlIY29rGFuEOxQphcdpUvbBOFf35mH8nUPaRHDXbIQvtJw31+H2ipdyxIsfMqcMCH2oRTLKsNTS
fLTEv2TCt7QfVuLrwmeVxInnA1IRksx5URlliXakbcR2CsYxErvHUVShydKCL30vr7Lr4huzT4sx
ihq010TgVbNPq0SVy7hSS1xT1D+Jpw4bdWjWkNLLK/o/I/P+Xe8NlgueCiPo1m0qSYT2fXTB42Sf
KrU73t6jRWPcTTqgGDrl805Xbum5qw14pWWl4cEqTAeq2GwnwsE9xNbKWV9wCEmUmW01GOZHNmUW
aVx3bHytxzP9rt9OWmEBEzTp6gjtshkDljDGORh/n+0SMnkknx67JBXPuZdtUkSVAmUllVjAReos
5v+sfATpNx21zy48F47J69QAEQlaeQcJ3Eayh6N14gWxFbbjypN4AX+OXWCKDKhMJd55VXx0BTGu
KIqe264/iXL/qVatu9rv5G0FSZcgK2BOzQBlvQyRn6IevqlN/lSP4tFs6XUPNDNl2PUUZMLd6YbN
w/ZuoPvudIKFFmU27GLPY8g4VtcG2+eRHl4NEOQQcYqwRnB2ZoE3a03Lh8HdB5yPXguqIs6oKEcE
oJC4zz6hmVSvRNxFP7j4UrOIOzYDI459HZ4zePP9/Bh1EsyIK9UxdSkkXBiZOZumtUmI2FJ4Diel
o+CX7xVrF/SKib8JykV5QjPcxkgtTFR/ZBuE6jl/D2ydkkv6F6GKXM3K7PdiUIBvj9o3UIkPI5Oo
k1mJoWBQq742VNjLpvqslenWL8sV8OPyFk3YW2qYaP7NIgJ8Z1qmmrQEzV4/SgXQ2xZNm1Jfqbws
f8F/zEx/fvEFBxgkkbiNMINyQ/NNaEX7dhhdW8f05xcGMimoOrmKuXMVwDnDm+r2GwmRldtWlnIX
CLoo2U+tRvjzZ2+J1qxKpr6mmNOSL5H3Kmhl5YgGPSCagDT2g+p+M801ptO/b8wP1x4XErNk01D3
/JJgdFXT+jHnRspb8RAbPTInSf+zaIRXnqf7oPERFPGZak09IdwqSnXMLMRp0IfwlPBtYE83Xdsc
xkS41zMkHKrcewxGoqRcvRSIcbaB/DNR6NIyzyi+dE37SSglYaeX7h5KlkMXUsz0Q8X9D15BAihO
xWZQEPN7gtpshJwcXqEjjldC91fEay+hpdcf7W4uISjP6BHPo7VIc4QpTJ9iyzOvoPyoOlPNIBE2
E1uXPTp0Imx/LxzXYO0LNBLQKJKkTBcgQwnzCUDP9dVRbrTgb7UiZJTF2yQTGOKT6vwP+bK2R9zV
hv1r3/4YjqFDNriKaZmHfOL81Y+Ynbu0iC1vzPkRqVvydkLE1CIr21lIbziuTwW8GcjRktwD4dip
XxsJMUB3aE5ypJ+CVCvswjfFQzaGo900ws5rV+Fg8kL4BlIHTB4yGQD5s/Aty0WchkEfnEl9XqQi
Rzxs0D7L7YAArGz+0Tz1p2EOT4Ze+cj8dSQSbnJXhMqf2yd7Hj+mu5EaoKaZExffhyJBC8BJHEH/
nPkMP+vA+gPnbL+RSz7BbUMLuD62BFAkFnmdM9V4HaksefCbxipIH3adozrhrlD/wpEnCEYfOret
Le7/hbHporkIi7Go14rfVjxeoSKGVZZatLvRqtpWgEkm1urbbv4Z//rbhb15iuFqATPELE48yTbM
uFsT5fZfxoO+RZ0L/tDuECIqtUbqtVTuuPqms0QDOWfdzPopJdt5B+abpQNC7YxyD/vo0DxEh3g7
zQF1O/nJczcT1jVCUe2cR3euZOfqptyv1fKW7rvLTZ55dTHktWKCPD+3wTYK38V8FZsxLWl+JVxY
MGYwyiSREa7PseAfx517su6qs/XFc8ov2iM0LTah5Rnaf9Q+tspKArzQm8eD+YdRUlgFqRxeOxWY
PdNnJJH0/vNgTzA5f+s9oOvl1Da0MNvbHrzU8bqyNgWQCxdGQ4PynYa1/Gf9dULY9Af/Xf+mbq29
ecie1qDgizt3sbhZQlTKatVUFuYEF+BfBClCXq4tafpAH/buwsb0Gy6WpKLE2w0TDkuJdtON5B7H
RyW3syPK2vu1AcDV7ZoFHD9slNqU0/DMq2LcFS/NvrDlb8PTYG0mlpZgXFneYsy5WN085sRBMSoZ
9szK3QopoKxgUg8P7L5FdY85ohUHWTwJF/ZmMWeIfKtyJVK/0du2234LNPtb/jn8ygTNdmSIzDi1
SPYewxP8Ny+3bU/H+NZGzuKOKAUlghocwgYnCdD2q917BLk3bfKrEoujG/SHIF7J2Jczmov1zmIL
iqaqEA5833I7OKm8mcQc/F3B5O47epocQuFYQFO1r1ZgU2uONK+L5EFrMAUSTv2XcSeTxUiVrby0
dgUNFqTm2ZfbH3fV3izOFAbE0LHHMemS/QTLyfbUl6uvvSPfT4777+fp+Kg85yEyhs+VKtP1qZQR
jQh6gWx0aORTX7gHV9Z/3F7Soqv+Y2L+Bb2Quf6oCcJzyqw4Of2mk4+IEjlF+uQZz7VorVz/S6Xz
yzX9TUYuIk00CrVbDBisv45f6/t85z8ZZ++3rNsC0OZu2903r+bX2En3XJWoNR9vr3d5Cy8WPAve
TdsMgtrgMtNggahDXL7xnIiiPX7KxPNhLditLngWviUYYqoxY8HDs/mcvKS0cwUn/AIjtO0ehO8j
GT8a65tg6zrScRW8uHh5mECPGDaG42fOsdAjyWwqqCWfxcx/biq4behW3v6kiyGHqdyJFBxcxryE
pzaqiKiDEIDI0HbVHkadHVzbe39/28ziSi7MzK6oJJV4FBDczo37xRV+9cl/qHBAUAZbJeWojwyp
VSlVo1XwMIkra4AMJ3nqxQDR0mI4y3W/ciMtLQbAMxTh4ICgZJmdbCqiVqVGGAtS5TjUxTEF+vHv
v9dUi9SZ7QDAPX+hJ6lbdCPsTWfJazaq/BgkKxNIH4RZptT60sLsrqHYXY8McP3PexIKj3QbnMxP
qb9hWNS6C7cgQRCJ1bbZ3mAuSUEA07Z+F5AtdYc8s9eC5WL19fLnzL6pSa3F9MsxINPXdsIXJD2G
cNvRP95PzBtMRO3cu2jnyof1jtxiFebCtjnLfcXG7M2W1jUXkXnKTpM8U7drjvFpFRm6VIjDa1TL
YrgS3tNZ7hTGSh/WVheceT3zWrPlcwIxIDNzPWFEv+t5O+j2pKK8W8MyLkYydLoZhAYfSltlltaA
BbCqIMW08Vk8tfcQZZ8qOAn3tI+cYefeR0dIFe7Rtu82SbsLPq9FgGlp89yGeVLKxRC0TSXj6+sw
zrmORnmIzml8Nvr3SHdGdw3EtPR5IRaA+543o0S3+tqGMqKGpst5AbLxh2IZdixSz/qWx+NKjrgU
ABjeo+Wh6lOnZbaNsRKPgVjXQA1RkI3Gr3CcrYSYxawMzqCpoUmt6QOywYxrszRCEbnuo3syiw0H
U7BRt0FTG4oG9TC9xIxXb3WbFg/DpeFp7RdXPLDTgFCKHOqQxgcBkSLKn34MKFve5loRbmq0ws0u
sOxkEFBMs9aK/EsIKtKmf1Y++7heCyxVill5v7M2xUap9uVnlyNZO+ljCSlPtzswbLdSRlnynEuj
s0dG77eFlSfT5zaPZi5slBQlU/mlqPXd7cC++P68tDQ7h4T63PL0SW6WwUsHK5s03bR3gT2atrCf
nrxrsXXJW8lBAa1S+pdBrlzvaJFWCuIvAHHbUrrPdOndrJLXlVVNidf8dNOAh3JDZIzkQxNe7gx3
tDygkMqTCMdCtU8eBBvEqu3fJbvVMLqUtFAq4PgZEoSkc4B9ZjalHhVWeDYSmHKtvmaMz1e8zTBW
OSPrBY3C4VViBHsT9UinD0IpQmNYADOJ1EOKnvSRq5XGS609+aNVoTKvvJalf28K5RrlxeJ5oiaM
3Io4EUDPf6uJNrikhJSw3Mx6RtHkBYkXMEIW9JOyAQuKDBEZFJLlvaC0O7c2gxXPXjxPE9SS9jYy
1NJ8+3sjNgdR5z37PzW0wvZ62zx6x/zuL1yJ8XcETNaECBfv80urs0wdwrpBzQcl+Vuu3gaZk5yU
L/W74cBXuFUcs7ItJpu2a6DPBV+nnyFx0VGIl615lVyqZClHCBcoFky1fQS7R/dy29UX7jECP8O+
hOVpuG52mhqD/5SNXnDW6hKJcN7nn4QqW7lgFoyAoVMRiKOxDlJ2FiRSJmCUolb9c9To20imoqu9
Z5V8vL2UJdegKwhP+NQX5AkwS7rynoghRKP/9zkFr5JttTtUjJN9sUVpnBnSTd7bjDqsUaQsLU9T
LVoJU/frQ3XcSwwXRDbV8TD7FlG+1YKHcm0qaynQQiwxCZbCJgxGcJZwNHmAOvQYehRxJ11qnerx
VFhUYccyD9Q0Drc/5tKaTN4fCgIpDP3Mj5nKZExXuabwGpH42ZpafW3T7IA092pqsODjtHInnRiQ
sggITr/k4obWxURu0AcRXsttTxr5hsIcAm6n9r3dlA6NO4/321rnZ83m7H4Us7BsswCbMVzIXvN9
LNS1ODXtx+wKuVrWzOdhKE2HdMREZ5f3+bFFgjHcll9KBxHxX+tY40X/uPyMsweQ1+hJpKp/P2P6
GvxIXpJTuJMM2MV6JxepnK59wyUPoemKIAliIVPP93rfeHybYdjnwqtqdVupYw49CW19rSa0uFMX
VqY/v/AOvwFUZdXTTmWmulFCg35ttBY4piD3Ya8ujMxcMGSmshfKgqXsY2jk7eqhPUwcON00Sb/W
/Fj7bjPfKyLXEqsQY6kq2YJ6Vw/JplgVGFrIYGCr+Gd3Zu6nQZkU5C5W+p+dQzvXKX63h2oLie63
9X7O9Jfd+n4z3yuUaIwNhONfXdk7jebJgkeo6O+sWNoF8fPtwLTs6Bcrm0X5MiqSflAwBgj8a3ws
j8qBNtoEde2dHmjdKgp8ZcPmOEE06L1c6jCoCla1L4rStb2q/wFl0VrMWNm0+YNPSPIhjGKcPXhr
t6Ch9iSBsGZuRseEXme1d7RgbhI9Q/SYsPtxTFvOdDNlLDYCIha+KtvxAAs14cljJhvRhP3tfVtC
aUyPWQp/zGUD55tlGmZX532ZMJJTb+VhI3z1Hvv7muHveh8/5NtxF9CLzHfRSdoiJyE4za7auk/e
J4jEDWYiT8KzvI124prA5AIJD+gKRaM2hQ6XBmPqdYDRh9gfjdINuFcRb9o0j6Ltv2pP3kt97InZ
0BE79Z+f40Gw+5N5P+wkhxEf7+dwDJ5WHwIfgx1JngYSn5IKGkzzMpmnt4nVIuv+mv4sg03wNvXz
uDTgevbgiIwdyCGf1/ZlOpvXZ3fSeoIgDzgVs2zzx/8gkPwlome9erL1M9Tco9gAAFbqk1Tlv1Kp
vIvG1fHljyeKTIxkE4AzlJTW3yN+EdQTKA2HXnANjvDgGAjAffacdtPa9MBfPIrPd77jrQ7rLUAL
DIock8A8cizWB9aUXoanoh1141WOVKD9QxJt2ia5h7j7rlAU2l+V/GjkYm6bgtchRFe8lEltrOC7
51v8F0kBvw8zpIBePmQ7yVjAAFIk3rlvojtTie7NXl05adMFcrmjkwnGR3i8Togebudrj476Mc6z
qvPOUiofM+2zmjQnT6PX/vP2iV7axcvvOYv6UJ5aPAcNyjbD96D93vbuThQS57aRhcoRuzZNpgAJ
YdJuXuiLPM6JKaKCgN7Ms/6Hs7BHK8Gx9sL3fPMtduT3CaF02+gCYuLa6GxpfY+Uj5RLxmtNzzS0
yUy30YEWjaN91vfxt+L3VA3wn+rT1DEZT2O8gcLyi+KEz2vVjuk2u9xM3jO027SJ8XEqR8zT/tJL
5NL1BuM1KH9Zws/OO0nFt1FW/h9n17XcOK5tv4hVzOGVQZRkOdN2u19Y7Q4kGMAcv/4uuO85LZEs
4XTXPMyDp2YLILCxw9pr2aUyOxHVnBzgJM7q18/5pc1FzDX3jVbNE7a88ZSdiFuCEEJyMdtCHoU7
iMx6sz/sqocZZd4WU1eKMxzqW+vQ+iWQIn+vB8N+DLIqZKeAIC0TEd1MSSQr+DGtQiIM0cSPaUP8
HoIH7vVlb6SPl5bYc3nmlYxQGeIxGYwgO0FlQ8F8PusD6i65bVzjWD9Jqav/D8/w9hf+s8DFdTWo
bORl3kPmgz7Xc+I2xluZ9XajRo4p0UNlyPagc7rkm1f3bFMXX7hNs86MGiy1rotdJGD4e6rdOOv3
nC39fD1WxxeqeDoq9SCGW86PRkUJhYmhtoK67KKdHA2JG02V9NppIEJosrK8pdAL8ZNCnQ+hCvGJ
rFIh/I3U0xlJiNJs2aBhkvazO4hV5BQFlN6BmX/S1QaQSCAnUCcrHDUUbtuoUd22gwJxDQIGR86M
3J2gMG5bRYk5ExLtlcE4ZJD+LqLpezvFH4VFjsZkHlIdOihZk+lOXhc3SSHv+lhzw2h241x+iFIT
g2HiQTeaE8RYBs+CSkrQWULoKo12UOv5pCb0SNK2tVNheKiwPBsSJaWnKRnKDXkj2+0w9W5RQIFE
z/tbOerfIM9G7mapBhd7HxePIHNUICkNJKZbpEKIuRcoiwh4GQvLcqPCPFhZ8aMTE92WZ7Pxmix0
CkV7FkIo3KPXE7nhHO9lwzpIRuwT07qfpRDMoYZkstmMW1PJvXyAHMaIgnuji6mTSGPu1JnyPR2y
j4iau6Yqb3Dln6xUgyDf/BZl9Iie2l6dIcBuJB6u6E03Dt+kbHpoNet7o1KPqRokMYRKDYEe2yb3
6infWdS6sbr8XhUy+A5hl8nKQa8qf0rrB1LH9Q2GB+rdKI2WM5ZassuNYjyNag06O0VNbLHXQGQi
S/ldo3RTZ9OhA8d5BrThLGTkoJJUfzDrUnnQR3N+MkZteIstExogypCkN3ou7DS9DoSxIE7RJe+1
YL6McR3vhTlJnCZXhvs45SGWNm+ThpKkKFmYeFjCnhNGyluOpRWkUHB1KYUMy9Rh2EGcB97DxHp3
q/tkoMaFspzE5OQufVRSNJncKIkVVKHe+kpnzK4V5rdV0Ux2IwIjO1NUT8LMqO6siHFxNZFf5xWU
bNNseM/mQXWACBpvpLDyZ0NKbJOAM1jT595DCeuLOA4t5zVZ5Wuf4QhU/HBCUCtYNQmHutYwto7C
1dhPiT2PxscgpqVTy8Ox0ybI1IBPQy/GndqQn3lm/UzC4q5UkLDWTcXZvhXg4vdvgYgq2C4sqMUu
fC3mh/sWA30C3vXQVzF7Fu/EB8VnOGfL5bGirYrGS2sLL9tkKR2LKY1QNEZJOrJ14sT6AQzlPjmw
NGtARxri9ZrT3Of3PKzH8lB+Gmcjk5KBYuhqXHqs664dqSUEBoLdatwXKRDO6jeOg1+GCr+tIH2E
AqqICu/iPBZE6OZIwRLHnQBxMaCdbOJFXnwvONpXqBE54fcOeHI3R1OIRyiyEeeCoxw9CCDkER0u
uZeqbFLiqpyFYO5x5ptYEZ0wSlB+NaWg78bevr7W5YaySAw1ZaAMcHDWROzSkGL6gExmYBppQBIK
ASg5/BZWxd8Pa8CCAU4xSP4yUP6iwEH6GSIlJDeDRM9svQudtH3D9CAn3Nlczh8rn42es2gnr4WW
jHOD5Qw9iKr0H1UXn+Q2LDnbxg750mNB/cZUdZBxMsG9S48F4VUllQrLCNJxPChhfRMlGY8VbXkS
2KfBvDx6QsD8rrl5JqGsJ8rCmVmmT4OE+cCsvI3KoYWyn/r698fg3Bb7LWf7Vo4qBFwIbBVD+EWa
2js5Ed4GcTpcN7OZrZ7bWdysvulMUaCwU7aqh1mDU9bEbtj0R80s9+jYP6Jr44udOKDLIbqzZnBw
zFvng8nsseY1RnmWjaEsJVrYkw5xd6sdhC7cK8KEIV1zd32dm5+OlaBUhnaylj2btBpB80kR3qv0
WYgih7aRPUjfxZwnSc8xtESER2Y8TmREmC2kEM0UUXkwEnekyruW82iINsApOI9/FmUsSl2Fkg+T
nuHbsfqGdUOghIbe7dfQNTyEBi4Go1x51zq6aItuynwjb25k6ZY/LwQYaREooLCzQo50mdYUCLPw
A6h4opHmtWa3H3qkjS2dbgZT41Q1NjcXSSrab6qKdHzhsjBtNeVxS3FYIOcAih8P9m3o0UH5lQP0
2rbEEAfomK8VIJmUl16oBCtrlPcpjp8MCJI6MdgHSqt+/4ezidfiP7bYbzm/6qZUKQBRGAFNTypk
lGih76Dk60bQF7xuactJYuQY6T2APpDbXuxfDJVJPaGmHkjdcKDKfJe0vNhn60hA9BSFFPaIrcgQ
i7jXywxZaGCU7SGNESm2dySWbsPkiZqv15ez5Tt0CPqgqIyHEg/m5cahoR0rk4CPZCJjsTJoZ0qg
KIQ67nUzm7t2Zob9/ez7SEVLNVGBmQHSVqr51Mf/8rAgW9TxvqBvvaKSVueqBv0jLADmUjlq2d2F
TYvBp1iwRYNHZLdxtFXEa+hdg9XRxFDc5XIgZpkQgiZ2IE3mKdS0lyrt95aUPgFc5F3fuQ36FTyW
Z7YWRxthjBhn8WQE4mPnDbXN2IISN3cqzSEHyxHv00NoA70T2/ELb0R847Nd2F68bKpUjRWhohHo
VHgCuu6top3PWR87YYuoQ8UJBOngZ0V9mZKZk2oKotbi6o7K19Ic/KGBFKpaWUAMPZGQ2BY0LgmY
iuMZ7SPVDAZT8tNK55zQjeK6qqNuCfU/dBjQt7/8pKUgCUKswC8qSntIoFkZdrdiBJKLZHLV9q0z
OM2xjYsHe8AJQN8YVZdlT1aRm7TLtQRBA3oofftMrQZpdcZZFfNGy801FTCPo52jWSvso9bEoyLB
GcIvIrFsMDEmVE8NLexEShwhVv2SftDi5fon3dpK9I5wNxif6yrz1TJxNior0gK8rNC2VgzJTs2M
OEYZH4fScBNNe8xNbvl5w21qIs6RpIJ7GpSriy/Y0bgVioFoQVejZeBFT6PqjdludqkLUDHmLZTp
XivuJpeRKfBqnzzji1satXEVAxKmBZb+oWOCuoqJnYATtdAjO/6XjIC1ZeB4ICQurqhumsaEjKqa
a0EtTLYVv+chRvgTHs3CZ8F2cXpQZ8UJxSuEiuCyySmN1IwGge3o4EL8NpXAiOYgc6xmIHZYH6i1
RSDKXgvZxqsxgEnfG2V/fgFA1L1+pDbAbEhbGXgBTy5af8uwpaG6mRhZqAaEPuPsyU6X9RB+fR5n
DwxOh0Q+iPN0iESw3V63vOHqP0kmUBgF9+wquO5Ib4lIWNQAwBrbqqlTTlhuhPpN2UcSx9jGKUJp
in1TpEfwCezvZ8/kWGZ5k7elGgxj6RrpuyBpDij97DZC6ZcH51mujBUEoOoKaXVQNpmYgLw0JucE
+osyBpYjAKKcCPVW2zKh46sqbkFkTo6yfEmYMUx6oK6EXQR3x8LYVGjlhJ4pQOAa8MT5L1QAr3+n
bQPojuJ8MIT0YuvaCPPXMiUw0NxK3UNs8Mgzlg779woMkBECxoKvs3AvpClQ6qIxeVEivUVBFhpa
Vpm9paXOIyLarMPBK6J0AZIEFmpefpmhQ1VWAME9qlGTp38z9tpN4SNa9+J9KDixx7tdm3uHXAC0
GZqIY774OFGZTfkYmvFLliooz8jie0OML9e/z+b24Z2Toc7OGp6LNU1mbaJPBxuDmh2Udtg3erWT
9ZbDxLB8ez6/0pkZttTzG5SL5tD0egyND/NG1kQ/zzAkHmbEl8vEGceUQEe95EETVkEazOKxQzDI
esWori12UGvNLOm1AQWue9UfvEh0jMKWToNf+NIdfTVuxV0J6oofUmVH3LdnY83nxpf8QdYsFKSR
UV3LKij5ZJ0tmB9GCSSG/i2U1F1nSM5ff8sLg4ukecQchKRZWK2ZyTeZWjttB5x+0frXzfDWJV9+
y5hMQ5OrEzA2lnWYjc4xUtWZlWelBYnDdC/P36/b2ziiF8taHNFcoykVJixLiUEOCERqCDZsCK+5
181s3LYLM4sjCsCBRepsFIKkUW6McTzlMw+CurESEGwj+MKXANfx8rJ1YxsnaWUIQac1KChY3izt
lZFXL9yq0V+YWaykjTNNK1oVZo7TsT6wIT7llpVNPocJOIduyyvCGmJmw0S2uqKsQWUbLhii8YD+
RftwdEbU5wVUaYDqngFExaAWb3RpexstxOgMb7SiRdeTOkqkGQewoj/iWj10Icgm6V8LZMF5YGH/
NbMkZo1DKxLaSAT+tITkx9i/WEYCRSf9BGRqYnd18xoTcie21a4rxsopK4nXUN8IBS5+weJCW1B8
jtsOv0AcU6+GjrCat3aXArFc1ZxLvWlKQSjH+jrodSze6YiAYV9JwfejVNoeXdF91uJiA1E2PV2/
Zpsfj6mxahiVRPTG/n72EmhtifK1BENZ+G1oNCfqv0QyL7/auMvolv0xwlZ7ZiTSzKiPMpzJdvDj
7mWEOu8/rALdSoweg34VVbtLA2VGB1lOgTPswyM8rV03Gc76X1bqPg8ggg3gczDDuopxZQpepSiE
46NoOqfkKPVQHq5OfTt411ezuV0aZF4tqPZgMYuPH6cYrUnNFuesyyZ7NgQJguc8LZHND39mhD0r
Z98EZJ1S2vUwIgsPk/RF077klBcMbrs+eFYAXTAmu9KszQVIloCPCU78kN8p7riffc1nlCypG3Fn
xFZ4l88PhETPAgEvZo+WiVjS1+1AgW79dH1F78qqHbqW03vqTjsOJ+OVPoo3UcPxuJtfC9PGOoYa
GUnY4mvVRNCUIiMYLCAo+N8TQeAc7k2XDolrdJtAgAjPvjjdcmR2oj4UgD4TAflkWN6NskLsbmg9
VKmPyagdm2oIEAd4XSE1dikVT3UbJbYa8erwW6cGJVCWWgJrsSqElsADjHMHxloz92k42xaN7Hnm
PZlbWwp3gbEXDGat1WAAAoE8WiyHgTr2N7SdX8DOFly/Y1sOFv01DLwicV9rwBhmWEtKOISBJey6
KkfD/r3DUMPfYuPZkQQwExkkhsWlVY5CKm3oBqUNUW0pnCqqnaTHv7kcISzGOy9BLM2wDT27zKh7
xhS0LyHumQ5+6XdGgAQ4iiOZjg4h9h2vF7/5gUyANkymvoL594W9jGRp3844BsKbiM8vgEfs+vfZ
whpAV+GPiYV/ggDbKIUUJsTHJKgbt7hjiUJ0TLGsvnIs6FOfpgODLrvxC8c2u1DL7USNFKBaDF6Z
KOxcLk9Q56Hu4sIKrOf6ADmU2+Y2B6FUPdnTqfwaevOP6wbXhxElVRndQlwoYEKXgWgbE0tGmcQI
pvStrY4atIO16k5WeM/k+rOx0q2MiioeFhGvyOW6OmCBhbhFobpoP+bhZzZ+XF/HhgdG41MDThbc
0mBCX2KvUagtrQw4t0CzwZDToUeyr0ZQgGigjel/xSNEmLv0fxgrXGnCYV14XqBaCUYGdqEXLlIN
qd6Z/WgB6kjuzCNGk3b6g/4Dcsy7yCm/kl3BW+rWXp5bZH8/u3Jo62qgUoTFFrxu7YFN65Ofumve
S44GinmyE3nF07XvxRrxwIDPF+WBFQBmkEo563XTDPIOEouW9FAqjVenKqfkvvHcwA6eazw2gO2v
BvNipVMHQBXNAKqYIybzhLdGdywPHLK9jQARlC5/zzGG5aCdYKC7BYy3ueIYk6Ru1KjUmQBFs2HA
2CHH3CfOtJNd/oTAxnXDDOqnvpJkYVh0cVioPisjJEe1wDS/GGSwJWuwQ/qliRT3+n3YOCMSe8XA
RAKdpdVEGYZs47ntTC3IqGXLKB9Os7G/boJ52ktXhRMBYhjUi1AGW9W481Auo7E10EWo7sJUddNW
tK38WIGkAq//7rqxrfuNlx/KcCgeMqGBRQZU1h0xM73SP3EAQL3I3/TZKe/DQ7gHtLWwuyDLfL50
6taRBFkTZteR0WIKYOmQp9qYQiInzO7oNvoOLYs9QWAHTWkDUPV7/qDyRq0K4Js/JpfwimmYtTIV
/t8kQ9aRn+iSY9gHfNOM4IFpdLR+86a0XF2z7eUi0QAfMEDGK/QBSbOqmGJ81PbL6CpuChd6i0zT
ndz5heysAze33nAtKBb81+ASO1VECsKtUtHgtwdPdsDzpe4FDxzVbhHUT7JNdtCa/wd/hiI0rh9u
Ioq4yzQno3qV17qOMv6Q2Tkq0UUd1JQ7X79+zIHUglQdtM6gtLpi6kA2m0qt3KuB7Es7FO19hlrR
nwe8RRBYcQaO+9y482zSibGKgX9khcgMGwwaR6D2DgapGfZm2MY2+o6UU8DdOiIXZhbPD+Km3OyJ
oATjjhAwOnQ+Jrq81k4mr3ylXukLlHP5eQtjZ+jswYsIOOrjARYTpUbxVKy+IJjhDdavOlh4CHDi
Vbw6YHBaP3JS2wDhFmtKACh150R59WYMhYkJphIY76r/XhSW6UyVsdNqCazIxEg5kwQsBlo4VPxu
pDcIJDaYYcM0i8YmbpXPJLLxU0yGMPY53pTa1m4CGSHinID4Y0XIoQ9h0k/AqwfE0HYWyEmV0bnu
rFd9SeweSvw4++hVyMDHLIL0sFZF+OsU2FENqPUE2gY50W2jp3c9+FBJl3pqdkPmyglz0RUq4lQq
xg+I5Ip5f4ySD6Eq3boW3R74clFK7pR0uOs0Huh1vRHg0EGHVgI41ERXenGsSjOZZ1NutCCZNDdC
S6CinC+6cVeA5DLwbMHRiOaqCtH2SRhac6bikyo78Gg9tm8lRodZATa91xFru9d3fu1NMYUKHU44
bhAMo/l8eVNCoYrMcDYVBGqnOCvcSborKE/yi2NkWQ6lvdY2JImxqP4pIe+0vJG4DZsV7g/RPL6I
hCkleDSE9IuPI6d9jDrLpATAQkhfoidtp2LoHyRgD9aT4aHw+ShK9rQTT5h5Rc9GtNv3v99KjTF5
gJ0F8JdlScccxQphTKUGYDS15fCnqLxqUsS5KVtbif85/sE8HhQ3F1FNJA4gFwsL+BxTcCLGJF9/
TzKDY2UjeAIVDhACTHlOMVe0dJZMQErVdHIgP6q/0hzggNY4ghHvl7hr70aAsBoHm5jf82oQ6wbR
hd3l445HVtZGC3Ylo9tHs/Ta64UPsK1r6ImbGc1uEGdOVLp1qVG8hHdDGo0Oy+LcGFWUp0XWSgE1
Drn6GJORUx7YMMDmbFVUIFjbYWmAzg1NhCkUA20cd3ORH7L86frJWxHw4exfmGBZxNl7Z4mpVUet
JQbxwbBlZLLEw9QWLW3ru+gz4lnBlvb6g/BanEYvEZ38e/NcOoNoq5xfsk5XLn/Iwo+rYDLrkwRr
HZXQ1ytqp9rs6DLqERU3EFwHS8wW21YUxjAEwf5+tmizB/OyUunYV7t3lRiE5fO+BXE+CYpA+RZ7
vELSChX+e5f/GGQf+sxgXYCFJsmwy0XzIxuOyjh6vXxKJxVFnkc5tHYazo6qfcV/xLuPW2sFUAGZ
Lki31qkT5EHr0Miw1umxBTkBhWyihWoxZjwUb9pDOuHl+ona+o5n9pYZBZ1zPY8b2BuAEpr6D0Pt
bVIcqvqvI1CIiAAZIwJbJosrxvlhzq2irhsxUNPyDjOFJxX8PdeXsnH9GF8Wui0qOMtWjfxOLUrS
qdocQCzxqUnVG4OW7t+bALgDADkgoJHaLpzyMCS0UqpmDko054XReqON/nrdxNYVZ8hUnD4oLa8p
gM1UDMOkNabAvEWtg7VmI4zHmpIdBgwNV+870DcUYErTn3Nii7tiR33yRqP9zIuCNp6g81+y9NFy
PYnCPOOXUAx46upzNz7nAo8WkWdksaWzionjJIGRGM5DseC/6h9yzaOq51mRL2+0UGiUSK0+wV39
VEnnhO0xSnks4JtGUDJFk0fcgBn1g2B2rSFPwRzXr0lffi+F/piH+eH6Cdk0A90J+AhMjqwgP5B0
7BsMJk4B5H39ipgYPCPRuyDMHDsbrgEVIiQcGibicWcXXyaepG4uonoKqip+MkftJs0g2CDKGgCF
0+76mjZtWVBwM5gC7gp3OrRyng1yju8jox4bS46Zfgw0cTVIRVy3tLF7gPpoCOyh9YLW7CIOhhoJ
7QidxCBN92obOokO7clv121seKJzG0tu2K4hOkHhVwwqjLgn8+ts8qbXNipBGJn4s4zlWB70qUUh
zLCMot4JilueekAqMBydP6Y/kzfjBbze2TfjV+EC5eMYwfX1bSUviKAgx4zmH6qjy0hHR9sZEcD8
+0U2MxuqZ255YzzG+9qpXwabV5XZNgh0NyrJgAevfLsaTWlqmrn4WeNjrGy9aIeKzYB1YI+y5TfQ
EXLWuHEkGfElgnyUFpE3sYN0FgSUbVGVBUnFoN+1hwy8PX1sa6Jd3TLxVEa9m2SekNjWA48ZYssw
iEsQPwLaiYmIxQk1xTaOBMgKBrUc2Vr3ptXkViTvhiZwLvjWVYDkJgYuEG2swd51KyYJHYopaIQ3
U7/LlV+99szZxY14xjy3seiYZYreTQUBsyaIRXwpto0PxpScHyQPA2Lpjl/A22jvM7Q8ytvgTEbr
apno5qIWhcWoj/huk4dhgLnfmRC3AY+HU90X/KLJijsF0SKU6dFcYlUNNgxxeVD6PgUAqNQ7cNCJ
Tvkgv0gAeqLA9qMEfwr1utbOMFc/osP0L9fi3PQy3+5Veaym9tM0Iw+RbGrtUp/J0WLYGRrpGDrn
REAb24sKFGaOdDbVyoBPl6u19ARzoJk4BMY9q1xGx9YedsXhN3riHxaI0jqwraAlYeLoyyw4Fs3E
IkLf495LOxBouDoGxEDvp+5aP/4ZUZvHBbq+fAzdwiAoLIFbDdI2JjGMUcz6YB4UVwJv4WhVfqX/
wKAw52aw5/OypofXFak9BuxAOgNczeVGIhmNQqKaXTCquVuqpybLbWm+mcvXeIrtMnzJskep/AUM
OycP3sj5LyxbC+ryoa3SsdZwatgNiamj3EgS9MiI07nxfn4J0U1obcHl5XHrV/HS7CKekGupKEcF
C650zSnBK2x3ChSbr2/r1vfD8WSQdVRmQFd/uauArZEkYzeiKUC7ED1SiEiXza9aebtuZ+MBxowM
BMtRhALfwqqQqWcaKJIToQ3k0CMgQfHaQNvHLjbxS/O9KuwqCMG5nXkMVMS7FmvHzeZz0JvHFCNu
4fKFqKY5a4Y67oKEvMTiWxVhHB+oP84KN62YSNUYDyoqoYutTOM+U6Vmwgp9ZCFOdWs1ULKIXWiz
g48pK/3UtVyFcy02DonFNhVpHC4fgsnL74fyu1L1VdgEEHrBMbRsI3m9vq6NZV1YYCfo7F0PyyRp
mj5ug4rUvpgb+6xqbtuMBxVe90AZWyfwrqBMAFxoGaAJ/RSpbW1gIcMpTupvmSHYYfhixBDxrQ3O
adwoq8MaZlsx+g/9ODxGl4uqrKrJMSzWBOnrbyptE5HJTgntMndQH0J7HBiV2suDad5J+TF3o536
9Pd1UfwIzKoBHMV4xJZ4B5Qtmq4w4yZQk7dc66C7ZrnjxDv8G7GgiZor8h4Z8y+WsizOC5TGHTxA
jRrY4M0numO6atP9sBP8fCccVI5KyPq8wBwLBNHnNVH1XfhpQepDiFEadWCF9/VEbEl5THkMH2uv
dWFjOQbQxHkKxRbYKBPhOWtEr8hBtKmJLjCkHO+/uRzQXTAiavBfLG/1NFgYgpnGOpi0HFQ939tO
doqZp5G90TLDiqBBANoQNnWzfN1IVSZl26J5mll+l0x7MieH+3m61ZVXdEVRmhQdiE0716/21jZq
UHvGHUBbAF2sy1tQ6k1i9WZbB1IN3pdc8yYtsUP1Na14o69btxv3DBwlgL6g6LRwU1FlCoY161UQ
h4Nvhcquyxp/nEq3p/VBjshfj2BhPh5biXUxD7h0+KQV+nJQ4LOEFnQ+kt3ovFrPxtbByzMiQ9TQ
1toxFBDiUMmVOsgtkGKaA4YCpT5yRTUPUQ/UeOdjy2Fd2FvkBb1YZINQzXXQdeJdgTkUpRUeyQxK
W1XpKHjZBNcUOpB6heJkF30B6CAq96BREm05Mh7GxHxIZmsP1rF3Mc1TB8jQ0W7yQffExPjWqzOv
MsvboIUbmIVelkYdGzTFX6T0V188CsJDOHJa6Bu383xblpUDoYlQjelVOBtaHNsyvzNn5WaeTA5q
fP3KYsoH/SsI3qImizT+8qIIg0TMue7qoFd/RuOhTXn1tg3sGxuoslCMhddc98jSMkuGsMT31e6N
L/OJ4RVlBGQnMIG63UF66T56Ho3ARiIGm4wcDJE7SjvLh2EyVAxdEFqjpTp4KTDAittZDkVGpNyS
gPxQwZH0fTLt/Fl6v+542Me/jOUvLbPDcxZTWDpti0bL6wAqOWBK/t2fp0eeLuSWV0XfE0ydwHXD
FSwnJSmZVakcscLkYB4lu3L0g+J3h9rnkeRunUPDBJ8QaBJQAzYW8UTUlbosTHMVyAkkb8PhOKf0
mUYmz69tbRza30A1AY3MIFyXG0dpKLZ91VUoqA/B0BS3oYQbrg7jk1kl36ahHuw4nDunU+OvISUf
yjg9gzMfYMZB1Y8gQ+1AgJIkPpSpZWfUlFuEWEkJibnOGBzBmlVbT7vZ1uvYAyNdZptm8VUV0+/j
EH+R9fLOkMgpVAG3E7uOOKbZus0g3vUYbKg16witepcxFVbz+KXOMsuVzfg+rZraS5vZcEMpn+xM
LsC8p2Ja3pTTyQadD1Mvzkqna9rCu37Mtm4VWvhIvRkkcc1TWoFDMULLgJ3w7GEkXizZCYYJoKkJ
smw3QQKp2sONxQkZNh67C6vMm5yd7iZvMCRpIGSwSs22FPLN1JofoRwf6kH3W0p211e54ZwQ/4O1
l82bAia18LQYlrLibprqINVHJ0sOzSzzUpt1VQqlvT8mlhlwM5tRVXfwTtNxdME3ux8/rLtmNzu1
3T5Ob7xm6WfWsvAPF/YW/lYjU232MezNli0eRYf+kCtbfA0NRwUTN5ilWF6lu72XPWnUTxq7f40c
CUyWj5LHr1htICguly9fftBeEjLdqPFBVZ8G9Sn2a5fR7kKP/U4GbEu6aW/mR3ALla/16LY+142x
x/3adixqSFldzm0twX7jhT502xRXiR46v9+zg5zMUJC3SeNSTHK8MnHkn//Q4L3cgMWJpqMoUzXF
EWPQTdUpjvNePUjHZF/+5GGqNjwcPj0j/sZkOx6mpSfN1GKQWUxatSnGiCeoP1t2nNJDLIUfZhna
+ZTcliHhBXQbHhylCdYQldFRwVtx+Y21kQJdZWV1YFIlEHtlT+fWL5qOE7BsXla0wzWWHbG36dJM
q4CnRO+TOtDDEMSAxEXVwr3uD7bedSClwHoG7CvSsGUjKqpmzCjIBLEE+v/RTXXLkK9M3UvzFS8+
Rk7r82ss25fkzOriktBGmMQG4764JFNm970DeWsnee5vkDaBWAxYVB8UeCd6TG5y93/QDdjyUcCc
Y9mIZtYkpGaW0zbVDTzBt6qvH+ku98d4xwRTmUp78wZBi+v7vCLpR6eDKWn/1+IiJo+SqalG8L8g
umgP8QPITsuDskPlB86ptdvJbt/mExPEQYHw2fBAYij54FlzwbAWj3bcuUJw/RdtxNwXP2jxErQN
mradgh9kKC9j/awUN9UPved1BDe/9Nm6l9ITk2VaRCthpvwyoVoSO9JefTEAh2jsbHdghVFq34XZ
bqRe4aYY7uGW2rZu0fkvWFxWQrJIUcFYj7MW7avH7gVT7OUNUx1SvPFn/NV4EP7hkTXZDCT6u9AE
Wj6yEh10SJ2pVaBDnm8W3/OeUzbZqDLjNP2xsHxj5yJuZSvXqmB+bt3y0PnhOwPttFAQYzpRzf2w
5y1qKz6+sLncR9BgouyGVal+e1Bu2r3xqO6YzkbBoSzZ8q4AbSIwBtEbqikLrz5nMgsuwwq8DfWL
qZV7cVR3RBw4ZjYGzrCJDDjDKhqYkVrEx/MsgUxkwMHov1OMKb0iKNorYBQxvKi3oVfBGmndM6K+
aKfwYvONR/rc9CKnySYhr0zmDQQzPggpoAa1/OP6/d4AWmF5KBSZrGTJ2JYvX4+4q9VinCTcPOT5
tkhC+NbYSh1o6mg+iUrDtjr6AY2LZ3BHlfYALnBbAoObc/13bF6/s5+xcPVyBPRBZjEHkITPSgmX
rnFjzk0baEyCEJl1zpYtcyGmiU7zoQrE6IvU5XbU/7q+iK2gCh2J/xpYfC+9q0w1I32FfpKJ/rhe
PqZlc5RCU7fFQXoV5PoGMwC8Qs7WspgmGwb3AFJFsn/5BTtronHeV7Cax3vQLrqd8Hh9XVtX7dwC
+wVn2UdupO0oRg2uGgBCsSU7knETQfH2upVN14FqKOYXAIZF32hxo425C7O4x/fJDtF+uI3d3i5O
1rH2Nc692goIAWUEsybKI6hULnaMNGQsVZBQwXUAtmk9JMPPTkmckI5O2X3DmL8T19Lx+uo2v9KZ
zcUeTkKnUaWAzZi+5OlJV16u//83E9PzRS38lDKX2pBqMCD6aDBono4kQn8gTvLNqhx6B1IRN/34
F5u4+xhYgJwumIkuD4bRK3JnDrT67A3HznCrg9DRNRAgiW79VX2rNVf4wbHJLtEyc0FMCOQLiL4w
JbH4eH2fVEpj6WWQZ3Y4uPASOtjUQPKf25np1K+qBESe6Mp7432yXI7xrRt+bnzxFfWZTPJcwzhE
lF77gO7i+/wYPfUnljopfth4+Q/MHidfI1fmvOabh/Zs3YvvmxpR1NLKLHE78LDu+z0GLw/ynld2
2gz1ATZjTypD+SyxFPWU6bUG3lQU0sJjdIcRVkgz9aituK0ngzBBOKof5JlHorV9fNE2ADAcHSxw
dlweJVGjSR03KttZtDrtGjGel/rkJO+oZ73XOL1c8Rtx6ySdmVy8OVIek3gW8DFboLZH6DWrR2Ef
+mhHPqte5QhOtyM54+OpneLe4jbjN8Mz1in5z5IXJxnJjZQlM+xLnT3Ezpf2pHqF/2A5MpCm4G4+
aA5/RH/z+pwZXZzgaaySIumwz6EEyszqTRXhAs3ellJe+rtpCegfFMtYl1xZpA5dPkpVU8xl0Iyj
A96JfUVFe8weIoPzPG1vJGMFkDVczlU7kgq1ZoSdVQL+w9TZG2fGwNsz02e3fNFObIw1DW+8E7uB
EkaVmwWFSO5RVFim94acSxg9xU4yfT5U5U7xz8pjU8rWWwE9neGdFgA95Qf6W5tS8WpHeCg+yN/j
ZS5/x+IYizFKA1qF36HJsq20sRNWqq2VmS2Ev667v600DUtGqAiPDyTQ0jfolpX3/Sz9H3vXsSS5
kSV/ZYx3cKHF2nIOUKlKZ3apC6xUB4AAEBAB+fXrUc0ZViLTCsvd686Y0disrnwZ+gl/7mKiO7+5
AnxkcFEvSiyIIUhe+ZPvLODylCDhnu6EaVD8WJKgPXdPfHIhoKIJsawTBiTs3DQ2C3wF7ith+dTc
Yq6RDegC2R839uv/AOF15s4/sjiLyXMaRXyYeliEcJ4c0CDy9ZvoxmBroW9hbFU/35dI+j5YN73l
fj/jZzwv+KkGSt/gHD9ljcda1MZYM6xtpbhSc1kRFqAdesHKuTsflFLYy2C1QLLjxPOKCkPqG+3X
uoJCRkM2tFsnP6AWv1F9wQ7mr5ewSGeNwm1FPyxYJ2x1jjPJ4IM1UaZibGguTm+AYUVyx48OTQjx
QS9dQ2rnB1nsLhb328x9EBVjXEomHjlI0x2/M71clX0UdeWhdEZsXM3LGrrkJZx5qo9szO5YcG1I
SctgAxd7Cb2/xDVaF//uXIvLKQ7NzXitgKgEOV/Yv4KvtFrMr4pxfDfOmbsgAXmtGjW+g7xN1vQW
KEwoPHqmW76YYfeBovzSep7bquhLF547quQnoE8OwSanI1V5qJ3uLVWRZa9TIIQV6+37I3F2Af+y
Mwdc6siaAHoNOw7EoVTlIlWXsnDK2fUDNwOEGkCsAVL04z2C8FfNJrvBUOAY2D/zAKCyH8MuX6ch
+YjWzor5OIPqrtkn1/Th++GdvWNFIlfQzKAuPHeEBl2Vu7wi4oJrwIScbavMBfPasCmuk0vHgzbw
Nudo5o4rj23ide7rsrtUHhADPNk8GDkquShzYgaOJ0DLVSqw1zgkQ+Xr/TPcFNd2Rq+iYc6XshwL
xub9T9VYl4C+YUGN6IWPthdDf64CMQYru7CgS7TMZ7cPiMBErgPXzhxLNPRRXFeWzg4yapol8qby
EC9dp+LFPZm+v2zMsUSy2efmQCR2aLfFJlknW7yNQXylecKNXfJDzg4IUvPAqQOiiwrH8VqZRQ+C
s2FgkFn+aNENN7He+35LnlsgkfSHAfBOoLvm2AKChbaudCQYHHYwum2rYY2qtxZALGkxmXHuFkHL
leBMA7rspAvFmhzedVCNPthofJ+iJ2a+UYv9bwZk4njLqJnA0GxAescU8Hm22N6tdk0k/VWPhyRs
bQjSFYBsrJoSQpffz+G5VcKBgr+Cng0dsIzjOTTyzGSWU8MkG1sXtGw+t9n79zbOzR1aiIFNApcT
mF9mw5IGCDuOclIebIWvUsu+KgrAz51qKZVx1g7kKOAAChaSOXSlr7sqHscUIQRPQnSby4heVPTB
qdWSwMw5oCFo5TSobiGzZZ4g/5isM3ApGWAb8cef+VWyRg8IlKLjydO8FN2YS2nIc6HEV4Pzo9tx
ayokCwZRlkxcAMtA6RjEoeWpb2OHYgCoAfxspW2+X7lzJwz93wq0ggV4Zu5/AWUZtZluMhDboV2J
NsWbzOl17CTXSH6v82rpRJ/djWiaAI2TUIebHwAnTXndahhllz2N8o0cPX0/nrO+nS72OdjthKrS
7FIi6JkbzGFiB+5MXqU7AZpSk53l4OWyYdwTfNYra8wvImibeLHNwC7dNn3YEad2QZHwoKVkm9aF
DdnXbHGRz/lGINdAwgqEZHgCxHJ8yWfWqp0R1uENyNHFbG31KvKrCcgN+gCKfAdim1qrud3wrk8P
tHgF42b4v5keCy+8gK2DfEZ8wa9fgBlGQvIR21rzpLdqPYQDal6ghIn8NziGxeThpvXKRXaRsyf3
i12xL77YzYdS7kqtx1uBY7uZUgdiKL16TwjSDQtDPDvH2Mm4H5APx0Y4NoWmtdrKxoYhVLRcUdFD
45bkcaALRn+4HF+XnsGzgaE4Ov8yKB7lr2NT01bROv55cn198iCiq4VlOKw7NFU4YDN4X6Z+h3g6
PnX+1CNJJtuooZzhEMmVWGnUoWSHBL5GmBX8pzNOzDXVJPV1g96rJt0NvILMvDncqpl62VPNeOJW
Ia3zmmorvYt/qH0Krb2q9TQlC1hlr1jXBMXg3DE+ov0srZ6nonvCm/lEmH6Bro0PYkuxXzF6qKEw
CQVf/qMuzR0229Y20r0+GU+00zayLt3mcuZ1pRJmkDZlY7WJc4R36UB2XcO3SaRJbiebPyyOlHtv
3kp9IeDxoYGXUJvaVdWVwHTJzoMOhW0qs48StKZuw5SrxrSD3nGeQE+IVLM5xEEn27emWa3wjOKa
7qLbpGm3ppIBRGI/0yH+oXfNfsynfaYMH5keX6bQW2uj2GMRZLswFQ2Lb9uMIOM2IgNI25Vlt6Gu
5CuWDkHJ40urtbZ9a3pZWVxMrYwO1chapyO7trrSG9V+x/M6MCIaQvL8B0kBW+LDrpDKp5iPD2Mq
o0mkX6dNiYY0lGUSWd5kk7oAxjjTnCXYroUiD7htkcacPfRtAd08qTcLPPSuDjBa2KxybHsCTTu3
u4qDJXDLmacDvc5QmkIjKELaOUwQ90hSFFAFPAxQ1JIHslLyybflh7STQ8te6u05N7wjc7NkSNya
eqQlaoH3sQ+GAzLDr1ZgISCCuupy7uUcRllHgyueflRqTjVVW7wsHLLYxUGpfAmYjytwP12196oX
e9UqOtAf5BJB7R5nh+eBUOkuV0sXi1iw2QkHHSwwuqIJB81Ls4vMQp8KOp0wwRX7OeSGlxXabTU8
yjLg2RkqK0m+47q19EKcuT6PrM5uMxKn+WSitAKyBmdfxdILhFOIq2c4fb11qxYx2IMcd0pRBKFM
vgSo0ktrw+W89xcu8jO+Ar4JuDtFg5yFdTi+V0sat5HUtMWhjT3tMVmX17iY3hhBCCpfpAEWfWUs
ESR+Ojynk/5vo5+lwi+XeQl98JprVfGZ5Us1N5X9XA2dO9HPqZiQFUzM1fiarvrtuF5a8PPGHUBO
HOw99aSgamhxmspoUj80tUtfhgt+ne3J4OlP7M1YqWHtDpcd8eLbfu0cFib7zAMNnte/TM8eaOSk
igRtzwVoGx2vT6p1p/RrNlCv03NoRIiIa8ONkGrjTdze6SZ8UtqgIhMrfsb2C1/m3MoLpnmESVj3
kwaSonLGJofGo/CFfStEB1NgpJ4xAUJibIugWEXLzWef6ZvZygOm5zhA14J76SQ+byhY4dsJk69L
+lZDKgZrT61w7Ltnq7AMl5n8VW1+duDPdLV6JUFEAYzTctgxfhnF4xXCkY2ith+UlBd1ZD8YaXxD
9c632uyQMwdxBEXwkDG0IqfUl8YaLB4Qs4ZCO+COjL9LFmv87yfyzKKCMFgG9hDVCeOkzTSBtHjR
NFmGzi8SaDz3UTVwjVFeuDMWzMzRPnGfd5w4eXaQotw3InmbJUUYyflC8fy8GQ2hrAge7DmaMqp6
OzeUODsMTu9NlG8s3oJsLFp/P2lnNh/if0zZZ5fzSX8EMRm1O3hQB4tcxcqrli+l1s/FKEcWZlds
VmqKpLawkGh8NZQKkNvP6rTi9kdNZS8ts4CAalCzer/sXzkxVzSXV5X+PmqOZ7Y/vx/uORwOep5V
MV5oj5xwe6pmTKCBU7HDgJjbRbiUuhbJ1uMwvPGy/9noxgZx4HVFtOc4Mh5YOy0G22LAs6MHAIHo
prJQCDhJizAcSUoqlR5iJ7/KyWNuoKXcHL0MftgwpG7MdS+Rr2yp2QwNX9dkdL+fBOPsN0DuR//E
mUIg8vitkcfeNCMCv5bL7apsKyAumXJrp7WNZLl6q5DpomR0AiuvUgetouuB2Tk3RTyEspq9q0nz
VlBpEs7i1shA9wwqGIAmJdvNWhPk00qkFW6t0GILAffoQLpGCYHDvjGjDEI/ulPt61YJhpbEXpzY
947VxAFpwSQ75fprnMZWmI4twjOqIwHs2NSttfi+VghIfFV9A9RR4Y+4MuH9q9U6QTvvKplqkDmR
FrFIk+yNJo/8Um1fh9QRucfCzaZiIfQ+V5ZEVGspYCUwDciNzWJL8GSWTZr02NZFeyCJs4vz2HJ7
9dqQK9+yIBzBHgGdCxkQL3EHsfYs8ckIir4eulyNsm7lFtJw7Qb5n00c5zstxYTq7Mro0Oei14Fk
Vwv34zmn0kGDIhjbQIGhnbDhj0Nf2S2n9FA8cr/elKF0B6pzAfHlXvGx9L6fXGBIW4EOHHheVDGR
/ZhNUKzx1K6oHR8s57qLbc8B7RaZuqVBnUSGMAPdSKidgTLtlKWhl3oNgAYzgQvT+XTd3kOsBcDd
4oECMNhcoOEAJRl/KbXwubxHh1iYBc4IzSmCsG0eD9COkIbpXYIO4DFyaZ5u+ji0Jc69sQM9VVqm
DI1+TeRKlh5Oikb8MmkgzCNz1VenTnHrCC0m3FJeaAnNLw1pSleO+C2x6bau0icpcfYyLuZLdeTb
oUivGoMGgyJxXFfmIxvKdZ7Ld3JavadKjfqPCVCOlaAv5vur4iTsEcMEnzyqoqDvPPFNuqzPeG6O
yUFxXpykdMENsjWQO8pACotg+XtjJyGAMGaifQDAbDBcz2uGQ6pOUSMzzCna8H/1lkkrdb0Uyp08
eTCDIi8ayIFphYzhLNLojUaZnMSMDzR71+vLSV9w6JY+X9y+X5xqDqKZxOnx+Upqu4r9VJlkYVXO
WLDBHIAgCWBQkMXPjlahyqzPAOI7dDE0VrjmJ3Bbv1+Lk2o8bjS8UaD3EocXAIDjQaD4iBZ8kCzv
beiDZjWu3oQGhhGv1KJZoZqMYyW9fm/y9G3WPxlAQXsEphDkeWYLUyhQ/ZZpqu7Lot+ALc1tkm2T
V/vc0DwNKc2IyIFdXeO3gTUZHG/B/AlOSZgXFPjQ+EPKdp7XRxUbjUuto+yzOAWQZghBaubXFmq5
0uBZFfOIJoUWM7YRrRZsnyzop2m0j4omsNO7cjQKB9gaU9nnPQ2SSfGGeGFTnrphMAH8IPYMyp34
qNmbX0WDLiW9rO4FeIdvCp8E6AE0zQ1lYR9md+0+8TOvkFZUX2ArPHkIYBkZWAj8omh95rylRisB
2a3sWU7cSn12gFPKlSWn5nQK0YKPLk5Ekiilnnj/Jjds1AIVed911ZUdFQ8E+qsLO0Sc3KNLH+MQ
OhdIUYA6B1j140NB5CiNUUOY9toQ+44ub80Iushy5jzUtunF1L4Yq+Feggy6m9d27iH8cQcAPhbO
5umEgskKipug4geKBA/s8deIjKpBKpDIe9pAubi76q0fufHj+7GenH8xRFkw8KNccrpoZVXU6sDT
bm+kjd9qTzRiW2KxbcEQ2qnlpayQvxtX4YUB+gYbBX7xqci7MumpZuKl2w8IC+zauag1GqLyef/9
wE69IGEH8CqkDdEOAqrx49ljJsqOQx2n6NUQTFIZiJ26dbnuwylAA+DfJmoQ1kD2h/yGAXdo3n0y
jSMFx6mZ7M3pUo9vBxM4KjTwZsnfhqcfG5qHpbaWN3RorWSvjgAjV289W5ITOzlhwoLQCNFQ0cfm
m207uxGhd2sk+8IspZ1Vyk6QdcP08f36nLViC1MohctIhR0vT1yMjiQZfbKv412Cip07orC2cIBO
L0Px+VCdhO8G3WTc7MdG+t5uaUwxWemmukJq/LlMnqQAuU9kWNFipwaAMuYIZ26XyKDPj+4vw8Kb
/eIbGHWskokqyV4mD3KauRqT/e/n7zStJsaGOx5XIFhjTl7RMclzzYnHZD+EZE0Dsq1ArqutwUSl
DBfWp6ZLuTKebG0Td51rBt+bV0/uyJl58fMvI5TtNjMnZUrwzgj1GoiLX1qWKw1vZbEp7RBCRIJQ
MGCTX67YHgq7gG31ShBdLcUfp5Wqz28i0NVIq55SiTSki4oxGZK9thcOZRHqkmsVEC7JN4JJUQYD
sL9IzSB2ztETcWx0jrJp7XJKFaVL9vnwXDemazebRb2x09hzZmT2Dim0KuUob5M91F9XogEh6z8K
+dWIdsmqQ0CHlB2AfTQcd+0OgjCRTxRPJ66lhOP4xh6+X/FzIxZSmchk4HI4aU4oKDqbFMbxZczh
gphSoEr5ndbnS4+vuF7mMyu8MkE0JSo+s4sBbNF2b4H4+M97Owkc4tYPgspND+W1Cn7TBYvnzupX
g7MaDAjtbAcJf9xE4CbzdI36sbrYknkKgsNafrUye47yzkjiWKkwrLC46NCin2+nxtP7Q91Dyr3x
6l2yGYLqxt7FQc8H3+gC5/3vr+CXr/AJlftyZBPwyACfhsRJlK1jpXzjRn0VRUtK7uemE1oTgl9U
NN7Ok048QW7RQd/0Xq2SICf8AO6JzfcDOXVagMYBOAvEQfCWT7iKyriordo24r3UQFYqb0uPxvdF
zFaTXdzq6mtitgt75NzmFwKbOpLooGGahyyUDIzDJY33epNED3SqwCg0iUy50hcLj9Y5U+BGAsEa
8pYA4Yvz8WWVMjXKpFJVyV7Wbg0++f1ouDqkd//uFAK+DgQaMJno2jrpci+YrQ5jUcdwI8BNhES6
UhTumLOAO7KnVDl6b5aEuk/RR8BmQMoQYhcK4HUn9HsTHToZNEnxXijJ0x3btihyehzKFlogl/5y
vfN0Kx4bnL1ReqW0oM+CQVli4SjXu8zgH9/P45KJ2WpFVGINj6t4nxTOeixGb7QWsR9nbWCNxEpB
kHsOGNScBJI8dh7jGfgUVtnSyjVvdH/yhGSO9gRdtaU7UdxGx5cwZu6LyZn/omQDiaAugf2OtmMF
9D8iy5ZuF2HVpycZKSckV1ETEzqnc7RlW2e51ugk/rzsBQmCkuhBkk0f3dq8GDzbrd0i86lfp9ZT
B6JBvdkt+g9iieZjBQoY8C1BPnly4GiLMkLZDuRzW+I7hJO5tfDcjH6NWM/tWLjUYnK6oBawpUCL
IfWCDNh81MjstaVR4SkdbQieNddNuwgsOGMC6HEDTJ6i/wsX8fEtUtoZa6GZLd1R11wJ9wxkbjvq
VT5DB0LqFqslZoMzvrZATSCtJzxS8AbPnJWUAHYMGVPpTnmLVmF3A0kjMMBYAaKU+2oDApTaU3Fj
rqylMPl0D6HFFeg71HuAHDjReALEte9oNER3jYkly0Cnq6GBhj5PxkF1Jndy7r4/8sIBOd4vQE+K
dsnPCj7IzY6ntnOklNqFEd0hcyB4mFxmVK7KOi/m70a8dFGLk3ZiDY+pBhwlMvrzwDKxogG922Z0
N7Yk4NACjrjkK9FF2y8EzGd2DJh7Eb8CmYy00bwZicpA6WcSi+6ItWPxzyH9E8f9H2/Df5IPdvPr
Szf//C/8+Y2VY52QmM/++M/r8qPY8/rjg1++lP8lfvXff/X4F/95mbzVrGE/+fxvHf0SPv9P+/4L
fzn6Q1DwhI+37Uc93n00bcY/DeCbir/5P/3hPz4+P+Uwlh9//PbG2oKLTyMJK37780eb9z9+A9XX
ly0kPv/PH1695Pi9y5e2TvhLkeBt+fV5//6lj5eG//GbpP+O9UWZXmSqBebOwuHpPz5/pFi/I/Uj
uARQfwBqB7sfuRce//Gbav2ODDoq++g9AW8vKjC//aNhrfiRov+OHif8Z1CGq0JnRv3tX6M/Wqe/
1u0fRZvfsARAxT9+Q+PS0SZE9RRoKFwiSKfjX8W3Od7yhYnEnlzFV2aK3KMr1bpTB1wbM0BYmsbu
fkpqXBirUacGqht8Qu8Rm2zTdAnB7Y+Gz2iMIVNrANcMBuO4Sg8dbaGIRK2msO+bpLefOG+zDnDx
1Iz9wRnqfCXbo+WEEd5w/s7qHtirsmQMSO+Is9a6c3oZtK8aCMtqV8K9LoHKDJQ6V0qlMQgrjkpf
unXBEn4rU0Wqgqpr+uoNzRG5eUMUqfMyrW39QTLYdNGzDOQCXRcPgWYW9rDNbWcC9McARCx6UWpb
Jq8tSql34F6W07XKWrlboXc5UmKykRw7qrYVV7VY3oOoINZkv2jqltxJItsLikD0f6Dogm9ZYz6u
8V9Vo9dc20qLTH0uWzWtuwtDmqQCul+JzYxH0ueONt1MQBrrYHAx7bzUbpUh1mv1AtVZteR+LlcG
7a5kwqWRE8+gUv1ZQY0hDoz2U00CtrEDE5M1cfugFRWpYg4EjCZPcli3OL79TlIgHqXpvoHIDtww
tdK3lLlGVzsDYJKMdPFPGfSjpAn0Si74WwsiJH7Q29GOJLefBkiUvsGbUxR2j/c97oAIjHmuo2Rg
WW2JwNvQVQl4+QZ4m7IriuqSFVNZXrSkblxV4Bt7yGmnPu8NgPtatBCs4Yyy94rqTxUDGkIpmicT
RbJHqbJQLwf+NdspUHr1HSXXa7ftGn2d903rq1Di2Rl2R8BL7ID8qkod16CluZadavS1RkGwWtLq
DRAVuutIbG5wngDJRKMgdxu70h+kTtJUV29t88EkrbkpU9RN3KiE/pvHi4kGE8miBxBD5U8ccy27
I6/IbSklHXFZlLVXSUn6QMKNFBptwZ5YVLIPG6jLH5GSJroHBU6C7z1FZeNyoxhzTwZpgoFGNlhY
kQIItDWRR2VYRbY0XGCeItVLAWINc20yH6G/qEGAtamUHs2gY4VhG1Hvwd/UbDeWe6e4SVFtWVtF
p9ZeZVNQnTWRldSupqdyqFDgejwnSdQ7ORoscAnyiK6Z3VF80Yju2lqF7haNeOf1CHDQGlnY2MQA
Cl41NW83kdwlN0DaWCAsoYNxVRo8rS6TEvjbMi/R5q1EKmBcZZxRt6G2A1ZCaqi+lmbMs0hkRR6q
PAVB1UHmOyrXcuUlnPWmC2Ibvqa9ru+tYgAGDlFdK+1wHyXg0i31ezQ91+EEtl1XKWjMPKPUxwtt
KCBfalNLfximIs181cz1bZG3U7cdgaf0u6G0Pmg9Rju45+1to0nVoaaT7CaN3PgcWePXmI1646NM
LW9Qr6bOpiGIMwNuWTGYl/VMpq7TG4UvqV1PVhRd7RBxUSsFmgeRHGdhpFbqh4wwLZx4QS9qp0g3
g25mkDDTWI5m9zSl2kVGDLt6sU2uaxsaKXLkDnpjTG9DhsSZ6XKHyNpWneReuZwsfSheKi3uncQ1
ScZG30iiLBjqKvbUkjlhzACqB81wZVJMXIq4DlAI2jHS7Op2QMrGa/pBMn9GSdlL1z2rCxoqWtSl
F2oia4exh/x5kA4960Mz6xRnbeayJj2Vbc/Ig0RSip5j2kDbZxhAyH2RRKajPvQwDfbcwaJtG2Jb
DT+5LedsXUl0+GnVlA4+UD9U3YB7tdR3lZOqUTiaWtTcm8mYPMYgomHeVAtXSaqnkoeJbQyd17Qc
vCdNOnXpGpl6VE4NXOQPVkrlyp0SVFU2UKGI0EdP4rj2xqa13/tGksGaILcKQJoSU0kApb/hFUNy
Jj8fTBCfWwpznnGb9+iybaQGWolS279bCU67NzBl1AO07/SPE9PsO5tKNpvc2Da6JJx03Di+pUkK
Evix+t6lU7HvZLn8cCoGUINSazzzWlWL7qGuaUEKti1M6qpGVkI6O9Hb7MkaSCO7taNR7DG7sXP8
uIkmxwdxrHk/wM9AP65lQCisyodp9PJc4XEPtcV86lyJmIN+FdWjBV3znuuOL5sSHlDHkVMF75DU
at7UVhySEbpTtj5N2KCt8AgU3JsqWXmxKctBCoVTAkH4suHmpVM01uAmSjearhLHRrxGQRKgw06T
QK5ENAUZRFQ521umTMCATo5dkxY/ltTyosHVBckGlZlSui3VtM/WSUNjY4HEZZYRwDmGxrQFGmjB
04be5blf0WasGHpTBUmFveqbO5CzQTjYwUZ+sFY2sn1LHBXHPi6yKgDAIQoRncoojlrzqEidcOqj
sXkkOfdB3eB1WfDFsfvTdfrqKs1H9GkBySkRzyoQ+pi3AtUk7iqpGB9Fm3BzqRs+2pMRqI++jjQL
SJ03S5H6osVZqM7iHFdSOQLq0weQCR+nQIO0j+VNngEVDhIuAyuOkwO/ZlGA8qGyd46mJquNGO/R
9Kjp5Sqx0JfylDO1UX1jogwV/IpHL2OX8WYH7cjGuXaagRgLGcCZWMWv7wAxDHQd4h8IV2YeqT4y
I+KN9ggHKAC5iuPEK0WZAvBAg6tierXVdlWkBABuAF4VupZa54LAhyCOD/yaT8uV2n30avv0/fLP
MvanX0vEql+Sd1VNce/b6qMGjC3NolcQZ12pyKZNfX3dc3plsge9al2rT67AbJXjXgEabKLrLh88
bbqyesjKc9kHx12Fq09zjUS9YlrvMmSVJJ1tmsFYSASeOxKgGxIlZiHeMu8+nHSbgZ1Jfxyk1kvw
ilfm9H+0gFjp65wYam/xftIfe20MFP7ewuf6ftaPQ+Rfk/51CLOAnE01qJM1/ZHU6J+MZTgfe1Of
1mbSed8bOjtXIChBJRK93KjNH48kmricNYXxOKHFIguiIavvgEWOJv97M6fjsUAVjOyvIdSeUIs9
NkOihlpWpDxymnduZRGAyEpAjCIDY0NstsRsfpw/EdMH8if0FcJjAGIKgKxjc4aTyBz+2iMylzud
kkCNErc1am8i3W5IfkyAgX0/vtNphEFc/AA02QhOP2+0L4cELx668rn0OKraBAcVzr890YWnZVaf
/HNUX4yIL/HFiD3mmULMCEwycJnX8MIyN31D9sR/M93kppAC6XL0IWazt73sIvWkxYt5aZSzDJxs
dmbfWtFjiiNrK/fjYp1+hqP6NUTRQYN4HewKJ9wbo9xXXTTJjzwHPYReO+gg79Bg4NkWPVRTZbka
kvqBSaIntSYVALVNd0VleyFvNKu//vk1AAlALgKP+QlCNoeclTEm2mNvpgDoMogWZBV6PnHaIfFQ
es6kpKFZpQRamP37oBu1a00kDcsCFEmNHNtbhJhLuM1zky8AhkiWQ9nrhKNY7jNLppr1OCoZkJqF
cSCDuv9+F585pVBeBtQJHICqyI0cbzBwneiVXZiPcaeAk93pbxE2r3suMZRREAd9b0xslr+ygJ9z
fGRstpsTp+xbNTMfHQk5DDu7GDvjkDB9wXs5M2tHVmZbVsB8KxNW4pQX7kTqRyzsgomlgYhZ/XIs
pTyzsyoxH614gsJyX/gK5U+9Yq+/n69Z4/mvCUMCXEaNUBTR556eZqPhoEjtR4GCU5SbMoxu5B/R
pkZX2/AMrJ9tBMuO0QxzdGp1Njq7TuLRpMJq53PQ2XVQdbbd8qrckmW+s1lSTtzbyLj/NcTZM6FU
pCgwnTCmhAga+1W0EagLjgzDonqC+Kz5/vtqa+bXFGreRwVsIZPnSunbgEZaa3pySlDxSHffL925
TfjV1OyRjcHH0FGYIorpU3sKyyXarXNbEK0w6FQHVBENIjMDRYw8RdykT6hN3+QOoKZjsZlUHv79
YWDrCU5MvOAn14OWdhbyA9KjKkO7Ie7QLbyEBDu7xwXtBgpoJggG5xAquW2QwCrKpy7DJidr+YcU
gSgtB4b3gKzKBj1+fqGGKIp8P7LT+UNfgQEOdgOUR6eoZKMvpyjpnKcxUeqHKpuya562NkFm1ynq
BY9rBpsQJwrGRPED/inAyHMEl61I1FJ78hwZoJbh412ZV1dZw0KOxmV5yJEcjW9IZnlceUDpPiBN
nHm5dpOXDdIVmkcluFCJIr9VVhFO0s/vZ+LM04dvh3Z81NkU/G++lSYzMYuUJc9VarosrrZw5u4i
x7qJVDlzCToFEhP9hjXuHBML0UJYEsIc+AWPmdnSjXcMa/6cKch4o8QmSjjoVpjV3/AKjyVT0+cU
FDnFdS4UxEIzrC+XYPVnth1oQiHYAVE0/P+EtW6MR+ieM/oMTZrMBaGHICol2wRXD/QN6hewLIKe
eqlkembTIa8CZxFtpPB35mTDUAkxkVriz0VXuXW7S1K0/KlL3NQnVw+EdkzQosCHAROhKgoqXx+n
vsibooJ2srVXIH+F1oRhB9bDLfhP+UZ14cpsloZ1OpkwKS4h5AqQTztRmEPtwKgruXzRV85jt2ef
opXWSlt1geYhfL+Mgj9do/8vw/0G5O2X83umDJclRwU48dd/FeD031V0iaC2BQEpXDXw5/6qv6m/
440VkB90LptoFsTT968CnPG7wK4ilgFSDTehiJ3/VYCTf4dLKBJcYOLDP7Bf/0YB7lf/zZf3FwJy
+GZI9uEOQ5YM7QPHOxPXICctbUK9GWRj3TJlwEVvpFl0U1mJQ3DplGgTssx4ApGAlJvsPUexCWxZ
nTTEtyitqNZlZ/RGvZmMVh2ekyItnNveMQriW33UBSNYOdt1UlkUDNEdTZEkJlNke33HImWngfu+
fKSaFDfXSqePgiBgKJ0m8+xKMei73Q9mJbItZiLn8BztmoaMmH3yYNCqA+gga0i0I1NSyXeg5pnY
k8LqCSUGJ6XmgadxQ1ZWFd33FBUQdFMBw6kpr82QNpE/2GykV2nfZ+NPPEusUb2R9FARHDQ1RdPd
VGqdEvSTlULzDwwcoK1H9zEnO+70SvOsS6k0rSZ5KqXHwUaHHpRYFAbdPla1eQIuuDLXlCfWSKx6
1HKdOUjSjon9YzRl0l3let7Sixa+Tw0xPB2iLjZ1BmUVlUCxP7Rod5hwTokap/dTlvJobVXc0l7z
UqWoTRmkLV5iCkrxi5YZZn3P+qpQdzTO6uzZSpGQ3nc25hq5nsikmVdXDmhsvMIiqNW4SWtkygev
pjZHvalunPoqG3K5UN2uzDSVeDJ855yvtMnSKs1laHei2ho53bScXEtFKn1TykOivplWZFXEs3si
VZupUrh8PWk6Fc+TJKUczrAW15Pb1R0rulVjOxH7b+a+bDlyHUvyi1DDFSRfScYeIYV2KV9okjLF
DQtJkFj4R/Ud9WPtUdUzVtVj0zb11mbXLPMqpVAECQLnuPtxl/giwg7DXIhkEPmyBlUybUO99GmZ
LFp4m27lSw2DiF4ZSPzs0mOS1Qs6pACRSaX973CpA9ehwctaWDKGTmZim4btMm0zM9AJyNbiZxpZ
OLAmcut5lTEWMvz5oqYKYILaywD4ZbzKqzcGXYwxoThojiam7frMB8CPX3YeM6NurjDWwxmfQRR4
DWU/insikZr2Vk1JKB7GMOv842IWlh58K/Gu89kltn8CLKWHR9AQU7I181J1slyzzIQIJvea+EyH
LpuHXAXG6Xu4tBh7l6R2GTaVL6j+6UFsk/PiNV0b90VFwgVAe57IpXVq2gpCpeuAQDYk8hd0h6lp
af2OIgnTrXAaaChT53Bxijl0xW3bVJC+K0L82dzrQHCRYKb+H0zyCD4WvDIk+YHy7AGUew9P3op2
7gDqzdVfKD7BUde+rJ0uZef6aU8lXQ8GVsh1d+PrTDnN6bA18EtboiLFXbGfaaSRkhFEMKHhBYjw
TB3TaYrMQ+tzLJDSRBVYLKfqFEz1YOUk8WHcEG4QopAmfxhJ2bydxrZB8hwnLJxyuoL//mbpKrMd
Y6xnP3WSjtn74NOR/eg29ch94up+2a6xY/wCjivoryQmIF6LaWj94Csdxzm+uAo8xD2zcDl9WTrN
QkzD28AauHWEkyizLh3IxTYodZ4I5CpQFFhN2dmvtPF+t2Mgowxji32njyxoh7akGOPSl76NQr3x
PeZ3l36wPtmFFfGw7zk+tKdbdgg7LFr7S7l6fARrL0jAHSQAsq13glO1X8E1DrogBBwChACERm/B
PBH3lipkD977M9wC30AWmfSpU9EAvH+knLgz9jvQp/tqIAsvYs19/Qim3SGpjUNEf+i7eFYXl2Hj
vZ9pskyfYQ29xQnVnPB5mYBRJ5eAIJ3tHBpww/sqxrN45dBOsysmYnkHAyKjhvqhUQh1/W06p6uX
tJFI+Q4yG4NGCdaA7vuOpVEJzIDNm5oRYfCpfNPf4QFx/LCEA4jOoiPgY4o5DGX9HntmEru4M53d
+02yuGvCRtudSBsm8R2nxvS//FXBKTqv21iqe90JJM6F09IpmDRPHSkx/B7E95YycIBamCXeqdut
Xwyrj2sIRhhfVl0aXiKqx/jI4nCdT2xVSNglcTgk966CTfse4oEW2/YM2YY9mrXFhOLf64B/qyT6
f+qN/kWj9N/ql/4HKpMwPPrflkRSzH/7q/jbX+tJ/nNp9Pcf+0dpFHh/gX4Q5vWYbsLo9a1m+ocy
yU//glBkJFpjUg7jYxHwr/+si6LwLxDuw2giAwCHv9wEq/9ZF0X+XzC+jRhzWFH4GACj9N+pi26y
4X8BJm4T4bfe0AePgndymyr+18IIkgXDWp/1xdJjP1DyPNj+5AldDt6bBvIaJPTik2RPK/oqomWf
NsNDBjEE4ds2SEWu6XAZw1bBZMC7H+CHjpkqTxZt5IreEy/eMO7Qcom87uS+ThuSQ9IB5jjetFju
OSPtG2qKzRJhYLuW3cu8OMQ1zA1cxJy4W8lI8xGDx4uvxc05cimCzIN3MTEnyYeXkYUHTke0jjBW
aHgHJHdIiwXpeSbur1TYB634H/jqrLmpkP9qvOzcrxIJa63ctVR+shpIIxMRUiD5MbGwFIqzAQVO
Kj+gnbFt/9gxSMcDNUa5aKtjWnOTY1j/o6qWz2hSp15P71SLJ8X2Xcs/6sY9yyCbC2v0eGJVV5cp
7/RHUwO1ddDS1KNuzx3MRHIVs+bEWv6GGIXq1RsrXVix2Hu/sfF25NjT5ioZsO2JJ+cP1WZQzw1E
mWQSL2MGe4R++qizmhYL8TDZYXAxaUR2yOeMHDzRFph359kKdY3q/IfIBS/uZili56rLtVLdPasR
ipGFB/jUQzDgV0jD5HYBGqW7YpHgFQKdfrgZjnxLVj36GAVEeOprSL8S2sF9B2dJOcYDRAHDjBsT
9cXaqBTq40eC7/J1mrc2VlsIopa8Xb0kZ6F0+cS2vk1JwV31GK/JZzv3pRerS5PC9LaO+q1A7ZRn
3NptC/FI5Sgt54p9N+sbbblX1OO17QeOGHF/KObe/g5NdVLzCo6SYW+k8bIN2jbCJ/SzQyjvu4ki
MDv6sxKfb1ZevcEn5HKz51B8kXnQ9JsINCyyWo9IZmeFY2+8szleVB5k3deHJvqJfRT0EAeIPQ4B
KFSDTe3h6F6S7DOh/OIoDOXq6tWqfio8Ov8e/PA+mxUKBw8WTVn1W1M+weagZoXXzy+jFbltJUy4
2VCXYyjeVwWv0sY+y74vMIZ319vxbVJiD5nIvnHrJbPVZ8jCOzeuL3D3v6AcG48hQhPyLvL2XbSc
FkH6Qrng4ObwNERIm17r+5BpV1TU/9aw/7O++CAIjsvZsC6bwZhtrerLNMenYWTvadDGOZf8M6KX
MQMYxlU0l7VKotwjQCTwZjRbn4amO0a4QbkbYBWButYWjv7ymuA69biabTSE+3lIvwzW/2Zegrdu
hvxcsc2QmZPfb42rfls/27YRnEz7VtW5kPYPojeKpHlZRyS1jKNfZE1yaiSItPbG7T4ES7vN8OxY
HryF/bzkffUxBeSnvr1IO6rcNmynlXmB1usgvarEeTuXbT/6paD06lM5b9YAC1v19HfvvlUkbtop
9QRc6y51+ql3+BjB+ulrXCpnn6JZzDlEoseIVX3RvuHizdwv5nHyCsk0auDkC5qSDRPikwu6bskU
fKqmZmU2oBo3E1TaJnkemqrwDVZ1n2GNNxxuEEzi0+GUt8kblScvkxe+nDOkansBOcae3UJ/t4UT
4xEal00Ctss3cm9ptkuz+i7q72CXuBtCs2cMaSB1vYWNUwkN5M6F9YaE0SbWqsTty0mqMJCCMr1e
8dtLdBF7M1wDwJiqq19aE26GVp/hSZhHwDsDYg+Y/zvoBDKp1yqtttzOZzzWe+gwj3aNoQ5zpW+i
TYp0+ETHJWYzN6iBdygkTtR/gNCngL9HMZN7v3+h4UcUuX0vpl2yqBK/PxK07IZ364mja7zr2JId
pK7BItHCgMVf6qhsxFqKNjvKKt1rL7j39CFKUah17miEPHWabj0m9tGA/U1E27lvNrdrsgyonBpa
JrAjH+x8txhVVEtVTP60u70cgEfY5QhkEs4C5VKLXSK6XxRCr0h8ZqvLR+BtmvNLpn+q7jTSrqz7
61A3m8jVj3jMyy42+wVpvk4i5iBMDgwOihKbWaKPTSywBrz91JnN1OMAgVJkbW5aOldWqYU5Eppc
/KlJ87lIc0cgPlfvevROtV1zr65fvB6yxhSiR9HuLK2e7KB2kE7u0u7NiO7cj2Z7u66dwj/PDiGo
onAZTA6XuPRVXKaRKrKpKrxm2gTNvbTJvtLJfpDDPZ2zJO/94DR6oE/c8N1IBr6hl9fu5l4l/BNY
ud3UjRuf/F7tztDqMsYGxBthl7p/99i6b6bpMmInCnBAIs1uzaVcXmTI3kNjXkI2/7r9/9TLd0bd
lXjhfUXDt0GSJ9yVIp5C9Ez8Mlt+jWx/7b36cVb8OrHxhFE9nJBnmdK7emmeV9oUKhN7KHBeEpHd
DUF4zMIamwyqc+0dOeVF04irtfrFpfVzj02UhbaU87zLRjCzLb5v1S8kCa7+2pzRNOWKygsYUuwy
HSrzOJ9a/w0KtktgvyaKJTZ7u7RVv2bHvrIKYTuBxeBn/WC3OujehSAPoGWSRD8u1D8RrylcaB9D
vAbRyIIbEUjXk7v4u3X1Zl3UDm4cBTwjj51S5SAwUupHqGceoF3edJFA6HNUIFj2kA3eflzNNqyz
M2Xm4vgRYuddoJZHHbYwz8cjPWGOK2I7eLvuxNA+dEN2XDv9uNYRNtH6NavBRs8GA53dFmrITdTL
E5/MxtUAj5utxK33VvHH+0iH/pF1MNweEiRRu88oMo9shsZ2/iR984bpjI9J9RCjtt6Ve+/NUM79
fILu6gL4pajjUl7qAUHIKXnkiX1zafdwe2aor0oqoz8Vlh2v5anx/OsY2v06rRiNoW34NM8oOKh/
gZL8C83Oj7FLWXVwyRrW12Rq3vqMHXm0/GKRf7U8z2pyNqG4tLJHyEccbqpWnTM55z4Wd2PcLlFu
Pw01BNSknLS668DWS3Nqs89g3s3rBZHTeV+rgmZNzpcD1O2bERcFHluPbnCXyVuPIJl3sFeGQBLu
JDVHYGgiLjDR6vOkre9ttLwmfd8UmND/geDo18i+0hCZT3Bz9U+2cYVXI/YzWp4U6R5qb30HeXMw
AaIkUMAcSML2ptlPzBXLFH5F8DuFL8vz3BB8Jjxzlc5QGaO9zHE4rtHy2DaQJY9pmMODAwndUVhE
E6qBkDczHJD6r3F4MWzNfSmOlJp7bOMrXSCTRNmRBJu26t/rJtvXargHe79Rgzqr6jHin6FRPsZu
lxd/ah/bpb+6ie67BKGCDa5ekx085Z8Ab516oGDET+/c2l+NpAcyP+EYO/PWvjRjepdGuN0kFyp+
wgH4whR5kVS/RBYPhZixu/yohjwZ3y8dI/upSc5Zl7xgA3liNartxB7oUBc0qJ66NX1qMvcWpN0V
1Ps2atZDFaBk6/jVGuwda1T0rr5jpu8KocS0GYZvNCveARjEp2lRQsbzQKHOZCg5+p2vntG3dznn
FSTjcI2CVPCMEXr8W/owRS7NxZKceddf1PJgln0vm9+NGxHQ6hJahHRIy66PtrLCMazGeDvbILed
dac5rA6+Si6TsbhS6yFm9FJ5017U8QPU3gF2PsqKsVq3azo82nhyKDoA0+EJRMStX8B5nueouT0s
AdFAJb7uJzEGR5eh1iG2PVIojvo6KdgN9k0g/ctrtbQlmVKo+2ebd2Q8Ww1b8YxOJMd+nmyhvc7h
vndGYW3OwiBhthrsWobwCCw9LCVok2GjLM5VFZ992QK4Mjoq1vh+qMePJa4fFXcQvwFQzYPpxbqG
5WhBM1i/hRuAo1URe2wfxeZFUXHhAx6RWfA7DLU2OGdousUY1l52fT7AwRhTRq70SDWdZ40uK2zv
7MqHLaIl+Tbyp5PwYQaCxmujExzI0G/0edPGNZoK/VnRcduGqNE9ijoHkn+8DZnPTYqsi55uZOBt
PKG+FUwzQx3tVtjE3M09HtZGLx/TCl/KNZjWXYbb3GGeZZ9KyJBWb/zMDENZkbGLXVLYE8ZFwxWC
cXGosxGjAF4itzbRadEuoy7gEFqzrwA+wZvVef5WLwMexkIH42tXhT++bv54ldeVCSU5qIUFG59B
OxQn1zXpvVySlW1JFvBzP9fi3E0T4PIUu1S3rmsJizFdzPNPG40AoJtxvTcZnPTwSWxudOLvhgEh
zUkCrCajgB4Tow6dpXY/WdHDya9q92bk1TbwnUR9joHJtEKfy8eIblUMw8cQe+gEAuI+cmw/TDHf
JBVm32EECbmqGMpI6psuvWtPYxg8M037AqPfbTnJceON2pxb/5EOY/8iVYf6mVq9j1eFaDcYom2h
Gof9AeDXMhnbLnfVogsunFdg154Lnn2RAUsR6vM/lYJHQqqAcyrKc8KRuoG52gFdJ9Yi4DC6iVEO
5DD2xhqq3YNMGPwUQszzsbq1pWdmAzD1gJtQbT2jICrDY+MnPTsPbWU2QJ5/1ybry9g6yL3W+dC7
dNwDLz8ABVvz2H/IuIex/rTtyzrL0C9BNqT7+mXVQBNCTXJueAh8IEPzGGQE+DvMvDNv3nkUODs6
wvDaNXBSRBjSfo4jdaimQx+s6KqwAfHsvrc1x4YLp4uUwrsrSgDwpapYeBfkyojPRctjsvYmT3Cc
4t4zXo56uKCu/MngLVH5Q67TVr9NS/JKh/APkiGbz6gpWVplh6aaEHRsF3XfVWhQRx+nfWJlfDZ9
63Ysa/9gT3X3uBsCrU+2HZcDXbr0ODmaHCcQAv/425AC8fR9qH5U2uL2e2w7V0I/AVLN58UEBdj0
6qwJ0IAM4uETd+Iahk2IRWKBU99wlQoK69dYgEZoIL2fZO1vG9Xrp45dKU+DA9axK2wovwbG46ck
u4u9qhgzjnOM9t9EpvK1Vjavg+m+wdo8ahthQ3Ne/NjKacxTXnv3fbbCwSoLx3zI4u4RiNa6TyGj
b104nVUju9It3ne9clqSDsWHDPieSzHlHPNHJ7di1KqPYAcom/BC/d48ouM6uolXBxKM6zYT47vN
IuQf1eMLoq2GhzT4syYrecBLQxOHPWM/w8QRoA86G2iyClzWx6Z5wzQG3bGk+RYZyz7gXvUaztb+
GYO1UHp9pWF3cGtbUJifFjpjDTqU6ijGfo9p5FPbZCkqARhBSvWL4nCQLUGVvhs99qsZ+B/UOrnX
81+Ks9chamFGCA5PrTsZzEg2zPwHjOns5gn5hopdeq0vrpm6PJxiTB2RTTIkKo+OKYX3V6ayZ0Vc
Voy83mJoCPVBnLoCkWi3OdkYggi8gAef6/lYo2PIaeUANA/ku0rIsaXDY9apP/7KoPCIMMvXL6wc
OEakbV3TvJrmLs91hTCnEIMihULJuWw0d2fwpyQHSj8US5NuzYoJl19w190y2f6QTP5Kbfim1ku7
liPTvzPW/p6G6R0HxyYS8aGOksM4sSeGhANX/XIV+BEfYJLPgTsQV+NVg/q5Wu09qcS5WdkZdrYD
+AHzTAAvFBba4Jw5L9e+u3DLv3gc7IJ43bQSfAT6XLoN2wvAqE0lqiOSdN5GGOyR7mdKw7somYrQ
+Ecilt9L1F28ThwS4k/gBetH7CZ70rFfdWdhAKlSLF5gItnU/BgWqhyH6gOmhJ9vf4agQ5a5fmTs
IZLtFw1RvqHuuUxVr/N59D3YiKVt0bf0rkrYWcUK1dJujfPQui1H74kRa+S0fw0DvisR0ztvy9Sf
XownzvOSPAOIecoICDMfTjtzdknje27w1GRdrGCFVv9UKbrmrvuWJtoxKkY4V6yvsZvxZLdYPZL9
YnLeB1wVfhMDTO0c2Iip+QrW+NAqNMJ11f+qQVnBn+LOX/EupEhY0VRuMzX8wD24SWfeCxsB7Kwi
3agV1wQquKGYhH4mXtrlXjCEqI0b5B2rIK+t6zfhOjVFO467KUmKyvNRFUfsCR6AB+21T02bvDiN
AIhpQVGDmwGyLjcd+wpZtbl90iQT176dniY+vRs27Umd/fYd/eC4+UUvyHFJInTsADqD9NlO5Khx
qZYRT0cq6c1JcKek/vIbctI82ne+ftAQIwVYc1mwpyPZUANESnF+BkTwnUl8JDc0X8bEGxaA9MZ3
aINrI2K6bVVzkH7/97+nKwz20q4AT2Lr7eiOYqIPXsqx8VBgcrNo8jaO9xEX6OTSzzJV5rKm+dx6
IFMGVIpL92gavomzfqPochFL+FDF9G4W07Ff0nKqo7z1kN9i8V5FUN91BHOiY//Qp+Hen+km488h
nuc0XfMlktACkI2IqqMO8ZuNEFdwtggVBt6B0V29J6x+7mLsluYypgnJJY8PHaYgcZo0e7C34E+B
B2ecHpTASmXYJUOTlF7/Ns/8qYoY4G57v07jew3pWykIf5IyfOhlhGJ2vmH9afa01Lg4lU9YMXvJ
89ShObEsuYHvdO98uO2KLrcW72+wsESk6MHkcCSp/Upa1A8z8fFW8TPt4CPoI/quabIdVlz2GHSe
S7ckEufQN/lcTSM0Z7hWFG5ibQ9/PrRSrsEARYwByWmY353qfyjRsCgPxav12D3wtF1X5WlwNH7/
EyRLaYi+jLjwEK39hLMIc2gfS5gPHuYJb9kt2GdIvB+9KSr97A84ZlAAo7gmafOlvjhyCnwCNzMA
vA1pv2qb3rUh20Tz+uoHQ45hLj0FHzD92UocDnNGjjXJjuMifiEC4iFMyaYGUjfGWKcQrX4pjEDm
YaMvJ4lhTfTW4ZF1UzFgeLYTtxsau0fADQWJ2FlregdRxNMURA84D5+yOj0smBBkKRx5V+xpnvyE
3CCfsKYtTHnybh7fK29pd97Sf/1IgrMcEYpVRI6uDx44FjbziMhjgWtfq+ABZsw294ely9flI0lf
xzdfZAcu0XIYbiQMEDAEOPftb7bYnY5JYdP4wKr6NLnhvVvNazQld/YW71ChT7cpJuG6UF5hgH+g
rXlNACiMN7kBLsYMINQShvfagA/opgG1XLyZ5vVpVeIpWsJ9KxMcInjERbWRknwj1YrkzrJziCSp
BdOM0OBc5o4fb2obCBvaL6C8HFEAeRKaV9180wV6mERhMw4Nfa64OSEt+KAx1wPgrMlTAr18DB9l
VIn6TJ6di+6kkU+6odtRkQ1DOsNnPcFfmkX7EVBE2q+vUrJNWNHDbcliFvLLrX7eZTgubayL1Jli
GJO7IcQoc50+txPEeji+22q+RG28NyJ4wB6PeiDFjkn0gWdLGdfy6nMAtx5eqq3F1TXhzqXzBfl7
DeYLsM/b2r2hHMYzSVVuFvVux/C38GrQaVCghCO8mUXy2AbrVRPHAE6mDKxQvBXzAgqtrCxWgBjj
fQzXnCJObxt11LabHjhiHgHfAZKFBsvfYOnfk9rrSwyBnqeOPtOuNlChVAmKpwaDi0wU8NfD1INV
fK+6fhfLSl01QlZrJQtYLRvYLwqvXPqwVBlQHY1nc9Mx05QmEMEGVdmff59DfpYc//1Xw4p/IZD/
/2jm3R95s45Q//Wl/gcyzDc93P/639q2/0tzt/vbX+VU/6vxxe0n/lN2R/9yc2hGJiasY2GbGf4f
2V3kQVqX+PAEgsQYYtYYgrd/Ypcx7AIuGuTzTZIX/DO77MU33SbMNODXDh3Cv8Muw072X8llj0Ld
DI4boA3krmATb5LbfxpWSCFxSCo1T5sq8layBzdXvUOptSALmkUdbNtu/avwqb6sq3TFQIATB2E/
7dA7ILlZhfDDT2HbvMQOqzdDUwT/f+hpBPzCMeEfb3nv/2DEhB7oatUubrMOmolIbGEiMR9Tg+rO
jvF60iyGqLvj9a5WCDPNowx8zSyG/mXtFS8miFHKBUXtAUZeahOYlh0tZkJLh34epzHinNLVJTte
raaIhppujarMs0gi/WMcQcJ1X42AmJJxM7WObMHxjierTVditDosA9viVILvKfRNc/KTaQVTppSg
i27bMSwserxt4unvtfUb7PRxMhboUfqSVxnB5raKrITDB0NnLOFkFiTzdoTTzKGfdZgHLpsepzAb
igRauk3TsWzHw67fLiLD/FDW3PqTusqnqE9K2Vq+TbvEwGw/QNVEOeLByfwuEwOAKzDVFR8zK2HN
aLdUrTPw8Ai7edsMu6HDZYtn+Kx3HqRuUT26+4UCWxcS09DpRMAgMiZ2OqX2KjXFTVqzpGzr6DuD
ynITeUzf+aZO89qDIdVNa10mVQqfIa/+HrRrSzV1b0zy+8gn7SEamwXqqYkVlU7HHGAD+9bohLYa
XvEbH6T4rTIjZduoYRusNARNY2GwVUW2gC/UDWpgJipqDGGXUlZTGQMH2rBozXYU0/y7MLVxkcaj
LuvGrB9K+nzIo3aMnpVW9jI7kV5jheYprwfrXbii6F5ZFU1bTtrkmgaNhP8aa/wNpAWtn0zHEb/l
RKql/4iTzOz72k+OmUmjD9uJ+rLArmOnhlh+2GCM0KJ2XCeQLXTtzhdQ5ZM+wxcnW70vDuAhiJim
kdBWJD7uIeu2CpLuXxJk6gOQ8vh+ChbEPtIRFi3OhyIqT4WMjqYy2TZpmTmGBsWmHPoYSHqfpRfP
Er53yxKc6qHxHg0fmwtYbO8A1cFwBUjabQ1Mp3/WUKPWbFGc3fWyZ89AxcRzwHHOdZ2RH2OV1ufO
hbA+gcJul1WOo1xJ6/rOk+jr4JADAIjEwbIfshmztquPIBsv7NICWOFw3wuUwXE4uksazeY8pjQE
yO2qp4V1ajd3vjgipQD+mCElO3+dMPBBYhhNlFkl5CXjI73vUZTagrFmOgtPA1afTWj+hL2XXIyI
xKkmbLwOOhU7aO3Aq0/dvLwnVc8eCG3YW7XKDuA2wjQumMCxaARau12rUYMfrpL2J1UAsYlZyTWF
Tfauo5jiHKEf3CH6ZPkz8AaWJiRsHrwVFvyFEsPC9sSqAA2MZlVuVEcuQ7bU3z7h3UuqzQxSV3VT
rgPut7kf67/P/YRaFCs0tnXex/Hya0ia+iGjjdm5JBZox9pEAFbn9jFAVQZcCxBoW1qwFFfTSXrt
8aDBRoOGDwnw+a0SXfLQdQ3/48WQjBSumfEbK+3Me8czRISayIGlkwBTaZdCPBDVRv0mEZ2/tWnJ
vm16/xcMGrGYwhEuBSUGsEyVd2DeNjaEu0U+YZuOUQybaQt9skZpHLX6cwALWGGKKZ0+4ReZrptA
meHYAKRDpW+GXwEP2CZl0fi7T2yYY7hYSoQoK37IoGF4rNmkf4OkihF3klVbg2quK0Y8KH3RSMkR
htdUKBdXuejSp01qSghih02bKVKg7W92k/PkhfZkLIXW9i7Dk3Max3g8jCQcLlq7qS6SObAV4lna
5J7XTbLPwKhivjPl/KV1MfL9/HV9cCsUGXmLvePmGwPggDuXHvpajng0BkzywTMd3hM1Qgl958OK
jdc6yzHdHwXY0Ql9wq+KMB0Lu+ew5NI0r3ZCXsUSVyE6B4/s4cTS3mQfzbTnmnlbqhN+HGTqN0Uy
GnvA/ZTHBu56IAVTtcFEkLfr+xQynqSPOOrLZfYK4sVV3kAZW2+gyKi3bZbqUs0RttQ21AoTI2mG
7NLZjv5llLrajtT55zmcvMeVt8CzkJUIllhUL9YP/4O681hyHFna7BPhGrTYkqBKLSpVbWBZClpG
QD79HNad6c7CJEj7y2wWs+2uJIAQHh7un2jSlVZb0aswze5y6oT9q6IhfmjAdb/o1LYvk8geOTkU
7S7KOkpWMDWHbwq3wcfAS6dhVWVtuSlFnQJ0kTQdQXKZycVEzP/KHmre+D/ZDwTE2Vjh6N3Voe6u
wDogjJTGSnmRuB2tQ5r7dOHKoPcBkGXm2qNvPVJis+MD3GNujH08KC+JlVj7VKmiq1Zrg705oDSr
5ba5CVBI/y6V0Hlpbb3JNiIpvSsvdZPruM6c11oa6aVWBNmbVjfua05BuwEygvGkVhv1Fhsa8VCH
bvZTUmXasSesfeHKrqTV0rbaSkhRXLi6lKs2o4eQobWxjw132sWmV26mBAeT1koCP+hDzV3jTYJK
kZEn9h6KpoMQl7AeVJKV5woJAqoONkNhWnW9Vd0guKkUu+CGIXSzWQMbz+31GIZQm/TUAsjBKoMx
MyU3mdcAQRaaFt6qg5U8U2HtfkTSxgXTQrimX1HWGLYo9yi/JPZUdxIbW8pqVFH9vlG1655iOUtA
tTBaMU3leOJgyLxSKsA7XPJr9VqaKkiSbHC3lbC9u2PhdsBNe6TxJhoNNQXLK/Ir6jLGlSmbyfA9
He0PvDc53netllPfYqOkOMo4AICJ8HWxwy84RF3KGL1vE+1IKPiWXd22QHsvShl0HYsn08y9lugG
JXRZmWC4da+tt3KUlNctEbg0Q2uljW+B8AHkV7FL+kHCFH5l/3KYijBNsFBN0/xyYqzEBukixokG
yniDHln/0idROK5FBGmBeqdt1RtihTqBrI8QAEUeuVhrLn2mG2iOZgtb39Vgf9KZDzjkB0kfOssS
9EHVjKv3pFjh41R9K4Jf7JHrCf5AD0dUt8L3qSvXZoLuWuxYcg3q6HsLewJCkh9Y2VqzMq6C5Y1w
knUvHpvqOXGfuvDR6XIgCZcyj9YFi6oaLkbnp4geND0mxnnroESx08AVtLvuEvsmbu5F9Vh69p7+
4Hd6vOue7J2T76CYG+LFKuNHevVx7Jpd1o6geuo79tRhrLMXo62xPGgvHQkAKam+1JX15DTZDuXa
dRBOlP++0/tLC/Sh+sQB7lV8LVXx2pg1GZNE9Klvdhj3eAclN4c31/OViWKsrq3UPHhUY/rJdlXF
5VoacXAl9fYxS4N90tQbW6EXqCUDNW2t/wn6vPERGXeeUlnXP2UWbzPitks/+J3FM276yLnVIwoY
XiXSCylGFTRYPO16kIHhii5StwXmjdFikYD9iPW03FhV9iW2qTLGZptv+9jSdrLtLDpqIMtyOvku
wHHMhJwfRt7fVRyA69bB6rmXFX214cU12jvYHxjUj5n30KY27ahA5tPaacZxCx7N9+LQus5KJ7yX
aqj5aHAAAJwQobHK7CjpP8GzqHAtEk71HNaluu6rjnimQGhw4jbaB6MJrEMq3UMoAnnX2ZgHpipH
jeNm4DgE4w3NhttMXW/KwsjXrTl+k+4g1oUNlkTiZ0uxFdDWkRr5FNCWHkrzvowGD4RM8VCZvb3u
Sm/wi57KSNt3rySrX+XkaT4t1J2STDedp3hweqa1raIrEOOysKrL2PLbhtMeSP83pSNtyIzoRVbE
gMbjRI/jjB2h2OrKjFAdLQaHSG+0L1PIrrZKRWwhoVDG9JIICY+i5W7RYxttdHJlD/Snpz7N/MbT
Er/Nq9dWSwNMEo3yi4Ny4YZ+C0Bfh4tDlTvfJg7iVVoNzd4JsNTsIM4AoaHur/aGso499Z1GFGo8
9WD6GHIhSpcFLZzUrDrUeSpWtKbSTVdL69UDNXs7DLXTchkbxC9XaZ17KxqjS8XtaCLpeNTFwFql
r5BuXY0k3A9D2KTf1EK1KYX05rsw8+oSxhBVpy6jkKrYTX6FKmv2lMJCuaFfUCAhVwRAtIStJlhJ
KcdquUIeiXsdvPFJ1W4NqXAxaCNQZ4EM7Ke+1JFwa3J7b5vxcdR0SoYt3ZdN5mkBWLU29o5ymclD
pfOlvRGkVOk891tbA8qqGlt+6bM03KJgmGH+HY8rVW31K3U0cAmD0dX4rP6EfFMT/LU+VmD0pNPi
1V67Lx3tp0fFEvq2GPLGORjmZD6VWM98EVqmXuYEj5xLRgIkq2J/b8OuLMWNlxn9awOhe9x4kDg0
pMGKZNrpHJrH99e9rRYHE16VFBJxZQslsoWKqosVqDQ640JN+upAMqa/xraj574e9HgDmhNV9EHq
yhoDH+VrB6XqpyrLbhulOVcdgLrTwa0kKb3jlMXjpHi54atOX7yolWZdaGWXHQLwXFcjooF7bRQ2
QOa2FmI1erSagfxCfRnciW2u60lJ7mCW9dZR3H6bKIBJPd3t9qg3uht7zIYVnnrBFkZOeIXqkY7i
bawjtGFQqnVLcTDG6kmoIyinoGl/uQh87QKNZoFSy+mnqkcVl8VJzy8z0ahXDbj6mC0aVpcN+fq1
ZmKcnrud3ICS5lo59tJZIRyU3up5arwl9iT8vB0zej1hfMWgWbuIYHerIY15R5/OO3Zt03bV9+34
3R2S8coEOluQ++m1L/Q8u4Qi1KN5HDibujeHxzgV5sXkRO7KdPT6YhotcBbIdHXPQDGtnyIdnUur
oTuJEmJ5Zbtt6UeVB6wtSaptrdTqNlTNqj+ArrFwLhsdcRuKPnXXXZ3HIIiQFHyKy9FGdJQ7pB/T
nQBHYObdr6711JsKUMATkjTQgxzbCAHzBLUDwLg06AmmzEEvoB3Rt+3pIY1pcG9xRajWYhjyox+h
2Os1eNuNFYJJ3oSoZ7JcndElx2rBB2rpkOY+ipQgrkInV2zkJIPygSZIRadKV3dOXwNZhpeT+GnW
PVW5e4tBWrg2rYmcvCwPMhn1o0MjVxBryH0bxCvgk4qSt63Co0N5MfSRQGEnqEp1UxZR/QL6xLhT
SzbVJd1zuTGtsrmm9lluUU6dro73rLe2zJKSV6rdL/9PCqH/H5U4tSMRfLnGef2evcfizxrn7z/5
b5ETb6X/kIdBdoG6izK2Cev8vwwaz/vPkR7j4D5qU137SC1G2teBcKyqugs7HGkBeC//m0Kj/sel
xomrsX0k/fHH1v9I3PdPYj3xz3SgoGv2kQv/obaZF+wNmPYCFKpxP1WTb2r5Myphhw9DcfdfivJH
QTxG6oNwyL8/f+TtfPh5UblyKsoIJ1hkEksNn1Dg2Jr3RVWTrQf+5/RT/iTu//sUSsEfn1KqUWSG
cScR47V2toOyaebdnf5pitOffsCxNvzhA1LZFCYhDCkV/UuAjalIf2btHTqgl5Nzo+JAevoxS9Mw
KzE7QLVRla3lzmaM4FxuoglIIGjC0z9/5If/yx//Z4CsGT2K+qlBLZmfP8IZ3CRbZ+q118uVUb6f
fsDC+1vH4fswTJ6dIaeQl4CZJxqhtHt1w+YhrX/655fe/7i8Pvz8GJmB40qQ5V6XQHuBLAy21j1W
D4AcO06q7E8/Zybg9+9AzQj2HfqreuU1Ytevo0OiAwTwix/FGy59m2FFGRCT7vYq+M5lq7IJ3Ct3
m/v0RFeOf85ZaWkkj//9w6fmVWDqcSPEro7Ml0QRbw4kbMcbdqe/cGkkZ/s98uIi0iowJxYX4VWX
hLd0njEGGLTXNm3PbJqlh8x2fQTNGq6BFDvV69YhBULkyYBaPbtB+pefMdvxAjxw33XA1rtI3Yx1
RC6L6hZ89ByGwumRso5777NNM9v6Su4aQ1EyVJVUdGfVUNsAckhmBUzGCS67WtN/pRFkDE3UyV7U
U+Z3mgrTWOunCzGibb4qqP/A9x7ct1BrufFOeN0dJRpA2edUKNK4ct7HfvQeKTSrW2WwkydVlBJI
IvdhNBN8mEbdYSId90OMD6Bapxg8hUp8EQsXwHinZPqhFV29m6Z8gtsyUNRoJWVWZcrXk1pY95Tr
utsQi7CLsB+GH3FmUQzoXUFPPUEO4gvU6/IKod7kWgxKna7qyBbPEpzwXZ2bxfPpsVwI0OYsPIhc
yxsjYLoqz32wY5DrSXJmmhbWmjkLDbWw9GIaaJvpiM6nrruWsKhKZ1WLM7IwS+9+fPCHDUkByEnh
5gjqRGWz1gQXtnTMb04PzDEAf7LG5vpkU9UGIi/AaYJN/eHF0U9IRNdILf9MFecdhiO64WA4verp
9OMWBuv3Uv/wLSqpb+N1hDcZgjUefg7yp2HeZ/Y5NdGF358rY5aZVUSRIHg1wTfFyjFGuonUap3b
8fr0Bxyj4GfjNQtf1B9db+g4CKbWWNsKVDRtn1XnTPWWXn8et4CSFW3Ejnc1RMidacWptkKQBFGG
/MxyXVpNs8A10B+c2o5GEVTZ+rIMg3irjEZ2Zq3ONCH/Ob/MWczSlWMzpw5ZT9MEML2wLTDbduC3
KH+A1Chh2nvqeGGj2XCpdY2xM2PhPODRbp85QZcmaJbIpKPdDElQih3A8+vIkZCFkg03vb/LM4xZ
IhO3fWoVOfOfW8FWTOVLEwXf1Ug942G7MDvGLE4loipM/AVgsNnlpqPB34JcOb1yj/Hok5VrzOKU
69CjkVbPbgZZTn8LsByuxGudEtnknPP9WXr/WazKxdCgw0MwHNDHSm0wM2cGZmFnGMfp/hA4Aoya
2+z4wzbCNTJ9g9u8C2lCjsaZdbM0PLONXQ2GCdcjFztl0q4KSx7KLnwYJuVrmxVXJmza07OwNECz
HY7N9WRFNcuzzmsggWHzJQJi9XdJvDHb2xp+xF7npILWgX1NN+lxaNCdLiHvnH75pUmYbe4sRALH
HBkjbDyuHL29DPC1XYN5vu2b9PH0Mxb27xzrkpVJ1kYep11QfqshLEzDGzeHMwO08AFzb6HYAJBV
wpTZaZ67SUJ9F0OJHMmTvFRcnX7/hQnWZzv4aDACxYNtRkJjq9260P5n0qX/hFZ9toFhD+q1k3M4
6HG6NrVL5hoo2jmfp6X3nu1cjKgzPN8YmmbMuKLJYocdwo/TYzITQ/731We7F7WdBnVKXl32lCnh
GY2j35XDuJER0ABl0NEGE1n2LchEuk+bXN3LpOp9Ba7VHuR294gvkPo+wuy+lIlA07QL7Quk+EI/
zt18FwYa7Vcz1EGSJ9MF8CVxJmguLZjjaH0IOyNNfWlbhHugwBtySHwvivduxJOKjubfhbbf0iIf
nkEPodGDcZK7YnxR7PcI+fgezGYu3b/btr9n5cMDUn3QJ8ft5U4JcKxobuyw8dMx2bjJeGaYFjbt
3EgOsR4XHTI+Iehj97WQpXYh7YLWQF2Ev06voaX1OTvXhxb3cCwqoKtGHZBdy6y9d4Scc//0zy9M
9G/9zw9jVHggLDRI0bveuYQ5ASKXYj4FigIM2OknLHzAbyeBD08Qdt9gZ5jg+a2Lx7yy/ETtzvz0
0svPIkOTjGUawfbZ2Uq9qvMbOwAYo7E5RvPvJvi36d6HlzdbMGd6GLKEBA7ZGCBysuDmEZ8Z/YXD
97c65YefB3ZV9IgryV3dfAOejqvRmwFeOgtee+fL6eFfWKK/JVQ/PAJcRC66qqKONqi+3dLsTsq7
yazPHFvH8P5JdnWsk34MFBMOTIY4quClaT++BAAq90GTegjSFMm+ApS9kmqgXYVe2Z05aJYmfXbY
J3oHtxe08c4Io292iEqFHVi0AUPVr2uq9KeHbWlmZke+1kbgDxxb7IoGMDaaQZb9blcekg4DrYcz
n7K0NWZ7OwC2P426R16hwwpuZPHVa8762S6MkzrL2KsiznKsQMQuLp8787kTwX5ov6IqfmZrLP3+
7MAfSoSh6KeSOEZQPVWz2OmNuA2y+IDFz98lp+psg9fcm8yAbvaukK86x/MIyKBV78T0CzrMme9Y
mAT1+H0fNoidhYGsVJ5BEZ72Vdx+ixx1d3oVLWy+uWquMfWK3R/fPylvI9tbh+MIpfT19I8vLFH1
+EEfXjyCM5uDRGZnOyhNCkAi2rMb935s0ZE2nv7uIbP9nSWdZvceBWzLqXZGUe3cfPrWDJCFxq54
7yfjL3N4dbatI4NGXZnpYjf2ge9GYC8D1FCwtD/9HUuzPNvPjiyGSaAVxUxYV6bXH0o9OLNIlyZ5
tosph6LILCkXSSUARAQmyUKMIDf902++UFpA0vbPeVY6r6sNVeVunMrkteuy2k+yxvGBwOiPJkh0
q5lGpASGxLvTgMJe5BgargwVTPnpN/i8VoZK7+wFqg6h+YKpATZkvjsjkC3UsHZm6SvCz/ozT/l8
hiAd/PmUMYorpUnIREyndC/0tvP8NsBI7PQ3fD5Jqjfb5VYPa0CJmP+hLy6B2f2CN/gI3OPh9M8v
vfzxsR/2ogdM1JbjRHU/1G96Lu1+XY3nnN0/3+iqd3zohx+PMRscPZviiJto29F45dwAL8DlTW8R
3xRndsjn8Ry2xZ9P0fpW98bKreEYp8HG5iq9yXLH3MtekT9qfMnOzMTv1OD/ThlUb7bTpx5SJVrB
9S4CbHt0ydSVce+N6uUYKttksDYo1r44sARyuj1IIUNBa169+kxAM5amahYJUhOBFBQB6p0q03ra
l3qaGCu16aKNV3pht4rM0rRWbQ54yzDBOawKHd8/xOq6S8TG3NfMtdK3VFXcXwHipRBApX7XAlu+
zesxByioyguWMldJQGSgrkMAoGb3tTONGrZlrPwak0ZJVnGiextlaoZn3GUNUDSdukUB1H4OdatH
Ktibnqtaj3bqmAf1mRk+7tfPBn4WqIrGiqcoGuodjWHeoGyeMLC8CMphX4zp3dQP11VU/tXlTp3b
JldWrtRjEja7OIaoqtvKL0237jNH+yVF+PX0plvYF0de08d9EehyGmsZoQxtgX2tK6KRaUU56D19
nyG8tOrRhzgzdr/Nnz4ZPHcWnjzWjenGKsbd4bdEBxHiWhe4R8FHMQGtcy8+6vwwdbno/aHD19BD
iBLnVTNMfNw/wQyiX4/n5elPXwhn7iycGfRlUXjqix1S30eAIyJxBWZvK2jKZ8+dpeGdxbQ2caKo
zbRil+dS2cSYZu5HD2KrA/HiTgx9vB2wkt2IRjGhnANatlx12ndV5mwadUi3Ro9QG2SD1Bemq7/o
SIH5Xm87u78bgllUdFswYuDusl0isE6rFMOg9TRAWQSHdeZIWhqBWUjkXlHnXTyiqAWht+daViF2
6YxG/ITJYbdHtqCBVtBa2plZXeiCq+4sNGajpileUfU7M5Rv0BUe2rFb2cYXUvmD3WW7BnVtox8P
DvYaUHY21VG1J0a10gl/9V4GDlrZoGK4mmpjE6tqvbIdgg7irDmu0X22s+r0zP5eGppZFI3URhFo
GWi0G8rbsdf2CNofekD2dq59KQh6pyd56TGzkBU0fWDb1YSSA35PVC+V/DpRZHXbu9JZo6eg4ten
Iar5V09zZplWjkmxGBNV3yWVMVy3yO3fdPBarnLNtq6cwkFEFpbccKYFuXAQObPwZXljCXLD1XcD
yR2SQ/mbG1fumfmZWaT8n9IjEKc/g2MDuQY+ZIKTRek5+whQwL4NlRyCYG1oaxOq5B6j5OKxrm0E
Ag29gMTelqRHPYRnJDJwbA488OcFiq+nR3fh+HFmMUtOcigwkjV2BS/ghVfoVv4KkCSxIUtrSfZK
W+7vHjQLXIZQi5DdYNCLS3B8fDQmMNco6dhwqVbUVn0LwdPTj1pYn84sCEG1KAzozcauT4stKP5N
XlpbjZsLZJqboTxTJ1h6yiwOCWCkYKxtfRdECZV11NTWKlhMpEWTNyNqv/WaDM5sgaVFOYtABkIg
TSZMfWdWFVQ+7yhV4erb06O19OOzoCHRe+ojGek7o07ihwyXAOQcLf0vR2kWKyJXE1LBC2KHkQG0
PMBKdxGmDSgYBt59B7b7yRhE8fJXnzLXvXayZkBcosx3fXAV92hMNuLMDCzk4fYsLExm44Z4VfQ7
YMerABEuw1Fpe4yrVH8//e4Ly+mIrvyYNxkW2v+2ViJ8q1mqj7pgeTlw69NhVQc/pqIdn1QPFsCZ
bb+U7yM5/sfjIrOpIDbV4GemBOx7ikh+AKHj2baDAVbHUSruCOiNe3TEUTJMmkM2GOj1lJbwdVLy
YmXgM+Kf/nbtuBo+yePmhla9GPMpQr1op6qGsg1SfSQ99RJsFoYcjuHaEhBerdbsH1UXO45NxHXl
u9UAfT8TMhbfYBYzEhQXcPhWMQ7B7aPvxJOWVds4ady1yIWv6jjPtzE8MjUd73Kl/XH6wxeirz2L
IbWCameDeTf07iLwvTIuDwpQ77UKbHnnDJF606ph9qDWSGicfuLv1uVnQz2LJfgdoKmuWt0OH6vC
WiHtgRx7X8JZa2UQ7jHCLi8BleD70fpHQjBkd8oYRQ2grFa619KUP2Rs4E2ORYSGNouZouadJ2s1
RysEDnlSb8lCxT4gCfYdVHR8HCPQd4Iav5OBnlzVXlU/S2UIHvsIcUMDkl0IR44s7sxqOp4on3zh
USXh405SFGFU0lbkroqtdoXiR9UgIKiqN2ER1w+nh3EhHliz0yzr8ehOleB3A6i5llxUr7F7CLGi
rT3v2sqH9Jw/7MLXzB3MqjIslbIa291gNsreycNsj7A+ElxFcq4gelzjnwyYPYvRWWepRRpE7S4N
rXfDGZ1XgaL00+mRWohrc7BtOtE8NRqn26m5EV9Aa0Rg1YRqG9e5uI6DJLk3xSjPZG8L+2kOvG3U
tnCHANI1oJ/8togyZZvpIfcDgarjVcet4ELFxGWd2X1/5pEL82PN4rbZT6JX1LTfVdxyocnpvQ8+
pN1Ghume2bMzJ81/0kZrFpxiFQp/NUHxw2EZfhjM4wFOfh0G3xMK2bcK9GnuWZqq/VAI6zStNA3F
fQM+0V49CsFpqFOcOc8X1oo1i1hDHggDPHm2Myp96zXEiSTenF4pSz89i0xwUhu0QkMIJKrta9X3
oyLX3/3yLMWZnKZEuoi8gD65HzcJDvDjmZ9eCgSzvcPVUOmBScmDERzpYrar+NYo8m3kGMMtbPrw
zLgvbKM5ltBA5LgbFBKnAhfFHYx4TgUjKx9MY0R/tINAbpZ683h6vJYeNst2wOH2bm2NaC9bPfqN
8gifGiHhOZ6fAylBGUs9l4gsbJ85YDXMdRXyGuY4EXMUraKwa++ddlKfXTPOzoSghYU194mj/GTV
FoqucPKj6ktn6dZ67Oxmf3qwZq6c/+zOOWq1Hr08MUs0PGuvRVE/S0dIbMrb6Kqw6kZT2eL1FG7T
NFUvjcHUrq0YY46yZJHD5OoPlmZm950d15vOGKTvZaqN1q4WbQoMrfZjwr3s9IsuDfUsiqA131Sd
FRkHpZBIbKutozyaVAR3fY30zuln/AYQfHKWHA1wPh6+be9FLgo7MLTgnl+kMIDgmSrFhZ43yVWe
FimsTg2J/lRW3ouZmcFt1tHZU8Ji2tQVVRWa0jiXhglytpdQY3F6CCyUbMw8rveJXajnUCJLGd/v
UvSHAn6WVr0lInYu+q5QnkXiQKZDfSlZ2fFRXXEscshnUFMLHacPRMpyLCuUIFbPYSCXqgHGbKyk
kJU+FnF36AOcNdxA6NLPCgvJYE1pRhwUbHHpNab5ww25HqCslw/Pdtdq2QZNMw0N9r7bqxqXatgE
girbmTlcWif6n1OYVCVFJJvdb0/OcEG79FrGDbENh7gzK3EhaM5xuZGalVSpOnZMr2tXSYIPY2iY
8iv+YJQ40EvwT6/GpS+ZBWdLJqVoh6w9BMR/fxyK6QXeNP6G6H2fc4Bd+JY5BrezizKMEkar88K9
08cR2qBws9sOr129O8eDWUhs5lDcHs8wr2wFEVlTdLTKhaneyKpJ73GTQTunNEp0sr1xnUf6eK4z
sdBhnGN0ARwZuGm37SHBWPOL05glBXQD9cNJzbFWTjT9q6V1uCEg5qvdQM7G2fD0vC197XGsP2xN
L8/rYQijFrnXHgkxw0yaS9eRCa4PY0pk5I5ifnGrY50qTQCFbE4/dinPmuN6vQBaeVg78tBTqh09
pEbafDzKiOlhla4aYWZ7u4mby6BLUJ/qReFbRlntsI1B8wTK+rmu68L5O4fOmjSWvY5uE+KNNp6N
8Hb9yapNCLG4YJlB3GyQAGh2p796aZpnyZFaIgUWZ9p0SKDEX1aebqw1OYgLKw6PTBxnOqC5jYtT
DX4r0qACn37s72X0yUkxx9YmLS6YbYcpo+yjAScsIZHk8vJHPY6MNRRcFBtLm5tjXuGAgkemuy2q
yf1qpWNxJSq6LEGiBcix4kGjjpH9kMVdvkGrGcOuvtCAFg7YUsgA9WNbHxwUh0X2jFzP8DwGnv5c
DZaN3oZjlbeFUk53w4QigpXkAS6mSno9IgovVlMDmz8c7aP731j6KLPj0oRj3zXqZ9729DgsIQn0
2WLv0R1RJ+RwDilIY2dlupP8jtwdzliNUrhPOY45vodG/tNgC/Q3EBV27wqr9C7ygDztzI47igt+
dgc8utP9ueUEeoRmax5cLw8Q8NQ5CjnzEKBZ5/kU/iDLRaPdrlDT8Mc+TPbI0w2bHG9YzNwqtfGn
pou99RC11c8yjt3nCQ+3dtVijngUGqO0sCo8PbsOUIB+6xXXvUmDOHt0JDsHonC2i6CgY+lQDfm7
O02x8EuljW4LPFS/pTLL79vONa+mKHXOsGSXMpU5/LpUokA1u2461FglfQ/CWh5yyOeQcpXJQicj
j5Svlt0nm0rL1V0ft/pP00hjhD8n+ahLB8yWNBAU84pOX1PjtFZDYUPvwRNGfWs1bhqnF8jCATPH
cAcobgUlec9BLTFmGtwnFeONyjB9KdLszPQv5bBzODdqY0ac0A4/uKWSdTus1JAja/R4uKiSFkUf
W+2Ve9SqjOcUsbyYAzRUn1yvVp84xrEH66Ju79Yp1WlXml6ybiq9xVBAFeMGMLd86ZQwT3FIysYv
p0fl98L8JHz87tZ9OCMKvK2yKQ3IZmUZ7+mZo0geKEr+4Ixtj83xaMUINunKS99O5p6GsPFgYZhw
wIdZu4dKUV4YjmyulMRwD1mPuek6N3J0xVID/b7WVMs3fdTT+2BKHNs37HZEYQquimJP0AJRw5bx
oXei4S8neZYKBsoxHol+4vWM4buDT+K3uFHURwdBs0vqgsO5pHMhJZrDrwerkMi/l9PBMFDE80xV
e6s9EbxSiq+Vc6tpKZjMjhShhUEoWhjo2PtgWWzirAYLYSOLeLhEcE9BijdPULMs9wAFLtzqJZrq
cznf0naZ5XxhXZV26SmoVmoqlN6qvreHaN+Y3rTus+jl9OpbGMXfeISPi0+xYtsuOtCVDl5uxaR6
PgpnCH4nAFP/7hGzFSGQkxlGw9T2JVLd+0kK7aZw8vzgHL13/+4R+p8xP0RexEboQ9vr6YiooaPW
2y6amh0E/+7Mul4aqNlKIDvLZFQ26r5M0aT2RNzhuTZ62ybMz1FeNeN3Y++TWDDHy7tI0NQtPu97
L0S8zncMs30JwQpvnL4Jniw3T29YDKa6KWTcPtQRhgxoOcfNdyyHpscGOem953RTfuTpG9rqWOPa
4Zk9oPReRShOWrgVXiEVouhoJ494fmsTpmqZgQHsFioDeeCYKEOz6hsurVAOJV6detdiQIfCytos
jIpyXWQlyI8W6s/KaTTs+RKUtZWyROMsEqaCLc/UDV/LodQf9bJInxGisF0QpIMHzFlM/cHESHRD
LgJyBYmKhyA31fuMQ/IKQ1V3nVRp9Ct2ZbmR2tCTKDuhcttyWeSUEgEa1K0w6q+DLvN0g2yaogJ2
0ujA4mSLgJgcsUKdWljPmovcStUE14qTGF+Ea01XYxs3t1WqdtQYMQhClwVNHXMd1E13WTl2fUDL
MrrmJdq7sAJ0BOJb1Q91evynJeCG1xoNxWKNWcnwa7TY8ashrSvcQ+2x2ycZDNlr3DaDay0Wxs9p
7DhY1Ui21/aky9tBK40X4ZjhPqwFTidZ66FH1HAP/44cp3ZZ0FJ4RVGvenHGorw3pGHgLFQJZ902
g3VlmRhfDY3Qvuqd3m8s0zB3QR66eC/WRuMPhiGuAsNJ7gP64L9QhqC7l7moaZbhz5RMEHk50s+7
aJTySVrG+KyO5nOAqtxBSa3mqF6Tpt8rHbJPjGX0g4506ZWTlxpJUej0B80V0Wbgbvu1JD6Uq6ip
gi/9aFvhWi8a89HLcvfOq+MMu1bENRhgWtYXjejNQx16Rsa/UpEMD4dUXGfjWB44Y3Hls4wUleSR
tDmytMSCUawpCYqZej6h1l9lyJ+G5kWgjw4izXAX9m6vTr5lB/KN8U9epGd48UriCo5fJLfkYgM7
QDxThZDv0SiC5CKPK7yAKGqNEvEziejdFBlOsR0rlS5PQl7u99JzI9xaTOvKoMA/grlRgye7L6sO
I7sYZz4jS+/RLSZJta0xEmtllKL1dXNAtRThOCNam7Fux5syy5sLqWmo2xsd0urU/1zYgnqOUiHy
f67PenKfXeFOvDSpv7WKs7HahzFWaVSKhuAyFkH85qS2dZjqPmhW+pA16yZFrXnVDJ53FSJ/+9gN
pX1ExYSXtQZuMKqt9KAnhXE0dpfSXCt547b7Ngr6HBfJMLtxbPLhJGird6ubALWQcCvbuIib44wY
4w/drpRnQKAV7Gj72OwaGj/C9+ZHIwF5rJLBSI11WufGU2/H4h2JfjP0NSXE2oZ71Hd0vINLll2c
+PbxmpVK07nuRigzzVRl+0Y445rI7H4HcGu+V3GMwFqYT9OuQYJrb2lDp6y7VLi3OTWOL1KLp2cz
RsbCIXt+HTzaOCQT4lmfChn5mB2NGGQMGsZryv8i7MyW41S2LfpFREDSJa9QVKtSqbVsvRCyLUPS
k/R8/R11Hk+ciPu85W25CjLXmmuuOYIcdEGp87INlRTuboIkfTSIqhbx6Dmg4puyzn4zxej2q+WS
4Vil1rwrC8ukyNVi+xBzNn6PwSZgvUxFV4Y9i2P/jFxmpx6mWVz7qvmJLtITe7ea1bnanOl343fr
h8sr8qHMxLhBFhivRuYEH6SkwIxlTWSvp5Hktm1NrUdfSh+z4LpRe49t+k1Q7EAoBK7uz35pJA6I
oXBif0mCdygT/VErs3oKxqG8GGUjP7ZJVTdYeO6rKqe824ExC17lFLgiDID3fNaOHPdDtswIlbV5
j04xQVQtOaljW5Yamp9KSj5vN1CXxiys8sQWDav1QqRA7HxzXS5BheDC+t1GXBlb9xA24O8dmkK2
727VrzihUo7RQpfv+aJ8vRProICxbjPJojCMjrOxbhdC8bKOdLNgc4ETQAMJyUFeSFMxxp6o2Lbs
l33myNoP564y7bBcTJLGB8sBaUWUV/PRJ+mUHsvRXgncKDvvXQeLOG6Z33wTGE8EF58VcaMYhuvQ
X5v+ySuq4kNQPP8JEh+6jaw5C9oym0nMDgKwzNZKmqiVwA4kPuTar33zd2tc8SLUWF+DcuYw6K2R
PMhJ5voxaSv1IGbPJYSmu6NJLEmG3E67wfRVlQvKaWITTcqWyDbW5LMvfKsDX2UTOkXlXYU3bXvV
ZMkZL3X92yezMbLI70PwGdL1nlvNjbxLmjU91ILfMqws3b50yahjWRtwDj1NLhwfU3mavWDZCHxr
7CdAU0B8gXLdQBpXp7LtMZ4W9KUqBKHcsp7pVs/4qUxwv7VzpJFqdttWyBt38/YoZYd9NK2spxrV
IOoNszoV5LftPVYgAGbm5mlruiH26qLcSwbXl8UxxC2vp+JRT6Z1zIYWvYh7mfjHZjZ+lh3uQWte
wXtZHaNQS+AqjnAvOk1Y5XPxUGAFy8NWioYcxqbaMUeqY+WBc9ocIaPZcIjahAdwLgPBreKBSQ88
ALL73hME00kft9aIStXckozs/tDTCfnwnTl57+00Dcku9wpORI+8qV+WxU0Z2uAyPoWSSRO6hE8S
TErANCzpO312CZL81iqEr5II/7hN2yoFedLaP2vZ1o9NYoBaolpZd24HKyBq7AASYG4a2UtF53Tj
y1Jf9gAdPvTKoX+0AQpJEC/ASmihSO11A87wBvDco2wmXMJjQuZXVJLq+qKGII1hbWwgVIR/cuwW
Ak0m3I5MXUa376lc67cZFxxeA7Bx3ym317turTq2VkPzurX9y9TN6iknJfAMyZt0OCvt19vIpO6H
XqsgMtLeuCyVSZR+m/hffcDxH5LNZR063kCoxMkYepLPT5SglhKXtV+dMMyVq5Xul47UCG6ADpRG
a0ZtRuXmB/5w1wLm/bh2iiyhMvgYi9l51Y3sXwNRk6gtTPGTwO1ib/aiPXigxWNZ6C9Lju7nvApD
hlnZEgXo84/koyTQ3XPW7DG9x4328HuOqWcWxMkH4h7YWDrk/eXT6ob8/cFtcy3jSXuiSw+AHV1C
QZ2lomz1+GZOZIKLG89OVe1yIj+3h8YvpndSVofxjXhZ+jInMTc/xr+R/yIY1f5MOuG9GcyzIUOa
A7wjbldIRkAp0HJc4rPnHdk6FshkStKTEjV7/VOwVOzwzIP+anzHaF/9xVeHbNTVH6AvELjYDiRT
ltsUQ3gFrv3u6bc4xqd1gi+cmvDU8E80zrsBqQCer8MyRLiuzIYAKoxx7w5jLK3EeW2yTO8q0vzI
HA5m81rIoN5PEB4V+C/S+KGd9VRGy4o9JajW7GOiXN4nYjKuMCH8Zx9zRrTqIo972S3x4Av7aJZp
ZYfKs91/o5+S7MhvdVQV+nI6gUHLl2GJJtxXX7mSfpTVdfXSrGp+15zAB7/vxdW2O1/Go+kUP0tb
1bfJV92PRLfbB1Fs2WlJreLs+poQ7KZoIjuvrXNrKYtRD3fL2Vm66avr7PI5zf0f3RhkHxyR1Unl
BsHo9yjMxm3qz3Fptse6m9c913by1g2peTYH1Vzm3oNnt5n5s68k0ZdDL4Mj2EdxcrRI3wVdxLvF
Rcd5sdp8oLrcZ8vIWG11rQ42sEhPKR8QiJkuq3cem8wqdIhSeCYUPmdNu2q2F1dy1IbGkN0DoznG
v9eREyFf0uZ7HnOAkss6uk1sj3BkHc+dL6NZFnHRiQV7dqUhSDeJxWmRST0gYLYJzYZWbtwMQfu8
6gEggXCN7qxNWJ+GaWboOVyIuM1qpc6bIaCvOtn42HVbc8yXyXUwhy3wobTEzbRN5fI2BTK/9aAn
LxWDSGLJU0u+NMvMS+BOQEncYXvfMrf4aWSL+Va2VoALijD4yCWG8AUE2HCGx2Q/NIbuzqNhTUB4
PNKFW7I4pTGz/1bliTjcr4ZTMOvh2XMZ23KV5n/TXnPHZbMRDZB+4skAxk1mZk1+7VoAKQfbS4io
a8AwSBZyhhPuS06H4aGthoB07jVoH92lLPdE1m/kEYya7e8B7282yPamk5moTARg70I0Ipn6QdMa
196wshdvsJ2LPQ/bA6Qnl6zbTNzIaAJdzxnaaDmdJOv8r8pVJN36mUqXkO3H+SndoFfk9YiTy6HT
OVV+1n5ns0PWb7vmf42qLT64sQH/8vAQcmA59lHMtCCzSOVZ5unyYxj9+TgHIrvk1Zy/LOOIOblm
dQfTYl/MRWTWgw0NpDf8K5kJ7S7LkvoXeAIJ9qx2qZXVSqZG7y3tzsvr1gQwN0Fu2lIRfNqL4V1T
f4MkOS39sU6Wu/g9E8kcesS4Ii0lCq4coe+jq+0f2jPKA+3/GjNFBQ3Y1d0X8klFLQsSkw3DlWyh
dqhYwtsY8dy4XKeHrjCC311q2McgSzfjHGTmog+E3UIZ9rPJ3rmFk579cikecqLwThJU05/AV8Zv
aN1rXLOVFAHBcacz9RXp2xTX5nVuC3GqLR0c/btHhjX+5PXOFnnvKOy4WfyuOQ9ry56A0U+x3W/5
jvtLHR2elk9OeuvvYrT235yE22ib4MkLxwI0TIJusnfYbnoDH1zfElLfiSvWjgXuLvesqB4MP0ZV
gMbaCn0V2jfPPAySSHCpyXtljiYFvjGeqeG0sMMZo1hsDzKVBOGnmwO1ryqD5b2zjOKpk5PeqcLr
rllnsIQ7VMEeE6h1hjaVXiDS8S72TvDpi2VogZZUYMO8Lmut3ZjfZbe+twDCwLLjJTRakLS2sudH
PYuM1GPRNg9TseFbqYidf/a0NYVTvWRxRrX9kuEY27cQM5+Svt4uJXXjVY8StIhJezc7gfqpNtDc
TWGzUmGLnNT8kSWMDGpzaRDEHGSMJLMuWQF1tkQcM6042GwAAiOfVx7NmmDJky60B1fBSguH+G7R
ZwfpB+UawirJD4C8jNPUpdl35d3T8tk3O6fk6u5y0CIvVeCQ27s0U5wma4BfdJZHr1DLdfVnB0jh
VNxxXlNwGfssY1HN8/mDi84uZGjQ8XpJclibxH0iCp8MW2FvaM6rLB9rDCLP6ZBYZ1gX+HyKRV0T
2xU31831X7dyp+rqTFLcgtUb2AC0tfejGKvhl2NZ4ves857A9KC+cHrjUSahvR0gLi8MC0jxAoCq
OVL/VGuPq8p2u/xSrItLxIHqTgVRuOFi9+JXSfL7QNwT6vqTLGFt7l0sCt/T2gP6GVV9ChZUH6pE
+FUhwZbyxSyoWft6CeojK+fbTgHBeaH7kFbowh+JC4TXPT3lfHaTDeqt0xhxUq3B2fGr+Ve7Gekz
1c6w3/LAIB29dK4QHbKf6N5OFmkr0PDR3YI7NmMA5ias5/W1+tbFINbIsV3n0QmqcmTcrp0LGwbN
hwOI5WgP5XhNrUq8ZQtSNGhxYOu12tona/bqNVZai8famrk0fWE8TJnfHTzPHE8DVdeMTBMMN8z9
2w19FwQ7WYHvCr9rEK2yCh5Wk/eYw9eJC7ZicdK0hs/GT1PcoEqnY6zYxWK2SO5tG7ULEmhYVU3T
hos5AKWxRami2d/q31VrNx+cgeZtRkE79ZgXn1wqiF+5pYdIB/32LIMJHFGe+K+DVsa8s8DMR5QG
3nvQ5I6HHuARTd4R6b9jSd6Jh8atURkBdnZVa8bFtrnP3DDuSw/cht+0TNcPhiLWuNto56LCbPI8
Quyy9mMxWIfZrmywHEt9KbVZPavxDlZRQK5yWetLudRW5HJI7lropadlK60Xo6rKl8Jt1N+0rhxY
LWr7U4wTPbG7bO7rnBdJFHTQAJJ6tsKsW7c/VJNZOC3BHAe4E2MHuXWnYJGD6m4kBrOenXae4fOU
lYLedxHRzFJoDH5d703di4JEDnt7LGSd/jA4Bwm9Hpv8oOxl2htajzcWs5YnYgq2WOdLM4eya6m7
CvRgL5tkbJgW/JesA7tX+DOOq6IqHzUkCg55WbwsxDPmYeo5+Q9y+6fLlA3WK2HW/CR8npWaTKo3
VVXzI06tHm1qIkW2duifmTMjBdUgGDLyreUxbxDnwB+XxVuQGuMfgSv4IdnANUHO5om9rgE5+sqr
Zj8aWhupcC6c8dYlVN1Rxb3B++ur/WBlBVuLkC/uxrvq4ufBKC+GLXxn1zaOVWOQ4DCbtCyf7FHw
/3It7z0rUnUcsAuR5Z/1dwP2MO/tpDaOlTnMR0yreMpH9LyHHNnTiGagAz/mwgzKXdngyrG07z6i
8SavlETWSymGEoNaTw3E1N6KU5Xi1KyLXqFce6r4RGjMeF51PqGnET9/MAX39C4zk9JC+pm7qMV1
c0D8m4wL+ZeBH9el5/9ezCZ7tAMjPYlR28/e3K7BbTAMc2dBMurf7Mkzgn1mKTOPFAz04WGb/A2N
z7KFl75OAGG+lNqWAx00TbdYHAzY42LKAXGvLz8sw3OWsOH1TN/Z2ffa3VQYLmpukUxX7952a8e4
J2PxaiZI51GmWCQdAtagF+YAl3Yq712667owMpz5amg3iwa/99zYTM1kevBMkFnHVHN50sIEwk/S
k5OAPzagBWDyM13swVCrFa9j0UEXYKiTXjvXT+oXy1bNe9Kha+x8nQX1DhBXssJKytEYA8IX/1Z5
P5q7OtOr5gNCVjh3Cxjm0F6NdYztilEhay4zjDk8EKsRFVnFfNIOtlnd4XjJO7qfmqMOmuB88Myl
ns/MSFJCzue5Mj6bqmU4JtZqz1U8/ZWWcvxf8DiG+65sa1SsXCs3P9iezljmtSYAudM0W6+KSoyI
eTC2MyswTbmhaWjuY52Nzo4AeHEDuudlIZKrqlHCJvGyuIX3JVwqg3ByV3VzPIsvHjYd+at1fcuU
yve656HtoYb/yLO82NmInDufyPyzSBJ6m0WovSQ51Y4mHyhYuADkQQfI86UMnVI0x8oxktinFotM
6YFwaZtRVBAJi2Lf6y19yUWfd6HmQTtX9zna4nFG6XYt96PlbukO+8Hw2PlZ7x0RU9IoQ7fWceVM
3a/eX4dvhNZ+L/oEaGiKtDilTHyY/RcKkUgUlwJKwRp66bqx+upuOz2mJbGZHpLZY6mW5V/nLMEx
HdPZ5CWt1ePWUAUpeDJF2IsU/FUviKImTOcw5Zvzmc15fhznVX3WWYGt1Ma5cs1BGX3iHSxuNq/n
SybzHuFPdt9gD8nQHNW2F0uuMKDnxi8OwTaLyNyd43kyi3Om5Uw7xljm08lZY9ogp3yLjbwe9OOz
xXJ7xBYYpZKXiwenM9ZveJKOG9l6ad+HXGX7qVuyw5CP6kU7CLh+Wssz6g2kw9Ka0UdtzbnCl1Sc
J8PrvqagyC4ghdMynCuvEfBHrPknRhcn4yYkj+Nu0csijgZkPBAb3XdLDwgHmlCtPlQ6zAhUQWey
2guyQnDWQkKGwSpuvg71yGGVyHbauYkCEJOZmRfPW9LGVpb7aMPe9tIz239Ycbn+cRM/5ZescKXM
kzHIsFOiP9fDYu97oVukmIThWW2Ml4wO9J+g7ILlTEFV6hVJfEilHCNHls0fA4Twl5eDPmqNpv4i
xb74w4phf+ymBUdmAkRkN5a9kP/PnNb5396c/w7rSuB+JgG8kYOpFvPkboMTm/my/X8GJPc/XsX/
NT/9LwsSLruhSshaPxDg3CGpedutslJSZBplrXtAFs6JMrB5H8HqHFOWi8+QYFao9NS7bV6mFAU9
MDVrRtvHeDGGwosNy3pd0nq/JOU+mf8UG6aVOkU/z3BkkQcwlTAx6An7Yjz0zZXA/yOnRLwthIGW
Ak7PFOH7iX0yx0XZPrOxdNS6v8pE/vD4GTQ2jJbpeYV7BSkxPecpiJ6JqAgrePLVHNvQ7Zg9f3s2
1XDbJgh5LSLd3cZXEwiz7Nt2idSy3WWYg5/VV/okoGwIGrRDXjKFOdCYvBGnNEHiy91fGRWcD0qG
fvbdC1raZP9vNZoPdYH81eIzMzmFGPTAgoamnRh7ZzW/c+/daNK7Bfrsrxbm7ulY3lOZXTJPSiDj
wwv4qSE0e2sAB92Ao28uYtve5Dzvq03cgATsE+dcJr8r23oK3PmX07d/luY2sTRl1npnlU9z+c9J
/io0WVTehXqDM8NCIrCYg9nzzul1lLLEJwrnqFP9AKjnuzbSsDPaCCILdfnRs7pYuIdBIIwFbz1q
fSK7XQXTXP00piSyqls55G9AxQ/9xpxDvNnJBvyPOE9kndX6pUgHbvOeXX/gzF19shXLX6r2dpnv
nshxZDQyAT0tdmn5PdfdbmUwaKbPBGHtO3xCbcNFM2Lm82QkNYRCug8HInhZsCvEMGJcftuWeWjM
/pTYyymX+gGFNNTpWfQ/m3WKvbI4CCDm1QJAJ/g91n8Tc9h19fbSodchCEUZCS39NxMKBIrLINS5
nW9JQNjpWGmm98yCzMsy/PAAwLiolWL7LEUBGvu7mj8RfXgmuaGGiomlsQM5u+JyYg8La7RH6JJ7
si0QSECrwnmrysgfMJuMz7qsd13yjR4RDYn7ULnNdBjs+eTxyHomD0rqHWWSK4SxN2d8qZHvEnbV
WOzhr4CEkjGUC8Zj5S9PyPzPm1puOmhgbCaRoVsvhKLIfHrI967Z7Ka+O6FmNPzHxZlQYrOnQP6j
UAndGclKGDvpAcPmQWDYFzm06oYm+kGpnZEPYeWMUcdCf6o4DOWBYVkWesF63tzkF+Ho6H49f6AX
4SS/NQuBk9xw8Zjjm0XmJzSrXQoOpvZdxCTj79bKPYuB8cZoYmZY47u0AFhANJJdIfA4tm5+sZi3
bR1Sa5IdMlodyqKnbAz27gbFOnsbfMugT60faofgrKb5JukiNNbP0Zc3s4WY+jTImvSHlZHNthvn
jWKrvSxyxBvtXRPAnWN2ahh5JoB65rTGgfRrWJyHutn2hT0ey0Fx+TGzapdDV31oW9+WbftlzQ8W
l87kXc31yeseh6KIlmKK9PCzDsqvxKgvg4H52Q7OvsjPucbkNuFM3dy4A9Gthb/Dix9Vdnp2Pfc3
c+b4P54C/ei7v8sgjyE3MYL6nVFxNYa9V4V1sPOKl7V687P5WYxQFgyCigqY3MzIjAl0oO/+2Wrs
bBVCjknMQlmFBA+Hg/3eJmlkwjgb3d+e+ruIX5kYQowGGDX5w13iov6o/VYsZKgtQHoMP42WtdvD
GY3QofZT8GuaJoql/AMGH3KQnSz8eyWqfIIAHPCcgqhj/HLEdLgrzO7oNj8pEi9LKg9u9asUuL8t
/T1u1dFb1XmWhK8klRUNMkHk+tl146GkXBiaS7rczG1609211gai0NWYk8+JRseEFMV48Vz7QdQ2
9dUUZiQqO3IcTrk1j3CMhjWI8pIhVOGxFkEbaLPSp4b+ZqxmvLWPAbNcAZW3QicvOWyc7/uCl8kG
r9H8XconZtI7y69/pMVPJ7Uiqv4wkC7xAOsuYaSY8Tysqr14w3jOTHs/+W0011W4uGW8Zt9S8zHI
ryavf7SluC6+Dtt0flg7vhLM4uc2qyFJjnFRjrySIrQ1iHWHHUSOitoub1RpX1Zd7EXG000fySWx
XA3MMb6QF28uTgmxD3bhb1EpBDh73tDFO6YtaPsg+VzzN0jFkang1KXbvu0Qi11CQ/zhm/WZE1iC
aJrGQ1D2jPdYGlZBvPVLmNsf5pyeMrvBvd48TSb5bWCwZXkZefIlO5AkS+PyzA5dCaLVFoey+xIj
I9t8n61F1BU0MxI3DEa91lQccNe04q8u1J8iQw8w30TrwlcCXUP7i+tHfyhGMOibZj1fLGkjks1u
jmsCXG9y8QmSlWEJtvmxdSrxiFsJOXgy+QjNyXVJbbmjbilRX5lVVLtE1O0L4kS6LzX/AiYROSsV
4MAvLKmPD4vRu4izbTK/VFmaX8dstU6FUdBaWIHS54It8WY39yI7K4alVbjC+p0iZ1XpZdOuprDs
p+CM8mjFyyh95hkFzbLVs+FCTpzzL1d5cCoHUfFmksDhhmauGNt3nuWdAtP9kQ6+fNBwA2+o+Tig
3dJvkJrqrxH2bt6ZD95SnTTg4ou2CcSJepzjT2tTDbC9WdtlcDfGKdn9seNLMyQQEi1oeV+D7H59
oiy2qT51pf17Yuf+4tl8D43gZGoUjiMmskRm/CNN7dFhWOtbzXHz+0vTW7Qaqt9PmMre89R8mNwq
1vglCDf2Hoh9muOtVj9TmIOQxIp5uJoMyQdyEh71Mt/YG2njxWWvJN/yV4CzNu1G/yCKcV+IMb80
/qQjtwP5ClttwDBB5HzOOJkEZAw83biDPf0MlxpHUYO/B5zRu7tKb1fk83wppHctA6SC2uKAK4Pp
fc6yD6UDE6W8NqIuHXeV9AAU44IKcZq/bO30YQnrpMrhdZTOA4LjyW58OOzF9lMBElu2xuf29Iro
3oyELIyghomOTbI5A1Kpx4jfjv9hm7/Mot8Vw3BsLOcJDt1jVwRQX41dO5ofU1cr6Mr6bBEwGVly
vQTgcmuL7CbFqHrwp+CUZRhxJYzgzKpgkFhxJ6lbUMXsIt+rbLjI3r3U6Liy1PWl680SK8T6qYZl
2YEZOmcDPqssT859XZhHIxUh8UDvyRakUem6fwGRJLthGwLOqXawwnpqiMudgMNS2Op872+N86dh
VIIUN6hjhjirQhWkWRHn9Flcj4PMvVAELXWFkWzM26bczrLYHUdVAeXMRP0y9qVfRYZ0MKj2FnG2
RmO3e9Ob6Y/trF/fAjutP8qNEerFgjPtHcaVZV/+tJN/+2y5lKi+Tb0vA8N6NuVqX5icjSsds9Yd
dTehT+FIefXbT+yCwP0m7yIv3ZiTjxvk+J1dGnKfF5X5INuSDjFgIoaV3h6YDOHP1r0UL8NAGuck
3CDC29REvC+FvQcoP7dH+uz5yxL3jZ8pX4c1rPTs7YRkXu8VxfZO9KJXRsY8BzrKIRYfes0cMJRm
b6o9imVxLjBlRQQOcISU2d2WoqzC55hNtb5A6CnbmGmQJo+GT236w4wFGrU0HBIVV7wS+1JuVjyg
izywemtyi7oDGPEq61jFsRgSh+5E001Ss5r4WQ+tqpgrxodLds3HUh1lNo4vs9HzOfqz13pnB2MK
FU1AznkoLK/oOC5LVPPAoUZtA69HxDF6rveiS5oTg6y2OY+2KIbTtIBliOyVGQdHddbiGUmXrT74
eV8PMVsN335pNq8tx4+7C1a69n0r6OGIn7z7i7aUNZddjXsZ2/yULNDec9e/4WEGVKWoYCg0Krt7
qFjLiWZ8AzrE0IE5diISECp9gZWbQWJn/EjrVjxiyuyep8GxvoaxI+d0Ncg770HvvbiuvXXnqgrK
ImQCQCRaybolZHBrODo8z4eAHu3ipr6iZsGJfp58ZyPI2YKWmBEid7RdDXC9TeQNT2Efp9W6vLR8
EZCqHWd5Jlh6NCKvSppb03jBzR0zcLGeacbg2vujHCzKH3e1H53e766678tdvSzTq9IwumdnM5/n
lMYlMrnJ98hB+rCmqz4TsaYulfcfubwjQEBK7X3PuZW/1LXtPyr6398LsnfcsIfPv0mgvYp7OWlP
DlT5oM3kwXNcnrBaDP3eJ7LpUDGa5dRX62PiOvqCl3LATKTbvTb9gARdlzEe1wBWf2p/3+3YtAv8
on2Yc/ju5d2emZ9kfjdy1bUlY1YQpjP82Pp1LKbkIa3ndJ9XXnnpVTq/YbtL9jzt2F1NcMqkY5n1
P+qbcjdW/e+1HMGYzsPTIpuMsp7FUtcYx8vq2WddKw6K4TmlBQm9DOW9RI7cWatP6FSr/llrey3c
LfvM3flrQ8DcJybJTZlOXoQYO9rY7he5tGnEwCndz97wbuJsimRR9swjgnY/QIPlKxpQ5jbs2CY/
xwmtP7A53BMt6h8GAL5jn4wuYVge9YlpnZresw8jPpWjYIy1k53A/AoXiNnYckkSHGydNNNr46ss
yrvNPpiB+u4STqXcw0bBnI9/bt6wdh1MRF6red8lVXUrlKUe5JDcM21bBvaBCDBJNuuuMtZlN6Wj
sbM0lfjQrq8z/u+/gV/Jd4Odl92yOvKRl3DdKaOXUVHnKQBLf3xdWqlOQU1r2GyDjLbUlwwhbS/2
zTx5SQiIvTg9voYc6mRkl3VJKep9NKM2CZKv8f1gAfqVpPBUsWRse7vt1V7UUPyYNB+hW+oIN6yz
k1Tao0PjiV9ChqZyt9BnwzXyW6N+mxiyX+94zAMEjpoiPsmwwTCiZj3uLkMzjWKamzwwGFRn0fbz
i2oMojVTmaKNVNgS+tRFlpm377VlRY5VmY+htBHa6rx/bUhdw+9dbYetKWfWH3uDwx66Fk6I6moM
+MCq2ZziCv37NEv9VrUpX0ueveSV2nZDUam4HdRCBKEaP51sGn7iaPSBqHS3/H5+4JdrI+Llpp2X
+eyele1PvPY+5iNQel3Wpddk096hLOqA+E8+ZNow+9Ge2/xqQkcPh9p245QW6WbqIHsYisV+sFFc
d4QbYV7ip8PNdVDlsxYRXFuVwXC2ZyDnzR/o+1XU1dMSBXXArU4EP2zcGed0R6dfp9W/sjLfRnt8
XizQ4CSKPalx/GNOyo6p65/ho3mkdmYbe5J1FZMHqd4zMyB9Bu9o6OX2eyn9+tUBixL3lj/tmrF8
HjS3aCXs6uAiah/6oH8rOBLBzqOp8A8hVXaVsM7b6qyHUZ5mJiqM7qevWW0YbZyEV5eYurDI9G+z
G7fbBoY9wKJ+mCvR/IDU3MV9v1kkgeBMnKf0W3kjI6Mm07d1sMyXCbBuhNGIx9KSJ0V4J1awLIlN
VghILc5y9gXcH4PHRJVhXHOsBwuG1dI5R9+Cmctm2A9NKg2Tl5xSkxlYmE/bBQX2cVGB5BbzxiNM
WS+aEyN4LFOdRpxv2NJa46KCGZy3gFqVNN+p5HuQ1VQ9YElnCyXouiP8IbF3Gkse6jqXF21wiyjJ
VICBjhNa6XCjDsPf2T0sOWeJbXDeIRH/xXOin/jlnxp/uNZWXxXHCSLte5J7pYz9vq5uiD6iiNti
2dJIJsvz5GCFovNqn213m//STAgekKb3RWSl4/SVknuOQSBT/clHZ4g7nDxbvHiSOP3K/z/qzmtH
di1Jz68i9LXYojeDmb6gS2/KZLkboswuer9on15fdg+kUQMtXetg4+DsgzKZSTJWxB+/KR/kGr62
Vi3Sn75lCZdqhf64pmXkr3MsoVtImoA5dLpbdE87p6sdXysTOmJHV1wVriNsJyW5zsZkHmKei6dW
XpcbIyJh3DAcMDCFTKP8mI2Fl0Qb9XBe0/ya1H9yQ2u35cjYmAvS1We20xzgiu4ti/o2qzCBlERm
dnZong5lVUBCMFrZeZk5G54lmrib3lddmCkTAuOYaPG0LaaHBQp9qGZJHLE3b/tfgezW76sIxdsy
17kBVWcqD1PXM105lcrPl8sse9fjEapf37BHoDZwmiSa7EYjUsoOui/IXY2gqYuUx6Qpy5voW+tR
9FYdKrNq7rqe/PiZeOpDkpiGrzkD1WhiP45XJjjwC92Xg8FGdyetArgtH6gOMUtYndlCybKYwDfK
GBHjMjMCVHmGsVXaM8+5a6V3J31BDrCtx8Ggehj1VlkjzZNnXT4ROWs+KDGXjnBsKB0kXootO+LW
TRQ+8/s0NmxUWOn7hhUUG96MuxAOfnZoJMW6wZ2RgSPkFNxQjkT7psm1/sNmyRy8pCRrhu4G+EvK
4zyIWkc+SrgE3EqdTJ4xraNPllJmFQ4TJAFMklIwvTaZObX0xi5fFNiPsAjshh6ax5hNMLk7g+lZ
FTkqAVE2qCvWBlrGA6GJaXeqkQSxsl4nCyVmEU9uSoa1C/0Fx8hmlLINAmmy0CZ7hZC2GI25FVDV
PDVLLbemMMEukPmwPamyovPYWgVLoTH9MTPGDteO6+xQjnr8nY6sec0sr9/zCtnynRCAq68ksVOV
p3Tcc+yggSFY/r5L0vLWSwmg8EeVOAXAgsVUghxjscrtLanmKe9TzbpgoxO/LGuV7cSSim+RFMoN
YpLxM4+a5Uv3PXEUx3UYJ+105cNtn4pM5dgrHI0pIy8zH0ry4gpib+/BI2u0iSVL8xO7IHOtMM0z
qnb12ZT04oV4bzMQeDcc4UJoryXx02+maWh/RquEAJnlWtF42mqvg1v2qXk0pdpJgsiw7W8VBjcU
MSu/VqsmPIM0vyDNo6ORVevXBKPhoKFrP66RlfqGMXXBmKbU9ta5b/5EX3xX6VC8G45t8wriaR3C
GIUqnfYgxd1VZLpcepklpIVWL8/wZsngbYxz/JVaZeq3UpWGpmWpx9lpp0AeeyQxhHanoBYcIITz
uiMb31fkyKBs1OVHe6HIjMa6gxKX+MIoW8+Z5w7oL3uto4VbKHqdSCGpSSjY4p0YPyamNaDgmH2y
5NnjoGRz46KQXa6ljxPKiNs5bre2bPELRvtotsO1GvKD1JiNO9YTsvm8C1lappU/Thw1NcOJz07X
CQQGC4dslUH58/ZWDdGGGPLtnTUXsNR/sNr2EQs+BV/ZQg8GfeXYg3v4BcfZT9L2Q8AmedBI/KrV
+cgoAdtlHGnumh99XN5VHZrGwotSW/rqWvcNOz9Gk36UpXHTFeSDWou5h9sXGHn6x1KyLSQ3kCGQ
YyRNI/qr3RQ3JBziUXYYy+wKEL5Vraw4QtNo3CTKaWnV0gQG5ylkB8/moxr1UyF9tLBEaumlTBIU
ZRl61zy+50ilGydqPqwsCuJeP6YQ79xZMZ2DQBGjtc6GXcFmIDHKHJcNFcreqKi7QQ9DrUiZRktO
Ze0iFT2p5hVNOwsck4d63SxLEnRyVp76QRxiSXWMDdDq+GYYiJP/H1vBfyGjVf7JDyDSJyJcrbna
JGLepxJEnKG4SQmMfFFd/u/y03/1K+7rzu/Px7SK+//4i/Lf60wmoCnByGHAiXqjLf0S6ogkkahN
0qMRL//pe/Q/vud/i//U138sMvu//Tt//66bpWMSE//017891yV//v3+Pf/ra/7P7/jb/08Z7Hd7
pX+dwf6Ejc4niMOfv/y3PyhbxbL74YO9f88/QthV9a8sIUzHNlXNpPW9q/7/EcKumH+1dctC/W1p
mub8PZ69wiMn+Y+/6OSzy5rCQK7osnmX4/9nBLtu/ZVuRJEtBCaaoxpYJ//9k/3na/O///5fI9Ih
vfDb/4sVhSWruqnJpuLoBnVVUf9Zqt4wPq0jllWemgNsdVFXsYttN3OWmedGkZ+zGpbRkKvTvm0Y
fjCYP8PX9OMRhn4unLOmTNj/2WPqwa9gP1Hoz2memUeoV28dQo2gNqm7rIDt7SBhSYVnoDj3GkqM
eRGHSmpsCMwpcKVt1hABWS6sowK6Xhry3r7PmUKkz0oOHFG2jhoUepF4zZzaOw2Gups0Y70LrXa1
d+08HYuCV9At08GQWLgMAk+RqtVQyi2spKdZ4vtRG6KMWuRtmU9Plnxeyxbxgx51fjNyVGqLbw/R
Hu7kH1GCDeZtC/YJM6ufTFR5S0djnB+WtdmCT73kUfWgF9lL3Kf8EHy2YA0aXtdiUZkDQ6+zYvud
ioHtyFdTEUXkCd3wawH5iQarOKX01HFstP4UL4kH9ALBX1KeoC25Sy7e42z4KeTlF5bANwYRlKvm
hChnW9VZOJX1CUTkcSjLA1jboXXqmzWWqIts+wVV0A157s6xhm8NEgy8JSUsCmEESzcjM8rDkdWb
ujBR0DNMqCjfohSySQGdFU1s6cbt9yzsRzRmja6cO8SzbjrDU0QIQdJLNAYR8irkH6GZML1W+aMN
p07Vl9tQUcAbrEfXzh2K6EJg1fN94zzH1nu2ACQjMhLsYgm7NcYqGKDBsWeTPvJo5WQsmyckmHsa
FRolkhq9tdH/GCh9T60k7ZUxecrxRQz7hRU0OrTStQnkDe1SIjbVxDonHwQxrarulxE8Y04TFluV
iXk8i2OH6zq1prxVq7Zx41SXfFahjONDVIZWEnPsD88GRIEXvRPvq6yBEXUPaaw8FXHDeQtTXO7Y
J40AK+R4GO5iQ7YkSznQWYqv1loe8mqW3DiGYgadXsGtYO6YfhmBAfJTv2n6W9FWjpcZIg2hNX1H
qdPDFKMZBbTDlg/YQxqatzq3sH+xA9UWnj4pqQvJtvG1FEKHWfFG2kRGW9OBu6WHxXbYW0Ro38t+
FJDATqlUTAheCjj7c3lEHw7jX6YLZ5PL7FbbHzYMTD+SlsQf2MNVlXBCs0YqhEz4MUL3rXSRHcaz
UN06z2/lEjebtGSgnO34UomB1w924WoxsLdRNpJXypiYTdG+ioo/iWU+ZFoqbZI++WE/hKFt1l2q
coFWicBmWe98j06DfJrrb0xqLcAZ17UlPtyh0amCRC/Gk9bMYUYCnWfyJXcAi3Aqoi8NM3aIY5Qk
VxfNe5tBSy9AMIuUWRn4IezjEeHZ3dqvTqGRJPON9PMfInzkO3dm8AxkbferduULuSZ59GlbwHN5
5JA/p5p/Fo56d1I/qwRiBo+CSqUpLrLadcy8WhLWqrVltFY3lPLcy1ho14IOiAAztXybZ7A55IG4
AhS4KqlSv1Vgf29jK8t5H1+DJQ8Q98tpD3vxU5n6OWAXnXtpmmxWlRZaMOt4AyDOUphJkEpr4kE3
mDdIAhM/10ZqmVoQyMAcAF1VL7D6SPIj9vVXBZWJO0rjRUPU5S2aABu1CqgSSefixm4eelgpuhPl
J8syg1lr6U67U2sOKxcEiegC9S9NDDyEq6csRqyVDVQBlY8fPqcrBm7ZVukgbwsCnXtupVQvTbe3
k9yP8CtCXlgEHWCOy/U8OzlZYtBL/VQBo54Vgc7b6WH9UEIgONswwin703JEpnLOpw956g2/1XS3
Ec7k0fI/lEqq7sqIS4TOElqRZj/mxHJe2t7Otw1k7f2iSYMfaUPrCVneY+TQ7Ed+WXt3sZ6UgU46
8nU5fc/afoSJ8YDAcuF/bqeepRT6wG9t1Y8EMqZ+qia6D8H2GRU193TdDa5cVuM1enDiRzXLou0K
AZXlTeajKd1Ldvfad52f6cpxFoXkQydP/TivGdUhgCKZOCMhuxZ2FYXxQLoO0hrQhzqPQm2rsYMh
s8G1OV9jLpWv2QpMWMctDLn1ui4/ZxFm3PldW9RnR4KVjvMKd7vTR7yB6rU7N0BBGaeqbzcKgx4c
vpZ/jljN7GqrbkPGs0si26dMn36k1C+zFEQRzMpT+Olu3KD+SuLkYtflbl0H0A2cQTdWZO3wJrY2
qA1/6mWBcjvBdyW50vaq1cx92Uoo/EmrhpBUNq2cXlIUhkFjM7vbY84prGseKPIAhJMPHHM4JnX2
/JXw/rsI4sgcTxpFYwzTspKDyUi/UQ4Eao/9YmeyGVkK3VNUOZiZ3FyacKaytSq2epM+98zfikO8
S4WBmqsUxAMLk/VOkup/KrBL+FxQV3jqPETFn+taoEjWoZzH5mcsFDPEzIUbC8+rSEiF1zTjBu9t
wJJCzjclroJ+JxpvrBH5Y7Y0u5EVUUqW+GwiWzx0EzT+Xn9Y7Rul1sHlmt9VjE5BG8KzqptGEihy
LLzVvJPEuH3NnGqMr3O+SSrKAQFH8OqiMkga/HDTcrEAiIA6pTJPIemAkOZjWhFmsP6qS3GS+oCD
VkWzyioA2JW0M5Yoc3r3QuoGM8jNPvZFh+1wA/XiMLKz8vsUhlkD2chAC+baykImTp0UPjqYvS2r
0Hdl5RnZyk/KXs+LkezB3Ei9ER3w2RrnZ7zvEJF0sQYRIa49Ezkyixolc34Gdhd+Vd6ZaV36JQr5
ox4XgD/Ev9eUnVMSaT5rKlo0yHJDahgeDsCWW4npq5rYNEhLC8uBJ7+T5x+5NaByKcpygeTNrSuY
CvUYLA9HeughjbzRcenwEIHxAK3nGI4ylVwtt2sOI1C30SwMQzOdoO9hVJ+i0a3is9TontaAHAof
X9vqgLTp0hgzlCduEwlH9FOTWa+FA6t7lQ3ILa0j4QNjPOPZ7CPPuCZV9pmz//MxmADZENyQK6zK
MVVJ8FTEh+V0P+PYV5jyagRyxZSINK19XFOVTZlmX2oKEDs5ImGBIAk/UnioV0e27raFQyBUfE0l
DepdG69QAU0JFfj0DWMmI8DMOsyR8YsdTJCn0nk19dsc9yyPyxg9fr9CWGh7jjRSE5283eQEO4Dy
fqq1VfmqgxOlaT208AW9hPPGgSuCsinoY9PtNPgLimM96Cadnt1/9Tx+H1QgGEjJS+Q8LlIKrf9j
tl8RIvHRXmhzM1kHHv1oh2ehn5LluylPhnGpi+tXpn9lxaedvE3ddcUuT6NspNlGoIXjRBINDR3y
Cx0OMm1OTXRZpn438UtjJZ4CAlb8tOpuUi4ymhMHuD1UoD+it0Mr58/Qyqv1iET2IMNXq4B46w6q
Smx6c2ddV1Z8EsrDOm49LX/swNaEvO7qRjsVRXfu7QUnUGOX5EQJOG84yNBqnTMTSJ1na6p5t4In
u/T6NufKw/ocYi8+9HC6xkUF1LFDQ8V1A1KFlX0KDD3pTQDPMiwBZk+OSWdRPrRxM0cbi9yrgcKl
fEjsbZ3+wTEwjQF0q+svWz61zrhtlUv7OGkNvf18HdA7jO1FXtCDQRNDTxiKhnVueavGGJNddhWM
J04ZrlAj9L8vhDwTXT9XKgR+8as4P5HZ56Fq9MLVQTpwBgN2M0xCc07m+/GQIsu9WYMNMQyw1nqr
wKRYJfO8hm3zK68r7br6mDpkUZkYWSL2tTjoaW+KavD5YQd2R9vayPYwqHeVWHfpSlNBk5eYq29D
KaxkBR05PHvpSkADc9FT+6hCsbzqv+xN29GPBj/7brI7YhKIiYQLNx4wf/cKILzCh+ZfVR5EMtUK
GysQ6JsNfx12DYuycaIy3VCZKQDRDiDzEQFHx/LT9Dm6jkjSog8zd4lJgV3XwvoiOQMatNv0wdyz
EEbgfrQfqjcVcejoEtrjRJdYOSHOXlIauWqDJgkKyCh9KljFyOc7EqbuM91r+zDDwOKQGyNitR3q
SwWyVmmHkrUbUd2TFlvQRJ5Guk+6FSFtGD9c1J4g2I91cpmWE0a9bmo915j3IJbkc9Kr/dj6neLH
UDNLtrwnGoLedMV8SM3DOL+Wn9wsXWiPN6N5prTeVeGQtctNm2+1botMaeRk8M0HyPxFEt1bxVgw
yYaa5lX5cUBwCJFgDe31IhckoG9QIpD00nFMw49pf+LUs/Q/sBshBWYi4JI1qp9Ilwg0d/DifJc+
0j9Cqi1XUG1EqMEKsGU+rioM0WC2J06OY3eEl7a3ocU+FdfxAseue6ewpgae/njAeOaK6aRLkYgX
L4JPBxnd2OIWEVuhxECi4oKBzRbmH4jhUIKElGtUAtEmU/m0fP1hgOvXEgeInBDTAOdktds+QW27
wXzbrA79ugU2zY1wyaCTBgsq/mifkV/AnTQpG9SaskWpYn4htrBsv6f6J3tvLlgSQnNmLTBesdbS
b4bKauiZZySQui1cBkPH3htLJ4rO0ZoOpfMkFw40MYwKYz9X99xWbf8FOXSa/KX+aTixqR32A5aZ
WiTcvPqduF7L/VWt/VuBmKJU99x1uTjq8uxF6zYvnlRlU6B3HV1IFzqPlzt89D24AbNRyP3HI5qI
N+4zFJ1ltpvDaGZR4OvlIaquZUVynh5KvJrqgC+hZW+GEmWPl7JXn5/KMy40NVNT/gRG3kdX9lO2
cbg7FCmbfAlK/lQbHLagZXynKcRN197HpYuxJuIlI2SmFZJPC191gaX4rHs77dG+/5sC/87SCach
m3g0zv7PKGZD49sQLuSdLR6l77z0nfKdhA2aP8Ed3PratZjP8Qur5u7bcfZ3PzRuMMvHa6aNgjrx
EMDBAeaALuztLO0X2yOYzRw+ec4B8W2MtPq9Vl0UMlS7rTW4SwpL2zPnoMLBaT2lCwF7lzEP4Qaz
D6y+RflI1GCXBWpy6ZTjMkI2v3ax3ziQOTBE9Zo3oJP0l9pRv5R0+EgXaVwVBhmck/G99nmBmuph
hiFp/kB54eqnu7g/mtVZpP7yyQIfPk7R4/0KS5niPvcPhrPJRQgOTQSUu5YhTYZjBAME8jNvjWtr
9qFkBIrqt2Y4zfQlR3M4TvWmhtw6p9gObTLphjMBoBqN64jrVhrITrAYD6kVYvJLHpDQriVvGwp6
tWd9O8th+cmFy5tDo7pWWLtTkD/GLGBtX1pCwnJWsl5oj1D5SgFPfyw9NbziJTovd1sQ6WQlAYQ4
tfStfptQLKoN6vFc20PSWroXx97xuJviqCone9ze/ZMCp8YpwLWzAzgwpBAUeY/cPy0ct0G6Fhld
6fzkaC+q+gx1c04XhOP2rn8RfJaqr+VHgrJkzoNk00P7Tn1WwtFw5ITgIQWHyDHWFV6GAjn3u3fZ
POcfrRYWy0teBDX9H1rLjUZFgYAls3V6KqFL15uBY2UJVi1mfti1UsAFsV6xgulWSiq1zJ0Y1iLf
2Gr9gb/hbJtcxsxjsQey1nPG4PJVKtCMMPNhZbHHfiTX/aT25QrpvlvoWx6NRT3ggwmZjJrBjk9Q
3XV3+lB/TZqnysUevh5PpbgkF0fxOkAtWl5PkbDic+kkcKdiTjCYbK2wdH7E4hfZU3f3igigbgIn
5WhUNFe85jCYdQ1yIS0ga1AfLdRyGlXfyo/yGqSQentWeZdZoC8Me2XHyb30oWL+GEaQYQ7bh3y8
JZRq2w05dZMH9uxsLeSaGKPNNGQwQDcU3qXYiWt+d03wFEjp5wU2Wu5pbVAGGW/a2QjaFOm1XYMm
uqjy1poPeDAk8SHTf8d+N6DRK7aLETqK3ysPFZkJygMdOs0u+R3fqY5dD1uWnFXlhQsdlX4fPXH2
9JzLeDNBJWHr6ENvcxBXCjRqW7k+3PmXHH/WwYlOE+B5z0e/yxI0EMf+NcuPNdYRczh2O8e+5K+R
/OCLgYcwGNYd4neN2Ibzfaw01xPbMkds6APG+cDblqQTXCVp2HcL5RNO/22heJMPxpT0zaPYjBP7
Va8oQzM7SwncnmB+Ne0D9j7KM5/F3O361bOyG4KrGo3hXSXvKyKIxy/EMRpPlwmM5g75lmqNujzW
nus7c3xndiElV40CTmxO72m8KZjUxScdM2y2fFLIWxq6cLY3NDQ1v6LzO50nIEjQjZA5VZ5qSM8b
swnVdSOMHdwfOKizdRqICAXI0W9K730B+Wkrc79XfHPmyg6CFvp6IrE8AuDxbzBKbz4Wz6AwVCee
Gw5anhA6BEX51mB1VhNWRqdGfaSLdUvzSYqPBv8FFoF3Q2VslSych1cz3n11NsOmN16SaQ5aoD8B
yp3kl6LejcbFtI+Nvm0/5PgJjjvBgWZ705tQ6Z8Sfnl+WbWbapxj4AaKF8hpsGh72zwAx9CufSst
5P2t6Zxpr+hNcL/jgDanLQ9OOl4azoE/MZW4/aNSUZXdcGpC/YP2hGBCBfb4cOTyRvsuPnTGMVsP
mtjG2qlieFR3unQumcoBNZtDjXmYjmwDPAdIKz4WUKb5lEltUJ6kxgfYbGvk8BtjeR3pjQQatqA0
EcqBSjOPMbV5yEn4RC1nOzNGIqv9ewvVIZWl4KHYdSH+gMBtS5Tm5Ucigoov4zwZ3XxGb+ym+BS5
kL8kBTbli+GctNYfNY/7eAwnrO0EB/9+IEM23+qLm77cORA6wwVVGm4Mqg2Pr7rbFjxyQnejp8h+
obkM8QAdzp2tfb/eDbQVvgPe6ll90cFgj6OfTxBztt03TeesLL9tOjR0kPpXxTMzKXtaRwfYrAAT
X3v5ImsdtG81VPSLrPu4jidTaBTP1d87Ert/TD8XGDWCa/cY7YZHvUJS5k8vyRs/bPUMEXB7mJ/Y
a9AJEu4NvY2QvBeA571ds5AFamVOuLRn6xvjyPIxSj20fdgdLoNf+AsMDNhi7nKmZWTIqDdNg7Wq
6s/N1qwPEslvMzvw2XhUqCEr3KAqd8IYWps1xug8JlbabWDr9S6nU0B/utOglwmIYBCTik7dzZId
8IklhtcPzoMG3gWrnIVzX5yqoqHcX9Ws38XESELMcAfnjgv3664x2LlL+o3+K149ZdczAmOucsIG
tnnTpqcIo0i0ENUGKszjPIfKT4E0CcZPoJ6w9khfFmW/5iHNU8VCma628ZjjqBilFNDgM4ar6Jve
iHrM3iPbZxC06IRpZqv7nSmRjYWGg2ELu1A9NJJipw34BPAsIolEDan1vo0w26HWeBWUFNLeusvY
npyn1b6/JDsKUG8uzXWKdQ9mC/M8TpjjkzW+1uCNxqpuLfV3yJ2NqiMjMma/HW7KmIUvmvbtzLDq
ZIreOa3W7SSRbdwRhqMcliaY9Iu9QKjaJFL0sPbvHesJGSN+2N3+HF0kgBRiiu4OK9WvXYJDgV61
QtrfBXEVM1tm5cik2GXExPb6dwePoYPrKI3o6XAxTHhmV3w9EUjJNYzSYJjfM9mnmavhDShfg3Oe
Juu5XUck1sKNZNrIS1ccWxoNM1hoVFMNYvyYPGhwICc59Z9SvBEHlFD5fmjX5zlSfEuJDsZ6cFKs
zOpxR2DGMW6ziwIzcTSGI/6hj3i+tkO2MyjWcwmfIoJcJnsoRekF4rA+x7ELlTCeHwlKt3az4zsW
eRWsfkmjIC2xWrMA+xjfqIB1ujxvAm2GtC2rmBErfRcW86NwZBEWbfSIh8XLooKEGYZEKs+7IGGW
JseRjnJMs03b3ZnsF9h2oE2N0CtmFVw0QVzcfhbmTjXZw8Zk/zYrDoatTkczqTKE7ExtsMvPftVG
s0JMBD7NH4da22QqNntjythExo6Vzj+NXR7GbrjWsLWlLLmJBSr1gnYD09CPGFZakFfyIdMs5sKG
Ry6m4rQfhWA1Qy2ki1WbHaZDHTD/vf0xy0M9E52j3bK0UbHAXFEQOnd7SakIAPiMw2oCVWpLnnn1
0rDjSf+MRk7RNLJbbhZGoGUJZ4ma+rpaPplqfI2l3y5rb1aG0Z92qNC7i+HN0MrrMMzoE1bYUiCT
8oh0cnCsq4II56yr8oY+ETVKUknYqli9p6+ZxsjDtlVUzr4pTcDFSGG9bA4IJnFnZhSlzLc1TVRe
4cg4mkXQJtdoFE5gjRi1ZFGPQb1DL4xZWGvPFZ7d3wjqbd/kk2BJNvwm9U+Cnxq+iUrqk6XAQhd/
TpQ+t0KjY8ImzhPthELKyLcIL/+gwNLgCEJdHoqYfenk3W3w3VGRFC8XK97NBcq8tbBvWQOC2laY
9WHKcNQtOliMeXTS6NJNrPsQbR8tPNZYIqDOM8vdqGOZ7yDwcZIeFd2dc7vkC1oR0RGpVI77Qc1e
FQvTgwVrTTcrMRR0TNYGyP4QTujys9Ej/tcGQ2e71J1X573RjO9SwGzUCyayOx/+6Gjg3hKLOddp
gECrbPL0SPtQcuMPgSxAV8DuLG2aD5iiHCFOTJ5IVPN4qcO2bcYHTcc5Zojw/cWe05UMjVRR+jVN
/TJisSXSKwMUoL/LIbLBDUOpmoFnk4y6sghAzDOCVds9+pokf1G0+paadjAhW3bB0nFAmBHGEmHD
KEf0RVs7oH11/2LnJSTumhMDsLQRZbJvzZ7zXOJ2nuwXErSxy+l4zNrBeJ+w0400+UtO6SYWibGy
lnAJxi8TcwlO0KEKq0JaYbhlBE+ayi2+4oKGgGhGGaSM7AzwlOCaqRyPmXywDQkRByZIIWbXzwaJ
j6FaLj9FhwDQEPk+sy3syhScnGOr/MkJmQ+tucUUvU/CEddUSFWQTMsBjKCyJcNjaX+LYFXTL0ZM
MsqbZRu2D9N9CBUrWMQMf1+ofi+KKpym+Wjc37s1dx9riUkHRjGeWvcMHxxz+Vi+WIPxNJdaGDsc
9tiGuOqUpf4gWl9NLPUc2cvv0DK9O3nBycxWGRs7nfI3s1bgw4pgKuBa6y4UFDMR8E/X8qOXbmqd
bylyv2ba7ZSkZbCrsWVtsSmgb2UCiwuNbUO26Zf4ee5ok7vsgkIRzlts7hRW54HeY02BuQuCUrrk
Yhqxxlou8wjIlFv3yCeg98Kyt9qDkhYvEoGMReEkm2gBookWXtLYzYHmZDszrsuDUJavJUs3k1Em
vDP5bGB4Dsc7P1v9/KtbnBxCj4N+6B8Nopg7y+r9RUnbsJLKNxP9g8NKP1rMFwLW0Z/A+p1p9Zuc
SpKw0HfzCaiJp9Almr5ELAtabCFD0IZrVOiYFSZ3HAiFi37fYpbL8hrp0hWn2rcIHrzfrUnKAUhn
7ZzqSI7ox/oOXiW3kNmpKah5eqzsHHxHKV1I+wO2Q33tlQ2NRdK5kd+SFJQ3oVmxGUqM5M2w7lVb
QbclN91tXeqNkNEszPmTRKQOoz3ArjbkPO2GTVUtVjQcd99zc7qskQkcO1UvqzCafbxUL32N7s8G
phn0OsQ/P8D4KA7w1R05WuWzbbLQ0JRU83WU9qhPA7ldGZu7hdTHRH2SHOlD0LyqTN0IB13crfY4
8qCQz/UX2E+XSVPecZ7/NKxyn8n91kDn45U6vkc4oNh6dmxkNrXaa2eAAHfkTkmtUfCo29mmrN41
C4prM2PilwNKQtnYT1l/7VB5dDkG/FnTYMpk/HzacvWhdAtbKuW9wpCR0RyNAOZFrzNWEl7V5Fi5
6zja0KgVMfCUjIyMLWu7kZfR2M4P0aI5vtISswILKpWr4jil4o0jZA0krf4qR+eGElLaD90pEVHB
9YSOjYyaR0Zm26wbOF3YTrJTbNNGG2JxscfqWGupFTgo7NV7EhIqCtkwOtxnSgGTsrwMq+RrtZLv
ZtP5qkRhbFneEkxSB/XUfS8oiqjcIzN09sQe8mFa4m8rjyVkoeB7+MoE3aQjPhOW6Vba+o2BK9qA
+u7kSj6bAvO3wwl1B38bNEivUGXk87nJ1s4rx0vOgeHnCSdpvHIGLLZxdAxsMKZo19UQn9QWHKuM
x7NV9gNUSsIw9aTbWZj2dmnXXpVKXFdV9VWVX2poqrSJa6YdLCcs7l8Xe2DhWTDTU+YkTODvVhUG
jAhr3qKeMe78UBvlDGwXnq9Fv7ZqJDPJmx+4aT2MBA6IrnmN4/UPlAqVBQsLC3hVNkr0pYX63GKe
462seUwF5k8h2Hq0xRPsGSCSHELT6Fif5azrPtJVYL0l7AxMLm3BuMHS/VjI1s9kRLAQeCdILS3W
gXKKl4apGJMrLPQyAq+fbYlvhW/aM15jrKWIFvyaEiVxraH6bCEXBX0NUN3jN2STwg6XHCyXDHtW
6FS3OUrNoKkw6WjH6qWwZG2rGt2z3o44Hkv1Gfcszsn2m5zgMeCYnzw4g686nntJZrIqUTCxEIoY
Dqj9ji1H2ta4q/wnjEZhPcjWvV9jb5M6frZakxcld/uR6IaNWR3bvxER11jAH63OhnRiJap3d5WU
kv7wP8k7k+XIjS3b/sq1mkPmgKMd1CT6lsEm2E5gbNH3Pf6ovqN+rBZSunaZVL7kq6o3ewPJTKJS
YCAAdz/n7L22aunlLBrxeKklFA04fWudTnPM4AWk41OcviUmHiHM1l5x61eZj8oZpq8W5ygDlTss
dEjytXRkq2XbLg1cO6hpbETw7F8hVNCG1p/XbzKHuCOsHTBZuw5dScpwDpWtt45f9Ab+UBekxA0E
ylyoxJ8L+WxT9yIdD6bUPUZQ0aST8uyOEUqHnjslBcp/cFQSdbLee8slnF/TwwkhPNJ4U5p9ikJR
czAg2CzGiNOSrJ1L124uLQc+gVY86EOMRN5tqSx19x71/0VRC/oVIcQM59ZOabeWdf1iXDkNgLcm
qO7g2iqMD0+wwOmRatlyxL4H0zBchSNOSoMnsq8fIz3lt3AJVAsZ/1WAuTbYDXEX0W+S5S2k1QM8
9ccosE6d6R+QJr0VSr3sXJr9oC9SurGFTqfEM9o7SKLBCvXBrPfwPNicJsdIq8lWfsiNFj0PQ9OC
9i36s5w2nGstiQrAoxt6qyGAxunpljf5SPEycLsqXr2w7BJUiPKYpZNDSdAqMNqQ913Rtrn/2I0P
atjionERe+XRnZ/uMy258gbBgM8ymP/XouLQK7eFMW3xmYhXCvyOBD0lVF5TzFtOrlEKD4dMaFqc
cHbGsj9EvVMvYPt7szDQn3rTXBqB1jCkzfdphom4lapAbzasQQPfNEO7xkBhzaqEXn8TFDdDX93m
ibXzNUq2WmdYlGjVSl/GMvLosWZiCQ773u6TuYa0igeCkA7VG65cT5jb3G4WhmC4Uhb2vihil0HL
sFQymkF5TwXddRQTTrDRzF6upYqiPgzDi7Zy2KsmMpnCGMaQA6ytpjzYXawyuYKkOOrmBqce7kV2
hkVV9q91YblrZMApcydnypHIK6y3LWVZDYlPscZ3M6nSnWsZW4xPykYp4+exzTEpdcWSpPOtMFtj
JfC1sRyWJdo87jV0QGWNZrvcDyAZVsTlHZrWL06mCROqlo1PG8Jv9nD1vIz6rA/3ogc3KixrH9Xp
NYGSWwNL9FIfirlQunRjdvFUh0OGHumweu0zwsN8joa13xAsx0mhU+p5ZWb5irJ2lXaRdfB8GnQo
DC71JkyPHV06EuwuokBUO4dsVRDwHT2VDLoRKlyl8L1d0TBqs81XJNPeLu7KbhMO9h4+cbfwDSfc
GAPuKmMcb5ykc1a9x4HbZ0mf57Kfo7ytNi3i/bnX6/Uua2i0aXoUX/sOtVboB2KHJA2pvJc3C0/v
QetgzyQ20m6XeOL9jUcrA4ujfm0CGt0gO45mCaDh1EqVo/RIRoKkEcJxoP4xKhYUW8Bekeg6Mw3Z
VDhGMXJibZk51smVTPgZhK+tqAODMz3fBctSmYHiYr3G9tdyVBRErENSkOsflwDUCtM1YBxJ8SgJ
kTkoUh9pv4LFCyMVTB4s13VMXk6Xa9FFXhUftdtfI9A0WNfYlkIjaVdqHlmceTNzMYzMsdQCv0I1
LVaaqcJI408y0UFNJnC/iGrYDkm/iwbhbFOr3LJWFnuzcRZeMxjz1EZ7mFtgj+LYijZmaz+DrWlY
rEJ3FeRoATucG1kYGABLrJqduWsPltbCw0+pT5SEjmBXHFFmA54RdbaVbfRsk8CzjdSEJAGITOQS
zBWBZWWij3jGyCgyAqugZSEqDCiCus+qh+9ni6Ut3mZTPdZOElwoowhZiyelR/gwdKTkEPrCeURz
1Q3m+EWGFXMZVbCXgsrpIeWm6VIZbAS8sQtsHDj50gSneDZoHySWszMsvX6uoI4SUbM2G8V8NrEG
y5RwF4kcISnRjFVm0J3sPEz2mM5qbtGUYxbp+zauUKzJhvk17aU4GZgiOxxKLVq8Lf+HTQw1cdGN
Nv8ukOehF+1NkPYbdPqcWmMkL7zHH0TjgT+zPjQU6Ru93giw3bDo6xdTce6dhD5hrNkDump5bgv5
2iGjhTW9znUcukaP/Y39C1l1sOMmoi8oMiB6dncuU7PG3c4ZEZGA8EL0JHX3UBZDuoQmMMGlrHpO
qIIdcVZBa5TNqjI6tG40zNSecZ4uxw8CL5wlXhPw1Q0Hp6zJPnyXEnFg0Vt51VYPlHu90kkWREm4
9HpM8DW/b2Fh2XU19P8tpKy6BHkT5DvJ2X8uTTB1JmfiMqIhBjkvmaX6DhJcto47r9gEHN2xOuEx
5hd2x7E7hTr6JMsqXysIOxzLJH2OCS1p+6k/J8psKmTE5ILUVxbIx0jQAvEqbecodJq9TnHWimuB
np8chxJcYTCsnCTpN7XDhCTsVeoj1Z/4kYU+t0amvFpQM0JHKlxHyDeYWptO1p5sr2eEwmC11Hm0
HBzqaeryOBoxYS/xpknRRDUhPKQuW4DSYAbcxpejgvIsKI17k14FRy3IYkOE85Od22Qu5hICtgnM
ZwO8MN0IUOqZ5x5E0rybBFpvqyXpMhG//kCx4lYnp3OHU7xOkgqHPwgMi77pEAfK0qR5iHAFf2vG
OY1mP/SK3I2aQ1wUoNzkteOgmATtVGzgy209uzZWOnRk2SE9i1I03VBBtzWtPYvx4Gg3EKUKQadW
xOPSTGzQKK6tIfjDbofUbGV4JRoUYA0zATduWRdjwdgwnrkm5L6UVKDKS+7YzNZq0RPLk5qT9lCk
G4M6VYszYxP7zCMt6EtpaPLMWt1Vq/ZnUNDelWO3V/yvUQmrmscAr7pn3/fODV1yF5Y/O3PqeOAK
FIhkwG2YW/TMRm2/H5lliHQvQNuu84pFogaQVOLrvemzFTaE9BInPk87Ak/Fah6cMo4Yrnv+stWZ
4hWwYWeqXt13Pv3yCJEjZVyuL8awLpdhR78AqjsK/8lOh3GAs6GGyEex4QpCslaRkLTSh7gHyTYr
lWe/4TEVJJnMYqnfshwM+VhTagi5LDQOkzZI2jVKECKJTOQi7BJTfjD2QB4MIqUWrdVdY/Ml/80S
13lBoY49HzNftUY2jrg17qtVwK8SYxeCzGDM6myAMJol16Xl6rQfEa8aQ38PzWRYT/inW6UV5lEH
7o8isRzXpkyGw8gUADM0dg/8nqs4GattbDNV8B1ML+i/3T9ta/+vvV7H4BUHd/ZRf3WE/WQQw0T2
14UXz/XzT/+w/OGrumrey+H6vSLZ75+Wp+m//L/94V/urPOQv//7v71mTYqa8/rdC7L0J+MWLVAC
sv/Pdq/j8+t//sdbFqTv/3hr/nGRlW+/+OPvz1X97/+myT8EEm7pSF2yJ1tTYuKfzi9N/KGbuklk
jWrj/ppcXP/4p/NL+0NiEnMcLFlSGpBp/uX9En/YplAd27F0k2AWy/jveL9Uzf45+dvSVNvRVVPg
NNMdye83eQY/eQMbNZStptO7IM1q2ULUBYVQm4hwAvqrM0Aalw0CLKcLL4Vu7w1aS4NCWZdNxRAc
yl6w3YJCh47I1NLOmlOj+E+GdqG04S0pIA8tvQn0eVA5PRdfsLWiCVIO8JqCkmYxLd8HeywO5KPU
YrJQYFuB67A3iIeOwZWvsPocO+SPTudQGUWhs0Qb1AlzXDbWAOfM6S9cQc5Cq/jPZVCduxAponDV
bKUZ7Hoe0U8LZUzu6h4WF5ZXgHghCUgwv29d03mWNAjhX6BFVRu5ofdtAcwDcjX2zplhFGkh6qso
8qMwtI8cPW3uh/0u6Q8BOfDo2q9JNASpM1LEOgZxQbrkXfTJ0oGkCU8CY67FnowDyXrscsRJzQjo
r6Samxk3TU+j0+ndxwDp/mzIoAXnwXhFK6rLuwQhJ4kO46vnhbgXzP6ItKszydYq+pg+VakAiSw2
Xa3dyZg9Xy2rU0SES1mHV6naA50u7UtpgMZh49hzSABZMKJKbElrQhkZBHR1FXaZCuID8gIKXimb
J/boZ9HRJ0Sf7s+zZkUqdbZQ+/jg6sWZEn5ftwgElCe1du4MKg8Qeh7mlfsyL1+KwIMV2u1oG14n
SuYvaCjeGEwojfGohtR8femd2orZvlAOGhOBJASnCpeI+uqiVS1vY9sRLgvhnI2CCm80AQm3d4FF
y9LQAcUjJxHML2dkgZLE4R2V6dsUenWZxASB6ToN4fSqqwF9dBpmoYGxguieic2EkluZaGgQV9Hx
p5vKSoVILyGxK7rBJENmDUS3ulonfXcZAAefucDaG0HFkPf1zYRYUCLKj7yhsVD7y8TH+eJ29g2m
xU0Hf6pBdTlGqPNqNZ53iIWSjgqMEDk6oBwP0yxAKa4+pRKEWF7tyizj8EgJsxicGxhv2Tx1B6Kk
EopEjyGb0nb3slPvCzxsFpOwTpprLGb0UppzE6j0WtMDIWMbq32sPJb7yPSeFV8SlUbzLtTsF9BF
t4nlLZUQVJsI2rPhMaMdBNEQLQ5tpBdxiWy1AMLE6JuWCVTwyof0aBb6q9Lj1qlbzAy+Pjc7GrJB
lV9mnIGBHNz++KlRKzS4aLBoFeI+2cHodWnOYTXbKUT/MjMXb81AW9p295g0aIRWHUda0vi0+KWz
qkdhtx+2PrzADHyQGD8jGrP0sKhZtGyXmhwC9Si59FqEdoPdn2gMWsMuxBBpKOSnlfXKMpDsteak
vSVIibYQb5tom9V0dBscJJHAmrpwXGpGd6Vb1dHAuaUKf+93YpfryHHboJrdZSNDaF+LDnCGjqOH
6Ne3tzoktZ7Wl+qqd4OOVUL2UFj0FFkCxB+wgkjGbA/iZEbXYACyR+vwvsUQMRNcnLEUH99FMDK9
3XktiAPAjqlTIZUxhgj0/SetR93jOM5M770FUBNONBYGdr2d8w/WrAFLWDgGbkOju80Nmv2ci/BB
Kf0lLt3rkCxh7BTgOGLK4hgWS9uIu8hD0wd/ioExnQJnvKiaqTMVkthhkeROMUyIOIjPIP7QepOE
o54RXIX/DP7WPMKjN/PJaZ1RWW2sUd+FZvihF9DjIrU4NLlN+zMR8ZzcqznNY2VeMnirq+E9Gztt
GcryGsmlVlwkrenPx9FAWZWFJ6hcNIDaFO1DSoVWpZRYuVhHxP/NTendpzkjQww+M82pqsXYGetI
Uv33cKDn+WOTgLTsi8fUtd6Jw8AZeKP0jFSqCkIM0W48VJJ8xgxFC1FdNnRRFqt96xmUp334XkMq
JyGeiRF7APJWXjCSDe5CkmzHEZgqCgEx70LnaigK2kmlpkGY2dCl0lCh0ZgeMvEy6E8uNEcKW0qH
Wgn3etMqW5tWJzZLMA3c3ZmkkdYwxTE7FG6p0l+InNc+IH3Y1SO0/ugTx/aNQMKtNlQ4fiErUFoX
jIj5LKrF2mJr1R2NLnVl1PohqvrbmL/Nqp6hjUJWJnkn1w70qHku+nXqlPzV7XTyNaibeN5BqQ/0
ieYtHmAKReVsG+gfWBYe1eJKsANgDMKVVlkPYcLkeyJjFmTWzjQG3TNL5je2nhNyoIpdZagnNj/C
OR3LnDvyhVMYEWW9biG8dHGtomqENkIsGo5DmyemIpmh6MIDVlH4XuJZwTDc+DtMd+9WcSIf+IGO
62UzRkxrE3j0evGkGjXfipHcW013NgD5V+ZjbYx3JVpk1UkILIhBSPewvqiSFpGSn3M3ftMcTsN+
RrvA0kpyPnpIu1p5CJE/F2pyUEq6+TSPEEi1+RY2463laR1rPXckqPq70IeLVKEPzKzqzewRM5qZ
gKiF/KRlzZzzBhjYk2eeIEPLRhbcml2OE4QN25qAFLFCozK3n/1qvA11idshq8+mPoXvMptjnnCR
exVCIGnHtDn0YzMgkCpMGhdhRaZZoe7jEUWhTNByeK79psEEt2lYB/EeW/McrzKxERXFhw33kdkn
CnkD4wr9JZQ0tONxSWsnq6I/21r8zo7RPwHf2yM+MP3xnGoh35biH9xaHlvl5I3OlZcVk/xgGkC2
/Z2TaO8p1hlGCck1xKMjy9269+76SmzCyrhj2HQ2TX3XIbVSPKSvk5HOP9NMANkG6Q864pWr67dg
TGwk8fkU1tyZ6IVqYOB0LHZ2r9HKt4XDK0j0qAjrE/khPMLwyK2As+VgoEgh/JLZWHn0KrKDSKuj
m5bS44HCAsOdYL1mR9wDmF0koeq4ttVs62kPPw5ltJhbMlsYrzdzlwzZLEcMEFqHLC7fEtle9wIE
van7KzftXys7huiUP/RF9GYHdwapl0kTftSVwUinxx6j5uWpHpnAyCDAqGscAZ2gb+AM65jxRxjy
jXs2uoFER5hWhHLhui2KQQ8MaaoVtMSK6wIYwjxRlXYZA2UdwyIniCR6KIkLyxqCMZoUP73CRIy1
gb3Muwka77ITxjHOSQUmTqGfe+2iIRMc7Zj+CPnzpNbeBzsf1k5EM6OWv7iOSoB1TqxdNUsCcwsg
8txnrD294UwCE9DTQUFbSOlfwmk0R60AcGDA95WXyyHub4WPhKkkvoPRHKZTwJGoe8y3OkgwHI07
vWZjzvzx3S4p3E08v1ienzS56uI1qN1rpeSImycl4YAWIcZZY1yPrb5VJgizDfaSQ1J4b7Gxq+ku
rNt4rdEXqqJBWStj8d7jMFv6Zgfu3URZFeveIeski9hIspHg7LsomHIzHnDjJRkWjwrUOsKiXBYy
X1hwigBByDfV6qCMVoqzhJe6tgDChjQk+9hE/cdpzvJGf1EpyJZyQ3IegHnLiLHQV2BM01HMGWfv
ozhRZ3g245mosQyQKrgt4bNaVZQvig6ltBITo+x10dnraWxIRntt7RIr4rGyO31+PWgY2voGiUul
Dm/IoAssqP2FOYo1oLRxk7n20eHITWe5hMrpQp/gJLI06/DW8913C1E2sR84SnNQhI76mIw8aVFX
0LcEqllyQplH9ML73EONmug3Zk7XhXoywkbmKUyrsX61/dZxOAQerAh+hdSuhJ/RsVPGU9vphI43
E9RR5RjisZaXFSevqdsX5SOuvDYJ5qgB3kyLcUxjJDg/8NJrgz6sxjQfFw69FeCYDU51HOBKtkgk
67AxKLtWEucsMrEnfg1lIsN9SE3H3p0OQBCq9TGfZOG2v1wL2TGI0RQUx617W5HPyyJyCZ1uRqIm
jvga1TXkmW5U39DSSIJDG0hjRBxmdCwGs7mKeLEHJAmWPQqQC363birjEawpK1LJO1uj38/1QkWA
Qis4HLVbDbw0VVYH9vR6KMDdT/NuEj953Rr9YczcK8KqrwLfm5p1CDgGFF1x+VQHBWpvpCTUBDdZ
l90MtEvhigVzveB70RDBkHZvYuyX5fSxPOKpo3kEtxO/Cjh4VYiayCp+X9vgxG9Pht8mylFtuWQC
+RAtl4FEUlOGSJscPDOtw6h3CDCXgdmUjXVRNFDb4Uu3G5tVM1L1YxenJMLHq95q9kaKO9UEZhVr
sJqIq99GHSt3q2SUDhJLSdAjhin5KuGVOjzUfozbURK0aaO4c1psBxrtjfWAUU4f9fexaCdpPyNo
BAqcLUl62sIqpUJBae9aR4JvyEc2+nzrts7SgW5Fh5CIdFGX+kqqLSjo1jnFOI7SOgz3te+s9STz
10GEZD7QzWXAg5Y6ZNv2I9qwDMgiifPBbcpsckidxUiz2v+hEwikdyopmsC9DPvCXusmxH6O8Ag6
qFLy2sUAlbTqIrfFVR9S/FYxzoxiuAwttT1Ui76MbtUuw2ZRlTy7dBvXdkqp4qlVePHjb2PIUAbc
lL9xkexAdKgxUINUaWHGE2TTPchW9baxLuJDnt4XU/vcwFzNEtrNST5ja0ucMCOgiL5jnGhHPY7M
JwgrrcYblVsXKDy2LV04RCMHTdbxXSW7F77aci29Pl8RZK/Mq6E42owAFw7W/xXiF4TMxqaLMa6y
MY8Y94bhCkpmSWf/mMqqYwMKize3uIJum99qXXERBoNzsGrjHTIJFmYtaGfKbeSFCFDYoEsJe6HN
1ZVUlHfswWdmuRx80L3M1R9YT0yYrLSUU0IUSxAVcTMZKxqOdI3GSDr37isTmoHRoIcpi+a6HyAg
tMZtGKsPdPKvYWY1M2cKjiu8q6pI3mQavOmddZ3Y1qGWxrEPqyvyR9sroixWmuzhqqnZjeFptxlL
L62wTSSoaeUkgJlCmvNJBWIrK3IzazzS2tKzh6uytvEpWQkeKiEWlXQ4JLZ5PPfb/NLzzUc7H6ql
kij9ctCt67QI0G7XoQDcCvjT5phUNqVBHyRehW4mSekwjkELEEaSGYfoCR6jz/rtyYK4tjF8ZiAi
d+mVBmmbMA35oRgI4lIV6mFFy51zOH1ayssC/NrSz6IUAHW7aq3yQorhaGnGKaAQLDS548nzvICF
0MgedQtDrxIPMNhs7wWqWVxAoJea81pHyZNmNRf1oL8OSvGotiTb6Gnz4Snb2s1vI2pmhkzPfqcQ
tr6OKnwHhON1c63j9IHEbO46ZrpFQ/LeqXG1oTgJ0+CUtaz8tjUzE0ViSc3OTpEf5Ji+tZQ4zpSK
5pQAx3uoF96IfMQhryr0GQ96KfwjGgOcBgYaUhQqLY4qI8g4+ctcMnwxqTLdldKcjLR9ohzkMMrM
d0UHTSjKkoQww/etDdOkeVK7IU0eFKsKthdPrW/6WNwAwwhnxRR0XNrWvgpB0FoFPD21oeisgeG0
+lAtsjApNq5r3RpVKFaA9svRfvPbpX4RMznyc9owA6ypeVJxTCK4qp0XhMStplgGQsQwIpN4vXUN
8xnCr7FLhH6gPa5jQbIpc+rhjcC5cQ+7Y2k3WO4izzkH2Kt7sNhVCtaRjhMGTLKyPLP8GDXrUrfl
SnVHxI0Ra3alB/ncbwAqqG4Ij7DB3lxbA5NYKqkh2VFL00ofFoTaLflXtW+9ZhlLGfWeO2lX/UnJ
GnT5dcnprzPUKyjQEv9JezYb60mtRmZBGQAGoCUc/4S+jcqbqCrIXyBLNi3tcTHWkvktUCO8jaVB
xATeUWm+WaOToyYo71oddZck4AnM/1rvMgxvAWIUo0+uYhsDl9Vqr+5QVPPUqM6B3z+1RocDdQpj
qnq3JO6nf4gBSi1/dL//f54BwL7/3QTg5jnJnj83/X/893+2/CGRqn+AcpMO5bs0Jai2f/b8+ZH2
hy10IVUa/AJ1Fz/6q+kP/vIPnTBG1dHgA0tds8C0/UV8U1T9D2GZ/Nhmdm1rjvrf6voLevr/Sh9j
cmg5gN5Mw+CXnLr+cOo+9/xFFGSDYprEeE991b7Klk3ZkqahHqERMvhFvlSZd11n42Pz7NtPN+ov
NuBn3pz6c7ja36/+hUbYswsXo2ogn6s2ofUoQmOpEzCFNcCCddBn9UFhCtmxHZPTtCj15qEM8BFE
0Tchbyr3+re3AcLe59vQuLmmMZbsz/LULcHCrRB3I5lf6CuxoYX/zceebupPN92WE3oP2p4wdM2Z
HorPVwtKkRaciIczgPmduqDtflNvkKLMmbOs8mO1+eZ6f7vNX66n/Xy9KvcbSH9cz+DTEYi2V2fZ
enjUX/UVUr29e1Hsf3/F6Xb97gN+earAI6WmgT//PIUcTjDlULkxQm3++6v8eDh/d5kvj48mQHWj
1xvOoJZWdKQoW2f6Vp8Z62FRnbp7dfu/vOCXx4TpYQ5RnQuax/bQ3uAunjP2nRkfJAfPvUX43Qf8
mdLJ+/Hli/sykSuA2pKs6k8PSo1egCzdebV2tzTtZ+5Jnculvun27jdX/fOl/919nSCRnwaB9NkT
dldey6S3X8uSfC0nIrikbJ1D5sHJ1/19HPJSuvTwljlkAqmqz6proNXACxwL51KtmNBo5UVR2ggS
6wzAtZ9etjSwhih9H1LOa6195VvpRnCgUQsg5JnOiF7xqr30rJPhJRLzeXxNDw7BaHOP6O52MA1K
2ga7memLNecmXKxD+cp84k4k+tYUxtxu7Ke0KDelOj4HDqqjoshfciJ14GE9ZBo9eOY/SwMdGcbe
6o2gJfwAUXidmPmDryTNyqisfCMGJTomPVExTk96hOq/Wpa6S2RxrBr9NpOw7VLzUksIwSqMgz9o
izoej5niPKBYeJAOaFtUvt2M9OCtXqn3NtYOVA2vVh/3AB2r57ByP0wVzqDJlBXIm7n1PWhR9MY4
vocGcp9eLG2/ukAQRn9aB8VpZ/E2UCTbfJojqgn8bWNa3I7ehg+DnC9XndeiIwsDdtMUkpNBvsRO
Sa3dLga0YjMOcd18oKGBx624JaYBookmDlra3zZAJ5ykkTTJu01cD2stt7bh6OFnDf3tkBdP8Iyu
wjqnAaEU5CSWV6OCAqKoACL6xoECQl3GxIZbCrajBqVEjxeZjvpbk+Q3YVsfY6t75cNPbPdi54Tk
dydVfvILeQg8hgm9juInqOWmyIYb2MeHXEIOAk9PCuvo7vkiah+Gfo37r2Z3Gq1NTk6ebgIbxG+B
1Qze2qis5OBu816/8brh6JNXNDkfT5EKbUwL4NygELuAqD1RQ/r3CJkOWAzTW+P6+egSHAmhMslW
CB66dQZmudaAf5JsWf6gnQc4US2GzCPCfLraW8vLzK1hKdG6Q2C6cPuG5zVvlFUpMtjxTYGonPYj
Mx2yoEJCW2YVUZWrIkEP4/Yi3XVOsg6d6Eqmw8YVxaPSEd4DVO2UlQ7pU9mdrVqH2DLXti/uvRFY
okOnZ9ahdBxdZQvHFAY508GxYjlPUzTuIgF51AdbV7eOVdFYWy/XbAwN+HAtA3hhJAldNyYrlMU5
uy8LyAH2jWGGWxnBkFGyfJOiwMejBJbO2QmXTkEYaC+K0E8uFjhSYZUTo4LqABTr1uCrxc4OohI+
+Kmw47sG8858SMw3k1C+BsIF4P0XxyTRl+EiAUhkA9rWeFCQPksRbiqrpbmMjJiQA/poqY6D11Df
NTEefOShMp/gER79PMU2ZprnETqk5/bSMKqMEePIU60Uz/kAhcSSb4VkSmtCEvNKBvAJYA8/Sx4Y
c763joeNUYkfnBDMA1/HHR1KOl+WJSn06rtKMFqtG/lu1BAzUgeCla26p84b7wh+OjutGeD+Rz48
WINDaSUiDE7Ns1KMCMNoqEadoeyJTrooMP0R7IMH3/voFQ/wkuHTiq4IgQNBlV6Mmk9oUNd3p5ju
7yjRTgu0BzffbFHf7fWTyOPT2o2o3o5tbdoysIYrM+e+mCs0iOybYku3aEGw1jdnp1/u9RotRfBx
qFt0DsufLwjYNhgbrGbnnJiVmTQ1mlj2oUKe9s0n+9tRddoMparrhqM7hPnIny8UDKisx7Dsz/TH
9z2QsO5F8nD1OMMtYtFNcXDNZE21tPjmwtPx6G/b4acLfzlmNFEUstoF4jzs1FW39nZQQVd4qWeo
pBff7b7adL9+d7UvZwyzH2yodpiMcORvweKv2ktzl24BGF4QVDiPF9mR2EEoxMtiO2xN5ojX5UX9
TE7jyls0u+S+uP/m839347+cQqJWE3A7+Y3C7bBEDbcpN8Ya7cHe+u5O/+0Y/uUr/nrwGFKzFI4z
nsUO7+48ew/WjMN35XzY6Be//1S/fGwtDWy/KQ2TCujnp6mqVLp1iDPOZnzfmJeV38Axvv79NX59
QLVNXVMNxqac+X++iCuMRDC97c/6mrJijgl0izp7idtkxlK1aL4rLH71pJrSMoUuLepD+eVD1SGp
UF0heg7EjDwWWLeWjOUWzjpbDBv53Wn4V0/q56t9eS4EGG7JRoet9URy0I4gkjuAuIt2o14zRzdn
wyJbdfeBOivX8fq7Z0X71VP5+epfnhVTYdRlI/o6xwdzB4RwaV3Ej+WZCQ8cBfNsXY3F3J11J7Fn
6kcG5PH33+2v1llTV6cC3gCm8qOi/LTOVg4hiaIN1XMEfK+Gd14N3z09v3obPl9i+rY/XcKXyNEj
uut8QoAJu36fL5OzthCzYPHd3fzu03xZW2WbN8RUF8NZrXAsRs4IAcHzviksfvm8fLplX9ZRt9Gw
HaeBek60EcyAJ6qF0VpbtWorspK1udNZIB8JcwC1pzWr339fP9SLX9dV02CDsjWG5EL78ryMgcrR
zqwH1tXkAm7rSu/m3nu+VK7kkuH3XDvGa7H3b7+57C+/xE+X/bIfc3IURI3kgleyW+pzQFF7d+Os
sQStle8+4vQt/e4jTl/ApwdGtYfKClTisro5tEBnFVy1s9eUYMw5Kvh9vra/+UJ/Foz+WZ5+uqVy
ekU/Xa9FsO5aRaziWawwROZkkHsJvpdmG7dMIry6PQ1mfvX7O/rdRb+sqZ1nY8pW+B6tAgwxKiRz
uCyMCwMWe13flk38P9mUPn/KL6+hJOzRJRZqOLvHnhOVuveO3crf5HOMeMvffzZ1WqB/8w3KL+8h
uW3tkCJMOvcrFTsbxdMCSjdbhqTB4O/ijbL9tqnxy3f/X0+o/PJaIojPrU7lmvUrteidOSecBWDn
TJzMmb4aj95K+e4o9+vvULeQwOloNMWXS+p5pmPQkvRRYmQmCyaAy37DmuNt0729AL+2KFjAab6x
1GUv39zj6UX/+z3+18W/bJJl3dW1xXJwhhmI2mrG6WpBkCQCCU5U6QeahAWr0w3to8vfX1nTph3x
d5f+smMCdCBIU47q2XeGD+GrKJzH2puwgLqzYFUEiy6JYK888AZNbx5NqyN2b2KR+IpxY5CGWmBx
mnU1yOCIZNA5kVP2m6fIQ98HT0z0j4MPVMcuN3AnNl0htwyFBSQN8uo099mWOdmA3a7MY7bpFndl
6mMFQA9EiqIHIBIaNXyn0tjaGgCcPCCeMYaXsc7VCQ9GLv3Sa5EVwFh5lRoSTacm0QJxCUYVHSxK
iATho/cjuSgnIi8TkSjWdaJE0gouIs6/deqmzgUZU1dpkh2M2LyrNOXBZP5Xp/FF3IEeV5vJoKHC
vsNKIk5tUKdHFaoCBi+yPYjBJoaMCr0R4WVfokpUIOKsDDO6cmUPzC8DvuHa1osYJuv8BD6LCMlC
HdW/WxMbMelb/GyWhbPNqnDVBP3D0Az5um6KeGEM8FAip9K3Xmj0yzKACs7j+6aAyOb7qBDOoqhb
knc0kR5UUITxo5qVZIGO3jLUHX+FNEuD6lSjD/JIsguHCg8ePM0QJEIOlMAmIxHP3X+xdybLcSPZ
tv2XN0cZejimEUC07EmRlCYwiaLQ9z2+/i0olTdJMIpx697RM3ujMitmpgcAh8P9nL3Xvuw9umx9
Mhs/zFlkOlMXEETTVGx6G8/OBP8/TGInMiqQtOQ9rKO8QRTf2g9Njal+lGkJgVcGuME/EGvU6xvP
fCzS4pc9So9KiSZ2MJT2Z9ZSG6FggJmuKci/NihmIR/KduEALFrq5r7g0FwPVv8k6cNPD9u9mxne
z65TDvWoXTYNjbgAN+CYATge4+CpqHD6tMpFI0ucg1o0MKWCHNAPpuaK2C2ilnNsMao6E5M8NGz2
TTHMtEk63atSM5ya7zDaEKoSXs2BPRjK68DI2q1QYSY1KoJf05uVUS0gvK7k7A/X3LyaYNnw8GKF
NqAcuhzW4YsrgwKFDe1FViNbpxYAjS8osquCbO2Vl0vZxpQRa5RNCygq8u8LDxnB2Lcd1LaKHFYp
CWcfJdG2fYWiTqMy6cHtNpvwighEJH9zb9ZqvQgTLzvaac6skvAKJk13W/n9SyxATNhyhgAfuBa5
rflNbMgXaJduYrZt6hhe1tb0tTTDGeqcK04ougekVdNKnQouCQ15HIc39kz5KXPkVZ+vN8r8ZVou
N5ZM20kThmkIe7HSoVwjhdYaNDaQ7D1c+LTrloMrtK0VrIczm4FTixvNDItaLwcqQxGLDVaQeHJV
BKP8gEI5W0Mih429LxzzdmTfkx9CV0CACzCyscx3bnVlbKetvNE3gPHc/8F+lkQk2aRQQGtLkRc7
ocpPDbuzS/WhUskjlMjBVM59Rk5stqhB0IfDx6+ohljcXERHfSMR/MjNRYHhTDvshtYK7OZ6PmzR
2/7++2n+R53Vf2udehetdV28ZvdN9fraXH4v/h8wWak6+4N/b7G6/x6iB3kMs5dX/veVYIZXAm6r
1+z7T2xX9bvW6/xf+tN6NZV/KQpdezqoliz+itP6y24l8afZMSWTwqVyNhc4p/5uvdJ51QTmJ1lR
LUgspsE79afzqpDchXGL+oNmG5ah8Dr9bTy7+eut+yv47HTW1uLlRAFMR1ih/ydUw6B8tixnVf2Y
dJFEDkRGLJWlyE9Nnjv+RIdHAEuVfIy1j8WoH5rZHy3l2x5a1Zvb+OcnvWu/vt8J/fkJ8xXRoGYD
aC620mlj+RG0icgRtLNi9wExWOC86NfS5eh8IbhqazskGn89M+r7F+fPqLjdFJ11STHMxbsZIRw3
2nwgX8GZe63YhA/pNlyTHbUxf5xvop28SEohAiefwXRYvKdDY7cN4QARmVqkdfnRNbo0+L2sPHw4
CBQ4s+jO/7l/1tw/V/dmuMUWr/XImUdqxve2uCrxfMEcJBvJ/1+Oslhrp940Mn8exdIVCATK2m4o
cUTnltH3+9WPFzPv498c8GI1Rn7j86hynEFyhxlIwZkNgS4GIf75tDg9FC1xamW2aVrzrHkzlBnV
iASTCYt1SDJtHRyJpQd+qMIQ/vn5SPP8+vCEGICVQSh04Rf3Ti8RMafzhNC3/q7edrv5NFdto+3n
wyzEDX9u3ptxFjcvGqR4kmVuXiqTfA44C7P/JtallQVKo9fyh4bcXC+Ud/4EqoyMy1zcovh1J1Nb
n/kpLFofL9lCNkIP1JAVffEOeGnXW4WPhMK7ROXk1JfNzrqcqwLZbbI9txFYVD3/XLilU2OhIyBY
WN4/yioSaRRXCkfX/KbYQ7Xcom+6qKkraevB7ff4I85MnsW5+eOQiwOlAdiuHUuGnKss4NlTzpPN
Sru1L8s9MvnYCZ3jf1ht/Tjo4q7KcBtCzjLzRNI2aLtJ2VknR2urubTR4IaceYon5+2b27pYWdDV
CzvuGC7a+zttJ/bxXtqqO2N/ZrLMq/6H9+PNOIv3I05U9MsQQR35YM1xDoGDEWutrZUv8fW5l+Tc
NS3ekaBsLEPMU0U++DsFEn3PhpD4vTPXdHoYKv1CllVTiPnvbxaXDrhkh/P6r1c+PcRbPA8oe84N
87tU8uHWCdhaiLfYOix7YemQq3mA7NgJOu2bpL9aDUB5v3WtQr5LVPOAlP84FNK+n8nHydeuiY5e
7n2z6oJEaA9LDDEww+g25LTYdMDLwQKl8wLD0VFBNvVkUPmBdaNCRBusmhgUCaucv0mJIrRDrNWy
iUv5obDlM1+bRe30z0wXusHex5DZJyymRFoHOamIBplVj5AQHsgNGe4x2m4KAqrQwq5wf6sX4B4u
4x+fT8bfi/HyjnIfLVtjsz1vVd4/OUUaDQAn3NFRvW1tZZXTMI5G+FrjAPseMmQQ/CiSyGm71wg5
hBkbaw8rUuDh3E7k4YdEeIuBR6huq62ZXwhO/wmZKMqIhh4ztqS/hD5pyTBaCqj5+fDDa8VFmBYX
apTfwM5i0S7gOCHC8Ju1Cl9HBbjWCQy+6qOkiQc6n05Exg3e4n1QyZfC81zVNHY+/OoS7WegoQsQ
8L7N7taygkvawQRdEeIManoynsjW3KQ+3b2R9yxPMZ9Ie98QF1Y7YsLQeZwXA7fYxwktbPhrkOBK
akOVkO4xnj4EA9STwETNytkSYYPdy2cWHeV9m+WvR//mAfz++5tXp8lCigQGn44J1pgt38j+oUN1
ahU1JvSv1kDMZ5Q41PnODTx/JT48eZ65aqN/ZIu63JzW4IWwcs/bxAHyOnyQfqXeVL+bZ82r74zp
mVk+rzWLAVkhLIaUdVUYy48kBMaO0iADevhQI94xIAeThzDRftCQKhDNdmZA9cQlouSUbZO1x6SH
NP/9zb1VbM/MrJ4R1a103ZrUFlbmSHLgukxW1nO8Ky+9izlZbNWBrl61eJ7lXf6TQrDrueaZT+j8
hfxw9W9+y+ILmolgqqNa40XTWvDI0MvjMx3X0yPoNMxsG0jC8oHKkK7VMDHZ4amP4KBXUemduaGn
zlTc0H+GUN/f0MRXlEyZh9C33pb4Vze99DZ0mQ6wmi7P9j9PP75/Rls8PgiDEqx2RpO3nSOz5yhf
/S+EMa68VX0tfT37YT6xRX53dYtHJEYQjEHFeIJdHEuI7AzHeD0dsHV+UzcIABxIxU/0Os+swSdn
xj+XudjmUBnWo7Jn2LlUTQ8NjDCdDyzDHdq8NDnTV1VPThMgjBToOa/xOi6eoQKTAbRv5NTupfEC
92xfHmuyo/qr/DbdZrsYkeyXwg23IHodUpoO2aV69/kVa/P37MPLMK8EFIINGerK+98QmHbdEJPN
JXO8koJjVX4dQdrbafyQw/XGGHrNgQXaCaJDYm9mlPOvRBl3CeITM7jHHoMbut13tXzX4M4uA8wA
hkkls4UIAA+Yk2gEolfytK1NeuVIcmaJ0y4oM/bM3V2DkB/TGGHXMUX4bt/4nvP5Fc7P7OMFinm9
Y4uOC+z9BeKNgI9EFK1T67cdhty2P/bldGaQ06+j9c8oi9exU8j1bDQRUQOs9sbRd0kWWY2b4mpe
ws6pnH83cD+7psVDC7uqkMeMazLLx65/NNJ03bcqklR8yi2hFdi6pXzHPYY2jWk4BwqP606OIfhj
KxQEjhrNd8uHTEjEud8SrWp+m6I9vDYwLOAaSKZU9WcZ1vfnz+K3VOCzH754r7vGB3ke8sMrCiKp
v5o3qPZlvYcbf/4UsdBN/P6gW+abh7J4nVXVyyfJ4KGQGya1xOplP4f7eNddkBC0MdGn0PiA/AW9
xBEb2KD/jZPxydkn8B4oJuwzeam9UUH6KLnHBXvfeohjq7n/hl/OaS+mg3dNeKzDQ1h/fpdPjInD
gYItuy8K4stlxQdHYSdtHTsTNh6TDBhSegGijGeGOTHnwdKo1AdtWabIpS7eLCBkZq4PJK7Okm04
SL5rr82Vdphbd6vzkp+Pl6WpCl8FLgxi2oeyic4ypSg+++M2ua9smG/JE7/uzAz9uDN6P8higiIR
TmwJqq3TB+1dQ6TskEAzi7+p7PpizEmCFeQ/fVqMaNO7sDUqtGK5V4DoWuCyZ8SgJh9GIztJkICq
d+dWqBNFGnaYujCpEGuKgFDwfiGUfU0dgHFQhdWtLSDMQ9Y190Ua76xU2494g6OuXIPfXHVgjGUO
Wf5Af7ZJLslGBTa7GjlseairSQe41JrpFiP0SkswuxrN3jJu0yGhpgvzUzIdfYDPB5ymnJpdXj1N
5S8zepjyh1G6ymF6RCUcGWA6vkWAB74tyNJr1fupp48tbG3isrHt9Ze1Ljt6gTswv8e1j5yaOGmh
rhriGKuBbCgTPq4itmMm1p322svduveKrd8XqzixXSn5VRA1bGfGUbfjI73GYw19MFSOpSdcz29g
TAzg54x1kCoOLRSMySCCVXMr29904suQdTq9uCvBBY7G92n4ktXWyvK87VDTecynB1vVDxC6SRT5
UenKIfJBfSbZpR17iO2bzVjAKAln87EBw1beeva0a5jdq0IqfrQY75KQVcm70ax8G0BFSiQyxUlD
G+vUmSbzUXTgB+BQGpPkfj7jTlStmAkG9Xhsk3M1fDETwIQMXiexAS6efwt1GH8lnG49rSu+V0Si
bD8f8NRLpTISp1qImNZy808RssFGz5l6PlgZ5egmCg5iYxOS4FrozINhPFMF+X1Mf/+hYeXDa4Z7
jMaH8lt6+ua80Uy+5PW4M50wt7epblwjQCZZ/i4Cixl6uOLhMnpNQNIbCY2Fcair6zYrtiMAAjN7
afLMScgI/fw2fCzNzL+JYiE6OpOD5uKAn5deatswapy+vShAOkXTU9xc1cDThI9bw/w1lF8+H/FE
TeHtkIa8kC156pClVG8iR9OIB7IrRyuNvSorO5WPbz29TPk14F/XJ5g3J2zNJm0mAv3a3ObReKwM
HYE42cpGelC0zilIGiv9JxHz2SzHNdJMx4ZdZmFJLiA9Sv5PcoShj6ECb62nIrlTO9Ope/1AXM0x
AdBE2C7u4V1oX4OPh/syUQKqnNL/ro/BfS2MbWjVbm2RH2XJTjxVLlyJY16pG+pMByJ/N6C+QUM0
T/ps5qWtDVjlNpCTBwnantfeUxADT2uth2zcFkSxc3JfZYYgGjXdBrKMbdRzU9KApzmLhahvwlmo
m29zI3G1ejyz4M5fio8z8O+nTSn6/XJrpTTjK8LSnb4cVwG328/OnB9Oj8DG1vxd4P+wt8j8UC0z
5lNAolrUXQTRuW/TDIA8cRH/DLEoxLaTbCojATtUJsQ22Gqr+fQH3Dg+SC7rLcqNdXSEHfVNOqvw
/XgEZOqi7dV11Zj7JIu3ZSBgvO7nw1FuyWs9vG9C3ljjVVe+f/6OnBnHWrwiWaylojc5ABXjlTEi
6wdp27blhubJ7vORlN9njeWcmFuBumbYtFWX19SkEUsReeUOgRLO4Muk6mKF9+DLD+CXa0I2pOZC
91VXlGSl1K852OyA/LQICk/vPfvGs0a5QtV79vLiWOvPqQSUfxrxBqHlorI36VSX82Zdxum2rTwS
Ho+K+RJHhZMipiIKAz++sZmpfSnRvYSAU949+OEtUJ4VDF/XJy0zg56VzUc5I7/IMb200FEMX3ba
9seEO0s3jfUggwDwiSoYAFFrP3UpdmOjvmqjfqNMfL5QOQFG3JSD5+Kbg0d5H1pPmvXSSs+DdZcU
950yEi4Gfx4zlC+Ula1ULuBbxyZNWCnKK2AJK0CCa20gefGrVANTokcGI241NBZIENuVZaLazNqd
dGOtG7DHko5gXWAcSacCgELGk/P/6vavjtRerZhe4Igc+VFbA21SECkkCxD1qWa7aWwe4fyjj8p3
Mmll+vSVGp0LjvIKJuAa7AEAgIAs+ouwCB1fBg4A24nmK8gEErYDsnjJ1jAja0Ni0toagptC1fa1
UC4rcsNWUU5eqYTKLgi/gLi9SRrvuiiPiLHqvHd8464hutrH29BaGaBbc99G0mqEolXZQOuhcvsw
sXXFP1SpWI8JzO4mOvh9RAt0o+n1duAuZQP7jMFrD4H1M6mf4tEj0n2cHCOdnj+fwqeWnDcTePmy
SGmvdKoCpKw2nsfsu7DPvSKnFpy3AyxWzbb1oXiEDEBIsoGyflzDtoluSAJcp1tkXDreKALZ7nuH
MqUjOed0vqcOGW/HX5zjJ502lzcwvg0cUgBjJIejPVMdPLk5eTvI4vgu5D60STogH9inG4I2PBsM
Jxi7tQzo6reCqtkrzR0BYiQ5xNu0+jJY3lrnW21nmwFNnCWdu+/zdX1YmYSNFATyiP7XyvVmv9R3
2JrKmp+UGK9SfQ1EO41IHUp9J4wvaAw4UfHL0w85CySSsTOT6tzgi5veliTXGDYawGBQd82ENk6U
VwncLL8cbwvYpYKO0SDzjkDRD6vKkRt4a1Lgtua46UGmVWF309k6uHSgiCGsUj63Giy5rG13VYm/
sQz2WQZbv4zIMA4PVW86oaWw/NibFKBgo1vrFNbJMPwodrqkY7JlXwPtK9GbrULwQBRekid55gB9
6mWiz0T/EeCxjrPi/Q6hV8owBh2EPSZ3U1b4KWj/dyMsX9c8wnlgKoygacGqIB2oSH58/uxOvS+G
jtOBXiNE52UbMFHUPgs8Nggm2b+xhG0UhhxEvzMXcqJ/oKlvxjEWX2nNCEReC8YRl1O+0tf695aA
LZ0MsHV66HYF5yyn3DdXNMTAvasXxWXzpb347+jtTu0XcFEp/BpbmKY635E3b0pLGAihGXQyNCV1
uvB7Vue7kGzw0TyzvTt9zW9GWm6+InMcgoJj03gY136+5dsIJE3fsjjsqh9YozkBa2uxI7jsxbxo
XG/Fp+AbvKshWn3+lE+uWLQyLMtWubgPXWXVrOsCYkaM6MAb12LrH42LGvNRtaP5e+ldT4/GWt0R
GvvzzMAnvgeIVzg72gqtUZQs7+92bSRIbmETOeYXEmr1X1ABD9IdO8KxX3Xr7tfgEra2Gnct0u90
dU73oBsn5rcGylzM9BFdk/X5HX7ztPEL2LqJ9NexWxUcZrxrKJC03rNp3wiz2s4WcVMhlPq6ET+U
vlqZBRHpuuQqFvzmItzOWyNPt9cDFCf03YcQ+iM5KG6R4JErQOi1wBzs+sBeEf3Uo6IMri91q6mt
DklNlBKIo7arj56XAHkdSUCdwBliWtbGda36B0n2tl7huyZb/6j+qhnZQ9MPQIW1VdRs9dGD01w+
qWp+M3T5oSvMA9WL1dAde4D/kGjX+jgRgKVtZQ5iGKL2QfTNCl/0lg2e15B83eQri6RJ+lkrZSgd
SNtXVB0B3JXXg3ewUg/waQ1DNrosE+nLkPtXuH0dW2rXtu79gnxwiGJ1A6J5G/nVrVeNK60qzZ2i
xEchqj3UcKQyYw3u1fpulNlNJpc/GzomNBEaMiTV16m3f4FC3HsRl5yU7dGrgfCpiDV8q0Bgrv0K
xuTVLjO3CCxHhOFR4d6p4kbPQSUS2NpypvWiX4RdYM7W6eQoJKsigR7mrDNzBZaVg/gxG35O/g+j
R/U8YYAWbKl51wbQikEjnEI6Nsawsprc9SHZAjh12eCvFOKJRQV+S7vxles+gHFbV3sBga1N20sZ
qbNfTHsLr7Bi4cdXo6MvHv143GhQunrvEeDlOtFDYoG+jKRzeMFLSNxo7xvrVtFuYuwMOdSJTANx
G9/YBfIH5dVs+33fChDAPfDPiMhsG2ojWcjsUYVk3pDiwFJ0ofe6W3lshzsy6LAS3BVZu5ly+zZP
xc+UvWMVcw5XLuB8AGxnNxUTPl9wpBteK/NZlfG+pv6maX7pkO6CPvmGOQ/2nhZdpUw/RBy9DRo/
uvTUmgkkxJ0fyduQnKSZIHuhgjI1S39tDhd6Xqz7sHRiWfqhNsmhM7xNNN80QtB2ZjpdpS2cO8XE
c5Gs1EF30ynyQXOD+pOfK6CBrflrSimtNQeAxKumvRuVo6djEOjuZeZyM/ZOxpkmFJVT83m3qPcU
qkn8A9jEyXK64EEr77S026Ec53DwdaQuGcH9FMFFLIptUaIwohYZV88WVbhuiPZw+NbljGXOXOCa
TtZ/n6A3xsNxAIeN8n1Vk9Ztp81WJW4jI/FOruChA6xLCrFRVdRKZJpLGAXM6WfEZ8q3HuEUWOkx
GkG59QxStHvP6w/jGLmDbUCLhdH2qLePxOUCSAs3aSqgrspgiNWVBgYhmDF8FumZ5s6v7knvOgZT
6XpVTUJRucqVL1O4G3pUNPDuuuhFmYZ1SJCvFv6ac31y1ggLplYnOR4RupEl0I1hVTXvtCC/lZKc
0JtfE0UR+GirgHpcUVvEadl3DVxIH1WJGIXbNd8btXR966CUr0kEd5SEWbNlldNuW+s7eL50emG7
5B4bOODQV0tH71WgkYArYtK+QYJM2956qCoypgF0sttTrEfZKjY2nRd9HCiQek5GdWHiKKtMa4Bm
ZMNz2EtfYOVfBh2RqfDwpPROzUvOX+D6jCdiUoq+W8nKnZx/LdQLwqSPGgSLNBR7tXmmX7BuarDW
42M83k/Bi9RemN09Tj037gljSPzNxIc16h46ZiAhVqr11cojnv6zMVJqgl83eSS/G7tBp7JlXJN5
xhmbDSpb88br7wgqcOtkXGcEEVSaA3kbH8ZXKUiPJa4P0vD2iNezFNGSuAk0scYJBomDiT69eFL+
WMlgFtDoWLnqqk14nHzy4a3guobNaDHnSCmqieX2VKaAkRzoiXwJwntg2mw+AC4I3tSw3QYFqNa4
Wgn9Z9X8gnh50cHTnKz4zCbsRPdO0yhgyqZgz0rbZ7H1qew4nBDJJvSrO3QqqRsf/O24Udz8uj13
IDn14X071mLz09Aar9qUsTjx4mvYJRvhBE9GuW2/Nq65qba1IDB4fa5UfWJ3x1eenhaNEroy1mJP
HkcqZK6wZ3JCHpC7HP6Ozu75IVDiM1d46gLfjCQWO9pyKnFZzSOZ8WHiE2tpD1rx5cz2aT4uL451
NO+puUNdo+C8dG74RBuClSWpSUdbs9Z29tXLtM4f2huWgv/J7FBpLbEvtoSqLmXNvtl1rchCvGVU
Cbt9iSPfdmd6QnV57il9FC0wD98MtdiVRcFQRB3EYIca12rIMzSBd4WkO0nM90o6sw8/1S6hPC4z
G4WOyHzZ5wxNXFKGhrWOalOyMTb1ttm1L51LdxXczs5zk79u5f/3v/wfnfft39tf8Ekl4VuTy/yP
/+1xMf+lY1/RTRsbyexk4aTwx+OC5+lf82GMrhyBPhSL+bf+Cy9o/Yu/IMOytHlezk3Pv+mChvmv
34VlQTMMAQwemf/E5PL+oAIonq4O1igQd0gO4N0t1kYr8lWj7AFKh2NgPsHTLPiEx3IGVNcec8hN
gfGYB+kQuE1WEV795j7d/PVGv/W3vF9MENQxMBdDsws8Fwv0ooJCEKQRJUPV7z1bq/dEr6uocnz9
Xglq60wzbyGTnMfSMASJuUhEz/rDldZGS8TO1LR7AuIC48oLvOBm4vRWOrVnmil1aJq9uS6r7QGu
lTHuZL/UEZ3Sgas2n182D/bN8mZaOqIlwCYcTLnraAvnv785nSUCWlErRjCKavArn4gjC209n8Pi
BKearjuzZL9fdkwq9gYrG8ARJhQ3QV/c5bSnZgzqKNjHhkZwUl779atMmiJgaDluMYD2Umc9E3OR
qz8+v9ATIwtllj7Y9Gz5FYuyaOdLShFFVbL3SHzb2GHtfx9aEWzIUbMdMEIEhLRjc6YutxB4/L5e
CBKc+XnpuNVicfiubLIM+q7z9o0Bjttt2oiSmOQHDWrfySi9GdPvqY9x2/iPYT2qpIu2KfJeQeTP
9RR5Xc0+ENB55H5+N94Xzv48B+yOGp0UahHy4nflVkICPYTyfZQl3qE3JWNb+gLH6ufDLF6qvx43
iTTz26VamOTez64B424jcrzfhZqT0JWakc59nsS0TQAOn1PtnHrEb2/2/Pc3czlsLM/sKj88JDYx
vbKqcawOybLIjMm79qqM8ISmtJ3/+BLFjLIyKW/MG57FC4SjOFSKqvWQGoK6c0KAr/k2BwdIuHrs
lWdGU5bv67zeAohVeInQZcG2en+NRVZw0ztz2MuaJ4EWzhtN0Mmpe7GrfEFFS7PbvHdr31bG46DZ
Bc+0KZMOwM7YaOZjaeVB7qrtGGa3grz33M2SpICA7+eW72ieRUbg5zfo1FPRZQEvFuW3gVdy8YsV
TApQz30AeFaRrluyCkg3LmXzugYSEOyJskE+EhehVpy5WSfuFV80U0WyaDIvlhrtXtEwU1V+fDD9
Xr6EI11vp2QSu9JHizOnJZ/bv52Y7ningZXylZ0NVPPf30xALy88XRJdeGjniFuNvlKfyKOjKMQt
WtqIMAdj+lqvDFDwkMnXCYowB0Qj5085v1HCEVAX4LSVaUznvjknXngQwAjaUEnpFnl073/a7C/1
ChsRANCnCiSkphJwJTfpOffYiVtA7CCqGN3QcdAs52c/oM4ggyai+5LZK2PQkn2RTDHpT2Hofj6x
Tl6SmDWpfEZnMc77S6oDj8DiLBr2GuKPfGVbORlEWi1PyubzgU5c02wG/a+BFquY3vh1UHHIP7Tg
ueSVEHL9RaHXSlkIF3t2Zs1cKAb++magZZ4/VsgCGfn9dcWDVth0jKW9LkvTwQyr3rVl5BkEydKz
yQ3CYYoM92+pPNe9huzJr32AE90D77e1ySQ0Wn06jFvTC73jiEt6DYYRES0hwGcm/LzY/HM2+vNL
bTT6fEhAoy1VSXzeFWuqVDgcOYmBSpATHu8F486cSI1NQ/LUKguJisiHmI+edM5ucuq50GwTSBvY
0X5YelMti+2xS9U96bHkfVjBuNUMQpC8MFf3n0+B+Z4vr3T2INvIjlRWsfmnvHmzQ7uKp6bRiFzz
PWNjdL5GciWlkkPmDYa3D1JtuqDAH1y1ypiemecnLhO2L7JGdsUy83zx6mqWX+lygUQwzwCYRUzE
Lz2i770eGeOZoX4fxN5fJ3sBtt82QIS5QbOYexKRYBbhEnPGe9hSNO0q74vpWV3ppKWQokttqJsL
nLe06hMp+W5RjyOTqrer1wFFQ7AOhxKUCmjUiZKj5j3oSYJIII3H+r4VMZzJFozo2vQDwuj7qYji
dQfXQz3zCrHCf3heNsJacA5w9HDoGIuPTufBlSJWPDzM32ynVxufEuegkmur5evUa3OnMkhCUrwY
paQkAysJ0DJqaSBTNWu1CzMavnlokbcFiolNpFUBSUIR0kkiPw9TmeZrmX9/zpTrDwHF3aNpVLQp
hlxay2VnXoWR4m3VSgg6HTaV2lwMhKRk8Wshja0LFdo7iNL3dm3p9dj1JCozWeldJq3duREmMwRJ
Sr3pIK5vR13qb7KCjCFjVJtDmXhzSGUePJBqGiMK6+RdNRhkiCLjfNVaivJBikqLHvW4KTU9dgeO
+fiSLHtHbOFzTQz9ytNkHMaGOmwnjzzBsAjEbawq5KoKbbgqUt+iR23XR0UvB4TvRnQE/ZNn7gQF
caM3CmHbQaZRebW/y0lR34S5gTPfE8mxJpOKDmY/p6I1GBWIklwXpIhckZLd4o4oS8eoVf1VDQx5
E+okVxYj1GIMBs0mSkaZZDoluxtsElnSGAXtaOjVkT1NSzSBou/rZkZ6hpq8GZSx36lBTfWCEKcN
RewfpIhWriHID5Ek6k6ylaQ3rZ1ZhDM01N1nshEV9cQuO1BRKYmBVu0Ttz7RpuiysLwc+Aof84Cb
VwWxvbfaQbsai9a4lOU8JPluCNqXsU/Kq6rXKxqXHqmjikwailTT4NZ8fSScrVWs+7LpKQ77soxC
p3uUBi7QCIfiOseqvvLHZnQNk/xt8hHHXdHPVWc5gzpdA82hKUK1Mo6t6zhqlL1MsX+bV73hTj2W
NrDCc1iRX13qET2NnI+Ho452d20XNGGKyHyorD518lSKd7VUwIk36vbeHLXgV9NX5jcPVTTNl1zT
nuJWUe+7Mbzp0fTdJbCYj3ISh5uQlJ3BGGOsg80PUdveoY0hGAWxarhdZCvbwhDMfFMx0BcFZNGX
I2X2LFBROoe1vB/9npItybBrP6OyLptkl3ZDi3y+N+udScQNQfVaVOCqzPV9FaCg8hEduT4Aoa0+
1ETvmeTz4U4fLuO+L1w1lodnkoiRGI9CcfGd4q+pKujiVUQ6TmxDE08LO8DXKKuPAQHj0KgHsszH
tDl4UeNfxHwQiOdtjC9WiQqk8WXhZuS8fLfbWEd8WYy7ybCli3DSzPWgFPUVcSgywWmttc3D3LqU
mdQ3dLGm6zax0gvmuHw9jYN56yVDeaVwqnA8lLgPATG+ThFMOWGCQXlsC6Vnt6eSNlhPBErmjbXp
6uhrjOafxpiiuZMt8tdMsq9ztn2EUVrWsZH6lzaG8DRpZX1MSv5RoZVU7SuRuSOyzbUJjIqNDugm
RzLrxI2U3rrMBil8yivLvMT6WRDooSkbn8/KrY8m/SqW6DFNKavgME5Poeil75aWqbtBy1mXgjS9
D8LQYl7PMZyGVhzz3tN3kSph+hcBwA8ODNdRmynP5qgWz6UlCloxtroqK0Ig1ED6mhX6zzpqvpZV
Lq6kRK/XDXeSe5gqG2luBo5SrTgmNPiLOtNtV8AaOnfa/LjftxXD4EwLZGdOTJj//uYjXXexERuS
Me0bjhxUa5G6GoGmHhLPJuZKrc7sfjjivS8Ozxsgsjqo5Bjkc8wVMPX9iFWjSzUebpMRq3zVjX3n
Nl5rr6upsjcEsyfHySYS3hzghSmVpB/5mJOTmmcHYbbrRveUnUh97TErOusL7oaYnCJ1WHt65r90
kzr+ljfVo9hggGjdfFCZrjP5StB7Ngx2Gh2KhgLc2xVNSTTFhXpDqHa8LhvJWnWNTuYoL0ZWgqdK
p3Q7hawhmsAGSBznqEYVZrLuR9xnxwHVFutHzEdGFtEalIy3HvXpoVLMIzTjtaT20BkTsn3T5jqX
fbRD+fgIKWUnacNOLQp6dFKd7gC100z1sptUIhlMDJDC61fbCq9FIUjhJLI3VZtt3oBoG32f0bwx
31B6fImxURjERwkSGQczBdVlhNGO86m+48eYv9KkVrt1EZs0LOsyV/BKS/q4Vk2/IfCWyCoY3txu
20qem1ZIt3LLKWdQY//n2Btx5BIDghu4ak3fIexM2pNay7MyMnLFqz7fKYFFdV/SAtwZsEXCuzFk
artSHZilK2m4qO1wSA5l68VHLyIjDe7BRExn4m3rEF0lOVTdllIbaCdLbbeRhkSyk+TseUCY+Bh6
g7amWwVSLilidm/eNxqmIZ1rIkQTs73T++bJSkJ7rfbhaz9pT2UR2CRXF3xLai14FHGOMiLIcnNX
aVbPaR2JbZ/M8oJp6F0tkQ+S0LfB/+XoPJbjxrUw/ESsYg7bJjsH5bhhSbaHYM4ggae/X9+lq2bs
lpoEzvkjFY+c20176um7Oy+9EJgioLObrLT/mjPdkYNpese8aapjrSvUJpbRPBQNAEDFpGMTKtAH
8KeuSYqfai7T5MlL2/RfdT83ryL02lNo5tV+8XuKjnWan309WCexLGe7M/4pFYq9NBUqB0kJVFH2
eN/XBjvL0uluxw2JxqCwA7lpfC0zHuh2vS5t/8/OHScpRIXRt8PFcTJwAeyF2/wnfLobV0OGtHg5
JDunpimgCoPwoaty+5WVaNxXCoJ1NMr8y1yI018X98/CIJZkS0YflhPZn1L0PFt2QOReXmQ7MhXl
VSoRPnb0ix2aBamuM9QQh52KYNEFKTlewA84TpS4Odk3XaOKmta5pN8wHayH3Grk1naJT/BLl1R4
P0/fZif4yIaoO6qZO9pbx/E5XaL+MunAPDoVNhu/88pnw2GWzkwxQLNj2XObnHRZm49H9Kv3Ubhl
8bN4wfhgRnLYeFVHsjX98V8ZrXd7uE2R7XzKAsckSJuFoXFGPHbgoS8pytLE1GwoFDDPCrHxufLl
GLu+gghtCsVr3NYskV7WOm+eLqKtEzRz7EL9nIqlbmLer+6RdkH700i1fah60f3rrIK+RjUPZuzb
omdSFmXSdXVF7RmvXE5DYq7fMtukfrPhAXzuHFpTgyqguX3w9UNgcIOqLlteUk1wwoxd5GmKMmTH
o+nEuZyMY6qnYtuBoR7qpjN+1zZ1f0xxz8pfhLs8ydVZdxKT2m+oo/qNNle9HWyn2LXGkj1mpZM9
Z7aB1z+VOq7bbPyTgmWePXi0y0gh38XOlpWjslCfhlUbsYctCmkIiZjuGAX73F2qh6Jb3ASnk8/5
6fzoeS4OHg0CbxFN67dyyeyb4/CAE3ThJ5OfFScQnuFvgRt5iqn5kE/SSYedrydxpTZgpBjTv7cT
FetpLHmohtladgw8ZNzNVf08j1j0LXmfSgfrrqaZ6LVGqtDwClJ5ktCt2SQqW9EUMIZV9FBM+t9Q
5IxgxMsdbARCh24ag4MMQ/Gf39o308wEuJ+3up+UeVc3R7ZDbLgDZquprMR/gaP/E9VaPlg8M9sc
P8vW8D2ig3p/ZsUIs+dVUwa6ZJFBwHE+0zBZ3pMrO8/rnkG7Ehool3/lGAAluhZlnks69vsmy4LL
EEarmQBiBJS9DitUPRLcouqe1OB5r1PeQV8i1k83jTkimDfp4DVslgtvZfCJ01K5BJFQ29dTk5iK
agtQqP6k0Uql6eAtDUWwklhQekV3HPbkaszr1J0qYQQnsy1RcBdjSErQ5EdPUFTToWjDYTO69PNt
htIeiCUQaKoOljT9A7SX2gVRm7/V0pwskqOsgC6HCZ9ZqqYpmVkqqK1V1jV3iN7IRsmAXRMaWG3q
tsBBEA6ZAsNsssTX6PuNYY3iZfGmU+ZGRhIwePNyeVxsTV8Hf70iHMlqsshpnKTkUhOrtC+Eouov
MAv7mw6R5RoQaplvGjePxAa7UxWXbkYXrjvNW8Noiq0hyGPOy0AgbbDSC73Xzm0MWGuSoctQz+jM
H7Y0yEckwZDqiQRnzksq5vzleVD9eslHZhEj4mZkBytsBGnhzOFaKvvTn43coISwwNDUaXqzl74L
TnYbNAe/QCxY5ik/0NCnY8ZLI7M/IhPla09fHUoTwmw2JuUZG3emy4UYjBpDUPbcu8iftCxSihRp
biVIqUrTf5l2+wt7P6rStXxeW4chIlsEdYjDV+rSxUAapvozRuO3NZdEMFJWKyiT9yO5abW8EnB8
dkf5ipnsKO5CPsNqg0ciUGPVT7xX1WFW5XSws+IJ+pzmlcYvNnIYPp2Z6xbMF4vg3akx9VhqPR57
olYRvS5ibxXuG0P2MZt4ahgA+HXQ+r2x/fst1HlU/WAAX92AmwOvVaQ52mY643eiLF8cqShkJVPX
dMRDM2UfNKLwSwZztwbc47Pammr5GVaKemj9OePfZ19c3oXkCy3C7t3Lg7dlMN6LZplQDto3z5uc
TbWGxHnUBlU/LpIeycTPvEW7rZHizppcmo6Q3onhJ6ycl8DJnO2M3bFzml0aOokhxMWRWlK2urLk
OF1s461I0hDdT08UDqICEaR/DNXgZQk4KKrBC95ry08ffBur5NgL8mdmn102EP1eDvjci8ZIpEnB
Y7SWF5Hhkk/XINzldhnsB+l9Fabcs17t6249KBzFiL+eqKXdicC7zGGKgKwoDuE0/tTa/Q4q6rpN
pH52WnU7u/Uu7DlnEYR4zVBitiKa4nz23wdhALlkP9UgMUb5Vn9LHfA2iz7Fsz9I2rW9/mWdUlR0
FT00urZfV+nvUahd72JQMXPXyv4YWDXf8bKX2B1yV5FFBzbK0VsNGydg8Q5af0d75yNJPE2SBeve
GVi26jzz+Dbqo91Un264POeSA6sQEbmvC59mfRhyHK5B/WMM9Z6a7yfZ1y+uXe6csn7hFPtbNS4B
uCAUPY9dr+t/gTdvoF//Oas7JVaXP3YlKbL2kKSzrjD+pVysSM3KbOvZnB+CmsecY8dsLRRJRbqv
5vqBH/6B9pSrEeZ/m8W/qRBnYbXu6rT761Tzi/AstjymgC6lBKh/bHIdbJDM/8hKHrslf5C1sZ0j
drduJPloDWNwTvHE7ftjrstzuKLdJ5/Zp4eVftkKT85Eq7A7u4XYVOgtR6Zf6PAAk39THeyq+Q1V
lzhUJnHdfXoV/7uus+FWr6u3X+61PbUEjlrFsV38k+Sx5O5wH6jlPJHenLB37tYI2AZ0Ll2jiwjy
rW9j7W9RcXpFGWxMPSpiFKpDpVGopAL18sTQEPnzi+WNFckZNWYnj4fAUwrnNSr9ndF0VHXnbnCg
AQoi3/8HPL31gyxu64J1ZLky/2O+C1HWNO1Xy2ZeeuIG0+7ES2g9LcGyj9LgF4sl+rogDZNeLr/j
hAjeJvcvlLEcwptfFd+aygE9uEeu/qcJZCQvysuMjj+2SCNBFTd0G1cXV0NF+7Jc8cn2ezWKP2tZ
/KIuewgnNqS1vuHco3YDzTYtpCaF8HMld1FB0ATHM7+fiH0hrEdKybuvyEyn/8qx8bB2dD0R2Arj
YBc9C2p4AyA67N8cdbbk0YqG4EZO2gmn/7dbjG9NW/wWMvguKN2yWlsnrvCYUqJrZwSJPeMkb8WR
kmq2II2+sQv3BK19152xDaidjO1+/Ucr+riPAhrZe4eM6Fz1O1Ss24byprHyX50WNqtxme5qRL3G
wtsMKGdjyJ9iOc9I7qOIIKocg3c4NEeN5nVj1xYi0dEm9bKc3ptedUzd9UfRKcGvkznP6Ht20kH+
OjW++TLF4TXUgRFH/Cgh4oni/rJ0d8DUzA4ZpaabqauxnVWkL0tgKFK3DA7wnl5jg2K2FpmoMwI/
YoWNMzE+ThV7iqhvq0uAGtW9rCh/rXB+WXCmbZxpiJcWbaIzqAclx3xHqd3Vm6qv0eEwZi7+11th
yk3TPbcOdkKJvHrj1kzSi1m/VWAoLmnRJFqH+6pqxq1whL1Ton/NV6TEPiEvM9dV0hKwQQ6D/O0R
pYBFGmfXWcGV1URB/SKT3hteG8AbLt3y0uTORJs8X0xUTIeM1PbKba8uba+TU6S4i93rxOe5s9zb
fHbrhKyYoyr6R9tDfJBLdTQMHqeqUAcagI/8VFfLollqXG38OVwTay+avaQYmDE8drPmb9BYR9YK
49qFOfh4wyLcB9m10O2vSukXN0O+XL9atmXJzij7ka8nJNJYdxF380rJEt8DxECLvt4MtrBaOAt7
h35c31izjU0sckwtDHpLJcybnCiuHieBwbpsroP5f0FICYTmPxZWflRTfyg1RV9j88EpvVlba0e1
IIVqcv0sKtNJsjAkGt2e/wssYzjWyrA22s5PjqlewcgxQ/kfxZBN12WcrNgL2KPMKoriqelO9n2y
rSJfvaS1c8lqZcd+2x+ki1C3GgJJqTva5dEAJ0G0zsbBqZ5Ycn7vx2gnSZNzW+/a5vLSz+3raBYM
0V1PdDZR4rERjPi+O0J9wpCLrAFO3vRQVrk2rgsAFQPn0XHzM32JV5NBdpNKuU0dg2SFu1lCdhyF
de8eRCDHDX//QYM5HUyLd2oxu2EzuMvbHI2sf4MbIOlLuT1cI/9iQPmoRk6EEtvkGqHtBt3194Z/
P57kdKkXdQgcyaml7K22+1s+EFhRRRgDTXoVCCTpxmo+6DLbD7VzQDj1HrZhXNfmtZSU2DPT24aX
IzbuITVc/jgG1a4KInTHOjtUFAPalpNUYn4N2+LNttWuZMfwGC43c9RiXOVd3liVRZGpwpRgBUuw
jWB0DngXTmXtnoVodmHJ75HZEcH66H/lxvw0jNa/Is3eZXsfC6x023U0KXqKMDbvWdjzlnvjQ5Gm
UYGrbhZX2zEzupcs63qVhnqTDIzNaDyjdJqPow2Or5U8SjPjwhvxrBL1N+o1sf2fXsP2TQQvFeuT
StW7dFrW8jLdz4qyZXdeebaWbVjnz1O55JdgFQR83RMASf+gWi7g4s3v3r+2wRrc5NPN0Fm3VRM3
u++WRBa09MxR3HdIF+O/sDGRXBcfTu9arI0Fzda6O/aL89fy6+XckEqJgUIlYZo/FrI5Z1gmoI2u
ijiNolgA6sybahv+akv8EIpBW6WZ/bMscjs6TeSYET4Gim5uUmUd1X2pKd335fTc1pO3UWb4K7mE
ZeX/qW1qNHX+HRhGtKPH7hO+k5Z4PX1nNd0Glc+FzJBD9n3tv3TSiCc9PGeMSqGr3EPtld+S1ruj
J3JgjXDEy9FSYBAivgJrya6BN1IZUuEndEDbMjl5B2/0HwprOjn+fCv98EWn2Xws7TzEd8jX6eqV
/UN/9N76l7GPCMOoDTZA4zxa+tlV9puey71c+qu1usXWWnFp12Pw1hRDE68d2nS/bG7y7ndwc+/d
cusXg8MZxEmHMaWZkBbORaZ+osdxPNX2aMftsu6tEZokEmk8wFFuhmDaO2OkLwT2fLeeew0Z0YW2
k9kZ8sQNvGNtpmRgD5m/bRonoXFza1li7y53NwIdiunnXAevfagZLxvyH7oH6S0fZeD9LZzqb+pP
JGy43blziGqZG72bOrGTcx/nJkNMOK5gDDVm2hIbQ4RzKfbM9cb2/iBd/9sh/nG1qkOLoiOpXPPc
Y8Ta6HXaQhs99jiKOEXmfdsjLvTHxIdXqc0WeZTe6cn/mOmUD4U6BmS86HbZ9+acjCMVh4sqbpzs
aVypib75rAG3ahw2nGx4HCq4KNNh4BIH2g6M/dI0t7BqE1ijJS4zfPZeTybmEhwNExrSwccO18Je
5e2zUhz9zLwXPfobfX885qJ4XZ18XwzjeSiCKY6C7CahRDalP11b194PNitINePlN+DEwuyFLnng
1oBemHkfZPqkqwK8Hdq6MKOjEZLW7HlkXQeMEzjrWGBCbzgM3bor6cqCc1tFrNboq+jDvdacAVZ9
SttsW+XNTrrePqWXcWMZ7rHCrtXlEQU39Ihyjcd9W55zd2ZcN4i9cDDrDMnaLrsclWqECGU0+NVV
XXEOGDGmunpMZwVwmz63vb9fkLXyPu5dl3L6er61ajoVtHxYfofrIOWRVvuKnUCMLvjHGheBdcst
Ei1X51KR4CHxhaQ5wYh4qQ61CopdmHV7J0p5icf6Oinw9dr4bazZv+9vsXDMRA3zhfd3L8A3o7RF
9IgWqVJw4iWBPOauZstIEbgIw/51dbrXfnM1m/nb4nxU7fTZ+lzqLX8oRvwnIG9N0e6adOTg9a71
sJ78VZ/nwd5GYXSb7HJrs6osbbNvKp8sFDNZKuPoTfJmT9NxtswrHoFDRoS9gxt9Ku1zo0i4QzFL
yEJzkXfPELKoQ6uCQz+Uxzqbk/vNbC7zgacv1ln10rZq241EszF9F0aTH1RqDw9lUyp6yIfnwK25
SdAxBC2sdQYlPK/GTvepe5wzHvLSfir78Vpn6mky08ewMn8Ww5h29UyRbdsjTvfWQyqY/AORGKbC
/Dxe6FR9Rie89535xqiw0F5c7dvCDbaCfMeL1w9nY4lseISRYNk8vUlNGlNp+49pxULam/phKJb5
pY3qExnb5T73QbbCapuH5b6b5D7t8zeX5yFEEAx5eBmxttH0k8h1OHvVsjOMYGvL9p7VYH5QdbIB
0EpM5W1ql+Gya3d9qdO4G70DYO820+2tnQT8SsTf4B3MluVY9l9mRl5GZ5mvKDswzoMzrXUc2gRJ
BDlQIQBNaquaA8B4XQtKHBUSokr45tZP2Z68wblatO+cTCMiyUG4CHyauzrZxqhVyRRuKIsIKhrD
F3cuuwRhC+OAiExgjPqjMbltq0FculIeRpPzDK7kWs/lzzCufwZDi+2Ygo6nnVmwFs+P3hw9E7V1
x+timZN4WnXWc+tFO2oB6qQp15PbqFsXdq8gutapl/k7cCW5G30N9GaRP6GZZRfml82sA7ZOw3iS
1frjZRU1R6xTKJ1vqxDfWRQCP2TNGY3erh3FQ6aj/ezYh2gq9gJgDF5rScA792vDT0QA1Fb1xok6
m8/qXrZrrvooSCKoagbKPHt0Mga10J9IFNftCVq63aS+dw3nfKfJCjFH67tw7kAAtMdhLXwGfkcB
5FLV9N1bcx2vJXP/MKT+KbXWoxGBwgTmA3T73Z3a7FxvJvreuYQjBxOgfzoXNWVA/dGXCqCxcm7F
gGqho8O3VrjMSmN4QHDxJR37Dx213pvb9B3DXoj6YlobfpU1g5PfPLdElKSmItqrUMfQq5kvwp1C
hbbU7S5bF+8sIvkpzCI8FEhvks7pgOp8ZlkXZPRJRorg6ftAiMoGtoexDYg+4VnbVlnxasrua9RT
B2xr4gsznY+0Q1zj4TPTOrtB/xxSFKnxpAxva+g8ZCpEbWR1h9J0nsKx0EzpxrtyUZz1E5qEdTwE
xtAkeF+3a2na8UC0ddIzGAOpEPDMPTDWSxM7HlNvPsK75tOsSdvjQ4Ur5WE9+Ltdrh/rnEIzzRgm
ZUoXsjdaIyExwT6omyYBHd05/sAyEqxXANo3Lvwp6cfuniDZ/KtcbIGaN8iHEENM5BzsPHrzO9jK
vku/MgexkQvIFdtR/SwjZCCjZ2xrMewbT+ybXH12sjo6eXYJ1+DiMsFslvY3V7DzhvG7aPPBHLOj
6ouPqGPjKuwIZDB1uGArfR7t5dcroug4i3KHhhwKyt21emxAn+yfHkPDNW1m60d1tBBZZLeASHjl
MMaz3T4Ea/FeVtVlztUlr5ytrSEZMhtrfKX7TVAEIJLKiOcg34lcnNpi+i8vy6sHxUR3GG+rWfyL
BmfvVXpruj2FfmudZAWlTK2ycTJWSektV/QEO2SvW0dXhyXIvrvsPtzQZ7TJUYQjJqqQ0kjy5rDJ
ev23Xxh7w1qe66F/IR/hXILHjXb1Rr3JtpmjbYQ9A5ijfMya7KXMMNi2NpHdTX4S3d0PPa+gTdmr
KlBsyPqt7fmHgOKzONTdWfm2CUtQxa1JJtYw0vHMlR2RcldAzdSjfGmsJdy6paGS0Zp+x5aBICyM
cROmvZ14U/MjZvMLuG84DwuHxBJgizV4jwIfG2yU/3PD9hhJ0pYyOvo4E50ebljMBGtgAqcVg7qK
vt9WzGmxwJRAPl/4HIqKoozsT2Vl22U212Nn5C+yp3dbEdRoDI9GF16FnfITkmIy6cRS+mEthnid
eeIcrI623RO1EtonGTWPs57+duxcHhlJ8WyWv56WXy4S4E3XcmnVS6g5TtPdlIWkiMoixrCxaxFn
8ze0iVxAl2pklBvP1j/BBAThf5IV5CVNWu7XUL8agfqNJjizFWW36dZ/fFdWG8q7xjh0gcKFnX1H
vZBJ2pR4K8VQxHmbwbMauIsjc/40vHk/RtWho45xGmX2LbsBnDw9Rob7GhnpnAhR9Ae4zks6IdCb
7PTZM5ek8sNjlkXVafTHLDEm87Mbl2St7z7aGhkAcsCTaEAdcFms+F373wWCYker2bUMlvdBE9TG
7H1s1PxSiP7BcdVW1u56WRtaRavAktsl8s99JRJpe39x3MDAmGeuq4QC28sqPlqnAIRzNdbJzrhQ
wPNFMui+r+0XjaBjnyrr3VPRo/b1bVTNCRSLa5ISdxPZd5Rlu9Wf9xqTgD8apEVmaid7z4cT6Z69
dHmwDaESUmaScUABkDnTo+LVji3PSBpV7UGgLsFQMEtE1jads3gUtiDZqicQPHLLQxe6n/YgnH0J
ggYg9MSLv+3Tu/u3vC2KfJSMRIZP/lOmnOihdIddaZtkQCieVLMiVDG1/JeqYwGoddptW+CT2bIY
HCJBdXZbHynV24mVGErpZgfbqN+5/fpNk5c7f9IPchr/uG36OJvGp4tyBAd3+aVFd8uK+XEu0we1
RGnsLVx8nPL/+qb+6mpvh97qUSNTOSgy90uY/oW9WDbtSDKTddCZt5t9Qiv9O1ygjSkO9M+QY1m2
7WuGPb5u7lFNq83krZ7JWCE+E3y8pZCtBi6D3IFg83rxSVTob7DCSqINDN41oFg/uz35eVFCWtrR
dqdvrycoirN2bea/pRanpjf/ren9TVUeqRls3G70kA3UPzrsQbkWRAzYHf/rkMZcfQfwJuo3dbhH
efgfK8vjgJu46IkUiMwf32YgB4kkUqE7irw74+Z7VKHDbOQsH2CWEpIY97uEDbZE89c3THYsGINp
zN04tWHWcufLcmcO1QGEKS1/lmh5bsKOlXOt4j6glb5cbvcaQQT/v3JaPvxpfGenPDf05435DLTm
0VjoH/16frWRhFM4cMJBTf/gWu4H1aEH8l/GlkfNqU9mmt2WhqUjrE6ez1aTpurNJw+YcoH78Oe8
rzlMSzBDUGAerZY9z1gZC1FdZy965Yjcws4ex1Jc59b8oRoCaqoM8JYJeRTW+IIw7tkJp2MmikPq
KEJw5CXTmIfn9jtzvBNpbZAD/q7o3Av5CUlEo0Ivrf0iWcoM6R2Dgmk3HV3wyHwr3BEao1V9PEX9
p9c2/5HeD389/Ag7uGirTWxjfUKldwhX6IKxvkydtSM86YDMFDWDgAFNL6FrvRWhd9YuAsYxx1Rj
Cl/Ha60ehrnZ1bl5iYhe0Dy7TTVdJWJPhA6ndXaeg2hNgt57yaYcCnmtqZUI9pRmnQfZUt9D14SQ
F/aTOCzK4yImngqYEvjbVZjrRsNUrXPNXlPuC6CA1TNiLdJbZwoCJvVLllLoPIPY1q0RxUFOpgYg
b7+SJ1Nbbw564ibrTq7Kd2Y/PEyzy4TK6TDgcDNcDvNCNUldpUltAEn0SF0Mw90FYnybAwUBwss2
TPQjquZcq+zR0EwvWEXrhGsYSKA81bLZ26K8sOeiBfUPhJacHYsAnZ4ei1byNDd/63RiTl3PtUZ7
6PmncuoBvBQtWiUA8x0OnFhwgddPjbe8oce4sNEd6YIkwIVRRsgp7nTz4EhCcYLi0iwkXkbltBkz
+a9xwXnb5sKXeIxq4+LNHoWn4MrByOmQFtbFAPjrC31sQ/24NqgLGr8+znU3x4ObvtQlKgxperu1
pMdxCdNXskgIRSjdJ8tsjsKYGAApWzTWdW+Xxn+oOL9BcVm1qd0UJcK4aoqmi7BzxOsWdLQJUQuC
yGWxo/TU2AHuwJAovZ56N3jWXrdRjt1capYHf733LDeHsXB4ygyv2LQub6khhuNKkAZVrM9VrW5y
vqvvAsgI62bI/Cko15YgkfHQuRa7i3g3hXMs+JypqFnvvXDj2u1taocDn4TvrpR/Wqsjfb/8WvV8
qMz8BjMRyyp90XaNCtPbK1uCooqHlTQLMyeBKDQuVHDu3dG91TVZvWb6aaM+qAwrrrT33vfqMtr1
blicXTYwbYt7No3FMLvawUuNKh4DypM0LD5Cd8lXcuak/jPOXTJ35cVHnXor1+XsdcRKIUp5qKsh
vuccwn1x0RWHoWIuDNk3vNG4eg08Nc/aq1OUt8xDX9h66ybtliCuGEjZroITxMcZw+V8gOWx4OQl
eGGu3mqfTciovGNZwAbLwPnTOqa1l/wbxEJUm6if3x2R79Mp2k5Op+MOOUNi5N2bdv2bs4zXULPk
Cksls9mZMYaTfRPZlyrMcTJJx7muJre2Tl9HCj63oTFcopGtxu6X7VBWDx6mnQ3Za1ifcvpw/fSR
zfSQG8PJyZv97EZ/RjvfRoPxcM/KvCcadoJqjjTa2Kq7NKLGPjE77yT8vGPkKTe9lGfsa69ZIG5p
Pp7XuvycwT0DAE3YuycMzSKuB6FikhZeiKs+IvDaVvUAw4rkqMjcf2vgn0x7fKqy6P6AHgKuSBBQ
H1cCTQI+GUd95T/3A6sUoxDCik04G2/U7R3HfHnkC8o2crH/uKPYk2FEcZwyWIPu21Tr1ju7Gxij
qm2Wo1Uz+oK0RXbBPbnBJDVp91+KpTweyUkRvkgI4rLvTzXs7rTlOtuP5DfhuEWXTASJGpf+JRf5
zi5Y1FdfHuk5+3VRpiQyqP7jsbFjlFmPnfIIPTGollg0WU4Vs4jn8jwhBLN3YOLLu+JgS6iDyzcL
jowwH40NophuI4ZlpP8XKahO9YMh+8e+AaCLnNMyOb8+pq5t4zOM+Va3axe0ba6lrQfbck+iRPnh
GX5+KgQ1pGa5IIcFMl/CAgq2RqM1QGPy2jdo8cWz2fafYelcSg1YuMIPlfMHnNb37Dq/NXqzG9NG
PLtlvcuhWC9QPfNWjuafviNTP5weCWR+1xOih9a3ON3kveKR8CuCMHNNttXatDcJdNd1o976uXWD
7RebNW+ea82uZg7WwcpzpEyK8G+jETsHN4/tD6R1V8WjU0EZzWN+sBdpJ12rj2U77JBVvbuEcW8L
vzoM0cDn87yHyM+umdFdgoXaXlBE6Jp7qGhwlyXktQ/eq0IkMZ5T7rylX7dCFR9muL6vRvOfPdg/
mFc4ObunweUctN0UnX/9rP35qZrWQ+d4HwOIMDKEbLtqpFSNse2bcucO1dMYgTTqOUqipfy2Fu/o
zONbq9KBh5fgJnTWt166MRrXXRqplzr6/zI3kTQqfEpy18+wYRlZ4YitPhd7U4mjYdHGlBF9tBrx
ujrnzua961J/p5VNVlL+hpEJNcJXdxfpFip7q4aZR330yG00bNZCand3PfrjGO8XV7ns3zgRsDZh
BhT3uPQodrsmT4zI7H6GMrcvi6nJMPJpTTD8iehnd/r0y/a9CMs0QQ9hkQDW5rtBdiRJpeLDIaZy
yrpqG6k5THQL4qclSRldSowtug4RAJz65PuodD7UQfrEztKjEDV/kEKe7JlzWuLtwGUqvlOVknPW
HEi0Olhj9Zd4sG6jwzK46goBdJ8SCcz4vBeWoGFaFvkG5f9pdLzfVarpGZnHwakHH5jYeRl4o8MF
y1DjFafIGMuzoRkMaZapTv/j7Mx620a2rv2LCJAsVrF4q8GWZHkeEvuGSLoTzvPMX/899Ln4YsWw
0C9wDrqBBE2JIqt27b3WswLQUDzm5o1uqmlvtsUzuqbrlmUfppF9243D86xbUEMYozjgMFET7iMQ
vG2UeR0jk4n5eZHdtdkM/Su8Lqa8WHeiwoMD1Ar5zjow+mAdKEF7v31KnYm/qp/mzpLAIIASdTET
JlUY7RayAT2oPPvmJ7BrK6t5EzLeqqK50rQz0fSs5BASsIU3t6TN1SD0oBesgB0w500zzRyK+x+k
Esy2lxxki1iwjLEyMdZDKzh5T1OLIUJpOiEq2pWG2W5tjTCkdOwfRlg+Krt+tPCHbgXnT5EyOrVb
8iPkEGmMKmi9uyi899DgV0P4PTE5hykqnDjNX1lZHvp8kteoANfeEIdbjoOPGJLoITvmsNaaaTGH
iXUxE3Y5MUiFeRuQEYPY78IT+USRlgCOAh6/MtFk3UTd/CAQnnYUdH7DjMgcmF8kanqerPSbC4q8
QFofluMBvTKsifoysDpzTR7SbdbJbRqrTTJm/QXs723mF5dRNmy60Hseh7w5uNbwkofpW5oNv2OY
cSsxeId5QP4TUwDgRXrh6HVl6GzvNfQRUXiCf/P2Xm6j/G3u47LfFmG3C2N5yB2bZJusv50aG42E
2orSyCh+zHaTFbBi3Kx0OAXFt+GUX5SWvpJmhrPe+gnQsAUt5XKH0tLeOHTNN7GOECGEZnlp20a8
noFPrBxhvRAHd7CC4SomrJ2hHSJcA89XFibzQ0MCA/QFsgqFvgqmMN/EZuYfs3xgoDw51UU7qRuH
ElPOI5KMNkgYi7M79SE1Y6TMY+V0qDngAkGT4mHpNzqLH+Pa+maX+TYf3EOu8X1DXyNzz0aaNj8a
BPeteHMYd1F7HOiyKDBo0OOXYtlD4s+DeW1WfJ+6cbo1koGUsAjzqIH/H1SMFsurvGZrjz5pRpqx
OqC/1SASjjQw90YTbp6KFb0cwFJle+umLLCJW2W7JCnY+IaWfv885Buhux+1EBd54mxw7KwXdns6
yt9xkl35bhqvp4bj3Vg0+yoYynWRNA+TSKluhLWrEvFLuX4EORFvezRAKh2EH63KIJFoq3xjw+ZQ
bNrO6m8iF1N/UeiVjhBfDzEdA5cWmE2lmTTDa1iV/9DbH/i9VbeKc+tR1aQbScVksVXyVz/lSKEs
3mRCkmjbtJDjSm1+D9vpKeekYtao7aR3qcmcIO3qaETq3zFO/vHbYuPGJOCJ+iLFyYKSpNmaftH/
6OP2qoHRj3w1zp58a75PGJqbhnWhOnmsc2U/JWZytFPzVud09GKadFf8OjZ46ng3R4jpxxRLAv5f
vIkqOE7SeGnz4B4P6LXL1kyT98jTFW2EWbQX2DZvxsH/OTrDo+EaV3HPG2NXXrpCzc6hp3jlfm2x
iWYbK9E1BnNrM+nkiJMpYoAsXiiLnq1G346RsedsHl7YEKtXSebtaS2EGxe9FR0x33yyJINUwfmN
zqbf8Ln5HTjX7sk5RKzfNo/C6RB3OdEun42D0Yz7GAIUjeTxgUCWHzns1Y4RNuKkHVbju3mIIEVH
nLtCN0nXrSKsvoSRH/r8tJbHzlaymZp9S+nSULba37Ogoj/UZ8nKKqyEkQLlFvyLnTUltz6jqX3b
VSmrDWZLP4yOZhPvErazaIlRMAqyukT5pqz01yBz65BMsV579lhdpIjcaWwNl9BhdoxL3rrM3Cde
+kAMePytiIjCUG5Eay54bXvuUaF3DJV6un/GdnS9dUR1wqv93Tac1y5EHBnCGVrBuXmVquWjpNUR
LRlFkeVf5B042ireTla4mxpn19nTUy+rbjUtDmG4rpe6zp5bp/3FEflba41XaSufhrTf5tUAItk1
rxAg7iH4XCxTl7iBZyeC6kniwEYOyBNTGhTAoSjMLZzBOxfE5NqgZNStIj1icVFQzB5FhEKz7byb
MmIyH/T/6J7M5pDZFUY2yLSRs8Wnx9ydA8Gma+sXlVrMKgvJ0tcxlMqWGIo0eAlE9ju2igesgfmq
T8oH+rKXUCD2XhXdjEDZjcFKLvoWMY6a829A+MDDloLD4jS84S+JiRnzNozcAjR+nB9y7FzJFPGX
avcyRpiTB9NV6KPwGzHhOO01f3bMtLVuxphxRbXuygifk3/fY8XSc3RV6ZD2YlTu3bLABOr5j07m
9+vKsl8jZagLhLb2hr1oLVNsJzrkoN/EsC8Vf+61P63YDVaF8AjBKHCARjdGxNrUKecfhTEGwWj5
w3XlxohFC6MVEYVj9Fd4t4a16cnvjTVC0wQzGWbMbEJOqZMXvHolbd3CAkJZIPd3O3bflMY5cu3J
jL6xKeFWzi8iV69jWz3IykXaXCCkiD3x6gThT9UQHRrnwoF72FhHK01CfJ4cyegaqe0g6nsM3slm
pOy9qFEEMAK09r3nP6VyOGq35RbjJ5Fxtm5D4l0bn58O2+5Yl5uwrsBahW9VCv8+hAi1GbLqukVV
szLL7nvazN42Zkhk899dNVnxrco0U0LlbBjkXXua7vhgxHtwuT9aUW085iyFP/2WfvfkjOqxSuXW
L9VMaZHeG4F1p7rumPpqF1sk7eDx5UmLVzLHZJfgGkBDWTmYTl2BxLi/bEW6KRxB/Ijvv5RjgEmY
BrxrV4dEJMekFbtRDhunRmsKCbOnUGqiAJVx/ttwWAaskDBtR92Fvey56xN7sdjUbnlggPAd4UK9
4jHg90VCYlghCpThoPLB3MGIeW0bKOUmDd0oTfYwGW5t17q0qp4UZ1bQQlYHTO8XlqJxKea7BhdC
KcTNCIc9F/MNx56L0pC/w7rveDmTC/ort3Vo8l9ymdtP9zECP8evf1TC2ZqDfVsG86ablbvh2biV
EXqiMb2eFcfntEQkngW3sa+Oc1uZRw6o4jLUkJVh1Y7t+OZl8qpOzPvO4g1IlHvlc+jK3PAbn+IF
U+lx1Jx/jVFTwwg4/Q7imaIY91bu35I8wAOZtsYVxnySSQr/yu6RO/gpKr9U0KhiH9vatNivEFdU
DNfRL02jeKmNsEOfjmmIkdNtzb64doviwdcVCLVGdIgBNfXOArsaBkqozB4jfh3790z8wcyvsnF7
uU2abBEOBNTiZAYEFYV2MLjUbcG+GLEFo2C9UKP1e+j7TdJCwR3j63HSL0IqFpAW28sYJfEFK3uG
cioEP0L7W1dqbzNEigLklM50I2ZFw5fgk7x4bsv5XgQWWpr0MDFgXvEObKfUni55zyY6Be/5WWNy
ENX0imx/MxpAy3z7wYhcmixtfS1xBz7YlExIh3Jzh1gW8nIzX/P0R7hRwvii7MOOtso7sLfkZya6
SnrjwdPlbYs4tk3Mo4rM34Zb/HLL8pcS7W8W5eDS9vq9zFrGfkvmlQRPQE1hM+oufyIPu5d005kw
HtNxxOH803D9TVMY29AwmEPwamThLsCdxBn5yjEyKrfQ2OvZgdjcbvDtHxNZ3qiQiXPswWTXu3GI
CK3oqPEQSzxxELtlFLcaGL8RgxodKR3u5kj89BjxrPJwQC1m5Bx6TEYRbcvIpOxNpoOorzvzcq4Z
3ajgyRDJj9Yz9Haui29pQh9LZK/Ig27moj7albktDJaZioei67yfdZnwwEYBnrQ8RzhYYbKoD6XR
7KkeaINlO3pt173PaLLowmA7a30D289YpNzXKH3XeR/99HvEjyT/Ys08IC6AzDA/Ck9sgQgcjTIk
QMp+9sv8iPIkpCJHK+vxbJcjrdHKYXpo0kqlzYXpBFx1AF8lLI5xGQY0MMvL0XQO+VA8FLz3WVnf
dtWA5zi5VyRm9u7IaKxexqgR5qX5Ih+dZzpe0wpsxoNMeTihctz0cO6GCA8f3D0/tX8keqRBlrwa
cXBt94bmrNG8OYyFpoyocYStftJcyLx91KPxPcKHBbScMXTqMrIK2uGtS9t/hmJ6cCLjOtTjpc5o
JibBpkjgESfYWldJa/wyG4RLPPDgdJtyPaOtJ8PgkKPwdVAZCT4x9mBv1U4Tc9eJoeYYfAedeCwL
epORbd4EVnTldf582bmszV2Ncs0dSjSRpkBQ3YjXPGZ1yDJYUrks6C3m8YI8YGTYxMP93MX9IR37
7KBj+7uXW89Vi6WhE/vWdK4ngaw6ydgpx8h5C3Ks4mOFoNSfmq125y1DxIeaY/ENZzm1JfTnR4hV
5Opr1o71N/DGs4hwFmQ6kCHunMLpatebBtWnwaFppXghHliLlcJ27KNVxEJzjfuIIrDF7nJgh6bT
VxYR+exWYhED1E0IuJzUjP8VoTSe41wu3Zve8oJzkJmFkXfCyuFjOkznbOBQfN6P5v8qwJKMBjU5
+FU4Loolkb/Utsl5yBxz4aPwbjKcQwOy0J+tZd5NQ+1c96HZPTqjAfyuKaPBZZQT0PmMl0N+L4Zq
j5IrowFRy+SlTT3zSRPo4jE/buif8V/5pzSAkl921ugPZ+A/n9x2m6QAOG3aVXQZT9g/fqiVTJyE
yG42ma3lT9GTHYByHo1OnSFqfUJq+PNS8oSb4GEMrlq0yPvG0km6CVUxTvh4QiwebVY1BYB/neZn
eA3WZ1cF1GdazKTA8KkTYFgtjX5gIUoPdRzP37sh1DvPy0JO0FFLQ0EacTKSA1Ww8ExhvHTFAKKg
SMqzndPj84unKMvhkcjZ/aEkh03Q8bWgyQu/8szD9Tc0z7OXlG+hNBYb2zv5qOwKI8btPt/Dl8FC
pDDOeLFgxBerrQ3o38Ao/fT1a/c34ooOr+k6UpoKTN/pz5/6dTOpPIkOfpfFl2XpMWcKE06cPWLZ
JGltDpqpeG5T41x0zmcPnmsutDiIhjACT2BNvlSyVxjODzrIhtdZo01wC7ZYx57t+6+/5EmE5zux
w4atJiwLToiCHvbxpS1am55HkMaHok6QzjqZqznimMZLwXhsbwUjh52cfg20HzFfxkaA5x/NSvmI
G8+74UjXDVubfvkd9YyqzrwWn9wIYYOzW9hbDLC8kxXFCpPC1V3l7XPKgC1eOEG7ps5/wnJ0D1/f
iJNk3/cbIZRDULdUjvL+pooFg8P8XY97u8qc38IwrEOdt9FDSfOSEBRTR29OmUXEwfjDwSoT66mp
A/JVU9nH7ipIp+AxMgtEZLEagz0s6TRC4l45V27jD+F2Tir3GQVJjxgijbr+HFh1+Z1OFl+hFRsE
FjRbkrj08Xeso3wCdhNneyNE/bfzdELXry2nCGGcNHHPsRtyMNejqG7B6WWI6ip8N4xSk+gc1f2v
N4csOtPiEIlkm/+93+o/uDNug9Gl8xKFiAFHVeYExpWIFL4fMwv92zqzsLEyqSSFqejsujmzVHyy
qgkliZ1yJUEq/OPjnUB0bFUZ2sh973doz8mXMnNmZX1SbcWEhGFNBsGY775+fD57UhWdNy0lEGOK
+o8XRRoboeGhVPds37jgu4U3hllS5pdpZjx8fa3PvqCGfedQECgBWPPjtXyz5JMUHNE4rA/FRZ2o
wrsLYQTIvaxBQS+Os+j719f86/vBunaIZLYZHDgL2ufjNdsYNbAt02KfVaPaRXnVHjzw1OwRRvf8
9aXEspZ/eJSXazFe4+y8xEDpk+XP0hHpImPj7KfeMvyLxHHb+bLEeoyEtoDFsjXnGSlmU+q+eSGk
458RxzvWSddI3ykZcUG158pg27m4NJl25jgIAV+l91PGMkhnrcZtgZpnekzZ/x4yk5L6pyu0Md1a
DE97whF7L1urqYyx7yXJYK8zZRfdwatS9xW7s3O0kOoFl1lRAuxzqgx+qTOWeNFsI/rO0Arm2Nc3
5a/fnFuhLJOTqGUtUPKThxoqCKI0tCf7ZpiLHW9ydLS9cqCwo9lhwmz+z/sCF/SEKdgUlrXXPOHq
DhBZ4rxu7P04Inm8TUPtTcd+RMO6EqWaXnsWYmNXN3NyEUO3qxmtpgEOmzK26ptadimUp5mx3qVh
Z156YdJbe/z6lvxVEnz8hO872x+rjMdTgK2kxInQGtNPRwf5NjCrFwMFwGZineSQPnlndonPXgMK
cAWp3GRlcU5evSp3Mt2VPrFgiGyZmOX1d7M0jEMpMJH8568nQdKbwnItVtPTiseM21Gmufb3qrHH
C6vyH0VSJy9j7WWbtm6x1w9wsb++5idfT9qWbWoS3onkOl244ScFeQhoHt1+Xx0GkgJpDJbebRoH
8swD/fceAVHz/1/qfRH449crQXhKikxJak3bmNuhlKDmrTwav0WLtRGZbDAiy8gapS6I2ZHncrj+
AmIK0OeWltT2hDBYp6VFmllmHyfOvJe6M3c9vepD0pgJDR3vBe2iwhSMnsBlBVjJjtHKf7/RQkgA
6Au9GgL7x+W0TnlmTQTLexmL4pZqH0eQNUJZCapzb/JnN1o4tqKO5Kl1xcmlCtv2XQoffx9LbmtG
tAH2vQ7rTNp3azEoOAV+Wu9n0yAp6P/wLSWMWM0+BSvhZA0Zk8LToVkzYgbCtoZBFOAdMIvHqXFp
Kn59rU82DQlneSk3+CcMuo93lJbbzPueYM9KlECAMHsMOtJinN0zp/G/GXfLk/PHlZYb/seTCynf
b9qodPZl67jYB42qO5p+ns3kJPn4GgPDioKbkZHsLxlppAqpWXfZTlpDe0wtz24ROuDVubCy2QN4
2kWquDLjgAg6KH2/LF/PxrEzXIujcB3K6Y6xonFHcT6c29Ltv/dZyXvO6cYEzQ35/uMX4RBVhiEN
jn3ReszlhlDk935V4xcwhmkGHEHzfLqrzTTMjkuj+yU1miE8mjLDh5902BbWk6DWWi+HKOaycGOy
S5jMln0VD818DIUq0HfhZL5uCwvzQFv6PH1ZaZbT964p+ys2LjJxapWXvwLhZqjr3zPVFRPpovOj
t7xgL13DyiLczE3s2FvHwhbhsWDgGwNxq3lkjUxmNB4L1VyDhyvtfVm25W83TuR39qLMxLziz099
o2OxNmnlkAwlgWJu6HLVMJ8ah55d4Abm9Fyq3nqDBhMjFIlDpYkNtjiME0Ru9mcW979zEHiI4P87
rgewTVBUfbz3Q1sFSDQLf+8YGNIqGloQOVE5L301c82rBDR2qO807CLk5uT2MqAJ762ggQoble6Z
3f6zxZC2jVzWfOV4aqk+/nikjZjINZl68KqMeVzhFzDj9LKZYMai3GFOPcfYgqIuWGHlrs6cXD6p
bEhiVI7UMCMd2hAfr604BtQGaP+9wjB/DNs830Vje+8t7EWvGeL91+vEJ5dT1nK0JqSArM3TNCbX
oV802u9xCGn/2wXE/4og0n/UaYcTe0rDevv1BT/ZU0Fk23wx7QhNS+Hj9wPV58ZEPWn0H16w5tBV
7ul/+k9KJ/GZpemzS/Fcce7yTNu0T8/yMQkINkz7aZ+UxXhjlX2Dybi1LznVijPb9yfFF5FdluKJ
IcRTnh43UfG4WVfn6SHpUtSHidcH1WZOSJhmpmswx+tGEixnytb2zJVPw2JcKfjt2NAsm69KQ+hk
pQ/TsrTCsoU9BvvmoPuJlLmUwe1kzN5FNfvutfEu0JOJuvBFOD7DRXeev/5RT14YGjNsARy2/7eH
Q+P7+KMGJW4v3s9hN0zG+KQ16sd8xMe/wtNvbuMgq24DBDhrdFEayErq3f7n6ztLLBEVhMk64p0c
kWK/69N0LPodbHyU20y4s4L1cJqPEzwZLFYE22D2EdPY7asi6x3m4iU8lq8/xcnzttwFumOOrU0L
FKx52pfOhnJMSkVAUSlCD5ZH6LrgJ9CCtivD7zN15nKf3HRWCa0omIB1K33SDSpV4o3R1Hd4Fczq
wUkpTHsf0YdZuvZNQpW3GXKlEMTMOOYRD22//rbLkvzHsZToBsfie1KK2xQY1Mgff/PalpGVwe4E
ypyWsA1msZZE/W1GU4V3HsKyf0BtL/OkLNh9fWXv70t7Llu1TUYVzz6NsI+X9sGCNV3veTvDIWBh
Z+DSLsC0NXF0x5ysKN8CdzKQi4a1Vf+bCru5Mwi/uBpkgHgTqy47NaB6yHC2HPDvNvVcXI74JeWV
J6vGvOcv2JcG0EMUNxi8BL5QO5btz3QyfCIWcl8gdBAKhY+f0qNWXWbDbBeqhQ2Q5v3a7uPpW+GZ
dPqn7t/RINUWd2cyOjjGK6AspHDBVm2UWTKMUfa/LGLsw8xmohnzqZn/AlMMBsTSEEABIet+CyDa
RTjlRv2Aczpspj3sICjoktm0ow4EN++NDJlL7qGT8q/p35NqC4tdO9kTvFJ8+PNBxm+gmQbUWyMi
WYqBXTGzXGytWdYMs6q+K7eDWwUoHjI21Su4EbVLMqN2fw49gzY3r+If+Izs7wzK1VMACPXfNp8D
tD5G1jkbjiaY56UTfksJMQzx//cLstC1KoNXT4KydWNsD9g3wg56wIyZtalRja504FbFDukoZsVB
V7dLaZPtHaerHmc8MtRfWtAnNG0nudV20EzPI4j564CsFfBoiQCr/vUDdlI882hzBKHXTNoYtS14
yo/P19ybdTpOVXKYyt66V3LQ160a6suvr3KyZ/zvKtoWyuK8ZYnTxCmm8k46TIMBoLBFkuPXpr0z
/GI4GosOj5gg/ciGLc6UWn8tUst389gTLTTrVIfLn/9R2xSO5u3xYs54ojFuOoaw1RrgkvnDIA33
zLVOy7r3r0hwOSmPJOxY8rS6mMxpqkTmhwfVmo+hzew5S+NsxZ4cc443UP8bmfMYq87/FcZtuZfj
EOwi10Jx5PZoBr++4Z99dYf1yqR3xWZ4miueBmVRuiFTndym1CUA1yJhORH7oEIQ8vWlPvttuYoS
+GnxgZxWcT4CkCLJpbtTVWNBmgJ1PF+gMUh/0WuNfnfSDtJLtOdzcGZV/uzCVI6KfsxS8rj2x5+3
jfSEmaAgwjsJ00fTRZ2E3C7ZdrPG6x6Nb/YUnxtLnA7O3n9m+gaKJglbn3n6THGiyly0wwPMxFzf
dmUcbeU4+7s0KsvjUAGELEYHyIInb4Rm/SGkz1hZKCxX3kDiMH4dsPQltD3PCCOYw8a/X/8apzsl
9Rh2Vz4aRS7/Px1d9WWeZx4iykNT1xote4h2fkjtPVS0bFto44cP/+Gyn5hg57VnnilOPnnsiBpx
3juHy069rDZ/vHF8pDTNOq/eJ1NHFnjTO/ArwiEfUUc1dp2tv/6yJ0/AEh7IEJl2MRMH1of36JM/
LuehYsQ/nff7NnRw5LBBrhDhhr8IKiSDoyTY3RCZPn590ZPg2vfIQjLcbUnP32Lkok+eu6TFGsyY
AW4CKVMzO1U+/g4AlIoV3DRKMkuX0b4WU3zX2TqPL0xrKN46WSOCxRdC+/rrz/M+q/2jOlnuAnMy
dgCqQk6U5klF2Ki2ZRnvxr1Li1uv+yKKburWyItw5ZPV5G5ErUvIJkGfXaGB6vRN61ol4qfBSaZ7
h4HvjSYCon4kNWUxXmWD870M1IAeX2ERMfvOLbHv697/WTlote8ie5olOh7MuHj9rXxbqWBEp+FO
PWm+MVzt9ZDILoJDEYfQwctY3mV1UbXrmiBjVLoDpcdGMqACwICCHGKydIwRq32eQT5kFoeQ0E+8
f8NuwnyL2jrE7YVtZtVnXvZblsJ4zhN4MVk677q0unXc6aEojCUg0GqTnZEqNHF92wf2LSR1MNdF
gIRyH6Wl84aYM3q0Msbeq0pasHugkJj9bRUA+FnUjdLegyIF0iS8iqMa4ZXdzuXRxbCeS9P5j51s
pmRMzJYWDEMUNsiTynKyZxcThjnv6ZUjGVqowakNIDTxnPBSIV/b0/4Jzrylp3uV6yiXIzAhjBz4
OUa4J1ctHQSEaYgCjZMo0d+57kjokbH2OMqIorkNpNsfJ+r+G1b0bierqnnySJh6ISehuB7Myrf+
+5uM3omjlcv7zNzh5BPRW4hmr57HvbRq8dIGSsPD1P4mjji6NO4oDnNJDOfXb85Jbb28OEsjGsmK
QLFMQPPH1WqgWnSY5pv7oosADZMgQ3CA30Y9jC/hy2WmIAiIoGhEe9nbzj9fX/5ksXy/vGRex7mG
OoWp5cfLz0E494D0zH3PkQlDcRc+NpYVPY7Q6M7c3tNf/P1ajPo94kA4M1LtfbyWAWHPmRQ9b7vU
ZEzZcB1unFQ3zxOpfCgRRUxQQiO76kgokoTYEuQ+Nv+wECiKSshjfLq8PLOBn9wAfm3qE5MEVD4Z
c+vTSEyTkB93SGvYOU5v3aYSi7Q28onq2zw34//sp3YRkFgsgfRiTgVKImPgwqXouuOwvwf55+3G
NBXgW/GZ/vLaIIS6MpawTqrE9n99/UM7y45wskIrEOoU/iY6C5xdH+9+NWJOZugx72M9C2+D26ZY
knw54qwaa84gUBoLMFeUg/8bAiGNUUcbPuFFUxQ/V5bPSccOu8bYtBIkP1UDy+WqB3jlrjDu6lcx
Sv2rotlRkcNhEUmESgPOl2f3WEVaI8vSVRsZY7ptI7FoA5zEKvChBD1x6IU/H1JGACZowhlWiC4g
LawstwIe5+PR8bfAzHAF5MoQ8Ol6O90CRcTtOECyQ+mPb+dmaOlqIn/MvGe4VFWzcKcL78zb+tkz
vEhyPG6kyfZrLnf5j91eJNqFYNt1ew8xo74SYYLT0HAxRrcIWXDSjrFHDJU3sn0QsUPcV0BmLJbE
bhz7JyO35r1v9ufCdE8KruXNQmmAdIR56dISOdl9hy6GcBGQb0Xfu0d6b2XuRdPvolK/CXN8MHB8
RZX1o5Ho079+rE7bYe+Xfk+s1RT4FtjsjzdkBPCTJYBQ9xgEAUdmTvVvP/QtPxDJJsW6GonE2UIS
kfIGvb0lsXHTioU06gh/9/VnsZcF+o9HnHkoaeZ0KFCULUFzp0MYtA6FR62R7fA+H60p3Xe1enCo
wsE+1EB5cL1TIzSbForkupXlUxP7N2ZSbwoTiTZuNMzrzb4T/JhutYE/Axs2no9MxS6b0jtMxFrS
Lzi3Ap22V/73sdnEmUg6ktDnk2fKsY20TX0b3nNi7+OEcY7rPKbYBGENuhF+Pfz9Q5S+GTVkLjeE
3OMBXa+chrhZaLiiInwblNmhwaSnQKnOzPJWA3S7jc7pYhtGcQyteWfJYOelOXpghR7G/Tl54jnw
Bek10tl56J477M9c8Iqh3CFGlnYYmupW5QaMcWHAufeLVaoVSnKbWK2KXJVVLdWFq9JjXma7ICPs
iKC2dYpDArs9HLqiRi0PTRYwgfiN88+5KSUrijsHBHzAKqkijQdn0o+2E987g77H5j+sQNt7Rzsa
b0thfqOKri6dobEu7VjNdErc35mX3JWdnldhUMUYbO1jUOb73G8fiIvYQQaPdshhK778kK5gD8Cf
wrN50YzDz9rzj2E9vVa2BqVQvIqmJPdFXtjNeNXDvQtwGSZ+dl2gLjR84MfwGLYY2G/rSt5HpvXd
teNLnZ5rsL1XWB8eXJqKhCM6jNq95ek9aYDQsyC0kPbfnoQX8QuFHzCcsAGg201ollZjF7W/PFjp
LKfEfLw5fWXMS72quwskIf1VUi4WsL5njoMBp21uopY1dhX1sn0Li8q0b8IibJpdRBBcuNJWptIV
ls8lhVRM+p9E9PwQxVCYP0WspltCvcjEi4MeD4mn0mhxHmW8GJ4MQCxk3jen9G3YkHYenqkKl9Xi
441wmEkBq+AtBvx9KvvIwqA22EPm/ajAOcfjMB0CZDVQ2Vzwg/QKiSdBkv31unGyeroOYW6cXggm
Rmi7LGgflzCvqGrIt2VysMO27sD5urPYKif3O6w2bXwXVFDINXb3b8J3hvsR5t6ZIdRpEbJ8AlR/
RGTyxZEunxxZQamThOGV6UEXuX90IlahNrTUDmK6f6ZTctJre/+yy/mcvoElBNKaj1/WLjsryL0G
U0duRW+BJcFNj7lXnIvN/euX5CuhDjMtBjSM4J2Tm5q1puYwhKm2NkNvAxEp2gShZwDkQCUfj/Wv
3CJz/esf8rPbuLxCFsU0Be1p+wtx1uSA104OxMw4t2066O/pZLuEC6mMCfH/4WI2F0FurthyT36z
0hvCsiE7gURgC39x2YbRG7V+6OKrnYsfX1/ss0cUUYE0PZceF1Pbj7+a6mtc9oOdHAD8wh4H9f7o
BCbA/xHzRNjVGqwTjmrGTfVBd8o/ozs6qVzfHxrwJZwRJA8O872Pl8/tJsSYH6QHctS7qzYXGDkD
rOhG4BY3Zj0Mq8TyYCJN0bmpxyeP0aIA4zddZOJ/KZ4aH9OZYQbFofSahHqTF3Q3uZVFAMFcg4we
RgJESD1T5fev7/hfrgfeScY9NDRgIDE+Pa30BsuMcLLbGS9K1l06M/10bOPbKBmScu3MPUxD112P
zQOEE2Ce8zYdjwPQ3gr4E02IVRHi1vC89pxs/rM7QvQgTUcL9jzTgI+/haO9CN23ZPSpamCOrQHn
q2rE5ZQAA0mXZGndkpty5m4sFeSHhZm7YdHfJHBZMXE7rVESo++b2ZjTQ6xVRJMHbAX6UG/llOG9
rpgnt1F7bzu5cznqIXrg+KqPee/cff0xlsf89FOwU9KFZ3Ow7dNPIXo5m4Gss4M9uDE1CEXSMwdo
dR8yr4X36Mak9nx9yU9uN6IeTomC4tJjRft4uzUCc05tbXaIbL/9t3GgRaOI6baDFY1w/2eytLyp
2v/3i6KGQJYgnCVC86Qe8IpmagJGmAcvloLDP479WKbtoQspWDzDlntNO3/39UU/2RkQhbD9sGbz
L6cqjHSAdhNRrR1qfJc9yAEYsxywyu7p6+vQUfn7Z5TMEU02Xe3Spz3RhGFGE7IasvBgptpsV9il
CaZMDW5qSiW5zWQJZEvNYJDId1usVE5PwlcqY8IM/AFMbKMLnx637/zWVGfj2maOtQJW6bympvRB
W+Gya8yFn9SLyXoLKCbuOhIsL8F/6WHb10G5c3TZXeF1YAqG4MP57fWcFFaw7hrgy2nx//g6kx5Z
kSWN/iIkwAGHbQQxz5mR4wblzYEZZ55+fZ+oZbfUm6enkqpu3owANzf77JyJhSAoCK+C5b/r0BnB
1rVLbR8BCLg1zGqB6z+wwWwIyGzZSIpxO2hA9zRRjADTyOxrU1eA21rbYEX1QQiahfT+MUnrXtw6
wgU4lfzpC9JA2W9bxHI1UeTc6XKhpomECFZti9q81e1Y34D4GZdNX4l/o3BxYuH2C6oFro1pr3E9
H4CTT8CkrWTmkQyGkdW6EZ8rtbiWwybrBqwBCzw7w4ebBwkE4LF2f5zearjxWFOdLQDqx/7k0gea
i8z2I+lEMPyD4NBTh/jOFA2+IrC0Ngwg70AH2+RmeLX73A1h8xM3pJ3QK+XtXTXBdMM6Z1f+aJPf
8kuTGCcrbEaze2xaTOxX2aaAHu4kv4gM62PEr0Gi126BmKc1O5Ad4FMW58ECPUYubOyxipxQd92H
Pis6VBwyZntazlifXKm5yYNOBftzdLL8Nci6fjdN1D6vzDcCoOS52nVOWd3bxIp2sq66q/DK4J3s
QLzkr2vtEivrbzHrhTvuQzbLfqbc27y9rqqsxIZQ0LjXYqPbhTEumTVxGngPJHbKL7Nox/wWe6rn
kewKfNlDFNd3dlGUYrObNfOFbqqChe64bhrWxwM+j2AekXPJB9SwU1rpT1M+rirMN7eiyQ2oFUWr
2EbEHbnkRsblTmZu/tYMXFRWSnpxBuLcaY5FMItkM4qaiz1Jc40l8GQe1MIurfYQarZ3iYDgbJ0x
n/fSCeEoi2jod5Wtj0zBgPpWVVg/aXM3HA0LdmthhOWGZ6/5scU44zDK+6OIDLgcjFJYRw6zUTdW
mmWD3rbjIbp5QzEB9Kx0ojauW2PNo2HMwkVnjA2iHJmvpjg2DqKKEHqpqQNdU3LErqae1veRFll7
GmBsN3shBoBgyio/AZdHRyab/bbnm/+m7J7zzGlZg1u4ZdSerUIaNy8XBjukdaif7LoGSRmVZvZE
9hO2TcYmZAeUy8lfBmCtgFEfztayq/pzTYpYoK1IBuOBL0oAo4e0H6LUJClPj1fZ99J0geYUOqZR
n2GajJ4Dkta7OK90lrnTaPir6YH5Bl4BC0pw9CB7gpR6nvNK3CcPHmfa9t4y5AK3ALg0Jss0x+Et
S7uD6qaGZl03Je0PfFT2iikFyHKG/OXSpSOxJyeIDY5ZIsTMCKFOy4K+DuPzhfkRG+mmbVKkm8Fw
16jen6hMqtmXWWZg++16xDt54S1ISlu0jPP8Ay+tyRq76zCAi2Rx69Isf0CY+umeRUOz5IvUfxWB
G1/4g3D6gILL+GpWiToGsN4/Q+ijJDYGXKJ5xWmv5IMwN7ppU2+nPAwPtTSmrVvh2iN12U35rZts
nK1WW1hHBlHGztP79GQykdm7hqYOntWVL2Haix3VRbuzbfocjfCy92Asy1UcWemzpDt5gUnuniyy
V9vQGPR4o6Hd2EZgJ9dBBxKmEArmTQkU5qvL44mziRlRBwIiFCnL+fOQ9Iy/lJBHrwYpSq+dneii
Ktbg0B5YEshwJWT1gX6rsO7UGcAhosQEq9CGGXDiREvUgQbKMhgCX+DRkQgNFrqS4Yh9jM9gY5es
2BgyTxGEFV2/LbzBddG7m72xZE2PpRTRG+UyTojmbrWkAu9XzLBjFjCgnNK36tY5xG3crCVFw2Uk
hL0lxhWf80LKfRsVwTsd1gcO0OIezP/CLdRTHdYi/dhKLomJuD65rhEkWpZWS4eCjHETQ9B7NUrr
MGdIdQxmZKdON4qNITR+fT0rJ03nVrfabfOXUBEDlm0g/4TMHLYHXeeiI/y4WcHkGb4RS/NfJvRu
q8tSW6pey8D39zCMBsROoZ9XmtBZ6k3AflX1uEEvZm9HA2dp3HthwXa3gF3N/Sxa/f9Fg8U0/f9W
DazGPSpy6RGZ/9/5jZ5ORA01MNuX1uzDoLrRqPugM/SNGXExazJjFlqemLi9oEpe0ap81QxOEVM9
ZvM3zUuXgznClAyXhqlORa//ckxfVJG+dCH+h9zbBLL7GSiNlmYJ1L8IvF+vaD8n6RytotvpYfWW
T+VlMsxsM5M8ovjNtknjfYwyWmbd9BlUKCDZXEEu7SHmmer+MClm3ANaBZxjl0fuM46LSxpqMCuD
45gQ1hPec93oB3IC5rLIgGA42YjroX8rMu/WhDblULQs+dIRakOLmqgTpTH6NLH2TCadte3Ppumn
Cd8yeqO+HBXER/0IsuuelP2PkN2+hkhYeBggs3aLjndVz+WfVwLmIAaTq/iae6AZuLp+BAoNLsLy
m+1MS9mwai+nb72anvEtsZ8g3ytv/m2y9LvSUloxaX0p66hi5dAGTDW3C/p5F56oJbDRJyOaVlNi
HKYHAY4laXhp8Hc8Oe1n+rBGQ+WuWetOQ8XWQjkFMYQJQGuxJhnbvImODlEpeCpr4PkndNc7RJeD
3wqXgIPra4IhZdLgHLAaAP55emgnfH16N/PA4NfCaspPNW9ALUAbqGhdFcZikv1TY4CHVCYoETBb
raV9GA+cS8Zrf5WLat/Z1Xvfvg6lWGXwcIBb6csg0Sfo8yCwas5uzdqOevo5ty7AGotnX792Xss0
C0vCIsRMYBdwe/XqexqMVdKF2qZNgRPZhX7kOgeSPTQERYxXL8w+gydFQswhnMHPGlAXoEbWT2XM
Clk7CFqQ0wY1DjD4Oj+nbfzFfpa3clmDXo2T2E52sgQZ448PXJGrNzUXUusmJ1DyHHT7tgIbWgBT
mNL8JdX5T6XpvqdMI57ZPQgLu6bO5kUfNi8xOGURzEvDMv6ZEsdRL7tbZGTHaNA+Y6v/66XzE0ba
ptHVz1RoUMCzE8kaNLqF9dopsKm5/akX066DXl2N8VHwFx/hCi0S6+FrfkSPVXyaI3XIrS6i1zjt
Vc6izzCCg8JPBpb8VFWB33Xh1kKvQWrjDlduRdd2n85QUvPiqobop2jSV5sSre3FB6OQK6NDuBL1
t6cla1Sva6GX2+qB48tncJuJfhsic+eY2dKy2YtkRVGCHCP3wn67Eq3vGoCNErmRoKy1rl4nbgQr
0Z35oRQXrRQ2dLKscoTZ0bRxXTDk6CtMmgI2xozA1v2GdYUkebx/EXNr7r43m7OrzfepGxBeilVb
P4xJctg6oCrdzkgWM5/yVFjfmpNcCr19R3OyDyvzpdJ4OG202XYZwn8N603fTHxd1BEQxcIp2g8I
NfvKHH8HW6zTPjwErJiY+fyBaWRTp9NPX3IR8FIgvvlvFhVXDcQtL/VlXcsvBq9EMdnz4CIpfie3
eu9ksvFaXFBpf61iRX+9PNNqYZ1inu5NZhJjiUxgPtF64kFjpbF6mlLtHHmCIj6dKr6zxVlYyrdx
NtrQNLKxOknM8EmVPJVNvTeL/tMN2JlIwffzfGku563RILEo6nugyrU71mdbdec8ju8xXMAoHt5s
Za6FrT21Ml+rMF6PSetnggZ0n61gk/MxgoYfhlXQsvetqz/ZgNoSeCVb3rFulr8JU9tQ8Z6HINrm
kwV4xbjCJ0OB0dzSNkHGBvQHlJ7wZ+ixtBGKLaTYbQIjqyxrAIsgI/Vhm4cpwl+jPZhd9hI4/Fbc
cocnBfOdGx6J9kBGjW2DMCpwTd6lp2xSlzjjchCizF3w0bnsNM0I4DuAkLJIfdP0DkarnuI83WmK
2WvgAUGuR5iKo3pyKt3vQ31XIu9ScfaOc/1UT9o/KhlKuT69R725NCEJmaJZTQhKHc5hPuSNlo/n
xDBXxlhv7EowlzWPyePJLGxr6YlsDV/wMk4gyc0OBCObwYup7XeerG5MUFc9UKA51tmzQ40ctOU3
e8TXSrPXbpTvnTYHohSC14+XdAUJf8IGXtRN/lymhbdUnrWVj5lr2OyiB5E9HIpbVAz/DBBlETvC
i34Yi4Wl66+eoa07xVdWr9YNnjjdaI5hLG7CqDa0WJ8jT0ED1VBuTgP3GGYfTJtrwXewctZmjBPc
GJ8oFrfmGF4Zymw4FDGAmn6liguk+ee+kWtY4LegLyGUNKxeFV8TF6wkmLe5mx8bL3gBUKItyhZT
1lx82p03rCoXr0kT7YKwRbaKu9ycuv2ou9+eM8Z7IvRLWyQfNd+fhUvcHY+AzY9ZZLcQ6KJd6ryv
TL2mG0g2uR3LF69DfQKK6T3Jk22s9LWeFQB8wm1di6N0iw3iH7/UsxTgDccF4nQQzcETMEzOIuM+
O2KfDny4lRauo4BTMRrnlQrEbqD+aAz5nujRc1FZAAA1nBf6uBxyLO2ZiXnbrCgoLXjAeFIWVVV+
DrzQnXlcZbK+9YBUUatvDX08iCb2ETX7qdmfyinaAgze8Rz4JiGmwCG/VHZYgIfW2SlewAjc9nGg
06LoQArR/eqt/kUmYoO5AzbO0H5zgd+VPdv0WtqeolB8BGl6RTXyzk0r5urfv81VmC7GMFgbgX1W
qnSWdNBYdUz2kQPN0DDAT2EdLCAHMifHs1hMNKBC3MOrpGiLDSfSqVbpyWut1TzgVUgMomR5TIUL
K1MX9H+b1xxLetDof+AmVmPrHeqHfGGoeRMI/aJ698M1pkuTW69okXnHm9YrOeNLWsXbppMrVec7
ZyKlG7e7IGEHu7I12j6hP/NGTrMSH494bgoI/wWedth7GELm9iBVudVmcy1TfWMO9Ru/P/7wAPIC
pK6s9B2jvyFV/yUHuWrpETVct2jvr0O9fybktI7hM5tdhIopbU4Gb2QFsna04VbO3ZYf/FpW6QG/
y2dU8m0gVPrbB+XL7LSfFc0ZzZ7+eAf4elO2LGFAJxl1lC6p5rPudk3blMejojTwtK2lyF/ESbfL
2p5gXHp3otbc1riBeso5jUXTVWAMNJABcrte9gyS6F0401Pqgullx+Ozdokoae6Jg4YEe7RJuaAt
bJG5i0l0O4XBcOFRho20OZDzIRVL+v4atLxFuV0fWkItUy1Wk03mzzCjkqEzgZJAqFuSeOOxqLhL
Dq4I1147fQ5teobn9JGmxroxtLNWh4QBSeATnZBYInU/HNWqzqPXBlUWzfdxFwf2qyWi765lIcMI
N5Xgu1R1ha+Y1mJS52Hhz8t6a5VVzPqt5hrp3bqou31viFM4hepSUCb7Ds7uvABkzZPSL3N03Dh6
NsgOTlpIgd/Fv17qfUwPPo4zAwJySv0GmBQfGp9m0Dq+UXEQ4R1dJi6AyZk1EG7ni7Qfv7HJLs3O
e5OPdzA3MJa4R0FUJDdYWoleSw/mDZm5v75Jkeehh+MqsuCJ4UUL9wRlm0Qdkbu3WctCVAPqWoeC
sHxykwDAbaKdi9xU26mCrZrHPR9Am97rOD6pDIBP4brbzKW5SvHyGTfVW1moDTsf11bPSU2aw1aI
xmBiP9x6rhC+mu1VN8AZ5Epwbqfhu2SzkpODPcFIt+mQ1JcRRVMxsr4JBtEbhtdR5WuUJL5TuJu+
TmGKKe6ppfB54OdlBCS6V+pZT8uXhqWiJZQX36oI9ZiOe3eBvVRptDSNdgvC6dok0Y5r3qHL52o/
tuLNpFpcTTClSCUqeKTxLahzBdNN3Akbn5Ih3Cd5xeVX4QbTMst3WXnLGmJIlW6cmwIeqJtYe5lg
4mqsS+6V92JObpEeUp453WHWrS9CYnfk5HcxOAuWPSWxEJEt3bQzL5bu3tsS+LVdofvqZ/Msc+Ii
Xv34R5JYCfD5Re7YhCqg5YBMwnSBSnbh8tU0Sv3EroW2bNAlWa38nNgW66xI+oGMdzaKYnQpPu27
r8zkQHcFlDNR3TkCx63FM9NM4RPG4z1BLE6ZsnyqpuDSm/O6ZDt9kU+G5w+zfXXM0sfUfiDvLtbd
KLWz5STe2s2Ld5kb9d6JOK44Plfco0/YGveVSk6jWQNNqMFA8vOlVuIuRnZgmZeSCushwGuN2hK1
2CTFPY3L11hP36wq6QG3VSumJhFDIMpBFh5PpDLblTVFNlsnEnugVe5izV2ocUjXylV/baRftBAA
MFYiZOOdPNp95TtDyu0mLK9pDw4R5+i60ojiGll50UnDjbUd+pzLQMeVwTmEdMfKnUuZ8M7TAm6o
3buy87Uw1GdWOtxhTVr8IdpIJ0V05pnDk2anHS7Q6hus8aYTGsbtds9WHEu3bfs1aE63Qm5W+8xw
+ADNOKcXFPMfCy9DOF5ZSv9N8IZFVra1JADjulu3vXuXM/vswlNEfeWwqLTguZqxcCt4hYJa0ZH6
sUcZpeyYv1Tav41GWfFJYDFoHtRdYraKGYGjL50KCQP0+EVu8NZuk/aUTNNFRKxDFQZeJ5EfEr4c
U8JlFTqxQkE94DzKGzpQJgv0Wau/cbm6YMl0vivHuhLxjpci52I8KrdBF6OhX4VGKOd6UwXzmau6
L6wkOpJpXRmsMnXMbVmM4EILVi4pPhMGrGnt9lCjI43JCDJqR6PkTjYBXUrfm4lfuPStQBufFWjx
yLGodEBvtT0S+9TzJwKeCPXeCqGh0XGT705ythYzFxENjxM4r23RV9xi0ZhqxrfVt/TYcEOP0Xzr
QtaMxupiExWKGndJ3pZcYLjX3ekcTxFK0mp6D4zyaBb1xoJqyn452qDZFzNofaaufKMmtzt6SK4y
1/6xg5os8wjXXoYPbkXs+GwTftDOpADul10lyYEDVfSKcslV+UiD/V8cCChxYbzhlek7vb5/uEkT
Fv9wLnqLlAjMzJdqAXXpTmeA0seY7gbf9iSlXFWuC9e8F3T5bPiuVbI1NO3uyuLQu8SJgsj6rDvj
oDveaw6ukSq+mpe1cA6AWw5thc+ztdM90KlNMobH3AyuNKuPZt79NayykgezXmK7OLe5u9d4F4Lf
+1ExnGIyiSzY8D2CP3826mbd1ojKC5ltnYaStMhjcP4taGcRzhzA03gatOgd7c2vbfX/bHxQCyjI
J3qH2672HnAPvhENHFRAH02k3Sq3uCUmXslRuOsYCUNQm7U/Y/fSaFl50vOrh7tbtOqeJOYzp1Hu
O13kZw1BJcwIJ8u1jlY3rlVdLTEU7ByPlnMSqW9DKhMHmnztEmPvFhJfe8nrua2Y9SOdszCGf6JP
IddUI2+eOsqLeDAZ/TBRq2xuDWFGyVWPa8DASzGnG3oka56ZcxSIbwh2vMySZGUm0S/xO/7dPIcl
FtkfWi3WDl1+pzUWujNOy6YlbKrr5p8T1tBEsTOVbBarYLzEoVtgdqAj2I9vjc5OI2AtbderdzEA
ltBc9+Qarh/AFFiNRnGT2axtzcJ0/TENfvRYvoUVD3ynl9UqmTE0m7J09k4ofh/0wUUbmfuGliod
++iTrbBmGdYl1dTMC9DtuJQ8dFPFhBQRqzaK1UeD2KiTbW8Op5FXj2eW02ms2QG2BpCzVgPrwhlw
I83UCQVkOkQq3l2bsm4dWDQ+PSNGJgkiL65KtWqz8DDFw1qUKcOTsv3m4neaXeM5iYMH38c9W+1j
e2hU9y7Cf2nYBcIQ3VqAc/0KTG/LBILBbWLiQ6kBKttGdxRWv/uvz2jbfkPVPYQ9ZF5kQSWnLfhN
NANzz3u9eqmnlis0molEUXOzeg0UWwGJdmjWdM6TzBu+0nQdGkfc+HL8mFN8KFGzWh1XC5M10C7I
j5bVQ0pWOweBadFPGz2SVzKQF32sXwcRcfE0b0Zb7MBSvYw5yoU8ZERbxe+6YZ/NmY6EsrVtYxCn
kcMZJN59Cnk5VQ0Xfr5zlMArV499VGv7orWJO8/mJpbtfaD3Vqj6VfLn1lHJGLCWJz3pnsIm/Ymj
FLp0Mv+yRLLt0DfFmUMFENG015Zl7p4TAXhXmiuBfQKuc3BL9epAcBpqu0fsrnKfjeojkdm4TJlX
ZpxpdC74c4CYdBNA5pRb8QDdZVlV5jOLwRcAUCNzPl45Vf2N8mnyCe1oviRzvEomnDHE2qAkzzDt
JSszOyava/4diP7drNZeIn+DuemW7kNFBJnmKbJo1Qr9vWkTf+wH+tlyuEeBeddKDbWdmR3dvnlK
tBjQuLHOUpRSASWqAuyN2EPblXq7T0v34rrVB3SC5WhNT1GX3aMZ60EnnzzOB0N5ey+1j4VpHDrW
dBwz3RldBv7f4BrgRfs+118mNlNxO2IsGA3rq0qgqFrJsCszRl9J/99MWX3Ry2dKZGM+tOL3jC3P
sgYN4sSOWPCh/VcMWPBCplVoTW9MWTZlH3eLKEe4NgTUe5mzMUeJbYR/mgp5FW3TLkaXvd5hyF9L
J9mZD6OWJrcyHm7hnDy1sOWFlx7M2tuPNeNrHD0g+J4Dq/6DevOay/KgFJnXfELkgYdutH3JozoQ
jbHnmdRAiMijTLcOHpEkU296GPql6I8tguS4Lraj2f1VDuGqch7fEh17YiXtexhg/hmUtQgrdnmT
qTuwdsWEp3khDsuG9hT6tgohEScsVWcFK/EsDvH2AdiNmyV+Y0GNHAl6CksntFs/vBIA1NGPMM/o
vdtgMyA0IZbpKqS+oCDH7EGRZhXkkU1dY0yuceWNcwr4aFto9aG2rLPRMUGILX4ZMHr1sKF8aT9y
mtpIALxlPokzGf+dZNeqqXtfJcEqw4FOT8r6SVk42oOastaZ1x6Met6ELsVlYBYs0z28i5LEhgcG
H0XhLYrA2kPVs1R1iQT94758uFS0b90DixtH4V5rtJdSK3/og50f5oUB7+uipMfTY2hY9KZ5gRng
JyVOumamFzIcoskw2InGfB2HFKTVRp/aF8au4GWwaS/yku5Ari7TRNlci59Wp4lYNOUuGr0txfIm
6U2NDIt7hxa3bfkcWTd5CUZmvaOyn/IE91lBWR/bK5mwm6C8v04k/zLmU1VA5ntmjcHT8bIwJ9wZ
bfBtmcUZz6O+tLL0no1Gh8K2/wfogtvR/Nnb5PvpoI3KWkeRflJxv8oBEGhVjH4hus1etO77kuU1
C+GwXmSfbpP81fP86ghOy4yetWJzapSUYIBUH8mxWQu3jycjrqnb9V/CHpuA+PginqZ0VYBIB0vw
kuNMyzvMovTmHp2r7Av23p6TrFwmHgl7clk7T7G9Rf13JZqjL01gCHqrh8s6ArHcN+W+iBxmLU35
YpjTwXVCtO/Guu9o7+dOrPn0/z5F0yMnQBzM6AV5abkOHrHzvm122mh5GFH7n3Z0jqMydexnM+N+
a2eY8SVSWY+UkomZjYJu9Hwa5Jc0CBnJuOyd1HipxXoegWqaoYvIZz6S5Fp1GLSHQqxm2pB2j1Yu
jqaDUUb7+UHea7LNYL0SrLxVOvefCadfwVZKL7dTmP+rtX6bm+YK3fyyt73vOoH3LLB7RI2kS+Z5
F5Jy59jqvhnjvg7aV+katJV4qfJLOzAixlzDUPKxvCJR7clVgTw8JX3AGfDAEIMI6D1KVh4sc4QI
6oHejott2dA4ZFlr2ebZvQ6IXw7aGiMt42uk266XnJiun0jicYhpDKMk+pPolZjOum8nXwvsN/Ka
Jxij1Kq936TDDxeFD3dwzx4oTOk+xmPtpvYk/r8S7qoWkvPQoAskSHuK+osn/9vo+3/NFPMdTJdd
GLIcARyYX66+MN3kw+ERSA1nx9LAnUMPzXu+MWpE0d58DeS05ohaE2LZDoVx7RmzVDbcHZPUQ8ch
CckPjiImgAScPbK0BguAybZQT/6pSb5tVbOONxA+iP9Fmbvv5vGrzX9K9hMXiIpfdXyuFu0jriPx
a5+xT2ZmZ1CJh4DmS4nHtC9TVBcYsQNYJSI4iWHwzbpe6k23gvz8xhbAOorNdRMPp5kIQGmp11n1
K0wzKBv6lRejt61VgIhlFk8AG7YNO5PNgFa9aIOFrSiaRGFv6dhwkMvhGLAfRKNdQMdghCtRjzqD
vYYyvUCdihiPvgEmv1PNIa0DfZRh92Zr5a6dip1JdAv+/XMQjn8sUPE6TJcNesduei/K8AQlxEB6
gH1kMs7DbD6peD6xiQTvQjc3uhluEjdbDzI6DLo8C+bSK6aWOxeXN9rMtwgHKHGjJe+JW5P+Cwrt
TB8gaIYVMY5nMBLHIPotBvMAHCJYmFxPzVa7ddp0nrgYMhP7tPUX2hHjdRC8aerGPgiZbtnkEnWe
LzEq78a2vDYMW7nWMZsZ3ikkY45ALqfgpuG6sxlPgKUhKivPZsL9nMFE6KZ/Y+d+ZnER7AuFsqD1
Hi2//YTY1J6sk5c719RqniqhnUwn4/XSFtcsaDEaq98qpREy9ZvMhoUjBzo0Zf8dgWSPvO4iK3dt
S3tPSJeg0QcCO7+u+pXobezXUi1GruzeNKKWsbu7bKxvGvW00sZdP7n7eIqfQqymStO4YHW8mzLf
aF+VJjgvXfoaYGCWbFpUi1prn5F2vwx4O2OcfXOeryOrvI6u9zwP2pMGc6FHKtQYYt0MDMmVtp0i
89RE4QukjKugJW6K8mibw72jEK+wpRplfQECskgIFS9Qxa071jTITe5ntDBsyq4e/R69qp8DXa1o
ocS+aX9UQXG17Ho3mWI5ta6fquYlndsX3Uyf5tJdil7uafwyCimfpySkERK+MDdhyUR1H62Dw9hq
1lMJr51kyrIKo20Tls9MyXi96emNl+BKGxg9jwKBO9VRuUBRy5J2vISY/2YUmdpYEe+waQ7NI2BY
rBoI4etqYdWe/Y+UoKPTZIo1bFINXbhock8qwGUMlKJj6m4PBymqRy6Nu1Ea5XywNJGZ8dFamw4T
/cQpo9Cguek2zb/GlT8Q4w4UqihDc5sInp5yGEVHiZMs6LWvdLZ3g3IxqqBp7jr7HIz0DFjyqBtE
Q6x5T5s8d/hK0C1GW3FicxtVnVc8zcLb5kP6xJLWspRkzPQm3SdYvGoLwSO5EQlDkgADCovGLHyW
SJ5sQ1z1wthM7F7JAcnFRF/MweatacUzCzUrp7SfvJE2UdCx36xtarcSN+JPRGxsxdzA431QFgkZ
DQ/1SzuxU2jZh6Y2cYQVDAK0ReVgSlPWBmObD5n8SU4hhYZY1fhqlJM+Bw7t5mr07bi9hg//YsL8
rcideqWLYTXkvO1VZbEOr8CLD1lHDraMY++Q23Z5M/Fh3Hs0iruMlNpGdxl28BudE38G8MQmssbp
x6iGn40cF1dooij/7Vi4VobIY/IIrPV9HH1ZM1nuRSAljxw2C9DZ9a9GxDXMy7WTTAaqRk4GZJR9
2u/p0ZzcCAycyZxisPD/qWP+rVnaLjWwMtakLIT5VlsVJg6regdHx1yDUqhheMC28KXJiqNWRwv2
LpdZ89rSdCu84A2HOWJ6b4VLftG2/WIuy6tGTCnyzKtpPzZMK8YOtGucjpktZsbG2YjY2GXk+x+F
clN2tw426cLoIipVcXUwzBoYMdgiqwPa/ihJJketiBKdPQ3jVkeqIaKfaWRIxbrontgbLj7MtnK+
URpSWHMAFlsqXwd+3zB77Kx/cWXRXkyObHujgKT5nnTHOLfxs8CtkNo1rTheKlhe2A913HKYH6T0
xKK21X7suTFWhXFOH4E1VlSjhWQCvbTIcS9S076243xpbG+n99pCH+Y1fwEQh16xLqUDMQ1b2OAe
iGT9cGm4QpHBYJKh5enPquCDBJLAmp6b7IKaWhTQJJTEEyPw2TdEwQ2Y2yh4hbc41e6aaeB4zZdZ
Eh+IJz/oT/qnhgsykBTuM7u6rLG954I5YmhEFxPfXT8go/emdZg21xmFI+oR0A3S23pzvZwU01pz
5K7K/VVw90W8ijuLQg3sWulqHqnpbkdbZPzltc/FtS2gp9dhL7GgNR5lsGukIRJszfqjl5n/Vm6b
fgmvHk+2hENFWHpK34eoqMGiTIH8bdhO3VpOAEs4Y1JZf/ady//XhqnColIY5TmnUDzJREm4TQXL
j4caEhVBXU2b90ZfmnsDIj81ONvmuBoHd2RIaNEkm1G3vPYoOueF9+t6X2K6BrmziWNzawXBb+m9
ZnXsl/TU59zdyYExGvwsbs1I6Fs8MM5MCVJ3FkqEiF/C2P/Rpf9xVIfz8DHQrNsDVdIJv/erTq6X
sCntG4zm2HouRWEvdaDXHB0Ezx2DRqCcEa2XI/YXHuzcwpIenZux21RO7xM0XsnHyufsPRm0dQ3r
fzg7j93IkTVt38ushwCDJkguZpPeSKmUV9WGkKpK9J4Mmqufh/0v/laWIOFMAw00cE5VJMmILz7z
mpaDY+obWFS4rwV0ikbsfkWB1nelvzk0fnCuc7ZJxg0WtzcC8eZF6/XHzuqeiO00dapdW1DRpZ2B
qGNfXwe69sbIA0dMHKwGCaDDS7YdwRjSdLrQKafhat5rtA/KyVoz/MV81shexaj/qLx6MzIJUG6f
YayX/KoHdY719FcYiGwddvaRvizNpOAdYzWW7RZ9HuDbjjeO766BzfI1rY2fTauq1BaG55+ckEDu
TrS4m/6qVs1NNVEC+dSL0P+WdJU3gCFXFYNpUJ9M2k3Kp3GLPc6KYvohCKZTLcxnxEZ2ReYdoSut
RV6+iqj+Oeb1Oq3TEyfodw2Alsmx6a4BaC9cJ9niC3ubDtpj0NZ4LBF5orHFJmeKT32Enhgjnqp2
XwfN2Mgo2suEcs0RD6GrPZlWQFYS3PFUOy3qlmFqLNBkXDZWjhV6Mps6/0rzaa2N8qqnuc01zcWW
nkFEmvRMgkNUVhAKxCLrw62b+7iOxdXaTtNV5eUnzy630Ae2bazdDyX3SxMHx74gtc5Ad9MtUCMw
BL1bovjHHJ4GflfdAPddccPFp6DnAGPKyNlXKwM+soFeq1C02WzyCWnL6zHX/5iBS7LNoDuv35BH
PmFqtPE4AKOoVhXTdWaeq97NHkeK1kQ1yFfhPuq0vIqg3KcmUEALdLfFANksZtMcSAGRiy0T4snH
eGpAtCTY75a+dQImukk7wo9GgYbz9iEG59NMIKJTXF91sD+Z/5OnesoRhbNNppKTgxOY85C29Z4u
8nlsImTVwOtWgABT2tQVjol0b4BgwHm46oApeJN365r+jwQSXhTUa19GSyX9P10Khr4vYDxW9V5P
cCpT1K0lmKbxdrRcUIPaUjj6Pui9o4sRLmBfBid0HVyCczYax2QyVxlHYgkaxL2aChr6hXPbl/VR
1tlVZMLG7kElpvWbFaePSOxgQVQ1+boJ4LmX8+gqyjfWlK2sONlHTIkWMIu24wA8JQxum8F91bN8
C4hpKcz+lvtjA+l7pYB2aNQqRHtQVUOPAYu68ekAKPe60fKzUi5kP4fD6+7K1l0bKZZ9biCe3ZTI
7sfaepxww6a6bW0fD87Zei+7duoznKaHsogD9kX+TBY/w6UAPhVcbS2Z7BTY/aYsbRBOnVrI2S4J
hgOjtBtPlQ+BjhmpDJulGBgRopBX9dx73WBj1scdpFx8Hq2Y+tW78bWXQjrbwo+A3lQ7ysxoBa9t
g7rwQw8mZmoZbAWe3uOlmcWMzCorhtamAcOvx3Sr98lNy4eOAn2XyQrbXrpBWsm9K7m96QLxLxR8
EYqDPbg/I0/cmp22Asl46DrAgn63jptULScjek5AsZWx2gE4Wg1dcLYKc90b9ltVgbz2QA+2MLWJ
2ruSWUIEZHAwf7gGQPcMmX3gy/GKCcJJDQw+kDVe1eZA09C/4TbZVrNxLbn3MET7Eofkune3FV0Z
buHVAPMk0IdHR/TMosvmjbHW1lINsbV6nnoDUgdzLpt8Qalx6QXxks7fPh/8w1jHq0ppL1Zs3dOC
2jqQf3wv3XrkkAjoYi/Jn/PDHyEZI9h8oGFdsQtnqB2+pktPVVdMaQDKdr+yGqhdF4/n0Y02Ha68
gVU8pNR+C1VbiDTX4GD6a69Ct7Gub9IWO/IB4XMRbdXgCoJtaTFgxrxePtSd+dMWw5sbMAdRdFn0
JgMqHGG0Wp0qCAzAN32HoYQz8aGDk1dq53i03wdAY+gl5gNQqPFUjdTpdcOp6WW+1zt5LEprqyLn
mDfit+NK7HlngOyMJPVVsE0RGqOxQT4EjitlhsPMFYexNl7renmLOPtzbrTrpMqxMGr22K7iy55d
IzZx6kJ90wp7QX/hdxyZW67RZQuTRh/jXR+BonO8sl70IzPa3E0xEHPPhj+Db8l9VHvorbZZmKa6
H1Xww4kVg0i5pz+Hd7JFKtb9zJH9Zl6CgVxneM+VbZ3zsMDEF1fCujtGcNDSsnuFdM5CELBsjcMc
4AG8wLQSPQHI+wX7gpboWwLuZ9kHKXOAOIkWRUFC4CLYQS+jXHW9+xCJfB8Y/k7SzuVXPzDheVOS
vrrTKG4pQRINIL+G260l5kNGe3Rpa/VL5IZHnC/OcUerKcUBtjFQmFBXsCyoPOyQTmApr4fS9ZcG
WrKLXGgP+Ar86GyPGUxwbAw6A7Sz76KZ/yHqW7fBwcXubrFVoaRsOCA+CIsw8Jlfq6WLMiYHgT6Q
BTRy49SdvkN70CQ2aEerARg5AW1qGiCGlVGFyEEE92bvUigo5OHKIp/9vqxx65f2tgaMCnIGOH71
njK8HsO0XzRjly0FhjqhBdy7GrCCgxyzJEc8eLWnlnZTUEoC8bBV8XuK9Xenv5MeKA2wezyH82Cn
xj35z1VgJe9F3p+ww17A/1p7jaLatt7jgiNOlLjxQQxERQwmEMxbLcZyXQGZs1R+NIy63agITySv
/hPmglI4xVjVDexg4Zr5EjDhKuCn8f8ZH+XY4hLX5thm5I/I0ns09Jx1S3OVuwu7OG1o56z+Njd6
3C3d27KQATO0/mAFMt2WhnP0QkTTI/eaGfFSyzRSUL5tVtKHsEyVLM02OfRYsyymtt1UsX+suWOY
CZ0MIpkPZZJKaoBHlm+MxD8JX/+ZBFa+Aky1HZruaVAuvU7vJ+IH674xsTmLSCkn8CBVIVdp1/ym
C8KoEOM5lMlPhZiGZR0VO1kKEPaRP2PFwLnWuQflDb0WHCV3Ipp6KEAetsLly2hmT07N8DItjLuY
HDctk0erj1cKTghvcp/jHj65033e2QiSyEzfJCiyIYawQr9qbxYIHDF2XWptOhNd6q2WYqIMyBZU
MswjxTS79+5jo7OWVUibMczeTO5wYFbriCopcWfnS/ErzPpryPv4lMR3ir9FZ0jdTe1GM+qHXsR/
2rDe20F17SfjjeM3NzLMqUDQGxnpY7YGN62QpMX4ySTd71KN73kbbZs+OeVjfNdXoOktp3x2GJal
goYacgUrg3dN6LoOGc90IKTbfnyArLLJm34zigAGD0I5cJ/0t1oW13qU3TKpXLVjguVnytcqDsjc
bJmE0oHTj1PsPCeu7dN9B0xrBce5AvJH86YGwV/V+g/Dw/MPcqmjrEfJ7eBO/XVR2q+i1h58WnZ6
6777gL/Ok8WMNQ1+QdrfT3QYU1WfBvwqEZ+rFrqLd++AW+UqGG28ba2Syyy/91R9JXW332c6GwTQ
loGjb/fY91WxNiya+gmhAOG9U2gB6GuyPwE/Z9327aHIw63ml0fZyFPialcasJy40sA/2NUeK70f
1YheeDQlO9sybhFd6YEmMLycSo8Jpq5eW36mPnPnZFYcRRUGpG7ue5aqHZOR10YfzqGbvWpTP1Fn
Jjo9rKHYo2I2Lo2a2D9ViMdMCUiq1noJ2AaLVnMkmi7mGpvGjaUH77C7roYk/VPEnb+CcPqYCzgy
GhOuWBfnHsGXPoeea1Y+CnQKxEYJMtKe3ihYH3OruA/1wlhhi3D2Te33OFpPaTeQCSX2tmUyOY7N
e1PQlu9067k0I+SS27Os0f41a6jLefXg5+Dgx/Y+ww4Y7nN7B567XU9hksCosoY1FlcOEl7yl8rU
Te6ZL8Fs5arjYb8O6+nFyroThsrbPi6ei0xDAiF5g4PCx9PaeINx3x839x4S2GgE62iFhMC1b9bb
Sc8Ovl2volA8dir91TUOeAF/n6lObabYXivgOvei5E5CuzxnllNtahfT12wY3HU5oDtOv8I28EKN
BhJsvy5GMk1x6F1XW2EcRPvEwR19inC/rgvrYFjtXRSaK9EPDiwhsa79lPBVv099v60UNtd4izO8
gPWuNDpw06EMgc04BAYKcIur0Q/5BRV4z9reWamz0PGCs8f6fnKCZ7wdMHlNCMR1p7ZGoTZa6RFe
ISMadc5f2e8w4qAMcJ8KK6+2eU2pB6pux58Zdq4fjVs0mSB+mMl7Ncgcvd4I0AlgzXJoDYJ6+9I0
wVGH2srguz7EXbLuAxtqH2a6gMx9g3leEdLcGsH44qMAzF//HQPKGvXihOXEqq/Vs1WSZ3YQ2xf+
kB96P7kWg9py+yerDMgNkgDrIK/+xDPqx+k3DpK9WWmWlDhc14Q1x2WyIP1yAgrTJEfgmy924Z6S
MP6t2yMyr3jiZaU/rIzAq46AXteRTskWQhKICmfutgnuc2kcRdY/j1l7NlpzG5vdXZKoVZ6kJ5mN
nImBzl967+Axmwb0xiMEPCXIJ0R5tlbMwMMNGsZxggy1NMFmmtoi0oHnQO19tgx/g3jQlZkxP2YA
RQtuY4C+ZNrr7pMwvENmvNzE+tTcg7UwYImmhC8iD6qga857t+os80ovEO8UWrPJZUEmKFuwbYDV
VmPVXicxLb/WiYfV/B+5QcHX+ruCIo3ZeXxMwd0sIqf6DXP9IC1nrbRwVxmxTRJs7moBoiAK1QG0
m7eJBrXQVf+oy+rWYRcvrIjJpx4Fv7CLXY16uLPmwEbT46dH589ojYcgxEgYQm++g2zYY0/c5QB2
k1d3DM+u7kqaWcBcO2u68b3+rii1G2uk3aNNkrDnHR29LAAN9mskRNGUiqZT6mCAWmKGF0NptvSb
IBBHV6dj4UHyj8qpWgbGUC3L0KJea0hxKnnyhn4xUGUNSXhTwCCoETueIfFWl++wSzkPUf6Yp9oC
wbpdpNdbkQ5HiBzPTctADGHIo2MMc1N7V2mwXez61HT+RrdqPonaqjA559KFrAJUaBkGiKskE/wa
07iJAA7MFuNPcmIQNPX2s1WDLYY7cC5GckADwVZObvIWe368NGUnl2ZIBlujjF6JYWW2VIcqemxE
AcFX6vdKlvOXA1U1ppzRehtXdKpV1TIktxB/cIJXRxZ7ZOR2amLum4Qd2REMr9acRdg2CnyoOXZ3
gji+SpPgiYLxJnfKqwhDaEpD7UrZ6TtDh3Q5TDA6S+gKiksWvrvTu+HKxb8dhmi+y5Duylx153pm
ezBnPUEi04b7c1uK6L5sGxCmlqXvQWdwdvUi3EAK0GjlMGP3Q2OX+DwEKRtbL5TlUub2Fe9yb9di
ayftg9sO7ToDAYIX0KE0Rsoi4woMy29Lb17Mkf63UcLSSRr9xUxxyi4JtiZpqZ9FDyNYi+UI+iax
xNaxqWQ94Wwy5qOToj43rZ8SOGekN7dSFcZCIeAPAGKrgrmh17f90mvrX0UJZBoTnM0gQMwGeoCO
oxag2pjxZBrNk1p113mlodKHWsSqhVtK5B1AT01mtIJPn5/jovxjldxZEdO/ZR4Gchkk47jtWzJN
aakfNtfvomUU0wnMBgJPIzTUNxmnpAi4zOl4vijLuc/DiSSwe5laMoLeXSZGdw5m5mwdtCdYpN1K
77M1+t1bgPbX6GqbUEmZ9cXNU567UITUwfeHJ7NzNgm9d0e1QJGM9IcTajda3C4VeDhpDFf2EP3q
8uiqHcedD68V0P31GKLk1rr2IdDn9+FkW3hT08YIsp94fW31TLsqmGhsQ1IB8HnqUQf0vaxqJJ2x
+Hyz8Q+ociiy4fgSD2rVeUqtm1ivFlUYP43tcJ3roBitZECgJpvReM4rEqy//aAATdaNf+zBfCb1
+xkYI+IqfXStahQiY3GvJtrHQ9H/ZtbVwfMb3vXBhENmPVYO2XQPX4k2YXldQayBQXccVQi7QYNq
69RwvvSaQiWbN6zfnxpDrX0lnlv4/61eboNG3ZRJMSzjUY8BpWo++BHKFr+0jKUnLKA61aayRwBR
6lUH9ZcxG7K5vNdV7p/xBWJTixryqKMx4umB8lRW+JiW5gNW0C+xoW/pIW8Hfp1IZxhdWPpLcg+o
H5N4Cs14wIGb1MBAwKlPr5geMboMNeqOGTuFjeQNqBKaGMN2ssSNsuOrJtPrVQOik77/UWBnr3tU
ql0jyEIKeUCA+KG3OlKssbzDdGEb+c5pyvptmAFBq0sJMoiBkT1OyzZxb6EaHUI10KhygmNYxVsp
zJ+DkTtrzwaIBEwa7CkNCq9Pb93yT1gArUEh44cZwm6uQQRT8trYTtX2RKMj+eNZebbSC/3Oh1S9
TDqLC6oAINIw8PVm2IriNq99Mk3Z0Dm3Otq48dmk7mF2BZbKTbwdrZ/D2HsPY54/G5LxpJ+sHOQK
Rp1rJi5zphw6A526fJnddEJhHOxGWwy6dZYTmgIeDe6Uk6fE22hlx8lDksQyf5qN3BWW+D062dMQ
6e+Vj/RBrk5NHF9p2fSCvPOZ/XWvcXWgyH2lez0dIW09wWVIvO7cNFy2kxaehk78qnqbb9rshMEw
O/d/hDaDd6FP5xqwzQJt1vcgIhZQrVNhHIG4AYzWGVB3OyYAh6ghHnqeRzsZHN1UMpVJ1g26XArS
9wL5wpVWi1+mCq59JrRD/9YR7o0ivSaVfHTc7KxFJmeuKRiXefddq6EkV95Iy1xSHdKUoitpT92L
n+YkBtmOQd1q8JxzIP94RXajvHIncP5cTbx9k/QvrGAju716LgxxrqlTMh8S9JD/jIL22oCCDVOz
AWzJ8KqhHeM6lr0MMii1dfszdvI1ZmEPfqS2zN2v6dkEcwy8Lv3x3qzMh8orqkUQV2dtHO/J0Ydl
NKuBIuNA3wOOqSXLs+kY5zzt31yGjboV3/i+2CAFwUDagaqUTm267MFPJx1z4rq5Mlvnhr2CqKbY
BoaMji6mwRsv6tGaHLLHjNvAScqtaTRrwAPLyUnWbVj99qeaL+7399JqyV2C+ncGLNZ01bUyFDw/
JpGuKA9DDxC9VCcJZmzdE5dIhGkcAPQS5XCVhs1K+uyUDNntIMRDyPaQPaUZXRt3poWorzvAvbcY
FYcSTI98EqKmZ5V610oPjEXgTIewhbSDgMNr2yW71C7p+RqAqVPGXAZ+Jh03QDD2y8AH2ZlFV/At
lohxAJqAOhIBx8Ck5VVpxaFQFSavZPaVGtaeaN+6kh4RhEokGoJ2mwXhjeM2NwXBQI7FOxqkBTus
hXIq+ivZqQeTn2+Bu2oFPNDWPLqdsa5julSBTCCDVjs47dAZEbULq/uaIoC/4QoJWDiJxk+7tTeh
GVzDi17jAA3iE/6CG8+yFCkcrLYmkY3zt2Zub3AtAZ4Kd0OC7EXgvXh99Dxk2k3qT2t4f/vRjBig
M/PxxxNgqhfmnkfd6Q+tSyNiRgUFxPOqWweM/NIUcKs+MECOzX0aWr8qkW/0ztrSdDzbDP30WnhL
u59fQJKsGhUfEtGvYhXuktiHrYdDjuByH5tmjWlfAOrV2mihfZek3TOMvWdY4nuMEsoVzP4T9KOd
yJxVJdFSY0qeGLDUXUs9Nba/VBX7N0vpi3oL9vCLXml/OrQwwiZcsy/Rf3UUVCuHygoBtsqHWZzp
d0YJz6McaNePbJsR+T560CRwK6el64pr+NbLyj0L//CGFO5FBXbeYDSYVbvY+x0747ujR8zVgusG
O4dUg0PrTMfB0F+GzDpEmQsgydz5aOm0BXDdcDjGMdVcmWSgwOxXKfhuE7/cyUOEFnQX3EVPjlV2
xsGDKGZkQK4SMBNgi0FjNy7YM7fn52vtlTIR1CKNm9zshEb0ImAObKnoprAlMUojjnvLsVfrfyCA
jT4uS+aljlHcjrlBmUvBWjdq5TMmNuvwVMbdc+I7t50Z3LeJudUYBgnksCbVgiAviDjZ75HhY1Ek
23Rwzqit78eppz7Wst9IDNjPnOjwyZ/gnRvDo0vSugiaVCxbOZyriq3qMKNxPXyTqA6DmPlqVHL0
SKnZubkCmaC/UBSifqCfZhYCMiX7oNbBKBor24MDLkNY6npPBEW3uPJ+dGn6EI8BYyruNb1KePN+
syA7POEnbQ3lLhZiZWMPi/rXOdem7VCOr6Ma995MNIZjD5yhhbKdd8+RsCisrWWdW9/oQn6iXYca
oG4hnopoLHqIqNT8er2L8qD5n/8S/x1RJ6ZSt/AqAs+1LE2a6/TpxX1eEwy+1rz5RO0QfTzd5vY1
2eDGhYSqH5SI1cZE7cBJoR/oucFmbmFMagK8FAiIb11MPxE7ZEVEW3UMGRCKv9ARD2SNumKupwdt
DodGYY3rPq+qe2wZCCOuktdpof2nrr8IbUoyUZRNzNk7xJh1f/71RiV2agYOvxksL5RzEsOZiWIM
OZva8bdfv1FxKWNpIyk8+0xBS8R3wrm0jAuMwIhTBgoHaVuSwCEMitLKa8l+FAMSC/9UIUPwqno0
bDuaMYvGtPSNEn77jaTq5au++CXiQtHV9YexM/pC7NIW+sYUFeGq1ZO22wQFbXVsGWYSb/KNmOXl
5v1/i3qWmM3cpGleCC/6VaqSnEJl77tY2S3aoo2gYkkb/Aa5sld+84yzTOW/5Trn5WZ5XFvg2450
04VsbEpnv7csARcDShS690n2EOWpC+AA1NFQRsisKHtY5vzZ79R5P10axVjbM2Z/nEvv35RJUFIG
vb8VVav1M08TomYxwlzfzVYYUHQGcI0TagsUm0xMqm/0qv5eH0NC6Tioac5+3e78+f+1qaGjm7Uo
/GDPfuuujSRm6pIh237XRLOHhZW0Uq6dEZ09HUlL6xtF689WF7xwnY3u8s/FkdLlBN/T6ThSSOfK
HXUdzcnBKfIzstvduTUm/yUZlE0rgoL5G5HWv3e2gDhl8vDoe6JBfvHVY9pmbo3G3I6eMmAnAzFF
63rAoJ65dxHQ6cLW131G5k0zvjvef+9vlpY8tYcPAoIqF28dZtEUZCKydlXTVeUyj60MlV4OFI0T
Pw5vM1dH2DCLxI3JkACNXk82dC/z6Slqs+6PR98bDcbEOQPUExsjBwzydQC6DOnEN92w8L5igEP6
c/luwtTryomTtnPDaOallMOw74rE2/YuXPtOJs711wt+thMIdLPVr0PX8dLGPff1OBtS9MQrp5ra
NTg97bVF1fhV4uu+dHKIq54I6W4HthLVN9vQ+DvcCh2urkUwNYk6l7rRKE1C+0iMdB92TnmK+AQV
chEMHRYYn4TIlFCjYNI4hJ151Zs+EjRaQfNtgWKAnWwNq3HfBuYuJNzjD6ZU8qZq6mja9pOJBrNW
hh06M2XtpLhBFokPwDNxBQwJ3fiPA9m8oVGds6Wju9xRH0+zP7mRHzVtux8r6d0roPSLiuylXLSi
ne5029P9hQDau8zMIv9GC/jSYcNhz7BXuJO5HU0XmO/HxUUvJcNgmMaFN43XcQODtg3C6uh7DfWX
cLXqOjEBGEKuQS4VBMTBMuLgm0/5ycn694+wLzKDtmg6OXZFisqt794WvsxRkqDDPQ7ME7+5pf4O
IJZEoB6jU+AkBK+LvEfWhpHOVKFD5rbuXYRxHXDgvNEgAeZtfHYdn5YsjV//m3X/fkaYWebs4mbh
RY1Z8scXjUFAbCRlEhzG1knOE5Ct685hKFt4w3dyhn8fS5ay8HvQTV0nGlxcxBHwLksVGjByt0MJ
GIFgBqh4s2H8RF9sCGlKuYRsn23xTYz8++XOK2MxgGGMxRj7YitneHpFU+5ne7v0aNnoSm48nz7A
FA0o2pBR+iWMja+D0Ccv1kCGx3YMluUwXLzYnPZV4A6+swszhGZnLTda3gAnGAGiMAnc/uvlLoWs
bWwY/7WcmP/3f929SpOiDk3pQ6KpKctQlm4gU2Ry9/Uy/5z6j+kNcdUwHKl7BDj3Mls28S4UTmqO
e7do0viJtt7M52omcDrrMJsEbYcaHhOfo2NOVDHPQ2eVTlbKhPjUJKgZgT6FfPrNHfPZ28ZDgpeA
XQAb5OLx6aEHlFkeFLpZQWmVZqaRblQ9AfkepcZ4+OvX8MmGwrxMCtJ4jzzv0tULW+dIuZM/7otc
l7seBOLGQl35WHS6d9OWBOoMN6rnrxf9JCg6CDnpto71oSeJEh+/sczyxCRtzA/K4VoryiFGKsqD
RJm35nlQ8ieKqy9eU9AuKMN6kxh6/s1rnl/j5ddHjlhnq6EvzK3+8RfgUWfWxijNvQbtuFs1DQXV
ckQDsPjmxM6n42IhJLG5ROdHNf+yeqz8wfboQ9FoSVCeOERSTCvbjPBUhzlui42vV229NBtwals+
MkIVTd0571+/8H8e5+JXmARHGxcnaXOjXbxwJ5sK4aIvsy+MSiarVDbU3KJPZ4J+bVgAwBOJJKqO
rEG/cEKUHheupEEGBt02tnkI7aim3mDynnu0PHAsRvCg0rmyfNDWFgIRaXJOmE8JxGZg6q0BX6Dh
IiBj3HQeAP9FZ0co0UgJl/Wb+PRJNMZkwjXwXqJaMS5rsZ5BgE83VYdOjJiEbnQwOh38HiDLlnBs
UuB+hYWIhGd8p7n/yeEx2UMO6Sb16F9nFY1rMyqS0dlHQljoVGqCmB/LfSLr4RkYP1VwKLRvMopP
HtcWkn2LCZw7D4Y/7tzKyVy7IwndI20ND9GUE+Jlnmuvirw2tqXO8A74ynjs1WB8k0b8nf+Szvz/
pS9vnwR9Db0c4+RQakIxVlSC9uNQ4ZSJsvLsKjdSoX4ToD6Jhzb2D9hrSUPX2b8fH1fLlUQzH+ld
AP3VSdh9fadogq1hL6lvHu+TmIBZg+XRo5B81MuoNDDH1/UMt/DUSlNgw23boIllIPH9TUz45Jko
LecCa84MOZgfn2mwKrx08Y08oJqe8R6b+p0yfnzWzLx/+frkf7YURaxN+mN7JtLNH5eqBpSJIpAl
e9fKPGgTHlSDtMymW9PInNf/w1rcJI4l2Jes93GtOoniPC6q6ICCl38qWxTjY6U0PINBLn691CdR
1XHJ8ViE9oArLxJau1dN7zPkPwB2WduNf3Ai3TvqoGaOU70pudT1Gk62KL8zFPnk9MHLopLw6B96
1uXCJHzk89gAHMgK/eumd9WemU29qSe0J1NUphaTMT5h7vVdNfZJrHEBWJBu2BgySeviwhoJMxOd
xgTlILwJVNhBJ0r9cD3k4YD6Lx1TK2Iw8vVr/uRpXUnrElklE7SxefGaoVED7exljz50293UVq0j
VVHLh2rMTjifDju6rMMOqYzpm1P/T5pzcWG5QPo9OiAOXQjrIsp5iVWnteEN+8CJrL3WIXRqyaRY
jWaZncGOFOA6SwU9PdIYGSRhkT21wPDOU1vKd7sdEFHymJWCnxn7/vj1W/kkDNIXozvEz7MN3b1I
/3EaNcNIVMM+7jMFYhvhfzJ27drqHR8FKxSvv17vk9ubneYaNFoZH+Kfc3GwJBByuxgqfw83u/qp
oZUJWpuWNapuvCIAkQiILfrUJxlFP0gHS+E7uVrmzQAkvB67/E/aZMVPiSIj8/w2eo76ynpmoFdc
9VLPAJCHM/fXh2w6e03HEYwOMFT2m9bnUbiSZYE7VNpp3zzX31t6fixOkZB0fGxx8VhgOMNRQd/Z
W1VuLafJMlaW5nkrO8O1JJsadWcnbvhNf+vvj+dRiBuCwpR/AcF+DFK5hLvq6DVcURGYTOEm464u
x/zGN6H06sZ/HOq5tMj7qP51Q8zXysflotLHR7MiO6hLpOQWjd9xPU9SPve9NO6+3id/Pdo/a0lr
LhxsKvCL01q1BWhtJTkubV93a+XZWnocbAQCGTDKZrypwH3sv17zr0DMCTe4nEiiLTKSy7A09RHY
IDxZdjBs5auf2CbEBjVSG7WhA5x8rPdIfEEorIyKSTH50Hf9hr9uOH4BwAub/UNC/9cuQmEndp0K
hl2B0/RD5kYDjJEsPlGajruvH/avDctSDm1p4B3zxe1cfMxaRThyoGS0j/W63HkoKWDeRcNr0pg3
2HY37Umfk//QXZBmvyXYqFRoJJok3R93UAkb0mu1IjhkvSiQrdF+RUabPAbIe2y+fjwxJwMfgi5L
zQdRp0Yw8cS4WMqXNSWwxHylSIFCitSP4eEZDZ6gpYG9B6zG1p08nDZKeFp+r+Dfh2LjWR1AqDQT
yw4g8je/6ZOvO8dYSXrt6dBS5j3/r25AHyJagFdsCIfFTO4siH0Aps3xRQaF/s2d89dlx9s1KIa5
7LhzSDo/LhUmDcLb0ZDQW0GZbzmxjRd9nI8rNxqr7RT1iCVN5bBpWqb/37z5v1JPVhXEdmoI+kks
/3Ft0xw8dl2A0W8nY+pdJhpzubbKLRIJK8eugMGWYrfFIawL0aynGpMmsG/IhqNDfVvoib8xOrTO
vv5hn7x+epb8svlwCQw2P/6uokVR2oGuehgg/oAniiftF4JBNoZf1Z+vl/rn/V7sPpINvjFFMl7I
l+1/zXdrLS1CRD5dOLmEGvRpss4fBdIvuX7SUY/saRUP7pMRhd5PGL4DPkvIvCARNHhFvUiivIYQ
p/X1oUD8wF3g2tIGS6RTp2QzMUyJnkQSmo96pI1vVZ7R64hUZCCf7eQG4OgI4Cuc8O6N/mgilnbo
ymL19UN+EkFcDBGJVxZDWmZrH9+nZ3hVriUIUJTd8OL0qDnG9RhtAUb52ypsk2PT5HL79Zpyzkc+
vlhM6nG4+ceg1uVcf1w0MkVuu5rEn1QzEUXvwLblIM8MbJ6lj6DfwhhDFzm6UfPZU3WNBYhrj+O1
lZUzmyuH/Tx0k7o1fQAwDM3t4SkWtuMD9+snaKS1ax9jtDPbpYOLZlOHjrUKUSFDBXHAAWsTwS4B
0di14X4YEdUKU8gBCxsZZ7BX0KVygOJmgfWAWSiLVogXvGlerSGhZcI1V9rU+v/L2ZksN44s2/aL
YAYEIgLAlD2pvkspNYFlZlWi73t8/Vs4b3CPKJlo9w7LqkogQSDCw33vta89Sq4jeTdRQCMFB8t7
nqew/4ciCw/CyMxbLWvQ6+zprt75AOvvJ1sa2S7rhS4XOACkByUgSPXBgHWki81x5aPCTNc8KPYd
EgvfX/tJEO79QCF1FyijsoOYMuvVmGxmT549txtEUQWka+K6/tfLHBsYdT0Zsjz/PBkff6IKoFHL
ONE/OGUwX7tOPD9gO6l2s57dC5f6vNRwsmVNFQgFNP2Ss0ulvc4g/sz5aS4llhyzd5enoU2qS8fp
ZW04e+xclx4rqXJL5Xqe+BNJuyE8cDCOna+Gf+ah1MmW9xE0tJcZP8gg1s2Ft+v8ipIaZBkgLsso
vSBxVlCCQcm9iNAX2MVoEYIRXHutknSXdSn2Xgve2vdv1vnquFyP8wnTSsm4g8b1x19NqlhZLe3T
42jgbegDq79BdFFvcjMTF3618zpruRQZwwzDcXxywbOvFtQ2ntQWr3kGxRmRUmyViA1EkYgNYgH/
icLFf48cXbfAwlUc7lMm9/aF4+BnAYZkAqqWFiK2duYPZ89OPjQMGkPfOM5erfH6Onf4x5tbZ8LW
LEU0cSRV9qa1wmfLxK3qtPa8Qvg3bL+/758KleVusJBxMlxuBo2AjzceSVZuTORNHMfOTAbOwFZ/
sKvJgk9aWWWzZkJE9E8yRw6eDe3FNRgSp823OgrLZFMGk0tqg9sUkIfd8cIB4/z94rMtTWWL7ZIT
M7Psj58tICADm5C2ODPnkbV4CBUq/Kl33y7cBFpTZ2/YcillM1YUpscufd6PizNjjilpxJEzSELQ
yFDBHenqdEAwW770DtowUt3wf/uZTUrirNelZeCuE9gHBziopzRrLbImA1ommE4IX7JYi3OAlDz3
/XachbybvSTdW278SOqMAl0ULXylARaXa1cYNQNJrAVs+2xlu4XzZnSGwEiStccyGbKr3lTuK7yZ
aN+izN7Rl8boacKks4xB7Npe/24DSMfIGGG02Q0DAPYScikyYwKQMcz3hBk4W6rt+X4sB+pSaxRY
IPv+IZDDdIDh7V5NYiD1IyaEsbftN78YQBjVceUeskrkd66V5hsPVBFmTHuq1gAE62vkzVW5STAS
AjacCErLCuN3jQlr501UEEag9WbopHhpZ3PAFT5rqBaFRDnZWZxsajAmImiDPxbOWBI7TLiI0VTT
Dakc+yG0aeWv4T2YZFk6pEnqvM/34+Q4O5Kau7UthuG5KjyMDcs87aazDcxfY296+Iz62VlNvnDe
8zKVz3PUIcj3Zx/uBgFP8DA6dxu6SgJGI5mskE7+ENmjcarCKfzdO9iEAgPwOFTw8VFmUXrThdbB
L0JrLyJzvMuIgzx4Wew92nYLuh+B+8rzdYIn0wfVQ3SBiy6zAguU+XgCGuKUUEzL7KklU/bE0fwt
T6b+X2cU1p1ho39fN0kJfslRM36KNrVA9YTO78HxjGMzqn/rAaq7BOyX50H7dwgrdcuLY/4I8Xdv
Lbh6N0GpkpJgh6D7wyNBmoMp/3a2Vf1okJj7ZAE0EQerefiRR6p88W05QNsEBJVVCNoVwurNRKAZ
6OOUknBljLNGe+k5QPwz/ZdNn8wcyF4EybpzhhkTbGuAzF01CBuDGKti7fb9z3rIvS3cbHLCPBAS
6Ww6G4dW5soqiRGQqR09ERiH3ycSd4aukreMSnRY5zQgfw1W+8w8c8KzEEFkTEPnT+FWsMQqGP+g
vdgdcVw18b9BL5ilMfRawzXtkLuntOiDUeDbHdXKdDikj8bo/dQInmPE3UJucjtzRzzMkfmc41WB
DWUD8d62Tl/2m4QGM+7ZSqwl4mLS3HzkmNU0IaUlyETgkc8JoE0n4K9Fv/TtUgxEAg/dSyyD9sR7
FR/J3fyJwch/QStzrQxOeqbJ1CbwnNuo7l5ikG5BnTpI8LPgeir5nANK/NcsAzieCwDSpGtgSy95
45DKwgu1CLGEJwGAK0u7l4F8cxwQERhm5tLNvGdMUv+A7ehfF3GtQDqGooIDB0FSZq7xalXcq0Co
et0TGva7MS30RzjTDwbpH+thbNH8iBQ2yirreFdFgQ45raJfBHHGbzickRTkhq415plgevP8gN2n
UzHI/sLu0i0Dg4R8SlOv+yaaEE3PTrbOchKTmNygXCbMACIHf4YIOg188QoLt77nCYTzm8DNR4Xf
rMVkVz/d2rFXZSv6Tbbw2VP4G3BsWn0YJYlwWY/Rz1FFctV5WChZXLyTi1x5Jaxo+hMOwx9oIOHB
LpfMj6mo35HaxqCv0UOzhA6/etMat10NJSpCWkIYBMS+sObmZ1TTOEzqLAO8hNNs18eTvksD/CFu
Bz60qRPuqRWP6z7K9bCz5hoyv8I1CrIxjIPdIAvr3ir9WK8MVVa3tqOtW6OTmMMBdzeHfvKB37i9
ui1V+QMC4ju3C7vCqLtfxtDNV9MSfhSDqNl6QeFsO2IOABsNEIssNTIqke6vKXeHE0CQn5lVBK+g
5FwyamZOZwQ8V0R/uPOGtY00R8seqFWi0cKpPherxEjG6wli9n1LQveqlSTm6NyajtID9tZlCj+W
0xPnw5aVrOTY8RQYRJiJ/EbmAZJL9DsBEBKCQsb8mKf9ADXRhzcacFOGrrkewwVfGdj1KssJHY0H
b1XzLUAa2/guYsvfxSz3W3NS7WYUAbZyx27x9gAxCBLwboNM8JHQ0YR6M+UYHBQOuSYNSEDqKmsT
KkINai9T21G3yFJBGdzyRFZHlWDxcQgWzlaES7tbGVsOkYik9SRqDvddDMvIyEkXZmu675C3rRPS
c/ciJ0iydIrob8qk5jokAxQW1JJZF8h7HCIPTo+lErE6rdLQ6bbtJMihGOz53cxmlPFsybdJUHnv
NgL5zcjZmvsl4OFqoMi6IQGDFXo1GeAm2o5fAlSCv/JSjJcGDJghVb/mUrybk/NXh0axtZ36H90y
TsH876wHfziNbpagZWrr/HdNgPaqk+XPSmPWUaYG2WiRs5ORr9Ib3h/lq+SmKZX9oAXe9Cww1a63
sfcGbnFoJq+4KhzjL4HJ1e04tH8VLzk0UsoYgZV1XxHKszbS8J1d2n+nyQGzcxzqnptYpL/jYW7A
2LpqG9JV2FDgtDhzEXfVVKak1gHWTz1omF6fPAhTkFceAIrCLPrWuu09pjQsIpF6jitFQk0qTn4W
51tfjj0gNTOzbtMkfcx8VmcfdsKuArR+1UonO1qRGVwhYX/WOTvPNBAW6yIzWGU2wnWHI85bmGnn
WI2t+SBG8p5dhHprvyfRMZmQbs7TMG0cVz4q0T/mZfVKYEG5Mn3+VUSW5Aq2rHdUVn01DQVIMCpX
HjRlOzgVYcPWYQdmhhEvtpy53rAl8jWV8QY5ZALVmz5QPmuO1djhCIIkDTQtQPtpkYHn5FUwS/T/
QJaiEmoZmQpsNfUDvofmasKmsG0VZ2YzHu3fVhzYawiXJiWV+kWEBjLcTtn7ktRIyIpsLrkZh+hl
PFKk7A4ER2n+CVjdMfPoq8qzDrPV/7XBr65qdtgrLPlvST/zpIHOMNr8X0/DibEKAsOKSPQPqG6P
YmB20bomCTEFTsFusv5gJ7CQWAE5k2nVrju4BscqpQVLMbBl/ZpWtT/rVRDEqJWNiLoeXN2N7Jwf
ZZ9JdkwUylrTf1dMzwkTxPxFn8c+xl5CJAQ03sZlPJJ52V6EQ7ULxfhb6pbypvAaMtBIg42ws952
PV6bZvL7XceGstwJjMBC/exk3uw5d5DflI//lgNLC4to+GSZ0JVhSG91gk8yF8GpHgwC54b5RjtV
iTtVAlto56eMHjouM7gWcYNfOG3QotQYaeHI33qz9Tx4FjnwlbFYWoi/zkSzn0VA7JAHGSvyRoO8
KhrgEvC7a1XTujJhT4zQ7uBwVmsRuSkQdFbMcPAjCHdc2mqm+ipSslhbrUfmbA0GJeqM33AmQDXq
Prj3yX7DnetqrinMx4STN3/X8Dfp3D2VBvgpkSypGkSHrGEsP6GDFWvbdE5MncZjnaBubIrBvqK2
N7bhwP5EZPpP1CEkbFsU/fPI+ql0Kn8FCIROcYTmhMgU4JDlxB8KCpungReKZol4d0e60rwhgLOr
+AV0UH8ru4QkW5fEp3oOH0yvfM3YnNc1zs+y7aANF3ASrU7UW6fK751WW+sGPz6+ZFymEUiJtvEh
gA44kCqrhdxaOlfDWJBs3kFwHZjEbQID0M7cVoT1GaiTPA23H9l1uO0LfGSBa7hPkjAGWDGzg3YK
YHGTwcTsmHps4ixqbgkl44uipD7CRfpXB+LftmSz1ZOD5UeXwUZ2fn2r27R6Z9o8mRvL7+zXcpxO
ZLuNpOzMf7MyAzydlXiCfTSN27giGAGKG1uMl/uEw4zYV2pD5Idk7OBaZ8BoYBt0mMCweGHXpKxb
jUZMJmA5MVsjcmyN/8yTu3xAA6RM6Nf8DAnYYo7Lf21MDLjJuQbNsO46yJy3sWxu6kgVN+mcgU7C
2Lzuc/4yZryOL4w03k07eZvINN9NIGtktKBHOKQdlMWRExJkcc1RjBYsRCfwQKY8VlG6c+gohrCO
VxERXRu3af1d0ag/uVc+VhX7yZSrV7essltHGv8ASsb5Dmo9Y+B7mJrhPYu75nny5U3dAZJnah4A
qdKkpzAcFTufKeztAPCSfBa73timf4qsab6u46EHt9g+uKLTWzD01obRN7t+HpFGmcUIhuQ8nxzZ
PkEEfUms7FaMnMkyQhSemqbiPNOmBDdqz7eu3ahOH+SMXR111Wtd1ntSWoZflTMoKGJBeMXbIxGq
+IbeOA3ICXxxWH49PhoRDwlphcAygYMSVTYz0O4qTZxmCjJIk0C3kr09rU07tfa1UAahOmpcwaEF
IG2IYk+39dX3IwJNvdnB1EblTDSITyE4u5gMsaOLwrsSFIfUTkTiSPLs1wGDqgORPN0WXYi8QtV9
g5I3uxOcr+tQJM85aJm7nobNapAGHIYQixrHHIoiSj4cCD8ynFWb1rXfIbSxUNlWdxsVcmuXWr+k
BMWsG+0PC08hAiK7FJ+EQHQgu6N0E5mhS9nlNJsYydDaDaHPOAzPd7PhP0ufdB2OxKRZMSjdekXs
EbNKVE4A+ntn2RxgSjSoe+2r9zIOvfVQciubCKBMXzbZw9yCqW8nHNwBtEvc27NH+mYFvDL5m3VI
UGrAqJK9D/so65UNZo0jiQ3Rn8qPkszhpIFQcUMkDu7wPkZfNA6ABkNJAOOE69Q0+vooYMNuA70w
tyuwF14HbpTNxpkonZIZ4L1Z6HcCdAt89Wy/ru5ZNBpNj9nN1YaeRLFhPf5rIK5cecoDP+Y2D1lH
C1uyjCmnxpNq+Nf4a/7pg0RdVUkEgoK4Fubn1S1otnIz5eTnOBpYrWOAUTT0sB79GQ2MXQH0pO2z
QgS/UIE4q0yd9ygCIrx8khTNBo767Pm/jULAWDAZsQtKnmAo1Y6rmttK1qS9tlUF/lTdBrRDVr5K
SfGGEL0pnJD1XmP/6FsAcJNGlEqW5ylSnO1cTQ/FLhLFqFeBZWiIKmiXXIg2sIq7ysmvC1u1e6b8
t3B90h3Cy3Ll1mTGwJdc2U3zGsr4Og+jH6zG7jVB0jNmHwp41XYP5Vy/epiTVuROJuxnfM2uwKg4
lSZVan43l+Ra4XX0iHXycNZruR6D8Wc2JtBoB2YQkRFBdDL85JSArT3amc+ZO++MQ5bbgM6WyOVC
q2hbJMHroNkuw7H+3WN93IjCJGPG6Yjhq62HpgvKfShJ0wrqcK88wmqG2B6OCWqJx46BAnv+YB2p
qDmGEt/7YkwjpOe4fhjZjl87Wj7HSk3qoe15DDsJhpRAyGAAzuleNa5BldSdGswguwINC3iAsCY8
YQaSS+4Q9Qoc0ZuxSZaTksw5eNjztYOQbIME5D2cgnHtz0XBOaEFPdjBKzQUbYYhUstzr2F/wq7P
veBpXFjMwLjqF8qMe1wPf1DSEVLNis9D9tx5VQIS0f3tMpLYExLzMzdzbO1wUDpy0Tew/qZliS1O
1khsrp+1wGPc7sYkCZGAmrg71WXPO9OA24OR/dJ17EytOTKxDAC2M68xn2zbKNdBmE0bYRn1tuxC
lGkuVSpZtOa1O7CrWi5hiXUD0MIvb8bBA+a4gC+GoIVrPMyvaTuit+md5qAF7SAVsrpNjM/ZN20O
s8QorJ1o7vdd6tn3aSiepATjO0m9safxVx7mPwnu9lapL96tyEpXU2r/zuCIwQCjxaR68ho4mdMM
S0q6B2okxTMDY1uForkJIoNTQiKQxHi/TKPpV+mUHSAhP9hZEIGbIT+5VuM/vS7eWkRxbGvtQ18u
zceB0IjZiPWjlU3GLqpFtscvQZPNkcVW9dimzbq5zx2etLQuRihEsMR9UraQjUTrEftEmpJzAp3a
3M48v096St8SD6zAKMp/xOCYmtYFlmICfO+6KH+Tjk4Iv+7vcIN6qwCfORCp/uQmFIl52EzLMBkC
fmw9wLKFjSpyEKNVcdu11p9mWj6UJIOvp33N+xe/xk3Fn8V1GfHjrJtI//AMfRWo/IUt5B86XLeG
QVFR4eg7cNLJwYQ7xGv2qjs6wB0382zJE+oBBGy1BZXO+ulWRFiWXcOqqzOAzmgT3f2Y18NL4DTR
HVsNUXJpHq/HBuaIq5Dh15mIt1U3ePd1K+PTkrsGOBBtjUkAZZdP4qhnvySDaSbIXna3g0MMs9kC
RYAGRIVtwJPPOWCTobhJAnwpZUZciTSgrnr5bzzk4WYggW3lW5SGZk9SCv/0WIeNXiU4mDZWMl8b
spV/Uq+gHcO0Yw/Hvt5BoPFxCQ4WB4PavmcFjqEJjE9uXg0AolOYZZH7OyF0eEVoxL7wMo7X5V08
Zz9weyCr0FV5yynlui3IqSXSARypMVCfIwbApU5YAhDM/dAVE/+v+dBG098xpKqA2EZlkHGwtpNu
PFStrqHBSuJiZNQCA676/aCc5zylncY88bEeah7x2JgP3kiEIur0ipNlQRlL63ozThD9yKS/q1T+
TsgxKZk1hqnRpgrSPkdUTyW0f2ZSKZNsvg8A+Q4alFlnRPI6nDL4AGnKLVi6/LVr+bxH/p1Rlda2
Gew3bzGu9rlQZIjZ72Ma1nvKXsb4ypebohDiYDsm5tm4Rernhm9zzuYYVfH4ODkBCGrH7u5DmdCR
Qyt59Kp+uvYm/BgisCYWUlmuYQm5lJQOsCPD/8Hy88sJErFunOhFRQr04ly9gEAzjwN3ZkW+qnNQ
mcdaXPVxATIJDpVRj8O11PDJnaE9GjmZAL6tDboR85thjfPtTEgODhiXzNFO/6IuebKKyqfKhh2O
HmnaOu4CouN0hkOexkAWQyVH8FCQszaXrGkDcGLhjGyr/d5OtLcGWVxvdOPAtonVPZk+ix1/uHaq
qdrUY0mn1r6tiG3axdQZO2OIwbrhTZ33MorD1wQMHz04/FY3TjISK45OZWVOjeAnmKbxqaHRetUa
QXnI89pf10kbPhcBnStOsOlTFvkMaSDCQRdFPFWYhJfNigdLazC7gAKh2eRReqBz79+hOWXLwYbE
16jKimk9CBJ+PrpvVkmaSImy+Y59kNSIsnfgs5g9MWVMoVABK/FvnMj8RuhZ/qDJZfLfDNUNBq2/
FhT621AVrxXAVCIfBN3uuURsRUXChkVPqiPiZcb1++h71b8MBc116AzFOopgBkrbsDeyjKGE9B7h
nyvIUs14ihsR78dwgojLAOxPYJbybeAt2wUkBLzNNGo0ucy9NNe9bza/oxofg0MKJMfBENRD2FyV
uQD43cEE9AzHfyVJCaiTnY/zwygB09ZLbg+kYY8MaGZ+h2wMqMW7MX1vSXI9BfQQVkU79c8QFpvb
EP7YNi3QlGDECQ9+7WPvMeJiEwxVcyejsv8ZITzfZNXYnfDQ+Qcvhu+hhqLbAbdKTqwy8xasBE3y
zPhrRWAojNQ3NiZ6mL0vbQ6KxBuUeNCpaYbSSAiP740d4hgahWEVkU9lds9DErb0L0KQRlTOx26w
0+uRrSrzDLFVlWEDnqTkT2bqDz9gzpL6fbSnCWWv0nQCqhqEfvtoFfqF7rZx9Fx6RaXO2IndgsAi
T0WnvFeISmATPpvMOuhAyQr6iQtpa6RDTNLmETnFdBjqOl2HEcPI1Kj+DbvG3kIPgWJiGjQd7Nxa
R75+tgr8rzZg4g3F6T+yJN8ChkO3LjsKeZAH9sYQpXmYDUfsE/2fFGyCI3InSk/eqEAMt7XeKBIe
YfRBYrF8AobpGAjoMkOxmdEcHSs9z0eTbj2KEzhLxgxxTgcOS9YIGb32YBWCPIxurUoDEc3ksIbF
DNGZKcuPrOug95qCvohR+mSruQXuF/7HvTlZFUc5L4KYSbYf0kCTR5yPkMAS/hGgWtn09Nc4/7TL
jfeI+2kEQHkjxULbDyzK2QzDfXD/UA1h8VPMudyltxxmsrkXojcPQS85CSTmeOX1c3xlQQ96njEj
483Jq10slurOV/NLTod3ayRRcBjnWl+3HvZqwrfDCyKFL/QQGMYt19NUDYsn5uPoG+91kIx1ah7T
Csgau2WMXy6n5S831Hzy4cIA/FzXxPgbkRDaU4mEGE3mma7JxJ1Gp6C3jg0I6RMvi/kbASx9DN+v
oFlb6p4t2dlSxG4Gk2NTW4NK+/4znOu5+AiOklLyMwqL5tbyEf9LnjgWBS8CoqPjaAfmbqC1fxg5
TN7K0SPzVoLyIjanvyBz+UILgogFoSLieMwq6kyFoXu3ndsulsfRsfsbXD/1McEQgA4V9TtLcO1m
v6UfRBHrRAhEDR5gGVxSLH5x8z00RBhCLT4CLpaP37wgJEo1OEaPVR1z6WKazWxb2A5ZR25sgJxS
bLQMDPQT8+TcWHcUrZp4I9/zL9yOL1Q/mH5x43uLxg1FyMdP4s9zJCvVqKNHu/tFjubw0si6mjcQ
tAcO2kVfXZKKfvGzcxDDwqjsRX5yLgQOER22RIDoY+tONlW6uUwa0mwtuiQ9aRYNkt7qC6KXz9dE
s6LpaAO4QO6sz254DdigrdPEOhJ4HpxaYjrMjeZQTPiCh0p15UY4oFcE9g7qgn/+/AYzvFs8PRhu
ECI78tx+0HJijgVtoCOn44AYgT73QyIjQ9sr90aP2eJEYJtTHr9/tc7FLVzVM82FsgA9h8f9TFxV
2Au2Je3SEypA+joDuX7/AC9Knr6/zBdeVK6DGhNdtw3wwj5btGhH2mU11tGRfBNCvqNxUphLwnZ4
VUmYiyusJwHYpDjxyReJElKogVqqlz5KA+PP95/lP/LPD5I57rRr2RiMsIbZEAM+PspFZLuhCQHw
aAiVkA3uyXmFBsJ9LKpqPji2EzwEWWo9sRq5z0B1ac/pvKn++kBUd12E7XCXS6vmgB+V4cay46Uj
15ClAbEhDx4iEConE3H7Nd6P8hEqgE2cYlX/mPIm/+Fm2n+szJHNffCrF3rx86toWWYSUG7HYOmr
soWGEB9wA22s1si2itNejMyL9F7ZzgoaOLHdAjPtgZqmaOH6ZrFkvKPmdZ5VAFbbYvoVqoZVKjaM
soBJXnZ/BU91tGrnnogUK8vupnZg23WinsB2pkbdYWJd0avSyZwe3CMsT2zRRR+CN6ynZGelkUnI
HdKNlyiLm0c+2fgO1zol7KKs0VAj5DcPld0G12OQy0M50JAWstO3I7jM50RO4TZJC2ocplpXlhV2
tzUF9j5n2kYp4wWwwOEvPpau3V7psWQ6FajGPqBZt19NgUpmBZfcv86aur6P4pYB0vePxRdWdR4L
DK6KN9A0AZB8fCzy0mS8GBeLkrIrnxH+k8Bb2k33GjLm21JLBU95b9NE94v0LjUt406hvLmPzWr4
Z6oS/5JR4HyfXxYENh57cd95PGpnG29Ua0MmNKCOQdQ2u6AVggH6kqpW59aFxf0/m/jZK4Hwnz6F
9FhsqSY/fvc0idWM7gWoUkpLqbAgUHJ0fTSn6HdgtlewMwYkb+NNGTXXU5Ygj8mbgzKmq8i0/sLQ
OzaO0254twmMQuLAOBIlmOHfDzHy/siDf1yXLpqvUnob3DrDOuG1v1AlfHG/WLbxsErktjCNzjbs
nBbhLPUcnHwt+rtex+JXkoXZDhz7/H9azv7nWueQKCuK4L/7iYHUGkdGMGXutqggZ9o+I9TeDsZN
1Cy6Fx3C5wb9uBAu3QsGufMCZVm6pc2DoS2mgtZ5bVD7ImTbhBxVIwd76ssK/Grm4TVr1F4R1rGy
XFaACVU24ZF5c/3967K8DedPDGYZ5LhIoJCqnm0cng/BNBd9dqpqzl9D7jR7StBxA8gi5ZTPcMqc
0VYMfV9e2KK/+p2VLbDZ25SjcCU+PqskgQ++TKfoxHocbjxOuD+VlbacjOPuUvF7Xg4s9/i/r3X2
XiSuTaiSm4dHHBVEsc+VpRu46RIOJwCBTq+dSQWY4BMDoaHjJE1+dPE1tGuGeNWPRc4c30/VDHiZ
uOeh27elLNAnZJoZGDwzT69Nj0rjgmj1yzskFbQNwXqszt9mI2xclUpm1YTOCKqnuLwPDY/kDy+N
X79/DL6oWjzlaAeOhlIUTWc3yK3cqcanHuN6ENOzXUloqYLQt8DK9Z2dcXj8/npffjW+GM88bi38
Mh9/fCcZGrPxEa6Ok6id55ae5Ii4k/kLx+z+5/cX+6o4oijDlYv9mfrl7MvBUs2nSan4pLqhpOlU
RyQJT114karz6S6CVuCYhc54+VqfRPxT7Ecqq0N5JF4TVUfoItnbNCa1zyr2Rpj3xN5kl86RX16U
Bh5dHAp6Vv+Pt7JIbdm00dgdSUhySdTqyl9eWcU/GieOD7Tp6guL5qcVgy/p8VB62BUoNc9XjK6s
OhoiZXBqMitFluGQuHrKHKP4ZdcdsbEeg1be5ylxn3WcEyT1/Y/5WVZPhbs4YAVG/cUtcbZuOO04
2W7SxafBKx6ssu8JCRNBMK3xXwt7Zxh+PqzhHxi4mIzkyYjpxqzIDK4fzCK7IF//7Lw++zBny2eq
MXFOUxySk1dW16r3xoNsE+LJcjt+H8cGgXKZumvDYxiYy1pu04ooMaHg7QYzZXQIP57gVpQW39+l
T++X7UrclzyDNnSnT+8z2CMMPrYOiRNCIItmNwfYZTUxtNoqji/sYJ8vhqvN1Y6F+d3lGHJecUks
RnmLqb4CnQ2UFKWTv/FlUCANjaRRXDjrfFrMOUJ6LFVCcEHTO+cdThbWdth34YkcUqCHTvln7Ogl
GSBXSPCYpj2ZDP3uf3s/HZxNeI44wSusJWfrlSxMk3hdZDVl43Sb2K5JYiMGjFGACJ6/v9Tn99nx
PBByiJ1NrDLn7xd5zmmRoLnliOWH/0y21a/TcipOQRu7t/zilx6Vz+8zDTesF+grONDBh/i4flgz
Y0kOLsaRajrYeODrjm5UpEcVD4LsD9IT4iV/KKNFfsER9Pmb4tK1EBoqwJWIQc9uKkOSnDy6ir2W
0idE3toGDK3NyZi3djRkf4MkzS/BKr+4JiAy3OXQlFg/zs0wBKoVJDLY8UmUpX0KbQFsH+k2epZh
jJ+SlJiOC6/i5wMJ1ZtNM2KBbS621eUj/VfbS8eDkflMg47Ml9lgXTfZkEBxWyWFu7FDXT3qwEt+
IZjGLZu6ya3RqvCZkZ+5N5zavbRi2VztQ8GHAUZRZlp8FpqP5tl2YbuMNJNRJEeDnMEITWs8FXua
MF2zMQn5phmMvXVpsKO299HSPDtdxVnCn7C3DCGhnZBE6zha9VK0F2rRz+sIjAFqAtuxefRhOHy8
UTAUfEWP2jhY7YA03Be++hkhBJRocRDLX/hdvrraUvFgjHIEz8RZ+6Cei47Tjx+eMChE+AwYBMYG
g6vGI7bp+1f606UQ+niLoBsnEP0tddb4dNMhgwcwwMoJDWyWLJL0zCfSrssVCQ0owr+/3PLe/PdP
TJ/xQ/Pr7IHDA152Zl5Yxz5u7J0ggOsq6wlSG/u8eRw8PElOFRJhPHuEp2ZhuPn+8p8WlAU8TPcL
ZIRF4+/cyph7GidZXFqHrsFdsolIyhp2DX14kN7EMYfrym/GbEUpVTzPNk7mCz/s+f6wfH32BhBt
CocjfZ6Pj1GCeKNqy8o+mmGZHuhLxFtQQe2qGaL2vVbWeAWTsNt9/6XPf+L/f1H2JXZCVpbzTcmd
kyx20FOQqm7nNwaT3hcAT+m91wr77ftLnS9h/7kU/TcP+byludbH71enc9T0JHsede2MD/xnCqr/
SKTMGBnHKKYZ8/31lhXh/HFyeG45HwJE89TZijGX/QCwoDMREZs+qRKdQ05ZjAQiv3Chr55bbiAA
KxZBj4b9xy9GCJVuoiowjwQwYoVKm+mhzCeCwCbpPTC1zLbpokJytF0fVOxcwlR/8T0hj0EJkzRQ
eHzOLm/MUN1aiqojghgUUnikRpr0vka08/0N/eIBtSCdQwxesCqOPFvn8pjMDH5DSX6eJ4ZdEEHo
OYiidHZNkal4GxldqXlvqra9sDJ88RXZ+oilAxDhLr3xj3d4nmUXk56k+Cklbu7RT7M/opfZz++/
4FeXcWl3LU0cTcf/bGkVQdWqoK7tI+BCBRICh9V0KEdq+Qvf5/OrwCqx8FOpy9jU9fJW/tfW6tpm
q51C6KOsVYuQEH0RInsu6q2T3MLpNbmjlW6+/3ZfXZTDMjv5cgJirPTxopp6Gzto4RxHJaqrlGDH
5zR0JapGp08ejaEVl1DK5yuq1By5wGsviymoDXX2ZMpZ+3FQ+vrotXa9y7RRX4/ocMg4kGQP+DPZ
GRPRRyOJXtGFZ/XzpTk3QwEGhwhlAirixy9rBFjzMEg6RzBo3SPsHwRxWvh+QrrVTCp51jJyXGdh
LjHwhNElptbnJQFurEWVwlMraaGe/cByyCcZTpoHdi5mvHb+21ym6reajDu6Rrw1Tm3u8KqVp8If
qwvf/YtpBwWS4EQPhcLk0Hn2S2MeS1MlQPgl+DaOY6NC3HKWOLRqLveqd8I1Si56P8UoHlDhdqeq
40f6/mk731iABXnW/6PsTJYjRdI1+kSYMTjTFoIYpZBCc2qDKSfAmUcHnv6eqLupVKVlWltvOqur
kwAc93/6zscUqnU9yRz9M0ONXXBqlUrJ5PKpZBqkiDnHdZIfs3X/dr/X7/LfO/3na306OXtby2Oq
wMVR4rXzoKwkOxemHL/ltO13pXPFeNNFNaqgR3+CiLkSuo+QbknPZVrL/50e98udf95F2sJlDsEa
/MPYNDH16hWy0ab0JCSOrqybNcwqL760TZF1YTFP4uHPD/7zyr8+DKqT1yYeTQROvl9XvjlqGNq1
rot7a3mLO5vPw0C8vBs4wADMuNp5iQfxt5v+vLn8c1UCF9J2mmyMUf96VV82yGNq8pNhcjW8OZlk
NxiRc8S9lcdOfZIV3r9/ee//vaZPOkSpAFgTh8Lnb3yqC9tfPbEchmH0LuiL3S2lAosuETNZTMgN
f8n7Ph8P/9yjhzMDATF7/ueAAif4LFmMpTr02Gx8n/E2AhOSdjL68wv83ZdjcmdgoNiugU//+igJ
InCX0auZkMyt3Ru7aN2UcXVtYnIm51z+y1n0+VQnLTLIXEyTTBag42cij9X29ohkcT3ACNatc79k
XKLs1+4W39Bp66DNdR7cwc7/54Yz6/Rft/lpkzKzRGPGOcsPhIqrEeRLnp2U5ahz1TC33abib5Sp
370+YVJRt0jWYOVc//d/HbrWHHttzGZw7Byhvo29dN1wpPX4v/bwr8tEXK/CEv/nwf56nd6P/XXw
u+LYOyRobiewam6zjsBs/tqPVR9mdlz8r6UsrgkWjQiQsrRH4+7Xa3reinlmhnUQjW0MeGLgNqWl
JRguoyD+8/L873rhUteGPfX260fw6WjLmJFa/REAKFWOKWEGdNDxAO5LJEWFNppflb+O+JUCUfsb
L/K/V6ZIR4pCcYkeITHorzc5llQHPbbtw5DERaQ30+NoULLV9ULsfOhKR3L9v6T2v9ligKI7jEU4
Hm/zc5EJ7VvRanWKN62WD/cKwatBedxuPjzhx3hDpM1fvkbjP18/TTMwcMDRuUE4RuavN9kNVWqM
bZddpbdFJBiP3Pa99X0d9XhTpXF5Ezeuec4y5z0u/ZdFYxi88HBbz3xjipKlGwG5pUaoNGZN//zi
//MsrvQRjjbqaVS96Bb8+ssopvX9hGTk4C82JvW+RetPmSWKL5nQrk2ntz9f758O4i/HOgYh1yow
VXv2d2F+2iGYvpzNZdazwzVzq3fLdXh3U/jZVG8yrfaqfeoP05smtG6XzTqmzGMlXETO1ZCYe9Ob
vWZTx032rZC68zdKzn82k+tvI6ZloJcGKOvy14fhGLEROxT6jgtSo/cJf7c5SGx7nP9yGPyDF/r8
ECjBcBRAQHSdz6mPMQzt2C1OdmTxy0PtIlaES4ExkHDraEnTKbzOEUXV1L6OylagAaxxJ1PU2a6z
gHTrMgYoNSYmlc2ySOIUo+Zy+Vux8B/Dh08/k+WB6psROai5n/0DNL78Jmeq/tjaRXpmSoU3YDbt
1q99KyLOLE5j3IrXtPXjqLDZPTLbY5B0VM6XjpJBuGh1/lx2ZnUwKuxwFOiTAODiuJXMt0cOCw0P
QcNdvq2lr0cOLiXtdvSK5PLnNfe718rPB7wBZ5z62qdIkjJC37aaopQ8tsVjP6OW3lhGs1q7P1/n
P0EaPGidT4hU88o7/Gwu0c8Ts4QeZ7yGyv9dqrFZItg6/rM/436MewraAifvk5wJ9KK2/rKofvMl
XxvYglye8SNaf78uXrSKV2iH6x3W0TGrI0ZA2uOsG1hT8j4aBrFF8/7n+/3vrgZzEha2dR2mA0L/
ae9gEKFchJ2rg5yhJUjGYHazbBjALQvxv29TlIoJgK+VPLosn3aNFQsrc0RJczSUiWbO02X1jCPd
8H1M5+kGqrNy/hKH/uZlClihaJSJoODuf7q5HrvrGbZJdai9cgXA0aq82VOoGMh0eRgixJjRfauT
1ASWX8rMfPnzw/3NoiXu9qnU0knlv3w6F2sPgG/ZFRadEEBsqK2LC6Bs9Zd47fMrZPz1l5T203Nt
+4VpeWkzganSBaCUNpG4ytxmwnmcKcz+5SD8fFPXy9lg0JiEYj6QGdRf16iXZKWZ9LF9jYLpzs6t
pslgKktsB/789P7zMXCZ64qkKAKYh7rMrxdC/NJZhTsgFYzn+gSFcmqQshB17+fMj8sIL2CkoX++
5ucV88+zpF+gexScr6Mkv14zFmlSyUnYh1FI85LNaRlv9EIRJK7XQdutO9f9I7IYBjdWGCzJX6LF
312eFjSBNVs26+X67P8VCXuJo5WilfZhMOUgNvpaFnpY8oisUFJAeuj1ubSO65hoc9RzCN//+e5/
t5IY50YJQRucXuin9YpEpu9hFtkHoU3TR+LoaDftpO48XMGbdfzLs/4cNf7/QqJ9dQ1ZQUV8OqmB
6C2wB2b70JVrsVf4FN/wDSIIQ74b1en82uR4iP/5Dn93TYetzqBB+E/p69cHjKwviZ2GxWv3ExCh
ijHpgHGp5E6VGMBC+Tae0A3kb3++6u+KTu6V4Uob4zo1cn3u/3qtMMD9soTGdvCn7CXVJZKXEvmT
XRXJxlBt89T1VbZRdY1FeVu5f3nOVNeuj/LfQQCPmmFwE29NSuHX3PXXHyA7+mAzsp2D2Vn9lpNs
3E8TnfVML+U3f+RERHg05nZYDO3ypBlJeamqEiU+6NIpwG93zYKirJKNbYz+jiNyfeoXy8XEuXLz
k3RAcwQ11CNwGlixZW6qnxbXb99GCUwmauPiJYdhcKv3+HG7GZOnpTMVCB/7LDBnHe9ipMcKzZRc
XrRpGeZwdmJBU6BmwybtwJ80s58pjvDOROWBK5dWC3nQMzV8np3J1MFWeN52wekVD9fpq752y32C
WTRqyMqZYXM5lYnW3dCYmZl0CubBAHkT9avRZrijSL9UWzRYYB6aFkT5flRzxgDr5PdwvwRSoqCn
peyD6FnhMLdZMp/M3FYxA24O0fa44E/fMWl4LFdTZlFTLO0YVLXmvK6JCVOvNhb7Jp2Jp0OriBGs
q0RDSpO4o3pcyxktZN9107JxzHS+9Yc83o+gqmBnSg8trkxVcvYntDPBPKS93LXIzJdt4sv1bFjl
FUev8pu1nWdnB2BHJJuCuuG4FWOffQyD1T5m1dXNFz6QGdZzymNMXbt7niac2RBO+0iUMjZy8DKr
WT5NiEbQ5Hox3tvmHIfVKodv5BEIvDq8/l5mrRjOq406qJzK4s7N86UNWkoj3405T+9ycPkfrujF
Jalqmd0so2se7NpiEx0nKFCYpMIpM5AgA9ZCz7wW6xrkLKIgj1ttKxqlvxgmDZuMU3XkI52LCH4k
z8GchiGya9+N7NgnXhVeUz3MLBF0kamOyD8bjVULTCvr+yBtWg0MoZzLd3Ohshr3tYwaG0teGCMI
elpLvPa0ww5t7sR3teiu2JOUedY5wxRdTbgaB6Jd8d+pHO9buubi3i2wON+V8eA+9iha0aOP2put
r9ppkm3e0MmSMeJ73YeOnQts7zb8VhPdNYg0TDtRaX9j3ynNHQi81D8vRVysACU6TDMGVHEIdoUl
D4QI1Q/WlXWZDD2/c9WVC2iB+3yr8RtmVFvO4s2qyg4RIrgF1PrIN/l6poI58SYe9NDuldKQT1tU
H3aqcKsXJ8lGK9CbMQMb3HnItefEgShtde5HrbXFfbY000Ussf+eW5P4Vnk5kD6jdcfvmoiRtqVm
ORXb0daRYOFyEPp8GsGo6IKyyLofZsEEOuOOFbVE1YvymLPuXw2zn/ZMfGVnLfbzi/SQ1OJd6lTb
WdfqL3mG7LTXHe2SSSdJg36pwXr4tJiBjHWRlo3p1oA6s816v0EpS0dhQ8anHjQKHYheDFrQvUfV
/k7X9PUCz9npNuuwZMt+mJv1ZDGcn23KIc4vfW9koWlp/cYfdbuPel4VEimp9D6kHyHpfxhJ/koT
EqWaHEH8kOY7+VshpVbhqo0tDYMyC9p+3z/GcO6gc6B0NNuhBPo2i0kck6wCpgZ985i6uRvmi5bu
vCzrIisttT3S6Yy9xVZNUBlrsrNsUexzQ5TfjF5HkIrIw/+RMO4UtDp23+AUTP9BzywXhjIK2cCs
7dwOOLSm15ou7aFsPdR/1fCjHApzY4y6/CrRaoICzHL/QEToBXj9ORtsoupt4+vvs+mlNXQF4L+r
CRjo2g+GP2OPJ312U+SlWf1iOVaxxc1EXjw1tnuvyVsIlBIa/QK4jB3OTzW1bfiwGOnmH4RpXRUc
D7IEvZgMr7afuLvJGjG/QGDH0D+WlRk75k3F4tzUTWPvZTV2B0J2pi96FKB90KhFPopeSw5UQvsI
8sR+7fL0Ji3gMeuczwwAVmNyiqmRsiVkAkqUI9HBtMLqg2EssnOGzvjO19r2Us+TPGUuYBcJGzMq
OwhPakxWJMGpCmuNHS4zJ3MzWoBo43jRQ8sGjMColzZrCNRtxRhFZ8xBZjtVmIF63E55rB69fvUf
46ayLg1eqDdsjfFB7618j36RP1Zz/E1LgdNPfqzvmP5Xt0B5Smrds26GOcnqzig7+yNfuisYVTYq
zAa9IcdMptvrVG6gI6KMgFVNINX17B0/J/eJanlM7xaQ9h5CuHkuHViKRqG4G2sEseYv/CeU0LYf
SoFevfRnHXrJ0NNWWHlNxmTABsrqPWcywljdVk/JqBtHWUvnfVpr37wzUmTCRzdtK+zMe303TM14
Dfb05EFH8QXoDJ+VJRPOXmdADV+HNNQQW+5aSaYXKN0sIxMGxQaMqfeIE+NQhHy1RdTM7sJhKVNC
nbhP/R96aq5HpUM/cnHS3Zrm2r6vGLqaIWoTbQOHqd+ABY+f3UxNw6Z3WsePVNfyofF/SAHm1rH/
kWeDyWdveKSrZm2GMWNJbzIREAp5NyIEepvtWmQQ+8Rb0/M6lLWEGKTVYWekAsaZjgRxXpac8y+p
0J24TsZg+ursB6ZYXhFrjBsg6vUjnD7jZTE5WQjzY8sIxi6poiETQAZHWH7u4qpvq0nYmmaO+6Mp
XKzZaz97TMFDA3RK+3Wbt/Wt1jOpgp9x5QWWq3pzi5zdvyfMNvATtIbqsPaDu2sW/K7UEjMrpfR8
BFJ0xUSpeZVPo92DxUdf5Fz0tO/zzapPqwgqTxo3VDGQA1+RUhvNK+efmW4Xh5w0IfAs+TMngwmM
LFmfjarjqFWmq0FwsJHLMpEXcloymzca8cukww3cTGtbYXPPmTAZs7bLFMGO6maj5jS1168Ly3IP
i0ngONaBXQM4nwZAxgAN1d50yZw6fTbGOInaOhbAXbXnxgWrF9od9Gd7LGUwq7z/8PPmS+76INKw
oY00d86/u/ngEqUVq4RdwtwrrgFjoNOfDM3Vq4cDdrXA8Zmv8U9Gvy7AUm3iPzNm0GpHkdYLaoY3
Q3c0tXOyWNAIwbd7cLqw5e4T1UX91SzPSFr3EY4J72EqjPaVLcrAWScb403frui4yD8RRhBUwIFd
GHEOtLSFh6yzBQIR0OyHNa/M/QKKgh9XYRlYNb61BfvQ4whhCrsMEWG7edS3adEeBNPLx6sadJMX
tviuAPzsZ6bTo9SmWmYtDIAMWIgGE+L6SFgrFD2dsXXC3Hw5rHRC7zyHeE24aXUFCHron8t2Q5C5
kuM7MCrXuiuP/FptCcZcayMzc5Atr3VP19h7KIbha+E18WO39Pcg+LMXxofQYi4rzV/MSiu5A+DY
bptyXJvoirTYGljX3zNS/tQsnfqW5rOFRB6VwhyshSCUVSmptqsIbVelxBkXFmTWy9IMm0oWOXM0
XjIxum3jV6TEvIaY7soGwABapRA6jnVLlC85TbPnfrbyAyRU0PfqtrdqSA1pVZ7KgudvDk5+x57P
8Vfn7s7S22TTaNpT0iQP2IHe+p3xaInYDMxFyRAIVs75n31Mub0XJpoWSiEP2GhxLo+QM9DbbWTc
3VTxXG6WBswzE7LDGUovC3jWh/tFWI+zaW6Ir0REbXqP2cIzNft71p3cJVMGBcGzQ1W7ZMHW29jY
YjO45YXv/jLnYg79zPphCPXFNbQPjwAqNOe5vxknwWuZNEIdKfC8AC3dlkX3QGQDZE9g+hCavVnf
odMpw8p2slDXRnik0pM7lBg1G2H1M9bUhAZkdYC6Y30iOuOLBbRxiPVq18QU1y3nJ4msHwy+jBiK
PxRsVpDd1iKy6vRWQVqDh9sEWj282MqaICHOH0V+Le0q615Mfg5QBIxiAm97bQ+lVraM+s9GyP7C
JoMpgTtau8Kf4IkPMjKSK+y5nL8JOTwRGD0Syt23QzKAe0ojtIPJfurlCe/0LwRkJ8KFhriAYmKM
vnTjVJq2MbCuuJ35YrdQVuXdwjQayKy0p/dvNWHeLGcnBmU8DzYQh/TstfMjdFHCGLN4FHrxzV6x
CbEWlW08zFA280jWp+NQxeHXmBs1d7hcu/kGhqHFnuDspWO8NqN9tvpmp7KJz8PnlbUuEbo9zysO
63TDVO68AZf8oFXyjk9Ch+0OZjNIRO+VVujBNEu1h7AL+EVgHz1Oftg1Fciqoo54SzlGFRYKy5G4
K2tLcN5O/aLHy7maEaqmNpHFKNJHz8i0MIbrFTjKqI4tM0YbvTX07Wr2FNO92oElBbVlFPoWUCK8
Yn3qTkZlGgTrukWsV58SKX7WwjtODCedhqy54psrmHtDIo557ddfmSyKH+1ewlN3inxPPc6P5qR8
r7TqR0lx8wo1SO4rD4+8STaRW5Z8n4PLzJZUVbjqsX+P+8mL4QETSyClmdVPw1dbW2cd9vF1ZkJ9
a51BBikH+nE0vbuhXa9c6PImrdnQ1CABg1vE7X0BzYYRcBXi+fnkrRPHa2WKE/KOY9+rcy+qL4OR
DAEI5zaK8UJCVrrkr5qK85cOG3lekvcsLDACULqeEpV8y0X50TNvAJeTS5GaXkp7fVBmT/VmQteO
S26wVu1NAqckGpoKIJTV2PBliib0E0aMsffmJ7p+vWHW3yMQFxdoDcW+nr2HuIU1mvj9a4YFy27o
1+auXQcPXlNdnIekvl2N9b0sVv4+Zf1wF1x/nGKRweh5wI9TmANa88ygL+lbJbsdKGexTS2Q1YmT
O8GgryJcYLy0iaUC/PwAaBj2m/JctVFDswSaEOt7k3hWYKQ0guKGRFhY4BGz9U7l9Y1c3BNB6Mbq
/cuwwsiu6vx7w3rtYyV3Yhqx3oFxFpRdrG9No+/uGAau70qDoz4pannwm2bau6QeW0h0w53lNOXz
IAAlSXytoG8Y4/eqI5qa/S5OoAz5GNNo2QFsugRRXCbvXUnAigkWGNxht5ZDHflVdi/rBihmJ7+D
bDRecZDpwnaAzN1rzbKnCLVTufFalxmtdTkcjGSOQCcectxumMRcsIfQxqAbjMtcX19ekl6aknA2
lTgwaaIvdo6yPmQ2XLShswI/yR/QFZbftbz93igeaZcm3sYdrl5YMJQCXPrUtZ53WeIqwnLoWWvX
Img0uWsKFiY2hZFWC/6QfJlQC7f9OgQupGfKBGuz761hgTePMqL0BzhNGXmDU9A5hBMIuYTYhDnr
Y5O2O62FFzU4d7Y23MOb3rguEQL1mp9VPTPELlRm7LNpevE092SUIOhAjpw6B55iOp9dT3HBJf6K
8fPRLVm91jLKZ0admkhLsqelkPdT38oonRZkg4jBAxxrdqoaiRxHtZNDc4u+st4rI30ZWe8620+Y
WFCTil47mnhEbBqpPdaedl/VNhwhmFxODXC5Lp9y2aOsZ41UFb4JS24emtZ/87QJT4jJv+oz3+s4
v2dqb1c2zc515pcii4+zmm7Zu76qydgQoB+ZVT52Erqwq17Blk5oj/X94sUb4a0PkwfPyW7nUEBu
bDOGBzN6r3xJ7qlU5UtuKdCcuU/JJztNQtxnqfbNdFsDYke/Y74y23atvHUZDjPs5ijM+iclLSDh
Ra7OqdvfmOn6U88A+GkWIfMSN2d8yX6WPYykvn4yitIOTGGmO+ARcuNmGrSW67rt/PXUaAzrdA3P
VYj8VAOsHU1wdoN/1YZk71SMd3nqIdIvoyaxMxoopKhKiPc6dXW8OZJb5CS3TptwbpbNQ8dqChK/
2MYZtTtAPxtn0k5FRtll8hloo/m89d3kK1AnIkh7sTa+N8IWo0RjLYQHkOkCKf2NiQh+k6riIRnY
hXCBvkmNWVEV9c+12+3FdDVX7Q+mPZBqlG/l4F36Ir4Fbf6yAhjYiK6+Xyhe5lp8ytv0nkGaW32d
jq7yXpo8f2r74rzG1Hfs6RmWc7PpdLlzRoo7cL1ea6c5jsbyWrfNC2mUTrgg6pOfrd/XxT7K2VR8
YvnHYKWXHBDjOoFCbOo4sj1ErFfedyUPynDg54/iq5Ek20XF3XEYiktrWi8x5QMkQDJAw74rdJAH
jDDg0ApkenE/uobsP031H5zBT46R36ZjQ6nTgpyAc2JIYPYylt2ene5rD7OR4UDsOzQcSNhQAbu0
4PEVowWFx9wx1REr9DX7u9lWTwysR4xGPafkAZ6Mm2D2ejOo4oY9Je19OLCNomolihvQjvukge1s
xScYZlroVvMdqNj3WC/rE8cxBg15fBOXDdi5fE+gTxij2LNdPw57z30Gh3teMxTcrb+oF/T/7SH2
CAbsKYmmfnI5hogYkjgPkeDEJ4MkiyMgGU6NWYNL0OAWgzjgjCxu/IbthmFIFblde0yW4Q3iw2My
wQorVzg+Wsp3hM5gi17xC2j3bLe4OQLB8gnj2YPZrP19LZd0NyfeVkuduyEzASnPPkasLBNDH+Zt
J6g0+Fqz9RL91SEYcvhVO6fxD6szXJgAIDvKjAXDJutt0Kpxw0i7GcReRqAF0ClUZsuzarohMI1E
AoXvyocJ0qrtlwUAsHnapkq8CFBjWCmwmCa/uYldHR7eCMoTFlkaumxhFNGSG30usHh2HKAeUDQd
t/lBXQaQQWWfcAQ4ddMU1Y556Jnc2NTjOt/Lql7eOtfWdhRp2xBy1BRJLYFbpsdb0ItrwPqzdrJb
qvtp1S5JXK/vKe6wmzWzi31iu3NHLqs0K7Ag3d41cS1gf6GVwTy9edSUld1Ps09Rj9a3H6yTDsot
hYkZpHppbytZ1pihdU6UGOb6JAUqyLLBucRZxBJ6vW4+W1cXiAVrRMAZwoQ32Big35fxa5PmYNcE
aNDBX5DfM9Qt+vghYfvS5zS7Xw2+s7b3KE6YDnTyPhmTJ2Y5IU97y5ak7QJq9Zajbob+nW3JNM4o
gJzIEXW101nE2KqM0eoBCLX1hgxSulfDN2CJmdVMO9nHW8qJ36kCtpzO+CHVeXxtZRbpRoi5ebrW
5K5YdOzMTdVtmqw6+0kB1COe3QDR4FHEw4k0G8hpo1+Ktv/HSexUz8aXqY8veRNTW1X53gCGhzkN
5vVGTAMDpwrEqtoZvEgNAgw2r91cQMjcSXOFeis8tulrNNTot5RfaDAIcpOOov7yYVQSO26AyoU0
75HC3A2UOTZ2axyZzbqhfQnQ3lNfmoZaGDDZ2wVQ6K5cPD0sRPomO2wupLVEeb3c6FQyA4YcJta2
+VZqzrkWw9Zq4zONzmPc2Q/tqm66bNyzN8x7NBb9rpuwD8EZRvBE6tgIpzq2QzF6azhn0OhVggeA
KKYFeqAHbTU1vrpF99hBfDdkR3G7y6sNreONRorbldoTgfLPxRyeKzVtjMWVhO1VG5aFdWcn69Ze
cuZHx53eKZDMBbyTOQYRg6mJtpzJUd9rypXUYeL20lUARQ0A1GVjPZQUtTdrW/q3iTfuaJ3eCCoq
iO48cMI64MPe4mYbjmYziyMrbx+7Wo8WMP0BPbNDoTlUJWr3XGTqx1K6Zyh9FOen09iZcDiWpT3O
Yylo+TjaKVEVuRnBjrXpOsi2Y10220Ho9c1a6PK+RT3MB+68j1Opv41Gw76cWNZDNmApKBtgF3MG
kJ2JSz1ojHh+Jd5ao0wf+ZvsZrhdugrc44D9z7gIaPm9rm3x1FSbtOHFydyyMNdIH11JWlnWuErO
c/KNghJ7+5TOO91RD8igiaWlIal2J69ptrL7rdqZUz8NVdFlgcf0NaDb/mJRR6Jcs8rdYnJWBJ0h
nLt5VP1zMl6D5A5EKXQKdqyEwjYzQn0oR0KFdJiv3hLw7OI0FjtzZnGNTbGBCTndK3PSCC9qsdVh
1H9ZOxDYOMayTkSX7JzVsaPCKPSjDTFt69mrfBvseb0tNL84jhlLtBIUUFrXqgjNZiPwRzhIFh2M
25ps+NFs2zYsCMsxbiKBXWMXo4h+bPEJKRIZdQWAFaqfL/Ahf0rO4pZRdw6IQmcgrwRb78IPnAsO
Ks0tkp03SWizqEdJCp1sG+f5O60IWuF4uuS4W/X2XvewUcDsg3SqBVhiLzTqsDFh826qx4z5uiju
c5djUXsBftadyzrNnsZ61h6dscueBG4/IfMV+rbFw2tHgSINi6QnshkpOqJXL1FVOw7JNd3wSMCi
JfuFqh8vBFtWV2j3Epj1WzLl/X5KbInKkNrymNXWDoelaZNU7pfBx7IsllTG7JaXkgyI44EfjWd7
dm0w82Yeoe/gAJto2c6u/g1voXSbd8h0W0cfqFTTtV6c6sU0F5Oax1hvGYinapoCp9zSdj71FNPz
YE2tYjMBVVdB1cvpVsS6GxlAoIKmtCykruzbSWyWYZYP5S5dtB9MpoqDjQkOKFub2n/myPs0sckg
nOTLgLXfXUmXOzDoVVHvqGipudYtNfFxp+nxm2Np6xY+yn6iXEOPTXvqgFFsOnPxAarYzksPab/a
aPGQ3UhnqPFcrQhj1Kk2+mNaSG/TCmc7aPaNs5ZltIg+GgRmjAYQr6Dohju3dHZlX52Nir/aoavr
SBmZYxUV7M5bla1t6Fkd1YzMXwH010fVYOZQ6NNpzc0qrLiujnlJ4KpmY+Eks8F1pQuGHgdQe5qS
DaRWlqSyCH8GeinOPL7RtcBfqfG/rthytZ39bXXSl9ys58h1pltUEDddjEVPXa83fq2+Z73VBVCm
TzjHDSAvr/wHK0NxWSYHTpk8FDSWg1RQGGvTa6WlAHIe39p2fdDaGj83SaFTm2mKLM4AElec4gaV
BzvGpWytU2dXrGibQvswbUkJWDfLdfE0xOq9IQ+56PvQArNG3C+u7oV6xqY+X6hptt/MdbrHfcaO
siGmIdgNPyCWRjaPnQnw73rb7Hq/3+tptk0H4n9/Fbe1akggy4dUp2bVtKkOVtiMAEK+Z0PxQHjx
iAUEgwYNu2gH2dRa+W16UUTYXStG/7obMjv3TajYZY9xXLYSYtvMBW7Tue4cdAq1fe7Io1T9vEnq
5mK45X0xVBvhNk8YPm1V7O/xAb8tBB3bVG/PIxKnQDTVQQ4OVgZ2JPRpp2P1HNbkGOHqdjWKt/It
M6zvmDziCtyFdskWiyjUZoTCu7V6qtM9PjaukC+UNA5xnuGPBPmKnqMRtLJ9N+bxXOA76rrquOrd
VygcYtuNrhuwqe0sWDABvmgWLfCa0YPU07cNIp0AmDdGU+YaSRb+bUJoEQkRZ8HoAEDu+u5UePUr
5gBT5AoSkmt/oiqb+1JpoIa6EBE2JidFj6PU+NBqkxNwRl6g4b8wo/doF/KB2ar7VpY/tZmSTNyB
5e4zqvv5cCM9ojQ/q3mhLkx2AeUyrARnQVpVH1PSHiqz8vZ2TNIYu11UeUYR4ef0bnXWB1M+rMm8
hZ0+VYB9JMZfuTIPbVveTFVBUxZDJmxRSEp7bziUsY7ay6vDUvlz2K0of1SSY2/Vjee1ERt3VVe7
XzXs+4l81MH3d2DPSZRnhAbpblA47Q2S76OR9k/4jj0B/QlhAxwSPkGj9bdNnwv+JbpK/NtbqxO3
pLQ1ozVVNM3Q1UG6g1bWy6NX1h+dY9xA87pZutWEDIGxDSP1h2byzrORXjJwuES722KyyO9pEjUG
e8l1wjrE4BcmfHHXS/5A1PhjMjXKUFfPqNlhJB//E6vGEpqqEgNr0bpcn49t3WVZdldS/2f3wjI4
sfeaV30gjzuRC1A7mNRu7JrbK1QSg5j4Qv3oo22nuwpAebsQpGjzEyWur6BeP9ylvGuvGWAu031q
4D9CV5fOmP+8qulgVubRq9wjW+tHg5kwvjguhPXqLq4c4zpztG7G/+PszHojZbas/YuQgGC8zTnT
81hVvkGuiWAmgGD69f1Q38X3Om3Z6laf7pbO0XkxJETs2HutZwXxt1gbNETI4UmFuMCihKAJiIOI
jF951H4LhbXQDAhWAs60yhN9JbnvYWR1mhubqVg3mmt4Id8bZHtVoP9mMePxXDfV9eQD2hpci4mx
Dxy6IPohLNSddFGqyMbYzla2z2LoN97Q3NqoWy6nqr4Jiea88fvmm0K8za+IJCAc9FEyYAmN4FbM
nMcmD3VGHF2YiBjsePhjIsAHpjBchWTUNvV48L3i0LSVuZ4S707aHRJUSloZymdbNZBvB0ItS+lu
hwJkse6C+VS6/SvjLXoLMLmT3voeyqrnaEEEu+oYMdltND3yjbi7LDDum1hTek/Fio+KCZ/Qv+oK
me3yUteIkNypfArb8IV0F7VtUoIt09ZWuPWlt5t8jtFeWz+Znv5rtvVzm2S7qGYVFKV/NRbDs4z9
b36VotjwaOtPBvFLnCA5HfPgeXgcj8WFUmyJ8Bhupjmmra/KHx5WiXXvZPdoMm7tyPwd+tM1sJCr
hmznteMHzwb6/JWYWTtLA2GLOyikJdGT6Xb8ul3wAHOeoEPoGbzfZG6GdFOvfQ4DzOhDavb00a29
y2BUNg26JlmHGWquhGFe101/Wre5RCj5R3k24Qlt8ZwEwx5tsm+vXFLlQIVcmGRP6hUKHWufaevV
c4m+SqmL2gDBQkMXdeU5YhPXTI3gVWi4xtO10w1H8PTxWowVFujpm1bWq8Mp2vVN9BeZyVE4sV6y
wtrUHhR2+jU/BBRoEk4g29cNy3Fm5OXWwHUKh88aVrKn6cqmcxEI72Q57ZEcs1PX5vWxrdRvEce3
fsmcsTH0YczIixmdsNhC+fiTOrTlcxIpCepMafOxBSKo92nROSeT2MukM1js7HHFWPchmVzsfuqH
Q34FNst0LyvHOk0j0iEgwZpQA/wxTL8Bh49+whycomKqhlcjrK459b1Ylf5lG/F3wojJ3AhJTzes
pt4pxRTWS+HJaV/DYC9fconwJ0EmE+qBM5uDHi3tikMRyAvPhfwxaVvtgYGcvIYXFWawSSkxfkty
6V5VRGOy4Teg8vk/QaOvaM4859r964X9yctIk42Lv52FNpA4T2tN6bhRaXAM5QydnCNj2ZFBluRb
+iTWKRfjq8ukYgs8/ICY6IqPiPZYIu87XEyrWOgj56SrWHq/gyl5HkMYQ9EgSA4yXrt56DY5iHiU
lOTGMgjhWEr6izceQlNunTapAGi3u4p9aA7kKQcytymmWFNUs5vTgLnEzcvqHqcvnC4ukBAdDb+8
KtNp3hCDYaw82iqmnh5HFBAAzIuTSQJIQkQz2fGks5paEA0AY41uHxFTtRruQV7VK84iyZ42+45z
/S+2m0NoSfBPiqZL3PjfYoc5tPDGq6Z2HnMrnlapS1QT7fr7mhX4hEyEzYJhJjh2+gvA3+K9wcSY
doh5ZUu/vBGpeTe1fXuglDo4efow2PF93hJ7a7J2HEc17dnv/9YxH02TiO2scLCw49xMzFlWKhwX
tuM3+Bg/2H+JHR8B+0/iZYyqa0ix92VDcufQxeEuD91V2AcPs8iTU5WVfE3spKZpDtuEKm9tUeml
WXafl8lf9shtUOfPZoILkpyo1yGj/18CA1O1DDfVOFyk/GNWHZvdYBnlhm36p12ZZD6BEAPjTquZ
we56rucXxvHFlhRB5tMjA99kLq5zcsfWCCj/VkkfbcDiHZCdhTRdApxzHO85o9/TQ6HhRiIacnzO
n2w9NFhJaNbjN9UQK5M75OS2yx89ca5Hx+rslsk5YUfIgczxdvCSOyONUEiRVCQAecSFiW6jYQxm
NN/KumHRjKLrDr3CyqQJQ75a/7euTaCzyW2gxe1syysn1dYmKUp7b4z0v6yJiaMb/SAPtTqYJdIS
+IbXGVrFlZO6fyHV30dl4Z30IJd4PSzWYcvkDjyS4vPknkjxWU/KvowFnqImvphm+WIH2mU9Ijci
UILQhXx4iiK/BcBg95eKXDgGF/lKWLGBxG4sN+iF6OFG9JCccESLGqwr0mmIgksPdR0S20vzkPZL
uBmdYTvM7rQnAXc6WZBi157rXoTKvE/Iq2MMEq5LnRwIJf/GJ3dyQfVSUXq3dt3+Apt+rRzrwNYV
HvzR3Yw10pBhbK/TJc4jIcR4ZVb+3gdqtWbQB/7XuUmFxnBJoYTde0tPb1Gk0MjXHpkvZDk1vibN
pXd/2FEakZnWIS+siMEkvYCOzeTsWZOgTI8lPYC2oldg8M4TP7/HlUAPkHQbe2xOFlmpltaPjJv2
1KybeMr4s2t9Q/YGkYNVHl7J2pjvbDXfKTc21qYivstMbrEt7okg5lMsvF81UtZDhp6caEL5FM4S
jyINoEShh5Uescdi22VCHgUMmjXf/bErMXBLB7NXJDlt+Zs8LV58Wp7ky+p76TDCsNFoDK0+UcXl
qyR1tpikn3VIdqJj8U92LiulH7TKThNRcl1i3JSWddPMA0VR/5vAJW+bZcuJULyAS6UAjsZjR1XI
pk2ds0QqGqh/cjpDmoWpK8dbhgt3uUZHoH0s5kucR8kfVlP9rjkrXNuFF67KejoBi//bWPZ1gzx+
EwxyT374S9hha+4ZD/COqFXF652EEg9NFR5kRrMqYUQjRp8aVoScEpaBIUuHuoqajJAHwtIu4LBS
QHg4iHJUiAYBVHBe9T4Gzw1o1d95hS0Ius/3fSBfIzO9shL0OpwrUCeGv5uAfiI5jfucce1ecnJa
17TaniB/TOtO2fuONoQmqXwFwPZnVFeXpaMGEsk6JGuRv+cYvTOJxFl1aJTR5V+itSZXWxb8O5jY
hN1ckk80vMb90MDGR+lkRA4xWaA7105bbfXg/y2b+iYz1VVYZgftmqeiYzUA4vLDHogNHIeq3rXi
H5mxpFvZqhp+Z0kon6hfmCtuoyK4q10rPk2NeMjY6a7s0fiL8O3BDts7K0suh5RMhDKvrXtjLG6D
oXtG9MkbGFInOt7IcjeZr5VobntRplt6AKfBi/ZTbV2Qs1xTJU7pRS3kEzrAnpTRPt/2djEwyTc2
Rh0kl2PFx8JQtkQdHP8pnLwgqNp0UB7jrsw70mPLgfAPNVPRxHnzx+9haZJZx6krcpKfXeTqXeSq
6pA39mVBAwmBHFKTYirXFJlr5B+3bj2CQ/HnLdb4fRvZ21CpirKCjDyzY2MtBSVPHVd7msTQtQf1
g2AhxgId3UsDJ/A8odZmap7trQgdCGrpy8730rXK2qWBEw7JNgnkWnfhI+p44tYyq93ES95z7wGm
SK3COmQpJ++QWPEG7cxqMILHykle7a7aqZT/StX3T26F6oH8WnepgRL0HQHdmLxithoAWxMWAfC4
KQzH3CztOl4VohpH/9R2DeE0nrXlKQzrGAILWgTI9r5Z3JQG+7a2h3tbIb0ZxnHa55219yWVqosD
a9GVPIGfuy9bzpRzF4m1Q2LViiHSuvUl0gtDXKogI+XZoBy05vrPmGT3fWn8IVyjQqqDGyFg+rkj
AHZbC+tvjQImk8OPwex+Dk3+hN1MriY0XHNMSM5k/dSCKW5sh79Q5xGGNeI37jsyYniwVj299MUs
UJ2W4Y50GmB8oc/kHF0iSE1+1p5jL+FS9Y/ZIUTLTqrfGF4fhT9+ZwrDy8c0sSdjF6U0S7lrTi8i
yo+9SOj2yfqVWEcGSLWO8X2n3codnb90wOqDO6lXXNBHpPw/nET9ToR70mF11drewYGfEMT2PQcL
ez/TQlv2yQMGGM7/U/2EeINDTySenKSNKUsH8zLq5D4OgwVIuuKUVh0TYdwLEW26zuxXU0hTMuir
X9GU/RQ806JykBb1w84zzPtAewdMZMeeMTyBNPQvVOND+E1R9RmbVjNVQlL5O23DjmChFEIUhS10
2XqTjOnPZAmqbNOguMzxqaxaJ2NCKqoFnqVYUgLOu5FBfKxYpMdGY+Uoa5Nx35OdlUQcJ/EO7sJ+
5KRSRDc5jLjVbHK+JMZ9MyEqW/c14+U6/z3QeJuj6gE4AuKMoL3BNEpgTPwjUdWpC6lqmP8CSgmn
G1IdvtH9WRtQDXf1mGqS2JBn9GEARLBvL0zd763ZorXSjKjWRu9YduLAiwq0NSQJtrRfu8g7NUZw
E3I6XxH/ephYxBniekt7PlibFoFlrWOlK1epi6Zut56NGNqiN79J6/TULq3HrEFw5NrulQNQcpX7
CCnmfHqtGTA6Ep6La1xRe4/H1KEdTHNjX05MBLQTs3lYE3kUNFo1CkUWNAhP2KyDYfhlJ+OwBy0b
P3Zh3K8bN0vRkNv3TTteD8lI+NsQLflByBUyMi5q66h6esYzwXZXo9EMt01jhRkpPtwX6KzpNBLN
vlZ54e9qL2zX6O4jhq64ZXgvzPp32jj+TlqFWvuRtH/FqvCvclUU97ThUSkV8QPhx8OBU03DfNtu
9jBl4g0pwfIYuWG6J4xsvA+zJLtEk9aFm6GliQm+KWVqAaS/2Y4Vca6xozjcm5rFfEaSnoLJxZcw
6HQjG7pcMaPOo+s3wxN9UbnpY1t88/soPeVuhSizQaonbVv9kLMsjoPu+mObcJRQdtsRmVUS8Z5H
7oXVD+nMRfoK2WZRKTTZbXaBpXt010GZZ78aJ+a8lccMOeu0egUyWeymnoxm3XTtnhgE9Qt6skl/
n5hi4pdFxLzXl7eg9eObxO6cNdaU9CJX6LY5YHl4yfBuE1KUuqge5dI7szh+M4ryt4riZddFo3Ol
JvdnWJLeGkjaKXlJLhxx9uoa7T59stZ7CZyy25EEKmCJWS2CUgGjlJSbbu2QFEuwWe+Oh8kSPwkY
Jq1PDcWFOaiO96od2/XgDAVnxcWn0FZduW9asrtZFRimC6+6pBXgb2va3Eeakg2l+kIhYKaLccQd
H3IGMluH/RBK6BAfaB0Ve4KSM+LFDcHgZm7xdbSquw2QLFBLh2pHkoVzn+Fq2WWZG0Mpgl+CjWyZ
1ujktzcrxA5Db3TsHpKlyWXItokd9Hm0n5x7wuHbCzXOzV2ZiGBNvILLy1nF18bMICeLJDHKOZlB
Kz/PEZW4OTrgququ4V7P134//h5TM7/0RRUsKgtqPpnPTB1d2pq209wObjzcOJkxct6JinJFj3xx
PsccsIwEFfW/gdWpjjg2rkh20YQwzVZwMumJwp+vKlbDfvxp5DVNiIzuphNiRCsdPe3EMJPra8M7
/dG7KUpwXSKaNgLGwGaeNn+MzGueBEPIndTZg18zg2gSZ76caxU9TNzDZoFI9V84rz+w5/pYZT3+
B9gsSMq3Lk6zEQkBjTI8CsyUf5jaUzaqqLwsBufH54bVd4hZDKOC7kvg+haMC57o20vVHhqLtioD
MtqxD644McjvbUwiLitfX7kvcyLVnfaN4TcyiYDBa8tkpOzT4KHL4prj8hRm3he3f+4HX/4mGN0L
IEE4rjDPbr80OOG5rQ6OBNbQf8VIf1d3VpmgZ23ZsHGXVF9FR9gfGGcx7WLZdQBweQDz3j6HzkiE
iUwOIEOVuORRumZExaMbZuhVVQ/3mVekOcw6DDrUBzL+Vdpz+ZdPXMnrlJPsogvuGUckLDpPYcEB
kNx2FryVGTqKjhqwhIdK1sFFBRXlkOdt+gXf4YOHFoDgIo+AF8ezz63HrBRO1Fst70w/WDeeWaBH
0nrcE6Gcru2i7L4wWL+7ng8bgN8J4C5Xs+2zF6ec4TTabhafSk3cBIG5DUXuMMoHwFUm3karIMDl
i5f14x9pgdlRJRA8cXZNhaIKTMsYHMlWSO8pBSAnkpOMIExmW1nNM64v1JkbR9TygmEsX6ftf8VA
+uDjDIjiChj80k5+98XMaDRMVP3BUf6/M+A86r1UOAvWOnJ/fX7HH10LMr/vYEuBiSvOfPoOh2Dg
eYR0KzIJyalWTrIFleQcQbLM8Rf2cUvwjp+Zx/EFOVyGTwET+dl3ZxLeKzQuhmPp2BlW7cB66j2m
dpCVvYOwgZaTg1vtvFENt/OyWQb0xVfwU2KMr3S8+d//AzqAzjULFDBaYXnny5OS5KfgZQ2PgdLe
dw70wU0RlciSnLg95IVU2260v8oX+XejZw8CxBXLL/RKNCHn1MxAemifpziAzpCVzmq0dLDzaDt/
E+k837VJof8gUABYAaMiuTBn1MekFE/iMnXG5gbfGZjZQY3JZaxC8470Gy9ZZZXw7sMutV5cGcev
MvMdDzmUZT5KLNsF3H/Pl/sysUz3jvDoSByb2s3yzTignf0W5hMyI3KP82Yd8wbOK6epKWkId5Ev
Ztv3V+CwcFZYpoJgakl7OEpTNC91zvSUcQobCvYme/Ku6rRJ/A1+VT/aOYmvrjocxzeT7YmbNOfb
WtXRJKcVwJS6XxEZnZqnti4R3taFa97qLO7uJ9R5hKWzbxerknOOc9c6bOCnoU8dZ83QCAVHyqmL
YeqokuvIiJrfWsylt/G6xu6/WIg+Yh6QzgFZgsAT0GvnLI24szTjbCM8Qu0izHNM6H1YzN9jOXPG
ba0I/baVXzVTYu36KDS20WwlX4AJP9o/YLKJ0LTdf8CU5dv6D/lBWFLhfC6i4yA9fbFgYv7YTS1x
MDOjWHd+FGy14fIxaSfz+NuUMIu1mHW7iDO9+bYWisBiTyIrO3RuYRN+Nfj5dxKWBDHyU+9FKxPA
F4OIye/2A8/V+uI5vkeSsOvxFIHYMWYBdvX2DrBiZJ1DqwZVYdS/Gn3l/cLiifoYVZaJo6qXMyOi
IXyxqV+/Im9/sNDx85lgM0N4Qewpby+OW5J3fuC4EGSJj2vQLZeJW5qM4yku2/YrjvL7eyUpweNW
BX0QnORn62rZNIUobAChTYy6CzqGH5PvHfT0Y1U5qHUZTQ5a2KbyXnhmiIc/X9Y/vDxAAJzM0JQh
Pr6926Cb6rakIX20m4TmoUWpkRQyJgl4MLd5jkCVsWS+jbXjfHHl91iUwDRZSIEkEZLlnpdWqFAl
YbNBeCRLbqY7GIPP005QtZdDKz2xaw2a7pi6BeX/5/f84ZVd27YAtllLqNnbew7HWfE4++jYMPS6
4L2u9mquERg1Qm+9qHfuOoGg5/OLvitSqOSEZ7FJ8/+IdTt7rSw1Bros2ujouC4TZ9n7wd2cU+eW
MigwMJY3n19vKUDebhzUYESaLOQrTG/eWRXZ9oRHD57vH1U3Bi8pSt3iYDeM6HafX+f95wJW2PeW
JMXQARt99v6GthI0ePD/N6UaX/DTgDrPCuaDi1Lz6fNr/YMBnd0UoBnf9OAwAhQ+h2tNc6ClIavw
2HJ2z9Z6nPLrYaxptFgbPO36V6ItGlURP/xTqD0cIG3W/VS9HBjfpAMGfBS01a9+kC6+RxlOfxh3
61MRM4i6N9w4vMfPofDLeB6T7zls5/vP7+CjpwUGyLRgjtL2PK9rfE7Uk8sxAuCG6H+mprQkU+V5
+B4Vkiztzy/2/tsOLJv1k5ghsG6YZN6+57mVDEMI6v+ICrOvTlXRsidG3gDdiiPDLyvzNDkG6Fd7
9s5af7EPue/eeEpSc8mSWv7lm+ereJkzjlFunZy8mo19Hegs+72sqXQ2qKqX4Z9gd6dioD3V4gq1
1x7GFMzg0eSCaVx4qXFBDxwzg+s/Zl2A1bucEp2uuyZm/kmpMVREUcKYZ1rcGhewRi3wA5mv8d1Z
8/RdNiMiktRuoQRFrjszxuYkT30e91PBTphjEbCIdsW0BbOMGPCuGm7Gok8l3eFkeJrHGWOn583l
i4OyjUm4iF16wiKtON3PEb2/hjQBFIHcBP8O3d1op6UsXuMo4dhV9RF84LCkKSeTrIKrwcIOg1oU
JKoPpV2tteUmyTqY1eBxV2Zz609DcY931cL1LFr11Svx7v0jO8z2qSUJqrFQcC6/2X9qA5cSJB7M
MTkp4WK4lAJfV+LDbPVtBAGfv34f/P6u4DAPtBPSH0ezt9cqShkbczgnp1BRQnaR3VyVjoFzLZ/C
B6I2Hz+/3PviiyAUk9AFL4TWTu2zfA7/ubeoT1G42DEc/aDrPAbTnnitTaMtAA9IxAemsxgMxhxf
/8HHf4FLoShyb1VAF1Bf/DHOu2+PPwZnkUMdQSnI+OTsj5lawvTG0IMlkNvL7NSpVoYAHcva2GxM
q6iuE4SM5V4PBYJAFkGltnWNpm/Hyboft2UdF+2qV9r2f0KK6q1no+uNF7cZYH4gL56YFmGwMX/C
jGQuHNZVSmxXFtELK+qMNrZC7GplIcMQj33m2hjJaNm6RR74CBVnMv86W1sP/hhEyUGA30ju6LmW
E1p7PZkbTp34p2OrkBGxMiRrv3DQ1Bk2n0r+anRijpusdGn6WUndqjWSFfcGB6NIdo6RuDUJ9dWk
94RPxHozWm5b/WULgpf9xTtmLdvLmx2BDonjkmll2R5H0/OKuxYaGFaljONUKnWJIMHcULTogzf3
j1ERWYcZqN7OtUqUxmOlr5oMtsUc9V99WO9/b4ovKxTgzpauR3D2YZnI8wqC5o2j0dNbNaXSuLZF
edsMCBAnStatDosRywpmvc/f+3fVDLU+eHCbfpHDcn++zOZG13oltoMjvnAINSZi1oKAmm2FMBeM
FlNuL2m84+cXfVddcFHSlyjgltQ0Pu+3r7frTbARBlKp0Tkb9trgRLoExNkMIj+/0EfPlS4LO6bP
aBD479sLtWZkZn1uxCctjAyjqfeADWF49RBlMdez63WO+RW/JhkSn1/4o8dKAvYiDya08t0dRqnh
u/MYxKc4wIeByZqePsCe/ZwhA+ptLQ94A8UXj/X98szjJL3F9W2O++/eIhehXks3Mj5hCaDjPE7V
zAfmRe3er4yi2nx+i5zX3309nBN9kjGIUWdMcQ5V7qc0CCM5R0cQl0m0c7FU+hfY39zkVrGoPdcM
uZYZqM6Jna5nx0MG0elyD6yvxDmqJ5EiO4kj+l40jch8nXLil+vRGp4nN2x+91Sc7SrxcK/pQSmc
B2yUf82xdo/CU9CdCDIOGQzVZnCChCQfHQ/q70b2yZDCJjQAiGCzQ8JsODn7/jAxqtzMzhwhcTP6
Fq9ZMf9RlQRMY9cVY8d+xuLuzLgikC81YGm8HvbhhdXa6VWb2uNr0ZGxSoQTxN2trmpmtZZXoofQ
KUGXq6C1GmdlT6V322nPulE+zK/crXssqEa5sPiaPkGdXU0zGmqwiz86PXdqW1pm6a8ViHy+wMAa
f7BEqIgRqumhZhuxNMyDsh682DSXw3Pm1YvtwCt+xjGpfxvbCe1HvikF0Zo9+6athpkpdTCP1mGa
TP0jieuRy7ppU+0xqzvpkSAhkGIy1TXjmyhBctnKCdpOXAQRwuTe+Z7lKfbQxOiCy4hZXbGjeY+6
pCdF8Rn2YeAcU3BiyFLNKHgNife8C9iwcIi07gihqLemu5ybNhGm0PbeJlZrgXiwWpmjoWToANUG
zetTYtAcWjUZY5id2dXhDw994+fv6ftCgtgUsiQwdLHUAVN5uwbUwHFgEJTGcV4EYTIc/MdBexVJ
qG23JURKfv/8eh9sKr4D2xwasy2o0c/jSpqy72TGAPJkT3j3BD6yIy7BRzIfuouoqP7qLrOO9jJ/
Y9B/girewdEKvmprf7D00Vg2bbCopExA139724mR2W6vGdtyAo+afTwBAbqQtqyugLosxkm3rF7b
KYyRME1+9MX699FDcOn2coik/UeL++zAuljQ/S712VfscvA2ojHVtO3zwHgB3GBfqkIbJKYbA7yq
qjRyKvGsKI0t+MLx2rIaL9l+/qucL8iu5Yb89r7JG8Bp5rzLD0M1JePDhUAHy5m31PsR2yW2fhPV
CAx0tBJl6+8/v+b5m/fvmhzZmUbBZubab38CXWIXCT01AFPOHPd7DEfwWRZ8CBtghVa914Jy7vD5
NZfK8L8VzXJNNldBJpPPLuvbZ9fUGp1DG2YYCAzITYOVqtXgtOY2myCAK79O16NrEhgED23dKyf6
YrRxvrWf3/NZ+3DsUHJ1Y5KfZBUx8nUsDfyLfnyvvgAPf3ijpunYvN/LkG35z/9Tr08gjUOb9+SU
O2K66eKxQ30WciLMMFuJroaFGkX4YRz4I45ljbefP+fzve/fc/7/l3fPftuxtcaWoIDiGIZTXGw6
d0jvI43DngPoGHwZw3Q+0XAZ5tk0FH2sdtSH4fLY/3O3Oq+UV1Y2BaJly2AnWWutJ+k8zrHbvISD
GOUaNYOAbckp1qX+jh30iblMhy1MnOkkch1/6+zRHb740D/6rqg6iKMNeCS8cW//MMsmLyStivzE
rOtRJQ4SltHGwsLQdz+NJSLMHmLP/+HZcy6ixqF8Bwb/9poj/qeoq9zkBBePg1HsBDFojXzIv/lI
9sIv7vDdyfDfT72s5gxlltXjbCWFztX1Ma7mow+YttkMs9f+RB4zNSdU1bK6czqT6Gk/ITL90kuL
OtpUZcv2OgRQo74qupbv9+33TQAWWxlHQxpZnFve3js9j1yUFokwFY5zhBO9tfViSx4yoIp7QCvF
3p+rMcPoOUAng4SwMexqOJUyCXetbIqH/+1P4dGJooQnpsEGtHL258BvmIVp6PhoOAhB8ymoL81E
4kpjNP7Favr+i2M8u4xGlu5dSLf57Z0DKslk18/RYdBlJYA8ABNcU1V1t1WS6d+f39f71YXN2/Uc
22cSQ/Ph7GKtUB6oGFWcWrpfD2aQRLdjruubyZTOwgDx9XFZf47R3Hjx2ld9/VUS5Ee365qcIZyl
EfYuLkbHYzgR8xxAJaj9YwQ4AcSKMLbWXPVfvFTvv2GPhgcnB9tbxqbO2fek7biYKhEUp9R2Fd4J
TzbyYg7d5liJpabLZNQ/q8LqzC8u/G5Qy7JGLAufsc11fft8hxQ6SM1s1tEh4c3p15Vos3k9+Dq6
if0y9tekEo/f4G0ItY0p6x9N1Gjxpqsc0WOStlBXYtwvfGKQVOzuPn8Fzgso/ja6QRidlqMNqZhn
r7YRiN7ORxeUadq5vzuZ1o9j3/KVxahVo42eXJqLWidY7AuvceQXcUEf/v4c5hzwPwwa3LMfZXDL
CMGuCA4WLfK9bk29V1xniz7T+epnWDars0WFPhO7KEMNQEPnU6Sw8QvcnBhubSrJejOYNYbMIMwH
Sn2ReODLEvc7wpXp3mrQ0uNVYHwMdcQvrO3nD/3dq8hWsrQjqF2WRve/rvB/9jlXY5PONDYfkCZR
uVFh7KA5rf3xr+nWKXl3Q1RkOAE0nd7Pr/x+mT+79NkDd5Qzu1bSVMdQyGdGxP29U7nNHqW3cy1g
NqyGCcQag0dxRfYhXnLUsY9f/A3LO/Xmh6AdQuXGqSHk+A7E/u0aV3Nco4wtiaUCGYqnxl6Ql0rs
MiwyiDebn1YTqpdgqvwNrrN4H7ZlsGkm373IXTH8b99A/hgKd47eOBCXMuvtHyMauwH8I4zj2A7y
GqVo+uqZld4FYWJ/8QZ+8LMvt0vJ6gLPC88jf/TY923MWeY41214SZLi/dja46aax79VNUxbbxzs
L2RG/r8T0PnD5ojC98ICy2Do7ANHHahswRJ0RAdzCrr5d5WJZzl2G6NoHxudXmTW+BSN03PMQl8a
Led3mR9hxJZIHoOfKoaNiet03DEKctd1gvpsxUT+3mVT2jt8RAQQYCMgzwwvNJxlYGTDNdlbL/Dh
K/R5S/ofkDbEuPMWz72BQj623U0e11gqGPiiAg3XSVtWN2gOsg2hykd70Bf5aN/js9mLoj1NPWy6
fKhANOAGpOwmHqC4Dxd6bd0aBw3oYSPjtLlgWlCsU6/CWV4Gd7KnOJib6DjO3l2LWW+YlbeF/yJf
Zmaom3j0ToNNlzOH1b0aAm9rTHW8HzAnNAPCCLO88KrWA1OFrrgwLivPuBb6oesA5PQ+jkhi1CBt
59ctjdMyDjca0I/TdscuibdJCqV/KMs/oar/1G13E3XiwsNAiVat2bJbbHEz7uPAANMH9iSeDJaB
Um099PDAPk5hkckneG83+FvWoaWf+qpE3mpgSArr57BD5url4SlEu2WBR5tpTqziEbGlWQ8b1FB/
+kAdazBzgSehGbsNf6754AbTPWGJD503bhto/+ForwPD3dhTsymhzbe53AbSOFpKwiVx8qd2ppnY
T1c8umtlTlc5jCEbEowZSOim4gGjdLJySagVqXMlSjTQJGkx3ZT2I126Cz2Upzkvvht+DOQB4GVe
XpQNXKsOSb3VDDgRBFV7fluyQ25QFezT0s/5U7Nfbdfs6GfdFtK4bKv5Cpn9K0SDbxl6XbAW340u
2gSiuXJG/wFyvV6bUv5MpL2zkNCaAWCesPN+DyYcdWm/NlOQb0vOoUCJbwuRQ+kmssCMjG+wTQEu
sOV0Tvw8ILjHaqruPA8ZiiFe/R6YYWxeKaMtMcPORMc7gOuSjHECaaLbfNEg+NX1AA0Pth36235c
9OYbv7TvKkUfnUAHjqbZvofIImHeNFP+zJTg5A3jT2L5tgU8GdTo1+3g4ov1N2YEoz53HwMjuGog
w6Mev6/qFojihB536nchSnIKnX3v21eGQXgD+QJbmoG7qfNwNQEwCAq+4fI7ZylIXBTESm2KIdpO
1rybZ3lIC1g7uX/d6PCKt+RQwizrPPuEyX8zB+UV/4yHBCXdijhK7K79tVGJXyh8nyxD09wotyZJ
fmRD3ShBJC6uKS3KNYeD78Q3bJNSHqWdwOCqsIIVF5E2fgoboEQR485jgGrxGmGzdtdpl2xcQ+Mp
Gq9dEKS1FvArbd4Lo39xQ7kL0hwVdns7QaX06a4NQ30YyKWb+/h74zSPGGwvrUXdbOQ+To3Ra9dV
yIfiG6ci1Hct3DaDx+Jb7h4c1PZ/KDuP5sa1c4v+IlQBB3lKAsyiqEhJE1QHCTke5F//FvpNbqu7
WuWBB7avDYEED76w99ro0J8goJ5ZKD33TnavxfNeCnfT9fh/o8y8w8HmTexG9NI82onp85S8D26T
r2oxPqQVafJwxY3YfLIqayvr5euwHB/cy3ZsxZku6WkOkktb4WoJIp/TBXxMeT+HEO3L6geDcSQy
InjFdIDrr96VxXxVDPD3U4KFA0JRsG7RVeBRCCYfde/RGeNzSCzmqi6FR/08+ESY4DkAloFsgZ7T
jrws0xRf6JFYJ013Owzza87EdOysm7HqvrVlf4iMhNAQ2eLmAvLBa3bnkKCC7NvXzNzPwec1cKmo
QB8iu99kenXfWN2wQduN1QC2U2Ent8jAnrSx95Qm3LDzWpVBtmMc/QGyCnCG3PZLWHSXIDPqgDyt
1cY8iST8QbvAvhr7kxGziXawpHdAYbN8Zmfn0Eta4TlHjG0V7lNrYlRxxR3f/aku5LBGZw2xscJz
kOEYdSdQrGhOcgPijJFDAY6FzZpSeQOKswSoN4izpG9WGh0jMwFw3jsEgUzGYbr0sfQdO9prrXEz
AOIKccckzXDKghqk4XSowuhG1cKMy2XHjKnciu9tT0aHBS4buBBy1Z2hyY20gcsGUYSFJ9vzLXpl
C0RknvYWnxVucPOi5mCaSBQoGUqMB5GIA97gow4HJDWcFyes9mYbtUCrrVM/4MDUQyigw9YEjNgx
k89lCFiLQVorvDooAWKBWVTxjSTOweo0vygaOPLNG1/vQxoB0SxSZ18aPMI4VkHNHCLs7l7gOkeS
Yd5ELuC3Zvb3IOrBomTqh6Nkp17L380ZqDFT+s1kcYbGE/Ci/mUcunglGxypCTnQmZ6f4K5QBGsB
YMd+3wNBCyrzNq2nY+zMDIDqIVun3fxTc/C9dqYZ+ZZaHROXzGSQPiAj+pVszUMxQfvJwpIEHrBx
gfUdPeo3V9U9WIw7Q7jgjKZoZ/HSICKVZJcZPpwN9AvpwqxupDo9wrTfjpN76pL8GT0hxILssZrq
jTE3xBp0cXQ0UtAkxLMvGJ3nAGJvE/fdTtrFh5p1nDYleyJXC1qPzJVLMPW3dYxREnMUj7k8heqH
vlifCvW7XgE76hXcEJY85lifSyRd7Vh6FJ++hm3CA4+ALVtBrS1TXnbz+NZ1Op9+OV1g/CUrlJ8e
wkJWAS54AYOV2xBGr5GuP6VTtLEs3kIVssBpVHYJfPmRlKJ24HQnUux+VuSdAMlD6/BQZ1j0esvZ
NYuVloHBqgOoNTnKWTgVb0njvXXYqeTFZTLYiHQTPDDrY+7lcWIQbcr0MvTWXgW4ELWFn4ZPOE1u
SZ3YYwIZVqYr/WTGJGgrzlq03UYwPLcL416Pp42Q9tkZZo/4kb3S6o+KXGaNRnST5y0mRHmbaqxP
lOmajGhVAygpWfqMiuVuBJOL9XuT2BNPYXc7GYYvLPvVTdudS5y5tDWyKrqzja7VhKaTNmLTzWiS
8Y989FnzMx36xyafTsZU3FbdvFZyzVhjLj+XBNrZ8GFWQ4yTXgSPtptf8ha8BiDmIau8HFtbvyAD
BkLv1Hnmx4fLLhoxsk9nVL2UQXhhEt7n7mssqjcQmTelad1Dir0N6vxFjfHSgWy4c2S6S5XoSYzt
Vu0GrNINyNBkuLJYntbIRZ660uF15F6bdjqWUd6sg3hxJjeoAq2ueEBwfksg7Utci40bBMJrOs5X
pWAr2qnAvlqolG2KM9UgqpLwChetbp3DcOYNnafUiPR/SqpuewEVciR2ve/Y1lXgKKo8xfYGxMfQ
6MXVnyKZPhwCO/wiyu5dwDQwPUjTEO1wAvY4Iqdx3pmGUDiUmzSE5dvNB2cI9nahHiOz4hBWmh+I
NhfCtHqrCNa4fbBBoXwtW74UnDkY2OqPvk0fh2rY2aRTAFNmBBkAtTaKYlWI/gFO5cIy3I9d8Vxo
ygF9/xZ9G6ZlhhlaxGNrz7uEOIV/95B/LB10WihBGqew8HZQQPzetcmadsdZFi+KqtBSGHTKwcqO
+/lDlKXofLjm0Rej+L+0zkyqbKZyRDjrjvl548WS3WgTpdMIWCS2YZUUdbPPVMiCLCqw4rgOLUHV
QQkhQ+PAoIEntY2i879v/I+BCTdOEiABKkvzzHP2+41resS6tYHA6rQO+WUVbrtpm2SJPh76AhvJ
F0PoPyaEXA7dosHGHeWs+LxoUXKVnVYxWfuSCffDOPDS6VWi4yzwZHcJ1ctx1K14C2492Y46ruZ/
363xt+95mf+iG9FYOjufBu945dn2swXfm0Zis2FGbBYAqanM/CKhlETE4EY0bzqAfUHWkY7nv3Lj
qfZLpbB+VqEeSq900+hFU3tL+iQckF6XEcsBJr7tG9MLhIDnYjPmiPj9D+G0HhKbXK8m0mw4ITOY
v5Vm1t34aOh1eKohsWAuM9Oa7LgCXiRpSRrvknGogmJrpx0oqrpFWeZzKigNcVGKy6klM5IYMIAX
hflTDrF+JY/XIjKnQOKATVjpAcf0catBh5pJJ+kT1X0hTAt0dgCf50B4IdbvReShfzH9+GP8pzMS
dXX0ErbqAob49PmShgcREvnDftLsam2PHC1VVYQ35Cyhuu2VCVyYXh1SVU67L75aHtTf5xK4xWxe
9Ah9mYJ93jcokahCRNX6vk7ScViR1TA+mkXRb/99mb89wHw6eNNYii5y2N9/L+h9SKaIDHsfN6O8
EI6YPcRtirM7yExCLCwb20iOY2SB00TxXiKGvf77LzD+vFEuTEYyU9blB7v89/8Z9rlxVAJls819
Meq14wfYH75rnVapX4z2/pwuMcbSf4mcWIWj2/79OnZBOTqlMQCkwinvAk2p2pUusvRuXoaRK2nA
R9SKVn7lxfvLicRDhJONvYXLonL5u/5zf7Ytlanr+YT5vrPWz6qGNDecvkmzajqyGr64zT8vRzIJ
k2qm1YuS2v10m0SFJVlFIvwOcWOBYpIxCzkQ1tNQJF/9OP56KXYT9BpodFmo/35nfWHXJd6D8GBN
A+FNWsJ6IOquSh6Oj/9+Rv485rgpJMAGXsBFE/lpSJclWgDNVHV2kyGcG3scMhZaeXLWmItScs3R
F7+KP58VrgefDe0pfgbxh0Y8GYYkZdR5EKNQPLxToE6VWsf7kwWbRF3EziMBKv++yT9/ii4yV4G4
FkE1Iv9P2yZ819KQsO/3UrYp/XoWwdSRQAZJNL2w8Jl8VVfCtWy0V9sN9ft/X/3Pn6GLYQXDEUI5
oXOg//5lKrJTnExl/VPiXHmdsaWp3jSawVe+nL/cJb8GVmqaZiMj/uxhaEWK9AKl2CEz01NSRrNX
xWBf41EXzLHM/piL0X6sAh2Km03C1r/v8s/zHCcQMhimyLy2qY5+v8uWs7TEpRLtzZrT/r1IG224
bxKTpPI4SOiVjTkDNGwnxNbEQ8U89N/X/8tPZpHJsStn06Xzr9+vzwiJ/ypEO01uGYmzEXO+bwKn
9lbXo/THv6/113u1DcysqJ6oAj/VgETVUrSPKXAP1ZwqvPpV6pIA44hnoqIrudOZTg9QtJv5CXO7
MW3+98sb7KwY5PMT4jT6dKtFUzgRpIZ9UigxtH4m+J5UxwQIkU3FsS8HCXi8bjRJzmL/ZWLyX54z
/I7WIoExXJM3y++X7zWrZcpRYtApHCgTHJRMNSzwU9TD8UVvx9pHnWTtqYms9bzAKv59+3/7pvHZ
ozhbFnd/iE71bFLqQDgE1RSDtsq0nHxOp5Bnbt3+okj5y2lFvfvLz8LazvpsnzHyFgirVJy9SHpY
p40JGltHEN7aEhNz0MS4+pX+i6+Xt8nyAP1eovDBotx1ODE4KsWnj5h4S3VwzczaaQuEqi+IfREx
2UR653VOeRSmPKOdhz5NawBN2TyGVGxwirwhlz6nLgfdtFFhTpTuK16NV7WEhKMgVtODoT+PhLSF
OkkZ5Kc+heGzoaUvlKpEXDJuUma/J0p4FaolHN9hU84A54Luo3LLGvpjqe6TXL2H/XCO4YC28qcz
yr0utTvJ/qSq8tOYZmvQTX40OD/MRn0zKdHXdaFOG1JrBtYi84Ohkp/hIBDw8yw9VlNOAtWQfO9g
SPuj2jxiBfBDad5perzFBPChRDNsDDJvFvNsRoU8naLUPWRTcUdLmsOeBRjfGd5ozYcxz09mzFok
s9D+qcCj5cvc2ncZC2xDMNknlpjISqJfzDQd6SRr8nIC8DL2XBXH0ETbMWXpvaKGQAUFo6/RXkET
eZjn8m7S07dl+NKWJaM4Rltmvm+TySvMl8hZkh+beqW41XoOjGs4jjcoSu/ioLsUTNqJYkGxohIg
1GrPtpSdDx7nbDmkzTbJE66AV31u/FT0Xuvmuwzf5gq1UvsLmEYwPe1m7CVTBG03Mq5smtM1AcrK
ygCKDAOCxUATHVypbAZdPePlqRHU98QYRf29qhuLfMe+79XSXDccUQT+uA4xGdDa9PhOU5Vp6xQR
ab2G61lMEg81KIJVP80bck3bLan2AX/M8CzH6AVzKnsNsNidNlV7srZKuGI1EQWlMVzSpn3TnPjF
KMcLA+IHogPPRYmCeUoAQmYppX2ixWeTpUcwRMJv6mhHlgEDKcWXaQaxjSiiFe4uVJWgQNTCkpsq
YEtFObkoM3BgCieG6ZR/zFHPsp4j107Fi6pYpzgrWWM0BMeZKuMoNrhieA2c8qlNGn4H6t1MSgA4
MM+y+oPTuAeLv32d1fiTWNKu+8it+MwCn8RFmG/lvLGm5gnyy/0YdrEXB3IE9Qsels4UD1sxTxDT
QS2RTX7WUyIui5ZfqTZmAMas5moOcjOM5daKjf5+MOpwUxZDt3Gn/MfgDoKrGJwlGE55wH7tAEHp
1ETD6vp0ZsB30YbgMINif8yd+Vto5xkhz+CnzZQwPjWENgZrZN1NzI6DNhwYbzI+nAuFYDbFtxt9
ocgnvAVt5iMuyJehau6g57h+bmtkdAEo82Y8LPzRfKM5Uza16+qTbvZk9M5B7iH7UY8B4SZnZPw2
DeAsPHhBC1UQZo6qzjuzaplDg3tdhSU0rmpaam+TtOBYKBV00oa9X9MsOPLpu1r2BLJ2PPzkXV20
PH6B+nobOe3BRMDOzhACpeA/UOQqyebnWEeD0jK8Bav/bFI7bFjEkAtcU0sUin2nGbB3hzBofUgj
6bvqhE+mSa4z69KKYIbwgdQLeH7WPuEvNurxI4ujO8eqSAJETGIU+o8KlJRRI9YbaGdAeuo/wiQD
C19UgiWjG3kA/gnGseJHI9MMD85ZtE0rXO2EB+3sQYWhAz3yLF2WduqUb7pSuyNZdk9d9lGL8gw/
lYhRLf/ZzLoH6+huLrtTmIKvCwm4IWbBWDM9gn4898cJvphSx36pZ9Dl0iXNLo3XQZ6cyomkuZxN
B9XSQlXTz4R6qqusRjnftw77bJVPrpDVjjP4RwH6zA+65CpN+4W93V0g9UcXu/3eIU+gt8QudMpD
GAl2clx8JXgTRFqde1UjCa8mH3c9GEz+9ASA08IrMjK7803C8W4ss9phiF/PoeEnMj6kQd4vusdN
G9lH4Ao/snYiDwHbQN2DjW6Mn63db6mBtgOOwLWdMowk7Cra1znTi0kpv8sg4aURbMFY76VDMKhs
GEq2YXJXs5dK3OCmmEYP1KOPS/HiFPX3RDg7SSPJNhbsIismw5o2vT3TRAT9d+xlj27SPzTBXB9Q
iUbrFCKFpyvykYyKkDUc/mmCQvcT4GA+6uhYpcpdFsQAsOc3DRggmk4OtXYOjvMYfrPr6lAkoTwU
tnEtkJx6U1yUeE4DyoAgwWsI3A6YViR2RmVeYtwf5L2f4tC9skpdRxyk6Ij3Iw8HoPj4G1on7BRa
fYniydeb8sHRpx2vgx0DtYveGFdTUS5GS05kFb64Urz2tvZYLjoD4dhk0TQ34Vzct6WGLsbMNpkZ
H4dKXFTZX7uONAcm5fS/LRRXKyI4atSJdkXHVPZiIwTAaboxgJCl5YtpSS6wi/s4l5sms39GRsBG
xAx3wgA1Tyl5P5J6w25y2DppfbSc9ghL2Vl3A1w0rdG+z5P63BnijEO/XqlTAWvJsV4YUT4SHsgE
SeNnPrNUQhSAu8So8JFUoxp4bgM+nvA6GNQz5tGsjaMXs8DXqKTZuNYXpQUqHIwVeUqSa1TZq4Sl
6nq29JD17ZiLVV5Qy6/o0XsWWTFKDtrHLaY6UFQ1UVN5kUevAvTdiuiF4BCNBexLNo+AMTS0D8RN
kA79yO6yIu6EwU8zNMnKKXRnYyQcikVfoN0Wzs+saIaVolgM93pYmsyrvdmKd8kQAKSVbGMBIcEY
DyqSm9RWWUItQQO4gDDWRusskw4gIHn1rDlW6Cu68ShK+SyacIkgICkLMliJXj+/xvZ4K2R1lylp
7/E43pJQTgCiDiYp0CUi+nhewGW2s2IUCcxZQYYROYnhWUar3TQZ/xaNzLFVlRMKmytctwlMmnYq
h8709MyaPerjm8ZK9yBEznVtXjSRvACgucGPduyV6FaG7TlUq7MSKrdWVV14j6Gn0cRjF8rJi6ze
l4bxHTzehqN8a+WhAugeYAbWku4ou+KWgJaNiIZkxWKSnppxv61U26BrFmCvfLby4CfVjeaHqvmt
1st7LDInwuGvnZKd+6G6RWn1agWCEZn23lTBIY2z98alDFKkZHVn7fAcbytS5GiubnA0SlxsDMzS
pnnlPHrXCQhfAR58zmBbrh2NmPm2aA9pndF4aNrzzB9VRCPr8jan8gz4h3QiWDm8hzeQdN+nKOYr
nZ1NyhA5TMf3TiE5XGjJuNHngHUiOTe4fw+p49yTv3cMtP69cIvBT9nunoU1wBs0utfI6XgI1Ihd
ajTehB2Mp3pi8Bvky7LT2GBeXvCbVrpxeouXkSvWldXtJorlfuBNluFUVgp2TLOmk86Ce22lx3O7
Vwvz2+TGP2uo223RjUSLhBbkcGg7nQuWmwd25Yz8aiW5C+uevHpdIx6diKDek71lXusSXRMl5WsA
jgV7dHUaIhQYpnGPKuVcK81yaNiQK/JuDWBM3YXZsK9m4iarPOkJccGLDnE7KgVA+8neM1rZAzO4
t+tB96wlG3SIkp06wzh0Bx7desIkoACJI+Bg8DmKii15oyS6KcGP3gr5kIKJ6OoifUbAdLHyaM9B
vqk1eSa04SOeZptIAwSxFkfATWRrP+spdnfVEoaUi0knmEV3PIzihITYLEMWHO8QDny2ZpetCCIg
XUeGG76JfgVd79m0ycPVpx4DL7I3cPx0br0BHiyF4oy14a00nWsbmg9KiKgG5uvWroWHvQwGX9BA
VoSrH4x9c4Z+X3pOM1MXQPCsI/6h1kyXquiR2R9ZpHrEGaq09yaVzqptymupmREsSqvboNQgCpz/
m1tL6wEjWZm2bXXxDudSbnSjtMhYN25nq0g8ClLtRtg4StDBX3W7JIugcLd8euTELevFvHQp0qPu
hSyqyS9BLePeG56KDA5+Y8/heqL4kan6gUX9bmHCriELRNtIh+k8AjCADjutSG+GhZk9WVn/zhAe
XZokZiUPWCUauXVT5+wviT7fN21Wrm0MaiulSwA08ETrRnwXdkjqMhOjrGq1ql+qhbaXCgk0zBc5
vImJf4lTgSlEMaRz1q0p9+WU2P5IhXoyx4EAI5qP4JrVlnZBsAhnUUaggkcCo+HOpIegNeo3vRpU
cVJ4+7jrskyAn5IT7XU2G/YkFO9zav+MYQVsYqZp2zZI9TP2fuUaKgQ/z0On3i10hZfCaIZtlqSC
cR/o7cRZnuNWkCNuydHvElJDAjcPCdnLNe1mHMaYhkpz+mI90F7cNq7Z+XCXl5zfbnS8qO2G16gV
BG8ldacw21B0c5XAEripgLTvkPX2dyx79PJ2tEYK8kwIJt+9kESYQ7jvtPDd5P8DlVU7P0FMjm8t
pY8eTFNmBPZp6ZueKPSCQcC7KqPxXiMUIdmoSpOtXkDhFFjnN6USxJe4i8pncneK7dSm07asZsEH
Hlr3TRzaG72YHHSOSX4wHDJl9FyDdlqYmkfymLvBoid9NoqPJpYl6viggp4cxgecT9GHLtrsbOVd
/6gVIcPSjIZ4V421JJ57GvwGDd1RjUfbplNRxhsNtyx5rxSKfeu+mCqeCQat46FSS+FT1brnIDZd
j9YteDRlgOwhstjwdrNS+CJqm52o1cAXamivJlZxuykn1EPC3AHZyt5Kt0lVmiKi0pq2g3oeTZ3f
Sc5MxQbBoE7uN0hk8d6e3I7BfxPSjyL+mAX+x4HJ245G2FoXhJsdZOTAAlZB0c/wqleZLBH7lW29
MeO853evW540FDjMnets1cqIyZSJ9OfJreWmo5K+gGyZ9vBuSFkaC7LyhGt7BocdBHliNZsysz36
tfIazcKg1rGmOxxi5V2Uxvwxs8UEAnWDvleY511sO5Jrq+7bYxc7+qYt1fjUjaGxdwdQs9yqRQJk
44CDUkE9jwUjhrldFnyUy/Q7xCi+gls0NrgrkpuYuNNtUC8xTtiByd8G7+8DD4z8VCdyTeqVQyqr
LCiv8JgexoLipWAm8+oCaYG6ChlYSXRlwzZFPg/auERQ1TOKHMscfbYO+SYdtOnY1b+iCJKD0WSe
OSraqo3J+2D7fcdx5rm54c0KvEtleiBoYz+4OC6tdLilPPjuiPqJAPZrtVAUmuzMla/EWn7UJmI5
xIHIIUlhmeuPTHGOeZUg5FDoRGTeX5VEPI3gKHDND/eYOZ4LB0yxLsMnY7A25aDc0Vg0vBmH7SIA
FCRKr4gIlR5s4Q+r5/yN9Y0ZJO+oxx5LRYVSlRy0prqEVkxgVfejmUp/yOrLJF1v2cWSEUWP1SI2
xild6cgOyycx4/1BNO8o4pLKHDENpV+Yu36QVJaX6sXGphRd93b6luWBpw595uWVdqKXue3D4jXT
ojNMvj1wl9uYn5ba5otgbaxWpLlyBPG0KgjuRT0ex9nY2SzWRauV63q2hRdbzpMyi3rVlNo+gFs8
WfkjIW9+GNPh9+O478rgaDQC+PQc72K9frdVWhGW2zDsFeBJYly3s/mtcYrzNLvEoihEmZvkTaoD
cdQNMeLUmeB2+lVMluBbOAxkh8zAk9cJnhxPdO6zm6o3sGhf7AC/gDmMV4DCI1knw70xpjMyX7FW
9XxXx/K9DAnyYuXQDKb2K0JjpQ0D/nH7sc+jZ1snM1TvGKMQ/x2Y9o0qhpMdln4s5TcNjRiRfpT+
iLejVWhb7848HPVy8GKNZsJsGE2UhkJOfaqhTS03mqY9NU770831fdeRN9LRDMzGBRxdv7L7iJBO
jXssnMzhk7GXDib+YZVo41QSjje1UTyynJ4IDeyafUX62aqhhSTgy053ZeO8xYhS+IyTTUqcIipT
mltl05tMparyUo7Ee9lTK9aY4W+w0nUEODt+VNuHRofU25s73sFXGG2kqWgodMPQQ3mEM5/ewggD
HMxBFvMuYRgZ5DmJ83bvpz0pNbO2idLRa/PsRm/rgwirYZUrmL0D7Vjxy6BYH1bAZkkxnN2XvAZI
og4bR4+vzaA+hk30iuaUemHOtwNOORIISRjV0y3wYcanVYnwNypQCIPjb3Ph2XpLS0dD28bFSRkt
QhSzkq4z9d3OvCOB4aYrEdvyApE5IEWDSNw8ivM15jQOHdG/MPu6bVLNZ17uodxBoWDZPxwzfQhc
+Wgr1q6Ujm8N2lXYHXxY9dApJAoOxXnWyI2qw3tnzDY90n+S6FC2RtPwYCbDe5KBdU+Iv0MMDb6g
14qNtAwmyyg0cSO/heF0UcL5CKr6VMbC77vsgmH+Rlbqk8JRQibH3QjEeRqcGzMqv9UkXTs5RunW
nAghgZK7stB0esryTgqd/LpMS2Bn7DTbNdCAKevOrX40qbOB9n47BfZ3LWj8Jib2ytXmG0Jt8y3L
fJctAEj8uXdvq7x4Q4zCMz7mM3rB5jItCOHR7msGOOmpxV+yypvmTlHnF2Zu5HcoHYd73SO4ze4q
dyCsp0ERYqnDT0NxQgJ/jIuI08Zz7DzayYHGjBHuIbEp0svpO9jGlyrOOs/o4EDnCeEiJGFWS4iL
da6LMNthTL4tB/fquMo3ylZ/zJVr4yjXLMg2nRuOAEgo2FvGiUXtkDkJjanWzHcXfiyDdaMA9g0e
Mmr2A+nipCwX7jHiWVwz62M1zauXSASb41DvLEpSDclfL1WvchB0dqlONBGL5N6q71WDG804bPXq
SN7XylHUj5SB8cps7RMIxI9iKDdhL59U7NOV229NdziS80hf335TWs7JqLxksSRetzVASBkYGbT2
NlbIkq3m+BTbEYo4pGJqEWz6OMS4rH2IHAaGM80H6Mu3gsw6i7wiFKJoc6b5EjvxTY90zKyDjYOx
ehPSVuVQVClOv7nh7LkFlXfqrpS5Qk7MpJuQikoZr8R6HjEmcySXPoTXY1ErLUjk6lYjBlznhocM
/4ONuts1PFGJnYoHr4ldX7cs/mH9KALakGEJFcTQEi3vrJC5DZmNPfAN0r0PvSg3pt4iHzZ/mhHy
whp3WK/mW3LqvJEpNwmrbdhdklw7ibB/hw36Hqmll2sLr04LN8h3d4UOoHllBsTzuu6bYsY+6ogf
kTkM21kQRyCixAtn815lbyFRqK9YWCAKtW7LNic1orUeydCjNQzmE6rjG6SjkE5av7ElM3gzfsET
TDOushHBPfghHYIu9fSY0/slNCM4RY7xkpSIqlt4+UzmJLbutWvkN0rpRoyGylNKMoeGnnfRr0li
Z5lDZUvuVIXXe9+PDvFVIJM0p/JTMp/RNO/mgFMiMcQ10PnJqVQnlY1Uu6sfBpsolSl4ZuS+oVv9
ji/nAJ7e5dzN3g0Zn1OaKd7TBGq1vqtop7hTORZnpjHkoTu6yQA6eA40BJ+hwXqK1WY+fu/RuK8U
xI8lBZbMyBM39FsjDm5VmyQVE9PCaGn3HY9lAdZEyiuGlZMRL8ZsdWebD2qjPKkpeR/hdJgIoDXo
l+aSpVUEwL8v7StkJCY8oFWxwPDM4AdydYS8/S6h9nNrYryraDWGyaEdupfOYi6pDvdVYPg5+q4R
/RYyEhJmVOPFqPlfYzXxmvAp4NBSrfpRTsQa2XWyqqNwqy49YK9sZjHtkPfvi2S85217H2TTq+kG
e6aIm36k4Y+Tp9aotmNkAaNjT2hrW60RqzGlI+yzL1iIv/bVn7edDggaHaES/pHPaDBb2qFWErmw
Tzu93uazTZA0zIyVMJiEdG7UPFkjag2kOZGXdwktl7qM0II+8izV/ZmY7MFyhxQgN0VhDMks/mIj
+2njzJobfREuNsSI7JwN99M6NjPCvo4tNdiFRZxd2R+h5IPK/9wxnftiua19Uov8/7XItTI1nI4O
gLbft+u5Ns3UvYxGSIY1ccxE3zOSjpbkKow4aks7gFzSUzuVcXw1Zt+wffHS75wtZbB2JPpOelUo
2/X/tHN3QFaACAQphfSVdbQqfv+r3LmphdWM9s4SNYUPnKDdiM7+YNSFcvj3pT6JK359ADY6Vygb
KF356H+/VB3VszZFaIJdUaaMboibqfb8jM3jbErW7tkI8cXT2yA82Taquu2/L/9LqPKfp/HX9TEm
I/FVHYZyn72SyVDLuSC0cDfqgcHbGOsQcUdGa151VaepGXutDzcGgqEfbgbaZ6e1gTY/wSBJe15u
YX2Rje1ZpNA7rDayvvfKMGarrElGiduhRD12iJA1gH4r5nJYjx07PV+faosgCs7mj2zQBs3PjMT4
Tmyi5WxI/ciGL+Qyi0bk812i+wKI5hh8r5/tz3Uki7YDvXDgWyivldW/m8U8rmorMPemO30lWfnb
LwgSqYXKzHRVU/v0pRIqTvLewFNTGgz57A4fiwVjYg+Kzfzizv56Ke7KFDooxT9Ag2kSqCb48/RQ
2iNvMRZQ5pMAgYO3mDzBrxB3v3RFnz/I/zwun128uRJBCBRYHUdl1G4RK+s4NOJgbP2SFi7wkPRq
OBp1krpWMTqwbySTTATV5iDSAkLT2OzHYXlXx4nzo0y1hJIUpcMPeKjtvYyiAn+RMXbUi9j8AkVe
UGDOW0t23oQ2kOQPuxMnwCxXx1b6j5huh+BQO+jJmk+W1Am2efaxoHzOz6mN9HMXZFYx7Mt2NOx1
VcxEGaEPyCjJunHkNWKYTexP0zDBXAlqO/UbKa15bbF2K452iE73BPQTRoORpGzFKmnH4oki1Br3
//4dfn5AlxMH7jBwIyDPjJ4+PTGmhVcyoX7d15Ob7Bw2h9uWDo6FWKsKn3jZr2Q3n7Q+/3/E8Xgi
RwZ8bOjLc/UfNWkbskRiHKfsVCNFaBL2ybGklLvXZ/rMQAbps5FZ5f/4sP46VxkBg8FAvMa1f78o
4TxK2SltjvO2N/d1WEOU00I2Dyn2sH9/oJ9/F8ulrIW+iaCdi7mf7s+JehSSbunsMC9pHiGbDWt1
LBhpAGvz35f623fHqhtwEBI1Xf+sRGQH2zmDCdohAqd5kFNuEkSVhNveSeJLMefdF9f7y62hzoJV
RBoBwHb9k74T7E5hlAwNDzrcK/KauxArK2w1dq5twYP0xZf219tDM4stAbHjH6SUCQmrk+Rzsq8U
nT1nh/Ly7NaaslH6IffRu/8fZ2e2IzeOdd0nEiBS822EYsp5tDPzRrDTaUnULFLj0/8r6qory3Di
+4FCo7q7yhFSSOThOXuvLb/46f5TFJx/Oyp9diTvvLJ9NkPU3lRqJqkAJFY10CoNFyZc06ijb0yA
HWhTsFZeSBvq6V8oCoQNdu3qNsrmttqWBG4EGPUGSXHoOR2UwMBy2y++4p/eHiJHUWNzS87P8r8f
ZLLBylEXloWnlwO1gsO3m6JqeB2MhwPTb/tDUbTp89+fsz/87lATiX1A9yoQYn5aIwoZ9o5TqOBI
0c6C19bLAQ4qAYTt/H/dL/kF2L6oyXio4dZ8Rmoa5UZD66fB0RkQUSVdyTBrVMNFYAIoxast9/8f
l/Y/n/fp0lxVseQNCRGwlAESVMjV6knQssKO7v/+SX94moUADsNaG1JxfRZH0/8t/Dnik9CghRcR
BvmNnpT7ndH2chzb7CsD1acfDVwdyQtnfiZ2Jolt7dPLiq0knzTtxlPmp8W18gIk34Sx4K3x0D79
/dr+8FnUcWdkJ0pKLvGTZL+1RwQwCqe8O45YY6spfaA7Hl0ETZ68/f2jPtXtXBZiLdTXUN0jev+f
tw92W0sGVJWYfWf3dV0X9GJ9arqvkKv/OS3xQWdPh8fjHgWk23zaMqJaNHU01/4pACC8HgzxAN6G
JMVkjHtV+vNWdKn7zaRN228LpwOzIHV5NzlTYD3Nim7yZs7POoo86Ws6RjPjsEpXYmXYUKz6C6X0
p7vCpsqbyQEUzg4/Ajy3fy8LzDgNIWX+ekQUhNAu9xKaIw6/d7r7++3/dGo4334RAVHnEebD/rMF
dNDgE5/q5QQ/QR8QZgmosNaAsmCiYUsXgpaMtx5k4azx3z+ZmpKL+J8SMGA1IB01AILJc8aP8mnt
I5C6mJQzYAks7OQmM0t4oZn2Y83S9EfyqFowWo598asvO3xbUmSt3CDspkNrGyz9cb048kYVov6l
MtS6Fnh0P3bTgWxxx6Qu4WWAdmllk7/2w5/G8FaFXh+ej/J62BD6itGfR4V+VFhlU7i3bIRDl1Zg
BC73c4K0RkDL4BejP5FrJdGLW7cgtRPfV/GkAokAE38Chl3TLElHqjRtyK0dzD42Htzgp1lmo7xY
U8uoexvtVL1VTh/QuMOuccexsUfOEq3OjgwLIzdBW8kP07Sposcdda9SDEt9VAEoW+Y2HU1yZPnJ
1dLLRm1SVax7e9DS2s00VpYDLOoWNXtLmt51sa4ive1KxvAkRdkfTluJa0QgQbTVXhe8N5wKHfwi
Rl8PekW1B3RhIrEbFUt/1IR+NtslbYanfjEkDbpL2OlNx7nz0FbDellUWcXMzhsXfXIHhXGAhNRm
54CEvrXVBA46UYrowKl3kDH6Q8Yvilh7+W05SdTEbmu4FDtx5C++S3VZzC5hO0yoq6thHYvfZpHu
ugMKy2jJEcnHnNgtPW+M2QpNk0JAhyxJlzvdFSg4hlJW3xskrde1hdcT1r6WUG2b2a52rrIyxC/F
XOzhVTXlPlUWeA98a2GxLe26fLREhdupcRiFbZxQgxVBdN2ucaFVl8W9Q6WwsYSp6zgcx+jCJp7O
xwuc6nffacFSK8uZXv7+VnzaVc7vhO+wwmMIgUbify5sa2esKs8dklMSChPEgM3VlTZTSzJi35bP
xuj67u+fKD6VIP985Blof24dnIPZzq/p/xTwLjZ3d16g7nAkowPNwd2m4BmERK3LFJr92ltovFpM
W/I5rz6C3OTPYZ7636d2AhEQunNy2ef/0ALq3k+QUtNE5wTVdi8z0oEvvAWflsZ/vi7WNcIXUPrD
ov+0w6P8XqqQNeo8FfTd0+zD0d7PuWHk8cWN+cP6BNfS4yiMbYPw60+LcDmsfsdkIznVpTWFG288
I3ss1iakSwm6JgRAJWwbueaigEZU1gQfBuGIR7FAJ7cLV6d+9cqQM2WFoQ+mxzikBDoRRFN/8VX/
8NQQXkYxIrgzfOHPP2GbjIQyrOmFxRpP8mOqrwYt1vu2ZPjdRs5XNNXzPf60clNOg6hi08aX5ny6
M1GdNlKsSXoBdMSJmbY7VwGTd+YlzgvDfCgF3gyKP+XNnrwl/2rn+MMTey4XaHZJRvX89e8nFkE4
ZS3QwVOU9uMFgGoa3wYXPvL8PE7wOhyNnziHrC5UrJrBECuY2fuZgTMi2rC6ISOziEVpbckF2/gR
sYN5rr4oD//DEITvcm6DnR3vhD1hZP33lyQ1HZRxbmcXdhip1xUB85MHKxAUqkiCj0yn3kEFNlqw
pLQyuFiJ5X4nLz69nGjRXExmIqG76NUXld1/nxQMbjbPCQ5bF9Plp8quqGW55vlineinyeNE0Mcx
l0c0MyXzrLX6Ym357w/FpwneVV4etvjPcT1BAuuDiCDGM6tpGDItFgoBXN22X+g98L5upz339xev
7X8XCMD2vK+UNtSuWOr+feNNWXfr5AbZBZ0z88x/OI8imChsdFr6vzLOt9Y+EgjL0Hj1P6q1D0/w
n61ftTdmv7IlEb9Ri7iv7FaMS//+3f5w9+nhgYbF3CXxVX5qUg9gpKgAwuyClqj6tjpZ9lKuMKm3
XUvrlDQ3nX9RXv+HgQAC18MvDu6bJqLtfz5gkuPSOClhX0zyOjAjBcyl0IM14eSeFQdUeDvHOayN
uvBb8pWHovlqGf3TNXOlHFx4bj3CDv79c2iGA6RV8AwQQ2/F9opRBeAv9RKvt3+rnKT54kj9398/
oKxkRaWuJEHycxelLKNODnLABKxbw8CbuFpieWyZf9Ux/eO9JUqB9pBjB5hHPx0pAjCEhEVGXJrv
u9mux/Xz2tkYOjcpXYNTZky0oogd1O8x0UuxTZ0zugxVt6q/mDP86SZz1Wf0MEZd1uR/3+RK4LJA
ncM191Gyt9JuOiaL8yoQ2cVihpH2xYP8n2NDADfZYczgkTh2Xt/+/Xl96oJvUBmL20z0Thx5lk3c
UCTPo2Rj2bd0dqM91I30mQDi/v/YVKAE4NOpjYjKommCh/7Tp7PCTWTJkdOBWMkgKd31k8kPi66p
Vig+jn9/a//pRf97uws4jfEo+YRbQV89L3P/UyEJy66SnAnoBbSz4bbAEM5os+bUzckZJkQ1SiRH
GA7reeDv5IzgBADxtpp09dVXOT9Sn7+KFGwqvM88Wp/twtXoEYw8e+nF1MCl2zgFmpVaV80TIGjn
ha6RuB9rPd+P5JnWTIClm24aWopq98U9+eMXYR2LeA5gPn+et4VGokskzvoiYEYfp7qs9rgV7Dvi
jvPDYA3NhRUpsy2HQu36lUB7OF0IvP/+Lc6P2ee74XgeZ1g2Ubpon+oQoxoUKbPB9ja7eh9BcfsW
MATccu3pF9PWPz3xtMxsrPAcyvHD//sZ6JK8sgx+ZcxOvgJlsvhbq0Xxwxh93Belv++1PV3KPGi/
2EP/dI0hSUBs1jSAws+maYV2u5EzHpAxq+hQJq3x3Av2GKp0IoEgDP39lpKy45zfn0+39bxxnvEG
SAPDz/1B4AZVJnxCYaXxpyHuRFDC8HbGdBMVarkQ2TBAb6Rveqirwo4Ha7FfZmfG6qZc+LsJSEAr
PyeUjwhcmkmIo8aYu7HDggK6dPPnRqG8DmAIHnxIBjcpO8fVmIf9o1kxENFL6+51XZIGsUYVtrvk
PDhB7dH81mWRdJu2HJpfAjkKohJigXUKtyUdLWdHfzHZroVs91gl1evIi3KbDUQWbckEaYc4q9xK
A6PM3QMwopH8sz6xthYCF4xKbT494vxIbtraMmcZR5H8GCNV3Ogu44WHkooKfExagNCtL6Jl3zU6
u1ww6lzn3UoXaUzMtSKr7zisyGjA/bjIQ1Ld3Lc5Oen10lsHIfN1R/chOsxeWD6t2v1QWYLeA57r
1pYGNqeFK+bSJcDtkaP/tPXo+SDqrXD+WEl7/q+oJjmC7PMOjQ+Ng+JGQbGCxOA+Wius5MFBG07S
WvDhOMiy+mI170VEUmu9ooaKOKxtzOzRPBxJzrKozn65pPJ8W+rAu2d3dn50CnxouBb+vcahvyst
/Ggqz8qtQE/zC7JZCwmNrvKxlNb4OCSWuiQJen7XdjCenDHvi0239s1vt9PWrS0bDFkRQNYe8eZV
1nbmMUm6mbYS0Mu1NB+EoAfxAFd1u44jBoTRjw5JoxtkVZZ3VU/Su3QXJ7gaZSuazUxnBqZWG+0y
U2B/CqZiT7LLcETJmN4SndegQT/zaXNTxiPmj8ekTtvb0qqcGxeZ+Hd8W+tW1/m8KcG81IckB7Kl
GX88jbYAFTK302XTFt0d2IVs388Ozp5RdoBcq+qijoYnncv05AZTj59ZzB0M1AlGaDGd034rdQ9f
wIuHGWvSPK9hnJP7txk1qiPwYNhjaoCTnP6FBZ+SHvG2n/3utlh6sWv6vtwV/DlxkCi9QUHd7Ahm
9h+ySPQ4RopqAW3mlic3IseBBGV2vSBTz4LTFypcVqCACmCTVWOmNwhDGvonrriEHZ1/I2Go/uVV
LtCyWUM+pFt2qASBqCpvOCCCDI8L03spyJQ0OGSJ1z1jP3ae0wAmjJdkxQ3TifTOmwPxOo7IJyvZ
KwQ184iJPKpxQHYJgNaEHg06twTDqOpjNRXRtoYm9gNGD7LBgMQjMVX2aSUoYKuqCPVJoGGWQU+Z
sIe4kFFn5X13V20jsQ23bWBBtNQV2mHYZ5itoBZY2BmTcAqOvAIFCC9MnBCbUDbh89/6JTxG1XiP
ic7eChtqZFOF2YGZU7j3mEZKAXlWgtztutbdVFonu7GCX7kmQ3o8h63H6yJTrEt1eIENkbte0v3Z
sfJFbyby3JvcUcDmq9EMD1E4uZipwO6eXKXDhyWoreecovq9cJo539XEXjwRyyem7YDd8QaOFelH
M9RusRXRGO4WcO2nYY6YJ/sE53WbqFkzfPA6H3A1hLOq4rMRON2HJps0NlEf0zK3CyFsY+XAD1t9
rdzlR7XQrgXgafar4qZZKVLLCv3ldVb5mUt3q5nFna2W7jGk/T1dg7By0yuMFpH9a51BGB8t2U3O
tYKiikdttGZbqtOQEgtU80W81kfnHaS3TOrsW49cmorua7b8cFv6iUtEjBjrHNx74+PqjVNXpgel
O39TeK61qw0TrY3D8fs6LdlodvU0ecQuRcVwUHMPJlamwTuuxeGJbGn8CfVQPk1YQz9MP+r7RuFK
HMKu4fuW/hn0W0LEXRAG9OyLd1kPdrcJ/HZfBsn8mEvR7U3UDrsyw7I7npXZTD27H71Y6n6TuzWm
V1eo9xKh+XYwvNCLmcpT2weQNGt/TOTmH4gRmmHLO2i6X5t0KTP0fb4q2QyXMd90wZTHa1XaV2HK
mBaEhgiwoySoVSt3aF5VYfzTZNX6Yuz9/gKdIk5NJKzHUNFGbTtpnrLWpUZRoi0hK8zW+yTq7mLJ
0+oFXXxwBtPNwJaJx3BuCwkDFyLvTThIaA+9L7BDwjXCwYVA7oxlLqOf1mRBRMvDzIFkJ/2Dz0z0
ljje6K1KW4eMDQYdWcHbp4rUBiPeWe2FO6V4n+yueyiLqLwOTV1cI2WTRwhszndFR/ibmEPYnbM1
JCvGKt2iurfX5jS07vpNKbme2gafj68FjE1Ci+4Y5pmnPmTPYVxiXfZNEGAmDefn1LWS47wE4bMe
PDZ1Z8QbowqyG8+UDI4Pnu75n8vZCq/GKMuJ7Bqsg9eXcP0t4eKjSobTXJMmolSt2BLS5qnNQi+G
QT7tPdTtcVrW6nseaWtHfBSQJD/JL+jRhcdZW+0CstnNDnJKsIitHPj3stBLvkkGkZcc1fBNtFER
xb02+a0jFus+0+4E5NIzyw9iizqcm/yW0NIZ3b9kxN0CdYUUjpk51WfbEeEm2SzJTgV1vU94a6/Q
ok3U/1V1BFTKazDa11Cu0yurrOVtf5bxNk2LsXbpyElLm4SnAd99WdE352bksZ80T06J7UGV0n/O
q8U5jqqzv2eL6ve9u+jrvCybB23kdISc3TwY5gnfW9eCWFxXyfU48pq2g4t52+ZMJiqjrvre8vYM
gyYIx3P6kJblezoV6y3y/uAhTFizNNSs/eSOxaPXtv3LgqDsep4dWuFF5z0q2awHAswl22dh/0Sq
DkLDydvTJAZztMWCSweqAyTRIqjDo9MRm7ksNVDNlAi3QcOZbYoeoketkJUPSYi0Pju/S1N0OSCd
2QxTGm7nZsyv27Kpn8hb+B3VEabmvImOuAKynZsWNcRrP3ji3Omd4RxmBw0QWkKb2XggU2wb6L3v
KhuiQYnjfUc8X38X1IjuC3vSiG7r6iOSyKnnamhPLiPrvXGMd5CtKX8klDaIV0kGZ/TCqKmG36FX
dF7L4BdnJ4qL6tbr54tQE3JAB4UCb9L5fJvNjIU6yYbTUdvtRhI1cV/Ij6IIpuMU2BZ2Mc8Duijt
S9/uxVuDAo/i7YwKJju4IxaQKcfGFqqIu0XzjouptHBV1JPx/QPSzNWNtVUkb4F5spyP0EXUOJbu
rul0F49TqpA2rcjr69LRIUtv24w4xcupiiWmOcIKOwLNJqexHvBKZncFJpy9RwAiBpp03ZkW/E0C
2OEqCcdg6w5B8D6qoLy2e2O2VS/TO0CjCUGIQGA33lzbJ7vC1FE0fXFFFz7YrtQ1N4ij+j1Q7+By
rMka3yxu0H+A36Y695a6vpNiXN9Xx1+feG79Z7wLDTnldMPWYoYtWw4hem7Z5a+069RVKVv9A6ld
c8Ku1/0sPBbETTr5yxCb+kwz6RomE4DrRf4tamyVw83wwCMXQEWWo2RrvOIQwL7qJoAGN0MVFQSL
VdJnFZ3Ta+2PyKcLqCs7v0A1KVuveFVhub5IWXrnVEL7m5VWY8yG6Lx3/sxnWTm2eNvOYVxPi/KO
UWOFt4s14fcbpamuvcQEO/4fNi4c3m9p5fqnaEjSE9qxYuebvr4SgZK3wWI5Rx5t97jUnvtq5QT7
9mnhvy5YgfXe4AS5o2tTPqK6H24x0HrQMaVz7KGDXHd6EhfdIMxlaM2sYgPK2+cCB+eNghH00xk6
L9/0uiP+vbSCQ5pN8FW6AdIFJNLxvh5aeuT5zDXY/Qw3s44CgCZm0v3d6jT1JTNS+9pYPKpwUsT0
tmhdgCLwvfGJsUu3o5a3t/nY2ncp8zAOJPhai7aut/AL67sWB9hT3jvWIVkK+VrSRN2O2kB2zyYo
6QUdjeshCeQV6VxMBzvp/sjS/jxQGw3e1objHtmr00kHOPrKuejfnCifQwZSsEe4DNZ1y2qdfNMs
pGxRJvYDiua226kJZs7MQ3ys2m7FOZnWVytzs4/SLqcHz0zRg58F074Pyvx7NRJWhBhnyvD+yRFz
rOqGfT9W3rVoguleJJ1hjinhIG+9xRPfjJrFDq1OBFziPNbs/agHV8zC7DPc6Q0jQ3wydZGN+wHr
Yqw9pcmiWNU9IVTeVRrK+h4jB4xzaxx/ZkNqBzsZtE4s3IQRQBpFFmuOXZ4KCoR+C4hj/iZlFx3r
PuCBIMvg4A46uejyagIAQwA3IZn07FGnzz0mL1W94UHDFJAuI2j1dKi9AE8QLlDRj816nAhKXbbU
eeWdGYwijm4SRbXNiPumM1NK9XsNXdIGrWpZ3/EqYHCUoTxnUJSaM2lpePCJmAgvQm9OTxl53CBt
piDYdDDdrhg6R5sa9eQtU+72ZCKzfE/ttPhu+aQMWraPsVzKNjks65LuUpoXVygcFtaPSu46vBVx
M8z+rUtK/VakufxVZKSs+LPs3/u6qS4X2h9PWa7LExlQBg3eavYG79Dl4FXqUNJxv6X/lu0w3f8a
GP56m6IGUy9gLv8UcpnvUh2JfRs4046GcXIU5QQYazXVDB5rTsEcBVP03uZkKJxbCChG3ZCqCq6U
gJUF7sOPNjjvb1rNoLiVwdn4PL8PNnTtpAOEwbYiuw+yz9NLT9cCIRCwoxcnceoDi6x7yTXg63YC
67iuGoRThgFpHZ36uqe7TBD1QJ5XiGBIWZ6765P+Z5QYBPlz5rzTBOkP+JGsGGOritEE+HGAAuCc
UDDEGs/hVq/h/cx5/DCRBXHZLBTBTVQ7z9jmfwoCje9l0bVPNfilb1Yvw6exXMX7ikAM1guno5SL
3Qo3G3Bm5tl3lWZMp6rRPggT6cvU1zyfnr2sO2DNSQwGZM23eKZyXvouYCgKVGcKudySaOaTMoF6
05MjjhiK02+CNIa3QAfDQ2r57TV8CeSxKBGmTd2U5hneUB3E8yqKj9Cx7CtUpN59blvuW4NhA0JF
F8RqYZBFQe4O124iDcxvbxYcHKfy1hvncus2FAJi4i0op2I459eWasdgINg50doeMs+Z3ll+F/yp
nbxc5eo+AfJGc4gNm/PmouV9l9T8gySK3DSEycYOJ5RYM6zdDf6yXDWzM2WEu3U9i7fMX+wMHwHN
4OSqSjjuA6v4psJz+JO03AO5ZOmmH8eXEsXfjmE4voOseW1rDC0j9Gep9ZVLAbvpvOl7SMeJ6bp7
djYWIi48y4+hwEX7fqBruyh1x6mOraUQb6Uc7E2RQqNzB0KBiuYGsf19WqbvMO/pzrSngAn+JuzF
gwyn28l21i0VDUi1bh5wwRQJ/6L04gw2TYyNeiI5pwZe0IabbNQH4VKJyGlxtn2JdXKJaoqxsd5N
vrdyxhPEfoMg2XSKlRi6Rc2xfr3NPRB3kQrfQqq8Yxv10Z4IxP4Q4Viy6/WxbEiZkUEGlcMErElr
fwkf9tER3XOunG8qHQV2uzzZjjO/MwvmMVHh61D3v7P2HKlSFXjiIr1s2V2e0oh7PdUfLsqR2LeG
y7ZP8dfPb62fDNvCXYtNgChmh/H92fQoTNySuW9u13RO1kwTguG/Eyjs0EEY39u+uGkdLJ2Q0s9c
YXmolLA3vJxyM03FS+Sn43Zu63KHw0ltChaiQzdkaMed9nVpymfq2xiuH39AOEVbhFWnefEwcyVX
eQhFIp2TbVbl53W4+NY3S7WllFwOg7AoEIUA75SpXxjcOdCR2riRI6Kgyie1w1rh0pc23ujBC7ap
pEtVDDXQnBb+h1fWp66y3diax5/kUl13Puk0AzbLY65Zq/BKQi6DGw0BRzdX0Ry9BKFl6PEBlewb
xbKFgaD/WU/FcgSHKF6YSbUfYxLWP6OqHY5YdfDpBbVxHcBx/vjcBG5D79Eq9n4XuQinOIwA5stB
jhV1A4quJLgZRshlKKf5BGuuJ7Vh8J3LNV+d215NRmH9Cg0CZt+/CIfQhnmUoekR1UgM6mpfeZni
WNsSIXTHDFHESKFEPPmq+9VKm8qs8ebv0dJN5GNEa30mi2lSZAJzbDmPXWUDdm5vLIfH0cqLEbBE
aW7lQC6LM02kgtDiNQayIF6blZHgm1864+W8WO4LDz4ENSvwh60QSpwmv2u3ULzQ4S5rdpha08ci
4udCmlXtiq7zn8ZhXm6AHkS0tcPlZhjZ+JSdFSDXqhyT7zTfD2lOQn3nRA9BuISbdsKhZlcZpe7Q
2q8kibDBjqP4Rpr1WmJKlu6vVNnhTlsWPtUF0Fc4oiwXa3jBLGWKiZWyKLDEPYXQT0Rn10XYHJsk
KE6km3CaSC4dtCj5ANhFjxanhdp57TLgV1YV+RsTigfH+PRYMg/cz+T+JjviY3SVf+V6dJrQdwxb
swyvyieNpARGlXsT3YeaEXDBerutSDpxFgzYUJcQVRn3Oc1APai0/r7MZYEcKyxPTlK8zuMy75Fl
CbBrYtmQiEEOZqbE3uUeLYNFszlcL2y3yw7oYyycnn66ATt1m4Qlxw3TviIH/pWFfbVvJ/fZ7rL7
vqIctTLa9Lk+M+uOIMuOSmOywdcNzekIzpcLLqaHUPCWVKGMLYGfDVbD46jX10CYR3wPt7Ype/Cb
+bVxo+tpTO9R5y0bp/HvSKqwt1NVj3HUTdpmRSa3q0tJR1J2A79qHH6RtPkiNBGadBh9Tqb9UyXN
q+Gwglgs2y+h0uTGJH2cFX2ws0pqxLBhsmEhX8UjPMiHVeIZwJr10S1Tsu0cb9pmyn5YWyc7uF4D
3oqqthHLPgtKuc94l0GktQ7ViY0m8ppjZ0CYk+VewZMMXmVZJ3dAokBG9JgYkVa7cGVAAkcJhxva
Jz4GUPPkVlm/r9H0X1saIAUZYw+JtAF3NqPZGJv0GXYUY5LvTcnRrUN4uBmb9JYK+k4uOCytdT6U
AT3HIuE0SC5ai26Q3p7uscvhpeE8scL5/5UHvXudAdt95ugGn2jNbbynnkdgipmfGn9pLg0ujcsy
Mt4j3SpxXZ55/ZvMLCDBpiJoH6mj6I4kCtGY9FPsYqLaodbUx25Y6IzMOcHynn6fgFYBnhAbtBP9
9jysxYi7XJDYMAAlKkl9OZdECCmW7zKsI/jwqClk4+u4CrAi+0x44A2iDKzyFQ/aiA5FcCCEdFDd
TMg+Yt1ZlxBNqJn1ui8c/xrLioqtpi5izyvghGRVi91ZvmgDpXGxnWGP6tCBhUo9F+Q0+o2p7b3w
J8ZCuObPljsOqE20xXPNhEpV1Qng7qNe14/aNG/gYQ7GCpIHqQfwVxXe7qIWYA7wLCJFtPCTJoNN
L6m8lXTUGJ1ND77lQPCwo/Sy8/PLUZhsqyTnSoawP2gcps9RjwKtDjWeWjMzHJoz+rkM6ddjatWv
NYLMy7FcZiAD5QdZtulBVJSk05KKuC6ncwNjXLbeYMpLnPS0Pv1+2Bf8vFvPnR6LNAhjPYFvWrBI
x6kfTM8AurrnJcjM3rPI4TNmJEYH3ymnELsmdbfvd4sJxm3NYnBP9ynAxCxpzDTdcdHJWweh7DKf
/KfF9Gm8QkbgOFGzdFDoPYzwvM4QWue1HKW3BUn2I5EkLcAO9U/urFU8N/TWhbXmsRiJLglcEgDD
sgN6QJa8SYE45dOT8Ajgc8b6Niu5JD9TZ6Gt+EAO2h1auWD/5KpPWHvSHT1B1kMi6EYt/atgsqtN
EeqOuZlTPkVMSlnTqmwLfi4i3zr4PevuQ2qaumHKcFPIWd8yNH0rvMran9shFueSYw+0cu8O4bzR
LLycqhDhiDqz0dxaMKvm8FhyVN2qRTwqmHp4U2V/NUT+lXR6O7ZNO8d5SgUO72eAvsO01dd5dWqH
8/KYI7TTDcS71WNe2dVQaP1h2iVmoJc3jhKj/9JvJ8NiX6H32p/zkDa+g9YXTzS02+5FVUVyI7Iy
308lfrSef5Lta9hx2Mpj4zO7CvvG2xkI8bugWN8Yl3KKG/r5wG1wuGVSHToCBQ7FYhKymbIz0Mi/
5F0geiepxfOqvWlPslm0kcPco5EuMqoi8eYqeHJ2nrs7AKrhxdJwofTF+fhzZhGE6J+uzEp4PM67
45pHwrSyDSlV1KWhDjiaLMmesCu8iVmnCPR2lrfRXwSVj5PBspvardWvtxQS6kCj1LvK7K6nFwgN
lyPGrqhpxbKFof0NAbqrwqbN45H0mFeSYMTaBYZFO/6Yh82vaAgmWmmEFvj+uVr2V5rpqQLxFxTA
DejA0MVw5qPnUO26vb7sstI+WoEZrpsweolm397yEIxxGsJiDexGH3KrxU7BI7JhWNEfK4F+sQ4a
RlCqzo4mN/3Jdy1MWJn2SWgr6V6yR/gIjNJpuQv8Ij+0jsz4JB/y6cKJGzTVk89rdYCY/zEHTbn1
kHRt3QqOBbCNltSlSv2OvKq+yB1wGK1pFQGcqdj4q2T1E/QMjMcmGIRivkhnb7mZRvd1kFhn0vOr
NEznxM61EHBzZ4f6Y1x8oumUOSqyvK+EljQCbVhdY8GZBhZUcZG7Zr2flnC4XHUpr+1K2M8VkDSU
9G29zx16Rzho6j2cUVqfAxrIvRh0f8qXetm5jWPuaqekvrf9Hkul126sLg0vh6l5F92aphvdNN0z
Tco2B5TfpluvX0dodszCN2uYO/HKzDoeWw8Mt6RbS3BLBMTMX3euBRFm6GwsdWFoIWmg4GsF3OEA
/c5v1vfydZkLGxJi2d+GgcJty+SMvl9rDhVn5BOn9vqUdsp5zgnMei1Ll8526ieH1mb4BFqwY4xn
kU2YpCPLSt2zNQXS3/mdVca0G4p9EMIwKvyk2HUVKp5kcGkTq9W/ZSjM89SOyWlkQYlVweMcoXPk
QeUhQQw9n8i9YPC5AN1UTkQ2iKkadnsIu/QapujH4i1MxLOmOiWwgza1Kue4xNm7ze2C2LGJrlvI
1Os+44gY97iIDqnDg6xqvz66BQCHFHMCTcN+o8ZZ72Ae9ceFMuTglol7Qa+xjytwitQRottiHeni
NLVvxr6nmbwMrD6yXUbab4I6mffvgtNyc7+CgiXaxKer0Ys02jjWdF7nmTmcSpqdeOJ58OHK0aiu
gghgnN8fs5GyPxV5xtLtp9c9vJJNB7YRtgmksGnoAXmAJ9ymgTyfqpT9/yg6r+VWkS0MPxFV5HAr
QFmybI/jTZfTJkMTG3j6+XR3pmaO97ZA3Wv98RvoJg1XKkg4r2yymK11CSsu9F0wLXS1QRZHalqy
2BvM8Uj823wcV6TtWZ62e5V27ZkQl/y0CM76TVIS1WZIbjBu8TlMFMqVtPKNzZRSbd+P44L5AVxA
X5MS4qiwN3q6dAFXRAd4gI9uM7dYGNocq0KZlROYCSfbzUEJ8txh69tKOw9OuF8YP9VAXnnJxA+H
6iKyIV4rJXESE7ZFbs0e1DXPiW/sXriS5KtQeX1wWmc8z8260rXpdG9dmrY0wtXGtaZQbuuMbfsz
F6O9m4kBeM97lBfCMuqTrILpaI4qfzK7svjR3UdtcFn9dcq/bklAsym5j9USl8HYnga5uG+OI5JH
MZe8D4VvInRAwfLpNT7zSrHAdIzTHSuwrSpUs+oezNXV31DsVbFnEjxi5q53gB8wHtmACpYQv82+
G1WSEZYP9p6ouPzSkNewLZx5urVLMV7Z2L0T+0meRjMZ1B3ZKprx0AJIfeaV2R9lbbMm+qMbkfBt
xY5gzCTw3K7eCm2cySm+c2ClX5hnp2UfHvs8ORbYtB462+n/WeQkPVVazoxSzJl/HTRTvDqioCey
Hz0nJUTEYa0ffdGcQXWmL10QqcMgaMiPIevbI2ZC67N0UcNkNsD+1OjrrdaM8j93XPWo7bN039pz
TZ6MNj5YOvnO9op2bEMrTUqwoeqqQzdp2hOIYf1VlROf+OJIBOuyoysVleq1HKrpakxEwAVdnnwo
vc9fnbFqjoTArOepz4q/HlcwSCmEIr2xDHzGptU05BCL8MkPI1OHkBVLUbVjaA8E1Dubia/3d9db
y4Pl0w22MSYrfxJ0W8XNnM6PVk1PakqVE7MCCGSlG+6lGpX5NNau84zcwWIL7Qco3XG9tnwnjxo0
fwTAPxzclcNKSZsCNVHCQK3BJD9q6fBaBAz+rBYkt507kddHjeHutV5dcayJynjWe216a9BPcWFb
JpBfN+zAmY3nlmwhoLms7diAG/ej1CUJL2qiF2VaFc8ULcR2nexsX3ikeSdVmX3hMs3OrXSGk8GO
rM2K4Rkj8w6aVh7IGK6AOHLnyaSI+M3iRnxhrin/eJhyX00QNhS1kngDhwasP5hJe/ZM0yaEyhuO
HGPVM/qXjDV2LAh2Soe0iTw6qbY8+GyfyDuz3wxT+lyDecWNPi58leXYLjteY6w8gT3tAYpIYJ+6
4EcTU02xDJ3DjKImh0AKcG5myFmNsuw+SJ5pTkFWZS/t4mVE3cxFTBlK8cgVxUDu1S4p2LVkCXM8
Z3hqFn89jaWrfZWWuXxnbYPUG4vjofYlt31ha9uFFmYcqUF+mkyLyydfkWQ2lM3oRaUuMnP0nVb0
BhmYsHQRmn3oUHOYP0a99Q9F6npnCiDSWw14dEKzYSWbMSNvIXGV/524lXnkECwI/LzTo51ulU+z
X6OTEsJiIsyCT8kRelpMI7lYs2tsZGesX0VhW4QFSJ67IfLnMW/V69IWJCkikX6wzCQP7lnt9Vtg
Lfp3gdefpaZNm1jq83pM+n54N/w2oWMBRcOyjN+57NX74hpiT98UjQWtLKxXaxi4rkcESgLMhmS8
sseqZDg9iFxFC54+Eryxae2e06JDW7vRl8yOnHRG1lu4hr7DJp5cZNc2PysaJAdwLgva0Exw3FW2
ysm7Xunh7EcVHI3ZWbHu8aQijYA1vKWuOe+pQvUj07rbS600idDglVdnNZs3B1NR5AaT+UKSbh6n
DG3vIxkt/zUiW75qxCYfy4TyjshZ92ld5yYeVG3+NkSfGEAwRslkatbnwKq0RxOly7uL8PY4Dwhh
CPt3OHc8od0E+ekx9cvJVhnWtLc8yzgAnen7YGrr6wTTszcwu13ygBZgIYbg0ME+fla51T7KJh+/
qIwRLBSWflyZ3aLaZPOt7p7ZdrWWSGdV3o8eMZw+OB8XPoDAWA3dNRtm4poEzvvW7sZTZqbJV9W2
5HWrXjFtSbL/PemfPIZVGh785OxzTUSdX5D6axoWpaulYod3pTMdS3yr277r6wvmKkqupp4yMULm
nZjARvcHn996a31T3lzP7i6eLUizK9rk5MEMMRBSnxTBeor3tSGGSucJbiv/npMIDTxhQ2iNdkeG
KQWNLc3d+urCKoihhhZyQV5uNLMWR1IsYWA4GJ4G1ICwQdagdjOWOAVDNkErlTV5wYxnz710tEva
F9NlMKohcugblyHoTg8po7rPIFULS1XfQT15jYdKhVgq+CTfWM7lquUXD2InlgAfO6GS7jYQ8IvF
WwN9H+yWBFT1PpPRS1p6EOxcOkdQTWr+q17Z5htaO/ecENxwsvyUjOtM1Mu3yNz2xO8bRAoQDs+9
7Wt8YWr/uZkQhrm5Sy7oxByyS7taEdU9qq+mnYfrOOvNi1wK6xmBxHrMpgIJQSCIPaT3pNsxJhCl
MDT+tZCISNBkJWfbA12wVefRS6B0k9sxh6B2dIv+DElcudZrqOdKf441R6Gn0TqKTdc+a/pQlJbz
bac5hTTUcj5Rm1sfiZlG8ZlOtb1NGuZWqmPpMS+MoXmiuhoxFfgPKIMBJciWNkf6bIKyTIQX3r+s
L/Na1JfKQSGDSm2YN36ZjVfVa+tJtGZyWZF6Prtr5wXkf4rkB7RIhxe1pP3v7qYI/aSd8lg1DOJ4
bL1urxmFdm4q+w77F2uDyLKo5FcOGQrUWmnneUR37+Z18Uf0RX/KNF1uWjUBkTtJEHF93BsWgGhD
O8O9Frp0u+zJlJz23ZC6t95UNocOl8MNvXeF3rmr/I1fzBJfcl/9BBSTfJEzB6tg9o3zr3XQ3QMq
oLwPa2rpSedW2Gf9bKbB3KutU0/bx1lW2rgDBRwf6Uf3mdSAY4ar5wj/wxODEcmFSxugOic7Hpv/
YagGsujhZotIN8fyxcZtMHDDFssha43lOHud+W7isf8SulYe0zbg7W5xkY+Az6r6FSP7OMCwGt+K
TpTAZSOaULb1dDoOrjePoSS6rg6raU6NS2/pOSmSg5ss26JLkvHQ9zIjqqbIs5OAsxZnE7XDr6ek
5CxQJhG8+l3iFvZVKeh0Iqw2O5lJHfRHAwfoTLkDkSbfwlwWlF12wQsVFS7O520Lm5Te1sWan9zZ
SOvYS8EznurA1JIYzh2lNZrlbt3KvF/+U+402yRBLyXorBwsuk5WWOsYLzSVRPQcdOV2LVd/jDKb
LQlZr9cmh0T3Ydbr3BsGiN6W8LrKYRPeNB1gMjdBolkvtjNU33Zf0C6cOMFkXRav9cYtZeZEw/PY
F3Xmu0opC1o98d/Ml4E6a7PvrE2xUlUUjWPezJCX2F0vqAgQMEA84Hhh8+oI3ULKBDZXuaI75a23
firOvf6sLLDWu8QDPVA6KqXOjZT3WLZFk3MMD8cu5Y0BSbj0YVU3abikIC8Dq+OO7bJF6ExkcR/m
DV7KPUQuxTuMrqnxIqlGoqI+HYty75dFfY9DqrDq62VdVCesO9CQLqD1ypcPv0gMjjL2BJfjNz+R
FmTXYdcRW3xSASLWbS/zCVa1N/1yn0+TFA+98n1QkkqnRB5KtyWZNy2L/IgW1WBrpG1FECsN2xlr
ohJQpbzTuJStEWmPHJFqbLBwU+9SF5gCX/DLd08CBSVB5obqoDsYIa56wAf7T1/IzQ/RR4KObZYW
cSVlBUYXhHJquIco+oAONVBgzTuRu+QBlusKIQVX3OlHrTFXa2MlZvmHaLRcN4uRLVTD2mONAq3u
wUUW0ZNtmAZkFIduaqWfVeYiT8s0Agr2TE55EN9DDiYMct2KZ6uG647J8ANBJqbHupe8l1xzg+ug
iF2JsaG7SOW9sc3Tovrokg5BgkAdWtRhn+WyecGxXuS4FlpTU0Rb+aPF38JIRMtoW7LYecyCLl0R
eDTerVS1732pejh3E8n5/WaSBtwxXYBCeE19rhNlvo6ysoN4zbXGC6t8qNJdBnTTw83WdCDQP0G+
N3cow3EGesSB2/TLP2VqXc55XiodzffwWZgcLoQNNqSgGobbtI/6iH4fpI82kauJfsCeD/OdclUE
7iz3TkK0R4uD5Kd1BmvVaY/J7ZpyBE/yCt0rwymYYTWdkmhsqsbceTNGnY2Sri/JADOtN9FRDbEt
ZRBQyW0PHR+dO7hGHAQSITkh1wD55Fp2636ATT0FJaWh29GdrfpZrfqi7/GDFj4skhjdU4o+doxc
0t+B5VmZbURrzFFE+GxsFaw6QvWecK+tqyUjWQV5UIhtvTQi36a90pZ3pHzCPfgzla9TaPqNIxD9
ZxBaOh+f99qsNbizowQVDDVKGRG5de+14epIT/yuuKuQU1cCvYXej6UeBwx81hGJHl0YcAlsBQFi
DRBbMrDVqVozP+jCMace3A0XpEB5hjVGJD7ffaOWMVwoqzt+BztADNca0HGaYcpfIk1AMAJc7zaV
XsFBTXmjHRzkjOvLjF+5YESRHaG0/F/SpwHvt3HwLQHsgSInc7f5KrR3IkLnf3xmZvvu5aaO2tdK
SiKsK8SQLmz4tFqPaOlk+lbVad9fiHdIadohti3nj0otZCmallensl8nGi5KnTRBsh1Aqf8Kd6GW
ffK6tLkujTWtHwORCixwVs9viIm16YHWTIu7COAIUjtHcbVL3clQP9aq+oB9n5UW3/UQYLQ44hhW
01nTi2xCIyLgGHWRk/ala11xNH2LASA0anDN74XHRz0U48+BmPImQPLiBv5mKoXl/xL9ylHHsKd/
BmSUvuj5MKgDerZMjxNbLHQuUP/yhdTdyY/CTQvwbs1wq30BjWYfDSU1OKCCXTZu+Xi1jVfaTv45
YFmu4nxYm+DGcAXbUdxtOCFZzRS/ysptHQ3NUZvqf0uTmmWkZkc5YYr6sT3PYCkGTKkFMOrRfnMX
7jiVubfI+PVOKitBVXWVBOrogt/XO0X1yEPmaWm3K9t8XbmT0WjiUKoZuJsG5c22JezDRexxN8cE
ASl5hyATzq9cXbrlDJWN9nYtAuPfuMLDEW3vAR4z3czth7SSxtmNRJAD5tmKXmVbyCJCc5Q3e5Pj
RH5UMyElADFmbdYvFTViE5my7apfYUw6tUeDFxD5u+YuvWtksPWX0vCK8bnqAld7BknlgO1kIb+z
jsl7a4Dk5I/gPWhsB1Il0RD27Ug44DCzBbMnYT6y+p6eny6YfxJyRkqFkLg2QKuUxj9EGNwNOzTB
mYdd4E59ecRNNY+RM9rLEufufWNJ1qTJwjQlje5K9GQvyHZujGLbkhDiHC3LVOVjmXv0hbEfNz/K
CUy1MTVokjgHwULM20LZh1PJPshbOrveJWinieRf+nQQQLed5yOVJbjo5ONFoyfJ00bolwLCMcQT
Z2Y4MItxPCDLZIyBjMK8ESuDMgySX4EbGkK+7gblKtCR3iGGjDjn9QJeYDTyeOrtKaf1dr2LWZDy
Mh3pCS9NC/lO9vEih+xk52QAcRgFS3FLDUcsj31g8mrWqz5B+Gbdd9fUnknX2cyq1CE6tcKpytok
UkMppw+rbNIebmWqya/Hq9xHqFT6OZyIh5Jx4+TL/Kn1vkhowmKGjvuqsNutTqo9g39j0ZFCdCxl
9tCx8l+6uPbrWAJfRE3vuxX+z871o8Kz5omI4nsGcVM52EuATjlOYcH14jAj5Z5CDIyIFwNtdYrf
EghT+3P7JM++YYG7nP8UiEY91hrpXtECNtpR/yD7bL1MrYf8nS9Obz1SIwZkHsgVVLRDx1tsKSZJ
/3zTxGCQTWQe7upyAWeD3LXhYqZGdd9DS1gFhLFIoDfwrAbkIRgIt/JRNOvRI7/jP8tXxkefVMLb
l4klxZZ+D2gSFWjBmzuO/hTljDB4vFCif+fWkqScpWTIX/ASCYKbUEwS49AxCe2mSk8qHkAtIAdq
pjeECpUSp7kfKZNcpa6JF/YnTx6yQujvyNYH83Mh7SOI2f0Lb78afaUdNUHM8gatqP5cljXkTEIz
nOYiVPWEp557W7e+VeV4v1zJ/bNvu2hHZJWNy8bFmkCPW0AAW9cjdK0zkos47TLu5rFyjfex6MvX
Mc3mOTLMYpWbpk/uZmXbSf6JFa34xg1apj+zXtW+Ky3EYm0z3UzSLV9ztrJt43EGxKk+mfa2GHEU
kS3hzDY3b4nHYlm4XxfVCaTgRuJETTEI+D5loY6u57nLQg8eE7UwUmj0upUGWQJDaeubbLRESe8e
M+zBCrD3xrxPd6LBFu0uY41CK5Nx6QnfvRTewCI/rcBc/HVrjbq2YFk/myrgx7lOm9yocKwAnpLE
tSBxxuG7zEX5Bmru1w/IrZGbrAGlnRvdsKl1RBm+7ka71n+JiExeB9+bf5sOOdcRjb71QGSuu/VT
s2dEW8h7WlAXvOatO+zaodWPLqlTRSjYPHvcAiu5ONhRRXeoujXYaaONuGQuR+22OqV8QhhYRqDj
uonimjbHukHssQYasjmdX3A72yOtr4YyDqD2xbFyyu63IMEptm2iwXrfll/8r3AuoXP6bd6uGxsu
FSftg8kYAJRFIeDFoeHGRoNyZ4y75XEo3Q0rWLRoXyi3qaZt0O+/cnLvE/dcoepKHxz8eBULRqnM
czrNR325TElzFYvY94UBU5E/r0lGUDm6ua6nCY9mq+DVHeWuI+MPghk6cD31WYu+qo0cLLuN+nXs
4gD+taXChl5vdmnYrW7Yum7xUQzFWbbpVpYPc4a0o/chZJswaKwdBMJ77txsDWlshm7TpYlEdj8N
9ef0ZFl/0oZaSNIPfyyfCzd4zUWxHfz50Kr3zmK4K5bYHzXyyc3nXEzbpFtpViseeePjrFiioZwz
/HUlFU/e24RkqpOouFcKYPEKSG+r9WC1U7unEul5TDU6ZfKw0v78oIbqEWh/qVwDJdWWAI0IXHZG
uO3QP7jsXERGXlEjHs3WfhqC+RXv8rfFsIyimy7R0YgX97NGvTs16W2Yvwqmljyjmab7FdZLMBBg
ZliUrOmCP2kIV68IZT6C+7TbdHzpwX497dI0ZLQZ7OWUeNDwSCibWifcwi5NENVTjaxiQ4hNqK8D
j9xEkt1UUYfCBqCQGpJlMyZeiOL+zM5MD563srzRnzlvA64s+9bZ1qbPr3hEIkRem5a+jyonAdn6
ojFoY6Q+baB8adZHa3o3DISaBdkiqgwDKBGPnpGm3HPG71wky7hQEXrTCNB8B3bKPwYbw50QB66Y
I7e2eG3AtdqIxlFkH6BWOqYPMiTDLHl2/Rr9E9+Kme8EmjSPDhe1JV9I2MgjKu1mqvy776kOwGR/
CO6fw11+OUE/dyOe8bpYkc9hJkBGpbxnnebGEWXv3RJcZ59z5xyzmpjhVL/VNuH0wcPsfDbmsZl/
FR5wGolbyhTSwoyETmjqfmoZAo4ZNXV1hX8EhxePeyG7jObRu9JxLq6GzG/+uAI8eXtW5HE8290J
j6pIPmt+Dm87oc7ECiLmaSzusMni8BuwG/OUktMwHIzvlEusD1r83vIfYb4rgIKFSbiGga+3bbBL
snPx31J4EcIzy3x0Ufxp3Z9WfGniw3J3nXggbEny7x1mViQFywOcdhk8lwmaXvTc5Ka5GxoE0BJU
eixFhCilmU+y3MH6rBb15FFVfa9mmGtnrb3Z7r7rKQ2PTZrlypPR35qs3ixcLskTl4RhPTTBBQGZ
K/5WtGUeRTjgsR+NsbvXv+WvzfLqyNsyv64rxRqs+Fe+A4Gx4eR185geldnZ4/BHXPNWyoemfIWn
6fpz3YcYzeLsE6t936JoCnkGmX1qOe/JLPK9G41hG+L3I6ISo0zidL84tcaWF0PA4WmmpWDBQtPL
2IFUB8fEC3hX6DRbTj7L2RcZtbPkDJQ0LIymwS2doTv4wYujy+NKReRueczQ9qSPtonGx7bjNkix
LisE2Zyn05bFpdvYQx36WvbpXPpq+IUqJbAOyUPmDagRntIEvoXqIZTVxaWU6VG2/KbEz91qZtGk
6XYd/3HQtpEvxFPaeYeVWjHM99fZeTW0z4YmzSWhcWO4l6j/AAECBc3s6vI9AyXndonsDLvr0oqN
wgPMEfQtZ+MtzRmJyuTcab/Sc+M1u/aFg6siiUzN3U2AbZ6AFiLSkli+mXqU1KYcmoI2BJhTrAM0
l3yfDens2rbeGnryK7MJh6sesXXCuecHzYP6TF1c9eKQziXmKuPk+T+YPyNBA3YhvBh6cctk+6Qm
eXaMfNs3ZljV3a4ZjdtgoOdJ3QMZlK84sO+zeAjaF41cqmA/EH188oPAk9OH8zJE2YrY0EDlQSUu
lbEDqeK1uRwMvoq0GoScVmE6nYeSgQwjhVG/0ee3mXVG0jyIbIZFrtWtMdAJQmeUbY/bGf50HX9w
Oh9c/a9Vf2lHG24SylKf1j0ZQgQ2iMXgcuVWKKDl15J3tsPrQcIO6mpv26VzWjzOfSrQmFBYa6AW
mwkOcPTS8W/Wss7Lf6zkrR4GGpWZ+BCWRIshCgq15TxOun3SSaf9DDKt/6dbA1SIzGk1uUix1t21
9qhJOGlTiSGAXHjSOTZpbuvlD05R2RyMpKGYHWtfT85a4iWUhvn0sFAMj/2uwDCsAjIHeJyVhuQ1
ISxyK30ERsGEpNNr9ZUTs0X0aWF4WbQf29T/W/FuKWPianci3q7nzPa3+bheyoGXO80nShXdGsES
CE3bfBkjdatDta8Vwphg9V7qQB3uxqC6lWVEgxEBDNoa3+cw5uRqw56jh9XaGujVUM2oauLYan0B
lMyGMA1VSIVbnPh4qIrA2hOUeC4Tvf3Rgo5jRNi/HWlGm37Ozo3pP8GhnvK6f8jc5HX2gyfJhBxK
YlowXeEG83syK0efDUihbUomHf+B9l+ijcduHh41JPCOZmisk/peDWbc66RQF3KgCc4vQ8+6K3Fo
PgiW7l76a59ny2BHthDR6Vb/6WfFp4MWa5PVuOUa1zhUyBmZk42z4w/fnemipCOYYVyIWa4YZc3J
RUCWoF0kH7c/1AH5GDX+PcNfXwhoeylN+92BLcYngkLP99szngUqDBEAbXi7jiB+f2PfsHT6FyTy
A0yDkdJGVr1mHoWVtuFQcTJ1B1hTnn9OZRHcFNDEc23ZERICgikme9MtFBMWQARHRA8swjK9Vhq8
h909ZKn1JR09Hgzvymi/b1pzP0JzbTLZ3YQxfOq5Ri2yCBvjnLrWnsn1M23GLawooubxJ6m12NK8
2Bv9N7IiUGDVOACewAU+nXt1zIw326Zp3lOsC8HD2GTvfItDhSvFzMmZIDIr8dbI9ocNqn7MrPMD
WCFJXctwSMqAi/AzKKf9tAggF+cJDVG4Yr24E38D6RasWzrw5KhnPIT5ZLqYkeaMEFUeAqJe1no3
8l2i/9Utd/QHu/sB/z6jhg+Voh9didirl6vbiC/TsXGxpnYEvRU2pvNn8F5C+MpNLg4QOqjHZOTR
cbIcXO89HyaUL2jOrU8EmiBZ+Rq5HnMIxhoa32IwzmhY/lWmCiVaOEQrT5xxd1o9xCMZk/C4Qyx9
UeId99nWL8zQcedtrv6bMP613nQs+EXtex2eH9Xa3vZu9E5tBS3ujQ3TjeDL1ajs9Q+U7LgmEbli
C7Uft8PWS2RYEye8soI1T/703WOrxQxCV2Go1e+JsfVMKhbpAUYMl6AMQcZRj5fFfZfMcOTshGZz
SoL3OvW2abKvqFibGSEnowj9iqOjJ9uRVAbrwxH79m4uFDcQ5fBu3LLcd8Iww3E62hkq2/Liavqx
wSqhdfaN+BXEUYeA6k9bze8rfjGhrQ+1QZbwvHUCRqxqfW5Al3P15njddQQSQLQY4k6LXTyuyWRj
kZr2rYdQDJPj/fccPnQGD1GnT1RL/DfwJrBvYejnh1TOf/1M4MmAct2qd57WRF1r0LAhENExG0v6
GfP/SvO3wnVpwAxSO6ybZ4FIqvvMADeWF62+Ul5csiz6Plo0BAHwj/RA0XfsRG5OPXm2Roo6esLl
YoldLCW4V57JW7oElL/N6tEkTGJkr1XyapqHtMm+cCO95SZqwNJ69JrmWOTyynI/EQBDncrWIza3
g2/OWTDKd3h1r3/Nmv3i/3jjPuhRODbBn0uYjEgfZgObTa+2xO+GlkSPy2DXrw+ygfv0xMbBll1J
5IUIJurqlE7+cTTeLCZo1Fcx2RJxocMAFtcUIRRsWOCOcadTu7gP5BnFPxxrjVOI/qLg5lqH3rhl
w0eyXpO8xShPaETiiANQ9xPhuACK3IEox3MUlSlZIrBCLovcNbFiJPWY/emZCiRdkN9t9uIBTFJN
OSjIA/tLQR71HqTCjPygODo+DSFuTKzSWD66669qPrr1sZbsFlz2I3cGot+3vDib6CzmZ3LDSBMi
OXcLX6i3u9R8Tr1TAqI5MA6/1vfaCA7NsG2ekKzMxgjGFVGmRZKI38RVHefYqg1CkM59dXKmOCnY
vYAozzPhKV5J8lMk35V34V/5JJDjxEqHh7U/BsUBOi3VTzkKOmp98Hhk+UOV3+qOTyP9tee3IfuX
v/YqVPiUzCi/C+berf4XMn5wTizxW9+10EJG9xA/9dgXj5odT+q1SjDh78iYXozvacAjGqOS2ty9
6UlYZQ/SNQ9kLfhWd6T8ZLbfqJHsl5/auoBylC3g4k4k+7yKZ/9DrUdSy3ON6KkL319d22kuj43H
jCrjpTVfTbjuHjoQS2Js5tzYO9u5mcWOxjFFbbMdBwyW7ltjntBl+lw6Nqe+/Ch9hPI+WVwsBOJY
ZV/T6m30bqdRHzZ8+sW1ql4RctFDF5Z5iLYwRhcyd3h89IVu3BchP3P1B/ygk1ebFpeZA2QqCWZp
sLpMrraTjJtS3vQxNoxjinmkt9YtCHqYFv/uNWLZbpZ/ctnN+cG0X+nCA/ozCA9a+PP+1WDMTnGr
y0NrB6FbfCXIOPpabSB4TsGsbWbjYoi47E54D5gl72kJKWJ7NJ/qy1gQoK9hF5xntJAeYwf9p/3B
qna4S93gq4fIyspzPe6d5dNhu2qmC0H2LHEPmXRC5HExdveqIZIG22im0zz8hNO3HFKEww+e91iO
v70cttRG7zxm1iW9IttCmL0FdI6QPQAUnEvrrQ88fthtIIq2wCkX5FwHC2ivuqTzsW0v+n+2+ndX
MmN5ohY3ZmZp5yu5UUNJLD7OzQ5Wwez0bYn1Y66GF0l8hJ2/e8m27Bx0Vkncl3Zk0U9vsTfzSVD4
k0cjkTm0R8d1/Y/ieLlQYUmtW2nJi0WDq7fsNDJIVGtj4/pDELwzlzz2kYL4Fb3sJXW0kj0Sdb3W
nekV8AK50emyL8k8M1B4EuOH1+Qr1VcIkoJrCltLfi0zWsP7NKOJCIbRqXa+k4RcY4BMTbwk6zmr
u61aRMfppv3LedB6i9C8/khs/z8r+8QmtkFndQqGcTukkO2LIrTc2y/oSAVjPTAun3RkLfbeN+pD
Rm8Aor6oKM8GgBlm9SF/04J3UWmbbLb2/X1WQmVFduZfMVLuqoZtOi/P9HZhkyeYqucb3Ll9uLCI
psKOmvbJbX1OZHaXxDwhDeN0QfygPyPAiooW72oq6XYJosX/6uz/EpZuGED+YqhysdixKGF9J9OQ
G8RVguyb5oCp55hiXrU8scWmuHOmiiKNpzJLuRcGeFJCvjEQIcuBf+VKb82j3XHLVbT2iWZbJsGl
tnZ2eg2Mw0DcEPQSP+uBrKcZdIzKSBhAMptLEsT7zaqVG70q2cyPHnXja76j9Srx2qhK1kfNfzT0
9ctGltCvFy94EOlTYhGiMy8cN4esP+J6Z/T+VNl7pV6aZksW48ogbprXQP1RnIBJZ944IyHcGsSY
+M9Y3g1ghHUsjnrbvDQ4/Nc5+EDuj0b+r3P+JRSNYYiTq70rtGBr2+neQpVeFPmDn7AoGNyV+Ktn
drqWw3Nkb7CJUUtyFd9D0cEQI2vAXWC/mZPa9BNwCI7UCRF7jwK5Panmq6jeFpDcSn/QzH3CLFI0
DwlQzt1DTqDGpqMrXZTLIffFTfLlvFs8BR4HXTKIoJ8fatq7K9apES8A+icx+7vOfe1n4BKLs9Rv
4wyTZM+wOPxALh+s2f8v8ZyNEzxMNuGhyM6pL9i5dLBb0F768kKnctQwcy5MMZTe7qpMRC04cVPQ
D0quhTWO27LqYjaKUOp2SDpLzVvUBcujB3rqFv9zdF67jWtZEP0iAszhVUwSFSzJkhxeCIc2c878
+rt0n2aAwXS3ZfHw7NpVq5prm+Op46QwRBpsv82ix3LC5cMkYVmiCggpXNgL6x5bKM7VcptBV+mh
4NC57RPj2UVoyg3ygdDpfrKcewHF6CNV+es6Pt34TWoPNZb+Va+gCYExFmT+JnlfgBRkibWV5oc1
X02uLl0/OWsWMFI5sCiAW0nbijVsEzJ0k1xodyBFtqUxHqv2rSNwmOwwIBP64IRiXqBqelsiBw6x
3c3swxgjQXEAb+dRSbYaoBN6nOEGICF+1/IHZeAWMLAp+jQnCoB3HBhse8n1Uw323BUJOEjZhpHa
p4Aozmeu+QZX8KoTzvCztxV/TVYPAT207wDK9E3Zd/ve6I5yaVyiNjrVsn6PE01GjKDKT4wJ2WDX
ucxl7xhCQjs8qjhFZk/IhLGBPH4mvokV0KxQmZlEhnZRKdtlPDMUOd2gsZ/mgVnLWP/FfbRdhuiV
KOAHbljatAXjPXpmTHA9AAVYQ39edLhwk+oLWhHMFYKoVKi+hnqW6K0br9o1Kin3Jh8vtTpnP3Fo
ZImL1THqi4NKdAOyuU7cUqoalpzNEkjPZNnaEI9SMFUJROsIPvI4Dr0IRpeUNtFvSC/QypeNkQCP
FUX2C4KsUyC8mi91bHVbklh8/XF7u0bbflbZU5R/lk3Xk1el4p+EijZI8y2dy+1zzg4XMUjn6NzV
6UUkVVWBKd5A16KI1WRHZDK8dTK2Dwtfyojyg3n1WdOrX9I0uagpUBDgj67WDBgBJsmnluTcAkXw
JARvKqgmR1Wsc5EjLMtmfQnTAg9kobAV0gsSIKQzMzl/yBVenMJCK5cVq9x18fiI0c0oN52fjbJ4
qbSlQj6oeLzanPN7WJvCrYVuG0XyraPzgnieeS8TwlizdU2k6Wsoy6+8wcQXhelLleWPJOR20Ivd
WWs4x0OlCoYw/y7JYVUL195KIp7JEyyDPO1VZjer/jBT5U/rQbalwzd4IbL5ifzX5OuL1lYWgXBG
orz5kRhaWwHVArwXb3H5W0M9qtrpvi5sWwpZ/o5Qvewlnu64LD1xNcl2jG91WJyw3vxLVUMNxpnD
SYevFNI5Yfcyu+PEUBucw+m/Gg6qSJwWd/W1TsTfsErOq2FRo2IEsHFOOP8cGI2/QIBewjHBs9tf
uKi3aMt0BBoTkh7uK4xroorHbzQ9TBb7pgw14DysoPBt6jbmH7hvMDatQfTHeX2rG+tbfa6F8wWd
BIWkaLZxS2UI3LjXWUIdEBsNfRY0RjcMQY3KO63o1JlBkFGYQ2ZgMmgbpexP9ARPfjyt+7WoT0aq
sOd8Ogf6JNthAwALYnZ3Y+VkihXs5rNGrW3du5IF1hGuxlu6ah4tNG5dGydIOztZsB5Y+3a6wBfF
YlGR8hWNZImAJV1tZlK/p2361kWI94LUfSTxvAU1d1onTq1aeq5MtHe9NLGAZcQnGKH1g7bIQDVl
F7Tvn4TTcJzJ3WLGcPOso3hXi3wM4slmtLgLZWn5B41wZ9SWjyX8r0zVc60ON1wbzPDRfJEqEmMQ
llAAdBKIHZFZqzxCfmZ/Sek3JjN35mXOw32LZNOFuDpuVGZnW0jke9bD9YPQGdk4sVBEu/kr6dRH
tJQ3QQ3vbd11QZMOe3VdP8K+Dcao981C9vRnMDlen4J/6MuJ+TmqZk3rPeCAFvqMVRO/1TRvHNs9
MX23LdIfYIuHeMLXxAothTdnyfUXaVP2Tar416Cq2WmExCfn+PY0PbZQygTmMmhLG/Bhb6y0GWO7
6cD77cFa+l+aCl9GOVy7hXhv35rNm9CplBaBvLKUqPPWWHovWynAEqAdTap5iVQjEXd6deffaZeS
guafoCsMoeQUSnkDVXZf9GYfr8K9a9Y7m/MzPvvKCZfVn2fMkyVuyk1UzW952Z0lY+VOw/lM2Phf
z8CyMdm3KNG8qyWgdSU4YWYIFAiABjQvJ8klSXvMYX1I50P6jruIepdevrIpBeHSnUn7H6ZJvi+y
7uk58FswtbUR7fV0/M46btewXNl9D/d21p2BywrgYszGs7iXVDnZGIWwi8HWQgJqHc3gny8ItiSW
27nqoQFz2cIe7qaWtZdHOlt04bdZIdlqTMBFP/KvWJgn4moDAntfKJO+SUwUJ+Rmw9VH9WqllAbj
cEHcmbub+mTUhkRSeCvUF8mYtwovmiqpmXdIdi+jvNqCNR67UXsdZKwX7Qg5FqdLYpeqsO8ibLiF
Om4UPd6T0iKAInyvEV/5RrbOk2XKHkVOtZOm0Y283TvEj/feat4HiRfLxM5T6Axs/sUUDDGyTKZt
NSqkMHlQK05QcsM/xFmALtqq0J/lon4b8ufJ1KsBDVEvWOfJAFi+qvIgPyu7NwbmjDyMbiFqPJsv
66cdcX7I2ZfZc8OZ668iSm6CaQRlb9KXHXJXlHoTtYtfYTEq/yjI+uA9ha6NUsmipvcUg1E+Mtyx
br8ltIw+KglaFDsaK+1KE3c4SV+VPl2e1XF7s6kXbxV+oEAhOZAxl9jBoMahB2+I3u66MiWFeQhB
VKTzRWZI71TjMJAuTnn1CvRHQIfatUKxNXUYk02Imgc1JFFtMktAmkUnLusgJE+oJcrP3HSpF8aL
8xQPQSLSYcX8OqDHJ2BZleEHL7Yn1HEI2yUHIlJap6QpL/picWU2/gnVnU68TcQlOllDtzYMj3CB
nUCEmvOfENvvynApgOIHSuCJuYCn+g83sJMkrT9n7EtKnp+oJH2jzezzj5ipTuQX3iw2KmYEuqkx
j4lGqxO8soY9cnqnphK1D8uT36vQuZQhuurrM0Q0+LwpJ1vH0WuIhSNxOY7QWCIWKht4bRivrlKs
7ea23belZzZ0vqSrB/rTgW6I1MIGTb4Bleal+SEYv5DSnN5SzumqvCoCIq8ue9Gq+8bQ2JDhvg1T
cowmD2q1YCPYncuBEBW5Wwuha+UfrHMi5xEQI0O7K8XfWhmbXvlAXL+Y00OmCbdfGU4GjkHUWTzx
Xq93HHNNg2tacWMzf0snD6QXEMMFmZ0XdIpySg+fnKLns7sGImYviCHLOeVcAKPZSyYGCs6xseOe
EjvGwt5R/pPWvxooEUI6XppF/5rFk54Odjm8V5W0WfX7mkLD/BQUTyhZeBb1YWpmcsYyhLPKD3Hz
RDz2qVwgN+NWm16HQdqLLeMwVwAg2bYgIkAmDTbh7gh2FVFE80KjPY5M32JYnSQ1wVdRcoVsSsoa
4re8gDfSKAY+y3z9WvIFi2bysqqYfyPrAUbiO0G4Fod2Dw/3NU/gGkTdZVTkoJd5ybJ3FctTb0bs
uhN7oRVs0xvqQSDUWwJnS2uqDtQtwDbd1B2Zd0I+kFe1aK5GsVQLOObzZzF/xmLqpmwmZ/03NLxh
4LSLM7/G8j50ZLkTeAxx7iRAdDp6ZrsQOZVGvgLSXmJi2q5fjB40uKDvcX36uKr9YeDU5JdWTYVH
hZkzYgbknbmr+UEp5L0YUXwKZ+xiUuok4/hLjxteCYU9taGdo1xx1E71IUIEZD7B615AteIJA39t
UdiUlX6VDDsyMG4pIjUsk3mnUO04lyreRPOF53QXmYnMUBheMPE/VSu7ys8JlCwrT8+9NX1FiA5h
ejVxIbBpwev1j9+gzlw05EcSZacpMe7qcqvT16z4DtXPknhBj4w0IfbEJXagKTtUtK/FNNdlGc+L
NHxx9/QYcffifIyzxwJIv2AjvpnyehuWbaDo4BCbl9Z8LPlVhmVaF2dxVJwl0hl8M19iz5LhR4hN
fatV2kVjMcFYmY9Hq/3hdeKkMQWXo3JI0p9ofmuH/jbU4sVqnxfJEJravR2TfSadcwubmmiUX0j9
L6BdlzjemqvGal7EVSssAdf0KyAkViREMow8c/Sw9ki8cOH5IqesTd8iG0jeGm6jlJ90EiAYx1ss
zT5zFUyN+Joa1TZT0CpXnfk3wwreA741BbZo+JmJvEMOQy/JsKwnkvZs2QCCZ3C4uOUi8Urg2yKW
r3S1leuwHacStQXJUZ8vay/DE/hJJ450dXJyzc3n1seg/G808suCEaAeYoc0UIT2G0dUTMzTto+5
bGCqGFnBSOKbgUSBXXUj1H+pmdBHfhgV0WUDhnDXuagqWJFQlKD8Y5mHDDPYLE1JYYFMxheuHyDX
YZ4NEm2X5p1TxkEff1n9HnAMbyVWU2je+RSYaenKrMja4mHAsJItyTVU7BNS6gOvb6Qv9p4xV0oy
7yNeIZXZIuTLn0Q2rzYbsoM7DXgAStVuoKEUMzaPmr2VjjMDEJP0wQqfP+gtFWTGYWOfVvcUNH1n
UZgGj/7NNPjZR4ZRlhBbGDK3PG2DoQ+d0CSElIj0P/eLV+mzaifZdIwWLGOqvBUYbdQ0qDXVU7rX
JXtNSYcJ+SVm1R9+6e1Lal70rvbS8Z9VagdRRPtV72r7bkoYQf0JYAwzLvwkF5gaAiKBHxPCz6Lz
QeifPKlKEj7kcHGIrO1W64dwIB+m0XxYAl2WbUXLky66GdfzqkDSIhtxK0eoCFUljsFcALMrm+G0
muTotL7ZhdXzGFicJJP8VG5+ZY2NpfE65X/tdOxlcnmE10Eq1t/hUmzinlVGvO8Vd+DHpkDjB424
BLz4KeNKyXgDWh2lZdB6SC3ZszHjQ8ZKJOyhtpGK2Im5w/VkivZkZDGuAh/WJj8qfb13sxivbikF
bVJxMnNFeZnfR+xs63adt9P0D1LRplTdPNrP9Y2BCrG7M75HWtzYsEieaZzYRppIr6mtdYde/RxL
P8bmtnjtheloA8lxM6lfXfMtKDa8qHHkGOIYru0i8oi85zCnBb/Lbtp8gpXIPnC4WUiWmvpqKjuc
rktEEsJOwyBtj62C+H0ZJm8ad7r2Lc+ByXZr9GrpqzdxoRK1MBGHzVc1kk5V+gJabmRtE5X7xCT7
GcGj+KgxY7EnIwfRysSAvb5NeaT/9MWxyg/gxmvhw0ad1bOQHgwBEJ4T9iiDkuyVDCxjsNQ7ehh4
Q3mi4kOypr6U+URqATacsR2B6snRyNmYC+eBENM/jEEVBkuLDPOaf1Zs18gc+fL0VUsnegJOc+0I
o63wJKbtJS3uKp4XWj6HQKKjLYdddeOpYp+LdtjyRN1ZkLX1vIvkI4puuB5UzoXBLdIX6JsAE5Lh
RXzWEEh2vXyF5BXqF76HtsAAKnzE8kGfv8mlwYphqTK7hBJcWf/rG5R5DhcUylbza0D2yEW92Dw9
tbuyxqfGDzbcsM5tVLnZ672wS9fMXfLpJc+kSyy8isByE/1udW8yxyOIarhHsovIDgSgFqrNAKNr
LP4s5bNVPXl+q6X3iK+8SQm2QUIeCttea8+F5qoQSSW/wkmxXhsYjsp2mj1JDlBuRj3ztYT3yIiQ
p1x5W19Jklsrj+ChyD8l6jU4LvsrcpA877k5MVp30qlhF4DwXWzFwa/3hU40fqfLNG4M7owTFV0e
HHxNBCSoWgwhhJ3stN5pfNj9UWchxS/HwG9JettfgMSDamDB0DoiCkSeXszZg4cZW247sy4OEvlk
xAd4kbWFs9SLQAtl9tKR4d4aJRWyR7kCK/KMFDvAp4z4wRpRA/HCbWwYWAc5c+otw7FeNhnBw/TW
q0ct+ZjkV5Pnu9qpcGEWVoo/OvBGTrQFUOfE78FO+xsOAql0O3WTq0ddesT9n/Gl4Nsnx2rqoK5/
SSLHmA+zW1F5qXJE/9007LYUFwGYpaEcueQh+m5rcLRcFfbexFY01lueTN0EhfHLD4cm14VpoMSV
N80/ybzF7DXbK/n0JLvJn5Po5MV3J1/TytfMw5NEwfE0IoSg02xNeT+mHNoBhmkc3c7/61KgCGyU
8M472nwwwrM2HFgv817lvIfjFogRSdR9o7jlH5dtcp9Kt68Nrq7AxP0cGBwZ79avkx0DktTuowJ/
6XyQECvyEDEraIE7YLhbXCH96WoKEnzLdKPEL5qr0Z9kwMnYLWHbRvbwJGcT+Rjw6ZmXutip09sy
uZL4UeiYF10iE/GTj4SYg2OJqwCvXcKeYaAU12Y9SKbdP+1uR072bN2XxntlXmT5IAlBM7qrus01
/kbMsIe5u/BIFxhipZehZMPk1rqnIS/V9lIeYW8MksdtCOKrluxKAT4UrOxjnHCv3lSs0WT8+CcG
UWU5KxMqFzutTQvxD1ftyMXU1lhe9CzgNpr5JjQ7EbrfvA2HrS77oUJDEJUWGzKZ+PVNOx5sTHhs
0XnRtiquVXAZu5BmKZgmc5D2LqZ7pUAE9QFU0LAB4JL7nDvm2+n5FDGLEnXDRsTZUaKd/OFTe8ZL
7LZZPWSlFVMfvJj2EOqzy90LU8p7pB6XnpaWPxGmJBebnvygihTHPL6J+vdSOcnW1TR42+3C+SiC
IZsGj+27DYsy5bMAX0tiQfIFOSNOkhWnXr338GNXsHxirBwA3277dd1D/LK1dJf32w5GY4jbvmcR
mYmak0vKKZWHL70btmFFuUEiXhVxoTencJEIj1VPPxAR58NUm1duRs8jp/5VCyC9ulQHRiy1PjAM
9v4mH48YrfeuZ6q3pOlvqARvUkXSMkpX29MTQxy28TN+Qd9xQrrMjEc/n0OvUBYsqtVuwZliPXeU
c7qZTe3X5DKWcstc0pJp7jhaiWdAGGpfusaE4l1T03TRe+IQRFAUwEXp/BsP56agVaLYTMkhFt6e
AsdsOuoTU0DPh5fmAaReQXi1FjROqLoZr0jhbil7KXlX+c1iWsY3i2+i2WHiFxWbpDEv3YNZH0X1
V4mPRvurCveyYSgvnZ6XzPIXzf/m8htDBIj6Vdjg9MQvUvH5Mu9wxQ3myW7t1UUSfX9iMyYHyxfw
Z7VkkvBCbF/RNrm17EtTG6uz+I2MwtcJsLyWvOLgDctLDPpAe1kfSc+q2JMLG6brVONh87jfhGCA
+MBKt8dd9kPwShts/YiTFqpptald/aNcbAR9nRDQn7hPvg1sz3gE7yZCkWTjJ2uNfYsU+RgvfO/4
4zBXtZ+hwb37wuUT5aCELgCivTk8rwMGWAynvgueXu2ifs9IwV4iIWW/j8DGRlsBH9J+jrZchiTE
PV9h/El3MY6SlV+7N/zjUMCCQa/VQOk97hzKYHb0ry9P/zdABvGYvmK7A+nCFXO5Fn842Qz01QrM
EN92pKwNGSae1vQm/IZHsXTAwE1BzSwovHKRkXF8HNID89HKy77D1LIBPwVhj8by0/xJoYQP5cPk
RwJLuoskdBTq4s71fBpa3sKk6bfm9/yRP7DW6jbu668Os1m5Sf0pAHYInbD8LHBPw/hDmWg2+nHZ
5feBn9n4muIjpWGMLKyfl3WbJxyH2xJjDpsVigdOZMriXX6GDgW/usc0/57+k9sD0Yek3CkVsVgW
4d5C5N2i8c7J5a0UUOOmbSnaSh+JwMDks8VFf9Kq8+xbZxjVMtflb8IkI5Hvu2R6PR5aVFSFGQt5
5joPHnvxircA7twGWAzIu10y2/JLdtMdPi/rzdrKf2SGmz9SCusK6zHoX7BHYxaaSLOeuSBgvJVe
y8+Qa0rqcnPYld8RU/Vv/IrNQQWvcYx+McbE6EP8Q2aHcnPevssZ08YinsG7keGtN+GLBaf9Zz4Z
nLY5WJINLzYg6UynivLWBr1ur1zGjT0eDhnrCigcabPcSCKM2jndYzuUcNwhLcQ7OdvgNiSSjsFo
AnkKNODAl7fToJvdjNo1k0ebkIjbx/llHU7FtFkf7Tf/EWFzah/abHOlrh/y5HdnMBGFJ2Pt1v2p
24+s2u1MfalYRdmUFkUIwVyLq80TF3tVsb75vVecrC2La8zBPCCCsCHfhj9or7u9H8OcA+tCjw3+
443x3n0b/9gqsvh+JRfVYJnnvQVqG6MNhTQS/vVt2tzHC/RAqfIQxmDZx5lrcR5f2bUny4v1k1tf
2TUbXzIgI8WGagLCL7BUbZSjP97wXKtKl81vaQTcHJpPBGjrO5fsAuE8CoipIklu1ncyT0L01yRe
vQSC1zzm57iI9X+j7ufZj8bzoOFHt+NtkXtJd+z406KdfmJ/uFBpXTAy4THdVb+JgD3NzjCb3nhD
m7fkVu6LX/m9/aY/kHSA/KOTZMCofp8kL+ZR3yEgd0QtoOGxQqBfb9UZlO0ilx1DenIN/Cnda8V7
A2BaXTi1NE8UYAmDWyFta7fk2hLzT5ShJGknU2FfprMd5KHoOhcXr7lEPIoPtCiO3FMZewoiE+Rk
a/iteRlO2OkpZ2iNz1FTkNK+CQxxt/PJ50Jae9Qhe0DkWxTtjZ4d0oySrhQFrd8ZJcn2s5HcWBDW
5bGkHm7my/6jdCel5jekVKecrpy28LXwIJiv/Bej+ye25gYuKRDBL7U8wIhx9N7idsnQxsMtMZ44
iAClHEitx/xFc8BHC9aRcH3lmrX2ZsFq7WvzW53/8vi3xI0iKK+aCi+g+NIonkp9VToJ/W1VPBis
AuvKJyse9UcNAFQeoQFwr/kZtlhSyDNwcmKqY3QYMyTh4nn7ah7qAG6k/IfrEZzVrcSo3Jt/BidE
mUUOQUp8o/sFfx/7kyndpNpe6K4ZgpX6CWiu1wnFTBQSRj8a8zhdbH7cSi4J86XYm2T2VkxRC0PV
aD3yDuas2T9q3Ulecj4Y5p9DU9xMWWHN/ryLwhju7zG2rYnwQ474Df2nU7bivJ1bUmDYLwSJEdJ/
kixpLokUCPzLiZ1Uy8uW/1nFbpjPHG8MesZ5LAN1hQoLUHgQtyXzK8Q4nOk5DZHtLR3X0/xkZHf1
eyzlB1oGRyYcWateW7ppi4rGPxUPMNQ/iZ2xoqLwW4Wb6585dOIIH/wIaXbt+FOT1DOlizofelF4
dDLX2Sk5JrJsh+oelgPbgW4LrIWpvtiHMt/4cZV2hOOdeVwJ1/ZkdqDCTCmgZpPnjVaxENcbb7/h
0KN00r7HXTI/ZroarL1wbboWCx5nEJESpwlT3O9iPfD/1T9UYpZWzaWOVbwOtnATK6weubvg9vJJ
2ouQftZPeCtPFrW2G0cZpPaqnZSqcmMMXUbfvKaMepUg2gvMBnU0t2ZPeQKwTJhWiFjYokCNiGSC
YnZ5WM9bDmJZfxmWb5VXjEDnfQ+KzhAx7hFuFcmHGVT6DOi/SKfcgVh1KAMXc2Mq3rVI8Uq+WJL0
O7T8tYKqY4qefjuTW00qcJ/qrbco/dAjbtZ1sq0n/ShYmDr4QtXpGliTmruxJdyqpLvR6/MAMm1H
JHTJs/D0sUOtBN6wISSJuCcx1ksQAHJCyHjOy0YkUQufx/zFbY+s+TQtJtKxrRKyHjyBYue3RRtE
VuNqMuiRTNn3gNdFAfcdD2zba7iBFhS48pcKGqJAiL1m6E1DYpspm3jmeTiuZ7gMKvig5gaEYdfS
08ERW5BssICpjGtgCmZgrmkgKvNdlcHzheqxD7udpeRb3ai31ixDmZROc9k5KzxpCncJnOGaIQ4B
b/Ydp6EDCpI7BReAunms4eLNmcS6ifEc7ynbFwkq08I4ZiivOj1fsFMys2ecsw5dX/xE4zHP3nKr
3UzDNSpw5tTZAaQerG7EbSjlLHnl6VSpXLMSlWUaRsMkUQWO0Gj2NUXC2a4oMA9UBqE4Tl+0OpZ2
GRj7zSKPjyLsnRyx2RLnyzgQUWxnbmYA/OcOYx1JjgFABH+q9fJsdZFx45vmo5D/cQp4XWQ4Wcyy
tWBH/EaKxjb7MlCGYstGfgOz8i3BwqPQ4JJVjDXLKVoujXxJIwGCIm7CVR94liX2lCTG6fk7Ya/g
2ldX4LdPFoJj2sAEJ3swDBoTNCU7PC01tROU3ue2CTtpUzQY4AnO04tJf9VG6iLfGNu3cC4CUVr2
9TNCoEXIzpMlE9XSTSJW5X0orR+qWHZJnvl5/qnz83aa5Cs8qnmJ/KJ7AiGoKZdAndMA04tYfkos
P8NTUOulQ53QUafNOudqV/8kkmARv119JUo0G57HZ4FM45Oolb02m3ZGoV7hhHTMEIFa78EWaMyI
JnSJibSegNDVRyO5G2FvFQOBwRUX+fjbpfqlUyix7Qe34y4pgLAN2w5bhunGQPE3pszJNFBbDQy4
CULmLTMxjlIi7PJOPap9cgyj4jjxeRuPMOqPrOuQv3FM8VOyVHnpU/VmyMMD6uJ9TuniNr7yBMGo
znm7mZtnfGOl2aDkI2OFqZOxpBfpp2+Lq7Vab2oR/qviyasbjCN44QNMrmdY6qCQ6psETq8FImMA
PpQwKTcytvO1s0VJcZtBPy0IwljPuV5gjiNHxhCPF1P6FZHQ5xBLjfYDxKWdmMBZwWjokkJhYLi1
9rV2YxJ0w5ontF/Aj0ojic5Rg5+uslzUS3T+1pExE1Pi9TIthS8bEOAnFbBBfIhkroE0/TidXvij
Hr9OcGPwTTz0It3RHfybMdKlC5WQ/NqEETG7Q3aD8fxeWuZ2NNdri3U+NzAPk4ilTuxFZh3aIjt3
FIwscfVaSmR/4RYJC90i8atQzz98TYJcYgAr4bJ1F6Gbei7Q2YsgAFhlE2PCSKtICy/xpiWDILEY
NTk0lvlGA5s74BYNK3+RExRs2RvEmEu6wh3M4qwRiAmQIrOmE/wSvzEFPyMJNPfhZqi462dUrahE
3rjkxY+EjKJW7YfkQx/YnhYfFnlIvT4W85donubpWygOtBHzREnbnBQO4GC/ZKTGvLetTdQOlix4
H22VnZc5Vl486kGqvoHDWmJqu+SKoAofNQYoJsMIzzzcqk0cCUztnBR0/eKT4/7EGzExCbaTVAh5
5Zjam47KwPstyKt2y9vPaeqzVtQOkUKnnBZcdSGZeIzcmbjXkXwyOA6ZnH2nA970elAvcFGfD4Q7
AVnUNctfYsWJtJ6iexOgW51cqZGEAEsGf1Nx+ZohAsUr+IGZsF3NtVwqyN8m7UEhegZa66QZnRM3
9UnkM0kt7PeciOxBNhY6I1lE3CLZlToJRwPjPFvlpcKJoVlPF0oK+H/2EjHZP++R4W8Gwoc1xzSU
w4YiUcBr2QpU4B/x321qKQF3uX0jU2Ikr+4YPyV4me09r96MnROvVH05YlJ2J/Zk2bLQiobVkj4i
nQKkWAzyAbFVMqygQyrRu2mHPQGovhjEpBOnSva4rZPtWdhpjN2/51KRPYvTWMfE4ARj31PqLKmr
/DVfhL0iVce+sd6yJn2s07Kbx95ppfSlRjkf0+moIwhqIhCcATYpKe5sze+GZH6PCXd2s7+bIG1k
5osJA2euxHvTqC9RXVzp2toZCKl6OgV5mO3KmZdW3NuZ3GtOgWOhk3U/DTkHzYZreWfu8KMEXV87
GVs0/hWAyQ0KUBzqch9ge/dpkuMPH7cJpY4i58tSDruYXS5JiwPEAfhaxlmXpw8NAAzR0enI7uLp
Iwuz8EMXamzFWb7XR5ndT1QENKJy08qGR5Fi0ib42IC1b7EkAv/DSf8RPbX2uvtXc8uz0Nn+34Us
BBPi7RiHdtRLOxAHYDNR9jLIulgx9FQO1ifWYq1ec+On6/idZrAMmKmi/kvE6J8Nv2vE07vyBcFd
QRxvsT5aBslnpfPSsIqvMIyCfo5v3TMDuIKzAbyDy8ejlprILbCHHlGQDb08swVAUqathD8WeUiv
/YEmqnCav7qh3mAe9OOeiiw+QbWPdwJN4LY5dtRtF8w8GKqshgukejKfnoUzdjx7aeqPMESPMwFn
Ej1MlF3R6Y5a/8uk7wKpRyKBAuOBgzSj9EaXIa2ST0CJGWMtMHX+hfHIjQad0XR0rVXpZ0jPOfD8
r6IV+fLPiXWuR/1nleL6nmPieixZLV1aDD3npCoWW1nG2WuWpTsVVDY63EJUrFwTDtJmUk+dZrCq
HI3ozQwNLO/GYH0qwOOQMFYw3xK2sUmXaSPgGwYb5mlSEUiU4kaJ8ftm0qQGWlsbNIljZbwWFR9E
SxHAbq6Tt9FkrgfuwqSbJ5Evd/KLRijaLfRV3+YAX0+poI6f+MDY8vct0nq6yke5RzBSwqoMxpjX
gtFZEbOtyjwfzSOycLefK9yQ2nop4+gR61SfLa3+BkhacvlseLEo1GFg47Ug6cvDfYJvjGccEpa7
VnTKaZmsuxLtRa/GyulgdV1+yBdN8Sa9fnaxGyakohhQIx6w5dgY4mOt009Z5zyb+067jcu8OvSd
6YEy05RWdOpWzSPudEyYHiJxyHbFWFhLjLyqLSVBolNaJSITFeqHmBavUwI3kWYZfJNqRPlMOi/h
QTTmn9RoFBo0nmRVM43ehlFnQy6sJZMaitEI1ot3WtdrW4vaxU3XDzppoqZ2Q6mYbAVAIql6QGFl
POs+7aUFB6oi6TcjCwkgavqAXFeKRJLq+U/T2R8KUEj9FuLVCwF1gciexPSb0WFEUn14BQyEm6oQ
WgQNnKmW30bSGAhZxAkrqJmPk7C+w6vOz+2aEXvHg41MmatqeLYogrbrtQt9NbFm2CVzSKAu7won
N1qelCoErNZa9ywkWN+wLHezJuEzSMeGG8tMHqtTTPoTNAhCede3F0me1gbPGilsJTSrkzUnyeip
Pe9inLmkSBauQySMR06aUHKldUYk4rcf8HOpXsilj/dM9MVfQOQXorGt/cfReSxHa4RR9Imoamji
dnKeURpptKH0K5ChyeHpffDCK9tKA91fuPdcrqZ1EkX/6iZhMuTCVCPg4Ri06AQitMKPpO74hor/
ka5ZPUpfJkDvm5LIvkbywIXpLhM2aO9WdkTiYFCZ1Ni/cAAwOAmy8sqj3BMQ1QHRAcm5qEXzgbe8
XLjkfK2Fq5rTiOGXPZfNuFAYlN2hQs1WyeracPet/XoW1lXxt5mGzr841gFsCFu9jBzzSFxp79UY
FQcJPx40paHt8x4MV9oRwNtBNEVZ1oktWHdGtrAtx4fXJPVrrkXWkRAqeF/ckvyCo+T0G/DTkskh
t5qyhmOboPW0hjT7drM6vZLO7R/R8uO9N+sx3qDgQLdO9M/DDywmkiUo1A9P4yGxerdmshgV6Ohc
A/fQhPclwgLxnjWlvmkjFtdj2+FYLhKu6NGku9YTflVR9Z+Dj390AuX7ZodhsHSJUT4SAb7VRuuM
4fbUykFu3cmZW6kg+44MDXd4VH/2MT2UHXXjIpIeiJCA/zYNR4+nATkBrdjCD6pk0VRdfhlhQS76
uH0MMjrZgGM5UVqkNORCnuBmYYmP2GxleAXwSUMQa/tbWzu8OxyK2Le0/K8dWd0QXoAVz22tc0dS
954P4AC085gwoDJKoi9t5wWOPNDg4M3GvNfH0K07BZRiFpqTU/qCguUzSMX3oOwXqZx776fnamqB
e4s02JqMBn4yFWVPBfBVHPf8+GPWo3epfW9Jxp+9lJ58TUhXXzlwfhcQGsOlQm6y8nPj4UdeD4qB
DiAL9Gap2uwhA+fDB32TOkWIT9MaULXNaRoQJxZ+lTO6lj0fb+fW2iK0260XtqhLy9i+GlnonnMX
K7uT98+OGDXwcqjCOh2DuttSPfUJcpmEMCi+2bAodZawrYweYI3/yCDIGMNWrNLDYqI9N4ONp0Mw
MS2wcdTw05JkgtmZxKrTls6azNlqU2N2WZdj7JxLj3UVb4pYEjkV7qymARLldO+N3tXbLqS06IiD
PJZR8QVooiahMAfrDxMaV3z6FRsEeVVNjUAr56mpBR9tKviQPdKiKphydnXqykBgXMtLpBbOFTza
dBxMjTsLFuBWdqMFe8fC/dsXv1M/NQuO7BdM/tZ26tv0NPTM+ycAHzvmRSRg06zpvl6u9HEyvjon
97hDB5A7YeAz7p9g//jgIiIib5akweurqUOemrhWzjwqtBlepaX2Lx7lP5m746ZL2rM/WS9ZOq1V
Yb9meAFuJe6jnS46vPWW168nq0GfO7k7No3uAcEb13AQ7rQC0aAJrZbRt+VBc5HGa1r5BQkBbnEa
G/3L0MM1fo2Coa8HEjPovloCsxeFAd8jaPJnxcxN0j0sKOI6KicDppLVAFQTaHAEEeD7JmdrLOcY
oCAIeEABESw7LaVPSPsdE9Bv36OjkX1x0gztR5jVK06SBr0dmR0MV/KNyIKn0OIw8IcBzXjgPvwa
z+I0hC0LR9RIkLcDwtRcoGREMSJDsm4YOGBO6zOZg/0rZqZhYZsAAiGTfoqecGINLIZrMZVCvZlD
oKkiOgcd8S3k5JunqGvNrL2RxeEubJ1gwMZtvmok/KumGd4cTwQ7GE3ZEvxajJ0ajS3LY7RKI67w
IsbsTmjRNxp3D+aST2CHKocVfP8jtmIGX6AqEHfGRXVJrdkYGPZg86wuWiAcvybFSOqH3tw8i/Yf
NRVjpd5+F3ZHTaQGjh7nT+HhWKZZZm25hioI1s1rIuFnZaMjlgg/Meh3Aa+Pi4gLgTvS/xh4k5rP
hrFPsLsoM/5pSQFHnUHKjlZOxQ7r0dyXJv/EZGRfYqo/o4Zz1yqwEMBtj3a52x+J+eOkUznKaJfP
ousyWjdlnmIWzcfegbGD+vYtYskf2LpGR1JqVw3iCs+QM+OBhzg+apO7noR7i4fut4qGu6wcRhw5
W8eouFBOSdbc07Nla589L+Uy0Yc/I7ROZAKecljcUa7/IpsUr2GtoShSqJDMlh0oZ8K/osv1bUrO
A6gLsiNthjPLkW/9p5Sh0UFjM8g060nG4cEWzPV9bbYRNE9TV/D6ZQHRmIrwLTOOYYA3xKaMw9Wp
UEP1bcNa3Z4esqI9FmiiWY16Ty1ea5DsVsUeeqD5H0ckaobDiNocPi2bHVNI3HBHEBYjSSqQ3j1N
YOuRaKJ/ELK75jG5EQkyFPJX3h2cqLuuEz9pGX7w/QVycbCdbWnvNcu4236t2MB4xtq0tXfED+nZ
HBDSy9GZOUaT5AoFyNBxvMBJid+CPqDfGZ5DKACRH7x4ouVX46SPzMEj39Gib7dKr7gTCZnsTDNJ
1pk/jQcXTMWTWZfWzYvb8WolNHSlGA6Q5cGJOn+6bEgSKAHVgGFgIwSoqfm17Zz4Fb2oVtId2bY0
bQbnNWpobH3/rLnKPdDyOptaoL7tzb5ZGrPNEHUmbvUp7POLrXVUBrN7z+oUvkHj0JI3KG31noce
4jQrf4QyDTZ62lTr1mHPBPcoffL6SB1JDBuX1FJLgglpODi7LYflPU+ytbFHPr82j1ht1xSfKkw+
he0RYZcaahUV7GNzwgddUYOQEsIhDMqFOJaEc/EafFjU8aUmfsaaVStQE/ZM2QD4ZQ474o7OnW0a
BpusuBgOhFm0Zg0PnzO8g6072QZPH8rgxiu4ztxjNJZ7rDfjugnHa50UB51u0pQxK22OpiizT01T
vdp4K2r37sn2a5y0a4CqpBskqsPhZk3jNrWI+B0LjBZT/NlFEzvtYls7+WXGBfcWKRNVQolljmpb
64CjjBiUyPA/aOfaF9Nbx+3PD0Kxg6AaxBJlfzaWmy4OP2WYHEARvgb1VeFVrsWGGKdVUNZYrPRl
2xwGdAaTRfJvyKoQMkNtrMeBmbve/Lqo56R4GmB0FP4P6WZAD5+7ET0cszxgH2C913r2E0P38xz4
X9UjVy9Jkx9zQh9N5wHuaenr9k10FBnDL2u+Sx/+DZLN96hW1JfbNquXmlMcEVyfPePcsFTO3Y3G
5EwPsi0VLjt751S0GGjuoHvQIWJFWlnNv0xuldpSFV7C7I4gIDaDT8P6bs2vhqy/VH7CKl0C0Gcs
T/6alrzH8NK0lv68H1ae7f3TmaH4LHvG3LlVdAMypW9Z151cDqRhJ3Kn6ntlERboi03C7tZGFTSg
JxftzUuPBs1dik6SFCF68/RtgLdiluYlB7RUZPJE7bvMcDw1eLkByy1LGwQGrwJn3x6372JAHhn2
VKewLUVJ2ylAGent1tJ3CV2oRvfuo2objqQf8IVISXb3obHHUz3j5a+B9TLqrwnvqVAV3nNt/tUQ
oKiDggcyJRetRIMCtSi6F61DVxYzNf5Xtz5a0vbEa87MEH62nNa+bW79Ul/KeVJvmTg4Z/QtKkAK
vNLBOgLgZkIHz90cgI6DnL8sEaoSHcceAZ2U9utM60rHerJ1u5fEO0xSAoL4STxmlSrkEYGjNrwQ
kMbvTLdHMZQw4QVfj8PoMaP9cxx0Rq1DtsCamxxMttqZ/9VPd1xWRzBPDMtRAZrqURDuWbG76NJg
bxJ6NdGZIXzK+HiuMvU3Wl9ulFeDrvs3OLiBiGSLGe459qHJr359dXoGQomzcFkmxvzNjXQbiZvj
H9O2ZxHx2o9nWMjogl58znfDC/jN+73iAHKyzynhd7Hco13AxSRKXHuHA71Kqoum4CwhfBH5N9nn
SwJyFzFIMbNojpPg/rG+NEU1Zacbj/iIwdXOk3nzgC5MxQPISuu+NNSnyYjPf/wHi32TFkjszD/h
068zuuwAiXezPg+wDwXocUpYWGYMp6Ao2hYXFUIA334Qlo1QJtlKHkCnffVGfaXikM4t+H+qCfUX
JOc3RcSlEGytDCh82WwzWXROuImb+KOpFGLG7jNx6mXq6OtBbKroZCFfA7Cjy3rrRjzaRFQY0C6s
FlkVTXYU9Ydp/Bnau3QOSjKADexzP89AiEfUbTBnFftozt+kDjad2e7YQHD2oDG3v6Fx35oMFxmf
k2b/ZMMrWQYskV9Mg1p5eso6xATmAyDiAn/Equ/aZ+KpLAHPkZeGxKsPg3OpjPk1imw7lfu2v7h4
C3Xnt5LOrhIJItMWpRY2nApFRqFdmBisBLPVCTUvsguyptlC9YjwzEPpmiT2AQ7W6Y58DsXipAtz
HYT1ItaHLfEVe6jxAEfGFbGDi44RYYRqQk+1o9m8h9gc+uFvwAPp1uEd4/Omlhoecc4N8y3J9o75
0gP9dwLCs6uaKajFLihYFR0cCoQV5KEgc6AkpCrrWZigIKfGKiqGorHz1DUAPopzVL84UM+Ue2tU
vwVYughcBpcaVLqCqRq6Xnv8afsR0Ak6Kj16ExEZ2VOIlMrHlFEtMv/R9voyHJgP0loaotwkJpML
JzhgOSYcEH6J0vaQl59Tp8UZ4u1x9zKKIJhD2svc+oiM7Cy0GUBJpVMjh6q/Lb5/yqZJEx++V+2a
EjwVh18c/LK530lgBYlR7xvnrYJLllTpaepfCTcjMfwXxYeuc0Hlu5IphlkhGr+Z3q52XgyazAyL
aM+AjplnYO0hVPjxKemOPiBNeSR2pjX3abFNUAqZ1yb76eOHMG4BOiOPotU6lx12GuZqqHQzvGBQ
g6Knwf9V0YsV/Aw1GYLVKqfZMj8xgHoBIjvG58z6nfHfaKAakl8p/tmS4JBbHD9GA3H2m7ROIcNo
OfIkHlwXcwiHnTP8OSQUTiwb1m1xacuTB0ALfJr5ihBIJgfl7nS2ke7LNLz3/Wvko/fhoyaH2YPC
B7DouQk+2uYDP/QiKF/avnuV7qXwf5HyEJ6wGEfgJDRatCMY1kxQv2xKvUtO4uL4r7P5Uu90BDLT
gJZsWQCM5avyf2ailkIJFwNkT/bluEqQGvcdVRYFcam57BnzS4vBrh23Src4Ryj6QpQC46fq74ZO
RGv2HNWrgfjhMt5BMeZfExxi7/L8Xz0yj7zWkFk7OhoKWIrT/iBdYln45HBvaJ1+cANtZXnDbmTv
zAHWzpUoiaU84TTh+yBbjzpyVrSoRy9GFv2U+r86AGmAx73Ym82uct/6Co/SqpxHLVjEbppzM9wN
Uq1B7XjGRANpAs/ReBAEsXjpm6l9O+mXQGTjrxs8nMy8cWs1CVcRvWLJlCjpL0K8piiLEveVpNmV
jlHEKJBcMucR5Yun36si2Sng1CL7MKH8JledAmTcURDm3FZRcIoGhNbp0WI9PTXbKPk29F07/IYO
RJ+MrwRnVw/lo0PJlsUEYpUcI6WKVoVHR22pct+XSMHhjxytnK1t0hU7L0Q0WURVsVJ9ApMaDWwS
eHuK3ATbCgg0p30ZAoY9vgDE/z+LI7LIQSbkJkDKGjViZZJFHDGgTOPoVmvpmsnbtnGvRoc6Aamh
3vUVW2gTVgHqDaiR9IKrgYkzHzCCf/NgIleK/c/Q8bbKQaFdUS9bAIPcmAy5GJENrsAGNS2tykFT
2BNqC+AgLhnhXnv6bNd6oYNnJvAd2NNT7PabLtXXgS+OmoVMJbR3UZQeBL2M55i3aQzP3dChY0Z2
QOuyMtxva3oQscFIJThAk3vN0Ezp+ri1a7ElYHDXsfJc6sh6iw6PWRdtiCNmdDqugZsSvETb7u8N
kR0F+DA3OhoGyIF8WkEQXHIowZCul1mxFsJauJNN2E+46afiyQu/CDTgm/6Wvbi41Y+DhNhnXiHr
2AUk6GLaHY/A1z6g3SxJvmXsnD8LvAqRXn8kVGdu+25NHvrE6TpI+03F+gln7cJoiy8h2KpaHrlj
qPu1XiPpOeHPZvbVR0hAuzDalSPYnfWPgVe7MsoNbdarBwaFKdOqHBwgvuTY94W/TU2DRMFpmUGy
i+TWB6SVZndqJ8JWOobo1S4bSEHGaKHKt8xQGz/HsoQ0zAANgEmB3QQlp6yvvV9e6sK+WKzSBJeT
jeiZGdhzE73EGv/otJjVG5/hen4t3OaP5HfYDeMzpIODodR64oLyC2drGeVOBf3Awke+y9g+Egm1
KsVHwN9tdMuViKuDOf6R9Eb6x1JlzVPLWxJYxq9ABgpDGkJgoq9A76zgnywEIjgkPetWB5ekX1o8
HkUBmMT0t7Zlw5jB1IOoWZRcNQVLoCY6KaSdmUfTTU+K+ArpDIOqJOYsU/1LyD7cjPWlYUo21CkJ
TM2a/BvSqP2OfMByVY3BtmqN9wHVo2Ayh0ABgTMKWZcaotUeOrZgJJkHO4ip5vDnBMFbOo8XPG01
w2O5o3b8AZdRZ19c6FdmiHmnI5jBpK8lBoN4JILtjkRqLSqyRezKvlSQMIeLbvGCZlBQ7E3o/1kJ
ToLpzdGqDRKNTcjYIYMw6fjTSwSeo2janUCs5cpnkwOlo/iqgOZmfrWyo+exa3dGTV5wk31ghmVE
TK0ET2isWQ9w6kF1ZxFPXOi36315fnVJUFnDhe5p6xuU3RTnLjhFzoz1XM1XfU3FdieBGb8d2xCO
GiqlgQFfxf8X+HCteaBzV6xlTO0jP1QUQX5CyxtZuESqfZo1Wxh+y0iJd6HcdYypr4RpQRzRMu+D
jUTZTu6NsfOKtOH5RxDhgtz0Uf6WzkWWkABHtBdh5Z8j2zyFTUrtC5sKYQtxDEQiPBqUpHA/JIR3
AVxipWRxLLz0mXyrWze6uyKB/KH7DCzUU1ozDA6rMcMPboiFYZBR4ALlm4wCYdBfEvGpN4PRsB8u
ftKQ7MCnsgDwxyHuqZSgLUqppAZR6zz7FOZeYbKWzbcBJuHAJdGTVg5Zoz2cQvNvaI89cv2BXWV6
tbA5o1Nilgp4PdzJ8K3WQGb3mKSic2O+JurFrPGjzOurXcU61UWzV0UfXh/eOvGh8t9Qzgu59pzZ
6KqL+pwV9nV0I7j3a58bNq6Ckz3iHa1JYUivBj+Nm4otpNQ1E0M8e8llDMy16x7G9s9wsHWMn7mJ
LEyXz3nH9N12twmROFg5khmeFowHaY7nLNJApMX8mnOUQfBTIX7VSTYEBmTWzr5jYbdwQiQOJdqS
a14du/BJ+e6q8kxOK4rXwtViJrooeJOfLIseEBjWId5Ji1E+YoZPQ0vufRE8JZ61hTK3R/rClew8
jLZaFhnJ66kkYxQtXUOqyQfJQSCrdDymwzFO1Lq1q4OtiDBPjnZ98AWROVPzXEagJpnNiHYf2Nyi
gvmmPaBZBttaVOWT3Y/0LVCWMVtng8Y7jR27Qf+qP/k45XIVn/wCvEfkP3zpX3WBb9P1V0Ml967I
N1kzPQOGQFsZb1BtbwcsojZ9k1f7sEYOTdtSqyAaT9GBBi+uIPy8/mB9hpqAj5A3OUJwMoVvLUPn
1MR0R8IcIRvrVH050AJ6Sv/AubaUlamvweK6FvV75687yPzWew8E2WfNMnDrl8gy/fRRtFc7fa/5
w5kOvbm7cePP3vvI4BzqYAi1pQdaR9UXU792AHOVgwbaek2MN9LtwB1+qERjQ/k+UhjVLX8pC9M/
Kn4qr2JcxuOXF+FO/1eNB681lmzT0GSvx+JzqK8ReBKnILT4FtQBwlOoXHsjPQf+U6nfCIHDQAiq
GY8OeoUIWe6kvcfu1XeeaxwLtc68rjVXykec5Vx13syqC1f4yAlhWRFjQ4IXfWWXLEO0cbDC4UVa
UGZYLDPpbokQ8/mJ++kdU9JywKGI7FI1uwHZlWf+Bd0b7V3H6BhGCVwp1HvuH/TlzmXpQd0jH3Zm
rzXxGyBe4r2jmH9qSJcJDqiqFxottoQzSMXF0LCtzrmPR5I/jO0e/EjB7aS0iwMf6i14a0xt93am
f6OoTo619u0T4xUgc1gQtMrH/Z2rJ0u71cmZDfSiGvaTKNDGQvQAT8gof5FYwOYsgMF0fAzb5PBM
eh4Var/SgQvCapXuAShvZD9b4wFuiTl7Q+PlOHSbltD57haMLgl/HEwwENEcLxtSX4O5XoPXmzv2
qqmR0bHM95x7HtqrGcdlT3xr6LVduCkoEgPvHyhh6a4QkGbV1ezXUrbrdgCttSwnrc4W+IAtMqNV
/DXv+f4ciEK0/k4385yM/BJOBubOhmixe+mxW1/F00yGMijczg15z/B5Ia3vwiaPnmsL1hfLz/BP
DxzXwU/URz+5E43g+VBHIr4c4mDbRg7CBvlrYSrNhtlq2720wVOKMUTZ/8yYRS3ZATYDsqIT+yD9
Fi6QwqEiuDhehZpPcFG2r4N6T4gbarV2P3Gv5+aIBp3cFYoL7LJoTpjrVLy7+LP4JDLVHgUMpVwe
zHmsmJu3hECvxMIxnL9Fg4fhpiCzY9hkfGYs/Of13VrDo4GPb1kVA5l7EwsJ1qXouX3YjDau4BoV
R0Rd1PHIa91nXTzqNP7qkmqbmOfOendNcn8i7G/yZhnNSht3aTKg8G7OTf7bCowz+Z8APemRjgSr
6UaJs2QR+ezA4ZV4E3pzjhLU4QOmq2AwWfB1vJcclR6FF7apcE6BZz7RDz84AMaQvYnnnJ38jQR2
CAxYUKD/ajz3o4k14j11IQyx2/LlWSDNbacfk9l66c6FOr988ZzKCv4HdKWAgI0chSB4xD5dNywN
JnxB2TsXX1HXx6buAfqFx2AOIJ1nbfKnZWhFphhXL2cwVX6mrDtZ6ccRMt5oLiGlIrx6guGzsMz3
OrOeKuWy23mS5utQsdBmSdEnr439r0fQVxXhWVGTRpwdvom7EOLT2P/Y9q+u7nHzS6WYIkrqST9Q
ggQ975aE3G1q7pMerfzrHe0k2WIOxYtNdoKNJ0yS1+hHVOHVl40wTOEpYAOispcO3KGveSvIw37u
bEYboT/qDS88W/F3EkA5mO1748mpnjLtW7E9CKxtRiXeUGP068CGM4A6y5GQ5JO1KJ46zldFgdhQ
jbaP0sgPyHZep+6qtBvZFO9c9gsEHlShOIzAcjT8DOk9zASamjn2JcMCKD7i0efGYUorXuroE73a
YjIdtDT/BrLeK4ZzLlyaUK29mn1FRPCHz+xr1/ZneICpx97gXXgXE6OHgetbo46FjZxP0zqKaZNd
8DHESVvMYgx8cN5Y3sa4R3fco/frGdNL/DCoRAdGihQCs9YyDu64T9f4dV0mIWN2bRHCe/ktc9Hx
mWAD8J6VVYBpPcVRu0zckDuRtXmqf1a4cUlveMr9V0VGo8sqU+drIOerhnTrEreCkI2x9r61+HCz
TdPgJBqYhpCANfZ/ENMYBH+Fsv3rm2qjacbeClg6jMxG0JVX6NzRXS919dsHjOm9T0fdNW4UrvLD
YJ4kIlITH3Bm7nvj4aWPNATA5Tr1MmibE4J39iCnZvrojN/KpVGa/w7kOlAKLrMR13/xXHFjVxiA
YqKeUlOta+nznxXzR79OHeNaTOnJavyN6rt1HciFknfLqN7J7lyoydkSDkZxjYqUTDN9jN9Zi7Fi
GNbI6zdWMVwnQmssqiInvuvDdHK6xyCmb7/CpVULoAG/ifOo2k/4gkcj+KcFvLHhkZ2gpp5dDYej
9UYKMSybYV3hCitQaBYTmdeFfR7kPa2IoCueA8YQmufv46xcm1C4ahYgIjI3NSDNmLpTdbth7B+C
V8ISLgz5n8CTa4KfERz8yxhieWlNvRmuVHCQ8m9+0vXm0UbNyhyL9WABswqCpaG1q7KfE4UtPjxW
T525VRQQ7KKJ1uAVAVZ8btWuxCiAhuGIAgDRKKoPOLbxhKco+jexhcjwesZucHHQSpYxVDfr1WTA
FMybVwLSUbw7+O8qGru6zj+jUgOMwb4K2C96RGqP2sYAILflPESwC2DbYY9/AG9CHv94NQyFQb8a
sfYBlmunRez8bC+8jTKeJWikuXU/UH7Xib8FMEw/B1oT8EpZ6btZ5Qlv0qPMiCdG8ryInTlcbA9g
Ly1VZo5bvAUw/eslsmN2ofl7bkwb1/zMxheB3Zwk263ufjI73ndsVormIvB0pvT4GX8T1NMaG2Vt
x/57L0GiGmHwPuXJXSNLPsh0YuOoOLV8Pc46ofS18Z71CAUA6+qweVTFT4FVYlD9vq+PDvl3dH+I
oAgKUGCbKuzFYSEZ2tpHkvd2uW5Akrb3EyiOLGv2Kd6KTLnfRR1jPmleZSmHTdLTYZfhxC1QeE96
ne5QHeKCZmIgm/r/CoSiPumIb0svXuifYpltnBQUAV0hVH8WxD1qRVYxLI2JOeUvOZxlywmrlwZW
06n8FYVx80pcKR2cOlrf8mTP7Lw847INoSIMzjYj3wphG+6S8n00i2PXTQYndhPvWpFIMnRyPNUO
9tyqgybMZv6K2HAdOYrsjvASCI9Jc/TTZOPZLeY1GsF0uiheoz47RApuU4aErhAX6QwOImTxl0wq
3JUsiowqPoZRgXg78IGR+a8dDlFODgefUfgnUFOvvK7aBOZ0IASHPAvvTOgvkjI0cPUQcMLL8Rg1
DQjnyj8izfgeXax+hhejUq9/Eg15eAHQ0zaKf4g2P2ubO9QdwdGnZYusj+atY7EceowGQdIgCpna
O2Eat7QiSDD3Jd2fWmVhcbQB6KwGUjsxunHd5IQ0FfmNRQDXdKmh+hxwWPXcv7Td5k7T2H74GTFM
8XALsp6pYo6UpC/p+q2MATVOllgH+1tp17imupTUgBvuYW2V69Gr0tmv1kZzbQbA24Dga1RFJsER
iWOjSMrOpinfR8iTJAgOhHiNm6Z19r1s9702HEYh/kQ1fE+RcSXc8prZ7tEEmZgynNB9Mmkr/6Nq
SSBs3aOU3DGmaBD669ekGh5RJV9MhGsQnPHAVQIJbIKGBvm6X0ZnU6hX0yLO3uT98giK4/nPZxYC
I5ORCD7b/iJnfuV31trtFfxAElclV1w9cNAw40fvEtL49Gnym0sq+DKaWF/nhUXt1Zz6kemo8pKd
3hFeE4/W3dOCkvGwsVG4oFH1wXnRVimZyovSNI4Yfj6iOMYNCwOW95CIvGJwSKXwTx4sRIveWOYj
Ov3cUVsB5MDz6l3rul+EaBFAaOJwLw9wmD3E6MTeVtldZ9aZ6pEEHOjeap1rw2TRpOUe6/w0Q9go
Oa8sQQ8BqkN3HfKe6lmTp1hkitZ/H+x0XUQvJS81mtMKAVf3gZThTSd3W0+8K6i2jZLuphQgP6IZ
zEiUgMgOjugfMme+NUMUoD66dXAw2OrTh6Pa89Z50MDpSFbq/x4Ojm9sAwSJTIgdabQyC/ExsSeF
+8stbQ1IMKpamatGeV/+7OYrmEwD76zXRpYfkEoR9INtZkSwl43mMQpRUbEPJvxDrSFsg1lCuBHV
wV8uqbyNkgmV6Z1DoX6KccCu41Hz4KvER9blt6hngejOXU6Ze7+mkX6HiBUQ7n8Qvbwng/lcW8h9
ayaIYKG+uzEb1pPTXg1QrrK9lI23dWIXG44JezSnFyGpt3YgU9gdy2F496bhZpu8sMlV8+m/YPKb
JSLgLPFwT4N+GJjoGDwbOH9djwEIrxjSbGOdSRJMJP5GNMggt/wPNbk5z1+yLkMdMsC48T34CMJ+
qx3vnonpaPB5DiEdjlNn5d5j7kFNC98xyCau9fTTIlVbR57p2dap1QR5FuRlRE22Ns3019HLPzw5
cA4mkEaRTQPnqGqLLykkt6h8KpvqS/OirVFlP0iF3wdBG8598hVX7UZOHVZM+akZ4jqE86WSZXOj
1Z8Zx13VxO0vcu3dbQmVawPt0ntcUIWV/3mVevJGlLkj87mVpnIBpqx/me8i/tk0vdgEtn/vJzTR
xO0g23sxAEVC+Bx/gazMg1pY1G0lCavhrzMRrUNvx6K/4vrYRGbarEbhGcsmhrDdddyl0nThWvnO
HR0pmdCuVTysEs9RrdvBxkz6byfH+z+MFjCDnFVzELl7y6Tljgc4JrkRCryCFl86urtx9C8S/Z0Y
LhNUUHKsGmdtME7VC4k0xSsQz0N8rdAqTZxDjIgtd3hSEwhAFy0IZHODKBONt8H3W6JWMCH1Y28S
t2AARMB1FMTQVer2lbiiEsEzj5afUVbIOfxoNHBnR/THVpPYQKHjcEfkp1yMbcsksDg1nT+swwhp
RI6UCmqis5JMAXut+KeVAwRMqr5BLEx9YumEjgOHCZ6+ZWBzmE8lQ21mEom1zkX0gxIL4ToDOhBc
TCYWDukFKMoOOfPIQcP8mbDH9z0LGRC3a6YfVFOCW+5sPBZrS/qIpLIUGSWVHCX6gVaZ7AHh15GL
jD6Zuo2ux8wj9cbwfutJ0q1iLYlvBc7Ate5o8XiwGJgBHFUp6NjBHfq77bWcAEHkZdZ3kiRpvsVt
YWvsPJTpH/mBx+sseb5kcflP2Gzs3Bxh9+DWcGUczdmIAdfEWFTPrdk1mPaJGjqoTnvVbTICYRs0
8lPFufE6FITTq1xGv1lqGV9UA9ktHLpuK8wGBH+L/DQNAY7UNd2lRPQSxvyRWtnSkduMKHKtMTdG
TEwWr+NfNDFkU8b8+vaWy0krobvrvOJdHPcnrHfHzC3jq53XIGt0DomoVkwgWBFh64YB6XsJI+Y0
8PiR2N41nbDYBuv22sBAeRF59G35wCFUImd6LsnfmqP5EPtI0/RS7u/EBmeGvqnA1t1mX3miyWWe
Zjhrvb7ZDrlhHlt/aJeuQz1pRCG7tbrr8k9zQpabS80BGoQgaeyJmSxiRPpS51NwyUVfDoPdPAOg
KL7K/yg6i+XIsSiIfpEixLCtEpSKybhRGNpiZn19H+1mJnradllwX97Mk6oSHgNDX2mNEiRiokx+
r2q4ubWEirg4qKH/icOrpNBKMCj3Xu49secBEYWE50nLCEaAXqipz2UqLoIWo6LH0oEw6gvEqG2n
diQbOKmO4FXksX4spnSkFFelOZN6ongChNJwIi1Tkw+9z9woH96ytOYkLwiwaoNDRZdJC5+upVVY
5Tloz4313iaQFgSWuGt+hrfUAqEtOcdS4HXzCjyoUAGXyIJkA5wplye/IEAfNslHtwIWptHuJPNR
EwyR2vmj4CO2xxXfhB2foCAZeSXiEcKrcpNU0lbKUEf0JbtI8fAWCODD+yTeDzK1myHFFDAeDc5j
8CNzeLj9QPypUVgKKBVPdDZ3N1OeXFkqL8GkQFfCfMuuSffbUnwjm8LoEnGkU7rlOGg1dmYN2aAQ
533KtzIZ2lEOin2rh9/sUme2Zfk17BQ27yUByoaZZyxygje1ulvojspy4aFhby50gbKIERhJWUAC
WyonqtSnJQz+nMwvyOxeYLD8Uw2bvmLgGgPKj6F9K0a+I9RybfTsp00VChUosk9j/UjnBFYFRjVV
94eWIrSmovoj28dK+1S6xE+z+qCUBCATlmuCiNM3SrtbTuvsiK6ixSjqJngwjAvLYJy6BAN2l/3T
u5zj4bKbps7jUY4nPr2pteB09bjr6+xRjOSsICdUMMKshY0nNsgMsSxHwtpalvHsFLXbWKQ22NhE
rGwSFjOQQWUNRGuqDYO7aCz3NDGBghRrjR9OySmE2sQQBTiL4gIUYX5u5BPDLojPp8V8xDZMWkAF
FEsucxDTi9WytyYNCfJGxI0RBxWR2WQknguNoNd1P+UP0B9qORVxQhXbI3WQCARp8pn09XfSzY9h
tBYo6wUTboz8PYEPdBSyymmgrJBGtd7nuohAaHFOtgR4wrTj0D+EYKOmerHnAfZpTGBDa4SUbdQy
Cacyo+EiB59drif7uhLAlFcWC84Q+VU1VOjcAUU69YL2M/RvTcd3hIOKN9I8ZjbK7k/fm4Ld6Krh
Q0In4kHKgIMrMqWYQm/mUfVFJp+CFHgWGg5Z0+qh1ZgknpRBnFaq9XOKx5OhNNNWK2NcVVWkgcWo
2Hus0jiKHGrPZ6PTIKPpHPV4G2da53aTfp8lmnysOnDNoZGRXHUK2IzrQqlZWmsQuzn0yBkhWply
EJx0cSj78WxetGHaUa+07xdx3+Q5gbxi7c2eD2ac/ZvUftkaHRZw/jPVHbSGsRHbsTC61ZjpWION
70Q/dkojnjSF6bCsej/RKkeiGQicQgZYAvh8oxk8j0LKkjGM9cb8LejzrZ2nI8adCM8ECl+LzMJ2
EEvzEI0fkpxiyE7ODT/ltQ615KzBdaki6nGU0ZcoDWWrrayFerLJjqAStoOmvig1n4/RVpUt5hKo
fA5A7Rj/1CnSKzx6J8yjOxKXhmbNfLjEyTVteM92I1uCMdNaZ2EgR35FnUsijEKBhqEvaXgWjQ32
mVF7JnP+2isdyC4eyI1k7elo+JcO1FW25DyDlq+YJP8KKfsgBXFuWumw1IxbcZ1jmJtJ+vVyR44y
mZ2y6WnmyNYzuE9Bxt3g2bK6V2BMwHvxoEDo66L2l6/2ruXmQ+kQNEiBa6L1T2EtRhXXto9wV2rW
WZ4o9pE6fkEdId5NaUjePJSXeGr9VBQOgGXEvTXN/1RF2/WsiSlZpHChFZ2xTbzGIAM2C5nXrkqs
kIFERxwm2P/PXOJHl8rPFPhhp0U+1lGb6D0es+QPoQ6nr/GMUgq5BLphMC6c2nD6lKY+YAqObrKG
YU0H8tnXxMoliL5hobCl73aDXBLkKY8WNBYOEnw83MdhB6tKN3x5EDzwKF+0An2kuH0Ji4MvC6A9
KNNA6gqs4YJlyZC1b1Fu38oVKVizm6N58QO+uLdklTsZFnv5CljPEn41Kk0fLBbgjH92uCoWQ/St
HmSb2g0eUYgGuTfiW4Va3BUKOGh0LkawHm25YQzaIcUC9bLwmBbBcE6YyYNO3BcNRoq6JhiHoyW4
5stcI98l+o4YDAI6iSogKQE449VihcsJgZh7dKvX4otBdUnOQkKHsDAUqTfkAtKxpl50Q9Oc0Ar/
iUyQ6PZe161FUdExV5vdRIhHxL4aWvpjlTy0Rfw3hxIBxvSvq//pcXQY4v5eTdlVnMAaSSa+Xj4l
V8RfKy7ZhxZbXoHnlWkRuy4g3Qj+bgym6l9Ek+iAeCTX+GPG2i9ZSVg69NSF2Skz3QIvb0U6Rp15
zovFcxDxixbqrqL4cmnTVz0JnouuBcAWrDO3EORqSgexvqqReMnQrNlpKpc6FznVckzPkOjipv2i
t3aFUjgjJ4Exyz9KA3u2AhiB6+2a9dq+ntSPsKWZY0GAzOaYclE2+kX1JcytgWguwGSx9mWiwNMN
omNUsuJQUzdNGI/ZnCKA47sTNq36r4CbqeEprJ5Cj3sXLMBAUFNSP4dsfNTR/CiE6c4pl4ui1J5a
bbqNKr8aCY1kAlmKkXdz0+v2MimOMBA76YLuRe61Z2sq+0Cd16wmHTKKg87+Y/L0U0Rw6yoVu0TS
DAu7VShOvpTNnkg3g0n7GeYsvNOtn5kqGRbg0SWvpyq1TkLW7qtWs4lJ7SNoLXXe7wEtHSfOcBO+
wG6tok9n/laLJkuqzfGrzDE+NfYAsOEpXWExb0o8XUNrt2gcQo1KP1k9D71JaO2MTYwoQb4pcOjp
AlTZUvLDgDV3bdqaGdx1KmCcOcaLnmmVrWOmGCXtKCVMwjPvmjhfdir3Q0ef3JQZr3IEwGrBXU4R
EpAtm/iQTdaG85q21cP6gzjhlpeuN2jtfW2INcJ/SfpGlJ2kUbvttS8JJZ0PxQlwoEshj2EZXRdj
eWNU9liJoFrC4U1ru9vA9k0kqFBAmSnLCSwTpwh06H2PKG7Czx7jkWssI65HQwDNIp0/Jkjoo/hD
ts8NAXnmVshjqtgNVenIErrNdI1xZgXoPAtMoAUyeCOsfGrdsxos+E0Ilx0XQ0MJAXr1ZMa1Uxji
P6Qljq3krQj4CvtYBlo3pfE/knxvtV6oFO7JgtOn2UebC6FTpvFrkBBonSIEW+RiNKaRDbWhWHex
bGEAEyadaqDJEfVIVjF+jUURXXNKVoWk5v0w0/hA7hFvKSHUqVloPbC+aqPZteLkFMv8kZusuVr+
ChZSfJ9jJhNCDupTlIi+kMn3oYJyMM4lnlimHcXgvV0K2DGiWqjv5LOhPSB401gZRtHnPKTA0nOk
ZPg0trJ2V1cC/k2hJLEUJIgtUUGVSqUKN0kLrmW2eIS7Lip5nw3YCoO4Fx7TFHytMBXTcYjBzZR4
7bK4KXZAn3zLgr9FnbnSYkAVxKrjzAOhEbd/ZZZe3uu+RLRh2wClngoSidKQXhquO1cSWBANpJtt
KevjPWfxvzzCOxH0Rei1Yyrs0Blx7RnZTzIMN6Q+ZsYUJbpWxIEipFjHoD10uzADu7UEAxNjntI8
OGh+hcvHLgmZb3SurY2ssLsm8lIjG1cm4wYSfp1SCTUSQ2A0bhmm15ECe1tEA1Da7ZhyFRI9SuXn
4kng8Jq/dvUpVLzFCAhYs3rMXyix39ScQkoG/LFnw77Cb88zAiYz5Qoq6jGkz8lfzRoeREwA3jFo
fproAMaLoO5PT69VW4Pk4p2t3eGAARS4Wu1NwTRFeZ1tEvHqpO+UqOs43eX2FsH7Q/CpdN9o9wBw
hvmNjrKqulDpxRl0JumXfU6jCwNyUdllnSKNd2BF+eKlEjFMv6eyk0U/g3DCGVHD86VzwqzOYfMi
ZOs/7YTxhW4xTYKa3nA1ERx5A5SVVYy8xtEg75CFET9LVNmZiBMTllp9KR8ssnBHiBnmaFugPAWk
IzjDkIEfw5OjRNdEQQBBTSDQrki4ajbzbT6QTkl5nr9QDqnOfg6nFSqJtqO4I8y8mk1h4w66wyff
+1qJHdepm+MY7ZJf/seOcqbZW8gs6tuqemHnP6/BeDKzO62iQdztjEMi7kPSuMZuPMYkOyzOAtv8
D44nSEGNw5Fgt5ENEJhBd6AUFUSNVh4N3c+IpSYe/SXsGqLiY60bEIg7JKexoRf9yXiZ0N5n/erJ
U+uxIJ/1DoR7fIa3pLJ5Z+1EZVD2UC8K3RRMphhiNJtJjkU2vA6ZSvcrYDLY9318DYFELN8tZYWs
ImQ3w0Aj2/QZkSLixzca5rkjyF0DToI83XU68VI0Mo5ArXWZ429J9VCz+2KjDE6UT5QGO7V+SprP
7lV9SNElEm/0so9XNlbTi55tuc15wTQ7Ab98zGvrGOEyY2OUOwshtwm+gwuqNtfeJ8oBsOugFjQ5
rNU3uFpZeqyXU3dVCDvAfanfUp4Zw79Uf5CT3nYVqXOlwe/D1oYv+uzrz7y4S/pFNNhpxz9Tj3Ou
OgUJj17biHGwMD46xWQvAoLdVpsdap4kdodk5eI7eKo3vTypPyMURQzUMq6EbU0mGgTczJHwrSCt
HcET36ZvrJsWsJb3UfTE6md+JU3FKyHPcfyxkCKCjpRld8/urbGokoUkvVF/+5POa6zc4pTSuK79
YtixTgGVIg42vz3wuSTL2SIoePNc7kbxr4VbSpxqsluDtCUFIi6cMdKdC5hGzKd0LYO3IcPa8PZx
ONe3hStgXbWnH+u9JBDB4Vk9YQyCk4xua/0aF+6R4d96H74qkETwoHmYaSVr098D3CyfrJhqcKuE
Ezsb/z7Rfsv0lCs4ZqA1YsBeml+nqyd+TiGtp+PZxhEAuOyRftepr/8r3sh5mfklOa9vdp6DuFP4
K+mnowL+r30Bx66aHjSg4i+icplXAc2rT35ZWLDazq5esQT37Z6EGFu0By3vaFmjwYuZy3k/4vB6
FbCpLDZSfxI5HS487CYGVkuIv65AO+S3hdcHIwu3yIWMlwDMH7fu6CTwmUfCkXjxDtEXLSS6DvrL
puqAOVud3ewhoFq8gZsBpURbcyvYqJg0Odahi7qL9gp9Dk8N2tbWZPUPgu0WBXZ8bAhsigcueKH9
iqM9x+Qmgr6/jY4sD0tHxdcPJbvc15RI15/zbRp2WkxbiLNC3Pst63AMv1wejEqisIsoplexrnM8
P+CKYXBJwFQyNcHiwWIBa2vZ4IX8tD7CyF0LEgCDpFQY2zCh2jvUeywVM8QrB2/2ytfOncGyc4cr
bnmqJfc2Vxl6Jykat5NtcvS66M7RVqfqqCBB8YY+orwJL13Jj7CHCQa2lb8546dLjlDiwYWcMwvB
1xPbSzse5fSmzV71AweUSFsJswnHcrmX6TDQsZHiptlkx2H9ynJ1pKW0gn0F5mhjwqxeLw9hfFJR
wnaAmz48TN8qtfTBFke0lhAPwpe0EY64lXBRDold/BTyQf2ET5amu0x3Ja6eaEu0HBtj/F0v9vLO
3w7mbyK8GDvdD3oNsL3mBR9aq/ml6S6Y9r+pQMym7QIJZK/VO0s94zdCPeArplws8zp8M9IjIh71
dqce4TZXjO5vxTvRKmKR+HhV3ki8auojw8YaYWn9aLioHVeHQimM6k0DPcH1dwyhU8c5B1TTdMyb
8eRG0ZQzaFPq5rFdj5+G8Fviie14vPDmPgLCy1VCZCsvGZcBK79Ec5DWjGv/x34Iwjo2EjX7G2Vf
Ih7fBH8QVTytvwmYaNfx61xxYGvIEZAoe8vrnfFBQZhDY2G+NrluBsrwxJNSPyVuYZGz11Wpruab
gl2XfZzkiBHvPGxdtwJ3NR0zXFb5SjlGlvT60QsuVNytFTblrgNXg9s7wBDJpX8Tg50O7TDmEPTR
mh+zfsynvZDva82psuPMYVHDfsQ1/SWRDDX2fD7JJ2sykk1Ek0Ch0Q/N9qlG0/+VSMRwBIppoCxd
gR64Sr2GeFG50ivxrlEAN90LxZ8kJ+o3+bxHyjnH8S5G21fUL4nHpTZc9eQwx2eBN1c3f7cK/fT9
szMV5KS16cChSMcIHCWl3OpQnMb9WirxUJSfGnaLsNXY+5ACzTfSO2Jj/iq+MEHo3J4Alk/hX0oM
C2R6t+diqP7AvVThSf1FEisQBMnprzSDjUiYgGkLlepFxQ/1S+VRPbpqtEdkpXSCrO26DuK8PrMf
2VTI+7nd3Mc3608Apt5eQss1HsG5pSy3OsZvZetCtipZxF4t8xwqG7XHcbrhIiDA0QFnaQ9V5xX1
bfFBraeqLy+XNLeV7IXkodjdB9gxr2ngtyZXpAfNTakIsrrCYaCfCgMT6MvcCb/Rtmaf2F/BEPvS
z670KukHnS1CcliPWfIuLl97WMogQn7jBQTGtiAwMbt0xyxcXppX96e037NxMLVTIR3L5tB+EApT
sYzBKWDPEMJf34IG6OTXcvwUzQcG/6jbzwy93af8vgS8ntKHbO0rjRPRIem5RB8DLJnotRle23e+
F636MaCGiH/5dVDXRzdQNDbdY+NovMpdzMvphvQmCixLveUl1E7EQhH8O1Yf8rMkWnjBjcqAZHyR
eFG+jOBuUJFz0Si2E96qfg/MT258+bhkdtLBuziBgBV+s4xv+l9ruFweK3hPICLHJBnKe3E5QaLY
KPJZXeuDl/sE97x6U+NbjinIBBO/H9KTwgO240fIv0rzEpsvzXmGR8OjRmHK4nvju+4JqrCDnAHl
0C04fgf/6kXfYgZUtWORHerOr4RmI72a66kCfflYGD+sAHmzUC05JUdTPhrqnsRhXJbYwuH67pvh
JPFw4KCfAvxsLj3L+sJFMUaDn00XY7rcu8CPYy4Z/aOs3yd9P9EkkjhUomJVBAOhyE/ySBlvowEf
nwS50CumlyLaMjfBl6gGe/UjyE+TVW38GgIQMGwLmxaQgdmNoDKovyS3aQtg2cnbiYxEk+6Gr8E6
MzETkcLTPhK0XfAhwpux8Y/muHwtIgEXPSZkbEvqtdQOMmhLjOJoFWH7U3X5Lpb3Jbb4eRneI6J9
cuJP4cFaiF+hvXfvJcrIfEnwpPVfbJzRXxvWKS4J45XNJu0TeYfRkyxLrMhXqek2lbWtXskLMy/j
+2QVAjb80zC+AXYPHLO6vYa2ItY8B9KTtp5B6KB4FLjqlF9DPlcVpn874z8yqshHRvCWdU751UZX
FYQ/HRbGvM+wp2AkQNB+tV4NY9tgGS15Se/iBxfWQPIWRg5vF5nmY2b3ePjswm/WmsCO9LPFMLhY
D0N6TtWZNJT2zwD/QCDK52k1LMDgxKP6x2K25AwIMZzQEKt1biWds2OXe9m9Tlx4x6QO2PPyopFi
r+AOxzY7PerCA5PFPCatjmt34lkmIDULUGz+QLWOC1/hStutwUvupzRu5JFlkgrdUaKJglod+ThT
xbGmeLyleiVOTZ8HhiyGQ+0kzcxl8hezrWx4TCswmML3QvhbRBdWP3W+9K+UT6YFOblIyVkN+Ano
XkFAnC5T+ANohE6BVnrtrbsVHHWGfSzrnLGNhDbcp0zcNwCyGZQvYvRaMk+VxYtRp04rSdu2ejIH
Ksahns+wtFMMzNL8vYpkSQzPG4jW2jFKbXiJOnlnt6k0nKIOtDkokA+C95JozuzEoq1Ibh7bzIXC
C8VcG2bX1S0QjgxpLOu8+WNInjyg1Aio44wpjquk35TBKQ8+qVvFbGMZdtaeBwWUEduz95E3Ltce
bCeN0QyUSn0S1P38IzfwwQ6psJ+YOehhDW0AEOaDQ8TSnSfek9getIeqbGM+YPGbWCstw3Nzm9Jd
SZwolCDj2FVui8DHnxR7mdObiKQsSsdWthnNw/iO4jKE76J0ptJjUC60K7QSx9ziE50K+Rq8DoZ8
RH29J9grZjt8oJseLdZp35CQ5NYilAR8trDTPgZxyiDeX0RKwDHsI4m2dlW8TWibZYOcqkQMpjNT
+GmKd6pEkw2e0qX7aykTzIdTtWIRH6y3H3g6zlVznYSdUT2lvKd1iSal0RtHtkl95abFRxPtGqYW
6mQ9aeg2I1jb1cc80qsuLCAsKkwdPPQLxdjW3Cq1UW+LujtmNBua7VMDwGU1X7K18L6Ayp4fWgwf
uKeLmxp8FkF8UaRiF0qKXaFPmtDZN7pZ3+aE+u75kapfhmba6xJarARcJ9lJ78iTr3FlLEFmQzDw
VwsIn8/rMHnXu8Moga+UrioByZjIKZjSDigfmZWFzH9YkEiTXo2m/wuBt2XzRZW+6ulMj7DRcS5Y
fGHI/Yyxx2Kda53LfhcaxDSpzhlluxKJO8finxAt3GXBT5b3Hl3tjkXxnFyl92q+VAr83cCg4KnE
qCjZyGAbXXnTa/Wi9uNzBhe5aZPmW8961sbzjZgr1zxH7arvMfw2LKDEOv8dospPiyjj8K29JXFK
u1mUcXqg61fS9U8x1F7BOXEcTV8nzPQ4blSvrWR/gSszmNiho4CnORijrjlm5pqhj17ZYtLMNBKk
nWX1QxHEq1AGbj916UHtJ3Gr9CUqCFJbXVU/Yr9c+h7YjWXSGzWOiuyytJNfe2iMWdLh8aehiGVA
EVGUPDBC3maz3a31wQFzJHmWdJNifcrk6ACE7iqMgytgZteaHJ5I6414KkLkerE79FzF2jeeGBq6
IQywqfoZo1MuVtx2qUOkqeYtCWOqzt25gQ+8L6DIEhEhBJw1xWZCbM/ydBevxvKj3u15dwEScQJc
y7N4iww7+A4l8divJl1YCCxvkU9bv1LpTLzQxyJJyJgwIJbtSOnT3H0lk+Ys8BhkGEZ2U3z1bFbI
DmrXQjwL48MYXnThYxQumeAVKTU1N3b3tX6JzEM2OD0+qJWNs+OwUZUvy3wt5/uSuHFS2Uv7bAM/
xY4+gSHPv+iBwrS0lwmMUQQKW668p5wDS33wS8mCX896FRMD9UosUoT0GnMcS0UX2gmmtPcWWXui
0vWQs2bVLop2KFSf+7hnKl5/MG9iy6TEoPYfs/Vo+nuWDLtCfTTIaJOn1K4+H1rzq+3eFsEBORML
/HIPwLxj0UlMESzDP8L0DAS7qEfA/TceNfzgWLnEHwuXr+mLsMh4bbYjMDJ3GbYW/24px4AiViPx
9ZruERfldXDrLwr8Hqwwow3tzZ/1H+iXe/XODgh4tH6qK08YPfWG0RIBxocD9KefxP100ffjXRM3
nNs/k2RLIbtLsHral6+wFzO/c+O3+aY9Kl86oiNegWrZ/QdzE/ex/kFtz3vwLA9kE8xt/Y0z0J7B
U1BqaacHMLLf6Yn1zgNWzxs98J54ACLulH94imxmFqwVl/HVULYyA/AWL1H7F7VOxHBHCVNOkapd
/qGdoOsuhBa32CU+oX7Sfmnd45OknnIQBclh+NaR/VzzJ/lSTgT7tqNd3HObDgXHWKdFSIK3zlFO
vR1fq3v2OR44J7pEBpzkETzTnXLALLXvX0m+CBcTxXNfn9CCX9Tf2lZmsiK8FJd7euSSsDHc2uYG
Weg4n6QjqLwtJUbxhmp5hGJPpXNqOhTfMQCeJ/qy+WSDA1oeQSL8zr8bm7fsQ7gav807XaCdL/6D
c8zjUdsSvvdJ/Dy0HRrSW3IjFkeE+tzZgAXdqtozexHVM3a0gc3Bg2+TQSn4Yuw95EgbOCKv6gWM
ZOtqN8Y/OlQKkP9w6n7Cp/HJFnRLMP8leph2W1zoOdrnPjC4v/AZz+78LruNx03mlifRrxwo4Xn1
RNxEog0u9XU8jq65MRkpdNfaj7/TCY0bcinPBa87lR8xfnhchocxcmgjK3jTbnS33FPzbXOH9tvq
XF8JWlx1yBn1FmOlbxyoM9Gc5ig8mMn4tZbbdCudV7TED5+2tsqvwcN85zV/7E7mT3VeAEPRQrKh
/s62XpKzxAYS/WATsI9xtBMNkxfhE1VBoymOFpYbIiW6y5o5PjYwth1EZ8AdeE8WPiqPNKTTHRUb
d2ZkE1vcWm7/ku8WeqC94q22kRtJzZZH+kt1Tgnn+XVhrkYUZQS323N8p4PHYbh8rX90xA8XBe2N
8saf5b3cid7oRB/63/zVbusTqwi2XtVBeBVOoaN/ThckGGf+jJ14F/3A9PUWG9OZy2gu7WtfP2Sn
8lATFtrwgexhbe2Nc7nLXwc/s3n5egxT/KRb2no8jltIc8k39+iZMhw7uS2JjVlb3oW8oo/hU3Ia
vJ1barZ9TMhs19mu/Jv4wJ3st79TjOnICKT11/I+HYFnsbT8NO0f86J4GD53qwvNWRzrprzK7loJ
g3vogScfkWNTc0zdEmtUfe0e+eYNl9/yzuIb3tu78q48wjOXaX0nEA9OV9nF1GLuoFkqrmJLB+4N
TKv75Jz6jTNtNBuTAOYjt3CjB4SvHd2WTmRHf0xc7BbZ5O0FL3zmz+yVL3QX9yYPJs3NXO06e+2u
3nE3n6p341j4yB2n7sP65WGOijgbWzqv3eoXAd5uHpNfPfKt+QwdgBpQpDFAc2J7MX1a6//WxoJt
7FgORWvxhtHNRSwiKORxC0N8PTeX+h47gc2kyJSNlREjRG+PP+PVcoad4YCl+S13BKTeqycXFhpy
v5muEjLdMfPTMzEhV/sGlXRATtwFPkYpbNkblE/d6Z1w3c/u2nqb7sY1Ju0vxGu4jiWy26dJdgSH
z4lFKHa/9+yz2VyLh0ZBpx16zBr0xiERVlfiL+Mx2ukcf34JpSSUmtpcz7zpmVTZEX0a/HFwJpGj
FofKL2t3Va32w1s7nIzhlcoxFF7E9uCJ1hHvp0P8r/TIZH+GJ9K7QJHvDM+mLV6Q5Tlq8Qc/su/u
oPqGsWkOwY7fFrLuSbghD3Nwpv8CJzq7he24y3Z869o/eXRlmcU2wWOcXzeRw8s3AV4jdiY+jzNr
jzPwTD70x+LGu9oTnAoZkmH/oPuBT+lF6FEoxmsFXEu7gz607Emyt6+p7PFyMN55nXJim8CA4PfS
bHZ3/UvPjSY4mKBk1VH34p5MPc0Y2LZ4DFFvR6A4RIP1h4N251orDqEv4e9y8W2IwJI43yEk/fFx
QpsIIwda075whn8CavGwG5GJpW3moRqvfiV7tnN7qhHLNpEDT+ubi3zLi20zfFvbDCH7q3ya0J/3
02t7NfbUKsYW1pdteldap/IbDsGYiLY5LFT9pBsOpeYXkvBYdnnkyU8c8zvo0IC969MqAfL2YD2s
brvWhhIScfEi3jryQ6EgZMMCzl12eJbTF2RlhFFmZS/84qGI4P1enqvr9Gg/dcov+C2ZjsyfETYq
os5J9oOjQJwIA/t38SYdkseIbLwduR9kbn2fQMUHR+x+2BLat/76Xw6NpN1lZNtuhzsJ+d3mxdDS
5uFx8I2x1BDB9/EOebWyMyR3SpzM09ayhDMPOS6ZfXMbzrwy0A992e4+OS5xp06P6mqxt/jSJJZg
G5mJov8as83s4ELNrvmrug9DF2dDgkWTkPBrtH7RO5VSuboHN8rxFW1tU1xKag9O40u5xTn3Eigb
7Vxcoot+bV/yEzs31or5C/su7C9T7fE8ReYTr/HRyGzOfffuPjnhFuUq8lQP3eYD+4pfH3EFkwTy
RBf/j2bPu/xasGTeWj6XuAsNGT+pC616mLaVN3mpaItv/YGc5bwOTRsaTZgIXrJ975fP4cZR99nz
OqRzlBffq+S88aa5L251VC4ReyNX4rG57EZmx23KZbGwXJHpmd9Uv9YbQJYg2s/Ysm753QDlROV6
arc3XvJQfi7IgJuOoWOmNXobI7KEW869HprpcuTpjDb0w7C2FXbgUgOP1TPvlfJET/X66lZQGl6Y
bxxEHR55gsf9sNc88wd213EtcSGr95zO5i/5M3xbM7TGo3GPvnk4aI5Kr9AmPYCltrtD5oJLwUfD
lPsJt9BV9hy/ZJOZA0Ify/dr5eW2ihV5x4WwvCANQOaBKcjmjJKRZ+xTmLTjLB3bxDJ5Hh8sppVt
qTgoAjkaOvCQjUUT2KY+iB6hApc3YeQJ1+6FzDs+NQwUBBtAC0ps1DdA6qW3cB05eJT5JJh3EuXG
pwDf+SblyUelW/4CdWcz2vz9vQen5gb8/2teX53NhRznAboQnkhmDIhmGy5CCF18Ru604wGS0xOz
VuBybmC7ihgV/NByg3NSkvz2N34vFk/9BvQj8FBYsu8AyXDFcrINxfib38SZv5b1e3pg/2vQC2s4
6JgGEzsafXOweifCgCKyNbCHyZuMI8I1kN6Bt+pbFvlQ+dkisnCKe8x2dsID6WVkdbJrzqjFXeHR
Ijy/L9BxWcPn9vAn/ZXcz09MibBTIBEQdKh48nIg2665ALq1KVGKrguqNreGxPZoLezt0y1tRHeK
evV3xs46OdKdTOdGT3/qDfs/r6PhK2D+Jt3+DlQ5rvYTi3gy9obyIKWv0sAK99Mw38XWjzFIR5zn
lYzJOt9zQTcIa3NQ7ntyRYoEeTHnNSnT0WVOftOgU7G/0ipjg3pe3CPrhDZSjmjVRDhYoAAZ0iZp
S0mrFp7H4h6MHv+axd9D8YNPfqZ7s/iTIqbJ0iYqVMknQyVDt+F/nTHG1sorPEoiqscku8btuZ3O
8Xwrl3e0nW1W7GLhL9UwmTngXYUBFrLgmTUvKPZsWMJZ5NRvVkvanF2ERv81JWua6WpstKW5+lm6
/mWARJC3jwBhWA0xGmRwQqTcS6Fs1ZRy9sLf6nCprfkRTjqMMmmTwygbWCHiU0NOVd+jjBTEcpWZ
idrd2HDcIqvTnQcWgpQDeaXYfIiU5W2sdIrI1GQ64hUBEWXE56hZyc8sGvtSrD4tpf5cFgS7xsrx
K+E8zCXKtAkfHSKx3Sti58mrbIpDJpTpCphNCllNSspn9NPWIlHVDouGTwKTiSVUZ6UFojin+DTF
XvkVDbhfxqQILvjTO8ikbTvJHhwpbtK4F840aSp/mcKfTrLqXMAdzevpVxCBJAoxaYIoeDer9q0Q
aWUWupchoK+11QiTRnIJ6USCRJEPx+Q/R+ex3DgSBcEvQgSAhr3Sgd5JlLsgREnT8N5//Sb2sqeZ
WYkEup+pyiJGtCAtKRQoXE2zQq8YWt92yso3d3ovR+G1GIwJ6NPYcNE5qBxEn65bqC1+ENjfVsVW
TB3jdkWWWbYqO+vFJ1QDlEnHnYB7zGwoyVpcICOWTKM2n0pfzxNQDdEn0UJhf0347DHxk23a71VV
uUUWtxTuuG07YtyqphHFic917PjRfkLnOuQOAZXOLTaSZ6ozDfFj8dWRD6lEzc0sxsMEqsiKJMM/
00cIao0DUknOgBzP2zkJrOLgWAFovK4mEztkbeW6+5gINb9ynhFeX40AlUHr/gzRv8daB81ZZZgb
KS8A+fduzWQmBQAz434GJEbz+9cht5YsnyR6j2Qq4TYyxw6+ahPD8AREuFG13WD+K/iY6vBfJ+HI
c6Er7YycYOZvvuRNQpiu5IxqLoHBjZkD4Uy4cHmoIjZjcWMye7mOJv27pS0SXez68EtIspHKYtu5
HaTNz5a8sdB8qoTENIO77QcTYSt4Bohf4USTwa5TqlehfKUOV2Gj7FV4PXHtIov0Mb2X+AR+I4cx
AZaIkU1HXLPZKmeOLHYyk68SJ/yoO8C0HN5L2CemzeuRe+iwSWgPIRzSiLX5GhsjlBeLtpFdfpPc
R9aTCCNR+jMBZoqDDMwFg22gsbSradVFRO7ZcpnEW0v+FQlHeKRwCpcv8ThQ8pzT0tmO0yHXNhrb
70JFicTMoNhFeDJUdsfSf684UnS2KBHbEyVlhmV+AyV6lP4MoHMB3PnlP+FEfAgT3gM9L72ibC92
DEWmDEW+RML8USYRWxHnwtl2qodxW43KqSefHutbdEyV8iIsZdXozSGq66VmBi/6gGiUy1KSbpam
wcdo6m+oIpFODO+F1n5hH+boprZInPemxMGd/R8qxbaBO4Bx9y0xCDTuQTCApT1kWKTqTCWKGv/0
cIhHiIjOzqcm8cEP+q1JUXTIqjM0YSN7nSCGu12yMaB/oiay5O9IT6TMpwSa0yRwv22n/LZ5AVv7
R2ITMqE/ENp3Dg1IW1Q2yBaJ2zppPu9/FxPQRwEZlOekvJb8AIn5UhGEieKfphiArWFecU6lDcIV
Vtqx8jngKwKHin1mZ8V8h+ylJ2O6djNPF8LtRHFMwjcjWCySpLgsisBe2gox0F1JRB5TsZwOOdK2
pY0ixdpKC/se5EUzO1X48eg5svYNXNwmLwSUnp1Pc+OLXz91DxaiA9U6aTQiCeu2qSXa+CfJ8RRz
CuRvMw2pom2Lh24p0R/GQ8sJTHVenVVEeiG52pr2GXG1NhV3b8qozZ3ntvJRiPlavIMFUiKxKtMv
wWqASix9dDW0ClpcRoNWx8b1onZoKUri1amfu08zwPLdPFS2BjYx1q3KExvsSLdhlwi68zLSZWTH
nq5NMIrm9dUDVqKpIFTmU+OeU1Aka2KfsrpKrLcoRqLB2RL3f7oFPtm8zIvZArXpHE2OXZheV5ZM
JhKGK81rjEVEobhV7PZLBxuq9OlSaBQSCQxq9h3DSxbskyF/1Yhb9F19G/UIC3K+FsG6BP//PodP
VUffGtNDRmF68KMCzrWjW0/JMJgdevuTwgwK8gKz8J2gq7Pz6lJDYBxkhgEODCSLxiG/jl2EV+ip
T56GLE6Rn6EAWticnQZuRXuC07pWS9hizkcyyBXGBHAZJu/dyMAqLidsz+SXqdjijFIBP8BQtZh3
Jn63birSRLtpV9rcOCwT25c0qq79iA4VQ0ghgy/HoHxSrHfdaPGsFYgrzPAUUz92rY4XDr/UmWg7
TiMFbuAs65f4y+JV02ss+bMeCo8uj3lBw4NVGW1uGB3ywdkXcf+m6e4n6AAvTJ1p4abYpvOUkUqA
fCwL32Ijg3aGHRNsN0tJTB7bKPZhL3+UPfENpk0gcrBNivEIkuPFyMafNiyehil2WsbZDJt7AdPx
YBeduurd5rWyca5hZTNk+R7E1bP3aSd1M9yo1Jc5AJOGbmHqv2JUDzOTNSNhgpwEkhrUrF6b5CMW
jI/AdiDiqK5ABcinfXVRBmHavTeQsYqAiWtUh0hxj4SEIYGZLUEWcENNwNb8oQOqBD1dFQKkh1aE
afbcTRlv79MM/lXCOEWsdwsc8+5g4nqlDIOx3xSfAGmRppUrwAX0xaueS4QzK+Mh8iOSBbY2KUaJ
8zOBpFLF65AgFm04reg4SnQfeB+bu8EHKDdjs0eugbuDWGCSLpp2Uzi3qX2xxD30/wJiuLjQgGey
bDUx5++Y14L7HSRGf4RZIAE1Njqs+/YG7+Wcrw1gbR+7HsnyPvIjxl7RpcQNbH6oLtojD0DfoqaC
GyhpUYtOFxgcfKZgtPwuo+piaRC9Ts45Mi6SiTMVkz7Ajb6M7JEm9x0mkS/AEhGOPOfN98NrLgET
pC71x7IdQX9eSVmjSll1BbLkfe0fM9cjaQEPRc6uEa3t8Jpx6GasI419+mGlezD3fXGMXTi0y4Dr
f3pW1u9U7DNArHT1m5LxIQoJneHxN9qCJtjTsdj62wBj0Fwq5cYwLzE7AfYJlmcAk3HAWfFmWZan
8HtKuXLEbwhdH42p5rE0NFpyD+J13B59cSToe23rBzN/EEWwaHKCBdyDobxXxj0eMflvtYbwogMg
2b7+pzPEzVJCHVG+BBbKV7hJGY8PCxdYVC63cTPBTotnIK07V6s+34251IZDp3xhupzZy+Om50Pk
wBzR4pr9FvHRRF1ZUvSwogtYHXCIFz8lQk06yokuId/SyNQw1RI/XWX5RWN1EB/DYKvTPKXkmxK+
iLcbY813DbiwYu7qthhujRXBxSsMY4u+OteJsaRlYqesDH99QOnvn0OJJ3muSBDfEG1r8SzA5Rg2
clqn+msKjfVQ82NQqNPbgUNZoM8TO5SGPNPtyJvHyK9eK8O5Nw92f1DNGU8KEpmqJn0TO/Vf9AXa
xL+hAjYCNDdwwnbGPjhNHyHqoDN2HjfGPXXG0zGe4fboTKhRVSCDLLfxtAW4Y21xUZX00IzgU/hK
zH75ePixDW+6IjWOPUSO7R4xNqWlvXL+pfvsHVMH0aKo+CAAROuuuPdPcxVbSOTWdr1ttDd+HjRA
iE05HXSqiC+8007oEW2FhcGRWBMW9W+G6GVFJ2t5/BEGaQ4fI5NX8JnTroZehm8ajxCpT4vK9fxi
mSpr3AxE1p0SkgPwiNfL8VNe27P2U12cX7DsLJIf4YlvR7nliA2zC+FtN+tf0UKaZv4b/CFgImjq
iCYTccR0AevR7NKb4Jr1sB25a80bPuDfmivtqsGsZEZxRPLNSHickMx/sfOeql1HtZMlX4pySZ2V
ka6Ldm2aHmGpEyJ+Mun/9YQQqJ9ZvNf1Y5JTBi5sdT9TqyiXF8NJx8e2dNnXEAucwprzWJ3L1YSE
gHkKQ+MvUrWLT0SDjbImTRmFkLuY5QPDCiC6pnynhBOCFy8XRD1JcJEbDlmZbokRhDe+5zSdAaT7
2dl+ruA6oi5d5x+Bsg7jYyZPjbmp4n2UeYpyrdQL8eYMI2JOJt9DqgX1q2H3Cz3jbficKxRWdskO
RJ9OT6JSOBJ0fcZcjbYzJ+HA8ZwvYd4Fh+JZHVGnEIAKUnDtbkmcpqCMCJXwrH+B9HhPWKBAsGUZ
EVzNFyKS5ZLAB0/7mIXfP+x/nL/uqR2VXbFihpTgtGaIzkBJfsSX8J9/o+eq/1HtO2jxDXIrlqRg
5h4Db8gcfNV9tKj/EG7SqRHvh1HQ2ol98xSEaUPxiza+tkwFAl2OEfQlCgiun/aNEzPem6wYniXl
Cxnr94kaOl4BOtpVn+Uft6PJ+P4ZfBOl6SGqugWPFEL/v2Ab3MpN/duqCyS9sNSv6t2/AKKFiHtG
PcGQrvwct2LnIN9bE9+o3qJtRvDukp/GXqe7kLIYu5hc0xqZt36XPbpv50DWGBNxF6XHAiEg5wqh
MyRXD0/rUu/kCYcBpatDGh7//FnjczuxqHPv4uo8gplayD5Au8UYSpdyK7b8BRQw5Tw0JYORqFCK
WRoxT7+IDwhvb0xW+L9PR2073RHYOe/5a3VK/3quLs/ECMH0HrboD2y+R3Zo1rR4WxzGxAc/JQu3
DBJ7v2jWfBRfw0N6ykk79U/LXUVffKPai/sKz9vKd3ABjryq/rXeUFeEB+L5blQhwXdzp59yrWX7
PjB/5UiYHglbzxFzz9rY+ghJxSF+2NytNO48ADyLxsnYD7RqmChwLq8puRMO0BXvaPeDEo05A3ka
8Ad9lptbg0SDvXPtw6M5LYlB3CR7++pvW9ZX5b56LS7pid/9wMag5uBA53rh6YwgZ+QLTDicouhR
UXVfiD3fhc/gDRPsLD31P1nm6Ci/9+MxvLBCUJbBoZ5W9Q8oMcj9p+bbeioIQbkuPkl0mrbFk5Ey
Mi5RbTQv++4/cBcHSIzLdX6rfmdI897FbYbt5DrMpsAFAuzwlJBxBiXbPwW/xcY+NxfnqsQAr5Zs
w+pxQyIrjzxzc8CAk71SwldBlcas6rd/xhxcHLXM24mueARo9Rct2bZEYvso2TzsNBrsm0UImNbZ
Mztl2moxZiw8ClUxrmR+R49VZK/p/OAw4lgU472JaRO3ECpWJOCSoFSOR6g0Ye8sBFN/8GRY8Fvt
lnTLCm9NQBRWJ5BVe667ReAbu3er84rqpw83bChkuVFRIDyIvV4EBkfxPnYeafEHuc4vBnwTQLU2
KHYmxwMYs+rCH2i1Ubkxe77uZEX8+exeYxLDIjdembiT2rMV/HWzWgVy6ZecdkZwmYnAnYKYbtZN
e1Z9Mgn4zlCUUloxPndf1e5FaA8I7EZ68hOvTT60jDOCwzA41XC2Ich1u9S6hLgEWm7NobqXbUQ5
stIYWjMhWxituR5alVETbjV2QexvRgNp8T/ovZ5dlivc2EPOFqqjdGSUW8RX3LKSxZ6uEVXUYqRD
IcIaMLn7SkE1dDLsd+gPSDhPinuv2ujcEumnNQ9NvIKci5mNZhnjD2YTDa4OQVem+AE6jXUnfwCz
ZMPBVutVKvpVTlpFX6EuHumyRYkfQSuW7R9tmZ14I91c5ZklVu5d2HjEDw3vRApw50qqNdTcGHPW
TLXDp5MjBvtwtK1Sw0Bf6+O6YpA55xjwDljfqvmaYWT2vZZKvL4a0RbJVKJyo6cv7a17xtaWQnxQ
1yErLLZuzQCFj3QjFhHy5JcHl8vYqY65dtMmpKYs/GbgGh48S3B65sDYkWuHrLxAkpPTGowcfZn/
O5H8EBjpqucXxS7OWcliihRwYp73af0pIKWbyaoIpzVoeK9x6MPtbKu65DmRxZmgX2iKp6z2BXPb
9qwYVwERAplvla38n9l38TOmG2Z7P/hRgZlzW5s7ukJf8+qv4YgfCOI3RjmkGXmKpsRrbu4rAnuf
2dk8MfEEoupwpeyqjUoiyxura1648p/yQbxCdsvwZkEwcF6oUpMv11rx0o8sq2gYr4geMdvwg0e7
gMeOae4frzjbnJeBzNEHvQogFWaT2JbIhZmNWgt5qo/Jrd1HD4kjjzLuQC2FDKzcNV67ZcQYCgK1
wYzv6hEXMEQHFBX22/CO/STdKXfBQByvz0PqK/dLYkm8zfvybeFRhQ9ndWuujBvew05ZcKWBscBX
6Vn7/GDsWbRgW1i3pqcSbHNuN/5H56HTHIBNvcgDqy5EihkVJM6GWefL3mCiEMgOrKBAQe7lW/6O
Xil+Frh9LLkY/lARYPTXVgB66DL8BQOjOFyqt/SIyKz+YW+XfhpsRq7NW+clpzm3DMkaIxpnQVqa
v0YlhkC3ZZtwcM7NTwff8+ysDU9Xt6i6a1y/i+hB+AXXBnFPNdf+d+lhtMcgdGHWzLq0wo0+Losr
uppdweXyxhk38azfSNQE4xShQ/esNRRQBF5cSft6mx3hJNRPngfbM16sn/Q0GyQhwbUIN/Qn7V9k
bNxTlq37D0YBzcK6iU/SGe489xtO9LDDdIXnYV7noN/b58xV1vqp80IUdwuJ7hZ++qr/gHOPJNjz
D06+So7KMXodT7Jd8WTl62ZY+g9K/lsBuuLSnP2NvMKKpJHc1WcH5sayfDFOMff/sziHaJ6X4Y31
YHw092TIYbDEt3jpgDh8kvYBhWjDqkrZlmzmF/o/tuFkD+78FeKbW3TVmkP3ohJgv2yPmBGVR3z6
/0P41OmsKT2m92EXXFo8hutmH/wwimJ9btyS7cgIfFnvpx7g6bLGusGoJL5SfTYPk3ghcNKUPI9I
HEB2QLwWBSYFr3VYLW+CBz7O6K+7Jedkiz6XMQFksZLXsBtvIjevjUHwH6OegNLQhAqYl87ZmSYv
xhwe4WUI5acFz6YvjaOKIsF3NE/Ew6M0TqF/qwtlE85/uGTbaNIfhv5Gp+ew8/iowKtyJEJyAbIQ
5Z7TvukAIcd8p2Pl7qBxNJSOQ8cCtZMU+lBxe1GdHd1+c2Sy8QukFDHtLHS0fJMEXKyL6lrSQgHL
mpeflrMuGD2i4wj2PX5KaLt4Cm0tYSPwaUUEefDQRZtKRWx7DHkw+nUPmQ5NUfoR5FtpntvExpPA
AUlbVRM6smrvtuPpxi1CnBWkm47Wb8IH4F5oIuN0HdIdmVxvqzGTm7h4yytGv8W+qveqQnN0gAYl
6l3QrtX6gf2+0Jcm8zm4KAqPU7FySgV/PADmbRzusQz0JpPsu2qAayCT4tIlF6cgsqQ7B+V+UBlU
7EcLkx4I7KX+QGBN1T1LV7UlwI4KYD29o3FIh10+w9NuIbouRIzAzP2BdsneKbYHjnFd+Ps5+KWW
KIo9pNUAB4h0HVkB0Osyo60zdgWIc3FRL0FWJL6XTRsM9RsCRqF2fvgjY8wNRSSNFEY+Bg86BZJL
eOYRibMRz66Wac7BZhvvuOd6gqq8MOW31G6YekqWrWlKaMbBoIB3vYGJA0IbpiR99UyioyLwBGKv
EuUN034BzqHvHzEKOsIoYmsTqluXeFcnIutga4PA3bQu4yBNoC4Vsf7buiNJEc0qdAD9ZoHhxXPG
AdsESOgK4piU2j0vT+RnLFsk1r7LWmdIBfuVkADXeeVrBD+VZpkrX9NZz8C3DcEZaKXFL2qU32HS
6OSa1s1P20/Fs1JA6UtFur8JsQNP18+rXd/zVkS9G19zvSYsIzYeshrDXdcSS23bEnyBVfuoZVn2
jlHxF42jgam9M4FBGRLk9EhlbpuSFLDSMDF6FWn+QUSO76kDCWBVPpbYmmCEzhHh7iYgiuGlHlhA
hkWl/Q5pW5Hn2xJcp1EgtqrRbXRZIoEJsXAlsUrEnN06r00zYrjPQYloZdhchzTnvEuVVjLPbIiE
0HTdONppL/tFaKOuBivu7royB4I/5QGEeRehjbBpv/yBZ8FsBDm1oTpObOM5/lt9Ut7SVJunWzkk
N4aANtbrpA0+4qhLyVfs67cmqlR6xtF2NoKAtrXdJ84lKs0UclJiYxs3QMTXtvMV1gm3jG0U6i5M
STIMrJBBXpFpRME6Zk0tmmRx5ByaNmdGZub6pbIaBEsAjhnTMq3iHnUYMulDeIt8N7kmgpAQSxNK
vpTw7th61caWqHI2AK3E0jyQ5NOH8OiHSMte1LRjctAzkJMtHtpmRkfqcTPuCjeA4mSOD0DJQ8il
1gGoSNP8tR1Cm4ZMo5caY0YbxB2Uh6ARKj9Um+UfehKDvzXjGp+8MDrUgtl4z7UChb8KMphBdZb9
KJJHEnHBEPAPqDN1aTCVuvRyw7Wf4TAmV9k3uG7GAhK0HsXUJIXqUl2PdvTSWAltViGI9wDioZZf
lanMpkjD3tZQ5d1cpUrQCpeiIRH0J/wH50ncpJy7ZdnjcPTbHSgUB6c6a6i3WpYKg8cEWJ7utJh9
J3yOaWJZpzGrw8ckiX9MhvjXV/ufsWR5Ko1GvJAGxXS+yqOVyNu7CDr9MPlOq+CnLMp0RUpOj7Y8
4rTIYmum+JGK+pkZrNcmjbTeKmoAMwwKvyvlYZSr21HXynofEkhwhCzJaRVFYFNpf+KRAYKeJ2vH
cbhKDcHwL6jZU8E11K+KWfi3LC+Y95VTOd4DnuR1rTakhDY4kf0JMBL7WoCDPatFUNTvfHdsZFSQ
1rtEAXLC9FhsyCz1V7WTRdegcH0SQRPwT9koidfrnqXBRgV+IGvX3G02RTyh+gJlMxB59qqG0GNj
H0I8j38FZGVOKjRr9dyNdXipJDAHO+9dJu4xkR66lZEOPTJ1kLWYTmU+JnOMNrE5JDoeFbjImMLc
2YPeD/GhU/nm3dESz77WsqfmS/LiNYupG4YUknnLYtZTu0myJWyI69HqkC23CsFwKgfFlUB2ebbV
pD/1ka3tUxj4mEsx4Rlh3XuKX9boMXndhOn0+8IiF662nO4gKqU9E7HXvDq1yNGthLp9cN2+RXc/
4imEg4XyhVrV1wlZY3JnAqoBIUXyG9A64Rc6w0DD/xg1oEnqoDGAsOmpNTt2SByz5j9DRtITlQI8
BV7sm0bG31LvwUGQkcRIrXdJVgxHgYySII5qV7OWB6AbJXe3CYcX6HG1y+XY8gBVCEiKPKdgaKPZ
qlME+q4jNxzVHtnVtl7n96bI5Vmd0M74bIZXAxu0OzeA5nUt2HfYvaSLtJ226/QQ3RU4WmOfWGG/
kXFnnLJiML4HQ0e+6dr4qvtJrrN07J9RNfJU54FvM7euOmR4wqHuzO3p3ompOlntCFF2zNBIxWZM
W9VqW6epHQeZBjoQs6zTc5nkgMtHCb+hSGajWZ9iWdWUKjml/cCECTclOBmgkdE2LZHqTT18x9Aw
iEwoVOhhoSE/03xkjDroH8GQ+OuYIK/1qI6oWPwO+24ShCUmYYTznTAgZXTwIpqqhsMndbnn6GSQ
mI3QlhZlI2Nc0VMEB0rpKBJdIBa+PkcJxoVAYxi41zxQCtqWMO3vpSlRrvUGJ2eTEPXYx8SYcUlQ
CFaMbLvRd5DYBXkI65vEBlCLBeO6MlEuougsdvbkoIu4QYaAgmQcZPJXNWEeb4Bs9dvASmF+5OS4
mUUe3BTVQtNrkRxnG/5Aq9PAfuEKkaCvhtx4h2k0Y2ksh2lQExXDWu+C+DRYgYuqJmHVO7iFdaDK
LTA758mFGobtZU2acKeb7EOsGBaa7EwWkXGvs9ChXmqvo6YmNgT5uvbcoG42daLiGkwhA6QdMY9L
2O4QB+yRXeUCgBNdnhKDvemCiFYZ6i/q6FhBWhNWFhJBXy+9XmC9bStAX0gbcsAETGMidFZHv5JI
13opvT7uCq+sIPMSIqBwSo3I/fSBFaob81bKBItRX0x4z5GwhIzaUic4ORCd12kvsAZ0sj5mXYtl
PK+LIwRsXs2JNF5yzXv1O8n9O/yt+CF82/ghvL35APoe7FQFTn9gUn9LSgLP19AelWrL3xUOS0PX
DHDwJwQi4OGDL73QaoBwi5i0qmBR5XoJsbUNHlWUmRhfgr48aJUbvOm+/Nejg5pLM/yJScKfLl3W
ZzLsPxvDHBXPFj2dusUCZSTVJ8GxbzEmk/IZtWG2kVEUehppM5vIdpgQRxVkLl3t3AfRTO6+EtWX
YzbukXRRuTW6oDsaVogPq3VZljARsaT/CMvJYeziuCSQNsLBzDakaAu6XtNX2lDNSkfX5ZPOm7E7
iiLqfvWad3VZagkxNgN6kD9EVtHaLeyvKDDLVdv3oNPUzqSb5ng5i3By860PCwknYEweZdOx9VHB
JUUBjq6GBsNYofbioqP2YEGo41Fs2yI9+pOoN0aRq9c8hz3Hci9MPN0lhnKSEHgTJ2HhmQ4kTyz9
StO9KGDpqdeBs2PEZhuEvGmIN6WZdLt6MDHRFEjK8yhtLwMapIVVkBTJ493fgA3rt1JvWs+WWbS3
u55RRtTTilTB9CiKIuXFSKMe81Y/IgtH2NnmDTmwbhySjxH5a9Uw3bUFbRzon64cfRcYSRb5wbY2
becaZSzEoF/lmwGo9Ibvft4gxM2XZg0tcAxpbqeQQYnumD1bnEw5TAbMCmvM+eBHy/ohjCp/M5Ic
PlY2GP+MqBRnIrpSD9VO8lUPTIQSQ3YnLmjd02qAVk4Sd6uir9K929eJN9V982olI6LjYGiWJhhU
dE6De1JtLd6nRh0ftIKlqt32jG1IJa8pvodpE0gdSjH2zHerx6fnE0+35PHoXiat/y7NHpOT2mpP
mK3R3hKmtjeruc0x+L3AxNlPxWQeWOoOUtHJ0iWR2m69lhWJS6UOaKZSwGOI2ChXvalbZM+Ucyug
Ez+NrnEZ5YoGRqz3LxwfiFAiNMrYXVFDRKQwDlGsPNRBuGjX6uS9i4kZjDVHOQx6nN0miIBLUixe
JKKYQ6MGwVqIWG7j0VYOKhGum3rUaanLxDLeWzcIPoh2HV4TRGqe4jj2MwhHcsKl6295JeHSioKv
qhtQ4TZDOm7dYvT/YDpqF6ual9xu1gISKuO9gyx2M9qdzYS9oNtnLPCaVSbZgbroWTnorcGTXA4D
1wqb/DGLuNCDojOeroysSzaZvOYBu3HyPOl8sTQqFzevamKbUhiAU+ogWUUNpioTzaMF7RUcSs2e
R5VBwqKxqpR7ZgLmR4oR2+vaZRKIjqY/DK0+gr41Z/SkGNBS4Fd2zbI5BCW61MgM/b2l1G9jMBan
XoYDbb892bC2g26XJSDUggB8paoZ/QaWu06KZUIZNfbZD0XbHm0lEXfZtpLtlQSx3uuqEFR6Ww7O
jUSzEQ5F9ttllbLu7cn5jbNEeipo0UMV9NqemcmL5SvJXWnNYdslOW2wxo1+Cxs3ffZR3DApddFU
FTSsJVPc5q8KmgDBru0wia/z8KOyI9gLNMLfnC3AR1Q/O/t0Ye88OtPK5ivF5GD0KMuM2TZjpN2e
EMriGJEYsGpoUj5EktuHIQ9Z5VPYj4h6CzBG7ohPtejmtYijzaO9luqJvYdlXUuzjF4DWq6WZ3Fj
NmGA81nzX/0IX4Ri+AbZu3pxmTRF3w1tKs9G4bKuitQKiJEK0WOQ08GfNOZZhHaC6YjSd8dQJ5P9
pzrcgyYfPiyHNsUSU+71Jc631piBKqPQmLMZ8n2yLBJwOqLWQWGziisU1mOhhgzS15m0lbWxAbyG
McmxtG1l5ISGaWrwJ/2QpLCwBgMkquYfX7ug2YJaVVaC9Z/dJsxeyhjHu8sQuiTOYhk4JumpliER
omXlh1Er8TZSJ4MQbsl1WZjTj6Jl42tdsiLNRAHE3MynW2bB7cdn3XQmAlUVkMwwdaxDrRxol+bX
40uS6va+aF39ysV51gtz+OfEqX9yYOYyGx9VNLyULWJsWf0PMcLwDbVBsmG4RaRoqGGURzue3HnG
agTy09+QIPYC5ItRdSILRJ8CTBLIZ4956I53y0lZQapZQOoNsI6u9e2T34XGRzr02SHqteBkq522
jfICmWaUzuEEVAbmyhlJbu3JqF/brV0dVNFyCDSoPkXOb1iZY/XpDGUErHWWEJu+j0NZAPLlRGZs
MMIAYeKvOLb+0/WtfOXEtN7dxnQvbSOB+MyS7azuyjeKLNOryw4Hn2ubLiFERv4QjhGeVYFIqw0k
pNIsqDZ91QabMlanrStMzDSweYt8pXQFCCYnSvIPp68L5EeZ+OY8Z+BSFvqujPGGlAnmCuASjJUb
jQsX/S/mbwPPbjAZvxmN4HJMSAqMht7aVaOPSy+rfmKZO6t2KMERyqZ/KgbhpHFEjc/xCy2tBiDk
Fw5PtTux+bQQJ9UNi2e9GKmv7eQArtr9s9TAfCiu3h58p6owuEDFIO+LlEu+ZVg4FpM1VVPEMXFl
iuE1GSB0zJRQoN4NSy9BBFvRuD9RbIoDIwh7R64DxlbHJTmjvnRu8JKa3Z8Iq1910ng0yGkrqriH
poduZspRhbosTa1YemmjLnO73QwV96OdECUJ5nqhdhLPmNhQqS8TmFeDiN/TyWZhr5IWB4WSMFUk
HpxNG0edXkl7oJCohqNVjSByivaWKe137qJ0ya2NLXEWToG45UkLda6ntqCMKtddHxGA1dfx2mJJ
ozFXM2r/bBEpX8fxq0kowFI06IbGzL80Yfbj64haeRBbc3rRCbuxNA4zxYFIo+4TWMV8hcNRCcYj
aAUodcaWcLG1j4HDrBB8mgqVoLNzLNLWI7yYur7R7HKHb+HVl+GucRmOFdp7a+E7ndydch6QKkoF
AoaokVFqxD0gltAdL1S0Uzy1XD39sbORetasHMaEePYYudRoNjRBrLgCiIh+d/WL9F6mWBZHVm+s
2AyWyQXvqGjFrWmMbaaWByXBLWhXjNZdyJ7IJmyPVxrLEMgTcobO1sDxLgL9oBbTIzZMNIXR0rfM
J+pEj6Zm6U7NSz63aA5bKxs7STBuWkS/BgY2JjYb5gjttx04S1jAO0ZfVLCzLsTvLw2uAZE0lzRo
9zSBL5qo/ixTXmOEBWqChXxI7vokJe5SH3uogRXX/eqDGndBhMeoAYqqqZdpXqC5fyKY0Xjlrk06
sEbXqBEeWY14lhmvbnSQVTJoPQUVUwG/GFmvzuy7g0EqOmtvDSQiGQ/yeQL1CkayxrKhWM1JRZHn
WtPOFuw0yeroXhlXwNQweAPc1YBmYvrQzPdafVoZUURIFPdQapT02DhrSBcwM7ct6evdtLXoKzp7
jXmEJRfZl9hFNCYN6fA3VL8VTDX7lmQPgJGKe3D+4+g8tmPVtSj6RYxBECB1KwdXOccOw/bxJYMQ
ma9/s17ndu5JrgJph7XmIriBYOMkhjYq5JdBTSTQMXWN95mwLLYrBQllWRUd0EgCNe182StyZEv7
K5WEZX66GRPo4HEpIYttbPvQxVvyi1ZB8U0BjUrsXjsvLuuBjAl0scVS5dpPNUEe1K6k3+nfGqxp
+tvo72DhgpjuM43BwuK11Q6iDfjAP7nL5mrQbI2zw2KXny5kUYr4bW8iZN9inyG7i/H2MvamJiGU
be2PTAYUC6up/M9Kuy2bUjuGZ4l6nDHNSfn9nRMhEWRtXH8mpKanMMvYqo5PNWAUqh/nnYN+lRLO
qydN8cwaAFDd5JMt1Py4zngxeOanGFXhyCByCfcBqm4GXpmL1Gy8Odqa/pCW1MC3DQcaVxFfkwns
2w/w7z02nI0DgnGIUGXc7rPiRqX+lug2IouVtBD3WfIbjniLUD7I+xva4hYF0I03bjwsfKqtuPr2
FvdUgQGJ2d7KOtq7Ze7t7b5hA652lCS8yvGBU6nkIGKA2Zrqb2nEdU7B/eAnusR8nX7QH1PIw4Ec
v1NYC1HmbiKL5SYyu7BPWa+mxIryDocRlgOyvBKGGDnXEONq2ueeay4CESdId1ARYwMEMphipxkX
j+ufSlUdQ3e8Kkr4cfE2pY0CPOyp8cv5w8OONUnJpNq9EGv4uTjuRaXyrGwcse0yHHs17rqEocHM
73bjr1I5/Bty/5PO+GG5If64SREoMe3uEeyvKdC9rdSBOMdkw8NNkm9kvKNb8zuQO5TPmMHFZ9KC
JsoLQUOycFA6jYUdlI0GmNhFY7YsouVMbvFtVky3nayjDqesrMBap8HFDSVXZeC+COemDg0GBFXc
j4PvhStrjgxCM/8cdC3La99cx4IYwXiQq2Gg5ipFeehkyJa5MYgpCTO4RQ9x7E1A1NICBIhsFui9
wfdsZwdJw1J5GKAT/9Ga4r2eR7ZQzI3Sybt5hV4brIRy5HhNQp/BbKJgdtI9RYNMjnHVQEjvHqMa
5pvpPoYRFO6Uz29V6F083Z0iUgVpPuHve1HXcnv4W06m39rJ7lUsH7o5eepVex58gqaYiRxaQMFp
xw7O9rwHN7OOmcq3Cc06FcPBt5ors4Y7L0RSlZLUTPpmWDdIOzUGTB3FPxFM1RHSj+1ln4UoX+LB
e8sI1lhNVbcPbH3wOuxK0XQIRHpHatuG2domIHnEFtXnSHnBc1o/CCCFM4YDneMnCqriQKrxMRwA
3VJHrUcUm004bHJvvgwD6nIMQh3PDveJQnCaS5CAXEpqiHYe927BxjO7qVncEE0SeZSMTchPLl6m
GHdzrZ8TshGpAYIjO4CD5LFaWcPyI5eaT8t7qV3m4hGh33bsVUxifWaI0cadyEih7eWN9kr9D60O
Amsv3rF72ZGk+bL0+kRj/rhoCYEPUbJgpB3gysxACQeu/zzZwV3u4wxxiIzU6koC8d4bsuOQQcEy
9V3rIyTQyb4sAcpRYdBfHYOyOrY5ETsVvJl2uSX83ogBbcSiy7wminHsjJqmWRgea/drSMMLld+O
wdk3M+l14bm/VFCHoJ1foyI+KMWKkwnQti2KH4/jy/eajYqck0nQJUQsYlrw7dT1NYBdz9yAu333
J1X+7IPhmyIb2ffyqF1+oeSaJ0qTpPV6OxLrdMoF6E3FFJFbTd+7Eo1owmhFVvVvOpMNaA3m2UHD
RiOUbIbZu1E560NfJB+Wj9Mls9XJ9RH5Ed49EZG1aiWldmFvqQi31CpnyxqPRUxicMWTkpPzRsf/
7VoEKJFzdyRGkJrHIa09bx4Jz6EgstELwNBmrXZ0wvinGDFW4UPjLivrTR2X/4psudKhvpZh/6Tb
CP+1BaVsxAkRpuidEwYUhSYRjdC4Q5I7K90+qBnDazzCDvLE40JBr/0aWgMHmed++M7831JVD0WO
wpdUjEOdVRPYSfPjDret0uydSNA9yda8+lkkLtpA/hBs/9aJz0TE9AxR4yjR+5GThA9k3uY235HH
MAljH4OEts/oI83ZVdOlS8Wm9pCVhLN7aOaUqkTKPxK8CkKvOPxZkCHtwJHRpiT5Gefe7+xhOy7+
NU8yOlv259Ot9fXtT6XgRKkYBnPqc72F7k3D74WwHeuzExbs//T4OJUMzO3UOvVNjd7DAWoUIyyV
ULXbjL2vwTSQCej2UWnt1cKB3NTu1oX+Q07RJWVAwenTxk/0Ms7PuPRcmS0/bpWzSA3hpsAzyuN0
YPKl74sheMlCe48llaXDMH4z4bufHIVHLLaSDa0Pd3equ3VlZ+/YetdOCrmK+PM5Vls/1D8Br18Q
uzsyWD8ypF3CHp8k3p914k3FTjMCAns6dpdA4b/PMEz7HX9aFjJ4waTBjl7yqi7TWdrIR0Vz+zpn
/zJaN2vziHUrAeUwZtO7yWxrUwbpw1QAqsqTC+3HryjTD0fM+Xqo0QM3VPq5IJCG/zN42W/pVv9N
rVGMgIffTrYPno8PgVA4Pi8hyXjQFLQ3OLc73g8RAa4zLnDyKMEuoaKluIZ5sJhnJgeXuR2tVRky
ArohQKt5xB2zLI++ZyP07757HXQHZloOv2G4Lwo0H/nssV2fD9EIaE0w6Ypi9Im6v04Tt7hw0s8K
2qJlodkQzYUH9j7Onbc6byBnu9bViReHTme5kLNY/VgdYjUSG47sizbg23Y1skxjJIKTYDkPLqbM
1lcLALxhn0/2qXOds4Ml0QYUTNP94llAqyKOcNegB09rOeAALn9KK/7hA0ONipLTqOXOsopDhI+0
DXBMUsrMfr63rRhts5n/mEhtPX/ZiVQ63NK3UeyUMe2xBDYhkT9S+p4aLC/FEvwjpfS+rcVxSMA/
BQmVUBHezNwzjoFaAk2gdwYrAogkT3p3Y02sF42TfWuHlthybHmvFkYT7ENxG+Tf0aABubXimfj0
cwifbm2ocPJp3IfEHjBDhq0637Dlbvvmh8g6FzG8VkTMmPbG9298vBgeRgbGqeswwO8+yHC3pPZw
4a0PN7FEjZa1yTYzODQMhFWQioUzpls/QHDcLq0511V7FGwLmz4CgJNb59IFm+mr8q+IggeL6e2+
E9FnhriHZOeHaOlerdtRVM/dOxnIR4mIgyfungUDR4FK3zBsAuuwVfpIpMQvxjZ4S9ja2wFxfNmR
NZrDFCEvsV6I1CnV45SoU2TGD9FVP+bmZe/oXSvdnln+PywQVaG3TXd24Z1SSlVfs+12NdYf+xrl
xQ/bmHPbMd8xzC3gDiYpaL82MpsUAXNe49808z2H2c2H70AyFsVjzAG+CjCcOXF8Z6ublbBB5KPd
V6Pks5pIMCMowEWZt3SIKrWlsTZ0iErrg2q7s2ns92z0f4s2PVoRzMg5ey9KiD/S4oAu3V8b25TG
ZtlJ/2qRrMpK+NCN4ykqpkPYB184x7emtr500Nb3QRfmKHS6+KN1wDQ70FxXWXhbKcOamoi5yPtt
2TnwFInWzFzU1NA9VMBIvanEjukT+saux8WIlS0Z1E8wmH+WEjMRePzbgwYgOy0paypkcZACxNry
PWCPjN97iYZYLmLbsssOi+ZFK/+V0geKTDfS55sJHlCBpo6kgpVHPqFQ1VmW/ZltkbNKiCuFEPBU
m+Aqg+W+MIgXxzL+LVEVmsmGEAeGE9eVpixA+kDbgyOIjetZYZp1yvjVRx1oSxyHmfshBTV8kdxM
NQ6TK4U+e2T+lfnWpsmIJSJPIA08NknmKevh2xPpV3ac4BkWSfzJzneMO7PIYjSvcu31ZM8Yea39
8pu4pK/aCfeMGn/FGIJslF9V5lznpd8uFDGpRo8lk6v0AZca/ehZzasXv+XSBWKKbUk6P2kP2X3m
duvr5448uNCeQ6K2poPddidbjWeNjq8GWBgRXW0J71iXzWNQ3Hxj2DEFtutlYoowNE+pNT8qBD6G
OAPUJFsSWNYZaJkZXdKg2o1LL2d4cBIv3dGW7pm28aImV9fWn13h3xE9ul/wbMZaEC5nnU07vzNe
/QgnnGI5PS2NIGoMi3ixMbl4tcCwUkCfScOrTShiRDRNS+evY7NeJiyJVvOYmclDJGodc5N/z2n0
23qsgNMU5ESgVlnfvS1gs8uqPgwDRbAz0BJXGmNQM54tz7nQ9+EIGdQjDuZxPWLKLY1m3esLwgLt
5/yWf1HHd/3kXorRPokUTa4NlyyJjyNVOmuNl2jAX14hDFmnGBiGtn1wODNKN3mdcT5NNmWJum3a
A5vzMsB6YjshcSAGF44DCKi9meg026wja6ItCiF+Pp7uyZmbHcHN6V7B0q+KHMY1Rh9P528ZMxzb
pyKceFCQGeFzHAsiTbsw4WPIkifWMtmx6Lx273XyYvswsJqgaD4y/vUeNqiRpLJz0EPxm20MFXqJ
j0vGPzNpUNv7mGL0wImUT5VA0U3jrxz/jxsiPRUCbH+VkvLudcdeIwomnLNgSGHdPnPrmX6PZInY
Hk5dKFbG1XeL12DJRHkEu9ePyZ5Q9dYIm54mYe7zf0mRENVz2OHHLhx9Dh3qyC7Lvy3iccQ04AIL
YfuEHjjclr7BJyk7554yffU8tPRr4gllHiOwHnlVP1NwMx08ijT79NBGpGkOYAPrRQRZBiMsDbmm
nFra+TJbZk+gDyoIrhTFvTaN3Vffj69knxwS+rl8GI8BA4lx9qLnNCwOxTL/Tc2I+1AyZ8k6xdin
RgLadcjab7p6e36dpGsYKQfvjkzAZgzxHaqcq19N3rUJ2dZnWJZZjjsglGaAJ0tsIQTOXjODHLNs
3FPRYGCSDj7OOfzqa//qhcMhneu7AlOKlPkdly58+wwUSwrDJU6Wf0mmyjUBX/51nEDo8Q6cyJZP
t0WFe69S1iGeoA52fnHn2kB13Kq4LkipwDrsY5s9L0PFVS0YejHxa4PiS3QkMLfSOU2F/8Q9fx+k
DDErVAI7yyjrlMmCiGEFY7FzyjeWffqYiOCBVCSXHTyOd6G7S0ZkD2GU+z5fPhP0PxzEmBtc47Yb
5WEWKyY17XzLWis7ANvUGYD3wZM28+YWcC88Bc+mdbZeg79dMz9NJv9aduJdOf2rwrQbszrYpcgq
W5SNZGqfKfYoCgdKLWPEIQmRTYd9Am/bQcEOaRVz+Yy3gDbaGBJu+5K+sCYjTNtnqarmC+nLxvFx
XJHtvHY7XTywLgn2cDyOEebhEAfQrJpHbowv6rXPyYmpAdRzxa+WVlgeGyUHvCSsox2iMTnbWYn6
/Mdj0Y3jKCXryYsfizpG6mhpuUt0ofEio2EbJBPjYLLrNfsC6rT5qc278dykQbMzrnnPPXxduZXg
xEHyTvL0X0OPAS6ITKE6L4jUrch3Gmmco0YTu5rWTJMAcOwmhMmAkjEbFTt0tVu7RQ3QA3EOw+em
oebMh9o/JK16MwEOtUShGYGZcPRme9sM2V/esmNp4xFwcPkoCrYIlD7YJPCzavc5Qx5Gj9BsdAND
RngDh6HGMRzMvMBlm/FJIxt9jMeIP5rQySU0jzInBifLj4s3vEobM1hTuN+mQ0uRVzsEh3hshfUa
5uF7DdatL8nLkHX36vr6CGdk3ggznlzd3lLVywL4SVdtAk9fQtU/1D3bminAoZ7nlOLG+C9TPr5I
Pya1qQgSuKLOnQyYZYWuDRcyDPSmXORXuXDuzTWH99DK59QOnisr21tsG9KYWQftKb3bOB+qUKLR
HlHrTn30wYG2TZiz48Ugk9jwkyJa6R4L27lPxuEaMPsiSsq763u7I2SpnM60QApgTRuSqFt9V9I9
GpexveBS4KfxrpXChF4RHKGMt+VvNUcW0e4FxdO3r6aP2HUhX0fLntD3cBuyI944CZXyMtwFeH7I
xbYZIukRHSjH0HGxBouyU0OW5913FqN2S7D8t6Qf9aweCjAxaTCxUFmY4EuiYdG6MBTxffswZhwf
ydSffMYGpmHJWWG2rkv5oRdM0VmcfTqUoHaSSq744YUu8eAXILXnFtSc8pdtfvN8JckY35d+m+9D
ywbgtkBzLBPpgcMQ5wWms4SITolg31N27ReOW3DlZBUyhWHDhsKagiTbQ4vgrCP5o86DraoCQBJ1
Wa5rgbQ2K3GuMKWkVI+RzCbOe2GJF6ftX83/B+1O/DbN6VlG4rV1MrW3U3PMctiT0d1Sw/JkdBCr
bN7QWrf/SXDrotLPQ4EhUQmPKVp7bTwJewhV+apQHKwqtP7CcMAuTKJPZDTjbHb6bYYwLUa+eInT
gJohYsozVU4Eklt0rMvcALkyv0H1rD894f51fBErN4q+dA3GT2EjTINr3+fgujEdGj97t2qnQyoB
hq280RMJ9tvnwfJNpO1LNoU8HFxYieJbn+rPsMLM4id4k83tPh1FyJFKtECSMNMSLAj8JT4ltxTx
qERoh41uHp79Jj4kpjq0KvnSHUsZ1rwPYzIh0XdGFoaWgJjt3mkZv5fs4valhbq9yWtGjmHzOshK
kr+QOttuHg/N7aQLkZVWI0RDxHVr7SuUve7ODi2IVQjRY9Hu3SS8GSd6l3S4hKlAZZbDzBeb5TlY
mRm2Xds+D914STGm+HX57FUW33P52rXzfRWGRP5VGBfTjB09DPNVQSY3rELn1ImZqHiYUBH8lcn/
yAr/vrrRfyQ2DAPzr26GB870sxbQPzwioWI5ouzFixfO3iGvZfw4OwIosHjJyVbku4aO6C8nSY5P
Tm8VS6yOTlKdh74Md40pdovDn2Q/zCRBWuWPZc3gv9lBu2i0N3UBaUa4ilgMOT3liBj7ud7OXktk
WAQkNR+QB5o+Stekjv9msnlDRvbDp44mKz/kGbACENe5il+zPuxYxiCs00wwovK9JUSkGwn30+Hr
zMoIT48Qh1uv0OfTPjPZ0ZragsPIu/a5/ejW/IhV71JkcPwxgEUizGwxRyELYiGYdb5xQcI8VczP
NkMXPDnt/yHe5BbOsBlqDeWU4oHy4OCTQ1zFFE+MkR6kM9Ml0shJpzglQL8Df8EH5+4jxDNJ7L8z
9PhAP5eD5LI2pB6Ta6O8ao3AGwHZiEUeb5kPQggh1i4QdGVSZJto4hcvbfKzlAZQKFuqGMRFO47b
1rPXoWIbY+A1OKHZKT3+VcW/FvCCcMOdHsyxsUCZdvFDx3BeSLORPW/wAqFCqAeqayyotqBQ43Ht
UAuRVmGfe9ZH6dwdIw9X3pgOH2FeXPsZlWJF3cF8I9438fJfEw87gRx9cGMiHokRzZr4e3ASHN9N
VWwziwyHZmBkonvGkE2hOc9YVIaIjrlmYSj+qwzvbFPh2BYtlEnjQNAf8PbWfbutZEh8GB7QHmpG
NKhL3Zgvy7mNoRLn5IZUmLm5CJcBnGfDL5aCGZfTONBo/PY0pdF1ca1XoXmdZ7mpJia3JSiCcCK1
eWK5Hn41wzmNSYLti1LjcxTAO04exIGxeuzSeYMayow4pPsLPTgWMKpbsKzD8O3Mk/6nk1r+otYR
JIOO1m5E28eUxfR/BeK4J+SuNLZxlMfkvvk1zFn8JQDaCjk8F8hstvkYWW9tVc8/hcww99ql1d6V
kWV/ZWgGzv60TMeJU+3qDmn3OrkTcOOlbdaWLuGJDJ6L+dOx8VyJeiC5uXPqrZNG0KF9rODKjqIj
lCTujARTbu2zH5IF4IwhHfqHBQvONjNozHtV/Wf7It+yzJyx9nbJb1X7+MtqFIZtX0Jn7hziWZL+
vS2B31rTNpU4SbKEAMuKVOy1sBRIuMFgoJrr+mFoqRXi3qCbgvbmWvBNRkbNDP/jSb2nU/bRIZ+7
y6TBjG3NNKf4ZNhqws9g15ce+EACFs982i0qce6xBDly38bzuV8WG/ZFRpptjU+puEU5VynUkLqk
bnJ9SHgxAdicMRqmYaY79B8NIzXJb1yViiDAwPgeD+HYEKxIHE/f+0wyWerTuDk36UBSpFs+nz/f
l8uDPTpechd4tz+7txQdNdS/MFew9WsrhvppW2k+r7txma+x4CpFTA3Th0JIwtVjhBBkN9KlbdEv
IoAj/7brbSQL9qfFKV1G1Imzxbi2ua1QupDKxDAF0T0DcUfuWnKv93nFyF9ki/2pJ+oIZh71dS6d
p7T1um3ehffpqL9cZPHF4B1VF14HUJ1Dz2g+r8NfnDu4ewRTL70kRwSUL1FJrEKMQWLyxoe6HOod
3QmsD0OSXYoVu5clDnfx6SMZmG3tsH4uH+gifmfJLsU3MPI9Taq1n8fX1J+OUQp3s3efiyV6XkT2
pbKeIrg7JHHxnErEewSc5zunGw5mSLigqy23TLq3UZgmtrujP7rT+OOM1G+VhCMSyoubE7sysG2c
x/p+QeCJrvaj9NwH26n+AgRQGI2aR9E19FkN5718bhZG75njvkW5QFrlXk0Faih3KRLGlP1A2z+y
i1vea9UevVSi0XGj1xatGwFVcKgBd6SqBRQ/e/O2okDbREI9WpYV7UMdPo8OO1X6urc8nrZD676P
A0EwaftcUUateg/Ps11w4mcx+XEpktk7nxkSFxN7/CXFl5Nq6aJLGPQqj1CRjNUT98gqYl3jkO5s
/Brxictq1729YXWUMYTFqFMNlKCjvw3J+jK65IsWd1beK2pca40C9l8s7R+OEnnb5rq7hIjTpIdc
6w6PlmdA6NgpmzHH7p9zv4cIlWSvFtiRCaG7zf6PPjXDhBqit8NEsCkWnkwnddDfkrlU9v30luch
k/dWgJZ33FMY1+Gez+SQq+E/UoubuybsnkbiHBk7ths0XpAUzA4m50EL4gkwn20y2JKispgNZSDA
LB4plXZMVYZj6spNocWnPSZX9KiUG1Vw7PJiuKI8XeMcVCyNic68dXCVjdYuVvyFxSA2rcc4NM7C
K147xOVWleztOvubY06CpBvBdfV4XjsvXssFbkaBAyGcKYlq9GBjYH+J3vzXC2ptTjxzHpzov9kX
DzJmAoIPEiPmcjPee6W38W0Nlxe0xTKIjzTgT/Wqiy8H/PFxvUq7aWMpB+yH63woByVJ4KJlJpul
DPnriG3tHA7/In7t/Y4mZTwmBQYplVyim6IU8Oo2KsB5N3nw2GXpzpvqLdP4z1FPEIQa/NBj0NBW
tHo8UfxvB4TkS4HFwRa47GpmZJZtBYcmrmxmMZ397EQWKqa66u/dlre+sG92CKe9ZhxcDbuBsVzW
CY8pmSkrqqitbdy1S7aMX3fPvg/4QiL+EjwFPXMUljBrx87vDBIr7cQ/fjbfVZFmc+bsstSDAfop
oW103qGJ+r9aNtnaY3NQM7Tl5n4osJ3yfoEKVD85wpbOfnAXGOlkaS1VdhGoTqX4qimpshjglJKA
VvxbuCXoFXDgrCiJwf2YMQIiAj9WApc8hL9ZNvdowraURduug5EQBasscHZd+F9nEXfo/hotXgQa
oiz4ZgdzO3TjABKAOFU62MFCvNYj5mMYI1aI1tid4JgiimEL2EfkdxCLhjGC2wAW9wRLHvjUXIG6
9qe7rgSCJcA58BTpmuOgJ4TK6+5ik7DRbzZpwpQWW2cCW4ChmCLO01POXYOIKRq/QzL6qDhWLoVw
EgCZ5ZfVQ/QdzhW3KE51H6tzh6JPIZB1G7MxYtjO2iFXQPyMFuW+4g61ve1Qm4cWNAFP667Ey5E3
3WrIyrXvGgDAT/zM7II3NUZzRF9t/88FroXp8SYj3zXQsrD4rEJp75Jqg8odOhR4SroEVO/oj+xT
kBOLNATHNtin8oVdGPuweRdWPgOcaVvA/e5eQ58Nhn5tfLT+LmKSZYOZjWL5Ylf6NZnXqeExdYkq
AiHDal0xEnBPZYL9IL5HzFugsXYBaiD88PkOAJxtQ5TMenlpxi9NeJfAtT4vqNT561Dn7rzCIt/U
eo/8+j2GWhTfuDOcWnEbrMEe7iLqANade6K30dljzwRb0RXOTqpPbHKHWyJ3UFvfgb6DOGxxeczs
wGIRXAWKsBw6yIK7sxAuVF8ohiweagSh5D9BavPXXtndhxYJSs2rIHGQnVJNlmy88Iku+bXqbOib
wTe3874Mr/58nOXZgSrnoWwNemhbJdmKhxBTsyIzOBuvTZkfM7Ow02AIkxw778tZgKYs5TFb+nM7
24xO0FV9RCxefLKXwpPVM3rfKHQb+fxS8HbCCAmwMLj61EEBlS9muUroHiFx3QXcVuQoQXNtjL1u
2IWK8VNlb7rquX7WmX51MHqE7JRJrQz3C4iN3P6ZYUTx+N3gREAGYlKBVIOD4YlTxh5um0tiyAaz
b29WVnK9nDdHVBCgzzFYTFE/1lCZUDt01b+CxD6+sOL2DEcgy+BN/zc4TwkVpwf6DBbrmj2k6V+i
hDYHMJaxbuJeYOecfn0DU/IPIdcKvdZqKUeW2DdERbWXUM0N6C0XfhF2PZz78bqaHGq8/j4I7Uel
/cs09Odh6s9J+rfQPLTZsplSiFhcRjjdSMKNH1KEexb+BtzE+6F4mgKSCjOW+f41jnmKaOzQMPCM
I7EjsjSXPSNX3MwA4Hz7MYUnzKtciL8MvMIs7gREZts1W42OQtH2uXO412MM8Wx+Ur06thaXe/sU
65Q0LRirKStPcMIl8c9WYX1Vkzro8pl6/WI6QDrMqjv4FMnAHvWtyP7p2EHJ7wtigzOKM0+9zRKI
F5KgfRdwU4F8RnraHVlRnZZ4/Bh1+Ve2YosTGohsfAkjYJjTy5wSVYbpyULDhpTksoz/pyOmkWYS
DwmGUWQ8AwYL/ihGVpP+q1Nn5bXMoZxxPSfJj2m9nZXkf/FY3wkPYDQfCW3QCr3dxQ5AtSN3Wabx
YcqYfvjNGj09A5C/wRvvmvTdtH/WIs45SokJ3e4q9ok1tQ8Turoyic+zJ7eBYe+Y/mss9Ggj3lmv
vMaSIJiUQkW1P7JLziPQ3IFRjNdn/5Zs3gnCkWX55XQdxLF8E3RHVQwHC3KEb9/EzJChXOdNwfrr
hi9KmPOSqINHiZFkmnSyaOtiQObH4l9h3xSbAUVv4mGDfdRWtnWzpxmkWMj024zYcfo/zWLbrYKd
9v9N/k/B9S84IfzlgVHnE9RjHT8Vib2f6gsVCRcHe2r52iPYLoaPqrxiFps84kQ3VbdrmDvz8F9d
7xIU6C0g1g7WowWwRnTLaslvENfpzFAcnkW9WuR/i3m16/u8+DYJXkfS6Lx0k0zgbx9L9g2EBBnK
1gJif8BQqmY+qZI7CbU6hTIIf0O/LDCdpGKLiwzZC7ZYy9Z5c3EgeJcpYeUaiXFEYq6z723WT1KB
94KwGyM3BhEBdxcRn1xP+DlWwjDgi/oMXjd8SRortO+HRhas7xt2Fd7Rp/hcqK7XeBHgzYO7SKi0
1QglkO0PlbeM/0kA3X33aNP80yis0K+ElOj+dxZ/l+l3VTDSTfXKZ05dZcBZ9rW6i2ATt/4t2RWq
xzxQY01ohVr/vsGPi65Es9hRfNU5tjNweTEQFzJhO/PVRcBO7HwvcvXoGNaFSWZ+E5JN5iC/v9m4
eYcaf95g/sIVx0KCMryGF7HSXXrIJEoyNukGT/UCGaCGZJMs6snzdmH2w54Oemf5oLW9A4Wwlcwx
hBpON8a07Xw6038JYTAe/mukuXI6xqBcGu+ECXazoOvEO8JRxCs/QHAmCY0Z2q4tkSgPzjqy+92I
BkKATrBwA2iGfE70HsfwrYUirhE3Fb0bthSHrSjVavbeB2w/SgMIbTAHUiuZrnkRQWNByl5J86s1
cpcucFnol8tzqGYayOxTDGTsoh1xJxpMV5brhHRRvq1tMv0JO/pn0B41fAK+/UsGIlypl9J7LXrU
34ATrOSaB96qjIbjVN7r5rykb4qDLAFLU0mIcjmMVCov7O/tMK2YE1YzXcnL4MKqdgG18S3Tlawn
BklhxogOZqkywQUUT9kBuYMJgD+1I3ve3GyNTvc1GKgDyiMaxcZ3RzpuHl3Grr1vy0+DeGbR7Z1D
mvQUP+s6ey2tcYdMHOzeXnLTYdfdZU2OT4mYBmEhFmW2lh6wC7HP9Xa5n/yzmMgPAiWIrfaWz5ZR
llvOkgxwovut3bSGaTUkzy1cBS8un6ugvHQ4+UKGX4GdPcv+oXXJPa7AUeI/Qg94idD/YBu70/ZH
LyEnx+6j7s0ls18m759HEd4278bGTSsf2uwDIxvj0W2hz6JLH3rCjf3M2jvC3/sdpkhaiJRAwvyW
ZuRbd0NMICDfxUxasJWJD6fmrcna36hNd0z2yAIo1OuIOpgGfw/KBMA+dWTMrIRACw+XdnXVy/OC
yGiY6nuLALa2cbalHKpVxJhsGJKNkz7E/XsV/YcYr3PPlU2yWkaMJhazIWx3lP2bAezDYt974hkO
DK/9eEzrbmujkh8C6wCcfidKZy/CeTOw5EDrUJNKctehUDcyep8za2cv9tFnilk3f3PzjQJnm2M2
a935ZHKbrcVHFz+H5d2t3I0R1S0jEbyEGKLftHjB4WUKgV6+S89lTHtmYL0aXrqFRkUo6r7/cXRm
S60rWRD9IkWUpCoNr9iWZ2xs5hcFcEDzPOvr79J96+imD2CkGnZmrsTyB5nkQUJlKIMfDPBrlCVy
ljFmVibvw23ssYoxhsvMU0sTlVT/pvkHiv5e9jQ7Ye1ow9eGVpIU86SNlGERJIhmdMGmYY8HntCI
mvsD/n+75kemE6g72xCI8qVAx4m2id1dYgtO7JgWezO4z9DQav52U8UJTryUIKoy8dVS6kfSxX6a
mQOaDC093UH8/s0S8KPtq7ABN02fhrj049npgj1DR74C8G5+iTL7PDRPIOs5oD3U8LO79DZXvJsm
9Eso3jb+URzIychEcSB5tNeRSlgKbIJf9hdNmrOR7EONQE5C4MMeCQ3Lh1yvnvUiImPWeoS6VjX2
C0s80pFMorZ2roE4J8Q8aUZq3nnVfcVfZqPZrxbvmxiRfqgN005O/FnUHw03LKOEdcXWV3Ve13yL
xkOfhEITBiF7FIct/5GjQNm/cbNpGUXghIQpMGEFPuJ5E8ic+F8hZPOfGdm4KBckuSqQ8w6eCtcn
m0ZqsLJL8Nqtp2E5ZRB4aC2qiQhYjs2NMd4qBHppMwXuNdqMMmuXE3QgS06MkMuNn1wFBAtdXJtg
cWuHOJFCL7G4bYCKV803d9Y6vFbllQzlpqLRW0CzEl7B61TyD1v5c6AuGNLg9DZQpdjMg2F5Co7K
wasAV4mvl9qJCgllHGUJn3iSXs/zi6M25n2LH80RJoyReLm2mRm7QxIbcpyhR7+5t8mhLzZkL1R+
snA1Y1ICqXzjNrJup+0osq3ZPKEUyOxL57MJcbUPfFuJwUvqdHDjYp0QXygjXjUccbXhNS0ek5rz
Uduvsc3v42ypeUVDML78mSuInFFI38Y299zqMEMXnhmuhDn9fjb5moGmXpdfkA8vzfGRs8mrFF9/
SRvYkdIXJLydyyORpy7rYbHqMMGGOBlpFNDt/jcNj0IUXo+4POGuTxOoAqQPQLbpDiUgyYj4H5u0
CQSnSt3KYt/SsVNH8Htz+dRmGVEy2po4YqdA7H25FzhcRpXBNZquutaRr22xgY7nYFonS9xAkMH5
akd3TwTZM9iwaa2MNHetfP6gfgBweAaP1T0DFdpoEX5n6bCx28Mj5+kHU7HB01sldk2gkKufp+od
pxW65EMFOVWocR2aJLKBH6TgyIVJsIc0kqDOh4AC+3S9Gsb506a6dspoa0IF8WP3Eqlz4r/8DwBq
YaHPFQXGcmOUb+aMH4Gzr28fMybzRsBnO3aPMXf0XELDueTlBVCLQdENrZa4CQ8WNQQu+dSYVA8C
6hbr4JqhI4/gSYHcBy2geuvMoQBybnpmwE/DUnIx1E0GwMlmYHmj9AGjul6ed9RfGBi8Rq8Oqu9g
1viADvgfBFCdesworsIZRgQBCns88JKps2WpcE2kwmUUH5wsN2XonlbN45hHSyvKUD/WqUYHVpL+
QgD6iPy432RLbXSY4bzTcEOugAtgixgYr2FcIVNrssyGcsHOi+e2UtdxAINU+jSiuPACG4Qduwnx
zmEjacm26q3YYpRdtH7nKEb/gxQ3nZEoKm1qbjszOigZ7GPcDW5HlyhMGuCLLnV3IswumPZ44aJD
Z3db6Q4cJ+XCpZ3byzhPvEk1yVO3nqD8W9gv+2g+xiolypFVtAIaZb7pMu2Twc6uUEx4p8UKMFn0
hwU2B02qxoWF6t8Kk4hZmRHqAuXCNM3w99lyp9SMo6GrQ2hMX9rE5MumRLsz5ZdNthV7HEcuhmgZ
GzaBkJG4SVoCWTUORsGKlSXrUH71EJr13l+bWJkL7rbkgigXLc0rQuXFKNz3cQzQbLDdpKYIsaKH
0HU17L/zImQP04/DnJKggpq8wR1+GKi+uo7z7YdTi68Ig6azZLxmfHQJ1s5V4DJRxmzwSCrhwlVP
/+ZhoO08pS0sqJvPqrOgYxAzcyu6NAeMJk6X0HHWusupiKxBjRMDDTmdIZAnslkLqb1WsOARZ6LK
Pheh+EEe3TbcYm0cULk0wLGU3hBFz5WlsUkQ4qDmROpMaUi/jL7ah7jGTRs6BG7Z2LkIDaJh7ryM
lHzhSSeTge8Q+E8oKJvWOGzNwaPK5LHrrxGJBVnywi7xIL0XLHbY59uxuo8+rnyiUjYaivYvpEdb
s9IdQ/avthaQO8GU4RR1bmDyDMZ77dZxTJiF8dq2eDKdgVY4u333fdvr4cVhijYQH7HmwmC0aYMw
4xhD9HTtlX0z4OyHmTprKfdi5t1h+kLUYj8kkCK0npMilllzfORKtY7q5mioZwFbA5cnDQpULOB4
ibjAk9DjJGIiRHHhcj+TqtinMtwWU/mqiOalbInjIqo3cg+Yh6gaQ3UgmDHXv6axN0NJ0ij16QwL
ccMa62xJw7oj0507TUqcBLu1EUS7hFIXroacWIZTx0tbVMxsrI3GX8Mx7M3UvPbtrQ1eoAm4pJK5
Fvr5RY3HKboazbkGJp2ClyqYVFJVNFlQ+BFtkVg92AzbCpt5gj9HZ9A4ZgPzfjj0+Jlj2LYWJGnF
cKuXXyU0jOpVxxXnW80Gp8+mGtLzzGEx1b4X7qODw6QejjETcAT2ByMDg4+DscmH7UTVC/f/Y1l/
DVq7sfwvq2FZIKgLx22OOBzGPnDknc4YhuYILkO4KDpIfCFuhkxNnzPDY0mHZrcEPUhe5QXvau1F
dUK9DZDRdpkbLZZ+wlhNS4go5PbDIDfXPN13b+CWeHbn8C0V7SUjNbS80flMXnFBADn5nidxX4vu
OSc0rVCDM3vYYVc/OtO/EgZ4X/1hl3+wINbOJZyXirpStOCGRHTSQTnC8qqXLENi3NAYs4pyXhpj
p+O2rwz7qXSXwMpcXmW1ndrvKXqrBhLerfOoRQQbLw6PWtRY2Lblaew+k+gSwr/GkPkQq2bjBi3f
bPR0q99lsQCG3K4V8T4TAQSQDIGDbtUp9zVolkY8mZt8yhwoLWf4V5v0Po9FA/Q3CI5SltugNX+H
OMUhKU6xHb02JY2iKfHExGdtq4xuXndjth0NyYy50uFccHAsJo5LrKXM0YYD6I17W1rnEndDyFAr
Br/udulOjvGfDRuThdy+pf54daDNBX5rrEKiEho2IzzO4hxWOulMU2MNEBtBqjxkLivSAt2o38wK
tlo4UY695CnMk6lKYtLalwuBhZkQR58oqgS4i/QILpKTUxRtUZg4bSf5IdEQfA2ssA+QNiAtp92Z
iK5aWYnoCUtBwpKihB1MW4U7ykO/bK2OgR8/KbV/gT7sZNvSdJ9sACA5OHeRYaIqfCPM+F36csGB
fFrGYuOb7bcUIueq1x2fEiwoIQqVElCbz/pnEM+lGazGVNo6DK0nUhQ7ldeflYKYaU58TRo8WyNG
osz/K4PhUHcK9zVr7kCrTxRMuwbke5ebryoLLlVIhtO3vluzJZVWvCRF/wU2b9x3rU/LraguRfml
MdQt1MCfHHMjmVGLt5/BWQErfjAueUJrmQ4gOZge5ym7Fxh9VEp/e2l4dhmumnG8BfzxCTGu/ZhD
pHAA9JYL/17H06ab8RYlyAvb0isle2aqPxlO0xHlYYKfhjgP0ir/NFLoA4081iMVAnE43EoGUpiA
gouyzOdIi446rCEzyM99VS5jP0Q2WBSCsXrhk9aJjWvbWSQ/tA2i3UELir+WPgXXCbaCFz3GRcnY
nnFe6KOM8yhrqw73ORIdQEk7o7a7IkhpVcTGnex3trqvEuxnlAxUsPlzCdQdJnOFpNS10YcwIU3X
rNBufK06F1EznceN0lOoBGp4qnrM/qKlwCiLzWqvGZ2XJRPSZFe8hSa7W1x7BYnWVSGW8JSChlsu
B/q07T6wpmH8w8C6hVl2qgaXvGzy7Wsg70M8XnNCEatZz/Y5jbh+ybLZBhqVBZovr5MPONdfyo/o
LvTmCa6LbVKTWFSXptdHrm3GxL+K57MJOYhXlr4maEsWHfLSpGncAiVTYp67uD3ldfY5yXBPdh4d
Znh3ERP9oHlLE1rUNUyB5JoOKot79AGXtUnb1jaNn35AUr5zzD9LmZfIrK94EuQb/8DNTlkDhqy8
6SNQr5DIJvNW8MJmpqf0IBB07qtkkxt9vuv1+psOyHNaZv+MsDwagXE29UmuU1dPtg7OzbjN3sjH
HFrbXqZ2y7bf/2F/8wLL+LBGDeuBdSpalJqx9D0y+x7RufWM5mo56jiW+nGs4RRrxWM2qz/R209N
7x8ao/pwDE6/WtgYAOC5Zg2D9sbasXXqAcBUePDhkkuRvdZOwwMAWXC2o0cRRV9mNjEktdY6tRda
bO37tNmmgkmf7WObVPH71PMJprnE2e6YICiD6h8aNanhRXXRr7Xe1Y92FZ3dztrawvgELJIRQ4o/
8SAdxqBca1JfoM8PvU/AJnhxeio1XUyiVRFv8f2smz7ZRYCd3QLTP/WoRTV94KpaZ77/aphLXYJz
oGaTJLVkWhD7yAkZcxm/1tZhaJwo4LuDjzRWVu2us5KGmo6VEMDvFd/gmaZJ9BbOeX0JaCEu5l3q
cn8rdKjzHBbMODk2bjqAi89uY9M+TpDQNWsJsuVQed2m8YoRzxy5qIwlWPzZLbmKEqmQTANBN01Q
aaDD3gaqiLvWYkUuLfD6AXjmdLpNI9iYLjqWZXyPivg8hc3B7u1lqgtzxULdsSf3MQzlCwgF+s87
/Z6F/WMnoKlLuSlkuOtsi9NHudLd6FwLioqGQKCFwMTiSBp9KrvGWsTWF8WMHs0Sv2A16XgVEqIu
s/7YDuU59aN0TZwQ1JJrcuQ3nGiNNZQCEFNOh9nW/mmdU4NmaK+Da/NjGPDXCE/FfcTnUFQnGXHX
NWaaQHpC+riP77UaXs2B/okCuvEKG+AXubkz3MCzFbdLS2j3LXWk1rSZXxOres+Rr4uQHgwAI0+R
jLDI6Ou2RLFPDevYuYW+0VlVIb5hjB+dGItknPwIRTeIModNUJLTSkR21toOfySqFq4CwhIyV8YG
OBzXgep9wEPGRBuhTpt+gtI+RPQv7CJrqtF3zcQb0qUXldtEnFsvuFarTc08AAdPwrBbfAGbpcZA
Be0L7v5+hWec34PUzlov0KmmjiasoiZVpmnvYVazAk3zqWwwm/KKPeSw6Fbk71hVzLDe8i68RCXn
Jp2RA7JGchnleK1Gzl6Fwmtumf1e1CGpMW3Hwrd3nPpp9qmcc5B1ATstxTl8XHsrISKUYHLcqJS4
dk0I0esggrADtMd6ohncHNc6PvKVNalDrSXBppljsSb0tBTOBLfRtyOqmTpmoEhPJraMDU5LCD68
a8qqsfO61La07XMY2ZzJbbgEXM7iYAB0oNTNoCNZaVzHGuTnhzYLtu2AHE6qhYOkxfEr4HuEAbNQ
3WcaTFuu+SAGxPGoGF7UgAea7/iuapQ6zBJbX9BoFXbThHzUiHMcZDRaxULeZzOk3GiZWzEw8q94
sjnBRL81d8TEMUEil2f2AdrLI5CE5tzAJAAWmPPdjDhPvcLV8gVL+B7PTcsvmL85IZJYJCmGdo05
21r+SIQ2cOFiDZbx0Iv+VRYzO39PHUPQo89yth9SsHTi5HfZztE7G12dK6yvYDYi3MXEjwvnEo35
kqMfylvQa1sZDUCf5uGfHhlfcwiyJJtj1hM+GH0Y7yMLV1PZASwOtlWjjM8llpBXUDss54PNgyhn
/jfKEAJs79i+4xclzJcRMgYSHb5BpWd/YwysRYcIx0uFVhdoyAPuUHUrdgou4BXHhLqnibpA+hBs
Rw+qz6hN1z9ql0IbO4MHOdbOm+u0L3lhxx5ZlFNbZEANpuyNFMJxlsNWV/mzrdfbNPWfE2t6lvn8
GPTFrSevJOHOQrb9ADN3qZTytIC+a31AYLc1Z1NZoEr9iqym7TwFjb9r88LLRXif5MJJSfBGxs5j
Tco5czlTwRf3hrFmOWLPq7jnETX4g56qrTD1X0ravf2erXmYk11n6ThtBub6ibOHbHvMdUAZiM9s
LmnshdWikyzR5THQbHL+LqM+Sm0nPnw3oZmsXxImnfmIhfTqasNPHWY5Ewd1EYWNoZTbIxSQ5IdS
US6rjB2qTj/aAL8ckhkAjGeGZr43dvCLJZcTk3WHJPtfxE5DpiT7Jtd0jX3/wxwoLnSamEXY/m2c
+gJe9AX8OccyebJ8MrFRzmgzKC9JAmukd67jRFMXyHqaCA089zx7JGWwH+iAKMeoZhBvSNa/zMSG
UA4EHwJUS1/gP3U0XvmmKZlQJlvy/Zxf4h5/VBaidqTcAM3J3aHs7tUUnuu0v+mOIuHFyRwZYpWF
9PngyHuqZHKURZrtZEr1p9VPZ7y6OZ2m4g4LYWsZ/R6Y/zWfp58qn945MvPJYCFChR98WiwyYJ35
tDL1UDuWLDecT5U2XAWZ4Xd4vcG9Aw68q5d2ALdCOomiueA4TbmyN+owr6E2ZydTT+5TZsaPeZTU
q6JDKGodaFghSGYwkZep6+TGYozCssOdbxRMdjSXHWfWCFZS3L31G/ESiexLkcQiS9xw3S/FLzZ3
FALV7otmYGw31julVHHvqWUm80cSuozpYOz6tGX2J2j7bMp675bO+xAKEGUp3ltYrDur4irEJHPV
VGibne7e44ZEUoTR5CFJx1M1D0vSP8Vz6n64oc0+Y3mjxD+TNsCB5mVtpnccWch5M0z7Oi+Llqb/
Yw51LZ0JIkro0gpfD3yHqL+Rmj/G2nDzc3H0pXpkTP8ZjOKFQx0rG8GvzkDRm+HH+eTIH8qJSeQ0
q++5pYADCusZBsg/krqvdc4RJKNIaqj1N+Al6CgBpR+O3/zlKZOxB3CQIdSmRB6mvv8ObUdt2KS6
HSbn9UApJW/pSOtVN200iFx90Nkstshi7AvNQ6ATFmiMlhn6YOIUofIhXmttCbtMVqe8yo+RCwRC
MS3ldAtnI5/kZ8btbNNAqWHGH3OB4VpVVTNJDAsnbe9Mn35G7Sf/O1k9mmscta1d3G0QGD/Ybd5j
fnMQMC8QEh4lFD3NMIbdmLPVAsb3hphxZMgr1E3s7qMDdiB/0eeEija4ellpP1qKyzFWYC6Qz77f
scTSxBLVz2AwCKYZTH0C7dpxz4uN7ixS51OHEYAkBKQfutJa+vrNzMVTaUraKaZy43PyRrCsr1ZC
H80gfucpYMogcOhCvdGR/eaA+r3E2tuNRCWZXlLG75x8Gb7E83SxbXkfuqW0QPN/mYwx+yffaLXW
p9MOGz6DbeIA2ZHOlSXgIcoNYoOVHngwV9oTTuqnsULMG/FKbJhJU3pVR9qxaxltuA7R1YoBktca
WLOQCcttNs/PCW9f6uJ76GKCgoE1XZhfKSBnkLGSGhOSmWFzskzRPgitnLaQuckfuP5brMFMyV18
HC3Pg29ZpD6MdGvRUbtwZtjC9nVSb3sNXvysz1/OYB+lc1MhR+c8sj578N5rh9dlJ6EdcpBaFr4S
LKFA54PsTksXcIUgPvgEEzliMXIj4IzuJthZwnTWDqD+gKbAbk4Jw402sLEwJGVMyl4cW1nZz21Y
jzi/WG57fDScQUvBJDPDnG+Y7moUWFS0YSkOqxFWiH/zZC1KqPuTK9NfaXgPjVKeiBK+17rIMGLX
v+jbBNrI9BcJZrYoOGY8DKvQZKLbdET3DVAmJu83wdF4pQVcSP3U+kioo16BLd2H8EKpOONDUxii
eM0p6ogC5RnYmfgYyxWHGCwGuEPWWILVpq0T89Di8k1F88+Kw39Cpguf/l4H9H3ztZ6sOy9mvlJH
FKo1S2VDP2wmncU3Me/6jJ12KP1/RspBVksXSprjb50RRwDYWRJ1Go4DJ1oEYklaJByWPqFG4ifG
USbZj1trxuSmAV0a6ShEv15gSgu/pvToc8YzmC+UKmO8zS6VSKN6jiegJobPWxhDsYNPBjM130XS
vIZ1tCkH45Z35Q9e5QOEWLxiZf7ZNGJaHr+/uEYxCWl+oZJvTtxd3lMsGjp6viub5HUs5oNbtW+B
Of52HW92otw7IP9LNjTUHEUhVpZ6Xqn+fzgiR7ymKp7phOD+2HoKhXWMUFtJKECCcQoPtfKvoZOZ
n5F7MsVEEUdZQese1PodEWPUaPbhjT+UPzm7/SpCyb9l2XiKUjuH40UzDziFH1Dcz+Qb/8DffHdD
49NwZ+4rYcGSdmlqicuzOxS7MM49LuNcQ1v1mAsbyoTbludK+fVTGIozGKxLFtbQPIN6zy61NqOa
4Rn/NvGhe9vi3p2iaAHk/0SG5m8Kx9zb2J/RMwRPvNP8c7l2TiOGRatD5c9HLuy0gtUtbZr45JZc
0psdnLvBODLG4YAu+B18+sNh+pe7dLAW3Ih7ZNRp7B2fnuqpqyloTDJ1SuTI6m+7txgEAsln1qCR
dFIDWOlRs/JqayrsnKauvzp29TQlE2NwisJh1PFozOhxlC3JH026N3DpXtvLA+gO5uK4ynZLdmlm
tO1lPvKgi5VRFhAGo4SJiAEfDUCWkbUUWulvU21+Oj2WqLRSF0fTPkqt0hlqlq2XIGI8RHHxBUM+
Qs1IMHMSRg2GmzYmr3Y4PVSlszc5VM+keUn5+fc4qJ4jNW+V6L4iaXxNlEGgHivm+fInHsMb5p8b
fRVvZd4fwVzQBB2KlZMAj4zp2p3mTUu4LOGfDQXOnllt3SxaVyXH/LQnElT30a1TBjHFHHiI2jSi
OubjtLV9VAejn5iSE090bXWph+Kr7UNQawF3o3lAwwNN1cXzqzMaB18fMbBExvsMnS0z/U2Yudsk
ml9jP7nZId1W+bejYThW9nFO4svEGHOw6eDp4LWO1j0A9wgJi/Y9m82R/sV0xv7rbhveUL9sP0XH
i2hQQ6dxmEQcxChDl1TJFonQHE820iKWpKBFsP8RwxfxLI6c7V5ryIyCyyWAcmDzoAOzoNm+OxfZ
dIkngylq+TZHjMUzth8E9qrIdqXZUE7efTpOfHLn5FZSU+Xb6qAisWnpTU+T/NhRQ8BBY59S0lFX
xluCCttQTCSYBlNF2/xG828CQxsl7cllrFvGdJdR9TstgnSS0o+GdrYtHd0rcq5thmPdOh2PgEH9
5aSFF38O3sKi22Us0VVGP3BDuLU0D3HPIV/AB3BM4VXFn158FSBLiyA5Dwn+r6aKeQN5UjdFYZ9d
2/DiTv+ZptGzObs5NvfbSq/p/vTpvOEG26R/nSN3RZgwzlpG/K/cNB7aUt5STFkF+kQ0P7kMTvyK
Hl8eUGIN16rpPMvpd0U7bprCIq87YSaVq2owXqZiXJdZn661jtzGUjduti+Usb1F0XTRI/elCKKz
j8Wb5ffRpYobyRdSjQY/JD44Ubmhwubuhy7Qg4W8wZpMbVpKh0HZUjqqOv3S1dO4izOqBs1x29ch
nFpDeXqP/EWPxKNmoNYIarXHcP7OKJIzMKKAYcKcWYf1yo+qb9bYx9llPNGMfA62Pf3F6firQjsF
76WBQYppwK4ijPYZHKQA3vW5RUPYmwQRyUqk7tF2QQRUY/HEGNn1kr4/a8r5nMusXpH9uTkZ6WMD
36GfFk9Tgd8+oEKUw6Rk30RS0UyoGjWEcDsAnTk38zuPw1cHbYC2Bo+bFf7widAj4Ej6d2IJF1bE
HqKDN2bxxorxjEE3P1PBFa21GrxCySDNDrsLV4aHTpQHF1OfQjzqrOwYE0p3/GwPP/loFnS+gZoy
OtAXJhRbajEI5OQ0rMSqXEOixxZMuCOCTf5QhcE7cGW2VWEZDMs1vlKiyMsEVhG+bKbUAsoEwwaf
3okJartLyUarV6RaQO4lBLKfl1V4Znr5YFjwJ+XE4WUyHRxV44vBWafWsVLO2YELwGWZl8U2MbPR
tckINR5nikOjQSRC/GpN/F9xBT6bOimxjkfGeEnD/4ODWLuWaQkqEwY/BiZfUDqs18Y5Gbk+1cxb
KpPqqBRTpsZOTohDHeslqpwLnyARd0+8gH10Kg39GMwDnzB1zWO+t7h1jNp8MuqlIV2+6JP14lvG
MW2wC8wuOupc1GtsA+hYZr/tE8pkcRQgZKqKNjir6HdmW/8RywVfmONJqAS7oeHBczv1Vf+YKQgQ
HbUQc73EKdC3Isu41K19D2fEIL+a9wgZuxHsN/NCj5EJdRLmsY/nfONYLhqTkf3Cu1h1FuJiPL0K
/BytFgZriUMmqoHf4zdCWV3ZPtj+aPbA+51nv7naNP3acv5ClNrpTvEK57sjVVzvjSF+bp32F5wV
nm/hU1KOk5XHiR0c26J1pFlq04ruOx05gmOOuyczgOHR/BvC8MPFaW5lasv5jur5pM7WYnLZOehC
9/tDYwKXLKznWqAIdf27bkG7kI3xEszjyTQjyEj2fmkSa+2ufmhooMApqJ+bvHb4MRY/mUkTYFRp
F+F0WO2D4sNPzJ+gCRfNdukxLO0bEx9/1ejNlhAeF44Ejqs5X02R30C3fRcFv1bFSGVj9dhnuELc
Xbt4apsk84bcuvXAENAI8uAS0PFjmizHdgSBjQSFlBHZOoqf0Evz76lOfzWXnz92icGD6SUyuMiI
RdyscyvcJs20QYEBpZXcFcMTLcX6OuI+HDJCCH/NchuSbv2ukFutcDqKrLq3DadB7sBPEgJZCzra
MDRo4QkZrmTaVXHvkWc4NFb1iM/5nkvsKCFXU3wsSAXzhuIs5ibltoQhwdkYm2WW5Qg+6ToBBDhy
Cl91NUzc0FzZyFBxXx2akFWOdNpuDIuDXcy3Uurvsd6fJV80usi4lfyo+FsWlouw6j/FSXYJidTM
w/A5j9QvdSrn4ikniUnAfeKu+jGk0hMt/sKpxnTQoc7HhryLJRKomreutjZpQ26cqkScFwS+zISD
r3GMDBNbI9PgMJCPCLuvRlBcTUe9Uw0HEY1u9ZEpIJbpxB+3UKJ/0sE9gAa46kFI4K46aUb6Mscc
83ztVuCatSeEhTE7MHTeWWq49nl/81W9gy56MGmdKQNWDjw3Y0tVhhZk+2kY9jEDK7cz2CfoHxyM
u5I5Zo+OYUJ76EpJNUp40EJ8E6K+NdA78kz7ohnqo2ToIOgSsIBFIlv7y/6P2qiSDw4t97JPr/oQ
3JMB3kgns2ub5+swKVYVrsO4EL+tC31WNSbkLSynWCnhNbI16EzNcCpbNOBNVAUz08JD0kLCtZMP
gj0ENPuWtwkjAYy0Ih62NQ9ONlunQLfPoT9dTYtslbL/gtT96ZA6kNvVk9WjF1HNIDGeJJLTFplA
V9AbB4CxgBgN+uhRDMEJEXBpvv6nleOTjumVspHj3PETzEOwLnDKVcG4VDduwoRgAvWJOLhDmLCl
f0r5njLw0fbGJ5DW24pofO4wGOn97ZyMd+kjIPRNuR9a+9zl8gy68StGf3O5ZxdmdNTM5pSUrraU
3GApGU5WEO7sHgSqU279RHs2BY9MQP9tRPoLYMnDwKzxIWGTCrjGYNqnWyiOqUwvNqrVAKHNUw8j
3n/G96y2egAJKVmQYHo1W7Q1hvsR24BfRQBi2ZyxVzkHYogRE4vsdbZR1F2XDhWs/BpLEJaDje0n
DG+gUVWy0xE0qDjotfkN+fQ4FYyi4gEVbDyVg+lN6fQ2CvnmjPGVqc46jIbTVA8bkYPpokmRvjac
wiDD7Cni5s6FD2Mt3FaHVj7QaAldAug38lW1y1whwl/kAvLcFKkCsdkzCloXmYwuEMHKBdsIRT5W
0QfogmI9OVN9wWMR0PSEccE08ENaeN+PNtyClcC2fZ1hfZwYUSxhrzH+wFvr/BgFRvKZdfuXdjwD
Kdkg55JavbMOhnj6cCzyX0bnsHiU9hLFzcwGusbcmptZssCrkgi/DXrllCeOOgAfsy6DsMVbIEOf
IvnacAjATeAFAgxUJcAR3FS8BYHSiSb0093KUe+pKLcUY22iNNh7J3iBnOxnbk8uGTbu543J6KfW
VtD2VlUyvpK78Cp8oyHhetG2Fyd60unr7ixxEdhHZ7PcC5fY4/CeFkgP3QL9xfAjl4YkyOD8d6MP
52eoHtwIPQbfNxgKdiD/YQBiuTixubphGXObDy40WLLljlgxer/hzRUvbMsEAgNGllngiLMHtxcP
XcaYzzXXNBlecvrELUHJYJm9akF8JFJ3kGm2730QyrzDnTZw7lLH2Bo/swF4VCOvPW9YYL+UTnCI
KmS7gfUSwiw1gd7U/jXJvMlBQ6CfoUXQhshUqvWpru6/WcN3imNswz6ZNp8K30LqvsKv9ASUF1uZ
L1iy1o3b/s76dCpl9hSU5PHmaEOf1p0WuvUyLCPxv1Ndx+Q/OFfDXymiXaO3gETGlV6fsa+s1Eyh
REE1euFymkQof8AcdpwoVMak+eD4A30+kKRLa+XEd+glTPpoGC2LjRkRrFPuCS/mCsEJq9mYnA0t
e1FVow5+z4aiCTs+EuP24nh6TwDavvQp5axlKRaDC9FBYgtMkAkMt9N0Nor5LM3qGEdgBQZMrTyP
ZnwvLezBZvomsQMc4yaJaRANszO+qG7rh0Lw9ARc9ZArMJONzZOD045Be/o9ROmvC4gIBM+IAG1w
4CeA/TCMtKzBsNDucdX133Ofhcjz/XHIo/1syelYJ0a3wbN54RrP27p8JFZoxoB16+c6rIYvp2i+
jKb/MUb7XtegZ8MOrWMKiLBhkbUG+cuYk0BXDzJBFzTKWdxy9YKws2236XMVpNXW6KFRhRRQLJk4
x+/vSCj7/zg6j2XXbS2IfhGrSAIEwalyOFkn3gnrROYEZn69lzx4g2dXXdsSBWL37l7te5DAje5w
XmqthrvACuJn3CDWPz2O6mT3xWsjvOxdWzhKePVW5zinUmkpXUCqrgKAyKEv7LTZFHGtTl1XfVNn
9eRaNV4T7eXHNJnUCzvtX5jcP7mdBwA8UyiXQUgTMi1nbUX4n6RUeUIJHs+Ga/ixLsoScjr5IJY/
6p81DhmSagQHfLnShXlNppjhyfvX8wR6uvYmZM0QiD0+hq8qofkdrsCZ92a9hqD3B1FcvTFH8Kfn
lb7p9fKdJ9NfUpFX1vVLKSim4njAnjZxn+WnuLew7h2Kqbc+lib2DippWqq0su5WN+34aOKAUuTe
TdaVQbNPXV6NVTXjLYuCb+h5hMQSn1mES8WMnE3FQK7AEFaSZJCyPfNQ6ra7F0CZ10XFeBdXYH/q
YUpu6XVJ9pGCHSSzU1MtaA7NFTCmSmf+LHT5a9eOd5/1xtykwfg4CimwH2TFnxYjp9XkGBaGAud+
M7CTExFhCeVg51xSnnzPw4KyNNE1ZoEPp2oc3BkjfZIQjpGnquqs+Np4HbItqxZODL8CaQOIqd3R
/9WzKgvYlTpps8PO7ZIKd9oX9ixqS/0i4P/GIBYHQRET24zk/dJITSw7ODqhU29LCJpPaef2Rz+g
vA2R95Kkkq6JCJQCf49fZBO/tMv40QeEcbrQdR48m4igBAXCdXTot2nQ9uTPZH82aQHYw2mL+TYC
SryL5/hMmBpHCmwJsO79cqtr2W2wyX76lpffzb4NFDe20xcdeAmPV5dSQ+e+NVd+eL+Y+d0suYGv
x3EJpgBvUrhQB0kMiQtkuNw6LS6y3GZ0nwUG1SngAapjoN1eeBZt4ULOz8nz9uIZhi9rzkZCdSso
2VbR0n52ZcqVY0ZZmP1QPOuFNBjEzQWBMXiKu+uyJ4DPadMRdXQWNjtyYqhzrNlf4zu6HpnEJRrk
H+NiTaHIHgABmNR9TGBrY0oqatXYOgQ2gOcbZ7zY+EnoutR99xP6uGEgB5XXCLQh1O82zxFXw0Np
xfWWWscvwOoBZScNtJ+M+2/vN/42dotkRdZ5RqxjaPQizWCUxGLf1aK4rWcd77TTevjhqn8R3FnY
9ZqKpWXgSI4LruiBGe5Vg0i4eG2ytbM8ugSQFrfORCNmYuGW1bQVrPhqN5nygpWxuw/VlfdBiYBX
uuTigZT0B98dBVRMqc5O7hT7zMEVF/ouGfxGY81JUnjmDVuIZAKoOmTev05G4pC2S/NeLGWPV9l8
+EruYHOchyJn/5Xxy3SCm2FsPiyB3J9H7AQri/RxBgvqqB16IFsbJ8oAbXCFuHZvlSkrraD68xeo
4SPQshXrZ+dO1f1zh73okNfpEf8W4xFhdKBi8EV01D+NC45ihKhfPIfvdWPehaWfGVUvLAzcVYW2
gzkeHNQw0x9uZwpgJ4mnUVxBwH1kviFuFsh8CQS+/so0MPOyyV3upG050Ro6gB6E6tfsJCATpAlL
7CR/HtgiJt6eXkZbk9k1MeGTIdenQeYUJl6vzzjKV1VhkhuJE3vFKOh9uaGApDO3MAMWOn6gZLlb
bFQsUp2O9cP0xqd0WwuspIOLzz4oJKGhqsAJKtvgR1lU74bO9aWo0eSX2WtOQbfgVsnS5KSc+R/H
RriyG/7toNZZ7y3vZALt5VpMMeGuulpTfnRhE/LagABZa55t4APzBwMgy99y/uisSm2jGVklQYY6
RTHzhyuYeotrU2GOSh2gt6zlBG1jTmistaHYbpdSP6Jp2ruImg2eSMnu0ohj5Ytia028eFCpFG4w
h1t2RY9RjJWAAiOyKFq/Dsm4HISUR+5gPCXdfIfVoiarDK2ybhc2eBUY87Z/wP10k3A93+N47w9d
iv9Tq8jwVEhrFxbc5mi+4C6ajgUQbW5KgZ04O84M74ai9XHXtYEGMrBE8lhWYXWTRYO7r6bepwYj
x1pQ1zNob0w5xzwhvJvaLk4/i7/hTz4rtjFWrz3BfjKiXnBAaZvoLFOsxwIYUNiv/Grne4TQTFUQ
KsFZsRsCLzz5S7VsIztlRezYZ18HVHgGU0RWJ8Y6gJvduerGX9549ZNH2beTszHjjBq2jinEztPt
vIfjzFdORzhMfoHNlXQGz0bSt0+WR/DQRdjJ/elBkVeB4FOygOsLMGGZLeVdroX3W3tFc8T72q1J
rBDUypZiw9hKHmIaJZ6lID8u9Zw8OeHyU/cpsULcos/jsMSPym54MZnrqBX3oc1pgUsYAmSyb5i0
uPWTqmgsm3t6QMeWnyiMNf44vMuJVt+qKenoiHrvT8ju23HTeJ+2IbwaylxWNCnD9YS9xnDjaJav
aX4WAbSVvOT/pglOJtquzHbWGYqdm43xKWtpZ1VNIXc1tK9VSsvLlkhF8qLqFjRj6hGqc4LXOBaU
VwF9cBnjrsagOQ/3VgYiH944tRicJDSb7ewCFm7C24LhMX1r+wqWeTUQ6SvxdhIa/Rgamw5wy/de
BlezhQ5sFGGGvpX264QbGpirHmjgEjaf1LwxGTYdkQcV4fuHUL5Vjag2ADmpVxuq/uSMwYeqw+FT
1GDbtat+PFbJlH94FzvS7zP4phU3uBfsyR4QM4ibYsp4pWAgv6UEFgmNLqHV1JOtZqstDqTbrPsu
an6dK/W58HR65J/12EfJI62QbG4kWz+XGP2FMbTdqTw+0Ej3pTVy2jAAx0iFA4gwj/mhkBuOBif/
S4poOsoyvHhItsCKWBpIwPN0Ys3jhZZP4LfAm45FOJHn1oAUavjhOHzdu6Ht3kvbgSI2APQpQVfw
kHypZGTLxACLk0/CmKdDY4ON+1UvE1TVpBnxVgjMqRObfKreDNQI93qepdHLHOgTktqIJSytD6ag
ca0KOBj8St1NvOCLkozKPBFjqEwTcxpjocBmw6o773dzFj1mgf8dUkyKD2GBXpyFnKSNQz5L6V0l
y+aAkl5tGdRBl0pq1bohfPK0EyKE0IQ4Gb/kjTZStePO43vntA/UqnooelIfp4UGo6wgkdWQCtwY
nyBeLmrsxhN3wUqH1rb0JmCPojX+h04WpNoii25ABPObBTz3Wnmmo/tIvyxjI1fzZMDKliU/zag0
79kIuZy193Sq+eY+XBxKC0tWXnxhxIa+q7hh2n1VXSoP1glFlDiapugMmE9yJpUs5k2IrVKEZyir
J4+t+9uCNRuIQ8v44/0Qd6OivLPvODAo95Bk1XIskS3vVW5TKJ10CM/Bsx0yMuYA74/wZSEbxDRh
ApktT7FMvmy6wR+nhcyxa/oLhm1oR72NGiaK52youXu4IyyfMbRZcsTJPyHGcIcgwcLpGtPN6jwg
jwlQJVNx/uojxFHPNW5mZ7xlAPxyQhboCW89oDpXjWCYSOHUU3gqyrwiHaXu0zz7loKrjT81iHpp
zOKojYyLqztGFajqmuna5tVlQSlbu6nnf8MI+We0g6NyfkL2Mwcp8mlDaQNcWY65u2Zsv5o8/ij6
OXqMy47WG6e/LdLuO/Xc5zKJ/2xTUvsD7S0kvrMOup6kT/LjdOrS5fajXVQUGA3FHRfvq+OcL4zF
1H2BueWI1ssjZqsdi3IWQkUTUHxceycVqW9ePNGeuDgWOS5jmzCAG9Hm02uPkh7Ey4PrO7eA9wlO
j/AwKu+1Hvz30gd7M+eAlEf/Vvkjbmpsz6tuxp1tfJ9GASuE5Rbm5WcWE+CNWVQkplG/7iDHI/+T
NFNNlGLzIgFlcK1y8lL30YryYV/OpYFBZhO09wqKhOzkOt2ydUFxMfUhdDrQ3/lUlSdIDOpoQd0/
zEtN2a61ZCRXQ+zcRCWz/YzPPEWmWndWCarDdQk5OxPajEO4QdbBdHKq6aOq1D80i7/Epb7ximdx
3di6H7jZet0V5ppiduC15m7/t0rTRrq3PJwdXs6GJUpVSTKZ/JE99O9ZQXSTiNc4B4961neNIpJr
JEY2/B0/QdWe/gfiJk71pKhpw60DRGBI2k+MKPF6Mh39i2Z4rDL/xy+p/3BFREJsbpoHyzbsQ12U
lbz2Lta12jMxHhZxiumOOLSdJ75lBhnXiw+0Fh1iWP3rgdYNjPcpvnDX7tdz5S67cpqmS4QrhzW7
TNaYzVE2tPUodWDv+qmtKIfid1DlzSc2pOolWUq83PhdUGxoCnWjAQ6pDppjgo23WUE2Tl7trNfw
jS15IqjsfAYZ3BxPV7zatT+/DCOmppVDT+ImUu30FJILWVkFmwlmVfabNjgtKRXH03Tl6LoKMKpS
Vn+YcmrIkGvFBQOHu/XIYG2uDMCNBZCZTAbWEhhvbANDDpfEKrAYxnPjPaBuP5LemnCck90OYtzZ
Jfuxlals93fB73WXji3JHzi5bOUaAQ1QDjLjc6hDC6g43UOBsCz4Iwh733PU7r3e8z4tp574NbcP
piMHg5rZsvNR1y41TrlW4w0J0irhVOnLhfeU1yIc86Dx98ELlf58yRhGiWTikI2x8FNhVw6Xxixk
BJsSg6aJ+D5k5g6PEQ1DbBzz29hQ2WfPkX3BG0pRRmTBrpkrwqRTaj2pnirn1ClqypvYWOZL3PEq
GZod+2P2Gb1PgI06gTWr/ueW/oWtcBWEIsG8IzuY/1YC6g+msNmjYVjbahg4WBrsLAH7iBbrGfbB
4H4OskMp2rO0/deu7IAFtvhxXbnofWpDIIDZyCeXgE1oPXg4zN9My6bKNuOVw15c5+5CYY8w3gTt
x2uOLbUF/EypVE3lTS/6cI/S7uyxu90x4hdPCdP7ZiyAUBbh/DL5usEESEcLv96NCDN1GJVbnFx9
PW6IYBNVqpByPRCwKx2oH19R8jJUV5HcwezTBFjsMz2efdIQ1AtgImv8NGJ9DbbTc+UvpaDqBjY2
jSgUEsFmdm691g73dSPlM/oov08pd4vAOViRUT2RTVoek6T/sNzkrbTIWmjSJej0HAqoP9YDhbrT
rpDICjnS16oAqs/S1YXl7PY0xUaEQ1yPt93YxMsmahuXtiRSQ4RjUvDt0Z+laLQQvuXf8POnryCG
6+inwbtGYmbJQv8K8oi+baEEE0vkn1CJ5S0N2R/xLeJim6P+JmcHgihS/ky1fgqluPR1aiMzFTnJ
9dQ6e1GEzOF2Fs7tIMHz49fn2e0+R8dT+IiAo/PB9hCF46+8IXhvou47brJ604YTPajs1B561VQ3
QgdXwoQsz7FQ7cHObDCmHoaUzHI6FiICeJbF+ntYsn7fN430UDs9+zx2drHTbkFhsFfOu9qam+eW
POa2RaVYlyVjZN2D302x9CViBogUdGTpaywaVl9QyzSNxVnm3ZECEpPiP0rEjev6oBtiKd3Heugd
UDIVUqHKuACT0Ow/Qsd0j16pqmsFR7BtBDSMMqoG9uZRfrAr5b9LyyNN4xr7vsqt9oTvtjxMWdsd
S9BExPtGvS640uJmwLfWJ15wb+JCQ3ms/EuaWv2zb8viGNKEumc7Em1FozQdonn8wgWy3/M25qqC
a97GqdD13fssYNNluCZhiYSU+04tHgXZVvuwctjqEtk59E1yffE0GCGQsrcd9WWhyqkNXsxv2cbW
zijgJXOERGm5fNzT9aZKrls/pGa6Slk8aQzBxc1cywn7DclMl8bjTWmi964BSZR5JL74V5BH1BGw
ESXBqLxYiCcm1XMZRHqbzMvroKqHNLdqyDteCIigpXeQ/RhJDxcpYCjnLXtEb1OOVFzVHVJgQYB1
9vGUznmz0VYX4u6EKg8Y82nW3ucwYuaiLI8MAyFDiEHD4zDp4xz033ai23Un9L2pGURGXW+gBmev
prOCx9AnAhR1IwZQ3bYcaOBXO0TrvWU7V84oBhKefHaldtt85QO2HjDuSElOmu0i3h1QmAjiEXTq
d/mYWNtOt/GuYG6+8oYSECxhc9MubnVRgzffdbQPePhqGPiJqVqwWiYhBXWVbn2X6Si45FRjcDuM
tPhHJwp3CkXvCyEIvNp/JGvNN+9I4IQaj88uGuiuIYPteM96TPB7heTGrO0A9KYDrjsviDtWkD9j
B43ZlLbkheikJcQJh7TuXxZ6xfaCKNIhDKdnGS0CcPRSXly3zWDFUBK0r4z1f6JEHHiTjFtV19GZ
cc0DWWKFt7aLpSwJMm+T9cN9Q+JvXbMaOOFFyQ7hNCy8QAYKEBNysiFy88rp7Oq1lYbUnOX3fPu4
BZTFN0ZzDLoOhs77XIXhtrDBCPsl+HkrRYb1Om4IUWWRgfH49QauYk9nsd5PXCCsTmicbe1I+9Ea
2WLTJZEcdDoCkONtIX6pmOlfu078lVrztPZJf56s9Kp3IFLroB02bea764ZPdCeskIrgoqCmDjIE
glDcFXs38ut7okhkgjuMsFyuUwJTTUzUVcTHmj6DjV3yAuRPfUviOGeXofqzBN9KQKu+xb4Rriwd
2ydXZTC7PMffhQ5v3dbu6MdN0aOCwH+e5HAjteh/C8uP74tZ6Ze2LaBlWq0DVyWnnxZnYIxtC2YO
GWtKiJMpircREp7mgyXeUA+chYSs1B6pNoYtqe6ovlO73NClYTHh3sZ160Bx6cRZGgJgSRYA7Qjz
x0EK0unU9eCAi9ZDnTxj0b2QomPrCZqAyo084auybJoMjV5uotptV9Izv8lU/7lBHd3QSX87Ux9w
wTU5r7no5lsfpDhAjv4QZe1dGBE8luxmt3YrsTrNWcICa9FbVwYz3aI2QV8HI1WOPrdh/d8c8gkG
vsMecLMAYn6k6c+6itZOAePJ7k6xlzIa9O5p6sIX1hIQRrLUx+xD4yGfyyN+9i9XojaknZ0dkyh7
qjNXvTFM4O6/0muMjOpjVwzOqmUBy3Ux2FktUOuQeirOAz/cLkZ/weSnllvI7cQq5Q1FKN5Lv233
RK5I0flI7ZpQb+VfE22mbD8CKSzKzS1xzmL/Dy5XuuNkvqGk+DsrfOcQLD2gSfA9f7UX/vKYMpPK
WxoO4r0z0g+vTP7ZhIjnDDc28a2l3+dxOh74XOq9QH6kaM4rDzysI/oPO1xwVnrtBwE70pajFFfQ
vBEUMWwKBWOinYFvSyjdnmh28IvqvTWG3Waq5/BVJD3VWQNO8NHWFrnu1n5KjSTDwHsMA3JblA9N
MDzkZciPgOOZgEV5aDwQLJaTf3Zd+g8CZk4Kj8OF5Uy7qUqPWic6el6G2sMtMDTVKZmNPDeR8WiN
g4eVK/D54D9+/djz9nWCikqvjzlNc9NvCgTy62zUbZoWd8xA/fCNRz5wX0X8LNMrqLafYn1JxVJx
OxefNY6Ao5sRBzA5BNzRLrgP2nLvqCI/WzqxAWyBiI9m4mClfqPnlbTNlJPYmUvn7NHPtZlD7Z+r
MWaLFzX0hAfYZ9N6HCC7FFvV8WOzFWo111Lo3LW6UcjxhL79Qxl1T0KFA07N/EPNJBzGoa43BLae
oiCUG10yts55/prrFgC0X39Nsvo0INoYv5IHzzOAFnIUVu9Ks0m/IU70ax2DuB0m+rW8TP6OQfLn
WtAB2ezdJ00InwuQ+5PVoIcuhmgcyK5onwGVBgcPnW9YDM04tJ9QmDC9cw98BnD1Icde7xP8riz7
oJKkKC5sBFhTJAh1aA3S7CRkxaPA17yiohedP0Ds7/3gnKmrD57t9aEKsfXZS40BMO/Cu8qkZLJi
mC9200S7tk3ASUNpsErGmEI8urGL5OomWGZb8Zbh+Xclzl6AQ9gqCtLxEz1wZHs/Uf1xQ6KHjIUG
+m18UIyt2YOiuKun8YscFYARENMUOLKlKqvuu+k9PlL2OJifh2OR5VvPDV78spGn0JP8swZky07i
tFdUCsrwagi7RVaXByOvRvw28DfhwrdZTvlrjO74oeeoZjeLod8nXrde+uAh6tyAYSp3v7NFPAVU
Qz1zu9BvlAH5Ozkgys90E21xrrScmVR3j354m+qi3YBjoTYikq/shcgfunWwYSzAl9HmwfOixFtE
yGMlI5rLnREzTdZkxTnpmFKboOGJYwdzYwvsl6nNiemKvryR2XhPUQUXBnQlxQmNv1LjVoR1stTd
bxl0zVGzMNkFmQGSp2ym69b6h53iigmGBYEWidMmg7MW8jwTjiSmHNoU+/ZYhQZvuUl0hO0nhdul
vJeeZm/Lbcc7YSNVhHZCZa/bv0BbetOpAP0R8GcyYS+7JQinG9VdKboQD3ZZOXcrej2+Brd8iL0M
MFHFlaCRajwUliZO1+DydhfQvJRNNIl/8j3kUiz76W6pwi+6pNlQcjFg1sAAV02suC2uyuum4b7P
4MvHUI3FM7dWJIyErF02mROtLsmp7ZM3iLg/lQUjx7HlE7VA9hP3DoL6VCrQHQC1xsGaLLp2fgqk
+im4UdFjwrttDt1rP3MzfNQTsm7UJ6iwKc1T1Hi5PO6KALVRsBEz8iOEPzDDpBbqVlZYW05ktvde
Z1+0IvEyWVbd8J4246bU3CLwi+QPjYQ3GS2DABFpgBTZD5lBxwadsR3H4c1U8UFE3hODDF3fcy7O
U0YQbujKbOMTQblXefPrzRhefLdSa8sKWPSL77biSi9tqjpaFhlepl/sLnLhg3vEc3Lm+TzwfWKD
dbTOSmA0S3kTkr/A0Vc8zNfeodKqR1xb9cBiDoWr8fU5r8zRqDzZIUfsyqG1tqwGix3U5WkVd0Dj
3GtNqc7jk5uU4A+TBiJXhqiA+eJt7ssvACvbwvfDB8+v/5lpweAUoc2ctJ9SEZkgQs8BZotmSsuj
rAEBLE2/HOogAiAWTKV5YMhnl9mlBVUU9vg1BnF761AojhlZmk8jUdI50ct/i0HrzSOoxkxCWHuC
9G/AUgTbBqRUnlfdRlPXw8+sbA8p+ZodXaDcC4oqODOgDwdpjDk6kLpoq8MyXJbOu80NhwLF8q9P
qhhODT7Hwo6d10nO4XvCWmo9FwRBOmHyw+i24o4RncLEggqKOsbNV0SJBZfPt9iZtvZjmroYR+0+
+hCs9ZyoeRb+lU1uaBGMDdjYyZoNYDeGrAkp9wB+hApt06ZbpHtv08TuXSz6d5GWlxyda+1i6T6P
TUQGLp30YSINtM0SOHiJTP1zx7/bZnIDh55gD9Iwpw5gi18LbWLDyrE8BG5RnWvNFrqMeddlffjR
9zTSiMTG+Z1Rnl7kVNHwPTja0H1os3wsyKOvaPqR9wMlJxBtjHNw0+6zWjLvlOAEI+jh3cm2LZFn
7OqFPdrZYZ/Jda5LLyLR013mcIGOuyA+FLGssPuQP3ZcdpGdDMQumVqCXqm4F2UynqO51fsJzin9
L/4nP2BYjyHqZUcuaAjFvevHBxT4TzHpJ0zaT74b/RiL4F6zuCVyLOAfe6H57Tr45x0xCLcIv6ae
2pk4a5z7EVra0fanJwbob+bVaSPmFM++J7YUtFhHB/PUNl66gx3Ed0nMsYM2nd5YKvtdeGR2tlsB
HS+L/oQxB09e1pJjR3LCC403dYRZHsMrfeuVK+5jK6E/jDmui9JuE8k8uE9Zf3M+ONlTe3XJITdi
kXHIpUdc2ht36OhnikA/DVA8bmlG5KUag81tDNt4Mh1UJqQvjmc/ykg+ZFj8t7BHvFU1hsfJBZmr
oWwBWWEfGilhHdgI0vSs2xu3kc9LOr6FmoOqHZfkiMMO2yHkbt64074OJM9MKLhBNdw6iq7eTkF5
ocSePhEMxNe9K8qWy/tpvF6T69z/0lXosyaPT1T3XYvGiNr2EZ59m/Vt3XSU+mIZCULnWXbhWWXT
qapZ/3c5XQYIY/mqDTFyjBH5f4cuqcDXtA0m2j9ZWndrd2zuMWM5aBPznnXmzYiARR0jse927C4i
yOR2BJawLr3kfbDNRWXVfOM3AfQYv/1xK4ucxNWwis6Z7ssFSa6ru79qYMM02y5oAlbHiLOgqCv8
2+tuDijyCePpflTjvp2S+aaK5sd0Fh8YBFE/QzwGvgIWmJU9P90U4HgEcRzZtmNl7z15qnpJffsp
rjBUc9jBgOz9C08M9gq/ru+ZhRkxuKih7+IGARNrE9oc+WuADTZOq7nGGf8f1NQbC3F9ndXzdhoa
BtS6HtehVYlDL+ajTW52lXgdmiJW4XNWEwqeJqyYOJCuC0MW+pHN4GjEe8OSk//M6s2BanLFjyTr
ubH8Q2Y4nksoAyvmeBp8UKlX7NyuCqA8Tpl8yToDta7gymVceEEJMKVNkKO2qquZIa8/KkgGiLUu
c0PSPoL3RiYgTBbwQLK2WAhIk5Pf51dDkJ+Kb+k5WGYGA0zC9t57U3475LXXueSY0SLa133zxE7j
XYkF7/SS2+vUK8+A7skFjfOmy7EaLqXvQnjHWBQSBxdqymjXQRtSgXU7yfaryoM7diM4ah1zY5YR
d2E23Ve6K+5URZsobSBs0lhb0xz5bwyLjyp07msHtIxYNIdwVpysEIgoiQ93y4of4aoj30kABur5
0vMcaf07ueYuyhL+SgTuaYjBlw5i2heRLEmRNAePqwntHNRzeOZb+NlzyrqHMnjnd+gE2qbzxWaV
1OPi8RrswY2FhllD2NFrbUvceBaFTIVrWDks4yuYslu6sT9aTT6qmdgeXq1Rwxypg1H1ywKdCBGQ
m0ARU7AsaRpRVCmquGu2/awPVGzA23U5Etsk2JK4fDAx5nVo8ac6dp6XxmpukaahCFJ/5vBE8sM8
a9/+V/ZkHItovE+IM3hqBiWMuY2oJJxV6DnYgHw2HPgsJtPnjIcJ3NBQVfvYodYHw4ND7wH3tNoe
72sr/khG82pUBBEywROQTv1fnfdvyncuOlqegaC9knS+IW9QbIDKXawFU+yg0RKXavYOhaPZXISJ
OFpef2cStTdu/Bn0Jb9Dv+mOIu7orHLc5+jqv8LYiTZkkj9ESso7LOjaPrfyX5vzkR9bwV5B6YiL
howIYtj9bdy237VJ3jhnP0eXi/pSFUjTsNczWmQkqu8hiYGuc9QTPuEH1Kf8kx3cgOS7KFMe7Dem
pXCTNnlPB8lA/3juV3dpEll4XqjRjNkjHyPk51NDvmlD/Ivi6oyNhm+6GRO2c4dcdmtk/2nPyQUH
LC0Uvb/NlFq2hYmcbUAaaI0Rd6u1f9SpTB4qaauTgPu0J48Drz9g61jiBqYnMwv27ApaDOc9Q4w7
vwEw/nN6GEVOdZzbyNovsN8PxI3U2lliVCSkSDlcz3jYoacw9YkKV6pnier92EOLFOKpF4NhnnG6
SzdKB/9qlKv7obReSvw3m2x0fnrS41h98kuPa/g+EPgfZAHwcZnlexcj1OCPnd+6OH0FE4YCmBUK
yD78P0EaoQ7Tc4jzccN/LfbBmNgJ+2DOrUyjrsdT0K7yyqt+IzxG1Nqw6Fvi29SZ5dnR5W2Dfs8z
251qNYqjZpXMtEab29jh1fD7qX+VSXGYC1hMSShOoy/o7LrWFV6/Qndy/PXQ2RBA4nbLLpOaRbC4
avYvsmu+6Bakvyw29cNSN2grHY2aGF9YNdvixnanXTJQBzV5dKeNRKFXVhvD5hg9dVPrvv3gInUI
urT+bvPeUGAfT4+D4+Pwk5V4c5ee5izhL6cE5/seW3HwwZmJL7A1Y3lZHCvfwyJgv2UaPEAJ9QRl
R7BPpTIHSAQxM8LPsoOKAtm/Ns0zOhqVdlgSUecKib9e8Z3VRsy7XGh65J1Ov2WAEG5bSEFUAGNG
sFz7kZG5/Z7qHhkvS93qn5ocd5tNzvdY2GbTZC6Z35o61XxS8kXFYXYMRln/mgx7KyUSz9RS2ieD
RLJieF5+0Q8wXEwsbmoWAZAiPGz8Jo/Vh1e4/g3XfcC3fE7TJpyBcnpN/U3h8dV2CamSARGKZ0Xb
4CiJ+8bz/BzlVXb22SLcWJ7Qj/i7gb5aFSG4ynYSjD9R9ulMbCXiSsDab0BeFG4f3MuYh33lehPC
GKt0FEI/tnHl9W3/q3KX/EU4mGo8MQlyWxXDT9oL/1KmjGPDOClsP1QUV32y4PgiM5XChUNnYifU
E9lCbaZ0lgfTAYWGUUyl3IIniG3mKuRGInMx5mIOcZKaKora8Fv3r5ZwWbi0NOfzI2WH0T9eID5u
WxZgJbWSmaDjxme/u7Op+4sr1mHSjgwQqpLoo7Q2rFIhfScGuc16FKz6H9xrae7gz3Ry1vVBF/41
N2fFECuK3rs1s42/MbqWwtvOn2gxX5TS01iB5p32zD2WFHcVLBZz+0g2YFXUTAOMiguJzt7pd4Zq
xg3jjL7WURbAVQlI7KoYbFXQJgzuAW4a7t5zGt+3pcVwGifLVkb5tOL9XfHxIvYFUMgILpFUJ1PD
W/3ZghQZiYKENGrTOYvYKXC+WCDEymw1i5n1exG8RH7Qf85zyW0l4ba3xNedcJOc5np57Yj1Ezs+
ljpAr48CdMHFfJT0teK2bm4rXbyZSOljGMTBRx85zDmSoMADtbZ47NB8OYKdOPkRLbFGkXUhO2+T
HaEIMjVA+aGg0assEiPiB1wlhk7PxbQ65quxpd2vjcPv1uu7pwmvMKVHdP2unXYqDjZcsf4zB4kJ
FXauYEb7TTFW+zIQAAX7/zg6r+VYkS2IfhERFIV9be/ULS8dvRCyeE9RwNfPYh5vxMzcVhuqdu7M
lfjFnvp2irmcNPcZGDhutn2xqRVPYOgeRDVnOgF0MabboadGsuyyAP9gfhf0rrUBXbJv4wgGa0wu
mE0/ZTmRda18F3RvCy/e7mGIysq5MxMbnmJhIPcnt9xm/tA1pMfWki9WbGLHjrPY4NilEAXzHTg2
i/UdV9+OdXRrkQbErjUqDpO8eyuSnim3Q5oEP1C3zBgqJu0JXK/jU4L473QsSnoXMq/tNi2xzy77
gsJxAUaKDOya4pGNzvQ8tqHCzuh+DWbwRsAGE2TA2MQCUi3kB02Ako24zTYFYK/pbqAutMjN9rtd
62NZ4l5r/OapsdApFZ8EP8iiO4gBBiMxb01OmqhuI/GczDZ2N1uzPIx4rwHdBKT1coZnmAaBt4SR
oJk7PQXybFM6YmroA/Eh4ntimDHZz2DqNhHiA0IRMAEfn+FW1Q3AQKJL8OjDeqdU/twm/Q0AzUT5
LjHXkNmZMgkOUQJRD0PILcNfRJupznGRas0VwsY/1BlsE3hy1bC/SKymx2gWt9wYiDbg++pyonBZ
V31VoqUPyPMeS56z4IHPZe5S9pxqvmV21S09SMtSKv1STMdrv65/2eqJTWxxqLa0J8TWNNy0zj+z
PP/DyLRVwuX2hPUbM2miZqtfQzku8WiZkrbcem4ImaFtzp9W0qYBYFhrhpxQO8wDY0ZUipmh8Z8y
RmN7G6QFrsSgw7q7xfE2PUFeQcRtZGHfoZjQkMQTtn5zU0WTlG/3Ac4ofOLd/WwWLRiZ3NTv2O46
wr7AJlPcSqnGLFjyBU8DSeFAQbMbnAU7n9it4TtbDw0PrkbET2asvHvhJD+jlC/12N8zxDgcvLaD
XYcj2qpxr9dBDjPW/+kT1h2DZ+efBA5w9vT5qyx9va4NUZzNyV5uaJhgo2VQtDuWFTmyy3qGj311
Gmd8DbgIHQEC4OTqma5RLxGSytD4Ks2BlIAkS7cfLbJhhJcr4GysMo+ENCJaj+iIRoEaDWrhNVUl
bIQ89rb0YLU3t2XnSK423SiohisiAlQ0JjhP8VYm74CG809p0eONt9IkoovLw8d9sCpSDH5JgHvD
8cg3p7LOH628hKxQNfYH+7CMejjFHx7S2idDG6CZU/HgR7FhCDPqHP5pZIUrh7X+jvtaCry6qO4k
78APt0Hx67Wdt6duet5RrxT9ZtKdvnUYRPdixK2RO3QTsxd39n7jk99BGqESnIUVvzbtBluZRfld
ghvwX0+I5QFRp3lytOjXdlyw5fUqr6TKBLuc3gnm6xffmik9RHRsdz5t8oCHY7d9KIu6e57ioLz5
LALxQ2jiUE5fZY8hj5g3PsH2ZspkOYM6BIUmM5xdHVs4miqzoO0h9Dhw6pSbRdPPoOJVLqzb7PZ4
02r6gq1VYQFWmPu5GTZiIXsWVmCdwF1QVDzOAPgLx2Bv1ELpjrPuNBMyWCll8CjK/Ri7GuxGZ8Dw
VCttM8q30dnnTYQ7x/Qa6iDaOfBjV32Z/KuGGjbLAmOPioWvvgxSrhrzdZzBLCqV6Z29BrZbohGU
06RSeyn8O0H4BjkROX8WKRNGKV90TXNqyjJO5oPCc4wApNqBjJTEL56gj9ZuTCdBjJCYDgz5eToG
K3/kIecZXAMADS5oc9wWOq6PjQsAQy7EvkLYmvIYbN7t/6Okm/t/Jh7/jVNFD4D0aeKLsjfoFFTH
pdRFJUnFJdlY6I0sSxNSJTM/AlbdcbGG3A4ldqo6+g2SGm24f1DlFGBm0OzkPDaaFL3jHA9r2tm9
marvILGDZ8rgyo9yWVyVSzWHN2ZfUzk9+x37Q1W+poXOSbP0vD2OscQs2+/SRAZAk4nIwXK/LmID
lLDBj8Pz8nse4++t253SmZivP8XIxd2Aid0qnly/fJ2LmpR5EvVbvJT6EuQAgj3Fj1I4/V70sbEO
MqyfjF/xi2WpVx3RV4rasB6FeOO2rjgcRRad8oqwAwvKrDgKI2Rjrhis9wzo+TXwFxJXh16R9pW/
U5kFGDgf2guIhnGtDJ7b/DDrjwLLPe2zPBy0VfzYVQRPdtIPIVE6/KzqMwyRlorZDu6BUyYPFBM3
m2FMn9MSjhjrJaiFS1RXM+McYluHe7PhT/eTxZdfjcjhrjfsI5gP6zjmtQqDPRBjCLvxSrBMnax7
jDJPc9BTUtPO7Z4C5mA1yP63Ko2f0oFh43rwOaOE7xp3IK5ZeXgO/YkaLXUqPO7xXgEFJtXWJ64J
hN68+GgS4oKtOVnrOpzf9OhglWueWexAILGjvwHpGwh6Qem6Hqyrk/ZIZmB9t35jHCvlGjvLMJ79
EP+s9tldjnLBK1tWsp2D+hp5zgJ5zuiwsOhhGHgI9vhTHQs68RgPPy5dlkAWyXS6AVnNpGNyNLX1
ErK7YrunX8OxeKYWyuFzYzHsZPVfMXd3TYju5fv5A1aQlqGTEk9KePdDN1HiNjJn2djpKB7T9Afh
TFWe+BR20BwmfOMkt+PvUlQA3IVwwbeVr+AC273wO03MCo+4DqgAbCKC/XWIaMVpwVTtUTXvIUvh
aSZtWrXio/cSpqaRMq7sLwslrn3cbidskDCLQ/AcwjGujl3d+pSUf+m74PEkIvoCaLZJ8Wc+1X/G
FMIbZcmOoccKYGxOR7fKomPrRX+5GoCpVQpuKPjPh8oYwHqHdsrQr/Whb6BaFTMyVpzk6XnIp/SQ
KHRhQKTANMJaQfuAM7nuTY+PQJTBgeD+KYjCcQWQ2OJB3Po4v4p3p+mpSGgaa8+6T6DXE3Ut2vs5
csqr13vfc8tvoBjkwisIkIGbPz9jnsKr+56EzX3cWeZliguXO1TD3ceu8UmvDHfAa9iq9oPbEeFx
13J+SCt4HxFQSQLoLNcr3egtPpHpRNU8dlDmY/pps+CeKRN1nWmVbKKQLLGEd8pQX3dlU5mbqVxK
U1KyDslioY274K2eosVaiaJLeDu6ugkDUEuggYiR+4bfL7v2ST3cp1rlF20nT77Hh5Fjqzn6ZvNv
0KVi5eqh2oVxvtZJkN9KVzbYtummJ25tfjYxDTWWa7kPiTf+M8oB/0fDLqrpD4qnDNtZXjEMOFo7
+ClH0os3fWUirDmBZkYfkGq5Ec/7LOKQyXvdMJDH7n2gYzJF1M0eTMOwXl1aww8uPoFVkdQ/Wi+M
2dLxjkNQfFdUQayhAT/URPyzNvhy2E5tuW7xnC4k6nE2YZfJ/bVrt7/YLHF92i3c7iFvLkWGTToY
gZMhrLXVUqa0zDXjNFhrfCYxSuuMZ6YBYQe8yVjCyvPGqXmwiql4taQ+oOhHgE+G4iE2LPcfM3W1
GZp2OlhkUx/ssfvrayy6QdM0+1ZGLBLj2gcZSAuB4sJqZkSpjMyO19xQvxhPupUzuj9TQ/N4wjdv
m0jjvfWS5OhK99NmjwkUwJ+PHt/d7Yh5YjO6wSddVd99lNC34qFWerihUNnqV7dN5aVwfL111HK/
7siCtpHUJ9n7yQfpu60V9djvg7nd6LbW+zCfvmJ2UITNouYYdKV3Y+Nwhl5K25NnhHsVIl11bizw
mk/eOc8MY2VLhnypoy9fOZh5Hf2ORfzBaXzv0PDj2vOJeQC/SnEKoxgrEOZxXKRfw+B/oUCzK5no
7wm6vrp6wmFHZPjvAULXjdV7f0yMBgKYisPf2I711fU6vCta9xtu1+6atu6B688QwxXQdN8U7DAS
wg07PfkX2Qt+4i6dCwkOMuZUo3TJ5tEwMmwSXiL4dCSTurTIKlu2AIc5nwCCHiTFrgTzz9IaH0rD
eQuCys2ORuCKpU1bS3XPl+AWTME+xZNEIRyspCl+souFeWzs8zK92Eb8bFbyJjK32kTUyOkEGrqw
eOaoyrjFnNurYgRCDNN+1PMjkiJyPrbNOHm1qFNxy4qDzSb34ONedcDkL0EDWORdjIYwJXAEXAAN
YcA2pCuGx4VgUcNTBzEWoUGL4DGb4w9/tk5yQR3PyAgNP/y8pwm3FD9+xk8RhsG6yqFiQ9d1Z3Mb
pcO9UycfIiNpFbfPXOnYipXjC7VUh7FgEYcpjMdwtZ1plpXAYnH/2ifHMbdZFb8Hqv/8nz2DS478
2aBStpoREFMONubO+FNNboehwyOGCZ/OCczrwK4KqoZPaaY0r35eXWYs6xv81miPOPHWiyX2uxxD
Bo54ODsua86IA3aFUQSrIXeWfTfUBJRLDIMfyJCUa3cT5Fonvad3/NbTHz0AwkcQMFd13Y97b9AY
ISS73nd2wX+tmx2KhPvcPKt/BLD3VS9PdZD9K9vh2SqLQ8bSwoM/ByQoerWIyWaCobYovGNhhkc9
+K9WXYBKNoEBDTqHh5Gl49bFs3vg+OUSwQVgJczJuBdV+ICx/TY76nuigO5AtC2ls2zkGa6eO9OT
fK7kGUHY3zttIVaOZJ0EMfkPsjM0QaJge7uzzZUD2HzN5mmPz0VsJidptiSV051O6kcScfxDyZeX
FS80dIU7HFT8gTM32vo+qghn0CQFfT8jCValROgmysg3lOXQGNBP7ncEOueNJ/QZ49YNe2YMGNb9
QIk0Lz4k5EKOPy5KvZ3XNdk0Spo8FDoTZdAfvMOcW/+SYX53BkgoA84QwzN+3cJHvHTrP7OOwi1C
KhxYxXtiiAk+cdI+qDb6a9PoWRUea/LgzaRLeL2w5WS4nCD80lY23dGpxpURYDXbSJM9JkIemf6Z
JJ9RfhOKKDbTwFicCf1UpCyXeQefwKMZ/ELMvUnBdTsxg3AjeI2illRe+xklBLsJRPPaQ6yjmlvw
2oy7s2mr77r33BXJxz9DERFwmvR5TDiZbbXYOxMoYJN6c8SU7RxnhPPJ2LmBKo4HhdBVjDJEFCG9
w/BeQr3hSksn8kM1jcQRCiwnwrZYW+nl5WT2E3FaANndTuXLxdmpun2SIKiGte1sJ9ZMj2Rr4VwE
+btJeDHyK5QaMa8Np32rhH0VtrNz3LYmLDbciMHeJR0zF4xnuvkcNpgNT51U2OQ1w5JyjYl4R9V7
R08126AfmHtM+Gf9FYvGkyRXStbjPbacbW74J+FYXFgbjabMQy72FrtcPbI1tMwb+87rNBuPSpVb
i+sY+XRe3/hihHBGhpDDjKfxBxmD4dGeWDJiFGZvowL+eGVsPYMFoOgtUIciJ2Fbticp6uukEUrt
8dxI4Ce6fCHJ9+SqYpMZdg3EtcXDCpnDmsMDnYFqEzlZd+5E+hhWFha/ZuSc5y4s1Hzx61KuddZe
OM7wMVbE2nR8VdwHDA/ijLdQoNJo/mxaGGK+Ee50B+CgyOr7xEwe28B6YBeIUI3FqUDvt3X8SNPC
1sO7ubLU8BSm/nehJB9Q9kPt4k/S9f8K4ApdLO/JGt26gMMjAFHvBJTnGuTIWsrbWv5WOaHKcmXG
kVCufZHRTxGcTdgWfEevToxRO8/TK0njxTjIymXKzTufyXZPGfZGwz/femTcutm/udRa0vK1jUPj
aU6Fv4/djq989V0rn87ZAHPUbLKntqazjO1zUZKiTxhEwkTv8yL9c2eAhCp44qL25rrei+lOvyRV
drR4W2scIPN6HkEUmmH1LqseN1vbfge2033OXsI1DtQif0y0zxshDxJ2+aaRbD36OoqviKnyKPXw
ChZuN+R4OjrBT9Uyo5tkLudca+CWp8XzgMjuNIQZBh0vaSz3Qg9ktFFsf4G0BOdIdo+ekbMyl8mx
RQ9e115AFX3sXfnbAENW7bcV0QCQjr/exFYP5G+7bTrv1yR3QlLpMXX4l+3xzRnBr+NGOuBE2VeD
uac49ss0HEIT+Te/jcs4zhCw+OwKhMi1rIIHZcbZIevjbdvIvUHAiijTy+yGr03TfiVR4FMamL24
2r66ooYmkao70yzpD+ynM37TvwSjHB4HC45bU28tMbxMc/YF9fAWklhYem0Q9qR3BhRynzeT5gab
viYMMrhlkmtO9GCK0EZKS73xA6S7wdfX1qyY4ab4Pu4dmlJ4+tKj8pEinWDwj49ZNV4b+nv9UqGb
mcOj6bLDCTP1IcBprxkJPkbp/HkB9N4AjvI5JDrnmHgB87k+KbOgrovv1Kqx07e5pxaba+I2Nn1/
BW9MIz9VmL6oFoi4LHaA27uT4WKd60ti0IkbIVLELETGq90brMaS4B8ffrEy8T8nGOA9v74fuDpg
5BipBMY+4cFS8C0D5ppbv4MpoE+PaFNZGxwNsXWXDtlLj8hJ8QPQMMAdD+D+1zJJgIZakHHLU9SO
n6GkTdFxzftJ6XNsyftRsfSI+wPg859FCqUZrMdt4lRXbaTbohuOXGQ2QuRfEbdfPvTSIBWOOySw
qNAAj8GFlmYp9IXoOJgjFSZt9xSNAvq9xjmhmks6Bd9ZlXBLkgRvg/dEsqCW05PnU4Bn6eAQ+eme
b8h4GwMzPbitNNZRl4RrIJtf87h4++yk2RV8GDsQPM4qQEpfi7wo8PpCLpu8ftdkCmcUF2A9Y8NL
yzuz8t9C0ew6OBKMIVx+mUQ3ILc3UvGmNuG8sXErbzFt7KK+fG3y6qWgc3qdBeWLbyLPOlV8EgGE
oyZ9w/KEjSpy4CYgeGXNvJvCCmIO1Sf2VO4IKNfbGpYdGJ0rZtHPzqnW40S9qD8ZF1nz40uH4Qqc
Ds3H83jvEizOgshBkCt6HyDyA8O4hQjM/YAZOW/qM7DgfB36jjw3RXS2RwcVMp/3JIQ/qx47BN4r
KiD8/CcKsu0wyjerEBs2quFaYyJbTbRCkfBV6c5rxQu5fRxOJZ9n718yYR9qAEM459OT3ZTxXRTQ
juZMYECMQgHS4F83POAnKKsQseadVwUbD1ivl/AHqIKlSF6oNx3l23DKOcdcCugrn2dV7nQPPInp
tlgKuDuiFBs9yLOEqLNypQAd1PiMkwtimmBHXv2kI0Ryv/uXJfGRcNxZOgMwc59ipR5jL14oCqwC
081Ap+JmS6jEnhxWjyvpTzw4s08dzy/xpIiWcBFapUvnQSisc2gIUqT+M921x7nz4uMEHLofw/cZ
cwzwaRXu8FBgce2phUBq3mRJcfI78Zd1HOdleOxL4y2vGklTITbabMHHqNTnZYKsHgf35gZM2jCR
A7d5BGJzDAz3HX/umb3sg4cbYl0O84vovAkGVfosIHyU3GqJb55Q+XAJCI9tV1ltRvwusow9AK/D
M9gl0syTcSdEcLR7p9mIfkAKj48pe/1iolYiDhjEktzBWd74Z1xPV7sWv4Fl3eyq+upnUtshwcKi
6Oy1NtwDh9nFrplrCv08h6E4zP9f7gE4zbX6xKdA26U/YWHlH4WWS1aeztfm2sil/wU7K2KSuaFj
4qHJS1L0xW/IkKRTxJmO7GcZpU+D7/4DaIMDdogedRqfdczdLFDti9/1O5TPxwQ/37bt2Y/he/3h
G8O+F0isK+VJlPmLKVIWDR53SSttgSDSATupxNz7cw1TGn+MITEKsf0uV1SqHeYhv3g1fc4BqqPH
/DmgBTM5hI8zsHZaXDgRer4wvI+HOfV/8Zy+1jK7hIZz6lhbcMHDC2TVDIXQAjFF9MlrPeCAnjTV
vWA8UKtbAjOYvtlEBYiDQhyoMv+WecQ2NWNZqLmWYh+1CWNu2ClCUCkvgRAPhT99RU59pVnht2Z7
x8yabBKs3hYIdhE6d7ibsHyXxQ9ciXo1kTFzS+sp9RtamFVAyclijAbC1Wu4rVz0zuNQXUTqXARF
EHPJiOikWFqT5lindAFP7fDEVftB++LQ1N5DZBfw4bhFZEAcdIpBNeO/WkUjlaU+tRhtEn+1gXfM
rPjRyYaTB5FsT7MbE+Kcfkai4iUk8oyf8WjapFDbyGnWIzTl9QjsKgum+rsNGOhigcSNYHHG4DPc
xYL2l9wdvkTDFjZaIIVNUct90GYYZ1t1Zk/yOw7lG+QrchbV4HNbiU+ycz2wRvYVcLm/tpPpz8u7
8Fx49t7OumeC/mDlMwoWENONE+vYeI1iSTGewXWpn8aTk9CAGQdnGy27Ly0UX9oLEjiBK2Men3vR
3xDCedp06cE2KiCdRv9n4mPqw2wH0+OANPEKQLxdpQYOPWaYf0llXq0F5i+WdUsae9tZyo8OC6qK
ie1iHYyc7t4w+heWc7faNS7KW7oGKF5sVfcFqfW36W0sTPZAYTV5fKAtB74H09o0gifTD8cdFc4c
rol9DdnHirz9EyaO3IDe8ZWum1tgTuRj8IQ6PjJAmeZ3Kl1Q6wD0i+Sku/JrcHx/bZl1cCRW0mKL
ijnynDWf9iu2lJ1W9q/yi3znqircwW59yAu3xZ5Lhi4ibMjsjy6ewGtfEx+l4zjsIfc1PHy9+nGI
2xfcg9AcdFTRUVI5GFTRYNgxbLTt8NXlCUClwbxH7C3xzsEulvjed2Mu9mERQKylmlsW5ckjXB8I
g0QBBUesLDY8Qdej2/+ozM22PQukHYtjGEvw3PaNGeLa8UDuQ3LnpAYOVP8vii1nkn1TdfxUheW1
o5K5l3IvZ3NHYUK7yYIRvIL5bUme5LE2fzLBFsUbAmCOqt0znt66BThueEe6L2fWJ+SHdRrtvQ4L
SSyS7Wj1sAlIXm5N/JJrUJ96PSQkaoo5jHbaIWhi8TurIwoZpzY9oPW/JF1Gz+SY7gbT2iHCvFeB
czajfNNN+nXOaBOtxIMVFS+BNf1ysL4E0/SVZRbW0MF29rOExixggqrQvgxxvvWd/5+/ZbklpaPw
x2LBCQcurmn9zM+Le0jfk3nyCQipsxfVkJQb0jcZnAvL+peW0O4w91zJpe/yIuR+RwtXnJWXzPH+
lWb25FtmfMLvz62vjO/zTN7YSTz0NnRIDqttz+G6mn1jl4/2PuyrD6PnRmrFf7Hr3GWxzck47Oey
uIyZCaKG4AoQAO9zyOnjI8snKm59Mn/AvryhAepIWcejOQS4qKzfTnLqjzm2lcU7INz8ZAnvPZz0
QYvq5uRDzcHK9tSky7coiv4AlWVTNRipHTKyWds/B2F7ww26h0sm2WNlbAkzoDgxstfaxwd7Lxq1
z3C6VKl5b/YQh6z+rOLq0+iae2d08HKSnaOak45ATMS6uCA6/9GZtRnC9KJ72DGeGz21nahX3mz+
CxuawJdCUNTV9xzT7Dy670Mq6tvAb5vMMlISwylXcmLaZM1oVMgF4qfF3gAtw3M+LMzK/AVb6gCP
gxX/dJQ4rhO7ztZe1txmlG68aRxRPKvOXiH3Km6/JuVifnQFpKmidlAZmOcisBucRuN6sKznGFHO
quMtD5B437uwr6k7cFjSsbzw7jF6hxttktIluABSvsnlOlcUQag07PDPTDliMjEhP5hPuek6GMja
HTMSkF00yNCPv9ym3rOinyGMNcPdNA1XbOoG/amMGFbg20vy8NVMbXMXDHBVa2U9mKwEj07ow7eE
3vHcuMnZ7OSXMcqzUUw0+ZYgKsqJh3FcgyTzipadDT7Sqb1wrUKwjTcuET93mneOgY9OWnsWfF9T
G/9SqZLi8uLJkYI88YnMrwZkZdCkr2lVj8eg9W8wT+hI5/8ns6ZD3EyI0zp6VJkJ2YAILFddunnd
bil3hr2ehtAawso4l0Z4TMaZqIFLrxGKLgzU+N5sx0ffDo6BTxVZX+XnkJv+up2JpwHFe4sn5JN2
sB4zCPR5NX344XxLlPWB3/lQkGNa0VmYrifRPenMeDNsRGpb8YlS4wvexiXVGEbhl8nKCm853NSo
X1pZAXjhx1OHFgzllqAuJz/BeJYP2EqbikLNXNAUosMvL7VcOjmXwJZLFGwOgfC1nvUPnzLdKJF1
h3N/B1WkWlcLQZws1shs1rEYaftuM1T20wQ1Y9MaNBBhqvYxfOKyr5+YhwFZ8NZ1o7sg1d1oP9bu
C7jaD1wRzJ7uO8npL1uUv/4cEWDlH2+4ucv2H4tZBEwqUMM6eBzy6GMuMKsoqu7c5atchf0zBRQv
AUorXUr0R3UedHsiHJtsBg7VjjVtDHa4G4weKTH4a3wWdFOM1yJgfvQ7pM+O1WPkZxcQjT3paNYo
ko/IMvuR6EV/Ckd64DtkhqH0WQbX+uR17AqlzDnj219sN3hzBs6uWTEM1d5IhLrpNWh52OyariXf
aB7KkbNujEW6oZBi05gNna9hSjLKqTFL4e3cQsHa5m316kqFiuo1W+1OP2Y3vI3FqFclnE2uoIuJ
oIXL3Zg8DDCriDU2DROjmEAykNVeZuOfkBJABnUnCbhya3K/oongfDoyQ6shxDfkJzRqUGC2Hmt8
JLOZfxixeexCYM/wc6ayf9UqBtM4lHuE6VvlmFfb7rmQmtPNsT0k/wrt16UYAon/LtQW4iHJEPRn
RiN1bzcSWSJVfHWoIEx7/TYlkjz7wApP9saH27JIhMi4QeXZNxYUgqA4lSBcyd0G9BGW9qkZzBP1
4duime8YD16GMma3z4mJUXveW4QA8LA+lI0Ddb4DlRmR+Jpz+68erRMBgAldYr5jawc0yHNWaem9
YbjGLRMH71FU3s1Iu1RTYAIyvUvjt9EeWv6H5BYziSJdu735Iiqcl4KYoY91kq6b6ASb5TDO4VtW
dSheFGd4AvXUPymonCulw2gjg24Dmo6cVkahXtjQO9LvuIT9EACbeKIyohtFtNWVt289Uqd+T8Ft
m7tPMfZTlo28HjTZ1QyPB9oBKjw6astHyF66Re3tBvM1sJtvJ52GxzCh+bdWwR2GQ2CQcK9d8x+B
9t2kxoPvMmv2RngKGgnHmI0MfNMURwP6VzufKzo1sDJR4uXMwH4TVW9C/HorP89+y9p/NPKBojql
76JO/nl9sKP36kBHw9VmH9MXhJEVu1A9VBR/K7o6SjG/0rIreaPFj8i6J1sN48W2iOL2plGvWneS
z11SvfYt75Az+MwZwBa4PDVrJvwHt0XUzyDnOp76oY773wxnhyS/xf4TW5fJ99rqeRLFOoOF1Tn3
ULCPAU1PgUe+XSj/NyrY7IczNaGA8g0nfBuN4T6hmAj9FJPG2BwprH5C3Is3TS4u0s/eMORi056q
D78RT/zHJIzD7jOlJiOyaJ2gEuKsOTESd7q3HVa7jTcnUOqLNysYfiUITpKSI6BSuYBgSucbNDLJ
puLcN8I49Q62DyxzzXYU2ZcZMxVNFgyGlO01dsHsGE0I5rXGax3pjkWTn7+1RfruWYl+tMlV7rog
CQ9dg9HJK/npWSUqczRBarQ03a2LPexSoEUcYs2Za9TlG4T8e/AwN51kqExJM+1NKwqYFXv/0M52
/2EoLIWLmi68rmG8NfNz1PGGdALuKejkb27qpPITAAtJICMqGFS3hShtwBGpxb7tgPpMqTgqDd2j
Irx6Reqsdp3k1Rqp4u8asS+6FAFdIhYEO/wtIMmnsvmM7TDG3WO+oHDLO/ASzd6mzXQEwDY/97Uw
2ItKgudVIaxDPjmSVThNmUf6T4pXkfbokbP31ZFMA+HinGCYhYz3Wm9jrNjv0KitM+i86eAFffte
O7p7aPnsHykuVfRpiubJHuZyPzgU1aa6I08WpNcU+QpWGo0DuBuebFbPt2Ioa0qOfFaqpKuZpoHk
8v0UBjm+EqtXMdxUxY0yn2h/C4KuOAyM0rxj3iuhIfXoK/UHl/dbg5TZD7YbH8OUSZKli3GyZqO6
o1gs3Jay34fO9Eu1On6BVL3JRlKrymxEG3j8RrKBNGlNJHqGSk47KFp04+QvCl4n5uySJGX7XKOu
kJ8B5jiAx9u2HrGUCvKLSHhuJf0my+V73k3VvldOtKYwYw/3lV3gaIvFo9h4m97tZLl2k+iHtsnu
hOGCGi3bRLSzghCni7Lbx6HhduPHRPHivJQXm1j3NrSgmwkn7I+ZU5qPlJnXG9/roD+zknmt4mBG
TqUjWNMGw9Wek7qt0/nRSDPgYXn1agL2WbmFGyC6uQxwNDa1yH3xaziPtyGVzyEdYLTcIbhi5KcK
UbbIJb2BjVcKBz5Uyh0ocDHAOUiAdlt9Q9FmNdMNI4eXz7kwhk+c4zA2emwVfYJmPGe6vKjaTV8c
gsqYRQZuPNK4ZQWXmliZAnxF8Q7Dj+PebM7GBNkMzGNMrJTaB0x2fBUK9HCm0u/W0RgqgGOiWqrw
biw5hrNS9/tp4gqXZxEb0j6H0xuIozWlgBE6dRoE0kijs5Cw1bAXAwuluTVwpbjzB5k6IDhDcoUa
QK+QcL5CCSpkDOR8kqz2ie+YWbKvISzcubkibey/ZGbibDycy3sdosGHxshartR6V8yDXnlRzFA6
2xY3fJfWKr9+cSt5Ngmzb+uye8q74oPg6nwHBu+1JsG0sWYPiL0NyywXZvYik7HZjX6f3APlM7e6
hW1Rkyg75IiZey8JwBKHpB5sx/5ywFFvPQuchxzs8AfeYLA3Ivj7HTvaBozD1bMhBHVIasgBiBoj
REhOdN5qlVMfHvM/cRicyBi/m0X3XE3zsyerl6xxhr3RFg3qbaro+WTqt0s3QIWgkiPKxseuNZtN
7Mqr5Q3/cXZmu3Er6ZZ+lUJdH6LJICOCbHT1hXJQDhotSx5uCG9vm/M88+n7o/riWCkhE/ugCih4
b5QjSQaDEf+/1resO6szyUGKLDzwBjFoTZHujVonO7NhD+iRtIADnA1ipye+XNkABRGxdIz8sR6u
UdX4K0E3Z8O6R7+oZluR+JCewnACt919ypCNuOQZZAGabRVHBiJ7PnvooDKyaxX8h7D8HAQSGrfF
XhiDfPfY2PITH+1kQ0pQjj67uuf3LuZMdhTz8Kks010KvnFlx/He9POJjRCNPR+U99EFn7ZqJQga
r6R2opSJJMpCz7aznd7eSLP1+WP/mAHK2mT2gtruUmJtVPeF6ul0O8TFvIuKtF+Vkf95bFwCY00S
QKZFSj/H7bLY0CLMK9z+dUysMV9Od81HrsW91/J+dsTQbhD3LACe2Pgy8kVjF28VN5Nd0+9EsM/G
iRitufwEL7U+mj3eE2zlTwTzciauLeeK0gdxfZkNeVBjIWbDRbOtYwlSnLcRvY0kGqIwpaFbH3og
YysvbH9B6S12RRXkq8qPf1pNX+0MzxCw2dz2TtiOuWpFTvi3jJ7sAEhb4JOfqtyi/55q4xumRnmE
85TsDHpVJJQJBEBulAE+HSgsI5bkz50RI8d0DVx6LC51Eehna2Ifk8HzHhM1ryg3L9GxRXUzhz2p
lDH0BFnR6mR1JneOLfPYPEUogb9qVVvE2JuY6/N8urGhLq1ZHtNN4UFOHuJZPGNOcf6ivK+/Ahb+
XXIe2bEri/b4F8y91cPkQGlc3bcRgU3QzaEaZQJBKC5vLCJIP/tv8cB56Bowhr7p2YX+BBLUV6hO
BSaAvKqJBHATmwOnYvKpQPrf6Qlan5WPt47dqw57XAQcqtHmWF/sHGA1GnL/tvN6ugCJYaMHDxTB
Yb029skcNbf0Jz36Hp4L06fzFJHQDmW4WFn2E8eS4W8L6OSjG6Q8dAGMgcNtDHiua9RXt27pAg52
+6N044mOdp28jD2l/dBs20ejSNShmmsHZZTG+RuPvuTAb9JhbHObQ3gs0vqgjelvETnWnpipFvTZ
RPpeA5IKn3gx/CxqqEklrXicKC0xcCTE6wevGVEt2V79tc9c/nbbggBBnDYmWKNk72c32cCeFZic
4yxFtJDUvGbZQBAMwbYHxPJKAD+8ySqO0hJEyZ0bqd/459xtWDrEB5iKc4MrOCHWND7ROZDYxW4i
iEF0Kfae62E25KYKo1/dWP6S2G/3oe1ipmz7/tFqjFsKbN1jZFIdUjm9K9gy2dZO2M5iMftZThAd
wtyj/eLRDvIJC1p5VT9+m4vA/sKEg6Apg/naxMG1o4YU7HiJ+mDbmkR7sA1mDw+DekuTut5YQyq3
sE38XZkFauuAOEEzaVODTfyG8usov04ozL/hGMluseRw6jW8AgoK3oV9OrjRvq1hd6o6inb1SCwE
y3ywAMLBCn91k9o49mSvPg5tSTMBVh00E5YU4F6MRgRYOJYPFPMU3FcxXQ+08h+lUak7nxl0J6lO
rjowOzzo4diXXX8spQ7/olmOBK1CNJh2zXQ/dwxMySk1D63uSYCbTRvwFRKzJdmXGmxRzKxaRcfx
2U3n/KEpFIfvSbL7dPGZtEpyyi7IUgKQqPZj2MD1m4LgJ5bLaD/YwfNIoPNekeH7qQkl/4eZYxNS
XW6hOREqKPR4YwwBO71+pLaRFll4zRSg3iUDi61OQ7VUxJO1aPOHY+ZU9f1i5wXphmFPc0zQaKjv
afIS8CR0HW4SPROl1dQJUgIPJ4bvBPJYMgtZaw05HropZVcLNfkQu1F/27XiUeHlXM2DKDn+YoWw
gA+zC8HGPJrC2UiBsCh0TNp91HexO7cYOipbQ5HvyOFdWXbWH2E7RVc++3/UlLKld5VnqHIHjDR+
OQnmlOGqozJ7cQTqyeckMNnrZ1kKVSE0A049rTlWZJzMlnkHSR7Gv4FU/miRe7/qbOjpJhVLtrKx
84WOp/8gWiui4tPi+fEplhCR6ySrhp0U3RMU0sgWOnNXY17u132Kj/WKLBLlXnMqdYjJQm3AK9qQ
rYv2DHpiw9sWI6y4wn/u3Wg+6IQtAspojsWUok4fMZ5WuBslJFkISXmyUxW+AT6KhdFes40Yt/9F
BmJbDNDqEedmQIbm4rlCTD7CrCuAHK/7uPlVG/mXRg63UckaMSfkmOQkQxNrmVgHYsZZM0LdV5Tv
Z9E//vtf/+v//p+f4/8OfhUPRTpRcfhX3mUPRZS3zX/+Lf/9r/L//9P93//5t9KO9ugJu1oKU5mu
0C7//uePTxFL8H/+bf0XE0QO6I5jprlIbqclMuZIXUTm1AJjEqrPj6Y+GM0yJVAszzZNS5hvR+t6
tN1DIqND4FghmSRW7ObXkc2ad2VNVfdSm2P4dH5IfTKktEyXg6p2hHClaUrn7ZDOxGWkjooPU0P0
rIlMAJ/gXy3SbzRHRjMeVFxTHjs/6OldfR1U2ZZ2Ba0pRyw/6o+7as9jCfQ2Sg5o2bJjkseEnBTm
1O+GwkGB/c8Hk1J6jid552xtvR2MA7ADsgw3RYXoZCs7m9UWT5a7VYLPz4UrW27Xn/NluTJEzJ6Q
VO9c3ubTwTyBhJ5yVNOCC1mLaUofgzod7PX5i7I+HIjIItNE0U2PZJlKf9xCOu1OISvB2+pNqE4K
Tt3JN0K+WFmA2+bGNqlj3a0JIaqNTdAv6qjYRKoKnTFtzY3Jvqre+0Fafh466f2wBCW5Czf+o6ml
lGfbCuaDKa2Td2cQOCIiKA+UsxHuGKh5bhGolM9NCEVBlN28x1GgD+dvzIeDaqG1UEqAfz552t2g
LMq5fXjoO2H3xwFawbzSbmZDD3dScBxdGLxohEVfz4/74fPQSvD4bcXgJ+MWeTNrq02SAzXE7qdP
8WVdt9q4OT+KfbpCvM4vvt6uSbfXMc2Txz7rYRrDaiTvSEDFWQrD4nOFjc+4qnM6YyuyIrMIgLJQ
z8J0yG4KvMZ7Enxasxd8TlF7lYrKpAVH6mdwrbQaml2nB7LuunKEYKOmIiI7LpjFC/VZ64hCpfxR
k5CEdBj8ELwAKjbRBpZ29+iNQ0Pjn4JgfVUkkbGnJFTjGgvN6F7k2nvxW8uu6MdP1osu/UljlYBp
v6RhBoSDdFZh7c7fno/ujra4LY5NYICt7LcvhaLynCTAYA9eMUHM4P7zw0AgxGbR3mBZja7Pj/fR
OuaZtLuER8KqtMXb8WzftMKp1AgXKjf8OfI1bsipKQcaE3r0Pv/jwTxB/1ag9pNC6ZNFU5tsc/Os
hT1vu/60C6wx8Dh0ooS/MqqSwK7zw33wInksYJKBPFsynU6uDS62JQZt7FCu0BwyXRKlmzw5WpYR
0N8BAEkxKr6wZCx/6cny6bmuEDbGbBuM7nLD/1jVJGJ12pF1u1cIulYm7nGyjad+L9Om5ojvhjtv
6IfHnrbthQXV+3BkzzKpnlkWC+rbkQNo1sIZ8NvYs4DHlEPW4zjjJ/VnWZATDyIDQWpeIL+/Ui5k
+askDMZL8+n95SsPXRaeMRYwxff47Y/I4hkCZaTCQ0ATbVWWkGS8ucQ79GmGzKAnEd+TORk/nX/S
798abbLbcJSnNHsPcXLT+1EGAxtob5+jEgSbSxtgPUbuvK7tWGLnN5t/uKlCPMF4ltYMpx3HOlnE
RgW7wRqsaD/ZWfktBrL7SxdpA6vUjpyH8xf3fl1mLN4ZV/IBouB48lxdOj9uVaIXj/gI2sBuJS0o
IiCbu/PjfHAT2UEporl5dI5lnSw9jtmUJCd08YE2Ko6vch6fybIELZKUeNrDZHN+uPczhctiMELa
Xdey3ZPPTV9rrnXOk8NYVOp7pGqx3EJygRfveGqju63aUV0H+PouvCgfjkw7Bhqsdl2+7Sdz1He9
AMRKsi97cNRbDApJd0Nful1wyrY53w8dRbOrQqPceRa4HeWFH/DhE9U0C6TF5VvmyZ1G4mUWVd8b
+zay28MCWQ1JFaGt/I8XQM0WHIm5qc0lme7kZYwoWvchev99bRYhnxDtX+logqSJaX4XwiLbxDF1
8/PP9aOLE7alaO6TKG+q5e7/sQC6htdYZiazvYvtcWkLGwQVZ67pqwsDfTBfTVKNeAOX2cOq93Yg
sEgqCks72Hu9NHHEzJA8kRCP9todqKPBeRwvbV7EMinfru7axGfHJ4zHZnGwejsmvtl2KitMyHlE
xhFaLcueHkjlMP0bJVsxfrERHwKrGiMSxZSVVh6tJid/LkKkuldKT/Yn2nE23F1YBjAkp4xgJrdq
qmZr82jiGxPI93WhPNSLlttZ39osrqd7t60Dsf/nz4kNvuVJC+EtpLi3lxJGU6P4zeGhCEg1uUoc
afTbuigD+8KO76PXzTF5UBwrGEaeTIgxoqgaNG168FUbbIyor45IOmoiTUlnB3S/qGg5iwdVXFyY
Ie83N5px4eloTqTKck+eFrkDMPzBP1Hbra2DTf7R9SiXFnSOw/T83fzoInmhBZ8g4RJYfLJIj2XF
4T+X3b4ykp6EtTCSHu7zWH+P+xDSTOua42NcCPtHaHnW9fnBP3gTpKWk5rjGturd10gkVVRh3Qan
Yzj9qi7ETwokxleK0806t1CknB/uw2sFdisBHZusoScvHkpvuFkE4h7aeYBnPur5caKlcFQ5dRPE
4Ki5EqTuxmikF6bS+y0OD9RVbFe1Iyk0n9xle9RNV2ZjsLdknqw8dKwIlIg6i6wyvzXIvr5yIo76
5H02bPNbdXv+wk/n01JKsVjb+PB7nuWdzqcq60jmKqP4QLUZgxRx1ah+89jEbE7B3bowpZaL+XOt
WUYTqA05K3mUbdyT2zyWAdigMqOusWiVhV2ovarYx2VQpbFCmvPfiDfF5/OXeHqHl0FtadvsNxzs
+vbJTirh6gH0pdEBUbq1LmOKebWNwLY022hDYaCBIha4v3yfuPLJksnx/PAfXbOz7EAotwkU6yeL
UgaGJjCiIkLZTxymZWADDZDp4YaPPusAlIVOVLc7P6b10WOVCvKua3ucm62TZYL0bQoUrREf+hDR
+nUjJHlYUImgbG2UmcgvgJ6CHwIHLDlOyQJWxFQe3AfoIY7VEImfCJ44YNS0OvVVw+EOQWcVuz8u
/MzleZ/OB0Xzi4wE21FUI94u2PE40ri10uRgeqrdFEOcbhERI1DLkF9yANJ4D+J+V1nKWWN0Icm8
x6nperQXKR7jYhlzuc5IF7iwHHz0zF7nqHBw3Wp1cvsEKFM9ByP7U2hGX4g+iW5qb5TlVduUs3UX
hiondM+JkIJduCMfPThXOq+lP8WB+WS29KxESIZdMFu5nSB0KpHumdZhkB3RN1UG+wJy+zEx6GUU
mOtXpWGyc3ayF1uGyKECOlvKQb9kpEV34eX94GFJx3IdrBocPdVp1TWMJ8C+GTw/K7RNfGtRYaWb
bB5H88JA4vVIdTIvJHsR6miIkCT/+3ZekLHajnZIvSiNFWX9yQugEC1ZN1RTqG7PTg++fIhf6NFn
NxackHaNGZmkNiHH9McYtM41oMz+0ZU1HnOBUwUwktuXSBs9AxhrY3wS6GsOo5sUX0o5mSRbgBnb
xZYd/LZBUHw2I9pfrXKWeKTYpVvckuZhK+s6b+UCAB2bH01GlnNV6+ovoRXI03TU+ilyKAAl1kSS
pbLTB1lAx4iBJuImgpIKWZi2TNM2dH96LzePLfi5axEGP8q5xghlFGh+Jgn0qq6qe9qHJJcr+BE2
iIGddENopmUlEwwlVh48ZZwy7hEklPhEqmLft7p4SWaSJ2r0819VPsXfOZGUPyOTLHkQycZt7MTB
Dg87JiBoHf26mxO9lXTod87s65uBJHr6+9JZN7mvgQPPw8GshLV2XVBig4P3KCEi5WYGdYEw1rag
0wlQT1ceDPVdUCbpL99o6ycTmDB0OICNfNaE6mlTNCZwf9DbotoA7yieWRGNneDMdmPUSvyahgZD
smnnWqH19+Nrux6m6QpYWnKA1CO/l04FJIsgBlLUoLtiae/tbdU1WFjpwT46TR0/YuPDVOUrYz0z
G5yrYhDUm+C03hLy63/2zLRbD6U0b9M6ZwWx3WAsrzgQ1S8eQgzULMDvfgxG0X9V1I9IBiCqKm3K
8W8T3laAVK4GB0iXBzt52h0REcTXCn7pGiOQ2ATkWv5OIJrt6jTDTBdm8ZMsBKLyfjaJFAARDSQv
0POtk4zTUzHK4W5wakmHKEq/UdiwjlYCdxHGGPAxI3bTT+bYBw+NSNQNqnjXWxl5B/SRDj9t1yxu
8r2f1wPmNj/Z4HdIDq1IGuN6kCIjYQ+oGO9oPrdHqMPMZQ0t6Cqukf9euXODEYhdq4m4dYhAVUS5
t1Z9lRPmS4KH5GsJ4yIvVwMbkJ2vAsoOFjujr8jYupvI8zEAI3fCmReKTYvJfJ8hEiGColSTWqV+
2jabjpBO6vpTttVWqj53hDDcG00974Ehufuur+afdS5gcRtjh5SwDbqtD63j3ud8vslGbxaEFlNH
u0pqO4Ky0gYGPTsKx2h6PCdBnT+QQNzy/YBUNctjkXvDbVZO/l/F1JAYmhDzmRM6fUtCjH89aUJ4
IrytHrmGlLtXCSROsjRKQQdWdyhNIwLkbhon43tnhNn0pWkwxSelWghuKtSrAFrQnZMFcJ79KZKk
MRtptwg9Ou9n1mDNTKo230oWC6ZLl+wxCDg7aGHDXZTI8UtockFOJ81v8wAmlW1I794h22h/gv5q
kpXbUT3UdjluJ1ghiJWpmK4HMXmrYIYXESZ+cGuEWAGYMuNvYVW1urBn+OCbJzlS25aAGUZLftmR
/3HI9YhDoZCZRAfhJ3GybgFLEMPkfok8UJlOX1tf4gZN6fnv3QefOzTPr0VFyk98Vd4O6uD0aWsY
lAekVPZeKrAexIRFu0bY/vr8UMtfdfpNoSfDToOUBa1PGx+iNAadiZ7rmzMXrlKmnIfUtNki+bH1
ubS85H8woMIXx/6LNpftLjf8zxvah2Qf4Wc6eHJSBD+V8skDqsbGz+uuJ6ccL+wdPrpAlgGP/TVr
DVuqt+NNHKYU8kE2ml6Dnl6GqZlvUVL2v3hBNP5Rv4JZf/6mfjRpNKcHShYcnXDivh1ztMoGj0BE
YYAk0E1iW8+iTdqbSXY5EpgI++3C8z4/5gdzht2H52h8p7Zm8rwdk8JQb0mH4qFDFPl9atLDXtuA
Gom4sbtKXZihH9xVvdQS9LIVFO/KI2imdJF3BI2AfgODQqRIQHIV/osBA2ctbvlaGv/4ScLVoXHB
uZC+M02l5UTzx8zBSFWbQUOwAdF64c5ESUoAT95sUgcST4d178Kr/25n9zoeMxXhg8ee5mS8wXCs
ti5lenAjtk+1NVuPkhb9hfl5esZ2llG4GlYXT7G9O9nUaWjMYVXO6WGqx+KxnNmZVXGDUYYQpx9j
FoBTmQjO7mR86XT/Wud98+4vQ3smhy+Xksm7Fn5OsOmync8ObRCiZiXpAfGSR2xawHFiMhNW+ro3
b82yMHcDbFJiRwTKH+SPRBt3AXsQx/MvTON3x9LX3+QITmkeqRnmyevKjtLLMChnh8T1MWX6OPhG
dt+3oK83tuE+TPawrQrk8c3v8+/PR3eDIqprCwv1hDZPu6LAHzk3ulF6COJGbQrVpjsxjtk29afv
YDaI7OBUucqMgd0UaYcYHHN0B4L464deLIFVokq353/TBzeDKiRznZCB5b8n60iLJtqomjw91Ghp
HsMWWJQHZfzZj7NvYVt+NzyzX1XFAtqicXnhSbxbUFza9SbtHc56oIxO27dOWpcqinVySCfLvcnb
ft7G9PuuEZxfus7XzsbJTNRLrUU5TBnv3Veo7n2p2mhgRlU+qAClRoRB0dThvu0ckukABmAK9yXW
dHYdV55ZZeJZUjchWIdMxT0R3NGGrB5MHQb6Xlp2Y00EToOmGoiI2KHO75cE+LjYOuoV6OuWfxG8
i/YX8liya9Gvb5GBNc/W2KmbDFZ6feFZvvsmLLeTxVkrRO2UlE6epTvbOdKnID2URtseB/6EvSJr
4UqM5rM5FnplsG27Pj+B3kkvWF30origCe9R0Do9MqpOS2fw/ORAwL24oqKD9T8Ai9e3IOB4nBPd
9QL5bhIAlQReH+/p0fZ/4ytG9kgC9J1ZxwQfM8iF2fXBssedoCVDueu16/V2Mc8aL+nblto5ocrD
PdYTNB9daIPfGpYFyImQjvUwh2PwzxfuybKink42l2/h0hdidOdkiYFyxZlFesgfNA5MLBwD4Nbh
txYV0kbk/Me44/UemjY80qhx+uifFhf5fiGbcj1ebBpi3nJr/viOIbAxCLNMxV41cK6/Q8Qrm58Q
yfz9bIbT0/mrff8Wc4+lLT3+Y4HhPhmMoNnexC7h7uHdebumRxEbGgH6x6TRL+eHej/DGUrhF8RS
y+dS2G+vK06rJeImcPdVGg1bfKPyoekjG8KPX/8oSNDaInKYNucH/WCG24jCWK7NRWdAVfztqIY9
E4s9aeyveETWZWRyoIgxkybs5akptM3Pumyq52CsBA5BmeIvxHcROGl3Rz0QCnOPv8Fiu3ZB3PP+
xjt8Vx0mOJ8ym5Xt7e9qpSqwHwbBwW11dUfsisOXcyjzOyXRCV6Y0+9vvSNogNgUkDVbpNPNH6F1
I9BXUzODrPmH7VUFTi0JEzYRSf+E8MZ/SIQCr33+5n9wjQIFKooL5hgFweXf/zGTSYXEBovTY9/l
iV5TvVYYfBrwdm2WX1g+338KucKls0kzgB2nEG+HIpextzpZu3tPgoZpfXKgCC4lANGvmzuSfOND
7WbJQ1C7qHgE4LvzV/p+L0ixfGmE0PphvTotyeK0QktulAYOEChmVFCsB5f2zCWx4ftV0XGo+NLK
lWzLLOfkKscSNFJr1t5+npQKd3nlpt/rsHN/24oEnG2EsOeHNQBokgSBXzpBLG/K23WRwTk5MDKy
AIRCb2+xVTeaWt7g7fHy3eqij7allUS7RKT+th4uid9eN7anw0lEFXwVEc8w5tvhPHJhS80Bcz9D
7GI9cokPGxBWeCSHHpw+wQmbeKQi2hllr3HxSPrZhfn70RVLvj5sPNh+UFZ9+xOmJqYYNgl+QtR7
X+PU/aRICPyK3L1ezQud+fwk+uB1WR4uYggmk6Jn/nY4Z2YdTnvbY/4gALnKbTH91cVo3gboEb/O
j/XBhEUHxWZaca5w2Eq/HQs5Y5HlE8qDLveMG1nb9QM0q/77+VFO56ukz0utBzXZUgOX5smUIYZm
dDB3RkscNljGoe/HtcJidU/DLvgaj7Vxz87G2xllUW/OD/2qjvxz/ryOLVDJsI3QrH4nd5MYV477
gpPCnME1y1HjAlAr9XPrgHPDjdJuG6dE4o92G+eY1XznLjv3lDfdC62sdzP59ZewrWOnBaXLem07
/bkMpo7bu6nl7qRBmslEmOcN53+xZmcON6P3xpVda7JPAezsQk8DS6sw7p+/Ha9d/NPbQSkDSQ+d
AQ6UJ7ejo0AGSCINDnkazF89I4DzRxoA/a2JlGCHBPoSCvdIfgPJKJglmsciyAv9EM58zgmTq8km
ghYLKwKLq7RXkfS74NA7uUlqct08+kUFE6/EFgbzE/IvTknL9r21Z+VErRuOA5OLzGx773Rm/NmP
g/ExpGVPKGPjc0oJWxgSVj7BoLL0nH/F4T9j3YfWEq/NpnbotPWK0uOroYsoZ+cagZX6TOF+sdkI
LJqrLCQEfpUhwDevg3kaSpoXPlwYXZRes9JzT2CymTo4WSYrJlo2xKcD753S17hvxjb/a4rSz5kf
6b9wNwbZulcpSTPNOASEPaf50zAZolypITcIIUwNe7keL4RxJmfUSmmOLYvswUB+ZqEMrwUeqYzw
in668QGbRIQCuegdW6X/wlk8zatGw31/GidzrF80xanbwsldf1OEEdG6PYD5G43cnRNLXHiIYTHy
qK2OSPS5j/XwyZuTvdMWor3wHT3dKSxzlXMq31G2wJwJTlbdHoeAqZM2IF4eIjPU2qOd0eNIwhEZ
dtKpPeYS/8K6d7oWvY5JnYFdoaDTfLpNkFSqZUbN71AVYfuSR4aHTTsaARKffwc+GgdRBqNYaGqd
0y6hquYRT05HjLNrt0/EZRHIJXuUnxeu58MXHvop4k/kuxhklh/yxwvfYU2QUIHTg1mkd0EQkoU0
Ok4OOlWp791UUWlv8qp/rDqireGllhsz0xd2JKffLm4qkjrMFxbfUBSRJwu801qi64QP5aJOxC+7
iecXujCc2sxp+NnowmkvrDAfXTWaUxMpt8t+j2X37VWLYqSngqLugG1dQ93PNqn2kbPBRjhq1bW/
KyyMT30jQqI6ZN7e1M7S8Dr/jFEsMczJQkfFEWkIrgVp61O1RGcSsEJCSEjwEpbBkU/DdWpgWvLi
CnDO7BJykvaD4vOaEkdWkJk9KjNfF0YMCtvL0LqXqtiEVax/hroSV7kTZVfFXBOdNBTmUdqFBagx
GQ9hMMAzx2a8jowaYU+SxZuZVHhgiW15MGNpY4n2quswSP9OlSYEULbYde3CXTdNrDc5mT3XwwwX
BnXHfAAZWgBZopN/Vw22T25kET62rI1ba7LSbRYSg7jK8j6H1GI4UHlSCXon8+GvTrbhQOozvk0B
tkYjdKZV4he0Os1eXWNunLZ9FBugP5NsK+SSZjM0Az+zUC9OMPRE/MYJ6QqZeIgjXkCA+iSks9+K
whT0FdlWa7MV5V1M/DdMjlAf4qaGa+YHMGJq4AZkgAK5sIbsOA+B8yLK/EshdL31wsldY9KzVmyZ
511Mgv2KEj6HrBS8x7fImO0bq9cupbOu2vWiyz+xc+6hlsJT3wbgdldGbxAlHw9Y7DCmL0m7fYPL
zSi3VNrKGznY7qYhIRImzej+MPsZlW+mjCN14AzLmSaIMKPdNhdgwEvXwYhM5NzinJh2vVbGQ015
46sdGJpoIUo9QEHNyN44XkmObBkWOFYDn2+HJw9+Ol3Yg32w1noWJE3F5sTma3hyIF6Ow4nTwsqY
Rmsk7DLw1EuEmzG9NpOcvmecGoGA2uYFyf9kcbB5WelccV45LTZFwsRW6auIqFt00StJBCnUWUXe
nOeERJUnIJcuvJfLxbx7Lak0UFXhuyVPCw1iJO7MDyZvNwxwWmvd+tdzpyySpSPzSvTC39OeHAnA
gBHhpQlT1iisVdFOv5vJgkPJG3hB5iw//EXsgSn3OfR+TnZEQSvNGVBGvHddX6tVkfS6+tTXDZZ2
DDfqwnn/g60w6/F/j3ayOoIMMkpHsMOLW+zVdEd9++jZDZR6slEXfYR37BB4A+1kx3P+3l8Y+lSt
hnq5i4qFDUJSD3l0uRhWvMnTNUlcHcpVMq1SOwyJr+j0hW/C+48Q+298F7S4qNqi/Xz7SVC2YAsW
lvE+d4oSb7V6xvkBa5f4gFXfY1U9f6EfDMdJgwo95Xnq4qe9PHzrWG7jRu9SgoUJ8LDT68zrv1Rx
gAIEdcXuHw+HClFQ9heUTx19crohIcX0zazwd+0EggXiljkfGhXwKqdhn0KANfIgv/As309aNKz/
Pea7r9scgCHLQn/XdZnx3Zid8Fc9E2R0PROweKl49lqSe/vSLqN54B4WQwANy5PnZ0TKzUYZAehN
RAnifex3ZU7s3FXnVQ2Y87AfH6zGhxpDzomq7uI8D+QLtVvSJmQ3FPIWA7LzkA3C8ldoNXP/Ghmq
TVx2Vba3BCEnZDGHsxKrNHY6YuezSpv71rfIctK0TiR5Xjq5P//c3r8Pi6sN6ahJA5be7/Lv/9ie
FbkzDTDA3F1vQlEgq4nlb+cpTDNXFL+TfZ3y868S/HfDqgjztLowTd+v+8rlNIhphD32e0kYCbyd
G4EX2XPOag6hqMS6nwil0ukSVtm17A+8rng4f9GvO/fTZ/nfV/3OTYituBaACvAjSzrchZkSE+wT
HAxBtExodHhyJuEFs4z90hDq+NCMyzcIoTMpIr3OnN+G3SQPpaIquo4cK8h3OanJ6PpjHuIucMAa
nf/Fr6XZ019sI3Ok+ciTgun09jnlHdKTGW/RDl4rkdsjaAJITgmkLJ/GW74rAF19Muu0do+E3UBR
SRpIZHzwzURvML17w2ok/7fxwdBcRVSHv9vQYcB5ZS5SLpAH+Ncr4BPEDRWZqY6iXxAOhbTrbpM0
nVSHYibnEHp03H0uuPLPbth44sKX8aPZiItIIORESiy8Zbb8MRtlTxia7RXBISxCwm6DytYTQciy
Rqs45tM30m+HZxwc4qfT2PJSB+j9bpkPMmU99Pjs2sXpHkT7skzJskb+gGgSEortzw8O6XTW9RhK
VR6NulbOngRTr0PgLBX3bZ6S8cKj/mhV+/NXnNyDvMCJI1BhHHj9nefIbqY7KrVy1acqvLT1eV2W
T6cV7QCTFsvipDq94drpiQFAU4KttlBre5weAqv/zR/2M1lL9TB2+24kPLOIzCc/aI9u24ITbxbt
vmX9pZV1w4S45ru5mSxiFXPjWmTzN2VV8ar2CCdiVbshrPrYxQF8u8o9UGbYFxT0+oJKCv6XTWzV
ILcxBGY1/MKoIY9PDxu/Np/c1MUPYVsZHMzpKSuHXV1h8qJ9eSRqZJ9N1udmtIhFjha0/gYd2kOY
QIGe63xbN94zaXbHoZK7MY6v6wCcH52La/BseFSD8Th45Z6izs8gxgNLitdOdNkNWQe/56SCOht+
ykaQBWU33fF3PNI0QuiXlfwEWHuzenRdaJGVDb0Mw8ZV3dsHiocPKJXL3RR7hBz31toin4hQYBIn
wKXcZLr6JSL3mS2Hf+VlEaCjiELqCGcirMCaZ501EOANINTqDu6ATzId/Re3kce4avez5XyqZLVr
DMDaow68a4ekO/A8KUvW+ITOhd0kMSxItA1gRAgISXZr0CwCurqrqeN5CSckMhee4wSiohc1nFn8
LVASzCc54QfI6mR19DJzHzod8LyQ456ZNp8qPOeDOx3L1rofw4gYcWV+Hsn7stB3X0E//GqY8zYI
m7XbZyQhBnedNrd1Nz14RbmX0OmvGivZtrkiCq67JiMFSKu09o4CjdvPoPDAA36pVbONIse/EpC4
ayLAkjIoD4HhrijWcYwL7GOfiHGlUsO8CUL7L5OkMrMt1d0QZ1vJ6YSynFwZU0/WhxddVVO/Mpvw
uS2QlXp2scebfCM8sM4iO6bOdDsW+I3cIf7hx0wZ2+p/wnNeyGvkfEYh7EzKEXdBJb8XniLgTvQb
TQFP9mo9GPldqZI1i8GPqiUENxvvRT8O66G2N1FPtLuew/a6lsEuJcyN+5UfgB8de5Dr1iReesTG
675WK3Tah4ZtJjGNKGgJiSAw/kWMkoijNrgZSndFVWXrhGO+j73gC1VqaLXOp9iPS+5Ztwet9LWX
xt8cJf4fZ+e1HDeyZdEvQgR8Jl5Rvlg0IkXKvCAkUYL3Hl8/C7wxMyJYURW6/drdRCGR5uQ+2+w0
/4WYi8csU/ZN4H0yy8TcpfhMjOTk1Ic2MX9w1916vbnxmy46lIVzp5jwvoWe45gsBkxu7RW7/6uK
rWxTkbDXGoKA9GA/+G2DcwwGLcqMFvj6CRugjlRRZ93GNe6VAx0mLGdtspnsVMO1axoBKBt/nY3Y
JwcjTI+pCE+yg+GK+/bkT6uqSw7m8GMK8k+1bRz4D9eEAj34IUY7SfEnngTmb2m0j/vyNzbC8I3b
z3gX3VodmTVT8aMZyicZTl8i3XjO/eC7iZ8Zq5xkN/vJbqyf2Equ7YCkoVr9GiGWz3GeXMlG2Qqi
W4QT4HxafrJRm7mQxLeoDjfwuzdWgwMP4YYFF82JDJSUonYNUPdbnUoss4kxUL30EOAfk+X5g8TS
Pp/KH3ltnIZKP7Z5K7BrqLe0pDQSFKOvHf2NnULmJ1Eh033pqN9LFBHorKqHMVbuOzSxae3X5ELg
7zLW8XfNaJ+zMPjad/G3Eor1Gi+pVV93uzoWn/qs2YBz4Wadryxj/IxNbLA20+oedfOz0+u3dmSk
1AXBg1nhLTPCSi1l9JlUS5KNcnWlSaJhScJl5xYVHvgYxZl0IlzV7m8SJRVrTYp1pzoHD6boHC39
ZeJOXAW1tik180FJxAqq6y5SIESwwfSJiUNYfkJjnLtpkf7OmuaoF9Wx6Ae+AcGQuAVYQfdj6vyn
qKhvrIHQJt8sbzg9H0JStALgIKnjh5nhM4YNyy+1cZ4QOM35XDgbN9AJEkx2gMhvYo18qjp7jOLp
wfDCHXlYu052c+CL7k7ZMPMV3cTLnrt+2tuyqNadIN+8sft7/HV2ZZN/wWwfn04z8Lcg0De+Fm6J
Uf6ByI8gwvzWs+sHztxPkJVXyB72ra6dYtW4HSPzV+OIndPWey9xVk0lNrk1PLWhg5TaXhGGcZ+g
psf1p/xO4+1EGdYSe91s2lauRI/fFCkSj7rAE2NUX1Itte8HzAMHZPYSp8RAYTyS7vNAbE5W1xtY
+N/61PvmJCO2v+MnlXZ46vg/qny6TVLtuWpxXkSkiDFcS+qMQepOjDWjqafZGlOtlZpkXzI778Ho
AtfJcURREovpP+zCcdobifKb8GF/Zej+J9SGW9NgXoQYgVWq3uNmS1sKU+pDMPsiZ9rGwI+KKJTo
FefpreWra7wrMrfoyMVM8uguy5J9YNs3pF3s26o9Vj2Cfhxqcyy4SPbd2la2MboQk3ZiGnT2Vt8g
DljriHJi2lkQeCqSRXVInsSPCs3tUAKQiWM/5bn+xL69g6yw79v+6Hm9crCmcu1Hzs2g2s1akpBj
xe2RhJx6F6ftjaF4G47AX9GkvXhq8k02RuGyRRgu99UfQZm+5MTQoTd9rJ38OSnslzQwbht0EmPC
Vj4SvQPlyMIulb0YRYVb9ASQ9qWybSvlGCn9I03ou3hUv5q5fQ/DDevMzPjW10bu9hw+SkPGTgxD
fuPVCE1wF982hHt4xJlXJYeA732VrbhJW3Ff9sHGJ5qr8Nt7Kxs25H7gteng3uuTypJY4kVXpg2N
ZCSZJaAqGVsaZybRuMJVaZTib6h2rGTrZHfpsQJtxahz2Ip02mnqDMI2xyafNrHUD1pUPFRaiZmu
2EVm+stRp1MdkM/lkVHr1upA5iI7cgRRPi/vhV99dzCia3pvlj+spiL4pKZEyGt1v0bDYuLBG/wA
DrwhxcFykf0qLBZzLUyFPB/l5CjDTV4E+KUmEwpLwkWBv0zam9ZtlWjZQcfYm5bEE4EcN6KZxRLM
WuybNlrjfcXZ1iU4+neqVv0KJfYqHNS7ln3LVLy7DCa77RtreOWE7PBRpl7Dqb7UP7d1/kp3Bg/L
5Ckuhr03Ehlg6rdt3dyUmvysVdWp9Mdd6+NkiTvVyi6MilxD/2ia4aun6Ic27RDWY6s7+z+3cto2
aXEKZfjUUrxFInzRqA+QjBeu2ndE8kUILBwMszWzu6Lj1D7qqOkUcMObBZV0TN5Yl3/dfjylZGC9
ICRtxkkazDl7j4glmwL81EhL7zfx4E0vINWdtvWsWC2+m5kZ60iS4GyDOcPbu9KuXYJIMM9n0MPS
5wYY3agFLIhj18DHQcWGgny6Ven/H6eo9XY2PZRNhCDo1+Vr7tnnQaTEtwKTEihY7+9/JvbciaXr
EV0pywGeHsSqCzHDpGhxqATJTrv8vLch/fv+8/aCOsM9k0ZBZBegDtu13Tg29g5ooIof3Ko9SV7Y
7LhgR5PxPcTvPFkHNV4Ibj4M3Z84VMefuNhGTzq+7QhqSj+/bzECHK+ghWdwEW7AeJbMQorZhub9
SPS9KJBnT/4xx4dGuBOq6RetY6/YeT0dC0rojix7PVezf8Rm30YEOQWXQW3WT8/X078moS0mxCa5
Nx/9HBuDNJUdt0/iUQV3uoxwkscgdLCeSvvqz+WPsbx+z0+WM62b+y1qzSUnLnC6jN/DXdSrRfFS
+cmvYcLdU2qD6cY5VtRlgDGNavZiE1VTeQXAXEIPb0+H+QedelZPLikSdVcZdKHH8Aj69KqVuEuO
c2SjW1rBdMpp6riNHvqbtCcy5vJ7Lz/1/GTUmnQmZzYRjMD3I56KoKf7Aexg9xKVh2INa9MIs31p
lzZpGnnpSlFco4QsUQYeyvPgu8C7w//ubS/66zPjPt2WRsJnbqYIUm/SjfozR8dgraH7Xe2HnnlF
uloC0h1INBN6/vd/PU2ROGBWpUOsUV8oEO2Q4GNcPxxsC+PFKY3HDfbu3y4P60e2I6/Iwka2DWF/
fvbioQTqJaFaxceahsJTi1qNm7PSSmLtAgKVS4/GF1JX0eE72SXoJtOIDiO0fg3cwYvM8NjRNMpX
RTDJL4GBF+Ph8i9c7naz6Rd0U36hADKHmf/+B5YT8Sf6rNoKG9nBC6nmXN9KGyVLzu4nznLI89cE
9Oc+PGgrjgxE2M5ErvcPxdrbsAp05Ecn1cWntnGGLb3QaR0LTKgvv9/8+xebKwRLQofgIUK0WXJ9
higpRhid/rFU5vzfgX4HqRZe/d/oinFe4OhkE8e6Zqk+UY10hFylQr8nTuXZqUqTO9KUUBBffqFz
YwdzVqXNYcFKX/btuEtMxRCO8dHO6TznxIDfTYGX70b8J66cvOdWjGFx5IL5shcuidfjADk/oR/L
eVuFG5mLkf5kUq5IqYFJ0+bENga+urv8fh8mJD4ks7xt3o84cuRimU5NiR1a3AfoQAnOJZrLE9wI
KKJjrwz2Y+Mp/9x85YmYGrAbaRh1mG88ir82Bk/FVJzLm3/EEXE6+UaobB3R6lvEwxzBVoco4fIr
wvxYzEpWHCRoVgBfEgb20mHRtMaIbQpCimn3xqnTYsKcm9DcGKldrIJWVE+lja1wTQzz1tLC8Nn0
JmG5RAxgRTtNhH4mVr9Ow4EQdi0yNj0zfK2qXXw/VI5127RlcgOtaMLia8q+A7RFRyOR8TrjDNuj
mfFvVDDIlSyM39Q3zrY07Oimin1iPmtTnII8wwO4U8e7GunGtm9IELDTKT/oswk/PXKx1Vs02WtT
5PXR0Qkt93QZ0DJPfXWFAz0NJR+D9o1VOg5dlb5w+7KzjlMzmD+josIvH7o5fg4BnBQM6TaFkyEP
hg7E7RaDXPTtdL1BX8anQI+iu4AyZ8e1qthOuDwmbjal9QNciu4Qa2JYheMYHCbCUopdlVvaWilj
IrHLIlyPuBOe8ixsTkEdTm5Z6YQAqX0Oe6OIcdNWsRnvR43/WeuOSZD9yRX/Nxk19R7H8t9BGOZz
wmZ8DKtUPVVzHq1Uuf4qKqhSVyB/SOdIhbYW9VpBROBqAxyWsTSVTTlAmvK9MjopQ5EdcJ6ftinS
BXCTrtkLc8g2o8KqivwWg+okrh8i0gPuIChhnD7CZ7VUGImJEOVxLLQ5hwsW06domMI7eJEAneR5
bJI4NnUAmCa8oz0REObbDYS8WmOrMppSVLukB9AeRGsWRFeH5W1Mq42yUsxpojh2Ut7aAIYiau6E
QrSCP6Vzmko19ruOcwNKpG9ZpN7YJkUAmFWlT9gAq4PKoHcOxL1JlV+FD2VhKho4HynRNhj63mgl
UqtpqOcUai3BfnmmA/ZCbi8vpDN7BXxkA8Efu7tOn/n9OeIIP/TqQsjD0E1cJi0/1Gby4QwwyUiZ
vgbpbH/8r88EMhO4rcDd1LDRWpzoqqiyMvSqlha6nt6zH3XEqbfSRuZmm+19FpJQfUWA8vE16UXB
V8VGD48dRyzKYekbUTGGPXl2XJPu/GDKTwPSDEq0orW+EeDRX/NK1OZW+d/HJrwQmFxz/4lKiZbo
oiygjZ14WpBibuAY2EJqhSL7UxhH9CVFU9zCqjyprW21mLaHsx4Jyu80R0I4BCCWQ0LKAcdU01+5
nb4ZQy5+FlUKIiCqlZmvP4/UX1t1wVmV1w3iy8Hv0nxdTqABzC6B6jAkXJxJzuK4iesmJo8elf33
Wuittm7qjpz1HtiAMLSuuA/ClGXSRcxZotDY91Z10KtQn5X2d+t7RFfgOGEOK59zFsZ3pN/FWsLC
9KJWHIgA6MG0VB6y5sfmpwAN9u0YevY1rfeydpk/AgoGzghN4rmzfNuEMW0pWMdDkEfls8Bj1ltl
Mo/6zeUpvTzn5+dQHVAnGcwxpK3vRzVqbfDiiXteIQzvoKgjeWmWLMXnoS71u7Yx2kdiSvVrBiln
Hzu/GtbJDlr2xccExxxNA2OKA9KCuypryazBTH0z5glIOhZt+8YHrbn8qh994t6/65KG6eFOMbZT
4xxwjlfyFUFxZv/Mx42fiBWS37F0By8do7G0Nk0Dd5oMiQkJVmPb6ZpemRfsu5KSC0ZuehuqFOlV
TcN9pUUlbA9HHXC355AbQBtzYv6SxjGPGrm/16x93srJxUp4NzcWZZLmx6RG2I53iOzWb29rTL0J
MExZkTdESiU/E7K9iG9vFLKDYN1xQCpa2dq7MYT07eLo0PHuXnYsPDnd2jRFfmbESKmupWGs79Lg
n6Y12ctAa73d9OEGmwibvK+gmy1iGntU1r41a00VnNVXZhc5x1ZtBbb8XgB50yvHlOM2NXDLs8rC
7OlUibYjVWQyT35f0PQTXWg9ALe/SRrV6anpbTw01SjBZNKMGfSNPSD1dHuoiCcfm5s/iRa3X5Mi
yO7bsQlxNqH3z6FKmMBnTx0dyvp4BOFVHK3LtzbJeoIk26h49KKsuidt2M7oLSBOJp6yL+JNGdn5
F6kOzZ+gdYLm+fJEW5bpb2sXFG0mNnP5MOYK8K+dyqLP5zVF6xyIpJD7kgTPbTRV/hpG1DVW0Mdi
0qY+R0pHDcuubS3WkTdmhVlJBVVMpYs/pW/bCXUJJ24Yad8GvtCWQMafcYSTSuhQqVx+0XObFLU6
FCjHYFO0F5uHFeZDKmKfBeWIStuomTdlex2x9TUvvbel+feUn+ECaCdshGBRuEounpS2baemqQNO
5vulYDOWJCG2eQUx1ii68XPb1eJLGGclsShQnXSIty3+BlHpRwSEgutKaqI7qyxjzItMtUDfpw/9
61AYpG6bNgx/N1fwjLfIayR5Ge7xmsQB9bMMkSy7ZsO2gcA+6O5EEBFWASW0K25NWKqDG1ZGhqQh
pkHnNm0oH/NahrdIp/N40+EQv8Obpp59XkrlJRwiWoiBmsL3ISjN57bvZTTYrGwkJWFKMePZtER8
k00e2Tw4QhFdbr1WlgZtM8X5MXZt9GDQ1/10+UsuywzGd6ZBIfDiHgQjaoEB+Sm27yLiHhT2A9kb
Mp3IBIvrTZ5nYpso2TUy4nLe8jwMroF1VbZ/miuLeTvkcW8Etoe39wDl38utYOc0vbZpB8/ZJ82c
cUo348bgBraJCxm8XH7dD/z4+fkQ/+HcWhRzFDnvlyg+uz5QEPx4tRjKYkUPHTYNkRH49HShOj0q
fUAF7KGTbQkRyonJK0ru24dgSlG2X/4xZ5A//O0IPoKuD/FpedVufTsrYg1hVmSY1b4uvPS+1WJ7
ZZdU5V2mEp8FHelrZYXXciGWG9U8Csj4NW6j+GMCfr4fha4eaiJDkPAFXd2Rc9rWsWtPJG8V0dBe
ecvlXjE/C6cTUDiWr+2oi3q9Soj8KYAxj7jTxg92o+U/Cr/3/7Fcnp/y91gu5jHxmR1YD1aFeWsm
GxYbvrOJEd54Cq5LpKv/407/9rj5nd60MsYSMm4NmecRLmpHVKjwCGqilsq8s3Yom7sre+3bklhs
gQSVzbJpDUQR1cz7j4WiNnYinWkSK6m277hF3w0qRIOq6dp10xm2W7LgTuQQRJvW0TE2g660i2u6
teAQKdM4+9MMSe16bdW5TXPt3vDhA8MMxGAdKBFkD4Lq4tRjG4wDLir+0cMj7C4vsgx6TgDV/AoI
9rFnwoPwQgHTY9glhjbvB6IoAxwo07lkjerIZr1qAWnBmVPRltXaEJvHZLyVoeyznezy6SWoSC/U
jCz5olbppNED7MjKy/SmSneXV/KH9QTQC6zNUlLnbEO5GIIOsy4JnIA1hhzUJ6A1fcsGEj7XvhJs
Lz9K/7CDvj3L5G9gV88wLE7EQAwDdwKcEejEar8jw/KOWkQ1OvXgINAkwwrrt9ahg26nCp5NpWjt
G89Jg5+6rMef5MZNR7trY26wjUgeCkMha9QJG4WeaKEHZGaLbnglD6d7IsxR5gTmqe1vacSpR67t
KL6kmJg5kJx6VUNIU4GPKFprH7W6KCEsWeR0XfnwZ94YEReaeamTtoLHyvvvLmskcCi54qMxpj4F
b5IQUDLKKIxXKc75rWuPfjWslaGqXxzM9X5NSVw8Xh72M1+YOc5qR9GEF4+62F/ydKzxpfSiY5DZ
kQrNwZKfKnLWGtdWh+LaKTV/w3dLXnJGmuANc4k3hzO8f+MQWuwEMIlPVFhKdGnN7yCw8pcgV+9x
QXHcFLDC1dnwZi5djeWL/qWv4VF2IRnsl198ftTfP4VeAWJVKjA6n4ADy6NCCzzId70p90miK/ca
jlEuV6DuSAxITTQXPJjLz1sO9Pw8nkTPBtzeYb2/f/Ug01IsbnVMmwG0CPyt822k6P7sG2o9/TeP
mu2cpKTKXKLquewqMsoAZGvVqxPXQiT9iworWnVDPlyZw+eGEaLr/z7LMd6/FnhNQU9Xn/bViEkq
i3Xqbo1aFp8cwt0C/L5NRf5XI4nEko82o92LKVvlPQyetPH2s+M3XlBltI8kfn0KIef/2DT4z0f7
v0ctTcU5+JHIsx6PZT9EN1TAODFD3B+TFY1PEu+mTp9+V6k2JlcOx7PDSssAhQtwIPvO+2GdUnL5
cvxnIE5hr7vWMEH8gYl+5bgAstqvboiUKxT+5Wb09qpUT0xSk2jtJS7n+dxPVdgp+wiZhevbRg6b
T/EnO9+OqVdg3xjqPmgCuTfsDbo+JSeVrK1pc3nunvkZ+IHJGYtkWeIT8v7FGwNLHC4NyVEgHJD7
3De7jkAmzWxXXTvEKdccMs1WfqZoGTi8pFQIUsLqr8yxM+OPPw7BDXTsdeyGF0dykk+y8jCeJsHR
IRtoMtQ9wBy0pLJtT3h66lde++zz5twt8p94+Q8WH8izFbtOkyO+laO9buiTkLiYqO2Ppoiin9If
VfPK2T7fCBYbIIUlRTK3BoLblq+IYb2vK5BJj3kqxJYcN7FxPN//Eo9QsPDEwpgmJwTv8uc9956z
/9QcEYcqcXkA4IxNA6hzxH6uWfZEsoY7lKr6Vst0fdtLGf28/DzzIwWIRyGJng8e9sNllEIEu1vi
UZYdI6eUADBGUYALeaF+M6e5yBXJoNa9oVHKE/aeNt/wEGq/cPZEz41APQGHbAi/+PHkW24QKoMB
zx4/4VWmKLiSDm2H2s7rG0neAhG+Gl4RDwgrcQ3QUjlgVIyGnzLCskCb9GZVBeF3EN/6k5aPhBiW
ZZ98IxVsAr/pKufO1DL7OBT4CK/92E9vosHySHdV+Gft58K+CZsCQ2VrQPq2Mu2iOZGWLfeXR+zc
F9IpevlKqLI+pMCVJI+O3OAToprGXiWd2Ai2HCitG6Zd+ovEtGuCpbeu9XIisumAL2GnMVs6vl/y
mVmVOAWJ+AC84+2I+tTvm4ZHmxZRrCy9bpXqvYqf7pSegsERbpyiuA59zYL33L6mdhQ9252TQP7T
/Cvrcj5Llr9NZwMw6EYACC3na9d3iC0iQggIbR++CTVFtIQ9TgZSOopvQ6SV9xN9rXVcOsMV3tCH
awG6HZXGKVUKpRnUreU5hzlqpQ1FfCS0WuwnPvhpGEJzhTrqu9GJjtaaAQ1RtV60phvceIRp7oFD
rAfTr1eR7OXL5alxbsf4e2ro7z+UEGS4BlrlHXK85PY2U/TBx6geRUaHFUcFVMZ1xftnPR2rFt0l
yDq9mw9foLS1NiKTEhXIaGs1qAXaxHUKG3ncGmqYe+uo6srbqAoc0i2NgQyDyy/9AVnhYIRUAoeK
5hwVxVKIOcbBSM85oW+EcdpqqIfiYCptgMSFqHPmYp9hM65b23QmwvQxYFo2EtTyz79iRpYo0Vkm
ALDLiVihdE2LJJN7HwHPKQiMZBV3MW7Xkya2JLLmLlGiUGcNfIpiQEI3norq9fKPmM/e94thFtuy
laIo5/q/dITsNSAmZF5gXH3U/qqGsglXZm4qzzjslP/slEetDFlu9gqhcAZjmWfjX6Bz5zWhYnBC
7Al8bh9ypNTEYdk7KGx4oyTDj6REsRJo4yuWag8Rd8QrJcB8xC/fFnSCziFmeXNww/vnizGwZd9l
wTEukqRfmxl+ebdVCPfx2kI/N67Y8XEhoiEK+LKooYu01mWaqQmaJL2tVxwiSni0aElS/tTtD6+u
zeroZUPWPpbphDihnCaxboaud7ZpXZifraKcMEqMqvlA47CzXdiNhdj+++dn/pNCSmGkimUHr/dz
Iu3wrSHt24ju6W4R66pyWnigxLn1ePlhxseDm8/PjgvIBmWMjvhi+IElzKHXvb3UI+JIIqx3tJ0z
SCiDpR00sAGELOhiKp4q1x4u0jurB/8Ik7K5yztujS481+DRn7RhCwkWkZrXyL7fSTrB47pBWv1Z
lIb2pYaqcBdBBK45aTUkkIXmxT+ojciV7dO6+umBXYarISbIfrCh0biE/g7Ryo8UyuHAcQBgDLTv
13xezk0Kpj4MLDhlbHyLCrROSGNviUkhuEscMZtzHoy28NZq7wVfLg/1GSE2QmGuwoR3gZp/sL3V
K4d+ytQkBzpubbBpSFCOV1mFnnVV43+FZYNVdMq2GdvuF+kMAg1eMKn6jnY0dCYtKJyH2Aw7CBiT
XiursopoXotEHbADEJ556iKrPxJZNf7SKWlerNwoAlf0SVFus4BveWrCMrp2kdDe3HqXC3iepywq
VWPDmkf4rw3EZ+2i0LSiI7++/mkUUt51dp/+CnCG+TbJzv+sTYV+NKLK2ev4JW5MvRlg71TFtijG
cu+VGm0Vy2jo48ragTCt9qqxNjAMZ3vNVP21h0a2BToy1poeTsR+pwh6rbwozBVmRPM9qffSW5xo
fNzzOrDoCjnRa4vX06+OKjHfKGahq8dBH4LerXOjO4p8Zs4HSUdv0yNn2yfsniAM8Ii7IUSA1emo
V6ORfpSm18gcjNFvDk5e9cd+oDZbSaP3v9ppHR5k4Du3vp4N3xo1sD75fR2/FFOQ1CuU1Qadxbyu
wT66EnkcBOVnUZYtJlV2ugtgO8hN0gTx10rPzJOpjVm3MkPK2vVUF/VLrzq9RtYEITGiCfjMOJhQ
fdWleA4z03iYhIi/V71pHQLSbPA1tRMVQiyRnSviFPSnAYCT0GbkkUwTTwVBJy52bziBXMEC877r
dpCeokj69xmcmHXGuX8f1qBGXTmWWxzCuufBJGtg1dS5RFnSJt66K+zoR6ZVcbBNjMmLX42x8jem
3dRbHK3J9oDxU003etrn8MI43fw7bLrQcNd8PZ2chcdJR7D678UDHgAIzKEBcokH6X4/B9smtM2i
8/DDMRH+b7EOrjaBMIvBNcggpo+tFFW1jZwin6Av4Yu7bjhnHi2nkuL75WV+bkPhNGOUpeBqveRj
TxSrSU7Wyj4iohOtB8rGIm4w2ZW68vPyoz4ybji7QS/QOMzXvA+XCCxs/VyOBNML9IB3Dm236OsI
UrRyoqBbSWI69pY9mNumT6InQKkK1XLabLvO0daXf8rHmvX9B1icrfpUB4ZTtHJfB4W6tzzHfirw
cV8LK0Jd2NBdDou2uNK0OfvQuWLF85hQp6XKQ62ESI3c4dYg+2Lje31xb1BErEppYWkgZk50NzRX
+lEfL268KS0EmESETH0wIKPFOGKXgucrAJm38xvzgR0l2WZpj7ux1jtXyqNz0+mtL+DMPmDEwb2f
2XFaAWXkGVxkotC3dZfS7+1HG41xkl7zmDlzFaIAIwoVnAemGu359w8boXnEjo5JcR7HRbOLmkhA
1tLTMXHh5EQl0TmK055wvsyoA7Qs9dwssfVypZaypDXud8YXR+eC73ZJWF9j7p0bCui2cw+L4o1c
3ve/Tknhu0WCqDK/aSvdLWtV3Em7bkZ4hpF6jSFx9mkYLSLqALVXl8C1NeaaoDBx9u3QZ2s+gX1M
sJXeiv4quHv2UW9lARZvH/n0KtFXfBcF96SU7FkImZgrOkGWZSsdKk73X9SX8OFAa+ZuGODQ+2EM
4szM0hAFheb76vcmIG19aE2IOqQPTFdW6EeYkR9OafmfBjUA9vtn0ZHEfFUn/K2zaS/4Te0dmoQy
z1S52cV9Gh9zrtKYsmGs2eP3nl9ZPR93CO5yklFlpbJercWEjloqy0xDB+Y0Y3YaofeR1YkyasSd
4lQ2It1R3V8Tn30EM+gx0eMhwwn7PnOZVD2yW9GFiJQDmGdqbrtm0O67dBzvRxn7TzKulJhuL0Kp
XTkYY39lJz7zdJMuInsTBD2A3Q8FbZSnxFh4B5w5dWcVCNn/GbQa3q4ThOV9N3nWFz8ibQoOcIKD
5uVz4Mw1nqvVrL3jNxCl4CxQJlKUzK4i8Okoam08CH1QVtWgBJsSc/x14KXqJqc7uzKTPNwPRtp+
Deuh3V3+ER+3aH7D/w/BkpTCHQNfpWqqDiUT4DnIh35TGLJ1O6URbpqP10xuzr40kDIEGHYnREmL
aVbNKCR/2z82iLDbZ7DG8lahSK9XeS9Dws9kWjZEepUiXem9dH6gUp5Rbi0h5fbyu8+f93017lAI
oBHgOm9SDM1j81c1bokspiKvjENihdUxSTO/oAYd9Gtd+3NjDFTH7VCdQd+l+CvR9AC4SIVGrZDP
p6RturcygsrDvpt7GMU1icfHPdLBlJL8dy7vNMiXLsRtkqO/CxzzkHEflWvuc8NrXqO8pZNbK9fK
mbNfFKdspCQ03VjOiy9aODImOg6ChqzJZ/kKJ7JUt1Y+5ajkgyDS1tzBCkkqaqs/jszgdNuEOkYF
Y5HhBHf5k54b6r9+y5IdUE6qESiRJw7YWojK1dXCGbkXe9WrqmWA7QkX9/DKNDo33LOjnkHfHEep
JSxQYV6iSoRoh8DG9K0Pa0EEMx8AllwSXfOOPVPH4rTKNIJPZWOkuGw1RgGMzlKtciaTkb+gHMZg
eeaVDtDyrAQzQRimeL9oqeVqhTAfG3QdqywEJ3SqnpPr8ng7+pk1NBd5mCmpVFdLx7TMKcGAnEA7
VMOkk6Y81RCoXWLnymkFRkwKoj4W/RdNyZjrWREp35Q+EdsgCFqVHyix5hOjdostiDMCJELo3evE
6nCHH/P0xedP1O7UdhZJbkbSPhT11H2tc8IWVgk3l73RONNNL9Xyi6YOpnfrp3imH0OttgDn0/ZB
tqM3bcBr5oi0qMA3s5VGEK1rCsW7uNfaR6noNIV7r8eQJmkS+TkEVM5WWhlb8arSe/0YWnn9dSpy
/XPiTPluUOnTH8lpjPK1OnpecmN0UH93k9N2Dds29uPcm/Q4WnHRMBS3qFVFcwPRE1taZrb/lTSI
qeDyJyocNAzS5zAqNasXKSKl3qdROAyHqovz9djaHWZlmHWqQB+Z/1hb/ZBgZZjWo4u6N/tdaxWK
fTXRx1dkPZ6+CYs5t96hQRm4o1kz5CILy42o4uYFAHWq19o4VphZj1V7l2RZ+KqTcBauWZXdq5U7
xb6x4vFWyaQl8Q5AJLk3epE8zUEVhTtUmpq79DfNYgdT3znZU9DfEwpUDdvL0+pMdc0WNvceyX2D
5fO25/y1NQso3Vo0pdWhSqvkfuiomJO0yTaaraQ71UrDHfRiBSslER4ESaY7nHEnAALNWXVVGDwC
Bw5XLjPnTgtbBfibI5FmJeL708Ju1DFqndE/JlVsfC6KtlaIRASKuVKUzH9neSohO8TYEdyLe8Xi
OaoyOmpDUuhxaC3Q/Nofsx0OkJ5YD1OlvHaooUy63dl0ZczPvB826bRfwad0lMrz1vrXkOetP+T+
xEom57CRrtpUyu3Y9FdNK88+Z7Yig7VNMuDSiR+aMcb7o9oeJkcnCrGt4v2QYEp2eQZ9rKYhKQIh
WrRnuAAtD6VUd9I2nER76IEydz13uLvcnL6qEpAJZxPgPbfFtmsd5wUBosIamys748djEV3nbDmA
8BFpEbS99+OpDOmkZB6AQzjAR469rlhn0tfvkFv5ruU0v2WpBIdKZON6wE7sPm/8q0LID4g1v2Fm
ytMrZK/9UHmoWdPiZFePh6hke/NYw1CGJ0xfDInOIrVvRe0/Oo1N7NOE643Z7kpZXyOOyPlN383o
+VdQ/XAhBXXicv5+JJpY5viUElQnPEOL1yVW+tUes2P7s4yZYdveLOPpUM+9Z4j1vv6dailD/Epx
0+xGO2QBxEHdPpIMNEarXEdT4XL5MxO370Cy3DrwMFruZV/9siOr+6zIWkDXbNWmX9uOb/0RA34y
lSK8tV0lCj3wJk3sVdGXmLv1sV8dU5ReX+IsrU6BNJNTyA3sj+3F8c+miggU9eFqqxAOY+01pB2x
izOhQx+fWsyMwhFfN72IUADC3SpKNy3tSHvIRyGjTTEk9L2aBCNwd8Jq/oc64ly2SkJPCylOHCC+
MiRQCi6F0bsJ6CMLLxKpt9HH2UMmtdBorPPKG78FMO+jTTOQpEyfU9HQeColQnvCuNOWyNN6iCHi
ZHq39TFKOXqaFllbrLirA94zzbAamkSVt5iP2K8RPTN1ZZV2/4LjjvqncAgb+R/SzmO3bqzrtk9E
gDl0SZ4oWZIly5LdIZzEnDbTJp/+H/TtWJSgg/ouCqhqVJV5mDbXXmvOMY+xWtsWuxB4aC3BB5Lw
0YSseTSm9m+jZcyLVmCOyOcajXXAyvTv/uNX9s3CwGOCyWEV2pCWhODn9WNim0qmygFDq6X36kGf
7ex3WSXFt4+P8qZa4yi0P1c1wQqf3G5zXa1sO31YrFNG1ysoFsuCidbrR5l33tePD/X2K7YeC/MG
cl3Uqup2d9vHsLcN0S/E1yizcTblUJ1ZYodvk5qN3yYponvH6Zyz7RX2LVmC7b1pLPbTqC7pXWF0
0y8388afF37Ue2sCJeQaqkNHAyHt68sc205tTdrCC4dp4DpNB2P0iRDufrfSdoNkFO114S79oXL1
n4ATumAStup7EXmrF37JezecchkI6BrSybDx9S8x9AyXct5ap1TJ9AdDgbtelfk3KLXOd4sGR9hj
oj4iRoyRDigdLpDhDzBZnL1mb3xNNEscsCiNF77z7z0gJE+i92X8RDtku1pB5NQaxF0n3YvmECyq
+Slm2ooaHGbax1fg3UNBNUBrjR2E8fXrC6A4jDXaFoqj2RCzXSQZPMgawtGoY7/6+FBUKPxh21WY
553GKBE4NEc333c9aZ2GKBjj5DFoMl/iJU0ILW5pbwAEs80/WU8anx83Eh27Mc8QAROjnz3s6No4
BADcZHtM6L69GNSs2GaKDKolYw2KzMgwmhPmA8bwipp+SknQhazeI63d6ebsoJ2xMI6NiyyhONlO
7wYFoyKdtPHY/QPsPvqjinb8lUJ8ouwF7P+ElK4QgdEr1qfSapxfQhk6KJjk9Y17kZbVGTONovsF
ClbmYzR3DJ/mjX3bmZ3y6DWJSmiv2lh7Ncdct09yo8R0N5o4T6NIXZ7HxUg1QJPWHvwcEFYZ5H19
q5GWsY9bdg1FNe8woajVsyxKWz+C++vLYBq66HeF5fBT1fTy89LZ859Glt2PMh8GEcDMKX7rneaB
TFNak6Rq1SkfbY/FhqybxPyNZc0xg8iJQXdNgOsI1SNh/KsoXeLq+UTFT07HRy/QpGfEB+oERN6G
CuMXPEmUDEGn5ErPfHfiPtXL6AwPFcEA6g08t7k6oXDrLZKFWudbJaVUnmsCWQDs2fVCFEBriwPk
23bX4c4SKZ57Za3s+deMiEKpO/0Xo9EUooGsVDPCshXlg0jVFJDKauC9Ru/fl35VAzLwy4LYad8U
ustEG2l17vdlV+watx4PhdbNyZViM3gMYRmhdy/suYvCsp9BkCVuseLTnJIc71STZMKXhR6p+2Fy
+mu4Ye1y1Rlt8sM2B+0zIxvjaTIWHFwX3oW/CSubdwH+FE29tVeAYWZTmzl5NpLS0Sqn1ZtmHHvT
qK+XomNurieIuHyvV8raNxXDfnAm0BX4OcqWcAa5KAJwvprd8CFLroQCPxFIR4bpX3hJVCEFnRKy
0L2+vElFWlwz3GMILcreaHxMUty4ycvJoZsMTC18u92k2psLCaJIzLvqDhdYlRHtkLpVqFc2GtKy
ks3LWE0e83+GmEG9qOMXrZgtkORLWz6otbfOsubBjYA/j54dRmLpX2hHCPQIedoDNEyWqiCz3c1t
fzBnwqGmFiXdfjCs+arKzLYJl2ppO5+ZryIxm6rRj2pyVtSlbS0ze88EoiFNnixYiri5qs2x/FMQ
gCrx6K3W7ESA7AWgMc+n3JyhpiwV6Nx945aa9DUijFhnDA2d8kx4BwvDkK2lm9UxdJL5AASkXdO0
dg076gc1VrXbuJWABvLFbPgU8WkKajNO3aOSo0w/pI2CLZ7WQXonprH85jhyehnwl7M1hr37YBfN
8Iddc5xy5pNznyROfBdXzvxHAGcYod6Clwj4LFefxmRIKWvKOof3tkDF8gXpid8JqObJjpuOMVW1
qCyTcaeBKI6GpsVhqibOd2lM9UNmT+OzYY7Td5lKBRWGovWpb0DRi4OlZiYS0Ey+z8bsS8VQeg7o
oRtPeJ5hQMpVDaLm5tT7whZpx36+1Qw/9jihcZk1xHIe9DfCo9HdMFM6YC8RgZTQyyO0OJ3vxsri
Y5Y698rI0qqaSL8JxrOrG2Z/TRKOcdEiuxo1p4caKdIhsFPh9WGpGAl85RHEoe/JpFV3uZcMg4+G
TaxIPHcIs04u9wuOyz+ULUUfRDBGHy3SJL8zzs+f173jGXvl0PikfzXOqUOBBSbbLuYDBUezgo8H
3Q2y2HKhENqj8khyaWcFKCjNNDAow4EpZ7S2qL7SxAvZGoki4D0ROz5+9JBSglIuNtvfKTbWGgxL
Ey88OXvrv/9ne9sVlVaJdHROFYt3DCk2nsPCtIvdwg0IuliAYppd92BmJJM71diTylGVUHk0LWhk
9DOGVH3oCV35/PFi9Ga7TzXKbB8FE1o+olE2vyurJVazSk6nSneyJjASQTBtqY130rSEvZuZwMMl
lnV9qfh494JQd5h0WCz+0l9fkMGr6iSXmXNqWdqkP3aD+23GaH6pY/n2BOlUqmAW6Gasze/NcSzp
2CO18XCKCld+qpbMhBdhkPzTaAk21DGFXWp1zYU1/s3+nwHDqiFf/ZBUutujdkZCdHg2u6e5JITI
tXqCZVx92sezVd40k7xzuwpNeeHIQyGT+H8obbF8kgyFUpTRwrbJ0c6sytMQW6gplK67qqzClkGi
ps4cSAD+CzVLpKt/yk66R7bv2S8PMd3Eo0+O1mfFNaT2FQa9DV7a7PjWIu/VLjYo3tkIgJihLFh3
QrQoNuV3QoA8lWBqn9qZD5e4xvA/zTiBWzXskOlfgSYC47zS1qdLc9W/QuHNB5gDc2W4O/SAth/g
rHXsudZFcl5kI576OO3p/tLLuUc5a/3sVbhDfDkoyHY9QdhgWuNGZHvBnzXvo7oabzQP23ToTSXF
nPI5QqyEQCnWbZGFtgSPHk5JGWm7NIrJQIqZuWPOnxyURZWMQNyPiQlxPnb4vsC59EusmupOEZ4X
hS5tV+nzJ02oI2o7heKbiCn9BEOYhaKJetvaTXnXMhldZTyh68zgmPJ40hq/IUoLlqTVdC8gm5fJ
VyaWXj4f1kzlmZF1weS/pk8eWJ1OSIusR92nabloaIYV7yHVovrU2Y39XYOSeOOWyopUAfDWBgTG
iS6gU1SKPdmn8MXzrvQeezU22JPrapsee7f3kPbPmQW2aoqpJBKkBnqInmfVWLkZeOTZS7gIDJ7a
C3uZd17zdVeBMlVjvMfm6fVyIgbVzYqkUE+FnufUrSM+gXx24UxVbf15yrr+ULOnv/949XzbZVt7
axZNLr4XvHB/e0//LOsO9XKReDE0Ubhxv2zNdJ50YqRfSqH0Z3iAIF3U2ImaY2mZCs0ZWJxiB5Uk
+/XxD1l3T68eaH7Hyg9ajaJMQbzNy9QA8OFa980pbanru8bGMUOm37Uu6vZeJwjq8PHx9LUb8uaA
6xiIshG35F+x6j8nnvaqOvd5zvBy0mX0A25DqsCvnytxA2ArJS8BzfafTu+nOLSIiuUJymyxoy8O
IF/TzX2DfpWJYENzaDdJx5D+NBjRQE+9LHZJH2MjabqsvKKVrsJNtLEDXVA8bG8eSefcD8AWf8ev
KMA2F42YIpJKcpLSusLWriayhNwAW/cMc8ujDx7YdTkZpHUJNmp5zjdxtqo6vVMiZdh9fDnfKAHW
9Y9oHDA9tIbs7QwvZh0X5TTTqWFneNQ8MmnweSW3UomnsEatCOBMtwIThMOFD9V6jpv7aMFm4NnB
3MLXYtMDSKbYIeYYz9OsoKiMMbqyWbSHu2nylAuv6F/Q0OtjsVQArafVgniGtff1O0rgyUSrtCjO
k+117Q5hJq0VZUbX7ZcGSAZ2aYTk7eNutJ77Lreul17YBoldo16eXdgx5jmJHIsZ9hhpP2UsG+o2
kRrBtLAlX9ox/t5MNXv4xHYSDEduMgOeAK561UIQ+1kU8HZ9niYjCUDeqQ34M92bfSFibV9WCE99
zUy8X+jZjek2L6xmuqJt4dmB5thS3+EEmL4BqXZd4OqRl4Kcykfbz/A6MuijAI8q8H5yypenODGn
zkfa1yohLg07P8I+Ej8xz9T30Ozqb+0gWijisfxDud31vj418VMykQB44aK/JT7TZKPCwiPBHcY2
s6l/2I6VXrpoZDlkSXObqY08gP8yoenk6V4xXGwyXUkE39RFKOWZCS5SdUhPtS6RKIiee/OsaTTg
qYFXnAxrtPH6/utMM9mKesqJjENg11meDjRLaGUnVTv5KjLqw+gOwq+sEhErfbj+DLDF+cWwq13A
qCSl65dzqj/lWTVk7BTJh0WG7B5yUf4qlOmPmmZTxiZ4bdYZ+U8j0hr4+9q862cSdrKKz5OX1sM3
A3gQgS7V/KgNbfWpLBUyd+DT+hpz18w38rpnyqdOV5L26klLYyVA5v6rFNWycyrb3kvNafeiHPJQ
iqk7FY437KtO9/y4XOMqo/lloNI7G5qSsy+rSm/wzXnuP5OF9bvWR+N6cuS4X+DR7O2oTtmbE2Tj
mnl61XXNQKyCRvaL60TABQzU2L4RJfSI0HAEjsv+TTeaet9GmRospctzNzao0xN1OnXAykKyR9lF
4cikvoT8B7S7+8pVrgJDzX/BwgSRPhSqXw6JIG3WcMNWVV4cmjthDoL21nYi5bM9Ek9g9CSqD2Iw
Fj8Zl8/eOouo5r461EJfQZV2utM1NGHDlJfEv2ftVdHEch9hWgtTqM60ffQubKX+EleR3LuLzVh4
KBF2VbZ7ryEAvZoYOrDzTpjWk8YXRMMQ74lgsG8H2wPAtuZIrv2olLxjXK+a2uYeKsc8IXVS5tfY
b0HRwUVogm6M+2sylKpdko9OqCyqdc22VwnFAMo8E1ikBv53PyqTnFwINIgm2cm+VkTmbmmXLMSs
lZ0aW2OqK9TyUNg4I9S5kY8T6M57m2TEM5c+v58BT96QhtofxjnCXgY47tAqZf41sooh8FwIYaml
eMjhG+Ju03bejXkM5l2VcdCmqkL1VPOlZBHwk6J0cAjEbshoYwqBBY+HGt/9tUgX9U7pU2s/TjQK
HdFodyoQprBGKX3IiBgJ0qjM74tCs3cL79qNV+iQKhXHLcJS1WB/RrKD9JyB9Wp98lGhR6m6JABJ
FCdjHOU1Idko/mkLFV6EPj2fHW7L5Gah9JbymSFSs6+W2uF72MQkRLpTcqp6jSVTsKELSurDYz7q
7V3K9+yaKa3yQxEtN6NM6R7zQgMxCNuI4h+tgzqfyRfqH0sgkwHA8dxPFZ206QqE2sgo6ZCYMduA
ZfZuSmaDO8sqlN3S04qkd5Ke1k5UCFuzDFO9pgtLhNSVki8qTYtK8YGZmsGsKvExjkeNBiTN4a4c
h+c49tg/MykD7tQW39tc9K2PrvxpjnFWFmlu7isFQawuSKUltVqMt73gfyYywAqNPir2dEDSfS5m
+l7MWK3AA2EW4nkmMztZqUF9XOmEh4olS30Yi0TUyGayEzo6FRj/YSK+uUb7FSiOUxw10Swn2jlM
Bt3U4GbH0aO1TDIEk8fOS7qT+hTFovlE75suQa6aX0Qj46OB+/jRy+Q3uqF9zxhPZM9OO4w0VdWh
eE46tbtPSrCIXd80oQQV6/l1Ni8+0gsmcKU7hR7RbNedVMsd7smBr2XHS0T46g9ryJ0f3eLJl0zt
miDXi+mwRH2yw0+6Bswwq630ZroGLKV/rRyv21t6ou463spQssaHkzJ+aU1rDXLQ8tivS522NjhT
H+YFuRd5W5/LUn+eNAqapfK0IGs1cRYVbhfDmMYDxMUkiPOSP0DpSB90slr97UAz2Wk6KqpSUY2n
UcjfIiKldi6rxddHT/k+gQgiBcxoD96U5Mh0lOVk67l1Z7mZe9dB9eILXaPnLIQVxKadBjiT3J2R
SFYTTza7SdH1PzD9LANggdfsXaEORwNZwKnDN3dNQKH0bQU9jSbouYR1X0+7RfYcNLXyUJctrNRq
+B6bYnlMCjArRhd9nwfP2DNDqM489/WhLdqI5io0ns7yEr92sVmTHMypGTFdrclWDmqruncUHuON
0kXOTlGG6CiKfrlV6qm4UxoSR9LBURTfBrhGiONSPOdJfsnR+16JYPImWpTAANsRwr7+Lg8OsXS9
k0SnOFot2eT0hraWi2BBWOd7xlif6GWTNhLxqWXNSIIkoocsSr7kH5fBm10MBfn6K+CmIf/VV5HZ
6x+S82kskyUxj0tcNPS058p9tIwY6loda1hjDEF/8uNDvleT/L+hL+IaCtPNIcUwMDfK2+XEusfu
3CBf6CrT6rFnX9xPcldqifa1j2bzwqm+rbvXXRq7VXxsbEC2CvmskZrdpq7N3ISwnrx26696F1cn
iz7cJd/m5rI6tK9JwsU3ukJm1kzc15eVxdtsCPToTrEkxl5tHOsLHLQGCSTS5J0kVfWCN/edk+NO
4kvgWBASt/ZNIm6jJO5j9zSYBosuPqzcxNk1wXbO1GW4RA16K0o0eXD/Od7mJrKNGEqvb9zTIo28
2jt9btzBsoyI/nH7MvUbQMrqvi2V5bepLgq9GCDkPwtkbsUOHdVM4aHL0r1Qem87nOxxHPTDKlBf
FYrDFpUiSuaFcyG9k90AkAjNHuXIQUaJ9/LxI/zm/f17IAyLqEAt3EVbGyp+MaebRAeMkjbHftCt
X+0QN1/bePBY9rU7pN31WR+H5Za88p/IgRf0K24cfvwztm/S+itMfOlI3bzVdbNZRUoDedGEyoRK
2uvvGyG7AHXTTw2L6U5b0vGslKzw//mYHjKc9RVCDeg6m2E5+VpWYqrQKYcJrB9LGPrAOZsObT4X
O31hRBSZi3nhvv4Vlf67j+WJVun24Bpgww5EY7OPLSxBWJ6aeac0n+vk0+LUJNgjFCzKkIOvecho
kB8QmnYGtVsnliCWZmueSmoMyrc0rh5iV3boIpXqCiBRfMkpvn3/+IEr7FHTNYQsKFk2l2XoRJ7X
8A5PAJ0y3HVddKuUuvuJPHD9y8d3YO0PbK4FNj5W0DV9AQ322tn4pw80OZnjilSxT17WIzyltvFB
N8cM3gbDgkxKQaqNTHRV1Js3XhR5F+YX25dsJbXw8iPlI96XRWD9ff8cf1wVfmZsRHhTe+q2nGrT
CQ3RXvpIvnccHfoqDxsaTJhsr48TpUneLIuMjlntljmQAwzBS9SSqfXx9dw2pfgGs12nAUZOC8Q3
voivD5SmXsLy6ZbnydHGz0OviEPUlw66W1Hs9W6YQqu0Uj/ttc6XPAif+5GB1v/wI1i5dL4ZvMhv
+Hvx6PUauVcEp7hCkNHrdMOVHitRti8V0Pq+Ys95RQ5Y4RZ+z5CPYZ5mUp2afaNdoF287TRyQbCQ
qTr0bwwT22CXEUDoQMeQMAUDm/XySC+9v1ptwzsTvgMRVtWvAf3ANQ39kQ+4GocpntlgstT8yVwe
asSFK5yqOir6Enq5TYXPXhmOcHZ5sM+9+fdlWO8dnTwouUgv18bi63uHZByR+Gwif6tM58bDNqR5
eY4IpSi/m249EWg6jQGaQcmQvWDwP87VTlfh6yuYMWCs8baWXe/ccBpUqiLrdxdu7LoIv/mFKK/Q
X5FV95ZYwOpkxa1NCy6K7o0ON2QrCgZ+yVT8nElYO7plkd5r5fgS6bny3JpuGrh1YX+qEy7cxz9m
u0qtVwvnE8MxnnV6apuvtqK2NPniEWMZTcNfuTVQ6AJ0xW5mpp12CUf+18375tQhKBskf62r9/pz
/lkprKK3GtFExXloRVKEGHwMGi9mMyfErmXGg9nVWhvMZjQ/Mp6Rk99arNIBQWledF8M3fRFmRfn
WqbMDNmf2cI9gRqOX+gO2aQmFF3+m5lc6u7Z3tioMVElyQCrYPkoJyT3PhTl4nfSm8VXaF7ZTd4V
4hdwSysHAcy66Ufpgo5DOkn8879fZwhm6Dl1aOykX70+cUWDCNmoXn0UqsmURmN2E5dy3pFGq+w/
PtR6y7bXGNm8vUZ7cbxtpVkOWMwBdZXnQo8Hdg32ErRQphDuON0pim3twqd4+/VZHyEs5CyYMDgs
0IWvTw3bi5AjkSHnKFvSaywN2RnbqedXnjL4Ra7PYVI41lXUmsbngZCkC0/whdPdvu8e5g2PRJKc
OLF5/CLGOAobT9p7koDJInKJA/n48r73xrBFAcNGf8WztmNdj+9aicfIYSljkairCL1AgSxQK8zl
9//XofT1e/jP24L5vATwly3HoSoMNzB7XihWgqR+NqZqvvCEvn8dOSEHESLctU0RMXciWQaRuEc1
omhw+nQ4FplLQ4IuBZtv272wDL69jmv6GpcQji1Tly3ic3ErkSHuc0/6RMMFAicUPb0fxmtPtt1F
j9Kbd2IddSDFByKIFHdbo0JfaY25N5QTspoIO6lToO0y8la37xT0ozcxosEk6OgP2ytiPCmuKysm
Xerj+7mtztehIDUaIUgrgpq/vb6ffAyrpVd75VhGbP3os9eoPbR8nQTkdlv/VEZdn/2FlKjowprw
TkWzCkvW4oxhGwv4ZuFNYLaVmkLmZBTrRQBDqDzOhTn51kBamuLSS8GWJPZzgmuobumpazOIjI9P
/+1CwW+gnDIR1q6fP+P16XtIrzyIevkpa0biVHDn2XIXxYmkzWXVVr9vtQR2VIFr/afbo3b4ghhN
WBdqmXcuBXeBniP7/b8z481STLxkM6n1kJwpdPp6VxHAe0UUxvRCczIegsWomOCWqEeC0eYJ8b3Y
rtugX2b718fX4+0bYIFxorDD92swMN/8EB2FG7vmjDeOrBcSCJ1YeWHQKehHjyM1/H8/Gu/buhlm
P4LB5/XVV61E6XW8CKe58/CEKU5/Ow4WOdWTrC48bW+fc550PvEG0nJqRnfzsCEkhBQCs+cEC9s6
05pIT3IZ3IcKD4NFn/QOesyl2/rew8WFZPML+wfflP769DQdLE6lUbJDXOg+S6tiDlQh6sUseY8I
jRzeqY2DGSrEg567F4U0b7YmhGiuHiO2C+yG6N+9PjzCZwS4lsBSkxpddbJ7O/8jVq69n6AViOHh
EVm/g7tTpnesNa55sAmAmk1XqfYDtCHqk6l8YQJlPoseJET48c1/56Hn93EzMO1B1uSQr3+fMgMy
NnMnOWl5Lk9SyzV/ylQYPnh2wqrRpe/NSB3dpWwfM4zvIS2/+X943lFGsFe0ALpSBL3+DRE81Mzi
Lp3dVOjooegMEIqt7V2XmcHH5/tmlr9mmpKbpFGQqMj9Nk+DY2b9oqemAp4vLx96ORGoXrPqBuip
u8fFMfpzZjkJq89FO+x7b/W/h96cJTIt4jmGrj8VyE92gzaZ8IxUuTNi2/2vLb71LPGsI39B4kZU
4esLaiT1INQeFh2dpLG5SolNNinz1NbZjd0STRde6zc9Fx4hqgNqPbDcdHz+stL/qUeWRmX/a0Fw
tq3Efa6I/noUM1gZP5aFuOt6Rb1dYtgYD17TReoh8pJGOXqdJNg8a9sePevoIA6qqKBIXZX2JTzu
e5ceTQNuktVhht/t9fUYO0F0oSiVk64Tnh0Ifqp9ShdRSOhfTTt+/fghe+edX7PC2Jxba5dn21vM
xlT03qQD8VGM9GcmC/MFJeelkf27V/3fs9o8y9OQlJY7cNXryHlSo6k+rkh2P8V3Heh2ho5ZUTWu
qvndhWIVtcVw1ZkShlVujCBoajW/gjjiHj4++TfXGqUqFQwNH3qe9Bo3n5MmMUfmcz0x4q76mMxk
mfumDn5/oOf48vGh3lxnDsXmwlmFoxCBt7SqeW4ISKfjiV2rdO+KTMsflGXWLywZbz4gFAM00cgH
4dOlEyj0+uGh1u4WQ5rGiSVxbg4l9nC83fF4P5oYrw/ADnXjmeRqI9upCXs3RH+69+fjM10v2qut
G7+BZg/2WyA67KQ2F3UZl7oc0TWcxtmtUiz0iSeDnqDTzh8yo3yIRc1g9+NjvnMjUaeQovaXKk3T
8vV5WzZxO2Y826d4iRhuq6hUJt5Q1OtGsvv4UG9nBAb6TUIrOJi+WpDWO/3PAsJElE69IuzTIL1B
AVEsjR0a9cTxOaJbEGgf9+WRXbs27Sb4pmfNHmY9QCCGNiVp+hGPzBTl/7VVa/GzkA7ygWS7jA9t
+4aNEzIWGxVsb2Z8A8eluSqLJWERzdsLr83bD/F6LJP2FGUYzevt9rHKuNhLbtinRCjGUSuqNcJ2
vrElGE8dN3CQ5UDXpniG3zgJLYjn2blQDLz5OPITVuf16rmjXjI2dbie0eOLx8Y+iaL83WWqQyZq
8hM7SpYRSzMwpEHtGkZRZl8ovd95vE0yUOhNkERHi27ziqncXYSp9OynNjOCZhHNn1pDh+bXhdV/
Qno/7z9+4N45U7KH1mRoBBF4jzdVj1t1HRafFAW4OdhLONMc+AMY0Zt8l8HEd0eta1idqYL3xnKU
trxwvu8cfu3CrIUhDQPa1q8fdw3Tk2M3KvJ6R7vSFRRuni26fT4PaIOGeQjdrkeFUHbBx6ftvLOW
0ZVhDsRghKdsayo0Y8WB4YhsquoBjgVID+wHq7OymSQEu15Rdz2TIehkKECi0rOPuiqgOgJtQRaC
FU7bKVpH86ZJ+gdj0rV9UsGNkI26fHMKBaET4R/6QbSe/lAuaXtfSIeUjs5QLDLQCrxcqAJzn7yF
9kBOSxmggYpt3xzUmKfakcL2OXR8r9j5+LvzMkKYpkXpJx8FQ3FSyMs+JRFj+l3smPW+8EarD6UT
N6RX93Pp3WpxguMbTO8c2jXJY3u3kOUX1N7445ymOCN7HeqdNRrFrdr3VRVqi7s4tHvVDvVJk5MI
keduZ107zCp/TxG2K3+pUyehYRjTMIzZtZ1L8tKxBVvimMnU8LVptIM0zac7ZGzKDkpju5+zxr7L
48EOlF6dDzivyzP+6+qpGBr9kNaK+bzy1veJTvdbHXv9k+hqImQrbA99gIuw3detcinn6r2bz+ut
rzl1tDq2pg4pKFg0L7JPplrVv6PUsHcigmdFg34OxmaJ4aYRlzsK/KZlLP57eCv4UpBD6yCKqARt
s7q4belS27GYel0jdwum3UCpm+5z72r5I/rR6UIYxnsrKhM2fE7AmHEQb2EZpR0BQTdM+8QXKz2S
qcrbnRTaA74HcXB7M7mD8qDA28y1oC2IMdXSxbj0ZVuXrs2Xm57miuOGfrdOXl+/6mQE1yvftDzr
UJ6IBLa0M7noeSDpgmMG8Apomp72bETKyN67rQMzmi5lFb2z3KwweGbPLK40ZDe/YehnHI3EV52F
1CIZSvR3ke823C6ql8y9NXQ6znxA4/zbtMJMLxQSbwtV2NusNdwErsDae359DWCZzalw2gRpsV75
doelTWqNeYUezwpo/FiBkVVfOiSbxzTPc3ynlsaoGKFogYrdNwlGjSqe3gu/6+1Xh5/FflOjdkR4
sV2FJ0R7vSYsjJ6UOudZtOrX1mynXRsN+Q6hi35hV/a3Snv9LLw+4KYXYKYZoeJRkp9KvIAPiphn
bGXZErYzctA6bowQsm0R4BQEQrskaliaxYOEkRoOpT4HedyAp6hltu8ldg8lw33+8ffhb+N4+wst
Nse0wbhj2tapUE4lNUdkRqepnsDqpFMKNIrsNuIYRafgno5EawZO5qFNtMlee5Zoup6KVSyzq1XI
TqGQuSEOet9iyW7g8WLk7iXDZ429fbGTNjPvUzN17p2Nxyv2ZVdGn3u9cm9NOyFFxY2iJXSZVl8i
57zZK5gseuyFmWqxJeb0Xj+DWGMXsten9NzNBJXuRGb3435YSDe68FS9XWURc69ZgqASed+2pIpc
hUHsuXV0KtOm3C8tKhZdLlOosTcIwCbFocMLeVLGtt4r43KpjnxznrxnNHSxDay0SMverLKdO8B5
dZdV/mDopo9IS3komBU0Fxa2t7uD18fZlDBjn5h1KazoSNhAe/QwaU3wpDRr7zlpfOlNfeearsoZ
FhAoeeuu8vXNi9O2iiKbazolVfPJLbL2jJYg/8QGjCkeuen+kA/Nk770uu+ovXb6+LV475pSn6JW
gOxkoqZ4ffhOaRY6eLVyNGaS2gNlqOopwBhbqRc+We9wGFa15iqzg5pv8Y/NkZClLhhN05MyV0ty
qgVcoBYQt9KMKhPCrzOn+ARRAGxur6bDqSmAI+zjvBlN6NJa+VmjnZeFZCkI9waUUuydAbXM5RHt
YITjLCMOFYhylO1yqyc9zssKEPIt/73zbDDTEUNRFD5AnqQ/fnwN//p1NksL0eEsLkw516SozUdI
N3LR5alsqfETcbQTbHhxZfwYU7Y2paG89F38xGxNnFWPNGdFVmDe5DjsMMYTWVEvRR1UxRCfitLV
L02B3ikVVm8aXil6ZszKtl9IhYSMlEzb/EwwqnleNDU6NYmXXk80hwIdhBt+dypk30sm49abOjP0
nEm5sHK880rBXvF0Y/U+rdiT1zdfWcYSpSvhLZhn3Cu3iUwwa2qxt1V5KT3r73K3uRuMF9bhAjJA
NlybT5HGwRJrqNUTgUJNfiJKYFFCBW4xwA6R64+aM6e/ehGBINZ16Xwmbt4ZcIlJkgzTwexeKvCJ
GDnoC9p74SHQDiWO8W6HTasEDh8lDjYAxf5NYoX5TapGr+3wKsyej4ci+l3QA7V2MpKuho19IY3A
JTC43UXVoHqBshTzvd7J+YZvZPNTJCL+peOz/tNaMo52GgyYlvePMF+/yRpM4dQ86ncZLe4vJyqX
pygXABS8pGhkUCIvHI+wAaodqm31HkfZLAI8H8ZTLvTyxRFjo+5lNptZkPWznoTd3FvYQot+dkOH
1MobL2Y0duQQ/fem8iZiLrGkBa5a3GXt8ETj2N2PnrvcpLoptG+2m9kPkQFFYmdVyoBBYPHEZzvN
MTksuHm5OE3T3AovXupA7xUzvSK1wKq57rWF3zo14rB22rkJmIIiGv/vryGzTjRZUBOQ62xFAO5U
G56SqMupdjCUR0v82KlwoUQakU3hL0vzNW4mVoo4zkPVmj7/H2dn1lsn0nbtX4TEPJyy5+3ZjmOn
T1CSTpipYizg138Xeb6DGFve6relPohaHTZQ1HDfa11LuM+NVTaHylokvrRm0Q1aztcLv+q9/mPB
sGE49zicLAia1fIsoa1nTHQzqg0rHcKZxMttL7L8oDKpfnb23H6ziQPIwyhw6p+y9epmY0gxnkWd
Bt/hCMRYqDN2WBhULDKLjTny/b2lcORudC3Ib6DOjOU+mhx4+jVq9ldGRPuvWRAd3VKZXsz8dPbC
xndLbE9kbMwyMPe+3iOcqqY2fhKuyRev7DE5114+5RgytDjfuXqODXcufOsHyjB9Y1V6/bvwdW0r
iL7bIzLWFGL9Vt+URVCfizjuSYB1LLkv5+rf1Eyze7ra408RuKW3nSO3Z5836zsEztPLOFX92dbr
9uvEL7kqaJJA0STGYQsMId31VjWEada4GN+k+dWVqrnSASRvLOaNzQx2vAzZm+ETaPT02iykvR2R
Cj3HAv6FTJL0teu6MZytvvjS0O68xuMU3RstiSw7j36ctpmwBF8ZRqS9JPXQQKYVU3P0DCWqXVMO
ZPt6WXdtJ9L7CtRFXVvE3txrhogIafD9ds+aOhw6a/avojxr95yOyMcVdv5LRN3vbuy9O39M9CsX
3cQV32y+mfx6Cm27nA69aMZ/Ui+Nrgq0w4I6IHHeHl9+grODv8bJgf5sJVPFRrSkZUMB7R5g8GSH
IYsYukU+/9OyIb2mfmheV91sI3TxFV+p5hu3HiSjwzKeNqZFFUiXQsyH3pNWuXVV19/EcRIfokpa
P3snmSaQfIm2M7Mgf4KPRQfh8+G/LH3ryZhZGDc5CH6T+tfbiZ+8hVraeZYR+W1b8qBaq3qYx1jc
iLzEC+c7Aq+7bgzueGE2eB+lgiCORRV5LjkLyAdWS07XadJNmRBOvRst0BG/nEiYidl9d7NSE+w6
U81b1c4lIVZxPlIrCaTzT2nExpOMKprTppwa7Grspu9LYbfPmtAh6+e4jVRIkUanvBBMnYdpZexe
2bOhOEeYmJTbRB8sEuQBDP63ZRT571LZ4wTjWKznaNzfPk2JYmLEvVCdLRkgcG2cUR6kJhBo9m7s
XWL9r97d/662RMQanG4tYy1yEm4XwZWdtKNBDUDepOSkDDy8Oe62uKLjZueIzvrdTlr09PmgWZ8m
uTLOYJJgl/Yt29L1hqpF6Q2ZZJyOeSLhr3aDiXm0kfad1kkPjCsevF2U1qieKt1+dmUT3+b1SMy7
DMALetrGKvOUoJUmvwHD60EL7ErbubTtW9U//jwfXP/YWzkW0bxYTezCnoYyQON2bgY0iiUInQ0N
vvxQD8o9UhZQ1ACbjkFiTNgEAZybY6A/XHhUSzn3rw/s3Y9YnR/AYY9GSn77KShg4sq2tb5nXm9t
U2UZe7uMxNZJ+mlTj8EvgMQ1Acwa+Z3VEOw//yHLzb77HegQeBwum/y1bktrBjrgHZyZOCvcfQu8
4ovn5B0ReU6yo4pVX4jqWiaO1fUgx3Heow7GoX5t2ZFjkuu42gLSRHqSHjDrY50KhgjY9ec3tt7d
L0+Y7QT7LGRUaCzWJZ7J91JMSVlwjGVRPuapjUimhtKXRFH1pe+nWzuf4BZBIbr1ahaOqTa9PTq5
8SBV/GUC/X2S0jKO8eDWF05vH/22AFgu0xynKoreqyEYLAd+J4vLM3nszg3IZJctwBTMMYts7/xg
7kILmMiqk8d8juBlz6kRvwRDVt4lKEsSKsNIcYMhscAoaREu/7jM5vzCIrA+g/z5noFbIsRZshvp
AL2dtxxtLGVG6fqYWXycqt+7WSn+LQdRhyR62Vf4WXrcfRPElyUCuiL87vD5W1w+g/VwQQS39CWo
ACHFePsLglhDAgUi5FTzjKj+tGCk88Q1STAXySN2Vph+ZSy/c5CqL9TGVmefZfwsCsOF+s+UzUy6
urRQWlKojriD2CrPSPcJOQvYgoLFvDRWP7wUn4SB7A9jqL96zkakdLgEdLlar/DPWQ4bxoGPQaeh
zi7c1QfvdGkcIjkHYrTsuVdPNDUae5zdOTv7njJO5OY5YTMEEy5D0CtsP7IbToT9tgUhhi3XK3fw
a/5jH/fPoyVBAsc/CSyWvzZhyLqnU9OTTOeOevsiCtNPqNjl/lMjvMh4/HwIvX+4tIyZcIBWejzj
tZwodSWChCZfaqox2mpASttO1QUgvCq7VGn7E6Pzdryyc6G+z3SD7SNYIwtazjhJOlrDqYc8ONwp
lg+yFgd9DFiHYfvcQiaPm22WpRX6xqZJjH3Uj2LeWhNEiK2gD0JmFxtEuZV448dQYFFPH4aO4uiu
LvTgRSV1022JtS38XT5pSZ6gxo9pRoXO5GTWFX2jqj2iK9fbY5ArX9uIXqnxmSzUIgn7Hu76hSH1
fkrH5oK6AiDYMqnZqw8FBSU55UarH6nhk9sLjLMbzgl4nfZCLfj9ZIByRadgTX0ZB9F6MjDRDM1j
lSXnKEKK33mNeRwyu93HhUuk7ZKjOsORO0mvFLvPx9AHV154uJQxaY8ix1xth3l+ca9PTXWeWqnt
tXq2zrLE1BxMVrsLumY4wowmZy31LqwU75dnKiFI0NgU04THs/d2EoKJCcABGAEZAb67CWqn3JcF
3vWs9oMrh9O4urBsvt88MtXypaD5pSvi/WnX/iV7qD2k8K4NRWqqivGb/HMgsamQf81HZAfh4FXU
MVjSmm8XnvCfmI+/Ph2P2Y9eECXxZVIiZWe1IxrNOSVZ0srOqjboiKYwiAKzgIwV4QXwJn3cal42
H4RlDb80v2FLawzfsml0vjSinE/23MC9UGaz5YQyh05uBI9m1gccpl3OWqHl5iaxu4F/24imvUPW
AJ1Sd4sb04jTp0JPiidQDzYasEjtEiefz4QpNT/4zIydokJ/VQZ5sE1HbwYXMP3DJJ1tvCG6pcRv
bFObQ7FDmRNJkb2Z0wxyod5Z9FIG2rFlbX+bhaFtjaYxl66FfjIaqu5jN0UkBrQUg8iI2lpzXUMR
HVOE7BaUStoZqtkNpQd9Mm6gQZGJJp8F+oFN7CGXImAzB8tNBvmv2YFLQ+t52IwRX7nZc8I3pNNT
J5DeGXZAHBJ/PaBOsVvIs5Z6Jr2nesYOkf/gIJlBTfaG6ZxWLlYxmTTVHpA3Och6VulbZ4A6mSrH
f/KG1uIht8q4TbRcPqtIBkDBZoQ/Xapv6ClMeMKrmiNXZtz0E5VKPYjFKZXNUmKgs33URSEpH0a/
Yz8abqZZM47l5OEtImZsj9ZIDUCvfOPRG6z5t/Kneqsa07yxc1guzQIhoBSX0DbVyNrYZm75RJ5D
/dTrZnLFznn8PimKWkDz+q8q69SPBD7Smc6I3AurXRK5GRqRy/5WJOTzUAIDxpJnaquqsdjqetld
60qIp64FJOqpNBpDWUXDwS5T/TDnlVWGZeyk9x4q1B2kqQJsle2FvQVyljr8uDeGyj9QxybzNm37
R+EP+aao22GbOjCM2eecKC84p8gty3MyetHBidNrnJ8lla3MOtmRQyJEqbdhRWTkD4kZ9BUYK9pX
qs0bz87nkLwhYpqdjlKZ9L1QpmW5s4oR1XcW549B1GK3kzKRR7erfvUWqgkDNPAGF4UXplOU7oJK
yfu4G+rTMGj+T4QQNkD2skOR4MheXceWPbBaZBPMFC14gFVT0isjPH0XGwB58yRSD1LY9dmlaR4q
rR5ufaI2d0bXfEdhGRxpEYCFb7Ls1DdEvAs/rfYz+e8nuxj1rdHnimmkrO74DIeD3wLmbLBgbZNU
ZFD+/equsMrxrokSl1uenTLkixB3w+hYu2qYOoAouB3MImo3Mo2GnR60FEdzkwQZEef5NtX07tcw
1JQF8Rd/1dANbFhdyRIpnPEo2iE9CyP53vrtT+jL/YEmX3zmRD7em8rU9p4RzfdWbOu3sC9+Jpn/
NclFdZjiJD0Vsu33fWwskUAjBV8AL8NGo5V8tueMhbbCqQF1J/6ZI8faWpIQjD6qOipy6h/pVO0j
VM7MDHO70TZkd+a7quuSKzsigUdzZnOHwoI8bEXEA9Eg4FUNZrqEQyFn92dUYfauHGnGRux3U537
CHN/GPetTWC24BxzDWSKvmxTFUfRmR2gGz19zloBy6Wv1abTLGgt2RTdBlmmfriBwvXotL62A1zR
bgdjUnvg/tXBHyJtC0U33so8o6oMh/R+1JRTkSfPIjTGLfZcnLp7u2t/2Z7I7u2SnRTrSY8823oh
adv4MVd5dJcQRhcuks8rStCUuIfMe/VUS4MsLl6V7VebDIYbmoMJvmaR92QBGM6NK4GVmLHVbYjE
KA8qSOsTgmzkwjZ/CZVTuZuceHyMhMzuZiPND3Hd4JokV6EKq3zwd+2Qt+eBE/ZjbwzqXKmo2ScW
TCgojNa+igCq5qmJM9ZJZ/5oLj5sUC3AF9ON0dYPXkkkc9PH5kbTk0cnGGFOQcbsHisZO7uWzKB/
/WywHnuP0WmqVJ5gL2WbWtPsXe1r1hkaPp+hERFBGitiVuMEa33czd22z+3qeoBXCdVOyVBMVcd+
ojeozKtnUbWREVKuSjA1xTC3ktk86mxTz2WaNEiVAgy1igAcy47SIwjUbot22r4aewaJPSftWRqU
fq0ASJHrjvNeUy2gLKtLj4CrraPsNX+r5ZN+LrpS3EAZKK7Z50O5ipi5G5zB2xk19tEqDcUfxx98
zss7YljN9PcP0mkq3IeB/4IulTpSMYmtNESz8ZGNP8Fr0NDwIn2CG9o+Vj2+kKa2zD3u5OzoUt/c
ZHQtn4hMk1tzynI0SnFGRS9TYutrQA82kqn6aAGG3MyBNexrTdV7hdopDlNhSZjAQtsSX6VufYRf
4agF7s6Xk0ZCiqPv2NPY23IgGHeqjYoviufWJpl5DIyZeqln/nZmCVgysTMeoLAEfqak23tT1zwP
WeaGpCayx3KwOdQAecNmQnA0sCX/NhmT8copqdxVqXoyuqG6Npz8K0M8vQdP1H3xLfKCdanRGcNG
f98YldhBEuCI3k1YuOp2wa3D4oXJqF+n7ZA92qXRvmIcqjmGpNMZn5sRhdJQwXFwYil3ppsTL6D0
9EDS77jFS52ztDJT9YIEBuFa1Ss9dPMVBSMnAELrW4I8R5Xcp55KXtzUBqPYN9NWKVb0XJYxMgjU
DirNm0MJrBmIaD9Gt1CzzNAurGkLlXY8+cbwJbGT+iYVk73rJKOH3lF5Nc7VsJXu5IeDi96WdkCx
H6vROioSEbGIqYE3FI+AyEzHvvIxNPxrj0Z17vWhosNBjS8Gu/RC6Li9x4mT7LPeTQ721MOQGRJw
0gGVXdRuagz1sW2o0JLv14Z1EvhbtzXzjZ96w9Hhjh4CKrbPbA6Ney1r4qs5prLv9nGF9i4OsIdN
cMv4n3dBoRm7wkUfmymce52XdyfgR+o+SFx2KQq09ghPlrkV31TntQQXUg14TEDc7Z0k045tHk1H
GrvlkUbNtNOV62xdrZHhJBZyultadxwLqhutlNq9sgqSUdtBhJxQ+i2iPivU7blEcuHaVx614a0Z
O8HR7fXslC11Zt+MCDozMLLlWmFe5xieXmRsI1fpy/KE/cW8pZJab+XgInUmfurJnRx+WhCJezAC
zs73+/qQjt28BcYzbCxzfukojYfQjHQOt6Nwd9lEgkGcld2drex455m6tstbZ0I6awSAZ1PzPNfS
3fqFKnbNnBcH5oDulYotCIpaOqHWmN0+0Av7IarLfEu1Sj4Nk56ghB7R3lo2y0prpZt6cN2NWenT
1iua+GjnYng2fM24gtWcmmEFamvT0cW7y+hu7dU4y53nV74MHWlMYQm3ihys3HodhjY5ZFkhMDlD
VLsqVTTsFbqDM16cmWQ18qVzHNXbIooxf2Nj3Q20P7bCsNpHk+3GTU4x4V5JlVwxEYiNxTewE7AK
w7aGUo4+M/7upqyeoVmQv2bXycLqap+F7UDUnYIyOjRinvcJIfFsowrnWDZGek4cbTh5MoW0O5k+
HdQG5f0mtWYmnLk3vwy+F98xpoeDmnx5PWI4uFPe5J/xAhi7Sk+MDQTD/hjDgs/o6yXxi9Qoqwz0
/g94vJF6dpV1beidEyZjpe8KMhhpDjgyXERCbIF6+AmKzEvmpyw68FimG5xJ9h0ueEAmscciP7f6
jnzS4BsTKpKlgNrKBteoQDllNrvFyn6cfGBqBasqvCwyQjrFpiNxmvigQVs90oL3H7WysEN2YPOu
BHrznJvL2SEuGIPw/65rokGvHDUyb9nT7J+Saag30nEVbdBkZpbjMd6lZqX4pNv+C6HuQbKxg248
1l7TnvO8mzfg5KaDS0Xm6FtN8V1oShFl3jkHo8uLm1kjTVQspIaOc3Ho0h2FxFe6T6MzINeL6mbv
6QWcNSnHYxdVX/tWt5ctFfqEJTd5ciZiumI9OuRzRvwSJP0NCQDtb2r6PQY/J9u5Q6I/abZ1XbNE
3WkSI3FUev131xLRVg2TvY/Q9BJYEFVMa42ANtZ07XGqG3qbeftLIEM++H0XHUScOLtSuNjlmDK2
KJnjHZyy7rsaBSD8ZSYLOjF/YYE2v6CYH14UmGfYz726t5tYu0s8u0lg9HMahF9538G9CV0XRCDZ
jN6NhoT4mfqzeYS0yRpuksoMsT47jMqVD1qnuayOAPCmHLO164q7ugI9thVtlpzK3LLuRZ4Blc7N
Pkzd3t90BSa/OIqHK0QKcmu0nBWFVVU/OT4FmxnG4FNj6JxMBsKuU6y94C9VuQsy3T4orTGacO6I
hqoq/TXPa3s+Ui0g7T4ZaI8HSbKhA+pdqLysqnd/qgImQlUAGTSm34XOYpGyM7F8gpAP4oMuK0Fi
p9Ju074DDPl5DWJdG/3/F3NBEC46fFg9b6stvfDHQlZs5wGOgZikQ5Ytugz7Jqkz/ZS1TXrHrg3u
Vz8VXZiBMYRlGXTfP/8Zq5rPn1+BJcyj0oQG1Frnj1lJTA5lkJE/1rDuUOYqbs3Z0W+IGKyPtRX8
Z6Tv4vD463qruzYGe+gtEOPkyo76d7iY8e/YHr83eWRdaO6uymh/7gwdEd52erxkzK2uNCfsBsGx
IKokazS0vSS9xnvt3w84wZjcYeo1Q4r4K9F+/vdHCiiAjhBvjibsSlvUEsoDPw0+Tcp28bvMk6W5
NSBHCjPw64+IV60Lfa5VHW25VZbTRb2OP2upa70dSknR1R0LgH8Ekc8uSnhJ+SW1R3L7UrdznhvV
LYfYOPKyCx/MB6PHo2OPzHNp2ZhrbEkQFDn0R2I4dOl5D3E9LD371Htpehw6QWJfMlAvj25VtkO9
uvTql3+oHb69UQ6+nSHZZJ7boMuOtnARKYzbubZ3YyPEwZ8a58aOWvtUU9K78MF+eK8QYcikQN9K
/3J1bZb4oKCKcewmQ3D47JS5N/vW/ekQCEbbBiXJ5+Poo7e6lLotz6YG/a466va5iQ6IGdIyBdRL
dvMPbH3bO5Cyr0XJOt03UXn4/JofzIBs4pcJCQYAB+zlN/1Vka3IrFKuV5fnnjSpcz6M0RedXdq2
HG2Sfj6/1gcfqOfhQfZQHLo4DFcPdAomkLWpbE8u5q8NdZxxn/TAVXOnrQ4z+7v9QODgvq2z6cvn
V/7oLhczIZIEOCUUX9/eZWeMUjp6Ehynvgge49lofqXtPF/PmZr++fxSH03zdCvwQPyZDuhCv70W
dSuoy8kYnwGxjeEIKvZfS/ZsiD2ZPOCwQeE5k/NoVoP3YOYCxRdFhQu91VXT5M/8gE6CLgbyMu56
NRV62jDNDW6dM4aTfghVShFw70+Imf4PwwcBLxV9OhgEHqy6My3XMVAVRqdRrwmfzF0+V45awP62
bEAuwQXev0ZM7FS8lw+SPthaMOo79UR2SoEG2xyaeqvDUWdv5A86bAq2ptWl8br8+rezD9dj+gFS
gujkXXMPcqOvjzkkxyztG6BTNSFEc87cepvaRvlUupMtw24gdGLHfputl0+o3AvEwfLRon5ebyCs
E2CDfqC9Q1WlkjDJ3Xybj0PzOy2ssTuiASWHwSaANZaIVvKCc1AVXA2mU29SPyn3BKHdtpUmbpPe
Vs5LHmOZgt1iJOa1j7nK+0WyRmJufAn8J5TWmH+fBKCobT9My4ZdBUXNuQSny2kiQwUEZTaaX3u3
ML80oLCqMKg6z2db2tfpxnSUrW5G6K6/xsLr3bBovORb/pzN8d6iXrXnBN3QjRjngw+m3wklQUtP
HDDErWPlxXFOYMvDXuuQCRLKOf2AjW07O0EZEqalvbDbamkhfuGRLzFiyZzfgkpCAYaXuEmolcVx
t0uV9O2tplDhYoMr9Yqaq6gDjkbMx7tF8/fVomU2bS14x98rsTxbEQy3wp3be0ZIT9LUFFPLHvTS
u8HJzGni8098mS0+GRZrfENMacSwmyg6sUpqezkl2iHOhPbA7X/tfLsKfX3uLnzRHw594okM5mpa
of6qRzg2KqXuociIoSR0V7SaOqLwG48lUMULmY8f3p6Nm8O3llaov1pzBy8lfctPgfNUII83jjn7
S0VzaEpc9q7pU0N2SbgbY82+dJfvVwg+OFSxLt/bIq5ZTScFmr8SMFp+pqDoO4fKjdw70c/Zr444
PDv04Bc/dHpJT8woRkpFn7/XD68OgAleM+41CjJvZ25WXgUTZIqOBUQB2EC2DYOHKPkrmz7PJqgy
QPLYdn+NhPlc2Lu+32tQIcT+ADgMrASimLeXTlptIG/dzk/4gQciachvfGjz3Jk2SA8KggaoPPcX
3vNHt8vlaO1CYHJIh3p7Tdo1LE4NvLBsqHpmCaMeCTHXRLpvKFP/NpKI2ntuAkPpKq9/+fxZfzCe
ec2YEaEfIepzVuPZM2YAe6LLT8GkR/tBmVG0S7IoAdNK8U5c6O1/+HgXWQpKDZ6xvV4PlVkZnpi7
U1l6zWsljI4Q19qGJ20S2EGEZ//w+e19dEGLswhLLzJAZDdvn63flpS5SG46J4vSO2ws+gzgIlXx
i3Zn/0h9v72gk3i/U/4zfMBqLdAG7J9vrzjFS8wJPZkzD9Q0dhEu5yvsQfYXqyudZGPOQB0eCmUR
o5l3RvStzYA7X5gYP7hrkAbL5ZcYt3cEBVrrA2uVHp/bSto3RVmIXRzINBR22X/3ze7CQ36/y2HU
wrhE4bb4h7zVLQ9NIBGcdIQ6ewpelWOmLuIXOmGX8tM+mhG5FK/S1AnvXsfl5QHroylK7UgoiLbt
/aUA3EGNz+L6zlJ2GGfYiP/7APr7kqt7I+XQyyN9KGitzB29MVc4L1FPSf/GpFqtjq3baZewZO+f
JwwTPsqF1ouNeK2ebPQC4buMSENtSuRiWun7M7aPGZf65zf3/kKLQRjWF7o3YBtr3YnjtEmD1q6i
Zyto8pRBSbtcDPV06bj6fpbhjhbMXMCUygtcffe5U0jblrjol17cl2qWEumB15Bm0ZsXppj3sylG
S3an0BX4Fwb02++vmWUKKLQsznBD0hvpd+YDGvvsq24WzhM7sOl3p+RAusxojBdcdO8/O/xlrJhw
1ZHzsHC+vbTTpEonk9w/WTSkwkAq2B3NoOIjzQ/rNZf03D5/fx89VhylHHHQS1FuWc1ujU6CsD40
yHrRFT1jcRkD3NQuPcrY9n59fq33Y8VjSUbvRnAgyt4/JJW/DqgDIbJO1Vf400oxv1IF92y8wjXH
jM+v837+XK5D4NXiBdYRY719iHYyIOzxVXyuZRJvwBeNO2dOaRPheRIvorcwbsVTuZdJ+6Lq9pIz
4aN3SDXHhbvDd4HE6e3lA6U3KDbG7MR/m/JdW5LYdyScPPO33SiNchvNLhkNn9/zB8+WIg5cMMzy
lB3W2H9hkkkbm1l0gpIxsX3FSxxm8GguIvHfDxgWBACspOGh3WcefXt3vSpJUpZmctYcZ452JBQG
10VFsukxT5Ok2gCAjGgkmhMe7LKrRRFWWT09VUgexGb2En5XVQ3ayc8ckwBoZi8Fw8RU+fbzB/IH
OvN2a09Zi9Lon7FAKWa5kb9GmwY/bPR4+GdhIW7Ei9pnvyAG2LexaRVXkeG3V60eiVvydPTkltTp
4oluGTLW3u0fqnisQ0Jh+PkgHvsvjW6oFCyGbYdMcc4rB6PgEnP+/bClcIOcjqojHlM+k7c/2PUM
Go7FVJyENU6vPLr0PuEoGprVIhmo5+aG+B8sKJlbvUZCL39ceGAruwOVBt6sRQ2dcibI2/UMq1dV
q3d9OZ3wLGkPttURxyPVY22CpYpzZdGazYBdV15KrKwBjo1T3IUv96PBRQ3UBrWB7phS3dtH0CdZ
6ka9P51Slkq51cmb/hpP8D9REkIb/D9cDSEqHlLXXaa/1VCG41hUCdPDCfl29jSbsDQCgx4tIoVL
YbEf3BiqbcKzFzcJpNLVYPTImUEARnGF5Cht3xepOHrU5nZVEF8KAHkPpIJ8/de11i5+wgBTqxyg
mLWlnnypYk2GUDPqr0U9jT9npFnkVWd16EYGkT3EWG8oSI57B+I+UfLF9Pz5sHq/4WISXkzTLoQs
XAzLYvvXZ1hqBMuUlkn9qpL5gdQfbTfpZRaOdf46lq5FqlqXX1hFPyjcoRqnusTG1dBZclaHTxE7
POYY20QpzXpflrVCZNW7vyHstVtTEIQ2TpIidIdqRdp0UNFlpvvPb/yj9wC2jxDaAK7B4lt9e+d2
3drzRMbjKR+jHBxUUN7TOCHpaorIDzenUbsL8nm+68rC68KCvtkWBS+R1IgF7mMfe+WF8f7eqUqc
CYuvTlnaWAxNq4URzf6cNKOYTmoch68Frk2OwVor423rWDNiNZEb/TZN27znVF6QJNZRAGq3gcBM
zFJdald2UfW3Tls434gxNL8i3NKuktYPylBvJCwmjqLYWbE/UEJzqYGVu6wq/X97GrodxcsUqZRf
Z9Ad0smefhDAVWZEQWGv3pGSFCEwKuYpDbW88sX9hfex3N2bBYG750gD8JGK9VImf/s+hCNYtCMk
HunsmkSmxclGIdMGrKPvkNGKrefI8tANjhNORlVvg3n29xN6lC8Xfsgy+tY/BLsIw5OeHX6V1SxX
oO9IrH6GqLowsHeJZmfmrun8+jqScX+EHpwWh1GnlB5ONZbGXeKmhjgmc0n2FZKaoNqbllY0W+FH
4Ek+/3Xvdi9QApn7sfG72KLenRyQ+9rpPJB7pbdjf+4pJRDHTv+4aJn3R7O6NChXm20qB/Tblq2E
vZi9OLC8fSt2VcJZnyLn2OsjdEDhylPsltWmnRCyMo0Rz9V31r51ZuPSpddf6HJtwkxwXPLdc1pa
sz8rUeU4SjLvmNKtwEQ42vh4HXDr+VbGqABCVOH1QLlf6CIc44z2Nd+7sR+H4JAnaXNLtzS/0HRY
rRTYyHG0moxEg1gKJszVLgA5dTGVzWwdNbDa35041zZt0MPlQnhxoc6wmpr/dymGIF5TThuc3t4+
+ikZx85IGus4Y+Dej0GdQyOI3T2L0mNSJ2rfZuN4YZ/6/poG1TjGPonCS4FwNTM79Wi5Y+viFDNr
ee13VvOl0lzzS1YJLfRU3zxFKWLvC4P6/UNd6F34S/DcLH2r1RdneVVZOIS5HQloN39NYxG8pFpT
vBD62V3o51661Or9uVWclEmf6EdV+PO+YdK5HRJUnDKgkXThtlbf6sLaYF2h6seUBsB2bagpaRxb
hV3Px2aiqhKOrtW++IJJonfE/A0ZX3QJPvjBFen4QcDmaXJO1ZfX+9dqPjvosJp0EXQQVL6NRyUO
kddrD+xnh2NvsMe+cIvvpge2pdA1AR8Bs1wMaW8vyCxajD0RqseYdKP64GiK6xqZl06Yzib9NzWj
qt/Dd2ozlGGTq3afT4fL6/prruYRs5WiKIXQFn8rnPfV9eH5T46L8wJfX7tYIKpboG3ywl7hg7sE
5YX7jIl3ObCuvkQfPGYw2Hl3pCy+yCb9VpxM6c57txX9GcdLuUUpa5+hAsQXKuXv3yj9N513CW4O
xtv6jRLp5HckiPXHhQZR7QdJa3wGnvW8mNztXaojSLjwTlcHHSpSdCJ4oazCbEYo5rx9prKIWw+/
m3dc5ABfhl6ktwlCi/umJMQ5jIn6uCVa0UKX5YmvzjBXl05a7ychpB1IZkA+w05jU/r2B8QJtfQi
MbHTkLj4tW37bFv4MjtMMML+8exUfI+pND1/PpLemd4ZSqz1bPPdpffjri1/MpKz7veJOnqO6siW
pG38qpdBMZGzO/TXOWX9lyByhmeHg9ELWDk0mXVfB69d6pFqoLTMogZd7q0O4CKn6gjfe92ntX9p
o/RuzPN+2D0vUKEFbLv+od6cNp7bAvOpXE1dxWOOUnro6WhEqpfDBhQF4c7mnFn/0E0ojuxhErEB
y6rdBFrtWgd3KhF/sett2Uklg5tcmGJXX8ufljjFKtYtft1CJnz7+ugysJObLO84O1P+yxmn5mHO
JeA5s6xFi7jObF9VD5QuFHkrrQsfzHrXsFyeT9UGaozpl07EavjGtU/Cc9eATVAEFIO8s8RTRJrj
bdYW9T+5Pmb/WiL32f+2XRPjvUx9GJXEELuhDrQzwTwv0S9/PrpW74wfFdBG0+nBsMVlfKwOGz37
8kpzxHjKVQJqps6oUGyyzDYvdUz/CJL+mhH/d/sGzUsEWkwb6+pa0FRJk0CHPQ4d7odNjhX5G3Bl
9Ihi8tPn3uo12s3KUARSBWr8UZhlU4PjG6afjWZmF3C0xvsb522AHQOPx9Hm3X7VSQZZllWdEUOu
qX4bYb6kPhHAXn3EvFtGt90siSRkhZyqR2+MJDmuDskYj6S+dvre6fX8yRlLIq/Z4WrD3vUnOVzo
bqwmvP89MnYfnsuAYeSuRgwE8EB5JhVBTfinEZcvJTDX2CpEVkfCE8qbcjJi5MVa/E8hygsr2Gqy
W1983b8SSYKtwkVlKoM0ei7oBO8AL6RPqs28vW4i+KcyN136SJbxth4liC0Q0tmImxAJvf1G3Smz
k1yz/aMp/OCxMRsJqJQAWHMz+l7zT/T/KDuvJbeRNk3fyh99jhl4MzH/HICmSJaRSl46QcjCeyTc
1e+T1b07IsggVmfdUapKJJDmM6/RLe9ZTXPxM8ma5BnP39dFG7srm0JemxcPQR2JLiGxJv9x/hBN
hEiDO+oO16qSH9Ss1B/VaqQgEHtr3o3XliEWJFhRyDIsTfXzoZwkxtCVZOIUZkUWYnPvthOMKEWs
3V1Xjx8DDTqDQAG1hSXFuDGwQRca9Lk6qfXQn0NoJ4nXIrKDtFtIZenYhXm8zQZM3eOG/FZDufJV
W+TaseOeWVldV48DjmIb1rOsH+qLd+waHty9RlDf6UPzeUqKfsfVRr1VcXJ4Ycoo6y2fs4grIqtm
V8q6OBjpGb9un3+X8oOcyqSrSGLTzeDl6OcfoAeM1pSIIJ1A6JvQ4c0cAm5WdW7uA7rr5odwoim1
LfW6/1JgUR/7iO4Hj7litrnv5PVkbWrTLn5VZV08Tr2g/6jEZlljja7R92wzYC6hSKClcL2X2zTR
7acqbM2v7KjY8nUsyH9Jo5A3uoMs7e3JXVtcErsky8JoEyxtpYIgFgPyVPmpgGjwtVO9EUZ5m+KE
fnuca0eFSZCNDoKLsdvyHQYaZVeoVMFhHl1r06Hs9tiDlNpBDm43ltlhii66bCULvXKbE4P976CL
AkCvCRzzwio+RmGRf8jixtyMTuwCUJlrP1VRsymgJO+qZjCOt6crl+byeLCoSBL/ShDa8rVyYERK
7Cnh0TOodW2LwKD5JcJMKe5qTR0zpKEku/X2oFcvLIt0gi9Jo0bXFsEnt2pAQxVjAEzQnGOL5umj
VaIhU6uQIaokcTERHmzJ1Uk2Ihed7/YxPbmWWz2z3B6TSettTp3i9mOtvIsXta3fErvSRMS519AJ
NSF1fiyKontUwOG+1yerP8Hv7VfGu3Y0W2RV1MGA5VGwPt+uKHZBypwz9FJQ737gv4Ba2cN0qKP8
zwM2Q+r7yFoPuAn0LxZHA5zTIKvdPpT2OPk+a+zP6pxOkCGCFuqFNt6hNxVsRzRI/XYuga2lXrmJ
DK3YGm64pmN/MXEe5gXjQNMBGaxlVdhozLqKUXc8hkVsb0ta5fskdj/OWdCsbKyLTypHkh66MmFX
L5Cyhki9EeZnDd/QwPtyHA3tERXhyTeyxoAFgnzg7TV0WXZnRBY1WmzkD6BVF0ubDmQ960iNnMwg
SbZR20txrEjlkjKK/Jg4HtrhVqa8monMXiHXLzbUF9cM6S4OS0RuHWQhmDnHyoXibahF6hDxtY+O
kujKEcxb5uw7twidP40u5EA2aSTW2BRflmlIq8HvorAWn4q4U18PtSkOkzGKR3cK3JVD48qnpJEp
4bJ0eCWe73y3mAIPz7x19YNFtd63uQE/mn1t3xUWcCcxm85KA+XKeDJNZYJUgxHaWIznySJw7pTj
ITSH+Z1wRPQJPWw4ZapVf0WPbA2/dmU8EB0SDWmjIEtufD4/WOgcxaXSHMfWSfdABwxsEqru0ASG
HBRVvtsr9SIgNygokf8jFI6kNF258/E0dR4RbYjDYz3OI+0NpJh1p2kemtJ2th0Frj0asflOwRtq
Gwbd2sp5OePPbh4Gx8eCKgSSUbIbcz4+1HYnkQkdyUAIa7Ntas2Dc65kNNRFbLmn2NbHeMOTWKhS
t2Pe3Xn9GB6LoUtLunmxC/RrcqqHBpuPZCW9vnJCYeZoyyYJXdGLl5MEsxZkWZ+d4Mb1xD9OlYQb
2ypUcJNtunJIXX4JaacgMwSWNaLti9u/1mJ1ylNdOVRZjUqEUK1xOxWt7RfzWL9DUhgLMM0Ld7Cw
8i/9YMJYvb0ULuNpUC/0ZKm2w8Hh3FgkZxQZCNtpp58q4Gm+E4gIb3Xg1UMcfjDtFHUVpUl9QyQD
IpzJ6NeIPD/2Tpp+cr3SXHuci2hIPo10ESZCoDy+rFQjTd426M1F4O4gOEXCmXaYC5Rv29qABtmX
qDoM0TecntW7lfdwZWS+ugsSiJYAkfxiz6tGQPm2QX0jURqhw/us5mIz8RsjoLjJuM8Q5GukznAH
CABC6ABESA/T/SCm4UsUZBgUexiZxHh9xgWkzJ6f+kAnZxNwXc6vhiVwO3+ixxyt9Ewu4lZqVTTT
iK6pBDCFxaNjhUHhUA/Ck5GF85OiBvljoQbTNsc4AvEJ2O2xtYq4ufa+wJcQ7tsG2j1LNeJgzpsm
MA0kdTtzvI9IeiQTEldrKw19vY9eTemsbtJCN1a2zOX+BD5Fa4jMWlKLlgMn3oTIRWaGRwXFr0M5
Kcl9VTjKLhLzvLIorg6FpzfNITS9L9Rdw96skx6jl5OUHLxDIjp+RgP2YzbU+kqKc20k2RXi6sK5
ihbN+Yk4yzZ00tTBoSLPTBH5mM12Nwe98dNR4mDtAJYL4vz8pTNPc+6l8I285OL8j0ziQbQ/3INj
lw72wzFaIRDCrOKPOVkcKNiGUme2pDr6Mju2IoQr6q72jv2oWPu+0xCVLYOmfTLRI1mBLV5eopzV
sF/l7pWX9iL68pS41KdGUY6DopZ7S6vznR4q+Y9BxP2jPUZrL/HKBqBzKH3sKGnhPLvYdRSle5Gk
c0obW7srC8PYVU5hbuLMQ7dV62vcIWvKf9WfF7QodspiH1fGC//sfKmIAqfdrmzcA0ajP6s2tzHp
zlBlkBR91HeMHfhw5+3K6ShXxNmKkRaRJlAhWsUv7s7ngxaTrTl9ggjVqAkVoZ5S650NjmYVuhPF
kHJn6J0aHHr4YEj7KDqE/BFV8HmTmbgnbbjZaSpjBRwN29tPdrFx5IOBaZALzHCAjJ4/WJfpdlYN
iASOSgAfZ0KbapPNRvJkxgj/3R7rMsCXjAZOHCJR7kxqPueDWSPNAm+uw2OEy0LrU+gnhB+0FKkl
aESID2T9l7x7nNF8Ed17xCN6d3/7Ea5NFw8S1jj0P4l0PH+CKOpKRXVmF0XI2XosPHDGqtu62wDJ
tJXI4GI/MVlerAQnUFeCDXM+VFeVOciBwTpo0G97f+zdNNnEfZ7m71wT5a67usrxsrk9vyvlAUY1
KCRKXi4H4iI07LXYToui6jDQwPhza+mBrflmPVRfVEkh92nYta/nYUhCfGnS0Nlls1W5O6tSgnqn
OJb4oA5FCr/Hq7rhmDCDd7ef8NprAaNHOq1Bh+DGPX8tZkQ/aHRzD4fnXN80oGQe+h6RIERmgjdl
l68pu1774nCxMVGk3U3ra7HAZ1HgsGiE4TEYyfh2qKikrl/NAl2pRAndPwe0w2JB49ggEUEsZZmf
q9OglUNGDcziBqp2zRTnhR8YepitfOkr83pBA5LXgcjiIj9/jwAa4XUW7KVAU8P9RER4n4imfDXh
oLESMVxbVJzQ9GqodIE+XOY71hBwhwICP5bZr0mN2zsEP8fTnCBcXVTWhzDLcEmkj78ZUHT8oHnp
tBEKijNFb7u+GNzwESvRle1lyA+3OFIht2AtLQ8wfMbkQvut5FQrARpStaMcCugC5UOtVvN7qC/1
w1QY8c4lBi98Qfxo+F7jJQ9QOOPvsACwie0ro463dsWSuTNKRXsaR7vL2KFhVx8oJYkCuqRWvne8
KfY2HfrIb0ppIL5HuoxGUTeVO1C84qFOveZRAY5P4a22BEomcQMXZECELKVn4Pb37WAHD5oR9d3r
gN7uvdolCef7BHNn5Ww1L+BpQMF4CwSxsrWJqMP56wjQmSvRtQxPY216w7436C2itxO+1ccu93Z1
lbWkpa2X3k15YPwAxIJEYefomeK3ZRb+amN9/izUYMxOcef2X6q+qoeDZaG7dpiATz3n4xyCKBvQ
U9zVCMQd3ayKP0xtVJV7o9Lx2Bm9gJoMsVHADU5q+K2LgvJVpUNA8MvYQtopgZ6T7FEMmH6pXg2M
MQC2lftdo2ET1cVNTRW9Sb3nKHMUZCARYf1aimR+1ytG5WwItupoZRtdOY44GmRnTd5K5JDnr23A
+aLXKj05FWNs7bPARc0o1oJdG/f6oQbLvRISX+QafCaOP5gulgXTftn9TUJgEppJL6+I9PQVUYCL
qcosZrEPxjYt6CrMMGDiEfjkn88UjJyEk8KhACG2bPEqhYIpgOccFbubxH50hf6tHML5sYM+q/qo
rmBAevusf7njlntUElGg2nF0XECktRmTAG0mxlNwO7D8NGFVojQUo7k2Gf30Be+/MTjOWdoKSJZN
GO1jrY0gXOYUOjcxrjrurhDapLxBHi3q0XVzBkxy7DY8ZW6ppSi3OgAg8kyJ7Vcob6G/FVozEAnW
p3PXaaaib+syrb53UZ6/jtEr/eE4yhhJEXQWs7DyeK2Td+UDA/WBRkmWJflGi30ovNlpwWcqxxiU
wZ2G0Oi2d4Nkr2dj8IlykfduRozvze0XfaWNRsMF3ijpk0yCltcOewkrRZP+ocB0YNci/hj3Vnuc
YFNvuPFtP8k5nmMTfQETEb5NCb7BH6L+/e3nuLKb+NiEkZ7kHV64uyaDCt+5mdyjXhTmYzLaUMEx
DtogBTpvs8puV3bTlYiSaiW8MbjQsta05DqGdoLqvcizo1p3373QDnamReOuTtxhYxn4Ixnd7GwV
cFf3tkDHeTaa8eOfzhl5cfqpL1VccASLe4g5w7iMInEsdHz1Ri7lrZ668achCCq/ddp+5aS/NmfC
JrofBDSAX5cbWW8V+QnVFEu4Kh4PIHCKEu1ZkQl/LALP2Y555n6C6ykNTmH9am/sCuLMew/kSbj2
MMbFLWz/Q/tgzZsXYB+RIONFQTY46H0Vx9ue3OVnPiqoBJL2lbgG4FSEmpVuiqeojyJQdmR6r1Sj
9eYHQUxhYyVrYzQwVuCC/rQoQCDGJpSyF7IwvAyRZjXKB67+HOO0qSk3qmMjnhrrOT0Ms5jKX7fX
weXGBw9Gz4BcCsAAZbjzm6TuRO92GnQQd1aM3QiR6qmyouo4V73Yl9n4ccxz+9PtMeVhcn6+ns9Q
fp3fY6DGMWYUQcOjPiEpORvm9OwqfYGWZ2ys1PSvTM+VjvPk6i68eHtRaQ3qUBvLTglPkZ2QLzQc
IlnSki0jtbnpiBJQUc3tlQvk+qAUdj30HC/J00qm6VPeD8GxboV+x+MNuyqJR1+zWxR+rSjbBwCt
V2Z6UVNm2egSDUXEa2us3vOXqhUN4qlumJxSo0B5mfJzsctAHOAP7nxXejvwi8yikEp35wA5Ya2E
e3V4iRADNSobcIt7OipAFRdVFRytysAdGeHWn8Oc4iGHwtGrwMyVT61l0w4DXRf7QeUEK/X7y7ia
XUxflTIQhwuYgfPpu3lZgJpj+rjwde4ePfogfAgbU13LYC4KQDJPog6pm5SMuTIWK8rIA2fMhzY7
zmTf9KoR2OVyTjdGZ3+xgV7trNCo90Y55cfbu+baDB2+jsQ/A+l+wYL8tmvyMhjGNEPdAaB52Phq
G5M6xIE9rkEhr31KmvG0aiACgy6R2/e3gdraxBc7apPTNDgOwumaPc+PLVZX4SF3wuDeEl0S7TDk
KN/B5In3rjaNK19Tu7KFXhg70r8Teetl7haHqgg6pUtQ4S7Ric5bu6ZP7SL2ujHicSxPs+VEAATK
urmL1BjADZrSZYQoUzmRyzSEWmiCC+HXs2UGJ1eP7B8J7hat72rC8zZDNA/W59sf6OozE0IQ0CBU
QFRz/t66HvlTIy1xBWtFrWxbxRNvNGSMoeSqqvicYluN8RYXRraSVC6WJHseYhNXBrxPWQ9bFieq
thy81qzBEWQOis04wp8SA7ltH/Wk+Z0eVdrJ64jYNdKpw+05L47yv4eW/E1w4rI4tdh2IjFCI7Px
wAGFP3K1sx58/Aa9DdL+1lqpd7ED/hnMBe6E2Ag058W9gcNcDNlwng6xVxs/LKiiSSnSbQKLyK8R
EEYRNytf0TJ+U47Z274Tu4kDaVLHYzH3D8ij+Do6PJEV7KMcuJodVrse/O4sTH8Y5k1bGg+o7R8C
r3rQsvxtoE+v4tF663UN9nT5o5ejzDN/nuvx2MzZA3AKWDr0eXK8fRoHkXOBVvC7mroGDfGHHDXK
Qm2/mSGiuJWKe41idCStwZOGlLdej36hfw0NNAQiCl7Itbhd9WqeCrS9+40LaCtqxd3YV5ylYqcX
o3TUG/CFNZ3PihjT/e3vuAzFX94t9U1oUISedAUXH5J94+YC57eDMeiT3wmgrii3W/vUnJ1DmdrY
WkSm91aP6xCBJ1fb45CW7csSAMnKar6ypOhIAl1E1w2TvZcn/f34ERCSg4JzDhR74jw0s5l6e8Qk
DXh2ah3/ubsQ0EUq69S4KT9wR5zvWge2cT9SMDy04zw9pqFtnqLCdfYwsb7efsfLvJJ3LEeS+bps
gNO1OB8KHV9bMfp4hovXleOjN1CP2aDeOn+2gB1hIe5VaX2MlSmNThXKU5bfuxPVT3VIje9sCuBp
aYZVtV8IKdRAGqdZmxZZfm9rlRp6VnpvCP2gOLVmo5YdKoiss9i8nWJ7OCqo4dS/DXtLe6+boa36
lB2752RqkenF5gAzYegv9Zomx+XZRMOCdhB5DvVMmKHncw5LpY0APwyHQphxeOc2mtf6QtPmL11e
J/FeeLGBke1shNh2uuEqc39RYOKdW7C8wAPBd2ZZL6/rdAjcMg3M4WD3eIYS65atP3dJdbAiJf9E
QmIfJ5TjH9tasZHqFdk+M5r2Sw7N+/Xtz395esknYa5cqgDol3APRUOIDT7fcBimyqSybqviNFQV
tgO3x1lqAPw9ZVp9FD6JegEin7/yzESfT6d8dWA13Q1TT1s6TgOqM+XrIRdIvyv6Lp+tLRXmV6aT
PNaVGH13qA+YuZz0VlX2GC99mor8a5ll3oMQ6bfbT3jlTWCJRA1UgrTYdYt9YNA/msckRQQmsJN9
OPc9FSRVUX7cHkYeWb+lGbwHWH6cH8hD2nQkl9eiGpqq8JTUOeTDEB2QXX9r0pHHkDZOdmNtrGma
XhuOe0mnksk1TJP8/LVDxspBBePxbaU6MvZe2L1FjqfuD5OuKCluyz12MLdn+FKWOZ8i5Yrf3uRi
zF5UaT5YU4ZycxwcVKzD9qJEdQ997tdgE+AVERlsUyupt/pcev48mMnXxhHdPvGUFqXlprgz23b2
EWNe6yRdnuNQjuXbwNSTkHTJcc1MLOfpbkyHJmXP5Vzcj0GfuPsA3eeVcPHy1XNwA3F0sCRmey1t
Gt2giuG+D/mpyx2EAkXDBduK+OgWU/Rol1767vZ7vxyPAoQOXBgkHGJrS8EaDFhSggVQI91oiDcB
cN0HVcmdn5mjh++EwgZfuROX1RPWMmkdyQagUYI9fL7OF1ccUe1GMDY9aeibHYWe6Bs1NUPMloL6
mHR95M+mgeVLVA1bSuIxH94Q32/P+vKDSv1RSSUnx6JJtNi2SRbmdY/a7KHtdVUClOpNkg3RXdlX
9p+GlS8xCG1XeWNCctHPp2v2A82RWGRHQ9jqKyvB3ggRfsxXKq/a/eGsOBs8cHGapGyAPpPf+rdw
Y5IYBYmY2NtGVe5EFo50rLFNS1szWzmZL14geSP1IxlmSBPYpbJqJlhSVGDNPSVPeL9lF71P7D79
ZWACs3IyXKxQ9IZArnDrkRjQwV+8wJay8zhgD7sPG1h2PcC8fW4Kc4PHdXtveo2z0my7mBp7wZSY
GQ9gKCILi/HGoBNzKLwQQdxR2WckKltjatq94I7a3/5gF5RCueeQa6GDRggFe1OGHL99MdsBL1YE
dXdHB8Dzu1h7YxrV16EQ7810xAJHof1hzvY9xPZdZjq4/Ym9NmsSYfk9nIG1dS6WKni8rNHRlrsU
1hE8NA+oALgE6rsvUhS/PVmcTrmN/iFFCIpmz06fB5i0OLgwcERvMG5udko2UOhFEWn6ajuAB6K5
/nORWSp6loSmQMhhTjJN/e0hOtEMcPYj2p72LHaDg+9HV43DXRjgu3X7UyyCu5f5ghLA0RH4Mwfh
4lSa9Ea2jLrs5JWx96zBtdo0oL/BMird+7ZV5l2Y5u22wh9p5UBcrO+/R0ZdhCXH1e56i7BSHRDQ
JWTujtkUfY71ztkX5WBtU60y35BZzCsTXSzvl+E4BGiSg9tk2cmf//ZO2ykFGB8ZdITsbD514+gd
gQtmz0FjBStZ7tWhKL8AM6DvBQjjfKgin9WOpkl6LBN6br45jIWCrdOQqYcYQT115Uy6eJHA+GjD
wwWBPsTZLn/+28x0AGgVlhre0ZspWW4As1iv64qEeKrtL8pYO2t6+hcDskdeNgcSGDqglsWr1AcE
+eocaRw6swKZR1CXbWSB750oJTmp+en2Er32OiWsQZKkLNLKxXDk8q01dkl6TKIoy/apl0IjClSn
xdEahfCVFO8FQ/dbQPayUHiVUqoPShxn4vnrRPsFFTLbxGAimct8G0f4XT04ZeN8n9zG3WtBW9T+
qDrDPa6RCE440XREV2p6LjtaIK1uzq/Q3686P0x17YtbjQlCFaXRgFFwlG0f5vb7OjPxsxuE1zyj
uaC/Guo4+Q5ocba4mJXM9sO2U9DfUYxZfKiGrt7iQQNqyKBZTVmzeppD6cRj2V30UOfzVxdCXern
Sc0yC9r6rrP15ggOAlR2GM1kCW11GFoqfRtOAnVnGnlz9OgzB1TS4+QATyzczZbgioZsEd3PtVX/
ylILV+4AlnBKf10FzZCMqJXmmPk8GOqoPaAMWVMq1vStFwNRaCZAVXSAkkIjia2dz8nc509O1rmf
J71Q7jzaYPcKItEfDUfk5T5pI+MRPGb0OXQUXDsMLC+BS4NXVlcOmmtHnEzYUIYhRqBfdv5B7TKk
VQEL/YQmeIOG1GT7dRf/0DPo4ZD/+sMYgxaBcLlm+Xn1MnFkysiipXGxzJxF2hhGZXnKISFCf9JC
p7jz4JVsSVfz1wM6VmA6dA7c0MRwyIM3BbVqDft2dfa/PcPidIBFW0FT0J2jp/3Ss9x5UrNZ35aB
9LQGk7Wf8ym5o7B5d3vTLqtRL9sISg0nhYwAqUmdv3VHTCW1yyGmcpo5D733iMNstIXkjA1lN2c7
IV0RcZTx6k/Nros5uG4/wLVSLiBj0keJzQXKej5+35VJnyMIdKg9p5aekDY1PDe1NubUtTtD67K7
QtAluz3qtaORsibDcfBzFi+CKBLhXOlqKzxVdlMDvCen2bSpitRvqVvUujN17bhiGsvTypVZOOx+
ZE2WOpgdJa/W9JL4lGZle+wrvdhNY29/VuyGOqntpncj/PCVj3vtRCafIdImVATNuDiRkaI21KYZ
Felm0uwAq2DVG+fltpm7tabQtaHoboIcwaKdCHXxQmldskCzJDikeVx/LFQzc7e5MnpvzDFKopWb
9Oqi/W20pWlBNWVGotZBcSKwK04W2maGT/St3mVtoPxw47hw/AgZLuBIcWB9QfmXHmSZCc4TQKSd
LQ63l9Pl5oX+DayPwExivpd3UauXZpiESK67Rjmi3B+MJ7dCeh4LWafaYgyi5GjY2/DUhjW+5+LF
y+ImLhmIE5Am0lZe9qrKHpyhE43zPVVIjYMfp0Uz/ZLBq1DfI00Ctfj2VJd8FgqqUr0DpB9IEikw
tjimnaZPmjx2u7vCw/HJMObTmKpiqxvgGGkJvfMa5Sm3lacoHB6ERunDFdWpL9tiJVBcMrJ5CC5/
mpC8cnr3F0CaASWrtqPUcmwiN9spnvNUYdgGmI/Cbvta0Cgs9OJgGukn6SfZ9OpeybJHkTtHvCc2
xO3aJiq17ygI7ohUDlU0HpTS3NRj9l4xm1NnqtvQbp/tcVgTHVqcPmxJmoo6ykrsFJgWSzBOE3uq
gsG1esjSadqlaTY0PsZXNB7G2AgpN0ThqmCCLBn8dgD9PaZka0oSHCiURRjfZEpQIFloHzqtY1+Q
9eEhTGsgSfZ9qBnNFrIH9s6q87orQr2/1xCrsUCeOZAj9NEAcwYpUvmGklry4faKWtwAL08mdQbQ
jJU1rAsyIE2BarZz+5AbVvh+xCS6oRpfz49FlXuPkoG512PsEFcW8pWPICVmJaeBKgsn1/nFU8Hm
dfFfSk9h2k+aP9f4FPuOl4iPQ98O3825TX7enuiVEfni+OPqYJJguyzOSLhPfHVdMNHEsp5mpB58
PW76VzHY/c1gQcq+Pd7yaJDLTLqVyUopb2mpLSVwNlTtDp0djBzLJ00MJMBmX9JoxsTa/XZ7MBlu
L9YXrxOQGUxVyqTL9ZUlTjIJgsND6GXNe71wo4eWIvwK9GIZqsnFwgqRJDayUWmAdP7VMJ1NE2EW
4bEMe3EQgL78IVEQ/iwsdd846ArWmWZunRgl3YB7H1fwIl2BDV35jhS7pbEVGgYqx+/5MxiFE4T1
0JiHUQ1qcacFArpkpisRfRXkUCoqsNXsrXzMK+8Xpg+oeHresgIgr6Dfssc8nRSz1rX0aIWh/hMw
arTvaOWsfMVrU4MdyMQkWBCg3vko7WAqBai96KilyUQzElHgyoJ/IbpBHIY6bFc24dXvyWiUFxwa
V6CwzgcsokQVZATKgQLlazXpoaz3uvseqNjw6CVPk3XvJanfBjiHijX06ZX9Id38bBmWoRK2bBJi
TtxonT56B1FEONJ6nbmtJ7V6nvtpjct05evBpgMxAMMazNpFz3duorprFRQ2osqst51wsb/Rndlb
S6JehBQW+5CqPGBaiTC77AIKECO9S0PyqOYjUPt6Mn3LVMShQ43xM5J2GE2pbSvKXWzZ1bdRV8tT
O4/RQ5yULU5MXha8ThOki6HI2dGPCZmJjjZWgAGEQ+Rk+QGpY7U1KqWHfFjN3ZsoiN3B17DCxEx5
nvO1rvGVJSkVdsBNstcuxdSqso9SqyFBmM2yf87rACt3wSmAQNQUkJWKwFX3t8+ya0NyviCiBkcd
bp38mr/ttaFRPDQqLVw+exBkwIjRk60j5PPQ60At1Rua3e0BF/GjPNVgwhOowdvWYQ4u7qJaR8DA
psQAcmEKXoOpiT6PIwbCxCjaadJG6/PgDuOmAj6/cqzI9GqxXDirpbkCxwo928VZJstUgFjS5Bjp
g9OeNHs0kTUrsuCHrRdVnfhWlJc7E1BEif5hXyonhVrwWkB0ZSdSyUG1hOGQY9QXTxGNPZguw05O
DYrN9y6Eio3i2t23Jv9TfQz5qvmobAzK9TQJlvIopaUYeuvFytHry3nn9ZnYOJnVvtdTMNi3v+qV
wAYJDoqmoPRIb5dHNvfgEIx24lDALJ6LcULhh0oD+vRY2T6hCZI4bJsgXBn1yhdFbhyOK4OyX5Zl
OA+EBd3RHicy4SXbeggsHCZH67UTqN5h0ES5qY1h3jtjWxwDW1nT+NGujk+cgykU1RQCkPPN4+ZJ
2tdhnR9tN57duzgt+qOG7NhHmlfGcz8g47ypnCbsd5FZC32TGql45Zq5+XEq1RTaTePQvbVDNToE
NP4SYGQYSvkt7Sk8pavejY/40trVVomK+h/1q//8Pv5X+LN8/ffKb//nv/n/72U1NYgwd4v//Z9X
1c/ibdf8/Nk9fq3+W/7q//un57/4P4/x96Zsy1/d8l+d/RJ//5/xt1+7r2f/sys62EDP4mczvfnZ
iqx7GYAnlf/y//eH//r58lfeTdXPf//1vRRoA/LXwrgs/vrnR8cf//5LltP+8/c//8/Pnr7m/JrP
EvwZL//9z69t9++/uLf+A+YQgoSsKroMMhEbfv79E/M/ZLdUhaZCOk4Z9q9/FfAGo3//Zf2HihoO
ovc0FXFspy3917/QEpU/4neI4TBApU6Mfjp/8K//+1xnH+h/P9i/CpG/LuOia3ma88OacSk4oO2B
jgItRcLrxWE9V4oamdqQHwvna+Jke0q833KH4qw1ee86fH4oAidII07YnDrZ/RjkO8AKlAqy4BOu
4AXG69XT5CVffnt//zzn2XMx999O1pfnIkoDhMR5g/LqEoTieEo5ET5SHta873bfz77eTd+yPte3
WbxtDmFZHkkP3S3OeeE2Hqs7URcr98qVd3P2DHKv/naRKTbNFGTJsuNQl83GS/UHc3SftbQ1NiiX
Pt+e8flxdzHhZVYrtCnK0kbLjlE0fBur+qlola9RcRSz8yOL7fe3R7syNdm0Qciaw1wusvOp5chF
5AiX5UelLe49o7g37Pze8iq8V4hPbo+1KDX8vcZIJXS0OggTWdnngyGSbsAVEPkRDvZHWqI7fdQf
gAl7tFEQdInsZ31Cb7EaT8FgZ34VBERZU/aQp+13GCjtTtHCZmMpv3or+YjGXelrCvX31lZ+NO4v
ry8Cap7h5Ne68UE3klV3iBduwf9e83ICpNYg1bkTaD4xlfMJVEo34hBOhTv01BIDELHTOiPa1F1j
bD01OYyW1W+rCS59Pu0C5of1akooCdrNm3Y9VpJPON7tIkxIN0M8vraSOLqv8bl7aK204k947ws9
HZC6SZHFaGYXW3vbN4w43ydoJW0LBuvBzftxPT6LIW7fx1lS+VyJb8LRCHzSV4Q9oPj6VmCaz6AS
nuzsVI9GfRwco90FRnJHWeJ7Icb6qR/V9ENseq+ksL+8Qp+t0Nl6bnUcm3p8KtLu8+hS6CifzNYz
D1nYPVBBd/wpnz+apRofy94aNiaCkBjWa/U9HqwlzLGR4BxEc40yyethLqGY54WxLwckerJhppLY
olQ3W0fTm9qNVzmhH4X93Wi5D5WgjAPG9WukuIHvpO0XJGQPvQU/0tbyH6arJ/s6qL7MEcGVmLUc
zqiPheXwRuFjzJnfTFb2YFrFjxTjp71pN19KpWr3gHzHDVTowh9y4ynDyvMhjZXowUsRPIRSOxbt
Xu1d5EAMLdsmBtdjFb0Ce11uCgX2Jq6db81K53SxSxNZn/pkpsVB17PPajEf3bDcdDGM5ymL7rKp
/eRqdeOzTPCpt5r71DCTfSW9kgVOPPvROfQ5MpCjE+h7botN4FTv3RI+p6pFjxC2tU2mKOKOrL15
A9V2Uxi17qtdsKXcWn1wRC+2c0z20XL3+7niets5dHQfSBqc8zdW5PqUsTF/twRiSc1DIbzgHmre
52bsN9MMg8QNPhRD/AtsDpvF/hE19VPWorqpjhvnY11jlDupKMXkKQV8N+8fUfXej4GnSPwftjrd
G6remLIKz9n0Q6H6tRFjPZDuGyhZRCGmc0f7aVe1GKoLt6InMPBbdSa2TjLuXDv+GFX9hMHh8AX+
h31XTt2npNQEb8z7wZwovVr4jhQ18c2oj7YPlPTd8MuxumiLhGN5lyf6KYYBu9W8+NnOInMLTuQd
CsLPbqOEW7xSf9hJWeygBBqb0WwOTbZvupNoJ9ixZX/Q1ML1+0Iz2VtBRu3OfQjYBPLOq0PjoS6H
bznHrJHrD2gXvO+rYoeeUrRp3+Oup7H68y+0Sz9xITy5TrjDt8XcVAagYtVJPN+p242aecJHavRr
HWYfE234VldqhazmO7qT+Tacd0XjEwV092rx0DdBSgKIpmprBuX2/zB3Hjt6Y9mWfiIW6M2kB7S/
Ca+QIqQJoZCh94f26e9HKruRiqpK4c4aKCRQSqXEII/Ze+1l9K2Kr/Vs3GupbftAa0Og9zzQOFY3
pdO0t2M3P9/Imaw/tPHLnKXlB9CMu6ydFC+WOzWQhfq11pwXvVIlLAnNkdTFmF03za5sF1/MWv+4
9Rj3t6nz0vEWXG2wL11ZfsiSWfE1Xaq8uU5eW7OLrLT3CUZ52gtLeRxaP+3LycsUakkn125KJV/d
dlg8MVgvCzEXAyxvv8Fs56wMkFoKDe++1JZfV/27PLymtWV8ZlwphdNUBEQGKkHexMtnbdF9J604
lrL6OVHqJzsxS69xjP4uK1pPJkYyHK2pPwPb5KdkKgqIY7npU5uLC+JLShLCLl1DiTJJqb4YYrs1
++3cOqPyGQIW/hozqzVr01tbkvncfFcXKd0W1eiso1oZ9RA48U4m0CgSjtp58px0H0WAGgBhwpjd
NTEOg+m8itApcusukZLTUMoTSNUkn0VWVU9b3saBY8Ze3KocGbPcPqRNI85FMn/DFb27i1Wya/b7
SFOmn46WyFebbN9M0dGoT8nDUGMC7SiZA4E8vfS8gEuC4SUuk4rpJUqs+2Yjd27aSyXTtfUnV2Hm
tQm273lhEBMkabo7UKL4fTncbBVW2qx9GxJ2l/qKJgVSJlUYzZRJaHR0BipnmmdW3aNVrYtPxK8d
lF3+s9LPvb1bWWACeNXsavVzHIz8JpNuMTk/mdVtrObdE0i3fFsW21czHj7g2uvW6zrdkHTuMrhK
oy3ZCKUR+F2UVy2t9IdNmB8Tjjyoja3n9BhBDGgn75TcN1WAPsnI3VmLH+NmwhnARuXVZ4tfDt3i
56awUSsXJ6lVPwG625EsYSFiTkylqJC5fhqoA9Odg58TelzpqhVQR0dRVV5WG49qtj6ZhLmH5uD2
BNnVCyPRIs+HoKu1p26I76dYQTiwqG/Ctiac2o3BKyfxQcY9rFbE2WmbVwRi91xbDtSLybfG2Lzm
83JumC8rpXLvJDPmkxjTLrMeP9oaJE5MIx9keKudKscuNM9dmIFvwa49cEvTwS9tUn0NB+tASy3c
4WLF8XodYlfTLa92XL8aDf5qomovzTCEUC9S3HL9zDISNxuw3S+pCaftRtdF4Y2djaHN9jqYeX6q
qRhFy4XBdF32JQIspQmiio0gU3TWS5v83NS0CozF+Vq1iJKs7T6eJ+Ms98UVK7lQz+cf/1zuAXhS
Dv1eLmH6DSKJkwW9O9rCd+VS15WLMzYFOyHl6pGridsifspyJYzLWn00dm67sEwsUlRIbrr9asuk
GWWxegdt9l40SeWl5ZTejnnMR3QIwko5KTESL+6Mzg5Q+XwezFR96HTrQ8xKV+Oa9sReh5tpda7W
ipBFVxNu2wEWBKHhHYEYeue2mtOEDS7isY1qBUGFt0mMtmo5CZo1CVkoAWYTsxvH1od6TU7NsF4V
NlO25WfUdPOJ2cTqWtnwYg2ULESKf7ea1zhfVWjaZYZAVM6uhTndrAyGLgTGUYN00nPi4GGF4slf
KPE9qBEvukh8e87eVgm+WYIDhs9x9aDVyocqaU6xaQRV3kcglD/KwRhdTk0u3T6o1PLVmEbm+nBO
MJ/1zLl40tT63lmm6azKzldbLW8LgohuulynBExjVym4w/RhfpDaABvZizMW0ll0Ou7LCdBwNtvf
usKw7iWrnREJnlDs3Yr9Js6a7D6ttlMtw50ZN0aDEvqkvQ4z5jYykjoapW4J12XmwrGlYG6IPcil
zMOcsvPtSv9pzv1TajtLoCjrNWni3FUqXJplaDrUqw9NLkvu1IEal8vt4XEyqgV4hXGrxVUX2utC
cjnW5zPWnS6Are6OuRR01smOP0vV9GX/a4pWv04GrHCZhAyLKrtqo9bWInQ737guNlSk+ZehK77A
LooKQbtY3VejmrpVQg1QxpRNaAJnf8oRCyav8SKfDJHddW3yqm3yzTQYvdsLnkpOL7VRfN/SzU3V
8WIrIpJ686XOurshgb7epcsQJJP1WDrmaVCrj6npy0P8oBpb7zYMmtxeNx6FNUXOOlZBX61v80px
WJiD4ypz6eO5msMOYliK8C4jfyz/sk1YrRXl1Sjtj3I8vFlOm4dKLb+pVn2XJOyIeLIQgqcVZuNC
In3FHlw5Jhepm+4L59LSCjSjHtRF842uyTqbqZW53H9v0I++J2lce0tq8rXJP6u2vnYZYa6KlrjC
IEeqdPQfuWFS0UPTN4x19OJlmn1d+Vbw8RJF6e/mpn+WNiguMmHi/gKT02y2p3pDl55blQhF9YC8
pIcNpsleOgyPxrSsbj0vU9SZE54CObPi5IUCQLUyOF5Dfhqaag4YyGFpmRteY6bCKxPV8CryHSlN
Tb4yD4rLyV0ymA9r1Vleq84MZIf4UzMTmEaY1G3M6GMZ+KmyNoH8ZTivsmQ9bWjpPDXVU7/gX5Gh
MbNuhw+lPTxRuY835aLSSkB4s1cj88dWggYAP95gXNRlP7Whtr0mYTO1ef25GO+GQhTsSLKBC70/
y3Kr3FritjHnNByJZSEoJcNyq0IVpbXZm1WRuKa32kMNhqI7oz/QlsBged7qPPM1meavLj3Z0S9A
DVmI7TLNTH2R9Ja+QTy1et/58iLiCBr2t8GaI6NzjOA4uP9Cz/4CXd7Bde/+7/95bir+9x6Q+w3E
+6+w3W+/K/rR7NjY8P6P+v8Q29uD9v47tud/rX9UX/vi7+je/l/8he6p/4LNgWbMQswNJA5O9wvc
s4H2OHHZ2YAsNBP7uPr/gnvWv1AMYl4C9RnlCX7M/w/cM/R/YfCB0ykt/84eR+T3vwD3Dszobxcx
D8aIFVoeWnd4C8x/fr+IRbMqUimXnWfVVO9pUQrfkNaeakJ6I3KaI12bftjUAx6luOGtRD96a7ZO
3oZHcmeLzF8KQ/iaaFWX2C/VqxDs21bjRDNEWHNa1EDQ4W0iJeC9poerjNHHMh1fEGWUXeIVCn90
yhtDr7rAfuaK0NzjH3o1UP+ReQ/TctJpoV62uXECYx4TTAJpuVV9rW6MdvHnuiRnKVv782x2sofI
kwAmfGZ924oKcxPBOG1DRMRNgFfGw55gG2DquIV4SBKCU86h3uk3jSMX0QBS4q9NR9qh1n8gF7vA
RHb1pLlfbjqJumqW+4iRw+OQWP05Wcr4szn1qWd2fRf9bQX9tdH+jm6+GzMiiufDKPgyMpDGkg8O
/u8fhigRni81WyJ3iy2crUwKRPecDvN2aisp8wXG5xd9KdMrLebZQA+RW8PgWUbqRAmBiFbtOH7i
zGOEt9TtLGuXTpHiB71ZCh/rhcmNN4R0WqL3TPB78eugYP/+F9D49yHFr8cHNN5lRRBPmAn9/viq
2cY4SmUdoBRfR03UxoU3lfsL5iMgSuAcNJ/9+VhKprQtd7MS5oitGaO2e75p9dDhXOrj8Xle4WSK
XNcJrRXiTE7Z+Z9ftfEOV+VV7xZmTKmRJcFzek+tw0NjxItpar24nO8EVzGMKqX0tKaRXTibn2ZD
mbxkGMpANf2NFPWTpXafMX5YHpS8eY7T7rJN8hY6WVt5Bd4jBE/UWyglpW/jnuFrRjq4Hd7DnmEM
HQO/IvUJQ6z8rvKbgsKyK4Nlaz+XcTtFuAcSW2Dr54Z2jcFwM0W2FAGuswgYFbhzPXncK040TW9i
rb4knWmGqdM+KSVcZ0WrP0xLtnl5MSaBVs63spGKG8m2PnHNAp6opoCEVX+XkvSWCTPkCruo/Q4X
zj8RD3Z8+PeThWNqd0SD70twznvWkXCgl8a9zvTPbCXudgdE0FJvZ8fpTmNXGm7bqkCipNyfNGf8
iVmQcP73qxCyDMRMHuSQqr4blTmknzYODbfXF+tyNw4WbY5G173t7tvb5C0AgGE/J19VG++eUmMc
a5Jd4Vlr9WZXRh60i/FqlMOEfTb7Ckv1CJIIXgSZ9QcE/J3Sdd8whItBXdjpjUxz3m8YezO2MYkz
4a0L3zFu5d1rSw1Woyi8zRz7y5Be9mKUmhTpWqAVqwWmtpE3JBEFwKe1Nc4029qum0O7Uxt/esD/
sEswi0Qsx00Bee39XDfTzSXRV2sAy+DZujhtOOJ3EpA0g75brqSroz8hBw5jc/WwY9Lc3cjwgpia
GyGuCArunWcoUz+IK/7cltofz5x3E4v9FZLHYeznJd4p/6ZsmeZhbMusnD1hptxSQ/FzJtLcK7Cr
icfHQiOq1RS96Zo1xoT2NhchdW3rtVi7Rpr0I5bTNbAWI/XVef3DbjgiKt7tBj4uO4GRMSK990Jm
RrXxUM3x6ClNd8tTEpRbA+HJuOyWHEsnUluCTh5mt9Hk10zv8UzU8jXQYqEB+yodUXvJSD5afgcb
WYrW0tL8ITWd0Mw/Jul4nbQNvouxffrns/EgBrx77t1GkxGlvMtfzXeNelduTTuNPdd/87wYThVZ
I0dbOyrPMdZtrjmqFzHeSZPSg49qdFZGOLPzvRxGo6uqQMu93QKdl+krEojlwbLm+LIvhMaplEtn
DVdFH7tLPl/L/aoWYCYgO5qXFn84Cw4Z1e8/iYnnLRlDeC7sg8x9ff9tVLcp1izqktVh58oZbKtw
E8wYI3207sia+1b0DNRjfqHDSgl3KhEdJ0RvqJgF778+FXHs6onxMBOmgMld69Upx3AzGt8lTm+3
L834ora0Z0q8iMAuxeCjRwJShNrZIxPylMlZ2CaRtGCHR9FHy1ibnhlbDMGzLRwazu/S1tHfppjW
i/tKoe88aqky6b7pI3nHW5NDLMgdb5IrJ1q77TlmxPOYxkoRQDPRfSKUfow67vvZMPgZoc2+WsvP
x/YjOtkth7k4W3jPMD3reL6VOyYrNdWVlmKmT2q3sJq3T7Fjh71cqJ6mJ1u47hVI2SbhFvd46EjN
I0EHEBwMEUopRiKI8CXqQeNLPWnKU6Zs8echiaMG7/HbJOPchP5ReXk8Se44Gl0kidvjY/dLmmIE
yw/raP1juwKCaHqv/mHrvfPl3E9WHGU4XVWYmphwaO8uAV59nqu9idtOYUyeXEnNjdI5Vwkf7pvq
RzIlT53V6Xc01W9MJNKLusSpOzLV0DBJBGsTAbF8NNLmdq7l7RkscQsLi0RAwXvLVIZjivOa79dJ
JfMZC34Cqrd5p7p9V6aCfjp3boHLOdUNDIi7cRvcScVhZTFXhElz7G777T61Vufa1RbiWjh5U2wr
zAuJjfznDW3/XpiBte2MAHTIbAY0tbBzf98Gmo6DhK4vsidt20orKT7NeamdBsuIiYeYFE6i7etR
tMWxwr4sE09VCKEfrFMvJF/sq1zIzf0gwGBxVQLVxojVLmPGalZxHSGte2XPj7GM3a0Buh6YXQ6y
jj9ImGAlxd0Pm03tonp6S9mqXlfYlwlZSkDlVaHTetFMThgiPSkDtyyYIJlE05p90+pPau2ZZEuE
qt2JQCXI0Juc5lqQiOcOg6n6upaQmzZt8YXdPBCeRm4jA+fNdxwzkpcuvhh4i53VhTqq1oZLv5Cv
2zE5+zEy/6QgKVw9F6+FPdpXfQU+1pQbJZfuMH1dsLjcFnfbRgYAuf5tHev5odgeaueTWmTPpUae
A6I9ydWyVkTrtqd85PEPJk1nTEHIrN+rM2MZqmCMPcMS8YMskwxlFpi/CvXhnz/yIdr/+1nHAN3G
yWgngcDhx2X7948sDViVrZsqe2NrX5M+S89jBZ7KBC6BdOjZSp5T6BZ0ROa1wvbzbNILrE6RnAy5
FTQElvC0pYOj3uXBPDFOT2JbO2Wr9iWv49dOq9DJCTiMU6muDMHipxFxVZDb4lHZOiQCFScgoNiN
Kdc/7UnoNw5giUhHTtbYeDC3wfRWczBvc9v22sHBSCHzmsa6y6zyxTHL3vvnF4Ip7r9Vo0gZsXai
DTegFr+XapaUh3q8FKO3iXH1QX077ziDHHsefOj8X1M9uQfrxZEM2DufW+iq1ujW8IyjNR/vy6T+
+qso0zPMJnDlH8rT8VE1baTzZLY0FX1UF3XjCqkpfNwivpHCg+Jg05dgk8ckHHQrmGLS85TiY8M4
CqBZxtxmST4cpznzmTSa5e17YvBFGmegUWKA2tf6vZSJ9lSYRuubW2AO4sQPMGCquXw1sVqK1tW0
3BwAUkdfmNAmR3meWBx1K2i6hFcyk7EK98W69s1SgIRlpKQbUuoP9vwoa6s/GxQcSl3PZ2VMu+A4
zOQEqkefrtJtUuhv1tiOrqQi0ZyRPK4MrVBQLFaZ3dCj9pE02wGSpLNQbOXGxFu8X6v5rq1delzL
7/r6LVfL8ZIV5u7FOgDbLZMf1zIoPIWA10yxcSmH5kMhdYa/meUcDYnqEY27hgXVZqP0pk9U+1ua
U+kq1X5cljpzjkr6UtW5fpUIgPOkiQqPVD0UH04pe0n9U0EwCwK8rP6qDU/4wNFE5flXqSy+qfR0
cj+ZEbD8Gm6lA55NLEEQp4JZd/5xLoaOMbPCmZH1fYCr+MdJXUWAGVnp6nY9MqsRp8QY4ksqzWHH
zM6XiIu94u2bs13kZ1nnEEh04Q8xJ/5xBdeqNEX1GkHOw8htR1WWjRGAxdFL8IgmTcsnQo2CSWVe
jm8nhSKIb8VFLU0SEceN/jr1nROpDrXFUfQTUysHAif/cbEqArWVyl9XTiHKXMbu3COFaEWQrIPr
jL0VHkv+uKXwImaM6NQP214HWLH+2Aku/W3IGndMGVZWWd6FTFeuykyh35UqU9x68CeJA9DZa5t1
Rw1KQ/WE0uvR0R/1quDr2LRPRRUsNGWebb41SIADbX9i8JRAmNn3ZOMHVwruIFtuT93+mINuPsnl
RK7k0gX13vkWffM2ljrDnbriaUyuRWd5cAbaitqY+PFlMHC6Sv7CfqQ9l2XMYXrMYLr6xply+dxN
Be9ghH92bCV70z7SAmBuaM7tfbsM30bT+qK0ZMZlUi6d134K9JRtMNIL+lJrXtd6RI1rCO3jTkbK
GXf6PZRvL+NzAmHPzX1XaVE32/eFmVRPhjR3D/nyrVyTG5APoBZdZvxgbEOQO83srcZmhOb0mKyb
5vODl8iPi9dKr53I3rq7YhrJpiB11OsN1Er5lkew5jGhyEi0OvrURRm2kFGbJ7C5vUppd18PgOU7
G2vVTObFKx3/en/cc9aCw4gTZ7kHCUa5ifvY9O1BeVsz8DXJZJ1XdkvKaYb39/FdJRxubqQcWsax
LC3cRn09z0xXxR7Gxbfa9LpG0m5Fkj5bmSpFeduGykL/twiMTzkU+ftWeKUT1lz+uBjAHsCHoIZM
L471UqX7ViEm0ojTJShjQ/KTlo8tG98SWdJ//YxjmzvRFr9kA7PnMUtui5hgWdVQbpyxHfx4ZPsb
zax6dCGP1rZ9H1dVR4bGb+CCkgJteULc7ERxnEycc8zGtZSNno/k2veIyCNHF627Y/fWEg77LoSw
y6rWmOrAxtfXsomgG7KEp+GNEoqV2fA7delqFXHYKn18QZ59GbfWujhtB1a5w1tTtTDPUOfhvkLZ
nutV8mi1vWtI0KzzwpLCxElDQwzbSV5BNaWJE1qbYEm2sYfBdnUaRz7L1CiGj47vZh2JSVgQk0eo
nDjvS7m/URbtgzYqF36jxyziw4F3oviYqL6BN6pV+O3k9HeaTcUij26xI5wVp6AkZwqyQQJdE3X9
ssELikRt848sfkIQd02NyTol7fZZTlPsIPpF8UwZ4xinS0WIuvCHXVtP2cxjKAy7MzsbPcbvjGnH
6iUzsy9DqQfHcdYM9q2OmT1NBaVwtinnRFXCFcfi4ICyjiPgF96n39dbal+FhUfalArVO3Z0zTmA
uHIOh5T9Df+id1O5+nbgnzU0YX+xOMnszM8jJAVrKKml8oYBk4iWjVKO6/I47I7DsWVuUrQ2CS/F
dH+AP2plZFBStVfU7rdNpzw1o83dUPApFKNymzK+Wwy98A9Y8jgxdI4RTp+5P2dw+Q70IsG/oqRN
DweFSDWjsb/le7eDnvC5mmjABY2tLFhwx0nS4Y0XWPFCU1/FeqDDLnC7ChQZl7Igzq2I7T5C5pM8
lCKDX2r8jBBaPi0mPmfHrvz1gfftepyZk9pj3a9Y3vFChaxNrrzoYUp0wnEbHIdzarLWE+Up7rEw
MS0hAlh+PZJMKoAqSpt+uuROmrsIpmt/lYbrYpepX8vFl+MlH30hIQQiWPIk4eZdvojRPy6Oo7ld
Vu1+wMUvquay4q9eWtp8+WQz63RhgLDr0o7irmVX5S1XqGTSbLYDpxwaU58oyWzImVpxODN2z8fQ
KpnyLwBcHndHPJTNbel04Vra0Jrs5oaz2XpQhXLSJgp6A7LhzDs7XiVA2cqhtlaBOVunWWV2l0j4
bvTUYzYFF3PJIftVa06Ms0N7JNXsn+vKd7kcR2+5T27QVdBT4Sil/l5oFyXZgrYzCewmSvW5NZVX
4GWmD1xgo5lKXoKii5QhRw6SSvRBmeefpRwP7gxlpDsbzhxYifQHzOad5OvXQ2FcDCkV5Gh/vN8f
Kh20eHQmBQkuAw9v95TDe8rowiSbHbqNdPWdTfk020VP25eRtlAt4T+/l/8AdyGR2CMODJYozkbv
6LBamxg4XenCi/GOvuRlfF1InNBL/XGGFlGSH+odrdRxHnBOLKdt+iRa1uk2xXibCunnaFv4Ekvn
RB8/CQekgEBBCGlrdelnM3+ytvH1nx/6nfD6eG/A1GCbjslzE1H0+3sbi0asXcJxmjQbynKTMbO9
9kCtaRtJyhzFiNxuarn5DkCQUPoAKYx0PUVSSX/oV/4DGoyt1p7QYwEFAxy+69KH1Z5XfZ3hfk4L
xd3KDhuLyQlqFKeuWRmQDlu58zCef4iluDqx8/ubXm5vqjG7zayxuLUzYQcVGeZJSWZuhWbNxa3k
6Z9f2TEa+XujuQcO6ugPEN7xlZE4/f7Kmkzo2ZilwJrWkkVbTwnSN13lkbb9C+NR4+HKQvkgJTmg
oCk3/owN8i54g1nbt2M0W63kwoZRGMFxhC8peJu1UC2OnQZhZxvDoQRoMjfz16k3dPDPYmN+Eh0H
ht7q3zrz2vbU3FliC1iOnL6dbQjYocovEA6zqkDD5CRYYi5fvC48fVzlkNDQi1QQ+qfV9nNbqYW/
TchMhwG6n5YZF6v0rQZEZkteN0mYbrym2mXetKtOi+QNG/e+cyQ9SIFZ9J+Omz1ri9EnKR0PSrvx
pT6hvKhTiMokb+zwZqtAgWvhFihLGU17J3X8cq27NbBR9M8f5z8dTuiFmTCDiZO46ux4+d8Qzxga
eJ06fJyjxW8wAfGOI1ybc+pnalPcc+5n67xUb8IYrwqijQCzOlY0BGs1z/6ASrwnfe1AHEcSNhno
J/Ewet+DM2GuCrBxZsfQZ2GyL5JPE3feaFTCfIqFS0Qt0NMoTiPMFdPofwxrT8lpjUHaMDlChALV
xP6j+GDfTO8WMfx9AEK2PYDJ+33fWSYpsmMFuakddrY2joMJdO5mlJcQ0LT2+gai3d6LYvfQRYlT
fLUbI2ckWFZRnOiTh3P0x6a3xf4nTKH9AsBDl9QD32Y7vY/MH+uaTNu1aikk/vCVDw/z3x8fhB6z
Okz6dQB6fdc+/u0zdwO8QFseBKP32IViOvrr3s7bSmR38M2lRns9kG4wj9ybNf0r7qnAu2X+NO/N
5GDq41mpxZdZK4SXSbXftuV6G69kBlUTPrelVkWZQRWzQNp/KXD4c/kLPpdQdnwwHNMTm735db6G
c9GYL33W5HeA3nA92Yp2jmkaAQU/RxBJ7xc2kfRPVbm+lDm93LEgp6wyeVN97jv1dgIue6ok9dLW
pFiZmG14VXdbS3vN2vWD33Qfm6qqImOlRjmqJFWqs0jXX2AbfuwgNNzUagOSJzfPaW/92JREC0Q+
j27cUWAbkmAb7AgC7DCI79V2Y2tlEzJu2cK4GG50UhbCxh76c0WhDed5+1j+OHrmJc6lSFMSz9ay
hw6qZ6Cbs31jWctpt7U6ynpAPw2FVPs5Q15wFFSKLnCoEvTvhSTZF1qs134tnmxCge8RYmZ+amhf
O0agIWPd711MgU4QIvDoZoeigAZdV/Ufrhdtn77/tmRwZLORdO03jIytxDt80EwxzILmtHmk01wU
XOjDqoghW9YY+rUW2Jidby+aEkNAKpIP+N64zj7Ao+CMT2UOCaLRMJncp464zwTV1H9P8fvxDBsy
hO3QZckJIZYXhb0cHL3N0b2hL8n9GnnWZOj8YTqpUpDK/jDNxxr437E+S8PrHy0REcy7Nu73DWES
d8xygbBdNwi0AbUcylc/mUvTb217vKF/X7zJdhirO+Itk4fCN9Zc3H2SJ2W8szLEJUUWFJOBhjsR
J4yg83uo7P7RpSBeWjwG9w424tJCkuQx68/l/Iu8TbsoKTmPs8nMoBPnrGBSe4Dh7CUDDm5wXHR9
f6tsyDnM5nrgeK2CfmQr/VqN6UzzU7szI361PdIm+di+Bb+mNSMzHYqN86BXdjSL4pLXzNe1QWaQ
ndTnuVd+NnEHDbbRGXUa04+jRYUKOvnJaKU0nslDjYnNr3K+nccixFTnaXK2+2NcVevqdbNxr8b5
8gYCCv3Y3nBnrHdfRUkk1I8HEaG35LssQ4ZR7VOm47XoNmIHG6j/ZlHJxcnHORgTgeh/ldy+Ve/U
rDkJQAgo2SiWhPIZH6jPlUUk+WQl3V+3Y06bPShYYo2DS8EiB7ZVrxD9q9Y/XsBRTG5wQxY6CwyA
Gef0kjJ6tdO/DL1ymjNxa8JzDFMrubXoJW9myyUL3XnMUyOYdMUVLR28vG1B21axf2BfpQmxZ9u7
Fy29pxvB0A0KU9V2WOvHCj60Be1Vs/efs5Ndsk29oTOtmIdJYJNrmC1r41baOp8A5YeX4zl1o70u
GuVhk25tKO3Xh5NoaeBkg+4ly5wFB3KsdhIaqBmHws1pStcy2tY3WvHFwDeLbJVy8RTs8Xxz6Te8
T2HP23UJIKxYXyYdMKqB4Ow3SRbIhrOGvMbZHZEOzW1X+Nkc19ciI7J0A09vh7vsMTFy4tmb9KNs
9fG1pHBtqglvFvqEHsnQuS46OrIleVRppL2kYqChbnTG9kRS5QHo29IC3LVqQacscigg4phyAVM/
Ve5SqG/nzJ7qD1vaBq12UmddflK1ZPgwF0XYCbCvTQG33gkXSjq1rktOF/IbDTyaUCxuGGlc3bK3
r4a+OjeJs502NW+9Ji5uABr7IBWjp1pcJoa5wo2sHfIOuWSNSWJyUUPUbuGrewUcGe/oDqWxWvxx
yrjDuIEXZ1DOZk/bkW2MOt1+ISnKxhP8V+k5ioXxj8qguug6KD5UaLZkfFhll1u7945jCpwFzleL
HWJrCLQgc3E61sDR6u4T7RrLe48exoJW322eMzhcoDvoJRH2JtaiDbKqK7zdYR5MusS4e38ZyUJh
nBRcdb9odZC+PdZ72Wefj+Up2/VrYeWlr+3gpDUQQrxtqQsqdSpg5rtH1azWfVhOskOd+4C7puML
VVaDrNeiQmsSHkoPZYwROaM3lyF0T5nA+Fjs4y/GHSeld9ZIFzw59iRoGMb5zsKHf2iHx6m58NoG
+LSW42Vjt4VbHj/u+a5Me5SIsU/mjUp6Mrach2qV8he6qJpVfEFF5KVdRj1vk+U9TpTNuWQ4TCoc
oJ1cUP1t0pkpQHj86Phi9Cqq8x3uaJqaE9vo3F7elSpO7dlWdj0wsaa112vWvw2rJW4MKLf63i0Y
Ncey08M8AAfUuYC0i+Ywe6/rh2NccECQedV0Xkoa42ljMK/mC1Er2E0flCRwvF3IlpchPYXjyoQz
jNXPcTF1b8SbjBVHjEPO8KboZiQhgKnekCGbON7/WBALPVfqs2NIw41Emk2A9KZkwmG/mG0B5Doo
dTilY+xShILibYl/XB4HrtLt0/95A12v6+Fjo00qmHZjRXJW48yyN8Xpemesen1JFus575Jvxobq
uhc7DK6KBhTLzTVGrlyKFrTGwU0qOAftstAX2s+FbDEtNQH2HMpB9CRDA/O7kN/KSurdYkityzaC
WsRJVflHSdjG4xPpDGY4MyXw03wA66qgK2hFuc/B/ZWWyk9b82KqeJIo/0PYee3IjWRp+IkI0Jvb
ZGYybfmSuyGkkkTPoA2ap9+PUYMFpneBBkaN6W6pVaokI875beFv2s7CCM3h0agM7H0ixsqWdicW
re5sT0P5KuAf1R3TEAqCdTF+tLb5zUb8enCz9CH2D1nB+1z4JsYNJ/288dK5zc6BybJrwzYVZCkk
U8Zt7awQYbF4asQu9p6W4jfNlSj2yV55Gr3+JYmn92Kc17AyYdHz2a1Dpcko5vgiK6NBvf+d1gji
7Dclq4zBzYX8XZdzekrpnbi6Qd99Ur0NJ7k5jTUWZL7ZedYKyKydrodl9jCaQwaEh277c4pVI1Jv
TF8myxSfpIM6ugfYuzCQNmA4aMbGQTXuig+S/jhpQ+M1DhbBvqHhojWZb/M0+xnX2yeVxaH6OEiB
Dnvdss5eVjx1yzfSywM+UNylibverNy6eM3AebjUv5VcZdKWt6Rt3vOK8UTdzk6aT+FmBsI9Kdq9
E/QJMvni3dX4R2KkHFlHpnMnl+g+1aIOa6lf7Klqz0tQNmcAZe9gNRhHIP85HZf+GnT/edHxXP1d
XNOHYGRwNUZmpipF8GXG1oKoat9MFrBcGXfPY/BX1jrPRMKEsszBtxYzT78w6uQ0xGEUxcwxxczl
nV9W3c7eaFUoy2e7DL4VSOUvpnhXXJG6w9Ufq5k9MAJHn3YO+S6HilTJsNJ6Z59rZbJXE5Sc5+Zc
D2zYrdtrR6NHQ6ANyVOMSimyPOLa4sUvyUMrBWeSrWucz2wdeF14tcoffMbyunqRYYnp4ONuOGbA
Civ+1Wte40BgkXiQpfFVC6z4UjIpHnMmiJ362NKMjpsBo1LfcsdtqGzsWAfhD97O63CcGTUSrmKI
ug0mnsSybzPGa3WeeAGfnDrtWMq8fQb8FXakx8VwdWp0UGuOOtOm0slwbyfNLncNN+pO6i0LHjtE
vhG5y9UuN8rvnveuzb37MU/zsVwwAScpQyD0hEJRFDSgiKKmHtod5t0nCFdrtyb6H4fghd2MgBcp
tDaFn+zS8mvxaIodBED2YvMhzJ0lI50vdufpoH6Owf5HvRgdadxDK0aGzoXhUAS63kBjORbK5lHQ
x+sY/cKwF79RXrNN7AKbspTf5IgX1PPAL+0Kpk39oV08Jz6ta+d5ib+jS0sPttoBNxpHOFzyeK8w
QWlfUvXgC4pRPBPL+CcuT55KtYVUUA2CnlO9h8jIf4pU+8jwFJ/7Cki/2XgjitCMg6Rno7BGL4zx
d5rzY+sikFHbqtbxCrMKYe4rupeWVu9PKYFYivawfrNd8UtUbYD/neNGHfBk8D+2mefuE2noe3aX
yPxC+lFw20RyeaZTvbqPPZgIv0qf4bObXSkqsHdZPgGXzCFBCCjS+K8ptpBa0ycCO+KdehuqXos8
dFfhmtnGPonrPwOMzEATMdV4YDn65L5NC2Uo5BizJIs3EmkuGdD8fjX5nqUbEK0XOH84StJMTEe/
yk6yxYo1ojE9qkcj6MRvL5Np9J9PEd5Ln97ztcrCYmPWUG5sq3jzVoi/fTFho9v0YbOx/B3TxTyT
fdDyXEy/iZDLdgE3S9RAPYf10Lwac/5QDBkHr0YHpb7yh/QTqCN8rce+ONXtwHO1UdRFOT7O9TKf
5o2wUzCf+t42HtGfztQ+5G166LeJZjKcX2IgTstAirppVdXkVGzi3u0kpX18OKpfH6zjdfBb2rM2
uUriyV+ta/z8JF56dG+eo+9kTgwXCg7CE6qiQyyUVid19pBo/tup+u+5qSOf8Qo8tub4R72Sltb8
wjtUhc20JgTDuFbYyB6gpSC4Yk3ucTVfgJy4eTg1IhL8D9i4jtXQ9F+tgAnfGc33hcmffc3/UNQJ
YvFiR17U0YZz1xymMIUTqBPCGv1bC0J54UyWRFxTbLzx40VqCYZYycYtYoHavibteRs0FkxJdb8O
UerFb2rEzLbZQQ2jDWz1FXEf4PePHBzJ14qT2MaMPsNM0CT9Zdk5xrCErWftFnf5qjdCAKQUX6bR
88+ym36rlRCj3WOcMeU5vY+hMJUIE3sXzUhS7x3Yphis7EDOPjnccpNs8Mj4mzC0m/KXsmKlyV3Q
kxXqbYzbb7mOQdhsU6YQDIs7F7GCsixk1YC/3gRVHfy9IhOz5lDOCIv7CfjG7ikzXkeeUQwcn3L6
bkNXypV8BGaNazL5KHfomAvzQZw7zzyO2IwjP7YGGsskWiGza9C6jvtcmv1jVoqP3geytiZtP2dZ
fx6pZUvIgAndzrCOcTu9ElzYs/ajGZrd+1IhuOk7yUemx6+m0cjz3AXv2ZZm6NhNxCs3XUX9V7P5
Bdo0Ry5WmmtmRrmJNKvZEhS4rk42X/OYIhdyjEwcEdAikCWoQP2HaXUHEqAvbm+gC95bEqWmmgHG
bFpIeWC67cfkHd8rnLg/0qiXY/DLSM4NR0n0QG7l39Q7shaZiZTbeFeDUqONH1luybMvT+YCiaDh
O96XNW7itqhePzcVp19Zv4fngKDYXbxN7c5SPdSTfJxG9kMzzbgHfOPFHvLQXf2fJYFKkUaOxS2J
AoFafKczbO1Ifwv1VrMrJMZuiQlE60483TeR4F2xHI1WOm/w7nrDK7a4Iu5IaAfMFxYXkAFItpfu
rB3WtYRcHRkfFq1hkfSb5146PvqLrtnPpYl7c+CD7oo3aiYZp1qUrloqBuL20FAMYL6mT2azv3lm
2wXRZk4v3k6dtzkSwFviyFMxdvO54PATKMWf1LdZmgPTbOd+LMLdnjG47L5bmVD54x1WS76puVE0
1SuSlATOq0c5Rc/lFnVwKSf7zbaz5qvwg2FfldWhXRd6ueUsL5qGr7tthXNU60tjLnycHNv7rvBr
zFplvO3kBr8R6hiUgDgC4JEimfgamQDV2R9bbAxU2qG3KrLI6VBuEi7RbjT5tGl41jjN90ZFmGbs
18aVll7rMNoztSrpGux8MJ8vTpdd8EelL7nT3cpGH+/uYmPl4GQqZdZGuWj9R5rpfzoyBzOvNPvu
ePz7Kk+fvNXod17GbVpMZn8rGR8S3z8Lsf7uB6Jm/NgOHZ6Io160xp5n1zxoXu5eUyJ+OuTEsSzl
ZSVpQ4ConYZlNVh5sz9u6xVhrpfw9JR4R+la33KdvXw4Lwuxj6YLEqwV7VNrCf6JZ9AeZUrCbyiC
NgnLxn+7PJK9iOvaSvaiLH5Nm1vCyAf7TEP1blmWt8Jo8cAhw6fVAe/KdLeMrjgSD+ic6HZmE6h4
nu2+BlOjp+NRo14aPeS6I41DXPmA5X5Aooq9zzlYq1ZeK1CE2QpQfbp6ClYuXtn48RNjGz8YKQ8x
XQA56+XwPNkdaF/XTXwawYIvux6PBI5w5fXT2VuC7kvTZQjO3RQ7++qfHPauhWy9rxBqVfG1DIrh
29oGKXECTJRmrB/bxauPAWZme9B09DzjHA0WckRDg6cC8jxpWlscvab+oSS1qG8O45JWUEGaz6gH
DGXjJor0XNwGkeJjN9ZnamF2vMXdu2c8O6VNVcE6oXCJh/VVN+lYcIpbwVh/T+Oheh9aRISeo13L
Qk9O1bja2FmvyZqz0Hdddi6H0nnl9sVBX85l6Erv56wN6bP0OQpQrfgherzsiQASu8czUeprcrJT
DuOi4GDPAXngGyXBKIH1UZtrcUxknV+lDkWYShK5pvkhIe/jWnibfQwRQp6DDrpzSntfqr2VxoBG
zeK3X4fyaRF1TG+6uCWy76Kyxv+9WpWMGpDb3Zw4vHfm0p5yBAo7ueZ+6BfVitRjQPKYvggTFYAs
pns+6ujH9XJ4mZDPefmZaKvsVhmEBZIl8l3n1L+xSJFPL0hlrYf0sYxXgvFxj+0NaWvHqc+mnV3k
80kXQ3WeiyqyvanH3DXpkHV2GNDZeoLFcW+NRcBIsZjL6+LMLtag0UPdOJxAK/rjYDT+xRHDd68v
/beq9/Soaek39WkEDBNvXa7SdW+l5lqPC6DR49rEN5pfN//ZaNxZS+SXSaa3JCv9pzoN0wxgbmlE
cJMkAodVnOkQ0K4RiYI5bgPJ8acU9CSlm6O5K7yL+osr2qPZ5ZIsbtO7tLaZ7km00ujwy7OrRvNo
KPO+3PM9iK9rvtAmWExlBIPDYdInN54g66Q+rNXyS7KmNkt821dnS/OmW92kLz1JKvuJ54HeHKpO
ixL/pzZ78kT9DMfSYq5nV0MJAhW1XQDlxORiPserHV/VsyPt9kdnzmg4E8c4doP+uw80bBE6mhH4
dvdYeQahZ4kzPfhDPj+UYyr3Sn/lJiMJSDwDo21qT36viXDVg/Uhz1O8OnH8WuWk3DTwl0GBCiuP
K+OBoNqnqXUTKgr8K1z2piXiS09tCn598l9PhDq626Nx7rO8fwI8ehsWPpMkyc0Xa0Leaf5cUc48
Knnn2DXZqe0ajOqxF38pcNyFefWa4wx67W2dzWQy8mh1aU4xV0aluqyqG/Lo9FqyoYDSGWGr++b7
nAvnkLQzMTrEkTVzt59F3BxFQplrgSb4EdSZ6B29oDskPkwZQ/loxkc/qxrSKbT4PntE3gRxue+c
TnuSOm2YTfcBRmxhFDJCffEy2uu011K4f9I8F/dF1u4z3BgQ4nj3ZLzeq1pmID3tdHBGFDWrz/vQ
2vrVqwvzAhzgHAX73lNS4+7v4/JWwx7c1P8TNYtnR2BdtFVyHz0l/pl0JNB+2xt32nWNu1m9jTBW
VwILKrKVLDS19cxPsNrV3qVpsu6HxeDsZh+4sVIfUTsgInAbPQqAMK5a27EMoHY6yY5ZnHS2Hekv
89OWnTzYyXlphvjgrh8OTPIDARrDGbbrXYydfTPQyBxTTA9BMv5s9DV/LKVnYvyoZJjSefVgBE69
x77vheTIkE9AlC2voDff4GUnsgcYA8jWaoq9px30tRxf5xl9l5YsZ4RGEKct4vBeVN4dZxwBG75f
nOymmQ4khojjpCWbtnHODvQ7SdLDyuKRpxovpr0BCk59qsCBHxCJxA+W3GJlCkGIxzoQK9aWT8Y8
rBiy3eJqaygJpHCmo+WlyMDhgpsi+1U5PtAn5h3Y+5HtLsZDsBk4pi0rIZt4OHXj3s44F+t0Lh4G
E6ylYMkn6rYKEQqzGSZYY9Q0NSWNpK/3igUvYCXIGzIjhAH+WRkgoZlb78uZgDMSffwI6yEqQ+jw
PbSxU9/qzajjSsZhNZ0q8hki8K2dcudO1cnDGoCaIcbTcODov+a8sb5OWBooJ8ha3XxJXa8M68wf
DxqQ/AHM7yZISnsI2uLJY5PpRyP/zc0MJnHQO4Rb7aYFVohdQwOa7Uv/Vra01iioYuSAD7vg0Y51
zCg1yMOmK4Th1YIw7prvtl3b17zKYOhYUMUSnwezqn9CU6Yu6HPXV/4Fh01YDQHCmGnmfkI1Nsq+
PgWafuY6aNnfQA/UbrvomyMM7AQLS/sNmgq3Wl6dqectCKVDGG1UjqBQ8TTOyDfrZE7OQL97pT1Z
NfetnzcmPtD7U9EsTwKjTFj7T9ZzPBja42j+cfxXS7znwh8f82FmqCIUfrHj+E363sGU03kkPOuS
lrB5LHVoJRqgrWGxffSaLhJaqX1FXtzujTgByHCyFwiV9DHxIZc21r3R+LOVBCFyTPDY4uk3WA0G
A7/rWO0Gd8ZkyhF8roo3pDWRjyXbms367vnzgb1jjkx9IiCvjgxmredW1xcOgzI+CKn7u0AkyY26
iQMO4Ucr6Juz1RePbbf0ka7LP8VqEAGT2jg04GFg/cIy1o3rjEqR0MA0Dsmky0Mgwm+VXwzHbCTp
ZUyzOSJf8lonY3ZTf3E07kFjZm+QBTQb6tfjqKGt7gy7eihizO9dqV8THDtXDKLMoY3zB1qL8Dng
F43s8suMsfLgDajy495pLsNofPEJ5noiJBq19IwrY5zHLKrqZT1Qq2zvEm3SnjRG5/K9GKriYAZt
ffoXbYn7f6l0jjndRhVH9QwKr3/o+HITqI1wV/bsDdExpoLshWo81BKd7+Lo5zgWDx0/64mUsbsn
RBPyWLxomZ0BPK/eOYlznybxqTr0MkW7ISWCRGZN7vb6zejwYVv1FiSXZoj9yqIO1R4Zd9I+rnPz
qk4SQs1+lr78Xs/cVpmt+yfD6NGpp622E5DUu6pr9b1flH+72IBftcfhUhs9HdRJDB5YCBmWBvK3
TGanuBz7R238xriCLnZlwnN9QY6jtLSoEDXusdT43iWavAAa3Eq4ll3SANg2xK7SNUOSlgLdlO2D
Id6UrvmO5l72xg/DJmVWyV0wSTMv1s6T6J0zFhJcGF5jPRMpecfCE18ay79ajVNy8Nh9VGoEHgC6
faFkBQ4f/9DSdRtoSn1KtjI0IkUbMaIVE4d76iE5kyYgomGNUWbK7x2mFyIf9engYvt0epjH3k64
/EnPs8lxfvS2GM6qKy/ov4kO2qx5MVPgUWvCYTmg3wiuSsnR++afrFy+qb8JuvWbJew/Csiu8/ht
3LwvmyQT/SaaIm0mFWszbsSbvge9Odqx7pNkSQqgF3e0d2W+QQKu+E4QzVOxdOlparSTMXvv3McG
vqgm3xEFCMGUdpDz7AUuSH7dUEPQc61WmxyacOvvjkFQu2IFfT7LSyGMvW8Z8wEg8DXdgMw2TsRh
qtKvMjdepsWc8bOYH0m+5XltUgrpNd8gU47ALBd15mkactKEIDSd/aBw6rfJGj5ZY7O2tZNn978d
bbb/5W2yNjHwf6tuthIjH3w3ILFYhbr8l1ArhaSgfmYKM0/emyZdWCrm7Dkr8t+xSYOAbv1Ql4ei
ABR0oq6yDEglxCt0yzJSffzVxT5ifFiIuXOv+zvH8a+Z/q+oEaCiifNoGqLajRtI2jQ/y1pexGp0
YMGo/8qOO7kLJGG4htn8i9zQ/D+BDy7tZh6qIqTQFu1H/9SCQlKQZzZANDXLl6J1xd7spmxfbGmK
dkMKqdMXZEI6kQJfFMyqNFxe1fFyJl1yLjaAqUiKV9qAJ3zckfI+DR6WDUTMYbmmH/9ywG1SoH9+
JLaHB20rIaDu5B8Syb6q6GPQkf6lmnMq4pUsZfGGb8OmprLsTs0a492AnlssIEYto39+shdxLbWR
Ezpld5f/WgeqghT+8TURAx5QmBFs0vJ/aspbs5zzDoIn1PXK3Q36g9/AwfnG/JQlfXAo8RacutjE
Ub2szanRt9XMit+0BM1fvnb/Wgjj/T8frOWaJkkuBmU+/O+/9VSGN/R9DjS/qRtN/DWDcyh5Yy6a
6RIWh40oJhHtijajDluHGkTEIPovZSFW8qYUWRBmcBkcEwfGfUpR5ne1/KIeA3bRe2nABvfeN2HU
OGwxq+2pZ0EphGImn4hcMVp7gCAtrDNVa8/FpoKy4l+Jzog4Zs216GZQmXpF/eCv+qPeirNp1H/y
LgELcjmD+BFfFIzmVfBkkjQgJYgkC7bYb3kLy9A+NlYbP86V2PUWoshaY5aNGfl2RlrZW0gquXB5
QlQQzvFeFD8LJ9WvE07hXWHW2tsSeO9QGpjG1liStTb1X+t0+k5U2XBR+OpoVvqB9FMCVzcLce40
Ue684DYe3+c2+e10Qw0Onoury8HOSuhd1PfO9sx6N0qjgept7Ev/J0hKK7SsSX4zx/4L2B/nOUmv
PmELpAXdWUn+zgwfne0NV0FqN2MIK5oeFO21g32sSmu9zZWsb22wnrGkaUdvyYmOXr3kyWarEC0i
YDHCvGyTJxE2RAvOFrm0HVepSJxoEQgAmAY+7P6j84Py3iWbXEpP8iuJ9DOZH0O1W00NTfpgA23r
7PGTGTnZFo3jBsztCyJrhJyPFTWXliHTh85dnlIU7Dv+BulKkvj7NLODfdtSrarIn7XutINjpwiJ
GMnx1puDv3xya3pnYQ7xz0hew7Qbo9mk9clOGCHNPJ8Om9QcfFAlTpjs/xNc2sXFB1FtJAm/MzvY
akIBOdm9QN6yUwLoebPJjbmUn84kHBtnpFCoICvtTVrV97RHDqv4ZSWtnnqcOMki7tNg/zJEBl4D
szAzP4KwaDfblByDFJtHgXkja1vKZAfPajMJQQLV0EU7aX9S95vkRWlfRl2SXMLFhjvR2svJ7b+2
XBgjyrfQ0YLhan4pqhZQdBPNZzF+E/Woq3VAaWUBS4Koq7V70dUfnYGtzuVHFyCd6AdhhE5mPss1
lYdGawknJgBptyRoF9BX0NfRPqj/sLYGNjmv04Xz6JhPqXnzTRkVgRMfFXGM3Zk/jTXuum5dnxL9
EpjYseCCvjvCdbF2ju2ONM5hlvpHO2HOLM0nvE75g9O0T8k46hcjxVKVac5Rh/wIW80AtFzX+1ow
GZHL6hyWznprTREVQI1PViduXY+CoRkK84jt0j6OXXuanHYOXUzMZ/aDEzWFBnCJVZ9kjOMUpl2J
FjPTzsI2QYJYmu6xHO3vOX2RoQPzH7WaQC8wjl/Sht3WsuMP4sDHdlmjTvbt0SmApZqg1MKxY0P2
OopuNzDFxHYIZaSxTc1HJ09fLE+AgMZzBMeQXXMtoacLcsiezrZAtNVN4weJ+tV1XOu7PZKTPmnZ
OS/vjL+R3dozAYb2eKjW5BWSbzpvn/7S2zfXaq2zgQvCqSKFmJJ18dVa0/RRgMcnzTaME0sP4ZCu
r63BrGhhtPL72j6auY1j0kOV6tvx1w61Fyvcze2IjMlEDIkXY6rx0AzspKFFJRbdW9LW19JMkmdp
We2lwr5ok9hRpQamaGOZbqS5f9FXrJtGfAAuJDqugfi2KyI85fhLKX2VB01uYg4LH/cLAmGQ180p
pw7voZl+ydFidYQ4/FRANe0fWiJ+UHFo7Maa9rG8yW5qEm1j50PXehcRvuNHp3pFQgfu+lMNci3I
CuiLs18KW1wmHC9ZRVimWOn00ZtPD12cbaqEqmj3KvVtpjdylxn+GykZbNYNMHqa7fRqpOrd1buD
cTCqdo50YoZHItXPdjKcaSbaDLPlvHNbidFUzg/mDK8tk/dxwK8yWqOLy6spwzRfD5Q2cbhvt9T/
SknUFeBP3nM+wdRIG+5h5G0IyHBSU/R/CHjj1GlIsvrtVIIotSYy9VwUVGpWUovHOIDe6zEsqE+C
ZZkjXVUIghoUwdaiFfnAIa17Ps/2j1bN/Ulubs9qm8Vz0yV7jxPwXFviR9zq895w2wdabIwLw/je
8XmzcpfAXcVIjs1820TEbU4xU5P/HttuT+9CGhpJcq8Wv78MBLwMQy1PKWz9xHQUaabfhX1bXuMt
HSgJkLaSGLgbgm6fU5QHOsi3S4lJM4KzwyKJ4foIEczl+F2JK9pgubt4bvbKbJ/M42thMv6lhKmH
/WYvV1EJOYmmjzJgLtapgt6VK5EseabxOW7fLoXNaohm0VICWPvrWZ2NJlFaF9cW3p2Yxl1djtmj
gQio3swEWy4j9+w2QxD09+m5NwemEZZP5tb6e2UjkS01ZJpkX8CubfluubDDjGrf3epnv9fRdg/D
2rjkY/n2qavzX4teBGFK1eOazetL4ecnjbecI5+cGtiNAE5iGvpqb1bWFdN5EOm1fNI1K7uWOaW1
Gd0Miy4Je4pLI8SJtlvzOSZ0wSsjxdbbZYwU3c7Pw2Rg5h+gMUZbtqdNVGRhkwFS/rspa3ARrMex
d8LGTuL9NAaQeYiX1TPjLA1CkjX5M7gARt5bEdcNUUfid1UkI98MgPoWpwfyjbQHmRnficrQZ+kd
xjVFZowiYpt1qgqDVDAv7bW2Prp2JtX1OXhddc0gshXWBWrmzchjkgu2fCR1cZZtQcR8rhnXJcuj
ptc7JAiUrG4SOIGed1/51VerNSt8Us2l8h8dsLm748+PDCXTxTBsk8g4t4qMpUuONGZBKwyIm9B1
7Qx6Si8N6fc1PpN9k/anbeDYK7937Jdf+8aoDzOSLAQnw6mts3HX4AURutU+65P40PL6vP3YoCQW
S8u/VFb/q+BHqxfzkx7XDyXXGn2TZLVvZwMxBN+1uKmPSkmSs+ITQ3KqJiI25umMCjWI5gWCPYcg
2nVxHV8UGe/k+uNU+yvfzEPmcUZCUf+pm+Wm7CaDADtLB4t11hb5mUTbt4nu6DOCtzfZM0pNDclb
ZOiPlWFGbPdV2Br+Bq4dEPjND0uDyIPcsatrEm//SVj4Gcn8CNKVI11ZXhAEuKCd3lFJV/qJfPDK
ZyhLnOwil/VN/bqRJ++CGsQ6E294z2LfPKV1fFJjZZq0KVHd8PdrCc5ZpmQRAL+R/6Jr6PMr3inI
5PTYNVi3PQ/TqbDzZ/K1mRza7mATGHPMmzSjiNT1I+okfib0HAPSDmRNEWx8LJyc291DgaaELS6a
bgA/5AKx5p78g5Hl9hPtyKdPZbdSB6o12q5chFmIF5yMgEVdc57TJRUPZH0fqnnJj9jDuctFzlg2
pJGSucwOYM3IM0sMNIcQUPVGlSczElRyCwQVCOqlKWRzkLOhfWqVg4ZMoTVuoyxewK65zg05pgf1
M01S237MgzipuwwRf1QZPYoXBAwEN8pdboNaq0yPxYeHsHqSsgtsmtVZtAyqA70Te0eiz1SfTo0E
LUvn/vPVHUZOkTzP7upt5kiDnaJJLlu5hqC2NqmL6AoMFoybE/kiB1kyK3q9e179nPpvR0PdxWXY
pbUT6iOlKbP7A0sgjQNQHxEmk7v69/3A1rI2aCtXG5cKpMJm+0oi9M71Xi68O0T8XUZOs6FxrM+c
pcyun1PizZ5Qvg1OMJA5QHR04dg/+tTsLth6mQTYA8vcDr2McVPNUsgx2gmHQyHTVyCk3cCXfk/c
5DCPUAL2Yjn1LvFmM5xw447CJwqk94obtpZ459plRfIaXXqOLY4ofdMveQBYLAeG7bSMo9iO7+q9
Uhid1LsVPR+/pvbs5E6OZ3IytyF7G8vUdaFcBDMSdda2/kRw4xZV0sGfa+dyHoOTHpuf1pd5wVBA
j8F88zo9dNqGXPUpQUrdwhJUdvuTzIzsoqWwRnBmzwUhtPOYcK5mxm9aPRwSwJGUCK//ahQYArwA
TtoOyt9DAakb21d1+yc2xdb12L5kNHfc6OmAqtq0s+qVaLkuIkNwD3mCVQ3cjKKXLfr+pmLHjKpM
dnYQ36mNe1HSKPKrv3als5BUjnoNBRmxTCQTWtZFZb3NwHsX4kxeJzTk56yZHzRIb9jr9GeeDadc
X6Kun/WHwsNwuAVgrLU77JBUlqc8gKLcVNUKk7IBTPq+eEhhDvms81cSActrYcxH7JhV6I7WM2TX
154aDOZT9HFJsLSH2ChZEbP6RVkrlM0jcxZihHSHFSHmM7NWme6tgiAVnWiGsGkI909cv72ASNQE
CdfcikeJFejYgdYMZjs/wGa/zW6WXEeHhX4WdOZpzXjUCmc+q7SGwo6JcyvSdyXanm2jieLB80LX
7gJkG1NAvzkiqHgS1hFwdqJ1wwEI2aQWIBritAbW8+r0gmUgnfgKnDLUGkDYPl4Og7UgGcgFfYQk
su2xTBNIz9VjN2QwBKTKfIqVUzNBJEcL7K7WIP1xcvyi2VycOqlHkhX+1rLCkCW+J4OCGDOLeDTD
qwFcxi2hK5W/ZUI6xxZpoc4VPbHvFMVfk6LU2EZ5wXs6XvdgA1eKPdcLAQ5fNZH6IUUdd5VtomZM
wuUvekZdlLq3pLc+lVtQ05hBEhED9rbYsmT2j68q6KPosCLM4ku7ZaOMy/iajZI2H5mJfaU1wHmZ
9ZuV773q+B4NBke5Q2bYfjLt4s5+ZxDo0L40cc+iOpmfx4A7BzgmGT0fqhifRpFzzRZ+5UYGYe27
523ui9LEnGDHSnEdM+Bzl5cbFpVjgMS6aPamxxK5Xdjr9KSsWHRPbrz5Gzclv4Gi5LhmT4XkPsoK
FnUTbD9rcECQxgbv0M9vQW5aUc0eNI5O96n6HUarPKbbW16PrODTRb06Cn+u8xalSPYhYpbHReRX
HFbigfXqX6yN/x+AbBH54sLGmDr5Cv8IVS7LbgzmgTomt+4PmPwZS9IPY6MyCrJ2LyKct1gbdfmr
hEboru3iR+O+ZRVbWfC92lKkKmK06/yL5lFYg3X9hB5J38WkKeEKMb9nFXejnkj3kJIKDCxesmOt
hbnrzRjKwOmeyqUqbrb+r05mlcT4T+STyD+CkXxKSvGI/zfQaA+la0yOOZO75X3DeYUgv1zP+uS/
5QYXFZm05tHQgWP9lcRyIvGpqNDtu6KI8wAigrSBi1a7HQRVYV80n7nH6zQ87nlxnu3+OCPeeu5R
kuKHJHi5o3xWg64evIsrUZMtg3NeUiIz2yw5qxnCd+fnigtq+z1I0an8m95dM8eEpQcj2m/LTsJi
YLbVC9ijcR6q+sqlKQ6pv6GkbDw6jPGeOiuNrD33YbVHRAH4yp2NidVlxTj3VHoxaMOS1wdN0/MQ
QduurPoxaqXNZJWM7bWorRNZTxgiBIe7II6LgFRZXclLudUz9DIAHneQOxbPc6+FoqBcoNgCQIin
vLS9+6YtwclEcn4KklaEvTUGO7Wj+wj+nBhtZjD+sLZ4zCLl2293i0FjQx/fKGn5mz3io6yC6WXC
PIhwr9s3ATLrpBA3M6WzztqmHYuxpzHNinoI7IKyQ9CEf1hiWczkrveXezplLhK4/2HuPHJkx9Is
vZVGzRkgeanuoCYkTbp2cz0hXFJrzR3VOnpj/dFediHiZWcHCqhB5SCRGeKZuxnt3l+c853SvMYh
h5YEncm+d8wPfKkontd6lbw6nLqgpTTkGV5hE443az1g4WTi1jN2uqhKxF9FsB2g5e4Szkq7yu2N
OlBwh0bA1iBrN+Uofg0G45U82s0QGFICRMrpBdlC+jdGav3/sdKxMUCw8zAEj5/z+xObcwzFzE1/
AX8YPeeM2JZoMyk9hb4RRFutmRDA8aOkK5cyWiXH599WQzTSrqPTEv2iq9otgLNeu0xIviBUAkdw
Q0xQl8ivjFbBB9ZT/w0QV/we7MnZ57BloF1YoQdrrvxfv27c/wXdPvC0M1otsntrE8wDNbWcr1sM
NFnr1KfcoLrpFfpALhASkh1u+xLFG3w2nn2cFzxoykXTEFSVTeGXsmTQwEyMlQ4ecGxbOLLIw1pp
kvY21Ov7IEnsfWQfzvsBpwVE3zuxhWIbxJQw1nyllq/Scowr9t51DA9NrTAb/dJqW9mbstDd0j0g
pbTUm27lhSF0WssufKwZQXIUaPu5jkuSkN50pbp1wvxFH9OZAXn4mOjOm9MitTrDffuOkyCjGPJ5
1ndpJTWvakHodaCGfkgPanBKaScMg1cr262WmAcLPqgl/1WOV4VlACAKb0MqfJxpII2M2coYkT+V
FgvOuR1RulvfLCGZ4M7vGAwL5mUg2dPnpB5pew5no895KBLCpixTdLLrFHrbVTJCEHtnyWl/XoQm
K89LVM8Z3+SN2RQ2zt+jLqmCVrIe01K8dCuvailwvSDr+9UiTHV6ZMqHv2RdvSUdatkRRfgK8gtj
DcFy0uTu2AmqkZUEfB5BVqvqZaU7Eu0IdCchyrivispdOuVLjMK+KMmn8sPouwzt1yQMDkOGJoIC
cbpeaBs0jKK/huspoYz2jN7QMJvnKIW9fq6rzVUSY9eMqtKUGerqIB/RJ7pGFd+ft8yJvmI+StXT
RtsmZDZBPDAyn2UFSmtyRg8Wjwyn4mNGEh6z9XjD9iJCCSHmi25h6ctwaisi664n9GF/bmBbsdV1
ErZ/tVFVUGxRxzbRMN1GXIAq9N9AZXex2olSYgQ3S7buifQ3JxmbHfoHrtsyOp7/7dqumTg1w0NU
HYuOPwFcszt3qnWQBboYlPULquodKygGK1GQwzYlnaiLY43+gJwLc7iE2AJV0h4PqCG5eVeKQNVg
T2F9eydYqoAOye7DhfHWGWaLCV94lsixcFd4CdpLzU7lli/Q1RlgmzDrofxYwHk2ADc47n/FXiTr
At3W0Kv/+hqyvA871FlL5VBdsTdPE3TUKtF8tQRLcnZENYSWApsMXsMF3gM6S1RMqo3DJ2hwQjVa
dF0vPfxX+QAd4R/xDcEKY5s6U/GMEBPdufq3jOhi5oraKsWA8pRhAFKEX43q+SE4jzhVoPx+lfWh
e951qQy4SyNeBW3rHxgwtTFD8jzWiZmhBrBLgu466DhKA6vo3FSRt1MY41K3x2Hfivy+XlCDLkXw
qIa0hm2GzL61gquwQ0/DLgff8VBeFGX7oUwzQjPHxmiVzAz0Hey23sBU6HaJmPeJWlUe7KH9ipop
vWjRzp9rAaniIuyh0VxHYfsayzn+VbVXsXVQJ02/L8ziEdZnBKiolr61atsagcPQJK7Mjwgrx63O
rJPgbdontFRLbpW7KCk7365BaedDdxUWpNdNjXkCY7KtknX4WBnoLNke/h035ozB+Gu1JQXh6YZp
CsMkAuM33NVS6SOJBzyvHfAI3H2Mb9PZ0K41Na/9AUs8fYVst/m65aiS5S1C5v5gMWiD8zYex5qm
KowZXJnc+iH2mwcNWqfSAndc8lyjv0nUNeP001amDf17eWxRkvItRRZZGHvIUc1BSWkepBEHvomZ
wHdGlNMKCTJ7xepRbBXmo6K8hXFs+gwTbGAtUbItGLPsKjtE+5tfDySP3HQ65Uq62MeupGuxZ0fb
xykADIgyhzQyiHFs7IZYxJ5YxJwtzDoZOf9NY9U7hkPaHKs+vx9HRIrkcApidR+rUcl+OWZwyR0z
helnGynJyrPMdmNSPhsLbdp5RmDneDeUjB9XKJ4WW29nWASygsIPiF9szXu2zcvmbA+uMjPYNJh7
7TKcd+fzZFwZKOchPuFmXqHLm5ZW2EvilW49sSUg2e2sN6rBUiL+bz0xpw1RT+Csx9kOaDwzP0fk
FCzxtW4yyzyf76JoiWsOJKnYZf8ok2q4sIPPXnusUy6P2BzETmGajgMenQ+k3ZtiLeqMVVV51oqU
gAornbFLx6SuaZfnKRxqT2sqzCEKeZFwrlZL65mtCLC/v5iN6O68fjxvUMmRHze6kh6grX1UePO8
og6RtWYqm64guzJnpvo923LAtBxFc5+2nt6eTZwdOkn2k6GJeRlYTJHm/S40Gr57PVvZ84guHPEn
Ov140DnqrwOrWtwyCrJdo5bbJTJv2f8yeowZ/DLYR1wSj+TorC5CVGKMYgVhrqoYXXv1XLbT8DU1
MVqOUPtluVv0yfLE0qx60IgfJmYcEaT1F9UOm4gAIc0o+hIIzHYZJ7EPdDsEUVQAPa6s9PKsUPnv
Ttz6V1lafwnc+pexXP8DE7d01EP/OnHLLdsi/lb2383yv/8jLIe4+P5z+Nb6L/8jfEv+YemWZKFi
YDyG7gUc61f6lmb+YXP8GURfEZujIrr8z/Qtw/xDt9esDhUmmK5bJqqgloVc9O//Zuh/mHgahM2f
R7a8IGXiv5C+pWsGP9mfBUg6hEZGPrbQkNfCOjB/09bY+kyonCUSD1OhcqfmP0HcV3dxWD9qnMp7
QAAvIRL1bW31waHKsuM8juP90MBFUwNzG4OV9PK2lRf9xKnSl3q+D8kL5xgjqqhXP7uoTCCyiuZS
EnSJAmrZ19JM7hspcHFJ/KkyD9Wbcoy/F0rDaFbN+3EyUFsLMTHjaG7QOqCBdMon20o/G7ps11ID
tCA3+EDNU9Y0hBgT2xzP6HPS7JYQ7+HUliGE2KjSfQsyCVlDw5NBsBPo3ilnJYA6WB+r26kuSatJ
0PMnzhRwx2i6N7OHm7ioT1ZE7DIp6GBSZmgKcJsO9WzZR8j2ZGNX/cGM5baY0+Ji0rT5JpfxN/Lb
eedMpXnZsKLcEvpr8IomE+h+ZOxU4+4xcr+RU/RuVuK7TMPnpRqHZ4LNcMGtEOP0pxkq4jGz3HcM
shecJQUEGdbHNq7fWUiRpj2HnVcme1Xp252SoahMkVTe5OVtTL5TOoXqY64eTIWtcVYWbPzIZVed
0rhNiwywPmwsRmOxF+u4WfMFg7WeUdw1uL0LPbM2SRs/Grw0Div5QBo4+iSHQGtLu7OwziGzkYdk
dtaw0qU7GBP0Z+aCPmaZrzImW1u10+xSFTRf4wxaNBsCjGv7NqJiTXGJ+ooO+LWws4Bd+HwHVgYW
YgOlPChGa4NfN2WChFwoiRzsX6PMWQW17VEPxwtdWN9Liek8bz+DVS5ZFDMLgYDu0alj+g5F9L6V
zylVi9aAa4SkRwE27Ks2IfIaJtEj4kytHsZLrWo2tqB6ygess/WoPiiTFV2EYSU3Nv2LXxjUEFAi
4YYq+SYsU2YflX5jiKn3ARV6E0OyrdNaPYNf0Ce6zei7LLpgK0SW7Ok0WWBX8bwPY7M9RKSLMpwo
vbKaImyXtraTCTqzgXKO+rxebiJGXF7b/RQTE8NCMRafIQs74H7SNvh96Zm6EDMAFey2GErV1frU
ucUmu+GL3R8tS3EXNNJ+Y5NTbJfFO5lqOJypUi6iAGJJ21e3hojG620XSIOEzXyGDdSS+9P3yrGv
wdYqTQ4It6rbCydvr2zWFlUtWDDEIIrwjEQzQHKH0ZxlD9oGwbhcEDYXcuYKr/LQr0l55v+k0Kdp
BMAgHSrBymYiEDzr8OZ1o060uqMeGqjL7lyFRKcvuumKyXx0crTTWTvBE4tQyy9SpgdHW55liKdh
heMo6TK4aL7e6Ig4bdrrObQPc51+i8TBtBplRFIzvx7q+sMMwN9P423RqcstF2QzoTirGInzuzHH
SUgzXlnrpOfNybtGduWiUKKj8awOzCie+lgcqraqnojksQDaEAmh4ArY93TYczipG/JrOmcsLnO9
1P0OYcodiulXyBOHwg4W3PjLvSGL/EMrsm+LYGqBSfVem0jDra3iyYyK8qiERERHQXswsPf59GGh
Fxf5myPiT3A9qbOcKmJZw7mvrswOF4SFVjZdufVpiDBjGXB2OnUAewyWMFCpAguVwDa62JcySVWo
5sKGqcxKIhthCsYTSvRu3ExTbGNbD0Ocou2d1RJuFDfadyvEE9sIGGJmCmap7I6LOZaH7EU0Sn20
Am1CpzsjQuhzRIA/Uz+ObqNiMivXkHsrcdj4gGH3sV5+AUAoSAjlT9tYEezxckmfUuobt+JT9kZH
HTCfXKolk0wCR/ezM1wlFa7dWQlXdXj5GNXxXRNiTZBBgkW237N//ZmD+WQTdaqSmLZPMyx10KLS
xvkCiEAjE3RMVqY9JNtTIrV71tHLqNHQNsSiW/1yNfdqyZqEp6OJ763gvq5GY69XK4yl6Fespul4
ZtQ8qGICfz4RHZFBcEbyGuu+No77SJv8cJUTxm0J+Vz39LLy+0a+qJAk/FQytGYFGcxIB+cagprA
LuLY0Wswy9bFFIkiam8tM4+eHfFpa9q7E1UMPGqOdvp/wZmxK1QYbywXrjEhQprsxV528X0KIApX
ukCES0zYgS9otc0Wtngq2jLE9HsAl+j04RkqkHYOQEFXG7n2bPRl5RZNt3hKAUpidt5jYV0UBjR9
pSY+ZxT5Z9vUMZddCFApB/DfSxB7asVssipbsoCYKaOMw1OVao0PEGFyZVTfDtVEelNju/k0fkTj
FLjTpJFabvS3FYXFhUGg+kjtPkSO6eN2XA4MjL4jzI6Tmn4JLYfLnrFdXkQMzmxiyW9Oz5UithgG
TompLB7E7Z+6k1/lFH/Q70KbkwzwIFIhXQze7QXPhhOUfjxl8cZSgmsjwnphsadyZdU8KwYcWTr4
Y/bqxMaX1WXV1WJdxSVvERm6lq+nsDJKyZzHNhmRTNx4cV3dDWpNMFbCAz7U6gJMZtVNYu01MfJx
uhAbWVn2jhVycejSfiBzmgm/1VEhDceg5fFCVsYmOt5kzj6DhnDUiQZFNPWpm80LiLkYcFg/E0qt
fKtGdBtM4jKp6/SE24EiRD+yJ8lJ3SJeWVM75twbAkZ0pCxIL4JAecR115PNIZ/iZd42beP4Vd4n
mzJLpIt1d5/OMVwvTN+cu7AG9ZApjFoGl0kiVGoFfqayRsnV1E+8Ezf9GkuSjsZn0SPt0kT2VIwO
8YcOnm2duEFfziTHZKb4niT52quNkaCDeT+p47uG72WQQNybrvvJakQQjWaeGrU+4lEnlVwETDiZ
OmKWeAH+dyvU6hoiBbx1K3qCRpxg7FdRB4KkMJr+hZlM4EY4O2EGliORKsxYgw6k0VKTPD4NzEem
Ln0kqiElDCNqd44NVaFtfgDcsQoqkoFJX0g6Am1nu8rU2nQ3NLpnk3/kOd087xToKZigpW9kmFMS
h0Opy03rgDFwFw81mArx3CV4dcZeXAxNmRwF/EB3pZVTVu3ajPGXDKPGU9vyTS2IQozUZMuaEf9o
NG4t9RsPPyCaeQZ5kRI0mKtkSk6ivIC6Ul1wAzbbAKxttv7ToF4+5QwACmYFO/fXgIIMCxnb5JWi
3SStq0+a6RKB4xEhv26NsLIHBXRDVmrqXkmHD8IBPuwo0q/rvH4T2O+FnK6GYPxKB3giRcq4XinI
hhmnh4avnVkpH7Vp3jOTS1ygRQ9ONGXbXsNuFpmocIh/+gqG8isBJwADgwOwaetHo86bI7ADSj2x
bbBMkEaFYQ6QU3JwnOnZFMkpuGwRioFux8m06D8kwDg7xfY0GMkEqQV3jqX6q1zDZ2h2bTUB8VmU
NBP8PowyV3B22Dg7CRuvjLEVC2VDN6+wmBhX/WQQlZ7cJoIF2oJD3wIHtvSWHxGHKUPb2QwL6sMi
+ek7P2zZISnMuhar3jcUSJnmZB5BPTUdhXnLnOBGUHCz8EBiV4bvUnV6hKTLXZFat4pUtla6bCZO
0TjoZ69qsKTXifYGDArbKrqcrvbY092FksEKazycwndmG/sVse3Z0G6wWn5AQL1hVHdQY+s6LqwF
Wci0IJsENNWKL0dAOpGL/FhICI8G8xg2jHZMxDzseSOs0sudUoMpMG2YtWgHt4YOqbwz3diW8ZY1
4A3y27LkboGb0Q/IaK0cxpg6j9s5WR4hhl+lJCKXFH9uVexECYwuHENgMCVfKGaLF07wHvLjReAT
E2p7Yxk0kBj8zTgWuyEGGNnZ21FCyZL2+qAFd6Vc3hgy6H5dvPfk0U11/GAbzQ7tOZHM+Jg52iM+
zFx945S8mwFwkDKSsyNzqI0CyzyonfPW2y0b/OCtSMR0kWEsdYcBrYfWyA9zFonPwU39zsxtpqaZ
asns06iuEDYghok73JtcpaweIUSI5KdbpstsLMbdnO6gQzLxqTgJaMzuVe75TRJoRwSJtJaqelAy
uICmnnyMDtTmZkVOrpU3IKj3bM0yZLB0Mob0QkuRr+SMfbRe1/dwn2E8ImmtGv7kMevs1dnCOIZd
Q1SS4VP3j+MKFnCKdk8mIsCAEc1a8ADt8bqKW+0CimDpJclNOHGLJrZzP4FbyoU+sda/LmzOqFZl
a5qfBPemM+cBDl4eA86J6xFgktuUBQ40B48xw4DrICBPTo1Mx+0FR5sYkmwXtcsTVPRbVsQfYoom
b0EriaS7vgh1+YiZFPIni1qsaKWCop5fHEhSrJKX2QaE6BhTP22Dzi2T+lqBb4oSYUXNcxxezzZO
E2d8XhA0n8qMiyRtiAtEvmcQZtew9PXwJLpjW9turTBNbgVct4UKRrQwrTUDYtGQA5kfGxF4tt0M
/iBB+NZSfhd6aDyNmiyO6zDWS6/QDU27BlwALlfAzcW5eG0ww5FB6lpLcxdrEabqstkv4biLKs3c
qTbf887RLjp4GGy9ySbSZ/OnVIAEd9fdlCawVCoEFMBoqzkjM4Zzn5/MT+zgCrJM6jPgvsonRqGF
2SNojXM8S1oHRJLWUaBnax6NLqbISxnap6FNwTIpl+tQDQeHAAnHYqHD6eYudXNv9tSj61w9TfZA
714DG4KQFtv7acEtrVnyKyoYBncgUBO4KvuiYYdlytjVJvjUqjZ9aXH0PDp0J33CXVsgt6Crntn2
RMuHaLiAeupjOKgsD2ciC1EugcEkZqEhBpjKL9I3jqxekJy5fU27lfVI1XXYlg4+g4nSH8XRwIOO
djXm/DAbFAsc+ZItU6amftex7Ta04icIO+5qw9maw0yplpPRFtf0dqwpcmX+QWrk1VYEZ7IcdyEG
Yo9IjcZz9OTNTsR6z1XvGoo6eyrnvZyrg2qC2mE4M7AXNA9aHUskrT2RZIu20U09uopyBOCdC/SF
cN7SfisQNHul0ZYPowWgfNBpSsocf+CUlfHGdpjMqmr7FUawCZaAMLmRVoifunfrFA8KWRn8LwNT
g1PMFz39CldsD9TjAqxvhtDVZElmy9PAwaXDla961TlgxryyuXvcOg9+MO7caTndcz2VL/SHe7vG
+dmxBaftC1WIjA9FmtIqgO+kw65frIlJRZczIOpMAs3gd1zjIf3qrWK3DKPhdgV+eCtuL3kX2OEo
l30CNpFylnvWfrDG3mCpZKPcVD+Dlt6q5N8pyBNxRZx+ks8a7WiKqZCb+Tgl+dHBtZ7lTDridL6y
NQ7ZVqIqNqenIUdslMGshBC5eJMinvvmbkgBDXHSsYUrJp5whydsjqkkjOaFnxn4Y8xeMynm0O26
4BJcR3lYZqxU6ZDsefa3pYJGLKhSYlanj6l3xlVPcSyLerhocPwNBcDwWDW9eCKwu7UjBNLjwh2Z
Opu608ObYfi0LOYQZHguXrgM7F4hmnXFWthFb8QQIVN2IAnAbd3qKoqlbvohub3aRhRPZINEu4S1
F2kh1R7RUAo1ZVGAxLEjcjuxLkBN89hVi7qB0E0PVN9Vjaqi8ycqcnJyTw+LGJdq0Xp9gPYmM5Xj
IrS3kpf0Bt5krjU+Rm3UtjIYm21VLeEByR7o8rLDv2HNlX/JHj30hhAAaZLlFKWL7iXcqDuLmT5Z
HgKybA/fZLaJTpwIllw+1UGfNmnWpvehJL/N/KyVeiQtnibAUnPuxDRufHs1ZaCDd0Sj0/zHryKK
7nMJKs0CZHtIsJUz8V/d1jXNZ00ol7C3RKZRG/M+QG5IAOY1jRvAWs0koxbUeyODUgLDO3/MKR4R
NjgM92Bs6Nk7Gq2UDxKxjkIb6jCV9vsIXkiZyfdZ41nSsydtJhIEmQOTGH7KRJPPtGAU3/mhy9iF
673gAmRUpUcqq560rQgPyC5XgQ7JbLqLK+BJ05PFVTRjV7TsJ8R8Ocroq9as4brov/sR3XNlJSfR
BbmL1ArATAvOnh0XAjA+jo7jcojDU2LdZGkKfsdQZ49qxDQBRo1Rjil7fA8lxDC2g3xDnMe+5Tdu
FiATqLJe1JHfGDD7e4tXXTOHkzO05q6WRzMXuDI4l0nDZdhoFspXMTTBps/uF+nAWVhBt4oMrkFA
xFvF5i7Vl1unJrpvsIrXOLS/Ymz5qJjBMXfDWo4xshyRN2F9B9KetTgBJN3T2KqoE6qLGeAbrQuQ
xcJas3J6Byw9Nsuc/Xujjj+YpzxJE0VG314k1m4GGLkxBi10wVIzMuTFwgiCip0XW4UnxHcE1LQO
PLwouHi5gB2gouEDuX4vDk+P3+bzW1eLZ55b3pDcXryKdM3UmBi+AdosghAPk2xfeoo6m+mSF8oc
anTxPhU8jKtfJFH1VzVEQlpPk4k3SX0TsHtypJlL+AyWhWL4ng504XGnz2yFb68SL0Fd7RYyuwkk
/XuCGtefWe9VkLlAqJc4RNCbjEgq3aIAqEFv9d4OO9qHilkI5OloIY1Aa8yXMiyei2DihqCgRElD
xmIoXnWF4oNy2kAwPr82NbG3Tn1T6rWPOeoy75xrWhzyOtfnVHZspkMHmLhKGVa1x7aUP0KhHXc6
rd/YyNpGg00kM+ttotjEb0bw1pBmXmIXhh+km59jEoEQxl9hziHtvoOtizSpzzh9QPcYe5qkYJjY
eFarbS8oFH0TUYeE4Xg8/1diwZAZ+PqjfWEOHcff2TqBqfX0K2ha4ATGs1LxBycDJdzE9CeE9esa
YwTOO+aB0Tkf4cH1gB2hfsBVUmy0pZjWGUjhPppkYrsdOSBGyoVcjxcytjWv46z380J/sWdxwvjk
hlx8rpXx/St7iaTOeZ5N9sajNTjsCAuqB/sClNxn2qGqExiDOByri3oFggBre0ACcgI/3Hi5gTBz
CI+qAfsbdjkkQPyYgdP8qEl9yzSS32Ggti27mnuLWqJwps+psRlBO4A5ETGwQilwp/DrBb2ZEpB0
I1Oz9gXgLbdrJf7a5ES2i+3T7Weemd6KNLyTcbljr1StkJTWQ2tkutibgtYlcrP3YRLWK+o+KJIS
qSL5wQCOXaQ1QBkyNsEKEas6M+NuzTItlNDNaqS4gwNpjtF8HRuL1zW2426ymRW5NcA/FJW97yx5
p5fZ4vKA8/3RlCcp+ZYvnGaLzYdVFSTuaCrOrbC5RB+9uPZCCQ+/YJPZ7RNOlHvMYF9xIhvPnqhE
WvZWFdB3z6zik1VEp6XSji0UgcTmfRtNXChGBSPX+O5LoklSvtkp2cdeng+c1/O1Qu6iazTDl5D6
pmupSWe9eY/EM4T2em083y0rv1j08llrS+6wdngfU4PIdL08oCFmnrhPEfT7jAO/K4ds6wrKbEKv
A7M3vgMYs8lDCVYUfmWYwqAcgbCGRorwYSxek4rf1o7Un3V0YDAwdRNkPow2ybIGQoCKFHf9rmrk
u5onC5nj6X2ANbE2UzDp6Mlgo7pI6XueX3o5lmYbg8AY0LrOF2b26nYe+XihsHwCns1cWraVAfld
lhOTy6p7DzIWfAbvehDiGM2Nfmu1vGktsS+bUBjXsBAfzOBepYpB48ST2jEZgTXWu0M8/OR4ZFBE
YJ+WlgkDj01PZXMRmjj3W4u/B7b7YdQimB3xWw14JO0rrj0ijZnX5pzTwess8eDaNZGrRK8R1XqD
EpXpccSpSkHpD7HQvSpzPpxs2RsWY8qKewM6EHIBJWa8PRv7Be3ICs1Jt0vIJkgl03E7L6Dl+KCp
le+tLED7HArkFNnl0rwJLTOwJ6QX1qgTbhLrPKcdwQP21Fxolbk1F/GlslFmChgoHpa74+hoeG8V
kNWIPWsmmHeqwS2nt4QANIu5s4YJrXJAMBmRpyc0vO9hFN44wkowaXBPakmLGpRMklgj0qN4xF/P
sW7mPzlh8i4yaxrPhDZcRRcR8mGQC8qZPYz7WRm+O7l+KUYuVDVRrlDFvnfWLR+tzilMVorSIDvE
+LtnkvnMKvz21/dH5JFP71GvqSBNXXzBfStYOxEu0dricQIgRkU2ZQzFt0nEUz21lEVtepfIH7gJ
3+lsChCK+q2o44+5So9Kb5/6MINo0Dsb6i0yG4v+QG3RrwMJx2aRDP4u4Js2IZqk7uki3mWJOaEO
1yZZeS+T8Ab1VOPFMbKzQMmuZYJcjJsLnlCrX8eWddMm5CvAnfXmLAL5wOxRNOuHxSYUQXP1qlbK
y6wZGOIL8Nu6RW2XhXCx5hIRk+p4i0KcEZ6AqA6lK6BVcIYSR65GytXo1JfqItFtcVrP7BrcGLwp
APlrCOq7IctULmKRbhyknNGgcPmgwLQLLn9ZzRd1ojJ7Mk8LTvGNgtxkyvjciUF5G8s2oSTGpWes
T4NWTweWBT5fntd6ZI3VOOhr1wZurEhrAQkLaiSB5arl97k5D8xgKTbtB0wJF13LN6nscDGniorL
kggK1UZCHGS8z9DiNkxmTig590vCiVXVXEYF+dS9Gr53GX+FZzhbxAdNM8186oCnnyNqKHid6/+A
lfapB5LtbssJr828OfBMv7PxYVBSwgH4urK11t3BJtvabvOTZIVqRYFbWuYdGFuiIuw0wtDdYhhQ
le2iFgpN2gghQoG/LwkLb1mBjaPyVcLV3E7YsAAvg3Kd+dLjRNgtwORoxm1sxxLSYpvR70QlEqFX
Mw6ZO4joGe//pqQ785oRF0kgs7uqd3Zzf1sWnPJhED7mwXRnRNaXmganuKtvHR2laB2x3liZ33Gr
rMkT4SYu+f0NezWdKeE7fNzUhTr0CZxBAX6vvCdttbVVElraoYOtGpgUGxV9k2M8WerUu6YVphup
Yj/p2j5hrjN8kgXiqewdgELOzxNIa7z7as0OjVuSbioRu2SMYabJC/BsIC/t1C0MFUt3gpiQ5alW
bfRC+WRSQdhlcjPStHQxSq5F1JdV4OdzcNtKamzdAipJdeub8Y0+MJLPEVMug7yKG3kJKRFOp3NR
EFedpdN1GwFxjvXXCqRfHCmXTVroF9xhmyY3vjNpgq5SQfJorxlgYPyPpkeN+or/qPEi+eTUVHUL
sx+1xY6gz3yLgbds7eKeTARlZ6bWXmusBYBAx2dMz1zoxD5HWbzsutRh9u52SpRvZQ6kfm7FNaOr
j4a9lG+YyWkZssIrW0YS/ULS9rBRuupG0xsMdYhfXaXjMNKiHtOWJuqdhdPTSLrXQX0a6e9dpa9u
loYvo7FY76Ia9oVUZt7Q7HaCCXOMVMYdhk3mS0Wllui942vK5GqafqvlH2gxKOR4TPkeUO3by1GR
Q+P1kWKBhedA79p536zUUYtsDljssKCc5MTe+qUJ5xZemMaz38b36AgucWBdAgrioGznkCVQ7kU9
t/565qrWwOEbWw/w7DclXl1GEwTbh3J8aZqEsKGU3rGtPyZJsbIwB/FtGWzyYHXH5uzisxjewSQC
FpXW7JX6o+qQ3CVLlYYcE65PznLdzgCjzH22Bg7UkSByrSEHcYB0Y2IGVoZ1vRlN90lYHSt00G49
E4gdqm8EXVKNFRa7iVV5B6nNNUrlvQU/w3wOODyjBWh1IfaEaDog9n5OEib4Qmlo6EP+cromEGmP
cQZ8IdazYqvSPxhSi5A9liE3LxkZY0+tTtbHdrYs1HgTOPRB26Z5tfi2aF1R9tezFHwdC4dvgFLv
jDzNaPGzhtS4n3hcy92AzVVtoOgNkDEVSVOQW82kHozCnogfZyPawrdGpWWya6Bc5AZJywYFz/QU
z7GGMhQjTtTlv6wd/93Cu3+pqfuL8u5fyfP+BwrvVsTfvxbe7aL34v3PUrv1H/+H1O4PTUoAhgh4
VcORpoqU7ZfUThF/6JZKDrJja7pmOkTz/afWTtP+IOOWlRT/sTRVrAK4/6u1Q6AnyQOVqlwFcojj
/itau98jdYWKq8x2TMGQwTLAUP0md9b1tgcv9qAeAeAw43bB3G7rq8hH136Knnsft423WJ68Df7G
JPQ70OvXK0sJkQA0mmPKVQP4p4BOUhziXJ9Oo4fI5onEqB0yK8zybuilPl3x373cb5LCf3q535hm
Ukkwjk0nlfipu2AnfLEvd8qGYftn33uzn/vx9m9fkw/wzzLGf3rN3wIlgzpSsSid2k0A4QL/1ynx
GWD7+rZkTIr22jP/xgup/QYl+6dX/D31FEO0EaonY4f658Qt7dp3FZ8gbpP7Pz3gt78E8f+r6PPb
Mi669t//TfuNEfdPr8QT/+ePj5wfduvT+XebH7Wt4WX++tSE2ZaUzk2xC7XN37ziX99NBz2qgfLU
1jTLZP9AeO9fXxHzT5515tv6bgJ53GCs8NPL0dc2WJI3083//9X++ricX8yim9FQq9kGX43fvhcI
XQTQlPe5vx/Tr2Iizs28+q+/gmNZhiByyMTX+dsbqHXN/6HszHZbx7It+yuJ+84EucnNBqhbQKnv
JUu2j+0Xwt1h3/f8+hpUxEVEnERVZL4IluRGlsjNtdeac0yyPt13eNhq8ZSrW3v4+v//gV8+ot/+
B+DGJtnCk290WpT+/BFZQ49soH6nznnp3mkJ7OyLwQFh7YYtKqxV8XdMvOkU+sM68fvfY1GSpgk7
0DJ/ec+sWrpNVb9XSwYvy2STPRC5iKZyPs7HZUHj5of/EK7tvzmxKT//5c9KjUaGLTVV6EJav5xl
rTPJl+KPAArIrqWx8Cx7o95Vle7tzbrVuIw6viEWOp7uBeuzuXcAkzNYroKLiMz+TYYyfY9Dxdi2
Xue/23ZhvXtpol5xjDE0K/ELIZolFgKDBru/dBJgqOEroQYlrQaYJovaBM4VubYUeHQT5dPRE3Fu
g0q811qdkFyiql25K4gbAXGEZBKQuZk+xJ5Jb7zxWqEsamHI66g4VCpa0KvvviiqhsRSTEcM0bLI
JujGUIziVMYJ7qSsdvxjKoz8JQuNuMW93yXvXpuHn7FpE8tAsHc8F6RMfaWOIxgeIpEMXuykzRd6
CKFibfa1QabfmKuPnRu3594I4ysUEmfF9n8OU2KR1t4z9qGdtIqXuoYhRBbvvo7VeN5YRK8qsV0s
yrTqfmCkK4jRgFY8k5HFT9fATS6pOhbp3HPpHzOSdTt/HoJVS0nzctRgn9ilzdCc+by7Lju9oyfY
lEN3yTsdZp8v2D6urMy0f5J9QkGE5CLZcZ2s/GXp9UmAKqmplI1HQ4TcxIbm2iY1K9Blem7S3q7G
gDK2Fs8x+CEMmJ1PDF5B0Ee1YUGmA6WNsNGZEgwxzDw83Yc+6KjLQIpIsjQG/w00Co0fJdYHirzY
Lc41IM6952rJF2HeAxo9hQ6fMSrX1tAYhyYUg9DmKB1zhUpg5pR1ta2JibsaE5+vxbd3GCuFgXCV
N6h47DL3Z1qrOq9qKdWNrkWHCcuR6C7hslw1sPiqIwAWMz7pjdcwDp0KSpkgbhChv81xeaFMresf
+EXEhxKYpBn0SvVk+V73QJ4FaYNJ1w7MBAkf+2TT58Jld4oX1/LwUrJrbz7aUGEj4MDOXo5N5Rxk
TD5BwZK4K4gkqNdqbDp0fhFkNEg7WWy1Vlmy2yiPHn3l5SCDKaLUFHtTNfVHhEEOyhMMPVo6DYLa
pi1eGhmOC2LDPmEiqzcODsY9VYqEcaE66G+UIUV+guacbFHZ8rE0FAqfeaa1J7U224MRwgmHeDNm
j/hc9NOIIISgX5f8JK2pn3MLjcYsRylgo4ElY2FudJq+HDzQTTYnDrS7vOm3uaVArDIcDN69o3yO
ep+/NmALj8w226srarKc/BbAoszzw3SM7Ru1GfcFOz2ceUm9C9AqECWXMPr2gvLF6czypriajkjZ
VlArZlZzxU/go1WgvojDkXa/VgGbBNwUzsh8Z6V1FWcba6W46XHbrjPhZduoZRoX6gLlAJMFFOlV
YizCcaBZ7MYW65c98s9olX1sBLICuEwqYo5KnhhUdShA2ic99DxCqWpDMx50PS8/2j70acn3/keR
yGqPvwo9iCeIWURICYQ00Fa9rQO4VBDld7IZlhX9X3CPE6KtiMmAss3ygP3OeMD+m1zaCVdRuWnP
HCysjqmcIOwMfPpLUdELptmXoUTVyn41aJ3zGZVu/mnlmhfPyzCjtUCvyHsdap0Gf05E7ErYLbrc
ejQsf9kpEdj+hMCrtkm9lwxY5LpBIYeJgaQOUECFviCHJ37t3YatN6O9beZh47ALVsuS1tWKuJiS
jrIrAhTrmsEmXaYeHAMQRCe3bYaN65j1G8Im3KHwtrMve+peYIDs1B1abgbmGVbMue+zIx3KGFlU
pAXVzYxqr8CuKXBWeJV17PI8v42Kn79U2pg/RQqM4Fmre/Y+iDLx5mLUWDPatBiK6Hz0fZEbGxRB
9gmcULz01ZzEn96W1mvQKQydQyY4S3/oh00upjUip6dP5lyBt91gecYCV+H7S7u+vLYCGb7lNnQA
LCHf0YyRVB8EDbZENAhhisbAUNVZ5Mt2q+J6+BhJWsJ/LKN3TCuGnEti6B6roLX2KSyUlgUnGJbs
C5tvzLkkh4rW+MFgUrypoojXRtQ4K6LtfTbLatPtEw7LJzdJx4/Y1dTvommsvVIDe2oIs3keYryE
tU7jTCLTW5V6KDeSF7Uo28h9UZqeKMh+sMiSiaNlIqagprjRMiB7vdKe7UoLDwV419lQVShTtKr0
Twl8a1akSDhyHTAMu0SiQhbmgkhDANxjbZ4R+IZOwpSyuJlKiZIp8uTwPISh8RTlrAb8m+lHaUQk
PKiuhzvf8DWk38BQIDYK+ydqDfLXjS79SdmbIKrr4mZF8G7107X0MLoFvtX99Ej7OIMrQE1fE823
9I0mOoCRJ44kUMlzBimHkmJw/K0hu+YZMIj7IZuunWA7XvhW6p08cpXXtnmNkgXzX3QGXqJtAO6q
a1pAU0BrhCVTB/50yEJrWDlGxYyWqxUaS99PxEcFFPZVIQDraZS2scbhCUmwZqzjNS7NfEUXNNnc
hsxwYaRr1P8iQlfA6M2KhbuRkUrqF5ylE6I5L0f1Doy9gEG4M8yhvii6THYATektiLiqvxoPETX2
GdvYBoDL12VS5lw6kMyiEhJdoR5yWzjDM4Z49Y2aH9TF2HLqJTwfzqsRj5DUgV/IeVu0SH1EjlWn
mYUS/dLRVSK9f4q1Qd8GVEH5TDci3N1+RDqZp9cMvBpZeBfk79aVEpb5c6tmxcsA1YgwnKHrYfkr
6KPxhwyv7UAyStbAxlkOAH75J/AlYVljmESFUHzq6dTRlPGUYO37DVl9Vlyi+qqaOFhXlWBoaCUh
AxG86LNy0JtuYdWGPI+dTiqBINuVVEm7ix5SNTb2cZKWpEQr5rD2AthPs7ANxdbsC5KucrMkKkJj
7MNcGVw2+D2jAcPEknUzRE+rNiYgZUsuR7BRc+hnCGgKOTJIc8x9xPLxboZ9/VMIFiqGRlKAUrMK
BYiKaT76jY5a03cISXD8Wpqzqg6IgyN1BZlMo9nZx9jCVQF26eTbkovJIXKV4WWoNO8klAoQj1Za
+rqSBbiNACYRY4K0reK55dVMJr08QKEqSUEdUKrbMprRxi719ahW6us0SCKi0WyR49X4iSkkxgGR
GCk3zIKcCqQSvVR37mh6ctGqsb3l0MCC16yKRfQxtMgSSfiLOgzbjgiMXWjihRKth3XJq/3vtEdI
xjHQMZKr4FE9u4Vn7/Kc02zqiidzZmr5S9tprrVMdV39qoWG3EJYhb/yW5VuaDlYxNI1GSBPQf91
A/0+fwqkdLdy7FPqZ8VFxLqTo8CCQhM53uvoCZDhTwQDZiZZIGcVUYHIU7tqNDd56YbIILn6sjHn
gvciulFjrRwiP+SjsUS+L4O2OVvKNDMUoUlIGcG9e8j9SOIHJXTeHMPGSOt1ww8kCNYhECa7nd6O
Erb4qZbJc4GQdzxrusEFAriJ2OjsB8YT5YV0fvRqHuqskyA8zlquMmFKZc+1GeaGtfXxv+1jLCXz
UumocywLiy/QJfwWeQ/GKBkm6s3oGdCBsv6MkSxf2oHFWYJxr1W3QXDFkMhVuie6TJjTB9faZDcl
iAQgytl9cLAAj060TR8rU2Ha2rOW5eHRhkG5xAA8rDiDnLlMq/YID8BFFpCVC6xWdP3vesYszX7U
ugY6QzjOZy+A1OfMPpfVSC6urYJKaO1EXXiSGhz7TbPKcnSFBpjzA2LLad4UxU8QWdxFbuNkQzfk
zps+VpZ2UuqbXGnGndk5ZOMlSCicJobYE6cFqle/30hVwWdh2grN4T6BbHRtTJJOHX/TFti31UFR
D7JOnQvlu2Tw7DveMiXIfQqWQO1J5dR92A0wmLnWFzjpI0vaX1bJ29cR//dCKev15AiqdOGfnARR
rT9zIX80N0WrJJKYEmeNKsPyMaLUPKV1GXKos/NBEITQrgLp/FobodhkQzCp/jP/qEiqH+A2RQhm
mshZjVToxX+87ZfEkugSay9tQkf/ZT9cjErkW/VXtfSu5nN1dE5TY82eWT8JR39ytvLv/t6/9mX+
+vd+6TnVyeABi/oKnnsxE8viqF2jwzhPT1w/n8j++Jv9/r82Zv76135taugaaktMAk08a2xQ9xaU
EKbPf/Me/s1fMX4hGJEXmcSN/AT7yantope8mrtmnc2hLAssIwBsFvX63+hS/msL5S//nfFLlzIt
A6M1xy91PczdZMkUkXTPJxwlzjxGBM7+gPaojSdq/Xs79j9q7P97Xftz/p3e6vL7uz6+5//rL736
//3Xu9Vv973vbPFev//lzjKtg3p4aL7L4frN5bf+H7/49J3/7pP/+L7/lsch//7v//rMGk4wfptH
YOqfe/Fiahj9v3v3/+dnGRTN9z++mn/cGjpsv/3O7dd//9f9B3/r4uv2P1WVi65FS17jEjQRr343
zJv/BBVCA8oSAmLI1F+fqMiY4hUh/knnjQYibDpBv9TkdfzexFcM85/0/Rk00uC3dDaB4j/p4tMH
tXkFf2q+TVsvm3alOoGrHP7avUv2p3a6EVR0TFt6DwHezh3L1Jo0VPdWJ4G3GpzylqGyOWdeLQ8S
HI/Sn4m1Tx8RrhPPGcbNIivE8NbwuNkV/UZzKdJUpYH9ovYlNCvz7X6v80N3Q8cJ/W8aK5sij74b
33TX7F7FrkqYf2ltVyC0xcgdGx15b2Wi3mrb9HbTjmHW3Z8uSHtx2aBUnma9tpkSoDpyx1PvOh35
4HybWqb6kxKLlaKQKW/r+SMJR/4NUivo4DbL1nDCghsmReU84US90n2plS5uT1E2lDPP8V18QZnH
uoyXUet8ZZ7D6b014BWXlHnqgXJFnXVNVLzbxN1JLN5qgXJ59M0rmQ3y3Dj4O9mNQ+OMh/QyRml6
seMkPMRxsgnTcdiV7Q+EEf3epG+1b3ur2weKKHYuvpIardkU1BsdUjkUCEepo3GCE1UH1yADP8J8
vVLkY+nXP7A/+hCiBvkYBqA1Wk9YW0pLjFEIkUHcJkek9slTSiBkQl7y1S7T9KlTxgNpRfJUli9V
QWiE7hP+qcJFRY0G1KnlOomLRJqrAILY1RrypZSZRfABshEraJ2NPSXDx0OOnifWqvSSjOaLWYQp
TY1MbgDkvd+51dYEr+5MLydYSrWKPYmAcmlq7c1XjWPS9GQ5Tje20M6MwPsTah59ZxgVGXRtfKGi
M65uUwdM9cOvfPzyZYwcq0NhMoxFPo/5l2noGQRQTTEQre/ar018SxxYzbHlqZSMEcEM9lDCNvaD
bq0runVsMqrt0I/OVoCNzs2VYCP6tH/OM/UJzMGV5NmmG9praZj+LWo0uTD8Y6ZW7WmcXPyRWYUv
FUmMMe57KAYCE6I2OOgeVQM/M3eR6ib8k6ZBWyCg6EnZVwnevp0x3VRWYm2U1AiVTa6hbEjLseJd
MNe84uFH48GXEWxs5kJv3ruY2GofryP9Gm5AT3OT+OleLWEleiOVyLQ4LB0ZIx3TlBZtTYdfhc0k
gvw/7lfTfb2DyMOG8zbWfXm53/Tk5KKWjE42BrlL3C498E7HUjFtmKLddXBFtwfI+/uNL+tuj5K+
39+/uj/xx2Ok3DZUUN9NmxBA2/mbYIoeJfzH3ecFjc0B88NKYiETyAPI54JshpyPSEiDKJhLqTB9
79jsHds0eCeYyz1S5wLFMbKHLCiUSzLdyBgGOkDU+yMtmWiXsNKUy6AzaU9SdcmKjG4vBOlK9/5J
841+XYxmfrg/dL8p1Lr47S5HYby2xvKVPsuAoJz9+MqKbKoCTMcIraZzkN5iNqxodrwFg0f8Y9yF
IDZEi5CHvZUbNskptMLfv5KxB6Gw12g5VhipqfR42p5uGpPfnRLx+ttjcY0yoQwBSoeGjiwwhN02
d3pAlaGC12uht61+NIobasKZNNLuQeoN8ksYbORr5MYCjiEJNbUX4oL4n2fJk/z92YHW8i5Lsi8z
H4ZTlCrOkc1+FzgPsWK/OGS/0T4C2J3kk6I6jwVfWog5G0VNIV2AWE368XEMbGsP+PpQYCE7FaZV
LEWEA0OzQERK3/4wvGFP0In2muVOQTej8x55t1BzSIdKh43mqQlSiw3tWweAHFHLCFbb11QVG0qP
LiVrq01dR8PSlXjnNK1gj96EdnIpsnDmF6F5sukkgQJzcda5hHsj0S/DPXm22GqwaGjr3FPWyByX
vVW1j0Ep20fpiC0i1uhyfyhHFjRDMObvPCsKNk7C+z+OTnBsmFgflRZBBo0bQR4Fd/94wo4KbZO5
7clF90kPijhdXCro8//0ZUL4FyglDJRGnFdnpH5iS4rbD9uF5xzEmn6iwXwCPZBeImTeT7rEtzdE
DgqeQbPoePdz3la5VMasek1pHkOrcj9UdiNzTa/qcwv8AyqxNGEmIielhMyGJRD6nP4dGpqDbw2X
JGR7QNKB0DYl0gFELCohKRjGueIgHa7b2sL9TQt8N7Fm6a1MX2qKfrVIvdnkXiqOpmNrRx/a2y7T
xM4nFXlY3B8zg14cM9dol6yaARJmvu9+E6Vo68jfALLYEYPBTm3igOHvnfmKAPECj+wAYwiJLvQW
PcxWLO/1lX13fQ2oOVa1CcQADaPGlUrxf3ZgromV5lkkWsgTNRe0o1++WVpsPqphO14xws25nsrH
+0MaSjjVCqJ1XAB9vl+55HTlMgoCuXW9hp05Xc3sZsLLl9D3pVWls6AZ1VvnyGFtIlPelnqQPBC7
OkVCMnWLOvWoWUX8YCQ5Ma1xnW3vd+83SR9G84bu6vp+NxjJ46wT9dAm5TN9C/mSaGm7AqrZrO93
Ry8lw0OLbp6Jkp9IhVNiGF8CD++Lh0Fxlaa5tlL8Nn4JI1pIlcAPGzRV96i2uDamx7Wk8HZFCmzo
/lPoq7p5kRr1vqgwa0RpoJyqktZ4mBfPg6uHHGUK7RmrDV6QfPgrGpI9gx8neKm19nUUVnPR07i/
YQ7dqBITlpcnNiBzhia5mohTHWnxzlT8bJ3ZtX21O4WIJ4goX40gdshsdvgR+kWqVM6pEeo2GnLW
Hq0b0VUhP13fy6qhDpxTx7PYxP2bLEwk2Z6U4NAQ4MVGpu8TL0suql0xSdTJjLRjM957DPJWvGTc
i17vPiIZu7gGoZSIWvK5lQ1EYOJUOOETw0k8PRHlzaPjdTT/2CKfdMog4i8DqH9m5TyW2XixhP4m
U1V/inlTkMOB9NdaUzwlEaOnjvHd6l4X/nFXTGXi/ZvvzxLPK6+sE6sUPeqcOGuQZzb1amE5+CLB
sFzpm1uYE6v2y+BInYgV7aDZsBINtKmyA95d69610SlkLZSJ70PcgB6t5XhW3FInBT08RMi0FoE9
yhfFNS+NVkc/e5zhvhnEHxX8nnlge9G19ImijTOt2uHOLRMTcZ0p663p6t1ORPCY9Ubrt/Qha2bU
mbrpS687QH8y1iYRZMfRhucbgcU7CR3gU5aMP1waUBRAIji7Lga+IB3le96F17H3soVWhPa2UoZk
EeJxeghkE696NRTHviPneIiGZhcQM7cns0WsMb1DU7aznc7kYN/mpF5KGiJXKngy0/WFV1SE2CS1
/qwKlTKySF5i0Hs6YBa08MbwgmRJW6hxr251rxxeknFC8dkGAu54HiR1vmQpkq92/izJ9n5Xa0Ld
GXWUaaE/1Cq6SY3W66cYUSAmnfeGao6gpqQvD/Rmo1MwaB5pCgHaPJGNm4xc+H3jpsidabweKRYj
3O75sivgVKUk+WyTZvzIc59D022yp3yAfWQpnvKt6HNmbMVb22Vvmv6F1be98YtoWNrAqgi3gLQ8
3R2Yy+39xEEUPH1LELPXtgVBBZY5YlXZmg1/IBLIXXUZW0fQ6PJgx/HPCGAtaISqfeCIaJeRnlln
KPTVSnes/ES7qFo3VmwdACcg00SovKdvCpvMpaWEp/ushWVzut+M01dqxOnEgWgArB7edLXNv6GA
4JfRCBLxumAZjEH5xTL4Tc9R+eHVE12sCasrkCB3yU4KC11bgSlqWXvSUNLkqj1ly+mP2abxx3Xr
NtaJsFP4AtmYXLM8dRHu6s6T48GltKzWe0Op9QJMq/nS7YhJRZsFs37RS/BbzGaHlUkG8BfBaz9i
s8nJ+mJ14Grtg5wZSD2QZN3pXRYizA7zZ0dTn9HD91+V6x/bkL5qVJJ3m1hhe2htLTr6DNsXNmvY
a9p129Io+q8Cjzytz+oJ/1S/8rGU7AQCT1aJokXDXTJTMNrsretYUcJUd45Z2XYPVSChs/gZKaF0
4FmusoPbmt1Nw0nLnDx7a5HhLZizC9ImWvWp8nCmTI8XgI2wT3Vfnc9iF9au+9RZyS4L9ehdOkwq
Uag5LH1acY017+u3x8G9T2NveWI67Z/jjm5eOMTxu1CV76Gz/GtnpRu/0tn7ueGbUabiuc6SgNqf
jN80MbXncmQMVGcl4WDTsynS6IXBaJAwUp6tEjKObFMR+/tdX5WPrlYp5/s9s8ZBr1r+A7PkA3PT
ekNhpe/LvE44TBMLfylXH9+UynaEVobdZ4rmRXy0t7CzbFSoMofGDbR1IaR2JMgbaLjDRaR6ppHf
QI1Pg33X9BRLZNAURBKk2hJQR3alk6FusQ9ghavc+tD4dHkHYbEfcRt11Q9a+lQO3mdXWd2X7kZb
KfrilaBFYvLSlCFQ79SHAS0IhlM1fVG08Dg4+FvxQcXA1BNiAr2KPQJCe4BntYFKNow5qc+dU7lv
RlToILi9lMzWxLn2QOruz5MGQrVvDkCUfI2idUC44gTK0g/VZu+nodjjYbJWKtqXB7R/5GqZ0n2R
7KZdO6u8GaNuP2OlL8fgB9iN8cXXVTExMcoHCDs+jIKCODiccvuMD3Qucu9Hqcjy1Hd2uDaJWzqC
X9DXtQr321C8amO1BRzoUPW3Sk9clVNW+ta1jGIXZCzAPvPhrWKk6R49j7OJ2tw7GEOSbarJjZbo
Y4Ujoo5veukb6z7DcXi/e7+pBuIsRqO6hImMb8CcuhUVF5fp91Q6KP6tdCSwrLuUzAAfdUdNHjXi
ClL2Q5emoM2jj8404mMCQKhoWpLK03kmed5KK3Z1F0cbZWzlCfFWvixVMdxo+sTMm7zoFRPra8Q7
8Z10IH+sDPZZ3pJZXrrmF4OvDy8ttJegcihxUYPfDEe0y2JkZYyMDiFgRlCX2k/M1TyTu8Aeio06
tMEJqb+7dKrEfMD27C1k7pyCQmMHaPkAMBhsh90s65t4yXTCn1u4QNcjCO4ZDi6HZd//iHtdOSMp
6h41ByLq9HDDMHgHymhFPpqYmXXcvuWO+ioro7wq4KAPQ0fhXht+9FZd8yBLdkZFQIxwq3DtB6Ld
sM97cHobV81gNo8mmoK1GEc/XlS8rYf7jYfSHgFItOPD9XEB1MVMbaP2XOuywZbAV8xY/LUJGh9/
OI/98QTrabyyse/Nf3miKJ1iWdQWy7FOdrc7JTp2anJNhzIjNQZP5v3u/WbIhzPOLZ8Bs5dehUPX
zJeCUV/Gij49hIbBJwJrzyfO9aEq+mucCnTwbGFxyTL9vj+WKnVzSgiuut9rgmC4Ihkjg08Z8+X9
B+43yFT3SmdEp/s9RWD2xqNCkIcNbWeGJt45QNh2f7tJi3AgBCHWlSXKjGQP4hc4GqCTYFSthYQD
QKMU/mMafmuNqS0dBHPE6UyuoZrwFl5lvUPgCeSdM8FoILy1dhmvweIdrDDYIGDrsclkMx0xmjM+
VVaBHgYKyDlQ9/g4Z272ZhEbY+zadGeNTwB0Nk4Yr9pwXOsaPB9z6SH/6Pgxh5k3CN80vynvZBLN
FUPu85KKXQV6zX0pHwISWRTxRmDXvOyvNrOcFAj+TzBpDZU3eWvYSp5VfBNSAfeVdsvIevZsOgDA
B/zmuQdTnCE3sKFvwha3QmQPZwhqrOxLg3o/UE2US9oFvk37yetvsfUa5dnUfggsiKLMZhacf6V+
toZ4Hqvv08vR3ZdR5CvTjFHHvOsjo9qve9VCzm/vs+MH2ZTFrDA7XV8bDVR+N1uXcBGVxpmr2bFq
97WMlo0VzTvrnTkt3/7m2Bm4IdIEqlfP6lHqvfsgzfGiYR7ZZGiTNPMVpTq8uVfGLouY9xmzJXbZ
t44X6mrTR4GHg39XoRNygc3B+N3d8Ld8BhYU/Q3/rYYD2oOWze9pBn0+MkbD/wJFE+ulfczLq6lf
1G6dcwkS2o/UWViEfnl8UI3t4D36SakzE+p3ol8J3Zs7HWUXkVcy/RyCD5O0VyP4SJJizXRyEapP
kcTO2190PhgpYPyzd477q4vckGMj7t66CmtciLggH4jmMpktR4vEfVMDMhemA4CuVaNflPQTQcjc
KdjfMheM5lB/EJJ+VYRSKeuUXzpCmSIU9NtGGYmX+rGtR4xb6LGUYgmYf+35z2X7SaIVb2FYIN9L
Hw1NkIMJljKB+pXr8DtekBMCDWUnnuyjyd+DfdvVFtPh1qIWqiNSaLN2FlUbIzy0xSf0LnAg7N6c
YUvicEIw2peoF/1HWCyn/CmAO8rcUmdGvsq7FbQrMyf1a+7hS5S8HyM5gwjyf5q3gLxfHUfdTFdR
M+5GYsmxZdb45zhiysrQdk4Nslx4z01eHunpgEAyvgC7Nu0WsSY6pvxZF1uQXG5KG2FelFuNgN/J
4z+TqBijamlUuzJZ+2QHgVhol/ajTuJau5H2asBizM5SwARiQk6xsVN+iGgRJc9hfG4APhib6luR
BpeIeYZa1LjoOTv4VWU9m80Gq0tDuuSw0JCUBXv2ZYUgGO1gwBjkytmscBWVxXpMt1V0yghJAoJS
cBVa46lVlc3EpnbxJjPtJoaqI27raDfHDrWjUMAsWl0YkjX6hSM83SwR8EVIJeZRs3eIUYWM0G9U
ZUEfGZzsaGOxW4qBuKydWjxUJfFt89ZdgmfgjZAMqZNzKNng0R1chsPScX442mOBfCa76Nqu/SkQ
0xIXoM8TGr/lSlBkGMsmOxfKTig7Nzunxbxv33O4q1HxMIU5GFevOBbjBeoPHaHNyGW3eBEsbf6z
jh9x4CMktbk6w7hJ7ddCYcO20E+thZ6HzAl6/8Gj4roL93Ek3anWEIyuyJnsIbjLXR50M/OLuUiN
cAXKJ9YinLcUDrq9omY2+10tj4O3s2k6G9DuF05wrpSfqn4zlGtNlJmHJNjEqx2to2OOvgI5S/5e
57yBNAq0ueOsCGZlokOY38K1LiUKzZDWwAxrRM77ZZ6dD9PfsBAzpZmO5HLNko+deyyQOOFYBBu4
0529C1xxAuaarxRKU36nxdtd4ORsdojElnSsaMwezfQJddqiBw3QUkzAOw+rdT8ySYiWhCun6rXh
0lP3eEuDAJziuirA1Z2NjA3VzCTVAhWNXJOHJLqtadzMDmyRejWqt0Z96YY1Tay6hR9wqsTKjQJC
RGG3/jSbM0kjbJbdaG17WxB+jnkOYuTdcx2ZX5UtMJWO6QO7PFb8Nt/4/aWUZKyG8Z4ezgLLHVNz
+qXAlGlAqURll7w2PHazKjpUzlOi7CTo5EkAejIj/GUb+daGpDstqoII5+U0USAVnX2bP+fgSHDt
EzgNaq/75Nwd6W3rMyfcFfUayCW7BtYDCE3SowDfhNkCZF/lbkR6UOkEt4gs5iRcI6aL/RyoEsoT
bV4ofDP51ZzQDOv6nePOmU9Px0f4Gd64onxkEWcWBywxhPMxnI6jEW6wgTwQYces6Vkr1AUqdiN/
H4eDu03WGGCFtwm6jYfa4rUubqix+mHB69ZAePPqtSVqFWcx9GtebUjQGPqbnvRXyq9aIfKU1tS5
A83khDOUq5sqLzeW5l01ffDACDwkpIgeWtg0R66L8mh1vB57URfjTve8bFlELQmbCT5XR93FQwSm
cOyQY5LmXUHA5njPdAt9ZmGVs9QUNMeeDfWkVrA2wsrZlgX7WrA0WwOyHO2Iln4NmfcjHeVFwMxu
1h/1cdT3qcVJ3Qe3qij8XehDyaW/to+rHIpgTSiMgoamb4B2Vb2/1mPzXMDb2BthSy9Ct4B2WzJe
015kAwLsNuw/PdvfWWyVKSIQ2YM77ftH2DBzvyO2bCDPfFelqwgR62K6HgVjv9flAA+25DQM4BFo
G6t+llxO48TYNgrZgFp9YXaKX5jxB4W8a1IsvWdeEO4gX2U7CVWJSwGX3TrJPohIP49O+ZaN3nG6
oJqZTm+BCq1BALbsyC1UZXpRiqrc3W/or330if2cxXzeKAHjPfLBYCJ01ZIrT9jlJ92SxixH8pNw
resjhA7ssXX1fcz8KcLP28TdYagHFMBcZMdW7O36EXkmJ50546CHYwWIunXWOWeXUhnzMvXnrqLu
mJHN5FKiSuxJ9bFlv+ad0dwXZNfT5I3HXJsuC8tl1q5xApBNudVFsnUpqNqA+I2oMb1V4egvUm2G
nWFbHz3Y5PFB8x9rdU5FkPUrdAmzqXSbnA1wmXVr5lzbjbd0/fCdnMU59Pm1Z/1fps5ruW0t2LZf
hCrk8EoSAMEcRUkvKCsh54yvvwP71qlzHixLtiyLELBWr+45xzyY0R6m6hdLcbeRVJHX49Nw6pkS
tP+Qgy8qOxLbdJ2RFk5hydd+ZjqrgjfReCPuASILdtKfEqmwzMwtR2Fq4kLml5WGnjiLW3/oKJne
5A9CwjecNbdETSGO7qKTeuFri3O4zQNrV+uSK2g7USp4QLtfOZT285Dt8VDsB5wSoI0DPTjyN5Pu
vxlmfBgwC64kPsV//PduNaUH2vCHHv9zup4SSonGq/T50ktPpYxucV1+RHr9kfJ73+nnbnpXC+lp
/tRa9VD64F+l8xSP4kqIHvI4pNdeIES6IG0IAg46Ne27JiCjTZnoSyFLbM5LRhBMXH3tizwgaXrV
ICLGg29PXBgrb9cEtkfos98sU/wZ5MgAjzWVO7TJG5bpMoH062u1yQnukmSMVxLNytZDxsXVQtUW
UKMTx6nvGsp8vJwrEJVUlDH1Q9oNwpphAuoE7Bxx2xBr5K+HEOqZ3o1vbQfpYqg7Ah6Hflf7D5DF
LIJVB0MmALuidXy2KudfEsQeMB2TjdCUeYCd4HoUTkrCLRSPq0Y40XcUyJofWKWbbSGeTSjIDG8s
xg+PQFepTt3S8vhnTPIREHMaolnTEBMfDB9VXnNVpIc1VpshGbYaduw8/1QU1RZlQKk0ewEvbQjb
srXGjceTpr9FXcYs796IRFc6JA+RFPlXS68QXmnAvTAPbEJuTLHeKhu9/qvCB5yW9WRiHejGj2mY
dn65ZGbrLo98cQzvxZrz3Ar0Cbf7RuE8HrGCrXSqs+l9ibostr2yZV8xchIM1325U8HkV+I7YTaS
shW4uN0FIhyYe8FYgUgyf0zDtirXkOxgsHm/GLZGQTIZILCZiv4smE4srCtiGxwiGeZygymcWGRq
5ATuyFQSf/Y7aOB6HGiNZm/L+hoWNBq9MaS8XspPNq4UyOBA9bYJKKj44cNYkU5CfQqVM5N3Yb0Q
rQsmjRtf3hNxHSX2Em2GnaLY+DgtWYvGN8rZEYaORjTLGq0j/CPKm9rhhcAGCjyp3EkzVv2Znqld
QFGgwqrs4Jfdn7+tgQZAaV30kLvoyis1lC3PgSk5qXm1qpcskSSzSZeg1XVebKtuE4G2gnSU80+t
dRO/ZahD1VMDHWXYqsK2EW4NfhIlXVPttWeDEqhqz1pyHYStZVwtyrqmOIj90TAxhThF4bSmM6fv
MKFoLhHizLOeE4Et2p3iIgIxsSNpXt7QhtlokEHIdQ52KlegWfN6Z81TwPLj6g+2Qe+pj36buMqp
3aIW+Zn34x5x94WRxPJDwlnEhHjg/TEeD0PboUNdZ2Snovl2ezXZlbRYawWuch7a9ISuqsaPqldX
Oh1TsjiAmI17ptdK/ncSy+O41NKPvPhpdVCrxoYmfsyPgw5UXlQjLwzBbEmTaQ0LzdWRZqwGTIEb
2TKPrWQ6TD6TLQW1VvNYf5H5mJiuJOEW2GLPkbNzPZ2DmJnomfq96EDRuZPgcNJBNEwE6wHiR1fi
zH9r4w8rPlOy6jjGKsxerzhJbfrE1dJJP2WZAUPqKOhHMXlr1ZYzK0Cz+WBOsAy/BAn81m9oHHMo
AgNI73Mcf6DQZfFxKEUVWhO4gpbjSvNcrl5scD4PcrcmV3Z+dLKXydIO7CK0oFuEgCEru3VmnEYu
ZFvv5OqWtU/c5CuIdoawIczaRbXc+wAuqpvVvoLmwpZsz9oWGFREHahyh//WXQKih2Apd9TdgCyW
FjNGKv4KwkOo421oHmeivv1rk/7ogmgTip7RSiAVMfTAESIA90WCwXXQhfI3zDsvBOvXYQVt5a3E
41oqNlRmn2vqy+/y9DHep2ama5i6VMqWY/WMyPbgwo1a2cTyrbQ+iT5hgArn3J0zdv2vqgCPL2xU
LkjDu0sCJkJucRfk38Zy3bwO5kR2wUuz8ueHzCtQ8drgzIxoB0Wl+/+/FrKATRejsbgmFAvc9Wz0
arWXOJrUH1VhE5slZtvB4sT6nU3QC3OQ8Te+PSF78q3w/sQBhGh4smx4Xreoq2uF55Lbb9gwkM9z
UuDWKNzX5j8J52dqB9ZiksFVz1HPHsNT02HvmvdxAkXGVWBkyCcFj+EQgKIz3Er/QACFecYLDVcA
xiazcJJqWu8YG7ObZ9sZMbhUvpujZzUbhdmjzPweSk4n0VDppfzELFaDzhxtjXCh6lDptMY02QGX
Af9laXanso0tEEOsh/USXRINqQOG50PSQ8GtTY3dulOc/AMVEyiURgPvmSHVn8WanHnwFSPz6EUN
bXmNDPN3AEre6TQtirVhQpXrZpCCevFrgpmfIqo6RNHjsaxE22orgnrSqCRaML8WJT2wXBA/5BKw
cm5bEC0rRfe0XjhnZtJccw9GGJajVrzguz0NvXqXmakBTWHwJRjx+9BDuOvNxBvy7idKGQHm6jTS
d2Z618iUZ0j4B01S2A66r1j7q3Fdx15EKgRZ0T9WnNHh6JwmGnbFFNhYAK4T2pdyqN90SLB4YCW6
SIx28gGCOU2pIDHXyaQ46Yi9ifaoELghKzR2EvpFMM349T8fF8oupC2iPpY/aCyGdBFrjoqafGm5
h+ug4MQpE/gj6Bk3tHju0VTZcbD3eZoKBfBdXC6Nsy70mbqTtjdYJ7UWTgO1wpgZjuAbriRO7+Wg
rYJZcZa/Wz6ngnzTpdvqRGFuhRmphweKptYE28sNtIVWrkACtxqvp2jYMg4BpQaQb3xK6dJcuGDa
W6nKBwOtbvznE+ZS9LeQAyMKTxcsr5EcWlA3Blz4xulh0STEAenBlQkuU/L3gZpFlY6mKeItoGJJ
nlV1UfynxjQqXXHbWyuv9Z9Gkq/qRxycmuoycGEnKp/FM35QCA0pTrN08dNdmD5xTcVZSVgAqZyy
24unkI8ok0JrG1UnPicQToJ+m2zFqYR7K5wLxR2rs5/DK101gYMlvDe4iDmbcL9Kgwu+KnkElrhr
rPdBOhvvRCF1qUer6cYnsfQw2uG0GNWXUDu0rSeWe6t55Dytut2nBzNwRIygAQ5C0tCba1Ew1Li2
bDl1kLIi4Sg/jeJrio6i7hTDlyyc1FFZdbe+OpOLnEd2Bm7eZIf+ToYvqfXG5gpe2IyOev8lVycF
9iDGAmUzBA64Zp3hPQNKiarU90hJbM2FinmZe7ieeBo/w37X1b9Erk18bb5Bvl/Ja5pVRRAcjXXh
iVeZd6ob0NNkL4bvsRmyxncr3MVvuQeg6hrq+Z9hdq6clRcxnL+baLTzoduGmekZI3V0U3yXPRfT
pJv335s0Nz1CVt8H2XfksiR/gFW440EhhXajCOO9mPECNsO3xShxnQ/SC/HLtkfmogbLYFlAamOK
01acJYpDKeOsYfSuidW2ZxTUCO2PKgc75D/t2sQY6xYT1Zdq3uo6ypyUOjvyDYRUEyEKUqg9U6vn
XwgRlnZM88S6uKGSTJ6mb6PJGk9lGcyunkOeKtiu+O/OASw6D9znLoRWZjXKLqGTS9+w5hqM/QfB
8dzY8QU7kOl2JN34OMYfZKW4QmBtc+LG1iqR1114Igs5AdlLnkmZckpJpeIGBHINaNzFYlPbJTym
JcZSpasxxaiddXKzmY52mvbdIHw00QyASc5umgkUqzJATs0EDoMLY++tB/1DxYisJmPzFlmZvotK
8yn22F7h0VbvTUS6j4yeZe6n45Qn7PwRgdoGlSyKGIyB8V7Ty+5Om4MVnK9aUIyinCPPPOKmLYf0
Q4W6x0SanlnjS3aOzKUf71WDMtfShPsQKJxA9uLSZZapzQlgDoEs0CyVI9GgC6xSVSPyvEc6ipiY
0g2AQZGU7QZcmOKIZSncaj8qrihEVr5g7KHP9ic1nQq8Rmj0COD6wTbmn1PhmQ9qcW7Q0owGMEyT
LRSg05IBnP6FQ7CA3ikrjNxwYosKQcC8A9owEhjFxUgzmBq20UAEgF9MJP+mEznwEqn3KqeZnvAz
E472BqyadVAmrMFaFjlSIL4pndHbM40F1BaGTBTRhDY6niV4BKrwHeaGZ7bGQDpSw0Y9OHnwney7
vEtWJf1Ia2IU4qfZQa3795KIsRVsqIuosrmISNZUy1F1ILuVkq0kFkqpy93Rl7cJ55AkHdbU2OYb
nGVPTe5oi1n+twOEcYbrGE9paeTNa2AzUrsv2WRGq8PY37L6xcVwC2Od/mKs8WQBvzcrr1XMYzT/
IxbG2uH3X1iL+S5i7H0glN3co1HUYEDAM2F3DNujQFjmZkpjaojUujWJ74OFMNO9JLSRlyBhnES+
0H9vlLY/tKKGiTUZcLL1ij2WyVmue8mdkRMeECsIW1C2HKBlUPoZ/dhQOzXRVG6JTBo2s0XOXdXC
PUdFSTxoKD8JPcMcojoyhA0iMsp23P/3pu9eahIUbtAUR7lXpL2Qd//3jTEE8BqEIrXrpUn2v2/k
qKVT+9/H/+fdcB4QrPCCvxCy2UoRjdDtZI64cs3eRCgbCWg02FKFIzwZN0n5Jav5zyyyvIattO0s
YzdKQ3kEiKl4Qds+pKSa3mLomaI1NB9tngRLJA2peJOQOUFmlR9zMp9VRmeXMA2526C8mjuzzadN
QjjgxgCErotF7yV0tqcUd6yZwyMC8M1xSPax+KZz7Eit1R/EIB8OdcwuK/agPX0l+kC3hFrJZzTR
9/7Fb3kki9nyKpySks/SYH4IWaECMoDKBsxPMqX8Y8Sv4vEB42mbIEXor7I4vudYS1dzf8K2iksm
J02DukokvmIV0rjulM4LLC27Ax3J911Dj8csdIPTSUVquabfWgQMK6lKlMW8t7DR4O6OghpsfEbn
RiLvorSijZCVIU1xdadnirZpx+4wo9KlqSOd1KHu93Il3YZIf1YxXTKROX0ua8Q0VrktxDLwkRHO
N3QKB0LxeyGZ8w5MfLMdEiE6tW0rbaRZXetBMbnjRJtIHGlymQOc3l6VUSuA8WHmZXhVV0z7NE9h
WcbhiWEjaaccAA0E1ZDZyr1QSR9SX+AHj5G7dwXqWbWFwgkqvFjJHW2/imDd0i4riqDG4DRKouKM
YiZDdkgTBgTwMOrzFsNkvqjfq02GcpmTEpZG5Lt3iWbfJg0Gxj+ynoOegVNdZzu/U74F0iEcKLpA
5xp9L/icvBoj6dA8Kl5XAY0xY3VmBTG/R+FLtgbQoGV/i6KAM6w2sHPmP/RRpZ3am911nNi+m078
nDPpgPsm2veW/NlZfbVtRTpgRd8x95hiYROF5c3oUuU6jDHMBHWi6zAyX1Hqo1JloVOCp9tk0fRd
jjrCgbFSd0M8fVdtOF5rqxmvETu5V/jkAU2tOl6LLLNLizJLTGhkDGPBKU9fIi0kkEDnOgjB9s3m
FVmaeY2bhvwY2nocsNjGu8ZRozJy07KG+2xZ/gY6U2dHUVHtFWV+E75iCH0bK1EdX1F+LL6L0LxM
KnF9GrMCH/sSZ1MybPJ/xrInykLFBkFMhvWINfxEwZ8GjCNLGVIFjHpicyOICGy0U54+FCjhGqtP
mF2nwEsqrLTzoRqOqJ9Wos7cNt9Ce9yjv/ayenK7nl7jqKQbjcIggkaCWnBfRme09ysC3Glf507F
zHXKbmwfTmYR+QhuNlS2TfUeTqyX26ZJbbXypvIooKEb2L2bnSgvHUbViai067LeKMia61udbydu
DZVhNPowbESDvFG5oc17qGH4hrprknZg4nrmHBieuaC0TiSuGw1EmqcpbZ9O3uu55lTxnixDj1U0
nw7WPK/letoUR1Ld1eoZMY1r9X9YlsE2VRG+oeHRA2JwlIKEETYto3xB5F4RbWDF76W8XYK48pEs
nZ0mPlnUenHXmyeZNklyR72/ForvzECIGWAJrSeIzaeQloG2G/O32sCblEA5fBH3uea3kWKli2Ck
AkScHDN6psnLbOw+9kCJBvpXLF27+BC1riwfYEGsZOs4CoyczGcMug1Z0oIJlxH3Fg9xyNc66HqD
GZ4hP/r4lZUIhF4RtFTIQDpRGQKD7FK6FtVxTO61dTIYoyeNxiy+2yReo7b2KJFNFnnQx9ER8DMN
Taevu3UtI/AaOGEwrPwX0rMHrK4yPvaTdcqlJs+xglFDKUiCJwoDxVzGp52EYKHey8AkBv/W0vq0
aKIysATGLDktx7uOYdUmZXjFzUPu+x4gcdMBpextTSBsL3rzDwX/oBquWJLXsn8LelR/+1qyMbrX
W0lnw5iKRVE4u4ZGPNPA9DEjeWmKLOr6dGVT2DDeHTZl5E3k0Im0N7YInjnVXRrBDWKXOSDNvI7h
dxgQ7dcdRfporVYzOrl1AUo/oNBMrKa/BvtHmh/TqCg2meH1OMFr9X2MdwyZ1goyE+LPPaS8rmIg
GVpGCFb36zemW+UkZchPha+ZDs6SLz61tdeYuAHkk8iG3YQkmikMeV2ZmKFgQGpSvsQRjAeyiwL5
BYlxuyq8pIwSedaWe7GKqCMrlSvBzzs8T7Qc2U6lNmc8eg/MbYxDuJ7PqXjM/HPDWcCXfyF0q9Bo
kLpsIvHShDfoYMzvpRBGGtIKE7x6Y3Oz+PI3Bf7QHXF5rOpUOITdKehAHdfIYY8ph3FFtlxgA8z0
aOQ3N9U0j1UpOgBEwIlv83HYqdwrCDETw17G8IxqMKapUbFn2tDTotFh6WDX2hh0YWS6Q6j8WYWi
7ThtxxQKBqGGlfSni39Vr+zogoZ4fAZa6bWGHoXct3qk3xW9pgB1g4I/pwBozt0vZPsgBBBDmqAI
yIGaxQATMJnu8kmIEQL5VyrQDlRfAyO7oKw2ixdzkcKMS6/CZispSZellcS3hb7KIJVkmUWrZYhW
tqct47QMeGWWRvpbicqt0V1JD9Xb4yAdumbXzx6PaqL8MA5cx9Lkhpp+aPMfK/+OKprQ0q+QQs6w
Lmhu4J+udf0pVJEjhk8rV2yTUlNZlQ29fH1d8Jqi0IToQA7w9EksFtiJ66i9Yzb1oIytZ/DrKSXR
ckhfJK5Qvw4xgQYK4Q4zF1G0cK6qOwu0fGaNK3HhQ/cJmpjPhBwNzd83yklRzkn7ETMI1wrbkMov
ZUxYZmNSDI5Nt230g7zkboIPKMrUJeDIQI2k1hkNVryMKl5/5VOUDoKFGyhxQjk8Rnm84brPRDqM
sG/JKnH0+GCpBR4fuxJzJiPLMk1jSQ6onkpIMLK88ZW3kWwOuX7w3ZKPTQd0oQHf4vQlzZ48hptl
blOcKi/0T7nEvCVe+/V7HBxN49kzheOcT3CxXNvLtxIf0YMrEYGQnO3cor9mvccCFGtHn8NrfgvN
qzzuJusNDcdc3zXtWKkvtDJii4adnNbCKwbPSqRVFZNWBnmHIMNIv5gFoYKPmo+jZJ+3e6XchVhR
1U053/L6Hv0ylZhj89S3bCGSI4v7hquEEk8YuEL7wv8J/FvSYRLcmuElHCa678cm2oMAzvVrzf7A
zDVEDLarS1JeTtTkyd+c7Tt0DoZjKW6BSG2O73LP5HetW7tmgqR7bOptVR0BMemtqy71JHfHPsV2
Yu2qZmcIh1jaJdJvC5NgpGX0G/ovwrEQ2tDpl/3j0Ngo3bv4OZY/JyjWin8Kx6dWf2sKSQQnyqlW
39cdkVpkinT+MUgOUfPeQ+Aq33INj+SWO57+BN3pA/KjILtV/VUGwwJhMOofYWnnMmOHDoIWrPu9
xA+9/0lg85rjuyJvGcz2KKhy4xr7ey4Ar9QXvoE1EbFBIBViMzAALPMB6gdMlxS5JFOQk4CjZu2T
xWp0b+EyUNhzhZn59woGqseY70b90Vk3of8W5dOgXKLyGKtOLlJ/lkihjrLoaOqxR/RTVXTfKGCW
edZi8lsv2eamPSnURL0zkFARq2dixdL0Xca7DAt+UWcImZcMO9G6KTkjT2yBLidDI9vWhpMNxJaU
1zCDh/2n1DjQSn5GXmd4Q+U1Gej34pzJh0kFSr7mEJXQa/Dlv4ocinhbyG++etMK/EbPnBqgOTQz
IhlipGZPLM5ddTxo+V5vdlL/JCsdI3lDF5J2PDNu/yUxU649v9ZWg/zX57/N+EKLEbaMDjySaYjQ
WO6WuCBwTqTqeI7Jrs2Zi6rrxJzYSbfoWyfjOQwvWaV+82T9qyqPKgFzVCRULjmOyWZnjo66vD66
ffomn6gIHr55zqVr3xyyejsXb5mA0HAnJk5muqbhagv6C+1KhHQrv0zNTjsprPA1JuicMSspaOgz
LhIXUN90xhO9mETyZ7zTpUNcf5XcZIJT2vh2xs8qJ9b9SCpw6F8Mleaj3cgADF8LzjqKDxOoG7SB
RMVurBKjGV42NjhtX1uvJP5keNXpXwq0bcLfzDvXOp7O6nSCKh1bp7D/l+FXoP8q/7HojA0/oltq
bIi9XMnlg/zq2r9klVdlH6m2b0q2x3UBJy06dSh+lPi9Vt2ECO14uhn1Xuy25H8UyMvCMxt0Gp1j
5SzVeyQL07DzD6i5rBbsVXKMGBVqO2X8CodPdLroV/mqiC3I+7NQ8wS2MtqacRL1p4XEyPC4YKAt
m+iTq4DwMBAcXrWenSPhsyuPGfDCcy26mWpP+hM18IxaU9A/OutH4qlQF90TnbgmOiUBOvXo5Ov2
3Jwy+V6HS7n8akMnkPZD9MakYFVlN/5I0q+WnYFxssJzrV8j401Yml4c6PzLnG6oehM2VrYXClNt
PvqRudI7iQap58uHhMNTpZAIf4WLM1jnWn5wcOQqfSr5nrSknHmjfOCVQpsvZuQ8zcG3dkr0Spsb
Oq8mfPbGeiqudfIXjuc+PEvT1ygU+K2RavZvWCvXekLgOSYk3I91fUflqBcHPX5T4a3mVIwF+KPH
mF6z5lMeHsxvFZX+cYBo7JkqT9b2Znw0wzFh+luLt6J+5uNvFdxZ5BlaVjgDtHsufw31s1QzhlCV
Zud+h3ZnkZPgS1z0867mbx7IBgtID9Wn3h1Vsqvwsa2qjpCm6GwyhA7ZCE8mXQo/ZmhReOK0yyG3
Wea6jp2a/kjHBJwqEsltyuS6VabMRs+4iHv9gidaQsH2yNlexnNhnvk5l/ORbHthtKk9xvgORB3x
lsUMpXJUazcny5jiRVVTIiQw/olA2tkckeqUwoHbeGiPkNhW0Eej9qPQ1p1OPcEBmnvBeItyWH8M
LP5YsmL+v3cBwa4fHkrGTdmeIJ5quoz5iYNCGW8Tyg91vwRQZeWVNFi2wCb7CMx/bDwsjIb5Kijd
2I7Q3CKIlfv7mP4q1oWlpCJ9FbircW5DzrfqThbfOr7PpvJmKDD0APrXPHwuy4nhBsyprQv/PVt+
p94Klhbpra0dA4qjUlwoX645K10pXIb4UwfqSH4EQVGrSPlLENdDT5UfrKqqxMBHuvrNu8pfhppj
og8qk20sUawtY5HjzCJYPhLU85FHGxC5oMEwmzvQtwPOYZ6eO2V8ncpPGhQxg4Pou0cJkd3aZj/E
+9L6sCTboEU9XoXxBzXDPPwGyT6tXfK9kGChQeO8PRZbK5c2zkAiEep2vPllT5kssgqq2WitR7Ym
mf3Sgr5kqC4E7VspM3/3w3NRR185/zHuGpqeAESg5pLs568GEt37KWaxAZOfYU0iFEJDPMErEFtl
Z4WNkyFuGvzGjZpPIwtfsYB2Ee6c6zPwwXrwLrWkFzTGv8XUJlnpsYUsOvB4JchzTSBRs2nir7N4
ask1GG/1Ug2T2kN0PZoPZd0hL6drScsBMRGZn/m/nriJuUbi3WAmWKLJOvpVZeVf4bKjl14oUGok
MqUtGx7pyE36D7WNo0270+jpJ81mFj+kyBu445td0dimGK4rwzvEza2ej8jnOBCrxrMG70TiVS19
9NKDRV4MIBa/9dzShe+iget3JrSzDLTinQF/XXMAXaFUjumOiTa9FtFDNZu3v6inQwnVxyJ+GTjf
Rnuj+0Xu61IY0LAEnOZ3H2mx7dqzfrGmGwIYzM81amHzirxn4Iwdm+VJsKp2n6aLDlodKX48Buc9
qfVadK2U7wk7BY4QSRYBr2x13zEY41ZW54T5qXkvQJrpG/0+9HdoYWsFP3H+XYdnBdl/I+6LYa3B
jamRyOWHcrrN1V3BOU1RTeotfwSfZUPc4Co1rjTLeUuNHyHTi45khSkvqbovTGTKfz6o06PQXjSD
GZhBnNu5i09lsy+xuqrRxZhu2nQry92E6JXb1ecEVz6RDgvC3rBwK0w61Fl+gocWKCvvmdwVNXti
3rcckJfBmsKBpkAC3SjRG241/MDSg70LobgR7zi4lutF1VYBKnQz7YtIE7XzlHpvZB6Nuyo+adAf
WU77B/JnWb5PABPRgSQjuEcvxcbFFO3DUhEb//QqGkkgAnRX6uHQY/jN1pTHBivmfCTRgkEvh2sH
R4MaMalxR3mbYniOSN0il3FlmY6/6V9KV37E6fwUDcSHfU54SJhjZJ4oCBH4oawrLlhcVQWYW4tF
ywczcKb/z8pjTidqpJH7anjlIiOvPQr4OP2brJ01nqmshtZl1cvN+9LAivPfvGRGuDRqikufAJM4
DPXVyv+mlP7hZ73MSJlUPKT6u5/PLah+zUlTijV3Vq7pSO/nYJQkca0VETkU08+LbnxX6sH6w+/O
n+GZ7GebpaYcDZxPyH8cv3PNxksWXjNarLMYuLieNYEN/D5Q48sPeXihWPUrVB4OnbpkuIfkOIeP
ija4/OqpAZKjyWkW5DyaLiIcwZX6mk2IyA7ODlilgToYXrzYEy6jVcYagWu+Enr4l25OzbKYmrVv
tXn3GwQPd2n6zOKnMCA4q44WoechLfTQXi1WDZFos4HexnWmXtH2HFe4gvp46kWXmrD7WOS1OHPX
pcYxY3S+R0lxy4HjAr7vXZqfcr9i0Tk0/asbUC3H2xFfwoQx8dxIf0Sjpznj29oT+FP5IxMvVv8v
mF/j+Cy1xyJxTm5S4fqtN1t28q1rXht6xK2YsQOyByFFHm0LtjI42xU6ek+rDnHJouSm0waQSctJ
Gjmj7xWtl/hudGnFbTS/Mv9J1z1WP2R4qt1NtVy5/IA/FcIjN7apcGmHTV1eDEoe/1jC5sz2bDuU
cZJxx0qEMYg8tcWAkzhidghYYNGLQOPFFCrpG2G8TfKLonIsXWJpipH8y5wBMZGPa0u0g+hCG17t
jqPqsnMY6lFoOHfhTPEQpk7RG1PR1k608Sf3o22CHmU9hTGLj2GQrqRna7+HTlCBKazr8ZgnHCgJ
PYJoLjZHo7xBluCsnDNEQyNL3Z2LgVOq5aLyJAyNBLg3I5Q5+kGyLU18bji8WKz9krWJLuoj6a4y
COCxMt4MLVvbyE0IACXsXfvpFIT/K7PedHV5903awvTAAouocKvYGvpgUwQp8QtC62pG0gFG1ssz
jk0nrdj5rbnKDJyvGtFbjqW7aMhVFmMEHiHXV4LlQ3x1C5BCmrqVPuyX8CZsWaH4FH+yWlszU66v
ptBywH6ajfjnC6pLP2T5rxD8tXV0Klqypo0jFAq+gSRbG6QWejTIQulR0Z82ZY6xWH2D6JOqjnF4
364ec4eoAAWiWtOXYhsloZl2UrOhBjGDfxLgO/2rzH8GBh/43ll0WYrwcfg93Qub5NvyTTAQhijA
DlaGaJCBJ2PVgLWDAMdh824Y9HIq40Fm7yHZ9Vtgd2FKtBKQagm/gZUA/EztKlfWSzOssc4dvory
JNbHGuZehrW1vMw+VrRTrLq1daEeGky3Fo8jOlr4ywOOXZmm8QSwLNBvFX2ciWmcPkxriQ1TNhtH
V3REohQmPGhpAnaL3/1xdKIsXvciZSuSlIpll+s+6MK6YfnAR7KrIHqHnb8R8QU1KGapz8q3qkMH
fsFTvcZEjCDrZBmLOpXUYaXg4jgyz1csvGsSKckS4Lf+reuv1fQ+Y68tVTvW3o3yO4lWxfCq6ONN
RCWH01eeHEk66Kp3Mb0lCFxp/3EDuoXSHuuAM9pdz54TZCrgmMPBTwQPD9k+Z51gJ0B4adGKr+nM
GdWXDyx/FA0bPdQqkfa9ekwnOUOCi9MKQcBE9NUQfVbMWWVuB3pShWGn5sM6pS1atZC9ltJRdUtk
Zis67pH6Y9ZbPSNEIgN5TJGSqw8UAyUT8dDNMSikpVtWeIr3bXWpon8aiwJuGKp+qumWiNLqzhrt
I/IMkdiTEhfbFQpKd3nEOUgh0zOWIPQVJs5pg+ojVNyIjlJCDoPynqC9a+LQSaNqG8XxqaA5a2gf
Ab60NYyl1dpg30Kwv0XjxmCXBHMUUtB7nJLqJDRop9R2a2EKC1o7+uizV48YxO98dxpjm4HMOswJ
vEp2vb6XB/2uN+GhotHZ0f+gD07rNDBXQ80dnPqrvj0YyTavTmO6HXVukKdePThoe7jAWC/L6sLo
ATsOzRG/p+7HBkTeQmN+C9l9WJxrhrWV6HqUmmFPYuykLcCPxhl0PNVIigzwp5mwKdqHAWy+7zNP
rcgJYdCFtAWNhPT/ODqP3eaRNIo+EQHmsFWicpYle0PI/m3mHIrk0/dhL2aAGXTbskRVfeHec5+V
PaCb75at80Ua90IxwSqxVqIVGnAmGjnMee9g5d6qTdkolEidywrra4/BKuEfl6OBOoHHdnD+6ZZ5
62pB3e/Xmz7Enpl32PhgobRd+AiCHledTIhi8GWQ1pGio1XRUeXej8quvDAunp4sCyVc+mjGEtYf
CkKzTjmkfNdANGzg0iJ/2MnZ3aq8VY5qIkMBZjgbfrDWkYEu5HLToU3qDbyxevAW+FJGx1iZKt5H
9GvTSxtjmCw3Uv8WJjWjTdSH8OIFfRKT65jiiA1tH94VQsc7KlvKtmRaMqKezOHzRjD5BOppeiQy
CCdXRu1IC4UED0n3DpRb5Fyg39NXJfVbttE4/1PJ37FukGxafeTiMthoS9nVjbwddInzWtDWfSRM
ulsatSptFkH1I8sFlhKYhPlRAasM/mw+CGPd2jAHa7SRCBlC9Nt6PhkEkNCkIVUhRYL2KOqBEEes
e/nLruGbROeu/WlJKgd5BN8NOaDGrUP97pT2YqYb6q8pNztOSB7zn4YIS1yYVHZ1bNwraVg2jQa1
RN3oKqeUR8PaIyefJm11R3JE/WKUVKnGqm4IUcl2yjSPJ5lPVommmOXEQ5Yq9iJBx8S8OfuFUjGz
+m+7ruel7J2dtmDKVqNg/zKgfxltQXM82Tucdo8iC/211bHRkeYdBstOX+59jmQk9xonUmXfJneY
SKLFtFUNA3neGPYNRNo4zzeN0/L+LQK0ZxlhivHngG6jri/4SdYODlsy4NQAD52WfEIwOwysMcsF
Qn7JhxO+N8C+sSYFtM6YlL2rgV3a7p5R17jZn2FG89TsF53FkRGCAGhDHK/SRZp24savZWiw5K5R
3ussADuUYbeiS64VG0i5DfaChYnKDpMdFUsvYt9YBpxs5VbsuMHCnGBY6uaOibWGiRE9QK6Z577O
3Rolsed9RSTjDnhJYws8rXaWanxcYhvBtlw4UURMM8LbLOKrZQnU8EZq0rnx0rx6bpn8uV5zMIdj
gnA5ETBNhOkyHwc0gZJbdktWAxoz0zz+KBpEz0pwsBCcEAI185xD7CSzTk23NQJJ1dHZG30l1PVB
7MxR0aacZRQLM8MQS4eaOOUi8ZQ1VXmfxZsuPUSTNN23kMgUqZOshWxmM7DG36A0SbqhvGPOg0ro
7TF1JUsS3chK9aN3G3Hkw+XwmcNcpo+inOxkTEarF8FKmBR2knzXmgfTPc5FC7uPndV7/V9Qg+ik
66VGl7eainCTUNCSxpBtke11C3Svv6S0INhpiFK2YaTguWOMFSyIzSD59k0cIG9NJeIllOpKempU
LxEXg846CloaS3Cr2hvylsSLRDtVmjX7xf60kA2Af4YynNG2SRDO5mQ4FxALUByTqQ3C4sOpB4CJ
1Uyv7wSTV923sH6s8dSithWIttNgZ/vfMtdhkjzT6hAZOT2jFKHiqm6JxQrBB7kNKkpWF8zmWFUQ
kJBKB9XbznVuR4d6JJgPQAss7lntoGd48Mb8Ox6zYi4hj4ZSBKs8wwePzyIrUQkbgCms76knZ0bl
pCzEW9cQHOw0VOgDuJfTrWh5QVSVIRgfu7/F7Qt1IsFINeMetOPVvO++aiEtSl4R/TH1n05RjhoJ
Uesx179lwrRVHYIWb7cjxplqS6sexI03WXdcArC9BWqhRStXYD/DhYGttQIjB+uMEz+0XH5EipUh
ErBxcpOOkpkh3YnMXi3G3Tmr2JbOTAcvcCMLcQXNtnFs5J9RQkoiHn8XJBo5B0OEpLsn3rdhySVT
APemqi+4LBvMqDOwRDO+RK6TYdBCHawU7tgUizHe6q36tnUYXKkE2qrK7PuQ0rwsO55nZYwPBqJO
hwlnROk5+uXMwjIfOjrWlfQnFUfK328iCUIFpv+nnV4ykwmYvJfavSkjOkjk9tn4OBHLsK2WPWOa
LncYohjxtHkb7mNqWpuhasN5FRvbjuSKSzYMdyiwu1RR9p6Q1LkhUDzkTyee0ie/+N7ZZAIPpbrU
Qu0ekjaRqdY0buar70mV22PCQ7Y0K6LuHU2UKau1Zp1MnxUN/Se8oZnSAO2CS2A2bMtybIInn+JE
738JqUZc+ttQ+VgGmyqVwC3YmGOlr+lLB8wRdB7AyRmCmBZ4dr5CXueRBwCxABlQiB+MwRxjIAJF
1QBHqVn+8HTqK79uggWpSXc/MvUjM1rdQailysa6JmRm5nwOCQqb6NczCB/tefY+ovLcS0fs4IZ5
VM3T2O5DP/kn2fIrrw4Wj5o+PZOWjJsLCOeP5/driBMGjg15XUwDxWT8ifrukJbDjQIhaTHwgQSm
WWda2ixGfYEuyhYfsfSJm2HRh+PRCQe48cWqJr4zZlpuvPvknGE+fjvJMesZCfbqzKpq9jVXMYwf
hhbuKxm1iqqnDxuRw6rX5JcSqvnBrzM0CMhI3qCrNE0s+/APkP2sKlGRvyqueKygD3vYwcGdyzWK
jRpsWWk6QPvi5iVPIGAVe7sYWojsUkFEt9evoeSCSEhixL0y4wFjHJ4EMd9EL3/2o0IqsyyshemH
GzX+in2dr5bXN1yEdDddFXJktOjE4xj/a6EPbAz712DQt7KxCavqX92HHzVlV5u/ojJbtyX2IZXH
zv/z21sxbBTRzLpjUP8wsex0BB4lJU9d5Ft9jA4F6iq3tYhl1XQQ9QmBe6pcP3OfKIYyKtilmdGy
NaASxZb8Oej+Ok1MVOXKNvfU+YiJ1G6fvnIMpVNR/vOYstZdeSGDRVT+eMg0+9kLjtyyMZB0CXTR
NTCywihR7tIsNy0t9ZT7Nq8l+RlocJyHsC23U0B1pbNha0Eh8srsGZbacZEmV6nwZ0iF/BElvJfM
64ohmEcsd4CK5ywZnyb6d6/x5yb+BPipNJ+kQueuo6zV9plxVKWTermcFDPdbN7RdHraX5MwHE94
9KJb27hENwAKE0wKSPRxSz182yZ+996W8D0GdI6d9Ez7cq01zCLxsra0t8lJ05jYje26ptFI9eYR
9DCSQWGRBEzw8KSVXpkOKJv0PkjSjx3RtCtTSR+lEeEG/MgMaBiOQGbhUXk15Pjti2Ap5Z3lhpFz
SBT11Mn1DX3hIocw5JMsNmUKIZLumGWXEEx8NxrQT5bER20tWhpkoywXjLnafNfRJv8TSnxuO8xg
w1CGC61cyTqQzzqtf4t2UfcfUI69zjW0i+HdYn5SpOFshV1COGnOm0EyUTIdW/OmvbbVpxRc4AAM
zzzov8fBAQMhzW1/r/lPs3aFfOSLP6eXZiZEdaBLJw12VzRcsvhHIqkjIKnS35SVW7c731wn5Vl2
DiG/QXaDeFu2azv8USLG9tm113Zy7Qb2TmfueaxwsgmVVUb+Lw2s78H8V9FnWBTC0BWYLbW4SCfb
WfKjjJjzfSpP1kiwLVe6r/0KCh0wf0q4TXT75gzqI9b9H63jouI2vNVgJzl/wilJw7MWSu2/9ajR
oZsFbznwqrli6z8ew6og2A8qCS3hJoxfPVt+9TRAYO6p17bzMf4pEhgtqyq/dhhsTwM9ju0tdLx6
yC9sOlqGuPGrjC9I6qVgbShc3U16a60US7fUvjOeBbpZFlJGywdrWPwqs33RUbthot5hXb/HCjcw
3HewHs1nECr7RHebcW+OSxGfiWeZhy8jWHNoBsnW1q5D/4K7sx+lXeox7v0NnYXUgNDewhjFJSlj
lBzYRW6d+OKM16hn+PW0E2Bf/4Lu7HkfgQpOApGD8bI9+T7GbtrthLOuggMbbjbekAFXoYo4WXDA
lB1RzKnHVLxV5qE/nqpa2kHQG9842HqSjZixBYNxGtR+zaINIBSRBdA+kaIQM4NqIa5fWEtZmSfe
kp1w3G/AeRcGfbh8iIsjO6YrdRFzVJHZPJsrKFyvopN/5VJc+atzvqgmwBHAE/Mg2eliRWRWjuK+
OBf0mf6H5Z9M812Zq6L4k6SzGj2ykJeUbGXtH5sALTqwD+zf/rnweOEPUXDY3RPNTaUTNZIa7s1+
FXvbuEc2wWtctWLyDOtJdIRLd+pDMprGpIC1VkI7tqAklAHjJMs/2yRA1koD0Hy2GLKPwAcCdzAN
9jBu1aN6tlnYoQEW7giuQH1UwW9tulLsQvhrMJ2MGrPCGlqxqbyTAOtWERDJU99l5Zy1e3pdgBCs
IxHjFBp4jA81cP1kn7LimtrwYFe3y7HYBdU5VI6NzJxrLRVkaSOHuvI3+/oxKJ+a9GrbWeUgNWoM
0nVwWHkP5B8Oi3OHycgI0y+eyEIMicP8FHlPW9wMhHrxuorXKHRk4xpa36ze9ezkxE82cpJyIRMU
J8xGHY4NG1r1t0E0wpId1hWamFa4RuFGrOOMLZsRKdt2fJkm8Lp2HIbxJudA/dkoh58etV0MCKhA
xY3mjCseU2h70eSniTMtQy8uOAn1ZBurB8zAmry3JXjYB/1DUq+dfQiI1hzeePHZdS7NwlloSOmc
w1hd+dhVxm9svASRMRLI11QHpKKgdeNDNPvLqrKuQjoH6p/qM1jRovRp64uS+Z3lhHsggvIMNPnd
9rU1mQFcPHwN+cIdvGgVjQ8d4ky5YqxvmTvLYv50tMK1kA68ZU3qFiFQJUHQ10A/lTLJmwER1JIN
4zFtijafylHinwbzFpVYXczoEQ7QgEspJbJIdOy/c6yZiNRcS4U7zIJi7jNpo4o7ENMHPTrUDgND
3pnWfOVeyEjizNC1HyFy8DFF3AJGfNT1Rz/AvLx2oxtU+9heO+aLr5fl7MIo/6pS4x9BhswHmGGJ
JkRvmByZ0GU2Mrm7yF8jPQCDqzI4enwrfTAJVvnPKf/ZY7yLw+xaWOaHXmIpUNr6Eklc/OiFiFK1
qB3UdWe/yihdMzNkvYbOKWPxF7JEGrVbAenEugRsGUtnp8t8tmu/3w/lrRB3fQhvflgDREMHh1N2
OHSkdGq7IcAhIo5FuG29SyQjZkCI+J1M+w58BgVjy2oAFRWPAToYh3Wxul+2IkFUHXxJYUcfClIP
8+TWKItvkTThColojnInw5eQ+U+DkPl5ZUTfkin2ITm3c8kIP6MMEZHicIA18SsvUrbOYq+lVjvH
tBcuhVoRDunTZWfT7jpBy1wXDLM9rWQc/gcRRZpZOvNEnwd9z5xiMK+9vOkyt8h3Ma7P6R9dIrpU
0j+UWrG9iVH0MzxiH4/4K5N0HMFCvgV2y32G93cm9OKIvEqfjTmGhpwyx6pBDSkKHVzkV8o8CtD1
sLvna21zRDV080WWH6eEymCuf1kkvuL1FneJTQ/SkQLpr6Ofp217OR/VK16gsgLDtzBwi9oLrBUw
i/xiBVigVTbDCD10yR9otIc8oT/aEkNo0v7o9PvM6NYpNmMozfGakZCBHFZoe7tedxAOH7b20MJt
wV9FykiJBGLBi6TgY9luyMuo+3CAL6ziQlnMNdDooxIijK3Z8oDUwQG49tN9r7pDuGTspja7FOd9
cOktrBW8aVNI625oXuzhUIcEsbxPa+9OSAXDGjaNcmwRS+yjA5/JYjX7lG3zZNUMi1rKEzmjmEKT
iGzJPFvdV2wA3kU4xko0z8GSLTR9xzXrNVjAk4sXg6QZEEKvFA3pe+8a6mZWkOuSHHFxSd9WeuSv
g3SpN+gLQR6ux7hbcHu8ABRkrB6iM5BrPH8LLbnNxl0NGGBqFjKdOjc3OFyJg0G8o/eczEF2G/N3
6gBRMGeBuhXeqfeearCUA/JaMVMOqNabNTeqWXM84pGl8iwPendJkKwjZmuQyvr0RQjXZtAkXMta
yS8/Q/RezzCHME/tHxZ7k6ltnBnNX5vPVxolY7faILjLDyJqR3DeCjv2HOnRYW6fwmCJba8NPzRC
XWFPapuCYRStFwRVB5/eue8+WDwP8dxX30DZliWhGeUXrgu1v7EC/008RvlEnnwKxvO58eOPr9q/
ddXNrH5V9RN77zB9ygT0gXzaDdG/vD4F2YGtCefs9C7ZxYkJhrwZ7Qrmy48nfelnDsR7VomvvlkY
YK7U8Ry37GdXZJbiF3lKSKCbdeGdS3EP/gIgY/TF7SluN8nwyNHsJM2O8kkxJNe0hz9r2auwT1cK
Awt+Q7YyyHiJxk1s/jnTIOWTZBFyoReijVaASnUF/hJwen+tOq+qOpjxzsF/rf7jqos70IGe099C
logpcxLFhTOjRL+WeVQgVzCKkiB2sP8oHkn7J6ffaO9RfMx055fKYWah2hLFKvEJjunHefpjdZ+F
8/KUP786cN9JRgr/mgtFStlg9dz0oov3pFgisGuyW0QcK3iwT4J71shzuPvVfjfwfSFlcW3qyENs
+AONh1Q84pFQlDt2skmFjwASzfTqtyXIunkk+dIfbhNOrGZYCmDlQ8qXqiBRZ8lgoAs4htor8tOq
RxwxLIxkWqfOGMHfhYlv/tvEnIQ1WL+34jxyB1a7VVBsSot54lHCTpQH1wq1xbgepaX6WXTsEBHp
e0ynIjzNGq7khF9YNosaeIiOSD18p0jAK/Ged2rBSnNcoBi2cjbGVD+W2DNMj7R/rUPCx17TEQHo
t6RalWawb4G8Kn0YrPAIPzwj3jCR+zCTd4qkQDsw2tFmainYU10z211U4iCaVwkzuIN0YUsLrRUB
XyMkjGy70IExxVkYRD0Z5lyJOfBo7iFWZQzmnebPipSNxJQqw63fjAky110ciaXElLh2/lIqOmKR
5A7gMpqmSXOFsUSLwFwEIX1AbbKQGh1t7Zd3ywDaHI4OmX8IH/LFPGbjafv9CHgq5GxySmS/tEm2
lblybFRXeWiKdZrK6axqqfNVN8z1+oMc7R+mU8uq/U57+3dy68zSmORQAawrai6sW5D8kybiR0gy
3rS3sTmv6m9ZV+YIBhXtrfRStvQoxU1YXp4MIFDOEQVqq3kymfnocNvCPtDZLYSyQB2lqP1kYJ3T
BOQyN5qDkse0OjB3hCT6KWlWmsAxk2HuwT66LfVgieK/VUkV7zJQLwb8RS2yVw2O6JmpAbsbguEV
akwRlZHxc9kQksxMNi1Beaq1BLXP8r8atiW8ieDt2sKZS9EWt0XJ/M2ylbkKy73FCcIADMOjSvLd
2D5cx+bSqvJXYjGrbJkOybbOmSszcYA0/G3SKRRO90XQ7LqiMd9Tn+AdU6SDEuOuDmKWopYYVqlu
vZS6PuJJa62hhGZiIqTFos5YiIU2Rug6Ig6sQfNp5dNEF8sxHF+UYymYnhpslG1yqVfGjqT2PymB
td02DUvJoHJzw/ko9UainOw+m4GewG5AtxSzQavbeemwNhwT6Y1N8+HlqGflTsNSDQGPhXjQqZgz
oAJZ8FNLhcdBDj6kQn4lyBKJsuqEcxu8LyOcDhCiIENDjeYSTRNMBtlsFxl4r8Akal0uqE+CPTJv
c4EzSEoQV0tYnWqf+XtBmHpadDSBcIY0dgRl0/C7W/U+xVi7jj4ZIyt0HUGZ97sYLIbnDSSN5C3O
WWKgQprmWWkVN0bel7HurXkzsPspU1LXYPA63J6T7lwVxdyoh4eUFRcl0ZV1ovw/DmgoG4pIvvAw
G7IFcsMfkZDa9tZ3kF2RLvIrmqhk1gXLuS9o7hLGo1qJYYHM7kdlv1juUqarxTNXCmUVjyxFySNf
x3H2y6OaYQOJ84Mx/RcRV2xdofKzVuTAYeiURxcVTFhkfCZdCKKT/nas68VRimVO20FPKM3NW9lr
F627NurBKh1kEPZW9YlxmAZ4djbQzHHjtAa1UErt3fYakpvyWlx11hEZiZ+pQdIWUREUpCZ/EqtM
JeTt9KoIBjGiemxnKQFcwFKMoGoBoHn2w1NV1e2Hkbti+p9JbJLgaygT6ntKjsa1JilbWam+wZ+P
CezBg15+oZdsR3wD36VJNCv0OfkMhqbHUXtu/noCSbDkOHp+8HgJpf5rWK/mnXRvU1NndiAtY7SG
Xf3Hjyiqn5iOVd0bA3IbpNUl/u4SJwdbWOa0hKUZNKUNOi3VNndlpS7NeN913wQak19FWZWzH7+n
DisJapmuZHCBI2MXevBTuaSYQuIryaH5sD1YDjVZuR2AWJVcZWb7mb6meQKU3SwwuU2HUE8S8sB3
5TsgIi6Wz3Zx55elLFQ45p1xUwcMYrhjx9mIEchc6HSgtblmyFQiWZf1a0s1JRJQXW2DzZXdUn40
tE2p7OCJChp4qUI6h7u0QKD7lzSwqy6ZsOAvx9yuNs3UORYs4qSNKv31cED14B+EXX4zO/acESfr
OBVti2aA4LIT9o23DG2aWiCoUJDJr5h3qctm+Gpa9glZWjuuNCLJkWT2YpaV7zKCVSKN/zFMqhnJ
n8q2CqqJ+k9jCfLDW8reM8BMZSlbBAOUZW1BHhY/Acgumkq8HLrPBzJuDB6wyVkRx18t6c02z3rC
h5Ijo0vgEZUYekNyPZMF5X5U/SBgnN62UP0tLbyZjDWWjg+nCqKzYayQJfo5K12Zzw9McVGsRBcs
jGjd6VjryKrGchqwL9apG0OtwcrMKSNjvDB3/XjAKRQpB13b6/2z5olz+Lqo4QNM4yxwblRR6HIM
5W5lCGZWnbouu42WLMdxExg71Ar+rIm4YkjJ3Urtn1HzJoEJ02ZJ/lHm2BrXWbFDeZl3N1FutPgm
LJiE51K/CrFDyYWE0cI7EZyxIzfal0JFJvGfmumKZBGm8i9R0UbWu8SC990yNTAvqXKzcXPgXCWw
bCYw449piebl7ZDoXnwr1X4oDqp9MrO7JyPzdBXE9fIljb5xYBT9iVM1NPeWuhajPx8wfrWAiPmB
5hqq6aDucxNRIbxdx83DSco9AziifMn9bZInyncEy3b96Y1wC2DTIOal9879W4nLIUluHknfw6H8
mQ3ZIw2PqfNHwWTJl9C8Lrvsz/PfVvqXeRBwqUsvgdDnWvevjw9RcIr0V9c8cJThTio5IbHXqtK0
HoVu2HO53EU3eVh+VHPj9Udfv5bs3wEEzOCxo/9qVd5hrCYC2wLQZO0US67GF7V03sNw1OQ7d/ey
w4RRkfWUOr+p5LIScfQXGlcFE3JAJ7ePVDf2Dmr1JYynF5419c1DHogP/h/L202+7Ylva/LPre1y
zRRrVLa4wot2BZ8Z95yqHVW8eb9Rbp54PkzbQ1DUWbs++5044Qj9kYs19TXFYNQ+6uLOHDrtLpyT
enD0i4sp/9KgEcdTIXxEDamx1Xo75ldevNPCp1vEHXVQjXMKoLhFHhET0owjTWWT8Ak8HpGyzboY
cx2v0bDucMKfuArZrWseuT3rstlW/oslzCbMThoa1XSfZu9BXBzBtwSTvDXlq6OPVogjZWYcO25Y
ceHuworR1H60ChrxE0s0XNvT8Zgl4BtqaxbQzPoaBq/8Gdj33tzCy2EpMYuAP+L193MCcfUnCYxy
sdcwlLQLLV0N/k01xCzK0ftsLHVTIKFlWtyyXApPxgCIfpuKjSFWVn4aa7r+baMta+kZHm1kfwEE
khNqSSPfpPlej3amemRL5SzLchGC+K63KwBX2wY9r7/NLa5/t6wYq7lVdC+KJ56Z0N6V/qaG7dBA
e92M1YUQ8U7jdHd7ewNcqEn2ith52fluQVtNUGMi5/IPcvTQ/ENQ7RoLQfIB4kRjX2T2m4F/MLWf
UlpJ1hbvUxGuGTIu9RlmQ8FQssfasTZGHt7tYLkjJG8UG4M7aVYcBj3LomS/cVJIQuXM71Cy5vtV
6kA6mcr9XeRdgFCl5JSahyy9BLA40qPsYDxZCIIY46OxbJDV/ZyDEFSktYvoofonDdT/knDdOSHf
5agLh51PBlW1SbMXNeMO/NurUz7ByyfPHoF+vs3FvWJnGu4wOKoajMZlYLwogjFBxa3bKnserdjj
+jnymrFZ29HRs/cQ67puAbhng2/MzK5W9wcJnjYh5rNAbwSLMlxq5iHdZtZBs+8iWWL4Ub01qju2
ZEa+Ts2nP2wEgyAYstretBei3+CmkdSl3K2Ry5K6hYiyDV3GczyYzJY0lzMojdiauVGErWyFBgUM
BGw4lExetsfrqmo3XGxCp+pbh0uEdercHMqNgrit7bDPo++cLIk8JnjTKh0jO56LHaNkRcNgIc7x
NgAvo43cDpcJW9L62ynmr3XUc0JS7NCzXYOUTAXJCFxj0ALKKDvpgbftCYTwW3BY5lh+Fn6KkiRJ
X6J3gIcCKZLg2kC/wMgwshRPAJyE/3ooVQbC32qLbzJhIdcl4zJM7gtsfac6fHT+oSGjomI2A17T
t4u1NcUJQVLJFnmVLKctR1DLby+zkP8jXwpTWkepmtL9Gj6hWHe+KrX77f0RJHEsMdJMq27b1/bd
pEVOVVQfuQ/NouTf6p3vFs8mUmQqDkNxwztzRYX7EqtEd+l0sP3ngijfsVVmkZSZq141phMgBIcm
XLh7/oJedEMfIjV/MqNAvTmtSrZ5zYk28NB7n4mNojR6OwK7UC8GQFdxME1/grWKvNaxyEkTRXND
vt9Ve639IGfU87ddsQ3F0pC1bJaz7k/tqloXI2VWdpGCwdwp2Rr9IeYDfEm26JxVZDuMKSIeNnxk
m6pcowrRu7XirBRU0uZcPAb9iP5b5EbvBg4IXWzA5WgrGwuWv6a7Y96NF1VO86teq/HWUGH0ef9y
SXwATOQwPaht4mIqMxRxKEb+nQaXTReDNra/SU91kQKi5lCkm4NdboHkzfEoPn3Q+4nb0FiR/tRD
bJRBBzkbYfw6cGp8JLU6c88BYywr1SY/xuoe/3gxrDvl7VeMhSGlfuQYfTWluQrMq6Y3zJpKO3iV
2yQ7tdgwtCMGGRUpFHsUYDwFRf4PYBsDE21C2DYYh+5DcjXNAIZWukGpDpiz5lLlu8eC2huezoij
uOejc+1u52N4S4hY1U4GDky8PLm0kqUonbfgm+chvkrZ/oj9LTmHPOLMCFlcleLTQfTNcsSB6Od4
ylnSJfNrVL7rJkSy9DLT/oLKQZRsBAEh+x9Zc4kbggjOOoRBDcvoTiP+B65hsm0Zm+qoWSTGugbM
rWHjpG6L6H3aE8arrq1WjkNpBhJQMUCaexxtWPZLzBAC32yEHTsdnihyRfhAgoZFM8s2ieEawafG
3kbYyywOEFOfw8F3E0RUCaMWIFQZmyHOHIn+cHyqPtbDdSmvdW5z2EskgSATt9nn4CluZgb+gLB9
RxYvHqg4GXZ5GD97Nb1KfXtNaDtLodLOou8qlioNNvBAIm/eMapBGnuGdRZAWaytB97MMNtT1qyi
yWWZkhjMlLj/a/tDnJK2QXVxDtplXX9YbcEpBsB0E6jsujbWyHMrpVcHmkvu4JDEG97Zn+zJWKBm
wzWqofVs+uZcSv8qVkiFuSmCXdcxx3EH/2VazE7B96k2vU7uM7trPRyyOvKHvGk3JmQwrFtavVM4
udNYY6r83UWf/fCb+Q+4rCQokhxKC6YQLPuvQCo3jCi/+lWHWlGCUm1yNUzlF7umamdg8+3YUm8D
PIgFk9GZYV+KcpmBHxHBNq0enthUzEjh6xZmCBd6qLNdCTlVjeNV9UShpC3NasncleVCbXo7Zywu
jrIF/ysqdkSfXAye/xFkazHlDKTJylPQg2D6b05T/gVfpahjoctCwlyUiWvnN4cpOpLNVNkE9UVB
WJMlX6quQ3FE8oim3T9UdbsvJcFrCyyohtpXg8agJZY0u0T22Yh+E33nOcxs1wXZY6g/WaKKlDWc
nXJeKh1CA88SuzomecmqfXR6zT5JJ+engyUa+7dyg7szYy++ENlV8jN8/sgCrQbdL/5ZI90J6TLQ
fUBOkL2GUdU2BbspG/9YMtK3ysteHADiE/Du9J8Z51POuIysOdpIcv1YgzBy9NKFT00zGGDhaQRN
3262PSsawzBfUpLBmlHXVUhLaeQpTybb45RxttcPXzjO5uNcj76s6ts019yoqbempIk08C4HGSyR
fFUnmcDFLznRb2hfLQ89jMuQBM0PRK5dqLnolHRnab4tGbQ5AuBnZh9yCyrRK0PrYrCz7BZjtY1J
lUkR8x3s8asZs3lb/IMN62OH8ZAEYupUGtcZTO44Jmfbtv5mIyiKXzRJWeygA0tOjYMVFhk/m7UI
EkxlPdUebFRfSvPc8Xe96TAZH+bUTIb/ysp/qCqQ+EvVPokuNkW/4u1wZKBBpymH80bA1dIed6V8
kwC2IsKb+aYJYeQz9GaQteYN+siEl9ZI+9b/4WfEoBsGBw1Y+pa8FxEwYA1nYUhs3bMmA1UZ5UWm
8SmEXwb+sLUdo5XM5mFULAaB2YpkGy9B5VhAFopoch82oYYTrKgZvmWO+NoyOFCaeczfh1vUDJlj
VnONsZCcfJQohkT4annjLf/IVGmO6YzlPvzkbCka2FIaFoS4hkVF9hfT6dD/N8F6NAoglRVUbh/p
8NQOhxkdiE1USGw+IXgWnYlk55y3PwkRlYnH25LiANNDJtUY+BlYzqLA0DdlIrk9Rb2PJ1ZqWZ1Q
4NDCg84u+FK3410B0LNKJ4xkhS4e2oRkXKOim2svyyq3tZa4vv9HSqY30yRn4nmNc5m7zKHnkGl2
kF7TaMbYUwoH8oL/H1Hntds4tm3RLyLAHF4lKifLsiXbL4Qj42ZOm19/ButeoIHuOt2nym5ZIjdX
mHNMc92F9nGy46VEb6bNxnMA6DGlocWulUA5MrM8RoJvbvclFWsteL0CNXfNxqrgSB8ZM9VYCkRT
U7E1dMgWN7jtQyhf9tNZnxA8xlyXJPSp2MuAATRawZtqIT0Nw8NAdCSRm0x3c1/nvjPgwrs35Kwb
MJM+WcA+DIZYzrhIqAq5BXrLsU7YLVNUgdx0u3UY5mQ6aj9Z5oYozUPkr2D6DBJeRoKnEDurfmmC
0rznjN3Cf6uD+N2q8V+5+dUOJZ0b0N5WV5jTU9SFxpmkPFWudFigrJDFVnMj7l2orYlp7xKH2CKZ
vxf1rk5JqoSOYxjONu/5LHp1VZQII0qYG42MvhOV6zjkyTV2xU+eDIfebtlqtue05vqmAZsqCX7I
PcZa+qrKAiif+Qfy7lmHkVrr19xg4kCWwXqhX/SZk5bk3RqEHxfmMpjuTq9hdFXPuM4WzbFe1W4J
V7PnHBUPIl+BAkJDRKZ67IFrt6CKYSxnEPkn/o5qWCYC8rv8NeNftWtWkbiYK7Vk6Kj3fJIqF/mE
6YOoqqHn09pX6mFsX2PubrcefNlcBoZ7zSFhppJmX/XwiwJKGbkdjDUr2CDb2fuCuVxa/hJmvZQ8
DbqRCEw2Oy1/R/jFFKwprcPVMyLJqO8oXAsAqLL13nRE5LTWXUwdKIM9e83JZplAIaYn8hwVIPFy
rIcpFlAKQUdZqWRGMA8btJHe+jBQTKjoY+QOvkgY4xiPXiwkVHAjp+SlTjH1z0MS9HLqvOelnSje
munaTZ8qMos6+7TcH+mZ1GDzeOtF6d466K6GQrp7nFMzhH+S/ErQOu51wu4tcDiEbrSzYCIEoGx6
Vv86X2DyMaXxW4quVUmjbVMq56QFHkx0kKVgUeR9ugWO9m45pPYYFxvQlu2NjL6AoH5GPSFolfxw
k2IBWxv1I1kyePbH5ALAamEkjBZOUm2w37gr/Pd7B/aASh1WMepwkny+B1ez8F9Wp6jQVgZT3bRI
/Gqw8Ok4EEsgIowE2CFTcMH59q9lSdxqLbYqlRW5fn26hz3REu/d2/sh+um6j9peFdXzGGFjXuBc
bjtID4bh11F9LrKfKLtUiJ1ld5ERZ7TjLCr8OAJ/lel2B0i+RDxorHPio4Y/zo6/o8D1x+ytB0QX
A1rvtyqMJpX6iGMstPqlXQXsjJ15SswBfRMfLRKuLkjx7mD1rllBBfuIR0dqoOJk++UwvhTmsyQE
Ebnv0pq8pWF8Jugmag7bIAIxZS+q+kdQfZsokBNeuzcngeU8jUr0+oUlt6fCvI7Je6BAO5v3p+TA
pCF4dLIANVJFhP6gsgeflenak2aTQhF+15hm+uapkE8q1tCB5iDsR4Rsry0LbxmSXqandwNVbK+W
fuHEi1Cn8iK1IGy3kWe9RZgdTNnBFnBvUdk+Ebd8JIR0o9HXTEwWcZ1QIu+bJPNn86zAzpSjFcuJ
a6xgezgRIG1cqAZhLxFoAxM3f4NQUa4HS8M89lJ2rGI7tpUf34amkqga4Fif/AwYBZFxPaaMwP2r
9XjpYELVBGYQVATNL9mr+tnQLfQ2lk+45EBKoQHZaOx/4oocPMddWup3nxKPoRe7KBw3sjD9S1u8
FU37QmmvpIg5ecAOND/AFivAI7qyMzHzxBLEPogo3N4W2E6n0Qmp4uE2sByVs2UNcsqDOa9i4NqA
yAfnKn9PaZf7FqcydKTSPjB398LeL0H+MGMjLUztH550tg4zNIpjJ16GSOmselNpJe92yjibywMM
pp4+qZwvA3U+vB6ebVb7mQhOFCtYc/5mUbvU8H8Qx5SMr2P4ls0K3Y/WVpk1oPOaexa2JKUy8KZO
mH33BdcE2Cvh3QcPr8xXEP0UIX79uyDe0oIUOpu5k986IloSGkeTSwK4a1/wVG96bHKpvELZXxq4
U+f8DVxwbEt+R6QgIPzJ5nlnjd51ll/BAYLAQ0r7ZuAeBQukUX5k6bQePEHpzHiT29R+IN9IJq7s
PcRQSJt2dCjwnXotDgymoAgSit9/Mxy+bVZ9qxSagSSkbbgN2q8SE2bznWX8QQ+UAYGO2D9IN2BS
BaqV+UFDMFfK//bz3WWZ23miyu+RAnf2ckzHwce8yFbkxQvpCZLOr5GDKdkvj6FKu431cVL3In/N
oErCGoJQhNqCHziLppVFVqxO6+vJD9Wy95MElEyJQ2RzybrJwn1m8NErdr+12OIU3qxMptJi12Qq
n8lMRDmlusKu+xFVB5G9hu63y7KkqRJAux/lfCexQXbCYeNWM+1zGMnTsVi7XFWG8XrOEwaF3Aj7
0B3ftN7PqTWGSsFUfKlY24Y8Y0oGSUYf+B1s7mCQDCkhfFdnN31lBw//E7UnCyexiwhdKV4m3NoY
FXFCb8k2DSm5DOPSI1hDR6BTA1Xof7hNo+bhlOhRHPYixL6gDWN83qIym8nHlsuKBkJ6ypC+Ykeg
/UZz5YtkXg0YLEWACah2Qc+PLqk3JUVk+vCSB+ukbBAsyUj9YkjsPgx5wv1TN5i6PjubmUX9PQPh
aBINfP8sSyae4/Zn1lirJsAI2Pz00VsX9hulI/JgylchkjlXv6M+VWqDKvKP6UpcvRkkk6DoERoy
QWXTzsmTAmuy+SSVK+SVkApGhER60nTYC0398mAN6iGZ1kQUgT7ERI4CAtWJWxL1RcdUclybeDxU
58mzf4foGjN20wmrEyEZoXs3vGoENU+jh4CWN8qgKq4OLEeA19X0W2IbWGse3426V40D0cVrF/+8
O30m3SMqKz5l1kPEG4YY3m89AgiqKbt8ZdzQOffSvna024I3l7l1HH3Gyl5nFKTwts5rydQDn8oM
aVMFX9K81+JRkgDRe5ghZttmDddf9GvKe+gEkBbJuXcZzCnzFoOpT4LhyAE/Rl5nRm0clu9SR5qY
7NQ3l4Mw6KmvCOp01mRKvUAgl3Pck/fCqCS3MeL3g5+hzysKtk0gFWB+piVK1OjXidEAVhDuALiE
KKxq7HG0wS4+m7RYOzBhenFAdoguoVStzwzvcYtgMWzJYJzTLfe6gg+Q3qLtPlyHxann5wg3lfSg
NB2rVncZGQTHPAhzHC2kMBMtI7WhceiJXtFR3rNprydnaa6bkJUPGEAEbGgsAAG8NLx6i6U4+E+o
dOWfXr9pFYUMg1fCA3xs/IuOi0GDjxhvOgOGqOeT/My7AiSCJ/wM5KV6VeRWN/yUfKP+JmbVjf6T
sXw39V/XhNKjcPOXadsiceRPkVU3jdtWntB6LEclYOnKhRJcgvgzc+RGlzfxUxCyEAefGNgqlDrz
nZ0KZKr5+8Tp4ljSF9XVVBmtMHpyY3muUdZKTCXD/GAfb2SI0+9UC4b17N+T6q6wyoB/guZUtnsF
a3qNM0VS584dWBRghyeHbdWwAqppiVN3N0znDNmp8RfwDpVMLJXy3kJQnxe9tvHD+Rl2jp8ZVMsu
sIB/qQXJpmutF81OftGtuh2QiFS/2GGn7aX7TXX5cLLaQ7V+LQadhdVHF7w2XL0j51VFdROXY091
bm0nifcDOxrEThAeSdTfwnJ4LpSMiUDJRY6NB6szm5divBnN0cYkmS5xQSwywEHMM1m2A4JRdXU1
KSYtmn0P6XMsjVYLUp6uUlo7zUY3n8yRfM2i2OqleyFsYEKV0R9M1P0soq2cmZEieDS69K4F/NBe
t+/GwDVa46jNEOZ5cfCVq9RNTsAgaszqtwE4S7I3TcJZAtpeaHQwClmRzFbV9BHwZghm9BVlVlnW
mz7KUcT2+UG1C2A5Vfs+IrPWrTDemA6cWduI+lVW9h8dsmYYN6Z7zdkHS9p6nhWfRXMaJ54HmLZU
HiMrJw5WSc4mFhqbx5r1T0UopQ1odIKPQnCS5O06b2wstBE61nWk42UkMqaMQrad0oKFQKgBUuAZ
rzAPGLMvN8ApiFHCDd/zZOImplwrKuYX6GeZIjI7NPLPAqI3ii9l7Bfu7Ggqh+WklJT9q1FFm+lE
2WshvTMZQArQDuxtEdK8yQJn1A7KYiiY0U/JT6dhQjMFxe5MoHHF2lR/NXmySYZC+BzDYRVIvBZh
Ostc1Dz2db2Dm5Bbr107ISyrWVzquI7r6xAwmBrFrJQGj41CJXX/7JDQ1oTrur+oUUOMyLhJSlTS
QW2yXAXd3yrutoy+o3HjwNgt1IgsS4KTANkMyrvbiD+H9EazvEjzVVPJPG0IaaiGb7gNjLbhzbjQ
ULTJWqnkD3CrQOoIGVL3gMqiVuVBGWccJmTnaK15Qz+hBtNrMh87un1kgcOakTQ+5oi5kz2zedH0
DmNnZ68HsA4UWdpaaMC2ByaMC30Ij2I2KdnTXX8M7c0hEyLQnxBI1+VXZjK3ZQogR9S9es520J4Q
OhoeXUI3pPu87VbmZG4MXQMvEBHXIWyNJBWUK50DMbxU2GEi8Q+iL0Iztja3Ivor2D/aYB2ijgen
kbnrdEzfXBeampSHPKUnZlV00BuspQ1JBeY6CbKj+SWTkMGrsU0k0GzgEF1AbrbgndO7ceHEWJty
sa/on2z8o8DtWZ+Yy5xKasxIBtWd75G4KF4WrUSpoYir58WaHbCWFFH3QdqnXhCCXYfDumnqJ6yg
+x53IY5FAgAxzcL+haiOJrFb2ypO3cobWCpxKssZD9m3t4JIeQ791LiRYvOqD94bnWANFd/gaZcG
9comXobdD6GCanbrk5QZ2FfYKU95kz5MY3ouQqTsnb6OWcc7b2EbnsvBi06mpdGHrNqSw06vuuEk
oUdBU6DYNUgPlBFCZ3LlDHwq8q1mhBF0p6B4DehP8tAfkifkezkzX897F78aX8KPdcgE1Ps+fW4S
egetXeSKtlXkF7qKHO78YHzmEgeQpYDwKIN3kAuYR9tvVmCUPgM/NB71Q1NGBBE12FLrGktSpyon
Uyomycj64ty8OOWBw848ImQjQyQD3Grmvq2yF/0J6i3Mdxs3oL4ogSMjrxhplkSXQLlp73uBeLCw
N1V4dMI/iAcQ+l5SMAbkLcY/tdwPbbauMgvOjWDkzNFCTMVlxIugjk8y9iuxtm3WlCsNWJoTnOOA
b6c+QcCIhG+jTNf4RkPPVMGzfrskJxBCdJhzrSsOirnOyHZlH3La37Mp3UIQ5Jo9mlTIyrAzK+Th
aIVKvzJWSXD0mlcq4dw5Gz00OefhEH83oaTARqLPVR8CYcJ6k/au2Qwev+RIMA2kioS7qMCR3NW7
qXsuIRBQ1rrJx8TTT+MZBOMvP1eDc+kLACl13lImlQOwBQchkC0oq3oqWcx9f+AdtY0qzygegbm3
e4emuo7XHeh5gh28nTJHDsSWP9iCgSwGiDwrBFM1xrOZnWzSd4U8yolsHy2Cxq7kO2y5FJC0QXxB
tzdw4Te4ZW2hnQKHLXlhE7osmQupxdbGUxPbaJKzGukWe52KZY69brqa2tLbYlvKnh7p2G1HkxCu
wKLFy7EQx9uUMWsnkm1gO8/M4UKapZxFgCD0MDAOUVA+hwINRfOFxEo3j10ZVcueihj6zTbh+Z5G
3EaG5u6VPiesvfmoB7jPrHx6LHnGPCt4S8eaZSMR7ymddzIK16fGGjgUM5uqLu5RK9XNdAunbG/k
jy6KP0mq2bfwHtolOjGebzHRw04xG2qNIz/YcYqrfZeFmxzjnIKab1DkR1qVN8CleVbif8TY4Orh
ybYZSqAwkBkK6DgYfqIcBWVuwzvS1qWSfsYiOyLC3qmc4ImxR3SYSs93dBf9NgU2YxTGpQ5yVM/p
R7pRhDieuMYTqVW9gzgtqAghAlo1n56hD4wkRayQrAaHZqR9Tycb4J3Kqmr4nnAVHZ2AEpLoqthv
esZMkLOBLxEp7owhEcUIRJKSd6QHPac4gu1gVY9+HTLAtD3HJLOSMWKmeTjvcgyKmtWSuILBorR4
Dr2JPH4EmXKpUWt0hIuFXtxwYo2p30fhMSluklAqnBdYpHJxK5WRFIv2NIaSYEP7FMiIbBl7r84S
h/YnjmkoWw1jZUIMKrncoRv8dfAR2RlA69AFDgjYuuawdUDh9ORNFYW6NfIbeeuMW17RWj5pbFCB
K5DjpxPgRe1UriL0uGprHVORvMWNdbS5WC3zGrbF2kaUIeGecWF6rLHJWRgTZ6saGglJKG6tT9XR
fnr0omgbDEr8UsVgoZ06d7qM+bS0ILhjenTguNsaWoO6YiwCmiUhYKaO5XgbbSr+RHnqscIThAc/
T/+b0ltFiEnixyfjmfmVUhKiZNZPykdOkBTmM8YjTopt0PNOWpHpuyZg4KW7H7LWz3iiEYqp1pfN
aqNCrM76nLew3wYemiT5TX88NLDVIRd577OQFE1RiEObKXd2CVdZ1uDvKYA70+dws8HuDE9pignw
6NZbnTFatraRkiBqZJt1lG8J7CIMbw6960/Yr5iL17RyuJlA44idy7Iu8REgTcNdB4mlHEyF3ueb
7FOEeYqZ+a71bDtOv44n8VvY0w5fNvPdv+RByAEzaUZlaAlCxmJ1cBHxtw1VRj6Lca8Ve9Y+4L80
8zQEdE9YQ3SGToF8+5ec9Qp+vXbX8/9NGDdPPJ1EtKY4LpxcXJygPKC4/pom9y+YnGxZcGqurJXh
wmhuRmAL7kjwA0I2iyXGt9Op3X60pofXchGEg/yz5KX8q8qXmJBhyjw0S8uAxWqNF4T7OpnweB5c
hebYjwhJkV8IRei9Qu8566yVhvcffOckiaNbTuZB0oZE5AfrO/BZMD7wxG01kg+UN4hcan5kTunG
dyJHPASInQv2p30XnfcS8dymLSDylmdlRwY6eMNyG3RzH6YAbh1H8HxTfHLlm5MpzhNESLBKDGds
fBNm4OpLY1AIIau5qttcr+BXxTdCGPLL2PIfQroBrHfdFOqroU3j0hzZwWazE8piiBXFL1WAPtx3
pvhC1DyQbZ54A915ubPnbX9yL2PAM2ZICHzg1dc6Sbu9mVBRWEO5cxKm1Z3D9d9/ssY7GPKCIn6T
y+571MENtZk4O6heCGuY1ZLcAWjusKUCNEG2Yz0545GUFXQyXAFDv625pjVrM5Z7rjj+mhhTmzsh
cCA8E69pmo3P+LBFC+8tTPORRNVVDNYz/ZAf7qcY08jAB+JeZ29jCA0Ae1G8xtAyWGdNYA72VZf9
s68O2yihHxl/B1uBja2tJFnS1aenfYmI4mI4mdF+MrecA42CFxsH51o3z06GY2regSZnjKNGFD+p
gsN7KJIz8mSNDnfQk60hVkxrUY+qRJJyIOPmIBZDLMuWOUW0BEjNk70+kPurBz8ZgzmUpIIR2sgq
0zxZ5aMdjwynu9CENYRwYmHj3coG+CO7Xv8ksVlQ2w/KTzxcDQ6kXdHh7oBaVlUf8Lw1ajxL/+z1
V9njOeVJSBjj9IXPh2HoG9/DSU8NmPHiddbTdi5iEwve5lJgHbeWXOVYYSTb3vgCOYb/CsHZMT2x
sisUxPGnGbUyPRP4wLRLfYfhWQVbyrEi2BJUkz1Q3Jkco/Btv+dYhH45qthtxICOIcDfZxbtX+/d
xhBzumwt1kGnMFpNwZMCow9hscDv3RVgONxpu5BI/B0KYHTtzEqTq1GNq1J9DUs8Nh7GMlXQv+ml
KpeiuJrBOnLwtPLTrFob7xutcu4C1lp6YgUSN1XohOudhZydSTbhNbm6DiGNmpSWwxKakB/QQWmv
+JhowVgfzxPilKOLb5m0T0NT3nRX+/HKn1hMbNsQEuBFqhngviiYZb3NmD6o4qDMAKli4ckqkmAx
Bg9ErmrAena4gnlcfnmUv50QIUIV785jzFoSyPut1No2t1kvhwUPL318MkaX6SwpiJ1uNsupo2dg
rxiGxHnfa0w5mtXjF6fyQBqlVucOsL8lrYVRegtGyb41Ax2G4iD06qbl/fOkNDcNV10Q0T/U2tqa
DoAsnxQn/xC4DKNa5dlRrp2cA4GuWRsxC/I3KWFQ4fJrro/tNpcI7Wu9/LbMAYcOSMi8X1cjDAAg
nhaukF69peKBz2eRqrznOnC7aLQgp9wTc/zLVGaAajwneaGfgOlHD1szNo6uUlMgXW2t5pYNZwKO
3WJjNLvRVniX91366FI4fIHT30w0QNmpNLt0pepvU4boJezbdehMRGu96tRdUYoL35gecW49GbyQ
HodQK4MBaUONxKUaumXbai+9BfuzNH12ULecKOSchHqCx1ceOXaYk1i7YJ1zsf9Y9XagFOn5xgz9
M5cekGJGZLeGpaOK92cJ7NfGryfogAFTwFzStc8JUL10bWbQTznIBz0TfjvDA3Ie1TrH2z1nZJGS
DVjgv1EwB9f92wBaJqVnmTdr8+Uxqj+W7hBuxChn2am9yXjSw81ka2iA25VqOo/M1ukHOpa+uq7s
i1qHYtKfmmUmeMCCeWpSroPfto7eBwslf2p+mNTW4cEwj4RekysZAfVGBKk3L9mYn+YNcW4dSdUt
aH/tATyisS91nBW5twr5ELBCq37DF2kEqyXgMxp5sLpHjeAcSUnaPxvdJjJJcSk6fM/xK8JMn4a3
Nn4llokWiXNxZQLamAThwBfSZQF8z1grFGkGABWLvLuZ2K4e9cDeqkPwE4fDVhbdjzCUX0A2nyIA
4vkUNSyNK/iAjbpVEqTFpuY3SG+Ec5B/TKPddO+HbBuKa6q8JRxz43NLtZaR3UELAB8dTKfxHLBv
87wyW3oKjXRCJKxlmssg1ramR/BSgOLvg0sx4JCWbBsYtrpjukp1VJduCsa/wQ6kHNTaec0Q62Gy
W1u4pzrwmzVOJFv96F2g5qASgiA7YK3raVPN3yBmeGfW26IXx8hUlrbmPkp8cmGKtUyDvcUGlUvJ
UYQNq2ilqqwPO3e/bgj4zNmQTvpv0xytZPz0AOWGTYV1A8w0+xAbWbsZRZDEgkNkomWGdjSsOt5B
t8TH0pCqkTDByRA+9jxS75ORrGGdeEC1gjr40TDcmVEMXKJVz+49T1zyXNHUN+jxrXMikelo3dmc
MocfyPxKW49nduEPuPE7C7Fcigp4LibfonilddC6UdmmNfaZYVtlDt0fJG0a6kj+dMFkc+Xx+JC4
u1qE9JPurdQKx1Om0/cqirIeHGMXcR+OjJhy5OZjSJLcyDBCsWxmNHIXOXRmTspsD2gAI0ljZADE
fEc6jJYJZQHOzoO3s4Ob7sxODUrKBmEqqou212knkYmk0W7KdA/CNAVm0Cj44BXAU/laVsB8SuBI
nCz6h5SvXflXFwSoTOuALsCeM5QgP5iasikFBm6l33uMTbl7N/gX/WKcee7PEKrWUiQbuDQvqgEW
3mkX9ZepWMeo5DYJnGOejSxJtOew/pTtvQFJovTDYm2PMQr7hLOSYjCDIp85AdqqYxDOu45iYVe/
jqrhuGxXZhNe1TQ+5AkacoN44pUeQeIPHb+XJPuh+nIAa7X529ge6ulYW9tC7uyQk7d6J4wOmwpA
VOtvVrG0sG5rsBcxEMDQ2GuMQg3cQCb3VUU/uSw15aJIPtT6HPOsEeWhLghLaMu1WxdL/c/GsDBF
7O+LQSEwCws6oNmF0nsQJl280OCzWJ+h/cTpTxo6kNHiUOrmknNH0DI2yV8zXLScWDMVkSnnaOR4
S736zJ1+p0coaANMMs2nRRsRWb8DiqxEN08RtwSnionqZForRgTWjb6y6tloiVI+8loypPCVKVxD
reAMa549rPsDhimX5S4PvolpWQAyvRbTJXdZsecDjJfqUtrGPooDaJy/5l9noOQzfxkKfJvKfUIm
S/yT3zVEW9DVt9sYHVYwZmeVC90KplXbEbww7dNJp9uCJ62/ZhbY0LimSLF6v9ARevFlbonnHRop
Gas7Pflq+msXPDvpFQdyR43pBBQKqU5c0s1pb8rw1HofyWQtcE8ICq6B/quNGHonz7aVb1s+Srt8
UsdssTYYMpWwQUZvZ89b3bzgvfkzSYQwHel71dUttLVidec0jk2/SNOVq5uI7kIaXFm81q3gwwM+
DVdcoI8tGHWTb/bEqBnxPANSPqGh/Opb2jZzVZo8kWSKEW44xaz49ExlAt00TwJov9kP0WuOT99T
aISLJkR55KDYq0zCweT4NzXCd9Ez1iYQp2hhkRtLo4as2baQLcOgvumvHuvbAr+wFh1DyeCs2lYf
9U5+KFH6LJq7V01PldSXKTYDuoIJ90wbvcMYP/VEXCiUX7HRb4D8XmMt+gmpEZNI7IqJFPY8tBAg
pjutdw+jGNYJG48CLWWhPE/spaeIy72gmizxUxgdW63+2kSnzHAuZjDj3Ci3Gn1tKyrKDx4mjnoP
wbvNE+OE9KCEn1OZ7IPAACafZe8HReCsWH31TjUjFr2PxpKncWxGvy9IwVRB5A+EvBfkkmkt4XcO
Tiyig2CplB6I2Uis4upVKVfFr4uA0gM6EjU3oSYqWs+wXnfK8Ex+IbWAehEOgDBn0ViNnw9eMp9N
zwp7RmowQqJ2uYakNOS4VgsLzg72rq4xNkTpXqcwYXHPzcWbOegfMcMYShQ4WQx1kEvSsdIYd4jk
JHFkxUKYPBbz74L+HFnmvP1sjroLFs7JYzhOG3uYTi3NBF78M2idoxHQxEbFxjTpbHMIe715Nm2X
WQm4SIm+gLXMEe8Mz1ru9WLYhPDjEWFRD8JqKAz2A5LbCxtuyLg65plVkbG5Hmr9fZgmioc8XsHe
WnKYj8AizXzXlP9U6Zsydb7zpnmYM/LOm7Jt0/edj9t0M43JxiKpMCBoSuKGCW3gAjpKHsH81zTP
gdZsaalRSufxl6bxYi3j6OXRu5sRzzAAvCBJFM8xPM1FhTauhKNYIykO+Hpc6Li0dJRDKcMfSvR8
r6n7BhFfRGapFg5Lr/tUWP32ufLb9IfcMxrf/JGNRcpGv/YaDfqZxSFGbXsc0Jl1yOJJYWdWtSAj
R4TXqid/nXadbSpbb3UagMr2iAb0+CNtyenwyGmgvTQUHhkex6J+b2i6M2pC2+jPg3u37Y4qvLw3
cXjSShadPGXn3LWi4RMJPsTwaIPBrzDMNhrsd3FJpoKlmbvCFrVxx8y3oXZohIc4MYgljFB574Iu
xkWXK6THpZ8FA4Eyw9LjFhMpVw0e2GVA7x/DR6mDOTGVobmMLxEtNj//WrNp82GwOvnVC64W2+z8
YXOJIhekQr5rj7BlXllIn3CywbkHAOpLtzi4LFjrWUvddW8DicegbodNodovqPbcDuYHgeobdpWP
flLWGv01n2RTj/fGeOiOvA0m66OG37k65hvELJzXM0uPk38Rcfdpsf2V5fjmBNL72Av2auudwjZF
m0T/HO7NiG3+F7dclzByGPsJ7whsxHcbzhNKG7q8Mb9Ekc115DAarjsIGCGp1pNq/EklZ8yI87rv
1mOgPhmWbaIJse7kaE9w4pmBl+7V7jXOfhthTjv9gOr1NWdaUQrRNXNyJiPuxvFdoX401kUGqG0r
IKQELHMwgvR581mjMw7YWvTiLXOrR96RkFQY0Z3sHVpzWJ2JuBQDaJtRsEVQbmRqW3yzA6+B/YUV
c/ulqV+NBF4F3Z/NyZI25iEhnIOMw+eI2pnEnHUxdi/grU8Gz+M+YMQZ34gPg0LQ+ZrBpFQkK8w4
vJ+9uSngmLIk0NaBqqJ7gq8Vr2n6MFs6zxTcHP8JYFuEBFHFtk7V4NKMevlajxwHXCe1TP11giCe
EIaoFNcW7GwOCKj/J0AL9i0Lc3V4zzhFE42gaYEJas4YSQhiEzXmIMUmgCU5jEUK77w7g5+gglq2
DJZyAHgFIbBrL3B4IqT7DPOK3e5tD/ElretBt2hrySOq7fIseZZZESP6robzmcsnO2m/RByvVIJj
vVj7RCvhpIJhEH4gkc5KPJYPaF6d4nv+y0CMKV3vA9VDceyo7+oEFxD8dyA1cHTTrZmK/Ti0rKUD
QgDcM7NriJrpTwYruUmbr0Si0A6pmgWGUUuu51jNaTypOZjLoN2RHu1qsO8LbQ/d+ZuQaMTm2rTK
emKpdI7C5URJhotnDoO2XUbxgDcHqzbBwwP2+Bs6czUUit+58aZqs80AKqMkEGtsxdn0OqLNHpOH
D6UEVu/GrIunobjVOUv6Du1/XtygpZwmfRW66qqGxtKwXxgIVY/nQY1uwRV/NkLAErPLPWTsBreE
ICRM7gpM1cEpyK2JNzlVdZHg4EJwNR1Yka8oJllG5kuGl4I2YNh6GkIfJ2smJJQEVrh3D8ZOmdmI
ltmbKtve/ggTscJxXOblKtSyjclGlGX+tkB0UPbKeoqsrbAIcSNXI0/e2UTMIt4oxxhYjmiVenKI
SDnNp2PXK5Xf2vphjQ7eX4dAvzhxtAZsU97E+X6wLD6zhlWiyBQa1BQo0wgNU5DS+e/3OOzoS/79
479fvN+YlfFe2i0jhkyHYOtKgAO6JvI9UE9AV7lzi+QEnUepcqKd+af//tWpqmedtfKgsTRJ5z/w
71X8+6Oo5jPk9LugsAtaQO/CHpgedX5JZt0W+zRziQOd/xUuLmkIpuB1FSdiHVil/vsORUpmmwSt
i/a4q/Z9k/3/L2GrHQ1NI4mtHGZPu2LzG6pOnK/Oaubf1/57Hf9++e9lCSfE41t4PmE9XY9AWVHl
F53Ckzqh0Zcu7cv/vQ//fd1oKB7ZxeFBxC72XAJMU3ymfh8Hl7JlRssOQpFkuSiDJAHZVIy1mpBY
OqCgKefPox1zf4weccHma75bLHcq4PDepxbaRStcRnkVUvWpYzVtjOf5+1HS8Q7Nv2QKK4oMcUqS
1hNnI3OE2oydLRs37DVe/BRZJBTWs3XHq0NwF9oxNgNqd8Xa6vNbHKA6zFs92SUJJcygdOd/7/e/
X1KDaUgKqwC/Cu2RNb+WyY3LPT5OHInpn0xGbC6R1euMFPV3839Endly6lqwbL9IEeqbVyTRGzDG
mOUXBQajFqG++/ozpvc997zs7WWDENJUzaqszKz/fwtw47W90JlV65amPAzjqlj/vfPvTtsNfK4x
+q61is5YPKzTkhHXOaOFM0lb/d+VeUaZ6bea8dW/0kzx/25uruCn/NTwIXx5Sa92jACvhnVpPpmb
2SIXte2Yxft3jL//5B1zNRWH2PX3T2b22ECy4uL//cfssPNPbKOf6Ulgctef+NgMMViu7lz7fKrX
km3V67+fnuKroNtXyizyw8Kc2FnZthyE+zYwm0I1/d9TY5s0zgcmBCHJ5f6ivMtG+7/vBbnq/33y
38e/phbhnlPNi1j+39M2bAuoLSXL/nuS+rzaPoOJ+dytmA0aRivZeX3AinquY43RBM+CuPV3sEHf
RFm51KFigClhSwejZSf3z3eKJujq5lHmUqYyoe3/vr8UfyCUOBVJq/hNRajosAN6hrTzefIgi57l
UZ0zM4WBA8OCKPBhvwCpyw7HqDgFbrECKHGdUE0r4MwaPzDJeplX8Pb+wkViPMe5O6s21SZY4ilB
b5+W+zxcICCF7EOq362qZbgY3H/m7EYfcFAOo+YPBdYkoZnM8w6ULWn2co9ywuiD0csYBr8I9hNE
m+fClOaYBOB5YIc+4n+sAxl5NlmexZRsyG7VHPaIrTBYxSsvTH59hT5dcgbvitlylCyVV9oLTNQY
GoIxlN24oAeYFjJHTwXyo23IjHAmkekYCMCeZZiDp1ku4ugIWhTDdiMXOTrD92oUpFRr9b/XTfvu
XBno5Eki4hp4XPlqjPkh03VtaWyhkiTnLoQVSDXbjX73iM58L8Fro/uCMSiIQAad0s1o6pIxa8J7
UWLqjQrsiiGN+3q68OT0boZbicHu74nfsauRaVEBmVB54RVAFHBBRZ73EfE+OAeIyB27MuTlBiJE
XMFci8JnxuSJyARww1HIHa7Mq9rmg6c2vsYTDck8B8b25Ih5Pn6B+YFDOGSEiIe7GdQgFN9AGcSR
Lf4Qk0vNUF1DtHAiu15BEOD88eNLJlfhGvUe1zqMZxLVNkYOTHOjv0tG5jJ2rCJvhMdLW6PyQRtS
OJ84LXvJq/GGc4A1F4RPWAXi45BT8znWYzgzH6AHpmCM4L/mCkvAGGc5nl/g7S78vfjuPCCnNVeh
NnjO0QhSB2OhhKaB2bG0+GIXv/DqyqXD60myPOnRn0iJ4GjUd3RFgeR13w4aAiRXWE7jyxW6YPxQ
DZ1fMNDSemPKiWgsU3UQD0BzPAPK7C8KSY3JgN/hRYfItC4Lj7G3MLneu2/lbdjRpkw2/Wq49vh5
LmEMw7pW5w1jCd34lJ/zKyUvZQ1fILhVV/v2OvECTjQ/Go+EaoSRcuIqqIJINqtwFXq64SE6To/X
iX+9UBM4s6x0sys3lZXAeqiuotU0ud2ZHs+I5Hum34xv9TZUs+nBGPpSFW/jNdO52MUHFlwD+I/J
o/gddhI2ZlOUNq1Lcks/uDjyak6P8xDNDIiSeGpdyWv4c4TBH2LSiU7wzHnkoGSNj3M+6rAr77Av
HJA3VFcGrhTtlmNLNtNQODP8U675Ec4glVICafbqMKd0Fh+4OXxTbj8nz00fOSvaAe7OvvHm9GTC
Nspm+gXiT3fVHvxPv/AB4Z1C6Sn+ymIJ7/G9Ofd8Ty74AEfcpajjIsj2qmpo9h5YpCnNEyaYjD4/
4HcLNxY5G6aFVMMGbCvxmILZZWc1EyvZwlmJsPONtiBQcKekBHOJPQSKYW18R+QHzsz+yM7aO68o
HvGWNl19yc4mAgwYyL65tz/i1XgzP3jiCSkYvIuLzveFQr+FoamebEz7j09nNgKioo+Gs76JJazo
3IpOLtJYruw/NorkkcLEz9fyIfnBpQT5/6d1tA/6igw1ocUqu+M/yUC7hAME/wZAdpiRBwPshSpY
w4kq7+2HHOCEj0p8Y8nU1GWN9M/AqG2MJeZDYtOjDpABmtZepHqjL195y6RYiuEFg+eguji3yqe5
gjz5yJyjd74EYhHSM/w0ftF10BiVoDQKAQkgIjTFWZm5fGfqAuON/WOF5T09Jk6AxTVj3gzcSShn
s/GU44L5C5zAPwICWOf201zDdRdQhWZT7VkDUQ9+xEzjzpWuUwILuNxdzM1YNX7SakwwtH6jZkh3
KuYy9ivdKVUMmN5HXG1OsOrTr7QGWnw2/d1pgRAmn4VDtczKaVsMk+mZ+MoTCRGVgEu5AAEZYyHs
k4W8jPEEhGpshdCl5XthhcDkJ5reVM0dCI+rI1EeEcn4YS2Ga0fm2qBnDnwXTg2q/ESZh/d6bDCN
qFHqaVmNvG6yj34NG5pnMT4QkNuV9bAv3ZngjQpviyvQCqf1i3lpiIrWI7wT2Fk4IkQ8kqNcecFN
eQjPTy896DdQgkOx46mAfCj4uPVcRLp0VfDzlQcI4iqmLczdBI9x2YDKCt0Szv9iJ2JnsL77S3J2
vuMI+pSrvTN3OjEujMrucbBAmDC9J+fsnK7Iq9mWpmRFk8usLlhFNaMH4AzHaQRojOVqHTOCZvGB
d+iyaZHdzTCaCJmBxHRjbnrq4R0ABGbAipGXTe4/lQNPPWMuvl8tmueP6hOZ6whTVfJgSVswNelG
uNZAlO0oAEjFBoZqA8fjurmQ8ABHY8ScWlzfkNJCXTgrZ6I6ssWXiEXYdkeePn/+6/cByCuA1T74
qvfTp/KJkT9gej5r9zDzajYyvAgZKdTR+yMAV9cc/bwIieZlOjMlFv81wh1fCNLoBlpueyK6dyF8
hsx5ISNHku41R/6AW+VdO0tr5VyfDN6nYmyfH81bb/jENPzejumJqyh8+c48Ds+VAVHUJ+qoN/0W
nohHJK5sDNF1GGfqzcZFbE/rbM7mzwxuokpDwvKRPySELCj+biYkbsYO0XbYV45eryL4hQsnoFtc
Mfara03ImmO0tPUXlgJdV+4wg6GxXuDtQZE16PZBe7YFApGJ0To2Q/3UCebRq6l/zIpCq7HlxNW0
tmdWNsbyDJyiw7JqTfp0ECAh0XZhy6hiY6nU+rSwIx4Jw7B0v7EwPFEMe/Pi09m8zGJO3YKZxVu7
tCDbvlwGtUGVBqjACSKlxTnMUAMxEXxtL/uVCpmzW3SfyLOA5AqvSz2modg4XiMeVd34hg9rV1+Z
BAB72zFnVzkrd3TnyMD1Hw0K0Ff2DsgZQ2f8YW9WkU37w4sikBYW6q7ZBHGGuPne/Q6f2DVk7zKe
fMwBoriefusPPqsYZia5Lbt/6nafHKP5NH8gWWBmykIEf8RsxPglVyg/uvfpl1FwVec139Pv054F
8Tz4CS/NN/OMzK8nizr51r+gJP7EJBFg81Ba5Fn/FX5w/P5LO1SfXKQudJtfxI7MWcMLAxIihvZc
Es6ieJP+BYwpmTyESC9818FEf8E2Gy69DWsYejDiPVQB2IyIE0zSWfUbfaNBIGnhFbTEer4ARAhw
Ths6G+1YrLq5La6Mc9/vyGxibnJB99b5gkNPbgcfTWYkKtRLGMNQRmbdRV4DtH1DZeZ5JVFCRM6G
yd94WJlXi1jin3PqqFgx/kGIeKpg2Mlu+oUfbc6lZebl74vZfF/SSRP0GS/5pXMVHIG4BfjIVIZ+
xkwI5kciW2IFJjqOJLwn+1SUOa4lv7wEutMLGVTh2+HfS94mmk6/KjI8vKX5SCPx6Fa0yHgkV/5q
frnX1ecAwsIsyB8WW2NSNM94EExcv9C29n6CW8i4qJGxpF5srEJzofUrxN9cTVZTKbkppu3jNut9
7opK9zfdII0W7sxcutRN6BQXXgtY+s3AB9DUjEl6MzHnBxcjlOEd8nQsSmcOTu7Um9YeH3XtKp/i
aZNUtP5nkLVjRP9kVqZIV0maEnNOBEqOpGLpPT5ku5SQwSxM1ExkWqRAebYk150wSiB7XE3OdA+z
b6coCRwqHL8kNdDa9KGOMHygc5ZUHz1z9RwKKGoetG3k2mQ6Bn4qbn8ZSQUrWH1rNgNii/TdlYPq
25n2WzOM+HkDRyWcQkFjT+H8otwrW3S6czSqZKiqvbI1t7eWrxZs+0BgSOq53KLi8cR2c+YMn4fq
SolCpkYOS5LKDxr1yIM0oXvII1u1+ANJ4gTA5hTzqaXai/rHs7JxvJ8bj47MPxavId0DyqF0upCR
cdL8iEonuiLcYXIn9qakmHyvyMX4jPL62S6okcDixtqvgHB08d9pxKTaow5h0iM+yLAriwcRNqw8
tvhi5Lp5tA/JXCBl6aUn32J1hhwU+waLSc4cHTmyMKDdVoEvqkAv6IxlVklMBU0hUqEPu8n7Firg
R3RmXm5FSsolgLSviP86+pwDQJp8LyhBqCzHPUl9K8iwnCpnTn3GyQv8sIJWCBXHA2Rn9+U8uWXS
d3SlkJUGISQideQHPHbQuoxCyUSC2OMVYojP4o9Y0TrC6Z9qBkoBJJ8ZJSvTFNk9yNrk0lM/XjfS
yVhhNiUZJo15Fcob1qx3/oFRNWimSElrnk1UTizWe/Lz3NqlDN9rHzomuzqKC0ad30xywQA6mRsA
GzlacSiHyFgpKeovDMkg18SHVoMLm7ysbhsP9AcTwmBS4Q0XW3xIayG8VWjL5NsutZjeLjvfTd3d
S116PM1C9exe2pTWKHuGNZj40WCsoAXKQp9Q+aVVJy1TQ52XHUhtGz5XSglw1UQwM1vzxepsSQEV
uoM+TOibnCfJukhOSUz3QLJQnBlGSAqbEql7hUygtAYGDKNzUZ/tbpCKztcS/aeLYWfIaFENGoCF
Hs77iObby1CXVSI5rhLDm++LFgYs0xqn1sl9HAakyIZiXOmMC53EAB3IXnGGMqicyC2rgFF2Y8ki
ySaM1ssGwCbNJ8weZ5x0Ym4oJKgRoDdRq4hVocPdmw707lobBrqD3X+SOepGSvnoJqG3bExkZkoL
W0NKoSs9zxD3vhqww5UVfOHpxMgN/JtnAVMT64J1lAd65cmS9h7/2SJMOMvI2JzT6MNEwiDRjUi8
XkNH+dwkzhay+NHpGbogg3szZYN8vPrWBjhgATwrOuLK3sApUK8NGAiMfPMzc3JgDQT9fBqhVkXc
gWgixTGBlK3eOoWKUEiV06ZJhAXuk5GQg5FdWHMThr5XERXgtEEkefB/ECw53FS7iImAI3DdJqLA
fm1ezUVALPVSR34y+gzWYMqIMy17/CDbBTx57UFITaMFOSZ9wJbHCmdUHJeHzXZQdCSu1XmwoE2b
N35F9USopoCLPGX0TR2TNB98CSFzj48jJUOyTIUXFjNsWxBWPCHzed/6cJAOBqa6VnXLiS69FueL
UVpqdsQZBWSn6NHQ5EXSusNafNJKeDRjgIGN+fSkUBm/1FX6nFocnw3Dj0288tqRpnCHegWB5SxO
SdWGUH8odkM/AHsWKVXzDcuRW8UsyaDGJCBrIEFDo00s5dLqEyUTvELPCScMo6G4PAPA7awH1Z3g
5ap6v6odpOBS9Txl035XoUan0JxTwlPhm8OG+TuAK9wCYB9RQttuKNJpNibUedT8JljMgyYoAATx
C/CMKhWzLgMLEbZarOTDNZYDmt2tlQEc6qUznN2KceoCqcnD6zMlqUrwrqxqufEqFbr6SNvVSG0U
oDZ8b7Rwsw7r69WzSSz4fTza8rAJX/9USOMt96QpARXlqUVGMuHjGUuLKAqZbBHduwoZu1k6u+eB
xzB/LV7hbqK9hLIEktBVQWSdoiXelMFeMzdUT+wVdrAOjBsRF8UT2wrDsYjWvWT7I/LcsRwJjKbx
OUGCQxZX+lkakTvZ7b5Uq6+6dmrmAVvziooy8kVXkArMFoUkc2CMaZ+exuQzqH2wBwdczKAh5rNi
awq4ZKtCAXZ2g7kJSd4GdgUmqSKbCt9wpQ4Kbl79JekmHW71NFQK87/B9ERgp9DORuh3K/X11llz
jCOrdo5bbdnsLboDJEmJB1O6MfrhzRhG6nmflABmbYZayFl30Esk5EiLqcX4q8leW7hSn6ZpHNse
ym6RAbaFSN6oN8OBEG6EuNbbdTrAOzDeOyY56Mx40SJ86XoZ/w7d0nCKjdlpe9rahqGzm17lMFgb
BfqOuCi8esshQaCkd9YMw5/JG6pzc+a5LK7WWr9A8mF7pw8HLFOo66n32A+rB9IUkL4IQxeYXGsg
QgZ36/+k45C9xZ8mUhbtNcWrXopPVdHPB0ky/GJ4hXOzw1cj45KjmMR9ADgnoCMG15LZdiTu5rOJ
F71sfXYBs7p1E2l633bXuFTD5aBUn3kGZxLhbmsgF5qG/qpbh8RUATAaFLu4NW3wXgCIYgwF+hR9
BaWWqQZ/U8VbHpKCMR7EkU7y7dqnbGdZgeqCHilPVhAFEukyzOw5WQuBuL8R6AELtG+DzvTcVBl1
6D6RaQ9HnKJrDFEbexPJcLvLfllJICq1jJgul8eV8RzmZYVqpWSHIHoqK93Ah17R7UWX97+WYu4Z
txmODtwSDNGRftXnQqleLA+bsd/M8WgBpu3K8rHDAnEESb8wnGyt2FhLIM+rN5nScsf0A88fqJcu
fVRyu4QFwcoE4DTRDk74ZVKZDcdRkbGiJFdqFYhVpa0xM6dMzdVLl3yJngpVzTkzPyNEs/AD8bat
NJ+ORvRuCxNGBu8YWIJH8BKZtozpQ672DJ6v6FA77B/YyCXvg2kYy6DiEYowiNGlsYF1AaKv2N3s
WKlyvpFChiTl6RHcAGWDSJZhsNLVJ49xiZxYrxM8+A1JnaJjvuh1DyhZ6sW8weABWCW67Tp253Oy
Uy8gTGCU3ZkkFFzlLKMo+l+cngKdZ0P8+qoAzYDAs1MRLLnrJLkkv/yX6ji8l0yxOOO2RKkP0qRf
XlvzgzxceucXwwPGBag8MpeZ8hAbHu6YJIJ/ua1tL3jljdw2+HipIpnmxO8lkwY4GKdNGh/1n9GO
tJfcXfRDsJfmEyOfNgjnyWMGqATew+AkoKDu3G6nc7J01kAE5px+E2gE2RenkVzHS2bMwR5Ed4Oe
H/s0GivfSdcg+sACr1P4j6wc8JwRo3iFASqTqbLVkYgD1cYiffW53uybHA4XGX7JidJl4dryGvAl
aot0G66cZi79TgtwwexBxv1FmAWCAhTlPvHRnLMA5d6DD1BTdL0369v5RNQgXQdng85JRk5BHUnh
jjAWg8zn7HUb70CQ0q/8ET2GY7C1D+xAYnIOVae2NI7YITFdCcmaZAvYsdMnvP6Ys3zmmpO4rvlU
oF/I+BDxUXMRmkSeT/jhxsFbVIcNVK/QPIoL7+CS4ZN+8F8xVs6YC9slg4nKG0Hm/3vMOSrXDKyG
NdY9SEm4q+rlr4pJAxYLF4SlQyRgbfKz9E2fhFZVRwrukL7OyC5oOdmKqDQ4BO0qrhwVAA89izVi
84LxiyCAVbEfL9QBmCTTtn5q747eHzJKUKMq/kEPP1U/WBMZKcDrsgs2PbQfaWbsqi90a8+S6RUz
OpuYPUjUy2AeXFIJp0+xfSdQLojzP/Ubr9A2NQOCurmC0QjCQGQClOUSfTgoo3RWxD9Tcrt90JCl
g/S6w1e2f35KxyfKBZJeKDhYzwFSF8Cq4tURQv3U18sKaXZG2ssDZkbDJx68iw6qzF5R8gtc2Ts/
W549AD7B+ZRohyF4hhO178LEWhVjuM9RdzJWnu0A165Zlkt0xhAbq2a7zZnBGT45X47o2lgSdeEq
CBKcyQRvDE4QY2P7yHxvirVmaJ+9CqDcw2VdxQ3NQbuAFDsWQHkve9XXYA0eZSGXGhAeN60vvIKQ
mzjhMj6lqngapG+AOAdP/eJNhHUcs3HeBvMeXdn8kV5n5EQ0H5XRrYXBcSufJ9lnb6nnFh59m5w2
tyxLy75TeSAbCI6p7Da7dtVdh2tJs5vCbIs5C9PhHHaWHURawov1oKimbUN1THNL9E/uYQOt1ad9
Qy+QPxoPuV2Qz4pmmLPgFeXJmfzq+F8ax2NG1anfZHajd8IGa+khX3j+zNZVHuYlvDc0WYhmar0U
uEQ8w9MLOJMpSvE/wokNMCmCI63CkieAX8BXFpsZBySWBB/OW35mK+dp4Y+9zdgyl+cMoIFrRtFD
PTpD7XDAOvHYJvXNRB3jmtF96PIACbvskyoYj+Ia/qt2ya48AcqcnPdyy0fmfrrXb+CmZA29t0Oj
TvOIriXjyx/6jZCWTD4NoXnlAq27YJ3ibXMAPZeIwQR5QpS1Rt7pyvNA9Nb0i37JMDacVzuDvgSD
Kf46VwiIZtERA/tVeiI0vmtrg4ibs9xc7vlfs7Zp2XzSuD6NCkG2WVajbW+srn8zHamgb1+/Ed1j
w6eb0CUrXIGILFHvUZ2nGtYmSEtn7SXY06/KcuFaQ7ymnRFUOE1hukVDAiSNvnJytLL1FL05lBWE
BIYA5H6HCwfdLWv21MD/ZqPX+e0cnemRvvp6Wgcf4w16NiDHjQDEHfivjFEviFm8z2DDZRwv0rf6
4TCgrvYJP/S6CElsND0pMEsGZNf2uMeEuDYEFPMKG7iIw4yXgGyZQotsmeuAg6FYYFiFEu/IpgWu
Pbl0C5/oAf4a1KwWoKbi+TGgbGSf5ObzDkZoUN3SoP0DvWhy05bgjWK2DI5ILPTK7Y6AZzyGNAnz
Iy+VHqq9pAfaOj/YOmC70rdrOTX/0RxIYZsnc6lf6s+3EJ8YYFcBivrKLyCdDFuPWEeFjt9YP+9r
StttkO7RffQbkMb2J6MeWvLx8NeOVjnTPqHxaaQwiLWG2fRL0MDH9gWpJHTLjxIbIfT+X+pPAUgI
MvZpJTPjn30sf7K3e79khPqXWfGk4B4z03cOScwvjtFIiZNPssje17tDyIic+jMdfx0Tl8Mdrr0R
lBGmVMausBBpzg6J0bDDGqN6ESvu5iYjvMb4C4DSIjZaWhm8RJyXQYr2aI5qfoh2joqPvMoIytwN
aSFCbJrllE42Tcz0iQmYtWEJWUBcwPPym/VO3tAOG7VZq+2CVkytHIbykIYHWjTNd41CVzny/V8e
in3PWgc38+KsNd8CYk/mRbCdxndZOabcUBrlCXN/gaKRqeBYFTK3FWEq8lHaIYXs1i1g/Qwfuy7z
GdGFFEZ6EJGYMoAJj3zSJRynaOkAvQ/g8d0n1SEmHLFKxJlxMv/1eyCCAkhQDgpTYNlDisDLwPG5
H4D76o9iEl683pmrxt58LZ3+jVvI2J30BgCEarI+BRdWkXkprgk9dMOYF3znbvaPlOt5Uvl2JEWs
fkIqy5QShSDKDzyUUD4RN9GJjGCZiFRmihC18XSIVQ+qU49z9nLxrEMlUMC2V5hrkEgQC3kxD5eq
CxyBvYStHqyRxwX8kb/Sh+OhI18jMLBjwDoJhjk14rvxBghECtAEPngjPWaaclBpMIJ+TIIG65Iq
lBdqhv/QSmgpISqlHuhD9IL1g464n82ZlgAybBbyy2WTr2h+4D+GG54b2V2+1bgnFAB0lDR1bWDK
yNAgxR1vz0B3w3z8GGNuNb7mP1McU5JjsUPioS6tu3PH5QeemHRKm9nAuoQd+oNZLxg8v5BhHS8B
XAHCMPkhacM0R5nrig/6H3bzKfFwH4HIGseMOfCcblkHFJFsoFg8zfofeiWIsUmonNc1NfZtAdFd
vlQgqjQZQnB/sSZIV+hPTB7eOdF38wtaT6OEtTBa61L1wfIxO8m/0xsofc8i4QrwxVGUkeDQgIGp
hOM/n8J/f1khZE3jB34sh/jGSsWRotk55+nqPCAyZLvhDELfTT7yWAadYbp2pvkM5996EJxJ/Jsr
44Fg2SgL9aKNPoUeiDPLY3r6lPK1R8ZGKkDKR31LhsySCZoFxZ9cLYMSCwK/7jf2R4DKUTSZzQ9u
OykdGHQR+CErQow2cNkqqIJznkML0tU9VLZFv8VEvwF1xfkYghXNZkaeTyp9PwixbLVICzUvAQol
8CDpjMkfVZu7lkWIoXyy9OFBwUL1TQZczyGUkEgQgcF62IRgagQ3QCFKIB4PCjyWP7sSlPO6XUA0
+fveYe2RG9Cf7xgbwAwTkw9AG4NbASZZ86bDfospLW/YR3MTjNRvUdDCj4aVaXjck5im0lsdS548
qN8m3uCJE31UmFgj35ZhDblAyg0NnsZjbK7UAPVskD6GNGEYVIlQaPIUQA6cDF70NNBGeEO3SlLf
+PsTc6xpMyrkvJBtGDWu0OoRXS+JbsYvsTjH0W9vrYzViKsSLg9MUKWyAB6l54SzA1L71kOR0ZDR
qpssXUwqekjvibRWx29w28pe5viiHci2A3Zcy3T/XYOROrvJjzZsNi9kSHSXsTjFpT10cffVBhpu
nj2fpk82bpqWSpB7oXbUcWUrZsmSJIuImMs+DrvSAJvO78x/eoDrwYy2EYz8qWbVLng6SQRl0Frd
ZZuGGcZsSv3plifaNBbaGUzRmAaAwqFe0lUCfiPlUwQHgDYT7Whs1Z4ntmDqERor9GPiOy0ltujw
7rxHR95IocTKb87UNiQcrGr26ws1HdWxICeogplDMhc3PjlkJq9I6RCokBCwsXQPKAQEwSxZEelA
BunR8DCQZ1CBU9NhZt9eZFovFh0OlwylxP0DcywcQp7ovtwIrKdy+3/k8msY2EZFRZLp9C6eBlWz
JKXrl676YCQciGeKJoz06xQLRhInP0XmtQaj85KIrkt+5Vz5BvFJeRcneMOVyF6KjAIYRHdJZ7ne
XPoaszLkqmyPsctV5NIOQIWw4Wiw0RwrgUx9Eq7kKOr9c7mlBn/Oua5IK8lgeERIVmouJaV37TXZ
EkNIgoOGfm0SyRnsMl7c2WCxruG4UB+4IXE+T8k30cIp9M3hHcxQBPDiZPSgNHAKWEmxPrBhfyGS
OjbX+J4dX6f6lOIL9GA74qaRysaz8h9rYvyIbwLeLVy+RQQqyDy6Ak8rLCyW/Fz/HcvuFmPt2fq2
RgvuwKigbJswXFNRCuHOijXkM5k/ZfA0lyeYjRanYB7Qsp9zufWf6rdJfZgctuqTSSTYfNRurwJm
zfUf87XqzQX8UGJrYaNPg+Im2tEEZ5qmebQujf1TFQ3UKt0Y+ofS7hGVMmDwLX6+E6vFi9QNPfEs
JejP8/SM3ytPY6j6Ofz0hrFp2Cr4mkIWvXgZuEDgUHdJnPyzem0ly7caDwosa5+BNcJDGbk/7mzk
CDDivCdDbUiRayYhz7RDu7Hu9OlwzZYOzt3cocrPXe1QFn7+2X9J9+gz+yUaEAT6LxPYs3fZ6fjX
6yf8qDf2TvtHT5rjJZ/tRjo5d0jE5GNq4JpHg8PScy+/ok8LmwZ4VPi6IUF74/8cAZbVi7KREqSc
Jd+tLC4WvWh5kxVzNit2JhKnwUT1uCI6RgN7g//C9GiA6iTSqlfzxRCPalq05iJNxE0B0xM3i9uU
7ad4ycIxzv2WfBnhauhCLIAIQEwiGbO/qm/oDATh2haN64Hwy/QNpkMrGPHOwhuqSogXv8LCF9lA
i0zfhd+hoa/5+I+GwM3lAPjiY8epAAiAHnzjRcv7ZHtGKCcZg73Axmrj7blhsyX0YSBFPLSbGQm5
lvp94bFRf3I8OArVr6l9cnWsQ7iXvzguCTLXhra+FC6T7/QD0z+CNJG4/+HiWQe4AV8oqqRD89Zu
cnFNo0GwO/qf/POluER7ZiZ8lT8pvQ5klidICFh4kRxy12GY0JnXZqZF30mwC55f6Qdv4sDcYB0m
0U/My1hIGG8kOKJ6JCIZRucOWNRrEPmIqS2V5OAk9CrmukEvCD8iqAZPL/8s6DN8Iy6lSYttEY0+
4IbBHR1qNa+eGBy3bJ1FhJ/FBDztw6WlOxcw7U77R+INQKSLcAxLi145ZMsXXoToVW82dhI4XntY
TgshgTl+6Tgfw1nKdsDGC2PdbgXmSIB6cBbBOCcSyyiC6L1TdD8w6CTe0RQbaHqFCxLXQoQu8Ezo
vIOOIdTiv949YZy5PVm+iyo89kQDHSKmgDsFnpdDmSBXBdPi9+QtZLj0SEh187N6c96LM+DpKbu+
tn9oJGns68RUDwxxpTmlBahffJgeZMDQDOhDIz38xpJx/Iabi+omnfnBJb0LYOKAaTCQXO49NfZD
RDOUB3WwiPCfUGqUgNA5Fyr8YzwnIP+B6WPKyLgTKkPw8wgbFd86D3BNG3gC4OcMsheW6D754ECt
ws+tp2+Kd8YTBILBE1H2qARAj7KFfM/6NdiYGV1ESo2MEaAAv1saFhit/k5vGkb7VCa8Dv8PHsVn
jixxrpYiyVRwNEw9nluiJLOteL6gCVvqPMkOrHyIIcmwtFJfSxdy6RtExl+M3enewuhhieTfFQ8Y
qQN5dSEyJMpMmwmdsJbgk3DuvylBxvYnlHuUOIOLywmRmu/Dt4LiRH1lpIvht4LXwrPHLDTGjkTi
KedM4TRF2UJ82XLOw2lTmhHVoSbzVT+DH2G/1IjyjNo5oqXOyGEqM5MB8W57wFaPTMIEuHZQVoqd
kqyBZVVDFGdtAsyE75kjWOn8Uty4XaEuYFmPVPaAxRh0HsCIRANRe9BTuZN56BeAIEwvAFVpUsMQ
AUIxb4AAJJwUWKQUFP4974Tszl9YiJYHGZOD0zBEVCo4zcLhLJgl1L2iJek8ggtJDE+J2BAF0sBm
uYrvVMHPBSx6nof/oHSBVEPDu5GHGO/gRhw+9CBulB7Anll66VZ5h9kPdIUoFEyaQa99vHX++J0v
h5rbpaNBfv4R0RHgYHhICyUC5GxSg782Qy5aCKQ8fELw0YzM4/X5RIB4iHycLO9JBO6LgwXYWrqm
9KYfEADv4yQ9+UD1hIBaesO+jaQcGJkEjfdTp5PAgB7FxR4XCWHgCSpC2+K9eQC50NvmaoCbPA+g
OuCQkHOO2hrY5sjgFWQCXHAOzUWkyoWkn1uMyHONGl4tNs2YAnoZ4IKy4kY25pyB8DCRgmIfhzsw
xzT28fuhbW46KEAWL5h4IGlPDMfELefTzMhzHiNEUgqkGo4PDVZeIVIi7uShlXewd6F4sihK3Chp
SaiIo2Do+DRqYLnTPRZ4pH4rrgODIk4MarzRzu6uMj473CzSMCpwTL0vrJ3wzvLidgJkcTy+NC1W
vi3EIdbFS8ZjU5TsLCvuho2JHPVXjOcO8RhAGPNkgE4RFPkBbIRi7sS6SFEY/K05YA+SO+tB6W+H
C9Y5VGN6zxBBiiPIq/Tg69k34C6im32TLy/jOACg3OiQoNkgYoL2F+CdTBrky19Y1uBkoqy70cmF
yCPWueLRq6bUp70yMrHBp9BrHsx6AyFQRQcCZJSWC+AiZSXQI1+bIjRe8bI6c7/QsEQszEdGz5Q8
OcUzSWS9xOUv6dN5i86qWFcWgQqGBA5utOJOxBJmfbaaoAGBVTQk8NoTR5kAkKmk9IyGXIL9RjnW
W0yNV/+Vr+5fuoUZiC82ohtC/5UvxprjbNgigDBeWxSUfIf3aUcHWnjKliKBB6YQCf6ZJwLSzpp/
cmK8FbBII5nwIfBzwC37B0uXI+XyHxIM/xgSCV050CoOyvQfGG0VSTp9uLtQj3DMkvHqvnmj7UR1
XV5QyVBNcHW5jJwPNwC4hF/KN55j/lJxNNEQAR/hbvA7UBOuuwDi3413LpH+QdnB2fEeBRdCgtJ+
vMGf/QNR2kv1UCEXPxd8NO8En8mu4pMIW0Spv8gAdcr4FqbO36C2H9kVPvSWVh5/5ILxNfiZSodj
N5bHvAGhrnhukzP7IE0mNA9n+dZfwL65EgOd/krUaN05xMsuBICKD6wvupB/wOyBxpjxDVGLyp7W
D28CGgCipTHE6XCKHVs9nZcZ3+CSXYOP+JCCUQMvcYFYaggb8JwVV9SZJTQ3IhyJREO9OBMznXfe
sWc/Z1GdpwcH7MkIxjk/8A7OmjyByTzvbNr4eZ7tj34u3zghdd/eACf4YF6JPCI+cUT99hIrleuE
Hkucm+DbI4ybQXGjhSluHdsC96bGwVa0DaekYmQyu2AFl1+CMC+eUh41dnRRKf+SDJMPkopG2Fx8
xvAlzz0RiQL5GEtvREjRgAMTIyBcVayZUASF9+SvXmMLELGJOwv2TISA3L59MTnHYy9jhkXx8qnV
YHEbPLzb8gR8M5wJaQGjHt3XnWwAaCm+WFeKJomwhGeCDvHAp2DjfS8GbwXEAP0musU817QcED3T
XzV89kSKvAF+fLRrzuyAFGgUh9ExuFFQs9h54rnui3qb7TCjaAcmGxqCgliMBtN0M0pQ6avARMYc
IEfJ2fg8lA6KFqNqsPEe3huLB8jmHTgJpVgDh54BQ2GmT4Q8rU0ykhGStLDI38yM2eYqVqODVne7
mHES3O6O2qelQzwFarDA5gdu0U8e1olbhebqmY362jQ7B+cJu9yniPvx02710yQzeK3hWOs2ciIu
aPkbKbW57WpbqNppTRo6M+nVgOYUzlg0VqDnzVNsZRkqh4YuQLQNtNj8D1Xntdw6EmTbHxpEwJtX
kgAJek9JLwi5A+89vv4uaPrhTkQ3Q9KRRJEoVGXu3EbbVhLxiVlL4inZY3Mase9d2soyd10OU9S0
4vozEeq1ZQbCM9X6ddHQ5IVD391qDB5PUMPcQjbJ2Uok7hIlPEigwLkXgt/lHeafnlj/FtP0JkVq
+e5LNQoywefdlrFykRQiC/4eEJ+LG9lAQaMzw7GilFTjVJYfqFFph9VGcIswUh55kf/3KdrSblfV
AehrPkLL9iPxIOhq9wJJDEcdp6xh8A84qiFcjFl4vigSaF9jyGsGlkXnbwjIr/l0xJjygmtrsYQ3
hyX2/LVifrBqCtHCjBTn72t/D41YxiuzrOP/72tTao2rKYaU9vdjf99XpSWQOqxbqUpEqD+Bdqvj
aEamui8J5XW1VLXRHapyJBGg0W6KHhogFsFnJXVg1EnZn1JP7E9/H1lD9s6lEtF3/J+vt4W+tbq0
IebSQI+eRc+2hUmLrRVnXqCHz6oFw82Ilt1I87/WYQ+lVhMrbJ2MGdxsEXYaSnDMVY/ICqFa/302
kKU4mJ7wkEPY6ROWB5hIG9Bik/KjUEPvvQ9b1ICaYm5h1ZG82jcOdkDe+yBIteNXkPj+vg0HtD6s
AEHSwNhYfqnb4EVAEp7vLbWmjPfEXjyykjnBqJWFa0ko+fxcHtgHcvXWqkDwY5RpH0YfH7EICJ9Z
CYnckFFuzxdF8yzh/PcQNqmKShJeZUtUX9cb9U3LAv9Gvf/3iS5mza0oLE4iixpWadBI17mh7vDw
T3a9T0ZCGxd4aQhEE5H5cdGkUN2UhlQ+/FJ91nkyHuv5sxDjaFSWprT/+8cpEtklK/yVJn1QN03q
h65BhgCRpKK5S6qhW2eiGZ9KDABso1P1a5UACYe15D3DFnO1NsQHNQ7ls2HpwzVLWDONiaom9wod
fRe5CNBRf+gK8nKgV9ONXdFk/bcCpdyIuvJD8seG7EWlfAEdg5jjSMO0EzrOVBbWpYlM1K6G1Z3a
MjYcNqD8oCl6swGFS3eKXiJ8lozS9YQh3k8xPF+hBPfw+t64NFZsXHq8IVWtKDZdxi1fVkb3zEPs
YcLWeLe6ynAMUx7Xf59mhEvhJ51s05bcNWuS62sbj+ASiRxt/z6NrcBat2P3kwfVy0/wpBcVBU1G
LsCbTAbpngQYjgt+j+rTGxgMsV6kTGQHSU8yiv67SAwqf3D9zzcUbzf56rhG3H/1dD4LqxZH1qaA
ixvX1dGYH1KdPLbJBATLDJkjZv6a3gNWLv7+JU2UnRpU0SdZJutOK0YsSuoKUqky7LtOifbJYDcN
5qqpNEE76LKLnJhkSRVpCbI7fxj2wakqQA2xZiMkuCwuQdD95loQfxgWrBAtUQQ8y/F0wS4gJwRD
fjCSJnaoLEnChT1xwHxBc/MqOictbk/wsgucq4vxiIuVj/GZB9cktDI80YjcKHNyN/02rG5B6GuQ
v4uRnS30Wmy3xADDzw69Rm8VX7CcP+VQas6yQoM0JiMVZVnBmyRy92xal7TK8cKaHwYl0lzPpDGv
ow78EyOBvwd5wB1AnB/MmsXHPQtpWndGqBVHfP6yNW483cETFJHRs2HuIz+8GbHvuWNiivuaF7Qz
ZyQps8QDBk/eNk0w5skhGpMglkFshdpNheVPDw/tN45nujwEdteF4Wkg3FssFfHX05tvnehYSiKw
M4Zd6xCDo5UYNfiWWD5D4C6TWJ0atb2vQrEbmmkt5JCF+2iQiV0v3mJVKYDaa/NpDmSe59Yon1PW
dqITA5u22IAp+K86cS2LSFWsYIMcS971qihCj69A9se03nmIB9WgVDd6W09ryWcfzAxCb7mQ+Rcu
mQQ3EOHBi79lYYCLWOBtFG8KTn8PkRS+c8fDhW114ZLWFIudl+o//asYh+Gnq+knyQocL2Nu/DZB
i0W5KBuuamnNQVUNaBDVoN9EQwCLHmJpzU5b7or5gR/fNYP8MsvCfxSWaWEoSfRyHfTCXci7o8Ho
EMkSm7IVhE6hiMmzsgp1G1TSrhqz77oTomOUjTORQxoHigXKFn9iqC0W/YUNUt7EZaPYOMD372lS
XgZFoidvkO5A5wVsRRQ6aXp/IFpRdOQ86LdTJ/vHxopuYib597pO1qOuoOgzwGqoFrTnGOYupE/4
DQFjQ3lqQPWFCKqxjntTlvb52tJEYYsFWrVnL8idQmuEK1UQoE8YEb3cxe/RWLTktmJpnEQEMalZ
2J8rj/avESrhTlqFthmDlExfURXuBXbfSe3fpIH32e9l7ktWKplvs3LhMJka+gwLMkA6idrOEKAB
ZSk3VVNk6VFHCwCNTepX9a3K1eEYRA2Rm/OD2CvjUbfEWyZng2sVHylE25RIhSQtlDeN0PRN3esW
BAtur6CUGJuwdK+8n/CSu7Zba3gmKn5L2W14JvYeYnrRhu6nzxHAhYxHNuaUQqHyDeL+4un295Bj
Vm+KYnQZ+/QjDhAO1oLEMhv98IQ9PGR7pdv+fenvYZgkTHdSoqLqsdf3fw/JxN4XSpj9/n0a+JXl
pBUIuR/HpJd5xSOR6uzsi8F/D0rQAvESMLepssrbaaI22TePm/w0VWgz4OSC+BNeu9b9JmPWljBU
ohNSlFo8tK3eHJTWTFahyGxPjWR5reKxhiJQD7AI9v77CO45Fa8fbsze9A9DObP9LcVyhKaFEqa3
mDIoSTwbiOnT1agtmKaGdpKnVLymZdG67dADC87/iK2gutKHTljW2J7sZHky6VznD6d5N8rbCBZc
oUorXxX1Y2+osVsPpbLRK/0iJfB66swwofmNQYexINmPUud352RCpjb6vrjVlIIRvgeRKov2VI/c
urEn7UT0yi+pA2NqZe9hdDF64x5axORX5A9KwNqdkfdu6BXxbhz1AdjcSKHXMWTk8Bhw29TQqCGA
mHzljY08S/P2NUSysJvahGxmtTz6Y7aJek855B1z47hECKDIo3qop/y/h7gWUworQiPDYMoOQgO4
USud6WYe7YBAIxFqcrmpFJhP4+RpO4oh7BBaCvypqx+WZUa/AjTRFgE0mI65SFS62rwO8/0Qh8Zl
UMvICZWwgQCun5Q2KG5xXJODWfjxuS8JjZILFY9JdeylNeEUyCVBxXRqVkRQVe5wHKmHif1ohMOR
VwdxXA2qoh481rarxrQik19YMF10YY03n3n0Y3lDmfTV+yk4EoHb/eJ/yskr434wcFYYrCums8ti
QkwHcBaIIZnhzWnUg2/ZID7IS1DgcBC7UZ/um4pIF0uGJV20G5wTMwYe+lUBmfKw363dnChsPHqW
bSuvBTHWOHTXsiDfCiVDb3vnguA50IP+yApzReyAkW1WU/Wvw5sGzsYE5EvtlCX6Z+R3X0WrMouT
hq+pYHhngotSj0o4fx5R7qAEznREwC2ewNzd+URe8dDvpFZfAGRL7wmQdn3G8rop16n/m/bso6fQ
fBT1d1B/Rzg4DC+0Jm38iKQLWauJ9AjTq99d5PCpcLwmyqmqrma6t4w7FUABnYeeAkHTDI0q0BbW
1L9/UkWQv0/0gsCGckdaLyXCbG1CyD3Qpd+uqWnB6RhUgtCk+7nCpVqdScn1nq/PBDJlhuH4bQ2D
AdcyV/x68U34Z61B1PK3MJx/NQbM9V5U8LKmD18Gc5wQwLSLAw0gDJDZ+MNF1E9qO5u5WI+WfGQM
aLDTw7sMlZuwxYdEA95nsrPhp/lHgc3iENdv/DA7Q9q65g/fQ8dIhz1csVfAMyEdFuOP+T1cqWDP
IMrFTomQlSxJMGrNE39OBqBX7y35hDoPnRA8f6E6QpeFutyfeW4szYBIdAzD6+KSR7b1CVqujbYv
YI/6C8LIH4w9W7iHXYSPvazbIXIanCCS5fiD9wIqN1YUo7WDsByu3ZanFH4hzWKvFy2LXQ9/Ul9a
15bcDIKzF6q2rBlvIVQT4fg7/RuwEJMcHOr6M88EW8SER81HPAUeZGiGN/mvfh6uvY+ZM3PK5cQM
NJzppBPvf3I1v9OzsdYOw8a6+v6yesnvwzX/xT8AUikEkNnIZsX7OZAFvc6xcaBU5A/F+QxBAu5d
WA5mm3ApwF4BnYEJec3XYPo4ry0g+/pb/qz7cBl/lMmlwlYOHeCSGa0MVC8ZiDkMrRE7rUVQQLHB
fGE1XItPZl+TTgjzakyc/I2YRG9Slpm104MrjtC8+JKLz+vpNqwCAzWF5gD39fKxk08yOnLWGvwG
EDLrJnmvCi0GVlngI80anSa/E+4u1bbAmo825LuwkeP3ITmJcfHVM8RzeFDQA6MVRG5Og2VYHrLI
Tf61mHHC+LnL2Z1rExkrmGCs+ja0x9RhSODF2PoRqekW5bc+nbstMCQpSgQE+/7WSGx8paSSFsix
yI+GyMITkDbOtvDsJiqRhyigc10GyKwBNSu3I/8xd4g9bZOnp51hXsPfu1LeESKFnyS842K4KiQ3
lOyIhAvKJmhhfECtZTXHBMfDzI2bk5c53AfccISUyrcFcQyxvtSfIzmOi/zXUNeD/Dmop3knG9Ys
NU2yC1gAbMP7AdZaueS2RR9QHeEycAsMX6x9IjKxtsdZl7wL2OFYzxHPzRpOO9tKz33G5UdyDEw4
Fg8tOQiQXUQ7qHYibgFId57VDw6LLBBSu1uw55ooB5DCLUEcfv7AcqIo1lLxspS3QHWj0uYbWFh8
v8Y8LzdId1niqMq14HYvm3WWHUeU9BH6Hqt45c2pDWHooHNAd5nzoc5fxby4PRpkoJV2D5+M8V60
UzQERAt52KjEFjJHWMj/upCEs8UAQQqqlnEohKXP1F6yp2Ibim8SP/8lMZHrHT1+4mm+0PUzDltx
e0qY1nGbendNPwnyF3x5/Hup7QQ8ALF/ATNHMBy8VAgcoj3CL4hOmH2HAzMql79G7DBCnvaZCVk/
PwS3+EGsrwKq5WP7vKtlYpNr8iKWSrsLw63BosuMbacfpK8WNJqsADn4EfPPIrlAFOW3ljKQ04tZ
ENd10Y73WrQ7xZZNGzP8isAr/cMRrX2ffI/KjsxlPQB+427VMPm8NC9SMsRolainvHXlEjMRg0Up
3vT9RJB798tToErLcxz6Ho32wUUvBkgeF2wmYy5fci1I6sg+/fTqiY4QX6gc88JJNNfYKXtof0lw
7CIMDw9V+6+TFF7Kex5/Gd1vm39a1Y1roiq7XiJS1MVSsUwwheESKQwA4MowBmIKTT5dvRegWhnU
QCjRrIX3FF7tg7eSVGDSy/GrwR1jiTKYhF85x/3JeE/iS5K86dglqAscyqrmEptvWvFO31cWZ48x
Zbfwd/lHOW676gbjEu0EadTEOsfJMQ1/0WurG+7eLt80VDnjNRi/KuPeangH3CfyQvUzYJLpMUHB
gZ9oRlcvMYZ8TuULr/o+Yj5xGAj/4bRscYacZeSSsC+sXRMfWPQlTIURIpltnrzgCkrMNCn6NBAI
fnCW6GSQHVQBi+CXobrGtJLBSwpXk67K+Jvp6wFKZEyOy+eQuzg5Y805e2ya/m8Y/gjjt9pirLzG
7tiizCBSOXAKDjgsG0hAmo2WYQqtGgZImM+fp8AxrN18O3kzK0RyuDuleCkJmG/ZRKBNjCi5DNIm
B+A+fGmvqXMo+OBFn6OXHyFzWXp3fnH86GGwJphjKjdCtTLxMojvXfGNFl43XEF696zD0D2K5prE
G7Nbsk0QLNwSmWj8q7mXMfb8iE7DJvkigod9osSuBz5ZtMhe3EGCcRc1rnbA/fnZ4kHhrRCBZMzu
e9dgrqMduXy82pRsnWtAaameK3lTdnYe/CQ9RljJRZsRq2U1UP313xpsoKtlOlSGOhwS09hzvNSK
04PO8/xlvscdhdxc7lyzQ7Mj3xRhJmY7ZPUJL0m2K6Bkqh4dCyrmQKTGFrsIacxVZmg0+59Bwlki
8HYsQjG7M4vzLgfblqKRNe7DYcDIoEXWsoyPbI686162jP2tfJNo+BcYM4gFEknq0Uiw9XpLCGGY
0EforqhDm9kDsvoI3YbtOGz7zsUvuKSyHAiItYcvAvkC/dCom/FBqgECH23cRySnwaVp7BF2HAUM
Nnewv0l4NDF3YNZcT4QkRN1ZDi/W8E+R7BpWDzdmHb5FXbTStGciH6OOZCRbpH4WeoYlgBEcRZzo
tAWFk+pH3kXTR7S4bXty2tZ5/dH2m5CkRfZKa5VDB0INKL+NyjbE1rM7Ob5nAsM+tfashtUyR16p
82fJ090IGtcfNqnHPVnjt+Cds2Yf5N9cbYpEgpAW5cMh0jYmk75ju9T7ZY5xjiy8YgJwM6w8ur0B
0TCxNrnvzi2PqM42iBwWZFAMUIV0lMFEfRQn6LPeK1ZgIjaIkJCsDFsj5SQgudYXNj4T/5hTBRMe
HDneBPFRdem6wA9HKNYpdKMsfqvki48GPYHramULBhUH5tp4v6QPWbvJ+Q3R0wJ5N9YD/1ThV9bP
MgpFWs/2LW+uZnzzinGhvKkM9H0IL0N6yoSDEV/FxCf2G/+9QlyZEJFDjBEEtN+GvwvGXY7BpMqA
K5cFewLumhgm5ZA+MvVL/AU+aT9qvKAW3W08TF/pI/0NbojAOKfV92pcyW61s2x91WwQ+Cww17LH
4+AaTn8st9GbtYPp8GCq5an0txSeC+WF6ZfG7U0VQUoqbMXIMV7aV//LpdBeDZrdw7SZXtEpElbm
b4crExWnqzmdO9GHI8/AedctGDXB7IoXAy7mnTNo67i3E9kObsNrIDKZtpMow3ou85H7mtLOUDYc
i7qwMSn/1FV6yKivTFvnNDcdFikfm93Gj23qLrx2g/Yodi6lL3WOpmIUs8qg7XGU4m3To65aJLDk
BxKcNtxwlk3GFUUhcc0WW+C4ogJU0SNFth7Tf0fvhb4WSBMTlgFGCN3Rk3cRL1q2BZhybFzw85Nj
Hm7xye4L9on5sYzP7MYWLHlStxD2SI4prMtuQzoCLsiBwxKZcEavZwEktOm2X1PtAlLgc0b3niNQ
ojycDtDGxXIzGQ7bpCZidL3j24jH4sit8wfuG0wKEJGjKsCASqoc2LtoS6G7qnT14iFX7bS2qUYF
8k1wQCITUNqKKsnMa93b4mkM1cVA7M0oDjCikk9Yxr+LNxBIEds3PI7f4O+OpOaQfcJg/EAXEXDd
IQuCtsGfgsGoIc53BSqq/sAl5Nzln6iXohaDhqWfAETOVS/mER01DvRIniZY1Jg5LBFz8yGLiCIE
8aL0IvmEgMGaS27uA+MUYHrHJJlTx8zWGrJadtLiHUc4jTwFc5WQiYgjzQ+/0dj1j/SDjo5FPXzR
fZO6bTIhiDBeWgpPM1gw6Uzx8vdX9GWA4dg38BWMdBBzY34AvknfUNcbqH3IpGAXBH98EFhD8Jph
EDUagqcVvdbcF1qYAiyoxrkGqb+R0G0VtpotBzQT/dxk8cy0TbSJ2hUsj3eEhHddW4mk0O3lT2xf
Q2LOPpXJMaGJ/PPJJSU5yd95wtFsiGoh3QNZBFrX+T/VsrU9VY2J5AiiKM5RPuT/+bYTdc7Npaef
KRCpllrQTG3VYY++4jAiQVLEfxA0tF+ytnMgr5DaC+n7KiS3MnPwSi9Z3gIpv8smYgdGMo9wZcvG
wAYKRsPjtZKWZLzisU4hLeQUVDbiUBJOSuGKcTX3muWhXFj61ArKwvzJvkppp79r2przzPhiy+Hm
sL440TnjJmgUCE4+9U+2g+rs/RsZYGH9RgPZrg38PXBBx3G/XyUQh5CssYIRScL4mFmXi+ZenCe3
Z8DnWLv6Y4qcNsZcYslxCgf8M8mWJr+uAHObIxPiHa7bHcRSkKN1ShpUaceJXQ8uV4EiWANe8FEg
rRpMD2ZbhiXRgSJV1U344jQC/KJDIkVgIJaN8jLyERFA/QN94E5eUVdHb+JBE1AXrwhK5SyN+313
UsKV8AKE1sRVj5umilUlDKBF9oNkvwHNNTfzJI38H3GJkpkqF/18oizwHOgRuOZrP1ry0yHHd7fK
kMLN/EA7/+AmkWO7fJS/dKaMvhT2NjKPEMjkUL+WPucpRASTYaQdmJcCI7pyzcZDB4JRYoN6t7q1
wj+TZGZtXU0rEdVIzcYClugE2lpmQ/rlawJm4tFukijDl0W+KoAjCZ+lIizWHnnS2dYialGk85z3
IeZxbEJaNpdmSIUGlp7HDKl2x2YLSVZt12riyMEKXiCICPQ20ftsTZe7DUbNXfDsOpmdnaDYQXHz
rE/E6nBpcLfEeAoFJebAAEwID+Y+u9pglMEWxgEuDg6OjY2wV6ItO2NFtMYAA3KdCftZgBM72C3I
opOCPkZ2DusbFJHljqSkxaQB2ceCbRQbuVZ7F2XOtI62wpXkLcQajZzSeL75mZ4jI8ViRvBembyd
Zd7f/JGA1x6CmxlKWmuTG8nb0ToRnazyvLP/B5WNQzvv9Tts1Y16T5XLq/BhsVknzEZjjL2l7SRd
CAuMRwe0APfjlMKOPRZHlxWEoSDeoAZa5RC2lCXYGCwgJd6q/meZOGxZEIEUz4atlsWbHOdkakDe
H6DN0Q5JME4x7VuMJ7rNUlnksRNGNtevPwMVoSajvGY/ohJW33Eb/RE5OqBHc4k9KIugkiyfd/Xd
/2XH4quwJCiyOS1Lf9Or82bCNgJv+Ytdjl5EqIiXt0042GgsYf9fwo/oVv62v32/Ub7KA5EH1Yky
hfv+0gh33q+dsetOxk7bp5QptgC4RGwd9dpuuPdXaa8S0rqsr7GxzJziZnxlDmlfm2GDhB04xnTz
2Kbokl7hB5te4igvwrsP0ak8YIvOSe52r+Ckn2cjVQbGvwA3MNx4u8K7HpurVr5gcwllrV1bpzzF
bG+txltRWhPoNnBVjE0FJ7MCjlkIJx20kM7+XzjQHVBSOkQFevDKy2VV2w3MaFh4uHBlRKnhJz5T
gpWAmJllL8J4tps1eqIqORv6skEi/4GWLkXGh6WIhEQE4P7cVK6p7TTzEeB1hI014hCkujaJ8oKy
NCA9JQBHmboOuDFi2MeojVeT/tEon1534J6OaTIAy+aE9Q1K//I3/aC6Y+Nq2RkAR2E5TuRHrgWZ
ynEpQmzXbAH6eLseEHvJKxnGHZbMWIMi7eElqOvGsCt1pTDxsNBh2ZK08xBn4S9I0Uuxk8+yi55C
hRDJwJnAHjhN3hniQD5JKVRhXhBOCf31H/E+pG9L1RYyijgTXHsmjUsFcYlPTvWNTYvJeyLgGjY7
lKkckN4uF3di/S6Js32ZqkBn3wi4TU6LUd9gzkYeJVQ/UDHsvYF6ZsszGGogAN+ek7yAnDwYnuzZ
HJHkNHQOCMp8+M/LlrRdW4wha6DHJnN5QXEPcgFOSc3HWVWzWPNLfoE19MivA2Q9wdaG3eBzDJ0G
0y0CUNaF8i2OjHSXI7dnSq2x0D9QJVXfNCVzTKyx9P9Vb94hwEoRWz5IlDROJoYxrjnadH0x9HhE
pyibYDAiuecmhWqG+wZAeXGdrG/jirUPJ3JDGggHLslhFA7A2r+ey/1GT6q/08PyX/PFmUx5hPLT
gsbRLMpLz9l3S6lywK2XPE3e7Ot/oYz/0QINQylvVX2HDUwhbA0OUKQKtMosXxaHh2JnweKo3PIY
X6Nzt6/c7Nydmxt1O9gC71mNTgmU7J2e2gTGBQt4r75mFfuxfR/RsFiz/P1/DT+4HMyPgT3xBY/+
KR8JrI8P4yE81R8KsOIr/9W+mG69cUQSXgT4IvrL/kMCmrZ2FaWuaJsT99CCQxebjxfVdKuBJGPu
dWAEoGB9QQ2FBwgxBTUUKyCzTXAj2uOYf5ffbJXjW3g31pCAYRQynKj33fN/7Vtg72nb/G5skZLe
h6f/Pj3FVbMstn5+MH5JEIYApNgJfkQ/0hN2MNRn+OqTHd+bp/7NnImziX0YGiqVcARh+jRddIA+
brI7pY6/Dg90sZMBonKU36n3ki8AD/2n2UhgmxhYkoYaOLxp4YMH/dx8BTdaprkORPCz0dSNlbMt
Mc0kWxhWwXJkx9DXNQL1YdE+pGI1b6M3+Vfbm0/5r0rCqy1nnqLTVK7YsyJ49gRvQhpmqGEtev7G
v7v7PxwTKj0MJlQc2ygksYeqcUGg3V7ZJ+/VGfsUALXsRwvWVE0YqVBos3/0iLrp8EA5ixXIdUez
RI3QHmmWQuo4ikTkYAiCv7gSNUcC0iCuDRcTtIWRyINOjpaOQp99mhfLK9HqGz0AL0WnmMKvlaTP
bqV0aP6W1GKfGiO7Dl7lUp3orU5WtcrOVEzjk9caoAMDlMM3g2ZgmV75hDRiIbDLIyGFCucyjo4h
kXtEz2K4shT/lRBCmU7hyzXhP7YENawwwhfdGRpAgrBpEdkheGic7J1XL8JXLRbNz3hUH2396MFj
Z/HGXA/Od5lsG6VtqRvGxGyu7UP8nUtaEBWoVmBfKFIAvcAJvT08JlZwUMLmnF+gQqosivVf6s2Q
Yp3qslgxVGJrosnxOG15Y8q/hucrObWP4jSBX1TLeOfvsnNzx2wLUiomOpCAMRTUFx6dj7Uu7iK6
/+ow4gU9vRKShKwZz5hw2G7sKXUCZUUdrEL39xfFOWGQtFBW8YYZqOWYT+kOqB19e0+68fN0Vx9w
JQXW3K/xxUUa9SVbZv/Lh4q4qH238Pet77IWA0pctC7mHg5VGa81b8U2VNPIqa4KKRNdHq8EtB8X
fYxpbxTe0Vv1zlKrzv2wSvCNRoKw7+6TOx7SDTGgT/VfgXgE9h+i9dj1s1XBdBUq8BtfwLyKc5d5
A7sJMsyFKa05HnVgJSdxR//A0ZW52jcbqIYk4g20nm0W/IqtlVOdE44PSvjp3/mn8O1fJ6d9CicW
h4Q7mdvto3N6ZAfM7vK//tl+Vjj9oHrhTfsnw0UAYp7f9nk+vx0JGoAIwsu4y8hamFP9gIzRapL5
xzhvMx6Td/1JFyPjhCo6zQ9XPlJoRJuz+YmdJsuBt8J8VgV6MEK35oU79wKIWQiS3Y6f1blzi/dx
YicvH6CXEVg+4nYuA47CTv6tHaJ5TKlxj26ir3k8/KPjnvNbA8FwJRh8Vms6b4zEiMDiXJ13FpxQ
gG6QQ+HDDCrDZg7cgXbwBVrM0gURbi+cGLBMibOT6JkQ4LyLz+xuvYXXv/EHYDglIaRwCOdb6Zt8
cZ8bz7Mr9rsv7Q4BRgfgw1K0xyEcO6BV+SqR8y1qZRNwqL6Q76HH00F/O4dHhQBwbKTBB7XlXAdx
uh1RZRoKtcGsDo9pTSIba6A5MBO8cYXUs2YC1dkoLwWEfkwRSRdLFxhw8ENIOGV+db374cn78BAJ
yU80WE558aD0QVR++rg0NEtAuXcm7P38sYku6nuSidnkbo0HxCzzZkfpCT2Tq9Eei/fqnbO0fYDg
pL+gvFG9Y19nxqjAv+zsslnlYBCo0owFw+myu4OYfTFFE829iSMxThZcMgKJE5fkXAMjKfAYaOif
Kq7sz55cGg3S6pbwrXTYR8ZeC3epvoUOgxuyji4+sqmliOAOxF2colzcQcWop1PCFaHMJ8Aamb7o
BtMOXqZibYxmU4QrP7dTgCAVOj3rfScOEDzWGISK4ZY/Zd7rrxa2hdiD1ZuudkV524Kszvbsa13b
NRUJN2clfHjTIY5xd1/qgBr11cQuKeElYCDDvHABgz1FVRg7fIVKL8QJQWF4vuoaW4LsD1kku+TT
Wh7ou5E+rWimdYad3cr8ZHH1IdiOXZJbGxORt4knNzEevbge6BepFNDcVBh87CRp1aYsY95kAl2W
FFF+iX8QyNd801Z4vbNNGDgxOJa/lqleSK1sXI9fe53uYCLs2CUN/bSiTeEMnqBX9OmngvSxo8mJ
lhR6H+W19i+TwmKYXYOXpYinh+MnL96PbD1D842d4bCAyUVvM7ijuOagU/EjiJ4gHlxqf/aUXs0l
SOvZIQLAZNTIokMGFcTUW2FhESs4iapb+uNOsqo1kz5Jf6/1DRTRlZwM66whC61HqQQkG/N/VDS7
PP4xUE2m+FTA0SG7zDp0UnUKvH5bZQeCwX8nKzzqpPmR97utmBeYJVJ0vh0RNJkSXaweurGz5ZQp
mjo9qwjHGf7HZTLMiKyPflsDPw1EErxJpnZTCwH9YrJLp7XIpert+Z9DcKihMqC1fmbCnZ+Zag4z
REWWepy3DS9cxu1HFZoUwdGjxgEQO2CHFDQffU+Bz0prYf0vbkTdWM2sCdrCWdIpQdpZTyqj7w2P
YqXu1OQ6Bt8SUtiO8sLgdvaZ7SlEYxMnPyrxoTcpdGtAhZANW9AOFsd9OZQzp0N0jREcWJPYkKzu
X5d3FTYmrcgGty1F+WzRXiWqda9TFXWbcixMNiqaeV2un0xHO1JU2wZKRNyEKBlQ72AXoOTjOYAo
Sy9XgTxFod1PEcaRGK9EQNFo1H1FWnYCDWFVU+2bVdI5RQHEF+vbPqkvVWI5VQj6UGYDsKGy1umk
PMm/lh6hw8l30EWe28QIhNCCenQeoiA7RY3hbMDfvx0JIqeV7b3qWKbxpYV0jokPcseToOPP1de1
d7fEeKsP8VkZs2IlWY5E1fjpwwEFe90Cm9LgBASOGcHgDKrETu+Pgwt1yc5NwZUr/A/0avblLtD8
l0lzHzFBj8L2POZ7OIBONmKNJiWnMUI9SuDOqEI+A76tpKsui+tc0Vk3iAMXsvBbqZ9hsAk8iFSH
hnOgVV4NEXoEPItXHysITh1EXbgGaaxY8h3kHfhCmVwNb2d275P4JUX3RLr1h8LcevknbLgWtlwk
7OrxLWanSfJfVYXcvrKqfZ0tk7OKAlVy2eRoj6lKaPEw7mCWjHAWoA4352zTpRDSXRggI8xvlIUA
LOgqdnV30MNzSI3C8aJs4tnGwAZ4RrQghxsPqBWEFWwaFvXRFDeUgHSu5KMaNLwJVRU4E6D0xITZ
DRo8VPb+eC+FZ8WYtabRcOuUTLG1CLdZ3IwgRuKhMl0do/J+1cL8kbc6aPJo3ULhHJj4eHbsyfCm
MdvOzw0Iu4eKjB0RMhf2eBOSx5Y8e1PyoGwgXAKihE7DhGSVJ9/ycFfSizKP7gq0xPp60k8pQuCS
gStxnDZpm0QR7xmo9+xPmptmXwKJI+bl/3F0XjtuY1kU/SICzOG1JEZRWZX8QlSwmXPm1/dSzzQG
04ZDuUTee86OiRGsfAwGexENwzC//YwMBjjQLaM3rQMeTVjTj730QfLxsssEN+7guO6V5RPITWF5
FrvWenrKyhc7xcO4IoeDWHIa8RAnpBoa5w3dEN8e62qJtykP5zJjFh5g8IX5ZFQJgKeMoSY/p1K/
7jVZ+Cw6zTNB7ZzFgirzipgzgTJDX1ce2eAx3IriuSpZggZfUcO6pL7tJcFFntgMu3nt8mrGqBG9
7TFcFDFcSC0qbErO2ZTE9UpOrNxQQI9mHuugr4hYBHfJ6HHPmwyT7LtLyO+z7NMb/2oNQdY9iu4B
JJsPMD7oUB56GWyWNyuuuFEBdZNnXxsOEw5y+QBnK9X+RggdUQ79vr1JzJYSEWW3cfNGm3Zoadil
JS0t5z6/ko40KfeRBd5oWWCY9/XeeKX6kkbzES5tyQhxssaAiVMDVtp4j5V68KEHEXgX+Zlx2+QP
h8vvXIXHbjwoSVgqriLvncly09yfYqgihGNBrh8Uiqrjo9Y81Pyuax9mHzJFcLXTDNvy4MnbccyD
yTqLAY8jvgsZKIPUo/RLUEJKFrXRjeSgEY51QUy1J1Cj0zuN5a/RqS28WuYh8Uxwhc4pVkei/9R0
u/mQpWEh7c3S0wy3z2glcWKJBQH5L0NVC74kmunP8oFliHdTlF9z3GRKwOs2t6fE8lr6p7gJGHUI
VZLDjnBh6dETby5djTSsDC9BtO6AlcQKm2SkQ4fkI3MNqt5Rl+JTbq43ASXGcJ946iEuESSZe9xt
+2zkufGr+tMw/Fh+lJQk9PQt7uiYriXdH9qrFgXySuTzNanhf3ddJ7xXkvVWX1fTVlDAEYOp2CKt
U0TzsWcDIyI/3HxTJ5rOS/Ogsc6I8+fDaN4bKaxHx6ogD7z4yUecnzFt2XqT1fUhUj4s8R8UleRc
mN9RrF1L2pkn1yKcDOIcOgKMaN8qED4+YoN88RZ8ohM2zcXjJEf/2RdQc4+F68JCCAOb5+gciji/
waMLD4XBJgS96FvIoyhq7Sk7KEgq/VRGyuNJ7jD/UT8q92ETgR0eEdwKMvhlFMSZL1FojswT4VzA
h8ePc/7bBDXwHBkTV1Ff/1jUTro6qqs8Szb6l9FXW16DhHEFGn8B60sNR9fv03jnUN86l5PW0APk
Bk9t1ewZazjox1h/F40LUuAZT4Tmb43H/y7wGKzOlBtv0SvE3kauhekZnW+1x2l5t/I//Zu4nSfh
mCqBJJ4y45aWgSicMt3uRCch/FY/CdNJagMNXwoDIFHhrJ4/6UG1DYeXPR2cLHGfZwxWmPa0QknU
h0g/VELQtm+x6Fnpax1z+BArNVsUVhMnRGZffByyV4Fpf1vu1XJPm98F22kttfZRrf42Q1A9p+I4
2WXLYRWPiumLwqVENIszlX4BqhwOlDWu1mnqbXRKzeBSl5mgF5SV45g4quIjXkqciHhx5dzOxLG0
LYunJG4XQxyPWqZc20AyjimZVHR/MUeX85nKnUrFuoGg3xv6O0c3hKtVImZf/tIna/1/Q4CXcUGD
1mzFUan8gQOLcxExWG23khcF2Mh3tU7eDL/SwUCxgkikhd+le4MiK9j8FoqYfhO4COKU75XwKQ3I
zTwev1VhZLmWKxG0oWC52UR3lktVpETUiRm9l+JRgqrOgxmDLBvYqH1QYl1vvjG9WwB9Vgtpatfb
Uc2CWvaE5BD91aXVS0zhaJKAmd2a9SAmR76NEcSsdRfkUJnfhRWRh/umigGzyNbbPItbd5W0Xw0i
wjcL4kzD3MJU43ImG+aNUk0xRfcecsg0Kmgq+hRstk5fuTIRDBUZmcYGot9xsQZUH1uULGh2Ntgg
vhyq8v93Eb/3NgYczYid8tWjabVtwb+Y/l4h43rjXYoQ5NhSyn1BZJkLwBHBSnJoZnwhVflHM3yT
xb/BwfCCZIc9lj2YVc+I+Yk4+/w1+Sxe6+yslRwbfV+jS4hyGqKb3R8gsZ7FbnNRhijw7OgJ0YmS
w5/bTHwPDAUIbRJ4c/b6UXEUJCi4MqHm+utMRkIZ1v1XBrhJBj2I3DPIXoN9tFuLAjYyEj/ICjay
c5edDfG71C8mDBm5bRBrVNvDTdzaKt7rwm+jA4y2bpS9rTMtJ2gT0mA7RDLmbV6sqngsDBfzcRlP
gvFHw5dpnHHwgPv32Jdy+TzpJDn5pXqd8aiZTxolvs1kgMRuDL1XPyy+UYKvZ9ds8lq8Q+9zxpZV
fPREqw0UykKgi1rhNvF2rRJCVycMF9okfA6+GdSwTEoAH7wipNKEV2l8H68dkCxY81acs/H9udBk
AkAdegP5MJLt/3eN70XjLeAvy/bLuFRFDqY5hrlKp1b0gb9EKkLlGeNy09TQbA6xGvBB1OkHG/1a
4C08gouyMz3XtUYj78ghwBPiHs4+7v8+2awOkhddeRc9UbmNzjQVi7/L3SGSA80xy60x7izD7wxv
4XQxDVbVZ73dadWh5Mgxhn9YrDOsj3LOrJdqoTvoNim31HqfZlduHUy4ER8Gp+tnloWaFBpgbUqo
4yOyqziFB6EJXQ90cmgK5UuvbslGGmYNd628t4TMQH6gbYMaRlXDPReZDKofqF/7XdmFWu/GKM1h
C29b/CZkjtIx6Dqj9aalj622dfnUjG995BWqq44+goepdVl/pMkRk0Bv0Ap7MOt4DUFCY8UdMLyA
2n41n2Aj3Z0O9WZf5fgNEAi+QSho3zD3tb6HBp8e4/+vvYHgaHAz9C7QLpyXRkYkoO4VAPASGxSD
oErWTPQ9WkSESoGaksU6IiMaxfxvHUzyDiSCrXk1L+whACMrfCdZyxcwZMQifBwVXgaQPhTyHclP
T3CDOoSJ11M9JsdEu4DRaP0nR80Usyy4wnwfAeBgPmc5+irj+Y8ZE30JMturnzVi9YTGMNU4PBVn
RJLqPJ2j5GcFOsHbKH9a6m0DxyU7YJ5etfJTWeCG//FDPAnAlAw2wCJzfTKla0GGFAyxdF3gDSxQ
7TGqMA0kx2J9LyyfNwctoVwfGo6higgpQXmzSF9mKBscNA/P0UckfpCMChAtoqOhRmGvzZ2Aj0MO
YuTyoI9nNQkoENC0Y0GiKnNpf8Bdl89XdFHzEphUBpYf5eKzZQBqVeK+TrzZsGU9rKa36skNYOqa
w24OVfmUGI/BuiiGo1Eg8kvxBwO3K6BQjx71ciWi9jt7Rhw19jSyFD0TL2JIawwhKnj4wcrY2gJF
9MlriUa37Bty4V4pBLZSH6N7pQUZ0EHjjhNm3+9Coz/Yy+k/Rw7BPgtNV59V/UNR/uo6q+VXQtyE
QLLBEVhKW/FNvfYlu8V+QJRq2Z3qLeaVI09U7mLzqhshUl3cqmXOt/RWr9Rh20kTJNlDEAmQ8dAy
68xOSyBG3pQ46PQ3FkcS5AEMgPZ0bleHz68U/SkK1MxflndGzXUI+RrYCKWFAeO4ymw5JxYDUQrm
zU/j41yC0th0b1rIfqvYxT2D54j3cy8rLBnnbPYHDl9RO0bWvieFrtqDm1J+U68mke/kss7UiiFl
kltUlQd5DK3eg+XtxzB53sY2bLYuoeRzSkpIOq/rvJ6NmIENIEZhrQ1U+Wo2l4lWjYmanSccnUSu
1h3N4dtsAWj7zVeWBMGjXywHwKxL1x5H6XnvmtdafvT8Vn1gGO4iXDNYWcOEy9LS0wYrpLTXHkp1
Lr2+dUbjXZtPqXXgPB1x7wmv6RSO7YnRg1VPjU5ijmU2nMi2THcZoxy9F5LnLGNQCnZPe/B8KCIU
1i7OzhpgpUs2fwJWZowHjsn17SevzLdBhsaVijT4I5IDqkC1skEjLxBPy/QhkB62wQojTlhbZzJ/
+zaEm0GkK5HXtYaKQeQW/RuHEll09NZo55jLsL6hZJhlx2psVDDrdC0Xl/8TZ5eGNsH+vswc2xwp
Vv6w1PMY31OEaskvWtV5Oi7lxzRDFrCoUwiKosfo3DX1dM15blSdN1hnkEPkA1NzzSIGPM5meM1K
3vaGeqvHrxmDgGJPgmvKxIh7W3qa1T+6cRUrf5EOVeyRbLiyRuucxWyFNgK59G+7rK5osb7mw7f8
FcnuQPT6GJbDz1p4knCGFEIPUM9PpZBhOvNwLhRGmkCPPN2C3q1fW57+zHFAbpWIdYPcTndRkWlx
crh94Wmx2/+PcWSJraHIYQ8Swg4d5Va9MuIM6UGOPw11jxWGsMNT3r0nDBraRdHDp5ogq5E3I6Xk
XROfWTPDJTe2EKuFtJFmg+ZdPyXYHoyjFYddctj649Rfm4zXsnwZoBG19MZAyAKP60Lk6ks+cwzC
0QS4nPydIP9APGTlsBZu1p5jej2Gb02jHjp+7paMZEXkbsJeX91s/R3nTy1/SHxIT4BEOLCrbMV1
jQMNYRBwfxWu4sEqQcsvceQty7mKaNvYV53TwqxKNJYB0u87/Ti1wVMA1rgQiXl61ElT4mDe1vfN
etV6OyEtzK54d8p/Q/oq53cD4XA0/yE8oZoPT7khSHsUxmJDrSxRLirpOb3+si9Mr0Mng05IsFMy
ixAqqfxk4CO3bO1rL+TH0RQvGyptJYgE2xBPY84FxadF9i/3xfJ0K+T0e0PVZS5Sdf6Vw+0JKFBq
p3n85gKnTaAXAXxinRzryh5RJxAABkb0vwoT/3bEb9W2TE8tonZvXE5S/k+CURusQ5qgQEwPmvWp
1zAoaW4nANoGxI1VyF4cvRn51ZBea+Gpaqq2P9lQc/BEEAEaO4WBAiOUdU8Zfivjag7nJHfkZV/p
z/o5aOrofwRrDY32biB3K2HblOJfNENhpmGSnsU40OfPhQ4Z8Z613rOtb/tNSfMjngQbGmnIYojE
nsFl/gt2An+pMPni1NQPTdiSgbpJGPwJNZr/h0S8ku7PGbJf9MfxVSaobK8alEV5mIV1go1kcyVu
sBfJliXwJ5VkdiqI7gIXCFhzOd8yNiVJ/4pRGPZpAI0/5u7QMeEexjrsJDhIOIDEAK8H00VanSKJ
y/mkyWI/Gs3RwN85ILKpkIFJNmzZrlHv2YrfO7AwYmFP68/tcBqAk0ruNN8y3Lq0NR5F8oys3XwD
/0uXY2yFGA/62UbgWBY+FEnfOyUdJqu9RSyDe/FZmSZetZZHnNjkhjA/Ln8F5/p3jWgsIpau5uKJ
ym9mwcq86d1vAuXGWgZMsU1uyjBXhgVlT93fqH9jvjVGxEQf4EOJGjbNua4PwxAcBbzujE5Onfp9
FxZV2JJN13v5SEAzthXjo+m6oF6f22A8PHoLvAdBJBGe2oAD9hwVXm/RB/CRiHcksJLwasYYT0IN
VXj7Xg0ndfLFzC1UX1QO2A4K4Tzkr3p0Msh6G0NAqjV+GKa3KchyDyu9ubKnLxiPHmsfSNtxbj18
ljzRDLC44hiDrBrmPGwI3NFYcY/tFkgWyknPTDyN3En9fVSeRAkA3MC7k+D/xv5MChLeM6RoQWre
VdlbUnyz3loH7fsU3Xr+sqZ1sEaP6gsTcGclk/g6GZwpXuwhQegGqIT9YHqR6LUmGmIQk4uEXbbb
TiqRDRHQ/8/EXJCOoY4IcXOmla40N48d+ClgfRBNXhS0oQjl2sRHbQoC00r+9gwddKPoVLO7FLTZ
2WiHwQi2+W1WT60R4oCsKt9QfCk98yNo7OGfJN3NkHHxmOZfU8TAfxytnQBTjFbIj1dM1R7DTBeD
fz7B32VmwglqhM+Zl7FWywGXRN5ipAOsIxDK6WueFWcorwhK68nOF1evQjE7YDdJqmP/JwKR711W
dkjJaPXTej+bzih+9xndVqFkhLHppIkDWtwRs8+FP7opvOqyH2aalX3ksUp8gAI00EJAbuIj9RXD
WzevkMNkdboeeNEtO0ck6AzEIMJ06WzrYVavIjjmhBRvwQBzUITj8gQe3IjuuOf3y6tY08gnon3x
Raud4Vk9blfLtapI7QCjvqoQOHx87ab42V7Q/mDpgoCgDGeM3so/cO68WtjVrMRlKssshja2RG5i
iNNzS32xeZ31P1bmUuk4jyc6bEhlJpxxEKtjVVGpyzstjiEM1Fg82dq1CKrN2UYX5RWs0hqYw77Z
bkJ3UAgf1sejVHnSEqrIdkd8LC+47KgCtY3RRe8Vb2fukbj5Vdhw2vl1Sr50+Rq1b/Q7LhrnRDDF
B0alVHek8QPZWtucZM1Bdp3EB747QDxJyjMfNlRaketUAsme5/U15bonWlpBiOqkhY0sJMLrxZcj
vDhwozCkmX7stfes8dL50ySJO6KYoPLElBXtIHWhSIbc+idf7kLrsBqwX2hkGyRsAVfryXaese4p
nP+Y7Mhbbfd1yqbsCY2nJvem/pi7L+I8GnbhwXEi9WouPug/nAxPMWiptB20PHQ2E+rAblBoiG4+
otIbHxXQxlSRmSlfKNxEPakhYE0WaiFSOf6Ku3nymvmRZxEOg5VtgfbMqTKPqeyWm83xkm0OKxWb
lL7uyn+ykr8q+dnSfGeRbzlnM0EpqStMzwW6+B3f9t1PzsdPrQqRzEY4jidFPe3Jho4Ubs2ME7MF
7ShzmVdmll7VCfdWbSAHWivpX2H66EkozWmz42wByziodCx1h2getAqVoon3FWx2Bcy063WvEMsf
72vrNLTHoeaq2EficaYVcbsz+6FhmVCrxIcuPpElJPBk6Q64qBafqtHj918THyX8CC47O7PioJLQ
B6dVXB4mZDmsF3nhqUM4R/exOXWWOwCtoyB9w8KVKg6ejtQKV+2UWYwYN3lCw+vSVICrGsXmPB9Q
Oedy2GgHGF1vWvFBnDYZEUV6WbKHmFFQ8g/TpCk//+CGkle+bgEv7k+h/67KY94QvQLU+kp77BZ4
HxddkGJytrq8aBO5lV8QxLgHqmS/X3BSk4hDlS7Njo2bYV14VRDuJMIYZPOuyFitglbxTZV3n/YA
4Ce0/ZqInBT1g1KazKRzHUrmD74KeH4F2GDZECSE4gpX9bF0HPDg6ZZjocAUQFD22LUqigAy7V89
hiryBO2vRGKhsRyId2np+YHbpUnimWSPN5OQ/t2oHkXlnPPmdgdjPJbbvlh2ohFUBYs47wQd0/Uv
oLPR79QVoMBFkVIUD3xvTG5sn7AbloH6A9o30DePz5zLt1FCABTUfFZ/jZDOs+yRq4xllwk726Pb
JdOczoQaRBink+kYqQuHLao4l0IeN0A5VXXqjk8zEPp9zluBtAL8j26CmJ8QMD8CDin89aAdXtiB
kOM9JwwEHJaOXtcR1aeS5akTpgrkecip/hZ7TcyduBk2FIi+/IymMxjfqhmFlcqmSHGXwWKn8HRl
7VXtrc9ibJl+EO6K9GzbgDB96m+jZ8zuNd0IfeLCBXMbmK5dUH0JWSt3cYjYK8Ocg1PwqR+yoxNK
o/nfVFnIFWMZJR6o1Easdal/bQt03ZURCvAxE5wJykkIVCpmcfkQ/Lp+DBknYbDplwLkih6IrW39
hiosNmUmQ1syHawUOoEGYLFPLPCl+0W3ln/FJYQU6wNfK6GpfgcIowg/I50GxJciHf0FR1twEzc4
ofVAZJEjbf2pHNT64zp+69JRbVAiIsCva3shyHXbd9mO1GI5Rqky+lh28Krh5iTHyEELiNpziW9F
gZIAVMRjfFLl47DQSR47xXLBzSIgmS2uo/SBsHT5xtdDzCuuRQoQCnbl2PKk7mekKghkYPXwo+sV
dRfnJTs/jVwpODbpCy5QHoJJ+D3bkN/4PJBIWB8xdeGy20pHRbwIEQK1a1p4RFmlG43BALnsnygi
8bsPaHpp0QxTySuReaLvQ1r/oxd7rSWcY19ae7PaJzJCw6PCCZs/CW0ILpyz+j8kPwI95JRaNvaG
lUo6UCajB5V0sB4zadgKcdm8/epGyhc9iV5ThoYMwUCG7wHasUM7IHjZAp/NQHJqiJZXZECfo1Kf
2bEkwm5ICmZ0/WXXpfzoBaSsXrGKhJtIh5RNIrzZ2sSGE4Ovf5Ne2r2S/b6ilIBIUbuLODgijgWo
JWArAjpiZyxsdsI8xw6YkKnjZS2WV1cpjsMa1jTykWLfHxDj0bsJ2ICDr/cZEyCkTARVmNhkd1JC
rhi+3/JXf+Wl12pvgrHP4Ueh8Ggep4L4hZEvFl2Ih6xyMuXCVGqmfxv9bCpON/gMwZjj6rc+wTYI
h7KbFyhMzkK4TIJHaBrw6+0sDsSJvq0VIoATMGhCKeGAbt1PS7v7IKLUahge1H/RqpAnhiYVNMR8
mLQAmyGLFQptgEDefyW2EYaRYMgvwcwA1qV1fkpYNVT3vt1s3BC0nz0RLqawFzgsrF0QbJNqowLL
zd0CgJ1R7hdqCOeli7XeTQpWMWbIe53I4I+ChkjiDaoM8OYJ7SpaOGpXq3gt1z3nMygOaYWs5R3C
3xwTJVlb/oyln8x2aWe8m3+5L3VkFdgDSYxmfdPxEe8UercpEml44OnlDbLsMOrBwN5P3MRIEia6
fbKS1FtaFxfQfyIU9ohR8+2M9wMxh7nr2JeSXds7LcQwDzTLCzw/2SjYEHaKDsMm7WANL+hRycnL
N08vDw3uSqJein2fB+yaXXyYb/XiZ1uoIyogaUN2FHJ3UcALOLhpMoDP8tkFNmZc7m7kbyWUn9vK
vsqGZzAun+E0p+7BtJcJZ5nSI8vyu80Rm5O1UqdqG5xuhqdLLlwNLIVo7hG0QrTr+r4gJeTEAB/j
8kN2L9oZ9/LipGlxnWPJGZ6OzeiFsRvNrdg7ySe3pynSietN8QmQ2TZxeujcSYwWPlqQCrKm8sXE
GZ6+QiQ8Z/JeEYO6BiAHIjPF4R/OpTo9TuWf/TCAJzsJkDsKNgzivMuwjcJ+Yd7LnK32c4AnXMZM
/MbqcC0JhosSIALIxIaDjOlja/naCZRGdu3u5P6uyAcjR8lK6WIHa482W470fcMEGBEj5mu5w2fG
s0F2cc2VS33CMQVeIW8RLWBHeM9hIzqut7k1kRslPb+UfJ89sAEDeLXyZDsm+zSAq+jXopeItLw6
aBUxx1fVTqKIptmjBqzvxZqdRBuoHv2iSQEiqQBpgUcvMCYnJUcltZkgWYdcnQOV8GrUEnSbUwuV
e9UQxALs6POPp2rJZd9L4w+9fevUsKQ8bnBMbjo4AgNjswf+b77qi/ozdK1fpH+ShQa8kKQAWPeZ
iAciHvF6rY61XTQaKPUDearIMyj0hdYoUM1BonKDlBowDxg0Aw1aGZ0GaFTimMksklceI+82aGF+
7JTTfpbwTAlrhgFDIKUaHycmJPKmRO2CNhLUiW9ZP+8RCOeS/YQqyR/XMHeTC59HMZcruJeVAXW2
1m9fz3+fSV3jsD7mQP7KRu4vUApXJwMcTQNNaYKzpPxtdyuptyIq4Bc0qdzxaum2lGeILF17qmR0
1ZeacBWIWQaXExmYiG7S/VVxmxL38K0dvtmBGRnXJ+T9wysFlI2QaS6we6LNp5HiZBKWOf3lt1SR
vDaPTOV038Wc88sQF5RnofkWRXtMh8OcrDtpY2FTl7xyiLFcSBkrfhjHS3R66DD5DCScHopX3YGg
shI02+V2431IyqcC14kxy5Aet4Sb4BGieSMF8wvSF2AOFIkolNG0ETEvvgO9xMeDx2j6AWaSWeLH
F8g0/S+kTKL50Gjd3TpgF1Xf6tPzoaTtHTfX09dKc+rL9E48jFd6LJRO/KXcF1hGJg4KuLAlT06u
H5nO5NRZidRhJgTBEiiDYKrbsVguZJdhCNj2Cqbhftd6y8USEee+oM+G3escYiwPYqxTlNTH7opD
lg2dc3Yvi4FYHiLUnIY/8mRjCsPXg3+GKPEjgQuH+lvwtDv/ijAXa8fG14wZ76npG36zT3gIvke8
f5iYoEqVzn86r+7SJyT28hpLL3ciqcES+YeSDglDK9EW6G0BfyMVZX2tIAPUh3yP4QKeejv0u/HP
zC780t2Z09LD8BjfsLn9tF7GrMFJ+6yoY9dXJ/ymmOVzpz1VFwCMggAIuLIwumqxPdt6gMzDEU6R
xHzykrupq/whFAlpbfNN0BJqN4Nx44W6zxBzgVP9rDeF1IyfpzUMYfLnJjmMMSC55Gpwz+bDLefW
YL8w3ehYvql4HvBRoQ/zqIWT7ahxQEeOlTeCuHyun8l5fjX5Qw7kTdElcZWPFcFLu9q2zsaPdUfr
k/5LXOOSOpAd0f/Ve9TzyabDUPKy0ZX+Ur/twc8RRIClsguzLVHt8EFmybH/i1CEnX1RPbSGjZN7
/RcYyBhslxydPjFVn+a67w2MADvJHyd64KTSxx/upVjR2xvPnfo2IB3x8mt2Jvw9Y+2jLRor/Uvz
TmVz5DPxEJRQImdZ/PULMdOej/BdvSAZtezUtg7of9B2jna3tyoH7ICYeWRVmPpRTNjyP0DxaQyq
fXskdwj5q3EoLvkbkHd0pGsHm8MLg0mnHRWv+YXhjUkWal6mi/zq8AbYjA5efowuHLdO48S2eiH+
95KSU/wy/01+xFc8AkwS3+NfzEsYKJ/JktgGrzhsnNSTbRoObVxb82edvQBJht2hdiWvd+cj8Mt3
dqa9zacb+Vi/jvxIe1RuJGc60Zlunkvqpy4wljvdebh/tZ92fYFUf1zb70jcabyS//dIaZflvN7K
byLd8bsh4wc1+DBtBHIsH3+j98IbaEhSPpNX3ia+M/zC2sOCqH0MF5U2VL5Y8ZgeQEnCfeMj4NuP
B/ld8IXQeuin8TDz3/y+etGJqZ/FaEvJfbljoTvzoXmNH9/yk+RQxxakV6L8HGU/nuLDhhcQlcUt
+2xPnX8UzryL0RVhwmX535PUntpTf+ItGfnFwh1iHoFd9Cd6jV7fRN3CzvMck6P8mnt8QuS7tH8x
V/AAboy83OKajeYhYm0mM8Xh1dCfAWYPsJNF3mW9m8wEpBE2B57kYyLDuW8SOCvt5q/4i3W2Xp/f
JtJtGXOpPqt5XiSHHdRs3Ulg5+TCKVOuNVIpNAviJzC5EjEvRG9KHHJgZeUZsdOfFU04VnKCF2ps
vM4E19IQ5on7CE4S8z0BAsB9TPP8WAxxMds4pYR3dFooDbUDwqnyWt2RqSDqVi8mcBKPUk2U4UqZ
zxsAEpaipbeXzse/sWQ2/YXGZ/yOpQKWdZaCIblBCxtUAnBF08shh2hU8RiG3HEVYUH1i7N9YOZE
svHGus/uullBQh6R8aI9SLfBWG/Kb9aKNr6KN1IpjKdhplTCmSFTB7E3kg4xFz2g+fekqLOTdyXF
eQI+zqXB/KBk7720I2wZR0BOvAbtqTeiFj3rkB8QHNmVPyL8eIn+4YxFa4u66Igy1sMU6BFb4uFu
P6wn+U18K37r2/zFXXpcr+U7zAJVa/Pzrn8p/mr4tuOnz+dZogaFB7ZKYIZDqa5WH4eweIjB8DEP
t/jQE+x1Sx5JqN+qY47UrhdqQgcA8sz0Uc9K6cnSfB/G8UPJa91OUujJtBXuTUyPV8ph+zncCUHj
fOse+QFtFEfasodA5xwTFc9EoIlSdUNFfBgY8XzlZ/u1DDtxm3A+PWUCzxb06AELzulFog0yuPa2
53gefhiTgSr6gM6JMx4j0iyM7zLgeHgTojPysszC+PAy4GezzU8sqS4yudvyIdE0juMsBTLeWefh
I/qzrjZGkGfwCfK6jQ3WLx5NWGHzx1u77sdvJDl/1n9LOAKpv2AWac7Y9l82iT5UqnD3oNPIxZJX
+F+uVDry4iYQEN//JTfvvfWGjyRsNZksGJM4memTmi2odPmF9/Lr8HQS71iv+q/o2Ac4IfBnevVd
DUnD8tc22mOKPMl/J19y6C/6nt+ro/iOsvsnVk0s3DxGpb7dUxAR4g9pkp4xbqzbAjyT8iFHC8ka
kkTQr6gGVkfnQVL8TE1CBo6O5bDW8/gUtS2UWp/TAfpqlsKx0XvJiVPxHZQql16H9k9rfvY1jZCc
ALtMop/ZRo0688KwdvFnkKuC0tvlAwXqqbTd0tkpnak/lfWCXShbAWMJSAm0J6Zxyloc2SixkcYR
KhoYySuZ6BBtSoqS/zxyzhLxjgHI3ENu5wgQE9rcdtAuPK/iYcbloz3bh4lVNm0AtInuR/ILqxB4
kWBdSTw0zBEqAXMH9BoLVFkBJ7aWSXPidR6EjxaQs64ry8ukA1FMpKhaXCVSb311OD3w+CrK3mpk
1BqsD3WiYKRCuBpJc9Bo2jtT0FxfsEVNPBzGjnFLXbkhd9MStOMFaxz1iQPW4l/xmYa2u6oyqU9J
V32vCM6Y5NZNn0+MbQRK4Pa5YL9ERET0N/1OV6P8A/vRrXdRecTqo5rchb/2hkFM9OonhMh8bZd0
xdpAOvizdMxhWRjrB6nBJ6vd+EbjZ3liCc1bmpNMeUd30sSugDOIncha7st2AhaK6ku/HVmyNDJT
tN2U8Z1ya45NGo+IuOYBf178YAAw3U3k5cyR5bs1B1Pl0EKBOH7KT8Nsizor00t/3ojDqXe95axo
NrYbT0mzZwmcKBTl+OLM/8FKEylhozu4KXQ1zMtQSHys3VPqISoEMVKMUAVPGo9QnwLWUFABrXJ6
DJYt94YdEav5LI61o531277X7wn1ZOo+jvZEIEDT6j0s5znWWAwnH7Bv5LEQOC44N2RPlD2ZILpR
ZY49swLpxBpoR6LA8MUFBWXW5NQ/dR57qiovqvwaWw/R+jSZnNYgT1GIvBC++wJimkyfivKuZKcR
O2pVh6yoULiM75bgbfjStNM6HqzlGImhRFnXk6knLsvpVe91PMdU18yY5a/oNQmPWkH1iJnVQ/BW
4hxVOEANBwg4BKkvGNo4lv1Su0Bm/Rt7v+2PlRpMhV8oSMRdWuPaR29iPzxbymfWXgT9sFTuQpZd
aVekB+bHHHscheikB0L8/RAIkOHTe09x4/3H2Hktua6e1/ZVVPv6QEYOLksXJAGSYE6dblAdkXPG
05+BtmzXlk/ZR6Xapa1e3YtNAj++MOeYXIJMnY0b72wcQULbT92Fh1bwVSk3Fr5gIuWHFp1D81J2
rB02WvwxdHcjZCh5bpujSQnsf5GuYbR38mLYjtNnx+oGynUX70T2+wT3UbnSEI0EP+9L+SikrCU3
Cgfx0f9C9jk3yyvVX5nMA0FjWcNJEfZhca+zUwx8pL4SajMHeDN79sF8/do6ozN7RC5PjKQL/O5F
4XqABLmPHX8AHrYDltXku0E4l/BiSBbcMk+d0C+woAMzxNSPvHg8rc/NgXGucVBPKWY787v2ceY+
yflBgBOEvi1dQ8I1MsgH65hsFWmvicygVz2ZNkCn3DDb1CMiPKfWdrT6mgyYoqZyIShn7x9rYkvi
+cTC6c8xRpNGTZcvS6csTnw8ZPZ1xg6xbGMSIr/TJ0ednOpodnMc2sgjwAEJt6oOwbd0FuNDFB7b
7KkNt2bz0KGfcbnmLm83WTvmsPf0S/JIOhsNj3ksMS3NQW3gdefAPwIWUsdjvGQPB+GVu6bvnprs
nc6hAnIGdWoOXF00B3bnR5AKJZ71YUdQ+09cLEg0KnQQN4hWyVnioomLU/FumlvQQeZLv01vsGWO
IycxJ9aLfshteIELmrsFrIYjKXKB/ouSZtD4Nd6GR02nmq8M0h6WxXrgdIWc7Dsd5RuNK/euYmNi
MxjqyrbQ20YMxNgu0MrESEEXc6bThOxqjA9preeOStJMPRKJBc8Dn/Gyvo+oiBCRMFrlGZ/1i3Kj
rQY+Wc5eCsMrwjlXoXOl8EXzC3YX5Lp8FoWAIaHVR6upV76Sg14Kgi3lIDUV8dhwGhOoV9sMBRLM
Csp1qF6m4tKiURXoJunUCTEEc4QyZNpkzBC0z1C+YPgp6bgWjP4YDFX0skiEsecRXA2Pesm6EjEP
lSPDpxmJECy7l4pwJHkpe5SF3JZMofpZkU6py3g4QRyqOqmKTwn9jQ14Kw0PaXm0rDWqbaaP1N0C
Ub/c5BA913BH1RxqmatCh2FIXq2x4rF8TTeIIsYfmIMIG5AsGNJZGjErza49830mDpwm+jLkiQ7Q
PZUK3uXBupM1uOpODqzIm00DjBxWlH0Roz1UblSMgLk30gyL1SiEUx/kgetdFBkDKBVN9Tl2Kwbb
wobZg6c6LKyQ0/JPfg+qZ2r2+l1PV6rLhvFo3LoXfnVWXhmITKJ00Tijst0bX8orsjGQsQtCunt1
KT2CS3yLDsqWxFnU2Rzv9FE0uphhF/jQs/4iFgiKTpzutUFgzpFmuxrWAaAHAC7QZc69ZLOzUFGQ
ersSKba1ks7Kr72d9qtgPonAfOG/hISEqTvdXHgIiuiNmLy8oT/qt9ND/ohvMnfRujwRiylwwpGb
OseBqh88BQ/DMT8nV+GHy6zcxrTzmPW4LJoNNzw/YUKQNjhWji5pSeKwJTvkMBs50yjIkKvBv43P
cYbCftnyQHqmIOcBsolZb13zZw1sNIPZ3OW3nfd4UO06lomz697oUdR9K+Ry053y4vL5Mb6RkWRC
MfSWDGTV3/IekSZPSiHa8ZcIr1VvozrPXPD+NEXN4ha90RYIW1DN6kfzPecQv+FftDEz3njIK0/d
ZXinsh+JCP0h/fMK9lQyV9zOOU5hIEPMAPi7mCuhIHHqZif4EILAqdoZRmZwj/Gq7xxeevbGz780
38QTcQjxW4bPHmAiohZQvZbbcNrQfvYGO/X9yKaayiPCTc0shX8UL9mndhMv2Sc1JqO3ub39wS3I
0JtKpXa1bbCu2fTNPznot0E7AwuiB29Vj/0Avp61Er64wRACSaTZLlHKcpBQwKIzp3+nDZovLjAR
kA7QSnkrwwDNyLSYT2ejl2B87Yhyhv+HJuYr3QX7/hI/SZ8RTvULFzYadk1D9GD7BiCShbUo7kzM
dCDPwH2ov5ABsgJZcMFDAI0KRIhfVJfUrbwgFtA0y2y/V0CXSVcmhHnOUe4OWHfgCX2UpkNhRbXG
tIpFAceviMGLo/WrZITHs8YEkUtRA3HwbmKPpzldh88aMDjEoie5YEh/xF2ttLbEdUWUIi8GZdOn
+Fb5V25N3kbz4D/Jx+nMT7FxYtnjNjkm1+DaMCgcnWJFQCQSbpKLSBmAmAXucRlXKzhn+EqSa+Zm
3xZqgIX2UIOVEdDDH3l6FtqMywx4IqL5BNVEt/LJKFNH+zav3eyRxx5UympdmYRYLryP+ToCrkkd
in4E62uAPM1VmpMUHYdhLZz7W7QDbQRzLX9pBQePu/FDiGoFqPObW5ELLReWw4EzIx13mCR4MgTl
GeO/JRMJuwmBfxAeyRXDddv2uyH4plyvN6zflRDZqd0bTsxsT8A0ceAIVItPeabJLXDmMQRQPoPq
MjmFj6dFOLP4njXRAIdxKPMkLteZyqoFg8+l9XaMBLzGYX8lE0hHrJm5Lg0mytiu4Sw5CLcsto0Z
QNElccXI7K2fIF/T9kHWWZjPOZtFJAhNsk7ybEXGD7FvtMsTQS0VnkwkQVsN9AFyE568CSQtKMU7
gYkMIV/xFxlIpBsT/8ElrDIGSTejvOmMpxA0O/cUpK7WiZVt2n5LNYUz49I1mSsdC3SPv2stcfGI
q/KVBv8zYOLHg01dMJPWs23ZP1Ux5cFSNx0f9au6bQim5hiD49rZ3OEJMVIAT16ZNOgos0I8uYhh
9l7u8hV+ts9zS6a7sGXAx/22Up/r4FX3lj/IO1UsKJZD+emZ93y6mt5uhJYfrVWUSq2T666vu2NN
wN3OiHZlelD1Q5xvmTPwsQ8y7+k2b5Ze5yT+1msx/i1I8i5huz2BPkZPKUQuSVdGtgKFAL0doi28
VIRSrEqYLYgSfBnaAagQqxynEKGUJXcq0QV7ylQKUSteZE/56/SYft8Mti5g2UaAKsL8iBqgLfC0
DmBUMLtG6sJOfw5kjwXKPeTLe1ncR5Y9X6Pgw5EPgWjs4I0sJ+NofBOxR7MR567RbtBul9Tl6dVS
jl5RLVYZl3xyKGhqm1NPdkC880z8kxsD7goi7sL2FcRmDv0f6hLaZ/gLyIcHBlEXLEtVidGQGcAK
gbuMro5CBACKvrIYDDQLKnlGQl948FgO1IYTejvsqVwt4YQEdpOsg9ENUL4ObkNuNa0eUIo5iHKl
wjuLbU/ZNN3GEpD/bKPugO9XCj9NHjleyi4Z17HNx8d4wMxXQe7gxi3VNRcJDxh+EKuavmNhueB8
6Js1Ubfso3LfNtk+0HrCmwAHk2+YdbNwmiosX1tWGZyfkFmoLFsZzA4Co2ddWAH2k6Z1Mq09yzHy
q4ziiRsEjobA5Gk1WHYLHzg+0tmh+ULvpQJphwEv7LjOee/FARkF0JkLuZEy2tNoV+AvyJGfI4U7
VcKaMMMci4C0ovDrwofgX6WKjoSfTIsLcIU2Hr/GFs1OruKacBUa0fZo0CWiDIfcSWUF4z9dMz9n
xc4NONcfYLB/2zHqH521EKQEmTZlze424aDnHYvWYedws1cHShFpdOvCpbOm6U1QwsQ73n+dsV4Q
YKO/aLDJ9UOqn4rxApiarPPaXPQFk4N9A8Yx39QaPdI+NO9JB61771PZzDWFHXKL0SpP2b4Iz7np
8MQtcWABtxO45vODPG6YmHUByx63AWWRPVLCNsJdhJDDdyfCH5pVzRFi3mPrHslcqpe8pT9/LgVO
+J0IF9CDvdLsRsMV9LMwEo6wJO9Hzt04OVR4LlkSGKBnzymtZwjaa6ZJw9Jd8SZaZx7jgbaKkmM2
3hXAjV30Uwril8ct0PioY1rGcYPI1cAbwX3J+My69CAiRgxwstNnL7J+UH24f+ZeGy4iNISAh7kt
iqsJkeJnjP3dnkKmn2bUXuQc6aapkkOr2xF3SbJB08SqXmXez0QSxL600X9nUsgI+n6VjQ5OW3QH
KvKN0bZ8e8x2bEQ9yRWiPeMXyqTRGfMdJqCkdRUsQ5TBtR0xy9E3Fbj8mvAHRFLYHUiAX3N1IU7i
7Wf7LGNQNjYRk/mUdwC+HpPqPYCcKbADMszRbdD3mCvcBnH+gwWkzXZWjPhkiViCqXvQwvSWb5ZI
hJ9NUKcQ2jLwH6ygIH58O/9RMP/BFmJ7qs7fK872QKoem62bkTlfOckxNGoZm5p6l2lnXUWXsjRw
8iccVVvFJBeB+U5FV3wc8oNP0EcV7kym3lJ+IM+reeUzVpODAfLEzqEERnbhbyismELzQRURY5g1
602YrJQuK+XV2LKACQ7lMxvQTfPgcEhZ59rdQ6TBHAZmJgtqcNYPKEf6AR70hI8sR8U51Bj5mkJt
1tPkvymV72ZrhoWEIPIXItanavKO/SY93VK0XawtOVumJRU609LyLjum0x3V3fAYkBNxxj0Cn97T
37bsyUhpoSFhPCYHr3Xo1B88riyCUca9sEJKYd399JBg1oTzser0c4oQiA3iGwQPeojn5k1Fpr0g
7La1GYFB0v1sWCgwq38bIAa5vApLX4Cecmg9gCgXGxlyHHcVcA4HnyGIUrFDf+motCP8AJUkCIa4
Czzlax5nJgjb2fzCMydv3Hl1IJxHLg4Ea2hPzGklJW6JE7ZaGfjnRZxxoCTOU+P0FVvaBb8lHUFU
/vYSxMXwtiVHqoYixIi4sr6TbFUBuIo3SuU0zER6pIwPr7UtPhjeOEKlWneOUY0h52UC1Rv1ZT7i
rK3U44T62UN8YX3rBHEt0rF0p0ndaV2+g1iwr33h04sa9B21rUmG4+XdFwLcYqvq4VsYWU9focKx
cJJVkiAfbfdktQeqAJz5BCuxtzVBgkClzllwh6eJaAOMNp20K2EbGLMsjS4vDXFXUdARM09ohiuT
YwOYJt/wLJM1ZJDvU/RVTkjA1gadmHarVH85DPcspmQ9qhwn8bI6jtTw4lqWj0ZFDPqZcCdylHjN
IMmpKyVSSciQm9h5cCA7OjQDPqH0YSHVLxHy732D/gpwOOMuaoJgMQ9qEOCpK6vdokYUpXdoJJ0H
+LE5C+1WYXKRLkZ6XGXLL4xxQeq2GXuNgPKUKQcBUchV11DbkaCyY4iXucBkxQn1bawxeDpoUL7Q
EQjc0XMbQeE3i0Axks7Aga1qOmQv95vWcMXxy8s3pY9D/5JYexlwT72u2KOGmy50ORoDOE+Vy8q1
Z8p86gG24Jrj7Rrm5AgGOaSt4CgEg7SRAxJDGrfJj2JxNxnjZ0+j5UrVDkdD7m+wn5bQivfTd6U4
LZtQWVgZ4SHs59lxNdwnUd7DHyGSFiI9ZQG1jl2Exzq89+XN7J5CaOwopJJ8z+xLTreNeu5hnwr6
Hr2GEH6WKplRTE73Cghb/FjitU7uSfYRIpVjlLqltC5YoKOisS5l89wA8+jPHeEJk1tUS431pXeM
vYfIkBVzBPb+z7yy+/bZlMNrbPYHqWqeBwEKYuUzoqZ5DPCSR7z5X4lYBCuGb2BOCItQNin5NoK0
w8XFsSbAdF22rIeGVeqBr9NsYsyHdX3jqUve32Rdg/R9AIeBNZzmrSH9jpdLTA25KtNeVHG6btNy
I05P7Hi64RDAfULPk+7UObKOIS2bPGMR38IXqiQ5sHXN5iSJa4QfM/QengEjl1MUaXR2IKOnTAOa
dfPj9EknLysRb8U09ODl01chRApbquZGsYDHaAkOeFrBOnv204Cq0as4EBSB6jBAO5ZXpA6otDSC
ikKkYvHItZS+FOYeF1xUMHLkNB2csXwR9ZFN+iZ5ovf6ROU5tmfLd4d1dQy/cgGhi93RTUEr3Bko
aDQqa8QXFfEnbgWdUozVRYR4bii+2uFWApNEC0sUWmJbSBDwpIJnr317tkgRlGDsgnQjaqSmvFoI
3+cYO2MaVw0UGdblKOh4wEoOnhAkviiFM7KdKAGEDaIsUmbkexQ/YyekwAfLracnDWkom63NNDxK
9UksBG76jQH8qLtmCBziYia3ugLjZqRmqJOaJw0YSxauJvDf3OW+fg29U17eiec2JDeP90l4MMFo
kAhf5Wuiviy2fTz6UfNixBZ4pcyVhbUx2MVEjNxWvsvhOvSuQroteYD3n2o9x7zjuqZz7b4G4xJS
n2qkA03XSnsr6V8HdyYs+At9H2/137egXlmMShUofzTdyZw+UVyH6BCzLtvX+yFFprSJ5R/mOBpI
Vg8g/W7AXsANyBI72WvjYoSZywsL1yDKuaqyFmEggX2EKVZ2oR/H/txAxEl2GoIrO/kxFdtHrkrD
Hwtv4AHD54gBKRToFPA8u1KKkMguSwKZ6A7a8Bw0R2I8rGqnKSc1R3KkjPeuEW+S0uvrMuQeGyUy
VcLpSW/ZEjauZaanEsIwxSNEbmYI5L2hWUaTVm0yCKOv0eHC8Iex08zIi49MaaYb26pQXho6m067
tiDVI1nDw7dJ01NhPjczjmfdVm5iAbmzxXAlWTCzyIJkWES/4PJoHRNYEQs2NzWcDB3p5kK5aG6/
HW8jarJk7XtO81Z/+V/QjntAdwEDjT1ORq9laMtWgcnMWwLGwtxY2HfztQDFijyQFTuqtQ9qBsmR
/mDoVTCtDlkAHcro3nUclO+N77JSDSlfWfl/cKuR3cayhYYTq3G2D5UND0Kpu4RcSC0d32JAKYje
2AKtvcwKEsaOHERIsqhwGTqGzNiZLRWUYSslP2DIylD/fTJN5QQy5kgehm0O3ZIOy+GrrGwfgw/y
SchdGH5JtVaO0eCyNcUBz/Q9xU4JeaO5WbC49LXM02BCZXfR8dDo0jpspqdRJTyhh1wik14cY9X3
tQJEiYX+qm/Azskm/Z0+JYtR7tlWJfDNzSp7SCXlvCQ20NcQ3TPHZJh7GCabFRKDm/zVmpYmBohh
FY0brdznBe00KTTYL3aitdbrDe/7eGvQC1pEJ63HZP/ulycNV9W4K3HxJQhdbeJbQgbhxdnK1j07
UqRIPPOQtvEUDDD0MRt5VeKXpDn28q3RqXTm+IVWXXGXcWfojO4Lep5DAzaIa1ojWBxxL+6Sy/RR
mzbhOukhHi6cMXi7CbwBWFmzY5zmGwGNmqTuQhNAAGMuN5Ypy5dKMScsNvjvYH3A30TlGLsmmg4T
UxVjZBzfS44ad0AYY2y0/OzLe5OkbhG9MTvvJd9GukKWnQmQzBSCBtypPivBPa3dmEgq+D6nIV0T
6CiwstE509aSvC2otKeDZ0IjczvcHRqKfjuX5wwYzmftISDz4n3OAHPSUc6rOEHZKChIDUaf0HMN
M0JEqGKiUbBsS8tUOpeTE5RHdp3ghoB3RtswZrF/y1On/TKQ8uHU6yinVxJyW+/QQOHzjsocL771
hp0ZAMzACLLk1DVoQqO9V1M5HkTPJeVRE90c6gVIqO5Q8jTJMCIcCRAiUA0aUmG4k4ZBnk9uZZE0
0L6Sdip+BhCmaqj/bmEwOGRQ4Mgsi1Inw0PPYoiLB10IwhNpUxW7Akzs5LCNS88WkmMm+fVG4UnG
9cw1IilOHmuvekPj0YWAsTtvZtGalutLeLQHzwztOuBHDo+gZA27wB7eM70cSVffaOO6e5NgUZJz
nthkK9r4x9kPs6jg6U6BB6ySmgjWozCuG1Ib0eIg84BWFKIOXTJtJSwIrnttAdkEmMSRJ48JRPGW
Gzk9m4kmrUufxUjUYTHshPqY+SIyKwPA0DRjQ1XJ/7RKALSBh3NNo0PSZdzTFW9pVPT5sq08PncY
j1Mt/hj56ESJhVCw03+UWMjcalBRiuFWyYm/dqri2MjFM3xMfBG1hpGQgidsxhqsbf1d9N3EBg3U
ddyNghPKDUymelfJjEI9Zj7sfV1dIyPjKUecq3NMIT9vsBcgbeY3liW8Jtx5ub5XoC2wN+Pa0ye8
2oVoW8TyjSghCpXrCzp/XjI9EiaxOfQYLqcad0GTCjHNt7QP0qk/h6OJSa7ZWR25yYn4bZK2BAss
DK9UTRGZzbL2FCvnNH+rmgfrJhOz2z0nBkELDln12cpPas++sTyU3sEYbZI/CPgkpRQGiabfY+Um
WECyGWWLO4MslnolMarkMG+uAh2RXLyK+rXvbzm2R6q/vt321rUonrhPZJ2rcx3vVf8qSwz8ZuNE
i0kHp3r0EYWAh7nFRsHls1f1q56xIPPe1Zw95TZQ7ipUuVphqLnpzYel7YZpSw5Vk8EufSJPV26B
TOxUhhSDIYQ7FiQ0IQENRtm/RMXaJEnlp4hIPV96VHWWdFfqfYcDK/vKwfj5uJs9y2b+zABjWfka
cjrZ5ehE6PQ9EF4Vmv5HU1gW391jEvDUd7VgNeKlsORNAI40mD0z+7SC59fSufqpXDP5+6DnJQML
Xo3sf/UCxMVRmV2jNKMhcRR6zLdHQYSQjzoptlBNyyIcEsIXBKEwWRLTfcrBzpje8hS+PmpEcoyZ
euhvUDTHaiMbVNHxZGmrsb8NBC0QjWyFBdMU/UPzOYSKBElKYJH8KGPz/6itBxXLdOzEe4GAQvR+
Qop8qf+SIztIt0rw3Edn0XqSyHGtSSsLznzASX0VrLNW4RI5FtWN050osTxwa0A+6Bvbsp2h6/S4
eknf4ZoGD9RuVyHb89nWma8CpQ/4Hbl3otKka9CICbPI5QtlFBy7DvpLwzVP+fdtZQJ/rwgjSJit
E6xHDcgsRzF/MLBuRgrSS4SYpb9UMlBokZxGHRoXy6aiOaeYhoa3ClAGZ3+HFQN80UuP4Ze3MPQh
JfWXOlrHyjEMPgPvbPJgkfKvUsDMcRQUh2dzGHyF2lFBT9vn/PF7W72RkVuIH/Ic96KwCxfAaqKC
0M2Pjvp9xGrtZOiMM/FesqJKm1eGGGVx10pH7vkIpwaWnh1r50x5iNy2YfCDlSo302rBhj7Ms+dA
atpNZbINDAK24ALgFW989jTh4NcD3NX69Dr9NOVTESEl4jQtsDxo8msJHVYCdyR84jRgwekRFVHt
BP0+Gkz6VyDbdACOgfhIJf08VDFn66F+7cdjVxyn4pumSOEegI7AZIZFd5Cu237dFDwGnSi69929
nDrcEj9JRj5JtMuqnYw00KrfrfSYQRpQDz1FQZWS+24sPLaRWKoLMqE5TKNDo7lSeJfPcXYtlGbT
8nPn0Phu+gBFaentQpPe9fakwK0xEDi8BPK7JW/i3s3qfQvHr9pBVghQSrGzaKWdyfcn5UD6SMM6
BlhfMi0K4zVFTASMUwVH37OweHhx+CCJcRDCm06qrHZP4+sgHaT0VsuMnt9D7xEjL2v8l4xdH0iw
5h7wOSBNmd6yo48YMNqQmj0d43uB6bjnL1T3qI9mrHaKgafaSq7UPrgdeN9kuMpQc0b/HX6U0V4r
xR3CG6qOoiCAdZkdWb3p5qODuITaOC0oHpijOjPMybqm8Qf1FoJdKpeGkzOKb0n+GXthACw4cY2s
JwxNADCscCez6mXlzPUI0tGUzkF2m6RD6u9opFP4bwq7kWQeybH/GT152XA/evVO0M4tVRYH6SDc
pGKXoNweWLQhMMXnWBwCNNN6cVDDh9pThCwkzdUI+0JSr2ySbGuGH0SbqumeQHZtptpuhyX9TpKu
5a+wPyT1c6adMrzxGnvweieCxp7A/ryMEmqaVmbd33agADw4dSRfKD8FsvYWPCMfkaxchW/ft/FW
i7uFDgQwMu8GH3bfu34PnHNENMNzNHtNozcdKHbMZJnNzz6iTe+eR+UqZ45W7jRkbtpZbjEyR2sh
PJnyTcuw1ZVOnb4O47ah6mnah2I+J+27LjpxCGf6wVMurMutRP5D4TEx6qpraq7zpJ8NuQUqUCkQ
lybszNKzLZmKRwxMwjbQXoQjK9qM6VadgQcxM+kWKNY1lkDCiQKfkJxZrhCiOOvEEtXrq1QNHGIZ
bjG52fq4sChP8VyGYvPS6E7v76jeFci56S0O3xPlMgzvcrKPMYcZ9M09ZFOQMKl8plOUxrd8hJrs
aG+cW1X+2YYs+eEKQyxT92KxbYyzrh+ESmOIeuFZgs4i2FjVI0bhJHHseOI1qh4dxgI1uVcBwLOV
kmx8dZ9QjO/9mgUlYohsxbXABLAqlpV8ZwuYK5+qcBmDc/VRGo7PEghEPtu8NVmIubYCSdLoUO5e
pAmxuiphUn62xg+pvMUVGK7+UzNe4x4FjMOMsLU2mXwIm7vqzVOGPLo2/mHSdwWgOXGts15jTc/T
sngyQBBq6bPqbdNup5T7FoZ98d0nb+N0NMqnuAbM+5FlrjGtKbqMhOEGiAVoNzAKf1qW023CTAxt
A/1wy8JH37R4AwOH6EjDOEbs0s3hzAlHBBuyX+XHT/ct93TMuYPIHi0PS83CX0a8jBx9BIUjXRhp
4fsGbTmibtmVVZvMRc/bwPkn7zWeTbG0yV75pskncg1NcPT6uVDeUTRamcutb2TfARQ+79ykiCU2
ZfjmwZ5JIv7XflqXnht8xAVBibJIUVSHtioc5Ir6i0Tw4L2rPmuD+sp46dJVWh1Cda95N0/9atIf
A6t89CyajwidbkV9PbP2tj6DaoK4UlfLdPACFw/IORZhxhACqo12z+/A7Emo9znG0QQjQTkhVWYm
36fypsot3Wl1yJxCF6LAlPe/l3KfsnlLqGZ8BL5GdaZnCcTDMLSLREPgoXtXQPtJsWM8XNNRCK5E
lB2DMh3Ni1ARJuy9ssCeqkefH3pv3ZTg01GKkIFEgUNyCNyMaR/HJ2GVpR+SehPTC/LSiKcn+SMW
HzKU7J8eXk1wYdJs1iV0y7O+H2QOITeJLl0NgF774BESlodnq2bo0wa086bsUSeBNGerN7poVWVz
U+95+iLKNKnhtcoHXfrTksDZF1uzeJXx6ZHgYFvx7P7ZePlJGh46eMW6XivDazWtWa3W2qMW7ozN
c6paTolqJY0nTcBkEHQsqC8ixl3l21eXfLGXjiJyvGzFL1P6OxGKMIjbjlE8/BOU+XbZQwg7Vz0B
Yvgh4XgySakIB+SU+O2Rh/wpmWBMveQwHPNzupXrF866hTVtDOtoIBryEcRLx6l0uIz1/uZrnx0+
st4kKHM56Kuwd1XlnCvHgDUoareoBbgtwn1bquWcOCpg6RTOSfJMkKCJjMU7+0DsImPV5WhgXcSm
mXBuQyQD8D8Ut0+dSNrQIFrvvMhKF4Bo7BCPiiao8GAxn+Ba9Kq33bmODDc+sdVuwEdgfkYUzLyu
P+bBEcioFeE5vmIALOKnruABrB0TzHXh1DFEfi3a0zivhFgqNdtUJIgUeuQ285G5AW/FZ21zqSUV
wOylmN3V0taHs+pdqJEy5UVmL6YfO0ARP3w2vKGJ7HbKJWIk+D2Nr1PFbdZSaWYHGU8d3p/A9WM2
mvuUs4xAlFh7K+JzaaIPAf1B1R26w+RGE9Pfyyh+dmQebMaSgE10i/MATbY2ibFsLum0H1Hak2iE
w75ZqsRG0ebyWuMCvy5MpT0XPgOcDkMS2VKTPXSsMBZJeZVTSsinqmxlnBovzF0kBKB8CP07fW6g
vLL/Y7ppMk0rl/xKgubw3blxHTFVvNQqUJP1RBRTSCKCvYC6GzaEgbEQBzbyx1/+5e//9jn8q/+d
n/Nk9PPsL1mbMjfJmvpvf6jyH38p/v3/3n797Q9N12RDtRRVN1RVVCXVUPj65/s1zHz+tPR/TKMx
laEaCW2LncIEF7Acf/CcmMimEnJwiBoE2efAJIkzzPIS6LZqBHe7YOgvkZWsIlM4s4Oago2qnWqC
HLKXYlzXv6AOMTx1yN7FpZLBjvxfXrms/emVm5KpiKIpwzgXVd1SZUP/8yv3eq2PDY99fxyUJXi9
OTRcay+WNjNSOoG1A8ISL/BhyXXa3hPgucmTpLyIpFPkSuV99JbCoqGf6PorS0CKZLC5EpurwS/Y
RtWpi03j3OgqyjzI8ytT8a113Xmn//kTkI0//x687TrdhqRqiiRqhq6b//R7mISfFCmpSVWAo1ss
IHqFKjoYOUi7c29gIvJr5ARykquXkmm/WPXnVknrgyUbwrE0PYs6r/go40E4BqajsYLYJ3p4i0xz
dK3ap1BVxBK3Sdej+bA2ptQLN0PPvKM0ZmwDgsb4Xz4azfrvv5JsWYqsyIamG4qu/vlX6hkqeblu
gbnWkdu0in6tUr1DGKyGO99LxGfRV9e9MrS3siZaLPPb6WgG9aUYq+Q77EvgBAZC0DQ+BuJCGST1
9F//yOIESm8YPUojuelJY+1//zG1kr4PrlkN+zEZ1O7kwWFa1U3vU2GQcFfmBeNBA5l71wEI7dMQ
40891Ju8qInfTJtzJaIMV3G2raa8hQfRRDj4DFZtmjAmT4XB9dOpSJuYnVGPtsUuUmaZu8TsOAn8
gbwZ/tXIcpFBXuJaXcIyJgXinuKG+f23RCP27Pfi+Zc/3b/17/38mfPbh37Q/NO//v2ep/z33+bv
+c8/8+fv+Psh/KzyOv9p/sc/tf7Oj+/pd/3Pf+hPP5m//R+vbvXevP/pX+ysYUZ2ab+r8fpdt0nz
H+fQ/Cf/f7/4l+/fn3Ifi++//UHGYtbMP82ne/7jH1+azy1J5JL7z3Nu/vn/+OL8C/ztjw1cwSr8
/m/f8f1eN3/7Q5b/alq6ZoiyqOmmqRrckcAB+Iqk/5XzxJz/o6mWKap8JcurJuDgNP+qmRyXligb
omXp8wuo8/b3S9pfDVXRJVExZdEU4dP+8R+/+T9O4H//yP7fJ7Ii/p5c/3Um87o4kTXdskT+l6wp
6j+dCH7EGFDNjNl2SNbaWCjFTky0F1WXD2lRnrKecjqBY93OIEm5SQd7KHnqhe1OyFFph1h+VpEX
u2oaA+kA473qWg03immexZysjVgETCMeS+SB0cCVmxlsBbSW/NLZyzXpdJWq73WMZEqkb9A31FHj
uczkGKlGo2FrkcGmBk+SSqZDbSBJlBGp910R2VrDiNxK8saOEoOQnm7me6YImsxJLrf+hEol10jf
zQM2waMaLZSxwxxF3IAZe9uhs0utFZ6KWnUztKxCOEdRW+pbWAvoURUWmF0f4kCRwHtaHlSaLCZD
KBS6Wzg8PHLCRJ9utFOsh+gTniaDmiREazWVTLWHkgmiwWjLsEJXTVjZjoUkrOOYFDYxA7zEWOkt
7I19DJN6p8APH+sPS7ckmLacYo3Qb3hQGmDi04AHRP9qTheqaiwQNNO5ikBakf8vR+fVXKmORtFf
RBUgEOLV59jHOcd+UdntvgSJjEi/fhbzMjN1604HDNIX9l7bzxGRInJe6XjtNkN8NP/sOL+KfcDS
rO47sRUDGrnGR4EEvFr+qaQBfcHjOJjxu9IwstMYfX7Q3PMajmdZA58zSoujAZTklyi+kyyLwZg4
XPGx/7XJv1aU5D5U+UnoeGcoYgL3+Gkj5fI18Zt9UGAdXEgdoywKcC62Hcu2dE1IPZE78GtwT60t
GE8QohnEecxMGilMOSZXCxqdYi4mDk/aSKOgwDvge1tFW50JVMRLnjyJPWtpXqcPwZVC15ji6Yv9
w6Yo4bNMFcewAdSTIqFsDdiQcZ1/6l78F8WsKII+fxtt+BnoL4ckJ/Ds31JA0eDLGM9bpZjshBj9
zpSPDSsd0b60rBmY2x0nyHVdwHikHIElTLOEWz6/FQw2x9a8lh0b1nXp8Hq4htU0ybGeI6xvRsBe
+/iXpUF/EGIH78c+PHe2vE0dXswqzwGvh+vN0k/gPJaPolaIWKade53/UwpvGMEhjSwuAAXjgBUk
AIYB+y4GdDD/47c2MhaIMZivkj0uA42fcoF6OnQ77BUlXJQB9kjYA/uJiE6rnO5MBBe+Z6ZV9Yig
mvjgLd65YFLHunFGNzEOVGYEQG1Z8GGbjF3WAsZmVWNyEfQJnoaxQ+kGZmyZf5Syj6EiFjAoa5L0
IFFUIVaovCOIx/tNdbfdlAOchq2n5nRZ917HS3VRBRgbl2QjzCXHwtUtANonCtRiYd8XhCv4MQQ1
QYWIehjxIm7Y4KlL1T9rvMtuZIu9ph3hlSmbwCzecB4lQXuxZkzXt5S5dWpedNkqAgl3ymoXT+R+
EaQ3qPYwzSla0jWfrtn1hEK8R3VtrsZBne2F6/k8gMCoK/9pXOovPy/pEWZC2lQiMGfCuYwHhUhI
5e+RBJ/f1vW39ezXnGEhyBO8ZPmSfBtkB67MP1pqnfPGYT3vk+hBx0zEclfRYnkd3Zyrj3HBULrN
ecr7673QQ4dby/zJWibLy30yeETprZ53KfA5xWxZg/KU5MqCQKKKqmem+XVXs4ia9tOMUU2H8qDe
cBFP885WW9H3FP0foUkjFy1mnoACuw+RV60uqnEiW4LXDAkisyffPDHeGBTCy0QaAPbd7kyp9jgj
SVJ+8UnkF1P/AlNJzLxLh0jtHQfFQWMOlgkZE+My3S4+sZzNZBIsaI9jotdbM72ZAnJo543xIVA/
m8E7VAw07kvT/RYugAOXPMa+/Upy7yoNTHerOma30yoOxWB5TlMqT7Hgw40ohrHI5G8sfAAapDoh
+Axm5pMLyw1hUsr7YCBrN2gwp2l5pcCDhjajtWOGjEosfOqsd7+UKcKOImRK5THurTp28gyBVYF1
Yqu9j8DSq/KR4mbbVPgJWE8EDmNuQkrwkvzVinCWcQRJm1x6o2TzFPs9Bi80Q2Wj/qWIe+cw/nXe
wKiKCduQDPcEsHghy10RIxwxvoWIMN23oyOfUzc9W6KRDNSCtWWgmOkF4amPF7bmsngyRDKewDvx
uXwq6bZzL+OrXjP72IScCyJGTJjG4aexU3xUDLNqBVfKm7EFBlBal7G56lbiSwhkg9HpM8FZ5Mva
IoXrVHYddGRSVetnVKMnHdzvoisfhO2X9dChqiCFSsswOi9dT8RSft0L3huj0W8HS44oISn8Aykn
Og9eEAKz350hiA01WbqOXR/HiT12PUqHFaTQskMp+YQtOovN8MQ4Dva4n+pdyfE3ixWe4IT1VJ78
XQN4gVozz3UMTDMNdNAN2YU3E6+kSnS+Ds9Pyp1ul4xyYUCM1e6xNuj0/AixaLTACZVuuAtSfsF1
LH4DX52PrUTCOTNn5h3eVSgcjrH+zLbifK2y6wKcYciPEtLGdFs39duEpvIo+bhQ2vfX/Yhq37Ps
1z2LfSCwGCdRxXA7AahtsGJIzlhXFZd1xS0bS5TVYYBKsUmR/GX1Bml/1hcqH2+VKF68TfxLEzj8
zI8pje6yvv+MFOMLP+RNNOn43Hk8Nx8WV9w/zNQJfAV2F3Ai2sX6rdL6OG+jPtjoTsbMLVYfK5oZ
WnBt6k+/bzcyixMjtflPIaDroGJDur2IY1FMV9POxNTI8kp2En1kx+PcImldamJjMVvOBHlVOB8H
B9hx0SP72H58HjIcUBHCmzBjpaanKz0gUVMieU86Eu4anO1NHo5HsW5ELPesFiRiQQeGY86mHQyL
iylYrprQrsRvdpjlUKKOsffojSTG931wXToUamEakXmEIXOVvDR18VytSFfK4a6rKTFSoQGEkJ6n
lw7sLU65hgM5kYAGR6tfus3x6wpk5tpFN2Jezo32rmrVhJjM+od4Hj5Sj9Z9Y3k7qJnYI1yMW4mr
IfTJYO1vPb09r8l4kY95iN0n/tuw3+ywVhgNKCNF89GpAm5k9Se05UMwMGUXXXzrZUzYR6Bgxx74
XBMPHIixd6o50w8jhicVMWnTprmJmHByLSNnntAD4ruZMkS2XgMXxQMikW7hVaJ5S7f1s/bbkbk3
0s9ofxLgB5do0beJ3Jc2GU6OcrXzUYUJyIQGdic0t3Q35ve458QWHAY62Sh47WSh7mqEq2LN54fN
+xNxUh1Ulr0rR7ZfJ3GsLKAV0gW1/9bcLqzshPPOwmn9lRlRCyne8gCGS04ZEet/Rgx4WDlDUjYU
u45s0l+rz595bb3rxoMMF01Eyi9LEuLbal/0TLpt+V1XEKQHwVRuL2tKiTUrt6ce9ELZkoG8UhZv
AXvzLM6pHObxvzQEh5uxYPQMSrp2uYlH+UMJRtUKACObwWngO+Bp7gy0ML1d9Ku0JdPpyHxvgrhT
EAZDsn74PnLFXAT3HJIEvvc9UhqbJEcb16/Nd2rFvzVHQZgWyXjMYaEXVXWidr8otXxJWrL09Ojr
Y80QtzA5GqqKdWyCy7KU3u049OA4/AaIC/5Ggd1kavnus6b8m2IwWm3+x7SoDSikKKBZy4tlRYvv
hlfRVF+2ZRbgQcmk3wlZhCTn8daa0yYYUFfy05+Y4pGjdcZoZsYFnJASst+Z8DXmbAA7HnxHZnvJ
R6SfWm1Qx3ybFId80USZcDZ2LWuMcbeG5JVDz+gPd2LB6DsMWOnI+0RCjeUhNKjkoV4NOv63VMQ5
C16gq2HmWoQfJSU1vwW60FqOBq/5qzL/N6anJGIDVnKF3XfN+NdWFO5BQbLXUFhoB4g0mxmdkS98
YHJ4EgP5I1Xr8xgbLLYeQBjUT4e2YkXfNWY+n6hlwzXHY7FBYmys444MAzajBK6mFjWmwDJW7Kax
ipTvJL9t0gRN9raraxYek4s8tP0D7tLlRieTAMwy32TxmvJY4+UUle31jGS1wWlaBlpxm0zNydaJ
IWFx+45X0tKajnqxJQe89HEbzupDUPnGRfY4eyDGWzy8oWQuHP9XVf2LB13Hhun1KpnCdAHfaFwh
E+xL+zDwUzgL9/+YbTUj5ZmZb86/2oPVISsN6MLAMB54eK7DvFF69tgA/YzA6mhZgCqpTXzoFs1b
M96u6v9ZE+FhUilJhmGxHATNZV4QNNbYl8lyFoimxM45Ji8qWh7zrnozcwoEa5tJd2xIbSNVdEuj
syVjRzIZInaq6bZIiepg/1tG8V3Zeq9DUj80W/En5PeBTNPqhK4oZy5fgTKpjCyPg+PbiIuC+AIp
z+LfqsjkWSKr34FaAm3d9qIgd5d44UpaxF7Of2l8OadN87op8C7S6J9+Tn4Wtciz0BCbzYloxmak
bYMVIem6l5R5gNMQIW2Ye4cRyn433M5xwBpS8d0XEWq2xEjOSx8LWL4RD7ZmI8oXFv8bSJ96I0Ei
5e8Hql5OFyW4YSpdeyF6MuXCNYS7U8XceoI8NJdcREPjAxksDmCqH8esv+97ZnVlgcCJSSLnDJzf
OaEQ8bAJFzF7B6Y3T4FJuQgGFFwzwsCJi8fLQaOvNUpNVwcPUVhC8SqzPy7sMozc7CIo+o/5AHAh
WacvVrw/2YcQMwHXXV5gmuw+I0eFM8j5KWDge0j69JhW7ASXkGainjesqD48hG3xb7KA+ci0kfg+
7oQZV/NG1OX0FG4YjLb8ubDcGYLRBHf1FpLIWn7ywt/5RfYeiQW8rnsY1omYpRshBMhIrGRgpiY+
j/w51ACeGlrymlSYYWSXF5147sjO9LNYH1J11gl7RFQUDMu5j4NW2vSyX+LLu6vIIIyrWZCvmwZv
AlHEmyDTAEkJjnqQL+Gy3XU5XunY/ScdDCxwz2YnwEdgCCQQkW3OL/oGMisDHdm07PxYnEk5ENWQ
vlblfJECUBsE92rV5J/+0vxoEAVNY/yzQjAk8OiFTImcR3npT+eUOAUaA/LyMNe0w6gVCCb1gaf7
cJ66DVnbEv4ZuwqkRspkUSw3NktumlL+l1LbRhvp7QTULgommkM60NrraWZHy3UoqAm3lKktUTmr
fm4T2EhOPDg7/KMKvI/hoGSJepR6z1venQNbhm/jLsWVFwpNh5ufPN97IqRBcA8mKQkRQwm+qUWG
kREPGiczqN1O/41YzBH5xLXa35gyu+q4+IGrDxdZdBb57maqqufOR8KQdax+luy7akhyjPInEkle
wTBBD58v24gOE504IhMFQQxcbkLqfb4R01xnN+RNDaa/yQPcPCm68EadKsFCa44oj0IPAfd+//Wh
FGe550uqjso7632Nqb6OLnRRSXxIHOoDdATH/6KkLm8CTZZGsxhAghz5rM2ITI3mZ7FhmUpowBNc
V6lM3krUn9w8DY0B1xbQ+wK0W8tr1Ffej194v3PIfSpb5gYjR94mf90gbrNmuc0BWXmTmDDiVbdz
HR5RTbHUCrOvNgqvYx3+WXj4TZ3Q74ZQkIn4zW1yEXbjvwRo8Gbrm2mMLkp+1y7XP1Na/bf5DHAS
0iCJ3kIK1oHUQIUdP9cBnhGWvy+UajftOCoeS/Au8WeuAEGWADvf4PGsqKCIu9SnqiVp2wM+aJK/
1drfB4RC0riRvaLQvTbRlx9gn3Dpld0A2VZvS+TOK2vIJvLEuSAadM23x0AFl3OErK0lkaIcPrI4
oyvyZ3TlqO7mqbz0InFnvH+b/VT5sxESVVzykaTA0QsWRt7GbtAPJeicouAIIjskbJlMsrrM01jf
dSG2E+XeF5ndrtjvpvY2yyn5C2nNtUUMvFWcvqp637SHO6WpQR7QFJaomSuNvjcAlyHosnwsLUrg
rE3rp9B479NwjAlig0+rqkyfDQ0y1JGBUhH5/6WOxX/fxR8kzMOH6JjoMoOnR2EQ1GumMGr5dHTD
gUKp21sWfayb0CCvAwqBlDYqrltkXGmPWZv6kz7xwpTY5gwH2xDgMWdlrBv2/wPvmlTxcepYFRPq
RDrvEsCHdYyHsUupbb8KRAdAkuykln7uYIsP2cWXCyUBLrX5ucWo2wSMi4Zmnf4Y/d3IMWM3mzwN
oiBGCJ8p8Z3l+WCpxhjrWHD0CfPIVDTnoQ3Z0E/fZsHfoVPw8Qqtn7DuoogmxgN9ysQ74+8klpBM
v5TQCppPHf/HCOXGryrGvcP4d1+G9xmS+SyimmwbSczmUrlz7rHk6HoHqtuLR8iRCFL0svI7uexH
bgNjdeAWW8yPP0zBCvUQ29C2t7+B6f+UjG4vuTnOXb9ygnHEP1qgt8eiLr9LMaD9oQcw4rXtYrpQ
nxl3la79VVcmH1lNNKrPTdfFdENFxsK16esber2oJYSKesXkxb0EDsGFTkCHa+e7WOGy9Q1/FDSs
1WXeD8APmu2+Wsx9bKs9yhGToJ/jd8wSojXGqT+rY7znU4AIIuji9BKlE2lYyGK2riQJh5u4j8cf
wfaVpGnsqcHQ/rWDQ2anxbHcuuuBYvuxnfh4nfX/hH3xg9wVRMjCEDgs09+qi0kWOs6+QtHTc2Z4
kqZOMSeare7vvYjquXIzJirq2qEcflc/eB0GTi4t5XVDTPLRlxMMJ4NONwCKMRZ8IFtFg2FL7pB4
IBbAyp2P1Tt5bgsOsBp+59iIjj22SM86rYNzjAFalndUaP+V095Cm43Y0JpBntbzBtATK3LR9iXy
Kr3nYyl+RrS1hgHFqavASrRmx3QW/bFtGJrMhun/4gNWyEOB12vB66MVRa6Y3hqTR08eL3i7dTfR
mpFuS+Iqf3fCfYzvHRisorphMOQxlWEzyh3RwWj3RoI2uxEuisLjno+BBA5BMFhcnKZUrxe2bb/Z
7x+Ev/uKVgHSvYj+OdnuHmFg+k2Rs/hoCOobw+08bgu4FDV5Ra4FQDkheg2hDzbrDhWX+VEMvJHO
uvPIZH+7MvfxrBBf39HIDjrZjkVJGKlafqSBNRxmBs6W892hiIjrmAy6I8XoQ5YcpV2UPaiqOPlt
CUKughS1rczI4h7kovHW9UDbHNOMrL9pnQFinyReAk2CeENXaBJzxWj5PmcBwMADIZNnckgJJdRz
WMB17n4DBHKmA3TSUWjOrr6S3L63m2thDMzYOy1gy10JlTRbfz9EKK1SRnznTiqyw/JbVfoPhvi3
s6E392QlQnlMziL24lhC+agZ/Zx4QGEAKSO8rBqjLyQNIZp4HsDi7Zapzj6KDuVLOx0y9Li8uwVF
QexpSAP+LVOVY7+0H0XnrkNoc6uf+XutjQwweNIPfqHcI1szxFb8AFlHta+yUoiH2phtyRYhxzN/
M6cUOTqnurDrGfbPohtIAfeLLw+qEvFqZ4WGxZV0wMI2ErjiYrvWY9cdigkN+miD6bqTO9DNE9lD
sMnnsAxwYlBqI/Am5n1IiqcxjeYDLwzKXOwaKv9T6Pq+8WaiJYIbo2p1nyHT7FM+/XFll8JgAWIz
UpA4nZgAhQitZQzwoJnwJO2lqlIwU3WBrZut5iEZqSGCvjs5V6eHpKA97rMwgNvI5mgCrzXal6CA
jiDWFT0OTFOmqmd5cReMgGtFRHpcEZg7xe1lfCNvVr69bqaNLjqm3gnD/8NGGR17PSyPiFyFHGt2
hDigKS5UdtwCCL9+3c8APdecTq+DMuVthCxMfKeoyZ5iwbc61aGgwIXUm/boxyaWqbmJv92QTtfV
Njn+Qt+ZYArPtAjjnd9fTiFKde2vbPkW/kii+kwR4nliBUGzffgpmvgq60Mmtsll5AkWBbzEZ91i
H6qWmKskCTtwL98bndzeGvwzI+nyvgcgsGBf4UviUNbUPdpoIm55xpe3dUxIl838qnx5a4v9JKcI
JO4yhQdPiF2PZG9Je4AMlOLx2H5xosAVk1l6LguirAPM18nQsuc1HSkM5AGNUeLuJkd8dMySxBbH
DEBKuwDTMtGn6UULiyDA9Qhov6lWiLeoYdKG7UNBKqkRhUeIV/TUV+W/Lqz1tUZN3WHc3lZS0UTE
8mNb2/QQZB4KTWJOWK62p1nB4EhaBoCTUBcOL8y6Rs+rRGxU9lVKGx5e6HxvzspEsTRUf0xA1MGs
eZWaFR2ITsxt7kMyZyXJzLe/c16HKCuq6Ejp2EHo5TeAZA8towTQRMBhkJqc5QHr72xCrhwS6bOR
Wtky68qm9jOQ3Ab5wNxX0ES60R+uyx7s68jUpGLIyeBmgO6KrXIIMhT5EbZINy3BMafQYmPMnnKS
XXWTsaGoBrC19YjTUu1uspxWgHf24BlAThnQRorsFxX3TyIImXR0X+lsx/fec6+KsPDB6eqicBRP
eREh5q33bTVf76V2+pq3jrDIqpbcrvgiNaeBa1lJ+BYIuKTySit4H6nEiMVOmt2BT69qLHyRcMpf
es+7lk0g7/w2+tcW5GN0Cc4HZGPXOHReVDbIyy5UfybLZFbFE8EGOjuXXT8ezArccM2Sr4ECdlbN
62T1QxzQFWHYCUuWlNH6hnnuYa3Nc5Lj6+pJ8JmhbOED8rHfsIri4PcaMNA23eD0AqaVz1kCTDYm
yCimQ0Zi/WwoOKuO8QmrFM6L+TEF4d5T6eVeFROdsl0kDWZqlbi/zZBceUXzZtDkejWDcjbAb+04
3bjN3AR2fJ6q5q7a8XQQpLpdDhgidy+qv62c/muG/ncNui/G02cjzOGQqT0uF2ZakST7o2PkOmWB
vcsEo8E2jo5jCw+4nF123oUBjRtdBjUBOLOO0zxghZZbEHVeTxycsOV7qesn42fvy4Y4UJmbuV+x
Ww8zEazBc9l1hkHwAv5sTf/h8rkO8dBOgpVGBFRzrTr/NHX3jFVfXEh8Dz4kJkULlMRmFaSJd2I7
n0YcZpbN9KGrWhpHaYCLuVtPderqkJq6YSaDsyAoZYLBCkFBiNz3PPcnXHtFXrwOHWlArF2uRTWl
5yJheV4xmXoIapa9Df6kQ7Gs482QqzPp42/WA5WmXHt1iRqNeVdiinPkSZ+lKeVtYqNXvzHVZcXV
BxQCrOi4Ful95ssD/+jooZe5l3MHtHjECsJW8jS69dVuEXyKoD0JWWILzoBcxSmGviLdN3DKLedV
BTK4xI4paj9iUEspnohqJcEQrW6cQ6nMZl/eJf4bIsUK1Jdcl49kpU4aEh1hDa6e2RKRWbPhANVb
hFGjPaMoHS7SiuJiw2i1YGeyBby2JvGfTU4fPyfzc1JgwKvjXvNW9ucbivHDOADGcO40aBaBjO/Z
U82MW9aUYB5Gha2jd1h4nQonvLO2977LRLKlFflXSHGUuBRNquDrAcBFPymPqiUe0Osxyk4LFaqo
8KKzWoqOlvoXt04anYfR8NFrD51xxHivMFi4dW8NQGn3mRqKwH03FYxFjf/hggkSqHi/uOoGwc3s
a3taAh+Qzu4OqRYkvnwUrMG5SUD4xbiL9Xhkdzr1FgtgmL1m2fiRBiExWXNkjlpNT02xZQyLlleW
MoxhWCAo6NZV7lDq2Ca+lLa4nTu/xjMhIdR1i2Kq3Z6mIcMNmf3zJMJah4PIdRsqvrmmw50jZAR4
KmmhYc8pkuYm5gOHbkYQ2/t247jxa7KEXHepVnu1gAHuubGvVBZeJNolx9hLDrka44veI1pg0d2l
TilZeyegErQXdkjG2zmKJD4i0EIFAi7G6aiKZJLsKThs9vqle9Al/JxuwHcgXEMiQ6fDm3HjNi0d
8RNI/k+iXJgQLNmtyubfcmafhjHzBNbOGYjnrP5gxQYeU5ee4WxTzYReEgLrD0yjYsZv11aThyYz
FFSrZXJmCTOZcw+RDDHYlnAqISCY1O+xXt5mnb4JB7oy5VAPMrwnWUvOcBxq7MHEFoPsdYdY4hxw
1A62HGhMEkIDMqrkS0SV94yxAWznNUlBG71zmbFLanvA6PGmD52lmKjC8oZgjeyu8pP4MmLLeltO
RGSTKgz2W/hkFWmzXU8Nt38BcqbNZHQutWMsNbAxT2ofCf5cqXPrz5+VY/5YluOGJO1x2cvZYBiI
tBLr29yzgNDd+BKKf7I3hueZNwd0pxiwtIM1DSfBRt678fDwuZ654qLXL1NZfc53Bfdtzt5lRpXs
bYV/azt6soprn3ktvANbXAYfXqLeh0yWl0x7iS3dJ9QuLK6mjIjrYQkYYTD1Wdk9eyWBjz2fP4W/
PLU5YA7bTciMZmDU6GCLGNSbzUzEEAXHxxQe19ABkYI1QmvLv8Yf3NN76k/HeLqLKWBJZjxUBfBr
mq+bpKsd01RQwRLH2QRVYPPl1ei44VhRU1molYGyh1jPbx6Tzr/Vc/29gFcTq7xa2DKsZMOvikSa
Rt0KKkLEV8P31u56g1x8ZwE3M8rl8wCp+hJScO+VYemVH0n8IdOEKVV8u2QGPhv24WyC+VJmVKDp
LjsJ48HHO5n/hDkNZG0zaDzuDd2w1zIHF032qDwoBAFw0SoYnnyIlSA616KdkdHY3QZ3ioLcHdY5
7CAKTeV1xuWc161gH9hjYbPN21BCat/AVUknHFM/YtgtW3y/8RBGW1DVbrmyyWfJydAVGdcIj5C3
5ths8GPyEkdqSge1eWj/woLcALzeLKfVygY5/0wrLq8wYisRjyAxTUmaBqtGCH7zSSNxw8/uuaMk
T2/umXNFO2i8mI+jF3xR9beHWYv/fEv+TZaYh3xhwFOvW3ZVet16HjN32f3/AenLkYSrN4YnFDvr
ha55Q/2Csd7WIg2bMhIFfehAQcwIb8O+48qV9akpHY6C23ld4xdt1vt+nS9pvShiygeEN6DIGv9B
+EhwAvwrRlTMqUkS6vXwyJqIYrGNoSZCbPUMq/Q4BQm4eD+WBQbSH/4AELnWSEMKs6o7RkH93yji
54ns7KCMEMIhnDgOa3ab23S8cLgvQn+HRVnUKxHHQy4/gtgO7zmcamVg9DGwiSgnwmvZx6ckKilE
awvvVt0PPTQXy6b3OPkwfyd2vNUwapxL516qD4UyZNxavHEO1ojfJN6pj5KPNOEtQL5+J+vSw1ie
w2sac/jyLIxlDUl+bNvqxPHz6GdwODZqv00hQLGUE5UMQ6hfARE9jFEpT4cOwROmYwesC3odow0S
dKu2ueb/ZRq680CAeRlW7ymnojhIsglUmr5Xe93qyohO0kzfaUrV5Ay7OVR8Z2GVf6iRRb7fp6z7
vAFXmIDGhFkjGIIHD1391YxyUHDq3XTMSyg82nu3lDQdB70Ye72Y8lvZErlCSaMrGqHZsZXvVWqK
y4QETAz+89GvIv8iV/Jep2gdgopxSxjhcfdk9kpd3JJgDLysHRECdON2Fsn8Bgf3r98mBRpCotfC
d5vouyCHm8Nii9jMvnteJ1L3OFEJ0OqvBWOpg0k9YHn+tXYSh42fTofNB8VdsXY78mr9joZFLh3+
d6PNZ1+I+JxiESCuolQqhiQ4RoJCzyP1qdyQkKVsYdM+bM63lEs8RWR+shpA5UxfjV7jvmVSiKCB
WW6bsl6rmBDUfvYkq6Q81X1IUOFYADXR2Ueh6mcfEx1/qYObMFn6o2hOqQTW6LO93ujEz+OFo0nl
tb7ZJFvPQeQL1c38ZXrwYbn1Y/xQPUbXPJ6PKxXhYWr4yhoD+zUHD1OlUHoqoI8aH40vUMHRU95Q
qgDimULIGNAXYttOO8WlapGktet6N0Zw+VI2FvGK1yTHGdcHGZwvUoiH1Uduw5rAuJG0Wr61NmBN
3WiQhFGDCdcazWe8cVPMkNOqxFmw+1uJzRUrqFqqewppAiFG8Jq2/Ax2ofGAZErGDjq5vvPQap+x
gn1IqxbGn6RobDWqOlMu8TEAa157ej0QXAt6MYDP1StWTRx/s/Seo2SakM6IF7OhGIsWPIStmeSl
VzU3Af7QuuKk1a28kUX+tequhVMw/7FbATPeIDLFAslsvjhwGJA1cO9nrDbqJX2aJKWtnXcKk490
u99BC0mKMQrAUavf67zqbhMACLjW7INxDSTmgOUaE5PCRI/tqH4aE92xfUcYEMbqKHs0uKtBDlWS
O8Bq3pxWqDdD3RGrVMHpD5vXnhk7KqaaESnv0pl1UJXHNXt10JvO1yCLkMI4tkgBfvk0eIzcws4h
W0GIVa58zmT7BJiJdqwwJ+uV49k0eu194wMS5EnCbM3qP3FCIVGkKaIfYDErOPsgu5vGEu/v+hkH
Dhod7dWi8mtGaN9DR3h20xev/PdV1XTLV53/l3bIGKxNvkSjSBodFK9qOmDzq93rhuqR8KMmMuFp
9IliW/MQlqlEn8yDR515lowtzP+OUbAR/pGBF28fP6EJwd3ZEkCVkTn4sO2Q5zVe0l3Q1Hv/hcKw
b6PgCe1d2lne0Y1sMDrulYDogwaBHSy/oxx4W8mJiYT6j/L1SyuLgI55dyzo/nLc+766ziFArcJ7
tmhXOAhIvO9KGJ7TzC6q79jOWNZIlX6pMWrlJWHa6C9+vakiJZMJlw+X0extfdBGVz3AM7GkOxFd
d2Aj0JFNPWl6IXaBBqF0EwnvesXKlUc5MGAkPnHu3jy7IVcL4L8waslhZ/fkOLCJ9IgCZC0zPmzJ
eZJH5Ss7eJC1luw5te3uOBQGMoCQUq046IaVKqMaHV9UzrMZVDgBKZbInMmq1kY+Fo6hdJZV9kI7
IMn1CAq19N6k7S6c9DgIQfRvMzpQph+kwYINalJSFeTCScgjCnpkMiLE1eMUkkHVcYRnO2gpyf5T
fguvIPU/PQ+2eERBvTTDr1eNFyYhEmMIkj9b8+218W/iU4dVNTud2QdrNmdMfvP+ERfTHzByD2OC
BjmZmuch2n++KUDjXSGyIhHoLRBAxptjY6NLV72NE3DfEn/nmKFX4MnCEkVZO6zub9aT3WPSCdNw
9M8C8o1ztNv8g7N8lzdH+JAOaTdTYYI6qCraIEPo3348xa79r5D6Xst2vQy3hfrAuMeogMuoXIL0
IGvf94nPQCplRaaY6YgEzdG96sm8DBsxm6it/2h+RUxwb7MKzcVSsvhIayIqasgrnamRGaQR7uVk
4ZHBuzH0EfxVKXLUol512Z/7W36X0dXPDYr8oCXdbBXJpaUD8qMr3lzoCZwUh1b23/+j7ryS48ay
dT0iVMCb1wQykYZJb0S+IESJgvceMzrjuBO7H1SK0ySYh1ndDyfujX7pLlVr5Qb23ljmN2POzGca
mp0igddn3NhtU8l/EdAPD8AAMOhSXr14eOnACER5gZddrByiskLpscZqhkfH+Ec6RIn0ANjAQCg8
eQiEIV9rAmKkI97StTJ7A3iobJnJuFe16amRYtw6JHFbVaJ2aSIjoCcCxZ0f3ppa+2iBy3JiwaJX
0IWFG9etW/UgFasRJdk4ZooaC6GOXMB41TCbUwRdAcVIixqiHTgITnsZ6DfQ8hDlji3UeeQS9YxA
Bl+vglwsgnRwcg50XgMqBGOKROrISM/Ka0eso2dDli7RAWHwkOqvaoMJkVCEbyrCJZ0SIsKYknyZ
fUkNMd2HkhkcwYjSayzUY2dse0m4T3NG1YgBCH0VrJUWmmBEAlP4kGpqytaBJhsjwkNV41iX5/SE
OhH5cvQFQIGOHZDzEdG2tMHFL0UCN7sfGvNHIaP4orNZcv65lvpII+E1TLktYm9GU1lWXnr4TE7b
Wk+COEUb+EB8zJg7aaFwyRsAkq5MLtl5yZBk/G6o3XU6DC8WrSIwPOBBNVQraw21DwE4dZAa3+Wx
26uCIe/FAT2HUkDeLuzF10LNySJHy98Eo+aqggVl33uRA23aeNb0FI4hrbq4tHPJx2PaD5xJOE50
wnqPg2sqAdVeP+2DAvmdTMALL2YMtPGq8jrXjNv/XRLe/4v8OuVLft1F+Pr9Ix9v/vfffrPrFP0v
febq/s2oU7S/4MVppqgaqqkpmgRL9w+jTlH/0i1Z0pCy4v6gGQzZ7g+jTlH+EjVNVOD3wiBVLFH/
dxh1kiTPLOZ3jDpZE1XL0GRRV3VDE+WZvPee5Qx+VupkC5xNGE7UFDJmVR2SoLOmhxD9AoSvYqGK
RYAiaBZDIJSDS6WBXt8bl7nU4ZQTML4O8dTtWohBQSAUrpW3IyDFcPghKxSlUmRCI8u9YyHWVO6S
b+DeULwaJCW2NrUjNkzTD6mF28qsksmBouJIIUcca4jBq9ag0g9CFHFjtQqcMVL07+NkugxOEE0V
HkNyNq3j+97q26Lk30IZiNJny488QMyhx5/QiRUL2oPavqly79oTpXbfS0D380YfnzVPaJ5BqY1I
UZStQ62NBmlCe66qFdhISfxTpGy7MpICxmGlAItpfO2ha0sUiqYRETYdY+iIBA0iVpPJ8HtSP34G
wCFhR1JIHTJiuG1PJuUH8y10Ahl87Up9JnVNTHFgO+a7KprVxwKgxKqm0zcKGnfwvJs0mvDMsSp/
C4EQsc9cgosn1yjYCCNJp868bsUEjqSthBGvXvQBOC3oj52jViq3Xh6jCSoJQMPN9DmQ64iZCRrD
oiffCarFlETsfgVCP9BuRi1BgE2HY0s5/phidR/H0g1/RGahonho9JgmUsZy/Uf8ykI0gpvUamkl
YFJtMNCcpZHMwIP86vvf5LIV4MVALBEDTXP9FNUzjQcnMkk6NIKHPTQjDGyz+3gdlrjFwzxrtnUv
MPO3DO9SCyvSZXV2PMFIoyl8DU29FKXEAOCElBU9JD06YVXVkRh4IY6vCc/PNOB3McVHZ5myB0c+
VGIFjdlwMxboOpfo7gb6PF8ZrIdS6BFoq1Fdpy2AeI80pvtoLNt1FdKd6BJfObZaJa+yjDcmD7iB
tcAan31dfrJC7NTGOlQfvLKvLrtYAnaTYnTJmBNMgScn4VseagXcFENdBzT7EQsCgDWgD6ZMONIE
/lGcf2BKGAT+o1exi19VIUXQHVK/Q3YACnbSmo3coFvpJe3PTMOutihhbae1Zu7HpKFTrcyyeQpI
aK2plaMvgUXIRtLePJpepW5Cmpe+ElpXCo5qSZQ90gSH3lKmr3XEBLATUgXbee85tMR021pdfZhq
BpJx598yRVSugtBMXV+iISMUmfHi92w9shqLnJYnRAnMq7MikCiI+0da+T0rkrci73BP8uvJVRHk
23Yz6yWLEPqk+my/qyAID0ITy1BTaN6DEJ1tOGpqbCB8fol4aIT3hIcrRFoLV+GcFPpddZkJs4SB
8ea15oWngn0DQ3mr5pgmmGhDRPrBQjG0FFTM+XBt8hSLyUoInbKMsSeUfGSNfNwSBh0rvjYAsA27
GcB8jmh4JyFVDSnNNj35EsoW6L6k+oW2E+wLs0yvZN+A/gdFZNVFc0NF9sQ9jdJ8l00NhAwoL1jN
CKONYoS0SVqESescSUqgD/wzn1wUxEHoUF7goyBB84v8gFZTkE22zLrXljZqdov6hFPAQWYggV1C
B2y2AAawSrz2iaZ1zKNjiNljPWdUUAlrY7iWSwiWLWdpxZj3V2J613JTvArQg+GYIqIol0fQmfP/
MK6LIbtNkvTGNwFvp0qA2WoejytuLzoKnoQ0etVjYq/+QOSPhmpVS8gmdKVryZPpmDrAAICLd7ox
Aa2EsNFVGj2/rngWEu9JyrVdCOyiD+iVRdypMJEvsmS8m3KAYW1WU1J5wkXqIbxceLfwcAG4xVRV
/mAeVbU5mBgK5WLwWGsjcpnheJuWbbrVIuVeBWQMFhOEAgCBGyUSyP7K5xjWcdTAcBjSeOejJiBU
UgtLbXqEHrArE++l1oCuCLX5ADQNESi9R619eoiSFPyXn9/yUkCl+Fg/gsfy6bcoSNSHEt45cvAt
k6MLYVBrJlACrmoez6pPhZtkBIxgIFlAMyM8TFFyL0gS4ixNdzeV1Oq8li1Nk6uQp80seNtHKMzg
hAK7Yp/Kww+m3s9QHG7rGaTIR2KrQJdE9oteme9fAjO7SEi2tYhnKCbRrSfkL3pI840bF+xRqhzT
CAlSqc71VSCj+mPU1bUf+KZTW8Y1Q9r11DV7L0KMH8zVi2bKuCYpdyp6SsWELFmu6PvGr70H8EPw
k2vAvKUhHtpEGK+NutdgpzDijaDFVzOagEaTbCa7rkMtg+NC+QxmlhE2cvE+JHGanFi+NMjL6MVB
KuKNnA8HxUsuY3NCSNT72ReMedD8lm+VQIVmUuBZj867tS4tZso6/GwqfVyxpwCQWyFe0ikEE6UI
AIqLCGs1Lb9PQsbXYlm+QqA8MPh4ZSiKThE+WXF6V9L4m+gjoQZtonVDTadQQiQDE790+MbzL9ZR
yPMsPGT/Axm3XwzRY3gzZT66zcj0RMPAxUofNJGjhd5jAEHK7aRwqynmnWnRecyguU+T4wNxU9Cc
bBIcdSqmr7q89ZGhjhPxyuxHgdlAfQTOdxVlpQnOFvNapNpi36/2EPrdweeSLeZelSS5iRU/aBn9
aCgcdx6kIlFKHqahhZ7QY8mNehB8P4Vb35yVjMKfXmJdAlRAMae6HmAADGlwTE2U5OtAw68mQIir
5bvganWD3XtQ97tAzbHl0Z6tiM7SBLCyj6TnohmwlaMAEM3yJjGQoFcntxZQEQyE21mxsE/0n9Mk
o8mqG2CkFfBOM3gwIPlhTOtUOKSVHbbEhQg6fHQZ7tLwNncRzai5HKFia6e3SZlhdmHx0Fo0SBNR
R5oniwASjib0PBSY8hw/FI3PmNwwCjfzI/hnZkXBddOp7QaRi0dDy9ByqrYW+VeZC09RCzEtyGeT
BapHEWF0CUjFSuyqvQTCJghxykJpW4bUImnC1gBLQqEKLE7BCJD2OLe3bWnf6MuTT2gAYRS6meCu
EZ4c5SfIEjQxgami0Nj7+p3WQfTRxfxKMBHHB3JtqqaAJD61YH2Vo9ubAGopaYWndPADC2a0CHOe
ZxSrjwXgQX/UN6Px6Mf9bajSY8Yl3QvQ0dZlt1fv+gl2XFPc8YO3KI2PBVpjeXwpt09oDB8EhJXj
StwKAeAYy+uu1QoMG8pPej+LLIAWEJ/97i2gCZR4KmTgAJQmsoFKob3IPs7t0JOm7lE0EO3Gag7m
n130WLqRtRT9ox7d9uCaghQPo3QWfscxj75Nxfwoxd5dE7/HtLt1LC9QWXhOq9nxnuZK9xwEMlYP
iMZiq0TzUYUSHkFLKCCmZz7IZf+1FM1NwMwZy+chf6OfwBAc6YsRpadW4a/wL9oUgUkoEtj14o8L
oo9GusCtD6D2YPQKCp6PwGOk5MkcZZhv/XOuQgaB2zhblPKNhFWzrhmCKN3MmA6RwpEwHhHQushu
h9By1WDY+rplCzNYBQn7BrTaMOiOij8szeINvc5NnIBOYGP1An5skCK9EnE83MKS5C3gFga2DoLy
myqJq1SYldb06aeOcJOqveW8QSWKuagZ6PqyC6tzRQJ9A0iSFIJuYDo2ThGUe9UkfRKSewh3P+l4
OBpTHdypiusGPgMd4BiEaR4/ZJWOEr7iaMhFo1c7z6nsoQeBIFjrqAuevDh6QYZolYrqveT3l4V/
lUhMAwCXFlisWzqZlvkwxSUjaXiV/OOOFm6HOxfpLPZ8yBtLki0I/ROtF8sOMOgqwcxNkbWpaSd0
6IzTLfg2Gc3eHKONGWM63Bpbkh3E7QUmiBOfYuNQ87L0OPgWFCVeR9Z9i1TFoDAW70zo2PSmZtiS
/9CH1cZMmmsfSUS7aXBPrWmzzH/0JIFsGrtpqyFq6o3TBtgpcDHkVvmkJKX4S47C73Qm95mgX/o+
kAiTzVV7EyBRq8ApE8xTgtfQqNJSG2v4OOgqIgUAf0vByGCGHUNGmgxXguC/bzpr1w7yOhWboxxM
t2mFFVVnFHwrFJwDhuh58uAtRv5Vm82sURiqgpwNdGBVGHA6/nCCVO+ryqKRGP0UZ/i0HHiuVigY
DQZQT/j01EAMveqQQk8wGCabzV1dw3ISMIcau+SHVyTUnKDDYuNRHquLxAeikgEc6dlrseRv89Q4
jLA9fKYNXn/RWjCRE0ZpBQcLXaXDGGFIhczJQRh8ZvXNCmcMClg7bzCSBcyhhBXt6fJgjDzlgQl/
GW2DHsIUI8a+fOjT2jEgcFawZEDggDlCt2+2sM5eCo2DHZNpowJg1Lj+WJeKgvdSVD61YXWhwPBm
HhSQmojPJUYBUQS8bpyUZgUXeDtm8s8pRBZclu+iWtK3sTI5Orh0mek9iaFJrp/wc3P4NXL5Nonj
fN1lXXLjdfSnuhuRATKHzzWiHhGLaK1AXJ+wmlU64alTdkNdPExidVBzeqcB05faw8+LYjVHpjIk
d1f0uyzV9TXcBgbmEgr6SI6uReQX686Cra26FbLpQstmqY++r++DPiIp0OvLPLeclNmpB7qHWYrT
NiODp5rFhLl5LCgl+d7KqF4LG0N+GcXWFbBfm6I3EPAA+i4M9CeaDpwpzIiAOiZAh25C7IeMZ21q
JDnqXou9YxDXG0lDZrdHNQaQlF0HHv2LUbzraK+OGGhTtiNw3okPQQ/bUtQ1Zj+14ubqjzF7VWp6
tBp2cWaP50+IYrOJ17eCyOssJY4iD2PvqL6spu5Aqx5E7/ig9cmxUXrZloz4PixGxisJVmlBXpFO
5YxPvATn+SYBQJjLGiipoSic1G+/1THVSWWMT2XVVle6jxeYr9N6GZL0VzVUG2km2uTTLx8OD53e
rVYa3yWlePECi9l7XTixUUJiLhoP17uwuG9Fvv5mbmR7SZckB4GRnvsCe6w+xt13HClnpDhdFz3q
1whQOGkmJa7OtQy/sdpO4E1RmWJ7hLDPQ8DZUD6V+17CYy9UuFynChMPRj0YrQw6csa03SVLv8mS
HopdZByLQfylilz0lhLurYwrvFLcvjLMGbiGJ1eNhAU1L2BRus4/45n0oDEA3po1n0FfRFqntYB7
ND2ith46+R6ME0rfks2dJhr4DTV0mkr5WeESxiFkxKVqvnj5TnjrhMCgJH1qvdFwM0QUtwxZVRBM
+9h6S2mulb0v4Hm49lxQAG5LRnXsHcA3W1m0/4NoQL0kRaJrKGrqLBr4Ts6wkjUf4becdGBHlun4
e9jPO3CYDiaLq69jzSpcH3uKmsiSVBUJRdFEMORjqC6iSWeUTNjhHq97Jobd6mlQ76viofb9M4p6
s2DeV7EWWodUC3mQJcTqZ9c68agy2f16NSdapB+Xs3hP8C8C7i1CcFO1637N1OUm2NBmXCPvbOPI
5yBSfqOvGMLuqsfoIG5ryIvn3t9HOUqDRu3HX7GQPkPyyjCjnF8xuniPbMJ9t9LW5QXednjUReei
zWtaPlaTQQttaFWjU7VYc5eDp1NHool72Ub+lQWTgjqeE9r5TnYKt7KTl8w+F3fuNn8Ki4acgUai
rknyfGTebdLaEDOvYFvZIk3ODLz/jNcDzNGkl7r4pook4AhLff1+z8WcH/y7mKKXFV0UGrKd7LRN
7TZbzUXvx623X4eR5l2/XJtlWqADuHpl3Vx02pF+Suhlk3dLV+1aBv3O88xRxlgN9vBL35gHUiDb
uP866smglmbyLkUFLdDFUZwQ+WsDz4TcMKDcDAIYaF0nnFuaslyarpqyBsXbUsxZPXBxCGM5BwHg
YySLTMtatVnXg7DWnX4DSsrFtfvcNpE+nXoCKrKFPKcpMSVZ7pN0ECJZNGB/9fvRplqyGXcdjctm
pewZRV5l7tmIp5aoAINiHGPyIJdvr6HNjF4iEbUVQ3antgtzZTo/INWueHMgQNyvX5z06QTqzH80
VEJNE6CxOc+A3m/Lvkk15NIQWcCWcKNcFTu6f3b36ru1g7OY3XLyYwc1wzOnQf50ec9xTW4b9FYl
y1QXR1Bq+kSCpIPDmCPAEqn86maMn/JB2Ms0PKcr4U6GO2KTZrxOXHpK/DSSO6oF/igGHtjdprao
GFsANzNv+m7+rcHaOHPrS59uw8WvXBzaOPZjpYloWZkPjVPtMhpyK5BQF5abb4J1ffj6ZXy6Iogm
S+xwVTVkNsDi6AJR7/2qxj8LisAGxV63WBv7xjV2X4c5+c7fxbHEj+/cMyM59SkQbNBfDnL+dnxj
3DareAeG7LFzYy4Ieha2di7u5+PE+rhwLZ2Npin6vPnfXYFK5fs5FQBk5XFl/Zh3N3pkuJn9Cr73
jm9HawuuwblX+Olqmh8qGwzoDvvNMhdXk2kqnln0AWJO9nxpzKBQB5CpjROHXe5I2B3Lwery60d8
aqWGqCBjapAIqctx52TEctP3aMaguX00zSstzq+/jvD5nmddhqSSkKLEZ2rS4mFakzkNTBYJ4SL2
vm6hd1xOB1xGHcFN4dnv9SfL0c48zVM71JAMXZH5tHBlLE6tmMuTxPAZicqUDCFoQQjRXK+7Va0K
iKBdh2K9zui7nVnrvJYP37R5rbIk6iYahZqsLg4GFUVphBlr7fepvrI20xaK3wVgJ5d766pw/6NN
8y6gtjwhgaRmtA00u9sY3yyoLb/wMudAhrYUAFPnakwd/JrOPN2TB/N92MXj7SKW2eesE/Gwb1DD
q3CF7anbbSnBcFqiNNoN6zkVg2B57hmf+hAYsmGpJO3zjbw4J6NkAG5Oia26yiawtaf2MrAjB7WV
W0Rhm7WyJoPfBhfKz69frjw/y08vFxVXQ5YVVVbFxaLxCZVznD2Y0vPJ0zYQGFtbcnDG5PazQRLn
D0jlHSAYONjLXGnR9dlv4Mnt9e4XLG75GhJhFIYZ24v7UOCrQ28CC9YVnx3bPATr8unrJZ9+z+8C
Ls7ulJSx3I/5vL3mZz07Ua7ossKudn8MWJwhWgcFzvaptvdnQs+v8dPTxvRDVSXesqQsvvfNoLd6
baBUMNpQFORbGhW7YoM4BnOEdYMI0by7nHM7Wz55Ib4LuygrrF5D+EInbLdJLyUn3eOEhH6dgxhC
bqvX1Zp89THfZLYJ3X6Vr+d7OXmLbs79kM/V8HyVvPshi6skNTTJa/NEs0PD8dzW9dcNykLOsG5s
RDzsM0/75N7mTJnkWCRZ4uJQBQES8FrMfYkGw9affgS0kHJMDGDLZkzxsUQutBmZ8uPruKdesgl+
x5AA/ki87I8f2lajlaGYfGgH7dZsr6bysQjObaRTCdz7GIul+YZiGoVOEjEf2/nQlJjiHchbnGCj
O7Nb7op3u4FpSMvv3HM9lZexecnO4XPMxcDHBVZSOebgBeaP+kCazAh/DWvHxdtkk7nC5uuneXLP
WLJiWPgDUFDpixtqGmrawAOmoXNPg66vO/c04M5xQM/1NM7GWtxFSUPzjbYbanPk47odbWY6mTPZ
6gY68njugzNfNMvb4P3K5j9/l5GxgUTQFKwMCPN6Tsjqt+EwX32W28E8WZ2rTk9dA+/jLTamKcCz
rYF92ypMaUSvEcu8/fplnchQJJQxTUOX4XIb4mJnSFbUMKqBOzBsql3txi4CWJTZZ78ZJ042cdh/
KHRoEsjbj09OjjRdQByAIZQb34Jx2rab/kLdnt8RJ86yRP2py6JEyvWpRVJlsZVFs5ZlP88xJUiX
EMiQFkFzTP4PNjqNOxaElr6okgd8XJSutWlXJ+jb8fw8dvrccgKSIm/oUJ/POE6uTKIDSw2tyhzn
j9EaMVDop0esjEOMxBz9Hzt+iO1mPTqIQ6/jaHX+xZ3YgSzxX0EXO9Cr2jqaYhYFZyjNLjA7XX29
Ac+tarEx+rixlPL3qoC6CFbrokqwFWrhTBjp1EZXQBFpfMfZGMs73qhitS4KaR7JbMuSQspIhy3C
W+thW+LvLCBYqmLXdAGkDaWlNRbBkt3YIPnO1vIzhHR5i0hUc5pFUwb7hWXqiKMeA5t87nK7xg9x
PfeYzXuZeRuWvj7jCmJi+LE9+xU4dQbfx130g0QABmWGAJod7fzteDm3SfvN8Jhfna2YT9yTCnmx
yMWiaKhOL74AqhfBkKWyJTGvLgDMMHL7BvzcAdu8FrNv5zujv//Gxc38IeLiOwCkG5sLsLR8B3ro
SEKDefuuXCNE6BY7eZ3xFYqPIR0C4SiKMBzqnbmNz5/RE6/2w89YnNG8k0dDh4VP17LZhevuVXIQ
taztuT/0pxQBqbU7m6bNy/tq+YtjCiXQMKu5ulVvBmeO6b+ELtQCO9kmN+e+Sqdq6Q+rXJzZXEy8
Wq152CCI7ejZ36brbouqwmPxq9ylTuYaF8r119fEqdYSziMqX1g6PQZdxo+3XwK9Fug8qWFw0TiY
UHPZdsYKc6qtekjc6Vy4ky/yX+GU+Sy9+9IntQzna67cg/IGD7loJ9uq3UFKW0MHnS6l2+KX942q
YKudi3zy7LyLvDg7I4IZJurKgF8oNXAxLm1/K21Tu0FSZDet0w2U6DPP9txiF4cHqm4cAnbWbB8y
zcWcs6GbtmW2sMl31hGGCdVFeP4ePJESv3+lyuKwNMYwMWombLKrNpTwlO6BozrAtnMXYSobiMGm
cfXon1Qa55a8ODAGFCwEqTGUrNfq3qxW8hqdAjtZrWooTK7oxBuaera3/vpJ/27sfzqn717u4uRo
KZcmZQBqsRfQr+xpY90NDnpwdKod9XqijxwfKWmRzV6DhP6Z74BIOtmRKffXP0Q69+zn5/Nuf1dp
DFV+/iEklaCBnLS4xeduHWyQQcK+mcIAj2g6x7jZXGS2Z58Jf+7xL9JOrDdKaRx5/PN0x5i1RHgA
6AAg6sGLn2zF7l6E/BZ5ZOdM5BN5wIdNt8jZTCMQ5HzujRUOIJkLjY032pMz7ThnL91r9IQyn/8s
HeMNExKlOPfc59P71QZYXGNjVVheD5eEfZftPFfZWrfqCvLCJTj67Zmlzsf2i1jq4g5D0kDDW4RY
vS3azAtX2V3gcI1cMYzZnGvSnHmjywFFbIyS14wEE8qbYYKyXIurTtwiL7b5elnzyfxqVYvLKqsm
CfIMgSyxBCBYg4ENzm2S+Rh+isG0RZobqKAAFjdTZAylJ86nQ3X9rQBuhv7atNXv/QudlyUDtfsH
TZ8T4zONyuVfURd3Elo9clTRAOF9QcIGhrLS92hJOMCcKqe8kLj7z9ZlJ/fju5iLC6lHxbmvEINh
huLtUc3YqqvWUTeAm5xz+/HUQ6W5MtdKskoTfrH1pTaVg0SftyOAtF4SXRz0roKg/Pb1/vhdBy1f
3rs4y093mQcYhJS/t/08wQDziVENNXq5K1mXv5mezwQ89QwlQ6Qla4Hk0Je7JaCz0zY9AefWjreX
tp4DAPgSQNi+PHemT+3+97EWewRhK62oG2LFyOzsJiewsytMCNY4omiusE8dnMDOZCTyfBl/eqDv
1rfYI3VYdUVFk4w7y3OBTs2FJ1yCKifnU++Anl+hUMaVLa/kQ/aGdD63erfRruXbeise/mzZPyZ9
138HXngGLv7nP/QHvCresrumentrjt+L/w9MAuU5XfifTQLvqzALm//zX8JbI9znr9/9/L1f4O//
89+MRkEX/6JLACmLahdQA3/r3+RGQZf/orOqUv9SlqmyZPL1+8NulKS/FHpADBp1VWNOxv3+h9wo
iX+Jqkz32zJ0k0k7V/u/YRe4OJ4mY0VSeMniG0fLU9SXsz5pyPCnMCC1iXsfRX/yLlwyaAd1a9EZ
LnEqW797SH+2y3vH2I8fpk/xpMVXEPCVpQQ18cyaBsnMfJceghzevff2daDfeIp/nZM/kWTGbZKB
KaO1ROcYmhCYmABYNpry6SHbDRfi9+TneAyeZ0iJte5s5BfUH9pL7xS3kq1etc78Ja63UCvOzad4
x+/O7Offwot+n98Zfp+q3chvabL7tkyQS/qJ/dK5NO5UFEthFIX/I1CWJRqiBDYM1t6wbP1F+aHv
5TWF78bcIYMIBEN6HNzzJfai0v97Ze9jLlYWy4EyQSe1bLxJ8vWM2ZHXyiZ/ZEJ+YYAUSm0WjYYJ
ChNIGe6GYwaFyj3zqhf58+9fIQETBA+l8zH7NIUbwJAOVYLKE/zTNy3qLhQZkbHYlDFcT47BWN8g
AvQd3WJzVZmgmeVJuQRE+ctvmvgillq8fcPWVS19cpscxUx91qaYkMINTIzDxvoRWbB124Z30Vit
Wxl9ztZAyLq3uhdYhD6KKoIEJWTooXoa+qqBAQZfuOR11w8JsAFHqvnL/ATDeSwhI6cBKY2oNVIe
OYLBAswSKx6PkLKOiiyQpUkba9Se1Rrb6tzctSaykUHzGjJOx3M7KUDcR5GNCxjjNgvaeze1KN03
5gNckhZBDszHZFwtkuyyVNB+k1OlwZxTPTDDQpM4IaeOOvUWC5OjmrdP8MDcbgpSYLfmVdTmoEaj
X6KWoBFpPTcxSkpe9bNEx2VVZh7DCjH/YehY20ki6obWblAVlDG8H4KabEfVfwqi2jXwiVNSyJC6
cBeMuCuVZn9VljhFidAfV4YcHQcDndSxPuAThxZ9dIzz5lufpc+tr7mkIZddGUDIMB8tU3DrFr0W
XUC3y4LLhaIZzEmsh0ukIvTErFdSLFxoJjYxgdR/K4vwYLWjqxaijKXarOcDAdupVZSlAQeC7aTC
RnQRneN6dM0RQC7TExSUiuESxdXdzDLItHEnURTBJ0DqtFMuSynbKDne7KnQAEer96Yx5qtu0K9Q
YXxDgXbnGcNP2eCCqbS1F8eXuDihrWUlTzFaWBA/byU/OviZfNN7JpQJsfJwJEDAsjGSFyUhf6DP
cP1bMlE1rE2a946npU9qQJZppju1UW8t5B885ZDoqS21k20BVmXWiwGyCKp33SJUlvto0zWUirg5
79IaXEUF5zjHU6RREyQlchey2W2q0VFNknqPjutarkWwEIb/phjtt7hDcIVOYrvS01xcGbPijCLE
3/E4QIsyqV+HsL2XUA6PBOlnKLaPkhSu5azZBU2EyEud4OURpz9RBO+cAhkKJ9SVWylqnmoNATFo
hty7nXjv47PkBkrIYUyRC/36MljMoP7cBRBIAL4BfQP79vGurXys3oSuQHx193cO7YMMotFMD/dc
t3zRQPg7lmrydZckVcUHfb6R39XtMPBg6JsoKcvHIbG/IR3YPKs3/iV57kp57Q7VOrrFBmyVPsD/
hv6wRwFsTsKO+ZlM9GMi+vcP0ZmzgF9B90CzFiUSNO6uM6TBsr0edcgfjR+ee6zzRb74nErUcTrF
nC5iNL54rDxrZRqnzKPLqLvVrrrGqSxbG6BZuGCuQF/9sPbKI7ykf4AK/Vg6/72697EXRaY4pZnp
jcSu1yJuZeB6wUCh68aMtrLHs0iWBajjdzxkEyiONFCFTK4WtRE2kgy1Kh/Rhs24NgfHdCWI0ati
h3LZMdiE64D7msosBNCCqKK4PdtBnt/X4mmrzCPAojLxJzFb/IIkipilGQl2hMdqBysKIdXnYove
5iPuj5sWXum593viGb+P+Ckxk6yhxjrEs/EFnQcxuYst4Ty7hfF6lR2FizPH9GQ8Bp1knuwrttXH
o8P3sJBVn3gzbOU3ms7ptnOLs3P/wRD85PP8V7QlJMrwxxYtNdh/CCXT2ozXgG/JTGYsZOP2T2eH
7ifSXMadsAjgxVnqp4TEw/ipMnwUoJHIv4Te5u2xw3L6h9Q17HSHy2B3o2/Dzdl9c+Ie+BB3cVJa
yRwwGCIuJ8UW18jbXiEx+htqBsR0b+zOgkROPFkimvMQj9nSJ0gOZn/D5LVct/WaWQd4+623Qzph
bbnWLwavzrn6dzF6+H04PwRcZJz+iApR+3dAie+kqzIzJGNbVfVmuJSfziWXC7jTn3gzGJIqSQS1
sbjjA6SxJT9BMRBbraYl1dvO+yfYaOviabgJvit85usVGgwUD+eCL5BHf4JzLoGJqIb56WNG79Ro
/J6TKN8IjStCzGlvB3xhf2g/vH11pz5btnUs8KJtcFl0I1JPw4Gy2zrzaMJylN2ZU3vqbYPx4ynI
IN4+zfNpI+lR17Ueky3TWzcX4AlXM7BQmbgKYQqexV6dfN3vIy5et2AZSK2H+L8gcBdcA9Sxkdy4
wKJkjvcPTtCpk/s+3uJealNPH8aIeLCgZIwZvqlrbFRt+Rqn4uSXuJEepwdh126tcxfiiaML4APe
A+fIgKWx+MCWVpVZco8mPEJTLn5aVAc1H5tiG+8AD96G3yIm8j/PvM8TJSNTb4qfGbRtaNr8vt8l
MEaadQ3St56dXWBPB2CdUbz+rO7qTbOekSeknNrzv9n1/72rAXcZxnw/8p8ldqKOBIFMwvBs/9FP
nQAm/po4B+mAZ6fd4Q5um1fGy9yC+Ce8nVNrlmirmBpdAf7L4g3n2JImmIF5tpK8VM1BFStUkm+/
frAnY6BZBdeDrjXH9+NzDSsU9a2WGH77amEwU957whm8/an9gjrOf4eY//zdqzNx8DBR/SCEeFXV
v3oYB1+v4VyAxcWnoUZpTjprCDR0kurabeXvX0c4cdYMACCGTj6pg4dbvAm1M0IP5SLBLka84KBz
xp2FzgZmb7H1nyxmxuqA5qARt0yQZbEu6lggVCh5F4Llv+hqf/f1ak5VHiiOUXTMoBYCLU6wLogD
NS5vZJ5PA4yllYYsijszwc5170/17T7EWnzoEVBCVH+OVXMLM5cmJTV/Gszq1E26Ma6F+zNrm/++
RUL6Id5iQ6t+61uEm9P/GdLAF+ctZCQ8c5d8J336OtqJffEh2GJrj0MWZsPvxWGkJA63vvwtod2S
6o9fxzn7FBdbXJfo52QVT7FywG2XeDcy3A+PSM2jZh9sK7d8OnfPnzhVH9Y2r/3dsfUGXE/7kJAy
xTV+drbmv329qlMR5j1oKfQtYCYuprkdtW804lCE46l/Y1WU4k1wpuN26gW9D7H4KEciYj+jRIi2
xc8JMVWTYqlFz6sdb/+TxZC5gxSbkf2LrdAgFFUNacK5bcMN7QbUsF6+jnCq2jOZ9P13iMUmsCa9
Cmsx4hbK5R22RwcfdfscozM8sW+Eqvw1ydorEh+HAOlYLN826tA9V8jgVI31WGWQPevimGjRFvH7
XZGn2yZszjzvBb329xfTVBRr5rnRZwAb/XHXNDEdFxOhVI5fD5sDoKaNlU61a930iPAbrtvr5vC7
LoUcVO9KhsrB+lw2evKCU1QwlnQ8FAncz8dfUaj/l70zWY5bybbsr5TluJCGxtE9s5pEANExSAZ7
URMY1aHvHe3X1wKvXl4qxBIza/zuQHbVegTgcLifs/defaWVKjnGjYdTnyWuvWzYnlioez9a4M4s
dj+/MY1JqhokMmOU/nWsPLNbAWdaWVsZOIkaEIkc6xs3cl8WNkzci3u4sBt1iLYEDCmeleUXSdqR
F+yQhtBNLWz26BOkdWKxLWykudSp7lmbBo9P1FbNaiSse1Ors7oivvEBUvL1ZAS7zJ5uVGIS/jzF
3tvEOsabL3M2xRpzyktiBZV1dnS/6n58cI7mzeAtcpKPyxfvVcMdQT3GEeqi0TrffIiithM35NIR
Qb0JfmjeYsI2b5Mn7YZAmzWYXY/0p3Vwm3/54Hsu0/D8LWEJJLgU4S2XyfrrTZtVrYc+0Sjr/pOz
7YnAWMcXi6Reu0XVua0xRfeXRrz++KD03inNeTPyuSuwdMPM6kZGHmH5VLFC8ZzA3qi60hWSzAft
Zs47AgGd9q5xVaKOcvOiTRPfzrWvuqp+jZLyREb5nvzd3PvgoiwtrT9cFPd8W+AaHQqG5aJstI2y
WhxRBDEc/2OJyV/PDK18Ooco/QX28F8vv5NW0LSJ26PqsOyoETrekPWzWnSew8VHhsh3n1AqZPie
yGVduk6/jtYCBKVWzmijUj9Q84UjVlhkEs3iFLgjKqLAeY6daudYxY5U/sugFtsoCQ6Dne/5/EdZ
EyriTsNjoTg/lKjYSkJCjkER3o72cDMZxX6YcmrEs3yk+vjSlP13VSPQ0YUV98Eteqe4yS6dlHGs
vFjPz11csZgaK7N7vson97i4CdxPBOYcyN12ngmb8ThYN1fEB31BSP7B2DSRzueHoC3MQYQ7xg/4
QX69jjQBcsMCj7au2kzzA7hhT3Xaan6M4hHwaDMApiXqexuEkKe7Mq82/eQML0BUvoq+aS8HbRIr
o5P2kV6GulYcBVuQW1Fj6tWRdDgSHM1UI5uvxJyrKYTVzYbRPw918dku7Wqn9pDSiEDrQZ3G06Eq
3WIL2wdqA5GgU4DjtCodKFOpna+CSavvHIveJX+MNIBg3HV9O6DRTlxfuGSzQ7gY/Tbuvy6UHYJx
DHNLKyTd6dATaYy1MKB1oFepM2wlkfY3vZpwzEMiQqosIS8RoY2+Uwuil8pG+n1kfm7gTq3I5xHX
bjg+5ClEsrSm1M7rckOyxUiAibnP6LD1BA2qloegWPMKmmc72YhrI4yeLZ1IDTnTbZaprK4bMq9V
ouNhf6cYCVaDrAuvI050pUr5WE26WCndCAQg8ecAwIHrakAs7VlX9zX59+bGcjL7kUi/DXTL0nPL
5KQSkps5ALqjkg/UxuVL0nfXTR4c41kQ/t4b2UnRoj5bG6oxCFCw+BVXspDWxu0oL8uCCD5NJWym
DJM1iFQy7+GTH4JissC5qRT2DdmdWiV2KIA3QXTv5sCS6my0AT0tTZ5QEKjZQUvu0x5ae5/WOzKL
vvd9/D1PCDRIyY1YTSSLl4lzIQRsmzwdj6UQ34ie+xpa4+0ISXOrzPU3M1YXW7rK/tSxQL3W2GSn
iaZnrISEJETFg4gsv5cxZQM32vNiWxtGvW8N+g/Cqp5oTvpOZ1yZdXbn6nW4sRVVAb1V3dm9+ikd
iyvwbVemYgBtE+pIaqs+rkoHPGheR9h+OUaBlB9Obdh/gpR7FRqhJ5TgLsp6qDeEQMYC/mtAv6+s
nBuIfVegsseV1CBXjEFCpJkwLgZ9eNQj++Q48QtdQACOMrmPAZ+s44EGHNPoytRJbxw1no9qTKg5
NIQ4ueIpz8eX0SFDVLSdXzbh5UgwK1vQYNUMBCJ39NYogyZrQTRoHqj3FnF1dsND0CewykYy26LS
uk5MzkZTEnpEPjxhU6IlWw4k6VbkL9hEEjqgx2GUkOYaj67mw72QfmhzwOoLozgVxTfOsNNNxoz0
OmP+3CSMGCkpT4K5ADrmRPqukVOVbFwEwflwHfXGTpg8Xsl0W5SgvSId3PMYXA3SvR1FJLzclrve
bDas5yRHFfCfJ/GcYqQssqTn3zXu3amnS2/0cFzTnciIm7Wb5luplvsIvPVq5pEXs3JtiICIfEJ7
A4AYUfBCPDCCrpH6DQyulFg1q0B17pC3CTNpW6XxqbTGdW2l+2bst22jXUZz8kMReAAsySTIBwkP
QnnR3VZf6Xb+6CQhRRmsrRtbOjResuGumSrQ00CNZt1xVonbugc9CInazcVXBYv8SifeFhktjcqU
TFSZktRnA47MqLRdqgUZ1EZc7ALwtOPkPmmjfpsbwV0fzogxgmviqvwk6+5TTe/WIq8IGiVIMR1J
eR3mlwZocGOON6pdPycCCkgzyLsqLPdGPF3MSjxsENHACe2ChPgyVuO5sR7zGVKNA25JDbNNl5NX
SMKW3zrunRkPV3mQXDVudawjfWfN0VFfEMjEANuXpeJcYVSHlWcdUyt4UgpqVIbzlA82sXpNXB5m
0FSepowkldV4UokH31hVv8DiWf4NIqJJfcQjpCTwscj9QVI8ZT90TRKp2ndPihQ0zkrd2tSxs4n1
3iuAGCSR9sOuYRT2sn5pQk2uWl1OXh8oyR4iQnYIQlHQPoZiYNfh4CdV/WKGbbJrpHoTxOp1brtb
w20PQd74U1iT0tLP+r4F3LLE6fboFtp63XcD4oWmeRhVXi4rTU/CyxQPzMrVyi+8jFZzTfakbR+b
ytrmJsLVFoBkCsV0ZY/tczRMfk43m1S+TSanb4qtXZOseS1sPMe2MZ/qxvKhaODlJFiNExKiXoL8
tGaJWZVoDGaSZDpC3A+zZp/6nCT1roV6K5LpJBLtEtbC5061aj7xeAtFkKJk7DyPmbsHAcJDF9mP
gyMPaVBCsC477EhqdkOmWLkya+LU4NV5SVKubRPpR+LieVeF9gJbT17UbgRXpa3MaqV1BlBdg4ez
mcL+MjOAMBfzoN1NA1QqWDvBCr7CoRg5n7QDK7ERgNawEvuuNqhJmwGZGpAHn/S2CDZJXc47pxnj
ba43wOHg+Yjie+wM36omPCha8Zhl6cGArMa+8IjpatO5xbXTzlwYOyfdfajRIIRdW+7sCVzj1KiE
iTvQplT52epz4wJZqOkb6sB6Eoc6/MlxvIujqbqsR/DOhQq7wy1Qm2hW+yBkcxJqND2VTuBC8aCO
gkZzXOtRH/p/3rItm8tfNtX0mlTiFHh6ucP0In7dNMVkB6Vzjo4MT9FhcUrOB3SyH9bZfqulLMNo
DEJ3y3HJ7/l1GJtYM2J1l1R/9iDVTMS//tEG8PdT9dkYZxWhSXRanCxjLKZZztTbYB8fIQ2yZ/+o
bnMmamZzeTbWWR0hzrR0pL6AJsvrvemKPuia1/q6PC6mxdiL7z5Svn347c5KRVWojSyQ3KhkDwzt
YjFlLidBAlMO9QcV8fe/HVoM3XBBRrjnJ5KwhwiRs83m22kbxEHmbggP4dbcEqe+Ek8TUGcg1eHq
z1PxtTX+21w0NAojLnAI9VxxXA1zxlJjoburKGED++YIvDc7ItDmltj8edVr7dVQaqRuX38w9G9n
h+V+vhn6rEpCIlcOfQH53bC2V9VpCR+rDzOGcklilr5JLorDv2GK+mjUs6eibOc4TEe+8PLwzXsQ
EBkGsHRN/Y/8lmHf3oE1GHYf9Y3efeZpEyyWM5PixtlBWvZayYaZL7v4ANKD60t/eeY/LHO9+9C/
GedsbTEcglELh3H0bfk44QitAQatUMWSYyVvYs/dfyQk/12s+nof//5qZyd3gnKmvrIZ0rkkrGmD
BYp0/iVGCYXWCc3eJ21b0U7okKZ6BBPvYzajq/kyOhh75fThivTbcfjs05zNqmRquzoiUYDnqDnK
fbZJL1ukCxP0TQL714On+UCmabrz6qTb8cGJ+Lci0jI6EVKooh0e4/P+XKwn3GSpuAS+qiTv5tqm
cmoCRtWXIYyf59G5+fND9O7t/nu8c20I+Ippzu2AFaq4j6p4NTuPfx5geRx+Wx/eDHA2b/VKidva
YICQ+Oep/jTWpw+jUX4bgyICXSeyUAmL0sR5aXYiXdpM8pH+TPo5t076cJHLuz9/jTOn9M+Xx5t3
7tn3SGKltAZ2j+uAsFzFbHi7K+Sp1gR0ruy4/AGHHbp1vm4B5a3CBCLLrLzMTgzMXIk5W1ucKtX5
xPn6gxnz/id7c4XPnli7K+sAGulf3SkjXiXP4z1MUlyavT/01G6Gfbn5N0IA3l0I34x79tga+qz3
ysRUJZj8Or7ITiauyUUusMTvpPfRboFqfqjy+b0b8OsTYp49n3FX5wOBzagwthKp86r4tnQb4Wp5
/aPka6f+Qv7dCGxK4XNLUstdet2qq49aWa8vtj9N7LP3QNs1wEZMJrZEImf5kIo39cE+hlfBtjmZ
e5pb3WpJO1Q4B6KBNK8kM+AARw422aa50b9B7WAt6a7/jWv07hqGvMxFXIaz4rVg/KbPJgslpO7P
NQKGstdKeiWA8Zo9vM74qj/2Yp3vjB0sza+CFq18jI2V/UN7zGkgvGg/YMhjsv0oIe+3Z/T1tv39
kc62QqkWp5qxzNLR+WLblwaO6Vjs/vyQ/j/mBgF1iDkQZJ1XE6eijYY8ZZBlN0laT3llIcwHrFSS
iEWSgifuVBg3CCfZr6xCDhvH6kbdffQSfW9R1TTbWJpFNjXisydj5v1RwKpEtoNspZbDqnD+Y8EM
l/PtEGdPQRbowSg1vqlzmeXYspeASxiaPAVD9FfOmPfhm/G9W/h2zLMZD5mvprfKA79cXVAZ5g4m
tEfN8VPwKVyLXXqXXH60OXh3C42+eBGgGUh8z50seZrooVvjblico0te0LzT9/aWHs72w7F+a1Ys
F/XNWGdzNCPDXzQWYy2ZtkSoXdt+71sEIX2YSrGsyeeLh7ZEomKx1IlrObuUIBiiAAbxopaITove
lGPmgfIiD97HmbnvHg3ejras5G+WAydTeTs6rwJQcukWkCjxcMr6q0RVdiUwWFeXHyoV39vIaPRG
XGy11u8RMWaXJnIckS27dw4hh8I3iOFT/OXdAAn9cX5sSP0sL9IPziOvh9Lfruybcc8ejGSm4K4u
406H/CokQMUfN4MfXiyqRePKoBay5KNujMfIx+CxzbaH9JT5ysfa0PcWAcSvrAG2g9rq/PSczC3B
/QpFysWqCCF9elw8rRT0FkH++Dn1gEd81Dg+i8P4a5eCmg25ABIcGmFnu5RMVnUWgwPG1G8d2tth
C8nBm7edV+5VL7hYEjM/fGre/6J/j3m2/7DappWxvgjUI5DUtMY1z90kr0nQAgyft+StfrQWvXca
EqaK4J8UDvW3w+6oNHlChWbZBIS7pQIybP6/T0OCl5buWAZlkPOVPIy0DiYE323pi7Gn26eH+FLw
4la2hr/o86LLP7/CflflsAaBbVyMBkv26bmPreiqnrWwRKCHg7eHIPwVqNTOBkOK6DOkEOX/rFL8
j4v1H6Qrvbn63ot8+V/fCwQo09VL/v3//ONQNt9eivj7W+/q61/5y7tquP9E5oOLRhVw9ZbzxX+b
V8FvsoggVnUI/MX/8sa7Cn7TIC0QZznAzr8Mrz+9q7r7T22RsaDDUwXaT5QJ/4l39dfdN+H5Lskz
AgssKnty9F/n0ds1nagswGZGwxNQ7Wltrsx2LXfUJRfPIfKtahvYMzzgdUT52HtzmU5/raZvfay0
5X55f/0++tn7q4evI1u9w1kHK1I/dKHMul0Ccq7F+wNdpKKBQStlXfRAKRRFC+brMs55juzBrsiO
KQHueLUamO2GZl0y0ScpAvMQKC3376od4gQmQGknBk4wpxWt4xn4ZjEQQshT6FgZabKlBVUAXdIM
KeE8u0mJTH0ASm9cK9nY0PWrqiGLPjsDlK7kS+NOk1875ogfMZuKicMZb61QXwdW3I6XVZk241Vg
D51f2RHY56QeNPezaOuCAIkBztSdnTdFdXBSvdFA5elZbajHKJ9RwXqhMs1yJxo4VV5TqPGTqkX1
UoojO15/nLIpcvYKrZZbBWQoLdK5t0hZj4PkLlIi8ymn/k5KeOuG+4pot3qlp2n34kIVuKMlGRoX
eVKAnUsIeFsJd7JuQyMJ7imbjw8U7OHgKJ2a2nQtpyZbz3pDR9FNU6Ko3bJ/TlJT7FSzHS6LSbdu
qlRNiQnPUle5BRDlzBtDqg6zZnKsfTe5qjfJEkZzXjbbDJ2LfpvRcfRFm8UjmOWGikTu5M3XPKvs
704f8EqxlfbGdYP2FnpGDfUKSCsspKYloI0gib7wlDwBLm2H9WQcxJzhT4yEjB9k51BaGrocMHQQ
tqRyGUHyNCaE3K3CwZZ3mhIWn0D2CfKOrIb+zFBPgGNBYTpy3SpFdEFj0LzrnP4qnFx5SzMieNTy
qvTT0ngxVCXYuKUV+aquaD/CAfxsUQbdxq1s0uAHwIyhOc+bwUrzxwp8wnFKOAlhZKXoEphfDD0v
d1a7gEQNHLIHnaaD33cRsZXSBZzZJHJXpfPoayII9g6GJl8P4+hoLUwm0UkVSCJXRi3SeF2PbnYs
evonwJMUAE9IByOWkRsSmI1V3sXpjoZMuercGWF/WEGqiiOOlK3aeIUi7GOhR7kP5JY+ZGyUmzkx
ARs5oEgyJyoPuWFUqzgzpr2bZOEmj9zas/UCxlA6tuDz4s7TmfJrPS2VXRJlzabFQ6vVdMWcohP3
Uwv3O5+qai1tZTxW8NFXaZo4h5I5eUHmbbiPGkO7yuas2GdZUF6bagissXE7oi1Hudb1OvJweis0
EkeMf7B0Nx3S6X0NANsPnLnYCEU4KzjVEaehqIFlOPRr4kGrUyE7iw44jk0zU819X5vj9y5T1S9W
oY1cqra7EYpqL01Sy10BIr3NBKmDpgQ9n8z2fUUva9sNZX7IyuABxcz0MIWDupmzXO4nJfycLxCd
ZNCsy9pI3JueeKljkAewOMJZbmRQuBcQPHLAkKNDLCQtOCc+1TTvrK+VKReibs/ictnkqg2ZkMS+
aCXawo49gKsw6LQwNr/K0cZZHBmRBsi8T2MO1qGCoIeu+CFxnAx4U2N/CnI1rFGgSOVUqZN8Icqi
2ddiCG5KJbE+hYFOakaaRSc1cMXOqbV0mzpi8lrdMTwdKZWxCkZ3joEcwXqtW9P8oU9WxXyImkb3
hQhU4oh7aouekrEierAbg2elMefKn+lJAjk21HRLKcveFKbVHmxLwHh3Cxd5mDXHmxhOj+G5xAJd
VXn2UtFa3U9p3X9xnBHyZ1YCU7Cn7qTWnRNBZeKaQJvV4+QQSHcskCelfe4biM0/K9GkfqKXa9/Z
sya2STu59TYb1XSgOSbLPQe+7quZw/Wd3VSuJ3fOo+9VQrq9eQJfqVofHJl/3aYuryz+QxfIVpwX
um2dKbYchSSItuKF6ZpfdcowZf/jz2/FM6HjbyPYZ/EO0Uhqhj0xwrDWNgvkAtiT5bFqLqnuyYel
4t/GM9n5knhgYv6HVEiB/NdjnZphLB5DxmsoM726CDdIhXH1ZSR2/dzm/88u8R/sot7c6N92iQ8N
3eGX6e0m8fVv/Aw4MeGt4x2y6cvo+B/Y8v33LlExHbJP6BTYhkoUB6cIpuTPiBPFIMmE3ePymxZt
09fN5c+NItKff/LLzuKi0Ekl4U/9JzvFX2uBlrCXjCOyVBzyjMANuGezZFLV2IjrFOlCAdYxZbtz
qgb8dFFos0dUs+YOEBOZOY4+f3AW//WJ+zmy+2o24iyDJvfX+Vla8DvFoOi+Ini6VyS91A9qNxv1
+s39eGc7+mup4a9xMArDXlmOhMb5k631ZTtVbmz4E2ApOtVCQTOgi4V/KuocsVipnHJRR/d/HhaT
5y+74Nc77nCPlpoYrxD9/NKiSkuqKElmn06AmWwT3bSNdd3FSNKhwAbJw1DYoFYB6saHcARpL1rZ
hn7uFKK+1ao2aGFHVlqH3GdosTDZooVjOBJm4EJC8wdnyvYirclwYUvlyo2twTE8NK2Y0HQUIjH1
1eD0bF7NAgFWOqqnaDCre6Nv7EMpc+HNTecQyDB1n+JkpvorU9UKL8CzOt1LCwEj9dNaIIpWuui2
i9LyqtYn5QuZDyVA4Vr51LZwsCGdRuFL60rtLpN8x6u85OS9Y2sM101I6yptnG/KYJt4BNNhfqiH
7rYLe3/OyMsg6CKwQYRH03ro6UFrvGmNjQHd+RBbQ/y5ko37AGzZOMT2kPsdLIOtPcgSDlxfC8cb
hSKzHah3mS1aqtbdtXXeduAyhxr1lIPnyF0A5O5jUGM5u4Ys35D3Yrqsv2z4npoxbOpV34GBXaUR
x6MXkZA6sS77BNyo7GSw7yxUPIj9dOHbps01yObqc4pq6rOeCfNO70vrlAyGA4G6Ti8Kq+d+jc1s
/iC2F2RjlsAsTccFbyPGwlNLNzohJuxWQ1RqvmIM5pEIT+soCXHbNbz5iM/GZL+tOofD0pgsnFGk
+MzeXKrHZKrK/diAb+5Eqe2StDe21izxM3Sz+y0s0A+GSlb8qKrcOhTumO8KOONrvAL92gD0jiFl
iq7g7uHU7Zx433fpTNJPbRi7Wmmh51Z9tJmmrDjqHGz9NpkGgrAnYK3u1E0XNalMXitrZy1CFEBt
m9ZbRVHre2kUREoMVeLNbtgc0YO28ypKBktZqaUyXSd5Om1zjqycP0LkWHIoy+9zb+geEdzJ6Eex
loD86XtAi7gPQkjFSqM+9XUuBzT5NMouFfY711JpjMs46IeLyWBnPFTWfOVq0XRTEwCzjjpyQdZZ
Ptmjn44yezESw+z8UAtb0reMxo9RvjGTZPWQGGF7S5tAvdEGHS2W1GA2Gk2LRkAK5SkL7c6r1IBc
DHXU6lUl2/ZAkg5at6RRbtTabU+dwZFQj7P0x1TL7pi5NcLXoSo9qx7yW6WPcHxrfeZcLJ6RraGW
JmeJGcwI1w/8pVYLD/WWfM6D0PoRTKUmPEVYCOfSSTxYbA8vgqFErdHo8T7WHNSrltNeDHOiPKh6
m3paHA27umlm36Dj5UVlZe3GSs/Qy4nkMgdRup/rqkBhmkV+lufBNct8uNb4I19bWx8IkEYXladB
9C2saxL+QTSuDTZqJ3eeeXZC2Ijo85jDwoqGNds8x9NlHxz1STeu2ODq4HYjzM3Awm84skYX6H+d
a5r16uewqxx/UNLxqjSnFtGWCvK5gcp+MEQsLmIrbe+nESZuSFkfEeeohGsndwBEtSypq0mN6kWJ
1W2tUu19x53mS+DBw+XM8ToGE2xKLuhkHDF66hc6qvktZ36BKL4qnqZM7UrQ4WF4HRuGAgWaDfah
bUNn13Vm+VQphbbrmkHL1hlgvssqafNdGnAUWjWVwdqWul3x0ta6/GLVlr0eOfLxuWqlAbxqKdET
cTnmRd43JCwa7bSp8cD7FhfFnweHorXa2etBiebLYcLbKmMtupNVLNPVWDvyGCg9MPCgjbcZs/He
ll1HWu9sHAKosd+WsskhioS2SThLX44N7J+irtMTe2DzMWHJPzHZ9IsMRPZ+mmaiQSeHZdpizUq7
MDgYdloc3HYoDvYUduMqKF33CF4NcrORcIKPWAMcRwl+qJKspNiQ2rqpqaaIQgvvKaTctdpY7kJD
42Cp17nnhqE4JXpGthAE3kOuVq7fNGb24mK62tos3PupnrVjJ6sF1bmcFsFxJt44K8FRC8LxmmCn
6Oi6o703RNIdy4J4IoH4bxsnqf48NXChOxmhnxAR1qMJuPeFoc3jtqhBO3WqToqB0dW72pms66xD
e7eaFSvYRq3WPfVTSbrQNMSb2qpPmYqgsnRz9XLIpy9ppzZ7tSaIReurcdOVGpr7VNbKLozEsIvD
0rhugNBej5hGNpE0Es+WwrqmlqbexdALt2k6c+Id1X4NyobTtxaoXwdn8XkOguzoFLh0W+rKN4vU
qKs2LYdrl/LUg9CGZh/WZYm4X+cJNbXCKwrV3U5Zn6+UOBHPqJbaYx+n87rKy3Iv1SbzzSnK143Z
5+tEmHKPlQUUmoEhe1OZM4mJs5Q3htulkReN+fKWbRD7lzBAH+oo6QbyguJZWw+Vm+7LNkN3KZKx
4OUwYBPhFeGsNObarWIn+XUaSAtir6LsHB2oby4z9TEvRmwRldktU2CGDczGpnxojawrPTuW7udM
a6Bd80A166AX2b0SsiPYWM2M9DafSos+aTjVEH7cUvxoM8cY/NFpTNhf9WhBCc1MkfsUaHQJ9l2F
MJywC1gQxzkqy8K2ZlZL1Wi/D/FswASKoamr5jBj5rPC+qSGZXko51Y/oWmfZjSHMXWTvFfrF6gQ
IY6q1LRqry9xWW1crS/Y2Kips2mJ2Pwms9b8rubQmRstc8VhtkPzHil0d2CPIa6hI9PzbkMjKlZ5
bPdejoPLXk16WB9ClkHihocogHVMxFqyqkyzmNaWHIuCF0YXsb43iv1I+Uqd1pEsmhvpUqtsiDgs
EQrX4f0U6RmZVEWHy0NMrOfewoTY2MWAJhWiRVntBsMIqcrpdsxqUPeERQ2YtG51q3evMrZyhpc1
aTf7NSe+Zt25bXhvJrqSQggWKTipQi0GP9Oj+CZMgmxv5HNp+h3FwMiLk6RF0z8GdsjT5ZLgNrW1
wAWiFqq1hVNeh2s8Amhbe4sX7SZRnfyycQAWrnqpI1kRbEW5xf1YhL6C2+UZewtTdcSRRIe8sSCc
y67CejM7CvE0CMHndcee0aJUUi4Qvzwr7tskoLnWkYVlXlhNFavrVLcbSaKOm20mUVcXbDAr5atA
bjv5PQkbu0nJeSt0UzKc2N4VxGnEJvLlOUnIG1LkbPtWJJL9EE/OhlJmfKUPpnJwMzV9qDPd+kRu
GxOikO18HJWJIz3BM+XF2DT2tcNW+qIkyqJfJY1GCay3QK1VsbvGUwtwvNLb7lCUrTmu4ipwt3E4
4wPSsBDZvirnlMWxKYtx0xYOTGxiofwJ75BcJ44cv/Nin4+BAbuYqrQzTpez0zJvTBMi/U4qRUlU
dcLlVoy6hT5vNAN6TAdE+RSTtbaSWjOjzpFK/5xxYHBvWe0Sopx4dOqNaZVMfmE5wbCyy7hnXdDt
/qBKRb2woqK40nBGhZ4BbAaUMjL1VWFZHanwbB0eE7ZDCuLsLLyLmkIusOU6INnPvSnsGhC8bsU7
qlX1usqKwFNrbBTtUOu7VO2T9aQoxUZLM/MOVLVUVlOiy6fUlcWXOdWSXas54QqgdL7RSzt7Elos
bucimyXCEk2pu72Cc71dqW7pAh3rQozkVAevsyp12Chmg5RMRUtvD2U2ao8iMnScWdRLAYo3lnw2
XGgiWECGpxk38bWSq/UVTiUqp2YiL902mwev4wnEGjDaZJTzyPS3vGSsVW20KFm4/drXoC3nYt0p
ZX0bdSSs/W97mjlwFB28uRwtfCVnZ18NJm53bKLen4+DS8vj78YzykuaMBqHXBOzKxLccxFaaSiB
qhgF5+xwGtmnmcElh0YN9rjoN69D/U8t5h+IH99c9d9qMfs2eym+/dqwW/7Gz1qMZlBwQQ6vLpxZ
i5IMhZ2fcbO6+CcvVILx0AhSBwRm+a9ajGX9k6h7futfxZh/5c1a/INLC3ABDjOZAHL9J5WYM7M9
vULVpp6Dj5/cL7T/xlnXLBFZ5MZm2/hRhXcrEs6lO4n06DRkm0VJ4btmd1tV6bfMSu2LYJIFbHdd
3UiHjnMUz8eBF8oKeLt9NFVs3WNa36G2BjWVV403Uw/8a559Hf8r/F6+U1g5E47wgTVSNbkCzFPK
plQ4f63gYF20rHgU7D+lMRzMqkeXasUXkVAftZomn6MDRe9DD98GwqPYtDa2Sz0gJB4ySGg72Zri
v7nf73ykM4nX8pF0oQLggxRFM1U91wONM/ufoW8jX+k1sF4zRQDN2deOdm3OxfVEQtOz0rMVjcxV
nIf9g2I1eLUm57Frne2YOKeZdExD755dq7uolIZ30VDNmyzKLlq2BR4FEA5ijfHywedeVBB/Lw/L
57b5wCQdW/xHZ/GsDOfmCq/3qiUkasSZbjXFNS8+2iBjXD+D1PIHK7sXSk+UlV0m61AM2Y22VHmQ
fW8tJAirwEFP2WPTEq6a33f6D3qSR2skX3NQZlSm7acpHqYPXAVIkn5t9fLBdc0ikonyMtQarv35
pO1ql1aAbnnEaEarJjON498/hIWgx9Jb+79/abJjcVSXHyxyhjpsl/xvbcyBF1kZZJZ//QPK2Ioj
VUuXCNKa/Y8rRxqdxnhRVeH01/+9/trrT2WVTJ4b4ZJ6/SOvv4HjaBDxfF0rBjXNsmmuSbdVgjg5
ucsPr79sZCrCjb78MvbqswzU+abtQ/VGDvTybJHftEoDa8PopblzBfjIpmkvzNwihJTJfkOQUbum
JRd/LrR67TodQfG19mmaQ4w/Oh0REefxIR6Dduu4/SctnvVj6kh9O4xJui4od8BB/tfPVS1pb8So
/ahlru1MW+mu2pj8zGIOLHCKVWF64/9l6sqaG9XB7C9SFYvYXjHGC7ZjJ+lOd7+oerktBAiQBAjx
6+c4PVUzL64kdW8ncYT06axTlsfgcs9w848XkHQ6p1Ob7Hk6qMvn13jGYfFX8RkRJAgZiL3l8vkR
gOflMqxMnoMFP5wHIyWINpqd1ykOcjRIrwUecFOtjURjLwa/XCJH9Nw+XxDEq5I9LmoQKX9+ddE9
CLsu/VBmgUFUNsPelwmgwGZtRPX5EhFCUcgL8GozdVDRlvr/72WJCK+4ezFKmxfYjvmOEPkBHFru
idfoH17wLmqffJtg/jqG0zKUn1/2B8QDp4v6cAj6PDbhfw0Qy2Lepv4riCSv5N1C9qsX91+JYt1+
i6Ac2J6fZgEiZX2zIJsToqg70+Gl4yuuAwFIp1YQ88axv19H07wuoJzePr8kJfg81qq5+vwUtzoM
mwlMakZibHTb+sqCfn21DURbcarS07+vSRm9cNiYPz+rn/9ZU+MXsBtK/j7/B90JEJoNXMagfr9o
ANGXxeum11Vt9CpX4DLPz6YunM6hYx8gtlEo2fJtqDoY4KuxdlEB12URc3zjaJ6nuyczeiXeVrQb
jW6MknQn5xk9a89PuffEYJ8fEYJ/vNaqIJmCArzhMCKuTlUd38YRJkJ8CIr2EDDHj01HDEyIItjO
aDSFNnlYxbLz+bDukmaEY/f5whjBm6MBKcyJxqNX1+QMoy/S9yJVnzvxYxqauPIWAeep9vlLMHNz
oE4hsZh3SOhlSoO3HEZUfgv/YqZW5ts4tdVmsxzBB7CC8zlCJm924TE3Dx+XRt8O/bnJSHjFH4UX
LrPsPFI27Mamj64YHa0vkhuwIFij9eKdUjn8ntKpOSwNri8WyvsvUV97u6iGl76Lp7Qix75htAIL
PO9ETNBmROe+wnibDfnnh74LkZiyIm2Ypya4yqV7BeG8E+s44BY+q8LAbn5Qfs3KHiRq4WZFcmoT
d1pWSOwj/wuBjqWZjfvuIGiAtoPvupSYC4tUBDent8CdikegDRv4XnHi72ooTW99BG5g4mlSjWxB
lDJY/iZJ9w2gg/skE0Rhh/Gw4yzDRD7GwYvqk33X0v6WbkCYvEmI/YrUgKvjYjcmDEnXPHwdbeq/
rkF9GAyB0sULEdOKK/O1HmEQjrLXBs/a1xYYEvYAqCYIl/cGO2ph1nO73dFCxAoLBLOxbVsgSCVn
z0h1ViOerPORvYxW9SIwpsunESKjJjjWYhTw7SM/wQXLJSX+WAgroULxx/XQ+fJ3KOh/Q9NBjCLG
SwgrBA+sedGJonCz1njbWDwCXgjm+8BwJ5loeGKLhGYD0oC9J4b2lG3r70wq/67s+B16DnMMjEx0
DnrphDHfHjkfYW1bEJxRRXOPvNhGOOALQVsMJO4fiUCSLZX03Xu+4CHYYal2O9x8ob9HTt0Hgz0c
1YLROy4y31RnXL7W3ovtG/fVQ7O9IonYhy7DFa1+Lo92i8+IGShXE5srxAfmmrYG6xlVLWC6gl/K
ZbgppTo7si6TedYsvyix8w2eH2B7RLx/vvQ8OLIJCfHMXUiZsFFcAwC312Qy3VVtNrTAFuiHcuv2
3qTxOV3bfeQb+9at67Xjc7OvV/SzYGRUFdui9S6FCI7wY7ySTR/8nrpHbA8klT5SRTLvQgkqoHG+
23z0Jvy94Uq9DnOHNO75mjXKv7EgQiE4XdMrpJXdPskMIhfZEh0HZsjVt96RJPWvjWPtMdMN16GH
VRMu699MJzsNWcHF79l3jai7Evy7Xy2ouDNyuw/W6ceSPYXwCzvXMYT/iQV6sducA0Y6w+RLO3uF
VL5Aznq+bSyqIPk2RRchM2A2Xn0zzxc3QpUVjmIrQSe+uCGJsVOut00gXgHV9EvZhNQUQ+apvE06
d2SxmfOO1vW7AzTNuC7JOicQKm21K/yVkT2b6gZLFvSI7gry/J0Wl8G0sQ1s743aXbph+t1Fwfe6
q2sMvj1SXgzZ9gzw2JFCG7ELwnvYxQ1osDE6DW03FkSb+jWN5l9rMG6YZEJXOSCdo7hgbtXVkL55
YxdfG5P8tEjKyINGZTmCQqBtmmZzlMBXC0929lAn832aE1JQaN0Ay+C7hOGKtAwxX3y1fWXrzHG2
j8lhs6zd94v1XxmGiXlq/7S1L65LighyCr0U4O7WVpCdIgyKJNXsT48ImRvPKBlozRdHL8OW/oW2
aLqz9QIWD2lj7ludJAu8Gogo75pZl7xEyI0fwGgOAR3xnataGyJ5a62HUnorP0tswVvcu1wqse1d
vSSFVLCCe2r6nQkuy1oj0H27qcZmBTop4xLXrUs8/vagHtnVfKUFRGG88gd9gV0cT9aIYPcs46hp
9PojSppZIUMb7GDQppcJD0QvGbYgLLNMDZDe0Dq4TDT66tKOVGiX/KLApiJCxuUzaI+AI48JEPi2
I6JTewaJ2RYm4tGB5ZpqkC1DOnYA/UxWgpZ7sV6tz7ZbEN+xdu9t6NLzXAfDzvmcHhA9aa7Zyv5y
lYGXMMkMbMv/6GORlJGbX8WIuWKk/g2Xk76q147mQBlZWUcx6MJkQWX4oEZaIJUZc1EfQeeVBASR
LnO4V76CXlz9sq2/Q5D7D8dNVIXNkOWzozSv5eBy9ozuSJukf89Ydnb1uuS1b1A+kWx/OVnaSiNd
ohqHxOXiGSqJGTPEKQ4Rc5jEJ14n9uCb8VV9PrN1WoIQmE/TMnu7acz6wn8+BAvS+vdY3pE/jhUR
BEe4U78BBvc4qgUrtrjoMDCAuSTBuX8OkfNS9RaTq2yafgeWsXpea3UrM8yPI9bfcE2XaTpvdml3
GTbFokVG0gXI6glu2vb4OVZMz9lC0DLtushDgtbcl6tl4lwH4oEpPL2tuFbnoyLpC9/2Cevbn2td
/0oPUmXRy2jNfEBPBtg81/TnsZ6hW1Q83S1eBNeT78wRSrh3p5XDActA6C36OBiuKiQ1tDtFJEyu
z73Sj1u7VwP2ytRufpWkDEC8Rj5RSmZ5/b8X/xnA069Iz1udd4rAe5aezwRA4tEWAfPHMpriMI/B
GJdtFm5H3kq5G9GngXHY/jTOxpe6jt7DLBDH0DNgfhN3X0lPHtrs0epiX3s3FF4P4cnB2i1Xzba8
M3DXueVQtg4r+vkSPdxWGXj7jrIN6qwwvNuE/hAsPapkTA+AKfXDzqvZhWhkEFB2uiunm76I9hqN
uM15aTuVop26XY8wWtlBP4tBkaIX4V23UaF8yr9SIn6bwY8OKe/7InGJ2y3UfBszovaN8ximOdRb
UGgPnpfTWNb5QDxbLNI3bwNnxdr49WOgc5UGWPgCZOthJvr7qCdxwJ7hd7O+IVJRnsam+fg8juS8
hNdVySRH9F14Bu724mmRXa2CbnAzDXL4DQ4VIUFFye0LX/v4PtMPGoTTl/99xoDxP9AOigZS0LKl
QhrQrTOZ3Jutvzq9mX3X9+dtSoKzlN+BLXP0MtCfIQDsTMzTmTctvSUZR/5rpzD6bNy8kIT/mJ0U
YH5aVdU4KfCnD2Hzq20PyHTFkpnCGe5vyIkLv6a89Dw5vCp//Aa2Ia089rrN44rpk6LBGMrnPesk
cqOMhaTSXRL7X0zN9iNqsjN8T5dtjrzvqMwQ5WRac1QTobe4RwgQru31XUz4W2yjNB8mnn4PJEM3
SdquFW/ofDGsBRcXQTwYrBhdsraBEBxnxnANfLhWn3k2KFDRS3f6nBGSSX2QKKCHkOv0wlh9RmoN
7A4ee4N6xUGGGC1AK0bTw/c6TcjnwkWQrHFdQXj0N03NeEYU+pJbYOF4YCzazcJIHZPNZCcRJIee
PSXccRlDv/2ViHncrRwbrhrZJcUbco9A6CA/aiFPlBhUsVt6/Eniw4QiqBMdkDgjlAB+072nEqBw
oiU25DbNZ9zd98GwdZeUdRWGMZAnrUiv0AAkVwNuDDQIAnYQQAgDoDLhbouwJ3PtgET0NZJKNAAk
l87RVxLRcbcl8Z0jzuCKzBOxW9iMOycSYMql633QLwugoZAHlavHn7z1+3ce6Rtfudmtg1gvxkNf
Au3IYUMI073L8PQEKkKFaQeZOxTMp37qhmoOJGgIRft9LCVHdWwEgct0xrbkvxrIjI51l5ZWISEp
wNH+sCRhe9nbAcn5qr7UsyyEsRor0G7FACXnnkqj0LKi20v449/S5wFs0HIK6b4P6xYqBF2/6FD4
Z8X98LTOWXT02y9GRvCfDt3fWdPh9PksgoZBkQwkQeumzTlrxOvnDji0E/IxwCuANNzmnPob+usm
LfeQ438lHI1vG0lMNaX8GJIwuW6Ceehhee6HOnD7zqU/hmA5N0jbvkL0FF7B2p8X0vNb1ltkQoGM
GVFvczWzx6De3ynFo7wjdXxfptE7q/EPhC/pg3XwzMbzX13rEeJ1RNZqSGV2SvPxKNo1OoRkgE4b
2hvNBOJaGqRVQR67lqEFCuQZ1e7Vcx4kEJy7pU2rzxe/FlGJWJsxDwftXhuWNoX/jAeSCMcsxRSn
QOnaqepQmlE2LZLHPoEcjTeX0f4ctN171/PN5ARc7C5yaEiksB9cvaaTV4jQr1gWb6Lj5hhzv32z
7IkkSKtLPSysGlpvKCi0CTu5hdt+DS3WY9Ak13bBN+cBMiSTnly5WUHRRa6ri5g4U6APB+Sccv3X
Rb0R37Jy4rgJbBTkkBhGyOMzxg7O8rd41N1p7LdrhyC4hzQ+ufvabKVUwc/Nn34HJPJ++dt06KO2
f8g2fAxrwsATkWbvb2x8g8X9NE483iUE+a5p2NfvExKqoMyQYPowELAkG3EKYFd5Kr5s312j5+/v
kFoFJ3yNnAzpZ+eWTy+fhxUFLHZWmbsHSxx8YeGflaEgx2Xr+D1U8iygoL140C6kzTJVenLdBcKX
Dzean3boEvzbSYR6oIUd64EuhzHJ7J4RSqHZn18tZDAFRHcrxHOtq/Sm3jWStE5kdAt2ZpDktTen
5/vn07I1Lcop2ApvXIv6jTFA8FUtkj1KihCN9twqk2T4zwzQQncSF5aWvg8OgkI4j3eI74O2HJPk
vydz1JXiRF0ZQrSiPO7lem2jKS08GsNjSNfgYevs4BPsxBinxXmE0PyxjuFuBpc6DZ33MkX1OeAB
ULN22OEQjvEv+9Mug/KArwnmB9pjE5GQBbJgwiDu+p8zoC6c/xRyjpHQN4gU7Fljq3HRfPfEhaAT
7RoTMP1Bv/SHrE6Ccp56lYctIOhsGbzKfZmUJ9AK0qHfZhcGtasa0SFjpAZWMrcoApiQpGqnxLzw
LO73KdKYoN8P8GZmWQrzMRP+tzaSRbMOwKSn5rZA6VD1UKbARIBkbpEh02tUB9G75DxBx1ZlHXo5
/EZfRe3JyoPgHZDFumsQynVP9NfPs39qTYnoRpsHXlYivYyVuiP/YVDGRZLdtQWWshmMzcQbt3yL
LZ5tYjRGdQxLAVR0N9xNcZ9t3z6Hu/gpbiIR0vvWBXtXlhRTvKLlNtHxSYJ0B+1oSGWzBiniFhGb
kNe50gPevGBYR2AO8qrjhx39YNdzJm7R5h3boP0NdUF2j11WDcO8lspvtjJp8BQhIjgftif0Bl3k
YZOkArb+g5FkhLiGoP2TIDcy8L3fMhy/DwLYV6b1dG6aME+h9sAIyHg52tW9Jz3oiKjvkDrYeIdG
oXgL5GXVGkhV4k0u7+iTwqYglouFNPZ9wOkmoi4sti4IC9VT/ag9HIUtX8o5RZpVO9QlELzlplGm
tGMiQpfs0q+YbXHnPrXRfAkniUCFelAH3Fjdy+dLBD/dS5h94P1CisI8MCj6ancJnhfkz1vyvEEx
48OE0+ANWvDQLVholm0n6PohKOCxV4VEIl26j0plbHLsIbk4kLp9o00A3AFyJyy4FglhA1IqcxPG
slTEjUVMuQdlDooouEuh4mh8JI91W3BmoHjPzGP35nnKz5KjTRGtZQcgMzuMeeFN6sW/cbrYowNv
NY7I8MPenp64j/lAQMlx+DfcpfGXJAj5ns4WoYSB4XcvMaWw2l4JkM+689UrpLjFgKTrV0gdvpph
SfPPfcvV7obCQX1UWO1Y1Qmvwrr76jdUHIDK8cuMOd/kQ5dFRZzRA5xfH/83NHmi7osxgG8EYwSG
WGc/PL29IXyw6+fgMVORlRB0JDvu+/OJh7Ofr1Hc73yfAaijWX9WgwaSOe8/Lywht/lM+XJHJG1S
KfG7j/w77tX0nsC1VtbgnHbrFODBwLrU0YHXsvmTdhMaptkj9Vdz2ZxqsE8nEQAE6l2kxeUlNLYB
BIQ3IoY2t1wdg1Iw0PFF0sgc/AExpBGUGhM13msX67+bAzIGw1oPEOGIJChvbr7MGEiBfHEApCoA
il6Lt1AaJNtkSOozkKyfAavuQTUM58lL4LzvIfq1CIOtGk/fKNMyN8MEngItKIc4dBDPhnN74Faq
AovE7hwomHO9KsiGlwg9dbCHdTO5bnQYD1uAFFUGuMG36cObtHf0KJ9OPQ47JK2+hcmI2wf/28O6
RnCLKfGv+OtuqmUNlMQv2xCViA7anIqXwivgNUvftngO9l4HEER0Rl+T7gxpzPgBO/8v/JzpMY71
BVU2C7QyLZK6PYT3gWF9aVbtfYVmOKoiC4wRMrJitRKpsXHTINsWnhjIMJGzCV2Rx70fG+vTqyLb
qe7fN0+ZS2bnC/oi6GUm0IlnkBwXhgAjg+b7IbdouG1EYrBc2RGimxSMksNJ7NdYRKJlZdffP2eN
GYH/wLHYdk/m7SishYq2G7wigAHw1S4vtkbopSEI0XuFYEXipklSeAufPNjk9gJhoojWR0VVTL4m
WxjDrCj22Ma7irU9zSGImg8rLlYH9BL+0kLeRyJKHirv1M+4dsGFKWHq9BWG6xiaM3BrwP83B8Yn
huw1HJZC44pYeC1NIGJtYQwCty1siwZNsOoHQce2oNNMDsuO6G05O+sX3ghorQvmfdg120u4rSRf
SNqc42ECRrKQNudC1rdpHl5CR0uOOMSHz5EqHCOmZ/DCvTFpUtgQvYvq2ZgZbDguVS8OoVXDsckY
kg8dNMemWb2igxl9L9yK0xcb0nFOB5tjKD/FTrenxU5fs3nZXlWyFtx16cW4n3Mwv0N+CFehdvNp
bb25DDqhj7Vsd6uGm0qEpgD9I77B6tPmDUrIDmBrhiqk67y3LdAvn7g0H1mL2x/vKttGhy1JyL4O
cNvCcBUd/tMDvHgGSEWxYNst6wWQpg37BSAORkIxQkA8Snh1eQzu0OKGXnGqXyl16QnFoh7e5vZn
DP3QfljgCAB2iI6lPvavSPrtCi0TYJ9N9trGQNlgVRsgkEN5bNdMCnbbjF7WyXkF8lbNC1RvEdou
XZ03ZCJFuq3NS9YCDe8jxICu8NEfGjC4zdKkj7Txq9GDdmzSX6INNThJVrcH+STAENps9zrt0Lu4
TOY2KXCIHA7ZXdzYBit2A+imkMiKDMTgsCjkZK1uY/d1+DdRrsPN35o0d6OvK52JEwwy267Vvv8Y
lT4R5QpA+13OMPdf5KxB/IoLojYvm4REL0qSAJmh/IMI7hUjX7qySYCeivYUdfA7L0F29GIkSPu4
oMG0/IBjcnij4YIdIU3fg/XrQMbxIpVMd2Zd/gR9p48ayqRizmZTAAtaz9n4ZSZIhdRYEGUMieKh
hb7jpTH0jTQQMoZddEav2KkeeIgnjSflOqLUkHIfk46dsgL9OmuZDJiDunEGiI4hFCWpvT2J2Pgn
P4z+jNy2Fw5xVpjIBlne6j9vDf9bhvoRjKI7D336OuGSeNB82i4DDwp/juyNZzqszKQPy+DGKiMg
C+eR3uV2QLj9LRu7rwoQFm4qwp4RsrEVeEPtGZ4+70RudDJ/aq/3z8syIQuaWP6KSHTI4lRb6thH
+j46pY8iZYcEWO4n6uDP4OBoTLBLR7YahPZOOkjgYISePrZoy0342h2g5YDYRWteQqF9Ckgc50Kp
pKQ6TAD9e0fEiTq389IQCeISvUarRQNrFKyQySFYFjmW416Fjj/0jLwoDp1BDjhsep1hFgqbadhv
ob9eEEIMwgP5IDDc/SQKUUntoB/j06RhAN3vg6mTRwke/ex3XpZvnmiOMPR6uWSLu5MtYXkcbctx
7OsEkHQN3bWWUNDLJQxLSocfMGWwii/kAaEmYHJXsxtuJXbX03XbAwxpr1OAv9eIXthmAhgbq2B5
4lRFyOl02Niqj6Azn1JQIHzL8tKDSTwT65Kc4FQnNONg/2ZcuYI2wHwDo+mUtQmcLWdL5+QFeqIu
r2tOq2gyZB9HCZQGI2JP6Ygfteu/L30jr0pAo+FJHPfYhS6edeIlCPqXJByDV9tmf+FPh3rOCXDD
CE/Gng6qrR2DpYI7SmCCGwagIJDScp4sVzjAvq2mzi5Uk49spaqIYR49NT52QMIMBJionW20KHgj
2Wmkw38TFeDC5fSEgA09fc4iaLLGVv5582jWGEC88c7NFy9zLwDd/O+xtqhiQRwS3pnsovvGXvDu
Q/EHFOqgvEg9sf+PqPMxeG7jkG9LhJRIOdN9FGkMItqXex9AoHSyvTgIjg/E2jd8E1VMsyP7xATe
eQOlihLewcFm0JZhgmu/rDHZc8Qcf94ANYd+8dlBcBh7aBqxabaXoUPjq+IH6JLRF+ohtpAiqG6H
Fpyl8BqOpMo0nSG7sBpHwBsyXcbvdQzb/QZMq0Bbb3jophiX23Y2r4JdcXQhXqwb34RoSJIHY/Ma
Qgt2Fikk75s1CKLvmvrRgsqlUHg/eobug+edSTdu2A3c4nRGdXtu7RLdhPO+9nLov2ww9FMHwBYc
+/LuxuWhExkeYRluYDiI4vvn1NKt8LasIq7awCETPmi9o/DsnG/UQGkRtleAduYBZUWW2yA5yQjx
0q2cD659NJx+zFrbWztlsBWxzrwgAPtlnCTZB0tQ3+oBWyU82c/VmcWnhSXjha2wtdaUvNJAqsu8
DEHJBX10RnmIpUd2/errZcdxaTuEMwISPF5f7LBmL7WPmMEN8/AB7Cl9Ee33hUcOIuD5F/KW4V4K
JnOWQTx8b0UBN8NrhKzrRzud4mgcz20ntqKGsBvyB3QSMJF8iwDJ3XfRqKNq4ZhiEnByoGqG6Z6p
/SzH9+n5fdI6Cs+mzXDmsg1NxWkzXyklDgamtINKre9eQjYEOHNAp7s53c7Z2jTHLtGAMhi2GUDk
OhFvfbAAHFjHFp3cHRxWS8BymF3kSyccLCojJiPo2Jr9OIwwk8GB98JTAHJs1JBOLu4HgMkLGT7i
cIFtouF36pbt6LUlS509kab+YfngfpgJx0Xo/wkGQUpO6uCK5BL/mgbZeWEL7ha1I1cLbD9HqcEA
xCKNvmZqQU/8pssNLO1BAlb8shBcNhVMKAe8MQ1YTkhyIPyle7r0XjlMHgCG1rQ7VBiimxGC+he5
yj2ohBq7Yg/dSLxd1+jZMcAs8HkANfk6srrw26apNg3UHLdd6bXoENOjK+ToLloF882zSbEaRq8r
8vB36dYcN0qaVzKlZqeh4USbtddcEN3cn42wfxdYzl/nMDuKGukF7Rwo7PHZ7xQKqzdeo/KE12iy
RXtD2LfZO0EcZs6jZDsndG5zmJDs78MnIKcYh+V/IgEwFwipSDzM0JULk3/SSwa1UFDXeEAdfXLq
EayPPT12J7oAxWkVactIG4ingQGiTcFjOMeM2tEZaacEXpITOFp7QiMh3dkElhZciMc8e/L60/JI
xfu4+unZS+Y/Di0Ub/Dr417ULq8g+rIXmMpAazbIFLcyJhU8YOslkcstXqEd9IFFwSTklirtAqhT
1iyJ9t2WoDgcLNVt9TzgAaFCAIHKmdbkJcH5h4k6rAu2xvp772Pli847jfNK7jhG74qBp+yRtLJr
nkMfNpc2t7OEOAkM0c11BknDT3bAPtBJk53DeEZlWoIEYG8ZgS/5uNQLRMYfkFzhqigkY95lWCDE
T5Cb71FdpgCeSj2jOX3RXXz7pHTM1JNyFiBxJ1hHJevUC5QpkE3NW1iIIP1TJ9CzGFy2ZSJxsPax
PPzDwiHY+7s+wd7t+QIhY3ts7HD9XFzbP+XS+iQ1gvCi9DDs/BpUNH2ewmoQzxOLjN8VQjdOMfJA
bqFdvqxrRkq6OSRsAUfsUcghdms4XRcx4GIB4hyGHz0FBQrh0x1iJOo3vrTy9uxlB2gKKecaRClK
1Ee3Szod7hYyw1FJaVcNBuBvYhaQHCTXKooAVkCVBcKQXAemskNqxQji1S5vrTEQw2BK6ZsM1JEP
eBZBZMUnbBn1+JIO5RGWHl18wh/ENtNzjXBM6l10Q1LpksdDDUQHJ+StiyxiX6A4VKAUL2KkAJ5g
+9yzIcVdABdZQ9A93QazKILOxlfcQk5TI7zKUP9X2E1FuHa4KbKhP8naQOVhDdJ8Z3rOSNuUNdvQ
J5alFwsLas6pWU+0F2E5btAorojKAYZSxx864W9bBIOBB0gF5jkPs6pLyiGL4KMm4a5emCqzKfjD
AWzYnPcI109AfuqQoxC19bzSpgnZJaEni82G7ibjZdjNgk/7plH31Kz0BCDDHCdsprtuttnZSHNJ
abNdVTS8j2B+O65oBUDmSadL3GzmXUNa9kD4+XIBIF512Ewqu2RtlXoqQRZstF2Na7t8lu2DhWnV
QytZymYubRM+/DX9sFBufNR+zc8x5Bug+2NsImmd5boJ0EbRPB28KSyYLoHkUk79awDfzg5/GoLJ
Yu7uoC6mQ9at9ECx+itIFfBTzPREE4O5xczNwQ5q2Edthg7TTE14r/i3OcZFKZngzVrlUIbxeEBV
3hktMvwarRCXgOxHAEeCsgYVQ8YyfpC1bzAT1MOtUW/esravNlmPG4DSEsI0umcJYmUCbEcHH4Q6
/goVZTY7Ti7ZjpkCwRtNgUWxC9bi08GWZ1GPk+o5YMfMjkXYiuCMmKaDRQ/MP8gcDBncYui82KHM
oS/rFYKznmh1gFXajzd6W0L/Pg9xe2Gw4+yl6ltoklC3TvGb1CvOBBXDYoIzg7MIcTnbgoSBpKsQ
EQDzf7DMB9KroHQ1/oaEhtktbvVXqLy9f9fPcEaDgUfxAGkoP/79SAgKiI4qsODKjlj49QXhPIeG
J9BYo+8lBmFu9v0RII3YARwWxZjyoUK0YvZvBIwi4EZyroHPIPp88JGX8sRgQ58tBWidGPKVLT5t
z9XWdBBCNONj0ogPir99XgENxe8aL62FqzJGujA6M2jCx4+VrfchrOu7M08BOAhLTHDR29Rj9uCA
P4OmgybPAlReiffaJiy8CX+fPZFi2oCe7RxYOxH7uCktXh6S2X/MuEL+D2fnsRw5sp3hd9EeVwmT
MBGSFuV9sYpkuw2i3cAkvAeeXh/QfSXNSHFD0mIQZJPNYVcBmSd/G8PwkdOjctqC8pEdNivX7ix+
qBgT9mbE9jNSvawrOlgKUf5RcTuR/9RCnReBsUtydeDWHi+WKRGcxOqlAMq+d6HWrHJmwZ3f/mCm
CG7LBV7D3UqNF2hd1r6zHzNXuyKXKi9Vu87wA6M+kK8MXjtJTAwB0fre0Mtuq2JkRItMwsYPeK6z
QHvJA2x4EnXeXmhkc+FtzM/0DeXnQATDZizQQI3zOGA76DLipOPZKGa5H5pFspcegzetbR8gTifH
6Bixz34BVkbGN65Tp/Bfytz4IWtm9cY1tTUhXhnBXH55S+OeF8jqvkpMnjDhpjwhJfTPXk0UdAL3
tNeiy6Qy6mskvSX4m65MvoRyueV3H63uLjDycDOKFlyE5X8tRYFeqSw7QGm6dCigQVuuZuyYY4Pk
5T8lqaPvzQmQbAqqM9+e7Wsn+z4JeDeipNNzaSSMcnmLzlLtk0q2iGuEd5R6Gq2gIUI6O2L/0IZi
eDHoOTq6qsej/PAny8egnQzrTDPIS9YcC3eXJm5txNO4YE6GAnWmQIMcx9L8Y9CKH0Tei62L5GIb
trp9SYbYom6oLGbFa3OSUf5aGw7ZR6M5/GgzPdyj2wE7Gxt4hxQ3HqUkVr/h/BGcp/kSzVovrSye
OkdMBPiTANGKgo8pOIHbZTf0ef2GIxNHDJeKlwbYlSqWfno49FJ5GRHbluV+HK0xhNjK692npHbk
tfB/6FlgX62KxcGYL61pkQPseuFbHHTuoQl8sS8NFa9Mned8uWjKQYgtxD0onPBOfRHmwyDrD4tw
MQIaXVlW7x1RjlQ7sxPAH/M6Gs0pcKqESEk6bJErKaaYAYVX0LX6tRFVCLCzEX2glT9MF4SsCF9D
zOl2pG2R2Vo3abfhoWmzbhMBNhB1NnywQS/WXmOGZ6tqsUHrprc3RxKSNKCRfU5sywdtsE7t5FAD
LiDbh0qC7bj5O+zZsB91eTBHLCRFUhpfEgzpUeX6h8Eu0oOjsccEXel8bMePCO2+aWUkUeQY1sMz
oV9FhUlOhN14TRqUyyNeYYylHJLZ5t9rE4VGBiWzhYG2951l7A2EXUj6pPVIewAIKyOpK9XSfUci
8jYdsvE0lWDfepFiHPFKqPmyB1djdXxRkuFTZahGsd2r/QB+fphAG1iIvOyCIwC4hDAoHgm7v3a6
fLRB8ppMgX5stNZYsxTn+xjBHMKWcFzlTa/fRa+vah82Z3Lk3ZapCUfVDEeNThtCCQgAIVTT2FFG
Fpwiyo/N/BiD462S8o0pU9+j5VH7NkpN9FpoGdqpco4RRwOeWQosHEP4t7bskelUYXSW9EZRrakR
QTISpaGalfCFPIf+oC6TVMmWiqVw2w5x/72QrnPBeUq2ArzMtnA6zM/tl74kjwyaa+Dsp4YrkwTN
OQ0gRyu3y7m79DT/ih10OOFr/loo2tBD37I/T9kUgl2WqKyk/2JQVTcb9Z2MkVK3cw2nrHGH7Ryf
yeStxjzLD3XLPuxbUf/aBPKPSXPMVwshEkoC649Uvfve1Fxy1ftbKpFeG1iiuJvRpdg17t41ScjO
CzjC0TfE8pyEto+n56dbuzzNYssN5N39mEPu5DLZ5Moe0PvYwV5UwjyO4NwEusG6R5r95k5auZbc
HGjJm+SEk6bbAfU4O4NwMqTo4zfIgwlBhcayMqDY0L3BpTYPieOsTbbK5NAxORiqzG9a6O5rWwN6
r4bsSLiavlYDJUCtD3tYDfAZ7OHDDsZTIBX0x2MdTC+DYQ13G/nSGkmwQ+dcMWyLUulPmikt2u27
kOOGgXj3c1vO6k2PZqXG07RHlLdvZkrSDnO9RmhSRvZ0ss85aJMemI3voSwrbtWJWqWwAGB1/Qe+
rneFaXZjGjkBC1piP/sUhIUz09vANHEODTL/6tHfeqEvbrYrjfUiwUnQUd3CMLPeYQrlOYuYRGPS
TPmPM4/bv/v9MIvqtI70NITrY1Od5cTknY5NtPU4sZP5v2gd7bq/2G+dlaeXkEP7pWsgDwOK3jbY
BvSLOXTlNoi6/Lgs/LrD0gyVfWlDJDmE4N0i15v2Zu66lOmNSA7cxN54vIYrUp25UesJ7wjs7Cmw
LWPVBkDuohf+Lg3wOuTw3edfZy+XJUNFk1zBYPoEHmu8p4NOl2GPDIH/By54x7IPUdbdqXp0L6mu
6r2GIXjlqqTfWiLgdC7VSGAJJ+FIUWCjje+8QzkNDwZpOr1kAIjFbmzZhTt6EreTmsFZ1Xp329QO
KUmApyrDJUHLW7BNQm1YVYqzkufq1+WCZM+hQcwGJ/ZzfViZzRCdEZ0hsxn6U8nhaLK8Q9+RV4K+
gIaixPtSWpH2zFTwRhdZf9K6uj5oLmtB36BFC4Xxjo6cTES7/CrASbax4WpvjILi6KWUmFhNt4kT
y023aTNsx0zmx8ysv8lhVE+rbs016SRi40xOx4rhaKdqvmSBi9c9nIpjWpQkNwbB66/tN70vAuTE
5V74BZLqEFda0HavBg7ZrZO0JMm0DNaBNpFXUCMI7qXQ5oa8+i6m4GZWwj9lhO+cUZMfo6aZVkIL
qi3qJ3lqkk6exla1ByPYhoG3t2ZNWjOHRs2sep+rfRQhSQ9MNz0sH2Wlyg5ZL9xtWxgIZYYSPIVY
448+0/xOqaYEP2Wunboj+ZHVxbOjD6PQ3L02gD6i+mrWhQRLqcq2uTbzxeQmO8+wWxE0P8cAdYY5
togK/uMSUEt/VsTZ7Jxoaa8DZ6jI9ih/QQ4L7oBUol9JM3qMWpEQzwlhFOlBdVeYWQo3G292U2w4
xclD2tdfbPGto7Lga29X1tkocrFySnAN0y45+WNSL4ISmVBbwKTDJ+eTOv86samuzM5pwT+rGFhN
WX2Q1VSooo3OsU921jinrjHhZt2OQNeqxcLqSarIxhyRhiY567NqORunL4aDm4TdNfAmf9WXjYIh
URB+ZHvfojZ5p/Ize0limk1bKInfnhfGBBYF7w09CsE2/kF2JK0anXmO5wtOnBpLYC+3WVrFh2zG
Zz3Gk+M4i1Ejy6Vyp29+6OTanTyf7h3f4BAc1p+LGNg8hNokDgOfXlZcImpLl/d/gceE3ZrnziOW
Ywzbd4aLTco48gn30ypOScAZwaNCEWYvY5TW9CciZuuJuXQUGZO+eOnrQn/pYn0jRwTMtWuQgWYN
8c0M3Pi2fKSpEvS9N92j214dYoweIaFmV4uUGDUGPLogNXRyE7vJa3hqieSL1m7OjktoGl2nOKdr
MojxenKRQc/+IwyUDSwzBBqp0+Do8shDyiZLEpTGgenGkZy0VFsCPiWkQzAUr00zrK5ZX78HHPjG
eMBq2gGDawhCtKBR3xonuMLu7bogJzoKB/M5oqS29XiuIqOAnPf1ezc5SJY73dtx/4W3NinDmzE4
l6QInl2rRccEzOK1TwLQM60n8Tu2U3YzNO/17ImtE4R9BRFuW3NeRU3iW4PKU5vWRREYztOrNdnp
KaVEsfAn2gVT8N1f2jWR4aSyPSdYs00U3xzIC5emx0OBY24dzUuB6YXfKnOc9lGKWl912TONRYts
vn5i+gmPpFGVq1yaaAkGasdz+YhgyY5uDA1QJJp3QHc7HDARey+JRaDgiOBmM1b5sdTpIbdjmV2Q
ee9nMftr5MYPjdj8h66wXC83UePH4jQQ7bVKMsXxQav8rRMSIb2YmyY37F9QF/NIkIVXVXCcWv1s
sjA99UQWrbKyrXcEYlOCMR9P9I6cJsNCbwDIKK9JoQWXkO5tl2nj6gQB+8vAiMDUdVjEPBLAZGWX
aYDu1UaKY3eEO6XBzxF7DEduN32Bf9a2vzY16UHw1ImPoQ9s9TUo7hY6ILJdzNZcCZcnGolZpDvy
BWPwdpgdX0nZmq91tWrbEe+EbXfmpTHR8RIXhEr3XeFE2esqdS+W27nYQ89mV2lnOBD9IkpWeDxf
B8fhVN7FF300epyYmrXToHfxm4xX6dqKkBvTOXBg+lYkBgy4RzqJM8yWrkjHhGm5jKiW7MlpqWH9
zxwYiF0rQFYWe1fhugc/0FjmAOw2Mblk+wFzI3+N828JBAw9NGtquldsVSipo+E6VQWmSBXsYljZ
M0G8zrmzSLY7ZJ63TkVFM46yjebccu7DTqmfAsyIkPJl/SFI0uBck+8EvzGH0zUkiLESmFu0o/3K
K4vm6hZTc/XnS1WgbpaqhzvvYxLKwkYie64LtR0tf2PJ3DktF2P+SOkTprcBlmkl8+jd6WyUxa3l
4adNNqMMGlpvxp85QCYZDBGsqhfxS8zZC3gYxzU82Kcolc6LYyX2liHP42wdAoHmc3aWkZ849nJE
QfC2tZdbdcaa3TTZZeThrUJApU0TzoNfEFCz7lrTxq91sUMIrV2b2KbkYzL2pYyK7ag775IYOUyx
4hVQeliPDkoe7hxfc0fGCe1Yp9UAY5iGiPHYar3A0R9DzXJDbfh0aCJXn8OGujX5ntu8LGr48FpD
xMmJb9aNeH723sSq3cpgEg/wxEtgNIfFfYk3dKIOlYDyfoIk4Q7g29tc+5IIAwedMWEFYFWj4rLE
RfSSzPnCXfHSTOFhIin6HM5DqV2tBYPxOs3J6NFk9k7GOHVprVUecKuP56FEaYp/8ynD6qn1cHyL
1jSrGvuI+KF/VmZ/0MzprGNSQYeorQZUgnSyzmtR+D0nI+sFe8L3eirCM6BcsBZW5+39OS8xierP
fqE9DPjRD0o4X9l4nBsnznuNuHidFeLYRY54gg+k9J3geGnx7vWImlgkmnGXMMBdowlfM/vHRBl0
PA83gIog6t+HytiFWn0My1rbowCytjiP1CG3/KfDuqZjtzLGCmfrIFbdvhOtjxO6wZ43y8kW3K2J
zXzvypw23Ul+ypo4RY7Qsl5gct8CjGAwRcN6CPqcHV1iR1ym/+VdIz+52iivptwqHsfnSEhlF3qY
OGwtAbjo3pIhx+LZqhekyFjj8iHYSCMzDz5L3pqnbvpsSxY7W9c+8FLku+XemZqzmFwfyFdZGxcS
YKiyP9DsFrvGdNCXloB5k91dpojEsLybziB73yMzyQ+FHBmxVe3fxs4iW6dHbiKSOjoyTO550R1C
04ZmF9Sp+2jReA/MmD0QNIftij5oMw9f29DGLY12Rnk5VFJXVc+8z38QY0VM5IDUKiUvS8+6N3tU
PYo2QDip2y3yCc6MVmvL1Ry1/jLOK/AvVRBC8+9JZiLSzAmtDYQDxh3SYNXWybYxh2rd9X2/CzHy
YnIpPkMsZEfdT/OtZahwlw1hth8x/K7N1hpPolffNC1JMdeFDSI2r39psa+6FscgCzU7oamWdjEr
3H9W1rLq9hRBTz5ZGHWbIxsjEX/jmWijbAX+RSpjDb7P5l52/qqlvb50eLAruyaRNiOcNkyai0NX
PWHjGI4URNY+6HrtUM/iwKqINYaILDyJAlIK36MLhPNGor5xgxX5pNDhJije9sy5iAfnzIUlfWEK
2CDQIN6CSW9fODuvlg28yufOH7KUMFIX+D9tXLHYJK6mrighQGSyGYjO2MjgUCWnrDeyJ8ZnuY2c
OjyV84rbuv05Tt0BywhqeG+I4uv44voVFAQxd2fPjqPDEPVnt+gwz6qSAE7SHYg84vSYIKVYk0fM
SuEgV/BDVc2wGFNpk7ZbEWfdeuHglotB3zp+zH7mR3+WfWE9vdEzn1mt3i1tB29oQ+U33dMI+7vQ
2RCiTKnDL1OTrBXPkma9SSlcD3FKBwTtN8NGApVblaG9kfVev43w0vRO7PrUiqDOnXhnMrZdiKcb
mKnGYB+R1HSpE/FBuLXc906H9QxU/KY5Htharr26RUTF84yeCoP6Cs0c8nWk/2wjSpl7u/+kIfbd
mMTsFtVMmbBIbAP8jYAzjTD2Shc3MfNVes1Ewsnx6iGLRXbUPbpEwziE4kPsfV98zboH0bXZnWSv
9N6n0rZWHcQm2wUpsChv27S3TpQuxxn/TrjiQlnNSgMyuy6X3PZ+f6RLHlYs/ZekaQT+et7DOtFR
lfCZLomMHFLEN7HVNmcwKbDhWHSvWq2iW1vln7GIsK39MJoMUajF34gZmczQwAVnj8YFIfBOy/Ed
uC5je5tIVCy1g3myd+tnoc3RxtWPsayDK4FoxTUukKdzQFkZtd88JXQX2b6kkPAI46GcFxgTN+MY
MLDMhkUxCePuQPGNFShBo+Jyk3d2/jFlT51y3EEYERn3bRslboqc/7JcAIF/fwRKhpGIB4mwRkDd
eTaO4NBpQHDQTHMgP6IPeZdFPpz8MfmxMDXSaH6kZmrtFn62m0laqpaRDcXwZwCDj5AwnqPZV9he
56PElNTEFPsq37cl7dXVyBHVdZJvhV1+UprRnKw5uyMa1VrPeQoPs33/bmgsClaIGKf3rsu/e1GC
LRe3cnR2KX63qdFvHuK/IDXSbTKDVbLBkCsLAArhhzsx9M5HL64OvgVabOaNde4lBoimWiEoZ00c
HHrsyfbd5QSXrH8tmw6/DpEhQX0nPnRtB4TVNCOvudc4L3WbfA8haLaJTrIcpinmgILQEIDgG2Vz
8YZ41ZK5b2ZeU+u5aDLRI/59Re68Cesl0nBpGMUB0xZEVGpf2sBxDoUovk5esqnLwX8Iw714nLd3
cSPiY0qnvOXVYi8VkjB8ZGyYwAuehTsK8hbKpo2ejvs2Dbr+GYs7FDb5BKot231lBeS9xeHWRv+z
CchhfK2Y67YBxC4BDzEqNk2rGaThon7982ur3SM6QlHRNN9TqAFSD4nDnfpXUpUQIeie88DNr4iE
LKrdb/HATOaL7ojx6n2xLroWg0rgju3ObjILazqz5Wh75a4IckbfbiRfjtuXMIrD2Hs+JlIW33oM
z3aiPcaZHtKiokXliHrXTuB72iDsdkR7KAiCjGQwJFAsIH7OWStW8whPCGiUIcAxxHmhuxeWdmbX
peJw5sBSz5du3KC9LE4RrgAkLv4Ds2V3Mb3kinIPLxb6zVVp9Wo3FdhVzT512P0oBdUT+23KE9rt
lY5vZTZDY1zSDykasfnIPDBgVfGsoO7Da1F+W76DzMPyjK50JQQQYlUN62QgvrjkVzqaEEunzstR
BtUdWLjl3EdXuy0PdU5a02pU0jzEkw69PCTTPmu+SM1UJ9UYwb7sBosglU4jIsLt7745/L5ws2Tb
vhmRChL+4IiSWJPEG1cW48mWnBbvsrjJlXJEh4iIz9kA13lkcWYsCv8jxr7PXVqWH4SBuAxEYi9R
VuKEsuwbDeTOrZ8vRKP6RpX+iqxokCjMZ80Q7b+z1fFAnRdViCk+EBi2pmuELEe7f9cK+YFfyD2w
9gDH8gPOy0eOg+7FyBWVJTOtulycxV2eoFYXbnZym2TWbs0RHbTdXMo4MvbAdfZpuYjQRGBijk+C
6wC8Z684OXVf+7YG9dAYnFe6bvW7LMZAN1sm9TpZp6OgtRhRHdIFGPBu9N8adI0Xqjfik4Mp/ddn
oJrED1vAGER6vMuuxfSfo2516szYZRje1n4tzKvopXO0bP1kaMAFve39sL0JZ4Nqs0NsmV8glM2P
vmaUa1UTiIW48edCiZZZcyvdejw2ehpsnSzJEGhDlSr7gYkNAxMQkN3CCiQakUnSdO/Sa7ytPY3I
fnqr2SHpTjZEqJG6nMWfw4KwPBxp0M9+4O10K7kNvHuX1j9aFfa0yCupOynhKiRrxj5Cc78GD8em
Hvs6BAPRrHVkBxstzV7jFnmpESbfnFl17YscvpUVrrb8neJeXcHFvEUCwmZZDfKy4fYWTbtqlTbn
nFnlDMT0z+Wr/Dz9ttCl7dydhIeWtM+om7DKId5lSdk48HkEuLrge5C/1z7U053UMabQO9Q/SNl/
kwh+itgqrsosw61bR4gSase45+rSu9/wdmPxdOQnfGh3MaCQVJ03fmkPPJHYPUyUDYY5HDvFA+OG
ZrkRpDGjA77aiuCwQoiE1J3KPi0KKoQfzNszVE+IhAOCw/hgJyEOLWmT0j5vVa7YWxLLyeC0fL04
BpE3YpEb/QMBw+AD1gDfJjpBTkoirq4Os0k/0DpTIwC8E2wD3/6UAMyQ8Y2rGvviLHG3YzIc9OQu
UYecKJx6NjaQhu/Z3coyRXtYJKr1MH5x2to7uf1Q7xplGget1vdWnY5HRQs2/q5K7mIJONxK90sJ
G9w3sv4wphwefDjoQ+EXKMCncA1MGhwdo0DgP1uXkKBFO0JIScjtfUyqTprOVs/2Ms2pW407hJt2
UB25I9C2SYdmwAvynucH+RScG/lrpv5dSKs6Ayq1u0SDANXy4ieYrLdxBA9dHPlqT+jTF/AjinRr
dk0EJzSyoKskHGLdxyPHawp+1vXEcO8TCVQO02ZwrA+19xHErkHMXB+qPneQRA7OeZwvy6emYu4b
LFBiFx/X0SNBg5yhWH8Qk6A/qspqSRsVaJQk7Y514L16QCxMcfLS9vLuhJH3UEbjPXJOeh5hvTvP
S/xVOGnmI3UL9Mgmkotoco1tkHPArjnlo7cyKnJzuIuoXopxuihnnyD9xwiUJgcxAl6OE3lNeycz
k33bMfTTXkAexGx6GzPeoSydssOg+yPPFJGw0ez6Rpn3cRghtEo0BysxDmen9bq1rFraCFgbqnRy
8ZqgvTQ4/a5E6mPNKbTk4l/ijIapVeyUwc6ctdWLXK6h1TidVHpa9PKFYyFgRPgTWXYEZzzyorWC
zHKsbEPAkBnSHGVSfLVbjpKIimMqE2owr8Z64thNNioicAtWK76IobpghNnYRTF+Enn8JoQ0SeXX
16JAgIzEEWkFiXq+B6+hD/Eum82GGj1hFItBe7dmsR9jR982vlc9fD9lWcJUFzVP2Nc1LlPvSVLQ
NqI9Q4Qvi72+qMW4Q//4OUCDj0WAC6jtvCjPY2PaC7muonvQWuKpGfgMTKsib0sITNgIePauD22o
g7QWKL3Yw3vjnAFAEd7PkTKwMQk7o27cfk00YGWfwlbMrhgL50O8bwLH/TQnTQ+KdZv4nWvi/4Ri
gAXyJ2yLInzLBHVW1difDeQcwDAuuUwDaVtOiXuIFeDcKrO/o2NRAKu5DyPkJJfOC4e7lsfHSkJ5
LlJRXt9nMIUBTR79jUIGY1WmOK+X4duT5KM4WUFy3OwgD7WRykvKHKwucDgaZsbDgg8verMk46Q3
oOtpFVxDoezIULYOfsSKyDqnbdtrR4LwkXaAEbtkaL8N6m5POb4+I63fhSaa4wARigZ1qt9dVMIn
iVpxZXuyeteL7Isj2PXMQlaL/H1tujqxYiNbtqrDi0rzlYlQHxl4XW0CD7GDhdF8Q70b7JLsyy2u
X33ddnV2IG6NGFTERSAv0IUeyXiBEJfGzda0CrjHdPZ5WYVAkqkShw08evGqINwniQfdNTQSxWn8
RFpN4lUR0so12O2OYxocY50eOq+Q55T5DBmEYaP9CIubUZa4aBMVv4xmdqwCw5w1yNqeGQGUFfsn
0UfrWE9S0iYtsU4aHkfRUNZXGjkun6RetdwILwMPw2OwiSElP7LdLggDBka0hEaJHSCPDnEN31I7
83pIu8TaAW4dYSKQGNtfYZkwm6Tom8tD7uhnLBvZ0dMVuIQbWWsbhfZmmNeK5cLvF1wYWAHCi1Bj
3pouI/yoOdsEMqgYDnrbel6VUzeuceFRLIf9qOc2byx/S+I6dj3I2iDFhkDDysrGCHwOZeSdeu9j
DlF8Wy5hLT6ToDB3yxDoY/aRtq+ICFWjtK/dnLZgxJx/y4hTq0G6GSAC6KOg0wTvZD7LCvSxegGP
v+VpVd7qGfulxE6/0bs0L3Cwq1OP4A/Qv7v5Xybp5g9LyJbudRTXo/nF8F195xqoG0xbDZeY89tF
92Li78KcQCcz1u9m8RhSi1GaxNoPAESbPKk/kQwGrI4HOFgZbYYWpZzzj/zoHXFICzXStqshMH8G
Y9EyAqU51hcuBCGqmEFrmfaWi6mJ4VANHQdmpEpzPEG5kOJ2zBNb1im4ZZY+hj65T7LKLzofPZY/
ihz/u2HM8gMj+FBkqtkv2u6S8LJzoDHqUr53/E/qglviVHgosJIx/khUBOFzQPe3qKauc5ZUizlI
Y/AQcJrE9dC6upVIijaoHh3ee314eua64Vz0rXOSgx8W+mdlmj/8pvgjU9mtLfTgWg8I8RCxjp8S
4kBwFjKzaP0VyV+ySVqHKXBEJaOVA3RLkOZrSU7Vp7RW0LJUMoYM/xumhviuD2IfmJX5pFXCfGKC
okeIgRQoZyAT3wMLrMG5RGbPMURwONmMlMpyqo5GKdS+mdJhI0TYHvoICwM3iPeKhbt/mHJcF78+
S71XZeGhNlNc2aKaP1WFiTSYp3b5C1PmuTc6Ta7LF+mTEfgdyq9xUvpEAqKe9dIQ1XiT012Tl8Oc
bDSlxOQkxn1Szdeh0LsOsQPE0e8PfZeUMw9EcvnD2B/TvREVn2kad09xjoXACTPvRCZEsyo9JfY6
DqJ9Sb0oeRL5oXc4NrsCO1oPq7ayzSkiwCA0D2D9Vt+rm4ZG9dbUDg0HoWCa0JyKtKFYCADev3/Z
F/on2Ub6wZrcEjohTJJbFnGWygUCuuUnLH8WRPYo6Mki2C51jXbDplauNZ3QDJxbA0rYMidSCl3m
Zfl8ucRJATdgtQclim/jEkgXGRUwb3VAnWY9W8Y5oCiy/Za7vp9Pxu18qVz3E4kVAbI56qRQ1l+X
E4ksPI4l/vT78uuUkujN/yOv/Y0AjDz9lznj/XtejBX6sWbp//3Pz67R9yqv8z+af/hd+5/5XF9c
//Wb/vST639bvkzM95yh/qdPtksD8qP9SZbNT2CdX7/F7+/8337xd48yfjB6lL/nbdbMPy2I8uy/
9uTpNgHs//z3luP/luZ+/Um4dfvnNPf5b/xOc3ftvzmGThIg7cumQQw1kdm/09x13Z1rli1X2FJ3
pbSohPvdrGcaf3MIrEZZZ7iCCj2LzPI6p2DmX/9Jt/4mTdOis1YI3bQM5//Uqyf/3P4mhWMapmkL
wQBlGQbE7p/D0Suz06nLDMtrnhZstCQCL7m+KVv3U9UmYgnnJXSs4WoRoPXrYv/HR6Y5IYhrAtJV
pg6b3C3upggEzh6RHdCbgAdQnDwzKHeiEcmH3vLfg4Re28ZtPYJBI+MqdSc8NwZm7X5ONHZl1r8Q
zLAZSMSBhujEFlZ5hEOtqsOUlISmteqWqNr6SUXrscvG4osDnm1nJQElsBjIL5xw3zp9iEV2wszd
CQ4DQ5RxwObTsB2e/+XN/h+i3Mlz/HMmuuAd5A1yHNuSrmfS3PfnVzDqoyQkHLq7RHY0UQmT5CWb
fsWJLET91zDmXEu/qDGzO3CJoklffCp7bmkauasuiKEvqihUp1/xEu4PquW+LToTfzTSF89KO6Iy
3L0KQv1S2BhVPTGUax5MHbULDVLENJIDbHUO+c8iWbd+aX4EWaKbg+bspsqTT1p0x19bfM6MLDqW
k4sPIS3JOpIpAvUGjtRRhv7oOq0/JI2MVnkYlueGuqULJSchydjNoTWkhrM8Gl/G0BxehAcw4Q/G
tDW0HhsBDCDol3oEILF7hvnuFJpFdjXnkpSo985Ba4irhjV5k7VV/1w+igpzDgbc08I3k6q28aFJ
CG5AVu19JxcQmwRpJHCv6bYiQYxSbdeh8SPmQChSmoNJi8/qMd8F8HwxMO3bculb/VhRj3sngkGt
ms6p9xEv/rme4mbTkgbzpQuCY1y+a37h/rTclmaXIYrQzLDPGr3+B2j4iztqzdeEcPVV2Y36hy6K
SBKz0Sz+4zvnvz96rukAvzOJC/t/uHEM1PeN3icIGafCYPNN/YaUTzN87ewmvjdTsvObNu5JyvRI
qct98Y0CsnqdBGl78uxBYtfpujfdDGbhEWeJ+TPL08sNrSKEN4QZdJ3oXPsdu/9nXTjgBiIZYeMX
7X+eRuWZkpMotn92BdoordKNt2a6i6gjVq4vzHfTrrqj6VP/0Vmd8R6XbneEYqG+qdn21AZ1YXTS
9ZLJsrARTkSy+N47pu6sJ40fgWCekjmLFiJ/nMjBnBFC3fnwj19E569Pn+dJCRyPtZOcKEL+/7J+
KROZTmFK1FzL04frRD4zvQ82pY+3ckpEcTWAijYNKvErlH807Bvg8l0/M+utNnhrpKTpHpBLfy5/
5nwbao65TcIaFlPGIMqAd8hwsOno1UMaff6iK5MkmNENv3pY4o5GZxvvSobO2orzkhKtGLw2beRb
ZYlPkTkmLAIeUg1L8156QJDI4UQ9X6osmtZ6M/HDMndEyR2tm0il36dJsaLq8bMzcaflHGuY57r4
RSgXn2ZpDy8DvpejMRLPuKgQ25gO7XAkOlllNuEYoLsVc3Yro+gbqvZ2M8kgvRhYJJQIumuCBRwf
bfMzmPVs3rzOLB/lboeqJBiPeV9c//H7ZP3lfdKF4ZEYw87lLf0y3l9WSXJ2dEsbDP3s6/9O2Hkt
t44l2/aHLiLgzSsJQ4BGJOX1gtgW3nt8/RlgVXd1VdzofmFI2tqUBBJr5cqcc8y2OS50slV47b8N
ZMomw7qf6YQM3jQL7VnodUTMUW/sQAQBH9Xk+j2XwCym2PSP2Hir974VqF/38qiBe+ki/Xnl4GL3
XQW6Vq2ekkUSxX0DpwsAeXkheeSZuLTKB5eLPjD8bKLK3IVJs1xoNcwBNAF4pmTymFp40aVpfXo8
4EhITxZZPcxQ+VI26If/cU3+HmqrwS03If6apokZ1dg++PvOUSbI7XN+Fs7Un+WgJGcd5fEeZMDK
8H0LD+21yJ0ARzyjsYCTPkqtO3FOcKQK3QKrh/KqVfF73HZQaoAS7Cz6tWfYUso7mllaoz8xq8/0
IIFCJ5UGF+Qx4jaHSfVXWV9fc/zirjVqXSBVRcPEQEr3BXEpPxbrE75U/l3ThdQWuiTyyLmsEMxb
aJBxqOMyrpbvxSCTFhgVX3Wtyw7u+DFQtMq6CUJf76ZOm7/LQE0V4X+FFKn/iCHZLhyRUkTZ0sbQ
ZfMRUfPj2z0po44C6f+V64ZET5f+KKlV/jSHMothN+fg4OkGUFI3G4BLEGxOG/Fzm6kkxiVoaB5y
u0VWwj24OeY05Bbekci/TyRkwKXmTLxkOFMnY7JeC6SkOxSJ0x8ODiqZ6qA2Gc31GVNZZirrS9Fg
nYiFLDq1bJmONmipu0WDO03UVwSp9fOJlD/2yTY9ZduLMg6oM/tofNUX2CJYSBVnVZfIHmQ9/P7f
31vyPwJPuESWplqmrlDdKSrT9b+/t/A7lrRvpuZI4yJz696c7qahn6oqFd7lKcfc2+cyjjskg80M
bpDWbgcddgh/JIGiitnPFksLaFUxuepRXLPOR7Nb6wwQ5c4zH27VVs2qYKEaWeEyIF//73+B+v/5
C9gbJZZ1S1YlAo/+/hcoSw2wvKmLzaSKorjH2YPg/w7cDd7iajmCmjb3XOsDXbX6S26hMFmn5cuM
rIgjtLLY4FrSfYtF8NaIUw6ed1y/qZFBQiKKiJtV5vnJwL9srw2z7QH3dKE0JKVGKEmz8vrXAyUL
SRVSbUAV0gpWf1tpReHyR0FpdK8SlEof1XBjL1nc447GvBgbueBqRQE5Bkj2JeqH1/9+eZTtz/+P
KB5J4wzAhmdaMsvHdhz4++XBx6+bkSrPSF4mCdfk3N2URaHxJm+Wc93adywatrTq2l7bWgto8ms7
jjrEriJul75vjbeWgfV+qNL+BQ5nSdCAZtrr1BG9CPusyhnKybL+zEF++SbgctqBCxE/yiQ3domV
b6xNBgRSyH3WpurHamBx4ycVPqPL4iZZjIVlgwZRpLyWCBuu22cPYwEep2z33y+HvAX4/O1yqKpK
eLnKW13m0qj/CPgRdDVXrKVrAl2Q0tlja40ui2oXk6Dda0TznbnEaIfiLENMQADVYwq9ru1v2ZDM
3STmyj5P5tZ79LjB1/V3ui3sMFixTbN+rypF/1kwMdjj/vpBvrEJtRcXx5ir5f9442v/eONz24L1
YVNQNXKWLP6uv7+y+N7xjozok1UDlWgi5DPzjxRBYNPFX9gIztwv6m8KZVsc5O6HbqI9sbSoftGm
WHPMuhntuAEXXIwlnyZG+TLivd8ZWtH94M9jUtTkdjxE9VnXeNqwGuRzm4vGUyWs6F2mvvsGaDgC
Wdek906lQysP2rRXDLwDm0rnWwXIBH1e+IvY0ityqnRvkV28XjU8j64ZMf5rRJN6ERzB8a9PkSwq
x7kPAYBv/4p/ToTZaErQEasJePB202Xbw4g3x2qY3/z3t4j094R1VhIVVjZHZn0LhdblRxD6f+wa
AvKorlWQF4TDxPAJX4SorJ9z2T6B7k28Fh/iM5pg4YjEDSpW0wPnilBT1zj8hj3zpdrX2QZ2XWGc
9SXUDNj3nCD+x28pyeJWC/3ne5legSRJpJXJLF2i9PhD/uMX7dD4AK2rR0+jJZ3Pip1q1utEGk+L
B3aRDnF/HqpnM6ld8qQPyG1sALZwXhjzZflllPUgZspAK97twfJGPbolA6Yx7bd07Z9bpXbKbX+W
j/zXUw+9Mp6HC6K2Xd0NX1WsvAKg6b5lavMEdMiP5f5MpO+5kNipehRTKyLznf451YODXe6SywRT
MNZKS/OjV/HKJFu/LfIIyqBRuZP78FQ20llqnjS26VZQUElMbm0IUIkrRx6nIDZeFYBci8paLI0v
q4xMqi242Cw5S50cOOECSF3tVjGe0Nh6dFOdrI1wX/yy0s/U/CyWVxSAzJSwcOCH1upDNDvkJczP
BnyPHwtjU90Wi0uImHJsnvJrxR8bkxEhvrTab0Qau3gzh4Q01kDHdTcAIrP6JsC6tbzW+i4Kz6gF
d4OJECdIewYP8YHyDDB2jumY5DqG5EDlsTqEyGoNxvuKCdpwn1TLIZ15sWIOq7MMO054H5vMF6G5
b7QxxAue1GGkmw4F6mZdbDywZo5WKfdQr15GTTlL9D5rVL+W6kcZynhGOFOaAOgZzAM6ek80uhux
koG8dpz/VR8LyQuWRFxkISFFGSdmoIxd5xKD1MX9XjO+IkG4xjJ528VHzUgzl1bPSodbVKg2M3yn
M9gqh9x8Fmf8pvNBY4jdZgpOb3LcTEHGX63A2U/I1Om2DjEK9Q8L3ejsAwhmlPhF2QBWLN4J8nXG
wClFW1L8tWvfMrIyY6aiPTRaI+bJkukDX6Zjrk8Qnw7qEJ7iaxhFb9GqnKI4IS4wm34TrRIQbPg9
ifCYmyouFcvBJraXnXkICTCCxIeX3NbbkGJrOJLGcgBiGr510TuS9t1mcN8Uck8zY9rUlV9VPDDq
t0IgcZaUcWH5OSzMYHXDZWCOL1DD6ZeDPfgYyoRe0/PIpM7CmwhCi2D2Qn3p289sZmk71NFXp1/H
/mVUbPNtAg3Y9ez4t0TAQ5fAiaDB4sS0qaEl9xhk5GPUvOJiZCpU2JPVezKM01zdp5a/hniuA4OL
mXN8DD/1zyoKVOWaS5/sw8BDqy/iJjpkHqgK8Bwi3NiDxKIerSBeacv2u4RFb/dADhP8N0qOppL7
I4lh22XYdJLCHjUgESJhRG230/sOAZfs1dObmIUXYwAb+4vIAW/GCpRpi5viqH8ccUPLSaFhYUo7
kOwdbOY0jXyJsSydmDB3LgOaEI/4PIdeIZEEfFfiyOTAiIJqa/ngU4Tu6Y956PQ9sOz2JM6+wtsf
UjkHlFvVNEHZjJ4qacCz8C90I8S4bXw/+EIuOgY+PyESdhlDDCMVd4t0porzu7S+mKV01UPdh6W0
i9sRC4IcEIrnqr36jD7EWwrV25ohE9aDPBf3260dbYLXNNrrJfNMZleqOwC6nhvHzPxceCpi4HoM
G/c1Ic7xoVE8ot3Xxk87j42xjU6gHiMA19wV6ym2vqZNM7a8gVFOJCnQUdiUbY0dNvc0RbBHVd16
o1uP3o7JEGO6kjG0GbFQc9MdYc1wsdv0rTDM0e6kMPwstcJLpEpG2bZ0Z3Xpf2GZEUhJ1CWXZSaf
NMWRm4ITTazfikQckBn0O7aozIOEs6ninlJSPtw2pw6chFz1wV0Ntra237NqybEK6tOzNU9+k3K0
TWON9WFUEdRbQmKLJjIEsVXvdbbg1ApFf05WwxdKs3IQHYi4omN6w1bC+EYdnhrD8hULD/IoNh+F
2ZAyHKaZ11YEe9dtR06CMH7S4pPohT5ZIshQdYGYm5jYjzHSy6PVfiBhzBmqJhhb8rb7wLCk7ZbG
KM5iUcpvRK/tHt9Wm6MRLEJqUo7xv6K5oGRIOrpXPWTX0ZjZYEAyyXH/PpWtfCoqangjnd6UWS9u
pAJCBscA5+P8HT9UTitTN+mvs7mu52pSpV2eidPHhFXbnmWIMvRKAUoxxUMsupFXCCUdRjTDCe8K
Yhf/fFBw8aA8Ts+Pr8N8BtIqRhHcFNK/Dc9cNOrMbvbEpfZVLEUB3DZAqbgj4WL865nabVwry1yx
LvsKxQU4hRBKdmjSXGsHRJd6lH1DWvznz3z8x8fD42t/ffr4tf762qKTJRNxg/dqhfw0BuC7Jw4S
rzcc5BXILLI9DMkc3ohuwFFSZdW6N1rQrYVeMobe/in590MMDQhg7PZ52W+UoqpDWjbDxSFIWinp
zJIVISfKRSdXuyFrIkegW+W48UlBS9ubzpMX8RSQ200bVd9JWrzrpdnl7MKpLoKE19tZOyMxSx29
5d6P+sskK2ysnZ3CcxnkZV9W4BSqycd35wvy5yBSE0nnCTfZIEiXIqQCGRiyD96wyJhrvjYfJKoY
Ei9yF0q5qzWqq8bLS9Uo/kT0hlYS9tCit4qsO8DuoOrwJ5UQYwCg4oywxQVSRZcFlbr1vluPi3no
GmqBztuWqwrFRIPLqECPqtcG4qkMUEfldOoRq95pkRN3VFKHWEEWwQ6Lm+oZQup1Y24DbUP8tJ5F
uu2CSf7QNDqEhXgq929OzBUo991aaqCO4MimkieEqldjk1j2q5r5CA2+aq0/FhMROGT61SNWnjQ9
r6vgV+T54Yi040S/1mr6pM8qSbItrDRo8OLyRCAStt0GY2V5VkXleVzbbw3H2bZ9zwf2qXB9i4z1
u5a/Dkbvceo5GQTcjCa/hyw9gcQ5V0l9TXRI3mT1gKruDcIrefEG/GwCC99YoHdLhRNCFCfFJ9jK
QGwM6AjLyzjnbqER+EBejVZMIKJkZxllR4rAB8ibDVvYh2N2aGEKcu8/MXZkeJ19WOnyXJX9QSo7
T2TuHWmeZbEjM8kB7pn/ysQ+MLhnM8hSMZwjEjvcbFBOzHbdOAfiMO9jsw9o2vpJXgfY0X0tw7eG
Db1VTFfoymA7M1XUFRouuRI2CMCw3gI9U6CtoxxSGkeWPzkJ4XFaXfoluK5bu8K2RrinM4yjh+UM
tHsglPA64HkAVbZNTPJbhgc6GD0cPaMQgU0pgVaxNn9MknltkDiNvMIR2k2BeyFXZlec0meJX3CC
AZb3iCoq0usHT57xA6fZ0VjMkyTkroHTyqpZGqQKNLi+2/7sgWF3ab6JVBiEj+KC22JhdfZ6iVFP
YusEoY9btWpOrmR2R12Z8UYJdpk1YGCQVAzX1axduFd2b7E+UH9r3QAkLQOMLSPQIJaCs/QE8VOi
TWBFghuOvK0xyYSt127yWAyLVOu+jks/Cj2R+sVqYJDKy8maG2pN8d4QAtI21WlMclsvWdoTy6so
7qlQffWLiPeDvtbnFahsw0JpaNIrJyNfL/ojs3h3MBNiI8FmThvGFGe4fGM8HeAwd3p5tJvhi6Cp
TTONjj3eVIKXBRopJwrEb/1TXcWviChoaz/pYQn6peVur16ruCXebYGnXp2jkV95RLo8PVdNchiU
0sYc6RUCGhumkFGyHGS1ooSX3KVnRtKzrEIhJY8MutN+XKFcRjdBZJnqNL/Y9thYhLGRB1qLg36Y
nHHJAhBp96qvT1r/LqzqKZ0unQySnjmauhpwJ3ivKRqFjxlIQxqsxBAYqb63RPXAZo8ebznR0ntp
VATnax2QganDDhnTFT3a/AN4vW8NybGwmiuv0GgU7hDiMi0VEOehrzCa49U8xq1xa2Mn9KZMusZZ
BARn5mVtPSL6zjhF7GKNnFFKHZEUtar8vtX5mx2CTjrYssELMySGjC3ExMUUBjRTcPH94MIdHQFq
ZiHlXkGBVMzuWJdOa3Z+zhKYGjdGLI7UCN9IwjhYa37UBfCRaufqOfd/xevI2gx3cU9UOMk2OdY0
OVeDedeHzTfGUZ9NqwYVPuEhlP0lRI2tBznISLYXNF37Tl+OJrSleuw8oxV36xxigv9QeIMU5b7r
wKNPqdsaS1BNCtRh8K3aLxC5apleOa3u1K68L7HmJ6Y/64pHN6Mh1LxeYDmjT18TDZnsd7HVDwvg
P4vJVgX5jQYClhbNa6rMwW8FDnpkbbrrRvSUlUNAYpzP/N7W9OGuEcmL3yhVORTQ62CiozKRcUNG
UUBDqIndVh3R/yLuKHgDM3hCoPfVhi56eodXfZ/rNcdtAjunym5hE49CvNfFwivBhSiI3Y2wPzfW
zMiv5qja5Bjd4lMvioGsKqfZivcqQyXGCu/EOb9ms/JM1iDqYqU+bKSn9LJQeGyOYz0VDmhpXqgH
b2qDsFRl+JEPu8q6oyV40kSIfvMlChE5sx+6cv8lRoqj1yd9ciwBJ5GLVNFsX63v4XRLOYZKmtem
L6F8hDhjit1ZTABo6MmJWNRXwSjunVTvSyNnNrkeWZB9YFWB2hcfsI5/jkYEpoiNVUwDuEVunlen
bf+bmyHYeg058Pna6g8I4b02Vs+SZtzLYTrO3XPNyiE4JR7iGnm9tOb7ccw5i2iH7lnFGFvpmr0K
CyiQ3tem/G7gs9MJCRqgLsNBedG7T9JQbAEzjIyAXhQXOiBEzJGyuBob6nsMtLr3i8IRQ86Wcbdf
wuSpj8u3RR4vzCxcgZTdRjY97KzBXNyibjwU82elWCdpBW4S5gdNjg6SmBNtoUOEz4Hjt7ahvOUv
RP7YtZYBWTuW+Va6pCC9o+p1VfWneUJYqyVwY4ddYWpQ18kdDJNzKpmXjB/drvNF4pBDqLczageK
SZArbJ85HZJSPtCmuTBIuTPa9tt4xOQ2X+s+DkwxPhj3NcQfmp2F0Ih3jSK6Yh06NNSDUqRgw7iC
Id6rmwJtPrjUTHgRYDzFgnTA437AzHbQzHIHM+1FkMw32VKuzM7u/YzvsckuqpLSmAdDmJQOaP1b
UVhnELyHlQhpwpEI5IwOJkkSuSBd6+283IpuqK3XHMd3YyyXSCpfgWvcsnQ9KcXGWLkaqfqCtuKU
a9RwueI/vEENNxiNKrNzB0jMkxHdh2k5J2Z1MmXNhyNkjnoww2qRKukghs2rVfRvZvgjJ38k6ugG
4C2TdHucJ68Q5yOxWLhi5uNmo5hm+JSjtpdGUFvV8k4g/CHL+11YlABGtHf6rLdCDF87qbp3QHHn
baVMxHPBmXGpxE9WSsKBJE9ryAEVMmAAzdEKu08dkEsUobTsqwNHfbnqAiBRpH1g4Y1/5+X0DQPe
Za2Ha1diDhmpK+L6LMkwlJuDOJU2IQmHyMKmzFi5qVQ8zPiaajWQGuOO/ohnad96dKQyMDQ0DgQf
+D3MoqkR3SGNbmZhYiLPLxiHgy5BlI9MNZw1J62WE2PQXS6W96iMv6DCBzql/vYWB/79leuk6w2D
I03GfWhUYA++MDKRWeejbk1HtI1Xk4hb0PPIlV9FtsahbFw8SRe6hD/WMgogKVwFOcQSt9eG3pa4
vaxGchUjxESPPSaVfeaI+fBWy4ZvqtF90rrDEKInFZhwJCe2AKr0ZmKZgYZSCSiMjc8WCky/1Ce0
AcG4YXeWnKlHX0E82Y15/D52yYeaKc9GZHgwZQGAL0+18ZKDlzCG5FyZst8p+YnR2XnUjJNInmdo
CYdw8RZxC9kG1W6Ktih5IwlXpaQ7eCE848dMXxy3okPc335MUwd6z9MQideU2zjiLl0VdCfKOYoZ
Y4ck0uOhyfXOZw74PIjGMSJaSDPDM65Lh6gpN9LfCcYLyAf2rJ4j/rukrsdwbjZk5Fk28yAX10CQ
60trzbeBgyxnvH1KnHWr42pe5otismqnXiJStK50P5L1yJTzTeB+m4YJdWnEfUUJKMjUOb2v9znT
GinITuW0uIamH+jhENyksIUSLicBWFv6hrsm9jn7CoZ0Nfpp3ySg9CHagPJ5KjLewl10XBDZVEhe
x7I/MhK7w0sC9GzslFDGziZeO0sExq+85rnEOj39wmjIAmuhb8oBsDja/JaLKhiZ9YlJ5HlIRvpw
Yb1r4uZgYUaaiuomrOarYRh3Rq1XaRLcRcruOaqJUTkUWKs24kBPsEA6cXCn21xIh3Hpt07mSSWX
I6vxAhTU2p0a6Np8HIv1jpKZlADUZVDY1WH2xfbbnMSnMVQ/l2J50Qb5hwGuS1cXQFrhibCYgzIO
QUVbdkyG47RAMZTehWHcm3DEtz+gVpgnDQjj0o6Vqj/6tVUfDbU4GmBL6ODahtB46mCwrZWnFE6B
IDLvnz80S7vNZgkpT/hIhuiKY8yht7p4aDYc2l0zHmMB8tvvQZvtGichTTcFy3tDMYFlzcUD7hkq
pggk9QWocQtrFPo/O2yEQzfGbqX8EorfHUkGIcDInMqt462nk3CRcA6i1SEY3ky81ByCo5GHA9Gx
Tihi36MIlpjpZLdGrb4xIvJNIqzIkUDzJYJoeeMeBG9aXWVCoJNKuicTh5/MvIhLyeERnblCP1Jw
pVDDUCcReT5DUqOHVLIVAays1vGUWhIW429EozwZWXEO++5ERvNzvKycyTjUtzRQSmVwscDqeyEi
dinUCCGOnoRRoSv679bKoxtiwauAobJ98fH5o0/y+PTx8Gjd/PXp0GHYk3KCNXC7/6Pd0/y78fN4
jsyyQ/LuD4ZI13iSY1oBHTSnnbGgWgbbUNEkSWCSbA/YYElVLAt4aULz59ceH5UFwoM/vjHJVPqQ
CaRtxNCIgrJlBWAfCRi+BmIdOIXPAUV4E8Cta4JmoJ8kdrCFIsngjYrIKZDm9s+HOjWQlP/xOT2D
rbD617+HSB8Qe86Hx5dUEEDBYNR891/f8vji4z//+Tx/PcXazWRSdnlnP67Bo/nzuEzFtIACLPE3
/NGIMvp3pcSwJgqKFDwe0krBp8UOuTekguZTGhbMraXij49ytFtcugVSv6W/D9tF67dL9fho2C4F
qJXaz0NKza3D9njJHj9qKUEAMpn7SWwwoJcWqPgO52hl02Tg2j6eYEsjwNq/PevjwdTSH6FBfz6O
Gl6ypt4jPLR8OB3k6Goakazbtz4+enytkUyD/tLKKCzNOUn863n++t7H11JEKcsfP+bxL2mXGhzd
sucOmXfQT7w8obpd677FmE3o110YBSB/6XIZ686rl8Ydlto16BuRjehNvULHgQik31hb/GJpHAsm
jDAQe4ZsU+3IbMTnnkqzN0yAKPp5j/XzpVms70J9DiUHn98ueiI0w51gdRfjbxR0V0UmfbGenIqe
uLj1FbLlsvzuQyaA6+qLQ3fcoN9R0tuaQQcoC6Qot40xdRaGwIzAfGIFbni08GeWnuInDEITonrY
zK7VKh9rEVJzVZ7zFg5uX3rgziXA8B1F9aL78UAMokDMI5HvURdCgWALyrJLddwwMrnAuxJME5Q6
ezDkY5jOl8xoXmin/NYEkviq4zgj0oDp8MyoOIC3uu+H2k0UIiS8PE3snui+DCZ6PIK+5XrkEFYR
OBzblmwgigexSA8y5kxV+AxH/QbTcDeNP7fLsIY6KbaQuycJlQg9upVsddD3mWiCDja9yRwojH91
YuvF6ZH+Gsbh1d28rsNw0kaqRjGxcV3sQjx44KL3IsUJoGuOXbDJNGFfU3pkiFthddpYLhhxOD8l
oXEzkPJatZ4GJbNjrINTRCW3mF4Dg2WQcJtAzEN3RtwjsYpgcGpamb2xEBxHymP7guSfkVXnAuxH
V4QeU9B8TLxPqYLmob4rxvwiFutBzZKXnpBRifbjsnK2jaVb2iSn7eTY5woXiUtOZEPWEZ0ti/09
ioHSV5DLwPRKDaOTlZEWQDydKMINNt5bOTuG5OEDcWo4qjEyhZQKKGPQKjbCfjXKvRip0OkbQp7A
ovPnjRWeDgSpjGwOuvDeicKuVOiYbUCh+EUy7xJnlJHcXqK9HMLg7eKc+nSRMVHKQKjk/ULYlVAe
YFaqhMtyZrCT4meifej5b6VXYLRQuM8EkYDazkoXDqI7ivIBTgBRmIOdoB8MG5rP9Uix3jjiVDiJ
Uh0bHVjPKtvQ+KohRzM+7bbxqb5GnJvT/QzBYDUQAi8hDiNhL4KhrKL6KMuKDwPVaQiMELLBLjUd
kuKFKWEMvD/M+msZNp9JaXkdPywNR4cMUVA32rcV2g6CVQcS5i4NZXidmS2umZ2wpUS09Ib1G+kw
kcHsi1SjDWdA3isq5dqN0hd6CEKcQFZicqkzgI6snTCpNBFy+sybk49MKJW5uIDVciroMGKvJzKt
IBNKHBdsM8Z3Dm9I/ASvieo3g5jYwYwCbYNU1DK62Q3cLOwFFmsJfaUAghEJMt3jft8Ysp1Gmp15
6c8lxS3XnmVw6Hm4OkTUM6Q8A/52UpEXS2vpyaGqIuMNG1cSZfYUymzREyHplrvq4ZV5nKP03D4m
hc3EH5GeULoeTIHwcrzCOYLXDFVxzwlpGH8oPOnSwraiA6rUbaBYWK9ScZ+Zxd7oO89izGKMmr0M
NK7C1UZmnBEckJKz0MqHGdxp0bS2NvFuQyaRwXYSmFB0oEamBfPlwpuzgEa6/hKH7wU4N5MfPXLZ
htwv1CCaE1taUgYgROfRCe23mOY0Ixh1OKxJ77c1dYhB/mr4e2nVXUG4nmhpG9qHcEWo9a2wPq1L
cSB9GoYx+P/N+ynFJytbHAyUsN8oo1iPU/pFOSnWYX2H4nYwGyhvnCeGsAvGjoJbOco5AhTamHGR
B3VpXSLjQ8H4XakCd1V9CMM3ragZ4BtuzVAvRumcs2Voo74LJ2aesPZMNCsEeCEsEmyBpbKzMO4b
MrkhUOp7wnY4vDSgIjlhB9GCJ7f+UUy4CBRrNwxkrRjtDu3u0DjLROOkOPaa+BKLQH1k4q0b01UZ
pQ5zFEgw1OoNq6zdJINpRFM/d3q20JYiIrFRiCpnWHws6F5lq+VFYQPQBYlm8laJmgvu0qmBHm6L
Z2hlB2lo9mON0r+5qlCxSIrfj0nB6B5nrAUSn+RkmjSsudXe5HfXoVG0pDLpmokHndgRTpYSDUG8
rl7BwpvHCu8BMm1RGSeMfKZJhPIYkbf8BHFk3xARrSTprWGlT/SYtoFoj7J5aVLFsVaLFqjKMaA+
5Ch/rM7AlFztddjAQ0c3Ro7oYEo3IYGoNcg+YqffMQi25VmpR/gNxjaAAu0ZK2+a0jsFFn9iO4Ik
n1FtAQ+Uz5GCD5EVRGiXj3pIXue+vAI3/cDY/qX0bZAapV9m5gfj2X1VsCKKnD62E7GeRXTrFNwU
0i7jD1PlSxUzS2NL13tCnxA71dKVYElfKodzUjzL1nhOk+U5tsZPOdF+ri2noEp7bSMO4jUSrnXV
TrEs3jtBx79S7BNcnRArO+WWSflFHVIKG8qkceaEJxAYHnp1JUF6TZ5DSXtqw+izEoQX5F2opIaX
rkxPQ2Ic5GRwIcfRmHYLPIxGP9CgisAdYJxBgICi9Xl1wY9cJwDGTQV6UFsdGOA2WQ5u2MwOR047
pGFeweWcyHgwwxNoCqjrArmbNHcl67jA4Nwug7z4sUi/YuKfefETOWXsjA6/vZmr4o+GHw1UCFGM
5KE+xQubxZie0eOdWQ63294tYpXlgbggEcwMSUgzSEMy6DQGkVGSoc4SfMAEhNjSNNHP9DpfW1k+
EWt0LGspmKZkN6TmJY0BA+ByB4tmw7v2mvVrDq1gwVSeyINvmjQXI3Y7xXRa2uHQQdnULSrJUyp8
TeC/ZzwbeU+SkU51walnyCDgqj9wWe1GhSia+gfIl6W6GtJbQYVe5kjUHBFojNF+6NKLtF4x+iJO
QHezEJZMgyU9hsatGn+v6rU5CPF1GH4VnL84a+7UMeV7X5TJ6+SDJfO+v5XGmyIgafKXN4l4wMlu
X2TSDjRf/FXsw6fqI5nRGtkdUnJSsL6r36x31pRij2k8v9QXbd/48NBf0ARQZEA5mRi0Pw8slSrk
Cndg9rGLhz0RV+QG0j/P2J84ROtpy3439dfMGFcGbZl6XE0zulQCTBLMBtLLkE3PuJaZaosla0zV
32kVN4FGWsxO0iUszZGsM8lBbscPIrd3QdSYLMaAiQWXjUTW5KGPczLCt0/zJF0ObckvpebiKRoG
42dXic8acZrA08bmR7OZWKMQvpuzQB7cqVIlBPjCR26G3pm0Wjg2U3QurInUA/qXsGQEjSK1TAw3
zShts5akzR29ZTAtYFP28+anKmcG6kABrpqhCs5YQtJLI9jTEqbwNwu4VS7Sc5vW2HTgZiRgM/Xx
NVsWwhaXSjpZRJttntRil26OsPjfDxA+DnIhcWYJF9T/ulXZRGUbFFt1dX58De5rdwiJCfBIqmlO
Qoxxp2rk5UsGmtLh0C1JFXgBX5DdHroa2ZJeHl/KpNpeekJDzW1QLepNtW8HEdw6emN2QuH4ANw/
HggmgZahIRWSTjpwqRP+x+XSEht4kSVpuZA3SRelUb8eX2IqzDm2SC4EdypPq0ADd3tlHq8W50nO
rqAVQ8J23WazJ4nUpjb2OhIkemF+ThfiEyCNuYnJzOXxPx8PdfotkWTlFma43IeFMHapMVv4SXl3
enykCe1Jn/NLA/sweDwzIhS6DPDGHV2sfwmpqD0PfcM0sIqR1VI3ntWEMnuzRQoa4QfxiN9J5sUl
wSUMyH0wjhPmDogHVXqrRSHc1xNjdvIno11KerQ9WgXf/QfRSySVB5pJsX7L4m+qvgifjbiurlha
6iGtp/AVtcMxJ3MuLor6LipteG5VBbqJPCvvRcGAfEp+oWaBmUbyH5yGdVdN7ZmOvK7SqbJu4kyk
BseH7plDFqm26Vr8mMyQVEKNIs6UBLtTx0BooQ+kIz37B0chU7izyKO3XIixKiah0q9HUb2GBuFg
GoG2Ob2fHVVhZhequnzECuHj8tRMJ2OI0/+j6zyWIweWZPtFMAMSKrEtzZLUagMjm2xoldD4+jlA
35lrb/E2ZSx0NSUqMzLC/fibln56KgEdowhP0IPUuSMGqifrMOihtLgxqBQCrVvnp61IJahiH+nn
1Gf8TpRFvB2Y5kvjPIxEUZwDXbvXmxrikdaVJ8ON42vhg3Uc6iHaNr2OeiYa7jE8mH/N1l1ZjGF+
yNSgx63x3iJl8mjoRZlt3NqJYRZpfxmkEN5cmT9Fn1wKHSmsamlqQY5qwvAicxVeporUhSxl4I+j
K9vEbXLTlGfvoybqT7ZTuZu0VtF3Wd4mznoM+UWyXW6TytmRiZg+WS3pb8ngATcZ8/CykGgSKIa7
6JGef7H1EMSfFd34cxKqZFtU4adDXMqd6aoEeHDfI0ajiZYUKV+eiAEG80Z87wysZH5nvvR9Oj7N
E+8aV/5+sEoGurSjHKuw/oaG2NNKcr+cpvJX+UiOyETvYLPc2cEhjiWy9VqYL/TI+6x/DMxim02p
eCroEw+Rb78qjH+k6BJ57Lu9/RoKgXiq65hEW5WxJ9AFJLaZM+a2FH6h1uieg9y3b6Kgu+mF/XPD
BGhljHm5ruKpe6bCJAwpsa/eqHXPGLvRkhduQEOAUHoHvPQpeExYQEIgUjlg67D/GgyBWZGcgRcz
Z4qm8oENKO3YFS2QH17AHVyTgz618Q8EM5hErd7fOzUCM7sskrUvCFYqSrINLJBrFESd80NUAQeb
Bjy4YpvK6tynNEwk07s+opFrpEfyciJYR5UHLESvn6aMn0Ig0GhcGy9rYdc37DFQL6sOs1Fb34og
aW4tWM4V6U3TneXkw9ZD8UavVfWkQwId/mdKbMcRAQYK49bKmZ2kWnbvGIFkcgc7IJ4l78uDHhgg
uZ0GgrNEGGaSDbr8nWIvLp6C+d0zuXJF6LPLwJDY2mRC3SyrLIRxRJhT4cflAzReREJteo4XO6Qr
OmtT6KL4zDxEFaK3cTdVzCt6GUDrGoNLDyhiZUwjDl6vLq51A5tcguJ9bsjz8GfS2/Jg6XkO5VIr
d1nkGSt/tn6OcRM/9JN4K4Y+OExxXW+7eRaKK0GcogG/paipKBafDAblZKMajtWs5u9Vb1tv5IIV
mzJyjRuIpp6ggN2/FUA0RJNB/cFE04XkaCOPIyTBusbTNGyEooW5GNpSI5g4dGQ7OWNbl0vLQyeN
Q5qBqCGfOTnmVvsHMwPVNgNaKs3omOesgzMswUTHryBDwW0aNQ6BPuBr+E8pdCp3GooNExaqEjEk
iFmj6khuTHqCG4MNKc6btzQKUCll8U/cWh9d65A9HuDjzIQWrJXlhE9Sc4aLadv3zpyduDywkAdk
kZHo0SA3PIRgTNZjmtwDMUJzSgbMxnXs+pFm1T4bE+tqpiFKwtiId4UYYbAUSDuoAidr68D9AboH
s5Hc7/gMXIAFznN6hmaLxdUY+V1VkkCI5cHowRJZNn6+cvzPpaE1MKr11OFUfORrjOrTtspp09VO
dkmRgJ75us4G75HHENY3DuhItbj7NFTZ7pnjVPt+DmFFJQRWZAPUSdtyi4n8aPsjPikFYgVFja2G
9KIz3b8sPKTl6fIR0xOSfqi5/3upxcKzwTxlzQ4CA6Ts/7KvFgCWZhYkCYRuDnyD+GUIZbP+dTCq
8QgEbqNcmZ/L+cHQarm3NfmwXHJwRvy7vnz0n2tiLz2oW6kRs0/maYAoRm4y064uKJRqhO92VzGa
5nmjEfnppD7CMEWUcqXq28IeXR48j6W9K0BdzzjS5WF5hTtfL3j9cslUeU3ESIAo38+7JwiyqySy
IefNzwQ2PkDwbrfr2zR6lM43LLjqJjlBjjN2enlg94PHrzTj37VkfoXPKzrs+hv8bsUhLSk5SgEP
M+lT9yMSNHRQL+T3YJidW+UBzYvmfyBQxVhnXfbrKM3aE6pWwdxUaPKgCt0ClxyTKXUPStDuMigl
H+vE0B/7uaAmIK07TvM1M4TWC0EgSBhNBrTPEMZxTJrofzp2lZ7NpL+EuWHeW7Uh75BLgmLokJlD
Jt/iEiJ3hfiPh1bG3Z0bMs1aroUyLc+lN16WCjYxKuNMFABvYn38wcLeejgMAqHtcqccLrGIX3ES
WLsKehL1PT0RZO+bfrDIzrWs124Y6ud+agLmUg18eZkkW4/eyMmNlHZv68BIDd9qv6N4elCwVF68
ycoO1h+R2OrgdHBpoOBCXuyU9abH8t1lDzrKWhUbqylzKIGcRVEkmS+eH/3f02hjFUN2dTNz1WRF
d138TJ7hbW0jMP8ZkfUo/40NutkTOejoVbJn4qUoVGBvkQMmIT7GU8sSz0EaNbUEZlYL0pYNsoPY
caLXwOo5L+ki3Hfo8KhgyRsfuS9mvU59cUlM2NEyq+lkUjCkZj69kI8qcEeuekxlfxoYxBwOrb+R
bd5A+gwf6KentVdMFKl9y5S5jbtjOqcj+hZY0rqNH5MMXHFh0oaUKcHv0fwUzPE+h6JyRIyhVvbU
iBcx3edlPz0vVniehJZ4hTTkP6SZj8KRjO5DhX7nNRrjC3BaYFEEmxwjONuPSB/r1WByImd0jfZB
PjGChso3/vtknn8/lobcc7KryNfE0SbyvLwS2pHCLHJ87B3EMIy6nhxgEID5RZ2+rYlxf5xyGqdh
O9GfLjyNLIbyiZgTcW9qdv9SkrS0/GxJIS+NGMVd21LPqiEv35oq1yBhJdVWc2p+3OQTqa3YJSNt
V1fXKdydPBE3Y7qgwYrWlcc8x51jdSuoaNfloyCYGOF4SBzjpoPbIFrUn0JBHGW/O8AJhRyokfuI
bKM6VWUuSKBGkqx7CeSN+ZryyrJcxR2GIxU/FTPR9r8PC7l2eWpULU6bLEPCOr+kbFW04pBh7frM
IP2ijA1zqwPKJLVrxkYWkdjJEBz6sisEhUY2VA0ocN4o9KopYQyOxq0fAjDPc7rkQjX3CzqfYIfh
hCyJkyWoIqbbybPrPy24giYHFjdAmLv62WCcEu04UokdhO3ke2C68q11J2bOdfgtra1W6aSEk9G6
N1RuvpSiy7ZFzyuXWydlDLwONaTVjk7bcqaUq6L7z4MjU/9kK8K3mRpAaHRrNH71HCljmgExSYVq
adfbjZfTl6ex9uoVjRY/l0LP7uwJ7r/tRvG1M+3dQuucjLh+qHQrujb/z6XJU3duyR0Bqfu6kJyX
9FzTnYKDNRDCuVxbHvjFP4uJ2kvLLWCI8+EpmR/ckERMPUFtsqQn2v6knypPB5gO7j8a0QEqee0Z
xF44HAz/Lo8JmvG2RWsY098ZncIHvA5Af4+9m72+mDAUt5GNV7Un1nHSSenCUFI9Mbl7lJLBkiFp
7RTz+qiARK360govQ+3+pmGVvjGFyjZJEWX3mjnbL1w/ojkY/U7oVA6WK6IHmCO4qoyo+Cq9Zz3B
gDR4ya3uvewZAiknWLZZBGpm/iBmpaPRW5e6zA//qBilWyP51syawLrUOyHdK5h0JSbcOJtBUDhr
ZfXZCMzhUJ18i3cfmUIcyYTzM4eBQFjIv6fGA2CKGc/xp+rI9CZ6dztao3k1PbMe94jI9L91nsTv
/D8s21pgWwfgr/FmCM1HPoNz0J3MZkdykBoSB/ILtYs7omd9PTmO+dAR0cIwj2cUP9l+gvO3QHay
OYaKgKtwH9VWtA5nKsZyrXLxzeUqejSCD10F2WNIgNSM3+038MXkbnlKkKdEJhQ+cBrwIL68lVUA
7UyrOgT9ZvCRpNaD1bjtI+jt6haTPbRKXdmc8FvUTEngE1kxbfzlF7k8jGOXbzxLjqukpgG9HAF9
OCuY0DTJFKRJiRlYDsueSatJDIP7Zg/+XTCE5YEsN07RdJCg7oQF3gLAYPfLRzEhGvdDGHGtCt5D
p3AOLqerY1FhLwJmZl2kin6Rkz/XaTd+VokTbiC485bzwaghXCXztci7qyvJplus9mwCEfPzSiN/
p3x0GkO/r6OY06len5dng22gdWsDd212vbGF+gSXxezye4EZH/cMvvpqatVBjh1xF8tGbvvBWSSN
OttSrbNeuPe2Fcr7Qbl7ayzry3JpeYDvgla8hE7kk2B9VtX0QncZC1I4JudwKsJj0PXyMMRVf3Gl
ynahrvc0yRN26iSLX9vcm1sT/iagpL2poq4frIxBQZ4ZgDTD0d+ooA6vhZX5W1sv7YfUM4NNXRGa
aVp0VAknEp85raF4dNzfXnTreIBRZIxl+GjHaMPLLPkbdLN2peg/+04YK+Hk7YuTUhn6dcfGJm0C
PlJxCDj+HuO2zPdD05Esxlt8X2AO/PfRNF8L538NBtu6/H9fR+w7kTjGAbuJ+Wao6ZGOW/4wYu3G
0wZCIUisiAN+OeHon2CQl8b0VGSkoS8fhf93bfnX/76ucGr7SBwD0UDzS6b5E/z7aOziRwtmO1Ef
f2u3Y/PWhQ7TVdFlLxWhOb3ps1REVbNrc+srqiz7tIB2mBrYZ8aHT71RMg5Hs7RpUwptnOjjYVly
ShNBaetLE0WXUz7hCZsKpS6eTQsUZJH5sjx156fNDIRA7kDJSnbXpvPxTYScYN61lm83VojkwGOP
74H9pFpp31WzUU+jiEg2Q1f0J20I9HZDaBrytoVwtTwMdLMVrb0C//0xn6K/Sy8Ri3DlJjVaR/qS
iTPONiA73QJo2P1r6aWCGaCZNxcF+ekTso+H3DU2n7KhnrYhaZ4XLWtbADu9i5RNttcU7/vWbnv9
uaxauNlEb34ppLm+Hz4xsileGgNfLbHU/pMyFHUnCOZzKxP7VOskBhusi0/hAMrXspvuVYzOa3rT
Mjv40Jq8OE4gwkCG87Sv+Kk7RSLDgA/zSdj2hf51uBuKKCEBPZ52nUHQHlla1YchgJKCdnzpRyc/
K4+uPHFx5UemQm8VE3HKQMgzNpUeYnJNbedMHui0myDnzrGQznmiWQoXW8ejoAflzmygJ9nzQwWI
bdUADt5nZe3OiWbtrk1FGe6stKxvxDMzFSRJsmodFjZWauToJYjGnN7Y/l9DU7lkpQuaymaXouWY
m9KWj+clVxr7+tyxtseA06qXMAMP03HfG0wU/tPZs6BpDWRLrSPbY8Wd2339ZPrbrh5RVq9FU4N6
7JvqBEOnOvFjeHK9fKgKK9yLWoNNu3JEhI+BDjInovqMZucl71sglPOl5eG/nWVhhu0OfXCwgpvQ
k/diJvop7l3s4H6jn7of04vbE82jrlotV5YXLA8oi8eVgI9Jby6zzvA4SZHOzMhgI26Ar6WZ1q6c
bLZKZ/OHnpTmeXneB5wrMtTcZE7bB0/3rg1VP+/SPhUXVjm5oklvb4MEqjqmDwvwkauekvrVD/2W
VLTYgMNQv/5rYtlhtTxLhqx+GGXW7HryCDba2NF4gXz3rxMPHiDbKXLYd/V8LGpDuvDLv6qFAzH/
67+nghmDlwbd3pv5V/it1q7blLds/uzLpVor11Yal7fl2UI1mV8ViwFlrZoeCiuJr6HBVKwP2vAj
8UFZMHq1ODF47fsMM626Gvav+E4DYaMOJkmBgarOaLxJ7qh9880oRv3VqjocaV5v8A6a/5XG98rF
UIAhtD/GuRa9+xNQYqnJZz1tiptOS2f177rDf0LRR+Masv/S6dPqIt0uz5dvWI6Gi7SfPkKlY+eP
A+1/X7g8r/VoC0JRo3TVnfPyAEvjPx/995oyQ6LDR2M3IXpDVmCh71EWhSMJlX79WbXZzgAOPUSD
oB8DmqMndoYWkbXSXRHipqb5SbaybtBPzoGK4wR+9ZJpLyOj3GqtN63y6W5QlN+BRWhz0yPRqDks
G87MAwS+Rf93V2t/qC+ZfjYwdXx1IiVtl9XTHlFSvZ2Ucd9qLdl3ChuUN9Ry7cgKvq35kJYEjgPh
P5stKTfE2LxpJvVt6ZOGTEVmRRzx0Dh5mnlj68dxSvXOImyk5RfWqvqsC4KqVCVe2hgonla2DBEL
GiXIdz3fZ3gdPkiL5QZeFhMqLDQ6ItzCy1BuJl84ZR4ZJO+EPxUMIUvcgPHc/0D5juZ28PpzJvBF
ZjJ/tD2kLkFkX2w0hfy5mM9ERcN5K+4OvkMfJqRLn8kXHSwa7zb5FGbDOYzpWvi9FxPKGZ4jlpqV
qrwPv1Dkzhov81qy131vkzUEpQ8wsrokf7C5/WzTWmfJd50H90PQfs9/0tg0qSILzOE6qiImgMHq
vXF4P/cOvYxxcq9xr+H9aMV5lB5DVgywCZY9L/Zfp854TnPvxowN20gyUCA64beounfWM/KatOEB
b3Sxz0xj0zK/rizxa4bOj1a8F8E4rrKqxaNYPSo/xm9F7EPc/fRF+1MBrC8VB0tvwhEhm2bHV9o5
Ae0ULbmDY83NlAa7hM7TSlFqr4QtzA3ecSanhDvMNAwNJ1tNZkOfxuvZ8uwzD0/VtNeTHsGzok/q
pI/FZD75uXOlZxavHXpXVYXxi+Ti50qJt8gbgq1BtFnnIqNu5pvbzZx7QXJNFaTZzgT1GPftLur1
m4yHm+eZt7QgVCuGrCzp1Y64CxDr4LWQr0zg5Nh8ERv8W1pkcPjIbUdcX4aru+vQZHyKeaENzG+p
4YUM8l1ljtC6G1DwLcl+4LTVSBHYHKqhuNEy+rJDVJWoK9nmDPJLh/QnEGCkqia4pz/WorqptmHc
vZe2fBOeRofNTk+MkpNVKOM7o2yOGivrNibrZJ1wZBtmPVrpe6uybYNNSS+gKNFQS1I2KlI/3ICN
ctKNU6HfqjKtttaY7r0hgyMyeNhbomwfIrRfdXbxQL1xjnz6fKppMCskE0kWyr7giSQYFGTbJt5Q
ijazdqUTtDTL+8ZInz07MrZjDV2CFtvaLix5CqYeQhQ5ra6T4Oox+KuR3oQjEZqizb1eVMj5huC3
tHcA4psNu0dJhyxjZWMmAivtyHu5ZPHg0FJXj7qMCBhKCup7D7cuuQl9hmkbZQy29zQGfeBGdEbT
M98ay888AUwQZJZNgERfhUe86g+xcv8Qmxhtosm7GAOfOaellk8/Hho2FBY4kkNoCDUN9V2LVhiS
+tZMOFKSI/8tsDAPxmG0MZsNlW6sR6Tuc4pHScxA4dZvWqh+JQPXGfPQo2fMuyJfT4b2qznae44I
pQjQRDmKKGlkt+rYEglQ2PkduJR0UzQB08tMc0j5sD7shNUwFeN3IH0TY6Jur/AYVFsj5GjuWiZq
RF3jhyPqI/BIbaN3RfVLY3JKur0Zkw5pOQ2L6lg/VWnzRvH0i/Hw0Q39HyrfvSTL2ZMY461BAMEu
lbdxvvFHPSZN/KLh5lLdX9qXnLE020BqgrEkDjdEoQdroaFYCgKsv0nMTJnULcYd9Wer2mTXl/xR
9EqsVGTwA4YTLsXk28rqr9GDEIKp2m4JRoGF9okZl3uhS1GLWMYdsNR9oX5sNzMIzogefCvcNay+
roOiMwnluBNOBRy7ac6Mrr5aF/yvDE95Naa7MUFq2AGpmpKfoCS3mwPHm5mY5NV45i9gCHudY8gd
RtySHvla02RcOiJrQ8KnnRwqTG+SoVdnq9F3zG3sxjCCQAvormLHxnoKR1Bbpz5JhJEfnrwEGSD8
CtOBg5nbv9owvqFkp19q8AoJNBDKllxNnX/L8vZuailWA8bpHXoOrZ+2Po0n4ifTq1fIj9aEqkIJ
cKPkPJou4XE2xIYVjb9nAxz+pvAMIK4p8YWgCWQsfgwCDnYhZncxt8ureHjxC1RLfcB8PI9xcQQo
PMGkNZ4w19Ik7dDuFLXu5P6xnQFRjWpeNC/cStVI4k2a0yjb59ZZ1wmTxMEsX6p8DLBGxXvDbcat
Iz19ZQ7RH0kwxFYLV5BhurXlewe3FT+EGyUgDvU1FmUC1OA1rdi/XzXZ3JQh/waZb63aPIPsZJsd
xBbTwCTa3Xdp/7enUS4tls0wzd4pNV65e9qdMNXDiN7PmHQdj3r7K+hirkujx22XlDDZU6SY5LAG
TJuIIGT4GPnXHO1lqlCaGsVRczr4eWrcYAr/FalWb/oiY/vXdiH1RppjvvJNQFDUA7c+2EYDkKKq
yjmU1Z8WU/lV0hqvEB2zdcEbYzU07bdO8irr0XhWfUz4CIZhl2A0pHvQVnetB6gSrZa6GvmErzWn
6Z86j64Wtte89fMt0cmkIWsjXmQssxCgBvTwEhGwDbqLuge1DrIPECIBrOIpza/CwageJ8NE2659
7hBE3CHW6ieL78HLL2Wd4QRXtAnCCHGZPXlv3J6wW82DEESGNyWtpTjS35I2ijfIMRnDlj3nBn3E
nxeSZoJJJ21EuMpzGa4a1x9QztfymW7NprdFeHXT6k84o65zzUP7Vk/XeAFfzw8Mc6Y9ggxyaBJV
k0pO0J9FEsyQ/+nrQT0H9hU0lR4DuTk0DU2LONP+ALrKgqKl+TZBFCrYzKPK5IyrexyjmjDm5JDs
jKn8yb24vBeNofA0FEhrIArURb5hIB8xQ+aX10VIYsFvOWH75Q0WkxrlMKTcRk3fX0XFHWo6Iwtu
6Z0QHYHBYFFNUurA2ouPtW/eZy7rsSzTQ4LQOzKzXV3a6d6xQ8K/UR+jKmweFeoWDFhFssP666+G
Iv0m/GIjbPBJudMfbMvV90QcfNdh9StHDCCCU/Gq9IyZkYT7MwkFjfewqRDvpdzOQLXq0B1PAZtz
2PRfHOcwfvsQ4prafrFk42zJpkMgS3+d1MPnKpYp3fCKGqD9SZE4rEIdvF4IdM2uP4Za+yEliJaL
ma8tCVGMtIJbdxd5Grv3IDnXNPST+254iyPJBuCJcWN20X1Tm3+hqRF/85F4c1ewnnZeEgl0gopd
nlBBfr8O/XYWCAsSjuuJQ87JhvAEZ1dLCvVU32Vl9BRU2l4GkCiKgXAJUuHWkY53sOvy6TgiBkdV
BOCy0K21MeeBTAHaJO51gHX8xCjb115HihBBR39Ae8ntpDUFNDpEtKXuk3IyhJ9a1M/q680A6s/V
+u6axdN1LMt6q2kIECg2SsCHu7LkcwPH/iL5Z9tNg35M3eJ+KHEt59XDVIgfnQqtmdwvuzR+HEu/
lXiRsETvSJXFFTpyrFbaGcnc3DEOEGXkFrkJ/pFBzoFYk3FTxBniniDvtlnYyYPny1eSU7Q15dq9
2VCaTk75E440uIWnYJPQ5wh3kvAPrwWbZGT+l52RMd1rf8do8rd63dwAohezcYGK1I+LddW53YuF
DbWPx7ectgmAatjRbfVVhmG38bsLkW/5juQnE+3H3tAQJtsDzfAkQK2jc3ObgsmBoNFPtg09OlGO
O83xb1atGCjw1lpp85DTKajnbQB3YfHglc1w0pPsbIQBW7Ds3uAl7MaAABkzAWyl7FSCQ0DPmQ+v
vZePM+djoo1gIIZ0jGzlWPFbaFdneInm1krJWkzHasA9gdHX4GsTSy5Xtnnn9CX81BKMvO6t86H2
1y3HxXWVyteICAb6ETgjAnQeJzvkS5YtI4nWSjGyuYCpO4Meqavwedi17m2FxT4H1wiPrjPh0YyA
VyQkfc+xlAUK5cJmkWWJxA8ACaoxBWMgfOJdx7EM7Pns4kFO645APqo8Ohe6qda12e3K2DlhcM2O
WcFPrEV1fJzVkEEx0Sdiud7K4IVpIsjeBFepLMrDENqrMLCIcQlopINi4GCREEJdxS5naCjRelvt
/NIywfzot3iKLpMryE91s35Fn26nWgzd9DKRI3achDvKflevyjuBn23V2DTr0Cace6TqdLkvTl8g
k69ZxTIv2oysaw/s1Sh0YY/4JrVqUNM8ZO7br7oKU7BLz/pOjtzJdoN23AthtqEMddfqvtMhEnLa
LZhLctjj1msfWHGQp9RHqQSCW0F1lTUHOBbgr1v/EwDgIOxvgw7RWm8GdT+ROrt3HHj9TiE+OKAA
yU/x8xZEtaAS0lZtqzjuN/lXrU/Ddkwo/NuMzqFp3YnU9jCiwZKqPSZQaVzdD3b5Q5RqX5TeSg8H
3C8Zkx0NzVfqOMYWxC63hUbXfGgGYuo0gcMJEIM212d536QbHS6jIZ0viwVs1wXWKRnStWGrZK9r
ztUstepoIuTtBf8LopLDd9SxsAIXIiPzEKHnpc52VnHrktKcWnsjwzjQG8F7wCBn02SS3qyevYHe
fnY762q3HIbg0NDntfcO3caVl4BqTr0C55huvKXpDF21EeB58cCZYa6KoFcRPoGW2AzoSCKM15Ci
s6W/Mlt8qiJJKt68VqoJ9XJtoqwO/saje/Eh5YaNZ3JAsWgcUddB9C0xp5GrRf4QbLX6opnZXznE
GIQzilx6Du8o0W+ostSWMpUQOZc1k3ckhoYkxJgUhKzDB1/nhik66xfuxt2oGCGUI3mZAW/hroPZ
0sFEKnjbbxtlipWtB/2aNLiTT+OZsY0AUGanDzZuinqwl/yrn1SwUQburS4tUG7yrgg8vFYlCkMC
eJnC3nJLPpKAecarlgO2RnPkhnCl5CurveUwmYrrlnGkyV1pWN7FR5rhJ9fWE2+y1x0GptGZEeJd
MlYYGgmLjDzxR/run8iFYkkqZ+RacCFlhYw+v3od7hoaM7yZEKxj4yDPwGrXue9/u2jSANLB7+6N
33L+cgGu7lUTpR+JDtlRr1lCW8b31A7Gl3RHvNj+X9voPO6n/i52OJd2DThHjvFfxN0/9Wrc1yji
GKpSpHPW2Fu181pnBjVES5ymDh7Qw7EszVY7CMsp6EHgEZTuZ+lmyVqRLOm6A0kBGZZkz4oQvgzv
WUiXyc0KpqwNXPK8FBeZRgxH6tSnjP4bEIc3Gmb2uDzEzBP2AYrD9fK05qSFV0ci5CXv9I7icp9J
UEJhgqkOLEiwC7LOOE58j0fyvfZVbBMgO7KSYp6fOTsDfIE0PIZZcqv0rLlruvBWhJl3gGL3TGTd
/PP8QevOUYk9gh45Ewk/PqQTcbBNM3gcAs0eTYGXgRd2dyDiJpLh9bfSLbVrPrLhRnpw1kfMe5qO
Md2D+tWNdrKtDTxZhMlt4XioMz5lfQUhub3rbPfDKc8gad6tfPI3kjzQga7SHZOU5zTK/gw0pLpm
eIJpXh5CXSgq/T5c9Xn05NGF3XowqQhL20MpYS8bKEZoMH9kVvaUmtXJrgWeeDDmbchUoHCzm+Y2
VxIJ3ztX7p00vloeAJhY4Z00JWbCJEcmQ/3LOlW9R2lxD4hrY6WvBhrHy4T13dTMcDWisGTn8ZBk
qWNK6jM5EQxuB9BgrgvJRXZuvTFC7AodXqOWUEQFnXGSORV2mx2RH1yllnMY1oOtzx+/IuV57+cz
aIpenXBh5aRvDkP02Mf4EYrhVhXFZymSL03ZJw151K6eBsIR+E4QzAZlsGdW5kPwtcyN3rvIRGA3
m26XrwnWeqsE5kZhgvktEIXCXqQXlz1lSPVP7uCC0eD2hnvgknispmY3/1Ctm9k7QcPMN7KHTMQ+
A/v4WxHigUg9VZBJ++h9yEHdGAa1LPhFC6++idUt4iRD7AfDnf4sdey0cWOxWhK8gZQurVEm2XnE
BDz8DEyxZQk4xlk2g+qKcBNoMBFbwZokMIk0ZWNhJQzxHerA2ruShqNndZ8dNuSkrFGOGc5X6wdf
HI6forq9JEV7nXO/C1PhNMxBd09G9ybD9LMlWGJFttsPp/XgTtjBE6HZd7E1/pmINtpUvbgGbKYs
pZ1YuzDJyETpZPBsgofUc+05s9lNtNn92JuPcXIjmCFcKZ8jcuK1Z7MArBwSZl+f6sjeRn7OuN/8
RnEP2YLe2bZjBJcktIYM8cVdDwbU6451ld4hdxrWwOyvY7QP3DbY0S0vN5HE0Vk34qeKiGa2cVq7
Gp3RlGytiYNAZRpbiGS/Y0xDQlecCAL+0G2m7JWVOTVGN+uEXPzJi+0NvhR6Jlb30FfqGw3lETmp
vupI/DsI+n65X18MHSf57GWVyPRRbLMMV733ymhgF/T1n7qkUo9Udeb+oScfnDXFXLVujI9w8lPc
ct5Kcqeq9mqI7k5OEQ6+mN+2MnrEwhhQ9T4CzsvO3DX2t07iaCWHQ2+myNbVWzYeU0CfdJNHNNnB
xWdlcULnybbFa6MDcm3r18Dxv8qfcTSfBt/ZUE6dLR/8I+8R3r0m/Fe3O09hdD/GVkp6bfNcyQxi
dY11oBrfoa5CEcPXCUWBnm7QPFiTcW75ZVXWtvr1w+ABtNt9W7Ae5PPx0GJoIdlyBsXu5ENwYAK2
CUuUirNtJrCt58Ke+DU0ctra8w0SY5QcKuM95sC9cVvjAeiLuxoj9ZjmlcYvwnyFOP5pfShFFO0Q
oo6lfFuJovuwK5BqJOCujFPjs/8QQku7i6GKzLCz50H7HPXG25C8teEP1IsHWyT+6j5W1r4OBmiO
3vACHvkun+gLYyNa1YhLSCHk1Ml6gAA25lCoNa+2zi4WRuN3iKZsZzM/3Rpjf55GuKSjjSWAvhvC
QKojZX2VpiLXxi3XE+5U3t/DqU3s1xJ3JArOC2fObtWq/Opr9V9ETbt4TL4cASrAaz/lfR16h8Yc
bjoN/0oSCNwFnL2JR4ebU4BbGduvbox+6GbacA3Ln8nLuGfwreE0OQTm+Dmw0O4nfseCM/Ew/TAj
djlH0IjMzerQmfP5u2Z8SyKgwVg0/R+uzms5UmXbol9EBCZxr+W9kZdeiJbUjfcu4evvAJ2ze9/z
QhRUlVSGSjLXmnPMUxB+x2RmrRQF0rPwKpo5AjSRRTEzo8CrZ6TuDIOnLAo1Beu5oRTPadOQEZkY
TEATO1x7uctHZ/T5Zsh68Ezll1YwUw0YZ4LB3SX9+BkoHc4lM9zUPqvANLuUUzZ6b37JwjloGaJX
KgOwrUFT5ny7lJAgSA6sljGWhc/UFi61vYWTG7s9wn0Hqlo96FSaqAu4DrUTFYkcvr32zYxgCgJN
rOqYKyFcR0oQWwHrY90lcAHbYe91rcEVA6u2W9M7bJVXNQ2+U0aFpWu4b3YumM/XAB5zzL1+F7pL
vIFL6EpTevTOaNqr1mF0p15mswTzk622Lksd82aF3bj88iepaUYdD78X6u6cETnIdIwd0UE48i3R
AQNQGxATY6YvGAV9UpYZSwOKknjwUuwDQ8hMj/lzSabrGhIjwzlTuUZ3D3yxWBTO9RTDVrVbMwgp
zBqHzMyIMnAUzoJ5bImOXBLkMkezvLAthchp9wG081vbRR5ACRohvXl3VbVb+V73oLZ5tmlT99kT
/TOyUfwkWY+UKDgaunkNNToCKno5pi7NIjbFibigs2Z7K1yiONtHpu4eypptGj6UivpkGEWA3t4l
qZhJCnSH8xilZ1KXy4Udmvc61h+ddlHXdbZM8exviMLBd0ccRB64Aizk+EGC2RK2Kidr80VV+x2j
w70PqDRqKV63QbG+3PwbydlbRgGOpTDHPGUj6nGasQI7UXNCmSqMjG5gQtXl43LT5ypHOxIl7tXA
Jq2kxZ51zpvqpvUiZ4q07MyKZXnS7wyTwr+rRltqBwhKzWblmDqwz5hmClJNjRnhMkSitIp07QEg
rrvUIcz3Tba3IjAaLoFfWab+gmgF59melOIMUVZCwdTTxntIlNOSqS4EGQdkoVn9phMBlyM2/rRh
gAsL1EsAz6mp6AkXykDkPRYE5ldAAQYbeSSasQgVlLdOh+aRHxQEksD4FEH9rrMWPJYgP7IRsY2j
bPCdMXCho1NKBmGBmZXGE3YD5dEmVgadx8aoj3nYvOURHWZfessmNl/Nsj1XBMbCioaTHMj0bPbi
0mqIlL2iBIxis0rzyvpZlYfIkh90vrZdTTuOknmCg9Adwj+JCClsBUVPQEx6oSF18mX/1EMxYWIw
0ZUi+Heq/quiiEFwxU4JbSiJeN2XRM4yeEVHOlnhomIq7DQZvYfCey6FTcYQqFGtortaCQWQfld8
qEZ+oLj2MFQRw0j5Dgod7njn3yYS7YgHj1bfsIokvA0ceK5+8NL6t5LaxNmYZ6+PeM/OUjV9WKUp
/Q8voPqaFaw5SzwxAZBDy5CLKI/3rTR/0UJzKvccamWytOKyBHzRlUs78D91J3tmccO1V8EGHHRb
BHP90k7dawSeaev0/adNBd3yo5svZbG32xu9lHE5Ti0tE7MhJYN+rcv+2TPhyVr5NN1K6mO1pqj1
24ZSyCqbCDRybxcW/RkGnpFmJeBKveT0scpXP4iILzPFvafkguH9l+7Ileu2y8Tp5GU0s2ah6vLL
8rVx4Voslj0re2Fa9hIzjbFcVgQu9l/E31aPgxK5s2dn59SxNiUCMtQUiDICe6Tykn1SEr8kxjO2
GX/p0KVfsMb704nqpKfptmlz8LN6YxOTgrQzRqEwRu3VVPJtHoUnK8LHmg183U18pv70XXANWlDW
xxvxmo2ds29TiIuqmiIl8YlipPxcUYpa5qqyI9K+XNWEY6cBLXAXqEcPNYual3XsEiQJffvBJTlE
pVwtdC6nY4/0pxbVE/V2c2eapEPDEzl5397YO/eUcqbVPLG2trAbPpD1NEEXYcCkXAOzxz7qU4yB
2Js7nY5aplHDBrc38jvsQ1hMBrgW0ASubwNbieH4d/WrUNAVkcyLVEJJwhM/qxaj3Epw0jh1d7bT
csMlSN+wIFtNJSRR0zbK/e44Bmg5HUNS5VbdhzpQ95HZkkLrts+6XvKr0pkPsAb9jR7/yRkRIFit
D3sk4irR+ChoEodzoqEA072CrGY6YPEzDSC/4ysjmgO9CKinfTU0W5abiKvkumKCyUQ2eCV2zFqo
FpNfgeazgRu4yMKYRJzUAoQaRO/EtGdICDJ/6sB/OC3uGqrwhtvcLL70MSleWfkShDR2hz5ySJpW
+0VDCEYKeWeR5Pnj4J60erAIOEHI7LjJrsNLEA58jNJ2wo+oU+SCUapdxiXTyqbPNpTZco9cDbkT
oQDp0lKr8C9da58Yqxg4447QEOWoDclLVMQURopXZmbtPlH7N7VHPYaj3I6PVUHRz/RaCnu4dT1A
hlXSwtcGsxaG4caGJLnQ+nhKoWHOETqU4MaM9c+iKZW96bpbfezNdeJPWNa2uLceMcGZShIaVSx4
MqyIkTp0TcwbIeeVZm09Uo2zf+cO2VRFZkXroG3vjVPzx1hmoe1JNKNdFSM6YZPi/pb8uUdQwdBk
QgWZBLKjVM0fRmSLy06kT2oX7nvfoA4KTqUcf4sSxGmUPDdp/NWG+nvj8GNzEuU5qCnLjo38EL75
4eqAW6PegnYwoByr835hmMnuS1REoUdKtUoKHTI5qYbpQL2T6jvLa2b0LMlcbaw35BQsWce/UyXa
xWr/QploYRf8bvzkKRyrj+GXWvUU2ZRVZG1VAtzpudd7pvk2QWdUD0FcIfN2MCiWiNngTdBiXts+
hj0QIZseBEg+3NEQvWq+/pUP7dM4Uq3MzOSlcqOnpq5xzZKnvkIOFB16LtODal/GMnlXE0RIppYA
2ZOgyIviGaMATQCxdZpUbE3SVkY6ba0V2ltz6I8iNNYaFpgt0MuTYihfvpVJshPIh6MLyTjR45uc
Kp/YSVFQ96yXV20F6N0BqN97oGO9BhKSxuQfMi+CkSRd0fq8NWGxrkrrV2bYe90t/5RJfnFqWy7q
lHaTu9dYVC+LMoI/F1tQtGizFkT3lL7c48u8MbmG901CjqoWV6Yz8KAa6jKolinecVXuCYsTNZg8
NzXo8o6nMAV0GpUXOfBbwmBGlTWEteC/uWiGF5FGzd0F08/MmZAw0NTbjisa7WywZQ1ee88QX4US
f8eW+B5A2oXkW/cWpebmtZd4HuxIvzcKNZopKKBGx70gcYO+vDauUomg22qGVdJZxK7X6SszEzhW
yAwparbAxhMicLPpBZPiZEt856P7DIGDOUswwgFKTe+OXCSsc1xatnOqRACzZBsKrVyWkrACH6si
McIaY2+noWuJfhlOTV5NKCBdVf1Kz9p11WXE5o1YHRQw14BjMCvSlWGqv9Ka4UbsPcQuo/8Y4/wp
JFfkE3NesCPgjqoNIbgMuWS/ArIdM8ZBG9yQUPlKCDI9Yxvyl33invJEvhqqcWlV6z1P1JXt6X/i
nN7lMLT2svaXLXqYlWZ17i8PTPQ0b9IgHNXZ0S2DZ0xamOq5PiTBl6rHPav6N6Th37pBcQExzq80
GV5lzxyyDrhsOJpPfEFxwIisrtKEVXclEAUibgC5+9KX2oMlFILP7QBaI6suz89BdWlyyg8rtSV8
Gn4GlLyWuWcaS3JXX9QB9pygNa83eAhQE3t0hZqKYaSJy+euwsiicZ0r6Xx06q+sGvb+6NZr4tuv
sqFtqAbkBCPlyCGuZZuaiLaVFSHND5Fyw+16GYOk2KilbFeqa7cbvN1fSccVSRH0PRVWWiGA0VED
XBp0T8inVmrDH/Qi9S54AzB/jHDvuJSOdWYzYueVg4q1YnwrJFwrX6duzhTkG6wTwwPrDqkZiIm6
VYtkZDl2KBRU/1eZUOxXS+dz1FjMArm7dyWz3NY8dxL+Vt6MHaUn+kA4QcTHSCnZy0I4LRbl9jDW
mU80r1aqV1wnaYQTEYXZSMQKGOJ0Y9a1XNUWC6O4BpxHUc9UI0HGD8v4YSCsWO8ngAq16WUFbnhZ
6O1Xq9jepRIfeU0V3dLthGnJ+JvRpDnTu9rUEpg65d1Q+dNyJ99zi8/Upwnd+ZqxEIHNwrLYaBkC
BQfYyTB1D9xaU09DyEw0ce4BWXU7Q2Sshoe+WJtNArpc67fY0qpNqVgxx51013B9Xjte/NHpPmEg
qUeNFTCngOH0kMdbENsy1MeF5wFadMJb2tTfTanmGLbBTg/28OJKiOlSUGOLBBA5H4tvqweTXqdo
drRoAUWAc1aZhMWor5eon8YqeE0N9N5GpwaEhagnFu8SK2JENTJh9B/iiOaje1KUSFu4nfve2EDM
kk7+aZyBYiwnlYIvQS2oVUIfXcJtAQreGDtZipI1gQg3GkJ/zm1tutDic4jA52VVnFMiaE+strQg
zxE/TbIJH19J0bQnC0qUTqN+XZDHs6n68hDV4j0B7EEhvjoLkezJn31WIlo1urEhSHUqcIKVM3XN
WgZadC0aANo6xRAf9dx2hJaxwLfFgORv5NSEQWdKh6lq8KXar8Jihq32LBsdS99RE1fvg0oLFaHl
3owb767jfUHMDpnMygC0u6W5yjR0hHKgvIZlj0w0xsyIDyYfi+CE55ruN7CKRRBzqeQUGjWPN6Nm
5iLt6YTZVB30wgXVlMinTFO/c131tppDfAYwtIHrJZ9dmzOJHMnwAn1EMrES0c6ubUILQ1YAtcLs
7ahzSsZhlK1FPZSHSkA+nTfzrlVUxZSL9+BQR4Y3bdD0NqeInZ+bOLcqVOo5Mp4OAwE2O1SpVTew
HX0Hv6Znsnivmxx5Yn1CIKdsIl/HzTodmjdIx1myCfNotcj+xRSX83cTTEE40ZyOQ671Dtvrsp3Q
oTigAYzOtyZE6N/dfAJdGXCauQLK9FDwC41/bqoTbXSYNl7q0f3GeMkqFTTqvFHC/96ad50JnEo8
awPEbq/kXG+KFHggk2duzhvCIMj3EPlNTMDbeMrmibi4LShakpU89VLnTeNl1c+t1HE7bT0fxGRX
I+SdHpRoeskLGj7S6UdXBVYPi1z+ZyNEyKK6PxlpoGD00b/cBMChzStkmaEtbYpiTBBcoJGeola8
CKvjq0okaVN0RkSaU22tET16PU2sygJJpfcjwQHTJzO/4fkWUx0+hCa6qooJ1gBL6OgnQOEOMbbt
A4rWjWXKYzp9u514rmpEY4GPEm+wlraRFzD8YwMsgC9o0xCOCB3/2Ct86mpI8sXfb2b+tuZNPX1v
XkOkA+IjInw+5vMgHIS7bjXxEdXo8LOj8lv41CIkH5KlPQ5IWVdpXtKfYy1uaN8URH+TXafgNcfo
2vBXRqWtD+Cn8HWVE/U5+p/PRdA+I614N39WP3fT3+aiZbpMAstG0oufIL2VasKPm2/2RIEmizLt
a6ITra+fYx06nZ+72/mmX1r5Yd706cR+Li2EBTNNOLQbJ+ZHNp2w02lq6qNNxFv8qtcsPH9Opv89
r+aTy4tTbwPB7sQ10ivf5lOy6TSQtznEF01GEYKrYO8jcNjOH6kzE3jnD1v+89P4+X38s5vVKVJV
RBgWX2sKKuAw38r9kbJdRZ8RYQQl0bKuDj8b1f3PrfkTo5tAu7eigx+UzXhImDgdBhmjY5o2sak0
SASZkmToYlhxAyXsyjK8N9OGtkK7dCDkbITtsW4cBFGEZcZ1ElxTcHeHiC9XLyMa2ZR1w5LSiJCj
jZXStW70kMxTHw6HJjWMZesGDWomcC/VvKG+H9COvvx9vIZObaE3Ub2fnz7foQcO8RAZZYL5WfMd
xRA2u2gkyVsLNeNoGu7NU333Vto6bVoKw2nGIZLQUNXYQF8NO+2u8yMCr3Jvwmg/kIFPEUr/fWba
wgr3C0brQU9WBWXnu6k4/t0qe3VNSaj5OdZr0r8rTkbMS5nraL3ZnTfEDMujAX9mftb8fKxH9XXg
ItH+86ifh+Ixyoq0vQRpeHPU3DpGZStuJFtiTMAWzTo5ErdgOjbgg16nNL1Xo0gC2DjMxBkIq/f5
IX8fZ4VHCJDKdf5D/cjimBNgXKP5QL8rb2Fh6j//ZH4ALhxBSuLIAg6fJKMg/041C2erJD7hqQgm
0QUEaOLV3KPWHlrrRCWvapGYsXkTSnsoR884DdNzGd/Nm0IGwDLFjLudj80bLr8mUxwKAX+PaUOU
nKb54BCW3l6W8g+1yPBe2PFwK4q1pO51dyBuWsjvLuBs9ZtlDY9RrGbHpgmM23yoHegK2qRErRSk
HvOh+c4I5fre0lkMzMfmjWsMNV/2v48oJWs+nyWV0InH+fvQrK+hOxWSHv70kPmOyCSLqrHE69//
Ph+HabSIK5sQk39elcvki5I0ffn5EcP04tOmqTatpYAHKuzyBnU5c0zvWkybyoFXK0ie60YMQI7f
mzctt82byoi8zK2hRHrIMfBP5g3GuZxIpXTCpmPzxoUUcZwy10FH/D29IsVMLpZwabgdewpTi7hs
7bUyAiktO9Ihkcs/SyuKjhL1PF1hxAOtTX9YMhOF7d3fmvJRBONj1TBfH225wvT3q25i5VZOm6yS
wSbQvWAqnXu3+Q41J8dat5HtmOhocTTIJD5L2e3nh/wcq7xjyZr/9rMXKdqdnItjrwt9Swx9sCsU
gjawG48XZAGLMSd+Zup0hXl/8ivzF1esl7omYstjmRXJEOV9TTs9vphoMRZS0cKVW/fPBu7qMdSe
ok53F3lJL1ZqznOhe7saYGrt8YIZNRZmZS0sGyVJ7Z57/EkDTrdG+t+FC6sxLOxwVefWoiRjp049
dxMmzbfXt/tIwzBWhl61aPW4Wrh58iVjQkZx9Wa6/G2ViQoIfO9nBlUvqyO13it+CVczdoYfEv2B
eJtf9Jmh2jyMTNYL/sw5leOnr5BHym//OKDhKDHpcnPeWI2jMr/rbWU53xTT/nyPmeSghSA/N/F1
rCXDxvwAN4m8/zx23i+0RANqyrOqf2552TgcxvSbfBLixuY7/+exP/fMz3CieuURIrkvFQXq+t9H
//zTFgo1aprpb/NuXpKi8Tbz8/71x+d7f17YCLjBbiLiiqeXRGHTWFSDLlaD4/33Zc+P/tef/Xli
ZDTFqipCvE/TM/++Xu3ve//5l3/fsRtEFZZd9+vvoX+9sf/9pEx1cHaCtDC02nwHf58joYMtMd8B
0hzkY2ma0RaUu1kIec+LontQQunu/MGzF6QRTIxdgWQVnlu0NyKtexBqX9w7qjHTznwksiu5LZyg
I5gTIyW96r2ddOgSakaQ89C1w7HI+5sxbFvCOl6kpVQXxPQEAkfSfhBJRxFi8skezbEa6ALFg0kz
NKRqarAMHyoX6RGPXyli7B7mW36Gfpfuc3RE315RZXfbjWoo9YPFCo/yFuAZFhoay67M6h5dVKRT
vHeVaNiwCqKMNad3lyNS0u38rHmjpNkqrsXeKSGkWsTfnXRBd8a1zYMZd/HJ5Le8KDWHJBjTpL6d
oQcLBIFCnSvHfQl0Yt4jPWGkgYDWJKsxqvnAB64hjO5NNmSYnKdbSu5H+55+kUdvz3FpL7UPCWFd
j+A9NSKfJlyh2mLKw4LBpXP4KLz+PUh5807GAl9VkYsWZu0dkYQQBahX9kua2Vvcq6TVhZJwp944
03L1l9B17HfHoE9MHzi9iNhS7krmvvV0Ft7LwrmkevLiOd7wISJkQLQ3Hl2WBcfE1AsqjYV7Qf+A
USlXXijp2vdyHMorT8anklDEYT1Amc0c33Q/xQbklcarzQg0KCJ8cJWMROysnaC2GowmZ/JbKzRj
z3lC1B0BMiXlkyYGXtkezfkcSEJa95yGFBOxvF9NZqW7grIeUJ9gM79KiDjLUdeJxmnHnSIV6viU
vFDL1lg6MtV7KkAVTE26/uwTTHqwBtVfilT7js1suFHzlT+bMqYyR2T6tpf1H2hYlYFeXdo7W6UE
kxGa7Y1DC7gc94WtDNtSlfTxbTsC31s3+BMQAino7V2ipS5/N8q0W/X1Lc2TZTthzBqAJbhRQloL
027VqIIzypU3IJgUFYrnJPXFH9xOzzAp6jeaoPDbs6LZeCGJCLm1hdJg18tAOpjICaM96dj3F81A
m5bgHmz3Giuxo2cZ3rHpWu/nViw+o6xXTkE8FMaqRMZGxJFWPJgTig6Z93PlKe69pMfCTwhJn9Ja
kD1LqWFziJhbep5j3gifF9suctKDnnr9mQJEjZfO26AZaPYohYpXPjC41wQp6oLrZhELmGvIv3sl
Ke+1UXw5Qxy8QlWUK2TR0bX1ENqZBW0wo5BfIRoHIgkArASWvhF9UVI8B7jaB1QS9Zr+gNAww4Q1
dZAhbt1rb7DOikembeq0Ox8De3Jwi5KojLEfPkKuG6Ju3nsXwH3CBG8TM6NiTAkCqmYVQUmY0HqC
h27/2iTV1XcK5yhcapOpFBBtp2GkDPmFZaN6S6yoOHel/0CEAMGQKm2u42AAFTdIg70SjGwfaBKH
mw6q04sS5vc4RIwM7dEDNdS+aUKzXltRZKui1I1r1ZiED/gxbAcdEG3htacqkqyCaQFtiHUmNtoI
zEcnyP0zjh08N8M+c4N3w0smS08y0MwphZyPtapx1hoYExvmnM7dVxAbmxiQJd6Gk2tQtxKmox98
h1jwZELcBN5v+i7OpRFMUUAkBcyEbLuBP0axXiiN+eiZVbV2kOJvWNvZpyIIv9B65wdMePnSVAJ+
0KARfznSQ45J6eNuVChuWdT7H2oP0CH3DAqVVnoMCq6KqqX+IsEX55cSNPdOPBajw2krkhixiV33
rO741rCMYPrVrH1kxM00KDKvbbpnLfYGJv7O10C6BpGmWou4hl+vlZMozyUr3s+/6KHTqx3ms24h
J66mnsIrSOHR5vTqV0M4TeDUrro7E28gTzvKpJ2HHmnaxflhXlgVXN3Es8+h4hfPDNNcYzomsbav
7gFB8zoz87EebfFoeOUfgooyEWuneuIamCasbK3osnM57drTbqCGconBglii3AovYJIwdYVx+mVm
27gZqs9hQqMG6O1KzXLfUX9fZnItpOqlIlz/UeHDp0SlMqS1Wf4H/cok/kOIvwjNiBoClrWT57bh
Juhq7dEdY4O4YL9derUkfGxCBhbSCCnUuzmnKbshmsOjShYbGHN+3oq21NRq6ZjmRIxU7XDrqfLb
cCyMl1VNn1dYUwosV22IHAmR8r2Iz9Y7l7SyWqu8hKVmV/kFyITc2CGCY/j1su8ewwakS6G6wMDZ
C2ran4qP/7nnNAqr+PFnfI+Ase9hrPmAPK3mvTSLsy1iKPQx/d8s63jXnPlLfo9obecROJ23bk/0
RE9l9Gc0xLSBWjsx7uNA/8MgVG1dY3W8+4Z9KrGovpBThrUqxZE77+LsURaoK6FiRfxy52GwFEA6
E1ffR2HuXEjUTXfBEKR4K7oTXjT1HVyGy38R1nVMTHoBRm3GqClH8ynD80DPeir3Tu4HS//PLcUf
5BLzHwjWCSHlwEzaVRbtiWgoaNLPB0mreg3VYBuTrtebdbvR1IBZr5TaMvCxWAeZna1ro02fMmTC
0IGt794hF0jzC22NoqK5FeiVUKLoz/OeWrr0kDeK1NTnPq3Sk2VSkcwnjEuj4OPpddzPPVLA62gN
SzRfw1tTodREJF3sQ0FIbqTaBLAO0SaS6lZ0NTLw+YqqsGTtcuoT8zFRF4AF+6G6d3HgbqqBTBAF
TGFfpl9aZz3lok8OgmiKTaZipCkrC4KlZRm3eQM5higRik2opjgWSIwMDlnN86RMFYa907WgWg5R
i1NeIxcv6BIiMzBmr+X0knsrR2KYMJHC36jdDB/TPeeM9W0NoCg7/6uJn5MWMEGuOcFnaxCBqo1h
/qCP0jxAfMEbOF8xPfoOJLq51R16qbuZ39m8q6kwRBvbPZuTqFRlDfloBMarKXD3ZLCXtwqQ2rut
ORSc0CsvQ34qT2QBN01vPYaV2T3xT7/1pvJOvULUchiHTvfQxyGZKL5TnwsXF1pWKPaTqxP10IRZ
eSXMFk2v3T5kmdtfdVblz5qoHzpzkNf5C268/iHXxupYJuUNZG14a/2YqU5nJ19eQGVUZNq7bgX4
29wwO/oqj6gUALSEjYN8amkkKIxmZON17dE3Eu2zsVm7B4rTIemwsjevgCMvnTzeKVWdvdVc9W3B
zCB2U/VuJ9qDMLz0jYuIu03LZGNYqMJCJI4E2tXrXDDMhllxHM180ysewYt599VZ6IKaDs5VlvWk
pJW+uKjYH6nJ4EMMy/phULMP16XAh5gBGqSXxxcYxi+UPrQnwJXBE+glZdqx8F5dIRrBB06OqA2b
x67M2isanwgdwq2vquR3mdw9TEe/df4M023deYZiurJEP1mWwuLVD1XCRVKXjtO0WzMLAB/R0PMq
scGaTQkqrHTjk2WPxB4m+Dx/hp1QuBa9G1j5hUY+dxGxFpl3583Mzyf/EvOlU1mgPsFCN5W0z0rh
OoeRWaKPWB2WxXSMbFCuLlxoz12l41WKYwVqUkV+JB70lTNAwl0oyiNcFvuK/5U9ox2eE2EnR5vS
wq3F+XHQtPGTUiZemqKCTz1d6ubrHc3AFJJggQOFC19RRfXRKP1nVc3aU9pPCt3p0qT//92/9yrB
mTnOn05G8qEenWqvjXR4CjR1VNOh682noS1VGv2RRrhvGNonSxlJMgv1i17QtsrnS3odFFwqrSFf
G4IaWFoN0YsXkQ4N8yNqbCShah1Qh0MC0ZlRfjHGQmf+2urMSal7L+IcrNMPuk7NkdxXjtpROWCc
0mi0vcXd0K1Q2qp7Y9rtfHNHdvf4kMVX4oXsa2ayCmF9OLylfXzj0lfQm5Xmo9CNV4kYDQef/xuF
fokgFCxZHVY5kmSoJ9VMLWtiOBQ1vcJusIv3UI3hmxjdq2nqziENaJqnMivX0m46Jr+5cqZ8vgXy
UN2tiMD7Otv4JLhdwtKGQGWNNXMKFoboUdGtC8CfWu5rZ1ulo65kfvQUMEwRyONsQIyqS1kT5kU7
hP06KtSlBeXrrqScd/MHm7cBIllSJ5YWFtmVn1fybCtEl1Bh+kQ4gJ7Y/lAi7/c/NxRFfpZmKU7z
Xxo09TVTZX6cx68a9RW230Q9x7HwcdzjmSJYo4FNUPQf6JQZhR9isI4rlNgAvJyKcT2qnqoifmKh
ToTvdKi3KZWVpoHXZLpT1kULjwYb6Xxv5Di/SFJINoWPTDWeCIipitii11z7NMIkeSbNaz0fN6dB
HpK1+7Pr++arStmAynNLhiSC0/lRzijydQ4ok7JmU26q0CTWuRNvPpDV73Rk2a9NF2CSu6rMRK6B
uXsXWqn5lbfxV5Rq8Tsda2qHfRWskmgQexlV6Ed8Fxd6210SnY+CztBGkDuPqw2Auitb97MjrzQS
9mPsBM5X17vrVLEzpHCgkT09an+7ChCMqDHfSHIoCAxD0EpZgwlx728bS4mwMrb9aYI/QYuicZ2g
TQAdVBL3Ae8GZBqgRTb2CoiszzrSK576Vz00KLzZTn11lRYtfCUcKo55fc4LcBuBVjok0Nr6ZiLK
JaAog1jTnlyrfydDXjsPJII8DRAPlqzZvZ1qF5uRcxuaL24rS3J6xrW0XtRYYRkuokcvxmCUjjF6
e1OwvDUN4pfmh5BDfqHF6aNprPVDUsrgEbcxU1BruM97YEfwrzhUMzuyauZDonSDRyH/+NODnFgd
b/WoI4j+7/KUtwC6VdOA/06r1RH586YwURQncUEulWExyco96xcFVLoSE+NPtR1rrVQWDsdpdyjR
AzmwUOM0i98DO39qyYHwFz5wGiZ4f9zcf8Mfcho9V57SOI+f5VxhSfS6Yr7VWnj4gfr+/LCSzjnL
kkA5RmHvrW4/g7DVXpkKsvDmK3bjMvxsWuXapVnz7OmGuiuL9qnvLBx1ZYZmcUzUa5YG6rKRxipu
EvMRQoDJN8LL8VWpsIpJ9eVI/t0N7xTEf047cCwbx29whIFZ+GWVX1HJIgAgmLYpuOThUI/DFxH0
S6XRziMzd1SCxNog/DfOjkFvgiBd8ouQJcBaCyakAhkmI5FnYedniJZ9GFqqH+66FFE4nFCbKJ1C
nr2czKumLdxNIhX7UigOtRxdfy4qCxuAYKxX7EnzlFbtDfcTgkPbp/2Ls59+AEqnuNS3zHvlTWGu
fpNuF+9kRmqPWhhi7fkOkw2z7bi8KzucbxPJb+wadSfH7quwLBbS/qiDjJ7/E3lya+H5pFqEjRfs
DE43cFF45aUXEBxtZPkb/JO8MxBK180mZSjgFDXzi9b0Bh3j5lHVimYPBczcOHlkHagMCcRxdX3v
1IlxYU420PGx5ke0hkKmwKAx64efDcB3TLU6OKBelNUmj1YiJHaia8LmYd7IpCBAMm7GbZAln36c
Vg9+nEBdMorfYKJ+bkxH/Bhi6aiHHnL6fNiwSMx3Kk7S17zf5Y7L+suBz+EXNCe0iluScyovm2td
2fm1i9MGCpenfva8jx1ZqYSqRf5pBs8SoAFdzNJHCAdteAEdciavL5iS9ihIKXxUIL0r7RoiL7M6
T7n8VE+bQk1WcFzQQnTQyFi3Bv0GtdyWSKgJbG3U1BVljkej9/c/XwXe52Ed+rBHmpipi5NqJ87b
ZN8zG4F6yOzXb2/UCoZ7nWb5w/TOcF74vWp9TTdyZ7C//LinngapULbdk2WpU/2xEVujsN2XwBj2
ap19d2Nk3DStSbe1CwkoqVNn+UPLVHyuP3ZWXMsaJcMM7TQKF2pYah6DL8SV8oISEKX/5Bf/OX0y
NTmXoaKQKlBc2kCLlwnQ1yMUYPcY+rgM5zSawgPn2CZucIQcj44jQ38T9x1AEC0nS1NWMSGb3jDc
1N9JyYyAdhX5tP/H2JntNo5tZ/hVgr4nQm7OQc65sObRkjyV64awq9yc55lPn29Tla70ARIEaBAk
pXLLMrm51r/+oVS17XwZjCNmChCMghUkG3APkJF5o+F7A5cbZZee4SfMfGft60N802Xt7vkVOuGG
Z5swBQFS49KXppkirZxNiKvSOiH05IRVH9RsuN1uUgb8f/lqBkgpTEGuQWx6X03/J8Ks4GemQMMq
amhY9wyRCN5uhSI4XbZxlG9JPboOGq/+/nB6CnhPwOt9GcA5UFUXfQjmFNddfcBikr7eDMNPRzvo
Csy8KsYHtFHDGxpc7caMfOmafXp2nOG5TbvuOdDD7jkmegj/5SfP1at9ntMNEUKRUIHqon6uVJ58
moVAJQxaOJLyNmJcrjERw7zJqCUx3Nh3+UAUYInQoK1TlgoVeq/vtOr5/ovprR5sUDfasL3cYVNC
c9kkLoS/KEa0kSeWszFk6Q4aUpIAnhqnhgAf6Ha5FZ/UflvZuKJi+WduRWIqb+2AaIrWZTeW0v24
TTCC+duLce5+6JPqnGcb2Yry41TCGJ4NLpMeFBVG0tHummqRY+uFJVICl3NUE/IIfHGZ/9IRFqyN
GgcM3SoxHoK87PdaRHM6hP3XfOdkOjOmKMp2te+4p9KIHBxonBhCVvutSXNlS+QWWnNPubRYA7wn
LEqoagP3ggZLbAxFvxRtMC112eaXKlGfrscYWEgH7RLQdTaVp4jFeWVeunAyJdHAdve1AmLsDiZa
qKydyh3weFa30pMBxKLrpZ0IZ/z4GqQ2VyzC8qViG+Nh8H2UhzGqcwD56cMBqXpoJ1jripMgPG6E
cjCaYlo5rigvmFryJ0RvESLJwZA4zzXWQyf++r0TrwJPMGmMi2+RF/urwpgQjrvqzyELx1UETWAH
fl+yxKXtFoiovs3deyRDlSZR40DUgqPhaAldC5P1hwSBxqfww7Wr98afXGN710ryjYVJ3sp00/GE
7sp/qLXE+aDYJvIG3dEhcApjS0WRM412GTHyxNMMeJlu027u6w9WgAQbpGb7apPsGanx9N2ziEQw
hhhU1Rs8hvYqenzD1AEBXeIiMoHASXefmgrxRC+BBPDXFjbluCskOEJCxrIqsYGIqwnjScF1bIfp
dV7sy9C/5rVmngntkpLgKv0RDV+qqtYfBTzyJb7Qi27wRhwLqaR6jeu3IB4Gi6R6Od9bGJI1tz4h
JVWzwxbiDTw8aXRMuyGWSR9N5B0qBEcShG6YIWjCqAYM1/HHsk1tPa8UtlzL+mlC4A799h4WMw3D
nyrr4tVQhx9lgvc3poD9wgvGDTb/1DtKnry17muXOtMWvwycP4U3kKiOrK3JRnHC8AD1odK/pNak
vUE20paG45dnHDZb3KzKUwtnCd0I9nko1ssK8yvfWwy9NSFvy58tLOL/rLRP8DpzjZ9pvhqwwD0B
qi9Nmbo0FGN60js4pj2pRfOmHm33APJLpq+5wKIgfKzN9Mf9Ww5KcZrrgVqHv9o3GESAAP2kLlcW
eTtIL/JOO45WQnqeT+AIvuj7UPAMkjVmx9z9VEOLV1UMZIpCUS8deQr7uDMO1tiBXudF2D/hg2/C
VE2rU4q89IEInfFiq1gBpgRu53Zi/3QCHXJWMeCMnno4WPjFk0fKIeooLCVHuFQwuvDk1apugfra
J3IHpxuBrGYzZIhcpz4h2DBDIewgmG/HRt03wYBHL1ZNSO0GVsyy2cyrauTjFCbM6eSGtYY9jg35
29fx2XEm92kicAVOev+kWG64ma+iymiHfWz30CGZAJ/vz9WclfI0xAwhMJZyz5NS/HSpyymWe+wi
sxr4PjX3NgFaT3EunubsHzNH65i48bVyk2ukM6wJ7Nq93H9gFYKO+GG11ogmXYYW6Bnghr4yrQpQ
tokY4BTfo9A/OL7W7jLb8E8gVzosXYoVRGIPsRXVj61jDQ9N6yESIg/IfnTcaQIsfS3akkSCKbfs
JRYezNFkMeX0rF9UMKQCWimmJF5QaKC4NrLgsnwLupwAmzAcl1idqO/0qj8ig1lqnuAUhdTv5ni1
S9OGE3HShvtBM3vIXmjt8jJs0a6xF+ndr73gr70Jssmg5sbL//7eHit6tGOotCoWpGHKcQuQ4QZM
kRSkweDNc6gBUDKeiM5TnemboU3FDi1/vhaGGr+HU0s+gN99Zq2AXN8Zyql0dPJHaizYwGV0T4u/
N0m8iwY6U3jj10xP/G+WDZ83QB94Ig/PWwMUnjyE6zvIc8xO03Y6mw3u43EdNc9GkEsiCHZWo0LU
KQDCOpNcqbnunzcYLzIuAR3FjeWHV+b8ZROSfswI7wdDwXIY3grNbY3eZTRUUr0kDydQk34Fplqt
YrKDCINmU05Fv7NK3Sk3QWSWmDvj057KHjNt8YdqqgnVfVrgBxsCsIwCkIg5sHgI6CUxSUU1pGFZ
u0/SDEUXUpTXboT9jHTF38yHeEBBZOLvHtK9EqLl4RhtMzZW9TH8jH3KX0f5eY8tQARVbe1c9MD+
aAhHhEoHs3e8Q+HJoT8c9dnfTHX0/DTvzRsPkJRwczLDgtIIV0LHFE+fDHUvkMTOv+K8GdNXxmb5
t0ibDrZ8bukQmjN8jD8NbKRGHyOHdSZ6Y6l2Ok9QL9mpBJehrffFoZOb+Xyd/kqRywLdWhNRPAG4
MrjlChpoPris5oC2uXz3ivbbUBP8bOKjYcZGckG9ZWJn3KJei30UCALfiIApWu658HNyK99mgMXH
oYRHHitIDbDZIndBPmjmxWII3Nf7J9UrYp7ICXRwbICc21bRYTRTnpcDKHiVCBy62KCu0w51Uair
BBt9THdj86ogwWO+rrwGPuGgmHfjQC4P0VJ6S8bZ5mrwxICAK9SRxU0w07b3qQ8m+bsQXjkGKzVe
QPY8syK4KiQuOcUwqcHrMwcd+M3gMHgk8EG/z0QEgX02ghJMs4KhSK+DEUOjGCk7yc6OYjt9Vhwz
WAZjAkO9IeEtdI16mdXOVemT4cffd3xKp0kJvKNBpgUDX4SXMzglBOoDyeg+2xaTAF9ND11lSQa/
hpeZqaIsUea5ehvU4Ub3q/FbhbbgcF8kS5HcLytb1eF/RSrXR+YFw/2qy6Z+WDQV8qwhTQ5DWaQv
GV8UHa9hE13gXInwkPgF02q7LKOtXyCZCAKD5oOo0IcQDeY6c4biccYolTzUzlrO0C6udwacjtVM
LKHIW+mVo7x6tNC7CGP3BdZ5OU5VGjA7eKC3w16JPqrMrGVk22/aRE0/T3F0ivFLWFt4vbn9sDLl
YRyoe7XOzX0y6fXK+ZHZuAnrsnyyXUXcIuLwykzfTQqnx0CrnhgXboeo0N/cOhv3Acgi7KkfhJZ4
B1HLgL5BBvQJ9IbYMYegGiRJgiAlOZkSLWy/melRSrEEtzex9A6WRJnq+GsrC5uTV4BT1+BJvqyT
sD5sd0rJKJEmBJMSIa1VRYDqH0utPdO//KyG6DeY8PbAuaEgBlcZ12CMAPSZs1J6RrSIToHK7vln
esgyqDDPKaZMfxRokqi35Doi5873vjwoUhv1RpQ9+208rJtWpQUq9ZSIncxfwq7nb9TUjPVHVQ+2
g+UezbKmHiEUspBJKSbX1olF45DVUY5Dsx566I/xr9Gx78KRohvXhN6Kl/mwCmyxSrAx8Kqy8BYY
exwz5vJbmIXlJqtr9QQ6+GuPi/zXXnYadNwoXSVmrqvCOkEq8W6YCrpFucncEoepRFK0wjI7EmtS
PCZl/KyqsbRma0bU74HXr3r5xESWi22cSjru/RsqedPC1uBHYLqiLA03CI5Z7xt0I3lY8Tmj+GTI
Im9+3CcB2HtRIO9tMUiJDa19QgGcS+ZWxG1xMzVnA8YWy2/n/hVlgXE0uv7QFcm3MRqVx8RR6tfY
3M3jHthj7VkcJq/+qbWhh2wAIhET/FxboFVdkmSJw4eSq3hMpOGHk8ZPVre2Cy34NCuaf8jj6aEf
Yv2KInkDf5xpFEW7qhvnAtte2o9w0gG34vhZEUzXzLRB/9baXb6xNd3Ykaftoc0MrUUjO4WyzZxt
7aVoLueKj3H/CReKctOYguKii5SXtmgWyC1Bd6eKgZNr8U3zXLSGwNjDjIAuNoCs4E3Wl6hRY/VT
OlsF/sq3hfoZtdn7zOJo9F5/IlrBMZXTvRnM3R5A3suUo4ss1kUpW+N05HaBfnNdq9lSi0db+roM
4IcBUKcQbOm1w1LLFvPUmmTH9DLvZTjkOdqqmSzq7ZjnSlHRYgP/mWc/LF5Q1JuvQjWwL0oN+Fku
qDiWBi3L+Loja+rFd7QveKo7X+dZkFQXHEXB8PSMq2vualsnbPZ+EtWrhqpjhzCmRG4Yb2aqiAbq
ugDH3lBfJDeNyIFFaCXjezTFt8b2wYKjkZoibleM3t0dLIZ4MwiEuJHLjNPtZT8AyLOe75P5tpkP
HQdwfTSytTlkyiO6zeCx7QOoKLgW4VIKHClbu0qOvJ3cSzb3+Xg1Ihb0jUcvK8V2ht57ezDWiJji
1XzoBKW9bzDhIN6cZ0M7/iS/iYhsyZtzowhGtx8aj5En6ququu9FAlE3rZQPngCHvmKoKXfGyRkv
hCzEi0k1PDkDJ9xENv3zJl5iibuN4GF/+pXzYmWj9jpUlliR32cdYr3oT002CaSnOKPrBaMqRbPd
pSKU8OSZfXbEzOmWqqjDY1DoZ4VkQECNjOxgr9gNdSDRdVgQFZwfwiYqOF49QGYc2ySbRV19FaKD
qCEAK7HvAoHlp2ywCE73TWNc54dwnMPUqfVGo0FFjpnleYeJPjd0rdQHuNnJo8GIDfdt012KuCRF
nDiXM0xM/OunMlhxZ2Y7I6igeKnctir+1o9aTR6ZOqjN25iBaAr1WHaKszON3CYFUdJO4X8ACqkt
qVJGcHD0MjjPz8kphRqFWOWtHnBlnW8os8ThsUbe8OrbOilDSF2DCTPNeL495Y1aSTjlvgAC/4c3
U7TahnZyWMx/A2cQ7jKTlL4JU8AV0YAZJCNLvEBiN48U5I9aQ1rz4Az6qTcpkZEtqK+MNF2uMNeA
nC0PJ3pfX4N4xa8VEuTctEsy5SaQQxuUWnbtgmV/U+ktSm+JszWG/jaqRrBLJMdPq6p07+htvYwF
S2ZpK9MjaazJY6Ry/c03z/wCptp4go44SAqGJ6dGwS1iMlwgHy6Gro/sl0bhgZGm+Is4FR/W9g3Q
fsnBICDuoLU4GgZOi3DfhkanS4lFAVmxRWB5aimLGY6lO5dc0gdHq0rithkYQPsbL2aLB81kJyRb
CGzsoBrwqmTJeBObMWNEnrfvvhurOIP3yqWxTcnhgLw6KK+akt/m7yDLLfOpxWA+8qJyN1oe7uBo
XHeearhH34ZZ20RafWsL4JEQTPVbHZlvhCdInlZrYxNuASYbY+mcoPVYVYkViVxUqwFxAWVqckEc
qG+7cNS3qlYF5yHIV33Uqg9mQImkE7+3kXggbkqF/6brbr3ksR3u1KgzlmTIRKuKHOuz4qMbc51+
d69Y8bNEJJbEP8dWb5CDo7jVtT54/L1xCybao9L+/H0KkdW6DLvy6CRYp86lWt4zxlQTXFB9ypll
5oTdJpy1vHLPn/fGjElKFKFl4/Lo8wpLibbGOa9vrwWINIJpo3vWgNNdTdi32qnjXdg51VKx0PH2
DvRpAsBPtom7sDwig4wAjw6xXVudMM6bPmoTUbaN1dw+iyuy5zPlzSQe9+QhLVqYvV3wmw5iCZ0C
yQJKy0PfUhChXdeejd51cBaoiDFTnIeC7ncxEOT4cK9fbIB/3LT+vPOsxl4LV7H23zGwvRicXafX
W11OlzIK/y3m1jl+9hxqJpPDEtiHRqoY6ZrYjH/tTcbEyt+q26hxYRjZ2jcqQLJ5iArBtlWPok0E
BfrbmFjILNTgswZdgaHnLPXGbd80S3tt8Mf7goy1GJKRHFMtg6/tMBvT0UefwGiKNwfwcQL8erFs
gHXTdEvkEcrmTuJpfHH1K3+bcrWekoa1R7LrSrnxRt0iF6XbzEtXbAp1KTyCcqKggr5RIRhxXAkP
+GieGe7B/YLnyOzFOHfyKCTg8pIILB/I32KUIw/nF/zIfSDvt18FMbFj88dwGFWv50NNosjS0QOU
NHpMK2mSIbshnKuSU9qI7/ORyfpKAw1/KQO+Xiv+1D3+3lMiiauTjbss6giHwML20ExN33LwwJvf
BW9j00QL7rsSKh57YM88xuVeKM8p/fDr1bDjV8v64v7e+fz8jvm9WYhLdTzYXzXQxdZ0pniluYnx
pkcGGGKCy2yfW5eZ2RD1JuTP8bXXsaXXiP5ez4VTSV7tWmUakcTOJDOiMMqVAKfnjo+tQuCjbYf5
bn5rU7cloHkbc08RWOiJLjiEYxEfbIH9RaLQDY00AC9dkyvLFK3wGRMPnnspvjKBWn+aYV2/DToL
sOTrj50MCi+MeDf1Xkgq8PTkNhhepl2QXIJq7I5OmRHno9rpa5VrewXesak25a0wovqVEZWduMpL
Eur+kwMcMp/1O6x4nbF9sTRRvSZ9PB2hvHQPI1ngL5Nx9oEg1vkk2dlWZ980hxWUODnnE8+HlzoK
kxfMa5QNrk7KZj4cmuhlfkPjSkqVadtk8vDP5x/Ul/0EyV6asXXO5+CgN/Odyl+7TgBdUNO8ozIU
0FLIW/kIXfcyTGHznAV5vR8aaJQF5qUfcAswcPGDby4SxK2toLYk0698NQPQqAjOUtO/67jb74gt
ZSwsD5W4eSZKpbllzdCeWzIlcbzkfODVI24NZXocwVdftBSQDOouwKt/KuX0t52EstujuqUiLph6
CdgauzYL222FIdnRsNJNkgu+G5h4y3l5HFrqwUohMdGAXkRv19zGxMRkSFPjnx0RIUJtvvhupRNA
1zxb4UDaUJA3iyFSsapqwDeS1vXW7h7iJ2OV1q+aJwwJ1WOWUqrdjxUfzYOHj3jRDi9KWQDlU/1f
1GC06TSU6pjFnrLjlzW3JAFYp3GiGCsH/zDXFkleRRcf4GU+QkGG+qvpbJlfCm+EIr0XaBWsfKxu
tV1pW658Z9NPrGAFfeOGcsze1E7n7IRhZOchx/Mq6RXtNdOHHy2OHH9GRLrQvH+NcFoe8CAJkj54
6Y0Okn3Jw0fwdz5U9kBURpaQyJzzLJqMVv1y3wfVmFZdXCpHqgBq2Vatri3L8TEjPWtZ6Xr1kWra
ricC5DVEgLYFR8UjGpcLKKk+zT2XhUZasCQIhY4JLUcUPESbJHhnOE8yFtujGkaMykxyxGoEIJAZ
o2d0jDKUygh+4suK33pYk0aiv/gmgKdZIinB3nR4MBomfCFzjQa+WItPzIHJfo33CIdAAcPSg+S2
I6mrgbtBsG3r4e+GqGfYWrLW0kwwrtKCtjOXHfO5cnx1XBwdgtxM1prqRLd+UKedgfaU6GGGyPO5
qiy/F2ECzy9DD98xSAlWuG9oDL04xmdUUtokZ7/Nim+zqqgVTbBzemWrBBrapyqVdDAhE3MoYlqM
3PJFUySHsrTGM0FECtMpt9xj24Pgrk1fi07FCT0q9bWNk/y7jmlQXhfDYx65krRMcRaXjrGZGcH4
wK2wrfFeLEtmL9hMd32M6/M6u6Z2rFytUrRHqCW3SprizJvWqNCOJ955wHbqlQvolDEc/swcWtbQ
TwpktoZ9CEwFK5LMTY9KOhL50ufug4AYJbNI1ZseRDkqS7zzyli7MUTWbnEM6whSLxo8t/weP80V
KvUzmdWn5DYV/rQWaay/ZTpOjF7sqCRkNc2mGQJmH0g1xw3hkIEGDadwjmQUwwBKM6KTo1AyBrek
I5ZHLiXmIU2l1HvI2i/UINAVx2I8xw01nz849tZAS3GJYoH1oc+jtc9FsierPj/7hf4t6ELvodNj
+3X+B/AP7Vc6Me+BEZzzoBeD8RhIFyE/Sn/oYFgLu9ObRyduwFjrYF1NvnXEpFldMTdLF5brvrR2
NJyIdu6eG+Wpwq3yJaLy2+dh1h0T37jqhVMd+DgoYPBI6pYVrIplOkd3MxldUI3211J8pLqH39Xg
K/u5/jEw62hMmMmh4IEUk3+2tJPAwH/D2Yhehxtqq/VG871bWFGdC4ekxCiHMDR1Motb77GghOG4
1IawfG8LjBS8TqSPiXyS+rF2KlJoFtcyTCT/JOl61FxwK82++IhDSz+aNXkfBDEG2663cN3M7ZeY
Wnqb16SSzXshGAhqBrvcdKjaNgGql+8QWvK2X7iTEeC+qf56qVVYLSoIflSJ8/qGYV6M05feXrrc
D/aK0AR2YWP8jCNcEO/N7JaKaXxMlCSDVTFg2zyp3234xCcDiuR2cs0bwZnp1oE//ACNRnvJrfLL
L+P2yxRMqMxa/5wyxpcEsxfXGH/GrU01UhOpteGeLq5qDuNaJX37p5iWea5bPwcFWpvwRweCLXz0
GIetHD/mlYp96Uf1hUlU8UGkoL8WU9/vRCutlzsv24c6vph2kWYfrYGLshwI5JGxho35nSHzeEuN
jqg17GgIg3HHbwEsybzulWdhQqa0xukVfm19jGoN4r2EEIqK2plHVXtycUojzcukF7ThXNrIBtdh
j53xgsiZF0frt+Bs6lkVrnMqRiwbECCFn2UCezVXr41o9aesbMMVcj9j28rRlOias8HidTMcmOBp
al15bAYLpI/5fu7eEwWsEjFZbFDwdjp6otjsY2QhAJlSnZVCwUAFgBdWRtg05rjTq+L3PhmDlfqa
+TALlfyD7xyusDWRTqLDAu80NNaFa0Y3zZSolrhaU8KyqlfePhkACsqQQjJzgFgTsQAXl76FVvKN
Ps4/xF7x6qqJeYQYQD0s54RZTdByBJmCFBH/pQRlO1UeSdaYPiwN1T7OiICL4xlgY3Uuhqq5FRPL
mjWJfkm1Tk0/uKy+oA/YR5gjYE4xqdss9aC6DporH6Xe/fuquNUVyIA317eKq1boT7niqteoj2+W
qFl9CY1Yh22IkiGxv9Qh9S+Vk5k3z/NO6CDf/VRWxSUiLtqP97gEFohjU7+0zPkfSgGZJIVahJKP
trMISSvBkdfFW1c2pfhIoMrOlEOdXNu+0h+b1oF7xF/1BUodNveOYXy2iQ1cWWXfZ6QQ28qrFtRk
b5Dy9OhVnr7pwjQ4pAm0635M6k3rjcHFEBjuDx3JRCUmamsRDekzdQXApI8Gcj4EUuOj6rjGWBj5
zZ2c0Hnv70NVHhpVneKyY7ibdmoUjOY9omIR+a3miykEJQZedbHDarTd/UvXBPXelI/KZhbq1BO6
NZ/Ix1m7U/EsKfwcF3qZ6lXIHBe7U4mOVswWZYk8qaKKZ5RQkCEpD4ViRY9Aw6dKL7xfSBEunmSr
i/3cihlFHx9rEtwKwhIuShm98MUqr6TfiH3nkYtXmuiK/JbESSfpPkG7kIlMavXUFLV6bqbkaFCF
FotOkElWW2q2Bwaunnxqqb2ocIdUSZYXMKfPJTiBjeNUmOK1Ho/b+zEZYRBjiKpaFCaxPlELHV1g
5mGsqwy/HUxK9L3HQ9ZAfQWVo0hWSq4YT6JwlLNPiJaLqejcAN43sUIraKfvlmLLwRaN4dw/Ovng
rVMXpeM04KNA6FKyDpGFhW2D11jrujaMK8C92CZQVg9D553B4NYOQ1z4JYtQ2NzVbmcjfOxWQcYU
nxUU5MAmCrROamsXJGq1nJcQPwdlSIKwONRyRdE6lfU3ym5QPMF6vRJOU2S1W8eoveUM1g82Q7We
JOpd59rDxW70n3kwLlqrNt+Y2DrbCAb3+o6E8OQIysA5ePWUwViAU0wGkLGdKe9h+jxySS9xZDFf
S4O0kMxytd18WDOJwcZPIjsitF6rwFxVansozCHca5TpJ8GiOEBCXRUVz4OwIYjKCFkqHC5wmLSK
kSPPqLJkP+Nf7gh7BbfQw3ykSTTMwd946aFSxUzR2M/lz7zB1HbfFUV1no8Ijmv2E10RNvRJw9OT
UinS9BygVlUf89QbyISvyl1Za8quqvQnQ5UDT0nf67Oau8vx3mKvTiEKlBhUydlMGSk4PjMfvlq4
rO2ZTKA7k4fzBnqWQRwghnHGSGCwK5jzzbdSUo+niPzv8/02613+z5aV3V+c39Ey0LeZjZznIz+m
uRhbEhXCiZmsKjKkdUNA7EZPU1Qxm2xXUOwO3sCYQpS/Lr75CsyROTGPnTIYGP+NXpCFi5CE4I5Y
ReRmppm7CBrHvyVkixztAvNJCLq3+ZTf1e2G8RR/evmO+QVDyVQYTlO+mc/NG9gRFwPhLC63RYL5
p2jcbYoZ3lAKJpiYky0ntJk6UWqpdyYTLDtw+e0VhFO0bA7xIR1pMz0DnheMxhHKYe72kqlIUeYB
WjcapxnrlgwzMUbVwcRPGMVg+WG6AnNbKSGBfZUswyry9t0QtG8Zz4+2JC8hzJzbTPxPs/7gVQwP
uJW6Z7cyKSN1vVnhqfhkdxgOU/NCCcSdJsdtBuY19sz71LOmbWlVUOaBsXGrlJuoa3/t1Zim7TDk
RzjpbSpP9NDFeRLPYmmXyI79ZPavYZ2WW4d0kYcy74fTfXoqxfLznijTm+ozpTIpCO+nwoSQ2Ylm
bdUYpTjLT4UrrnfJZicis/EuatGtGuGG5/n8vFEULaQDpYItNA9DkJARhKqFLuC+eA3iXNkxqFQ/
lXzoNoSnQzOMhuR93iOuIr3v3c8JVl6Amgc1q+qrGYJy1xR7a5Rb4TekyLtS16otIx4VrmO3Ucas
fZ9C15NU6PGYiao76bbTLmOjVpdmXMJc8KbveobCYl7QuwgODN7d9HTJNSygcPb2PtU8Z9+3pn5q
5WbeQ8STnqxicz8YIuOEPRBBRCEUNzGrZ0OjcAnjQGU5o3nVGH+3qz4/mU7ebPDm7lakATKemTRz
CfBXMK/X1dfRcu0HL2/MQzQ4yjEtKg1ogRCJMWlfp6jXd3pYs0JIUCnITPAdHZZ9DtDvwUrcdhbT
raAOPFQEn1XnAOQjoUFP47s7I3xkYS7eTAjvLtOTu0zfSqzrNCX+ra/aNXF42qGnVCvXYuSpUKsf
dAJEhbg0SDHuAQ9aY0MelhuDBvowH2JmylU22HheyHntkMXf/ciI165bwloXyEOxnSW0WP5wlWnh
oe3aftcx4fl9SncJZZwbYbW0ENjJsg+aub7rQxDBufCbz/WxQ0YqxhWQccgbQzDU+rm+S8MiOncJ
kakgRyrGfpax90zE8gNp2g/3Ad18zMIFUqvyp8qCwNxqrj4dTduPAHOZadgJz5x07Ou9kSf92cQp
u1rVXhMvfBP2Ydn0FzzAkhNE54szJvrJ6IzF/yhwmTJG6+lSDSStBaGLh4qcQc0A77yXOfqITALW
jZCbkeTqpam6kvtVSPZPWvo0MV5oP6GhFS+OLdWJpvtkZqr+MhW/jnI5UjLUbjha+U8mVzgv2LZ/
1vwpw5iIQ6qUx3TU7JsqW7g0Nw+oAbwnPS/9fZxBLMw8aRhZRs4GXkq1iKterLxkQkLSCRmApobm
WksUhBRWrlHopWjSjNb6dexQt6zNwuwWWhs7Fyel4UsVr10OYJqX+Rx+n/1OBUohFkyey/2Bmh7z
SDXK4azzyOQrvRlTiaTZUP1trLi/9vpe+XIYUGyZBtVLIEH3PWAYrWUEGFA4dI9+VByK3sg/xtR2
eF6G01PoTPjDjG23VqDKgkN06iOEV6gCpYC9auD3nLjWJU5j2JhwvQlRsiKT0KASVnYbraEP4m/T
FaQhQS85uHIzH86bKaxxx5+8C6a2/dFtvA5fafZIzcS5qdCHg5chV+V0oA79UfFsSCWzd4ZCCEZc
E6StlnD6c68mE+WvTRPryinEGO3YMG0iTBK3SGl/lxUDxvPQmTH81pb3ldcK8uME1nYvuJAG8YxV
kYnNJVdDfu52lIRC6nttAYPM2s8UmlKjINDo5gyC/a41+XTz6bjL6NboMtx2/BhL+hLFzrVrwfW1
yB0HEaE5qNf5BUs65RllY+9+nxus6WI4fgtSSZAbBCOxyAe7etRxpnsII83bw4CoF3FOpCL5cvpb
4DFhjtP+mYdRc7FS0mzl6Yo0ZFQ+KMIhVq91nqZvOPDuBBYBn40JYDTqjn+hhrKh+2T2EvZP/FnX
sId4hAYRDKgBXxhHmos4dLebMm+dfWXJZd6RACXpr0+KXrKaWqPzYTQ+kbqowiyGlU5KNFLQDwy3
TYPRc0xw+FDSAvoGKnC9jC+aLQdBeqZgw0NlX6OA/ZnHz0HTiC8GjHA806CCHVxYK6sBhMY5pziW
tGgrEr76F6abUkPoiq+pe8c8xf8pNAfZSlF/81K67oRJJjKneLrqhBavAoN2dmC6suEuco/eZIlt
gxPjnunssMecRdkSJjpAUrbKTeQR9EAr5jD8GJKr3dHdBfUon2balek1Bp9Brb5XumCqHTdfbkR2
JhY5wYOBUTx8OvGVJuUrcQDOuxp6IGJMgp9DpxHLzHODC+gZLAmK16ONg94ewbXY2t0pyxXvoERQ
AsexMI7zHmW4fvQJDdrMe7/PhX8/58emtQfMJAd3yHYdCNbWjKzhPA42cTaTlr4ETLghA3jxD8zX
GZQMuEBOmMv48aB90vQOD0IZ8sdStx4j9HhLOGXdox4xENdt1CzcNO4evNzfYi/ikCGNSfwYuMFj
ieB4NFHEO3Uz7IG6MBi2qVN7yC1c/ypqIZRGTeH6N7Xk0sWdIb3P/eh6eiVUrn/827//8z///cfw
H/5XfsmTkTaz/ud/cvyDmA5YzbTUfz/853Oe8t/8b/56z7+85RQS7FXnfzb/57s2X/n5I/2q//VN
8tP89ZP5v//6dMuP5uNvB4Syhs14bb+q8fZVt0kzfwp+D/nO/++L//Y1/5Tnsfj6xx9oaLNG/jQ/
zLM/fr20+/mPPwxz/p7uX5P88b9ek5//H3/wLMy+/vXtX1ju/eOP/+Lsy5rkVpVu/8qJ83x0QoBA
4uG+1NRDuUvdnu0Xhbe9rXkekPTr75Lv/eLrZhdSRD05XA6DSFgJJJlrIS/qvy6RgttUgIQEbCP/
/pf6e/kXl/2Xu8SR3OaCcMoc59//KsBvHv2ff3P8k8D/tBneZBih6Lwt++VfiPdfZI4gp0V4Lv/3
/4z3zbz97zz+q+jzZwRbuxYD+Pe/qv83u8twEFd0cHVxqCT4/eeP9zHYu9H6f8DYDYURT4bPddMi
cNE41qlEztvu1fD/f2+vW8cHXm3dfts6nmuCZuys8BkPktiGi54d3MZG6kvSZKf1LgwD8GDP1wMA
U+mYBwPxfFSkQKm2x/UNREzV/Xrr4voAPO9t64gmpYJX0vGrgEgovMZPJUvuo0D8Dh3ycFsf7ts+
orxvK9ceuQ+h4N+BaD8Fljh2A/08g7J+vQuTkZbhvZplL2lEXDvUQdl1iCrH6R3exw/rTZsstEz9
q6bnhqmUJ8zxLdv+yAPw3CBB4UMYFV9IEDyu92H6/OX3V33gFVwm7mA5/siqnICwBARNC+GprDcG
YVinHnvbQZOGguB92MFtckLtIx6dg4TfzwP9edsA6Nv2wUhZtcEI+5dpiAyhEu8rFgStNlBmMo+G
YdS7W5XgivmqRdgpab3PRYZzzvqnLyv9ioPwNAi7Fp28kWTU55P4GZHslLfWA+sR/0tAnzTKh6pT
d+tdGcbhalDuSOO6ICum0HNVDXSHatArUbrhJwxT7GpIRjleOMVBhMatju5w5HH2KKguH+cRLILr
32/qQgOyLXo8cnUJ9aWi91EYf8S9Zh9B1Wy9eZN5NBBXU9lkBaIOz+HcqV3EGX0EJfqWpzO1ruGY
s0xAltzKnq2MQw0nR5yT1zmvb/z4pdtXEOZgbBjcoYmewx76GWBUAzsxOB9ubF3DL8SXC+42Wfhc
4C3WPaoZ1W/HWnHSHdZtb/ByLn37+Uu6czZaXe0HJMFbc/jo1djBIOLG72Sa39iJhuO+zOda8Kj2
2x7yzf14gmbGCXJC4I2QeCNbH8myGK/g2dXwHEKhoky6yvPjYn6UaZPsGjadwpA9DmI6jRE5r/dj
WE/LOef1hONY1dUlbhF+jOfZTw6yPmLU331ab9yANKGBuQdhMLdylH7YImsXSanm26BAFZcmabe1
YpmpEw3ONV4wJc9RDdDZJ6doDk0uL6jnrHZuYR+b/mlwpu9F/o2jRj9I0kM5ozhx/Fsk2DwitUtB
umyDLRzCjqP4yKw74jyyatrhL30fgZoLxJUQ6Co+uZArToIz/sCT7w8L3BvJ+FG47xXdOF+QZf1c
mXKhOQ6JOjNk5wSlr1CSD+a9rwPNjvVs3eGuNh+Chj86vTyEYQtZrbKAAksROxvANNlw+f0V7Jka
QT0gW9cPy9zduxMyv+Y4as8caSAbqDEttOX3110E9RAF0+j5qKV8KEL1AylhH9eXmalpza0wBdr5
Cg8Hfg9tnDveQo4M+a/JxryYbKP5lHJiFNHdkfqgv38S0IEl5fQ5pMHxto/XvEkhXElnhKd84UYI
us6qk1+g3FbftlkLzY94Ksvqpganl8qR/BP3z5QEtxmGa64D5FtFbWeT69ce9cCjH42fo8Tix7Se
0183GYdrDgQC9FXAGvDsgysNJWBDnIzTLxtBOe/degeGyeWa87DdIWxqKyh8xD2mfZ7S7pDVEHaq
kUd2G7a4BmtVxojw0Zn6KPfA43PzMCj1DknML+sjMGx5XIPuAH3rKET80S9oBymt6Yf0rMdUVY/C
ExsjMOCLL7+/gm6G4EQB/Tu8sto034HNGlVltlIbrZumQENvDq45ZFOh9cFu7mWZ3CMz7IOF8Nu6
fUwfr8E36LE4IUkAdraqhbYzVNWU3Dkxav7W2zfZX8Pvkp6dh8g89pOWB2dexcU+QIr5nos4flYV
+DXW+zGZSQeyQwZe23jqdtrqS8LcA2oEz+6QPa03bzCTo4GZFKAVjbJG+g0j1ncULZLfRc7S226G
jobjnAY4bzPsL15aP0Iu93tFo435NdjF0RC88Fc4WZh7ftNMUMGFyAtOAMnwhZChP95mGw3B4Frs
vWJmng/FEwgNyx6coQ8Ep9nudFsHy9heAYwjBShH2SzHxTlCZlAGIfNoEPe3Na6ht8n4hEefxPMD
5aOaGFmrBbQ+b2tbw27BHI8Fbiv8KuPVLiqaAR8uv97WuIZcJ61SFnco4QcfASTmWbeU0jfJjZOq
4RbycNGk7IH4WVZ5T1Y0n4o2jDecsmlRamBlA6ksGsTUFwokfxkoG/cVQ959K8dif5N1mAbYIhqp
O5BA+OAB65A7hhLMTLTF83rrhgEwDbBJ2DuQO0brDLLnIsezQocEdZR3bbgbg9dkGmpR6JyoLEG4
oq466LB4l7KM3kEnYu8wJAWsj8Hg0pgG2wH0HeDiq3EsRAqeOAVz5/0MysrdmgGTjZbfX6HWQ9np
yHKe+W3YQDmgVfQE/TqUBA+OuO14wjTs2uEkJTj8kQXrsnPCxhwPih4KZvvft5lIwy+pU49IJC/6
YeEmIH0GgSUqHIaNJUoXLF250TANwYEMItSauplfg5eIQasCly6P8SNxwMaXJAo5+A8CGt34w+aX
sn8YChspUQ82XtM6CyUlo3VQYMR2oQkTxvFD3m6FmZZ1du3LNPRDMmSpwXMyP2XQiIP8TWr7PYTc
Kh6AnXo+rpvXtEI0NwB2Ae6ixiNDKtXCLfuIQnW8KWzsqYbGqeYAiAcR8RAav77b1eeMeXg/ghBi
Pm8g1IAeqnmAfM5RXeROkD1l0ad+bgmEx0RyWDeMqXEN/qmHRGAQLOD10SlQUsuc6c4Fj9xtwKca
8NsMSfmMeYEfjBWoPaCkdu/mkJJZ/3bD0lleeV7D3u0FmUgcI9UB3I6QD6+KfTPI7zKam31fNfGx
9MAist7XYuwry5Tq+I+ETcHCj8PNIDLk7nv8OCkFle4MZayelSaICFVgjG9Dd2N0ppnRPIKqyOAg
rcMDB3St3gXp7HySLV+e0fAe+eY58vVDk6l1zSFIyLdmGc9TXFbktLOC7qOdtBtfbsKDBuk+tLlb
tAgw2KoT5zLl09n16vwSKqQFrH8+Wb7z2nxogI6GPk1RSZf6VRIdIX74qcvqX1agTnBavfjS4M2z
nMsTioLLAJHN/jazEQ3qc6sI5D/6wOfwKNXBy4MclVFOXkXH9YEtDV0ZF1nW36utzOaz6lkwpT7t
Fb2Auc0+9xRR2RLPlAfLRcgsmVpxLLLwlBZTs+HBDIcAonkBCUqVCo+dCVLFrfhQOfWpSNXXMAJ9
CcKpGxAyLDmiOQOLeCnUbPrUn8IKNesdcnkH6MBsLDpT68tifG24yGkTVlquP7de/g0EsXiY4gid
qY2JMbW//P6q/SZA3iLI1lAgCzFxr0/vmWwu63NualpDelrXdm2PEDkLvezQR87fY9B+ua1pDea5
FdWhIu3sO1lt7fqY7vseAm/rjZMFbNcWqwb0aLZGh+RtAjR8xskBJbHPM7zIGDx3aQX2afuc9T83
w7ImM2mQR14aQfVSEFxm5G7svBaVGWUN/tX1wRhatzVkj+44oICrGH1iI4tOodL4mLtVuLE6DbC2
NVjH81yAFC5JfOyy/FmSdN7NqMNA/H04QT/lQ5Fl4jQ0dQAlJ642nKRhf7Q1VHshbZGhImIw6+GR
mVpIdE928I8VCIHmiW0AwxQttzVcV6jJqUOk4fk9yEPeUd6rFw4S3b/6geTHGvWzU6UuQSTulh2m
YeUTia27WyaN6G+UxF6EftrJuoxh/TT2I57IxO8bmma4Pr/FO2vnMKfeVJ5RpNPu2pA/gFRqA/BL
G//ADdp+MzH0PyyfUAEiRAmWohSMUxUKQWwc+P8TdWWikpqXIH9DVRcEgfiOgyHjthFp8xQUwgYF
HN4SitSdD3Zpgeu9BbvoeuvLt18bk+Z/pS3BaAGGamQEM4ayYce7K6aUHF0I0t27npW/H2133BjK
0ui1zjRnzKAEUZICkzO1JPCz2ELKNyqADyAG2nrNuuoPMEeaU0Y1cz9YkvTnrmn6FFT4cf+XSFj9
17q5TM3Tt8vL4Yj/gFSlPQ+d8hDJtUD2GUD+Zb31ZUqv2UdzzELkkDov5+ZMUTkowGiFsgRweVp3
DBxEByIc8W29I9Osaz4ZJUegFYZS65nEaZXsK0cpSPUMbD9LVR4sWc5fag/l1+u9GYymR1oSzwHf
hdWSx6JU9BD1NttX5fB9vXHDUPRASzMMtB5nqJBT9zJJ+4CLvi+gbA+pxO/g6D+t92JYuXq4RWUO
1O04ellkawM3/T4H70rubTit676YMT3SIhomKkbQfOW0u1ksaaoclEGoGYTED8s6qGGBGwm5FsND
Wz6sD8k0Kxry8SAxgNyCDmc5KwjPMje2znXqjhuRF1Pzy++vDl4Tas1C1xH12QFLdL6vG4+OYAhB
yfD65xuwwjSgpxatUH/JhnOZg8yCil94W9lxWt+j9u5lvQvTEDSwQ48ID2Wo5DzTXFrzSY7JCIG2
EAoHNwJDw7ubZnmvMA1nhXydJOs+i6D+sf7tJvNoCE/pOILDpR3OFhmfIGU274u5+cqgAg4e7w/r
fRhAoQdQknpOUInWDWdPkSOC5O9yLkHUlW3cbgzm1wMoCgRmoCKohzPn1ksXjy/Z2Gy8eRicBl1+
f7U48yIC82TYDFCHDX5BjvMpzuBf+fgQgikwyeLjuoFMI1gm51U3A6EhRCvm+lzI8kM7vsSo77mt
ZQ28WaZA7epF5DGXOaRoUaSRy9v8gh4yCQgbM7CzkUeJ4m8cNZAfKPINp3D96oEsXx21sp0jyIaQ
xyTIxp3Moo8K9IRdxUCgrHZ9G4McBGX7zXhKs3Bjsk2zoMFYEDD+RUOYnnt7zHZt7clTQvPxsD4T
BqD9Cd2+muM5dBNGwK+E1m0IQ0lwAcm/wUD17FFUnq/3YRqBBmbW2xaIjKUNut7pg3SsT26fbpxp
5fUjhx4ZicG7WxSdZT/GSRVcIuhhgDW4/oFAdn2Y6jw+qKwY4V8hApb1/bTRq2FAeriEdXaBNKLA
fsxaMIDVAkyGWylTpqY1aLdpKxLSYYUFRHzsWHbuGWqF1+fB4PD0UAg0JyculGc/smT8S3TyHfhI
nqZm8zXQNBkaqq2gEmERwix5R17KpvLzFISH+bAHWA4pCGjTFIzxUelurF3TuYMsRny1eOFC+qKg
GFCnkqfZzp8DsFEgZRe6M0zcOQX/Ap6DZydHVdwMvhbHvc3HEM0NICpTJqDosx9Hx/oRddNdP8m7
9Tkyzb+GdhlkMvdSNO2AXWyhAH7Ksunnetum+df267JxBhzQQBCeliB85uw9SnW/gGJz48XAsCv9
cZqvZgM0n14Yo3L8cQBTWzNC0DgI79sovkMa6ZM31M83jUIPmcQKZJ+8wSgqiGLzCNT9Sb9rWr4x
CsME6DGTZmCWiyR8G1z50QHZIg8lhHbXv9xwAdcjI3Ze0CEjMFBhfwY1XB9N0HH7lIBsHjRQhybZ
mGbTCLRtmwWJhfpfiiXUpJ8R//xdK7VxLDOsIFtDOEWujmxiGCfKi2MNfjpQzu1VKo7rBjJ9+fL7
qxUUTn3EnarJzx2qCPYWFeQ4R6Dxuq11DbWzA250qBbRx7yyIzCKykWPOuw3WjeZRgMu6hEVs5uY
PkJD75ugUGMau7vSHTdOkwbfamvY7b0adYMD1k5XPrn5ZUCRIaiTo+ALbnKQx3ZSd8MBGVBsa5t1
XkayHRRWj6jFA2qfHyeJEtFM/rBt8gGUNzehGAGBt1MN2cLUlgKkAZRLUEaBguTY1ZA3tC0wQq7P
93W4gVXobRdZODq2lROMJLsTgX0kIQpt80sJ4UsRnEbk2t60r1K5mPLVsvUQgEzKdE7PsoGoQFN4
37yhva/UeNN2Q6UG6CSmIrDCHNfrAKRQgwflqCRhN368BukiGQNoBEMoEqwRJPiKJ+qx/bY+AdfP
llRqcHYpRLqCEU2rqn1kM6Tb7YVGQd1V8cZiXVr6Z8SJSg3S3BM5iBz7+RGKuv2BtEj6TWePbWwF
1yFNpQbp0cLbCycyOQ998tTS7PcMTnbU1443nez/WdTnzKkbB0lxbvCUDymkLMxa8LiDcWHd/ibr
aFDObIVse7vNzlUGTcSU8f4ghrDdWDiG2dUr+sYwbSVvU3B/JNV3sDB9YpBVqCBBgUeN+5sGoJf1
ZVaQZyCCmCH9ySHMS0HeQ2Pnps2GehpqZwiz4VqQg481mEEAlbx4tpVt2Oa6EwXxxluPUIOurJmE
VZw9EnyCbDtIUqwCA/Au4Pr5CH2V27yop4HXbj2vhGYSfZzz2v2rcKBIxpsEiWaggmb72yZBQ3Ew
xPBqoHZDtTMyeKQTgiYDxGaH21rXEAz1aLshoQsM5OW7kpa/kXby9bamNfiq1m7TmsvyzEnTnRAX
cPe0Vf5tjWv7sVd5eLwBudEZWja/nCK9p7F9Y9MabBta25DM6IuzgkLRuy7N1F3K661kVgNs9eo9
t+PJOOJWDBnOtvwuy9w+t6CTHOKFq8LKsx2TqbwNYvpDGYt6q5Mw02MftIesHKE47URbD/sG7+xq
+IUECfjjFQevPpj2CzBQlAnUNfHn+gSbmtcgnMzO1ElS4iXOgfcE1dHoJNmO1G6WxWBHmTN3Y5ma
Olp+f3V6cOdKgoS1Lc+ujLN7r5EQAwo41CRot3XxX048V7ZJV4dwG6dJ3cJUIv8lpwj8WKcBHM0L
+3U77MCwcpvbczUwx90wdDJEP2BBfUAnTXES6qvIrKco/LU+LcsnXxuKBmoZMwjQWio5C1U9Q2f7
xbP4ltc2zYSGaaQMkSngVnrGs+g9jQhUPejXWd643eslfSlqdLPAQ+J7x4thD4ZNcayjoDytG8aA
a72QL6cjFGwzMPSCjah9asehOwgncXeCz7/bIN6KFxpspJf0Mc/myOqUMXgXu29Q77t3O3GHKocN
1BmmV2igDmxk1GazG5/TSv1W2Ctn4tx22tLL66ohqWYrjuMz5uHZtUAZhaTArRCnyfoaiPMkLh3I
nsVnMo1/l0Pz4NH+DnvEpQqTjRugyTTL76/8ROQkxLVyZT1WCbJneQ+WHgLOng3Dm+ZVg27Y5daE
gmW0zvNPVdEcXQYq9KzfOMmZ7KPBFtJdThqWuHtHNAz9oUpOMUfWSdVF7xgY99YhYLKQht/WmjIR
eSDMDwf2uYcezq5pIAFyW+PartwHIwc3RxWeCxqNB6uInkBfOm80bjCPXkrHitAJRc9AwO8276mC
7osNrjNI6oHoSIF6en0IhjnWq+kKpkQJCoLwPI9IZQK1IYj5aeDt6Jx9WO/h6gw4VI8PufOAaGUe
Uj8eIaBZkRj3PdzPNtboVSuhdQ0BBCpdUTjboz9X09cwVMEOnB93tZRHxFo+ro/gqo3Qh4aDKrLm
GJdt9AFVkiNlE9sT5Cju54Vaab2Lq7sxuqAakCvkWs2EEL8CpdRDNYTBcW7i/jgl+XxCFW6yb8C6
dAj70t5wfaZBacCQFp+curVnfy6iMxXVV0JrX043ZhLqISPqFKBVrYbOhwx19xnB8UPjqnZjQq5b
i/wjUJSJ3nNcaNaXPWkhHmWJA9iN+5MaEnKXq6E+JbxYLjxgylyfn+uLmOhxI6hM0XziIJeNvDK+
j8N2fEcsFW0EgU2tazscciBay7XrFlQ1YR8dxtoTYDuHI9xYXYb29WNxSFk3lbKzLhzh+L0Hwesm
Sz7fZpkFmK+2IIH8xKBrysZ3kFKb7Ry3AO0kU6iP3vj46wuVyOX3Vx1IyaqwnlrvQmt+4qCAF3O8
s+LwcNv3LzZ71TxLIDgAsrzaB02evU9B1nyo+bDFbnH10u+AwvFt60mqvARROu8CyRQw4HOeHUvy
wRreK0ihrg/gugckekRKlA5RIciELxAi7/fgBpRVdxhF1IMzdiPYaMKb5ivADSsHaGFhCuz8nZvR
F44RtRC93XWlfBhcvHWPgXPLVRcm0zZVpwhQN8iYdbF4tAdx9b6EaPe6qQw40MNT4IUdLYX000s0
sMfRnd5njXu8renFdK+WUdwjiaZEzeZlqV0qUbYiw2Rjgg0A0INSFjguVd/M1iVv46Mt4lM55H9X
0Eu97cs1ANuJGKIysmEUizNwKLrWrsvLreRFAwD0aFRGWSyalFuXNp6faFLez7MN4XVQ1yuIq/Rb
qVkGEHgainkvheO2vXUhFShlJ8R2RhcqV6hR39FMbJw1TMtHA/MwyDgsJ8e6lJb6ZNnxPkxvSuhw
UKf1dvnQMAmGCVnsl9orUcXBH5K82Ii4m5aPBl7Rt0QUHr66nXJoWX0k3ecWjOrri8c0vRpYB9JL
DtZHpD3L7MSsdJe7wQ58KKjbq9pbty/51jiDxyGkHgBbyKx9gYbxwVt4E9cHYLCOq61+6KFN+YBs
kUvpcA9MG+Mz2D/3jr2VFmAwEJj+3viFbJysTLWYWPBjvZ/xKoHr/kNdhM9dq+7Cwe02xmFYm3o4
R3AWpgIK8xeQuu2x6RyW9X+bibRlL4IG0kiJlJdxmOgO0l32sc3It5rX8W0uSKdoSnNWQ+RDYRWV
UDni1kH0WyE7k1201Y83IBZbjh1cOrc4NoW1L+RW7rxparW1T2eLQnIQX724/Kn4hcSfPTb3Kged
ebZhe8Pn6xEclaqwb4LBukxJyaGehKXp0S3yueupaw7RAze4fvNugE4GdpbxJRjJASKZEbje+xya
dnx8Cd3+MnHknDdqI2BhsJkey6lD0GCUUBTxQbL7sSyGr+AE/uS4XrRvJucgoV+5vmYN+4Ee2AET
qoJM59xAkBWsgwlb1EJ6aJWEeVg8dd2GazWci4QG7raBMkg15o0fueIsafZ3S9ge+l6P+djeeV38
XqluY0CmrpYF8up8wbHfE+KIyofm/CUe6EHEzT6rwHnbdvdSRBekBm3cDE220/DOY2iSDbFb+Wnq
PIdF9oLso0sRNhleI9VGH6Z1oO13ZRoEY0qnypc8LA+zl38iYlL7MFPlKcTxpodmxm2eUWgeILMp
U3MOajYQNvUvXRrWUAheak4O60vNAFE9W78ewPlZ17Lxrab+OU8oFCfZfCteNB9TIVkE5ZB15Tuh
Kr4206XJSrZXCqLwVi/nd0II+IT1gRiWmB5wClDjPtkD5oSVcX6fpb19wCz1TwlDZukEDVdIG1Td
Dvrft1GFQLnu7aLOqxTinSBp9dtcje0RxTOJt8uYK6uNIRnmRqdyir1pAG2+hd2dh19i6PDtZau2
jg6mxrWjQ+wmtfKCuoDKa8kfE5eTd1UxBM/rs/GnMv0frxoOlGLfGsdNuMXmOQDa5ZexeJEppLxR
V+aOIxSg/kJlcU0+gIYutDj4EurvOLODoh5KWc4HngY7Z/ixnPfGNoZ+CZjY+UMWWR8FHnpc27Kh
jSkeN6+HJkMsv7/yTRC74ogBIIYbzwRax6gnej+TZIt0wOAquOaOqAgDK5DQeO1CLA478BsrvWv7
4vPEIGrQJJ/W7W3welzzSCH4M3Ok1bY+xErOqiXvrVl9GGR6bkX8fb0Lk500T6SKLrGhMNT63EYc
upM8wmIv/rqtcc1TdA3I9uskb3077H8GNn0mWXbbd+s8UD2E92rwDrbQQ/fiFxCXT0dM91bGrmF+
9fLGsh1gCMsbEPxqG+hh5E4FheA5O9Igh45AAlXTWg3Ol5vM9LbgkfynrEg2NUtxLdSpIFbjxNPO
CyDAt976gs0rmHU0l0CIRTs61ZMPuruPjZO+9HUCmaj+13rzhjW6MJm/BpoVQY5HddiNyyK5c7sc
VTzxcfTaJxIpeVjv40+i9LUxaGjmNRJFyRBHfhb4UmYQyrKOUfAzzh+Sgh0gnr23YrEbra9xx/ZB
oSCZxnaQbtlw2aYxanDvciqHQYGXKnF6PMl1xyoWz5AY+CogCL4+RNOK06A+1j1UVkZLXiDJcVLN
+D5R+Z0TJ49dBnpL79Zwk6PhvYvnPu4rUI9GMdba1IGINJbZjXFRRwP8yKak7Zqi82fhvSOsenEG
KPiS2wL4RK9wLMKBjgWzSj9qxmwfxpXcDXmwdS0zAEUvPmQOxyFTzAW4pOrnXkC0ZGYPuCm/rM+w
YRHpxYclLJ+SBFuzrcTfVUFCMNhi34QKXov8283orsGh/6GffbXxcTlyEUxW4ecBs++VCqN9boXh
ba8COtFTQYQCE2+Q+KIYcMaHUOmQ58XduoVMn67BLMmGFkRSVeKnrmB3seXxXR7xLd4VU+sawvIW
XM5qiKB16JTeqZFDdkerYWOnNq0dDVZ5WXpRUXYxdrrat7oKZO/Dkwe949sso+Gq4txDfM6OwV+X
PYyx821eZJ3X2yaGb9frC0FJnDXz4MV+N6EqCUX1sbiHAPbB8qDpFEHOrBoPc8aOsvzc5QIyxMl9
Xj+M5Cvivsf1b/iTaXXFwetFiDQl4M5yB5AxtAWU6B6S8cSgmqbon78Ml6J+mOoTi5+RVj6F6oL3
hfsC9IODhZyqQO7n/CdkSfc0frK6aU/Sfte7H0Loi3fRiULkhsV/Z+mwS9NT30AXOfk2O1+V+tYE
L2P+LS4+QP77gKbR80S+zrieozdLtPuIzMexE3uFG85SOgcp3YlGR3AonZomeM/Seo/gxOMcQKiK
nZKs3o31qRvTXdhWPgaBpPSdRyFF+Xsc/Im+61i/r2l0GByQFkXNQzqe+ulhsqqnMHWfrGa8A4/H
p3j889FNuJVY9Yeq5pp9l23nlVeQeZxbtoMFBHXWuwADyV1kurHp4MxfOpvtpvKHBflufDEmf85Q
pwwxM0p+qm7eQZdqx8KtoKBptWnHERc5XlB3LWO/rCtr1/aQQQzAewfB42wrhmTYS3Xmq5ahNCNi
dgQm2xFcEeAQScZ5F3nsXZC4TyTc4vYwDUU7lfSic6F1Uod+ihK+HYrgmh13RySUVfkGNk09aB7R
bokD/Z4ZmSgO1kI6xB+8MYwAQfl5HXgGp0g1pwjSN5oUHEOIJcvuw7hODhBLdg7rrZs+X/OKdYnE
yhn5DxfI8VW7mUPrc0Al1CFF9eBtRzOqeUY3tyB6m7c4z5TjXZ/GF8Wtd1kKDU5Bj+ujMGzceu2m
FbZzVialvKA4474A6Q1xBxQW5cdqaN+vd2EwlF6oOYArf6ja2LtMLGiOLDrD55B7K6DDbQtJp7By
nDhPyVS6FwHhwb5VLzSdPhRqi+TA9P0aqKu+jeqAhu4FOmblrh4HSMgtfrZ0N6bZEAf6s3e98l/I
dZFOOVrBxRqmbh/m88+0mO8H4h6E1z8WrfNX2MXBRmcGUOjlmhWoFJCGkoqL447e9z5uIagJKe9J
bkyGKcat12WWlU0qFSXOpavlCXkoP9LaO9sp/Q1hrocCT0tg6guenKk59qn8vb7ETKtYRzrq0yzV
jeyC939ItVoPLuqy8Ex230KubL2L5e3ryibzp/z11SRRPKMmQgko1GZybzHxo0vmXTVPD3VYnNpF
Bx6EfV881TQ3IlMDf9/aCTCSqotq5U+Iwt95okR9ite8xDXbgr9hbet1nDN01uwSJC4XR3nnZgRb
oxAfbLzarBvN1LwWb6xlUkDJnkBNc7Kl705JAS3cIpLVLgs7l2xYyrTk9JrOqUYFBhjausvA0j2K
wE7VFNwFXfkQlf05D9Q5HasPXQRScFd9WB+ZAUY68xXoxu1srll3YRYOdYzNf8vJvm016wl8dRp0
IM+k3SWLo/sWopkg5+QvuYecNG843fb9y7heLecapSkD5NO6i8q7+7m33vdBv+HvDScUPXuPW3UI
Hdixu0wlqs06+R3O7S7x6CmjzjNy+z6uj8C0tjTMR8xzxkZm3SUskOGey6/QhHkRcXlYb97glPVa
T+h+diP4EtrLkKr3Q5L9oiI7SWi0R1UGNUlcJGS+YTDTSDSkS8L6OQ3d9tIx51NfNg92Fu3dId+I
Jl73XLaevJfCJVU5tEcveUHGk5NCBLceJ7lXWSCOKur/xpYQnEfh8n1BynTDX14flK2XuNRZOEjb
nrtLMWePfIaaXShUvW+hvbg+QaYONN8y2VanMkqqC178Hywpe9TO0AwU2dmNI9CuFahvmEA4ZFeX
KqDFNzr36hJnTfzo8rjYQPp1L2LrWY6QAoFmc+m1l4XQdueCaWxH0sndrVvINPHaAGawP6oh5u2l
cXHJJc0BudJQ9eXzzi2Ld3JKs/3Qt8caciHrHZqGs2zPr5wK8YY0gVJreSHQfd2N1ZjsvC7dEq8x
DWdZCK9ad8CCA7eblJd6ug8QRp767CDTGJfSe0aePFbumumWolPH1otmEy/qGk7i8hKX9FD1P1zM
zuTe9gpn6zmKvcxz3nVoPS3CcBdYaYlZGcMNz37dcdl6eqLkFKK9yVhcoo7xX06b9b+op6anfAjn
n8QtwFTMrOprW8/j1rXXNO/aVaiXfdQPMy2WUwQFKW5YdtUxLAa2pRZn6EBPGqrY7KWxo5qLW8wo
pynLgvZPQlnC+3rbytVc8Oy19sRqVly6NkKlcXspvJsqCR1bz4HEc2g7cMGLS4Pr7u/eGYoe5ct2
9+WmL9fLc+kYssyC+twFhJKo7mbNWPwmtss29iaD5fVcSDL3AUi8VXnh2VB+BoWQQFgqpxtZCYa1
qpfosrxuZUTCHGrr9ARKi9M01k8h2PW9ht6hAG/ned2GNzd1pXmPuc7cCmSoPbzHd4jdfU7kM7zV
LphfvMjbFxBKXp8Pw7akJ0bOEKCxshT9wC2NbXuK3WhXTPaGSzdNB3vrA8fC7p1Gxf0FOj31rnDs
PcSMtvYL06fTt40nwg0VLQKcO63U/ZmIbHyeGnLB5fTjbbbR/ASoFEOOepXiEoM3H6rO9aEn1pOY
+cNt7WsoFt3CfRM4xaVtYrmzFOoqO2GThyKy3Y18qmUr++c10NbTC4N8YLRt5uYyRgEIx5Le29mg
bk12SBWyjo3XVLclYdp6guHEUP2gQlVdeFP+5rz9NubJVhapYab1GtESrDeem8zthdPkNLXtp7Cu
7sGCsIE1wyrV0wu9nOd9Mudofkg+yqG54/y2XCnb1ZYQz8oZD+P/l7MraZIbZaK/SBFaEVxVW28l
t7vttj0XxXhsC6EF0C79+u/VnPpjmlJEXeuACpJMkuTleyUCtHDi3TiP33OHQkp+qpNYlXc37SOz
SZSLftSNX+h0ad2ngpQvE8JS69EtwmnLhdU1UYbrkK/cCXKN4wZUEOVFzEtm09vUyV2Te1Dl89dd
OOvfUZzvGl9svYZY7GLCD4HP66HD5ai0CPN8SUoCIoFdteD2cdvCmZiOOmaOmCCFgVKZmzZSvgIl
/qqcacO/Lf8/MowfBGO98qVq0zBih4GUj5Vsft1k8sgIHbEDOeaokxqVCk6fug6AMi+j/BwEm0yd
lhPIhGKu3ayzQtc6rWOd711nDnYli+QenF3F9zHERSwXbHoQk8u3RDg+voq7JiqzFSN1Q6A8UnAV
euyby4OpBPN+r93mXIEsyXuTsvWd6rBEQSydjQzUEl1MlObgx3JRs6/SLGL3oq+OUe3dtXP3dt1U
ll1ALr+/uwdAsnIMuKN06oFZXd33Y7E0PVoo2kLRjUPc9gljN4Dzqoku8qhpLkn96vp8uvfXcatD
3za6cYgLCgrblq46FSL32EHT2aGnQSKd3bi+WA4pYhzkrpSe6spApz7aJ6u5Pnmdm6FBhiJI1sWP
28xgOKN2/Hqgpa9Tt3Ccb8MswxTY0q1yq2WNTGwkiQFIAglGlwZLJhM37w7EETf1WYeuCYOcKCjr
+8HT6Sjkgzv7L36jT1XsbBRcbP/dvHePzrL6/aLTahFsH7tI+IOq2xIlto1+Mfq77e+SaOC6mXVK
RNQlPtjpY0duXCYsnmtCICGmV4/ZmGnce7m/z2LwJNCLRNSS+e7ppm1j6lj6VRW60FrVKddoBTnN
OW3YQ1zTfqtubpuD4V0EMK3SDUCBhIpAqkj9WNFqSVpnzG7LwU10Hlk9iXIa3Hdx13Mxsidn2CLr
stjWhOaVMwFN48B06uDy/BCHmZc4sVheb1p6E4rXgiYX0OwcVY0ALDB13/OdkPHG1rH9dWNbZgOH
yEWJogZrZLmrFxD7Fc5myLQY1QTi8WjuWwB92hTPPMuPqulwKut2Df7pp7X5cn15LPWl8DKzd47V
MNCnd+oS0Kr8CYjsBv3/9C9Hd1+zYHoc9LwnmfxcuTeeY6bMQJeXc9ChFTAts/bokfwvycef16di
M4ZxAOQSDAwdQYBby25PmTwCr3hbimdi7PIcmoQyalWqdYHeizjwdxFke9N6Xm91MOP01TGFLsqs
FIAwzkNXzae2XTduJpYczATZBaDMVMzFms8rqoeeN6nDBIrqE1Sr6N73/WEnMswj1kO7sV6Ws9js
VggjyXlZwS9yFaDYhx3UL1OUgIdjr/vbmlUQ3f5/61ZtWcyTg+yVzdURVAl5QkXxOrn9rqpGL/G8
5p460/frm8viiybWD7W+ECTkNaq8bfwLbRIige7luo+Iu7Fklt1rovwmmWeLi7YRUEmr6chj+ZsL
1Kqv/3vb4IaXo6/O0X45yLTzANNvoPxwlJ1q9tdHt62NcfiA/rgaJvDxpQH41HEZulON+NlV402t
2u5/tByRt7ByHqu0HovuCZk72cVT2G9U42x/3sjocpXN4GurJPKWaN+F1ZOK5Gen2QLM2zzBcOuV
y0iE9DJ8J48Dqf4SYGurKPV2gyhvWyAT7qenXmdDqWTqd8W+Yf1TPeuNyo9l45govkC6sTMVCHyy
78A0FzrPNJPT8fq+sQ1uOHDXThmrA7dJoW0D2h+1onFmRCvJbaMbZ3MuPKWiEnW3mTZ/kASALv02
qULXhKPVkRireV5UCjZC7+hmAXCKVG1V2yw70tQRKJyJsH6+PCwMDpj+80vJUz0VQfv1+sJclveD
ap4pJbDocgoEGr1SSVoUeHjK/Oa4oKG3kt7LrMgGVb1tGsZxDEgu7SjBqeOOzT9tL08NMPDgLtyI
l7bhDb/teBt6qByoVARLMs5/ldFbm28VhS1ea2LQeDGuxIkQ7YcufhvH+REN+V/V5N2pWw9lE4NW
FthEXjNeylL9yVXVFxb2D6SeyqQIxvuaDKeo2aKNsFjcBKNlasobVRRVqgeAgP34rvU7kbBC/AMK
jKdgELcdMyYmjfZ+6ecNaVI1gpgiEcUIxmNvyLZu37Z5GC7N5hhKm21cpVTSBqf98NOh4hPApr+Z
DtJ+GjeinmVvmdg0vLyxibGwSpuqOzlhdj8N/InxYCPu2aZhnMYtX5vFdy8vxq469Ll8bkR/RBPK
j4CpB5b7G8eyZRObmLS2z1mfqwWvWEsn7seMQ4Mnbvl96Javmbo1cf1XsfTdDUJId5j1lEncUor1
qZhUix5I0f++HqxsVWMTgiZRja5RGpZpW+bnyB/1voMh5krct7p+HYP1NM/kTsvgyPpxI3TZDGQc
2t7ieLhL5CqtGnqXh94bsNZ3sTu/KG85KMY35mbZZiYObUCLYe6UBU+nePnWReKEK95rD8Tr9aWz
DU//Pz8eGhKN6ApTKYN0/bQGP0hYf+48Z+NWYRv+snjv7A7KTRF6LQLwUmXfobv5NUaar/wt8l/b
8Iavd6Ufx9FSqZSClXpa/b/zoN4F7k2cjKFrws2CkQa9bKVKB8VfhLM+jp3eguZa8hqTLS5Q5VTW
qlZpk+Xspz8HztcpEt3v28xqZNvRuNZFF1OUeZoLCIhKL5uPoNYl6I8rRbdF8PzhJAJmEmKtoprC
KXOrCwPTX7lT/2zqbCP+2Ya+/P5u5yyhr1k2zFU6EdCpBWFRnmgIRO719bGNbqxPEfdeNnZxnpYg
db6vQfV1DKZw65r+YWjAshhZDYmdcaoqWaft0HqncgjLk65ncSrj0Nm7awRELAnqw/Wp/Bvk/pOq
4WtGkuPIpuQjisJp0cTlM15bs6eiWppDkId0PwyAmqDYHe+iZmqPgDfVe5/UwxOXC9nIsj5cTLiJ
MV0aDXnouM0FbybdpGFjtJunG2mbXBNuyFSRtwWBEwrH0YmaKzSvBMcmQh+o7z0tvbOxjrZZGPF8
ZAD7u3mp0gkA+USo2UmWS+vCdSt9eM7CSJfS2rvtXIkm96Fs2KTLQL5mS3yMoKULgaN9xvCSeds3
jFgu5Rgzv4DL+NR/k1ObTEh25hro/zXaujDZtrYR0GPhTYPMI+iWe/o7b7zz6K4py4rdTOYXrtXG
ufGhMbBcRmAfXSgbLP1Sg62/LJMSt51k2DbGh8cGRjdMPfAYGiuqadK1rx5GXuSJiuKHCrxC1w1h
+fcmsGlZYtJnNW6V2VqNJ+Uu7imkxRZPqm10w8xLphq/XXyRhm4boG5W/8yjrXdky8qYoKZ1rXw0
7PMyXZw1TmgwJDnv/wYH1efbVsawKwmDtq9qVDpi8NEkXSCrXZ1tMk9ZnMxkeAOvmxPMHGV8pcH4
hXrQ362j7kFzVSfQNrrlDStgJoypA3zD93nepPFY9uEe9fdiTZA3199vW6L/HE3lsISVVwMyWLzm
Wb9XgKNuHHu2BTIidTmspJz8vk65Wg59I54Xtj4zMDQm7rKF2bZ9wziOPOU0Sx37dcoWduSM7SNB
T6Il58JbNw4c2y41/JfE4nLBC+u0IvVzwaU/nTpO1uWLBM1K9u0mO5gw7XCcvMEF6istht6LEl5T
T36eYlJtFRUtfmxiaaoGPHuhJGVa95Tu275+GKHrunEWXILBB0mBiaMBHxjQOfNYp6rHS7fj4ACQ
0Bo8531DkxGZwa7KHbljVehs7C3LdEwITQHqexZLUYPBi0Q/Jh4uD7mzjhsAF8t8TK0G5udFPWqn
Tnu8egx+9n1U1f24OPtBiVT04lFBFe22mZgctb27gpo+xBlXuVFwUU9P2MrI8bZtdXGbd4kAeIiJ
08sOWG1QgZ9cP6z2YxWFG2a3GMEE4enWJwHkGlDPZOW0hziQ2I9Lt0Uha/E7E3gXBrgPRQLVuo65
zzyvPpFck0RXwf762nz4zhgwE3zXIIouJHaRN/sA/2TYnt74pVu6o4aWXls1p7nMn1zwS1z/nG06
RjTE6qD0UaP20dbRWz3kaMAKRQJmx40kxja+EQndUbUOkQ1elWNZHgbfax9q1QS7dnDlP9enYHEL
EzkFmHxbuz2pUi6qh9ZvvgHAdHbd8Qf0ZB4ln77WXBxu+5SxcSfgy+ammerUWeT3fK3vO1RSRVg/
EW9+Dbtmh2e20/VPWXaxCZPiczi2NKuhy+GweUQ7Q9OCEwJt8hv7zLZql+++88GqRtmgaREcl1Ue
AJk8Tdp9zsb2wCvnMYiiAy5MG4Aj21SM03xRLYvcDAYq8+w7y9kTa/qtBzvL/jLBTHXGfFRsaJWu
dfuPEOV9nrUvAlO4zQrG9h1HvM5GjcbwTSGcZM07lgD4t9zUGxEwYp7iWBW8SrEqdWP/0nQ1hdDP
ol2rN2KhZXlMoJTjCldMBMvTav2PpmhGpJd7SrlF02Ub/7K73u2iuRmKJShRAA7j+sgWkqygokqa
Nvz7+vpbEimTMY4tvpZyxfjEH19VEz75an7TvX9fyHaLIcKyPSPDqbUHrQVeFGXaDAwPa25V7ul0
WytlwEzQFGqLEn3bBdJNPqI1eFBDgnfCLbCgbf0NL6ZgCGzrlop/i08IPkeXjGCwKG68g5psb4Mn
eCnzvEwFlWCTb7wswWPYVrpk+/fG4aNH6jtejxgUTFBUgtpBQgQuLTPZ5MOw2dbw34hzPZEZtmUu
DRPSyO9dHm3ccG3/3vDdcZSTqvRSpqr0OPpTynrnTOuMZMPfEk+0fMIEkznM94JYoIjm9N783OM8
OKiKjC/D7G2hvm2fMDxYgWd/qcMJFg66+eCvkh5yf+ruO5Dj7a87scUIJrLMX0Fm03kNLtSlDsdd
5asYJAlVDXKV6x+wFGRMnreKSa6RgYl0nKJ1H4dkOcxRE32eJ/CwRX7b7ZoKqfhtH7ss5LuQF8Rx
vo4XefRaZWfiTgkUBXa6qR6juXpBS8NG5LMt2uX3d59RUTN0dB6LVHvqCyoRf9re25iBbWjjPL50
2KPu3pYph6gcSBi4DwLKbqsR07ahDKeemkI6ZMSe7RX7PfrtoQjZQ+UON4ZrE2J20TeGgA1uJn4o
HwOwPifQgdl6mLXtJMOnXRTEfTUh+44KVKjbwLtHZexxKDPIlcvzELf765vIYgITaebmixz1jNs7
2kZ+1yIbQCQsitvyLRNUpr1SxzqOSgCYUdFbp++CbTaJWKxrYskWHlaLr8ISKNHuEPrhQxbkP8Zy
6+Hati7GWRwPsd9rxUqA+xAjpnoCh17l3rrqhutGEaDXLO9xGkRor3BY4x5YzbfYbW1Lc5nTO4/N
6i7m/uiXKWr0b7RtXuMy+95B3f62LWN47SK5oAKUHKlPim5XZrrY9xE4qm4b3fBagJYbsggcAxPU
aV6XNXS/ef5U3bgjjWOYRU3DceOvgRNQ45nUdPicT7Jfbvzzhtd6KODM3QBQt+cyALv7sx6mrVcy
i1VNzFiDJgZ0jmBh9OB+R8PHPWkgD9u7h+vrbhveOH4nD4XmGvyXqW7KOhEdeG8I/5uU/Hh9fItD
+ZdA925TtqAj7RGERYp7eLU8KnQS0UfE/2lL8cv2AcNjaeDMwMjMyG9Dku/rdol2YPPcCva25bn8
/u7vzxLSm1V1CWVhRvYNULJ3I8t+uV375/r62D5gOG2tWQUlqblMe7oeu2wlSTC7zx0qCLeNb3jt
AH0qVawuvHZuvUPoBcGh9GW4H5twua1SYBKZkbyNoohw3JEq8BAlOSui3yg/i37jDmmzsOG8TsMC
AqBXmbaLFyLbwcvgym4SpAmYCSBruihswxbXI1Lmn71VvWo54E1wvlO6eK1Z9fm6GT5GxwTMRJGN
Ex5Qi7ZDztPT3Vq1h7GNf45tdQSZNU88p32s+fwzzlmbQKrj7vpXLZvLhJONkq4EsnF12mWutw+5
CvYteCMAXJuiDeNc3OyDGreJJJvGVfnFJZdzeYTEvXsEsOHg+PmzBknY9VnYPmF4eDyMFbhUA9gf
7UQv4JuGWpBb5KeJ8+hlQWnneP07ttUyfF2GS9GGArUWr8Jd05vbYdeRgeEd2o/zmyihsQ8Mf4/I
AgmKUOFNwG/fuNv+yfHAOkXs2/U5WHzFhJLFyI8KXeCqA2L7Ya+7odhBG+/WP28c0qKiA042GHt2
nfUucwf3oR8UyvOZ9DeMYDO24exB70diqXogIL3ijjLyg5bOp6IhzzLyto5U2yIZx3XuxzzHypRp
LkIO89Zr/IM6lL9et8Hl6PzAJUy0GHezSo9RW6c6H94YJON3o++Lx66r0PDQrCOq23o6VdHENhzE
snHdyx95d0hFyyQGEQB3Dyrz/Blcx8VnQLTLvc82xSAsZjE5zFpwM1cVOL5QxwPvX8fPUTzsQWv3
3JfjjbO4fPrdLMa1dDgB/CpFCjvtRRTW95EHpWuiNvsfLIb/D5asBUNlBUx1mvWx3MXNUO8WAQnE
63a3mcFwbQbqCyCMED8g41Ts6mj5e+yaBmx8w/frH7D9/eD/V6ipl4rRbIUR6Ch2DgGLIFpQbnyX
NhFELvp9ypr0IuV53O+KCdS0YZa98awAtNILNvIRywXXRBK1QGuHjZhQEGbZQcdq7wXtU1OuZTLU
7BDrLVpM21oZPr4sHp382BVpIDR8rwjVbnH5vBGl/j1B/+vj1IQSCSgFxm0EgLMEHA6CkYfJb3eF
99KQFw52BEf9FOMMzgf2OAfTnTt8WUW46/k3Jcu7ep52QvenJbwJDUFNnq64ddeWuri0dn0VP7Ai
rj51nHUbc/3Y9SkzMvgFQnSqc/FETnN6LNEzT/35MSr7OzRy72/Z2Ijq/7+xh0kSVwQCjUOZbKOd
JtqNdmvYBjdxWgXUhNTkLZS9A4VX6ixU+5g0xyLYgl9+vKGpCb8s1nl1HQLAFxeoYYECEwpDhThF
hHpzk4z+2B8df1yXQ7UGfZ7duGKXbf8uWPKVyKUucUzmHrkX3HvyWL3xYno5NT7a2kaUmUDsQhyv
rdIhc0twOhb9XgcQ4vErTx9YT/Ld1PJ8p4aAnW4zv5FW+EHXzmUB808LK0BJ7c6P80qzDdTCx5GA
/geaGUPivhcKZXLIuEBOLm8O4SiLm6oi1ISx1Rp8DxoX0HTp6vsawFA4/SblkeWvmxi2kUJtXS0o
9XblEtzRPF6TGcI+h5uW3eTm4otCd4ZEGiTkdB96893gbl2bbX/ccOjIiWMRaPzxNih/dYCa195m
EmqJRybAzPMrlC5rib9NcnCDtg+SFCcyi7O4jYAI4cLwLhekmtAwKkuQGBR8lzd83IHzpr9nAO18
uW3xDS9z+zoKgCEsU/Bx529rizfYBNRN/bq/bXzDp4iXBWNYZEVaO07e7Mal7dzEjTKXb2Q7lrhH
jUSdBvVEuqgUKeXZk4z4s9PVT8qvTpAdPq7TrZHbOMdBjY6TFaoXKS5h9bHMhjrhEB/eWKWPUzZq
4suawS1dXDcuCaFE5SIsHlhc/ima+aYnOmoipriahyiP4yLlwBD6gfw15XmT4L3reN3K/97rPgjW
Jkyq4IBwVjF8mC7FLozmKckU8qpuTFeW/XXBNw9O9Q1CoPtljZ+U5+/CwftT+9XX63/A4owm9WEM
STJWtboE0XBE//ZKqDXvaREFn8Q60B8ZkYO4LYybqKoJYlM5xhTp6rcDRBN69kRUH9/SmRtQE1U1
inpyGI+KNPcpr3cDeBH/WqtlU3Ldsk4mp0vks3YVc1WkWazynY66X+jJ+UQl/5mTeOPgvkSnD/aC
iVWIwZk85wMr0gjCZXcRATLfCepf1w1t8xQjXuUzmlfWiIl07vpX2eQPSxmBcDbYWH/L+picbA1R
cu59vwA3Xgz+eufRI+FzLYJdH25Vom0zMAKWr3JA/Cgq3dNSHucRVbdZhP/QbItKwTa+EakivGU2
bAAk3IGQC2izvBc5442kG+ON65+lyYSaeFKxkgniBA5q6agrHfzI9dIuH9ZfcUbGgxocfkIfAwjs
M03VjgSTv+t9jd64pbpJmTegJr7UH8aiHlSBO+JKvjl+9tL61W3+baLommChPSG4m1ezIxM5BsOR
4qZxuL59P0Y1UpNqrNIaHA0axmk6vA1IX//Km+JnVVxAy9G3aSVPrXL/Wqrq7fr3LJvhP+i5aVyW
zMGFI2yjLNjPKhjFW4bKHznosZvIxmcsLm+SjU0+qojOsGDRMvl9LQGMUU5+E80YjG24fJ0HEQct
bwE2EvZVdcuSRJHfbTyZ2RbIyE/ihYWTqFFtYNoVxwk4zR1ryD+TJlvQJEtIMYVeqdcqwD3QpHkJ
Kd7QfnZblpSUvWRoMrlxFobPI8maBxo5RSpnCh6wpj0Smn/qXXfj2cCySiZ8bphCYMMksjhZRA/g
Tv8NIY67KC43cjjb8Jele3eLBJkW3s4gUJQO6xSfLgKje3/IvEM+duXxuiNYrGDCz9zIm2JwzhYp
em+OsxoPgQh+NAS8qpl32/XR5OyKV2iuqWXN02gIj4EMT866EXFtf97wgCADGznH41O6XlTUQeeY
FFV0mpBlgfHhxm8YjoBeurqvCpA7gBhs3Xd9H+/IMOdJ4eR6l5XRlsSy5VpvslPSbtJOXGXOeQlB
JzeXFwaSINLHiLD6JaZRDzFCtCWsa3hbmZ2apJVAXUUdPNA5VxF5Bbvfs2T65fqussQ9E5dWlo3f
kHB2zuMo+F7rZtjLQm6U0yxWN2nOaDsw4ufYogil3+uOKwAC5TP0lN4aRTcc2zaBy63qnecFCtS2
OmidM2j8syRrfS+pO2+LWNM2+mVm70bnsVvO7dI451iH3rFq+u6A3KTbyNUsUcNkO4vaIciiceZp
0PjHWo9j0tHxy6qnw3XjWm6WJtNZuQak1LzlacTbhzaATFspT3XovM7Mexv8rRqubZEM5w5rHeSj
P/HUn1zoGXXusKcRnTcWyTa64day1mvtephEL1W1G9xW7fPtV1fb6EYuG65thas2DEzXpfhWAsK6
B7V9toHPsxnYONVEqz1XjMKBMF4R7bGRnlWplv2wuBvua/EwE32WxzTuobCTnctcPTvN8IjWqAPg
GyIZ3a3XGMsuMkFofEUTIuPcOQ9e+Q3KbU90UndSofjX0xdHtTe9Z1ATjzYPq0/mUfLUIf6dCqpv
Ybc85k09Jw3Puj2nxdt1r7CY3OQ1oyoXzQXLkU7TtB6GIOjuGua5G5mAbbUuW+FdxGBBTaNwwui5
/tlHv5bip++dvZ7u++zPbf//Mq93X3C8oeCth2wSWfBTCBxNEW01GdguRoHhymqMa494Dkc/VxYf
cI1kB88FtLRG6e6hdNoeoBRXP7cVG3dB3IgDieGPw6jb002TM9EdqClrAvp4UBlor7rPBI3uPN5G
++ujW/zRhHGAmL6kbsWc81wXBNpU0MEGfnbaA3kh765/wra7jHDVB3nA+ZLzdFG8w8qI8RjMqB5d
H93m70a4WgikfRbUOYEQog9j0w97PvtnT8jHnPYbi2SbgRG0HA/bV4eUp9Qt8NY31u0uU2BMvD4D
iwlMFB5p8mrKnRAGrjgupy8qHHbhutXQb/nvJnkbG6Z4njwvhzJ0Uyd5738LuN6oClnyPhOA5wLP
xJwSY8+RuJui6Qee01EsAApIxNNbHzmPMe2bjWWyGNq//P7OyYeJ8DKkQ54Cx1QlA8LsHtVVvXfE
2D5OqIHd5m8mrxsEup25DNs8jRdv2EUgodiF1P163dY2a1x+fzeJsiRV7g9NnoJ6nCSO6tbd0Ptb
WbFtJxmxCpLwkEidsUR933xxl+Gbj/NoDKON64RteMORc8lqHVaVc+4yiMKHnqofWc7ZUzFSvVGp
sX3C8GYKDsCpdsc8bRjUf4MiHYv+CZ00G8mBbcMajiyRWfrKpcjt6/VP48jnQHi/qig61uv0iXvt
52Cd9tctbZmJCV4DBwKbSs93zj1EyJKxzCHNJx9nPr9dH98yFc9wBwhXMtJXVZ4G0bwXbnifrSP4
SIPiNdbNXambUz7xjaTNsmtNKjR/8BaRVT47cwLxKTHeUY9teLVtaNMhglwJiVfui0jy97XJ4mMP
Xs+bOhypiVirCzpOJV/YOW68ZqfwiL4f6ypPrlvAZmHDHQDECTVeUJ3zhWuelvG3jFZH4a43PnSa
pGc1tFxbV03OGU8s8dcCt+dnaFc7W8BySzz9F036LhQtxRTT1XOys2T5uoNgHRoG6CD37qIXCGNv
tRVbDGwi1ig0jWpHIR9fSN3eB0IWuC86WwRhttEv3vFuEsMa50U1wMvqFnJNO9y25qNk1WbPzMc2
jv/zjl17brtWHTvX6NGM0V6qh/ms1y2V0I+dGFeT///7Iwn8NsRzE7IveqeKMZllcaeceZ9X467o
KADh/kZk/TgLj03BKSL8Lug8fKrzl4cLgGjk7rlX3a52stPgOL+uO4VtRpeFfGcQ7Xai7ZaAonsM
j1FtTB/0wj6Rxl+SzhuOBXdPq7tlfcsWNpGD07zkeFlbszPHDiiL4jUreJ14vnzI5q1S78frRk25
UwJqbBD1OvQMyogdfJIkENc+BUtz5Bl/BjhnSxrHNhlj5cC11hTzsGTneNDHJhd7qdfvtKDnZiQ3
FmVNUjrZ6J4JN2DnTMVPnuiO/pSdgKb+et34H3sLNfVP+8bhTk0Eg0Bd6bWJACyp22nGC54MYxBu
bDGbzxtxl7FJtNz32Bn8u/1Oxu1vKqet+5BtcCMBCVDM94Z4pOfM54TsPR7MWaIaJd9uWyIjA/Ha
sOMSWKRzWeI5LWvz7G6tdXR0va7aOPU+3rGxiR/0cf8p2p6ws6pYyvLiUOmmSXSYPV8yg6ILPl+f
ysdLFZvQwCUq1mWshuzcaQ9ybFkT5suh6VqZb0zk4+0Um+hAwRToNbKZndeeaIgelO5xxtNXMucj
Od02h4szvgtXsZ8NVQgWinM+zC+t435fwmgjafrYn2MTvDetY7kItPic8ah5l8XhTwnY2ep2YIi7
zd9iU6wTsjB1lo8tOxcQAg483SWgCkwmxIuNFMdmYuNCsa7gXA2UhAV4W+9aVeVnFXlbD/M2+xqO
DPhNU45CIHy7FxY40JpIkVRFDcBuEOtu2kgxbUfSZXLvbMwL3ckRbOtn6ikC6Gd8z4IFp5D/AF2N
48q6OzJsnUi2KRnhIyMe9GxVgOpjIMrgcdQuJSj9qow/hGXsRRsVYNtnjCgyOxUkFQaKQFuq50tE
SZzae9bV+nKTW5jgQORsThzG2Fg58trEK6Bm0o3tFu7KEqCosavCIKtniUItFqneiTn+7q/56yXJ
WsWU8vomlZEgpsb2om3hDbzVSEUu514CxU3iJ9DPir9cXyTbvjJsXYcQtyATUp3RrX5lLdldShQJ
9aqnUk8/IylOWjUbccpShoypYfEMjSRu1db07M/FJw1y0RFCs47i+8ULv3ptv19F/S9KsUDmiFfj
je9agpgJYuvmFcCcrsQajvKnyHySRBwHytIe0abzfH0dLUHGBLIRxvpOAVd9pm1HQNGzntA31+2v
D26bwGUPvnN+Bh3JwAUa9Vxq8rIO/itgc2jAIp3et1H4ettHjFMkHP15BqSBnmPgvI49MK9JsBTz
cW4L/9Q1rr9Rb7Ot1CUcvJsMSC19vwuHyyYYUFTQWo+/VifUP65Pwzb85fd3w0O1HArKuYrPBNCG
pGneZqY23j0tActk/qKgY/K508bnRtQqmQL9vOT+ky7VjfvU8HWCVqgeBH7xeeLRAwjoHx2E+EbG
L6zuNs5z2+oY7k5iDny68Ol5ADPQX4EcvOciW7YQZJZgYpIFEj9k61xiAgXrPpcuO6k6++Mr+XJB
HrsSeLhpvm0iJtRrFaOvsgyfIgVO2ozXj7movY3D1mJoE8U1BSH3OfR0zzoKK4WHKmiQJYAaRK+d
jqrbqKViE9BVFahULNkQn0twWXxeM8/bVQ7umjf5gQnoomul2RqMl4BEa5DGzcmQK364Pvgl8PwX
SRmb6K211EOdUUHODEnPPuLeSfjyV930R3BRHrpxi6bTZgjDmYXkbUtiRc7UhdR6RdAf6KK7meEK
cNtEjFM8KvhYgmgXHxDua9w3IwBQ+c9l4bspDk4yQrv29Q9ZHM+kQSsHCLaHA4nOJQgKz6zsxYur
G7nxyGpbJ8OtI3fw/b6U8bmrheiTMOrqHwVz5S80k/XyxikYp/dA3W4GlVt0Disn318wOEew5G7x
LFgawGMTylVmPZ/ppOPzmMePYSH+8IHuIJ77WXrkJZ6D81oGX8kw/tKz+nXdKB+DHmMTdDyM0s8B
+47OSkNkLRtkmPCiG/ZrHK475Xrho1dOeBDPw+rQVP/j7Mqa7LSZ6C+iikUS8MpdZsYDHq9x7BfK
yeewCYEQi8Sv/87100QZLlW8JVMuXdHqbrWk0+cs5Y7TbaRJG4fM/XKArGuI6NF1+HkaAnNuzKrG
REeT++Tmzf965ekL+ruAhb//pRvuZ0NSuhwwfvDQ0oxxUSso4wGnyHJC92RmNhzQpmhDS+/q08il
mQjW6VM5+s5fMS2bpBBRsPMJW1a7/fSrjb0qPBfOTViGJ4jxAnzWYzy2L4aE10CiWZXk4xPn4bEd
4D+QubHwzLyONJsF+DA1PeGM8lJMx5pbQpu1jaM7X3ro5M5cZaYL9U3wpOjSn+8v9ka5aMs4N806
olPJYLG/FgZUNItTApAXtR9pfIyCO7TBcrMTMNm0hGborRgTGoXquhrpnZoIgIL7X7HhsjY6rhhE
P8weXGrR7Xj1Pd+7xuDw3/GmDYe1AXLVXBHfqWPkY8f5gu78rDD+Q5e7xyZvQ+SmeOVFUyLdK9a4
SV9ymTjcZce80+ZrG+RY9nO30qxQjnsufRI8xcvSnscgn3d+YsP6NmMblbozFdMUGBdcWzlK6lNf
GHfHQzfqBxvBxn1oWWiX00wCzXkT73KFI5IxmLLbLQYQljuXb78fEt8oVGyRTiPmoUPTDX4ocE9e
yZvHVYmvRVEWSE31F6fgD1VvQHY7sYQw9UCBKQWS7uqF8/M8lJ9a0ImKXfbpLafz/53CipXiKUxQ
Pyt16Tw4Ttc+8WimiWyV/ng/arZ+wqoEQr+pRj/3/cyM/S+fkJd87l60PKRwG4TEqgFqNbLei1Y/
c0m1fF9Crr7pdp7/uj/5DaezYW/Ao4PjFnJVmS5659QC25vMi9zr+NtwOhvwBrEo16OtQzI2riMA
7+GnsSt/RUMrktwd/g7NHrJu6zNuE3i1UwXDGrXuIkkWVMuYgCL1HRPrsXsGG+Xm+HjIc2hJs9Fp
yyuoY/ljPDTz9f4CbHiPLd0JAFrugTsb2zgWgc+46m2WfyYhftwffsswt7+/MsxEKdyHdTTLXefX
UNffG59+vj/01syDfw+dl2BgGDhm7kfdV99AWM0Dz+rsHbyHs6U7xzUvRV9WfqYF8U5lWVbPIhbB
5f7stwxjRS3PyyWsSe9nUHKakmYgY9L4/Nf9wX/rl72RBAMraH0t0OdY5V4GzPZ8jjq8CFXNWaEz
iYxovZE+yOrYdZ27b2YOr0ZzqPfxvcpzoxixgWHz7K/AWncET5v84wDJXKi//K8TJIkBqDu2mdvw
sH7C0Ry8aUDMkXhJoMu8nBitqmTpg70rgY0VslFiNBp7cKPMJAvVKB6CAcyEATLHzm674b02LGyV
aEtT8UKATfH+F1Q8dcL1b9y3f7rvAVvD3/7+Ku6GqotiXH97GYgzl++uj1Xwwyr6IUi0JzS3ZR8r
tAc/YgMqHj+rXPfMROOeOGJkxzxbPmQFdzculZsXIsiGVTwJNiX14OGeGB1FjsuPvUbYJG3o6Ok8
oG69zAVEBXfRz6XrfF3jvTeVLftYEe7PS50XcgFmGCeXyziJ5aGYxmO9geF/SNpkXMWGwCgRxLGT
Voufdd3vGGZj5jZ0twM6AL2a0sPNBf0FqNynttvrzt4a+nbUe+WXwl/CHo0MPi7m0Z3tVc6vftpr
etrweRu6Fg3DDBY342fBIuS5qpQ6g8cueKhKefBh0UavoY21qGVTBFkciA+1ZD/mevx2P2K3LGNF
bB+AB2geFz/rlOZ4VJTgY9butLPNb8STzbFm0Iw3xBH3MxoV7de+LcKLceiUElAxX/GA+c+xj7DC
dpU8NHU3+YBaDtGTUIGX9MCm7CSFLRNZxbSWi+Lt6iGpjRzKNObGFzvWOxbaGtwKVxKYQNZSYkPG
tdolnub+qpn4dcwu1n5s3KGbCxeDq6KDZg+ZnmZt/jg0to1UK/uqhWzgiGiNK3LJY1cltIgP3mLa
RGo4J4MCYrqdlueAJpGh/4i52yOb3/BKGwg1j3HL1tp3MxPK6GkMuh80iqeLMLI6udXeW9pGXrCh
UIUqqqL0ejejAnCoKriSiVxE2ewc/LeGtwK3BDlQ7wvuZtMQNSft6CFxKvf9UJPzsQW+eeyrnLkM
vpSa5iuuwcqWJUtn9PM46fzLseGtmG1HkkdkcWGeqSf1RUkVTAnAXPGxnGCTqAFQPIPir3BxdQEG
rnMf1tQ8Vj3Tx9ocQps/DVoUZTDFuckg6Qpg4OjKij8UncjbhyMWYjahkSAsWgpPrNlM+d9TUP6U
OtyBN76ddZiNWBiBth6iVa1Zq2TwDnJSM9hJgj1BmS3XtNKOhJpo2eh4zWoh+MUfmX8KkKMfS7FO
h5wTj97/dk7R5wBjgqQXL6ROhXvHgCFyd88xNx/87zkGz6HW6HMcm1B7a1ahFQubSu2dus6IswbR
zmPkuvq0MuolgxPJ85L3PBmHhj1Pkz/gtqcJ0aBHA1z8HHMD65DvtgUpKj9cM4CDoXQyLuX8rm5b
ccwVbMa3fp1lFdXVmjVeVHuPS6MIOTFQAuxBQjd8zSbGwVtU4a6d1llNZiQqXB8+a9zKXY5Zx0qD
hT+UaubIshwd1NInPyQouncsv3GeZTZirPA0ekYb5BAXjZiQiNNZRcLLDTPi8vJUukQlvWreLWH+
uWjQpFmDOsE5dhBksZUgF8cLezDJrNlYsnk+93GhXTBt9f68Y7q3w5TZurxAn8aNMoghx2tSEDs9
coJeJP/gWZPZdG+xWceyirs14836T8v8S6XJPyqiOxdUG9O3webcXTl6t0tMv4jlVfvdcK39av3s
A7S7U/lt/YQVelM+i76H7ntGZrVeSa/668R9B2gi8+uQ+9o482aUficlfiGXI780DuAeDVoldxx4
a/63v7/awt226WNJ2hVyFc54reOBJGQQ86lFH/eOid6upZhN0LbMbecr3ujM8Sd91iu/lqFPT1M3
AZuxd8TaSCE2BM4EZdV2ZauzRqvmpILKexzx9LxTSW2NbtX3rjO0uas5OhX8LpMI+bMm6hhlOqgm
/70E3AfmXq3RkvlOWXwcl7h7wJvK3nXO1tStndYRLjA1nJlMDtr5aw1E/o0ptVcnb4xuw9k6GpHW
dyKTBUUYnLDIwymWcg9dvzW6tck6NSed8OScoXvTuzotZ2CO8Pb8csP1bTq0AqrYvihHLCqXQ3QZ
oKT4MQDY+7tiET3GlspsJrQ8ChbIKFRTxkmoku6G4mey3YFabNnn9vdXwVuMpeo0WKWyrvZ7kG7r
MkMw71E7bI1u7S4BWTjLKzlm0dIVV8hk60ev1XsYiy3rWyG19J4B4IWpTLLgqRFrCtKRs2OaHdNs
JJ3QCioF9YBx7YjKVJP/b6n6L1SQp4Co97HYaxjc+gkrskirwznHGSubaryqlOTjMhh0BTjXcXF3
TigbP2Ejy5x5RX+JP6rM7efnLjTvK78+9SN7auRuP/PbWAZmA8yMGGqKhkR8xszNVclGXHxW+k+z
F5E0aiRN3Lryvtdue4zMgwWW2zohKO80W3kW1H15Lccxelj7Krzc3y+3bGbtyHz2cKguYbNgjbyk
6WtEdQk8g+RjdAHrVruzc97Ge+MEYIPaeDz2eh2DIfO7OnpEmyJNoJMpH0zAhuS2uYliD26yESs2
xM2wrqg6aFZmTTn/WnJUshi6Y+NOfb9lMWs9AtF4qguJzIwmn/PcL5JOKbTYxs2PLhQ7y7KRTWyC
MlDPx7MnEJBN2/dJNTvN9ZYad0bfspCVTTrQYeWOM2MxcEvjjMUzL9YoiXW119y5NX0rn3iB4WHU
YvqhH/XvoRWBOr7YVWW5nUnf8iUrlQSqcXQxLkMG9NDXhi/Pnahf0MLxULH6Chjrdeo6SMaNH++H
yMbH2PC2MODdGpu8zyBY9DeQLUAxhv3BTdsGsoVqmJiamcwAKHMeUakWD6TF++exqVvRHThekTO/
kplfuz+VKUyikegPDn4LkFf7qe5xo3i7as36Ma9SCKSzOgkbIn/en/uGk9r0aqbUgP0tWmaB8kFU
VRasaa5+HEGtPojqfN2ptzecycaLQaGemDWK+6yL4KCDid1TCATGuXJGkTXrEF99Hq1ntwgVoGtx
dD72dVa5gG7hrolwFMr0MrZn05B/NNpzAmg43h9/I0vZSDJ3mWq09I19too+cRZ2DU3/vyDnaeHn
O0XDVlxYQR521JexIB1+ApSdWr7P2/Lb/dlvrb0V4UZrA2KPps/cJfoMvNcncLz9VclwB1y0MXMb
QjZAJNPUfOmzpei/66iSCXHIXiPtxtxtAFkfKCemTPfZ5Cz+pewbnTBAD64Q2z1YJvuW84yVO8t4
CdoMkGeaUAOgmgyDvQfPrQ+wkkZDu/z3WSJbHeZeW8U/NG1BL1qa74dW10aoNWALnrjjdeigDcok
Vv3F61y0LsmDu6eNme17E/m0gqpkR6v4cRyD9qmg0Zdjs7851au0h6JFgfqKtlkcO1et1rMz8U+t
WxxqsmE27g0U8NCsDFeR1Sz6gSavIpFL9en+1DeSArH2/Ya1OXA1pstI5H+hnD1XpHqefDOe8rp5
uP8bGwWyrSHaAU6MJx+NctWF+GknWvcbHi3JGaIiAo1PnkgA+p3+4Marz/d/cctfrWQR64m43Gc8
YwW6c52l9BNnzGmiXbO3S298lA1vK6PO5MKPRYZr8sci0J/Cdf1OneKLqeR1BBUyTn9f73/NRm6y
sW5+7aNfPQp4pirlXaBM7+FrzJ4SzoatbE63Ivd1rcCanDmySd0OXWhh8RR4xc6WsGUnqyRYa2hb
DBOG17gvOIXg1c6Uav0r+o6hIcNKaKQzyt7nw8HLdhv2BkYmE+R5h2sm4nwZQr9OgtjZucbaspWV
Zd2WTV7hFSID8LNJ8GjxLmzluxVqyzsF1NYPWOFIcQ+twQKEbYgx9dFRSj3J3KUpU/Wxp3YWWHv0
Tda0yKOqy4J4AGF3PAVPlXbXY/uoDU/ri3ldorEWWbvOn4vR+2OETPqhMLDBZ2XnrrgYaNpM+22V
mW7OL7UO9I7lN/pZmY07q5tR97lWfQZtlm+Vt6aTKv/O1+6FiOZnc3uwwdtyLQEgaCgoHJc/7n/V
xorbWLSoCkLHADyMe5aqe2dGFf81g5PhRQHetfNpG/nDBqQtoNNxZ5qjGxfYsW8xm+G7HKWUv1NY
3qqANw5fNj+ZOxQ+EG9Rly0dnsmdqvxctMO7ym/APumlfJZ7Khwbm5Vv7bMOhxa13+KHZg2EeciH
q3H9M6Cif0za3wvBLWtZIRiFLji/aNxlQ5U7Ce4iqgTKZo/3V3vrC6zga4a5Vz5u07LG5EMyetQk
JQQS0do69Wc1zfRYyWBjyEY/DFTlSJ6tEoo9z7yZSH8N3FYe9CkbSDYA/jabXvCMc/chHOfP/Zx/
PWQjmwByUZHfBN0iMgkS0AQSt+85XWO0bJYvY7TXRr6xyjairFtmV/Ud9lTqi0WdHM/Dq4ez1OOX
+x+xNf7NAV6XhBNv0AOKCkSrZT5NjVHAGY/N+djot2TyanS4DZppjM+zZu7lQ1eP3WOodgkst+Z+
+/ur0Unl0LgdlchKyF5rkEXU7XXuuNfu5IuNlGeToFHVucsqZ5HF0RgnbFTkEgCs+ejx6tcx+1gx
TArqcXQgtpnX8b+wBTqJTwv/WDq1WdBGIhZf5RhcmM55ooY2Z+KN9Q5Cc8s4VukKZ4z16PYi05Xo
L6jH+APoGYe0yIXZsf9GErJhZW0cQs5IeW1G+/HJA2pNk/wvpeMz0e2X+wuw8RU2tmyMF1M5OCdm
Myt+tZM5e+v8qBy5U2Vs7Dg2ukzVvRokeHCz3JnO6DRJO4Y+SDqdq2H5Ox/Zx2NfYQWxNxasKHTf
AqqMRy4ZP962flCd7Cz1RpzZAp2TdNRamKXNwDXd4z23NaZJYt7tkTO8bSVqgw9KVXBGm7XKHDQm
PqCjeL14E1QPQu2WX7rJad5BKn6vfnr7Y6jdAF/OSwXtalHgmTSmSeC07/IqPkY8yGyWsLmd8wHP
vCIrwCX/PPEO4i85OVhW2CRhcyRWhpcI5Opa/ap89KIO3o+olqd4bndeCN62DrORcnLGGW4yPRJ2
vIgzvVXzQtDict9Pt0a3qgotOFogoY+IBk4/OsesDy8NKFJ2aomtWLYy0lTFEkybE7ZKDYHRWUNS
vfwZD+PPI5OnNsysKGQ5FmLhWdc+twYUfS0em3Yy3VYE3A6lr3aySqxu2OV9k3UVOTllcC7r8FrO
BbYaPA+QY9ox1KYFm8xUo2z06kzIUiVcdjrx1Hi9b5+3szW1wWOOH5OpCZc663qQE1ElU871mRrn
a+Gth8611GYGC1dILU2rV2UT758oJQ+gF3wYgXm4/wlv+ye1MV64eql6FS5V1lbh1Cc+q2Z+riMi
9nCiWzYK/r3OcRgzkZupygrenkU7BIno3Oq0zkScVxMegwlSG21F89oUlR6rzIOqzol7FTsPeNZ9
OGYlK87GnEegGi6qTFDzBPjQcHGbkBwb3EajGrXoXrWsyGg+v/R0eszVKg8VRNRGiXnA++aEBwWw
qHN8EuDGOPVG7mGk304/6D7/99o24czEjH7OLA/4g3a8R+33uKPa0y/f8E0bHRZOfAp9ABCBoKNf
czW8bwPx5/0F3Zr57e+vsk8O5iIcWMBQx5focTDkKQzmdz53/r4//AbJBpBC/x4fMuX5rApZZLNn
fjRCJSsrEqp+9uarI4MEgI3TVIIdHn+9/4tbH2SFWR9o2eed46RoFT4vrXoKaH8qjNip6raWwqra
fWdx9Rxh+E73daLKck5qx93rXdwa3dokZQ0YLhROEQGlcD8LswyP+VDt1dRbo1vBi6fzqav82Emp
Kz5URGf5FF3uW31jE7MhYoVAZ0mhfSd1qAcl4kjF17apv1Cn1IkfL+pcTPlOwbvxFTbxmT8tRTv2
ZZG1xM1fxrDtAFyvxE69u5GlbZSyccLFMx0tsirE+5on9J+kD/9Xy/nsTeyQBim1MWllhZBrAQzP
PCbqDm/bEfk8QiFoTcp1lcf2MxuTBkTvHHnT4qTFsk7LucROkJ8jclCfk9r6nJ4D/SLYCM5UhAC+
Ry344abiy3132ghim/jM07NXaDU5aVMX11sQq7L4EE7TTqW75a1WEJd5R4FPwSKrrpsSFwIkSezw
P6c1v7hhDjgASEWOpSMbokYCxUbclmPfCafhBXIn5cNSrc6VzhM5Vpz+hwQtn2IxjspJhfZUEtVK
AxC1x2GwsRI2OK0k8Vw5pXTStSmfg3V8x5vhoXPlsaLOxqXl8RjU7VzH6RozNLzlL+0CPdnaHMvW
NnzLXYxms8DGSVzzLgjZP2087CFLNzKFjdfyfa0qJksnNegIAXT+HSTjyoTI8XmMxE6u27L+LQe+
2p0n9I8utFjytGnap6ZgD7Rcrwa9wvfDbCOV2nAtVYbBOBcBNrN1wkM2GtUenaDbg2ttjW5FGaQq
W4lLiTiVQzGcdR4PiaTl3ui/r1r/e6NPbTVJwuGVPqiggcyMrtDWOLO5ufD4MZ/cZOhkMucfvahJ
TL8m8fwjCqZ3MSnOefjiRx9N85Pl1wp87scMae2sQdxL3OqIOI1y820s8w9BwH7cH3rDBWwYFxnH
KteQCU/rshvfRW08gkyhHB9HUe4dDTc82QZzcZAOsqJBjHt0cXE47IM+Jy8OE9z7DJAMhD7qfB4u
x77HKpV7UipPBkGeci2enMV5WmuVRXrvHX/LXLdvfBUxhQzyem3jPF1DflUlP0W0/Q5o/z/3Z/82
7Ira6K4+ROMmlL7yVDDQ3dRtNT1O2GoTs9D4GgK5ecGFYn1qReSe8FK3dzXz+/XoDWe3IRAzJSoS
VOWpJhU4eT8N5s98rs55sFyd2TlD7+JU0hL47f6sUUq34CWj/KHR1xacaIPJ3PJHwEB0tz4XOcTg
x08KjJxTeV7IfL5vmY1otwFpSvcDlYTlqSfdB2h6fF5Qie+E15aDWjV9xThYhuYhStlqvgRxMSTa
AaacLN/q23Xk/Q/Y8hwrXfE2YmuVr3kKZo9Pcx29F6ObNsseYO9tjAG1CczyGXckPFZROjYDGA3m
51qrlwKMbHONzuYyCC4Qrv3r/qdsrYWVjqIu7FzPmeI0r/P8qazX9c9lLvTOXdvGatgwNNbOampl
iRCD7okUBQ5yTVq1wZ+51jsb09ZPWHdiywoYceOwKO2i6WmJymdZtfRaCPZugXTtsUxkk5pRFxeG
TblGKVg/L0UvzZkXLj97Ub7H+baxDjZirOiq0SlBZp/OLjgg6iGuklHTT/cXeetobcPF6DqCacwd
8zQq3D+90hVp6eT/QO9uOLl9nJ+BPJWPlSQCbSlkeDcW8R4cZ8OX/8OmhjsaHfZuns7+/NXzP9Dl
M5QK0XkrPjhA/8jB3YnJLQNagY/efDKUFdKtGWN10nk5nEyAm+P7FtyIeBvzha4dX4JmEcsjgPRa
InDb+ysrH0HMsodk/o3MeCtxW6FIW83Aj4AiaBQ1lA6HZFn1yV+yxn0oiEiWsLnEZabDW66u4s9B
8BdgU6c8mE99+0JkmQxrfEKZmfjSfQdybE9iYVt55sFHZ3kZgujcie/K29O9+/22/MZ8bciY6sMJ
1FAUBXn3xUg8qb6/TXNm/DJJtAws/NGjoLUvvxmjPoUDe8C9Go4bxfsaTIm3+cV77u1jx35rJlYO
KGqvuim2x2kQNU+YSph3Z7J+5MjIhHxDN8MVO5pXrGfahkno7Mmg/+bfeet3rQJlKvXQmBYr1oBD
Gt04wA54qzw3+D6ur2HpJSO6G+WUJ2t1iYvg7A0NtO7YVXVZJfX7StBTi10J/xsb59J4n9zmz/sO
+5sv5a253fLlq+qmLyBK6KxenC78szHdyRvQhYLI69b1zFmXYM+vm6sQ3sOtMqDBVUJp08Q7p5GN
aLRRa6EziIkst4JeBG0yBXGTlGG9F+ubrnf72VcfFzXeKmS9xgCS/ezMz9L1Tl7zM1cPLLiOtE9l
/0nMeTKLX2OU8bI59wa1vzjB6yDAuXM38xti9paJrZTjeLIIIMpyK+XxvOB6CSYQg89ELLfrvm+d
V70Lm/dtC3bHYby0Kxii9XWgf8Ygf4f5TZ7itIG195o/0QmQrPn/tLyiwe68ztHDrZy4OZFYIRpK
bi6y77hbq3OLo1fmq0ygNJpiQlB5dY9x36hTHZV76PCtwb1/D66iGlSWVcHSnFYvk5mvfjEdy8I2
Gk+XFesYLVmqx35J4jZ8700qQ3fJzvgbU7cheb1XetBjqFnaqD+Ai3hpIBZ6Pxy3RrYyVKtA3xrW
FUt5Nc1J7LMnl4gP98fe2GJtyF0br74XmZ6lwfigozBhZXiS6O/Nf8hgxr22cz32O1ZG0bnXCteD
9ekY/3AnOZ1ZFL7nnGeu6+cJW9g7dHT3yf1f27LYbSd+5aO8ha7gYFqWsqp2EEAheOFG0CgcG/32
q69Gn1quIfBCUdCBRJ9fqmYV0E5rhqk/6EpWbsh91YIOJwjTeoTyjpPjcTaOoDt7f/obRa9NCLf0
AgzWnmGp1y9/6xzkc7r/FmCD64t8Z7W37G+FsehiyTw/pqlDanmdCInOqmTB+f4H3FbxjdRpA/qa
su6UVxQ0lTP5zCPx2QUHGoBaO4eCjeFtOB+05ruyYT7FWSM+Oc746OXkXazXnc11wzY2pM+Z8AhL
HYLZd7o6lxLiXFETHWstpDaWL44L1kaqwuRn9muO4iIhwTGta2rTwq288aSZgcusSO8kUSxr3A6N
e8ekDbe0ZUy5Hwwdn+EzlVNI9QSe8qg4gw/RoAcG0Jz3S++Ge/doW0tsRTDkiAK2xJym2ktwyl+H
BJSL951za3mt2GXF1NGaY2iXsSVx5xGXCIYf8/zfxDGvMk+u5Ow6ce6nvO/StZpfPN4+FHRPMXrL
LFbYVpXfjYOZSKomdjbx9LnFz3j5XvvDlmmsM0pUmYmJPgpSdxY0cYTIgrFmx0xjA/lg7cqdROCn
fTWdfTVd8pVcydDuDL8x9/+A+HraK9obP51XdlkH8lSCO/++x2xY/T8APlLhXSUug5T2aPaugzY6
tWvfXlYw5V7u/8TW7K3dV+Ldko/E8dNW9k+rp97tJ4Wt2d/+/solu3oB6gOim/CT8Rkg6E+xvyZk
KR/uz3zjCc1Gu3nYxGM9Gy9VxvzR0PJZEHLhnnxcouLicLJTjm8ZyIpal1Z933ueSUlvyElXbnlq
fNfb2Q63PsIqmZ2g9x3CSjc1efdRAKKZmzrDJcqZrtOT6A5WuDZDnJIy4GRaV4TvvD47UK6E3PtQ
nHvm7IEPNzpDqGvFMOV6LafeX1PPmFNVeueoDJ9+q3YNY3NijvjQ+/2nIR8fGMk/UyfcqVPfXiBi
I+OGYRBVEck1Lb26+gKFHuMneQtKl/N9P9sa36qxV9z9kpganZo6/oz22gfJxh3fenv1iY2Iy/0W
wNaFLmmn5EV05KnJxR+xm1eJU3TdKZwObmvEhse5MV6HgGFe0jgIz2OkUHr17H9ALO5xhL0d7DDI
v4N9DM3agFAYVpraBY138UvcmxfcA+ycdLbGv63Oq2SyciC9oEqrU2DkgKZxuyadml49BqXPH48t
tBXpoHaYYjy7a7wfjATH5mE+a17uMXhtuZEd6a7D/d64S8q6sPnqaUJFwqB9dQhsQWzQHWgOJcRo
1JKOsaOeXDDIPTMZHGPOIzYBZLxOpCS0h2kgWs9q5+GmgXXf6hsLa0PuoBjY8Y7C6oHTQbxOslNn
vL+CcDpUsxMbdid5V0Pjj+uUFfGL8ZwPo1pP7aj3CsaNdbWBd7U/yQHSYDoF7fvtQRfCBIbh8HrM
Otb23LqxF/VNNKcsEuehGl5Ek4Posd6BoWxN3oraWQZx3rfTnJYu7lTRTYQWkGJSO+XL23U7sZF3
TExqJL07pJqqa+m5mTdpPHWYl7KUh96mic3H5hPKZr5qldbTWJx07z4WYeUnRe7tPDVtWcgK21mS
UfvGGVLidMWJFNFHpy7Xy/3V3RrcqqplSFqIsHUqbabpL8cjBbp8cWt2bHBrP3bi2UWHDwaXYv7Z
+WObOODrvD/2RtDaYDve9I1EalSpaHATXEtsWOOK1C/2XgHefuUmNsSOE4POp7xQiKrQPZE6PDFF
Pnl5/KFyu5SE7bUGkCPhzjFRbBLetuhX+4vRoi2GGV8Ur2F19YLWeUTD5h710cZC23g73XRgq4Gu
Vqpc9YER728vmj/eX4q3r+mIjbJb8bpmNDpL07ydz7HuHydKzq5UDwGCLXDRjzDs9QlsxLMNuMPV
HHb5qB1Sd6hTUdDrBHqiWUzfIVn37f7XbBnK2oNx+z404HUZUj8sM6eeXyQIHe8PveWzViRPNC97
wDQx+1KD20KDX35wCIQ0G+LuVPNbs7fimUOEXPbQeE5rj/LPfl/xx9uDybGAtlF2umYdp4XTp5Px
PhVCP47O8v2+bTYmbmPsiAtFct4VfQpow3SpSgUmCMTBzsQ3LG9D7Na1l3jJwvuJGsofGjqjiefq
L3FX7oTAhl/aTVVhHsdiNVWXxmEBnNp1mPSF6fzRcfduoLbsc/vlV9kBuabBk6wWKcEbR9p7jXp2
vfYYfyyxcXz9st4aj5c+LaM4T8LeXLh0fgTzHm3M1uxvf381+6ZsKAjUiUi5q5vLVK7koQjn5qD1
rZDNFw5qf+3LdOnHpArQt0XT0FTPqzwWVbaOqJiJX+N5RuDWtUS7h2GtYo+4gyz2LtU3XtyIDeQL
mxgqwd6IXwAFCo/QHpBfDXiVR/PnHAcJad5R5w9X/S2FD8KX4cGD4khXPfQVPYFpIYlcceEKEGT9
NJTLCR4YBG7CpuKEf0Ta8jzqn/gvp6iBnvsEu5C959ityLL2eJ+2ax2wkKfh4GB2YZswhEAPBb6d
0N04odrYv9ys3FuduE2B6bh2Mr8SR199Kp+8tTuBVvfQzTex8X83Xm5ZjV2Ll8MpeJwUPfN8jXf8
ZyM92Nqj1FSxn49ji8SPCmvq2FO9hD8My79HbrOX47YMZWUIpOao76YaXzC1vwKv/mCctYYQWvXM
WQAiCYDrd5Zkgwsc4Md/h/Ose6gghEqkjn7vuvRd2PuJXn47W0v/ILG+LOJjwDq8kM4JrpoPmtHK
IkDXRXGtG5GaosXzrlcX7P+cXVmTnLiy/kVEgCQkeAVq6aJ3u9vLC+G2PYAQmxAI+PX3q/vk4Uy5
IurpRMzMoRqkTKUyv2UP201pfvezZ7uf0A+8RhO5sGJbdI8MM8wDIV8PAZHps2iyl7AVj9qD7CIL
bxsEsq1clIDnUVf4OU+NgXKdHiCrLnO47/39QL0QmFu0pKlLCLXzcUkBn0avxbZsN7T8CIn+2661
W+SQ9qE0NgiPptYX3zoOW4Bsufcbc1tT7X9MD92xKyDeQ1PH4Ts2u098Kq/xoy4cR1uAj7fmAedN
QFKt+343B2u1D7Fdr3z5C4G4lYGa6ICMBQPCFL5KIDH1H7p0Ysjg7IbRfdd0/rhpgbd6ULLhWUNb
TtKyyxaQ620q2NAnkl7rW/z/7Ox/Z5lsa5jrjrAl7Esceysvo/OhAWSNKKIKste0D2LoqFn6Tqg8
TMw7lG4eyUVGGieUapfIvWauc2Ejb+UQCyLk4sFL+X5wnF0mw6++1Mm0Fj9v+oxbTGrN1rn3ZLik
VX1SPX3V87qjU3sNNHJhM2wNdUsaTDSrnCUddHCqWN3uyhEcBq68Nx+kG7AwC++2Xu4WkxrCNnIa
Pbmmxt1Xi7qH39neLE60uB9ezn7f9Lm2Eokjy3rMyqo15d3ED7SBIQQM+tQ+J211Y+SfP+UfxaLb
QuZiWeo1halJH8/KqsMgmLxSLF6I/S0eldvMQY1rltTPO5ZaBZW+pSDjlbbEpadvTkZMm4Kgq30I
T6HdfQqrzotUuS7J3z/+hZv21oc0CASuLP1A0sCAttGWUIwI6YE6/Q8ykKNs1YPMb6Nqsy3QbYVV
azYu2ZwqKcwXAUue52Ei85di7iAwMyy1Joe/v9WFb7ZVySbOautCaYJMbz+qXJ0Gur7f9ujNzSC3
upWrckjaaquj1rN0v0r3NqwN29qThtPCKA8oSXtaQCTU7WGDSepr8/QLJcj/XxX+CIPA0grShWZO
czvH2RL8JOv8a3T0wWXheOWoupBbt7izplz5OuaCpCazJwDaHwbrxaZkV4rqC4/fws7qkQp/zUKS
5jM7QtrsoVzqh3y9hvm48IW2SnDh0gvItnOeqjH8bE22xwrsWCihuxlcAyRd2JxbDNpUdwImJFak
XkGfweT+5C/iSq649HXOr/XHAne0UVo24YxobsTT6s4OqkDYtgBG5y9MXSnWL/3K+Z//8SvcWzxg
zBiiy++/Qb/1tfDNmxOQ/d8j7NLjz9/tj8e3cxVAhTfj6TqIp86UYwRiacKa/Pj3519a400EOzBm
8ChEC1KMDV8mGh70mn0lPj9mdX/bibDFnBWidTrWriStWo8Awkj+KdRtcg6MeP/+PLB6hSNJ082p
a88ZuxhEonFOX1nbC/QHtkWbuarJeZmhkIXi8g8T9HM09dPncnSOfS7imXfHEiaQE6VHLyQ//74i
F1Z8C0GDti0whnCzTH3og+xZ67inOgsGOBrN45VFv/QT5/Pvj00lO0Jp085IrLr5ZAf3u+v734QS
t/Uatzi0XMEwwRlGko7zlHrGHpd1vXKWXdiuWxhav/p8CZeJpJDqBSTb0vaxMLUA6GcuYnfGvr1t
ETZRHZoZQGcPi9AtwPpkFR9gH028fSCoc+UnLr3KJrJ72PAOFW/mFKIwUP71pZMEqG52ru7apBmC
6coZdCHDblXmvKGsoXHWL6kpPBYBSWGjxoVS/G0fivx7K0HhVJK2KOe05lamBSf6SGGPepb7Y1ei
8NJu3cS4YcIoW7Q0dd3icbTTqZtJEmb89bY32HTYQu22ZOGOTf3JDU9hsUxH4jcy9YbsmnTRhTfY
4tPqCV6QcLO0KWij/knpoUhgLBWeBNN+8ve3uDBO22LUvJB1wIRImnJ1qCcd88zdiUDGlfuzCp1Y
DAc0Lf/+Uxc21P9g1qyANvZQ40bXTGPEJlGC0R3qK22PS08/h8sfuQltFd4PC16kzGFV5oreiSsn
qK/87ReCbis1R3sf5QvDSrjj1CaD0D2YzqNOwzack9Y110rXSyt+frs/3kJMtqAKzSbkj9zsFZfs
Hbro6ytdRn0lf1z6UJuT2zVagYXhe2k1LkxGPWQ1v6+Ez1duu/+Pvf2P7sRWqi3syap6K7yUNI+1
Vx0t8EpEfVnadqe0ifOa7Gr3fWr6nQZtpQ8IZCG6KC/DqBLXLkmX3nET+gq846FvmJcuGIF+gpJu
GDNeXiseLr7iJvQnwgpNSzw+oy/u/LOpIdjHXuvci6fW7ILiQQtcO5Y4D1SEdxWLfyZgdTdqHtP/
AbaVfgf9ODunRU3Vq7uC7AP14+nOCpp5VxL0f39CuvUXFcvoClAKbFo73fKpAYjid10U9fstuYBu
8W0LDI2XSjMkT396daTzQ4TlTeU73QLael5Yv2twsjQ2iOnEDmszpcgJ106uc7Hzv/ubbvFsMrSs
h3PblAZh++y7dROZEfBelzyh4Psx0rGMwHm8aTRNt8pvvsBgbgbiIQUehES1z9sEtEMn4Z3ubzom
6dbD02OsGyG2NKVGnyVaePFhdXMYAvr296W+9L02Jz1VIqPGrW0aFuowsv3aihT/o7mJAq+lUX7N
Du3Sjt0EvU+ybnZ6b0rDEfqWc6WzBIDra5Iql56+iXnpCkAA3XxMfZ5VaYcZ0eja+eXv3+jCw7dQ
Nz3DlEeh/EllObR3AbxuvzAc/NcwMxcQuHQLdZsHBVmnDrZOA3HqRw++cfcebrkxCjzYuYEd9tb1
SkUYNcvYzW2TR6tn6tThPLwSlZfecNM8dIyzZD7HLnDG4DivbR6F9EZ5BLrVoBsAnqyahk/pVA5+
BLkhMFzL9s6D9u/f1+e/j38anI/rP47lrvWVcEo7pSUZd7R2n1wHVEvln+ZxviLudekDnf/5Hz8x
IQLryvZjGopZ7erWVQCtzdcO/f+uK+gWDVePrardabRp4wrAEEMpD3Tw1J0o5ttgrDTYxDkMQywX
tLfIi2TYOfUIQ/Ogya5kqQtZJNgEd5tN0hgzTmntqsdOmBcAfdOalvBHoI+yDO/CrLzmh3pptTeh
Pg5j2Co4BKZKeRY061DCmpCJBzPzIJlnE1xZ8guLssXKAXVfQPoiH1J4gz+ChvJPVy3H2gu//H3T
XthRW6Rc4+WS9xWiohWi2He6HWN73X3w0tM3AW0g9pOZDPwNhy3tI+ma6VgZX9xUpEL96t/REIaA
nQq1og5uWugyzoVNVjPL3W1fZhPOxdxmkDtALl+oz4oIMrdwsPb64Vq+PX+D/ygRtnC4c/XBMyOn
lLP2o67nOtLcO9Swr+aZ9yun1c/b3mNTygesIhxSITbF9cSLB+3bxM/8f257+Cae3RZQR89iCULJ
CHwrGx5jFMmvZNRL22cTz141EacPcR5M2dDchU7tpkNvr8HtLkXWJoLtSD0xTJVFgb4ngq/7coVb
Th8MP/7+bS48f4uKC6uwQle4RGhBuQayatABzB/F6t62+7ewOATW2FQSn76F0/luIBOLK5Y5t336
LSiONSWE7FxqUhFYFU9TF4Fsco2YdmFdt6p2tT9WDsTGxpRhHpWCPL8kTtbaGz/MJnB9xooyN6VJ
JQ3c/YAhwKFU/rWwvXDG8PM7/XEEN3njzv0amLSfm2ZXZlMd67V8YkVWxg3QiZEeBI9Xh177wQt9
YroVuVsnitu4cOe0nMRKD6gBobxctvKl0J5z4OBWJtJpzD280SedFBj+JdrSa97Zl3bxJsLF2DYd
IMcmJdIcNZ3uet0+LeI28CXdYufGpWbq7DmUth4EpbVQx6UOXnVJnhy/u3FDbAK9hG6765MChRna
P4+Yts7f5nHq3m4K8y3GDQxF0q1gL6dMTW4MK5s5wT/rIyegWXTbT5z34h97jlgfrm3E1WmNGajD
zGn2g2cqm5ta6nSLcCshNkBcg3Z6yVe6l55VewZI1u7vf/yFYPc3p7QbYK6uBKYobdhM/4wDqX/q
Jrymxnfp6ZtgD0IzgpyAizxI4+NPO3TrHan7awSXC0XeVhMudKGUHGi4WudeGctOf0gxfCoX+R2C
kNfi+9IbbM7nAvBjB8MFFHhND5YumZ8KZ7lt52/hN61k6BUaHEE9gB9txGkzRaMR3sffl/ZCCbOF
31QcPM0uFDY1DRMRvNJhiqn8NhoU+SIEW47+1F7p3F5IQ1soTiOBlh2zYUj9ZZ85M3yp1PBDq8y9
rUra4m9EERZTPaLRXDvtl4aHD33p+1fC979XmGzjazVdsM7d6py0KZE7/cw7AoBx25UK09N/J4el
xQE9Fl5wAk8a7mNrNh4d0O2Tvy/xf0cA2aJF62JhvazW4KTZPMWt9GkkOyiSCjNAl1ENV5LEfy8v
2QZa02qvsmCHnDyr37vV/zJ4azIDXnVlCS49fxNkC1yEPcGX4DRUMxSnfGeB/2kFPdfqGoDrv2ck
ZBtqgwYQCZrPwclVwT6Y0M9eiP6qqLNC9m35XCEU45pj+bP2Gs710kttyuPAeKoPXEAaCNN3PRne
oP9RJ/Dxuk15iGyDLgCwB6zZjJ/M4NKDUStwb5SKm262wN7+e+P2nedUc+Hyk4SyFFDyS7XHBVF9
nsAl+fL33Xsh8raANwo1ctihKnFqfT/33ycPd8RnXtXetRb1hSXYwoBbF/KFDbSOTj1w7ixWush+
mr4uaaxd1E237d4tFEey3qty5NrT0K6/ikqxqJ3sEk1deyX7XXiNLRjH6Vtg9pgmJ4TcTq7jqeTD
oW3VTSxIshWqBJGGNE7G/ROz2dfeaT95w23nAtkiAj1HMIoyH022PMiPxOjDCiRFnPOwif++hy58
m61KZROEsxD97J8wKFS7RQCUH41T3rzbklwTbbv0G+f9+0eBZ+CaPJfz6J/gSlKdIGZSpNzRwXHJ
quzKAXohFLZYKOrkleRKktNUrvSERNVgi4brjR+J/PsFQKb02NRX/qkfaPBCBqOey9b4O9lo/fL3
dbjwAlvI+lBBfKJde/9kwyBM9DD1T/0q2ms69/99ryNbyLrrrZWRFgKtNLCT+ISRYzC+ceBjWpNV
4S8tOJS6G9rpz36Gjtbnm15qC2ZvTAVbqT5bT9abg4RANO3UZdk1n9gL4p1ki2anetIl2Dx4KemM
EemCU9CUH1mlTxPlTcSywMTN8iNXax65VfZWOpgYua38AeXsx8XmWRTQYcdqE814SI6kkAXyTRjz
bnj4pcizH+BvVVFe0/YkCm2Ocz/KCFVOgzM2u5b+Lqz8FixfLIPsm7Djp2HOanunFohE3DEtxG0a
HWQLzeXwdwGJTngnwIrRSWz8cdzLgOTfb1vkc9T/Ed0jCJd5OXoMS1vXZUzasisjBnuXj78//0L2
2GJwtTstkI7v2WmuodHawkg1lfC43fnMLa78xKUl2NRPXtEvxWpqBmedzIM6qOVHB6S9K3CAS0/f
ZI+l5dRdUFmcmhVNFYjfQzI2twF5+/v38ZAILpRnW0DuCtkPVZLSPbm6GA4rOI17nKM/sSAwgGLB
HhvrH9ed7tpQyAh6KqDCVfm7aunX1atfwqr6Ogj/o/Cyb46eZcILOFI3/K7MQhX7QICGk3EfWRjc
a1eaOISDddxR6+3arnhmbvltDm0bB9b7LQXP0eNASEGjpYtK9O48Of/Wnp9UQwcx3OZrOy+fuIci
u3fZu+ggHNBm84NVPK6Zg0wRvI9F9tLoLo8wznxrBgArVbtr1PAGauGLmwfl7vwcQcWhy9ykXKuk
8MaXbul+OL7o4toXP2pADyq3OwWiTFnmHXCFO/aD/lwYdhqF30ehO+51iZ5Pm+2A/0gqvzsIXsQN
hk7o8aaMuWFU85JG57+78Nd1T23oR6P2RJTDXDPCBPzelsDPlRA9JdXTOPJTibt5lcn7ivhPWb+w
yAmbQ1nR+1H5EZTvTxMPdpm/7gKb3xVcnwq9nFri3mEM8g4kcqT0+MhGDtMi9jZP/EedDY8jKx8t
6561l2fxmq/PbpUfy8YWcVjWP0NV7M+fVzae2rE+eIMOrIxWUsmdj7bgUM9PIaInzkvyjYGesgzr
fq5YGkzsWwfenR/Y15pMX/sK053AF5HNXShUZ+uUtHX34/ylJ2mfSzrgPqHKzwNrP7lK74DZPTIw
TkFFm6LBVqDWB9m+bfun2nUfpV5+hUHwUFRs3E2a/Jo6BasnC65f+D71PVCh5b6v+h30wmMoy/4K
ynzf5g6NIZ6wqzMn9dYugkdaFuXjVETrUgFkVOpPFNL9+3X1Hh3pvaEM4hH6/r/6wpKoDci3SRT1
kyvMPcx4oQtCyZsbSmfnCTHgQWCcyILz/VTSl74pn72lrBMClffjVBNnh1HUlMjOK5OqJt1zlwkW
0dZFr1N3Ij/gBChj0VnzmUp1V+tGvxYDprjojz1Bd/e57zt1UqapDgGUDHYGYvVY4+ZbUAp+cEBU
ihvmQNZmUZFby+++MsFeBSppZrOfR5Jwr/6Uy3mJZA9fbVj1/QpruQsX91ny7FVl7W8G/mQcEDtE
C/SVK5wQDRDrTiXNIVscGo15c3RX20ZLBSaBbt2UThNUgOo45E4Zs9BpvgOa9FZoUPu9MDvAT+kd
M8UvBBzrg5D1wdoRY2lo8LjO+D6o/mADOBqQRb7Ks0vIqkMTY9/ej4R8X86ACVHd01LGXjjsKrW6
uxLdnrgP3WMGgkbUVeWhrxvoYTMIEy28uq+NX2O+7vgR8Tx4EAZd8TQU3mtXZx85ojcauTkBlVzF
uczryDP8hL/tq+JF3UfEuvgz6wkSWmdKl2yeXWMeySpJAsHzX51bfsLIIItKSS061eUTzCDaqDS2
wmNXHomFZKdeznAOHFxgL7rq4Ob+nTH9x9KvS0z8YIkXBeHkeVjIXY1MGZHV/nPeeFMwfyqm6TXL
7akdc+QzyT+j0e8k6wg2fS/+abLCnM38ombwWeQH5IRm+Ve/z9K5Dt+F5DuZtW9OCxsU4SRIHSqq
4KiXVNkZGNVAxca+onsF5YVm+oX//Hfp2zB2+7wDWrfXX6B2IyLctuuoEdBgUmsQQiNxfFFukXZm
DnZ+6x89NAkBLCz7hMn6OwcpPDFVd2ghAgZHVb7XDt1b6H5SkSFbeBG19RHCkXfwEldRPgAZvC56
jDonr+OlcAvkcVkd9eo/wHgLwgdcyhPcEEhsBBxbzNmrLwDtw4t1B/c4ybrEWZuXZm2/i3r5BEWJ
o0t1EBEoYzcwlwtI3OeoagPDASMx2bEJ6q9jVhyFMK9ovSgIqtOYslxHVbn6x5D0v93BrNEErNcu
P6d8YU8TFIXyejy7G8zwxZnMgw8BhaBo+qe1DFMK8TbuTzuYyYqYhN5DNtMw6Qkbo6ZyfxC6fp8C
6BwpC03oJqwRwR78Our5gEKyOmJaCax9UDBo7U5PhncuMkP4IubyYQj7Exvd4yxVAR21cZer/rVU
1UurZHioBxHEvFhVXJfBQaHbrx0FBKPdcQ/MiUU80Qz2VVwNUxwE1Q8YrLfw9Vag1dPRT5xu/YWb
cB2ZZT4F7XrnS474b0oD3SE9xrpxSDLywtxVi85f6wy0eb/GmVB2dpf32c6blrsA3NpnPtBk4At7
ZTAt0x7AFPk6yS9jBhJy6TUQzcbCuYI+5qF4w4T/EeKJOUx6PLmjuVljqXrvrs38n9ZxZVQMldhP
xp+iwDfv5bJmkdvD6rmjoNS3vC4jNY1f3X4kUVEgjy1Vp2M6ryWOyOo3caoh8V1vOTLG8jtFZx57
ctj1eVAdqevUOyh1eMkA4d5kwZzssECtIqaOeAoMiFcoEBB6a0wIfViGPPHHgceLx1IZ9j3sgsKP
qhZ3iLyTg55BNQn+0x1ntrP1mj3XBn5eXje1R2I99dhMtP8y8am/z5u+3aH1jd0qXSeqtNu9ZS7v
koCLEhKti1yjqukaHYFBuJqEw4Ygti6MyCjJAD1r5fgIGmAeTRVDzqr90k8GPL7akc4ONSaKMn/S
dp32nYHwgSfp0MSqqqd3i3hKMh14Cmmihg9S48tiZ0PZvxWBQAUKxcOElsSA62Ta3ejI+uSzfv1i
FyX3BJcpmMAPzjFn0uFRRWuktbar2jqyM2O/ZZbzaBWNn3StWMDld6uXTA7jSx0Sr9mNNG8+sRWa
Lk0XmudOTWjKQ1Pd/GKDJ7/wjldLRIVa7pZytCRxC5dlSQi3Q4vjsyxf5nY+GCrMEcI6Tex7FgQw
ySqOA4nNO7UU+j1vZJP6Stpj1pHstwPG6u8yA5gXXe2ifVz7eWyjomQiyYd8pRDu6iEbX7U9XyKv
F+Zgfdrfh4Ejd0MoTTQ4k9lBhdzfF13j7Q0q1hMozHIn1ix7qKAmA0tqjx1AIGp+sIk5TzZkw2PY
KfnoFj7dYQCx7grhvULaNIi6vKDfmArIMy5ykKiYMpSpiLYXtRAbRrZ31WeL+jT2srE4Q/PJu9Io
PnRrPBRLdN3xbA0w/yL2full+TGGxRCrqfzhTd2LztsfrPSw7gWY1bhUoGKblw/bjHavFKeH3Faf
AsxwI7Rq1ZeAzGrvrrCQ7AJdJfBaK3KIemvvyQI4dGCOW0VIf2jMsIXH+ZDln6jobQw1+aJKFWlo
Hi+zcKN1chdoOYdPEq4mCVULauJ55HvIALM7xyvqaCoW8l4qw+8b8KFiovvfdCV3I8mKZ818yIIN
4hP8pT94N4dp0FsSo5hfUKXP/B8gYesoRzkGQSBbRD2GtpG0GTZdQylypeM+UDjZR/DZ6vcmG9Q7
9WZ90hiKpV1ICS7n/ZNDmIlatox3dY1Jcp/Z0CY0z3yEL1wiMV9U/xTZ2oP0uhT7Huxa8LnLO/xd
GTySpvqdZkv4rOAGEiMxshh8jPoAvBV9AMZn+qI84+W7UoSAvo3nEQEk58ReYN/Ha1DyKGe5hLVp
gyMmyMpkgDcZ4BAhgkgNI1jjIdIsGc33QXcyBmN5Bm65qJNctPX3KhQ/g0HMsW2XCf8vir2/MnbH
l/lpWRb/M8P+AmhxkJgttupALX/pKvPZLYyJ3JXk78Bi4FDKqw/sSODDiK9OpHIeYTWQ7cwkdMLy
ClIVpKgZcJuGHSuA046UDUus4DF6GhofzI3Wp3GPPzJW3uDG3J2bVPmTxI2rMonqe5EsRunE7zGm
VR4TcQVlSwABmYwJRZ0+zwE/knr6AF/LHLxMPy8DeqIVDON3nTt+RuE1fVmk9CH0IsTeCPU4+qjt
u1JLGHmoZgcSV34XcPJWFTRFXdoh73RZ3Ajb/6gb/8OVQwXWAeheeRd8wys6j5PWy6Ef5lfcf4eo
cF0Vga770jJSPTJ00A6mKuxvM07Orh/Z92nFcZ9Prv0cwCs24R0YDGiSqIQWs3311owmRICOU583
f0ULEa2doRF0b6Z4aMgcz4FG9wfnfnsfQJY2S2q3DB8zzIAPsE/7njWqj9TAqtjUHcPVzuv6yJcA
mKAwbGMHO//ka1IkY9az3yLT3WEtUVPPEqVZr2uzbxxbHj0nk/saTLBkqEN/z2YJ2/SCsB3E9soo
W8iHw1tA51prYECgy2QuuI8vU/0eZ5wjPTSBqhWRK8j4SZYoJ3Rn8qOtKnVn68kmrPO/+vChRrR5
LoQ9elwJmwT/Zrj3ZKaOJFdvOZx0YeDqTUIc/Gn1Pwyu9ffdMrUvI59zlPgV35OCOnd+2QBv7BTF
DlXcb7c+j4lCaNePLSvuFuv9lE7n7WqHm6SWk39q5+Frw6wPXIT3OGEvpDVGZFFbt9Ue43+JnSRg
luOvcAoOvCQrkZRUVpZ7jgt0wq2ZUoIByIvy9VmdLvN3OG/gy57Bi1fbyTnosTqbGpAwylZnfW5w
JCYVkdM/sqr6J4kt+zg4IEtEXdZ79yCrI1X7/heYOrSgzFDcwZuZHry5+zqawaSVyot75enxe02t
RsuuDV8dg2carj+4bft4bEUQucjDURPY+VvAs+wrh7V73Ley3FlavLYFqRPc+N/bbu6iuUVnoK2W
RT2Pg8rh4BQwuh9yULYb3DYyuGxHxjeT96NoaAmv5AbFs6NhmDAhYfThXPN/nHDVNXoOgXV+4t/J
8qXtYFEwRK4e+HhkfR269+uyIOn7kx/uoFvAI5PT8evidPphbNr1AV1gVKiNrMQ9weziycsWCICr
ts534ci7kwdBoyfBwbbcq9B4yGaoas3at/EaejyeBGREqDs5/3Rw2nwccf36BKN2Vx9DZ66yw+rK
ZYysZ1k00xL1qzUrLus+0/tSj9kTaOqMRYEocFfACetgsKgnd9dmJPjm+1mv70NXkd+2gpQOHIHm
DxXOeJY960B6bgZkFa1bGFSsmpr9WFmL6nZUdwavmsUDGaEH4bUQLAwCnpSzRdNCGD8enADhiRnm
rljWNsGduUH+ZkMEIRc04IkFXgHTqcNcBN1xXWR2crSuXzn3wh5ZsoDCFPRdbR1lJddvRciX75Af
moDp7lz0FVwhdSRyMT/04AHF1Gt53I1O5SeugZ1qZDpZPSKWPQGRKgMgfZutv13cC4/wT6i/Fe7Q
nl1ooc9xdJQxSdUEZsdQOqpk6iDMh4vJrB7rKexOOZFuEFWcOSbNQ0iKJn7B9G+3bH+6dMj3LFz+
WcBEvyuddnkNio5Pey0G59coNEHRtcgcre1ynX8yjwdPPdwhoLrft+WXdQlYNK6jepe4hT80UmdV
ZEscWfMaFncmy8t4sJMflSUgvAx4wCQDo+pBDLY9ILaAyKxEflKDC/uSuc4eZt7OACkRGNMtOUrf
HM0b+CrhCpG7C+5PwhlJPONjxqyBjKIBvrBIOBbptIJr9Dx5FMgwODAmDWm8GMz08YBybsAfQduD
Negpyg6miNYqiUI77EHnwg1Q3WOSiJaIA+OX2OSV9z3UhbqTLjlXXxkOewd18ms7heFr4HvNQRHb
7sEaD3dI692BtdyL3KBZfrJKVCkTXvm9qnQYG61xkbeZml4XtQQRBh1lils8qgpgFnZeKKCqsnTz
L2gD09ewyqYHWMU6jyEaBw9IFBRdo6VLeZO1cVd20xHmSuj/lbJ9KZxBnXo3cPbjUlRNYnVe0SeQ
CAAVyetHOhTLL5c4zc7kATnUvTe/hC4LjkFLvnZDAU8kK6cDn8vhVNEJ3YYcPSpddOVpJqW9t22m
TqiEhpdB42LBiZNHupjaN9JO6hUems3dsDZhomxtDjp06BNuBDZxhW6/1x2KoG4YARTS47O/oEFW
VkzH41B7P2ug4mNvxfEONfAmakcTPPIaVIdMM2cHmcARHdsijM4o832/rnY/+RpHRg3VaqXQqSt5
6SSeN61xiUobXZ9Vow8hyv/j6DyW40aCIPpFiIA3V5jxJIccGpEXhChRaDTQ8P7r981eNkK7XGoG
aFOVmZVJjJY3JzIfP3AmLZ6srev3ZtZrceVaf/sp4ObQZtgYoZXObsiFeamcwG1D4Nj70hjMizDz
f/My6KHyiy3SFk0cG3PxQf4obR5limOXEtmcVE76qSssxOxJM0LXXeWTYc/1mcn1P3SsdWgRxZPo
o1gBn/A0auriy8DbBrIxq2+cF/1zngtxnQazOaXepn2U7mD/+IZnXDNmZ2DqOfrMvp9/lXnJkUyN
s4OLUfR3afAYbGUdF0tLIxpodaRvmLqOpT3fHOk7iTUPTHVmS/elb0J8ZPOqXcrVWc+mDz4pVuIb
2qDjjIMDCNVo/9RdW+31kabH7lsm1n1lMhli6/t200ymUur5m7YPkLkdUssIPSJWDu3QAVXmdnrI
Jkvb93o9xSmF5i5n6YNcGu9uvgQP62g9q0bgs+Zgvvw04q9NJE5GWFxRlhEljB7qprNxyi5Yosp0
iTSO6yMdeBtVpvGrHxQ2fW3xUWySJrpT4pMCc4hUM7bnllmgc1ebdcLanBFd2f050wQ+Xpoj2Cj2
Rm0w69cmcI0dgQzjrsoECYRO3XL/A8hfzGkbE655523VZMBdv5jHDNu5XTXrEz9Cv72Z6tWyl3af
Ga2M7VzrI7RR+kWvK5zpkMcvj721ONyV0o4Xe3Dvq9ABEqUgaVBuh9NYB6GetcSsLkDP7tCOuGCm
c2KmMr9qzOBWodw08TlNI5eRO4pks7IArKlqgO5L194xNjlHbu0Ao9ReHxuZcolWc03x1TSF+EML
gqWHNwVZRLc4J5OkHTctwS1XYaVgtiT/LTIXf7tUG69WDi/Sr8u4s/JVPFkTY9+US+4LRIz/o2cs
74Y3hi2PU58wM5p+UwC4+8orl1PuWW4P81It36aumts6dPN7O1uZCK1G6UdPVrAeM8h3U2bLa9PN
dux0lbcLWlW8mCM+YpziFL01BfqBbySSFDTqocmq+keHYQtXapqPyh7bN+kb/nV2K0CQcpnKOJ3I
rm2ELA9juumfXj7ztaZiNWATAiR4iRvkFU57RCJaI0dHSOzf/KalZfFvkmjySOoYbkVGdHFKXmQ8
gPOFg+6Zr1M/5A8WdrAfncj6pPeX/6/oXqa7uzDnNXCG8pJDIx+qLDCp+ToM17BE40FsxePSak4V
N8OcFTHJQMFpHrgKBk95H5Ms1n1mue1eb1Pr2ijLPc7SLySOU8SVEgYHeiFGI61uGkMKVZxbjvHK
bp5J87K0Km5dOa47rJe54VdnPNx/IbSEYpmkQ/diFIKTYs6MPTRDflWOqE/dqFQ84iRtS6M45oE1
nGd3W3b2Ojg/sm/1x8bA6U6uy/xP2ZZxymttmkM1wDocc0MDRxtT174EdTdFXlvNR7vsEMOovuzc
yCI19qX2/qzGQuZh6vikH3HItv3IcG9RydhTJgPZvX1WbfBkqb6HHOslu6EEwl7IgbTPPZZ1pVbe
8lEMYQHADRD8aNnpq0qL3VB7J2+0awDM7rUN1joEGeNSsoGGuaLGYskiJ8u+TApyiswtMnzns/D0
nfDs18JZo2rSPgK2OZVXfpxdjbAUPQTjPwUjXFbv7SzfOG0N8d90hpEK6Lk5PzIdSnSY0piQtkvX
pw8u1y1Ox0PcEsGXlNABkZ2aoTMa7MMuztrmvcTljVku2mkaESmnP51l/epK9+S2DPDperQWw8cg
22Pddg+eUUTzJHest9gul+Poa7e8Ntg2RrHfTJ3CyUhWSb+aT6eggkNz/eMdKl6K9ltrqjm0iu6T
9KBDXxVJ1y4nr1JX4jx21dQe01k+9bbmRmbVQxxrv2qb2FXPPaWqeZGBfDLnogU+zM/Fon8AiP1L
c/Xk29q/rFsprASlUNcDw6PFiCpj8I+jNz940pdntzatpPXG3wpagUhfxoyc7cmv0yOF8dHm6B9n
9RJs2mULMnKt1Xtr+acx8G5qdAPWUvlbatCjvvWeamSMOOXjlLpZHFhi2wNgh2vpVFGxOV6EQq0M
BSdsaLjaQ502mBArd69zuXaO/Tan2bGfs382UaNVNyW6AxFmaRA5Trfs88DZz513wfdc7Os5v/i+
/9vMh2+PnXigQO9CJvcfLUJSqeUj1Q7HlqBokGaX+tWfQ7QhePMJa47HjIl4BvH/Zq1Zwb7ScRIq
K6FJtrdmy5oDJV0a95L/sW+0y+BWz6IRu6DzvxnOVj/dpn57/GOvLfW35/fx5FhfXd1d7oug74ad
TyrWsDH0SXCq1sINBXn9r7LsA6fWH21ZaNyZxa0DPeGvTAY2USqooEhE8CFC/F2NAkEEy6GSc2wI
+bKOQTKbVUL8Qzwaenw3fq3wmzQLIy422hqDmgmqipnAEmLVttmnGWyzNqRna+6/hCUfey+zrsw9
VlC01H46J2dJmzAG+OauhUFJ7//pO+NAhMxbXtDIbuI4jk3c5haj9dKqE8PXgx3+J+sux2Ib8ap6
r93s6pI+DEBn+rSmc7qvh/pz0QgN7JvllWsN0zHiR6EBnDHS++rWNL22d8y5iXV/HTjDjf44DiUG
8075goWem7C5j0Y5pjvX7slWtbi5Mqe5AUTnUeG5uIuMjgmGwzrigVUndtgYem1tRSlZsfE46Vce
rxcJ3f+9Tsuz1y+7pTYvWa5Trrsa9D2mekS26gi7Q0SARylsPemdlCEU61b79o/SpgdNQ2CCPoDZ
ypmxhPTgpZ448sJ0aD3gwywHw8/MtA6nHjP2sK6d/eBk11r6J9Oyb302XH3HxGVv+dA342LnxOxR
1ALpiVGEiw7SqnzntymWNt64Db75RpfcXB6WeU1Mr9n32/C4pj2YUGZqkdblP7ZHd+NWP0bf/s55
fID0htqjp+qjGhwubES9D+AKc7f5xrv/RU99FxLMfKim/olQQXFQc/uvWQMzlgtRH6bSOUy7F93v
jj2BjGzaIWrAvTKAj6B5cItRXPylfpbFCFAwVsPRmJB0b326B41t96M2ev8vYgCHd7JhzpMyzobO
sDmzw2s4QJmulPFdO/xU5IITK/K7tMxEV0Rp5EZWRVMPYdf4aOiMXD+Lqk5UQeKAkRWv8zL18cw5
Nd8FuV57c1nGaVZ+D76OeNM0H4rKpRaaX1Ci7AxTe7bt8hxU7efYlA9+lR2xi3D3ZucDvadFE2MP
hM+K3ZzEWF1SsI2nzcNg2vKjbCubeNJMPZykfiR18Zxz5eSAiHOYwkWGdwN/y1E9CeEUVQC/1Rq7
/G2LUoig8Xte12FfjNWv3Ey/3RpIsMOOymn3+QwwvA4k/Y2VbcW5Wt8FFAY4VOIsxghjRFM6d5xD
OqfHOR2bt2LbqORrPfarUoazP18bHEXHfnlQenqcrZ6kbbAae/M5VnlgRLekYb3MUwLZ++Rn6jY0
5bWty5uYNxE65uCGiyloUqX6qYdpjakfz17f24mbKyNcWnXbCqWFc+FtewpQ71p6NmReXyULJquh
XcIBSURqYd6Qvc3Jdk6HPIF6M5fQNafPjqzEA2Qws3MiUROyC7rucB6cMsrz7WbkG5RG9oy/7+es
r1qEperOV8ZDFsxHUq0PCBxjG0WRuH/UMjC+qGgoJfLbmlMO4F9ArIhmX2Rg7pxiak/zmiFuyKH+
CoebU27Os9+0cZc2n8r2iv/fVosGKcocWURdmV2VZw/HLuievA0HY2Q2UV26d52/HloTJyff5f6o
+7Plrc9tVn5g/DOGGuP6DFZpbNYUElbD8rVF4ksEiVRHcyp8fKd898ET1XDQA2sLl8DMQlESR+xn
DogRA9NO8DNp6Y6YYCfBiPg9H6dXral3VboZYa5NlBbl9FcT3i8vAC7t6hxIWDngS5YzJqO9BhT+
7R99gRbgbbyX7uIDj0Dwzov7N/WyKCuGnVXC09hBQpf1kLXds5YrqmpVv6YBt43hFX88D314ENh1
uI0a7W5OygZVFKVxGRWq+mME60ubcUBU63cT2M+joX0VEzoGy3/xV6yBbbk+CpV3kAKkJhYj26Bc
6gNCwv2QZUvs+7WbtOX2LxDDHZ47opvcu9P4KKbViwJzPHrsCadc+7DRJQnIYv6rlfOdLLe+bKWq
yJPTcnWX9p+mtOzYFnVwmK1OCydKQFmpZxCeLgQVPnnp9uZOzaPNwk+DuU2kr+dIXoaPZYUysgfr
bSzYIiVrKEwnQz8EXPKxoXvPm67BvOs3SPF90Mj3Qir0EUI8mp5O2+w6vx0Ks6IzX/Cw+g4K463k
3LIm/81dplupdyeOUi4/HzxuspsdPqp/h1x/EOQJW6kDkoaMqJu9J7MFPMfyg06opsgtWgqrRqve
1lI3f7eDgwnPappJ0LVvbmDcm2bDu5G6UUeO3pqRv6rsqo/ZGm84UsalDpuy6rTDhZ4hFKsyiHpA
4tuGJixZAl8/KuHLk7M4O7/P7vmNVhcZmmvGsyhwyxnKNOlb72qhYY6w+4Nna+0PhWjwwQJ7DF3g
YroDojg2KiifWnyMp4VfpAoX0yA+tfEoLBs3V/o5EYpp9l5sA/877gLTAE41KM99lGub53bPdFBo
Yh0niAtSwj83gSolyOfmc0EY/IqupbDA6/BOD5BzkB/ebM1fhGXqA2ArTTxiMJLMrV+L1P/c+HTR
ptvzExBFES9925wKk5O6zxWqrHaswrXOkAmsOlKSmYs4N5YXA/DnWml8iTqVb46aHqfW165uR+VG
iiafUu8jBOjpDls6/zBlhkiwGyljxEXeqeDGsXeTjQFViao3QtqivegZcCMGGAF7JqjJDp2bHbhK
E5WAExg+46tGBeveMtV2p3Eqjb3beeupq9T8gi10FVH4rBEGAfMrFkzbxZP19k6J+9RkAAaWGjnS
Awh5eyu0fU2X9+pqdnZtq+IalPp73bYZMUJ6Bs80FE8dkCUDRKMH+TbjQ6yyhmars7/nYXmplY0l
tUdVZ7QEE2uzLHCUSwXaaOOflXcVbMQEYqI3MlSCOsBzdPQdU/mtzy3JpdtMDzaBb5Vac6yp2B+c
lBl+SV9+qFwP5KYtBxQ4OAfDJml7g8FdziTtJW0hvsA2Lm1qP5vC+Nst6/Lc5UG7E9OgP+vbSP+B
0CCpLKfaSR2uSjnURE3ZZ9cOFfcRt+30y59l9WroFYoyp872ZdW3h3rAk1IfmGaibCIgpWcyRAWa
vfc3ohaENEZkXPBDlazbfckcaeh4kK15L1HyGMP0UlX2BvnTDxAjtiOvWeWaRajmbdylRCkCSgYt
L1fqy6/U2gaeDOx/Ty2cMPk6fXGN2Fxj5bujmEktCWDlL21uKQ5loVxky2CSkhcoqUciKvRzm8KR
VX3PS2qtdIF0ybUHTaXpqUztOV544SEBO8bOwJFm11erdSgC8VaXw99saI04bxACtJs5oaJJux1g
LQkGQzHQyxD1JGyKzyFAcTZ5tEtpb/7xvcIKTcd6tfUB1MEx5aH3WydG6Z8e0z7rgZdBFYPALOOl
MpoY+VrxUkxaF1bV1kbGOhZRO8JSQlSvDwWeVNfGgrSSK8qIUgR3/xoeS29NebQq+MF6KV9qAqJi
a2lWcphNebLN0eYiAsYLF3REIurzASUVAZEak5Nph/pm4F8czb4KnoPMeZrTdH2S97W8teqRDh2x
4WJAbdvzuzZ3b4GB53272e7RFcG5kM1RVluljiyV5ds3JZ++qcbtq85a50vPhyaIPW+x16h1oMJD
uHynT+oWzi6sZkA0DPiasHJJ24lq03O8GA0MKgFt1UsJ6LjWfPzKRX+PwtKVsXIU02jI4pDBzphm
l3tQM8eJ2FvSedI8DbkgyOtdwemn3rNdcf8jmhj+FC6qJB4YBhUxd0Q/oFjf+j4sbQLYorQasyw2
mtz1w60shYiazuUZrF2Xf7XO2PYQtsVgHWE2zJNFpbMkga2PTKY3qgW4NiXUu7QXz0KW5WqKNjGw
RZyjqPplbVP5NZZWP6KlEIMHF9vbyyHHQO99Wfr7pV81Sh5AP03t4js2ej/+l1Lj+9f0a0aZed9Q
m040dU6AURWpq3USbPaaPZvGQs1X5AWCg4F8AqorzRrtg1d4YBmcElCTvDLaQ8d2C+sI1JQ9r4au
XRu/7ijuu85tkr6cypNrFQwQThALbx4Pc7kwvF76oe+zfsOR5vsellaNejxaliEeUB/5j07FcHs4
jnr20onAOM9OAfrvrGudEwrjlL+ysqzedRQ2bmg0Q83PLkTHXk0mIb8dbeTWNASa+COiEpJkuxbF
WFRUo8Qf2/S1gEvRRwphtVp/0kZw40jLRBcAIqxtuSeyVTBj581uw5VVrG1kNTOSO+gOukzbneCk
jDZ70u2hQx05u+qt9Iz+ugHaw1XmsvuQC1j3SWgaerpeT8mP76tNWGCxPKTY6WfnZy2yrYmDzlz/
VjUkVFgJo731a+ch57MrzKOmio6M9puLmsAcqUeNsIB882XyRZwxl2dTyGCfErmgIRzuOgECF4pv
kCjbnfvPzCs55uGGNpQmJAssO2Fq3LLSIuGH0R0zfVeb0YFVSblqJ800EQlZjdBE5DJhqqJ6tF0F
HuKW6W5RE6IJclXdP5YN3P/QucJis7Q6EDYCZ6OPR9vkeSBUp761h9XvDyUTMNmuo3hvw9kdbQaq
S+8+NNKZUEd+oNEMyEk6RhyoGVFDPXuh7sy7OTCCEcwJniwZfR8QPXVoHiIHQ8M56bysl5Ej5+mz
nZT1NSCFD073oaQ2slnf3ys8raAmlXrwYjvKfK/GUv4F+URcl68BXEWOvpmizr/rUmt9pjuyqrkC
KimlfajS0lYxPSzKHTsf1Ovqtq4F9zcZI61PV+owQgt8iFtvw55S1OnDu4cZvjdi2/7g8CqtxBtd
7xcQrzMkmKazeuxZunsPOic/mChh5xg4Yd52rNL8Tfm+xSCEL6dbUDNDhyIUgBvy1Nf2BfTdU40P
qozWPPfWuOTm+70Z0haRaHlFiV9qRcCx1ziPTbeM65GmlsdXlXeReLqM8tTz3bfTKLuxhA42UHAg
mdleexOAfr+m2p3b1dtFRTLoD06FdOpgeK0JfWtsHEymv1afEucjERtQsO1BDBtv3bXn0YscqzFu
ykyJGtPbCUqf09ry43HpXeQ5ds/UAOgCpFNhTwDFwbhWf8xS2GjXrdqiMJmt4hu4VvwuwH1RiIH+
m7FS6CnRclpddkr7cXYi0O2OoVGylZkKSrthvKAUIkmmWkfndeyJ9A2De+u261D2dE9wkA0SU4/6
IwymxnfCoNT0CqLHDhRNBwMadk0mHQdFD87rICgAdlp01SX5YJkFElLdwiJeE8tdvmvpwFr8hpfa
H30z3PKR450SJn1Kp5bDxXRV85q6Vn80/BpGbObZ/g66an1sC635vQVkeUTrai9khoyFw0x+NgEu
+eQ4MoC5pUhstdo2trAurLaKrYaM57hBoC7CyWqq7Joq3XAfHaMzka6UrpY9p9WAoKWWpr0HC0TR
kulWE5yJ6Ubm2DbO3UxxUmkorQEd6DjyAKrzbHcPleOdBmINUB0CYAaIl+5llQBe7M5im397W/m3
GLkthrtqn3xnmFnLvaJrR/Egyz+1tt40SU015RxpPrnm4TJtX3TGV675aJmCy5hXVQxztitx9E0q
hcyn3x5oRC8wT2SfY5RfGHtbd12wMvnXq/SHeTCOKpsPjATtU+hflIcGPWjx7WvD/eXZh6U32S7D
b4T06CVIZw8XmHfPXGco0AEZmI7jgcwfmnx6bWdJZkv1SXl79YPZ3AUzW6IobG/XIz9C8YnYuXiE
VH7VeyvRAEMMZ3isR+vRpeKAwmvpeBDZLayljJkc3WpPFohBBCnW76bZPescmxEk42OXp+h1xIBM
WaWgXHl9Q+Hx2A3G6yzGvRTzEEOo0dOu/nBgpGkNzX47WUJ8DtL71Kvy0W+rg6/Vj5W2uiHv/hOU
6JAaJR1FCryWjm/cKDJGE7BE/lgQgjPGNHWoqReMc/NSXc0c821UtiejX6ejibS9kP1h8BEr+81x
LoJX8H3QyyDY2YM8iK5+MbDUjjwdX1nOI0aVspdt8uowC4ouEiaddiHBWttRSyxrUxRuOSUFl47l
DM9WOp36zLOSbmx+lGUcWeE/mTN9TG6LAjpHKNKaKWR0dqEgeDd5tuNg/DOJM0PrdJib4lihBLVX
/f2+HNG+DAnP8jZ7fMjWWobIgnKJsw5FUIZqvCuM231CpSuCXxZ95W6Q9XfO8kB+UezWkZ/dxvZY
IsTOOti6eSt3s+gnJD75X2Gve3tTD4xZouDS3kS+/ikN6+TzBml5A05aarFQeO6ZCYzHiZYUw1N1
kJ7+byUAJJSTsV9o6aK11bp41u66MP3VQdWWWTp89zA+bkhVm9K3ws3uv6QH84RD4M4rUEDTNZ3s
ZaYkZoG6gAnNaH3PhgtW2Kg3hC0fyI7rfatpt6FnbuI+NxX1knYB5hyp3jBd0hx1ollrY+Tm88co
5TUvfXBdAyWT2U2Hdnb2eQ1g4Xt3EW6WWOg275DOYpgOfL7jqoPOHJCPfs8AiZXFVPxQXyOOQPLd
f2J0RgViooJZVgcrfedlW8pT6nvXynPeAxycOu4bKP7mqdRESzG63UpfPfuWc7YnNDypazroyecT
b+1dDJDuxirPvUKdzgTAmg+f2eisoefd58yc5uW+IKgRXweD/ogY5L1baCN8Zwoa14w9Qvnita6y
epfa/XkY2YDlREI7oGxCmSpCZVh7IkNuLnzDkZPidXHsp7LAE2MVVVho07/7Y0FqDqbL9Z7QQGNf
O+1gqh9BsW62Ll7MefrlYdhQQ/zUa/3Zje2D7ZcnpmeiAKlBrE3bPziLY2HZz3MzjIkoi9M8zvo+
rybGGkGkViiw3ii+qsH8GTTJB2dsUpTZwRita2EH39hnxFCuKJTyT2sz3kd7vnRg5HHTTA9Yefyy
HBTLjtwNZf9HoOC8P9Y0z45L6ROmBYmA2nn4nCz14sGuhYjxQ4h3JG8+rWuv/pUOdIU5Z2/6HQQ1
xPToFGLnusvZHamx0mrn5dMfc0opyrQsS1oFCD35gFWMghzl4B7HZb1zLY/rHeCg/nglW/gpl32s
02gnVtPM4bZlD+NS5Ylpb48ZQGrfM0OZdZ8VA4E4Qn/k0/ZcOFJxE9xRATTEhXnQcvmCTam8K8yS
cREHobwzpfLdT0THoXoO/o5SO+NV94BkrEuAmI4MB8DtMun9HZQpTeq69D/4pzYHQvDKYyAWFesE
RSa2xQVG4fuGrDeyG3mu/eXNvzMHtTybQX0WZv/bE/JfK8zEbs3k/oECkNrS0Q7IdbfQNmsqXOex
LL1IsduXNnjQ4MuIJLFpjqpPHelOM4ubmtyHpnWTzslutaFe0wUhnp8fbWPeEaJ+CYp72SqD61Lj
iycdZrzL4rAw7TTVE2guAw6h6bafspDIbeTF5L94Da0z58a7X5sggXYXMp90Wmvjx07ZSE6z6wud
kLk6nmqBYmg4As1RzWX06W3/Oy8nhgScLFRrs+/4hs4KeG5Ss+M8fORDusxh1IfRmi5rEDw3LbLN
IMCKaej+QYK9NFwDTFa/lR10az+4NsCtE3s1y5KeiG6tugjhqaQEGAiRH9pRnwGBuUH6wXhXvDBR
ibkq/cyQMkfDfhi6EzNI+c7fqoKetj01ugDRLR0TyUzAsI5xXvv6mtI7CS3/xfzFBakQxNviX911
NWIA211XQVSrjJkIbzpKwhW1Yr5mxXLNGweN0XCSgXtBlwhWkmX/GgUFwBt/M9fgT+aYu62lTmAC
om7I32lKjm+mKBsb5Q9QYsU8werXz25nvY+r81PZwU36lPWK13/ff7Oy9jY7B8f4k2rrM440kVNq
D0Jr9nhzntO5Z+RvaIExyZxP+D0qVBMiUlM4T7nBt3XqWcXM/nSHoZC/LPxOQ0fAlWW9PSf9Uu8N
jCt2lmMzFzW1N5rZg6F1nFZeBXSKbj6dn8tU7Y1pPOAjjDhwfOzW6pGJms9y9I9L3d6ClZt4tMCX
g/FX7wb/NMNZEoZWX0o7PfpO9WD4nBJpACSqreKZoiyizErKZrrRpMc22eoxvrvy1rWwJDWzlneF
//3EaLJ9b5Z7ry2S+5/Txn3MDJV+CeHWh4wF57r+mfmsPUfQZTEamJH6Tc5Unzwp34FrF91TXevH
0fJvtsmEvWft19yOLX+9ls745DScOaBosxyeaX1+BYP67nP9mtv9Q9sxueqpIloGwk/n9UWyzDRW
S+Df+yreJiXX36UQh15jEskuFMZBrlxOiBN/JmQUDKPtm9m8nzWt/DLM5a0BroxbxiWQF1Mp1V72
pC3pa0Ox0pRuENVFRfp4oGLg4/KzQpllOeuPp6sg8nLxUwv/wnq/jGAgj1ll++eVcNyvZQQH9aaX
oZuuqcCazdWb97Zs3heppUklmHGexINJ9ayI2gN/BStrLoXbMAXpFxe0GokcGE8ZgDWFZMQe7YLm
U1n53sruVdpeV2qvGMhVowTErmJtbmjMpgBMaKEGUHtRoePmTZWj2i12dtGdgh2CY1afP9fURQyB
iX0w2cxOL96psds10gZiJxYyo3LEUrR0j6Pu7hsXC6xs+qdTgdF8ziLUtBLVV8HoxfJpq0YlVuv1
yYCjAXM33h8keQ+q9L/L1NuLYDsYXYE/f0v4KQc/fQ9n8YIYfYiHu8p7o6dRQv/anG7dCQNOXllX
ix4k9Y3PbdBPU6/tlDa8kKsby1FSlej2sUqNZ+lyIJWp/JsTJZQp7TlQGz1KLZ6gYA/TMJ7Mhpgc
3m3UW05ke9lOy93k/tNNBstby0eBhAwZooToTeN5UGgs1sRVRTJPKgu1zEsEc4yz6mIwHJSJVIjl
tDyMqPRHW502Nb21dicBANPrCqxVDb/8rPxK1+FKES/vqoe9A92BkgqIcUsvQs4/fu8cZg53Z50v
OnIi5K9DdZKLH6Ddc/a6pr+0XKYI/J9WUibJFwI/85iRr6qX3sg+dORWjAx3Dkpo1qIXdSLf33fe
1mk7rWZxMz4cy6zYBwbw5tA3e2Y9ntOgjZwljxC8J9bgI4n2nwG2v7Zcu3l0aBO9Lp8ksdeUoXeA
hnoiuHu2E6vDlEB/34QZ5ZCYwBf6vib9hpmAw3yvewPOXWsokd0EL4xiRN6CstGZLDtx8uJhLRs0
ES2KQqBps+AP9fZLpm1c+O1+xR9ia5lu2hxGpBq2J/MjfwPWYUkFrEajROMI8lyh/md4rBDdBwSi
FtGxI+xs6LCQyE3irpwKtGuwtOeprqLZoUGpve1dacx9VfajT2Xu5v2e+fnbome71Gx5z1vwH0fn
sRw5kgTRL4JZAgl5La1Z1OICI9kcaCRkQnz9PuxlZ9Z6WlUBmREe7i/+QsN4SS1ME1iQ7BKZzx2f
u0ztpTOyo4i3Kre2gyn2jedva5FuoEWtxx5XKxX4JtLJAYbHpbXEuo7Ci5GqW1O1+yhEmU3UiQr7
VssCs05wWh5anDiI8PrRppqsmm4vk5b81LhtO2ti6h/tdTu8Tqk+4PSvcX7163HKz2SCFy8BWecB
k6jcjnFyaJzqJSDTPc3uidt7E7g0PySQCCjEx9GyCav6JSNh3nhnfKpNax3xHTmd4hSItx5G8gr5
cfDYmTBwNCTc6nWF/Oio1l0POZnj1ICZWO2d0RerUVZsfy72Yy83eds+N2Le+6H14szpCypQupOm
RH8GmYIWlZwmR2wwmAfk58pbkGvYAq31voRfw9F7gZl0AG3E3jLmmglnJBeYucXpBfBA0iosAauO
rXuoNmxrHkZQZtODqcNz0gwvYRddEQ+GtYizT9BLny1zcM+t7spx31TWjgT8tLnm0dYra+iPlhed
PQaJDncR87xLFvUP3EvvVR7c0sbdDnG5C0zvA4n6wiaJEzLqjyiyw+A08+Km3c8UsmEj//w0RMXs
24ck1rsQ92nbs+ILG0K9bgoC5WjDUF2xI+JPXw7PuuWRHDSxMWTQkiBzaC3VSL5efsHRSiteRUpZ
JLlXKorFd9Sth7K4hIHGCB+gJ/QoePYmpcpcV2N6tLoc9dHGcyu8WzJX27J28EbyPlu8nhYNj+nm
uKlfGk7YFQVVvw7G+yIYeAFxcFbZRIPa+PHj8lGQrB0wJhgPlo52pEJ6DCPkDZzuS4Ug7wgXOIJz
3vLUv9ZRx6SGpFm7O0+6lMIz6yP0S+gz9pAVgwyTuLXdHVo0HaALON6iLZmhNw47LzVfpo6Mk9Ud
/VqwtMclkCbdjbDCA3p4zkCSbGEbux01INfhFO58Y8Yf5V4mevZOXZmDZzCVhgszhgPcih6b1vDp
yvC1DtSe3ANYh3TPjsBv3AL4Wpq1kUX7IlMrM3F/FEB8u/hdqgkndcie+PHJ56jjwbw7xR15nkFx
12BS6Q6MjdE0Obz48YXPVyw/if9PaW+sDFKNDgaT5YMPp/le2b6/GvBzVotAyT6KjZcV/1Vesx3b
GQNg7m4s4y3BOX9JdPGrC4grY+BtjZbIa/c+oaQWtk5PkSMzSlb3QPsUreX8aPOh+Cpu2Csz4P9R
A0FXJMHUxmSvgrXZGmLVpNlrPRFoN94UNiJ0Hw+DIeIP5sIn3My7rBq/Cy+mi8desoqcANEi9a6x
5JEs1amT9ZnI36q2o0ebvxQP/KlssHDpoEEpyrcZTzH+wL+Oj8tBubIxq+jG/mjYlcDkuNo6UXme
OZr4rB9EHiPu5t8Ux2/wJgO8sda3oCBq8q1BdqWKDFLB4sz1u495lasAz2VVdGtTDsjk+LD4smxl
nsLExkvf3+Mm3bWzs/UNe7u8bVJ08GOaS+mWD0FUfomG9NTyE9POGGhy//HB/ISOd5l54Y2gfYDu
wdTP2kYwJCKnoT6stuQt1pb2zwY+lWhgFXWZn5L5mwdh6bE+l7uvjN1DU4onkatnz7JXCXP4BX4h
chSY2gLvpTdJPYPobFIejTF9Gyt9rBfDeozlF6vAiQh3B9N24sRHG1sy97mPV839/xW6nKD5WNVr
D2GtKLg2LXEa6VnXzZAUq0RU32Nen3NWC9FRMK6TfG/KL3+y0vuv8AkmpwyAMDe7Kx3GDJNx6+L3
mUWodrIanbPE77wv1YR52MWVN5KN4F6Vz0JN1yZnQUfkF3Kb16J8M9zhiSKm3ZBH2g0O+pZkaM2U
dG73LWYYYq/TwZqNbqO6inYaDuOkTfp6Q+DUnLGQMIVEpHLtoxkF34th20nH6pBXY7lHJXpr0vYT
B9seZzAFkFj5fbQWCU1OMZPWIVUiCwxnBXOPdRlMCzwEZ1mLrSpJWLoK8XZdS3AlwwgfJe8fbAqa
YdDPXdIi6rDhT87By1TWr5mF5t2qAyHEXxkOO1YN75hhA3Bip47u458inndNTomZi4sm27gOBWsB
dDJcHRywvmU8FYSe1mNpv4wc/BPNfJ0rujeGPASJSp5vdfAFSnNhOiz0plMNjLr55dcHZ8PBQcFO
hAIu/TEgJTTSP6xSChvyJU9gSb9HAlYUNvLGAN1YJRow0RT/0xLd2Ux+dF6+T14HzMFqD4nZPBYx
of/WezFl7ODdjQ64likLS3QYy8ovamoxWTfzg4PjcJ7dZ8t2HkcyJitR+dgoOupC4l/4d3kACZry
lnX5OfWr90wZzrE0+o+6INneDbQ6BB0uJucEgab00lDD+HO/Hw21Mzr/Zcz7pzotblZvfZRe9BoS
L2OA54LjyYjT1jr9S93xy+JpDJz4z9DudulTuL5RA+INvfqDameKPpLWlndHHk6IQXTYlKjIEIyz
svVWre3Tz/bWT0FuIbeq8yATHO7coRLvURn3F5yF+8J3P1s3JyepMLX2NjF9i5Ymrfgnf+ihOtRs
flgzt4VKZC0n//yMUqo3iIbvIpjandcyO2/Gna4t86pmEsOyIZznRiGzzQmrjGrLS6/T/hiqPFgt
J1NV4kuW7YvrIsuw8dZbOWS2N7gdQ37L8IHeA3dpRqllUHaBIsYCJMQGBSXdzp5xDbl5p8jcuHNc
bVNnxnPGx9K5rY2FZkzPtoFbTWTYw+xgTs91j0FtcgdiosL+pENAeDKSfyLPz2TPz1GafInR3zFq
v5hAobka60Pi21gro3e7x3UbGD5J58x6IAa9JyYWMObyPgBhH2U+45ZJRhr86aFs0bgJnASd+2KP
BZw041fwgjGmPUitXx1OlJGjPholAT1zZiFOsu0bUWNHr46eVZyqgdx7DF8IRXJv+eLudeoZx/Zb
ZaPJk065hlH35yfZaRqRVfkvXmUuLxasl5I6hj4ogt8SMMVhl7aNHjB5M/It/B4NYiCNcyTTwGPr
iLTXA9u7F5XRmfx72Ahq+k41W6xh/9xGU7KWmFDxPd+9uXxhTc23Mzsaow5JAt0g8Kj+j55zD1Fi
26XmYSlDOi/84WnZxo5zHg1jbY0DmMbluQqc4Dv1uZ+K6LlAz7CC/Ji72TFQ4WmwyNpBW8NpfDJ7
95jl8jbVJH2Jv0M+YUoxyQgecb5O++qlmQcQXN4FaFm0djO/p5Ic2rXhFfcirvH4pt0L+WVE0KHc
R1VqYJbt8BbhdaS9T3+X5s+tvKcOySXOxxd34NfnfMIh8OelWCRdTJkM9+mUofTwgp9gB+HECdyX
qGIiOcurw4a3crIfxsp7NK38ofX7lyEKPsJ21DRjzSWpKZ2Wj9davCyaejv2C3bhVMflTw+vIlol
FoCrBQyFbij7etMyRbMoelm4/mXyjapxfu7i6mb2kOVANYX0I6w+3jFrKrbzEByp9B5Voj5F4F8j
E4+h0Yj/F5cgINZJVz+Ufn1Y+qOJKt1m9u2E1YuoMJc6VXEL5XSA/HUaPMWmD4ROqvE2sC688+XN
kgh2TTXHe9HgHW9N3uYQmtvWtvuKqU6dbcymKR98vNGHJtFAe5yu22LNtB7GqI/2SqTxZQxT78mC
qIQ315zf0oYKmcCYOOqRTPfON43oFwIBwTrl+NmmHgf/PSZ5wsMS9eWtHDlsxqk6Or2CpqQnAaop
WLoddXMwOevK/HA54Veudm69tCCrLY5Ka/yLFZaeikthkQEM0eBApDaZYaTw1jP9tjjBRDT+Bf6E
jNz+c7vwFAaGdyW8z0QMw8wmDQkr9WP/DOJ2KfTktx2Gz0MBPEzVMQdVPtmnPOmS/+qAbSMuJcN6
Gae5QoRY2ZmNzAPdA3B5dziMuD6Y2sQ/GHD1WcJMXZU0/7NdnOsABlHSRntjgqjV02QvPxK13Qd/
YQbiuX/Ks/AXseODBX0HhdIK7q4yVmqgMCrC6BoImAcq/0yHhKCcX4UrC86S7qvvwLPPScszTC4E
U2o8vdVjx5YsY/rqxvwACe/MUOLBw8se2/6f9qvPXA0PEPv+FqnbCfQbeXkqxQpMgW5f8XdEB6o7
is6OeWg8xu+E8t8wDkK2swu8yhnAs6H9DbnoZMvIJXLaXwKRTAaR60rzmRz+cWjcGzEhnGnNjtD9
BYdQ//8rHS7RS5yE10HBZ22SYbywxPXgDbDqcM88RsF4EWiyWdV/iX785qjyd26b3DEdXEKcULFc
wgHTRtXTlcFgucaH9GPp9MnpPAwck9XC4vG22AoeQ0P0e4TUz2GWZzgkhBhJALGEdkg28Iy23cxF
T6LxyynSa4etYq1lwqCvD+446R+j1GFiz242GIn65MYTrgRIA5vU0J9jSKgt9YN/JQtume3XiwWc
oi3wmue8C0rehdzEEkhjXXktMMGuJkPLsb1y8aBvbZUUmEMqFA+37p8ozMy94XePtkMlEJpwKkEe
8I1KoB7adu6TFgwEqHgxmp6qPH8fjQiS4BwFx9TLm4tSBHfkZC3x9G5C/DL/C6v2q50t/3FIiysp
V//kTktDh/d33S7LogpHMcJkpLwKZpZxpv7Q0n56x6axgWpUxXORNT8a2xqO1htOxSvSfk7KFUud
PTM/jLFKb6K5qI7GkPW/lpjF3p0jf9+XwvzXR00RrNghwYdmjUgZfsOoIccSq+qguCduIfZBqT6U
gm6H4EvVm8HtUfBcV4XMihW3EXyeMNrozDH3Xma9mXS/b2LiMTSIoMSu+dKb3V+BqMuZV0Y31RIA
UaXxKrUU/3nRVPxKnAQ4TYDdw0ub1LqhMj2wsYYCyHef4pHjcuhtEB6xOR01EKIVP0aSy2hh/2Th
oyxSwD5j9mIxC6NkLFlRxaiLbcnMbCaJPGzwXfVz0V8SNJqX3vXHnV+6/kXkBJ8jOdWUv85pZpMJ
gcgOrKjP9Paa1f5jrU2wDikubkvlhJadJARNWZohZqr6mmQUynNvQ8qbVXjjZckYPrPKdKJWj5rx
HzIPs5NBBc/kw5lNNQGxh2xQ7h84/LdON3cCj/cK8wN8pxw/hIYkJUZGHUGXvIZ1BCWko9ZoO7vY
BmDJgR2hIMADHvZdUnp0lMEze2ngkHo6uiqtvvJW/sd2RjCtfYXVXljtqvCq+lmm/eeIScO1o0Nv
zgWnBwU9Xfk507O1GlTyMCgi93ogXE5mtth1dgRPy22ZZWRusx7G0aqghfEzlNniJoucI6rwfYgc
Gwt1+SJza14HBa098aMKO3+cXRnDy3M7WPIj8HAfxVb1iT3F3kbj+M/N4Lcl1B/ZxHRunMrsc+qn
V8vq754HRsptsuqjKVJ1qSV+bRVEjNhK5phZfbawyh9R0u5W56f7sJJnHas25Cwnp1H3+HLM0slw
sWLacKwph4E71ydRdhi8jfrSe6nDlMn5Humqbo5Ib4aP3dqI8n2FnW1FhPO/rq//TN3uoXtUoM3y
u5UntH8mHNnx38zRQC8y0HpCGeNeWjlM5aI+fY7y9qFtrPuYc4k4PaoGEUe1DtzyS8a0uXbXPcZ1
B8at/Osi8Yd509+i4MCFc4x/RTM/Gnl6rXKoIcu/FElJLUg5B0nokboHT7AniUtwULvOwjCwWt4M
t1x8QNDVqDe+gqJDXAz5Mry8mzeQbuqzjBNn45OzqtPp0EW4uSAskkUJO4q/g4rUXoyNV2CtCJ6S
oEmOaEzxosnmay/wze/An43HFgfbyZv82NtAqJy7dT1yUtFPY7mDMtNsBE5wVqAQ5JniIFn7OCvO
ZZkzHRhttyNiqtlikZAval1DXiR7mvV+HqLqcajT/CtvhMnEDQMn02DhiYxfbyJyFZgGeXgmXuWH
MNz8xFb38Q/cFmndDkXfo/mFlfZkG1X9Igu8onONGboJzOw+tJVedikFYGStTpBsC3umaW7inhrp
iTetJ40pniQ9X/PYnzB7l/tuCsU5k37ywOZEeCidMz91yb+Qv02O5ye3vh1tdL/O2DDP8a2oxBfQ
i7oln2BhAnZcYdGemvyPn7E6uR4TrMVaD5D8APK850sQlLwSaMEbSgg9kzlo54gqkG0jq+bxLcD2
cK+rpLyRYX91dEtcO9M5/rPSiHY6DtW8xQc/vCuktxJH/lrnAecL7Cn3v7ES/i0eOwKNeL78/wSI
KbWGX5mvUo4RKMDJ0F7bvOshhYQignmDKGIUGGbdJqi+dY0+Z0Z01R6wpnuHwwCHmCPe1WSMEbqe
zR69UOevIm0Y1cTOFDIzHXC9kb4MwSmw/eG9mhJxZAmiXKlZzxXpcBEcUhYIHKEn6IMDHB5J1zIx
J5lhsCHc6J8AQY9AWxpxifRE1q2Lvb9+aK3FDj3ZHveeYf3ntjXHc5Ipkm0DTV0HhDqzkvGJuSvh
gorw7zQR+DJwQDHWIsDwFOfIEZMRIBM4jveIx5Ha1DdjG2AncTZW3s+U8qbCmO6pwMIYJf6gKJLB
YOLnoFlV3EySLMDZRgFMadYJdw6t1z1kDN2V0tWuLDCHVMM8nTQo1BWfavA0zyHGVs7lA+F272uo
xvChDwZ1LNC+1iHbiHh1+mo8WcMcnQSpuh97iFAKZDkeZlF4a2/WxKETP3yaUje5knidTxZ5sLMs
pwTYXDfF68yKUamxVX4Q2wW7bVr/ugqf5qYpa+uQB2FPQMGDp5waBoaxKQsXNFr7QU4RPVDSRa47
z053QTVk15in6EpgMKTF8pW98wo8l5pYOop5UExXR7rAiTwK95O0CZM/zvkErD+u+hoqr7R/9Nwa
RzXVwVOea73jwwiBM3Wuc/T7CZNMqMzk5DjMI9chkTKQ4MWQ4zvN8vRbG+VENAko4Hocqng7OVow
hDKQAAJr7vElYEnbxXjfbo5XcD8kCJKvCb0kdEwBcpNdld2Pr2va+UJ41Djj5KGT6tIo3qowNvwV
pRZ7EqbU0g9+r5Pw2Be4kXCW4W9qYBoRiccqe+zKJB9vfZ2EDpRKd4zJjdoBQ6YSq2li+IsDyVms
/s0UommiOqTEsGbDZFEMpyMNfeqjinXGWrtVyvR/lMSOcxKkTMP1xZlthLIM+OHamAN3G9bBPN5m
tI2nENvu2hKTwFIRJWrXJ95Y7QVH5qaKWgTnkKOp0pV+chztvhW+UT6VvpG9BBJZBiNFuS9HbX+J
OperKmUFb8PyqJsD6nkbaTSp0mG2K6ORuoWH0v0YQO29FDMsOz2HsGJ07X0r7M/RquzbygHJMctu
33ExAlMw/XSTyrrZOj4dalildfjgOW1x0SKGM9IGNnje2pvWeB6WFQhBSmaFZH2HdYwDbZzRbZTv
VO+WdIuXnMaHsH1J9Eyb5ECIBlxGIxC4FOHGNPVUbq2etAUJPhdEiu5OPTZ2WGCi/4VY4/8pYZeP
wGyhebCD/SoD0nx53Wcrxl1yW3m+WOtE1Su3Nuu9jEPxRihl2vNhLvwPCvymwCCzDqG7r8iVIiek
XsuhFPw1YQDIFD111RtNdmWB4qgeFN3rXbmunrZpABpMQ1Dfychx71blDh/UIPljYEJNJ8GsnxUO
P+bBHlnXWGHj2JFZyZOth41yDzPL/Io4e65RSTrRdVSDkgq96MvGQ7SRjPFPgw01vRVo+DH6LEV0
5d8NT6dXq/UNovBmcTadxH1sMg01iWjkXg6YNNCbIF5QFDTHLDHs53iU5Vm0gp18zJfeqjxLcL0n
fbFXCcqObRjNxSBSl62CktTcQDb+z/WM4L++V5BNSE8FF+UoCPwEoDfaYx+V5A++NWGr3U34N+iA
Y6wlU9ij32b5prNz+c/rhfFElgGce+r2m0QglbooHd7BjyqS0o5T1DyPROLsmdbG6Sk2djiurQ0Q
PQzMdS0P8Yh5sxZwUuyaiKaFoLCzSPcuKyrhFYhK7wcvyn8TLqWd03DYJ3Cu1q6nwJV5BB8MgqSA
RsvGCDatxWSL+Irc1D4usjDOmKFYNsLGMoJxR9aiF5SqDVm+uP2QbHe/i9aL+4PvVtN9iqfqkGmc
GQc/hagHlJ4xoqnhJsxDSIzTHVS7B6M2bFUSJQ9h0lh/IDgIkqaJ/eSLOXoEDVATyazyvTN4Bspx
P3YHPTXA60K6Z1wdnTbYneDO3Y+UXVbsappiG3dj753wIZaX2WtRfSsXKnpaM4Wrp+7UOQmtm2QY
lzj2z5QN3REqF+W4w7CRlTPOwbY75sMVQFW2veZ7Y4B66jLEvOcTubc1F/uSVxyD51oFXyme3MVz
Ip5TNBVQGOXMjEGPziZpDfdWpwT5+ZIBvfSztZFp6OGT1X92H+QnbZjigh9XfKSTBwqSFpS6r0zp
ClYJYe6dmxv1xnKKYJNEy7x/iNzXKXT7F3uYX1l4nl0bY+iYcnn5tnVSH6UI+Ogmbvz2JUh95j2+
6uMNlMDhoRwNojvmealVkEWHjy5gSGsNWBhMupG0AVTHHoHJWAA4xLNG8VQmb1L42wbyfVBW0MBD
EH/2b60aOi4f514R+lTSy4Q7jd9sI0WQlJjcU541Lq5IiZ0798T3vZ52ttygPxLtiex6w3O1wyrJ
6C+Q/FZoxnbbf1gM93lU4TO22XcajV892x4mZzBXzixWBlUCK7lwbBHZ1MJZzxL8Vu+KjY6bexwl
F4fJE/Zo7phn8iNg08w179va8rxDkNUnz2gfuybk44JBMhl0g80ua+ufKojukinTJFuyZP4679Rv
IklbVfFXaPssXdDzJiafwVFF8xSyxsAFhkJGc9PSmxYKjnQ+Ws9Ty2g8HE0iatEzk7bDnAUlNyO7
KOrxqNgb0Zsxhvd5K1hcEfFQ5s6ZnO9OR8lZjNN5zrkCAK2TQ7w3/nVMWJ2gf0r41qzavptmjQun
uYj+vS/eaVHOeRJs0oQZaOGdZompMC2Q4oH0YdlFCK77abESDy/GONFoqNraTWlLkgVq62punObY
OL79QFOQA0KOen89KVldxpnFIBnTNk0RiSe2j2L/YS5rhJmI3bG7yDLMXWuKeYMWBayt9cx/jmOr
e2pS1Qq1lKUER1c6goPRlV16ztucvQ7wW4kBw7MAf0VOuknq6Q66Lj34jt8S70nDp8oVNV1ZgrUp
q8BYyH7CKsqbvaraqv0oHDY2dFS7bBztpms+qO7btZGLc5nNj7NrKKjTjs0SAIG0MhmivkVOUV00
y5UeR9BVuNo6lJquxKAtXZW9Yn0HpOXO82tsqx7f1Vg/RNpN9wTrwp1hGPWhA4KxykuIhM1CgKgc
aWGHLdO/pMi7HbrrtPZb1s+lHUz3UA5cYZLk6YzzwYYU23srZmpfwtMcsgC7s53Rzjg9WLAtThnL
PraA3uSOtVTL7gCpjn7VdwQiG3MPHtZAtCONFNuw9GKw72fXBy7keoVzaqIyEkTJwZWnjhcc4jwv
dqVE9O6HoHpyBnfk7Ugj5wuyAftCrCK3v9DZzQ04soiBLIi72bb/qsHRB0Al/hr9m7BH4eK3CcqB
e7tTmwEGJdQTz0VUGYkE4lXFhsni+jaNGEwqJnF7B/zqirIKUolddivD6z+1he5kkHjbsgWV5Dc4
E0p8niw4nYa5ZvYb7/oiBSRZkOtMSzTQ3OgHmBNk2lTYZEdfNjAycjeisEmScca0PhJm6KJ53krh
tUeC0t6VNVXuR9oX+XfJ878rOqagCYbut8FH3OJvPH+EEL/JQKsBqHUyVVs9Gz+qyTNOjvbXhDaw
Sclpw363cEPl7b0ofXNbNRhiA2XW28pgpix78weVsF3jEm63s/SKo5+7GFSayt34mF1vwHDTgz0K
1oqIRBB3Lsp3IlfysasGtFFO2WOXSzDRBtOrIojDs+Ba/O5TUa/zCcsCzmQg6X7qVHiBgQRHeG5W
rdOKc2hT6hlJjn1qqqpHpXPrrem4LqwQu51MxD9RVeWTA3eN1TC5x0oPHa+VawukdqFfmCK0R8Gg
mPUBNJ/aydTOErZB3wBYyYsqDJCB0+/6adAbQczuIskxbqKekKHmJjmT9ceO1xGtNE1QLXVsD1ee
5pzpTMZKCyJIw6mVMVuG46i4D1rWa2uMXAoXJ9xncT8+zUkGCGWI4s2oSqyUEv9U4VflerSpzGTc
lNtQeYRmRSOe1VilxPP7mvXIk4HRrCQaDjNP7/uWZUFdb8utjpjZWr058QPM1+fJne9Wlhn/gjZv
90NSd5eWvTA7ZpTiFqY5/m26gzOAAxw6DtODoA/6G/2c/WJhAN7GcYOjMefLaEwdfRlFWb6NXaRv
gBzNJ1VxK3hSEqe1iE/cuknbG/K2xlMZ1v7GljGuvQBEHhkTUh9OQ3lTGdNRouVuzHoeT1OeKFCu
2HN01H1kQVc7EH2ZvCQ+hkO+ydDemlmmidQZWq2ySWY3q+uKax625XJKqn1TJYsLxWzWQcjinMIf
qPOINaknydd6Haa4/2uEw7OODbx4cwXyb6c7ADHYLtYkSSwQm3PTwK0S1isTbrmLevktKeJOHWDf
MzF/kkEGcAKjhHwIAi3flkZFGMkhiZMkPqVDcVB1SJuC35eykpTENtTNDkWJQPFL1I07N7LOmT99
Ty5/LelTyJb2b+r3bzYfVKj6tQ2oBpLgdma2zWKvfR0WcH+c/fLvgZ/wMrqHxP1Sjcde1eoT4QWJ
F7vJVItX/B6bIgzWrbqOSm8rwAPY+L0sAYtTkyrTKH7T1ZgL6AXBhrANIow8j+hDYAJWE1ef66PT
5yMvhn5Y/iknPMEJPunUkv0eUCnOVFmcRJS86jq/5hGGK8sSnxFrgvrQviTcMAoy0MwyasfB2WuI
bd6OmwzO7SqSzaXiyO4D/QzJYyeDEqdzdJjj/HniJ2RZfzJtqlfVBsOqJXBeJwnuAAeBwGju+Nnm
ETbV4GAKCs8wStYILGvK6VtiWJ/C4szH6+umDVEUsrFUuhycLCKrf7NaItOxv2gU29TMdyGIy40h
1DNjFUbW0Bx6GxrRtZb92kqudefvQSOi+gXPoeyxN2dHK4GR3+KjARvetizmU6T5lkcoIdhqFsmP
AaFyE+AWj8L5N9Ew+wN7PUI7RjHAvNFnxMTmjelA2ZpBJ3bt2zDfXRhNzDffjYLLobil5rA17fDN
0kxi5uxg2OJQi+hkJMGhHslRdMB8EKSfWdKjj/zT8fqPnO+44E8baqz2WQIIb3nuImq/1BGwjgJS
Qd7ZnqYdZQCG1d8u/KmsdzWPG/C4+KkWf3T6nxvesSxd8BSy2EMAj8ST4lnWiqcod4D6NkN9ngW6
2gJeBXRIrAkWGFSMVWDzl4hSohN6OxPQXB7DRHjPYzruMvmUw+1MeMJ9sz36U/rtFwKWNjXrwIH4
PqlvI2pWo/mRoVAKvly2zFxcFg2AK8Q8GyH2cPY4RnTuGPdOuoACy8mNO00md82zMZbywu/k8aOd
Ma+CGjfzoMnvWqxSwBc6YMr2gi0o6a0L7sGN06tPnhy1BBKyEwqUw36JJVa7oMckkar21e/zZ664
rer1tiahM0fqFugaj0XNw7Ek7/3sRqKKYj1bM/nv0s/QMDdTPQkQnrQSA7yx7j4MyVs89GxmkP8I
Kh6herz7VWpxzgiefm8j8BApLOC8sIMvD17ePy7+t5hV90yzeRPVLjXGvRlJPAJsnxnlgkwy1kPs
f2ZD/aVq40WaU7cdevdteSIRHkl48p9O0nyQwHBhrO8DNz2J3neONWaoJp+ee++5jd8FFIlVTG7Z
rLt3c9nAOcJ1i3COPeh6QbC0xStrcVkSkLB2M1qYg4QQg83sYrMbPNjyU8VZS1RmFFhTSXB4u5HX
mFj8dE4GMqxsVqFAC8JHqKbG2W4tNvTI4KGFIuTbKY9UmrJS235ts+g2adw73AK7Mi0w3Ra3ank+
ayO80IeZm9LmjB3lSGiMEFKTOsegZ/13W2NfdehXlgfBmt2HfB4/WAF4sBdDTy4BMRhdvViF8gXo
gfOH2ObyNKTpsGcX/AubC8AU9dfa8fDSjExGKxzvG6Vi/JdNwdio6NVX3wTWI+XzdIgttyRemLQX
EemC6o3WzAzoKiIXangQPnfUSdWMPL/AS+FskIDBbC6HihvWNt9iVs+wj7Q3pm1uRUDzgJuzGBD7
vnL7VzA8F2jeJ2uOYIk2+34CRqLlCfsWJZrfobjlI5v+SFEjCCM70uXwwOuHIsnfoaeBmU/aclek
nINFbFA/14/BROa+AAKxkYRl1i5z430VOdem/R9L57HcOLJt0S9CBJDwU3pPSpREqiYImWrYhPdf
/1bWfaPqrpIBgUTmMfusreL2CG0Cd/wt7JgXwKKLuKVdxkXxExkj/hEUAFl7/eBvuDcMJvfd1m3R
BgrpvOCfTF4HIRsLGUT2UZgcGP25Y2OwwPDvXoR4UeEGgBrjr6Ghn4+r9My5wsCiONUO0G1AIYIG
hYO6kkwZ8wNqz16LBG926BiQoHZ2oi0dJsux1hk/6ch/Oy62iQEIDJzvinbpqdOxQLW4wKLmb8fb
b9qU6XxNjUsZKLD9tTZWbBT9ZgwH5ES9Q/0k+oBAoC1HmbCg68+Amj8IoEMxIc7sgOjV7Add6h4x
PNimVnQK9eBKZeeVRJPSmSeKVZeG53B0Nl7VPOaEO9ZPLVKYoVhX7BiFnidrRpp/YIic6FesZh5h
jdUJ9Z1DNjbUPsXRIJSGPvQ0U8IOqR8HHxM+3MOohTFKhA8ESts8PjtD//BnHTel1mQJYRiYSFTr
GqXFpKN7oFAv9gh/gF1tNDAiGJsmXDaefxfAkOsEH03fb8J1wa4Bx8PnRC9HXJwMCtNTeFcfAiS/
UjQNP5OpH0nNWYoZRANC23FPtggOoPC2ou9egn48SS4/rzFMQi29Cr3hHrfaK2iZeGUFE9yGgThW
C8VCWoDxNOY6/QJ9fm5TX2HPC4E6kyQzcZ9TQfMDXCdqBBk4FIGbTxijXTazxUR8/9a5VFFzNp++
B6LlO1c7pc8EdJA3u+iBzIVkHWX9VpZgW+dQe/MqBGU2Sok+HLBjSfuf2KHTrxv+Gh89rFMciLWB
rM5URkGLTghqqyDeWprxgkXge6S4Vxx326hEHCyNagnFsqUT1Z1NZOyOTkJU1cNmBPVlatrT6iak
5627zThCI3KbuqeOIUw01VXIEEeT3nRqMZIdLsHtHffNLRVUjEeLd1pHO6vLfzyvO7rk4b3hq1CP
LYD83VzajZuie7SOrFqJ119+k6g5lsM8VGevHsS6r5hyb4RRUxk0p7WntIaeHz57bbpMuUdbav5b
ChLCcZ7lpUI1aBEfpkxF4np4w7YdlknNcBfHR+kkXzgrNH861N7HsJg+a8xVb1TYXaYmjYtw2lsi
a+dg4bX0KeMheBO5BabJD5Fuhuh2AIXziQICJEtE0AAC1Lmd16J1jG7BBLa7ozPnWQy+aEiDaC4b
XYxA1fdepxBLrplBnrXrdcaiwnwMejIZeQQFvD7b0qk2dFwKAO58B6ash8xKQDlZmE+aFS/mfMwM
QNQVSrWFHzHVJC3aoTnDNp6niHeEbxSPK4EuEESiOj3o5iGIAbzTi3YZzANoZE8C19DFpadNtg54
Inh2LhHUrEkIowVOqLQ2nNzcWKn/H5JLdxlaZk5LYDpRn3gPZx0/oznnE9nMhECOeBZMD9St+VGD
QIjDpkNhLn+DePhmQ4pudiRencr/wAr2lTr0znGEuZl94Nh9ZN6jwAANYKwq33zJILPQ0thZlQ+u
FPXuhKiwDQNtkWFqtAUBr51z0Y3MYaG5NhgKYHX2VXyjutGt6jFHJ0GzQYDEx4aFErEfbmduu+mj
oU9Qay1t2/uDfv7Ns5sXOTkPVfwNcWiUUOIZzYbhmcj0LCmeV/F8iLk22xze+rjXF5BAMGPRY8Wf
MG6TpdBffvvIUz+k2IaUqh048BLqomaabMEOUYXP4ST0zNJ4COHzIj6YgUksHr1TU3CYi530dat7
Lgyl/FVMNjAKDT5Fq3c0OAAv8WDlHe54DtNqpDVd8LbW0S4YrX3ZxKQN3rTWWytfU/N+iY3qBT2y
t/f7AdhLBbYECArPKP6J5+BP7tt/Kg+1eFWdhzK/WWN/Ch0Uflaf7cLZuLue6L7M2HqDpLdWOlLb
K9s9lUKyAu/Sy+l1qHGzNbC3Myftuw6a/sU3vXA1aOmlTOsXN3NB7mtkTbivJNpLkunDIqYH66cZ
+SdultsZ7L+lDZfU1stdI2hzxf++aMKx0w6Tes/WTUoQ75w+RprcIdAy56ZYycpLdmOnYNwZfdIy
HNdYOVA86hoapCPjT3gFd92HG8UNgEQX7Hr+YQz+AyHWeiqC96JCMsi+/uGY8oYM4NBE4b5LxjO6
9eM0+xc6BV9mwcvR9dZmltMDYcu3TnljQ3f+QlFvxWi3Ta8qgYaDKM9LjXUK4na27ENEVtugrY1z
ghgq4rR1l5ZvQl0jK43xdrFVacMwjbe6Id6qMEf151We2r7yu94yhp+vJifB/wyfI2GH6Md0ejHh
7L4xxPifaxLLm8GSFXdwM0T4UOhuWuKQCmvQAkfaWVThI5ADOr1Vp0npxFtPXJ4O+kh3e/bSjR+R
S/vdmRrd2U+jvSdm0nsEwGE3QR+zcIMK+1+qMpAW4rtlpUeEJX8iRpdWRZ0/qxH+E1mAlAUsFFHR
zTPB1XJEgMH4Ty/wv1r4mTMtRx3tfmmDlXekq+/CqcUgYW7tXWspR3vHgHqDgRTiqyynoNBTu898
ek1FoW0E8xcb2pEIiwhhL4WW6wBOAsh0TqDqUqY+oX6gFxwPegUmNhekyhW3PUc2tHf+pamJ69GA
o331FCkA3BDkHIoMf+hekIHJC132kJGpWtYb1wmbXZ+6CbNQMPiWQxDr37VdMDrWRZpz43TPn3me
uogvUMV1mJIjplGApqLABjmx7GY5pr61YTgSkCo2LiPPhWOhnC2Y80HQLdFko5o0U+pbNlxux3C7
bBmhclmnvh5domY0qPy14rWKa20bdTFMcWd093YPQF5OxIdR77mHIWhRDBV6dtLh/+zYbsx14Pho
nfq52KLtkGuErPZpzjUYJZZJsDSoToQGqB+3V3cz5xEAdquumxU/vsS+12OC0RbxEaucYYWHB+WJ
ZrQZ+oiKZ9lW7H0gt4mlO+1gJxNmyy1uGsqqeWvXIbhn1wM05HTSoWc591vNod0LwBzFIZ3pTZRH
861oefM6LUQR6tvaS2uyJ1G6qVlPRrv2YamtZUVnrDeoodOFiNbC7DHmNNmozQG0iJFkDuNlVgXq
pU6uQ9X/CrAFrK7E2TmhFlirBsLl3VEEhQrqwUKjcrfupqw/lpbwTlIbEF5kXn4d51xt4xZFjWj2
SiDnoFYXpCnJc3Qab8te026nxJ/XHZJN2Pl0+oyEs9Stg2wb6v5fm/NITezmvJYubA704BP8kOjL
ojexKGvzpAcmADR6WbxNBU2IMVinqt3V+iTA9l5SMdPY7iBInqXX/LRkRGgC/P/MsIS/6tQ7x3c+
2yE5tEN6iE2czSmKbkzqaL6soXJGzQ3VxNoeUOnCr8Du0WCkJhDxU9attciDZu2BaEw1cbO66ncW
NTPOTDQsBjWcWAZqSAbiHsuYmRHAfrpuH1OwOch3Y7zau08TrbAa6FrV8Wwd9N4lpuu696nrRhTI
uNVo0alwlcdNSauLe4FkdZVNTPWrgYwCbi/q+wN88VVtW4+xSpaDMd9jUUAciLYCQ4uqo1tr12/Q
nf92NtqoqCIFbVVUIsOTM/mnFK9Qo9TOQ6LKiPJkGsG+KYvvqBkqtJPyMMXJbUyoitbOK6ym69AZ
n808vna9w3g/SWmKsVIbO8PCbrQvNZjiTvFdUA2KzOKaztbVLW20Mulny2Req3lbq6kugppdBXYG
r6joNEFc4mxkXDAul1VUvdiOeSl7g9l1kT6blMYRACgYhidqgW86XGB3EO5CZNF2tofDkMIQ0OeC
5qJW78PafBW52Lhzelb/b8fkkwL0fTqEVJKmc+hhnIK6+jvrmk3oDldf189OWbMMys9KMU5aOX54
sj8VfuMr+yMdyHrub+mGUBNrmZHs5gM6twOiEprN/R8mRTZ5JvdIbC6Vo29N5MYb35S0n+UVWfdV
UN5yEBWhFYOfU4TJixU7t6aab8a/wZfhgnlnfWySzifR1U6Eo8wWV9Th/rE84goZUY2M38qct9nG
94MXj94TPoT0nNDTBVV7D6fU/UPxhV5UlGbnAZ2W14F1Cyrn0yiMvcgn8FAG0cqCCSnvzWEsh4uD
sD1L59LQnsNxJITzlnDuGXnx79Z2CAYtkQEbgRk1YEQZxcQ4cpjojLkzkIIWbptJ2E1o3dJ3pWRu
ZLRiQ8t/EVTQMGrFZ9xN8AyHAWtrOSOkDNU6ckTuohGihLj2ILjsjugOKAC1wx9IJndQmbh6OwHb
sRKylLq5MYg/oMSvhhhrMD+Tz75wl8LrtxlEEUXP8pi9tcvvAb0czGeIuWG7VJXmtPHEqRc6VH+8
clVhoQ71dGlb07htR9AUDMHGVDZ7a1rnUClr4hqGN7HUoJQLhBzq64EWw6c/anCqmEQu0zUHzCYx
gV8HyGkC82Dg2U5f/dBqmI9MlrnoKPJktL6OVWis6z56YCe9nMAccCZwJHRkfYZyFX/vytljaJve
rGGnf0dWc8BG3BpgyDJJaaYw36QBnlZO+U6NQ8jRQbofKd+TKobTMOAMJHvCB6IoEgFNRZt6/ilk
crNpFTOASffKRlhYp7TJAleei4jZoLk99PBtiKpnoLkZRA3TYsgoKE81YzPzGP/YhTyqGsk8iTPD
Ii//Gsngctdm4151Hz/ukLEUv6/jLaLrzRxwdlZUNWsxr/QArXcbk/lTGrJLEAcAY5aBwXCCJYK7
n01ru5yvtezhcGYjNEQlUp4vhRmuUBX+mdG+mBmz6pKBgZ5AIZMfeZ8d1HVFQQT+54Pi9ZkjZOVl
6XuAWD8cIXdZHlEcKH/+PrGJDXTrlkpl+Eul3/O3nmwvaZ9fQuGR8wKO0JK9XqhsdVpzoq0ri3FW
Clb/uDRGump1l0gd71wEPoF+So0W+o4Wphh21KuEUYjK9PHJpfebRPFKzAHCSG8Xpu7OJlUKkYLj
76r06M6L1+uHKvVeStvYMFCE2lWYjEVY7UspsK5PjGODgejcRvssEPTc8DIEvDxc0bTAisi8pSXJ
EiN/eiTJSJnX9o4uCrDFVFofOXM/i0kyNmlOS4PxbbVCmTdYdlz/ALJQL5i0YWUHw7zOwo+Cg64X
9lrw2pLoIgiWH5nFOGmKGsaoM4jx3tYxPGvntREYQKtGlMDgS0T4pZfmHijULQIEOzTeZ48aiPz2
DYMoZXnPloyJ/Og8QBhfHVn+QsFjsJjlrl4VKRwm13HIDpizwYWpl8V81WO1j3nzRtaa/GWqTeNr
mQNLYnSwJYV5Z8RZEm5nSvRgWquqpeyHfwmlGen/1npDlz3+m+MoSRXPWTKPv5c6qF96+8HCKEHY
lja1Wc986azm1ajNY83MIWUTtO11Sgd/Pvl1aW1iFkXdFm+UzDaWT6Q0Fwx3WMiFAKIthzZ+eBbT
WG5vH1BMgeFGSUGiUZJFDO+BRa5KvGix9QBjaes9nbiNPuQPRBAAvBJMkIcg+RrdmOXU4nNGQ5LN
HaV+lcV3GAk7ibUrcDHvPYiqk4GZSOpKB0p8++V2PcPMUN3XphHyKcf8b+NPNv47Q7TKzZTpcAbT
N4M/vFQ5FRbCI3XE8hZXX9D3TkJO76nu3Dybsi314AzmOffcNop3vw1Owyw/O1sfF2oGeAwjXEKs
q0+BqvWM16Zx8JT3nX3Z5orKNOLbjpxM62+AbF6LuvktKIxqnJ4LzKrvhTKe1LyLTNxtMXOSlpl4
sav26pfRc6QGu3OQzd+oUNhofKFr+iYj5C5lz5EdT1Y0HOR00YYZrUbgmlSTUYLlxVfoJtusotEI
/RYxOPOTVISL3Nj7FTB1L/ffW0TbC8dV3kiNXr4ILw4uocaMJFn/eO5LEqhW2iuBgGhA9sKKywkr
3WBFELGkYb0rrBAlCpKOnhIGMIx4tHauCgOHOg9RW7r02HBjOlEbF9tsiKJXej8z4b5np1dQVTbV
ZMBLuWtOTxJbHDuiNhzuYhCUYXsJ7aQsE+gdcHjpuWoDToJ2c9br+bNyUKyOY2pCGeAMw5Jqz6IA
YlQ+CfIF3Q+hbcaBGqxGh83z023kTp9dVSKDHYY3+hvvmhuFoF+gofake+Xgki6GGjog55LhmLrQ
2vxbWO6q102KEM2192M6qcxYmKTVlHEucVmdywanBKe7+BRXFoSBO9H1Lyhwi2XHCINbD/mqRlJB
SPKbNsysEuGhhHptpTxooP4ZL4qce2tp3GopJvN1RlNwRLo1KdqU9V6GEMJr6i+7js/61yps2lpd
4tNqR02J3t9GdEWemUCPlvaWafX8j4clwsORRCyU5pneehSyZ5CmiShkZlidMnjj/FZh+JrDGgA5
+e1AApMOnd54vCEwUkSp8Yw/6Afjva+Yjr7WEALCALdBo/CuTmMYeAJ0pPXAXK/UJo1bN+FEFBdK
3YYGtxp6jzdrQrbBD0Obv+9mbYdFJyU8fLarpNkYNbR/E1UNWg26XH5BfaLZefNwrgjANbIs0sCe
nJXmLr7kHEF5D63CbPcWoUoj6h/GMjC1KXehlp4G0n0S/JOnCCIFmijZEt+EHVSZARHWaajShm4L
sRIzQuPODozgNWCYidwCbx+nOBZidrdTmWy8HkFe5pvJSuA9GJX2oZVN9GPN+MmLqboLHKfjWpVD
qCe3JC+rgh4rgnqv+GEP+aDjgbjIMOfjVCP1mfKs3wANDgwipfIQNxPQpRxAYp3tC9v3GWTISzSz
tZZ+KPAEfTAUkz3rQk9iOCkMr8ElRjVtAeUm0It7vGeI/+Eprs1p+rTs4sT2tvPx/4bJtXfn5NZn
8SbpuiuTUys3Ev0BbHYF3RV+UJzZ6wS/+RVUFG1BSSLiuKdfQlYvSDmIInbGSLvXHqdbE1JzSjIE
2rRX6ME0VshUd48O4xyP58Eq0rcoT+hdOf3PjMhnRz1KVYyLqx60e9HWv2ET372KqARZzCZD5J/y
m32r3veufKGhu58kaoKhT5s/Hj56xI5Q6QZau71YMdFwbSxlDRdTlfNOhZU8O60420PM/XQ2QWY+
bdncJ8X/CdjqQR6s0mG8WqG2A+dwBEu3dZv+2IzpjmLvWxui1IPmlMFWU4TsoVGi0ZiAuWCfVmW6
InknO2fWy1vOEjxHi/udQVAuS+U7QC+t74AFtae5KNa1Q4Eurd9xVVkZifufYdpIv+eT1jBrFad0
05I0R4uBkQXTjNiM4JYhI4wxGk57U2cRWKse2XlhKv5ObjHvyignCln7b2W0g3KfxXAJmdOCwb2B
hNVTE46li0lVdYu5QuGg73XR6o4jRdW8HhYuIOJZgKWNAav6Poz4oBt+qqq8opNyVjMDyHUzbLF6
ICRSpa0yCdeORww7DNwVbdiCV34oncw4NZfSauWyctr1aKEJipgQX5ij2NXYbaRautNnSpmVkjDM
u14wwWgrhklYMTeRA5wraec2sUaPw7ROFYtSMbNXng4NzGdOgs7+coL5LWnnmUN4pJO2NRQOPmNa
assEB94NJYALIMoYsKgdwqkRqxJ5ooJprtCx8URzR2+dYETIhOXC7Hp8imLvP6Q9xOhTxGRtNZ96
kxJsbVb0tTPjNpIzJXMzMCYLUiS1tX3k1urGm8+qhcJi8PGibj1YkIyAxic21AIxEywFz0kMF9Nm
xkhdk8NHnUvm8iMNfpK4sYq7BSItYEbSZ3BTNuAQqJ5rQf02Y8q5FWEACyds6FNJbls4/lcx01jX
9rbucKhjRA8S9Q5d8TrS/W9miB5s3Ojoek7LEkFU6QH4CPt30zWubj2+l3Su7HF8FilHV+4/PAbP
YMXfs5occrCIYUXFyFSTVPNrNIKymYYWWc9cdT86EOxPKU3/kPUi3BiT/+XmzU+B8o+EiC2t79L9
bBVHPHy4GcmGaVrmYN2rwSdLxXybQOclmk5Ntv9RnyahG5o3M7Pk+Tmron3hphxFc3iL9XqEUd8d
1aOcUGvl8z9zcFavOJdy3vq8jL7uMibUvAIOpMelbVJdNcvMANe6cD8HyhpJ0y2Qq+0DYv0ToNiJ
MhC+FHLchZ19rLFjEjJe25b2EZrJVr0Qg48gh10PNcLZyecnlF/eok5s/dFH72JcJrW2WHUZKjiP
OEM2xWNU2UVVeJwZOH9q8byjEYey1lvVLRzVewUCNpaINs8eg/9DgaFDbv4BqHYUvXXLu33HqyP3
6DkRomARW8dLBvSXlXEfBy413qtFbBmIs/XpUtDCsP5LynuTxMeUCmhCHpqCZPGCkhWFoovfHZjg
M2xB8IHYlilGfjnXkDME11/iYKeE7R4RGfOVtMzdC7r9ZY6KLKXsEvPSOC07HD1YG8ECoTTbXPrC
ZdY5TVrG8NqNocm91UzrsvpMEY4PCAxc42NwHo31w+8zynIzDZSGuVZeW6rVEB9QwlB7cU64EKyt
BPNgtBB8hw1S202gyVCdds142ds6Goh+GesSvt2dC3aCSwNoglmWkkqkjYMg9ihOuOTjcKFM5HVk
bm3/GxaPFAwffxRwfPjGeTQQQTIX50DUdV+n/JdLzxBq0buGYuMpDc7SNsbFzIedSIw9KqJVvunc
5i/YeMH8Y743GIBSC7zDCtAMw3Oksj53n+fJ1gScHFf4Z9q3yKd0H/9YTI4xQcZmXXT7nH1M/URN
Y0irdr7CYOcz/jqKfRy6ZEwRIigSW+POXRiZOI9wwurTs0uQyHeHrFrJDs0/cEehaDLd/hzycVV3
Jc6kf2faJZ50FxOoNWf49OnxjhMb0v8eGItGl9ZWPZSOI4slieT2dSYqqZwvbDo9boTcq02Ib6iI
/TVoYOrRh8l7Lua//K2oxMWkG9BZ6W5GsybU3Bb26d5paH4VdcoBZGNz3jvkaBOsYc/ESFKVYqeD
ujNqMfnlw0BABsBT/R7eBlavBKGN/mDRu2IxpnAWJnprdDG4C3iGbb1iYtLhPow/UQ4RN3dWrEGt
f60lpRO1APHT0TdJwYBIu6kYwcBrZMXHDYSF6lFSQn437XcbXZpTf3mQ1gzCj157JiFNQrGr5vcB
NiUqun0ESaQtgMuIkwu+2MoIrzDF+/8L7cdNEn2z6ic2aPgXmu8rSgsFATImB3wEzDrT+aANrL7D
6kx6FKg7MUKBUHngmmc3ebO8YMfEFfCKva3FxxlPdQICdR5Vkbk1kP/yS5VslREfPDKwVwqjO7+s
bj1KT0DXaMXyvW2DlpT4W0RMFhjFyqq/EnpFrGmuTz11ylpM68q9wUZB7/1UM32C89hOc8dDXmGy
2JBSKF1OBwBHTN++A1Q4ZAje/+WdavPpT0MhPE0e3Np0bnaVkayMblJXGI76PjVeI9aG65VrmiJr
9aq2vX+wskfSXFidXAV0szMXoF43tXiHV1yejvwF7fZlyes1sh14ekQZ760AEct3xFCT+uFBtEs2
6q2jzlmwsLhxgng3BwVQYMIx3zBrYQ66nBaz84YGp58xInYBs6HKnq0Nb3nGdsneUFk/6pf3Snyk
mBr83jH/bSD0oBIAsKsfM6iWtWiuGTeEdvGDp4GGZm0yeMYij79a1CiFC+LLuPryzrVHjORgYLqe
nWDvxnlzgSOzpU9dLbgvpOoU91rnWiTpF756tJVCMkx8PD7Qqe0nNHRqN2ai70D+yXk8f06ms+NW
pqZ+ylV+KSlMBzDJzTB40jCp4+5SouGNtHllS3vPs+BuTbFxCJE7BuzXcZetKAEzDt+ROH/w4Sdu
7eA98aVZjCSntLE2SKtXU/BS48Ha99Eu5CTRKSoOcG2nkRiQVy4vf0DuLfAPXvuCE4TnxviwBViz
5V516bkzP9VT6Ft58AQ2zwRucRPdogKfuVyjV8OH08uj2tzbGgEFeui20qHsmlvNFntrzK/hZKqN
UevaD1r/SOhiCtYMS4XpurOLFYsEbMVa2HtsH3HikF88+X9os24/xK2LwhjGIW9Rz4YfvQndfnP4
Gy7VLZWjnnzyIWKuh6/xa3CmqFhdp4Fy5BxH8qMI+e5ATlRguOm2mxROcTym69h/hDHm0x1GRDPV
DZQEWyrRFMsCWJeAVkPwiiqUVe9DAUyIhVqJ4tZ7QEMRU6ljhUncpdVuOHFSH5WigwRQ0L1tNyWd
q5LjY+zvtANOcZMttOaBJZHaJ+Te8ey1SxhhRpcegkaNQjU3fWVddORf1YLBX34B34g3dGU5HxkB
fKvkxQx1Zknxo9HnqSlAu0a3ZW0g3/HkfWJQhI0siowt1L5VELiEvtUKS66Vqfk/c2jhX0XBJic6
iDO5M6ryRX1B0VULdlxHT7cpMu7gmjLJ5jHkSvq4p5O862pAnUZxtsgMODlHxpfVOcGVGiQPHryO
Xgmu8ZEaOjoLqTP/B5fpGGc5GEJH27BXy9h4F0H7sAv9CK78rRDpYzKnV26VERjLsQ4+1avRTQTT
vGojXa4wr66d4bzBXlq25bWreKXo1qo4hjsrdbQjfDcYFrpYxK56QpTf3uGjXzjaZ5cRFI02JFDU
SuwpOEKdlctsVh7Uf7GywiKPXqt2wg5hF3NAjw7jf5fem9d9cuqnQ9WDjquNTdXt9dJ4UYukg26F
mhKEHqd2s8DGZcctUGf0QKallS/qzZmrJ4Un8AHwk3s0CElq7wyciwpqilkq9lowrwTTF1aH/7TH
/jJN06Gb6/8stNDLqK5/MPXa1Zn3arT2RTTTMfS1Ffx0zFahoLhD80Ub6pKO5XcZAEQucDathH4D
qdeTTTCpRFQ64qduJUxmB9PAl0D86uMJlZV9EgIjUhyYDtqUPnU/3OuBfSh68Z464hoFrr0wUxAr
ltwPznSE972f22Lvy/iBZ+IWD58dE/+3GExH7qc/VGx5Vob5lHlzBBC+rYNgb7IDUDPbRsA+Fkw9
LUcvvRqW5ENRCrZ90C+5UtuxOBoLvJ89jd+DzptjWZuwn/HUiLauNbOWA7GBkreqje7gVuEIDwnC
BcdhNlYG2RPmlYOvjQs3Kn+lK4+2Vr+NEmsgz6q+B25FEutrs8VbO26uVSUpN/RnfUz6pSbaLYXM
vY5rulMZ21BNSzLt85rm6BLzydvN0rhnUJpVcDmggaPRs2OEeWuyfmXHRC0JspMPF7v+0nCJjsWN
d1sX50B/r9k3eWXVdhyxaTFU3gZ0zT+M6qnz1hQ6deKN2VZnFxERLkxoNNlVz0aBnuxMqKximqb/
1dN5zSHYs7Q89nkaHuw+78hotjpmBdYPNZxFjuAxp8hRtWcv+I3aBycf5596YyYaSToY+DZ9wZqU
NpxyoGM4xP9j0rFXXn/uGL2ycUpCU3ZgKnP0Bi7S/CqhxmR1xMTWtUlf1BnDgldHh1Z0f+boLeUX
81PZidVSi6ieolDazP0zTGeV5ajqYMNROQ6fjM7Q9KIpmXTL0HC2A3YAxvjkQtXdYSt0XQj6UPNU
ZM2Fa+1bQ4WnQqVTPC1GshPU4BmIXuTXy7mhjy/2xBi4FBDZ63p2tGtCSfkxApQxLWLHaD47RBYj
VQV250Iw5lY1dGD0ndptMRpbGe1HjkJmsn/ZtCuXy+QlVXcmxomZQulJo+nAc6MiRUWJc5aAjp/c
c6KqrseM8l+bUfDqTKUgCyBwsMRB/f6BwcV+ZGf1HzlpkjBRSfAzuIyA5o9oXvy0Be/wwcu68sN5
y/3Lsdpo/8NaChGYSq9672kT3AcSxgtmPyrMzBqQ3mys0vlWxxoJA4uHL0VqvMhlyBgQN6UKVqG4
8Uw4QtFMM+rByX91yTfiJILk8/O/n63iNvV9M5LpYkQPT2oknA/uJl/tZz9dhDiJ0KvjKQHRXSbd
DwvDTOhIir1MMap16DFeWAIMsqt3S+3+Quwo7x95MK3xUM2kigSyijm1+CQeiLxOe6Z2uvHkzZD/
+UTm/Mwous/05JEELKiS4etq7ASrUkK2ZRV4/cxmcuo5twKCcIbPt11y5pUga650+EKCQmL0xmuS
NGD9oQKjpd3Rv1p5UE8HzMCGlDnlnBEK2Bk9gyrJTaOKzTWqsJBy5y7O2oOKSmWeXMYhWbvBb6ED
QcM5AqlTOJTnDjtZ1sAO98pL1SqEP16s6Aw4Kor5NU1YbM5D6CFTddO4UtuEyayKapetosje8SEN
hx4oL0AXNwflA4+w+UjOG6QXlb+AQFzCmlqn9tV1/E+VHI4SfoEWKWdwhgjeBvdB7wm4gnxgI5lt
ZWEuW+/f+afeKx0Gr+5pi8hF8ZtPqKu5tmRKPtSOgfp/mbjfVuddSHJpXzO7Ul4TNgGpljobwph9
hVDs61AeUnUo1vIB7Ac9Hr04VmJyJvXwW3H2HbFJ+LRaFTAzQ8g0BEtWvN/6yPpAUxgDMyfpYgx2
cfQ9qGftfShLZyD5rJ3QXaqUMPLydR53Cz91mNmSd4MqG1yaG+11xFxsTum6qv7dA5/bHwBJNDyi
kH1NJ2ChEn5BMsMsxiytl65zXtQxYbTj2c2iHSKCQ8QnocCg4lnbdQGN0LAmdlSG3fZ4tEByosi7
jAmK+VhsKIGtXK4qqfY8Ud5DNi2VVLOzqO096IOl+t+BmCYlofC7wwh2lavgq+GardRvS0dnSe7B
Z2Tw+t86BI23av1yHRO+xNQe1Mavdt0ubfb/YML6prB+jLxZzhxjEV4C7DJS//+VrJYeC4pF7tf6
mm2ZJ61e6DFYVaS5Fn/ynkbgfQVCiIYuSG/aF79VJSOfu6C+qKRyPbNJ8Fe8GzMBG2c5JASksUSv
DZVAJ213Qf+qcgCPNxEEx41Yid/D8y5idITyrjbfnDVSG4+Utyvm9VGLPdWv7D3cKLVQ+WrHFMgk
1EjIZ9v9tamqqJdXFxgcYdVRxAp9sCkpcamUU0XqFEfVLWQ7dIJf1uLUP8z+XZ1sNbDwiCCajS1g
Hp4Lihv6zgTq/8oi2ec0EGQoArxxV5VCzGmheXwU4cC4CAy9rH6f6WW1lNhRIKtSgEFurM5AD24G
l6yWb6La3IieuHQ2M66aJ4d1Ak9pXNc1Cu84PqunVGfuTv2Z5ekqtZnceBoMAqriinq+nPhkaJQ5
6i+wzUu/hDpIwcNBItntVZEjY6fTcQtQm6Bp783C3KCSX0f9n9lxAa4x70USwbEQd2/QkFGCuLtx
wJ0b4GxCAU+deSWHOgpWMoUMRMGL47XbjCehbggfpLI+O8G4BHu0n16i9Kn+S2Uo8MkJcS/qlgTO
68ghrQ4MPqw6uidC3P9j6by229a5LfxEHINgA3mr3mxLlvsNR2I77L2BfPr/wz7nyknsyBIJAmvN
NQtr4r/BXemuWXleeafHt70HJfnW8MuUaC+q7lFQCRlZrJclZ6xeDfrtttTmykqYg6Zb7hM7qTEB
pvGwjhTGac8L4dmF3a3eOEDbIoj+9oPD08RDBUApcf8M51uHUT2fg/VQxX8WvHQmx9wITkpKAWYo
0MB3NOpZttNvnxVYxvmj474WMlhxH0tguiaFOKzPvjbbaoRG3z+9RvVJoEE2gEB+UoN4ehGzshGZ
bAEb/zuRNF2Xe+XRPg+xcdZYIW/FpiUdq3wDHsVEgprUXluGjTc+zwtnQWIR8/AexG+89P8XYENQ
aiSqI2PI5YZRoMP1OiQwJiVkbKobXU/QxTu8TIjDTJe+68OAaQPcnGtbYfPETmXlJWKqb59Us4xj
mjPVxw1TFxlEWx24bi7NHb1Lz2Oj0aYayGw4OiP7drTXpgrY/F8Dy2Poh4aN0pqlReKoBqj0wco+
e+G4ASTNOrJXim3twb/i1fW5ik5lxWAdaQfWyFx/fT7ZoZhf9N7IDURDLDYkTJPdk9uffk6l44UN
eedF/mBbaoHZX5YvHZ4T2LsEEE/HrWlb6yAarvZkPfkdan7Ns3Z9To2gq3yMW6jHEYFUxD6s0iFB
RQrryq/hR/USKwkfdYqb4+gUJvHLSEsh8/I6BdkImdJP77PnzW++NZaEI8rqkTTR7uC1zRPFISBQ
0t+GImLrTSgXmnmHA/U2zYqHuQVW0WIJ7PWYSrn3Ik+OE4yd1VgymdEFnF5Qyu1OCxaP7CTeYnx6
dMGd1b9mteRC6NA4a1+DDo1tQeUDCS6ZZgAMzC1Da9pIh6w1UqaqCGAwXp5zs0SzgP+PG/VXDcxP
zA+EMvZsbtcBGzJv7B7006YbR/j3/wRNiB4y/t/PzyeRZk+mMb0gYMLAaGjfgiD4HH0UTR4of9x+
60bLEOHZS5MTxHyABHuv+uwSNfK1xBdjbbqPZicuOOUfFaim8ghgUM3RBXSAe/gYyeqzdqb3oItP
UTpudOmvm5acQsuX3bWd8UPolXHCaGKv/3GuBWlBnrjHCWBQ63XXmNmL3o0oh88e27NH3PYzw+eb
YYKxsC1AxcNYNa4aqCsqXQkT+4osa4v1nGMSjxwGKWCcYE5MZ8Nv8DBNW2DXktazVz5jwHJSeMVH
7svUNE99QHjtkt+wXTvp21pNC9xSR7sMjg+1KB4Z2zySyU2M0Hi0R5Xsw8hEBdFQzLqOVkO6qfPA
EaQ2vddat6wonsaqw5CioGmes9G/ZYaovyM8sFHZG6CcYHJYH2Y0sjFoe46VGw7fuErlwthOMSZW
Rl4hHnTeuiS9T9QeJgQqpDLoNxNFyCYgBWKGx6KjcNOgo2pLSA+ALTMNXO9bhzonnTPjTuqzspIW
PKWwfv6vTRNKr5V12GHtRI31rA+9YQwAyUY6HLgZyKmnGeNWp4wEy2zutlWGrKWhmbQ8c9mSYHSz
jfGdnFT40zmOcYJCDD8lJO1tceHNjYepd0A8IvgcQ0OqcJ5jQhOhWzdg7Ik82GJVjZkU3Wk6/3Ug
7jMqI4gLq4xb70TJfUYUM9fGpStgFQqA26sdhNvAqPbzEHvXmnHl2iwaFxa6FxAs5DNkJKRxnMhc
ryZvYQhjPpr++DxOw6se54+lexs6BNUKT2CKWmZ4xM1gmXtvrUGLT4aF6CILZ8zQZ3lQrEx2/xMk
VoEUAX67/Y5DG5soGdb4XOo9c/AxQu6KTQB3LUQWpA8lDTdO5W2iy07miQRaLZQfXiqqbrx4kctA
xxzhUdiUwtbwAVLNuc+FHv8kEGGZZyNFZYZRosC23/kBYbV7errEJYsNc3NWjQGIC0t0S/3GXi8E
vqM6kM3GsKva6jOa+oZiZBtTGo6oZSiInFQPfFC5wgZaOqIj2JDbUsE7tzaWW7/S1JcNblDKNN7M
QW2q4Fu/MTN6q6n6OEmn+EWjARiJEEbR/Y70cWXpIjqLieODyzR3KSvEPlYcoGQ/wzTpSGlEgAlz
tCf7jhI4968DtB8Ma2ngqpUZe6yiHaNm+E9YdOIEmS3Fc6mt5EvOEP3SPsuyJxSHj6lHQEiATg3z
qLB7lziOODTIGmjUmBg/oeskh1mB/gWEjF8UN6PGOEF/mzqEGrsfXiuuocSrKR9jxDcx0Rjduiln
kARuQ0g+G3hcxUeOQd+6lIq0/JnCm4VNQMNUd93SzXMGZlp4BjNIz4o9qtU2M54pBDzTwPHuNiPl
bdOaGMOWRLRg5QL/UKCM3rt+ZWqHEfIoYVqcrsS6VBDBaKX0V43O12Qq6uEuJWxMXIKKXwAkDcos
/c1oeNEHil56Zk8O3AvVgz63U30mo/YbTfRvZXYoQnj4UhwADE4u7jHS689wY9843FUTPfCiPbM4
vTYyf97hUciMniT3dH7DaHjDL9QfyiuwVaES1e1TPBRU+BqPuGvNtgqvk6v+RC5kWMyjEhZa5857
po6ZY14dk3NSNjsHbjZ+SfuBAzoHo+A1FAiG3aNeKADfAu3MrX5JMP7Ma/EwtNmrEYxvdEIqJyuH
YDzWMq8ZoA0d8MwASQfvHLZ8Cm43fMU1TodvFktbtwn6LZvpuId/AnOQI3eUPRHk9GD9u8RVP+JE
rXGuQFzyHjLQoHjXj6wGnstc/bcAAEcCyARcWkBzZ6xedblTyA9lhg8IXS55VR/xBNno6+8a3bbI
MKfnQoKkbPWVCuryGKHR1H1Zh0iyQLLljvjRG+i17whuV0H1z8MNcNW7+dNCce4xMXWBMLGgEBjS
ZwuE4PgFFRG8FH/8omDTvyvBqG9dEWbg8EskRgS6M+CRjVikTSMP6CgPegIRccy1qHXDAbYjQk9d
AlRYiaC6WpvsvEQUehvtHV8GBqqB8tIWpzGoLlCsH1Wc/ddPQprYdizRFrAzkhe4ApS2Clyshfc6
c/v0Y6bXmx6xJZzPehKqN6AGv+Zh6IicB/hzG2fvW+hf8+E7k+qur4jesvROZ0KvEdTJwGSZkHvK
ef3fx7o7dWF/AVjSz6RXZzzQzk4Pu+v6nTFFIMvXdsS5KY3vslwgiZAh3o6dfh29ULrkb6uMB3bM
pZ55Um6Z7ECXQWTzray4bkx6ubMROEENXhGxQPmuYaVPzKgDr4CmhC2zJKQZEISPvZQ/eCZwfr2N
rN8QsEwP5zKBmQAZx2hbyp3JN3VdnfsTviogaqmN9ACvE8YVAbsOm2YbYgAcIzPvCvk0czgnDXYB
ZXPKcQT0RA6khe6Y6kg/DDx4tE1suqQxUfEBB8Wyu8NM1mbgeEPMK9hvIMs/C9nlXnXCWgJ+Pzog
tqfKDI88GPoC41lEPDGOxnWdHFIM7wp26sqWh0m4f8scu9yG3QmlNdtn2sLdWryfpiEUYIz3gFg7
nyd8rirM/Np7anlbfN4h9gSNuyUjnPG9/dXELlkUxqH22y/Da+9iwqoLjlM9u2+GtfzTNjyxGN/k
FG8Fe1daW7eG4HccKEjWiOcME117OLohedLNRsOppTfs5tyEulujXMtR2YhqZ2bmTTgLjYZ7YdBC
Cnp9zNmgLUqtzk4+aJdkaG4NUxzSpsfmTG80c7TXZy5amX2DDR4b+kGOznds0mmwCit2B8Zz/x1v
mqClOsPZ+VzjbR0HR58nOUgTBc8Ncy/O4ETnXfrebnKak+HhjqzbGL1R6qm0Ppr1o9BQVnXVRBCL
fWhmuPoTL1x6X1Jbf6kg/dErpxpxk5mqRhJhOa38yb1DM0iM1L510ReI7bbDAwVY4WBj+HdJwulz
8MtLGMEsb3Ct6drhoej8tb5JXZke2FB0NaJBGcLddqwbgi71pkBTGCGy8nLnTE7GXp+vFWGlkNeN
P6IuwWTLGng4gPEmQPQMkOAuyF69Em0wh47uWFlHcGowCIdnZPsbM4I5yp9bp9l1PGKgmgjlkrU+
M/FT+9QzdV1i6oGFfnZH4AicJ3Ylf66D79SxMEQiZ3G8aRiPm+7KkHg+Jqgs1sS1n/SH6NMHicNp
3diPRv3oZLw8TAOwhTS2+o3y3FtilNiHVjfB1MITo9pMGiiHewhkGEIH059UWOO5mNG+WfbRlFSK
DlaYqc9A3uZAnJAaciWgEPM8OtFXMpIUOdv2jo0/mUtoFR/6bc0ZKhYahKw3ob7UmtJU0qf1eIhh
UrxqwbX17gGcqGtovZ2F3InQa8jpYF90lwtjlxnwWdcq7sBUGEBGh0v4yZ9xxGGxDDOcV8zgxbNg
GkSlv6uH4R/BqxjrtiT5Cg++MfEEBXJdPJ1qkFiG+dvRlNuatZhVCe004sAvVaXO8wC7pQdTQu4L
lXoh7gnXQG5enjK9J1EyjuaTk/J+sV9xzOFhtjiAavJQ9qVmr1aD0IrjiOS5sPvIagKgXSn2cdY9
Sog8CsaG7OZLTqrjQkXOCX6a3BwJjcf000scJGpwGdkNyRDYcdR5JzvJf0o/GLY46PdYR6C27CCC
BIOz94akuMemxPkWLnjOPPhszYaAAQL/0BjuWButzRHpST9gcN4m/U/DscP58Gw6+W+TKXjBJCF0
NpJau763tvNuFPljaLpcKKjmZD6LYYf+NOP2lMnN6brD0BGNFLTvdkI4SNvaBLgt5sbD/xGrYYJw
QieCgSGCJxtbdH2ktjQc+6Yc+qvDfjeHbrZesIdeNYpoRtR8VTSSXxo8CXoXk0Pc0dwMqwoeLNa1
xz7uOuMpCRAM+daLW9YXUCtOkBCo0kwnwba8eKu8DsZNZUMbNpbuWIruA+Pzoz7JbXN8okg5R57a
gyGtO6e4/Ufuxd52ibwzI29MxhZK7GHYsO+RvzXA0Z5J+XDs/WgX7LB4r7AYh/HZEMNnibLRnUCb
i2TnUzcTMHVmte6EZHaJuVMYlAd3GD7hE6I2Wc6jn/xzYuBCNE08PWDOvIvK0VkRc0oZ1ltfUJyh
I8DkdydoB3q9VKYPFtJ8ksKAwLCEvZf+VtV0tylr0LFs9B2IcXu2VfSnKSDgus0tjR0YVtP7OAcS
NhwqU4u35LssglggGGSeNtbRgoyHwFiUw4jTL0sn/8zSOg9Zfs0srh5Yx4o64mcIEGDl9R1b4k/d
ArSpoINacFLk2U90/oyUJ/1wBuRjOmH5RsWE2RN9f0rowkiMQJ2p/5a+yJ07y25bGeE9suOrTT5R
0+J6ridbPVnd5NAcC353RMUQjfZ3pqAoFy1bJKbGzO7azeCSuNbogjm3DoFTYQrTLmuzmXYL1W6Y
T1tl1nuY/9iNMchY4Kag237XLUuc0oq6ySFCaOWxkHweq9ag1SuXV7+RG/w0w1Xi598pfJqwDn9K
bMIqrGwFFa0a25emia4Glt2A6dQ77D39f8XMQknhxm9uAvXHVFdZJ1T5u66bgI77LTr0WwHkbxF2
35LQHnYbQD505CAs7dbyUE7nv3iTE/5jbrIAE5msBDXoxlUIpREXMu4oRjgGfGtNgEBfg9leurbE
Rzk2F4dRjuxN+MjB/DCpEjmVOPaJxBQirjB5rOxHq5l+WXzceUzT5Iy4D1wj2sZZfJUMKYemYcoC
uYBuBv/3cOUZI8Meeh98zrcmt9gZ7X9QsHmCHRQvM+O/yrP3lUfmZcKdiSYtuPKxcgkw0JiT8FNk
BtII61M20wG75TUuC9cGHYc34ogRhFSWA+TVjrK29Qdw19ilAZg/FsKcRjkE+0ZPvQAJ8Ov/pcVN
MCZu3gGLNyFBQ1z2cJw3nQJOovz3ODItaBuePGjHa0ZieKx5kEy6c4hhRev5q4ZuK3T3E7OUAh6x
/r18XpKjN8L0Vmr40glma8ds3yOPaMQA9pH+WRk+JjxGttk/UQMgGj4r/rXhGMMndTO0Mc40DV7N
foGKH4pw7h+UE24j+SqUAhwcfgpa9LAxn/PUex4j4EpSR+PG3jathVtd9CfADYbIhnBVD8AmwOhA
vumIRQ0+++uZ6EIp8YKJnJWDuCPhMEtQWWa2S3IJ7XHl4SM8E6ySZdt4xuu8AllnTdKctaAA4ZQR
Vgw0TRfU0sG27SUb+v1guB/EUELUOHElDeX8Q8cM53i8pNGw74z2NEnwfz0D4tCBRMEX3YzwZQSu
pwbybR9HCH+N9wqWgRG+Uct20SRhN91gBYe1UbYJMI/TdQr7YwNQgN0oVRUnGReSowYbHCKiKKri
uhxA5bBUoDmxmAPpx3QkzF4XB1WX4EOWD/Ihq0eAch8vJLe8ILTgQoqXusdlkVbCsahzwx+BcbCR
uh81BbgJKal0pp7NfN5ZszoDb+88LyWVs8PLgdpbTdeg7q5+y+C6Df2N4PztMc7H+kQ8CW1DMqgO
JDrf2kzsaqCQvOgvPbafvUFL287NsQm6w+TjRTcJoD9IqUzmec/+TwK9S5jJjUulJwpFPX8uo3Ho
8BHl2J3XAamwadpefWTrKy4ckQefC5OF5pOrE6V4VdtovyB9UuExqd05nHVcOorYl4pGVymcKkqz
ydeNJOigKV6tObnoLQqd7nPCHhem3ipboos+DHzlXJw8PqWOfYI/ts9bO9uPRCwMho9akQetV8Fh
Bj7DsvNgDzkcLI7UVPPkTF9xRtKQtPLWQwrAzusqYJG5hnpOmaxng/h2u2UbdNOj5HDufUrDpDmG
oApRmzJXp5Hyh8vMhfGiFtcLxMZp0l9CD14E/FmBKU1K9aOGamuoqeCBhyPaHPHZR8CCQcxwlGrC
sIzKtRzOrhtuxpxQvCEiUkacGsd64zT9CDhxfd+7dIM8NvIeW9gM5cAUMJVOfsopWseUm6H5YVuo
soL8wk3eexbJAWjDNs3cPpj0tb1wmZtNZGVB+wdk4nKyd6ZwQ3iokzL4UoA6LNNJiIvJRe8LjMKo
CHC8WwML/CnqZqXLbV1EmIM42oi2sKHihDH+qgGaCuIdoj1gncVqBffgRM7CftaWudFbp+b9uCCu
qHlQzbF47/DcRT+xyVlXI4yxXqAJYKo59N2uIPpMNt1nXeGxZEHOgUjOXSvEFp9+Dcx9F5jFduP4
Z8m/bPSyehdww/EzW+xb5NsfUZ++8OAIWobSJfB1rvNXtKPpxqvfHY9Oz3KsFzR3a0cku4mKg/sA
FIAhC9AmyJuMsvM4YyuFSxkSBhmqd24ayx3vja3Jp9B9QUD7gDb3zA8A3LlszSGIaBl6W7O18Sdw
Hspovglwk2vFB5tnHx6W/Miq+VwN9fAdN1AOSF3bO6CVGmIxbDehLMYknqNws3hxdQlo7dfFhPLD
e8O/hbIKVq4pPmrTaNGwYDvDlEA3PIZb3Q2qa2b3Uf137Ody59kuVieyJA7TmO8oeDjZ1F8xiIqc
xeyrgQIaQw4YaA7b8Uc/Vlj27zL2O6j9sxN42jHrs8maQ8P+MTgaX7AK9UyoHlHPda89b1lhzjL8
GpPY+LbcO408t2whBQ/4qoDiQKgHe57VV/1/hS3JeKj9lfeUNcYvMTl/bVn+Saf8W9H2Wa2zzuDP
LDYISZDjoMgtlAO+D5GBhQigH82UCiWYXe5Qo8XzsaCSe67tbn5uR2srJ+Hs5ih9MnCiwnlZoTi2
tsFoX3RAeib/kn34x8IIc5PTfW+IBTcPpOz1h9FHJGLB9v8aE5F8Wc6QHpclNfCI9Bg1SCK/WW+T
sTxlDidu/x9ZFwqDj0rKn+ASRgtBiRFOZFDJJhwrhkl7faUkL7vs3Xrtm1l0xLISXJiQVks+RB7q
u/AaGthbYqNSBe1nrXBWb7xy3KrwhmMfVG2GHXhkvmOK/W12zbmU9blpppvyKWgEXfoWqfa3g+N3
q5iNCXvio2AHYBiQTn3HnXbkM/1NoFPjTHyJxyB+ourao6v6dls33Q9Dic0AyHUoh3KNh/UZYdER
ozkwBpZCB0l1Fxnllm1HgZG1RzJoSJLqfdYs9gmrHrKjBacpUjlnnLhMc34kkOxmTRxP7tRK6hdH
m6byCOuKRzo+LnJG+ZiOA6kUef7VSEy9zeV56HFSKCUIw1CmNWF46lHV/qlerJFBlWmvc7d8yQL8
ED3kpM9NwYlsdt6LQoiSW/29dN2/yViPuzAMmSUk+Fb3z/qao/zQmZftQAyU8UHaHsVPiBk8CTLE
z5glhHCLuhn5ehS1YmN0ndx4eclZjWsuTh/wrtnAWrv/Ul4NJYE915ugHftMGXJEv33Z7Aq0aFBE
ML0w67+t12BvzZOqmhx+f433OWDZV+moa4Y9bTwx/utGHvSw1wdHYuwX4KpHFw98WOBIfXn+LKUg
yc8TqFrwGvqBWoexj8VNawTHCOv0bTNOCSY5wEdzMFwt1z8tefYgnAEAEl/NhFExoqpgO/kYSmNm
Uc+XemD7xAb91Yh5WE3ydlWPSKJ3ycvw/Y86X25JnmzUkH3KKn22JljEZfMb+f2mLqpL6eB5Nyvv
wD1IgfSxP8UZ/ox35iZTuv6y8NhE48WUL14JOcZvwZzyFiNmHdy9qqFLrHYe7vEwjmCshJhY0YVH
b6Yc9pwDUL/Ti9t4uxQhnguQPqj55GcB6MZy8tpib9rZVz5hu2+6+QFx6xaPiF2Vuu+4tTNRX/KX
rCxJVitveOvvl8T/E5r9Yanm78gQp8LNtrUSaKAg6zn+azIj36FcamqzWk9+1O3CubwvEijNbaLf
PJF4NxoC4kTVvYUWAsXKOzPrsQ6OOyDmrzwO/J7aekksKuGpax8YzN1zVyG/cofrTCYBxGAWpyDa
r/EnNvk621Xt8hMozSFjFINvppNu6H3PqdExF8Yz0+psdq8Zx8AOuDhz1dNgDe9xWKNYyl/ypipP
AJY0sEA2k4mUD871uLFDhXSn2YUucW0AjkgLQYzXUe8cB/1DDJs3tUN7oGoQrExk+FxV1eeg0hJb
XvOg47JOJozcL8klCWSH6o38D1LDePgw7HW68W4QiiDx11pJfGs9c35FW/9kCfdKNjftGxdkF9kD
A+Vo+pUz9ot2y8VBRLi3Qxqgzva+8sV5WFLWaJsxIsXq6RyRmPc4wkKC7cwOLdVySWZ2tUQY53ay
77PMvmUpIH1HkMtUixntiGgNS2bkkGM2HtLQE7sAocZ31PXw7x3REa++gL/6Sv5jwvZikXR7pL2u
aTzZmMcwwManAswiiGZD7qG56ks5beIRe2tXfcx9KfZt5TCk5olFgw+J27frnqXpHzuc1ZKkvkJ3
THduOes4dYeAZeSjYpmRY5HYRpRaJZFaGkwL8VR76EdiNltidLJe/uZp+E8O1tF3uh8zZ4TJqSfD
BPwii8bbiKmjQabMykTpmURjvCUD8rkvzb0L937TF7AtMzifaOY5FVH2DMCEUxWkJ3I3kkttUixH
hBNuYhn8yzDwchsq0BktPd4qaEkJxL2Kunn0TPfudAkXrkLEmHse4HjlxIdu5oGpbRKAaQrZQcPA
PPRxxcgiJAe7V/i+1TzLZLPC5I/C8Cz94k1G2Jy1Lga6k/9cN9aP5XvBdQkS+7HLBz3z6B+b2r66
aql2YFfXCg/mVRSAvrP7hDaw5CAjj9gvH2Y3vmQo/WsyhOSPiqcXTUBAqlKux8ihWp9x7l6U/E8p
6dUCF/HFfAvLBS0JxTm9N5Mcat2oq0tt+rvu+jlYLQZOyblpXetKVytJMa0c6VyVHX+matiHQTev
u7J/rgmVObv5yMHt19OqD2YcITsfTUfzbATOryHbm+3ZT5VL21Vh7LOye9WtqBMu9uQdlhQinqqj
vaoryOL2jF+/H+CzIt19z2FRYzL5HysKE1KjN/ZNP19wmLt4PUZJZY+q2JnWRJwcF4iQjo9bW8vW
jOR03XUJhjUVzkKE6TGgb6e/sz/u4jBi/JmcSgTZjotnm0idDVGHT0Fs7sYx/9RTRoOaN3edDvhL
bfzKu0qT1knIzv2WsfGSFSbHAwZcJoMWJwhYPzj/liFZ4u6vmarfzAB5SwiLiuUdH5dnIJV6a8g0
fYQMhi9qQ7fpICvsMiJDij18m6PtsjmFPSHb1XoOkvykKpcnBWH80R8p9u2KLY2lEX8QQ1LRITHb
DuxRHCgcQ3r77DNxgPykTI+MxlfSHu9BUZ/DBUV7ZpPsWfQfU+gBXFqEzOd99Ccnm3QobBLZqmeO
CN7WWJwnpgirssue8Eek28vFOTDIyg2C7zLB/joBATJ0adNhTVcUBoB7sHyaNtaRaCE0V5KZaqvt
KCCleNZ74VekJo8bCGGcfPVZFOW5r8pra7kIHn2jxxQ7EKe8Lh8Eo2uHDNytT9gNZWh3aW0GPh5z
ZLtNr4tFVDZLFAlx86+Y1APJii8Ci8o8NZjiRhR/fm6kLyKxACgKntLqDHDi94AMNmEUHQwP+E2U
pf05zLQotLoxicRITdETT5e2dv/JaJScLM09scuFpB823QG/9bl1zxQuHG/QfCsiPlfSRxiZEXNV
y2ybC3oEYZKr0LQZZlYOvQWmISZMTfyk+x5jPDOPvsAezhxU/yq7p0kuTrHR3PSr5yRaeJP3GDnd
KYkpv2xQJkeZED+KY4ZhdbjM6EEYRZdGe3Pq+d7oz6P/a29nRq/dowl5sGDFGhwZjeW+qARHDyYu
N3aeN0Rl8HomFKfqkFfuxo2Ck5WxP/UQj+qU2VHX/dMpkFuLdJ02+q4h+WScQSslmytKPbhcU75P
IrLG9C5CQuyqKuLXqSueSmn9qbKWNPN2q5Djk9STo/Iav3EogFcRLMcxmy9aWqI/fef5J1kY7y5h
mP/d1pRztYrksEY6y4EhKNPdcmNYM2hS99Ab7sWu/IdlwsCr9KaNXbv1D/NO69VLegw3cuXuMU+r
T0BXsBTTHl1Ak467dLT9y5COOHTNBTPMsFNmDsxM/NwmCXtrn3lYWWOXgB2fkLRYAue3DkSdYFef
KOI0+1ei3yenrXEuQ0kGuHBaPJOU8WUu4FiZCJxNIFpcJtKRsaC1QLyOHUIDbAxwh7h/jcYgxOMR
FLI1p99i8rOTShyUE2VvbK0yG9diEe0GK6Txb5SVPv5J+WScfIhM/ipHWLEvxonkTsupgB9geZmk
Gt+CVKbPiUxwKcEKeDzJqZSvdQdAOoUt8uy4Dme4+0MdHbCqrHa2x5Qhd+LkRFOGMHoaxdWYGUpj
r0j/3Xrzq1W41qFL2EchAvQvFiOZqqVSNYseyI4497h+csNfDJIQUrUn4iYGh2cV03xbrAxMLVX3
MFlHpeKtkaYE02iOHwoNd1UZxkvlfPaq+iiLT/0N3EuP+jt5HGNMZHivVYBlHYQippTaTiEvC62C
xJ76T82EP8EgOOOv1fTWOB9uTerbGP719ey/hMTpbBQ8lvIUpO1vRMC44O4hJde7SGyfgvasNTT6
bzVsDBvOnQcbLAihTHq7onztcevojGAHHcpAa1fWD2hmJirhJT5muLSUodihmpqnV4WNktf/IyiW
3uRjwO5GwhufAAwc8SwsCMTeXQ3GPo//eYIkYvvLhTVgiQ6F2dFvmq3XhaAhcJtaC81KA2YB3j/J
F/0G+XAib//GZXuGdNKTAZJC8o1z7Mf8cFU5H3DaBW++AAzzCReHnZL0uLV0VMAV6RL8FhLN1uRJ
3qecxN0OCbuZf5pw67g7GWdJEccvxQAS7cMXCG8zHxEvNJY8zzgaQxubouIrwDkW8RB2ZRk8WE3B
QlT+aQuSBMuTxUXkwknfeeY1rRbD2BlLWR+PMbvZ8wPjJPbZHGgOnH5TfBkc3JmHE5sSas2jlXn6
Bcxa68pcxiHtSXbV1aKybDOIhtgNb7uGfxj/KmJ09OUrSThoil+Y49YMfskIjNwpzkYcMmpQb01G
mN59zbSKNYbMDeUW8XcEaJSGFM7LXzSRB5qLtdbDaK0VdfljXD6nXvlMt3bEI5STpj6NTX+c+/GA
4OCvSuKDKp0dd7UzLlbwUinMBMpT1ZXoghi7ei99jJXX4zIhTJc73iEfVp84hHrthM20BxMrC7wC
Ox2o171c4+W7rrnICOBmu1jrB8W1fvzJuXNFSg5dgKJ1bA5Pk/3jlwY8mWY7mTgtlydzuhYMPvg5
TmviFGo6xAERIoC7k1mwQ4NqP8rAZDp+tIHQKn5NlfR07LfAwByK6p1Et/TuGPi7VwkDl6eOk8oC
lmQZ8dAlLTT8EAMp+l/zs0TsZIjfwr+6WbEOQW5GITBXKZvD2PcFaiO0r6XXTGs/AvgM6gSt3pfF
Z9QPtzk4G0H0MemqK0yY1m3xqz+dIEqugUieY+l56rti1wdfQ1FvLBT5DqEMVZHtazK3BvIBWCzc
H781HiPzVb+m/oJjgtN5ezKWsR2GfcuYIB64iUI/XV2Jn4L4bSip9PvQmwuWfp/sD71+x01tvS4x
fqeNvJmKiftyR8gqHHBfGAJ+PR87/mfWVnv9a7jPenPhh0C1k7ndA5yS6drqZc3dIAwS7zHzkNp4
yPScgfoTdxUGuPX7WId7accXXmIpQzSDRKm0b0MdAvrs9IL1xQIx8ITMCOz9Vz8PiYgVxlfhs47H
Oyx49ncZQgB8Mytjm2QOPVodfWjiWZyZexNPPVNVKHVYW/ZY79VS/4p0eUuS4e8cQwW2yZfBRdn9
MkjpxM700A3L1ijzp2SWwR7lsENOpRWgJ0FLE3vYeZMeaTbBuawb78RQbKstaFziM8xqeaP04Kke
eFk4KYT1ws8PATeH5jUpTHhApGf4NjOE0vroQjRdGaBfaMImtSc44v054aSHW4H/gP0zK3iGtX+M
Ux772fqb2sM1w/S6yFIUEEwfxfBEYMbKtgZgbny+ZoEvZv1vdOG7GFOLuRrCYiU9OswiPLei3xD0
vpvgkHhy+APNJT4PXsrBk3lIFbj8BJ/SQuyVnTIrc6tXKmSm7c0C7kGeV98UNLzDxe3oR5Il3YpY
4ojW9O5+GX0GzPnGRtxaNKY4GRUuFYb662ATz9H0FhPdGPYltCa8lQIynogziNdCIWnGtfJEovfJ
JHRyASs1bVySZtzKDMyRax6merkMvfHCeYzXC2XmNB7rOTpMbbQdajSRjboIg0G90R3qkXzlQKq9
s9TyPFHHdIlj3kpGJ3NqcD7BxAubW2fEP0NP6aMP0grAGRLaKY/ZjrKBGQmji9RbzkuV7BeVn2S/
3O0FUyk3vOrQ9RJ738ZIcBIByPPhmBsL9rvs7g4XZgJbOvyPo/NYjhuHougXsYoJDNvOSd2tHDYs
WbaYAwiC6evncFYzNcGWu0nghXvPtZQFTQvAH57V6lPwQ89wTUIRrtNJn+c5304mHMSga58dVzA+
0dM3npIfOwlY/3RriMDHUbS3VuRXP7Zem77dmmyKWSXYWJi4KYLqJQj7F7fszxkSdtNgVYGpaaUi
8zG2hmPPVwmScF2lhP+aYJ5Mlf1zrOrsx5IAS1SPdVQNO2l8dhBF0TmJdyk5BczC1Ph7NH87N9Rk
DLVdsncBkTMXBk+b7wbaX48A6XAijVKzZ+gjrkDQfS8Z8N8xFI80WL+Dny0uvbCl/crOMnn3oghZ
a1s8Rbo9drm+Kis9tK29MbVz5GvHjoNbaYzORt9eOh9hHdbPQ5QzMRgwRvCt7eJmkZNnb76VnGcj
DrANp9Ul1E0BIo6ErHZ5lo2ylIfQFn86N3iIY2I0UoVMMmND6ExUhl2HzccQ9C4lX6Mthse6Q5En
6gNf1yvcepC3Y7tRfrPHMrDqqVpljPJKDu25yjnD44rpME5yE/WKtaXw2LpORrvRCdAi3Ys1jMT6
DL+NY74YULLc2dqjY+nWCak7LWTUdWFN2KGn8jyPww0vNHQ6o0g+wqkG4tDto2kRb0godxhABuRt
DhG94s131KNDLOypgTHr95485MQVYf+HiGLDometF8DWc8oPBta7Lm1+3CECa8pLH7EYAFnZkjtS
CgQ/JSpfsoNFaiPETR4Cll55ZjfYj3HYSSR7hP0wFcC6kUVklDhT8CRS1e6RmvHseqTPIw/L8VbO
yc0KqBwnAb2p38pwfPKa5l7wpFj6Xav6Ix+nQyyARVKnwaYJjtkwvPhIZfFM3PpM0KIw2Zq9jW5G
uOWAj2ELjfzzzhGn0B5ObZ5eer3I9QOy7ZGmekNwEKLfaIvRrJMap8hySec06lMZ2vvJc34moUFU
ZtkfemPUnLq/TbH4G3pEMPUDgLvAdnhM7Ojule677ljcAxfcssI4qFo85fa4T5Pg2U2G8xixHjPN
l6SNdiRrP4AdZHLALLFB9dfbLPWXZygu5b/BIjJaFhuzg3VsR6hQYdG1qFPjCYdLfexaeXG86TH0
/IfZ1Y9dEr6FjIiLOjz1nNpDmr0aiEtMqh3CfqmbLFSxCfa7GbChJ/UbyrOTZLrt6XhNIAe7N+c8
c0Su3dwJdnw/xsoiowPfCgFSQqNxH/PfsmyYWBjJH9YMX35j60NDm9o7QCX4pQICMjk4kU8bmyy2
LkT8sijJmf3o5ge3TXf1E/Y6BHO9hovqH/xi/ZICsF+ZJsgaJ3cBCDU0iFEzHFtDnesWxeGUSjYV
wle4z5cEqC76EVNEGchuHYcOHmS5JJfMftE/TGPWbKK2/LXk8HdMmwvWURJWxh62rhdMFGH/Zyhs
XdsZ/rrCFRu+7BhT6iyeK99A5eq27J+dTpG22TLmk9O8Y9jpAXbs5baXaI/l4LPEychoNQ2/22oC
1rdwCeZbXBhsFHWTUOHr/r0oGuMcN9whSoXHronOSsl90CgSz8SuijhckUJ+VB2YmY4pmcOLTrbE
gWCYE16wc1N4CA6GbJ+5nAm2K+U+hNkHGscgvKMU6DlT76Vgw9D51WfcYqesXOtxbnLcijbEYteF
S8OA1nLAzdkVrOEpoM1P8vCpzWtURXUNd1TVt9SuXMR3M86q4mueNG9WENl7S9VyG+feE0FpgDvM
dmXU2bcNDQGEk4ZyNLWK0UjLLhsgumN3kIWX8fvYncvSvdnK/FvCDIiD8iHOoB2zJBjWTUdGUMu6
wmwpPsrpLKP2jOER+Ru6tXY/kOO+bTuN+TXyLrzZaOkIPaq7j9APn2okFV1e3tAPPMxVznZcyQRh
VWD8ndX44fMSYtfdekVNDKnG5CKJPPXLhUeuPtwmECzH1Z0+fOE/PDApeDRaAr05EvF43DsDY/w8
fzL8vioTYlFNmtF6HmyskIna2fzE3QTilYSGk6ExlzqQxPzYJ7MX7wMakJ/S564IkFPxsH83ifud
9Gx0i0Y/tmTgpf3wT1nGte6k5vF1YwbxoBUDlpWsCKoCFyTRSB6Av7xrr6FkwuNASNHmBv/3dsG1
e3O5jvGdRp3/RVL4SdosvJIo4FGExA6adU90/HmC8ra0P27QvGWFgk9CoFDfM1su8h2DIrUfh8ZA
+QCl0TOco6EkoRAUHxQTFB+41Ro32JYsgNK8ZO3FMNPKXx3KTNLHrhS88zvJz5+Dij59rywPeq5Z
ro5stAvGYZ4fcLGEb9FY/WQIK8OqZ8KRvYyGoof2D0UHLbw2iBtiutE4gsRhMmrY+PhP7UKv0oV7
iQZd7B3OavgcxhdIab1zUuYOk82IF6Dxi8ydne8xFhZlTjhvu9cDkatOeMzNaRNM+qX1R9YH1VNi
EeNQKrLb5zZ7LQyOywGqBth/XmqfjFBVI4v3AKa4iBb7gLRLx/bcPaujJ8PsdiLr431EzYdua9p0
hvmkZLvMA/pD7MwPaVLfSTJ4IV/inhbq5kf5k02Qra4xmswMQY1J8/ubkIUCvjtyJOEKDidH4FZc
IgcAt28BdlMHlzMuS41WF40gk7I+Gy/gO79CPgPlFp/1rG62WfyYUKBBGsPXsxJuZmikBuuygQUj
Ww4Dv5fw26NJ3PAfH0svL+KAYt5qrzY/pJmQK7toSPzkKeZ1V7wqDidOI9Qhp0aNTAvrRooH0M3r
wxJBmobWk++OpzQOdwYb1qNJn45/9LXjcPII1+lzcs5GQYiiFSJ9dg9azL8u4mMeXebSrofsb0FM
OMW5SpO/QuBnqEU+IQ9zGOjhu+psTs2+Z5otAjw0xFkgCEU8xM9jTvFD6eVHM2HkDyrJ4jG3Dkym
mdePbIfI81gpFWERGvCl+BH40IIITswPb6OB6ace9lPNK8ELNqUtFjT7uTAogWYN8Mma/XVZZgz5
nJ58qHpg/4kAQNpr7oZNaQHfDeLu4Bva3boeUm40YQTuKG8xR/rvNAssdQbvNOBmrIaClU+Bn5KS
92D042dgdqxefROB+fDQJd2W9f/OckkQ7xVrWMROufmmS2Q26ZI/N4vPLu8qtHJIpgzygafsHsP+
jpc6MsyMceMG6UtSBjfsGY+lW/MnClwonyOd8VQxWQdb2K1DKi93lul6ik3uRkOaG18CgK/BbR+S
cgH5OshGuA09QWysIb3oYFpj8Yd2Cf8YKZycuq4BuCPGMWlaR6WcXcn7CtKQ2GmQbBqrdpJOF8Np
b2VlPsuJQckcHcfEPyR+cUAp8IzGk47DIRmYZNadoqtCQq+2AtBxUAe7TqLKVAOJvEn/kMfzS8If
1NHJuWkXHQpmtMRlxDGhLZ2tV57GddqWG+0oMhLH4b2ceUlIgciUcwgdvbWoKPQc3wCHy+ceNQNW
IRjIC5crjnGjKGAEmazPzeLOcqJiO7VsyETu3AvDOqYiQmbkH8csWjnhtGtM02BT6GIGxaNC2c8q
K0vT/TRh7s9qZ8TRk12Xh7POPVJ/GEVNKDazApHi8jcTYnGTLxFx2NkZWL2UcbBzWhVsVD8fpJ6u
qHA7Ur/cHtlIe2Yn8Tfw08+iRHpTjcYho4rDYeswiWekF6e5IuQ2gPzRGuk2jtGTxpliYQ/ddGsN
RUaT3zybnIguaQlZLkfm+wt+uekcdxvGPvuKismJWc4Tn+f4nKXTc5jGrKCH17YKXpy5P49wJ7mk
nLNNHSwN959HGj1wJmq9zJIr1dGPqYRzKRTfhYVwRdvmtXCtrc8YH/L6KkS7pUr8rx3XWdM/sTGH
/RpegjBAB2Tt0t7ajxG5aF4tYXB6xoDkPC7O/mCwxGrZnJSzR9NYqjdVmQBkAyThY1R/ZcThDWP2
2NPQLNk8N8clN5j8EGD/MvH/Mcj7TZZBT8DvmlfxX0NjWlTOLeRdzIL51Qxq+1plTPhZbFSL9IJE
5wIFYM6qsUn833Riplov1lVRv7F0AP7od0yAALDBq97NZrnzi/Zee4INFCQJ2iN0N17/BB/7HbI/
0TXmm6t4fyWI43Kk0pvjJ6cZT26d2Zs8ysVn41GXxe38YLvoGGs7OY9d8daR2LaOe44AGeCKt2QV
HiO/ac5zHjJeYwuyUj5xY9a4hFkYK8YKgMptH9tqXf5SCj85VHd4BfjDhRWLWrxpSxoZnvwqFuW5
IZqH13MEVGFhqyKWtSdPPFMCvJvJwTCzFtOaTYO2iUFNII8bVCwgkDkZaA5uhdF7J1qwL88ZLMAX
FlPmUXJodg0qW5hI3uy8SvoULx73XufuYxTDuKU4N+ewptt3jlnDZKIT+Tnneyxk/MFakulhMzO5
HRTsIG4DhyNzq7L2wx2J1uUcKqCRlunea6eWLNwOi7XlA7mdMdMU4WHwskOT+W8dnPCoYDpvg+Xf
9Atq2o7HV9ueyWCx4nZ4Kjgt6fT7bYREWPQ94YwWdO86/cdX8YQNyDmbrnlEWIPkAUD0U1MXVCZt
fIytKAL7RuJqI3PzMOTBPx1aPquzmVk4kcGobb1jXFm3NlCnrkFhGjWErIZ9ew57FLxZXszkzyBU
tYejxQAskinT3Wj4LYMh3Oe853OYQ/nzniKbVQnyBLYrCv2Mbyx2XxpkgP5nMoqOwvQJFUGPgwIJ
6hShlpHungOaShJJNUpX88T1vtMxajcjmdZ5AiO6d9MfH0XeSuEsHhdiRZuHzDwNUDxgcgoyqlaF
p+5eYe6ZuODME+ZvSz6nnQkcf94rGq8jO/KAp4sGP08dFkBzcTJCkoGiOb1ZoDb4b9GiERMrOFoZ
UVRH3ePYskvenC54j5LyPkXFDv3P2Y6TXZrXl9lHo1nOLpzhFgmmdvoXkSBjj1rL27C5LoBYcVz4
fCa/pTE1XFN0zOlil27L7qgFAe29Q/5zbV3jIiWK3uT2QT5bUEXsPXaix9ZsMFC344PpxjCwlrYx
S8QLobr72g5vMi6umjwAmCMMAHoPtFjFYmxv8KJsZNkHZFIpMgM9sqFVKo5FKu+jdn9LxOeJvDpE
MiKLYajh0vtzHYbImXsdbQjyWC9JXWnTPDd1yK25ODeDlNRiK/wU+qMr2cuKgT0o1vD41aAmaVvg
AqO/JyzonM7OusxGRsrxK6rJzRC072NWnssxyPZDS3ij/lf2XBzLMW7/m6jkvJjFRmPzulT1RTMv
9VlYzGW2SlM4FDJsv0VkHloz34ZheSCfHRiIpclxKh2oBUSEVz4TXgNploHsDXQVNTIhPmBHrAfM
QXJV1PzjuloSF7zpV9ao7VWZXWemVGFufAUCwumC++bp2NrlsmiLbnEc36nUnyuDeQNjY/y4VvFq
sdAkdemxXZ4jBzM0mYR5Xq9JNP0jsZq/MSp9tRJeeN+DyWJbP1itzho72CyW0T0FSxwAEkHiZ3SI
j1G3eEgSiCTxYHW1E+N/BzU2LH3AgRrMsMuqIZjVBoTKo3TVvvHLixfPvwXWMraaBouIgHqamLMg
F2+c4L7MtwMb4XBKrstnmTThZUzi7dS9ypjMLbSVQMYei5mcFp3cq3kCt2JB31vqk6K0gAQMbA3Q
kmKe7O/h1Iw7ldS/eVTyFhK7q9mKEgylsx93EWhySkYtEJjsE2nquY7drU+hvzT1VmJsHIs1FZEr
JIvvzUX7j0MzLhhoo9mT3VlPxjsqka3fYjqWyIocEi6NmalNr05EnO4wGr7BFTlYZoQyAW8jLs26
A/SJ5hWauntdHsipwihOTVYa5n4Ywn95o9gDM1FInKcyRPWQguLno0mScK86Gz0xjqIcu+Aw+ecx
G3e8YX+rPub6p7MpCQ/2fJPwPAR3K1AP6JZ4UPrSwhK2OLSZVipDsUeY3OfESJ6MQILnkWFPx26x
ZK19oEeRycgkZNuQTBKNKvAoVGYbjQWNl3s/OdVXZXJ2eY1xQ93ypuEubMqpTS8Qu1MM+nI/+yEK
nWCeN3FpPU1NdR3Auw5kmwjglzaewzWDUWgFNjwfBFhWkQLU9Q0ORBR4a5fc9A2RreLQu6S9txYK
QpSTX9YUPXRmwui7rszHBLAK0ioyQyrg/1TuN9C1ZEmYVbRx/fa1AotlwhTuXnuG0D4/LZYs3EvD
g8rDdVQP6ScSBiSrKBUS1BErYXv0/hzYYjkaOlB1jfs8VsieRx8qcPXuEdZA3DL9DXAN5EAszTdM
4FmHOSxT6viWmy9jRC7FOGzJfLtnzJ14TbBr5LckRspVMzy0iz+NIu+9wFtvFtkhy+rvYrKeYhQQ
SObZgy9D8NZfxhbDc1yyuONwfHVbDd3TvzTexKwNIQNnUTaFOz6wfW7/aynlO6f6wJ3AnJmkYX75
gwztyzz+QAZcVeZLaHSAkX7nVG0mN3qVBLnQaF+tNKI4aRlQxm8cInu8DNj3xYMTQJBlCsX6I1nV
U0sKvb8tWcnmPJGtQysfXRyM/EvrFTRABtGLuMGwmBnehlGc6wpqY9wPu0g9Q4uC0hsn1yqRdxSR
7P1rVMkYQcbeeQnbkO29e1g+EZRzp4K3TED9FPO8U1x9rB9oKvk6hxTdzQhWJ0HGtbbRY6+zxlso
4UwNmGbsCt94w6V50+ig6M/xNYtLlBkLO4GTyfD5URkpMJDy+bgdhUKi+lKp+msFWDwbAyQimOdT
COXjHAQ1+8vY28uIvHabRFzE6GVg7JiNP8jEPEWKuISeUOW6fcVSywAhOABGgkosHv3Ru4gKtGM5
p+Xemduv3PTk6yxJ+/ZMPGdU0AVwFmbNdgrORSp7w6F3qGz2923r92tu8x8gxl8tG2scsc4tFzax
KSToqSw+I0K/uVXxJjtPrexsYtreablthPGQYVuUwKGY5jK8Hv1obXQO87+IYzJW2Z77dFMXza7z
PHNvRxyyuOQc3TY7ETUUrXxhXu00YMvbzyC2vsGkbsc4JOgofMyiIcCSPq1U0e9FNexRiK/h3LCw
w1Fn968OnpYUiJ7KmrujEYYYtMnRJSCb1k+sU1WNRwXvkEeBTdVAM5vPD2zV15KUW8WvUaA0VXb/
wZR43zQk49h+/JIU44OgCwgUuTiL2z26VFF00MtFZaD8k8Y58YejxMDII5nBfXPD/Nue302JxK23
6azqHUqiVUy4RSIZNsZfsZv/rcbsF8PDirBnAmbrfDkIm/egWN4+MjpxRmW3FjGslypYMuYpL1kw
9O63ly6wyETiSSuwGUJGLbd1E2HCVpgUuHK3c1HclDmxrieEXDHN1zkUCug41pHgxpGsn95HYAfE
xsy+lQ1K0qDmn6rkjPfgrET8EwtjpyUq8hwDVjcQSV11lNXTpWvGWxOZR4EPVkIgWBfs4Tl8L/RY
ZA10YptT/45lcbc4gBKdvw28HavAz65xb38TjhWtOo7DsoVXlk1o6EkXyvlo2j8a0Nbir6DRoekt
XLNcolFeOO/5kkOZwAoBV6i5tpG2HXpANILfru3FfXn0Gck+YqohBxxNBoFm66qxXh3CdeYpZk4L
foBduJWaw9bxU2JLWrXVjv1qlc5hnjVnFhEiZkX6RiWn78aeSfPrHwVavWUOzOhvWvc8CCtvWVYy
DH3Kuuy34UvbYB+2VkFQvMQKPx5gD2YA/Cy+UMSmsf9ZaTbLsnV+h5IHqK4QizLUfckEkvZ+off1
ktYVpaJHJEjin9GX42tnEE69E0iNKgFvBwubYm2wDZ166zvHBLvwSeNC/nYBIa0ssETnALAmOMXX
OHiD3TiHp5St88hmOfJStilh82rhj4QC6frmR2d4Wx3bv46b/AriDY9QKS/+iHO9lkxklwMewDz2
8mEjA/2QEYNitOMBMy/JP4PaV0V7IsTe3oKo0+aS5yX+lD4ujQrds5+4zOR5nyxNiTxIUC8Il5cv
Y7Ie2fex9wB9n4F7CmcKF1a/GQkBwSz+pgWkwqWdoFPbA7g6knfH22r/+MbwGTbBvl1i78sWKB2F
ncw++6zb5qxnujja2pF7HYvpzRLhBun2aZmahriKTN3RUkR8wJ1JzhS9f+WG3Jc5FYDiFTH2YRbC
eqk4hGMXHbsU4YMs48fZ9l5Bte2Tjsne6Fbv2FL40sRc0IVW7xP+P8a/F7bi54jSMYB3jIcZhAop
4WaJHHXQFDZp9+EPbrGzdYVyjVtqGApUNplpbOxEfE9yAgYVDTCZ81swVbeIfe/QkfJp8q4Epale
6qCgcLG9Q6aHPXtLwVIUnZZD/o2czBdJ7G7BF7rzXex3aFu3JAiGQPj47zR8E5ixzNKi9jXlN+8g
Lpd+N+wTVc97l5EGDhHFlzkMlEIw/CZ5yVwbcYmYf5aykXHXNeDiCscGsLN6RMpxJybxRxjhOkjL
H9uQN5pFRxU/BHW8uyLY1kn5KqWOdnIc1NFI9D2TyX2a2LDIgfzFCgK6EZ4CRUqyGoGK06V/9AJX
UwYyamgXNed4w1Fx8LG5rYQ2/hAORLMlmInMEjVgz6YfMkdXuRu7U8+QfkhbsceDLOLPwQOXmTbE
tBj/7FAeHN0crbYU4B/nCA5huosW+oRq+iX+nExX2Fcwcwjq7KrmO5V5seqmiVtT/7Gi4FGxD1lF
FTm0OfxSFE+kR0nEz34Rv5AR0K1HLJNGxwDa6jvEqJHx5LG0WcpHhqnuJ9bibWRJDrMANnGFQr0a
4k+xEKDyYMSNnoD/NM6Wqa6xMz4vr33iZp8yEvcocLeDl3KL4KYTIaCUXIaMlf4YOdDDFEdvG1Wf
pjd9Dyk9gpM+WnirUCixTLaIlz74FoDFiXmFHTpfsNl/ljTY5fVqE3LDBpoHK98vjdTSwNS0xDsV
iU+DjJnawZmZBLyi9FP7IeS1bCMyNBAMXKPBB6HH3QEZe3qNFccOYbIBkhlosW1zdhBm4+hK75hs
ziH3rlN2jAt5wBCwBaDqieK0kPujq1u5PSJM/pqbDNxEn9OUNMegC36jiWmO5uEQpNRpYT1EafUy
mu2nUXp7V5c81oIbMxj3ZjQSHde9FU5xZFndrj2nci4j8j8owvjIJwgHtPbM99sStGCjUUcGubHJ
PfVkVfqV/uiphcRnloBM0kWAz2viscnI/x8ap9u+KkHeuMYI948FW8sjTPx0gFBKEsveGidDBGci
6/TBlO298OLi5jH4TxykkoRUru0Y4wQkQAyxdrvKYWstccNJD85DJc4F/7EPjEhjNiavdb0ckyXG
NJ9s6jTvr4yhX+qC4Muw4l2wgnCP9HUPxPXcWNa3OfpX06yZ1nXMUVoHD/Aonz0+1Ri39SLccQm8
6t5p+jmktQV/LUNTynzvbhPag4oFRG1Sf0d+dfa6hP69rp86RoTBHMOg77g60U4l9j/t2/+W0rN1
o6ttoAaMWshuVnwy6/6vpUD51wzrBzcmyEwe7LL2j0be8vQUf/2OeOqkwHJZ2rwy7QYm1I8jnc8w
NX0YHcMdtMxf2y2/rQhcP28jAhum84bDQpCuchg8JBjhqvO5aJZDHY3VL2RCHMEQR6Fl2K9LaTWW
3oNYJESgvXDKiG0tvY0f0crXOCy0kz2UYbiLp+bIMH9YEYZDUmMOsjebLLbqtn1iTggceYkXI8gb
ed7Kc5BejpJKvuvYENp599ILxItu/2pG6kYu72F5gHVoMxqllBQDhxQhpI4t5CYLeU1UP4GPMINN
oNTHoNuf2Cn+DhojgulBqTL1JVx0QMaYppfC6S4AGHGWkRvDgBQBHH1v0lOv17b4a5nUx5lM/wCi
4kdrg/fSY6ltThK1SgAOnA+uZ47Cgj8GaMhkpOYoXTtkzK7caWarEj5bXvns6wBZc+w9ahM5bq9G
2EmIPEMk8GuXg7gaSEOup7sP/DARBWK+5ORMxZnzGPa3Ez258O/Wwu1qTrDwWTMRKwkg2URGtvfU
jOIku4b1cJ8TWunIjt+1OxCpwk4JhEn7hqL2BQvTrWzGc9ajpfHcidE1WuTW5YCLpqPRyhgNLhKx
IqFecRPjTUENWqVe94UuHwz+4CIgHfb2krDSBZeGKiOCirDUjQbL3TrDB1t0nzwrqHAICGQXMOfw
YCpTY0lz7szP3/MQG+AkWuKio/w29j7x7sgNC+M5RwjrViZACIswU72eSuexRwIVJ9a4rZQP1cPk
f6t73E2korPia1DnDWwIFnuks83p6Depb78iA4mgr1HRRn2ozwRP6kNgT2crFH8meJmDx4hXY7pq
eTlHjXIx615FzkJz6HJAqPH4yHD8ve6J0rAKVGJjoVjw2+6+iuoPCdgp8RhtBHD+ofmswZmvpyFh
TcGejonGgzP43+Fc35B0AS7ynZflT6VQmK5yIdE/R6RZOCzVsocuCJkeFouu4+TzOawG5J8rd5gO
U2Idkbg0q1SC05ibG7L3gAS1cJPO+V1ZyXWRxtl+clWKSTSFAjabc2xaBFeJqTi0QCZQEFC1V4su
mB/pLNv2xQQwxNFJfAJxDhXfn2XaP7xXx2I07suKQsHJkAgJwonVpQExtM0ojLssuNvLPdB/hdX4
ZOr55k1TCMkPCkJWvZmYjKFZ3KwmfBinhAgKDofKzhdqLO5t6gfWUOEzd/wBazgJ7cWXj/TLTIcd
g9c7FlTEP+nFHAN4MAR0sTgZyTVYxnJLY8sw5KxVea8YNlac0ctZHbWY9+zhz9DHJxfNGfaq7bQo
G6fixwmybR/OmySv7oaPf6+Ews8o8StMCgQHsf+aZ4zA5fKV4OB7ljOWHz9nQBFBoAmlcYjn5ugI
tfMpKUrfPA5dCTSvxDzJUWlzczW24PRr7lUjXkQXfOhG/i5npGYkuExZWfFeOkRMTtuRTMHKzXdA
tCR0xGFsX4MweRylOAwNovx4RBtl+0+miP5EQ/3cqviPaTts33menDo8lO7grv2wzIFHgHbo2558
rD5gfQA/KJMl2CT7yuPLwAl3vNOTsdVhtMCNcfcY87OTBau4VAlDIxWb6U7v6rI8NibFU6aBAUgV
PSxtp5tG9TaW5sXUrMCXDCrbClAp4ZfF18wtkxPilMIZgCDwaPrysShoFGPrzLvGgZLGm9SB0akc
e4eNERsLc4Kk8v65I5TQ5d8EWb6LjODfnNJGi3g4hjK4JXzD9chdgVzm2euCUxklbw3m+ko7qL6g
hYzmAyON0+TmR7tgK4eDwGTDxSzjsPw7l41VPyEb8eJ9OGA9VvOxQj/sO/o1cMO3kQODGvulrymE
C0rCSNKvhsZbv8wk+vpPPH8bFZYfP2YJI2+Nzm4Z2405937Ixeb/e7DrMCL1Blt4bD5N3rRLGZEB
6+BPg/g+NEfCzvBbogTBNJ1wtQO1q9i7xUN/mSmU8oSVA2IYxeMxM460KhxvjLDM0KOqbs8qrR9l
61+FNwPudY5LPuzyOjII2efauRbaBJa5XIqCP1Z+RRsExrS0LlBzLzkxXmDJs23DC4V2HOOdzpxr
PxTPNc7DFeBR4j47+VzZ0cPSCQVjv5MeAQWm2LDS+arAhY2cDFxRb1Xkr8yGjeaQy3tA0m6SRu+w
Q0jziJ46v38M+AVAkj+P7eJ0g+W5ksuDlCQxTlJSAqIwvSYgWZZupGrHn7ka/3TUvf7ymLf6lYE0
KQoAYpquprDOLg2VE0OIHzezcFz55d7zio+0YS+TOGc1DGSDiXvfIZWT+t5CiUG5uzUIT+jxNtaF
3gaZPBs+f8YkrHeSoBq0Vt6WbRCGSDM4RVMbIsRtn3KHu9CkbfAsSAGC+GnY8j0i+rklFJzB1Lfq
nDeGaIzZOeynoXu2sK2C4kifakZVnKk8FBXAi6Z5QrcHKtYAnc24xvTPSwFdteZp6sZLq0hJsCWw
Euyxqwm6fqHGl7QYvlWGbNwTVnUSafB/WfFvwqnoO2SL5Lwtwh4uGgckdQKfRW09mA2d+KDldGoK
i86Wnyvk6o1doHGWfZmM4Wx2+i2Uwz5IoZlyA5CVwnctcnGs+KGXB9np4qdizrgr57+9U+xCO0bO
I/X78sOmvH5CmyVTXFYFOHRxDTiHoIm+pcRaFSEvDKqSXgNa4grf1+5/32XcFdih3fjDSePrGMsf
bTnbwlXvtkWOtdGq+iGN84TmpBqOZej9mZRkLDAQWCz0eUCiJo3+gXrzpFoKGDHXbwgq9mrBqVXd
jTMOV8SAW50ZL5TlvnkIRXoVhkRyo4DPGpiWtqApRgq1bqDeSX+QfXF9dddQ+B9zaoDJaev17Mf/
dO6zXeuAPPnTobNpp5buN62MdeUEJ9u1D3bCVlTWO1uOzyoNOaRHesppUU1YRnhRMtg6Gv/Z3Ng0
vERvs3dr71WJabBCbyPi+nkek5PS9Uct9UfVKmM1JhrIn+XYLKO76trNSQ5i22W9qOPH1KqfWcAx
Qxg+PGHe8wAVIGT6h2Qsb2nnv2gALDTpNsoL3qVeyGdVxUvSmfotQnefBfjjItSboev7+wowbkZu
5sbEG7uLOvPRJJDWnlEcI7hhjG/UdyWobwDOISevS+j23YFknXQzuy4dcSmCje0xFG2KbMQ9CkLO
ilJ8yCOZBrDbhtnZa1UdqE0JHKSYaZtbj1aKCBf1MOVk6Y3mBiMTID/ny56KS+KAaHEbdAZjx+TI
Z7oxB8MLWkfx6DSOzeqnof7t5lOKIhnrW3y2PRak0rBvEarQAv6mDlkXxyjiZyst1mCB//hIN7WO
PrCHohthI1O71UNviovg6hlZ1P7H0XksR4pEUfSLiMAkJGxVvkolb3tDyHQnLvH+6+fkrGYW3VIX
Bckz954bRjnf5Xrvd6wN64rgyZFaDM0cvP3kqeVA6Fb5QpjpSbaI9xdOWvaHhDCK82i7B7bPf2J0
Y8RnHOyJ12g+UaYSrIf8yuu35EzeDnm/G1fUzBFnyAA0CxoBOCEgayV6FRvkug0+QAistJPd671X
cy6Va3vfr3Qy4Zz+axrrpQ7z28azS6ZbCAHYPcT2TKJkAXDQhTmFM2wqBUwjSvSZZwbZXevcZDKB
32K5B5uZxaTZQShCE8g7TFAp5j1J0gkWAQ5NzmK94t5bvkqBds7KjJiDf9KN40BkgvNlde7DxNNM
zMJr6CTqmlqtvJHucKfgO2Fh8oe9hBbkZy7UY3LAWQQUQjz5vJWUH+NzKN5kIH/LiPaYknbMsxq2
B99OPUvA9tNDlQ33vl8iEmiXi+c2+2FYCFdG6+cnu6xXZLVVMDu8scO16bHvtNYkucXhfVcsBow1
sLpMGzRv0f9VyORxYNXCfa7a/FlOE7N+nwmbaHCEDHoltRI66v8HqKft28mz35sJhZ6YObfGzi8v
zOquVq5+3J6mOFUM71wbYHvKjK2InH3nEtXTTthJc4BbmyDBqKWWZjYageSBw2DaBl5Hi5W822l5
H4jk3GrvGy0DQooBg7CwlTpPTdsfsJJu7UgyM4eeepcRUE5+dA9UCVIi7mPdBwdVEpvJxL3alaDC
HmbbC+8E5gEGYKiwDlXRGSBGovdjSXuBCefZ49jrfPdV9PYXixOMJLlT7zyPQ4M96nNauCEuTocl
/QwvFSHTsa/gza9gGCJmbxUO9zbaJS7RtdD+d01Sv6ZtcF9U7QNeSJ/nD53okvVnoYOnjk8w2jVn
6HIMeFRywiEGifaIJKJwgbGh3J03u9spKhga2iezOeyFe0BxcI1wXqtpvode9whM2ChaK+wJ2EQ0
oeUK63HmACElhKhCmYumwlOYkJAT4o+Ah4Qwjsjz8m3glbutGCwEltzbkb+10uaZauWHoeA3g0We
/NLY5AoG3sscvduYaDcBAGmg/eAg2yHcayv9VnZpgiMqltPqC9H/JQHEgtkyuE6Z2NV4cnXPbCPp
vYuHnF3H2a3IC0x+81vYVCefjhgLK/EgNruElnQdjwditOXP6tSatUX0HTXVe+y512BaPzS/QAsn
35GzSvRcCM6Xai2Zo6tgbjizdupy8QBF7FDHAsy1hTppuUWpxm4e8WfVw9iWbtNiP6cehTZS8ejV
RUjZL1yfjc98YUm2SYvhhc9z0WvxNBbdGzmuZ9kuBN9wFkeO/oHizZs4OHututRj+wBNBJBtqE8Z
G5dHKVDLtEvkU6LDvXP53HZXR0z+WRdizNI8B/kBifmxDcrLMqy0sF3NkJqRJwNCseed/eEhrMy1
9bauwEfn2SRGlel8idb8w+3jfueNyXMSpqcumB/jQDwO3nKJBxxYVsQktGqIQJwtoi4iG8FJON2V
fn6qh5Ew0YnY67nC62a7roKvHaEWMirBBcwSRmuLAEfUSOZLL7eFaJJTlgW3nhj2dVo+diF+dHe0
f+N1Pka1/8eL2EbXPX08gofndM7eXSJzW5cFWj31L/4UMQbV4muy7ZNFNLo3y79ONdxZvfyZbH3I
/fZ2qXqiX9jmsyB4aMBFbQSYt2tYhzblWHvvs+7nxiURSOcJFmJln+ZO7t2ydffVuLAl13NxO6GH
HpvgWWXD7drQhS6Vvhp+pvLr01rpY5CnUGa9bGvQpVbmPgcWYRbOGBAuzvmtYp/hLyJp1H8vru5/
8BPVm8QJfqoIIUMFVARwzz6I/fuaZK1IMn1KvAB2T/wjiulv5dJ1dNH0qim5Im3LA4yZbFdE9MFp
lv7WcuKIH5+CmliWHAXjAIkIxXV47EdxWyZUy6UwGEL1NVUJzmOWS9X4yGjvt/Zia5M39Vc5I7d0
yBFSgcpf26mmQ2NDSCwmV8pXzNRqdzdpmcNOYajuj2buGVbvqQhOvs/yKRTqiKQ8NhvKp4mL2Ljj
UXjDuY1ia0vUEtIRD9Bk3X7gDXsdcaWA+qsh2tnr0YW0YFyT28bGU7iJAFyUPa/NqM/ey0Jciy71
QCTUUIWs8uJzuTFCXoI2wJO2hN/R2h+8GqKTWmhUE0CbrdM++hSraHJypOQdh5mK3qs0VM+pW/8O
sX+VU/+nr8W9q5k4aQBN+2pY/r8wvkJZ0i/px9o3Pz2+JkuOpyka/xB2eHK65Y4XwZbj5JBzBXtd
AGhA535XQU0SAJ8/vFI+6KnAj6gHwGDuT5ySNRdOlyplxaSbe6GhpNb+3eqLX8eCsRun/SUwMbG6
+kX+j8upro6DpoQm0eviOJLtWdW+KY9MbIKe9i7GkbmUP4G7AlBq/D+RzdAaJtJ+qgjuAEb64Jk/
EqG0XPK/HeYd/LDAC5spmXZFO72tkVH+t/MZPenGmcfXTPanFVF6oiv0JPOmzYg4QdJBBaQ5Ske5
Tjt3yZ5BGno3LZNWZqaMShPU5TKSJgQ83CwtCCabh3tkXF5Xj/M0PJk/AGzrBS0XMQQoLllHbksO
1zhsdkMWHJNxeF4jdZZRsmMnE2+THnJpljjUUCkZfsiuWNo01ruXL6BeIUwjGRCJWXjiq0A3d1Ao
t0TZQWPyEYBjsGRmNqoX3hVgEoWS6LVSlNbICj1nL4KyErsmtOycQLyljneWv8Dozxxi0/zCSQ8K
J5T1TmJC5n8iQdIaoW6uc3A0cLMtsePwTKsXp5d9fI9VkL51jBNZEh5XZKpmFGRH2f0gbTM3QIee
JheQjqbtJcJW/eZIZzyuZ5z5Fgy5KaifuyoV+lYiYUElqdK1sXnAyHvDmd/WZI+xUpfYuUXeRQkv
NiHZcIx5P2/x7jDG4uBvcjQ0q5tvbVLjCrzhqqqv8eRG1bbtaGS3lqXRnzQSn+42HudsODdpYKdf
jVsX0mA5fBYHuVr66CkuuIi/gwqgKOPuMLblOC4tIuPzWhnxUFQytNkWxZT1d2oJ0a+KlH6N1bvI
5G0czs0rrF0hfkTi5P6Xbyf1cnFjP8a7X4+lJAVIwfgjZs0zUsamy+eNg1QTOe80uzlok3zCRTOx
v3wh2svn3eGMCJjUFEl5BoAvLYLxAjs8Zq4aHSb4rVbLApx24NNlqT0jHoAfPh9Lp+KOph0Pu8c4
brz4MyxbaF9MgwYEtTVL6pYsXaRv6HnYRHKHEBVTMH5oa06mMi/xppbW2PA+Bb2T38CoIJU9Ly24
VDsZMBj8WyVlNG+DwBPOflQ1FXaE5VE89xiWS4bbXYTZry3AnB4WJw3JM65UyZASiUP+MypLo2mI
3AEBIlAJ2UR3eW5xiYIisS2myLDFYJB1fsjos+j7V2l3/nTX1tYc3bIhTbm1xyZ31o0f8ikNGre3
4s9OddwZX0vI8rTZNA3J9T8pBcjNxJOYtEo22a5P+w42Tch3Mda4LDqLIyQvCpO1q3ML7/Pig1h4
qAtcZD81FHrWyWpxjBYq8u3VwTwXqJI3woweps8NTFDbf904RsaxUbm52Q4yBFQGF4k1JW6EuZsV
6ArL51em4NdbMgU2i8WIkbWbngLrx/VGx79tEYHU0zO8S7nUZrPsYZIVLsHur+tQ+i6miEXa48c4
cL6/950IMEZ1uUXIaqe4QFjdZnuy3G3hCGJ4Nk1HbYeBxa1Wm4+a4Yu3uGuq2n0JFqfvntZwjNoZ
SWEwd3d4YS31aldAbo48wzMwZAWRJkYxycZx9rfa41KD49IOBTwlVCJXeeNN7YpKE49WyQEdVkBR
JrJgmjr6k2JEXjFZJ1N8j0O8bN96XTloDnqnXZonqSI3/BL90PZUkoTBIfNZbSczdLfErro/WcvY
4Xteh46oBZc357T33XJwF1bLyM9+FJa28M1Jap19UNA70wPS9SaOzxTqeEpVIjuWY1PvFhZ/ZUbA
2t0MfqwiaHG9YL85p3lbRnuZRvb4vPieS+vMabWIdheHsZ7RaTAvT4h8QJ2RM/hNSRo/DRPk0oGW
pcE6zwSZvz4AT7S7HK5aq+KKPf9cRuPrEM+if8xLZmce1RY5iCT59bMrIpw1lSBpMbVGvGs3WbJq
5u39yFgsJ/XRzl0y1zwXqMgW5UZinJicNQrCsI/+b9wWCJbBnDV5orEDdmx435A6etPj5C6+4Soj
pguZmDuWx2wYulZpfYSzM8SHmBR7841PpTfn58zis5B+UlcjpCqOEMOkAbHVWf5DLyNVo4dDXQup
zu267j2xwbnh3AWLKX+0CuwJo4LyPfKzlJ116Z6ejpOfdNxyAupiN0vM+CLS4DwQhYxOOxFDk3mp
Y526wsEmsguHBkY5JD2mRkfmFUnXmW123zBszEKJ3NpfMMT2iRDdT59PcfnQ26NEUebaYkZCq31c
09GGQ6cvX+rMX8on4q7ypTlVXd0wfF4MZWoRdscYRkVleV8ywQEsODeDDC49JlpMvmHohJie4kiw
XL1xumANWsIWQtHD9axsqJHo9zIGIZYY4J/uW5Enpi91UpNLTY9Y43PwWjeINVZqkJaEybCIX5yd
cBi2S86DDFQ8kMOxP7DCY/ceeGMcsw+2mBSbSXQ2y0f8VjZUlblIFGmCTZ8v46GjPeX1uNqV6P0b
eOEeNW7Da8VsHjOJm/zGaV3LB3lZJ12ot71ybBulV7PAdznWROP6yz5fYunXd5NUBc31qH1f1Zt5
sJe62TYoG6blYKVTNPydsTRI5vXYy7Ll2Z5nlDgXbwyAUT9YSdUWzSX2pKrafVcwALrmrY0959CR
TOX/gy1m+84FDdmUApoOLV/oa+P4oU8wzAywaN+7Og2d3eoEZcl4PoE4Y5JxXVWo5qFp4gUO+D7C
XlaO6NYCeP4oJKeBmRzFwdrzb6YErOmlhtCDKQThNLO/LYDG8g5j+hw+zVaN0hV8DiUEmxNrGmLv
4PgioaN2kdeO6eNIWg7P3Grso6ODfVSPKvZQ12Wys/Lh4HK2K4aAURZSvEO4Qlp7w8o7yTAQIFxe
qu3odm3yLxGTShiAdGnNOEsrTFeM0cpGu3KDgVVZAxOYMe3YwLWVx1Ko7WbAfDu2n7l66IaiROlZ
uXY9FdugsarSR+9YcIvnFukrkO3HifRVVBQatm1EQSAOuiLUJyVCtLHrO6BTabqDW97RJJA1CzQ8
ixxv/pr7pB2+cziiJi0loP6CB5CuPYh8uSRZ96Flpda/uKFik7vUJbMVHhAGsFYHGoVJsmYVjT/y
n+2GXXmS04JVeesFUD8qTrCytt7nqiRBhmlJUcGgj2psV5EFttrZFx0+7POoVr/FfGHBdV4bpfwf
JyIkZwfGIQTYJcgLmYNQQXHg/q7L9CG1fW2/41ZYMEGysV/dp8QtvUWeujiDmIFRzRlaooVnjNfz
wcKvWB/aoa+Il6fg6zmK/bGS1T2yyiT+w0ECwocgxaKLvj32g5iG5JL+bXtr7DF48oj76yVg+9GG
v9gQYlZiEFnJmkFpXMQwrgoZ1clbWg8DMKUyCMKJLMVA2RN6DEtkXYJdd+kwrjVD0aaPTZyk63cf
NCJcD5iOHCExeTm4ybcwlhPWFG5ce+IenXpajDsquApJKkhzl9jZJJkGJgQdoEbiwesYK8Pgdwij
W4Zc/dFWbL+sUzzrCjlHMjZ9/C9FMCDdm5HDEPgbEzIvYSYextO+bobeS0+qrX05HqkHPMveCMjl
/bVM2aJs+wYGUnHCHNvJBxca7/jZ2I0kzzZP1fRm2TDpSBJ2pzHRO6+TEsV81Izha1wCMf2TpULx
RsI9p4j/rbUELcRYvKp4cYPtGcKfaHJUjtAwYqRK7QUNlZ0x7iBOMtJRG8F4Wcf/W4GCKpP63sdm
Wb1nrdM7gvmFmftu0sWRhK5JyosEPNaaDxalB64QFW34D8tnJIVLyAGBYswiJiyaWBPS2wy2PT/P
8EI5/eu4jLNngp5mWbO0XoYOEa7jN7LaVdLX4y/llko/tJOV6/eAVQhBXyUj7jMmbcrrbkF4J7FH
bGdmSRt2W4gu6rQUMQGdWUimJotjBl0kD7uEgy2fFr5CNwAmybKc8f+a+UqDK4X7gxzZL/Xw4NDN
SQR0diLcL0pWV/+LWyBXMMl50Gck1cqOsa8NGBlZTLKY7RFsTXwnuXeg4BTj32xEEzQy1OZKfa5e
0+09RKOgz4l5dD59dhYtPVkTRWxRZhzr4s1yJB3fxon9HAF1AjIF5s+AxTDk9IryGqtqAZcBEuxQ
1Tq+47tuimJDwnfMsiqYF13+zZg2Ap+glGBGNLq2h/R3TWe3ZqiyRA695Ywsk6di4VqimcQRHKbk
/Lbuqs+LXsP+HHpAuR4EnBN8SEojArpLrAWszOStNpb0jC596enuqtpvTg7KeviPwqU4w/dquaN7
HoKmNh71WTAYBwejS0g7SV9q4yUKFmwSbtFz22y5ElPwxftFESpsL1oM12INBHajuMzNt5yJeElH
AE4ZdDRUC3QjHXi5AgxeGqv6b9BZMfbawTGpe0KXlWJDhkcOP1IaLsaCmKZR1dzUaVcWDgUZZUxw
mUHrNNnFzbkjEa97bELxX5eop75VCPuHLCSRBM03l3ca8TIwQ83PiVIrSBuBrxIuApvzPh64S106
gz2fhseAR54Q3GDHP83O74omr73wWI04TF9DbOcYOJs+dLw/Sx7Y1GSdzBwInnPmJsxdyonD3amx
zW6yLl7uFUydpAOd1iLoJpwRpRLJ9wmRcGEYMfg46hb0eXMTooQweeYuyOTXiUZzpW+HZBdVMKcW
ZfmkOhBqxvilQzC83JYV2VwwIroYUSTq77LsHwGFhOREOMz5ucOZk6roIoIsSw5LJ8Llbx1KQ3vg
ScuiY57WWYj6WM1ZXp2D2A7sa9C1QJ42zBanDMgYm10d3+hOj9YvlmubA7BKMkF4Dt1KBXolJiIC
x3aWoVG+Gatk8pBZe/x6TA7QF+9An1MCBgk96kOmxrh8TBhUzV84401rE0+BTVSiTKt1obQncTT8
JlBi7B/Zf9QNcat60cVWtSnaxBu+iDyb2VUVZfQ7unrAKsVSxdVwi0fGPA81rxJPmunKoP7WU5OK
j3kEPbFgTR+n5RPdaRy+5v7aSxQJtR3ogMuumuCexN9Zfi5l2i1AXKjyW/HJiRnDGaAn84KB4ZNW
XQTAMWIp4nsjaNobSWDj/JMHOe3plUCetUbOu8ho+svZQ0gaFMFM/RRTnFJQhX6cy/qZsIdE/I6x
aAoSNKyRhjxUoW3fR50MRwsyZKjIay9tUbc2U30k+PCPcn80mhTQL8a+DfafMc+KKkhSRA0gCnrb
WzuKDavj5YlSjCTsG+kXdsZAzw9mnWx6Z9G8sxNpNwjVCltNzXNGz5pzOffsx8gBCSOi0GPExcpj
4P3aukM6AU/3geR/WIIF/4QZvOgbdagsp6juRZxl9WPbFktzSOykg8ZSjfCoqNBEBQp7Yfd/1XXb
YSWZkT/j5svxJjY/DS/b7A47dm1TBVaNszwIN8hYHjDV61rSNknbQCFToFoh7NWthXpkcxL4/yzV
D6kkxymkr0LfVU5Ts6scEcz1VvU4QBhsdZYmK5x1NevurV3zpsABORWIufVQ2MmlV4mbYOBNcGuS
+Te9BDkd7QYNZV4eICuSv7Kucog2c1pRZzJxqtNbL5Ked/LLBH8qgULWsMlIx6A4YIwC4X9mVIMP
oEh/ixYqZU04g0eccllcHVd754W18BUjPDzsIKce9/KguKUaDB6aFO++E7eJ+Vr9imln3wZXKXqw
1KskXvbGm9vyYdAwWGtFi4BXBldeExY4SHC5AbzoRTHvU2cmS7Dxl3shSs8MBBkOdgJqix3E3akz
7/VtwqDjvqkTEiqkO/M19Oc+xkdAx7Ru86oiArcWvUeKMofKSRVu8S/x02TvRbBi27jv74Ip5mmj
DWh+Omb2h5HG/qvoWGrDkpWsiFws6MXObsLorvjfwlXq4HEMnPmsGx18dxN9b6XYKtCeJFugNujL
h9S+bQGGXkOnar9cjAVMfopxjHkYXNx87IKZGU9MLaKkAoTapt3nxHTrZWWatwMbVJxoShuI7kPW
b5EWFo8C8RpMTfw7B50Vr1W7xHvfn/uTB+Ya1pJGxcqi/T7paDyJBEqOyIHY+trY28jJtm8FhwsD
rcLbU1jPuzRb+2uddRhul5C9VtJ0b0CtvAfRoN6JRyfbIKDCmTRaNQm0ooVZBevFzIT/WqvWh2Ud
Z0SimpgEOSvrib8mmBeYEIT8muSIDmzxkWpUK3KCF4TK7tRFYDBxh4eESbhjdtv0Fb7uiEUTBweR
rqtJ5FRInUDsszrG/un977gcqEIr392CUN2JStJbVtjOPlETX5I1wU4l5z+JHz6NLa1GIuhjQQXL
9JJ6+hiDQ2SxitOueqkAHxi59Wi3V0zDn1VBkFcRliezDx2agiBhHx4hpLeZEjwmvjON82PM2HDI
QI/gwQBawdfLmiQv63tJBPTgBPSSYU9Dv9ymigWlNcITb0lCBBIQL4+pjyMMFGuY8Bnq7iDG1ZR8
jI7iFeifE/w6zYqfj+UwoMFBBFjgrK0elqvAorKm5BTzDkbSe6BFebIXWA9tZB38RQD2mbZZ3Pxr
S8yBMakbRH7grsvXF5FGB5Pc7mYEhQkS8XwmNn0yIRKmE0ny2z5xd31eHznVnx32K/BAiFHq2W5P
O2m5O/LYTNT1dHXs6iFv523OQ7LYf9P1K9EIzMB+kC+9TZxy5zb5a8n+CxXzQtaxC9fSO/pReYj5
ZhnQ7Sv3V8XoMR1761Zs3QvQkTVaxvWT83ir0/ZODigjGqDeFYkpxuBlO+GRppS2Vw4LDnZ8dPX7
ZEpggtgxvSAAmNsHYeNbQoq3lX1xXEDSA38ykDjXe4YiRfzhmr1bhAfTgG14+R5INji0Div7xoiD
6u/K/TMl/i5rw1NORpPtEgM1rzYPZTT/jlLqTd/5V27GaxpMBKK6t45N9NC6HjgHb705uriWc2c0
mqrgTQId5iJ7/DMuyed9iE+qXIN3Mm8/245kZbAS8YJz33uvlvQo5v7Qw43WQ3ZA7Uql4b94YPir
yX1zVPnK+QtKuCF4ZfnA6H2KI3s3ehLlI7cyIzFUZsibLRhQsAYmuFeOmjYrs69BuB/VkL/oKHwx
f9DIc0Mtofl4GOHzbTKLIxNlJj9fxG9sa/1FNufRAn6soYwodovo+EEfp7vAs2/qCMGCHJ7W/Cuz
3DNcykOt518GikcIfo9D9bqG9q7X0yUp01PMyplw7Tj0t0G8XGa2UXPgfURGremU8mZUBFpFARX+
aDG6bz/tJbpibb2kTv3T1hMiP9+EW9wGNR8m4A/PiUuyXcJmaj2WKymd5EwXtibnB8bdxHfmTL8B
yv+a2KFCUzyiWvVyrNQ9+RY+iZ8YpHG2p0fta0SP81e1FBx446Zt5gOKr4cUz6kHlIG7sSaLx2k/
RnPVOYBAxIHOr5gXOKyE8/jcp0Qh5tlbiezA7+Z7hnxPtu3fRTrcdY218xciuREwMnPZ9Fl9MEt/
D1CHHQz3yMi+CIchuU8eap61GXlfwlStKDnRtLxNeagMggFWOXrW6BoyJRbetwEDCS/aon3eRm3G
9rK9U5hvU6+CzI/Esfy1p3Uf5f6jAw0+SENkr/125Kpl1Tex7hc14K9g08Bk7zZoi00LS6iRy1ll
6SEh0cJINaEyXplD3gyBdfB8kHcVHHO0a3UaHsyBMXN8N/k/r+twFAsOFbTp3CsMJthINPlL6zZX
nwwdy/aPDLK25mhuSNRmvrn0w/0CN9VLg709OgCjyy1P6rlqqv/vrxRGCNusD/PZB+RwBmgCgJJs
ac5GTgc3DjZtlb44oMrtmXMSc6FjnK88peaaZ3NzSy0OzzU6ydR/ou8+eRwL9AtIJJdr6QSGyLhF
Z0+v5OyQtWzx+5yY8x5bZf2ZVLTNasxKnH3gzV9iP8N6Ym8G8ngdtz47dEsRCyeQVsM3qsFLmDrv
K3ZR/pGG1MSXvdCXVyfOy11BfhDWvDPXey+tnEBeUOqhf2CPh7xegnOb2TuwYtX0RnxV4IKfgtlD
Z+AclVSgbfE08PN6Djky+y6+7QI6JGyU3aH5ThaQEebrbVjAugZhnLGbED9sdU9B+L1iYWmwutSM
/PkJL0E6PooheW7s8LZUMO5ZyVM+3IzhxGo5PqwWp83M1hUIC86jkz1FW/P/4ZidbQ6SLqj3uM87
phZz4m1yQfuPmiKc4RDhXUM4gjah3HjWG3yCO9mEB3OmmTMrr0NIVyhZeYVTDPDbo3cpp11Lt5GH
qyHAfOq43xbIBQueT3cAO8nxYd5WVvVt6oe8h741le1ZOd6xwWtprrXngXLMIBdObvXkyBYDSmYf
HGabN4PACd3wUlMNYhk3rVFrTv6LLljUDMF17Ja9XCFGN9mAp9YR2zGNefstdXJs+uE148OExbLz
Nd+WZT2FZKivnj6IyL1q8Ng+cHtX3jEk2pbUFik0bD9E54p2dwCvYWX64BAKbOoOrdMN40tAnu5h
WspL2fkb88At1oK9MWFGlyWKhmQJJBP26E7U3sEoCMq8u4ZTjLsK3zdv5XlcTtNYndFhvlnud0zd
3LUOL1SsSRWDHOyCwbicDYygmvD7NgWLTk5rj5umnTWZ7Eip+N1UyBzCCEOnIvryCUC4GfliyYe5
svJhNXMNKFijZNzXgbiYt0ufDma9j9+JMX+PLh09YGkFj8si0COlJ7GIj6pVjwV+0pVuIh31eZXU
KBgFLjZS96xFbG5+tYrVB8vOo4Myk3FU9lnY0cG8VWbMAm7W3faVOcmbnZ/8sYrs6vKQGxo3U9Ot
8RuZz2bue7LyDmH2zIZnH3Bzlv7wYq4wu5arJ9Z76v1DV1p/sp4MWw0jvwurp0RFT8Y0bG5dVkg3
HTkITkQun6z35jStOOFhU99JoBnmkyVrmG6aggVU45wKAjdEPv9BHsTj0vNSYxYzAczSoE0djqTS
fsNEdk/q7z7vMDaiYbehPFolxGdvee77BcdQeW1qCIlx7uxz7Cr2gMUAix1rjmFXAPfxOnLEiUgz
vrvZRyhKFemDz5nkuOuQYMkiOlXh+AjUZz8pojhCeJ21v21QIZqKNhbB0U7oyTEvOWuzNf4hP8HB
aNe3a0ZIclWcFy6/FTARplyYmMQhiCCNGKMTmQRhmkTw3vrbcGJQbL6XpB/pDrnq5sc5KGuWEXOv
n0RnXY/PXUg0B2WU5QOqjKvvmkK37eRjmqbP5nQwL03fix5arlqN6IMpzEM3ett+Gs8RFcfI2oMZ
IAKO8Ez0MgVU/gpc+0RkMjT1desP3n52Y5B+MKAIMZhn96IN1wQJPev//YIv3qehQ6LK0dfuUr7v
Oi7OfAsPmYHqu7/mFQwK4mgciMRh/l9rL01524xwFDhx2WTdFDPMRVNuY3qLea2vuv8UvJ7aIb0O
GnkStxSUQdiShhSRH6QeQN1np0znFwv5fUPF5nvf5LFD9AzuWkRMWVFd6/Jz6GNMFZK+l4QdYtH3
Olk/mzDeL5ybke52NqMcU+6Yc7PODHYbGAGvdfLmIGSgcx/DuzGnTI68TbMuhyixnts8uwZrSiAR
SVqtzIDkEfCNBargXIpn77LwCpvxBRojhVTZmUSnsxdO53QygxzF/pLxL6qDu8LUd0QTmvJHRP3F
fMnGsJjm8wFC2kYxyzUHZaGbxzadPuI12qHUP/PKIXvS/RohGAzheFfF3sm8l/uieEccYKgPbEme
TV0C9eNfywx1mCg0lw66Y/lqU/cL660IuSYJxHVfwAIe38xBVoNwGXt2D/xEMFXmCw766NacLKxK
z4xm/tpo2dAe7M27FLsQcSckWdPhING81cn4NQbudJBgUIai+LQMMYa7lN3qybQYoa72c94jM5aI
BYEde+XM9hZZDA0ncff7NseoAtCJaEcCUWCyVQrsXc0yBBwQfXoYl+e6wv9qe9eekoB1Imzu9FeM
DhVUxyRyPXAWKIpIuE17OXjndjDqeKTe4PMezeE/VKSr8l/TWg5qvVRoKSEA//+4pIQ9g0y9mMea
7fCJnSaaIRdjYiueY17vbb8QphPtTMW+AEdyOGXM885U6sHBBXzTRbzVPI35J+72qun3Iw5IZpfb
oQtvx/Da0k0Zn6RqGWmTrxY0SOrz/DuEsilkdXCgfTqSBIn5rgj853kNTg3Pr7YJD1n1Phy9XRL4
e9PwiWXeuHRpus8vLVukkN6OleFpHjEiYdoTJaLnomT+rPZR2txbwAnMG60HXjzwgaW+M2Vgxn2a
odgLqBiLga6VsNYtr+VNzZHv5Ok/lpl78+I1d4vMIBnyrfboGs09mnZvvu532qfFTCSccm9rfp5L
HxHQJTUN7kyeUZTot/kcXxFr83yXx0iODMnEMcA+yALuVpKJFBUvDdQncyuw6Hg3x0XO0y/tx8oM
2+J+D3ndVD9jO+4tx8HlTPQKYi9CZvrwWpPMUjXdD9GkFDX+IQVikwzrhSfm0DEPbRB2y5jRCccH
NcG+TOY7Az8oKbkKqzjavo+m3NuZP0f47lah57cD1IP63jwS/BK7d8+ubijFgSPwcOGdvs8TCzp5
tglYOpdYY01QLIgVEsOq/zg7r+26kSzb/kqNfG5UwwUQ6NFVD8dbHnqResGgKAree3z9ncGs7pti
paQe+VCVmRJ5DIBwe681l8aD47CWzQ/sv410uIaEzBEvX1llTB8xXDkEv1E7I1ZYgWQUjypUQg57
dB/UvJZF3o5nmQdB+sbnJh+us1acRYzipTirba5aRmmMYscFX6muNLvDGSYcpicKMMcimfgWrsUz
6U9fsLMcZIiHKeNa8nCor8s6vheDvKJUBzDTJOBQ3en0baDwkhrM2PVtkQ9rbTZOundj5NGWHSGP
H6FDYBzfNynN6JBT+2qx5dfqKzV3dq1zOxvxWu36NabEkiewrIfHmlMEQWE7Uje3oendE/bCpzYZ
myyFXGQ1L5scPAiwUIcap5me1SFTy6Y79VJq0Kmdkc+WJae2prZT7ACTCMhZ5Zo0JJorDimbOh5o
rvo0NtLgkFHyqWV2oV2Kacpd6ckLwvcDC1PEoVdz7SMCj7M6HnkmMbtOtrIU7BUh8TwbbzaneBTG
r7bWLLkqXprv1PRqzPWZvB2mRq/es0AfItZaqPc0YeutJBsoa/QnG0u0xyzogWsJ6TEvBOU0AXCq
zD36R7P56njzbYwOx61pfBTn0NSuQ/iIkahuMxZbmkN7dR9oh35OfEGyTngYzfjZhaGRIhGkgbz1
2SUqZzhPnXNmFlpPQfakag4cnkPDO+qxf1ITgpqCdVdQeyyvhR+TicKUV6ldhz9vqCSk8AVVgYFm
xBanyw600z4OpieLkDZaRhfaobfqAFamnFm5L2wSNqZZUZhKLraXI2+SnBXGxZBNn1oTPTgljTGb
L2HWfyGpd9sOiPRCNzvaXsE+TBxySztWrLdeVa3COfqkdlMIVkDvtNn76RhdrDq5O9gVFkXUb7si
uyEO+JY/d7heVKO9vj8NfKaO90O7c2t51UZSEeGZAC24S1KohtgDAOUBU5j911hZwRmgTc2mlA13
nSUJ/WOR3bj0Ryph6KdQeDukNjS6wrMeBeeuzb9Qj9o51e9lCp9JUpm3VE2wmeWbw4mi1Ft20emF
jfqbOfoHQ9IQj9jie01zXZaVAdfcPST1fJ2ZvbFS820hu1cjiM4oUw4WnALfc++cojs0Pnol8Knb
mBoEtcWVlWkXVVpUG8C0z3Z0bUBpjJTVfB/+s1kFV4Rwv0qf1j0SXCbV5rEK6eW0DW1JfbQuqlJj
NGKltlOYYElEsVgKs91sFOjuMAJbnoWZoAJHHh99apkLSujricljKkzixZLPNIAOUna3tJYWUrdu
Kk9jVW/eN2wddOHaDR7VXGjq9SevwJdN5WngEBjCn1EbkNASl84vv6pj+MB6Savm2my7Kyh3JK0x
zrO0WBPUskIfemgSmv5Syy1aSe0ntT22UvOCYPHE5HEeh/hrroUXiBgn3m5LpeiZ5uXKoYQAVOir
y+nLNofPuQgJvdXtb1Pc3EjGcW6Z7Q7zJ1mFRMbibzm1evYpH/BpCndXJdNFVBOrCanbnuA59NP3
i4Y472iUYu+RU6pHR+G6N03sHLWkf0CMeaYj+zKAyn0/cw8YxgghY7lQm4H3hRqOJ3Hy13pbHgEo
TRsSnh4gCT466AWXnTnfUmVcJZqF9S05GjWRmFTmTc7QLdJCVf6wrJAEznTXc6BV6NaELXfXAnXX
VBGKlSqMh1ejJS9O1fOY/8EcJB61vFKgHJ/0oxfgrHGRwywsIXDe+rdRiZ+1Zf8TV4hcNeC1mdgY
RrBuSiQrkt9BgnvdNNM9AWY8NWxU3bGIbzQP/w3Ei3PdKVyJsF8jzd41nY9v0tMWWAZPRZ6f/DF+
GnqIRS09BVvyskVItpN1ZIu/x+LzPpk42OTVIHSq6EGdqNLBvA14WrKKPAr61NdtN9wD83UQ9zdX
qqaEfYoaAUdTdTZCykpfRb8FB8doyWbq6ywBwoHQJ1mXyy5/4wDxRauJSCryz/0U7yDjQc2taF56
APWwoh8HxzrVTGad2biLEtsnEM1yG7T9m+Y0D5HXnnzHuhKUggbpbSbOdG5q3eCk26L/XKsnp3CB
NNuNe7b0yV0PhfG1cJKbOKpXrZeZJJ3OF4sy4hAGdOaqjTrbQGJ/jkRP/DcHV9tOXvKxW7mUOofe
40xoH0KrRPyYATEx4FqzG7FRGxoqdNwwcTxCBYFRRTz5FH0aHdMgRzv/VMVIhRAgfEG7dWwabq9M
YvKB+uxJptoRT83jEJD05WiQmUQzbFWQAgQi69ZHI2TU0cOIlm8RDFRJSBHBhdO18bIK8UJmReNz
VvSIBjbit9lLP6X58JwJR9U0gMo2dJeBH0ecjuw3aRPap40E50TF11yga0fR8OCQiYICBk8S+o5F
hGQAhxu2iLw5NRPNNvRtoBer4nlyGqTS2WPh1AiJBpqYuW4iFa3IYZvDlFhMSXdezfGu4z04oo53
VTRjlkYdRMvD0dXJWXhvbokzJJQYa5rpxeJMhThZ0N3Q124/b8zJvnWN5knVw9Sm2EZEy46+P9kg
XrW8XyF3O0wklLlesh1ZzGg5UyziOKxKzGOVM7XxWLhEShv2HqI1nOeWV3UR26QmQLQ8+ASrdxsI
fVpFInuqu/TR6UnHJZ0AGzzCFaeGjML8STjFlv89xaG3rWvAlQlLokZPIQD2JbG0YIGhl56gPaQZ
LBug3hSIOIfx2UngzO4Lw9pOrrz3eirPHh5XI4Or4po3FlxyNJk7MnKoXGZc9oZzSx5ia0shAbqE
zKVziyeqO6AR8VdmXiF4S1qODOGWKHNygki4ocOf3SOe2RosFRQTeN9wJWm+dTnbqCI+TW55bZK3
0xIgkPQCGhLu5pkCO2eYwqK157MWm+lJLffRMFyIInEXKND3Pb/gWVa+1gr05JSLM6xjG7WuBj4M
o7j1ho3aZqmKGF6KPfqFU6Bp27Ggojh6GWjXcD/InlGR7PR03FlsrdU78vQRbSWS64btdKFNWPm8
Q0eNww/y19RyzoE97mzRP9qd9TJmkPS9DIEwW5DOC84BTmblZw0XwYxXO9M5YzsuM7xqOoHxIgl8
l5Fc5g9I3RSHqcfesmwE3VZlVOfp+URyzPUU9+GqcMqt+kUjM59jcFn7XJcHD/IElfj4ErDj9iXb
VulAIaA4FTscbShlk4VYLftS2QyZjaDbVEvZGPUJkvFjV3vdNgdUhts7PBJHkS7INHqKDD9jAaQz
2+Dho5YAMLzaxE2XIwaLy5Mx1cEOEWV1y8Eg3mZRyC6tC8+dVR4aPfrGvOSoCnJzKyNn3fRGvwvT
zD0YdvPYAnuGHqId3JQgNtONrvIgejN6527WNbAPeLsVSZG4m+fcL1OIhdWp10zw741L2iIj+Uz1
cRO61ZXWhDcKEVLL9BnO/y6qhtsUZAahgJfK9l8KkxMxoVQonn39MZHW/ZQS/NeNLscwgxQQNQ5j
swAWM++Ix0SU40INwry/HHUIp+xn7olTJwSB463ezjeD8K7ZSFARtu2vc6Wc/l1+W0fdWxMO224G
RhwJaa1Sbx6uVS+5DqhnC6oIHbcE037dOy/cz+e0AzabAPbiwEtGu/bCwXgjnYZURLb+G3vyr6s5
PMVRdcOktDfK5rqj06Xqty79oFBP8y2RAVeaOdMSNFOCxeMLayog2RHKbEsF0TBvprZ9xakAqMR6
06vw1MRgFK3IostrpStUeihuJFNNOJs7Is9ZPmjdkKxxR9kNmCI5SAlW41GCsaRAsdOIn56a6YB9
Y6mOZOpJ6ftp4wc12xcSa40Ux/rEQWEK9btSAzMgOO2ptgj6nnxBYNFNRmscd8XDFGDQZrGPB3qJ
WZJWu0aB67scfZ45BJusD8+JmayzunvO8/SVT3ZXO2xDyCC5MoUO6rddNW31LY5JQqJyYIzJHt71
JektEqdK9hmJgVRvyl1rW2lokrVir0/jLT5+9Pp8VUFur18dBP8cVVpRbW6xyXAU7XfjTJmNQWwP
4NrCSQMvmpzcPGR70r6WA+3cJgoNpZ1BRADhjWZe3sprP9fPtdU+ZB1tCeT6T5pgLzzSJjdYs3FT
bPscJ6Pd7nIPWdXU4WdAGGZdDMcIAckHe8mmZTBBpjXSIxK128dqj6E+WtgE1M9UPgKMtp1P4tGy
ChJV4PNuCXbchAVQDpfTRRYT3pVkgF2GmHkPB8Y6D+0b5lZaka6K48IgAM+oiUg5aHQOsbn7giwS
X433JaEUNIWOvxhz9TQMgFqdfiROw07LvcN3Npe6zKq9j2jrEXkEQfNDeDDtBL+2/hRN8VctsSlq
JMZbH6dIzzRBrkk1mYuopMKsZaxmaoQnZnhtmdbOLClTGHKkEqcnhFeAfQ0plBvWbRk7L+1YfaEB
+xT1VMHRXV6iwHUW2HfFqTdyKoyqskTAIJk31WNR4xwxZMdkYKMnaIGLOVX7eTatcIE06KARaZib
4Q1JvLcUKXyMLZEAwqJVHMLjN7WAEjaX0Q5JqaKVZbZtp3QjGtHTUx0eHCgny0TE1dJ34AEbLtZt
1EBfc1s+Neyk/S470+B8RjaH1d6prtgC39QwDqkmaK1iEiEOU3vYuZ4+B4Yzqzr1Tc9JM+zZbApn
GFZ91121Zncxix4iHK5TXGn3XOW9GVUPY+pS0ekJKfN0qsUUGFPd+GQ3iIhb2hmeCwMUjaHLdij/
FLv1HSf1rYMDtqfW7Uc+fQEtfazN6DbU4n0XebcTXa0p1NaNxvmv1mzmdhimdPWgxJS4wGJb7G0y
lANmiLzS79IWrZnfuzdpJ84gbq9zrz5oWrinmXqeiVlS0o8rSM2POJcA/vjF2QerSXaYszTfU9Ki
tdlRiUJ89xQ3Yofu+irPXVhhxcvM/N85+vMgJJU//cRC+iac7j6iq7CIMBj0pjPRr3Cu/DTajjFt
ZreCwEG7LE4BhhXNQ13b396fNZlW69YsXLDg+vVoWQevp7WACrZfOn1DqGHsY/zLP8ddfMhS7VS4
BjKEGV9Hl2ZUIMJiDWc9X3C0vWTEhKB8Hu8NUtMX+hB8rUaiXa02XWI54yvr2qOT5PEqnayXiCjn
s6RQCPthF2DdH/MCvQiG9G3tdv2mx95dBChmHdMkXjHPj00hv+U5hbss6XWqvjqOLfiYBQoWLx7u
h9Iat51hPWZp+rU0QTq3ws15sCXdrzpc4wNzuOouWuNRgvTvuydaAafENffTFF+z6QmvkfV2uIO7
Z8Mfv7ZjuTEaneznfM+0etAGsEvIVQCqlSMLVN6Q1zS4KDYJJB0fOwgZizAz7C+lO6aXPAwwTw8z
I1tqkA8lKoBrYgLkIRRgDmcFeneSlBKkHBLii9KakK65EhvSGeqXoZysbzHsmGMdVel9ClniVOHn
SlY2iDqUyT7TdGN03FKR0PUgjiae73Oy5tZtFxBGAmnotY5UmmQZielZJkWJFAb9jSCAA9J9QP6N
FMjAXN+/Y94fVBKEdmFCHJ6J1qGBzWh+si27OEzVHNxrLvgAs9JA7IdwMaHgxLRCK/DUKHW94rEt
6nZhdL32NDWO2JIgGGwFn2QRes6em3HVeBnMUgetCTp9fIYwH+hls8Oz5+k19Ab6+QYM1k9UUrfC
iz7rlf82yhFkE0cyjNTrEM+lYXTHgFkae+NjQXMhHpoLxNGK2TyeWD1rOBgR7cdh1+LFhXawcark
ktu6vguc5gUr+2tMiRxD6jVJwI/U/j5Lbbxhm7DrDe1F88z7LsNOVzZSHM25zW4zDHlXfLrorm/6
W0K8wDOmRBekAMM8B996afQPDJBsV7NjwD7A1pSCEdF4vkmOhReBuKQS67E/X+g2rFcokzeehZe8
KC1ry7/QyEu8l5aY4lU6dJ9QniGIcuYradfPMU9K2yefJqpl+N8ezR6vr5ltK5lvU+F8lpI50VFo
KsrxgIzQeKY0GuhY9zMqbhYEMnodk6gAus1STCc35qRpOfp6LOOr0YSXVQ74h+JeXlpBNDKpQUnI
cbYSmXPITZ0TtpNDlHHyUxDVFWmqrqrfWRXMVkqzASjqiARl5D1fjc5jRXevh7QiuMA+636AzQ5d
CkQUY+E0+i3PCab6RKzdmUMfJCkqoDHnLtdytxEdCT+eD3Xj3EVlfur1aiVBeYWS6Uiv+ztQi1tm
pX0qyvvMyT9PY3vrheZziw8KbolxkE1zplZ5Q7z33udaDRKgSZ+l47Ug+4lddG4vRmrmOzkYK0HH
i5qJ2AIeoVdZ4yvRM+3cesVTjmqjxUDgkw48V8inSsHHwSvfapIoNX4cnv7SBeRppdbJLfxHMLe7
MoqYU9LpkibOgxuEl46LtADIMUOjIYAMQzfyZO1e78S9EwI+5ZjzIHpdbhytItCaXyi9+6LqgMaU
FV3yaSNbi8YQJY4kPY+NfsHIvTUKeaKhSfVf6t9iR9uNKMMQSfIIo7yj+MuemDJk2Ymjl/oeZolw
jVXwIrXiLdfs+RSLvFslLeUQ2e4BDWyF2wNzw5VNL6TCg+fXT65mP9nT8Oq1NNuNHHB2rbjvLSV6
qa9iqKMYq1XiWnGv5+HOnOYdJKAbAyH4kjik67mFakLLKV+ggGZ3KKsS3qPAZphFN5ONcjEMGmqv
01mrBFxPrf6aOsgZh2yXOpgIqbyhcNL9Z7settRsn5hKL6HWI1zzuXCaeacByp5ItytISQQof5xs
WvCqy2wbsc5hMN7z3NAdaX3aQigP8wEeh0UpFTxjSr8DKZlDFSo36TASkB0HD9FIpzfq6hMo8HMn
Z8zWLXbYpqANE9WfoTjNy3yUz6bp3JVEWy4wD1wrvE856Xhxs/UgcRG4JUXeySH+w9tSKXiIMjhg
CLqJDtDoZ0kubJRAOi3kZ5zQZGKUzTPAkGOS9Pd5FKEsDY+yMr/IsXnKdfeeR/hTn9HGsn0X5azG
zDC5l98vqMktyOdcsUvu62lwd5j13JVrwH0d7fqz3+RIAeJBR7BX0lDBKsnEqH2aaksjMwDcjvSB
cf72t//853+/jv8VvBXXRTqBQv5b3mXXRZS3zT9+E7/9jTg29af7r//4TTOx39k2m1GdP399ucXD
yQ8Z/9EGgz5nJNofRH0OnfLs0XytWuPl569u//mrm873r05F2uGQXZmHBus10XBstzDuLf7ai6uv
9IePPnvUCIepNGkhxc+l0952hXP8ay+tvs8fXjpqbFArKTGUHjabXVhY+c7Cor7++au7P7gq1vev
rhkZROykhnWdAhzpOafrSbMeHQdFrk8/EYPTz9/oR5ff/P6NAs3X/bhOzEPQdJdssM9xXfzFK2R8
/9JgFTtzLEPzYKdsHRtf22spsUo//9zq8fiTh9L88FA6YJti05TGocj8L6XZrUPqBlRddi5OkF+8
xw+ujeF9/wUSjaHmWW53gFqbguglypTp/Oef/weDypDfv7ZlAVMxsc0oyPsbESPWap5SOObMbNuf
v4P6lH9yhQz1aP3hAe11uhZ5VxiHNJRny5j3pT2cLNenmF5Qmwp3atbDjrj/+dv94Ik1Poxjuguc
jSOhyl7g4CcIrRzja61Cp54RWxTe/fxtfnRPPozo2sAGqsduebD0Qugr2LA5YsZ0dld/7fXV+/7h
qtmuoPtS1OXBMZJvaQ7ajtjBX3x2Qw2qP7slH0b1mHSSOgbxziIejzJrUXU1oPCHU16ly8qMUXf1
W9aOQ6qh4PXpR2QJC8lf+2bqQ/3hmwWVRcXaTaYDSpgLuG1Y0WXzi2/2o5v/Yah7SVs4thVN6GhB
bNT5qm5xPaXJuiKfTlz/tS/wYcjrPWd0ywqmg8t4J7iijjatJPL556/+gwGpfxjsLkywymy08eAG
U7RthRUte2u29pPXdr94tn70Fh/HfFu51OO64dAxKWJSBqkxmQ9YcZNf3OIfvcGHIc8dnqta93o2
9y3lR1JFG5jTbnv180v0g7Gnfxji0vKTpjWannA0NKyjN5JZNxOi8vNX/9GHV3/+h+cz6g24InbF
h2+14Oy2othEU1ht64YN6l97iw+DO5FxWwmr6Q5xCdGz7Y2dQwsjK5PDz1//Rxfow/iOvTGrh9ro
Do6YsPb1qQYRDXblz1/9feb+k+lD/zCCa8BchK3M7SHMaGz6GyXsiTOUv8OqyOc1jkO0X0iWkk3p
xkutnZc8D7jTYNBGSF3NlY5K8eef5Uff9MOAl7gJyW9xMihr+q2lA822i7+2IdQ/DHMtaGTSB3V1
oNMzrjlOEdhlTb8a5n++KlJ0+P4pA3Us/N7BLN36PgrliPZdEIAWw1QHLQhNXjF81iwy1c1Eer+4
cX9+sQzvw7gnG2s2RdKVB6JN3UUhILjKARLtX7kVhvdh0EvDRevqsqYH+SwXdousLsszb/nzV//B
Q2d4HwZ93th9bEDOOBjE1RbTi2T337Hf4ii1l+GN2bQXPzwX07yqIsAV7h4yxCpDGd0E5a6x7L1N
3+/nn+XPZwhiPL6/dx1ox6zrWZvjuTonMt33vnFbKkLsz1/f/tHDoW7gH6Ygaeq6NcWiOCgDpw7E
M++mdgmer5YXbxIlISC2A2KAEnOQkFCMWR565ZxiiN9DqYE/nfcJlQFyzN5MQC9YTqpvDjIminpe
kIrc3yTSt+h2RZ0X37czq85+GuaxeQC1r1O7AyqVgTn3aBvSdjRLj3eZ8t6D6S3meNxiZ7arLQJ0
gRZztL6AWIqc66IsaQqPZVFu4flFtEQGELs9Pg3ddIl+gydGSmYbjqoumQZYxRLyIVASf0L5FkXI
fgciDAOSEHCMBctZ7/L285ibMQLXeR5sH49rCGKLSOGp6l+yCsAEEWY5OqT3K/+f350xm/cz52tR
TnUUhO2H//zn9q24esnemv9Wv/W/P/X97/zzvqADn338ke9+g9f91/uuXtqX7/6DJlTUTjfdWz3d
vgENav/nFKx+8v/6l397e3+V+6l8+8dvrwWXRL1aEBX5b//6K3Vsdhjs/3vIVi//r79TX/Efv0ET
fsm/vn38hbeXpuXE7fxd1yE2eNK1XVNQROK1hrf3vzL0v9uu5UnPlo5DgqXFsMypwoYc28XfLWkL
xzUd3bVNQ/JbTdG9/5Xxd36UKULnMC9tyxW//c83v/59gfn9Zvx5PeD9/PP/1yFhwwexPUe8vwez
jP1hpvYyX5pe02KEoBV8B9/xegzRd8/sc8G/WITEglnC0YsSAPErZSKnjK50z3sLslRsZkMcBnfy
t0CfUliy4I2IeEQ/52VEj9a/WPI9tSJ9/2FdsldMG3CVREwtP47tlFAx+qjVMh4TxYqoCeAg7lnV
gns987Zjh4N7IKVmCBXm0geHDw9R87z0mtDf8hmghe9GZOS09uf379VpncncQE6WZiBuDZzroGxI
QOefAH1WIk7sheYb1jEeQyL3MkAV5D904N92Ogjdo+ughYZzgPCo8LbkFHE2yPelaVw8i6AOa4xK
Ykeib42qBUUmNh8rHjDEmQNKdklRWxZYFyk+vDmmluxrZ+h2Vlhb2JrPJqKyvQEXg3ANGl62UX8K
4FwugY0VZ88zsQrVmofHLBmWTWt+9hIVyRdaN73mWGCQLHSKbnFV+esqoZngVbAVm2kg9nbEWJWS
dLua8mSZwofaKK4YArhSEA8jxNGpsrNZE2jgR0CRCTvO9kNoL4vyQEDKjq6o+9hM+WcdlF7fepiR
u9k9VAncWM0Pf7EkmmrD9eGmS1t3PGEIy7AM8WFtrMfQpafHTTf6BrJ8jwWjqwqfpSpoju//Z5a4
NtqCwN/KKYlD7y7o6fxlNXhiKUMn3vkg23AB1U96GIgjVL0lmjgEMvp8icaJBOaUxhDxWyfOdL9Y
h96LAP/28R3DMynsma5uf1jwWFDCZDZptUaG1eyLNJ+vXBFHVw4ikDYG1cwDuSXGHUM+rimAMNtQ
JiVWTOcKUjTILlKm0oTGqNlp6Zq8p3ZFlMKvdgZq+/LxU7ou4lSyx9EBftyWKrAbuEwMIGMF8K7K
zwA9oYk7tDqsyYz2o/6Cncc8kPVFylW3z41aHEkjTq/aKrkKEarhEm7vbReRZ2pnR+Jb2t0fZtV/
TV1/LF3++1QlHYuZUg18XTd1YX6/srt6DD9IU7iWKTTIGu5eRJf5m9rSQQO4Cm8A7gffr4VqCsVg
onEgT9wTuASMjepSTtDIAhn6yyhO221Q3Zhgcpzcqtc//6Ti3x5Z6QjHNqXHHbekpaur/Yc9iJuS
oOYZCCqk7X6r6Hs+sL0SBk7tlG1+0K3yCZqpHaePrYHMbmqSb8U00pwa9GUQTD0YkcZclj1a4Vw6
b4jpv4G6QYaO5KvHOYM/mRSL5ftNGEw1DxGehmmSVk3cYjVtXETDHe3NK/rn9iaUAWliaGyIzNoK
p5CLBkQPOqtSLixS/C5ZmF2nSYf+1h4e5lHaN14yiOsMj7soEHygYTXkNxHgqW9CgMPCjsURegup
OShC8Or//Pq915m+exrV9WO0ex4bRNbMD0O+KHDW4RzLl7aKqk+l4WBhpqv7PmfrA1Pb3GUPncce
rERsk9X6skwceShsdNu66LzFbAze2t4QWDP94uD8Z48hcQismKaAhq67H1dMD2l3nkYF8cl6u4PI
qi86VmoM6sUJ+AhLzji+OiHhRyG6hRIKWAMowkEyMfqhve+DYWs31CKpQ2I9saD4c5bRLkhMil+U
Qd4LqB+uIxePeBPHNjyLj/z9czjSwYmtkWAKowm+Dg3XjBy5rF6YdMsZHwgTmyxf4VzwtjHd9y8N
pugFoMF2batFiN2ptqlRXFuJxKRRI1zPrQPsQLFI5vRTQOrLL1b4D1U1tiPcedcQOvsS07Z1+8OZ
1NJqjRjQLKcD3Yf0pzkg2GEAItBA0m5gFNMF7TTd3MgJ0sVsu4QCOUlLsE3T/2rhUTPz91dP0hGT
lqt7poXa48Mx00GOixmYtCWv02CPZnV0gblN+KJKRFL/1Xa6edTGeOeU04TYhY25JvRHQfdu8T76
oLR+G8iUAniSWjD7ESnNeuURSEmYO5x8euVy2NO3lavOMdzNQJydnZfhL64qU4464X3/XTxbZwU1
TY+ZCeno90+CCLxGOjHs1K4sgg2Q+/wkU0FMm743Q9z9GMG8TTQT0A41dzv7Ot11UcLn7DLiR5lh
KEs9pUHQYtTpEBkPgv6R3pWw0AtzVY9LAJAFRLz6mHdkvqIbOja6UV4PJeF1tBBl6ZnHvuidPXll
SPTVviuF5bIhPGzaQLVr943aeVhR9CBkAjw7tl+DLD7FQ+o+D2mvNlP5unJegNsjxfMnQnzH4Is5
UeMzAnePOvnWm2d54fAMjLOIX0o7fO1nM92RGcsOJ+xOdpUTqQuuZR8lbXTVxEy5jd/py3QY+qXw
YnOjVRC23RaMmCQQSA0Cx9XK58LLn9Hj0arl6EyyU3RXjW4DvAOEYC3WBBFhRy8HcZy0LrqS7rJP
IpMUG87yqX8OGJubAEL3aoiycW0M1rCqi+TufYM6TEFE9kxzcRkbtI+jT3hQ7R3ej096UGobMRIv
QpaQ/vsFwjaxrbHqnhPP2JlaDpJGt096E46bPs0lYpysuBry5CWaeiQJUOBtggzdHMeX0NBRe5l7
Y8lJIN+uXvkO4X6eRwxNI2BcPwkfsjZ/yoyBdEw7QcagbrF0Co2dLoknCNgXYZF/eb9Vw+CcLc85
Ztxi+nP+uku9aVOJ/Itta+N1QVcKUxP+8SBveF/HbehMi3vYq92RxubaEcOaDAxxzCIF+OdSjybb
iMSv7q02o61eem2/aQvYN5rnpiuwWPVK5t4iiM165xKxznm6APhk8PJhiIQBdVWzeV9IoQDf6a2B
/qjNHiMYsOsqItXbHgWZA52HjMu17rp5xK4+7JvRhxScbbsOgCSiPnftqZjqqe299ViT+pdwJQNR
UzKIois/GEr6tMTK1ogpz4GQBlpzREuY/8tlOcIwRSS2AWWGawR1Y2dRuOtQBaIb6rbjWHAgKZvg
afhWuSUKV0bGlkYY6CPyykM7JNlFK/SNO/hHu7Jbeu2AAAFyhGwFphK7YUw5BtDwCkAn17Z6dXvb
6tDDHXQn4iQgjNf3XWTcZ2vmNgupTIcxAjL1YthUGbGbk1byYWb5xWiQm78/5MSTFXcOWocQLcIR
F+Dh/c4DVjyUvtgS1nKeA6i9LIrGLkoDBjSHSuw+DChnbjEhFFCr3o+QWqjtzAAkxSCnT2bV6/tk
JpYiHakq+fACe6qbOLkqLh8+ySTkjEbafL/pnKfWzh4K0o+2ViNvjVg10hddFBmneK5zWNJc/ZJQ
trnEXz+Lut42Vu3fSQR3yYzDW8UJla6LwLloIJeVtbmWtduuXXJv0atbVIzJPewsBnxekyyfZ8CL
jEcDofjv6x3hC/feoNtrf7KglhUZIzxvmq0V+MjF7QXAd+KsscY4hlFexmCdxd2nKnG/cXY4xUaa
b4KRaAENsk7BlCh9QaRGGbALbULEOuqArY0O0AovmJZkQfPU2eajOYbhJd2LMM4AmkUE5zFMN5ZA
CCjqZFj5ugt2J/GGZT/A7vVeq0iR7qJ4H5mzvQ58BV8pEAizw5UWJ/ZOr1LSpPGvllNxZ0m5rvLM
up0aeRVo/XidNhmyRdpYoHl5lsO6Qp/XEnqZZl/eL//7TAZTcoMm3rh1S7zhrvCB3zndZvSxz6S+
U/AZAAYv4AUO5z4qhnj5vjFDKLt+f4gczz/BsS43vw9mo5izq6aMVpHDAywCHW/xdigyjJRqjqnV
eZawrPfZuWLce5QA1nETf26qurnELK3EF3iEDmZXnT4hFPKghflFYu+rGvok3hSrwVCjVlxXwDQ2
zWkPFT1ZuQ6LN4fIbl+4LZYWSnuukRLuEdX7KA3zQ1VN5MASHLCB04AGeuwuHosgiDXiF2ct18iw
ZXKKYm/a1cIhczcyd1rPef99IAkr3IWWna07O9y69eguS1c7QCto0kkcwQpGKwcL0bomXm39/msc
PuwFlhQknUY/r2WATKbZTEHMvNKl9l5GKbY8GOoJ6U6cpd7X3/cV0ylHc9kLtIqTl63secwPUFlX
gyvZTbbtIg2p2zZ8O0xm/maQolhVMrrzgIn+6zZ0460Xl/3x/7F0ZttxIlkU/SLWYgqG10zIOZWS
ZVuyXlguy2ImmAP4+t7gfurqsqvKyoSIO5yzzxQVeEl4zPd0VGHaxeN3r2/L13L+k1VdGMk5+5mK
5XveUVaL3B6YuBHAFAOLvca1gztUuw1l5p60qaQrTb3VojyW10jBWEVbCCbBfm6XYjwvWBrmfPAf
uKzMWPn3cRpg/hAP8uK+k3lX7Leq3hgVktG4dHDUp/Kg6UaA6Ze7PZKY8fOVqlmBCvHdhu+v6Kfn
LrV/gyFH4NlggvWzZbqnU0VYFzkwO6KH/mDkRV3Ia2Om7cFJlii0wGoH21kb2ykj0h4pIH+8CKRO
fGqLaDr0s07uHT5SAhHWb3i0pqBMVndPU0XHrEDyZnAmxmNlY5bkYJ+UgdazVmVod2V9LtZXyCVr
EhCzx/Z8zTow+EkdFiBTrUX7DqTlL5XXlEHDUevj7E24fMkwUveF3sZ3TBykt3jAXuWx8E2yxXTx
6rTFl1WuGYgIkVHVQvriXd869O2JELzA4D+LG58QxQxWrMzR84sXV/sM08++AkCz70vMzdwU83lw
TG9fpe2fVI7EvBD1Ey5Dipu5nt+LksZz8ZbHnOZA/dbnbRsCyBkCemtXu1xGlIb1JI+6MlCoevAx
h3gKcZi4hHym5KQs+i/o5OPJxgllLRPGtgEpIHtHZF0zU4Ua+EMBaCK0OZ2PwjurNIOAknBeb/ck
CSTplZSA12ISJLt05s0WXZh4mTrXeZa8Ls20KzqwAOzlrHPexh+6GjBj5fnbUHCWFB3Vde5UClIv
s8gEq4uIjOTQF4LEhKIINGR0U1bLoASGHvo2yRUEOIAiGNqz6jPrkFdgVwbQsg8Bvjd+dQnJOPPp
Y/tynJ/bla0Zv01foV+3vcPCdIELtakCheh+5WWkBwOvxm6rNbbXN/fihczm+YQFHLR0Ynz71+Jb
nQpY/RRoGP0EUI6JCY/UBSMjTMUCCxRA5+GyhQkdjBVGEc3VsOhZBjkPmmofwLuuzhLjNVwecuFi
S3BuBlIKjqL1ukwiwqW8mFTMCA/q/d+5jRfnS/pwGuFjI7vs3XHvzzN7/vUg1n07OhI98NR2nJY0
FNZ5PVO39hCmzpeVjNodBCWDzAwT3jZi9bMpjApkbZBGRtT/6Us/oL+kq9yKMcfw3nwo5nFFwrsg
uALpeHWDpI+XCvVtFo2MIiLQD+sxC68NwnBpAQtbLycx46ryBuO4dO7ZqiV6dzN07LYlXAv/p17e
tz/iWOS3lYDsczc81oErFFUyiNxi73ewz+u+a86TOmzvfpdF/sHPDPKyMChSKvff1fxiMg998lDM
Tjn+zvUg2UYz2+MuW4LMcSeG9KxMklRyUyRguQllVJlH7VO1pPdovTJQdj/wBLl3/cdW2AiZIlM1
5afuLzoDyPTZZd54FgMsx3FyiIVOZv8QlyTVFkjpw6Fr72O9/NQQ/Z8XzF2JNV7gNAR5ZheHiudh
39tivtcrYhyjKLX5+gU0kJWb0SUBGFp6UBojg16HVZCR1aftEVRtw201y2MX6QPOUuSw6/C5h7JJ
7IezQm+l4CUQsCRRUadn1SXLpbGsO6rEU4SJ9W40yZ968QzSPwiVOoyMjLA9F9U7yZUPprDfZ6Kx
7biJfkwRMsnZ/k562ocGdZucNfyne5iqZLOOo/2tBUtwMgngpYjU24ARHQ6c+u6WJK8CNzuwPV4C
xaAez46fhbbXu+Eal+E6H2ZDxTrUVfwQ3vemqUjCrKMjZgpmqU3zJUhWx9UOCWN2lpNuEVop0Brt
kg7GewQ639DbP7IrBekQNdu+DnYqcScoQjEllosL+XBcE8tQuK04iCFohQIrqk9ybxmQkhwG/TKH
y+sPBlglAsSy2grTxiRXwyKhLG5LnCKEHG3/SAFDaCKnC68JlFjAg2c9Iq/M06e3qUdMjhv4XS6G
vVeWnYUgCXwzpnQcBwAb419BZzQzXOBFe10XuDsjhaqsi/9EQ1lJZIiDR9rfp+ZISp7T6GC7wWNP
VvOWRFVyGWuYcWXkhnGNZ4xqj8Bqr0WDjUUoy25m+ldiOa9msD4m/7CWOs2e/BMoFQeP+jNOG3xT
Zi4wfJCqPSOOLzuVhLqMP0yhf9nT2F3TAcBPLsWBd8IP5tQsdq2x3s+W4AaMUmibhsbpL7ODTeiM
w/O1nzuxw55Uh30MbcmOb6WpWbeZ4GTqZxhXBrwnKWaWIk0LLHYxlz1QX9Xn3xhcfGUEPuysmYw5
YmeJciNHo6aZIu3P22eOE7GiMX7jcSdVcaCyskftstT+ryRbGaZpOu/bVpyU1fLUoTyqc8va5RhK
EksNhGJ4K18LiiONeuXhiyTt4leuq4BYIw3Tkw+53k9/OaP+011XO7RWEUULM/8z+h/3uAYc6TKx
TjUQWS5Kev7eBYOJvAaCZfLWlPMRXCvMtKY4xIX6L02f7Xa0KDIbY+faPKNjPuDV7Zzd+stVlUWn
RupXJ3GNoOyS5tlq02k/yS+63fwaUaG3GVj3gkSNXk//Jo22YvWIT8jJipmIslnNgM2ugboPpDss
TDLoSmP+IK8BrRouglwkam+tHjBP8Htx97vg87xrZST3YmS+60EPYoV+ZhxLMx+/IaKGX8gCQNo6
bW1a7QQJGDv72yL2wh7me5vWWJm/ork7Om37MuJjKykcdliY7ADx0TW5x2S3Goam35gtvzp+9W32
z8nCKQH+/Mud1kObCCl8Z+LV9aOLqPLiPHh8MU2Oh7Dpw9xNPvtGd06CIZFptFhshPB3tmRogHTq
PyXsHw1O2707em9AVo/wEEJR/BICvJZf+b+HIiJccWBq5UXnqFzKfZG7Z2qlH07PMdwv03fdM599
LqWozF4oMO8IS/6bfZvoduVfMAHsex03dmMocEuFmALX1Q+Ll0ARi7AxSATq0GzEz8nISNkdDqNL
2zTlBTqL+our+5GXccQ9JxxuYczMOIf/2gPfVZkzzoYCnyfyBUx0hJfQx9Izga3zIXE7uS7eWhPj
MTmEreBnlIUNTQfrDi9JYQVxzFA+Vc0ewEWxr8zmtwlRNmRl4ARcG69lVff7vFVaaFOjcphTlSW2
93NU0SmC/pNrqEkdnhycLUcPm20b5V+2j85tyTCtZgnQRrzzjTOiF/E+B8fCLtjTmXlj9RXnZP7N
Vj4GUhBOh/0PvHOHAzNZvTYpVj+2bZesWNprTBDFvq873HRt+6Qs87zEhXMqFNUMuENBspihjlp3
LdCtB70NiEfL361mI+TWlOs44P2MMqGU8xshS/PVBtxLtitOj6rCCWDUOEqYLH7hzwLLosgsSdaQ
436QT3zbjGRpXilRyEDZkSp1ANE/T1urWOchESH1pVSXjEnELuoxVVhQ76Iu+sFGHtR7g4epLIxQ
9nDXQLZeyVuBP9OBpyqX+t0Z7OFE+f5lmq8wgDIOSAc+SnaUbvshlXnxUwe3F7wSvYvY49Ar78lX
mg+9PR2JQxwPVoxxrC3jR266l9TknB1cD+9oorNsTcO6WghOMc6dZT1Tb0A0b4lPppDEQZ/AL5it
O3Pm0DIxwfTDrEI24yuaaAU4Nc/ewInfl167d4ka2ZsTF35LcJndMQUgY+7LHvtH5R36mllN1GV4
KY2gDfkSA8Q72qkg0I0zWr0WyGoAq4APqJkaEkYN4F6Tt1FOyIfpovhoao63Hudc3qw2IXhaJOVw
DPpEefoRNMtx/C/TFUYld7yMis1N2X9jjv1UW/1JwLrhiaflBmN9IH0HlFravpu8q3lsovDp0+qk
u85Jq1+gJS0no6q+cMsEciYMMau/t336lfmlIF7U7C+kha0wH04SiFo4QXWDqwi3Erq3v0w20xey
cUiDI+AUOrqCx1hnlyG/MOtjF2dpDTYUslU8TjQlzW96qsHq679QF3z0yi/3o9H2wNBY2dlLF4LS
4fSNtP6qhma+TNUPUkzgByUPYr5rUhC5nyZw/gD9PrCxxYHoLeC40TTsYZceK2OAe1kZLhXEKpR1
Io4PQqv0eb7mDZHEqAAIc1A020K9cFfGq8P1ZyfAEYzOSCFVigv0/5BimNPFZl8+x/2NIOQIdhR/
auExRVc0yHhvcyJJCMXWiAs4C917neFLogMIhRIa7yile082bWAmxXVgOKAQChzyQsdad4VYMd7K
2qeCjIe7ZlPWOJVpYxmy2ayKn6w84DPGDQdov9xsL7o0EAeCGf7KfolteKh2VVCyoXx0CKGZIiAE
YGl2StWcojPq6dZfDpNFeIH9cMZTW0HLSvq/sWm/oKky94303oaFFkLZ42+MIZXD+SaJ/sLeWuLJ
BhKYxmYwwS44kAMNbtp32BxCCCq9Xf6Q0qqfiIwm2n4mwdcB9YwdDpis+U0aQO5sthgBrJl859FQ
hZkhYBA9Em5/9scJRxWotXvSKoCMCeFzqd+FeeVRhzWOfiEd73MY0+XAoPgZcf109X33xU3SkjD2
4keutG855s9d3dhfA9okGJHxNa+KNYxp+U3Z9Igyswgnr3mzFUyhMiOIeB7l39YFyuxJXQ8xWs+V
Pe/dQVG8aPjlstHFyJYp51wkIN9Uq4NjiJaj5jYAuveaKYK24LDL4PrRvjS/a+8Mhl+FUQ9W0or1
QI/zsLd+x3U5gJTpUzz2UBwSSs5d3sPkYHl5Miz1Z2nMVzvpKWci6qGYIUAXwzExOa/duPs5doz5
ktdsai7YZOfVXxvQ/4MFbCJY2Ilh7yxMeVToYxe0jaXvaNINHJk6HJUonBEH7iOcxJfBKR9TkZWA
F/einLNfSZKe6ybGUZ7ELw4QizL/YSRTfZFY0scauJRrLu0ObxbVc9MxG9Uj4JyN0x4xbxKPN7bu
96UW4kKwiL3r1v/LolR7SrzmZftFVss+zJGb1TUdtEWdhIYiWQDD8jtbxJ+41G1CGM1lQvIv7Wdy
Ghh35XCLoFe1p2wEGWb5i/2sMtZtjYHtZ1LT2cSd+b0ikznooOOmKaVihrBKzhX30Npqj2Ah09R3
78ScHBofnLhHdi+HswKeuWBFzFedSBRFp4554X6ZcIIsBZB475BmMbiduX4nm9g/cFRB33BibKAF
SNgEbtkuqzHtrV39MHvHvKzVIxqEu+sqi/k9XpZdNlXl2cjf234KS6qSZ39UAFqKGdjMKhOoLA+y
yqoqYEN/NPWru+bozdPSnsts8vfkFzVHclhSNOuNCDlzvIlrKV+QH82NXRL659vhuDaj+eL3oc7f
+qd2Kn+nVgoQOeFom6xlPKrGUgeDuNHRYh2T8yEWTo86RU0JW9/ePbDv63e4DGElln/7tm9/cDFt
2rO1/Sd6k1ImKpqDX2+x7k51VMbya8z4qRnN0aX9po0SO1Y+BdMHmHeenK75OImDNcfT0YtVOBoO
N3X3SeyRSe2EBH+ZYir4ZD4vvU06Q0ORV0VjejuZqSfOjkoYPI/R38WEpVIPbRfGPYW4HDgebbIE
bolWrRgJzCEdxCPytfQkTPW5eTZb4i70xIGjMX9rC+EdYx8V3poATPGWjgC+LGWayG6yR1XM6U9v
eqMhYANmpwuLrOxeSfnZEqAJIbR91zAovFg9z/Y2Vqrp7fM4/pmnTnu3Z9MK9BSz2GL+qPPeBzWP
Qt/xs7/kwE2BVkT0U+7gXpbpzYsYgm5TE68TNvCrWGdUzoYmifwYFMdw3+bwsxOTniMT97zNI7ap
T0Xyzc6N0LvaNvggRHJlkGn6k+ysFf5EUF9iswBcJ4wGyVbH0YxIq8pLGvUZlGRjlKfaiCf+FAp4
4frYxgm9g7Lzk6G0jMj0moTf4T0b/PZ7n7tP9JHufeESpxhNqacJGDjJuVz5NXEHsJZl22LVXAnR
l89o/QqQ1IvZc0dxSETyfB8boAOeNhaH0enByKDiuxUm/X+s5hsleXKp4yko1oeZxdz0nJs9XlHj
e+R40EYXPLap7X0x+ganPMEQWRd1NWmnhwLNQGNWxGZ04Du2Eag38npagFgYGVifqJqsc0tljlKH
lXjWSxYHOTc61MNzkTKlLoYBYlI38RQnr17ulqtveAiMAYii0BljbD81dfOu8dgKqnkusK87pD77
6MlF3fESoverhTfw6S277b8jsmzhN+S0gviimTowzdgTYQxlOB1v/4SKktHrEU76DgKRd9qeBKID
fxKaKS4tm1K4698oImFCrht9n8+D3BjQQMpgmTVl9h6eGgD0Cst+tyYvQNwxQo9jdE8usgxS6cDV
LXPq+YHppSYqvgIIdREZnaFep9kuJXhhZ+ntenuzX0dcgHKipmVfmT0kef3tDf2ZNK3xVoiS4alT
2cz81kd84Bpa5ThY/BXJI/6hjeYbdNHp4On9W1fJmm1CQm+R6C82u+ZzQcTy3q6b5x4VIlB4+4kc
XJzIyj/3vgYlUFrsC8YU2vGYO9/WsaiZwDNKcobdg6njke+sr7b3PPDzw3xKgQlESZQdMKokN+Sq
v9xldp8Mf2Ye9p4upvmYzQhO+yDUP/0Nc6hmJ3u8V+U6w45iJOK+rImDnO30WEm8LuOcX6Qmyh3t
0imaZX1oSEPlNlfFs0id8anOAjbJnL5+nh0ye7fN/tjo1rt64UJH6H4Xkf3iVuZEaB2vlfuRsKq9
SlMmF+m5REChNCPfdt8rh1hKjUjiVV/pdlZG5RAgQIz3/ayya5+eNc8rr7T2PB6+94hSyP9ZUj6G
pQ4zAUN4tEqBicl5NRXDUq9pPzuk9LvG0R6e1X5uD80AV2Tfxs0PZvdv8Vj+9NXoBv/ehNYH4Fpr
Tdi2MVnSSX2xB9ilaYuErnmqkteu8InNLqI3u8W2OKxniEao7s5CcHuaGALsG8t+szwAQEKbG2hc
fX3oidaavQkVU2b/fybuE5u6T+spCQk7gEBnQ30QNttL6ZVe0Iv/TPbaV9+JT3pUdueC5WSR2z6t
Gz03zTcJDCMQvbh072IGTN/W0X8y55XbhtpVjvjBHLr4YdXLS+KYvw1q3yc868OlipLh35fE0JRY
FzUae5KNw2rdVtpL9t3ox+ruVO2n1aWnFDiYkqy+bd94JeG2IUlLLIdyAmbUFp4bdIQKP6e9/MRW
u0kV5qVARIDQ50bO7a4dF3Vyp55UhFj7mxlNdFo88wWdyexZzCdThWak1GAdMhyI2xo3fs81Sai7
e99+lNj25CGmgolJ6z7Y8LVCs2nMfT5nzqlhGHwSbf9e8K69EIAcwrFvQxwYdMkpXhMysG/jbN+J
sNaurub9JtzqZXsK0G+Ja5aX76YUYMrGoLFzxBZ5+V88qjzMwciIQTH3bP6UrU1AFHGbQQdIgzj6
/Eu39O893xCf5lgh5YXFB8EtHCIEGIRnA7FN9CrQ0MzLET7BvLNcL//Rj9GNPHAG6F4fGqaeX03/
sp1BfUq4mxUtcyBcSSZbQmNqptPfReVfBKAAukfJRtHN2jlBmgHgyFx2WwW3XWhl3YM349yASv/Y
ihKAVu1Z1FkGlxoymBkjrgacQO5hWfUnn2je2uPc0FfhVZtGd92fv2IVxb90XqVN57kVStsxv10X
9dB8GZ43PquZVYlv70fpRS/k3g+MJnlrNIjq3TCIK9GnZEOBHWGA24cONBfAQ8Q6wTimvC9iEXqD
WYKJk+9TNxMkhjpauOSq1iL5NZC8sX6+Wa84f8cp2L6r0vOsE17ts117ip1w+bIdV8sqZUngVGD+
MyAS5wPDD7b6lSjPMauT3SigKCoze9vukX8CepRR2oeRptqFCLBfCwIFCjqSO7fP0RUePJxM2Y/K
N3/5MzM13R9OqoS/Nrapdopa/8ZsP75ka1CJVkn9GI3JZzrouzYdzBuHzFNUe/nT4Ph/PUc7j5n9
XTMV6gXbRBeZ1yS5+M0APzUmaRDHASaBtT51+4g1VMuJq+yBHTOVmR2N888UTM9hU+5uqj2ha98S
nxCjianMURXz9CBTjxqZcT0sezqNihKU3jljHBFE0UehRX+3/eSwLu1r1X5OKZR9RRp3r7W3mByc
Q+o6z6PBZ/BPNURBIY22ujodmEvXNGCQjS3BS5WmzlKPn3yQhodCg75Bd4+gd92iccfER7f2H1K9
mXNnoR0z8QO0TcCJXFM8s/2v+kJekWmzAlzF3P3Qs/EYoaf0+ayt1jD+ABbzJuXb5KAigMxUGyq4
TXtIPcft19crUP7p6pgB2GCbhHigY3IoTQ6ti98I9YcKNKtInkx1zbNrFpurbUKexlLjKQSyQjxd
jyBloMzBA/WA6n7pY1TP1tLKg7Vkj+3fGCOGOlYmD9YQMZ1JWfLIJsa+hvPkBGs7OZQanTj6CfiX
JX1TogWJUdvUm9wEDMFYi/JEMm8qnrRpPqql0S6oOJ7Qmf+w4sI/xVJ7tofSBA+UU96hirNVkRy3
L9qZsv6GpcoLrfWgm5Ia1hfWUMOEiqODN8+lCaBHjRpFJhpIHoStXN1Kb74bAjmU/C08qQK/nwom
uw0KS0EB2WAxoRImrrPz36UsXwc8F0+Viwyt6abimpMSu+8nhvo6r2nGcRAUoun2SALbQy3kE6mR
dtDwMW7WjaWh9Fwzppyica+wZMRTAZWA5ASeWVX6lzQmPbhl8Bds3560iLzJymjZMd0nb2dVJ9vL
68x047niDzp4LaCeTiMCbmoYpos8C7YyMt6zCwLaTYYxhLTkko7GWU9B4m61RqWJBqEMqsV6YZcj
l89NfK9QeobSTm8dRyZVrodhSLeH6LB9qkZBmLQ2jQ8XdWmueXsdHiO1l63v27xEYmHY80UAkaHl
NU5IKV46bs+LWddv2Wgf0r75SNLpbtgjAK71DeD1TsA1eSJECFbuNZv4KpugFdYyH03rJMftd/n0
ilpDVtCmnMkKhrhiZpFL4bXLHfXq57b2r8UpV2FEplmgeGL12LrgeKiODZ5Q5jc+sWPCf3jZC/Qk
uXd7YKiD3/lBx2x0eyNn2fMmEbppiei+3ZjledEy57id5nHWDvTnfgeN30sBKIOBb8CPTX71unWn
ExcYE0biMmblRYCN5G+l8WP+E9IagW4Bp91Oru0emesV8SXZUlPT8h9e3LOjN7RWCfEoRfWbubF1
HhpF3uXAjN1K45NpxikioUEdtuNgE+dyfB31Rg9tg+zNZsWox3U4asMZLj2gyT7qT4M9s1iQ2CGZ
h9uoNDoFR1e9L0s3cNFUHk3zcZoneSYIC06wYhGelGifspgipJLeHKaxx4oxjdF+xvGb8C3jqHl0
xq2DGJdn3TqqMXnKrOZle5L1Wp6gbughY6xv6VI3/1qtGHek7raIX4mq2RbbGjN4XK73zQ+1fQk2
y1bm1qEvXfOKhioC7ghDMuMVQ0WohWZb+jv4q85Rs5i0kYRxHscEyub4VCa6GUbdGjCaTh+GkVjA
4FjRIsU2v8WRF2J2Z6FgJajjCv+KDPap7t3o39la6JoW9rX5sh0vmZv3+9lzNcJRWP0kWcE7XyEl
beWH3g3VSetIbimLLKhXgQsZ8Z/uquq105HHczC9sIoTSRoRe6HKUnd/PlskTG3PZLFWzO7atW9v
qpMrOOo2kz7X7dbQW5eQBRttYrN2m3IVs7VNekIfQbRnOv30Y6T3xUChmfVTjnKEcmSu1GchGwST
gjkfAGqUj858LPKp/GIuL4i/46+q2X9mD8kh6VP+wjb6K2BMKYvdHsuweaeb/8n1p+m8+keS9fOT
g9huJ+l4KB3dYOi739sr5qxF93qvLIjVU2X9rjmB7q1kLbxZ+Dze1Kv+TE2McLiR9anKcFqMmdTI
GVr8nSJb4DpHxp7Q3vHC4Pi9XfmgIv6LPpfd78S/1S7lrUS6HMAiDRJJc6aBk9cwrN9T3zvU0vgT
azrK7oHtznbjL8wTdpOH0S8l9mgFba5Zr9WdwLv2ak2EbenGWARWLV6Q237PlcUKd5IzMZQVDoYC
gU/fFs9Lnv1hCVM8yQZ2mSQal+UKUR1+/aPljT2oVvqs4o0gd6yL3Wt1SEpxdtJpUXexZfzJnIyB
ETpoKj43D4rSK+iBcSY6WiaeVOQjvlozrXLnq0KN1MWqCDun4DaXwEDVKv9eFZn/Dg2hj8Cap3bv
RMa7XbCyYZznBKbLyqsbEiOAMYPRZp2N4d8nbUknODpeenaMPP7IfKJVFgcqmWFrMLY5x4RvMdlZ
dVnI07bBkDe1h25kDUE+szpBfc4bRwbFOhqJ+xIxfgQvZ7T/lFPkPzSzZxiD6KcfjN04IISrp9Ij
8JLHFIM468J1xjDI9v+FBjGfn6LR7GeZfSABmXZjsoXDfjbJ4FK3gYzrZMwoBdKCv3Q9BOHll2Zp
XNZrpobpmnsB6PO1twNbSi/Y6jLN7A4EKvi7dFUQ+A4+f2mU3+BYQsG1evvQ2MWHr3BsLHr0apti
37eNvA8DCQ15yY81kAegUIEySa+Pfem04WDA7Jlm77I083snZXKnJMn3KPVkk7zaF/w0Ho773EC+
26JjI6SxQ0J+LWcik8hbDohmOJoWd1Mz0V+1S31s5vxlTrA/Fe7LbIgIef44HhdTfTM5kJ+6kh/C
SAlp48vTsniio0Q4w/SxO8qsp2tGmmpGDZ00e9U5X4h3pFq8ZJd66LLAxw7IIcTByukKNTscnOE8
JCJ+xuvpEC5bLw2BS9RwXkY+gmGhKhBu8jA04V/+yX03zT9yKoSH46T7Z9FE6UWylNBs5Iup9cnk
0QxbrlA6VlYs7KyQA87k8SHV2/kTpAVcbD2SIhMgDR/jMZOGdyH6zLs46Zq4aKPcdb3qZvoSRw4V
Tm9Nr3rU6w8+zprNnAlCDxkHiD+Fr2P0PlLfKs7JxBXL4wcwOvXug+TS9qb4Ei3JvYeAudO6nnAx
ByR/nWGcR0CH52D1R61FFJnF3UXQi+8d4o79bO2WE/F7YqhxJ8IxP3QG+TK+QpVdlVmw/TPkAtbn
NkYgvD0103DSFySUTel+/BuQddGnF9VQAUDLbeVw78FPSVGoey26ikWVEdqeBilTwrI2quNPP3pG
KFieNwkhOfXqWoxLCn40esmhQpO34kynwojeCxOHQIZAyDej/wydkI10Nk6zK74yL7WuW7c5Leaj
raX7XGoEA+kDHosMAXXsx4/+JxnmzfP2FFkdKWKFLqnbe/SbblRll8IF/LkOK6ufmGs/kEq4r2PO
5GQayzMjlO6UdkwVpvqvRpxERQpQ5ZHZKRkzEnxB8JttI89El3aAXUgAy+KLgG+/rWZwXciZpTZZ
aIRk+O95bUs2wlZ2V12Eiio2P4fV6NyO8r0crSZA8EHEIDl3Syozgp3MF8w/dBEInrazKO1JtXUJ
uLP8GoS8aXvHguqLspWc8Ha3ibm3ShUyW0RkZ/yjs5unUpj50/ZBJ8NAGPg0/vJzcp1KkTY3oLn7
bNXdN0nqX2tKFCjc6Su4yYfDlNSzWacIYpW2OWQ6ifbIxuh1s/amOIfANw4ndPvHbXStGyR95tUZ
hjnzXEeb9ls9V6Uof1HEMhjc5kk+UgWWSfAjAPZ6Y7FcY8G+1sjrf47PvlnIlRKkH0UJ8QUW2ApX
79glFDWnqo4kXLMzTBzGfF43JVaNOkLg4gZ8jPJsO2K3Hzfv9cvEfjCcCYY6kXgUIvfKCVwR0yn2
x/LO2O9nQ1glX5K6o/5UKBKkPCyllT1VXU2gF3v5aDjZ/HEvKIXekmkt6emhwj6Kk4dpfTrlCNZP
Fn+I187RZbGmiIz/ULM1/77y0s2yQ6sslkKZXd0qnawpln2BxjQuHIbfZolcfivv8sFAEWEk/QEN
5Yx5yY/vIgaNq/zq5uDVha2b3LAXeuw+asQqi/6Ium9C8tmZ60wQId5HamCG44oZZW+dRq8lJ3bt
+PAq7qUntGuyCq7yloXUOoomXwj1PMK20xqKwL2yxwTxaztc+vV8ZfQ78PdjhNBrQyLz92RO5BP/
i43je0kyJ4c6L0tHANFhs+ObqSvOeS4JJIusS539c2N0a2qI3lZ+wLKyCvRCzKFvoe5wNIsVfkSe
AK8BgoL0afurdtTR7Ob0OyOqeyctvGd08q/+4OYkPSQ3N1L21Yln57rVAXQE8lqjPdq7Lj2bkmMJ
N82DeJkjDN+ehway3VaBInkkYHhNKyd4IYhTR94WWz6ZeL2OhM0xUGfVfPbd5bUdQA8Y1cVwTUbH
JOkctp3JdsVGuj4+TXjyWaZkYt9O/Sev5Eg9VKozER436SElSvhU6eFQ0feUNH6N5qcmR2UbD/gF
pwj44z0jtwbNHts94bQ5JzXz/ioRxb8yEOnDzU9JDZ4W/QY5jY3iumTtUP6I5UNOfuDiAfwlVYO7
g7Qv1mfZSflRRy7qOSNi6EzgNKsTxgD7aTCKsyemv14co47kOSJMhpTWaXFf6lXabnBHZqpJrpXk
GonUQpS4bR3rAjQL6etTQPJre0PyHmzlPUm+ycly2dWlLnENq/p7bIXxwP72zNYfMOxa7IyRyep0
THaD7nOTAoo5jAlCmmacjcNkD/KKKiF9WmjbkIygKJsqaD2Rsv5uNRYpjdVxmMCV13pLPIrb54c0
qZ63MSJIZ9LWlnp+8HKTeOWa/zqaph9+skTsTqwaPhCU1GxuaHRy/PShYD+HYHtC7yo5Tsyh1w9J
Iq5x36K7kgiKTKSZIz+PMxw3X4cj4z/MOc0f+VgwKe7YCS7oaawxpdPSl5n5u6JZX7pLQzonJj3q
NS173gYU46D1z1M8PuoJ8NXSa2loTJqxh9I6XN2FQnzz/s3+QEgeUvau8cUVRWNKxG//a7tLS+Zi
J5WlIzH27B1SkvqkmQCdq5lb5YX95FFFiaU3f/ikIZfkpLpcWCsrhCPMCrdfcf/H3JkkyY1k2XYv
NUcKFIp2WGYG673vfQKhe9DRd4oem6pF/I39A4/8UqQHi5Sa/WlG0mFmAFSfvnfvufkHMeZLZGOz
LUoMaHGTaEeXxOowUutw0F3awTcyaUM023TNyrHmf2AeYnjhvglShkNixAdCA4GQJucUx3pya4aD
u22W+UuTq0dPY13umuEtFBo+upbVPkRIjqA675HPaNnGHGBCR8uMXzWChiSl1lYbs/uoKf5iJGkR
JzXtHUs/tAM3phyHglILxXtSPmEQT4kN1jwyu9+qUIFv561h39XvSpWDSOLsl9PQ0qvGWxHzQtHV
6ONlYHv3li6HY9pSnJU6QgWmKkBRPNrFg8QmR4muoMIn3z6dA1XDHVj4IrUREQWhd5gmsWYjWycr
VOlGeBnRSmeYyhK81KV9Hd622L0Rs2Ehnir3MvIcDnaLJp38G+2YWDVnsGZ6bYb5Pg6yi9b2Xm2K
1RVirX5dBtnz6PZkeWm9RQHZvQ7A/Q9hHw1bK2quaLAeZ36IlZ3bIfmMnPyMkRANqWkQEnQ727XV
aPPQ4C8b5oowDpsBohEq90xMFanGuVyXtrsZC3fH1CTh7DRlG6g3wyluhYNoOLmJisS7yt+kCy8z
FUwrTWYbkuiirrODU3yfq6k7kB3Ci5EiizAzg3HwkD9HZgUZb4w/Ak+NfpnpCKW4RaZ7IrFD39ik
kn3gfLH29IvdM6ahzRBWd6oYhl3tmGvbcJw7UhjrA4P3i899tW4qhxAF95qpVHhBGwFKg6Na3n6P
oZlt7JtZPzaCtPnPh64g5dvnLjzlzGzPygFmaHmi2thVIzagWACVQwZgEZcYhAJwdIjeoywG7pEF
u8yZLhH28o1z/SgnUh0FlZxvhmL2FdOZG+vCnG1qhTF9Qrj5jgCkuerR6FehC/kxr8r13Gkx50FO
n2Q2oEzDlCMqsP3LUzMOrHyf6xo5cWQRJBMa+6X8FjUqX1nM3+bFK/d5PLVsRnxjycQPrEZNBYJf
wEwq+Jjazip0+WBm4jWbqrsE98QOb0/s07bySG0Yyl0oM4FY2MBI2mSPYjTOwqoZOtXGux6Zyb41
2pG/Um0bze6umUsbN6o3mFGSpmUOzmuoucdPfkZSmadC0QqZWWFRWKNnNMuEuNBe9qd5tolAQHoV
TkXBoorVXQN8uxaT7qwNFAq8CajwlzcHCxlTm4SJFNiKOSIkJJnFu2gHlIwp4gY18SCHFuuRTdsq
Ysr9WYkUCsmx0+1LnQOOoXvvKenAKa//nTutpYla+7MAVVHz5NaOOnZmj/APmQf/Tt2kshzOJjNc
UF/QGvOM8skIgKR07G+idZoTB6SbfiIXzS7gaKusHve5jGgAYpSAHomoXGD29jHppydraNu1GG0S
VotcnZOJQL2DudRdysnrI7sVrvIoLfEsDMiTDffG6b6hQCp3+Fakn2jiRN7t2U1bSB7LNOwTxFRk
1UMVYD9N2Fw38IgJDe1ZmoLEoduTrgKH782QEfFYfp957niYOzgLJlICxx1if4KVurH7hvvWt3xS
d1B7LUxRMMZm6KPyxehQ0anPKrO/0voq2AyW8+1zFChl8t1B7HlMrf7hcyCgDbyGnWiqM6vmpmx5
8XS83RupLVGC5JZnTk6cAhCYlddonS9q7n2AkxePXsl7GL6ZTlPuZ6l6vGLIqYpY0IS0+o8h42Mx
TSCxQQu3UyEFPuCtARHr6M2IdCprhoMgWfrrOr8qTMPZyaq4/XTRC2zinwdOuw6ubLpntwmz/GU7
U5KkrWU6KGMGp/mUyS1ekjPNWTxFiymZlRK9A1NWwUayr9K8pFodimOLcpuBNerVNnn2EoLOEhtH
dtG+f/6z3JieAjHox5LyNk+b4LKQEJr60BBbu+77C/SH+hvQiIhgKObPdcGTgs9+jGyO86bqHgec
D+s4K+6CiWktGmYWjswlXVfPMAV2/z51k4JQ8bia9br1YGhXErFshy07nZq7TFomkbap4Q9Eca1R
gp5KNPwXQUT7eRjFyOl1swuY6V9gb+WG1JVFBKB7ThmGXChzMNdRx3wuJ01jF+kjfs1ld8bk1t2I
fOcWRI7G3GCrHOSJseFpkmV0R8rGOZD0cFROQ87suvZ6svjqKnDAeVi3QQO3RBmKGHkAmL60x4ZG
GjJNJSdeScQGb3/vcyisMf3XQ89sAHkFxLe/96NibnqSh/mT7N0d8/wOxgBjrwHpjz+ScX41T2It
F8WTyVsr01AxGs2TvQbxZQMRafY/QRCufvNJ3gCWYh8QrNK1mloTAkWSbOwRxWaRhRlixJVTY0TL
dATyTLTSg55i74o8PBlen9R7LBe5XT5VSIMKojhuuW1/Kz76MTkKUwcsqbX3qnexc7Bp4UmWx8xl
XDU9K7edrlxd3X5WygF9e4paDzOgFla7NBicbQeWz49mVEtp9AHArUcmLku/xDGxNYlFH7VX04iB
YGFrYsTJ9Oo//pvW9yuu1ELB+cpG8QwMHXD1eCI/2Sk/0JoAWgyjYoNfGw2WjiY3qcdrJS/yYijx
uVC9kEdEd9ugVzm0NuKOSY93DqEZp/JvxtX/ip34ayziTxzFi/idDKDyo/0KT/zp//U/QRj/PyQs
gt75nwGL/zl/V2/f/s9//ZV8+wnLyD/6G7Jo6f9yHTiKru4IA8+gzR3+m7Fomv9ybGmhV5AmN1iX
8IT+jVg0xb883dWlp3tSF47lAOlq/kYsSvdfEt4AiZCeCYHR4u/9LxCLC6zqvx+vBacGXJGXwJRi
gWIs1/kRBpbTEE5yBB8E+eHfoyand5G6iFWZvIvA/RM7a2Eg/u5yX6hF0tUaaAkRTZZt52Nl9kfB
sWrFOWOD52FNTgeJTm8/3I9fvUJ/+I7uFyZWwgGqpk40fCNxX4BI2VfVAEshR1Zew2/pQoIV8Ewl
Fj6X2Qy3xdyl7ODdU8goeMU56amKGZnaIUenIWuMx99/vl/+JhQ+whIQT6RY/vsPb3gsO2eiYWz4
tVKHkWNcbKV/+Al+xs3++y7/cIkFJvXDJdwwqTuEI4Y/j8l1O+jezThkl9NQBfAEkp1hNMeJqGdO
AM4f7vjPaCeuTCKvpS8Pq2e5RBl8eb6M0QysqiWsUS8/3BEYWXkz4AGKRuePOLF//I68FRK4p7Cl
dIm8XR6DH75kWIlhLJeAQIalYCc4al8kdpgcnXSgaCmMefoWeDjJyYxVF7XR9Y9JU0e7ptDmdyP3
Um1V62ExripQLZdQiMYbkk/KXZQOGR14bTqmWosdK7Jm/hzyMesR9EH55jXdxCm1YpAHf0s7lS4m
A6z4xoSbyMbYlRomUqo+1LsHD1onIg1ZD+skUvYL7bR5lyRM3gOS8T4A42n3pqe5l5NkZrROifol
6NnuCbhwiosocRlwj4xYrYpk2bbFN5qXbfGeBKhE0a6oo4nEasKfotsLKXkw3/Eq1metnapLWdsZ
FCKQ83/NZtYd87CpjkwQkgeztbA2TGSTRTg0u/FBeUh787hwmBUCAxYS4XnfkVvVFaOxxJeZzrnw
0nTXOWG/Rb0lsDYOgPkJJA/vkO/0T7Z0CNBNco9EXhoZZN03agMjMas2rHecoxTKOaQ+c/ZdFG51
0cgM0WId874ljgUACk/c25SZM32EaD6R4jYdpnK2OcV4TBuiUvW+LZW5k3KQ22jMdL51Ye+VVtqH
xNKR1wYG1tekl/ChiSvPrUm7sxqd7Le6KNRDwbSGwVMPTQ4SHQ5QWmIoPxv299JYNWYy3Kh5RK9X
D0nx0tL3hvEhemT/uvoOz7F/LutKMFH0km0LdhVwUcnQo20CknRg1HVyzO4YUEwnuxbR2UZC0jCR
2kdWNN7mozKuO7kM++0YWKgwnocIyyGLPXF+OTlaaLprFxdYnO4MHEx3Q1Pl56SImLH0CDGVV9iX
ykbajG0QBXAVekT2GQ1HNX4QrCZ1dTvhUt+QN2CA4rHR8Jl4hr7nHMwPpojFutPQy5Ia3BMfb88U
ephbe4Z8o/Ea9G1/o0IeP5rJU7XXsfj+ZQ+8ISmK6TM+JCx/akQhzymWiHVIMeQ7513GGTfEHW25
hhuvpoE0KlEW+TfOH4zxE6N55J+qla4X5iuVu9yVuSAWFmWfcXb0PH9IRv3ay4FYk1M0M3qf4hMe
JGxZvTZT9rnqytDIz3TTGYtczdD6mKpoeDWiJGl9mYXiOTKc4LGq23E1m8q9NmVhvkVpSCujB3fy
+4VbSPsfW4srLNsltUlg4rV178uag5yqdQWoLN/k6Mep2R3T51a2U4SSiVp3VBXDorFW55qkvydz
dklWDGLYdUAgB9OGdS77eoFgpQeBiNiXZq/g3pXoxLKh2os2fFsWjvXghZxkdPLApdN6F0AkOYBW
hsNLAZH0ptWLCvF339wIxhx3nEzpzsHmmqBwRvo310tpbZZGii5qhl23jZGYrONRn05xGcx7DiDY
zoay+cgdWm64mBiMp9KlFGj1DK7hWNHXwjWXfIg4nF57S8VvQ2phfjM1czxlSWeRERWNixEcixHG
LLtZbK7V9DG0aeuH2WQDGJmZzM9AcvYRNqIbxqENrw4hxogXRuuJkGR71wWcAIDkje+AFoZFHYIi
G1g5TYhBzwysaaMNgITR70bXE14p+j4dHEjkj1uyHZy1lxXj0Z0dtWackG2VmMO7ItdMdNA6rhac
K5qfh1XhF3VkP1sO/dEu8eyrRIIG4fFHONqLrnptcBMj05QIxydau7Y+w6aQhnseEw2QGa/x1m5G
8Agsuzt3TL4Tre06K0tkvEWYRgm7M1MCdxPXMdyDpsmKs5gbFK+h01RPOKfSvwR55C9z79hHy2ro
ecwdQY8S8hgxmEbHOluXXXVAagZXBMceWtKU8TK5Yu4ymtkammF2SKiEWjG+LPzWronLq02rPRth
0O8dp3QPpsrM565NjHth5Ztprl7GItpaDr5bxniWd60Q1RwjPGF3s0ieZzmfKojPu24IghvH8AKa
imGUvqixo0B008G9rrsOWRlYd8E2N1j1C8fn46gG29eQo24mS0x+HQC4KWZAPyvNNZxNQCW1ASGE
A9kzL0tAA2vXCJ7zkUZf6BEzyM7BJGZ8Yst4no24Z1wIipSJtvliDmSMGEiR1yEqmbUaAFWHqt9Q
cOOP0If2kOvdk7LgR5TVRammvYyrJ/CYp7D2hvOc4KxLAlosSIw7kkaL/phrlk38Ng2mBL2owMLD
JrQbRvrfDlZkIoER3rrux8zx+6jTJaWvi9/cy1nPArmdFEdNTKC+hfTTmztGHoGoV4EWlYfBcxdQ
RI8ugQ7DsekNyfMGIdKeUdREEU5CB2P5Vkg5f2idTB4FBJlVHJQ3ZUEn0KgumCIcRjfaZTqeFBnN
KPtcrLLFLjWy4CarsyslIE4MKeGCdadvatwHZc1gAeJMtAGQuhW0/52McMfGfEazNW6FU97ngBjs
qn7tEPWiOXKeCgQRMGhH8LQJwAUVMX5BHjUt5r1m0V5YhiZuBlqTNj3sZuIBCDXvMFrVuZ2LZ7uG
bsK80jeLxeAaX5Q456Oq3XoI2YhEf+o076mP89NkBRuFinpREdh7fADeWQ/qguF/jHlbd1tU98ED
2pSHMimw44hNVNm+xaPAXJ7hFVXG2U6THSoNeXBNg+jJlHcQv8o3QeTBKh7LYS2EeGIeda8k7KCO
Sv3TvqnQnke6zU+odzdaa9xV4D6mplW3mqnD8/Gmc5TC2YAQjytiZITSqHmjUu9DxfMNv9plWEx3
TNawZZfZa9OwwETMsnvhM0RbK0t/KnsoYXPLUJYDApTK+bHXxBlz+Hlsy7PjIXV35aQwQJQa/BqF
Z0bf6+jSV0o6eAZc++yQa2SjBqMd2O1qKhvTplOfldetW13C2NpbmPCPeNBwokY4va3xdcajTid8
pi+R3gVBskHoBPNGoX9hIOtN0bdAFaTPZw5SreJOYM2Bo+RsLIXcCfUz9dZ9mJImS355aPYnz3K2
ZQwFVZlXk1Xr1/YwpNsonG7R3OAMdzyUpP18oMR+nOL8wsNIwxOT0DWnlRkuNGt0hM7Z06u7Zg5u
WxNugmld1GjzIaqcyhGrasY4YxsP3nip17WCykThVXVyYyDNHz3TAGMLF2a2F7SypH0cRd/N3ETK
0QQIHo1k4E8yjsa+JQ9e27y7dDmu3bo4lhMi8wJReTNtRnR2+VidGs/KMGrEg/YXv8+j9MJqZYXj
I3yxC7xIFNvNs5y0KyIrKt/To+ClDmeThtFAb3zWEByNTfM97+pd18C3zEZ9Iwg9jzr7AgDXOQ0L
hFDtpT7NT5GRmX5elp2fy4mXbqSQg9mux/3bmDp4GNR0iEeAZCgdOqs56oPrcwigyU7o4yjiVwp7
eU6N4o0IyddRGIkv6NbhoQ/kyWVfItibNm0NaR3yTBqh7KPfWBUKclYEqSgW/TWVLLQkjVaUCKfL
sDMvGiAcdBZ22Fb9rqJ/32sBLhPanPy1v9QgDnAFn+QcTtgqTbwP0TSsZEwkM2MfKBGo7hfQXxLC
tK/DEbuerm3xsmVcuSagdMahUcGUMC2IRFZq7IO5vpktHMORvmsyl0Ivk8a5lROW27oPdwHnQDAj
oX6eO8KNe91ot2OK4UQY0RHPidrNKYngVk4AjIHzkiY53BDGsz5TePIzqZChIQQ1Slr3XNVxuZKm
8ZiEZd+tzLAMOW+YDJMh0XDoSW+N0Q6PJnsyE1E/BomddaFV8W8iRQCK6K7xIe4G116Pdpq/DkOM
tEFY1U3X6N3eACsOnWhi5gWh90j/M9ywfSQ3ZTxvkqrZ1ein3U4a14bXhY+mEb3UsfSjARiT211x
uDklsLhWWuZcm313JJZeQ7LZ3Bky26nAwq0+u1oEz7qWV22rqtvUzrOPNK26jcnau3UAeCN+RGcP
egjqauheMU0N3s0RVzOJF+kh05Ahsg9r0cfYLipP1Xv9TZRH0/c896o3hhQMEkCUTqNPTgo688rs
6Vm2SZjb+65JjZdQWsI7NUE424fUTQ13Tw1dpueEc11Bs3eOjOsZUk/wPoahBRMJ3WCHPdvwxIud
UEJQrQWXiROD7MuEcfAkVEScRFVQnnSSw6fVqJX9XYFW1dpUnSITi5zS8LEqsLqvjcjIr7IJvfUT
N6x56cMRq6UzSw7ZcW0RFh4gmptmgwLUyfa43eeNkY3mO1pMhgOllh4tQvpOfUXqPEZmB4piB3AJ
QJgpr9nctXNfpe4DenD3lqx583pOYrWxq2HC39T0zZutxd6FCyX6Ba0+q3hsDZeOkymcyT2UG2tA
0aBqeIN1OFF0FCTQrRClFneTGyePupM01wgxWHyTzDPRAMTuMbQ1cRfqzDX7saT5jRrqw5pL7cK1
gmWllw85v0N45RgtWHvgjEdj5mEBAtRfTbIuUNNAGLmqFUWBrrDkqhbq1RCLbpfaOp70yjaBNJZu
9l7lyGgUnIx9K9GrwIzBeMyRm3Ey54sJbtNzKoJYXyftzAEv7+32ZFXxiJqYechWVfgqnKabb3Sv
8NZzYmgnGvTpRdPI7tQ5VnXnBUHV4XIt20ukrCTe0yokbZw2CrQEsr6h8iXlw9CI+S7PKH4yreQE
r6OHvWmmxnssoCNtZBAGp7qIo3lTGqa29ka1KIKm6pxxEmTpwDAZc9irekhbWW6uuHHeYzsiBUG/
qJiRtAWDHcJQF3/WIqAqBwuxuVNYBl65uWSTLjvjWEPsx/AFz/neTYU6Cc6VRzlAfcjmDj0dN4aQ
XoLf8w2bTRyvdVdLT7gfkchZOOivbV2VF0A2g+9B13q3WjjML1TX4PtnFAEe2Ludx/jp4CTYhE03
MTdGTkCKXUob/uvSOpIudsaBbsAq1GHZdWiLDsaoDZQcWupPBdWVHLQJ+6nVb8NQpH9NlmIZiyqU
1bLL1gYDdNRCi3GO7bxIy3bjhQ09JECoazG7CRo4Vzvja8FsUs8FwH6pVrDd9U1VI9HLMYbfJsze
GEDrIeB0iGSR5Gno7QRWemDIy0aZKbJXMiHtgtlKEuccn7xy9qfIxZlkV+5uJrjGr4whuGZqnq3D
rHpOp6jfxDKntmwGB5HsiIW6GGNfc4lwqiUoLvwHmq/lQUv+uIfFsQ07POwTOgpEUisGxuVhytJs
O+Y2m+TgZhs3jD2skHgjEVMx9DH1EnA70ouNl833LGr6TZGkb3Fj1Ltmbso1GkaCpWDFgwjG3wHd
U6OfQ2QKxUKPCibOVAeBZo53Nsubb2cpdpc85qczVPEx1Hl/KwxTYM9n0EW5jaDKtPN1k4DNMqyh
Y7xNT8E20EVbjhxxVif2kouL8dCOjXs2EzhFgEDIZ89MNsNCIDBOhvnkDLLhaNG1R8vll5mXwZVp
i2w3hlaG8oGDHUJrazvlDbwpLfNug4kalcd0pLDpMOhG1bieYEbtCldn37AlNYYoonrRsycPLmq4
a9PV2tcJPsndmAe5sw9skNC2O6NGds1xejEACV80VaW9c962/FFTU33KRKWDDxxqpDpRW2T73Ay9
k1QDp5E+kc6+NSdKuxIHXFfUdYX1bAQWqOapuh9kmSmfpGBcY1PsMol0RxHNQGQsSAWs1KghDI5k
0ZQyv80GEXIwLrpqE5uWQfHIVkmO43QooLiykydYkfxQfErUU21fm0jiV7Y7oCiljYL9r2AXf3Cj
MnhoXC25waab3KQeI5VVHAl5pYdldVnj51BIiisaoOTe7ZSRtdcmqI21jNPqrPOSr+aicW9VrIe7
vkRItKnyIV/elHpbgQh/KFRQYDmJG4g3VCnSAZ0/h4w5oSCiL5+n8ESXIdpFo/TQV1rjX8wejw5i
pdFkxaWh4fAyAxa568aqeYjnpGW4Xw90xmpcEYJyPwK5I2KMOqN2KDotP+reWF7DDMi/dYE+PYfu
HB6aCMgdysfZ7+YWYxxo9VUtkNOEclzM0Gl0bq26eYjmAod42hbdnhZ7ctIqbBmzjoMgbhTnAQOD
K7CvQbG0kv3EYLwnyYG5eta6VB5yhvCh6omOTErAIzymMbyyR8fbtTy7t4qXyvfGGvMihM6Mj+vg
VhWppFnTzxEN7ClZAG7jaHXrJqUDO5imCVo5xZ2KcyM6JilRG1OnR89O4WjXPJXM4ssqwEJuRIOv
FbSBEm7rGsMCADh8M9oHYqgBS6qb+rk2us+SgKmLNhKpn+AROqRjq21rmImrPq66XWOL+jKAYvh9
qJR5a9PGTdYYFUHKlI19kWicBoOxGvfe0PKyZ6lVv08s0FeK8JLrsUBBvC6bkOe8sLuyQMYN4RID
uVBXkRlQWno9fkwHLw/sg2G4nCKHO9orOwR2JPGA4urEhldSKKzGrsA5bU9T7cuwaq5juljVcpQb
12i4WZ1Qs7dnGyDrCba3u255ZUDd1U77KNtwenHjrt0EcKaIr20zfT9Yi2B7ml1MbvzQ65yw7Hcb
FaO3KaRKnnCc64d+Uv0hKzwbuXom2nXett4m6wtI1l1i1hX6OrfBZyXSb/Vcx9+cWDPfwTxEa2Cg
WEo5qm/ECEBoFQ0h2Go78F4GFaC8s82Q1mE6OMWtcpv5lI1ueG8h0x5oUApLrRss9h+T1TZiXfSq
fQclKr+Z4AU2xA2iMBxA/9xYSBGvxqX4Q+QQ94eOgumx0x2kVO7U7lKsoIL5muFd245VPJVDCwPU
U8aVcFtEesEQ3g+uW5/JCQflHAQ9jU0OJ9k3elKx73RFscmqqQYTpdo7rxZvZCHmNyY4QYquiajG
LFX3pZmp3TTUBgiKKgWRD44N1DFNwnGdwsy7jNs8uxOJ89HY7CXMEaDsRqUF/UnrFW7fYjb23pRw
Tk11RD5mi97FDIYD2Rj5NvFSeIFjj3+XhoQd7GkbBKuwAsnNFJct3azksSRA7zrvguFkJjrtsbyg
w5FVNeScueewngQpey8kzHf4wcNtmmuLnzRL7DXK8fx6aD1QJPRYGgwS7YASR2Nt7CwnPtAMST89
RC65xBkqqUK8xz3Qz7axJ4LdQv05SxxxcouGtYIUkYDNRWjbztO0E2IecEyNGWwNF2VUZiu0RUge
gOqqSR2cNHCuCC0B4N3WeXDKG1yToaX05xQf8srucRw0WZLexVabHBA6yY+xD9G4IQ6mYdnkgAP4
osMLmgy873ZaVdcl0QI3LuvuRSdRFdMzRZ6h9Q5na41t9BtuEazlHXCp42dTMUjN+ZHYbWdrzCal
Rl9qs88kSF1W2NFOVhsNV5Nt1sci4tZmUJgOQWoYxyxBJcnf1Tes4BlVRmHfNxS1D7TJcCBo4Uy0
2YBgmZkT9LLKWpiF3q1asid9wwigoXXzDLoSjCqMKWG3W0ertcOoOguDE+y7ahWUMNYJaHcuVYg+
K6Gi2wTLTG8qC7wKmtHjuMkyVF35uEMc31yhUGZxHheAdJXbwaHU4/LCzrwceW1CNRja7S5R1Oog
kubxQJTKSK9ZZO8ejqqTOQnvIULF/xbrHcYF7Gug7ovolsaLRa5PAosta6ar3Iu0b0PaD74LJ/gi
GJQYDgEdgfWkV9GFasgeQ+QVQBLMstlCKLhU53SWOefXRoL9g61+v4hWVsE8vuDOHLexzXATz/Fb
qprhrFAW+W0XxAehE7MH9LkCbqjrF/lEdIXWdcW6FZy3Q+mE6wii/rvKpXZdIWij/84HtZ/CrNY6
nm/822qd5zkWZZkosJJl4V3XRkr522gC+HpXlyeI4XRLHQolYF3Jtm9156VSaY1+stboE4CO2dgu
R0eJhJOtcw73xJMle0To5kWQe9a1XdvhBos8bIwIkw5iX/1OTtJcIJ8DyGG7MzapiXx9ldgFBDaj
N+KRTNsOXms7JruWlaDY2HpvAvBlgcHszvjwUc9YcFbUQSOCbAshTutKLNCRGMN36ZCjmGsGXwIU
mntoDXhuTWfNFk52h7kV/4XVrO4QRTIQXAVukz7hTXNhCBjVZkZ8exEX45xuoN7Ud8ZcEHRUaI15
RV1VAbrRpm0QpcYTLnnqzZI0GdCQNaMlwA6j/pTNcXQB8ii59hoz+57gwbhJI5l+BAzr6Bai23xV
o2tvmUQwKmHTtTblyJTGbFN0aJPyksr//WRM/mIuZoNXcYRl6o7xD1mJ5nVtaxQEMumDRhZxh1o9
S3s3X3lRkmIonrzbsiKCTmW9tY3sOPVhv+jnqs+vkoLhPSFmK0qCllSRYZcRSrkjsg5d+LIbXxlo
9TajrjV3IKjtQ6TjzJgY0GCGiHtGfU0MIDQIYP9ME1MnQdJd7nlncon2zPK+2z0SQm2YOn9QPI7D
YtAArAvGtw7a3e9/iH/IH0hO1YVHCwyxjslN+FmToFIGMWmB3mWAAas5yycOrnpXB8tr/ykl8ef8
UaQWX661fJYf9A/SVHndD1yLcYq7gwW/I60jWulbwKhbZ/P7LyYW0cxPSp4vV/sy+aSlgisxiw3O
iR4WmL5z7W+MBZnoMZIBGp4P73Eyvone0F9bB8A0EQye+tOnMP7wKb7IS9pwnCvD5jszz5R3xtH0
Y9/dxACD+NZYxP/wXIs/Xe+LfonegkSCyfXEHVXcrthiunsZ18Y28zk7/+HhWT78P35i2osMRAxh
MGf++Yb2XdiTLYowyKzLcl8gDyTvNS/VDa23aCO0IbwOZgmlg2rsD6PtfwiGeGQ9k6hNgcCMP/wl
kW12WBHLqtN9GX2raluCHN8G6l4DEj7T6F7MW2u24D88Uz8nU34+wQZHLlfaAkGa5365KnJToTkt
X5hxzlbcz3vNT9fyGK6nDWvnUbv/w/V+cTd/ut6iKPrhjano1jhm0Rl+44uts2Uvp9vFpGErfEyF
aBqCP7yjf1oOlg/0wwUDA66bF+fosPpndA5wRKZvMi0flF3tf//dlo/+j2fnh4Xny09JalBjm1YG
FSKrzmYR76Kwffr9JZa163eX+Prr1YPEtoZ0UBAQ3ublBo3Kygmnv35/mV+/c4YtDel6FjK5L9cR
uav3YnkqgPv65hqHKV3vLa/CLvOLB/v2D5f75TLKhRa9rWA2/WUZrUiJWY4TwrdW/Ub38cftjQNS
dh/K7MXvryV/uYj+cK0vi6hoZuVNfSH8fmieaHCCSrFqc2caGFo7IGRabCH+pofl4l9P2jVZ0awD
w85gVqZC0DXmg5XPNF30LdyIB2REmt3f5jVBePwFXdU3Qg/wKBZrbeCQadFXKsRfWCRiYl1JnPj9
1zF+9dMtehhUq7ruInn9+fGG2RS7Rm8JHyfNPsHnv1eQr68yt1DPnYQcDJiE3J4ChMmYy/JcEWiE
9VfmK2I0OUkYgJFte5wvstlpLuy5D5ONXrb63p1MkgUs+AOJCkdC3cI/peKK5YX4+jQL13GFaX8G
ji/f7YdXE16VpDWlCV9c6Wu8cNvsLtj0077bQLnfDnsx/GF1/9Ub+uMFv6wFc9eanEcdBsl8I4tJ
o331+9uxPDz/+EYs4q5tC3SR5pe9qnJbiXwiEL5Xj1urTHcNnKv8hpnOqkfH/vuL/WqvYrn5fxez
vmhsY0KwYoQyjAvzgYFbyQTXpekEmB8pAlzxkYb376/4q+WH0kIanmuZ7Bhfvh6nVYyCNGN9tEVM
kfOVTrsjde5/f5Vf1jmmx95kSKE7Un5ZfRrg7I1Vcpn/S92ZLMltNFv6VdruHjLMw+JuMORUE4vF
IpncpFEkhSExJMYE8Eb9HP1i/UVREjNRsMIv3U33QtKCJnpGwMPDw/34Ocm22+ZPkf8t25Korpdi
wWyYuzQ0SRWVxKxpSGJI3nXbCj0An2apV26VIArCp8NCJjO3e6YMpgmyPMe0tMnu4UcIjMVYqxg6
LKUfcf9EHXPBKebWhOiigdCtZeqKpk9iaQI1h9wBbwlQjt2Vu3AHkMNlvtlLSJeShfAzd4R1lWsC
dKeiwCY32UGjr1OAlVgzFHfkPj8/0xFYq63bBUDLV9VzsnCEX66eyRG7sjhZ33GIzdERpLFnT1r1
q/K9tpG88x7qKLe6ZxTXN5f0nUVUeMvi5MaokjilT6S/uKMPFQ+Y9rXj9Z6+ylaw8y0mvDNh8WqF
k5B+OI2x1FaaWCF6CH7uH/tHrdghVRbQcQyG7HOjLBxsZeYaMdA4YMYBoi+muya+mcoddJ8oPgfa
QxuEG9Iy3uXu6EUbmkzRkrWZHb20Zk4iFzkSOiQa972+Vj2GBY9eGDiesTZXPQ00317w0pmwb5DT
W7ZGp0m3p1r2p/QwNuehkOmUSUFpFIGiV09vx6yZs020opPBPYwZa3KVnSouf7PK5QCexbPbpWaJ
3ijwsBKOxoUw8iJ2PvHHK1tidy+uzZimBXrjfCum9KVbfd37uidD7rA5ejm0W+TS5uq0NrZgSPp3
by9z1k80mQkZsP7MGIjxmUvbyvFcJqXKWLTk7MSDVzz9ZGvdBfUHEH9LZ33mJBiaCs4XDD3QQm1y
EqBoomNfphBJrTMaraFb/4h88ztCtoOf+Y3pjcBVFwLonLOAKdXJfpnN0a1JRLMHeAjHFppLrnFp
fbLr7GvYhqeFoDJrxRIpgswrk/9e72MMvi4zzycmT6OEuULjcURC9+1vNeeS2i8TL7fshZvYMWUQ
K4YWL0Vb99D69Eggnlw4ynPrMBguZ8wK1hEGqq7XAbWjFrcavsiE0flRCdXhvaTU/tsrmUl0EOHQ
SKcoOMnmVLVeS9I8aeO0D5KOkcpB92odxunyieQXCMUfVdMtOJ6I6JMTZvHpBRKH9MqY3qFCupCh
WAyeYfrsTlS+eiHQp8nvEDr4QH/+09sLnLNH5DUUWbMsptXEn198qgPwklKL4iEIy6h+70CZG2SQ
Xq8rC7qdAlZTFKLV41IcmYnCjLupBjYtQDvOJI5EjdWbkorVaAsV8W3iZ54I+YfPqM14S5nCzBKv
jImjfrFEBfQ15PUYg0b9G8qMxMdUGdyuO7znMnyM2sP3t/d0xv1taoBiXA+RY8ee5Akmmmqnuix5
vqZQLuvmGlrsTWkkCwd5bl3MGZLwE6WEret1jYVhJo6R94FqlWuoCEqhxHN7lvobszH2EQiRf36s
HRkcgyHLhkWpaGIQQThnVNCZC7oj0prZuEpaFbbBht7I2xs4l2ldWZrEKNmAfzI/Y6kOhoB2wkqW
oGJ2wZV4Ig+pf49XRb5dMDrjlJdGp6nBwOjPYNLNCyp/CGBXDNKRpByA3goUL5JyC6FFrGFy0q/M
Te6zxDjGPR38c6CNTwflU1d4hnS+V8veb9MPmfohR3Xh7RWqSyYnxw5CQ1QdNUw2PnIXXhwUgOzd
cMeTHE7fh2RPm5waHITsTG9RBeHl41FO94o/jrILbHrVo8y7kCHN5fFX+zA5nkgaR+VJ7AN1ZAo+
NT9L8hhnD5DlDsLVUk49czivzOnTU5NahQzvFOQV7xUUHzqQV63yLx5cV1bEr7iIOUNpwkoLbJ0+
SLLRa0KOEMvplszMPblgRNJkVZVl3UY/fWLndDg159r5a/MY8Xqubmq/3GarQ+YufavZvbuwNjmW
Q3vqcomudVCZwRkoVteiG2jbCwdRhMdXB+OXFWdysY+JRD4m1lSk5q1N9tBuxzMyB+lCxWR+8xi8
VkgiLFmfXu52d4p5eOAKoiAcecoGpV3HY45i0z0b3WZp9xbtTTwdZp74EImoJl5Xupf7oEzidedJ
62yV6u7S22P+ZF2sb+LqdcPYxXBmI/tvsqf4Oo3AH6YPQh8NRxcAECCIhQgz90AQ5cC/t3Ti91xX
samghxh0q+id+bG+YwgL1ML2GEjvrQDJrzWb+wjdWLtZiG3CK155zYXlyaXbxIquHoXXMP6yqt3U
V4MsiN7VLoC1lfzO3lpe9LW9bZ9siOVqb2nls0fjwvwkj3I6q2CIEfNVq384xOlNHj+FByD7by9T
fLK3Vjk572ARU9kSd9QhqXeH6k6xpIWNVMRf8ZaJySGv4IOpOrGR5t3ghZvcD4Nq0yNhRN3BdkFO
usCYbhxQUOul+sOcaSZ3qMUbpky2PdlE5RieY8fCNFDscZcWUJXpYNFOpv079Hz+0I7eoEhf395S
Ze7TXVqd7ClENbXl9FjlqXfPjKOnbcJHCjvfEDDwUHqDNH+5ejUX5C6NTnYZhTpYHJnHFi9pKGo8
CrZoQ0a+5SEyzBxY8JR/gSAueV56ZC4YnpZu1bgA8qAJRzVAqRrRxujvbBir1eLw+PbGqguf05hk
OGZ2kqVSfM7GV1b2R8Wtj8jaQSwKwVYAM7rLTV+ukbThTV0w7AR1kqveI0h5gDTvB/yWa2cbf7IW
rpe5I3Sx88YkCQJXXpRKw85Lzgg/4MHTu8OCiZnM3MGNbVPUtOiqThYuQ0EFhA8TrbzpkxvZCUw4
CbP6sUkWCxXzm/zL1mQ5AKtbTYqxxSX2WQ7gMO6Z6/ZLnxHALbRaMHCvdWTFH2M/+bF0pc0dHRUy
Npv+GT20ac9aDHBFcIf0wYmBBUeFhTBDcYJK2tueNPfJLs1MDgudBnTpbcxAF9oP7gkhLghp9cPp
X0RX8GCWwzvYls1pM9BKhRaofuoDR/kRM29ZtAtPttn78dLCJMKFjYTAmIwF+3nwzF2+ilaH8+70
SbkfcuJrHzQesk+8cyRaKQte+fpjGTJNDZs5X0u1KDER+C9yUk30OqMUoJ0SwfKLIgXA9nO4f/tT
vZRdrq+PayuTe/gUnuEkVrECHd+q9uBQWZfrjt6+vO13gMoClQccpet7bRttl8727BLpQYBB4oiT
0l0vMToBem90HYg1FUip2bYWkOvu9u0lzuRVhqIqFuUZaruk3pOPyCCtOaIhJgfGk7mD6cxvPh2o
gqohCQ43xgqtBxRjF4yKczzZ1yujk1sKzgYllmsqydqDsnJWzHB6pS/alaF39I2lYuvrE2coOp0c
k9SYc/CSJFz4ihk1/WBk8Oj3qwqk4yf1vBEdKugzVgqR03w6rg7v/8yh/hHj1H9GJ/Vw+pE/NdWP
H83d19OUeOr/QU4pCq0Xn9v/2nz9Xz9gTkVa4mv247//69PXFOpd6Qcw97ZpcxKYn3+6/f7f//Xy
v/7klpLwud/oI9iiMK1pPymkfpJL8Uf2b4rNt+LeEQg88fj4k10KwQj+SFN1QGkaB4Oa29/0UpKi
/6aZqqLQFSR8w2xh/RN+qZcM7ZeXgiCyHFI36Muo6dGOmMaYfsygL0zr6OPhqH2Aj+9GZ8bsUWnh
XIxC4KGyzPBP/RHqOSY5bS8DlDzUX2DW+d4Kbs8wHO8dQ/3SZfCGh/tErjLXriO/LrXN2YwYAOgY
XUfaus//4EAADIVPpPxmxE4JW2z3XjaYoT8iNN4dJMKcdpeM6V3Hpds59qaKzG18+jYoykNz1HdJ
qLxHfM5xmfp/kNMIJu/zQ0J59+JLvvu59v+Vt9m7Is6b+r//S5GvM64/90RsvmrKFupvr559TAW3
Th59TO3yd7tcwzsXuWTAAfDrH8UI4V2XQiLfDHcoBsBEcDAgETmuLBNNZLCL5/ZDp57XIYrD0ekG
eSYXoO1DGqrrKhsrj1GTT70lfQVh9V5vrRLAqhW5CdDPg3TQhP6iG4+q1zRP9iht2AsmAdtbNUue
AR+vM+SymGseYcooNkVkMIZhuYUTbQCjB4f8D9sMMmOf51AJ5ajxWK0rHR/QPbk5wy15gt2Qba/f
U2vEZFytQ7Vf0UNcMS0X6LLxwTZKfgaq1gqoZLxvFbWK7jca9CVK7sr2fsjLx9QpvqqW4jdtt05S
SDXCFIGx+Abg5No2Mz+s788hXXEH8Tstf8hK/TZL43fWuVzDGLuyAGQ3EXTxhxSRvRCND30NO+um
YDDX0ph5QCS1HLU7SGffHWpEhKO82WpHNJwlgwn5TkwJ9kKtkwcjjRevOi3dF9e30p8OwLgDPWpR
rp1CM2LZRJHL0qKPAtKEnkH/QX0OA1TavbNv/VF+Z34IiPmC300uYqzaeD/tVJVYAO/b1OrBPHWQ
v4zNcwgho3A3xlg+67XqN6n5bdDkp3z4HjGDhKDmffVCN3HYWCc4VXUJhpDYQ4TTDZkDOcnN7Rha
t3ARrN4+GteXzKtfOH2KwJvUhtXZaZ5rZ7hJh9rt5HoBczV5zf5lw9FMIpKjU5e4zgiQrauioTea
5/ijqC4OPzTf2IgiZ/05uoci2JNvgI76kq8sJEKvPvrL9v8yPLmvJRPy5B6h6GdJRX8ngvsOObtU
6/7dZ/5lZ5IbF4lUOdqInViKb0JI0PLvPcGsU57PDH1yLQSVEn2yhmbHQEiXFmvJAWBe9D7T23dD
k/gSUjxyzLRKJj0yyvnj7W+svIp+4Dv5dcBBVLq3dA2uP4ATH8aj03aIR1du+DXcQJxBz+A5eZIC
VBj/qJFkctPH82K1bWb/r+yK33WRweSSmlmMfeBc6v7cZhDQvG8PNwuLs2Zc+MrKxL0OlRG1EJU1
z41RbZRCR5kTzmJF8M3etWmDsguyc5XpyXr7UObZpzNkGgc0W8DwfY1sVLCbTV3Lt1ZWodWivRsK
UZeukPKTtlJdr+TQoeKRPdSqAntJtZVg0ologcfl+2N4d2bmt5IsRAGKb0V5a1hM41jdqncgjbX7
O60pV1LGhOV4XzRgRkZpN6b73IpuBh1udilbgzZGwvBBkamSgcg7Kpo3Wl8YKX0noaxk2jdlBaFC
Ad2/XvbQjdTrqtl3SBjn7X0M1jbQh3hFVeZTnXyDMtnNqK0dI8gOhoH5OajtT7WNenu1R4K2cNGt
9hGAV9xBUE+czhCcZ/QeGNwTbBsMvumw2Tg+LV0ZpRXo2mBPMU2V+zz/mucJk0THr3XxmA8UT4XO
Ymt7h7gNkj59F6L/0+apnyja7cgwTmIdvjAkHphMCZj6+S5SnTtm42+URHrOYaKLVBnR0Tpo0Idm
WO8+Pyprw45XY219DJVkZUpfZHQ7nfpYg8EmYnMjpl0NlbfjmcaBMYPqXkl2+qgGUdlkXqGMu0Pq
oLPXIelVrQ/l8ZmIdGcfYoTgGVvXcvjAA6urNzp3Nizifslwfwifxkk++GkYQUNVfABHaahPccc0
pFN5BarAsFb+kKps2+jJtojKoBwOO4iobmWZ4Tf1eHOGkkCHVke6rQYEsw+7yoYPBR6BunkiPdyh
bdIO8b1Kv5PH3+5t919y/kmIU466fmSejhsmD5lZgVWo/vC2hQke7yV8c76go5HJdm3u0OtTHDdp
fbTgA3lObxG33EW+4/H1NupmqY6izseLvy29gHcv4kUvtz3gRSx1n6stlWOa7tvcR2XSkx8ght4x
yUf5cwwEOrRaHVfpj2Fbecu4tvlN/fU7JrUjKwvz7sSE8HM+fnKsRyVZCsgi3bxK0V8C8i8D4qF5
uVDu8TQniX5mZjNI3on36wEpE5dBNT8Nksf/8c5O8t/ITpM6KTCor53W67YKaKFv0mO+MamvHoNu
Yz5BWA5IMPbrDVnt7ejTy17GAajzV9GvlYutv1i5ZZiDgfxj8yyw3uFNvDPuG/eD0sFGEfQ+pD/U
X9ObmLDw0fmhPzAx7RESzh4T7ittIT14Aay++gy84mDjdXgrTWE4aldB4Ker9bOgMVfWA+OI35n6
XfEtXJgVtfUxpnTha2uB9WOOOtoZ27cP13Xl8M+z9esXTFE6qQlTRH7gF3QK8xbpyYNscBfDma3L
92Pa+z38l29bnD/OFyYnzl1Y6AjkoVI/63G6Kfq9Ar1aqutur9ouZFqFO6JDUBvK49t2l1Y6cfkS
8k+UvYb6ORnKbW1/VvX7tHnfmPmmyYKmWFjlbCS5WOTE3+NcTsuht+tnJ5dhdjCgW/9kIPf69ppm
nfnCivgVF84MQ0LCpOVYP7eCdPaUurF2uNFhkDDrdmFBM6Ys0V4GrkNR1HgZBLgwZbeyUiAPXz/L
yr6ipVUfxm2voA6gLORTM9/pytDkO3URU7GWUtfPQ7rjdcDM+3GnJr/nAnXHaDSlvaVgOG8R+Jhj
2mjx2ZP7JQON7zB8Wb+EBPWjCh91uUKQhntGuzddBVVuVz+vTl589J7KT29/whlHYbl/G3/V6O7S
ujizsOcGrj1Niz3IOmBtidz/mZnJoQul5M81Sj0QoZbx4dIbknLBygSf+RJOrlYz+XjHsDEQ22U1
Z9hnpVbxDsXhi4waqHs6NO9rExI05NLkA2Oh+pl6gWb0395eqEi2JyH16hdMDh5k0EOUK/jpCUGg
8MTE9rBWzBvQ6m4JT+2LsX9UrPz/rQxJFfBiR1+VIe+LtvuRpj+kL//nf6df8+8cpl91yJf/9+86
pPGbDdBfhoAE7Bkz2H+R3PO++81mJIgaPMUuHVDyrzKk6vzGVIUGlFI3ZNNGGuRXGdJQfzNVhojA
gYumGRWLf1KGnFToTXAwFEnFY5O+GN2c6Wjh4dzK0C8pyncoZAM1gIVok/+OauW63lbr9Fl+f7FN
MzW+yUF+ZW6SWMQ9Mi0mCinfQ+6TpK12aac9a0OzAFiZN8NQnGwLUPK0opOo1Sjp5chI1+kx1fyj
cjssDaFOn+t/LuVvG9OaTKr1dFBO2BBoLG2V+8Xa/l6vRcWk92rVzYP4wXjXLXXeFpY2bRVbsgXd
pDlgVnmUz1Qfn3N7qQwnjv9FeHi1tEmAcvQ+ziWIOr73q77yxQCo5KkfshhQoepXX8JVsXCdTUPi
T4uaKTNlJkNTb04Ckp4pzLfZnfI92ooJlXEjb401ivV+uFjum4CL/nT5C1sTH4TULWeMosXW8fwB
qklurPwpzI5IjEorqLxWeRm/02XJo5XwLMnnDvUqOEvePgiTx8urBYvPfJEp5OdG0pWsVr7HEWzz
+vndoB6WwOWiW/HqOxoEGV0Gmi0Gjq6NZOd6gM1BVb6Dwb0pDvaWwcJNCZCxaPsgjfubsdJv0bZZ
hWdz11uhUAX8A0q8u7HpPp4cOXTl2ggqiACRgoZ5AGG1XaeHXyEmSN3qaEIAN3jQSe3Uo1P7BTyF
npnZd2UX7eAyAgqD8uNxpA+Wu5rd/D6oXXByTltGcBE0j/R3dj58zkKIerWm8EyFuojg61Mr/QYq
kY2JprvbF+MdTyIq6NxQUCSCpDtnbgcVtZs3/YeExUA+9lhAqJLGTFfkh0/poX9OqgMEy9Cs9iPM
O/C56M39sUluevzMTVUpgO9vk0RIBwrYnEwd91RtdT3bDM15U0bWvamoXjVGXxPlIP28D1FxCX8U
MzFw1tkvP4vIIi++vZYnjVrC5f0ddlsm82lsr6RHwEKgZ5Zq25NoAce5oJpQNMWh7UU9fVJ1gyPk
lBrqqO3L/N3x9D5OvpzMhQ7oxJP/NMEMBvSLdNymZcuytqPjcOi0fW8+oEonWwtPkul5fWVgsl1Z
ooVpzFD1vluRUlN/rT0oHM5uFYxBn/vLFY7pB/pp0VDANiiiECtP8sD4VKLKFBXaPtnmH+CT24qJ
w+M7+yb0l0BGs7t3YWoSaqMUViBUmrS93OTUsHbp4ojJBCLOR2cZdDUEbwBCIzxNrt0N4cxszE+a
uq8Dfad+FMTQAWBDdQtARPNO6MZCDukuwfzmFnZpVbwnLpw86pyC+oyu7tsKLpXhk9EUCyF09jNd
mpg8SejeddAcqiqfSfUiDxqs4JvBQPpxtVQAmKZJ0z3UJ0jbpA1HJWO27KcParfi4UPDDHpyN3G7
9XJxa9HixAet8ljTrsBiSStM8WuKT9Wno5e6zjrfxf5ilWX2ezGxYNFcRC/m5S65+F6xPXax7pzV
vdWgEODCaQexgJeixB7ILe3mNUoeT9K7f4jL/tM7L+xO/GSELQ91j57Wg8esmoem849wTUxeIeGw
WWo1zcYSpkDIM1REKyx9ciNKaV4YlTqo+yJoA6NdI0/5yXmvEBXdFDndp6X4O4FM/rU8hlwEmxFX
2CSxgZxAGQ7xy/LE+HztdaSHECKdAvO2CbJ38BXQCmFYO/HfTjDmIr/J1f+XYfG9L77nAH+CFpYY
RrmJMhkMAeGHWP79bSPzRxA6CBvgC+yG9sRL88GJLQA+6n7YJd/Lx+yuA5V5qkG8/gdHYm5JP2sP
xDOatpPzbjbVse7QhNk3fl+4+h80KY8wBHjHNRd9hxSke/wGz/UP48PCKkUQvsiHX07/heHp6Ufi
HjbX4SXQOJ/bx5iONF2bW2cdf452i2D0JWuTPT1WtEPNw8syO6ZG0UBALIKDX2zNzfn3JQ+d31SH
ETNUtiivTqyFKtJebUGcNlH07Hknva/L9b/ZPzGzzItVB1QzuYEiU1AGpy2xBZaz4LBu15F/uokA
7+60QEzBLtibi2UkvWQjDv8Cn3Xt++UpipMwT9W94Q6U0VMfJomMYZ0Ki+A8Y455+Oltm2IJr1zk
wuQksNRNqtHCwqQdbeP6ttcaN9fvHPmu5v35tqnZICa4CSzH0Ri6nbZ6rF4aay3j0CEvgoNUDwfu
It1VvO4+2S01JeYiGB0lSg2GZqN/PZUPM5A3pfnXKKQPp61OG4LaFMRuUlD7Z7/xrNZPGN7xlH/x
EVVe7jYYdwDujjlxTKtpzJFJZmUfkYQ10MwEtuTat+nHs9/FnvYDKTp4y4OFvZ1xHRWtMUyaTNhb
zjRep+dabmxL3tMkNL6JIat+c+7XxbfuD/hO/Gpt7Zvz0oNA/KUT57kyOvHXWJGLQpINeW/fVVvo
ZUWfqfPyr6d71R24lf5NiLkyOPHWeKTNKp8xWO8EkwBVi2cjEODyJMjvlurvcwko1pjTZvQSFunp
l5SPIYJhiS1zxRO3pc+QCWys0FXu29ZTvMY7relhL1mdiWtXRkWUvbj/kE/Ph5BJ5T38ei6s9IhB
9C7SoAv+MvvpWJgoXFChnj6wjDKyD2Z3lvfm42ENLgd+khOn8bCJ7mXfPnrOvl+qAM3v54XNScrU
d2MoN+og7/uVnLr1e7pxkteeQbnKq8K3R98k+KytharQ7Mm4sDq5fQcz6ltDaeR9qD6o3WMFEm9h
L2ctCD4r4MgaoOSJVx5iJBVkoxV+0vlQZCO560n3Ys5D9rvejVfJ3dLtN5dmqwgj/m1z8riE7lGq
Dmg4cVV0vsjPYIyPVhCXclM4HyOIuzf/w1VOLkOrtrJWHdnHgeidfnBW/Y07vu85CaJNHj8sLnFp
Wyfuouu9neYWBpFLY0iYfKl3j17MtiIKs44Jo0tvP+EK03gGNx4sRFQdDE7F9dnTwrqLx7CXuaBg
LN3Fa4GGJnQuHb65M35hZ9oWgs//CGeusPPY+NrqtNJgdtyfgrMfejDHSjtUx58ZJ134gjMJmnpp
dnIz5dYxHZFwk/c6NXMkjbwQOqf7YqsFsps9Fb8vmJtJLRhCoA5BzYk0e1rFOxRNWI1VTST7rD+e
/MF7GfSWfCdzvyWIUUFY+vlAuTkKGt1fsD0X3i5tT46HeTqM5knFdgWrIzTZFVVRlIjWpL57yD1+
ILy5dDkJd3zlPJSAxYOJ6sv0Bu5M4+xIeSHvk2pbUnd1jnet/oy8g5+lt6ejESwsce54wF/1tz3x
5xcXhRJqKMkcsGc+tiVUPsVOMDJ7zQ65yzEwnoE8Jq6+NN4y67oXViexThoVtUhHrI7f8g+S2707
PpLeJL+D9AuUj4nhIlS27/Zvr3VCRPfyGsWVfq11+jmTvoy7E1bRB121j+NN/Z7HzJ2yOX+hosHg
YhPAufeo9R5CoF+k7WLwEwZefVx4qIB/mTw2NOFvF5t9PKLQFJ1yLpHm9y66rzmlNcl5qp3dRvsI
+PumlyvvWDD7NqKdmjPkU95XeuInzjtYeRdgWS+Y1tc/xzINWHJNupuTQHUqpJA541jeq18IILGr
BtCw9NCGu91PDgUxNJK4xnPHpP9SC2Du8awiNPWXdWtSVDoXQ9HqZUT4qn6gUOeeygfLfqxJAKMI
uffiJitwSNQEOnVJFXjW/S5MT0JYGSVFFvcs3C4tVy6pop5sT5KO3tsON/t4uFyiCKUX37s4p2ie
RtgBUO9XMMWlfuHZe1HHGkCnVY/xw9LlM3ueIUqFZpEhCx611yYPYYYIDFJbe2W4SbSvUVgvxf8l
C5ML1crVExpSzsiLqPiq+NrGMtbO+2Ev2ATKh9hZ6Z/KpUtgyebEU89Gn8UJwqL75nPyQfXCm0Fd
NZ9iL81eBMLRFqGGu9Stnc00mWn6ay+nhY9TZFZQctnjXjtQ2//W58zeI+s0WB/THjW+U46oj+ra
kEJo1r2dkY4OQk736d940cXPmHirNZ7PaSE2vPGlh5G7DrQhDwhGXmC2Z5CsflKBoCaLNezZ7PBy
/RP3zfUxU0/1i2FRhC29hFFuNNmdtYGam5twUSxk2TOXPZ1/ZuZo/JM5TQtqVkapxNFzZY9A2mNl
5qiqPFVOiuxtew+FxUIyOuNVV9Ym66sQ0zFURMf2EiHPTL6o3UJzaCbeXxmYxHtGR1ULVDIGjqui
fbAP36siyIelJ9FMOAMeCMSCf3Rys4mDDHaRUzYrlP1oM5Suml6oNzeKutClnv02EGn95G14ldaa
UWyi5yHJ+0N9+thqOfIBubQKh+RLb9GPrICiv+34s5/nl8FpfosM0aAc2kTZGyhnplUMLmiJiH3J
xGTnSqOWwlTGRM4AVdjfWeclpfslCxMfy6Gdz1GJ4ttkKK7JX5Ha8f/NNjkg3JkzpX8xyaWMQ5ZJ
g813qSxrayTqjdLY67dNzEUCTWFc9S8bk8wJca/4kEehsk+ygkFkBBjTJHkcouz2XJ+/oFzwHuAf
woRW92ChhxKG9n2Wlu8YOgre/iVzrg7jMygyAStCUPD6ejshXliPKqUbLfxo1w9a9k0uFtKiuUOL
l0OuDvMdg3iT/ZSBh+WFw1qjIQoQkUS+e6efkP+NzwuLmfMNmk10ZAA58Vic3NWV4sSxZCvyvpCr
p1EunlDqyN23N2zOBsGB4S4qejrQ+OsNs8rePjGwKO+zNlqHDcUS016AG81tGHySDIxS4CKlm0S5
tjrZTpZiQj9kD1kDzPR8CDetVn49p+Xj28uZ9UQBhqZnxtTxK1BHrzlWqdo85/tVQh9iS+OTGuXw
3angj+3uwqelhGouT6V4/8vixPdzSTIQ8RMFhJ0OXiHc2bf1LYB0ZsGWqnZzGTm2hEQG6Fm49idb
eZQROzcPPDghjWRAdWQG1k1XkicEzP1xB6f3ltrTnbV3ts7C1TvrKAYwBh5IgoF0YhqiAwTEEkxb
4zvreHaR4llwxbl8CsYWQH90bmEgnb43Yq04H8MT6XAdVFshN8JDE11vUhjjq0yBK6PN6/0bf/ll
c/rKsC3lpKP5I3ZU+SzKPzXdl/R3Sug0X2TZXWwYiH2aPKouFzmlWR0Op65HgVUs8niffKNBF9/F
6GFBcCzY2b3kh7r0mp47gKLSRMWAkAU28vqMl2PDYcn1gTVKT4hIeYL0NEaSJjAfEPFxzw/5Y/r8
b7YWGRcB9aYjAChzYhZt68QsS5XMP8judc+4SVbxsxUU2zzQ/xM0z9zZvzI4uUuL8xkBQGQiMYiY
PWTs0ZPtgx37XLG18UMlLTms+Asn3/LK4ORMmKN9NA6RIQxCQQnhnCUI8Hooh6t1ezMu1CfEI2Zq
DVENwwR6I8MKOXnkNOccTeVmHChPiKbEcS0mmI6rRQ+dSeS4CGB0FZglQXI8cRctR3qP5zfYijag
hC4Ah6bf70QfTXS18kDaqjf/QXSbubyvDE++H2jeg55mJ7Gd9UfBUn22bynd76tAKKW0NfLLHu+Y
RXilqCS82tiLBU8+Y2uHadel2DXcc3DcxLtwLYRg5JvFrZ1zmMutFUH24sF/bImausTWNn70QYwK
CaQMamiC7zj9slQBXvqQk7tdhy1Bc47lsA/7wVfsvVPeFuf9Kf9W191CqjITYq4+3eQSbFs5iQeb
LRyQni9LtPAUTy4+y3APLATsOSchF1JVBtLhD30JAhdbOHbMi2ap0Yst5DvFNCUS3/arIBm9cK9/
E1Rb8GwtZbhzXw5OCgWYILGM1vL1l+s0NCr1pOyIoT/ZJVEc7lzdLYEdwJC4VOad62JTnQHJAXZE
UdRpKTCxjBKhEavdn3dQiQXl+ui1K/REvBOzgkswu7mb98ra1C9RQj3r8aHdxx9Fb8naFEzSve+g
a9e8Eiln375f5OGeuQivbE68s4olZHRkp+VD5i+dc1qD1aaj7UJbyYbJYCl+Lu7pxEk1JXMSxcYi
ZVZvsPdxj0iz2bukW75qfa3Og1+nX7ruUe925/Tz24772m95fBsqLV6uf+fVBzXUo1Q4KFDvHcdy
Bw2pa/3o92O4cNm/PvO882G+A3VEQfsVHkGxD+XZSsduH9bm2pHbe10dyemPmyPPkzyvF8793Kou
zU2KfV3flkla9N2+i97n1ugqxeAOseP+870zmN9FDE1HV+oVLk3qo7RFHW6vhOXKOYO/o7062kuk
/q+DGHt3YWbiH6Z1PsbDSWr3uQqSY6hcZqkRW4ICP2sW9u11Ns27ji4uua4ldEgmd7l+am3YAtV2
n2V/1GcsLZE6zyRDVxamiW0iq3Ya1lhIttrnn1d4emOsR8/gaXK+WUQVzTke0wMgQ3Du1+3pMctl
i+1r9yp0jy9TsCs1SJ66GyuIt8n9uDNX8sbYHz+97Rozh1qs85fdyUcrETuNjRS73Sq7P626zWEj
clomUYNlPPKiNbELF7dPZaUq0BuxyrV47I1YoyNFE6Ty/gNyR3F6rhMT8fq3hVb1ixTKxNpQWGN+
VjtxCWjfiq/tV/XZ+hQ/wmS5CbfpV+xuujsn9JA6WvDP6YQtoD5HQyaH8QgU3aB/mZim9ABGNMV0
k32xzh/MbB3VppfV21N61/dbe3zXmosQh9eXLD1xGeE65lHt1wOiQ3ROwvZ4asRjDCJdMdMtprsF
r224yhbqlXMn5Mqa+DUX3xJtZslm1rDZ05+GnaxdZ2uLSxb6eJeBbV9/v+CpM2deh58I6JRKbIZc
69peXJ+k8JgkDemtvqNOX5C7PAowU7s6pFD2weYHW5P/ttWZAK0LonWVJ5gOYGtitIzUntnsvt4X
TIZTzWSQ+FYK4wUrMwkEX+7CzOQeaONzbKOEXIM1SD7YfxS74hk9R/Xp8BS/y4NmbUHN//vbK5s7
i1c2JzG01pXWlBq5xlvGlQDEhEFzc+J9WeItS52HKQGQOBCX1qbNnqaHvXLssdbuwvfWKn8QFg/7
0++nTRXAfAP5z+lOv6HPtKjxJB5ckzCAaeIAiYiqA228dhxZK8O0zzqxUBjJtulDvBZCM0cftoyl
cz9zB17ZEk58cSgMGiyNVLT1C+Kn3+o7Qe8e36U3KMFpaxFXm2fE4/sl0afZw3GxRuHHF3bDg+qc
M401ps2HRHlOyqXH+vxB+LWJk3sia2IrTLWGg9CDEpEgXEF6A6XphZPw+pEu3OSXmcl5yyrL6HW7
rrl2GxgqYh7pAtyzCBVY2q/JgctyXZUsje8kykjl/fEmgXRCaF/IsWuv4CT7F8NSIiyTrFD7Zix2
iuUjWsbHAwrS+3GkDpCrvqnmdJKe3z7VM5/pyspkXa2kGudhLOq9fjx/bo5M68dF3rlFly2F45lT
RccCsAVKRKJENTlVltWUtlHZzUs5RRCpHb0jGm354zJjyIxTmDDbivkvmpavWgbnI0zmbXX+aQra
EpxCCbLVolPMbN6VnYmPy7ViFKraN8Qoc43C5gYQlFEBfhYM1AV6Q2Iypl5EaoiLchKfxFwqlxpo
ctuZPsklmyawrTYNBSPMwhAvfNH8YK1VP1qkgZkBTfDVLqxNIhRsRWFlHtqGd6MYAIi87EuIhFPp
S48VaVjuHcJ/U7W9Nip2/iI8tXAQ1LnNEutACJodUbz4OW+krmh4hYvv/5njfbXIyZc8HcJciTvh
MfZTckTgUyu8tw/a3JV9ZWISqUa1rDJd6YRT3lUf8hWIQK/b2bRJCnhq/t0hgMSaThN9QtK7yXlD
Tz5sDvqBk035Uns5BPrqPxhPFH/P1Bsv7Uz8o3Mg9RxVp+ZBoK3QZXuZD9FdoSDYPYJUSpch3P+X
tCtbblxHsl/ECO4gX7mIkizvS9l+YVjlutxXcP/6OXB1d8kQR5iajrgvN1zBVAKJRCKXc9ZFYpYU
jVKYJuYxeDp11ibQ3UHk6+iztxZrIG2/Gi1zoBGJelbVFdcFLqn/yOMRd0g6arjJVAQE+6hx5YAx
zhb78QZmGYCE7l3ejeCbZJd1Hbn5/v+Qql078gAixVMckbp+5tGGMFwUuUa89zsdhrLho7nDEQy6
IBJjHDFT5Lf0VBp3GmyaVHZXIvZiBBv6s3bEcDV4Za7Tm/qmeELNxB+3xmeSituR2ZfPJaOvFLk4
dEHzRjumCJujGmGJHhgb6ihXC/paLKfbMgohulOu1avu2UzFdanVBQb2hIHRI9y3vEnpuRbZNEW4
ku76j3oDjD0X0KQf2FE8NIX5P4E03qCsOZfn2SzZAk+wJZAlY5ySbhhXct8J6V9WSqYYuP+j3Nff
T7xpGaVVKlcIkjCic5B+pEDJYQM641N1K0zcrp3NU1lM9RNZVoMuODpCtfJQ3PxO7udOsTP2BhDS
I6/ZCtwqC1DOLOZEN87NJa0UyoPc0jdGQ6m69RtePkHyrDxoA2oojIuoDEB6EQHS6UE0hLDq0w0Z
OQMbPGxoD+Z8uhwZkRJnUJZVMtgDpZic6apA2YYJRtWtvxI5o5WatI1erD8yuYhtnFoageGQWWr2
0dzUj+Ud+D7vzbsl0O6LHQgxg+EZLauWINN5FuwAARmoMeiCRrkYgLjc80+iPViomrp4mwvqNGHp
jlbixCIoKYEU/mQsyiwDdK4o3iyoo90SZdepj5dNZlUE2lwRGkKds/DJBmdpXjd5gfYsEsRL8tDU
9ZZkQvjgs1uDLdiJHO5ipHGqauB9KeCzNc1luCXzG5EDY5+joGeV3mWtzmJeJg29ZkAqRvIBuejv
525YlrZuDCycpMnxpkZZbzP0NRAQpb5zUyNGNzWarb0eX9hjsi78eVn8WQD1JZ7VSgkxgVHAnQSl
1IzEmGEdZb9PQNDX/rj8/dVNA9Lfv7/PWX0flVqXRsz6ph3tB0eSX+3u7bIMkQ7cEo44VmMoVZBh
3UTF5BI0sVyWcHa9sVUCyjoeJSB/P2vNkVJDnepQyt+qfKtI27rchM17ZL9flnKeqeHEcJYHC8BA
XQYx1vPohkHhT9u4cwYXw/q+JJyvOfeCnDi2dycun4SDMUtxVCACTO9MNpPp6prTIQRUXFyg4OHZ
jPcCFVf36mQluRAlTOq8NyvIpCCLUl3Na0snBAvYhHqWHgO9BO3WwWWZ6yJRS9JN20KNkJ33EzXz
zLCI3mTFWwRa2QYws/X89N9J4O7OeqqThCyQIJHMoeg1mvO/xNVGqw+zwD9KcNflYmRSTJKkQCjQ
7cDj49MbxhTFFg4gPGhvCMEYzfBRRTHPmukzlgMM0mHwEj1231cP3fG9aktz/lbMW1rfEPqjqIHR
RwV+gvmZb+EA9DsVw9lFOVV9nrTAS5aMhyV353zbpzdp/Y9sCqxh1epNSwGiF2vPOpvWMEwjqdDi
l8MC6Uv9mXvTD/luAlwwngHtPZKFniYwD5Vtzplyf0TyNSZMWus12tRyHLT6J4P5Sm5kP/OBj7wN
Pemlt505BTaMsdcwxwoWJk+6yizx43ztIJxozrdUJXEYhoaEn/H7MVKguwmwu5LbAkV6x9RPbifi
//3ROJXJHQ0rD9U5Lcz8zU7QwTHcjnMm8M1rN8ypBO5kpLQ01DTCfpryLkchUtHvh1HUGr52S58K
YUt74kMWYiU2KsX5W9tgQDetrhtDL/xhwqB1Mj5WvfGzAQBOVZWCbsLVK+FUMHf85GxoyZBBO+ta
+gmq8cUJPfWRzZU2APbeivop1k77F/azjp5g2eZbaZOimyepxzGcibxpAW5ivsuD5unD62WzOC8q
4byfCuLiglyxI8ualPwtilGVyB7qTYkpBdkZ76jXLX7hxb4m2kShUC5QALhCE8qxzI6+jBqdU28i
HyjqNu47HfkptFKIsulrR+5ETYsbzpJMuUYXNNSs+ofJfAvVj8vryJaJ9yyn3+fuNqmpW7uWoJGZ
h85SguOEXg3dISuOkw307HzYXpZ3nlX8vm8Wd56JrbczNSFQD6qP+YYGcrQ1fPU13IDlwCm8FBcg
dc3WFcgVGCaPMDkoZadkDQxTD0wlGF+mEABeeBD7g5vSjfWoEbTDqEA50ETVVtESc0dfsvpIoQQX
4NA2Xp4fjAFIONniWtGjOVhuboi6OEQ2wx35ui3K2uhVdjT+GeVfsWR4lxdTtJbcXVtMJZ3NDkap
LXdSfg86C/SieEApF23ammsmmHDBfA4Smehi+u41W4OENRAZ2YVT7uQP5E6PdeXJjxhT/6d9ADtB
0BSOOgvUW/WZp2K5HaubqZaAPJ4D8wOA3huQ9Lr2jXZtI0tjv4ne9eu79UdHfre0STKqGOaRDcOV
tZh3EpU3l/frfzl0f2RwGzYDm20EryPIJNBKsfmNUhbudM2rAGC06YIQnNHjD1FJXLiOLGY7ufRC
e6ApKdn23cvAGMSjZ1exOAUzg255LRR31l765Vr+aMldCZEcD204YCXTHVg5HG3boWI8HsSpb5FZ
ctdAFwLkrtQgKCkXt6xLjP/F9CqvovD/EZqcGOIXZdDJAiox+irgzfO3CU8boLsDFqnM/7o94/uy
8c8btZ6k3B6xS4xkXHcLX+lYheILe4LeRrEjrH0LTF7l7oAKzEtjzSTa0OrV2MQ/G6TTE+OrgAaQ
jcxpMBAgcibsq+dX3X/M4yvIPl3MNp4kmx0ChrHBoOyyBgAU7PkDioijKD+59h453TrOhzRSMS+E
QNowN25GX8L4Z52BDEO5idVRYCY8NwGyguh3tNDrCNIyNO7xXW4VDZuptSb5fbntXqvcyZ8UT3GK
awPjwOQmCqTnGWN1rnk1X/U/suNl78LdBl/C0QYJPjpc3gzb8fspjzNbznvaye/1+Dga3qK/qnbm
SpbtXZbDe7EvQazqg/ZODZkuPtUkz1pdZ5hvegcC547RztMg9EwvCfoNsCPd9ro/CrtROKM5k8n5
lM5qcgKKTPk9eVmsoDv0QVa5SVDK11IAZOpfIoHc0TiTx7mW1GpSU6aQ1yhzoGfqxjYF52BNAhhg
DVynCmPY4iTkY0QyYBjI72UUjIUEwmZDZI4CEfzAaDbVE9UriNBuZxcVM794Jg/1FaNPwxk/5tei
mSk+N/61bKjUgRMAuTXT1PkwdozqOVxK+T1/RfYfndXgDNsCRcfrruJjvxm97K3cl4H0JDBJFoCc
+BQmF4MiaDZDao8VrrgAxRoa2a7KlOE2MNyl+jaLXH0HKEW8BtQfIFUS9QuuLC0EItMLbCJwN/In
XZqLQiNjor7nkkeKT6kSzSlyfutfGv1HAJ9qaBfEySmFANSR/TnOwQpwi0lPxzb2af5yefkEyvD5
BKOYCpIssfregFJES35oiuC1wV3UZ8qw033i8peISqadY3vCBIC2odEEJAGKx1wKn9nrhvBn2ThD
qA1dKpMOqgA0Cq4WdfcceHjS9AUMADSG0hE2AjOb5m0PPTU63K6sG4Ar/64cRmfB+grAnnd2n1UP
xg9rxwaVlGdYhnd5o/icF1tIi+H3shQbg0/jnMagZLJtshOtB1Z3IBuMSQTGe9b5JhTsblJf8jTB
zP6KcVi4VtgEMMr9Z9NRmNigkg0OyfcS6cIokZ0wuxdoteLcIUJHfR8BMGoMnFZTlFtyN5DlXb1f
NsYXvny5NUDgAwCsjSjOX13DE2n8ySJxMsUAwVreWe03uQIG67a+YuVtpA7QMER22k6g34pRQj9L
MRRwmmOIlbuZsyHBVWpjCVk5n43NGaFrfrG3t3t1G1+HH5cFrkQC3+Txl2WtanNVhMs7mO+SafZ7
7aM1NhXQdS7L4evazBzBqYCYB1U2dAzwWSa7KM2wwPDe+1gEgOv1WV9SDiYHgN2Ju71WDBHdJmjH
Q+xBQPzE3S1DW5OhzGX5fSpyj1ZvGcaQLuuz4qYY8A9alcGDIeNm/n6SOzDbaWza+L3O4ls9I648
TptmkjaXxaxZIANgJygEYOYQWcHvcpYuxcCKFGHZXMMKUt01XeUq9OIfCVK3A2pELHktShashW02
iAaYB4GTOMMJlQ1pmYsunN8NxYludLCMM4KP2Etc+72vHHqQPVlID8f31X+ZCOZy4D5QHEWbEves
7kJM5zSasrzLy+0gZ+AaSN0Cze0z+jvqQA6fEnsCHbGgVn5uKwAfltmsKkpFQGngpC6jXOfhsMzv
uX1bqkeZfF7ewrXv40Tb2D0Z//HFlM6YIskG3cG7XGOYMXqoldfLAlZ2C5HMiQR2xk+uzAnhPKYU
IEEP0rslcZIrNjoJlt9sp7jkpfA+6d83qmC3INWyVbBr4Zo5m0hXahorSwqpsepom8wHlF3hgkOT
NcaEqSu8z849/zd5vC/OUnkw5Q7yzOvRN10LExcBy0CiW5RxyImy4l8v2u93tY6TjU4RoI+ijMjH
p2WIKeBFH+Z3rXfITgZgX3rHMJWnLQE55me/qV+UGyRjQIEEDzZulcc5AiSZwM8w/3vyK4DWgdl0
gFzo6C7GhcojoIIhwY6MyVCOY926/aD4cT85oETdKh24dorMyfs8+Dt7+pIJHCGGM6CDapz3OeXc
VUgwd8oxrF36Yu1pAC5RHSjSID4DsJ26tcDNKIqSuYvoTCjb/hMjHrIis7JlUY6UoFcNoDhqdWis
2YGLEiwp57rPJHFBWF2ZBo26WTlmyr2l33zRaQtwUEQimE84UUbRRryuJ4mJALqPViARlDslWiEu
79SqGIYeYOMdo5+RFQ3JXLTNUirHBFAr9nCDcrhTLk//lRCDK2eMptVQBS23xzQMlhHzPxl11MYU
XHQCVXhyInTso1fKyLH91V3WXMXtZil+XFZk7Sipf1bL4CxML2VjRG+0cmyyzBvC5xltCIPRgyTt
rYpvm1A0tsGXnn4b2olAztCMwpTbhUCnYUNsJzEdtEmCaQKew3IV0OA4xUY01i6UyVleMWtdrRiZ
cixt53eYZfvTA6sefnFcbuzt5UUV7Rv7+4mlk0y1QPxry8cShLhRsh8w5BqLSHBFQrgLTstTg5rx
Ih/7WGkDRS2a7SRloFgZU9FA0aobOtkzLq7Tq7SOCABoj1KTBNT8oU43Eg7XJMJmFanEjPVk3ca4
t+d4SJTjXN71lS9p17UqeEuIVOGeSkVCx1qNW+aEri1pu4R3Xe5T9b8zAJNzDwuJaGipqXLMw9ts
3MX1p5QIIjTBWvF3YKlKQz51EGHSQ5m89cmDLOq1YdvKX7MnvsHkfEOVjm2PngXlWKDaQYBf0KrP
sw3mBKVxh5G6lw8NzwDHewaetCyOx1pPJngGZNPpi547eOmBeJkNiYPfCgk4jJJhzNL29OtG9Kjl
KXrPhHMuojGboUwbCNdnU7sZTK1zlKXKHqWlMQ+jai8H1Zxr2aHA/3GbJC69xTaq0mXHcC+NoAQH
759xlyt5h94qORtvyjqTnqQaECSTZfS/SrsjPpAuCnSyhc22y6w8WEJNdmmdhdeyMpnXuTyIPJHA
3Pk4O477ktoVttDuwfAk3yfmnW6CVpyK2INE5sh5o5ho7YJZQFyI+eA0Uu3UZPTI9HbZRkRSeEdk
JmmbUOwSsklOkx97uXVs6ddlIaI147xQnclJ1CZYM0JTX0tjj0a5V2vXMhEEEexDl84X54sqZDUU
+DusGTBqkz7xZgWJZf1qTuJtbOkO7UWBM7PiM4kYtsdwr64jd85dvqo0mvOwwMGqzcfQP49GIjrE
7AuXJHDnqCM0RwDW41bCRFmybYJR92B60WHwzc18ZRiuEFVp1ShOlGJ/P7k15Lpeug490ceGdBsL
z+OMjo40ChoPRVI4A5f0RM2bVJqOM9WccX6KgadmDIIup/X9YUlQWVmZZ0+koiA96lDH2DqaBl4W
si3aIOa0zzfojwjOqaPim1YjseQjGyon6AmwRof4RgB+6keA3QkUWlk1JIMAAcdeTZhi5/amqgEo
0YJa+ZjJk1urx0UavVgEe8jX55nz/iaF25sebeKoMMCsy0O0NYHIVrlgeh/84aYTD9KunNpvwjgf
ZI2TNtEewuKdobnJVtlOvcuC2CQYZrfZVRsZaUpM5ktP45Wo+MtcArd734RzvokgKxnlBoTnu3ZX
ArxCA7OsOGIWbRvnmUAhU/fFAG9e6z8JGD3TK0v/56+97KkmfOaibJHIomi+Ocod2kANekU0sO5I
ABxIVVFoseLRv8ni8oWKWUSJmiBWCkdElkpMFWcxG8sp6nJ2pLZagsu6CXaJcGfMisI8NiLcIJNe
PqRFti1kmIhWXylkeDfDOGhqbVNozeayWNE5IJx7DyMt7nRQmR/zAyssN8Gwpd7M5sldPED+3iF+
W1TO01NFQho2GiEsr9282vVG7LaiRw6f6uWPNuEcSJ+2ZSzjrX1UbuvD/NIdGLyA5C5B/aJWaP4U
H/B1YwEWKMsfnJdC69bUCrSFycfEugn7QzG9pv0h0XeX92r1hCGNBbhDBlHElzSksZbHojWXo2xe
2aA3tqddJKL6XNXkRAbnLOi0WIWNeaSjBA50PXkdDOIaselUy+D9f7SxAK6Ge+t8urOJe2WkyjAf
p/Gxbhu3LICHFAvbVrnGqN/GAIyqf4thCp/c9KSlfSNJ9XykIFhP26e8Q3KVzkgihVtTS4IaXFoq
WdwlEsY1K28hzFX+Ec15fbNs2zTPlfnIerL0l/nGqByMpVwRtzkobr6VWjBXdmCWEw7vrp/qE9Hc
NpoNGYuZSgsuHPrye1i48cqPCLBMmF0XxQfrhvlHUc71WwCmBaBHxhSV8o2GFFriECBxYv6m+0f5
R7KArlr0jvzjb7up+N3lJ+dmu5GlUQ+Xo7SdXQ0YduMvNjQ/AKVWc/VtLiYPWgm3TjeVHytFN37X
jxl0NUDqWOrvSi7qyRdJ4G4CUs1kDLt0PvbkylJvuub58sETmCXfWDpYcj9lGr6/NDs1/UyhhxzN
Trg0m7QWTcCs5dG+rRfn8gF+YkRJnDPbKB4yH3ka4ofb3mNj+bGBar0YKuLrScJHPKiOYuKMjTWf
IRjreigtJTpTjssyKJ1bldpwmEPLfh3VpvAaord3qRouaWBndrhHn5C6jew622vVoG0MtQDqFo2y
jTovxcHIc3UrqXSqnW4JyXvZd2nixnOreEnXaA4yHtWmn7vpCoMxkkubBMAUQ/4D4W3ld6jTvhQm
7VDIGYrnwh7mjRxFMoit5qS670D7scefx9vC1jsnr2gU0IbUTpa01GvjnrhkSOwrjS7kvjHsxi2a
qiuc2pooEAWHWb/qs7gNTKnQG0cy1fZzSPLqjdKOfC7yjExsmFeh7bRLA6SkUJeIKyVW82s2iX1f
tUW3D5t+DMwKcwuuEmbFT5uEciDRKYG7KDQr2iHUAeWEJC3AMBxBtHalh1p1n1RRFeQon9zVKEa/
qdlwVakL2EUQdh/SpJnuE6VRd7o5SPsSHUSYzSzV90hvNPQylFJ+7LIkAfoq8AeIgzyr5ZJ6zNxO
l0AVly3DHDrxUJX3Uq2n97NiDq4lYx5fJaF1b8RT2DmjTms7gIONRocixPUTS6MOHkLUidJ+ukXT
b7I1aansbKoZqatkE7p4uqLb1UCJv9O6ML3rBrPfEbkjh5DIY5CMQ+8sXXTUujl/acM2+bC0PDo0
YY/XoTn13TbXcumhAR/Avh0XAMGVSO9UUS9dz2WYO3oedpu2UH6GadIFldQZ3hgv16AmaLwFqD2+
JVeyS0AF9lhngwRTRKeH6i5lVBuOYSX5a0kBpqCZ2YTKDbV9TYrnuxqo6dlOp2+FHBsv4O8pPwGN
UG/lRcLYNRk0v7PD4j6lA9gdaAn/Ps+jW3Wy4dWtMXojmcKN2Wra52U/sub1LVzdSAnowCs1OK9v
VzY1pL7FHTM9WvUB2DMOiBicy0LWnOGJED4rWiVqNlVRvRxN6a6QCrBfxQIJfLX86w45FcFF+trU
aHhxdguqC91B91EM3ZJ9tfk/ICCIlOE9uyGXtM0gaQHN/P2CNtXUA5vX5MQfkw8wQUQCQv+75u1P
tePieyUeVGQZIXMGxqu9ofc5MKPGYLqKDurr+DqDP3TAAJ8nQr5b1RXdFmDqAEsCBvS+x11JDJj+
KNH7Y21Rp5zf2/rhsmWshvmsn+PfErjILtNRbv6SYBpO+qQcmmvjZr7F6N9D9qSA0zZ3RWQ8Ip24
gK5EG1ObK1p/zJut3F/rpqgZhu9A+G2LJzpxcdvUDHY2d1g1KwYZd4j7cQZfL5WDCZSn6YIaaA4E
KfvZVBa/ltNtrzxP4WtdIy8sgr4TKcsd774EQClYG/pjPATzcE+nF8H+Mcvjb+mT/eProXk3VaOs
YjWVW8tw8PjE0xOJv9fwdvFBOuaLGh9WToIGilBbZ3zEeEVxJyHL5SwvzWY5toPRbUqAjzllmUlu
pVWFR2uq78x+FPGbrTjJb0LZKp88P9I4bDEomC9oAcjdMdbAoAukMWnCmO7l5Vx5uH0TxJ+3esbk
jgLtGgKMGnR5uv2k/0iQPQhk0gvOHjNDbuuAk2spKhgmZTx6uaWMl1wzpMFQj2m3tXW6azLGXFM7
coYhREM+9EbkX1Zv7bR/E8ktJKopKiac++VIerRtgCYOUP+AdJFvh9GrXxhg/LjNRMQ56sohANIx
WsbBRaFaZwzIPTUHpSYholbXDMqnYRMf0p25X57G67h09M9kN3rS3vxBd7DaPd0xkCAMYAeXlRf9
Cu7eqCOTNFlJlGPVZk7bAVeams5lEfwYBfM83zTltlSNlEkqFKbp3tp33uzXG9xThTPfKgTjMBbY
LeettDFiYKzMx2p7WfzaMTldZ2530yxvbF3SkdkzNhJ5qzS/DQUi+D6kMw25E9KiytYzkutjBrrO
e+uepX0BAnCjP2lX2bX+NKFFHw/kTR50ron0V7ZpBONGIi25G6spsxjcSPgFdH6qrJeofwzT18sL
ufbe+raP3B01gGSgSEwV5Rr05be7AtVQ4yE5ZLvFBwSLJ1Jp3TQZ7ZeMDlG0pn73b1pd9UNpjnje
WSmKmJH80MV/S2H4r537jxCNK423haZnBZjdj8k/ZeXML8kVQ+01qEO9LHQM4KKiadlTBU6O/XTe
yaF7+N+qaVxcCAxv2oxmrB5/U2F0W4ayKe7WFKygxh1uYqbD3JdINJPytkQh2JAEeqy6zlNFuKNd
ZiQBcgCyk2hlqXfFtrkGhQgi9SVABvYJva9BHhhPl+1w3dT/LB53oDNpbIq2Q3ZvnrWdHCV+Htq+
WYjGbdbu9FPVuDMNzNq2kgaYX6UDf0Wv93G4o2H80lZXhgiN4X85Wn904o4v0v8E737slLxPtok/
HK2Ddv97hi7aDKmjCrLlIuW4ozyaTbWg7xpmP6qevfyy9OMseZX1YdDny7u1dp+fLiP7+0mUUkVj
vjTARD1WlfleVuVtIstw9BRd+mEeoF+hcWhm/LgsVGT4nOsYcOFiwogJJWnr0LRonNJIdpeF8JlQ
NF/rlgGEcTSwAw8O1GDfVTOGWB2iflE+5z1sH9iF5oERfasO6/eOA4E0zuzPpHELKY+JktoypE23
beI0H4wnOvcKF6etf+3QuvgArMaNcndZLLeSv6Wi1xvjKXiJ23wXTJMpBKjbg/KJf+B0ig9KQVF4
wHzEiTM8E8GdZ0PqlmjIeii2Mfc2xkXqY89mVhdX8eWtWvsiomSRTtzJtlpLyqN5VD6t6lNVPvPs
73qhzhTiDjOqadY0d/h+N/6g9fMyPpdC6m4uJv+XDKIwfhX04vOXo26n4xCqsAaGGdMjqmKPHDty
lAf7WdkzBPjsVnv7y1jqSyogh1Gux+wQZjd4d9+a6D2aMuWzJrNTpLpXUcOhoA2/bHS8OzyTw5mE
VddN20yl8hlehwEq6G4EmvniEG8boIbb3l9STP4Wh/5xMMPJFjhLObUWSYvVBpQ/n52FZm3pQAfB
4V07u+CWlDEyAYyt8z51ojflrEnyp9Gpmz5vr+sQsIrjIPBIq2I0/Wtn5PP5HR0OnY31yJ+qPjjU
Ip4kvQy94OoQCeH8kJpPNR0lCMms6iGVNaewFl8rEkGrBh9aYFMwRouHkQ7SPgxm8PPzWp93ea6R
EhaOjoYG83DAI7c8+AVk08EcwTgVFMECnp+q7zK5gClKUzM0gK3wqRhHMwHlYvmSdprTGAJ7WLk6
vgviLE4daBbBHMvP/MDm/pbtgJCJBOkWPIHCMUORVtxpkrO0HvTRKj879VMDEaxi526pRLs6FOzZ
uWP9rhXnWHMpAqClBa3aRnMVlBjizBd4Bi6c+LIKA3OZGMYH+dfZsLoJ/sGwrJXyk3Hk9bGrjVeA
1MWkWuaGmwSTHrdt7kj6pkEbSrQRUa2d2z6mJk+kc7ZPh0YxhkUtP8upcZXOt5RPKn1cVpFFDd+v
w+8yuNgFU0I9NUJo2EVy0Fu3mn6bhYNHzc+40QV375plnOjDA2GMdOqlPoc+qkZ9m+QYIvnZyrtm
EhgG+80XdOLPsjzQSJ3yufzsZfNg0sgnmLdIZvSiho96jqBJG/aNogiMZc0cMUQOn26DiUzjCUuA
6Vk1yUDLz6ZOQLf0OIsw61a36kQAZw5aLMVDNg5YvoJe62gysCewr2QYGJ4aIOSKHltcv8Fv2z8R
x1lG05h5lGV9+RkSurVkup+a5D2MXmSdbtSuRSUNnG62XwHR7bJJrpr9H8F8pYQQTHzHCxZyQHWs
LF474yojApZdPj/Na8d3kLcU+PxWDu0Mx7oPA81D/1yHGqhDrgcfbIZbpKmBRLG5rJpgC03O48ux
iUqdhi1EgQ2TYfvCvm1A7Fy2npxogmUU2CMfS5czqo9t08FcpsXJYpQ+J8G9snqeTzaK/YKTx1ax
AG04C7GG6aJ4LTqgKoK5zE73SSgJlFl1xCeimM2ciJJUUJeD4wLGaI9OndRgotuHSFz24c9quZlE
AGerHuREHNP8RNygzIs1srWLM5Se2x4lyg3VKqejoU/Mdhe2xbZYjpeNYzUGOfEgJrOeE6mzKsVd
kcA6FIBhR+itVGofQ3aJY25qwEEqj+lehIrK1wzPzgHnVBIAc1lmAk11DHHZ4y99mTcj+hBjZPnz
6pcR7Y2GOEtSCbwlP/BwJphzL8SqJA0gcuWnlG1q6kfUAeseapZN6tiB8TIo+9l7Tp3/A1kXO2Sn
1wMGVBHsKbjRgbugglLu+zKnul7VKnptjmrQokxaBSEe0paDQw/WZFGthrckXhi3vu1YVP2oqyH6
l9odwKyutEAK1K2IzIR3LBADdAAABwF5n0XkXIqvans9LKsuPE5lTB0zz/yuNDdGn+5SOXmUwArj
XDZW3rvwAjlPVltqBo57CNSih0G/Vee/yzADK+K7QlzIakWV0QMqKDyO7TGdNhJwiPNp99/pwPmv
2dbjSrOhQ4N6ZFfuiSR4mosWifNadaK1MS4xCBg/7KVyo6r527crv06cpyJpEaPsj3VSbrMH6wVd
rz/UTxVQsiiHZ7eo64qG17+ep9zx+WZq3PGJuikDGDCUKhSAfQGY1LPmMShbs/dqdXgvkWj2MzLH
T7UZJ85UWIpPIlI8ldFuWFCzyEzqSNaAJhmk4zCOoxTEflZbI0PfUN4XeEkaumuRuXbjtlNdYHvE
ftEsUumYGYp4jhGPyiFMxnAHH0L2E5nDXUIBUTHWrBe9BXqV2pqRa5Bugg8z2qMF4nskjBO7Dtqy
7d28MJeftVTJH4PaWig/D8O2NcvMQUNs5KeaOd+1YBN8zNUmjtxFlSdHxgHbZbpCwG5ZD243d78s
PA526EcIA8ksiAOwePQkFb2ChiEp2kbxkO5prVVBP1OQqtiLGTvVbEUvLVmUq0xVQ5f0MnHrOHvT
c7UN1H4pXGMEfY2VZOnGoOPiz+nQCw7W2WPwy2IwPI7+Xg3VQIXbvwzMhERNIum43Na74Y7RrzQe
kBgdVlURteyvS0MKArgABO1nPJZCmVsRAQ8MzvHeAsnSsrUOjBX7N52EaEJ/9byZxCBwgRi3sDmn
YQzVFI/FEh7n+rPrPgpTkIwQfZ9zGHIv50OLHT9q9gfAbhyter7skZhDODtbhFiWCt4rAChweyOF
JC31tA+Peg9UZpq4kXVMwv+XBViYEQf2FBBLeCwUa7EwUZ+n4ZHFvqxXHmBoz/2G7pZrcBcLPNTK
BQiUlz/CuItCNcJQTWoI04PfnREaoHnEaI5rW4NXF4GJKaAN41eurCLSm1S3j0PnTkCXbjVRheYs
TcgOjkIA16EzQWdQTWHVy0VWyTY0mf3SSzcU8GDg7UJ6yI8r17wBjOllc1gXCaQHUNqgdA/wdS5U
aexKGzLVPjJUR/Rp+iGaN4Ev8ZX2v7U9IQTb6jKeCOSukwR1IZoDAQZNruWT8Zpto73kds7UOqwx
oXyPfZGHWLMPjHtZQCtAXlnns6EUnkOl9mL/rkV9kcljVk5M0co/Vr52D1MNBI8SENjxEVKP+0lH
+RAGshnQFFBugLuymb6c31g5QM/35R9iUtrV9YRW2D6Q7mLhvm+gtmjTNE6TfSyljw6wdsVPgYWw
wI73GCzu+5eAr/j+5M3QdEpHrAbLl+7yu541HqGM/JtYSrRTa87pVBQXYy6JXERzCF3M+VaNfzXk
51QJMjdnz/Lfu/RHHc5bZMAKHqQY6lDg4zNmZM1btiA/cYoDuzTw7rsWwYysH7KTJeRujSyrq2Ve
oBe7ohSvv0agdl37JuveCkzUsb3Le7a+jowIwDbAAcgDRdlaWaVpXdrHpDMfTAkE6pQGRiEFl8Wc
Pe1+r+UfOdzTozO7bFKsxkYjTLhnLCJKkD8gTylszfxKqH03QoY+ji51VbWQN+EvFMMKhxC5bLZr
XezLL/WmChi0J5hsQPYKUE/GM+haP6sQcyI1/kdkmufH7PsP4M0GM/qSXNnYwvCHQp4iEQ7s+ZZ9
/z5nIhI1lGpA4R/d3gc92ocacAhB8Xp5w0RKsL+fHGUjN5fRtiFkHj+o/kDG7eXvn+UXgI8nq4oC
CnVweCL646KLgljhZEVYpXZjvWcYJ7PBlEZ8+vrl3kE/6YvO1uq6aSqKQAg1NODUfVdJIlKrJTOO
c9iBbS8pgVE0bqJUhJW+EmVCM0ZrBUAtDRO13P7EYSeHTTbbx+gl+wBmKDBV5EfrFn6QYQD6gnVk
Xzsz9xNp3EbJcweqiQYOo/FZF8pyNeAaiV9IoPhtsKSOMFeyvox/1OOWkTZGjx7TDk6+cv6Hsy9b
jhxXlvwimmHh+sotN6V2lVT1QkvVQoIECQLc+fXXs2dsrjolqzxz2qzfuoUEGAjE4uEebM8dCPV7
vbWOfTIDYPqfiKl/uaLN8FDiuYREysW7NY3CEsTq8OHccd9q77GcTeR1dfr3ozxb3KeT/N9lLpGz
a7e2uZwMTtIZUX2CmsUcyWCMxgL6mvbr3xf72v4/rHbxgHmkzE3AsdoAR9896o0VCTB9RucRq3Ol
yYr9a4oFX91pZFmIHMELCPj4xZerXTo5jlfjHG13ww3ddtK74ue/XOIfGjncaDBBXtq+AClmK2jw
7vM9StpJkC9XvtIXr7JH+IclLg2ez9XYofz0/oY4FBKa3zTwhm5M9zUyVkynWfGvh79/q396QZeW
wdGJJRT/sE94VYdWNVV4Qd/nlKblT320J/B8q4f513RUGzteIyZC2oUgvL8HOxhQtFegKF+Z5scf
cPGk1ENra5UhEl6x4z74rvq0CF6nqgkVv+aYv3Io5xYjCc7g3E+EgLM1cWN5A+43OkcptOYOY8h2
faKhSqr+A3Hq88v/6XA/rHcR5WsylIBvYj2FEfC6+q31g1e9VeyG0FvhX5vc+Bx5w3oAfUSLHTby
icTREGuos0UG755Xvg0G5V4CmaXCqASzrle+2peXAUSVSAGBgP0EfQj8yvd6mcNs2ueA8VBC2ujv
lvmVZwQ/+v9b4cIuMIECxkGvQChAASIOfma8/slN///bnzq/1R+XubjVuRJqKuR5mXRN5a9hU6YG
POn3mGPblAeXhOzwD1Tv75v70kV+XPbipmdnEs4MMcL7TIGwBHK6Dw1SirOH5MBB/CfR41cHap9F
B8H7gUf8kr83q2iTD6ggvHOEIbo+FchkrjXyvzL4D2tc8i0MA164vsQamhyZ8+rK07q0oefdliYq
l7e/H+JXNvhxsYtnxkxIlCawmr6XC3gd3hzx8+9/n17bzYUJ6tZpWoZy5jsNMOy660GQrsJsg5T2
rMreJeK+ewZxr6gjEp/BgdfGpK9t8MI2FUCKvXZgJGuNqN6qb0Exsb2yx6+cBkSMfeQUoMb+VPlY
IbFbWBqHaH7W3yoZkigI7eQxT9ZNBoHAAPUIBuHta7Hdl1v7sOyFZ8y72hSI/Pz3frCTBaRblvff
WAegt+CXxbwXovB/h8TCV9RtoUn3bqT14PT6kQoR//3wvrxRH5Y4b/JDIrG4Sz1h9sp/HweQ9Zb7
mputxk3++yqffYWNSiswmh74QBEdXIoxGe6pYl7MfJoiEmXt7VmtoowJmGfCPmGpP+7NZrhmF+fL
86+n62LRi71hXtTBmLGeT+AwR1Jbb5ppOur4TNU/be2CXKn4fs4ssN45r/VcDM8gw724zE2VOSQD
+fXpzPdtAwLbQ88eCsF6129KN7qWaH4yexucGHi8wPYNedtPZt+JAtg2jGSfqPOHFi0m5jS6Br/t
8ZoozVdfDzzYqDEjwjqrzF/Y4Qjlt1I4Iz3lMkTLvnxmAD5mu+VeVvvsjkcktHbXRik/B5LY3jn1
hMztmUr2UrbCykYM94L/8uQ+KGBXwCPrP5cLCprdTbc7ZzLBfbe9mj59utTnVTH3BCwpuh6f0KuM
dpi0Bj3biW0opJKiGdKZ9W/+COL7t/lHu/G+X6tHfGU2H5e8HPQYRgpRNpA5ns6MGTSW8XgAFCk8
W02esittxs8VrH9v8HLAIw8czwQ2Nug8+QCwOni0X4NoTGjEX0TcXC+ZXTnRy1EPwYvWKdaC4hay
/RpnVawizwutbzKsnj03LJOBRu01hZxrq16YrGNVys4tHGoDHlP7KfCvNEY++U0co40QHJIquH+f
Ll/bU7awvCMnW3+rEV8ZhAjdtcDu/CMvHJiHmU0Q0KEIjYL3+Ud8cM4WiJ2zJcvIyT/6m/a7xNx0
HwoBLmUW6iegPHZ/d9NfHdrH9S5eNFLwTtTaI6cue5qnm2W9UrL96tDgqP7RXsA7cPmeQU66F7aD
/azeu2VXILXtkx7x/X+xiw+rnHf54dScrKihQuaSU+u/DP4fNlzJG77yu5j+DzxcFYRml95w1R0v
mmLALngegixCOO9K303+9/9iGwAX4ykBRgONz39vo+IWE1o35CR4dQxYnVTDNdrkT8EhjPiMX/6/
S9hnWN+HkxLdELidq8mJ1sst4MVTSMt6R2sWCRkc3HpJmLrKMXyOOD8Z9YdFL15J0qqFCVBCnLwn
ez9t8j3buXf/DCHG8njNuX71rYDgQUeFB5BKv+RxVG7RUKHlemJyb+q3cehCx33inX/F5r6y7I/r
XNicMY7p6wrrtM5PJn6REiXt8do8ylef6+MiF+7ArZq2Hsd6PXFmv8iyBQk0Jp6b1m9Dt7ATHVhH
7V6b7vli0TOZDFAPDhS/8CT+20Z60VTD5LjLCaNLYTa8A0MR9q1MXC8LM8o2K7lKIfWF24OUAnhs
MLZO6ac3uFuCeXSlICf+tETnRnB5FyT5xoYKJBjaNuSakXy1RVxmSH0HHseaF+cqGzaPizHrqcNJ
6hag3+Yb63U8QejY/lnNdvT3m305lHsWbcP8O+ILzOSDnf8S6LB0rGf9PCyneQjFrTWE3bc19rYM
8sq0xHwR36yJu0VEBzgfGKRSnZ6JAa55+68iLAC6PZCnomr2eVJnpVKC4BJGOwZhdTuc2vsCAqnF
EyTCnbAHf9UJb/PrNTLXL6JJjE5gbis4v2if6y5Nrie9Zs5yyn5MiZeW6Rp6FZpoYwLO0yi/G17t
If37iX8R9fx7zbNT+uDpZO8HPUA3y6n+08fQH4x0ZCVjjpPudmcsy7WK4Gd/8O/1Lm5N61RDv7jY
o4Ll8tfWi4Li59/3dG2JC5fTGrsIIBiynAr3ziUbiU5JqZv474tcPbiLu5GXnQxciYOzNxQ6ok26
vtpQZf1nahySEn24XFX9+3z9/312F1GIM3U2Nxoby08KkvW8D9csOtfn/vQJx9zdWB7yqwnqtUXP
Jd4PBqKcya7ROznvM9sUb/k+h1DOgCD8PDNZ/vZJVJbXzvZT2RhJzceLcPZLH9bs7DFwZgsbhZpA
lG2GTQGarhuxryPLoNXgA8u76tDVUGsdrknenq3j368w1ka+io4NFL7QC/j32kXgNNK49nJiINEK
ulQMf/5uOV8t4ABCAYDIuaN32UBcA6up57JbTr2edkAe3NaWuRJOniOgyz18XOLi/CpqPGVLvZzk
7tzH6/+Pktd1ItuvbOPjOheRGMQZTWYPWMd96ZJs06ZFarZkJ3aoJMTN5lrP/4uEEBELPDImd4Ft
/dT058WiSkr+2Ze6HTb1Zn2YYhNCsgkThtfQwF+5kY+LXRwiiAxy216xWIdh0PXn6ryVar0SHX3p
8p2zISDqBxvNZYsQnNO8JhLGMO2bGzC6YirKAQHfvUn8kMQQajyuV6LnLx43HOL/LnnZLkTPtav8
HEuWuxbkT1AOvXdqLHlWNTpXD5aD7YXutez6qyv9cdWL4JaBHG4cIZb9T50LVZJQpuNr/RDcAgFg
h0Osn01kxdA7b6bo7/ftc6TrQ/wKfRPMnnEgfM5G/MGZjOASr7q2wMp5sOHjnAz2o233EWTBr3zN
r67dx5XON//DSh6Yld2WZjOuXb/TYHOeUheSPtcM8/OGEB7AO/3T50Jv+eLWtV5QkKYU84kBYWPy
bSP3efcqlmtE358dVWCjYMcgkEY9j9ELzw8wytwRf51ONUbVa+hQ8WtT1188ogFQphSa5ujZYYWL
JVjeNlWbOePJPbY3ZwZs1wqHEvMaDQSRZJK38XQtpr1UzEOMGUCNDHO90FIHXM6/cPDByqdy5d5w
kl1S37ao9wfRmiVTrP4D7IZLvohpYXcsgKgidBEYOmr/tgrFxTQ5yBVOYq6r11bbeWzKRm7aqW5T
MRsesiVnad6rfjv62sKQ8cx22lb+kS7eokPZNyo6yzXHAXC5u8Ze3aOzTAG4CssprtEMimhe5/Hq
iOVXPzfuPQgh84TaIo9wM+RGurR50pWP+eV8aZMss4kMS2+CCq2trFR0qtgb3s1hZ3UMWqoSf7Up
3U1Lco2Pbs8708ogHLt6PNYVd54VVGIOFiipU+7OInXaZozyhlvbIFDexmoHs+/zrn/vp9F9crg1
3qyVajf+DDkCJxtRZZ6r99HrWTwPWR1XRvCjNY/tYQIR5JaXdn3Hs6JMCDHuL6Okvum9qkpIzcdN
0dP5TYD0BhwignwbBsW2NRSZf1Z53266wJg6tOqxS3Q3kl2R4bhLNbPUJq0dM0W6iJtO3FetkyWo
yctdiW7dZgoGBBcFHSJmgbUxGConVIo0AAOMkwh7BwVytYA4klWYAhH12L/5VPMpzApH5Q+0nd1d
brU5x5yTGIqYlcZZtvOEkC0kcs2QP/Ry17QgvCyn4uRDZCBlhbQP3ejLyJbl+mRaQdIFz+kx4Eu/
mytxFhDB3y14T9qIZa0LpTLtVnHvDOCoFM70khs3Cxu0YsKxLfYKeLgxAbNTiZYt78LFGop0GLs5
qghlcc9pvR8EU2np5E4Zai7rcLWdW3csxYMIrDdLyjOEZFjY3slkEynptHE5ZhbYQJtvc5E3YRmA
UrNZvWKH0UV89aG8Ka1lSmmW/xoy8bLWAk/I7DxMheoS1oO6s1Q2C31eW7czx7Clot0rF7ZMFhBp
Jhl3iveiXsojrzzwvq0go3EIyDEzVlSh24NtlOnunqn8m2uDTywQQRbJpcA5Nh6A97ZZQtV4r+Da
8HdamTL2xMBDMVVtLBaInGluPBHm09QcMTRBQj2xOhJ+8xu5VpAGgX5zM3tN7Jahsty0p0w170uG
bz5CNW7bS/qQL4gEcwG6ZjCU4BsMK3RzBz3+OvPyJowtTkj85QfrSL91M9NsOAG3bZA90pnSXaOH
996m/c7xwDRVdd5Pmq8QTJinW2fOumj2hgPILTDX0JFly1TbPxjDzDPEgKkOnRUItrwPwHNEyyql
wkfQLygFAYs5jHSqt+DTBZGIDcE1BBhx6XvBD+IbuA3H946trrOQzy7SkjZ/BR/nn5xnEMlFWR1i
ONhR5ndb14M6Caj6X53KfTJEvfCyziOc5zs1hIYsELCVOcvSHOIBsamgVNnP4PABVBfka6O89901
u1ND8yaNDKJl9OyNpTRKv5aOtSDtdpgkzG/wh8jrXf9OBY0fqt53kkx1RQhwtp2YBgSqq4uil70M
t2u+fu+DsTkTVcg0J+LBKsTPsup4tLBm3NWl1UeWVefHwa/3QmLGD0NiTQxV4sPo12++xZdwJV4Z
ThzCgrZ6l6WisWX3987oHrS33uXteJq9AIJ4dftUL/3dUhdrWgaLjrNC3C02CkfjPFchfvtwkznW
C+gPzXZCyfuAn/gb3LYHd5nM1jR5DVpmqSJSWQfg9ETIhAeVY0raTW2DunfKfZEACvObmBHQ2CEv
tj5bf2Rj9eIMtA95KSgEB7M7a21naFmSMSQMsaZW1ovs8hull5em6n6CMNAJh8W82Mp7LjuWh2tR
fzejfKhUBrzXwvo44BaP7bk0ce2x5UY6qk9Wav8IClvFYI6tdk3ula+0r4a7rsh/ZIHUb63X+Q+M
SBm6dvYeGPdeY9xuz3ip4y7wavztyiLbwC9UMvS5vROErmHdM3IYGDYNjkHxhrmi8cHv2uM4aSD5
Jl1slkycx5R0HWmu+ngtil/aZT/BtIJZnmoCgrIpnc0oHPB1zyM7rqttPdOO+k04c10+5FAQvRdz
TvbAxdKwmODeihVccMBRgffYtLjjncwiahv6aAzccoTBKudtkZaMfHzFzFkBSy9mPD0OeSg9OVc7
aTmNk4BjrlZ76sxDG9ctNRD2XNuJvXh27z5NEEw1mxa3iN16ZgGxvqjGvciLNpWrH2zHifJt02NW
SVpcJkBTVrjQdVCkDiYHgRF2amOdMrskbFdRGyS+RFcg6Zvy3j4zbWVWS451UXVm38KNdYnprH7a
dcxvYKSBRWhUC9XR0PaWWmOYyq9RNl08IOvysjfmhrTWymLQrZWx74sOQYCI/Hb9Jhc7HfRBT9/Y
aJ4s9R7MZ9Lo7yL30jbQuBIunvEpXuobM0G8ZSx/DE6zterndZ7Dea6j3mlC4xdHOX53NBoR0zer
+Q7a36QoYcMWxC4YBKfkmLp1fSzyddOtjQiryUqh8Oqj9Dl3+HirQTu03TpVFxO+YfhDpXu/DFlM
Jrqx2+Ypm5wbgssnrC46T2sN1vpsOnMYoP1pH6fRj2FdIUqgIUTYj7OwY1DY7GQxP3iyTxeyRvrM
SaU9d9fBqOELVEwq9TwwGuWWfWx5G1ot3XogIZmov8386daDTs0qIDFRlVFelGk/aBaOk5VUlRMX
LXmB148Lb0yqssGHNXD3aDr20AE2aJkEzX2T4XZW373mheJWN+s3ns/bRU+pBm1zLlCyB0NHVjKo
jFn9rtbltrWylGQ53JCaq5gbeW8FN4Ugj3DRb11g31ueSat5jLUeD6wiK0JDaANlVegEjYHiAgot
jfnWTF6ydvKndH2QV5hjjiHLTqxJ5w4RCEQfmNWn9lT+GrgduqR49Ml3v3cxflw8NGc/UmTfF49F
fEFzWpmoXvLtKi2wgbff4BJ/0PHAq/tlLO8zF4MxFIFgvURrUKXZoo7LwDBl/43NFgj9ZDjMDEFQ
k7BBRoFyosUCkdyMN5tGPiRdndwgmsYQ8OSGbiuirq7hDz13q3m/WRz2h+DWaO6FDOEMA03a5Mvn
QNqxgHRjAEaEpauSas62vBoy/IfN3VogFa5UZEOtY/VKcLPKSPvfZe5GZdDAuW1XqLt5axc5kH0j
srwpluboTeVRDHBSU46Z1zdwfh217sO8ajeIBEHE3cEW2MYW3fdlcn6AZz2ZB7gtXz5wM6SNch/o
XDy0SBJzqM8SwDXtJfE5akIWDX1Vh5PL4izLw7qeN/UyRIWdbwGBeApEfjBltgdbzB9AL0v+y/jo
zZuywFNSPeipu8GQZcI8dpNn04uHCGepQVWHQaiSPHY27rXGwDoqiMF8Qw3e+wCfcPTvel4mDk4e
0SFC0KX/ZsCx7fV9ykDbklXtoRq9qM+83dROm1E6EOOsblQ1J2WX7aph3K6luydyCatKv+h8eQQz
+66q54QHIjKzt/XYGNpDn+YGz3PxJ1B2GZZLUEZz6x5xiY+D6x9gl/d4h9PCmdO5yL41/lEG871h
3pZ6MpStf0TyFXeZ2lm1OY4O2fAcEUQudYqAbGtPzWGaCxxXueEamujgEMmMiQNFNqPb3xa0SGXH
7stsinA7Ns6kbpxhfYRC127JVFIvVpj7Q+yV824m5K5yfUCbutdlLMIOv8lugSwJWDyKMQUzezyL
IhxoCZoUPI6ZDwupTLIE7NB17FfVl7est9Oyz9PAz5+Fi2wMIZM9lJsJUZxi5EZS9VjZU2qt+aZe
/a2o/Z3tNLdscRP0EPBjRdrj2Sx5t59aeiQQca1pAE5/CzR2edQsIg2Mfsohlj6SIc4GCBH2dbzM
QVR4MgXP/wuEc0HpZ0IEWJGfN0848G/KfVky+FvAWdWi4W/BDUXs2Aj2uNbzvUWGBDScsd0OeyQ0
B6mzhGuwv09+TKA/UEBnYyHlvSaZFy6gZOsbumGduXfWKeXiF1QZ3+RCQgS3u17g/FeWikmCzHrc
em2A9HGIaVFuKv2EyPyhmSGF1d2RoUo0ohVFPCQA8smSbph1mBDO1sgBkX7ZmGhyH9f5GdOFx/1e
Vn8WWadj/4Mpu4rnAHKm+Npl6MuG3w2ObnZQmrDurCr3jplT8BvwKopdQbpgG3gIGKkG8X2mQZMC
ptQ5Wldppw7KPD9grGoLtEp1IzK6bDvbm8JF50NEvCLfmsIS+4mU4z26aTlyDpdsnbXMUz+X3svo
mmA3uxnEfyxfREwiZ+woqx5X5EUbZ6VWDHzRuGfEQujbUhmXFUUO04H5ENKs7oYJTkMjqvnOnWv3
njU20lGQrcLyFBi6i7be82A0eFXYGGNcQ+8Xq/f2mId2Q7LMmHwpOcyAE88/TbPvHRR36aFzp/pV
M1ZsMtBXIWeLUB0EDsxFYVUGSUsRO+Qt36kySwMxJXrw8CNMsqquiqS4k/DaxcSSLntciwAM8u1T
ASCy7KvIKdRjkc1xV1iHtbnvzR1ipHtpPMThVdqUr4K8yfGkMGS9ou22OAuSPxH1ZR21pY7skW6N
lcW09pOBH6ygiTHFiaMZkcVmUaDxv2R+0qBj1iMaAJK89n/746+1b7YL/6NYsLfO8UffvYAs40kE
03Ot89vG5HHHTELgLucuu+kzd7cothM+3bmjeVG8/KEabLQ1qHK1B14jOvjur3geJ3AC586p7Zfd
5JRxa5WPveB364hwf8kfstJJ6Nhs3HpGzlFvLZs828ESo427s3t5JKYLR9tNuAe579F9bVz7VlM/
VmONo6XPStAIkgtxYPw3GhgnzBu4q7xP+8nZVvPwbESGYLk/QLyBrDOEMYscIQ8mS2iW4N8Np8W+
4DTqLJzH/N1pFyhie0m75jcT8X/brn7yOdmiznDjFiRBxXuLySWIV/h1XKPEYM9ZZA3DQ0HaGyj6
bVb3R79YDy61NsLGR53aOix8njCDHt1YxUXR3zdF+4AZ/rDy9R2HQpPdQdyo+uFC48i4yxYZdZhr
LwI5ZtIv5MWf33wbQLxa7UA5m2SOnXCmjhkcjW5wjFpubUSlpTmPkxDYLbQ0eHBbCm+L+dbErdpw
st39QHTaiCktsyGZNHi9nF/FMB5Xy4uXkm2ATE6BpHxzV4k3g+80ErK+c2Oi/BqFiDUM7HGXdeou
GMad5WR32kdQ0ZYlvkuR2Gt3LMEZRljzBIWX30jjdpUCnwB0J61ga6YghD5GBPqcpfG2ftHtCpZt
q2k5x6yPGsUpMY57tU5/nFI/qNYcwNO17wwmw2YRNTlY2Fc3zTxwxOT5rZnUpqA8RBVuYyTC6UaH
ZC4O2PbzaKolXJROiVpuF4QKOVUxxaPSULya5xy8q8Ju8g6DkKlDVrRQi+DBo/4rnVFzXt19D0Ya
CxZSPDlF+/IPzbxXbCeoOxceKgKK1AfJi9SzX7leQ+VBpDagSV2882rcFUJ9F1BN6iD1YXHkhGcH
OedbqxyezDImWVNvFzs/THW1Q0IfupYMeWbHS4EOSW3uvEq8ZeB2c3O6d3sgpFQV66CP87MIls8j
1fqPrmhvUMg6OvUYKyhhThMmegUEgUZD4gJBne9bR4tmUdlCDK5v45n48byUkSJPUhXhjD7CrHA5
S0TAC+KXtbgHrVzYEqhLO9ah0npDM3ILINWu4SbqvT917aQzyUIfUz1jgbkbBVSoARHxmsX5dBol
JFg46GCb7AcJsi0ySNwyJyFdtu0LF1xJfaLGNS4RfIOrBuT983Gw3CcwQyCDtEJG8lBwsg+WUwMx
I9qM8eyptDH2pg9IZBBvtvaRInPJgrQQMgbrTWSxOUJt6Y3T4K5iqAH15oWTs8/RYe2O53LZ7doN
z6LIRLhgwS4IwfqZ+uZ28MixzOOmXPC7A7qBPiEA0PleuWcAQ40kH79FDfDtBOnrcFtMoMMr/TBX
+Q2vaNII8+ZVazRX07HrMEoIcpDMHx7sUd40PVgmivFp6dqUd3ZiDToNqnILxRJkbr/LrovhZSIv
Y/tq4RuHWREUBEOV8W1WdWk54Yor61ZZ6oGtZJejzFn0fgg46Us3OwlbvvelAy4O/dj3SyyqJmqx
glbtweJjAkTaFljXsPDwMoz+oe6CvQweB4hyluUvS/PtvKjQqeqoG62XEVVMWr002XjyWIOUvkNi
mcfQxU0thM6d9VoahL2AUgwogUnxg9bTplZ+Skcoxs8xOET2DJ2hZm4j1AlQfZsPa0fTuulvrbwD
hDggiBpvS995nRr1svDpPjsHM5Z9apxqDbnxZSgCCbtbESL13xrhGzzMw11W3S0lLAb10WCadnTp
Iy1fO90eO00j25U/GlQNWYWvsjZ1EY3sLE7YsfLWjLVM5wb8KI0l5CZomE4lBBxS2g7DU+BkSFjz
jG11b8jzIvn0iDCB3EwZalVgMin6reXPJQTe+t4pkta2pZWy1pGxnXOVOhO4lYs1X7aBC7x0auxR
dTuRB+VzVvf4xRa06m5YTTmGmYLKfV473nYxYncfGY6LpDpEvZEXiUssdMkxxNP1kSNt0txS+JeN
7ToYtREoXWyhzxYgUxxE1jjIkif2JPO13zdFofcdafhtDxwTsrReQaLdMQjmctH3OlqC8+eRjdrz
JSiQt/fovxe2FQX2zJNuyEFSU3O285ZqSqzFcffgxELUm3NunsE3lvtROQgAh+tu2vqrVdXxQBUe
P90vd8Z22wzRKEa4If9rNiDxIE+t4wc3VA3OrvB7kqBb38I5+01i0RYp01Sfr1SQ73RejXeg/Ryt
EKz63Y+RUww4uL4an2q63sg1mKA/WrEldv3KHDPULcCmoG7RCH0DQA74Itv1kAtJDyJLrL7z/XL8
4bD2Z1Exg8pKLh9WSudd640krIk/RlopG8bLy9vJQY5otxN0ukY9xqDBdfdOIZujcNoV/Nz5D4ww
1BjHyX9VxgEsjQU8sXx4TlvLWGYE3Gg5bW8zxBwHRXo7lF53jypmvkOaCfVy0rm7dibBr6kn/hHo
Wh2jJqU3Q5dnb4GE081cLRNWLR7aAJzuhhFtNG/x4aTLnCdO54C6MQALzqOuefMzW4UXGwsBbV1X
FNk6RIec6uChSZVoqjacC5yCt6OTidu6ewkUKNzQWXib1qpNCte9BWwi8Tp0Hhp7Z2tiQvxqF06r
h7JUMd5Dxwvl5ancsrpHzjK+Qshrwz1r13IvmgP9OhbTo8abghnr2G76HVNuosr5u99UN9rpE2p5
902+PqK496suijbCvMd9Qdgtl2yHkcJnQZ37lQZPbWvhh4hDm5HnamkejIWmCdrQgIcF3oGZ6uRm
KMI24LVHkWjwUCEeXusye5PcPFZcqwiGMuwMhvnODRYRykomvBE7MaDkjhomQyq4xBUfpsOsmjZm
DSqIELVvURox3kNQ8GC3lLN40QtGvxeZMlkeRj5+z3JzCsYZqtxkOc7O9FOMNsS+6PxjcnO8qIX/
2IMDcpntO3U2oKYdl5BKdixtTA/Y3QDSpwJAcNv57WZNEvTobvTtq+n0g6i8x7bl95jvPdkcFIuu
klvt+feWYDQcM1RgUUiwnPZXMOLRLuYG/TIfViLUSxWIG0FdFQuU0cOqZ0c0SnZyybZooBzwy9wQ
Vf6ELkDYgUg98juzRvasvtHO7JASHUZrfTSu3FdesYG3yyFAUqdoZ3Wh3agY3YX/4eg8liNFtjD8
RETgzRbKO5VU8htCpgUkSeLt089Xs7kRN3pmWqqCzHN+e42T7NF01DXtvMsSD1Rr9sdASqaHJV+1
nblPO/sA0PnZa+kzLptTBvFZue5D4pDuFAA1LtmwnbTgUjfaYZrmSA30f+O0+BxG/6VJ4GboCrq2
jV+GuW6rCO51r/XGzgniI70Q2yyJ1xCWZ6rd1n2Z/LqNqaI0sPY01p37pHqYS5isftafzZ7NbFAg
Wf5y7hjxp9Hd0v357GvDQ58Euz5Fv67N7idlv09iWXazOZy8oHuVELms9vJp6tqfLE220l9OcTOY
4TLaIQyNxvXibxPbOvYqWbkEaoEHv7lWv61BOkzJgW4nW586NojG9Eh67jOZOY/DnOzHslm1vr9R
hv7sqO5rie2/WmuPsmgfcm18l8L7tRGblZpx8AL5KJX+nAbiU5bccayn566V+2GAuzGU+5rp3RPP
wFuW5watgN4W0eNPbsImNw5NrgKxCXsNRpqXwiwhbgiJW2qxgj56tOrUCxGtLyEVP6yrSfAlXAfl
VRNvrMZ5ziqXFNP8ZZjd536Yt7FtPgCHXWOUAr5u/3p+d7ANhujBqz6KWM67muPQdbzLqE3Zyjbq
XTz4aD7KcZ1Z2sQJmt2S3l8l2sJOwoXu8zCmVn1Jla7CYiraMJ2xuC+V/9Doyc1dDCeMtfTDN9Fb
xIWJLDTYG34ZOYyqpF2LcHB9EbqCO70sZ+YXxSuxTP1ZA7aT+cDY2J+GeSCZsl/hS20Ane0t9Esa
2qMHsNPkkdnKQ5q1Z6uu9uainFVQJy/WXM/HQcUbv3YfOBp2dpB/jJX+50xiq5bsHTaY82QZ/kyt
GVe1m31Kxe8q4oruaNGti8n8U778DeZMWyUKzaXrek9ePf1VIn1CWbVe7teGtpy6ejjMyryViYNl
NTZeS2c6QR6eZtNYayV7jGc/GkayrptgTawcGFD6No/mX6VRctjWuyKvGEGxbCYeQ5Dq3qXtb/Sp
xngoJC5iO992Sr5rvXVoHOOnX5zTXMhLnxfXXBSbgpmdhNLXlKiVSvY/eus8cZbe0lxeE7191Tu+
HLbbjP3HOZSd+0zQ6C0TSMod+0PMYCXJ4suT5TQvddAclOad6jzZlXZ/c9PlW7nOrzDmPZr0IPQn
jnA3kw+t13yowj2mwqmittMg9tyj5qNfoFLckhCucXnWZTeEab4cqjj5VCq4BpX/3PnTp8zjk4iN
bVyN32ZlIkebi61TAtGYDjdmLwb2I6sZAKq7P0oabtChdVjrmcuMX33QSvnu1PKxkc5nopzb0jqw
Khb0Rqw9+0V5id3iVLp5vhnT+MEOCMkr3P7U1t3GgMaFo9o0rg8wV8Plqfsrk4w7U2r7IK42ZLDy
qBcJ8LPuGSSWQzvp1iZZhg8G/Mjvza9q7h8MfYwjzsEkTFwkkG0maYyc1skQ7IWf3TDASSbp5mIv
+s0NGOVcQ25HIQ86lGvnMOJr9UdSN7sMboMh6hrHxUnIknqDAoatWFIG7BJ4vnVmsbJ7uY/9apvQ
Zjktw5YssE1S+48ipwLRWq6mbA/V4hwWw11TzvEZG9YRfYeJAdj9orMG9LUFaxdB+Qq8f7U0H3wf
qUlkN2UbAsrdOjEAU2RJOA4lc6dZiRVVFWglOsuGG2lOmPo/cwmskBcwIYntv4xB60dy0Vme5h1b
BKCAXqchSOOGgKo9VTan0gtWrjn3q6KpmBLdlcv26oChJcZ8rBLvkPM/UWGR+kEb6yqTuPUVZyF3
CFoQKZP3PB5PRTc8KzFCf1NpNRDYKqrq1Ka2vSoEV38BnTu3m3Fub6aY0tUk4a2DkVFLQDgXkFhK
G9azQT97pt2Wzt+yW1wmFV/quv/imvxovPTTz6v79RBHeiktLmooGOL/f0roUlWnp2qQN11zv+qs
+TGrajuW2UXM7KRG/MTEfHZan412tJ6dLtjrfmWFrZee5yE5WMT5E0bwYCWvao5vQaddtaU+0sga
g4Hbp9kpuJOCylorkocgo1oZpob6m9rx2suSoFpff+7zZqU1zoWUyNcikYIgR+9L5nAMbKy/fTUd
LLQTnF+A6qIaT5PQT1Qg8hF6yaaZYa89/5/yxKkzi7di4MDtFv1ntOF4ROy/TxmiHtfdZLm/LV19
M7nLueVr8l1EM7IoboXZPo6jt6e67lJCowIWV2cr7rPtrOyobfsNZMjZrb2Lo2WrqtQeYqvFLhdw
szbdMVfqYmXxhpy891ql16ojhB1Cqsr6ve+Yc2iNwboreFGVnu4COV0nwzv0II+2YJCwFZVtqXE2
VfJZuEqFaVm9p51+aM34aSpNsEn5pt1PDWeoVVQ0RcJlynJDu+omt9wH2zMeha0fJ128zKa9m9X0
7S7BDnHUtwyqG8fa89CN375fOTBx9dZiAWK+40ls6vbc6/0XFb/NepL1rVXpc2eok64NMI6xSsK5
qv9sUVdRYhKx2dbc1HXpbHRh7+vREGEmp9cyrbNI+N07KVNtaLJKHlXg8E3n6r0W42Msud06OR5d
TtTVkCdHS0G6qSlgDDa5G80peUrLAtgseJz6gJIaxz0vU5tGJM+thEsip8qCFw/icuXc8d65d89F
lTHjFcUu5tlaW4guQF3aP6p8qkgbh0/RD1urb4+B07/b/j0adLR3+WIHq3g0f/VZvcfxyAXhuySQ
tPj4UvkQOPV1AA/b+kO9a5PsN9DEu6snDW1w2kPVyH88FuvFdF5i3x2RqGUvqcy2jsb8W1RCCwfl
r5gsLJz9nHTNnLLbdY+mn/0zvOIf8Wsnex74rXuYtGYmk9qfvQvNvQ9td4flx/ZLEG8MSWG4kV4s
P5qSH5qDb4mfbtw1E+mrNW8+z9tV7xY/hEgfV7aweTqoFE59njmjSuuodZJxQ5FgEBr2uPZ7nfuz
+xi7+WT3Mb2MzgDbi2KndwsNJEbLtwiC2yO5ls+TvZydpS7XKDfEVhTdy4wsKLItt+BExIgu/WkI
4yT5F6h0G3S0HUpSHSNt0VELWg5R0NXA0M84Ehqj+WiCl22gN8mcX+pzny4fslHx3oXQjoWmVmMl
jr1NJkZVNqTT1IwaM6w0L3H9NqUGjEXmHs1KuzChkoq7dFa02D6B6EgngplCanQaIXtsv21h/o3E
2KJvlFHpuPp66hprVbcpD37nnmfPeDMLa2eLYG3a8Rs1LgRBes2DbzS3Pqf0jGLkLAqUS3KAHTM9
VvWviWwwiqkXWc259jEN+XPliR6asn5NHRYkW9UfpLV/TTQs90H6Kw0Sxrxgi4vnPhObn/PcvvWV
u4TA37t+KF5tLjXEHj5hPCPzYpK+kfROoTIMR6et5tF9liVs3dwfe/ZrPtL4S0vyt7oOPjrDecgD
xA1Th+7CayfasZf1MpTDRRbqkxX9o0KwuRYLZ6s3lcZBLdqKDNyLOVSbvK3FRkz5jOqh/SUoYeXo
6apv9KuUYlznhnhPQXwiWQ0G80YjgTJxINVZxZtlIFMMCmaXyv2H4OeQ6ep5dv1du0zg1kl1ljX8
dGI729qP65NRF36IMuecaP2RGKpyNfrmvimDZyPJ9/Oi/zVMQeGk5iYchCGjKq+uTk32ZzLDg7al
2Iy9fJ0zpFR9M60S//7slAOI2PLMv8lA3cp/hkvqiLgPV/nMSWEV3hIV9nJXX3KZN9MtdTN8I+1n
N9lWqCnFCGTRd53FRPMoZwyVnpP4a7zhXHhrguFrNhGZgYBVoRLLrssRLehZ/Spk92UtyRMdbx9a
ar56Ur+w0awpknhripIbxxLfQ+zdeMSg+7pmHWf5bwDfsQwOUpvkuY31z6oorRAl5WnqUcClGo/z
IMxXY3SvIvVXLurRUKIOfET7wcjI3T9UA3OErr/rM8dbZi/vuc+uAQa1bYcJsovtINLjbNejBlJL
fqKHfk9yoIzSyr0g8UEeEjD7T1W5Fwrf/JS/sr3u+r7gS1PByrfV1UjQ6855DyRdZeCyE1tS1aWR
gtgA6IrDYp780OmcdZGzuxtBsmI5sCMTgLUz+qvp8ibOsbtOx+bmdCmXKT8sM/ehNuZHKSgaI46j
9xGlZx5DgH5XIjmlttL6MYvimuXXS/DZOFeyofk/c91EbZ0cwGM9TlXYeMdrN208bTPhHaZ64LNr
xBQamvOeM/tSIL+E4zQTMAnjaucOqWCmd6087xBo8b4pQPTvN3eqd/+U65IPKbDupQ7iCXFUNjCY
HY+3ETow5bcIq6WbNvFoEasbD4ARiHviWt31Tu4hD+Yc3Kf+wYMO+xDMaBh5O/rEcyNs2i9+074m
NoKV2I3fSTOGvOqqgiWrXJsKDjdOvTPmw4dOVvDtUMdh0phMhPb8MLX1qzXzXGcqPUpzgayIeWTH
borKuXgcbOtZGMHPWIyvloTlGvEhLjGJCJVoH7Vpfsksd601Xb8fA3dg1HJy3kSDZnYw8Kzvv1yp
n6tx4qYwKmQegFGMmEBojgZznFbCiIame3WZxBDYqc8lnqjJ8Zrp4PCaH5qkQv7qAZXZC/92kuko
LXoP3SdMiZ6Atw0ZQ5Fjq50LZWwm47FPg5XGnhcVykadmS2fhpueO8ax2Stegdsg7dUbQUmfU54i
pmX7XPej9eR1qMSrSayLxYFKsCXKKptPuc60F6z5X11gnKbGvNRpd9Tctl/7nskfyAyA23kOHH8/
d9pPuoDBuNk2n+R6aPubr8CPjPYyds1TyrPC6bA1qa82IPJTOW8WZEJJ5Z3zuXpe9LqOls75tNr+
YjXmme8OhUkNqlZow47mLB81jvoTIoY2U9NdcWRDf/b2N7mh57KOuVztT6zqyCYTN6XfSDfWae7v
9OD+2cfBV2Wxzvv4NsKuF78AuHo0dvU1T9p9YtUny5tuvqMO86g2XZAcZ00e+xrQ05e7THf6jawU
i8BiPnounRqes1yt3t3lDHSaFnhR6xp/FhQdTLn2M1ki3Zcpv2wPoJCBSawTlMtj6z1Q2d2GjUPB
ATQJIiXxbFfuc+CWV0PECM/hf3V7x09DcBp8TWJmczj1WlgN+VeQti8iZ1Vo2iNSAUJCQftVW+yZ
w5Ei5wfBaMm5fDFhVndtGcQkJSwXc0lPmlw+ctvsuGaHveGV58Y2NzOcmvIQ0sCrOq4BpU6fhOIq
cgrnaKQW1JD9Fo92H3pximhNnqpu+nRAo7msLB2USOu3TWn1eIS54V0m93XrDAX58iNaWFu8K3N+
FY6F56EakpU3Fs/Yo36mwtinymYXyo0n2QWvU8YlAKRvR/rUbP2WakHPS6O8wJpgLiKLUiavwUTo
5ifDljR8GHNZxevUgyfx54JxgVPTrVJUUar6tmHRp6K55QZLo8soXJTyR3EXVei88Q7NEZFnWJwX
texaZT26Wvtn373qdrUU61EM466cevvS9h2sen7UoeNhW0/KQS4ixt4Hc0rQR6NpCemNW459nl6K
nud5mJdnYB+O8oWMqaZvzraYP7MexwUg0pY2lge6UNzIpekL7Q4nsm1fJg2Jq9kgshrq195K9pYn
P3EV/DhO9dHk7XOhpesUARzD8sHSh9PUikuu0t8F2i5Kk/rcBgnTzqRD/eCcFqOEXWFKdJKlAqiZ
95Ph/vRBBu6JKCcjfSBKajfmAMVlLAcHTrlK36vJ1tYoTy3EefIkm3ottZHXLmOjIj2+u0offazm
qQ69ROyjHLG/Rex8txPq7cIOzK0u5FdpehNLT/aXFKPGOijfikJHYt93ThQU8GNK1x51qp6XznvE
I3w0iyyLqkZd6LFcQpJ+q/eRozsEXHm2zdFEdgLJjPTqpFgIcZcRmZHBoVcOmkvnm1qzZ9dXr/n9
ds4ciBEKEJgDS4Aby/6Ecj2XiMbCIJh+7H7So7rIX7ycIdzQexVWbjJHdkJMob+oD6uEUKwcYjmG
zn7KZHub5fzgmF5CfKI6BO4IlT4AGMLr4cRxTimbOvqYbhvYrYgMJ3sfDVVEueHgXlUyQRBin0qZ
f80Q6REpqFt3Sk4irXZCKpStszhMI2OPXq3vK5nLSyiWmkK9YrIOhg4+1rbyzW79V9CoNmp430we
sdKs1KqZ1DFrHT8ELfkqm/YSz2hQrXG8VhZibKllx9labl3ZvsukAGCx9iiinolkv41LcyzmbK87
6puS94d+tmHe0+nkB4y9Zozs1P9zYv882PlJnwwjoqCYi4v3Ie/6VZuZaeRWaE5QvTLp+fVhSewZ
PVv34AbTpZHaT9ZqN1Qz95Ij4fG+VButr3bWoP+OTGbQ4HRTQr3h/6pzDdXa+FJNqQZGJ15EYhQb
xuh/crFgWdDyOm356PcWwoDmI4VZAeplwPHccj9l7q6ZfY4Wa+AWbVx6tjR3RQ/iFjvCskbcfuWn
ZZ2b3F0qF6hTRayyRbd5YffXwtWeyFlYiZjGuHL5qbuEGwdcmDZ7pBUzQm8ehcFdUS53TkZCZJP6
gRjYjZsEj6nln/xp/ta1ErlV5vzYMe+bwHO5cyZO0sEC15U7XzjuGqNzHfrVvJKOgNN3dlgkQbd0
+TEEBRt6fjJT7yU3eoH/bt55XvKirOVh9rut2WVH1GXeSso8CInLe2rH8dtKp5vSMXZNifj7Hy7O
82C7tOVT0C6QiMvWyRICxuxsnZjm2erNR//uj6/N/NFveOQs91iU49/gqBEaEkxRb7gv3KD9XmJJ
7S+Q62R3YlMNdDgVeRLaS78dbTTfXa7RzFrik50fTTgAu9Je3Byc3OIpKpV1TmEFItcft8Im0EC1
P50M0Mgn76IRl3kwURMtGVpSr45Eikxi4nFVqdp6yx0+dawnsuBQSBJhWqbjhwGGR2eKfp7q9Not
1ALp3Xe2BGJF/sZPzXKIebvZJ4xbvMnDN5dilHv5ZtHwjDTDzW/yn+neg0Vq6F9l8QVrbfK9qP6x
KtCSC8/CkabtzdrdBlJj22YxDeOcSZ6sDKrGlfuYFrq70pb41VTFxcmrTxXH2sZo03TlB+lhKBWC
XpFHE1CxCQgJ7cAHJgLvM3CbJ9HrO9WbG9rhHorJfea93o5EikZczk90pvRhU+LYE4PiwOzNpy5I
H7xMOwSj09FHCrNh9qRyaP6YhkY8bFtuVK7o8hmXwhHMdedP/HHaaRXLDIJyayrQ1vEapnW6Ztw+
zSBmEfWq575AW0y4VwjnuTPGYUXT0XNsDY9zwKEGjgveN3JaT751hdl9be9Gvbhmy2wXRtYO9Ayu
5tFryCyH6QVYHbbVnJ+NiRost2nn0O7ai4IRjz2FlHn2J9jouIkav/lzjO7s9022bX1U3E6r/3hB
VqLUKNqo7s03RHkPGRT7mhz4HzdOF/hzddU1BS3T5MDIbc7v7zkYMIQGO1STjDqBnAjcY96EhJL1
5Wa26tXrrL0ltQsDVoHKPwA7H6x3WTo/XRmv1dyl5FSVL9rCY5f26TOYwTVxi1ctMD/GOGCiEXvH
TLZmTsMM6UP0OWsS8gkSt60hCdXoQDL4zaZf5GunGe1KK+a91M3TmGH/ow7sZsdDFcWT47FpOBdN
04PVXE/7xdLKaHAEdp6Cd6ysJ4j7Dvis1LUnz0VJ06rTWIDZYv578pXH1tmy5/YYL9q5easC7cm1
3X0/el8YTB6IJz8EA8+s0cNV9N4X/9WjmJyHwKwf0qSXG6RFcyhAKtLZXtXVeCxNcS2S+sW34g99
iPdjzpkY1/1Ka9tLZudPhls9GknzLydpdGVI65w0zYOlm4h01eNgZmvValokBwAfIa6qgstbpubu
s+j+iklvMMwF8MVih7J0S+DIX1JzdeBHuhCuh3IyWzauXt7SHrF5XBzkWP1q6JxMK35sTUSETgZX
kOpRyWyIMeEjdbJdbtwHkgCVnAt4UU9P48RnGC8KRN5Gieabt9hOd3KIfxGW/rktxUN620GRm1b3
pZLsHGuA9ElzsyTEadDGF89IMCEx65aUtYVVXz47qNGOoiZeMu4WNv7AQVBm/BNan0WGvtSnDO7I
9LudNY9eZLC1DJX5RFXrNbe7XxVwX3Rp0K6lYx8d0622ThO8BT1Qu1+z1jt7XuWr6vIiVImvs5nC
ZQpQk6IxmBfruxZiPkxV/+QI/thzzUOTZbTMD/WbmECHTWx/0TRiOsOA7EWzFOaqBdphBFnnjn31
YnLcCc9w0PRzswIcKd6Mckl2HW5QchQ/e4Mn3h+ciDmmWFsl31GKTm4eqkstjGMFWxMGQ9Fx3hDL
roKF5R4JPDjkznGRYFndE40WDZ7K/FyjmAobo/42xGKsOdjXIgUr6KxV1eora1x+U93fZi6ns8Zx
oTdWHfmLjaLQMN6xtANrSL46b8LmWLQm0obCfA1qpCaVTN+8tu93tm0gE0IlQI7ByW+8X5WJvZZb
C6R7/DrgBIusvB0ie+E2tyiP4q4BaL9HryOP+7QC58UHRAdjnPdWspyZ6S+MMSvS0Z5TGV9rJ3v1
7EIPm8L6YEA98LmeKsM5Is+Fh1RuudYnCQWnmR9G7bGFpDUV11ki7negdZMjr8w0wF9AYuCXzaYK
hk9s3bjbD8l9rhd7zx7QgCJ9t+Mj/uU9c91rgShnmJggk8B48NFdz/2P9Ja3WWW3bHGqTeDYPEW9
DCkCizD34epFCTM6/hJlZb7Vc9IRh4FPPr8mGiNPrJcoHj004k7bX2df39tu+VRW/QWanm98DsBF
G5j14jTg83bM+2zMH5b1tYu7l6CeETN51UHz54NwGTLmKblIAXlfIXXdCTeoT0ASMbd0h7BmbDMl
w9IcIdBKRxYHs16uS1w+kpEDZMm7u2Ct3soqax7boL6LgKX8Ggf5nC6z2s85/FosBXabsfm15ukj
bnQ9UrzJO60025Uc063DLjDHy1MXP2tLu05TUHLgplbba1NzaguYfrQTJxsHhp6Oe73yjroukMI8
ygTmvItXY3N37CwklJDWheXmXqp80YW+aedi0+r5tnS8h6RQO7IZH8fmabnbcZwkPqP0faXDOFsT
04c0DsAWdc9XMxnR7BfR0ljsOF3kT/8M1AIRJtlNk/T72m1W+ZD+Wkr7l4ppPS4pkaAd2KHKsVo1
xYwgdngNJptChx6yapKQWcs+ma3PuXueAsEqrn1n+UPCXLSyJtgMvUeIxTDT5a8VSBuCs6c4rq9F
N61pKlmV2lcvvwvfOraVuKZZ/k9HQhgU7V6lQkRCFvsgYKSuxJMRm6vatLCfY12bgjWRcNsgMCOt
fbI19A/YNAY3PldK7GzHH0KR42HDBeCxXgwoWnM/vwtgEVZxRBPugIG+3th+uqFF5DZYLA0JtcGG
f9JcsYanXPvoKd3JmcJkgEOtLfSJ43dcdidlO5t+lic7N8iJH8b94KWbTAeBmBbvAMsF/ZrusAzv
Uh3twOSzkFVy45Z4xeYk8oJkg34ER1/2BBa7x1N0sYC+V0OTrQa4spkRcsCnkzEFlj6gUgpkLyXJ
3DHC5nTbBv6uQP4LM78e3PKSpFypYLOmqV0NY972Wb6G1dnNQ/9l2yNN7a61hm6X0GwwOFpfhHah
HsesjwbgtzEQb6P0NmYCelkVm9pUxzifXvJE23tLcdKMcdOX7mrCNu4izcJ8g168zLS1CaxBZN39
co6IIIxIlw3RuGBUfWmcZtfP/ZeVjCtDvZvO9Dtr2q4Y7oo3fgBh/Q1GujNJODeB9AeLPm/86ZNd
bPTZ28WTtQkwsnu4UcemBClur4JLoU7FGcQAtjV7m5x81VfzgWy7rQreq7YCzRkeUU8eyJ5Ld2RS
IAUytSoqhuLmFfrWbeQR+hvQBtH44+IxADQT3HHQKO2w2Pr3Qt3yquk0l82YvxxdT5LX3OsOv5rH
IX1jmA9zDmh1X7LRVDVDfu0H7+SZ73NXn1E//gR2/17n1tMwn7PJeqhm5DD+36Junhy+k45z4W58
bq6DQlUDmq/Z7FftvHarb0ikKB/QbscA+5WPU4VkZeaaQtPuQ9/grjnQb4kKcHaYANWGsfWX+kNw
QSncRwH7q0SsMakWVVnLdZSgM2DJS6gtV9MqxSgQxMVWdvF2WjBH+nwczcwEnayMHlDR/NdQWWkh
5V70btU0qPWoGF311l+V0x8PQtzhQailPNem+IIbf5N+/GF0zMLBZNX8Cs1bPOB6TGJayywx7H0/
AYeFgGWJDAo8RWq6VaX7PhvLd9FPe+V5NMTkiK767DLOYKLma1nrqwQg1qKJ0bl7LiuQhVxfEey/
KR3y/IZyLTzj6mZvZkkWENcDzFWU5nWYt99+Vd6M5s3IXpT9LSteM6PhOMb90MmtVaitjrJIDHgn
z3oMTE6MZPzraHM0ZCBTmTwUafMEtbs26iTC6x3qdteHQdFf4UTYwQt7H3vdWRoXrUQD+f9HhMVs
wOw3BI/5LNfTjGXOiWFI27D3xijQqlXjk9FOSyZw99ronZPv1Ec/WLZF0q9Ll88n689W0axzNzvV
5cyhVURGOu4QymHPQEPNX23dN6TcRdo5If3peapFSKrspQbGtGcvQi2JVoEoMOA+C6tf09ob4hd3
WlqFs3QfCsfaimY4Kc5vGz0wQ9eTAv/3s+KvMfBDxcO6LYjkMHzM89NjX+rXwOJaIP9A0z8ye/5n
lsa6lPZNUq5Z6JR1Gf8m5b93PDF9BdCIssrS3wLpRnBAa8mL6gkUkfwHFJ7EXvGJ1E6AVrEDrvBw
OoLW9a4KRzVFPSmUWn7XKi4RTHc06dO+c7qdSTCBjrHU07+zytje12o0wuGkDZe8MV8SYR4GhJxu
hWzWesu9clWPGuK4dCO8eZvgXQy8lyKob17d/tPj9IkMgbOyfKCd+TnXcRtlw6r3vVXWoGKy3uLy
o+u8zWQiKk2QSZAxgTVoDP3C37gm72qXwouT28vfzj8gj2VaLWHbeQgdiuccywXy0chbzF1fFdsK
8XHFz6J1NQSZ3OSoHvAiHXvR3c2lq1hBC+OvaAHLHb8NJwk/MbfritS6BE9IMHVRxXSfdBeEypvR
ciOkVaHBbFx682PZdJFl+dtYs8KFk6NIyY6RzZ6MjoNA5JOrAmD0FdHhRjdwk45X1b/i6VH2gE9z
2dlGt/LZ3hWRHhpr+7xEsmA2DDxGt5x9pBWAlbX2Ktr3e02IjTLXzrzLXNJAIJpj7dx/hZrBhGjL
xtqVmnnWHLlznGZd4LYo44QxojgYWb6dKJgwRp5jCfUJItPPYpP8R9qZNLmtZFn6r5TVHlZwzGjr
7gVJgOAQ86jYwCJCEuZ5cAC/vj++NKuU+MLErsxFvlzITBBAwP36ued8txw2QGrWORH1ycRpHms7
oQJvUKbNXIW+ach1PdFlsNCix970tak/JFFzpJ9GUAs3imo9FIRmgYxvKl1ZN82E6+R7LOwAVuSW
qBZq2k+pFBuzse70sd9YibkvWSWhX123uiSpnaFOzPQqsEA06KB5NG8xFh7HQcEpxABTEskwC6bH
fulOG1cf5PnMfBjtXe3iVzAbq6EY1FUlPyqb3XMuPFddgjDtsMQiyeX6TcjC7GrLOiJ3mtXvTv2g
6vJYdtFB1JrfqsTISPh1ccsc7oeIz9igUhrhx2SobbZQqT4AbLfqVZIPWCYRu2iz55XFOdnwmEK0
CufiuZfZtdk4e0GZI632vVdSlDzACzNR9Jp6bBSdN7NbMOs2ktqKxLen6uOzTbCvJMMHIBtN3yYr
864ryCCz9sMQ9wIaQiPIzE36S6M8zkvqGzX+KDPHsIXlB3+cqW+KBc+o+7OE3zAxWlG3Xvn+eX+W
1y4TQd0vO5d0u2Vn20Wxtn0kjkZBtjT/SQKGgniDwZqtpfEqaT7Eoj0m3btmLYGKWNNxBxRGvg53
QOUylLXe7MC/StnM3GkjTZVnbHu2AzAiNTZ8YPtRHPShfkhbnCxmt7EiVCI3/tDmaV1rWPR0LahQ
AXRchpOTkzxe8BPVTj5CZuBA6Si7uBu2c9p/N6rsB41zf2FfHFAEZ6ATDgnKmOh10ZYPCo5AaqS1
FWr3PMBdJPVjIyJj1SudL2LXt8Twdjo0uwbh8FN0rP9QRfekMa9ZxWmRhZo/LvNaJI+KK3bNYnrJ
XK0LU9latrNWU9Lb4wB8AURbEW6rWX2ezJoIX2EctHAKTMefRdkFJUdSosxVF+A/tIm6qe6xb1HY
o4jpqFrtLi/4VceDNN1DWSYalrDstWRqyW7RQnfTulAWELSzjgBtlHmtbVhBL3MjaPOCxTRpxzdd
jIWHs6sKZF6yM+cmNCpHTTYSx+12bh16qrQmUZvo4yTlLTLeHOgFfSEOht9n2Etk0hw1KBY1PWpd
9T6XCH3aUEy0ghEIS8Cd3yG8raKBXzL71JU3rajXg9IHMYu41qKzgdcZssGzG4WuhnJthnC++P17
vInqQlwwxQoyFTXn8h4Xp473XmAjbwnYi6w/hKjJWFSzj2hhWFxRXkUmH7ZB1bnop07YWh2eY2v2
BlV+0jLcOowKyznMxbXww/CkeLl6wEA93xDmVcWR1nGr4/QX/cG9L1mBU8SHanFvaOydgslBk/J+
OtHdkLBzQkGwGITIqT96NnuVExkcA6pjMx8BdpNLRTmkMRgNQdGYdE/VwJZgvpDG7FXs3ukTvmtO
KHFZ7icsBkv0Xo8GBBkiHfV9ibA3dajNHSmyIiK8TDRu02AeSmaYNdptbUkWYoqG7KFtsqM5JCCg
xm1LXWYkmm8Ne/AFK1uURA4dn+bSocMS0dmkyUSzcdDBZtH7daVvJRiEiIFjimYdUeIxAC/Ylaug
Gz+KRLz1bnjbRTaOUSm1TSY5A9bsPDL54JxFt7RArE2RnZiLRh2dk2AOMYiCaH8ss/Eqo/Wjjq9K
udzEKZ0jgaJm7XGir7q89EZhP6UtCtOA8zpJvCrDLT7+kDkSrluRdutZhgdjbeWz7ouFNc+aMtgc
E3qTjGg3Dcsdefaj1lo8IPbzXCbMNVP17EHLvqsJo32j7oj5ZT3Bc+mr5gXuDtY1wnUUlzqdtxqn
OMfHUTI8zuXNomNDBAbj/3OsTa9D/QQE5REHyGuCv0dPTL5YITZd+V2NTtgXjrIyfJWT9bbU0x41
Alvh8DJP7bztmFJO/GfVdMN6cKqrKm32UzI+Y6KCUyKQ2+viFR5ayT4973p4JoOr7bq68No0DRhb
5jVVSZGL3z8xvah/VGN3T67o2HU9UXTMLsIMjCziSEtmo7mO8JlEdLEmibMmzQYtUI3qyVCtMaj0
bsGNMql8ddFwzEmW95l44hr+gNvnLhwGny2OPTFkYntmerbW3ccZeyuhmHpTz4cpW17daQAJ5JI6
zaLXKY9uZURRW5CayQX2j0RaBkYeXKyIO6XxMLc68lRaJeTjM4KA91Nsmj8Gw21sdmYWf86uihdT
Ux4QjKh8inLaFQop8dmxk+9LzgG6mYGmKMZT1dQID3HQjvW3JSn9pIweKz5AiZ7hUsrlXY+Ja2Ha
/OAvtDlVLaLp9zMkWTw35pVaaZ6u4oBHdhf9DE9G95rIeB2xpQhamOnSX4uRSU9F4tn2+Ab5ATm+
wfNIGaumAyWGTevnjjnc97Rd1u4QBgYRLqeDcoApOcOT3NkKZhGbWKIEdJXQx57uFzpudqwdLFpO
yQjpp3W2De67hfZBQrxqoinPEucVqCAjZsa5fE/wrbsRvSVMMQsh2E5tQOAcBCyUxC5OcadVgavd
mX8k02dGur80npbuI+oQq4T6Kvp+n2EGbfFp1ZGE8Mh5zpBYyuw+f4VNWa+qXGbrOq7uwnDaNz0W
UNzERCf1gQhUWmyWGpZAMVq+XDDaib5moldY/WDAbSBHavU8YpyT6r5Iw/1sGtS+tPbnsnhz7X4/
SMqeJVLvJpl7eScZvYvlbx4PYd/clUv1NizTscUcCaNs2A5GQTDOfFp6Nkp3uhmjwktqlzVV6tvG
xZpv29/HsX2JBaaTZsZ8wVG0tHQidepDrCDr56zZ6LdFgoJgU8kYJ2s6MRwIP0ONy2V6TobCI6aB
X6Zd1/M3BPVdXTq8Dh2mH3XbTc5aQ3BrUhiHmYZj7jlH/0YwBHZRLbezarErIKT2ZuBUgOchdETZ
sCVz65XNq8paGS/ljdGZV9YIqSgNDxaJXRsOERFN7KsuHBorMJQGeM5ztVARquZmyRis61jf6sLe
gR7bLgagw0y5It1zYLNaWVWFb8Y4ES7WSuXcFpigmQnhWXl5zNhM6hklpBDR0erg79fl94ykeZqK
oCl4AIuzbhAnbaMpvaoKnwR2KcUOP0h4FjewgJnBqCQvM7/qysFZZOe1tYkNk6x0utd76vLJHK+s
IdsmIvs0I6r7dpoRhGb87Fqiboth9lw9f646NJW57u9Hm9Ps2CyT13AnmG7De8skpJoNLyx2m6mm
NZ9PaF5udzeW9XaZ0EBMobxq7Ddw5kpMh4yso77U3gV31mv69Vga20llgVm6hIZdjsYDFZS129z3
pXqsjN7vFhyS5Wgu8CETKOuJ/tJPLX5J7Hlqrm6wuFDK1/KJzN61K+p7o1Koygo/rskH5qgfIi/e
pth9hGhzSFXxGiHaSzAW8OKelqj2ytJcK7V+oItHe6ddx0q8pwEbEA7xVQW7RUt8v9XQd91mXUh8
eGGOaljKKlC1GsvneJcUBrixfL3MfUcEtEFisCOv1Yb4qKjOcFCzOdu3TTl4Sw0MqdOtcmvkwH1Y
OUPc4VPrjwatUhmlxV3FEePVlQ2kxlZmt+VI1FSnWXZbiFm9R3NjJ6dGjWjB9+wMiqbuepWFfVhK
KGHD0V50SM9SXAtN8fg3v6W5xcEgXJ7yBrcxAhAuKjXdE/m7WgQsFUuMgQO6QJkyGGCTxakZQCBh
M9V3EALyZX6SFpEYxl3h6dOOeZZp2zSjH+qIbARtx+fVCfXGVJjDVtQoDJWmENpYxvApLBR8wpq5
hHehGJvrhcFAuxFcMjblAdxbWWqpuarDPIMIIhPi21hQq8/exhfhznC8IvVq0Bf2Su4I1wc0iNa0
zX4lB1JOuZsBNbBZvcD8OGRVCuZhGRBelp5VU9FDbUv6E36HXKatm9VZunVbxgKvqokSgSZXuCHC
XtJosa3WS4aS1cUtJ/EU102ebk5erC5gY5lUP2z1uMe6WrUYbMxqDoy2cTy3xPS5jjla3sfMnUhX
WW6R+7SmJb43206+L6XTEKeCn4CtMvIzJS423TRPSH/j9FQMBp9SXujyI6GFdxDL/FEaofKi1Vnj
bkgkVntsrOOzg6H4kbqHWaoY6sIPJ3HknWi0CUFHzyFWqX0Sevks1aPaFoBXW6vLrvUhgeZUVg4p
wsXoqN9jbN2ts6Q7TsXz+1DpuVzjflnkddeHkh5TmoL3N6DOxoc46uLlUDgK/8TZVCbO9y0bLanh
jEY5barT1lUOk3IfmhmGAWahtKAIJPAn/AhGeFN2sDqPQ500C/1c075NhDEwLT4eog88TElx8uyF
Fh9c2zf+nOUUv2mL4W7q8/THMkTRVaKG5CgsTY7vqZ2M+7SOaEGJtG4xOI5q0MSyuJ3i2FpNEeV7
oaNNVXn8Dfd2PZwsBeYeYmx7TfatvZ31McGtgRK5yWZBcTVUtNYh+WppwYmAZq6nanPdbSlJY0xx
EwZsT8gESJ1mlwSmehcvD81QEzU2dzJ26NGJ2Q8q7US5ZbL5YUzBCVIISlozCv20xHE3pi3lja2F
/fdlitzXHEUVyBpMmG6dNVF1g7O8R0pZ1P1iFjPxi8Lu78npwFeupxKPY5bZ5nPaK+itaT3TIk6m
yXiT4Wiaa6is/S0sDvj4lkpsR1eylrCmZbwItR8WKo6xDcRizcdYyrTnh0yrRxlK58kVRX3Ibdfd
dvSTgrAyq/spbWYdAp0FS1UsNeNMTRP+phT9PjQEXQB1KeZXTavXrqw55tuajT/C7UZc5VJ5VPHu
0rFuq4dRzu5j546OZ8xJdG01EWHVORTBFCY/ZzwWFbWSPRECg0VA5J+yNrarhgeiMdVuTqOtgtkZ
12eh+kUytbs4Sqot0H79OiWHgqMAAvdj69rVsz642Y9IjJnXJ2N9BXRu+KG3ZH7Ii1n3egUsZqwy
h/CJ2z7IVI7XUyJwj8ak6RsjnneZhq+SdBrA0ELiQDbgBX8WbDlPTWHHP4Z4zL+VCwQH2hKnM3NF
ksVCnSigZjF9rMezbmxGx5YUtrI5bQJzDPPGNgyOuRUdjWjUBpp/Ns2SuYDO4CjzdFCdeLkf8Q9x
wtSaeAeBu/SIcfT0D/DJGF2YkPtMzR8U8fVxaDj2s+eK/MTLtLtjG7PDi0bnFKfgtkhMI3kJ9Sas
EY70CZ9013sEIJRVljb0VTWpkjexUsJklrR+RmMi97arDD8qSfBtKQQQ2iVRunIzTAUd/SrONiaz
F+rV5Eb5i5gj862nlPITJmWvRExIBoVOnbclgJB1ZuXdDSVjCkzRVLiEMM2g0LTlCsWFL9uIo+9p
Q/9NcbpqWzbtRtLN8FyFNWsoctx3xAE4fLoaKRMGD7c/XGXOAnOsh/XckQ4l9hjp8doVCQ9VwTBL
Gzukk2Uh7U112AVDTNzACmftyAlaC8Z5mn2nSNJTF61aiKDbjsDZJ6agSrvqARhr8U0v6ijdkJSH
iTSAM+2lYz3XHWqY5hDsWuEqSu/HukLVVnD9P7oD0pzgmL+dhoRVKhcpto0OciKGD7nCrZHgdSr7
bQOPal8paOXBEo3RS65KsR8w+tMx1lusmUkr1CNOUO0+FsV0Nw7Y4aZp7JtVrNMWsGgy32oGIs1g
IxvqHfnjUjYgapQRmiuTytN1OJjTVZza43WUgYb3B11JgpiFmQopVR6kcKwXAlYnl4mi2atsYQhf
IWosvGWb+3YTNldxDTChEKl2TEWhP9tJROdniMqdRvV54h6pzTeNy3g2DXl2c9YVzRW0tM3wB80B
miwhHZhveaxy5o20PsWoVmjHEeD5KuJAtQ0T5guAq4OtZSo1T7Qeexgi0/BzTkG2pvNsvspQKx4V
PI8fKXewkoWbv/aqXiNINVO00cJO82U6wDQXkq9rrY8i+pksdvfTkYt4SEJaSo1gnQAy1wiIYXUh
V9hq6/tGt5ydEg7NrjaVxReVwKsDo44QTVo+maKbiB255bHHqHJ0Y7yglrDH2RvVjA3PhtBz1NzJ
AdNjiEOD1M5HqblRERgzUX7HqeadmQ/T5zLo8Qs+LFNlrRs+Z5HhO6De3xnghbfh0L71DAulnyas
oyGgC7BAmu/oAhUqD8dbZK12m0q8zliv9IMRuwlirXGygxpKv++LZLyxcgO4Lie4Xe/U6RGOCf7V
EDfQpwtNJRjz/okykBu3m/FHbiDvV5ZDv8/VGSqc5fZD2YV08S30BuPUIKoM1FA9Gn7mRWZtBa6b
O90JMWoqEldKHIkyWOzM2WMkVjKcB43kmJA3u3EGpmZMURYMQF+vLGmr2GgXfX2KAFL2qJr1EMcj
Axbylk5JOy4vSugmjT+mJj69MA3votDKMFNOzVUnZ7ylbeHgQuo0C4gFDDc+RQ3pXDcXndyIW21T
dcq2nV42KBK9gXfDmDNaanbq/MTKDvXf6OuEzkO9vLiq1bxUJS5cYsLUpImDfXQtcOWxE9sdq4ge
ofwyYqU4qYYLlp9xqXSEuTgJtJGgD0EjSxA3r6oWPcBWi+siCV0bPbKJOGbppfNQoB4BrHAH3cv0
lmmssyFe2G+rtVJkDTamFn2gnRfnzQo769UaxlOPaGohUzK9QY3oy9o/GlOngOSNxTCCENXJsdt1
SuQEdp3Q94vHpU6eRTM4WxNbQbWOq15/7lSSE26b5jupS90HOFB9zMZoBzq8pG1OVWtEpue2UqxK
a7iHWcWJGxjTlRFpzqZJU9A93ZChlJv5g9na4Zp07McyzD0AbtcM4mQON0okxbcEY/N2iOhYtjYe
DEfFIchBmbwgk6A5OLntK4EnWjn1AqTRDpcVgHDAZQ09yokeD1JvW11laZeALNZPLAokwVWl1w9j
HSofgpbZm9LWyM6mNSwPtWL+FC4cbho6IcZARWOv0vEJJJIDT4sN+ttMlONnTXDsTipEieswhvJv
YvFAZUNyPIKgs/CbiHiLr6B60aY8uxmkkjIa1w7Vh46BwcGMU+8WRJnAcAx0lBM7XOjeVXzLxi5i
CtE8dWr+fZRGfZuahXvrgt0PxDB1awdGk2fOPW08BesgkCKxX0hRHxSsTeuaLcYLs8XZSv7t6TrT
x+Ja1yM2NBZNcEVm1Wxcp4T4mSvogrhQGKwxU38kohwCqSH2t2FHkyItOFhq9ZzcGW5UPxc2MQk7
zsL7E+Vgg9Ywv1JswZMURhlDDJdkd6GrZ7dpk6o3Gkj6CDc5GBU3K+pvaWHnvMZdVoLdN+x8rejW
tCcOPY6rccASUoKdWI2YT767LUEmnRbPPtOITWdZ2N1gmHTestGar12Ql8T9hAtEmsPlNqrGT9OJ
BA3LUTuIaLCgDmqcNBqGQfSFGfoJaxXWg8zYYv+rV7XWM0GjWpq1yWLjd5FSfGL6Vrdq3eKAY13y
zaqNiFFMw6cZVvKg0oa9ttpaDyxOZB5lJ4J8ro4fsVGqm7lr5v3MAXMlKgksLeLuvKmzxYruUF5x
xOiOcVU29w4VO+8ETgITVKGrfpuTUXtLy0LggU4wfabGdRrV6j42Wvr8ItMClPFmV+Za6Q+OplLj
urAyUDg4s2mc+ftNzuDn+crVDHu8U0Knf4wao8KakTHYUgrsScrII8e+XSIUZ4rYNFMbB4ODUKO0
I7BrYEtMi5PTDxXo1w3e08p3llrfL6rb4X5euutYqeyryQ3NzaRALWSwCd6dUoCdO9UAM9MBczlD
wxii6TGtFQhyjul+WxYNHoqh8iqjUIcabO1OzzfFgMp9nZEviwGb1eFzK/IYGTMLb4oI7O+KzHhz
p5QCnshgwkPIXELt6UC2nqbTJh9a+6owIwt2yvgj6cil17aJmHOqIXV2+43dWrcctRmcyPPadQPp
M1uyrA1FYkW4DfDQIs5A22vo2mU2BeJ88rwRaq+vymkxPqKpRIELE2d5Y54C5g+rwHEdVUrzpjUp
DfJ4cCZali6ynirzmwZjUZDIVvMBQ2QHt7U5FGE2Kb2kcNvAigtrq1Zdeyf5LT3El+nBasxxH1sh
zYW8ybZFI4vHhm4k0Y0ByYcGDyh6gBvtmJTvKQ7OcNNjSL/VWQvxBLq0Xus+1PeOjTwyh/G4MyEz
0EXU092kWAixMmHJS5LhQWau+Vw7tUrvYRl8R3blU1EpFmHBjvZTP1c0iGQ0GTkBOUtbAM2FRJZH
g8GPBqss2KjTgYrwHCyldK5uZQcP36oX+kQq0OesCK0HDuLlqsS+7ykJV14ZaeoCI2OMhLGYBuBh
+sLCQb6gW1KccPkAi+5at5TBf/7Hf/3f//05/a/oR3X7j4Fv/1EOxW2VlH33f/7zfLwSb5Oms0Ba
GqccxrwaZ6OO4M/1Yzpk5rsFM8ITPhT/h/DRWDkPYHo20JguXFBTT0PRfpk899cVbdOwTAaTa5p2
PpuKw0cItSg230XvZvhxqCcSrc63ThoCWzZnUneOUXs8cnkXRWwESAoT+zYIiyYDHlnWFmTXukEP
L2gwrofckE9OuODjkZb7ppAhfChyJyc4nPfoR0v4Smf/RLp03d5LQqab8O6OypZFiaS95n6GZb34
0m3b2yYjc7kydRNluVhmHFrdoF+bZo5Ol+smyPiehkvvOo95YZukXctFQiywMEoZiYKtoaCxkY8L
WEUgm6uqHouWsmpSgOwY0V1v2vqudAcJqCZzP/uIv0KJWu2WThCpv1gxXi05mD+npB5uK2Vynntq
YVYXqK6QlrK3RaOjYM2GfSMKN7sfEUe2XdNVEs+W6XqmoEFRiVL5qRKReOSVuJcOjetSyILntES7
TAmjAM/o66ADLGklxnjwJHq+VaacklQyKCKvSK25KsJAiasSYTNUDl0CsbZA2fdSpgFs9CGrOd10
Sgp2d2JG8BpIAlklaWFeMgGoN8X4qmIQgtI79N8zLQEmomjmVS574fHNSHAhJdOfpxAx01TJxCoL
+cG8rbIXWRjGNexqvNJNEQfZ7DqeaeNSI+FsetUkhodUlXKdORByloW5RwkglhvO+enVpJJO1AcL
W1CtzQ8lC4unj/XEWCyjPwolw+ujY9aMEJY36kDjVU6J4xVtbj3qzCXioJpjJI9IikFuXfjR8ay4
yHJ7MkD5jT42qs/uwOAxau57ZcjsoG0O9cZ0ZuINMcfzuebEpXb6dwZz1Scq0FvGwzicWKmJZIXW
VREIxkvSvRnHjd5KrKC9w2Z7ioD1SwQDImmtD2ccoMZmGQi2nLxMXbI31gP8Vvh7pFYNh2Td0qZ+
pdITUYyuv8uc/nPCxvXaFl20Hms8SmVpfWbIJpIVf4LrZA6j5/TNtJUTWUtXqwtQ6kXoF1OiATcm
cIMxX5oemE3FZwCYSXwsbD8Z+RReFy5TX2qmWXG+CXGnKsY9VrwWcL7TqERfFYVN0cgI2toYn3W0
i21EFb3R1FFu26KkZ+lqzCnKUgiShEK9CkluVUunDeaZoVf+v7CuuY5zms1r6ULTz0b6GZiWx66r
9He5Tq4hWDM1kYnj+Bg3tMpuIt+4NL3wbNDlX8varxc8m+w3EKlxo4oLtq/WFhjRCu11XR7qZ319
GpLreP/mDZ4t3BbN/JQDi/4++tIz1piPN/2BGShrzScev6leLlzvbNTfP+6POda20AWrh3U2o04t
OP51ZCXewyvawl4Gb2vNBFu/2/VXAbn273++nnGa9ni2TdD3Vg2Td1m3XOtsGmQso64KYV++q+AK
T+jIJPbLOQUgkucWpmSTvLxXm0VeErxDNyMJ5QbM282uE6uMji2i/TWFrkvTm5qDM51V4UXO3MYX
MJr2OaWTX+c4h9B4nXuDeg6rN00tYMtyfkCE67zOwZAeGwA7rNOBmwpw3Ju5Trekrc0jLYrqNqlm
/cZNLRxZHMJ7aUyfde0CdcgwU3ASboH+Vjf8xclGt+Pi6s8PSZx+5POHpGumSrHqukJzz4YjjuaU
Ge6iau/psd4Z62qPlEhe8KlkVfEJ3ngSID9yvrwwxvLL6+qsUxaeJEc9/7rUJu0rAGzaO07XKbvL
LR+m6YV7++KFM2iG6bpmaypH67MXoHaYd1S6jcYXLD06uOvypqUmu1+2y1r/Oe/mA9CWC9f84iP+
7Zpno66Ljg3eMP+6Jlm68QjD9VbdkaobV+gFfrRRLq1Tl+7ybJ2aJUjzHCDju3an3GRBfmMT9X1Z
tqOnboiA/EDPgc7059u8dM3Tn/8yhDQD9kvzUmrvtOBMdW9E3/78939VVP72GM/WpqJLlbTvuCnx
YD7Uu9ovrmYsDObaWIm1tsFafGlI+dnA09Pq9NsVT3/+yy1F6UxqO+aFHIoZnhsLAzEgRk2NWvNv
PryzT26WYBjsmXszx58VjXzl9cLDu/TrnOrnX24lKYe56NRZe7eJKTA0w7PWkde/LO6GTuiwmTcM
VgogXVy47KVX/2x9b3qRMWqm40XcSk/zAA58g9aVrEfP8ucgfZLFhQcpvr5RTlzMqWWc9vmOkhuQ
/MOm0JhVju3gtmQ0tLHDzbJuHqN1xnDocP0v3eN/X9FWf3+0I7JLWds57MzPwUsC/BsbawfskQil
F3syMHd/vuCFO7TPljDLiAZOACX6AzT75cppt3/++79e//V/3tDZejVpzjSRLNLem59ZdZg94BSr
1Fe8/EAAJ7X42qrvqNP/0mWNk95pGZqgPv/9OXbYt7Iu57Imh4cVhCz+W93rAYcsIk8AtNeQ356S
jXPhB/zyeTKe2TFM3TZc++zbS9FfSCw62nsVxVdWAQwf0MCl1/KrwgPKpMbtOX+VO7/fnJOH8zIM
rI7zPtySSTqEJBFWqF4UOlh1L/yCX97SL1c7/fkvX7vimDZtCq6GTZwyTl4NWxoxa3udPOpe/hZe
X/wIvryiTU3sGDr/Ox82nKTAtR2DD33Aws5A9rrx3PvoKvQhdmBV8/C1hUQHLzzW0yvxt0rln1c1
zz69BlIb7ZGWj315MyM4rnAh8GJdeJqn9/1vV3F5NwyNhCGU6N+f5gCaQ4vc+rTxELHYlz6/3bfB
r3a6d1nKOJ81/49N55erna3USkZquJ6oFk7CCe4pCi/yaqtuZxyYFXa8cG9fbnG/XO1sgeaQPtlG
wu8mHsodlFePSb1MsdikfvKEs/IZVg2hHnoSl4aJX7pP6+y3czJ9iPOU+xx9IrpUYtU225aB6ld+
4pu3f77PL1/Pf97med2PbhInycyL4mrHKau3qa1dqrm+3OpcWzjUza4Ntfn3t4STuepEJtuAcVfu
bD+9QU9f23e4wtl2MHxs/nxHX250hqpawiJqb+ru6d/zyzeuh6nUk5nr0Vm5wTi/yzwgdTvkgbXq
x4fq4eIv9tUd/nrFs1XF7uE4m6etNT8u/mkzL2kLfjCj1dM2OMMwkP1Ly+avlzx7qEMhiPpKbvJU
rre3Ha9IsqOfdJX4/9P57H99eIZ6+j+MfLp9/o5YyzLEZTT9tYS1u8KL/fAoPzn4rmPPvvTrff0s
/3mx05rzy69nOTGjnHouZmzDbbyubwAVHvIVlJHrxo8e7McLb8tXK+WvN3f2tgzkmeZJ4Xqdd6X7
CBerJXC+i+tTZXSqnUkoXbzm6X34fd0ktE3723V01GB4Gr/fo1uGbQzZW3+H+Z/Gm1PJThe8WCHl
YcU2Xh0/9ejmX9BM/n6nv131vBxTY+YgMNpPf3dwj9rkBVobbBg62J+f6IWbO6/CXBuZCnKd/h5j
7iLTToTT+/MVLt3I2Sti9GHkFITV308MTsP1nBgT3PTt37vI2XvRoalNjuQip5yAGkM/wh1kv/35
Il+s9fwmdIQhnhqOq4mzHZQON9R5jIXvcB+vcd370ZX6yfzPNRj7oLh0xv/7t/X71c520JIxsJ0Q
vHenWgt//tWpgjSvmD/mq0F3mG7+zbs7e897YIquaxSIWG/po+l3W2czg/hcqZsUjc668Fp8tfBD
BTRQZ+h3aH8rR1otzdQG49h7/lo9S09sTmecgZmffnwfHtQgurg0/v1d13674tkDzYFPN2rloApW
j3G0SdA8LzzCL69gCyEIIrCVnW9mnGfQyF1Vf9cfplfd1zeRZ90O5Xpcn/bP/E3Z6P/jF597sk8C
F+AW/BtnPxqUWd1OhdTfiaga3Y0Km6q8v3BXpxLm9wXwt2voZyUOqKIQztKov9s3fxU4T/UhumVc
z16/UN58pY38ejf62ZmwGvWJVgJ3I9fiVfXKTbzBOPF40m0rBKbm5cKd/f0T484cw7FIJPNlW6e1
65ftC7crPPCcT8y6Alvug9H2cTy/GCt3+/91va/KVNWydWB21km4PVtAmrR01XxqGLKWr+1hlV0z
rOdARFhfQQ65s7eLRwp2k68vFgVfvJiGwEeiWejTGrNjf7/RxO1qZoy7+juhA+Y3PMbrxAs3ZUB3
tTlqfuHzgV96bU4L+9lr89s1zz63WhE6Tu7TBw6pcqN62T7ZNq/DJg5ACfuX1pO/bzOaIexT3ePa
lkHh8/sdwi+Okhmj5Xvt3iBG0zi7ipfXP78vXz7FX65xdkf0+M1QUblG1R3H9IZxFX/++79aE7kJ
jvCYzFVaCWfvI1ZepUjp2fD+O9vyu/nSH1rP+iSk6xcbZWP/P9K+bDluXNn2ixhBgiNeOdWgKs2T
64Uh2W3O88yvvwvadx+XUDyFaJ+Odr+4QymAmYlEItdau0ZU7rNtufhIZxaZx55FQBTBWZJKR8a6
C9E6BhLQ1V5ZU01ylBO0TcCVEjt40wcOxBdWj+v7+We53DeLU8wRSQOMy3sTCsrvSP7OtDVcwHot
apdu/oS3A+FdUWSV+4oyqWu8TGCTs0N0T32QvbrUa10QOaBGxqvAzd88R337rFySVkoIlScp/Aac
S/ftI9DEuRNuZp/u+7v0KfRFbYy1WCAyuoY6dDPhTNy+DpjWibpoxHNba7oFgCv1CPnUSd0K3HUt
wlmLy4RLYpKfcOkastllaS4dWxe0JT2MP1ceGiU+2EF2uEdlopeVlQIMhTgCXMNBZxCVjw8DgFxo
dKHMo0/supGe4uNPkBwHNshW9rqoNl4Jx28VGOEOvkSe2xHEviiOEQi/mx3Gfl1yT6EuhBsO6JS3
IIgXXogvzwhm1DQMnVL80blSVp8rGRprEQr/oxnsJUgK5I7u13i9GrYdCBqhEfCW3uM27gtbl5eR
8d00+/uzZKCqdJkbXcI1FaMLOWSKnOUA9eHNsjEg8ZbuJw/0muI0cOlG381yWc8Kw7jR6oC1HKSf
+qE8Wgd1I0FrxUn2GOwT9IrWFolBArCdWhR1Gt/gmBOLjkaN1xC96m5kisaUXAmeHkUmuKQa9nkQ
JQFuqSamUvoPQCgEgbduwCKWYqGiRd33/UOB/r4dpNBArx5QXQcwHXYpDT0KDgQQ2tosAtEccq5b
XTWq4I0beAJURnypOQDY2g0UG0eKDBLRgx/lleDbXCYujCT8McFXmlrVa7o84MlWKxQvBEozBnwI
oAb7+kpWnga+2+H2D000PSShgke+EwZZMJgBBcnISdwFjJs78Ehpjvo63uHAFX04drZ8P26/G2ah
cB5hCdFAWkPIB4hAxnyDqex+tmVAKln6xEEUvUXBG2RyF3QzUr/dih4JVips/AIg9keRZGHunG9m
RHhw0TCQST4maGF71Q4Drx71ANygR5DQeKFfimqa1W/6xyLfyIjHqTQKGT1LjKmy90cAZF5xMdpD
W7vdhyD92YVO42CWX+CuyloiPVvqRWsjlGnBRl8/MJYM3YN8cqenepNjMEN6yF4JWI52Gvj3dsWm
/LzuX6uRcrZk7itD5WfElB56wlYcOVLwNtWiTWU/4cKPVEzuqAaeYi6q3VmBshWlEfmAWI31AF0p
9LnB+g8+PX/Y5E8ie6vf8MwcVzJVeav2pA9xMICwBnObnkGjXaQL7rJfdcm1VXF1kt5g3AWz+8rH
9BN8IsMBTXunh4Nau8arD/pv6x066ui1RZvr32v1oIdWIMW0iCVb6PN9D8tGhfpbhwsL3j6jHaBM
XgadbZf8ABDsQfOrh/lTdNauOee5ReZCZ4kgbsDfGmqwWFTHyvglYRjbSA+9JmjqrHki3iJlFBSK
pkOo47uZsB3bHNgtfDiIPLf7qRa1xNjO8J8MP1gDQbKFNzO+WpkadezaIMWQzW72TL/eoEHa4WV8
chbP2Gb/iEJrNYGdG+Q3bix00Eh9vU9gRBAtYMykWs+gMLPNfbcZ3xaRU675/rlBbgsBAB9BAp+Q
j/w3ijGQ1YFoBQTC2+TNPA5e8diBkru3c+E7xfqn+7OzXBHRSXmXxhLsVsHRyh+J6P19pZhGO+/s
03G3hL625BriEsiPd9ku3LYobott8iq77KopvAOtZSzNQKMFf9CEsLjYltR5aScCTwTt4CME6H1w
xb5j0HKf+3hVehYENDvAL9wSNbSm6TpaLXwjDpDAGmp/pvLRvQ9uvK031Sd0HfeAhWxEjYf1fTyz
xXlkCMJdYNkt5QN8UMEeeK8XkP6YnnSsbnUQEIJ10r6+ulXPODPIeaQJUK5URFT5UOH7WfOp/sUj
IFzjzALne1XKpoFjWNA21Q7sCxtMT9rhMxpFLoi8ndK7vqD1LbRUXTEwL0EoX1paAE3HuNkp/2kV
xfBF477YDt54AKr7JhCZW93AP+b4MhMdGPDLM+8Y3qvd8It+sqkCUK5D6uEjd0HtDsCGwOZqvj8z
yVWcTQ3BSwMTpB9a+ZqDb6JgTIUYgjcEV4/V0hY6kP/dSpWrPUC9tuSNhLWhvzh61XP7CMDkRt7p
UAaxhw9ojbj0XljXinaUO0Bjs5GAtNcURDebC4FE2zEonNRJdwZ8BgL0iSOMcZFN9vdnRyjRBuj1
9Szu8CYH4h0v3QC9CJERV0VBWfwDoa/3/5ufqlzkAYNZTMTAMqOdlnus7ALHz70+O7PbPIov5KIV
cmFYRKoJUAqcJgKBwjiAo7BeRD0ckQ3uFADkCiywA3PMzXQAaPBl2lrPxRZCTriCdBsVTCECk2yT
LnLzmYdyxWQ/pFVgZLBYDGCFAduGMix2YE3u9Y91EXEGGt0yHsABo2FDYFzESRQ0AokeoHmjNNuu
f5ub2k8UUG6lz9cNXWYvZglYHY1AQItetMFMasl6yt6VICziEcfARRKdk0e6IThu/v2xzVnjAhzs
H5MVNbDWZ676TrwWEyfGrtU8Nr9QbUShffG1OHNcZA/9EPYjSuaPvFPtMr2VR1BYiqrhy6qOs8K8
9CyWS73oM73B+0R0KECr6i4u5mI3kNUD6PgB84d7URdI+NG4UJYMUFKBw4ON7GO2zJu2xXb24fNf
7y//vvrh1sdFctyGHSTdYK1xO3f2MA/lYmb+2dywyelIdAZc1Fpf1jTVhOOhW8PXWrI2xZ3Vod+c
sJcXVtp1W/nOeNLw0ENddXfd/1m8fotnZg0jcxrFP3jK5XayHUqlMmoNDcvpJawmp6knN84xpdo9
meBCiSA+c92gclHdcRa53VQgBEPwcqciZ1l7VreCfhRpP9qCNEeQrFj6u1iciZ6IYljgg/lCYpw5
prWYkCAuWjhm8w7pqaKCMAtqun6476ETLFjX6nezkLB0HddQ/StKzozlwF6reR3j+WcPDt8AS0s3
oJzEG91OdxphaK/HwJk9LuqWMUzhQRGDyahoQEV+1DpgpoaxyDPA02fa1xfIfh63mYAq4BWSuYp6
MT8RSyBom9gkzaIdQDc8VR/Xf/7lPR6Qi3MD3NGyKEMmlRG+Fjm1nrHHku6gtaSgucVOs2gfbZZf
ApMXF2DOJHevSYMAeHSKNwIwelQHkEHZiRvsQFAG7S+fdelFleRarjxfJP8qEWZhXYwaLErbEYPa
ICX+Md99lT3efNPbgWBTV85RmDNAsYRxMtAXcOEN0qcqayKMhQBeCcmP7VJvUsDkEig0CbZy3T3+
WLoIa6JCHxPurx0hzIysNdykDjQ3wKLkqF61AffjIpo4WEkl31bHlT8F1aYxAW4Jm2ltvoYBb5Q9
qx+hSfkX4a2BJYSiU4I8afBpWQ+rLiVKgefjxmaTefkm+cwwXz95pRuj2Xt9O1cy17k1yj1eyeCU
S3ILwioJKMXVEEQFM1ieML5cgEor6kVnzupGqiDFQqUFMhn+xj3rcZYMUYJEuTP2/WbY/mxdyEza
4EsWLIw53EUWwdSQxfqe2EXukxFMulcTA9vpUtoD7ikn7gxmXQb8XPx/uYfAfZuGimEeyCKjbcHl
k1TVwGqVyvLJnJFAQEkCskGz85UEataP101drIozxeWRUIP4K2JQPoXFExTibWu5Kbof121cBBiz
ATo4Q7dUTb5s1mWDDGDAKJ/q4C2IXiFneP3nr64B783IFARbxlcCvZ42CwAC8qmQlcNiJds4oi9S
vwheiS4yElvGmRkuT/Rg5YlINMgnC8DwcXoGsYhNy3/ArCw4r0Tr4TytUiNC4hiGtOIfXX4Jp6dY
NIJ0EaXcWjgPA/0BGBxwvTuNGLZQR8gZQlhPewzpPlP/7UQpZ4r3sMRKoV07ySegf21KUrtTHnL6
829cACN9OvwME8jsuDwrYYpezfW2reECLeguQRe5qM+dKXAA9pt+ywBfK/ljhPn5mRGSz+DxyPFd
kq++pbUbfc0nW9GtZPXzU7wTKwaiRudfWQFZTvLFqOQTbXdkeFYNvxAN9K+68pkJVhGerQTY11HV
emxX3irajTVDCWgoEihg95LhlRJ0IP7i8wBQpmA2BD1YvtFGe+g6p0sqn6LkMJU707qFBM51E6tJ
5o8Jvrk2zfIAVD9MTHhdU9RTkQkev74KnIvPf2aBHUVnmzaAsnFJyxjx/xIk2wooBUjDP0h42Bt9
cMlA4U239SPdZB6YaN8K8TQd+yrXfgHuqylSt2iTjCU2ruIPQCxEPkS83kHZ4oE42Lu+nwplOeCa
OS6mknGp0GQukIZGBFUqQQBuUFIPdJlObap7ILFjtwyV6p5Oyq4i44/Zst4SJQ12k0mK50Eq7iH6
sh/ycVepjD+2n+xWNWS766Z5I1vzNpsp4OqL6oVp6tdyFdgUEGNQSCql33QRtKI06a6lYNCuC1Vy
41nzwVlb2XFTP0ltnrmkhF4pCIfdSaE/emKBM4PWEPlJ8a41Z6DqmMN92LXgvQ0b0Dv0BqjKpKSE
yksY27oJNvpF2gZV+QK88z14PTtn6EzTnvH+4c9TETmEJNtUsn4tQ7WvybABuxPe6iUDdHxEA5Fi
9xTk4bYGV4PZJqAaj7W7uKcHNYWOO1SzbFnHxD4EffxFkzxTGe81nH5qO+6XEjRTzexZWgY68u73
TNID5BGNG0PX+02R0xuoIUFbaFRCp027U6ZMGWQjwhdznA61pv0O5uiODFBJkVtGMZi4pGk/wA92
P3f0WR9iiG6DtRCEle2mDyAbMFcKFNlHCRqELUh9rEwBLyVkhKzSdC2jeVNIvItNSItDmNBICfTs
0JGDAFxUpx20GK091JVAiiRjUKHR9qaWHpcEsIBKy/Z1KD0mQQEin2w3RbUXLcEmjPv7VKbUIU3y
j1RbqRdk5imYzPRe7QsKkr2+hSRi130mCzRcMKFKobdYhG5mknjTmfWd1gS/QRcG+ZsalFV5qG/n
pIBoWgMSV2qOkCMFnxMUvatovNXQ2AMj2pLaShXfLXX+qvcYd0O5CLo0Gj7P/fTQLPS5l0xqV5IJ
Ad5R2QRy81h2EyhRYzDy5csGqtFvzSi/l3J4zOW+A/Ah7W/AG/YbxAa7tEh2TUK3YKe/K1R5A1Zn
vO0PYPeQILsXKVYHvusyA+052TbpeK9mRmf3WrNbDHpntM0dDaEhM6bkvhuTR33ERKwixS9JDBad
bJgEJ+JaPrQwzYXLE6aOUHp9z1ZtVuGL94l8yjTMmQw1dEJ/Xc8Qa+fUuQXuYKcJGKaUCha68W1o
n3UTLUFd8JC8Vqec2eBhbq1agwUxhA156J1F/iVPiQOCXKhBQYHAoH9xTJ1b4zK8lBRWTMdSPgXZ
U169GM1DlfxFNXRugsvhEzj8o7bA4R6BR6aPdX+wZGjumoIbxOVtHbXKuR0ueUcm2ItM8FKeOje9
bW/bTdM62Y38vnjDJjlRqBUI9u6yCcJZ5KqjWarnAkrY8gllcXawNhoAdYCOHJnstks3uR/6osF9
wnaLP6JAXiPLVDZ19QI1KBtWrplg5EbbBeznG3poPWsPvVUM8OsAZ1lP1TbYAWv6DFSka91GnrAt
zq6z134D7lJQSdkUax3O5A46jyRI35UE0jwlq6IgfEBALUbLe0ZvVEaaoBxdjfCzxXPXBPChgp1L
DRZw7w3Q+waSEGy5fxHiZya4JALq8riboEtxqlTpOA+Q2+37j8YsBd4qWgmXSfJlUbJWxyYSwKho
MDiG6AltrZaxTBXv8rJGlQuETJQHIG6NsBBCutcg7zx1oi9mCvADhR5lEN+MRrW7vnerqevMJBcP
ChkXa57NBTdrqLbVh2L+mdI7VYNuTfZ43dRqJkZPwlJk6GVdYC+VeKppldDlROJltomUv4F960YD
2ej/zQ4Lx7MKuJAGSQZDOtDikB8yH3rwpIouP6uugPczJG80rC6ARVqdDq21gLWwlqFdNrbHUFIF
le3qbv0xwd8UqqWJxiJgq1juB4r7gi81v69vlGAVPKCohRp2myX49klZ3A9L+jCgbrhuYtWjz1bB
fYtokRQZWmPLSUsr1HoB5lqW9LFUk1MzVwd11mwzVwR3LJFN7lDJOowY9szPFArBweleyneNss+T
D7U6WVQQP+ufSTUxmGGC0+Ki39YmRkx7GZ8JBXsIFa7PqRakN5ac+eQNVOV/r6UqF6Km2UO6UcIN
pwSh9iYM1Hc0gCZUyAaoowJB8Fw+H7H2wZk1tuCz6CkN8HWBJV4+xSGBZJEX4sIQxc9ZdwiST8yn
2BBIbJdPEyIk111lbSfPDXNnlAF8YK+PGa7Gxd2E+WmIolcCz1itN0xqWrpqAFp5wXolySM69h1s
tB4EM/Otsp1/xIxcaHTZnC2EecnsXl/W6oZawJvg3QpPZReMV9akk0YGeOA0vQ8HzSuPYFOGytrs
Q7Fjm02b6+bWdvHcGucsNdUNq8ad7gRWZbA7F5soqu6zwBJ0tFfNWH/cnsXgmZdI41JDfYEgriEK
2UKbXIEUMoSUri9mPUH9scKduGWgdyq0JpfTqEH0IIUu0g2Ic1WRV7AkxAcYHun/fwzrMvcYAJrE
CMLrEzho8bAC1usfpMI8lwXiLmlXbwdVsKq1eLYwcsoeOjTAK7kIIxJootEIgkOk4NsJD13dOFb3
3mcP13dv/Rv9scMFVAvm+gI8h8sJqjluJ5veLB8wXS/YPZEVrr4rtRjiA+qynKpghqBz4Wkt9KQn
QXJYzemgccfjKFAdF6SMMWnjJZaHBTmwgqAObqzKEb1BW+5kpwbJH04VQdyuruvMIhdITdfATAWL
ZsIkCKAXFj9Kin/9E60nhzMrnC8UoBeI9bpbTkEkP2EM4r3rpL3aBzsK1qdQrZ2yNmwtij4nCGDP
Ris4vVYTonVmn/ORvCwhN8Psdy7jgszccLK7LTR2DsSW0cmxRVeR1XrzzCDnLtBaRCAOPepNHUwH
FdSRmicoXFkWaFkbSeA1CksQF5F9Zo1LU7iWB+BphzX9TropMKyZ78Ob+ZVBp6sb85TVgJ43t9k2
8fqtiHVBZJtLXlo+y1ErNdha/UP3UfKCTr/aBBZBe+qfUjtQsJtf96bVdPlntRqXx+Sxk6IpwsfM
4sc0PrX9/fWfvx4SjFuT8TsYPK9i1CaRXIJy96RIJwMsH/p7LwsCQmSCpeqzc2Uy9bpeEnU5tfJG
g7ipvgcT//VVMJe+9Ik/q1C/m4A8PAEfKVZRmcu21H7kZXQoAaXN58/rhkRr4TJIpjCuRNAJnrIS
T7G93kOzLirtRDisLjLE/v5s05pKQn0YG7iNdKE3WT87CWR/YSY4tv6XYPqzcVyuAI00McMJ6+n8
4GRg9pkAqlQ7yyd1ls3oGj7G4/1+N7wUG9Fz/eUwDmvbgFnkv67HpY0KAJQi6WEb3Kqv1Afr/sP0
RRsRecFtL1jpehz9McZljVnVzHaqsJ9t/brQN6sQZd2LcQBuNVxqCMrZUqGWgLrGASOuA07+m2Jr
YiJy3grROwLnULiksEhJDNEd2NIx8RxAxg+jU8rWclu/hLDK8+IB0LATIukEK/w6985cUtK0cdEh
/neafJZ21S2bkS/s5jb3TcFuihbIpYyUZp3aWPha+SzZknlU8FZcK2/XY1mQNL7O0bP1yFNppmWA
vITWghsZkFGY6GA6Urs4HZkEGeoS6vXdP76amGfWyiYjJAqxpOClcyGV9Jr9Ml6Hp3APBWE31z31
tdj3z8leND21vpXgRwSxJgNYc35ZdpK2GBKrTCPLSeht0sQ2tG1EpzL7InwGpuiGAn8IghGVZ6Mo
tbqzoholY/7avsY3EIBH7xWiuuwKJqZ+XPt059a4aLb0uO2iCNayAPrAsVtUb2HzLIvulqtd3nM7
3OY1amOapIQdhvcfb2dP/Vl+RI56k28ZnlM6juGmxaOvMz7LNpbp6Xci6uvV7vbZ78BXABA4TENM
6iwn40h023xv7cwdtqYD5oEGA0eMTlyEflxNzec2uecINYtlyOXAadQE7xI2Xv2UOzBZ905cTvJD
XMWSL1sA/XQT8J6WBSljMpLkFcKv8zEepUjwAL7mw+e/DpcOCilTwFaPX2fu5003WEeaJJAqE/VJ
BF6lcVWEYupzCQT6crKkqnTqBjoPWoaeOql3udELImZ9TRhY1kzLZIwS3w94heQ6htXG5RT1iZdC
wigckttS1QR5h0XCZVz+McMVLAGknMO4hhnUzRi0SQfQnBu3uQztVA36HrQFzKlLBEbXDluqYEAa
WlJAzvMzxEUaZ0D+oEwucAWI1Z9zeLqeutcNaCAVMgH8sXjVEDQNkmTAA+gpDA6V/ENLFEG5sBYB
GJM0TR2EFACT8ryo0Kgogpq1zMCXjuF8XKK88Nj7jDlovBEBRFY+EghwQA2Gx1IK9ATzlbOzAToj
RdV2+EhLcspICtHIz0Dbkm6T039MwLSub97q2s7NcUVfE0Ajdgqxe5DjBrkzHsse442y6V3FS/ah
LDLHPJlzwW+r4+q8FKiUrsRMx2mGMDKETcAqEvmmA5lkBrCrwRoqQh+suMc3i2y/z/azoQquHCoW
SNVfUn47x65gB1dKoW8GuHNh6AEXXEJ0l8AQ39iJme3laPxdGfSotZD5Tqc97v7+rEC2rprf1Vj+
9/XRuX1+1DUpCBQmDSzQqu4VmntB7pdQfhOscu3DQZWAkUxhNh8Dbt+3MRsxUVsMMSszZ8cE8oYx
B0GQHRgO4xPadwJHYT+O9xOMyEP4jlERX0zS9YWWFFMaIlX1j0r2uFix042g1ix/9rqIbnwl1YOr
+o8t5kFnHhIqdRKkfTDjHgeRtX4/6IAc3y2mkHiDCBbFhTYeGJtGlmGo9TCOQQADZmNbfetpfrMh
YNIUHCsrm4hhZF3HuDDYUC/IdHKpBVHCiGAb4lAFE7fu4B58iz7e56zoeDQzBfZWjrFv9riNrEow
lEKZA7mEvEpaDh3VB2NoBZ4hMsJt4pjRYSQTjLQtFMNJ48hRYZfBj+v+vuIT35bCpUVjmKDf2yOo
oKwLdftDGmp2Ld+29ea6nUvEKmQygFJCmYw5a+i5ctUV1F9NNA3yrwbd7wD9acWuX3Q81T5hrkTz
U/cpSBxR6+qSHYSzyjz1zOXbQIlQnsEqPLGHJo259ZH5b1MnwsPte/WqO9OLBNUlgYMwB+Ci+tti
WZI5M6vRphzGvsYL8RSqOypN3YMGKaen63sqssK5ISRWpWAoUHFgdO4uT9MbbdEEOXfVPSxAegFl
YDonXM6fjXjGgE6F/RuQmKZDpy9oAKluF/+6vpZ1//hjic/uSxLqZp+1rJWg/lR8DC6zsRKQTKgO
BOcnD9KDO/o8y4IvtVYXYOL/f1ZIOb80jEGWobPC8v3gptv0lDuZDeaHL5ilaA587V7zzRrnj7pW
Z0PaF8up35t3DFmsJR55ZmSvzQZkkaMtCwag/pf1AdCjoyQFlxp3nkHBvI4xxoVC5KHHtA4UCrxu
rz+wdknoC9slK5kf6/tjjStCoNGpabhDoL2wpdByqY9x6UBmfNmzzF9CdFj0+VgkXUTamUHOQXW1
BRxMTvHkhc5/8qy4mV9CMNeWFTsH93azmUWMQ6t5+Y/Fixm5vLX0EpMfJ0WDjlYDxQ6AwodIkP3X
Ao/IKoNvKIyGmPtscT2MeTpgIyEzXI7HAuyaCXSbKtHL5NpqAGrGQBfR8bbJc+LgmpcuzQj36Jod
xBVttJIh3ShYzNos9xeRH6BdsgIFPi7INDVpC8gf4JX1SOtd8EAc8CpjXC1LnHhjHuWd+VB55YEB
c5OH9kZIBrly1/hmnwu7qJjMDHBSHNh+ttPflUN/DD1ttI3n5ZaeolvZxRT5P+0nJlVFKIbVAGQk
hv9dO/Pgs7NAUvLCLE12wh4X/z8BCJ3ZV6B0XRCwCOJh7Ug4N8YdCQkkv6aBomiwlOPSHNL26Xqa
Xqu0zn8+V5RYI5p5OUW2bPsSYoctRMbCN0jX7uVB26nWX8Cl8N1MiJUiBqADwkVBqzVyb8w4FMIM
yq/AOef9DqEhcM/VWNNkoJsxzwUhHm5REbo+ltQi1miHMUorvQnVX7EwCNaeKAGbxo2CPf0CY8wt
JszIogFDPSMIFn9xh3tU4dAX6l2Ihb+AfWor6mitxvaZQS4Za3GRhHUNg/Fs2vHUu6o0g6jsn+su
sWKFGirrVCmYDbnIVLRPsxnKf2B1MQxbxsSBWUAccny4bmVt976Z4RZjaiQzczlWAOGkODmVbe7E
jvqwoNnKAkl0pVgL22/2uIMlVGapYgrRIOmd8LTBQMbUg7LJoQD+VpigVo6xM2vYzO9Josm0Up/G
SIE+hgJC8cSv9GN8BEeuxyCxTXkQdlivfzbKv4FaeTtYU4319fveyyn4LJTtcEN2EUTfvOLW2mYn
yB2ITgKRVS4RY6ItXtCTA2OT9RF2rxLg1BmwE9d9RWSEy7gE0sjFmKXKR5L/yMJbxfgRNaKySvTB
uES7FGokt//5YCMoYlowonV4+2Jo2G4TPAqJLFYS+xeNvgZ5cTQZ+VmbuKuLKlvg/p0v7+GQGLoG
6/zOcCHPbFePoIV//HebCEUyZEJg4iD1q0AiictWrd6qQAHP+kcOafPJAGwx7Q5JJBi6ubigsXFy
iMLgGZ6quoHO5nfHX5QlGVF3GF+aKYwZOg3hirUDYUtv+j3uUreDilYl4hjmt5M3y32+GCrCmaXD
bGXt8qi1oTgncMKLhAUTKphbGS8M/gXbw/eVmRh5Tqaw0T+0E9kPu+xOcuQngIqAO8/d8UaYsHiP
/LIHNWlgfjEqBYmw7/Z00i59UsFe9z65uq9va6eC3g15b3eMz4v+uu4fa+tj7BuATFogY4DF7/bG
ZKalFMqMVsLsHWiof8Yv0Ws/AurOYkAe/Pztb0xqjBbBJODi4W+jlrrEZpI2BfSf0FNl1yemTWnY
028mCSjmwr04BLCnuDb9j0H+UtpEw5hZjcIoSOg7Oo67nz2uopqfAPAuev5dCwVdA12xRVW0A9GG
/76h8kS6BlPG5Rd3XnFQ3nVf2UZun9iQpb5TvGZT34uZf1YiAdxSYBemIERj3f/vVi1NkspGr8uP
lIzAC8sY0mr9v/huoIICOSWIO8ALwpX/6NrVjZSDjhZ0HY2tQYwpxahq73ZQBobKoSO6ol00E9h3
w5MsIy0HBTQ4Lb4vamyGbIoivfogch3YRlKhmzDotzlJdpk+/LKWZDt2EMft21fwanqTFr5CKfol
0QeGmZTcrg03f7MHUHgEhyZZEUIxaJ5k4dBVH7kJorYKFVmZpJ1dEeVOj8uNBHxSZJX7Bvydii4d
i27eS01yO8izYOJ1LXANfHGQZuGdB5K53NfoAqgoENwRPrqfJuTvGN25Oruajfk83Je1RIykXfEx
WATXIG6zUKYzuVShNXU5zOUCQvft7Gh74hV3w6fktL65AaLbbmpbhGuAzMaXnt55a4BNpkJnBJT1
YAYDfy7nBAuqXrmJmOhBlUPCe9Gz3NMw5QmKvDLVfJlktNsaZtQdoToP/qkcCNciy6T3uLVqT+5b
DB8lYKsCrnEEq7EsAR1qR9JUYjqjy5WXSB+bzyQMK6etqsGVDkHezi+F3Em3MaZunMXqp7ugC8eX
RCMh+MGbPrVJnFRA1M6IOhsj1gvESGozTW1NH/LaH5tAHu1JknUEha7loAWClbelANbWMfSg0B19
yZbJrdUcvKjDILmZlIPWOkcb0HJD01TuSG7ozzRT6KbLTFBPp5XRLy6YXcGFPuXdjw68Cscl0/W9
DpyXX+eNWnvF1OHblEoZ2VOoZOqmDXNFh4Z6G7Z2qIzyZohz3JHrib5rXWnukan0Ho9AdYqIwX88
Oe7zm5hECe72ekifirDtPjM9juDoEN3a0DDDFCaRwC3TkXb+EaVBiS3Sox8NpMzeVCB0kVXb1LqD
4jHm140gT1/TiTaNrRR9coyLMX8Iadr3gFeG7YeiNKHlVJU+OBDbVUdby+MwtaF/WJeAPEdm5Gg9
uqOY5iYTaJYky3IwDVJ5VUnIlsqBHtnNCCV7t0sDkjtlPFgALi8dzW1iBnNj92qv2F1upk6bxJEt
QcvoqNbTCyWZYSftjF2vpPqlhYT2RqlzFC+5+VTRMPWbkcjY3SW8A/iF/jCrOgCcsqyWHn3nDBX9
EC3p/bIE5RZYohosSYT8xF7MzWaoSZbuLGU4xjNm7JpIdifAqdwqjQO7JG3XHNMga6MtKP1S2Zey
Mav/WbJ07rekpU0K10qGO5PMg1fmdfGQJFO0a8ocEmp6CYcGytwNLDmwgU3OMa6iFUh/XUD389zq
T3MmJ+9VKo0/5KwwXaJoAMwyLkRPD9PmwWiD6LM0peTH1OGCUixap2NsyADNWa+a/6AfXaBxm80e
6p7Ql/O8f5FJEWKjm3pAbM2DPccZQIJKHNz0S0tqJ2lk/UlT+qDZGFM1vwxt3wCfKw3Vw1jO8XbI
5niTlGO/q4FIHB1w8Kl30mguP0pjBoePIQ17g4Yy9nc2rdRtkPd8o1MCyUn1vHhogFu/p1U6Uxua
edKuwzPE85Q1ht/XWXoT5KR+1SvSeaNkAhgNpBLZZIqklF5fhaXsFJJW5C5A0hjVJph/vKOjshzw
dm0cJt0otqNEEtAbZrNDWrN0y3kJ7tFTLm5l+N1G1Ruyn3ISu4mBI8mWQr17keIhu8ng3qWdUiPB
DzPQdwDf8TZu5poNKlXUKfOo2ima2gC2PTTLnVRVUIfLTYDiDSlQHyuzNfe5PFAIXEXzfbqovRfU
cvTZVYb0u4vUbpsr9biVwig8qKWk3QyZYd1qVjzg98uW3K7MQrvtlbrUkDfk2i9UWr7XDSXxlk5q
eyRZVzthXha/MkvCdTugzQ0ZK3I3FXGA7NYM0xNuyUALydjexrZG/C+uHLcgG5jq7CFVy/4uW6Ap
keFcPQL8TvCCUIXSVo0KoPMTa3gLZyS9jNblvTZobbBLBslCHBlp9hs8wtJDYobo2JWLGfsxBg0P
VO5Rr6eF5eulHoMNtJqLHEpwlnSop2oA1i8a6tqOxyiA8n3UD06fDeCd7HGreomKuA+dThsN34Qq
wDOqB9XBe3YKdKKZOGrejV5ClBxzL0m1wem5vDaa1JWInKF5yGil3RdyAWmOdqkCR5UCEy3EBoKj
jVSOSHpq7NWWMjoGGqi+kRvTT4Rdo+/LUY12Mv0A7jF9mstJquwpMzRnSgvi6UnRPoKisERoRpA0
LQHyklHVbIZUGW+MJURnGRqBldcB9X6TGn3+mpBg8sZ4wsSenAe7tKpVJ7YG2Qu7ufermMpInkj5
TY0Bmziqflr9MjsJAEHROLhmX7ljAxKdhJDMq5QGSlTL0HpLVet2lhaRDT8pvTCTMxeJu0i9pS66
Zdvn4QjWDStR7+dUqnZtFKjHqrGgJWRBkb4psnwTNUozfxgJEKG+nkTgj4iJEmR+RMaYboNy6X5r
eDZ9wi72PkgTMNVV6PLrPOiQFw4nqnhVFlr35P9xdF3NlfJK8BdRRUa8kk5ODmt7XyjvZxsJkAgS
COnX3/Z9261ynTpBaGa6e7qJJCxbXNdH7yajmr4nqtVdtUa1GnNEWEeFFEN4cmqrn5BkEl7Fhmtt
a9iaB6yfSj9d4p23+CpXjfzPZVN7WcmQvm5DsGTBCu1czcTwSrZe7bzZCwuCUnoeAghJ4bgGZ4Qm
2G4jimG1hsmcyT6dy2ib7KPBRZMxa+OShQsMKRLtZID7SOViRyWLapTVHLItkzkLI49wSdyjy9L4
pNCHlQEUAOU2Kfe/IXJgGB13AHsgZMi2RMG4QYS8IKJp89gVAVwQWluiqMsMduxh7gWb93deG11p
GYkqgQFHXk+hu9Omh5Nmgz9x4MxQ2U7YU2eEkzF8Wztt4WPON9g09jJNT6TF5TuSZc0IdqcLb7Hd
Hyk9ijqul/sAA9DSmWich442mXaa/gLjjhUJWC0IsSWC6XXXwbFTelHGuNwyLSWF8yN8L+pVvw9R
zPNZ9t5X6PB+P9dRk7ubqYtlWnm5OircC6mDHYI2N9yu8fDWCBZmXeCSkwybOAeeAhNEOvhvrjV1
5rjEz+pk+oGJZ3pJYNxQKEH1I4iH5YWYKDgbO0DJVW/bq64JvTR6FSgrSfJgk5nv0xIPVbJSWsWL
+/DJ2uWkhmeF0Pq5h5n9Ta7jH86mocDSdfsMb1d9iGrUED33znNv3BeJ++3VM816nBJCd1jx5+k+
gg3Zj4w3cSJhEz23ysVeTet4eL0oBqTlSlZabdRV0AirSq0dSt6P+H3cGVHMxHH3uNXEfmkcdklr
M5a8k/ALGAiwPt1R/N7ue5Ool82hvJTJCLNjlNwHUIp3NgemND537lhb608o23BwnOD1NLeLl/eN
Hffd2CwXyN7i3IG1fMG5gOPpBrmmMyVpQZPVVVlS98sxRlNSJAK5gvnQQ41HW0oPjHgfNSWfcFv7
muVIqnpFOlHd120WEKbOi9T8sxnQZzlx+gW/kq9U0zEfDO1LUifPde+Jk5NAhBHopr+jOqAvjld+
jZiV5UZ1e9xQ30sJZVRJ0zr+cIcuqGjSx0XgirTUanqfjBsc6h5WwZ3gkO6585jXw9xuGRv1v8GN
0XdGbE/T7SkUv1YrLr6jQda3Pu0PQ7igyG1FjQrOJlquflhIEz37KiotHcFTODsg8SC6Iv81bpvC
aYOXgIsi1AapwOy8rebk1sMN+uEuW0fIOnqRHoPAYagz63Fl4XVl6aOOo/cITfKvi8q1cX62Ljow
i1E9cXcIaC/jcYC2oMbtLc0UFV67nXDUyqkLykC0M3pi9rQ6Gvawnf1mvgML+SCA0463l4O/Z3qq
Em8psIq55+NQbfOwd9JF5ZzRfRLNB0MlL6jhuzgRP7g+vAJN9NfIdIkZFz6KA4p4QLssitTDTq7M
UcfKIQHh4JgTmZpd4ND/HLjKhw6rPLjLIFTviY76WXCFyBi+XGfTfbQDfRZ9nWTdBBVstOEB4lNZ
LxA5z4hVgdNJ1MWPYYXdDFSdbm6EykP4nuc2xGXj0A/E0Ozmpf0Ws3nisah+362/wr6FTMFejk0V
pc1/vuH/jZr9tR37jmYd5OnqZk4X7UJly7B2XpJpVdlm0T9hF3QXTPhczEQvHoZpJwmvoBuPRvcH
YZaz0yuoSdQGxETWjw6aFrAucPsduyOXn8hSOvjLvBsHbHnUyOGR84OPS4k0kl2SqFJOcO1ooxKW
43vlIJB1RT/b05LrrRr5Uth6rOJYVg3aPTgx7V2RHAMVvmvK7r3sgp1u213A/CrqkmPv4NuIlo7m
Wo5ViND5PICPDmpvwaGbcxo95KHvnGZirmMUvg58++PUGAW3GuW6WyDPr5fnMIn3ZNHHdHbXbByd
YqlDu6M93kxX08xEw2Nc0F6E8pgiFnRYmuM6uAcXfr2Zx93jsmAfzdEF5P5Zi9EkiRtcKIZgA3o8
zHBh3lx6wi10IlHMCuSI8C+juX0EYV0fetp4dzUYPLqsg2s46gOnk8rCZbv0G98RVSOXSk0/yu1U
pZHkFKEzcDp6tOqra6Mzwi3MDj5BhS+xYZPwIF+c+hEFYsnCsdWZXLH1yHiGhhCj8TL+nay7m9b+
PyO8P3Ce+2321qVMecoy364fcvCe/S46OUtyXHqWaxqXmCKissfclbeTY7Ilmd5d4u3j0JbNMOc9
nI50PGBYS7ayscseaxVjRnt7ij104MgJL+OanH2Dsd4L/SNcK/Y8Tao+8drSXcXBNykKJGr1Ns8Y
Y4EMbXLLmYvnxwA0QWZOxucmX7sQB699DQf/Giq/CJ31qedeDt+/93DynupRXOKe39oRl49kyyFF
6yun/gDnmJPb8Lzuh12TuoXjjDavY8AjQr8pKFPnkZYa4Yw9G/Mt0scZA0mnRSG8jWYwtbpZL8wM
UV0WJN3nGjfnxWH/UQ5lSTrFufb6F56Ed3eYb0HLCjy2e6nIPUjlVMHXgBe+ZcVGOBy/G1oqIo++
ow8N1w2mEOygxCk7mXa7sW049SzZQ0RY2iTMIjXsUvhrcevDLnYoXBv8RcpqMW82C/H+AjRhrmFn
DybASaz2a6sKp0/vzoRAENlfwiF+XpLovEpWcM/5kYs92HbKecvxUXzv2RuByAxRtHOF/fGseltj
U0k9ltHo0NyL6g8MasfRdZAxFT4i7l0IfgRJ/f3ye4vEiHyq/RODJRRgihfsajyj94YLVBrnxu2f
ADacO8c5tou/72vsfS9ElDjRO0rsLd0M3kx4Ic1WOKythtk1D2H71yE0HwNx3uzgfTkNcovSrUhw
PMmK+OYxyLC2jtnFf6+jOQMmVkQBakRMecZCF6DSdFo2nLp6PCdQ2Sde+uBav/a/XyMhf02C2KrG
QAKVDClu/fRf77fHAJVAJdNnSCQmEHru4ogVs0CqrNc+bUT8lYMAZOmWPmlLEss9Tk4uU+fPhq5A
1jZvA/fC+adqQlDNIzHl7HQI48IVeNiiTUL/FtCxgherBhEi17zzE7uDA91fMaW4JYN5OppaBHC9
0fWHdZvmwaRYd65r9WX1MDz7DqpgjIXYGwVncFXC5QWs+3y85siHzBGeB1AmqNnFEkrR2ov+EBq4
o9kg/JPWU195qfNjQzEghRRfpoD9FIREbz08wBbm/EkgosiXBo+ateYrmaedP7UHWoe3npBP/JiF
SNTFD6Ynk/avm4JzXLPcjBo//HY1+UqS5162IlMjgM6ePvm+PbLhFy2JEhTKdd+4c8Fi52NxPZov
s3+IepQPf7nHHZmzIFLQNS9TFWq9pz5Kn49ENeZfTdi05dhFMmvbphKoo0HTstzDGn41zjOET4H7
zdzw7A3TZ6vlnmqA+oN6DFiNyubV+VPX3hUYWbmG9rDivpcNygQb7m40PxPG7kKQdz78PiAY433v
vHF79MbtSYaqXG1bTM1WQeN4W1T81XfRmJEaLTXzASQ1by5PCjZHaMGws4uhJZXzydvE8wAZaTBg
Fkh6/i54eO1rPGTDkCNLrQjsctIDP7QdHuWgL2fe7XCx7jogkbkftTs1bDvdtNUWhpfR3wDq6fqR
9H6m1jZPayh7rEYhwOUSwfkeLeo464PTvK8j0EbHHge53gM5XZyQHeY4/c+TzRHnZMiDkVVbQE5K
LyfasM9RbFvRz+/E+OcVE7LXjMcYLgbrspWpNz82pc6BrK9CjK9THH8CT/sXzrhU4uEW6xkbUvX0
mcAvYAkw1nomfLZb+pbQ9dm17M1PaBn0/GDi4D540w4d43tvnS9P8rPa2puM/bvXdmc2u5luvQuu
vU9uxMVZo4okpFS2abK5Hj7dIHx2ZbSiFvCdt5In5lmsSMNAL2jOg9d9LtocjPD3Qrd/IY3Nk364
6Ra+dGjG82HtK1/Qqqb0pvtkwtXZAuJrH6sxOGO8ipr5hbUC98N8XUi9G2b+jRtpz8n2GfYJuAR2
0EmS+UH0L8FqrpfW6JqSvA23chu2k0pmCzcQckjS5oIshEu81aXq0F4oFwtNUYmAYuwZAlKodelG
Thb3GvNYV6keAz8J1U70y8GubRk3sZc1C1wOA36hPgYljJ1xYHdkavcgM6BSDvZ0UMW0TDsW+nvT
9yGAhyXKNvTpYhGV5zuwAiArkDY/PjXzcJVmfNeqPqVCNsCemw9nSu+UqPNAEKDjSHJL2k1mNF5a
NA+6at3+mqr2FsMUtPVjCdPr6D/ByWNOaZsbDqpnrpupCNL5A8DpN7KcsUwi2zSnKfj5jTqguTan
qcIEGmCltqMK7QU4s9rDxeedh3zM9QRKogk7m0+pm2aBMV8LfjAA4fOKYXJ+Yx2XJSfiRmM86W2f
HoDP3d2EvHDJv6iScQYJ9DPBaIpQVf8+QlmUjEAzt+BfFG5XBFz/ogwACrzU4FMCMFpIfJ89D4sU
k5rQtS44nXP3T85S5HKyKg9s95l2GJPp6K355Ct57RDQ98NHZm4ikf4TaywcUvh5Ev4nYGhgX1vu
EthSqbr7Rzj1jx4R/7GgKdCfosSK5dWjzW3VWOpb4fUYTGl7HLpxeE5WtkNkemlwLJIJ9psRUlHe
11ZW0CaUSUe8smsW9UT6WOfJZkHgBNrLo9b+Gl5acpkkbOTVHNDd7KWskBv7ntJhFwAAzDSYgayO
gD7VvyC6hTlmaUICXH8AnAJH0LG0chSH0BWo5rqWxTaPfz2A3LvNtR8iSXbJMDuZtr8mhbpXJTHt
JwGqPzv6vefSyQLZY4t7aD6bdnmGl4AHlGa4Dm5/ZmqtZjTNHVfggVp9RxjDCZzsvVmm6+iSP9LB
TdZT8/CbZU+G+V8Dd9R17R/+sO1d26OiUg03UyLP7Tz8xwygTwxRYu81yEtlBnICBK7P7nOHmL/J
2F3iq1cDBeCuTaWuSG8uoCvOwYYYRxX0QHGGHJ6p6PLGHVITvqyfHChY0k6RirBwvzCIIfxfwsHC
qy39w7XYMnCsnyqJ/oujMR/j9V/qT9uveWmXuwL2VI12vwEl3OdWPGABfaaAMMogHVcMQuRbhq3J
hyXlt85ZH0MYAzBN8aDCLEFjxEDntqawmVDht2v9KjRyX4tt16UK85fit9DiHyyJ+hzKkV9UXZ9s
TTs81fEjjMeH/W0oIg3Vb9jAh5BFUP16DGkCf4mZc7ryYlb6WuNYt80P2XgZr23WznMRUHZr6VZ4
TrobDGBWwFttgCPQT5XbdblR4hS5bY7o2mwNOoQJJeXsAcjn/s2Tfmkoe0bwack3UuiWYD0zGd+d
FFej2y4osP6H45Pc86YSOgJgC04eqKYQTVxMkXhPu/hnk33eLsvBFfw6eV5B5ihPVA+VrykXoncB
XFzX5WkYMNR0zTUJTWGiNMfQmW8QvokA3sTBD+pc6YYwJ+YDyVxE9rhuVJq0OfZ2/LDEOcnxaTQY
XsYQxKtb+Cs/aI3PuaU3xf2dXsc8AKqnJ+zC0WGHHRbwQH6WzuzJqZdDnWL071XW6niHbOkSk0YV
GFpojbzxGjgkuOPdkLj7DjiNR82tX5PXyVtelNQgF5f+K1Aojh1MZTPEWryjOX0aFSIDGik/8Ld9
OenGy7zFuyVJ7OZs3mJ47vIXTJ4wqg07p9qkCfd07ng2MHVY3O5v5NuvrgEmKJulhCUKDmFgKpyy
09zKy9j5qDMtOQET/meT5eQG8GZ1nWjL3NSW2NCcsx67cSltHisKNh3YwzTiAbr2r2Eckx3G2zX5
ok19rTd3LzCcdyy6BEt4Yl4HvFWJP4NM1gz3NMYWmz66md+n0H9h3vLmK3/KVmYsiKgtD7YAecpk
B4NLqC9dZMLL5DqB4d22DU0xgDTE0vtrUA1biuo1Hi1m577rdsvgV7WAQC4h/cOmwW4kbbVSp2qS
GDHabg6y/Zh2mDs7B+O5U41h9/+TYHpMTYPCW+/LhiNgaWMHdJ9YwmqHqjNfg13/9Nj/qvF+xrqA
y0G5gJugaZRLb9wpLp5HLEFYkWDluAEK+mARvHwkryyCjZ1pLUc15GQ5+fJzVP8cZCXMDtAZsKBV
ZGGWq35lrV4BOW0ealrUgcjncb32kSnVNJ1gAwCk/g6r/2wVHMbC0L/Ccs5V5uIP81H7w7H33WJl
DjBQBtLNB145HRsTflP9F4zrBQLRzAeUnS7TD+dwaLBggdRcghTLIb7OV8vzdA7PAIdHmbxot3+m
01w4gcylaS9hYw/Inv2Vnu+snAtXEyAWARr3/5ruY2zpPpLJyaf93ptUPk5N2Se2ChY3a9wX1Tv7
0GKQBhXYjp81/+HbnKc9cCxlzw41OwQhMLA+LEmOAksInY7yX7xeNEnVhlNVu7HOOg8Pc29L5qfw
5VcXMw0VHTYQlKAvhy4jnOW1ngqOoRuBmlVYj2++HAE6OrtRw8MDYRue0+46+0eMzz1AjZp6aOC8
SiVIuuoI7KtZ4elv0fQF6fonLYIPdLmmWDd2mWGj3ZEoC0O5I42G2W673wAfbzPS2P1vCbKhXhqM
3RP8BV7rxDnKLj4g1bP16qdBLNdGeEcCRbvQ5ix0/GyMc9IjqGsKX1ZjP8A4vIgNmroJBtfkwckz
xrqSYQrx+xqBL7LasBFYB/IMQPPPLwCOyBvMq19hApaCuRAlvIoQ/XxzTzDzdNR9mpMRFUoXq8Wu
RY+jixOmenIh0Lakiz6wFlUtULmVU+aP5qDX7roo+FUnkFgQtYvmepcCVZvQn/UpINyYl4p5Vy5D
gznv9ywiHn4cww/BQDW1kBcs5GmYlv00I6Cm5YcxCkpg22nugqk3fbfXY3zd1jtV4mb5xQ2aTDAg
eUux+tsjXUXROKRKR6+ULr5f84+m6b0hWAcg/DIqsJVjzhJ0y5vImk5nHD5ZFllXaeocjLFluvY7
T34kJLiHUEf46Pm77YwU+PNKvtH1H6VQzy4gfbWaXTxMO9jzgGsRJhNyxgXkFQM2HoRLXki7nMN2
Kgzl1dZ2xUKQOGWAKm4yj9Aw/XIUCz5UYoJy6b5SDjCiqdbuofDHU4OCiT43WrajbdMKUtR8jcay
xqVQhy+eYI94xruth6xnOEtOlFFfVDDJPiwT1n7criDD1aHt3ho0aC0811dvh7dYWt7lfP0L0vgw
+fHXVEcFXdBfTYjfgtufjlD+lmuvf6TT3AxJ86BecdtjLkG+ubPue3AIg+e+xvVeka/etZnj7zVd
kfB+j12AqMu319dH17y7fXJiaF7dZ+G9OvY/4yJa2LzLeD7r5ZKMgPyXl9G/TNMz1cAGXdCgaGe3
6R5Knnvuvun+zUjonX6txRw8YyoX9l+IkYjeOugsQAvmv6aSEfBtCZmMSppS6SoK9VucVKzGUI+H
VkrzPnWVNyETFOMKfoCIH+D7mtF2gtriDmqmROBM3jQ36oAy75Ar7rxv/VvdOZkw7DrH0T701u+g
r1w2yix1VgzRdWYJP9vEzyMM0p6xyMiIcsgxspH/oHFYxZFt6kDdPhsgwli89JWsKYpjkrPOhSjj
bVR1NiterB7WAkJSjhGIRfrmr2mGyJ8CSZxwkQcMB4ZswNwUuMNOgH1zQ4AdPrsaBymgsY8Tqg8J
1/cRA9GvOmbuPv/fvNZAmVEXsH9UojsGXeAVc4f+c31F7cgFHx8LOCmvY9mmZshmvNJ20X1KH42/
HTUKVjdlNPnXmz8rrQvwzvlo5SP1DrpzPi0csAMA5d6/EfSgDF/Z9jJ6osCo3GOkChc3h2wjixu6
r5d3d/u21l7WId6n+rMHOMbRy7hxkFHTYtkDZ9iF4er89Bs1MgWnekwAhky5H4OHjmGhB9x3M3sS
wZM6eJ9hC2gTr4wVO4hgPSQhnvVW7hBym3afM5rPBvkH3DVVzb6hLTpBZIN6GxexQIeQAiVugosF
J5o523VzK6+egVKnACW9Hx/BB+1ICmU2XQYYBeDGPz5Wb+/W8uSspPDmO2dxaXHBM/Hu8giqnfg9
YWYvJgyV3j/VHyz/8UZ0lG7yJVexxzT6QQktvWE5wH8kW1FO+d9uPbRBjQCGZd9odRwcb9dtb7Bh
K1OULX8W+UjC3HcA/TZ1vrY9kp6cDLRvseAQsA2IN58KDB9Z3XkZmvJimGkuULVHtwjtnIfD3ieq
9ExaCHwBxNkg7Vgr9kvxegeiICknTyN+A2G7qmEqA5OSa2csZoq9KXb/pdY7etXh24DiTnBN8/p1
2q7h+Gej13j56J2XcPqiME+RHkaRKBvGD1XDMW5U2Qy5cP9bC8MZtUDl7roewRtc0+ENOtUSZzbH
QlA2bkM5oaVoItAawwffomyxY8m8N7i4RuNjmJvMx43nLPfaimz1rnVHX9qlBbDBkNsAHE9OoEsE
zm6yI+uMzBVbzSbdwyYBRckrN48W1pxrsmJSh7gtxlXLDxt/XynsRn2C8IMuszMvlPcz+XPFVoRa
qDPkbTlDj+5t/7BdwOc5t/WBcqeaf1+XwT8legyezbupqSYGxAJqNs6HESPcfB+Mc0WfdYPR2R78
w9PW0LPtg6Lp6yuwhl0HLowEpV2jvPFTPLBp0c3hQ5GxCAPouj1nZ0Y/BG7wwROdo/bgn0Ppm8DL
FqIqoJq7WHefDV9/WAuVRwKzLDwnMbv7yysh7RkarmvIvqRjiq2e9x619/hXnRViDJxjCD9sQTBq
+5rg/uUXhsE/6eAuCFcThUGnbfmFjEAyOcQ1Oris4oMz964Q/aAx9CAn42HkG4EjYWN/sSWCslSf
YoNuTCSZToGdiGoEIxvMJ1C+uAYgcZgALvkBXKiWHHX31iKsglN194R78tVHu/Cya+92RnJDhOed
s3tggoO7vLc9KYAVVE5qj9BqX+bEfjb4q1FcF7EU/LczTKElRKMPQ5pPbK/lazhWSovDBu5WLD8I
9ctcxK5kUfuUhJ+x/+glDll6DUFCbP4ANgJTKP0nEIHi3FaX7+pOnnz27g6vSd1dqUquZEXfJbzM
V3IfGvRc+qNFzTcKLCN4LS9QhZROgfXcYoSclE6salaKMBdc/eGTK1/GFMBpbyqWog+X2+MXwuih
VBgcoHSI2/C9l17Cz98OaB7SmzUXyDnLFSN23yXntnlbufvZAvSfwOFBolOEtC09Cqa//QohvwNp
j2btwgUqnt/sxELw2Ou9Jn+0hbTPnNvWP0fhv26Zbia5g4DM698mafvwJM6cafd+N73YoYaNpsNQ
Mnx8NeiUa1jv95lpIP8PSZawm3b/BvJ51DUkWFEBkvcU0U+ka92YbkoaqwNxv3+pLYpsmtX2qF8v
w+blQ61ADZuyBofVT33BXdzxUEhFcVolzM8m+0eO9YGjEEK5td/QAfB2LPsWxggjeXgNAi2hJBlW
W43NlyM7HLYVbRvuJUZ1ttL+2M5HsTzUr1QKdtAw2d91C4aE5mNLbrj68G6mHGmqBSN/kuAHoEgx
8SVXiwV/D3+rAVIpXM99gAw/furbFwkVF+RImU4+vBmTgTODMPH3/hJXozAF5OfwhMLTQqNyYg1I
BwQc0q1ap78r3bLRRX/ThiggNQYLv4L4HK9bQqKSYV+7UiY+CnQRUMzeNgprcYRI+DLzY7QyPI/1
U19DbPnTI0XMOuD0wwYo6GuaHO2kC5CNePTm3S87vvZnOFXnZIAVcFLnY1153buEty1d4Teog0O3
JQBdnaKJA2xKw5NQ/opu30NRbqJ9CfV4b0AkIxPy3jHvIPR3MtpDn24X7q3PIPmh7P6QExCGMFv7
KVuoc3ftM7qijLrkaNQG/q7sERKuFhxWoquYwTGabTnVQzYG7802ZRB0YMAnx2SSmYJJd+8fZ5u8
UV8W0wzBmkCvAw4fFb6Ixhmt2R62shF+maaLi8FZKjTKlzQQ5279iMR3stWYlP+jodj33d2n/63N
A7dGNqX//B5bt0Fy0qjvs+PmYLKelQZnArURRtDMpx8NY4dIgQGJk/2IoNTaCyuD/zb8bllUYn+t
kr0q1hZYed29dWhk0vWpFl4+44tewH4oH238qP8mTXOJVXT09aOut9cO9FPrn5zQPUxhWgGwLRV6
+NB5mZx3vczZRu+SfYYWmrduvf1yOwlQf+kChkIE1KDW0h3qfMaA4G0XVX+Q6LVtkZIDEsvB/qP0
9wqqPuL8DLwt0PpilrhP3b+U1XsNtBRb8mUDmod06XWID0O9ZU0L51plAO7erb7xxVyiZMTwE+QG
MgQrIDAEoINNqWyCiC8WF50+BV1XWAaADzOrRIWk2N12RIHrQcEYFo5O2B9BBQZdXiOKaXChqEP5
m2VaTjPOJaIztgAV0vlM/L5oMbDWi1dJdWlxW7WmPUIIkCcNJtJ4KvrF5NyiNW/l2fEffIOA1qPX
IHrhCupupEZHGMpHvu6NZjvXomtSAjWcXDeWVBPI2zbZSQ00PXiu5yCb+jd8SHAQ4cVZBtzFGPpS
jIizX4JvLWrUqKlzbA6EHscNx28RfCeHoPQDfEv+ABw89X/1pqYdUbPo3TCvLqTzmzC0XWmwPaWy
3UNfekiot2Ud5q6ZsDcA/8dJhJhJUijWa9/sHBZ9RKGADGGwFwqHAqdz9i3URZaqYgmmapF7R34H
CHLKodKGL0rv//iTeXHT9n1y1zw0tPIhK84HGsU59IOAkmzgYZZDJZtj+Y3w9bME+R/z+uR36hSo
9H8Uncd220gQRb8I5yCHLQGSYKaoZGuDM7Jl5EbqRvr6udzNYmxLJNBdVe++Vzfb1u4l+UKw7dvZ
muLZo/sHSfhIy+zWNf0Wtx8cQ74yqrd+Pxm+jZlaZBy0yV9fmF/06HTVUkUV0kaJsyZkgY+9X6Zn
c2EYw455lfksoCvmxFW2n7h9Daap+TRtlZYeV/G8P+rSIMmm/L00bsb6MMUlpcuvQS72Ye2l2MzC
ihN01dBNDS7F5jAY01UiEUDAf2QjZXGRNpFFm2Q/x5FI8E9CXrw0lTlurJYLUM8KnqUA5s1vnb3K
zr3zrXs/FjvIDOltvJquQZ8jyJhtufzni0fGWdYqjbS4s1n99q2PIFtCwYcz9sj8VxdoxIFZKCs8
S2w669cHU+xN0kBVWXEz4RrQnd8GtnRZ6OEs2r0j22iA5G4lDL06s0cuHNI/7BndtCqNNVHybv7q
0xOqNp8cH0GOoqk18672i3BdyT6ZGAXipgnFMO/nanrrzGKb+FdltVHruydARJISfIuZs+s4mwHT
SDNfWP9WbHwLq2aHn7diGNDTcWbVuc3Wo6d+GvcasHFa+Fe9Ng6NOW9cXsA5+NP7OykfC9emn10b
4qf8lYomQ3QIcI4EUVJ8zssH/aSNlLhYr7kFFddf7Z4JnWBvu881JDeZc05Wtalq+Jby3pferjUf
5Js4fb6dWdKl7Fc7u0v9mnAaC5wZNX16TaJwUn0YKGZmeW2tm0JPmVRzzKY/jFLJ0s52M5dUYj+S
5TR57wN5wFLx2nc1+7yqaCjIIoPP0PYV02RVVMvGSnYzmmPKfeJwFjqBt3ec9JzZXw5lWRmgYjWH
zMsZHjJ1grIzICVyY9O6exP0vkQDZfFkaKQuUDLvcHNxmmNSiPtYZC82hYbQdMCJW868ecjkcTR4
MXi2izzYSHSHeaYwYkDgcHQIlXG57Q3YF1wfUaEuVEehi6Jf4SiwKozDCzvSuhdN6SyNy7dNMrLI
SG5ZinYc2veUI37+b/YZJlNw67rFI8QQd3Bg38GYxZ67YRrVTjAVl5Ssfk5QToUuFhRAh3mYOvp3
aru3JKHacbLYfkoY+njtAetTO9uPJk+0myYAuihhe4fXGoyoYcTGiMST3mkUtJapsK5epR2cND86
dhb309JsBi17mSBKehPYdzAIWmRY2Sj32rcOoyK4laZ7lHr6T67WxeHXIYLhOhUVuyn6agL0VRCS
lbywJzBlftDEWKUebJY9N0rJiA3R91UjE3AyfpqkP7du9e2u/Sv4TLE3JbhZW1gQW0wnTXXAvOGG
tRgXLEQFzydD2ynJddR12wihsv+Y2fBjr9PvofJepD2du9XnGpIexp+yQhqfH2Vm/yvW7qc05o9A
q6g2EXCX/CUjhzTm//7nOyMKpwHp85qYr+h026CUl5yjyrYQFRdxNEXw30gqTNO+q+So9F8dqFGQ
UMzDzq7+ELoGAQzQfEM68TjUe3uYmWI/3F6G5hgHGGkyhLDSCZPyo5sYqROe9iTQZyYTYEKuL9Cq
fI6v61q9TLX+z2703ap3IGx73X1f6m83N6PVfEO/33haB2WsNvPgRiysDtEkC7nEjMn5F7It9o5N
hzjs4ECprA3Q7KabI3f5xmYWzrrcapZ5z23WcmsIoiOCUDKdgIbDnhyySeahZqebpYOMoqLj4dW1
KQYa3QCiRZmJgSIptpjGYMj+imw+sPf4tvQuYFcRBTPEGPqr5Zzz5IeNc+E6EslIzA09jC54QhkT
i9QMW93bjc/ixXEpjozYDKr5Xpu4mm12ulSf7Vzsao/pp40M/pj7t15/NDPLLQs8O0F5cwW7DiFG
Ko6CSZ83TIYE/+6yvAOl6u0fa5jfhvLFLF/HLk6K4Di67t2uSWLKb+VQnRIO8UL/509t5LXFjvfk
wB6wvSyM3/6io6s0W2Mdwh6xO2nlDtQ1kmmyXdJ8RwuxCdzf7vAmURYsVGp7DR7YS5BmjNPSMFR0
mDmJ5qcp51BaZGoZ5tM3cGhbASHKHV3k79NYhYH9Te4vBccc+Uiv+vRfkVmYZKw9yce4AvEEVGKb
pAvKVnmWo78HTznqJmJWZYHSD+FCLTOLlxS1f5PwkRjDyHfgxhnmvcxtQ6lXb241hlXdq1AfJDig
0VxbLTjYsP2yckOyNyjwfWIpLIhRnoUhYy7HFyNdSGp9VxraxgcsY0kjcsMId+6iryXb1GLfrfjR
MmdXu38amuSBWmWeTGjqqomc/leBuaxnijxr8pDq9j3wUmDkNiKjnekbVdlIfmCZHqbBvjaBjKpq
jMu6PlTpwPGHka+DILURSxgSM8HJFhgqC/u7229bIajEvdAyxGctHrKcX8ghuhqD+q1nw4vu9vc1
vc6DE2fZeHUXalzeVYXY02bamwJPS4FaYLkwBAYXUI9t0dlXq6kvlES7aW6oFBlLp2OIpBA68HyO
LMM8WWj7+41c12MdRAPHpy7xjrt6VNrJx/O5Mak6kbtCIPmta6k9draoV8Ouz6aTNpGImxHQlc87
d823Fi4snMxha+eRM9VngY1h6OvdIsd45HXLuWclYz2CeW6JQ6lu+ee2qPZ62Ww1/E7PIdDQ+Wcg
751C2pq9CIV+207upvM/skpELLE6rvRh5nJvTblpys/aZDes8n71ybp5KglVy6ZXFnzqraI4FzDr
RjQ0wffQ+u+aR8mNb0OBJPeViK2KyfjqMBMTYOBlHGR/s/lzstN9Xhg7Oxiitc6PbV4fMuiHZUVa
9Z/GF/OyQGBkCVP2og794WNlXp1WQMqDwoLURWPtxrn4W/hih00JkD0PK6a7pSzOXRFc9Op3L6Dy
NF6JVYR13zChnrazk0ZNl9NDvJUgTJb2y6XOSKY2Hmv+IAvVnGY6Pf1Qgf+fx7jflyufqfEykjkh
deuIZ3tjuCD1Rr1v1/arxO2pc4dx8TNcdMJuTFDA/lYENOYdGCYviauC7ZAu50l+YLHZU/o/JhBd
L+h2xZQwv6siNqOEY2NB9kC4renr4p1sqlbVL/hYx3iys0evftRi4XR6By8HI+0OytC2pitCT+hh
WXRb3zDvqa4fpaVvGgCrIsnDFbhLleshnfOdpYmjA7dd99O+GMujBDdLUwidoj13U/I6CP3FkUbY
zfUO2rPeDCRN+9rdSNq/VXrvG779IrageyRlK3VKaLY/FctNhAkRPd9BBaJFEczNbAJ+MSpnNW1y
vTwWWIrEnG3XhWGN6lk6vPB89bgtGt4EWb6n090xELmpsz24IQ/T12B4W7yhh2dRiF9zPy/0CasP
RuAeWkzFFnOQMXdirNZhxxpi6HklqU7r7DB4X441RQZ+sjr1N/ny2i/GS6IxDXKwCBOFZSN8YOSN
Xcm0VSSXok3fyE+OBBSpvZJIhkIKw/M3GHW15c4850Icipl9uqmeXxFwX8vVe2kYITqauBatCDjv
2aiUIAY7WvKb9O/I6+oYL/aP1qpr6bj0knZwyxfcE0amxZ2Hpoi2+Kq1jDg8+uVZC35cm0mfnmoQ
7tkH4QHppl2ZVdbSyjj2y5idc/+hfLPp2AMRalzrCTi4MQX0eZhdiEkV4O7VpBMX7fSH0HuWInhs
Fzcz5Ua2sFYa2q6jnc/PZlOd2FH7ya+KI1OOdzstlyiBZwgX15+izFmvdeXG1UgnzkYs2uUMK5i/
WgcI8qjE77jFxf9eBuW5qlI4Y3Uhx+hXgmt6zqttI3IgR2eb2T2+OCdiZuWnDL4Lok8gLcs+p26p
04e3rhuDv31OrnOP5NqZEfsyIl1L95ohtizyAQsrUaY/MMIwgJgwQ/8aNTtachDlojlqzo8LvezP
6X7s3ZuYsDXlxAjo074NMFTWatMDSvSTH5dJFxWrF/ulftCMBMsdkXPqx+FhtLTp1aPy7jAnMAb6
nfjuZs0aN2TjNKO6dd26gCvh4AIe9y7shz0dkrq+uJQzGE72OleRvnDpDIF9fZ4bqpt3k+nHBr/U
4iubMtG760X+oeONIoAurjvvYq54VkeBuXFIQ2foPtee1NWsTaNyWQtGgrR1QEdfnZjvmet8p0Gy
81V9tRgfm9x8kGBkDTVJLMbA5bRQLXk55ccMmz4E828Ggfspd15ntzrPMFvWwoRpcijy/HXkK7NW
nGp42zd2z9goWFysg4oRzVw1VqS5VrlPpmnXOGgVhhzeUD9fCn25sU9e0TXmA2Mv78xmgFtGGteZ
4k6+BuTHb4KBOzNv/ZxueEXQ73Qet+ZaPrvJwNdCt1uBqnBGz6uJAoKGFgwt0R9N/WEO6jxO3rXK
2K+eckHkIyWJA4FYexvX997EusjtUsjQq2cYoCCuCvFWrliaEj0xo6HiIe7y7tbAuAyzDvfebIXW
vkJPVVt7tn8KG4OtgD9JcRC03RNfZCKHDRmnvLGB5kTmx97v697VybQXJ+M5LtTBltVFUtn4Ix+a
Bio7Sn2K5oLXc80ZQrTte5lMzkZj2QSTq+x9yNz3bMp+11BUkBjJqSiZ5mdMtyAXqeA1umdxW4BU
uoX/nlE229z7z1iZRo0zw0Di7dDI/4gFd/homRi0dR+nm6Q38DVw0VU+wO7/LjABYZJ0Qywwzv7L
+ik2rCKa62MPk8AIf2dnTNmqMgp4TciX5gLK497LQ2VW1xmLAlR9NPkcOg4ECKxYD5Q58izI6c2A
7fb6EfToofwTuGp1Jso/IO1GWv9y23/imq5A/qZ6IbngqS1yItHCl8uxss9awt6e+c68OJwHf7vg
+GeAT8RwuAR1sqf2dnl0qw+rTnd1px3WvD7zjMP2meVfgzYwNZ1rQ7e7YauMvSlckylvJv+ZCedq
s4K+li8ejCw5EJFjt1Fn9OduwLzoedu2s79NHMBlmd764tDwLZsedblWbbREwmGZDL+HqNT4cw7D
XpV5IWAkhTBLzTkkDVQc5fmhI/0XC7NAqDDv+QMLS39QLHcsuo2TFSpPUuzUpnz1q4QLywTe/JPJ
xwgQr83/LC5x3Zj2AvKqrZghVB3Kmti6ZHu73E261V+7ukTOaraZ9j6vf1RC4mYSnDz7R+jGGX48
XnIvDBTVZ9VfVn5CjROb5W3cRQVAgb8Z/CAy1iu6TSOL09oHodc4eydoINVobhii2eJnQvjwDQoD
Iga9pDkGhRbSUYiNcIZzPolfbssKlvZYDlCAICDczJdez7FyPEWV8tGWya6o+7tafxN2wJS7A87s
TlbSRpIkEKM1Spawf3b+ckIP+OcV8tUC6YUeimYaRqdYrkmLbdxz0CYSlGujvz1HQ5aUeMdMThk/
rJtvPxU3DdasqEn38PSohVdKZ39jV+u5xnIi13qvJ2rHJIrGY9kFGfCej3xdQuXym6Plvpi9fUvA
aUWBJl9pWEn9q5OMFy9xtpPR0LloZy3/u9B0cyKejInzfy4nKgIkR2SWZVanpYRJ9vh/maAeFzig
snR2dg0vyuTfRThr8nPbUeOUVXDrM9W+6sXK6DLFdw2dLuYPaTSnVpQ7rBGhstatatablY8XQ/Bq
dOalTwYScMe3VDNwR2TRPD1cU53a4N31WHHCzH929fOQzu/kauDxKf7lLQMdG88QZMLw6qwLxXUT
J3351hCrmwvkH8v8p1JMT0WhvT1Nv0XHxNO39l72Po8jo+2mZxA+IU6xW/rosaP2wI7pr07Xs7ie
l0dVGZtxYfZXBfGI1ahIRKQRPrPWrEnnGJG5+yfXQEKY8fUA0Xnf70RnvuLqfy+y5Nim/DzNsbaW
Q2GMjMe9j4R3qaSPGAsqtEl7yYL0GgA0exjs8BuHBH2+piMG9ZYqffGj7NlLFjXRBHbn6YhCUDul
lfyaJmbPveE3v6Z0OfS+9nfsS3oPTHeaiSTUMVEzu2KjZoGm3N74BC92llJTa8ExSPp7Lp2r3dlH
W+vfJIRfZiB/peO+rfOYsCoKt3G7NiNGJRT/0rz3/I7J+Hwksl2dMRgxkjiziSmnYnGcZZfijluZ
O3g9pwqDOG3toqT3I5caTsJkWG2L7kifFecaJ2sFBRoaPofWUNyKFALVwXSRemW6GbtpnyzgUjYv
tXxWfUN11Jr6U3v6eztdHbG67Bdz7FGbOZdd7T9lNW8l5SvT+KcPNluvs2++zUP2Rkj8xmM8nVT1
fSqNY4+TRrnzeV7FramHT1eni2tG40zoE0lF619vkhhDnAvAFggkshyE9OIYbxzeu651e6ACn24L
uFfmNjptw34mp/qjam/Bk9jD6fNXMh5utq07HwzAyn7Q4b9k/7Fq45eXEO5haj3Fqc2EU6tDO6d/
6WeADJdeucm1OTSm9KjVyNBL8NlbfDm67XqhzPJqvwa2tlmQjz16J242htId54bmdyhb48Uancgm
Bjw1xEc2qGAD78Q8TdwmslU2oCbNdir994S2IzLK9G+tKJ+VVpqMWox/FWSaVvLCkMQNb8acE4tw
5rWv3Go3MhFuSeN/LEZxZNH9FdZtL7x6WxgG325dvZLRcGDXRei1PsPasXxjil3gP0ciLQkLCj3P
35WiuJde8d0JAKvV0AVTlZRYg6dQ12nJFBH38iixw+qGv5sFF1Hu+FE9UHMtSR7PhI3sloLnOiCv
OczS7D0Q9Xxq3eBdZx6740X+sSF9mmxlmOKA7Ka4bvi8SfFSvbvvTfvkPOWKtkgPXdUfurqAys6Z
8mrVX42YdYZ2/HHh3rseSM2EQm/q5p+VGIJDvrlOvf4+Ncmd5BYa8Ey9Uc7NgJO4jeuUwlpO3amc
5HUmPctpqwJX2fDXaHJSfMaD3+ahz9bejSvVeakrdoFIZoM5A3vVlfCRHcHqXYNzmCujL2+iLk/O
mp5d2gBZdO9rDqo3U/pJ5Z4KgyLZto56o30NbkClId2DZOTYMzhbO4WqZkZFTWZkRjVsaDJ0M+OM
of/uax4l0hiLlu0rz8GIFnySKvJiWNkOd91Hp9pYFnZMs9Rv1tFDS5ljBylDbzkEpMF2Fq0F7VZH
5dvxahM22MlTwizZLLh/0/mwZvljAHnDEox5boMJ6YMNB5KAYuSUp39tZeDu9x5HXLKtjIwzXDX/
5avxX2Oys5MGeTC9uCymw0oAgJ1Z/7nL+MgLNMg2tw7GaGw7p/tUwcQz4Owmu3rPzD6WtnjDQrLx
q+FXYDqxJpGyyzXfSdwyIPsu4UXWLrWsje+NR6h+6NMixKoWJkP310SEXKf6dWiGz8ZX50Cbru40
vU1Eikw4gYwkOHNavHWW818XzDddK5LbQnZFUeAs5I5Bx6AOKRwBzYxezfT9vnb6xZyqm9RooRf3
vwE4duGIEnYbroZ3ZmnMEJoq7d44z7ytl6R1WOYkoSV1ezdx+icr3Q9V6WA99LR60fM8rBnh9spB
yADG9fmsjOXDz5ML2TkPy6PLXwAxDc0KuxZruudiEVlRXdKTNy3bUaDBFxi4BM8866wuZq1wO84X
HP4x23e3wxpQ5WSokOnMZNncqOApOQ0b1Qq+c2cT2FloBtkR68t5EDYdxwDQgRHbKfcBEAdyHzXF
YvmboChpeo0/vBz0doyaSs/gB8Fok+f9faRhqN12Z3jJZliLWz26EVjHyVVoNELe/SE7+qOG3doM
GxM7r2PQzpYRhg4O6G/Das7k0uzzFgmTRlAb8qtqg+sKy6smHxG9CSezTFAi5c2VWLbdlDSg/Jz7
5cHOSJkWT3nCvqhKvy60xbkN6dx4p26Q3+VcfAkn2XV6d2W0nWxrR20S/maSCSNC8g5dwoOe1fuG
j7jjvEmcItJ7vhySmo6CCJ3U8F+k0o4TJiEsXYcgDxg5GEdXw2GnVEc6gjwtlflFv3IScx0l6TN1
EYhdvpQYh2YDZcZpwiLAqF5OYQOavNpEpD9drAYVmK5DsmTeP3teAVKY9yOEF1QAZZrigefcNYZ9
YZiRauSu8LEo2jmxAkV6GV3vTlt6crH98Bj/LXJ/qwDxMr5DY/FxFxYwWkjVsvtt6ozOiyV2NOeL
0+k9G7ptT78CM7TTXI/ZwNeSFjzp1EW8PSaEZKVjHrSs22y5IV8zvuT0UaQwmcLbY547+qz4doz1
ssgq8lbn3LTZvRbsGc0yXCDiUSwTbm0AoNU/KkIy7PbbEBnu3jIsRvOMYxbHn/3mUwKYjQFib+21
SYsGbl4yOJAQx51DX5WshO5BxnkmA36rD8lHOygYiwxQ2655gjExrYP4sEciRzTAOm2IW2mep5lO
bJ1QVwy7Pg3BcFayBOcDJ04VRDcPq76og4Nj0goIyFKonJpBr+e6Ge2r+auw28NqyWO/tCEC1X7O
gaRQGPxsCleEKFivnanZ+wmlYSZlj4sIxPaVC/4+VfYjk/VPyXAiz6E2gyyLiNC6kTLyU0LxbbSq
+RzXf2VRvxbD8D1ggdFXgkMcc68NwzntqbmAQn0O+y5g3zF4Z6fRMHc4OKp8qzgIMLtx2uEMgEKq
muqqtD72NHdTut5WB+tJdL7LIN83WkVgh9g1JPLpTsI93UG9IytPFCYmpY1iQZKlq92UoLqaVhRA
/1VSweK48axpOWKdD7np+vsUPsFV3l+SLZKwMB6sgeOAE87F6X7qrNjRW14AKxlOrbE9qlgv2eJs
Dltv8l/Uc5Jrz5e5xuO7Iplo6RnGkGQiRc3Mj+z91fwhJohp2wf6ta0HzJNkQ80FLI+8Nih0fZuF
uWMdZVvtsE3xNiSRrk9nPXs17OajYZRtoskmSpxFydeaEZZVW7scU0rJ6DzX33LmsjkyO0P319ER
R7v+b87WfVen0eDYxymlKPGMyJRqO00B6rYZ4kzHnsCNp5F3kgLy+BqWbnoi+xuS7JgR7Z0CyZFE
smn6jkyVdmeZeQcpjCUEEJslYoTIoQZNY/fQrPJCwh3lLscvGWrmmvHA8woiOk+Ni57U7oIlOa9u
duL63dhM9vwGS8/Ed/h0awQtdBq1CKYqPwc3LrNvGqWDC73rttVFn/QdHsOLU7AMvO7j3HO25fQn
obdSDfo7CCNkW4sIsODbsR6GruKs0LeFhi24naFTSYlr52OnP3yO3bVY8OkOr7KzuZIZYvfDxdRU
7OWEPQXfrVV9Vc/QpSb1om6arkMib8Rm7ZdZRsJx+cz+E2h4qaO+h4aoLYBGB/u53WJuQibWKQ1S
oXYEGazUcQS2+OmLWJLXvvHQkNX71A+vcwCWFgRP5vX+rEwYQP7yC3l2U/ZUzgXigb/H+rwV068c
2GsKqPgd7X1Z80OSWNeRqCFT1XyV1ltKFZM7AluWtm0yA+lr5JuYscU/mdwmApAMi4TH2CpuQmIT
wjYzMO5JKfQKkZ9924wMx9kTIrqxZwaNDucGRu9C5TvBOHrM3mxwY2e2Duwk2JuBcbK6dl+bzUbA
f5Tdyth1Ydjbf5NgUi5pyJ0qWsakrO4yimk3zvrHuKrdkAXk0bjbxaujBX2ZGK+bWLS/YPcbUKcd
QVT7ghfT5hcpVBNKnk+7LDYd8jf5Vlt/gRLQPMQrE0y+3k7mpwMfxmL5U1eC7wVeNJHXJfPykOV6
PArrTHUOVuluFjqa0VpOQz/SoUn0Cfc8Zt7XiBpdSSI1zOBiUoy1qTg1JgvacQvkGsPV6emLo6LZ
Vui8JROZugp+ubP8he/8yC171qR5J1c1zhOuqN6/rG55IgEbU5IeV91y1cr5rcTjyJ7lfU4CnF5Z
v4ALb9KZotQPDiYJGyOzV280L06lnw2DFYfw+qnN3aMFX2nakKkDmMOoe7Kg7kz/lfeGWqXc20Hw
k6p0pxWfBkpHIL19Vj4DgRoSqtKbn46v1Pi75wNTc1LgSn9bBnVKXPPcGSTXWStZioD5OETIZ/22
fX2NTE+L5hH5qVoGona1G4bWr7x+L8GXy8Le8Z5j3bD29DzbnFSKoSerksFVRXLAigA71xPmuOLq
1djNauOrgdJRaf+hebAMufP+PCTpu4/PMx3OJ4c+CD517Pm2bz1sY7o3kuQAgfmcLo8InXLBwDX8
m83116gDhGc2o2fvOVywCcSSebcrsXy7GgYqKnoCMo+in/7YNhzaRKrUYFwGzyo432bC5exdujiX
Qrl3ZjyRt6ynbBAHobvbJm1e7KmLzVV8Y8LOqZ5YflfBPc3zxZ2suANs1bzhZVyD16rn5/Yb8q36
boeD/9sZGD/mnb4TvGuTn3wpDIXwWeZFImA4E6WU0/9hedQeV/3nsM5xoSpiwKDntdn9sgiPJZqh
2y92GdWF8+FpZhUai3pvaNn4lB+L8s+LzrIRknFJglLfQk6XYJa/13k6SqbTkmu2DyR+d4RPq96y
qnybin7nEESqlo7pWImV0zgMvbPt7enoMdgnaSEOWnWG2bgPQ34ywNKrPvvDHIQnwmWiEnYCwXiB
XRtc/UYq4muV9adgoTPhkDq75MIsdb0VtYdLvI2fWySZm7z1vscE3uWxwZnPFG42nD+lcG6txw9b
GW/dIrl0SqLciDcBfdgOQcVOXm7QpWcapSLPZbVQYD/qxr53LdhlOb8vRnfqvPSq+vXTCkhOTfXX
lGKBdMlQz4lgA8Ytmi+FS1zTOdRbcdfpkgp9PFoewX+ZFfpddTfJ9V00jxkRlvwSgs4ammPX8Bj5
+ksH6Dgm9a9Ukq6HRK0FBnxYtpsckyCutiNNUpKc29pbg8apXuzQoqPqACM6gCQujq2pcibzgCVC
j4K23SUKB6yzRM+gQqe349Lo9yIgsLZAJG0RvQhNUIKungO5pqScsQS1gqAXf7xlnnPLFufbL1WU
S3GuLI/5i7xoyfyWkjBD3tgjXeRePWlBANdTD6eXZGqP9ei61qz3EYStiVb+BxFIyKj4NyRkg44p
lmH80cES9ZhdM6P+rZf2Gy7S7dL7YTAV/wj2pIcZKe4IfNS742os8KHpleWMV33JjrNenxnH36tG
i3xHv+aD3HKTxSh8V3Tslw4SsMsu3Qg67k77XFbXGmG8HZw38Uw3SSUVi2vbUWmesoSyaFxORDGd
ymDdExnxk47lQxESCoPJSF4jw4tiQ9Crk9aXa5sWvjLz1d6aCFix231JOnQ16e8WNp4UepI8yKJZ
EDbH3Qhb7CNxDO53O3KtruLa9NNbFlC9gyb5K2URSHNX8ND5ARS92jXkVhmpjH1CLjdOQNRS3sZI
soexUPexmvDujeT6M7910XJyJaFvGixM/W9H6bGtmdf0qQ9iE1TFcDNnCB03uSSBjlfD/E+OLYkE
NRlWbPVpzXOfZR+BKQ8OJJ8nSDcRRBYUnbudUvvlCfU3vbclnXfr4JpSSXKUYnzRBnNPtB2qmiKz
xuDJY+FR09qvWdURu+tfmP8hSjYvTsPQcXTltjXxlvm2j1zUnZy0jiuhDTRjLCGpgrNBdIJureGq
51xszO+hZhZsoymuUk7gh1uXuO+T4XUJmP7ZOEqs4UTLiBxqHzOHMbSi4ew18dnU+tnrvMcaMJ6c
zZPNjM/RtH2OXdjKnuj7cCEVOhQlhlhE3QWRZ1jQYTq1GT3AP64DjJDU8U/A2xP4oIEvDLM8aqaB
bmdeuSBjszcOJlRwi5+B4IjTjODT+4RasNPlSMIlGw6dU+qPuxrXadGOaAHpLuGXqpbu+Vq+9pZ2
GBGENZ14OGDwMGvareX4sVYMR0SCU563V+wfTBDIT0ytN4/4I8PCEaOJTWbPh8XXAeLMx4yhgROL
sje59FpHGMkUDaPcGQbUP+wf6eb4c9ZtD7mZ9MBSswN6t+wdFjqpktuj0B9V2cXEtGDf8PeTT6vG
GDnHGcFj/lG4AS33az+NRFJU3ofrmbtlMf5I3LmqUef/OTqv7cZxLYh+EddiANOrcpZsObVfuGy3
mxHMJAh+/WzNfe877rYEHJyq2hXT9QkGemkhkmszf6r9lOi2eVIS80bD3eO518osN+6AuZLISIaJ
bPToEvRtzHDBskImd8vqHnOO6cZcRYwjnZx4+mDjd2T41Pn5NegNoA3GjWpQKMEGSzDCAIx8lQhe
gXLxS8TGEfiHzCUb6Hpq3dvu91CEd2ZGfhWMn0CJ0C4JIMqPujbPXctzOKura1CNP5o4amYK/GLG
vjB4e5jWmnucvD7PFvRT6JL7guCdmQKVxOtoO80K6sWmx+nR+URZG2ftxwI/ClMEHQ2fBcR1RO9T
VEre1ezlx2o/FTAKwurkjsR2E6iRBKgPU8vnLA4NkCkfkV/vA94p0F752Kc7FtIrs+9WD3NtjGxX
zcObrLGqdWRasWYor/gJcEUMpfWMl3KtJ/GvwipRctQasDa9TK61Oz75jvca5mDFMQBrbePHHLfC
bvYQwJdwdxcNHiLloKFZs3Eao4hbwVnaIIXRnE8uiyJG2q+aXCBRBiJVJjaPdNWbLC4EoUfyQxnL
RIUP2oxGvnVkqoGV2iQ2fIsITZjdQ0xUyDnlJoY5V7fFpXmQeYa0fdcu7oASg046HGXTXLvJ+LBa
cY7ZoOa1t1EgXSepD6VfYnsU75KMzJxWlzTjFCrmN0jHYGfGBmdcB4/R3AbAc8saW5sX2yQqeBjW
7QrNb6O0d8e5cG0yXP4PKgzgs4tZjifdEFnndUe48+EX81aWj7xKOw3CEFcAdPZYhiehKjoA5nYf
odpV/F3TNOOSd85lPG2bRN9921r7vt7MTrUR7YiQkKPstZteeWxYBAe0vKENPNwYGo9TuBrq/lza
Bo4HfAeWu6+mnrEJSHA/L1Ubb6MRuY/XbACoIvOtxayB0zPwUTzwYQBmKFRWLwuE/yirrhqAeOtN
N8MUe6LBTBQYakT5mjT92Slw9NuUJ/djTI2D/jLj8ZbCXMcAwX6ClgrV5G81QBzIw3y2YcnKKjwP
fFpUzvADwLDAH1PxAYG4t7ccaS912h9dUkD0x94D9O/eRxy023NPGYEf509Ug/EFalce5jYt/KWb
BzfddpjuKzLYoF9cgX99XhtyPrHVXY6cBRyIy1YXhwCVtJnck87Q9URW3IrG+ZLCRP5B6gZ5m5Aj
RTaZ0o4D1bsYVrypHQiD7SPqikiPNhjH0apg81q32bYYs5PZ9AdKO/gEy1NGjcecJsu2TP/MHY9N
k0uWO/DdT7wVm+ltEXI5PNIfBtBFWIqJNrdWBIdhmj6pi8Eukj/LSJ6d8MO0OjICqdhGTrSkt/Qc
ynaJwX4bi3Fnhnh0fQfXJJ+hUnBaxJgko+6C3WUxh+ZOC/XSCrkhA7oS+O6KpNs2OHymEdtwLpJP
5u6vNCFb62Mxs4qAqC5sq5GqIhiHXRjsQ6ze1DaxwmzvXd8DkRHn3FWnkZ2C3eqnOZqOInWX7ahI
A/riFYEZyQqCaJXHr56kOi2X4jFIEX/97Ehqgao/TnmxS4F7drPx1EXqgtK6FsL/hJS6zvzkMLBQ
bdKCYSrYRmz3yCsAz232eZXB1S8Oo0NoXJMlgXh64kr7ffBMYSX9JWFxytKCCNxEBNmv1Nb2cVo5
4d6FoCCA6xmKc64njhmyHH9kZexHX7B1joechVd1ERWRiZzEi2lgaXVQgzMDXGr6rEte+UTzo7Lb
zqA2As+5tilwpCncFLN35Av91lA+HBBWc3J/OXn2m2PXy4QZhtnl3oAvKC11baH3aRyLaVb8dpM6
Scu9aZeACiR1DHYgAedt79mryvaxNMFF19jxcrO8ygDE2iN3YXWLScld5nN3GOlLUeE4BzMEeOZ1
DKPnrM8POhT8bcEvENuJQvHhzXyX1Zw94Sdkt9UfECh2budt8pm8vnh8Lec5BTre30Q5bbJhOhVN
fYiZXAaSDPweNxpcNE6X5aSdwwPNMGP1U0lLWqBbQfz6ygcYviOtFEGMnuBc1OOVhmOZss937ODk
FCE/8O+oUMLMdoaYqUiIdD+uae4rI+F8i/fdVJGXqg98u1eVAtyhfQJaJNjMCbFJIy1jy7bt5JqZ
QMP9f8gCGyTbV4nF2Eb36LT1S0EC9wNvrrZ+n13nytoHOC4OKVSYklKcnm9lPI9nOQavWJUfmzlO
Jrs0t8ivkIRCPjYPM4jeZICmzSaApNb8Jl5KunE4em65H/jux5O5DqH+hCR75766T5X1hGTDTFUs
Igu4X0fesmqXXjlwVYYgEOzXQg63PCco0Q7gMrGlNpzAfhncKAJY5cGwsTOgE2bGAFnBKvbZUKq9
ks6e3QNIoIKR4isY0/1UfcyF/61JCNKygxO0+AwZpwyHH9uJ32wvXvQkKsh+bEedbdG+T2XMqgnk
vdlh+5sj3LC6eH74PLxaYtfLT1gxn2hhPlncg1lSbQy+87mqVsp3DhZkKRXNmzHo+acMH6EycK9V
sIaRtZureWM27gsG1i15jsUsy31aJZ8lMn0/9z/gQ3Faw0Fra3Qtb12L/hQNfr3yKrLEJTy/ZGqm
E2a6RxDgacqtTZXW17DvCc1BNiQxjbXjtaMhoerSQ9YRPgpo0fHARepwk+X+CrjCS204B6y1q7Er
N3OL3RW7AU5Bj9ctIXrwq3NinNrIeCszD5IE50dAe4/Fcr/op93Qu9ceJ0GZOYcI5h4nLllhQU4W
yyE2RKJjmOEwLq5xuSIf2+cR03nZDMDG3N8o6F+svFm5ESzjgX+/OcfNgmzLmOWMcGEGVoi2Vx+y
fHw3Up9BraEPZdgWcl45jsBZH+7jAvS1kOvK8bgHCK5I7RN4q1nndWuKadB5jGVjhbtWiHWCU8fg
cViYGi9BCEcCRCPnhYmkmgDEBUNPEyI3Yw4uyHUg56T2kh5xKEbtPtHyhoZyxg+7xD6xMulNXIQz
xc0AdraN2+3YHawGmDBx7ZyNTnNwBNse5JfF9jcajFXaKULP4woRoFqE4JcG39hX2ePjJp96qijK
2LmlqfgoJocXEx/Fqt/1nVw/eGxJm71U2CNgyWCg6HgVlKvQ5xYpJb9RfY7g/Y9ec/c74wwfiXoK
f9+o7scZSFZOvo3Rc3D+mQXL146v/+jm1AdYjEz1ViBrig54CwzbYGiIGfkHn125IaINuucG8toZ
asNiwlpRyWlfVtG/3vL3uoiJ1WcMfIO/kOajE9zBskuyODaXFuxfHchN07UMzvbB9XjGtdx0SaZv
g9muEVve2GryvMB7SJiOUqsbu/OPpveedGUBVQWjrqPdOIgNDAFU0mTtBjzZITwVTrfze/tikjOF
tputfU5Pw2if285bMxhdAwzNZSnPiqHOxKdQNeZbgA1GzYQs0u5m9eaVcMapb1tMtvbT42sZuMah
LFw4C/gGh3ZVcPMABrvbODJj2EJ8ZXFdgnAi1cxYi6mTRFDJstrs+dbwkCvq7EnabYrxANEsYuEl
/C8imsUjOr01sQpjmMNrUm25Si5TQ19Y50TvdGWsWrJORCfWUz5C2gBTxErZQUs3qVMg/XArsunS
uGLJe22PHnOzmcEbhlfX3Vt2wErcWMfkl3xnugFM5lhWyDlggpAYbD0x5iV7eHzvY03AN5zuBTA8
H8pX6nA5BDN5c2sTYhifO2dr9fEeP8qNYxnQnJ5W+I1W4L95muDVbU0SmclbZNf0k3Y59zh7/8Sg
50diuHU7k7qg/jhP9bm2zK+mTn4N5b4J0/3Uj3BMNs9/srm78o0jrTTWFSny/qDhnHUgSyDf7iqp
kbesJ4t7rKvAGBHPoBHqkFjzByfrjzEY536czrOqtwX0enygZKDs4Y55/z10040JUBnbAYNaMXxP
tfgp2/ykjPGfH9tPbhHsDS2JyFcfqcmEgDPtrobxmMj+LObxaHmpxFZJu1hAvZsK+fi4ztEM2IKA
pASV//CwGO3wiDJrQvZ1QK2OcW4yNFg53owue50UiwA/U0cUVm+hRIoPgEcwK2dnjtcGW19jlOc+
dZ40lrccFIsj9a3P8cHERXDz8+qPV9fcQzN0I3Ykk60ODW0XZghFxWLPDkVib7YUDKjuUngTHxAo
yIP98KwXE+nsah3YGDrHCdmdqrcUeal2npRNaAaK8wLszHlkd542GMnNYBfVmn19WB4hv9JG4p7B
V+19WP+DNeUYo3mNTi0ZyM77bASllbh6iHw51XxwAg0zgmsljdsVlRCvhEx3jYXsLTCJBInx3ads
oKCOoEbeeQesoeJc+zRmBci0k4pH5jDkJ6qsbUf8SSiBNFpYRwMVQEse/zNeEEqUPqwKbLE3QVh2
TwXMCDGbH22jd0K63kGZCYuh2Xg1VfQrhvi9teFLZ4H9VsrwtfSn39JT+7FUx7Izn+uS5gRlky90
h2uYm1vbzsFLAEJTam+1NA1ko4mQVD0nrPI7JDQkvCK5DHyWTgM2Xc5y9Gw7RdGwRybYNKU7B518
uPpOFO/hBtls6idvVafEyHsZH9uhYJ6lAmYovX//W+k6DFR+WF6jEF6fGl616o6poe8xesxQACjo
Ye3JqfprIahaJmz9SO/z6IFGMXd2k18ARa8Sc7raJMSkgjVGRQGQs3x4UVm70aaxGfT4h0KSr0S6
ZH3zPfTeozZBbjIYNomzbyqJo8W98RzDUoC5JC8vLu5beJ3ZvqSlop95sE42zUePAiXWctG+q8ZT
l3S3wY//Bg3dwXUdrkMv+IlSfDn+xDMcoBcW3DfTJ9louQnu2OrqZM2bI+Dbd8298QOicNFHak8v
k1IpN2Z7n3LznNYmK1Lo+GZv16sZXhlCUn2cRvESE3px0+kzliCAiOIg0wREvb2dwu2xbHpLLn3T
W0JFT1Z6HOlvok9gKnArl20L3eyB5JlOfVj9KwoAJt10GOL0mJj43XS50VzJYW98TTwFq27usCp3
nwNTJ36B+B9H2IvS9kHWNtZh2uq4SQbJDlw5r/UELttwvq0Ic7sHd6TNrZ2v4o9wNEy2W/YVC+Fp
KtIno7LW/cDu0x7YnuvnBGgJ3VHbtu0vKRkK0hoHQpSv2vW37Dl4JkiWw5YV7jGaQkQ1WDqZ+9zN
157JA0ISQcS+ce/JptIYHC9ArrMfzZM/LF/OTedcA6Jf44hDsuEnKOb5L27BF8sfvxKEEIqofj1p
XQJlXIe23/hl8tWQxI1RzJ0EngmmzhsFfy+RzbqqhGnESWcR6htwyyBw/eUdxSjeIFu62aXQw2fl
ERSpXE4XrjdoByR+k3yFzw9HtHlMO++GgeYGXBJnC3QrqqlWjcc17fBijC2N90fxOU9pQkwx/7vt
JvKdJzlQBTBjAsj8+lWLosZahidGwG3Px/GoivE6O97JgpxPHPxP7YnPYGgP0FYxEsKeSUglRyxZ
gz6+OHH5FjZAmwYCZbZdHB0PcGSI36udmxc7HzbRBHsyzd98JprIN4nm9ECDe59FlHtRI77fhICA
6ajvqDflwnE4PplpNhjZr1LMS9tCPuRzN9jmRgXtLZ+cv8DFDhT/PrtB/4rJ9/HWhJdcTBBoqvWs
m51RebCk+9dB5u8uObMiZxc/p+apaoMYOFsJabBtmn3SRdA/5R3c+3ky5IZd8pvrhg8WGfUKGII9
Q6hlAVzbGKhvMTpcngLzmSavORAnCADN2sYK2ygh/Tx/mxVovBnnBr6lG2v+DQvQldXgJ8lHBNzB
/we4eF70QnzYVrMNUgbqmmUhsSnO8wGu5QOj1Tvtz1RX72ktNhPEcjbfez1ahzKbdm3OmFZQ9BZA
BJ1gfKBI+F+efJSYsC8X88s8GK/eg6YBWuxKnSULM+MYQWDFcrspBE0n8G8J6DIeRnJLEPmfjO1n
m3ONkqp8pfXwL1TOMREN95H/p6UccFnH7TcWcTZipf/ql92hczG2diAhciRjHi/lNrQxAqsGwwI6
d8ZIcRpqFtq2rYHHpOlmLAhAeI89CPLTG22id1npoyO9dxLVf4KuOxMEAtpM64gCjMzvPbprWa3H
3iNQWubf5kAFrFdQeGJNTIV5yJJGt7xeJHav4ikqsRJaMvhgQ/COJV2QPDFwQSLpTM4xHqNj1eLS
KJNLKctjFJPs4CrDhOsdqrnaQ4LazQmTqFccKSzF5d11uBAFDoWpmJ6ImhybxhsowlEXn5I/0WLr
UPUHbp6TTbRxEPPHkPtvU2me2xjhzDCZ7KVaDbI4J+zKbU9j/3Pzlc/UiN/P3mXxDLEg9D7SYTjP
SYHA3rl/W+1BoYCx4I3Vl06rf7pxoDUyMWl+ENBs9sOdCzxr3po+6d8Q+mWWE2WY5gFbWPZTe8N+
mIsTmWs6Qdybo6PPUZRv49Afs76+lyGNd0Aul3MiJe0cBgwUMXJ3mc+R4aP4eS/VULyp0VnNVNQs
YFG/Nb7zNoTs9xNnhbX2XrN2bzIPYw4xGaKJIiBb4K1YyX16tvlO294fELPFEWPOu1b9k0isV9X4
Sz02qKLiEufxueHwJviR/k1dsOG2r7fKrkmcWliMnPlv3UbNoq4k/VAN3Q5q32fFd43JrkoT2KHu
y8iXvgOTQaikSBfwQb/Yzl4MbFTsenaZoW5BOfJ9oSXSH9KPIcjZPfAk5n0j8A4Zsro5hren+fnU
1R1lJMl56umaDm0+cFVRkfeGUJTMSKYquds2W1Oh09ehzz5nk2ZVdi6foeHgIkZyIajyr580ohXB
39j9SwUXtbhi2pFmecob60mE6b7mRI8677nwC5tcPsFd2+avjty+TUgbeUFC/LhZiQ54QGoHz1ZV
Q+3vh3+DixN3cHdjB0zb7ep3SsO3TMD4ZLRzcXJ+NLthOZjzKPmEfK3/xHZrX9Oqa4924fWnuBBy
Cc1r2pBR5U/N6QU+LtcPSoEhHuUU07cRyoMl7H1VVz8FjRALFsffDaCaJWWBDJGZ91wp62ArwI6t
fWY6w4Hvd99DZb63bnyzGsgIiuKTOrL4peD80M1jtcOYABh1zwK4W8yZ9VUS8Wphsy9SL3pt8dqd
B4CWwxjibMDo1FFiFneY88foas/OA/EDEY7/Ryvsn0x34H1TpWtRaizn8xJjxbkasw81u/c8Yhls
kem2iBUi7vBFzFCTelC9A12w3tT98UR6HXAWG5OxBzm46gxnXwztVZDyr0RyjDNKlZtB7/73Ojch
3T4U7h4ia3qfe2ltGis4Ai4BQAT6gUt1OFMhihBd128ALX/NNP6YxukVQvETzUlQe+TjCWE1v3iK
PkC5pFt6NJ2jbaX+3VR+cbZs84INY+8PgfFeD8WjuU8C4KrS7yl8MHxdzlBVT0c+z+RdvUQctE8E
QyiOm8a9BjaXmpXpQ9vxHeMfm8M6SE3jPKhmXvPuHE9GVZ3b0drHafCvqFl10bK1HkZgx3rCJBQB
fVbzdOQhRVkZcnCUoZe7Zv5s5JhWMOl5pN0g1H9oYe4Cv4e+UG5Zd7/ODXGbdjgGtviVKatQdqd0
e6SUfTU8Wk1NFiaBdxhWJJQmn8q3gDygX9l352F1zYsSlUwpyH3WwRrzt8jDT6mbk9YlCbEapaEX
XsKr0Th3A/6OgXciy7atbPsvKJxbXzhr1ZhH2UdPFnhSU7FckMYp8ImXQH6IREqi0tkUXcQLiuhr
rLqFJdmMYjmYvHFPxPpv5xE2kWOzda0YRFYs8d+mfresiEm7s3H0OuuAygKmZWK8CFBKGBt6lwxb
7Fa70k6Jk5erOWSD2E3MDvm35we7op6f0fZOOOExtEUMoWSk6rHc1p3Y5wo1I43QDEIMwpU+xdQq
COjh0q93xAHIzAGqbZloCZZlffo+Myjztfc2nDQ4OMcTGsltUnrv8EpLs3AfGj90si1MKfauC7gG
CRaTjrePM/ogMeLd6M67UuFGGswu/2S2caVYuV66MU1R8/hH2/6LoVvYIQh4Az683LR3D1BBbsS/
j6ZM4arXYUhWgso97UBUMIyO6KZaqSq4BGD5DgAxGTIje2M6frBiA/CbT42Bda/tcPgF25oaT+wv
/2Kw0oktzsKtSsgpvF5ZF+B4ZmsfhG72i9cr3GZF6exDML/XKSCxm4WNWPr8woA1hTjEytPg+cXC
DFzqecrLpM3vMcLOVGhrrRz5W1TW3oF6IF02MXb0lbdQzmtgsny0sd2H7gvPUU421puTP363Wcvn
PZ2fswJxOO4JYYkaz66a8LwEFkCZxCBwQNk4lLSif6nskRZAxUzfZvQC+HD/WOGx+xB1clSi5zvT
EOp57HzHuIExXYIiyJucCqMUVIP07jCKLy3hcU+zqNHpY5dvkt5FelkOxBzIXYDLw8J2nuzxbJry
xzI8+pY8cZQd4xcRPbfJLoMtrpWbfMz8hzyID/hYYAT3BIKC3vRPIDqIEWA6XLkPHGwr73i1kVxR
1NLGOdbBfKzcmOaMOCMhAnHIfPEoxfnrzjbSL6Nhc+8CjC2U7UzNyQCJQLcDwgUuPWOZ6rDcV3Bj
3txI38uaiHEmhLE2E+87tBrIE0FSLhoBbKuZGpcMbcGEOMKijSvzLUwNkPwu1me/RPrB5ToUiHxd
bHoPuEm6DbWNRytnvVMbYGt4o/Yrb5BAhRRxWmWSfMh66w9VwfBeAfDtNZ6JHKycAiljZOUZaCCb
mjmKbl2OawL6kgPcLagOpZHZ6FldS1wSB5sqRYizt/0tLcF6RARq3zKaLZsAei90PvNQiil9KyPA
AYaTGfucA2YrFb93AcF3b001XusO9bcIvPnM2zGh7BL/XTvXvOsyxJ7h//eObAEuIQoENo0EXlo1
e1LOyUbEQ4cbg4BSmINnHHSfrYxa0kDnOoiWlLJRklGhpExakr2vg+TVdONpSc/Qo66FQWVoMVM0
Gehz+sajlbBkBodcQs4X0O5ccN9QaLx229aMiGFASo93jr1p4cLe6ybotkoz7FNvRdKpLfyL52S3
sn7SYVUhUhkqvE5hZ/JB4p2eutJ4DydVvNtRbVxTwqIXqzCHU+MacjckDx/8SE1M3kzZPRoS8w0g
a78EApwRdh8K+Elc6DCDQmCldc5ZEWeUbUhNtsTQEcuQ3PW9W+Xilq+MkNJoBuJDKyAbLvAl6n/o
wmiEockbboBTfOnQtU+B5H/4D/oiPTtWPSsfo2prKxh1xfxkGphCnPLTitVTW1HyYCcME+u0M1GP
NO0v2w5FwGwZiXA609bWRFPPsscNz5koxBGh3MZFkFV34erpJSsIqaqqAlJS1z9DhxvPGqtoDWWH
VboFBzo1sRnjlhp3k6jAQ0bM1202BQstRl6+XRX+4b+483KX7RT8lzAxc1LXcfpp5UZOh6Hyd6oh
JuNQHrRuOY+wROTvQSU48vz4o02xH3eKQJCWRrY26vTLoItkSnGIGPUudkZcvzx7qL9RwF+bECfq
bJ15vbMWl6DUe1vc+oDRoSGh2BPUXXjMmKtEgAoZsOX60OkadlwS72UmzI0X2De3iO+OQOywESIt
6Rzw0rxC3/htdNxiDwrWdkIdHj6vP1AR2bWXJbQvld0xY+1ZpFwmaVyG0fqY2+BWe3O38oriPLjZ
dW4eNg+zphPUAPJUzESRk6sFCCfkU4QxM9iNJlcEb6W763S0IFv8iTT1DyxxjymIvqVO4BkOIGIQ
67EOcQOCHB3onKKdgYaOFPywcS1dnORJyZq60N+WRlEZQxj77ax+24H2nXyOH4ij5KdllR3iuGcC
J9TzMNwECTyHzEdv8B2MKXIcrgG1Zbw7ohsHA7Obca0I+wEGbtZh6f9Yfv03Eaa/bCQ/yoC9PPQ4
s0s+Ok2WX0dV7yLp6YUdmAdwV496U5yxRiF5phNVS1CfPLGlmP5h7b90FhkMjKkUtrlnqCe8uSVQ
1TatXitqhVdm4J+bqgBiULk4SQQZEiciTk8ftzFgmRw6YwdC5MI7qkH7nFejX2MQTz3EbVucRqfE
3AiOrPKos3Id54taB16DoKGAOKNLscXkL2tPnvV4WF2lzyQbkfB0DO4iSYaj7f+4uaoXlfa4hKzC
Xwu+nWspQBlIe/oU0CUa4nV+2r7VsJMIDWn8SZRq9OrxI+7wG/AGfZwUgtVSKbyXOSSvNuSPiax1
FqaZkibB47FInPbJDiFedjMxQ8tcqTB4KZIo/2FrA4yalBE+YTrvcTHHVK+BXADg/TLPDVdjSnNc
JuK7Pzr/ht48RWiW68oQ1hkDCmWg6XwMJB81GqYPAvOpN3Im+GP56eTB+4zGMAfDiu/aCSMsqFcR
o/l7tEiR9jWG4mcOu/3QT0/tnF4j8HQqhMJQTvDPWLNQD3y1bI4m4iKE6oz2qU/C15wGuoVn+Xdi
bfsxZjZH0QlJ/LgbG5aMb/K46bMPdnyv3kS6mOWvYmSO/+qmWcuh/sipssSfE58Ls93piiJsoV9a
F1FLR3+KKni8QbH1OzG4UavGtVn57wHuF76bE1WsijxjQviArk/YXeFKyewrSUhwt1P1GZs2YVfJ
qij4cbC9EGR0n7LYOtuF+bDBQjDC5Z859hpXAuZE/zPk2G+nFgaVkC9dNNHhztNx4VDd4cED8Kfu
M7XkOlSQwr0IU7Ism6eSu2Rdx9WbF/bvOqC7fMJymmDoyh7lzMSWj2nZ3QAeUJLehwcqMV6neqLu
Pva/x/px9Md4coaKgYN3+YejedfK/AGzbi++E3+ao3lqKlCdPHIXagrgibV/g2w8mm733Bj1c9m5
nxS8bosMp4RpcgVns7efsFEpGphSv9l6CfVibdLSN1RIf60IKeRjQith9lHV7Y+vIEHTYj0m4Z1q
R06l6haPxQ0o1s4t9EkOcLJJZdFrG/3FeIY4jQcUsTtZVpLliBrfK+W/FDbMJFl1WD6EfQuT8HcK
+Arh9SANNBoI/G2zrKvmre9sTiYZLKQEd+r15QuzyRKjNbSQNqRsjtWp6kg6qe57NPNrMwMPV4DC
VobvHvkEs/2mkCkoX6F98K+muAiw8W5a3f3DXNnt66Zcm7M6137/AI8zQqRQ3lrLvQuWjN6Az8ZW
+s1nnqVJkwRX9h421lulgndLq98xmG9Dgzwm63sF6wlFEpl79nntmCxKYzXgDjZcPhRsteCmGKxl
MY9bPiVvXG9fjtv/bbvxUyXBxWrUhT9wcihzKAJxgJvKfjnfhJTqFiXfw7wz9rKMbqWR3LzJ2+Cy
IkYZ0QLoYIXyW/Gi6JQKWu+UGI8iEI89W6Ph0hdoabi3TrGT7KPOOIzt+J1iRHAm3oB9QHAyIODu
ekaGatKfoZfjvRDzZ00OvjGa/UhLhhIy4471cTUzdrnUymcJJ2aJbWblZo+sifNIj1BEIsuCtbfk
96kf/dJkXwyZn8s84PorqKBNhXyliG/d6OzSsFY2+vEyG8iCbuKdSscctzQ7+ohI9juHAEKrmk3e
ojFLYvU9sNfqPfdJe0Q4U3JPLGC5NNpBfcTctVMXvaW5fQ+6ZhkU4VmGalpnJmdeHIa0cMDBlhAe
LFxfEQbBNsmrXVWVAiTozHH7SKmWf8KQ53Zjqn6Vhfln7cRQ6mr0cK57hPChO0X4j+CnXDIT1pSw
XAx4TrHtsCAuPRMygN+iaM4PB6iJ1TK1671+xDsCAXXSj3mza/7FuCmr51yis1ktO4KyKuLdmORb
V3IXyBGXdhm2lG/rH69KjnmRU0Tun6ZGnmgkhZni9M8j9eZWD4ekUgAQE/XREVe2JTRrIN4HNGgI
I37+zQV99qIZnWSI4cPIaoMn6CeTWUxJRBhgn4ESr6Z8elypX42ETyvN90pj0/LbzyA0/vqti9vf
f7J7SnAn+WZ47VNNhd2ichrwrs5Dx9POWbOycCSvrqj/cB+2TnfOw3XQSjoWvC1Gl/fQFgAegHro
h4OpJ4zFPL6yBzTAZjpEqQ9RaKIVu3f5OlY2GPV53wzhtYCeSfsfmSym80XW4fmkrjZMkWLGxsBT
lMbyYRVduZBnOgSPh+8fK0/HlSAowshVvoOLtlVz8pH2+c1p5yNhN2/ZTeVvShjBaOgccnDbZXTr
WonAKmo+x6NDaW5FQLcbuWyRlpVgYdPN9sVuMFiSXDg7bfdUljSRVirl9Gi9q9nwsjHSA7u5S8T2
cnoUbIF21wFNaJGt2HmL4NOIzD9tKI9tZdDOTPse0nPFA4t1adcx19j0bWk9nogfb2YIOH5P1a0l
Xeeh6bzldXwtbBrUVIIApVpep4P7S0D/pWxrtfNNsW54DojUexcjslcQpIcx0W/uFN8cEtboT0Dn
re7VS9TOtfRfIi0fMgU/F3rOz8QDiw7YADCx5hNb87IqfE7bwVYYYVqTWlPeZitbOjdqVijk8Omw
iKx5WhADPVg6f3IcNS+Sqf7zWNVPQ/4GA5QCWn1s0PNXBetMewwh+7FfbAISM7ZAIJnCM/5+/93H
HOEHTN9ha568zl/UFEaMPjI/Ys+T4/7H0XktuYpsQfSLiACqcK8thLzU3r0Qpx3eF/brZzGvd27M
dKsRtSt35srxlW72d9Zne+i7DOqjWwBRNzDb6U7zVdj9oz0mz8NitfBFHYMqOpZjz3FWQ1keyHE2
niN3WoTBJcQjs1gnYWCUZw6J9go2Zt05W5t/A+EAHd/yhO2Xb9Fwpw/yynfSZ7Gq46hDX5n6zYBB
qgkjpfm2sZi4S5u4eJuWtPsztBUHke2LOOFiguHxcYKrWw86NYMaa3W16aQFCGnQBa07oRVdIwid
fwlP8h2EyxdvpAWxMV28ToX34czZ8LpkrFoV27fLMjlV0NnsDLTKrAMp+VE6YIzY5jBxzLP7YWoT
1wkmFuYD7nTQgZI0DqqCdLV4MwsPdCXvDfE35sQJcmvfwWqq0nyzbtl1Nz/ShX5Z0zs9TV8WTvfQ
mu7tSJ3jZdmHoQkIPp6yw6RwzakMG7aITwxHlzxcTpoI19akvRCvXcfYh+eKezsRiXnECtU8xZ5k
BiOYzv3zUElKzzLrGIfLN+HGo21Hz4bR+QrSBrPS1pmxJgwC++5KeKJb2SECEoFBk5hBe14GIQg0
iv4ITsG1dCLe1xr0TYqY8/QkkDbJ8Ae6J+5tElkSTwRwaz+vzHNB98BkNcA+q51pUd5t1B8RvAg4
SycTim5eUEzRy3evEWuFxh1wzJ8x1e4hXxwnrQtkmZ8k9kD8I6elg/qTai4lXwuNJxhNawrsAVro
k8cnPEBhygN0EpxlyRbo88kFSORaNIWTSGbI/Kdx3ltYqZLGfmz64hi3yRH/8nYB2WtTCtQMrT/a
PDiTqJGpyE7X1b6nUEjL6COzE5j8PPJpL32iIEfXS55V6fH54s+B6NPX/WcTW7salLkEFZ97ZBDy
g8VSrh3DwzCaW3Zye9k/Z2l+dqHmAfUOrNw6dDSCeVp2bh1aCBT67Yh3wC3UI/WkPqtkX89cnpl5
4WM0LzmVtS7pqcUmWTLDtmOUxSj0Nwk78FID8Bd6e5FQq9YptiTxjZpVQgH6vzyOLqZn0QzufWVW
+JK68l84QMbhacAyWZ9sU11aZVOUmT26o2dtXBGGH5HGbVqRz/RtFCd/qLVmS+QVCH6xaDsdTMEG
t29+FdLpLnGmQySvzXcxqN8mAZtvrD9nYmP0Skb8MGxiR1X6Y0bIDHuY15fXYcipiDAvODUk6gbP
WbJTFIpL4z6jYrXQmPmzoXt0BUyu2IJFkBqbMoyqm2OwriuSBtFEr4CTWD+EafGHzjzFuKL+KMsI
MADdOwY9sGaEvcwIpkQ7xW730i4hT9Uafo8CfRihpZh7S3UHUUYgRiJ7v5BfB8u8SyvzZEbOjo5z
CGLqff3EqCx7CfXo5PVTkGUtbTYlrFW8G5TERefZGfaozShT3EHZjLNdqgjghfvITC9D5CIv0mLd
EjlqDfzOIfXBMcvDobviQsR6WuwbrnjKcy+NzvJmFPWrndgIJvYHa/yLNS6rkuL+cA0LshZzWhQB
obSrGjaovKmo/uxl58dcRTdDLh9sifOkJmxIQVb1z9AKyQFOyAM0BQ0/M9BPI8GJX+X1q5LDH/4v
cqo8QyIsPq1I3FCxnpuWlXaFJG9kfjeXh6gZ9phJ8FVS/1OIF08C5u7wW0DU2udri5DKtOPcw1ro
C+7efDwM/COewGy8uSOFc2ESQGUC/mXSsJCm93mnEK/a6bFb6v1IsG7ThBkEzAxsTP82quneaZ2D
ajz6R7QnfZF0mn326UIqoaEnuXmVjXW0S5KtPVVltaARTezIx493eUQVqW3eEwrAgsvlhx3PUoqb
iLNDL2Fc2V5IRDoutr0KT1yBqIXRt4Qxjgl1x6rVPts1qku8iS/td60Pfm52wISxQtJY1N1bs/vo
ZS5gFOW+9FMbYaPLnhBvMD2uMEIOm0PZrAwNSPYFCDq7OkXo8ugcDa9FYFDnLs+2Q1vcIp07+Fzg
O4mvA+wnHVBdOldsj0p/RWLyV/9NvRoWCDiD0j51YcP1yf3VmvazauIvO2ZliqUomgy+rcN9xcPW
heSUvXFfdMsXcPwdiH3ADjZjPEHOwmuuhk6ut+xog4PlUXzYDV4datY10DGc6zRHSFyjxjaZnaCt
07dphq4t8ObGud9bGh+a2tdaTrOt+WRWIc8W9510Ip5TeIeWOdgawkM7UGZo5t3LsFDV68Ynu4x+
4pjyiZbsRAweVCVnwdXIhsIzgd9ITBqGuhEwTPXb0EtGQJwcT5oBZoxMFELsJtRCbgX2iNoatwbK
fdgvG8Z91g49cwKTTWd/4yE9RN58NHMGzqX+ymbqRggTZzpVgbVztEDt6ca84934jsUKGZjNXRcf
NOpvJd6bZEi+yh6MPbCfHn6h7Q67DNgHO73NMPAidNqAYQO7NyBrq0WoHR5sZoUCKws698bWejpN
huc6i3fAtFZL7HPhlBpd1uxOQhFMrOF1nbuIlgbTXD46nXUgrLULKeTqTJocIvHUL86zUNbL7HYH
ObTHIR3uc4MbemqCWIU2IqIrNrB6g1kMd5A40xa3tv7dza498/KBTq3iZy2Hg2FgA56XcW8S8Y5s
wlmGWKA41O2XZbY7jCsnlmUbbXVJA48Q2WNM5a+9qHu+7IFb5te5SW9DGJ2XBVk6nzJwFTmm3wF4
cPnTy+yh4/WYZskuz8zvMbV3ZV6dDcjrBglvJwmJhYnyFnnGXxHX2xjAeL54z7YR7/Ru/ErH5m3I
+mfpql9LDqzR0huIN4CLUfU9pCIwodrz+tv29M3nEeYNzw7mieIc+Hus6MsHKhRxgypwjnhdsyHf
zmX8ki8OGBcaIGi8HHWuHTBGjKhcIWnsU5M2+dcJLMpdoV0Ma+KSwCV71lIDFE3mm1Keos6liKKh
cXT44QW6s+0KTAL0MMqa5FI8Gpz7OCZuqZGTFW59o6z+DR5IM2d2ObijK/LbZYKb5bKRnxKPEDIR
gaHfwje4ZTmfwmxNHzEjwtA1JgIl82XPrbmrEQk0FhFJ6mwxfNJ8gW/flfb7iCBhA6FHWQD7Ffe3
xrOOy2gfoQZsLFhhKbrpVCUvbvyx2N5eT6g5KLubyISfiHKXNCjSAshxXj0JYz5GxnhknHxZHPFS
UQER9s0h0tqtIGvk5PZlxdUV4n1wXZZm2bYrQypQ5N7Nras22AGtIr/AkTdVly60hiMP2l7/NSv7
hF0ETnrWnStdvkD+/jOoyJJxx2Aq9DcB8bwVxQP73muWGvihCvicVl3fR1TpaUN/SWY6hgqcnh25
12jeVaC10tC40OoXVOFylW4KUTR6L/iW08HAPpFZWHC1ciTVQdLZdna3i2p909cz16fpCMv45Erx
zirkWLn2VxPRFFLTrlcBdNBc71WO+V6buzcZxw+L3dx7NYggBwkhJUK7sUdql5fSOtTI23Duv3WH
VkfLxO6dfnZgjTQtPcO9xmjiYY+UPwt45XZ1r4QgLCxK/ETx6q5pszDed1500aiW6uoRZMdcJJBF
OYpN2Tw7FN81NHIXRvbMHo+6ZPkea4Y/78oE317OxYvtLHYIeFAwKEVCuae6NOQvMYQd3IxunrhA
uOZbGrlQokbju9KzFy9eMJ2a184bSBSpMzvn8K61C79x2Ca49s3xxFOqwn8EQe6YUw4KU8rY/kXF
KgllJPxnElVI/c1DShZy5j3cF58VQEgbQ0PDLlcnY+Yu7Q4LxsbuSBViBIQQjoQ877NRfvTzGgIf
NqL5ofR3Z0q4yEQohqY7eqo91M58bRW5pFkWdwuLpGHiiXXhEDYp3iCo2mlOaqaj99I2SdryKTTz
BUsxkxsAOxoswx4UxkyGVD1FZGajXh3y0ggcFrdaZiG+6hdZCN/s4ObRlVZPQD2p06v17VKcssrE
S48umh6W6dmR75ZA0wZWm9T8Px9Tt9+UCsQGJuSk497T4wG0uDMb5kaLCGzlmCY9NNCwPZiF47v8
c5auu6on+uhBLuihvclgwO8hWneLsHB2sjTQtf7YJtzTy7XSNEXzicizQvyBWDwH9tq6CBHIZiek
1ryTZr7qer+ZAelYCr+zU30q6tK8fthS6g5iBrWCHtw4+mNTDefldeA6xznu/59qnEiFmXJvpimm
Mbp2KBPIKWRVZgmpog4qNHp7SO9E725wB15YbG+4GG8Gg2SjZ+xb4JPefILCEpQV6+lU+PbymtZI
ZonBmWYFWlztpBUBUmoPHa8CchhkBxY/Ro/LO/E0ABwIgbyMEBYsvGaCn6Ch6QxXdTAY2cn2slNo
KDBZgVd4vP906soAIxERj0vWfLDJJlfsIT0FKRGsNNpW0y1OZjYB2dWcSMFLsmSEk6t77uQPzI0r
WBWni8WWHVZhCWUiYmdblf5MoZluUQEx0EhUHlqOFI3ra0pSlxx2RnNn+VmRP+4wCk5UT8zF2XPz
U7ecBvAROo+RC5MdseijXGyuClg3ICUiWfJKoD1+ofwFS5bhxzM1VSEUz2AxZ6p5Itkz21ouZaUu
baD9aJ5yNuSY3C3WTraCumcwSEIxtTA9hTB88e6R8GIrkLdsFqOQUjdPFLj82KmgqDT6kWTwuHUF
sA1rzlFh2tE49fps7IYRZcI1VHnUxrEAzkYKjsh4snyHsUmFnAkZjT7aeH0lRshaGk0/ke4hfUxQ
Ehx6dvjLmPR8TeK7dFn2sbk5OVHC79tfCLLu0ZPWHhwcJ/ErThxuo91NwoFY4ZhRy+VDr/y+KahH
jPkyrU+cdSrTYKwphI+dbdq5gIb1576rX5JQkDzvyAlnuxTH6VTDypf5IYmnLQPduaN6ZrRDAGUA
OfHogc7X8xXGgnHPBCzLUFHPOuEEyWkA1hwQdiaTB7c2D8Rm71CwTZy6Ew6yAb8Oj8eO3eKGEE5g
aHvVnGanBw39OsyATCEKlLQ49SL6qyiv6pliAI6+tnh3mS4g7AMOws1kli35RkpkXfVoS8v38i5I
5gseno1O9WTVNV8tZruoiPYGEDUwAeFjY/IlK2p88xRn4sH2CbwfrWR46LJfe7Huow4bHUlcROdo
W8dib5uE+EisRjEDC/4OIjInxyK5oHgfDHSSgmiWKbCmtN5Kc/mwqPlqMucRM5w/tZ9AYH2Ne4qI
2qBpmr0nx5+RuZeFLzV0ZMJnMIuIRRkWMamnpxT6lqfnNxO9x8HMaOOgdPXu1CV4E6Af8ksdvNwF
79Ju8X9t9Lh5NGYqh/PxISebkxHr1OtfoqA+0+w2I6w7LS4J86eCSgzKuNH1LpbHCZE0pzoXuzH2
dkk303vRANroH2vXwDpAsfaUXQ3RvjjwrPhC3kXrD0C0lg1cgNsUKJsBwJrf32nvbOrFokJHas0P
eVacOCf/okze6RSHSnB4GgM+HMmzpE9Emelumj5SSoWrhDh1Uz6m5GLY0O20WLJ+bDZdP3xJUDUx
+OyYLaS0apxE8FFYJPRI3hb9nwX/eqX0+6ydzqZWnWBe3HGVCZQOoh85s+eO7EAD5oTbZKo4x+mI
YXRdS9V3XFY3ozd/u3X7OUUD4n4N54AoXYiLSnfZDWQbUT619LspqJcT1+8saakVjfapGf9DXfBV
U55GVDGTc8pJEbpol+TlJwGZtNZHYv9VTMC4cg4GXw8sB2s7GX75t6b8pNbjLqFWVazZiqje2twX
TJqgCDTQ+ZVSHsAxzisf3naQpw/uxCme4UlIypvnmtdQxA/wTfbJovZRk28ixDselve4OwM83asY
pUgrnhLKo3rOZ48lREvHVCxgSaUCtXW5ywEywG5FH7WoWwDuluoHiCJ/swdQUQNIu/DeX+YDfNE7
FX+Y42MJQbRfol8L/IRUWEKRf6aMTxLMBL9MBt/nXzjdW3b91hlQixLXDxPjcXGv3I3NEg+YUged
WhDNMd+UN9JPAsZMQruGhNjB3Rulc6PU64rUtBcJ27pRvUwy9kWttspq77QEtWqX9uDtxHKxRXjv
ISPN4AqzcbxN5XDhi0XnDs9aP+4AtN5mvGUN86POGycdzxXNnfMy+YJOcq89Kxu+BgEFqE5S6y8R
DW4G6CWlreXHFiHydeioX9u6PhrKDeJqr5shaKvpqDAAeAKtaz3QaF7FXAQbQ9+GmAyXkT/d/JEZ
/XUSzlVKlu8uPE0hn3rb/HXTaBexycEksKk4m7AEbIp83vaskTy7AyxIA/Z4SNprjC9bb5/7/4H7
9DauUxOngSC3MJMQB5F5aEPqrdP7njf84oTXITQeCobdkdIYuYCOyH7ihC5BGJBjUm/Z0GxnSiKZ
y2jq+q3188zPKxaIMdS0dcQkHOChguLefg2ZCIi/Vl0wfIbJrm6B4dWd+cGiHhJV6NLqZyfgZtNC
bSBrmphRSERSRtcEDkcm8m89PkBVCk9Jz0QkO6+9GXJgZYKq/GoqoW0tqFLra0E/dIXLGoTiLK5k
NlZDL2luPa0qH1o/o9pEn7MBDWcxW3LsIwIB/0Fau8naBqAGedalp7H0zigUyYuxBeehccIor+Hg
jmjVKBURD1trMMK4FArEuOMoh1GaRRE8llrbAEnyCzrm5MHWmIefIWICUPXJavgc7afVA4VBcLdo
5k9lZ9TadL6bjL+cmH7TvrXhmqOUUHcTn7qhN+iVMKTlQ6H9P7VgnZ73aCikXaddQeWmpPZFd9pj
yjgzjoAsJE9j+c0enlDlT0NNGheCUO/40xBTj7JXDudUzkHiOu8x3fA5mEEH5NaECL8CgXLmixnP
R0RCLJn9ST+SawPB7e2i1PQZgLgcPIceaxo936gq3OVNfOwKdRiaiRv32jR9rBGIUggLTftr1M7F
NF7T5oMowlZGIL37PMh5uYVVxJ4OVHt35zEUqYEy5P6fQft5h2MabQnJg8IXro7m8OLAnHMc+8MD
8Wh6lLp1i2+tOzQHlHCKoaM5VcT/03XeK/KTMhy2cPytcNI2AhWgNYG1FtsO42DfYqana1Dz2je7
uZaGuS+U95DYH8r4Uy2JbRwecNPiRDy7BHodxSlEH4xNRTeaypB5ZIbPrvndi/IFl8LWMem+ovTd
r7XXtGRWETQGT6sSu6ZHhl0Fd9fOgI0BJiuq4n7qoiBaXtEcD2HJ19gF4ua9gHIMKgcEYaX+yYJo
elcjXlohRm3aVLDrWdz8J74jS9Nx18Br5rR+Z1ZfEyjTTq99KkX8Yhi2AxRShA+bTS+QpY1OI6ht
FX6lW+vUzdpqONbpe6TSK2DG/UiphjmXWy7OX0s5PSx59KrP5a1u/jnGR21+dh35Fw53jECYP7uH
PIwx1N0GvgQWdJ28Gf48w3sYVROMiYsWRqKv3rSW9eE14Qv9V3cZo085kl1Rrg/D/AH5xJG0hvXG
TktT+q6751YLz3yxqbKiDp6a6wwHuLRDe4vt96GfosOA7tLY1SvfwCeXR4PM9OOku68joj2i08lA
4OklFRNJGZhR9o60dm8v2PhJYNgOOD7NfLLH+aTR8luImjufTfRd/wIb/6EvzHnx8oUPeSNDlq1N
d4ArduVd8qbr5Tkppiux1NtgvtmVOuNnvYIL3KrB3um0DLlxsQ+99JJBfqEC8qMHo25CzIxYWNpQ
dqbwJ2Hyl6UbeOJl8rJtOIrtEsVByuKyWpdxkvcvyHhXvFC54WugG7V1P+fWwCwnNE7eE/88mu1q
VlUL+3Q3fjdM5WfsArgK4AaN/dimACTBakSGgwzxMFNLKIcXNzSC2Oi3WOmDBh5GAZhhwuo9WDQO
GKQ7XYeLtO0P8fQg9DVBMJ9z9pwufrOicp5T1CcX/X7SXqdsebUKKp0Xbc/f6UET9rOluZeOGAuE
IYLNj0tlIldjKMLkQMkzRkOUqtb+db1ns/1uhk+qj5V68fi9HRSFCBK7g/JCVoYg7XJX6iSdurH3
UXp3dX3SzS+L68RQQNIneeAxh4YcV7BoApm0W6OlOs4t/urybJErTpT9/0ozn5xjMz1WGdb1UOKH
jdAvdBPkhn5WVhc0hfZImOjWAtpcSHMWgJIcnojoezGYbJ38EDPE5LG5y5MGdxga3WJvgId6kbVT
rBh6Qz+Erb6V6mpT3asE5x+ysTPz9QZeYg31sdJ77Nw2CcLpOKc0O2oZKHCuH2QirCr1zbXOnsAL
38LdXLHsTuNDJt8wMh3m/9V8EcSAJHGLA8jiP66MH5vjnrXMXZ22+3aBM2Hl26ysTtZKweO1Vy6H
xMlxCbh/a59e3Eq54Q7om+ItTt/IE29nosCxBGGJqY6Z/rxotG8n8aNT4erFcqXJh1akD7mNCQ08
MJm+DTalzVyMHF3jQZ/rn4isr5dOZ6cktsrN0M/Te/SvQyWK08K9yG1Js7bdI6G67dgmrxW89pFy
hJk7anc2ywNu44oOimLy4DLemukUmd2OPcuxbmqqU/Q9BBsqKDT1AZL/aPFkOv3WUxZZSNCSuKPP
Ldns4q8p2XHLp5n34jyfnfTYDp+ssYYFhg7YTtSsBEfUyuKfvpeW61bV31t6t0XTJ3MT75b2h/7t
IMfElFrOaVy5RyP1zB1ek+GqtPt2+PA6elWxmHrLOe5LuqdaUKcj/anLwRUAus0dWnrDDlM7UzSh
+DTrkTWPkfpzH/N07HvvnNEWLwHsJHGN8Tj/EPZJZK9DNp290Pa9ut3V5rgb6ivAVOJdBl47fUdG
FILkcSCVAqukK96lpzYzU7RRMGYRm5t+yJ6fxsymTCAGKB09RPm8n93w4DbGW4q7w6Z7XTm8OyDo
yfA8RL9ljBa5Ho8OXvCdPiTbfJEbT1R34fTi8pXWbwNJOAf5Lkl3CVoTGoYvXMZR95pn3ybMO3z0
PkvZOzL3u7I969q5tvzRvbQLs0lxdPjMvPsCbp/xA3lFmrcl/ZnFY6TeCApva/YwMSv+fHkSEMQ0
0z5UmJWtkPKwF0u+9tWzZTxnk+aXxo8V32o8YbW3N9qvZHUGyoEuaIJ14V8Bb7G1oEjjGdfUblnY
4fBTkRvcTC4VHva9h8tSzjPd1YgZXKJW8UIO3sajWo/1610cnRm87wz9K23fy+4vse+xdLbNfh7w
v1bP1YDcWl+K5rE0gerzU82vU/JdhMbJpeclqUhudfElr5p7XG/P6dS/FrXnFyEbuOi3Wfde4Qhh
lbxW1V9L/V8sHlqaOFl3Er6inFV/EpV2rA0D0t3MpOf1fRkwpWT36VjjPVysV9tB5OaKBrmV/6VW
2aOpx1cMzvZdS8FmUfDaUTU9CJUN6qxGibLpdvfFVIEuasEQED7DS5+VEZMTlcoFmTRSJ982Tbjb
uHBALNVaGGB31LYuNbfXskK0dHVGiaLIxQEfUXHX5IUeJIUd79oGJbCCOxcs9kxIzS0qohhEYJvv
KlmSVRkMrXttMLPvKR9/ceaU31WNNZiyJvsfYCsL4gC4YY/yTi1h4CSWVX9zW6IFzIMs6Zba1zTl
NewsKLcCihtA/CULyskh6PYxukdLP7k53Z0TPEWgwCYLMnPKKdux/A4w/sivHLv3Uxb5NkG3JeFv
hGGyKF5K/lxCXteKGvzGlIlmR2m6a7JxmzJy6rCi2tXHMHe7LHPJwWm3VXTrsltnuBcD35rQJAU6
j2QgaSpDxCKznRnleagovMly4mnMzGR0uuImOjcotZ8KeaJFN+is2/j/feXUzJ/z8IkVaTMAhy0n
FlZkvVWLPpzhfZmyNZBBqW/4U6GY2czRI9MBzctMB35N6VCHGAjVlS5rXy4kG3jIFNXzof7TqPca
kXcGJOpAcSI2EXQQZNroD1vAtm28s8qIFJYgAQudAWsCPsaxFq70Xb5jE69Jpzd3lQxRDpCfMzT4
Nk6uMSTgZUC3E1gu5ilYXHplqa3WqKeeyGRXFfHdDg0Sj108q3s4ZZyObr3TivlC2dMhmZnOuVxa
7rRjU3Yo0Pyfl0EUF7oxb8qbvvB+L0dXk8Bf2287am4xfDz2o3tN14c7My0OVktHRAU3XcqcP6p8
5GP7lTZ9XsasDsXQqTvLaa4KC0kmK17phbnrpuJ9SuxXMdEgUofQegjBNsZ70vGGy0yP/Kz1skyC
uAmVJ3F0TO3pqHf20QRByVHjnoWL71ktLH8r419OYUCny/0omq3hNMD4uQlM2XfSUlYzOEwly/KV
Fu7Zkt5fb05QYEscGgB/cG7NJEYkZR5yL4X4sasS4CfOERZJ5vCkd4TgsM0Wib7TqWhLLJnQzFx9
IT3cDE3bLzBW8Mb/Kn1GhOrit4U7ujYuO0lqoev1YGiq1V1LFcjwPbspCf7hsWYXTNJ7kwgDJ1v4
hjMlmBCu9GR8I4z+JRLooynjRzWCTFnYMxrtq23xHVSUHuPO/pIyelCm9si10bcsdanmKHClfo/y
ZvL0wXuNJdfYWjrvde4AJXdPekvejosRChuMkfy0COPYGN2nOwlunebeLdULA29gkXtPqfSY0z1J
ymsr6ZO06IobkmtRLYC5cbQYeLf5hGBXxTPMVGhAAst2qkPbmI712voHVTrQRriD/bvpAp+Kpm2t
t9do4jN0bNQTjnw+OsvUQLLEW3t8dWz0Q028DEg/CrBD3lWnkaqVZn6OezosV4K0gTtuFVsNGiBU
zPu58LhjY+pqqKFujYvmJsGyEGVkLMp1sNIxaD3W3XTI7KVLSS85dXbla1/rXsmC0a7aTFF2aUyE
uVojmCAb93edw13iJ/bc7qsyCoB1PylzzV28V+XymwKhqkLqAfHy1bJ8n3nRy6XB1V2TyW/utDoK
0sGkhpDoVMP91kCOxL2ObHkcdOM9msn/F8ajGsOzI/ug8MKntOF2YHGcc8Gfxg8h3FMSiZMHma6Q
Bi6x2TuZSu4aPd2mjf2kFotdEZJSzY7CKA6uHNnMTsspqWmKVmjLlUm8bPGXEgyBlba3Ciahtzgc
LNMdLqq9SfESJDOc/bQeOB08ZMNn3MYbQvmZgo06tBcTdM9UWVzgnM06Is4dqNYOiHrYVTuOl21h
IimOkX0KWSXxMoy+4zg9Fdq3KmaWKv29oofEQzM15i+9My7xEAJIGS6jfGPDRUpq3M0q/peY4uSG
5ufQ5TtusdwpMPd3PwOs4gDg03Yx5acck0cBh1ajY9vWF4JscI8KIw+intLtuKieZ5G/z0TSR7Vm
ZGjobqraZ2tE15lDcyd1ihnrs2aAMYDDt109jNO4V4xtpAlelwRsHHD50eLEQrahr4V2rgx77+xz
CQa0bmwFLTND7QXSpDwyhpgVvel0MrFbR9gYvjy+7o4oT7wkDimeFz0D5WzELybfXMvoLoLSGU4R
VNK7njpNHW4eXJRjT1+Lk+UQjrlnmOtgPD7UGhUmYb6t7eiEE+Qi3fsxqi4UR/sia15tzT2WA4VG
msOltEa9nYAvaQcljCDUYbiDosZAG+Hd6ffVwhXZXc6piH/6hUrTonubMCyQur1bDLidffsCrIe4
dfRX2NaBDkMChRLVOd1GTfRAsuaR7Mfj0qT/Qjq1aljJ0/yboF2QU4Ujmx6jCD0JCDduQ1jVxabv
WbHmP51B5xYObANVBIGQ3KD1ANkHdgHfroLlm+yA4lI6rk3OLrKiYzyybIC9Qv/lj5s4X6XDoJ8S
uBpwWaCPhZukyK+W/uTSMOpC864HtXX4neRI76yA/lrOp8LkKuF0h0jke0MMN2FrW8nxmyt3H+cf
2gJ5W6t438y4i8yNdC26f6Y9DTGH3i6QlJyvtQBihm8NwoUslAvpM7lAL/iOsR5IKDi1CI/LmgZo
tH4D2uaE0gix3TzEpYXQ+CeotMiYQRyUCxygvHSWxXct79s0h7fYeO6mbK/Fz0Y5IgMpvzW8G3T5
R9mUP6MHnAJ1g/bB+iuR5mlu5/0STaeiGn8LN/z6X6k01FNuaH47Wnt8P2Q3PbqJGHJytPlIvhQ5
ewnuluGA9qjDRo3WVH0JG2B8c9is16mNrR4/g3INVG0aJkxvO0P+dFVCoSfafeweSrvcDzbNHgMz
uYTVpYzHGXtdxWgyZvGDtAgL4prq8Mh6mG8nTX/IVfgZUljbePq9oExg6mKWsn2/hW3I0CyvfLL0
3lgrD/4u0gjy2OxlEoX5DpHNoMcsKvEbZYQU+nxNRlJZ85fl7Y+mg81K1cnOKKlwAOxGlEoInuCQ
UDmJkX1HpapGtJfmMX8S1T7iYtfXBT8li44hPQ7TA4Cu4whPi8i4ILyLb2ib0ICIT9un5f7W0iuS
UMNlmjSLx/k5oXtJAdIRRTPftQ1JHTfeRBH819l94IHaiYr+LrsLKKPa4hB/aQyB/h/hS1/p+qQe
Q/TuwsSTxOtzLZehYCBd+mfW73y5zU09Jy8DCxFKZPYJjAmdVFDKCTcrUCPSomSI6x4rWQEyqC+1
Q2koPBH3md1jlpLRbcrVMcqbDQbSS1TJrTt0twzxNsudoKRtQrGe7NLkOjHT9mSDbC1mZFxOaErH
Vf6nQOspp8S4HaPXqiejng3zeTQzkCvaVZTDlnqLDpxG2vFkkC3hDa85z3rHHA+b7yFLAXt5Kb/C
fFwIrkaxvW+H5QMWKAVD8cVyCGTAulWOvIx47lP0aKMSDyEHd+iFu3HFqg5XL6YpgRCClsqtqu57
DQqyQb5WXx1d0GLmtvvNouGSemgJinMQxgk34BAmHHWzOVHTuHywpHb8j7TzaG4dS//zV5ma9aCM
dHAAl/9ekASjcpY2KN6EnDM+vR+0y9USJYue8aIX07fvvARwwht+YUKRa6HMsocIGZIQodNHY3a2
FA4xLxtBlMaYaKZHWTTbQBN7D7meKGWMMkEELWY/C4GSs3fdQTKLJ+hWWtTsHDNZmfZ0GYzKptfT
6xKrFyfsaSVjWGSgnRaB4fYm4xq2ykNSYeam5VfF8Ec2iauat0E58DPoUJl0yjtACvIYN+ZFQOEX
AWXPVawlKyyMy26XpmKdorc8xj/lAA0tUNfJaD6FNtpxyE8B82MQTIURKc/gAu895kF2KB4MA7yZ
oTw2Q7CWTnHVCe1atSCS2q/AG6/6qaPjEwjSLwSeoKCNq77m5puq+zDCw3gMudXow4MMDUIOPAkG
xOqqZz9l5DcCZV22HND0zfzLLAzRWptt54JLEAJLT6FUwfMrx708LzwUDLXbss8uRpj7o1lzFj5V
I81roKsYVgG0Z5AD6VRNvKWtzwk7lwN4DoXGBscaQ+/taPzSw3GZ8rJawXBRQN6bJ6AC/pnBBALd
rkWXRmtddnutFxelOl2gOrsxEudqgPBs2YLkxmKdDCb6phwTBU6jKaJzyMzs0fffDFCtASQCLCvx
FOr3sczWdRG6lRo+i2J4Ugv0BwXvAZc2SmGNvenfNVint+ptFb2Knqmx8+zT2Byt6pBH2l3RCJMB
iHXvaQXsBs079hUaO3JqnmL64x7oFD1FvGIC9LgJkjR/QnWIDo2lvuhdeKND2FuA6PpVO0G45HNg
G5Y1V4npbVOUBkjIL6a6ujRHy0G3T3XzvD+kE3M1GFQLNXikPGdqAI+YSty2AHrWxV1oGrvCRA2G
dpUqVaTxWdyJfID3D3iHHkJrFpcyUe5sB+NdkFkqqmN14j+OUjsYuufqFozrERNZJeFkxxw95t9x
aA1NdrDHZGuhze4VbclEE+m63Jin1dG6sKF7zCD+wk/uJAPzIdcvbYa9XXEcGfGn1YRQANaT1YzA
pS1mji4znG1gkgXq2mUTGZcGluZIljzkHlR5rbUQ6qnjRQ8hJbe0i5zf6o/T2koadKg5Cbx5KXON
lXUJeGtYF+QgBZ7SCvhlSzMPiLncJWwQy0keE68lU6PVlEqSj2FY9/G4iut2I8tpXTMSKVOTPZBu
e2AjwIf3fjhu/En70aq8bnWslmp6FIH/LHT7d62Pt14I/beKVyhUXyMRdAX/9BBEwYMX+EixKwB7
CxocUPDz5qZ2aDr6v3yfqrINn6WjclGpd4YNc8TjP/XX0obqPTBrxgBKJNUI/cGnfyEvsUTYOQWz
zaC7rdHNK/1kZ1coXlda9sNvg6M/on6HvcliKjXMqjO0KxBgSDC0B9gXZvoRWZ4f5tCta9157NLx
UGlgHowSaXcVkXChHE00AAFrBK99nj2GUj/ApEcM4ZiiV2iRXiDnwVDP2cIe26EHQmsb/h0b1fTM
tcctn9otQJl5Zt+qj61fu8LQrzobnUfQ2bUC+Jnsre7zm65Jr6uZ2dDH92ZYAlIblkqYbob+jlnd
gMp3mKyrhGoT+qAFrh+pZSWpEPeXFIIorQOxl9gvgMEg2cmT6LpWsqe6B9Oty1n/ugyRz8sZE5O3
gGq6bq3oFuAWnBHwtLGlIglWdBcOAgSIjt3hgnmw+Vqepf2q8VKrwfmKxltYAfLTHUPu0Ii7LdQ2
naZwf2yV7jVs2h94au5Hs7yvArLormFyq/UYBiC2piFTm0vsN9SOBM/wDoOW4EEoJI4p1pUxFuOq
HYw3VG/QxIgv8nlAhCbS0c7B0AYFrcygpBXjzyvO1NFXMRQFtwH0EH0/BFnr268Bqp38GXPDefwm
ZhbuBPwLoDAeP6KByZHXPyILu97ZUs6kax+jKObXlNBKXzxMQM55V+ZbIoNqZUMwZbykP+Zaej22
8VvQqDTZgc0tEsT1Jx/4WY+WlV+9eraDZrpXvYnKcZZSFyslbcBshN0CcK3JjtEQDIGQhszPATX0
F2C/WCL5iJbgneVsHEwrEGDU937dczU7iAIaTnTd5v6F4yiHxlZ+9SgNrfxs+pHpqMK2DPVFnf5W
nPy+9sTvESGQiVH84KO3YZrp29Ba2M2lSH2nglGeUCDTainizamgkhbpcGGM9VshkCkHGd4uU1S0
B/K7QZo3g1XcKnbac9cgXQ/1DAufmSOudEEIq69Bq52TdpuEYiZAlOW+Vw1MAHFqnNsEbhHmW5Sz
DGbe0QwyAc6L4hGq8akj81UYo/cGZL1qqCoz/w41FkSDs97aJZhnAJQHD+kN8nk0FQwGK15NdSuD
Pnnp2opsudb8u6LlEwxl9NjbzXOLa6PZ1eIV2RBti5rI74LjJYtUVMP8HPYuDfEJIL9ItRsDq1sU
OC8cgexf6zQviG6GZKR6Bm2iBsgtNghublE0OCgKjQkr1UMwbaho2VX0YGaAfFqvGzeV17C/LfDt
itbSCp1SJBUbEh9bZ/1hKngXmfkGddJLppXHtujmPoSJWqOwj5lHM2Sq/xQoJfDcWfDTYFyvqbSr
Cw5dFmbn0OHPfmU18lmtz+yyL5XXBj7NNDCedzCWVZHFSRiwLlohQV5wUYLUAz/FGB2te47k58wo
qW3plf5B1yeiP1uDn5odjwYLG926NC/KiC08KmPx4ozauJqEXYFNDRlzxXQsG8+8yDTnV+EgGmq0
94WCu2JqUhjocJUUrw7wDwE3MiHwKcduUzlQXvyuOtBep9GT2QevaADWgKGJkBrsMvHioV4KMPTN
r1BYV/OHNlO3mo7SowWbZEm/Cx0L51cWWm+DLNFmNmZPqiRKcfvuIMDWj+NY3rWwgyyo04u4rnco
WCN12kUHTDRiqlwTEjOmqIV1YRQCzczywOY/TC0y1GCYK1RWoqG8cqbxYnJ8Ln0Ty/FEuRHKAKC8
2Fi2z/eKLuugOYQm3Ng2yvcyjBBkTdaR0e3arAUOUe/waFxNPlQPzQzXaQrk2AwPGuZX6AeQgAfr
QYlXXcx1liK7skRR7KpwvBvmV1CW5H0eD2v453AjOjzdWgTfiiZ5UYV6bJPpJyfkgraAa8T83qlB
EQYUExwG4Epa/2qBvggDi04sV1odgcqC4obQUwsZqzLprtk/BvAvW417JvLQu0YeNbeqi3hkdOx1
y0nNNkNtLge0/pDfONS6/pZN4Yvj+Q8eGVMC4dJT0Je0WJ2MdUL6evWjH2C2IexfvQlNX6leeOZb
FScT2rbQg2NpLuHUL1F8hrmCnTYi0JciNX/QZtuYwQDGWQnvwlC+GLAGtAJQhWpB1RTFY+rM2SRn
ulbtbVxbtNDg7p9gDoz6L1wep8PcV+lwnifzn/E/DPZkogPhsoynNMiOkdYxZQJNAxEFZfiHAPcP
6YCYYH6OhVp2sBr71puKFebF+kKL4h9ZylvJvHsyhR9eLi4Q/XdFg2e0CeKEOtgs03XYwLEeUMeY
ggvYB8ViKqbnTOKrA1AWPVe3K3W5nBLhu3bA6DKqn63islGr/VS3DyPqkaPhPPHdfwxh9dKkIQo5
VLxjgSMrcn5KRj3vsDSBhoLRxatlmmtItCNStGUXqpc++x7byJkipD7abSXqK9FyR4VINqtxuanx
w6xr60nVMncU3SEuOQcTuW1bThEt0LkwmOwHhU0OkVw1wtq1nBpjPL6kUPqgCF03qTjWsn00Y5Ti
Vf1nSrsozcBbKtUldpRvmHbeF0B29Kb72QuPM0rfA1i9Sb3xVlX7Y9FZR2MokEZqHLdiR1kS2L9V
MUEvUIWKRpiobOnZjg7TSEUnIVF7XH2Q/ehi81AO05U6iMtOkS9Ri0NYKpf1WLgioBrHlA7XStqP
EGUyiGw18902M7bIhr0mXgF7cyCpllF2UTjxc4+fRqRXbhlHd1WM9lQNj2xlD2G69BBBW9qILtSs
oGUDFn7RJcx+63qPSgtVAKsQwNlGxtNvlLoQEmrITobAu1I13HqU+BKln43vqJLE2YE/OCHaFmbO
frJ6TBmdnYTrRuGhbzPOyd9xGXTbxglf7LjwNnnkySeldvKlUCuoIVoNpn7KbxpPu5BohZiBw/ht
CHk0NF8qsS2NbC/MaTcM7RXA3GvhIMVm0gnClIZuSP+gDe2rivCXyfrihJ3VTA6Gjd2Hl94mgeDW
HNZYMLrTVDxCO7qNHWWdW+pzG/csqgrl/NBXKPDkpin9h7iVYL/LCfWk8TgGI5y+8TrT4JfkLKQm
2mO/sS5DjihZA9NqxA0fAlmVuybWb+mHXI7zth/wpBrTg9qOt/zdt6ZoH4YidQMaQCyIZ2PMVqKx
LgqJVpzSmssEewdUYZEhhi3Y5NavLnIe1Ky8R/8ekiftdL1qr/KscDNqs3BUji3KpYvSil/pM5fQ
nOzrIog5b5D78K3m2HfVo06yjO7BFcZMJJdDeOljRzXM/f5I7JL5YlGZWXi4kFfQgU3FWZRM1IM+
u3HomAGSRefFg8y6gAHxR3gFFrSVta5zKK9jkF/UekCZiiifjaXpAsnMA8xp+0npPOy9qmbYmDmb
lYoEhOqIvaTucS92hQrHQYVepz2bmQVyyv8p1OktSdFV1Cfk0TLtXk6hW/TRQebjNVaD15VloKoG
ONCgnnNAKnWgHywNnQesnm9K1fxhx6rOpBVjzSyfafJyZzUII8doxAL5CYp6Z5RQ0iV3cNuBNJVz
WUBuNy+g1zgPbgZ7QGMaWpkNkTiHk5zNMwCvHx/SFsFa39rYAlhDiqCl2lPppj0ez8Bnq9q+wBbv
Sq9LpqkeQLz0L0st6LX0br1tE4l7EdMVE8ER5Dy4i8a5zMORiaVtAXaY/6zyp6sW0eoCpZSg7h56
dnzS5dtAKchS4VwztVhmuTMsC+lc19FwG7agtT1TJ830fEA9Ur0VkH8zBeZkFR3jsriyEvsVbYg9
+d0+iKSxUMDjt52/ibRipTPaksCN0qh+MakP0HGlNAgfA8Tv4DDhOMkkflYtbxpuFhEDqk4nKvvo
2vKx3RLcSCkDYb12TadaRla4cYCS5iEcTNFA4EAa3bCTV4h9d12GDo8PYtWb23VDA7hN+vct7tFc
eDASyQxQ7nFIxmpuQV8fXB3Hz0AC8ZiiS4jxrodyurAC1y7Hiw5DR0HPPYbCB1NjV9r04sv+ukA0
kTvvcYQ3o0yja9jWGvjtth7aI/nauuT+jGERjrRuhF3fDFnwoDYKCXv4TJ2/LgKL2wNUeOloF3GW
7j1o7Eam7xUFOWGEIqQ2uhPafkFZgH1iSIKKEUe5GV8bXrSu1Hqf2MO9M3M7AERWRrcmG0eQJNhw
/TNyqi8ZKT57nomIqj+PP9Alh2I3CTTUZfuEvt4lNIGLuMFTTeRrh4+lJpMb6swlU4S9oWggQIPg
pHnna9HRn2cE1niFEcNOiVFn5u91YI4cbju1hPdjZvD2YEP0wDJhjVt4l8CfvxwsPPpwedRBBAJ2
XkMyRQODXL2I8rWFHnidT/iQozWCMvV+DKtLP+nWdKqWiQNaWccSOJwuyuZJp4IqtcF12pI1P1wU
ZnxDWQOm2G9eGoTOEy8HwfXbsdP7aUL9Mk3ylZwkyocMYaLiqextF7o5VV/ymmGMSUaGxxxWsUgK
Tx5lYdysS8VaK239pPjWtcNorUvtrVplqxzho0Tik4KuRGSY1+N8j3WcYVKkVwao8RolV+prBAHM
gollBf+KVlgddJsgUJE9sfmmxaYpmJTGCHd1ivaz5sj3Em8jI/2m4JqrwmjbJ+UxsJsfXYl0LqKk
ixmex+15nWucNoD1IxntBivAGzkhguI6U3KjpE69NJz60mTMSv9lG8JKlqGjLn0UQ0B5GpvIM9FC
5hPkCLkQYO+Du61qyGs5lblMKvBG1UvgdG+FanDqaiA3WmQFEYxRQIYyLr3kbkZiMLoxctzAPIV+
Lao7t3Bx0LZuWhg1NbWD9stOIYSg+4h734qe7JOusY2hqEnQr2aChLAHBiYBDtaK5EGv/ZtQo3sT
0yiowz8CyvsiBEmN3OZlKoD7M8gZ0hrsprk2MbtPHWXTzd4SOCKNA33uwHZJMvcRbMVFp3sQHiCg
xH33pAzsUyTroAjcaX5JHjuxhVBG1jqAW16fPHXIwNDUYw7aPKmd8jCFyk2Mk4Lj23e56O+i0bzH
5pLMvdpqqIsxWx0g1o/8hLgGfZBDDESx32CeUz5l/A+rdNZJo3crKZU79AMvBiaxC1RpqpWvjFe6
DOZJ3g3GMQxO8f7QkytJMDKV+qpiTKnp2EL3gxbexxqevCVQS108KaPfPOXovyw0UMGlAInXSO9u
ANHLo6DqhtmyIsNsJzIvXaVZvU5VVeHsif6iYSGN2fg0q8xsKw3Hjar2oQD5DvhGkddjGP5xWOq2
7sBVHe19QKm7ig08rdroj9FrELuM+gLGOeJNKRNFJazgSk5LgcY8x5p5QzcCt1S+Xh7tyDIvdBth
SGc48kXdqfVfbK2WmFiE6rLx+evldA8TEx0Ryql1LRDrntBFqpwfBej6LkAqVNFq169wS83Lobv3
9VJ/HoSclqqZ6HdOmDKYLJUBdIJ2n2kjrZsu6J8137wx65EJhHcXh+WVgZOU8AWrgUk7FIQ23jl+
H96nWvMyDu2t8GdFWC9mCGSv7JxTGXOTDh2ILkjQK7IiN7XFj1SRvEtjZ/YaaGdbpVM8ez+liDZm
Ufpo4vuuQwdhcfoKo0Qf9WM5jtdxidwYzmv4EZv6uOu61lun2VQei6GzHmM1i1elVv1CUnMTcBOg
GzGGT11ZKjeTPb01oe3alvk2aNGNgyp+PYpHlHG6hZYG5S8DnYdf3jCC5c/sfrrJkgYiMFNJ9Tmm
Z04R1TdA0rQmqNe4vxhiMXeDUNzNxPAzLlvy7BzwcsMkJQb8ZYsaqUO7SO8U2StgFe3Ob3djPEAH
8ybrph0x9qgjBcKQxEOLIX4/cMRUU4tujto/lWXsI8TjxFSgdpzgXonKbJrt8wpnzUUthIf2ndmY
f/oyAZPRWY2DLVlRYS+cR2iPPczdit/IUAJhKcLG8NaBMXMUpFO1vyx71KoDhSjDnI5JULnspsKh
WsfSOVxFvS/Go0z9wjo0hYlJ89hUdrJhmWbohgaUPZMh472q0zS/7JtctfawPmzOlTTRmMTZHqp0
mTKiNO4wflspjeG0rmbKSaFiM8KbLsnppqMCkv3yLD2/l1Zb/8iF1v8M0rR9RglcpdekYC/ZOyVC
1iKbXKb1+kvUw12JfAcXnSxo1xrKO49260WA1K14L5sJhkk5efllq6GgthjUQb+OZpmfsMLgVoaj
7no17lx6B/6niMrWreYE0O9yJlk9RSwSEnHynJpDsvF7C8BzBqwmCJPCAjNTDOvS6rorm3b30epx
26Zv4YlDa08NAxp07uHKqm7GWJY9gFSuMUH2xAfwZTJEwLxP+ri+YMfFunEOvS6ZxXsw1obOhxip
o31DgVjRjVN0PhoaPq5qEV7iWwpPhoMdhJOKKCKt/rXVoQGWpkr/G0U55qG+ZqbXUzNAM49VfB9A
Nfnol2MLZ+5QmwLY7hX2TG0Ms0eJppG+sccR/IIlLRxpYswFtNE34gPidrO3oOzQQ0eF5DUaW/2q
sibskFO/fdPhFIFAEaB6GiNmC04NAMh/qUHVWnEQFG/oGUEgouvJTF7gS9NMr9hSQcfizS2F53Wr
f0VjlmVIk5VHq3ys8WzxLMRymc5ORymMNxTlr3VSqQDk48r2ITpR9h+VKjwUNsYiKLn88x//7X/+
j5/Df/d/5zd5Mvp59o+sTW9yKP31f/1T/vMfxf/+t7tf//VPy8Rh1RK2rummtFDDNgV//vN4R1+W
/1j7F+0rumZCHY5lG10wR1ozSYfnZMO/gqmnBvvvw2nql/Fsx4Ega5qOND7Go47qzCgah6OytfbB
MnS7rbYB8r1pt2cizb/885P9Hcn8GCnJk77PgYUeARvuplWygsB4KVxwFktAKhvPxeRs9X3McyFP
XmZHaz8sHEIymJZAbnxjNYJr/D6Ipp15MOvjg+Vl5xUxE7yjucmv+k2+VJZwmi+yPZpNyzOx7DOx
5uXzbnlIZFs4EKf5JXar+ip15TWMYK4+JAsWtGR2IBSLfXGHpOIm2nwf/KulaemGISCyo9xpzu/h
XWxjai0a2spwRJ9+gdmZmf2BEgL4sXS77txq+eqlWkigq3Sd2Q7aybrs63xEgZYHxWLhwnTzDZy9
K4AQq2zpnXmp88I7XZjvQ50szNCu0DnB7ehoScQGo5+6ZZ2JoM+/9rsQJwtxCDq82GCoHGt3WKlu
czNcVNdUB4uOFv4C8OsSKMg1VPMNLhGbxA0W/qo9s06/2gzvH/NkmaLjnnWppg3HDIRLM0F8KDCs
mTF7wb8fSWqO1CxTtQ1LdU4WqemPFJVx0oHiLxcdg/pIf6hhcHy/HL94HhJZ1qIqLIbnp8sxmKQm
5aR2mELWyiGSYQATN2J6RtJ0/X2o+dWcfD5pOlR2jrQ5me2TlV+EyeBzxXdHr6WohtSitq4l74T/
+/s4Xz3S+zj6xx02UbtMMAe749SBMIY7nKXcfgwqvw/jfPE4Qlc1U1i6qVv2/OfvNvJUDIFu1VZ7
rCo7W6K7R7dnhOLarZSinrZ2Y/m7tkz4YmFM9YC7ksx33/+Ev/bvySt1NINvZxi65EQ5+Q1j0rcm
GG64q5iw7hAAXTfPzqMByGcFjHJ5fvlrXxxf7yOK+SZ899Rq19sFjIPmODEM8lfjH2WBmtTafKXZ
G9lL8+dR2VTLwL0/d/N98bodTeicnBq3rHn6ugtmsKatRA2b397Xm2bbr821uj13PGvz6vj0Sv+O
45w8YJzpNkoZxOnWJGNuuAfRv5S35rra+Ct5ceYDfnFqvn8q52RPTNaQlgXO6MeidpkBmMvYhY+7
hG/pHIclklf32eW5+/zrVfPuEU82SFlW1D4GQUtNgM67rfSbtgLJCYTHN65E4iw18aq12D9Hh1or
3Ca7+/6xv9ihPDUHjqNJVdji5GhLUBUWRc0PyIs/ef/a2C95/fx9CP3r7/h3jDkHeLdQp9oUVQ6L
myzTxSd4ae/zW6jDrlwna3KmZQSfbDEgT7TQX7Tl/9tuOfecJ9uzKY1Y4KjTHBu062dHakWXrg7D
6vtn/RxGIj3lcFdIrEXYIR8ftaPA8vM0NI4t0nJtdDCHbJcq6vH7KF8sGykY3GjSdqSlCePkq42y
h5ya2PURjyzkhlY4zAfXVb38mfyhXT7g7AG079wp+8V+BF1gquTwrBYw/CcPh0urUUWe0c37fsNI
RWwhnC4RXZrPGZwy+jMv8/MtJS1VAyRnGQY4Om1+2e/WzayObeKlNx47qN+qFlCCDFsqDtSm23MJ
zZexONKEbqimMOyTN+oEJBC11ejHwc9uOpgmOtrJIDBn2UgU+/CJ3TO3LD1vqdGjtOGgdx4aT3gP
09HoojelvofOstZbHDkYLUx+DvTlh0fm5WS/B1BsEfod36+CL3+yQfKGoaWlfrrEy9wTqZWW2nEy
aTAju7FERmI9DfgM1qh+fB/s8+lI+Ub6w93mCI2V9/FbmH1FW28o9aON+Y2Z2FvHu/u3I8zfmOxY
QgST+skOBRmC1siUGscMz18Hq8nAuvk+gvb54pKYgki+rilh5KsnC6rEE81D48VgAfvTEtjSM3DQ
8LHYjtf29eDCKFmMW/qov7LL6NZzv4/+xRu0bdV2dE4GS7P1k+BUFej4dbY4BgUti6BzHOgLWE9+
H2X+f/l4Z4JtNC1VxVKYf06/UzHGHiU7o3mEuyBm/6oRzh/th++DfHUSOMLRDayedNLh028VeTpY
/TQ2jrA7XXOZrRk9XYQXzLXW0e9zNeIXX82xhCqRqOWwA438cek5nu3FRV/px2jnbeYzp3KzK+xt
z1RonytRmyTfEZysDvnbaU48Vh3zXT/Ujykqn5Cmy60x3qmjhEw0/gQ7sezBm37/Hj8vCRvjRmEI
iRaCTjb+8cl6vHlhznKMy3av4DkaIGj1fYR5W35cDh8iGCcplFo1XlXok37saN21oCETxC0LiUN3
fFPnz98H+7z2HEOzNYv6xUT80zp5HKl7ZsnMuD7m0/WUXBb67RBd/X+FkCfPUxA8ssDqHYf8WsS3
mgZj9Ext9EUH6cNjyJNEMGPWoiKxYR5RK1yF23JTHca/Elzxb+/Vj4H0j5+fNKEIA4+HUfDc0jh9
gqsa6Pr3b+yvW/LjEnAMNimGBaZhfW48iKrV/Va2NR0Weva+teh28Zt+U/4cf7bAqFYoPCKmdJMf
/oO4JJbMflBZlfrpftLS1MOxMKmP9ehiTo4+4ar4EdCRw3tuiSEuEgaXPfybxXTumP90MdqWagN2
47zgupLy5K5ywOt3vTKkR6jZ7Qg+gGQels0KHDjeQCT1AS061IKX2fJcT+LTfptD67pmW4LS6NM1
KaPch7qqFMe2iZ9srb8dsnJf2wweWxXPn1i6Z97yp0bMXwGdOXU3TdMQJzlZVGYRiokiOZqXxs9w
axzCR+OyceMbfYV81vZswfJpj8/xDODfJpZHutRPNkdVBIqHWVZ6TP8YL8oCO5zHYOX9Cp4Rp1gZ
v/HqZLS8+v4hv3yphmOQgPBaob193CdqX+MHDnb52AMxq4MXZ94xnJaMa4wzW/JzUc3zOZrJNWA7
qsHZ/DFWC/woUkYzOYJpx+sBjVrMdPDGXTBb2UObSm8M1tCvdIXgdvvjXOfuc4Yyh2f5QLE3bFU/
La19hq94vjbFEWuGlVhnq/IR2dklYIsrk9q+O6BsuTKogkGyu+fes/7pPvoY/bTgdmrNYk7KdBDI
2rbcA7tr3+IDxmP9ZbBCbWH+xPtpn13pq+oSXdJVttcwtuwXweP3X/zzoXXyS06W2TDQxTeSuuCX
QBTznsrlXCi2zkJu9JWyT9xbXIZ+nQn61V569/Kdk/MY2YEgiO1O56SMHsYn0522qOHAk1lSFa/C
dfjj+4Cf95JULW5M5MFUTo3TdQ0+oQQT2BrHnu7RYtDL1Wj7h6hI/nwf5/ONZn8MdFKA4xrSAqP7
6212FykTEX+nbIBluP9+y+avSNBPSLRNi5zmZPt4xYDJ8pTT5WYmsotWc8umXRXka+Hq3KBizic+
3GwnweZ74F19qFDI6fgD5n8tV6RLNnMfqjo7Jvi8K+a3Z0v+ge3lOCdHgijS3B5ADQEHh+8jwBG3
Z26srxfC3xHmX/DuQTy9rs0MTjIqOb/1aV/j98w09EwicO4xTj4NFj5KVxoEwXZ2UdcvSnwmN/vc
lfjre/z9GCffI8rjEshOlR/RpI6vHIoCqmDrogTxuE1X46J9PlcafPniTJ20nUvXANL48cW1+Jug
RsczqbTIhIkqR7NO/DPnwqfCYH6sd0FOjgWr43vg6Z4fc0PCkb7Gtx0a7LU1wKtXdYbS50aYX67r
dwFPFhwoA8fSUtY14mX74DV7VTF+XaM2verc5A6TxJV6Mbn9w1ytnqtSv3qjDE65+bjcHcrVj29U
06Z0nBD9OsbOS4FCVzrcZAiCfH8gfR1ESqpHkwby6cGX1YmeYLOYHZXcgkyAh/Cjij8muq+Qxb4P
9blU5etJwnDQOsxUTncvOiN90DgVsbbDOtxqW2XpbcXGWEYuV8iZBzsbbd6E73YyfvVGihhqduy5
GRfNDcKBW6Su/gSHaulfn1v+Z8Od7OkSUZzGnh+uePGCZbUztoprXCKNMa5ysr9z6cnnxJp3adOL
M5keWUzXPz5dl4jWb+wRIEH5bAe3RveIPgKeYmdOqi8fa85/hMqIgX9OEj49rWqn7tOMg31G4+OM
chv/BiDsmi1Xf3YJwe37VfLVgnwf8OSCjDx8R8NymisGlA/RygD+Uzkv3wf58ny0eWu6Pl+P6mn/
NMJgDc93ovTmupYrFdbOOv2N7hi2KtHOWKYr2BPL74POC+70jnwf83RBNlUrNa0nX1cxwO1+qunt
9wG+WhPvA5wsQaZxJaZOBDBSeZvFmVuU0UWGPPLkiP9gL2uqbXPDcDrSeTo57vvQwqDeAtky61El
C5RKV75LdactiqdxBQtj9/2zffXFNJVawGTsa89l7McFrzmj6QUWvOQCgNjR2kuEdZcIGeLG7l94
P9vrEd+1H98H/eK6+RDzZC0iGRYUmsMqaRzwfXGNYnBPRoWUjLft48la9C307Cn16qfvA3+RdNs6
lYdwHFVnuiBOIjdw4DwRDOIt2sGQfEXROFsEZHA4FF2gAIuwx5Ik7kzuo31eoR+jnhwqYZlOZCVE
Ld36CT238egcQnfyltjdvcwk/GIbru0z2+JcVOukkYR+QSthw4m3fj/hrbRFr5yVVK/FuIwf0CdZ
19gzngs6L5ePm/HDo56mK3YNHM5vG/HmXYqXDnm3ekFhs1Z+2wsQcNrVRF8Cq13Ivo/m3fcf9/MJ
R2jHtCkzdPpAp0e3QXMTpbFKvGWO+agr4c6Logevnx7/zTCOqRkmbCa2jM0k/ORjYr9p+WPR9G8Z
2h55JNZd1W8wxz1z6Hy+IT7GOe1r6t5UN9Ku+zcAtVtr6WO5s0A1bIfA372zO9fVORvu5ODxcr22
yoRw436e7Q9bfTd/K8AmdFnOrc35HX1YJSfPpn88dBK9kFE0zM+2nsfr8aZyg61+frw+L/HPcUzy
ZpO+oHWKaskoCIWh9v2b8Vef0zhUBwyF1tH+XGf9//L6/o50crAoaYZlgxj6t2bVu8oiWwVrJPBd
BWCQslPW3y/Bs9FO1mDWBKLM4f694fy6QKFzqXGKZVush9bZ2anBZ7DcX1/r/zybVE8OkkrD3GfI
u/7NvuxdWqsuIEpEZn6aa32rnj1B5m//6ZsJTVOFqTow/E9KA7VXFFOJyv6tWnUrTIjoanZbb53v
Mjdcl+dauF9Gs3WVMQ8zORL1jytRC7os9Q2ze2tJLsOFt2k3cxsmS12GZa56ONs+mH/+p8d7F3BO
Nt6lz2qhDWKgv/9GCrHTmdDVS+9VeTT25rpZhmvj9cxSORfv5H6PqwgMe0u82tXWuhuC+CgO4Q59
3G218ZbqmUP4y51No9ZieP8FBjA2NCtB5b1/MzfePt43rElznfyH++1dnJOkTwgbBx3f73mN0A6X
6T7fILC6VzYmV+m5NXnuoU4WSRBUg4R4MD9Us9O28eZ/kXZdy3Hr2vKLWMUcXpkmSKMcrHlhybLF
nDO//jbkcywKgzvYR7vKb6qaNsCFhYUVuuNdtIViwI7zrU4CTXLQVouibCPpsyDHcO94JN1ArZ25
4x1au9wOnSOQTcJlioR+6KfPHNiT8ISCpUxkQjtHglMA1597swehRp/wMjryLt21D1aMGyB0uRWM
k9v6AxQZaES58mlp3zDDUkOxejiSrtjqJt9D58MFo+DmEv7Ze6+4zczMj4hA11BEXAQnZWO1tMZe
rMzhmO2CfbxvYJkYoeFaJnMzVzDURQA3Cf0ekZy3AcpuoCkIl2/5rBUEWenKhYSDEkaJpA8wk8Gd
vcKdnkEi42h72L6rcw402/t/osmU959Aa14uNdA0G9zuLtzVbr62cK/N23LLsUSmN15hUUEIFOnH
ChQKwxEE6bvKn7bFFkEjClkwQe6pPg2QiQmu0Mj/ZrWPvSLEE26gASEPiGpcDHSDQgK1HUfaj276
lqdO5vzvNUMKlLreUqEzFikH6OA3O8wsT263w/BWCeLO59HHqOXigVSu2HAfIayLQEWfEarlEth5
6Li1KcE8LpciAVb8ZVfcDxfKQbVHF5T3tyhp5TwzZZ3wFSAdwCaYRMLo3jQc0e1XvlcPmNTcBzfi
DWZkgrfuiby1wILO86GsY75GpUyomXuxwdMax/yyu4yc/lBfkSv9bdpbXuAbd43X7uStcQMaVO5R
YZ19NOfqlm4q6mmzQ44rUYmWYUAQGD3Mr+2RFAfAIqc45UPnFJslsbn2xPysn5j0Lk962CGXBEzl
Orox/Hoz2bgvGhvEPi4YuFxe7Mm6o1ZrVKj9VTDIUFg6vmrb+GF0H0KNcQqeJiG2Ob7g5CWJg7IG
ok5nV5n6aBgAkiQE77MHPmsIAV506MeDJrQL0tDLGZV9UGRzDJcHTJ3Q1oKcF0YZ4BZAQtQZv/Wy
8xdMkbaPmqzxVsn4fEjyiGhRxxC6hg6Grz5IRrd1nSQW5qI2UHFBHIN06kW1hfyuW15nB14kc5ru
sVTSRY6GeHT5K6d56UntM6Tv+iN4+R3rjXQNBDvxHuz5GLVHAZCbLmY8wb4A0vdhOCZFLQEQSjfh
Nt0Hv0DnVe9kd97yTPM0u0MtjroYhzRqZWg99cizGPYBLJSoKqMXAnfj7EMPwYsOHBslNkgF8+vF
0SmWCEa6GAYAQeSMJrHUE3K80jO73A0b4aXmXI8M1/YFjTp6GGxE92YDNGRS/X6TbyCutJG3vN53
hhf7AkMdvDRLIJuiKP0xFJ6DGGww8v35beOtg7J59EkHjWJ+rAPKa/6wVTYwCP7rn/d1yEJX97s0
VVItLH+/jmQnvrmrPLTwueG95p5fFHvXDJ28WNXT3seu7XJIHabww+K9GKM52j//+4zbFF/l8/ep
twG+fRHnIGE5Ygak0gmbJLoWeH1h7B37BKFeAtBxrhZDjUlQPnok9xy54YFkMYp9trE45kxO/snh
gbwtErLIyGJO5+vniaJpTOvW7I9QOIMggteJj2lY7cXqFkPuUP8yNud3kJU1kcUVIOWKNEkbQsjh
9ccOcTMeWE65qZ4/7MG3XngpLi4a5YxEUM8tpYXlkRFDMQTxlx0eYie6g1YLFHp/xs/nl8c0wL+r
U+gszSDmQTXqwGsCDFpfy/Lr+d9ne9cVAOV+ImhiBehH64+QRcx25ORiUtjRIC7iZK+YNLbJzAo3
L8mIN1YfTREpb7REaZXpIS5I9bj49RX0rsFJgym8/k1+k0GggxYP0zPu59w+v1xifafWqWJmEvDo
y6Le/HI2BHXdSvCCoTXc5F082fGopNux1lCfqDMwDhhm4p0HZT1JAPeJSp3yuIIQXTov/RGU9+DI
cOqNFYDf/QqEu67oggeNKA1ccaMCtu18wlJHEfnsWqnyqT9q9+ZGQCNj+5geBlvbjJjsCt/AC+Vw
FsreXhRa4dMMssNfD38t5IZZ61joR6rDUS7Up3YDeVZHvoai7GW3AdGUvA1d+Y4DzHRxyicw2YrV
paBJ0xAUFb5r8Jg8TC7iEvBxgm3BRsM12jVBjfQvASlDSuM+N61kJF5H+lE8TDvQ9V2FD/kN9O82
3HCLHMJTs/1cHmVAJiSvIOUuwql6wvW0qzfho/UYXYH5aisVvI/INptPMMpsRvA0qUqHvZz3ELNz
IOigO5DFwmZCTPXQlU7AN1ViGOcWSDnxZjDktIIuyEfeSHUUV7LLTbwhGbJ59w/ytcx7F5OXKko+
Mlhfqc8H5g0LIgEz3KoL8qsB4jE+CFTBLgFWDbi7GMOPyNuCpsBWdJ43YK51hU19TMjrBFMT4JBA
QCprPeSLPYQw4NXeLXtI62xCn2utPEjqkxpKuSSijOUGj6Cg2LUYjU/RTQKJQ7JM/vOAiUf4Eywy
o2d8vFdWxzEw1FwGBwVOhwsZh8m1fOmZJOAlMLW+g9zIkw3egWRa7QqS8gBir3UZuIPJE2jyQQ5t
t4cIcoUOdORIGx9usXuNNwbBvDwVtHlYCqZjJJ1uFVdKEWrHeTYdx1vwLIGVHOpl28jPDQ/kQdZB
9XO/wYjTP6jIsnZ4jUwc4mqHdbCHtrOeTng1BBtTtcELCH2yvegHECK0M6h58VM/LCeroBUJo224
VAx6nmWctEJaVJ1Uw0TcYoWbH+JN64LgFzUcXt2XvbcrNOqYgKU16MTWHI/hKzgr90uHkhHkyV/y
y8lr9tNjc1dtTN7Z5C2ROigiejTqOVXGY9/4EKLYDBe6O79J0A3wchdE+g7nGmF+xtUiKb+nDuoS
doM2wu9B8vE/zf66m9kkFQvxYc76yJ7RblYx0biLQW/0o9D3c2yOldx14ngES6et9yCKvAMjN7RE
Zd7CmBu5QqKOYwWq6HwcgaTeLihQLdvkWXgUfdmtUJ5a7jnbyEOj3HksZKOZ4PQj7hAd0YPWJQrd
KjZxgDf9TnJOxjSpRhoGoCxF8x2kijKMkvxROa0euhtSfIOAhi3cSo7yyK9TsYKqNRxZ/Oqo93WH
gZEOcKn0Uk8ZFGcgRSmM6OW5rTWJYyGsV/wajBjsCgyUc31UpQAjlb4Y2VVtI3kNt/r8MW5BW+Ia
h7YPqQZNM6jCPgqYZP4fRI1VBUEtP09d0BJWsmd5NZjC7MIDs9AA6YH8FhLJYG9SfnGsh3UIUZVG
jU7Ba/Fk7CYK0PhWCehbAHMqLg5lG+ygVIWJ7uajcYjr2Zh4MB3Ma2Ag9aRVNcjSfjJG4HU/SHYw
c4OdfhM7pCbSX1cbbvKcdTpAzoGhHlEhg4jUNy3mrFGgg0tq75A8JJEOmK6u9R7NlrkLdkWHs588
POrbhhDbg55bBqe2j25kD3DoxIofQocMW3PRyK+dWNJqddTZtyBs0dZWPh6Xe9xLsy16KQYFyh/F
hQqv3dyhI2r7rQWqoMxAnRND5dSbuQDHVoq+S9LoUu2MCwgBJTboXd1212x6qKLccPCYS0QHv6Eb
mGI+mV8PTQVjxSY21IQiqh3fQcXPi/zw0Ifu5GmOeYGiHSdd/hGi0duKuBjDsrAYTHlQa0yrphu6
aSFJo/AqeFe2iVs869faHj1mbgxmWo7jIZ/pHB7l5XAul0qOUcgSoP64gOE9TnKQHnILEEwcEpKi
mRVqsnQrpp4p9RJLPao5b7nhdhbKnyom/MybWrBjxWmhifBLvwjdjHcqWB/xIxb+DzC1wD6tCQ0B
NjR+mnO0wIxgAnUGkIVekqcV2iMLw6l+cztTWLAYbAVBACaTMFVIHX6tROKPaL4cMRc2uOITRLTs
bqvdir2dXOk+FFUc3nw/M9+hY5RGVkjx46RBq1QiVYToG3nNhVdkDGyx00fVDu7J8I6Aoi8vrmF9
1DUgFUZF/dh06oTn42BAuQN8pGBhBRHy8sI5iKzbUVcVpBs1tOabtPEENaguIx040rXcQKgKlfNl
Bymr5bJwl4viWTigtw4jdx3SgTkyENyRHokVwa3/B5QV5Z1eJDivyOnYoxe8TyPSdfA+1itxdugk
wXDfDfShQ4gq25zFk5+mT6ghYXoS1O6gIKBLzaFUSUEuD/0RFweiVQlNA5HfXKQ73W8OXLsldnmC
hh4SDcEq3ugnmTpwKzaSVhAbKna4lF2U0J6hn7SRL0HMeM1zP0x/Z6zwqOcGmPOVIdVLgven6LOI
tgFOPGtDHN74U+UNHbFsdg1IPTWarhSgyg7APLNnlJlM2Re8cKOjzATd6u5J96tN5gzcXADLIWCq
2SLhB0hRaBtuMEOTFXpCFqq9kQQP+iOGn4EPGZed9qjCeJzvHM81JGW0erxkYzcDstHvGgg5l8ad
kjydN0/2dn4ui/JzIVgN206NsJ3SdZn9tEzoezx+AwLkNRCkARsHlB9hsqvYuIPKUm/JgBjn0BWH
F5OQmEe78yAsF4MJxL8g1F4l0KFUNPSTHKE6fzFZ0P2Kgk2OKWq7rtRDnqa+Ho5PM4RLOOebuYEr
YGoDxTzH0ECIjzQUwyW0ljdGVl+GAa/ixT5oKxxin6tdTNtKhOQDFtjvq8t426LDT7nrMFovuuoF
fzaYtyzy9xWcrhedVkqAC0CUqoaxM+l+YMTu+a/G6qdC+83nZ6Pchw628CoQYyRNKyd7GDfIP483
SF8+qX55zR3vYLpizHpjCA2EeyBJ+LqoKRvkps2DDq8ncDI6mR+4+i9pQ/JN2UF6Ob829g7+BfsY
0l3toJCXcl8t5GRhB/MADK/zq6w3vB1k+qXPNX3s8AoGXqmpoXbfHbMJbOOxeID2iDuL0pPS95cq
5NyQpgjvBX3Yd3l9B9VBTHdD8A2zz36Zi2/n18z7z1Cn0AxnSEbmencccOlAHUqcfp8HYBYSMYz2
30/4cUxWyxVRD0qlnnzCfYYMsILoYXJEnwxTCS6vgMD7hGS5K7BhmHAZQLPj2ClP5Qx1mGpwxk7/
lgf5XBJ11EwQOkDmN0SVYnotIaqdHyvurckMCxB7gMIBlFd4rH9didUWZbNkFlbiqnvUssHDVv3s
7A7V7NwP7oSH73wm0MKQqAdUJHQneVbK8Ygh9A5d8ouv+ciIOKB73/15y/Jm3liZHkLB+F8wyomE
Vd73ywgwIe73taRvwJFxGZjxrujH7RgvEueDsX3xCpDaTUimmlMoqN0xfVf3zU1R2KOKHIwz+sUV
tF8d8XkuOUPCzJO1gqRC9RhcUsFoYY1qeZFPD53xzPliTFtfAVC+sehbeZBKCUfXJ4EcedwFN6mD
JlDUr5bDbI8XvON1Sr5hqYr8kQ5E0wPpxfxqlTIYscV5aHq0J4L9orSbB4gV14f0gO51x9h0V0Lv
ojMfFSVe3Ep+mQqT18g088XSJqqpSQR516Guo+/+5Ou4Nw7jsykynJWioqKDFxB1tgMkPZcYVU90
tJH5jdyTOjvdYODrVUFaJ/ah4/mdzM4XTOo4zNKgjGkITDIzEmxI1qNErDD7s5ugd3jm9hYxzt8X
QOo4tJMp/bnE+ync5VEJQR6ILRqlnSzbkTd/ynrKfUGjTkKjQA44JeGkZNnmO+nCLnz0I1TPGJuC
tplr4jYH6VXmcLliGOXkL8iUuQrQayp6GRs7+CEUr+3pp4pseb3LPDlwuS85junQ8QM0GIJknIFG
ykb9K3Tlb//Tjy1sOkfubOuGazqMa2K9QjqY6FQtgtIrLjz9UDxUfngLa700bdknTecZShDnnQ7D
53yBo8KF1ICY5WARuOxerB+l5VrmjeCwfPUXDLLk1R0OrZF4FiPy+nCm0q7vMhcMNnBrIFr+fmb1
CyL5sCvEPo9BNkcMtHO1NzxCvNrpYJzL++ySJu/swNtGVlAEXkgJ2VywHEonlZXZ0NQGs6C43X1N
8CV/3CDNuVEFn7SxRh7PebL3FDOl6FZTdAs1gK8rjM0oCaDO0R3lw5/eJ0IZ34EpaPK+WxfH+v7i
0UdBia1UCkejQ0cONDcgxra4qZce+t6uIfaHOqr1wt1T4iVPbogVJvVqnVUI5SQpMOvAE/fNLka+
unTE0VmuIBo6uotX+92j5c6bb5yJFS51Jmaxz/JcRwitBY+GeWtAPkN5/AaEgTBQJM9x1OO+fj7o
Gpm5NndYmnYxQrZSgHDF+D1fskKhjkFozv1Yl1OHUjsRZtChYeupO5IZkry5AD88r1WdbZYg+kSR
HWlqk86951ECMZe87kjuCw0qu34jeP2LdoiuhE11K7gCj0Ka6S5XgNS3kvRZz/Ww6kiD2kfvBBqs
g1/iGymBQWfFLX+e/3CsDDGhWvq7QurLpfGsggIcgFCXI2E86BCgK0ZG4ghkfW+53NwtWcPJOVhB
Up9RUKGVbpSA1I9IX14WvqnY86/xzUDjMHRMLZezROadADVlHTy3knpCOBeUYx8r9dAdoRo/gpYb
LOek87aRvBiv1h3pwZtqG7y83GiU+TVB94QSNfL9J/XFMZGMYVpyGOxl+6Q6w31Ue1Nut273FP6o
oFnmcZ0Mc3M/Iekw1OgFfZLaojuK+8lVnRncetZHy1h/g0TSjrO1PDTKpcmZAZ7LskRO50CmX5ft
YFdeckWm2vnUOOzv+Hc3aXK1tIugxRZhaVH0ai13oQYV0CfOgojtndjmavuo42CqE3y0hC+GsRsF
WnaIsFsHEbYMIVzNNn8ImT08QpTZ5uDyNpI6E4mYdKNmYG3BkcyASxcWeogKhPSpH7q8XnreRpK/
r8KJEGqRkgRt+KMlP6H3pGtTWxs4psGM4FcbST0ZpFkU1aYnhzyUjmUq3gSDfsi6eadWyk6IpMnh
7CAzlF4BUk+GRlMasYSo6zFTodyLQdTbpsMkMd4PkAi7hr7o85iNrr50Xlig/x2iYLxiNOt+x1EH
ObSGt9nJ7M/QiFMljwkyFKmNXkbMq1zUTumEIH4kM1Vm5lh7kJjxGTVZxrMGpt4vKEqDhEFPidHq
GzLJRcZywktpb4KugFuPZi8TPQzgxiPpH8p6SisE66QMtKi0Z6d9hXByDYU2dGuQHrTFUy/1n9JT
dsst9rO+MIaL/wJTJtU2ZRT3GvY3uyRXY+qF6IpZ9pKX3XKfSuxFgiQNVPzoJqQ7NaDhm/ddiYjb
RJ+m3tix5Sw7qB6DzdM2Dgtydl776+O5/Y0WA3DVfyJTngDri8FHhxfM6DSXROdgglOVbkFMAmIX
8mTifVCWN1gDUt9zKcVErEYsFctMtdswfq1GjjNgeVVFUsAqroIIT9MprwrN60pJJrwmhL62ZQUD
qoHLOf7MD7aCoLYNT/illCKkI9WN9aN9JwNcEL3O7fKteAfh0pV5UTltZ+uPHFzG/B0YxkD2LYM8
F5N91MMlS6apAVs74ich7B0Q6seuIVSxZzZ6AL1tQ3YUCQrqoLjSLuRxnCHqF+U8m2GejM//BD2k
GrZhVmUVXhajI+/JjRVdS1ftJWH04M05Mz8lCF+QegLR6cnchqj2RlWaSFS2w88p3c8FZ+aPaY1w
ZjIUGzAcThdF41boRqmbu2Ocy/YA1mdhfgQfJOer8VCIR13dgKla6kITAGWGjAgGQbx0Xy1gdfbH
m3wneepWcBWw/XFLvmxcjLvIOA4oGVHWkkrTMkUi3kkzmhZip0Q7hpdv0C+sgVXakxzxcjrELlJ4
AW/FzO+mIHUOEifw0yvU9dhB23iC2CIe9G/qXgfffi771bPxiGIz3IsX7VXDnjreqeSh0jeTlGSJ
FCEFjGZ38qAhmcPEzcjzAjOct2jS2nLbe5i34Wql1B4b3ZBOfY6VkmRleads08Pk1JdklNPacd+k
TL/ziaYS/7CyJLUNKqGZRbx83yd3fO036I1Gs3szuxCld68Up0ptvKE0XrjDwyUuYYUbzjK0gRPy
PV3J7x4axKfPJGdSeW1pS053hfl7qGryJwo4n1Sljg40GkV1hLAphlIkX3LrDSSmFeiHO8Ih2qpb
jIvlNuYnOQeW81FV6gbpa7kuMHFNPFz6Or8iP1s67Wib99kddBKhx9XyNpi3TvL31QbLvZjipkJ5
RNzMjr7HJPdtBrqB4KF4irbmTzS+cBDZvuHvCaULXAV0TzOtIpY03MXIbVgRWAbUhoPCsxvy99Wy
1DKO40aC3WiZI0o/2uRyRmjB0yrkbR7lbdRYtKKgA0piHpf6yio4eRLeXlF+RSy1UNBAm3WsIQfQ
z4csLDxVUTccq+NtFuVK2qnRwJlPLnevh6AyOMShUgJ5OMsFp3f0atqKV20UDYq2rvSLg81ZIq3N
pkj5UtQhlggCnx7k7f3RV1pHVD4yM2hta+66Q5BwlR8/EvL0Cxjt9FDRQf6XqNFRBhKEiVCX458n
fb4FWwJIgyCM+E+kO4kZnMOijLFQrUGdU5h8+G7d44x5oafvWtWGcGfqiPfhzfjQOLNo6zm3psXc
3tUyKQsN2wF9Gwpu4jgw9m1qHpQ0di29/I6hrmAoQ9XlbpD7cumOVfUiW08GBCCFd46lMK10hUFZ
6TLGSmkuwJgdw14u59TLXor70Ovs0bJFpLPd9NoS7AHlihcONPOcIxIkjYikH5Fyyyj/F6lUftxC
opNu5ydCN4DHbmxbe1KZ4A8o8hDJ31f+KxasRFtGIIrTY6veTAnn3PF+nzb/qDPBsYtjl6O1Wo+v
Bk3heGC25REtIqKpItPNa0PVdeDDxgFLok0/Qn46+GFFnJ5Gtkl8YlCXtNk0EKucgGEMEB9SRlur
MRiDFRnV8bwJEOM6PcKfSJQF5INWikrZoHFBhTZQo/R+GbdPiVhD+6JDKlm9sqBwbbdT/HAemLeN
lCFUkzLmsY4lduFrHP8OTbT/Pp2HYCbH4QJNEBohbIauxldjK0J5TOOihZMAVbCvO9JFFbgCCMGc
5il0oEkLeSJv4Vggc2GfoHRpyky63EK6Cjd0vxHL3DbrQ183vICKfJeT76apSP1LRFaRbt/JECYP
sYUcYPrUPUQYhAfL+DVoXByMTTv/QKaSea5WeJQjDNVMMGexIjmqAoOSco2xYuUumtFuWL0Swcbx
Zz+7nO/HjBpXoNT3G0CnIEYQJD82P+KrcFugr7fYQkxgQYP2P2AEZn+5v3tqUm+BPlXUycqRghwd
0YnvBvTbEzZD1dXR4Z+AgDW+55UYONtKF6gqZQENUVrjFKSGP4zhZWXIHF/CLILhvf9fUzEpZ4K0
yjTokG4/quAcrvziPvLna1KZlW31wrrhLYlZe17jUS6lrgwxNFPgabjDHpRtfkidHOzV4PaQvO6R
V8RgfzUDkgVIHyHsIX9f3SjRXPSCkGELVfM+WPZi+Noo/nlDZH+lTwjirlcQo1RpQVTADuvifbbu
lIXTyvX/OKpPACqaaYd60iE5SQJVybf82GsWV7sjuikQ0YagSb58i+kBaaBPTOpEW5rSV4ICTELJ
i4egI9wR6XrZ7zbZhtduyNtB6iSLQmeZwkw+UnPVFfs+5k6QM30FVOfg5qGldzJmlY+WMSgx3G4L
kk60xnhZ60CXE8TJyV4PbZ7KIjvOXuFRp0oWwyZLZXJxYurgSVft/JA71nF4zXs79Lmjh0x/v4Kj
DpVRFqJSFIAjwkySnae2OSKXndkZqnWVA7o+ixP6sv3GCpJ805XVW3IR5TX0A7Gj4V28nQ+Eri/A
kFV4M9xFe552IHdHqYOslfKcGi3qvOJ+uawxpG54qi1BdznZ/+vtpE50mGLkoJiwNkxyIq8FJhnn
TzUCIziYdOalmZhRlg45L4zhEK4MyvwTbVaWCT29aC4kJG/xhjQX/gO9bGYi+ROHfnQGQt3FtYra
DpoY0c6ubA20psy+eJnsueRubIv8uyaNymDlIyiOBVK1Ujf94kCc+9bcKRv9R2Crlw1CEO6IP3Nx
RGxcsYi8Ms2aEFT93CkjNpHwu/lQjjZ3RO7pe8xo4KL4RKKsQ4T0Z5kQJOt+Gux0nz4Odo10YJIT
EiefWz1mXmEGRPWwLuju0KOF4hQPTd5FCPfvZw/B3DERHN3wkCBLUTaCPONkQ5DUgmYnNw/JdMwr
aOqQG30zGlkhtEiTLSDSR7xzmHDxQGgFNMPJb64aCfuqWwFSp9xCA3CBHBYJskjqPoKCkh248i7f
VXboqFsRg5ze+eubxYCB7/m5v9T3THVxMeISpirfyhtLAnFLjgZYwUne80sZHLNe6RaP3DiIba+f
qNSlbqohZCJr8lWviwdju0B3qPeHp/5a4O8qMxOzWiF1mS+R0NSDhV1VUSBAqj581g/mhnR0iLgm
QntEp9Vbv0M2ZsuLv1gWhFwTeP1w80LamPqgcaLmRpohjliCWz2A1ucd5+vxAKivJ9VDL3cLoi8y
UEj6/Ibn5YLwKFmbeUeYj9OfHESWa1svifpyYL2fRR28psjIDK6MF869eTPYDQo8GCgMfvI1epgt
zCqKq0RVk5DtU9d7MEWzXFvwOOrGRAiLy49QYajX4jUJATu8rsQLy+USNpCto1+Ra1jq9GuTsIwa
pifB0mJHO+tB+TPE7Rc4k/5kONottCa9+aLmXYjMR8IambIaCD81Sa5gwZ1roHvzUgI/TH4pvS+g
h0EJ1uV8UfJz5xZK2VBVB2q6TATOx+lIr4huaXhruuL1AvJhxSn2KHw4HFDe7lJmJEfaFOk6QDW7
tOX9dGk9B2gP10Hd1O/IC7a3vzEgCmKhTzui/EAAvaJEbgAJbXi7MQ6zArEzs+etjOVu1jBUPDM1
ZliDDQPdQbfybGcvRIWiu8gfVcWuthlIs3Us2K5BbpA4Io96kHmFGCYaAVGYFzEsQtmONbfWLBtB
cxRv4zvZMXWgg2fELzA/DlcOUcuam29m3iFrUMqC0sYs2kaK2mN0KfWQVEheyn1dE1J+vNL0cBNd
gH7wWzSZuLk+10rZkJ4vetG2gB33ylsHwrpuK6T/YTv8jpwcrt81HGU/aZdPbTVia1tPgfZs7GGM
SbsdPNIYn/weuBR5jHOJHgF0CqCkjQuE5lEqmwCtu81UAw/qiouNBt2rCqT2aEAOQF6JfpkDfySe
caGANAaUMRCIxigOnfU2raqQgwGgjfamTXcKL13wkeKjvM0XAMqtKoVlLNG41Mei6w9CF0ObKOm9
KZicrh5uwDOf2mERDvbQVWghlY0tx/Ew3sLAV3VRBNMJNEup0LwPl0a2ioHsKkl7Zq5k4K2IBMy2
REMw94JmBDpf4KincKbOUZPpff1xQc9X0s8cL+/6UvGK1OYq0jDu5i9g1E2pJMsICQusbfDr149o
4KfwSt6JgT09hi54MTmbyQOkPmY2t4ICAvn6KGyFa81HP0LvSnfGod0Vt8KNIvBdDe/zUf6tTNMg
T9qxPi4YFlkeSDegWYD0g8SpkccvlTMPoSYZJjLl0Gunk5CRZDTgZu6IucCbQzHDl0QbvVeWYwQe
EUAILqK98jLyatksn/pRRiF6fuCmoF902qwpqVFENagGZ7RfRE5xHbjLBvSR8SWcqo8KqWFzr2Xm
B0Xx5r+olCcX0kFEc5dVHcXIAY2T6oiHoXX6yq77jWlD/XEvgAqEk4VlZAC+LJXy4+NSFIj7Qjzt
dvGWePE/GQDuU4fp21aLoxz4RJhqlwRbOu5nR80/MhvCXXaB7mfJEfbDIfS5Qw9Me11hUtFAmxql
FLTAFLYpRMqH68y02xf5B6hb/KLnB3OcNdI98oEY9KOVYC/NI2lhiT2IMQ7QJZmcMbZ1P/LA9vFy
3gswj8jnEi3Ko6aJqCZ5FlTHSfud569SeaEp9bc8zQqE7PMq4YbUkTQ0BkBGU79stOVWEtEomwbv
WgEmXrPYhq34ooThdi7Sq7xQ7WrItnUp//h3a6U8bLhkw9CGQnUUxvshuQ6Wm2bmJLx520n5VEHu
1ADpF6y0jJDdWJxMeMqHp3+3DsqNdlLSFKOC7dRC422UrTsjKH9izMP7dzCUOzHQGLtoDdZSBLtI
OxjZVjZuz0OQnziJJ1aGQTmPpEjKPpYAEdUPgnwXK3cW9o1fVeR9Fsp5aHKEl0VCvnza3JV5+KMT
pU01lbzqJe8AUw6jiiI9Dwcc4GiK3KWMnCHv/t1hMmm+97GodCUSsWeda24UDEaB4ZH0LZKyl946
2YYbBjHvFVB1WbpumtrJ7Lqk9b0Rz0CEZvE+QH3ZlcPteFNe4iVmF7dFf81tc2d63k9I2hOaXa1E
o4IPVmOcbl+BwgqKctfRE5mA5BeBmeaxQqOcYB+EkjjoQIs1ZEU7qBOFP8zq+byts8oABjYPgSs0
KTGNQRl7281x04dte+z0EQ8PIcmuMcbQ7OcmTTDBmkz7EgniS9Ci1U+JkTW+qMbTrlPFlteK+qHd
RZ07U4K0PEZCdHC80lME4ixp1STULQIj8R10iBdgRQy3hIXNKN0BIbX4A5PXKeKjgdTAD7zWfrLU
c/iUmyz1zkjDpGmPYXcHyV+7VG7HanKg5+x0C69jkvF1iczOh6ok5N9oLsamE4U47ACWFxeL9bJI
h6L0z39bxrk3JTCFywgyNUjYU+e+TfqgbhK1OZrFe93fFjonyGKVrEyJUKspKgZZT9JoiZEMRi5Y
zcckDZGFLR8LJM5Rk0OysPDGrV787zfZF0TqE4mVEGjZCMRMbX4XXbWV0zx2BlXkvOmI6z0xBdPU
LcinkCld6lJeOiMS6ipFHiAKMfhYVleJPt/Os+JrU3yXQzFmJ0vt7/Pfi2kSGBMAFQeojqUP7tlV
QFJOYWMOZHFDJiKpss2Hybd4481MI1+BUFFPAIFtvRbM5jjJTwLeH5Jp7sPlXarQRxhV7vkVySwT
JFx4mAcG35NGH2mp0Me6iJFPMYNR3AtSO9lZEStbMZxjxzDq7tciZdJzGanjTqkx7LmYkF+RwIqO
PGUeukrXviRNlrkKsnu/6mQRr2tLzzZdoIt2O5oggUw7tbKlVCjvukZW7HiZVDc1xNI5vxRWGgyj
AJouowsNx8ogX2/1dbrWSHHUcN80biTbBeikMN/cXYCnHeaePzT7yrFGm5dKZdkEaNohkYWmMTAH
UZfAIMtB04ZjdVTk1k7RdNnOpZtOI291jKsNKLA7UKcCjB4kqVI1neOyLOB76yfDhxbNNt+R5xlq
i9yuWZ5VUKe4yyYBrzcY+lg/LSnY7ue38x+LZeRoF/ygCjTJdNjXb4XzI5qVLDTHNBXhwGfj3mww
4VsbHgh2fuAK4ti5xAOkTpXYN/jPlGF7zGL7B5GAbV7iyonBITxsR795LVVHe5K3/+B9zTIQcnGD
RoBQJNMTVXHWNnXQSs2xVPZi9CS0vmw8nN9NVvUA6rnYRkPCZmIk7et2RtoYh5o8kzQlSPsRagmO
FKJEa20aW/kdq1vuu5p8INr/yoStE2PgyLDTico6qo2uzacGJdrigdTVSDEPpHTg0OSdMOYttsai
rDHLZivMG2Ap16QcHHvBTbUtoAj5R+B24YyfMV4XkJj6XBq1maCUxHsy6LCZmFgI5202pbaot7ba
yvb578Y0jRUS9VSSw7DW5QQLa0QoI5X5QarGTZtWm/MwTM+ICTS8IEXQy56wy0a6EU2mUOBSRhuE
5I6Pwc5wctDWhA58lSvc8PpJWAtTMDMsaQDDRAE5jStXLM9zJ46ZWB9THbJA0k+th5JV/IuzLIZL
RC4Xi1JAJg0wyol0cVehsRSZSNJFAln4Qy+gA0LYlP64XTCvz+NiJHZG2/waj/IhWRTlXRghDylM
lh1KPzSRV0hi7ZsK24PMLCROTgjj41JDB+Qo1cfO+DmPW9l6bcvdd3aNENyhr8LCPUmZtzEajTYM
M8lOiw4ZrsSAArhp7PAGdN8/eSE7c89WaJSJ64ICB18ALc/v5/hNi97PL4d1WEGRhkFc1cQ/Olcb
6JFay0NdH5Uu/CWDWSupBm9R8n2qJDzmctLvevL9TQSb0KCWTkWoAoiZRVmoNccIcmb9ZtgSmS3S
H8hrISBx/zkgyuGpZpFFXQqgBIatgFRfAQNnw+d8Zn4cSxI1aE1AZoZ+WpY58gyI28i1UeyQ/AUV
Oxm0J3x2EEpwrB1vJozpiUAm8BeRyqgYxmTNIllZ5fYfFbV6k9YYjqndhZBNgYLG+nXeQJi3hwbF
cIR+iimeNL2LWZsFcyWTN9DiE0EIFEcPqmvg/YMu7e/djGh3lxW8EIggCuX7IhEzMl0qInba916M
NhflLt+JILYK/W9t5xqL2s65yLShioGVvpu3wQYz4iC9FX6TaVTZzfYWv7GG9e5aB9nUu6uakHUQ
C5KTdWTw6SyO+pTuu60e2TFSV06DOxlzR250gWuF26PLco9rcOpcIOGiKOBPRda5Ttz2/0i7zt7I
cWX7iwRIVP6q1MF2O4zjfBHanrFyzvr179B731rN1m3uzgUGO1gM0KUii8VihXN8dJmG1qQdOQaz
cq2cRNqMm8fIe5Ymapl/le+UZ9BMvZdXqaW89huMHXGjG544ZkX1tAxFYYQ4lcLoA+1ixoEHKsMm
3U5bLkIf/TXGtZwoxyxhGQUZWm6y/D/lwmIv9x4tT3bOcE1CqwVa3ztnPVe8zIlI5sIxOoKKvZHn
yDwmFe4cAh6NIMDkKaUnqO4kIBPyie14q8rcO0mgTpPQQE9a8u0eJEBrkZ20F6+B5MPHlOdJY858
jx7/QQ++Hmd6vRuv5a0AFuGa7AFy8Q9Qd9dygiYGeVABUUUJaR1GXldEtTE1IdWuvfaf0bv3EFzL
+9zF/vFAw74moM9MZiGMcTJtK4lB12P/lDS0xvR6mDB81/Z2Wg/W1IWWYrqZBPbwatwq2V0fotuu
wQB1iZA2yC2SEqtpDSeZajBTus24M8nkdA2wq/LrpG93pi/tRx2zY9lTY94EyYce6luzHd10mi2h
vpqMjzR+7INXof8wi9nNg8zN48gS49eknZ0/MdaFskxKbjRKrfAnrGxBj2OPpp19EdgYBWst4Sc4
kjTfQs7z9s+8wLdcdu5+bKu8KmbIbZ181zxE++jmo7g2POUl3XD7a1edAAZpMNqOBOfZyJ4eh1rf
ZxquKFsBsh1q+IId2cpt/UzbzQQuQNOqB9DAZqdhtJKO4cIpLZ4DPrhtlUHUETjJd5Xxu+l42ZGV
i8EEaAEKDXiLwtkwLkbXQl8EUlr9s51fgv7G8G/F4fmyZazEZCciGIdiyIOSmwbWrCojtOP0ttgj
/6ICPZ88TzoavqfYrVvVuyyV/urZ2dPBjEczP5hNYRSrRwF0mv2A5EE37prCKyR1qxSCF/DQk9dS
CNDvWxKjX5P3YTEqM405KSKu+vJF/Ee5yVMX0C+8Us2qSZjYExFZER3Pt1OTKFojJgZ908dZY09p
7gCCgXeW16yCQl7rkgl4PrAcncrolDAJi6KsKTmlp2zKnQw0QCW2jDuURsDHE2/Dve7kgnV5z85V
g1NG/y/aj0UUENjUdCCNQkwyP/9Z67HVZ6+BEf6PEugXLM6TQFKzDicz/zlln6oS2USMORLO7Q5t
txKYaJCxApY828Rs1F0a53IPN1gbDiDk7CTSMXEN7gvp6fJqnW8SgnMZ0TIajNHlqjKbNKKW28dN
m/8UzL2g3vrjoQ9+XBax8gSADF0G/qupaOcNbkQpYrWdu5yiULbXlDiMFqvmGi1gaC12wVfsXpa4
qpSO3m/JxDvxrOHMjMQgq/oh/1kJFdg6qybr7SYcoo2SVFztzlNxX88bvH8N4M2ecTb0fi9NWtVg
BbcYcnEpQ2Fwp2IIik+vvaoXagXgCqOJENbPqrPeiMj6IVYlkjOaOZBRalcodM7yrTgjWAIo0EAr
J4MP6SubuzDwSKjDcioRTw12eT2jEYoCz4nAMhL24Z8MP0EaWBcxaaKi3MfWQGSSp0M0RjQmFj6k
yC3xhrLzbXxMGytUKSC4ZJuPly1kJYQ7Fcqc4Rj9M32bChmqFZ1Lw36QyuZbeV95gsMLwde2bakg
/ffFcqZGLiEdguBi6o9qsVO0rTFwSo08Ecz1IQPao/DzIP8ZkxBoQWCKnUAUW75eXrU117pUhHEW
fTVIQ6lgpxI5q/ZlVxiO3hW8YgFPChPw+n0jTrEBXZo2AX1yrAkeZvGGP7AAOtykGegcp1PrTKgp
1Fk2x80QfyUmTCQmor2ymzwMwl3xbtu1A7WUpTOj3GkDnPSa9DFmCScX4TsB8ku7NSebDsiDmknn
tYnSnTgNXMB5+a2cztzvo+ZnkZpDYGm+19Jg5elTpwBxNBRdtek4/oI1Psy9Ay9EAWEi6ujnXdNd
Fxth1fnkGGkJaKYyPGhHs7YyJecIOju1f0mCo6UU1OSM48ovSRDlmkKOalZKu1xspcpqjQmgJACX
vJPmurHibDQOZFJrd+oDYo+6OllyJkycG3pVZx2lb/yycX7FDBqo99peJpjurnw7lqTA0SfENWJi
ptvLp+7s/vzSGu2oIv6AZPAMN2IMwVBERHIckCR8BRCoO2IYp0T3UH4Mt+Pv/De3KZU9g4xIFjVC
N8NpajpCjsYTirkK8KooWBFQdG77EGw2oPpG6MZRkzA2y8pkbTYF+VUzTuQo7qOt/B56WewmBSJg
iu0PGLCBW5hhr25WIv2ihWOOBcTAaouFJfcGSKH9u0m22j0ArNzolguVtbqkCOiA6whQMxQAToWV
iZQH/iSRY1fWTlBPdqxybJKNGr/UWUhgHOeAg9AV/UCOMZj08szqwYoS32bdr8sbxVOEcZxdonda
JUMManhOhBdsZPxL1EZGERb5op6auBnDGfvSaY4aFs6gfxTG42U11o8VHJYh4tF6Hk210ZgZQP/B
sUKmGCHAxt/VW9/7K9mP6s8DR96qfS/kMXd0VQpZj32Hm/xEVHMYNtmT8ShgWH5bb0xH5EQEXPUY
e0uTOKDVH3JsXErqCCj2fX1FwUOEDaaGbyVO2fbsjqObRisLJjpAMDLIvrtKv0xlP4nko3o7A083
9cDpchBuaJlY3HKlrdn6Uho10sXRbUkjaTmBNOGqSK3sIDkq+A8A46cG1kfrIk91j3xq8YMHG8xe
rKyW9F5YyI1w19XtTOWqQKCcnCR8qnUrDW/kVuQc59UdXOrIGAyw9aZxngP5qNwMn7TECkQHW7oP
D38BznAdMJuXYnVjLEZMhdBXIuim3CtwwdG+R0icXYO1DVXqwOHOzqw5EvQzInhAExXRWOjnsK5n
udbgEVWgSgEmA6CIT4JbxJbyo3Om6xrAHyPvZb12b4MJEykPpG9RRWQumbIigJ5JW3IMMMte7LPk
WlM5PXhncyRf60gh+lHYA0gxO9AF2Ii6jCPIAGegX9qY8Azv6BPDvwN1oGqV0iY9UAJ7XucEVzBz
KEpBUolABYOaQNNtZU8Ajxo6owi6CUv/SbFoReCFc+d2Vw2HBicgW8EcG/teHIMIm+xH5Kj/wDBi
fpfsDae3BeCHv/5DKnKeROaqyyOzbqIoJEftpnPp0QBU6ZZWMf8jb8Px3Tx5zJ1XZ0XrkxAaKjdI
qPfX3SZ0kGD/qd9PjrD/BwWUVTv9XtKvXuCFn5lUcZj1OCZHFLsjDEGFb+YVhZjQ7fQoIvsOJMM/
QGP9styFVOZ09H3h1yXdyPA6vAM577a4oagnM6DmwZYL7oB/PXjNSqSX5kLPLjR61YyxkcYTzXyW
UJE8Kgj60Fm34eWF1j0qoIQAsS0R7Yy7I9WnOtBnRToOvivPh+CKYniRO3As98fyANiFDZdocG0j
FZT30cMMcl7891TBMYuqWqmhYIY0yufwSVs+AG5khy+gCxlezU18xe/UXlV0KZU5H32Qm0I1wnza
1w4EENFesIc3xTIs0Wk35h23Er4W2yzlMecjCxNhmmvI6zE97yk2QO3elV+A2RI9w0u86Y/sZiGQ
PR9VWqWRLEMg8I6kj+lZ3fqO74lgXPua8+Jd+6svz6U85mRokj9P5UQdzv3gKmi4a/fBHYU6Evhn
Yu1eVNDZR0yMBFMCwlOTSUyxCcNJl46AQZC9zIWr2fjg4XtvHOMD0ZRlvv17NiR6EJdCmYM4CJpS
x7kvHWN018jOvPV/kR0AQlzKV20cZF6G4qwXhRVIXe7i5OsznhC9LkhHEygzmq1eBT8FFN7LZ9lG
BPDuP3BtZvUoLtaVuR59kmld4mNd0e66aXe6h6wfvHjpEhAixYjCBYcHgLAaFS+XlX7TQkuhKNM0
yQwJflzyaHaYMlYW4BmllsOrLPIMhwkYfVkwRDSMSkdtAGp2vQ96Xmizdg8iz4M0vkZQMWAJMZXB
MOoghwNVb4vnCPg8gp3YzWt1LToZrgdeiLi+Y3+LYweKclKHhlTJWD0kAoL6OdTffIk3/vVfLPFb
CnPedL1R/KRTpWPvlTvFpdyz2i6/opxVqE/cm3cFL6OzvlGmKaIkYiDEZy6FStRbRSvhvaLPCQ0u
TmOBePMq+E1+GIFTP8sA0C95dbH1OwHvs/8XytwJbZDKZqgmNIahMZO0Ha05s3Ldal6LXYsnocib
RTzDkfnrjH+LZK6FUu7CoO2hpxCinF8ckJ5DPCq+iaXlbym3b2uDCdO3/zU/ASNYYxKuiZGQVKW6
yshaHdHFB0BBcGk7sm6LqZ3d5fe+y8XYXj8cf2vLdtVjZkOKBKotfXFTnAP/LdlgTOqaooLpb/q/
RcRjlWRcdpWB8KKbU6RJbtTb+K7bBG5m0+gpeaSBPq+reP0O/DYgjfHYgzn+R7/4ujiY3rgttzoQ
eVQ7dHlhE+eAaIyrDjp03vQTVBPkX2pyO3Dzt//FMX9vFuOY26buTd2HhQjbwSU2kD4ekusKuUYQ
YPJbPlbjI+CJyLqKcjgmfU6vgTbp0RtJYBrptYiOjwbJVPIGSq5D4Zk7bqaJOqxl9v/LMBbSmHtA
KDohaSRICyarBLjYvMVBl+9NMOIhXOEk61a3CtVdBTRVaP1gByzaUBCbIsatWvqtlbeG3czVjvP8
Wl0+FHTRL42oHV2dp8vnR6oAtpEZF9u9iGzPNtjroGoKH9JtClKaP8p+KwtxjKcspboGMNyEa4dY
dQ/qLfJE/ZZuExMtURj6qW7/gNv2a9cWUhlnmad+LE2NKB2Tz/6VPoVCz7TDT+EnHZ8NvIp3CdHf
O7OSv+UhVXG6qHmWoQFZwV1eO9kz+QxLazhMz+QZbMzgkOk8MH8ANymdrQnDW+3Nn4XUJlp1UTMC
Pw9bgGvBTJXWeDcds+fBhYPeSIf0qKIhwHQKl2NAq675WxZbgFOrQNN8zPAcBcnCUF96R+CeK8Vq
kTQoZ9vI8LrltZGvpSiVhUwmrAhB0tSZgYSDoQE6KATLV9dbozF5tf5nIcxCFnMVAI9V6QoBssS9
sResOrcKGpg5FGSDotLlNm+yYD1qWohkboOoa8s4rbCk9N0+OzpgREInfkktFY2Q8X33wo3f1zcR
YSfAmTBxwLZd6rksVBEZ4QVuZk/1pG17JT20e/+W8maou+DlstGsOTaAhtIGJt2kSHin54NofluG
RS8dA78EU3hnFTyaMZ4Exk9L42gajdZJRxKCXj7Q0N7J85zUM7KHfKkE4znNCA3/QQglRGnf1J4J
NOAHWkEsbnzPD5x+Xw9OmWwp2TsfB5KnH+NHjUrThzqG8LSvnKZ+betfl7foK3tyST3GZyaSngWh
ihXUmuu5s8Nf82Pq+U60GWtrBDaRo0hODNqk2OV346yGEIu1ZeFtu3Ga8EiCcGH71wiU4PrevJ/d
f5Sbo+Z2QVUW4LbQplmbSE1fktmhOQw3AIK9UR61H9mO1ljqJ6By8x6UPJmMW6lyQawFHzKV6CXw
a2vqUW+PeJWjVTNBZgyTKRiDOQN8UgQB5wygPUeyUe51y/9s0G7kA3CyiL7SOf9g9GbNlaBJ6m+R
jGKGlvi52EMkUiwGiApzZOVipFnC5wQUGqbd/PgHeR2eUMZj6kZPpKQupWOFcRGatEZfJzjTaLUq
8/QB76DLp+NsupxGFEst6cIvkg9TbYi9KkJLtIqlO+E1fO0fa+CNhPb80TynO4JhAPnKcMA0T1DM
sjLEOuZT+wBfsOPlXldNabHijDcthjAx6gLfImW9lwxu4h9TzLhf1pgnhHGobRxo4VRghUsB6GQ9
gHwMcoNSJUfM+slfKMN4VQzCKH6qVXA7P3UL6TKkQcQ77bbaZUgh83JIa3EEYuuv4goaadm3w1S3
ox/VCH77MbFnQK+F8Q8xfPAVHpLl6jlcCGJWLwXekxkkCEAxB/sBgDS3U2VeAokng1m5eRqFJi6g
DNlQQODYM970BzoaAjTgG3MX3vDq4KsmoQHRkaDrwgBsyukZCHvAj5IUd1BtvE/BfgRSUTtuLpvd
amoFHWR/C2EOmpDGfgtOHNQVgAmsR5aMBjxnvJIOtJ8sQI8mdxKMpxZznKZonpt4hsTMKC1tAOAM
Rod44xirm7VQizEIkqtpPkyNdGzE3KqUD53nFNYP0kICYw6RpASNVkBC9tniubEHkeRGeZRBl+1O
u3wTcjZq7cmz3CcmIBnDpsrLCOIobUECvt/Bo90XPDHragHTA5h+gH45qzLPJBbbIYZ/yMBEVu+o
VtNtDmYGB51TLrdwv/Y8VoFZCBAM9IidtTIGmh+IWpXQ6J8mmaWt/jDcUcz09uYP004LaexbSp58
LUlzePL4Ojj4ewmVFwywefo9nbLEa9zlHC76Dj0LfL61Y3sZtbkayNTmEvqNhOxNG7tqmwfyQxnn
qpuaQredzOgljSuAjojoBwTUcMLx9+eHDe8ciguLuiH6DtmXalE2QTv7Wnqc2ocBHFtRfT/2hcXR
8zxrQ6WgEQIDzpgNYlsTonIquo5ACtnQ13+2mTfVLkY+Kre5Tylq6KdreiqLiX8SWU2UtFLSY+U2
z/21MVn0PYWq5Ke06fE/NYALAb1gj7fxE0/4uVeBbDSxK4aGOY2zfm+wm+pZr0jpMcnDV7XVtz3h
NdyubthCBOOP8zQW5tAgKJUDLccQtyP+mnl9mTwh9N8X0VVZaX5vpmp6TA2E5KJylYjFayGZHJ+1
mnZdnjdmr9JJa4tBRVAzIZN3nd+abvxp0sO2R87C4RghdbinhoGQcXHYmOsykcS4DeUUrwzJMVsb
iSFwIlDIV+2XeewnW/ygiHWixS9erXavUMAKAKhgfBvTUMx6tmmC4T94MeNmxCRuse9LsA7NGwoU
LN2gS3radlseAhNXKnMloLFjqpIKCrdedESkKAMq3AXGiYMJhOeus6XPeJvdqrw3z7nxYJ0XyjIP
Vy2R67jtM5p8o7XIbEv7a9WDDG2B5OtmoPbiJsHOD96JTHbIMQNdgp5XkKneRg+699XRuwl2DRAB
K3DB8wcPV3NECy1Z5OdACYOwnCERkz+dtBEADQX8mBAPjgE0Asl2dvv7yPPdPzHi78VlSYUx7iz3
fgyxWmKFveVvoq0OOmNtN28yYyPcDE5gi1aOlGbP5eRePUCA6ENHPEZazjBE8niscnTfY5GtK1AJ
pHchNpaWE4c79HoOjoTswGR1VwnPra74CVNEOlfRzC8Mc7YBc+oKRLoz4GDT64Bu7yZ+UQFc0W/4
d/K5JZ2KYvwrAp5SEOoiO4rxi5E+pP8ashzoVie6ML4VpPZiJ2d5dtTV/iEWx9lSgu6mqIOHHnRq
rWrY4BJzu1FNrUbvbi/bz/mDC8KBkoFwHs3aaBU6dURzHaa5KqTZMexfjfAQKbuyvCt8Hp7J6iIu
xDB+vSurXg+mIIO/AyGLN2/Vw/TLfAJrojsBFyO7SngopF/n7dS7n2rGePcZT/Cx0aLsOKqzNyba
VVLJnub7+6ntXrJEdwGO4/bGeK9Jk9e0mVfF+Y9B1gD3PVbbufa3cmc6Q61to17bF0XwQStzRS9s
9DC4F+RsF2akcFMVQIeqFFoJqiddMwiY4snfc9B2DNO0GYbyFyG5M7fNlnRhYjWkyJ1Uy5w+G/a9
0b12o2bj/g44ERZvwRmrNcwMPWE69nVsHtPhSech1Jz79NPVZYw2qXxVT9sYBxBdUIb0Mql4pHOi
AZ4OzJNMUosmFqltDt17nG387k+schnrMkp0kqapai2kSDNGx5Q47Q7Nla6481M78oFMQwPSf18p
OY2vGaXyLCKVFiPynbPGSdHKBbDFev4ZKcfLB3vlnX4qiAkxhFBQ8q6Dcs0eGFLljtbYgk33odwO
4DXmt3GueZLlYjLBRRTOVV+UfnoUMq9DJS0CR1gFKkCDY9krD87TmJpZQbOtZjPSEfCGO+GW4sHR
+ujg/JXW5940q2ph6gkoWZieAKvDqYMsWqE3M11M0bRZo9/vNTvQrkbKuVJjTOejASEJSpaRx+Xk
oy6R9V/I4fwtmFnPsVO1NKjwdBj2eY84rdoYjnqD5d38k8Tb2nleSmNitMHoRL3qsai9nDm+ZqXt
0YhyztZdFiKxVVg/n/HkDKFSGhwrtP2MnRXyZh3XZKDtB4gTioj2AzayNhMpxplusV+D/xBErS3o
41sVh+7l43Ue+pigoP4Ww+zOnI5A7ksgZoB3byvJ7gLRNur7bAjwNOc5qjUjXEpjdqdrgdYNZu0U
uZw82NARl2iPK6e4IbsW1FjTD7+z5Wdly6tbUy1YGwRgF9I6Mlq3MON0avx+L5dKNdXpEVAbljSP
N2YfbXwhs7ows3S/9UhvbC8v7Lqq3yKZ042xLl/XQWqC6eF808S+q/g/RbXcpD5v5mR9C78lMSdb
T6RIzIYqPcbyhy7c6vHPDMSecphuc+PlslJrN9lyHRlr0etIiMCQinVsB6ustknLTdOvZVSWIhgT
yckUjAAfS5EktSmSm2CTnZaClSkDTRuvn2L9kP29dOzIZN6ZxTAYWDp/uhGVfd08KL53eclW+uno
CfuWwUSmCIsBvB9DBrn3MUiSehiacSlLCeBjFDd+nl6JV2NGn/uiooHhBaP/un8WuY5+iLoqy7FZ
wz455KDyBJSHiR4RFRQlgmETfrPZynLSBn3kIkCrhVQqs3dDXIyx4Zc1nKKttvb8iivGkt6Tjeoq
1Y7S+eA1dcVTlP4qo+dSqsz0xPiV30XFXNVwKjTwabegEAX0H8+HrNj+iRhmH8NMV4Eb1wL3Vr7P
x8iKUIa8bCqc5ZPpTbrYMC3pGnkaIWHMfLsSPrMZ/Cvh22Uha/HUiR7Me8IY0SbcKA1dLuFDe242
/Ttqp05wpz8nTvm74/hBibc9TAQvRZVQ9FRe1D2Q8kHXM6cdfssp2pTya3F6KsWnJgisZhQ3bU+c
UEg8wOrYMkoX3Y0ilJvKwLO45o1aroQlqLQCARh4IybmvhivqQZtNIcibLUxM680ULUW012BXLSi
RFZqvPmZaEnT3WhWTj//DBFVc/aB9wGMLw1Jq/RdXtR4SlIQu9wxdgrw3brrwks3vL7TVeNdaMuc
zBKUwrlqQFgALj0xzC1T+LysD/3cs1P4LYFNVKmBHCDFkNdHMf/dhaB8uVVieUOynw13Znotcsbe
mSKIyXTsITusB25NvTNks0Lp7guP1QJ/j6u7FJ9yuuLVMuT1tfuWxhhwM6HMm8sRNBN3DUZX5Mqw
tfjQhg9jLKHd7kDij2RIr43mWW2CXeU/t8ZHpsZumk9WPj0FmOcG2GON6QgMShhuMIN02wydKa03
eThv6vkwKMeiEOwC4JBjljs1YPmlt154uLxFq/5lsWz03xf+ZagqMLzOWDYpVKxUDDdy+TCTwbos
ZSWBaJ7sDhP55AImpvMoro/yj+Q4OkWGBvLxxffAVjcRq8XFowVcxrO1TTIIZhwwKyIZZ42Jk9lO
qd/6FSKTEdxjQGc13T/QayGCraENci3MagIR6MzQP4jd3uWhpT6YR82aCqu5y7zhhTszveY9l0KZ
W8c09F4fI+xZ66Hl2UX/0MHYJ1exI9gfmlU/01whQfZJvOI98Fey7CaS+n8vqU4d2MJcxFlNZd2n
op1pcMRn2gBtOONDjQkn/LFx2F4wmPp4eZk5G8mebSMN8jRR6NnWY5sMb0C7ty9LWHUfS8WYA91P
cLxSZ0DE/svzIqEQv2OiCLDEua3wMlhrp24pjTl1rdQUfkgtEzOcNpFKSya6K5qEoxVv3ZhT14lh
NIoSxLRibfV4zoM78k/WTcY8MorWpooRmFODkOSg6nS00MDtVs9AJ/Ak3ZLuZxvpccwnjrxAZVWj
hThGoyKYQrTQyBXqnRjfs00UP0Iv2VSAQ5Bs40rY8brivwYQ2TvMwAC4hBE+kYBJ+VTBxvcbPyA1
1vC1dyK4a6uY7cRE23Fyb9qY0SBOfajexBp/0ZzasOWmaVaCdgDy/P0JbH8igGQ6DIPndI0TdAzm
XvIb+Rmz/AJwqe3uRZYdzrbyRDIuRuzzoSND8SXyKLrZVpJs8kuxTMDpikDz4gIZrpwIHbByMih2
FOkcWz+tlbg2lRGh19C0ljppjVt3leSUYp7ylDtvRACcNJgxiKFhOBP4fKdb6vdZXqk9wpIeYV2G
kXoibYeaUoZJdn0V1x6ZrzQzcDlruuK2T8TSNV/4zizSJxALZAjl6XPvd2X3Vz4aZWjmEoi63rRT
thGIaemAdvZ+WTZPND1WC9Egph1JMuL6zbrEGlvNMsW3NhmtRrwX1c0YPWUiZ5FXEhDYT0RiJtgL
gCXAHJtWk+cgkof62LWdHQDhX5AB9O6jrv6m8m5hQjeMOaM6+umIjBYdFdRazMq2fT1rkYRIFlMB
7ddMP9mZh9ShxRjjMXnqvNFt7fomraz+hna3gNjgx+UVJtTzXPoGZon1KqiUqcE3RKYS38imAE5F
Q/ettJbM20IZA68sdOx7lJeW0pUTYBW62fWN/HWuUV2pa+lVCEK8xpsZyN9ZjHHhuoyulMqfrHHQ
kANL28ozfKWzVLnt9qkEPlOjHszdKJPeUzAqal9WaS1LQeuQYAUAwu050lEii34QNvDteJcVz/Vj
t4kBck12foURbXVj7kGo6oS/uUN/a9u5lMu8grTYz1KCRii8RuM7GUScKLt+AiIdD3jfTjjpq5U3
CgYDaKcO6rw6rpbTo6ENGh6ioVQdAxjqpOOtN8m2oHlztCvTDxmQxZdXdc3RLeUxNxiQC8w0inGD
ZehbK7Z6+5QXx8si1jcOlBQU1AxtZAbjvUc4TTEsce+XHyowSwSrsj1/9zVT+EP0MKsm7Ajn7UzN
mzV/HaxK4PrFSNXZNWlohakJcVAf8wozoVlgGxXnhK0v3N8S2Fuw7cwGrPd4co3ypziIVl3FFmbP
OdvD0YPtzk8FRTbSIayPfv9Uy71VyZyiNE8ANf6FK04yIRH0GQsVVJ+q3no4Y87l7edJYLyhpEVB
WiUCLCzo3gPZ3HdGybvL1tw7DosOnwv04TO6rk7sunk0xQp3mb8RH7LP3iG2eRU6mQ0eefmAHkni
gRTnlje8uuZmKW8iUSjiNhhRTpevL6Ukk9KmOpIyuPcn9cYowutck7dhECgcW1h7FIAzEojbICoB
uhF7jgY96v3Qn+rj/KEBg6fa1NsosnpXdBLPeOANaayt6VIaYxn16Cvg+0EIVJZg+yG3sSpb5fCU
AqQ9DXkUOWspvxPdGCsRAORaZjl06z1t3+4SVzhQ1LQRJb/MA38Xb4hh5fgagIfCgCkwxdDcQv99
Yfd6EE++EOJ+zKtHOST3QYWwHTPcl21/xTwM0HaCKRVtJ3hhMZ5Pb4M4K8wRV1ZyHRQCBkI8cfiR
Gbwh/DVtVFyLQByFtzsbYZPDBG/FQiuOmVAHyJxnjmgOjYfXwsgxwjVJhmmagGQ30bLKaiRrWtwN
5VwdZTC0x3LiyKliR8rMWThp5R6kzJboHcOJ1s5iqJSkSp/piPj1HwSzf9bgpncSkmjAuXAykCJQ
YIhkRyfgecm0tYanE9HUoS1MoxDqZKx8iFbu/yImGy3tUd5T9AQucQc1AOaeOpHFmKGJmn1iBFWF
3jk62x/j8ZhvRY84aK7iXIlrtmiCSg4D3BSclvUejZn686BCrbh8LMJPXC3WKF/NDc9NrVkIRhYA
vWaAHA+I0qfLV8l6rwVjDJXmALBSqEM7FN7OM8VO4Ix9rKiko6MLmWE0qIMkj1m9vIjloIxxiDuj
v0nC1AX/vNtX7X7IeLPia95wKYp+ysIoRk0rNY36CzXUPWH+CIzbBOxxZhkgY3j8114DasHw0bON
/DG7grrRxWQ2EFoYGSC5oi2JDqC2Q0KWV81ZvVGWkhgfn6rA589IgrzxvXBLofkE2/fqTxwuAPPx
KEfWd+tbLcbFk1xRCj+AWnU72US7q5XSbtLbjkd6sGKAJ8vHnN+0kiZAz0MpKdykyX1S36j+r8s7
xF04xvJCBc9nkHnRygjI64Fopt3NGG+7kZByRNaHR3qwFkMt94mxPinRjTwWEAbG3T5uP9uQh1+4
5vROFo0JZLpAVzo1weZMexPIBBIS4uVVsqMoTbyYaW1/FvkOFne4EoSBqFmKo0RAGoL392EuOBgm
HBFs0byf8mBIfMSclOwxNO61WATOD+8uXH/YLDI3jKsr1TLMiYLMzQT8bdMyvdmKPfFNA9eavBf2
8T4G/zqvIWCteGEsHSxzaOMonuQGMfUx0x0k3O15J1kjmhCE54o4YOxx+RhXK0f3RCRzdOM4Hjvd
h0jJTCy1vWvm+7mP7GTyOeHFiqFDECViRiSD/CaTp0Gx0R9kEuHubd5b8XFStpcP7ophLH+fNYyh
BVnsPOL3DWGwxtgbFYCR8hJAa94BMRLRQUphEuMMk3lo/U4087A65q+t428y19+FLyPyo3/YDHgi
jElPhHKmNFFglse8m51+UNymBOppDnDcaXIvr97KXDw2Z6EYsz0aqqfSWGH5KI1S+4inQPRAcQf7
hnIrTGCKpxiyyrvYcgmrVnYOWCIy4Gx0SUEEw5w1La3DfAC61dEX7gTwWWtz7Gh9wokoVuzvRApz
trIk080YPVBHBfNYo+lKxvPlJVyJa08EMCeJjAryWJpeHhvlrW9CmwBmuEGXV2Y0VpfIjmzkvFB6
VSdMREkifaWedZZpk6KNEiq5yNdHh3Y3bFLHuMPIbwggMgJ3MVyhke6ylmvPOVSj8UjQ8FRF+zOj
pgFAPDqTTjs4gi1qE4ll+rb2OHiTQ6wM7GISGtEvy1yJ0E5E0mVYRGiTLnZNbMIZDyqYyDFnFPof
4PH5VJLmUQhD7lwdNQUmdD+RRw12IW+Q6rxQaESo3VMuE/BPPgWb+GB4mDw58Iouq9a/WE8mAKjm
We7aika6+SdlaGlxr8lyxdk23hIyQUDlgypKL7FrQXWYx9DSIrz8J2SD1Q+JR3CzKgsQKJThGpQw
bJAbYLPKtkENIErM+3GUwN1TTris6+E61WuQ1Ouck7cu0ABTkER7Mlig/KmP2srP1eoY6hsdbUXd
dYP5gMZPrCgzOQu5dkejaf9bGOOUtRjz8OYAYYONic7kofTmdwIkCDvYzWDnKDor7viU2qsmaeDW
BMkO4GxYaBkjwiMljlGYVjb1bkoAlq6ja0m2Bi+7S++N2AZ/8uVDt3bVoUX8WyRjmACn8/uxR263
dYRb41jZ80tm67Z539wVCbejf9WVLaQxBpq0VTJFGbKVRRU+GtnwKA8lJyG67row7gziKtCLqWz1
JjeTvosUZMRrB1PPNoVtBMzZx18J/3Sj/uKsIHWFZ35kIY/xWw2+goQd5LVOk1oBrgIXzU94iBGM
ddUWiDSH1ore/0eprPeqeiOZGxio/7PcpbHV/vB32nVvB3fy85BbzQsvnbhS84OhGIDxB1svJtiZ
+1s3AlPMSmyduKcgke128GgLJG9E978Y5LccekYWbrkKw1EoRJyBHBA9kdU8o4EVgGeRj5rmPwm/
1l5OJ4oxV505t2Xpf/WgeP69gqwsiLoeKQFZbvOSllzlGFtJJtkoETjTfoP2qyEPzHdvpYsyuJv+
5t0569LQOWYC3hVVcLbXgDRzTIQBZzsHMGMGkNkGKTeKNUBJyLhpt1XnZaqIGUSMyZ2hvQ9AS+3b
BroNdgAGN+DYtNs23lK41NwdthF3MVcP3kIg46Mrsfk/0q5rOXIdWX4RI+jNK2jaybTsSPPC6NGM
6EmABjRffxPau6seNleMo404b3NC1QQKhUJVViZeIcLgeNf5QvpbUIi+jUhRGIbUV0egF2PXmblZ
7qwVJre6FuYoqNrA3RB6xk1lbjH/cRJJEdSajqtMqSL6XsSWT5tzOmtLxrT6aFm484qf1DgO9S1L
qEvzldLif/EUQWEA3lkLj9O/D91Yh0lolbqIYQytFlBF6LviSnFFnzv2V8+4iBWXn/VpbnbpGLmZ
2401Yik90egxXXatgRNF87PbNbdc3rVPU7MbBxwYsVHEiJOaej/IFanHzvtOKBbF9P9fvLkf9nEV
1xkWr0c5jMjQUQ69MSXjm+IKtvrIk1fT8+Wz9mly5otlaCi51cFkdJJdoWYuuS0Z3v8117XGe7mU
uyqyg2ewI2vgiZ4Zq1Juq7RBS1sNj7bh9WVHHDCIrqzi0kYB2CE0dwzZAfvj3y7YV0nfyBihEZhx
KMXgGexKNyCeIoKwJHmRVrOtxc9SNfCow+FRqJ1faOGUQVgVvZ0qQyxGltcNpVu230C0gb/MBMGr
JTBt84GFZuykWO25OFrmpj5C5HL7JhQp6nt5a96vLOKSX5wZm88pgKK7ZtEAYwLPJp/Aq/yQ/3Du
6ns0GNcBsR/Vlvk5Pjc3W8K6GqbG1GBOcIbhOYqoYWwwgXG9dooX8/FzS+LDz7KCIZ36RjPQZ+nd
+go40Y0UEcjenEbkdYKSRA/dNZToYmKgCD5JIVGKPHIWOrRpKs2kK0RvRxCvRPuiJx/Tk365WZWn
XUxbxVgLNAehmXzRaoRwrC2XXUjF9Ym5SUGIEO7sq+Qx3wrq4TWu8cXjdmZutqAoXYxTnkS4Wegu
MbcRf/+OK54ZmKdVPbPsQsP3iDRc6EyB7RTzeK60Ubf50yrt6KLnn5kT33vmIHJq6KE9SBTH7CPr
9yBCDiQxzLWbHDICu//x8+bhSu7bWAdIC+lwu8sD/mMs3RyKKIBJb01orK0W+Bc/EI1UgCRAQWDO
K6tqm8YD+uEU3hhtu01yrRNj0+wEZip3V9v5i+7xaW1eZ20oXvVOijpa7zrkOrvXPNRHNvlB28Md
n7arGcFSLgdGhX9/3cdZPNu+wkxkM8tQHZxujTeRO9pH+2pwKaTPcz99WnvMrH3ezPsrvZYswLMp
BrA5iSAi0Bgrz9DF2+Xsg+bunxt6rA/YrnSiPipNXsb1a561K2YWM7fzhZv5fapbOo9bLFzvpmL0
WbDftsQxoOiSBf12jXRwCbHv4JbGDIRug1JkXoWZrDKMqaOjwPpTeoBCwQ3CPhC8nnzU8aa4FbRp
QxWsPmWW/ePT7CzHysx2gB41/LF+E1oM8a1tuCI5SG8EZQsO+Fq6v5R5n3/nLOmhA0B8jSMc0smB
4WvcpN9D+5io1uNKJFn2ReQgoBKGDOC86JPlvG0tTabAPrHTx8A8KhaCMDl55Pc43JthjWRo0SKq
8KohJL6teYVEY0Yi96MYTnCVFwPEpih+1j+4WyN7RXUXXJXNYa26u+yoZ0ZnjipXdUFtijJJD2GL
yVPIdGi33K12LCiv1263ZTe1BJWYjo7DBdTKHG2osNoqrje8zNz68eMTf0m1i7M+uOwRNAReXLn1
Gt5v8RoHahiyrAqoMEFX9fc9xOMR0h4DUBohRu4+GKN20z0epfE23eeraNOlnVQBUAIKygY+eg6L
dng7WjzDsbCHPmjUYav138BJOiqYg5CYy2hBzDsBydBBibuDe1K98DoNpHBO/Kfvp29AoGBHAy0U
kCdQQ53lkq0UGmBwgB1zxD1atJBR7MA4l6lrj6elyCwYEcEobJiWPb9IIYSa2pk+wlC27firI++q
+uHrMy2i0TwvPjMxvz1zhY+VjQnzU25lV1KcXEEGy1My+a0GdxmvulspSr/R+IL4BXh9bfSflIu4
XA5jonYV4nJ3T8NjZv2Pf38WgCcKRkXJaOnJAWoGmHlir/aOlwr8558wC7mDNBhMsht6QqIjHyZV
Cl/CoZT3NUu0IMmAGtdtVPy/3qrFE/S5bnNN2ZDrEh9oT0+ZlW4GK3rs+vzpaxNLV8nZd80rp1HE
kkIeOVLTvNtT+TcUA21Sx9yPomYt6166JwWqD+ORKuLBvOTXDrYJChasoYym9aYDlXR0jQZCl7vW
xsBN6bxm1coKLm4bwFummMcH3GmWCXMmhX1WZkhMGfQ6VZuEkx/3I1GaxHe/XsnFSwS1Z1W3DV0F
ZmpmK5PMOmmjj7Q0vKO/y8xNrqFJ4XVXw0+QA62lpYuh4syc2NmzrJTVlW44DMmO1h9afmNrv7m2
EioWVw+TbmIUDP/NqxC86+1cHyd6GofE1/PpATylPpidwROsqy9aqK1c/kv20ELG6qEiLMtz3Gwh
JUqk6xR5TTW+KFV2Df2UrSKhZaCr7UtR9Std3cULEUUjtGLgGrauCY89W8MuinK5dxT0/fGMYM+C
gA4KmT5GeGRP30qrdeilPQNCUhME5+AhmgfCFnGwBAkdTlsjH9Ii3UpNcx3R2v/aFZfihqY5wDwD
fqyBQHH2WVpT6BPHOlqdsy8N4+j0+lpNTAS8+TWChr+KYgCw6RcY2rEvp0ExYaOHZHfaoeTRJ+o7
VaX7oeGHYdDvCooGYd+ap298HNC7IH40gICZOwnXh0pRKhHsaSy7VFKlrZWOPPjaymL5SDszMzte
8PuY0alEsMIbGjIhQUuyXbyVt2t6cYubdWZIHIozH0RqEyd20iFE1bvQPKbq2itMJCcXO4XJBWD7
McUAhO7fBsysN2ptxJewd1GPzYPyx1QTwd8P0ZpvnagzY+Jrz75G1Uc0bdUY9+RufBfF38LND/qt
GJLNvG618bdYexNjGf/+uJmrI/m0K71AaoEyqSvqfLIJGYbENUH7Bm5paNiQtfGfRc8/MznzDJBV
WWaqpSJoiGIAP2gYD4MYwm7FA5cd4/PTZo5hJKmaswl3lxOT3qWgDkBjR7rRJtJ4w3t8ULfdYW2m
YLGuiJ6c4jiWbFwSOk/gj6rSpEDSfm1vMohW2Vf1c+QKLe3VuqlYqEvH/LQ1K3QA4Bal3BBh6qGr
IWMIHANa0/pv/TE/WNyb3sXzGbqhjreyskvlqvOPnJ0IxYgsVpb4SOtBCKMme3nXB0I4Ee2rzbfK
A+fWZkciljCglot97N3qWXeLberx7fgbaggE3OMxWeM6+S+h63NdZ2cCyKi2kgscePMOwy77+tAH
elDuv6UmAyrsM2+ZHYW8LtswkWFpeKueRee92PRHiF2K4BJ58Ypqm/jdc3/BYw/XpwlxowuOC9xB
8pS1CT11ceirVrI3k3jrSP3awRPbf2nHAO0c7mjMiMwOnhzXljn2sNOiA1hjXCj5maPh88T9bgfk
o+WvFq6WjjqmTv9jcfaAKSQw4VdVWImjPgS2KOj77UG7z0n9Dp5ArKXz+PUZWF5LdLMwTIwRzYvp
hrrQGuZgqMe0CnesriJUwPlaf2nRiEDbGoI4/QJwq9V4TLA0x2WQ3DP1kGfb9e7w4tJ92pg/ZzHU
W5S5JjJ8AtFx+x2oq2v7SP3Bhq76uIshorTKzLAUuPQzm7NyQM9CJ4zFqyJ6zkCFIqnkA9L+Y3ME
UQEobE6536Hl7n29ZYt33bnZWbwswXPa0QjL2fh6DRy9/Sf3IoBVdwLGwG2PQTFnVTNtZQ8/Uuiz
C72ttWaSxfrWzc5gPzK+UdaeGYsmVDyYQK2hYpJ3dt6GsJK6EUNRGJe7M/mtBTrz1Fx5Wiy6yZmN
2QnTuyaEkIZUoWQKYTvjKJdr1bW1rxBpw9lCTTmXoFmGr7Dko8OfNfVOt19XPGDp4tI/v2JeEAB+
OOFTChvS1t4IwWu67TybiHsyWdf0XraGBjH0QKAkMd96cClLcjnpFbpk4cYUPT9P3U17oGuD0F3L
qhbfYrr6aU3s4Nn6xVZvtGENa+ku2pZgHLEsUh46b/RsMaUZEe0bct6Y3z4zKbb0zGRugcgPrNIV
bmbjbfIKn7l2SuRjDjVaFiB0QEFmu7KFi5fLmc3ZldlD57RlBj6zvBJAHXatVoF5JaBPtUuftAFj
/19bXPbLz3WdnS5ZqTSdAV0CUHhPiuLVGvelvoZJXT5en0Zmx0uiLOaycBWZHqXktlhrCyx+hAYd
XwBsURadl47KMtZYU7XViSFVS5+T/CpfG+tZTH3BIIDGgyGGQ+ZgCGuQEzmr8TjXaw0CSMqhUbQj
xmL3g61tcwYGU5794pJD6hSMlZnhf71Pi/WjM/tzfISURHXOU1El3TQnoaWSuK3Pn/+FiFttoi69
CvHjkUgBPoOe2cwttEhLpDph1UmRCh83eDCElksV/cfIGgJWcL+F2CkxGdWgvWabfutEqyj3pV09
/w0zrzEsVgxm1FRg/xdcuJkfB5I7xBZE7ThecB/d+AJqLytncM3sLFKHauOEYwazNnsOtfCxHvVb
Y7hb2c6lgw5QPQpL6JuhqCV+xVlw6WkzhNRJRDwzAm1LgzQAjuwYJcTapIfxUHXBisWleA2lYdnQ
wJfsXNCPgmS963Tef2SRE+iE0IusNo5rJTvBFB77a8Sjix5rQ2IIzBt4BVzIKJtpWcs1q0twak8v
AuTIt2FJxHwayrmH7xQ8bQ1ZPjo+AHvN+0l2zfReKePqZMhHo0OirL3246+v13ApszuzMee403nd
UZlL5SmnpuzlvHvLZeOQx+q+dZKVrsWSGwKQCs4SNPtAFjA7gcZkyDkbjfI01sMxs7U7SvNtUcY/
vv6kxbiGgqquC4AcHtXCUc8cMaHx0HKulR8j54AzugWGZYqdBrLzfy4Rg9lLBa8KlDbRwr1gpoz6
UNF5rhdIUcONGN5itVsG7RZ4kGwPxim8eKNAkjb/9BNnZme5g1JJSCx7mNU3WoBJyW2koWU8+CXQ
UMVqFiY25q/3IbIh1NYtSNXj+WTPRa/qLK5UxgBdnt4EQhQCMY8t9BRDTyfaJr8pgNjYIWqvS7Rd
hBQYxuyA8UHyePkwNWU+RvKI/i0Gjvr3emdsK5f+QAsl2wny+nq9yXBxr88sziI0ABWJJdewaDs3
jAFb2a1xyV8GkZmJWTTWO9bUNAPjG/NHdwJPQbSPgB8SZKZJYK6BiS8O+N/W5jStsR6rUUvxQbVn
vQn5cOaKqr9QntYJxwP1BKCvh/nNVX29lc2b95DrMmtxNoHYaz08VEe/34iJ+J6CY0Vxp6ckkH5/
fSrEws3d1ADPnKArBH5jfu4HM6G6MyXgZBAJdcDBCy1qCWt1yoswJlYUcQwAXBMN8nlqFpaFMiYt
4EqKfLTlyDVqDHwM/zxXhxkTwtbIz0wbjFmzN7eiTBF05oB54YG9Z5kYIZ+86V5+EbhiMQ10nF7/
cdYpbELKAOw7Gpop8+ZoFclOwTKU5m2GqcJI9Zzx0ZJT7+t9WlpAU3yXjARX3KN/x2e9NScAXtAW
5drV2FO3VnaWqZCvjSzFrHMjs2dH6QwYDE3RNSmKvZGOEM/FiLK2Z3lPMnlyvza2eKbRcjUMXGy4
q+eo7LJyqNPFsAZmw13jlg/RHxAdwv0Ar/yzyhF7kfdgmwDKFlQdaOZdXKQZcrhY7z4KrL1PX52W
hLvEFfDK7C0dyGrdemnDzu3NgqLcaMXYcNgb3oqbfiIq+A3jB9oSeYeBi5vuKNk+Isha/Uf82dl5
BlgIWF803ATdoNjis3s8iw3aVhoecmbVEj6+Y1DfO3bqQEaQJ2Vr+pGX1SYAffEKwlg0sknoO87S
BpTusmKS8EAwbns/2ra3zB1+aPdgMdbccZd5/SFZU3JY8pu/bM7ucZ0WeY5iZYVD3vuCYTVhpMSU
jrSpN/3hn6NtZp84O3lRHrNarTuYGxqiDX6tHaT0n2aUMxuzg8ctKTEqGzUGiFFFZkWkUXeZ07tt
uqaUtbh6CjiagIVCL/viSVc2ZddafVSh9xZudIxUadeTK3TWxUiVsRK1Vq3NTkFjxUVrhrnYKyWw
AgyWvOq/RaehCKTXaRVivHB9agj9gCIi/9cu2r66ybhUsbTC9cmezWdA0CM32si30TFyCy9jq4NA
C9fnXwZnG5dUVB/0Et8XDkq6iWImBZbW/5GnMH0GUVW+TaIxu+IAPYENvbNW4vVlOcyS8ZWaCfcB
0+eFsqo6DKVdaU554m+QPxeNRrUHC4fdEe2dbzIPIxN0bZEXAttfNkWgPY8wfdtLsROWJ22yi6Cm
vemNpsE9S5LzlUbxQjBDa0VgPTCiDWzOLJgBp2uwguMxRysVmnWmzzRjw3VIQJnjIc3QbSxWOT5F
9JgFUNHOQeKOiAag+uy4Sw6PnRRK3h9gVsCDicHAmw/ceE2oSewt3eipm/z4+i5cXNMzozM3wmx9
r0UjygBheCNpu5DeNnbwtYnLhp/wFWATDbxLFLBizfYNtKthq1rYt3QnhN3b7bBvdkKycY1SbPFj
zgzN7oRJrSM2CEOGMXDwgFR8a1phCHiOJm2//qjFzcKnACULEIt60dfplGwCTgj+r/9Jq5Qo+tpT
YDGinFmYZZTqmEXoAlslujhq7HJQi4Domh/MKwYG3xoYdfWwxlJ1Cf392KnPr5rtVFHUUlMWePNn
I7Fhrd5NCah9iuvpXjK9EFee5GuIZ9JqNX9xPUGGgBTdxDSgPvNDWadmYUxqCZLiX1VeEBCzroSs
Rec4szA70rR3zEKuZNQZlH1V3qvdpl5ziuWoeGZjdulIAx1NVk8lKvYfCYIngSUXqZ62D0nzYEZE
XvMSsS4XQePM4ux5qnTA2isTvqoNqmcFxTvQsE/bODB8+iymUCO3/Sl5awdt2VE+zc4ZYLU8LnnP
YVZ86HCleXVM2kPiikFU/ZcAZHyn4SO888zo7ERApc7WC3vE8SYZmNBzdKExuwkQVzD57QacjN84
4mfmZochSQtdkgyxtC0o+/M/ebiG9Fh2SUyY4/5ExXD+gFPD1pa4bmIVITsZZ26vp2SY6Mp3LN5l
Yo79/63MviMPoyGpUoSqUn9Lm0datr6JWihgpo21AbXg5utlW0pMIPIBWlGkeZcs/Rk67aMhI4ak
O8jmBDbGGgVd9OozR/zsuecD34f5BBspyAX9LMiPx7E18Fnd3t4YKKqFkOcRMsS4Wb5B/A/fQ76F
yQQU1BCixFae5R5DPaEMqvTYKhQJdw3JveTP+KpmgVA74JvuMCQr67iUwcKk7QggJiok83EIi1bS
AHxweQL/vUiwnHvpBDaTx+4oEmZl9/W2LZuDPAtElkGVaczr13QoTWplWM+PaSihXd9uDRQyTgrG
8rrDeP+1vSWv1D7NzUvZhhLJWdPD3AjBaLW/1q1n24AGwPBbgcpSuXJdLz0XNdQvQH6DXsACEZQi
maaV4TBbCmi4QduK94f6av2MHhUXfPSbfrtWnVk1ObvSNKhHD7mEcNW7RYHJStUHMLkl3Su0Gwww
Z5IqADR6VS178VycfensnovzMJ/GAXeQ1SEvLwP6C7O3QqDbxqxvumEF+Xojl4LY+crO7jwLNSEM
kMJeV4149+M89ClmfL8TK8/NzC66KRyZbKkwI0GBnNe+2itumq6t3lIaAgA0wASoKFxyd5kjrS2W
IA1p442V3EnJ29eLtXzKzgyIH3AWR/TJKEO9xaHWMFsl9PfQ74D+3hiUPt2sdfMXt+bM2CxopfJo
hKGB1opqN64xokgIKlV1FVqy7OlndmaeXthOVQOFg9RqU9yIeeVh26OEgFab6KlUt7ZFpBWWy7WN
mnl5nZZNbOYIHwa7luOfIX/+eqOWl04IZaGoC4qu2T51XVp104jDO4Unvej8cIDgKuBvX1tZvCsR
eP5tZb5BvDIMigGCD2IgDO4C59ns1FV91f/idZ92ZhtU6a3TawnsNH5xQhwKQo3EP6qrFCOnHUqf
j19/1mIeDDrs/3zXbHd4lOY6tYSX33LP47vUS4i6K5/F2yHy1iAki1fJmbVZBMLgG27JpitPNXpb
tfokWwce35bOw1Tca9l33hFgGUAbEaTjYByfBSJZagpVmWBtkJFeRzbJ1U0e/dPmq0g3MBKkgu9R
Ry11ZgTy7xHqci3ufmunjzKhBuQOkzWUxaKTf1qZ47XSZJI7S2/wxNReWx5hsGog8PsVJxebfZGo
nVmZpe051zsHQ4nlyUx2UQ5SHGOL2pw71FdD/PC14wk/vjSFuo2QCLgkgSsSRcsHRxGn9lqR30pq
+w10QPNhlbhm8ZZF6wDAM1m7ZGwKMTYuARYrLvdyN3ilF+2Ve0GULggn1ppzi/sE2D40Ww2BL9b+
vjScvpukysgRx9nVFN8O3OumX1+v3HKIOLMxC3iFHIZsqgsRw0HKAEXAvictSBn0AKQM1uqUwmL8
PjM3i3ymZA6y3MFcynBDKM+VlngrXyRWZe4MGIrVTRCigUl83gfX674Df7pWnMYYktlES6ACjr4c
ZGQsN0ZLBLKqlIy/1vogl4AGnN1zu8J1zq54WjqMt1QpACsWTLHQvA1/A5xU7IQQG1/DdS5evpgP
ExNwGlxknrfHmGZRrE4u8Cp2blVXwtOkug5BABHfmwIkGKyNoy9tnY6SGUIf6jUX3C5xwhrUL6fi
xKQHRXkd16pQS95+/vfn4VzPGBCAQ3FSOoX0FLl6Mvra9LTiHmtmZiE2gn57JjN8Ru9qDjQWYlcA
QmTdMyYC3aHe03ygQYAXkv0Vy4uO+bmA8yZ/rxso9Kb4wOrdRiMk28eekPgdEyBlQaS+Wltb+dJ5
b7oYc1rUFF+aTCXJzJtQux+s7xSiznZtXuTVphx8GqYw8txZXtSQ5JAH9Efixk0wGAJ1BUYv+pS7
fO1CXj4BZ+s5C495KxtJFGE9tQcld8V4QgVK5q4jCXB6bNfd0s3aIV+6aM6/dhYtO5bIHCVvJFOW
WpB+cO4wXn5Vl+q9rBUr2PDF0HxuTOzvWUDBHAgw1//yVKG02JBoL+gfHEBQys0/nvcT0QvNOSCH
wKiBQs3fxsxQkULMq+NYgLNGe7Ltb2Q2539/loqqicIRsvriJFX9rjPym3igjKS9HHx9yhadHkSm
ug2Q4yUnVJNg8LNoYScDGiNhN1nnEM5X7pilzBMIOShtoWx9SSzUaWPch3aFxcppQNnklW1640T2
Nk3G5yoqnyxZ8r/zXf8xOW88TBM3OioVxSmK8Lyqr+tEd1Xd/d+MzFK2EVWiVJFhJI83Y3KwDb9a
U6pYevqcLd2H05859ZhCjE/iWLp8JwZYUWuCLDzG2zZff8nybfy5RR9PlTM7mlSzeNJgB20UZBr3
2lZNSf+i5EQ8ftawu0txwQCmFhIzFkBN81A7VoWhNz0yNam2XcxZu7rUEguSFfyfDyTgoIqzikeW
Ctjp/KCqpT1J4zQWp/CJd251A16rylVu2vLgbCpv3IansF5xi8V33bnN2eE1sWOS1cBmKVIbgUwr
gEtLn0XZVbzs1sLsYmg/Nzh7SGadohZpj2iUgicMcpLhbldAcuSulwIObsMWhddyWIkcH0donjiC
2Qf03NAKupwLS/uogJYUEsd0l2yb63+5JkZYgtUatmMsHQMAogX2CcAZvFz+Drddq9NepxwvFup4
WFuiMlCvGfo1i3XPoRaJKPUi7VGzUMsDZo7UveJxNcckccf8TAqv2z5zEQYJq7N91KQb2R79ojIC
2tuP5ch8bsZu28Q+JvKJbbbB0FteDH6EKTqmpf5qtI/gDLkfdRCrAzBQSMq+KQfP5obfQLXLihq3
i2sXz9RnJQQpIv+BocQtr9ESmZxNV/4EX4tLx/EQJRFuixIoEvaSa6VLo3tHSd2wZwdl+im1xnVn
955ZKEGXJ64W022NAXwFyiT5yDzA2zZ1a7iO+oIBUS9K9MCQa2LJz2mRBTXUO5nlEGYe2jHeUolm
RK5jtyomtyoRANuYxKmz7ZHRR5mBvwQiW1qSSIq24zCgqQgCAA5VyTh6bIrpqQQPZxIfTDtzW3oE
mZ+LWXqPxgZh8oMRXjWR7XaifqpAVylUXMcxDxWA/6MNvq6Ru1mBjeKVa0Uo1pTs1gBOkqn2cZz+
SBxE0tQOetvcGOEfNS4gLR97IQPDI0MTl04ykTIrsMbntEEEH9h13zwnmbaLu+qq0fCvKd8yGSLm
+USoho8cLWL3+n7UmF+FL1zF8DigAQ5ALLTIXN6m+0Riz0ZnepH5nhsACQyl3zScJGPqG63qah3u
wKgvrroBvHAOnghj+mL22XNSKL4KcEHXVi6DbnKSZ5jBCX2lKkkhd8iDGww8jH5qggawMPaSHf7C
7O4ds6YHNItddYg8iTNimDkgez9yOTrxQnIVaIMzmf60O3UzKYCyQuihbxwy2pOXKfq1Wb6AWcLN
Ugww9UewvMH7wbkGIMnYY9Jav7HjghHVqKBf2Ty0jG9ydgWiDVI3fDeVfcAiFZd6mx3M0PYkA9Ov
1ujGne519vgzpPnGnDiBUrNXT8a2mF6N7nea2aRIIhKaNXFiYFX6zONm4cZqu2ddvpP70o+SapO2
RyXdt+y+M7vr1si9hu7SLnF7RfILOyc5/jWN8yPknG7D2LpLmlsdNSa9uC9SaQdoKFYl/znoP/BH
fYrSe6ZW76pW+WHWuRnO7YT3RTY+Fr3kj3Z/W+E3SfQlphIpJO4m0rQzy3erLEmSYuIl/WlCJ9jk
hV80yUGuJ8/o0ndZTbfOaNznerI3ZNM3wjepYG6Y7UIl3zI732QAxzShTJhhExnjeCbfh/afItc3
Vl3/MpTMr5S7nr836bSBrBfRp+bOgXZelTgkw9mP0p5QayQ0PGVNQ6SePzXljzZX3C6tScTrwJGw
GGCK7Kw0J1WjbtLE2jDLQPQqvGKwiZ2A6FxgibuJlOWdGcduPEDlQMncAgT9SvSk4WJ0cvYQG69d
OW0aYzsWbGvmhu9wE4TAfEfr4SZXY1LZVwr8LIJKSJQ+QT6BGGnp8Ui5lg3g2VHfKZOOZHlLRlna
WPbomcovNJiuu3pv08RtMPjBTcfXVXbgluPVAu1yHDU/t5KtxXM3tjJfL2XS8+NUIre2mUfVR621
cd6be5aVD4q+02swN5QZQlG5saX2VsLvUKaeqKHs8mb4KcEZ1AEDy/D/HDotLYdAOH3VUQjoItnt
rf3YD3u1sogml74sl15MgVeEDHFnvQz970qiQMPx9l6iypua6HeUW65VRKdsYgcjQQOHstdJw+5E
ka/ZbVCG7d3khOBp0QmVcujXg76+BYmnuleLbsfoc63HAQAsRC7ACzz+7szosWSRO0LkfuxCv9Tz
oC4Z0XhIYvVYaH0gF5AP6TGIodzEJj/Gde7SOCO0MUil5x7VFB8UZhBT3ptTTtDCPmjxZjA7MskQ
elTvS4z6ptqhN6QAxQNXHiRSsr1qDTvHNI9O2AW8qp8mqbyyOV68+cmxO8/Qtxy/XUfQ6nDJNbGx
i7ChIX/keXdr5+XGou991b/V46MijVep06Ho+lSM6Z7GjIDg0O1b144sMklHVa9crh05ai12SD2r
sQ+1gpE8pwg+jCghkTQNtdsYQd72KB9dpwAUOB4OTnysCpWUmOfEXvisbUgV8n1Npds8xkdn8cGu
KldUq7hab9MMeGi7IBiVgXpBfujaZ7t578o3K4JXyC9xkx7HDhwjiU7wzjlAGdqXK/CcxolvtcXB
KcfEzfth09T2wVZraFZoL8No+llXe1rqIAMYiKQjSrVPhWoQq9BJH+W4d45WYwZawjynKx5lfdhy
SSOKpKF6kW4BTvK5kaOuUfv5ZN+hPrajGLySmxZgudqNaRuwcCKOHhKaP/dysUH72aNGTDqnI2UC
4dEhJEmGXrcCKMcke2XPQPL8FimVH5kgYsuqQE5TRH45uYlVRGvACg613l0blXyUa+45jAasmTZy
br23irnNebhnhrWpmRxANecGtc5dSS1MOyOm09h0eR16jhYHIUJ21dhPThw/5um47cDP50Zd9+gk
6XNRyQ+RVB1TS3OzGC/UeiKdzBCV5MItOSAAhXSskuGF2V1QKKFKGFUfMku9lWV0PlFHBeDa6W+0
XPbbesJ6Z49SihCS1lLtyYP6NDUFC5pu3CbT6ALO7OVJ+wcUBb+h53KvGeEzA1K2tbKXPjTvhwzq
PjXvRZqmb5wy3RepdV1E1naa4rc+M3/yyjxonbqznNjXs4qh76v/gqDNz7TN8ATprL2dWDeFhDig
TiCgYZhq1OOQFIpGWNP6aK7uIyA20n68yiWcCjm9YpPsKwmUhKxGcYt4ApDOsX537fSMExXoGfXV
yfTSFtx5bbqzmLUvwOPECjCZlclwqHvoegwU+4jzUdl+kaUb0Mo/xwrdIHb/GVT8P1FzBZpejYyR
TT1mVEcDjAUyVl4zipJQ8M0S2eq9pIf1iLZ+nNAHrRtOmVq7nZkdGQSCSG87lAy5MhEzbFCZASmh
00VHaYJblo0/Ovo1GJQqEpvvBpdSYiEAdzG/VzMUiZQEBztJoHWiJ9uYZW8qVzahlB2SiHuR5dyP
g3aTFlIURCG/idPmLu6rvWpEAa6CA0PZKUmqP1bT/Ihsh0ih6vUNGHH75mrKChAzTT/VaQx0UIeF
Q+hXA0B8bdZXbhj2G5PC+yUweeIOT7j+qkjKlQqHnpLkJW9GPymVgOaVr1XMYwz05zK9stN0y/Rm
n6nGWx12dxmvfyDE/kZ//HXMZXdo9OvJjm64mT6GY1y6XV0PbpZ0u8iRgjHTHtS2PkhK6ZssebX0
8VbRoGfXmkiSM9vjhrK1U9zEiGxaEQUhb37LVLoZTWU/VeohMowgEzOxvEl9ViTe4GiujvdAPIGu
o2lv1EIf3dzhyJCRXGOgb1un8BLb2aNWAjStsQ/HZmelCaJT/mi0uPEqZdupU/9/pH1Zb6W61u0v
QgLTv9KuNu1KUskLSlMFGNP3/vV3kK1zihBuONrflvZTSWvGxp6ezZhjOEwecksbqmM5kgdFYw9h
Fd1qwfBR1+2lMYPEHo22Q1SpnmrcAyaFOxzmP+DW8DIWemPTX7G8PlUjcaCidmBNblrEkJwUf0SQ
yr5k0B0zE4fS4qAbyLsawx2F7J5mUmg1FXMiYdxpJPSGpvCqmiLSYf2LGYr7cAgPUYU3Phtt1eic
koMBLiGHaMALHEZ+Q8DBpcmJxYNoV+fppYnVWxYxe5DJzcAFR5Vwx3rVFpT+oSaxK7HgoVbUN4xQ
PFZUtEcePZIBVcw8dYxScg1TuMenOJVB7aC5DkoPvTuPceGMTRhZXTsAgpdHkVNS4SmU64+uigUn
UZNzUoduGpv7QKlTpygbBzKNr4kk2XokehRjvrnRBXY/1MRSU+M3+pmujE9q5AC59Wg8J1CJSir5
EKkIYHtO/wRRvgvE6LrMa+Q/6hmn/TykGLQbmkOjRdfNkPtKHF/kgEuYkWaHqKjOTaceJKFwZazV
6rWIH9HpdhTS/S5Zc5Yj/UPQ9ROA33s5y0pXjzVw6RZSayHqPyZF7ooyO458eA84ZhLUQYLYXUf3
6YjGFGmxGz2+MVe6nZAGuRVU+XOaJO+iCi1rETFJEF7omByFBs91SxHhssdGN49Z0h46tFEz2j73
Qy4iEk6dqoH74WnwpBj9sxGIfq4g4S2B9wuM+kop030eVg6YvY9V27k5pJhVXhwpXHhI4gMgTred
JIIFVWxuqRCf1STfccb2ndA0+H1zF+WSaEFq9o8aGK4slIcwIFcF66AalXUHkwRIsxi51BR1eals
/VYpDpoaHKIYdZW20yMkHQECOHUP+tWPpIyueNnuCik/tU0i2wFGe8QktYbUxKfuLgTA8UEQr4CV
eNELza8JuU9r3RGywm9MfMJY3odqF2L3qIPnzQ8r4dQHg8vy4qQE5UOakhaJWfDWEXHPk+CqVqrT
iJ1T5UJzjbp66JEdSJn+GGetk9Bcc/osPuaBdFeaGIKI5NsBIF6jMR+YIoGzS8dcHx2fwx45dEcd
BBFHFopeGBK7VBG9SqPoZ1w9jFy4JYHpQTXDEVPZLkQKngPdG3n1u1bzM2b7dopS/Tb79CXBY5nH
ZJySVw9g20ufly+6Gnc2V5p73kXnsULip2vegHsRZ8lOyrIdNYbIkXo2WCnvHo1m2CcBU33dZI1D
ONtpUd34ktTZTIgeqBBemyYqEqN6Q8pu32n5boDX50R3iNlcmhyIBkD4TkP3i5VGDkfOWjsohnMl
5A8Kaw1HqQWrEXGIovgNFF+/qiZ57ki0lwkuNPrhH0onO3GTO2FZnepSq7FRkR8h5+yKBl41jDNH
MqKLSEYQ+YQ7oe3uhAGYCmHEV0fS6NZjdkvk0Srj4Kqq89AyjOgKIhl3OnbKwtANaBrM8boeTYfL
QDHVmXqOeHrdmZBOHZJXNaGFPcYj4rDQ7Vv1XAjDHlXu04iahRUV4r6h+h9JD+F3og8hqvc0kojV
qSC/jNXoMeH9Q0lYaJekc+soDSxd6n5ntAIptobIwayyu7gIKovE5TWXhgMSPNmtu3iwaRs8V+N4
FWYU5HQV8I5mZlg8a9ENw0SErUSCaitceJF6FIEkNX1MdPMEhFFnmR1V7L5UX4QgNaxe6U9NFz0w
EGOOkzOOwvymapvfWpjdZ2B8HHhPEXjFF07EhwZHXeX8TjaEwkrSMXdbqZesLgfHdc52ZmsiEsvw
F2XiOefyb31IXvoW/gdAk48aw5aiwT2jqe/rKvPlgjwlA73RULORWDo69cgOXCzNCZx20Kl0X1Xm
U2oWD7SGMNYQvctj8DLqKvh5Ecz1GjuLJUJFtZWOcl6dBxxYlVJXHEdfjECarma3Zp6/DJ161ffR
K0aorsImdlINfBRK1J7ZUL+0BTmRtKotXiuAh2L6ukgdM2EZJuKG674ElN58NcLKLUpEkUIClJRM
G1CKdxT+jsJ1lPURhAk7hMyPppo818jrsbKzpCJnL8lOnTyk1AFdy9meSsKZD43L1GJv4OEy8+Qt
DmjljZTfiBo91aLiVmF+0OPAEavmCtiw3B646NeDedAa4VAEeF369hciMJd0A5LCoC6ttElv+0S6
B7cBGue5iL9PAeckl2+kqL5NzQ5Eq4HftaWj9wbIrCSUk0gMII5JRzS9285r8thPptqabgAlLivZ
OTOkk5hBJikwNGvMSh2nsz+NCNMMlQVWqAMch49WFskx4CO3YjK8V0J4jxgeeRmjN+hL+52KckGg
PUANaS/EGsejmLhMK0/wP0ioiXLEFRFctY5u9CJ5j4L4XI/C75iHf8oxedUNbIUw3EcU9RjDUG6k
kEPPfAjRc05kn4eBW5jkwJvYjpn2LrbNryEjo9Pn1UGoxWlYDtEbihcV17zSbG+qGMI0lL/pmDd2
iMDvMjO31X54Gil7SlI8d1JevDAajSB4Ks6aLu2GMH+RQrWyYt7cq4qJ1Ebzkl407LLPQrsv+ktf
Ru9mEz0ginuHyMmxqlI82fjc43DApN1xlNm1rg0nkJlfxy0G78WkPzNk9uFg/A5BN07Kqr1pUq1y
oJJyrhiya9pgtlzXdyrXrrVOQ/kvj+EJWLEvda2wjLDcRUN9HbD42ehEJ2K1YwSxz3vToslwpYaC
DmnMPrK4roHGIE8e9aYuPYAqUSrgpPGirtGsDByOFvQVcCk1vDCY10QxKruVlPG9ktTO1Xn3pzX0
Y1wPfqNEt0Yulbai8T/yADJA6Eda/RTqjDUGBevkyjDSMzXHY4ZZ7nOgY84zjnL8LSOOKCivO72/
rwT6XgRgM9GHuxGzGHYKMbUsGO+oNngEUY/Upuo1H4vDmJsGKr+lhmc3ALuSRB6FkDvDpM9UjEpq
BQq0YYlx5qS/KfrkQkWcURTPMz32zSA9DJXha5F5CUrZxLg3SoMB6yyp0HclwlRJzHYEeRM3zH1n
hn5kjnYamDaT1Lu0yDRUmpvcL2uZWpxLL0meopyjDO9GCggtE02wM5RxZGVd9ZuixmIgusoGw4la
di2i0qqVgR9nwY5njZMKObQuhWJX9nh1EP0WYrhHpHSnFXQ3RiihN3W+50b5oVb9LZWUa4GYe2Ng
t7zP911B7kZJ+oXi7LOB8jhNsl3R0Y+UYUK+MJEYwi1Hdoham0yHu6YIS6fXhsyCYoy477hS+gbX
fomh9DAURNlFNHUlgbBr0sBTxpy3nlyo/J7xwU6rymlREfIjWbkd1fzQ5F1rVaHxnJrJDRekM89B
TUfj5zRi+zGN/gxBfdCbwEaA75eZiOqn+hilxFHl0hZKnFS5aq5N/NlmS57gKDyUwX4lRKpseHnN
aaQEsCxUa7TKGFGgFe/ydlcL7Q3om9+Qarp8lC4hFe9JgAZHW4InT2t74kiIFay2pDdDyK5IxY4V
Y4YFsetHI0ixLV2BSFJOfqet+dBGGFaXUREway22xVh7DHvd7wHhsnlQX3W96csyP6ckuA8i4Smt
mswGLPfScdkKG/NidNp92dZeoMGlU8PJ2gGVvES/dKImo8wPb6iG6SkZhoOadFjXsB/K6XuOwJmF
6THHHZPaW6o9CQMKBoZuM7AOt3BiIVevS7V3lCpHf1hyG1P1DZQGaRC5FR+OncnxOp054nVTfmFJ
/iwNmUPYQzXEe9QYbUFEkMQCTzPeS5Ej1UWFKqmnHKf3RxWMuUixtAxjdrl8KvXeK8bEkwQRNUnM
O3W5H9aiC3yrq8BoWAS+js5PPYg+iGNPOms/slF4CZXxBpwd96GZ33ax7ibS6DVQhG6T17Yd3G5M
bEPGXdKfRqV5MCky7QDqcIQfc8QPcqwgNc2sXI+cdkB7vxUtOWwOOrtLq9KGOuuz3ioWAqxbTW9P
ed46EQa/IpQd5Xy44QU/csHwOwT4NTIqNJu6e0MtH03wd2ZmhtMc+YFCbBG1zjR8a7sPpPam2MFx
yk+JhF/UtUMlImcVX0qGgiSq2wN7F0b9V9uXe3UEkTt6Exq9y/vfpho5Oq9dTlPfwKxsr7f2UA5e
EREHJA5wh66pRG6pmKYVZqiJpGDXhPpdVYxWhmHsAprzMhWsojiy4qkE9rRBWVlv70rjlSO4GBpi
mYjspCayx/pdzKVjV2l4eDEo2IqHJFP3cXMr1bkvoi2QVcxjmYrcLkeh9VXvf43RSUxQcGEKnlvo
P6mPI8LDdGCo3SQHjMNaGfIPPfsTN9eGOQkHK3vwkT1AW1tnvxATIluitiHqTovaZ54otlih+ou8
FAdHF8B5UwTI1EBTiv5ThWuGlMvRmtIr1PAycDyVHPVVFIuNSrTVtkELh7r1IGHS9lbi50CObfxv
xSAT6BD2ZEK2q1Uk+hp1cxNRJzIILoe3gfyGQrg78sbmOTxu+ZJDUbnu+kPRJJbRCW6rfuThB8H7
agbkXGaarQ1ACylAKLUv099MU7QFIpTqdEH1avVtikCyMHCagtniiA5D+KDjNVeT300GqrfGIhpF
2Sqxcv7EUTgu2D4KawQqgoliL0WDrvPDTHA79ibnlwHBSaF3B6W7ycd2l8X4UYTBTMS3RuHPToTQ
1XDuGzwTtSg7qdo4QDhZCsRwk3ga0N+LCnQmTRQ4uHbFzBGC2AhcSLFvkZIL2D0JvaTWECy4BCcO
U9SXtF2hKbaGPL6LkdAnvT+E1EaZ+MSCizGGTt9rvha0jqDgyU0qxJwk2Wu1cA8FBgxZw3Rh7I1E
dVikel0vQh47PA+J5McjauantNj3cbTvk3zAux89NwG5bUvM2YiJJ/cAJEpPefkuikAmqOj/4grV
uMdD1V5JIX0d8sHX2K9c/aNHSIWi1tIB0vwZB7IGWpz19JewGdIUXQ5ZG4AKQ9wJnDIj3gJHrEGC
UQQmE/OqMSGovrby5UrO2m6CodWu+T6xXxon1e+dCfUpOJucvBOo7RtI4ZNqTNe07+yXGTfjMuua
FExBISTGSoyHtc8dJk0nDGF4v6nOs4ZsAVMP6FL+sbdAvI1NSWVSwF7aglNKfkViivLiuVT/zTzR
3NACEZF3hiaAbwYL61Dnm6J/ZDhoLf58HqT19ehAiGH63fw2e5mBq0QeNawHrvgPsSVAuNGOxsF0
ajwPNttRV7gBX+0GfGsVzKcDHwzdTLAFgS7y6ylReai0Qwrk4Hjo3U+RI8c4aZ/iX4G9xbU97dW3
QzIztoDSprSWk9iYQJnkUrHMNsHP3l5+3snVmzWzscDRtmxsWirDRiUTq5fuo3iDV3vakR8WsRTy
bRDNchwJ4I0bQGG6U4xoNFDe+8pNhV//Yi1QjNARXQGV8w1oXwpjEI8diNrGzCLts1FtbNYa3Acl
Hvw+ZkfAJ7wA1oW1GowK5LxArxruJioEhMM7sq0JuOqLZnaWGPRaE2hDYad2m9NwSVyB2sUxPRGv
89PC2RJPXb1MM3OTs5qB7MTETKs8KtNXrdattDya4XPcP6UogP38fdZv7czQwgvVmSiEQQ5Dn3rB
gqW9UpCrWMoHs3BtUTqwg7fIVfG2bIBwt1a48EqlHHamOm1oiEhHqi4FCj0MIJ082GAeWcfYzZY4
/SWzvewltRFYV0xoZhkS5wfFDd34ITs2KbTOq0PsbfHWr+PdgFiEqB3kw6BT/9ViXvZywlM2TRB0
GNaKD8Uu3U968ZvKn6u+4q8lU/xqaUSAMAYNLCn+5Pyo19V2Z3XQqtQ8ZRc76k349POJWf9u/12b
ubhwnPXiSBiQrIDLAB/BhchGau3qJPBGI979bGzV3YImHAp2YIH7NpLOe87AgZjh0w3lkUuARdTp
qUdB7mczq7uoTmwqmJ/Wvs2iA2RH+jZOYCZgFhiwqvH1ZwPrj9TMwuIM6rGcJ1SlAOeeelcHNSz6
V7Z4H1xjogSwj41bvb5tf9ezeBLjLuQkrbEevRgOBs3tTBGOJt0UD5lO17eHxMCUjAKGEdAhLO5w
lU1cegYGczqvfURofEAJAXWkab5dyraiwelg/WRssYVUioqiYQg4sxNULtwQVZq36BXlPa99krfo
B1dPxGxlix009QJ+keINrtP7srsUw/PPB2L191HhkNBiAOXNN65GdNVy0sPtmsHgCGLpNuztZwur
93RmYfoLZl4PALcKgCfA9Vv2R5jwfoBKCoch2zrZq2HzzM7iDJTJGISA3WH2pvKEa8VGocRNbGSM
2WML1rhsU6Bg3Z/PLC4OQiYaMWsjpAWdF98VXuxmkt0/h5dJZJZCDcge737eys+A6NvRm1lcnIYK
kLoMxY/JyxoH+DsfEENEt46R2fLdxDur2pFr7lEsyDDiFG+zyK9/TATVIM8Ch9ZyRJaYg9FwCX4w
RP1KQizAMele37Nwk1Nu9ZZN4fs/lpZpHQfSL4hzWMKM36QdhSx9SsAtYIR95pONSHTdL87MTX/O
7JQWDDATMNxOYVUPaVs3PASecS1BPSqF2Kyx4UNW/eLMGvlqjaRRmEXTiETfnkh8VXC3rO5/Piv/
n9P5dwOn+zJbUTymLChUvMi1K/0aHNOj93Lh147uSy510ZICJvtnk2uHA2Q0IAIDYSqoTRanUwri
JGxB8QS+CHYJ5c6vAv5exeMz9By24sUtW4v8RxRaaRASvP6pnKKgmfpJgukBaU/Lxvu/rWoRQ8Fn
xiJpEbUl8rNBAdiObjThDbymG2/lagQ8277lzLYOBi3Kp+0zzsVe3+UgNW+fUVOqPdFju4n5pvLU
52ZryG7tBcCMkwqBA9CBI/L4ek4aHbPVY4OIYAiPcfYAZPnGwtYO+9zA9ClnB7FvCi2vaxgQhJcg
8UWMBKsb4dn6afi7hsXJS0lV1OYU5zK0RQBHxgQDIP7NcwX4zs+nYXVuZb6axcGrdK6TXI0npw8Z
DYddg9npHTBkR/EmjlnB2RrK3dq+xflTEi4omT7FUFJ2UQXZlZT+NiykLX+xYWdJ/KUktRhpEeyg
jjhC0Q5PC3jiTExcTjxngIpVtgkw6MPWJND0bZZv2mxD1YXnlQx97MYpIh3RIis1NAfpg1zeGxy8
Y+2Wm197VebGFo63FCijagljGHOaOKzSM8acWgg+TFJX6dvGWVldGhSVMWkE3lyyZKgeSc0pqfCG
1S56iIEvPAEVpuzRyr+Kn/GcoSqFFxtMUxQTExvOeMP28nOGpI70Gh7yNQcQuWkCC6CxIFQt1bwf
4o0R4enMf/uEf9e5/IQl6QUJBUTMzNLmGW7ZDgzhoAkAB5TsA9JEV0JRbWRKq88bqJeR1YJPQ4W2
81evMoxNoGQx7mHt0tTWgVEEN03gKb/QQoRiIWKErR1dv/ozk4urP1Kzbutw8pQIMAcnspk37HQ7
PakHNDts09maOVwdcZwvcnH3y0YO0m7KqgcTs2BNzcejgt4xsLZa8KhXFKQvZpO9t0kQ/1EEAIt5
Xen2gH7f1navegeCgWQTqnvkG1FFK45mCaQTIpbI1t+BHRSAyr5PzrGNmgkQ8p4Q2pm/yZq/+jjN
zC6SB84SLUKvbKoKKbfVfhKs156t+GRcA/Dr9ju+UQzasjdtw/ytGmVgEgWDvUbab63cG9Ldzy5h
9feRpoL3BfS6aCV8/X1iinXX1RJ7pRzsr/cm0Lf/NwOLM9oB89IUhLDp2rtZD/yeSTbqWNOh+3bb
Z2tYHEpxGEHIr09rANuzvBPccC/4zWZJaWOrtEVFSYzRwYX6Ens1kh2g6YCUbuXWq27r70K05ctT
KRjzKrAQVf4zoEmHmW8rMH8rfeSQ8Rhv9j+2VrR4fDpZDLohwbdp5JOSvAXS1nszhfQ/fBlt+vfZ
6S0SIaNiDAPhIznI3qQMMt6Qa2DhwY1tOluDyqs+YbZ/03pn5lA4FVOhV9irDnThDqQvo4dJ+mEP
iRL2b4LwmanFvUxEKUWlAisjyY6KGLoGFKEWnnt1i1tmNZKcGVoEq3oTGbxqcCY6dEXba6l4oukV
Kx5+vqXrjn1mZuEHlFppCz6ZyU6YN8AzAuAvZCOJlTibPnQ15pnZWrgEjBXogjDAVuNwb9JKDfYA
X1y3exT8NgKB9SdyZmvhG3q162Izmo64E19NT2Tph4olkZ15HlzDE/aCsOcfP2/mxrVa8k0GrO3M
IMf6OAAi0UVSN96E1doAlNpNDdSZYNAQF37CSACclqMS5/weoJJ/fJ7wGFdOf5Ifik3+09X1zMwt
3IRKMNeTBRV7Tdm9En50W1Ra6x9pZmDhJgB5L6O+hgFyq75PbmI4Gh+1Ix+6K4wTHoFj2ohFVx3F
zODCUYhhiQlSEwbFmp9bje3DNLsRAn3jYVqPCWd2Fl6i0VtQXDPYMc7A2jSQm7KpZ17Vz0rtatAp
wnyTcvfz4VtdGnrNYEGTFPMbqQoNg4FqQs1e4dgHX88xfaVRdfSkRGX+z6bWlqeCkh/i8Cr0gSWy
OBg5QZc+yKbGtgrIjmUcUhc9st+dBSAfMNqyXV5vdpBWnhTYRGFgYleVQFb71cfToGyDUUClSro3
bkF6YbNroJ3sFAClA7zVJnHCyuGf21v2keRIpaUao9oiyJqlAgEJaYyNbVzxh19MLK6z2kkt5rFg
ovPyKywIKmGoTP+TAT5t2FrdPllXIUoGzwE2ua/bF2AiDzpuOkOWEt5NQoN1uDOh1Ds6YA8gO6DR
topwa94KJHn4DwqABPH64mkJZakUmu4zMSr2GijDQdVgvqZ70QFGHRC7LeqQlS8mG7MbsHgxSzEa
AV3HDVCUA23ewvh6Yw+nY/0tqkHfzUDXXpuYGb/uIaUqE+sSBjDA2rvdBUNjDlJMr2MWJmK8rdrs
unv8a29ZeR61NI6yGO5evYYGDdiSAVs0Lgo4BiwFTfbR6t/krVB01Y3MbC7OCWuKujHUjL1KY3YR
xQLYa4D9dO3+571c/VYzMwsPMhplUcRVjvQGA93powkM4M8GNjdvuhCzmLDHBOKE0kf89Es7TE0Y
6lRv8FCAL0U7jFw65cYV29q5xdsySkXV9jmWJMmPg/gWBOAf0DYoadc8L/QtTOgK4ipPLMJfV0VV
SclIAS0dADOVyJ4UJwVXuTQHqHe8f1KtbjiplVV9MbhY1SC2QtLpMEiVP0aA2QpoeXZbueJaFApI
DNE0EJJK0HpZnDq9D3jeE1iJdQgtgzl+Z0DJ26JXwkH8V1S1X6wtDp+e9W3S690kevyPhMJwnCSW
MJHuBVdbKLrVDZwtbfHF6mbsMaGCyXgOIr7iVVQiK6SXnw/7ym1SwLAApkTAfcAJNf0Ns7OOYEOO
MJgBKRlMFzVCiemtjbRn/QvNTCycq5GFQyTHMJE8Vvv8MLw1qZVjFMQjzngsqPvzgqZfW3haLAjC
P7KimcA5LM5D3U+VPBGSMSy5m3hqSKlYlVFYjVk6P1ta3TpAKSWJaCL5BnSAsLGqpTLoXHV6UsoH
Kb79+ffXXkFQXmMW1ICSmPStURkVQZAGHEshL5jQAHV1aXfHPLPV24n2tBO2/N60Ncutm9lbPhqC
TGoRqFrQg4XORGcluMIrCmPT4Y63U7q17YMiFdaH8g00+RZvPKFQq2on7Iui2yCB4k7hRQ6mziog
2qFZppxiJ7jaKtSvekEwZhMcdwRQ33SqUeE2hMxAcSw4G4fM428CNBdtxQKTCgjXQPQQvv38Fdcu
8czgUpi64ao+tBwGBS47EeUeJkktA7N2P5tZO/ZzM4tjTzGBKZDehJmwdaoKHZ3MKUGK0uTZhqW1
51HRIVoJJLEpiVC4+OoyUqHsjDAeGHxgdJk4/CcwustVC6Sk4FmDFIndPf+8uk2bC7/bNmRgJO6R
okAg4UJsjM64VWOFfox32SVOggb3Vsa3flZmC134X0wFYjqoQyqGRkuAGR2Xv8W/C/Cp+CC2KKzU
wRSUUW/dwrV7MV0HsPSBHhIB99ftRS9JpmKCMCpGRuRyMK2c6rN5h/kK7O+ImzG1eeSt+sCG1W+t
lhDaiZGAEASsVMBsQ9CjeeJ3Ve9we9II7Z+YLX/8m4/6d6XLlkufIiA2h4S9tp/1eHvSSFT22WiJ
vyTQsU6qhVtAyVWfCtVtAvZDpITmko9YKfOQRLkyoU8kT3Zyn4M9+qL6MGfXjbWpPjB5sYVPncTS
QKYIHVn1W/sMwx9SSyOavAb9NZHCS1JeIUs9dw156NDj3djRFS8AyLgGAUMRt/ObbPoAnumwFM0E
4prydQoVoszB5TQc8Vr81TxiMHoH/hGAejbMrhweVA/QDIAODMBrnxdpFkTUSiQG6Oomr7/ANusC
wwC+cbJP99wllrDX3I2Ds2Vu+veZOV5lYBkbleSVY5oM76al1c7GilaeQgjPQytxykHBT7jwcVoW
UQXZTDLFeaCQwXVIziXmYB6BpfHIlqdZeSNgTQX9GhD3cKmLKw9WlSAMVCwoAYMNOK7qA9O9f7Wi
/9pYPu6dMrZSxfCNhF1yFaOCSp8wQ+NNckSbj+zaoZ+t5zMinH0gaAMZJoRzYKuxW9BSWCOzxDM/
TnqB5gsmx9KJTnryK9t00mtee76Znx5gZrylGEmkKozXrvoOKhR7av5zP71Mi423SUCnV2B5w6Em
AW+NMFAiyzhGUMYRjDcNjspBQ0TBImtQrk0bpEOAzmfEI4W7dV7W1zizuSiHowdDWmGEzcpR31WP
ecKdyS0FUuZYpE9/6xs3btPg4oR2BNhkIcDgoy5ZKcL4whNc6FsyW/WJByaKzRra9IM/7OpyrCLp
zK7G0HLy2aBr/cSvPRTrNhO61ZsHXnq4YQC+5OXEg1gnBVgnsZFx8hTHuiW2fqGUW255ik6+LWZm
Zfr32ZHsiAzwSzMdERuPzilxE0xE3raA27CDDOTjlj9eewYmtv3/rGoRuAQ6jXSlKhM85uEdWF5q
WzqmnxAYDRwTNniOLFyE/0GmfWs7F54ZWVIErj0stHaDW/BNO7H7qTHYWBMdePQyPDB/S8Bj+s2f
Nnf6m2abyzUxHuO6hrMB/2qKLMyQUHL92XuurQuPN+Bloop5tmWWHDAjVGqzoa+tkZlO1KSJT02J
OHRst1SR1nynBsU4Qzcx4vMtQKlrELkkpQ59Br22dADZFOmpGh568xZT+RvLktbWpaEchEgISFho
unzdO4znt2MbAwbevcd34G630wd+Fdw/P09NPMzpbb4Mazdhmj0wVdC3S+ISql1yRQ+UESB38Kv9
GfZTmKBdj05lITJxNtm116zNmw2LVxxs5DGaNmg2TAMdoAjyUAdAqnc9DT2y85ZY7VpsqSJs10ET
MOklLktRJeeaoEcAegCt6inQMaLKngApFe1QiYq9bcXvtadnbnBa/+zoC0otY9ocBo2H1q1fa0iw
Njs9QaVS8bRj5m8Femt+ZW5v4VcSo0fvX4c9qepzaNcMmNwNKtkJuhFFFtrIW2HY6gdE0dzQp6ol
GgFfF4gBf5phXJHhnaOdVV9Ju2rXHAooNQ1nwdkivF7zJEhs/2Nt2YQFs0wDqhQ0OoxS1Hcyyksn
wsEy+7MvWT8m4NqepplQb1gGDGFcFrQwgahT/PCO2ONZuMIYuxWh/ob4ZLP7tbqqmblFrADqIzUp
VJjDUJphDw7oq24jp6ZW9No71V3q9I21+QKtGTVEghQEAy0yRCK/fjjGozSOJ4zi5ySc6ILn+Hdi
KxfjPtoNfuS2T1u3b82VmTJidmi4y5CoXrgyTKqPWdGi45E2zJICvzGfxnArS167cCautqqjKvd9
RodIZFByGrNXDRW5sLY03DjB1l1NckYH+DHn38ykqXOL05WcXfGhAVVMXsCicQYxxOAoLrSBQISK
JpgHLiPZReXjvJmZb61zsZmd0pMBY04I90qnytGlba6hAXvqEe+ln+5sey5k9VrMV7o8p0VhSEUC
xt0MZH2fKaRuo0xs+qENsrFtIaStNS58S6DoTKYG7IkHyZseB+U5sVFOCizs7fF/KHdsGFxmYOCt
FVKdR/iUwim5Au2lm9pgq9ZKJwe3zRVoIXbRZk13y+jiCaxC2cTUMFY53o6VZaBBErqmrUg4Pr2T
O5g13PLZa6nz7Dsu86+sj1ohA2r3FdXHAolCbqd2yqAHw1xhG126Fi6Bwk/SUKeDt1mmzoYsFAMV
kajL1xyMzpOQqQ3EzmfSJxc2ZnynsWIGoSlhK6OewHvLwHNmevk9wTSOZnn5WSOYBlOnJCUGilA5
6vuNF2P1I4IpHUUd4Fa/DaUktG3aRlFAvAcKMmCwIzs9QDKgv1F98JCBEtnfikJXEz5AQf5rcnEb
45z1gSjoySuBJqtDEBrSewFpdKRZwqH5H4oGay+GqUOXGbKCkAxZvhjKoNeDJCDhUyov6C/DFqxr
9X2Y/f5kf+ZIVU3G/IuJ3x+KwhKzh169azeFx9cXYYjQdMPrgLf9qxFW6nGr9ch/wB0FQYhwN0xi
degx1KDCw/zyaw79AIvc/Xw+1sIyE8rP/7G6CAMx/SjlnYJ0TzOgrjCx72H6IQHXuvT6s6HP0OTb
kZ9Zmg7qbBMlJQkLU4WlzLTk96kMTx0dVICBPeioeIC4FzIrCqhi3kxHvmwYXwsGAdxG40bVMSG7
hPEkIPstdBWbW2R5DdJjFQIoCo09syjRhajC7LpNCXPbQSd3xMikA1Ub0SYZQSdEAbfxRhy3+q3/
/jlLlE88GFXTmVNJBAsGDTB0G7amjtZuoQZojYRgA1KOEPX8ut+5EgdR0aN6XOOdOBRTcQn0iP+P
tC9rbhxXmv1FjOAKkq9cJVmy5fauF4a7Z8x93/nrv4RP3NMSxCvM9HnrCEd0CWChqlCozERnVbKj
OzClP3Kj98oxIaCXoDh7qurNenCv5aiQM1gEkCWY7W47+rXd/Szuqhn0hRYo11GjJgfeK9n6Ss/s
Mj6cKFoUBTnsjnbwmHxgPuYB/NmfgYVL9mPywmsarD1KY53AWuPxUYaUDpP9pTIq42IkCVok9K4W
f5MYzB461puZ165b39P/2mI9JQiqIQp12EolEMyeyubZLF/+/eFA6KTjRRiZAoMH4ymFgonfNAVz
ZLGnSFOwP5kORTwVqComtIHe/kd7TF1aggkviPOFpqTBgTI6ZujvIWe3F/z6Qdhy3XLl7F8sjylI
00lMIpLCXLSf3umbIx2fAuPj7ODOxB+f4pljsp+m1cJY0d3sBC++BzzYBmPcYVG95J5481254ezm
SiwB8A/zF+jE4COyqNMkq+cKL5z4er96EHh4OiQ5/EB3ga+CdNKAeR30Y6oDr0Gy5pjnZplldniO
bkDBhcep6CBOuyzb5Skvaq8kp4ulMQfNiMRWDKryP46yYJoaHPajbYIyDBoU295ZXOMO1MpGYGtc
loOVuuncNotGlYApEga9wEPRg2Z9Ix1TO3pTrfBI7xRIlrwGyUo1emGQzf9KXYRhXKWfUKdD1Ttk
94EZ77o58XNh8hcRiGWO5/CWyMTNTNEECOlgifpTctQ2C/q8i1/uwYiIm2Ho8PQXOR5jMAVAXA5N
NFRwVNkwoA9xLDEf0oJr9faqeFbocTkrM0Lg2FVTgpVxOvXQMRCfDR7alnPi2Mw6CAGaCBX2LU4S
YK43kCC4vYa1++yFLzARcokbM9JyHC7jICFkYQTTBsS2tOijaOxxIyTPEZgIGSRhDD0gmBttfB07
3WSya7qdlYGmzBof5rdqtDkrXLnpXayQCR+KEkNmWknxbElH7wpcaE1bDt0FdAOFrzkca7wvxgSS
LhXiAa1q9Pkl3CuJ3ac+QghxoEGmf1FJQRnc+yAp49ldzQW/YzObvdNpVkpNh108YwJSHNnaz8jp
rHovO90LT114rSNPCLpmIF9D/XXVHKzmpi5zQInxGZfent3Wjl3zx1ihQUjeIbyCG3v/U+JcMNfO
27lR9kPG6jQDeQmuQ+0vHToJUbZRx5hzqOn3Ye4OFytjvh/Yv+UmJ3LyGYOxvsJw3vBRtw8iyCSr
cVuVdwMUZzgus+agZ+tiHxHLoRR1CXeET1BV5T8KL9gu922Lawqd1uRh3FcP/Lk1JvgLXTQmGArE
p9uB7RpFGNlOu3xLZ6IEh1fAXp8GTG2i2YkpD4wgXmE25m5K2wVY908FEp4E6nVq9n57966dAhbQ
RwWvDvxQlOnfz4JwVog1OPqLCApYG7l7CJe7lPxrtV2IA+MZCFIhiixCCZcxIY8gV67a6FMHRayx
+EVq2pT2//ZCqPdeOt6lFbqVZwsRoWlSGnWHdnf1i6SQz4KWz5DPYLLvwZiKf4+8af+VrbtYF7N1
pO20psthsXpXDyWw3PZ8D9R8c6daH3noz8+NXfzN67lf1x50mcDkAplr6oB5XS6zgGzGMJAs+pTL
XyZE1Ibxqw5OQJzajRzyQv/6Cv9rjH0qUdq6KdM6jD4nNEp/HQKoWkPu6i2ZLWQ4wX9KXNCZ8bg3
V3yeAMODxrtkSsChsCkOnMzDLMCo0qELRl46mRMHV44wbtoyRGsxfId+Ijv2EybACaWCZJ4mD1Oa
lCU1tTG6Uv5D6fPr2hjT3SKEx4FIByqPfQ1VQX5fTuGCobt2tCbRa7uPsXwYutPtA3D9sS7NMAdA
B5dxYcQz0C3VYofkHrzGVmRKnGPGs8I4vdhUIV4yMBYaGb1P0mEzRgCayLyK99oJLhfDlFUk6Iq2
KESKlHySwdCQPt7erJVOxKUBxssaA6/7vYqPIvrpfXpXo30dvnRWWlrNawG4vihyDhNv45jsu6Qd
GPgnfJ4uPFIadxUaM1+3F8VzNCY2aEEtd+CGwvhsNDz2kNgI1NKJKxEiOBEnpkvX4Rb7J2GYBh0k
HCa2Iz92wSiaI32Im7dL/gPtOHuQX0zhMEIpECpMNiSyfFnsbbWJ3BGAEMNcNnNzUCrw7ceAb7Sz
naqmf3sHVo72xc9iu/WBkXVJWVFElAXtKjz4BFv9YGAIDZqWNu/RdfWT/t4DdgCun5q5bgIYA++6
0Z5a5atfft5ekLx6EM5syEy8j+Y6akpMJ4dB75rBc7psFPmHonzly3OaQioG2LJsmJyqIV6CVEcC
vN5B/TKM/UD6K5k2Ix5oRqm0Tchr1Gh0EIjjFZAyHgLTuf1bV6ray81nEn0sAN9A6H6gu6dZYOSH
nIBdavZgo9rEHOBj7LQ/8UY0cI7W+mFWZBlTGaZIpysvNyke5R7j94BymU+jiwHuTfBMxzi/Zi+w
Sm+8k/+AQRlLPbPInOYk6rvWSGERhJ7xpvabt2J2FDBtgyQHbPEQhuaskZ7dy/JGRr43iIJRfPG6
Tkvk2BzMODRPqt9tW990R1AlYAjwDw7QhR0m8KrQOymVEnbGtnQ1baxtsxg/+hBSSGrS28ICiou0
ugch8nsgdM+a1r+3ouTe9qTv/vPVaoH+Q2DBSAjm5C8/aF8kiZrnxDgNoAGArvjyFrvZM0hAncCB
8rCnuPGxs7PH/i1/Eu9Mh/d9V042cCm/7TOnjujlUMwRdkFIXiA9AB1xbyl4lKNrwerCCnNeurAx
FW0yjZMkWa0L7nx/2tSFLf6i/Wk+CcYKvAI+dLYqpkLAC0ohBAt2lXbfKafU9FO/Jw50sZ3QhqqG
sFU57ZEVGshLk3Sjz6ryCm+5BDLQximBBjMuurhXm5YGAsrIaTby84QH4w79hMVutwZIk3kRei0y
XCyZcee0kCfQjOjGKTjQB4BpQ5e7oFeioTX4D2bkr++il+tlIhHG3mqABOA47zT9oF1u/z16FHPE
JVyi/9OtI8JEoHTOimyssbPksHgYwvSmbQGS3OIn/ZzEo3RdeDpKLe4z9UpGuthSpsowg1bKU3o2
VX/YEzQu5tHqdj1sFjuAuezO47G3rDzjXOwqew8ZocmpBL1Av+Ls5ptpU2xqkEP/k8Fyzup0JvJk
zZxDAAumquJDQ9oyDR5Cd6VyOt8/nYktM2ThxyrGqYdI6TG31ANmjIA8yA/BXwumhaEavmm39O1d
4s01XY8yXG4jE2+USIYONLixTuYTxdAK9x2OQn7s+FmE/k83nFNnIg3E5gAVaeEjdEYSOoV30YPg
0rdjZA4/dLgzkiuVryGKqEd1oCv0q3FaEH4tSMgLVjZK+0oPrahW/bKb/L5MOYl4JaQA8amCglin
IA5Qul2GtL6DJNSEQgTfL9zku3gHajF/+QG4GDicS9FCg/J2Nly3iHlkOsNrUmTYpcWgUyIlLxXk
ZAz20SENCZSbUJC0ym3piG/cabTrr4cVntljvl40tHE2zLA3eN/wZ6AATBtSX5g3bXzT4QlErOTB
S3tMkihlPReKRjbhLYMjvNMmQ3EHcSd7fvoHLXR6vi5989IakxLaskFZg+kUWBO//nP5V3xlR7zv
cXnn9reTeXvJJITEzKVIBBz3VL0PzuIs26pxyWf7CLgfsHfJg+F0LrAVXnMyVIy7Licd2ls+t719
nZcuF81ki2gSMXkT45P2NmTRLdAdbFTMFSWYWY44JeR17UQfqE0VTJIY/76a1arSyuzklCinptnk
La67B533Ln0dpGECBx4kG8C0X7WI5EocGz1VlBMEJqE/q4soaKSm4zAbfF8WGU+BGTqEomB+AO3L
y3MnD3o79E2vnGKo7pX1/ANy6eBsiMVDnkT7tkxyJxAhn5HnbjfLb7c9Z3WNaMxivhbxTGTJUfQo
UyEH3imnOn4vqmOaP97+/1dqbGzimQHGJQQSJOYgwcBoi8BlgwXcV3FFvO8PNaR7Qb88udCs1g5o
JtmlB6mqglvErLrK2U9gSgm1LNuuzwYF1SFISyCIO9eo8NXP2yu9rpTOF4qYffkZJdIlQ2lioZOK
Rw8SWVlD7HTKXFVEfo9fb1u7vSbpCh7QIrWLS6ucgjF20fZ2BbN3y5BHgLC+KMyeoVeKXjBLoBcn
cjordY2vV3SZPYuTZ2IK1ArK1G0yCPCiv/nz9sLWHfK3Rfr3s1J+kooZObFUEKFeiwqD5bzLwsrc
Gf1Qvy0w5w2S6HMKjXbl1DnqDrTIZIfxiCNENu3wOT9ULvXE7sRPCdfVw6VdJiOMqtrVcQI3HLLB
FuQE4vQQzeqeyMip/a4v8ZeG6Ec928Kuw+RaI2MLFcEED1bghJjKX6TUG/R3oh6EqYd8HieOrFUP
F7vKnPOx1OO4lxDFsm23paO606azlEeJYswdzM5+3HaTlWL9cpHMoQ6zcCTKDHv0JZWOgiwbqOz+
Iy2XtUMAMhhCYdcA1sqMqQJS00qm4BDUJPVC9Vj3ktXHDyFk6sqI89yz5v5ntliGB3kpVG2IYatB
Q63PH7SAc1deMwCoOnoegIbLV7giIdZL3UgE5STGoD+YuvqrDUZO23bN0ymGG1xbGp6Q2HmIuTOS
viezfCqVat+n2UmCOqcW5A9Ck3u3/WBtORRzhjSNwlxlH1nK2gildGyU05xGKMdB+gZFy9sm1laj
A+aPkUkZfTG27ZcbeTGME45TR3Inld9FBeIEoU26p9t21twMc7c4RRC5I1fUaJWUpLKph0ggxeRL
4Z1hfsVCaQ9tCuZ2XtGxZgzDijLGFjU8gbEjflDCbYvQDKRT3pXTfanruQIm7LD1zLmebXNaVLtD
+eX3YyK9toao7rRyLt40sxFsAsVYO+2Xj6htJSfLMWGZCLsmJtKv2ztyfYelfX/UJd9gSZFlr5ia
UCOBPkmnBKjCsprcWBwCaKFKiSXn2lumk2MiypzouZZZMXEt4ukONDxXwmhEKYchMUXp1ExPWvA4
t4IzoJt0e2U8I2yWi9UoN5VOOkUxiHwNQLbIQ8arEVZj8vlSmEynjJLei80snYr3CR3O3KWQvulH
j5qLbCKXd1BWfeps55gEp0tN0kOjWDqpfW/HnWqNw9MyQo3vqRU5VYK0cihNjCxgxB9VM+BvzNJq
aVpqMYxhy6dg0+ahto3SMxxQg6lg4KBzEmPgTIObvv3rL4cGOcRdwfqjQ/yS6dyU0hgukJyRTlWA
Efl9HuxG4fm2iZX8DTyfBiEN3AqUK5EyKQKRedwQ6WQMVespKBu8Hk/JdjSS+yBsDl3TeWoX75Q2
Ef+9X5oGmDtpCwBD8Sa9Z56VDuUwBwbA8tLJNIpd0Ei7ptd2EFJ9v73Ca/dXRXCmgPQbYdXAgNKl
mSqb1biqZPHUFMYnMt0vogduGdRcTPL1Vqq4H4qYawFPOZCDjKE5FOu4VzIRVYIcoRqH6ot2Vx+6
O/k537fb9kGxpZ0ECcxsJxy5uJfr6/CldaYmWqp2MiFRJKLSFO3q2PrxgbZpi8d/0BK+7gCgx415
bUx5YcAG+eNyS+NZIgIYgBY0aqttuskfS1uwZeW7D624lS+r/u1veH0CLwyy3VI1yFOhk4XlFBtP
SFqYyrWJE+Q8j7xO8JdmmPNWdA34GUsD6xK3LUDrkjL+a5+HBZC5gpUUF31NZ3xECwrZaNRlOSXN
Y2V+SPV9qG5v79V1Irs0wThCUAaF2CTiAu3spz69m/XElqcPsR4BdIYUe8Kbb6Q/+bKlAHsE4RGj
J1Sfj9m0UheFiUBQ9iRVH3H8qs6DpYm7QNzLUeHeXtraUSZEhw2EYZxqxu9MMNplld4uJ9zyD42u
uBFpPHWaOFl5zQ1AZEAwsKOi9coe5EwKMXU1LvMJwNzHkSpID5HCSSo8G8xXauMEMDwNNvTgoASl
BeTKH7iajhE7UcVIlYGW0uUhzUNzGTR5mE9ZIWxlNbDUvLXl5u32J1nJ++iH4XMg4KFzBYDxpZlZ
AwmJXtbI+3gO+0zdpbO6DbEoAsbwEreoLd6D7kowoF1qUxcx3ge2XSYdj50x97paSbgiKZpDctOw
TUy5Sv0vKSWvt5e34nES/AztCE3TALZhVidLXd9UEI44acVH3p7G+tDzulYr5QXYOajeJDrwSFSs
uxlj2ojShDxY7AkQvdM2cX4AmAUyhOy+uk8AoPgTUnAIToE4VcV4JFCL7KENwlRTwXMqnpJ0P0z7
orwLNZ7cz9renduQLz3DSPsx1gzYkHoLskaAgNva3XDXbJbEbr1vvOkrtPr8219s5WBhZSD5w32D
okCZLxYupkrqsIPVMAIhW9UTuzQ6ToRYX9pvI8zpnZZSLeeBbt98HJWDmrwWHY9ugf5QJq7iakbl
i7AUUHWy57dNB7EIKvGEkcXhPivKjZHNeAEdRnBagoQ802LO1q2uCjQZIO3EbfrqKHeZmWOQtcCq
yGgriXpIknCvdpNz+wutJCgJ+e+/ZpjNg+yKDJ/HwkhcQezDMH90Bnkp0uwxgB65UqsbqRo2t22u
Lg3XXIRzCfd3Qv9+Vmuqhgx6rXYRT5lYPqiN8GUI1UHQij/ZwTMzNHSdmYlTpVsyYRZPozpYYwMw
lHCa8a3+/WJwfOlzHS7wIMC5tNLPbZnOJVxcMzd4krRk6cc88SCcazv2zQgDuhtc2dlGFD79TGqd
oFIh/eMw1QSShYJqxbX89+3VrB1Y7L+IWw5I3pB1L1fTCipRK0FaTmjyPNakuBcFHuCDZ4L5LJAC
Q0EBFO5piu468y4CFebtNaxu1tkamKBTtEo8dQrKukxL91Iw3kvaZM9VZN82s5b5zreKOTm9BowD
qKSxDiV96FLFFqLhZzeCFchI3v69KVx1DUoIBMoQtlAtStCnLhKZT9X0JmmboUgsqX7tzK/bZlYe
SlVMXGIuGhNgiAls+TDpZj8FjTDj2iJ5EPVyIONKUx8V9AvA0s/pSK4M9F3aY7ZQIUO6RCnsCZvJ
U7wBMPfEkUJKjepCOIJizzyTky3WFwlWZ1RIoJa54u6VxkntSmAW8fo8u3S+ZMIQq92DdTax4qeO
5+7U29jMgcOEOISKTMJl4/JEFe3URrkYLKd0huZGfQxrzTa1wA7SZ73iSh6sXAYl0LKDPhPDg9D/
YHx/FJN6xl+Xk/IQHWW39tG02y92v4cSLzaTN8e2upnn9pgvKC4xqigR9kDVBuzWsjGc+SHd0lEF
ci/wepdrR04HLw/I0zG+D5Dr5V62mKcWxwihQ3xs9uE9hVHFj6BeVUB6hAkhwLyt9Cl5CVvOUV+L
KOd2aUg7yyRN2JNmibQFPVNPTw6m4QgRb20rDQvp3AYTedEDDopBQeRtq8h4mSVx/piWtD60kZp5
jTKR0KnIEvtKKucnMpn5s5abYbSNpVa321gq/8oMvKcWAArsTClOfgy9AABwBeBKaclTkjltOhmf
nIix5t24zqAax1emL62XOyOLqdTFkT6fyGP4o9kGBOKDeHbyR48qAkX3Myb/MJ/NJwel/zF7rM4N
M7dPVRbMNgm1Ga/L5WveAu0cUTrnHQ1Xwcb4BY5VGyI+m8zuefMya95wZprFA08ZmeM4QjQeqodO
ejGGXTT5t/eVZ4IpN80iDcdMVHFdHGvAtr8M9a9y4XJEcz6ewdwJcnEZi6DGQujMbzN68yHYzorV
OstXABYx+a0CvEjYFKll8lQ+VgPH+SYyR5nkAn1ixvcLPwM/d6U34uDys6v3xKv8hkdgtOYtOp6l
cDlE2XmFjM/nihRl0C+nWRQUZyqGxRLHHOQ3aIuAgwSUhptxjBN3KATACW5/y7VLuYSJPAzZg/1a
v7o7FMocBkaDM1K7ybYBbNe0612NEWvFD1p3im35jnfvWt9ezK7gYILoBB3Qy3OZgpMnB9vRfIq2
yXO8WTYD7rBgF2ko3ziXKnStpDPwaCKL6DqpUIC6tFZGAtSGIc97Egd11+btRuhSHvBz1cZZpGEy
m9ikSAs6jkRZPE3Bm5jxbsgcAwYT5NtlSNUooh75OjgiJon1t8UCDr76FinqEMYWXm3AO+b072d5
JYnDmpAZJs3gs0wUKwcPvKxycFvSWmY5P2pMwV3GkzqifUOrOgFaYKUFracdZmEOk2gtgBI8DC5Y
A+nAMqYFiGyJGx4l4sqYNphxf388g/l4yzSobR4o86nfJVvRnlCWI1GUdljahqMfQhX08IkLbKMF
9YS/sdO80VQaym6kC4PJU0kMmfSlxB4079Ve81oIvICmHaPabgf2aB6Bw8ok/OV6meOnR8ucTHGA
yHogfj1h+EkCbXWR2OC+izbm35gmwNsip0rhWWUx5kGqyyPpEWgQVZz+HsW0ZyiWaROL7uz0Ej+I
vLvWCk7rYqUmk6mkQspigHJnYB2hBQSlJuBjJKu0uwAjgDTEkXdcxHbVASCKze3Ayjk9JpO+jDgm
tRjj9HTBJ4pFq8qf6pCbqGjsuuE5bP2eZsQoZqT8k+xDdcPJvMgbLDpI/Q+HVXn2mDA0VaPe9gPs
iY8RECn5DiJzbkKH7unAfXHgjW7ydpGJQaY0qKRQcDRNoqIjXbpy3mzrWeBduzjFhslEIUEJNeCO
ZVRN7xgoE5dNdMSpsILteJySbfQTtD+DJYJTWnC4tjkRkL0ViYlQxtIIJ6U6vXUIJuvIkfaZB7Vs
l0B5vIDCCaKPbPVQU9OtQeF0JLgnkwk/gIhMdSh/V1pRALn1zBs28gPoNxWf0gj0P8UN93LNCXkm
E4MKzMkq8QKbytOM2cvez30Ajb7+IdfRbTfC1foylc1JIc4tQYCFEPenirF/N/JUByTJ2NXUUb4A
z+PCAHg2mdgjyxHeIXW6q0q96YNyMxrjazGNMS+w3j6TaNNfLq5e+pKMYJxGBgX+D30RIqCcgpor
Bgbzh9Ax/7od2VZLRgNXKolgXvGaUB4MEEJYDBOtzKd9rkPrOzyhVQ+xxOaxFJzY45GLrXvomUVm
iUsoCGGmtbhP7dJ7JcYRSTxQ7VrFq4bR9X/ENbN2mz9fJN31s+pHS4cFiok9rYv7r7i1KoyoPMU7
Hb0Y7cuA2+zDvwQCZU1eyFvtO51bZmKsLBV9pOawTGnHqqNpWEBZ+BQsRhGdiivV1vjGs/pNdXGV
Sc62mIm0yJMhqGm/10tH9SNMymte7y6OdjfdSaC5p1SuIsisIJXlGE/Sq7zRjrh8caFddHm3fggT
ione1PrQ44dUpYVB2H26E2ygBrYgAt4pdv/An4Bdr0HP1s4WgH0bgWMVJvUnebEo7mO8r/8Oaus/
3AijY+70lwVPRM815On47r0aDM/sMwE4zRPBDBrYV/3+U7+jbLKDLXr9M8Vt8zaYt79M5A0bZQwF
EWcpMX7F2l/94P1v4YGdFU2DsRrkGqsZPIB1MfBBwTqLPe4bi4JMeLJOq+kTfNgyFWKUVJbDxQwz
c1gWlAi0TyBtYnR3iJd6vG1bjUGY7UK8w1M/ekrMvrVloWg1KWkMikCXsBl96SdSNOKBEYHuigIq
uXFvzTHObLJbGZYRgBASbNLSYDiWqAwGChd9plICPLqd1Ws5VapTTJNgtP6qgdlMnbZEA4q7yS22
MggjwbTfgikJRMqQH+Pqn6xGunODTKRboMTXTCkMoq4LjsYBEpBu6Aq28Hf9XpA70I2DZIu3qWv+
f26UCXRDII+jRMPrKKt3lTjcze34B7X/uQkmhBWtbIadQdeVf2m1uxSNDVov6/Y5WytZz40wQauq
BcHQMBl3wgCsNagvSvS8KHfqfNSCH7ct/X8cw8BLLEivMU/BlDJjHyoYq6Lp97EHUrsARK3HjBCg
W5lbvPBIflbrCxOD2gBtoed8NSaUDVHTLWpHLzXlJyVSiJxgE6BYM6BuxO/WrhVq0A4gov7dI2LH
AFS5ipXZhDkizBhCAQdK+1WaLS8sXuNPVencDBPkFyOoF4kmGdUH/ROF3pF99ypB44F3wV9dELgS
VIVqkFzNuXeZMLSVjgVJSm3X4P5bKtUe0l9/4hVnZhgvV0dNKSZaMfwHmEmhDoLbWXiXBx8rF3jN
WxTj7mZFBqL+x5rwAKRK31rA0XsGpKgAaC8d9Sd6lY3Paw6tRouzRTJfLdVGiC9DQQaYgY903M7i
G2cXV9YFrCAulxCaBEE3ywmuYBS0GOKK7mI2WOmPKQLfA9VbgFi8+p61aIkWfvgTk2Ucwyu5BUOZ
8HrFxCARxl8uC1xTG8wxBNIV/hgdF0cHsFzAe+roRKGVe9zvt5KmL8zRn3NWT4d1VI4k/DZHRUmH
TftDuwvd4DnYfNd1RzBsmlsFxDXmlteLoZ7IlJQXtplavo3SSUg72G7SlyU0HXEAwpzc9cTn7Cnd
s1uGmIQ2JUIlagK8JdkaX1SnmWLMh0+KNPqTJvrFoqhjnW2oEMiJEAgjvfb1GXRjYhess171Wh7/
0X2I9/2Y094DQqsUI8xRfa8BLVFIKVnpLvc1t3fCjzhy2y1VP0CTOH3n0xV/l1e3tpY5/3Oc950O
EZ7v9uGQ7TME0OajrS10vdCrFezJNiyzhnDwjF4UyA9d2e8+1L252MDGoJIQnD8Q2gQ74dkRYoLD
2BugZSDfPl08j+Av+ZVZwiOlWwLXD+cJdiUQXdhiyk9NDGSjTGArTzZmvSumF47vcuIBSx6lxFo6
RTk+cOv2r5QspMCVXvYopQ++qv1H1qC+YIJB61oCzMyIKZfmd/IQ7e65gzaxY9o6Ha1I0fPm1bZr
uwfMDlgeQSNJAJ+5PCxqJ7c1YHLKqRCPdXIUI04DcS3CoFDXwL8kQ6iDncATY2MmZg58nNouvWZH
mOt2iz5X3kWhBhmTnrUKJ3GsnUesBu92mDYABIw5j0QdC6PrZfmUyoCYv2CSw9G6fTu+EuWotk4V
fHG+2MoSATMTgbelwCfzm6vrLN5A7SRelnqRT2ZkaQ/ta4T+aLjTQivV7PYDz7I2natofxIusxYN
z8zRv7DMfLyuUnM9opbnx2KrusqmBM3k8tg6VOYv9QC74iyV/oe3DDJ7G3VmoBoVDFIBXW0f71o0
uRP0myDDjH4hya2+dPI3k3NtWLtiXiyUiXFGEWiFPsOu9iDbggVBw9qKD0DYfC42BUsY9yPvNsS1
ycSwmUALUgkAiqxBPwF+GTd8jA+qpf5SbNGCdM6WOyezEmguVslEMiMthXIIRRlzVb0ruqkbbNHd
eaKiz6bDg1WvHPxzY+wNGmi6cplULE8qHsrpXebRu649MV0YYMqoPu10aSH4Zsl+8ehM0xLYyUP6
Uo62+lE7lIkocet5rzsN+C85sNyVIHBhnCmqeknOCPhCqaN+y1lvNH9xkx2vCOY5CdsZqPCO1UBj
ST5Fe/NBe/gWRIfWpv4y2dWr6Mjccp963Y0TqDCFVNiOekxy+EgIHZDkOII/B2dB7yFclb5h3pBX
uHFCjMKEmFkaGzTWscDBM3wonnkgJHqmWrOUvSpwNd7D3XdCuF6gKuF+CylrTPpdJqSlKas5QvxG
tqVE3ykOX+CP99WTmeNNVPPbbWJ1hxgvTs19ARAY7464dsmG6/z3B7DPsVqb130Q4AfIKCBBqyPi
4QC0ZKFF32NlDK+5vIp1Par+tsiclKFVxk4oBmSsDJ8RxJS471RcDej1L/nbCnMk0iAclriHFfFx
to1d6wvu4k86+vXllgqFNLyH7fUI89sg/UFneXGSxHaKZWzkXL8uxV9BwCn8Vs845qop1QvGg9j+
ZjeJYM+dUvkUDEl46MtqdNo4Gt6bzIBACOngn+IMQgUw+2BSIuZhC9bSvgoRRyqfChQNC//IOlOQ
y7nGyQC3ZpoQq513Yzn5csqJZTxDzIcTwr6KRqXEkZ9lQBZqbd/HBWSsunSfjhNvnmalG6OgFNTR
IIGq9RX2YwqEFuILBcJ2btiDWFtg+T9Fi3yALqYHZLojlYlb9dFxDv9gJv/CNJNxl6DJC6LAtNjt
80608snrS051uOaU0BIF4hKDZdeIkHEUkjysWmzmML8Us+rXCY9xed0EsFxQNFOokNKl31fq1I9a
BMfI1d7BW6GllIRTEK25BMR+ZEB/FYxCs7g0NVpAkYn+4CmtIzDytHiY1pbJ1vRyTwweNd3qes6M
Mf4XgeKg7Rcd2HcRgz7maJnC37fryrUAeL4cJlJo/WxmJjSVTxP5KSu7FAXBGHIuIquJhQLPiY63
EDQcGSNp1pdhPAjSSX5MMIUs2sE3c/nyhlcYyQJY1aF8l5QGUgHPpuDwgOhrj2noO/7+AXSfz+Jh
MM5iFChAojcOVCyiZ8p3iaF5j057D7b6q4nsvYFZisavRYtXzsr0K7F59dw6k8hTSW5ImGD5o234
+Wt0VDFbtFc2VM5CeQyetEO9DyDw1XoinomiXb3hEbqtOu3Z+unfz9ZvqJmYtvQDGGUOdSND1gGY
G3srKiRMr5lBzcMp8JbM3BrKeoSeHIX+UzKF1C1ByAeap84VoEY5bgQe3/DqFhMcPERBCRKA7F1X
KvRRq3UsUH/otp0zfKh+swUtH6aP0oN8VB7bvYAmELYZhEUvwjHzpY/bB2m1Hj3/CcxZjTM9MqIE
ZzXZ0iXXL8J99fZrsjEw5yd/zxsurc9acDg3yJyqMpTKhshY8/yIUbLniM48vEBj9GEBkVDmxg//
nkcOleHZJjOnqFWLDqqfWGEtVjtF6cG8Rjq/SyUOJ87qcT03xByYBorQhQymfAzi0Hf/xI9Ak5S7
pU/Azdduh41uh1vR62z++99aZQPpP2QPcDoYhM0gUaImYzgjvHdk6regOK0/UlURLKSWtrWyVqws
qegWT4mbd+gHSpyDs/pNoTWK2opiDNnCSteTAEtfpFNZRhaRXgXZu+2m6yeFsoKD4wHYO/bJOFGN
CQB+MGY0Thc52R4kvDYEDh9CVzyG0GlR/O41P5Ze6PXoWBa+ueUhu1fLfDxr/b+fwN5/e+SjpGzx
E2gamA+Jk6PHL+1Mv7FlKkdvc5a80gEHwOe3PabID8kE+fheRRbdi5VdxVYCpHL9IwP4objDc/LJ
6DGc1Lk1SLGAgLAKmyeCur5kBVBl1ABo9rGXVbmstT7RR+lEXmhEHP3YFdzpxwjhQ2PDnx5ZcyNK
QUcRVPo1/G2elSpE10Y8mXLxVY/Ftlh4jB2rJgCuNNAoxQz794rPUgrgNYlZKo14mhrx1dAgtJIM
7u0Pt0JcpuIVCFSPYHYhlGrlMm0tqHpI1EjgPlGAS3UD0J/ULphz6tYS5cWEEiFplKMZDtEeUIL8
vgzlyQZ3BBq3mM+0bv+atUoJ5E1ApoFDSxXZ6/gUx22Aeb3lBDmbrr+TMOc1P/9vJpg0XTYQTW0W
mNBzsEYp0SY1/opDwbltZdUZUQsBqwqUhQkNoMttlRRwN2caeEJwyW7wVmHeJQ/6j6CwYpoe1Tvz
WPwBcQhkon+bpN505i252MUl+u6AfmrgKWyfMjSgQ5njL6tf6MwI/fuZkSjJJKMpYUQVjuXs98bL
lHDG4te8Hq4IADgAdeSqRaJGcwYSFKD3jOwtE3/2XIjRWqV2ZoBtgbRNO4dpAwPN0gDZsCvFu7n8
aOfX2z6wbgYUIeAzA40xi1s1wDuNrAas/DIUtlBtZ02y4vhFMGrOqbmapzHwBAF1TSKrighfY52t
wVxPL4YYhYIWmIEl2d0xccqXlEozZ5ll/JLcBbW/z6v5WWf4tqsAaQlcMxgwrjLpJM9gcysw8aW/
BMnXXPRW2RFOark6SqwV5sT206gKxYSXcmFTfmqetMntBgziaMqLTuImXLEp1v++7UG4CAIMAKtK
bPYmgZzVYobhK1L9DFuUfXHq3faM7405v60wJtjsHBRB2oZ9Tt9wBRTTmYd2QGyXEMXz/m5Bch2j
8iq9eUNlLkt38iZHd4QCQ6e8Di9nrQqTtlVoUdakwhfs+599+aJjBuD2UtmGLrtSpmI3i47MQYOP
F1Qj4HvG/5F2XUtu68Dyi1jFHF6ZlFabvMl6Ydk+NnPO/PrbkOvcpSBcwcf3eat2BHAwGMz0dPfb
WbPcqNO3iZIdqjR9GiSRpzHB9MvPL0hnAklfjnUVYXvl4hCNoV3G30SFU7ZiuyUKScBvgvf8auy3
70dxEYUI4FGI1OM5Agk+t9XwwraeFq/ZIJ/lJVnMZa0sUgF+KpZeBW8TPtaoflEj6SDHUMpWuRh9
plOs7FAxXktbE4rEWFkeAA+oeiR51Ay/+d54oyvb0MywHnmErfSb4OwnK5vUIZ+tpEkGsJeceitw
ogDiwG2vuIGUvgxQmlXy+E6VLbcCISXHQa9AbrRlKgGKprFoSz0leJj8vnDTJ3HwhJ/zuUrQhHve
R7x6w57tkXSOECJdd8CNvtKDthMmcPmQN+z0bkDIPcGw/+DJrv6eYWL8L8SCflsFWSzoPAGapRmE
JkyalNqiTCf1Sf6lol1leaptPJl2D9WFcctrM9B3H22OqnXGKpJKI5GnUw7uRUshE3zvSpPai6b8
1fWAG+jflVH1yKifMJ+uaRM6KuE2xlsW6FzgYX4Nb7Itbydhy8MwMI/hp0GVGirRtaqOKzxdT1J9
VNrIqeq3dgr+yi1XVqjInNWZ2oPgZQI2ndCUL3b0kB2guOlFAErxpgDYwWxljQrTxQSCj0aFe5Bu
5oIzjkELwam8YnEIR4OA++cv7oWVQSo/BjsJ+lAFvpq8RM+jat2NZv0j1fE8lGI3EZP7roo5DRXm
d8NLDXIgQI1fycjXmZCq1YgQo4CRqXrVoLcQ7m6vin24DVTgFWwY6EqoZYnZKKNmZE4oQ4pObrqV
X260BVDFGWr1xVH7yUd9MgMYaHp18BaBzUqlOzVxbyz9rE/wxwcSrZeD4NRu/NLYoFbjqoAzV7i2
RnmKWelKE+WwJm4wpQK0ONqHX5R7C/Cnzqk24QM3YNKlBRJL1hapPe3jWk0HARYHP3msgCCsPNEn
E1yYkeC4yBXRGm2LumLjomljbYQtyMchnOhO6HXv4s/EHbaqGz0nB9k2Ei7YlGnWgr+AbQ0MR1es
hUVidanZI+UMmrH80EUz/QjaJt1LWZjg6TDrdhnE024egi9CUUReV5sYl86r/l5pjcqrlFT3dej3
7NtaTN7KIAs5fTNGSoBKG+bzoXmI1wStjS7PUdpLUAc76RpEVy3wZ09yw6N+4BmhNj8z1CzRwxqJ
fqhEsT1oY/cxCANPM5cRBy7WQqU34RLkixoBJp1Xkif3pzBRbdHgETGxrYBMFty8yvUnFaqmnDFv
gIRGjEu7U5JjkKqJPaUzLxElCQr1mDBRjodQjgRYgUVf7Qv4kcoYGK2TENlQdpVc9Sdp6VuOdQRa
Xweyt3SrzWja44F3zbNiD9Ynynimo9SB7sdlOWBsgiZIpgnlgGPnhltl223Duwlz853Dr7gxttRC
uRfvXFABS1edRyhPyvJc4kpsjBKsAIOd9Kdea9zbMZxpxUB7A5A+E+Mw1PVujZEy4H2CABdGm8TK
toMxHKWk4phhXrng3wAjElHHvSL2Vs26AX7ImPAGHBrM3JF33/go/sAz77F0UV35m9i2Nkgdr7yc
BqXRAxJHB7f5R6oxcwN8G1g4QSDpZ69YsV0cueGbXAiUe+IQfK6TcpGlt8Swqc3phGrRrwkCQIGC
x7uxwdToc8SHLPHMUQ8Js9YwbtFjlfIG0i64DTGztRl+EYxi5nCRwOTuuV4cKPbw+sAq6VbGnA8W
iPJVksznsZOG4I9Awf+AaBLY8Vewmvjl99vuyTpyxNK/JunqVROWRT9AJue0/CDiftEDkXGGor2M
7ia/sH9VHyY34toclYfGQLPiUkKiJmgzuCmg01TszOQ1beCn4P5WdxaYjnpP13vn9kKJO1JbC1UI
whMDtTGMBFF5fV+k+RD1EryynHfKsBzDPN3cNsE46jCBdxjBtxJVoMvoVQPdEGMkDmsTW3k7Vq2+
EbUwtAOl4a2G9dlgC36CKInGE83IqHdxXRRKTzKLBd0JMiSgoh+i+ipEL3mwZ1ZF8MIadQqkvg+j
dG5/5zHDzvgo0I3PkdAb++QNKoJ27OedfXs3WVWtC6PUdqZxnY2mAqNE/07FsD1YXUUnfW5tVCOP
6TH7AuKaDXI3QFqXDDpuCn5ODgK4mHdGaJQPnPbil1DPz1zTIjBkDHjONLtkTp5zHWiwwCydul12
oxE9qcZyWMp0W9be7U3gfmfKbYM+yfDwxXeeMUmdfC38dDPgaS9spiN/ppFnjQbvmzL4a4pinE6R
ei7VhPvcKSygTyVPf/+DwVRGvENFF4ND6N2CjZgWwK4rdZmyqSSfGACL8CCdKZwwOzeCqRAsxEdu
hsGxSK9wytDx17JqAiUXGECeAH3bNMj/lfNQIH/ehBXvwIetSCDERlvsitVSLpAAkGT7JO67lxYj
iGBp9dvdBEwm92pkrm1li3JT4JyETjNyJDQg5C/+yX4krgmG/N4VNvGII8pTxGDlHBeLo5xTCZLG
EPuUPBXrN8Mv/NAjdSAofgLvCugnr1TCei2uDdKsdHMeWLkSJdMJ4lxB5DQ7ZTsclufWHXK3fvkz
4mr2oVB1QAxMRAHwtl6GdTXMYjHt8NA3T+mz6pWv6ov5QMRvU3d85zko85rCsCWgBEhMrzjUm1qN
ssboplM1SnbXKbbBa9GeVc2ubsKVCZLyrHpujZzm4IaAib4X8n0nGXiUJnV7wNsoOY6pObqBEY4b
dGf7U4saymZR4/qwpNO8F626vCvNTPaisJHewj4qtrJQ9/f12ALaYS2JHyxhsFFKqdzNEC1+UcDh
ux1reXlKUg2zU4agPvaZargx3kmeOsWQaRVUy9aFRPRKMYtgtxIdVQmqwxIbpjuZovWQBpHqm81k
3umTGe3EqTRek6XZhoX0tdZmFDuhB2srYm/5eaX2d0mRTA9aM4+71NAyO80isETVQeJIXdF4Qmf+
0PMJ7G1Rm6GD1s2/CCvs01An4lYsrMUVU1HeWUvV+JY8qQ+iWUx2n8wtL2knW019CmiRgrKciCNC
2YI6sZYOcUS1RjYk7uNtMO7y12YL+FFGIE8bIzlw2QcYIeLCIHVitdjK4HjI9hoXb7vqH0JkiT12
Ojz0nO5pPnCPLMfimTVt5W2FqA2ZAjzHKQbZXOgtfn0/bkJPd0vrYcJUwx/odDLO0HqRNLJMrrsy
mWSSY04+0WoLvdSRnkzonSdeGdsEadVvDY0DmWTFiQuz1LnqgaDNkX/i8uxBRVT5uFvA69A1uMxk
ZO68kifXHtn51c4madGkDdQQQDY1erInbQGueKzeyCxT5ki724kIY0/R7EcHHc4KADfd2ZvawSzG
skD9uBt3Y2ndBWrOe1EyXAX/XNIgtoEL80oUuAQvd1E3M3lriY741sNNBKf3kdg5LfhauPcla01r
e+Tvqw20lEoHaeZCso/Zk15azbVKfDNCeSS63WsgHP6AHYNtVAPIB2osoA2mHkBdpPSVFCD6Bq9J
cqfuVS9+sp7NgbDmWaA2cXWCZuKulbm3kD2G+BoeJ1fyx0qiZVFhhNNJP4WtLdjRB6Exbt0CzUW8
9DBp7952GJZ7Yqzw0yK1u3FeS1ar6eO5dg3GPKcG7UiF0SI46MP/2xp1SYdTnk9CEJ0zyb3qFL5w
DzXUXb8TUdeteZ7KehBIuJ2B84bqkE7nrbLSW+EcYW2k6TYezR1hpokO8pY37HLOR6kbQltZovPV
bEoaNJ+1ETdEsO9fzzFlgybb6//bEuWYWmgZgTKeLRECnNyJMT8ku38wBsaoMF6siQqUw5CidjTD
EmFgj8FwXYDE0fDMr2Bv9axN6QuPIpmP5AA1yd12tZUowkmAahoQH6fuvlocosjIJbKV3S7exxtt
Q3h4uRvJXN6nHY2q+LWyNpTzohDHX/zUdM8cHW55NyZY3gQuzmRPxKpDN+WpSbHP3Mo09Q0hJmVI
bYclkuazYOd7634EQl0BQuwPXovMmLKyRn3HTJLVcVDxHSE5HtvpNtynjnbCpN3v1o3Pu4OY6T/G
Ef79glfAJHmZFTFWcew+Zs2uAjty8KTyLSctbUIdfj9sYr9+vx3IOG6jUXFsNkupCyLsKZF+jfeE
7jPaigceUvv/WBxAV9CpRjWaRk5KQV9maSSP0HFGSQc5bQsmlMCNAtTjpP3iST+Dkts3ZT7hwNUE
1maQURFo6OUdGBi5WbTFMp762SHHUXLHnyU4FMXM6b6RkUxeCsrezk+DVClpEUqQAyEzx3b+O2sK
NQn+KWSk1lAb+rRDVY/kDoiTKYQdsiodfpJuuj1ReSDjwfLzbR+5GpchFaK1NSqRD/tUDHVjGnG9
Emv4cP8Mj+kp8g3wbAmb8o6wOXTndm3jzt951x8zqVgtlgptiiq3RTTjKxb9x2Q9avXr7fUx3UTW
oasLv9QwuU/tZpVGmmlWBnbTVzdIWpx8PwEYgYe31/7zB9ceK4au7VH7iemjzJgbXLBLBsl004nv
x30xoBkF5eVDgAGRsHeKwjMPAr+MwtrMtW1qM3vC9V80WGvrtXiJxQ5ETMdjBKbIzls8uXExpMZ3
WHLQ6Nvp06pBc4vqWl1ngYLjD/5YO+0hglPaGlK12x+StTYDOsLQjCTjEvQd2GoSbiZo4pzG2Nhm
Gi7dkgsfZV0LYEgXNeilSVCTokIKpJbEEfMQ0Mr+mJ3oUbBrB6iF5+JXeye7wo6HamcGThNMl2hh
YLj6qhSOsUUwoxUxSDMyIAgwc3IMj9aztBk/yIga9PQO3IuIEVzwPgHXl4zeIRoa1HGQMjkOxEH/
PTAvqNBXEVD3Mh+WN6sGty/vCmJ8NXCX46kCLRckLyp1GoxBUkFcAZaTTCx2fYv+72i6tx2DceAu
TFBOL6YmRnQJT2nWm3fNgIk780VdOseQwN/yFzBRoBPQc8JjT0YTg/KQKZ6bPCXMbMvQFq5VCPsY
Ekb/3dUvjFAXTZ0OQV0FYJvT6vi1icJ3iFE6/33T1uug3EAswZpdJjChDovuNGb6CxWwjx59UWBE
q8gTYx5LJcsT1sAJKsEzY4nocjSgT+qn2FNz9RmMyzy8K9kZKhRdIBqI96/exR1aW6YUAWRbmzpI
zlMNlHk58MLxAJXZYBD+Oxjkom5C1rwyl07SKCkt6hiT8lYXz2bxdPsrkdNBLQdgPhxX9MvAUkZn
jV06Di3gb2hehZkLBcdNF94vaut0qIAt3WO1BJyzxDNILUiUk3zKDRg0ug0G0cXiXhJje7K+ZFHk
dCLvbc+4OSyIZqG3oBJBTLqiUCQotrYjsuIxGVwhaW09fq51jsACwyegtkTwIDJGwRWRcvWsj8MI
zB3ITpdgkyYl2Cjzj6KKN2oqb29/L1ZAv7BFh7tWrdUqQjYDKIMrvoFL5lRupieQw+/JzG2Fdv/L
bZPMLVytjop+ZoAhwbnGk20yIlvG3EG8/Cyy7//dCChfMVMDzSrgTqgtjJJAGo0KHWghbp22+q61
sZfVPLEC1lLWVqjNCxMdonnESiyhep2ED0OU3WtxWfz38Aq8MZBCACpAsZZeDXRXBkyWopGGqcAS
kLH5R5EnPIVr1mLWRqjFoO1a5qFRA9TSThtjzt2mD3fyHP6Nx63tUN8/1DNoylqwM/jp/QKW6mkL
cJUOwuEabHTid+OR11JnrgygbdmQMSh3xYcRlfqkzIo1nurWH/pfTX9nTB+3/Y3Ve8T7B1JpkJJF
94pW1JOR56nGXKDgkWkHoR2+xE1+V6bKDtrKW2MB75a5PC2W8sPo2texMxrO9UjiHB14wb9GhOwN
qE/TSNIyEbJez8bxpHWHpnwfcp7iETNSrC1QN1U2Yax5UgaSqotOVNmE/7+zS+hoOxWJFA4E/Xgd
OhYYgnSsZYPo+oEbg3JKHbjmPgB8EUa1H03u9JsksofD4ET3oo85XDfoQNzHNctIqy28vRSC+AB/
NI0FloUJavPDMKC2A36tbeJr9bvqgs8WUCS5PZSgTOVERdarD8z8SKwxkIKivExFrLgzo7IsW7JS
xU+KM7WPuJscqI49dRMSXd5VxvIYMilF8ACwSntMN1pdE2TNcCq0yCnV9yKfOGGLeSjWJiiXscxg
QYZdDWcAQOGOpSOPtoyGCR7o+ncz8jmHkLUkZLo4heifYHab2sNU0IVcNnGZjc5Q2oMAUaL4UDvB
LntPaqfFG3pAr49XZWGeDAwl4lUE6IGKXPsyqaots5ETtRwxsL24Ag5GegqAPch3sisfqj3/07ES
hLVBal+rcayheFqPp3gwbLQgbEF7G5vyoYAA2e0tZVoCf+C5jiuaMjkoq3wxA+5Jr8Z0PEXtSy7s
61ixw+Zh7HhvZab7Q/GWtP11sEvSiaMUavnYNcZwMlN78sGMiDq1a3nWUc58EI84Mb8cx17bp0ni
Tau11doY52oRIc3axdv+tX2qfw5b0HC0UOI5z2pgfm/8g14i6zpaL5X8fWUXqnEN5OdD4qXjDKy6
7uRg3K8FolLq5F8BrPwDAC53g8lurKx2GNkIixAbPHzEUIhzoKq0Ld6BCawB+R0fio22u+06rAI5
gDif+0udxqwSQ2xvfF4nWlKtM71boHw9Nx1c/fn/aY26KUx5UDKBONC4Tx5/twEmJ3oOgRz5g84i
OWH0dbteG5XESGYdpaAQIBdEIwMBDNWJTexYkVM/klEKXs2R9/VoZDOwqlEqW/DV0QHNP/ayKuzp
u+oSlVmltpOn/6xqi1rL+uvpVFCLelUtB7JC7WH0yH5W29k3gcQhgkq8u4i7PiqipcucTWGL9cmb
aoe5rC9oR3vKcXEaW91i4OeR4y3k19/4fmfczuo0FMEQaIJEvMXpYpvoGQZ3/Q+CvUt9vqYZJ9Lo
VKQBn0itS8H5xE+A2kMI2Q927RGXBCrWilP79cO8VXkngtE4vfiCVJyZgHfp5hB7ah6rXfcQ7JTj
8AbvdISX27vJvHbBCYynFpIJQAwvQ0tlVJ1gqN14MiLj0IjKrppG97YJZjDBQw5lRzyDwABDHbg6
sQYBKhAjXg3jWxnaCyRu9DvdDn5otR3t0++37bG+mAWGEPADgybQOvvryj9KsWjTcDCHk9TuWss4
6PXXrH4vUh4bKOsuII86VHAxRnD1NDEzUE8tJCovAnSC8o95+mJxixbM04VaDOnEgrIen+nyA6l6
FgrzpBFvl3zR65/jfbe1HHQPvS61Z+6YJWsoChOy/2uQbsuW6qBhiEYmwcO6S+91R9kWX4jO3eRk
30ZfhjZJteFVbln9+wurVMjqMMBnjhKsqpthVzwQanxln4A/htfdZnvjan10uFLKusU8GNlQ0SFv
2Oyh2cYvELFxIUvIQ0AwnQQiHqoJgikTRCGXn68LTYhdhngE1d7sJP9Am/hg3VceutyouRPG3+yV
9wJiHWmiMUCG4wGV06gjLQl1NTSpgnRMy5SHblTN93xYGk6IurZC6uwGGB1RaQcRBeWXKTrMkHWp
h1PZNY6opbbGJTFgJOcXNmhQR5kKRpHlsDE6szNBJEuIobiYfa/AlGWCpSEzPYlzu1wHj0uTlB9q
VRojQcixLB2seUPgDABIxr9aObNvRynO/p3ddBWl9Cyw2haDLOAZjR0RLOyJ+uW2hWvXw1LAgKKD
1wdx6qp7MFqJnhlCf4pLUBGicXCvhcZWanQeoI9pCP14DOBixuJqjFILta6suqA/zXu9seXcVZ35
iFF3Z3oyWy+toKkxg7uAl1gxd/DTLB2oIlFvwgF41NNSfi3T7yOPSIYRerGBKwOUL5Rt34UgfO5R
XyVKf2Q427rXgRSvdwSWovCI0Jn7CGyBCgYeU78SkmmCvDaXLMbBXXp7hARwCrD/InCKeFc0abhG
RLwJ/9cM9ZqIxKmJQWY7nHTo0cZbaTv5iq8cLFDLO0RdIsBMk+hDzNDvt4TqJXQ197ZnMkpDlz+B
ClFpDXytmOMnzI09Q1059kzBJhh8Y6M5xp5AfwpH5EQsRuS/tEo9MxKptopQhlU83jzNJwrx6k61
rc0EOAyvA3XFVE5vMxUgs7GpayXB1xx84UdsufoeNP7fQI+GWZHxcXLSR4DGnuVuq75z1V+ua2Bk
pdD7BgcSRAs06tYpEbEjPTX60/RR7VRn+lIfhwNYsKJn/ZBMOIu8R8D/4VQmxrkgWADL1Flp5rI1
YtCVoQQ2es0/LVrZ7SY/VtvfFHjhsYN81fggf++38RfdyzbK7q986vMXXN3rVa8VM8KBuNd6R/YK
CbIBgFIa3ux335LGmY6VE6NEwLviyT++fI+Qzf40TNVZzA4Q6qU0+1N2t5S24Yf75mBNdh0D0EzY
B0RevZh9L64sksi4ujuqpNZFPYVrEUBuFbv54BLQqIrCrju7ceFo6QZFAc6pZV6NK6uUU4XBIo5q
i08sz/Nsm4Ekumqty15iocUqQ8PBu/1FmfF9ZY+KU5ImGLUm4YOa2sGo31OeiAijxHn54agotMig
9hlaGFCP8t7yky/CW3IfYh5n5IqeM9cCgmANJNgAe9ADq0pmzZmg4ED207e++1oJvOl69mX1aYGe
T52aJDOnBRaIzMNZWMIzd9mBdGZyf9xGnGY02wfRMMFlAspAmc4ypz7uoRCkAYCzm70ZrIWvqEEj
bd/Xd7OrF3ZX23/QVGDv46dVOoTLidSLoF07Jepb2pc2xnP+Ji9brYsK23M+gek9wWluMu2oG9pO
XLSYY4M4Fh0xZDAH4A6WZXS2KM9OrThYcg2PAgGM69aSfu9MzQ7n3C6qxdZq7gOcdR1g3B0UnQpY
J3EpXMaLSa0rjBItJF5MLiEOliovRvniDEBV7dDlToLyLFLBOJdDXZhykVgkatOSG3uVduzO8QnZ
YOD2pn87WjDerfBEBdzloJgFfJ/WZs8UqYGydk/CE6538RsaI47gJY0dQzZj9tPHYTO/W488jDsr
Kq7NEo9dxeIslNoKGJ3hlGUjoMpx5VeF+TomFWhXh5HbyWNurGaSng9iPGa0L82VWqXJs9kMyEnB
AvNN2cZPOaRBCBezMtnigYvSJv5+5asrg9T6lsEMMOUFg2gd/lJbP0W9TXuu3XrXPsy+SkgFoJnu
oW8OFTtIL7mcz8pbMHXr1HMhNoA5DpjEwnDEN1F3AnBsEN+VjgNGX/kjIKz7HIfSkCEUiB4i3UCM
86kQqxydLxFDfnaIob6tJgj1ZtQ06FJLnf4sjiXGNq1Ueq5VQ/RijPK9yXUrOxXEY3ntlesPAJgC
GH5RylJEGSMpl1+8mZYJPLTRgkBL2CpSCO6qPh9XyciOL+1QodUQo0Ir5xTUqX5X2r8xx8tG/UFk
Yf+gg3P9XS/NUXE2jFqtmAYsa3qYMaBKRE5H4kzQQwHMGSfp/bYjcbaRvh87vV8GjDH+u43DNkUF
7W+3UQEyQAZzsHF106dLU3VNlyw4L5K/7CR7Wtxm22K2WD80usOtFF/fiNjHT3v0uiDcAyGPLCaf
La4dqXGJkHB+HB8R1x/j3CfDvtyu6fURuTRKXShi0+TG2MPo8iN7MdBByZ35oXpTnMZJnrgh4HqJ
iOwoTxPRTnBG0D1aEwK18qQj1SDv8AFwQS/6UL4HruGUu6Tzh2d+o49ElauotzJJ3V+lKtcTiJGQ
BbQaVAQ8pfoSAN78X12SMFLg22mon6F2QoW2qBvCNMpRN4mTpMxtrQ/7ZyBsqsSOq1H4Vsta9AjJ
0GE3zNIT6EKj/0pGT56oCqryaPRhqgHapJehpdMHuU5r/ADNbjCglflTZ5u7wF/mxFaT3mkqjHEQ
MHfuC8mmiZRdcuQ1q1i50Po3UGEng6SOnEPZ8aRMhpur5Us5ds+FND0tkQyMWQlqwdu7zvImTI2b
KO0A9wrE4+Wig2BcLAj6YGZb2kxxbdd9xPmujFCKfQUzE6EzwmAfXbMPui6oB33sASpQ/HpPnsCq
Xd4JG7CdbHkIqfPAC+2rK2t0HUwShTnXOlgbnUCzIxQ3UCtFvbJCo6oo0acagPFGtTl10y//HaF8
sVKNCgQd7rtBTia8OvTvqjCBCOvr7a/FLBWtV0edRHlOx6ome0mkwiDP60130tbyRj8dweMiQX6t
PcSSw7HKdJLPL0hDGtQpSWJY7k/1vNU3mk/4hcrRzgJXd/Nd+c90/IMPSTbr6kNCeMfEXY+bnjba
menSChI8U9wvKHYDW+4GPmFEjX1u0YKVthKRn39tkQ1Ypa0g+UlKJcICLfBcommLRCfFhLvqzv4M
q6SbKm7N6Y5XKGIF1rVdKubVSQYBVwNrzFJII5Q/zX5nzLy4xtpIXFCoe4PLHpNilBE4IgJI1JAT
ITqK36LjWGwNDGnyN5LlKGtT1FNOqXqhacWyP0lR7ZcCLqda+nLbGa8zF3CioZoHBlkTOgs6tZo2
7i0zBETwPI+pELDCjkSShPeiv87IiB2AlmVLA2iIRg2Ebd4FZgUyiwH1YEwMHrsO2nhEnw4k5qfi
KPD6BuTo0v6+Nkgd7SkYoyhIC3KvD+gZEL6i4aC65a4Eow0vZ2E5vAr1W0snWhXQ6rp0+K5O9GmU
le6UYQucMOicCfPle0UuJbuSjZxHD3jdwZdQ6iEQRHghnvjUVytrpVTzaOmQB1Y782fwdXrW9oWH
FJAXg8l/ordxbYlywXga0jhLhg65CobaXoZl24+crhjTBAaqCEgV+Ea62SdpSWjmatadBuG01A8Q
yPFq8G/f9nPmC177tEK3+0DNNw16k3eAHEqKp0JQcHLTQ7mpvgeAzXyAe6O/a5DOcsvlrEMMNgWo
xmASC3P/1LeS6mgWlKHpkM6qeyKgNb2DUHFDCIHUu9QP7nktWtZ+4k0HLWEcs2sRk7SMhmUUhJZ8
MqvsHKk6hAMP/8eKG1BKAWxaBRLiSghBiOo+USRgSHKthI5nbpuR9JBnMZJZ3KOV4lZ6tF2EwuV8
Rtaxhko3ABgYsyAzyJcnbdJHwehbIBbkp96Lt/Um3oS7GcPVQALyySlYUYsUfYhaN4akZCqHldGk
08cZta0ecCMMXNZOmILUP97NMQBPjdMf/uYKI3MXMmZlcK5poQJoGKU9qACHk1F+yFAIzsrvemrx
DgMrL15ZobUKQARvKpGWohHt9V66OIavoZeSvU/ihog/y66ITFL6J4FMK+cDspxzbZn6fiY6xXiE
YH3FGLmAd9sRWhmh+XTbTRhnTkLeb+Dxg7rGlRrVgOS56jIMcGqF6Olhu+/1jpMHnL89FRlxbyLW
G1ALMBCILz0RBz4IpxB0pQYEnnHBYAa+ACVeC+n4GEOqwzZ8Gr/qdvc239W70GnQNLHuzGMIvbET
L+NijD4jrUP5BqTKKC4hjl7+mHJMh2xMuu78ihUeRCgWdB4pe5Cfoj9YT2A720R7HQgb3e+Of1DY
Ym35+hdQ921bdOakFxUuih/CA2KCjr4roa8YP5TGbneEiYznS6yn0MWqyfFd5Zm4BWdJzusO1SsD
CoUYTbbJsDdmlFp/ugfXmnPbrVivIQx+YswcxNxoh9C5HyQLYtUs4g4E7tVLOLsypM18MnXa/ZI/
kufpW/3YON2xbx1uB5IR+MDVLJsicWfYp9xt6KB9LWRKCwzTAiJG8YgCNHBMi7N8azb99vZCWR9z
bYy69es2LABkhbG0u0uTxMbAw20D5OFNHx5ciibWAxK0q6pLbVhZ3JQhumN4A6lWCED3Yjh6vrzK
xuL2I/SBApF3FbNWhZsKoxRgPoGeJvU4l7R2kKrY7E5V9L2dvqTBy+1FsdpWGLn61wBUFS/9McvF
TO4UoztjAJKvxrk/XX/8hnISojreCWBtI5iasYegwAeLN2XQCGsD3F5IneoIGlRjKd6FpriVqujF
yvHZmqx7HMOOk8ufIxv98UxJQ3hViOVz63N17JZybCUpWFpkn7O8z2R7NB2FVNDjQ4DnLBFU1B8x
frPTMwe9yPSj0u1Qg4qR2wCtw+ezZdwpwAZ9/h4q9FSx2pZaOMNbp++TlG8WbXDqJndvf12mFUyu
oloOAjHdog6gXGXtkkRFSxj79mZQOmUueln+fNsKy0cJwTiyG1T3Qat36UL9lKZakUftKa9Db+56
t6r9/2xBxmWB/48MAweBuiqyRS+7rqrbUyTs8/St5/EnM/bp4v9TX6NICQF30iL9DBd7gFJPYom2
rvPqm6zgLwPKhAvAQuNCo79HBICK3gpaAy8EUtuAJi2SXEIbFm27TehzpxYYX0bGhY+RKJOModCZ
WVrLKfq3akMo2ZOX6W7cSFvQXg9OeSfHdo1bNeTWwpl7+WmTztOSWex7YyY2MRIbJS9zeC+Mg33b
IVhGUDVBCAGcGa8wyuVwbTcKON/qU52+F5LqRH3jGhKPCYDxvVDKkCyS2qL2dQXkk5JCLXswvSFF
WXzrQwFAan5QfoHsDfc0LzBeP08ujNFly0oeqmYIy+WUKvLXeakN5CODdWyir4hprVcU+rRX60jk
sFsxbgDYXfXTqCBRaErYZlp45u2v7mRnQu9p2Fr35pf8ztrXD39F139pkrqrhaAo5ypF70k+kl4X
8s/DYAsnySlRkeIySV6fAgyzofhAxlYhpUb3L1Mlg9hRCh7WZKfg0TDtlm1SeZNTfFPOnTU1tGve
m4iRdl0aJT9qdeHMcjIaxRJC++spfEcz4dA6GlKs+8kZS3t6+3afeOM71yoJVJfX3KVV6ls2eZvU
sYylEkSfirnLYCdj7lLYALt4aDhRmYEXurRGfcao7Ibf+mZEWnbEI4IMMRAMBTjYOHcMy0svPiL1
rJ06uVX0GfJYmi30Z4zkYodeItqQXW7vQBv8k9dJZLsNYYYBTIlUAi+/oAHOFEGTweBfgYShF47y
9M/tIHalfWxaZP8+LVDXDoaQy1DRIHDWuPrT6EktUGsThCu0zgbplF29mXaWAxIfFrb5HvK5D5kr
xAAKmm4A3oDL/3KFaRqalbSIZHo9v1fu2lfoq92Hd9E9mWmNnnREII+zZKaDEli0iegNs1TgFkpD
Ga0aLJaDL/nWee5afqjx1KqczOGd/DNH7NVx+LRG55pZmmhpHE0gr3yCHuXixgett3uvelSQ5sqP
Ym8TBW3Jqx8sDC/uxG30ylkvOQK3fgG1xfHQFajBNkSYAVrw4KJvwBSA5pdn2rJbPHWg8za+8m4S
RuEQjrVaN+VYEThXwzHHLqdv0eKX38iQXYIZkulp/tG7wxtQzBp4vbl2r2tPl3apx20/AL9v6D3R
EhEeFjdF5z2tUXxSNtamfRDfZV5U4BmkouwoQbJLTfGBO7d8kz3tkG8EJ7zTH4QNihdH6evtz0nC
562vSYXXvu9FgOzA5x+rL5HyGuSiPQ6cqMC2Yepg2TKQVNM1GnVWQKikgR/DUH6q6f0wn6KKt23X
tTTynT5tUIHb1GYR1H2wMfhLuBG9At084xnN7twRHyF0RMZaAVZcoLD8yrujmEFnZZsK5FWTJ/LY
wbau7nvzrYEg0O2PxL6WVhaoDrpW96o8lfB+gu7DzPyxOhApoGovbrkcYuQkXXvE505S8SxOFAFl
rHM8QyaTO8L3/DW8y77NrhjZfL4+Bqr14svR2fWCvpg4Ftg9dYMLw+1x6YbHAU0pQtVpfeVWj1jr
gxSYosAsoZikvpbaNX0nDiKZ1QVHEHgzY480YYlmRrHh7SbL9aGaDqwQYSXSaUKiahniUGxBvdia
2aFURW9ezLsuFjZ/4SBrO2TRq9ysbvPKFNT+N/sHmWMJvhI9EPDHurwLgLkk1DlQMMKJQ8fy0hTE
BcHnpYFoxFJ/jNBATq1XfXnmrIf5kT6NGFRJZcgmhEDzvB5CIhl7lmEvoX3mG4Wqi5R4HIPk1qK9
HnjAf1dlULdaJ0e9GVRYlX6cXIwMPoSvoMQCkXGz4RXAmB6/tkV9rGUaRUExYWvyjR+wBq77wM/s
drCJnJi148Un1qMPh4jgHKFljc9GubwphEO+WGC/UTcKyuPLIUNKu4ewoEdGfyKerAID0EEO7ac9
KlyVZdT9D2nf1SQ3zgT5ixhBb15p243TOIkvjNaMRO89f/0lZu8+sdGMxq7ucVcRUw0CKJTJyhT5
Bowb0gP0BE4ycA7Te4wYIRcRTM+nxOFsmZX0bT2ca6PUuQReM5/CEkYx84+BmNjRALbeERSpaHd3
gaO8MI7MpkFMVH8JKUGijQoNpExeerDewZEcZmsGT8TEmx26DhJ6wPlzcP8XzVN81pVBKjQAhCaJ
Eg4G88yUQKACKfL0rraje+MeMrAYRekf5ffQZc2Pb2/nyi7xCCvnkoN6apiIE+vs+k0/aLsIaKeP
5d7s0ciAixlNJiSZ34oy12ul3vOoykLQmEy4j3wk3QV5GOyVtImdOFskAK3kLPoA9YlglhKoDAHk
C3wtizhXbHOIKoC72+FnIcPUzNLMGNyewkM29fOuBEuMqQyd9NoaYXWY1EXfKQuKlDqvJsdplJId
n8rDoeNEbt+FSfRUJkt4lMskckd9mm1pisJDEIaFi6ZU4WqhPppGlnAudOjEh6TUsu9aERmW3uj5
fgJO35yGMnYzzlCscUnbR1UYjaMxCNkxnofYLrpC3WtGlKBZkjd7dYkwwJTlw1HKxep+7IvGrEs1
2/Na2O4MQBE+gJJMToGut/u8zMAHm2aK2YWj4YgtH9/1Iaj6+QrfRFia2jJqIA3bNtXccs7Sg9gr
GA6IUnWfZ9rk1EvA7YtF5u02qiJPMkL5AIq0xFsqTAoqTQkwJvSirW5qdK8ZE83S5HoxtVmsf6hd
GIGdX5x7N+XCxSmSMHbCUTLeO04Bowc/547SLICrZrnodagbuAsqxGYZFqg5gTP0WcPo7UnmYsUM
xDbzjElTTEEuOKdc1OQpUMTOW8pi8Hqtyk9VNaBVbywKI/zdOmaoNaHihvYHcjfKM/Z5i+nPCePH
PMptfLWYBfeol5A5Zr5o100CwCpWliif2HZTKCUqhoFlr31DfOqCDEi2MQwJm6lFpJeE31EO6ENh
CYo186wHbitIXdun3WOtpyFUetGy91RgQVGhimxeQe+KgBabAxTu3Pwnw0NuveJ/bALXe+k4MDze
50KPNnP8RqYxhR0H/ejgQbL+FdycZY16wmO9mbuOhzUS2FWPkEMEy1O6l131aNiZdXtttw8O+DQv
l8YJ3CA0Aj5nLh7mDOPdimFyy2ExRMbGbe2bAdCKin4EAlb67ea1uBCNNBn8Sd8ZfYIZfJa63FY8
gi4ZoEyyDCDrldSoFHLRjG4Hmf8AsbTsTMdJMw2fwBLJRmV3S2Xe/npbCc2FScq9cwi2oqqBSflp
QhCOXN7W7o27aJcdmGNsG+/0hS3qjs+cwWmZ8TUTDDf2Qma8OwzNDQ5KbE+czSrRMD8nddNx5IXc
qDBT3jrqgcSunBO4greAcJ0oZTLjEPL7qdD1Yn3UzS5LxRiCEOtr7Mnuz5UbT2QiQX+BkAowwUFg
Lq/GXjKFBzZ1zsadW9umy1G5nshGWsF2f1hcwtNDFOIVj1CC/ZUeN/KoPwfVoG54uCwZekJkPNXr
0PmZoFc9Q6/6HxIpZtTMODcGdcWbbA4Kg5zRHv5EtECcDwKyweptMCoe2OIKrHNDx5PRjMpp3GLk
t8NE97IPn6CZBIolmbCxWOOOtb4NxyKC3kMHW49O2OypY4NDM87tiDnLvn6MysdxZmE/GQbos4EM
SNHzALB/KE5XJ4QgQMnLe+1ORYGSPAF/oxiH8/FnSfT5QFoqaa1OLGofuQ4socGiet12XCsT1KHI
K17uugQDxQkkMHoP4pcecNVWgpo2M0+8ulykrQ8IIdTQEAqjVHH5xmSgH+qLes7PaWaiuUqkTVMv
PAW9OYHu/18UO6927NIg3a/Lowbc0BhSPbcOCuUHAcX7EjJsJLUYH0BMZbPifJZB6kLLaZbNSlC0
ZxWc51pYmVr/8/ZLQ77RhXMkS4LILTrtaONfvW0AC0xJNLf5uTiRKdXhGO/HE1vK4zrFpuxQD5qO
goWqZV1+Fj0QNTupA4giD+aJ/oQI9p2Jq77yTZQ56k2LA8wBtxmWNXyIvzmTdMG/1FABAbFAXPLA
chbXzSrKIPWoca0m9UlN1vfUnNQz4SIwoMaSnIlAWGM1d6yjwfyi1OkHJp4rhgZL5HbNichNi3vh
QBjuCIkTc31X4fnl+mhnNSogCO0WPj8DQQPFF1P7ILxRwBbYjWIiySNS0BPhn+Nszma25Teta4Qa
GHysgITQ90DOhHJKg+rMz5JZKqK7VB9ldprLz8QQzNmIGUHltRsjy10ZpNwYaDxmUCDJGW56sxdB
kBKa7Xds5Sk7GD+AFrl9CTev+coaOc2rAkK36Ek0VkV97o1hp+v5RyR359smSA3i6p6vTJCfsDJR
Kq0iY8yrPqdhdaep3S4tlRMkAhiY/w0zgLmgbIxGBomVqZWE7SRX+G7xGdUf6Cwd1Loy55gVHm8c
hwsr1GIaMZyqsYEVLmotQz5Jkj+VNbrtr2EvmIZRWLc/3tbtvjBIlr36elqZdqNKDBL9RMLWA4i1
Y1jyswZdsMYa2VqYmx8Sgy4QIReApqQTb9TEiw6lnPhM2vrFj/rMmZKdoWWjPgcfKth53fEo/ucS
ISqgMvCb4OznQdArUV6zWCD719RxDCdd3suErRqFLPFFN2cbIujswhnJb6lDeWGPcpqals9x0MCe
DBImIBd+oISNaev9vGMTxlxlAWTEUwY/L0q8yLnp3j70coQxwEjUGQ0wKCx8jr1t3PP73g4/kQMc
tcb8EgywgvumthnHZ+O8AowF9kcJIEh0/ylXXZXctGQDbMueAMJxOz+0FlFAIzLsyc/R1Q7AF9k5
xnlZljeOESwjrINsBliyaV73Oo/zWRLGCMdospvP/Mw7MO2AJgcaNGbRmqgGMPGe181o8q1XVql9
jYdI0+MU65Ue4nvJ1XYcpGN/iPt8/8WF7EZQZPOSV2YBeOPVv7BLfWetTRp1xkjVeTxMMbhXCAsz
JN+gWVt46AY+sZOEre+LERbo4GKmijDbXDqGtEHFKIVfPcegujpWcju+dwqf/04bUEL/91dCW9ui
QqipCeR+gDLhGbKgjtB0jlwM7u2TurEcnbDzgCwP2EuId10uZ+Dzspf0ODwPlWRlKUAo0J9IY+ZG
bVwIAqfmwcOibYyz80Ysck0UhWeQn43qcZnfs8hOXsJd9TAcgbDOEGKAtP4NGFYyM8Nm7CUvBOV5
EO4KEkpGyJcxoXy5UOgdoDuha5yvawOg/7w31Ib43/cLNoAihLfB5aPb+qBimRelWDhMWU9WjpUa
Eot3a+PAX5igjkQg5V07zzyHkp4ARLOyQ9zpxp50iHYirlj5fvt4kD93/dX+rIj6akLExRD+xoqU
aXJ5iTMF8BB0GLLGXPBtS5sHcfXtKA+ytAku3SBwEPpBdjWPjh7zVh8ya1EiY0XUgQ8hWJRh+zl/
Rg0DCST0WcFteAK7iFVYTD68re0CKhFDPyB6RVGB+n7p0OYgQu05PzpVsakfepRgO3P+QF0UWp+R
w1ze1mdcG6Q+44z8sZ4XGFQz5x9xQ/TFSDmRDKAE1R2RGI2cwLm9eVupCdGAwFATAYdrtFcM8lKs
Z7GJzpO7uCLiiNzrMU89IxGaTWYZgAT/9KnUIa4BcifJMK4qwGFU86E0CIavFcZLvbQ1Jv/bDG8O
t5ixNnSHhcNsWltJ+RMnB+kd+rKzBzeo/mIse/uHAOj9pWUs0cPrpdR0YZX0xhfSTQRpcHecDhgq
8jKP5UG3/Bf4Mf9nivz7KiBN8AAncQdTcfcxt9+rilGc2jo4679P/n3195uqrvMlmQ2/6A5yU5iZ
6CnDj9vfi9ytq31DSgKFcHyrqwKbUMxZW82lgY5PuCtcfa94/4bVZ2MphPULYGDCRXM1koRpL0XT
K5nzQeHkBm1glSVIh8Pn24v5wp9TqwG+UdUx54Ixu6uhK7EfZD2SOg4g+K7cjXnVCTY6eCmWVM8Y
bg2KPvg2iip3wnRWo1gqdPoCt5XwY7gkGnZyaKj3Sy8k+0XJ850eSK4gpc8VXwUvEx9Px7BvjCNk
lCBEHLW2VqtvQ11oprAsuVfGqXJIy1i5k6F6eFdBg83kkyj6fnuRGzsGdRdJBd83WD2u0KNCHgKo
1iXwlrICdPzIA0UW1CnudK2XD1pSjlaiVLzVAopjaeNY7W7b39pKCZ8WgSwgQ1f8ZrUcGSMyz8Cf
a+NjVsQTMBS5GRasZiTxw/Reru1Qt0tXR3UR5iXwA9kFmtTMuu8gaXG6JEQRjiUBt3GVIZKHcymJ
kmrgRl9eNWjYJHxVKYEPLGXxHsZKfCfGwAzc/nRbWwdye0hsgnFPxdj1pRVR4wywJM0BMDWkt0n6
qdEud1kUA1uZMij0/9ghT+DKcQh1s3T6ADuDa3yIub0MJkhmHbTNzBko+NbtH9kjllv7BeUopHcg
NxCuIFedBHkQCZN0fqfvk1x60trFFvjqG9hnbXX+dvtLbi4RGqIwI8soO9MY6tqQKjRSuwBwj+AJ
HxOcDcY32YxF4KG+Rsdc4fO2yY24ywBRERR6ELDyV/ikBgKBYNlqA39sPvoBMPFiH3CFC/mc/W1D
1xcM8gSkmo6uBw80HhWgyEGkVlnRwO1rbW0uRgppaaPyhlRkJTPbljBkRSZFr4le+GLQproq8ICB
8xGe04nDoxaq9n9fj4rlINoy0CagqyhLXPE96ME0vwh/luK73O3b5OUvTGAODuVCSEdcZYBjslTt
kMyqz6tHWTsl4oGXGUW1a1A7XC2eFBUJC9L4K0nlptaapYw7vJSBU9m9E+6aB8kwdU+y06ccEtwT
RiQatx7MfiDNFoDWAkb9cKMiijFYZDE4gAaiVzq40TJJGwJ9UnwRUpUTp7ptWNthJzhV0d8XSfAy
GIASxXnr4G/8rCrjvx/NC/vEja4cSwl/DbWvRfElHkkOBvUAWLJq/uft3SR/5dLzX66SHNuVlTRL
mwF0FQpYuV2FBzYoYowUb8TGlxaolE2XwmWC4JYC7zE6WQLF4+kYe7Pb70MBWnDMFIC1IupKF2pb
VkMwKl9Rlq5a2UOO0g/kCtGz2oM6lhdQ8mKCiK8znctVUonH0Ax9g2BG8QVMfLyRjCP/JdzPLsHg
JbvUZRHAbDjlS4Pk/VttXIsJujnE+K2PaET6rqtm7AR7zaneWjsFm7tdPrCLCNeKHfqFUVrWaBE0
ANekWfGHXrGz5DEYMJ/UHqXhnMedGfXQ2Yve55zhca5fu0urVMAgdH3UT6Wk+MYSnQq9+uCl+gfG
XpzcSCw9ZuGZWSeWDh3UtqkboeMVP9sHulXYsY9ZwTvCv5SCWZG9ldev3eX6qBACjQoSYODEgnbQ
Gk6qJfxU3iM7/uJh4l8qK3yAJiXDvbCMUu7FSPIWHKuy4jcpkuV7Zfkxxt+WgTXFek2JT44MITyG
Kh3RJ6E2T20CCRBNuDGwHd8vp8jKRxzU1AJU9IM7T791E8z/zrwzVGdhMeduHpyVbSoGbIagqqYe
G4kqzm89Cw+cUO/1VtrpbRxYvc4zkshrxAa1WGonkZdr1TzAYGUv3//Bt/F7FX1CAm9g38eNmOLi
21J7KHdFow7EB/QqGKcWEELEhSsIoXX7jWCZod4IrUJuJAvYwh5Aojj7jCBVEfT/mYT769uBjwnY
OTz9dK0onDDEJkcDrIicmUufUpaat9ex+aSDJQR6BWBHwrg4tT2qGgqTJNYKWNXi3fwrsFOQRCO9
9BE+ML4Z0xa1N4mc6KGWNzj3D9OJsM8MGFYwDoP3d8fAwHQjobzB9C8dxHZcV1WllKt+35169b1W
MBfBkgHeOgOY4lNA+g7WUITMl89NhyaP3umJ6hvGPkyOYrsT/yKwFNcmqNsacAKq8eAK9LtsMFUg
G2uxdctCsG+fAtZKqEOQzHPQ53qs+qIYH6WydZcc7i9aWL1F8nOpyAo1GCCwUYzRIZhE3Zom7rop
T7EryZ5Ue/I7WbGEe81DAOnVYIhh9Ww31gVVJpRawTWkotFArWsqhUTtKsRZev8a6Iqtage+/7z9
7b6OEr0osDuAxAEkTtdz5lU9yDwooxEU3+l3vKWgafLZ9GZmQ+ZXtSdLfcgwHl04yi+OPbVCrsyV
cU3F6SOswFdjg7Ge1TyCO8UvG/Mu8CoXsMZjfJfinQw/AQNhM2aSb3bLIhW79otc1toAi1IP+FOd
ORCntZEF5Fb4qbuFjxbxXzwhhMv+f4ukwldVKpVUUwu4Qehfad85s3BD0L2D0dWpP/+FGC65uLeW
SAWuVYPJ8JyDPf5gYPZN2On2h+JJOKSsUsnmAV2tjIpY86BM9HnE2Ym0RHses2bZd7oeHQ1xZrX1
tqLj9VekZwjTblBSOYOn7+wmgt6nQNiqJXPGKdmD+4ZghmqgNll3cCt0RMZKVIVBKYj6PLXGTuui
lBtj5as/BdUFezoWmMwU3cwxHpnkU5vHE7U00Cah4abSfJNyWPJclOF4yl7gAZx0HNRDjCeNzLY3
r1PisfgCNrdwZZC6DyEIhsQkxxbCBXiCFqfmmI+2FKg/bvuZzZtugMsCkSMAvrQvk6e0ikVyCeRZ
/lBEKTRjpWUEwCwb5N/XCdSAWaAiChU/0L8L84M8PN5ew1ayhBrcn0VQDwDphmZTCQMk2igecIch
MS048pHJgbP11KwtUdsyxQGOQgVLZBp4vkeGjUE3QlMhOekDy9rWd8PGgNVOB2nsVV0Ewu9FjZqJ
7MfqjzY+JzrLA7IMUBuTJemYchkMEB0RzQ0OkZWCty87KsAeDaHFZqrayBMImAEjewCMgMSfurVo
mYlRIg6yz8FxmMA+3S9xcy4U9ZQl1Tdweb4xjsbWPVoZpMGF8twZUqB1MhD6qf6lhKCiZJCYRe6E
kAjj9j2kYczxJxMes+Ux0LRB/VEVoeFD1wf7UKrCRAlkZGPigTD+Crth1//fEZzZZE0KkoNHPy7o
iaISjTk6zAdTHzYuUkyPa43si3lsJhya9pxioiVpSinjk5K/dGUJUC5oE0ELBnXxy9vMG0MRNQkn
oQyvH/4p938RJnuMndu6apjkQ/uCDMdczXhGWT1oI6IwzHhmL/kuv+PRxROswoEypceaKdpc1MoY
dRM0oZ84PRUleBDFTcHLP7rRjt8xkbVbMYCEm4xHC5kcOsqXH0+uC+xNvJBFEc7MGgMxMpaluvzx
b+pWQF//sUVF+VMgFyPiAMlPThUGzpz6iUA4cst4FaHgZqs//8WYyJZHWdukQuMa8tHiMsKm9Nyc
RIfA/ALI1jhLAx8JSdYdKVzZt0/K1hVf26T2LutaXehGXvLzVjOnRvPyZHnCECTjQG4u7euNIWE/
Rrkvty7S1TziOuBB0yCx0sQvchbkZss5YkwcT/E/FqgNy+a6npoFFoLX+ozaVIoBprQ2+x/gZpYs
3kR5SjerA8ht7phJ9Ja7WtumNi7IUq0IU9y21mnfEO9DBJlQyclQqoRZmwUyuB5s1nUJDKK6gtYa
KgS0FzHycRpBdSHBPfa/W4zaWNo/CCOYFXsv2pFBddaDunXLV0bpxyAEzUAQhDBKYAG9p+8FGIJK
DYMfcssXE+lqETBlUURf9PKkZDPgKyPf4lsud6ryXDTvpf4QGjHj3G/VwCQQroMmETp+6hWQt4gj
vRIBPsFyJFeG1r2dvraFNboBKn0DSvGhqbP0krYuG95u1I1QDwMNK+X9yzEcua6RRT9Jvqk19O+C
J6F/uX2hN2P7lRGagkIoRTXj8AswbDZAUQ1yl6XVYP6LKMOOLZMrbzN+XNujrvYw1HO95GRReyLX
kDyHnvaVmDEHIrceNYCACJU2edVoEltjBk/CMiyiL8tufSYPQLAvPzrNFt3Omncs17i9spU9clRX
obeBK5006Sx+aaWMXrD/UM3km7xjZZwbuFzc55Uh4ttWhhLwykatMYl+FHBuXWlmNlaOxo9WXYH0
r3we03TXZPwpKmezCDBUF/vK+ENvBitJYzNDT4NxhrYc2voHUdn2lKRzCNiDiPwQBK3FIw4R+IIV
oFu/yJj5I+tbb70Pa4PUzZAieUxqGVs7SCcOqjcR+GcZa2KY0KmhbsiBSgFfYU2KOdiEaSMBuT1A
Ptb4yM0WdwBhSgKepf/+8AGUg7oakN5fE3GXW9sIXAsSiEH05xTScAYoJ6T/TwvUwyeMQtoC0yP6
raqbeTOaSvoXNUJUChCLg36I0C5TPjniOEmqM0PweY/0tpeduF8sMj74dyJ3AHFAmgJvAIhZdYUO
81B87ZRa1QTIhumeegYXVnhHxNcCs3+IMBPg3D4YG075whz1/dpAUIZiwOIC/sdcPBdBaNXG020b
Wy/2hREqQhBTgB0AFhF8lCKcHjnvC/qgCUi+NEvxjN9GDVRw/85sMl8Pclx+SnInVo5FVTk1kWKs
TRmOHFRtQkz8V/xzXOZuw+nohN5xAmQ+8/9Or0vtIXViwh5qfQmuBF7XNN1DwPah2nWY6iYt3/wh
u2ONyGxuIgJLBa8D9O3oKZIcFZ/SQFkZKAjdVIc7PSqQyDGVbMlZoNI3NBAQ6hkQQgfrBuWoeZBh
jBniBgR6swPpakhJx9DiCMz5GYxmrJB2yxpK5eiUkDjoqie58H0yT0AefVUYVMiBiWCLb20Q1FtS
b+MtZ12FjdgLjRm8RdDYQbng6uYFWRLUNW5eDRGykzhhsDWV09hOBT4Au0cv/IXrItAZCVrguOd0
GVJMAagrQknwY+FBDSJT0plaFRteH+gs9AAg/g1cGF1J0Mq5nKpywcVrzMkNd+NdD5mbRzLjM9rt
YIm78JmZD5CQhz4mRHYbIxtADwJQfnntQBrY9nww49qZqsd9hzDYbvHyF+GO3VS7Zi7FTVvbooKU
SuPTQg4E8g1nj+vADjEEiGdbuyrflz45LqlmR7NszUlrZ2JlT/rzGPrj9C0tVasKKqdMwd5lgJ1W
DN3bXm8jYyClDoLJw5W8gpsrTZCAdS0TfTUYLFkJ3CTtzULOzFEbLV0HxH2IHVVhoLK2mj8XZqkv
UiRTDubrBGGiN75VFTAu4IouwfU5Wcph8pInQGvwn6CSZ93YzcO2WjDlHnLMWIKjL0WI0d614zFv
n29/0A0wMzZ7ZYCKy8R+LEHTUYt+1u7RPb4vptoU8ie57FyleVHE+6J7VgKU5Ga8k+VkpcNPDHvK
GWh6S/CnqZMpAKElqhiCrgtXjc6LNoBoo7Lj/lXuJlviJjcI+9DktWed0+3bP38rNbn4+XSUV6Z8
YcQ4EPxhfuse0lcyndw28GilW3gpczh6I4yFPQjGAMQOpDlNN13nejVmCvYDisQnydV/oaAChJVq
pp/Dt8Jj3vtNh60SmnIdWJirOmKZqeDfn+A/SUk4svq7CZEShpTB4YnSDdPc1qOHoPL/mfvKX1av
+8JnUS6PMJfsBYh61E/lnY7mJqiKd+SNiA6B01uMLdw84iubVLaXiWExgaRf8CWTExDLED7b5V23
ezchzJf/Bj6yfWxWNukIrYsTsROwTkKQtAClkHtkE7NvcN62ZN5e4eYbuDJGRWpao+WKMmOBYrrT
MLychpCag4K1Ef/N47cyRL70aveGVgqEGS+xrzb3avGgscY4WAuhHiGjkEDumoeiL2BeMJyfwADn
StEvoTWc219sCzsFrTwUz0HojstGA69HYAoB8+vIOez2XWflqanKwIU1QE0tbwlKb6hGVWYim1UK
RXdW+XkrT8cwNsaioUIgCVeapgDqRIHcIk4KIJ+Xab8SADMq/TPha2doj+MgmEXUWVys/c1R+WOX
ph1ZUn0ae47D04uFGx+C/qRChrvJWHY27/nKDnXnwKEXBToJpsE+F/cPWfdTTFkJyqbrWtmg7pgs
9v1EQM5IupLBXCBkqtvDAdPX/+5Ob7qRlTnqlg2iNmh8DHNNfA7AVCGrjAVtG0ClWVcRh10h5sW8
aPhyVgW/DwC9Vj6L6PftU79pAEcLhSgCY9Gp64V0rquLQoSBEmPrBZj2B5Vxvjb3HbcKJI6YY77C
gQVToSfLyCPtrhYLTtANeMUOEa7dXskWCoEM7fzPDlnqyhOVUleNSgs7sr/ITvIoO2lq6onTu31p
iq6Cq2NVbDrZrfAQXXMFYC0ds/90FTs3cnEU6l7wJwPazsV7XXw2CohWYTnmHQ7JRzGCRISDr08V
Z5oLUxhQrAXjI/p1piJAuQXNhEV9hAbpX3x5jEDoKiJ4bC1Nl9GVamUIMvlpEjQdu9+QQ3JS1sDK
1vaujVCfHejdqYcGruAbqgp2bB6zRUYpVFajcyxm263DujZFHdaulYQ5xdyuX3AP0/iWxawPRiJb
OuNBngpVaVkRkPNQkV2syqGKDgzWMhRWO/bAO3+UUPPgKsiuD6wIf/vL/c/aFWwmCiW9DlrBzzpP
iJ3FgK+aMmfgOqeuQntMf4rSLzEFg5H4O+yek+pTm6Ev1cusaIi4qRvLpvUk0zxIhHbCskuHKIKC
wPoOPSfO0gsT7VbIFMu9y7isW4569aUlylHXfSDhfWtIZaXZK6fE5hBDE5Z9cfcvOlub+ypBTwr9
ChntUCqj0QekbO2UkMpfeD87kp1DixB1j+m9OA4Ob4PJ/ef8Ut2x+E03Yz6UcQAVBSxRAhr20ich
GeHxYEeCH+27Eyk54kl32hNpqMVMFKy4FSvh5KKvQKpHkMO4tDZOygwHjGWWStTstDABl0yiFSK6
aWpj6pUKOIekJDudz4v9EpYFvH2j/JDb0DiEwzxa2oLSPCqngSloqCbr6PSYmhRYqjKZ2XdZmHVP
KQbRA2U80AWT9NBq8eQpTTTv+qUqd4xDQvLAy3MJThPwKKCzJRCYMvX1il6IOWNudMAMAk885w5J
fGrF0u3MnNHhAu4KzNJdYmb+XzQzUGchPCOYWMMcGV0jaxUpFiaj1v0E9PQAxtR+/MRZFYA+3FP8
qB+buxKq4X+R6xHYL6QaEIcC/EsXejJR4DSIa+vI9biHUTWVXXo3QGIbqIfOKlEU1EyWzWs3BC4l
HnNfEFTEsJxKXY4ikXNUjw3Zz4tHgC6VErOvHmMnr08mbGBkn8jxopJEn0y5L8caU9Iy4jI5x4Nn
gnMOnW1SwTJS0Jg199qZ+w3JbYbhTbvgCMBYMobn0LK8vBGcOpW5Mk6yHw6pm7bgnwvKly6QH/kK
BMCMRV67UTAqoUmCGh0oGK5m9fpFExdlrmUkeKPDmakDfSZ1T2hAG9T8MehrvNy2eP0eXhokq19F
PI1Ui6Ehw2DKQbFhVC1lYFzBTQuQdQUBLjiNJPoGhnEiNw3GVH0RVRX+POJFuL2EjQY2RieBBgMJ
lQ72SLpYG8tpKnazqPpqatajrXsI3fAY8PUufKxxw/ojq+CwsSZNQ+dYIqddRvR++dXKRuZCvBEA
L8kGJBvflpI1CbNtAVxy0hd6n4aJyDlXCnAfkl/Vgl2CdWooz7c/28adxRr+WKCeT04MFw20FICJ
pIciBX5Ci00+/HHbyMblwUgmUlJIrCvaFXljr4yJMifIDXjuecb8MTjIzaaR8KaI9m1L16cAKQiy
XlhRicAr7R+mPKwGXsY7OVrFftgLwDE0P2WoMEvW9ApdEEZP4mplxBwmBUAeAu5xTEpdHoERvCL6
WKIAGfP8PpEnU8w6d1k6jwOzwe2lXaUHlCmq1skto6aPI0wRvIlw7HYE6cWGe19PwFB2qNC1V3SE
tEKO1rPbv6FUf4QSwlO9JwQs4rfbS7o63pemZKoF3YK4o5B4tI+U5LUeoVgkzoyPtrU/oLpAcmIA
2oJi8eX+hA0GPMUhQClGbMxB+qzr01i0tiCyqP62dmdtiLpHgcB3eYe+A3an29detwPtFWiiWc/Q
dTEfnwyFVPBKYO4Kl4k6cNKU1O0wokWUQTFQMNtX6DSnDic4U2hGZ86r3coqW6vlrKI2VVbje2vD
1tapM6gEpZy0giz41QdQgGJmAjUAgabYGn6XsvMFl2cL/Vy5KGrJ1IGMlyTXgx5GOxc8PTGyXgw8
SDskFhqmKzjO0XeAgLCpDcmWXQSNl3ZpgASk47UcaEBUPhvcBMPNXONb6yatC1ficXvWa7K5TJEw
zADNDEdJLTNP65DPGuzsnD3nyjNf/OhCZmSxuYGgTQCRB+JCZKaX96Hg8P8gciX4wnNnywjRMevQ
8GZ27BzQXqhucgi+scLC69yFfMiVUfKjVtFFEEI4rFEmGA2dXIV2aGYPuzyz0G5xIATHFHvb/JLQ
RRQAlkCvja5WVAlCslHDXVRH2a5E8CxH/PxDK0rGdWDZoda1cAGEEeIYnlL8rRtvRtdbFRM6wDJC
/n318YxYr4YQj6tf1MVkaZX61OUx0CbG+HzbGW8a0gSU1oiOFyKoS0NR3ufZCLUVv+PrIxja36Sx
epTn1L5tZvM0IKZFpZ94kqvpF24W+BFDkTyG0c1qX7mJXbQWJ3mtzbsFJopF5XDb4taZN4BoRA4E
8RZEO5cLUyJuLMsBRYk5/iVIB51ZK74K13G+1wYo388H7ZAKGUoQBEkV/CY0YrIJrjRglNvnkJ3a
XWWzxB66yATcgfmRrxhodSTw0MyC0XE8YpwAVFEeoBAJwCu2il6eBIo2KGQ68XftN4FIs4BpW+EB
4OZfw0SEbp7GPkFopegzTiLGY1RAIjSTs3fNA4zlmfXYbWycxGOug+A9MExE3+MoFnMNzIE8QCyt
hUNrQm3n9tG4xiEZAM+vTFBXOJ+SNhrrlkeHcoTyU+Z2QFd5wqG6F0Fy8dTvuh9/ZRH4FYxDop5D
pyly3BoBtCj5f5j8jpmbv4K/I+BdRCVWDbbcJdj1bKrT7W/5xyx1RtuBy2Y14nk/jqzGLvZIjtym
M+UX7jV8CTF4xu21z9tL3Yi98G3/mKTeGj3g23GKFqy0hWhF916gYm1kh1JmpDDbR3JliNrEoZfj
IFPwSTHgXu1z8BToL7IZPCzQUGaWczYuO1ZlqFCJBWfgFUYnqZNmbOOGnBj5AF4UYWd8S61Ohz7Z
F7odglLW7e+45TEx4wHfhZkSMuhBxXxFHEQh8ApY30MLTp3CjdzqqDwtDukus8KQ6+4luRIra1SM
J2X8FHADrLWOAK0HFTS8ITiIu0eAZ+JT8yaCAlgCOlzayYKj3tf1f620fNlHvotXCO83DRaS5Wnu
lKXi/RrEEjpUcuT8R8M/qP+dp5YyRM7vyo1yQ9PUmG7lfb7+0NrHmKUZeQ1FogzQ+wa2pUSQYSA7
Rac2M5XvBKONKuDn9E5Gg+XM6s4FRhMCq3llTSRvXngUqGUUPDH2RxeMy6XEcyinvN9InTUKb5L8
xDiWmzdhZYH6fsA5KWE1woLsDafpWXrXQRVUIQtR3c6D3NArXzJe8q3sHsP5fxZFfVG9qqsOEkc8
JoJ6Z3wrEL2moJVqS1M7iOB4+asXaGWPugupKiVKn8BenT52/KuYMSePN7cJRIUEE4bKNJ3PaamW
1EZpkNsWeOlRgfQgby65yb0JT9KBtyMnKq1EYw1rbu0dEMUYu0N9CreMionEMcwTlOwRhElQYU6P
VfraKSC/y9/LxFPm1yDYc9V9Mj7O8i+OXeDcWvXaPPUaoU8p6mODmxH/jmNrau3YyX8RoSPF40Z7
uNdRC3hnejaWVfJRVhc+Tlou0GNYlb3ocbKjAikd54DG2ezO2mTXz2wsxpZJSZfAUw02XWjHUiZB
JaIEajoufj4EtgrK1yXa3b6GG8EgQiMN6RWQuNfM3gsUSGVoJvO+MEpWPZTHsvmuSa7RzfawaGaX
sCBPm0taGaSufQsFET5UMkRlJfDnQW8DJ2/fXtNXEEml3qCqQyIsQwwTwFEq6dHRQ1T7/0PalS25
jSvLL2IE9+WVq6SWel9svTBkj8193/n1N6E5Z5qCeARP3xi/TUSXQBQKhaqszDSADa9KcadLdp6b
oavatdObKFBiwkvZhJh2JFjj/r71oPf4UT75zwrjl1xjARDDl7+EWm1hFGrShf6Mu7fcQ3TRnt7m
De4kMyXpfWIPzKryuknwfWPlaLZfgaqHJMp9xIv5qL9h8b433IPYFlEhrs3yfbJTp9PNKP/3k49k
pQuzVKxDqEj9kFfno5AVZhemFnbHVGLGm/l6toeYwR8jKAJkv3RnvDV4tZbqdD4/lubeNEGyc6fb
g9u/W76ZYyARGLbtbX9avTcWRukGOUgJjYwf/mMUbeI75C9oE3d2fc8jz2cmicQrrvxXRUqKhzkI
6umMTSv9Pg5m2CO4eEG2JAQ4cudHVusEsgUxUNQGVd9ilVrWzqa8sEvtoVHkWQnV+fnYga2yno6q
4X7lS6KEDwQRgeHQBW958pNWy7Ey+RBAesNwox0RLOKLMzDqDwiZVqpwqNx+GqSWNKDjJzfkU/Yu
GXxvDv2PaH+Wq33UHpmTpKsfcGGNKsJFLc9lHZ9heVD3nO3krrJ6HPf4nTQQ/B/GV6p+ABMQahyo
flxjwsNc6oJG0qfjPD+q4+tQb0ThmbFnq4ta2KBiWJC3CWo64XzkcvR3bN7KHzOnQN5U/dR1b3RS
pKDNV17Wy4VRqVoTzFLeA/SPUnHyPiHtBRtEu6kzs7F1ySIU66XVbZh3/Kq7LNZKuYvfR5UuFzDL
e2FvEmm3HlQu5wQRy3xkThSRv3d10hf2KIcZWz6Pk5h820110npCWW/rdtZ6NQSyHysANGorHc2m
NVOrUEzIVNze3LW9VcBZg0oCaJkVmfrMPVjElJGXpqMg/apBa4D23W0DawtcGqA+aKpXxRSmwnT0
i9/i9Cx0u9J4HTtocucffsRAMpFfS39NCAkBsgq0hnrFaDBXWqGpEr5mJHz3k7ssjM1g+JDao1S8
3V7W6qMauAh0i6F6wYOl+zIZxDhnxwlaO52fubOduiiDQ793y3npTolN1WHYWymvEhzGP/aI4y6S
T2D+Bq0ciL3JFH/7u9xNDukLmeSroVL2W7/LkH6yxsBW61tLq1T+qQWAMalCMx3jyOwqizO7ezK7
SnhV88wWC5PHaz5wWW3R1QsXPVhM4+NRA+UU6ljESoCRdbWYjpXTOQo0JN4hm2TPzzkSGD43J3aB
a/37/mORBv+nARc3VZ1PIMNoofLZo7I8/gAWLLb8FwGVElDWkmyYcTpWkzXANXXUsg0F/V/q/Gll
H+dBgatWejgX1R4m4LuhugvJisKeNgpKJSa0uxnOtHZOQG5PkD0YJcKT+NKZkjGSs0ID0rpxcCki
skS7wCl5aH2jrFBtSe0ya81OgGr3/R/oSxKvoY/p0jx1oURzVERphQZLKJxLifOm3oSzrZ01VZU3
VN0Yt8lKlDvTtiCjAljBoNtWQhEqWdOmE/Cn0l0zlA9BqzJ4n1gmyP9fnM8qlJoqy+LpmAVD/SIW
VbjRsAGMcH3GCVGfTga0Fw1cIAMA8qEORltOsT7wxng0OhNtHPUp+B25uqV0YMmWwVPHWdKMZN8K
3/vU7CHfBqqOiCmTuLrYz19B58M5eBcgSYBfETcbiIFtO6Hc3nZRlgUqvOoBiDyNzB+Peq2ZvZiZ
4WTftrBW9kV40QScAShjQJPgcscGFUoTTYd3UihZ7b50A0e7b0Or2CpAZ7MqQWsHHW94DeRB+OHI
SKlIGoVTWkQTTxLfOjJnmz+p4NIPEEoFr9fBbTKPVi2bLLsrYQ0wPlxSeDBh3uD6mlLUaorn+dhG
p1aazKlp7FH+uP0pyZeinXJphLqb9EHQGmgFzECe9+9CUD3mcrdTO3Ef1/Mb+KofclX/iw/T77fN
rvnI0iz1SVHNGzFWPM7Hiut31VR/1GXwfNvE+rYBd0SaSEiQ6EIXKIwzncja4bkJVW2R0EI7UPuV
bc1D5fUx9P6f9qhPKcSVlPn8hP2CpFCQAZsxCzjU8rbE3rlENyaBdjLjKKzuH+YGAHlCQQ9NwcuT
gIoooEdROR9xHpSnRNOQbVYltyu5fnaEwhchB2Kk9hRVhR3MrMmPlcsIUOhP69SSOdEY60rECy0V
k32uKZgCD0EqWhuiifPSmKxvvHokML/MQ0cDbRi6LejHc5ukHB65eIraMcZ5Iz3ZBt3ACNWrywKB
EhTmAO+S6EadlHRG0sncdKxbw5XzmberFolhMgOCkgLabw5dxTiHa+ka6epCFUlGkQRj9ZcbCTUj
sUhmZPONo4cW6a5qxSbl7eJX5OWnyW5Ea1A9PzMLxgW7+k0/DdMXQpSVeVT4eIbyIibE/Pgp6MP3
DNo+jONxRcCAbHuxwKsBgbTgwA2JBcre5DRmtIu8P4OxrS+ISDahLIpMiezu4jrvC72b1RBOkuS/
unDT5veyzuhGrJog6rEA/mmkmnVpIu060de5GS/ceC/Mey37FdUMh2CZoB5fIbp+TSGL07GToUsz
bI0qMRv57famrLzwUBv7XAfldGIWq9qk8NMRhZZ7IQ9C04/0ewmc61wog9pNUiOz10QmFomE98tb
B8hm9DQROxTskEHZ1esaXNuTkUHqR69xo5YP3HNm1Q4Iyojkz/TBfJWQSPQ/LULRhcIbVkPWcTEX
5fC+YIPrO7b13pGeuaPoZm4abFtWDFnJUc6UBwCJQq0STFfUGsMOEI5MlTPA9QZHBm0jIS9vIWmU
7v61MgABiiMKA0SNQtKVO4ZtrAx8xGdHgTMso/wW+6M1KM9yrTIC4/qiFpYor4wwEyyV/XlR0cb4
AYV0ZK0HP7WGbbhLBVbMWN21hTnqG4qV2iuVImVg3SRj3ZBkd4xnxTG81AnYZfCVp+vFd6RBqXkR
lGD2mDMMTvQ2qGnO4wUcaAc7u9tnP+vKZBF5XZ/yS4vU9d37nBbOmgAn4d6yqLNG7R5wOvP2KWeu
i7qms0qcpkCEf+B5PJlEX1cp7OFRNavt8ICR5O/JD4ZFxsbJVH43R2rU+uBCO0473JmyE+z4lxmk
yqLN3+UWq/RHHp1Xh/vTTWSSbS4iPp8GeV/0sDaj3lCmrxCCd4pCMDu2RvN14nq5YWRDF6b6yG9A
ZIVPOXYmuHuxNgJp/BAlMzWNyYJIpsd9Z9ZyWFapV3fcZ80YhXCT1q7eRUvZpxgDCw7aBBqPM/WU
17H6CaxvSl1xTSv3Sl7gpEdCbkrzX+pUmmIFmv9kYLgn+Uu3do+KKXXjl2Lri9mxmqKHGWqE45Ce
plD98MEgHYwG47W/ehqIuClm6YALxPVzuYWDNOpjKiUproKyAflZame/ctRnQ7t/L2zxzngUWDie
lWMO5BzQ2zygLWCOpLwm5ocSWlRDemybbZgItpL+NHxWuXZlxwg8DyJi4NRVr6ZgdD8Mcz5q0uPc
Q9EoqK153HDo7BvTt9unm2WICifo3nd+HMCQ7w9m33sD99NAF2PY3DZD9p3yi4v1UDFEqjvCy96n
R6CxzSGWzAb3diIBC9ifOij3BbJz2+DKKQNnAt4WwGSoBkAKl45RjKHCF0KegF/8JeAwN2f8/oIB
zIWQpAe0KHQtqwQidiqyIjmCItgsu8YE0wDjMK28IwjD3qcNKhaOKrAdsQYbvCfvRKd+IdI9rdnu
DHTKoVP9mDES1TVvWBqkfDsJS2kWAxj04w9JflMD0eLbj7bXGStbO0Mog6gEs0ngk1RAmg2l1+Ms
S4+hvh3bFwNOEDN6EGuhAfC3TxtUKAplfuZDNU0hAUMIPAfQSFnzPVpIvK288YCl+Ll92yWYJimn
C8KoFAAuwvQpuU10kACBXLncNBAVRzSKXP85YWzYqotAFRJECujkasj+L/1cwbsCjq4kx+ydDGrP
iO8fBeoUPWih8nvJqQPLYM5yrG4fJpjR4+FJTkydZnWMwyGOAqxT8GLjlWufZ/kLkR0ZMPDewI8A
z0AXQ9I4i6BRi4V1aARAGLKUoLGWeS1hyMmdDOX4A6v+sr6sT5NULAyCyu964HyOIH8166q1oPpg
1aHISLzXQhOo2wzCAY9NU6mvFya+bpSCkByFDuIYTWMWFcP3Vy1AwwTDISj7XvXfhkbmoixrkuMo
BKY4feNYqe7K/BIAZxiWA0GNcYbkX7pd7Cdq0dZjcjRyMzuJVvVc9UDx+dvKFnbB9662y/vWql7S
A6vEsbq2hWXqWA9FVvJAeifHpEQL4fuMjhjjFJNtpu8qSUNPhqj+oqdIBUGjA2eFrPXJsVLO1fzA
id6kGi/aZouE8FF7Zdgj74Jb9khQXqahvd/qoT4kgOI3Z5rt2YseAYO0warKcL21+A4cGyCdxO8w
4n1pCnIhQ59wuBVr1AHSwVNn8KoOD4rPuO7Xw9KnIY16oneD33OKBg9EZ+tbA1UUDHXbmTffF3tM
P9/PmO0Fe5PN1Bhb3buFXeoNVmechnYCLrDWBeiqfhQ2nFXZBgbN0MAnHRrG3pGzerV3C3tUyBB6
rkLNHfaAx5d3kh27yVtmqaHJJSaPF9K0KVkDpKtRamGSCh9jpckgwoZuINfs8mDfjC/c+K9LYjjd
CxPkDC48slDFYhzaNjkG2baVvSi84+t/Xam8NEEdMnGKIG/t48MZcWNJ0jc/fGaqpq3fx5i+x1EG
uPKKbWMCf2oRh9nZC91sM2+iX+oenfp3yQHX818B6zJe9YaFPeokSzmRc4pxvBpHA4qzdTHEYBPo
uxkSXrc4tVNMO9pf8EFUt9G6Bm5UhxTR5W4JmAZs4kaMwXMEwV7jp4GBUn+bfctkB23j70CoPd+2
SKIE7fSEpl9BhQo0fQq1dzJUt+VggHuoUeH5qWFNHby9Kk09A7lRUJnT+FvzQ+e21bXADwweghYk
YkQMuF0uU62aDLz2ATIdLt3qGnqD+bi9bWKlzYQ1gXsAdLFoMgG0eWljiIx5wqR+AnmMNt7XGEIp
PNCDZ17Wm0TWqbRyiwVWWzvPUDwAihJzEioak5c2Z3Ss4ykcYwxKbILSTXBlx8FftxfGskE5ZmPE
YNuQhvg4hU+CtPW1TTcyTKyVE6G4QUY1MaGNbi4VCrVyHCFi38ENvfCvzksOkhc8+iYBiCmM5HB1
OeiRgS8fcpIYYrv8ZIUft5FaNPExnWLXUBNbT+tDznUvt7/aavw4a9r8xw51XU4dOCoiP48BWqz3
sy0Twtv72SqhYNYe2AIY18LbgEQs7NE1yzAJ5qrJ6xjxo97zT6BolBOzw0RBtVNaU3QShBNxy0uW
HDgTuMKseMfM7Bjflu5U81HOJ/WENXO8rX3LIMDBQR3GHyC2QLiFgXkVzD+YR1zLTJZLp7xHH0u+
FySYVUw0XDeJEz5oOeBNgDViLDzFqRME02CqGrJWSwWVOCYMv0EVHwvwfI7Tj2z+GFiolxWM2uW2
ksi2uE7Bzy9nY1XEIH2SOkCaiBxeCwgAiKZiCNMxk5LVRWFgT1FRndKvYEVjnxlG2SKigBw676zh
Nwi8ICoEYVId00oPI8iStuA0OLAi2fpCF4apMKPVSTLpYAlBJksIb0Jr3nBOZJGx0nDH/KysZVLB
OptzvHxEWONLK/TReYIktcd/x2z/M0A3goUmr50zsdnrQQHaU4aIlALaB5TLdJVYykPVx6jfFu+C
23nVwbd/dvb4Ph/Y5fD/8U0/zVHO004a1/ANzIkeagrJJthhvsdUprNMATsGrZ7DxerIR1/4qiD2
CaZdYC4eKtfnXrTqA5wou5oVwsnPpnMIIvn2369IucqU8X4+jbADkhIrzGNTnxkZ5vpG6SigQW8H
L57zG2WxFDVTSiPnshgDGJ0DWNtGMNUBxTP+Gxm5jF5Y8oyr2QOqtUhRAH0VrvhxlDhTuEJJyXWR
v8YDZkplNJwszLD6BzLwgfAVOArr3iWX3dWXXFilvmQOmeOwqGA13Y6iCV6m3A4cMBd/AywtMjXA
VpzKzl6Be+fNrtiwJMXWksHloqlTyPcoiLdlBIcBS66wiQ4EHsPfsQBUzI9L3fnNFDUBdAJxL+UY
z5fc3M5ftMyElK81iCZh482ZBaH1nGbxbakEoK27ZjImCHvFW31HCAEEj0wQxJjMZ/V9WQukhahq
BU30VCb7iAElBSzmFviBNu1dmZmZaPrfCpd7ZPb2VmPo5wIN6u2QzsE0DRHOCK4KtE3UcxQNnuLW
lBqT/znZopm9VDyb5JtEyRtea1D3vZy0rSH4ASTTvnEvxbPyg+8xEzY9YPoNUyE2RM3a2GGkc6To
cMsmFbnjqk/CqsJuDhZvBXfJGbUiOOwe/nroWXxWKmgLY1vqYg5nxSitU7+izbFJPPBZgje6R+LI
6pmuXhIoAIOMANVSILWplQV1IQCg6UdH9U366XsgRnwxnFIH01yB0VPWkV911aU5annNHMyNFsJc
FYIedLZxCUa/wMM4/cTpcCL7pSoZe7cWZZYWqWsJyJZe5AouOub7YCNt2k2yPau0eQwXWbuWlnao
YNpoSqeMFeykex+SQMFO/E6o7pu9b2b2dJdaMyt8r1X/UAlGq8/Qz3IhcNrFLaU1eqH6ihiRLAa4
CLAehB/6y+iI6BcwSwUsY9Sp43o/nPRZhbFd6ZtE0q909IfR4V//QGeM/DH6uC1XRjmlEkdDWQxY
GahBAfjA6NxdvhktzstA4sfkBmVZo3ySm6q0ykItOoY1ZLAg2408KYX4s1GbtdmyaZ5Z9miPbOO+
CUUhOopPs6u5811ilU61J7zi7ANO/titT0m5pTR1eVOnenTsqhgF23dV/cnrTwzfXwvJAOajlY4K
CzBO1GWn69yAMV4+Ok5e50TP2qawNLQPXlOow/Ve8MCGjq2etn8sQrP70vfHLKxyfpijo9bhTsco
t9VAgNGHk6T3wNiCqo55Ata37b+LRE/60iTXgJRnzmBSP0TPpcs9Q5HOg3CKTfD5LGur64NUB0qp
osyDvfXSWJArnZhleXQsooM/ABSnxTZj09ZNAJVmaPhPkCgTqBZoat/gbZlpNvQDda90Cy/mTfAW
pmYW2inGEPAdpe8Mu2vOghkO3DmgpUCLnXJ/dMX6vEPzBTj6DJQYnQV2dQdMNMYpqW2iycjFzM+5
eq0ujVLHgEvSPBsmGK3hLLyTItHlY9s4xe+Ec2rYaN329jLXvu7SIJXcZkmWqI0Ag0EAOW8/tRvj
Sx9SwWwxrgAebwcqSvZRIodibiADS80WeV/jhXaJsAzU374l/PRf8RgMqf5jkKx5ceEkY1xnXekj
C6pTK/ePUbabwgmVJt0sMOI4hg98+wxcoqmrjTn2cKW6cHXh7QtfdvErKP/psYt9NeuoSDad7mW+
zjtFq9XOV6wAOKxi1kO5kvAIUjVte02Kj2j0mUqLVqvO0HUlv5OOzABc/2OBxJvF1xTiQK6GTo4B
mYEqr3zPFY1ZBox+zMq0PerDCyuUkxjJDC4dHlZ4In7qBncCiFncxPPdySVsfzlUSZ7KN2aitxYt
l3YpX1ECnTOaDt+vcXLR1kQiOuUYVjqZmjc0duKyyo8kXN36nJRbyLnQimKDhU473yNqvJ0LShg2
/+Zq+Fp8UCqSKHMgDLmIhdX25IhO6moYMHTJmSOsa35gSq+3PZHlJ1Qk4aKA49sUCwOtbeJVetId
ek6FfvMYzIzu/+prYLlr1FO5jZs6nCvY0g8zEAYuqnCYJ2ywLiSxf6DVtuIloGWXQe+GgQflSgVb
jfpwrHMjPJf96scEvOiaZTwRWlv/mfXWIR+K8pALY9SBA6qnlltZC496NJpq8ZYMKO7UzwFYMNuQ
WXVgLY06eL06qkoh+CEecvKOdyIHtE+vRJag9gJ7Zt0FLGvUcfMrdF6DDNbi/exG6Ff2pu9WeHtA
OsRmlolXnsMXX5I6a2KVAmSo6iHK0vqOFIj7jeRN+8xlVmpXTtuFJeq0GQo2bC5gqXHU3Qzt5law
iJb4sCec+QaKf87t07ZWuLmwSB036Hn3XTLAS/5uRvnb4We2PWMA7OwHwxZr16jjlitcKInJeXVA
ZItO5fGaE+xnEDdigpf9FiZecH0CgD0SCd/UFTY0S1q1B2olPCbBIZUlcxK/AqPA5/s0QZa8uNX4
uIoKY4aJYdejz+QSGIW/mX//rZrEOtJraJELc9Qp85WwBlsdzNWu9kK+odU8JzvjuQ7MGnpzdrwR
75BPMr1kJSjLEvjpDDx3RPFqincss7wVRgl2MSNApO2K0QQtn43Bi6dmC4XoY/rGzL9W3eXTKD2j
1TRdKIUpFjs++E/6LtkRFYkSPRlUiP/glK96y8Ic9eCZjTqQMehBzp5hmNWZN0Bz8vf5aQI+JXYa
JkHXukXoZMigfoBwBXX2QH6MVncqhEeliO0ul6yOf/7KkQMx/H9NUEdOCoFbLnmehK7B0fDWz+86
m7RlQTvEJGoV13fs0xpJWhanIe7rhIvb6T+fEIAzcSda9aM+OYobOZwzPNa/MdOLp5ZomFDLcNt7
DNBYcmPeXvZKcgR3/e/vADDy8ndwkABVe/Jhp129JUWwwT0XUza3zdzeP4wsX5qRm76rWmImaX7I
8XvSf7v999eD82Id5HsvvmcyRfoYd9g9QuBmYPcatz6dWTeZE/LkZrmKlQtTVGRpmjgp8hhrydrI
SuvUVdXJhGC1OYSs0Ye1tOtie8h3XSxrlLosb0bYIrkCGLldqFZs1QfCH+9bTOq/2055hW3KpUER
K0MkTim4ZIhE/Z7iEJARuPxX8cHYsvVI+el6Vze43CTSOJO19XZ1H1o5CJ+NZ4LGlXaSU7wYj6xA
ucKxoFx8TyqOqHWoBbUON+E2wTNpYUNZXFbAGkcyIwHkHG+op+vW9ED6y6U3aKbW2sye9mruAppf
wJ1BzgPJvctdDcUu0Lu8RzQzy73+m2BAfgKWgKIYEPjsktH64VjYow5HKOTpxOldiCZi8kwAhfK2
rfHcIpzabAYS1uqo86FzmuZ3CqxBdS60ScNJtwuErp9ETCkiVDbPDE9at4jRaDDHCfIV3UMcdUHP
TRmiy+/qvbkvXwKnRZMiBdLjLGgUV+xmE9mjqyiAmuZ/bNJo1ExJMy6bYRNYRqDkMcEGnejMUiz5
Lj8w8+rVk7mwRnkM2OTHWJNhbbAKlMZQ0SGBQPK0XQsIKkvcfD3sLMxRDlN2cSdBcoA4TL8nQgDJ
YX5ubBmBIHiRGbx/q3FgYYzyl6ZFo8nosTa/3XcVuE/SPRQczds+snoBLYxQgTRuk1gWfRjpi0Mx
vuis+XzW3yeLXATqblJnpQ/xxeTyLir2ZXW6/fvX89nFAqhoKXe81KZdgWj5EyU90AVjxA89VLuv
MZWRvRIcYZiYIwsZ/D9ix6efUxGzarRJSxIsjH8qQQ0evuQb7onMFP4BvzTLy6kULC2Muhoi2Er3
6u8Q3Z3k0LnF1jfbp6+WGBZflErBwgnBmVdgLd5mz7ktfbQ/1D2YWt4FR/7oW5uxgauZ1qc5WjNE
Bxkbh9lh8jDIQ6c3PA7NMvDnGg7mapzmdazPULjkW/xcmyITU7HWYMXgxj8bSUN6ZcizTH0E+0SK
INqkbv/R5qY+mJEVojMCotRpx7pvWYFEpwIJkBxxMvXkWHj5a4L5AJtz+AfS+pTeogemudXyw2KN
VCgRWiMdFQFrJGCxcUvIp0gxsz587Zm3sETFE24MfQxzwpKemJPlh5biEqiY/8q9gyMVginkoZ6+
DRkjjq2VbS+2kQo0WhF00US2sbbj1yQzS3lDVHaKbe6U9xko27qP+dfXYCsXdqn4w01Fp1XktEDF
CFdC9qTdk365/hEwE2ymq1IxJylCgIsVrDESPIhFA4QX4EXbVVBsL3pTe69BBPu1QtliR6ngI89R
7xckifAPg+PjDR1ATTeEOKns9l7k5jIrIDCuDFrUF2OmIxj18UX9Q2+3GYiLBTNwUHwZgDaULKUy
/0CllBFiaUQQVwtDEQQwOmC2RAbn0d8cRGb2mjsiWm2vjKjHskclLp0BBJKSwR4G7iockgb6V/Hv
zuZt/44NRmCkEjQCyKgLvTY6cioNwWzFU2p8yxVWMsYyQgWZuS+qnFNwE4cjxptj1ZrbYzqwxqpW
rYB8BQ0F9PAA5rhMKLRRA1mUVoVHdZpNQ3+qMLTdpAIrnKw64acZmhsxK5u6msOclIeVb8NzbBdW
YglPxhMZTcAl/50Zo8nhvUqcFxYpj+AEvmqrsAzB/zg4/CkUzOJewJtEt1tTKy1g0FERdNvESS3m
Q2H16Q5WHnBBYs4EIzyXH1XvDJBohEmIAdD4NX9M7jocMpDa/JXeNbb6LfqWJmZaWN3d16qfC8tU
dAlloVZ4nwvON9MZO42cWraLLQp0bvj2lVO3sEY5j9yEGL+PYpJIzWD4QjkExAxmsk3vh1f2qVuP
15/m6NRmDmpQzJBDHryr3myTYaH5LjrIL+HzZLeH9MBi0WbsI53L5COG5HMV+9gWmeqEaf6tj4Wt
wDc7texZggjrR+Qfp6FzGE1LI3nWsXXzw+yOdvqzsLh76QAOClt3IcLw62v1gcX3pCJMABW/vs+x
fcYLnxI+Fq/9kO4JgmW8T4AyZrWkVlPThT3yBRaPl3LuQZXVhee7neBtvcEV/kQgh/UlScxb2Klq
aS56A19Sf0M96zfR6OAc3wX/HRSPvdZLPSa9O8sklbZMYVTNNZgvkLYI7myD7RYczI1dv/um7sbA
57AegmuAEgSXT3ehYowsBGE3irDYggB1BnIagtKxCcJpIP5GbwJjuPf/O+06FVtKNddnYOJI5bre
Aza20Zx5N9iEX5oNG1t/EC7WR8UWdGUnLifOOVg9cJrgDD74eKQRLgJly1jZaj7/aYvOVoTcL9Ii
xMrirb+DrqOXbMlLhT2iwAphNGhZk4tGwIh7cCztsjCJjnpqa6j+oVMUErhT+QdGGceOzlZU1QiM
qTmvDjB3yLZOrrHjNyxSxPVHGKQ2VBWYMQG8d5fHLtWTMMn7gBTkipMBWOHsle9Ekyp0cospbUT+
2tX9vrBGBZNhlBIVc9rBUX4yMHP2OH8klrrXuD3IrCe7cI1t320YfrKaZS5sUoFFzevID0I9wAp7
HZ1nCSVH8MkLgkfo4gK7+MEwuBpWFgapsJJHdTKgPxsc659BhjafArhyCElpWQMkm+TSIGJk4VhW
M8KFTSqwhL0/tWkAm4O0G6UHTnGN6J2xLpYNKpTEQWB0QwQb4VbdZZtil0LDNTm0GYnQiik5pZc1
FijeGXZXNxD0NiC35CUMulBrS0BexcvkQgduAGTHhZcDZotBT4x6Bi6rN3y9SEAnoX2jgxQPem10
FqhkxszNsyqdUm0zd491Bl4V9QuXOKyAeh//ML52pYbYhQWGWCRYIUIfXAYYaty7rRlh7gLFAQi1
tMGG9Wi4dkvYPAvQAfatiLSmUFKqdTfOinTiMt3k24dRZi7reqd0SLUTTXP0tsFvSYV/ftZHXpY7
6QSkX1BZZLeA+N4okNlxWytxWZWWtSXhAQQ6JExcAc5L2dOHKR0xji6e8kJ0B0HzJsy73/a+NRNk
mJ8431mV8DI+NlEpx4NYiydUqsxUfM2af39D61AA/7RAhYsu56Z44mGBlBqrJ/LGirbje4ZBCnZv
mfyxywBM5HtBCE1UTWWZ7i7NUa5qcaqMJ266nyKIImfhNm0x51f9a4A8+sUCEFoolAK0i8lI6tga
4EVvmwnOEG+7k7SJ0Z6UwVFh7KqHP7ijSfBZLoxYI4xfAD2jy3MF7a6FcMx7OZFO6pOwRT0BWOse
rid40r1sK2gcYjoNjVEF/CN/3faQq+o7bZp6tOaa39a5DC+UPfAGBZpZlnaGDkyHV2PxfXpJ7AQK
lo+s80xvJTGLzytD4wYx5IqKrsoEkM9jZPykiqKdFr3l989DN+5KvWCcgasE6GwKpMk8kCsyD0my
y0OgxVHISXPOnxrFnHZEVyt4AjW10zriA6mhAjXMyO5WthOjRaC7J3hvDQHr0mKRBhiE0+b5NPaj
F+W7NBXNKn1vucocfXTTVQbilT7mWCHKKJjwF0EnIF8N2eJEiJmcZPMpjTpTlp/V4fG2l9D3Cm2A
/IDF86asVIEfoRB04mrRcCIxTxzB98Fh1IyGddvUVU4HCIUA8TFAJLEoFQTwl7b8sRnGrEzmE++V
e1JWI3s1uTyG6zgmSP56YQL61ERcQRTx+eiYb1Rd2aSFMJykaLqXkkR9U+JuM4fq9IuxrOs9QjgB
cQWIhIA2vdKQ8ts+V9q8b0/DLp7vCVlG6GpWlLrxDBVVHtJAf9AIIof3Mq4QkQ4JU8EKPufVSEUN
HO3Aa2l7mnaSW7qgFMJEJmlWlxYTtkhfnxgFWdqi28ZSFvJKlJftST1UldVuGy/xgCIBhtbDMBiz
67PyPS/MUXEr4MNhCo2iPYF+zG26fqOkIgsaTCf8fy9JNUCLqJFxEeoSaCQpU6QAS2rttDdnwEbI
/dZbSY88B6VzpjuuOD8+oiDpZ6pMUKJTzt8OqdBUrd+cUysUsd3+h4EuqLIr3PLAKmFfx2AYE8He
gssUAxV0tthzfuFLKHCdhiq1DGVTCb/q9kcpvzBcf/UzgvgOymkIUxgtuDzRGUTck8KPWiwqiNAM
yND0AJeq/iAAVACcNYYnrNsmr481VgY1JcxmYfOuxML5sS+B9QzaU1Y/yuL9nIKm9njbxMrFeWmD
iol8xGHgWYON2jZkJMKkq6v5VieZvcNHcBAySdRgkt7+fxqmPmcdc003hDDc2mptRlDTNu5BUQuM
zUmydPB/5J5vjSXjGmV9UirR48aijgOYPuVDYmm9xxu/EpHJ4bl6qhcbR524ItG4rCQfVXgRB5sI
RvnbfDMlGDYARMMurQLQa4az0MWK8ylf2KRehqqhQH05x8oIQToUqjzJg5w8c4qCtTQq3e+0CWTp
E462EO7FoTSjmmMsZD16fK7kzJizuKY5xcjbdsJKSJO4/AuaFIcSKDfD615Kj8VJsX4AQKCFyKhK
4LUix35hTeGzRpnytjmFe844kFm6GaiNIrcKyRImE98Q18zAfAmur3Jhlzp44pTFXTLCLtSEMEoX
bCpom3AQgrMnG8OyP1iP6vWFqmClgYonakz0vHjbilDe6BMSvwhRqW6pg50/whFtzRm+RcIjKrzA
KrEO+qrDLMxS65yH1i9KML+dIul7r9836r99u50dX4WyD6Tu8KKixT78VB1EP4S7JCb6VQhg1Zu4
1TySi0QuiwbtqnpMWyP5w8JdwtgXIjGG/88PrZ3dZxtQKMsK+Ab9n6QYogr/fnyVNkl5aB7qBeSJ
jebEbUpIo4UPlT25pP0HxkF2b3812SKCO+C5wjQAnUvmSY/TrSJ2TTsByZa/nQFiI7Q6hI/p9h2w
enPj3KHGg5T/ap40HEGD3Ea4uac2MdH1NnPjruUzUwJ93m1Lq04I8CGGJ+AgKv3kztHlxoAZFqVP
m6bay/L77b9/hfoge2RgAANEgNCNBS3fpVtMkdylsgC3wCC6PVn1VrUq6PSJIO/CbtV294oR8Zfx
UWLCltb2a2GZbhC3aHUE9Sg1J/1AhqmjnQ4xN/IgxLXNYNdZ2y9D1PCeQZVTRJy/XCTXj34XdFVz
6rWmNtUuxks7ACJeaqXRrDOFdaWt2sOjGlk/hGcgvXZpr1ekUo+iojmNhVlVgW0kO7kGCktlzHOu
HWoERSJHhsIZRqqpE5aoE89nCUIIaXn773xlFofIC8Cfk9l9YKVvrJWt+OOFQSoocr7RS6ijIIqM
E6hs3vnug+GQ5CdTb6YLC1R6VU65InATgoZ6mH7nmXumKUXSb8xb5HRP0Qsrzq9daBcWyW4uImMG
IkhBK/ARc2jO2BrUhTOwI6g//2ZhZX1B5p7RzlikvRB1MNe7PvLHAMxj3ZsPDmw9tdIGoTh9AtHt
7a+64pAA3WtgFgXlITRoqNeaHg6zWEHV4NT0yPa52uQ4aDZ2v9v4121D56N0tX0LS9Q1I7SFXhaT
TFb3f6Rd15LcuLL8IkYQ9HylaXb3OI3TaPTCaDl67/n1NzF7j8RG4wxmdaTYJ21ENUBUoVCVlUnF
Z+gIrpH6KoTTlUNb+PSxnftlYCZXoyhF5lSalLNVMt4wJFI2NKVBY9nyq12uUNq9A2Dbab4kT5bT
jteKkOmJu7HgwYQYGdFR+WE+ZlvXtZLUY3cKjRqSg9q+Bex9aB8tO/IEO8t1vY0pJk9umqaf5lHp
TmbsJLfglNp14E7/BO2iz9Wn1s0eP0Afx4nRCNF/lscEsn4GKUrUwCbNzacbCFUAtkaFhD5QhOU5
PgGRKSp3hqFcUIuOraVMi1LT7Bm1fxfpLIaG6MwGccOrOpBE6Ave2rb2GLfPGohvyuabvckn15C9
BGKAHHH/iHkqLyuSCirLMnhabdTWUH46DzFlsgyp2U84JkDkrbpv5m8sM43bGJgtNRxNdePEHRPk
RhjjuxHGHOp1rFcSWgq1LOB0dZbbw0znYdZTrFULIFLjtncYGwRpgxnon8XCqdyAurHGlqIWqyaZ
LOP6k656tDALv3jWfoxvVZTEs38I/ILzMoYAIWj3cXRsFPmYvY3UkSwqvdzzQ/oj7zFht+7xREZi
dq0fi08p9BC9PBDNFhB69C+2dGOWuQlHSPH0SQWzaEUnTgwaNFovkvxZdrrnHqwwkzc+lEd0AT/w
NuFeIttFM7dkOIVSpVn4oPUX7b77bFAtmaA/SoC5ebTw8VeXJPJPS6cMOGiZMjdIMjTgLJJgcDlS
ET2ACr51r+Hj4pVoNCWVKNix+AykpXjW/jHHXCPQVOqh0glznR9/otRPlCizD8QhjhdVwQqN6jP+
AysAs65uWGsVZAeIOiUKs1PjEuh/C04oz/sUzJaC4hSH9ILwrF0b0nbtTN9BRqD4BJPyup9hwjsF
TEL0XH6jLmYPJkrpJmr4EKJA6/s81jSxZOeNFsHXl6W7AgoUCuPWjAQjyfC1MmtxSGyr+05KLF/G
dOGVKi1gQ7MsqIdmhbQbiQ65IKWwcK6L+XrNavuQDb19hDhNoh3spSB+BFbRq3ianheI1/pxVbef
hlVr7xplH4atCe35zkhvQBNS+6oZlUczNGekcIUC2JKh2Lua1KmrTartjfEwfS4meYB+VjHZzlQ0
bbAm+XxdqGv3oumL5uClcOpMq3g2Y1LdzCAxceq+r/14IBD26pfxseib+sbo4nlfgoLU73WIEEVS
VDnzpIVuhXLv4zJb0Z5ycu+lem39pJ/Ca61XwXhXd90eKmVQPe5I9inXxwJsdEbtTZEK4lt16l0V
tE++okVSUNfA7jS9ae/ePyM0T7j4aKqNkjpB/RlKX+cfrQab8JgsMY5IpksPemGAwKQgyaOiJRie
MLp5b7SjLPAyXuTEqKANHUlIMYLW+9zoahUQEYny9mSTz+F6HHWQ25eiOR+REeaaHaoMI/9z1p7y
2vqSSPYtwP5XuTJ8eX8DuRFRA5ughXYSyunsQ7aAhN5samV3Uu8whdI5/xCLqgGokqne/AeG1XkJ
y8Yi+4A1OlAejCOuOetm+Vy/5gAaJ254lz40u+JO7Njca3VrjwlV1hTHEZLr7qQ/So84y0HolVdv
2CeqNP9XEX9rjgnBZmZNUSZjQ+VAOdJLFS14rzjI3odoWXjZGGj6LTRdNEVFp+78LErhqOXTiESa
togLID/CHVWYoxz2ogh5ATSkl8vWFnMk4yju11Ua8OCzHVqYotqOGYbhD2Mgeerr+weTlydAcctU
UeOT5QvBg3ExwtUOcZMZNRidjNQJy2/zcDKmEDW3xrFI5ql2KCh48M+KiisUf6CgwiotyWZldUuD
j1d8xgy5uWuCoUSeKd2rfv418dR/3aDGjv4xp9PrfPOEro0iHY0Y5tboNgWzoHqdSg/v7yPXwXVc
0eDsQdvMvjgh+moutYR7rd3lYHCjUsVUlhNcH6qvfGlvlb0IDM49KFuTzEFpjTla2gJRGdxElDZx
T27TW/0N/foXLTN7a4p5SJZlNqt2BVOaNDl4CjmoSoHQLHf/x11kXpFpFyYDSWDHrMEpCN69HY4k
xcT1ypEWPMTDl7wLAKAh3LGAmlyCRBsoEOaxEranstFRRldG9aU17OZVriYiqIfxkjmkcQYQPOgW
XAivR7i2DUnT2pO+2NjEr5bc/MWVubXABMVlUSLTQNf21NQ1tEqqqvEmsyeOpM4vf/Gl6OMbk+cy
qjYsMwmkveppkjDvu6A+f7B3feMDGPQpPyWvb2Txg/cX5/0Np2bia0HjHOWiczcelSQcVXmu/2lg
feoCtPXBLdMH9kEUhC8/FUwBK4laPRZ4AfBqipDIVV7Wp37EjOqaAfKnBf96B2FD1xSKPJKhTslc
mPo8ZvIgV/VpmXuQXAzLvCPLQFyjG2MnUqs6UMGguw/rJPQt6ELfQhOnDMYSw0JSolmNEwHjLwA1
XFYC8JvQ0gStDOj4LzANSW7bo6lii7W8fpHW+rsWzn5rE7/olus2MW+nFlfR+xvB22uI0mGT0UTD
QWI+a2IA1NcgPzqp1rcuq8CeeP++AU5spvA5EMkDUg91H/Z1OJd6A7pzozqRu4oEWuNCwwr6RfOD
RTxwUc5eG4iGEy7DyrlJxhOT0V7UVDerUx7Kk2uUJmCwUWZ4qpqMooMkssWUGJq5bIxyVir4RaEc
becmA62z5GOIM1M86V7bafsPKGNc5pd0hVBJgqwg+JbZjDZvxqgKSw1Wj+Z3Dcw9t83N6IxuWXjg
h5xBaCjaU071VgXqS0fGQG/YC37PLFaGCRiq6rQE8r30iOe3i2+JWlG3U+8xe7x4H2uocUq354bp
Ed4kEPEYR+lgwHB8QBU+DAxXf7Fe6ZDECvVmTNN8oJF9mXKe22RSzn41OmmsYDMjQX2g/I3Sc0q7
2B/pJv+XraWAHyDCMC7PBKMYj6BaVhZYA1d+4y6/Zm886FfxznqyT2PryC1YMOhKo0dRbsHzf9Qf
fptmXKUtI92uTJjGY9Ah+a9RFbxeef6BpxdR0WMDfttidtI0sqYsyqk6jVLl5ivodoB3bmTRrCMv
dm7NMOlYPOY1GNCwDitUyDWJF0jWxUrvqfP8y0y1ISj7FnCtcBJejDxX3FpmIuiizugQQUIX9dOa
vhkKv/kJvgHwpBRP7W0bCOdO6FLO6wE4m5sdZdK0sik6e1lhcDomJ+2Y/qBwhxDzZflt/4vqmYM9
TMi2yz0nG6NMtb+KiT3aNjWavZjzdd/+Sz4WdNmA/4UOtQzEAzjkGRfopjYyQDmFTLC9CaEUEWmR
000i4rG3dze7d1BnQgAjoFwDQOY8luQKIWO/LM2JWLWfkOhoZNnNRPJDgZefYw7LU2SrX5vQLJ1a
SQtBhs3zBR3Iauh7yyqgAYx1tY06NR7b5rQesh6xRH+Kk0RggwOJwXPSwEsIcxIqWtqMw9VtiWLH
kDbodI2e4tq7Fs/Yf/Rms6fQIc8fKHdcPmRp3ZfmLRhwNkBgcr6tobQ2Yzf0FWwCrlL6hlt9zX6W
+ypxqFImQLSgo63dhLjJY/ggbGHQfWO+KvJgoGhBw4QElb0NG7PMIxLmNSrCUP4o0cXIgSipLSe9
s4ElX7wY0iPfIdQp1t3igCSwdEjtakAPa9ZFoSzPJQArEwm5xnWyukN+tFb36VuEfBxDCV8Ay0ge
yCkTsiVx/PHMLBPvsmVNLLmEWbQ3dqkGa+Hz+4kbJ8xQWXj8hbcAp8AcVmMO42hsJyT8Sfy0zIlv
SXrhmEpQCedl6SXDfj9ENPSe8QeAVxpiNze80oblrKn4fpQlhmpcU9hY9gb4aIVj3LydA5ocUCAZ
Vy3a0efGUE3VugEC4acuR3BeG1cxfr6/c9wzsTXBRGiSRUMMTYD6NO8ATl588kSnt7/bN/9M3teo
E4gjNM/xgZP/szAmRNtJN9cmtaoFFh3T+3+Oa8hnn8pb1NAjN/kuhunzQiqq0vTFhh21Mad1vp8r
BLAsCb3906DYtZvOVnGNh0xy3Y9qfZVKg3ynowDr9Q26bVVaqDtTjRrB7cE7q6qJuEOxSpgkYW4P
S5NMozLm8pQ3qmtLXkxA0AttleRJ8GV5J1W1ZKS/wIJjSIbZ40keS2OMdQS6L6NHheFSz4BQ23A9
f0Ayje4c6xYbY2yvVCutbjJ6GMvVX139gCGxvBM4Oe91Bkz77wWx967RFXVUUBvmYyT55uBS4jXJ
X2/JelB2yRfx44zrHVuTTMo5xKWcTjVM1h4otwLFrSK0nSCKTmFl9v36K8QL5iONUe4p2ayVCTPZ
GLYdoWulQ+Tqbj5YPyMgy6g2o/lZvpYhBynmFeLdTRoKrXQEiI6rMSfGyu0OtEI4mla6Wo6kIfMl
pYUF5/vOJgG6R4JPyjs1G4PsqRnrMlbkYSxPZnJtYEZhLJzVEPibyAbjb1oztkUOONbJKCMnLAqQ
xHxdw58CZ6Pfgz3/25UwBwUYfvz4HCsxbnCtVw+Y+oeGJ7gpqOAkypEHUV+Dd0AApoT0FP6iJMJc
DXVdgO5utYsTCKml7rGVc7fqX0IwOQpWRvfnYmUbQ8wFofY9CScDhsCq93085DsZtX/i4JG3z2+y
l/etcU/gxhhzAltFziMJLdJT0+vH2I5lRyrBeFhZFXTZKxRkrHL89r5J3h2LehIh2EcMTbJ4266Q
J72SsvI0DZHfYSYn6wSRmGtBx0ywAcoqXD/MpyKxVnRqHRanGWw6xfi4hLv3l8Bpk2CgFQOQmExE
oQWDOOf32lBmkEXSsG2dD0p++VTdJ89GgnSSkkFUtZC2jnf4UNHFuUObEjtHfW6TBNVDMQ2xpuKy
tpV9LD9EMYg9AR+JwsF9f2l8S1gWvSrREGVWptflYKyLVp4KFaJSowG+Z1yft4Omf54a5cf7xnin
z4C4MXTY0aABzfv5slZFjQsUVstTo2mfIqt5nLvoGK9joCQrGFIhSfO+Pe71gqkpzD1jI7GVzOrG
OJ7DcarKU3eUjxhqUlzVo1w28wMqKeD4dVtHe0l/Ch8hNBqxPm1ith/Twgqa9WwRJxq6pCIYs0NP
NLyX/XJXNI7yAwqnGBADX5eoSM5pQGFc0aRdAAxdoynKeEClTkqxpAaNIXhz3VQ/wdQPScfyaL8K
6TW4a0NqB3waSoAXOZ5lpFY4ZXoB5Gb86W323tcDWvDDm06M1qdf6GInN9bo+d14QiHZYRPpWnGS
MRrZOcMzVRlG2N/l+2z3gWIf3x6QDhQeAL1T5sQsU9yRccbqJle6a59CFPeP/b64Lm/79U2xQhIE
L17Bj1AO3/9YpNFts8LJpN1uAotD7Np3i+6015LTIJmU3OKLFTvK97cxtQ/tLv9b/rHNxJmhRdsj
AtHbSX2Mf5Cn+SXcabZDtSrf9GL+zi82a2W+prlkZppNOKdgEf6s76BQEznDa+vT3pH5KmRUvESH
wS1sgEQBaaSFHsYtVr2sNbvC1uaQcVWv2r0eYI6c9i59QaDhXeJbS8wlLsdrO2YNoQsrTpTKGwKL
d6Ovg6ZWBBTgpulbW8wdjqoZGPkiuEQGpeYcFb8I72PNUcDYCHPTlagszI2iaIyBz8MA4uLiRSVR
9p5+VgtKsuCozhsPvBe+1n7pqMHsU/SFJGz8cYCTKso3f6zSs7vxi3E2ag0tsILC7Zdf46EAKzu0
0SR3vafUUvqx9c2jHoAr90rcjKZ7yIadrXEmDGCGUpeSHsa1oEXJv8Cw4Uckm6h/XZgBtRn+otJ/
MXILRGECUVWpOEXtt7Lem+qXNBek5/yvh+laSmCi0nm88320wrBIlQrZEfrDxtEAQJsK8M4P03fr
rjtQyR/dM4XEEdyUCXcuqpsUW3jBPhNi8KNSQIX59sBK9uoVBYWvxxpUVu2NsCHFSwHRV0D31sIh
vaj6SWphxqgJ5vhe2lFy0i80fEK4lfyCWrxfu/+aZA0FI1oB/49BFtQ1RsRu+87KgdQmmD3J7ksw
YbvmPXiF/TdxYV10T/Bi9dYikzyRZh2zxMYSMd6I6ZPOLX5GNx3G9o0rEI78VajemmPcLyRmW/UL
FkiHVFfPcMmL6dPncXol70Uge14WimIVpSvChCroRs7PaG5BbqgrFLjbchPpwPLOO8PGu5z8+4k8
fLY/hlgA0iob4xSNMJTmg7OWqQspS6coUZbDrJfgTriQWHk7IxtjzBdTS0upQ3ktTkZbSEEJdrfr
lsiS286z8aBrfXYI58L+VdXl4iLZT3aVWcaukkrpUxErP6s5tYGgRUWkjJrBTVUgVtumU3dKQ6I9
er6VX9aDDYXMsHmao87YN2Ehe0YtT45C6tUBN07hZkZeeRjWrtyyMmpXqzUrSGASEM4eBZ0hlHbL
qIbXAKtYo1OWmnwrZ8XPrp/rl3GMcg+jdwowrj0Afevc7KK2saHsU5PCsRd9cvtWSXzZUEe3DavM
Awt9ErQjCg2jAqGAPJHIbqwqjK5Oh2J+SbtfBiY11Pk1L4z+KjeLnb5a9SG5mvsWsMFqb09XOVhQ
R9wtdkUcwHEhQpNoiwvZ3cJfNKVy0hZvrnhnj3P2aZpkclMDOKc5RWQrrrHi7Tzma3Xfr/J0K6Ou
4qtqph8XKa+duFPz/WDG5mGNwuir2dr6XQpOaTcNl8ofltzy52lAyChNsI6pje1PWQsJyaTW96pe
WtivfNhHeZcd5MK2nDXrVI+MEJeIDR2zPVhbKLWTa3clClqNhaXqdnfIm3C4b1ut2SftGnngiYsc
C5DyxBnKPrwupLk/KGEy3lUAGnuEEkzNTUf8LlSjYK4KE/9jZ67e+weUc8dhZAdVYvo4Ao8L4+GV
FBpJXC//3HGU27B9e84Ke5Sc3AhtLkrwgJqsdvEY0hpDD5NupI8T5ZjsOwAFyiuaiWV3wjyMEyRx
2aBriGlVC5AIJpC09jjUU9XTNY3XhT9iMKiDcit9nIh5rnhohK01lh3SaubFGo23O46obrL6w+oQ
h86bG3dT8tAdQP23swUDSZxH9JlRJqpo9UB6ED8XJyWjuslL70kF1hZHO8kqjlNTCpBInKv1zB5z
TKDvWJbzikWadghu4k+JIgCFcg0oqA4B0kvA6cYkKOosa3kWNvhmYEJupMxti8/vn3RuyoyqA/jb
wGmJBJYxATXWdkWGXqAnGd6nP4ag+klrvZO3YJhjLwllCDnfiFY5fttjngP23GFmX66Rc4Fath8V
B3ixSf9Rxj+JcJqR92Ld2mKOfLbOmZFmXXFav1sBwaGnxfPpE9Bsh/5GvDTeod+ujWWvqFNlrQwb
a6O1hvIVr3K8Vcd98YUqABgEQGxhLiJYIgvQg9pVpZV6S8tvViADNJYcIViJXEQBuOkDRQBOFDlb
InPkCVhbzB7tkLdUi3hUINO6nnZQ7w5CnxwEh1NkjXlrKBFGL0YgOU7pdX+t+AmUBjQnh3bYR7im
OM52tjT675tXVT/LVqm22Epdfmnmlyh5FaxGZIApKSx9X+JmxN5ZN+21kTsd4iEVfy5K9x/9njB0
RbBykX8rTF0B/RYQai70TH4ZPoef0fGH3GHvV4UL0PJRPPTAe7dtfE5h4kliLbk0EXqlaT/M/Eso
f6ozETSfnxP/jiEKE0MUdRrNYqFh8UYG7AtUXarX3NS9M+zSWzCTHpUdXt5CvCQNF+yTFCFSRxoO
9RkgQc8PCFKbGZxN2ErIbBySo43iHqXiFnIC059/aUcFHR76tPhAzDVWZGpo5lWB2kzlQOzWSwpn
+ArlQeM1fUHQtEBS6g8/gNMgkzCgcM8oqsL/sc349yg1IZnnHA2DcHCW6DbMvvyNF2wsMLu4Zhh6
6wgsSGiuPCiuXqKnCTfwh9bLfoBupLhTRBy2olWxrq2kUC5Ctngy4vukeq2ne8GiuCdysyjGtec6
kqMhw6L6nRHMHsqxdLCiCEy/uo73qZ9ixFPUn+B62sYm49mDMUSkinEcC+hKG5Ak6Ubd0S1BTiVa
GePPBVQwDCKVCPhL7mBQ2AEIOlVfbUVYqedeZZv1MF69apU02ya15Ku7XEW6CJGpQHPiW/VzVzoT
VBXf/2r8DcSwFMa5ATZjM+IwlIGXrZPiFKfXcv1AlNd+Et1gnAwf6KDfNtg82MZkqBQpOBj5dQh+
qSKQD82hpeod4oYA/1P9scXEDUwXd2NIfbfxVcxiFY+0jGyh9qK2Tn8qf40WGh/NjzoQgjv5EeuP
ZSZqmCiDDqGGnRxcCC6BeqBzs8xRr/+Rj8f7c3SqJ5CpHPNn6LK8/xW55TR0kkDAg84LOj2M78VW
D8jC+lb9Ibtin3s1Aceh4eS31c6ohFN93FiyMce4ndyt49IoWn6qllNa/FLGSLQgznc0VPRM0UEC
9Epl4380hPmSzFOOPCEDTu+Np2t2ZNXJbgxv9FUXEGEglF5FFSBernBmmPmMcle0KGusOfLX7LZz
+ruGanAihh2WQ5P9ZfpqoA6KoQfAPEHkyEQXqSogGty0tJSmQPUSQ3bti9k5kNM4qX55I0eOIij6
cpz+zCITZbIe2cMs9fnJ7O/n5VsXB3piir4g54ycGaGZxCaVbGR1ylatyU/Z5Blfk4cpqFzjldRB
80XZ5X6WuZOQ5E2wMPbxESfr3I0ENntrP4SRM1qemnz/9762XRh7NM0SbfmkhZEZFGhhMATZc4dh
O5/qEjeQzxBEaO6J1HR4G7IgEJqwXWoln5U5jtCF0+77axvyCJa3/KClZMD873JXyCVNTziTegFc
8McekyjUSl1lWYQuXL/r8V6sAjy5fTv4R6xY5G/cL7apMjHxuukrW6tKVJlGw5eUxKuhiocZf8En
49xAhr6pITAHnkhAyUf0UfpPOZ4SwkefqEikLRTP5VwDZ6aYYz+uVWQSDS8oYgHEGIX7ushcuYWh
vHSKFrDmoRQQRxOuTXDWYWhCs0Fax0SQdFy00Jik/FR/V2JXdq1jh4nM+UX68kac5Ong86ic8YRS
aCOWd+F9QgSu39aZzZXjeMniENYndx3c/olir7KgQnsFnWloY4KfQlzm4nrF1iqzz/GQgC27x3WL
cip4b7FSyJJTVl/FW/2/nC1XgZXXwUaLjjEacozFSlbHpM7t/D/z3vNV/A1jcNTtUWUXhGjejQ5S
R4w1UlZwvLYYa1qiFYnV4kbXQetIkZaAj36q4YegLwmEKAOV4/MoveK+tekENouRivQYvM/5m7XR
06DgezWDXiQ52AGk7B9BtOUJPFJkkDk03dBIYYzmwymOPYylQVqw+5k8U54muXJ0w6lRShGY5F1I
2zUyO6o30KWMUqwRnc7JV/zhOfXW8pABJtgcprt2dodeeNXyviP449EXB9xYN4HsPL8G1apvFzUO
MxBK1AfA1YHuHnbFEy05i0thnEBwZozu+ubOnTTM+nWWnZ2aJHZKtEbqMPTQJ/JmxQpW80WeEsE1
z9lULAvlADDFgA3BpsFhYxG61nm89hkuw275ZDfKVRvVorPCCTAY19ctyGwAig/w9rkNAyMqrV6n
CG99oATlAdx6cHXTdlMc1JsVnMJtYHtCtXnu0jZmmSMqSZYZ1RHMdr/wQt9J36Kfyp0FbHzrFo8G
8L+itxgPH28CAEcnX4GBU01mM0dVmac2gUXA8o+0PTEfpUDGQ0n0WOFk1+DLB9QOL1cQSmjMjioT
IZhexqGUjcoxmsSTSBFIpN21GBAVuB3H089sMdvYgEsvJzbO5NTulOOAzwWWqRAknYZy3V0TKPaI
PJ3+eiaBObPIOHq7rN2Ezl520qXjMI1oju2S8JciPctgF35/dW+lw3dssR3jCs1aXZmt7DSiYbyT
fbQkadVDcw0MvYIK7oncg0XZ/IVkA4M9rVcfotv4JvLa8gPDzHRh7/0YJpkiVQTawlLDj7GBGwf8
cLruEjD++ODBktwJClRO1ZoZcSANpX3NpinbC7ZD8LF1JtqFpJtU6K9lb6Vx+qHt0LUjx1QPbYrL
GUPcSLpKN8YIhOxQSTatcHq8WF+Sl/d/CTfubo44W6iMFz2WkhxHnAIU6GO8AKXp7NpBjmzkL0Du
2xOn01CyiYKtOerSaOEUNJoJqirE3rl0lLAX+BIvIhmAVQLGYqNXxeJGNbuOSCwp2SkOF2cyFycS
UcHyQu3WAvP9xnYZmppamKbqFTO+gzxAr+bf0xFj/m+zDuaaykMCPpRazYBrimRPrzr1uRlrbNv7
Z4C3XaApQG0OwNdLaLlWqCmCj4ztkqzWtQpFvwPYPPrxvhXeMNXbXD24tyE/Agru84+PZlCrF2kH
r9utoArzGuUmdsm+CEa84QcFFeSr+Wvsi3B33NUhQwQkxgDwnCWDhOZ9r4JVE6tL1PtikfetvQTv
L01kgv775lhDHH1oSV1np5kMiVuGXYqCVhKHoiSC1zTEFv5ZC3PxKVNuj1MIQ52fPhFgsAu33E/V
Dt0MjLPL+1ESFj7fHkVssNzaZGpYqtRbFYAhGQo9i+m98S4+Skiw/c5LPhWvtdv+zPcf6bFxLl+w
k4LwW4dohwUyv/NdLbOoJ9UcpqfQLnbtWO7WPnfCZE/Cz+9/Po4zUyI48DmrALlfkGEly1gVw2im
J4JRt6H73MRoE5WCQMs1ougA8SnwaIzEnK8GfH9Lba8wMobHIU2dCGOSRiwqcHISWwzR0clhRUWu
yU7t5YBytKsyJ6eBHPuicGMJjLzT61B8jbTvY6+77+8c73Cc2WPioDmMBRDgU3IK4+lRKyJpj4be
Y1NauyLSA1UpPeQ1q5OkVeqQDjhb3DQOxiheAV57HHs7AA3ZTh3yIDGFDWHejm/3gomeppHGcRHi
t1GkH20/96FnjT70qTG+DManx/anOgoFGzixAA5qaZRdCvMZbBKOScwpjRIjPtVaHzoJSQ45UF2C
iK1wrVAdJ3BIEIxOMoEAvKF6uhpyDAm16fMA4qDVGa+pdKWNVxrk00p32NlB84N2yGjKn6PzKB3+
IrRSPYXfv4IJDdmozRg0XmMof6meDoWxtNq9f8B453lrgfEakDLEgBBjnUX+oktPpr46S/osyZ6E
Qs0kmkXl7aqFRqoKYlt8QLZi2YDHANCrFtaULj+a6yi5hlYvIqfhm8EDDcqOqESxBRI96Vdw4pXx
abmvwPfyg7527YfEHb6oC+V8uVr2ojoCzxcsCKaBlwh/MaJ9Hn3adqomrcPK+qg9NkXrRNIcpLZw
7Jy7tI0d5hGTD30dGQq1s8N1AZEN/ZtUOJpnYBpCuwbbSuyIhCV5yGzKnwOUED4dCjOMTeQu8ZyG
U4wK0OBXt7FrXnU348sCsWZ3/aX6rbvIjvVX3YEzu8zzScLrMIzzPj5lEFgtHsxuV63f3j/+vCvw
z9IMmSH6a6J1HHVljE+phGEdaI0O5oG0n+deKBtIgyFzy1uUIwSZGd7UF9rCpFw7GfN5MZ4Bo1c9
NEeAkSB1vbrRa3kUk0LyzqNNgYxgFzQpS+/5eZw0FdpfqxGdVGlndy+JFIMwXnQ78Q7j1ghzOWXt
qtVtL0WQHL0bi5twfXz/6/BqqyBx+LMK5oaJFdSt9RUGrOchdxQfmMzSaSNanNu1znpTPoue7P/F
JDAXoPcjaIYxh66PbVI1fRRjWr450XLg+mJ42QHlCVqmF1fKuB8KH8nA4cPkH8s1ZLThoFSaEp3s
PjnWhbFbSLojuvTvwYtQQoQVAtkQAGOYnVytnsptxdFpJJmrT5kzQ8vj/a/FOQ1nJui/b5L0uOox
rA5MGogRoQzbg0Xb8P83C3QvNxYSU7KlUoGFPrwxp9BH+iGwwIkHZ2tgLtwhrEy9kWFB79PbOgM4
a/g5AeEf6SLYPee7n1liLowmAVVCpcNSod3H+k2VWk5Xx+77G8Yzgk8O4gcLveuLeYWwXNp+Kaby
1Os/hvHFWHdGcXjfBO/JBIGD3zbYwlOnWI1mDbBh3LQVmB0xRBqQB4MmSXezn/tojgtM8g7a1iIT
2/K5maCGCoth9Vm2fW0UzbqLDDBxzQjDXlbpkkaa4QPlleqCyHZpQYO3o4L8diWgJs+cZAlPr0JD
K7UohtRDvFnBKNGJdII43+bMDPttwpjS1LQws9xjdityoDiJF21/BOkJZo4Al0NrUNQmfgsl5zfd
uVHm88yhFWdzE5WnaF4CK7b8sayDlSRunWdBPhtOpoF1L2k9oseOhoup678NS+INE+blZuBUlhsU
Cx1ApP1J+py3VyWRUchSFm+R1assBCdiHB7UKD3ane1IKa4DdToO4+iRvPaWESDEhggc6TIu6HQy
APVwEDqjPcXEBehdAzhkG+FXrdK8efhJgJezod0zdwKEF/3w55t3bogJC2usWGGk6eHX9EDVA8e9
GiiY3Re5EKfCj7sGNyuG+iD5hZlT5gCmbao3hmx+1c3Rz0jlhGtxjd6pm2cYBTWRmky6PxU7aXgS
xAvqPOcrpMcD7KXAeWHyge0Rj0u5kBGFKqAIqCb6urddcq8eqXRn5Ek7gbXLCAhrKEphXItoIF5g
9hPYD0WyVUwFWM/wgjdVTQvDQMggyC/VVSglxyfRW4CTQ5wbZRLmRY/mIemBLTZu5l0NyBDlAOl2
5emDEkzcLd0skvmYKmTbwozA3nIPGcNd9Swf+l+LR7fU/CQCSnAK2nR1VDaDDslcTEzGLfi9YwsY
hhETU854IJRJ3ZF052N8y/9lN//YY3xvaowE6t4ZHeslu+ahvJMeCpd8jW/f2m2Acwp8XWiQOTPS
UFQacnVMruDzJfDC1EuC/DNCEmTIPsBEp/I8YrOhzHGRSVtLZIU9+X5ClusabhdIrnU9g8LDA4e7
kDNG+AmZAxOp1oDBLVhcjkVOZ50COmZCoENJ1QV6IVhbZFBl3lmajMZPsgDz2/kZ1Wo8hPt/ikS1
+wF+O74//D4xKnMDDcWgWQvFeYY3mMZen4Ccw6xT7+czuFAx+/fvIRJnHqEy+UK8zBooPLGdb6Q/
Ghpulavf5g5IZIzRgRMeBFFNtEB6ojaJ8EjAwZjRE2PHTu9RecjUy9x4QRFA/wgLFe+EIltFf53W
U0DCcm4vJKuukhKfb9wR0MoC4/LG3rkDV2I4BPXxA/hZrknUjFFkpfP8LBCkKuO8Ixa+YXpoMZB9
oLy92kFzwP5S0oqDUPqMl5KBIu23QcYL87Wbh2ylQH+7lO5BDznvVFXKBJTu3OCyNcO43qxEhZKu
2MrJra/RhKYwywyXQ7260pFqKwmb+dydRNmBsnkBWs1Ccq08apORYvzTA9pCijsF4zfKTYL82aGQ
GqFB3p0L+K9BFSpBkcriBNust5JySIHb88bBpQ0NTOfutdL9DijprQaWabyjRVBSDrcMiIE2Vun3
3fiEHqp2JGewSr4rLhSd9vZD7+DhvqvuLJHDi1ZI/31jS2nBTl5EuJLIY2Zcqaor+7kXHU23mx+V
HzP4bOm75y80b8+XyNyEdo6SRa5iiaghgbwacaZxwUyi+zkg5eimfwAJwj88f74l4/mRZCllRU0m
OTqK3e3wbCB5d5W74Tpyu7vMQ99cENy4m6uDUAOcuhz25VDOzChbsLmdXx9Q2S/8EH4PJJaT/LBA
KU1ZNO4FNnkBFe3L3zaZnZVS6MaaBM6v3YwazBZ+ukNequ3UI2jbxPchN9hs7DHbOpsj9tXGGid3
8NvD9Dzuhx2B2FmLOc8PMPrxww4wdejSgsX3YlyK2FCEGsFqDZ8sDxTFDlG5oMc4BxTlQNLdfBNs
KL1i2SwfoJ7f9hhvjCATG8VAlJ8gHNm/NU6SwMy9fxxD/5v7cGuN8ccuSvqxmpGS9l8wyvR2PUlo
3Pa/oFEjC2v9nEY7/HCzOOa0lGAQNEuNbub35Hb17B2YSr5hcBCamRrqHsRXrjoMdNe+YFO5zmig
IwUxOeWyfdIbS7wqMU7p4OaHDsRE4Jz9P9Kuq8dxnNn+IgHK4VXJstudw0z7ReieoJyzfv097A0t
U7rmbH9YDLDAAHNcVLFYLFadg7tMJiJp+5MH4u2YugAk22YR57SMT0uphZvK9/UxgjJ6sCvTj8Yz
DjLUl60jB9/KYxZYxPgFVoDKgK6UwOrddt/skh0ZZBU95mvG5lZX8W+hKAY4+nFIhXzXVOvEJgwO
9qXdzvYEaif/O49OSFG5Zj7ZbH+1fwHpqaMmalPQVwCwcdBghMDiK6SpwNU/LkzDu8ozVnIz20ZN
7h8TDTr/lasESuw48fkDpo5sASyhMUitCZeB+A06PLNkXv52m4UmdLiAQkcHmS0e+KiPV/NqF+VA
nGS3c0bUmH7iDuNk30fdKmdHcEDgyGxT3PSYBSgVY6IyCgPo05IvGXgZ6M+UHfEYVo/iR0Vi5ZkL
HCq6SGU1ZUoAnLyv9nmxD9OTNEPF1U9trbqqapSC2mdt/hXNd2kweIMhWz6o4AvfkzWwm4gTY7U3
D8jF76HCT5HJYSQI+D1Jjrmg7B4Zu5kOrER1c58sUKgjKgWtYhJFQAmP1UtwVV3jrfYofg+swmU/
dG+fTws0KvseQFNSd9XHJmmP0w26k8F3Y1X2bCFJvZtak3lmbG7LBSKViPO1II9gZsG2PBi3hHCR
1DH6Q/lCdCy/xBCIQ+NfvNVTo1o1hdFIH3FncvD85/qlOaLwJTnhoR3+IHfbdBNwVeA/MGyv2sES
KZripgYz0jjf6dEvFSBF/Y2x8Te9BJ364LwFb8qq+asWNFB/9hImxG6h9eXMV77LfxcsiIqBsIt5
s9j8Zgs0asfzLahuNOTAICkHv2n1EGJq2TJuGnv8LWaWfJVfyw+XDdxI1PAKSJ70Qc+H+EZ5SRmC
ZMgXAuy1UDX14TYaOPsywsbzuryEoMmPCwM3XV7D2ErtTpaYeLJV3I+tKe/Fp+wo/C6Qf/Lo9r5l
1rkYttE82iXIzzWRA7D+XENIRXH6O8FDDlNjrD3F0P64y0/DN2Z1lAVLXGpx0PMRN6goYGTg0lbv
294cbhoocRugXdBrO0anW+SyTN04Kc6WmDqeFHBkgEESkPJuPEKvFlX1bh8fmPRuG/55hkNMX5jm
6yAujmfg+NfK907cSXhvwfRraIIuKZxN9Wp6Z5JHbi2n+NHCA5lVlGaoOC0HYpyAQQADLFByOZIS
9/Cccig4+14lIsUQoQ32yFrQrRRYWKJS8XocRAEvBEAN3up94pCRsvhOQopBisBhYM3PoaNw5lRb
jN3CMpfakMZY4fjjRQx5HYo3tbKKA06KIDLjGzJOXVvie+cxS95b3xVdhWiBAUEUehjpDGAs5dTv
eVj7EvqYjM0x+PGhjiqgyK5e/cF5SL4alXOgJ/MTkTrjQymqNakBYrgvbnLiRlfpnWrFLqm1G5Ol
myAGrkyNM1k9Z1u53Ec7KAaBUdWDptu5E8etmg4FgZ7uJ4hSooXY9F99dz6MTksETJkzWBsH1Rkg
tWt6NQjTUQGgooOFZXzh5szUmSfV9jfEwOzfZlHfMJQ42QexUwqu4wpXJzIUoTnh219Z+B9oTLCs
or5gKgxTzPmwqnB6u0LXFP8rOnGO4mjYIyL6L6zhirktN3cHWnn/MZIKBkESxQI3TunbfEuE3Yab
5B7nol1FpmDpbm0NzMswMWPtqJ+IVCAIIm3QywmILTeZYVU7qcab6cxDWe6ZsfVZX5Da+lyEk9JI
sKKYdr4fjxA0JONXnQuqPd9MoBMSsnJgxnLSY9zlDIGuWSOe+SHyAs40N5LNqTQ1cLuSpwSu/IMQ
x7CT7pLUjb4vBbIBweKOC1ziVIUlP43WCLaB+Rfubyyqto3X4L86wP92G3o2MG04Ix9CBFX+QObI
e+9HBza6dsdqSNjaExK0TAnHK+mfpkJLlrdZkJJsUU0PQcGZWXcwQKR22U/WIAqettGDCUZXPG8r
9O13iCsBE53+ie8jp2llMw7xbKcw6ObWAZqgoNdchejlmiwBwynVAHD/ZOSxPYT7DJewobuP5dwb
lW//3aJl9wGxeJFWxHkkpXIPi/reMJtYM9voZyzk5mWUtbOTyzuI50QM3a8Vx+Ow0oQqFtTTkPZO
xwtWrPLeZYiNa94ZxocjLizpxzJPU35WT/JOcnNbuAoOEGhqMZ8iu5hehvAlq1TPsOqjxLVAhKzP
PCXipJ4a56/nfxGvuapFuDsIcYH4HspmG9uX7fzYoudR8dxOKsfF8NlQJjlQOS/f806Imkth8k7m
JPf+YIJa1cEA7OxMT8ZBvepvSGBmDW6vA/P5T6D2WhcqeLwvsNTd2LpK5frxZM3aVSW8XbZ1Y+j/
HIh8gcUKjwLXjkUNIPW+9pGCEhpejB7e83fzrrHzt7Axp714Bf7mPXMEgWUktTPKcOI0rsM6Q21y
Vz6pFsbdZg/t0IYpnQTcrScvejf22TvD5nV5+9xm6nAfolgbsxm4wwET3BjqI0Pxg5vd1Uw+n3U4
O4eijvShMIIWgy34jso96tzmUD9x9X/v5FUhdwsxXTKihtIhtY7FGAxl3bXqaU466KXda9Gvyyu2
YYWB1lNM2xHl3hU3ey0pmdaWlXrK1Ze0u2uk0ayN3/8bBrXpFG7AYJBUqieNf+kzN+J+COnuMsQ6
6iM8ooFWEzSI560PsAad8PJcq6c4yqxRFc0OxwzudwOmQBJW6CK/lwoiZ2DUxjKKmZtGBWD8PaFD
b3a+LdxEeyLoyl8xr+WrrAM3VwUSQui3Jv3pdCOyb9Rc0qGMdOq/Gz84c9ihM8vpLf92BMXjHzyi
kJaPM+soPGoLhSDv65JYM9DpVu+rAzr6dsUTYSNgJR3rCw2FRO0gCNIYrQwZttP4PX4SHUxEYgJY
v432GE22wQliM7VHVt5OIVJJcdGEQ0mGDHHoCO5s57bPmf0VZ424t/lmfh8mZveFlw0KlcqPaz7r
hqTCipKWEBU0JEO8MyA53O3DgxTb2bfLe2GtfHCORz9s8GVdpimYwE78DhSFx+Sg7iFdWe7GA9Qr
cR0v3M6bdgkuQBlvMueqV1uRQqfSvKzqFfAyYo21zoTYoyM7ZIPoR/EuxWOx6qb3syOaicvcKKti
EgVMhRlwS0ANrgJwbc8u6leg4uOgW1igQD7ely/TrQaKouo2x5tH+MxM1Vf5jIC0lkfrHZpIZGTS
VKTW0VtRxxE+8ugqdufgIrtrvc5W7Q5Kz4RuhmXvhi+fAVL7dOzTXBpRCjrFYCP33SZ6FlhvcmsI
UQKjFFg7oEKEfhFqgwaqWgeDVkgnPakbs1HC1zCZHop+2l/22LXLAAf/oZ4L7aGViJQYBJAgnXPp
NEOnKh1jW9G/jWPgVNy71N1fxtqIOpJmAATyQyB8EumJiwK0HeADDnTEgFg0SfhWSKsG+Uwp5iPR
RcHUO1+vIwYiyeEkkMablW9UYDkrM7HWT6HxrNSxO86VxyesEdh17Q/qi2TODfVwFEwwnnie8BlF
X3aKWOknBRuPqB2l9oyY+jHM9BNv0ehfYEllr580gQnaFQMENlAKXhGFZEEWFnzv4+DdD78xouxp
Dn872NxBRH8dyx/XewxgIKLELRUFVYE2EHLEQjZ3ABOhgoqOJfSpM5yDbJrzww8IEl5KBRTYoHdM
eXw3q3LahJGGUI2Gs5+5S6IH/1O550ALIbsxuoeUu5kxA7SxiFi4D++H9g6Z5Dv/cLIPxpeqRkLR
2ip4IUP0ZYVu7mVokuI9hYW2XkX0SEiqgCZvbGmeJjtOwrxXwPKh4JPpB/UAUZwDIQUeMEhPZgbZ
z0Mf5ZjzVT1HpFY1b0FglbS+chIi5Vi78sHncy+47cza1vHYT5i5SBOhesx4cJjyfyQ6vv6y57+B
OvoHUc6qsoPVPWjopao2ubEzB+FB0F8YPrTe7edI1NfUQkHpxhFI4b63x8gcexP0IrueR5SRb/MZ
1doE+uCvzCIjw0S6mTfrxDn2cwBLj/necNNH/ZVIXAqHCGpuuAJBX626qmPGntk0V4ZMCcriKLmo
9HmvouqvJrpy0oy3SnNryC21KSvlXifBWNMFCHW2g/NW7eZAUlCfSFFT9IJDhKQtuMsfCOsg+1V4
cykXeFQoFcoimwUOS6mjnNNMT7l2Xxe/pUS0GM5CfvhqayyAqLtElBTpGPSqcqpQjSZc+AEYrEuH
dws3umVl3KxPRf5+UREoyzgWgxKriGqSVWl3Kvh+1II1pbVxwp5/LLK4CxhpkGZV8hXlFLypB0LW
MXqJlRyFg3EgtVnwtzPyh82ItlhEKr6AtQnShmiuO8U5Oru1N9FgJA0sACp4CGKGOcAQCxdlaHto
Md1U/Nf5IkK1pUrQnoLuvbSS9g0LcBLHg6icpkMAsasEgmGymzJfQleGYAoe3ZTokVNwTQYn4/mn
wRtEJkdGX57i8C6JfjTDwHDo1cahAKiNwzUql9XcUJ6CeF9kCWhLeFPQ7UJiPTiufJkA4RLDg5N6
Y1xJRBsFH/BjeTJUzPCgkKeLs+0XLJGbTRjw9ggK8huQJ1NfvopauZmQWJ0mVccb2BH8q5iRY9Ss
11+FCJyJ5A96w3CXP/8qGJ6Nc3loi5Miy9d+iSsomt8uB5r1dyEQigyOWPjZKpUX9TCveuRqJxDf
BomErjMVDd9zWzK+/6YpIJ8SefSY8iuuYghCxmKtDPnJmAwz7jqrx6e5bAoLgvokIySV0HENiDR9
Trp7FUfs/wZAfY6+12NQxgOAL2/y9Lssv/33fx9MoXjaQcco6DaoPRJUUEaTMf2Lgv7LyOFOyslf
sGCJQJZwEYGTseGKqQECV74KUWVitpGBsA7y4BFfQlBnyZhlc9UKPYywpO9KAfl66cp//ZFEZgk6
bnD5d++sqvKWDy8hV+dKIxi93+Wn0ZitCJpFaWtxwXUSuZe/D/m+Z2cyMQ1XXhCr4la6UsMVuYlP
uTHJTwKY6lxRbDJryEbR4nMdN6tCDexOKRSwyqq3QTqwKrKryzDQZV5CMROCjiq4yc6/3YwKtqQO
cXEajNRW05dSu+/RilqkDy0Iqy9burWiSyzxHAuPcI2k8FFxqqCqoqg7pQI9dfMzKLzLOJveIqPI
q4PYSoKoI2VUjO7oMRrgLcqjX5sChOIg6qLbo1U8QdGCJzI8ZsVQQFmHbiwkTlUMCCM1XQ1HBRMX
ph3k8055sBNahG38n8+6MW4FIzBkirhKAQHR9XwFuajTxjQfs5PaP0tTZOaoOl1euy0zFMxZgY0T
7QMK3eOSyHwx5JmWnboCtV+/e+ikzBs4ieH0m4YsYKjNhVO0j0ZVgSH8iSt+Fhzja6yrE/BrcoiS
youOvhLKBXixTcpcNzKk8Ooh7THwNGPi6N63lcQsjpMtHwfdLJ9ZZbKtzYxjk9ehtSlgcIUK5oFc
FT1f6dlJb8DAWSjy7TyPOwMttCZfFp2Z8m1k9lWcOm0lTM7lb7d+VyVGo14BiRoM6K3GO+Kh5LJQ
4rNTxbWuUGYWEkl7GhtLESIkkeVu0BovzfDsKPqayQ+i3SW8IytfciINVNFgVSQPSdTiQ2w0aKYB
bGhSfGrmnZF1uxyakpet3fTUBQi1FwSjivp26LOTnzz6IdTmQdMsTd8vg2z7kY4OKDTQIprQT2Kc
PvdSPsfZKTwqJvo/vYmcbyaEDsEe2j3VZjma/g2r1YwkFfSZgDcyBTVDpIKrFK0Lmjjnujg/1clz
wD9X0fXcw0IND6vlFYfOk8tWbh0CC7hV72k2SVGqA05o8fg+1wAo6/o5VMrnMDHCXSuxDr2tj4fS
tQoCPVSyV9f4vkd/ZKt06QlSLNCfVK28C6CQwuQAWz0vYUcYuHrgEEDLHirm5wGz5PqhU8MyRd4w
OLjqeDVGLsh4AEs3ciugIfLjBOVBPb0aVAXpTh9oY5Keslz2uBp3EL5hfCUWBJWJckFf56oMiMTv
HD2OrTn7cdkPNr4KCrqIG6Bcl9BDSt1sI0jellwa4avIuqmMjTnwhR0ML5dRNuzAtQB0doiP0KYQ
ya9YpItakcXxkMXpiUsgkjQHVjb/uoywlQCgXgtBMPBJ89i21GefpjHnh0ZOUOLEo9ALBqNvCRl/
+WKgUlw8DiarJ33DJsApAphw4da4jpzbJPRBVoB5Jz4lWD0umJ0qB4vmZas2dil6jNAwRbQw1pxU
euRzYMPt4tOI4cuo/tXFd1wueA2qHOrAOJ8ZWDRlTNRyUTNPc3wC29LVKPX7uHlA75FVNAGkixiC
ESww6mtJSqNF7dDEmKeJvYG/rWeQ2hVPLQRD1YJ1lSCZBRVal6tIU0IHYyqKFSjcT71/W6U/5rZw
fOiqNWCmufy5NjbTGRB170Ke1nMG38enOTJu/DG4ScXJjRPevgyzbQ+hiyEch8h6Kc+bwkYBZ1B8
yqDVW/qy3ai9E/UgufZVhgNuW/QJRX2nphEkbswB1bSSOyTtrTpUdq9z+8sWsWDEc4tCpSqhSFfE
J2FsBDSU4x7iz8nkgKqe4eXbSIYoIUZgHJZ+Ra0VETNy/RSfDOlnNNzrMng8mZIEm96NBxCcC6QK
RvdxSkVajl1TAYTDVGqoemk+mIrEv40jd9B81iDJpk0gupFwR8CpQ9M0Rn2nzkMN/w6g8Nv4odVk
hdn6D1/4RjLIgkH+jRYGOoaL/CjHTZTD64qblnfVBBNuPcvf1iN3Ii4geKGC3pYOtlCas8Dv0CTa
82pwmu5Hd3LQ6Q8i6/ld3wdIqc3xoB3GXWIXPlu3bSOenyGTXbc4ozrc8+YcDD4n4fYvunZwlGaW
5oAyyzcVK7v1MzN5v7ymLEziSAtMP0q4dBLl4CTXL0pA5oxYtaz10x8WVCX3Iig6oMmHpkSped+Y
JuginqAa3iEfItOZw11jd0cyqsUchCEBgYq16I+Cfhkk4AjfK5Wx9N3gJ7w+4fsddCjtFTvfUw7k
CYVNoLh19znDok7gEYMoTTXMwUm/hqhqgEe+7Dp89/UdISFO7PgXmMMuf6/t1ZQlqEUQ7qyVEtbM
1ZKfSnVw6t34TsTQQm7KT9w19MVyNDANnvLfB2zJ91sgEhdauIheKWIXE0R5J+sW6ThM7f49w0jf
HiRWv+r7/Jr5zrf5EReYJOAsMJtm1pU4aQMUU0o8KT4T+Tkr2/OKI0CwmZVIMReV2nng9W7R8TIE
6KuJn/D6prjRIb8iExq+CBke1oV9228W5lG7TuGKJEhwYT21lV28zHZjVjvI1uaKGeAl1c3swRNY
b+KsJaX2RZ3kSqVNsJHcSsAMtmuv5oPs9n+wnltBZekx1LbQigFNftMYnCT+mNcPLRrhGbuA5DGr
Tf65gDqVgOSjX0Rh1gQn9LcQcmwMYoXftFP+8pc2TfqrzRmZ1dalfLkN6OIOp+VpEaXY64ppiwfB
ldB5YlgaBoUlhBe8+T2wdsHGqXqGSOUkgZTm6FuCkVKEnZ3PplyCBgz9fIzFJP/OpcWkkkYdV7u4
bfC5/pIJSRwwOu1ku9gXbvrMMoq113QqnJRCKtYGaCdPhTOBoYeQt2c7cU8YAqBIyirJbSRCZ2tI
BRL4ewddNqC17uyKDhThrqbBQj0lcAIUVdATZRz0q9CJpuP8tZNv4aVUWOF81Tf0+SNWa9/Hp2Yn
orlVQLdC+SB6RuxIT5e/JMthqLDit7o2dbgtnUCAaFVzZwPblMLIvgyz5uY4PxF0KpQMY1Xg8Rs4
A4T2wM1hha6G2TLR5j2mCDZrp1OxZC4jNcqJTcMHnRMGN8DngIYvol1YW6nM5BxnBC+6tVTLqnbU
iMeUzYj8ctfN/72j7Hz9aJIMveRBa9Riw5H2Gd7J3REk5j//Us/MZbP6xvhe236h4iIAJVnoR1B3
KLXWooHvMhK6yuNsSzb3jpq0E+17pzbjKwwOfPviNv/EpILXKMSBxPMV+W7Sd/Qhu3VrStfJXgal
qKwxqV+JG6xj2CccFcOMuBjFbgJcVP0I4tCa8pu4/RZWjxWkqkF4ZI0To4Cw7kH++IqfkFQgU6Y4
UYOYHOJ28gbhHgnCvGYKZTZMBj/L6Lo2fRcleHTrd3sMJv/3VkEKnwpttZCkpVoXwamKCmsGS3jF
JMTa3gufJlIBrBrqQey1PDgFfYrJymtV8RiuuX32fCJQISvtCP/XjO8mYcxxtEPSJ+f6bg/elj84
DbZzoE80KnDh9adTUHwhyXNxQ4YNZYjrcJCTZGugbpUD8bbJ8+hURa8L7j7nKWyRj+lcpli7obTa
72QyqbkHSXBiBRxmztD/39iTV7C2+ma4XKBSThlHihJJEUFFuCS5epXs8DoeHUF/5cnfMuWLyewC
kvJDdHuQXqiEJM/T7yxAP3rbu2FrVraCKShh2uHaymqH2s6gF6CUZ6ZDMsVhATvz74qpQigwtrUH
8QliiIfcyXcSK3ve9NMFHuWniVH5NV+n/xxDGMe1Icyy646FO3gGa1ds7rsFGuWnYoOOHHQZETS8
x/NgapS8GDwVIErVUQsgbY5fu5MsMKmDNhyCUsNQBZKHx/IYeN0O04Ixb4qPmMd9Er3A9Zl32c1z
6ROSLiNWcl5OITFTPtVoqexNw03uDQeNsxBETczJ9c3MBm8Fa+RsO4FR8O6P5wbyh7K1giZU3PYh
vOcoohcZNJjgypAOJOYwB7m3d+S/WPRVpSzVkoeOLYk5HRRXQdbooIPv2KAXmYjmMu95LDzqsK/w
BBLzBmwjorkfEeCZcyIreSJ+k1//985ucgx9rqVOHfS1OhdiXsW4imGYKreb5yRxQAx3RBPwrvtq
uFF5MuGAMZRVa9GMV2ijSlTuld+hXlVCajm2wTji9plNSJK/wgdLLFwgUjEVryxqpPUBqSjVoGes
nvXYFAdTuFFvw6vwXsWj2Nc8dIFJBVUJHFv+FMDKCrckf6daqEAeQd/g8N++VjFbYFGxVJ0GLooT
jnsNwXItO6OXe9WeVMzYT1bbcXuBRcfRCFC973Ovze/R5swEw3et14Brq7rjPTb7DhOPiqQZF+Hh
TwVebJjBDVj3Hiurfy89LcMgDARsb5lxdDPHWFhIxRapkKVJC+EtjRPelVCkKHE1EkC7UVosIjHy
41dJ7ycUHT/xiKDPQgzjfMNwxuDAYcyHQ6cdH0BkAQRtwfTjK+naApEKLqEealMx/W1cf5edjJvI
AqG9pTwX6CJnnIOb58MCjQot/FRAzgHCK6/1iFT+wMs/uPiFYdHmUbvAIOF0UWn0tUSJ/PrDIn83
/kztOnLzq9GqFCcAG1vnjSX4qazLqKwPR0WUUBGaWW4Royv03vPJb9SsrXbYtShB9Nx0iHp5fxlw
u+qyMJOKJ36t4nmGU7DHj1qDInzu+jbkLDXoPIp2ya7Cs5aViik6mFmSRMGn01Nnru3koXRDV7wb
H6rUQg4zQwAkZzZCsfyFCi5iAFI9bgaoMN11KbQl8IiXMohZtg3DFBrGmDAPQpcB60pre64r8emS
fYBXQqlgshBv5ppok/8HgnL7ru9EbVJxSxmsfP/3nchOr7Sd7kYus0K2mS9AFEMBgyZpnaa2tB5z
QzLWyE80UBFiiqcyQ5vM0/FkVOra2LOK7eQjrIPWJx5lnd6nmIqukGfO0rHXS5fX0S2JaaFJ548l
94VGZxmvhRgHALEICiDU9u5q3qgyH+dom+XXtTY4Qho5l/fWptctIKjNrNR5in4QeF0g3suhlyrf
xeTpf4Ogdq8MiYZEUwEhC09+elUYb3XFmM5YE/GQLEdHT7uChlzwNlJ+IGf+PE+SDIxd8oBZLm8+
QNfP42xWn9l2LFogUR4QZhhFCDmeIMmH2W5vCQ1951ZP3e0fvO1snceQgP0olijaqhur04KolFDR
e+1dCaPpsQs2+MadXFKtLFnsK1vOvQSjTFO4IIECC8DGMrC66WnAaEAnoXNm/l32rEGELcdbglG+
PWWVHnfk+E/Dt2jcK1NuptHPy563Fe6WGJRzF2BpK7kCBgWKgNp1YOLl3L4MsekPSwzKu7PO4ItW
BMYEfcIZNaDZDB81B6NvuI9xTww01qpRJxPfVFVRqUAD489uqCzRqXYy+FCtBu/RiQvuKWtil7G3
vRBNwZiwgRAxPWfeRU1cFsQxCGFwh/umgJywJjcyi5U1/T/r+YlF5byFPEpJNCBajN9HEEBUkH2f
b2ar2UsOBF1YcWN7PT/RqHw3S6sglSugNbUbvTQvgo0rroKJWwPji1ziqT9I7zv3k/EZiePRxwga
aP5ZUJl6AZzb8O+dBkklu92TwiFhnkxR0As9Uq5ghq2tg3KJSAXIKfP9Qp3wCQkjm+QC8RTsiByk
BDft2IR6JFZcspCKJXCXMuEmBGTCm094iWdP3Gs7bqeAg4X5RkDc/hIaFUzmVq8w2a9zr1BF4ydT
cslNafyGqr0ByjT0HYtm7JS/UtVi3ZhYX5L8/SIDTwtUR4YQqekgvU49RGs0xbzsLGtOLET/5aej
IowiV5KQ+jAOs2ehlTVmuR9DPD1WO/71QbvubKLo2f/melBZlA8oy+x71tTgZj0YUoiaLKK3ej3k
AEVUQZ5Akfg6P07Th1hh4Mh3nauB5fLjdsjuT9ncmgtIKtQZzRwY2YCDVtATs+qggdB6mcHcGJuO
uoCh0u5JnLpAqMW/HJUQcHEPpTdaBvgEgkfWnXezdrdcRyq6jYmhj3kCNPL4SKp3xXXtkcrIH+TG
LMuo2BbUGabMxg+saLYUiC0YDgeR81vCWvAHHJqbp8TnStIdsJURq7EkjbDtkOMhSfD0o3+LXmWI
1rB23Zr7mewJieR6mFZaD6tk6axNcdnicg05Z+W7YPPPqKGjwwxsyKIbevwT77GHDDY3+wKVCmpG
aYRi1XSwsAjMDEVeI3+4vNm3jz/SuAcekg+Ry/N4IrZtGEt9zr1C/wPD0qJDqBf8p7Z2m317bbwy
V3LTSxaAlE0CJ1SBJhbwf5fkL2hYtjLo4CkHDLi74fNl87YX8NM6Ok5nci5lOaxrxrdZuJdbVscE
yxoqHMdthFnhqIRf2Jxhdjcz+E640gpQfazc/FplTRhsluhQs/33e1HBOWq6qBuVDBY5DVH6kY6F
NXrjA1TgW6t/DmwWxwrTQ6i4WIXi3Io6PthgiYfqpnRHz/fKN6SboAZhusdmFFbQjiiLGHLArMO5
P1bVVBfT5PuvVQjdrdnOnLk1W7BW73pL/IEGVt1L7PQXE3czX1ngUm5pdPXsFyVwUxBjo24dONE1
El3hRNq+RA9krkxuQpaplHPqWtJX/qz5H7E5/CnY3Q69RL+CXetoh/kE0to9871jc0PAezAEgbH/
FU2+KrRQpegE/zU/zj36G0Y78eJb1c4iswPXMQguOZv1HEji/ipZ+sSkZ5d0sH/xWiX5r/G+31dg
wVJ20BnxWJV5hmk0S36hV1LfybL/ykHTQ0SjeCW9XY4mm7d+fWEJ5SRCN2liSFaPvN6QWz9REQJ7
2f9sC+Uag1yLWlnCliBWzSpFH4/OGrza9L6FLVTkmjpfyCs8Rb/GKYc9FoDFAHR7wWQy1myreqtD
pB00A5hZwsjP+Yauc7ENEn8mHocXNke4GvfF2wxf5x6k02jlNwNEQq/LXYqaLgN72yM+oenkRwcN
SI6O6tdY+WmQB1rpkWHcZgqyMI5KefpSHippgnHijmjkIjJCiIw8Bv3BwxrDGvoON3SBGnUlsDjR
CipreEm8BlqLiZX+VmsPWbENAUubYSC5GK737r9LSDdD8VrKhU0FUCLCRGSOsyO3+yAO8i4jbbsj
yDohf4h+bXqQAGT2+tgRoEiSzXC4KTBJmU0vl0G2rxUge/sHhTrLxlzOWjHrfdxKU9HUd4RZS39N
r8BLUdng2LGnq0xjeOH2kb0ApXaAIhkh7jIwbQIHrWzx15BCeVCPqVntVc/4A2EA1lpSfi82oZwl
JfxenT5mKpUrNB3mJrhdyPPTZIPuI9FNtuLwdqD/XF1qN+hS0MlSNxJnqfcK1DtwXzukB5aq6tZG
ABeDbmhQN8bMDhUcu1hOal1usJ6qum8l5SAP2hfeLZYQ5CcsbtmFNqhZbAAC5NDXad7tJq7aM3xx
a7WWGOQrLjCCOo3VqWz91+Sltwk9ZDc8tb7dVObAQfVTRWt799j+4pWdslerXfEu/GT8gq3oZRAt
IELZBzEC6jhLpkFJ9Wjykbzme9J1mD3PN9UeXZzvX+pwXGJRH62tcTgXBXyDiEUSbdPYVV81i/TB
yjzzLXR7bT8to77f3BlR3E61j0f6/ih57RUG6o+gyWcErc02dzAO4TWBTPPz9FApYf2N2gh+Qvj4
uSvx0JPaWmKWV701zpYKJYcvBmUD2vZg00GLqkYzQISGEvKRH5KMXEeBNDnUGE4QnPaaad/mVgNV
BqgsCFcHTZaglZmG2UikqB8cDT8UwepbU3NkkzzS86GJuj1e9bQnhmMSZ6BPHbDb/wNL3+xnEOQm
efxhYPSWhRZpDQgf06vZJ0RoCNK+8z8iUteOEgP+Q94H5FpV7mWr24WhGe2Imuns5Afji70dSxvp
zTcLGJGQyIXjqO5ES7BjF50y0a46qm7//AflEvIPXlpUagdG0ajV2YhFNR7rfbfT75TrD15ltFqw
3y03D72ledQOVJRS7GcO5kGPNnzyd5JHUpXplrsOPt7QmZUulnlUOO2nuhTSwoACzgmMMqVb/Sq9
5DgSFcz+mj1uslkRWhpIpRKyVPtSU3NI/a65wE6fZMjvBIfEGkdsD7KwrRUfoscvXceXuFQ2geno
IdR1LCy/I22ymudXaFmbd4jb91PzyGJN2Lz+L/HoZEICB2qpkJ3xewCLcXToIQNRpxCs+qP2MUbE
oalPpXHIk3jEshoQqEM4jRxDMwfNmW9yk7sX3kprejdY8YbhOyr1PNJFCmSMS/hOF1qk2yPbRTG+
Ilp1cE/VYpN/YISbzZP3M8DR9CtiEEZgBQZgbfdoPAb50a24N3AWogTGSGVYH1Alxi/yDL+f/Dok
+56kn9C/Jso4kNx1uF15n14rjLVkfD+VijJTW4oJeCtwYpShmXe/MBFqMhZvK70F8Z6kK+hV0NBV
cm5Ql2EyDzxPJIlHI2z2gGfq3ETbdmJp1wIeC0xQDR80VKtYX237WPoEpvJbVetRVhAB7J/COzIe
JYO752cHCYsDHkNtZbACVv/H/xNH/8WkB2xSLpP9BD15r1Ntks5GySt+cZbihDfVnfr+B8cEiVur
YwJjBHh0AZ04poLPV1euA19Q6oRUpVBgnBzwdaJntPcUZz5ke9+MUX+DRMhXWsaNBSzlpXmvkxM/
8/F+1+OtCYTHdvkNbQ4QNxo85v7b/JILNMpLYx8B1BdjgmbcIqih5s2/znifxGsoBFD+u/Yfng+W
1pFds9iDYd5WNejb/NfRDe/+KvRB2wZXd3OwpdRE6Ts3BRZn0LbvoE0JxHGo94Fr4BxVq/s+04aP
nFutocKJA8oJv6GEanKHac+uwG2fiQtA6iO2cRSqTYibriCYRDioMQVIjTlx6YiPKaZNm59ok71q
ObNg3i/Ipl+77aet9BdN65kXB5TmuoNyGxe3/r3+W3YqC1zWHh5OfPwQ1R1Cmwyfst8OmUtNfeCk
hXIl+Dxx5b4eUzf8GWLPJLsecg772cFBuWcavBloF2tN5TtBHqtiMePylvwGw3JxI2HPcDell//O
js1Rd8N75kmyDQmyMA2MAaQ/7Nyf4kaMwe0Mf+J343cJEtnhY/3O73G3wrIWj4QFxLoc67eD0Sci
lWRBL3PI5KRE9EtGE+1iJdhnMDwm1o+XcTaPFPUTh0qq5nQew5RYFtS/VW4vc899zIhwm6aA8AOv
Glg7kMCdL16KQcm05GFKPuZWFkIVV8XofH1jRC+Xbdm8+2qG8UEei+oIZUsPyesibnH3lXf6QfD+
0Wdnldu384oFDnUMizx0s4wSMa1x2mP/hP4HPMB2Nq6I9+zBkO3V+zSKOnobYw6nUi0QQIMHfnoO
JN2aQKKXsriHNh3h0yi6yCrHcsWPWu6/FniyBmWdnBzD5MflD7QdLHQJjDMoigsCXesU8rYckhhH
bHhsiw/FifFK1iDC3hUf2Yv4LWV+rc29C341yEfpoKf8aBRYnEBFohn/x9p1NcetM9lfxCrm8Mow
nKRkWWH8wrJ8Zeac+ev3QP72DgfCDrza1ZOrVKV2g53Q6D4nUSbkV3wtXP4M92OS64RxFaDuoz0Y
2ktt81fBmN9tJZbKCMVkCkEV4rtZ6ZOsvRiNYWdAq9R6TqBgfreVHOXSuywDIOPRQowx/60TRNHy
XWw5QYJ3hOT3qyNsOsGIW2LwgvZTMg7R9MCxC54SVIjI80DpzRYC5tlJQCJbO+bJHBwt2tSlXf3U
0EtqsSmYONbAOT5mY9zCjhAA0gCO+Qm2dO5a4DQCv+yEl4WFIDViZS/3QZhlZG71LDmlW6Mh4jaJ
d11ntspnudR362qUoMoMVxisfas8FCjjhfrpugyuctSH09tEjo05IrbfPne4UpbvKdAhAYq0Gfzm
JnZ51Lw8rcjv15aiVYumlIgi6LvaUQx4+PBhQHrk6EWc51PNs/poxPlWYow5yBdA9ZFSvcESIqHN
ANnZt+QWhOA+j2Cde4pUXpkk5T9RS7PlPTC2sbqNSeRgI/wYPH2T7EMurSvvGKkMU80lKHIBuHHq
k51eHlXxHYRKvENkCMFSJRCXwJTzweN8eYgd1kBUJcIhggq8dxbXeglOOWgne1eMMOnW3oHojLvw
zxNKpbNeE9oqJ0IlSXKF9LsObCLs7nB040ihH94DYDI0nSZYJ8nyYyFyE+2hyBeOEPLZKSNcnx/9
7K4UXZpbJpxLGJrSDTAvbAtNNd2N+VLdyOkgO7LQNjuO6ZO4cE0qcY2V6UtFXyRxD9NoPRB2gt17
qxbfyMqvvGn/aUC49dZ+peK+0JSKVbkEeowFDLwn6VH6hd2/yUYcwdCujXV/+dg4CdopvAKY9wmp
0DUtqjApEfSU+ldCUhMAwn34fv0weTLI71dn2SqjOuk5vqAxw59rsbTnSd7KOoAhrgtiTSPiBAlu
KbD2pE8I3IBG7HTQNVmnpUczI/eCXfbWAhFI8lLuqg6jDL6QRQWPzhwAQNSF5Gkm3sb72NfQXgPL
3Ncs8awT5cqC0GdNBlSDk3RH8NoUEGypu3BH5kLAFnvgGQTryWmlF/55+bVK0GvFS4QzTJ9HrLfv
yU0zBykVyNIk8NnJtnCfOcs/nC/H9vL/1hKMzZdSp0Sou8aEVNkX7vpt7en73i/RweixGmd4Ezjn
k211w5s/YJvmWSzl5sFkZEkfmNYpmiR7Vn6lwz5fvnF0Iyf2OZachVB+XRE+RlzZrI+pHmKU017w
CcEl11aIt16TRHmzCLLmKTFhK8LBvBEkDFbnmBlRvmVgn/pBEKRAyPTC0Y5RgV/YC+Xdc7RMOlCJ
od0Rw8zoAxGayyyyc6fYoivyAZEAZW8sN+cMR/I+HlWehL2sTrOIeGm2sRPIj039K082HPWI4dFH
KhOkHtDi4lZNo38H4RIJ04DCNTpWO7wS3qE1+g3vP5jA4Y5usz7fWhalUKrmgxbj5fU0vJr7pbCH
ZBMAOSS04524UY8DisrJHrHOzzlIVumlrQVTpRf2ipY6zyFYfQDuQ+Brm2UrINmlsmsrIM8UdrwK
lqcqFT2NYdKSpUPe0fu3QDoWXLpvlllivQf1jQSgSyDcXQYU0VgmuYzgCssd7sAEIK5P/fpJHlFR
Gn6/y92utmvRhfXwshAJGp9MZiWaithpWGXDBDhTlM0E5Sz1MCtI2MMw2OTHd1wiUBI+roj7tHee
pOmi5RCH8cej7rQ35r3+z6/JibbFgzQ6vDKF5XWrg6UHaKuqH0OBxJguApSOhE2mGYDQ2cxzPM4p
0sxRs6wMqiEgrkS7aqe4pPlDVtsJkudfjAWzD9HUCFkEQHrpiYB5KTKEALQvRif/GaCt1XX2MB0N
sOaCQRagTpu68q6HFqaFGhImO0AUgQk4KuUlvdVECe7kpyYCGEn61gm1nQSPNZcLhakb2nUWRksJ
tyoVVqSo7fSgla2PVSlgkNjSCyHpJBvMGIv0eWGM6doWudaYGB/BA9ql59VCJchBSDzPXOw8PuZN
7l4/ORYqsAY9/hVBNF5VlF0Qg9SsgojoqD40hFQVQCDOdGgO+evykO+AgOC0d9GDcroumKca+f1K
rh7PUdihBXZK9VdZfkl4a7+8v0/l0nICn3yh4u8bWBEqxd8172GKaXMWyD9FEzDUAOS9VAAUBQFu
9BKc14gfKgPkl31U440zLL9ZAi8QkhD7KTCdhdGv3l0cTXEFszxlS/5u6FMO7hPB1YXM6wXJzTul
A1ubxYtPzAJWXoml/GqJdWFUYxwinkpKbDBgJ+khf9ddyS936T0B2ONfo1gtV1jkvwdLP4IPw5Rl
Q6Fa2N/pPWUDEMFtUAHRUrcFP9/ofIg91qz4hUTKB0q1HaWCSBT35j7dA1gMaH5kHIzb2mXVr2vd
KKvPFaXX0hIHmhBEGifFi5fiz0d5yx0HY8b81SlS9i9W6qR1KXRqI6c7atvAVUK7qRzxVcGzWvjI
f9bjSaRiYziPYrgsiI2qH/iYkXJhjxVotNWNfkBDjbsfwZNHVVqxqS5qhO+KvoJwJ3rYyAApHtaB
JWd8BByIfz1ecdxdp4qgTsTgSVTA3fNsNwy/2/gHgJNss3u/Lobn6FRUaefBLMDDgSuqPm77rNtG
S3KnVrVnaeFToE0/FuAl2NdlsmvWs63QzSdBC6YuDHGSBp6dC98iXZrMDXbJy5T7mW73940fPvIu
jKwTBfUs6D3BWmIpdDcKVDaG0YFs/iTPN8g6+7EfbEV9vK4bMXM6cK6FECNapZnRMAcgzpHzVEEW
EaSlfDOakeiYQa7zcDN5sqgwImsZhp1lmIh5k2FuNj6UP/CIXdvmUfJHV3NKTNnoDncekhVTUPco
KjaxMGdND7Zi3nW0phpiCS5aeADA93bG6jYwpzjjSayUuhL0EUZXZznIuZHgcm+damVfyi+SwOuS
E4/9/LH+1YR++DICaUnjabFO8SzYM+aBtR9dhZeMrLOl6Pm6YTDTzFobyjKSVivVMoUwqbeR3NAO
gs2bOxEb0u7ilW7MRdBi28dZPco+xqqrM6ytWqd+WexJzR3LdKWOU1fxhFAZps6CRK6MGdnTelNK
3WmUk5mXLufw2FLQHDQNDBiINNa1NKFbjCEOEuv1vTEQtnpbuF2+SQ8lBhzuZbw/KXjp4AJPs03w
LJf8v1YmuKhh3us1PhrZ7ZU2xX3vLy9geb8L7sjqX4xHMI6qPE2prGYATrHIB0hUl12OkSPjqeCu
JvFkUJlsjsVIixKcJt5O9vW3+Wk6pGgZgEP+VQSWGxB2b4UN5wuysqcink+SymcAsTfARgZjTHbk
OUp56TAegocbvA71b1zEcN53o9JaWhZypus4xUGZ7Cp5zFKuaRDv+RQ8wOckg1rYtAD5c2kacloU
ltJNf8Lg4kp2/YSpHizrl1i2Gg+84V6mRitx1DeLwauQKhnOr9UPQ/syLE9f+UArAdQHakqtmwGl
RYrS/ifZV0MfosHzLrm1f2WkD7ww58Ojvk+WBZk5qzg8pC7AOt9iQd+t3Vh2JXTGrXtuZ5wZ6c/y
6B5Bri1JIhawh9YL/OYRUGPtDZD+sGMyf7fALYaNBTfxIo8PzUrM4IqZ0KhgMRgcGkxHoaNU12Aq
sraV0T8bMrKlibIx745hLe3rCb3zpL/X9Tm3tUE59GP9XtfVIYzzHbiPQofzsZnGC45JQwUjNmYA
qbhWxlWjgo7OPCXttrL8cDResnK8ncsSXCvaL6lzJvEgN7bczZup54S4jwbepzMBuSfIETH7iC7K
pes0ZV79SYVkSYXMMpTOjBXMyB7u63fT7Tfds+hqT/IbxmYjLn4IU/eVdOJpq5jeRW3ZddmITvvW
9IcA9LKhp38XXyUndKR3gbu3zrS9lTzqrPtWKsCkiAxZCd8lAaAeBaaRxRxI409RUntf+bKgg7RA
C2wCloJ6A2qkQZ7joULR5PUY6S425Q1E3ZLLbOeHrvUPRx6rya6s5FFX9k7LFw2zXsSTyQ5vvJ/v
/9B44DrBuzcwc8hKFlVCqT0IbtO4RQvEJYglhZvjkVW1CT5KtNe/cTTjSaOsNAuB0JnqNQI88PyA
sOqVTniTAaZIBWYJd4CSbZXn70ZZZa4aQKmNIa3fq/vqVDsEVlLZm68E75T/YMEMS4akyzpuKwTX
79IJxnESK9kacBlSTr1guKP6Sw0tN2jvOafI1GsliEqTKS4RoMLqSEed3BYipwDGsKuSh3EJzxPR
BJBV+7pMpsOtRFKpUrUmTZiNBmU9al4z3WUD8CLC2q1MzRt5k1/koD7FspUwKm0W+pBGY4DvNgMO
NKvw1N/cGlwee+bzuCqiD4xQIZF9u8vv1RkZeCCWkpRPk6ti1L87jMCWUbcgGOccH7E0WqO1KCo3
g41QHgDuZp2mwZ/b0jZbXgOA/IUrEujFhUACWHk2IWYQDLcWGG4KUB/4DGYcRWh2ECmOolqKIKYb
KrsV9rrJRRhl3YVXZ2WRGLLKJRbSiC4oH58FmN2b4SBh2UoG1iO3NcqKRmtJVDTqrCmvkgJfZdgA
exMLuam8Cf0/4OehteGVm8wezVoeFY/EoteyboY8/ab3sns06W/AjpE62g3WLDcDou6JV6WxvxfQ
XcCbjAcIeucYgLCZ2BuBeRLy71P9Zo2tcz0wsIKeKp4FUGcYd3NWWIDywnb47Mvljak+1Fa7mRqe
CzEv+2tJ1OkJfVRWQw1J2mP/3PvTmzUT7vJ5Q7bG8hdR8rgGwnaqs3JURC+SQMkiCyI7d9nEuGLV
vp6AfarzJCfBun35qweue7npD1rscvE6edKpMF+nVYZpF3w7su2MQRe4tLFvfO7KIe8TUrFdrsRR
aSpiI9vRIY+LGRpfWOccvMAOTBst9KeHf65bDWuanSw8yajOwZWp0sTKS1aIUjrr5qlvAOeXe6Uf
uaDlSEEF0vmJyt1sYPrBSh4V66V2EIMMnbfTrH1P5Kecy6LLyllrhagIH1bT0BNeRIzOvLTRayj/
juS764fG0YEmayjRuItV7FJhIDq0MX9t9zwoX7aPnY+JBpBOy6TuW8s00Yc0H8jkSuKa7ngPxHEs
hlm7kjNpwTk0mp6hxPLpFFrQSBaAa5hgl8FEG6MTv5J9V1pRMapJQNfYGpp5KpZNCRRnOeTtfjFd
aCWBik1TMsTAD8LXb7VDAly3xTwZKFuyiaMJ78CogIS5qW5SG3wfyZjtSkpsC5w2/L4FTwwVeSpF
zTRzgJgBIK2kTAdhR2GXP+L36Rso6VEjHaLxZjpdt2+eVCoOlZjW6vQOPhrmsi3Gv6bgUQXN2XUh
7CS8+lRUJGgrq1IxK2meKheXuefuKHvLth6BsZvdJgeggJ14eZ+pF7jN8ESBOUz5w+lWBY2iTxIG
7WF+eRHaRdfYwL8FsP7I0YxVoqsrMZQNGmCqT/sW/Yc6uDcQIfS0tYVA8qPC8gPhK8SM2locZYpy
2qMWlCFOs2NwVxDw6twBydGt4kUP6u31r/Yx3vKpvF0pR1mkYqRZIvWKiQ1uQsuIXvVbrLkCpokA
/2HdVliv7oAD9ZE54HjgLrWzd17DlRmA0ZoEi7SJOo5OWlh5rAUhlmE6/b6VX+b513Ut2TeSlQDK
NqvMDMKwJeH3rtlhWHCb3qhYWZWP+Yb3uMw2yrMuVL5KTSMu+xGieoK20Zt46ZX8hXsFl1nXkrNG
dM6SxNxsphxiktYbM7u9xQfDzsmzDsA/jER686HkrRiQQ/pkKgAQES0Ta39obVzeH9QMcIZyja+U
duCFm45qcy/Fu0Q7ZrgfWwqv78c8yJU4cgIr7w7iVhdH4nZt86vuAK+Dl8mpN7zrpsGTQqUwyQir
YJ6hlIQRgHrxjeYo5c//NxlUAAFPuqbOI2qyKEyEo6Fr0atgaa+zPvBQ1ZmVraoYpmSgZQ1cncsz
K8UpHxerM0+jUdmlFTot4CfT6EYyx43YzE6oyRiV8q+rx645V1Ip7xqDLqmaYoRUhwxuAE9g8Cog
MyhO54DZcuZeH5jxYiWQ8rE4soSw0iAQRS7WJkSPMLOZndu+EtzxcoORZ4FLNsm0lLNQev4xy6RF
lOLePCll6Bj63TKWft/9/r+dJT2tl8a9kuatSM5S+RUNTvdoATIXemF3DafJZeZlawXiBwzQgRXN
JL9feVkT5pWUWiir8uylxFh6CJlmy+tjsz/YWQqVZUYdq7zNACkhWuRRWHign3KunxxPEcr0hwJA
WVYyY9Nw/qGp2GTpJFtUSo6U/8HWz5pQtt6NnZEKEjQhtv7B4e0gOwOhXUHI/VKBQ1g5/vNxKDvP
el3vrR7G0Ne3U3AopJ2UcAoA9s3kLIPubw1mEsdABDNxFRfuysVWtgC09IufimMeupvC5zkvs5pa
yaOyiAGujKUi3ynA8P5S1Kiy37r8vQ8erIbLGM4xCrrlpeZgN4wMfK0YiFsmIbpxojvgb2WudVMm
aHGQ9rh1H3ackpFnJhaVVpZSy/OGmEnrkbIKC42mV6ELqm7UgyVteIfKHEZUV6dKpZh5wSNco358
xS62p02+gOKiwwEfCCGDbO40x3yLN7wBALZcTQQVIEGNA3cRFT7yMmijoTLRHcXr4Dfhdf7RpU56
o/jV7TAAVh/kGrxBQYYFEbwIlIqoQzDYQ52tWXQLbustUnaq2hkutYbsDpFkF9JbW4o8hyd/jap6
LqRRJzt0WVYOI6TV3vQ6AGZ4OeSEeJAgRxGUYV5jkXWPuhBIReQ4FPVUzpHDCXn5XHjTI5DFff2Y
72a3jN0SdDk882GE5wuR1FeMUkGLLBMizVl3daDA16J3PTqzwsyFCCo8x1o/hVjjRCjbR99JI90A
Z+ym84pbTBNtev77G8P1LwRSgboxq6VOG1IKOWC26AJbaT1Z8FTAHXXbwQGgidZjwSbyuPMCzNOU
NYz3owiTPoEpiqViirWUk4uwuJeAjLUjEwNphraFTSiO003Ucz8hU92zUHr+LB/yYAL0H3qa+f3Q
36vNblQzni8wbgA6WouSJRuyjqlEKh+lU9HKfQJfmHp7drTX9tt8Uz71T+U+9JrtfJdhZdbGNTx0
gcvKc3vmsWKeSge1Fzb7P0LRqlIBXOqihGFGEsfvVnnRZ07PjO14KwGUFyh52te5mvynLeymt2Sw
xCJfLbxXvAS0FjxCY2YkW0mknCId5aUs2hT9M+1ZUO76MN532r0hpX6bcnqcrCswKLDPx0f5Q4iB
NNAPwiqHV+GXhZd2MJn+Igwof5EV2J/Kwr4exjIwtUFFaCwippmGrjDef8hGVLLB1XSwDSc/Dh4h
HlRO8dv1+MKUCAw2MMwB/QZzpJd5yDD6fi7MEMYRPI/Nzgjer/99pnuRKxXgxGD39EJDsGi9ZEzQ
KBLvsY/rNDUW3Xm12GdzQFrDXjF+NElB1XepRLrES2VOsX5q0mWjfQMRiTOjHVmU7baLRPd/qxGE
YR8IpSV4bjEVdilMzUvVSppIP6X17TIdw/A25rIMkr9xmTshQ8Z2jiRhJ1qi4QGTTAyTBTzCpwio
4ppdPxNwSaz5Ou3JEv25sk3Fxv0Q+BXqy/iCAMlrpn3+bICIkcG/oJqIWp/Gf4OiEs1Sm7VTKenu
kD1UmMDUuoJzlAy8MIjBnVvWSQ2GaujyLBsrxOBUv2inDtwZXrytf1TlTtUc1SWjzdW+e5cJ6oge
8AldPhu+LuMHRIeSAvOkmzJik6qVJqYaCjCpxE7ssuufQg9vC5vqZ2DLJsRyiz6GTMxCAbFXBtoy
2FYo9w6FfhJalIQELX4fgPWLoKwIThOChmt24wIXSCdC35KXfphyNRl8hbiPENzsy2NOF8nMZmFR
0KsMHiZ32sX76m15kBogwYUoxsJHlYcKwUgKmIYi/B2YUSLQGtR1RYgWQezJe1rrobfxFJl2E9mB
Ozijq8Z24TVPgWHzMEoYZnshlGp9Sc0ABqdGRQWhfTPaRzMByQUnHzBc80IE9Q37FqC9goG+77D5
Q03XY0KDP9bAuCBcnh/5pqusXU2t3qo56X0d5xzXflt3ijsABFvO3Hq9jCIalK3uX+A/fq5VLgVT
PjmnilbpE86wcwMNT6Gt01RueshcpfYBbWCDvMPRYgf0GoLTDtybESkWqNCH6wmapKIKBNRPsVxU
Cis2SvQV49Ry0vQ9rnD9bL4LvAY+o7BGjl0JovK6pGV9aU64+an+KGCoDcR/71Vu63eTlwHisk4d
k9cy+DxIcimSSh1yqA6DRdr18z67b4HAnGM0utiH/Gst8a4rp0j33PBWoM1NBEmEfW/aAQbRszzN
Bx45FyOcEVzW50g7epqOKmawJdyB6t424hs5/n494TJ6AhfHRm8al00pLxYWtnGxm3+n29onq+8a
nunBOP0XUI4kSFw7O8rDNWuqFrT80HP7ObgE5EgAnZP1gPuHa7m8DTCucpSf6xXwLQIL0kSfkJgt
29AfNwQ+mqxR80ZWeN+K8u1IzkpwTxKbL38bxbM8PV//VBznlambQBhoglEAsfcklJXdT096uA/Q
TmwNThDmnhqV0SSzMpUeoAK4pE4gESNjAdat6lp+4f0FZRkrraxChUyFikaxitIIiQHirW/BW18j
HARwaUz7xVE3hAc1vgt5m1+sRIPaBHtsKvbPLZqL2RpjWY6jhsQnwjWU+o3X7v4i0RBz/mTuKzmU
AQ66bDRiPOBumjmzo+8J+nXdYXhz3HxME0e2wCFBZR7nSiJlhXh7bup0rCARRfqkPhctRgaU4n/f
SkTYWImhjLEWTFPPJyhGYqCZbgnRVYop6RSbReJftNeYJc9aIGWUxZDPuZBCYOfWBDlZxdB7/mSA
ciVpbQwQ2ICJ/0JpByUNSQJCNG5AdPQdDN006xJnWYTehEUzr3BLELtWGT6gaWzJpsVfEFCwbeYs
laqzliFoBtB6EU0lULumHhqKzbZFESvbZWFb7sKZMGaajIK1MMwNAkJVpjKn1Q2mMne4pirVd7H8
OWLMrsfa4/Xoxf6AZykKyd+rmkuKgF4mNBFxOczW+Ylkx5482n1lq3dYAcZU35Ichi8sGcFQV2Kp
UjnpVU0zM4jt3GrX2uNNXtv6cXLMV8IkBfj58I2jKDPFrSRS36/LUZ5PJSSODogL0K3pPqZN/tgo
9/rBk0asaXWsYHjFUFXyoR/hP8rc7k11wSC9yzfh5gvcIZenScWzqRykdClhKuQFQSEvCE70loGn
Td9Ee+Foba+fJccy6SWbUcTVWJbQXcsSAAUWwBIHIFxa8JYjeWKoYIYH6iFSa8E4WcuhSF4U8PZx
6yymVwP8E+kGL5qf3gfm0lSCBGwvJ/1hCP28waNP6IEk0MsARGo3aDYcuD1fZpZbyaS+ljg2xQRW
RoPgjpKZ99TLn5rCxuTOAJN8MS172pOdnXRTlE73NddbiadSUdtXVp1GEN+4JuAFwMX9oTBJfZj/
c7lQL8wCbCWP+oyVFIl1WwbGSX7Ib4GgANLawd5NTrI4f/kqwnS+lUQqKS1Tm9RLYxpw9dGbgNIc
ufIuB7m5esi4b5TsSxWuAyrQ/VRNVyhXV8oce9U19CNIq9IxAYp/Z5uPhLQHYHhbXkeFHNen2gXb
ZWjHWUgMOpUWgsoyEm3A5wuqf2oMNEzWfR7/lOXlS5nhLIgGM4gMuU5FvDZ/NGZlR4FmAoG+u1M+
VicLh3svYDrjSiKVFICJW43I6wYmr4Q7ApKSbaxv6vfeDez5MdrzBl8ZJ4kpMtR66IWB0IquNhXQ
p1e6gKiJVtEm0kPbmmsvjHt7nDnVH6OhToa8QCiFT4Y3Efo6p2RZrtelbGDLJd6W+8gdUGpOHhpR
Pg9cgGWPF7IoezSiIMHCgYRTtAH1hXfsGMku9IUbgBXiDZLbVGAeI6YCVU2y8NpCN4cVLVfNplOJ
/at7QnKJFa8SwawccWU1wSUFJlnDCyt+b5GRIHQseaGdieBNuGMuk2ypT9lgWhPxcwH8Thn4Dh4D
V3gfFVxRQifbj9vMiVT3evZjXcTWYmkMoT4GHH+jQGztzc7s6cgYIJbyyIJ0zAX3YETPC2GUT7TT
mA9JNUNYDg4A5TYWvnCvxO4VQL8METeHTw3pxVLQkR8bnCIW9MiiI5hxj4TdAE1S/os1ox90IY3K
BppYCgKQtw3Um8OR3Lv6zQj/7nwu8CSJ8lSgBDiioYkqKFiJhVxaR5grcVpMtXEqSrT0FBecysYL
uTXr9/GR5J7kkPd2vClFm9dzYJuIjtcfXEWwCPjho6vyb9QHPNahLUC6zyDcTPeAWt7gxdMf/PGF
54EsE5HAWkPemz529i8VbRTZkqN81nEfujV6vDXxh+gYGVVfiaAHf6ayL6ZWmnR4mrQRwDS24JWa
wLUpaGrzJpmY0XItjbJ5dZyLQEwH/eMWCzqsvQ5ABSz72OKBlwMYkFV4+T8fHj31M2pqOxQlNEuA
NAMew726I6AvWIT1vxA2EPlB4Kni3vrpgctIY8AQjJV+qn8X34Gq4KTvyg1BWYp/CV/qseFt8yyN
uu70bSFUxVLr6KULd/E22whedgi/fzCYcZEzWZ37C2lUzqmTNhhyq9SxvTQ7w2D3eAffSsDrBNpY
54MgA4MMfA4zloevdSSOsfIyZQx1ualycGq2s5MrtxLogBU3WO6TL3VWLjSkquZ+hPkrJjTEiMjH
inZmAk4WsyH7yQ9Nm4dTx/aB1fej4qQSFEnSEHl/kgzi1qNyU+4yT3C5PXpG3XWhG1UvN0sUSVoP
WcPGBC3j6H9gZAzPso0HZf7THDOYrFSjWotjJua5IUAcmSIkVJ7pDcbAdu130Z63PI5EVo2wthGq
RgiCupDkqIGNNKmfh7FTy7pT6l8AUUMcOStFZ5tskYwh0TOilLxXNr2f33R4N6rALo87Mmf8hKMU
jfhljZOUyzNOsDLe5HGbSKdF4z3ccIyChsyUBVMrgjQlgbE7EhgYcrHRXcXP70Ub0OWcngIvhNCT
eq0mLVYWIzz2e/NmcGcPi56OLuDN/6OXSHp6f2GLPC2pEGLGgtKVUaGDIBS0sgcCMRzueuBWybi8
/UX5w7R9xbJ0IKziSVyk5XWjpGlAIkWxLG2GR1ypbkPfBD+18lT4XKNkVgaqouJuisfFT3fFrBSi
Sgpk/QTOoNlRsEcm3sReCJqHxzS20+/jP/FGKxxOoiPpmS68pLNU2hW6RZjDEbw1KPHanxVQJ2Nn
fLWwGhR55QtHFvP7qTo2gbDAahoK5d5NLsm9Btrg01wcQGWBRbzWJy/uS7rPgRpt1//wZ0qZ3oc7
h4UfXB3p0ZsgFptBaEckuwSscoVlhwCUkYwvqbYSQ4dJWSyHIIEYVMrAKsrRmI2AJZTvkgIt5wrW
+aWyFbMp/2pGnaYclaB7LFF4DZvhSNh5m3Irf9f8xcv2mL42+81XPt9ZIP1mm4upGYgTdBwfZqfF
yE8GBp7sIP6aPGyS+dysynQIE7NfmPxibDB0elOaudb+yeKYvXGkFi8H07cJIxr6RjwAa03kBFKe
SCqRp/mijNLc6SdTuG/GH2Xz+KUzPOtEZe+wHv6T4Ubnx2t7m22GLeGq/gAgw7MERxpPHcoqe7EO
03JAPiV1EEIY8Odzv9tL+z+7NP2Ba5TMcLL6ZpRRmkKvSiWWUrGBD55ad8JIdflL2ite5Ve8GTDm
xU06C6MvOphUMvU0hHozWofk2VPAE6sOJJ4OqNS8kU52IPn3y9E4HsYQZmkuI+Upy61qHLPxZ9dz
oCbJx/8Ui1f6UNcAK5OiUNbJVWrOH6RceY1nLXJVeXgOx2XT1tI7xz6YAXklkPx+VZOHS6qWi0Ds
Y08SanaXlmhry/8kmDBrwAFoD7ytPHapvBJJTHYlcqlCC7D9xEB8dU/GCeRddKv9VfuC98XI71ei
klJLJzlC/Fj6xKsSzEZ0+bE3ZB4CKrNMWKlEBY1ckwVRwtzcR5nQ39bIaYZTgFUcY1eZw9v55vg0
PSsnCaXcWWGvn6T457ScIowEXbcK8t+9ZoVU0AAVhzwLM9Sxlttsam09+iYt+4rHAskTQ0WKxoz0
Pm8gRi+eaw3gu0NkS9nvJOO+obC6WNgqEdE1QxteolvHWhfr8ggIeyRKyFFcMK7u9dflhr9u8VFN
fD67syjKuie5N1HdwYO7zeCKHqG+sbBp/UIe+TobDEl7QGz7ybyXTtc/GrORvFaSMvairMPaCpGc
zafRaUDbkpX/Ybts7OxBB/GVw5HIDPU4ThEtM6Do0S/7bdGV8mDgXjM6Ax7GgJL+1O3bY+GNWx5F
BdNWVqKowBinWZOIIWJvE37rMaCdYGOyATx6rPLWAJkh2FItdH1MYBLS/fE6HrAzqUEpsQzGo5h1
iq/MoeFHTRxv+ybo7KLIck7VwRFK57EqSP/TGhFLABCUe3N8GSYkgF2UvX3po/2rH53FRtOazQGT
CR8RXwWIjLhT9jKC/Veva+ez/NStK8RUHWdkl/y5cluA2hNEHnEn/lpQL8L5fI5uzDi8kkdls8nC
pFo1Q7fWM34B3hLJxfCqEaPaaDV5OQ8jhV1+rORRzp6p2BoOBHS0Wi/B4Km3HAZbdZff4hFIwNy5
U644ysOTOW4xoQ5xQQp+QwL0lfvBxgSO81+V38zsudKOympJJ8hmBNT+06R/w2OfPXSbUftx/ZPx
ZBDHWGXoIhMWzUxhIZH+y1B+ZsBUlmPekwk7Tp1NnspnUTAukkgaZrL/h86q2AIdDXey/weTp5Ja
N8uTES8wwcbCTJfotX7+Xrylu+K2sfVDdsMdr2JWcP9+JYsmW6u1cVAiGUax3I2/UXGD7Awm+KDb
NRZDxS0Pdp0diP/7LC2RnPXqg0Xz3GpGhEZ1Xie2qY123Z80/LOPeC/n7F7/SjMq5i+zISexAs1k
gG33/rANd2TcD9AbnETGLKhWgqiw0XVziokc6JQInd2kpVupPMQLju/i9efy3OKy7pQBsP8n84f+
gTYYuOZRfJ3dzAO5q3fdq9i1AABtAWqpyyp2By+l4RNZahOjvTk78S1pb1q3gF0TQC9I2mTcL8U+
wLM4ysFy8FGbegVx010IVkGMAhD8XCyNyI+DF20TL0bLnacjO9ifhVKepvVBjF1CdDw7d3BHQDfr
mFKRnBkTqBa31/LR2vhU151PlH5Fnk10WGsh+dMwzg1b3MvAYPViD1Ss22Sj72KAOFuGI+Ohcptu
LKwmcKz0fzChfxWmV66suO2M0fj4L7TPpIitMC8vAYiD5G5e74UdmM/CKOebZoKMrWFhDaxWu9rA
E/1Q7+JI4SnFjs1nOZTvaV0I0vkASpHhn+oeW5LblODNbqonXugiBnHtE9Iu2OWFOk0wGDKuDJDM
bYx4wqegYYnBRpwpaaYCXFuZnOwqQtZlpoFODSeHvXlMRUOfHZnL5BY7rEvNWg6VnucwFOdswsmJ
++Y74YQkrffw1PncXj/5BvTBrSVR0aQAu43eqZGOdYPRy7HdoCfY+ez2oH1CF25r7UJuZcUyv7VI
KqKAd7hdYgXfSpFsMvimO0KL+SIIlr8TDjftZxc6hc+NZKygImN6V8P3w3o3vf8G0Gpc7XJB+7jS
FPcGprHxdK6hPTcC4HHD82m2mmdxlEkGcoNB4iXEFbj7qQy3Ue33wdsXcsFaJcoe1VFvJKGBjNYT
nfZb65SY1Mfort1/R6TccRuATGvBNh2WCAH3hQW7S/sv06DsxRH2r2MC2sMkmqu9pe/6UQ49EU/1
wm7mdjlZQQSTWirw4gxLNumZvkpOhRRTJRrmN8hMe76fDuFR24Os9I47gcD8ZCtZ9CcLtWxeMA4N
Mt0CMwgqqMHIpF33590LK9B/0+lnnulKKPUNsWwGJBkB27bkEjUB+2PbYSCaOIJ5QJMu3Cg2x2p4
R0pFl0wP51wlEsn8fPILKnryHUDxDvGGi93OdLqVdlR8UepKyKrQ1LB0Fvijjwa13WE+i1To/GKP
tdFL9mr/NRYqtDTCYg01gAeBiTu4y3GJ7OqxfkJkUf8hHMGT3xd2926WLi+lMgvatWSqYsnkAdV6
gOCigh5V237AGINHtOFHbGZuOOuoUsNUxWDVQmBCUrabjr0veGg9ucI+53NLs0q/lU4q5e0itt4M
VYOkxi1/1t9SL9q0G+CtBVvg7u7hDIXNYyDkiSTmtEqwOsjAGwGL/Cc13YtVbyvotHKsn+Nv/0Xa
lW03jiPZX5lT7+zhAm5zpvqBiyRK8irbaecLj+10ct93fv1cKGvKNMwxaqpe3J3lTIUABCICsdxL
6O8XIsZaDeIUOO3Yv+LSB6mmA0wT49yGJr1hfMS/5HmC1bQ4mk0V1H0BwKGyjcKlHgqlmMGu0HC2
9arvhW3a6ra4Lk68Xrt1E/anKLbiW02VHsT0BkR5aKWY1I3S+0DlvbrXb/W7FEYzWqkmISnIrwVR
eKbuTbisnMIzDuXb3wBNBHzJ+/ax/Q9KGEdFhmr9OY6kqEzhRvYUlEKBwevonAbhdQ18XxqjHp2O
txU4aiAM8Q84/krCAyZd4Sb5uB7GzQAsgvidCnXoN9+L57qwkltkPZ1ka3433Sm2lG3jjQmyTM03
ngfnrY5xNq05Z1kTyOpTkHqYIpcjHvIvT9d1xrnENUmGNIVq/AqRwyvBnrfkFThru5K7k+t3+f2w
GO8SCUYkpwOWQwcxwV2LjLx/TcfE6Sjm8MINIVe3Dw3OChCCwHnJwu5pYhwB3O38TAOmVGMhYKY4
cnfSfnJAHWqDrdr+2lyt5WQw7vunRGY7S2EKe5W+oWbFOJp1sxHF1p3kbodWyb/RyrQUxWzm3Gi1
WdBn4eh7pfycB99Uwft6Navv3KUMxkEripaaIX3nDnZj2BRiiU5TVyFg42lalTv8tWoOF9vHuOUm
BXlcQJ/2SKtKHZSkQpBc2YIb2YBc1ZCsTt38nqsnnFNjc/7aUIw1WC6xlRhhQAMmsiWjRec/2738
mAKtPEKfUW3XF/ws5eoT9X3FbA2gCbowUI3zE7W6/EV80YEu4m89URUkYcDsouiAqGNcQKYiaQAK
lF+vqegg7Yinogc53vM82tpeLgWxIUHaT6CY8lVMCBsXftlci326L9NhowyTy1HPNXuylMUY/z4T
5H5usSjpqj7KdtqhNzijo9Y2ZoXbm4k7QkT1nX1+LwUyroDMFYjFEzy/NQHc77Jw0LPKMRRzP83p
psswCC0OnD6E1Tu4lMn4gKLI5GIEXQ+iEf/mVxnTuB6uy+dqE5zm66+3dDW5tpTGGDAtj/KEEDxR
1XFDr8JOs3VMJzd0Z//gsgMuMXj6OhutfgB2413GtQux/AKMWStFfxrDFMvtNzRnkwDg4Fym3X69
0DVLsxTDWDZNjScSgAkNY+UlYCNHS6nwdBtFjpjV5sylHMaimbU+FwagDnB608+5t5CPtYXL7DG+
lOxx2963SGVwXzdrfm8hlLVnuhJkzUBRp0pnQqsRHVUs7unDOPPEI3Bg+OZlLcJcSmTMi9JlclcB
bhmOIvdaDwDnh2gL8MY9YA534f3XZ7c2eo1GNOrRNUOFLWN0JKh0EzhQiJozS94CxAuDkRRhodkA
fxmkfd2B59ZXN3QhkNEWUqhhGgOl6anSN4IPLOSy5QQOa/qoykQ3YZ418xOSjZGIbSWIALeq5u+N
vInax37YcbZtzTQvZTCrAIO7LMbdoKIxeXD9BzKfIzASW9I2vlSgjtNJqix+Km/tSi/lMndg0PUA
T+0RAGVe7Sk7A48Bmu3l+jh67Kx1XshheyJnaahRv6QAYY6RuWCS7hFkanjsGF5rxZVdmRaoGcCg
usNDgWc5V5VyKZ25Aroizn6bAgUt9pSNZqdX3S3G6sDIRHNDpLeQHKq+cU507dotZTLOtp7EaJQL
yMyPFAIwvcLb2N/9oqkfXpQnjji6hM8bbADqDSyCYBxhXNHQiFJQVQ0Vp2xKpO1pdogWAvlVnlW3
p8rvshhHFA6SCHyuDhfCRW4IoC0ZejPPT4Vik1Zckt11HX0Xx5iUWB+SPIlb+g4Kduqu30FHwVbE
1dG1kGW5LOYOtnGDoTMFW4jhAC+y6lO4ac8kUJlD/h5JmKYt5TF3L0KHX+2LWBct6ogPwwXlZMi8
8ZlWqrgEiZzVsY5nKBPFFPSa3sD6SGzzACwAwQq2vSvsjReRO8C3+nxdLI8Nn4spz4OugcDUQx4P
Da4JAFRQ4URjF7f2wtF+toVGUbJSCwscHdmOxwaMT3QUeXbzPf9VsG6p/9RGtvaRx0okjgSiejPP
LMBhXJTx7KhdcB8lzc+vb/W653mXxcS0VZ4GMdCe1SdNVW01KIA/k7iYyHG+FrMaCS2PijEeYyyP
sl/hqGJvSi34bORQ/B+0UpZcBzYq/XZwxX1Q8hSSsSKRX5JMMrE4BQWQEjQvtE1eO/4aVPwLUGrr
Bvl9MxkzUg+oiLRUHoURotX35Lvg9nbvYtzz7Z8aE5MxJjo4cyVlwpaqVu5RaQGGMFtkU0RHtMot
L+OwFgUtT5CxJZ1PEglgz0gwJ8fED60Bya9/pCQa20Ijp5FAZgkrMnNLtfRXiooUhhZBRdUM0VLw
q1WIF95xzAhAAD4mmeNkHESQC9KrPbmClV8lW8pcEyN45b2Pz8Hp/+1EMaL+UVaukrAzqY0EW51s
pT/oPQgISGWq3m02s51cawdUW14kaaP+4GzvqgnDTDcFRcIwrczc9doPywloa7+8XH8VuJQsd3DE
Y7rnTdqtr3Mhi7nv5lgQre0gq3GLh9Gpn6JbAoJe6u80i2CKC/w55XfB4c0trgdiqooynAQqLKz0
4wYXs1gMo0bBWr+DX3Y3BUAxCe6JFV9WP/ptafuXvDTtuv68i2SxoPJWyfU2DGlg5G9pfxQt8phb
OsHI1Z9VE7OQxeiqZrQiqcpIRbOBuqnjjRnbcgfI88Duv5d2B6TRF47WrBrRhURGYzGSr+ZKnNKT
7Azb/0nr1oKt3ys3UYtxv2nXc2uePJH094uqT9MF6HX2sUhy0x6JG93gLbvTjtIeoJTbILQUXiJ8
1bYt1sjcjMQfSFcWMQTq34TiMptfv97EVS+7+HzmNkjSnE6ahj3M/SuBXMnFlclDM1gPmRcyGGfX
Vk2bNioUv/rZO3SKPLggVxpwRNDYxm+B5R0R4+qEqTbbqscRAXvfER8IAJHpkz98Frbj/fCNlxfi
bSDj64A0UCoNwQGZ88+hv2sB71Qn3GrjauCFRiHUKIBlDYSUj3qXZOmUaJlPzuGydMRzFfO71UWP
TqgBcBsEUzj3JpdWYP3kFmKZkyPZHCLeg1g63ApCbIx+lphFq7xiIzjC3dequKrqC2HMwdVyWkY+
FTbnmEfOXqSMy1K4aqMWIpjDqgNJH4bEJNAN9ZEOsibIyWZ3sZU4/GD5DDv/yaMupDEGfxAKo68S
LEjeSnh5Z/s4xjBregodSstSHHWMvKV74anJAarIDTFXFfNd+qcSbq6LnVhDercfbES2oismFqms
8SXZ6hfhbaOh5Sx/490Huih20WgoJRTv08CwCbPoWcPgvKJDbCSWvhXUk25VkbEdjHHjB9KVPzbb
WSsPHREj+2v9WXWwGmWLFengsM462NYXwzTqJYJoifbdULQp3+s2zRENlzhhcMbzJK7ZmoVE1r9q
Yh7ERS4TDJvPDg3i+0ONNIcITPty+xdgrdeuyFIe42MF36/1uFHJUwz0cS86DBX41Vzxx3wDt75v
Tp1kp7YQOZyNXbs2S7GMoyWCrNRSSagZCG7pQAhBv9vg0LZSvuKu6e1SGN3zhYtNwint1FInT7mB
cU0hPuVm5aJRhVOmXG2AXsqhe72Q0+mDVOUzzu5PiMVtYvs7ii+dbFK7f+Js4rquqKIKChNJFtmZ
vKZqk67O5l8mnD6K8pN5SZ9gSAq88Ue/V+8heRfHmLq2JPIwyxAXe72HfkyA4PylHlOeHOa+a3HZ
ZYlxlkPHrxWg+lxTbttiG21r38UL084c0wO7VytYGkgCLM6+rr0dAJZJTPRrARqKdY2iOckVuv7o
rVc2lY7afW8ZuaU9SvcNhix5d2H9GN/FMS4xCttEilSDPE1bbZtfI+bEvLl8F3mGBZzarRhw1rd6
5QHEJgMRAeNmLDRnO2ljls5YnlB6PRrK1XK0OTu41gpGW0kUQB2KCph9Pt4EfZpVuRhEgshdoIWg
CwJGO7QpclHW1++cBmok4N+CQkJkw5hIQednPBDk4eg4IH1itg1yY/5GfDQ206GNXc7aVrVjIZE5
LiOvm2JIC3JOfIznwl3idZ5o/YXZslVZ4KAhGKcAYwTbEkbCJihF9DOdgzS6uuLe39EWkuBK461r
1UrqKlhNZMxuYGT145mRcQAmh4LXer/xt2S0tHPRBNNegRdr6AoYTvNo5xdc9V91Be9yWaYpv9DQ
GADSEZzguMmvszPsrn4RXdMMSPXCOb01aTpwTii+CpEQ+n5cZdkK0TRU0MzWmcEtSoH5MM+2Ezcy
CKX/1toW0tgscaiVfUxieASaJKNtQOlVZlcOTZLxYQBX78JSGuPLtbQx86CFtF+jsY3VlmgSjmwK
ZKdX6GLhjv9ydpNNFFfoV1SUEhJr7Gayozix+bduo+8pBpX8dwzXcn2MH+8DVYi7CtKSvI+cDhOx
2zAKgtM/UxGTceN1XhNdmM7bKGKuqEHj8y8gO8xz7rmQb2vWHzSpQFDE7C8mABgDpppp62PwHdZ/
T8lu5Xv1RbsGxYcn2dlr/ca9ADx5jPkqo4aYLQ0aCMh2RjT+iJZy2zh0mnN6Ge/NJ/mWs59rhmW5
QsYZlGYi631xvnLVMwF4GKh8nNgE/KeOR4voTK0dgxv8jiN2VTcNYAjpaG5FHz6jLUjK6YJmjuRJ
v6IVQ4pvioCFYiY7f2EEn24b+0jRF9IYpZkxNWhGI6QJu/BO2mRuNnjmJnL7A4CGANVs7ocrMz5w
E+O8VTLqYySVNGViT57GTXydKxb6H+z4BUMy9W2VW0bGpS1ezQAuV8ooUJBIoRmWDY1yjS0tV/pP
E5r0C6TnuMLWQpWlLEZ18tZoxKnvyFMajVu107zW7DjDwKtNr0sZTFgbV0M3VzrWM9jJMwUHqbaG
5+fWjAKzYAmIJORHiktSVlaA50PsfK2na0sEOwKRTAljJGje/OiQiqCpg0lLyZPhX5Losq7vv/78
tdtnyGDjA9kUkEbZYDZSQR1UtjHue/QTQLhWNF42LY8sedX1LKUwStGDai6S5Bym2ToA3Y4iCu8T
G03D9Ilw4PpV3qIYvYD9moVgwqJoEw41KDR1RSsZxhXIQPAyFxwugP7aTUO5CwDwGNJCuMnYE5BZ
Dzr68BTIpOiOod3cU3SNaTN44Q33Xq9F0EtpjD1p4jDtdMRFZ2mg6DjpmLukeEYqpw/us/7pSDCD
AE3He0f71C5Z5yqC9TRRnkbjqot0y4+evlZAngC6r4tXcROn6ThVhfKkj37oAj0psTvf4EJafz4e
ug70SqE5C7R5hLlHajHVQq2H9HhGR6B4K67hUeqbAoHd3+g7gzSEkaaKwgtYRhgFjCO07pLclJ/Q
T4cenNpqz8AI+W5WrfRZ3sSIXbn1kM8+5qNQxlKhWXE0CpPI4ADbRbe0v868FR7al9fRLi0N3Geg
YopO3Jln+rEfXRsVCzJCONKzjfp4gGIwtnGFhM05iMXL365AM3U8s57dgZLDtGu36vFUbbdxudH0
zdfqs5Ix/iie0Z8hjGJlbhUFEXtwW24KoE/oWxhk3HJ+WfuzYfkojLnkSknaKo1BRRgGl7JcWWV4
g1Ki9Q+XxFxuQS+CuaE7SpPgtGcxuTCOtL+o3g47brvW54jv45rompcXsCxbOS805alIrfyusRp7
/CZ7oonqOYYVTxjN50yq8DaRcQaRUbYTGbCJ5WRawwyUPmXbhq9fbyK9z19pJXMDhbBv1XSAWvzi
gcq2dLC65kOEfzbEH3ePuXRVo3eGHOGsaIKBEk23BzqZK++63T9bEGPAjNjvqgApDiyIikm2CsTw
m3tWD0cWdUoLq2oy+wAWUqPVZB+kl2J5PajXovHSE45LWUmbY8/eZbDPXl8SJiEg5yubPSNtcZcB
yMWSvfQBFKKOjhYAhxvur7oZIG0i2ySayNkx+iDOcVKBG4La/8GVHFipiyBxBQVTx6NbOPl26Db9
uP36zOiHflLChVBGOfJqbMZWhtAq2ZdmZ2Xpj5COUAySVRYaR0GYkzMwoCcDFBxvGQIKhU+YosRI
gfasN9JL0tZ4XJeO1ij2rE7212taFwNSbFCVGBoebh/NRYfc4GC2ufwSogbYAt8znyzf5AQFPCGM
iVDKtm3kRBVfKgF9Ss1VLuZWQp6/Xgmrh3/s2PtSGJ2Qfa012jqSXsbXeRMcum3g+j8SdL38NF4R
FniRaGXcKhmTs/slVCImeGzBlvCpXNX3dR1jsGB+AXIR4CETt32JjuaWZkR49U22HsjKYi9aKs6Z
P4WF+BJ645VqJZcaytJ2g9ZHDb3O38VXeSPeARb5xryueNUOJuD6JJvNNoFStzcHY35Rr6TIAgP4
VroUHyV78GjfPS89yVzvP6RB61UFhcBP4DIj6IFVIrbzSxhl1oTVJbzZ0VWVBK7n/0pg7rIYk1Bt
q2J+qcdTnt34UWYrLUftV1aBPiGgAhBQmYO1jTqbhSsujHCWwfAqvsiKv1GFbMPV+ZVVfJDAnIpY
h4kkBLH8EhilpchugWVUvI6nMxfNwu7R06BTCYAzRxUBVRImTKobOQxSAPS9aBfjI3rdNySlQx8O
TXAajvhDvYzAOvTT2AxAWDynXP4CABATDn/6EkwUFStNJwYRkV6CB/oIVCA9qSxQyhjRmU85sEEt
eMolyt7xtWFZPcbF8hkTGQH5Ip4BOfvim99qkHET7+vPXz3Execz1hFAtgAK6bG9VfoKFkPLNNwQ
D42vhaxZxw+HyFjHtgkBJhP40su01/bKTrhUb9XZqtGuRgEz/NkyLuvN1zJXFQd82wZ4zXVdRC/B
xwsAdqA+MEVBfMl+5kdqHuM7cqOhnbPBiw2e4EK8Em7kI1hsQRdXIavsFpucC6rL5nzOqrP8GswG
N2QowiyFY2hcAAA9dYkT5kj1YJD1ovGkC8oxm7WWcJ265f+7dfyTcGbfdW3qAMoF4fpJ2ujIERZ2
90SfcLIjH/4CZdaaNgH9HLEDiG6MT/AyptxkU43S2YsUOOqVthVddddUVtpa4lX4HPlom6q33Qu3
SWvtfi7lMvczbwwlD0etf5E6K0Uxx6P+t96NqlWXtvIdjB82Pdx2QI8kT7d5a2b0DIV4tVMDGFpK
RkPp88aXXEJZUD4Vx9HNMfPdSa7/9rV2s0/VP072facZtZKHMPHBSdNDrWjKOXBVILIfM492DhqX
0y1HHBN9fhLHKFLU9ZJQlfkAD0yZ0BLAghECfisMtt+YNxTlbQBSF9KWDi+nz9texlcqsa61WqP2
L0Wy15u7MtKsMOHAk7JttZ+WxzyI2jmXFQE5txftpsTMQ7qpv7WBpRhWYRvXxCkf0BgQgBXKL/b/
39aKX7JNUK0jAgbRMNta4QO+UZebfIaD65FNooi62rWEYa6WOhV+a9WaR9EW8pgNzeaixjMinaGv
pVfcUn7O9qB/H13czgv0uh6mLUd5Vm/nQiKzu0ERh52kZlRi8SDbCIo3lGnC3zTObINsy5Zf+GWS
Vb35UyjyqB/Nf2IKitBlImh+OslS08fCvNLzF87Kvt5LiW1xV4xICjoVZyed8CTzt+WGDrAEnnyH
Kd9r1Y733BSZjO/NxkPvxyexne5KrIldX0Nk5cp7al/7xm4BHVl58wXAaLjjaas3n1bqCVp/8IMx
b3igjTlKn/OLsJtfaR82VujbmqNfoHChbmkxL3RJZiFo4IEirxu5hWzGyJni3A1h7U809ttQ1ihg
JFwGd6KTIR+nOpzDXFfT95UyNq4ucmoFhOmFfBdO6qOEJlU6HucqN+qFfxqc3A1dIbd5PUCfxWoK
2DPxhkFaHHhijKLWbam3otHgEYeLGCLPH/Z2ERWbQcs4F/Gztn6UxATs7dz3fUoqSFLfAn8v67yp
et5SqO4u3hykGIALQjpcdDwQdQRcAjKAtMVovBGvKsVGrbDxKOsjLw3IWxnzSMh6ZYhlQOq9BNFj
pjyUHQfs5/Ml+LhzVP5iYaMattU8YufQH+fOemRL+h2Jc6tHtsnPTA7ePrWHyysOMFFdIyZq9Aol
eGAj10zQMzHUx/j7gHRWXFuqGdlycVe2GwHkmU1qR6S1OMrPrlA3Rc1ETQb9p4qsfaIIJEIRkTIC
PeFEHoMSrFvpT7MdnaZQPDnZKRP63ckNUa6DXnB8zENUfe8o8uSG7VYwN73Iq1WyYGIG+4WYLa9l
H/BsfUl5Q3sHzXkX0ZZWpcQD16J+2m66dDCpayZKLABlZO69jJKDKBAwTjZueN0BgC7RrPoajf7b
2oChm8Dd2drPlLBX8OYnzr6z5vy8zIVw1hubuZGRCcLFOrXNvtySxrdjObF07aYZWndMaovUt/n0
JJvfDJXXm79y7Ag6TJCfGwo0jlW1joQ90SoTmeAUwLYgmw20wmr00ZpSAFpxwYpYp4zVfhDHGHRV
SAR/ziM0KWmqv09T07dzcQx3nV8k3tc7y4JuUAUyVRO3RzExZInTZe6spgTaALbdc5a2u5T3xU/R
jgAgHbiUOLjf6XYARiavvyz3+ZbLM/35YHGTDJAGoJFcETU2+T02fZQJXdw+oZMd/WyqX3uaOVR2
HxeJXQiEvM6mCpsYGr5x6osq/j6plXSl1RoQQipT7p+/3o/PWv7h+7D5u0GpFKOl34dsI5Dcme6A
ejkfHfaTz0ZnwXLd7PCw4mty0qA3DPCDAG5FzyLln9Y6SryLXDy3PM9a/l/iDA2PfETSIFj9eMri
TOJAN9UGZgJY0JRYEjhiv8goxEda1Bi5lml9J99FMldWiGM/jBOtgb1oI4C5zF4MLrrmrT6IXu9m
d7Q2Gmzmawn8G9ym/XW1ehfOaHXX5p1WaHMDIk1tm+zmQ7mr3dGtrQyNCLzQ5NO7iNldjYlN4iIA
ekaOpU61NbiT7+aykz0oG6Cwe7JHTkmwTUWPcvMC5JtTHGC7f3CBqSb9uVQWD1ohmaGPLY5WPMOR
RHsDo2p/raeKHtkHjwtRIKsloIkz0b3CtvYWGsYqp6JpnsbySu7eTCLYjbKvBuRlk+6qFRLe2mhA
8pVAxhDGqlFLRKiaJ0Nqt3WZ24khWkN+JYYe4pdKbGxxki1D3Ejzcxj6rhQ0nCDjs+X/uGTm4miR
P5hmnDdPmnGailORzdY8R9ZsllYfFtuvjc9nu/9RGHNlQqOR1FqEMABZ2ZkQOpne2kZ897WUTzUK
qjHLY2Quh1AK2hi1Q4MBR23CNLyJnpnRKtA44M7oyOufhQtaza8TUBUghEKD/xPnG3DOle0wBiFI
65smFiruo50KRLDQAcoaEtM005dueZDfqxd0seLzHVoEpoJO6q4JIQ8z1piSejYfyyeKUkpJEsLL
+gGQXVoOxcLgOs8UrVnepWhqqRaiYyMUe1mvIbqYrFm+6mXOc4KjoedGsIUAvVfVyoyzBrQFz2LV
WWEFD1Ls4jK1Ip+LpMA7OSbeJEEWK4IBaRRlA7OqLkiUgEI5PoDsEPN1vN1b9ZPL7WPe1Rj+RfNv
OFLHRelF0Vd2oDC2tIstveH186y5rKUwxtxIflCGoDOiakJHWBOE0gTI5txQmreJjFExpqbuCr9o
EHPNQDO01aOEhubGUXVHBNYfP8tzDlC/MKTn9PtCSQotGYRIwAUQJEs/ArDOFR71AwIBp7hobH9L
p3nAMOdUxw7F8ggoLcGPwG5OObAI/5mRO1unxVfRBTVH9AsnMhVvWhBbhf5j9HdfG5j1S2fCNxKM
CKI4//HSFWqfmz0pm6eqq51wArLi/PC1hP9DMd9FMIqZ6nB7mpE2T8nD4CLC2Jl25Kl7Bc3METcb
ue5434UxionqpRDKBMdnJo1NAsmey0sxvm6n770A/prq/uvFrfuhd3GMfnZt34MlFWtr2qOgXvV5
YOXDzdcyPhW7fnmhdyGMs0sNEMjoKXx7405ukZ37pMtDi2KXCXbu0DU9LmX2+v1+F8k4vhjGBBgp
EFk7dWTJkxX7FsXLgv85aV6/B2fxrZjZxqbwFPsvMCism+o/5RtMnDh3sxIXItQSiZ8OPRzbDCN0
hpeKVoXSi+h0x26DTkXM7Gqc1L3M0SAWg1Oq5mwo6I3oNyi/uOjD0a301B5AzHnjOxG+CdAc3OIo
bpCOdX3k8NSH6ipM3PgCLsX7g7zwP1/H/wreAEadTkGRN//+b/z5tSinOgrClvnjv6/Kt/zU1m9v
7cVz+d/0n/75Vz/+w39fRK910RQ/W/ZvffhH+Pw/5DvP7fOHP7h5G7XTTfdWT7dvTZe2ZwH4pvRv
/tVf/sfb+VPupvLt999eiy5v6acFUZH/9sevvB+//4beo8VFoJ//xy8vnzP8u/ukfo7yt0//4u25
aX//jYj/QmhGk0uapID9mdrx4Y3+Rpb/hZFqCf3iqBsi/Ulg0vKibsPff1Plf4FjAa0taMLQFKJr
sA5N0dFfEfIv+riWQVoNvFzQ80m//e/KP5zR+5n9R95l10UEJ/f7b9TKvDsRAMXiU1B5AfYh0m6K
wmaAqr72zayZcifw0fMpyKiE19exMrm1Ir8uNuUP0UtRtEmM5lkX4uQzuqKOnARq0BLgeBgjjibf
Kk3VqHcADNrcAJ3HlVvZuNHDyLwxwqDZ5WbcIvifQI3dpLO+NVThwZyJf8j1qduMRg8ap5zUN7Xy
A42JiQW0+HxnhE147dMfKR7hjqZ03lD6vVXObX2hpMKVHA3iVV4a2SYvezQV5lL2IMZ7v0fnlTiY
eOEVMjlOf/4wjdZCp+6wU0pRfijzxg4MMfbyQUctvZCMvZ9NxTZMwDvaqP5zGwtPgMeMr6W6/anP
ZLRnQAdu0dhB4WIilPoH8Z7oWbEb/HC2pU4sL7pEV6xBTcJ93MXjhmjpQa166S6sFe3gm6Vph9Mw
7yp9Hp1ekNrdOKmYbi4q6TZpfPFWb7d9aSRWTfrGE6W4uUnS9CLQC/AeYA4IkX487CpSJDciIddS
EsmHEcfjNIGeufk8yNeNJme2qU6KIyfmuJ+NFMNR9EfYj8O+dZJUKG8UwVP8tLkiYp568qCZVjSP
w1aty26fIFXmJ0d9FuWtLgsnDaMJx1zqzF2t5vdj10deEquZnZLCy+op3UqDfJePiXjKaqI6wgmI
GcJ9U9TSqXMloS0OUnYP1skGFZWhO2q+P3mx2ui7KXO6YdI2vTSqp3zWgOQUzMi+iuKdVPuVJ7pV
ZwZHadTFYyOKio3EWGjrSQCSkiza9UU4X5dy7dtIgg47Y5Sau7g4tqXWnzCafyg7dELEQ11ZWiV2
D02TP8Wm0h+SzugOkiiUSEppu6EfhttmSMrbIe61nUD2iCvLfVf5k01w0Tx0gz6ClpYcm0jMt1On
6pdVqe4rcS5306gpVhHP/V1ZhahxkmQr54fBrLKrJjD1qzae9KsySTpLU4dwM9SpeAg0RTyYhS/s
kpp4TUqG6/OPrqn2XZRPx/f/FPWK5CBAAvhSAo5VzIhM92UcCJaql9EjJDh6pRQ7P01exyI6Invd
XBpBvTPa1svURHKEWDUtKTROTVS8ksQA1EWa9K4moXaotlK8S3u0U1hANHQ6RdEvgV+PPOJsfFd1
4UIty+nRr4S3uIrSXQzMSkcvUkz1VFlx7JNcdXDFIrsGY8CxT5OLePbNndGM2qHt7sBTHB2HVomO
pFPw6B/je+QFT0IaDA9RLFs+qQCDPImtI0ZFmDryNCkb3I/aygtV8gZZAu0rmC9vomaabrIQvSxA
CLAqdIxe1JVT5cGcWV07iPu86OEiAwG+z+jHfd/719pQjXs/j2a70uuNMY/oelNiTx3TUx4Oo61S
nrWIRJYfgNjDQHQhzdFghyrqOmCW24kk+Vm33Y6kUmxlXdJeB6aYbMJMvM2aSnQCdAyMUmI1rWpY
OSbNI5CbNrHvO1knH+qwQWdmhtaUZDiJEt7tphwI296YN0Uy3RdaND6hzQy3HnAk1lip8zUCnbtM
V6qNjAZWe86E8TRXwi7SmvgxMRwCuERnroJ2H0lKs/hx/m9xrVYOnHqwTQQiernYTq4oZsXtaI43
gtJOVhJ16THX/fhYdNEb1nuT9mJy6HsV8W81bLQqmZ0qKUBtjgzKpgQD6E2ZBoc6VyJwFkinWAjD
O5TytrA8zVZJmt4ZdUW5rgmIM7V825SguAlhHO28KNqjnkjNcUD56kjmQj+U4rYZ8L95Jmi/figx
5qPnZnRnP49dudfk+wxGb+zIt74P491oqo9BYcSHBP/EFXtDf86NaXSB+17bxjDHlmCUlVcO1a1B
xvhS7yTNLlo/2IR1Ot2qKqV4AFBa6PfmIdCH6iSR+KoBAd3lLOiBm9bdcZh0046b8ZnMmbrNe1Qo
isoUXb3KOzQhk/qYZu1DZxSDGwexaalK1R9aPVKdSkOuJ2rU3ApjObwv+tZTwsZ8SoISjm8mGyPR
i13R5ChvSN1uIEq2H/q8Pvplb7eghDsW/QguYzG58SUt9NAwjEp3pN5NYTfsBUCWXZu6ip6UWW62
BbXpIRotrudpSLaxom6ySLYBtvWaimr/oHZDduhHwLdI+jw8ZO1Y7ORJJE6ahoVrJqnkhaLwnMpy
ehcFdbsjuDRbJRC7e1kt7pC+il4NAAtZCDqRNFNrNJbl5r7z/fFYgbba9Umc3dWTgU6jCDn+sQ1t
1R/Hn9FYbatYseJEHF/rYfwOv6beARsBxBAAndllUh6dwACcWUVvWCbY6R6MGDSNRZkKp2maE1fv
TeEyngm8aa6Tfdk00iFvxNAmmfyU6VHyrS/G2Bpx5y77UYq/VWNhpepc2yRXgd5shLkntGm8AZ5u
8Tx0TtJl0ve+VSZH8qtjKONXhVp099mYC5toiCr3/Eex0ICAE2uxHU+G2wlpcnP+MShF4g6iDixz
I7W1RC5HK+m66iKjP2aSzLY2SLUTKYG0LdvsZpIvZHW05VIJLkZSF05RmyW6h2Urk7rkuySnBcxC
oNmaNL3qaqxfSNpOlSdyYZqZenH+f9H/EHUlS3Ly3PKJiBCjYMtUc1UPdnfbG6I9MWkACZDE0//Z
313cTYXt8BAuwdE5mXkyN8tuQX8iKDBjuDWXwK3RfQ7h1jPKYDqZJJEF49o/8xnP3p4lazn72nvK
Yr8kVMSvIeeFtj624iPSve5m9W/DACsMSe92zvqXhJHxFGfqnfJu/DM1+7lBCOMb79p81N6HsV5Q
NZrJG/hfbBP3Izm2ttcV7snCxTo82WhhFbRZfc2siOtUJNt5ojrIW1TO3vLtLGXPSlCw7EDjSZWI
IJ8eMubnPQuzstWxKqA6LgJr604uZe+NoBm4PsV9MHd5POhTMifdMbLdfsDftOfepv1XsjldT9on
l1DNyzUwEa2QBaUOTcqCEjEFMnd6jP9iApz2gqiWP1b4Yz3990GH8W0LA7ynvt8VZG+z27YG6W2x
Cgpve+kbXI/Kn9Q5Sbb5nfEmFxEPfzBufkoqPnoRwvQQl2iNB1JevKYfnrKvj34VqooiI3BljUm9
Yqkeb97MnsNFrucuSX7/9zMejc/7YJur3QHyESwk/Ax6+6S7rnDCxG+rCJG/5Ph8H7IxO4Mok+Wm
1ZlhE+I1Wm2URxvWCBgRVcMn/98amWsTUXbolhUZQzNNc97y+Zvni7aSWSceXTpmhzml6TlLPYG7
MelLaVr2PAeIqcBXFP7Sk7kPw5CibZvhbOBFyX1vxWeotv1Ats0U8y6jW6NJeKNskxWi4u7E7CTX
JuzelqyH2DWORKHcaF78dDwlUNqWMqbhIwqFh86NL+d9TMgVvmnwJNOTuycd/1h1cnPoaF8Exx8c
nBaVtB5gySksfDyj37CMQc/71KCawDv3VatfvWjZg82BPFiGpyzEN/z4+mIfdhZTkYbTiOZwtVev
i+x1V+4n3uLpsNNUnqKdXhl2xMpeWFOZr3vKDORGI5eeoPyxt/8+XGhbdAXJXnXzeORmOXtdZh7I
bNufFZZfFgdth4ji8S1yeEg3bs6t9Nc62xMPr3eLkuZidZtwX1WNENuNZF13yVggK5+2P5E1mRVB
pxAPMsf3NOOudFg/fEAaXqVinc44zP7E14P0vxr6VCXVl4HIKfKXX1sauodtxVO/x9lrsLwIgbZc
6YgerBovsGNy//Bb6gwJ57/8DY9uCtz6hW0dqbutd5cu3sK887kuSSJgTjfp7Zz1PsLaWi5PbM1c
xdvMFjqO4XrJZv4+BTqsW96oemC8v4Xd8i/afPHAQJQ3Pq6ndGzFY0pm8RBfHzy2j8Cm7vz/v9Rl
TKHm2rKNVXQWyHo970rxk/AwKAUqQXuKjykgYKvDxit7FZkLJyg5krH2A5wcKdjwp+1W/tJx/2kU
Xv8RfvVDS4fTWdsDgLXwpoYWkNM4lmqRba1FMNVOTgkuGfQHi+riF87b2gUtK0UU+a/TDExxcrP5
+9FDTqO6hT2LuenOPBwQyjH26mOSciq6dW+vnHn6kEzcFToi+DWix5cWR1b309zkWwNJQWRn/aa8
qFhlyH5It5vchktwFOoopt490i20D9w1WN7j2XA0ct7RVLb7wXy9AIDHtxc1fUNDm+aeylAQNSX3
EaaSRRhN5rDqaS9bRGb2a3qwxCS3ycDZtoF13J6P8zxUybaG6H/RChA7fnMpDOO140nRB5N/ElGy
Fptrsss0rr826r5tX6Nzg0KW+/r85YT1l7Pu4EfM/Iok4Kx4m/ZqxNNRi7gD59ks3ksnmF9Oc7A/
GxZPlddH66OFcx45rinp661B4jcNJM2l26B0T8V+9Ae13gfnNxjdd1Mp7XcH1kAtnLpnvFPRg0vk
9Q0TvYbNsB/DPvqYzIh0IIc3Od78/qIH3zsgR+icrWK4rIF/UdS9Mm22A9mhXU3MFJ5p8HVfkOiJ
GC1fAAtEB28Mu3xI4f6xt93B22eT081VTC/i3q/r+CxVjCuCRjLveUyf1j4+r0uaXoYk6NCbNj/i
oeGfe8JLFLc/uKzwd6breW8jewpWUQft7qOvEqwYZT8dOkSs58Kfodxp+5Pfh2h1ph7ybKvYXbXZ
dqZtMn/HetgR0+3wbFYVltPEXLV2zsuzpXPfZzPGhc/EfvIpZ1W0ILEriWZzlDYok/0TCaA7dCTx
m6bRq1AJYrAMyg7W2i/D7mc52SDkaaT080YyWqyt97HFyNNghCDTJoUdzxB2xeL5Lpf/bKje0zlp
CjtikpThWgzY/cCc1f7x1vUZI0w0tgrFQN69+Mq1Ts/RbRkXyK91JwuTUVtsvG9KY2YvD4a1jpV/
66cI/oV28itY2LzDYPccAgI6RNhtKVQSrCVFpT4CSvk+NZZeGMxME7LnCXsLFmwgeZMfFDNWKfMW
P0gW+j3pQ5uLScO0a/Gfm9Rc/b1xOYfZZt6M5iAT2BWiVuXS/7b7CcqGuWJdKMr1sKFP69yP9R42
5puc2Y3TGGkt2SMb3d9A9E2dsXZCRfTKlizpya2tKdXc0kJFn33kxmImUVfYJQKszMg5DEFQN8F4
t8jIPrUSiiXXF7MLeT5xonLNciohF+sUn3KOoxqMha7ZJHseLgMu+rEMe28/OvVLxwTf4E7xj7u5
dAkfMMSQj2lnr/3O4WrUYhU9tMBG6BSUWt8XaIguwRo8Eittue/rNWwdUsDhGgIAIHQ5NufbnBlo
VRm6u4LjpsknYB5IG8FZZGM+6UnVyxgMDN9yIs//fURZP52lUdkpVhXdY5sH4yTxGwJeaTpdrc6+
O8JQgjf6aabkJcV+vrfiMKetq3mUXce9tQUj6syn1lVL3DwhVOIt2LKTjzDXExdbNTZkPTeYb/Mo
mLd68ua6F8jldNPgFbJao+WPWvpP4qIth33396E3j9TSb9m4vhoYFORRNr9aj7AvV3QTfCaxA6II
cSL6exT8PT5Z6/VFNAy64HN4GloyHMPFR/SWPTrMR7mKtc3pmH5QwCl5y/4tcyrQW8NH3r4yM9eA
yE6TNS9mnn/uffoQw/Dcuek1Q3N3VUt0Ne2A8uBdRvg/telylXMwFlMD/ey6Haymn/Fk/gR78BYh
8WtT3V+7tH8FnpgcTmr3wHeqyIIv/VdbGQwoRRpDUTmEyKJosC1C/T2qlJLfEomK1aXwcwgaMlyI
1LYmU/i925L9nBmKTSKCA0xYCqVkBKt9rw0w0q1TTuxwacPgAXtWmqeoCsQpnnucTPjZuhVmka+j
+0WFD10AWzViyXDVbw5RxTbCV8vD/dXEpoJVYFMo24AJ1greLAK+p9H8a0hJU2hF/0mvu2UzO8P+
5RswCpITiL/yDtEwhZmUy3EXReUOn1YXfmY+46XPut871nPOq2j/wVobNt68Wwq0+vtg2lLPs190
IxAaxX4wBE0WuNjeUwJueNj8fCVjlDd28cs2e9667HNsMpiFaqqK0IMWwI3/yD6yQu4TrHL69GPf
k1fo+26dJ4dSOLh4r9Bwdlu5Th7qweB/TqKXdyOibx40FtfAUmR/tT3wK+rKTsdz7g0yRw6ZzlmY
wCsxUk8joHs8mn1YRWP0SoOmL02/j3nQz2n1RZwUsDPuqwCWM1sUfESCi3IfehwURc6d8CC/S7yv
HR19ZFOw3lAR5J6xOlRJn48bzFdXMLliOiJxWRdUhUDo1frS+Po2C5C5mydZESffY7OrXCbx3zGc
/qrwiY14Aa3NjmF7iV3wZ6IUuurFS3Pq4uPq+DXki58jXWl9Jtq1eewSUkXUoWioLR8tRdXfdrj0
RADj+n4tvNQ/EKCBuWDecuChNrVn6UlwMqMgcHdMePvM7IZa062iHJgogSLLx5w2pbMN1FJkDi58
m3UVzFlWtI7kX0DounXBeQc9kUsxeIdxOKDTxQQEtWK23aSm+2svkGC6mCy32MD5mUXwavUbZBN4
a4crHV8UVoN1LrHjB2TXpKfEoCGl4uB5OsqnpVkLiPoBJFj1cw1vQKQwxMUhvumZJEUTLYeUz0GZ
bTHNPbN1pQHQVkqbAstrSFv2hGFsWiKcR7fn1gV9OfK3rZ2zulHps9fFEDCsLqr3zuja+YwcPewi
xe32m7A9uKZujp9U/w6PgOSEl+jYZybMdZjtl6zvSqZlU9q4QcAImrazjMyPJgRVqfG/Llr4RdaS
DylWi+J7uMbIU+r09lBkg0VCzCCVAGIGAfJe+20sKkYFr5Z2vBOX1hMW2IuVyMemaj6wc68Nuoat
XjcILP1Q/VuC7du4ePeW4mZBl/+3Y+ZvOi5LgcslKcBZvK4dP09KY72TqiVvNUAANMO1zxZ+9GNT
0wRvtbIcfkDa+1LBfKpmaa6zeXEZ+Zst0T9srT1P1v1DymiXewmN8zlcropO/jX2BPCi3TXlYL29
Sq1KSviBXhLFJRqy9Vl7/WmOEcBnPNrcOYCvIiUW7idx9GlZJ2qKZtUEcJq2u9gPHRQOQgBQtonn
12B7sKDtIQhdTdNBJ0NahqnmORFIem9Gflj96Qqc3c8xCdvCb1tatXtTJpkL86TPDtE+6nwbQ17t
gVD5yqF3lwF8VyYmqmiIPpuBQIMgu88G/XDOen2M9Jqdl4yrfAI43A0ruqoZYO4yBCZvN/O8wfyq
MCooONCvY7IAyl4x7k1wZQtQze2Q1qKDArmBvh6PYuLj6GXLoR7ZPZScMQ5yofgRD3Vz9LvlIZpx
wUu9yuEpNBNGkGgg9f/9Ysvb4B4YGJoDIUEkdtkFgtVGBLrUO7eXfQ31IWi87DFHHinF2F0wyoPP
aRDk3lJ9XWySN6niZ3/IaNGYEJdAYN631vhPc7j9IOl4IHMcvU98GAoXALZs/VW9exhkHvveHLtE
r3j5jX+O9sXdMkdOdm3lDT1sewm6+SsURj1YGkwFD/QvMDVNGYilhgnvWKVN92tgzXNiB7D5pH9b
nLi41pxTS9QPw8PfknF6yr4OHfBXvusgq8X42mWuOzltAXhoOMokzVD1xH+Lh5leI3RFVWz++eR9
DPpKAZgtkxYT9ubacrPJJx/dYV+Aii9LwyrZkbVUXr7ACPHeA0vK13576eMpK3dfy9LqGFueGxBO
oFDkQL7+Le2yrPS66xg2yxks73KOWJUiULXE4AYIjAVpxUZcvgmFEgddy4UrfunmeEBv3tBKroHM
xQLTvtYG+RoEMJbrg0fI21sXBP3fGdp8NFTuuPjsay0B5GcT9+TCKNagVGhZYXajv2njh4URT5Qv
5tYPGb/Ewh5jWMUcPEHYYcHoVSRwUa7QEt+WpqMFRBviug8AVbALgJYssm9Dh6GNNZO8RBxJrR1J
N0R/u/hrMsLAOjbinMIVfebdbfdnC5oNZs+r/LoTQ1EllNb4fWsp4o0+NFDuR8QxXI4WR6JVc7L+
93XaN2DgBnW0SWCl2YWgdXz6qkF/fFIfMPXg1vBMHIbogHU1dk0+gy3yDoYOc46lFP+gQvon0vtS
bxGOMhYxefgBHHBjrl9p5vRr6EAVut76p/9+inCbNh8G84Oia5qQ8/nV2qN/s+kzZriaOu+zB5n5
rEn0MQIMsg0gWyrYrWP5OCXBPU1ADTX+IdzCW8rW5OwTQwrASAo+mXVMVnduPdS5VDPsyae4Rb2A
IEkKQZ6T9Kt9DMSrDNx+MxT0GKBjEBTqzpuxXORsTgjgVcXcTePX7klw/b13dL3PfVAuKZBXhAQv
VdTa7k1s8HfcUu/Ken6DAwE/JzjHnGapf4sB1HZsjwrwvzDNCifxHIqkgIVwf5JqIPkWd9BLD8te
RsIdxmymr11opzIIfazsRQTFbwEzua/gTzFEcNFg6abv71G0Yb7e5ggFUCCxcHPphcwEWrJhAkoH
cv0QZ+ZjjZP1ZVcEPYMBYdiO/cGDrcRlCvr9sY1muqfowkHqPYtJsAviAzE9Zr13SIkcCiWsAL/g
gUJAT/xkre2eoP/9yDZJq2Bq+wJ0WOWHdvtBO/fUYzBGGVb07HtYrsSLUBP61AlT4u99W9YpLTwv
ePSc/dwoik48N/Qez6N34oRUzuD6GJb74oGQxtZRkfyG6jupVqPct04rna8wii+8ZNgfho5gv8mb
hsMThskOezHTpo8LhKClPccWm0nO63OjHxnO/kb3BmN5OHk1UeKyGyQFequHYa/DZTVN8WvWdrbk
CXLndglf3JGBqEl/BiDFsa5z1uBQOP6pghBgXVOLLf3NV3vd2+bbHDm48PuBOeFNRlV1AGOjPjhv
snmoPt4q5UPPYNvxtMSLLkXqTXUjv48hpL+6B1djwfe+YH/kJGaVdwmXt54Q+NZa4Sq7IMQnW4Oq
g+NNPSfjcNdNyOpIeAs6UnHKdnnfM1ePPv21tV4Ijs1GpfNqu4O2Ts36r51h65F2W3OUSHvOF5vx
e5g6nG0YIc8DHVvpFBhiBpzB7G654GktHVEgFzHBF1Z2gGlphjlY65/S4WYD8kYLMkh3h/tcvqD1
iYFb5h6Z4Cz8RcH1w/g8e6q9b8MCPGhP8jg9ZrbBULn9cg09J2776Yk458RL78jMlI81IlWYOFoA
wMoX55m6SyGWhjAaW0mPaUrTA8UO9MTHz2zCIzpD9VGtOrgLYEB5GmMYUl9nHKRuLIchu3CxNrnf
cIueWCwVwqxAd95bJaG/ZhGerWQLz/3CttzRVNdjn7zj5hvyTeNSSpU7NBaT4TZ6f+KhU8W4ZXGZ
9OOFuuQ7naYypFvwECjiWLdpD52LlmIO7HE20CnQLyRxyzr7WAB1g4kq+r1F3G0QY2KL1pzI8X1n
DwnguzQJiIVx8M6aCCyTdtlpw3Xzr82Cmhtwi1tUDD6BYDxQJWxdw6docDUfKwLvSQwLE4eUBGoJ
wjHoymRDH+YlhZnRYim42+VrY8baF5zm6COnUo7tk+F4dho7sW+O+foZLnNlTxtgJ6CS8r136R0L
UaQYJsXLjgBG9iAV+SMBNO0MpcqBuLtC1CDLNHbpbVhDdp1Mw6tNDH41dKDz9yk4cMCRJxTF383U
fnQBwcyAS6scgwRJcL6LwLiBpEvm+NNPoUc0AbwzkdJV09ghT6oX0OX7FM3YJs5ZNuPQMR+yoP+T
mgjKnaY7QRzxHajSfhpBGTsbR08RTdD3wfQN82ni1/99IFzZz51Q28X1xssdG3TerVtQg+G7hSKC
FcXc/YU9hwfgpxNHmmHPjXAkDI72B1vdJUgnV0jgo5WX+e5pkKaOMQ40xq43s4oqMLiEhxWPHkxb
gZL1+1zHzfqLbiN2JLEDUKxaJWg7ITZqO7kVs+54bslw6KdseY4NMzk4j+a44BAzFN48gbzqyePe
z7kNl3M4Qf6QCHvWvxHvSi8tmruq41CvhE2fHmUmrsI1CjxgOKIZ2Pzzfx+ibUQt3fpzphnoKgy4
OYjx9Tx8wQ7AMk4z/uAewQ0jxsxRuWyhT7hC/mt3x1OfsdXDeLEFZbSC81HwZgGG6ZkDmBTv0VCM
2elK4wK8KCQrkNusMW7iKXqSofi30elbxHn8McBxwsTqGa4JmIllA9+p0Z8rG7C1IkPr54CrxisG
K/RgyR7kFN9BKM0GLsX+mJapCrUUNXbnn4Y29aATQgJRQsp434GNGL0WXTvyaxzbpP59AJrzr6fj
ZdaRu8RNWK8AbL9lC8xxnIjmi8JT+er/7GPPHaUk312zurdQ+AfcSuYl2JefRFF2zebO5itFdoXs
EAS0B3HdhS3W4Pbp52C6Yk+S8Mn/+gBpo4rY38bSBYNDZ8GzSrk9uY8aWBhnyNBat6Ti+0FMM9ww
VvJTAUAqBV8GrN4hMR0RL/kuRngGrRstRgZqN/o6RW+D47bk5JmRcCnDdv/e4gRyKxL/mkjlVSON
xNeyb1vAotIv0SWkVwkuoZA+oWh0Ng5hm/8ab6BRN7zppbHUXECM2st/P1rBn9Y8835FdErO63rs
5a4h6dhWEFIorA2LskIvtt5XdMocjVHgvF9xqGrXLd0XylYunCIVBrqMt9Q1U7VlIcvTpQ3RoMTx
C7y2ryNX3dlL978IRA5qQ5vDyIP2SmawxpHXf1/V3NVk8Hmu0ypNgJI2WKD8HSVpsXr6JcQ3DSFh
9ujwTh2G5T2za1D2g8OI0mKeHHwgrCu0AxjdBggIxr6eiRkeHi6AnjvvvsBDOYcRtZHhh4v7E/NB
BLgBrowglpNvom0dhDzZJcHIUYsW6oWBirkQ1ovqSAnILdRQ0A3AG3B4FP7x6kuEr7EF2W8x5BDG
Jwcp0z2fmVXf2saSfJ2zI6F4SshCkGGzp1carPYSEYn2YSC4tlK3wBWmBGu51my1vCDak3W6ylPS
DXnMJaw9VuFO/tZBu5/woxoncsta/21DG11PdHj1PCibO/r1TEIpVRDJx3sUvHM/CF4V/OR4MxdT
333KcMQPZq6P1tC/jE8h2rYEQFVaj9R4RyHNm0sWdt56/NOGy/mkOIMmm+rT8GDDbp7jjSicYw/0
sEdMDrtQpnGPRRMMc6eGlyA1vZPCW5ebRP5OoPHBM41eDF9mXMZkkXj6QnKiW3TbfmcYrEFGnSFZ
ElU4AZhZUvx3V+eQuQMgDBIxAd4mRMTxPmaw/E1CFIBhOifg/OJpyTd5FmmLNYCkKacg4xgZEki4
zvG42gPT+bjM4g5gNkc9fAw9xN92csMxwNpl78SzWE1TkIjKKh06mgedBdQQZhLw7xbluxTrvZ8R
VepYW1PS41wzHF0wsUM8wd8WGdftF4BRg5v+xHV15gIkeJd5Ciul+PNuGw6Wd//iCXdTjIa/00Td
w4j+pWYfH+R7gjKfuxmXrOgAnyzg1/PYhxxykEc3HNqtDzHkAy2yiTbXHQnXe2+Xo8+PTd+n10jN
NxGRnJr2nIZ4kTUCVUelLjqCj/0OfeJOrHdFhcY0IsYF2/M+waI+wlV2lLS2a/frZvk1EpB9JT7/
lLAJvAD+NhWI3ktAUKMVMS1INfPP6mY7Lf2u7oMn831T9kY6LQG8RQAFmtWHdgAdPgOvXok2GoFA
ht6RGVtB8ZbVi8iHjbFqhWa68EZE2w7xVoq120u/7V6mXcb1vCdPYomG6wzeL5AoOFhDnHBhbDgV
Hy7aftpVc4O82oY3W52At2fbFl7X7vsKMnVrQToOFvxM0llWToy+pI3E3JeaN6aBM4Gc0S+TRAWO
QxBRaZbe0oX96HcSVUGaVpMT4/u64JvV61BJ1j6R4H3swvTUewodP8RzPDMvfIHacJC0LV1ISsw/
9GT3MTwwKRYc2xcOvehH6ktVMeyJVFAgbu/Wt5+9lBKQmlFVigPy8D7lasA/CO2csmwGt2QPfI4A
0Ma4yKxMj+1AnhpK7Dkc+FBGW6iKxSCLahjeEsLxtoUL4i2jNs+Q4lsODTiYLdve2mb7iNHIlhh+
sbiSjBA6j6NXiDWrN3f3oUJFVzhDpeLtD/B2gOjoP6OXNc98M5cisaRo5oTf0y15k8P47hlDn79I
tAnXQ9lMWRVHoYQqV+e839MLxFzvQ/i9ndvsOIwzploL4daQHBiP2vvI6Rcm1wLOmSszReDEYoO5
NVJQOGbQJzIvrDGs95WZI3VyC5rr1nM1eiwJ4rPFliBQLACp0Fn994EXNb51Mv0b2oXXLDbqrOgp
zgOtxvuifSw3DfEdLZEPnU/0RrVcKsHie7BiJbhp5wcEY+EZapLlNAYg20D/n+WwfG+SYbhPizqv
w3SfuvQIZ8egSkR3YwNkMZgJJxGjqGEhSCTVpOfusAfQ+WRuqZJxQij6kMkCPSwqBy6hPgA2Ks+9
F//rZ56edGizeyD1nzVVT/EcIAlFgMVthxHlboA0TAekh6p35RDFWUznz7GzrnCzg+FChBaBzePD
6qFOGnDMoy/3PGtZV8BHQAPP3NHBtvw28O19a0Aj2b4DmNb1F+gL0wJb57uWz0nmnUbsRaIwBT/3
LNoq6sxtXgTGoXlGLUn77UZBbvUwJtq+9m35jKbNQ2WoN0SMxO06I4J09yCoMgdl7QiQLWjOfQof
I/HhsyB6pKF8kYO8N2CO22H9Y5FchbUOSM5Zkzsl0diQ5tfu41SgSv3pcMnmaBn+xlodZcrDB6aN
OspGLMdkM+JjCT9Q0T8RZKjfCBPgn+mXDGRAzDgEJlXntJczJQqM+PpI9V6SxcuOHkxwi1HgWaW4
06sekUmQT5vc50F46V49bd9tP9SN8LzyxBreHfE29FVv0XYMPHVP2tHzquFi21GuKzBKSL5yvYc5
d4bB4iKBOtMFto5cvtq4hcHoAJp9Is/AhfuDXhKsKrdfepk9Cqu5O2ILCvWb96bEGsRwnMbg4CbM
Y2DiEEbgeQgwpAz2RUIGgOopevK4PW9hyKptAVyANLxcJWy4igGXFhvTBvXQTLlCZkKFL3/OWqxU
NATEWzTLMxi4lz0lz8Ea4VLYLai4pUM5h6CgWhnkE8Apv0Oz8ogH6PyxnULyPuQ/AjSUBXL+NNjX
egyQecfiCm3EVBIONDPuEmxdeI4DJdCXkWykwgVysW2bnYKBoClovJcISvEzxnNYCsZISlrD/tFF
/+PoLLZcR7Yg+kVaSwxTkbnsYphoFfRNMUNKX/+237BvU5UtOCdiRyTGjCuVIerTpNzpLRiMercX
ad9617SxCzmjRAbj/acbq4Pr8bdKM925skrCUTc2nlTi29smwhQaZy3mCS1P6dT8VTjxweAMDGMu
hxp3LCBZoSxBUnvq2YXnCjaNgrsuFVRKdOyBPXUMD3SaYPMPPLfd/FA1KEi11K6Djo3l2R3eq3rX
a71Zi8uGwAaqS+ooXwNgFr7ZyHM0TT+chFObXe15VqBI9eRLte0CdXTWwqVLjZe23gImI06Lv+/4
VZYpMYjQr6KmGkV/+L96T8+hceaja28ZUzl8Wk4MO2N/hjZRPdkfRdkYzw5Hdu4NrkOetFO4lYLT
oZwBAX3dPmxjYVpCocoHHoM189OA7hKAtIaMuE7IW3rnuNs7WV43wO9aCTDedHmaAebRKUcZ5br+
aXdl65tKX9EftbShZdEcigv1PdrjzKdQ/ypMyWqScshxpnF0u64jiTAWO9xNIRGWW5bCvhGR/JAr
Q44YRf9qe3z0Yy9T3jMaDL6TR6ls2fG0unnOPfyXfuV4jK7wwnFzxM3J+mijhW03DGakcWsHlVO1
kURmlJrLAc56/pgldcLGU38VmHkczugidZtmvhd6/do7y3DZPIwCwgRHoHmAyPGwKW0S6Wr+ZLs/
7aBroZnhiJZf/boCVtsLgyN/CoSSumztvHZGRx7yxXnjknCR/NNk13WwBxM41V7xVjjBZsh4sOr/
Nr3h9OUEUUVnvo2bztZ8WrCFr4k2VoHA41W6H3XZYzeXO3tNEGGR1vPSHnbO0mLWFw/s0TeqHy37
mcyBEQ9TmsVVB7hFVrcKc/NjsyVfEYC5L80XOWYisFfrrPMkIaCBw79R99rlAN5SnfYdyQ5fwaAO
eDtke1tst9wZYAVVBp8eWn0oGaiBxXfTXL1pwnllHBV7D8onKFbzn6jRyEt9vqdhws1YxS7fGm7T
XP/eMMLjzdtwddpiN6flZdVr62JsrRUTf+Pkm6x/RaFW/Gluu0C6hbF33PxZeoUVZok6xIxGqd+U
W/6Qpv2Jo/IeLWuor5Oy3Lat+WraAo25RI6p5HEZRYoi1xDQThzYRwRUuua1wXpOSS4dCfvoVB0S
UoDGFKGXjhb6PhZeY+VFpI1M1GsuzmndxrNNeAedqOF4WO9RY0zWvAHceMIqL3mg846G5dxy6GFm
r+OAOHkGVjpMxuTu9XRRTsQC88CyjCEEYLJOSCT2qdSXD9NUrNCzyGlum3W0GutnG7sqdGr3dYNd
eWldXk5iE8zk04l+J5U8l/meyN5H+LceNmdjxtS862T9V08sP6sVZZZAo3RWX8jZuLr+otrPeeaY
6Hr9sut67UVDRo3nkdWqxvJ0e+NRKi5H0XmiCbxMqYLFqIf7LfZojlI7txR9WvOSh0O/AuzYWXOz
0pgUOMJ+aoQmfEvQ5gQ6tObI2MeAs21hRQdJnE0qeZqq1B/6sYocHa2pKy3j3H1YGqBAVjrOifjV
71KoemxPGZ02U53GpqL89Br/kb5BIygo149Gu6ISG92jxoRV9NbcqdYC7rW+ae7C0xiJJHC1fk+y
bHpsiQ+xDqWxJRJk6YSXhzJbvL/tpOETIiTUu/aZElfewelIzK3OXow5pVTVFK9rL1DSXPFXjYch
/9VVHBA3r7/rqfTXaWG7W5l6zMT9KFLrU9MsolJuqkbp9CaVAnVvZUUpTGquvNT1x6rxgtbBzVga
rIiR0w6oGQwqsI/z2IsodzsRph2Py6lzJGw2zoid3jwdzSPV8h/d5B9MqpkhOKVLclp+5CpL3i5O
pI7i184sZ6cBvPrb6KVhY+eWvz040nF3bFGXSjAfwlk3rUCv8BLrWN4RCQEUpGZ8H10TKbl3w1ta
fGbwOdCN8ZSvFiNY3x3L2hv3rqN/e7mMHIP0DrMR5/W8LCst1DMimF9VG4OSfDHUjRRLnXhc3i4H
B9dPUITvnVpy3LqtakGSyjH8XmWPXq16L8D+cN79ENRsONFt7Fp5wuj1wQAAcFqj2zUTCHZ3trqK
+pJ0XOKyv804n3cY8AY9eVUlaUN9Gv+psowcruKqcYOhYiEBO1j+JfObrutqtGynppu+lBRUdzKz
4yLJCVkETDGInH9anuzntnm30Sws7kt/gysmH6jWZrASScEvt/8rGvb4jZeXhjefr0cMrzYib3Rc
CoOTfAU2Ly7iru6ciEHn3HLNx0Tf3px1jWW5HOsOGY8PF7rF2PezJPOwwNoMjXcUhhbJzUv8UrbR
BrgQcegZThq/s30fm+sfkgm31spf7bz/G9K2C6UOx7dQkAew2d6Plcx2+G36njM0D6uJndA+Fs78
p0/2FFV4Ubr4Ao29dusKwdXVSB3V2EHggt9UvfXGUam+4eX4OdrwThcJzzNMF9ulfxbwAduGmCJZ
mzygNJKjokFCuLHcCu5u1KNNOs/W0NAei/MSVg3M0LKxLE7aUal+RqMfuduUH7ZbhPKxArWBhgc8
QOS6OyiGOweO91Tg3IZDMt4cV3m+fyNbujmnzZifx39T1Y+cSd0gX6wwuTbFrWxDpzJnfLSGTNsV
VnGSGGuBmjF01QvfU1I/OuqGrrgQIio2jLdEwvAXLveB9YQlKaNPe5tB27vmNIrS89v5F4EdzWG1
mn217gRtnDGZg4fFbXVsw+yUrKgqVqFHPdkfXmWEOrx5hvHlBBONShpjY3/Bjfpn2MNhnGgYQrI+
I2hDojhYJ3iHF2+rucmty7yIt2Zj4PcQMeTyXlmbG5fCjBwzHeJkhmfQ8Aw4CeMNH+3BxckR1rgb
B+VQD7yQjTyVUTfMKHBF+o/FD0UEhsZ3jdHBb8u/1bp6nkbNfMVPaf3kQNun9UJu8lbgTMSl1/W8
bbKH1BjbzzU/Uf4PqNdLnaPnEDibMXOubgdalmIaG1af+DQK/hlOz2wmCzi7bTH5owwXGpg71MjB
B7WWPTeNcyUFLnkhcI2yYv60BorUREWt3+nPBEbjqic9PPGoNluX5p50I2yXmxoXarruexsE2JiW
/GQ287TL5/QCA1jvgZjjypbjOXMIPtE/n2zu3saYjVOlRZnhAl5niIMOSGxS5yaoVvnH+rfsvRwN
tqiXw2YzcnUGi0dZNTzDjOXN4LSgIOu1dd8p3PIud2Q2CePaVNlnPbmrr3NS+YHrRGM5rPugqRpU
3OpijImLqTW5vlBH9rqVk1GoHLyqhnweLX5cqNsvcrAHp2EAmN0pwhRLLrraCp+jNTm0pULsy2lp
DOWUYEyg8PuQQx3BzmyHe/qKyvppGIp3bNjp1QoYTgBN6IOT+aM+dOeR661DcCaUmJqhY+hvQ5Ig
+ysmHGc9/ZstOzv2o2tgAJjWnlnIzU6Nqli7oV7+si7RwRe8Q1qNwD3qGDmFyaXav6w8lGfTmoCB
IeuLwtNDq7KYbRz3gN5rBoZnimOyPkosuXOdiU93myt/W9rsRqSS/ao55ER0boun5GAzI01NtqBc
RcTeVLgHOMwvxLjAK03Uh8I4GaVOc8ZQ8BEp0FCdUA/EyPi9lZQXVJI99ypvgJp8HzT2EyIPZFsx
cu6Irbwyh/ppijiqyBkSU1U+bQtG2nWTUy6zS5p0+Vlv7BfdhmKwkWi5O4aTrQrCeZVxx3+CDfrk
Um7bn1HR3KPdk0e1fSnLd72X38paGl+pcB1kCwcruNa00J4UWl4nYAFCgURnh8uiIWvZzrBT2f7v
uZoh7lYnXgpy5AkqRNTjGfsyL15XV5mgapwHqiO1h1kVx9UAf1da87kZ1LfUG/WdslTdUZ149Dr3
nBabEQFV+emWXx2fxEeXWCw/Tk+Cu08hbVvzVS2vhbCrOOMMdp/hMvM1UmJXs4+ypdMDzofzdtTc
pKGbZfd++onjJJQ2i2pHO1hj7YSGxvQyNumusrRzvUE4KGWnoLSrS6TITgndCanQzARHhecMVUxL
Rz3hG5NiPIzcmU/gDGR3OCBCTpMb5RYqg21NfjaCJhmCcN+MItDZSx8Xct2LmZ1A8wgY6sOP0ZoP
arGhD7RsHOnWC15TdlAvdhnnbv4GwXH/8NZxb6m62HXKmARFWixnKNSnimAYZ1Fre3OD0TRS73G8
R/kYbhyf3U89VJwmYbZzEyPn54F6jxObmXZpsPwUYHPf4xVkZRVMab4b28K6ZIX+skyIb1mx3IZK
6x4mxIGtcHYZs8Zvglfg957TRnyEJuEHgGJdCmtflsB5HN9Bs0X3x2uIOGrpYMumWRdk9IQEC/2d
mCDg625bhy2n/3Cs6bqnVrvxdeIRvbcyKmuGEzkaf+4lCpc1tL3k3KBTb32sro3QVHDbJ6qX0+Cg
u7skQa+7+2kEFt41w/7PdG3BuNFCmZEyn5zciAYYWBRLRo3tQbSWzj6Ms6PXw17bVi9sJ03E49b9
M0T/ZSwNGSFq+DI1X8PkfvV4DlK6PotPRBblaCu2EjbmvV6HZHvIcUp12Ls8uxSnfUh69D+rqaOp
dczL9FV55nBEbyYDLdqOi3J2dkTKOEjHZB/O+qQ5SMJTkY0lXguHJZx/YYfA8VjWjRtZklNDG+/d
I/qZcdxKtaTdaa2cGZNrwSlarx7GCuq/Uly8UXgoaSzClfs5Z25yNt0dBXVrfBdyesVgM32CEktC
gfl5pw456xv08CEjBZEX/K9dibRdFCQSiHuHbZ7u09LDSxW2F1fSCcZGpey8U+ejdCxSuB6nL1Bv
EI36ZoVTPgwBCDQrk8V5c21HM1DXPHgagVpqNGDFLDVqrfXIZM01MXH4dyqVU2+wnHt9EhVQ96GB
mABOgg8uDdqWF3wfVdjmbRP6Pum+CkkpMQcoP5Ug0CEM+kxqJ0wL67lM0i91RPQd7PZgioUJrdWO
rmr+dtr255kUTUnP9a0fyAAXFdHYdu5YBAJokgNZ1+fVdO/P98O6VrgfnXEqK9g0iYK25DNwOCLA
fjMAdBpvMqLNahlrUA5JQoW6LPDbNuc2tZ2NXt24x7r893/y05R6fUFR/+MKcAKjK0f+c+nKogmT
6E3Tt2M3J8px0D2gl4M+zXAJzIYAHVcd5eEqMX225Ty5bBQL1B6cInOHvBiFugN/fTWb0Y70jA3J
VuWf4i1YUIqWBaJUX2XPvcQpDmSaijwUAleYFlgbJ0GBa2Ce6w+VvjmRXSofJafEH5l0CVB3vIlU
w8qCVl8sTPdOIYml/CVurZD5MSaYawemzNsyQO2ZsxkBmcxCQ/C0a4zWaV/M6r4vZ2BNc/qj98aO
ZOa8bSAu1pzKoFOMJ8BcNFUcu7CERO5oWXnVNWs/CA6UaDCFomFGte+J+odkU6S/lMz2ZgoNitjE
6vdCvk/lSZfbkdYoy7vtpFfv/+hvip1usWoRNspjoyjehiJ/AcwDz+FQgsDFTw+qnMiJLFURlKlG
fYtwT0nj/jJNA9RuLQteNXAj9aQVere85UqWn9zsp0biC2uozLATtX6B4MehzQ+J3v3mcDNXxI8J
wZOl3QEZmLRC+o5eNQ9cxMxaNC3nKDl8Fl0faBi3QMEZdSpJ/943W2xlixWsmpbAmcDI6ZzWxwo+
NLEKtuFM4hv/jwPDzZo4yiYRfyaEu1RAuUlX/cbFcsLuzhNVk7ruW2Fe+oaARztGbQkBmLrlvKNa
dTe6Fank+hX9wTyLVqrhopRTUFTtlSh6GmOcvhJYN3a20nHCyNa98Hgx/YkFNKydT1fHUk1ZFvaa
eYWX4lRhLd4aucE9MXF5ZFfNza0D3ZNUbnApBYa8N6Zkh2kMLWYmFj/wXKMGzu/LQ+s2MiprZQsT
jHYk4GVXmGkCvGOcNGKFPpGmjmOezNOk1BGGaLIfKAqZVi9i6Ct9ZNU1BKcB1jaStxoXeb84dZDN
oN2Z6mzcC0URT0V7Xhr2AIL4OTHoHbl3ZA+cegQkWgGKsolshRIxN2Hg8ohaQr4cRU/iQGTVf3LJ
Cemu3n41s/rCcbZfmQlMzzHVy1HHQFrVVp5LLfmdxg3w8dYmq3NRHcrweQnvzUQ44WgR+co25TZr
6XaQTfuJZbQi7/6TKTRyZZUgIOTGJdtJMA/Nbs2y/qCBgtGicVKnR62jBccjWRBYIusDJ0/qsEkJ
SWfzAOgMMbgVVbzZaMCNQNnuusOQbIjuWsZhDdlkRozxHB5rSqqBJis/sSQgibds6G/2smknSNdK
1VMENGxtPKbMb2vo/64Q7rFvjPnaLfqOS3s6rArfb8kodJv65bAm0jqt1IX4Rv1WuJp9YqAI07K2
99W46hQrDWuUTUCYeSrkuaYYBceOk0G1+ZHWCOVYD4ZypNcGg5kaydCYgP/6Le+49tB2kn6lB7/P
D1vDc0JXLC+WM504KZLoCSX0tpJi2cs1nYJN34b90LpIFqkn98OKgnZfz6IZ6ygYJ7UCyzMAqpvp
HyP4diKOqp5ImfwUWl7E/QZK5JeE+GipdbtQ7XvlhN+Eg+1RNUEjzpc9ts4JsPM3S1aLxcxqg3Xc
3J1hN1rI5lrD8mwUa+VkDDUzsa5D5hy/CbMXh5lQ9ViydRta2+1mjZyFihoctdVkwwib8koIk/xs
mojfzllwVPDb3PJFVpXxlJn9Ptcz8b7WQj8XdEH7///LpNfcnee1DY4Df9di1WSiKsrDyGMHzFpp
Lmk7Wz6JlfmUGfYxhYw7Tql7UZQU4oEG8nPVJOLYJEY4Eyq+bLXyraTGP/ovsni0DoaWbHGbNB8S
cMwv1+E7U8wsRBjk5Tvb63pdNfEwIqAc9Z61Rd+mMdbaXTeO6quD0xlUm3FMBh6kgHLk+gPPMJtT
KawhHDWIrHVd56BlgCL4pql+6WReVJkAaFNGxWw62eE8C/WxngnXqxNngUhNOcmufCkaLJDRJAE1
OTyr5cS6VigXQl4OG9Jpm8vxzXUw87HabCyQZgE8qrykunTerN/XpRwkptePAzv2KmuP5TML3Pae
N7Nq8aCrPaDA19j1w1VtlASy0H4tuvfM/VxTEVfui0CX2NBGnJoJoSGAx6Jo2o+ir86z416GPtub
Wha3zadsqr06b+A61Yl5ZCdAcjv3ZUkSkIeMvJ23Bh1JqoF50OHbzArqZG44Z7tKLkHFiSQLcMQy
eD7BqNcWCGCTbminMCH6ceTZq2rei4bFN0y0BsjuIHsSWwZRHtmT/sYjkO/asPrTQAOzK94SDpmd
QabEQdkcSO3sqJUP2riEI4ar0xGLrHAs5GichplEAagAAtS5JsPWbBxdxm+k53bgdu8eClhHAQeg
+bED4pYyRF0ycnin9mHJftzRjDpd2Xc1KyD2p0KllbZ+Ki4yk3CxlQbO61qJ8zUx+vF+UTeEwv4z
tbgT17SlSfOlsnUMYnyJiRUKeE6lR2Wi76Luh3PreSdWD2IZ30pnP/Hdh9boRLP5rsrtqHZjUC4T
+an1hmFPid34qlEZO5qC3/mqvHGO4fMkXi2r3tGLFdmVnyg/La17e6IHdfaurx+Ceh9HLOijrBEK
+0KH189OZXRn2WETNm2UjP8qoppQztQgBGu/QFXJsCha6OAGWPPHcZ/LjrIGgjlJOMz0d3nKq6NB
bxUXig7KnCh+/uXibZhF64sRtmFzA9Z7AVMFe+zRg6w0bbwhh5Qu68V05DsOxrll5ZanvO9DKmkC
HIh3igP9GXxbUfvdaEAS1DfcHBLbD+C1cUE2nglIqp/k3ALzjoMx6Xnec0t8oq1OGlIa/RL4SUjv
KdzH4tf2EnXGmdDXZAF9mw0qCIbsGGXNtTKri9y+poXO7SpQLCB3SfEnH+Nmx0rVHnLHOkq0MCdh
VCaYigB2AbDcbRQybCDoW1cG+fCbILV4vIbn+rk0+XrAAitoPzPZOUX/BcERkSqLU5m8tvq8m6ny
4kw3JWHhNO2Y0rJN+zaxnlv00GL7L2vsk65xFJN1wdFXVgtIogr1mXBpn3Lf87Osy/OEA+SKivnt
LtnRxC58meiRUSfnlC603KD1Aw25sM24TY9tdiJltrcN5i/5AXW+F0z/lGcw6xiHBmRjtn9E91xo
36O17cbqSUXkLbwXffxvsLI/g2u2zn8tgkxqe6TszWJFs8fvVj0pSwlP1O8nPir7meU3pAojKC8S
oqShYIbGLl8jOILDiLdw6Lng1OSh7qhFOGdcS4XtYN7nu4Vgm8gjhYyp7j1Ow/RZ1mxGiATY2ft1
WQ9G9jaWvxDfPglfFUM4a69qdWnHmScfgQgdVz97KO6FCDM3uvU11C8VzIpijTR1Xcv+jfqwPdTH
g2odVRDVpL65TbvTyhWr5dIpR26QoCjORCCCWZdB9WK2eOtrH81ZEySlFgz2wS2vtdjXd2FUFhD7
H3cbXBRnBYcSelO1LkOyw0kGeT0WkuPfIOErj/fdgAzGz5YSlu6IWGYziOk3GGqWjZcFBKFa4hlL
e97UQFPO0H+7uh58fQKeRevr3vVSCcpdBeZQk6vU+D72LthnzmNRIWg86cTWh33ee1G3/t7twHH+
7MbpbSSB5C1rqKGLOlNI7nGvwAgDb4YEOmPMzXBMt72Vv5NF7miYN9DM5dTtFn2O5MQmVVPr0f+X
4UZ4iLLCe5hcyJyGEsKlCFXrpBCvbunUk8VIBO2y9I5vsDkPeBYoD0jGhEHtqFwIcwI+Fw+Ulxyd
6don3HRlenG6g1KcR9K0+nqll4eswuRrTJBzHvW0IVn9ceTABk4ZD5pRDxovi6cKR1iwjg/xRIkm
qUoe8PEwm8gW1F4UUf0fE1Bg4waoqerzesfi4fse4lJ1Tsw4NG/dCRtatxIaJSgcAVnslvGpTpvH
jNo/3tTBkkESGOBXxXWSPEmS4ciYG3gkYoTBAZwomZTYR2uZHh7lmj+SZt6pLDcgCID6PY1n1xaw
FZgktOCVhIdSRxA6sT9XycHUNbM9bj1NSX6TPlY9++ycRCaYaQ6arTNfEZjAbxiDPvtPky/36okc
LhtzDQckrinTG3qmPyfiSpOYTC1Iaan9qgn/n/q90/K4pnXeHEiNjAR+OzxQcut5IlknHin18W2D
RlOeW3X6SIcBS0m4iSQuOcsHCCRU6zsDg36xotk3Pr0o/mByxJ+rUIv1d88mEAy/NMZwcKGdx0I7
uOAji/bOuWDxpp9m8aw4eaD0LUl8++K5z1XGmaHc50/3cLi93nqarD1DeaVJAleKl4jrg4QtvGq3
O5d1TCsrys300t9drTtmNS17CesDsrdQutdkUCBVtaeExEei3/UUdhWFWfkYJqKcjuzIHEp0qYgd
sBLzFV+Nm9Vc1Lt1n1PTEONksIJbjzOPcclNvQ5HTNupGshElaGiN1AqM3MrC5oOb5bTxd6l76ry
AazlEIWe6l23Hsoaf4ziWPx/FLAXMT5M3W8y/BrLe9aj3706Un0GVotTTu7xWNvHNAmnhjB8yqlt
q8df73vvnzUDk3ObNnNPlGp56e2fRQVxbNA+1KeS39HkTk0H9PSTvjXPmnWrl+MyoDhb1WkwrjBz
9zaqqEpufZs/unXmN8kpc7OIxq+wTttzkTg7Rvtjne1bS/3I7L/MNjkmKnEf3eHBBkiqHQ96TdL1
ySnBenfMNe4aLJZi7fhxGfanbm+MCNRFQJHdsW1e9fEEVbkXbglUj2RGx6b7a9YXrZ4ODu0rdlnG
2lTTqZQyB+Q+VQa9+TC0RFCznEbYMRLcboWT3HQe92nlPNAY9pnqtHMUHvGVn6lEh763mq5AN5cK
wZkouuKmcVGsj4OpHxUEHEsee3lIUIZbA7YqeRjMAlD7n0KhP97Sqew/9OE/k2ofgb45pwrwxkep
17E0lsdbRZ6KUlhH5xhUcc/7khBuHiwOz9wIia68xocnx7NDbXYOhiUix0UQAQHgqe4u6W61dqpe
sP58dD1zE/gBAtt4HUx0DQkwJ99FwXMKHuzuTtIecmHZjDSXh3A1VFGXE0bs42bsOQxgbQ5NbkZc
T79eTx2DMA7sP7G6/mMVP9VT86h3GTuIN8b1cg+VeNwh5qng5rSSf676mqE8dblx7LePxX4pzb8l
AVJUKNuh9466t4YOVWd7rGv3cfFqX7pKJBLlzxTdqdrwVpVXGPWXBSkEY+VPUQC7LNrgKyDgBUGN
4oRXm2CjRxzYxI0ggsWewztyvXACHCfmksa1M+3cpcqFRqjSlafUMb82tjEmJvqJeK7b6rlpdJKG
i08rDPMwIz5zF6G/Iu2vbi5Oci0+oKmYTmnsNJn5TefFfFpBFteVeYdqP/ARJX/jrgh1tzs38FCG
3T9uqUD8LMG6URISLfQc9u9ueE62AlmoeaYKFyzUgC4A1tOVQFnSs2tux87udyQyLevcW+mhkeuB
2M9oEIHYFO79M4vKbm20vUJjYX7t0zIu9x3tqmtrnekxjUTFQJi44ifL1auDUoBFdaB8dNebH6P3
4KWDT5OZ77DtN4wYXqvwDsTCmV2ObR2b3cQ/aRV7bwTi87r9iEHZDV6Yirs7PVBwp/xud1AqRzOe
MOZOWpuEpZHurHW/WUPU6qjC98FCGfDbmzfbbYK8QQPS4gQOg4vFqPblbNDE+aOQgm5Nzvqs62eq
TiOV5a8ySVhyuau0Gtkz1WX6UZoHtfHgPflZ8iLbO5zQy0FujjJFHhVXhvOSz/NLQinQfd9UaX/l
0ETVRi6n5cQEWkNNvheBTgdTT68I+QyBS7jU19kxYsvc/BGweiw/8vuPOt6oM8NWTmnv6yh7a0Vg
Ta+GSryid9hy7es2Pd2JEG3+th3jZN29RfG1Gmyfkwxb59HayGqvZNXgnD/qKudZvgYuCl5mA4Gw
Lg2XlqhtkttHI2Mg3Q7b+FBS81jYt3mlqRZr31PeW7oyiNfEPH625uQpzU53+/cBI8okyTdQ1kTU
oG6rA5J7lKjWXqc9OOc5vCqXTZmfF1k/ZUXCnkEV+lbHJnW5aTfsG2eJJ0FmChU7S756YiRONfm6
Dj3v8F1TvvHX0wJMQ064UOs9dNlRDlRHLbst62ON+I+bfVJYeRboe8N2mBZsRfM2DE99/3ivf6Fh
WDFvjvGwsSBBLZS0sEvG5NSOcklznCAJhNHPoYFXu6Fj3Y3qhA2YQqbiXtiqY0RBYav59sYBHiDM
IFkltcYqlK5qNlQSAdDljrvnCR1JpgnGuJpJuk3GYL03xeHlZfxuunaoVs1PuQdang2IQbGui3DJ
3xrN2gkDGD99TSyGco2GkUc29aDf5fb7rO1cUV+ckVJWUvvuuWBU8dpHIqzL9M17NL9nC0g8ku0U
cKgdTzk+zxFaR0z/9a3FoIQtmNoEPP9URRLsogKUXV1DiJ5kJIq47n8reOd5Sn2taKOhfQS/PbjG
3UOFaluoRPApLfZLWhMAs5b8yMYYeQiyU3PNRg72oGAyWUNLVkB5dSB6zltU99iVtNIfibWcOt5k
Q1bFjDiU0gW4MB8M/PDKmgFrFtNQerCTc3bPvarLA4gBpRHukckrsxLaKYhkt1U4mJ824rCqPGgk
FqRoGAm9G84ulrDWgGadDEU9zY7OkMecuj0J7WjQOKXi5GQIK8iE8ZjeMN5Mvx+igVpjPeUMO34z
6DWM5jruk/1CG7CguHIdn1gT9M6m2Ouw6rafqWvQt8WLLm6URBQ9bstDQ01EYn+R3QATpOmibN8n
CQHyNDXiZONAYfVw7MlpcIkekqovi7jLyEK8J8bIsu4EpjXE1X2QMSnyFXEP/lqN1TcVsV/SPNls
dGWd7HWSP05n7hdBszfSZ9s43xur3lzXew8f1mloEUNnaY4NyakWLY3undG+ebSqcb2lXkqwhhtl
rXl3Pzjqv1YRe6WiKPQAA1NXWjx4jEk8c137SQzPRUUSu0VcdmI8yLz6z1YoQ/kt0q/GOyx9c6VM
JUwQ/PsNgWpB5Zmus8ZDP2rd7/9xdB7LjWNZEP0iRMCbLUGCoKdIUZS0QciU4D0e3Nf3QS9mphdd
UxIJPJM382SoyDvgQqscqCetk4O6LsN1KglXaZZxm+0iToFc2qXNset8Kz4qHCd7sIJlSbkXGTSb
eSaUlcj0I4YEjKY8o2/Wc6uAmO+3tbDBuDpfWTy9zmrnCTJ3VRqIU1r0R13iDGYaND4B8XQHvQei
JOS71vwafZ94kAH2gQo3ShvGeuPISu/1FeQNZzDaM6iFFVP7zksXmcXYx0AlKExwHqmhC/CzjIuh
6SHOBGm4M6rB7zu+YHPSdC4yEVjFlryE0BJ5XS2RrNyK0iM8K9T9c++0+BQjLd2OIS17VR3vaiLR
MQaMzZTkxSpObd1vI/U+Nu1wwXdZbPBzhWiQsK0SPWRFxcOJkWfAx7FyilLetHn+C1ehZy3Pv+K6
RBnSkFg0JmgJ09sAu8IlrJOzrSXnsB/1rSJQ6PLeRo/U8OgM6woGqC8wrO5mxk16rtlrx5meGb/g
CdnurV38BHmzzlMp3qcMYhjiL3dBEtW1U/+IEhtPTOpaD6foBAHrrRgIL3Z2LQ5SgmgM23Wnm61n
zVz7rCy2Hwkq5VboCSigsl2bJncGp9M2xMovY2yOPjgZMut9X/gxT47ROoQbnCfzhltfAPWRFfmB
nP9G4QRWKNogIGuJEpNol78qJtdxvu5ytgkzjHjfCqv7ruoB9S2gEbS0HtwSxAZItVchgW7iuFfc
qg3GrYWNRpf7rdrF4rKkGapMJoUBWR0ugnljIb+lYw/suQQeLGTWxHzQ/xRM6Weg8ZoZwMZn7Q+A
RXTWPJ0Z5CvJDDp2GP/h/xZ7/IuRWwSa2I4jAS0lU7QXJO7vIGpeOtOqfjIQzhC2doZQ8l2fcbbp
k4h5khFtJvbw8rcEqOsPDhfbfEquNjCvQdHUVRt8NAbAou1U81M1Ayp3uYxrzCD0TZDxq3Y9xdE/
xZIYTM3EadVorjYQKZxB+keLGFIJvymoXOwAar53kF9LCIn6JTGgJs9Swe01geDTiASRVi1cMw6T
9VekcXgZdK7nVg/glYaT2SyveYrndgZr8VOmreMrvfQPqzf3U6Y1KysI3qshYU+COwNw3XyXjYkN
kiAXS8OLaYQsOlqMHIOZbFBlyuxnphtt2v6LImc5+PRsK+O0qWSVYszUZv4zxV5qS3yHWs8jJIGS
nO82Xrbluah7R/dnHUBdrjj1tjGDxyDB4jLCbG9H5iEOJVDVyBKKEb/hCbf2OpleETNcnuv4x1Lf
lZEjv1uwCUnNSZnMcavNmbqasFH1+DnBUgPFbNIddXlXOVhOxCNgLs0wX3VnyM+TYp2yqt2rTsrq
Rx63rBR0Qyjkqz7GlQMKEaNulwovqZSZPD775hiZCpJD2q/MguAfToShi77AgbNgjUN5VLv3HoJ4
oA3fmVb7dszOV6shO7t0wHu60tJmNyMqOq3lUeF0kup6qwET0YxsP4kZjzCENRMLrHbRohrR9CVP
2zXRu30ZP7rE3iuq2KSYXsM+8xpLg1/x3ZgapEkFU1OyUbBtwQ6wVIm/9p8BcLZRq71dECvl6pac
C/gyblSCKGSD9okdbTivezqCbxLekW5ISU9exb5WZxP+e7bt8kFwxMNADgqXghnG4pJc3Iz4VsbO
N/fjHEyJKZfksb5H/Yf2B1TUz2JRL3iwnGQgV7NN8WnPFfGFL8u+KA3WVWdPwwNDiXwVFuJpRukW
khS5nnpt9c9wnny1BZkc/KCmvaZB6dexdWhotsPF29QuQSIvbgM+WiZbMEHTlPyVqR3iSN46ber1
lASYztXsuq2qPur5L1W/RvyeA1iqiktkgH4cIFgr9eQSeD4rH3nF6eEsOfZGU950QjNUJHNyTFYF
Oktlv7UyhzJxarYGIUhtK4uvFN0FGiMyOPPWlFqGtHdhg1xnRAYt4mYBcjBpNhGL30z4X9b+QENg
R2d3GrFycb+IufjFDb7jtN0r+msaAcLBTjXwcRO7I+Hn3HpkmzRlOohJXFCgB21zryUr1f608m2R
7Exjk1EWF7xozdtoH00eqmjBbv8W9ryrIInRZcNlJTlmqFUSF7eYlkVODQX0Rjser5lynMUFJIsb
0ohaUZY8aUDqxYuqG9dBe9jOOrZf/1d9LR9WBloMI+aGw+bip7CF6TrBrSenYqQajg7MpNN4SvN5
HYeBa5l3uzyreY0pYt7rHdSbtDgV4O4nBf4LT9So3YVfIDGmUQ0cCuOdhnG6UHc15g6uZlkwEENj
BsdrICcnLtpceQDD814iouAho28oihE5LLeKqAp3cN9gA9M1i6cd+7m0A+ZxmcrZJx7D5ClfpzpX
E474+U+iP6kW4S4I5qyDf+KZg4NFYsPLJIzW7dPPBJ9Spj1Jy281rhgtJuVVI8mMfjQo60BG0Rf7
blsyvZgncp0GMivHgJzLjXIcRbnikL0J9aOYUDRs5TantucM4l/FJb7AzJSRDNgLmL09ehIUTndk
1pxikBwPbf4BY2EecCTZeywXhOoWhx42eBdtipCIW5YY6qB/OgLx29MzEp3VF7CaRToSN0VcStye
QwechHqXAYdXUq1tBnd5dsL1ZBvkCyLekXCtl/4cXKOYtgdKlSEJB+3ArGhL5woUX0Sec2m/xCYd
EaSwqBRY8WnF4ZYztDWeFAnVZb6fmQ/cyvppVTcVmyUQSlfSPhrwXo1G/AmDmR1got5JSXsEfM/k
9y1hUgeoasOoGmLwb8ICOrYQpGPeKMyu8pfECS8TFFkHnxJ+py5j48S+OfYk8xlmODjZS+VsKl91
9pnzisjBFpuRq6ol1SeKWwP5oIFFGvjZTyL7qBXKaTm/jCVIEUShRMXVVQOdyThx2T9ySNYFTUJO
ow3j21WQNdCIeZ0MgjDQIppkKbFQ7pQG8+WU3EKaQx21l3nSuQ44py6xzh33pVkOj3p+h/vnsc+g
O4MwisnLVTL+1kev9r9KXV+BBUdtuo+t8bXJlC311svtYtV0wXufFK6Rjmezin57NXpaydI2g77D
hzg4HKkiDT/RZIm/ERxxnNNYBJYkOFgjIN7AqtnFNGVlju2a7qCXgICtPF/7VtuIQv+EbP7SLVRM
TnTR2Qptz1I2DM5vtiBBFzhu0aqYVEjbJSsTfb6vx+PkJJx1huL/UVHfSOSR2AbtirMpOYKsewjM
jYBeninGHEX96pXyu4eLnHXZuci5IbKn5qFYGPPMl+J9pH2qytOswqv5pXQvDeGzoP3NpEOgRd96
K+9bNSZybH8M0uip87JUph/JSNkPnwwL+EcrEJs401o8zUvMl3FID1Q+yBvMb+m1IMXN/BbRv+FC
00c2MaFyH8bxWoQYdhzE9KpyeITNXejoWwHs05GrXd0wkdGXQcmHrGQ4jKfnkKWvoi1v0mD5Mm9d
oX210CgMVXBjsQ/z+KUIUD0a1Khy2MVwtwvwBKY9c2JZyavydzi2JpxeN9uovSuCHONttVIsm9ly
vJsjUNbVrSGepzY4+EV0yZ2IP9HtqghUVH2Qluwc2Vs1GV/x5O2dSrj18XXQuTtyyZF76WoqM3k5
za3kDR+BZFEbdskZGDLTInBxKCvjNZiYEU3fHAwV7sfrDuSQjagOX44RuD5zNGfCajfnRuqpSoo5
sHYrniG4c9FCZqxwDvEfnfXcxA+vsNvLpFtC/R8ugoIoPQ48Zb5EjqsFm7A+aclebj8yx36R460z
3bCAc56NlcPcmPB0FT8Bxl8eI7wEEcvsXP5ced+8KXrQO7TGSXwQprWV8r+uUPzlpejjZ1TdDRI7
BVCrMNdY7i8YVeFbGNMGsJEBRfGU55em9hiAYGOzFN9KIT+vCY+bNVknOJGCvZMmvU4marOGzUuU
yGIj0TyWRpCojLNIs9JboAGgeUneWLxJrEtA1onCGGiXOCDZxVxL3nJyLXAL01VwZzBsHnkEGmMl
vam/Tu0BN9hQBCELV+Wcl94dTKCr+IjhhIm0usMO0fwlmvrIVAPQFqK/CnfEIQhvgyURCnPl6pqY
hW+y21kNoLwmZ0jZWi9drrs/GZPAyJZ3qsI3Q+h2Q25drnd2VLm0B+yykjCVGBBB2etFtstT7JSQ
Xg0lXCtIJQ6DH3YUhIKh8qn3y7p4HZNH9/k8lBNXBTyh4yPFPb/GTZo1bhCs8qv2V3xN+PEvJW5M
ACPSPt5Nu/Z1fBA4ndO1zVG4WtcfqAIOdube/Qjfy1det8VxfHV29RX07opIy0RI8YadmEy2nr2G
+BaoLNb5Hi8ZnIE+x0LUT7S+ZWgnZJaYJnKWnBicjcp3HJRI51b/J/Vr7XNgeFuvZ8pdMQqIV/2o
sAupRJ4pOnOdf1w4HAjtWExRPhiOACH5za9Y6gjPcfErpCfsc0a7yrTR65N5LwnC2Fu+ti7djxU7
66rZVERESZbjDphPI3bgCWj7qvib3qES4FMmd8ExdCYOX2wc7SNfkis+ui/e4XBFGrewbcxvPLsc
glacFXju+dH6mWIefkB+FDLnYvZqRoTZno66LuNnwnVI8M4LqrVU3snUYA8gwzmEx0zeOIrPlXQz
9Hs9PEj2IY8O7H7VtONQHHboxr5UHXAJ4YMR8I32JbQ6vkDI8Gyb76XXnQhJqMGqtX4J+Vr/6IPD
MVtCGRt8JifIKMz3IOHV81lhnB6eauu7sVFOx4Mp4BGta3g4O9yuinGetAdT5TB7ldu7VnlG/WjY
u7iMhvfqs9R9wz4K45KWuzC9tDU/wohnHWaOuAQtu8fpYYS8CU858XLD73AFAMbg1Bbwi5p3wT+V
6k0aTzm0ehMbsPITZJ70V3WeKgPj27ThKrqxEmGQRmYjwMdhMHZxrONiY9qS/ig4FYEA2ZsHzoJW
f3AZ6FCmrRMHPxwnrcGCtTWgKm+ZHtj5ScePTwYZWtPskr/RkcGwairbIKUQkRuql2Ye6e1aPRpM
OeOHEmyS1MfTqXfbOvPUdgfVZqhfWSh4vAMCETxnNAUxuEAxC7/BZAcRDh4ee9pUvEJ7tYXbJTtL
2U73IXen+TA8VST5CGfK2ZA2g05jU48Re+18pqy1ZA3IoGmvPCJFdeDbbTv+8Cnot00Jx5JhFyut
b1anmdclDE4GDupt3ux4iHGhIYe/ZM8Id0Kya5rlV9JoQHzOVN3ZrrGtDVbV6MuQT+Z4sMpD2/qy
tLepRM32rOqK7SZrzj7T4m1cdImCNpbpzi8kR1zjzjO9WTmQfX1bhz+z5Solm0X1MltruyKdtTYn
Qi9blXqgdFeUf5m219Q9mJ0Aiul8qbuNDrLkj4+C75B9st7YqTsaa808w23h6+l24xnvb4UjKdrq
DiczcLDRFg2xUC+Deh3PrgzWoFlz/WKMKxVbZd5UzS9KtgVBrts1IWDITQIKg1UoYRSw6Ql645Q7
ceRkIBsQ6y9cje+LyUH7pPAj4RgKAgWzXsk00q36e8txxvnlOKi3jN0Yaa+B5Tr1SuY0lJKMWtUX
gofhJYOP3Z+IbzHw5gkIfvrPmf6PFAqWS2OWKFYVLj0VUhqDCwy6pOLchXGkw/JEV9n3GNUpU1M8
UG8N1yHMDEZBhRcx7Et6J1eltgf+XIDZkgP9qjHRU9a4b8yn9Bezo8y7pV+bmWnXA2TZZuyI5Z23
hl+dXpp+i65fwA3N+AbfKs1LPheM37sGSc7ZY9eTOaV0Ln67nH+AfpmsqIPlawY8yKdLz01DFpaJ
FU6F124wdx0SHosdLV9GjbvpPo7cC2Wu3ahCAPTVl8VQ0ks3i0II/EPkWGALbK3eV5tTjemI8JGM
g/lRqFtGbrHY26zBvCAZnAJqN2muXDfKaUJKi+VzxyKjT3edYaaxGZHkdUI3flJum5blYw34IL0O
6w+NW+EqDQ+0wavv+eixEKvBLg/XGRbD8QrmjGlKLYMDeJmZyjC1avboiU7tog9QX+qoW9OErw3l
IOLtPlI0y3s4YcMd19a8qXMSYggTq+G4ZLbmjQJwlzqnUobOyortkZ3LopeIKwRAHCw2axXHVL+N
P0bHnZzTEHPC87FyBrR06mucKp3sahXpz3Vo+SB5KvAjFFiknipW4Sv6Wv2jUF334B3jAMcnC0Kx
tllJ11pz1KJLy4ODsJ3fnK9ickWFRYa03IVOqXRZD1yzQeKn3c7HrSYlfoQt3jl3IJcJBFYuSLE6
/KLK0aToTN1Xss+vVkabVN+UsAiY5f8blDU/3wQDjlHNZ4hN8i41Z/1qEB8Dh8KgkppJg7193Xyl
MaOJHVcozKykePR3qmc4L7Fnggvq9Pei/JHrdd/cqJrp+VeazfDb0nnD+WTD68RrwdfW7nh4qCLJ
vqLzjP2MSQRdf+2y2sI1kYdDylc9X6FFTDoiFC2EK3GU0rvJrylcBiuM48pmlwZ7Bhkmdwge/cC+
6M4eqDy6bbfJLZ+F2qC4QHoi2I85zlsvYYJfrTrysitmdeOZ1WBEdBHEum/ABRmCEu06qlgGur0B
WUoKnpPlY8TTJ6/V/s20FcREui/9H7k86AE/ZbO2u+3kfNnWrgXNrkN4aPy2phhpuGvFIeqOyFiJ
jHIJQglrmZ9iKGisO8qb9mC5GC7szDm5j9gvL9pbafzk1vfU+AOJ4LZC4ub/VID+wv4BxAUiqr0r
cXRZeO+9BjZO45vBvra3PQNuzuo4NeYTcUyGngPbQp65OvZx4hsrFTljwzvEFku8rIXGQJwJX/i8
4i5Q8q7ggDGWU6I6H8hjsaThT62Br7BEEn3lfKy66TtHanGpztbLgoHcme/avqNWKRncbMYYCaPh
Jlk88BtIYNygOJdYALyuoc35A//fOpMvHFBFj/5DJHyFVlxU/ziUxNYP0Qp2Hd58KV/TdZY6u7S6
zC3oWy4MnmXSOQVWZTMwQwy+iN66gk6OC1UXTM/ZvlKEdjrGPfZtTvSYGzvnniYPGFCRq75DgjMH
VMEDeI+G/U45EVcIEUz6dZOtjWLfYF4ohqNOlwZGDurUhu5URRdlvEkJvt+KdZ0aEVKjFmck9Zjg
SXmdscHPMHtDy+Mx41xVcoUEwlyOB6I91NjyXrDc8dJVZx4/a+Bm6YMOA1CDTwzu1TZsTpFMR+XC
k+Chsx48WftyLBgFQJNajq88VlGx5UDLCSC+mqj/77qz6vfpkeZIFg7+G7mFowwvuaoxSnsMw54u
DQYyO5OwIMlta6Mt40P0ZVcjwxNCYaJvl9XnCFMUqI+SbkoGAvGPI9bgBWhFCn/HM7tDfZ3z+zTA
nJWvUkVdArYaOLRcbhkxy9IqppOpCcZd5Mi7sIr3YhZ+CJ12rChV5nKKNxCLLb6RemMyVjU7+ba0
eUzGPzbtIRmwKlAKI95pCedUZlEX/hrbeLCGizRgw8t2OrILKomm+O6iaIPp5CoZn6CtLKA0hC0J
SZQOPOQw7IQjvbs8c6Vcr2Zdwlb92lbUYxgkgp1iLVuUdkt4tLkhiP4K43NdX6f6Mo2Ce8apKL8p
pGF5x2cXvTSs7GXxqTXzppi+MuLbeD2Lz5aVd6J/KqHlQVJs3C8YZJRPo+3AWVeeXfI598pGxl4w
7AxEsQpUQioSvvqMcwbsNeJHqcWywstSn2dWf71/76wOMpG+a6mPMmpmWYNyGrOJOAvGDeMlpBYw
mVGaNFKPjXG1M6hBPAjWiOacWatBUGA4HzMUH0a8TY+SLQFEDz2h44Bb6/UlFsyyfvmQu5S1fH7E
6k/R0DoRUm5df+kQXNoqdfN+QPuCxsc5ju+uRfsMr6381FSiWN+PIrvqBrACBow/rX5CsQ/6z74y
Vp2DtHcdgU1l9busfdKNhd/9NkdvmD48ChFvGa5jiJOmP/bPTK+RO0MDGMhSE65z3Yk4oYqO8rGJ
LgWjnI2dqGmQMmwqFPThJpTR3DJwaxQSP7bucN4nS99Hwgt1LgZqwuqs2IUfOkxcpLHNmX0NBf1m
I+dAmzWxE1hZRtLssrOW0pFlhlgfpiua6pm1bOqayV2DQMvs8a8tmA11vepbOauSOYO54uyByy2V
mE7B+dBqSAE1I8raDZWGY1xgI4vhfqeQe5YStqtA4jI+MRylQNtNjW1kZulegojK6L86jiaPXniM
bfEWQ3UJHSPABWK8BBN5BSO403ARYgSWmM6bcNZq3N2mY+OvUq1n+z+D5zZhSZL+Bbp2Ks3UD2y+
g1AeCDlyhYjbZ4mVohQ5I1lbgaWlXPWiI2iobYIReasz+00eVw+DVYn6JHLMO1HqH6Teem5DvWdo
zi6bmnMl9J9GCl9ogt04ZrBVOgSDeOb2swSs5kmLNoBQiHq8lR1p9KDsDrIdvuZKmrj6jYO2XkPB
nSV6eFsLYWySnatw8j+ztb57Ok2TQvP6KTsQxt4pdfevCwzC5FwjKkZfRWG5wxQRT1C5aqr7Nks+
KjnUGL0spYLlMeg1XDaVTZHveFQVSALN78iaaVTljFMohTqpOr91Ln0nFcJ9SYsX/g3yPU5XgusK
cbvYJmV/ZbcP6K5lvrDUtN1GazoaJHbX2akY05scDAkD8OQAZoPMZ8uhoaNhQK0Q/ECm615vSZ6Q
gIcphm6ityLYUASNN345C42szpkmGiBS5MPraPF4b5u0OaSQ0wrOrmTtGUOS111jcZTxn0/Umem0
XPX9CCSIz1FRX2U9eslK65mOUAQFOQKQDweR5zdNFofFHcwhubYVGtSTkIh7c3BkxhG14o9h9Isn
HVY5gEAkQghrDZU3JGuOTADPdJMQtmZxAStKO7Kt9btoOBmIbDU1VEbAp19aJk9/fpAK86w64p/Z
8P5b0vsY3OppOed2VzUBKx4i9cM5n41kT0v9PrOxbo+C3y/bGMigRWL+jY1x6OD8Stbw0kJxXtkj
q0rRHxQaN1LsxClfnmB0WyDtzvOlYjiUKNq2baxvgIJEWCisgdSFw6lMidMg66dB9i2s4Jmy6q4i
DFz8iB4U11fA+SdllnhvzGIHEYD5YbnX2tAzlHhXObS0RCBpEQbDmyGwsYo/JM9ToI8nMdl3cqRa
170ATqfrQgLxFnC3VLnj8xj5G40LHUcP32a6KQO/1ZCZtWzN9WN2LtBs77aCfN3o26Zji13UsZh+
gwqdsbuJal+XTDWt/NRExjbtD83U+2neXjSNJKXhPGIlONXJu7agIJexv4bbmPBX3sV+rL02GjHs
DoUi57rWI5QlxxTbpA0tbuIwZlJIvpTcJvjPBI2PdEWVHGde+jxHc8xwCL2PyXc6fM5JD2/8WGg/
cDfhRM2rlpEvlCd/6ChKmtG1mBCS08KRWjBOz0djU3EAiVtMo5zEe+JSajVSTmSTLwnchEBavdgS
2FL0+qvCO9byuSixtK7GiMwS052MMSMgNGoy8Wkl6ONza7pCTtxAKlx52iu0ucW/VvjRtMSeuCmz
mHkSVjOog0xlWkAm2KuV0hUss2FabsbhvbE/NfsT9BlV4xs7ulfpB6UHSD0D9ywcmX1+bNsYo6G+
bkV4bGIWmC7bZeC1w+6iLrWWOnCioN0mueEVIMhKgVYp02TWmBBjIQPQ7KD0DqNgWtoobqUUzVOh
WOtAe3gBugoOyvQDk2tlPFrRnUst9GLjsyhwI7cO0u8fGEw6d6ItXMMNVSd4OLWNGlS8ahjZQWON
AILa6ViN77LtnJSM4XLmkhw+JnOwT7V5r449tSiCtreCWx0zOXWvD8GXAlyaEcSx7GZmpwV1YRO+
DRnEnDQypwRkHgXUKStHxinbhBrZkCzhIBjEDwMyElhDoRnvOmcxggQ0suhjc5dZgZkNr4dwIkEB
dqCwNlwiEVpAoLih07oq592SfKCbZKirhryu+dNUflX5dO4DHUyOdVUZtHcd0ewBGWRouWsIbOiB
2LFqXjEh+WEabauiYCLBTRbU1FVH3Ixt/t/RlqdivMb12QAwt3JieRsK4h+BfG4o02aNvqozPZSG
dKgZfxi5/a/GEiTN9o0DSEBwX1YtIF9g104koinqK30Mx1kV/Enm8KSM6KDM6t2M5j0R1KOF05K6
E6jutLRIAOAt5VrAIFVLyML26Ifydxudgjr0hkA6F1unZxcufYilL+qYn51c26Zzc5lNJG1mNo7i
3Ka4gX8K77s3jxFh/3EE0gPJ81EQXAmx5sTYlDWabgCr7Sxo2gWX3tEh7F8etTkF/VKcxdDgQb47
M1SJbvgm6oeKofDZEm0gUZh20U4bbHTlX4Gqaw4e8+GzGnU7qdDXRlD+yR224Th8nbrM41R64Y7X
cRPpJHz66HSmJT80UwHvovv8nQhS8p/c2ucpntyu1oCoyb4BoMQAtZa06rMZqnch2rMx1Af6MCkJ
fh9TPMyqeoR2SaH6wBYpXk3Dos4KZFaEsxr7VzP37wyKOJpvTevWRpofjxLtE+lpZgIN2QcMnXXP
GU7WfXBr0GWNHNeSRfrYqd6r/qPrp9Oc1vein99lNT4J2pjI38PaTH/EeO1oOA3HN4lrXFKjIpHl
B8ecn9SZJyi5J3y4Y8gpPY/XVlTd4Jkxxgl75kftEe4VEF365Lt0kwEha5UX3lcPN9RJkHbIeA2N
SPuxxwDJsYIXE3/LXbuq49YLw/ilUx16aWl6NMzhkmFeZ4zMZWgg9kaf8EOligGn4HmUsns3O2+F
HN4NZHAFoQ7azy5XrD9ZkCG1Uk5VBRBhJCTo3BURZRlikHPPhfaqglaCJQxFozu3JYP+hC5E5vJl
ZgLJj089tuI8ED9WzCMPx3XNiMfiPsHfuohCgAaM8TYuRub5Dm35NjTWm9PEz8auvSrUfpsWZ05S
lu8RlgHKyb2xaU4QLuknNp2z4TTXyVDdmBm8XOGtsuZDvQwRLPbwoPnABCHLlm8YykfU2RcuYazo
9rEpy6OlLz6LJiSE111s3euIJOeZ6awMQb4GM8kuYnxBmVdKuqAr2zfosm9sXtuMwIY+PmBAPStq
6UqRPaTjODRnu04fbaX4eTnwlOIma5SfKnOjaPTTUscM0rX3KrgFgfjlgISjsd/oy9dNizrh6RFv
W3nH2fQ96SdMidehrPeGkr6rfEhgWjESbuvlxgadyg/m4JBOPGyT/As+1pfCGH//eaB1pAbslPbM
0JL4oC4tEQZO2apXuBZE9zpTzqVQ3HQQ26EZz1Hb/ZtEcdEzySvM+n8rJdYx9NGwQ3vORo02pbUZ
cP1vrC8ILldt0RYcyqiN8UOx2kuhFCd9wrwJx2+acK6XH1TNXVSQDt6ckp2y8yPnilDVnuZcUXtl
o1lK/dYul1NHcChDcYSPBAciczvnSLuiV6JsDhILEESGMFP8BudLwzy1itMlRsSbt8Sb0s88gQuk
/pXE/aDwwMP6Fb3XSoeBU0RbPcHNA418SzOUGlJxIVaMFsMAr6ySfVO+QFk3BIhtxy64sJZzMORc
AFdD1XoN8RoZOTXHxdDGTKjstxplSiJON2k9URsYJjBLzGwdLviWDkpj+0cxLEeFL3tEg+UQNgU9
eDCYBx1OCAO0ZQVBk7gjuoQExCWdRvrFsJHJkT+AWIoo7xsJmJOt8SuYkaqCH6HEovuMUywL/HB2
+AFVkH7ZaZsnFU1GoS/636qZ1gNqeQWIrMOf1TvUztdMA5k2aY7tzlMGQZ9mSP2aXoKEU+PQHMB6
7IY25E4WwHariZgwbrYK/G36ZsYcU+OgUzA8WPTBpaW1k8oXQRQr7R9jeZGg8jQJQFvp00LVa/DH
Gq2BM4os6VISMhLZnrptwvYykfztdMzgjJWxmAUaGGIYAsQm+1HGnkop/NJbCuHKjsmacUGUize9
tVyJ4Vitdmu6KpgGjjg57Y0Zhpck6X2pRkIbuj3H3k1wFng9U5aV5Q0IYCG3cFJlgpRsI+vZzH+1
8IFOhTVvw+l8nJh/o+sm1YvV36tq3NMP4nWNzxrHvYoPoUdlXCyKFAs0RPwTem2rFnlY7TZmjakM
bkTMXMOC5an8m0jnzpRcsSTqxgt2Cc0xmZcY24oZDgGyhmMu/zOIN63exap5DPV+j69b/SDZ5unl
7/LXDItcSqykwcCfX0aYQCoYxAABlwLuVYQOVWDLgXfY/LAlrob2iL9xlRNrbr4nDE9yiHhs/IiC
g16fMQF5CXIekGfq3HFrzNUJ9AGEx3G3oF3VdN+bP6107cSWf1NLHpD/nf6pF77a/yMuUivf5GPT
+EMQg0uTC325agvo6waciTXRKyt66tjh8jY+UVZ2ighVEOdsdk7IKLIW59QeHwCcsLFUJ8Rj1MXQ
Ug70JePawaJwk6XWB2vOGfarLX9bzEn53kIXM8TTFpfZnv8/dmfZF++4LvL3CQutot/quAe47mD5
skglbCzhmvPF5JV08Hma2A9QIDlMDxgoinhay1j2m+nZMn/irMCw6FEuNO/sD3Q6Q6FHBSQKYy2t
smjj3FWxLENQgGTK4UZBCzVqH2AK8quCKVs7w79L4aSpiyNKOGuBlYx0J6ZKv89wylZvDgG72HiX
cO0Te2b8DrGGraTBk5TOx4iEyUySX0Bwa4lct5ECGoOHhkwAXBf+VWMdRra3LCjUrG40fB61PGxt
zCXoqwLSgCZfosBBHWXqx4IWNWTKB8vnGk4XUcN99BhgUuyHYN+DZhco2CURvxmaggDuY+AIlaKJ
4xZOc/XIzUeXzV1bIyAgd7eA8OxxdGWUJoEHby6Z+oRQLWvSV9g8J9XPYMKYuHN0/r6CAq2SecdQ
p3sbFpotAF4Qhw1RRkFluWVEGIdQciC91dhCR4bULybM13jiAkmKlvURGQxQW+rNMkNRTLkKBgqH
vTpCJsRui53TiyJgCjGyIKEIqr1KeAYTmKyeVIqZ4MtNActVjAfCh56S/w2goLcxSpvjxy2qQeq3
LZVRAxUn8X8cncdy20gURb8IVUAjdGMr5kxKlER5g1JEzhlfPwezsGvssS2KBNAv3HsuCoLe+BhV
cuLEWNE0bjKMJZ6VrcWBARprMpqRdcEyZvKnJaB3YoQL+LjWWSO3FmaFie9mHKH1Aarpg3iXxOam
4FuIbXZjiJc4tG6kgJ5I6SrZQngBdLKkX86a0rCIDtCa1rY7/95M8ISjVZibHtuU21uH2bFL+vW+
MTAj+kRZ5Cm5IT0UFJ3sLOSxSIphYhJTy64NniSmltUEctrYZmhcW6NbknO+tNA2oI/YEp6C17p8
4g/Zo75qghLGqLakndyAD32GDLIOGvRFnPRBH+5gZc+r3ki+1e1vErMz6G5ylgLzDLWcfzUzZu78
PLnXWLqqdMY/L5j/Ieofl1aK/z38a8Fk9mW71vTfMqb7kveRsRFgwHX2XcHI4SZrSDOws4+uvIEy
/N95hDrGAXSpW/Th1KLEkCPPxyYD3xn/i5axi31EDOvQSTf1P40eK5juvnbTJ8S+nMAIlg4jhiE/
vmXqLW6utvbje0BMkcDYknyytzblzwEf0diVN+z2Jtym4pbWb2F464OHqH6JDE+qD9k8CvNtYmBr
snatNKKUwndQkEr/yOnJOzRVAyuVFPl3317t9mSEm4F6yg2/RjTawBstiYdjow8X37uCHcdA/hSi
h3ZQG4onQO/9C8IqM7nq7cskHkn061hQw1PYeTBKby2d33APAtJl1yQVj8arQZhsD5tEIj0tID8Y
bGw79UvTZqVbP82xwjULN+IKQhgbdr+Nv+cpt7VIxCOOjVP4ERnpj021n+IAblgaKXgfsruHHRSZ
sVybo0AAAAAvSTceuRwj+4YRYUE6ceRhDQtAwcgY84hZnNzrQK6LrQH0cSFKcyn5uYOIOKYE6xev
ulctsBCudZeVbcwmkUkHnXTLx+AyYhTxzZq+ZoUwwHAwDtxXwn6qwrdufHQ1QDuYLCndnMTCmXVM
upN7qmhkLxOzMOMVw5zSDm6+dspV2f+Fzj8Gyl3Nonau7yTTG4WwF9EMyGykmKjLER1ObYHutF2k
OdVHZyN9tZez2TqKzxPool6sAESqaR3rzNspTlJCiDgyPCJV+xNQTV7MMfPvQ/HFkas57yS4can/
S3wgEM9G+DOZLzqKeKv7tU3I8NYLH6c53dP61uV/xQhR/KLULlHLmvGL9zp0/jq2MRNz9NZbvpFk
vLXV0Z/jUwMXzAygfmYV2iNnhVbr9yh4y1d+9KKazxRxDICiHvNm08cgoagu9lJafFCnwtkWxpvN
4r7Jbxk1SUIJ6rbvOfVAYC5ybUS78qVYYjtIsQkwenLsG7djX1+J+kRHARIneomBkUz6W55TaqNg
wv3j96i53Wve/+sN9tjpwa0udn6bULQpH/4Hs/A6peQUbHFxKIAN8fNZyshdco0dVtUlQhvnw0Yc
nrsdubTIJO0vIukXwCIa7t0kYR4Z3FX9yQvCGO54j0zbuOlniQqtMt8H9ycERZGzEgnCbyZSyya6
Ws25mrvH/Ni211befGvnmucguvJzHKz9fB9bF7T5g4YARwMUjqzQokvHcM3FgyZezrYoq2CxR9UY
IfWMhh1GIGZ806rWx53VehfV0oo2/TZCayp7XJO5dp5NflO9G2T6Ov9Sa+PDFJTsuFFP0onSq2/7
oOKpO56AMABJJ3sieO4LbtIJyyukJSMajyJUexGhzbCc/RAf/YHYufGfI4xNCRKCYKx129NqGSYx
owbJicYRxDPwP51wAgMMGJgWgOq2AUIxtjbKa9kU0+3kCnlmdIWafwYU/u2jAfUCJt2yeQ5D48au
59NKqs0wW7Lww7aNs+aELZJ2FzLb1Bk4qRbYm5sfwnNdWZCXwovsSeEIahSjw4eojGek+rgghnfd
F2SWjGv4v9sufg1NwZoSolAeMeDMNmYfPRPVuR97bW/O4aL+cIgpqzLVreIZ0F7lxzGZmzUeN3Ne
zKA+cg41J8R0145H2ZbkKmHX6KNHbfl30k1vHfnVPTaz2kEnJrwNGZ/blPFVIr41hGw9abxwEeb5
mjHZW+n1uK2cfQYwy4vSzRTbO48Sx4E5CSADPbrcA77XArWLqmZnMrWUItj6HikuYAcDSj5B1EjO
UBtEjtngsNQsVk/9tI2U92I7OPHM9FWIQXsSdiexPu/8hgVp1vevU8lm0mfrT4rYrTP5kiITr87M
gw0KBnceVwDCI/ad7HBnMRcPx2HVL8a+RSpSIbMlsom6zPgpSOK0xdyjlI+6h5IlbrnZdIc51zX1
mKokfvliatbRaZuNEZZs4TTIKOaZF7mLUMrkrAwXnQ6DfcpPVlp81nq3ncCmz47LdF4YzXyt3qYd
Ht2vFqLeSJTUk18TVWw615haV5LxwCEwXSqTwsKD10gLDlR/CTL9iL3x1hs9bKq/Lu7OscmacQj0
vw5KHSVvATZT19J/U8ZFaqlPjdJN+3HAeUzkR5WAPgZBEvFsJcLg2A9fqjzEb6nS7jbiPA/1WlUV
F7xMnym2kTwlvZv8K1aBrAVwSti18T24kLqcjhddhiwWmEV4w7kyjLPFa4frc+5lf60d/RqwJ+wi
6CLFi2inr7INrhg+PouHDEdqUdb92aySAOnpeM0d6v5x4DlmptBF6azZ9xwsNT7XUPal/dqrcOs1
vzG0sEJp77WurlaZPNv0gSgFVo6THGwXi6WzsSfm9Hl3mxzzAlfy6JjRcWT5V8OBrVuyQvV9yZQ/
C6ejV02bvEufofI4hOGmBJzrms+wxhhewih4eIq1adtishfMjDNw7SmtnMzECjfKqhiqlUnshSs3
JozpBBFNEqlTg5Y31PzNQJoukcNAxj2iJyBS9zlrUVwGPNhBbFz1hihQculbDh4ytYCFN0+F/mfE
a5f5Jg7tyfzOPMBPGZOploVBbjTbyKcQlvcW3EgVf4XduJtQ6UQWWM7QWZl5s557wwDoi5peHaas
NttcvpA9Gkc9KK5mZryreFpM0avTafuI7bqCbDX6iPHNp2Ws30z5GQEJAwNObkCIy4l9KJhOEBRb
J3UviJjkS+FaOJsZgBP4jfFoaYdQRSymCwCGnPTUm/M+7qmF+aBqLvD+n+eMe2C76CCNVdC026lG
RWgZTA8/rekyoB8llAh5dgDjtHb7m+2FNzihZ7AqWyIudcRI3eShYUUA3YTEQQZYMtJ2rTTKKAqJ
oXtEiYs0hMy/KMFAA9TTpNKKQLMjeM5ShkzwUBxIi9WWU1tsM8igATd9ocQ14ofpOFfPVtekQb0P
ekvEGgJ2FsgPR/o3nxIX9uQeaN2/iJy7pgh3KRuGtrW2QiuOIzQBMaNftWyXmLRncpx2XiiPefnT
IOWtCxu7RrKvXRcvAlZy3TmpwTzaj+Dq+MVZ8AMk2420BOjt5k0FOCUK8Vmias7B/Q2J/TaNxnuo
a//8Ibn69bQCIScf+Rif7TreJC0KSFK5bIcBHcby1PD3mV2900haAcyiXYjci6a/gwgm7yJf0Q3x
u/wHIBUAZWTN4BJCsJRdJ7mb1KfHAynzN1bzTAJwLk54T75yEgbLY91vjWofhgDTuByPVn+fMh7a
WxCmYTxXRR6PFNAE3rNfvkfRdwBIzeZHk87T+BD5GAqX8Rjsc1oE17qKdFchdaV9TVd5/QwqaiLW
z/pusT8Wd8P8G4vwKayuUfRZDS+MXoeHkV2m9IMVyEBxbz03csvsjZ6v6B7S3aTGrjV2mtprzS4H
1VO6C+md9PFfj3+T9arMPmrGDap5M8V7W4E5pMDDJ9JoP2CaeJz9YLhC9voTE3nQzy93JHLH+k3K
76ZAfPYhAD3l4kdZzwaXLQr02Vq2RrZeItdIb1MEzOpetR9U2VZ4J60bdxnFFe5Cqf8iQWBd2tXJ
appHFigHY7yIfUJZWbzxzXfhERIdpxmapL2lHWT27Ej8l6eGxLzsGpdYazHdVHRLuethc/rDK7Ga
qh0M+TOBcgsTSnhcc+fyAzU2ZS8UvOZhQ4vUsovQjjA26umrrQ9V9yH7vU/hV/OIYPCnscLuD4m3
H8Yz6IwSIRebyPjUYIXFkyr+hpa3anoRyTuo6QkpYXiUzSlvzobrY40Nn0z1Gyq1T3AzUf96IHg8
y2azOrNcF2QYsp4nvQdZegkTdQieIb3MHy+Xdy52gY+eFHRkjBarSKHfH6nvdIyr1ret2He/G9WO
V9a7h7Y6FICnJWiSNz/7adTnBJm46991ZnlNRuTYw9KOVctu4IokOvqlt4Cl2Qwn2W9Td62RQ09m
drsLzGdfnSnoEyzctgT28C3zfwZtHzgLq/6KIQwbV688W9MK22YRkGzCE/yeF4y8m19b/ZntvUif
yXQK8lcG9ob3k4iXhiqa9SL3gGLyKr3nRGOpJD5T++TTNlceOL/xK7dOQ3NhNpzYMFsWMEgrG1Pm
KzfNFOHeuBvtqRZQ7jH1zuy7535E4r73pn+BfUzVAeFV1jBVJTfn4jC2Ve90L77xGWFprrjjBgbs
WYJA5+KCvmLOxZjnYrWfI7v5dIhXClNBA5KItcmTMcQLK/2d++35OcGLB7LJkGK8uvlp5FkP1T3s
wON/pfVXCClmPtzOGo8/781FRUxyEGqZcNWlp2RYB87PMLy74jcSf458abm8BkbuQpFfgz27IHMz
pEX+6nrAXcXSqRB5Fe/CO2rQZpxliA4bx7s2K6KxMgZXZYFu2TbepWt2bXVOpoOsb41xVs7ZqV7T
5Crr9whBlmubTxLrieHe6/gK8F2zL1684T8SHowGzozsz/PBDqiHgjoSQh82GKXDcAL8cwqc3zLZ
k9GuIyHVr7F2HcUdyDMtAtvqAWfcKx+9juEE/oHBRyKKt1LcLf9UYbM2kjWmrbFGF3RyeoRHb4H/
55ovDFAcjIMtOUbZl2DaZGGotJi56ewomSrBzf2t6+vgYz/I31IGpRwCyn0Z3XMR/aunkwm3xnhP
yn/zDYbHVJ+9bwbwVOOPiWKPwWJ07jHDbj97apMX39xb4lSW66k7s2kbMJmLlxDTgPKe3Xyfxld3
RNizrNp3okDAgyOMOxgsOi1xkBTtxs7wLiw+POa1LS6D4dzN4AJMlE2L+HuYCnAo0HoSL3eWseY7
xDjbbyTaP3yFShkhw3WcsNWN3iOgIfBFiOaSaKM5d5k2ldDpWj6nmvOaZcGXFpffYxKvWoodY6x/
JZXm0u0eMe6/p0Iww1AsF2tyfycC5FjS69fBoTwe2vqtS3t0974OccQHM66kWhIiQo52SuiV65Cl
XURylRLSWTbpyRAFKCoDULvhI4IFqM0nUmoxC4QiWkK+t1Drzug1rf+NywIREbxuaQb2KrdqBOke
Ngq2LH9QPtiGBcmMOiA3HgeSgzZ/MLeGZOTTWjljXAsPRmRFtHKRrS25+dKN0+Q7Cn3vkDBBRq++
0dry6pjtMurN5f8LT+I2UAFWJavPYD2lCHBlEwRMOBwutAk+Hm5WyOJTu646fZ8Qo8Jo17nqqmAd
VQCdmUZ6q2LYNLYaz3BcLR1ivx0xMG5G1PmJhn4d7Thvhr302kCsiWheDnnYrJuWB6IIaaCKyf1N
jUasY6hmuWCJG2k7NRohOJZ62YYpFAjdwTJpBSP38PPQmYdUDwhoTGrm1Zp2tCiiWJamVIN06eRl
cjCwyZD0YeSrlRcvcDcqU+SU1CRZKoa6XVnOZB//o8Xi3YzjZ67hZ6lmNq6dZQPVRn5QMVrJ3OcR
Mn/eUPp3inBuhEucF31J0rj7IxmW6xkAORu0XAkAl/c93PUR0CWt5tX27K8XkpZtaCAvy2HkfIBe
QaKJ9jQamGDY2h/C0hq3TWX9VUplRD79WGkyUzoKbdF2erCbiD5fJ32B6rtixE5iG+DasBJrJp2Z
/mYZYDsndAitLQ6BkT+XfVU8G1zgrJXBxeLu6u3i24ZtQ5RPfWBLUu+7nCPeouns8hi2gQa6FyXr
ImhwRZROcs9QBdXVY8IQFJi2sSEbkaemYS4D9KWLsc7LDbFGqzGThHr10ZplpEJwMk/95nOdjGjm
8DLT17Vj/BWCCUMrS/yIjAX4yqrGFzxiVBad9mJr7gUMS4Zhkdy1zM3OKi1LEjK7jVe8NxOiSqlA
joaple1a8rjGTmmnEKaAp4t+H4WUPgEOYMj+x9rEK5bICCF5wFGbtAejGk/xrH3QOw+9aVFtLI0O
3i1IeU8ZeeN9YTcDkZ4oqDIQK6+O4OEMmLKHkDvWYrqTl2gmzArIHf8w9UHgHMdURZe2nT5UnWTr
SYUbXbPMZQOgEF+8mezczHU2QUswVap80l3Qcj6NOX/EqQdqoskEtQwMzhqp2UWaXrch0ZGrwtPx
RUv/MaT4oIAZSVQ1kX7r6gkp/fQ8MLXbJAXLZLvVPqzYu1B4eYch74GwNLhH0lBjjdEYTPjAnPXy
MkoABFMOWku4UlJXyb0kE4saxL/CYUOYX+cHrmp9oYUxdP549lY71o18GbwBcXLqUoddRoSNIOie
jSxaJhYrJtuJxDqsMKHHSMmFhWml8CwMszqxLjntU+M9FUPfLHsDHgZ63GXlMu7qraldmIOD2Fjk
n5XZJ09ZTqiEpVW4Z1D5Q873FyS2IDbqyOLIGIUpInKRmzLg1dk5p4m2jUraJLtzobiwNYojFPVO
W4FVK721YFyHVJqPwUoy1glslNvCYUcWdMOiJoyDGMRwVXU2Lgr3MrRI5Gs1gslHWgVIu9t1Y4aO
NpoeYUBGlwYmfc1k5SVKnVeutA0l2x+TZ4Crk8V4tOvfgO+bWBDyC8Crhx3VrI9VSyVg/HgQZuwc
XwYZPDu0VbfY4zOOorHmBgp2idB6pkT+XykwcNUjW8kBCQLoqXZh0fnqbXNLUizEUdpDj3NvbgrT
TfOwYDG34OGOQDEhU3rVlvItaoKjZ2oH5m6a5Cnt5sWj6607SKHnFhNdHXvLXhgCcH5JrihvrtOC
z6t19zuB7bux2mifmyy+NGYTqIX8S51yihjiGopuP7L6BGzxGvHMXjiYgHzHXOUNGwE1+kfRBwyT
RrQthMjzllXYG1mlJU18h+JPGokzfStT/ySl4jM1vnvGSNHoEF0P2YGU4WolquFvvk/7biz5RQmF
WZ1qJzR3oQlRoCXEpSCLbqGkfZU+p7pMOsKjE/jwDnDbChIkjg/WETxOnkwLcXAdmfqmmrK3GToP
YRmtt64Pq1gjmsPvxNIN5/UUerMpYDJuT2xKkWi82NCm3cGm3LXFTwj3GYEPlPSZnRel1iOZquTa
IMUcrHM/JXs3Hr+DvBXEtTDf67x5m5q45C6kvr2GmsqjF7NQPEqSiPZU71RyXIo8qzwO6VeTqLPC
mjOpuOPXlVvir6NXLMrftGNO6weFs+7rAxtcVNy1YiOP9NEpvdsoZLpFyC45Icm2TFdjLRsehqy9
u6SE35ddnVJnC0lyqRvClIqc+hKi6oXNdWosG/C83ty9BjZSAO0LuW17dFnBNCZWkJnDCfrZ69k+
1o8O6wmLdmadJwRMl4aOS8qJPpf7y+SQ6SkL3WrrdXTuJNGZyywFbzohdx2jPxoyzs6DN7H99Eze
TU2YL6HUg6PRrxp87ULiSpINmWKFhTeNpSQkyRq/XHm1Bt5H0TTmkz14b9pkLDqTh2kbEATYOois
8xzPnz1yTo14qCX3sWdaH0qfbrlmCXrj5jiK/FGS/xENHZqRADeudlNu66+BzfOWsdUd2YOrVn77
hrvOwc/uikhP0IPeOy/Z2w1Wpj5IFTcPZwKqXT4dr4Ibht5FSx3KUsxbfoQ/FeINa3+FcYBoOvRT
3F2Z9pJmwAusuvop6xmy01XXdHT6pUHZGGkOMiOoZjlZX3FqbxJV9QxvoM8OGPYT+QilAHWEHQa5
7N2dIty6jBk85qzL2o3uYarI2QqLR41ufFn/jxapcBMbSz1Pv0dsXH4fgU4P2ML0yvhtNfeuu/FG
5NScQlIcWM4m4rkL0CX4rNvo2dK5LF0XfXdrLxvRRpinXjytV4tSvroRcFByXn5HWfq7sQEjx3p8
5jN7+KJiRqM2WxDeJC26OLE7p+ABmh8k4QDsQSLbxoPRJQSzusIlh8U8Zl392TXtOYleme3+Bn63
DbVuR/rb1kZVo/QXo8QwMzQ9y2O7xHfc/trRnxubDL5aVko5Hu14nhq4pIK2MnmkjvOKhIIrg88i
MnE6JnnOrRrhF4+Bz4qU/KwO2FaHhwcsg75vNZa1sW7C9h7XmBIANLMq6oJx71P+1i0NeSn4NExV
nQYbtUrkN682cfBEEDC6wVi3bSjyIMr0Br4T1gHsIHfdnEKcQFMZCyiFUjOZJrvfcv5rWU8TMMW0
9r21zEfHxkWDJVahMFumSXyxPSaXUaqb/M9GW6S2OE1Wh2ZHJ+TPilEZFRzkUUSTz7qX1Btyda3x
F+wUFgnfDAm3oeNERuJZZUWKi29sqPbBK5kmyfMuu1ETwlZZ4+TQyVEUFpZ6Nb5ZVvmcFBuO/ZVe
9b8ygavtn5sJEEvnoMNsunYrMvtgTySFl3Gz/P9P5PM/M+XR1YvGN9nndE1NyeFt4p1PkRwMHrh9
EONsbfRHP7mfvuCcLZmKPzGnndyMo6LEmDv29Q75Cxes3Z0SwMUG6TWqQOcQedioNU281Bk2GnPM
qL+urYb2zq/bemHoxWtQUNqFhSCxNCnuZQ0myMCdU7SEDzpaRDqPwAGlxdAzJLGfaYqpLG+iu0Pb
ig7nKx1pt4M/15b9ujIBHgZ0kzXZTrMBC1ZN5uwdWQ5QojK1Jgd8V2vtsLeKAOt6h6q7cphlusgw
wv4IoRuLQdHf9YlLYWoccLBTjzTdAkLi4N7Lxw7orj6taT4nmor+22M87weolkoeBYGG3A/mcIbz
q/WfPadTTFCjda3SCC17zGY67BDBAtSQzmsT62/ugOMmI6Oplumln4NtvKR9r3lG8W2jeWkFH6Q1
viOapsJhLwoA4Nrr+rflzwr22jnGevAaBcwGB79EOJ1j5of0w46319Ym3efT2CHG8fwXK9beNQ+H
eOhbCOIMtsSlJb9tn2oKEQZSpAaw5uDBPmFIsagTP9ooDJhaYx986I8MIFBXVsp1n8Z4duSIbKvX
E+y04k7K8kI3p8+8phkls4aZjrNXWbtRQw+0MG6NZQslGoU6SlOF8gZ9YwYJINawxUH/vhs5MZzs
IhrOoocxI9KIF0OgLEhO8ORN1yI+ytjFHu8H6wgSMGov6a66fDwUdZvt06LkIcyzYqiPICrhK4gQ
P/YYpAd8KATAVjuLi3iMmEBUMXhW0qlaTBR2sO2m5GcwqYh9B/vBmO3DpP/NiK1cuKUgTTq+xEXy
YojKXMbmG1qrjyYs7s1reqEqmWk1sPfHAFmTJHGKYeW6l0irTZcAQTq8Z8RYf/EQ+Pj7q9emZHCb
WEtRS2DTUTwzoDkFmCnDt/vK7OxJVHI9RvZrgX5rirQfWSGfttt8kwmUFpPOiV8QOZCGPKGL/sPI
mbYS/g42otL6bd04xJS0CLL0kcrCInldaWRepFTTHXxaRt0a6zXTLVe+ODsZNNjesI5WPTSLfVQF
d9p18Kd+GBx801rLIhJwg7ER+CZbkXCNURBiFulhTDLy8tpZBk6a3lYr+Gsjbw/pMGb65rZMyxVk
Ca0kyLJVPmKXbgmB9aE7ebv25qDECofhlFBzmO1rawZHDnndR6rQSZaNVmU1CGlBEyXjLFSzGc20
mSLWAa7woNfbsEPm5kKur1JPbI0kgGPVkPjkgRmexXF4STH2NLvaQeCqQTFp6Fr6PMSpYzfPk1Zf
CmR9mknoAZUbw630J1IdM9/y2LX+b9/oXylZS0bjYAmAfxIl091Qxh14LC1DFmApMtB82dW57ECd
OSHG+ARHVT3AFtTsiehYMd3ahKqaiFKWUYG7NblOKJW1nUZQtj7AEo6p57Iy/Gr94J1uju8hbOgw
OEcbPd+VFuoYzSAgOYg5+/qZ5pKvfYOUk9Hna/Uo2lhAcNEz8tPU8JI05TnSpussxKv9gddAMxC1
cbALtUtZkJmXZfY+8tt75XK/l6pNjyRlL3JlssWWEsHMMOhPWYHsNolDKg0XSKSdIWoojYFvk4yp
MpZbTsZ3l6y7RrNu0xzvqkTwgsMQ6wDHemlWDo+EDA+bIBVBiqamsufGoqwlmSxB8PEi0iBE0x9c
w1lrgNUoHo1+Ieev5OJtizrS/Dyl7X5JK4OJlDbdqnefy4ZnRFNahDjo79LnCLLNT1KJcD2XB8uP
DunQfvGIwbEWY8pgdrDFDblFUPfted0x96W/kHV35bMIWu3dJQjcxjjMkhQSI/ZJQDfpPDikhPej
gS7JT1Bm1Be/EOtxjtVIi9exy25NjcEk1E2sq8bDC3RaL8WLaeJiXZbDXRJmxFybp8vIxVLk9T8M
n+WSDMxvlJf3qoHdO2ZYHEJBtNkkqHIixWQ76eVK6wp/2fwWeX41NbWzpYZ4Jyf2BVrfTaG1md0B
9UL3LNRzZGL0iaTb7Kt3KxTTvhHYhLMeJANYV6gQesgYur81MtnaRYmxsKQib9PZEztgySbUwUZx
vdRM78u1GBC5g/+smdsxFHeUFH8EX6jV2MOrlzU5gRY67IBskyebwYnm0+J67gCdqXht8ezfp+Fb
Kp+dnc5oOJ6DQwY2s10TPCIrxNhUpBMDZkbdjTGQ30ycGNCTmKlM5185q8BepBI6h458qyzEuMha
9yMYGyqxEOZtoqu1vzJJCkY8SClREKNijsBQe1BYTIRJ3YigC1jRd2c61pNojK++iyrkZLNRkNF7
6dhvhu/fmGqdCA0+pKHFec0zhiHzsgGjNJgcS3Zb/lWdWDB9/lfbKQERPOENNt5JBatr7iFRa6P0
+KQJYdht7fuMsD4MOOGTo7rdWCATqmvWI4bDM5gKdZ4hLgA8QJpUYCc9FD8LXfMgD5IERXAb3gK6
mSSJLoFm9fsqmdk33WKyxy8tyh42cyJl2TulkAtOeF871OgMTY03EbZfsS7fnDBYwA8c0DxxA6oS
qE+Ippp8h25+iwXgDPjRnzqxuXiLhyNyoyUz1c8EmUON4KnB4iismNjZ0qWUpnKZWj9beorHsF44
L702XWxCBGigQVI781lnbijkOpgmobXO0OTUNnEIFbEDoPD3XhP9EzT+SFkNAqZ6tlOuI9RKERbW
pUhcUy9OSTkLfwcRv8ra+VMe9yBde51h6M/y17ZVWM2pvkUHeKZt4EKUiUuWxvwTaSbwK7J5J4r3
j+0+pFHDwcBhi41RJOnKLcw7flg8CejCsgnmAd6tSBDkFPbmPuKTXg8OOMkAi6KKZlYhyYpjiPmt
seFpzhoZ0tz+hgmnGeIHd4LNrnvI2gpXz9fkms6DZyVWQv8b0vbN8dLnjGR50YkbKOLobPbEnmgS
vms+gkSNq+nZDDzmPf48fYc/G+ynkSMKsKy7LFPv3RrSdy9CSDp6jABn0F7qx1Ayg+pREuiUSOAf
uJ15/Gpuja+CCjOKkHxMQ/QJ8N302n/TlFTo/NnHkAw7U8hA1ZiEPV86bkoyRt6j+XNzlUemC2RE
c5/WWfNqsp+xc6jgXZMjYi1I/imZI62sKh6XbsH+JLOoeQobpnvV5tX8Ar/G0XmvCfXA9eWz+cFp
Qcx1tYklSG1zmtgQxx92yVBQKnnt8gKNheaLZWBsuxZyZ+rm/rmsVf1EFS62uYleK45w02fIktFP
IrwmlyzcdgSM8VFyfXpmae7qjBHliMIa9ib7SWdUgC4tLPTIX+EgkUg8Uqpq2ZMew6hKhtFE2rrv
EPwytES7HGFVZHDKW1stOwUqPO+E++QVTcXGLOZED9dlznbZ7VwIdoKdsJny100LSgVpJIMO06Mk
IhdtvG6sMUgOQdJCjxp/CgSfWT5+iTmbq9dA+03OC/fKTzc6OkreRCwT1qQp4YHbqBjvucB92Q4o
1NwE5lxmSSYgBRPIban4F6w8C1ZohKbqt1f63ga4avgsTwwJ1DsCWqNlatxLSEpSxM3aS5uH56TJ
KrFYIGQaAfITF2gV5B8wCh553oGpapkT8K4UWkAB2/qzl+6qiChgwoY1Kq1AuVQC9/PEvmGREurr
22rrdiZASgWwsLWfzTpx1pZkOaoBfU84QxdGgr9OP/eVaawLRQSPQ4XpVNUbIn6CaJq7FuNkKKct
I+SPRDrgwvCbyaGAB2ewEjWyH8/r96adaRSVbMS7qT3XtAh9TOvYaAO5fhIEVAJTBVIGZpBwSchc
uYi0FgNlI+bNckcy981qnffSZwZmaIDtvNEhA9go91U37FoHFDB812w5/KV+KBeI+j0KOgPTFitG
7VUrpuZUk4mNVXTY1Ka2ZTB31camXlTMELHdkw9IZNnC0oB2m5jOuRONlZD9s3RNKF0eemA5Gmsz
nJq9mSKdzFltrdUs2sha3CKTxdzCjip2eookc5DDEuHXDMA0kxpeEyaouiNptHJz8i2dUmfCPWjL
ivXxwWgY7eSoEspyX48kZiZDN7e33J0puo8w6qkf7JSw6h4ShkvUVFrmTCGgZpkGS5RBnhPdxCRv
kQHuB/o9zbhNC4rIRKoOi2x8q3LPujnN8GT75I86MUppZqGE5UgUvwR3kUhKN8N+L4OX5EhnVaRx
tjQrL171CZ6FHpCLZoruauM4H8NrP9pia4v/GDuv5siRa1v/lYl+vtBJJFzmCY0eSJZhWbJINs0L
gs1mw3uPX38+cHSPNLoR0o2YwLDougibe++1vkXKokOTkV6SK7YmMcWsdTWqzdYx7mOz3CooaANW
9V045d/NNutvU7c4uD7gGctwSOoxLaIqRrEiQIOwkYmxVlAZ73TyfjUZ1ELllj+MUIORqvwnBXSG
jgA7O6nJwm05FaJxglkqPUjt0c/OBu8SCvej9wTh1+g6ywEjDRKDyfMB1nfRtHLieTtQCBPWJIfr
HANCpAUKanij1mL0ScHcIvrG8sGt+gZJs0FAXmrLFyrytzKeRzCd6NPniilPNhAt+96MPCfki40I
jrgtemwUiGqcXxIHaF3ovI/xYZx4TFrhcIbjy3ggOHeNDcNVCxxkfQDYqmeuOb84U+URC1V9J4DZ
vUaVdyns9H4wyJIRofnWuOU9uVV0KdhhPLLpxzKj9ek4QB4CFqyTZcjtL7tnLn9EznQJG6TrrZ1f
ptF+cKa5p/0Fi2ZwzafOSW9ZwDO37nFUViiL+Wdj/0hlDmEf3QgBKbi65vuq0w91/2yQaem684Fk
EnlF6w6mBYCzTtHdbb2532YMW0OHCM/axX5SQoyU5rSj0xQwpSc3mO4i1ShZPJ1LkkhAV2wx1I0S
CMU8IhkuN/0MT09etUzbLL/niUnkNlm53ThtCgBpMfJtcp85IABhagwS6XDbcFHOIBnN7DVkeOSn
n4Gub/MuPlXciptfieb57XX0OnpmU7Wxk33X0nhL4UrVxU3CsHzDqq1hmYRiozBWInHuoyh787Pg
mSkg3I+e2a5G6+SvAwr6Xs3My+iSIQ8L+Cfco0+EXqHvtCG5f2Kps+TKRadZs04d88NcPI0lXkgB
c7ounprBtVEpw1HVRJNYREf7itgSxuStVbyleHcK1kBOO6BXHI8xzP0MuZKJ8iigD5MAaM0l/1fg
iOPqysne6+gu7XoadJhZMcB0rNnJab2JsPyQqUff9sNsrS2R9SEXODKguYMIHYXmtVxuTJWid4kC
iN8/F9MNzZYrAYp/6QVakM8birqB0rSmsg4i+xoTq7WKaBVnWoMaYCBcRtucWFuYvLTK3Y6ykrYV
Myhm3zBRURLaA6RI1oX2DxJirntGgYICGrPTTVWY1zZalyy5diqmROUcfrQObeBcb8Z57q6mlFYe
OQ39NWuauyHG9pWQWM4KENZkSIgsYoXUqBzymxwAZMbiud/UWvPQdreV8VJikm16D4tHtC4JJUsB
2yUdBXqZnJZEdo1QdhQUTyrddfjkuLcdKFhajnFwDJAf9Pm78B4duqPpkpmqMoKJIp5z6KQFjhHz
M8gFvGNVPau2s1i+FHrtWgV2UXiefm9SX/uoZHSQrJZc1SXcz8X1KwC3TAYiXXjAMQ1MoAEZlX3a
T7hm8gO9Z5zV1UE5bwjQMke5pMKijQy4tcUEkVgNfnidEE2Nm3e5ZeNzAPqATHJqXsyyfZU+t8XE
8c6ytV6KWEPNN6mMgJuUUorr0KK1mpYRs24jfepsa+0a+U2btw+toIaxJrCAtr8o5zeOBDWJjbAi
H1fflHHhPEnC0GTdhK92gUnU7UAiMMw1Lk2GbGdM+/kwOyiFe9ftUC3Z7S4jQxTcCzwe0r4pITWP
4d4y3oO46x+tHtBMM1DjjM88bEQ3PblzHNx/bVCGT/uelZzvGU9pOoYn4Q3YaJD2nwMFzrLPxgNT
kmo/m9CYvNzPD8XArGtSfXLH9FhfNV4gNsqoHWIHoHDMHu5lFX+3y3q4GK2ybnpr8m6DvifJc3RO
kVMq1EhlScADR4FmTLorS7Q/XCg73D/Tm/ak4tBaw84LuuJp+TxhFYOFGNf1F79wmPz0p1kcmPb3
tx4xn1asihe7CS9GY9n3RZthceO7vz49J65L0kmlVlHfMf1qy4rCMw63mYOgvKF98LSgUpo8Ix/S
6rxdILhCLHdOXly7IG+p8k52bUxr5t3FczjnF8v01B3TruppgOf59Wk6NvT5S1w/eeNV15YM1etX
Xz8e/Xw7FBh0R48FejMikMcUruGrLuuxKXdW1NXwrHpDrkvUTQ9FAV+8sbyWM38VjqH9U44lzVrV
qkukEZnkIx22tomCs9cCVB86q74SeqgP7YzcpyYs7ikaEuda4cR48FoUB25jvg2NHZ9otxFSYE/u
p6RH194J7Yh7ldT6HDf1nSNBpPEvP9cRsGvhq/bQ4teq04FCLainl6icP0onrO7o/vWXKpvOmieu
7TGenoNNAxcEctdkHWZDwRozu0tK/tWNMpyXskLwm+VY4+ayTjbKQq9joV6gEDKaPXSZqwgExXZC
VP5gkJXowSMLzbK4bWQ7cu7APSqSttzEbvCwDDi2nh3q4xR2r57VNvsKays8pnEHpC10Ar7SSuPU
cSdPaC4epyRtibccd1OTSlRREQ6hzHhL54FXLs8M2GCoZ4L0XGv4cnVHFEsHPOGcZIDKG9a/JCsA
/P7aZB4SoTnJ1Iba9+gKTnnhy2Hvxv28DmYFGp8z6G605UcArO19RPIHJNA+WTHBhXRRGdJ5vnWK
8FiNXK30o5p+5fplynki7UNRlshAXLFWgqDCtK5eR5/MADlCRZ9hgE48q8ICMG8djYQBCAm/ZJjX
gDDgGZvDD9fc2Dmrw6s58tYzI+6VsN12M/QcztHT4NPiTTgNmKGi9t2OOi5/lUz70IWBDB8lvp6h
uokrt6ybWwvOm7cM20NaWHNQnLSJTp2lNjAcA0pAzax8bdpLYrdkqUrPaFvqEJFQ10ceSjZ0roMw
EcjMsl6xLr+0Qx4cRxcstkpZAmf1tOOp4e68BABb6LXTKyo//HJlBPm7kRrE2PwuWlk/5iUmpKYF
+OuqlJajkNcDverDNPEcL4a22ltwI1XmzywLBaWKNBCIFWAreJ7dVqOk4JrMvQdnDW/UWfNxryQC
OzeBt0RyU1t4agdEIn+mOcYqIGlfOzD0CHTpRwP1NOrwMnWwn5rOK1Yhc0tGwqK9joUJuRyZbzlm
5oO0EA4GnA8fQubn1IlvjAm5tO0YwzGGtsIYFrF2Mxkj7awKEQ1FzppfG+8qe22VrnugvMeEa0hv
VXE4blM7um3V0LxIC/aGwGThcIeAIeSkR7UAatzF2g67IPeop4O+ZX3iRNWWpgoyE0vEG3eK1bYa
baa1vajL0xSCTzKBnIH7qJnsfm1wU0CEmnOUd2/MaxD2M5s+Y4HikZpOEMbaFMnWsmlaJurGjLIc
5YvaWRNAa0L8jkWKpDPq+j0zM+rIMq4JduzF0RbRfVcO9jb2uuQI67O9Cqu6WH+9tI0kOV7NNkQo
i4vkagY4ueg0aVi0dAdzTxJbaDSPWAirO+Vg+zNVin+Ms/XOs807orrxL3ltvW+XjahSSFBCbqMq
c3ZKmf4tEpT4J6QArFx1Ol0kmoPN0Fg/W+F8JHVW7bV2W4wkWpCykyesSZrbkJXsDTCi9pGQ92Ej
y7ZlyAel2y7c4OiiVLhqXMM8a2nBm0oJQ+l0PJ2yUYK5UOtmdNRn7iMaTeRkrGoNBTVofZKrZmte
y++omSKa4B+SMnIwGnfvyqw4DR31rB4t1toDLi6AG86hhY0Z1RQ7nYlOLhlz+lO6IYTYFU96WKSB
LhTpgkJ7V7tRt4rCAvOOgRwxNxADGsD5ulrvCyewv5fkOfU5Z2DuT9BhYnwas093K5TAq7oBZ2xR
I2sKGnHf+YtmhLBbYawLN6PD5MQm2jjSoUIz2bc4ofZJpddd7g/Lbe0qF57LxNpO9oHRJ3vRp/ze
jLJHIvf5PjrE7MyZWWw5nX60sGBOo6S76jYZiP2EB5+yC8LndXebFKp70KVZ3vmuohAMWccnwY4i
INy7KYOmYhOUjTiVlGUPWZnzo4RXoVqcrtTgyX0r/XGvDJLkWoheXxtGCKSq0K1VtOMPAb3YEkjG
DhongGtSvswXObb+fduZe8eO+4cFetSFVofCy/K3bbzvuMkeS3olzAf7/EFVpJnk0XDHDXc/Y548
mnYlcdvRySGXK9Wuu599A5zUsuHvQacS5tMN8dIWD6GYUo6bjLyJLIZvRSWsQ7Zs2ih+mvAlbToR
+h18aT739dV4yAB2xf49VV6+OFwfabgB7YcGcPrafH3+66NWzm9Tx+r7Xz7/9dISSwiR7AjY1rXP
4LeqYpIeWdpnyaRODQRa3K3xtpDmauyHHtYwd4Aip6AheVdiQZEoKHwuH6XKu9kNsPTPfngacwM5
+pyY6UqlS4JCI8KTCXfw9PURO0DvzaYB/8PNI2YJtq8tLXbMhR366RGqvpp51Lq3DSh2YX8yBC0z
p1muni+407JhrDyvVYBHIurz7pjSj60Clj11V0NQzWN9npNOn3MHxXSsPe6Rsnq0cbFtg/65ds1h
Z9TJsKNvLkA+pc5rLxSrwE77MD1i7+il/otrsp+HUrTgJsJ7VGMshZcj+PVRu7z8+qiWtHKY1oAq
5O8sFztk0QW3QpYzqGo2aZLgG57x60XoLwInqfg9rTh/bUCG4rFt7P0kxK0V+OUW46gD5D9od5AG
y9SxDvWyiau63gjJaMtx8l86tsfbxiljkDnylx2X7f4fmxKX61bFJinOterFwjhFagd9gOATbmuU
MYyRu0Z/aNGQY8EDBZvorzEK5HePBhkPgWW+qEmr1ZhdwxL/RtioDkmOxiNkVsZTNGO7jEJAx9lQ
PywKm45CdjT8bt9Pwjl+bRivRCt7rqCqzEH2A16xS1hCxxRbQjjMCdLluXSDqmTCTDbR7UAmUcxu
+yul5qobDEGu8vO1h2pihwpGHRje7lRG/Svr4lzW/SnGTMA1zd00GfE9TcNEk8Y5ozKGx2agrrDT
0H+YUHFey5bugJWyHheGky6Xj3pMdM4oiBREyB3vFf3VS+CCIsrsBiRRxyMN2IZREBIy42o90S8h
1Es4EE8N62XuJ7Wv01SjgKdSw2EJ/sx3SV3zgvI5FlbJdcM6p4ZgmCFBWDO237UKvv2IJdygyLox
c2i/HgivGyKCKBUtZd6Kk9AFeb12Ih6HBIVHT6PJn94q1DDX+DqikwsiYx/V4sIPPse9mm7lBEnf
Z5CDImWVehnkp4a2VA2pdeXDzFzlzYHZKKHdIU2PEmZlFrmAFD2B4yI0L3RKbszS+xnripqm19bd
mJDb5CdNSuhG4BDGZ9FtCS19HxdEPWRjTVklrCO9TzKAlpMCsk/OBDTARNpzyHxTftgxDaWBGW7c
j/7WGit5zFP1EEcP0ac/28ZK5+24BtMUfRe8jVU+C9K5yUtblW2suXM46Jj8XeH8FFotqXmL6S0P
H4NEvvROznQ7lY+Fgj4VEo26G5fYYFcWu7bDXJRJcfYiqjY7J0eEVV24iRNKhmzGgDsxUpNIWFZ9
UwH0UGRExtquj0ojyG4iJSBndRTDWf8oJC56UZOXCEAyxwJGOyS0XfPkZ6k8VRJR3uz763i5JUma
dhpFOKJWjEF4iGAvyfwtDa0Qp5hWN73bjUe0KAVrUvSkc7jFHSBWQ2iUtyMIICOylsCEdnpJDbE2
jMp8CPx+oUMVFCo4kk8IC+9BYmbbwuwgw3RB9Dj0HkqMKtoOvqLd3aftejC96MkyX4Xby4e8LuIn
MMD7CurwVdmSco2gc3oMJxspejD8mi2o/ajW5I5JHBIbDb6fI88qr/O7je7C6cZKYZtpXdC7iELr
caaaBtjEWKgchHzMQlSieUWr2imYrxu/hvJoh7I5t6mBdy5dbiaszjZRJOKLGgoal6FIsYlAiUHh
Pu7CqBs3yLBiugE6+C592A9AnoN1M3jnkfHGBdrFq28a/YcUS1FLve4s7YLZl8+66WiHsg5ctUbq
rHs0OGDjiUnVpVHg2u9Jd+nHTwJE+z+erV+P0NLATjcMeG9T5RbnJk8aEhJ8Y/X1MpvS8pw9myAB
VwHReKz8TLqWxh3ZEjkoByd4yUkbUrOPF7RzN42dNbelwsaN94qAAlYgFBgwDGWg4pNYNmhCprVZ
U+phYQS6a0PnqJk+XuLMcC6Fd6+QudH7HnFk2BWTElnJrc5IKIQQiQgFNSSCsqa4F/X8PR2M4ZH7
1qcYwYD0Thhsc2EFD55xNRM2zZVv55+6fPIsfF2D3Vq7ZDRY+C2LznHhUOqr2YDfBVHauPOLAJXk
iHvSC83nrPCZ6ObtnVfBjipyYWyNAmVKbQn0wBkaTrMtzU3vT/fx1HkHpV7CAOmynMj+8ZqEjFN3
JEKFgpi+IDk+1vSjiod3dIjew9xnaw3rdW16tr9OmzB55pa+J8vQ+THWhIl4DmCKiWkJOpYK4RfS
wOfC9TJc1AQUB0M+XQKjuUU6nt9ElJCbmpzBx7BGyRUMQ7PG0czdeW6wWg0j9Vl09a4E8EcbBvOJ
Fi+z1sgjhDOMcCSZvdi2roOxLiL6FSooOgTseQryqdEM2ItBNlx7nZhewBRFk1Uf8jhsQMwhuKzi
GA1LBNMWKK4EYCL1h2ha+1bVY7PyUlWtjAAcyQKsP+oM/08WvZE1ttE2MARsQNTosMUjOz4inCWX
epTjjVN8L5DswQ0hwqFqGghCyhpWntHrbeBSdcwTfq3RTWquc2hLNh/QjLNffjZDlX0gAC1pE0W0
+nVxJzgHbrVabIW1exElcgX0mc02NEJ5HDOo+24Q2mc0I/LGcWyEKm38ROlrAIuzq6NRcLXL2iHw
qCnCw6DjjzxjoD+W4HDp/IIRaihIPZU+sIOLk2c31erbb//1t7/+18f438FncUeRiAuh+dtfef3B
vq+jIGz/5eXfHouM/75+5n+/588/8bdj9FEXTfGr/bfftfksTu/ZZ/Ov37S8m//9zfzrf393N+/t
+59erHKaH9N991lPl8+mS9uvd8HfsXzn/+8Xf/v8+i2PU/n5+7cPEgra5bcFUZF/+/uXbn/+/k3Z
X/vpj920/Pq/f215/79/W9fv+cfnv37/53vT/v5N/8WxtbaZQ0JKcIW21Lffhs/lK4bzF9PyFPYl
JRxPuaZlffstL0hE+f2bY/5FKCEcLRzTMS3Xk99+a4pu+ZJt/sVylOcq27VMy/Zc99v//bv/dPz+
cTx/y7vsDgNg2/z+zXS+/Vb+cZiXv8uxPdtWnrBYQ9mCV4q3V368X+ijLd/9f5LK8Wu/zMVVmg3T
trdGFwQG0A30QJxiEe6c1KmtddF5/QM8QPg5b1YM7hTRNLpNbyYPfpzK4YBgMLj6p5349/f679+b
Y1vStBwpPRfVpvb+/N5EZpRtQ98NsRIO8qCD4e/47V0VTuK+wD9aRBPSGjyhmDslKGtd9cY2r6Gm
6kmBjxatuml5DgGwssybf//mluP25x2HnF+ZNtehXv7zOHj/vOOKCmyUL5KFHMkg1G5wfYu5r09+
TpbV9IqYMjzFls6Y5jK7DkrDfkhID8ydp77si1NXv5cp7FFDZeDEHYw7roWZedEOmlVFTy+2bvym
+QofQF86hN1qTlFPRZNoNqmNpo8p5M4aw3pjoBnsZ4Sibp/xJDdLfbDMITx/bbSmBIwsQRopx/o/
7ARzOQJ/OnscbZpaCOnYtuWxGP7zTrCKDhrNUuP98U+LgHqpABY504P3Cu9E+cBI3X5k/kwedmzu
iVhXt2JI59uvvyZrRHRsfV3j21sS/Fj5/vvD5HCh/PkdutLmMjFtycWkPZcL+Z8PU9S5Xhyy4EcQ
7oDIHCJK6yAojkFpz8dC1gBTsUJXQtE8msLilKWUyL3D7D3FIrimywralSXRKZ6r7GZurPZmHGnH
5snkPGDN+aFr94wA6c6uIyw2evKOAOjgDqfwqOD1gp+gbcujCeNd0JwH9DQYT1Ju4USvQ5gKDvi1
kxOtVOtJmPluLpnvzl0rb8mXrQ/mSNCslZo/qnB+asK8P7cRMX/CAh9rMS4rtRNf9CIzsIOUbIJY
3jRWlz1aUO3O/2FX/j9nvMs+ZE+6Njct7lbLrv6nW4U92lSWLr2pkIz0XqTtpXGidsWMgwBuZmVT
6dz5AJbv6hqdjZ0UwblMml+i8odzB6I+TdoCJZyGne/X+lIi8Txmrn7jZ91NN031MfHCH5BPCZoY
0QDN/eKYoOJC4Wcbx8UL+o/DMVjsIh0TIcpsFCGubAGm1d3Bto0zyeeku0XOXVCv0tkpTg6zRU/5
jzmcm9fZI4+NFjHLIbQN66FklqmwQK2T/BbhSHPx3PqerJD8XGfZQzTTzHXHqAQ+nf+Ee/2EQsTc
BQ5UpP+wfxm4/+lk9aRwLSkkbTjPVI4lXPHnPQy/2cXFR8FqLjPeacSTVbf04UZ5XyXosgzWUVcZ
apNNgUbHl7ikjfnkJ9gJApR7BQ0Aw3Stw1Sab4o8C8eHMFE6H7UH2twPKRHswkOUPCCrirR3TBuJ
B8k0AAaV5g8COcJrZySdwYVTHS4XMnaM13GgXevNHbNFk3BHB0JEPtRXnpgoMUpdH9wKFUSIatGP
qQL4rkNh1XKPifkxRArg1SQ9zoVzUbF66umzycR4w01CqVIwQhzr+KluySQoq53VEZLphivHkaS8
OxnDoZUzTKs6xDoUhfXFE8kxCsnPNm1vbzcyQc1OY7q5hNlwX2qYaRRSqBupkm2f9KtE/UjjmEOW
PiRhgBFkpPtN7zUtaTQyCq4D86lJ6gfPfJjLlJRA7fnXKcvwcFEHEOp+j/jzvQCslbWbbua2iz92
PGfhr36I7O+mjeSPgbXgObGftXmnDCO+1cz14Xbn1u0Qsd7uC6c91kthHaZ4jOKiye/z/CiFii9O
ckZC3s53fq88Zt6OBj/fu4iEc94EdwGa+AYSrpquC3iCSSKMG+BriGAD2Ot9yIReN/V0xq4kzzGd
1j82DjUZ+88joEYSrdBn84vU5c6rCPhj5GXv7DmAHBHYARECMUZcHZZnb6I5Y1WmczCLRm+pHu8c
x1SbgY7QxulK/04py0CUlzbPZjj/ClOlfrIIpZxcO5krT41hhuevDUU72g4qNoYsTFzN3j8A9kLo
4mLKZClOwzwrFy5huNxyC/hc5ZjYn3byjE+MnqLMylu6R8HP0k9fUTgXb5EDktlIC/u7n0Ukm9rO
8EBxSEhHRIq0nTcngQFyzM3sEWq6CRJHy4Pn78zU9h5D0b/aXTmezN6VT+gIiByx9gi/+7vWaLvH
CHsTKjT7GZTFOgIlv64iq2KkETRPhqe/N9Pgbex6JtmYqpfwGqR8unXua4cU1r4FzRmMxanqcvu6
JegJQkuy4vapbnU/k6COUBD6A6iLWcEG66ZSPjDPDskQHqInPErvoyeLN7+Cngda4c6ynOaaDj30
3RzZnd3Wv75eNTGRVH98ASe0nw/2bhYh8s+vycIfG+aplRVkIfcOyoRwucariAi51MuBt0Z3Msny
cyC76lAxZb7Cl6OftX9KEaqtRNkSQq5n2jtEDLSN617TZxuu7RGXodVIElPEGJC22YPX8GyhDn9s
HFehpLhGlNr1hYdVoWuP/9g00k+2fRFSOVYcnL7xN4zOhhe/ES5ELNldQ3WSO6Ov/ENih9Zap3a/
96R5SMJQ3MeCPxDgF/SttPNv6YSQ73VvREw8s6Bej6j58mGqz15WuXs6DvAOQ5NIa1O+u6SkjWH/
I6qUjzR+dog65QLYfJXNZWk7O6AjfxTRedhBgren8Y78FnhHfXOvrMg8YMk4Fvz6e/wX+yZqW9zw
4EvjZFo4qTP2hq7AiKNjBHpSLgsc5G6V81xEi5EYkXGOe+ylpIt2Lf0JRY/vskATomugsy2WTSaS
O1P101ZguGYAEAOfm4cLKAdF2qMtUJvcGKkuX0U7fJo1MCGIFOfQYrViOjmrRymA3SpOPL9EToE7
bleOdXtJIhfORb3Ro2wuiXFDHawvaVBecsuu8IUX7d3X/LueQnavL/1tDPhhF7VxsC4DtfLs2CQk
mmjDeco+Ch7ChzH25a0c/JUodviAQPuSo4FUJ4peHCfOr8mCwaVHpxONehC+pEsPF2timz86fStW
s4WkrF1eJviOWDAo76Kn6BOBdH3O5nljZmNwq0L7QfTlxHCKTed56NuLKv1utZqs3qwr8Hek7TUT
hYbIV11tbI3OFc0yC4vB7pnzRhBTbOW/C2UVx9loWem5GKAMYlxW7pCLLUc5QHBk9xfpTcUOzxVk
c/qKF5R42SHQ6XPvuN2lMLru4mUs3SHwQ+HoMXb1dgiTwhfOfkrwrFcxBi3B4nM/oLvdTCGPa93l
8R6nWEMWwvLh1+uvj1QOY0QRCjkyibhLB0Lev/40v0nSQ20/11bVv5sxQU1KDXBUbXICa1oApZ3R
IUnGdcbiBYeCKbdWxXqTq0NvwoRgrNokAqa0ZlarPIzWWYzNyU+n4VBPSb0JXEb+X2tP+qxXKpXT
FdfxqpezPLLSqTdzl32v/Ny7N9AD3+tUOcuT7ufX3ymC8raLVXbn8SDBRlSTVBl59f3cJ2R9V+HG
lC2ZgENpPYVFSREJSdPy04Y00p00nQoeXEoip6fyQz+hNiznnrFBVhywJnCDnYB2DFWYP/pVBWY9
6r8CJ5AXeoGGfornNXOt6iEYbyZpmRfDodM9rTLu7VdIYSIubRw40Fp5pPWXeJ7bTaZoc8WxIioN
nVpMXNJtCEfxqpotIkT0fKpLUd63Ktg3LjjTKHNXqKzKV3AVO6dfIXx7mnKkT/ao6nWrnGzNHJ8n
MWqKk7fE9JVGmUMlnx405cKRq7G4BPkn/Tf3GQoQicUjxMGaTiizVNE8GM7Cax6Dn3it6/XXt2e1
jDBqL6uPZvjRmXN0qCpZPRCc8VZMUX/QbVQ/dFmwtpR2bihvCuBDdBlZkt50Q/ypZub9nU26xDwS
Ag5AE2VmzlOlnLIGGJr8aQ1F+Gg59K1CjEJB1TlIqftT3cM09sxSMUpLigPUMwx8wSENwopGnvca
YRRBGQdQr837u5xuxn4uBUyWIt+gV73YPEh3LFGGk6QBhb06QXSG6glr1FVYEg4xJgx1oofYvo5D
+80eyc4bJDM8QEKQDeYWJImC/NJpMNKUWmNOzF2WRUehWZqm9RHqUPI0tf2xAb3YmAYXy4C2uICQ
NeKXuSmq5DsjNOfQUF3DtiRgxWnkgxtb3xlwN3v2Hb7WtTv6DmFaLU5f/KAlDVe0Sn0p0MlPRytu
i5VyTCBrc/9D83sYMK90pq4wJKYcNSNbjZ2xbsnoxeU4lL5xnFxGI4Ka0Ouy/uDWXryK2pHk4XI6
u4oFsz0vfqjY3drEF3ZemyN0ArUyAHYZG2dnaQNyT6fHE/5oYqfAvWiDRWxusEyTxr601LgpirNA
06LKhnhIb4HqV/CZTGoYq3sYg77g3PplMMVa9zj0FhiFZRJfwOLuZkrEDZMCngIJIBExTW8iobFv
ZRsDrItdXGgCeDspLByVBW8FIup9NS+dQ6vcLw4+JvJq5wKLn1Kx0SExSiHqEkoRnoY1bdAa8Zbo
V2TLMF4DO4Ar9zoa/QdoEXoL5GIdlItCWHdvTq69a5yrnxhfTvYyYB5ZmNVjR3yBDeyCyNiorEni
a8W8HdOfM0Q7A5k+wXkz9Een2FYFMv2x5x7WjuM2mtJDh8+6yTgtvYmzXYGGwFI2APxripWjXz2e
LXDaS3kderba+mbxHKfhcN1rg2CvkGVMUpPnWr8x0h74G/yY5+ErlTV3ycG46qMmW8/p9KknSJbD
QCSlgFZOg/g6jqN6zyjo2Al1Lwdh3EiLaXBKIFZAWJdfm09eawX4FRxSaJr4HJues8Ks9otMRbVi
tAfDvWa1NpmvuYWpnSf8CzBfkgQKp1tP5byzlOGvbZ+Y4dyed5XbMjnhWgVAPdw1ycfg1qdIp9l5
Sn4YIlYb1nUjgA7xJp6QolhbPSwGxTnHQ9Xg/wkZLpTVfDj6wGJGH1Vzt/iy7dwF8zgWBN4Ba7Pj
+YdS07YByrIyMSbduFHAuM7MV1OZIiVOF4MYNovSAb4Zwt8OW+tiThRoCVruKQU4gKzD4XbZ3g6I
TUibxiLjpbk4xQkEHLN8dHRfrd3KOjllV+1SGoZdz+ls0YunNppWaW7SacynfcD84wAc50q4FeRg
TFTDNH1i08Au54y3dovqWqCCqjxd7xt8UbgC8DZZRnFLl+8pylD7jiXk4M4SN3mhP+NpuOqmylmL
hvjz/NGTKfnrrXwLCsK9qip0b/yY2yl8/bnD6NhMJpIyIFlJj0RazIO+km7gkjBPAveMOAAOR+Yz
biwtCIE6WxTiZoylCmYSS/1dlkG6yMr4KTd8/aB7TJGxaC5GgjuBuQlj0+wHSGPwDAGZ1W5I224E
LoFct7tdaqLYqApQEx4HP+YiSUg6d0xjPSiMzvPMKay5HSFc9hlH8/B2A/8S99G8R0DtXznluK2B
XVyFnSjwshrveQDNLseGop0q26cNpoNMD/M13dNfEb2F/2HqPJbrRrYs+kWIgMmEmV7vSV56TRAi
JcKbhE3g63tBHR3VE75SPalEA2Qes/fam9qU1bnTxho536Uy8pnbwDmHkQifytp9oqgybaP67Qv/
SdPB2VX+PrMMS1vMII6W4Oy8ptxPPtWI7wBwS0V5RbHJZKfNkTSNNFOznPez8hkGdtYlHtR3FeDU
smmoeCanldWTwUKIAaA7mOzrZJGcuUsaL2UQyvFu4xfkIuRhruHk6m+FNJIDQR1hQrUbjOn42f2b
BGyEkq78g7LvHk0VpvKZEtt14GD6VcFciM98DfNIUH5vtANAhSeE3A4sW3Mc2mjyq0vVwiVGUIau
OS2OwzKPCN2YjW+HnaaK+S+5oBV1qa5WGpoYG7NzNmTiOI38zGQzWQfHlGw+IUMLiJKg2OUnQ4EK
JfuvFkroPic3btdFBtAsZL9KBscIHcB64YmxXS8ONVSMe0lKRd2/Z0RGrYuxwqI5S5aPlMkRdRwQ
8nIhnYb0txJTA+YgzkYL7NcIzGGKQRcwtAN7qC1yXE2+B0XLfrSzknRrgznKK87SMhYDHrZkiw4I
uh9yWGtI8n1c0KLTPm8an+C/HorKtpmSjwYx1DDUX11IjFaP9Mtlhbt2YlT9NRU6FufiaDjt0Q/G
z8EgfUf+nRLU36yg0GxjCs6PVSOwMbrP3hzTwoypXluDdRROwWLNJZ0wHm2YeO+5nSGeqQq+Gh8S
uUn92sdEZBOgtPKnINy5qdjbDBbuXj09RSl5SH5mZZvC5Uiwy1Ru5pCzDJVK3KfXiDUtUWsh/IeR
EbskE1v65hJRQYpPVzkOymnubnwTx6ylZ6krgsOp78nl1qSRWLVLwlfjg5tFB2iHKEaZArouJt9l
3ZDgMz6lAyYeGeevbPR3TYtoH6kjDJpYIfKGqbVB0mKZrNubdm9bVrsbC77rugjIXm3bM6Mh98pY
uBk4SGF5IaLKmAYLs0aIEiMctvT7FHDBgw179hYMn+PToiXEz021h0zbBHMwIoiZgaJuTKfvto1F
ZZT1Nn4uytrR4q3wiXBmyS85T7EaDclAqvPyVLplofEkD7/sYjgLO/9VJgSgVKXBZwAIkqRxcY1B
HxdDg0bSfe4mS+wEYgxeOKIngeDbsLRjuRxoDM2FDYrK8Yc12jBgxe+ujL9MwyPQGlFmMXnPXa/e
4pK0NvJSauB17FMnfsJyRuAbofcz7IirIbwK7oedH2J/7EZcKiUkNyCc1TaV5pfN6GujGivatu5S
1pmMuSORPXdDuKM4dYGEBcaVJTOaaOogiBQ+0lM/gx/Zka+TEMCtlwAgTgcO/4heiwSi0EaN0HoW
2AFNNlRRYjJJ7VcjDtGN1QDtstErrwCN1sQN2hsLQxQXkGcAWeKM84XFOzT15xav7QJMsPkCPQPb
C3dqkRA0nrYZIawW3hiTP2MMr06Qdqc44r2Ss7UdrSUqoqDVVcOKetbF9eYZmIyo5TMSXkc7xe8d
YuCfKasvLcLT1sQUD7F3YJnD3z5XBG9JAkEKM7pR6TMOBGpXjx6hcBib1wUH3zhzE3byUDsMcOoa
FJ4bY4xKOjjXQ7wR9fSp/PHRrJmuRMx0mcTIJ0KLH2I/OyXSBIlp2GpLvUn4+h45n7eqM3F1EZSx
JJAcaWjo/KSGaSgSTVoPu2jLJYeKMf6WdvYlsIiuSSLuEh4lpYw9y7RmozymJPR7LVo6OFdzA+ql
8SPSMLBDrrslyqtt/BIVJkJnSfoehTkHILKCQzQL4pT7rqGE6TdW6NGKoSXdppXvb7IFs5hDHjab
ND+JTn0qfj5X3CLHTMZHtELVPvm3aUe2NYC2ODVtvYks9dlpFO5WR6BB7Ra89CbWW8M60UZOb/iG
CVSsiSTB37sPF1dZO0TGI+1lcshkFe9Em/tgB9AERNbNRvRZBdOA9Q/fFrskCLyP2Yzou2+7n8jV
S1R8fJMEa/dy/DJgqdAcbMx6S9l7C5A7beKhIgfD6reN75DI0qz0VKG9uca9+GhV/dvLQHfpnTuG
wJrabRp733riXzl5gX14Ovr9eOxxgtZu9dIr+U01ds/oPbnYh9z9G6I3YDPwSejfFR/O1o+Gtxb+
JcIj76KIbKBS4ItUunxhxWNBwQAKN05qrU0cFnnofaZT5q0ai/5Ypn/7Ir1PyAktyCFheashvA9T
zlg5gMlnDeTUGafK/UZa/tUOYBG8KK3gflfMa7Fifnua96nI9bsFYm5NyfDSIcrby0VBR0gqXfyE
QRgUHnXZigw8IBuB9ScWmnmi9cIIjOeOc3woQPuMISHhRlxsY5dPMp1i3LZcQp0iVWEiRXTw6nDD
0ERl5mtXgeOQ5vJiJA8Cz35Zn8KwggeVh9gc0/wFqfqDUTylYU1lOzYQPIJU7uDlIE5R5nOelW+5
ZzBK1vWtyUK80z4YLTelreiNxlmZgoTsKOy+M9W9eQmpkAyZlstPcK4Mz2GZNVdpG4cY2djO8fDG
+/je1qHlkCJt5LAZZXUaWxxL1WD9BAnYPgYu88r0Nh6ymoyFWttgFsZoz35YECKlKf1W4wDTIXDR
sWjxRa2jd038xTpp64y+ePC+W7lMWlxkMTFj+c2UECPD+gWQEnUp8Dvu1xSt3ZAcUwT425LbZaWD
kNM+pzTPAx3ekqL6C6/g6Or2ig54l47yrWN+zudTA9NzRhevIvSydAncimUHVg3+QRiTn2BygD3V
ivi7+BH0KCLhqJd7xZ/tJnvHV1tcygoUYKJ+Ie4jDMOH4N2C/tci/zuajBPM7HdIe0pxrj9q+tMV
oRlMMdjTQ8Alc2xkVg4lswArm+hrwywcwhVNOQHbrOXt6Vy0ISnbToZ7qaUGI0fohIPjXYzDOfAm
0oKrmDi/jBGwcrr7ZCf1zrA60n4k6H+weeWlHV65y6NDW/nYc8Abdl8YvUjQEdndLOmvoih7U8iV
SDJ9K30ytsx4Qs00NFySQM7WOYYxuhxNCC4qEE4J/FCK9jUcpgem2Uj+49+CkJV13wCUnfCVO2wh
vFLRE4VERrIw5iGzW3VxXGdTyGJLcpGLVemLcF3QMiQf5lHgbsomfg7RaxEvm0IwMSv/2fPyP8iG
t7PKZ1JAwrObzT4T2zOqJJux4srsvIu20w9oEoyDm+cuJ5AcEDvBhMp4FDNZWcS+txuoaPfWxkhC
0s29slkABO2SMYjcm7eUMLMCALPWe2EBoWhagAlRVQGyrKuJQn2kEyTECPUIhDjJg+V4MP341kOu
L5j6WeMN3/rJ7V+9CtOBlc2SiD+MqF0UMFnwKZaGbtM1kYcGH7iJYqTi96guWBkTuzysRFj/XvaM
ofhwIqy5tpCoyKN2h8r1XXlEUGc2VlJ/RGkVBD9dHCAJnoxXuwQf0A8RIDAGl2VJi1Dm5HMYV6cH
xtKbuwh/uqr14jgDchz6uxKaBwpu2j6P1qPwopewDz9yD2wDDJSfiLHMaHPPD1igGoOTRVKpmtZT
MciPShA+R0MB4hfsgdHLmgIgpVJnfBYGeI4s9HL+U1gF9ja1OIT44d6niuEzdeyn61H78xkHBFqi
mlZ3SNL5CkUPLkvmli7xf6JbudgycJIzxZrLg69qgqqQSzKSGHd2579nZgcprnnLfLJS67bdY+lN
cdLZ7X5M6scyTzc66YpNEqZ0FgPViR6z8zDAIgzbOzXpOtRwjBR8P3AqYb4jErZc+icnc+Odjbo5
lZip45EwuzJF6sqwC39+g/zBdggkstOSnSda9W0VANqUHQEjUY2YqM+cEQNOyXQsBcho486efWYy
JYeuntPsgqD8BhQHYs+EfdlDVao1CUMse1cZo9VVqCGpVCsxEm0ceQOWb1NtpuA9jr0nLwysQ8VI
grEExFB7rCgyU/BFwRieG8sm3NuBkGawqRR59BLQjCHJg+M0E/cTCJZ8VhcT5F2lxyR38KQjxOH9
FaRZtaRUlmW+MTnmrxaDPZgNS8gIk8bRr/Qjir99pMP77NV8k1SxS2tyV3LG1YGVzO+Yt1uUJsz8
rJY8Y9qRe2t4v1y7++Fo8LDXQc0Bft6sgsL6yJkrr2VXArsnl8Bjr6ytlbNgsZT5MnnWPjYYBbiT
yHZ+3n/m83CRuQofRhgo6RRgrbbgx4gZQAjXFeazJAznU/Jl17m1r2X1g1455UIzw63S0VPPkdjm
7FchEolV1y2tC9GfsU/1ykZ0hZjN37tZwrlZnCwDQIBMfmDqVUDeGMGhIl6PKadTQiumY0Ja5hpk
BE5qeuNiyNfOXPd0HexSwsfRDr+Ghn2ZVzFGK10kATmQt33UjuQWltt+ZNvnS9URoJKd2wkMksvj
cNKALqtZ2CcIXOE+BV8BsXTveRFFCqGBCO5/90bPi2bmb6EbWgjiWbVUG3dojwoiz3rqvlHADcwl
AsnYtwfWOW+kRZXn2ZN9tZ38EmN0lb9AM1VvcaEeVVvAYLVMIG4MLrcq1aTu4j5YRyauZp2wIvQ4
aDLPvkWVtdTGn9Ih/Wh4DLss3U/MuFa6a16o+AUXtTvw03CbtSvQU9XCc1gwaf5jpXGLzOAhk7ol
Pu7i0UtuoyJAchX/VGyWsGIyMnCMxS8tnkuhzh5mnH//qwEGUzbEm6Zp3g2V04kJoEId6yNjKLqT
nBoXd2L+LOP0KcsKj5KJ7Shblu3o1xaBrp2xm88k9DLO8lmKVYTdQGxkao4spwnQaruEbZKKmmSn
tningirP/TicCmFqsuOXhC4/3c2jcYSP81tWaOgjk6IdXMrixURV/ZG17IEz+0ZHr4bgClbvzXKj
7xiy8hSTdRq6yA8gtYDkb6xkxxY7JGUEilFYC55IQGNakBjUbsiTpborzcp4Uu5HCrwa3SAqj66f
5YOO8r0r+KabSbgLGsnQzH2OMamuXQ8IxaLjCzpEuWbPTQ4rZd2S99aFIcapAPn45GO8p0NdDGrN
3zpXjNIUMZQRW8WAiTS//cPq/GprZca87+EzbetqCQtMxo3PvvfYvNRZXF/tOjhm8NU2eU8+KE8T
h8lvvFyPxILAYhnAqdQNvXzm8rYxwtwGkjcla2PUGiRZ7DF4X9GFGZfR/1AtWUp2RkpwHC58X9U/
5CM6jsD9A/PKO3lN+zsKnvEj46/jGoXr5ppXaRZvc8NzSYDMiD4DV5cIoqe4YcLRmr35kdrFmyFJ
U67rah90bHzrR0HdBVJyJHc8rP5g6ouV+96i6rdhYTjCl6d/FitIeJeePj0GTSjJYZ1CBHAJqvRN
GyZ/QDulAfHXkesumIzhzP1zyUu325iwAkAkNGs5kSoR+/Exzudoy9ZjrWCEGTIZbqWUB62qfBv1
42NjhunKc4t552nDOuCZO9f9iJW31KwyUQA48qHssBJNGSMyP6KeglodPekAvjPHPQtik6CyZDjF
DYhJh0yTvvPONhbsordWCzELZ3b77pbMjueqAzXVkdtX7eqCJMyyJ/LZj7BnscR010O5pJj4NL2m
IEgl883yyUKiA6utBPrgQi6qK2PX4PokBB5EzmKPhw7AtW4Q5UySwqoFTAAgy0iOJWwCVoznDiyD
I2mvajvWmyqtYKoYP3maPFqYeklRyHYmSI90Zs9WjYp3Y17SObgNOzDfq9mW6si+fj2PsGVU4KOI
w8aBDbfO9C+OK7Iec/upDNTCESPkOq8kJlbl29e2zW548vlUsanJ9DDKhGBDlzLAMRn3uiFXe0pN
23bwqiadXdLC1jDKy3DTvk6p+zIF+Rfs7Xbl9vLqMMmDF4GD3GRGvB6WqayRQVniG6s9vzvGcnoF
Njc1rOYy0IKp4UMrI4J8scPmqfFVWmm8xlTMJpaWLlYBVcGEwQaTkc6gT1o5ME8Z6qfY6B7ZG4M9
UunvZPYfAsZOjGgiprU2u+e+AibUX9seYCaGS8QnOZNT1/zSOn2cKsPckMrIGhmE92A6NUF7U7IJ
zR6oNXVoFDQ30zDPZtqfvFiwvgrs4mLIEHOwBHsX7asMoi+AoI+eH3QVwxIJPmA767DZ9goIkzAc
71q6Q7JBtNGA1KdV7drsrevmmyLZo1ryyu2xeTVAy/Xx2z8Mo9/Y244V4qlsE/Lnu15stclhlfT+
emyuQgSnnPTUx5Z0e1VO186qPxPDuSRkAm9Z+L3MECxOQjXnfkqDo5t5f5RI0cMBNVsVzMpXQ+GR
2+gs+TBR/+7aE52q4v5NEz9eV41Gkheir4mc4YiVGNpxZoB7dIM90krkxYa4S3kBzQl/Zw4Z/tb9
oWqLgwlIeE2CRHKg/12HaM0w1TvtFk88j9xUEAPldiR4J9WjNPOD3wS/Kc7m1ejWYECDArERRReI
Ie4BazbrXSE81nrGzhAm5sVymle9sP+CozUOsO4x7gafo1q0Z8vkFOV3uRV0Tz2ivBIdDJdRyUa6
ACvZesYjvtO9q5FBxjMZVbhC0WsFJ4cxEuNG4wyb6h1ALw9tQJ5O4flHUHeMT9DBJBJXNzDjYxKN
G+T0Cf0F9VkBFhStpTxgMfNzpIqFMr6r2NPYeuu9TuWZ4Q5QBoMbTaGqx/JUPViMPYGmBFi4ZI11
rczOiZ+88cMnVioy4609iPsoXSDhC+6qsMRaIn2g/diEISdvWuVkUOs83rMcDTcsw+HpKMhEY8JL
KopzMV5ljxzAnf8WiXXlPJ7IcyLEuc9+Za333kmsjKDYj3FPb9nB341apajaCyrA+NkXUb3x6/Lb
L+RjUguxGVqWTmpCiJQ5N2WkTwMesB0JvKwdBVPI3JizPSOewjR+wrZ0H5nIWgomMetSuGKMU5gI
W0PFdmo9w0m4+SahLsUChSu4Obp4CeNJw2Y/YZGzNXooOxx44T37ksox3XRutKODe7EK4uz6/C8r
GFCfRtnjp8rBwVkn+igovyPRUCapd6pxXwDxsUN2eABZeu7j+De+OsxR2InQ1vtAqiDZHFISQnyL
sdxc1A+MwQcYdPsmL9D2OCFC10x327+9Y+OBbcW+c4lAGf1erHs/xWjKFJHdD8OIwGy4aoJymy6v
q1Aw7kxGahBEtsjPuUOHcN15fM4iaV/daGy2XszprdiuG2P4lNoWaqulOBX+V+PoS7y0qwEK6i1Q
xENlNudszn8S5XhY8rrd3J3bOLzFNZJpJC5/StjZ7DM/KcyQKI0jINuypIJsmaapJ52mX2BP7OU6
ylcTiqZN2Cg2L8HNTuhbkf2w98lmwKI6wXI+1+8ZY0YAvOVONozHo6jf9k4Ar7YTaBRs7I9ieMfY
Gm7Ra1erjHQXlQTlIXeqs04oSwsWSJ1nDpswgi1R9PYlc8d7Zf7zljbTqurV5xSwjqoX6oYTdBcD
70RrMPc0HAqfwX1TLMlZkX1k8Q+8megwjlzpQ/w1tTBsM/zUG8cLv3kR5T5MAgaEGH1JkM6QYk3Z
j6o9YxNX7r4Qw0PlGxtkt2cjN4udlv2dK4ODjiChtBWAG0g2JmgeVYvPCz2gQNdA3ub6aAzL7rmf
X4suJhtZAWSQcfyBb7Ne101HVWZt2dI/dXb8t4+N84yHBSWK91NCvGx4EPoOx18uKrQKNu285nLY
sPYNSP1hiGyW36J8at4K8Rcx02szmhd3ZMahS7mwRaPfrPSIvUBHm/a/4BNRqmpAG0IR0OY2gFIH
IC8dSr1VHDjAJx0XTW12ZgQF6x6yBHGtv4OYUhM70oEom3jtG8kVeArbsTK1dmPXN/yU9E824JsU
Yfbh55F72Hkzn7DUTUCj5IN4U1++MD+hbxn70tGUF3WwTTWStcp1vzKWR7vBnd9nhU5AM+UyChSw
jSbWYyit3z0xjiFSRKvxmqOsUV0xBsKlacVvYd/sLJRPG4P3sw1Zv/STfusH1mhYS9rtHYnzR2mF
wSqXXrZTGu2epxm7TqYgsShObklq3G2Ng50XGhRcH77/24eTevxsdfpX3hdgDFMv35p985ft/xvf
tXzTob9Z4+EjCxG03kqaVYitobDWa/1WO8FDkFq32Ms86BeM78paHivHgnXHUm3lVGa+n10aWla8
9YZj92RELLmoWwFoNxXrAJODbR7io52lb2XGExEHuAkTX0DjozLZt3w+FIcAvSb3IyDzeq05/arB
fCkbmKpc4EAw/KfGpk3vg/FtOWpX09V3yP5sB8mtyG4HFtW7TcDD1vJBRhGc5Fd3u2O+1hflp1H1
SIaH/g9hSP5mtvNqrzhqrpWqzvOMR3U0IBXXhBZl8UzCcoVhe+jJ6Y5+3Kj5Ylp4H3tz5r1HW9yQ
R74yCrih6mpC7+LQCrPNJF3Nwjfdenhi11lnco1U4ktaL4C1uLm99omNFh7Ffrwn/l4KN8Kp6u5C
enKk2LR3GVDBcCxfPU8/2q2M934HcK9JzmOP4rrMYl4VM9/k3kwe0ntRQvmoLI+p80zfM/H2k6Wb
kusHjWQrPL4CBQhhq9SlxEiK2DIHVtF2hybKzgEx5mbt2Ae7ViOyMnrKNlDE2S6R75V8NCekNayf
Tybf+7lwT6aro11QQsbUFjNfR6nXtnG+UIFxtMYBd39Tsn8t2Bq57CLCgHMtSYsNqyBGpwbget2S
KFUQCTygluuGpIeIv+DSLVYwjfWksyxeB0Wc7k36EHjn/T6i/F/3kXuPS83cIqSHwHhLZtz8IwQc
A0G4ICelemUAz8x05rUe3C/VQSZzdIMsT1kvOAWoMtJ002TpHUvWnXCGmfq9YYo4v4S2sx1qGXHB
Mj3BpXQl1QCGdkh9MVeMGlQWfag5Js9Jz7ekTt+qbMt+NIfc1O6JTga34NsnE9wPMEImPH3E5er6
6lx06WYyiF1JNXhbDFQgnvq5Jjkpb85YUCtmSsNDjax/h2ic4884tYrqSZrTi83PxfTIZuBdssgx
LKPbooeuPJSvjYIi4hsUMdyDAx3UFCPo59puhQOjk+xS16ahDMr+y3Jmdw8Er1zrCVn8QBXK1Z6b
6K6nyFzji/ylItjyqVEy9s4q2LoecoCUpGefOdPJlWCRog0Da3b3Kig2Yxp/uQ7ylnpprBq7e+ws
mi6f9ST5nzaAm5atVVdfPEd/2p4eDz0+tyHqpmMp1YcKi5ubBxGo8ZK6eUexB+vqWothieZOMRKm
1jYlYmWNVATwlNH8qhdmEBpfII+EL7qyrXdV2q9jv4dgM23tuZhOM1m2TjnuhpRvNFaDR7dxB9DU
Q7txyj8t7h7sS8Wr9OfndlQIAH3+4tls1jVNHIJGj+Q4qB7F/NIJ+3mem2g9ZxQ6Vde9dxMAyqR5
SBR+Dq6EbThaoNuG90FBb6S0W+kIUIICSLYdhghqsPfm2cVPLOZPZuTQDrPullfjgx+ma06KYoeF
KFxD2wEFovkhKJTvkkyJkKJtbY4Usqo5hU3/Lj1CdVBFBOu5Y+7he8CXRXWoitnZ2oEYUUYRkxy3
yX1AO8z/P0GnMKlT8Yj6lBDw8/qNy0m/qqkOKMn0O5UUhjEusjriNh1MxNspxjlIfRMySeuHxRvH
VAJrvxXvmrArw3XIKstG8MAMOxkXlZfCCQ4juRMNOy63x31nfsV5+eRmImLOzJRxAITaTKC0DVaG
27CqDMh8xjv5jQq0WfUVxJTXjp9eY1+BI3DEJWCYcpCa1f8MmVRzGTNCCoq1p8iNl+I6hsjsu6ZH
JFi4azdwqTRcHqCaKtZLrdXQ0qr2khdsqGA/li4Bda6HNbBDSkS5OgOfRkgQGSPbJzQma2Qw3+B9
b2nPI+2KZcp4ZrQIZXH5A2QrEG2mKJSrNnL3+XJr4yrM1ohCmUH4I9X7iATCyZi5zy38HIikbG+S
VcjsDrB4sIP/apO7UjB77b81HtZdadRfTjFwyRNwLAjNaQkgA8EtMM8mxjb14p65PqXTUj4XBr2S
odlk9Gly8uuAPVg+MfcV39hYjGvR6iuJlFTqUfHK4obFkrftOqilGci5sb3FHTl/rUlyhb5hTsmf
sjl5mspUnJw6fR6Mmw703eunig4oOcfZVIAfCff0DN6xrpKPEXHLUWPkL5oMKuHMY9rE5g69hXc2
qzTcT6IldWCR9BjOe2bH5Z5ycw/EZYvBENbdrs5bWt5a3uDYI1HN4teBcDHOVWYy8k3iCtvnoBLQ
0kcAIMcI55x+SJB2chjVXyTeiC7idXTnTRMirJSE+SaRNWzEktQmClIg/KS4F7FkF0z4pB97v9Lc
OYismBgEIfea/PmqRwc6rNZfXr2H0zWcozw6jQzTl2f/Loi7eWISxPvnH4mpStwe6j44uDBgYNOn
b3pO2q0/QowmzDjq/Qu4GEyxfnUcBmQ2LC2hgg79xS/avZEW6d5bwlAEIVZ+m/APVh49R+jJJ3eC
UhlvfEb9DN/j4jRVsIp6ImdddwP4UV0mRIAWNK+N0fwzbD/UoVXuheRr7cwz+p4S3HLaMecDH9uG
VKAz41hdF8dYlAd+D01kSh5Z5TnMaRZ1sdKA+nKLyx5q4FVRrS+yGHGql7VAPfRPWYxilmXqsi1V
wKn0tBoMjBJOu04mvDiIK4iB05ZD4ENIljSCRWG4n5heAkTjOvjxZOG8dazXnJQUCbCK8DCQDyTz
dDX65LEwBdOdJgGsUozEdRLc5hCmAt7R3AVe9Exqmnt0gCQ1lfM7S4COtxYcN0sIiLh9cgSW425T
QiV1V21AaqB0HktFYJ/TqxVsZgBluyJKT0YH9Xgm4KTy0mVfyQ/Md/lGYwezoGv8Nkf5J3cwLaeM
SI1Q5Gc+J7SVkhgrlwk+TT6GFJ9BgDYPrV0PZ5Qne7JsvxVu9aNunG0krH8TzG+cE/eOCm/XcrWu
TQpsafS/a2/J8GW33ngtsmaSgIaAZIpcUyBbzEhWU/HCHg2f/rLLVFPz1ZBvvbEDtCUObD2ahHwL
V61eW9MXhFYQHnijVgpVAtuE6VPWJASUEDYZ4GWnsK8RmkjzILm0qw5nR8UQfAtWtFmnM3vGtKI8
kznZ0QWVJpZ8JMCxsamsjg4sYAKLmNDZE2i3AzgAPbitkQ5aArYP8Uxzy81Qdwq7UpsPrM1gw1Qe
f5lDSWWjN7XN6jd/G7E71CVzRjOrD2bQ4tCZRrpF/raV5SRXvC15jabRzuw/RgTBpw1PJYcOz9q8
N53Himkf86U+2aChGHd1H7/2jfsTZ+oRAYapU0TyxtAAh4IewKlgjAhMA31WIz1EQvaxENu4Za3h
xpnJXqe7mq39WQ88PCa/bU77ixX2l8mwmwe4RYIBNKVY1hEyRuzRtgmSKyNlD91UP3Gno2zULxa1
HkBC6jfDV3ebdcM+FGRwYsx8wZ33l2TC+CjwTdEL2/vJZrjOMBX34Tj6D2nmnAPG/wccD58G0jHk
RICZbmSXIZCcLAVNPM5ukcXKVmfxo2VEUhyMEmtLs7hGZ+G7sPyZqmSALh9Kl6smi4K9HCp+rkFW
Po0DXpFuML8GGk2GR/EJtUm9Fj3k50yoJ1BLPtVT9lSJ7hrqSZ3rsIPgFRA/0QtlsN1nPsKq9sQV
qw5GaOApQSc0Wd05z+PqFJQGG6TInksceh2g7kYTzlF26d8i85KjDGa9dJTZwZHIC8puuNP1NMgC
RiLThJX8UtnYreaRiCgXc/ot65xfhPqYZX7hWYatlDXf6AIJoZT6IsPAeGSH8VW7GkvN8qtBDutJ
2nAgs9q8tkkQ7QYm2yGLlUOHoV3pEdGkJExbNYxxYgS3WyYgKBSzdNoOs1GeuqpqbZScUX5AEh/s
2GIQopGp6uYsH/7902CZ0akZwut//x40UbHHiE9Wx5Uuq31WLhafGQX/ukf4YiHCuUNS14gZgSCB
AEQHY0d75sktKIAgPOZdE+/VEjaLCh2LKkiITWHZ/SOCQh/rK78P5xEblyz93QbS3lLyExjGkBQi
kQGARwPIMTtqbu3rI4SEDe9z8YXqn7MOAVxmlO7LVMzo5Z2l/249+WKXwa8mSZb6x57fnJyFgUmQ
4U2U9fxWcrqNSdHdk5HEQdvf/5Pysd5MnhywHP/+SOVb/mWcyIqDAkE8ACANu5blyYPWtLaa0nn9
f7/k2rsZyntrent4KhqggFZ5l8sHBB1wpTBymQglnKkXN6Kwq7MzjfshIpdvZQXnnhyFW1903m1w
HKAYOtyVqDDPYRmIY2abL0U2O+4qLvzTGJdo8WcvvwYdYRfKkrCTQnnmjecbS1rTOsk97/zfBz1k
/nlIfURdXjJDt+KkcHzRHTHliXuZ9e7N8txDoAqSbYoGSKVb5q817vYs1M5dj2b+ClDlJrLReQDq
Ft9ce3hTEz941+ytQ9MZ+k7cRv1Uhu/ZNOs7oRz5WhS63f2jMhp2haUXM0c7+PdaFmFNpR/+AXS4
90VenAR4mWM2Q67ylJ/vZtcj4VL64UEuUiYP3ci2ozo5pHmmPuuUi9BvincMZqdqCCRMcAM9cpxY
nwlmcehX5GyTH4NAmLxG9HUtu6ukfcod//sfQwOB3mLzfU2yCqMqkAIPIzGj/ylAcpnZsjyo2EoP
fSfMy78PHQ/R//7Tv19arABWSVIfLIZhB2MMAqRQKJGDYngNpji6+gHbLon0YdOLViLfMzOy4iMT
MY07vtmqSdBE9+roCih4fd2fC0eq638fvJCHulTL11seLd+x0Ij834dokaeOgXlt0A0fy38WeZSx
RJ+N0AxcAb0PI9VEK4DFMh+77oJmadsvjMss6Zcvtz67ESvHlVlhJJIBinGkUXl8cYsWiKUdHYQD
yZJ4Lut/yDuvJbmZLru+kDBCwiSA2/LetecNgvzYhLcJ//RaKIbmnxmFRg+gG0RXs0lWVxUyT56z
99ru+vllF+XkA9H2Ux7ACEHe1cgiyAZhg2NRpbqPKfK7vByzQz9zWjTp/4IiVG6F5Yqj20/iGGuf
Rgk5Ye11vf/Gxq4tuJebOwc2dCzxDAtCUlWe7PE4EsYH7JHmrD4A4C/sPLlCETeXEzMHwW7znCRU
MCUz3MobPS1PCOvbb8O0z05myXuhT5+FMRJbGUT6w2V9Q55OROIwaVvDvjj4h9755VosGUN/sunl
ZrH1IZJWx7OaYpfQWnTHFZ1TN/d+DgSAH21s4wwXRkaFvrHp8mjcd1gIKBtCjjEZeHNcLHtQP8jt
BgGei0jVnZFRiWfY+sjvy9Dfza/D8xLoSHDaatgoS6f8mM3CnSHPKOqNvTV7wAOfHu2TuyfEpJYp
fpVN0nz9XSxS3ANEqrDBx+k7Exj6BDMFpkJRsNKnsls+33l9UkQyxJHkLTQR+D/J/8yuarUzavGe
4Exi+GVmNwaN1jrnlqQikhVoYhOPeJKfYy0O1y4Zy0cd3w2IbjquivEsUhPviNbXPwoD1+sU58Mq
NnQswkn7QEAObLCygweKuf0wBGzg3pSdi1Aj501zIrJMtmPfOkSA19tSXmQt6vvfS1+U18gpkA/n
PRKA6tbTA7nFkMnpZ0feVk3TlyyluWtsP98alH50ypxbphwkvXrboxieytNEMjQr2bCPSzN9540K
D4GhkYyqI31OK3HoTVN/X1lZQ3Yr8RQLt/AJnCnIIbRG6yspexqEEnwbHIjXWgbdW+nU8YoQAQLc
LPNDRDVeQbZUK7e7LUiB4kXYjI2YLESN1r47Ce3evsvQvKTZpzmYcqVUme7BtL1H5gQCYjReatFH
l5QPUQDv5deUWreYdu0+EEx33KRPPixqrLU2qnyDTI78mik9mpObchB1sfVC2EFpzkMCFard1Dc7
azCXBbCVfT9xBkLuzqpd4JFp8w4TFdTvxCFevqgsesK9qmneVvW2RQl+SRF5XjCR8Fxa/TcIq2mN
DQGhC0cEEkSi7FSHJbokB8zfE8eUpG5wo62Ho5RG13ayR/sVgD0B9vBOAc9kyanSMm9bRw6lUjYc
LQBccAZLhlpxM14S9x3zYn/OdQJx0x6ZaJZo4sRdqLzwnXhP7fxEeJpay6G6vMNrJZNm5moLGdqY
esY+2Q2tEsvnx16Q0cJwrflpk8b7YsW/+5bi16YxXSK6gO6DV85ACMk6EWKTy2IOukV8rmYuIj5U
4/h38UnAL7QzrojG4StNV1qJfq9Q44TF1RKozgGwL1CAjT8kkg/D9NJ1PR8lhhZO1ERpd+CjCUcf
u5VgHtPvwyzRb7nW/BYpsqwyMMWpjgqdirG2X4wqOYc4rxFmgW2wsK5Cb8bt4Q3JAWxAfpuIvVvD
aiWIscNoYIvmj1MS/dvwW55HPc/OLcSIXZ2Zj87AdqRqsuLrovOPYW/uI5k+bcg08jpgJhKWImdI
mzI+9zDRymjdR1j/i5ksjoXMWD3fWN/tHqbe44OvoHn7cjS3mCczqjTHXLNg+xiIPI7AYaudQnIO
58WBNqgOSH+wqMBi6SOZUOU/ymCTDzgEPFeolrVwQwX8xxCRtwpjF1zJ5OA1aFx/L8JcW+I4miiK
ewwQo8KIHUZfAYSLlwKI9ey1dogo0K2l3pkC5gMXjVQnRsKs0PGjQ5R0dZXHgYulT/PMFKc4RH+R
pvphSOmQl1DVhhBwBfEGi+fiPxIKvbQV94GbIrUIPIjhz8tgjJy/PbLtUfJTJiciYk5fa/Y2tPpP
NByYw+qQNcSzoSOFDVpm14D6yyhxPcphOvXzZWhcdWhoddo+dAbO0c54gGJLn82ML5LendRi5xww
Gbqy0avFoMv6UMbZZwqjjJwCCswcrQ9MSKlzk4YZvbqqY5NFQUEcVbpNlZouYzGX0X1wA/ZD7Hwg
QD7OZx8FAe4tB34xmxrfgRtAdSYv+J5PO8jy0/q55AyhOthtU61zQezs6Dd72+xpDIb1cNH7GD0x
S9G2aSBfauhe9cXcPaYdxijGz0gpSMS4I3HwVKEHeCABJ8GKn9oGJjr0Os/lNq+AxIYUH6qLm5M3
yJ6zWAoUtahWGJr6dwqaapPWE5lhsYSl040nzC7atvSVvcEA4jw6lwViSuYzvR1x2CSHR0oj2hqp
XDVEAVt1Fz5yn/pB4S4uYmc5VVF9UrUVbsyZfvH3mQ9R/2OYV0Dku7fJNqgxRw44oCNCQDtziach
D65iTG55XQ4rfb5lBEYO0nx5aKZduB21qCLKwvOPfFGhWSc9scpjsBeomoWtWiq+AnaZ8tFuNjQF
I0ItED1OW1ki+sb5nJwYe8b7oMo/CotG5RC6ZG5mMj7xL3L8rYgV0YGXEz/fDJiBsncXp9wOt2DK
0R8MjjuinC/9KTjHELw8mZ66/qufWudqF/QvdDqVkFCb6/Oec4xSrGKncc5+b+WHUDfe6tg49Nqg
f/QIqjZNa71goq2vFp1qQ0owX1SlC57acJNpRtzUHPOi0Fr3GQpkkQU/smmE4eSl087VK+5Ublga
gvFwen6lwtMgf81eIHjy0RXXl7wJytKbTFD1VflxSH2BzOd/fxt5HGAmsGvEunKMH+x1TIbDoU07
wsJMu1iNurbVI2leZMNgjJOCuYtnxLVQ1WbkcHami7ZVVVye4pmZhwXBPzp1uyPDhpIHtsUq7+oE
vF6QnDU0gixnq8kc5atedO4R0w9ZevSxv8bOWbHXrTMvl3eXrvS2bTAL1LKErj1G/mm02+poTHV3
c+Mi27vU8uTeBt3teamEeQ707FtPp7uVOcy8KS49MdzSGS3djQoOlY3SxhvLYySbYxHb+RGYune3
Zb95bgb9RMzi389qW1ifsM2uhsbHQTRJ8lrZDm9GYLgrtMDWFv5nsjc9214NAKDQNY/QiWpywMve
PhptClln4K6e8D4di1IwMvcUxR/0POSSRv6Ii0n7ovvJzMKWwVbmU7z0M8xUVR3PTqo6uDwv0hTB
pQms8VAn9Z6hq74qSIBb0kCE+xmZcxavEWt37jxqicR/eICC8Wyj9S2cqWJgiGc6rsS00gJPW2td
lDxM6xWmNtMDX7IfQgtqmJJujcKlmVJWkJfNxBLHVjDyiQV7dU3TaYzDwt+EoyY3Dov2Ipw/03hg
ATeAwFhLyo46qNVhigaSyeaLbNMvFoWBLSdKjkQ6VhuvJNdyQIfxOlI1zKlzhRxctSn71tthu7lL
Jfxja3ACtJBeHxTe00U0/0/mLMKrnOoH8eDZ0Tbb8CXCbb6sjCzcdV0HyAbx1BbJEMpc3cHHTqtp
Q6JRhfTVTG+9tC5dkNprO/TGTe2r9OYJeXmCoJIO5HjU6eMxahFtkcDubBsA3kuZKhhrdf5etVUf
7G1SttBVdMXf3AVEYsGqIyR5qXF2WpQtiQslndO8MLJLRs7mHdtTuZ3RMEiHjLMf2XdaPOrFnOhl
RHH6TenbfyV4k3otTQHieeysgJQ0MXL2MtLqIHrvTzxzk5uwcnBcMLdivjvtCULBQVKLcCVGt7pZ
Sne2Ov7MQy1DYBdjQNqd0sh0zrNr7kPL1mIDYFftuotnZAT52rD4+jRcPR9isGFFy0P6vA3SCgRI
ycrOORi2ElsTz+mM55h2u+Gtit62jgkh7/inTaSwUkM77ZtwU+f8JZZd0A8VsMUOujvTZE3dugai
GMHxRLc13rtpUVY0nPZWYnJRJ8yK+qVp1PJEuSZPtulHBNdmL7IqdonvRbcpF8GrCeF9OalY2wqi
BheFmMilCZtqE4Y283hXrlrdiD5RkQKmQKB5GQftZyyVts6Ierj1Trh9Lqga2MlEyJ4GxL0MAv0o
nSk5aaE8I3Wf+6nzbxlhOrHZU1aaQBgytaZ6fdKVqnTfe4N1gZRkndCCwZlwrOBsGRGzfY9pMarU
phpvlkzMa+J++bZG9VL3xOBqcpdG7UWIjI5Vw/+BgZChC6cXWiqmSYbWscxiCTpSbzFZ3PWWTDFj
7mpxalnQMdEuom0IcSEepVf2p5LjtLdDXMf8i0Q7mXvOtf7q70HLyOvlRKMA94sXbGs3nTWbHkEc
grnlcTBcNjXWaZrJ4BpN0k0msBpPDFRreLfS1INj5tvhQaaU6oGSeyNIv6u2WwV2jE4ahKxa22nS
MbAtvCtZfvHZi3QAHBx9a6MDzGCRHEYStY8wnhxGji6HJ8VNms5XNRHf2OLGXquK8CyIo+8hBshL
PF+kktfBqvNDBU/EDPqt6aT2lRugBzE0NzLx8WWHSklajpX8rYwC3ELShy/jrxY7xybN+UlNb6ej
kO3a6dhjSjicYyO098qkRwbzKWAOKt79JgtuQJKij6VJv/lY1Ua6MRAdbLIYdNbTipyPxJy1rGtp
/tOB7tEItJVLJSL3+q+HWWV1Bws001/yWaJ33rZkjIuTJ/W3ITnohIO/CQPtra1p47oF0sIbaqml
pTfu1vDYfFWCLBlqfHDukioARRDjeo3KNz2YDgS3oQpLX2bF6gWDf3R7XpKRgkAmpXnEk6y9IQ5a
ZPpNa5zwF8BWRrCB+jYSvImdltg7QeDvxrK2YR/QP4JxBUUA29/Kz/FmSs2r1oXW+bwvJQ33aWy7
g/9d9UV3qKum+WRCzb3qfjoK42mZ+tmL55ZA3EPO4XVOSlriWSi/q3pn6119J7JqcMR8Thn1r0I3
eb+86OFmDPkd1b0mSbfLJ6251RWSACIn1KF1SdEpK3s8c+wKNoEFHs6XJFcgCseM40A1NLX6sw7a
bu+jr7pGHI6XBIdATxus6ZhE/h86VWjGPQ/SGosmizH6M9GFLtqhNr9ow8Hu9QosC6BlTUuZDVEN
awsNarulwfTIhPyZO9X0sCPzAmbVugqU/QIq7t9HKQZZU6TFRodO8EleIS1U5yu3dZqpQ9pvzEE5
Xy29IdiT9hv9NGyq1gcYvG5djI75ksVQDTXG54SlBWBgmXm2UfplamO1rzHxkP7grKHbjy8aPqjV
86soZlD4/Kqn5Yc/t19bDTLl2I6M+/NiRTWKQQcV0/ytdnDTyzyXraXLkLIini8LskeTTfotYsdu
YwXQlB2carkeAQ50Ojqx+TJ5AAboRTdLaop7LzN9YyXM/+HYFUh0sOS7aAZOSIycRWyBaJB96O2z
cCJCMeBE0PQm81/S2Ap3OIkJQadlUA4N7Z7DaXy05mqi6jn2eHXyKiEefcEg+cBnrFEMgKiIRNqc
k5Hqu2c+v0vBTm/sCgW7CSUFK4TzXWGxuXWU0mXwm9ZjdH9eGNtau3B+Qk5uejfS7gkb2ERa0N1t
E09iSMf+jmqZ0+VclSUDfJWCZO84iLN/ErSw9NhVcq0wE6w41/7TF7J87bR2jVoO+HTqe9DDpNzg
bbzZKM+ctGsRNRerSfe+B5XlJ3OOqllZLcUUglX3IRtexHIA6VDMN0mRVHeOV8GvrqMeq+FAoU9Q
W8cus7cqZnKP4kAgo44QFYKr0KdmPQwapgXluII+owUBZiLVC+RWhOca+UfagRvsUA4Slh3ap6FE
f5441WeCu21pht81auZjTYVgq/qe6/h/n3VwV6gLNGQOAFrrWYi3SA7RBQcu3f2JbRnZroPqlN6b
v+4GPT5WgxejpncQGves0l2ZHak5joyENjBivX04d8vIXyl2z41DRUhcfCpvQqiLQ5f246el581S
ZR7jDoqLRIPUrCZ9ZO9HpzdZHsJzjOUHLFgG//83KXP1oh+8+tVGLQnZJCOFOdNgca9lFfSLVEcP
MI6FeHUwJ63jRonN82Fn5DDUavEChgseoss03Q4H91dVdtfI7Ir3XpX1VmnEHxd1E7+G7vjTVMK+
qMTOFvjPrEs24m7K0dTsignJ3qothnSdjPqZWTDOkLkvWhVK3WeQDOdGvqfZgboPhkwPsIkAk0UO
PxI02q7LeDszrT0Z3jACFqQXSta5/ZPYyV/Up9WjQdXsTerKclfuAHhmSIlLdVUOC4w2ReU2M+iN
04jCsTxDxi2C79bAkHEhjnSe+8l9jzXz3E6SuAqoWYFlbEAC6Q/qdvFATIHMX0d5bXlMFBwYA8Sn
zzLIykt+iqLddhVFo24yfXDrZDp1loPpaH5ZM2cgvBHIkImEbo5bJjrVrH5hC8EZWAR7lh73EDLm
XQWT070QzrOsMfF+MMRFwCKwyAcqNo60WLL1hBv3NpTfLiOwJZyQ/oMiADa141TWloBxVpaiaDet
UURnAEfR2fULJqX/emy28UtN02L3/Na/vv/8qggbZioaWCUv8/sNMBsbd5M+Xf51cRSgbUf6v2Mt
aHbP74eyGxgSiG/daBJtN9KEPg6ol4+jVMbeby3xgEHavbU/awOFIA4CnJp1M5LKljGtc4kmZlWr
rz4RJguv8aLPDjzSKgitZC9mXn7dqB2mr50+UFpARLEfvu+f2RzGz45BKHWGAD5WeC9FjJTHMH8X
Jr6KQG+tNyNmg496tSNVbaLrznkVSb61J1NmUzC35XZDNUeQnX56NiUqHe7HiCfmUZlac0/8rXiH
T93+U46iWxox3QQhi/SIlIKPg4QL2dGre156fU61R2DLC/5GW2DvFa13duaL1ulkCg7K+MPn0gK7
bxT66u+f4JDeql7HCP7vPw3uawIXMFGGdKq8Dc70m4aHsX8+el4qkNE7tsOSnaYQJXYotFy1HI5S
kGBumbguO5y/yAdq80Db/K4S37o+v/W8pEUouPnB7fyXP3D85k3I6lqXoLfdJgzP2mQGEFfSD3eq
2kOnd9aaV3ei0DL+9PFYfeFeovs/BXJf2Vn2Na7SeX5ZWFLsnbq8UazSGXYM66HMjtM3uczvKGb4
hGl6+RY5+WOq3U3RluOPXnpqjVWbwTa8vj1sus2Io/dl6gv2aH80N8/qOs6PqKSXRRSYB4Lu0Ds2
qbZIx9onNKhmSadX9dtyCR/KjLzZBXM+PBy5P3CsZuNdXUC3MesPnUg7LQCepUTxApFFEYjMI5Cj
DL0BNTFCn7CMLeLauiVxsCTh8M8gP2j9czQ1nHibNrgAqS+RJhMnhmC+iw8mAdP8YvXBmd3HjLQ8
dITpvKaiUSUi3q/DL44VOpZ8m3aw1ZLCSFk0JP4qg4eGEXSqN1r8y2QSvDMjF9Adk3FEK6vQgaQq
Y9znHuWmi2aO4TaGjhKYImiW4qib6ub3DZImFZbLYkRb3XCDFL0/EwORBNuauRgrb1gwRDaXqCUT
OAuzPY0uHbL35i79imH4/BdzkJ+0KJK1p7n/5HP302oR5TPiX7ainqN/anddKWq2MOSM3Ae/id6h
rsDdgD+YKQ2Q4rrLK/IfM5jGtPd87zqaGtHCmevudZnsIwtkCQPQ8kB+4NaFqbJ0awKd5XCih9ld
M8xrRWxVi6qcGoypjoGOMAvXk83RukWO5gkFEBPDi4wpoNjJfgY+bRtyfEhrV7P10xq/fORvxH2K
8jyWSJUDIjZ3DXbktMcWSgPyMCgru08Ny0XEPLe0aIXNFnjPiolizQjPzU9VoPplQ52+mExCLvOI
PZL+22okj8cncYSaGsBuEdxazfROOgEjpdsCVOk45UclTm2qGTqW+rCIWmy8oYPsvC32sdC3xUDw
ieUqckttHaxPNFQs+Ji6CJSMl01W/dB1ABJpVwF6MUp/7VslP0FrUxOXyCEHPQzQsEpU0oM0rR+a
3i19j2xMNcXAg4XaZyg5dkWEQ7MzbyGz2zc3lPguxpZeG9J100G0aDf+Da0wze+ZKDqngTKVZkfj
ELTRk97bV51xpQeTbhlGLjSQ/Hu/iKJ9VxG3xJlm5ZIzgNEL/NqUAgEZffcrrLNlY5nNup8sZxeV
qzD89vGNP3wIl31bRvuphRVgufzKDfbAQ97gUQhiQu9n2TdeGZuwaTwiGTGwTnLqITLWQUO7FNNR
NbbgXgJnANzK+JnQ72KoUU8kD+gGTK6y7jcYux9AOEYQimazKauBsDZMchhE05ljKVBmrUZn+HKt
EDJi4rizyvlAZu8bgj1rDfGMtaijcO3tbw5Ra8Owf0s0ESuPIPpFPmwsMkQ3ZqeaeUiarCSH4IXR
lhZWsmyjm51/8CtEkynAOHhH4BZBEDLqmyjizOwt0Rgd52bwhUOVVmPxTR6LtXF6o72a6EgdC1ri
VDbfOM7t95KFsvDM7TT5H3GGWbQeGVTaGDEPQ2R8aQ42ukLatyASGaY5DNhaaH1HjsMrHWo/PBql
m3xod07Y3UuowpTF6Sap8VkchOMlV48TUjl5J8Gx/4cZNtu4iZ21YO0FFcXnzaq+ldt9+wlTSDJD
2mUXkIlRjoS7IwMMnfzXYKczCGQGI0FdX4aouchO5lZwdVOsbXiyiF66mlDQ5GNiW+4ImVi3zmtJ
/+BqxhD4AwPUAhT7jREW1imKfITT9QBAhcQaNgCWKqOEbGPC+6rQacsRRwTBvelCFWRG9BZJBt1S
yfIX0TCXyJTlDbI6PeMYwBFdDUCRdfJbzWAfyRyRLq6oVqJ2kGDb+0bX2kPby+uYW6dSIINnRnRz
DTjlljdF+8YgNx559+xXpuQACorSoDu3ZFMtkhjpt95lDxJ08Lz75Y+uQocxVphA/amrVqFhrKc6
tw7QDxE9x8cc9Pis5rkMTn7z2iZalzIgoFj80Wj9rPO+3CV9SkTy6PoHya1HU2eaVhj4ezo7JMhW
RY/wu0WNDHj9jwb8EfSXd6waN0KTrn/wSfqoIriFaOc2roSDYinhcKv1OXhWXjEl6lVhoOKzChRp
mg1PpM1+w1yDVRgt8yrATC0McLvvqgQom2btS1Jp3qHxr1WN0xqfSLlEVYoKyWaC4SUgB4feuaYV
RJox6NHAse5szJum2DvoMQWP2kMraTCQp94z9qbS0j0mQ1z8YX3S09y7EPgUrX2XsAbr0QYkQEBW
P08G95qox/isDdqfIW2uJe6zbakTHzH24k+Z5x90XtBF+cmfsu3eiHH9rCfjYoZ42bHolBbyZyrC
mXRqwr3xOGQnkIzr6msgF5reZv9ZjdI5CIU3ref7GGvh2qZUjJPg3gmL8XD3poJBfKPnu8zh/nCa
HRP2tdNH4sit9QLQh1NGqjhkjRgKIMQhnt/Go9YfYiRhbpzLPfjpk3T6i0T9f0CnABfcjw6ZN5BQ
EeA0abQqP7RR1G6ynM9Sght1GDln+FV2SXq5wcjwewr0W9OVVxEUxtlVyaGqg52McvHhzvIQZDop
cunoh+dFPKlIW8X82UvvBzlNK5Z1NHMGLdxFoRFXT1q0fjHGt1GMiEvDk+3oiBML1mDDxKJkWOhF
4Kdr+gMfHt513NC7Icp/eXB8Yq111naTLXXdoNtsFM2WqNNyWWm9vvTHAH1ZY69b3M1nq+T8noOD
krWBXATJSFdk37QIu0vXoG21yFCggbX0Zjs+IssVfNb7JIm/mJz43mEC84fT1PzKS0IkMmltVKZv
yzT44evl79weUDOBRaD1DhdCxJdct5IdA4VFom01raXBqwXp2sB/sWXScu804x1KXewWv4y4/BEN
3T/lYKOswZKzoVnbI2Yez30NItZJyz848v7EZn7HDYUTgZnAzh2oCLvGY7zvReVBDHV5oGZihHyu
8L8sSg/Cj1mTL4AQ0d64zCpeiU/8ENCFsXLn9YrucuoD3iaF08fyPD0Q1+KgTvJdEgEmDTv3HqeI
or3CA8kEjGJtuD0iMBsFmW2RV10O+6yjO+sI8mF8CsFHbTE7EDo8y2GVxNjKGV3dIwEOoaV9urTt
4NjUytr3WreVylnK2p1OdZagrqo9ebVLurckKSOS/d312h0D+LonjuatYeWqZwClIV/5WKtLhcx+
SqH8ys7d9H+aQDRrwwLq0KAiKVAKN51X7ksDs4o1hKdYEc4YV8HWwR474dc6exRXiybpyLco5aa2
MwCNmv7TDUpxLTNfv4Lvblwt2HkwJA8iTzaoqSh9xuk9nCCM1lbyA8uP9mIJ1ewDxC6kksqPhrHd
KvHFgwaCRIxmpzuUJvZuVC44BSJxHO6SHYNa6MYlZBLfHPprhqs1y4gf5bj8P8KewZCVzAiVJt+A
tez3FV7UOCDVZ9TpgsGYizC1azREbOI3S2JisqC8YPUzX2VRHjsHGtZgrlD3GCZy3kFchzyMd3nk
7DlLb4qUaOuCUeYuSEhRKKaHTHwO8hY9x3Hz3+dnCUk6VvFMrJyjDOkPuaYhISl5wjFsyHfzn/+H
fDKEVw74PQza9UTSjNsCzgkTy1m7JOow/UJX4rAjIhoM8rXipUbdjEIgb90XY7R/BaTNGpHJ0Azl
SRINl//+2Rn/R7aXa9o6/4EwsUNKRrD/+dmBiuHsMzY8u4B9I4kHaP1B6t9be4O5kJdSOdHGzvR1
lljjQ5gNyobowxbhmW1H26gSqh7dtxPWAQGahZUkN+gsZ9qO+A/9Y8LHgxe5/H+EklliDsj7T6+q
5+rSNRxHmrru0Eb7z8+7VhL0T9qC3nsOTODQJhf83ujPvFGe0GllDxann1hJ891EhfVXEwMvBz6Y
ZpEchHuOwbXd04erx4021vLQu5461EO3Ro2UvFpG8hp4Y7YJ0A0ztGo3rOItesdMf2Bx1B8txi5N
waCbMGuTYgEZQa9cII3pe6fb3anN4x4vsTJgP9jhym5AgmJWAgZpEWdQFOAFfDc6IfjOjkExDasK
FwWFkrlu/aq4Na1QL7wAFuAuEiC0EtCXiktm4YIOZarn0TGCe7hEP2djnewjluwBJk0TR6yK0Np2
CiwXDDm8T1Xpury7NlS2Chs6Z63m2OWQiZJIFEf2UGtfeO0aBBtrg5F4hwBDIMRZkLb8GwY+J0Pb
xoWpzpMswq0VjsEyTK1mg56+OtilBoN/vjwfglF/j9Exbv71rTTMww29s3dYDczFmoQ2GpsEeVTz
33r+/edfdUJJjgG5MZY/hVc5X6ocC7BhtKepLrFgFBxNBZjulTvmjDcZM7EGGP9UvXJvCP4X1dxM
rIOe+HAe0eAAdm5w+km6ZgSSziVVcCdaG2U+BrbLs/VVCnPciw4pSUAjYz1oeUoJ3hJFEhl0FQq8
uc+LFPINPbK1xSsVr3HzFJBWKmfnKe0fFXcZPmRIH4ReFofnQyuJriPjGFfpw2HKskfb2NWOXi19
VO0yNeRiTaZx7jykoBDEPgW14H4MTYjtooxJNACzP6hR3o26RLrhkvQAdsI/PS95lRKA7iiwplao
nTK9oCbWG5JjqLPudV+abxFARU+Lp5cpzw0EhQT4BtRSIgycH4Fn9Pi2QKCYARk9xsCoqan6pYxI
rknpeDPjROE/8l54k3UzynPieu61MQrrpsaLk1jaxm4b7+AOCAr6ugFca8qBI7VtHkijgfJe1uPp
NvCpPOFRrlE52wH8AFU3G0YgfruYnMg6NZzLtHlYitUrPTx1mGy2dGCm46AF+YVAsYrxYf0NdJQs
U2dOWae6MapeHAbTw0tqjNqDbgljUbqhS1qUMY1q4hTySgzLZL5PmvnuyNdeINMdSX7FR1fmySJg
vGXWWfmwwArCyZiIUphBAkyUvJONAWLds5yTqFVBxidjDLCu/ukKwBdWZ2DPgmN9SwPcAkVeOKtQ
zmeYKIXWpxyEbFOmlo4z1AcDu+2C5AWVKeiytYuROkZfwTg2Ooxu8FuxQ6BOGU/TZKHkhVVvGBVB
GbLYN25c7w2vpDSn+7XTxkhdIl/hJS1QkvmVx8Rk/l7MekN+GdaTWrkcVSihUYC6VcX7qplHR/Mu
BM0lPNsyPKGh+Me3k4Fh9pmiwTr5lo18Nc2/mMPbR8fvA2hHNYbARGVkH2CJHDl7+nMirFlaHE/0
XK0jUri2Q5YjwNDEN2qK8TOccelekVmwBXsGODCClT1gNUYNniGlQufpeuEfXLvGjrlluc+gSK56
lpulGjWYnr1e3mJzCnZYZo9O6qmrGdU2xWqZvLUht4jWHAorS0+IC+NNp1z9ojm0OdzaSw+mg4rX
KvqziQscS6pJqEsRQ7YZD4kbx1/tDHAek9YhxkDQ1UDvgB0dLYfht7+ePiACX6dFrH0QNzDAqDq4
I6Ig+LF2+47a90jDzdt52eBsI73504Vddo/SobrkQncWjWm2FxSM1npszOhk98m464zuq+jofHQ9
ZuHBGVYZxszRl+pD5Z+RhWQ3MDlj1H1aUJ9AwEy7S2O383RFK7bYNbqrK72DH4pzRITK1fctbT/m
bk2gSLjQfZPaAWrWhVqKidzEqUP0uYb/re42WdHOL+g8qjQxphHxvaL/L3+XsIVOcQ81qgmC/lDP
F4sO2rLtDHsNzYQd1KnEjmFb9jpB5945HDjIBqJUNH3QTKkBYwg05j4iH2Ol0S74pXU7EDv5kV5N
tc1sf1oGI2olevworbPsbPEqfGS9D9DU94cDg1rjb+Lv//ybbH37u/H/l8Tv//Lw/8sAcGGRxUpS
+v8lAfz03TS0QP9TBvjzr/wNATfcfzMsw7F1ZviuJeW/Z4Ab+r950tFxUzrCNgl//Q8R4C4R4IbJ
BNww6CGaHtnKSACf6eD2v/FvuLZjO/+LsvNYbhyJtu0XIQIuE8CUJOgpkRJlJwiZEmzC+6+/C/0m
L+7sThTdVaUqiSIyj9l7bduWABuM/0sEuGUt38v/X+Ox1DbxAgnymz1p8aX8r9pUTxHvG6AFoESh
M8m78lRrAMUaMxt9jQnfSRdpeNIg2E6qPM7ebbKyTYTnLHN3BrADNMY15rxp8QcHjJwQxeVptc1B
Z65lT5JHweAuaXJ31RAokiIO4E7opG+QLYK5n/m74WlAVqK7KtU1yzLjlUDRRzuEGmqk73NDBoON
5Gubdths48XZCvUvk9Dk9ObEVPQti7HpE2S2b8qwZWq2qibh7TLk9lHEcCazCANLrIuTas8G64zM
xPXd1y745FSAQ9OHc582OUtOiNgaEEWdspuJrYtrxhgLG1Co9e5IrdmSwQoyQe/8lpyQhvwbFnDf
eVx8zeprTqxfZu0kAizdMAAlUppbwh84Vw82W8k1mGwBoh5iY5jdYhsBrIQjGmT/lPEByInBAPoO
tNUCCE3P658FX2GEpeu/8R7EFBCDZnYraMfI2z20kIua8s1xwCwzxdDCxQpCtIqNv7keNy4jDomg
0ZrJTrYJQYndRfJrnQmmUXQhmFuRS9ggAAwV7Dz5gsFx9EG6yRWwmI1q5C5BSAo26BuEQ8b0mDCq
LWh2ojD6dueBD63y9jUhOUNn6lqgfmpPNZk50psgz4tNG03HLii3ucEiODdZgM8gK/AXW/K716M9
reY+GU5Ob19sxjaDE7araHTeMs1Dsq7vALij86NYss1D7ViMRZyVFs0QN4mEKpSz03jX2Ux4yPyK
KXjYz5nHjD/kdi2YWtQCrdGfmXMR/jyLp/TNy18qsmPmjn8nuaKUWIdLR0CqWW/yF2VSI98zp3FV
CD0IZLPfw4TJKcfrRKiBXCessrQ4/4JAxM5A4I2avLvMavPEvmOrTILEYyZVq6I2Thg2X/o+PoJK
SssHlTLObNof3XM3joMnvv5KWcSlY/9bv4QFk4pmvJd6sikqNzkyhaALQYXQW0RqMHh/xFH9FyCM
tOEerkhlXZmyGP22YQtWZ/HOimCEA2NeAQyGirI400l2xYSvp+9A2JkgGPZnIwyBWpf4o3DWz/1I
eiOmUn0di5ixpuuQAlfkp6YkzATvakkLhVevUEdAuAAme/Ku4EL0X5b4BPDZB99xM+wKlbExipz4
QReKytiwUDRCmFBdP93gFdQHRBul33RVtglQvxyMnC3BaOJXXxgSMvI2jdHVD04Wv+i2su+K1NPn
rnhona49eQzu8aYgxqjXpBWtGLOVxpPnE1cL/pPPTz9n49xIGistPcF9RqiR3rvOYp4U/fTFU6Rf
2oRMqknhhSS6yZZoyNe6G6znHNmNMb6ETbt8Ekoy9intX4WviSDhJcYBL/Pky/5FeOxRAZAPRnZu
tHJdDya1A0xjlnHMbULzfTBwiJjsFPw2nHZANJ97km4yfJ5CfAV6ve1IczDTH2jyBxdXWtmZK6zz
bLWCjeuCOdQ5HKHRzDK49s0F87WPxGLnghVO6TRGHBidejZAB4ygwxm5gMBKgD3fxvwd7RPvgE+r
2JstpGwiaYP+DtiuTMHM8YZJ9IeA+emc35obvrsdTqmjaBmBGy+aAL4u8eqRHwOwjciEwNB2TqTv
lKGd4gEvHI5gLKfaQj9oPiIm6nMwIYXHmNymG1S5iLUsjJIWQ2O65fIW6e51CVkjKCSiNxbwiVZR
qBqOgvwtr8Z7IfW1WPZXgGbrFuAHGb6loaFfh6mlAStrCfidkmyr5+5xhBSOaDbOWACG06sy9n01
bmb516CQ1LArITNlF1AexjYCP4dzOH8viF6e6rdYXtACrxJ+Y9zmGpp/dtxTnD24LmFMbrwbpvCV
juKajt4ha2AZHuP0p3L91oHPlAiKK2D3YITymc0cxGd2Cuse1i334pocKAYEth+P5moJW2sLHPDH
NGDuXrAwV2+DGz9DXgNFRZ6kGX6o7ktV2SpSiBkkli8Xuika6A30n9B7r8Ji18cUksrxdeMzjP4q
ePbz9Ne0CRQOulNwz0PMaNO50zisW1r63jNvdY9FjbCE3jTW/OBXAtAh50kzQHpwiHXnNLHV38z4
m7nFDj9YtTbqjujO5hKRnuPqCQ1UcUsGNHPRJpwkb6udaCcWTyYicZF9/PdrTHr0Kpi2XVJdZQ82
46GeY+i8OvYYfcLtXQUmk2ibsUeFvHKbkrpmDiOvVPTaz9ax9ur9VKMOr1MXxVkLXDJ9FkhZNZU+
DKzORvkZGB8Bk0M1kGbw3bZLA1JtQFFRCROo3H038WveslBkjCpgC2EmWs6OZe+IroZSGVHpanDw
CT33ebfxUkFL/aTkAAf0VSbvPEG+bBoAGPMFfmw8HhjsHEIY+J1RfEPj3qFN3yoPYhQL0T5exLzn
Ih6x0pFpyvqIldS5Fx9gudYoBFeLCxFB9cZl2+3xAOWPMZIlFifoG2LIeOhEjCzdT45iyGUdSwzU
YchFmu5nq8GDAsJWto86uaHORB6XPDXaL7wNeJJcWeIfOYJYBhijE+i4rBWtenpXLetPk9yjHAQN
zzThDcx0Fw+mb4estfRqz/W+65JiB/phnzWSAIiUkg2jc0EDaPYXI+DHptfpd2Ah2uo/ROtt8tmp
1sXY7MPee4LdciaDkDOfi5G1YsXtmRQCgo33h11kHwTPSQ75XsDhU+YTQisVs8qQz03gfUXTcJd5
8j3gTlhFRrV1xolYcNO7qNTbDY5WsTB+zpDTrEiDAWeXq5RBtP5JHUMhGSQh3vZmQev13dWKwNYW
BUf0wOwf/61iQxEe2aUidf6dk/E3w7mwFb14qUL7GnjVZuQd4OrTXs0xYw50gFk/Mhgk6io3+qcw
RnEF8nWCNBeSeOvUsZ+V7rtWLn44YJjsBjYh7ouYQNDOiJ87F0hwGE2/Wd8Adu+Was5lxuMhraoe
qR73YT49OaSw2pn3PIIw62nFa2/YpnFyol+r5v6h0k+tZZJ/4P62ee87LFrQyR7rQfut6QvnMl2X
FSty1Ml632HqYTcZu+/0q5Q4q5mUk5n4TOnLCM5KHxS7JvkRCdP2PNs6E3gdt3qT6W/XW3urWtj7
I3ZYVNGuoFrmL+iAmQvygzJ8uop3bLPG8sq3h6tcPY7TtxZjGY5u2YRvNi9PnZ0hzBxJHyofvUXG
R+5Yv8KYaECcMQCVukp8BN5f4RVn4Pf7IWW1qz8IvT2oqdkkSI/genAk1idtfo0j8zTwS7PkyCrL
PYc0T0GzUi7GJbD/TAQugzWsFd8Ao5oROHK1sCSLZxM/WKGNr2TV7AMn2MY5jjFmsmwjxwFymiXX
3WsVAS73flke7ZIBDCYMu7nSj6H+SYwHa6qSt83ddLET47IIDDjcLCFw/fHvk/DQ99zE2V1ybky8
52LxVeQ2gPzDbHO6GgHSLgy/eZYxwR1PynnOir3j3ucUlYdL8gaYyAi6MJR6n93RGvfvPbaTI58I
P13eJI8/4r56OzjTugQOXOrtBoP2+yA0mEE/PKZHDXcsepV1N+h7jTI+stqb11E/BPYhN0pxYJn8
aOpdsmaO8w86xyZxxyc4EqsQuvUqVuhSdaoYMWFkRJVIml4vKTKd9NbFEzFxxHAAyuK4TIRt473Q
3vvS/nAdArK44K/VZD0n+MCDANOUxgCvrLIXl4QAnEyr+acFbarmx5BBWdlTeklza7eYrJmERa1D
Gsyr1VGKUlsX0S/OWLY83VLkeCNwONzdy2vH0bmerJtgORjC9ou03zx9aR1slajH5oo4iDQ66O7B
5s2bcnuZAgKeHn61sJrmgPQsNOWe2pvVU8owo7d83V2C7h2fDckFy0yy2LWRxZGcJqtrpacHbZoo
usp1PBdPA/4DjfwG4AqYOg8jIv5U7y682/0i50lxBMIJsSoSE0onK+f5ZLYTPVvvd2PwUmFwmL2B
zSJAM1pck+wyYnYfHRCmcQ8NLm4v6uK2j1yWXCzcQ0G811E0jPpbK5fidz/M7Re2ilUTdId4Gp9C
YZxF+RdCbAuCY0+1UXCptRwWff6XfTEJ5ukHvJncx4DRHADUCDUvuppNnbsPTRlcQm+TarScZo+k
vd0b6AnVAhQnS9FA3pRTpKj56AzWKTNfY0lAnfNm0Cxlwbfy4E3jlDAK8aLrvFWHeWMWf1BItnGR
PUR56CNKNNwv+EsrF2QVCOQaarHpfeUG3A53RwBmRt2/nbepdXd1cU2QJnfJQcdak9fXrn8tqcGE
OKcwEOO69QPx3odI1yQ3NmzsueVVJfsUBcfKg4EKzdDVUHC1956yWUeSEXJUNNrzwlUfBvrg0twa
+Od7pD/ZIjchiLZKuZTdDXA5Inc+MF7Qnj4uvMXECbczpjU78LZtSeZzg7khDUk/6xFOKFxLF5IY
vvuZ0iUj3SQHIpszfEtW5nRBhLyWxl1MmGiQQuffsIC5z38tIbdanq6tZh/P9c5B/MUyhB195iND
utTLYL9FUQdWdehOmfRFQaiV8FboAlh5tzsejLWcv1hCrE3i7JpR7SQFFt6qfRSPVJLlum3peprm
LKGRuRw709kFLQTLPmWcKPEc2N61rmHMse0zEJgLLXvwIu+jQzw7BilX8pJBR/eilStA9ogbakRO
8O6KDq1Zt4WUYZKlQczvhEkFh92ujKxNzAB3ZcbnvhuC9dAVrd8SZcT0/zEponxbV0Dke+1boCzO
NLD1AafkAAcjEHbLIEIDf6/cZ5aqGzPSdmPVv7HxBHfFK5g5HBkJeTNDOdxqJxyIeEKcP7TaI6K5
ra5XP8p5iXMig1rX8zGc3dIwOLlaRX2ovyziNSnEzqB7GTt1DKy/eiBsF4l243S3xMPoQ8HpIV0g
BGqn1dN+GLN53TDalecWSO7sonzj8ENhCEOX/m7A/ZRAK5aM/JVzA+mIiQ52e0r9PeU35mWr6YfN
Ous9rJGbjJAARUqhZnM6F8aPK6AWpwy+J4rDHJQHrxA0to+Bs9UMoUnQI3gLpymBSvpjZS5qTbhH
GBcD62vkvbHg1cmxamnrwwDMMui62rIIkVBvnAnI2g5m5P4D3rVjBbMRqFarpN8aJQvPvluXjTpF
IaxwFj9amfqtmXQATY8TrKZgepc9wa0A+DZ5/r6oJhOY2CXpV2intyFp5KE13WflHiKr9qHHbFxx
z9yO1Buy7YcPz/43Zb+TnuyCKd03QtyaLoVakLByash5R/PWcwGx/Byqq8M0KMzJyS3cCxvaL5Jz
EEJY8aqf0E48Zbrz2JFDPOArdXFgfw10rzUqeJxPRwge+7SE+9pCXB8Gjz1Q0TO/zv1AG/7Y6xAL
0BLrkeuyXwujO062oZ8uQHaSv771Q00/3CWoY+dXn3CXDZSdyOoXSGvgZwWNa8Sq+BCR6iVDDZy8
lZ5BrP6z7H9WAmjQTs8OrfbYjtvCmvw4DOge6PvlTFB26lzlVK8ranSVDJ9xob2KBLczU/+Ux3vk
dqh1i45/R7RmkTXHsWKaVZVbORzK/oEKw9eXdFUFSLbTj7PGjFL2f1GYUW8jujePRY2d0aIGYxg6
qGtc2c+VlfLisTAs9ob8TVKxq8VeeHKnkXfLYIZMvw+JEFjDzup5t6yJnyTPwWhzyZfjJgyBcEyS
lOM85+vI2LHq8JxLElApaTPP/ZyqcLMQrHtzDXn22CbzL+060WkQmAbvXgeYEoEHmhvZgUl4K7n2
A+1P5s1ZBe8LVocW+7+bUq+SN/BAu9im4dQz0IsWNzAVhPg2447U4AkF5794xMbQOFSJekGEz7zt
7L+xv0jNwTw+GKhzjB21PYL9ZSBLi+bM7wHdM8p85N5qAxP6QDvE2vLJzCZQi37PX8S74dqWKTO1
aPzy0uqFeEcCw2L+LVdzXnCwv1pJ81Wnw7+qBsYJU1+fkWuXJyvHWq0+zdmHPMF4EMQT6do2UCkD
lHK8r3hWgoZRhobVGEn0AJ4qB7VrUngs8oZS1G956V3sxd0fKuJe0teBllEHGj56e+mdp6Q9OxMj
6vaCmmk3GbC7AJBWeOmBp97s4FkJ8FLUwFH7hqgcHzcqRkesApVd6uGVnCe7+a3q5qGv7yrg7qSn
VeCHWrTS6Wg/E9ph0myRIngyYxIE07wq19KEExiIeu2V0d4Me9RZRvoCToZmUFzRH59Y+xFap2BT
iG9v8gg58DZeVdz7MfstmfhAbHvO4d6BgPWbS5X8dEO4M5ieeZGzNQCCUH2Z+SFqdL/vnZ3HfpUX
YkPC9MmG50fQFOU2ynqTApa1rcKmnCQ3O31tdIJ6FuNf9UrgyT7Iq/tIEIQ+/ijxicj2ocw+eDlO
rSTV41XYLyl4UNTuDB6+VFH5E0GFXSJXZoQ3Rdd9M+ovoWBo7Y0HuuRg6J4HbAhZYbPNBCyYLiAS
09sms/fgBg4n52cib7gTV279kzD0SOaMI7zdOUb1TygCVLPjRMr0AChENt62qd2zMOI1kjJ4pE9N
DbNdG14gH2leutEz0qEpTiDXlaH0Myj5E4LuKfkk3nOm54jEpwejlkijW6Chwk3+5SwUkgzpqMi3
XchGxI2wWOu/8RAfZNvVh85bxL2GQLclXQw3wKIbZ9eQwed26WuUjcepNC/U6NcGExt5dw6eq4DH
3irlscm5ewdz1rZZpsF5snipcAMYcKSAsENiokuzLokL7Dx079HMFoJGnKdP2Y91Rq2m5Rey4DuG
ea5z7nCBHGDrvhlJW5CbwMkQ5+/KiV+JSRs4X/IroYFokCIGGdMXpLQVet4jl+Z0a0YOeDeJ35wW
0TiSRcpRzzqozLG4zcadZVI1q6g1/JZ/gPX4Uk5WjIXYuhfGVSs4kbtoCyRrAFaT1Wgl63gHXX/5
bF+vCx+MNejRsN+xt9qF7nS0CwdDMpGMTJzghm4ax6IBdd6YthIAgPytHbYjSeMhMz0neZ9MHAqt
SZxrnjGuqOe3ErnlGGnR6b8PTFPJqEn0cxJ4t9gC5IJxV9R1ug8t8mNlvEMXT2pktoU8dmFzvScS
Y1tZPwM3PmuaKFzVkBgiIoEt3XyEyn2HCB7D+nGg/hS5+y1rLBjliDw2INdwCv8SwiZx25cqf69j
Dbfo5JchtQ8TXGDx25DUCDwqSwJKMr4QePPmRlCHsZCTp2QSKosRJvcYOuEK61yx1VFFwwvPD6JC
M0/OH07eTTMe645rrk5OkeQIKkfQs8OZF/48pRVagvecjZuXiHVULPGkph93OSosbm3eLZWO+YFz
CMDzBuA4cUL6Rmi4W8iLoFideCAY8VxqJ04OmgvT2GT/X9IsWyky2WmMTkLm4c4U/c2otN9Ag1dW
dtxf5KoHZyco/AqyKjIIPTt1zvDYavW8DwwMD0Z6UZNh3KflKR5lvmfcLzaluGS2W99T0OURUgWO
brAcLSRtAUPpMPQaM+pxYfmBEFgN2SD3xFI8YYMttqaS+2LRXeI/StZxpEfb8DySDgaOuxt3CDHI
v5RPc9htq9T5sQyWYyMbpof00EK7P7rQ3qdxi/4OBBaBQhWhmWCnP8ambraEzIZW5dC71zYph3zQ
Cx53raLpW0Bjeqx7JxQ2L3b6EpZO9qw7wN6JPxChuFkR6YOwK11pXKDJ9fvI7f/Q2rs4WbuDMjJr
03SOuLh4eMCYDDh3+PlUS/6UFBkXpdfXR8jrJuHDrComFhtQ548DKe0+Eby+oc8BKiqIWQ4aHiRx
FsKMttvg8+W0N8knywNuAYfXghAEXsKUd/volC8CU+DB66tzaoXB2bTIG4PWvtPGSuz40l67tjMh
Twu/tLBOJSBRPA3pKG9oHuuMrhbhsXApwAc5u36YorWqJ7KIAZKxYKkQQSNuT06F6g6ZM2Zbz/pz
i9H04WZDj8cNAOC0+HLYbiYqLzc9Nu2taw2PQrXuMUDzcmiD5MfzeEN2DS9E0UNKRAUSndzSfkct
lp+9ZQiVUfC1g015NTBlMLhDJLVSSrWJPGKGb6cVh4jheeCOpLYP+mtWkOdaGyZeRYfVdG7zvu4j
c184ET8509t5+JUJSc7Kg1yeUjIxpd2B9coFZjcH31Tqebu2w3saIbXP5/l0JSMlegC6vUuWdRew
9W85ehZSIuu3N7/4UXgk7o7LUtoEAZ/nZzv8zULNeyaNY2gV5beqt3mQvffo1hzyPay0fHV7DUlc
lHzEvdERqCGJc7L5goi6ank5+UKr2LrGNeesjeJ/n7psLrsxj3cw6Wg9FUMML3FeY9UjaEKZ6LDn
kpbR7xBWvnZI/vBca8O6AcPjNzgGoP/PezswNmCCfglze6bS99acy+MqdIIraR9f4Js1uqES2qLG
YK7iXVgBuqSRjh6znMWZF5lXTwG1ESPiANCFLz2Cm/WSCcimJbi2nsm5n3TZ3uooAKKZhRs5MzDS
MIoEIZkXnld9xY7bfS4WllKUbKlxye9R9b1bDv7nQlBSSjM9j0n3hmtqa5LgvCIrk6duls+pK65Z
BDccYMB2DM3uANCiWTkhy/daRQFRClL5onOYg+meZO8z/QXGjCN4rA6knWz0iZMl6qw/mxU5lehw
xeZIBGRTcnYWLe0M44j/PuCS0HnBK2a49nUwRvvULrPOLs5/tLD5G/FaWM9Tw2oqjoJjXRP0ax7o
HSLS4kZa9+DYcW8znVgojcT8cHqNMNAK6zZozKoCpPL87e2lh0/TJa7vuna5GO2uYO4h1ydOcVZs
X42AnGD4sBvVTWulLenlRagdtLRu/BZFdCBzGPKYHjK+n3RM4pOltGOBf36vyeJfM48OQ7m8ekJE
zfyx0o4z3BZa/QDRkyQbIkrbV6sOKmZG6bHWM54zSFoau9bUdWjKRDFsJMHvQ9lt5gnUIQHt3Lex
CvGFhBQqXbYmTWfDd5XsCm1+KUT/aBWBx31SmURA6Ke+RgiWokqHS+5jMfGZeKlj30HOrYuPAD36
BkDdN5slao6ZNwMY1nCynS06kS9VVsEWgsgVSZfy9S5ioYasdR2KgnKJRhq1Mr6YlERxyY7KQqSz
GefU23KHtDuEf/VaIR1MVMcLXeIrrhsUnul/doQwfof6s5At6wM+gbeRUdMqNd1iT8TAShH+TZwf
YyXGEBhCnGeEoE+hrRjNlejQFHF3DlJp6aVIMgZYEF5h6WxCzBpkXkK3CB99XbNK3zsmEuc2fnDT
9gDKqjrFcSN8WbvLs2sZd2kFPvYO82CHfbXVbOdZ0/J/Wg+rtXDExHIp5SWBtMjr4nhb5Wr5sxnj
FxA0MOuqZT2A8U7uq8Ik+leIU1l5B15BbTcFCu2M1z9EbvOiJW67z2s1kS8grH1G2uV+5LRFrqPE
0ZklQPycTGpFEPkt6SH6C2bojByMe40qij4QIIap2zAvZ/Geiy3uIPJxkPvtoWIAsi2Ln6APwo85
UZ9a8ev0RURWeTXd4Ze267TjJ5jG4rXta+duTZzZQR8hrFn+t5ww9mZT1/qaHT/HyuKEUXAnmrgp
9z3eX0ZirOfKJnrnaap39VS64GJlfifShlQ/bEHYRcujTFO+deisK0Ovqmu5JIenggB22J7VlQp5
E+MYPBWmHV8iIvEucK6h3WgRMt4pr5i9MNCABmwc//vgLP8VS6Ud3OhBiMI56nXOjBjlM1G4uHxA
NH+TuRnhQM7ZuTSsACa3e7DnEfG4DafGKeKrk5j7kbnzMVScBDWbLf8/IHgShf0JhU5K/eHklxkW
KgxpPiiIFcC39XgfoJGmlSL3SDZxex8iQGu2N90HG3mNkF94kqN7YNsstgPN8fHrFj4iUUFOQsp4
XhYQYJB2rGxg9btB1PMpL6prb2jOg2BtMrbbAHnisYQstJtqWsd4ztKbEZm7qs1/4f/UlzRNjiWO
/2fHJJNOaskZCECEZCbb113fP9h0dzurSj9mxmtgbNVVGQ1yLT0CkVqOf6qMiD3LTO7pOM9f57Ao
NmlITibmD/sQkoHkKxMn6sykzwltRNBjfc8r+2OwSKRuc5EfEF6qV7TnIKYSEM4yYmOtq+Kp1ghL
91qmQ67Mn9y0z9GL4yAfsL3Utl5jThmdu8u9tLU68ulyB+Y2dXR2KGJJqodJRlaCTBbFVrfN4tra
E+GHm78sG9+S0jhWVvY320l0Srp9rNv5Y2NW80b18yUeiYeRnl0dKdduCg/ddmy4fcjWYNVW9NGD
u3yQvfU5Qyz1I9ZSTa0Fj3NZaY/G8gGEjlinhv2S0BqsR0qoaxPpRKYlktkTmyTb8obrf79OLBLN
ay/mbT51BFE3qbOqhcPMS4egQzoTccB9LwC82e2Jn8V4k7Ifb4JMmpOp2a8A0jzf0rlE0tJrLzZu
2ktpmGiilMLqB5gcAuC0N6XDNKQssIGnHbQUahfsW6Kx1klHjE9Pob0FI2M9eJAamRGD2cYfwt6+
nczX2go85mNqn5eJc7Um7R8QAZdbKzMfxehJZHp496y++JwYQVddTW+YTOdoJCLSqHL6AaaeLNlU
AYIS/7vUG7hoMb/RZ+EbG4ZmOyBc/2jpZpO5eShtStmBQJUVkxc29+gD4EosAn9t8cUn4b2rBSIi
UN2C6vWip6QzojxgqDYJEG4WqhysJgejpMyWXRkgvrPeW6jFpEoy5wpVKqmQ8uGcC3Ya/0/pjgBy
8T5W5Pta3b6zbSCETTI8kj5CalvYxo9WB4MXk8EmmtX8Fc2Fz8EdvGF+RI+Tojnk+f3G5U+ZRl5s
Gsjh1Zm5RriB9onl1ax0hXMlzsC5egGD6jAhaKtKYGUQE6fuoTWKZzMDbw3lhHi3+QTE270TirSH
EYzqjTzwpqUqQyC2lk1P79tlFBNA7hjojSFNN0BqtGjE2QEQI6jLbKvr1A/VQQvIZS0jg+UQA6Cj
NdTle700ZWixuxEh5azi6UqOFrULWWC70Z2si4qJksDFdIwh7exqq/6MAsu6aGzoAP9hYTC9RL38
h8GhJL+HsVaeWnRr2zKo0rWR19luREO2CjrG1lMQPMYDJWnGzGSs8tgnuQv3Tz4+A4m5hW6d7ETn
sue1U/s9js0d+JERl0SNR5iA0I1uBjUL0f7XqTLnPfSgwwUSSfgoVlHPjiPEob1vR1K0w1TE26xK
aBx9aRL24/Y2XHW930at+6/O7CcFDXxbzdkS+N1vFFf6qhjFdfDmN4V/biVDp/RJf12on6re1CN7
mxYFBXaiBYcJu0IntfeFT8TerxORF9tQqp033A1feaB/xN30ygsEgjMMgHDn1hmINu6hgtVYkQ14
QUvvRaoWKtBgf069sVw5XJqQe/hTCjqp1B1/trQFS1TCDGxKvn+jPJjYI6lHoi3QHlbbff9hFt18
rIHUIDET98jBzq+pgXgxQ14SvkYML+WKJCWyj7SQxatxdtOUQqrS0ZI1g6QvYnihOA30LiDEbKD9
KHObsNFaR9dm6nA30eLv8kX5lUYRvUJnD9vGKtTZ7r12B+LzbLNCC0KN/cpi7Uo7sCopmJwRmvuO
kKTDpIaHxu1xdqRuekiDN89rxS0Kv5DSvjbOFGCBcM+TXvTPXoerP+LmrEPw4wbxouMAsDVpQDij
0enGMbqOJmxqXBT2gPBg4YQiQYJVSvT7oXRBGZREvvtAiFKPIaJFPY4WD0wro/IQ14uftgRicVa4
wZtDe7rWndQiJ8MMTw37eNIHmXCrnpSwtKR57N18oEKrrbUZMPMVVXWyimTelJAJ9Tw4uEjMLoiG
n6KqMZhm0qx3eTaAp3ZyP3TtRQpiEZATsTJwo3tdB8VlRC7A/ojsGlMfUJQRyYLmBQ1n6eAHFxlv
Z6B/j2oKk8fOfWgrfgA2o+EVIVUBBTmh23BM8kPMvlJkjGuEPT2U4Pr8cXZO7Cm2gi/4HBtfU2Hl
D2mpfcEwhs0xOeFKGzCEWmRwbjGpfuNc14+K+MPMG3EvMwBu87MzeGAPMAgR2hqWuwLg+cEL+6PV
3/pRTSy4bbkxqkMxll+zRAXqjp/FIpsBFfDPTEyB7ogZZpKggWzj1uQPPuppVp60gC2Ca2VqbbIT
O5Oft0z42sTXgDMcvRHHfe89qkL/B/iAKMOJRX7LwHKcvIfMRssnIi5G5HFiU8esmCJmH5JBzqq1
CaRWkfuS4Ngl4hS5Vc9IJG1hhLstYaNuTEJWYUza80JgS7yJqKncJuskLhbNQdqcmJ+16ICZ5g4a
gdFAHKqWyYjtLLbCmYhGlXfJviHhnstlfoABXrHtkYTOgyScaaP3BOKB0pbNSz1Of9Vi9fIie4Q0
ygfP1LZlKYN9hcFslVLeb8tkCv3IBs/nGnIfZ3G1UdK69xaWs6mrd/ZEPzOokuuzq8yH2TDnS5O+
22Quxzb+kVGHr1wx9Zv6aXqsh5Y5AdHIu6LxWj+xsLAVDOmS3LyERnkKyGHZjzZ2e1jb9aa0pz87
05zbLCr3pkF43RrDiF5HGx+6Jg4PgxNHK3Zctm9kurtjkHFQ6QA5qdQJOHHF0bqH+qxj1Ol8kv4+
zJ7BU+6S7lX+4yDPt5VLtJMS41fislqHUvor5EvkjSyj3G4mIfSQtO/R0Em2FWDuY/xVZh0bfja1
yDIhFiOP9BKquxxZIu3xqCOrcHJs3ECQN1W5hAgSb+bl42Fih55K6pM5+HGzojiUhrGSBljyWYEa
J0SzYaxPv10GETDaN10gmjB7NmmdBISP3cBmhBdL5ONd9aD+h73zWI5cybLtr7TVHGWAw6EGNWFo
Rc0kmRNYUiS0Fg7g63t5sOx19+SZ9bwncUlmkpcZEXC4n7PPWi4JiAURB2sGgSiDMkfrwK5nujs9
pLY1r6hBUt+AJ0yUw9lOFXnDJGUJNJripGSHIlxa2UaWaUh9kwOOlaNwS7o82TR6YrBt01vWLrVO
CtrdoXEOfMQYVuE+iXLyd33d89rmPqZ2ALiuXRfnpuieaH+Gm1kCsHQijn+2njP2w+faZaaSeRB3
65PBctlHQlY3kWQ66X3/CbmFerq45MRdKNqufKbwwA8sE0LQ6hcjvvlOCRKadoNRg/A3z4a+SbNx
LxeSlBVk/RvY3tO5FMXL2MtHkSY91PLxZE/RhbX/t+iWj8QERYLuz53y9Nzp6QSgFfE20z3urDIs
LhgICeE2jfxkK8svlllj00RMW+QjM64c6s8VRYXjyIaF2DNNN2EvlJPWzAy0xLdHAokkosnipCfC
2sV+pr7UtRbpAxMk7YyY0/TLr5Z43xK0ayx+6NwTbu/WqBhHG3ZD7Y4HJ48ec9Vy87IKbd/rkk3A
ThGV6XhjzRUd/KTaRct5WuLprze+l4PFyTgt+ksQfUcVhhavndnpxWAFmAveqpwhhESroAP2n/qQ
OfOSkev3aCHMgdOsO/8hLnK832X80g4hZ9uay1V/G0uk2VXdORgRl+d2+J2IguE+teXuDl+zTbe1
coONudgTsP3uS0UxiQ3giBgUDCwWS2LsuuIAPWnn9wlJJeDIDFwa0Bv6ytooj15jTN9pNctlZtPX
XBBxiVOKdWbp5QaaL4Xl9LlJGsxoHiwwm7PzunN58afZQ9aNImGruvHZavgFI2+Od85S/257Jh5I
ojhrE1WeT89sreo2Y6ZlqNaA4L9HJh1yCiJHaVobgbYUu0PdXrr2Sfm84Slqx9ticO5M1803yiQb
5HIeXMUu+Qu/fwlDUqlsvpjdHatd1pTUmRS3Df9rBAfFcgSXfIaMkRkd5kWCF3Q6OHsngXXG66dg
GyQ6VPraFIN/XQT8MjU5AejzLMViuJK1H8MGO2LEC0mgzc9JtTBxiWfkhvAF3EZB6Anryk1X96uG
pRgnpB7cg+VmW8srg6i8xlQJOL+9G7Fd7/roG7NUezYMi+Bz7qu1NMeDSMaP3nJr3eUx9/OjqJC9
Di5M2xhM7MbP6S46HMAjek8eoDwQPyPN0q5iSxibv01R9BufCXOYZQ/IooE2iGigEMHLHYyhQV9v
KG5DUMoqzrq97zR/TNExVlQbwUoMC1f+XD1Lg7WCsgFP0NhZeJfWkXQ+ySH8SoK8fa+QIMrCc769
0DgE9hPe3e5+6kLvmcLdh2KhOkdMDUwqfwB5Ifc5FGaRMak8JSp7iht1z7hlvvaG2N1N3eTtqYpp
/lz5kWfieQCZ+9A77IHKF7/NZmZP6ToE9G5Xbeo8enqwuhyGNeWU6gOICWj7+ym10OxGvPqd7qD7
vSL6yFFwtUiHxjDXJS8JZbugYBjCdg2TypFr7UWb/8rC2of/bDg7GXjxSrQLyUuLp+Q6Mfh/o5XP
c/39r398VkPZt/Pjd8TA8j/+47tkczZrcIewvP/faOWmq/9E5f+YrLx+x89kpfynLSxfBr4QnFdN
6Qb/+A/13fX/+odh+f+0PAaqTOnYMrCExQBlCZE1/tc/pP1Pz/O4E7tS/8f0GMj892yl8P7pmhLi
BXk1TgCO5f5vZiul8Jng/G+zlY7r2dK2PE70lmAAzBT6z/8blaSezS7J8vEvqyGZLkroO2ABzDPp
PiEKMrIX6omw/9yX5YuYVyCz2gdqdpTi7KTf1Abi9cyRWA6WBECrnrKeh6I8DA6RXYx41W1smndp
SdorGJRNme+JMU8Y2SZNgiGh9cBU3dBO3sUZk+bFssB154b9Ch1F3Hg2k1QZwoQ1FB7zj2A57lpV
vuejAXEEUk8ENGDTMqf6Ii2n3oypk+3G1qfeOLj0iZngI4Yps+fZkBZmis+pBVcfMml2F5FMKozp
fuwLGl1+R5Z9wScfmZwx8lpnAuHl5E352NrYmvDfZOeC1f7sm0e/6gmmKC+7X1pspb2XctyTHv6L
IeztYz+8e4zVP4yZvWD6dMKWUkn4NeqffwXIx4n6NOkvHzro3xA7x/5UNIp0rizY7gZeeihRpupq
Rb0mikADFoYluGnOg9fv98vqK4zr4XD9les0O3W4c/YGuKO9aRf1YahhoJgZI1yRkdzVizHfxmkk
9gGFiJtkHoJDlEwV5SZmwG9azzMgXs2QzfRHtX6YhAzZF3U9GfPWR4Rk6CGWzjC5hZQz3P95vu1t
f741e9c5TVFBUMgQw6oZ7rPe3SYEvN8UoIIdDUabUFppPuINsPuCY7W5zPZ9FAbO05wMtGCGpt87
2m5RGPDTCie451BksecG2bGWVtTujUUiv9EPPR1NqgXymKsHsuWAO9Chv/qp6tn4M3Mr/OeU8Zaz
8IXcJbXzppJ3htiInBafvcX0ws+vaQfDufFluTJMtzqbcg5oZDBxgec0XpVBQ/zHSrsHAXtyBWc8
wJWVgT4xEo4I+lW0g9K/+/nXYEKPD7kuDPct+2K3QZlHSZsdiBeGuOCY4c+udFv9UKes3T+/glxy
9N6pIY/pNEdrus/DI/zb0q22BurA6IaC0raUhvUxiexQOVF/F0/ykqXSOIbSNfeMBcfQ+VR3l+gH
TwYEBrWDxZec3mgBEEkpBuKvIDTIeygLnjfZ8lh+keih1jERV2rSF7cBC0e8114rUvRxuhSfstyR
6UYo33rxiYkCaHieVa77K17HoSy+8Yleka/6cswm4T45FKu2c4fjzzNi6MqmNjEuVeNt0XMwIGZn
74r9wS9jJNdojMBL6V7d/nwmU2uPmTDEKaLHfUM3upQVAFYvschftUgd4sYiQz4H+KMQOm08Tkpr
01nMJ6UYqgLZff0k0F8eTStZG8VgnZOOlHhgPZMnfx4spJGVgLrBUl2/+4P7G8xc9eAn+V+fUAXo
MD5zqM9sjDTjNHT9p/p59KvTZdPrQ1B792yBnyzbM48l7LiHMB++gtQgSFRj+Q4guTwg/Ghu8M5k
BhMvRVPeV1gLN9Qk4T+2QbqblmpEqs7fJKGMtC+K5rXQ6tsxZIoml6vZ8/pvvySa6XSRxrncxtz1
f8+o9Vada4WPScl1i2LNPiurfuUlyncBHb01Xc/qI7iLnXL8wBbsrL0GqlnlArK4WjUQJXzFKTK8
pJ4J44+ueBny8IuOe7/mODzdezghKKkHt7RwqtOcoz2F2KVeh17dhiq+d+EDXSaLKi1Njr9zSg1J
iXE8VTnMLXbg3p0DFWYT4YweRFRTzosnhtlAffw8m/0YJOeO+wOM7jY+qJadtW6leKq95VmD8eKE
vww49U9G5B4MZr2OLeVapnJBBLIKuU8VYQPmMrNNC9H/Av0CzMcQh/QKKHyh6nD3KWVm7jSAdzSD
elgYl0hwCuydWHQ0KJb5hDz5VPdRe2Sf/tfUF3nr+Kx319VboZzAZjhTWyuK+6GJ6cKlkcO0OdUo
kezmYeYEJ5P6NRhJJwHS6vb0etZW47eU+nkQLnMIgflamutBurdzB3RxZTtheqxGe8cCcriyz1PN
Q6ewyg2uctrt4A7TJatD7OMZrgxMm9Ut/kk2m3QiVrCr3aeiJf5S9OOxngjKIVRBpK1/+6iHeQC+
TK5kDMGJ0xQFb29aHkrfNJmss9EIlm18IcPA4Jqs7q5vPkI4S8WSbEXdRzYMr1Ej6qMMcDQsSrbn
cmk7LmutLOQMA2ewf7SVeUIQbbMysjRyrq2K32leas6K/Dv0LYk0QvOEDCfB9ENNWXNbt5bmMGPT
tX04To3GENU+Tjrlm6shTdr73rZYX/16fqOK/xxyIrlBgaqwEzJYn2ExWNtcvNIT3hHAZnfn2Nl8
4KjxPtUPFRp4cJK8rtMIZtqh6kVsiOkuKlnTQwqn9cb02up21g/OYpAvs2dYPL39a4qTPzRHmjdT
jqfaQyhuG1N6pPplIUxgltifKMFGNHifVGyiCJ9hHtjp3H6Zgp5yZW5jUYhdlznObbGkx27myGnH
r45fpXhk4olWRAi3duzGs5/XaNWUHhiDvLQP3aJ5n4ZRnOFSfVZJXfz5Hx8whQmRtRftLriqdOZ+
Ldpw3AZxVdDRYJ2P9cPIW+RsCXATM3I5Nw4hIdgxlKqJ4bt+EupP7P4equqEns99CyamWEbR2dQv
+JtJrtKD3dIWKL0RurMQyHkdXfAhEPXugO1ZgRK6MWG8HK4MLUtPpU3ufJiNFlgo2PXH64P+Ujr7
NFjq9iHQXhQZuW/+UN3XDAzGdjI+D5SSn5EVcccMYYmie1y1uVcfS4QLBGP6J4lQlrlaQE1L0iZH
j5PVyozr5R5QK6ty0j+KUv7h2grcY7RU3aESJYh1pw3Y80hzL+mLbjK2FLr9yTAAw2nrWHkeSKNR
npRTP9PhjdfX9S5uIZJCM9tdV2aMG9yzD5hqL2lclK8GrUGGmsXyEAgsMtB4Jc0CAvuCWZC+OyFN
af+EQxmugB6I8xIu6hyKbjNFFRR8j6H3iVHm+8Q0fi9jDHfNCN2vFmC3aTNQaKupuGRO6V4qHfpk
c1O/+lb6PkouCEfZ1nbS0PZ0Mk/M3Dgnt8hoLhf1d6ONA8lAfNtSoa4qNNiCbQqyJe3eE/MQm4rA
xcaMYuvR8DuECH26Vraf3dsJ6VSaMfGa+QB2yw0bjkSamts+WBeABBgEa+hdqfPLrximawYaBWRm
+kci9tlKZiL7E0r7UMfmXnVe92eami0yYJKliiyIZHZi6nPrC1ADnPgxxnCPbCNc2uw4lpiwcY90
D0lIjKGPIOkpnONJYKY3fGCiyr5ITq1bPnGuXx2N4/V24g2iYFZ+QYo3eJJGGsMCUd0658bzYaAw
r8UK3y03AKfGC1nHiiRhZ++miqew8af33CMPewPJPDnCR8Efy62CuUP3TH7F3YXCYOc09IgyUmZy
Ow7swNsbQQMgGGEu1MznAjnbXbU6k+YvG2wwb+U8yFvPjRlaUcS9s8ICYhn4w6V3FP94piQfCIXQ
b5+G6gVaqnPTRO3APA0mRgLIzjFe3ON103x9mHva3N4M/WyieZ/3C41HJGPcDAJz6/SlvA0cG9qF
5bPwVBHj2ER0zgt3gy/9wYTW5s11jKdW2r9Cmp14m9Ft22nKXENrdmsvL3s2Ham23NnHzOrTr6Xr
/zJH3j+73NtuZNyRAy8mIASiJknz/z7SL6xafAKL+uv/9TcApEhUaofWtoZHKvoQhoE+3rLpq9fK
pBXMYgmcfCYIY8XM89OS31/vTxSaGUXCO6h9NYzfkpnglEQrni0DklJLgZYnC3N2YgZArruuZoyq
3+wzQMU2DD2RePjZVjoLxJY0bWnqjdy19Sk0ncq/8N8BtcU2OwWPxHyTLuMzZ5nxWZjM7Lm5uCdo
uOqhFiK75KUsfVJpqmSgl3VfJX18vj70o4jPgBv//enP13rKs0lWvMU17gPJW/GoiFR5iNouiz5H
JtI9U1zK6FgAWXUYhd+62hV8ffAjFNamohKZQ4273r9+bmL6nkXODLZEyk1szQJInXKKjikK9UvY
mfalWSpJ/5JPaadbJPgo54iADFQt2Z/EQfSchMFnGcMwdfm/bpM2/l1ZnHLbutebIOQ6OYXi10By
zI4a68P0O2r+KvxTo5q/GwO/23Rx7kGXLMenOU+XO0e0xKxuoV5bz0Y+F49FVG5/No76My+rmPaP
vV1V98QOhqG/H6YoORO6OgM9dxtGnMRmjutDm4/1KR0ND5dtuycBWyHrGAn8+A5CBmF3t9q3+bPz
0q9hiUTk+qVrNaHA0UqwPXPppefW2h7s6JGMzO9x6n/zwqmzgQfiKbQDFCeeAPE+De3TYrntk09m
LkUwRfIvqR5NswYx1zXGdiL6uvIlv0ZPVl52nvVce4PFkcBcF9M4nEeXb3In1e0agMqPTLRGq5kt
KMX0qX738my+Q9jkbhWRyt3gGad8LEMQMUnzXtj2ARCa+/Rj7YVvETE6oL0SXhSlHHTH9ja34aH3
wvkMc48rIfP6l7IkPBwZf9MggFoONQUJHXWRJGaIJCx/VUQZMVEOvK27ngmwYKzjDbSS8k0a1a00
xbq0bW8tSyAc1x20jariJqghLlz33HGjp+CGzuQWMTa7xSB1w7TBN/znfGc6Y7mdUQC9+gPQY0+l
d0RzfTAQTAOWi5jXnb2Q9Z8mvBupos3bwek5Nkx07wabID89ocSNugcrM8Y7g/FfKIpkDY0M7vxj
6Y5/XJE+JMx1rgraUF7AfLNZ5/QhrSffQOgRWS8mPm56lsz2O3+9CEhRHL0SOccYlr7UTvgR4dy2
MRcA2GjOTcC0VFJw3Jc6pXjjdAJsoqTRG/s1yY+Mu3f7iJbBvnEVFKR6kxrZbZ8sMO5hOG3ksIlp
riByIweWvliWgoFkty4cBv93SjCEOc0Xs3Ie/dY0mLUSjD63z9VIv8AIl3PowVVuFQEjj9hnVQct
BSBYAmbQAf+Y0h2D6dyLeWZOdDM2/ViF7zmxXeSmfzlJQIAOetKS1vwRAgyDWSXkTZYEHvZFTrO9
7d0AVMMZEo3JJW8+rQRIngm4a5bzb89QNtI5uGEqPQ8x47RLfRuIOECb1q0J+4gdKWASPBnGPzWJ
B3vybhNXQBfKCf/Vw7YsKEeVAJUNG7JyoBnLZACgLWvuctU3t27qNDeQ3OReNOTeElpFWEsIYCYZ
7w4QzrFmOTua6uzRAXzqAD0nmvgcg36mn8WqAgw6pESO0g4+tFmClwnNO2YBrLsRhHSnWdIBUOlB
06VDPe9gauK0TxcP898u0yxqRAjxGfEdY4vEPBQXYF22Ws1uouNmtlJ+QgoiFtlhuXC522nmte0+
Mx2FqAkYdgVW+WVyu81CeCQouuCLWdt8MW48pNF3ZcFF5Gi2tiGclRTDbsI4d8hLCimYK1apJnKn
oLlzzehOgXVzaDVvOrnGoCUYDo1J3GuyN1ONB1rCAxGHEOo3+O9Rc8BDIKUkb8n6JEDCc00L9zU3
fAYg7gASrzRRvNBs8aY9OF7croWmjjfgxwPNIaef7mxh4dKb1pTyVvPKm7kILgwGa5h5RLPyuNT4
GgJNOScTxEQdTYMb5q8fDFDonDH+pumUbGj/gUOtAfv4Uvk3IWuQpYZtYDQ1A7oRWX4GNpJwYzMb
ghiQacmgqTmJzNWtVzrHsbY2aU6jHKPJju1w8pBnzHQF5cE0mdnBeMa8FiWQG5XZPodOJpTbmuHN
vjKry0wTirTIqSnq5ehbPCML8IOwEvk+99S+FQ5foi+y6gK6IHM6V4hc2p3pe3/tiMphklopY3Ck
cMUUv9V+/1e8hEt13yZm9Qh/E2ozGxLFWH6VUe5IKfR5NlGzNtrUqINWLOXHyWnhEy/Asz1KfaTe
9p0lT8TMyVIa69xs5pUdsstnXaCeDIN/guoWaip/CZ4fkGp+CDSx3+PPXlsg/gEwf6Gp/gN4fzMy
7z1w/yYKBXrdt7P2ANjaCICI8XFM4HcO2hawRHgDCqNDAq10Rw6pgKftAh6agajPGV4JnYMR+Dvb
FeoYRPFuofEO6W385BbVwfPRucLuyVd4DEqEBlKbDUrvd6JNBzwn1uoxQX9gMtfwuwDim2szwhTj
SBCdSbViBvo6muqNin2+zv3y3TC95lQ7NISDfGtbOKQb7V/gcEifPj52iBmqdnkLcnqQWfJXPwfr
wMteZ0GSw8Tp0Gi7w4zmIZqNv3bhp5fSphVVU9i6jJF4cDh6UAcxtCvC0taIWvsjMkQSFDtzgluo
JSocE522TSzaOxH1GCjk/dzRWUiSOt7VPWSjYHbuSLsyCFH5xk7WmvRgVYyULoQdp+WOWGNwnOLu
qdX+izj4FaPDaBfOCQV9rwn+VIYwIx3BCGiDRqldGq22auToNbhgS232Ab+X89b0tIWjqcyVG4tX
CL6vrfZ0ELE4RTbmjhaFxzLg8mi11aPXfg8pFrUZsmGhtjaKG1r9IXVojCCVoo1Prn6TqflvBWKD
emCCMauEOGjcpnNo7aZJpSfQXsSs5TFhzTIWHCSLtpEo7SURCErsVptKUJbkKTAJEQosJjmnU+VX
N1XVzG8zoxNEZkAQafvJFEQDqZ/2nhz0vFtQpIzKvRtMnCmWcxDaoSK0TcXTQym9NqwYqFao1+P4
0vYVIlNsmbSRJUHNwl73o4CpxA4NU2hwl+m9VGLQRG+6UfM11bRdwrHe2oxnc1sHwmUC33Rbuucx
3dIZRQxlEY8xJcgYBNmMu9F7Vgs+GTsXL/y41zIv24PFNoej4WSRKMZDk2gjTcHOeUX2gsSV9tUg
H/tgSfnTILJh1wXVV7ttDBYUJATj9yKbb+XxZrdhEWc9RhyJGkdoR06DLCfk0Cbo59/dEbakms9U
HnO4I/TJ/mHJaTUUzMdRdPlNlw0tVSK/owkzT6wdPbWW9ZBXXs2JeId3UVPbAQxqRMzeGYX/mmrb
T1O/NNr+Y9b9t01tDLV2s7NlO9xVZAdxcaIOXqjiVOGbCXnvwEXy4lpNdURLzmHGBajExtoHZifA
5xXhsUFMZGtDkQfJlGAW1iI54i9ytMkoIMmuzUaedhzZyI585E7SFt+uY30OYqIAQSkHdGXyEiJK
6tsFhmlG8JKX7T2u0NsVEWRMgWBp5vjXIFwKCsxLjcZYzCCJWZq+fG1nGtzssavwNRGA0PamMmLo
E42UTbQCt1MX9bupdh+AyHPg0f6nyGWcJByjZFusYkbaqp6BnUE7oxx/ghilPVKTNkoZEawKqIuP
Sfyd1mtODv4+JqO/ScCxQ8d8H2MqB/VEwY9lOWcTV49cGyG2Xjc+LC1ohZJb/6hNV5zR7qxMBUQP
xdZv42FHVSECe9HTYNeuLH6r8F563U4aeLRoduF+AD2ThDi2lH1fa+dWqe1bMRquXvu4upihBs8b
VrN2dUlt7YJD8AlMk0xiZt4mxTZUBdmcDs1boZ1fluZYDGjAXO0DW7QZzNOOsNrBFuZob1itDWIZ
KjGJUiyJyU6mA0VviW2sRzs206xaFSMmsh6/4IY+L/UiLGX6BOFob1mnDWbL8E3U2F1X4LU24+Cc
45kbrzsqRTIeH3HdnKciP7i6lcRp+pKiSrNTCph51BcPZpIfY6dFeyZmrqNi3LsdZRm6J/UldOjv
JLV6X5Y+31RW3d8AUIP7gq7NS/G2jQjcQm1yY2L7xtRut7zG8pa3HhU8bX6rtQOuRAY3aSscr+Y5
QBMXaF+ckziI8Irm6E6hc9NVxCdNPb3ipdkqxAoVjfkWdMKd7cDMlgAZDO2m6/1gXuVDtY3K9MtP
u+Y+mWowKTMTABZ8zUJb7mZnjlcVt47Q8D+FNuEN2omXs+XxQvhOE7o8I/apZcJ2X6Ud6ZywDQTf
5wBlcDDttdq5VyPfo68xv+m9EjB2wuOK+Qo6Z/dY9aoTzvr+ZhEwI02HNDGv5a7BYRwIinK1PxMg
tuTB40zdjrOPOeQj1n5Augch4AiA9agDTUkLy9A2wVJ7BQc3fbeZ9IXXwRXLEbGwyR35nClhWuAl
lECaprlIj4y/cnIRebzCcg2TSEA+wVpBh9B9bU37b47yMEN9OOYVDsQwvY0TQknIEeXVkqh9ia7T
PKUhW0XstAerrV8NNkjozuEYHFyEi7E2L4puZC3UNkbhdF/W3AByL1AfwQPZ2IE5n+kjU7SZQnGa
bEh1SjAJZegbo56TuD6UKKVOhIr30OqrQwUs5vrlKc3kIVvGl2QM7HvYgP3WCX3OICV93+vXKn/n
1i78sthhw2CYvXNKAndameTXIfZ4F3r97FeWmHMrn9V4t9f8UBjjXV5drg9LNrzjx/V3ZiTI6PoN
b+BBmo+FKzvkXGX986knpuXepsVVJep+yX3x6i6kcqhfUMEykTZEvjduMj/WnIaKhnqZ0H0mIFez
yzyGPufsomZ0dTJYcWSq42qVKk7Lomi0xqaPN153eMZ6ys5LGQ7ErnKOXxIvfO2kFp/6hOggrpMN
71aqz4HqLZW9CXUzu61GWsI1PM/rjwt6UgXZlLSbeZnGVw9xcJTScLZiGG6pX0A7QPgdGHoeV/nR
xYpGD7Abwegk/P6v0SQpl9+iIOGr55A39P/IaIZN/U652+DQgy7eJmyK+il6L1XymBXBiKnaZdpE
e2Uobz64LfFpj3mpR38hVtt7jCpfJEMy93k7vDPF5DwFS9w8ivBbxzPc3iNjoOb2ITKYM3KtLff0
EOJK3by383xgumzYRfG18TMsbO2AVU2ziABy1ZvYqhPS6wbT6BJSRc157foQDz4mFLQBukYUCTc6
mkzSos/s3yIzKj4Uk2FmLuRL2DMZM/mhznDcJFMpDz9lUyT03K46MsY6I5/qB98Y81PDXG4z1d5J
LDAV/MyRT4bOaqgk3I/G0OKZpAMWRHinrYbRUkUw+fouvP4IkUfm1ho5A0W8IW8VQ/W8ev60UiN7
OidoCVaHDCqa/li07GZ8sG3sWRjBCQi5Vl3UnK4PWbTUDL5MA4DsJhYUpikFrCUl6vNkk4hYWxkc
cosoA1UXGuhVlmrJWRHelv0U3s6NcDlNMkF/NefOc0M+wh2+bBJmW5/yRF+KHIgkTgMcpfKWWZbC
Ace0jp2Jo0Q3J+vUg5hy/YnXB4OKJ6Dvlo1WY+WE9UvMuwEEVN4y6Wma12lBahNgxbCt3MLeRLWv
AetW+5Qm/bL6+ek9g9GN01nbCunTUxSG1AZMb5Frdh7Es2vY5dffNzDDZPNTXcrhwKyuz7upn/du
O8zwYGNZnyoT+I+rcyELdUcY9dOx9AiRcNDh1pWHW8Vc413dpS4JgFKXpjP+3aJGx+Hsk3lWT01p
HetANXdhYI03aYarvp9LQofdWGRrRts+g5Qu92y6XK1RFyCNoyY8+M14bNr8Mxraeu/oeu5U6HIx
nO7t1TE+AL8Lmd+7gGC0yebqJzZP6nAVc+4/1ab7dr0acK2Bn6SbvoqCwTrZDLSxWvJRHU/QagPC
6EbnxZdMfl7/L5IT9SXyDqVOGTU6dMShJjtXY/v4s1r2pnkuQLLwy6p/P0RMH6aVlZ6MmTQ66jC2
KhG2m2mIKnKnFKp/Pkpx8g5A4a6vwfXtcn0hKjITKzN1Z2ttZpzjGgpzZabfji6VqWCEe+qWib+9
XoW9Q7y6ppsg7tq4+Os2tbz19cPYsIlyfVgauDYeDCdQ+8LNhhPdMarbwn71FVyYyR4kA6DyW5iM
bNIhSPbEiz0aeplxYb9O3t6msLQkLn4hnR8q2/Ls20b+NHY+Q41phW2PmnWXw2/uSM7srm8Oqnl0
948px5cBqOxdDg/L7eno8ByZcI1Md89QIozlFLxA75V/So9B9Ing1g3JFJjL+ZxtibZhBzeM/U/h
lu3ouYfdwmAgyy4Huuz48wd+O31nRlzsHDDg4MByMkwSLG6gTTjcaJinexjHpd4Tigu4NpFNMaoz
4K50ya82pGGtAs68zxvyJvAKxkhG3r41cbcDHpn4gCqyvB10+5/xQJK5jgF9r6t3hkz8F2IXkEPS
4hNX6eZnkRvD5k1ZkmOYbU6H7to/+bmZdLJB1IZVeDVKIbnVDAIEHGkzktj9Vxo+xV3Y75WVdVvL
tKqDSVQfTRzWdcANVJ4ZW67fJ6dmuE668UNFYh40JfRK1sYmmX9ybNcsVD1Ocj2C0hgVaTE3pplz
DRHUngm4D67Hhm7kN+N9xuvPJe9P5SZOU1Ld1fybSWf6biHHlJ8uTwAwisw7PW5b97Sg699n8Xg2
eUEhQRqv4hohc2NmeOHBO56ZP4ogsl/0Z5Fia56OjIDbNN5eQtDdsYsWCN7IRCl9ujiuAf60LP0T
4cT1KEfxolzv7nq3JMayvX5bXaTTjoFCujI6wXK9Yyr9ESowc5UZoscyS/RbTrb4zVj+ZvG1AVZv
CJTNTu+6RFwvGAv1C8wJKOS5GUs2+Nxdrg8LUpT1OHDbcJNxAaZn1jvgzNbLJIrHKKvHTzAAj8Sj
90Is2GBiid65z/C+A8W6/vwlKAzOnLHFrIHKdqFkBOy6+Zo7iuB95s5IgNSH7OhqQFtZWXnqHIZW
tr+UF++SjGahru2LNr13nYj7ODyBJWytJ8qXP//kOHLVXgzzn5+1zHLmAzfLEoQ5N+Q+HxDVw0JN
ZWjjAwKbVSXjwzIP6pNj89aWw/RyTRXhAPDrY08X7bNNSBX4GUUjXpFxPrCUBQfVwaJGLP3XivL+
l+MZbFQKms5OOxM9JLp/7wdM9aVqjJFeO2Q4e4MNfNAVM0vOOB8tm8Px1BjJc2KrXc/BeWMhLaZh
fR566LNh3j4ZwiKuNps8XcnI2tvLMt6p5ZLqmSE4cl5vt0eDIXp6eBzZWPxZgB1F0ClqtlfTfTIR
JUo99AAFo79DbCNdlarahRmJGIaaDCiGDilK6DJ3mcI9VRXhsvUbZmM780Clvfq4tpOAWY4wdozN
BNOU3mHocAPx03rvj5n31NrpR2e0zRPTYiVkbXsLocN5clT9J0tc+wwHhRHZhB6xObYP2QzTgDhg
uwWg8db0udqX1K7pTL0VjEOxteqzfak/zWP1NFN9uVx/h8x137LZzU6l775fG93S8mtkSTP99Sr5
U0nJiOdQTpssDf9cO3Uue/T1WPucIqgj3TNG4hH4ociQNB7aIz9s0Rvb9Bsiy7kdiRoQ1vGpmd9g
06BiXTn/ztBZNCIpZQkoSPMHJ3GbDNrQH2woywwZTsyqLszZ9bjqFsdVvD7DBzybZW841LvaxvYh
+0iEbFc5F8h9MFx6S5D4Od7nVGVoy+KOYEit6Dzd/iyWMRFflT9TkaCKpnepVbl0dO9Z33xVxFtV
j9Vt+MFvbR3nLh7vronHNJWknOj07FIqVhdmfQnqSeBMhod+ya3kp0Xl45WaiTy0CotM7AfHwXDt
QyLMX0r6j9YypF9GEb3An8p/FWU5bD0fL7JpefkZ7PjeTMv637sgKfr23pxfQ5Umbw59IktnAoUl
jBs1i/8k7LySI0e2LTuVNwGYwaEceJ+hJSOoxQ+MmUlCC4cGRt8LwTbrqrptdX9oSSYri4xwuB8/
Z++19wSQzA2w3trcxt7sJt4KdBIu3Z4gBO75d7fB3+1DNL+O/PPYYiN/JYr06sD9OVjk3jyG0fgc
zu5tHe0NtDWcWyMiB7KYyvzBafunetLLd1Gmd3VMYe/2dOMFRP9nQruZmcOZA7sTPZLIx/wybIIt
vcjpGLvY7LFWldeqf79dNRA/EzllWPrVDSaiStCmnBKhxAlsym8ID2yVXlZsmzFwzylasbPRGPKs
JIWk0xpyiaOtOwyyJYp6uOCkRkLnM2CnUh7ousy6yCDGJuGKiy+zJQ7a7yCAXWlprnFtIYj2Ooj3
qmiYjCC98fXMWIQyfKktgQsG7/6i8tp7cx5XSWb0daW1aC+7L8bsmq7yuy4ouYr4tr7W1N4EsXa1
gwdyPWnMMtvx3f4qnHZ6BBBlwzNZmA0hq1KTlzpla0VEg41pitdZXdDLoP0SR3BT6xGQr8sos7ds
LtlMy5F6puRCOwoXEXh6lNG4jzznmGWpu3MYiWrlOQ9pCzRyP3q9QT8rOeeRDoRxeKP+0DeJ651Z
aeY2kE1DHYqOHn0du6FT7Kyc/osXXtMoxrHoIuDijvrZBI6/Ci3jq26rb1W0HlRj/zRj5TWUdsuQ
fI0Fk4NfzqRtu07KXYzRHhKQ+95Svu4xmR8Ns1vk6EVxtSXlLgdGTYQgHckG1ENTAlcApx6uGJxB
4I4eFWkeVM+XURrEqzM2ncg2mKrPOosgmHnZVqQwcH09RZBM5xnMWnZKKc0Q/31ZvnJRyE/OUoG3
Wqs1v9uXK2AxBUIAZSJ5sOfub1vE5/aRFy0DtHKWOtePlmEMe96rd2ULwny7KibXlkjbztYeSkDk
6LNfMzvWgF2LnZc3wQXpsxYT+8dMZy990jAGWu0dNnIqzR6KDmp7Wt3uvE3TBSmnL5z8pJ0amYnB
Pd4xe8Eor+hdl4BfxkQXAMQUdB7zcdyxoXfQxmt/r5n176qLAwBBKUCxmP5DJ5I77FgZkhkugCXS
rd7UN6g9qQqwKWwGqVlrdESg5VTEc+1ACOIpGHtj1XY6hh8EJh39mmPXDp+TIiyHiNC5P4B7itW9
0N3xWBGus45d3uC4pO3HPkq3EVlzzOsOL7Vt175ZXjuSF3lrMEPo86KdeIlCsIikCZzG0Ht0couc
Ghgd3IrQLIXTR+Nk56EH8wXF5tHQnK1J4TtIdcUmSB9r1OFWNQwagxQtpscU4447R7jLMhxdgfXc
Y35YZjX/r4KMQcwkjBTcxjm/lR0LKE7aD0Qr/rLGlLDwAL/omuPucz889EtiBfydXUZM0KwMkl+M
29RALpjk8Eg8WtJ9ugGVg2rGQfs+geaJxvIz8me1AmPWpq4hmTknBhU+yvOEVnWj+kOUZlev8dZD
HLwR+YjeWnbfKKLvm5zBYRC0DLs19gIONqqg+Jey1dtx6pz3mL8J3QgCmoRGYuTReGzrewC5Te2M
u7LKN7EJfbVzUBH7zI369rmbdLXSkWKIif3OUzPwGQvGorXsr56KCUNM+mBLO9j20gBUnbWvjW09
t6Q2L5v52EgypLaBo3aoTJep4u7WukS7QIOhwWQie4ah48ZqRXuHaYvoF8Ks1TLsA2fbFZ99NW2T
lM4uyAz8qUkKCdId1zwBCbjDccX7X3b6ik4wTQw3rbZBoC2tXGybqpozIO2vaZo2xMaXRzadKYSl
jtNy5IYBewC2ZD1TAJ48eoNrq0xeSGyErIhWXNqwA1nRL1bJ9pTAuuYbdZ4HS24Rjt0lDQxIDe4f
6VUI6St8kbfPkGNflGLCbhSgEPoEjrcFJkDa7Y5SY5+P9aeuM+vLYWYysMTXsihG82mqn5yAAVYO
GITOdDMra4vlODn7wbG8TZUuk1990Jx9RAz457C69tVD0en5gQp3iq6MsR/L0KemUuGJcoZ0k8n/
pcPDj4VXLUdCp0iTZQrXw25ZVa51MnNu0K5F6EnvGC/haK9aPITo0FxmAwSyBOFFq5MPRtMs9qyH
P6gNGy9LPxC+snXWoVrEY/sYTWCCE8O7WpX4KqsggTAXXVnfyVqWxVsYcj1CqnVwYba0Obe7934G
ZkXZN2tnhF5BnzHGPWNjw19NeXrgeb0WeKw3k7rAh+7gS5twqUqw5PbUHKF2G9xUGEExyuKLFhG7
IBE5D5y922onC4P3QnG9WbpDMOHQ5fQqfCLujOydXysjS4pJTuHlj6OvF4jgSC7oPbnOYoN0MtbM
0clfkGjKtcp4LEm63jhKm1Z53Mh1Hh47/p26RcCpkQPcJQ9DGWlL06CRUxs5RBWdfrUl8TT4TLea
uxj17MJBGLtQpj/ywd4BT4WgGHaY2Nk3FyrEI+1QSc4P0jNKhJhSCAM05xJnpD6tIAnyY+bLQpF5
osSkLSVNdTkgkMBjukEEBtccxnJea6vMQ8DHIPNeBunn0OmfEGQE3syTrQJtpc95GNLTDo2+Lmzg
Axp86YUSDCG0GrlrBIAPoDLRFFURoYwb35kMzqb4bFt3nMKYwstBdcfK7ZmSfjc2s1CcvIJvdVGi
u+StDsmBS2a9TKLpjyyD5FIXFUcpSblijBQEvwgHnX9XGMETEbXkJUTunW7sGt3+rvuwxzffr71i
ytCCGY91J0+zoG2Xca2MTXQkOfyZRdmNpKghHzcrJh0uYSQLMxmW0kU3Uk6UQtZ16rp8DQSGn6gI
WS8NlgYfGCa1qskyaWddlsVGZop6I1u6NOIaJnmDzUcnabHa5xYw2LrvflsB+DbLWlszH8uIvxJy
zeesZH/J3n8neYlyot2nwctWo4bANo9yjLNNvOcaoFE8GcWqeRhDgVe3f20y3IE6T/DKQq8Aw4Xv
sCbaFvFTbtb9PsM6nbTGI/MesaqhMjBZKxZOD1PcAEyvjdkbZrg/WRU2MOTdVash2KKdhJOAWwr4
sRjNxWsqCm7Is9YrM5npCOlus9Y/QP6WGw222IIJnqjIdu2yQ4Muo2lDSElxzsPo0ewJ8KyvDEN8
Fnb2AmmtJAMMaUHsbV1IXnugN2rlQYnSi3BcIKKuzXGPtjkkHvkM5GfH+4yApPRPaIUnalhxnWrQ
gGXUrfo6n/74mLRQgD4nsDK3TX0qYhvQWuH06OxYJo4S/kab9d35S+2jN4uT16CyLq6P754u+o7Q
zWcNWMMSV9xH55WrWgvfhWvfy9DUII2Xy7YNV10K7k6JqOMc5sdwJbZHV4sg7iGym4DLZJRPYax/
srFXdIGeIX5iDhj6B6LCCRuYfzknwRDYM3qE+gwKl6tAMmr3YvAZJ/v3Uq7DBDKcUE2G55ys83p4
rp06uLqOeWlrGEd2+IKtZpmahrvUIxddD1P/zQhkNK6LP61BwrSY6Lvy15Fq+1XepbA+iZjEDOey
I4H3M4boqMM6qAmwzXQdIGA8fEoyGyrpOvxXGjKzIrl44zspThcA3jCSDXILSRuKyNhQH+x2TEW1
Pj1Uif7B5KJdFZUAeARIwh+jaVOEKcxB9ZxhhHXtrjmlLTsanV1rhd4QCmlLU8bNnPu0804DM2rw
g++mXrogGCbmV1C7bST3bEphs648kr0jwyG9rT77LvoMR+s/jSw80pImYIZE91kICgfN6vYYGi8m
AQOHZOzue53pKvpqSlHaGwuy5LknwAhdK6bwurqWKbF2dgLdu486RhcBIVSDggabcHcchdSXhWbd
lXnWnyomvhxKUxgnQGiLP5rL+52ndr1JAprOSe0csq4l9c9KhpWoJQGjZfEJVBNMCLoINPzmA6yt
3yQXQ8An6GwXaVZG62dfWkjqJjviPcVuu+g1k9kcNDVPKLCcco76BmbDloXn1sJlaGXazp2TFSKr
ZMo/66In7S7nSrMjeCHWjNehHFjafb+wai/iSmaOK2jzoKQjn7mptwv97hRN6tVPYrGWnQSFblFT
zz0eJndXYjSOlmg95C/mxR3KeON0JL5E8nvwgHG4vGj4pBxyLHF2wdkjmxC89TLXFbWWV+BCteN+
593XoM3pq8I0i00eEHiH5EIy0kDVZOBB36gZ1xXOJFMubN7ghEdt/gBeRDZUqnayj/5EU8O4UgzV
qtadI3IRazN6I3t2hswe2QxywLjfOigXlmHmoypywRIz1MAgBjuDnU+1OB8tBB9RQ5Cal1KItKuU
9hyioT33NeLgGBnXrQVdejr0ulvtwQqyJXI6ZGw4Yd7/Fl48bzqHuMkFmUtMyi0tOsEaYp7Q0TCW
BmB3GNSm1Na+sggpC7zvYfDW/cCT6pJO4Xjms24aw4owK1JsiieCDba0GMmBw0OZU0PmwV613nHo
7RixCjH0GtN/EyVE1PuXwJmR4cHHxI25LbOzCvmGqJiNLgrlkv/GQZAs07Ki2aCVB1FYy8Hxu+tI
1EiElg5hD0cg63lL6ypdFcYcqPbScsdxc0AKceL7qzTvEK8iS17nvmA3os/J2Be8at31v2JiqwCm
jjDTSn9tzAJ6PzdJadUepcBHDFo8Xg/aVeOOSS5PAHajobJu6ipAdsBidwT1rPwUXM9IWEidY9se
XLNgs48dYHSC1qPCmo1KgenMwhy9cjOaWOG5OQTrOGcnDKJ0nzkB3Fa3+cib5llmcu7v9dWmM7s3
v2zeZOQ0JBe1E1Y/Urq1z85wWpRhDMzkUo1zBNpozGQPXN8lvclN3rUIQshM2PiE1kLRYODvfhsU
DositWDCsBcfhyykxCwfw/ly3mBEV0YwXYU5pCcYJjtjbHXy5Nzp50M5GEcER8gqMsNY+tmnX+Pt
5PZ4zB2ITj5G+nUX5u4umZwrXo9fgUnQQBpUMJxCG4I+IUUhJ0BSDduuom8n3AfPms60W8O93QSE
u6Qzr8gld2nssvFMTbPOyY3jlAQL7xF/QBFT5Im/kEBFiwjeDKwSUuiHjvJzTlTm/gcwjkSjrqh/
Q68pF9DIxkVNaBW6/d/dXEtXWvnmeyUxo7LAqOrRXbJaKGjkMDKvgfSh6Hky71yKmrwtqlCf2BuN
ArCezp3LKNfkVmoX9UvkTyCtSTIbrfs6zp/l6JITAClBJoa9mcbhuYsxfnaNPq4smySLkmuJaJwW
90X4ZeZRtqYl1t+hViAHj7Azu/Dok0rzzOCFnN6eIDs/b59qP1inQV5fcm/4lXQkZYJ0HIjr7X4z
Fx1cmFRtG+lrS9j0EESBwifK9gGOJVL6JrUPoz9CC8lBjYD8ZIVcw7hPOBnWRY2uxtQSAN1EnY60
NkaPbOgOAZgOgpnogqe6US5BrAOnEDcar+rWODsfBAN0RAWbjIFuMjb0CHnOaAkgGm+M4WjDtNxO
PBXY/iOUBrCWDGFxXy6fkqFi3po6LW+V9eVJKOq+MwSXFBUlJVyFCTdJv1pjqrdFHE/7zu42TmOd
vDJ6rMqBhJNSPIUNHOX+XovvGJYrClX14CXpc1xfS8yU17LlPWWVrDWRJ2+2RmvJklTXGU4MDzZT
TqIRosAUzprP3sLRLZieFwPE2f5VG4mPsQlJoWrmOVM8cWFE6EwU2sEmHJ1vO3xsorOuZV+WYa8Q
pZIXEro2fb3qeQpSGEouzimiRNIlxeAc/dfs/dp9w5LNiYI0dAEwqhV9dYj1bRNrNRh50aI0yj/N
CdS7GD1ApwaBi4h9ZtL5IvCn9p57SqScCU0B/0wuKP98O/+egC76ceSejK54A32BADXQUAnyzRPN
UK+1dl5T4JrrA/ECecnY+KMNA9Eq9lXmf2jmNEeZ0LvM6Z37j12fG4feZPRtLpU9jrshDJ2lo9gv
vfbB9/1pW9k5mP9YEbKpIfILvyJnPVUCI7bGzwTUw1i30H6XHV77PhyKNcB9gkWca1SmL9K01S7x
8o8U1PhCM/F7JkHUrmUbsGF1R1CNKMGt+FcUtjvU8GRAT4xdfUZxY6ZwurLfrYskhP9sJn+mKkAE
2uPcNVqeByai1QM+0GDJnRa+Tz4+Z8WA/04fvp1IE+fEtbqNBribMU1BRGXIFW6Iew+y4yR2IvE+
B2ZzlCZ0VHWfBJQxwuprVPolPYDHlTACQRykqIAAxhfv7fClleIANbNc6lrdrgL5Hg3t79r8KBj9
dlG/GjLa/Byi27703huPzM3wuRckigwNvvPMuwwcjNBYLYQLL3HbM94Wu4Hhm+D8ktN4N+XmZwrF
pJlUuqwZcrmmuc0gRK/JnriCpzkzCl04SH5bL+GqPNEdGMFnhUSmVTSEEEP+GvJHURv+Fe3h3PBF
6lHmhLBFug3k3NwzxA4vpeEeiVf7Zj2qp7Bomq1tcveKzek8p0qSRRhK+7Oyk5e4Wlb9NKzN3Ex3
fZyuU34aTA1tviv7RiIQAghaK3qHesWdkpf2hcubwGpdLZRCB2zVCOMSi9qF6fK1MfAKGaZ5cPJ8
2rcDjFIbu58LYb/r+IfkVrX60zSkD+zBCqcOnC3PDPQjY0YinoyLIZELVIzANYO9NgR7uOhrzYET
GHF7zoMTwNuZjD4f6FO37VDjK2pZAX+UvjqpTX4QHqxOI2023BrEBQpk1rtCkcdWRuTHebZsyG7l
16Go3TcWNUzq6eCfh3XtG/IZLwBYKQQzPk7rlr/weWpnMeidgXtuE1xDzfP2RklY0ZgW0FmraR8P
tYuPZUGr6VddcwuGS4/6zjd3uSo4WzLJouiMjbKw+1Ukn9uju6xtrBB2Wqc7PYjHnXRGYLqRP9Ku
4e3UVPqKZHPL9QU2Voyu1fJqSnOtLxglhSvdoxHoEZgNbLBca2N5H+XeOQ2pJdr0WR/5vbvpkei3
rQVoDxvd0syGZ2MsQCgHA1Z+0Ch9SEehc1iJiHcx5LSvqPhn5bL6iBh94P2U1t521KPSnmAzvGmW
/wIaAieIzT5YJI/QAgVbKmnEmYdZGJcjPADyc1D7kFilfeamVkOUce8MMwOVT4LSKlcJqc32bGZX
Lue+Mrdwiz87XitN1qig02uY+2uhwju3yVHo+tOH3Je9eyEllpiklIfZhWaMANja9mYKRdYgLZr+
7FZRSC1l0322AYhzUgOw1JhFsezN8DlIxg/yAWrWKF9puIrVmvvdfFUZd/vB9N6Yg77jks5Mav98
cj7QCK+hDhKIzmm7y5M7LeBVQZy30CP1x/GgvthF+YSZ9oVpEK0LWrYsymHJZQbmP1muqnRnqhly
iZs9VNKEymPPIkWisM4cQwTLqXYId4SCvtS0CmgD+nGyC3vnIBpZH4PKJ7DwhiTSOIOzIkzWGW5h
nBkjE7jbh4pphIetbceRwO28H52jslvthfb5mV0+vkcWx80AxThaEh27cIRgfKYsmKFnH0Z8CBq3
xkfbjjkuhoTwdtPm0OgJ63J8k4VG/7ToKS+C0Er2TadI7Jr1GrdPLQZC9EUS7TGI7UVraFgmai07
i0IfjnUGIlvaRsCezVKq0HvDr4949FCVZ2ZpfRST2a4ig0gVZsDBNvax5U1G/TA17OUOAO+97frG
ysYRTueFKPXEt+J5yLTJq3a8H+roF7K66NrGDflleSZPg68zsXeXGuiwgwvS4fIzOrbK+A6udHSM
TI6VeOrHj9Zo7moz3yTSEw+hhdtk3rfUbVjd2PwfkzJCy1ONOBvn8XMQdS9gmZB5T+HFDLGpsB+V
a/YyeDBkUEREEdTo+FTajR8gIq2VGQH67+ZsOTVlfGom3/T2sqdbbVqUtQHEithhW9ndTh+Jpney
yUIQSNvIyX4bALxJqGLM5+UsFtfezy8Sq7va3wBJ4UHEBH6Ns70899WK8w+3/fwnrZhOcqhp9mbR
O47V/sDICcFwMl181x8/fAReK6f/tp3MPtlQXfZhO2R7NQTyLKWF07GmU2UoNK2TG7MnFaJu9z/Q
FepZ8q9MhkEi9KKLmg1YXczNdtL84mHseCgqhGifqU49aMXueJ2CQzdP2mmW213cnoWrMeWb5aat
YCnLEvHrz7+tcZuklwgL2Phou9G5enrnHHxyv+js8gv8Bft2LdIxKPL/yVsUX1He1HDhnP8PSc22
bJsgUd0Q0gEb91eSmiosGBSm9yU8ix1ydA5FKBjb5vaxjy1n303pewysqzRC8ylGsrO2kVMBFwko
S35UNze1UYYXHuvhcIpdxmeyNuM9AWXhPU/6Yrzxzv17/A49wew5Qcetne3/yy8CeO4fSDjH9QzT
sT3h6BIA799/EdfpOJyLCa2ccgASVPrWyNRD2EDoB1m3poWl9rNcn1CpJ1e1wYwB+x5syuYxAvpC
QcglE8FDblMe+x1FPoQCjjXHuGiRRsBZoC3+/UeW1j9/ZEdapq27umehNZD6Pyh2PXbmIFRRDoZy
lt5amZVtE5Xl2zqln59gAXqvGmPvjpqJozwJ9vkkknPR1/RJp9LAY0u7Zls45YBkMvUPgaTfkdvi
sZbxIZslMUj+UEO6xtGb1de3D2UZrhw/AF3sEpjM0dfd4RqgKypcWkGSngBsiWoVTZOzciXcSH0y
1p7lJDgQUKJYMbMX3QM11Fj6qZ4/3P7kNOaHCeQC9o5F0wl+2JlWNHlKTTEQfQLcKqdwnuhPX5mo
4opwIUEH9oR+wZLuW972/EkLL0pq1eu8B4V1WTw2tXb00wi9JmETG2a/pAZgBL9Lwn7YDST1LsoS
PRiCGp5E44WutnZEsBM/dI7RXAvKoMQkovXf3zfvP54ZV7omi80ikgspofWPZ4aKMaTrpcEU4YiP
CrVvyil4HBunOkfleMFosTBCzcm2hlZGS5NAomWpM2S7AeTARNiPgevTz7ZqfCdTue1nalNjk4mM
XHbY3z5tHeK8ByLeo0RvHlSbksMdahhj6Ic+qAhSciwNd0uSG0eDJfp159H3VTX2OjWExFtM8Idl
AkXWRtk6cX+dJZrZgFmZJAu1iginOTmwXGkGBpfbdj3KoVs5kyDZHgQOWWZtdLQtK1iPvkfH162z
I6KMXUIk7YsLOW9XuSnLNuvwBYUp0GB0XsMOxkkX/nxuK/MUKzIJR2xvj5UTqd3Uke2Tefc3Hert
A/Lie/BrqHYsnxSajFLTH8P2udDQupuOPjw3lbj6yuTaPmSoNiyDnszoJxikc4YdCW6KU0Aw5Qpm
fvnBNGdV5p79251VekSTxUunw4bWORpHAs50TBOpd56i/BcldbL7v18rAuf876vE+Y8NyZtJmLbn
upTSNtyKv29IWuhwIRJAavCmEouJxhoiI0x3zabL21mhvmsmRDuB1Gkz9LV39sykfTRHNqORFWYu
kLiBaOxK3Lcugj8ZiZXQzOeujZr7VhvDy2S/SayRDyqmKRf4EdVXxbUnFvd63QDotrT0u+zTb6+c
ZnCtdrRbrrJDxUSknHptX8ZmvS5DNNY3GMtUo+TshbmNow7Wb5COFxcrUVS5xePtQ9G2IENQPz0Z
JTXLOMC+nujcLk3QZetm3gsGs0I3RejQvrfFF4j0+l0rQhTaRfNK4EMMgyGzaSDq6QtYyHEJydPa
/vsLbxn/3FY9tn9Pt03P40jjtf/7C2+aY2vjrEoX0gUhXjllmYAlIn5Amms96z9iIk1g6cHcjvPC
OfmlD0IjJ+/WSqq7SkfRFSOwQ8BVMLZBa0GPUwbn2pbXIImHhzgWwKoz7rVWhdlzpgayucqDJIDp
Jr6+ffBbmuqRCH65o4FryOk84xkS0IYBPHzzuh3AiE/cXNqsQo2E2Ky3+ukkuOVSB9OPCYu7wNSz
1b+/NkL/54sDptRmvuDaqI4sx3PnM+kv5NQaMt2c9gEjQ4bhVhsDfQeIhnI7LHc34pSLX9Dhyk2r
Ty7tXDefeW/rhDPnpz4phSKHorUeMzPqkSjY1XFqB/9kyv7VdgKGKyCgBHm5NzSL88UFSkAtrQ9G
JupnLdebw4BJCdJZsI9rf1yLpDCBSfTZpkDKSPc4esP5FEJ6MtoVLcbsbPQu/XOryM5R69PnnOiH
k8Eb7uswJ7k2d7O1Rn3ywr3DW0EcWgEZ789dahLUqDznnrkjahpeUXZR4+SqftGi/6eu6/xpZaMf
Xd0IZakNnRKrALLtHCxRUgo6nx04+rlIMMF3XaIJY3eSqn4j5k9vX3OZ++w0FYF4xHYRqBgWrO1M
67bxFkhhrV/wddfcVguiV4W9ZvIUoFgYxHhUjobTzg37wxhzLbQbx3oitOUuKmsomq38QIvynftx
ea9r3GpImVlEN0iphgGeaTZtcGe64qRMHsrZB4X28Q9wxuh4+ywgVOO/PFnCnE+2nyJyhgrbDouG
jcymzCIj2TJ0/e+rBxbolHqhShY4GAmxnB1hanaEodmclvzcLhMl2R8Lu2WsYRVN/pl01m+y3T86
265gq9PjQ18P4SybvJXZoJXk4Bi2VaW3x6Hp5GECvrkrGwwHorHue6dJFkWlglOozIwJzKymbomO
q63321cku/zRzqBR3T4do7i6aIWv//KSdtUncbmprbI/RYMQB5eVuDVHu55rF+YwAlO16zgeiIZm
34Zh/rvunQerlHec2NPxRhLqdMm5RvrEcVL9tPP8DnSvBokxKQgaqNsDQ6jyV2TR6Arpor3ghC4W
0PUv+Cz8OW/l6ccHo6FZ/Fl0vUBC5wElAMKXJ+Oqp8V90HOVP+qO+BW2Mvw1Qe2JSPxlYDi+MarJ
12YtnB0zvlVaSyavod4b65S/WIZtQ1CgPgJYJGYJvIvCsJpCNWMsqLl3Pyd0VKDmVFKoi4dSdPaH
9CjClqMCt3Jb+bftnwCQ+siFaca2DKQQ0defUuIIbp92M3YYoca96Wanm9LXnB9wfVXACDybRFnz
ClrY1CKvuYBmHVdYWosXzxZM8iB14iTmXu/U2vp27ayVsxxTbQR7RcJRPPCKGhq6A47515im9gpd
or+FlsnW2cZ6vWX+Ni2nup/e03S4OGZvfcPcWgrOuP9SlQtrXsR/X+SW5Gy2dE9Sqzr2P8q7KRhE
JhV0eNoQRH0YKl3FPFIvAyDPhS/H4A/QGgzOLdksElQks3RiIn1D3RuOuBAuFz+346UB4ncp9XiX
TyEQEoa0tJ4Dx9ySIsuUDfYCMGggJAx0EUfa0FmZWEzhWqa6cWzieKkmHXuglB0UmYjAhJFhRWzU
9rWzZftcFsWinol8hETb56afw0xRB8X5U8lo9kEO4ueJaMKhITd1vi1UnrYMoh7HtG5ah1aZ4aMj
kH4OeXUQfdM1ZC3H2Sl/l00Ynm8fbhxOu6FK4pHS6ZrhZSC8hfSK8nWkp77JJGvIIjj0NWmcJ8fD
DhZa8Pq6OUVDi8he73oGzjeTED8XYb1kJK1vSvnbhz6wJSVQYv58LRBDglQe6R0BOe2BqU260pXp
nWskq6h03ORAFyJc3MwEXlqjrKo6ODw2M9cZAywbfOZj3sk7LRqZF4EPYx57/9OeEGN3zrTPwbLH
na0nLop+w79UmSOXqatCCBjoIQoh0q0LohLOQTwDTxGdyvwxansd/JJZbHuqbWpZBhr1PPJmQ64O
FOvWA5CSFcI049kwZXBXOQjgkurH+Yl07s0dhvTo+7DR9FGfs2a7u27We0ajgHqa9167c7OEu5nD
iYWemtmerbatb0xia9C871C4o7G7QxCu7f69KjAgs/9lxUtDdwxmko41b+26BbDm79t62ItxtBJi
h8FHbVLD3skE1UExPYScOSWo1l1Jb5juJhbZwd0Lq4h3TXA1TaafBLSEKKdjeGqjyI+yb80nP83v
vMBd/xyVAr2VqKEzDFhMwRSAxyO+ed3SwyXAPf8h/v8e/jf4Kq7/2dHw/s6G55fhqXVszicCRm1e
rPmX/UuFQxaITRupJnUg0pCMoj15tUoGYzcbiFGyXQYzDCwy1QSpot1avcLQMl+a9FIhaqz7g2Dk
i8OAZybIPDQJN6ghPt1oPwG3RWI4vnYSdkIaYro2nT+4FZg+x+rj5zudrtEY8GklIEWyDIVfQSBR
BmTDblrf3AaEYGey5SiJZrlTFImTqVIkYTdbo0TteKxssbWJ0znVEQTe0kfFZUQwJAOmnU90VOS6
GRLr5A6PKcF0WpyzcrTGfsTO0p/FDaqt0m9cm/i5+qwAM6BwYPCoUzqM0wEVTXGn9dsuJBS3L2BX
iGBVG15yHmu0Adw3m3Xe2wZxR7TFG/9PmPgMhsu+22mevZ9Afy+HuDRfSXVPl6i580Of5ctbfRI/
B7bf7waXyeoNkq5S/TfYNe+IeSiCcppcb0a5yqBjHleBvbt9WsJP+y8L2/37TV3ikTJN4bqCAbGJ
Dsqcq+G/rAU7dGDjO82fwvM40qbZ8GbcXpvSnEnTbC+LUg+0azzToXzXOEts1g8WMuNl3HUUyfPj
r410cWfqWi4HZOAtRo3BJAgQ12dyNkNg2n3bbBX9wA0ZyM0ek4K/TOOqQxNvjQuYHd11bGeRKlMp
QXG1p9wDr+O35qFI0BTelgTisf9nw6vyNNh2I74Fw7XK91moZ7PHGb3er3nApoPhEZsG0hPVjATo
qktSq2PDULMJ6YSYOueqb67ycqi36ZDV9/EETDmZFJzjm2HaKS+E5abwSxVQ6DnnjwqlJkXg3h9H
UoRMfXHr1aDVH09E3Tz1uF8OWlcw85z/RMiutXLatniYXI6c/GQ4tQveKYD8EkzHxp+WbgTrIxXf
YW23lHUxzXhUXp7/GaXV079vYCaBFH/bwHifXZ2iVAJWFrbr/qMuBbUmU7tI/wzGS2/K7ucmw+W7
JA9w6ojqCqsLUa9vBWHYL9IIdyAfxw/RwVVo4uvPkugjvCVx01E7jrSlLIfXoTPVu/JpE2TECOPe
luU70kjY8vdVJtNP9De/J8dNHv8Pb+e1m0eSbtkXOtnIzIg0ARz0xe89rUhKNwmKkiK9908/K6ke
TFX1oHrm5vQFIVWL7jcRn9l7bSPtk1M5OmILI2OtOaS+az2M60TQGdHZles+3xiz0NfPD/5ywQId
//tHgQbs3x4GHzS+JRAWWzDzvL/MQBn5RbTGzC+HOkM1Z1E5xr09vzspNPZAf8tzc95lcfo61Tw3
mMHkzrNxwMKJLg+oJQvYBZQupkAVFrELf6/yPSi+q/Cb+qsTcjulqQRKGpZvZciFPC0hlJ8ffJSg
JxnOgLmCNysrMAXyB5Oc8aZ19dvyl/l//1eqvQbL9OuQ1wm6GjBXuCcrUs4pSKKlPnGl8cxyrriB
KsnY0M2ItpgX7mat97yjfFZ4cJBz5JSofYBphXGHYhGqcPE+ZQhM8ECS1OOqlVzWOG0fvXWjk2D8
KD8Gwk3vPGE8sqxPLvkYvPUzsSApz+9VRka3T1tudkyjzepzOhVlqjg3ifgh7BnIiYtxGzUls/i4
OGC/la9VICDluTiW6rqGch90zpc+lID/iLSitewPtvvKwOFHvZhQS9GW3CE5zuqohqmEuvBELOgn
4V+V6885Wd8Kuf9828uptQ/pMrJj8f/7Hzn4wU+6W0xhcb6EBv3GIxMvgXAJbufBGhGPjEPwc2yz
Q5PiSK1rcBu4opuzWD7QnTdnHDjOYCZnRq/24XeHQhSmt89yd/oSudmGrOPdb7+trpPh8dPTOY/O
nRrFLSDZ9NrXOriSIsIcMmVJ/ftrJKN3Z2ZxDRP/tUTr/ope5opc0NghMC23UDTC7xAvSrWEQU0V
iiidU4B1zzbz2i9ZGGKt7/xDKfEqK5H392XhTkDcUnkqXbc72gSNffYvhTmTcNmFem3U3nNeTMWD
EGm7K9jPH7LCfsqmwnhwWg+xUdVelx0V9N9EnQxhsrkZRXsrPCSJ80zKNShSuXEm+KxQftJNW3ce
2u+oOBEsQ0HoehrGJgZewzHMa5lX5gt4iuHg9F764eZIyD83Y4H50QHXhJGYtIesmg+2cKZrME/B
TQ/wP6WjxT5v5HySprGadV98tBxbGBOmF0l9fGtgmx2Qu+xzPWE+qpR4TWGZb6umYq/pnif+d9da
4+s0BTWEReoP0RNw95lbUYn6V27zcBg5cBAtJDzHYoe+9Lue4xsY3PbSOGa7T/Ds7oJOD4fGidtD
P5nofgjb024yXocINk1rpY8Cwh94Lu+xlt6w+QS2xk42nX7TjqVvcjD4w5Xk1EcdR+pftGPbSdfY
SYvnIoA3mQzpVhPQ+tIw2WccDdfQomHC0RKkI8wwAIRPZi/bh89D8H8s8Gn5Rh9FOdURbtDmn//9
r2+8eW/f//SX7WfU0kP3syZ9qaEc+ud//y5Rl3/5//p//iuw6fnvs5zYyv3hIli+/r8+7/aekQF1
/z41xuq9+WP80+en/A5z8v5BRBKidQLZSEvylckXGz7DnMQ/ljGOY5o2Y1JmoQ6D0vx3lpMj/sFK
0KSUFhIggbAonP6V5eSY//AYrdrKEvQMgsH2/0+W01+vLJPdlyQXiqwp1+TLmcvN/ocKjcq6oUaF
yNf1YoTrkPv4TMxHo0t45av0mludOuST9FdzMudo3AlTKdwZLpkZO5TnP/usA4kEb+PS+OAvCMgj
ccjs9+gK1V6jx9oVGv3r5Bn+uqp3MZPMOwIO9lbc18ehrtS+kdwATZ3eWxAbLCu4Jn1XnMEnVAhU
lu57sVxYlrEnnu2nazTRvTSt8arTYseZWa2TIJpIxPHbS71cnG5tnucUJrSno2RDQ1g/u86wNtwl
6MNJvdMYY9kZuEkOBXBgVZoMPR0WW+nc/4dN1RL69ce6aHl0HZ4jh4m4K4Rt/6UuIiXIr4SPOXXS
5X2aWcY2LxxYYJyTjyUVvFQop4i6bH38/7KN32zsV5upoSbA71sfmli8Kyu92sXwMnrY6//wQv2/
9GruMor/P6MW7/fPh0jXdSh7GSf+pfGcJBzBeqCBGdQr8Xoh8Dd9B9NBnjvo4kTN5yufNu7AWSWZ
bZEzmiSl3M+ufur8khjOodk0ug9OHkaKs/NmRNyxkoVQ6qekYnbmJVHV2xRpjnVveb6XGo99wDe3
xFAWJO7d5yuA6v4C1xK5aTv2+9mm4g7N48hsYzu1VXaau3vyjXYam9lhHEKERF41nfvaOrSC/qrJ
7P5mx1hUi6zf6d5NnxyXqyNkvVM6EwxHOZsrs4x+STrDG/EpxArG4hp4nn2XDSbwOwLetaJuDeyE
sHKwouzukGuCJzl9vkDyDM7l3z/43p9XAZ8PvssmgDrRkQKiyvLk/OGtByvR7L1kkXDjjwBi/UTY
M2Q+bd0XlFHn3lJwMhtXHYCR7LwgNHa6mp4zZDoCFN9Olbj5mziDheTG0d6RNcriDGuAiPNX5bE+
borI2k3zMSzm8Tb4KkaK7ut+l3tsYvA5IZg26m3dJ/3WNCzB7rH9oT1r3hORzcXrD4iqoshbw6Db
Zy2soiV7x3T8o8vQ5ahg+95aJJnHgAsNCQiGVJRo8BMlqKRpwLr4SROqtV3tVd39DNk/XQtbRtdk
1l9lR2SWUbQfWuXNvkTyzH3GB2YD8UpWIzz6BTxWawzVrHePCmrzoW7ocJosI/Q29b5A0FMHV40w
rR3QdZ2ludxyTDd//0TxhPzb28T1XWW5yvEp+mlm//xMDUL2qdVSNUKehhaJzcFrkNw59C5wPWpU
ReJe9v2rIiAOIJ23EsNM8Gjsk5WApXHCeLHqGsbd5jBNO9l+B+21p7YqbwHQ9FVp98S9MXlfGzHc
dm0Iwt1inFdTQ4M8p+SWIsCclwFifewRZ0KJLKp9o0zjDUIxSpFRnJVwa3bGQQnlEntHlChoSonx
7Msm5w8Q7gZU4lWFSsZQaX2ILDKPcZoiZQC5NS4T7QQR9cYvniOMgNLyUMsEBBlqZu/OsM2zpF6E
+8UZlSNkg3yfFfjQveQtUWOHEwAvzcyospX+L6NEclpiuQfdOo7MrdxoV+TWxwSmfCO9/nvhQJKp
iUPBbE4Nlge3JsPIXpbyQyB2ROI59GsnBsWmJv0AEdq/xOZ0zhAtD4TrbrrFTZE0sJt1gYlE9Z21
tZwWXd4wKYyqBt0XgVeHpmnpuI3GWDd2o+BhxrAf0na8n9Fx8MvvHIjNMN4kai/xWBTiuw6N5yRc
cPau8epJ19vxHUIcFll6SCB3bqQpK9QsOYWfiQovHJOvUSPCswOwXOFk2iYG3qm6sHCFab5nbtfN
yQnsr4kdBPhtx5/Yj2FxGAvELNi6DtHonz+mqgz/kmRfZxvl3tT6P80y6Q9d7e07NoYnu2JdSfgO
3FLrjUoOKZ1dhWu4SwPi51VLP3Gdwto74edez+Ap0nF4YuB/R6jOoQOz/cTYbUfyF1SRr2TbokMg
mjZNY3MlsvQ8lB0DqEKV+wyNsdmWOS7EVoFVa4GAm8YzGbZijwYPNG7vCqwlvXmbOL/WOjCPg2ed
Kng/W1lhjY8BwCO1RR5bRMGPtINaw7Z371fFIWnB07fYisoweVOmdZMMdpbMZOCeIHv6I0WP/dQ5
+AeaJZeUPcl7PIl7KCiIdnFitwQKrUPX7s55cLDJZrgr+2erQ7nfhPS4Lk7RwI52EL3GHPncODp6
U/bHlHDZLZoiSKxQYwU+yG5A0eDPyTlQRXiYAtIpFIGrmsxHlvvmsSyr/Bz9ygCdHtF2vCA12MnU
Tw5jnn6gRH9N8G9oBfLFgZc/vce4PtaB8p+NZklwgJr696eQ9ZcZi8ku2RWudCzXRdhgfh5Sf7wu
/F54XsFePAg5ThS/jCjBtlkWb2TAKriBao5ctrbjAZvCEEpa36yYd5rX6q6JLgsZh1CJd2QXN5u0
qTXaWmPjZfZ/EF5YfxZeeJ8/KJ092gSlXMRgfykqmM0VXKE2sMWHoPaqbWLnxrNlc3ymBcaWLo+H
i4Sa1xg5E68MIXHR/4cH6/Pu/GNhw4PF+EVIX0q0CGQb/vnELl38uVRaCBerFBUN4lrAooxdYQut
uwbhdN6q526usnObFOaqngbOE09dDcyDx650KUIqfa2CyDpJaT6kOU07qQaZAiyGH23NVbWnmOzP
Sdch7w1Kezf2iX9Ohf7mqGa8xRSqGwpuhjcQ69a2hijraumc2rR3TmWlj4CM7Ucv26olZKSQTBY/
u+F+KYnbsTowHF0YEUT3tD87Byb/37+elu7iT7WfxX4N2Rs/PtR+z7aXp/EPryfTcjV81sFYQSI5
Mszuz2Ug94ViRsFgM7x5xQMiny95X+f78+/qoeKA2TiLmxzkLR7ByHC27sKuNNA6rD6DNvsao9hn
UTeRZ3GwhL7LA92sdEZ+NFtbtS9yhaUnDI1Tvnz4/BNPIjvGILmamWOeSEEwT307mIz0UE5VvUl2
I6PAfBWPdz0aM4i37OekB9KAipIZbdVuCcRMpKJ+KL27lNfYySGuHGQ+SedjpIAZ93cu/sbPgfhi
R+wmw9///UNq+ea/PajIO5ZynwWIifzlrxNAIFd+HhnkFKKe/Z618HnAo+zmYcTCUuSPWOdJ+aIb
aYWxa7seIKCb1ZvKSl4xD6BJCfHPVtnVG07o/yBjZpQPBqBYK8Hn64/hwxikhzHuXzypTGSr4XsF
wgmF7HPgrD0rUl9k6LC1zCYW0ikggNZjQoznLJlArDdDioB0E6bJsAbd4B2ZLd0ls7RWbue8uzV5
hWmvWepF9gfJdnA9EVZhrI1P06BQg2G523E1oz9hr9y66lQYEYDIfTz2QG1QebkY99ZqWNjZTQJM
ADi9m3GvdH28M+LwhbA3ktuiU5+JN1Gyh7LTrW1ga5UxOUMY/rwu3/kBOZyYt1hMGvVH2HdiLxPk
REZtrSXd1Mq1R1o5wKEzz8DW9bg+CsW5LRobjo/YT9o56WTIYXdxTbJo5jEvRX+Cf1d7pnFGT/+r
cQmxhxnZ8TM3F3ANUKcdNjS1tRCnU8LPWseJNjhoprVd9eG+M8O3cVC0EDhpGTXD7O7MlW2SIM8b
Ld24Cb1dzVIY2hGpGg0GtqDvtvUiEiBEPsvK7AbhbRW6AeYkZwZ7nry1s/+DINgPBMIVGyJPngCi
n8fgBcbcuCplb290cA8Va53Zk7uvU9XvO2teZUXxlR8SgZC0jTv10cAmd3OHsAnKLeLqHH4Cnr4g
IuEDWtSh87zk5ILSZI6pGka1KOJXfeM9GO5iMYnEA358a0H+qRMblaONN/s+ejEm8a3TqTwYcryG
Yvw2QGrlLm2ZQVqPPA3fOWjTtVRqOyOKv/fqGR53mmfbBY8f6AgfVA/M1GU8umJtUT5IP4XTTxgS
5Haev4yIewuSVeDlew7H/TI0pjoCzzLzhBQyK69gta+pYeKJzUqDg5qwu4zU8z7Td3PnQNROG9pn
yHjj7D6ZPlaIVNavXT2/EnGOR9xxV/7k6+cqJggwJWc2AseOrwrEQWKjTkwz/2p0cHTCunG2FGW+
motT0T0yp3d3CZOntRozdy0uoMSCa5beKmM7KOdnr1BQCT9SW9n731rmD6uZXe0qJpdQZNMxHRm3
TSmkL12+ODSCqzaNX9t2FFsHiDYmPlOuAdUjZVDyTDzDanam5qqBC3Jp1augg4Aaowc850NPAIx7
D1PDfyTslsAWzwauZviP2rdvM63cxo5+CPj85xyEwFbbGkEuk2f4qvZE74u/sN/kZDkJ7ZPu2QM3
NaPh4uTzBrr3sBLQsezYxdjCUooJUF+Zu27weqxK3t0wFIAtFjZGKQbmhmEL4hy/CO/CtYtXcVUC
yYgte5PEBuK1AO1iVv4yDaYFaka8PKu2fFgwrGnilEfGqTit7P65pERKM++NpMHnsTAJZ0Tqweuc
vrSyTzNEhZ1j6Gwj/eg0D81TGFMJp+XZICBih4b2e176xRKZmoOx/N7PuFxM6tdVl6QInb6FCHg6
AlmQq2VsEzVe7DGFCZuTl8NRvIp1816lrPlKem2I3G+WMVUXBLbJKeyKBde+MhNBAM1Agye5glBe
ttW2HgDLJA2pP10BHTCryvFsZ4CQrRw0jOk5485IBrnRNTmiNlb5dDTc9UCDGNrdizDtbWYOeHjT
4Nq1zjWYdEvtDWiBSR+UdhQIHH1Rs8klNF3PYzRRx/lB3sYdWONqLeN1YosUs1EVH6Ya3ZXb8ZZv
+l1ChhGUd8wvqvXvDK8PVhTdPNT+RCJ4DzmeZ3XNnJIcPMAnzTi/S+WcuSj4NHJsNkOdmyuec+RM
FppLJyPcmohI3jR6PvXKXY8RbVVuKJBsRTIz+adzcGVLW6TOvlleHdV9G/2B37aB/TWPC8VPvVgT
kJRe15dnujKMh/6z14R3PXcQq2Db2UYF+pRo1A9zO/AY4xzfeI6GbUBS70xsDliti8NUSPP4bSGq
MNaIfXoQnwTexnnOovgDRzLHvDOJXQ0m04e2sYpbH74MLtG20T6+YFI8M5jwp2hOfrmDN18rONUr
lgDZfjgNqtJkNmEkFhXE+i4jpjhmqjBnOAWzNrP2XYPZu6+Lo99ne2RzZ92Yb1z2G6chKRAF3ZNV
uU89E3YYOyX9k6H3jgNIqamHahv4IR1B2NLFl0+JTfSGhquLHEtnh8QtXsyKThCcq229OiynVmlF
p13370T3onBQNYOfnIIHKpC1Zeh1M3WyDcgs39k0iNHAHLQzQMIHbW/QE7Drz20s1J37bAk21zTP
xGZ3OxHkxaZInW5TJwzNhnwihiKqviK2yvfAAh/EqL4MeLi5rDgPj2E4XSAHeej/0gGfL3koQ11A
chrBaDV7QF/nIEeZWcvZO859evJC487FPEd1Ozenvnb9Q+U0i9NgOrd2A33JKIHDjD/Yd3MrDcEx
HPsRy5RE8RtO266BT5GH5bfMdOWadf79YKTxvvPtrzWjFJ2ktwBA7BpdPbQ/PZHbN5PcLWof+7zL
NqsI2TeZwZv6GHv/JwcAW7Z++umBJ5ht/9AR1xm3QLhsP4EWGrnEOyQAhMJZne0A8VLKJZxGO7gM
9mZAKLwf+7repngGwWO534OeKCpeAP6mdX1JaqnIofJhntRB8p5F3Qdo5fbqu+YKLt69cot0CxqS
axygCyNd+PiUDOva2TMc+EkCBoAklyWhEbY9blBWknGkeRFg2ePEPassYnppLYlhQZcsRKw7IrrB
fCBPp1yiybaMB7+eLtUI698gU4v2ghjNIH7xzZexSwWhcJx1okZK4hrwiebKOiMG9M9uzEYyHD/z
dwALtQfsaPgxiwbA2WwOTyPjPa4MmDRlETGV54DGOgSuVDc7ctMQzTJFNy2nvGSEFvEeyJGg+ALt
tGcOX4wm7w8LOeIAAgVn5fRU1UG9NKzHmeKc5GqmrT6jg3Voj1erya4xQ4CHUFSvnRGruxw5ftfc
z3P23QrBGc8NrjHYQsw9sjMzx3syBfFKxmXBO5HYsEGulZsSgsZiMJx2VKZKk6HaVIRoYQVdN0Cr
EBhbCgyyu4usetzYmt2C77UUrCmsSJ8IwyJLLSZz+oU15kjwKOYFYyp+xXZcn6TYc66bfMb8OhfG
qnRBgonSxywT0jYWvr3KRmy/4cycKwVrMAjIFhXvHCs0NkXTRGtkNvfhMJSnPiJtkxw+nG1WT+iz
enHq8GBFc3DhuEnOI1E/uCODCx6r4DICDofFl1JfjUV/biSggtwo7fXODEjwLTDMzS4Ubu0ATOIq
+W65tUX8K+LeMC2jQ1EKxONl/W0cvPhM4u4MPbmZToLVCMV7eYmbhsfEAD7iZCYvLCgmNqunZyUa
44A2Hiqxv8HiodaBG2smUZ684kgtPc/ADKneCBt1rkm1Gx3AzDGqrdYYvxGJ2kPR0w/J+KA9gUvc
ODJwinaxAQ6YdadD2A7obMqNBKvAGi4EYtvWd/Auya9uMh3xbZUgyRqwFpZ8NpP8hzmHM4df+i7c
kEXxslKhu8fbON0KHa07AAGP8IejXZ8UzkM+Kaw9VGTDEOR7lg00NmNlYPh12uOw5RPsJ4vGi5Sd
5DjmNzyyE0xKpEEqgQIX4vLsc3RyncOwL2r6+BiYBBfFC2S8GJlyco/+lDH6XsO9aqhO1HZjc830
tEPO8IpuzD5Fpv9Qaje/9z30SHZanj5/BGdyXto8dI+SMRU7GTTFxLVZQ3iX5LxkRhEVZ7LZD61i
Dt5JsDRW96K7iU0ILLhhkrvRsn4RjfQFBxFY7BwsoNvG+uIkTaJXmZ1+/8wASBq8QVEgMeOVCdL3
urlyLwOGcUS8JBa6d0bIEHmKls1Og+zatW/5EDy6ss8Odohq5/cXVPOI3qrxOlZCzAhyL9t1XaUO
jNnqs9ub9r4S1UPr21hf3PqZEBdzlenKO+slRBKVnrH/3BtM3bVM0/QGT3TThGEPR2Qq9+SniuMU
F69Bio+lNLuPyAzRy/ysmulbjs/hoFRySOpAn4IlXqI1OHg1d/tk6btmyd6dzMRdFwX58HlmuOfP
D4lNAueEQXr3yWN3WuNLWroeDqX0uVrSnXMvB+5Fd72ycKPsKj+fbmG6jCIbZqnjCJjW0Vb+GKKz
DaYsP1sju01+bWOPavo7nu78xALfujdDA22MJzZBCfDTVm53H7QN49iAALcAycmtY8m+H0JCg/Cd
u5Se2D6YV7IdW2wfTYqoR47tkTKuerZb0gYt604qWu4FcPubpFzicjcmRs8o+hdeCJ56I7POYUF1
qQ0IyxkbM9t9zJMQmB8AZggw/qZ2mPdPLMA6tRXDxKx3xgXPSfmL6PNLa1vdBvfxeDd4VKAIBhqb
W76BLmLM0UBSfXGBCd8915pcLbeJzgZy9XPDWA/sdkS+V0hALxacMzgIuH9tKQiIMZJ9lUnrpQjo
PlHrjqckJow7iZruZqf1ixJDep82VfMyznjRRPa6/BK5jbgdo8em7VGTzDikj1M5PlbLfiCF2boW
QPx2o+fA4XF9m4Du9gIatEVxpzUakipbZXHYbRvNoaXN7KcpXobQGy84PeAOw9Os1PZzxm43wFqj
YlAr37WIoQ7564xVa5whRMrFdBKFjPHbELmq4QX7eSJ6ARV+s/UzCElWkO49wF2b2QoOZSIHhgtO
ybzY20KWIFaic81tY2/qoXvkfQZ2owjJetRTqbZJS/M/5Na1YWi6+ZQCckUjqR5PmPdXbYk/rS4G
MPR9fqWdLSPJsUp81LZs8/EZzPjP2jXVRWJBWBMsxxtIoIfHawel2KuunmOo+1xiZlM+JiBU/OSE
TeY19hd0jPaJ4fWq7hoqm3666ylz25YqcTBeK6niI+FPLOcYLE9tnN0JKdO7gMOLYRXBxYmQp6xg
MNTLfkA2D3+C/JZQELvQRTfMf78GgjDXbtv5gKnDX3hj3EMf2DcrVRzhOgBa5hG27OQVTVrdj5s+
k+VlEIPe8M44zlEpvoi2vYgJ/ks18/ULBM9viv4gdiw83D0BzcoDpeMJmzEahtmdEXoHBHfBHoQX
7k+yWnixkL4l5fQOdIweEB4nT0gGZIBZUNKG+Qtz1Q5tlf9G8AHleFh1R0vhQEnjytxUUtYHc453
ZTuPr2kNNLwF2bYxpjI75GWa3BMrQIvUjwQ7k0PRlD7Uu2l8RgZ0Gh0slFUV+2iF7WbBBJZcRSdZ
28YzCnraNlTn5iQB/hB2b+Zs4PrSpPPWwwOaiRc2WNZ24OHlMPe+G9FwIsI12mOOcwiqpPgo6zba
q779qnUwrEsSNWHMZnwVr+IuVEOz6znkiYIt2GVPQKNk3B5Nk2/habZxpg1wl33UBeBMcZ7NL9iT
VtoZJpo56xU0+GPCL6BCSzAUBE8bOd4xigtjDZNNrT2PuDhpyZ1R5OWR7EXUCBlmhITNIcEu64jJ
GNAjturcx7Ua9/kI36cNq5PZdqfPV3yrgpTFDUybHGE9S4H+VRIlfsFwvYBIekamhg/F0WPDWmcQ
0euRORdZfPC/QMj5/YDWlhFA6wBUHNCD7AiRJ/C+KCV7hYo0yrS6Gyp/OFey+vABa4QJfJSZW9D0
6vrw+SYcJ/TePCc475BKqnGGZiKwdiTe27D8Hq6Zm8f5BCf1sXH5O0dbf295xfduUl90ydJzCG1Q
M7V9Ca0UACybgnishoNJwuZnWBkd42wG/iUcNqZnkufXIeUdu+IDtRq+tzwKzxhMh2SI9sjxho0f
OxvohJcygZDQO7jdOGnQC3btg030wKqceNgMJ4fRl5H1VbA+c/uZfbnyLz42qK0jdEdGbBD9XjeO
PmtaXdt7pl/FWYzYpMKc/IogIwsJg/AK+WF5kA1TWUbUKdyu5RELBiDtyAmCvuafBn61YeYDBQLe
vcWgiMEjCmsYVXkRQmLJLcCcNmmt0uPZKfO3sjOtu0aFD30hcRu7zdEgHPaoRwM2asespBonmCbO
1bBK72oJ6yuTuICrfYEJV6WZrAu0hNdh8WOwiKwgQxFTsbz6Zu8td0V913q6Ag30hdBdgZk1uLkT
76C2aLY5Q6fzcBAWaQuDQ6c0LfvTYfhmLC/02sjJYszr3SwIi6s8da8FSEEEiEsIkBofqS2TXY7h
4JLpKzcy/e2M/d4hB/aYmfM1nseePXkKHKPq5Q6wG3WVfDBEQuAXCh1fdNG+G61u6/jTvJcmS0uC
j8NaPcYmP0AEycx0C+uUVHg55rrXa2J74pPfRbiGiLaFlvqDEYN3DNr2NNX0wXijGcmkhPxAs2cQ
xHBBGFcGTwXvVSBGEazYatlpjzJ/icIAGltVUzxhx991Zeps2sQJNnOT5zBF2YniGDp1Q614eYXM
7hdPWJhNP7oCIVYGbDAhpHZDA4/CMuDwCNIWPVCpPmTbzWhWr/Ch7WPZGx9t7qIiaL9MuLUfXTP4
gkSpuqkYPeVoAoaaYtxgJFGB+a6cXUiThcksZujixPlDi2RxBYoDLSIHrhG4uz4cbbQo4ZcmAvbZ
9Egjusl6k8m8V36VHAlK8c9lMZLEoKovlBuunhgKM4rZOuNX0UzFtef7NAnQl8Qs9oXp35Mkzfxp
gBDvQDnZfTLoPj9oEzMvs0VCfHvMM4C0zigE3hp2ldf6yMjtHAfJnaXmblfb6IaGCR31QPCz64Mm
l7HzMTO+WBVDtmo7myKCrSbi1tQ5KMOAWYeuk8nISDHj2zSZ9jfZ4SvtQPtBEnyKAtc+TJiYALTg
Wxr2ONLorRyBAVxhgWcOTP/v8VrhjYH0xi6mnTl6V27IJ+y5Da+ZDt/PIKabY1bvpIpOGwjVPrMK
65wF44AeujkEJu2oU9rtqp3C7Bzgkdk7rX3ztMt3mCPy6cI23uazCRChKddOQIJzkNgPdUBiYp7V
Z7N123svqH/Kugm/wlKvt0LU6oAy6AP97ESfG3+3zeIIhULA723VjYAlL12QcHX1NTHSF3pSrByJ
In8ISr2V5afSV+coceuNGmRA0gRCkSpWzY4kFR+jYd28CcHZLoVBwsL8PCHrxm4xThcLkMs+57uh
orOen4ZSl5tgbI6i1qTsjUa+yeelIIZzXDM9vaK5Zx2bIkDuAQL1boPH41dQx9mX2Z5/pEWEZcJi
TOH7rKG1v8PPqFc+KGMr6XldoipFQoNaU2ynIexPOSbbU9+RW5H7ikRb9WNSPkIPKqFNW47xVUu7
JA+req5mEjohVfDacYZXC5TxLpPEScwxAOQoazaGETxNSBGvwmKoTmCu8yQdcvegVKhNhYt9SFwy
66K3Vgu9035OQCOP+wZuCEGQ9COgHal0A/9Igk9y8BPuwJqsp1oQcTeGzZc6D/p9WEDUnAXuOOoF
16+7PeFs+oz3ec0Jx3vNZmm7rMu2VSSAmiOevK+gYtJrjq+dY99hynjRzbi1fErfsH3p7OjWzg7j
QW/cekPyGGHpWtUyzdcz47iVT/iZTJAIhnD5hndcqBDlLe4Rd0CW2eaPJZOsTT+olJWiytaE5TGG
T/Jv7QLQCBqaNikYx3hjsCWP84PB39rKnbsAB3bveecpcL7nvDjWyw8TU9wBG+P2FRk/ZemvhFC4
4IOnunU3CSMrMcYg8jtB7laXv2apdzfOctwjLx3JX1Llwe5mYo1hm60I8f4yyah+skV369AcOkuV
21y7osNh7pY1AlFQqYGREEfA6Yi0CuEUmeu/UpyAu2zR1NdkdwLOutDDoTGvW1x2jPCHgeg3q50/
ygxXT94yYGxCfesjxj2had3XuvlWLKL40j2biffeRs5bTozbkPj7cERM0Fb9dK1c85bU0ENj25uP
zfRBbgPzh6z4InsaqirvH9Sg9TH1e+Id2Q5Rc+yiXPgkF4eA56dNi1ifquml5jHpHEq+AVFOPXpP
WR28uQ2o6wZ20sYcog+j1U8ew6FVlYD8bKOZMhv2v0lskt0JUtAL9OwpYyMszkT1mtzLTJDDXUNc
zYa6119p4khWRZB7D8xv17Uv7o2Ku4BqEk/DwkmdfXKRdYF1pAEfvfgsJ5tJDL9g4DO9MfxnvKQV
dLio0OcQ1dt/8QfIafRXuFzyr4gE7yW4gZXGI4tJFBvoSP4dFMrmRjDMtXnc+2JA6zTd5/l4gugA
UPE0XlJjod/SUs/99G4n1mtUyBdJ+GLpd5c2s4/m/EuGzT4x4mcxJ8+VNof1f5mSCWmVubTW2mOR
x8y4LN0nJYrTkMbPMYtCO3VuXTDnv7WG/2Py+T+q5/+5//m/mDuv7ciNLIt+EXrgA3jNRPqkd0W9
YBXLwHuPr58dQXWPVOolvc5D91IVWWQmEoi4ce85+1RSot4pEf1/RPWfMvr//PH/h8ZeIND5nz9K
+P8ksd9BKSqTH39U2Mt/8CmwN71/obXwPG4F1Jm4ra1/C+xN418eclTBMAXhPXp6rKj/Ftj7/8LI
awESQsfo4b79g8Be/AuNFbQlR6ifxpf+/cJ+l1RzyT69Bv9FYv2rtxcNP0okm99D7e7bppDa0j/I
bGhbplqGqDdgdDHfM1FCAD0OX1JIQxuEtet+tv3D0pFEkjfej86dX+zWe4sZWgKuGSh2R+cOABVq
QuFXzKcdWvcuywRU1H5HIW4WXr+3ZcSa7UL/HiRpf82vod0ZgTloLalUiMD+cPX/y5viUP2LeEgX
lg57yBDoXWiVeL+Ih+gZNdM8cGhOZ/3VBGlL74uEW9IFx20oFfWO1o1XP/TPNj0BimDvTjfeV0ek
BwQmWtCUPymKOd7yrY2mu7TKk6e8LVYOzQJh5IRGwawhJwKwJBQPkRp0JLI1fGOHCqYCJtgwFavq
GQMrQ1B7RBcsoLXCbWbc6OXOGboTFtqI7Vb9WKdBf9b0/bpvZnPcupNeHysinJSoncZCR8lfM6Im
gYijPKfwwW3RBoTbUS/8A5oODfkgHnTdrJ9DDMPk1hF3hnH2I5HqdkLdmd7qPiqmFFaA2bRPTPy6
BdwmVsyuFI9+LZmLs/MjMXLyZk14VOp367odlDMKHS63TCVHZ07MKz47V35Dve5dV+ZzmeUPvEPv
sZP5hxY0BPQGJJ4llaphzsy10qsHfhjYY/FmktKpOR2G1BpIpUOLzIopL+kWd0Hb1XWwkNZWIVE5
d1nxc0x3YtGe1/Z1/FpOLpyTzrtUaEv3kdG/euRPb8Fu+/iquGxLd4X3qAWJvAMjR2qv8O8HdQui
PK76cWtoORz1dEFI0ND/KsLxSV81hvHk/zal+KE+hlRq5uqu9A8SEzp79XhhIvfQ8pxu/FiMmKDw
i6lfSFHOYDMDOLKs7Qnz4yPR6EziYO0WCQZydQnTqIWIKMss3wrP8JLrS95mR4fwjgU2+Kb0x285
JexOlPxtZ75VkTVs9K7QL07DxfOg5ZGh8I2Zx67yO6SjVRgT1bOCym8GFxyRX2Ou5Br2Ol2Uci5e
koZDopnT9E6RrNEasb6pz88z0w8oEB+Lw4Pgw2s3spi9gu/DlMm5qLXrbUNNlCMIPESNiRvRGl/w
spL8MiKO6xgnsk7452ygilibb4kbPSeev/On0EBGa8pnnh8kfL3f6ZjbM6a/ea1xXOjiV5Pol80w
uQhCR8a4wuoxsqN1MNLqGYDbWd3LTb6f0vLWHxeffZvfGc+4OHLg45+Pb5LWHe1sHszePUZkpx1A
ifJmamz6act8nPEbt2zJb/cjZ5tY4VWk3nd1S/SVd5qM4fd/n5qrd/ioihqWVtEgG8CAv60Nvjok
iLYHfk8c8sVq+MroUexaui1bda8yMiMjdbj/v+9Rd29qVahpspaMgogHXn34XhJW4If0bOOeMvn1
WssZXFopEAfL2g79YBMrl98nJStq3/kOxJdyAGKMa8U1eJdJvIIiKsOL+ujVG1f/lSMZY+5Lqpqb
+DdqMaLJb0Gc41WqX63emfo2PDRI7EbCa62E2AFpUcHzlTwkaBYFI+lz1TiP65ARbMFs2dVbOCwW
boWhpqOvvl39aJGBr82RYvF7/efVOVScKme3X8BJhzTwo+K7FrXPDED56yR7Uj4MId+EVcOUnV1q
KfVHnaUZKq85cV6axoOwmfPwqmNNv40cydaMoh0aVP/g55RgWed9hEb6tmBO203VS9QjbVbPNOIg
hJVQSbE5QFTXKiDvUf5R5tq+JOdgt5QEbyQtxyYTajt7ncNTntAp0gdAaNVpsiMWjaTVtoVrxVtf
Op7ZmDYInXd6Iie48qmqdHTMUw5fnLsxd0r3JosuSh08C/peM4EESmYrfHElkOW+kUuH5Y9fyf4i
n6nc+OGbS18jwDbCEjpkL9a6PBMANG6Lvu7eikZvT5CZSGjIlkOVOOV+9QXRkvU150QZL/UdQ9wo
SDvGWzyJSjaNIhUqhHx5jM5OWKF+EqcaxLSeAS4WJE/H06ubvKQN5rZyJsQt9XtstlzlZoEkyAi4
3UQR3q6ZHlecwe1mORmNji6UtqKe9PT9OABsAj7AwiU383AEF8yU/g1hl3cQVZ/iVXCBePB4OoXR
E2yUmBv15rX6UGsCj4VceOt8AkuOKlA9ogARrc3gp5KNWrEO8QbSMXwmPBb7NHavrVudO+4ubDYQ
bBO2CVtujZ3tQIlr5ntUMoRx2PZNKxf8WQjv0JnrfdEBTPUG97ZsudPqgdXULRfzsZySG5h/953c
qloryjcmfBT1ZKiNaxo5TQzOLg7Z2OTvndcaRLPcVGG+6JsuWHyOpoIZbQDVLoVfYNwoIbQbTaDP
EeThnUS338y3dQM3XQcFu5Qox1m11/1XMCTknMRsbWFWfKCeQEMk9dd0cjSmeRly7zFzCYIdDu5Q
PBXCSxBtgFAXLkEhaIA5y+dZhM0YJlutd+Z97Nzw/GJZktK9sXDHE61gNOGwCig6uJv5iGu3SE8a
rN8NIrDwnPoWNmbbfVaVWbWM+tHEb6C+VeBj2KRN8YjJ3DhPWRTojXjT0cigtOTDyZvlrkonpCJv
iwW2YxmQcGkeIEfH2NE3PVopEsZ2RDTdGj/V8qTZxEOVE+ZFmvsGS9KYctf6epshnpxo2dTjSC4o
A9VCR8ShZf1DOwJTr00+I/kZaM8Tw+adbp3wQzMpjIA75XI7xWLQUHb+FiOG2xupM53mRBAi1lN1
QLUnGbwqnge5CXY2NPnG69JLx5pfxb5xNcR8MQoMKjPotm3iFY+cox6z2X1TF6JynWlfLcaL2vvI
xCW5oyKQdLwva+waS84FDu0hfpqahQ1MVhhlSE6H28b7ImR99z293/aR7uDAmr/U5rg3Bqj/On4g
+aa41buDQS4aMqXV5uMjxQ8EHXpPN9nA6RywMHEPio67wUSbKP8NS3y/U1W4/FOUUmkN0bJ14shS
VZgrxHMiK9CMLKEAf3y9VYVEYQ2EdxoOp3X+3Vj/ls3gdlSJoB5C9V9xTJ6Z8M34881ME8+qOeXH
yl9Zat321A/cSl5qkS7TtOVGm2QcsumNZHrq96JqxwuD1dJ7Vrsg3g//kAjrJeqeEvcG+ph/ELI0
rKqErImkuY0zGD9lK6jAveWlsLqRZwJKnfo1av+c5Fqj/IxVxXx5fQdlZW2LKDGDXhrK5pDuv6re
MwTdtJS6TU/627TcNl770aBe4g5td3SudhENi21mP+rWSCxT5/b7dCFiICYuoST91MbLu0PB9BMd
OCOkfFLPvgn7bGulyU20sjaru2KQ12Aa3J9T5i+B+iu1lDjl8Iap/rHD+Laf04S4g3S+b+zvSwxY
Rb0HYge+9lay71yWNrVahRlGALX2GLLkqijwYrmo198ixqYB+n92SlWJsBMPtp7QjuWFqEW/1fNL
PaLCTQfWRLV2aQ6PRFjR8vL64pLJCgnp4LuXxBNbod3v6ooDUNNEOzHY5wVpo/LClgm37t8fuMxf
z1ucttD0urZg/I9dW3DG/eMpEn52jTwX95yqodSN3MzeU+SFQzBr9lu85OAr6AIhWgwL4H2o0l1M
mmkSn/wKFa1ux++a3bFWkfC3NuabO7O8FR15Wn0EV10nTEegrf/7121Jr88ffTgWaCu2ZQvYpWXi
CfrFhxOXvt1nk0EM12BfEMIB2SE8NHZL5kILoRn+es4yiYSyLqqer+PhIWt4+rp+wKgVd+vBy3Ls
GwaFhqOnh07TbkxBrR86U3HkJLSRoXZxiulh0sYGSQOLh9XnB8TdNuN844lHF32d/31kvzlAtn1X
ZfFKq/zv3+svKG9c+rpLXJqHL98xTddUnqQ/nPR9zipoucow0Bces7igQtciznSlLIC1evIPM1ER
WzpPnODN34+2jtsSxGJr96regTVsb7o6NTdlh6CiQC7lRm170qgjGZtXR/XJ60ZPxjSq2t4j46l0
L24x9//wbqxfnSzq3TiGI2zbd21XNkj+eMe5JVUvMwP472VAj/InanQkUmZ4XCMCuqIpujfwm4FS
FXT+qjE5qYWj1r3T4HZo2pf8LkENSMbm70+ZerZzzZ+OLvnhfW6+L/ThPJ08JoAxzd6KSSbteowV
E8Afw5/ZW6lQe6AspMqy73NRBybom8YGm/Xt7z88Sz5Av9yoDuwi0pAN7HWO/Qu1bPKAVY4OGNHJ
pnVIlz7QkEGg2ungo1zQ8JGpB2i/SsPbYklRwLXUF6YxxrwmtkNVwMk9RH0UzFT3AMfplZKyScFC
jN7ASt0gtuLfEHHRhMbGPvIRtycvx1mT+oAA1AJDIwmF69g9mUkVTJ758+/fp/GX92nwDg0M59J5
DMBQfux/uEmnXl85AWduoLYob2n6IB7ZIBd25Y2lY6M2R46U8YjMDNRU9jRpDA3Gpax2DLxf//7V
WOJXryALAwuELtkYhs+t9otXcEpAYERGRsSha3wfwJ4csHdx0qhlDR1OXX6YpJfVIO+QXDo0BXbN
mLApCRJ0QvceB2l+tkLjdo1C+ho9ucCdt/Tse/MpRM5xisEYYnS5UctmmCW/dSklcImOhmMq1ZPc
QDl5ei0ielUe4XyAU4EtojmkC89tjTJwR/TiRp0tVLWnhXRySPx+sP2W/UGdi6fuoDuRSR++2sLG
odUgf7J6/MHHP3vFRUfDFkSyrUdKBUL+ZtZxp3hfM5tzYOKTRjWTOtTII7Cs14H+awg5f3bl/MiT
c/k86zJ0oyD7UPt4JbcZZatsQ+/YzRnHeVSrHio2nqc39by0CXV6M9PS8IFhA9DqWVlXgkHaJDyr
HqO+onO2vau6QKrJYI7JY1hRj8x41ci+tmAFkX7ajwuh0iZht5b/jCFnh1KRuX0vK+96xPMiqUoa
c+CdLImiKZ1utBYe2tKfJ5uDTdN1r+ogpvo65WjfrikniamgrzOHPCLVlPyIMvfa28675TCsyAS9
0o6wixzR0r7GWLJPnRGGDvyRLXTPPSy+l8g9TDafpCqBZwTyIFM/UJhwusOJf22LhIkLbq3S25vu
kj1O/LBNi2rnFjIQjZ7V3gyytWS66U8bSZyeEY/aOuc4t+NAGQtD+Z6iGsSINdFabDGIF5T6o7E+
R6Q2qtMVBfd4zPikAxdua6As5iAzaexqJ0iY8bVCi5SPTPzGDpKgzXmArPWOEvzeIUNyZ7g+VY5F
RkyabI163LZyD8h7lCDQuwFVFZgtdMt9VXuJOyfkdq/pd7XkZgJNDW6Zz+LJCPlxP4qWNhwhEChO
EjZO8gioBfXmIdKSZ5FA2LIKfNqzjGERYnmMlkWcDQe/H9GCJBfprMEOtA4f42SvcV4bydHuDNP/
3bNbcWIjJOuk3mxPOnCQzOlekHJydrzRu9rfVYFGfClR4w2VNIc7VW4vLc4T1laLHiPIxMfPvrU8
f+Y6gXIsNDbeSW0GdEq8Gn9brAdSEJlgeeKkNhDUv3dIOXG+yfrFkcdGVhWU1ATlofbFIuOjxz6U
vdiqvko2J6e+CccTdp0nP85sYgsjdGttOqD8ox/V29pt2tmktcgzuOZpWL9xcTF0kukMhKk5gk/N
yH7AlNL2YTQZ13A195OXLZc6bfhoaMdpBVszKQg3rsy0XsQCmJuXZ7QZoO25CdWJW6fCC4SR0vVk
YUFBVhOuFQzEntzWyCtNQmWjqRk4oZQ2Mh3OROoZ/gxTaTgKyOPiZxc3YjtCa/VG5i3mz4Wjq71Y
TgnjhFgadUJJKZgocet9bfgvnF1PuWwjVKn/UFfOGogSsUhHeJjaBoacFaJIaMH2vodeeMg3HTLA
U+8mB61ou6PbzlxdX+PHOfdm1WeMiNvPjqWNwyVoRYFhv/TPpdwoNc4mW8IkePjZszPpk/Rj5oiM
h/2zJ2uVZKZfRhb9VV/FnZ/29zaZc6rNqMv7d2CLJ2Bap4adyaiFCiDf+iRXiaQJyyOiqYOhR9Wp
CvGPyLsLk5Zx6Yb77mMM7720/Uhk+eVNyZvEganaSlWG6omJUChtNA5IGyyM9h4x2dFzXOOqDoJ2
nXyxSNk4oGH5GJDF/JNJWE6d/lxqgIEyIDiZSEfgo1run7dgq7T93CxjEWCXIJbDPhiFl2BA4HDa
V+7v8xNbbjmQ668w/+CX0W6SHz6StgPIDTq1eaxfwx1LWUWbHfc4+zk3s7cAXapYpFfkRdjIXkez
z7ihbhsO3le5crcaiIolrq+qdeRlAG5Wj/XRR9G6YlSAH/aiHrQyfsoyABDyAErvrGe8SwKfRAAN
YqSdTWoOQsp2pz4VoTG+JT4OJZLBzS6N/UJ+zpqXHwxyQjbqmFdaHFmRoFdZU4OdFydT+jNsEz7f
bFxVGwpeA1vnShywUd3MxvRUFN2Ln3gv6kBmleDiUP7+3iVWZ7CZdk/gTOl2AktJmAn0qYH8LwmZ
FHVxGqwRin2uHZD+4nyyN0tNe1puUfJq2JNGbK1HsLQcovznSxeDnutedbR9lORhItDkyMFAPkTW
RiTaSX0cSWPThmpL6reDLothjrdTUDlW//j3dZLxl2KcW0bI9cF1KIR871dKl7+QMJZHIkDvwVMs
DxRo+Z5Ev1F9e3XvIAX4bdSXbxpwCurN9EJ+oDwZ8XQkIc2WdsxP//Cy/lq9geuz6CMDLfYEGIE/
38ll6s3TLEY3aBgnbX208ONoP9vOTAdS3SnycE85us0ntDEYP0kuNM1/IhlQoP/licI4Sa0Hd5iS
lonZn1+HH3sE2680gHFv+4ciuzHTXkPaEJNkgINPtkpU1REVFCohLohNieKUlYN9jsPlGGXxlryM
jR4zxpIlmvrudTZOlum9amQmHe34OzqvbL84Gf60Fesq94fxEmZi103bxpzeQ9mg0bDZb0EzMjOr
H93BfOHgSksJGiZNhV5UyW7B2G35+m3vMSQw0ugyFkZ9G2Hkk9pZLFz3SdKWFwRGG5JTj+NAE38m
lGqzOokjycgvgyEjU0tfBKnQ+Bd0NtQTqzq/acMheOJmJoyJddZioopVdhG9S2bC8joX1osXvZc4
az8nLaMM2q7K9BE5VXScWlzK8oXR2nztUW5K7cc7wLT7z3MqTsEcJxtLMZueoc3bcsa1/TkzM3qd
kz3q2DxZHhv0GQFHoOdUIh/UqouQKpabr82TChDDZ39crMwJLLzGhq7/oOK4Jlm6L5l5TNRGSDxa
ajwjDfdqtAYft9lRq33Ol12wawdxNWf6+GptIFTx2Ym797y0H9Qp+fMRrcePpTK+yuYMreofCFrV
XqIqQDX29eOzH82ssmhCd1oonK0mPtvm6qmK4mNUX9HCwBiQj5084HYQfOgfU+CrI5su1zwcezVm
3h1BviewvKzV8rel7hWLBJHMaFXpTOFwvVUPpJqAqpfdudMubdFrThXDm66xUauz0g8i+kDBKMmN
/rMc03ZAHP6hOfPXphJKWx8IiIQQQurWf3l8vdiP1hFaZxDJqYbjpl/W7DeD/KdU3jaW/ITUR6u2
CrVC1hi3P/t26lVGa/zDnJ1r1ZPw4VnbP9crIwolmrbp29+vOn9RVFiohtBzmKZjGjYIxV96SqiM
EhxXI4nNleC0IRcasPycz9364sNzmgUq4M/pljM8Lr1sUMjN1ZQIGrO3H82hXvF4hc/qianX8eIj
hdx/tlRpD4uCfGcEhZ/FVu9Pd7VdvoRFv1ODWuaz/9Rt+S8LvC1XdqDBTDNs2/ml29L7RDC5TiE+
R9hZTokeG+69lpSSQgeDLbNbLVBt+a50DtNMsdcb9n0Wtoxt5LxIW8yXjoIr+Purbcmr+afGCKuq
7mOPBA9p08X7Rb+C8L8c42xyAVEgPmOuthIFgatcTcjrPT2i+bZn8q943eq8maYMYjKpl+CTWScW
2rLCCsbNeCqYJx/yn/L8pDYI1X5VU8xadA9TnCK9lJoYVQqqEYDh6JSCGVwNRCjXv39vtBr+0g6h
5UMzhC68bHRB4P/zzhHlsF5JwKI/STbUTZi2jPiqCaN2iBTBWH6aEwc7wUhK9wMzttNDn4gHtwNs
nWXnqIWhOs0vrqhevN73MVjO/WNr4iIZK7SBWLEu6v+iCbfrIlEXM86WNP4NqlR4ZzSBUUsDr73X
9fo656Vz1oEuDuJWuBrwF9f/BtiaAJDQfcQM1nfGfPCxR+7sm4WZ1J5LlW7LhafMKNwjtDGAmIX1
OLLb8ppJpkVX4mzHEWKWrUXICGkRrAZQEpxDnKUnBjvMRZ4rBxY2snF7Zp+bQxHki2FgurzxDTyP
nQY7thfTnW/LDrne+1eXiXsYh+EVnDc8ES2lydVo3w1nfIDGEB3CJrm0Ok9ihUk8CMegNRFua16T
nhaQ7cnYRIGRVzOvylm2nMjx3gx75nSBnQVapgW0w0gc1Q+Zrp1bLT+2piDH4rXwlkNP9zTxHxO7
PSeIERcRsg+td3gfb3oaaUYQIr/JOI0kUfndiua9Zw8/VxZfG0hd4dNqJmlp2pgRkmn9p6dpz2nk
3WEeExO3poXEnw0lQsgeWILBZRWf0p47MCGiAgxcl/cPpSY0VAxwVjBGMqraxKF2LRfrrkvyYwK8
yUUuatK7aTZrCqQhXwDPfOuJtiSabdt1+W8e6s5NzZ6TeM4Xhu/7WJRvCCd8VJEvVlZvXBpm5LsW
T5Att6kBfUN/m3ugvYkX74zI3NW1g9pX3LQX8+fgWLf6jEKnq+/jed41ngFbD2chnwrZ1FPQUNaX
7vcmHTE4IGxat3ujYJiZ2ZubJb3x6y8T3UmyA6zbUNMD/CSBmPfyOubR64g7bnKrU0m9v+LPmYzx
p5hq5s1XIeytuQrMGvgdfJCBWYg2LSGkwY44kpD1M44f/Ma28rl9y5esPRQXrfJ3OrYvinavve2Z
6HuLdbv0XMZh3DPhg0CiHbnEJLGgqwoR35f8SMMFHdEzTzNyiFkzJhC8HDdRQxhOgiuRIOE5dC+d
NQUZP7xq7A+H2BhtEF8h0O7C6vsIxycnO3aBNTZm/v2q1xxATUaszvQ02y1NsxqsozGeiNoMOje8
EYCbSG+5c83+mBM/EzLn0ZP8wst6X7Lh0eHd5phzquw+T5dt2TivixN/0TqbZpR3rCbQU6tpHiKM
2+XcUofWpHwX6O4JkN2lBqGvnX2ciWhZCYFtmG3M3nqOi2lvuLrJrN086JX0tJRHvQi/5CFEnDLE
FzYvOzOmW+tk1JbNCMYWf92AJ9M3m8el2iMCujr5vO9y/yEy9VPh3WvaAsYlRPWP1pgcc+LIZerX
bGbvOkD5FJU4CZCbEN0bEdHFHEOI6+DN1HehVr47WKQizKTjzMTMRtE/uxXm1vIOm+0xq7qbXhuR
lDwkYXhbRsyZPeOAj69K9GvsWXdJnj2sVfw2u+G9LwE8EgHua5Bk6N14FxaSgE2ewpjMTdAdGtP2
2GdqoLWAMvr7xTxq2YPfJr9ltfHhJw7JVnr/iEPlMvuw8GmimW5gVk+Vsc8tErjHNyv+YcQvl7Ik
CwrvpmkgusjtQH9KPPeByLI7c/zKS5/D6FhbNLtfBvsFlsUmFz8rewpK2o15dFyhhNWgYDxILCad
1/pKcz/ADbrxbnoih3zzSbcw9N6Gy6PZftPre72dkSLdRhqPfL+cmNjsa+ADJY5dEk0eMoFtoZLr
JzJxer0+7TlKFaLqdv6aBmbfPg3030Ca3zWSfqX7CCEPfQ+/E0JFe+6MCncOOS6o45Y6oTGA9h6r
stHXd3N3bnmgaw3uqAGwBrFkNn70kfMo1h5wQLQP4hnKc3jx+IQ8ALCEqh/jGpmf/bBa32ZtOIK7
eHRcqJmCWGte3GRD27HzcySHa2jzNGO8epoEpP8k9plONNBePzBGY1O0feAn7d4T73Zb7z2wWyAa
d75joiDLdgN0dSsJRqcjBX3crqYA7oo+Avpd20HNCe/j8IYe1LExyDYzs2u6HHSDSt+r7we7OBHt
swf2Sc/zY6zNKykqJ4uGp+XamzbhGuConOdDQ/wDftt6OwmyXHx6B/S22cVtMp3nCq+9d2qrHE+E
cdSMNUi9bgM3ktNDB2dvpOfmaCdR6o+m85YyfNEYjU7jSU+iIAx/Vs3FlytJyBZKrp3wvs9mvzVh
1HP6s0scL+ivMAH2ED1ax/02WO6p88B4YLTQ21cj9jjAdZscj9FERxytpbsS//7WJ8A7sp0VgkxL
9JOYfzo0v2Jz3TkrHRbDe0tgGjlOuGur7nngJRoRUXZ9ARJMp7FSYd1n6K6h7JhpsaE2lTFAL5G+
PLU66kofwzyX7uyM63nS5h0aQp4xWoZgu/SW4Lw0Rv9YLxtdv6syKDFZczDaZKsXJaKJ7lCAgTDG
957gnY0psOWV9XQhCPZOt8xvLu163aqP7WKzOcuIarYXAjiImgkrniNLpAS03ddx9m3uMCsXVY+c
pxSvGTjjjT8bWCNp31bfiawaN1FZBrbJ+xnE2wTfQGTD2ZiB4prZ05rQjsZBDQ+CvJDXIi0CVwPa
inkktG5hHdlBnbRPthHdt/qU0au0v1cGKK4Ys0fpcDOvXXYddXG0qvRxmG4GImZi62V0v9djeTE1
yC/UqCY8U1gqNIWpa3A/GzUhcW9DGXEn0LclcAvjcUejbcmqr9Zo7MPFfW89NyAEW1oZtKOZZQ/R
eDeu6cVjoGkW2ZFx9X1s20x44TwiIyks/x77aui9C0EgIeuZrw/b+IKi7iaxsoPLpc/C5j7SmSAx
AiGo/SXz+mtlUoGgjP7As/PRhMPZXSFCuB0mpWhhwBJ7FxM2246qaaVJ6+wW4MmPDOC3+Nb19xUF
PZJQyraxHIaHFNsTe9DkZw71Y7JsW1NnbUmND1AWzD0hiKU2xskwiS1Eg0GB+/wrykAEWkN4nn2V
d8x/pZBcpM2lvU69N7J2TOWldjlVx5gMT1lJwlm1RM3R1ELtqfUw9WrkVcIIaqNn1y2Gg5V7daC+
6ubadOf1y3kslqgjPt2kIU2Ulfpi6PiYGkssu+qPcVXpF+gmoP3UN6fLDzepxkCmTu6JD8yeXZGx
AXtzfgbvZKIwMKwdlXF17fC3ki52aZeofF1KPz/z8NJSnIriVZ+G/ggEbMbHnten0OmxWY5wY9q6
d8Ao8C0tOeQAV7vyoH7ATC+XBWIVx2lei1dA6OW203TjrL5qyZFvNXG8Vl/1U5TbGgzifmcSUNZa
4ZtfAV6eGubBNsGEBNRu6VFOx9Siogjfl3D56KDZRKUJ/FJ/BchzsronqJGPKUZVHgctKBeke4Mg
JAwlTUQ7Zxkp+MdkZ0z5t/RqGM1DnCIZT9364JKwwZY17qfOOVdGvy+9NrBH6wm2jbXBi8AomKnW
lxTVGZOt5G3qvtM6Putz+RR7IWCtgZUUmiVK2p9LCgELwQPYZZK+bG394bHTyv8ZLf6vmtnE5I37
hqy3TV4LnDwksi7HFr0XGq2WF5sf48mc9nlr7ggTjgIP6yyhvXeduwT5NO+TSmccF0cv8Gj2g4lF
r/WOiQgfG1jA+E0Bk1V34TBPB0mWKbWUQCtCavqV7DoTBpxO1sbq7qU6Le66ba7j7vLA9K6wM1E2
499GpRmT+ofd+QGa/RbY2o3YIMMlF8bE7ync6F3EAtVxi+bf7sDvTD1GKW+9JSj2nTXn7E/lg1UA
5aPnD28T116dskaVDBXWdt+jg0psVtuqiu8d9PI6HM5khGxd1e4NU0wke4y6h8mjS6oNYD/iN7f1
2PmZSaGkm78NOkNbK5MJ0HemW12E1txXfs9tUa2HXrcCu0MB2ZpdQHZWe8hhVzeMmANK+N4ELFFV
5b5dvB8l5YHfpJw5yW3NH1O4h7pdbLXMec1wWzQT0t5q2k8mHArHAuDuQMSJN0Lvn+zmPhbfSR8F
ZWj/YLq8mQkSBQ1/5MD7AtN0b6ZwIopMO8wRDYkpb3ZCS46maW37nr5WBtCeV7K+OjFNWr35AY2A
iy3ScFNS203tCG+K/dayeaAjB71wGjOyYkOzh+x2gvrEuL8osL/XX4BsAoRysZhB9vBT6GoAB13c
a4VLZROOPrQbGF9r97gu0dXSkKSSvfYinIoGf3e2U0KUS0KEDzWsJ80+RyMAElD2yWBmmyTeFZkJ
B9hljWjQEd6gFrkfmgfLXdMT7B4QJDIujkOGmuu5prvSB8iDpjbdiyHzxtdC8w69Aa3BKN29Vhfx
SZjod8wyX45MV0xOkgHa1ceK/JnlBP63ZymaDp4JLiGrFjh66FdXOabQ3PUtTIriksMoh3tj2fBE
vekmmsLzYqWcP8Y2DASIvFsksS4ksy58b9AZnoiaiC56bm0dKirgR7LLW1hOczMBddp8xpJit5i2
hVZrZwvtFRTQhjPkEj6tiNkPkVE3xwZL8LI0hMyO4mIwQeHMxvibdpN16BvduuBKZt8emnRPc208
xkQ8bpjeVMfRw7g3VQJHb5XCzaDpG+n9vWf5PzIsy4OFLzMbqM/HJLGuWsG2mGT2A+GsGoJdazwq
4fKYj9ahLaOLuqaDSb5bA06NRPnBxjrfzOuCPBrImU6XeQO2g9hasT5U3m6u/QrPpxStqz6mB0lI
G711y7GhwrOgfS07D0xUCIwurZlMonxcI/3HGpVP1CYwcuWlxFJPqiKdloopgBwPW0tlsqZNL8qO
orruSsAg/ECXdMSkp7i0BVNT+d1e5t7meajtYGcB9qGX8PkvKh6GxoUDCu2bMt/OiyDN/PdpxLG5
rh2+RjRs4+B0u2+FcjRklhGsZFt8Ttb0hD5CFC9o5cc1PCd5wWMImmn0rWNOCsBJJ28WlTFEjo7f
5KHOV56OrkXsiiigv6Jy9OV4zo79Ywt8pBDaKfK1btdo7cQw23tRoibVoC7ijpXW9FLS7Oj8+3SY
NlQ7B79Ee+fE5pG1mvG7fL+iD3+YZVZeZsP+FDer+byrzT9ESq5Y3cFcTfhx6pcrkYaSK/xfo1C9
c+zTWy9G8KBmW+onm6uuMYkcd+p1pSZAcT2ab5ze4caTmn/PZ+zC8UpdYJRqBa10jDeMiw6J2T6w
PzET+xRcqG/Bmco5xEPl6slBvSblWRhLGha4eSukVQGjPruhEdiwmDZ5WpdB7eZvfUj8KsSSByJq
MC7ISX9l6UfwN+0+mU7OECUw57/1ckJgMHP4dIdAVpNLWGY4J9XZlDPV2kD8ZeJwy+xMEpu6B82G
S6SuOfzWd7PoDkqAIXCqMSDVadYBW/RLHsI5OwskwwFze1J9hX4fFp6Swmoteb7MOQlh67U0O2Wy
qBUUKFP3RSkSusF4Xbv1kvpN8alRUEzuBJvVxnS7N2VzWddH103XGzmiVW9R9WrNtvb5Hv2g1ic1
CYDw8EQnwv1f5s4kOXIky7Z7qTlS0DeDmhgA64096XSfQEh3J1pF3++o1vE39o+CKb8kU6QGNfuT
kIhwkm40U6jqe+/eczcNzCTQWGbs/ts7Fhtee5jSJtwEvNuMfuu2x3gfjBF246bQ3TxP27Rm8dpg
ISFjZjYWbjarTUKiIN7HlkB70EEMA2mTMq32lMCdrDdFoUW/KYm3t3vzFETOeiTb+mQrAMmFq9po
KL39NpBWBvbAGbFpYFsJM6lCx5c8KtR+gwCyrs+w1Bgvb8OObQb27ctR1i87SksaXsrL6HXfboiy
zRTKRdreJdc7pI5ZbeqB0ng8t415kkdUUKvM8omtCaoI+dPINkIhZu/mBKy7I8Ur+PIZE7mslMot
p70wgHNIeclm+4ykqgHW7mlUOT9rV3CDkD+1t4xXKwVLuX0mdKJHX2pjNpEhNbFvGNVyTzufKGom
R9tEe6ZYaixK2KRmSDLAy9FoTwNF5TUkdeiwAJG2jxotHOXwPdmz9dpP4iYYf3RpVwfbLHEbf9lq
xUYANFXBqSIOrRvnx1SC7Ld121JjHLbPYR5Q1LTpy7Y52J681g30qVugpZ5aHuHI/+l6amIzpaen
d/ebv6cdmezLAVs9i8u6Vv2+aHCDT6TsFTh6fN3wjtvHU9CjYydC1/t9CBt6BwR+8r4ff6uW1CKn
2xsx7VMP5Uqcx9KMHk87q6sf25q9SO9i/WltF3YZtulvpc0208pnPJXJcRsGeXP3B2SA5cspHBmm
L+pgvbgpmSCd4Cos9Wm5AzpCITgFyhfia5lnF01EWfBgq3JQwtQdZafU3pQL+nlV5OPeZEORYvLv
TVM6+RROYrev2pAwP+7GGgD0pGJs2LPZbpu82bbE3XZOd9gWfAtSM1iT++2nRykWUmvMRzJEbQbM
Ix1kPRv/xJX5c4phsRe5d9uGKVm2PLUmVn2rqz41Y72rRf0TIGaYeO17laAOT8E5t5aWkRhjPBuj
SI6qSUpsB3lDUWvozQjXvg0EjSCJwu322/O9PWAqN6iTzpVzW0Ogg8edvM6MRQYXg7vfEJPvWhpM
G3QTrLid03IWDAfqqUYFJY/qHrOQj4Nht+2Sm6R/2ya2ZQ7sLVAjbLOqq91tyrMEvUUwOLXq94Wz
ctwSBpY2N2KSy2NvJFzi5KFkz/emPYabSXIsbKxOSJt3hDK5e7epYWlLm3FeChNlmo2tjSWM/nY9
EofFiByeEQMD8ozG5rpZO6QOAVil+bOWF/ncxZUqTVTzqH1NzmsztrQYWuu3qfQOK2H41brpvrRt
fW/yRO9MVJ50lRFNJoCadhohCb7p6WAUEhsVIPAPzLa0HSso3FM+WwdXKxidyF9ke/y3h1BVMA3m
+v0mr1KWA8PsIzCi6tvgIkZzJXzHUplerEEvxY0Z+JUdMNjOn6XFLzI+xLAe2j5Pv40OhkZSWiz2
uTTJqqNH253HjffzcxvQbUPgbbvYtrztc9FxeYRG2xAlikFD5PEfRdMBdcjL76a9Mmx0tvrP0p6U
03Zr7HuEbjpuMJRZDih8hunbWFYehrYFYQipCQqM9K9tW6iiSNtQ1+h1kCrKhtb3PMTVreua3Sb8
yyLyvdKSFh4Gp2373w4kWJDHOvbO20OS6BY6CXxUvNs41V0tIkKYmU0lh9jbjD638ecpj0xUntIq
/TEoarQ3kXRuV4Q8B1PWJcTOpYya5cv93qQMZCPTopIlo/CwO1XNghdcamL00QBK2FS3xbmpmIoS
iJxKV+Y8tMftSrmpdqcyfk+t4Ws7ZrZdJ+u9RxXlxvfpg0ALWl4KJJB+L1JLKaNztd9ZFtPmMnfl
6tn7bKXOlfqa1EjfS3bR7VTbPsFNymAXyWcZ03Lczl51ttjk7Ttu6U//fRj3kRssXToespZuq9NO
x828Y0gpmZ3/wqPoOyD79uvg0YqXXm3pbLVS8woXkbQxKW/sSoh5YEpvco90uhiDfUuasZnxvZsG
Gl3DroyzM1SVQ2QXP0cZvCF4jhttIbVA6mWzelz2+Rydtgd9pIfGvonIF9ceNOzEZCxe5kjnpdhj
UzfChmt3czxE/zQqV8RhT8vwuglNNg1iAQzat1vrXkus6JxLW/0WPqdm+AfjJd1r9eQcARQErqGQ
oKU/LTj7t63NknrUzV24nS6F1dPovc+lY3uTvrkESZPw1f9xsiwh+lmgtMNqkwiN1J3Cn3nX99vp
vLYDnWJ1BmqS+73DXmMKyNzbPQhZe8f9HzCudCCh5axD/fdQI1+Ko/TNIFdUGzO6a4Vb7UqDSPBt
ZWwaOUfD8pcYHvuUfIMh62vQgqeHrEvCzeUsdTfryG0n7bKnLk9eTXj2xDceNkkMlBwc+iI6KJg4
/HSJ7hupEv9/1wUXBcSKMH0mvCodi1d+0+hsmfbJsuaXbs16rgO8TDvqfixU3fogbUYo1oWuoF+N
D6be6IexReasVL+N3ugfnSmSDjV2yRhO96F04zvACaGn4ZCY9LRnEfwp5VO6uSS2NwR8/ZVmDX2m
/H2dhumoj8gCallqoOa9pmbG8pPy3c2zty20DfOwKVA8He+fcGLS2uci+hmvuFHa9QBog9lWO/zd
dJ5DIv2zEcp2Qy0TILbqg+3QPc2shFFBa1+BAhIAxFqtVP3Q1dUVgmMaZhkAeqmQkr+y0dc4dcb+
2xTY9+yEceO8EO9gH5yo97f32/SGt7Gzj9uZJh+STba43ZLK+MVcK/YwrVWAG/zaVsZ2NdjehO2i
3cuqbXvSlsp6ciMbAp38IfJIoKtHZ/qfyiTdSr7sunrf/iQCjiwgaTHYaLQjJxQJnNK42spO5+rK
k0ClbGnnQPXsc+P0z6qWHDLNtTYFE1EA6Eva4UupuIYulpSARsNhmooapkPW7RkE8AgjGpbauu8d
TEId3AFE3lCsF0XVr82wlPtNrTm2jMV1+WYJ3qzvi/00gw0aoJmn2fKw1QFeblo+AdHjbnsCtz08
c0QaNv33ta9Lh5vSRR32BSyZcE2uFHhXOxN3kfRZbVITUyfo3GIkZdvSXz+Q27C5/CfNfkRC9V7l
/ZU+wLdmjXHjexNZxAdalJCSryd3h35oP7dPThfTE9ECsAUbYJiSH7BJQqX9iowQE/OD8Xe7V23b
znaPyHqAXnZJvHHH4GFhQC5VVJs2d106cBoTfnlpKN3MJRZuYLRG5beYbFNh96M04KrNZatrtwW/
HWBlFT+4MYRGS31LPQLN17dt1U8rU9Q5nnV/LszvDWFCbhv1ZfjazIq+a+X6yWvKXTqwh9wQh2g0
kJtlyGnSTv0xRe7XdmpgSVPILGeO4Soi3Cr3TageqeIh8spfa4kRIAUa+8AYJEZGuAm5VRGDgFxv
qd0/seTrXaF8tdILDtvqtH2OS27jn8CTOC4XbiqKvxX5wOm4USOp3d67dNpD3np0pBx5GBTsiiUt
LK0Mt4Uht6Zaa6MzACcW2/K+xgt7CR7T42Akj6Wsi/SiU2Hi55ftV50AShlF9mYnHTFkZGuG299V
ZYV6HiybsHDpGZ07fsz2SY+9+tUqHqUzPett69/+d+PF3FwzZ2dXR0tug4pC3A9xge9KRg6J2py3
AsuaC8zP6SFbVX0fmTQchwq5xOZjNtk45VaxfVjyXzJZC8zSWVHDTZ2YebVm/CzmlQBYqfxTddwT
zDq+bbvbaTcQq0kfIv+iIXlDzVOeVFs7b2/cdpVcBggWkVoz/NDB7jGt2n7bWFHoiWNyQNrP3hvN
RukjPbmqEJqvuZ7hQCF1IIo5sgnJq1z2y6gCFaqMzyPlE13cMgt7a1T25li/xGPdXCJXe3JXdfin
qZiKkrpl6EgC2wYxXDW3fXxb9Nvry0gL45pIgeLmJr2opHuP6lB4C83w0hyocMy/8Zr/bIpIewI0
Gs8eMDZZRVl29Tiv2blwbaTlkgw0oVKizMP4mLdmx8EKJox8h72NcIqxfGT4DcC60FlFvwdkDDPu
59oDXY1sAmNisw/UBHHnHDPYcOunjUNAqTBdrILm6vZh2US3BFpXU6mz5DbV6ZBRk46ee5+bzm07
b3EuUvZHTUB6OLNms4DkaLw0ZvqadPpXolqXbRvfamZnSRHNp0gLtu2jcnQROsl6KTJ275xoTh9L
bsw0UXloLfo8Sl4/WiYfSFGqzANqzkmiMLbDYCa5U568ph8hud5VGWeMEfYlVlenfktKzQqFlh6S
kZ8cD7R8BHPN7T7muOPZ9WjtSyD4zL38qBgCg8bYPWW980ybireGGqiIhui+l5KvJq+PnjHicmZA
JZqyO2W0xlbO4q6MRGDAamdKjx2yNIiZHXLSAYyppdecDAcNwtXeAfJEtoJ1ttAV7AYiIGH6cgOb
GJka7ljjFZGheI4tQt3pHoq6ifYMjj+U2XT2nU6nv3SOpcs9TEzZZxQRE4UZ+6djtUfIrOI8ooEZ
GtBAuZKTGtxeMKRdKLnY7twsCpiU3scV4mslyQ9JDu9eCF9ts4ZEmj4+ZAaPF8lXQ6CZxC0Dbl+z
YUIQQNxOhKVnaYaGzEuA1mV+1lt6wMUwMrPGBDUABKS5i+SaJN2LC3WaSn9tntzYdoBitn+naYkQ
AMAvmWCmJzCz86WDYDQooeW4sF1nhlhGRcQWKxE8OU62HrSHDtfEpyFFPk19HSvJsMrrh054BNXp
tRtmcThMan+LoP0TmAOYrrYe8ZgICn+6S3PZ6+CWV5qOC9tkMt+5yUysxKlpGxEsJObZFat6BEXK
8xB3X31a/k5anpJRmwmfmswH0Njva6Sq4TjJjFH5j5oOTNXV7MI6GW1lMj3QYaJhPRhf64LGMK/X
wFDm5hQ56l50Gjo7lKr2ABUYq6YISd6AGQJFHA/xBLUj1gfCFqgWE6LfCtd6sE33ubPIoYvqBbwl
8/F+nH40nbiWFs0h3UHF3+nKe+3E0LoskhlafImJ4w6/XK/58OKu3rdOibyp4K63opDWBwKUGni9
x87TByaEVsTUjZaDge5kqpJXbwFxBWKZfSvRH3KY/GAkEwS+0cLNEu6NQ1yTO9dwAGQ9x/jpI3bi
R0biqAEX/DBlJ56xrv3BdRoQx7Ye27y9tG6Shh6qZBw8E1zMrnhrZrCSg5MRf9tfEkE0DyB+xs1W
7Bf9Ibv1M6CcjDo7NDIzPyat/D64nHJGcsiysd/zzQLZq4J/w8ObN0/FT4oN67AO7ZtCn3WdgLS0
1bvJSGePTm+P7I5Gl/dsxH8cxBTXOjOQD7rzxZk6723QP7zG+GPNngGbN/1M1Vm/pRjs9DVK7t5Q
Gq+XCHNkh3UIHBetLcOpgt6l9kYfj8iAwiVn3I7aiOAe6jcyPr0D/N7ngSkAQB18B87Iu6/paoC6
zAOesrwNWuuEPXrHEjjTyawzUDE4nKdWG2XcyHjTQENMMjY3A/KdkUNVeGZJ8JD5PtPDuZSj7At1
jEgA9i1+F2W/vUJJT6bo3bMD8nFYJ2cP4rlGEELJMVUfotZjX29o46k5g+Wk+sqducDSMJzojWVE
rIz8GumSo97EYKnIvY1qE36HSwCsjlZLVgWVAMLK84v5MVevleEayDnB1EL/DTtreIvmxjp0Nmgl
TOUhNKfoSq7a1Uychjjc+pVW3MEwkd7aFiY1EenEWOsJESru1N0yevRKZyxn2xE9mjAm9yrdjnPr
llhoWIVsbmgs8kuXquT9sJb3whtR8ZBzHdReXCPLFXhDZWXkNOa3MeB/BaH8n9iR/wKYfIH2Uol/
x0v+y5fc0t9cv6qv/t+/Sr6a31W9tGmc9P9/QCh1bFX/M4Ryl/6f/wJoDf3jX0mU8ru+SZSG/g/H
UcFdsPBp2mkuzr/pb9f/53/oxj/Q9Rv8b6ypjoH7/r9JlDZ/BIQS1xJadqYb2AG7invmf/6Hpf1D
t2zDc3TJ/cAVYPxvSJQOgvp/0/KbDggOS8dmqfGHmvlvzonGkxBY/p6AmARdzGFVPCe1cG7RsNyD
0SRRGGDX0cXA7sdK+egU+m+yQDxJPan8zMqJ8aq1wzx6VFZaq1+KtSFjMvkVGVxcBY25PQ/d6M7P
Sus6F2tSjq6rPPdkKxeLbfEEP+mc/lwWsF4LYkujNb0s4C529H2Ao1vK52DQn4zLT33QzvNKZmGl
9AdvQZRuA5v1Vfi1HRzlsKkMdMm1FNfoBn09eri+aUAwz9TIt3Vh77gnhAouXeSQjLUQdOyLCK2l
5rxVrsMQVxDm1zeMb9plwa6lmvdG/KtkBB71Md1iZ/zTPK7cyFFsV6dGT3UOoOxguFN06KXfMNSY
MHRiwHdt938aK3tlfPUwlZ+TPSDmMUJDs3pS/RCtJEQcayoxd4mhhX3lnWVqrd+NNGKGyTiuQzfu
VgERT5/PhilbC+Ktt8mScjvjWjXsnyp+WEkTmnOy/7yJ7AJVIzUoW85xpZEet/4mRw6KhPs3jRol
GJvOBDYM+zNAh2ATAxSfprr6IT8RBtJfZulgteZ2vevN9NzSR9vFzvQLMa6ho8RVxrdSW7/e6TNj
TYh716cm7xYRDtX0pRH15M9De09n4AHpm+QmPBCkMu3RgeNIVVrcUnIU3Bwa5KVkhXGINaQkvlH7
c/fRRiRQ5KWCkXxZ5xbP+W6o9T5wBkvDI0FegWNPPwi5fILCeEmQiASmSvfO7eYXJoVH8Jr9jsxI
2mKK8TJjrnKN7orWDByi9ZFw0zqatKVTCIy7AYQSqh5K35lWkpMpD0iXENvaNHJqOsECHa4XERZr
ZOOuQBATRd0DpqY7Q6E+m++rtaT5Tlh6MKdI+tMpZvxH4GAduXyg7MxRun6CELsXi4oYZbKca1+J
z9qyqUySh3KqMi4VzhxAS6qRAY9xMLeISOHFXmfySXxd68EXxDRgZIaVqLhIY2bcQbnGvU9oyaQg
nYqHNzcq1TBJee6KBDpC5L5rrLZD2qiOvDbtXK3+0FTkFG32e9BOy5L9mSEcMjKOX1s3H3ZZmb5o
SU/uDdoH1ot7Tbk8og3AyhFPlgcw0pz9PkvEbhlojlqFXE7r8NiRtqUUIFmZr1V+vbxpFMJM9mbz
sLoFSQLTIcEyvSt0lKcdrTIumfjLJzX93Vh9srcGZlmcoPpeWezfnL/uxfNW/WL/Whz6yOMwkUsx
QP7SRv2uQSW801fFQzKI+XtqjHuVLNasVg+Gzq2ByJlAqE7zyFQGb3r10LaQAsxxyoIKbL7RYyNe
tfJxNMoOED49wqwgGa6f4JNDlnk0p4Z4DraBRKmyfbMYL6qN8kYpEyuMbfdZ9afONu4HEBpp3ngX
WwnXyipD4kzzLo7uy0W7znQA73TUvmI1f5AEzYW5Gy4I7ONLRQTpws34xS7d16Xn5m1W1me6rtbZ
tdD4mooV5Pr0To4I7O81si5s+TgJXdSmWjIpl94Y3CMLFuU4Ko1mgqewZFpg9WRbkMHTBjjz8x2U
WT2w4vSMVeax9urqvI6auAfAv2cYnx10sRxcmKhBmfOCQLczH1uRFWvrCdtKIOwyCcqIoVwz3doK
TZ9VNVlY9Hh5yCIkkafWG4Tv+Y9GLl3IYm/WonzEMXfici0v3Eh3tjsN12hEOaM5NhO7dThmAoad
XbT7xgIBnmf9ga7mS2LuO+bgB6USuIUeuQqRZeX3BpgUkUV/Jw9nNRNS7kZ02fHcEYrgJlh6+Ars
svWdrpHyQ/LQpUPkGNgzTW1Pm10I58a765HhSycwOuyx78eXOBMvKr26vdaeHY+du7AYAFk59/k1
+d1ihdip8/pjylo2QIGuP+V5m+ITgW7gHN3UDBNCSwyzcnaW1lrUQEPnGwVRDHr7K8VY68ONXYCl
DKQAzj9IYexC7F30AMipG2BzzXS+eaQ9jJBdTC2ztD/UqeY9gHfUZITqJCXlQMUOi/jjLW4InYh6
VIkuyEEOv7tq1OunBbymOwk/IS/mztW1pylVzoKPVmUTxoFDZxMFl/FZO0Z86GjUHyYYlP6kUHwA
lB1OzlAxtDXvm0ECcjT7DxHdozE7SE+anaMM4iZIXO5WEiPNivlHRKs3TzK2BuIM7qFANEAW8rem
o6EWe2ZyaQzj2HHV9L1FDIH1SRYFbB6ejXKlpedl/Jc4eBQbj9pYvhfO7Oyzwbt0HgmFlldwQLAB
4RwEuZZNahhJf7ZeOgSkkuXo1D3+FUOGugLNUAijjRasBZ01f4rDmhX9Z+6R+ZrK7iZD2mehddWB
1IED6WAxR6+9UPJXOfJuJGSGHl/rsa1P1S+FBXDBrITutxD3DeYZTNrqca4W3ScI9NGMYvEwwGt2
AAUeYkusgbkkv7H74adQ3L+2ayE2L4azUdeMM8rhqEekDxEd9DNq6zHQ6/mR8w0hl0EsD8IRFqY6
KChKchiqDM7iLqHnZqt7TuTuvGqcwvharx1NBLVJW1R7zQnAwd86S+gXYtB+WRvjaZK/kKVG4hDH
7exztb5XU0sjsI5cOtVO3qHTBRUZZQVHyq7xIP5pRfK1RszMp+LXiNB4lMGmTglnobaqs1eP1U3Y
UTC7mXs2NQ0vS6LNIZ7iLGgNCFyNHv2m47vsi8EZiXQtGwqyKqbeV4nu0v+w3/1sI9WknK/Il4rA
t0q/DY5yZM9oBMvijdE0bOumqS9OvJyZrA13U5b0BwNI3k7tUa91ZmYGQ9yRqcIeDbGQkmiEHK2U
T7UL8XA2wL8kanzQ0sJ8QLSNcQOSHe9CBu1v1HW/mfGgKl1dhHVJwklSCST6tH/9vGD9VQQ91+kd
rmAdaXdjwh9X7yMdg0Ff5W2IkPI04IRY8pngTwrmMAdmRlhfvubxseyki4WLnZB/PJj615wXw4n0
tOPArAOcyXwyHeotwq5npvdNE0RAkDl5k+6sKRRn2WJzb1ih8jYqNITiXBhIyyJreRllolLskLVb
gZROh4XzXv8SmkGbf22Wvak+4tLE0eXSSHdtdQ3AfH+QYSEpQarYx1jFGTvUY+jMBPS5MUkU3STz
z6c8pG2VsR8Zp7m+L4ZU3HM5Qy6Vd5GvgoQttfyKKWSPyBlud6zidVtTHpDsphop0ssiTR4m2/Kd
BpR5SgzChRxFYOt5cl4XtTjMrelQiaJRbhKiGdQBM6rrkL5D3YyGuf/dxXgHCoVJvNqghzEL4EUN
kJba0WFB9YnDl0LMrFKUvesyntb6ZeGcB7jIPI/cJRR9DKLaeb+sTQHpjhOmmM2vRpkeAJRe49a+
9yrUKmN+10X15zSQSFG0gT18TDmCDx7xk8LwaTc71inyBHLk7N3NblDroiPwOT7ihDEWQRKYk9hY
OyMokjThSKDLIBPh2uikWESFDfPHGs3iaKXKEXOSEeIAg1kdTWHRrL8KLR0v84uJEBZpN7JCd7Ae
7VoLazdpDu5KAkqfLo+TQwyoTTQysffnCuMV0JRl3yWWea4HWMkinT5bunC+oRckE/XolEe1DDN7
JnEbg2CYIiyvHIGFtUeU34z9OyE86Ffp7UHsJkynslKZAdMhaXWOc1cfk9kFL8XoS18Gbz8ltnfL
D+UYRwHCwJmmYUMahozw7TrbtwVgNCZxZyQaWPgqnUlXrJF7j9NDTxnS64CTbimTGqUrsn0/u6Hh
1i0MamRua6ekV+HFJyVBHyESpvFtMXAi0y5xVmjeQ1LeD9Zq7FWMB87aOpIVaB7qmI462vT4AIAY
ZVFNUExa+6qxoJg18K6tNGL8SCQEg8/XdCbZF7+2hJX0wy3OgL7SL1wMlRYqyl4Mes2vNqItFhVt
BGLWu9NHRce6Urc+UewsLGdlvLfEh1wTvy1nPc/C1nbZlFahdJp0giOUDnZXLoHSk1s/LjnyMFN5
Ti0ySON8CFVGe+Bz8s+sm5l8soBUEvn8XDih0VOGZWNzGOL2VVhqSVLPhFRgNmglUReg0aUJRjmW
144fjcdM1+9Lk4Zx1NHlgxx5ccQYNmszPa3wUnSLpGH8ARp4CAKZC6//0brSYmsnH0MLtstkOQr0
F8feShNqv8QMe7d/EZU6n7zywW676sj9C/yxxnOhK30gXiyKjsBcLe6etnc3z8kjZpx1l3SQPXA2
3aXKfmR+GApqemxgDfMonvtS0KmPf+hthVbftZ3QNqiBwewi1qHjhGjynhFOw/UpcPV1ONAVZAwg
u5KdK45aZB/sHJzSINJXr4bywitjsu/8oWlfcr3ElqNBmzeK/KdDbGcUr8/JuLz3EU42rb4tZb3H
5HW1XJWNc30xvejNzZYWAXf/5MLqSwQNuXY0zott4BWiAbaLINjndCbtCD2M1fzoYmOmT6Ec7AlI
6KBhDV8qTHNBnNX5XooLsJPh/5Rxw+qkBsuQwDYSWbyfXOqvVPJdsWqyLUW+Qt6yy1mYFQbjp5i+
uepoGKKUFR0ijhd3eY/cFsNmhwzSwzlPxny4IOq3NTOE2vEmvP7Npkstkb7rmQvjqWIi6DcAiipk
UjTWSd4RWfXRZ8q8K8rZDjzjZM4CaylD2HgUHCna/FqviwGBBQJMO4oftps/se28TyPpgp6606bx
h0OFwW+XeiAHnHPlit88QhRcTO1pFdDc5EKPx4avhjEd0dtgqabqgLhIz2k4pFV9c0eOvwIqnN8R
noU7CznoQgC2n+V1eBoHT1yVjjynWfUKNPQehWFKbi7JY4GVMsNAw8zVcHU9v6te8BSWBIUjrYDp
dyOMhTb6yHxeiuOjwnxXB4x8our+aC5tS0EjfddN9XEqgTx3faljIh+f2VgO1ghYJqXLnEer9djV
fX7oWvpSHrPpyuRv4iwY7/7qYrzL42l56KsgLzLlZrl5CBp7vmoQkAj1GSM0uWmllbvM6Cykx/ya
Dh7WPjPvVZtyMGEQEdTx2PL95qPqQbhpjZFJsPjjAAT0tTQ9E4cR9ApJVQnDtRLSYdCL5rECxX5O
vP6xi8YyRNn5iD/swQNWEeo97wCWnl2WaCBFBwC4DXDxkHyJtCyOcbNIH1G3cyKS01zV+FnnHmM5
bm571cJgPOje39rG97NqbYWYlfHP0o7a2Rv/pLnn3q0gy6yc+VeG7mrkBFyN9FfULgHfE1+Lobzl
8MNmnQh5/I4vmDAQqW3WsOSGg/IusvRXpSTIA6DY69rph2Fd8WLm8Og07tFDDfAaIby9sqeomePh
kMluuGiDQtBbV2Ot2pvTcuAZ6TONzXHBVVYr5Utcal/j2OA84rKUVwcukpeWmn4dxp88HSJczQYG
enXIhakSzGKBZlk1+mgfzhLRjSJJPNZ6+z7PL/WMKnMEltpmzhvp0scWzUmCbJ/mzz2lYWCpWpgs
CB88RDAVKSvEfJQ+w1nqCTOsgFHgdSRuIFOI9XUhdhFd3BrsR2YBuw5Oj1+Xp0qtSQFn2lwJoAmk
OFZuHkyMJPChZjY5DEbP4lzbYEzKKzDHVSzRyaRfN7djEE9F6yuNhvrArY4V6VBk7L1Foj67NB6P
Tt796HpP5kHYzTFGPgFqe3B84SXcE2iBZaT5+EucUbKrRKpRRqNnd+Rho5U5zRT3kQI2uTNNWijm
1Ld7W4pA0rS6U3XnUgyiuJ+U9rFA1r3Ymn1bowIdNDfoi22tJxXa+4VE2EbPwShNN5IpXCbk+dG2
srO2cJHkx7V+ulq4gHhN5Ht7LGUxIiv0VHgKTu9bcOR2eG8/hxyw4OxyKBWO/uGQJvpszYlPhgDG
nakxA80278Y+xyXfmnM4ddFMWmup0NszxrNYlnuoMHB6Usa+jOqrGw1bZMUaKk5vZdAyq9OH00QP
xJYoBAwbgpawIC+BnDuRczdxOvsjQRp0LfqLO3sMTN/qWth+h7p3Ghp+imUIlsOIlcbWKVMWNzoX
zhvt7fGGMuqdXHRwvLryaFJc+ZopHkgI2PE6Xd+iN70nqyTm6p+xEdMvyQfK22VlxDl3cWAKVsSY
xzdXvQ3zWl2Il3+jo4zGfqT5hrLY581NTqmu3Spb7VhzJIhyDqIyrtOj0ARFSncnTMcJU6Y8vE32
vcarXJFE750W+DGZ15TW5fTBjuydvQWm+qjiFuyKEkxlpgSFyXGlwwrpE3O6FA1EnCxGTNhmiHnI
beBwzcgDjBJahGSkgX5ZnT2zF/xYFh+pnWMStFlOdzXGsGSkx4GFzwQ5oX1Uo7jGvJyAJfbMN0eB
hwThOE6L6xegikhJgMqXtsbBFv36S+nEndqK58bOlZt014kYpbTlDep+zcynMRnpAnuYghv8Abnl
7SF72vSTmiGkdXxxnLq7s0zx0vSvhGcxiXCUSzXiFkwFKmTF0IFcR1JDURIyTmpkhGovryt8H7GI
iRz+WMZ+wkdU60HaLDkKKxTSiQV1YJXxh+TC8AtB/FW5YGNXYcjKtQXWABP+GdPpaHj1LTJx8676
2VC05SGayQky6EPaEfzScU0wD6JuTajayImCA5RGsA/G5M3V0AfG1Xyaio6cd7Ju/aXHHFBWDx43
CT8dSfexeysokKzoKH0PgwTfuEWc7SyDZlmXMv1YrehRn9XH5rE1h4kUCfc1KyEw6mpJ0CCoR8KY
43OtaH+8bnpxqYmLyfjCponybp1ulqn/ksKJgOG7g9sRTRVF69jw6TeVdYM6PZ6Xdv5kLv+UmUxd
RAIqofE8m0wpBRxWzKWz1ZDF0fNBa/FeltkQLDP55qUNbRNr/Rq0KVDDCLFgqJcvOrjkk2o8xOhv
z5Whn0pTYSue6bC1i0dwRL/eCs08kjWRS9UJ7rvsRXd19fRgLVyDKbPukzZ9KgSwu6Kn8jfGO42i
169r513U41dH93ZnFQWaGjfmEKM7YC5pB+QcNVqpFDobUZYFLjKtsCbv86jVhJSs5kr1uKrJuUXR
DyjFdYlpj3G04vuviu4VufAM1w9hszDIzx2e0ijV93pu3SHqSAPTmWy/NSGKU+mp+zovtL2u/2jn
/LEdCTY2avvsFtUv15i4jtU0Gzn3cHR47rkuovRoSKpxlSlXO7boIE0N+zPMhrUEqDyLka2vN48W
sI8g4XaxuOUTqjOIg7oRah5jobr7vxyd127kyLZEv4gAvXkt76UqVcm9EDKtpEnapP/6WZyHCxxc
nOnTI5HMnTsiVlQ7vnL/ZGMeO/sQu4RaoiBM1tNcgGhaNtHndGIkdPx3llBzmyoIhcr3tjFWEOSu
OblsbMn0QilfVc0IEzutqTyyflI/w2Fire185gkEh1oicNg63wUuivkOixEdrH3yiWed3KBXHlwG
Gs7E4CdRntwx85w7qnO2GR3k3EdKpj/Jky7j/oKInbIU9sNNULpE7EiSbTSDgHNZpdGmzDkIEbXO
edQcUxGXe9EH9Dk3+sY2UuM1aH5bul+48IY1pKGFFlPV6jsyXCed+Io17vJEPOMB4i8bNY+2z4ZU
rs2/oc4swx2F1PHfMP0mxg8RFs//VOMH81KaXVzxVjU5CHmfLRz0fM7Pmr97oKXbVL55afwFgNtf
WRakFUiKc6Va4pxQ3d9ygWIQWwblraSScmEunIyIWeFgiONNexQB7zc9YiRrNKy+aC38q/NKFwCw
V8qysDaZp6DT063P/UE0R+ENO7K/X57qfkon/xwc3Pxea767EwU3/5refGrHsT5TG4N6kediOWiR
y1asA6VRk8iJp/4apO9lnhRE3vAvp6Ucdmacb0eheWT/8CGXRsi+3fyeLNiefPWsLdBnwo4Q/AZ9
DiN6XDyGX3+OzWWu1Z9kEpJnN4had2VpbVBH+HT3UXYGJwNX0XzjiePEqoGKBnXykXyx5iGc7sAQ
Mn5Y3fFzwKHcJm8C13eQAEyPOPOMgb9eFxrAKIS3n+YcSVHIE58TiKmT/9JWER3P8QuureSkokqQ
hJghzUK7sEBHexGCRHR6HHV7QkCJ/nAO5VtHtbTkEvbIcIytSG/qW69q/hW1ulmpfcmd4oFDBkCV
AqLsknTNLMM/WLTsyByCclmKP/bjd0Zja1PkSDO+zZdt6oKdauEUdlZ55t/xqjEgr1rT2mS5x5Ya
0L2pa3CR46A+Ni7CFxtfkdr5Dz1piwJn1kAg+OCQzZlolmTX9dSVDgv81F1bmjKWjFy7viMhF9jh
0m6oDc1YLbR6/2iozTub0NHIpDaMenpRn7uYxPukhViup4r7p/Mt5dQh5pTjUabIuHnGZy3Qhlsz
8OPo8XZideS9gwqGKBaNbAPXPdyVe86O9T4o99aYwS6fVxpm1MPyZZVy5IeyqgcKhzU2F0fPIDWc
j+OyUCCDccSTEeYYG2LHgXD/1Qapdw2BoyGqcTWrXSkvntTP0rv/j7dWWVofmil/SjVf3xcRDdzt
DLMCEBSsQfsAeyOyErITyQY+hJ8sW05GkW1tTKgFf2prp6c+fnX5CbZcLTBKb2RELCTKvon5LdBk
sRaxJkQ0Gs6eIryS48hK3qV8zdgSV+Ytai3MQc2qsG42S2EXHQ6TcwtbbcHEtWgcmgcjRhbChsno
IVS+puJbQVanOA3Zj4QNSqyBSp/RTlg/hflH734WGGVFnl7wcGwNkb4M/FI7y91BlU1xjFa7KTIP
mqFRqtMvwcuAW0/MTUu9Eftw1qOY7pC8kMtBJGn0lFw8fI5dUj0TaRp507D2js6KM/oj992/IO+K
Rept5/+fgbbes1ZUxVXlkMpls2r16hwN6uIFDTUBk7MdqQUX1r9G5wSUNtk4CY3mNxhzpNYK9YM1
PRKOhccq8fWrAhKjKXOeQ+6F9exCiywBRuu2+BnHv8qCpzO3CnxKFloJlWW08m6L7j3pTuQVsciy
2SUuuQg4viVLWVP7zIvw3THlSkGFQaxmVfZqsJ7GTkEK7YA7ou9S6rhNOk7oBPdxkeQwRljfpLm/
TAFdYSvkQzq70u2l5lhb5aFN+GuoQGZ7KPEJRv6e5/V5GMXr6Me0v5NiLJKLKrkeaqwi2UjCXgN5
lnDJqd9s5Momf8+h+gDFW1cGhmjoHh4UozRHsan+2mpYAXIxze51jHjGk9UILUEZ7gFJaeOM5ity
XMJtFvkEnUeQ3u5aczUSPHJh3xVCXxbVcI/M9M1wBCZx7n3sW7BiGby7Jav78HnUrxac0Mza0RbV
bMuKosBZiFZ8X4L+SnhqYauPGiUjopK5tJ5Gq+ICGB4te9wygPBFk+wAoYqISwjdxecCYDzcxp8V
nUNqltv6OuZX9vbPVknNOr4F9EpM2EF3t0weYni7Jth568PpQW7k7351zbxk3Xr1SmrVVq+mbeve
emAaOtOIx99Po1/DKXtcqGfL9Z9TJA0uETBaMwJb9NZguC9aFrrVBBK42BvpD2ZnNpkVqbgvp68X
bYcg7OkvlGRtTbaEzaEzgrVmvOs5QBXouF6/Ur15SfNy2RmSbAYUc2yZcfJA+ljHPaRtbBNupi+m
5m+WClw23IKUmq66BwMwSiS/Dkoqamfn4n8r5iQ/llwZnvviFtP70nIh4R+69y2AZA2/f54f8ZxE
5odBBV6KkuGvC+PGJa7HLk6EbhmVOG+i5lpaXB6z8JzZwoas6Fr3PIQjUKX1pcx9fwUhir8WpsiS
Z6QFnbtXjZSrVOU41quAoGfbjVcWYISeiH7s01SeEhekr50G8R684nbqvrNwZTqfofiaMoBgLAkm
kDN2sIfPwVoFQ0K51XVjURoSohuTREVYdsnGm78ulJJtNOknJiYUBQdDtzLsz3gY0Lf0lHxu0EC1
ZMZ2BKkWraEJ2I78qxYI1uyUC1puQS9NSBuunP3NPDCu3v55U/LUs0AnmcR1fIqKVVn5yQHe4KrF
UhPRt60ecuh+Uznth/rLwqwOgRxKVfXTkqPxQ54VgtuCg8l85LVxpNAe3lBi+ivZhxtQTyaHDAeE
Bba9NMZNMqRfWokkS3G72WNwjRKs/30FwrDbQnFZJCnpDlfb92ZrA4wEtkE/CnmtZZw8WxHdnEa6
CvOHfPMn51aPUN5ayHOQDxD8qB7ICGTYLrc3DbFiQfE5h7q94MqUeVtFA72IJ4t8i0fthXVFzdv3
9IBSZrijvgl/PJG7wXsbPOJB6D1oxuZZy441Y2+vRzuusN9lTQgkGBdeavAoDccupKkhGg9t4Kzc
sv9WLIqHRB1HP3tW9fCvOyDEvpZ1+uoCbWCTVxDhrjYDtgAmgyz6hszBciF2togxXDVBE4jaI3Xd
PgbSxk4hdvgw2CJjLzUG8IYdCFJcsEyYsz4UwLkAq6QGJrwB8QuCrufTgWeu+LWC8sMLU761Sq68
cdiXmGAHU16Zyy8Glwen/LYBCKrR+6pK3rchs/kpEl0OKKZe0qzeZAmmMXBqpKqVSK4wWzdZNTrL
om25JAb5PrIawL+0OTg8Wrzo9qg2emL96tlXERdf5uR+6/N9tPdYJtGD6A82PYGO2kSh/j7YWEA8
t1plAjiPr52cGdwXhEcv4o2AYnaisdo4Y59A92568C7SngswX6rKOFdR21Dlix+joMA1hXhC7FPF
HsB/Q+NX2erLKjbesrpWRxlF7rICepay/yTN4HSEqXWVm3zW0neHVr/cNZ8yKY3XvGT7E93NQHMP
nWReNFtEpGhCpMPRze+ei5gGw3PhFYrLQIfvosM1JdkcbIKaLsuCs6zPb6rd0yDPDnL5P6R4IlyB
ry24DmwAtXS6JzqtCJ6rbrZmvVqhGR2qPm5OeV6epQUaI6lCkrIhr0mdOAkJH7tYRCS1hbVKY76q
8pSxv1F2+jSX3hv9uO8ND+UfmA7QCD3DEsb/dtW/OfCIfTvdhnFytcZvi/SHsrXNAGnC4lMBD5HJ
H7ColOZiGFxSAe/qPY5ven2WRMmEtnQhBVEC2bpIa8ESTWek8di1N2bzBlFDEQknH4DnLdn62IxE
ex67j6StN4IBTOL+Nx1kZkozOuPDHzrcXEwQnyOjYW27/SIxh5ulz+Q38LLY2pT0lq0/bHtWv1wi
ofdVqzgr3VObJagSYoSaawYI9DpkJ4pvgc78tCgSsqZZADuIPFRlC4gxYSRU6kszvVcZ6mC9KMAc
mVu1RpSHARl8bY/ikhNlcPPhIIg+BkQu5ZSeabIlwwsn8lCM6Y+BIXMNh55nxY0veaU+YLm7yz53
Li7v26H2NNIZlTOssyFYZS38J5lcgGg+j7VzC5S8i5A8/QjfAAdQXkwI3018NMPK3bbJZ+EXB7af
HyaTNkFI11Zbm5Ypm2cLfJKCeavc6V4CJYsovIrks9l6OwxY5/nyGV7S4rtQpwEcF3kMTAPs0jh7
3iky2uWUGI+xv7HpgO+H5lagk3GYT4b3YjePxGg4S2OazOaSgmAXxvd6NsblfzpJn1RMa8PVVqlr
LrOUy6sxrgp2d502racO46I9bUfCH271omv1GQLbTBx/lJyqY5ydU7Zly7Jn9Cp+hljBYVJQwZ+B
3cJZeopzDBwJu/n2u0RIYMrYTGEBEgexE6xq2783PHJS3FztGYv/VneajQ61RgDKDqaIc5XMZ4eQ
9yBVsY4rYHFsyM3YRROstzGpr6p/naZsrTfbmkxljf2zaLdm+cKXin4nvPF413S4hcyhvWi3ALC3
HoR/FETccNFuZKioqXtgxOfPmNN2jPwxl3pYkmXOEmXoV82krdyJNUS9g9C37nlIED/hDO1a7l7e
ZkhrrJZrmkUrXIA4qPoYhYMRvfYeojpVCEvz8IVvOYdtmuvpPvFI5AU9ee/6uezkk3DPbPrRH9TJ
h8aJ+3kdTe5WIFeWct/Z3ksH0wJX5tpFrg1ZvWURpVydtm2qjxiiOKouPrJ/GXC6ceZW5nMuQ6ez
JEunA8rZWqbpGaXIRaVmOM0c7DnS/ie14aCGJ+ZjtlT5yRags9MoWCWAlf1JB4wTcrXkf7IsbzIY
Nm1fXorEwBmcEDHnyzjRq9gmNp4NoAV052Fto7kvjuqnhBb6Kf6JOTtLq1qpCq9DcCb2IfBcLmzn
3LjjekbeGa6EtRYsSdvz6bAoPO7X81o6LY4RzJ60Aw2SNzvVN+eqfoO89tR0+Gqjal50RpSjp3TP
1LsgIcTYO/G4MkV7TFqM5CVEQt2qjZNW4N/l4PyVKSNDmVwkSebQ0k7cNFZeEDx5wVpJTAimODCp
wr9dUu72JUPvESCkLRyG46g2+Gt+ZSamI8svntOAYdXHSVKBDVPGKsBjmUBjaYVYlfkzm+8dL5dv
ELGE2G/l/V9c46+egR6hl5AkgQ/JLZo5IE+Q66iMUCohquLX/2wz+inT6UZHIvXnVDMS2UXx2DmJ
/xeV6pQg5G4iLXoNbYu62Pp9qrSnLiQhbxR77ArE+lkYaIlz6AdV72xVXaNOP5UREjuPvugggbmk
/hTem7WIH27HpU14oObV6JPvMw4wkiBq6VhtY5uMX2eCHSoDan8nJM9Q3/hB+iJqvJFB9hZ0n4F8
90gMGXhN0oDlXw/aWNuMWBQrn3NdLR2BiJPW72nirSvkSTN6VWO0wgB8xoM2W8k87blFd9hBtC7X
UsdnOrYGPuzmnLFpDlV9zIS6022D/a0u6lVT/Vhtmx1Uz9g4RotE0UY5L6iTBDiwDexUxORKfSe5
ppP/GzWvzgQyY5hpsZRBa95XqZ+qAtckCOB4/MXUzxNvz3c3bVV7wG8t89VULKH98tOgxSC1q90M
DgC1gBL3M3jWQ2bp1pkkikOfbIrgXx9HGl/9hgHTuHjCYx27acIUqY5Grw67LELfmeU6/CMZ7IyU
AiZI/kbvvaSG+B67Y5qE+g6P2KGKIJYk3CrlILcUHMsxfkIHQhDG6+j34jSFo7eLAxLzejouGJ/E
UTN4Upv0MAmDqz3M2GLod35nbz0VPmr4v6uUP9nOuZ7pkXa2MNW0mpttCz4RyJrmne/tuxgA8voh
5Pi+157LhluZgwuraewlIxGbkujYFw1E7YkG8h6gmnDSRVKWZ64YeyrQbhV1eRnP4EKpbAd460Oz
bK7Nxo9sOPBD0MlRXL/r8/4ENLnlGOBx1VOcWtN6uBBwpZ/dfBnacRfp49aqStCfOAImE49TfMT2
vKhaa+XhscEv9ZGP1VtfSejgrb7SvHHlDOW9nfK9ZfGMWcZP3TRbr7Ee/B+TT5tvDAojERuJQroH
hbJD4RPmlsIt8F561bfZd/KIJfbWQB/zS8abMNr7evw5BT7Y0sShg5mHe/r1XRpRfa1+ItPzZABy
XxC5eebXunUTfRVP3WnCALpJUTBAUQj+0Ybj2EJT6odCf0I5PxpOvnSS4FRH5UcXkdzOnfLIyuQu
Isly1HtqMoMgivtUloDj8RgX9rx+hasGKD0IqpRhed9rWDoGoDFTT/Smt29x+o0fgEaggbWlSH8X
QOW3uY33s2hX7IQ2TNkXbME4tZR1FD5fV8fpJPZw7eh21jXLZpoCycP4Ny3rdYFUUOuvIzbpjmip
Z/Lr58Ko04lou2t65V4Kvb5NZX8ZkJhtLs5NEN7cimJ7lxGP+5FoN40N0DkedkmQLau5BaoKb9bc
D15OB63+xiTVdfcATtDk9psawLitMzamzpefRTgsMA2OzdKa+AE6bxYboIyFMDxPtH21KCkzaAHX
y6Xl0iYQiYVnxcdCiw7K5oXkHzngoVCMluGjE/olED1pPRYC5smfQafLlD77KnaAdOvn0hr2zDPP
1midGpvntdabDe2WKSdhmsBay8qtH/I/6sVPwmQlWNRbii/XdW9RI+ZjKbBvEU7yaND3cfRIcMQt
+Ro03iFmEil1HAkEnsL8r2qcy8Q2aJzHSNe+AUuk3HQq9vH4KmN7TxbY25IR3dnG9xSSTBl7dnGO
rw5Jztcq2ghhw6iyHOoCo3sn1WwrRaKkouUuMZ0vgMdcNaoFV8lV99OPhLmgi4oXs2/ejTY+GSCj
N2U7ySvtl3BSw9uI3CL0CTpJcBdUb1CAxHyHZTay9bV4CQcMSgnSiz3WryOS75ru2ybUjnX7ozf0
IXbvGI42AcqBASqpCP2NO/QwCDifXPqlY7Vta1JNuH+nqfnyMroicDYeeKtZ8sTljrv00U26mXFE
vJ1Mdc5GzxPmYbSd8BjSBLlwy+Y9oL8qxmaoMmfLTqHZNvxXOgrvo8aCYd0O77L1D20Tzg9jjp18
YG4z/ACqlBuypM0O2vCY5pWp+gkIuNDAR4ghOYUS61+ZHrPMuVVAqzslb9Fr1MXHIHwrh4L7GQkX
QdhqMPL56tvPnWHmTxNgXyCata/BdS3yPli3RkQSiv/MdE26aoL124c8UsHRhjoTASpal8N4Zsys
MFZjRkP38zZ5q2kr4fkPnpE0fLYNpoMSzxacD2oQNVoSPJPVVOOxkISR1RjGNo/zOUARs5ebxJrY
7YsXzbswcGp+99vDHLFDCCyjExxU0vEAt9ahnei08sVPViYktkGqeJx4jelSw4f9BP8skyPOv6lD
SBnWgYzOQYGg5Ds2y1s+7r534meCvhG+0LHqLC2aUm0cPGkavRsmDsXJnfvVES4XksbOoUy5Laft
PpLuhZkOT5m7xG67zA14XFk8L0N4DLV8aQkcSqZN/YohhrVXViuTaMrasrjtIf6u2qk5OI073Pyy
enjx8Eh97BHxBIi/AVyf4YYPleTeVk7VOrSne4ix0nPBwg9YAF3L+eb78ehgFjrl5+D66w58jJ2p
TZxQNRz1y5I9UUE8ECy3/MYGr+NHA1GgUenucRFOSg4ZhRLtR781TkDUto+8KJ4c4AF+KLBnR7wm
I8N48JQjNZt9yaKMOaW0zZPlBreQxjEvA4v8Eh2yLD0EMjgrm4AT42RoNtfRYXtmOQvWMI/SNaFK
30Gov4QNy344WkbBqN+F9ECUG+qNgfBSJFTFj7J/1B5E0mEvyNH3jtgEefLqa2A4TN3f2Zo61dJ4
agfjKWXWUJRrI/1WG8rUF3O1mH2O6Mp1mn8JdMlY1tvB/JdmhxEHt0vlChiGZd0/NGwCNbJTL+GB
AXTkml5xs3elvoy1mKUQ66l8itcx6B7qdGq8udY9sepHamYfYRacTLQZvTDPqY2Nu62QKaIqXftJ
e6GFgRBS+Crkze29vZemKw7MPQzC3wL0eOYZK6udidDpC7d/DDnJvddUC2lEDqArSEmguWyzqsbr
pJ8N5UJi3BUdpFf/UCXDv4X/RGAUH9jovmmsh/oaQnCEtSHtnJMG6oxtWfGkdGsXcg8rnOKu2+Vh
VPGOXPeLawC4TXBqRpYgIVFNGLrdXdPQO9tWhZidNNlKEqCzDetIwh6MtfHtWxauZ4mZKGqKTWPE
KyfLVpNjnww/OYqMglIjexV0XpK+TS/o+2/sTE+ucr4y1cwe+HXT6Dd4O+s+YoXKjZsPzs4AK7Us
XIVZRYILYuPDmUpvRrThqnsWFJfVJo4yy/uJDK6XQ56+6GG4lSYV2I3aOcw6SvvyYp4mPkw88E+9
pw6ty4q3R6rg1TDyV7aMPPjyHlfgUbowWltcJwQ3s8HpNgZ97rL/kNH4TYePORl85aroh8XNXlny
zPj/V4fcAeIoc2j/YynbhHfKSq5d1Sy1Uv11wGQtxwKxhtTtQd42tfvAaNEm2lanyITqxKNJY0lm
fFiCwFDlx/vEyA8iAZXp040Y0qiKSbP6xhH8hVEDlAninkMcQIu57GqddWNzYtblQcTyU8l+WrRp
9TKkHGbZXKfQ5/9Em8Kekf9sv/jzh/rDDoktKuURweBTrsQl6ZFB1C2KJnQlBK6Y2GEm2N4T9zDJ
JM2r88zYgXOhlLmAbK3BXu7xz/J7Yt2b5Q6XAPiZfUKBEXmCVZIbsEJiDA6Kt8YPjEsj+r8xdL8t
pCTVzUbqQn/R8F/UDYuXNDzZnvke2hB1onj8iNPiNCIA9lDmc+JxBIb5weNjh8E2WdCoOG4IeS97
TpiExRt4myF4y4rhQMaPjC6XXzlxhU31Y2g6uN0Mj+SYGV292cCL97LmZ2xZuE+wtQjh8V7NKFCx
LYgwjnfJxBcV+7Dj7BG/poc6XEAogG0af02sQJXGiI4nD8JhJnUAQtCfzNr69VzW6g4FIiv3JTBK
fdVbNUxlPrEMsbVKV/j+T+wFXlkLLuH8sYIXRMfMZeezHoQ00uvqq7LwvQW7DHCrJuVOZ2lSlBoo
OR9OS7Kt5LhGPrqlXvbAv/GSFvomH4mZ9Tm+9XxToLXVdsNV2vNXZVHdano5DG18S4FRls2yVdU5
GZJ97P2QrjyA/7iVdiTX5iwpFZzWQnvBAbObCiJkwHGj9ehU2ORruG7mRxXxTLFh2DmjtcZCmC6M
zDlW3s4pyh9SKxdya7hVZPnFveqlCCj4acQ8VDtqWQfhT003WlKG16n9VdgLVn0eGAzWbK6CijeT
ZFeQBw8Vd+dxBgp2VNaTesYfG4e/eImXRjt9eGn4BcN245RIP7jGr2STa7LeITkf28LCZVlnQk2n
GPS/x9qCnCbGWZcmIS9/zZmGq2CuzAngxPnVq3ITNnjJ0vQfpf4BjXVWwng5eZSFV8wwlXfTdfCq
I92C3AELNVyj3nkiIH9IA2ww9DnXLUKbzcaCXnb6ocdH2K6zzkRGJvQy2cVjcLDVKROyp4gdLLgV
8Z0pRJga/LvJ5ENO3XuvEC5kxqvowpLha/rbjD95kGHTr56DqtxzWH2ZibeJUskQWlz8OId7yk47
wwRZih2jW21omNXaBwmzW+mxr7HoYPOV/xDWI9SSp2DyMoq4gKOiEjrFNx1KXP6Ig9O6UyDIeuxy
mKT7zQDzVfa0ykSrzqf3KON0lD1VKNWyRdrLzfAec9cgWvziJ82ZSDsRFcVrYOHFqrWNaDRIaxBp
QNCdJktcaonXUaNMziJsbV1jk9HMLtkIh4uESKywseeTr91lWnrI3YR6L5V+6tpnzOq6crJtbH2h
7R2Hvl/57D0wHx1kQApV2PzA66tbY3uyvKd5DLP1RYVTPPCmNxbLdc2CmwaDNuKnOGbAw3BY6z7L
X0dfS75ssZdf6KoaQPip71iLKMfx0FLUPeY3q/Ro6Zbui+fzJ8TjKTNfq+mFPMRSR0asHWwQFOkJ
k39px/5Fv1zwO/c3RGmJHs7NI92IuiExZJubqLaXegwWyXcJxjVYy6WO8h0jbfNVqtpk6XvGi2a9
l5Z5L/iyYYpZVeRfJOxegk7JPprm9SgGvazdjNL/oDxzI/L2Rjp8U0TZKkw0sYI4uoolkZ/mInPJ
RiZBmET3mQKbzfRYXvW2XPfkuSM2z2HLJFqqdOn4EoTwXfbgN03u9sV4J9r53VDk0GPcTYb4aTKa
ayEOnLls6rNnnW2Pa3c4FIa1cHzsPwFbdHxxBnyKINpXBBIpY145k+JZ8vDOtwt9k9Ij4xAeQfpj
1ROe4Zqja2Vkoslo24o22eDWGVc1PduOuetbmhbwUWnnNviVmbash4DxrN54M6KAlhIbc4VVY/CV
BJZHH2G03rpGRaDY+6pNiwPjGpf1w7H093ZiQ+yG7bYqPyIZLsbZnGqXLfvP/gRB4MB8kq5k4u2S
Qd4t1tit293o+TGKZwfOt0MRmq97q3q2iEdE6k08lCa/Z3/atFl7GegeU85Fo/4KAMkPMvMma1ix
M5LbGEfsTB7iqnsGvLwuJwgXJRyH+l/TsDVOEDKycjwlVrmxZw1Vintu46vvyXNzKbcGiE4G67Xl
qHtzXcZXobtARvE+e/qJCeElJhS5YIf55TNAGwidKn6fIOC34KVW7SCC2Uj8hQHS4Ka27Jvugi03
WsrEZWNKzmLUVlWUbwCpbgwdEWLs1jnovTlZplR0GnVX39pOxEXPjlmZidvUemc5AMkZtQ8DPD/1
CccwNO4aV9BAXOIpowGJNN7409b2u3Kc04BDjsZJBHR6VyqTz76swWigiZDu23Ls7FofY7wbHnP3
IMpHyVHRhjW6RL4qPERu0zp2QDQbpRFitKnewkA59sHDokksw+E1MmpEhbUm7rFztU2sYwcJx2Qj
MKqY2alOq7/K1t4CCxVmbloU/cG1p13L1SsVGXRKxp2xrs98rJeNz8o+DZuVEYyPJow+7Wx8Ltlf
aLw0kZk9SQ7EQmn7NCjRz7p9FHYsoZmfyl4iOYTu1WSZCdWeTs+CRVU1AZWLNY3qCV+GLDHwyAx0
NAjT3A0kVrjrkmI3BgoV/KuM3WvfXXODsEeqAhak8lTzYbQUEXm4fgN2WLvnMczH50iTX6Qp36eR
MtFZYErZFY35xBPl2p9umxFn3mbFuBgoUmXYTlBkR5iSCBj5WWnayQeeZVgftXgPYEUXSfYVmDMF
oqWbpVzFIGArVtR8o6bv3DWeQDJtBpiWiAeFcQr7bgM/3Ja0X8eu/1vrZGJJtEWL3DeusZow0tN9
MdbtDgLyxvRktPQSg2RBFVx4RCCeFgqN3vq0NCoFwxIXQRLtQr1DLkodhGInXqfI6uKFW8Omlsy5
Rfisd9ou4uqaCoOB0fBfZJRttQS4TudzrM+4EA34XK3YJb1lQ3JtQhLzuI0IN5Sk0031w85zWowz
Lgfld/4AZ3Z29rVtywJYi+xzOTQH4icH/KU7H/tAJFse4eo5pE8I8weZ8xWhHYZKfzEyXPlUoLQE
2OwV8mozl97qf8aIqz+MT3Vj8zIE3PvFTjfefJuOLYxLWbJllYuzCHOUXIYRanw6GzLF88CavcI6
sKgD6zWp3BUTmFO/RvzRU3FK5E8WPrxkh7zxL2ZkytPiRWfujeNpL7J8mwzZkz49Q3Q9pN3c3g4f
0u6Xfdu8C9pjSXiaI46YPHfAkujMJLPBMNdfQYI8UydzSeEGDnb58OEDVhyCGpXpmjA/xViveedP
rVWu3fhDqMNAzjPkiMtJDhPDiRIHOO7dY1SifkVji99tkUkYAUGekeDoCm15i8m743NbsuBYB116
cCm6izP72AgkBaUOI65pv8v3scHLhNwVhv9k1m7nJgXh/OpkmjJx8+q/gdWpM/e2EaZ3jEPqT2Bu
u2e9XptusRPhX9C2HLMeu2nOXjoRuq8++fKCdF3zWrFzEa7AqkVUIjH4817s7kOD0Spqtav4wtTF
J7RHwD83I6oebjrPm86TlhLkS3eJqkFOYH80JG+o7QRc7oK9hZtkEfX6BXYZVmZQjjrfLlvOhOqB
rLQVwW/08hVq1kn59trLqXGoibDFF36IgBzwHAWfCBiXbHjV07PgSNbmSDBvhpu+aBiEeko6o4IN
FlTbxOlmKPMu6e/zVzD2FstIo21HS66e/OWAJ0QxTLux/8uKfKsh9XbZX2UO+APK1VCkd6t89uh1
9v9i9E7TGnCrHIv81nD1TvRv392BOlhG9kvj5FsjqOmC4RSP7254TTCYczotjaRYudGjt9kLjU/M
3ABCm7qCHcsphC3WrFkP4GW06izdyJ7KiSoi99Ll6htz4YdoXf6btb81Y/eF82bZXJWDfh4n5OZl
Ob4lefdHt7W3ILbSrsCfyKXP1mJnyR9uXoLKQjIVbCPwtaKzNc2n2SXOA8DyBWrBtiPSdvJ6woN9
q1/ozbtWbeEuAlG9111Er7eT+a9dNf4alRiwGZMSC/+j7kx2I0fSLf0qhbu+LBgnI7m4DbQ7fXaX
yzVLG0Ij58k48+n7Y9Wm+y4a6GUnElmIjMgKhYs0+4dzvhMDMdbxsoG2Obg26Rx28Igjo8OHwWdr
COsd6v9vAmgm0lr+D4F8Bg0uJSaP0U4VBrIOh8CbgpdXurHOaMfODoWhy8PIgIyBSv8tMJmv5CSa
vVM+wBOq7vPsiW07PFfSF2i6ldgbVZPDVni2OVyn4GvgAIRaUTrfzKbL+UP1e40osRRG3WFAfp17
zwYiRSL9VkkADhFntc74IvAIKBR/mfG2AKmZlilBw1SspXdQEmxYuoU6YlefMwd/z1plQkFLHckD
2WwcUDrzdklgdZ5bpJmlhbCRjz2Up9B+w53oJnsjgcRRX4mcWYEKDcrbwNOsmdoBbvZWN3YVCwIO
oawicmVcRy0ap3KLmZdC6abg9+XXhsa+tn/RFFswSnNs4bJ/RilKulkLYsJI5/WMRsJ6LjD4yeCg
CsBKISSIYdNI9OfqN0EeEs9qh3l0bXuwjDtC4LDEopnLK1ZZDc/tL2R6f2GYyb0V8ZaLrXKocdHB
KZTZS0cbchwj8xm932S4GNFzC+i3io9V9NOqe612fcv9GodN0j+mTIPxlBwZGSUeIkAdKIAb8LU9
BepUBwQ3szks54eqMxEoCAYwp3A4uJy/uTriXiGQ6JJgsukmEuruuvk+6n9r/eT9Eg20HglPzNmy
JIeyessrhQQrPhds8somObXqrmf2E3SvBTI0kKkiIc1hBmlUb4ued4tRJL36qoamEIhXgHgrp3pX
eDnJi8uzs0fZbcX1tmVub0e9z7BlvWgJdDbVBLnvS/lQ1cw3kI6rlWDmb4R3WXDXVZ7v6e8gD4DC
rELeeDZleAzdDpE2TYuRoAmq1u3nv54chhnBgLNQlDs9p2pwF0P5XtaEpTG3KduNQ8Ashs6BUWcL
AL7TH6T9ETauP1i7hQ09p7wHXEjefKWRAJNXmWep7yx5Sx8t3Ig1gd0tBQiAZABHeBMgubrrpEsO
Grc0y0MP8zHmK3bk0HLYMaLrstH5HcWM2ZuPJsdaM+Hebma0B17uG4nhO3w0afkmFwNv8ETKNk0G
XFXq0aR8hamL/PyDhGXfo0xU0S1yzoVozk5DD1dzVmrrqH9v+ZQtLimDQ6rifwe8ep1zCyGsTyWk
L2fViebgIiYqqldkfsxc3PauR0Ge258oBQLBDUE2TjpAEotx+WLwSGFADPXOYKIPKDyWEMx546x9
U7FwQgNDkwh6DYsdOT4UOcNzAJhAwVHLq5+i7A4ZNoPB/lDxEd3LfrCTfTg3qxmU7YhwFD0MBJQQ
QglBLWw/lwcGXLVkVFzuO1ZM2GrXsf3p8KlVRuJX06dQ/KHmh0IR9d0CO+j2BEj33MljwjPT/yHT
RGmCBJclE3ugguMqYUUqe7TWbCoN1qhml4JjAYEIlD9sj04PcpE9/jwirIrRl08b16a95iSJeYdr
7AwZC+aJKg1TkcFQOopwR6Bu88qnMiqelL4819hK7YIiRE/Fui+Q/7Gt4b2Gvmql2lMRgRQawpQF
uxsxvDK6r1aTAEGm+X4AIE/W9cz8smK5U3XlSjMebXherCO2lHex2nhBhQ+lDohewK+0zjsT2niC
VadIlV96aplEMnANIiQGVjR226RdWBtTbu7qJMUSxR+ULYGvZYehiLVdHYb3VgwAfRCePzLyiaDW
btBjD68Oq2rkNd9lVlG3a3Xll6kdk9EoXoLHoDI7VhuJeAnTBtVfkj11tFkn2+kfTdTIA8jBBaaS
SCaXkg0vqlnEATbZdu7wmtoRimCdey9hcMTQeUmEnzXAfmc9uRZEFRq2szP5xnbs4Oj5GBVV68kd
N1CrDjMLKw4TpJD9KcpuVf/WYWQMjDuz/MEZtwovXfCCEv0oohQOSnMImOKYaMO46jaEIs4rHdug
sPNXU4cMkjtRev7XP0wWvenY6yeLBk5nS+7B1t6L0vpLS4jxhUQhHAoVQTbUv8jZ6Ld2zQopDCAg
2YP3IODM+lOsfjxavlW3pALoRn9byjPWA7sk7MXabCFnaERs14aH4DUt461ZR/eOmVKVJ++pRGdR
WRgdMd/hYO4IzLXd7pJ7TJAcpVkfCfQqFVPxOH76r5Dgcq4eVRGw5OHmcPA9tQ6js/sJoK0US+R9
y3TTmXALCLBSzmJNqCcOiyaHAVzagA177I5z8RrNwdvQTucyN34GHt8XDe8mFLlwN8ksPmlVdZ+k
jfXq1EO+sbT0vATMhASR8TwlCHzw/IMlXJCWMH2ROhMjgC1I4Nxq/AapFu+wZ06n1NIZvHEil9Gl
nevHMpvua+py2+J71511AaQNJamI3DfgNzo2HX09a3m3JiLi8Y/V1p2YH1SRXkirdWE7Nl9TcJL1
+NFOBN1mwS0yu0th872sM5aNDttC1/tFudMSqwveJzXPtRnJBXNyzWzrBcPoraaxszgahhJGpX7p
qRha/lA28/MGJcCIAhsviYD8FonhfeybL8NOkMq268kQawurB8Zo5ApsYnhYw3w4Gb39WETkNBaf
DaLKuuZf91z8TAob7VdZ3a2nxx7xihN07RfcGNzTTI1/8+RTKx8m8RC3d4GKt5mQXGThQa+eCuer
Q2FYu+UhE7CgiwM+BzN8rDE14Pjz7SgBL2ism5zcQHYT6KirECFWyZII2WblV2ZCsoW9r+30Rtbn
4pyCePGcMVv0yGGoBPupCElii8BoR41Xcsgvone3eBsapv9t92Jqv6P1Ood8UQCQpHgj6HedFBbN
zQ9v+bGMTORqxY5Aywozj75TuElsFT/nk9qSVkxmyE+R1hvY0Uy+0mS71P3RFiD6NonsQ81tR0jr
nQkyAbayubUy+zOJH0ydHpT7MUQBaVQoGFLG410670eu1WHCVDsBIoJQUk/tMQOhrvhk59HZdRnb
tFnY77EzPhRjtdctFFZk8X2XbXFMu/4pcexVrS4sNP0e7VLlJi+lcdJrpqD0CaTj+SM7xxoxX/0+
Be+qLN57AoUcLX9UAaQalyUf5h6mRH5xy3HLZ8SveykptAxCK0s+9LTj7Exh0N7mBlpc2tbHAAOq
0l/iRL3FNnwuSVokh7cDFqP+8ohhLo3iWpfyCMdmXcL8DilYNcZeZoyL2O2YKPQUDQ4K5hCvMCKE
wWHo3m/D+BBp/TVJ4eBNhLXRXBjWnWKYZbGWt3B4Ev0jG44ufdgUKa7azleh9hKw+QDYvScqCtt9
DqDV8R30FJ3GaIF2TzC9QymdwdgBnHyJrZtdNLtZZ+fU+Rl/a9GVrEzYutuu0HhUwN02ePqaloJK
f+9xzJXNgLdjZ7cMm0BqNtztht1/9Na0TnbwKbi2e9DjDgRf+hKDYCwT+W4hrZeUb0BBG2urBZjE
ylcjO2GekPb2u1QkF5MmnDZJC6Wf52rTq+aFEt/TIj6SU240PFbtcdm/Jz1LSIPxc99TKWQB7gTy
HDV8MPPPNP2yzTymIkD5cRF6v4///qLE5D/mJmieYRBsopwFe2mec6SklXWKNAOaLg8bMpKsrzZR
+GN3w2YqmIxBpZqSZ87/VeOGF5Ti723yOGSUIOgY8X7cB/Qs0hjvO6YDVipv8F43Ggx76PiY06nX
p5KlK4oMxe3YEcqbzmxLjfR9kT11Qj9IJ9iMWnUOkuJ+sU+mwa2C8Fhylg1KPyCh9d0Z1JP4LMhN
ogxCfajNT3HPcTAPR9B8bzqlUKKhmTBZZwpnWxv5rvA0LOXNwwhhjjulHr0V4ybGJA0LLjNiZidO
i0paRF8jFAHZ09tE9c0Fk9FPwHrMW4kxAI/CYQeA0PfG7jsq1ONSWukITtZR0B1q/Dee1qEOr8g4
wJJgGPI4Yv4vQAEQ7GIg121D98DhwnMDMFEj+Ywy3g/7EwydS8M7XMAidKJTaSMOgoxSutYhhwdv
o2emx1Sd+tMQDCZtc0oN/bGhF5iCS1hcXUiuo8g+q7nYWj9jdLWa9uCO3V1B5HKIPQkj6cAbB1eD
nQ26MGM6CFt7sPrxxJ7t3GCuyJoaopixMoOkpfIuD8Ww59K6Orp1bQUNbQeAdHw0iRJep737G9HE
xt2rtBVnZbqFDfWMj2IfI5Rom+3IYNSmiZTej2ZV8J7YXGoPzPQKcgIKA5D9MO2H79J0dg4GIGy4
B2l4fNSEDjYSTKSj3jsi8dqZbc3LKPYePUlu1adIL6FxmNtY3ZLRfU2m8lKb3spavj9wkS33aLsv
AWXlqM9XZ3HKLDsdXg+X+RZbk0Jrr+Ri+pn7FpU7a/7Npnzbs62QpG+pJP9NuuLJ5OHXcDfw4lGq
H4SAkoI2OgJxQ+7GbhIzGuruqLcItFrtG6bqPUClVosetRRDmDUc9Q4NDRhMvY/3vYWots/u2kzu
dZbRIbJVDCCXkjklARqrjK13wudTb81Ie4oGAER2v+stAzsYliArQ5YfrfXiPu+YGTbZdslzdAkB
1486l4D5Gw4LXmJl0ppLLSDz4BkPoWs6+7SCUIRHhezpJ2/wdk1f3/XVt6uYZEW8+rQHNbydPj0Y
zL/CJUG8fWir+gq8mW6028gGJoquEyw6XXM9eevnq2JQXxq/qntOIwmvJl10CJypOyOqji15OE1U
oVEYEchyX6PnFcS+FPQlaRX+hAWVNcWPl8+v4Xzn5OLXVlvA17ssnlGHvdi9BbAcxfIXAg0AQsH9
nHXgnoOfBPpJqd6L/Ctm+4Y9OUKP2MfFNYJPemJCv2/DfJ3U6O63NFIFHui4ehn0G3ApAKusa1Af
kYDsTEvDFW7kl5a2uw7oj0BXFmbdjgRCmvEPSr6Pmhod4yMGH+jheB8LRp0581Dm2Oz8uIruSrI+
Bm1aodzLrZbh9kdqwdbLP4wSX2nivAoHkub0poLfptD9lsY5aPde85VW404jYnAS4oEqVWfRBIf7
4MhXhFrkQrHm99AQU/aW6blUt9nJHjT5OLjapybvs7HbsLhfhR3CGOcvLewzpJoV7sqqDj8LZLJk
vmxEpQETBqytDauJQyqY/wyu+TE72CPaHaA9lNu72vqbIg3XqXZYMu5z49ksnwBWQvHTUMIG4BlZ
1oJ2hEmEvLA89PShcNdQnyfbZT3f4wTx6rvF5iZ1fWNymEVol7O82LoTPLom+YwIhOoIPMvDZG07
CItYQGjVNhhYKUzY6+RjU3C7ufdmZt8W31JRI0ll5z6ChBBlQyxkvQcDcxx/gwpQJUk5O8Ju/BBL
QmcrXyCjW7GMhDtjbZFyHdJQMOobvmNAGfR6eJGVl6IsBFEOUXCf9BdhHdQzixaNAjTb9ze+0mAW
p/FuxBXsJPdxdkMIjvxUq23GMS9BdE16QHg/golbuGVmO3hPUX+d592QnuMIv5vvfHjlAuN6LxHm
dYq9p0EEqOKkO0IvPJicNPLPGL2txX7dguDfcGO507nXu7UEsdw3PFvXKF6W9d6jLBhIjemZ7eWk
klNtkVXqNie3YZ5k/yAH4OFBf+9RHmjmqlcMJRt5452iPu55r6Id6QIMaJqr1f8VmkC1cbG402Bi
0XuYz5EeEU2lrkQqtGFzcrjQ6xGr7LA2tGsbVdux1e7cU9I+SyAeqfEcMteccmK7W1iTR4CLRB/p
rI5IqGG2x0rUvWv53Uc1fgsz13YEuDfXcvzIQzhnJBLdIZMofA1UmeyUt2qH5NRPyjjGUZfw/aFL
KZDjQe+iancQJEyZvREoWPppal9CvhK8tYznIUNNnd8zGoIThI4jTXJjrw/Fk+OhHRZ17M+pKq5z
2Igbqjo/mBXsDSw3GzupvE2Y6gALLddiJct8pNGhXaW4xMnqtEr0K2vNKzZeg4I7J2PK5GNnuCTF
s6h2eF5bAOCcCI3rGMdRD+86CX5shNLGka1ZsR+F9WeL8o7Ne/5m6MG8bewDbJ14G0TmHzuhz64r
kksBlZoDPzwK8OjnAJIiyzuPrhHgOuqGYwzg69SCT0MiXlWXSLNzciiajLUOba4Z9OGrbfWwAOES
7f71w8YBORZ7FcrQ5WfxBuz1ZDIfyG7In9C1Syr7BvHMd1KiBSD/c7qCfpKntLXQRGsF74/NHMxe
Ijuctril9CkHfDHCPUZ6Ja9uCo2rbcljLewZsbIsdUK7ZhIsJ3KkpsK1T4yAf2Jrgh5nuh86KQ2U
V4O7EabQTuSeAUFM53Bdk0YBX0xPYKHU9tegMnFqWS2dvLL7KwBlbptOEL2sJ4hH5wGXJ7Qm3F/e
uFcVXcRkzM1+mNjlEedm7z0nv/fGqeY3tWGUumGw7W2Q/F2NIsVA3egtUIC+r2pUtyo9ySapcDpU
DpMXUztmJALyB+xvyhzLbU7qdxwBeIyW2ZxwQatm7WQcw6yQewWOLs01eXLwLkwd5OTSsU85Mlke
w+a+LqISsy/+SepR0DPxcAU67B5bxfQ7EGNM7WFYu5x4pHMU39nDrJ/K7iV2ZXUGwWh0MaoZ0+zw
tzIn0wug2I4eM3cIZqRvXV0finAPTQ43EGajrVU0H17cg1flwpUJ2EgrjNXalTzYgl3k/dzd+ODs
k1DrMY7VYeYBhtAJUd9wGTyjesqywr7Y4g++CYdYWb0jM59RwGj3DfBNSsCQzV5nuPvZ4RrCHHSZ
Me3M2jbVg+9RVHAwW3pJcvqOkZVylFflR4zU6qK0YK/PKj+EsvwdJiby6LUhBgXxqRk1cokw+cmg
LjeJYW0K2KsbWlXGalqW7tq8P3K1PbYQcbQAZkYkWJ1FfRqdWOzBvAGD45nBSzeVuDnTjr6WQOtV
100eqqjdTM7cvtWo2EvrVM82bHtcb2zibVRYeUBlMCKEANdHZu0iK4RqEKnsEOGRwfY1XPBJY3ii
Z6gPKmMOZhXLuD3GbDg4GDsyT2ARYRM/lSPhXvpWiCnA+nIN2VXuHQP8Tu68twvF210sjNZcP9la
vaB0enM31s2za2JmS/LqCt2PtUE5CjjHhXW2i+cGOvahlwg3GTDuyozxWgl+sS7B6IXWJevEtK9s
JkhmDykWDjy5CdyiJFxwVuUW+1fiG9fzTFUkOyARI4BTaKZbdm/gUKdoZGqnIwON0ZLXqDIDK1Cv
koJmT3ihPyxG2Lij2UvzeAn1YHUbjuWdkS0iGI5kEXXR1hmM7tpHTX9FVvxtqSQ9zKA5wsK45AqO
S95PMVYqVF4xV5ab3c88DCt0Wt46n5HxNjFcQa90v22DEz2N9KVzJLUsyQnTycnsFcCHWMnK5XTI
nlSXv4BtY7OJbb6O2nHrGgP+eycivEMbXo0okTDbU7H1uqcqFvWdSci3lVrxTuAtRdWqOX7T2QDZ
UgYVogQC0MXOfsK48pxiPvScYfZJoMNtGssHT2OJZi4ji9Z7iRslN4bV/dRZzz66F4Tp7BG/5msz
1W1fIB0rcvz7oMri7UjqB7WTx+ubd9pGZNoPiQ2MCwy8hMAqYpT1CFKaSQCEDSCyTab7ZnTkuNN5
qkNAdLzLqG+VHDWgXGcG6b7qWOB4BZBDqzWerUjiyvCGcWWL8UePTYhxcSFRcxfPM01YxqAWqhHf
qyJUO22+6Dnt2lAh1YPShAub3B+z87DhV9BJ/8W0L0girKLx022cDNM47Ykyka/mizl0LoefYUlF
Z9dcXhL9bwxH9xjoo9xVs3Ovj2l6dCQoW61LzpqqmQPp5mYCHk7MICzfngUclTEu7m4aDtAgTxND
rzPJYzJAHRI04jFi9H3w2nStKgzuFaCelfWFecldLc94HQw/qaZ/a6V+NEPwwm4jq8PMjjpFKxSm
9iPSDzuFTx45mIGkNj0gKrNuXv1BFuCeOZ6F+RPmW0g06aqLdLlKDLXBiTVAfVTBpl7M6+HI1dTl
O91sJbA7ceR7JjaeKDIy0edjW5d3QUVIXc/lsnFYnxsmvUuUd8RcwWOOB2TBUM8sGgHVHyMJ+yJH
tOYks7cNMw82vKXhKAccY6YpQdnu2BC9PqwiWR6Xh/xutsF2aQy2UKU1uP8eas0M9xqKNqcC7l+m
HL6ZdkYN+u46FaPlzFvPYZVdGEX2a9O7Et+XnWo9YCE51TWGBdI9lICVoL3K0TrmRelit3K4C0KS
AQfcy5PWbbxpILS5zyu6WuViEOmgbDoGbXiJtslzRHsgKq85th9t5VgXqySnpkGxFjjVXe0aCW5l
CjPup9JnAZUzjw/DTaZV2jEP4ndb73H6ZpycsbbYxUoDPh6rHDW2H1Hb/mW2QwVdWACBi2YvJioL
DQfSBuR6aoAja7zmmIeotPWwIfqQft8qomgrTPlbhc5rQvAePx2tOfPdXSBQvWW5jouT9Swu0vdM
ucNpbt0HBHg29jV4o9L1QKzbvEtdL/EhogD0av59y/pycglJtnAyWoEtV3U6gquAxoFPBbe86zb0
f1H9w0DplmYLQGkM7X2XY11LtcqCueBUzBRxuEYQSL8n2FuLp0blSCSjdLjvu6rdRanx1FSpfSmI
VABxgxAWXrZgJMSO8R5d/gW0tfkchGxeBxsActdYXzCp9EPZ4C4f59C7zIsMe6B5sHtjn1WBebJR
6ST8HucK5cna4tcT1zK1+4l7E1ly/gKUMN/WMH9xpIVXUUN+JKmdb00FT9dovoSnvYVJT1kDAVCW
tUIPwRxS1eO2NvFvJC2iSOYWQKY7F0h+DFWYnrnp7faBrcNBJxALC5N3jBIA/GYM7Yt2H/QsraNf
53KArzxqW+XaC7zNPAs0IWxa2xXUGDppRz/wESI+a1mTO3EMJDKXkS/HAMdrytMD7BcDoHXVmZ+s
4ixOF/xsvtWzq6or65lgTBbcAFZjQ0s2E+XPWyo+Insc3xnda6QK+KJEfqayvj62BWoJyzBeMAU8
1tSV1zmNjza9wx1g/Ds2P/2WUu0ZtTxJbgY6rLLhK6omZztL1ACAuYHmSafh1ZLsAJpLb5bn2cZO
MYFfXTtC6vSimYkqWmMeG8zmB0zVz3F67dtRXtrEaX1q96o2fooxF5cJEYNus760RXiBHtGcbIhc
uqyRW5cS6AeNQTzGF8dl+Whn3kkX2nswotqjyWSWqC+GBO956kgvLsn+RheePjDmYbAp6rMjA7iI
8OKArXvHKhSHXqNvQYfcbYyMm2hIzdM4tumVTeu61oL3CrI6epzNLGHpDdCpVr1HIHUco5aDw+b1
HtMKUvHunZmIS3x278MQ5GdvupFMGKIjWYJRHCZNOQ15knqGb6kW56wW9YfYzXwLJBY6rzNmATg+
ev+OAf4wxZm5Jc38pxCavXPiU0/KVWGxyGnJxOxsyVq96P6IV8HTEjNl6tH5FhLJTky8Ow0de93C
qM85zFW8k8GwTk31MbgWDUYZADoLPwx3eubu3DU043s5cXYNHUg0syX8zShixOct/FKjx+A6NJV2
UWwNizEdYVzLQ6YmTixEvcKdH6Veetd8NHxwiQ4X+ASIt2WYD7CEyCeqlrAgp3iGa4XANzvknbto
I+L3qAvNq4PAqdIigG1Kn/Z41yCUmMNL1WLKjC3gMsWic3T18eAmgHcLNx/27CR+WsFAH4EImOpE
l36KuUePmgc2gECTAEXuB77RePDzxmnPTtBtzZgvl/CBi9UZHXmudoLa10NCk1TTXssDHVunycLE
pubjUSZ8TZi7oku2lfGI2h0FCRrYVVqnXwjF2dBrHhFzuXdVdvpIqq+xNjlk/EhmRBcoATJwhABo
OKrbEaL6Y9iKMWZUwG+vvXNBZi/5dalfj8bsj5K4B6aZp9Bsq/cYTV7q1YomICsRAXj3hqbhhT+M
GiaHtgUHM5PJNCoUhUxi/Zj3eZUXC7kqjf5IOYJdkiBSmh2YvSNu3GFodg66u9q07qqxeRGhRrpP
Fd2khTYxDS0Wzmh2W2ccXl1I+4RRd0PIPoUmiFwLvRmxW0XDFq009t5CnZsO/Yohm4M+yz8Fwc0P
Z1ztDHb80Ot7sixpVcaxW41ebWzoZ5BxJqdhIinajso7oJABkIVdOtmYXPBs4nT/JrvLg2VYnnhO
zO1/CjILyPjpw02kP+iac66wJ2Kd8xUGI9+ZW3Qx8dFS3bAdOCX3JfKyBkq7H04IKeHNtD465HGd
zd7+P8ssMYDqWLMP5yD2G4+ionKAWNtgyiX6WxyprYNaOo3fC+2hChCmlHFDAKHx5AVy2P8rwXTJ
Vg1/y3u212FZEK7637JW//cf/g/Ucfz93+NZ/49f8v9ViKuw/28prv9TfX7Fv/9oPsvuJ25/iW7l
AW+nww8hrct/+e8kV9v+p+QvxzNdA/uxoZPx+u8kV9P6p+XZuiNszzQklAd+hhiLJa7VNP6pMx4w
HOmYpum5lvUf/2j+neSqy3+ajmeTvIrHQhje/1OQqxT8+n9QNi7fzOULdQydVCLDYkjhmrrjGtYS
9Pr9+cA53/zXf+j/GU5OmAEHRGk9q3Q9pQBFHRB/XmrE61G0nEa8+o4C76LzDq2l0dyoiR7NuoV6
Re6YUK9Gpt/CjFQSvUbv5dWOvfNC66Q53isB3qx/9OAQk5u2LvLpdwRuuOD9xuxKogv9w4hApZbq
NKQ1oepdeAlbpIl6nt8cWzwjPd8Z+DhbXr6U+choY4b15dLTE6dNQBDxtKynidvyK8wiPPjLtr/e
2DVjJF2hol3OWRHRTTkLyRTXFmuKAptNFiCVFJM813p3sOx+TxxBs282VkAp/TB5neOjP1ZLCt+3
nrYJ80BG+hYAd3Bzl6Ad/rSigtfnWG9BHHR7q6tOCL7fWzGHEDngE7ZoeFyHdBucAaRa1lunStxt
/dHHITYqXuiypHkwWC+0FmHsg12euvJ75lVnVYq8s0aSOOfyjpn3zs3fKmH94iB4I+wOuWkCAYxs
UY0qX915lrHs8qqNYEtZcMElZXuYJdeT+h0qdBpdf26N8hw3CLiE9GxK+AVmUDF96AkSTIn88zEa
iAFVTuCKHeMPtgs5m2RSmRjekM9g1DBP4vmYJwZjsFUqk0NoksGQInTxFmOFTvQfdXa1X9AhSGCM
zxHlFEFBo7Ce4hgF1d4bsO1ZGkaGarFDeVtGiueuFRkbfug5Ud3CCB4/Vhgi2tnHBvOBGITiGU5D
4/ehp7F30p6TnygNgdqWb1PxbVftZcjmx9pUFeLgRVHW3OuoGNarHslyJVnW0JG7WELB1sTufc+S
ZhXvXeTdtrDMeygVzxGNEsGJYIOQlneCZW44J/l6C7z/rQopnXRrlzTzR1UEzkrK5Ja1OrnzDU8R
4euMBvXjVo/1L+a4OzE7mC6D4dJUxgUlO6B19pIeOooc36WNXCyrzdtse0Skq3jXx9BXTAvwTJXL
TdEGO3TR2Lcw82zmCp+kaDO0JV3+ia//jXkSpIcCkD/e6E1jOM/RqHnnUh9M9BQltoNQHiZHOGw/
bpacp1OZSqYFe+xX714ZvFpWke9cXRAWkjJdVTJCMkssa4+lpd15DRJUHY+Y0w8WuBYUYUgWQ9gK
m6giYK0so6dcIEcgbHybKz3ZdYu1q0RAmNUkprQoElTbHKRp6Lha4TDVtvpguNyvnWoakGQxVNIK
7GIoZlmmVQi3yE65pgl0j8Tu3FUjrK/S874ay3qN5yrdWHn12TKL7UHRo0kdU+uPUeWXA4R70vde
f6pNanT63BaBLWO1oAat1k1PKeU8lzWyMWRyydosixOz5BJRtfEu0/inbAEANjWfRIhjP9PREbP+
iTFRe4AIaze5uaVuvhkN4c4TWp/co4chZwkcOYEoZDmtdAvwdT+PE6apibg68YobSCTE5srgR+k4
y+3ouavxloapPFe52jseXYPTIlYqeE6BsNv7gK1LmsCIcW3t13DSZ40Y0nua7I2r0uhhKsZ7p2p+
g0IOj+AaP4YZXDLM+bewQIPUDj+aMXk7G713zFBiEyes5r2eg3qqh8rPRi79zmHQOpTHvOr6Q03u
rV4Ba6gz52AsU8KU9ofMtfe+RgggSchdS1SICQVsl5RyP+loYFt3m0ErShSxI2LyXmuSsUvb3uts
Fw3pPQ5Jey91884X3rsxDXtMXPU7RZ6DtIWG1KnTfRDgTSJ4KL9Y8TZPkTP3dkoqIoM7Bsve28R7
nMj7xPM+2gKZt8NUAhR0xXwo7QS79StRuOF66pRN7RcOqwQjB5U0j/2QogPIzZAHH82dJCgzM9VT
iQ+U9BQqsgiJLs7B8pREL/jENiXT7S0CdDheY63uBjvb18gPMJRMNr0CsVvtanDyeCuCUykwCCtH
J26J3k9X41PTdLuoLZa5sQp3oVe46APYRO3skjmKVXuFL5bZaObVwSlrml3GSe2EzYPWzMm7FTNM
yoEdQlfI0FTPsA6LKbZ28hj9DC1yodE7ZqpGOp9oxraalqCFoXxxncZeCzEy7tKi7eSBcZRNjECe
uyHRAvirthVwS4ywslXwU/NGnQe7ViufAIfHGhYh2CVgJ4z7ppUJ24iy29i11aUfe5BeccCVpewV
vD/NH9sQmwpprMj4m1Mr3JopxBJRHZbDeZgJdkzm8JcslOE8c8+UGE74IGZ6LeAw4b3bZs8CntOC
isF6FbGKMUgOjWqs0lWjqYPQk+bmmdZ4Drrmblp+ZNkkCw9U39qW4+8u0Ue0gdjr/drutBd4jNzL
BTP1/8XWeS1JimxZ9IswQzu8ZoaWqdULVtVVjVaOI79+FkTfmz018xKWBCIIkeB+zt5rW5GnvdVp
zpU8Fc3JmReVp+2rzKyeQvjBLw0JMqJrfomQCARLmf2pm3sXI4Xklmngf5bJ54FSM/bkwc4doFGX
iCSX1ctyOD9pVvgbZNacSvFZd8DVliMt6//YcnlueTCa9jmXcw3SQn+z7PC97bJFgXyCbtL8Akg2
7wSOqUNu9pvQzL3dUhkwGYgc9fnhe3H5a3luWbssLg+ln12sYpjDjab7xGT+DUMoZwgQge5AGFvN
DU3TPsXJhOTOnDKEc0CTo7GxT5mm2aflrzyiY6LF6X7Ztp93uP3lQ1eXoU44Ze8fqZPkf0UBNniq
k9FTp7DkCwlBk4FM8R6I+qQmN//LJbmdAm6RPjWzPSjJMANxg5o2BQzud39oTiCg8r/qkdIYl/iE
yl1g3A7k6l1FYnt4O5A3cin2+jF8osNBpbPCCWA1Xx6UveClN3rnAFceBedkkWQxZMUH/yQo15Pw
rR65sREV0N4tz0exZcKB1wHozJtZtQZwPbQfXTm4j3iVHpenQ9nHuymmyx3nU/GhqdnckK98RzhP
FQjYs9Pw05RJ/NyivH3ONUVjyaI+tzw3Z6VSkh8vy8rlYSDNjKupZe6WRT2IgrNb6Lctlp2WY9jz
Fmb94LjyZNn0D42gZFgKvzAqfxsSEp4kieu5EbgUdB0RgVBWeQ3HVLtv46z7AmjJLT2sfqfF+Gps
6q7S3rSASwjpnBa01wr6r2Yb69rXgcYM7pc7b9xxd+4K1fwAUIc4By7+w1QWl0BAgdYc1902uZY/
obHCCmHX1typKDaueVheKamRZIt8cp6dDlkFN3h1KPFNXxiWUCQeMv3TpqwrkqH8zRX7sUl9910P
9GCFuFOesXyPkON4JeQP6tWX8d/LpgSW37t1Wf2cfEYbcswMIpWAEFE8KnZpKqfHvGYsmlV+84Iu
/awFoGjw4k/HQBbFa9IiKI99F/dwojMUEBpkINXo22WtNuAgB0AWbrx543y07K1tBeNqWSuobO/r
tOXKN+9Lk98+DpJfgA+R+rW3LKLuAKksKxXTuYfQgH0wH2iq9O6Z2wspRywtD9J7HUd4HcvWU9vu
OuEnj8uRbKCQucuoeFlXz/KaKYjT07Jf0tN0cAnyuL2BWCA1ADcQ7W4nUbcEiw+W3CwbZ7SstmEJ
02tZFNLL9m3m813OZ+xSpD3qASKYZa2VxsO5SuQv/lPnyh2dZ4FZHbOvCotT4OPnXh68+S/6XLR4
Bhpi/9qGqFuRrpbNb89qJbbFConKf3dejrBsAV09P3kJF3QcmPOxtVLb9Gn6418HvP35vc9tuc6J
ctVKiiLLGnvwedX/c7j5mN3gYlpq7P2y9vt9LIv/2jm2iCgimuqyPPe99vtElxXLw/d7KbKWyZlD
zsT34W8n873195remC5tqVP5UdElpva4D4vQOkMhs8597dJ36CCCMWRIYhrnIgIAgb7cUPJM92MA
AcgwcqstQXbYEsbV9956QMht0+TFuvles6xuTYsmljQOt0PUAlCCaVQnMTY4iBmBWchEOQm94d+A
cbV5n/RzkfL72Ms22hR++lJWu2RMe7ntMnzZZpGQeTIvagFy/ql2Ou5l9UXMN+0cLdkjhSeJI7+G
AGU0pwbkHlMFjyizqS5OGWOJx2WzJLQe0QFGp66ln3yPfeDJg197vC2CBn6pKYgBZmeH5ZBJIl8L
ux2wsM+HDHTzTcDpPS5HWx7CIvqAtpL/cwyr7z4nBCK3LW6nlbrEUbne4fYqfiJ/hm1lHW6HlHn4
Kyjl+M9iPbS/GdKpfzb2XIAtTlozXP7v2/QrwgqVYJz0z0llHbRn1wz232fVk+9wp6Pl2N+2GTAg
3VH40ffLKS0bSg8qOxSnHmns/GkAEYKYKHL5zz744po7JkH5v46rOUxi5tHc7bnlg3JpaNw1ZeLv
vo+dZd0Iosmzd7djdxYGRvzQ+k6ioKF5Zngmt5Gp293OD6cuQQdGL/9ZTixIpsWo5bdj3r5BVVNF
9GY163K+bg/KCtJiADMpHq4eFIaYivZDhefS5stC50es/fzD0LuaJG8zdTdlRyNb+DBklw8VTzBw
nPmT9RzKTZZvGduxtjbaGKWX2yfuRfl9QLpI04xA0udNU0ytR98KP5VAy0Kjstui6PF2ee0ybWcG
MBitce09j46pLJvtshOKU21rE8ly5/dwY5Qsy+3t14Gfl0jw8lJYCPECcqZuzzeta6/rDh9BlZTU
v5g4NvDeb0ejwGNf6AHQB4ZY12I/2iyvcvvhxq8N1QeGk7Q3/vm4ywaxt6xX8HhQHGSAyubPZdnc
6QicbmLjq59zL7+fb1BirGgalJsolL+qUevn3+QqDozq2ipgWXlhUa9BQ2PURytS0T7tveiSVvnW
TLrgEoDFl9GWYU75aBhcncOZ2u+PSm5tG7OP016rnOD6eX2XJiDrmLXWWO7Z1CMs9+Sr8ZJTjkJP
QNs7tx+1wiwfcleV1wodBD+R6VFlp4lJbJKYJ/jYFoJxs3pcHiIzW6cN7hhrFu5hFKspxafjybfa
S9OGm6Yf7At58+6j7vSkvU7euQMS5MeCbzjw94gU6G2qsqLtLM1VLcadU4zRJbF655ECuPfABUgp
euWuJmxawp26FMNc94JMKOiIKV4YHqpRGjvb5z/U9amsaEPz2JgE6UyjsDaO1nZXq8BPqbR92LfN
uVI5+WwpHW/Y2fKq0PhFH928V+WW17wL1KkSvTglTrkqwSIvq4yKulYoGepRITkTqbsF9/rhG2N2
9HOGfHYC8N6tjAdEjwWZfv47prMdnIZ821I6g1g1UHB/r7IGI4wbuIfChhVkiGwHX/kX+Uf+dcII
UXXCRUOqHRpDfZoqfCXB0Tko8YQjr9UuJuacB1TjfCDxaK7JVH4qCcG0ChEc6l4HwdVEH3RjAVfM
H2GSeEhdA/Lj2qR+Qg03p41XD3TtCOjQQ7LRa1N7NKYN2rvm0cSKjsJqclbmmBvXBj5BNlXAf0qw
sG2AOdbhY5QWopDR4+vKbLN9nPqhu49VSPIAV7Y+AQbajo6xFg43pNrNzNtfKqClzy/VsdFzOoNf
giEhOCKeHSQdfJh7AjsxDDD0KWKgLcxjaNDUMZLgybnOn33gxgS5CNWRaY5EJkyyYNdncz3L1OU2
avQ1ENbuMS3Nv+30baATfuoIDg36JvlqZWnCeoKRYJAP99jqUHy6jZWVKe1WXEdJNE3rJPfEZyLz
MzER6a4r4atTECuxO3l3dRPw8dPbRGbo2ycQjMrfiIhpsyN2pqmLS+yDIahEeHZxJNEs812khnCU
6IqRcxnq2smKjex59MonUCtIMYBTo/eK6LjiJIPL48bvEU07+mY0NNPepRyamttlkb6p09yb1FA/
cnvISatKhzUKiOAz6u2TD2HtpfdEekpi20KO5IfXRCBecLDwMqKb5EMkyu4qBtryTqq0z5bOM1/Z
EJ4LL02fqTc9WVHrADWFdKEGrIwdArI3zyC+SIcr99DNQBQ6yQkBxh4O22g3YfmW+T13nN9FEFqn
XK+tE/d8Zz/U9rYQRHCHWwelukGv7KSs4Fx2ob1blpqhKVf6ZMxiZG3tdeNvgd1qU9W6dSJFaNiM
qGnQ7/bXru7bHYkA81yd+Xw/PxDD3ay9yMerkKI5pOo9DaDt/7NNsjyZEoB3QnL8/TzNRIz3y/L3
HstijZRyxggxA/ze5vv1bq9iF/gCkUZ8fe/859bfxzY1ispNlx2Wo3w/Xy9VgO9D5wLXgRcaJIkt
Z728v2Xz722Wv7RWIHjn7vf9/D9vfn7f36e0rK6leK4mzdv+6wS/N7nth7OYKqvNNft2dvNhbpsv
h/jXOUyjd+x7nAH/+YCXk1y2+vOkqwH3jV/bhHH+P6e1PHd7jaIyfIwDw6//83b++10uWxexdPfT
Tng2hjsyJrcFyU7ToA8/9Dgc8F7Zw7OBmxsdlqCA1rXT2cGltXIrqOfJjLIPnfZYFdpP1Y7ExKZr
OKj27wiVwZ1OveM1LuE9umOjn4u4qQ9VkAzbwbPVo5eTfULzpP+aGuB+ddz/7UbJNskD+4fFDRhI
BnRI2+sImshbBip2ZUPoy+x1W8vppRiYA4WtpX6hpr7r5hcnxO3NAwT54Vvk5CXa2OKzCT3y12yx
mzr+P5cVyyZMUGFnLGc8/x/YzS+HPNQ7ywnGlyke7TVKL/u0vHCfxsiFBsJpl9NaTlC5Eb0Ddk9G
BJrK7b64pBP4qhQhZvNb1HFTH5a37U7AGLu0s+i5ucmd8ITz2whoqcTd3/Pn5rm2eBsL3VrFQ99f
iMadQLAE2a60DfVgSIRwjZ+Wn+WAgmT5lDAEu3Ua/4XgjShiU3TP0lL1Jq4L/9iELvhIIySvWhT9
cysFw9OatA8D3dFyxrKLH2h50UcLewOxRlYfpO1Vt4cRoDYFSaLTqHMnex0BD8Cm4lLgId2jSJxV
mC0MjbQf3jy9qVZt1+y8yDCuuUxhAEtcXEU6lcxvArCtQkKXDbA/5cxnlVGmBxABDN+fBzA9P6CX
TutGOi/RZLKv7YdnA/3sndX1MLTxfe7U2Dcb0QnUzpDfDlSxvkaprG2sMUBDnBefkkLb1TNqgy+j
+JwEmOeEIowiZFdwr0YWxOw9zSxyJQyzOTte2j/FYIT1mfQxJSERT8Iezo4J4mMgN3iDptI6o/Cz
zvVU2ucY2ErvZUgF/ETf5W1qvOUNDhoD50fHcepsSJ/TcUSzO9UQ+wqYEzVGjyQD7nkAGP5izpzz
xooZSBWUDtpMvumORI4qcAv4o0vHjNE3wckxN6YUEn4Svkp0Q6aazNPU02QsQb75/ovVk97VvltT
Zt25DbqLSeWUOf1dmszZNP017fpXw5kunaUdHRNpaxLUX34WnBCX3DfYcQ0xvDrc/O79AYlloAgu
b4jonVN0O88BgOD87DQ6lSY/gvvSHh/dxjroHiDtfCCYBBn1XrrhS5t/Gn6Y0v71mUkyUkHDw7gr
eWpU/24QK5dY0yXXWpBHtIhwFJF2Ggigi/ySoNQL+JrtwZwq6y7HvIFRsCEzqNFRlc/IdAqJ95N0
nlur4BpQ6j53+uzQi+CNfxq7eKWZ81W23rSqelqEcHDDcHhKBFVy1M9ADMSzKKse4zOJkpVxgMh3
6RCanchx26j0RVTid6uahGAzmi5TrvEVO8Wm8asdZgKbRuJQrXBNo723d9rA4MGzvWvpewnGcmg6
FSOcnhnmPTlTH5Qw8cyUeJk9msUBOe9x3zO7yqy9kSI7Hh1QjLZOmsaYHpw2cSmzgu1EPuxgvhmZ
cNw5sXGh9T5e9LPqsSW01ZCccambeyOuzLvMm6mnIk7fESbG+z4AxWVWp7yV5LSR/0GafTWc8+nF
K+wRymRYvaekBK+pq9bYJzT4PvRRK/xrk27QYMp1jSzgytmVSem/yzR+rHpNf4yKwHiyfXF0gnK8
l1ZCR7CezpDzu5VnErpUqx6DnhsXKOiV3KlCSw6mPvZ/WWHu4VAxkvfInMAUp+JnY4RUx2rmLclk
anc1rfidy6QILBpDXq6E2qqtAzp2nR49ZNqL64PJh1zvpY99S5aTifcA5d3PGoxXndbZz8gBIuK5
ynrwhsFGvY88k3C9gkxo2E529Av4W3qhAeCSkJPm61gnaQ1QCTqy+SOqKpruBAjhTJk/LKUxSJM4
zo9Z17ebsuIOoyijwaCZnohFu6/HzP+sA2L6XAalz9MU5Ou6ICVVtJ11qNL8ESVX9Tl1NsKKFFPI
kNjFyZIQ7iSD2aReJaMlTyE5dANKkw2QEx3XPaE/YTpdZFlRcg8knT3d8fZmKUD7kZ1g5VX2zthz
WhEQcKDMIp7EGL2nFGG+gkR6aM/DCmD9v5+nYP+RKfgNemVhhi267gH2XXFYwovtumzw9GkzmNdD
+GfaYqWLTB1SwBWHQFAASUP54LbuSQst2jJ6OJ4c5trHdnw1uURd/Zq6f1X44lATi3hN4QhgD0Tv
3eOdy/PPGpjcdiqrYmPNi6qaHjuEjysQYeXOsJpmB0Ah203YiR41kOTlpL9rwyhflodsnGFi2Z2H
G+5YxQnKXYo3Kk2p+kJwIFFxM3R1uap1QUK9TXwUQcTleULk0jKKPoge4hL9Vg8hQulR4g/uYqsP
3vnpgCQJARL2hEDFRZ6fNKI2711sxvcyr+xNBo33wWobdTbQjcdWORxNafbHatD6YxOln2HpflR0
NyldBHPtI30C2Z88JdTR+Tk/5D6YtKmqokPtzpINQ3OfJjdlxOMW4bGbJFNJs3o2g2m69h2lSNij
qfVmFcWz5YUVbWiNIDgYhJObAFI1DWOTB960bXymi2ml61zCA/1Ca+cnjhrmvfYkrn5DWJUsCLSg
I//hNFXzyL2NrIv3ev7skMCg02AWt1MEYd0WNdPYd5B2QnuSp6Ly5clw5APYpfJkDUn0YKX6VY2M
3tRajVH0UhpO9ZhDpnZCI3ji7visJifF0yL0Jy140UWiABebw8Vh/tVb9ZVztfcaVryjIVUM5RA3
Zt8CdKt9lCHA8A+0Ci5ZVIhPKloPbiXrUxUUsIy7c9KEwDWk070MSfzStfWhtHX5OTq47hz7CyGI
sXacWB0cYJtPKoVNgqcvR4IM35aaBGSCuB02SRpo65rSxXF5GPDPH9v4LUZiiXRaXie6M3hQTfMh
aK5uneXbxiutVVEV3RN0oxcnV/2nZagO1DAu1mWRARYY1Ra3lqc9TPiTwAwVH8iKTOziDoa+Le9x
2k9Z4K1plaCOB/0DgR37joDqdXbLKOUST8vQzo3qaCgKXF7mRD8yNCFt3Yk1cmRougD2Yf1UDmgD
kygCH5m+EwZoGgrsz8qg7F0EMIN1A0yHImfl4PiK2mCmAz4ox01juvm5sSoafUz37oUF5BJVY3Jn
tCBa47H6KipkyanU7lpaDy98mDFhNHm+d0on3RaKLmWQ2hakGCgebWIZe6fBEg9R1N4T+/FjcPzg
RbjVVmt67UjDJ7p4yAMQPWBVlX6hPSYV+t+pRic5ppML1WIgyAkixaW0Lmok25zfRn8KWxitfsN7
9+bLG7mir7RSLqHfGkd4/yQvmeTaEIuQI1nocSjAv2o9M/9Ca51OPmZSYKObKcLqapdEUVhKbfqf
QHkAnmQ2wB+6pj8G/qkZ04S7po+mU1zou0YQpIkhh6z1xtEvVXbUVKN2hVAPucgDwqt1h6jAulnD
GwnuC9ukEeeU9SGNcIwkyPO1RoQvZW10lyAzypeY2j11S5jOIGvBe5aaTsp7ySikTFNoDeAsRnMg
XtGkADWCwzppkMNrfAJpUG90NRFkEvr+IUl0n+QXx4eryq2S22DFBctTB4zpxNRB6LjLVOP+5U1c
Oze1/PKdeHpL2wofbKvMH3YufqLjv4ZpMD4nzo/eHIonETBSABrWrA07LBkRoV0h+de4czzlwU2A
pthr2POsYtt76Xh0eiNZDwhWjwmtCULS4h9ehZ4gR3W+ygG2GRaRcr3WaYdKgzU2uQHDNze0nYNh
E73ZgqFY9QpjdCMruWraSKxIuVFrc+gTSicW2IVwwNTi4eqQna//8jo6Lm7hPgSmIK7IlC5ehgrH
i9L8h5F8uGYanokGSrA9wvPoq9G6Dxt0wtKichd18Q+Su+19p3QQLz7sobIQ6M+ktLYl8QflGDmn
YIT2Hkq7PaPNkBB2h+kIhge0iTvauz6y1EOQQjRJI1z6dJUZXM1XpwzaMKwoKyB73W/81RjRQ50M
Vz4HeXbR+gJQbJCVhKCAIzMAkzOtMa+jETfPAf7qXs+9F3ewNpYJ68bsISqPjFRgrIAYM7AxfY5+
8ViYSGeE5o5nz6bMZUvgconhhQ+oAa9VZ5hXeyJ0NOGmmglt+k1L+xG2EM52PeDraKZsrTZhKYfz
EMTIH0sMX3n10JVQ+0zMYroZfygT1+FkzfQDzU6PfNFkpnPioz78TPxSPSjce2e/zkEM98w4uij+
oiH56Gnx+COy240IqnOqh8nZqzX7EfE7LraYaA8lM/OoyU+LS++neV/64BrLAARu3ZfjuhJm+uWL
mJOX9cULp2Bt+m9B71c/nTiGHivacQPFqGcYlxIjMd+nU4J+VqPyILFmHQ3TFqoa1G7rYGootJwM
Hyleqq+u9es3RiP2fRT74YOmImZSaGbXzhCSVIXE/1gfhqS1IPAYkkoNDTeAjGWre8dGD8R9r7AW
6XVzGFzKVcOTKP4qULGBPSh3fQ02Oo1MdYi9nhaiOZ3yeSmbyouuIm8z4HfdW37NXErE1rqwAnVo
FBH2Nr6z/VjRMJqXsp72VhI1pDXRDDyYov/hwBJc63GLXILj0HMnIcLAGImeR6xCBwV+NOB90CTB
tdwg5n8oYO8w6CSjQ3t+GDsyaX9pht3u88o7ZdRUiHNykZsXdXeg79iZdXbQCOc1HRctI6o+sycE
m+YlKL8GSR0+hDAAHZl3p05ODGWSMHgOUZVRLvVXUveHo43a/q5IXDI5s9QgbB71WQ1YAf0wQclM
eYddlXB7qJwyBva5QX9yB/p2PemIPsdyM1T+SHElRGAQEqJ2cPhpebodrUMDJnvh4t2PqunaFN1H
X6DDkj/sOr7Gw0jcV75CDPPm9s7GMsghVUCPYJBQ4vqZ8C4HUKCdZh0pwnQ7cxyukX+wwcIDJ8Rv
gUp/xi7Xl0wM1EPsECAnhG5wqtyZiJslaNnkQtUfCoOkLRTmu0TPog2qQ7y10EQIVfNa66cVcXuw
+nyllfsmQXLbmEQDbnsmI5cAToGQyPFUp/+F54UGppO/KHQkbca3p6SDHQamyUzzbVBzpF66zToD
sWV7beNfOiSwqHZ/FZ7aDWkdH8iH8RPzK5oR7hM8G0WGcG3gwEAS9tk0XCa7AvOQb3TMJ1OAcwTd
6l7l3TMPeCzCSWyzKKRhh5e8duO3oc36LQlE0GU1la6q4yBYI9AtdfhO+Z2BoNQrNOez0tfwi+fE
y/4WSH7BDeLzkWWPciGPiQ6zis0ogm1ok/vYhPbvIAJAoRUZZs1AQ/RcOOO6pfADBQBaJJX24EjM
48ysGghtTJ26X5MGivILfzykFoC370NnQQ0PYv2W3O0B7b8rWmo/M8nNjI/2oJ0bx8BMj3htsrpD
yVy4rUi8Yow9AWDrr0md4q1RJnjVWcnK/KYpg1fH67xTQK0YvtWwnXynOcVN/58HmlH3YddT4x/1
8iQdqJXcoYDd1BB7lacDRpsfsEUB8E0oYNciJjos0jYMwuO7Svn7SSIdKc13htpXkARHgj6eBwW/
sA7UXRb42X3j8UNs+2AbTf5fNHuOjWzcXSxJ0uQfpZ6Meq2HOv4lG1hwk++rVICMyS89Jv5d2pTR
yQybN1M3s20lEuY+88M45mhNe/AexAl3Wdpsy1x/q/v6nqRPPLp0FtHn5OJO5tmbLSme+EVAIDL6
buq1fUdZuAlRzoBX1zXrd5ZCZTUZEgPvpegPmYqEIa+tdgGugX+ew2JsHZe1buPHGz6xv800hGjF
TcgNgKUEEaMcPXZhLycSIDLHNZOCmVSSDxhjvA/0NlwJkmnndPUpdL16txwOmoR9O/CyuDwsL/bn
i9sq8CG9AMxI+L+l4UdGWQuLftTbw1Qcktn+ToAYiDuI/ve+KyryBq2RnHDiq5HvY6noEfgXuF5b
2+z3edaiQuUnD7zvtzafBUziTVQ61b6YP+RMt3dk6aAmHsLNUL5jcT84XlKC8TNBZs4UkZYiL0hv
CSO3qiRQadCTNgnka5tb1YoWq3WXFRoWUAnjzXSxVDpBnh7h6fW9PhwgYphpViC+T2aPsDvg+hQb
1BvOfVPxG9QBO3bNXkdnrZxsRUUMzg/ERhiII0NQqtpHN6X31cJ/7moh7rigXH1iprbNQGSOblhb
V+lgDaprxnDT7G0LyzKSESbChLEK4hUYZToROXqZK+6UQ9RvGdVfDPRIhJRxsDeacIcQNYOsnqt1
12UNXcXuXfeL36ThJi+NabzZXl5fg6BghukSD1mXc9/Y4sodocKxuCwLlJgyLkB2dZk8+FX5HFgk
cmcgWKPKJF21gC0e8Vs5UlnRH/qUMnRsu9ZPbIDHFLPrGwSpdEvSEEU2IotfAr/6WjZgikYIrzZl
zyXk8b2C+AhCp9be6cjtli0MSmL3NoM94DREo9YuGIEpF+lPAbIr8MyfZlzNNFaDVldCOHuFHwBz
IC8ektKdTVP0SRk42XhGD7Q/6osnUgEoks1b1Ll6mcwyfbVzm3uoG2Is5d77asTtw7IBPglF8pcc
HklTHQ425FwuKa7AK9vfKyGtn2ZLTBoWxZpU+KYGOsPkaNk1SV/G1iNwyiHbWdVde2wTKvyNlhHL
Pb+4kfqHkKvCO6UFKhh0PnZT33rPcQEJYt7A0uvfeTyqZ26txd7GG7WZmOi+izTdL6+dy5BbhhDa
FXqscyz62idaOBc/AsoC88mFo1WuMk0GJyeV1sWzwUfe3lfbY2DL5GcN5pWyMLFjgqvHI6o/pnrz
rq0Pka0qZvZGFO6ikoAX5ajpdZDB43Js+hVchOLK4cdYNtzeSwHWaBo/gyBaiaRsX9Ii/OBCogPj
ZVjhM6dGRyfvsBkyEs3pDFQeluPG03Z9/xIL6D69PRJZakW7thj79yBov8LJne7H2FkjO5QMz8zq
0ob+j1FBAXA7/4fw+hyvhTQvWScjtIU19GZuVT80WENW7HZvhddmuwZY3LbHdPmRGNN62aCu+og8
5FCcYpdPMCpRQ0/d6P1IneKNiUfy4rQU8nxvQF4Jd+bLVddlfe+FDHd0lRzROiRPOcmQ/+wYYyEv
Ut97tCL+FfQ+Z7I8HxFmX2a27ZeIQdtzR+v32SDrlyGLXpf1PlYEzMHKvRbxpJ2UQaJQPL+JtsO4
HQbivXT5x5S5Ge3iQjPeAl8jdosNPHcY7rEve2crD8RFj+uUKhOfC1/fNQum9rVEk7wTkWUxsWzy
z5xJ2bKnH0KFaAc47g5pXyfP056r3LsUlcyfc6542L0LDNOAhvfLou8xDFBm9WtZuj3gEb1L6olQ
5GWvNIoPoV9B7gR3W4I2DB6LgOkHF9b8OdYauUtjxqKttP55CU9D86pVzIbmLWjUuRth4s5cjr48
RwpcW8r4adnHZlS5blMb+f18gqLTnMc2/uv7lJ1il2VpgEALJhcXFfVeMjSOsQg89yjA8CkomnS5
eq/UGB8Z5yhkxSzi8iUVonZRm8yLAVfQu6zkQ5Wok97b4slLFUgVEbnXxtU+lyN3LU4Jb6LAseyD
GrFiSEts9rJPqoxXINntQ+Pk7Sv1pvkap969Iq3OhQQIuuxkuKR+O7WNaWJ+3cywQLSXOlPY+XVr
x4GMWpbPNVODJ+AGt3N3McaRXUmk+rITxKgJFJ4OWnfeKeyYjELaD87LWmlfE7RAbz0io2sdkNAw
bzTAZCUanSHWshhV9E9VGY23c2dM8aoIBnhwpJKvBiTWxmQUkEBAPLoeFE4uGftJ+4D09RTbvXHK
0o+GJi3RvYB4Kx+y5ugBAxpC/Ty1DR3keKY95Ly5uDfpMswrlr++Hxixk1HcQ+j5fi4zBsR4yzLc
IoI3kjTa/uvJ25+1RhUb38L+e0ernmYuLU5pQc0hzY1huJ1N05UM8Fr4VB2EFYDAnEiKRXEkh5SQ
dHpZn8tzVmT1/+xC98BZV/NAjMsj+Tw95ca2icc7J+eXHXKZOpuaH+J/BvW4PJdWdBJaKLGrgjwh
Mh9m1wzVHWgkm8Aom0+6KlCtprntlOsn1x+jM9VPXOqRHVwkdzR+HMU9hSP9q9VhfgSGpDs1tOO7
Tf6jtDSy7lzU2EC6d5BsIeQR2cVog+E/CGSIZKHCd85D0Et17aGAbOWcPPnHijQ1jY3WONqfK0oP
+2nCyd0ve4TIt2+HAoukIWItKav/9/DLX0YL/yUoIHn/sSKaRL0GzkI42v/ew08SnGdJwvTif6+o
RyTLkRe0q+Xsl7XLQyGRFDa9QNA8v63vFVNEuIWDxG/9x4qkw7RBE1P+uQJBoQFb2TLW30dZ/qLy
zeUJaMnmjxX6zDesA4aSf6ww5lhS5nTUX+b3sTwspzF5hI/0hsFnP6/4/hCDDDuqqlx1W/G9x6gL
qiIycf9cgaiYkmODpvR74+WvxirJaibL/s8Vvex/kfkZ7f/YIUW41bVOe3teTpG97sLu7JqJtTJ9
96Mok3gdUllEDgEyYwrMNYlrW0DzpNROibcKa+r8ReM99vmHH5rWBawLfC++GS30VmNDzSFMe2An
VBiYU+gXpt0B6kJG9fzXBUiiGfjt4wQHmulh+1OmDXitTw946hA1+u6+4x668qJPvS13HcQniwiv
0yCpzvsP9tiYbxWdCel4NKr8aDjixCdHxZQO4Qo5oMUW+2SU0bDC6beGnsDdmwARH7iGSg0mueWm
jv2YuRbCFu0zq1+DgIRIXyjz3mnpqHpVSoj1PJKusZJ23XZs/eO9iP42KZBsq64Gn9E/hnH72FgD
qmPagfClCFsYDRQ9IwWL6Z5GNnG8Xu+s+Z0BJoTNRDjDvsfZHUnSnu0BeGLraR8MZX8zY39n9v/T
pHJVU8fISA5gSmGHe+kTNlTW0+ZvoskFYc6NhYaSVGTwBkMAaCyM/eh1TtHV21cNMywMK8rQ3SYZ
DLDKOvcBlQzJmpoFRl3rNYXWv3LyLN14ev53V3S7soheibvtftnA4oT4H8LOazluJNqyvzI/gAi4
BDJfy3sWi14vCIliw3uPr78LvBMzLapDeqmgkwooAGnO2Xvtk95efZdJUJA2SeVaQjKF6FE6sPBI
CB0DFpdtadyhtPFXQXyM/Ny/y1BxmFjMGPM9wGlGCquYsdpBoHxg89Ttx5bsVdAeC432qYY1hJbt
gk/Ch02dQCTmDELpQSQJ6+YNlHNtgHpfJWjat74+qDN30AD24QYTihg8gX94lFSwzI1faFCj0zB/
zvKbTJvZ4TeHc3iYxPU0+qcp3bXWjvP46VCapay2bJmlL4YFdN1FsIoquut3TRi4J81mnTzUEHfn
cE36X2RyG3F1xoaIqJf7zDWy/NkkjOziTe53ncYfevoKib5kehw/vx31gDQTsBKfvzVaFe3oNdjw
nvinsebVG7aG6ebzt5A31EqjUL/tNN04BEk1LX0CeuZWTnfktJ0nPh+2j3UanD6/pWtdEsGiT//7
ra7k7IpXyVm1pfuUlck/Qp/E+fNvKT59T1xRXz5/B0LnuSmi4M6g2oYkgpRNfJPuMpH2Dzus78qC
POkc+XaTuNmmKAjZQ+4Lzm0KavNc4nIfgUDb5iJvQbYlBu34f/+BRS5FnFvdEW2ledZ66yWIRsI5
yVulTBgC30jeG4WjlKyrJQMJ/VeMWPArl8qUFIPokcxkFanJy9jFdziJCVaRk7dymdVXQUrhPPlu
RYfJbOAUepcUeHTonEQTHfxJ0HOAY99Twq8qk0imNVroJ1XGTxRgj1Kr/5lpPMZ9G6HAGcYQmfaW
epqi+cMM0xa1PLNgmrj7+xRsaqtmYlr/UpjtBAo6usaUrxZKUbGQrcwuCbFhlfbUZRSKtezBq0dC
2O3zsmdl1Gcaelc82xG2dpeDK+a8nzjGquWirzd17nkz2kvP3hh6uAuD4jXSgosjoMn70V1B7ihi
z11QaOKkKrrAWJTvmprd1aA/F0XoLSa7brYwetmi+rDDNe+ap+E/1aDRdAmHY+TMxNwmDTC9z/ls
qt3VfisgIdaPYVv9jALSnYoCknXT3czM3VgNYqcBBOIagXsL3FA4Sxva4yTSU1RM0O3rvYJX6wj5
TU8V6vM8Qb3DPTRVD7HHkiZpkktYODp/KoAm2MGcUexsc0RHB72srm3GUNB0driArNVDsSIUyqny
E0xueldx4+7ygAByIBmHCQupyAYE/p6ur/Ba/xw5Uzvyz7VT+odyznv2q7dUJu/htJH2hzuAYmYb
5a+syGxWDYWaFgUzbKtYLlQXTDRCK6y39Fz1MP0w4aOj3Sf5leSwsNu4cT5tq/EO0oG9lnE+LOWD
arVmFU1AR+1mwIFRfKiaWLycJRRLCOPda0id0PLnaHBWtdbd3DLal61K93OwilU6xKd7xo+8mGAO
Q44ONX8GQ7HWiKX8VoM2hUlePjqSQA0NKRxBMercJCOtyhE8cijjLRX28mZEw/2E+ZhdDFU2j0TA
3CeyCCvMNQuSnaBcv8jlHEE/PNDew26nmR9YuYFoWfm5JtbFk5VGNG53pKn6ZNiNs7BqKozjQH9o
IaXrI0dEbBO0UGQDMhPzuAfVPRRLWJo7WuJLX3rEHrQ6KNueXNhsMtZDzk6H0hnmwEUfCgi95UqL
XvI2jtZ+YP0sdIB0no/ianbsWm77Y2rKmwfnPAF82tCFW0+msZ3saoU2EQVqQMawzX8S6eGwbbUJ
bmduD5c4iLkFp6pfTUFTMB+Q2EP44+nzu1Azi/PnV/7/++rzZ6JzXqu+ozIk6PaC/z3bU/+GP0Vt
8/m7Yf6/gkzk59k3tamdAh33/IvPv/386v+/fP6sQQ9maXl4GHM6nY6HXNxF9gXmt6/PDnHMnXPf
GL19+DwckHzJSrM6jZgP3unzmPweMoc0WMsQ25346Tnui2SdV6RWigYOK3cNkei0t3p3uh8i/UdN
F4Cr+wCWY1FqH1ZTL3TfxKMAiN6lZE9QoD6/IOB3ToOTnrIs/hBCCzelsJGJgP0I3KTe1xYKQ18m
9SqmhLEKKn8tP9treuPfLG7yHUx6Ckda4N/c+WcF8cRcB4vkE1d/ouI+gN4IvV0CVfM8KOunoOBw
Rapj7toJoZtwJ+/BFOVeUzZwXhSYiJRDKGRe3AORsfA3dhHeTy/eDGH2rlIlD/oUDJcsNK193k/3
VQ28LDFOKFGLaYFHxGGXSBfDNAhwyX3C6xtKG986dkkxSM/1ZOX9rg0ZZjVDvwvibrz3G1DmE4kZ
TQIrkJbYzQ8Ncw0tgg3opK1GnZCdOGnTfRiWzTqNS2Oj/HlJ6+pYWUFwwoAGp+uYCUrosEhYF2nD
Q99hnLeL7Ky1tKebcexvBrngSfo2UKS905QqnttmwO+VhbfP78Jgq/0TjJV9rY2RR1eOydUoPyK3
hIuWBI/9KLR9gjH4LmvMmExfZbz53XBIB7T2pL9We1NLjJVd+vXK9XEQ6pzemroi3nM5XD9fGoqm
lwljMLzE/M0lpwlJ3gIE6DeyOcRdzQYTX5NL0LSuE+RiBzTpvMJ+NZxpo4R6LocBWKpRhyzQlReb
i2gI831c9rBQzfEQoMk5YhjO80XndXJdYDZe9Brp8QA7o8MQNvaOQQyYDtw36oAEr9hecW8nDBCo
h9+CKm9WtijyawECYjUhPlxE2PSWhWT9Jjo3eccBebaMMHpy20c1QzxxuTWHIUP7lqfxpa/srYyZ
EAslopuuFU+5FSUneofl8BC4XfgK7sa2Ldq6Attnk/vQzJwKpDxaJ6OfoDD2dnnS5Yac8eI1NSN9
H3V3iG/mtBXOC+ZU+AzivD/KCTe9pUgv6KUOs4Md9VYMabnCel7fp4Xl7arWKx6JEIEp2Y6k6rTy
YtSGuHh9qJ/q2urBgbXDi496ZiZug/LzP+w0+TDUZLzklubQ41sJqSenlE7bKkBytu9KD4IwwvJ1
SzF1TV9cv6QUJ2nz3KpZ0pXSC0/t3L8vm2Ydenl3m3+StDx6umjfsAHFZ41qOGvUVtuIWHzrC1Ls
k6KwMfCzx0CsWaSFOic+e3e3AL4aBppkvDTmyLHeu7OQaunhmBMQ0TsgZgxcMrJ+VlqcX+omFXPH
LVtEFW59IBKY+zUKbkPn3wzXTQ9uAMfRdvzghEpE7r2sgeDhKPC8aMmqni0ZWwVQvP0kjx5y5yWK
Y3fBMrndQcBLdz7ZBGsroUY6NiSCw8h4hsLWnZxUkUOdZP3FDBRL0fze1KYdzD73zQ01Qmsjui76
NAcQGAcX1dAj939Orxloph/6yS602p7gwyzZ+fNXWNMTlFR9QgJQeiC3BQ+8FiX9SeuLO6HHzd7L
W0Zdj5SPoaLyl9TwevQw6q85me24SgmfZ9ES3aF1sGA0ON51iHlHe9KAFMf9dEDHrJZUCOdsM/Xm
YQLdNkjmVwP8d4rF8bisQXc+BZSN7LYujpbO3jK0a+800LJfuTKRbBUx1pVdWpPrLqFtZacmjXlG
5lmhmWVUWfPWB+WeNpWAePgti3FWjEJ1d/28mU5oOrvjdPXLxiDmqAhXqpossKCq3vt60WySOnyD
B9TfuuJU5E70hnXA2JmCrrhAZfiNgvpG+sqhauRKKvemeXNstu3IC5st6dIvsCaKWxm4r3CoyTdK
IJI3NCnXY+ySpZLl4pFs2VVu1PqLoYNu6W2CWMw02thWrz07FTdpF6NswJ3xoo2FeHZD80242EV0
0moq1AorgUp221mBeGCBxxJERWfXxX6PMIloDPtCBKF5UoRjh2NHtihU+fOYnDsnML/hc4w3aUt6
kNf3rFjKJt1RSchRP2fBzmWNjQwCfGqVCF7S6DbiKT9XsT49pDW987p7NIjzMR2HbB4KaF0+2Xef
LyotT7Ix1XFwwmgDE8hayomEba1v2M1BP9hDdq97mf+j5dHPtiMZIPPMH1FrevckkKA7s7VGPHy+
hA2xgq55MtPYvUUTmuqmAoBVGggL9DZcD6Hp7itZEZkShP4Wnb31ZKWSiHXl762xzA7wEqObbWA+
C2DPvYVoE3wjkD+qPr4M0vLuc9/6xw/sdCOlsFcOXdMbW4KfuoNLrp61oUmf/QTnMm7TvnqkDaSj
XQ6ws9sxKXIiOQxzA4OJ2diHHq0XpeonuwrERhQ8G6zGsGXqwnyGtn1uJ1v7obkDMXV+G6LLxQ9C
FllsICg1wqsEOKJFZIU79bQidsO8VnrsLD55JzW6yjoq1WtBMu7aCJ29rNDvDJoJshYL749w+Fm1
RrN38VXu3UTtrEDFL7ZZ6NvYSac1VpFNM+saO5g6a5S37rJqTRCqVXI+CKeuydeGjWXqTKU6YDMy
AaMTwwbSfENi2gE59vko9b79VI89MIXZMkvLwbMoMw9Frd2B1ZIHJ45AVY5e+RCLaJcQincvI2JT
ApFGjz5UqRDGxWFE9XBOZrUt1pf4PEfA0ZJeYDC+QK6Xr7lFEnaeAG/pQkJTcXOuaS1nu7YfA1Ao
/XKISYefRH5Rplon/TDt8XSkj0bWIxSPvWvADqFtq3DdJskhpJkVj1i3hbEhf7x4javSPfhARVdT
TkvF6/QOsnEqaFYL61bmFKv8cqgPsvH7XZjkxFLRoFiYYZg+GwDJDoZOokgfkaA0Zf07JlW/6tU/
rdHRhUjKbc1hrgkv8/dRQ7zcRAjJS1FdLDrT58BEGMWeFslSCX/JV2TBuuaDEo5/xO4abaVPfS8O
DVoSEGqugyri1dhhWZJhS3OnK5wdch5jTak3WVmapugNcptkiM2RPbskkWTZtU7loQlbWmJ1R+6N
qUG8qyNySueqRKDrjxLjwNqUYLO69iBwq9nS8u8bpy2eLZMITolzm8Fo1DTnLbXdWwCxIQ6+uWj1
qUNYEfWAYjYBmf4TJOBNVFBEnCC9bEYiDQj4TeOzyr5XQVY+RVZXbXPdnhafL4FdGz+Ftotnz00j
CVLLfS3bTPPDy0Q3rCIbQenns/z5bZdXNrjy5Ii/KXmryQSkYy0egsI9TCoujw0850WuhQndAgwo
OGnSl45+UNdX4qN2w1UCSHeldXXBAlq/ZnJ03zVmq399gXIW4e6wtaKxvhBhUl+SfhZ60QEERyCn
eVYW+8+vEFIshT9ql8gNHqzZQaLbjbbCj4AetTQenb4/JiJRd+QB3LjNkM+Afr/PoHhPZgslBWnc
iS2CvW81sr/p7dQ71eblHnHRT6xT4c216enbpim4LE14CzVdXupUodZNV+iVyCMNm2TTGJqO+1+a
GzflWlsNIvNCZyWOttuTdbkLtPT0vYvW+ICbq1bzuTZVTEos3PdLUekH9Eft+3isRhtWfjtR/uks
4xg707AFIvtgz16Q3qspElNk7sw2P40ecZK5Ix7CURvubDHui5FyM3lxzRozrXkO2TkvY+IP9nRg
m1B53yMfdrfFrHssysq4CiQtBHS3/Y/ai8gLlRQsuIOXSaqo1rC5j3OSW/2i3rQ6NdypB4c1hvpj
QBZeyOc3yBWsfkmCHBGMeIi1Ve+7+hst9nXik+FlAbojGkk7NyYJ2BnVlLeIIEB2weO7X5LAPPlj
eW961GO9geRwlePaHAI3fvbalrCyimUKUQob00y814ZBNu1d8Wr2fbJuGc9P9OvN8zCQel3VGl3r
Vj13zUhSRIE9Og1DUtdSq92TO4u8AyQ315hyatA1T23df2dR3d8ZEmNJ7o4SNRwmqUaLb1LPFRWh
QKcUkKXv6OQtErp5ibyhPTWAe9H0myxVvAIcEivDpky03aQ3CK19G4YPmk+kJYCoP38mrP5byyr6
qjrvlBCa/Kx1traJ2iYGiXcovRqHyvziaS5lxE4Xa8z27UPrBMCO2uZC62NeZBlnt49eGrui/z8a
qNsKgNjsHoytmdvAGUNTLFxLlkeVRP5ecyW7mUHAxI86gZxHlU34Gs3w4LIcmmVtmeMmMhXRkXX4
IFEBnD9fei17JaIpXZthVS3dphhffG0eKmyKEGqI70TsWRu4A+5ZNkxmLH6mkw2hgfw7gi0xIQ6r
PvNgHDbDa96Y1JrSTCz7qiye65xIL8Wki1TNfJtqL7zz7Cm8g+M17Pqx+h7OzqMMJeqpsAq18PuG
TOI8mm8/RLFprfW7MZtwxZNJMvp2tNOitiB61iMAOoCMXfY8vWN9b4mHdsQQa6pS3DPTIxdqQwog
CbFultcThpVd6RePWASjlScdRNqx417hHJL22Wi3jAwzrU4IvWAIp9q/Z3WJ8JxJZ21L+j9CAwaI
Y3X5afzRi4SaRsiHKgVrxojcy3swXO+j8NWekEVvGRheADKPUrEFlXvtuFN8aqts37Q8UCQo5Zt4
ZrhSHNsIdmlsn0b8Y/13Sy/chyqdWesWxNKSKewtj5cBquQ3FM7vRG07Z8PGHwoTm+ZCR2y8Jnje
SJXERVkMEOyV9cQHOizSMq+WeffdIWNioWlAuWd79iFq66dysCYOlGyb1EWWpnTTuKgRAz3WO3WZ
hrxm/sYogBbZY6aHFYqoZLyiadrnpFItWzPFUzV7jGyIpnWA0bawfeMH+ypmsLx9w07606eDcSV7
myWtzR4ijapbqeseKuT0MmR9f6nqnMykMGKTwbLhmIIaIEkIIZI/nPUq9m5w+WAcDtrP/tgG41Uw
hD2XHZXmLIrXVueXj1rQe1crnx5oZEbrjubGJRq3Qw5AmApQf5/qqXgjW7VYloADb7GeEczWVe2J
iCsHKjmqGgLdskjd6YL6HzDg5J7ZZ+kZBrmQsHvGllGnN7tyhVXTPdSsrhh7kvFmdQgydI2QOdqM
GAXcSTyWBYsSCvoM8tpoIRAUwwpYh7WlxZVfXc98H5J+fI3McC/jpMORGo2voU+MXkHSTQ8PbNN9
eh0mG5+VdD2ibFBAdGX4EQZN/BprEXDxnOAbncF2mYuq3lM1BAJAwQjfdCZuTBr+FafxlqiojQ4R
5y3wOgzd3RuKUXZIufYD4iU0O8/LN8KMsAyLbwbg3j3xlGLRGrb+UFGsAfM8iC0VChB+Vpl900jt
5eYvmi2hPD8ruwpfrJ6+SttSQlX1BaEl404dtC/SGOQ2y3OyqdGiLstCOGQzyW5V4IHctrznLQvu
GQbQqKh6qxs5cuvSfqxZqORc5m+UYYBUktfr5eVRE9SRwN7V+36g0+il7IECSFmTVb97g5MftTB3
Vomh+cdhIuHA1vyIEKGqvuvjxgFgW87Dqny3iPtw6R581NJdTMl7QvjlA+0x+H0dQ7OqRmyRvn40
2wfXzf0lfWNv+TnMsrGmoFS2b32hN1ffCv+ZTIJ5h+fApT6YukFznwhaqe2kiIFuSL4wCJQkloSq
JT3xdeFRYZ5kKm/pmBarqnOwFpMuT3gRm1xJV3DKpu5OqMjYOWNMYJunnpy2pBnWCvKAB/NQTNML
1A5gQwXn6Vvls8assEwlsqtcjtpdVEv7UBNesyzwESO6p7ajdQBdatKGwxSlV0Q0pd0/S1XYP7TG
PHeVvPpF+bkeDQ+Dbexad/CPny+WC6w3U8UpE5V9sczwY+jLaoXac9btDbiCCQvOA6e4fr4YVGst
ABcX10MF6fpy05uZRx6YTqpsgOXPKWyNfGCj2YY6eDRINWYTtG8N3ERFi6PRnl0A3A8qnOLHLDxY
8fS9oSTP3G2VZ0C+15QEyjUmzfoau/0rFIVw02htSwgg9w5rrWNZVWB58RFP6A2vY2AN1977MYi2
xRTKNGRYSBXZCS/UBBbI6UsCtOZ6S5hV1bqHl3/VIoZOfKgAfH2IVBWa4TNCdHI+2DIdQ8e5SwGm
HeizoS1J2v3n6phZ+Bw3VoNst9E3Be5jNlE5pew6fHcGx9nlmI4osdw8qy1+pFSQV1VTGoxKGpgo
2IXVhIkDZyFLOLEtwbYjVerFKbMoRzouWZpu5PQnu98UglVGpZsgEMdonVSJt6RW695UECOyCgpa
k3Putz5OeyMpokNWSrI6q0w/alG26x2cysI6Fy2yZF+4ESTrnP3cIKntc8bx4GwmLG4bNtfxyaQQ
Ds4pP2L/89Y+Z3zfZmm8DDeTRWyQZzfisa+cF/hEw7ogd36fTsU9vbqSUbp98x2OJGETsHeaaTOx
oqZp23u7TlQXCDXZQzLmFdEbODEBgf5gcY7PUZVnPC7csMIllMyuH5Cd29/JkAYCiHgJtl/4gZfR
w3iqB2BiZ4Fh66lHCdOsjFmGYIwhHbap7kZnKv4JMO2YBOHc42iKVmlcrE0IxN8zyslLtmLRtUau
MJSlvJrlw6QGLJe1a99Kt/gBfntbasLbgfj6Th5Hu9FQ6d78hzZz6Rp5QXsqdXTJrRPbG/hAqGi1
nMVjC5FERzsLYfO5z3A9j107y3r1bAFEzLnUVfwzCawfoRVaRAFq/satmbfdyit3kgDilVR1vFEG
zQ5W/4AfLUY6O3vqZrWhK2tjz5KLSGDPPGT9WL7nfvkT4GvylrklsYYFjsrE86AAV3V49qb43fIx
GHZ24K5TWHeATltgVR3FYN1R9P17BTYX8Crc8GsNUV0PKhMuSUXYWmeYy8qw0EZH0I/rzBPXoNOq
bUhVZ8EOoLEF7jwpOyxSoIW7uAkrCiolWfatxvViHyBbvz5UVI1Qks0xQd6xBsR8yOvGP36+iNY1
txLn6bnoSLCdmlEdx7Ag8Gb+ihAOfeVWkEYZzkmTHV4mAEWHTlL3lLrlPyb5FF/01PGQLAXDTbV8
zKZNEDMlSLmTeTwe49azV6aBaBzy0bACxpWcGjm8+zVeVE/ZcDZcYz013CDJpCMW8VQDXthAdZNx
vULQSXeo6QLsjwQYe9zciqwQHLLXelDR3hnxf6FchbwmtITqjns0S6BVoJrzFX4Nd0OwfL5GMWAt
tYpB0zRbCx8G6kaNpz6r02nlu7a1o7P5zWzTY1Rb/oOIULvSPdbWIzasde8Z4yZMBImggjwRVrA5
ZGu/pqJjhOsoa5ezHYAI+7C5xeyl9kHnPeVEgDFTELaEgePn1M88MfxJQu+q+0mvMCakAJn4d7Qt
1fBhVe6p6BumWt/4qBsLJFKSDTu9XtKB4r4JTULnBf5l3X2L/Uw7QjTddz72xKHksaZx1K271J+f
xXk7GnDx2nTRadquMUrqRH0OZ8BfFcQNsT2hfe/QXxXDq6bH2QrIBIkuYQPbEPFQIdnjY+5f/iuP
4/9GkvyfrE2veQjGldgMUjd+CbdwLUtYjqFclDI2AhXJ7/8VbjElbRzbPToDU4lvtEIF4IfIObKn
YricbGfn1ipY94LVIwbD4MySnE1GbZI1DcdvT93zp99zQlFjRutCmEeWW1sSaOore5LwWpFVPE3K
/q6bmIoDaNlbOk4IXwjeUz3JD2WGa6uNYv3M1KGfpdP9iAUXKR6MgX2tnZNCEdzJUvTXP5+5Ocd2
/DvWYz5z4diOsg1dt9gy/nrmeTUlbMEKak99QcgSHJJlN2nFlbiPYoOZ1d+oLDH2GeTZFKz9XByB
9koODu7FodqY5ErXesJ1zSP0mj4VWaw7ALcGuSx9NV5DR7AlHavjn497viBfDtt1lWHqwrAdBxHd
r4fN2qkkqIvtSWmPZ4BnxiEL0/3QTiORekCiKfRPyymR4eLP7+v+9r62axB/IgEb0xcx9V/ft4m0
3Etsopin0bI3PbUVI6a2ZsDJBbKzayKx/vMbOv/xhpZgs2FbRG1AWfr1DWMjyDs3IEO2hDa571Do
lveBQcxsYXvZXz5U4/ezEzRlDPZl5lxG1788BmKQkagjVmuhNwQHPR3zc1aP956B28WOc+dqZqpj
OM/1J9umU4Tm1mo65+T15iveD/0uJryg1iwN42sMOYGmzV/u19+vu8uQJ7gIpisc0/xyhJYUntN4
PQUWdlJ73GDYi9L8gLUQOI9Fw4RZ7wLmILr782WYM3a+3HCYPCGKOFIYFsrxL2/cFWinWCkCNrKY
R4YX1WfZI2MhvTo7BIHT2ldDvvmFZj8ouDQeADKSK9pq2dh5citHs1+loow3n9+2UPJvlms8+vVf
RrL/uITS1R2LKVrR2LGcLw8G+zQVtHWaLmuSbKnwpPmJJ+NDVS6mZYV1wcAEe9/2aw1lfphY2T3S
5mldEXh9ZI+tNiCMjFvzURB2UVP73fz5czR/+xxtaD2GaXJ2Usw39Zf72TYGUxhTuqSTeTTps5La
U6h97gbmurazmV0W5lukgsmaE/jIw85/9HQC+LQx2ji9UV8Q5NeX3KYoMJYVbWBK62AfWU0SkNUs
9CJOtjhZrYPQgnXXk3SIwP/dLUuSUelRbexYR+8/r0XrbFj9+eyMryFJLreIUqbLTSLY7Rtfzi53
9ELhywdyWItHgdZC8+ufMdmiFEyJGNf3fmzUH625MKsg/haK9DmDy/NIQeH05yOx/uNIhKPb3Ki2
ov/2ddww2YmnoQHJMwbAW8JomBodUEOvE3jikwgEjYogCu3kaKI5RSr7ZtfJ3SfCgERJUsntYutR
DCJnw92OpEu99k0PwTPpLjZh3yTG9HtztIJVkNXToeij7opkt8Rtq6VrwmX11CqRQGEXVHE0LgF7
IJ03Yn8P//MvH/rnqfwyF9gm6DzDYI9mKteUX255UHx0MOeiE1sDgBXcYHtblSSn+9ORjrT2oNX9
R6NKe5cXRBCEs27dxZP8qayQAyGZuhXQpDTTO1vuR+LZL3ZJFWqI7JswSCz886VxzK9DiW06TLUW
9RQWHESx//oI0INMJyYNKnTDdJ8rNmNG3N2MOpoWMdDkS9fF2CpSN9qNQ/NIb8k7dqyxtiY6TlKD
XofRc97yFsqT6ToEE4fG98oKA7CG5Fp3HuE0KH4pCFvFNpkcDWhZSZRIQrW2JuQHwAiLYmQ4d582
3TZpXDb/Q7FPmzhA2gGyLOm4goMLlaKZE9ijPoOemfliU4Hf3gRlBqPMhlXmI246OaOiAmjVsA+D
INpH4Tgtsw52spEGMFZN57nLu+TU1t17yoJ94QUY6hol0dNp4UMgex3AntpDMCioOY80oPoHP5OA
Tkji/fMnb/y2zBO6Bd5NqHkQZ/r4MpnWyOOEHgbpkmq2zabUo5H6LWTRktN2/dElxFkbok+Pfmdk
CAAKFkWjdacTbYHs+yNJNXHLNcva/+WwvjyrlimEoTNqG/TiOTD1ZdSg09rqFFho6U2lWg45b95a
+oSIDQ+qJLdri2oMz/codtM0nnW8Vmk/fXRhXi6I5v7x58P5MsXOR8N6iiUHgWV8UF+PplBRE9BL
CpdpYUhQOi7yUnSvEQIkrHJzFZuw3OLw5zc15o/+Xw+xZTqm6zIrCBPbj8UK5NeHQkg8e4VCdehA
LLv3pm5Ys40JoG7Qc7S07jvpmtEuoPK9L2FSqfkP/nIIX5bC/3sI8wEwnDA0fV1bOJCiib8pwmX4
HYcMvqlCf+xdbAdGo7rTUGRrw5nTMUHouGa3+9+O15+P4csNyiFYVG1t3bAFvA2oW79+CrVwK2I0
ARpaWv/To9e5VIQKJiaP+Z/f6Ms0PL+RAChsM3AKFlT2lychGEPAE1WEx8KNCPOLn1sdt/YINaMC
/FzqimVN/W5BC//z+/7HCTqO4ejC4t2Vreax8V8brV5nx8lYpi0Gr6DPMp9hosURPRi++stb/cc5
SiVZpgvTJHDA+PJeiecItsy0zArLH5d5mQ5X0YtoH/ovetq92miZzmUd2Ts/+TSsefKSU3VaaNIb
v7UmvmgrgNVnFum+p9hxj2ZVqpNThNgm6gFrrefDu8j7dh3nncJikW4JKFHLghj2ORQaOzjSQiBg
G1/m47FnCTj6KcSqGTdYylmQYB1CtBQXQI9ruqw7txFEp+pzJifum5UXWPG3atCxTPrWPiaICU35
0M4AkSs5KSMFqri9Ly2GYtPEmZTn2rT2/DJ5rR2I6TJADWfKGOxSrF9E4kwXrUimv1zRL3sG7iSs
EY4teGYpDBGa9esVzZpOFlFNYC5ABBM/x3DvVqgPO/mcSnStij7N4i8Xlv/x16ECGSRPB9JbdgG/
3UMzamTIAhYxRtkhtuyfurR90vn6z2/z++1j2+wxWc0ZhmPIrycWhREiWaTFS7yL7HMM+9F3SqJ7
gQEtGm9t+91Sq/OLjfjkLyf42wjMRyrJ7nQRJLt8sl9u3LDVXdnFSEwKjVAlpRFWFk7eBfXTsAyV
qR/61kFiKP82AP42D1EHMIWFXJb4ErasX953Gh3Y6CbASGRo0Ilc4g2dpKA4RIX16BBXvchc1VFB
YyTOgpK2XaW6TTMUGMdCpFRDUF//fA2M//gomBOZhCRuRU77y7TQZfiKIgt8T1VnKVYzMoMRkx10
bVQAvORtjEJ9n+hlcg5o0i1Gl0zxyS/pJeU53SlPExvYTcewd+8B7QaHOCXKHABot/vzgZrzIvPL
TenyIEhqR0QrslP/9TFIgYTRfrX8ZSccHLQp/BJf9sMHYS7VaOkgUQlKLJrYXwaxXi9yATCA4a9c
TpH3vg4Iy1pWyjNXmdfSkwJvOrpzDudENGWoOeZugsfEgr7lTx0EsHrr/2UV8vtzzMeMKsPQUQZz
Kl9W0Wma/A9157VcOZZd21/pqHeUgA2vUPUDDg6OoTdJZvEFkYYJ7z3+4H7X/TENsErdJJji6ZKe
1FHRERlpNuG2WWvOMcvORtHtVPX0SZlJ524EZhOj/cRfI9RBOzFvvF8JyJI1OSdpnB5sQ1+9bEqM
vqAPJwkg3vjyFVO6/R99xYbB/PRSK7BkNt5vnwvSjJESVBdsCgvP3xR0jxMWFFhsNVa8YIsEJHcD
2UrIUaOD8fFL8ZNLpGigcVe5vvcb/aFtrUBVKKuxyhyXiSqTI2xDpyaq90+Od04DHaZQCTM5Ab29
RIq/UdNWSCjMOVCPwGwlWu5h4V/T78rJMmy//9XLMjm5c9ziLWc3ba1uqR5ipohbm1YUzBhHKmXg
xCR1uKevbNnuvP2omIAty1A4ViPuXI/UmtkUFbHlO9Qp8rucOvLLdlAyp6swHDTv4+v6yWjWUk00
bJlJF5D22/uYDUU1oaZa6GPTcN1l26KhxBaOxH2mVtOfeDnE+9mWGhAtdZX9LjObtrw9r7ZCHBGj
SAtbctHl0UkhHm0yXxC4W8ZoZpYQmNooFM8ng90Z5DG9HKP0a2rIl0bj1+eNKKgamPkV8e8stmb5
rR/UcxmJcGEH4cXSzB7TKfNE3hi3RWs0zsf36v3iyE+sLScpk22qLlY/vD/R9DFJwYTqnVZbWSIN
Oovm3n3ReZKinLlysPB4VfUWbM/JrfrP7p1BcDybdUXR300eC/9AQZwpOX3c+Ttzkr+9bNpyA2xb
bA87uuC+J9fiTkYOfdCA1ziDlnwtu1a9JhbIOvEs37051IQVxdSoZ8nifdEtyWIbJYpN0HXRXXIz
Xpp8lD7MMxOf0IlT7LslkcOJZhAGgr6Qz09bvabSnNS9xmgIrZHq+mrLkvNQZoGnJneDwVYFs92p
G75uE8CjpKYlQKDYy5aIvcHbl7Ur414yUNw4U6NrvxeIqlyuOj63i2nYZjKS/xhX5cbqsvCbgKjX
xAErnWV/rtq6PEeS05xF+T0hpdf0SwKyEhy78yPIrKFxkY0VfJkZONXH76jy7kDHD23KbJn5H6/q
+pAzdmpjGWjynC4soeNpw81oZ+1eVSH22Fg0XWMsTa+M0Yu2U0a68l2i1PGJSty7RYAfAqMvqe4s
qhxHVrMlOb8WZwSVLf0iTUEveGPJi+XbtuITe5B1F2t5SAymcqFCldV3G2OfM30RV/SAZ9rsh+4H
KvZCC4zdjCfCmTMdJC2TDujh4bkP6YtnFHCOsdmHZ3bTXjRt31HmwZwoZsBeWla1+1AO8+tSEWcB
D+qaqQUzc9ZRDMD2mvT29KRIZeeRwEWWY15eGYvlJ8TgeqwpUWlhLqMXT/K7cKZYxTlNOc6YCLYn
HvO7rRevJR0LhNA27QsQeG/fzQm3LpjNYXk3W7zHhtLQeeiJ2bG1KyNQDmOZKR5ZpgQ4KhQkOeCG
KIvVSxyNyY2YouuytS8+/pnEy175zdLFD7UcG2yTgzY7wtUH0wQDfumQCbLDOXbIgR4iKnyyOgKf
amzxDsW8S8rfgTdEhuVQklXOAbuFeXctOv1GU+0rHe7BHiI0IOQoLG6Zbz9HeZPAh0QEFvuPvVFn
7jgWw50qk0qtx2p+RSUNxL5hfyXBQdxQTcF9jBhZj0lAamYQBfKwLyeUs4D54IpZ6rDP6t5iY7pI
nTp8FRIh2kPuNj6BhoCxNgN6oX0ZEPte6yRMZOyXLqtxAF/f0+FgcUb639vl1STM7zne9rNUAsvZ
T/ZRmn1tSy6i7lgZMr6o5/jblPknU7pIzTY71HYdugP9LWr2ze94FNJLOYkISTX9izJsL7LQlK5x
jZKBQNeJljuVZcEnJMD9UUKxztWyj48wEK8Mqay/u0M1nM22MR8xl9tnWRnukNPjGtPlh36QPnfw
EG/6qopu6Nn/MGG+oQ06pondEceC3sQA5HpVNENAioY1em2K3lpX40XJXD4OWadhZ1wEj1ofHK0+
Tjc17ngXixbuPKX7FKaU1iVW+b1UIHZspmT6FDY4EqZO3ID4fq5GMiBKQq+PosTroqkmUDyhBcdQ
l/RjbCemAzwMiz3VimuxgE/mvPieBW1xKKqm3sgUoCA8Qzon5VCYtYYeXie8QC+ScybhEuOZuMD2
JN1n+WejnrOtEZvqhVVm19YiTEl6AqpJdPDPbcQLs6JKF5QcvCQQ1qZRKnnXQmy+iK0Ehnkx7bvE
eob5Zxy0PubIQhFjpMPnvOCvYyCZYlb1q2EhigRmVz0Fk5ugsz7r5foaI0BDy35Qd2WKtK8JOQvJ
fR8ehDr2bkHli9ow+twsVL9JVRTey2HBm4pf86ysSJma5rK/UqPx4IMhQW9szyDoVbAsnaVcqWb8
u2pPI1xfgI7oLF0AE8GZ1SXVQ15/CkGgb2KMkxdWPYWeEnT1vkoRK1sKBGZ7TpOrJG2e9CwvruzE
+GHoYXHTNpCD8/aqWdp5ZS7/MLPIvrCS+VFDIIhsG6ea0lyEykgUR4xAoStgds/yvpfN6Q4QToNZ
zd9wTPMv/MlCbB7WT1Jop0SpV8IJqgs1OsPG2V8r0GiusxrSYoVK0pktO9yrupJcyzZOl2aQTtX5
3u1MbIsuA5VlWqacENZLYMPGFZSwiTWBDL5AYb9ehchwIlkATE1PLkHrBhhLkPVyLjA5dck055ef
59Wm1h/mUjYEm9olN25EdUOVq2eHohr13k4QOyIKqDY5i//l2OK2rRLeRz166PWcPGop//LxPLze
KzHzUf1TBNPBUslZdxtJCkxr04cABeAKxrYPBTwWZF6wD9B2OKWR1Y7bORo/fTzs+q4zLFs0eui0
ANEorOUksSVF2PQZdgbOMGQWs++yObYoYd8iMv54sHelc0ZDf23T7WXpp/e42hD6aSS6hhRvaLtd
cQbS1j+PFDKk5C6b3NyCcQAWTtkVFloSoVInlLD0nliE12vw8jOw7+AEqi0VhPXZCdBAFxVFBxds
oL1WZOxAg8LW/jh1/Nu38d+D5+L6j/Wz+ft/8Otv9OJqlr129cu/3xcZ//3H8nf+8Wfe/o2/X0Tf
UNQUP9oP/9Tuubj8kj036z/05l9m9D9/OvdL++XNL7Ywltvppnuup9vnhj7Zy0/BdSx/8l/9zb89
v/wr91P5/Nsv34oub5d/LSC48Jc/f+vw/bdfFJUz/7+9/vf//M3lAn775ezL/CUJG+SJ7/7S85em
/e0Xy/wVA65i8opQ4eHL5IUdkGr99otm/Ep/mGKfZqD54BTD5ikvqIT99ouu/0pBS+F4Z9EkUJlC
fvlbgx6V39LkX3XWQ3aYaBkoFfLK/dcP9+Yh/vOhvlZf/bER/+dmyeCIb9pLjUbFg8keWSwVjlez
RjNOHCaoAZCyJVXDXg9MkyKryNjxEQuaRvMF0GtJPasHE0uxlNnatBloaMauPPr+fDNwZoZLT7Rt
IyjK+nLhDYPUEOdnsEv6hGJ+xl2Kbjfb91ivm+cy5xS3i6OksZ9DTWvzI0GgllUR2hVM8TXWIawO
se6nUIz0rNFl12/tcvxumSasRj6pACmjgrPTYJVOoQ1oaZbfAxHw+ytFjWv/bOyHQL8J/SHLjpMm
BwTjaFPePRQTjfi9jBB12CSSrSOPbFV6td+CtJFMt0/9NjpjTfaT82TWA5WyJfU/IL91w4YBsJVa
fBqDKp+nfZaJfPpKJgpbbDcOYwnw1dCX9acaBFX/PUcbCA+oDo2MPZYalBJbDCNWCxufUjLKxwZd
AKAVMxutL7IOsMhtm6Srv8JjaN2gLUPctSUTt6Oz5xZfG62vxkMaGLW5mciJzIl/7zo5wx+bDXkF
/6hUB+hfVZ+EstgkfVX333AYG8Z01lSgpXaDLtqKI5AkQNTYcFarjZmPcQl/cCTMVN0gMsyKh6nS
Yz1hzcAgtKvqwLiK9fo5svmLAEYTo73tSWR76JbSyiHMtCVl2dCiLBCOoIXbfClHNcGsX/gIqh1b
VSUq9GnTymjSLZBy5xLZIwOzFCZ3bTcHhuLf63HRciUW9Ol+I3e9Se1VSio6K3qYGyZwRD4CpM0k
is5kUNpjLj8g9JhNnNEQQM4SPBD1vh86WT/MHfbJ1FHgQyjsnWA7qLMzR33DzRmSTMjfJR+85T4k
7D64yzutEw0GhWCsNlk4BundXMzhHY2BYtyrPfaHvSGkSoXpFfSqfj0qmeXvZlR93WVXWXrtaXNo
1I+DGmuYBbFizneRFtTzDyyWSkXs6VSAeSFiL+xl4c5y0IMjEBFz+YUlbAhhQ9XL7TdVTyUV6kpS
ojAjhtR/ZHA737dWNqvyBsZxQ/pQTXYAxwDoX/ZlkHNMuEoJM5lbZ0onRU42LelSgMFSadIz3RvZ
tdbXhSgCc0sT1+7uVSPIEAnLAn6c5GR9qgDvkap6BO1AXA8u00QGI2Y7oabPFaIuhHz+DfFIlYV5
KyJ/qnQUMMDsnuxc5JiubBmiVLRFjy6FFW4HUwqqzTAFk0zsKPWQ+EidraoOVi8RJOtIfdJAEo+M
NCYPCRNY5Gk+/9TOLxGBXitdUQyuajYL71oUGSxTp8U63X8e52giSKQeMHrGQZOgVegBJ6UgAbhk
9aomK8TyaA0gQnXoDmXxeYtTo4SzEoTpzpw1W/88V6VcbrsBjjoQJ1qlytksU/j8lGbc8YtyLJPp
XtDzw9c0W/0LYT/Uq90ASwlZngWAkIgJdCEEBdKgvjFRM8UW23ISmEvHn4tIcwNYzwhICrxpuLuo
oT6VVg9nplZKJXclS+QKvgxkv1u7In3at6mIXw3kYYTnIeGG+iOZLx2IEN66ZG+lGcIrDB9ivucE
oyPsVhT21hCMoi5Kt5o0JMnFnGdzekvPEnlrMdgTGeeJLQMjcZoENjKHhBp60n1hkzB8U5RVJSf0
0ChcRw4hA+UUbvJZl8Ct1GO/m+chfA4CEkv2CwZb7h1Zxv64IzVtgAQZdEm/B2xnwEPzzY5UWaVq
0rRxpMioNKcuaTm40DLNhVZZxPlmHLuaZzaJMPAv7TESBDfLqVx+m7IK/5FkxpZSbBQpzclJWcLh
OHoCqXA06mDR1vYn1YwGvnPyN6trDs9hU52JNoaIBB6V1fW+bgKwkZdlBW2u3w116Mv5Hp94Ampa
JFiR76MS1y4dUrVSv1UizowH8jFLIv9qWSVcKhjC4kukzbT5M9TGJVvVKsWHUuP5qZ8LXj9msJIm
a3RlGhhiy3shynhG7k66rG6kEug4v26SuXFaLR4gC0ScdneTHefiwLUU4e+1TorQWarlYgCJRhbA
UzvVHR5RU0QDBBWdeYQ+mwwGNzA1jO2+ooOCTO0+fYSKGtqXIyLG5iFX5UpydYgibKot9g+NI7rE
T/ZmbeXLRJ6p9u+qZLH/DJShlSEawmd1RdCL/iymGFZvoF5O6hn/Z5m50xOPajekiPY9rDI9lwyX
Q6wovWLQ4Wf0CwoG7q4/PiJDrvKzYs56tVgSO7CtSoQbmtuo780e7YyhEdvDE5/CW3+KMuvR1stR
cXulHIbPfs4x8VzTe6271opBojkfFF0NoEaRm3MtiM0f8dAhTHTUhoq9R5azbx9tq1SwVIuii7Ib
Symj7HzC4JXjpCAKaF+2TEAkyVLgexjHvJ1kNGiJMh7Myp5JdTDwLH/iiAPsTs5MNf1ODGOKf42Q
g+Ra6hFWwQaVpHRnKRPKZUkfMNiGalWGz0INSFLW7FQGi9hnIUkWRFMJ0xV8E+0G7EVs/7DltjRv
chy9lItCCzgaHETIx01TypggcSgOyifyJ83xOfSDPnmcbFEZRzuSqg5DmmRLzT1GsTE7B5YA1wMt
2RTHGr7EtpEOObKE7DutZys5b4cqrh+hauWDR0xDWH6GtQZ2Dp2+hhjCac3KOqhKEQdnURaPQNjQ
ivU42Ooa75ed4xwk8oolspYy/K8EDch5eNvLaE85kRGc+l3jARH4hDhNoukSZz1JT7iJ4+I+KOcF
WmDBD/9hIDyUy+8hVMoQtX1PdBVLTThc2rWa5dEC6STWA3aAH+5q0H8z2Qd96WdXoVSSUW7bKaaG
tq5kcsrzuAF3M1KmG762I/PkjdqFTFoORVDFhgUrUcXZR0TqaLtq2dkkweCf0+owrYdCjnosRlAL
YQXUclzHd0M+vsQoSWax09C+KZ1rDFCXj42swsMOZE0ySRobKrIqw7SSj3asWcMxFBTHJ4Cn+hTs
RDKSsGlqcY2bMLKzfqNRNWWzm9eZ5eLNTh8NPzFw0JdU6Y6DFqQBtEK41E+UPCX9Ma30qvNwzkfR
eZW2hBaYyVzP7mQHI1HGEiryO1r1hnJB0ERkXgsDK5IDjCTOQKTYhYo5u2Ifd81dQ4ybNTJ/E9vm
1E0XBuaM/rzKqRG5WodSrY2TrL3V9V4q9noZzOW93qVZcTuOY02SbjRaBTHCIssfSeVNo0+tMVr9
J0uJwmafD4nabEHxFcF5DTDfJ4KZuYloAUOHdWWackNarGa2DdcUt89pCO/lErWpKfbUECTTIzUr
0i6od8vD78TYo0SoTVPrzmzAkdE2ynui0C2ck7DoFybo5ACtbBXwS2w5iGckeedGsURm7zp9VqeD
qczQk+q5Z2fdsFHqzkKjb1BOwmUw9a2J1a96KquEHvMmBidWgxhopeYJoIYf04cZhnJfzXGMNQAh
xZjirrYj7QdUGFVrMMG3yJrbMM8s2+sB/hDmak9meksnR+/J+qkSYvNmMDfyk6+EjXIuGfZI1c2k
eD/M52Zhtf28tYdgJEqX2A94jhBYyuYhUPQ4vRmCyJh/H5MeiZ5BQnuPBbstBv9MZ4cVHwa2oJBj
JSOwz0mNn/pPOrUgCfREEw7SdQSNybhWUkMJ9zV11Go/wImot6MY24bbXfvTt3iywvKynrsxvVA6
hJSXIunTYEeXxYy3w8AMyn6oBdk4lEYoP0PKAqyjsdKCJGSG7L4ZcJKGXVVlOgBcM1ciG2ZI0yfP
UxSNYeYMM6e12RkmLm4/zmosOWgpbP2IQEyZPg1MxpXnT4rfbhTTDIPPFbWX4KiZIC69rC6z/mrM
R42EHHaJXbctWWLsPfvr0rwlejWr7xvg09aZJOW0Bjf+oFfTXjHjyrxk5jKagi0CBWYEsuYgKDnm
sTikDUqOb43aEE2kBp0APmBInfaURnaZ7SUcWTobD04PRJxU3Vjlh17MVbCfO0MWVLY1pfI3g5Gq
A7sz0MvpZhqbkZ5KpkzppUmomp0BwyrtZtMkwpTvoXHkRgJss4vizstHQtHcspxkfHsGUw6mQXxE
G6re4VJP8juOqUK2mT9wUZe7EsqUdtElDSjaRuVxYI9mK5F4ORGmxKjg6JCuc05cw40wihYXdzzi
arjok7qLiJmkivokh1kbsx8ExHZXteFUfUHSUumHDEeUOLd8y5wxvbAjdsskrxu3J3ZIEpuQmAj2
1VgnpAPmgcS6ietW6zcl7T2QlhlsB0dqI8JNy2aG+FbQeOrdpgSJE0HKG84GU4+7nZ7GJGdmEo16
9jLDMG9bfVbyLQVtMUw7TvVD8IOapg/sOsvCBJrJVDbmWTcQM3hIklnuvIlIl+wYqnYJfprQ0eRO
zq0mRKY8TyYuxSQhagZDmc95ZQoVO/Fm5Bvpj1HpDQzTYzCStZTZ5ohfu/FL4yhYwDL5gNE5iz73
WlLHXsl+J3uW0sTqD3mQ6FriJNBbVJxaYdk151BMWuPJNKCIlbjaIFx4bLzL7CiI66oew5rIKror
U2uyaKiqUhF0kmLc9p+q1JznvbSUDYFc+giBvbgiAe7bCMIRH6WEViCMLoomNCYSYYwMOOwkkJId
ULho1jlUhzjY1z04bnJwLYpYjk6DznfTvOLZum1pteG+NFh7Xb4pShPkhUlmJ6CAA9imsUcW6BB5
AbZ0sDLtsISTTKzKBahKg1Pyt1BjRj5ivo+0O2LiYwMqZ56OzwEGZP3LiPhgPuh50BDSK8NHCSGU
CoODKITIhAy8tulCAW+CudTVpoA9lJMNKOliqeKFVJM+vA/NbCD+gfq4QqzPHKafLcHjqtyeCrR0
lxD3KW3RMil+SR9S6MGG9nE3X1ZVafZPLcEh9kEETKfebMZEbbKVrDSXSBK7vx0rOiHH3IJJgU+j
qKrCK5RM1r5QzR1uR0OwNcpyGaaNXWBmuatsyQfZDKUv4mCoiZAgXm0ISUNodSPUzodobJDKNxGV
eMIBa7oktZFCj5oiqhG3hsZx9orj+1yP5H1bEwqE3M44NnK+re0vddEn47QFq6A3RFnw7uxzvJ8j
fRNYU9Qy4OpcFuHQz548FriSQxHmBzyhfnmksq1n13kQ2cPjMInEZONZWNVjn6t1tqPKK1n7XE99
7RymB/03QhiKlhSzrpBQ9Ut49Eq+0YEicZsCMveL0fekMuG8SRY5gr6mLyfze1uRnATXfkEutGps
u7Om+yRF9DkJTaNeGw9NP9qNl/piIo+sRxLyGMhxJvZ6ms7kurMTZFu6UStTz/ZVXVjz9STm2di1
CRseFXSRQsmO7LyokC/Vkqqbv+nBXEHmaSahqLjtIz2FCj+3vdJ+mtVAnn6EbdnO7hj4HUWLoKYA
5CR5P8RPhllkesd5De7XTVrLtf0waRVGA6estUq6zEDgUCkzfANlwID/oAZKqU3QMcdIzoB2FbNu
XoAMAeY4KupQ/z5iXyHMrulF3Q2eD3RR/Tr7ZktMS2wy2Tggjkr4pABOaPihGZXwtzeJon+zpbls
dadtLLnO0SR24J0A0Ktl6IRA/dXeYfnUW1ofom8h9vYF2PjbfOrt4ftsDFLnkrHa1Yc4QeBx5Exs
EF/Arm52QqloxsYpweA0qTPKmpHST5SkREs3yxHS/FSrUt3iTRZZ9tArka5tKuJooMgF9FOB+aZJ
PNOxKwIjSJKzGXpBiKvexOT51ai1IXWDNCOqDTytEpJd4oPV5VnGMRUeL500LYdvNM75drSjznhU
RKyHZA/kc3mgsGXghpbjGcDSvlBFgOEfUSZ99j2ck7rxP4u0CmLjwVi0t+aR3bys2Q+xMQVl8M2u
MMU3HIGTWeOZ69BYbozMGAk90LXMyOB5GZPeRbd+jdSm9Cpc4orxXRv7EKnWMLahsR0JoaIIosok
mRQ7I+QVI8usJN8TWUqlN0DDfH8ak409Z0pCCYc3SNqmcZhNjQtJI9SmXdj2gR1tB1lFQ+UT+hQD
wab1oUINb0x9vE5VITclwg4Cy0pnbkyiAngCFCgtG6icl6I5kNyiAI9yL7dMsXuDPCvf3KFqne37
VyX/P6vqr6voa4eijFzYxJpIjV9XkRu+SHheFdGXTNtgIKrWa7b+Dj2W7il7BVXLrXJTBw5Rf46y
ybe4vtzgkQqV8v3j8Vc9rz+Gx5opo0jS8PataviZHqUtp0Ooc8hG4R1uxLDr43jXjSf6XatWEwMp
TPK80MLAiMvm5m2zwBhwaea2knmcovRH/M2xvLAGpvaExG0lq3wZR5NV/HOoAi1u6ttxaCOEhoFo
xwuYhy84sueIlCbj2qqmJeFSGg9BYA4nlGSrhuXLoIhYBB0RRJ3yWjZSaiKrqDDDuiREVJdG1smW
OrwfHqkBsAglkxuF083Hj+5nV4qYTqExg0+CZe7tlfa6aTZMp9xRIUV7vx+LndyJYnKYm/wjn1AI
d8evHj4ede3Gkg0ZrxMCGRrGXLf5YhV99cLWFi6xrJdjLzxYuynamEz+7rgvt+ElZsHwc+yQt7qJ
T9zh9euzGlVd6bFYMAKijhmV69qWEZGDtvfxha1vJyNo8iLPs7ijXN3qdkpNzLl8qFMvSQMoKjji
yruqH7VzW7YlAC/d5BPB2HXl08fj/uTK0AXhxWZYjW+Dft3rLpqsDTbLaJd6XacHBGRO5rGnDXbi
ZVl/58vVLZpteYnje/+yZKMhDR21XU/NRPnD183p+9TpZGgXi4rGh4V/4j352e1E3SXbCAcUm27+
28uaRVeSEq8knhHZif7ZZtNvOiMgY90zEalFGzKpK3AW5VRef3xDXxxC/+xLUqqXFSZSE9e9qmEe
XT9JJFHstbMx9swKPMhB9ZJt6IF5K++lXXMVuMXXjwdcf/3LeHz4XCiaddq1q0ul7O+DTM8Sj+7C
SGisNJj9DcTqZLimniTsnRLW/nAkXFk2byXO+dPjX/oBEPLaKCYYWNdVPCj2+tVNM1amkQU+Yh10
gB3s1Ubs7b760S1dy766KTkMfDzm6rX9Y0zExPjeLNrNL07mV9NAVflxnM7m4FWoclB4ZcOhrQm2
/HiU1Wv7MsoiYqXRrdClXc9xqpkZokcW4ckWIpipbBEJJ0PE9rhSD2YgixOrx+pRvoy3WEwRr6O6
4f15+9aqA9OLqMLRg558EwbtxLFXPBn2d8o+T3iOiD6tghMTz1oJsgyqcVZkI7B4KPlk3g5a0Sxt
/aaLvfjQHrqLdq85ljMc6l2z//huLv/Qqw9jPdDLD/LqmY09W1yL+qJnaJ/pTD/Ivoz2kMBjcpbS
KHiK0mpD5saJe7r+Hv8YFifA8gAR82ir68NK1lKJ5PqGDXtBD5WZC0jgnAgMl57Eia//J2+MhqbF
WkTWKovxav2vMsEBSeXY5WOPB3hVVrHtJNhW7pGRW1+yJiBW5+PbuszQb24rKyF4BNjdKFnBFK2G
hJuTg6LTZi8HZ2qE5sYqxdZgD/rxMKsZVdFXwyw/xqunp7Z+DZIKSGAScpIwG0ETMBSA/suHPjE8
1IS7/92Ay61+NSCyZFPESiF7RkPTCwfLPkEWIRJg4i399tyq7j4e8N2csmwpeHDwYdC9WdbqRQlD
q4/yUMyeaI2LOMrPrSQ/cRN/PgTuB0HfdvHNvb2miMONZTXt6MW1/WTgezj6xCackLAv/8j6hVjK
GEANGMi2Vy/EnHCGLSpmrSJ9TGiNdu1NWTQnruTUIKupKlaNdiJ1hEEqBYbPOTSzrW+dMHifGmT5
/VevwNTSpQ9AZ3m9bZMUMIvH5QNzutI/QWr56XMxIZwatOkWv8LbgeiA66QA5qMXGKI6iBDFp9SI
8a9OgC971n+Oskz/ry4H+gj+zHoYPdXo5b3GyoIzfrauFVhfLpc5PnI2DK9kJQHiRerG4X/wfr+6
yNX7XapxnkcIdzzJNq8acPk7QI7aiWv8+E4q8mo3UmRzNdcBS1iGYX5njgMESYPe68eX8rMXA9IQ
6n92HGyZV88rHaGql7Y6e3XU3yAq2nZKckgz9a/ZDV/mvNfDrB5YgT4nHJapFbLJgOVKvozkJsbr
LU5Zo342u74eafVsmjGqeoHKzENnHX/uZwHVDK2C085yvwuWGkgh1M79X93FNdliKktSYXB4e4C2
YW1eRZiGK+v3jwd5tyLy0r+6svVOXDLKfqTZL3uK3EHfj48hKIScVlZrmSeu5yfvnqHSZEU8CyTl
3U5Ynspipvc9eU3tF5d5V0O4ltP6xCg/eVQAF0xqNtDPNKxCb79i08TuXPfj5FHi6bx+Ugq3QZJ6
WUk2PrIuVTaqZT5+fBPfb9KWYz38qmVrqFqqsX4/Wqgbnd9PHlr3nZo+Ab2lQO/CFnAHtXItgpN0
4bVQuD4e+Ce3lHEtMG+sKABHVhc7JtWSAp2RZa9+7kNSEasTA/zkbr4ZYLXKk1uqNZ06gNgJtb0S
dk6R216danTJ96318PHV/GTaMKkemAD7FrfmixD91QTcii6wYpmricjtMjInb28Vil4vg/yp6P2z
qLYSGK9++S+Kia/K5/yurZ+f24sv5f8BRbFYDOz/vaL4//8/5GZf2uZvX+ovX5+bv3V51LzWFr/8
9T+0xbrxK28xBzdKfoDPcWP+l7ZYV9AWc+JCnM4f4EAi/qEtFsavEMp0MHo41jAoKPw0f2qLhfiV
L59DGptvUyfn1v4r2uLVS/9yClIBYLG6IKajLPL2C087Y0ymStHd2qKx213ayl8lrr0MsdQ9mRop
TljG6rvyp0Q2UE3DmE43zXYmvfk22RKGsiFy4XsIOIG6vDu5wom8U7PkGo/wbuzV5dmd2gX00yHL
bsGFSKUT/t5fVTtCK3atQ3js0T8jwGVWDrhk25OnQMEDfL09fTf8MiO8+ggpyfvlOArNLchtcjTg
PaDig93QOMpe2jaufNX/8D+Xx/ETyQLSp+U2ZJzUTpX01q6Tdz/HanGPA51W4axoLr3vbbBvdtKW
w+e4yR11C8dsM92++hj+nBZe19pXk88f4y2zDu83E7ixum4d4cNYIukjkeqi0S5N9d7OTgzxrjq6
nN+xrf5jjNU1ZbZNU3xIDRdgzV7fJzeAeqIL+dBuNc86i5/Ma/U6+vrxdS1Lz6vjxrvrWi1NMr73
psiWV/mw3MV2r++IEN/Fu4+HWZ/j/xyHLZ9MgVRX16ARmmKkh02Ms7QqKnKhN+MeuaKn0Gxx/4XP
ZKnprq+LxRad9sJUsu31dZWRWY+50F356B+X64oO4V7mgzx5ZctT+W9HImZxVV1OCRAFmi1rbu1C
9j8umXAN6QY3w0Wxszfmxtwl30frDDKso53Xu5MTws+e4D+ulPFXe3YzFX6O9gJE9kbeiI3qTj9Q
YR+aB9Wd98HOvpBqDz61l901X/XDx4/1p2Pr4C6W+XYhIb6dDSqINn6OP8DVdsFe3dvbwdO8f+Ht
+ek9fjXOasIdQWgZUiPpfBntgTblTXsdbUMXmcOuP44bnG0AoTf+lgCWU+2Zn8402Cr/cY2rCVdv
Ozrobf7H/R1dxa1ugm2yGTeD213jXT31pSwH/Hfv06vxVjNNb8i0NRPuqXJFUXav7H2uU92ZO3VT
byTXP7GFW1vmX77M19e3mnXwA6h9orzc2/Ecyjf6Z+bxeUuA9b/wJJe38aOrW32XETt6FF+Acaaj
6pVexvOzd1hdHdvtnI9fzvW2e31l675PDBAlHXPu5FI7rK+Vfbufj90hu+v2J0YSH1+VuvoGjRY5
VJ6/vCP5Qd6mbrFJNtqd8Aov3dXeidF+tha9emLruXQO46A3fCzH01He9JjISUe+Ts9Qq97bR+Ek
bvqfpH3Xctw60+0TsYqZ4LlkmKic7RuWLEtgzgHk058F+d/bI8zUYH/2jW5kqwmg0d3osJZPJW7i
VFB1KJIr7YHbb9GSYhbZBHPaJhtlcL4nyvJwflkyEYItGTRlZgZflcqQBdXxljAbibmSiRDMSJWC
faxE8ARCKCC9gwYdnIUSGICTTtyxYY+Qh8Q0rFiSowtoTUrmmkFq0/up0UGmp0XA4I0xHwTquBvg
DcaAAmibwIiyn8vk+nqaMyCBKxjdQJ+W55qp4aMn6PH89h4HjohUEZLzeTuABgEz7OsRGrOVDwA1
wM1b1xfWA6/AJhueTydBogXz9bRaQjTa/rDD4Lzko10XBAuXo+nw0jArXI7ErNYYjfJyXZZFPzbS
ggx+QQ/0Uwfmh0VBMYXwYg5t2DDAVz0DAcO3Vxgo22sSRfocav5ixgR5grIqZokRqQTc3OXFFC7b
Zj1uoovqBf3fqwwBbxJEIQbXZVKPzAyXimiGP21QNhNz3GArBoZWhFCDu3qgYmZeHKABfmWvgDr2
BzE2F8ez6YBhQ1OEKVz60spipcNbHJuaXdHk0gzRVxOMIVglgc7mU7lE7tuOthX0eHhYmeiGEBMW
vU7aIiew2DwCnjGvt4OzD/s9GLe8KUC7ZJgFE4g6TU/qdo8c0+dif4sW3DwKUaB+6Abu5segudL2
wEHwnLW5Sne2JDF5bCMgC6jrOEiCkF8Vg9Okbe0J9QUeMs6h2rwD19ADM1DQrZotjX+0iGWo3B0e
BRZcKq6/YeDVThCFf70jaHk3MNI6/1ohDxTrEvrT49EEHJVt/t35E3U9FChsaZaVU1O1iMH7QHvR
w2Sn3rQhCBR9oBSvZYBMPH9wpDuH0oS4Cc23hjp3QGvtQm21IErsN+y2CxCP+nw73Y3U6/PvF7X1
UKIQOaHBHmPJBSSCRGRlr4EFdQHiimD04mdehVUD47GWrvP4BS4co/v1GItJj/RG41K3xb5+idez
r62KMF0l+/SlrIMIJgGMEyxwnkCZtirDTP7mOXpd8W8wkL3H+DiazxzBpNtNZqP5H/dUX/db9KNj
rydYof8QL548VfRk8TY3jjIgrNawK3CnGwl/n4JW1ivCbbxK/CFoHnjED7YxWTh8ysaavwWKde4I
rRpGlaU2Ho4JWOthfpJfsf41xjcpQqvzzvGk54JpBagpBwJGSu3rcWpgpUaTNtjD2As4sMJ8paCN
38u2PNovH9HAfnNeIN+wI6U9kCdcyhiVCq1wsKHp1lrxJ5vxnx78J8UQzF2ixoPmBF0QY7DIbl3y
eW6o2q9/vQxV6Wvp5BX87NdDuhFPNEERM4LeIHQK2YFl9EFlgDgM9L+YUA8oBlXPb9zxcwJKD4B9
i4OqIEkjygLD2OQuJU6qvKCb6bPVAoPCV3KlP7V3h4KEYMbIANkFiqN/XtX8bnE3JHV5XLVEVTiU
I/h3CqZtDEBBThcic2BjxPlRRato6Po8CZT0fkYfh5+1PGVx6lJbNkcc/Sxxi4X02LAmhska/jBj
Qf6zvo9X4BhBpiTe5GFxr0h9n7hS6DtP0xJkoDXcJdGKIE3qmkBIA4u2YdYBRS2u0aPBr7tS8hLk
Jv9wS8G+wNNNEIeAAdQkgkvAvGISD0WrB+1chujruALgxBbzWMClReqAWRvM88veuceLg0wH7XKo
MKEFUXzmlpgnaWI30YN6vp+XF6O+YeazRPfFwOxzXQcyhHvWo7hUtLh+n09p83VYkxv7p3oPQGC0
AYZpiLxEGK/rl8XwzksWL/gvwYiFgAWMMpbI9FDava6PJRZnzOqutNdd/NSktd9WMkFH8YMoiW/z
wRNiNjslq9A7H0SXau7VKxpGAa5G4Kw1vwrGS3mAfXJt6KjUgeSDnhIxIHOKPCcLwdqU+BVj5FcW
K4PcdQJgRUhepZ912iO9PBAlmOPZqnS21ESD1Sc7RJ3+HHZouA2TTbMu/MRPn9o9JviHQAsNAGdu
9b3U2oiO9XN/Dz5BiM+02J1iO4YKYZDYp5thHQXTN3Jvrvo1yC8l9/DIrYrShIs4L4ujDmWkBQOe
SizoPLD/wtlZa0DbreXB9cn7cbA4IUzRMOcHgES+OCXfKIZ+5dRjHqRVHPsY7d0tWfq/NddwmhcA
8fyrOyJObk574FVMONAhjQGsMGfrZRrBippXsgBFcm5EuPpm2ea9yneyD0Ah5IGqeAO6PzyNyKq+
jNfnr/tnFuKMohLB93XUGuaFGzOtm8BOuBhg2bU70JYuRTSHgLbTQ0yqA8/GzNkbSUgBwpNcfZ7j
tAbJvUW+jwDbWdvAWgSBMnLzmEvIoOZG3IRFUuwwurbT6njKJWbqpN0/OA7BlZa1lWfLguNw89uC
fqvtyu9YHUbuqiy+FZkmEXdUThGPX8g/AIRlcsDcpgXRsqkoCOw1NQD14Xa0vhXK4GNs10wTX6fM
Z8lHVfUypTjpcw7WKxhLU//nenGlMFGAy0KS3oAI3mcflo8MZHWX+3VwXjlkQgUjVrmAPNPjGM6V
Rn5U3VMj3egyDy7GJnxndXTzg0YJDRu2Kah7n7qD04L2OhisIXRUPJJlhFinlnEoQVBxMEeMmDSD
hIRUMcBQZlDK2xtaxZLt+sTQEu/SoSBBKa28ATrLCEHONa9bxNs68WqcF9khQ8a8em+suwvMIqNs
rPnLTt9qO6BjrGgAJI//UNg4ubNw5BhUQAoCYydfHSymwBgAHBEbzTuyXgJjE68AKOD1Ifhnfd2L
w1ji9U4KRA8CQj/M86CJ+KvAxmlBrVjx9ffNChiAmMYLz2vkyXuIlMq/IgS77wIwDPe+0QMgY4Z6
CAKfZ/Wel4aMcN6Mshjl9IJ+zUWACfGoWZiqADUoceurHkCDzc2Ex875BX0Gi0c6Y4EoBtN3fBpJ
UM4uymvqxoYWlC1wTkhlOPAuyHPf5nScHplRajXGvxdnrZaTs8JYfXNHJ7VYTaPZ75pBmfx+aMw9
xsc5AsLQhN1CNa/rKzyeC1V/tKoF2SYF6NzMLtEx7nJ63IoCs6XS4w0DGPMG09lVoDtDFgA+y3xX
Ujp5yE9OlmStx+EXWuZ1DCEhk2Hx6/5VPRbQpAL4YMTFwOTuAALDwvrRq1ttUiWCjlLvmNH5IknY
VFaBgApYMDx6Nt7in/XFHBZIhylX/T5aTS/xnbsjm/yW3jeyMOjY1nyVLJgA1xn0tMGIa5C/6Ldk
bYa8fR4cjo7q84wq11JcdvbtvBbJpAo3XZtcVZ0a7GxR/QTYG0Bv9XBy6u15KSfPj3fW8bQQYmgh
oFTUKB07MqAgaxe+5mL6GXBufQ2QhOz2vKSjdP+nUzi4FcI2OnlaZyOjejDsyG27be7qCyAiBMi5
reuPGegz62aVXXeSVvCjjMOnWDAvEKSGMAEpMjuOjUkjwL5ryEU1V8Y+W5uoaOhoIpAG58d7yRHL
0XgJ4gy0brlCcUit7Bl1fE1DQi/fmrfRGtY5cH37m+MnWxaCo2AT72T2+WSQjrePBd4xpBPRVP/1
Bo6gVsfcz4z1JUj249nzzYqLt2FGmo0AV40toTmMPuKcYMnH13hpgCHfjO9Nrkky8qfCd/TauwYy
VkjJi5i5lg62ZKfQcU0S8DO5xsoe7mIH4wrZQ5Ggjey8Oh1fD2z2gTTB8CiULuC6X2AO7G6nWM2+
QWGV1er9eTEnnRMuB3KLUB4VmYGv24sqZAQyP6YFyxvGg6/pbvS6QAEyGxLi8inLU3t4KE249A2g
0BYAUiOssbsnYN090MXYZUO6Ngr7yqyL579cnaA8QK5xgVgKlQXkJciKlQul7MNI0bZAbXgtTVCN
AQnKIO1zVporPU82tju9nP8G7t1FZwlKFDTYorcWuUHhEya9tSIASesBgInYOmEOp8TQ0vVcAtFh
sIdVU5hFgJoWaLNnWdrn5O05lC6Ew+CWdels4HjTLcsuCMB+NvxplmyN6N7w/1PX3ckzxoQNStsq
kHZEApN0mNBoZCooF/v6jm4wwxsaQbNGyjBsgj5M70AJ+V0JZD1OJ/f5QKyw0i4GeIs6QGyO9p9u
na2Ntb0qVv9zwYrbW9yUf5fHl3+QAmpmpA0AjKIhIYqnbuEvW4pCMkCRwgVlemny+qgO+Esen4hG
SZdzqX2VR8fEVEbM90IeIgLqZZveCPIVCUxvDHOg+Je++yQv35w+RbRrgQ4BUxjH5UfQeHTQ6cDQ
p+csSYAqhJ6Vol0TSkOlZE/nb8lJN4ZA6//koeD5dZmFUzE7piZXVOUFuE1rC1VA7RK9eP55SacM
66EgwbBWY9IZSw6TwJw3xd6pyR04/M6LOBkKHMoQY7kYoCuJjs3T1/U22Wc7+6bcYKyJv6J475sC
y/odxHzhX8oVjHmWl60RwZEGujUACFXr1vo0JEFDk2+Dof2oi2lnztMmjs3vmtve2L02e/FQB6mj
rk072Q6kD+tcRu542sccnK1g9Z0GEz7YEv66jG94g4C+JdcannOonK0Gyfme3nzMbsC2g+ARs1hf
NYnlY5SAEQUBA6qe9o7swEGIxmvFn2+QuvT1gDzLrQ+/hUdW/kCosMRMwwtmoXh1JWU1eEoJDouq
A2hYzEAwbdJO4lSOGvI+rQJ/IGPShKchhEXCbwx5xHOJbKWtMIFVrsZNGy7haO7kNuikaT0QJiwO
895gA0ZYhLuZoIMzW1toeZCLOa0nB3IEV6nPVZdZaIf4XFROn34tioVutW7V/1Ki5vfw+NR+76Jg
W3tHTTHdA4G8NRXUmOkK+NK+5rOr8TssnkwzuWk5J05wHY4KuPKSJwB5h6r7g3eIfnZSwxvKHP9J
K2dp6MtxbAtcM4KV02tgGvc9LJBiW1e9Ciiwury1Zhlb2ekjO5AjWDo84oAPOnE3YfQfoJuZ9OTN
KYobtgBpjdAnIF/vMn0MZrO/sdToNUqlGazjQ8QkCUINjmKPXPdRvJGNGKZzqRoo+/KiuCpAhnyR
sLC+p7f1Jr5SdjbI2jz82DcP6R52sbvWe0/2Tjm+I/wrODUneOoxXsp/fxAWdBl1zdGKlsAZHEw5
mbXXZi0AUGmNVGfDcr9wQSQY10CC6qpSkug/KZyPqiEbCWRhcQC+b00g2aXYArBXrAf0mRlrZf0f
Yh+eDPuqwFjkbzmW4KQtfTITqyXLZ/8TIhLfRqrgUcvBonXh3gKy3gem+waQduTBcC5knvuE0ePi
kRQElgEKtKLR68sF0FOGtQSWp/oL6jXVoxW6ayQLN43sWX1Sq3CgcBQmeFctwRY55Zya4LdZgupj
Dh00QSTvTWAB/RmtQkpQ/JB4br5zRzt7IE6wRFrv2EWLhxiiV3ZRrgj6yhZ/2hYrGUTDsaPCHh4I
EmwQy4hWpzNUZaYpx6YsV/kSr4kOYqE2W0tWdWzwuDBYINwIoBeJsetEWgOAbsPyaV/TN95GytsU
krc4lBrX0wf2W5awsMUdJnhLxnUT1Qa/81nvKUhgAQViBWI12XPj2MB+XRq/Kgf3vVYR1dSqAai5
FsUnYvgRQzlAG4PzWygTI5iVtK+KriMa0BHGxjPch5HUXoFs3HkpJ56JX1YjNjQxBnYYDOQs8EwF
Q21ZWf1qyBkAgVluWjzZQNAlWdrnCPexzv97Yp/X/WALnbHRONY4UIhvo0t99oBfeoNs76WOysJN
/pS/Ri/D9bwnd4qEe++E1/q6XK5LB5KBJ1QqswG9tK4RLyHLSi5sNOPZq/6/DE9wzTtaJ5CC0HWB
XjjQDX2V5i5zpy7p+MtqgptS95DVeQd+crZzQ17ZcFiQraK7eSOzmKfs9UH2WnRKVtkrE4D+YKmp
XfpTh1Y1B7HiREO0SxDQtM0VsFmoZHtP6eyBVLHsHOuJm7cproOmK/5Q6H7XYgpwiiXh1EkxB6ld
4QaSlCx6bvPU/Kh5WlmvzZp4I7gFzt8NHtyKp4fI4t8MsnAD57HWrYggL691NUjtjPE2VyomEXLy
oJC/RdM9Cipo0BFUJG0bMnYxqlBtYQLRHQi9uhLTxwIzHNtYyZ2dkSv9pgdvxub88o7wAT/rDuiy
wtMbuRq04X0VPYBMAJUPR8XVH7fmwNsLg1/tk662BpErxuHcwL5tV82+vpRaba77R7t7IF04xG7q
xyYFbU4wtB5vyqeG/cSj8OGN+3VFt5/+5K2GegdgypC9AGWqKrbU2GlcA2IdihNFN1F7M6q9R+z3
ZH47v7NHTbifO4vWeLTj82hFtG/Ab+cQ2djZXx6pDJrHjoTEDIxuX7b3BGYO1VS+xeqm+6Em16Am
78xtOe+kpvbkNh98iqBfTQ2yBQuYwYicQISOwK3x488UEkAnw/pSVlL6NGlHx3ogj3/PgYEdm7hN
5hzyeKM8d8b0e+Zj9ihEK8azdot2UmBOzhvDsy+Nh8lHPflaZvtOJM5wzJgkR9YVGHHotfv6DVEy
dDlQ21UkztIHkNy8g7veT69HD5CCa0AcfVA/B+6lLMA6aS8AEMVn3C0XdZmvYkcyKwOwyFUQ4Wae
af1oI9mL52QcjEQg5+cCHxWmdb6KYHXqjrbb8d0Fs8QKk6SoyxdbI1T3spM8tRpUBtBFhAw2t0xf
RWE2rjMHDath9DG3iNe7MtN3KiA9lCAsBh4zHu10UFHOsb5FzUs2s3UL1OnFNPzzF/KUkf00sagm
4ckqAkuirbqtG2fBKHFuNVdoAjY8DFICESiNrNBIwI2tDN1yQ5BGlkg+vYt8oupTsth96eSNOcZs
xPtMi+8Spw8LLQ7PL+5UkIH3H1qPgYBmwf1+PajettxEzZDWLLRkhVjOr/TGK9XOdysbmOYP56Wd
8r2AQMNLE7qB7LBwt9Iu6pw+xbOfYbofbcj+TAEQ7sr2TSZGeBVlSmGNTY4iWJ6rvgKe96pBKwqQ
y8+v5qQKHqxG2Dtziea0sxGwKO7bMBLPrL6nWRaqLPsjQQSGAbUgRxc9gtEr6ZhYqGV2yjOZC/QW
36RN7KVSVT+VEOBp+38ECde2KWt1WVysyKpv2+IxT3uwhzQ+OI5QHJ09J9vrwyJ5Mp/exd8yhYtc
ApbAXWoszlo+DLBkmdpTD1Tuag7On9ZJTT9YG79sh76lnGZEDVAKzfpptuYOqMyey+66DjWYbNie
F3ZaA38vSlB0pDaUqCyg6Hb1Y+lib+rWgP2TmAeZEEHNwaKgqDFAQINRa70S2ZRlei3c/z0lCHDW
g30TtLwY+hLkM5BikccpvrcxRjpUMrAf2VIE71eqipvUIARF9rsHk+y3BqwUHUn+csOEmHzoda1S
eHGqjH40uDxYF/h8ZGM+EoUWh2F7q25Lp4ai6d0bp/ebk7VdpT6Ygf7OLHw2Zh9oNCptiuIUsN21
/dRPH7ZSBQ7bxBGRKLNsQYJV6JUqBb46ts0ewKcCLpikvoyK7+Ug6amTKIEYn2iTARj9GnKioQgd
+ylKq1WTfTt/M09689/qLMJKgIgPhGoWonjQQv6wKJSZsZ1bD5tCce+cHCR/IOY8L1K2Lv77g3NK
Z9dpLd4AUxo3SvZeOGswKEp0gVsvMXI+uKXiTBQpQf5pDLCidMCSbNfLl/rvbo8YKgD/sGoUBhFu
fGdmNyBb9tpU5lNleyUYAqsrW3tR4IGK6kMZigAc5qC+lBkCiS8QQzotYjYFGQyUoNqTjyaa/aJ7
KXN0qw0SdZNIEkM4q3SB7gP6vEAvQRFmaX4zbSPV9gCuDZaARuLjTibkwKOrI9uO6Aovqa+q5lhJ
pmJWnZdMlwqs4B4H3uFTm6m1moNqpWxlb8STB3YgUTgwNoBTvuAHRsFqqIK5oUQCmn2cv0End/FA
iGC4jdjScyARI26030x2CWYhn1VPmgFmTCKDsz15k37LEosVsRXbCijh4e8K60LRl11rZpvzy5Hs
mVhlQ89ChoYeiCi71Ffd2EO620O+SGITZGIEu62WdUZHXswbWrCS6sjbZ1l3DXKMu79bjhDBZRW4
hMHrh+wkIIwtO/FVsK9HtfYn9ufgYPjBHZjRJslKgxSw3H2MEWgbPIa97lu6rDYp2zX++wMxBImt
SuFR/dRWPnNve7v2nbr4o7NBWxfyDCBaF2tSBLTHS5JBBZIUlLr9d5qDa5Q9/MnB/BYi7FgHRatA
QQch1btrbgrzZydL2p6MDdAM9886hN2aQbgXsxm7FbfEZ+pK7S/74j6v7s+v5LQB+C2Gf8bBoWTG
7OgmfyRU+cdYX5MB1DHse9SBsPnHeUmnj/+3JMGCquDyzox4wtvReLLY09BPXpy+nZch2zTBZibA
LShMha9GZT56M5t+DvJI9XOSBuclyVYjGE7Hqu3RrGACEsxnVBr10z7zwCgh0eYTA454JPxWA7HH
t6vsLE14tpunlhr22uzozgHzhgWa2vwCmUqMt8sydRKdEGemM7VeHFC1Ih5RVm07rAuGGpcdukay
zfXV+X2UnJirf9U/9NK1LlW47bFYYHZPmQFCLudNtSRw05LzEhG6zXLQOAWlFhDQ6+puHNbuuJmK
5e7vliMYBtNIjb6roeT4ib6CbDXPTgCSQLCty2qE/E8dBaYHmiEYCJbGGjCI+LPbHu+cJd2T3ng5
vxrZpgnGYanhPo0Iq2EsDqNpXGnsEoO84XkpMhUQDMMyg8J7rHBpzfSeNO9lZocA5vKAOfpHfu5f
C+QK1qEEQ3ShNPxwDLQWJU6gaaUH0nHJemQHI5gGTMOAZpy7U4oRB2P4mdKH8xt29n6iqVfo+hgB
CQUKN5z8YL6Ax84DxbE/RyB7Lb9rsWx86ezp8A7irxeUxKwHMT2EVRbnybwH5+pmbC5GW9meX9VZ
ZYMgwRK0NSE6IHa0IJvB5Kzoq9YFOmDdSk5HJsb4up5eM+p5IdA2S612RYKhcdu4WCJZTCU7I8EQ
JLo7ERWFh6BswNoNbj239KayA6nZ62zfnt852RHxJR/48NlRK71zECroLojMp0sD1LMReq4rSVfT
yTL9v84IRyTYAzDBNniFoHzNISCGK97UnV10W2D1rKm0L/jsNYIwwSwUGqXELHBQhVu/Dgt6VuL2
TzKk/5hQiBAMggI88zrVcUiOjoa0RPeHDBMIKl6rrfuXaicYhXlRMf5LsZq8+saWnzPQ5ZZMMhAj
UW2xaWSoc7BNVtCDhBCvWfJ1zwpPH+O/u6hi0tztQMio5Ng1ZQFuaUQ9kDT7LWgrz2u1bDWCPSha
cA2RGma00PQA/O2ADo8CJ5PNJ0su6ufD/+DycCrBYqR805RnK1m8Dj0SNXTbuevNanV+SZKL+hns
Hcjq8RYB0SwPrFLiLYD+tzoalhi0AczgeUmyVQkmoS8zi1Fe2GjYdxt403QgyMc9F+TO+Ad9/Y39
P/pe3fwKOQ5Rlk/JAv0Wh8jXdfS2CqqddUY+RPygEgTdSoq6k/HW2CiCqveZrIZ/agcPZIkzX+Og
m2nFoHt5UXpu/E1nV7H1MFUy831K+Q7lCF6vjds4iynF/uUNu9GTBGh9Scauu6mVwQKcFmVjppW4
oBMT/Z5h10wvDSwpA3L0YrVBa1denT6dVwiZFNHtDZ2igT4WG6fkXjXDs6YFuEJtid6dPp/fixHc
3mJ2GnNc6EKj7eb4xWGzZ+GBlCt/UqW2tN+CBAWnuRsrzORKp90mxbNRVkGMokMZuZIVyTaOr/jg
zqq547KGb5xlxpjA/aFVNyraF8+fjmzbBF/XNl1MYg2ridRLghpx5X6wLvFMTDD9nSDB44E6uEMz
GJRNA6Rg5zReovd+hTubyCrSp9z34QEJVoG2YwJyJ0iiQ+JrS+91i0Sl+beKD6ADCaK7M7o0o8SC
BLOIYE1vHetdj+7SRPeMHv3k9vP5rTtt5v7VONHtkWZhTjHjjNzE9OJS88ys86z+PSWqn7ZMclAy
afpXtSPN8H9v8Dnrg9RFEeVjsV4SejPJysQSBRcdIGtK6B5/gRtWCnbsxHNHMwAelmRBMjGCZUjt
LrG1kr8lM9VTaAXlRn3NkqVmJTdJbDLCU0ghg47V0PqKaXcGSNnM5tqonPC8Nsjk8N8fmAWLAXYK
vM8YaloULyueJsP2WL1Pkm9/J0ewDATwKUVXQw7rXhRrOy7tespe1XmRrEd2PIJhMJvIbPIO+2bP
AKahqZdUnQ9i9r8zdJ/NjwfbpmJegNgzluPUtTfbV7b6QcwLvb3/q10TK8WUtkYRIeUTFLWJbt7U
IxoamcHOmUhskGTbxEqxweFRdH55yui1HEnIE/QaABT/bjmCMZhU2hu1ASm1QT01VGnuKx3GHmLn
745HLBRXyQAqbO7sRuuOgdZdJXEw9Br8Xv4HPckHxlusFqtTkgyAC8E9jTp/tiYvIZHnxDIgLB1U
nufdhIhbqDrD5CodHYK2BFjBlUOT1MtyguEKbSkc08fcN/tol9xo/IXE2eJrGML4zjAx+hxFxLyh
6FIr8H5X3X6fQnl14oHKsLxMmiF56PNuqVA3mVu8GoFfZWveXGqAhCMEPE4eCO3JAARxVqxL3vga
VFnjfk9J2uvenOrmOh1Jeed09Ao4qnRTjlrkj+1s9Wt06KWXYJktEFIX4FHw7Fa1AcmrGHdOkj7Z
I9nbzThtXSCJXcVuPTNPGdx3dVQdMBnb/cYA8lIIfO081Gk6PpvRXD0UBVA5kN+f+wtnxrp8d27I
JRuWLaMoNcGJjqg1gPbjQ0lS8qbpFBTq5phvqiy6akzSrkAkX3hkdDBAPjHgnLakc8N60K1tVmrD
Xeko8V2x2PsGuBxrowXVqEFbIPriLRLUuYbRwbTHf4tItJmMxfEclJs+wG5pAFqGNC4u6miiGx7T
Ru92nLmvTbzEyNNFYzP6iaKA27uOMyUKI9pambeoVg0syiIqNiX4NHbZnKfrom6LNSvm3F80a3i2
xshYg/7Y9gHdd9e2y6CDTNZIylWnESXFBFhqOWHX8sixdQ0Fx2jF0ZbmzrIvNNDL4x01pn5OKaAY
ZtVcD0o5r/SZAR9ynFJnjV5t8tLO/aKHLCa2V869FqLvpr2Kkybz7ai5cHTAvQ19tC0mx/Tshtp7
Wrqpn4G31MuLVPs+WBMgXtJ0eYDOQTeGnGzipHYf+6mAobSMZzW38n3SuS0APnQH9cA5G5fG65li
eCyZnYuS0vS5auIy9Y1pUDq/Lps690m71LuUdNWyTW1t2JgUBGYFScagYiiNJcDAuzK7mqHqRxUa
OHEOUEjmEr8lqeOBSD3eOBEocGsK0qCisOqdGo/gSUia1G+aGNOnGgMIIRrWNQ84vIM/mBTUEH1e
wCai7IKgKUd2cpmIn8xAJFIBlauAa6lYaIDX0CqpzMhDUv5Bb+eNWeZ7rZ58K2Y+svWrNO/385L4
ZKxCJDP8Is3v4pZddErzsaSUg+8DFIfozVWb5J3fd/GNi33w45GunGkJZ7f38y4KLFpumTIGtpMG
Wm3el4uqh8OSfItMu/Vb27gcc/dyNPJvExtWINArdzo18JJt5pdRm4BUgUcT+pn6yrFCjZE6yOD2
tTL3tdraLiqmCev6x7iwe5Il0DtKvcWp96pRVb65AEwncmIdG2ytgIy5LhLjonAVQBgBOhKIg13n
rCYN8Lcto14FbmkoFkaVofPvXVSEpW68YEo81GOAU5fDT51ltT+w/LLsRy9Ni8u0QjMUU0fovmPM
F+WgXk5NjralxQdgeeKRVN/rs/GTWtm30kRhrJpejbm4KJved+zydaqJj8CiDQFytnNa19PNwas1
zKWngAplmOBYMnKtqC7oeBZ2GWv2tsvd9TykSPsUryN6O5zS9HS99M25vJ3G7m0u41UUaV6G4mUT
sX2Mv0qpvs2ZtmEF+7DV8oejALcJRMjrqLCp11fzLXDIXsu8BXO3kq9Yqeleqpc7K5muO+ZcWznd
TejVtad4E5MODMaZAp6cjnqTQreJrfr2bD+RPt9ao/NQpfUFEFCDpeSoDODPxXTAPo8SAGVOBMk3
Q228PFb8wor0VeZWF8WYF7nX99GAhsnU9vvUdoPZpsm2c8sszJiKqtukoeDG2mKTRouqYqNyPDoT
PdEuJ6Ter4cUKFhGOaLRXJ8fG526F4NTlfDWpb4uqal6pjJcaolpe3WfJKsGvXnrpVHDeDRMfyTL
SkGe0IvV6dohAyiF212l6nfNjLJs0c31TnP7F4ssG8z2XbNmBuAv3vNBATp5DxQDyLnAVPp1M+Z+
XkU3epeBXMzNvs26ux2y7KON8jGoHScPweey3BjapHut4j6mSddcQb8AXVFa0bpL2H5MjDtDhUNu
Fv296hgLWpakPuZ63m1NAYV0Rmv0rA0Az8SIa1yM4ITCcKYFAxAZ+8HsX5GVfhnbNAusSul20+ys
xgVI2VQL+6bd5mBcCowO0Oca+rBrtAk5aQL0w3Txq1gJdG5UclasFEVpfLVh4Akz1EcWxWsY/cmD
xZr9uKC5F/dxvcFqNDxc3AZk7MUm69nIY5aNQ9gr01C+rBJ1DHW0PSmYZ/cYNS8irey9CsztF7ad
K603Fdq8Xzr73hmzMuhzy/HmTq+2Eb41qaKgHgsgkLqgIFFfWzp9i3TwyKmlbYO2zb5riug26h0S
tm2zUlpll5TlFrW/n1kEcEeNAL6rCY2qeyomsi3TZrWUZhYouXY7Zc2qzvvLqOxWhCYXClFvNKd3
kIh0w3RwcQPLlt1EVbktl3hTowutV6KLNFJjUJWbL2gr3w61tnN05Z31JVove7ZFL3jzXLixi0Au
BaxpZHhNyQDpVqKzYx7bXYGJqQrZzqnTwx5LBaEQmmV4pNdR0FvaYZX1nl4rN+pShzE1fFKCPaKr
H5GEvbMx4Q3vknMqliV0ADcXaDTH7IidrrOpmAITGt1r6qqdKay+inLOaNxYg7lLM/KQjtEYpPlP
28xXDi2fMKn6EOnRbsgNZKUK9g54vjd1afd9ET0ojVleklwxvV4fqcdies9S96Y2DK+gzWviOD8Z
zgU2/6ljtPWWsV9XFc65YWB7q9zM7wCchjll3Oy81P0sxU1oeHEW/xJjol0ZNlG36vs4nB0Dew6X
GFXVBWCKPLXROq/LzHavNpXpgTNgNyZTH2Rtp3p9o6JyVFn7ZiQXbQ4OFkIel3F4Lsb0hTjG9wVA
EUGctgjX5qfRiNe0JQAaMECTM6I5Mk7Ya9s6oV0ikE8MvfMmbbiKAPrZoJcNVLsXGh02tDFzz9Hp
RjM7M2icxC+M4j2uf4K6aGVoFMQTTdAR6g1RF++M2Ay4l9MWZ9cm8NuNs/7/pF3ZjuO6kvyhESBS
+6tky2u57NqrXoTaWtRCiqJESdTXT/hiMKfH0ygDp98ucE+bJYlMZkZGRkSEHKwcyWnPRQoprcRR
uG5DxeIiQj6px3AldbYTeb0TwWfEcWd4SEnBRn/JXb7THAVN3quPloslbwv/BUFi3WNKNCGudyin
ecTFWLN0LMDwRBY8HeYQikou3g+kitFRIeW6kGVKg+B+YGGD+20cEvz5a6YGRBuzmEK1bHme8oEv
pOsu4C38pju1YdpfA1GmccfQmYGkQjo186KnRVrNtElGyztUlD1JMj2xRr0Fpl2NuQm3Tnieo569
XQOLt3UlvEdprC0TVZJ7dO+ANRHMzdc8Fy/FSE5EW2+WKIHkOCXQsCELFgCtUi/KFlPEEjrLdcPN
ehL2srTVGuOCqUeqO1BC93YerEbRPASlufU9ruK6nlfcCR5aJwvBQfSmZav0orLbTRH4uKEdLRe1
gZY5rdQNXC/uaGl2lsp2hd+ibsj6dCrblej4ws1EzG1oX5QCV26/U9nLTNUzyWD+bVs7S9cwnu2X
7dA8iUYhpezMuB9EFGCypBzXheNtTIQMzMV/ZKRJWgLrVWNhYxXRkLht9+TmxE9cd8D4vC4QYGey
s2XTxpETpRVtVjrMUThkK7SsWGyi8VgMNbbn8C6xRdLOdWF2GGXuNmhmZjDDIFiVBJW5Q764HCv3
SUmGw+OQZ9kE76bMvq1o3tgdsiDMoGPOYn4tsvZpnO1VhyF7Y6w6gQUoS6JIfM99gcFne4zQ7oGt
mdM9EtN++45Jy5JMuB09hrmneR84k51op79pmvpBoWoVoVPHpYVPAU3LTcHVV4tSqjL2eiwdaNU1
aPP6WXbwLAgZEb6cS7YFM/lGz00dD8KDeJMzLIKIv3Zdh5KU8SauCP2EIlgV1z04uYohYEQhjDNr
su46esIo6N4efXs/2M59WdoLPmLA1prVaS6cj1bXyJIn7KkzryUTzr2PJnBcd+Wrke4WgkBrkjci
bip5ytt5ZXFE+qA++ST4BRZBimweRi/RINciMllK2hJFivBveIRqzQ7HIFaOrmI89wFjCn0spSmW
tHTXfo+x0UydojZaEbeWuKC65qZDdGWqWrO8a2Lhk8QOylukE/5CB/pXBlObumb3TjSt7KZe483e
sYaSQ+WWe4zALk3pL7m0ltakdYykE2KhCgPhMzcYtG/vWRjduqSAt7UcVyJrvLWPmm7BxvHgqFYt
CmbfOqXH0Q3o1g4NX1nUIu+LRuz9EamDbbOFZZlVL8t80QftvnE6ug9L8ui2nh+roTwKz/7yelst
nUmsqyBPRVjsLCmzZwbxuj2ZqbVqpL/MKmuNmahP6XTDGn2eJo7mEZYgNV4WroF6aVcWpg7ZvEZX
Zka54D43tbWZIY8Qjz6oFE0u1q42b4MZznPalCS61SdpdSe34gLn8gEpyd2g7W+3oN+O4gpa185N
Sbst4+zRsVW0cGztbnLPUXeg+W+CCFGl13liFBJc3uTBkhi9abpm7RvIzkbyjobtymLtXo7Nuvdr
WDmU+N4zsMseJUVqnHLR+PWdqFy9orxyvhFnbkfjAs8Yso1xax/j1nOdQNdFLWrfWWGm/DMsPRQc
fDMVfBW4s9oIyVddZ6CvXSLKsDZMTC2TovGKeIKdO2v6B1p0z1SR+26mLyrCPd872QtEKlYOalAo
cYPOYNvmBn+3XM4uuysthBbAGXXSONZq8KdHUZSQqicKfroys1ZTVT2paSxjWdvfpqm9PWewFaVZ
rRIMYX0bOcu4L8qvtqpRV9AVpsyeiT8uCyjllMrbGoVsj0Dx1XhrgxoHd3NwospOgr7ZYhp8OSrM
z/pNGpiHthU3fvDonscJbbMU4fts6rjoEAIB1ByLsl8HQiWu3QJ4EgnyeNSZdGtLGAJ33RTbOf50
CMkVzJ9hz3DKXee25h+28mTsR3XsNfedf/L1zu3ESuCXYOceAC+fjL/Adlk6lsHgInKN+sGXr7p5
jZwNHaetcFVCAi8JMEDAqVjSsOQLTz/26IxoaHABZWjUcWrhlZV1U2LY10AkiVv/cWh4nE1gdEz3
5QDmxfASNnC58pE3tcsoGx9nU24YaTe+nNN6JOs8i44zIthkTgVyJy5fA6S4InqB72mMYfZYu0fD
y8T4G/yvaoaBSPVhFF06GmHS9QCKiThvKNwwslTh7hJlBpShPpG+eKHhtAtdVBxGuScVAP6eo0eK
hgiXBMlpaFLojEP4Kt/K8GCE7yR2EaC4MUmIJRI3QnXZyPWox7ivTvCn2Dt91R1Cke0G/u0jsuEN
xSXozgVS1qHTSWDgzzaMSaFuvfFhZMcG366cXnMoiXD2AHnl2LR8UxcGYNmhK0U8SNTKOgBpGsrZ
nf+o2s+mr5J5SO3Jy566Xq9Uay0wuLas4QbXCqBLN9R6peNel1Ea0s2MHmmfHZz+TVibMSoSN7st
wjfUo0U+xNKw4wQLj7hVbJP1PLYnPZ76MhBxnWXBk4FxdtzxuXu2CX+w0WLRMUGwPaMUZCruZhpA
m6ePYMqWjbdZX+HqHzH1kZ9xi+42kstaTkfbCbJja/wihhDcjSTuJvJ1nI9t0oGgzTokQU08awgr
BvOdbe+Y+Tb448auWw0TFNfx6cHfWolR49Z9D/l7VOOYheGSwqnRqiHfjWZZ4NoL3ZTHyLKPejrw
KbpBlfwM7bqU5XDkq8hDVgX7DqDHGG6zHmHHBWqFrKMNgqdiwEYIAvUYhey5QOcaDLKk9d9af04M
5Yc5Y3d5qPZlVC2jyH4qbXMaZ//XQLPbobSWBVrGi5mycdE65AD7h7R2YN1hDxo4LHsWnSFQIsZu
zEj71TT04Lj7XJi4y3H9sLGAo3zG0LdiQF7bEWMtWF5xs2pYvZj1GsLwu84T287UHzMGBeOuZh8Y
Ekj6GVBR+5nbL9DWXeXR8OABaPPYthXeKuxntPga+BDYC4C/VVJlb1Pf/uodteimJs5YsEfITRxS
6H0k/CVskhcSVdIEUeqoy7YgGO6qETK4voG+SIWR/rlCGMjToZWf1VytpuYlK937LBgPlQ10hvNf
FIiSCjhwUPyZLsC7GADKfU5wFHKFz2UVxwBdWkPGe5jCxyY3Z6j5EcSye2X1z2GNsaEJQ4pNpoqY
h+a5M8WtycUI7qlGMIIkeNm9eRZSGZ/mH5ZuvnqERN2Nhwly6LFfl6/4at8Y4YphEIzMojvmVf4p
RuT4wwT+aogufkDGCjl8vul1CEwTQyqxFX7Q8sulVjoY67ESvI0hkjOjMIeGy3k4guBncO2qJzG+
EP3LgdwqSnt2dLzsJYL+F1DER5S+sVOSo/AhSYTuoLZuACH/Aox6O5DbcfoaXGvPqu4RhPU0IG8N
HZ9acOtGGXwx9WVAKJ8mSCaZ4jQp8lRViJiU/QKLowIuQFugU1XC64cpuvOFeYV2GeRetHerSfBK
+Kdj5IM/4KCNPQBuTN2UsZJ1TJvnUEWIxdq/6+fqto2iryg8ViH9zjOQvicPqjEEAHdQP0kBmg18
h2NBoZ0T9uoeOusHp4C+ma9XXo+fjCz3q+zlEQdoN6o2cetfpCrr2BfysdQoX3VTH2r8C9OVD3Mn
7iMru7O0uQsAQNnInd1QAg8IgPsFUX5PsVEqZEVmQkLaZ9Z2jFTSwLdiHGAw2cptV5Y7Wg3fNESZ
BX0ZiXksBcAUoGlwkIDn0O9ZaHmG7aK4mJuXuQnR9AHAi1SALG0d3ra1WnhmSmAkncdOnZ1sb/qw
McsTD3N2KxC/cjshw7xihOA6sZdFNx+m3LotZvYQRdM3Zx2GpWi9ML2C+F30APO9O8nUZ51hsDYb
ka+2GQ4RXt78JGi4tgp0DSQZ1q3LT2U44V/3xS+pvS2Siia2EEkSAIY4Iy79glLA3exWD8Q7dvwX
fNEXPV/bEqFwzFFqSObFxJRp3gBHdsMnOIAGSFTEIy79JGh2NTcqtvrzvm7HXRUeIyDmM8FkAmdD
MrEKQrJ5z2KvfMowRsBQRLhEvZpiWkwm+g61SjuH3mLqYMW1vURSsjIIZaLoF5KRtJLkmVGywpgV
NjySEx8w5CA2UG9ErBdJXUarEiOZtGLfjeVSDPcYIN3AdGGGSCTASYo6YnCGJGfd+zxkH35H34AI
ruoe27nmUwp73G1fjzmqVVyQY53f1B1Ja1aYNPAUslV27MumizNh6KrwYG1SDKsgYmln0ygGdL8J
mjwNRz8NonDbG37bzF7cz+1NWJapalgiZ7MIo/k4Se/Ughc5c2anpATab/lr6rqPNuo+XNfVulYR
uwmt4ah9sXFYifJFPbC+fLWQ38WtN1oLK2eQBW9xgfpkVzcw2XHG02CmreT2GQifXi23RKGOz2L3
/n0u5j3xnB3WPTTtjAw1tB7rvFowAzekGj29aXrKm6q6JwWttiriB9LluPWsfkVFmTo8PFhlu8UF
sw77cFt31cL29ak5/9u2R/bXMu+TNwSAh+pP1cB0DmUkZ+971arvaSq1k9qWl442BDYFSW3HSoo5
h9R4ecua6rNoArhcjdCPrRk2nLaItRyd6Zmp+UHA3WIH2dluVQy0uQ1boAwWHTGtyMpXnzde2jjm
VNmG7Cxu8bTuOYyHJJyGpc+nXSmmKWlIFCVGDh81c7r95AxvIZLmtDawq8lb4JpoF2Gsu+PppAVQ
RcKbtdf0E4BitChlVeTLaURmgOrnaIUtHCddw9KcVuPKBR11kw1RASMi39rZ3vzZzq6bRLk/xaZv
uzgwYbHKZiqg9gkSlxo8qEZ3xrlF5yy7tQDarXErdqcx9E8h+lmbzKHDBsp180Z5BZw854IkUa9Q
uyk0EmmjNxDmmTcEYQyzWcINkyasv3gfdQvfy25zB2WsZeZV39IKoAjqberS9radzdco0c6EA92T
bcIzROfRhDr1uKz8uklNMQwHPXSPAUTaMewz4yZs2XiTQwUyJa5VIf2xAPeV0zZH1xaRA6YD/MwZ
E7XnrpzQ0o/Q5fpuqgAuC0GRb2ob7U1EBoWiMefIKR11BjnPFJkhn8UhrL1mNzJb7qgMGfLKEEDo
APYwmskzEDHhJV4WFffoJ/o3jbLYl6lVcRwdzHTGokNmysJ6jAllHwq892VuG/jJNj5UGhg/wQLo
ifER2q68+kLuuHOEw/d55T4ORty1JVoIXjXeBwQ/4ZS6W9UwOvjWAzOfJZvhtzaHOC8ctKgW4u7J
CJ+POGiAc2auCMBYmToI7wR2lNbFfCOKWR7KELsn4hNo0PhTVnPASlgTcWDlYVmUR38anZhyiIUi
GfGiQ5hZ4XNX2LgwMyoHGLXLznnQrsA+nG3wvVgDE3WGg9SXkb2MzPllIqu8pzglJ1O2/jslqEWz
uoZXgU08jPRXr6UTtVsvN91tGPXRqi0o31IR9YjhoyhSz3XoUYbVYcqcD8ajKC08EcaowEQsAgdN
QTTanLrXyMvQUgOUNB51SUAU1ZjgR3Uyk1QwH4pPuFaX1AXmQzOGm1GCgtCo7q4Zy2wbQHpnLwc9
nju3za6go4AHdhje9Bo1UBiUzsESAAW4ljak+Z3cvcnRTfyo3VYtdTB+DgoM2zLyOxRPsKxqi/xl
LtsybpgGCguUZwFhdAT5mX8Fve2/QGc83BnHru/cAoijQc95B0LElErglM/Si9QawifPRQB2ARTc
/AwIfiPCbdTpZ0VqG+DvxOtFhaYtJLqxJdAyyaajKrJo5UezlUBGkByHitVLsB66e5VRyD3PZb1m
c6c4WvAuCvde1NOLsET1Cs7HTVMNyLFzaCfHk5fr5YS+AdqFTrb2eggeSoIwWdX6zeSgRhDs9uVg
XCSckzwyzWx48alT7dk77uKOtysBA+gB9ac11A81yU5+jwHgPrsvp/EF+x3DoGO5zhhFbY0ORsXY
mg6o3ssWwE3do8UvcdbjnEWPtQ0xQhhsbEzgL2UGUDOsFkToo57zA5tVu205jIMNsl6NVK9EQYNf
2TaEPpOJbMOeoo9V4RIaSu6sNelQc9rZq+9GTyBhNkkeNo9+Y6P7W+a7Iih2KgRqYYpiXQ30ec7m
pXDbdVs2WwXIhVjWUkCsZkGbzotBR0S4Cwf1PPbWNizrCLQjsh80AUJHMTLuqHFDIN4U897eopN4
O7agA+QOuA2hi8Vh+qIXfArUsvbwAAh0r73l2DvQcsZVIItpbxH2DFx4iUQy1kFk0IXrsz33K+vE
vEFApQKl2VlOUAgJ2mXV0v6QowW84p6vrDi3caXovGoTJ+j1wpKhSPI5eAHzS6zswtfbaqIws6+R
DWQl6r3KvBM97cGQ3+Y8f7OAZtbllHRop5MKTqB6Pwz2DcvvHGZ2NnkoEMBA2n+zhuh5hgdHInvv
UTXzKYqGm77tdxLJoSVPRWHQCvVeAnv6jHL0/T2RuuyFWGFqKpWO+MxQRQSDILL3ox+kEsOVgwfb
bdC46nHvoIDr0FEOoZ2eoU8L5oT1pClbocm1KOd6XwPCEVF4O3N6C30dFTuamkUF2L23P6VblbEu
7pvBFYvpHD1C21lbVC1CGSyr8leED48mm7t0wzJBaxRsyHml5Qj5O4iXNcD2WbYK5VOrcggHyYVA
im2QXhO3WHQqXMMWEsUPWUI7YlMCaVtDlYzGeRjCstWBBnEzRN9TWN4TXsE0hZQ7iAwuC2pkTAis
VNH6F6Cdo080pPPZNzOyi/KAUPfsBS+aKBpTH/g+r18cxqBLY+VJk+Haq750+RIA0RYHdwaPpQzN
E+pTOEHHUYGKoR0TOsGDigTuohwsDPNF6O7r2I5eCvcJxfNhdvi2HtDWC60kC4Yn0RXjsu06VE/h
E/S4Vu5ZhokbuWk7aFR0hiPePpth+PIzssnhTBCH1c6gqQathG0dtCgmOjulBLhm5G+bxjk0dZ5A
DOxODeivRnwd1cF3431aiDSlxEQbMmMcykRkK9jCLuZgqtN2Mu+1Fdy1WT8n0/gIoXU0AkBBIflt
2MjEqdGXEeUdBJfnnXZUvScVSoiiteYbeMj6N8ZuVx50sNG9+548ohZzAeRwlNyNK8/aA0b/squJ
JD3e+npGLzbIxyhR9tjustwO0zovdToEQDw6Zb+RubttigwpC5nRq5YW4PwZPCKU7Iltodk5V9mw
sZSDcwJYzuuKt5KSPdhNy64KUpTXuBkyNICmcTq13ADM5w9+PyFYd3cUYp2gH7R7V7cqyQmcJYz8
BEEbHft6xFTKdAs0wIqtKtpnyoZ9iBs+h+Ic2odXKfy1oWjp5xXssJqpL47A8f0H2ufjO8hpw73P
xqeGocYp4PUVD6DHbEa7h2Njg/RG8n7XBRJqVPpM1w45NrjAIVc9ULzhLiPNAfSpcau4PhY92hnn
LB1ytPdovwBSIiMa2RZSzljkAwbim5Nugk3n1X1sOAO1p3/BFE/qle1iatyVp9zx2fX75pPnqE9E
y06ViNxFNPdWiLpwguWph1vfLoYDA98OKKO/dSYE+Kw5UlSDiF4UexG731YSqFjkoSGGsDk0VY1y
i0Xla81HtWYR7/YObSim6Nke+t9PJTPFroi8Byp4CZQlQOapu9gua752G58C46FQuwzCsz6cApXC
UxawdCudMwcNzXEV8gyILQvuUXhPqajaCr6V3ptvozWQF16xDHKKBmcTsYWg3E0yiIkuGdqnVWwH
xkmGWnQHgsxpLRykC/Ho+ohXAeTNorAFIUFYGBymg3eDkm+MvcJHXgNuGdJoWCbYYqm9aQf50Xsw
ZA5VP3Zx2A3vdtYVN7qfjnOG7qwogntqSXPLID59Owu0xAsnAHkCDC50a/TS0PwZNlXLjPcpIuIX
yk1gx9nwlEfA4/PysyG1Wooa2OoIcheU+cxbPYZhEiAlW7oWQ1VQoP/GdXgCCScCuJG1sTtNu1a4
+3IeU0zN8NT1gyG2SKnAluKg7lg+rEABTUbFV13n08K2yyixCmAeytXA3iXk2cdSw2akUA/Urk9D
NLznbrGUbrMKaOUkECyxl+OcD4uBI9BiAuBhGBgeb8gVRgEstWhcdSQk23iRUWnDvTzNcXD2ISve
CwsomWflQUoKlBDoa4DY1Wk/Gab60RbmoxuDA4/MR4P5cFSZLjwxNM70wKkdMyOieAJGEXOvD1aq
C3IgRCWM33tcFGBPPNscF3Njqzc2sUddYvkIHbSlGKMtlA2HuIex6Ul7sosjsApjsDjhbiCc91Cg
1OwAiHezfwi7/kSF1d7kZQCvRQVYwEbCjP/4Hey8N0gzPnaT665LL9wNUt3XQFigLih7dO7NDjy9
DVisO2dsNlzzvSOKvQtmdyqzsF3OpKmW8wBwVHXeDYHXFNKM4qVhOZoBFUiDtsKQqp7AsiLe69TL
h8m1f4FO1yMJjoAV9V/TKBu540MnSIlBtiCPTvjRefQSNNa8agJK0qBBf+gbC4q5d7YFuBcMEGRX
gf1dgy6N4uO/6gyZqy59F91WRxw919yh1fYGkQjEdcd/mJxA3lZWe/JI+ISEzV5yit4TVy2QSVOH
aFOBwKutlu0bbu2cDgbddAYYx53o5iyllFvyjJGKJEN+DZGG/tjlaIFItCIQPPWHXbsYesk7RFBZ
fsB0a4f3i6ZoQbasmYoEzbuvjlkFLrDeWebAopM8UONrkAkw1yUMF5sEOxbB7e+o3hdzBZOPFia3
0csO+Kszf0Yg+qN9G1sm/7t5jEvRqbYzIOcAlYR5NTgC4mOM6tSW/pVVrkwB0YuxglnaneOcpz4E
mktjQe60VleUHa5MYtCLQSOndCvIzYJJ3qL3nXlsYeYDKMAxY3/5bS4lp6S0aOecOesBmHYu6H+W
ypc+PH0Uu/LarowVOBfjh0yHqhw0CP8UpRP3ngWdEpRsV/batVXOzPnfhjGMXWbMO48VMG2/gia7
4VZ/w9x/o/vzG9Xfcf7vMrKtAw8wJUb1XFThyDtmUJ/D4dfPB8e59jQXA0aFoAobrMJY8tCLxdhk
Q2oYil5YiaIw74VYO07RrsGQt7YwMBx3oD8L8EcjeWNcT+5IVpxhY4B9ouqKVZ3LNuktptEwA+eu
1g5PGNPoi3Qgzge4WhHvjL/Kg/OPyrAG27Qb9kpZYj+Hfbcv3GrcWAM4AHMp+jTTAXgz0eSgi5mB
jA6b8ePPb+DKyNh/XtBvnzOv0MOH2RHecz6BzrhuBztGlyHW7MPr7L/coRdxikowi+sRH9WqwMl3
AsAw91VTXVnlj2cb1UwItW5cBJfjQs3YuqocodoyzMdWvc8otnQA7ArI4c/v7spClwNDMkfFNIeY
AjchJjBgBA5KXjyzFuDG5ueV/rhN/3mky4mhyEJLkFqYfSv7cuEx8DvQNHVb68oDXVvm4mwDcQPc
e7aRnBy+8OsAIxXAUpxrEs7XlnH+79kmerAwCIGnsUpzDzugAywTf1kuvzbue22di8PtQZGIlw7u
dbekcaPf6MQWdX7/86e5tgnOf8RvBwg16zAONh5GT7DT7h9yLZeufc/Dh79b5+LsYMKCov+IXQ0K
tqxkHInPEQ01uxuvbIJrD3QxPIhqraP6LBEEKEQ1N4KA4dqcpvDp757n4pLXVjVwcT6lBn3H2WlA
QP8U7c4F6PvzQn/MJn47OxdXPUZd+kqdZWaJeco8Fbdgaf68wpV9dnnFu7yXxOqwAm++Swd1cohu
QfB33//ydof/tgznCJ8lC8zCrZ5a8ssGCa68qsZ55fs7F0GggIAKAAmcGuGxZARoNnavGC+Pg+Lf
qAR5/3yZyztejdAXALSNbBJAjvEALHUfiqxtlEN/94HOW+S3MzoDT+gsikeq6m1W1EklwUXJv/9u
kYtAYILCHt3+rN0+3uUVJIKCe1Bdfl7jj9Prv72x87f77UGKuaK8EXiQDuyMom92agaaDazOOB3u
hJRH9Eo0uLa3L6KBpBRDP2ASLnz5Ndkfsn2y/vbFXUSCPO8AyuRYgsB4SfE2ae3vqvfTn1/dtQe5
CAMF4AF0IPB5BuC0pR0lqCZjp7jygc4f4P/JC/zzgS6lRnKnqUxgEAq68JDDxA71NSdgnpkrO/pK
UHMvcv2pGlWFmh4CE4X3YI3ZujXj3wUc9yIOgImE3tn5lvbmYzefaPHRsl04XDk1f8w/f3thF7lA
WzqNdGvsaJP3CbiRmHV6q6q7or619a+fd8C1b3MRBZwsqmbdYymnj5Djvkvw4dz+5LlXUuorO809
//+/HVIhPWp6ed4DLYgDDRosIEp1UZj+/DjXljk/7m/LENDdwPjB49ToZ7a6XvhoCeWQLvh5mWtv
7SIAaMOnPqrxNEP06PnvmAnFbBEArvZatnZtoYswUKLZru1z3qE6gL0OYE3Md7j1XjtXav9rL+4i
ErR2b0SWA16wO1QgEY8bAHZd/vjze7uyyqVwcedXlVWfd5uCyIONcbR8GOOKvf7dKhdxwGsrnVtE
YRM4fuKhRxdVG40B4r9b5SIUSPSqQXfApwGDN2ZeD7YXCO5jfiWoXXtlF7FAiw7zgxW2Wo2fp8Nr
CNEPw/+VNs8/Ece7CANgBXlwI8HD6PY4hCoxYBiBpXPllV0J0N75WX87nd1YS388S4pwkyOC1oB/
S3g1/N13uQgBXmb+Jyecwe4tGdAIutDgVP+8yrVHuYgAtAd5iIZnKMZ/6LI3Z+quvKs/nnwHHF8f
8wyBF15sYnB3R1Oe1ZdBocUM7AsFh4eQV9e5dmv+cYP9ttDFPha2N41CY6EeqLmX+YvZvs3Uv6qi
f1vlchvPc1X5Zz3hNrvXHianMB4YseLKV7n2LBfbGGwYeHOdVcuJeZ4kTGnDIdZXg/Ifv71ztj2E
w6Nvuxc7jLU+RlwUEAFnmsAQsm58bl/xmfjz1/9niYvt1ZrBghkMzmPpQb6h20JmM56LL0rUlW32
x1Tjt2e5uGAwGh6O4JohoRmAb1mwbZ6fmGsWRf8MnCP9+dCQ81f+f5ngb6td3DJwai9lG0GDuVuS
lCV8Wy7YApOlCzt1luajXP283p+3w/++xcvrxufaCpiPhzPor7cQYdDwcpLDNdeJKx/rUivfcokh
9CzCNBRg8IJyTdljhE4sza4Z3Vxb6eKsYjCXjGgfAjcn7pJPD7b/4UccNG9zZVv8R/Lrhy/lXZxX
HomiCiT2uE+anQvSb2arNKism1IWEFrMXqusWwkZPGKa/xo4ce0pL05x58+TLDCSD5OVAhAiBozC
d8d98MprJlzXFrq4j/o2yxq7x/6AwmyCqW9RZ3ER3Mrh9Hf78Px3/Hbv1WBaZkDR0UsbAgyI6kVg
5KIDoevnZa49zkXQcFqudfUfkekR5irTETSEhKIvWfhq8fNK1w7WRdRohtlz/DMcAhOKhPnvHVrq
RXcljbv2OBfBos4gNmSddfu58zBjwn4ODxXkTmY0H39+mvMP/bDX/QsVaO2PvHA9pFjBSKEUQbe1
zZZD46xUCDmNqke2NUbDEo3tv3uN/sUdH8DM2usyBA7IUsQ1ZtK984AYVJV+fr4rX+s/uk6/bb8W
sqJ8PkNKOeZZdG/HnGA24l8pXv0T2/2LiDFJ3fbF+VY0AywOp6f/Ju26luvGle0XsYoBBMlX5r0V
LUtOLyxH5pz59XdBc8+IguiNGc+Dy6qyS00Aje5Gh7WyLnIncpWh8nt5OQK9oJx5yJZWAx8gnipo
9XbSfrST/J0RYfRm+G/ug3LmYczafjNUCGqB/tuhXL4B5Xzov1xeDvvcS9rHGQf0ps1DO6PYZKKP
YdALl6Cl+7IIgZOnnGGo5LFY5wpo07r+jUx3XfU5VsMxYYOJfxa2/u1yKWcZkI1fJvIc4o+d06ff
0fQABO33QyliJxGtibMOaZ+0BGA0QHID7uaCeX0githZt6KP7n5Vni5voOAGGZyFQNdSNZWMpWST
ziRJ0QEC2Iuk9P6bFM4cZINu5UTFDYrmrxilcTRIGfL/6PQM9bUzSmgdE9pCioS+9+LJAglOL93E
AFG5vBrBNTV4ezDDF+kzfETcwhacjf5XRt6pGCi4LEZ0NJw1ILQuVbOC8W5Y0w+9TYFr0GYCVyRQ
tje8yrGRWSrzd0bygObBrtr82XxIFtYg/XB5PSJRnDlI5zJPNbZtDVoj4vI2in9ugK6ZV4xy/RE9
I7h9/veSMXjDYMnlDMQ76IIO3I6m8BOzBezDz8tLEmkCZxPaJJPUsoOUOY/QNRCqW8ZGu9FrLIBt
F70veFZ4qqH3WAHQhkuCOOxO823qSU7rlqotBaD7dktRsoF9+gXjbXKGockBA6ImTGB8o62JvSx3
i6nZTfs+BUwbWuTC/7SVfFYgB0ai2jETMTR3E3JOFBPaEb2rRQQFgiMzOSMBKAwwugBPwh0xpKBk
X2MM9s2j6ZizCMdUcH9NzkxsBONeA6vekAaTkJh4nemv+I+wXzVqglRRs5Cg5zRwItqUtzqESGWP
YOumxBjrNhpOkhvO5QM6vr4vkji3BKS5iXRogXbT9AboHfY0DgDp+jbnT4j3/8jC/i2Lb7WIYkPb
Iva8BfiI03bXoGdzQP+cSH+Ug3zZPr7TohtapdjYBY7QM4BZNCTu0W+qPl3eusMwXCcyNUEpD1wW
zhgtbZl3BYA7XY0OHiCpbRh0gChjYgPzwzXKx+DgFTiPQzXfieT0QqnX2hh7xF6W/rAWt62aubH5
0A+L4KQOlXwnh9MKYChpOk0gB8DNtsX6JbMHhqJxeQMFq+GNUT7HCS0YJDCQnDAScD1QJcjqj21n
epcFHVq9l+XwVqjuG4zTRqzjkVC8W4AmVrwzNEw0aoDYCRtAhF2WJ9g+3hptU17/FX7N5POmarbe
fRW2EjzfljemfLcozhBpCeAPdJbRlc+YCpe0DxqYFyqdItvuql7mY4zVW/Ajhvo3sMMk4zdwTQDK
zYldET3v84W69C1cUNMD8Uod1h5UQWZ6Jw+lM8tN0A4oA1cWRrVkqjwQtQq3bHvI2/EbNRcfDdhf
m3loXEtBM3/cYr6jDQBwez33eUDm5n1TVqiGmYJLK9I5dnS7t2W5mnJssS7bAhAealXYSocUR/kI
9C6BEjzDwl/aFPYpe1EKWLjVLEXDQgsG5szawh6jtdakYRoEYEVsKqfc8tkphsHduvTaBJSbwLor
Ik3kbJQkZzmQwGL4xc6OAupYAIYzK8wgupJT/TKCygMcoSsnYwiq+v8qnLNW5mCVLRnglItTv3ny
8jWpvlQumvkdoNMBgHPVPYAt/AN9PKQrohbwZDQYKkvliUlWoDNsZVHLLuaofMj3EeOop8Ejvhz2
H8uPl6/7b8SZGvhhZcuAN3h90r0pKehTizawIyk+cQB1WdoA5HM2bwjY0Qs2lt0mXrEMRVVUjcig
r+fNGRae1iveEK46mq5RKB6JBPRIR65tL0F9vSB0B1sAubQ2V1LuwY4EtEd2TxkDBjUfUsD1pMJa
26Gq7mVy9swwp2TRe2nDmcXhdFffrJgDLWzZr7w1BGLyryyobkRbeWQO9kI5w1VTOmCassdwXzY7
mbx5tNEBSK5hCLDyBFrCFvD22DB0AJ3ECBFPIyFjLAKeOpZBJKz4uo/Hi2t48fXiEL/0jXvJF8hj
h8TLQ/ss+gmpoeoaryYGpoIHi+pATnQnF9zvwFV2AMHsAizqakSWQ6CVytFe7uVxSpNTs57kGvJI
sH7Q/cZXwui+C3t/9jGzdZ6C5FwEmigkevuGQgQGpCILuOi6hsks7vINaqY0nQxwLIBgeOzyJe+t
B0yxuWxbKcY4Bet8c/s4eVxsNA8xsHoSTBNHTRYorX63WmDCunx2b8w2k2EoJtUVxdRUXlWAHpIt
jQJ0vSSdnio8Ej3wtwMzAdG5QNJbmtFnUXhnGDLVLZNPtmKwyhoBvLkijFChIyVg8ijorQeboEEZ
9ivKHKn2/3Wli5PKXfYpV9sSqNKrq8+fegaxHV+1SeJe3sXDkzJelsZdbvSJrVbFhOQRBWZg4dfD
6bKEN4EltwwumqBw5HI+QUKq3inWZ/j6BVidFrAp4OjrQXSjRQtiN3AXURALbH9yA9UDDFyAuSak
CxIQkaM+gzjv2ZOKlF158z7kVsgFEMCMXxs8DyHSH66BjDM+1IZTuJI32LMLTA4XWEO9G111gUhF
3sZPnGj+YvfyUiJ1sLirM7mbq9jxWT2xkKUKdME5ijaWu9MxMD/MSIUoBfBcpT5foclBYDbemke2
HFNVDDTDW6bKD0R1ZWFqW4Y7zewU4KFcGp/Atp74mPTzNq9pHAAtGzDRQlbfw9XtJHOrU6dc6QhG
Aty2pl8sTO31mWim7PiwXmTw7dNZG6MVI35e3eSuX7XQPBFoyPw4iBXjjWN7vZN8F/WaGGUKskNm
8WVneKzw1BnhYmDC7MbRBY2Ab7waJ4zzavHGOERqbN6sN4mTb+2nqZcAQtEC/Q+YN5ftydsgiJPG
2cWMLKmUWM9LM3XgTQLozrYA0VV6LGyevBSAKbED0E6hkjzzrrwKF5hoSyWmbFFF01RuocmYAg62
hSMATJxyZ4yYTfajm/TWnN3onalfFafuRJ4fDul1iccTxr2b0jOycPFUN/FEb/ZDjWLfgnBaQ5ir
c1o7RRbg3PIR34PcaH2undzRgiQszgBjFzjBozM2gadETUMHDR9f15SJvE6J3q4oBTYAiBhjQHRW
GlBK9bV2V/hikS040mCThe8EkRl8LmfaerCgIOkGivLeo1sYh30geZhd/CVjTx9Q6govq9WREccm
ov2HAi1bo5zf6Mwi0gsV6xvUwetq4LqbCTq0G+kxrVrFX+NEEOuys+F1CeAxsirrLN3Hd1DrWd2Z
ZVkDPmwubtoYCBnStp1Bo3bb9DIgSDVXM5RvmB2uBDt7uNKdYL4kJSnjaCnS4ppAdPrQ0nhy9H77
arSKdCKtFp9biciCSytaLHdxjKmnCx1g+uQzO8k80AJAhoUif3gUE5q6bFoqRip1na8VlIDqmoyK
6Uy5flAz7RRvADgqDFOwnMPL8CKHz8ptbZT0miSDXcdChTrt6696pX024xwci2UdXNbMw+h9tyr+
kTK0bZqaFJs3uCx6V8DE40cueoc9mLnFVr+13y5LPHKGe4HcaSXyknUtuK6AMJM+mSYarDD6Iwqb
joUQQFkTC96eb09Fkxop9CYD81EdB/ravKsGWfTwOYo9TXTv/08GF3v2SpFO7boCFBiS0CJBzzJg
kiNdDoc6Bo/6FIA0SdDm95vjehHKWZJ1zKexk2JAZ/nDCYSomW+663fFARQHoOiRyhHt5OHl2q2S
iz+tdiaAZ4VDJEF3AuXQP7xczxWVNxZrJ4ezyHmmd2W0wvtt3zV0+qXecIXaTnO32ZKneyBhAVx+
YJxo5KTvDfeySgp3lW3CLq6ftXIrZBNHCZgGf/U0N/XKwHJ6n0W73U0iOsVD9/OyWL6ByBpVKgHm
c4H7ab8Sbwm/A1jv+1+5ONEBHl4FClYamWgmkHu4tdW61gK2HBY5NkE7SzuQWohuwqHF+luEIXNF
zaTNWrKtzOj30pdanybApbTnWcIBlioVDB4cepidMM7DrNOYaI0KYWUG4rWk9vOcxGh9yD6rpeIw
rGqBclzeQEPmDBbVaKbr7Qz0MlhI89cYjPE5d0AOF5T+2Dsp5tIDkUYe+prdIrkwFAdWNBNDyEv7
FfjDwF5tAdKLjRWsTXRybO07xSeTSWKrRu4mOw0nBkkxqrOrhJa3OOjTA7I+gJd04mCGH3ULhGF/
5FN36+RsKHBB1GEDNpprgqyolQCJDbi9UfCCOL7eOymc0RyrugWECU6Q3mx+94gufxedUwCFszUs
SxKWY0Snx9nMCZxqAB+FkV6Jbw3v9eK9tp4vn5zo4DhzCbqEqYuZUm4qIOXmn01xW2LSdJgEpkok
h7Me1WpIQJ7RF0yZG1fzQp0sfuy6zinL3r+8ordJfLx/TGrKhqqZukGe3yM7XcxlMid0NRY36U64
bI+NH3vgn8t9fbUjewhEQfmxWhgoUhANLS0K4dZm9aXegROeWWHNXx5zryYoy3iAT2L5YHAsIlv6
KFgku7hv3NyLTL7DXAbmbGMZkImSk/6QfAbTKxxc52EkdPPAkeWK4BUOX7TmTiJnL2XLzOQsAYkY
e6xP0ZPh18y1ubQPm9JVHN1JgNFhi+Qe3oGdWM5qYj4IHqnGze6L7r2a3XcVUDbNd4LtPHSkpmKC
jtxEIcbi7GQyVZGWGlDPydf8ylWuItdyAJ19IqHlLgI7criknTDOWILqLm5oAq8NPlLzlkBX7XKp
u9AaG+2PwvKdLM4wmnKVAYAQ97v3cPds6KaTRW4q2cwwswxcKSo5Ha9OV3VV1QneOJzRihQaE4VC
M6Pxa4eeX8zDAoxaEnmc4xN7EcMZrqgbR0kFOCgea8WP+py4pUPszUk/g91BGLweZk9N80Uad8Wr
uTbXckTyKCl8lsPsHS1M3pfOYE+/Zpf67TW7dUieCIIG7fBx8CKYj/AAY9GOkYJbV+l6GsqAmTzN
dJRvFaOnp6kBvh24Sh/lkY6ONNP0PE9oqEvXOg/B0PdViubhdm7Vp3yLH6AIlq2tNb2tOhAczaCe
s6OyAbmflMmYWaXE0StDCVC+/oD4LwdcH3A5a1OXHDpI4JVS0u/pKiUnkmvgiqnbn0NGSi/pa5Cm
LKp8ThoFdI/5qIS6PsoCR3Vs1k0YdpZyNSjfC7QQmIK6f451NV+/3kJdduLr1cf8DuQ5usDCHjqs
nTjO7gCTDs7ehN3prKcmaYHISzCorgPGXXMvG5/DQNRCFRhcqSoqN5wmt1usGUVEAZHbWokNzCJ3
3hoklZtrcFD500ifLss79leWjgkyxaBE47NkpoTstgFgf2YTUrsAa+UpPVuoPqh9yPpKxInr48Pb
ieR20xpAtYBB5cXV7qy7NFRCdltbUI24zFeJniqHZ7eTxlvzLVMAmmki8yF9ifv7FHjsa/s5KgQx
zW9WhUIwkPSQlOO5tvW6U0u5gQ1imU1AXrJHNJDr7eQKjCriPoy3nUKIbCxZxasdyqLIFmfMSzBX
txjJZU4fORbtHN3gL49VU6QnTIIDVgksj375qDspSmQ2qpl/8p7YfwHb+V1s1QO6Xu1GXEJrKmun
z5S7DPy4yaqKxjaf944PcPaSeDeSlptWmLgVJIgCcFXfAA+W3jcfwXwVsIhOcjrPOlexPQW5P161
IKJ2jcxORA70yACjcwmFaZmAmZx/k6LrdV3yGk/63gOhYbD45QOyJei6me/l94Mnu/RKckenCkS5
7MNrupfMBVzLAtBv8HRDi68xs0i93Et8VjpokwB0Ye7879tRmHrtlspd0n7T67wCPbArraNxHSG5
5kn13AlaUg5vjaXgziBRr6kWDzQDlAQjkzQECCSYPzSIItFNbCu/VNR8YmHYemQK9sK4WMvAEJVJ
Ca6MYtXrTQL0T2V7N2GeJpy2RuAyDisdWI+m68iV0zcvjz5vVYmwFImpJWFL+3MZaBWoHsZvdZQ4
UawBBd+bE5Vh74aXjfrhOnei+bMrNr1YS8R5A8DY8zxoZdAzMAYGQdbk8Drs5HCm1YjRQ6uA1gL+
yUArijlPZ8CSg3uVaDNOUe5UDaThkuRjXHMQaA47qzcmYSebO8spG7pFLnCWRv3ZNIDBLhxk/M0J
ssl3FHOIwc9boCl3ViYKi45ERhToYXT6SOzqdkDG8PJ5vZ1zZZdNe5HEWdKpTWfEsPBRBuCSg8gw
ixCRjw7qI11zEJGV19aSgkitnJbNVRfEakPZRYKg6nBHUd1BF5NGNYUv75hrEgFNAjfeUsp3Cqnv
B3AGCxZ6FN6gf49SNC6BBuL5XblzGdGUgSCdlSEG1wxkr8DgdRK5GG0s4xBTldaX9lR4sZ+AXS8K
NVFK8fDZuhfP7XNjmUWfMB9drjZLPVc+iH4y7/uK1/kQWK503QizbseHu1sz57yMTQP74NTiuQAt
YiXP0hn9BmokynsdHyB4PiycIEJHLiKw+qJsug22FFUdRyp+5nHmC87v0LKQFxHcBkYaxpzA+M0c
ICDzbyZX8/sAzp9RYdRoL0Kf8nUX6MOdKIo7NDU7wdwmghGnNFCmgJ8wjM/57Bdt9mU1kSgFZq8r
gz1KzwUG5rCHytqJZJ+009UB1D1Vl+NSstYOZEtVON00dhIsc/WpP0quOKr7jbK8bDD3tjSHaphN
Ccqi1Jb5GTbB9AFLD5w/xQCRmRKX4EnNreaEkYvMW1Zpu1Xrpf0lOOYDTUKHFTHh/+GXVZ075kXN
mjhTO7b09gOr0MTvWDDbfEC9BOHkeiV62h710bySyJ1vlBRzLsvIEzNMhvlL/SB1J9XbQgCBgDpq
DIrNQ9E+rL6LLs2RTYBkEy0SMMEGApHXx5zLNCmMpmTZ6jgEgUS4oDuj89D/YCOWRA7rYZsDpbE7
UQ3gIDfySjDnpQmeQYY5xjD6y8etfx/jkb1kHy6fJFOXN17yRYctroiiJaNm5EXPwqsB1m4IO3RL
i1sRjsNTXbMMNEIpFJHx601cQLFRDQTXk/VKp7GdOEsIZhcAJ3jGL5ZZWkUG4WD3KHpu/5bIHdtM
K5CMtgjFTVldgR/fKJ4akaCNQTt+eQ+P44CdKO6gMrzAZPWvGLW4L70p/J6fVJ+EsS9a1NE1eLUq
LqICQ201FSpe40l0Q8+ld6ody5FH285PVemaz5Me4ifywV5iIk0zDLhlELfzXlmRQWm5WmR2S1NH
NUodaxd0iOvJqjCqf3kzDwIAgyLcR3rDRAcOXzhMyq0yTND5uGBbnZFEMQFNr01gkDWBZfORTE10
NRBT+HBj+sfdAwNPcqpapqEoKFq+1s9uy0lvkBRUfu3NSLb5xtKvlloFa0gPMlXVDCeYmzwDoVbq
XF7w0QvHQHcgkBuQeTVw41+LVtsN1GMgXsEVTO6BCRQ2HxnSTBIm5zkUPcmF0jinhQlJEjV/SStv
K38Jp/PmROgibf5BJudIb/ZL45wVsn5aZY1YWgmio2K9Bu9w1E+eYAPZ2bw5u5cN5G0YeKckXRue
N3D+wJZE3N4dXVC52olnnUSu6Mj37RZlcYYF1UtrQ7Q9u516vxQpIqncEEGQMf/JLwllcxlPXjYH
anA6MaSU5nUazy5QQ991WWubxaNU0hAURgL1O1rNXhKnD0AdbbaEScpWQAEtn+K4EJzPkRIgUMDM
gWKxiUluv8BwAmK8QZpcUBeCIad/ykfrDECbf/86eRUgcGLkoS8nhoPh5nN+L4NxskoagYijdpFX
MjhDLxfNSiMKGQnAwhubJXnqs+qBtDpkNH/ocfNBZWNvP/PPjTB6P3Izr6RzNipR0CRKJwQiLN5k
XfvxubqqTyzsacPLd+pQ/3bxHdOaXWhrSalBQLO0uDpcG1iji7CW1ushj9+BCEWE+3Fok/bRJNOg
vbQKPdh5rqE00jgyUh9I2SU+wIu7EK8uFAr/yAjuQzpuJzHln1AVpIsI6cDcNKAbO3XAXWybYQsu
LuHsyFH0g5N7CSG57exqFM1NWkDedflhOOUeeLBnZziDdcVvAu1z/u3y8R09TV4J5HaUluq0rR0E
smgZ5XMfo9eJ/txLzJoP4vfNJByqOr4dKIqaBA2nusWnQ1I522pqYlfl87o5idM/NXftE8ls6prv
e4xIX1tncK6+j++2z4DvvLzkg0DWwIsWHUdIpRGNcBYzy0Avb0W4mvI5DbewC9kTrAmEgcKRs9nL
4ewliNU60AIhYGaXsH5gl1B/SB0r6G5BXxdsny8v6ygc2ovjPCiaBejYKoi8trbefqQptW77RSZe
PlgE3E5R+XVr6k3gE35zkn9vJt8vUJUEcK4rnd06IY6hb2FzjXS20waWZzQYAVEwG2iBM/mnWd7R
uwXznLnbC0yQ4EDfwNV1tI5KdFs9v0y0cAhnfzx1gUjMUZnEMJH0xSsWfwHK6rXxIQp4FIsVV+Uv
q1q5A/jsW6ByAz7gw3JVnhM/d1ATKk8qDG1KU3cUmlv10EeiYVQ1UTVgrSGvP6LJlEqXelyd3stv
t+uc2jomvJ001KHL5B50myF7KmGIsHUYDv5ji+dF8q6/in1RJeFI41BKAQgmhkypwieJ2mGZBjAX
wvQD38BgKADWon5Bi/yntMhiu1lbEUDEoXnci+SyCSCpVGQAwqGfAoBwql3eQtWcxJdP3QroXYCi
oNVN1DL+G6EALVUJ2BitN28aUoCFOwOGwoCNzn5QBx35P1PMKEefBmcNhRgsR4GWpQCHE33qqNvy
+jwRBN1ZjBdw0Xwm6DkjAxWYwKPcEHLRFmY5MJOMZy1nm0A02HQ0qpEwGIzhV1OPid/MELVUlFyR
revCrqeTa0ZR/tBuIKbs0NUrsB1Hmrz/Bs5gddMM4sMZ6oP/5Fr5dDfXyxVar54u28XDa4vqiYo6
uKGji4oL9wqtTiqtkvFg0xyQf48JcDpnE+lGlrJt3a6wzeShRI2PYChvBjIRo+d10HD+D+KJ44/R
8VyF60Fbl8X592bRmrFsYEM27SnXey+ulruEDo40JZ5Wj5/m4QPjwZSjOwXcsFmfXrV192GMQGC6
KcAGeBdHRZCAjU0qz9326fJWHWv67us4C7eiqRObgJQhs3DNPUthyfff61Ny1aES+a/JLojMBuL/
3gvuMpvx0EmwZ7M7aH1+JWULKM8BUAd6V0CkTHKiCNKwh/dqJ49z/JsMGg2lhtLHyBB4yZwVN7Rd
zevLmyiSwl0trEiXWwUGmhY0XLJTuoiGwJ4nrfg3337juJsDX0ekkYVPuelgBv6mc5vJZgPctUMz
MHaie5RgLj66QsXnnRQUXnMT+6LQmK3j9x+BMvZrR1Rv+kbLJoGujIqH7pw02KrIx/gMECZnHaoK
mKp4EdVdDo3G32dIZP4yW2s+zitzf/Kdmn1H0yeIvUTWURUsjf377pWxVWCylqMGBeurimFunUtH
PpUnzWnOYJ8UmEHRPnIOXV6KFgE/4rZKm4OkHkNrBRHxuILmsrltlsptNfrzsoqKNpEzQlVUI0Uu
YRNX+FBVvzVBNgRIostCLt8DeDJuExUjW0qmpAQ4u8iFjUTELCNaBmc/omlS6VbmuM9Kcx1Nxud1
Ne7mSv1PFxo26/VCkjhStc3AQrTttjDeFeu7yxslWgZnMBIgOueJxjZqUJ2EdTUCndMQGb+jVsOd
tUW+9PUy+shCx8IMMeYNOc8PBaaotoD+0D32tNyewCXtdr5+ot7l1QnU4DkS2d2liLZt3+kQa1Dg
vQNJtRhEhHOHj5AXe/imPyKRAJwBanic0PvtU/8hu59Ow50SJm70Q1vd+oR8BLUHZ8CwALrqT5cX
KDi+55TFboEbjVsAl2GBXfKkFY8r+T7pAhhA0R5yJiLdJItULAlRlSBvblfnH3QosN9xwZw/5wl2
y2gnqpUx00L0gJmO7LHnaiHbccAK6eZVBgwB9/LG/Sba0DD9CRALxeAtBNGqxmwl8LJjygilwT7Y
PpooDaqfgG0YVk8ieYfPFcCc/E8cZy40ZSKxoi6za6XLT1KVpQMM4U/l3K64cQu91uNWoPu/uXMv
IjnToceRkeY6oj146Gtw1HuVj8LAfe4UdnKr+iq6FJsg8v4o9YCK1t9L5UwKIMzJXLZMYcjsSLpq
r92TpgLXC1yxGPpzlKE4Fc0YLMAHnxvzJFPVyaXPl8+X7SenUaasoPELtRK8D/muQrVCCGxE0ewa
0eys2scsfj9KKyju/ctyjq4/njCqrls6IJ1kg4sJJqsgg7QgamXvM9Wp3Gm6X4mN6YxgOWcPgyOH
lWNgQsRu5htRw83B9X8lnIsVtLmT6ESlGZNJ72a01pq3df9RsEC2gDc7iRZe1nqK7CePXZ8bbdSW
C+IR7Q6tLjfxWb4zgtghoXg06OhliPW8yGK2aGcHyg1sm1MGWcV1FMzBEg5nK2gwUy+CAzp6Cr2S
xHZ2J2ns1rrtKygpu/7kjPaPB+NjfI7Bjm3Pn/Aku39+dnyZQ/ldHQpnHA/qeK/E8+ZAbkAaWEFr
SIAaqZOeMYgbaN4/SAQemO9XkjgrgH54HaeKLV1RZrov7lmfJ5rs0Rg9qv+wU1kkkjMAwwDIoLKC
aZ1AH3XuBwv56iYRZUaOdf9FV7iQIqOgQ48j6H693a3NdS3fD40g+PrN5f5bBj+o0CddO1oZtCQ7
SZ+WxzkYb+qb6ar4WFzp7/LH/nG5pR+LgD4RYVhx4BKRH6GAY4FVAUAWp6BpppigaMf7tPdMNAuX
Xuzpsa17Fl5U6jdL6BAPDw1tCMgKoHXUer4wuwuhylkFKB0UN+Rc8YDEFMSWKGV3VBnCml5kcLYy
Uno5Uzckv1nzLxu1wrCt/N6A4q9hIWpLOSrXvJLGGUcV6SNQ3UMamxIC9BZ69OInBegHpV/c1ILn
/aG/2S2Ni5JQGsoRv0BYnTQ3a96Ec9fddIuXRNHjZYMsOij277uDstDfqdQxDqqgqW2mP4u5di5L
OLxZu7VwqjdWS66osY46V75SJ91UQHIo1LLHfJkEweVBWPTqjDg7SON5tIwCiyktC5M/xYnU6ZWV
gDGNLvMp1fp/Hy+jXYOiuotAHXMi3NJA6lHkZYxjMuXcG/IvVj0G1SZ67hxu4E4Kt6q0nKVFknB3
DaCISld44erk/eUzOkrDvFoJZ9clyRwxeI2VYEQ4NEjlquYNTZpfeTI4ZjTeqdUPOt9V7XsJEKtA
fHLW9CwVvb3o+BF8N2sqY664Cs0eZmXtts8KGvGUcXYvf+dRFPrqOzlnEAF1TwK5J9oQRgcclenD
eEtj5M1jj5xaN7vVf/U/mgcTbYlCYJnDO6mj+5+1r2PYgTM39ZqVS/J8DIvuogXIUSrg59DNNoho
lYcnvhPF2ZqmUzRa9jiNzoU/b5DUdVjXHxsIygAz+1V1t59/1O+Enggk0RUMbSGfzu2tUkygZJJR
kNAmlLu2DC3HaoI6uBCH+2hw5ZUkztmmI/hjZoPApdejaybUllbLzfXR0yvZi4baXobSa+vscSay
l5cfrby2MebhZQaGMpE0jkh0lyZ+X+g2uqoA3tQ583Q9RT9yTQhlxvb6TcD6sit8n02pqG0NIBAW
W9GzZGffYy93Jgc5rhiD0qIQ/NAc76RxShZvTWUkbGdGo/WGZQRu7FfBFWK/4tKCOOVC9auLmg0L
0u3JVa4ZiE+BqdDkqvRFZcajZzEO2kDzPAZdDcxovvYupTYB9jFHmloN0lvD34BpMjmbwwBvSlcc
hx9eUWA7UlRIMJzwXHDcObOi6poyydHAoWZgmo6e+ZWSgYBLRQfuOho0qWgzDz3OTiJnm4ssj+t5
QD1NtzFoZqg2MH+d8maxLU95t7FZs9QGB1g4iIZ7n6lA3hzjTjJnsc1pLGStQMZQo02OV79q3WRx
oQYNHcxPcK2rTY1Fup3HNj6B2BMdH8qiXhl98qPLttiLC/CTteainE0rpt6gl0NYV+Z7BXPXflZa
StCkCSbHRjO5a9QZXXp98TNREvk+16Yv0dLV9qRrjU3UVfLVbVmdvO1zV0vMytUJWISTZjAUv2lQ
uCXWSoOxklJ3sWhsFzrQ9oE0l7pdZSVOPE7UoZsmB/NKeqfotKc5GZ9aCrBftTTeJ1m1+POcl6eh
i74URYaUTlu1zpz0PTh5DLxFpA7sngP6K8pZdaJoGu286cE4L3UAA1e3IfmZtcu3pk+Gc9VrWmpP
GjjVdclAhTvOjdnWQI9U2Po266mjJiDM6qz8q9RWqi+4fIfWZHdqnI0FOVdcDc2CSsN589OQzZRu
gXaOncwTD3YduhEGF4v4G/XeNyhapOsn0uLlNDbmWbf6UFqyM5hEBFEQ++a3mmjgUYEYSLX4afZu
7vtlA/GFKyWGj5ogEOd1xP114iTV7Gx0G+1Bq73LO3l81V+EchsJ95xXpaqjbiT15ziefSUaPuIR
d8aItyCqPN7GF1GctxqrlUSLDiOWlrkny1C6rbIljO1fXtGh6Ue4/f/byL8OC2Xu9aTA03qK4H2X
b4sl2LLjfMhOAudcxq2UpkjHKBNLLrGBZgMJc9ZeIoIYPerEArjIy1o4u6/m7WZ1gB+D3a9OFPkQ
ACRfsX6zyVuBCBCIu80ODwlhC/qY0VOM+Oy1p0H/RmpaCRoNDBByNl9XAiIMEfW3SAanc8XclMAp
hqKjY3yw8ZLxGy1/MoCnKlAFkSBO4/pxRB1thYuu56+djCm+KFjnH5fV7dg3v+wYj2IabyBkgW18
zpKjp4sVyKPHwa5P8vXAKuQieYdJqp08TvuqgiZ1IWNRQMhHDzaIDxB1zCegxoeXV3acjdtJ4rSv
3lJJ3zpoX3FdPeZh/6X43t9ID9QdUShiuSrdWVpkq2RbblzpJKqisNN5Yw934rnHO5ISwKxXsFAj
wp+J2rm5esMY23MJXiXMzqSY7JuizBUs+zCwY0iUAHnXLCDjv74CkVrLZlThCrDATlddoCVcW/YX
RNJBfJZuDYRdnT3eKQ6QNzE1lfsiGNNDR7D7AKbWu/BLGUtgWrA7mHWPYKGxJYI5jTUch9CKMSDV
C1t/2E6+3emXFXPRlwQMjKlhlhkefwHMvPKY+ZJnVvbsEz/9lAobBY6zQLslcmbGakhLJLZE1lUy
3rLgefbbU2eXfiwklTj0ceigJRrsGuwpp0gaKcmSR8gXbnGxnVSjAvZsv+Y/tHpS7vOmTUVDBcd2
50Ugp0GIBumSN1hdkVRup0Tg6wOSUfYHiKmArn8Rw+nJqiVNsxkIgths2RhMoRb0pz8CEX0lhtOO
SMpI3atYTZl9VPX3dXRTlII8nWjDOHUw1YSiIQuWBvRIQVlqN1a3gfX3y+WbLZLC+Z3aiqImYc0+
VHvUm49jfh3L3y6LYCf79ia9HAnncTRzHhYlxZGUEzxn2TepncWrYLd+43L+lsLDrVYslCop2uR6
7xnM+tnlELic4ZY1ZYnaiI/t0Ys4zuMYZO2U9Rl0TJO8qgemckptwAPZvfq5aRbHqiuB4xaukHM9
KjqJqriDU2UIYOYv1l8Z/WD9le0ja6QVj44frpEhUrBiISWUu0uNPCUKWaEbbPSYEc702+QMNrh+
nM4evMiuMY87STaGj43uvIrIG44XvJPPXbKFznkzRnhy/9UZXrnxWQMjBYsi/kln+HM35xtFxfwx
ojzCUgrcjau6uKNahybt51HrD8oQAijVHr36ljqLD/qzEhCfqVOe8nsdWPPGeXDwKg3ye2lzhs75
M+j+56l9DMpamqLz/KMNhUJXOQZUhsJpTqUXndYKCSLZr93ii2guly2PXz6DCPifME6lUf8exgIP
SHfRG88CCOfSaXaqfEesbbetIggpjqzCXhqnzS0q/lJUsaVJvd9q/WjLpBAFu4cqtJfCuTmp7/6P
s+9YklsHlv0iRtCAbkvTbDfeabRhHDl67/n1LzG6V8PB4Db0tDhnMxGqBlgoFKqyMotMUYAsIMF4
KIE5D0b4Lyp8hxnTzdIhFdVOeAna1iBzzc2JTua8wrJwk5vXkZokxwGkpq4ZmcvZMowXDYhNcCYD
DU2IZQtCLTeHIJQpWQVTEaqtDNpQUqqkGKV48iSAKkE4V9yBbc5drGD2/wany/uIBM9/w4KaKJR4
mBMjW0U0dBlm3bqMuGQ0niEWeH/59uAlKlsTzAWlyeNcZSpMmOCPHIzX2LQCu/o2S8KMj7sYjSCx
I7qOCWPmnoqSROmrkS7GX34tfulN1T2l0E6vW0xzFsWdmDCfd/viM2N6W9NRWmSxH5oUyqUKUlqv
zruXat7ltXJnimgVeGF8a4QJo6gKAUidtOgkKVpQNjeD9GMEoGXN1h2qVO5YV4fLn0y0KsYr1MrO
LUjl0XnOHyR/DpVzLKKHEx5s5m4KUwypVuHbkAkIAUenBki9+04Hb3uXfAMllHN5TUKDzC5mjWk2
avdmUIEUWuJHhlvve5BgUXDSsA9XkUVRPGa2kYTxBFkkWKS6U9HqNM/UKfNdHzurU7gmrgETrDV/
g27hPX62UYw5dEZCErNZ3xZL2eQzfz3FIOEozpS0ZThJIvSCKrh6mKOXtmtahtHbIGZyDfJ/ILS1
e9Td/PFKXM55O8gXLjo2VazkOLLWEJMOGDddrxMMOgzhw2j2vg5qlSzovKTp0D462caJVDdzvTgL
EGhiSDM3Wm+2mSXt1/VZ08IB20wCbTfGTuP2++bLCiGz1M+vlEnkUbyDubVHP8PmER2XepzFlGQE
D9rBJXi8Z242vXGRRkhl8ie8pD1RWiE6OZ+Ufiu5jgoL2w142+KkoGwGhlFyEzcHSQXdWCFChFsj
3C6UuYXrsTEgRgB/klEfXJ4JaOAP39NnO8DozpO4uylcIhONsihDp0YDSIoCOMJj586n+kQcO0j3
9PGhCqrGvJtquzwmFkG2R9KiAVj4sK2eOqu7qYmRuZcDHm+Cbpt7stkwkr/FjNv1LZXQSOc0fv2W
iDf31X+SgyXuo7P6SpPR5TG9Nxe3sm+69Ky4NNH4l/LPdsVMQNKVbIXkDk5KrgF/bahg54ldM1YA
Vazdrmi8MRHssfBwMjGpLNumAmbyN4kU9aD8tLo1rhcITLm6d3m3RR7LtoKnLE3ilbblKzRM9ft8
OELv1KcVoBJ9pmz8yxAk8CR26Gu0zFGt6Ry1YezQ83MMzBkLVia4S2wm6MxSIY9rDxP0VZV+z3dJ
YF7pvuF06A6ooSu6qflBDoSgIEgwbMtmDsdoYogtznA49BCt/aHOriHveSBDVfzbyizAEm0ig8aF
OfUW6c1xsoE+ensvGk6k3ozxdY7yM+X8maBEJi48/R+O8m6UWZ6q5RUSVcRwWoklv94Ym1KHap9F
PygsU0+FxJT8ROTdJJOIaPGUAOiEOkBcV19KSbtqhvrUhcNJtqfF0Wo93132Gb5XvhtkTvs8r1oT
NdRg3pz0THLxABF9PJEN5nivsVbkfUzdBPtoamdJgaTGrglAprxT29T7LSkgmmLiO+eflbGpR2GG
WtTMuJjAs+zMzY9h2HfZ4+XdE7kIm1YUbZpCahAuggnNR1oFrZ4kVA2SR8olVgfSQYRR5r0wFAwn
AFauAEym0b3e5BVDSKpSo7xayfxYKXqQ19W+rZ7ljJxj9TSFRiBYITembAwyJ2818r6R4v+pDI0H
OoRB79vqoPl/c99yv9rGHHPmwEm5RgYdnOmV27U6KsN5KAVvJq47KnhFy+Au1WV2YE9ao7qPVERJ
u58dYCpcMC8Idk1kggnErTYoYyqhvKVE4RIMrXaaQBIqYHT5LGGOUIg+6Z+F0E+38YXaGqwaqBF0
p2KnelYXp3tewTAdPdtfpgDlFxfnbPWJV2d77Y5WJcSdFNFCGXdUlKY0S/pwisb7Fikn0XNB9OA6
hKoC+gDiThCwMf63LJHeRxXacGoeartGLs9xWd+O1jx4Ak/nNd6UjSXG9UhZzWmfoXguHxE0AL+3
MPqjB8ZOPokoani8fKAVel8VE+c7HVIkypuKy1V3XFx8wl3jjjIkuNXv9EtVN2JdKm7oAN2hZiHZ
lDH/8tFdoPpF6rpDI0WbHno9d+rhmBJyqKL/JEne562oPsdP1TcGmUVCg1LtUH2jGzo8U3Kw8cV2
9SC9112QD76IQiPXFzfmmKvMlEa5U3Osb8D8VBRFKGEJ2X743oh6H2rWGGaymIO99lObgcCSPusW
Xz8D1uiHXhSUv6gAiuTpXvsketTR2/HTE1p9N8mccnPQzXxRsYs6meqg6GKyWxIte+3qwQAVeCzH
q2+BBjFzIN5ofDMbTZh+Uc+49BOYU47BrXxaDCCQTNBlQhEIgpYIzFFbC2jm+Q+hzVqZwx7Ztaxj
0gdrvcnu69tac1oQDsVe5k6pZ/1ovhsOLYvE4CE4hu4SyKfxab5ST5DXFUUD7mnRIFwIVhWT0gJ9
PC2NXo9ZuqInCL3LAPiDCC0JPOKD6fW7OXqjj8aMG99N2v5ONCvH9bGNZebYpKYaFXUKP0aP5GAQ
lNLlZb2fqvXpcsATrZA5L6Pamo1OxVlyMvrDZDrp8BNy746ijk6C93QjsMed9ACm58+WMnlgkg1F
pyTYUij5ADWnOLHX7vUA+MCT6NBwY8G7KZYEKB/msZNnXI3dkp/CVj82tS7qEtLv8OlUbGwwTRyi
RmMpQ9XXI7pyI5nlDZnMmz6Zd1HeBPHSPFz+XPxwqmGgEIqoCrjLmNjTdnptSQWaRnXuGoG+A3wt
wUBhZYOxF+W7DISBogFVoU0m+HRlCz4dG7fvlLxozcEIkn127PdjuleL12UHmsJAVH9462R82ldd
U1To6Mom9GY/nrypDo1CN5fJ03po9txakOtVweCgI+LSRixBzfCKkHvMorh4P3iZUOmdO+EF4kJ0
C8CHgljPtHbQxZKamg6rdn5/Jq2T/2iO5U0cO6gZpo50Fd0u5+ER8uWzk3jiGSVuuN2YZxxrzIg2
pCo+NJj64oCSib/JQKAf2/qWDY6+FpRVf1GspQ70aeM3dhkHk8Y5qnJ7QvfiKtJ3LZqgFOtXpmjg
/WtHC6yKtqriW6N/xiwT87n2UNrQai4X/TqnlMjR8+Ujw40CGwvMghbQ9Ud4xSPjifXkpso1y6us
LtldtsI/JBszzCFJMMHWEQxIvaEFzC/oWBz7F7QCdxX0SUCRlzoCg9wPtTHI3MfqvMizTnBCwitl
Rzvlo9N5tCEzBuLGmXB5zKW8hMUUZWAF+v18/2K4yv738sZnVOjEy+O/azbLY67eEuRdI/K33wYx
EHIY7oYrQP+uy5dwp18px9kHEfv98NCiGaQoTiTC8HLbFuDwBfOxYqkYomEcR0tkbSxHuOa4m0fw
qSnBcOw9MGgDl7bcDt/B0CSpjzW2fHBXn2q4/8sFtv0FjE/ZY7y2FkQnPAkzUeBpVWth1Zn+E+xx
35pgvAjk2bm8TjDRkF32n+omJ2gaZ0cJSnf59ehr7njE4Kc3XtlBtSsqlNjHv0D8cksoKvaZGIAa
AwTIZAUIdvEy0ZFd+ZglbrsaL1TelXiY8Var1wVEuH+jHc9LsjZW2e79OFnQ7ihhNSFNJTuJFod7
S8rkV2NNBlHiw8sUtsaYSJfWTUeMPKaJD8hPldorlINNnjUAp2yAilb5K3Q1i/CNivAv4jrfvK7C
lUGLCArsjxeqSaqB9E1C32GKdk6tfThqbw04CzDaujotAwpz2mOvXEHAGso0oic8L9HEJI+p0Jlz
DFkyAWSQm7prNXvylmYAE0oI4WAX+Pk0xaJV9dC29vq0DpIVeaTJRNk0F0a8tc5Ek0GbFas0UQec
c1d56IGnNVVnCGLP9nU0d79Yj62/+mDmfgOvIViLfgH3sb/9BUxCY6yZaUjJDJJs3ekVKE/fd2jq
UKa3eYXQ3bdkCKio5F+oc4h2nknx01k3xpRWC3VH/z7lTnTqb/KH9mV51a7q5/G5vq888iJ5yo/i
m+COotv6KbpQGSndAs5JZqkY7dospknBtpfnGnWoUjtHEEOT/A7aVYce44/KVd3tNAyQQcHTv2yc
u+yNbeaTd9WAodain7yolMApZPd+UuyBAPkOCuLYsYbpe2bOAnQn95pUbVALm5QNXZeZiA2BtDQG
WRa+cje24BmNK+shG4zOQvYxL5hhlvN9VMQy6rSaHWhVEzpxnRl+rLdroMtL8V+cDfroXt4KXgoE
OkzLBKssSvcG43s6tGNjW8OvShHBU+NKripBNsKrT2ggncc1SQCGYgt0kaIjFZE6tNO6qnaUubmP
tfoxt5MvS2wdFCn9ZbXyD3Q3ReTzPA/T6J0B6lFNM9gNb7TctOoaXxlVeNPRS5wuu2sPrd49diZG
TC9vJPeeAp25jHorID7m29831VYpDjNFQoPGC41w8Hoy1/eTGeH11Q9K158MkpLbaehbb8FQAbjb
kfCGrmpqWurlZTNclSD5Th3VyDA6oKthIqid8HaDQCEW9T2gxGSDOepG1zcz0YAEmsFoI5e111cQ
o84j3+yEUD+RLebKzokaDxBmoTADSm8Tu3nt5d/GfebGz7r/m9W7Bx78h+ATCOyyGE0rXdsFDzOM
t3vKTurA6pv40xwsLeSAQ8hHyPvWPMe4woQzEdzaxWZ72TtUDY2x70eYlo90wd0TVUQFAR9qFyIe
GI1ml2zo3Nqif994mlIOdqUtsEXFtymJYlw6Zu6uABnSEXnAdb5GmaMAnwQBNJdyf6crVo+H8FPy
gDoAWBl+vxEjrxUCW3gBBaA96N1CbkIDgenHH7fI2ZTPDfwMFLRBRpagrBKvWYlvht2VGnbBQLK9
Ba4IpzBAZVqFmku6GpTExSmc2lZwKnmRHv4O/mMV/33mHtbjWUfYQV+4uiXRI8AhgVQciH2zLLGr
FEL6LF7aqL11IlCdoDDMj6sfkr7rwKCNJzKyB2eNQWWfU6y0ffou22izTzdUiiLpBFGca5buuqJA
cs9g6ZbyaFEnpUYUr5NzFz9IeZAXAhAGN4xvTDCvAX2JzUWb8fhvSXo9TbrlgEYg9S0auWqSgYq2
ucfo4bEvkD5dPtdvOoiswwMNCpYSSH2CDI2JJxgjkRd7oLYBvxsfY7e6s0+5p4VuXXvpS3JVubNT
7DH+hLcJTZXaQMK7oNg1pZNf9ZObPskncwCFuSiT4KXOmg4JUjQLNdzLzPeOEjBqjJqCSCcfmviX
gvYQcNrX6vLdzsC9f3kfuEGGSiqC3AcAdEjJfPQuo9QAbFpAfAJq/zMOfmBe05n+5lbdC5NS3utv
Y4uNpUOqLJKkwlbjY8wMD0wf/RlH+k8P6g7BJD6Kel5cH35fHBtB29nWxyqBQa1W/dwK75Sp/llZ
iiD348Wn7bqY4GnFWrtC/w8n1JQdS21fpSgUpXr0q3/yVwNsCOijIa1iK1fz0GDKxoZXLP14FevW
TiPhvo6awk8t5dGeov1U2ue+ryGf3URXapq33mVX4W7m5hcwq5zkfiybAhgmyGb7uTK8GrJ1X5D+
nwZDoGiogMYExA8oiH50SXUmQ0JGJFn1iigOcoB0dkqpSfbxmBi3tlVWu0EpxlOVI2Ny5MaKjkqI
vo20tI2vD+3q5OYQpYKPzA37YMBCXgvieaIxB2XSumWudASMuc4lD+OvhtetFl4ZBeg85STU0akq
Dl047S5vO0/CChSGf0D/bLFCtsuwjRskgUo0ul37wyK30OrC7WPvU3IuMxNT8zsbNZtsiNxlWoOV
APlK7mTMjY5JIvACnq9TSBRe9vBFCFl//Dha1ieROtBEoRjBmxWttkcWM3kSLJo6E+vuxABpIoYD
oHnKviGkuJH7Uselpy0kcwdpTvyhIs/gtgXCJdV+WiT15WwEumAIv6BqlXnFUNBRCFHGz/vseFhR
VkUNmS67XrPI0tGqgQJL1GNeEt/KKyfKv5Xz6mjJ4ihtIfjevPD/bhDtiI8bjGNulcYEHIeNHq/6
nyFdk2Y9a+14HMtI8DFFtpirZtLWqsdTGs+ZeL1K+/YndNEfB9Xwp6QMnSGNBfZ4IWS7NiaEdIZk
4hzBXpiDOqOS55eqVndmBu6My/7DN2TKGor9cFY2eVnsce7l1sTDODnYUO7GpJC3TofLRlTeWcBr
9o8V+vdN0pyGaqnGGqygK1T+pAjy6D/jOATponm/RXkAhIlbQEujQ3WQjlkMxbm/Q55x+0fb30J3
ZPNbBhW8LVOBymp6Nu7i22Tf3hRfIem9l2+kO/1YrujfSJ69129F3MbcEwIJOAMjdaDUY1UUygla
cMghIfK0InUC5NT0QX1e+WWSQlOhLc5tkqZu0uhdcHn/uR95Y5gJRdHYpVMywbBB6qNiWc/y2pzC
rP3vshkuVFhX0JWD7IJGCxoftza00zrt6YmkQFAS7eTOyXeWR0t48nqiDYHLBvnrerdHT+3mU1Y6
JFg7sFR7SQKBUAUEmc1wNNdW4L7cGiF6nsgyKc0Sagwf7WCQrLCWGSlFfF530zXtjSMbe4bQtEtZ
ZUKoTIoAkrzX9NYkc2Iky84TzLXBS81y16FMUYzl/RI1N6rZCryDG9s2q2MORL4keZSWMBVBywk6
884KUvElBMg7/JIqkSDgcDvIBl5KVBuUWLgvPm6mXQB11BIUXPPR/GHL8Q5q126BlMmzZWj/TFFV
u8sqfSmHdW/VUKgLdQVF8TKYTR0iCUDx5PVpMIbbodMfLvsTt0wIABbG3mQ853CJffxtDWSP8rRJ
VgyiGJh2OWKC+tAESUAeBi/BzK+QR4P3mRF4Id6CjNc22Fwpaa210EsY7PI9mfLAWr/0YOwNa8ED
kndSNnbYprnaliAFn/LV67v1sCyguyMSNl4EreSelK0d5p60SildGrNYUYnJbyGccky98ZvuR4+a
KzvZTXhP+asvfzTu0lQwkWE4G9rTLCKh7IwuHRd78aIO08H2MgI6CrJus1D/4U62N4ZoeN9EG8nI
+gho+8VTzHENwgRAtsKoyK6JiCCz4ZYzt6YYP4yVvlVBEraAXWWQD/M5OxqH6qwBwrnD9CeAHWgE
iRB63INpa7aNCXfIQ2pvf9+sbwFMrerCERspgb92Cq/XUJWB7Fyuo744dnKfOuVauHNt32tZcRql
7FQvmk+UNsi07LnFfJNjE91PlEY0F8fLH7Y/jdn6Mp6boSQ4JpRVqaoAuSgCOoCfdzsqvJPfdd9E
AZhuMZtX2wbq1yq0SmSVHfrP0a8rIB6yekkY3tvq+jyv1WuThNdhq7nZIO3aab3B4IMoPNK75JJd
5g7N7CpvJ71bkSpB+5u2ogoTMoLhTt6VvgkaJPHYFnd3N0tlrlEJYa8dQix1MOSDGlsP6pqIUgMe
M9F2O5kvuOKdmsyQ60FgSPb1TQjUIEXv5ncidkduEkI7PdA3hSK7zHYeFE3q5DaqqK+059WjnEva
/RtXwK78KcRg8Z5fW2vMPV2smjEnEAbA51KPdGJzdZIryroEboZ/43q0Udi0KQccelnUeTZHtByN
IRkmWOu97Lo/5F7opZDWppIc/VexY3Bvp405ZnFWg1y0olvZSH7UgRi1hMyuXvoyGGkvB3GuC24s
MTlIOg9jCwry1Yv67zk4b5Px12UD3FtiY4A5VkTG6Hxj0wtwts79QqWX5elbumYimWluFWL7jZjT
NCX9tNQpNm1yq2dlFz6noLFOwMiJF41fPNIufumKgrfoSzHHS+7mubVG7B8En524zQ71Yro2UONT
mu4u7yT/nthsJXM55XYBTbQUTmjMvnlTPto7eP2Lea9c21fql6h2qIA9pEDEs+d8LyGUetSwUd9j
sgu9gZp22mJr80O/CwPD7a4gOOAY4FByVCBR/hGegaTij0nmIa6FZdknIxbbQW/NKaoTnY2W3N6x
2n35DSSCAHZBbR5tJ18UW7g3kAVuV8i7oofL1mQH6NQYoGJZvaXIHNP+T5NBQVJ5dZ/4sdk4lbk4
5iRyJP45eTfKrDeN9UGtQxglA7qUy3HNz3kprNRxo+ZmaUwck9cQsyIGrLReh6lklMcOtFNmYC4L
M7OC2MKt3NvQYZSJCg1ZiwWMNRVk/pS6RHBRrtqlAOuqvZPHxB9jNDDm7LhMJ0xe7OXY3uWSLTgu
XMDc1jqzVn1QBjDHwINI0B/KLrAmf0VjcH5NPckNd9053dfBat5GXTB/7TMvU/9CL53HS2nLhmbo
GAZFUsPqfsf1khvmgAxKqpXEadc4d6oo9MNwvg61eUfGatdK6u1gJ+AwMURobI5XfbDOhKd1lKTe
ItEK1fFxB6d2dPu2kkzBQ5Z39X8ww0QmMw9XSUkR5Cf3NzeFWgEjO3iY9wsmxc1eLkdCTjjammOH
GEut1qZeT1dPK4Hx1BsvSoWTDpy86YMNJuQBywKwYUxfpFUYBanUNnt1WMvb2bTKW8j0pk91Xtsn
knfSaY6HvATNr2ULXo+ihTJBwZhDG8kIFlorUQ9exw4NP9Lp+8vbybnDPiyVOSg9CXHp5DimeP64
tfFjkkDzPAPCMT5eNsR7Xn2wRNe7SaMmYErL1cZ6Gn/wwWc1H9aTcVgrH9qejuLLe830RXITvLwA
RvHK1w0CSDULxRkNOczyGVd054+Jk+Etd6x3vQoY9/fZTbud4nY/Whx9ImoT0YSDeVF8MEz3fbNa
o7E7paJvcjBouUv3o6tVD0yhTqgdIBrhC/aWfqVL1pj0x+7HcWqptREjAcBiBNHPej+gMQzMwU3u
zq+X7XEjCyRQoAuOWQcMun9cXKX2kQVCcpyP+jqyLVfNAceYR+eyFb7H2IBHInaiPiQzq1KL1QJ/
EDxGDvLD7Cle46YP2RMFiCr+ioq26PLnVVIg6otpEszBYm6OVTvD5FiUVna3IJZRCnmQ+3gDFXPy
Czc6SEFWAlLyb0ahP4DpCkCVUKP+uJtFMS9FbqQLfJQuMlH2lGttBKWwpgYGuBd0jKmS+8uby4su
kHP7Y5Q5jdApWKouqQEmrlEdAuczadubyyZ4hT0IMmNGFTVcSFCzI0dJM2dFuwJCTTCbY5+ovkDn
LR78kg5Ku/9ATPLBHBO1rbjos2VZF8+2nvR2cvtU1Lfhb9r7gpiQbC5VFNtztXijmR3G3LacGNmP
yO3p72QP83bbGH+ox85asgVWlhq8e/Uu3unXhgKt2ApEi8K7TmSNcQQrypSxt5LFW/smrEH/TfLH
crJNj6Cq6CltJPlQAC5d0L7UvpQU+dMSaoPTGQu02i47jGh7adjZxEyQQ/dW1GLhOqrRZQEhp1Bg
gRe4FNQniAGxFZQumcBVFMYkdwuqiRJgLLtIfTDmctgN+d3lhfDaXXDFP3beENiblaDBDwR3OcBO
7IDDCqSgWQNYoOHqpyooX0YdI1OaO92sGdiKhQGFv4/v1pmDoJiDuRirjrMNcH1/K2eYirO8GW/h
+n55SP2/CJy8C2i7YOZkYF/JmoLa28tyBdID/dDu7MSQncUEN1AeW6A+WrTR1aKSDujWY+loetY4
tRVD0Lw2o/pYFZKoAyr42m9qLZuv0BiksTATBNcmuAezW8vMHNkUQV9oGv3puMKdgDgwKVkpc9NH
kZaVVYtvveZuilaV6uOauimexj0dzpGupkN10z5VuwhEBAI34+WpigUMlgUxK0yKMAfGLJaitzVE
PEhRAc1vh2Cz6vMcUwXaoR7G1S/aNtyD9OFeGyBS3gnXzv3smx/ArH2xMMeRSjixvzGgjbt2LmrZ
xEFfC72H+qctBZfXzPVtYLfRyYKYJHLTjzHCzqGFUlTt4oVSm91IVgnx51Uq/H+wgm+JFM62CbhF
GCurkci5hZsrUiq/Gyhj2T+kUOj+/68FlnJpKQhQoWWDIG9FXyowenS9eZuO9v3lhfDv4I0dZr+W
sjTTdEBGE37FXfKK0enMBSYKvX4FIi5jEB9zERSJ+4k2JplYAF5iY551bJ5s3dr6lxBAn8uL4p7r
jQHmgiz0pbeNFHvXNOm5KsvvcWv9StRMmFaLVkL/vgkgWj+mRRFmiGoteHow/OrkXlGhDpU7zQhI
IBRwXdGh5tskKLYhDQWAl3G9Lk4SFd3axZuH2CMq8OQihkzui13Bc+t/TLB5mUyKlpggXMewpBV0
17SgPTrjEWzVd38hVsr/WiYVIaLdZ7bD1WshCiRoaCGnTq7RHEgcOjENIj5n+Z5er35/L55X5r1q
FfvdJlP6gHQ6sPgE+cusgdLM7JfrMo9eC1X7mTfidwovCqqgD4HcI0YjVRaENSQRiokR3IQEAwpr
dPh0dqFojRiYQQxKxDHGPdPv9jDL8tEt1U4bKq2Gi4w7aYFAZBPY/nrMi7cjnfrLiwjzy/uEW4Ns
ECF9Opu1Bl77WQ3UHECTTHaX+fnyseaVDCHo87/7iCfDx3WZkjqFYQT6hcxoxz1J+3zfJd38HTfZ
eE6mQnmdjBjjmGUFPrxBzV1kcVXhJNAefRH8FPq0ZC/17U9hQgxRek1pQjjtvFN2I1hdXeMIAhx/
dmrwnveOGZT+Ep3/qfvzYQ+YkGOQVpo7SrIhN+ShbnoXyTbGIVGe7AXPM94Z2S6RfvRNcJvspbCn
FF5UW18r+bEoTutIvDI13ct7yQtoWztMjqCUfYjZI4jzDE36WsjrTS3WDBN8LaZQUCwS/KKF40Cz
y8nK3innc6d+T1WUlTJhwZN6+2ffgMIzAfMEjTEfN64qgGPp6K1Au6rF1xjctKuruOvVv8kSwx3e
bTF+mM6pNJcp0h3zYfQW3z5NxMm/ze6EcrIzX2Ve+rMRiBnQC+bS8hgP1G2p7KsFt0MlSYGOGS3H
bOK9WY9gz0rVUx/lX6uKxKB66HqBq3ArPtvlMj4Z9SEp0wLLLUC3jUmS5KTti6vElXM3vlb81Dci
IcEg9zrcGmUc1Aib0Qb5NjANwDlIDgA0mZ8PO+IgQ4Li7tLfXj4Q/0ecAxoRGCTLAMzhowMVehvF
MjU4zfvBel1NyzdyyMHdDLHhgHAcqmKv09ScrF40V8J7qwCy88cyc1AGoBzbTC9x8xfdVRY1PkH1
LsUvmS0UmqTy2ohlQaLLLcFubTJ3cUpA0Gc0sEGCxaf6zP3pZzfeKdDPQTGo2E37Chp72RfRpcWN
O8CAKwSNRJADMms1o8mUwQi1eJbxkLbfrUiwMO4Vsfn3mXVN1rpUg9xjXUULrRdlNr0V8BQn1cFv
rpHC8uIWerOXfYd7E6t07ACgVcCvmEXJVmsviokXXwGu+Icul0o/A4PQq9pMokSUawpzZEBX6dC6
ZkvnBYLfEjd4zdVDdV7mPEGfzthret0Hl9fE3UhoBmgWRsIJdI4/HgdpXeaubnDXkskw3VjR8X4e
irOZJQ95a5dONYZ3ly1yl/aWXaMGhGEVZhf7DPo5eov0sO2Ptf6Uybd6+3TZBPekbUyw3mGO2Tr1
FubMizFzQ0uKz5IsVc95jn66s6jRnDjTrIRgKWpGQQTnkXXYmKPFd/u9PuYNEdXmmi9kAbvCrj7X
h+Z6ClTiEL+j0GDJ14I8ce3C059H8IVNJ/X+8tq5Jw8Xo41ZIOB22RYdENeyvuZIFztlLTw00yLT
BX406gWHgR+5LRm8SJiQU1AD+eg5k2ZHGGwCL1jrGZRAdd0bnvQV+H1Iky57UV2N66cba8y9j0oh
ykm2DRYya3lsV+A5466AZmepudpUR7uiFlbQuTnaxiRzNBLNlBYwGFOO9v6Q+CvgnO1ZX37RjJ9y
TcXLwYLoWeynkBv2L39Fbvcag526oUD/RQb+6ePuavMY6YWJynBhrNKxb6L81GGYwcmtUdmbTRH5
Y5qt7lJpvTvoZUmcsFsU4Qgg3dZP+cj7z2BrqQrEuxeNMuDJR/KLygEopRO+Gl7VeslrHbnRP4yW
Yr0guVLwnlNsnUaPTWLcgrgoS9GfR2B/ScZHG/9fBCeEbh27JgzqA5GNyXdI3jCO28elpCtR9/u7
dkG/n3bxXt6LKHO4L0UNY5rAhtHBZFb5eumGqI5pvRuqIqAKS3w0emvo9KE9PxzkvaUdRLcGx6Qi
gw8AMn020NXopH3cPaNsJ001KtnrWhME6cZtmcQ/Jzt5lXJIBq9xczWb9ouG2TCrSq+1KvwvGZTI
UULl+bL/fg7yGL5AURboE8q5wVY5kqUtl5nWReNcuUpaQIk0e1+mmuCYfA70H80wn3IaEWyNCWSU
o2G1OJDxbW5EE0D0453RVo3b9dJeilLN+f9enQpOAx2QeR3C7SwqyxxDoodWO3pFEre3UZMahzS2
bT+L5kaQlX8OQsoHU0zcQ8aRYHanGb0JSFVABZ6ytPTjod4lYMH7l1XRkitRwTHJztXJBaBACoT6
PAVdBIzVOeP6NV8E+cbn6wnrUTTNRAfbBkkG46EtJiSisMV6JDl1puSMGqlgxziu98ECEzkRBtt2
XbGMpjScsp9c6Gg5kSQi4OC4HswYUM7RQGbyiSeq7KpFMpVp9GSzHxzNBDa+IfntoAOf0vSvRZv4
oTXXAs/7fA3S7ftjleWJMpcojRVtHD10PUClUXmg2XDy/MWWniVNVL/+HCg/GmNOl9nIg7QmGC9I
D/oOo/Zv5JjimSa+S7yviXFxuU6sDCKmOE25tkMBxrEKImAj4ZqgctU2ENIIxUzRrspMKEgM6wgO
R+lunaajFiv7y6dHZILZrL6UO0VqZPhDcSxj2zFqSeDYIgvMPk3GGklRAguJagUyuhZzW367vAiu
e2GyFsNsKmjdCXM6l7yLC0WFU5t9Zd0YdWVNrt4tyTmO5MUJ+zmVQe6Ri+ZauUd2Y5Y5skY42eFM
4NU1ptlmI8aFtByV+tflxXEew/DndzPspZRrEXqdMVanBsoOGk43dn41L2BqeUrO4H11LYDzxwgU
yq5I0ZMbxTEYjkQOb8dPE2C62SDDi/vR6yBXfIrztjoMxEb5FA3x5YBLOhPcvxwwDdaKp6Nsg+sK
smZM8hqTzlhrzJhRFO9OLqEy7kDSMCBOpjrWl/gUQVbQzQNMuAg2mfr5x+zqo2HqxZsELqxqY0jD
Di5kA3DZfbPXLyDKcaflMepyEMCAttgKiuTUpqIl8y2jGYx7GXN2bMe5sspEriTqRdF9MZjHVt5X
2ovRAC8R3VfTNckUb5Imh7ZMBYumR+/zot9NM4tOusKM1gSe1YIJSMOEQja+msAQyR4oS4xjIWKV
4Dwy6S6/G6QnarPL/RSXVZciZtZfZNf+UoB1E0rFQwsyTAs7j0mT0Jk6r/+1+tND6YpeY2+P9E8L
NhAgaL6JSWom2llhGkd6iliE8hGtFWreum8zN7prQPw5HaYzqRwgp9CAqUV7TffykmkmDOZDkY0z
QSynFcP8VdsNEBeYwSgXyF55BEjnViS9zQ1Pm8UyZylai9HqcmX0siJxqmIPloVwakQHh/4rn9cF
HQ1M8KAwwk5iRsr6/0j7ria5caXZX8QIevNK12a8n9ELQxpJJEHvza+/idG5O2wMTmM/nYeN2Fht
qBpgoVCoysp0ctR5kX49DAG4PQG46/cdNMFQKQEGTQR7570VgLL7x57J3InzWjTlmszILKHhHcb7
JAd00QnsEc6zBgvlUhW6jWCNJuM2qV6lWdVhjRinARHFgbzmGBUBNjwLpV19FIuH8x2V4iSBKQSV
j858O3sBragUVUiYZuhHkXnSrhO9VF66WMn3SpsqwdCkr8gNftRpHXkSuNYuEkUeAssij2u14H1f
xUs4d3N1ZYLrax/XjX44Hz54/gU+C4zHgyQQLE7Mb1RJJg/jkIy+mSLpBmIob9+NQRc4GC9h3Vph
YlQcd5pWVSk6Gfkvg2BgSwNFv/o9z5zd0r+Yk2iCkfet0XammpoanvKsFs3SdX1kQlbT71+NVwun
NLkp8dSGULw/ouss8i2VF4NN9C1lsIriH7YeRUzDbEYNLwuwsb1GTwsA8Zqv300BmMn8JCwvMOc9
EswfrJ4ajvdIZExPNJnLvXa3P4IJTsYEWSqZ/gjroXmWg87L7siN5NXBkIIEzQyheXdjiFoa3J3e
rJzxn4LotdObuHIpn6sOBrD0zp5c2+98aVeEju6L9prTKkLZDySH4GCB7gQGTU6vny434kkxS7zi
Lopn0ILspCCT3IoEFHxEtagUgvqUwIH/i1XUNcAoaFlgcD212nZTYs0VNncMtdCI3OyY/cIqNWDr
Yq+/ynV3uVDezp9N3hvI1D5tMhmxbOUJqGbwmlRNTDzEDw5oDEcdnASRq6u5K7c/uibxztvkhuat
USYfdpRonSq6UHKoDwoGOok/X1Chr2QfgR5VVDbi3aiAh6AcplkOAhCzrzaIII3cgjk5343O5BbS
LFgRN8IZYLA2NRANWGxVbzLTVCYEHlo3JNBAsO5qYxVMUP8U+AjfEOoXKupcEBBnjkK85JkqmzmW
glyoias7Vc2D0UpERX7697CXNWioFBWFPeDj2VqJupbEKQwEU5QXQMSdQAjAPPxBJsgXf/mFNuYY
L6zbvKr6nCADyd/HiYCrIhKlVdzwuTHB+JyaFSYSd5igU9g0ZBZPMQRRmwNI3EPRHBHfwz+tsXRv
Mbp3RkKtyUfa9J3QhJ1AHjkjNENmVvEKsMUE508V9yRvTDK5R11Oc5r3MEnIPSmunFV7yvorAwzL
xtJ5Mnkpk0xgkueN4CjDMKUFPlqDnWdMa3lOlnoAPevcQX18HmSIKo21Z9fgiTm/Ok47RlERiVH9
hRaHCUTqaXBUpKyb4rkd8OCTPTnI/WwApXTndwd1DxVyESsod2kbc4xHYoxYbSUN5mQt8kt9VP2l
cuJg6bKDYGG8mgT4tQxgPSgHIUtFo9mg8ZBzffCTwwSSnT71nbAM0+wjcewht5gq7vBgRq687/bn
bYtMMynTNNV5olUa9jS67ivJQ8pcuY3ztGSPVT2K8AG8MAzKBx0ZIOhYvtRfBwzW5eYITp/UNr45
aJy6mKkQiLRxDx7Qh5DVwEQWxMcZN3FaEBKOpTHgpaqhBgKWHY/8MDFQbIYYRfHSl/M7SN2AjZNb
c4ybzI3iNCk1F+k4AM67RqRQtk1fkUAjhC5hJ8BVcfN9SNKA3AcvU4wZMBcAmcxKnU0YpENE4Kx0
50tln4SZRzUCqfIoULcBmNdFXsqLLqhng44ZrRdcofS8bB7kdbfqEuDYfyoAWRUo/cMc+eluPa7Q
mP5nVnvxtOyib4C76ARfluM9KC8ZMmgSADGxWPaOrDTmkVZsob5HHsuyeFxb0S0uMkGrXJs1JlI3
NM28Dr6ZGEcMHSTubJC78w7DiSvIZAHOhqQQQPUsnLNek6lckgU2yu5YNSR2m84mbuf0grPNC5iw
hBY5ZcxU0Qc8Xc2CLmCjxvRwo0JGazYaQBD/SV+LH+LslVMD3Npjr7xCyQzVsNUBo/ygnofFajeD
rnp5TaV7qBgHFaSD+vgYDWLcPndT0Uum1OQqvIO5+vRFU4EEhm+MXTXdVlNhXEpkli+B9hKONNGy
AXPiKTmtRUljcQ2xGRimlZqZtNIA2Hb7oKxzmKpyUEdlkJb5nZJWB7B1/xjV6LI0OxETBc9B0RCk
rxIHbCE6u07gXOTFwhaTPMbQLmB6TSG4Z3lbuTVB06jNGeiSTCYDJE99Y2r0+2xRyHGZF9MfJFNE
oS5aDRPKjEFbJ33Aaoza2GXdeG3K1cP506aKlkN/w2Y5qTnid+ewQefHS4ghVIBw+pnhNt+6++oe
0Kq9dSWH2W0SQ8PQjwcXsSsEq6HuWd/FBBC8M7LdXfpzNz/HLoi6FuAQ9avpe9LUIPfECNd6PS3r
TrBw6gqsm24tMbFslQcQ81awZD30XVD8VqAAVxzjwLytiN+9xZc9JPVAewRixPEeJaGjaAaUv/No
RYE0FjGIvajk0nbAu2YigapH5WCmZeMbepL4tTEXgsuJ70ifptiPrJSFtmr0Ei7weB17V0VZ6/x+
cjIlXLmfJtgPFwFkTJk0fCf7hjnzUDXG3dq+jON8Ow5WcN4YB8OpaGhP0VYO2nl4T566Ce1sNA0m
7fxOstH+LMyj1aygWNCTfZ3VT/DVerlWjPLRnuZvcaGKFAc4l/2JfcZ5xposq93g2+m7eK9dUK32
ZK8K00/uFbVdJ5OsGVqpznkHO1SpGmP07vpCef6rA7LtF1FRh+slm01lUjUNhMrjPGBT2/h6qAt3
UkQDoML1MFcukbQZCt/0uwXdM9Cox3U3o7xNQJ0uiSc1uEccqtSoFIE5B0Iop15SqPPk1IigHy9a
7VK7SHc57vflINZ35DvEpylm79p4mHpiwpSqXdTKb4c8LuVtrSaApCyubZmBBaiv4BDQm+ZLBANm
EwTIKKtgIut0eWljphKeJ39KECinI5fPrqhOVYUao4gtnf/pQD1v26YJ3VadiSH5AK7puY3ogz2F
cLkbBw5ghahpYoJ0l/z6m+6EBoAWSn0ohNHHzunqEko+PNqw14OD38EEKabydbd0nQUWixsxnxQ/
qGwsMt9Qk+ZJctT/rHC6ivx36QrxZDftRYvjesvGEnMMutXKiyyV8D5B+KAANA28cO1OxKkvMMNi
96SpNkY53piZQkoLI3okcy8ytKto39VCs5lJU0jRNdnYrnj5gEC1SjrXGb/pIOYWuDv3NG/MMA4Y
xUMVLSXMDHniSgZ4Kdr+JsVlDUVyV4FbSHrhqsrsLgmmA/X09W/s24CpQWjEwkXH5JaFqVJOGOwm
OaDuq0FlI0VB1vpNWbhELL98X9wYY7LMEWiBwlFhrJ1LL8aNDfKDYwwm87p4nYzxXrPGq3U9jraB
WuCSCS5zrnnQfupg3cObVmVbkWrWL06WDCjXksZ0ActxnfS+J5czuHF76x7UJC46Vq4Zj4A1ln8x
4wOIBDjAVEUDyQkwE6dnfzRmCxOE6C5kRha2qLPEza1MGm8o9mOp+Jb14CTKbRbdjXbjCz4z7xYE
XRSIMyBsomMHTm3rXV80EBqhUVV5JRHGJZudDT4QmG+/y3iixb4u4BqioYwN5CbwmjZeTRoGGJls
ZoiktSsUe/Ax5pdfpskYJ95itVPmjVAN85y+z92hhErF+aVyVgrCX4oUxweGdWalSt9PamfFg19o
5gFj5qCunwS7SUMms7KtCXbOOum0qVqoiUXDo9eRQYJ111ezGw2oO+G4mouwlcoJE3jjonCg0pwa
Sq6n3y/PMtXISYdc11QxoKUu+i0oW5NbrVzNq8VKpqcmmgvMvGAK96Z2qvkYR2treMpoDnspB4RD
sq38aSSa7KpELjCbayTF6LXVmO/TtY2vYhCqGQBXpCs65WAu3em5Le/IYIB9IM5XwDE0ZVVdR8nz
nSUXBaB6cufZzlodM8eqfmp5gWgFyO101at99RJn5Xtf5+PbYhJwM0pLNkvuGnX468FOKx3Ax7Fc
E1JV190KluTEpGRUpobjr69xfhhjs02PCl7+qdvMXaS4shoNSKdGo7zvR6v7v0PpPjRGQN2MqvYX
lh7TSjJNX+zeT0BtEOa9M7izRCrBmeDcXZC0RzYqI9NHWZu5/s0kqnoQdPe+Yf5s8/t6fJb1u9r5
lWuBVL7HSiI4DBzOOjAdbQwyt7+c5k3eTDCo7/Lb9NoKy4fyEDVARizBsIuA5nF21hroe2sHrvD+
Xwjbcu5RHWkgwO8yapdfemTZYHejPQ/gcJWiO7RcS9fu+tjTZzU8f/B54R2TPmC5McDjiho+c/K1
1K6nEsQzWKv0XoeUUFLbWUf7IhW2FnkN8a0tloYbpSDFlEvY6gLM8v5sbygRUR/EP8vcTfb0ea1e
a4//2wLZOtA6Q4xG6WGUHFrwYofxsXfjQ/q4fhOXLHiZ8ckKmYgTTcYk9S2M5YfsXvco/0i2M3Z6
OIKf9m+y/hNrTLY1VUQp2unDGu31NxgroAMMSlAe/y4nPrFG75BNPaade4I+woe1/FZx6VVIwUHd
zb8g4+bdRxuvZPlUCiiO1HkEW5SJa7wt7oodFa2mGRalVq32f5NlnayOecZLxpyjtQuL8lF+BqPr
BeUV1kPlSUzE8FH2ZK/C7eqYgCZJdiRVOWxRjcLYRPnX3C3FQ3yh7E2/D9bGixy3/d66ywMqT7lb
px5BZvlXBAYUtkdBGzaFrbONAsuQNBXqGPSXTL/XykVdwcsfQEd6o3hLAS2zvxiEObXI7PNoqbWB
VIBabDF4B7hg6a+omlhe+tj9FB9J/mZjhsEGJxAlRmIyqthO1bVyTGoQ+fobFSWvds59eeEE/TGw
7pT7AiWU/G56MQP1ON82vSvKoXnRHCx2//wEZs2ShckfPbZwgRGkEPbgJv29WQjuYr4RqliPfo8J
upzT46n2nWNFFYxU9hgqDZDz2pMyCKIpJz3VQSFL59B0zBUZjOeOvVEhx0d6ail9cYn+s7mb+zG9
qkep9ZtirX1oa82iJwgvdaQFABUtX1oiZaIqeNNzNSfD4Eslal+qlz2T2zpsIFM83/c4JSgaSVd6
CKnsUDSDzwtEW9NMiDWRkFt6AdMAyyHmVXI4I4kWvWfpAtiAsLXChFaUG4D7o9iALqi+q8G6165n
MCuDID4Qhx/qbV+MUdlAzBMquPWZF1UyklUpzB61PeegJW89cIYmgQSsL7h4eVuHiShM1SFzo4Tt
pw4J0rGC4pqAwHsw3GiHrpoPPD0ufKi1V/5cIZ79BXiJDmH9Y5LZxzoeSiczYbLJVdSDvyltsxOs
iv5qdve2JphwUiVZOoOp78/NRIkw5wujAJXTH5pdY3KNg8CiaB+Z6DGZ9pxNEhZFsyY6OqiDwgw9
UX8J6XitGfn2fa2Lvh7v7YSpZTrPC3AfQAinX0/TAAzQe1hd06doR2Nm6hnZgxqCwV2IBeYt0ULF
FDNgYIYF6uzUGNgWbILyFGrbee3J41tviCa0OESAuHc2kYsxkXYLSIJpmwDqtd4amRDPgC4yyIvT
xu1q86nQpcCwc69ZXqO2fUvi17G2/Qo1JGeV9m2Nlw25zKckEQW3rw6FpgXQdgAoGBh4Y1UMiyJu
ZLPvDH9+XzxaAqQ0JtVrcakEwGv6oumTr9fEqTn2iKQkHiUoqfmmPB7tetkXufHY9pronHyN2ad2
GP+Zk9EcNQctZTownfvkoaBD76ZH9YSmML0t3tYr2ZVfyidhWvzVdU9NMwdmbfMCY8qT8Z8DQ8K+
DlIMYEBY7YYIDwr/++HSpRKE1hd6deCwJGussKHqXfc7v9WDZkf7MsPgNZBgFmOb+R/w0x4TVp0i
aoBChb0EqnjVfQrkhT4L8NpfrwjsINRuoSMCcUX8y+l5NEB9Zio1bEwT+ZFm4MpMIOq8OAfQcb8K
wht3/xxQBsiYjqbM0Ke2lkLtl24mxscIR/lzfqDE8B0mRzJIKVz9i7cFdwM3BtkT0OVmAl0IaHlc
zZfVMblp+2sdwVRFQa95Ib8AHXYeRZS4nHc2FEFR59eBSTcVNCqZZS6znWulQ88DJFivPgYdQLed
QBdOVOvnLXBrirngbT3qUFQzDT82l1Cv26OivU9CEYOvqeDpgpikzHAG0kZAV9GnAxDtHqaO9kOY
kqBYQuPY7/LdAI13L1pds3BFzGvcJYLRFzk9mubAEp/uZmw3K2pfNrRUnckr1IvJhIDCKMDSc1e4
McKsUKmgtjFg8tuPJzA+mM9peWP3Hap7CsDfPwTH4CtUBtsJtSUbzRPAnVgqOTmxDLVbV+of2b22
H7GX1tG8ENMa8s721hCzdcoAnehy0RA/pGrAEZsUjC/FWlR5UmlGu1VVZxGb1NcC3unamI1cHXu0
ibUYwOqjRY7Jwxbg9X+hD8T1is0eMqEkJnWvZouKD/YcXyuAhkKrJMhbN77qMOhB22rklywCAfEX
Z0CQBUA/sKEyi+uqhFgEjLAoHNDbm/b/pZ0qZpDgeiNwr+g4YYAJ8K1Tl5/SKpkl/Gfcas335ffk
ocSc/un0eiOI38PiUQ+HG3FyxoGJ4vNB0RiIfQUSkGwbpIgXPbFIjNIE2q+AUX4UR0AmTPP4cLoQ
jrBwPiPqr1BORi8b7xOLecmObdeXs4yUNv7+Z4SlmD8kJ6dwfK7vM79Ej03Y0+acPxD3GuhtyA4d
k2WMxp1lpWqZ6B9lAiiVhCM6sdOl+EN+zXURtj4NsaN2kwZNqUYyNV9Trtfhu1N+F0QSzoV6YoA5
4JaZYPY1tzW/AZAJVENIKCmYXsI5wJjvvygiiVbEnABwzyxxOluaL+3tnRpY4BW9L4FoxCif26pH
1a93/eSeX6XIJnPUF6KN5jxhFzsZWlbzW1zK3nkLnFou/VCgb0IrG/Dojy7Bpt7ZVVZcTnGq+zLm
xqjiffVkf4BC23tx45xTGz+1xmziZA5KbyxYEOB2QKbkbnFPURzxTrrq3pNrbCLq1aJMgZeVKBZm
1FACRI/VYok+5cmx5kUpwDZ5OV9SYYDRpeptynO/EynTceLXiSnmixWqA4mTptT9ok52SXxVrqtH
u1dLp7hpVIfnvx7n+XFijUny0mSYCwPcEf6gg+Md2j8h6jcBAUubPo/HuteJX5fCuRmuV262k4nR
q5qOVqnB6ui4TrtvD8Y+OoDbpHhFM686OMe1c/9FTZVzpZ8slv75xlOdwZKbKcPW0lSMzvwBuli7
6rAnlus8rYAuFuGw7537yhIcQ/4h2ayYfvWN6TbtjLl3sGJanND8PMx25mMOF0I5bq+JuHb4pwQv
LbAxIzFDIn1qDhwqqYmbkK7UcFzL/f9yZF2F7a3da6ogI0Lo8B330yZ7MuuW6Au12cWzq0sXtXXf
WqsbZZ3XaE/n3fa/LJAOhqImjzUy+xmhJ4hKIIylSxB/b56XoLuuHyKAL7zlFb1/jNJ3t+JLiXfl
goUHc3IYj0Y1gqmOQLSHSAo0Rn0CoO2o75QaPLtoyp9fHfd4bKwwd2yLVn3tNFhcXa0G6BlVz06E
+Rj35H8aYVlxBnUBBtSiZ7AcvYb8Sme05kHnmUA1YzIOZSMaRRWsikWoaBM4tR166KXim2XdGYWQ
eE20JMYD465r8OjA16EsB911/7D8qjz7zfHI7xXogaDFsM5yj5dQdC9yfr5DbraTCduDXA8Ye4Jt
4yYDV+HgtoduB3/c6286JoXQq1K+9zsiaGZw6FlwHdoYKkZ7CkUBmQlplTkXcyZJKBpj6lUOtAsN
MovdE7SoUYdAs5gEBCJArnBmmy7ntLx7apc5f6k6qYWcOpq/3KH5jjSw8syDdjV7c4Ba/EGEs+We
O8rOhhIg5iPYps1E9GrG7Axii10frTYOyrhxDe3h/Lnj3g8YwYD+loGLXmcWlbRjbi9NhEUhm8mL
X1W9t8aHSW2983Y07lHYGGLCCObOpQU4Bd1vu3SnTtnilXp/VxMjcW27mj1r7vfNkL0onXQZJdaV
VuqJVw7pOzDp78ANtp5pdW+RMq+gio8uhypZXSoGrJLoaFYk95Yht91VQpU4rvrQLsGpZbZ56+lx
DnEtc3prZPm3ltSTWxv1YWygIw1/AeuLMWn17vxqRYtlohkoZpZixNyjr0npq6opV10RF4Id5Sdo
nzvK0hRJTuJMSo/PRlvF3XV5g+F6cHJogfkiwm7yz9zGFnO5NihRqVUM3yeXSEGlQxVguv5y2iUP
to943f6Gsqm/XIjOAN2nL0duY5aJbkUjV2g3IvOtSeFNTuK3Veoq7bdqvjLGCx0MUHq5P//p+GnL
xiYNA5u0BZrXQK+WeCPRJ+38SJ/tbWC+ti7YVXxNUEf6LxuLaU5KBYtSP7OxuRQb2gChEd95MPtL
OsMff7N94MiyfXWAnvCL6qsQthbGbrqKrzv7aZfZ2X6SdCnVYXc5foxxhxGmgMdjdqBXhuPLApwW
h5MBwZNOrf5nncyugodczhO6zvTZvouO3c66bjS3XNwMEgx5AC7GgBiiE8IPbp9G6THdfMpIzmOM
qsNocgAgPUAd5Kp7Mt+QfQO+0e+Sb1HsOmLWC9HeMqm+I8dyZcsw24INXkdXLglTtMhMl9JsxKGw
fsyPNp/LZC9EpY/ljqY1SeriFjahnhgH+gHVLYJCzB2d2LUO0935c0IvhnMOxFwco9EXRlfnSDxA
DLqAq1h1kiBNIm/OIeAUpeF5c6I1MtdHFMspqVOYy1NCbjGoqKoeGTUyCOzwbl1QkdJiGibxwVnC
uEyirU28IHKjk6K5ttlcjkvpA0D9+/x6eHnbxg4LedWAkVCdEveuvrahkzv3shk96mrsK73zgG7l
5GaD+f28zf8S2j4dhVmcKpVGlcfYRO2mBFUj5QDTvoHRDq0oAKdE3Bc0hJzxELZTpGLCs3cI9RBf
xzBIFXu0+UUvqKj/FyGNt6ObCMOC+ZaizKO+wSkw1Gc12Zfld4w6+7GFEtdcBpLI/0URjS3uZk6T
kLKHPUhuH7Qf4O6mAEmMjo+UO08FPmPaW7LAPQXHgKWpqogmFW2EO39YUsyStmi9GdLinvcTwdFm
Z3icsUhSB/zrPpHkqwYCE/ZqXLdmsVuk5Y7Ig8BReEdu++GYcNnbRl4VJTbSmQmG/iHEl3xf6law
KF6pWqFTlJj0Ah8eeA1OT/aySprWD9g6eq9Ps69d4qHuN75zp6euWoKfW5S9cNj3UPnfmGQu2bKa
08qYPzI0EIvdYnRzTSDzhzoI5suSi/n7vHpUfkjym4vhLwb1KJsWnkgfzOsgFzldsNEq0bSoCGW2
Xl014/QGdN39eU/5eDGzZ3xrg70FVDlqF1BA+daKxo0JVVvZugWawp9IElAdwVk2vWqwPWlJD+dt
89wGA3sgywQqRP+CN1ulaLCsFqZzIh1ycIrEk7pzlsH/38wwF08CCiuQHWMX9aJzyyE5Ytral1VR
aOblDNvVMKE50klrLhmeRxTVSgnUq6cCE19tQHMG8LIIfVNgkO01LGTooSkBg7QwOB5KMEelQFrq
SFLMC6C/BImu4Gux1blWr5a1bPC15ngJNGvyFftOLPNIXfqLO376BKv6M8VaXpUjrMS210ZXUet2
buclvnkLZGXbwAs9qfbWQAUcULSjvNBsg4of7MEW6FttuuGbZLPMxtWKF7wbEMweWsn53mR/86y0
NQDygcg1gBVgTnSZmGpltwZOtINRQGtx00LE/sd9VW5tMCe6a9pc60YNz5809tKp9rTmrewkT09N
N22+tUvly1nhWg6onjvt9/nDxr1Ut9aZ09Y4Ra5DWhe9G3DhW+F0Ba1Ko0ecpkrL4GqYXXkMRcBj
7pfbbCtz9rI5X52EBrGxfK1axdUtkUihwALL6bFGhb3mKza17BvXKZNj34kyA/ojv7j+5yJY6KZV
yVqqErzQU0N7iXSpc8eouDKl6MIBsb8blZhrnperiBhv578ZZyQG98zGMnPL5QYEbizgOXGx2rvk
pxpofoYnj4PJ3+q1XG7oC49iPnTwhyqucrBuRUePW4mEKg00ViElgoYV47Tw2bGBjDUtT9DoSbsc
w45OkKAK6Uk7sidHUUDj5xMbm4yrmsUyrFaJwzh52isk5P0KsfOZCvhq3vyU3mQ/zu8zB6aIfd4Y
ZNzUtOTBsseO7jNaOc+0AjnvdXfwmxEkjqNXXudBHNpefqhezpvmf2Jcs4Aw2Da0sJjYBsUkXZ1L
7K++k1Fl0lCu00zPLDE5V3eP6X7dO8Bl5dbFsLQ/puzJtCQvau+U4b4FEUiKH3X+B3HP0+b30D/f
xFptauK2X/B7AEX1FMA0h+7wv1lgktKpqAaMB2KzUTI9Gna3V4kw2HGv4M1bkwnnANHVjaYhtTAe
4uvomB0jXz0Mofy6ogYz7c3g/JLoIfgSITbmmEMyYv7ITgqYa+XE67XCza0UyhTzPpPfDQBZz1vj
fqKNNeZ46GaDbhWKd/5oqL+URStdaRU9Mfl++WmEpZeWJ6kDYAKv6PG1T10gzbR3x1WDNCg8EyfC
1rzke493yzuwvWh05jtSuUQkpct9Vm/f8kwA7CVn7bIUqZRuYG5ljcFpqhoHcGMEgNIvHsgSFnTM
+luzX7PDHC3S6xQ7uODyIhGci495xzPfmEVMFmk62FWKb9wFU5AAca66xmUcUGbZCew8FobpLrob
+QUIPPf89+YmeJtPwRxJOy3aEuriuOKmvg2cdjBCiF0kF3ZiC5tedEPPrZI5nCjYz5o+YJUfkdDL
wzoFcxumowK0P01Pevzflsac03WUy4TQh5SVXpblVd28653gDcy/wUzQ8GPkiiqFMMclKRMgJjX4
UB+uYK01PeUiOhjXUyiHmqe65C7fVYITyn+8bWwyF4rcjBjlpo00fRcdmytanbFQDKp3otXxI88/
i2MrQXExG3qk6fheoCkgVefVGF1uhkBKbwrkkn/ztT6NMe98OyrQI+/oS4p2gQrXcS4TUdfsv2zd
B3eYAdgb2xSX9FKq8P7EcyZyMDKQXZaFcY2qw+1YJd9yyCfPFYj1ywFaSrngjPMP2qdp5qulTpyS
pVRxxLu+O9aZ3vvLFOPVpk8i0b8P4ODXg/aPrY9t2Nyz8gqCjnjCMtt6Xd1qSq6ysbortcbypWo1
3aiuoO4VZe4ymdeDUx1Wo7+zLGRDvXHdZ9ZbN6iPzZybLuq3AdoNF0pnou1m6S4Gp8KEaDYyiPkd
oLgKiOD2bTUy6Gws/fVQDjf5bD+ns038pG+gkTBlv4mVgBS1caHm+LTYxfVirbd5RX9ZrriaZKIj
G+vEXQuoPPVJXYVjpaMpjRAk+Aj8Z5L5uTOMl+mS1UNKCkmv0YGjgLw06XOZAvVB8PZMfzsmqtOG
EdaR4ZXSz/MOzu0ZgYeQEtdR5/u4jzZfJVWsIjVGZJ76bsqP9l1SufoxQdY7o1GMd5ISNM5htX0x
nIjre0C8WXTcHu7MrHpUmqoD/h+R0N4pEbh3pbesFiSbNJp+8bmNDeY2bdRFkeEx6EjnnatGmlut
TxGoHWc0a85vpGg1ND/b7KOh6FOmJ0hR2qzZZeZta1SBhQfnX1ihwG06sI9eL2PFWvSBaDnOa2tc
KjXxZX3yElkWrIXvkBszzP2LRCNJxhQx1kqt1xgEcUCyBp2Wv0r9pASpWu9SQ0G5eLYvSDz8soZM
hMugC/ny4eAaQAGDoADecbqdVJ50nMeKwhQpC5nigpCMzmZbqPiDCFE8rsHzFAejnyDBBd8OBmxO
DcppBHkXKzF8R1vBVzc+q5Hs5ijNuMASCsZe6Paxi9vaYqNuCzE3J5PQv0ymJFDSejhUlaXvzvsK
Nw3YmGEFqKRMttKos2lVzni3wvRIFK+379IrbQftwQt9uI28TBJWAz9GTM4sjx2aAG4uLiYgy2EX
gmjy3giNAzhDDusFKj8uFaiJd+PvpvCiV+JmvhBfQA/1OfvMoY+KXhoHJzX8evDMHcUR9fvhXX9H
5QCaJqJ6wYd48zlzzJnUGzPHbRP96dCWqKf9pmiiCH2bJhgCEJehZogfENbPxrLiPQ86RA+FhMWN
iYtDJAl7xtRVz/0g5vRqbWTWqgP3kgB9c+MGynpqNmFUDMg0rSw8NCXDYapF0+fc98LW35hMGoqg
iar22HcqSJTF7rRrvikX9hscAZM6etiEJFB/SJPQ47hnF5x0wBzJoMliG1lJo86k1GC4yn+lZAJv
Uhys8V0di5JceiV92dmNIWZnGyOr7KqFIXLIb/uH5GOCDAwGj+LbkVu9hCziP4tidrOuo0JZG4yP
5ZctgDK/7R3txI9u864tN3+Ye0WuzLvDtiaZt4lm1EMuL4iBekWADr+2sodRF1BGcytPWyNMZG/M
mgypgT0EXHoX/VbAPpR7VyrGGa2g/l0/Rzf5dfNTdkGTLyjDiJbHhPhqtKsoV+jXs7ODqq7+OD0Z
k8BHuLF989mY2E46KGg7CT5bNZu+NtZ+2gh2kMM0QW/FfzyDxWrFaz9l8wATNkgKdmtYXafXoNKS
d8g4EHOVUPGNFOLPSaj7mQSenTs5pMpKItwPP/IZYGfEfQnSNvaCkWMQShk1Aj3Fi9KBHT2uvHFf
hxOIdtTKiw5tMPllEL9R7iLt4GTPY4WhGqhj4P8zGje9EQkucEPB5icxSaXd6qRPIJ3pF1N3W+Xk
ulz6MF6zcMxywTObWzByNraYe6aPAPFPACJH0955dWwQjYVE+pBBkGK3DeRQgR5u0EALYYyPyRTI
tpsCMCicaudf9KaBNjRGgylTJsLWJvds9RZAdvpD/uDyO08iHghAPorVGGPa9ShWiUo0vBwRVP4K
1bfE6Apkrk6NlmVm5AOEmDCPhgv+ooCSRh+oIcHggejJzyuKwZb+oSyI0TC2V6WOeZVD9xdYa5Qz
SkgvNC4tMCyhFlQSOt7/d34HIHY00NOZmLVDC5AOcW02VDdQD06TBV92rr6hBla4VSuiweZEoxMb
zP5lXZ7VDsjo/MqsI99Uy8GvIwm5UVUWgSAT5NxbJ7YYTy0SZy31+eNbQS32g1/bBo1q68l70fgN
r5WhymD9AAKR0rHLzB1pZRNyiwi2wFcXjJFLlfLqYP29+Kqrv6RidirOU+HEIN3ozceSzNmUjAEG
W3/2pRSSk1IwhNkjirRwjUzY4eN7I7Qe8SoB6yT87tRg2gHv1a0GIC0H1QOuGHlA7xYHAt7Wcidy
RaE15ttJxajMMQ7gRzM/vch9DNB65oODVj4gpG8CT+FcX1jX59qYZNaKkihrE1n37bz4ltfJjz5X
A4c4vgbd0q6SH+JmPmYRuU/k5h4aujfa6Nzn2fSgJaYv+C10ZUy2dfJbGE9SnVHKZ+dj5VOQXSgu
8UdXBjVIFTrEFW405+o4Mcf4EXgUp6XG5Ktv3kW78dGSseZwfTGRvZqhqXjgoa8GV0m9LBSOA3AP
6GbbmQi+EkUnNYI4rpJ0b738mdqXgLaU98WP89sq+sJM/lXbSa72rab7anOhZVdDJwJHifaRSbMW
EkETXYGBXJ1+Fmq8s0o7GDT5uTYjUSokchEm22qKBs0BGmzsq/R+6dwBshp0JLTeS3PQ5KHyW/Pk
D0ozzV28FMPZsSvdWo/nt5RaOeOobB40o1YzJS1+xR9uZTqaTUmPRdAC+mXOmWHiTlt1DRrFcJJB
f5BW60c7FD80M/u+aOlve/p5fk28wuD2ONhM3KnjWTaIgzu3R4dYcsGoNLtpdp1pD/qBIrsxdmd4
xXqf9heihYpiHgt/6Vp9QvoM21TpbLjuvtH2O8WWzv+Pte/ajVxnun0iAQpUulXs5BzGnhthonLO
evqz2LP/bTUtmLP9nasBxkCXSBarihXWStFaxysA846PsTN1JZlTHpwvX7cHNB7gBunyeJ5x0+G/
3XGDsS/dQLJSB4ysA0quY00UexCGQ4FyHufgtv3hvybcYGxJEJVi2RpYDh3lqG7phHnyTBsJGhsT
7Ueu3eTcQZbJL+2KoK+Azwqck6B+pp3AmtM6cvdCHTDtIfgf18fYl0aP8gWDhPS2kd8EaCDLtWZJ
qGtFoLP5i+kG3voYGxOkVWXUwLo93+7uBu1D1mQrB6TQrMLmdoJs4APIIBIFRjKYiABNwDhgDaQ5
dTm21N2PrnpadjLUUcHsBtfnbEui42C6BOJqNmuCeSZjkMUenf5yai2z8ThOfioLD1E87btlARrJ
cxOC4ELh0S1tFbywxjfJzIXT1KyedGHCGsNul5HoEAraSW6a0K6FzuuMGKUuI/xCwMxiRX32laNA
vIUzF1Fu5oWUJRZOIaMkyirg/ulb59347VhYw2MdT2QgHZ3t3Co0jZBQDma5wSAqAPfAI0fcFI9e
5F/b3ha90skfeDkOunXvfMRKIqM+YZdmgqIB06IGT6TS51bBe7fwJDCHF/dKSQSZSuhTqyp+awmH
Tm1LANIbKijFMOEDvBMscbVpQR9VjdDEGoC0MdhdJM3LoLXPH+vAVoxiUqYvBU+892BQSqIr4NXL
NGcZQtvUl51qar9UtUX7Cg/7YMvsr0Ux+zXHUtFWYao5oG+9J0Q/xpr2UOUDJ++0lXUHgtbbkhit
Vk21aKRZpOgpkhe9TKWFUMiLv6YuODpsxceTKEJTAx08a79HKZfqkrdOxu0MFXDGwxJbWmcYGG4y
r5u/KtPofHxwm2mH9TKZ8LUEIUMEC4Xt9M9YjzdN5XYoKtDBpNbwPpbGWxPjaqQBbeCCiTUV83wa
Bx2V2eg76Kt+fixmIwBB1gbYuAoawEzCdhziTKMqqAz57GHo81wBkrPMxx7e0HoNF0uh+RqA/rMP
V6PolkxJNAxXHoK7ziuPo13tiTt8qY7ti/yj3v8NDtSWtb+QygSSizEFOnCf5HMpb0KjYbcrAToo
H7mFH976GOOXR6mqCi2REfk0p+WHAmi8a8pjrF+He3Bhd8A7tuQTvwS0pZRA5UNWFocHdGOWQNAI
wCAmJRCc7GdwDOV+eFIPsiUf+Sg4G48AUETQxBTFSXonqkyMiQzDKDtxMlmgotqH+r5SH80OY7tV
zYu1Nt6lAKQwgcCL/BEaRpkdJU2pLYne0IV1+/bu/3BbmnuZGx5vBf0XshhD2Y5CXoZaCz15GBwK
uBE44l64WtwE4LS8PPFWzvRCGmMu22FW5kGMZedI/OFE8SKDvatfTS6Nk8HWCVS5jy/51gCPRgA0
ABYvwEMjVXvp15JOCgbQAcvoyqIiid37gHCkVQ/3nDkVndwRd+aemyHbsGKwK2AmBTMF5pVUZmMj
IyCNAMABp43QLTjJp3puH7O+4vjtzdu3EsPsaINsEahRB9mJosputNgy8vLYTY0tk5K3lxsxOZaE
1jZcN4DMyYxhDjM1KY26lx1jNsBzUYz5sxQV5EaPahRAomQ4VfNgeFEnxqdW74DaIlSyXYZi+tzU
s3j38dG+X/mZ+lFByAIoaiDZXp5s1HRlqaDCiv5epKMNxJYIu7pT2ASPqdzyXOD2cb6tnZFmgAtj
QA1IdsyovVfV6rpKJ9eo5f+8KBlbrEtnWCpFZZ91+myC5Ide/Wk6JoHup8PdEM77vHn4ePO2771B
kE0VAUcI0uXL3UO42nZSLMlI7s+uZrdXNME5HEy/cIsr7vtqU3NW0uhZrqLLRImSiUSQRgtltLvf
wGCP4DYoXQAGlw75cAKzbf8HQE4DNDsA5mQT4nVlYpaUShw8mnw39opv+qEt87Hl6EVmgn8NXfUA
fVNRtgDU/uXaUtC7SGma0ymCM5LYmZ2tck3feijxEtc+MYd/IY85ualMa6UwIC8CeEp6RG+d03uZ
9afLtLLbI2crtzR/vT7m7Lq0DRuixGgLlooRbfqyDxjGWySLXjkqSd3au40E2hSe4Hgav6MpivQO
nGwBQhYESKfZjWzaTk/xhJHWu+OXm7beicDS/1ceO8CtluOIb8FGotPwFDeopIJj42oA2Hd9q/3V
NOnWNQDdC4a/0fqHuUdmK/VeGEyxwu2mqtJf05oJAUzsfCK7vyBk4UljgvaMpGJdNaGMWmF2Wx8o
8q7il4+dTV07LyG1FU3rGng6RQriDzTuy1sgafUYlEUNroV9cIgPzU49M93xEPs3/flaDmOHQe/c
mW1fyTi0xZtye5CtAqAip3hXeH+whYVlr73ov0ENihlBh5tdoAthtXT1AWwfQA9w2iqaTelcGarv
iat8h/xdZtFqFMVQaezkINz2Fq+HnSeYeaGPIjD+shiRjCY9RlPrSEDXiYPIysJbs+h2Uc7rHd5q
hgFq+79nqlIFW1ltsghmWGQlQhhXfVlOAL+2S9t0tYf+VLjDEzbX+dgEbJlSHRabpuEUSorHCNT1
REwFQ3K0GryT42MQPH0sYNPtocCMdkNMQRHCGutWTxvdBNwWHrIpqJ+m3WD1XnuiI9x8MN4Nywlg
VU3DJgJBFoHv5XJysxrMoBJKR1Kfy+F1JCcRaMmcFW1YTdCMYQIF6PJI37BEDGKdZW2omiUyEOAY
hxHLpPvIo03EKtTDkwP+FeCJZDxeZKZVXWpBCb2Y3eK1B3amCmJzDFVDKa0QcFD2x4vcMC4Xa2Q2
UlFCmchg1XEWM1QsWdBPpWR+CxYJTfrVa2koxzDVXXmsF97ubmgkJOPZh7e7CkZI5tKRSjeWeP5n
qaI7fzWR4QF+c/sSWMIhMEBQyqvDyBt2+0Imc+1AsdKIGlre/jz/Jqt46L7MaN0BS/XOvKZoRuld
6rdOvQceByz59FijXZ/baMRbOtWC1e2flT5QwBJcOqbWWYVUWtMyux+f68az2kRBCU94CWyiKguQ
pte6AmxvtXTk3nDS/scQeWoVWkRDN2H038MYyMJNVAG9KJkK4w1zwIhMZoF7ErWPJMsttbvXjYKj
qFv1uwspjBtc0p5Eao8V9Yf8elws6WjawmQNX3R3OtQn+tqcd71olRVnK7cs24Vkxnb2zZIEUwjJ
4F/cpW6YWjqa++zghmJ19oEz8xrR6KVjHOFaINuuU8txpJUjKQGr8GsQHmXSWrF0/7GCbMqQ0fCh
iAZAu1jEDzNe4tFYcGhSdVOEr9rgF7xBoPfPSBmzHG8imNuG0ZchqGYsoxqUX6JWgIaemLuh03fd
KLbOf10PsC4UQPVRTj4UDJg7NZV6FupxWDmmet+Puz5+Cqfnj0VsNMhRGWgDws3C1A3L+lUqbRuL
BWQovWX4tEEwPTa3GRr5x9cuscfbyaYOD7y9MnqRApRIsoSzzPPr8VI3aN4K3ZIaSk7gHmPMpkjw
3hNSGGzi59fhTsydsgWxc3xn3rdejQbF2VHc1pkRktIA2LAyl3RWG1l/Ubl8b2Quv4U54FZKeyGi
3ko8DHvtEM92/9Sh9HQMgPeM+Ybb7k4yXBHkVl+40So9z8t9MID2CrqGM+o/mugubWiopbGsxkV3
LueX99rzeCVcpzZ90gjTX1DtbFiBS4GM/akAUdwCpgPdA0gyGwektY+STx2zduTH/BsB4qU0xuZk
cR2SLoM04iteIBigec0sCss/AFEzTqxBn4Cie/upbjAkfwAbgwypibSsxmwspmTHIZUyuk7RPvPa
CTR/AbHAgEbz7evHl+p97A1xyOArFLtXMc5PyZUvBETw3Ioack0kqMhdK4+iC7pNAN4VOiZzltF4
7FNwFmdhrHDc1nsvDMlAyDlTlr6nRy3HSsrzCExNkVRpnrrkqRW0pWZ9vL6NXDrEABkYUY5MqQKZ
kxzLXor0JkEMib5S+SnxTGRHiRe+/EVpn/4WeylWslgoDRIWk1AH8Z+zy3Iv7U8AnhsXO/Kbk+zK
kx0eTDSeaORZTJ/A08Rv6tm8J+tvYAwUpapqhA7rpWA9S2DNV5gBhP6IXoIoms/vQH/vozUzRghK
1TR1mdKbEu6SFwD8osEt2o0P/P09o0i/lwWYRlrUApUfVamVskplEBQt4ENwluJzvuufiGCNIzqF
eweIq+Ur0Ijc2s2d2MlsBc1b6T1lOtNfERq5/NLJRpqFqhZymiqmDd9TNA49yKeXJaTHjfxYbVde
6QeAxkQ0/4x312c6RS8FMlkWWUhJrZgQqDwYd+FRAdmn5GvnQSQ+QthGtH4pjbFEnSHVgPaFNk+e
5HUPupc5AOK0zdDSbjsrsyb0x8zW+B0TWahwCKD84qYkqPK8P/C3HWaMfp2b46SbEXb4AIcPMrfB
aj0d2c4UZ8xL9GycJzI8YDvCHCQCDITSl+oVpXNdxA22d3ihSC213RIQePyYbMnufyZ3XO6O9wHa
hTyWW2mZljBUa8jD+oCX3uL9BZ42AQwloP629G9Yov+p6uKlWMZCCApaSMoOYmk8Xd1MYAFUMcEn
/wVpz4YfvZTFWIdAH/RejCBL/to5wg+6qZEjA4IbfOqx1YCEmvfI3MiPX4pkItEwaFUtOJ+iF99T
ZujhUKISDTZxnmt5r52XkhhzNEvU3tPFtS4AqHRv2aV2fFL96h60t/yxjPeW9lIcfVKsrF9ppss8
mLB+GmCkdyD0doxTDUwPIIbxb//G9B2kobSIjnRM5KDWcCktHlUxq0uzdY45Gu+JLVll9Dv3aTJE
tdXJ7q6qX0K4C1xOhP0+LFjLBZP4pVy1VielKSC3S2qvmZOjLsW/ODHB+6DnUgZzA8qmmaRuggzq
s0AbZfwq7wyE64AMAjRU74A/Odqj6qirzl/cv/eh86V05k5kY11kswLp1G0IVmQvqR2C6a/DJKuI
7PwdtzVvU3P+PUsUbi/3VJSXCjNekEjL7ghmE486aeKZIQw3L9W5UQq/XB9zLaasKPu4hjQ6sbE4
maMPt1p6pLozUCRudS+SnZBwa/Dvn9SXcpn7YcpTLPU95OqClzfflPI2yX5wNGfTZK92kvHA4dCZ
c6lCxuShqR+wkrbRPoFS3Eme0dFvN+NN/0BG9A5xz/B9bHm5OsYbA/r3H62hOitP1ghkq+JOQxP1
IfQzS7KD2KpqNK37xaG5G2o0k3Id5KbBW62eccekqERdibB6qrmYyM3SM2yu7oODsAOFicqxBdse
eSWQMUJ6EhmjEEOgfIXZRFuwMgfdRW733GDQmx/RbWQYLjb57FtWJnYQWqlGDyFV3RfJK34CAEYY
FicGNsjOdGkgQLzpugpOc/i1yn4a30Pv7idHxTjm4fygWX3DHI+LJObnTcb8EcxDUzm0mrbYolPc
ySK3orx9b2hHjqyhoYN9IZnoRm401J6cvBXvzPaakO46Srjj3NvK868Y9nGUo/UtDf7P7Cmn4gah
FR2FWZ74hMobrz56kG/CGAsvN4AF7przQY6YmU+//gEQQg3rqf/P79hLUYw5L/siFKQogEnQge3V
fKkAb/gplXhbDWO/m1ye9bT9ZzXnnMBwnfuDTQmp0+H6s6HNav8YG55kALFLNEik+Y9CcekYAwUG
nq6BrCJwMRa2jdvbAhnTPS8KEXKqgsTHYR1i/zwyceR1aVEbefmcuDwqxnonWUnSTjBaXGiv1Uqr
N4kbK9/C7FQOMefQ6A59JIux1+JcjGpM46dZOsAxoV1Xtjlqse2M3naNMceR1PxzcftD79JBian6
AjUEFmllxwUm2uZDjQTz7exzBPP2kTHLHYnyeqRXmb4gFKO0pdFLtH12Q6HtKMpkexuamS2O1wA9
wZfwQgzO3rIDUrLeNoM4QH4QGc9Frd+3A+alOYvkmEUWdqRJgnQGrgoNmsKdYBwGsbXMyql9E3B1
/V7/VVUgDGufIpfr67ddwL8Hy85KJWA06TIayUxoYRKs6gZMkgIGlNEJ4zZIIvEpN7YjRENDIRAV
ZEABXUaIrVTCWMp4yvyZQa3+mUGNjhWfI2l7dW+yGNuCSWUJCSzIUjFDRyde+1/UOoMJF9200YHb
VkQN8Pub+CaPMS69gGawhKZp/qytA/0SBmzpjE93H99wh8t5W8kYmVltJzWfII6Og/zZSBX914kl
7iIerNH70RNq0N6WxhiZKs1yMivnpcV4ytOh+dmbT+KOu6rt2/AmibE1s9JU4RIhE0PBWKJXdZd5
FIZG3I+eZEe7wY8O8idY+rA8GXVNCcCDYFRltDIrh9DI6FbOiIKAu5OjRyNBS52zuJ1fXEm3H1/5
TbOyEscophBGIHWl4hY1uR6i/ChxdXFT91ciGF1MlFHS5xIiRD99DtHZQynJ4hOggF0E0Pv/Xsm8
3EBGFxtN64mU4tSKGm+wXARumfSohbwSLW/jGDUU9DHIlwKZiaIU3VIEgk335eOj2X4JrDaO0T9j
0jO5kbBx7W9zN0MbKMUZgH3xCHAEv/FTHmgZb02MjxP7BEaKQGADhGrEJ5Yac7FCOdrwzo+FAQYZ
aD4XYHnP6q4SvdSlvaPovwXC081f1LU2jdPbNrJOLRBBfIliOr3GSOp8o8Oc4AZxlW85P1u9GSWs
ZFG7vHrIkC7UmymBrM7RwSsannnpIi/7MiZuekXxr+mT2ay86oqbBNy0+SvZjOUQDDElCsYBz0Mi
wYES1w8WTXm0N3+ROObtKmM4AIkF9GKaUR0P0a3sLsfpPt8rtPPqinejOWrJTv3OlZ7FZgxRwDCx
yuKgT7ywkieBsRnmDOIkM4fN6JqrSgx2ZjPtOZd5e7/Q14XSiQ6KDkaEWIOeCU1+9HTkw3LKD92R
vm+b+87/RLv0uVNNlE0UAFUMwl5qoawmlVamPWJVsQJgWVDpk18Gi0AsgM2Ukp0DYv+uFepylwh9
5WCoOn4SerXW7Y8XvfXEQUeurEkos4IilbH8w4Su/rjR6ROHToV3aCOl3EbcksnW8QFGR6M4mDJR
2LGQIoinZhjxxiE+oF6l5TrMdhQNi2b82mKwTAwSxXzECXpkbJC1FstcuGmuM2E2sDzaB1+2z5WX
+60nltYcWOlt5hb+8m24Tj3ek26j3okS42q9zN2ro6wjuXFeb7wTVSeYDxiCOT+Ny+T1U/gwlwKZ
g+zBGpOYCwTSHkEJGeOeIJxEu8VPOhAf2BWv9Yq6to+2lrktRieji8eEQEF4GprOmorODsXQb+fZ
TSJwsQTS7mNd3SzbrDeVuTSLXmpkIBBJoz0QsHgNkmDVNxSsMfKZuUt/Q7Ir3qtus+Swlsr4eBzl
KCbBPzsbojh0Mj00fLrx6MrpNe29QMLDC0cg9vKLf1seYy2c8fddVilk0qHAyR4ZFssU8eKihWXJ
jl8qnzs3wjlUttla6fuBxOl5h4GoPSJljEpVDCDHcbAE40WOrUy0VVQCf8ato+D5x21J3iyUrVas
Uiu98s+hpBg16I/oldWtAB01lExyPGUHrjfeeqasJTGRAPRXDfUMkjCotm+vmt3sYQzPig68kqrM
sX5sz7AkVuqInji6JtozHNnqkHmTYaXXtHqMrkgg6EVe7dBp+Ub7Imv+lLqB7Kqz3wNvDk7A51yl
Tb0CCrdITAoEy3Z+h5KsKpVJ0wgn/SbctRjYaXRL8WUgugiKxUPg3r66b/LeNS+q/T85egpfJaH6
EqdHIBT/UWXAMD5EaA93/rdFst2M85zEJbriqE38w9gpF3jRLzYl7Gy/LJx32kYvKkzwao2MPgEX
ntQDzU62AEEo4GnkmlhdDhwNytdZ+Fl+TwK7PwRXGZdQYSt2WctmHF1RVz2pOpru/SG6YKbaSbkF
ojYYpupJ4AD7bju31UIZ56YO5lAHNAfVuv2zeqKdPNTVmL/x/P1ceWe9NMaz6VLbFnmKpVHVmR6p
QWhfUFiy5J35ygtkuWtj3FoSKE0YjJAm+tUeQfNOOeOu0N4OfusQV2UYjyYpDZpK6dqEnXjQXNpE
mLvgZXsaOwyZyR42lFifgjW8VFXGp+lAhhBjWjKjMAr9XXyn3VJtydw8tbm2ZtP6rdSF8WGCnCtB
N5+F4RrmtiFdUUCbGEmhzHCmbDfe8Ou9VCvehSdvQllPZkRSvswzdjZrTEvScjsKf07NE8fCcJbG
OiuwcNc9QW+H03mYuUUuKHDUfA8ER1dx0Xee2Mkv3mwGT0PZKSFZJ+Lc1mcNzQFERPNPfYKpGiTz
3OLpf70QrO/qhyGt1QWnR1Epc8Ct9sZzjXQ+5lZ9UbmJv3O2lFqqjw6OMS511mcg9sDyIA9DUIDo
R8gDKKIZ42UNksy88jFPURjzEqeTXCW0yJOBbjVQq12IKxdP3GoZx+OqjGFpdQXv8QrrCq6Gk74L
9ufc8ot8xm3jNgFtvutW6s8YlqHvgXFI/QGtlKmGVVTW9KC2KIz/INbsLKk1PnbPKJB7RmhVk/W/
XnqVsTByoyDzJmFba7dESrH1QTkVnKQ7zYp2lC4bKDH3HM3h7TBjZzBdEnaJhjW3ruSFs9MCY2Sy
RydB1/33T+ZXVo7pHR9k31S5Srsusn31qGJI6UePFkvxb8DeOZeC5YJMs0brE+on/nBdZo4U2MEr
eSx+63SA3B8JJ4e/adgwrgfUWxTf300GdtMQYppOxdRjMh1LU0QENSeC85kTA7YwiBkxTAfAj8tY
nxgV4NR7SCH+7OYIhYFRtSCRTuGUCz/ijUlsXoo3caxPoLQsYYFKCMTRTrXUV3zBl3fc5M6mIq7k
ME+YpsgEstBlJRgJqJDM/LEcMIQBTCLkhe3/bQ9Zd9CPMVq7RQijPAR07iQC8UDwgKoVSjvSK0fa
lrUkMo7LAGQC/mXsitCOaV2TBdfaLKTG1jB14wyC3HmAZwyBCZMvmVsapnxTmjXIX0HabRtdKtpJ
umAmRUjVU512071mTt/ELsSQG+f7to4YyAAAlTMARgDQt0uNygXQ4izGTHuxtd+YOXUCV/arx9aS
rMgD7fp0h97E8Fa6mtEj+CnXvJbOGD2Mmguhok5/EhQaWLaG1lbuzwP1vhbYvELbBhoWSENWq2Xu
j27WCkACsdoIHXTz1Uws+Sn4jQQbhXyInOh78DAj1+WMj9OTaHpZzZ0U3YxGVp+g0Ef26rmepXo1
iz0+gd4pze4wUgQqOfmGNoF0pc29W/QA2fAA4A+YnJCAQkTYCR+1letsHEa4UUm2a3HeR4rqdB25
aSTg6GVyfCMHoB/UzStTUrxoaB4UQf6dk/TnLC93UyDcLsiKW5WYcYzZVupk/WHM2QdhHUyBOrSY
vApDdwapLqZHUv04dSbYXTIRmM1m1QcPE4nzR47Wb28KvZCgrjaQur48BED96QB9gd5Rlnp0AOIR
gXYVnLYDhje0A6AlntBWYz4Yx5ZjwuTDv5KpKVwdf6PnopbOkNx55ECTGSmGOnrHsM7dHlyQn+1N
fhNHP2clLozVSC0TaJu0TIkzt0FvE6nfy1JynFCNJVl4RCN59Rkbu14l9ZYrsVI7h3qqne/17FYV
Rq6644TZlfbW+PK5iHQtjYlIy6Yl0hxjkcD++d4nfWENo6lZMtwoz1xu5ceRjUd/BaY9AZTBiJJ7
VFTUFM7jjO5A8aio4UAfLmD1r6jLym9Mh8equVk1XUtlQmGAbc9lpxIazSBXHV5T8HT6pJDDa7So
I8bnhsP0gN5ZjdU6GbfQteMgpCHWWWbn7l9Qf930PprwMbZPYK4glWupNl3lSiZjEMSiDNUsOTvm
9LpzAh/wEQeU1hH4L+CGtiQAOvAeM9vmGJj+UAYKrMrWlaYoKaV4gX+m2dPukVZSf2TPKEWj+YoX
DGxMncICw8lSWD9DlnVmV8U0C7s2lBEM/J4c2e2xq/Zoz5gPFA/I8p2aPR0HiO2m/xY/FveAqPbV
ffwccVO5G0NBl1/C7LUUGKTQGnwJzWeM9xEm9AGOp2PyCfTXIvQZx44BgeIOLHeKK+zlK6GyeGne
TSVDYKQARlMFrxhjnBoJQ5I9tcK6iqHBeLZ0tXA+tvSbOrUSwRiiRVVKZcLj1EHfvB1n5lVn1lZX
TJ8yeKvAgrELRRtqSyvABAHN6ZG44QH1nQPNTqce/3ZuGqGVMMYc6HGtq12HRRVRf0Sx7hYgeehg
Bzl0Pug8WNyt2BxvDUM3DQ2VSHYiPMajWNA66c9Latq3QI8ajrpLx+PyyOJ14W7fx5U45sBC0MvF
TQtxAGuMwbOLiudPWlQGqgwc8qeSNevVMefWo0XIbJbz6kY3e6X4McVRRSN89XXkJvU3lXG1Nubc
0AM/t0kBYcAKsQuKYjsCBKHp3Y91frMitF4UY2bKRlvKoYecDFFu8U87meR2V9wqNW9FjBnJ40oq
6hGS6Ohb9TO/B5DZLT2u9OeI4fncqZ54MjdrQ0QDPBWAUVXRYPNCfaSEM0rj6P59BoJffK/dSfvW
NRoA26au9B1A3BRE+YQLaGM2zbwDJbzd53bjc3WV2qd3TnL1Jcw+TzUBwmCHL2ld5YVmaFN7Oqg+
XpIYVM1swfvUub6tnNltselLIW8grwtnd4mH6RBG814hsa+DHhbN69+WUjyNswAk6SDhJDg2jQ4l
vpEwhW0C1fQypJvnoZQFDRbODHMbT4khX/xceBSAashZJk8SEyLnXVuCjQKSmhfNF932Lna1BDhr
wQ0eA5iSK77GnllZ3O3dtHQgO8UoMNDdVIN5HGZyGVUTTeGoN9MJrUbwgsLXCoQ4iRvf8BC5t2O6
N2ksuFvdl3k/V+dop0QmvHDiu+E4HCgPYgNsKYw+c7Z1q3qLcVhRBXo83oEKc4BhpCmYV1NokqWh
8L67yo1v/4ppcfNerCQxB9ibSqMuAyQBieCZfKMva1q3lDEy+lcZ6e1n/Uog/aDVc6OtwSMyEkQz
5Kp3ae40cMZbGsHUfnPUYQ7GPRqS3ewEI8VtTdqMYlbCGY81N9IEMmAI76PfRf6rXhbOyW3eh5UA
xkfJldxpCmbUHaPQ7bprbGOprF5rrUTN9h8ryZYogL9gEB78VohTGYtmpKmZiCOunp49TS1GGrXK
I/PkdnnLc1L0p1jjCeQVxPvAa6ez2pdnhnRYW3aGiXbuWnpUjEqinHjpN6lXG8S9+gPJB1Art24z
XC19fZfMeSlYsUmOJZoubDEhGJnLlF8APz+AtM+MOd+3uRMGoFsBkwEsJkL/vlKpeSCpoakJhkhH
9c4opMWKFMMzkuSlyeL/zo1jipqkiGhpQIcBYPIuhQHWHqYVJAcOEWPbVOZrbZweK1l1U61zPj7h
LW1di2K2vRAEtdPlAM8rObvvp+BQ6DPHU2wWadcymBuBDttyaamMAdOVxG5uJpSmOgtQGQAd7fyw
sAy8eMTPtv9oii5JRJVBrsBWUZQijhJTRzF4AEbfIac0IPfGjQkAZ/Vv0Gy2lHgtjnEZUlcDu2eE
uLrpwtcSnG3HWhJ1tyVqvyNCVj4SEoi+UNdxif/UZ4xCZ5ndZDoqkBIIL7wyNjArrA+DtywJWvxS
wMgvVYsuiI/PfSsoxJUGzg92hbJsMJ+qCkHey73WOJWUXCuj6YvIKThiO0ZWnCP9NWrAW9LDU65r
Bz0sTf9j+Zt693YwbO2nyrWk0Wvs1II71STt1yxOnj8WsXVlV4fB1nw6kM20pUBFyI3VyN+U+jlN
71SFQ/C4FfMCAhnA7hSeEejOl5fVHJa+7GKIIeX1GLwY5F5Ifn28ks3Za40GtwbEoKLEHNaUTpo4
JxJFCJk8gFPJbux2O+VuBm414upzc0zidK8fi908ozepbGpakhdAJC2A8hEK8ADq+1b+8b8JYEMQ
RSxEM4CAXGtdgiFELeL4ys2+qdXOKYwpjZKqCEINOwdSUfRN6cfGhNW2CFrFCjd+KDVQjnIjVmo0
WV+mgegUROGgvgJk76VKtJqZh9o40BZ5yVNANGYYzxTgkvY0lJj3qlwifmqhILeEImoquqKZvaSU
x3Ebt50TPpNDMlqxGzmVm1wbYMKT0eojvH6qPQzApybYPRUT9CiMVvbAACn0ocMcD/CPEWahcqFf
0zBrBJkpryC+QSOLbBzw4VSFYGdNnTnJzCzGpF8ylIjNVnfTqL2ZDIWEztAOga+2TXkIgaTxkmRw
/hYxZ8WvDEHz62K+amfSe0KaHQx1niwj6t2qab/LMcGnatqTvgSxb3Y6QNnlXFTtbjSUQ76gDKKr
UaXZgV5WdiGM9x9r/5azME3ARgNkCLhH7/hY56Br1BFGt+pHi2SxE02ZTVRHSfYj+dSc9loa/ZpV
AINXjkI6EdJg5G0QKp+qmwHpWzzLB5vfn79hOhAvqiKqKZjzV9lRADXRBmx12Dlm3bXWMAOFJiKx
8/EGShs7eCGFWdMy9aYq6ZAC2IbGkm311KMT40Gw7zHUb/ptZUlXfwP7u2HyL+QyD28p1KCJdDAE
ePrddzNqjP0kZqqL0Yj6E0pCU22AjoPKIxC/PLaxmxbQE1S904Ox3Ih+R/l+AQIGouNW5dktel9Z
s2Wo4JyghUEKX3kpaxCTokXkAdSttjws6H9xha5z51y0e7NE6VeafWMCZ7uRhzzrRS/vR6IZ6wVq
4qXLe4gePA0nicF0CrRYogTvUEwoXqGZHtA7cShvU2JWYD6ybWdTlrYkibCrEuoIaTi5o5a4Xf+9
M57D2O8bXgTMk8fYriqZ53LOIY9GwIVTXyXq1Wg+Bz9RXrRVtEZW6FLE14zW8CoiM6e7nJuy9dhH
oIduAjD6YMmMGrVSlIE8tO+dKUAlQWpOKQJ/Z0oUe4mGvbKU10UjWCRvKnseF+9j6RvXVDQBtE4I
LAJGZZjrkiVpJOd922NerEYLxwCYWaOfyS4y+tTPmxyA1iqerx8L3QBeB+sHWIxkIoFxB1H2pTaX
jVIJZKwxR7grXkCr7VaYOlDvO0sw7Rwzmt9pxYziuSmlVyROo/J0mnp5Vskw3YrUERavayw9ZZ9E
XTA0NR0DrDB8AGQMb7D+wOeXN5/s811beEbJFk2OZEWGhaeNLEtu61+CPfLmDjlJ3/4CkGtzeSv3
Rf++cihJUuRdqUEcsp2eRrkPbtMT5Yvu7NwLPfm/00jgPFfyqMtZyQuTylDAyAdgyT05QFe/tVeB
I/kLGpm1nfLMR+baej+sBTKBfWRIY9MGObxLY6C5ty4VO8h15avaFcaRCHrGYcbZSlvhjSqpGHui
rI7sjJcgAG09TKYGO4phbHANSSYmntzZAwqzp4Gb42dnx56WoEoIEpTMKsXv3Prnxl29+AbmVEUl
IwGh35DsNQOFSGVn3MYuJWLoZYt2XGLAAX1YNeo+NufCbhjJC9HMAedzngG+e2gcs7cmJ7KTW8kC
rlyB9lUwnfU2pgAae7bsIOQiT2wZiwvZzFlLuVkHApU92ubNAuEFbixw079TN6T7tHhgWOKp80eR
L3zDOF8Ip4q40ux5iId8mkcqHNiwp/TQHDs32uU33ArFRuByIYmxicCe0Jcqx+lOtCyJORpE7Ikd
+lMG0D7gzd1pbvLEPdgNSwGpABUGEBFaalkkIgw66GKLTqJz6Bllp8rLbgQ7xoNoFq+h0g6PvHor
mb6WyEYyQl6nqLf3zXlOWEhPLRRp+kIb5s3oiqKj5V84ystZI0uaFwt5kEQtJCLV5JzXWMM8/bvG
/w8SGXPfZ0HQ1xEkNgjoE3KCwbABbI7EelGfd9V85KyR/iLj0C52lbENUayh/avpqJ4CwirFOeJy
UvS3rL6m06f6T47AjU29iLOZB6a0oBlD7BFn/4H4aP0EUKU/omvFTR1zz3vPbjVBrMWd7fPqHgZC
os4SFSf79Nle+6JgJYVVBY4GOALKXtBcUcxZ0yld+opqYSh+8YLwrYo3vsJAT6COfLPBhg1ThYB/
EjFFTXf5zI/xBzy03E8+/xF/hoBhDvVCHGN1gy4PZxJg0aol2lruDI8ZuBBNoJWKmS9+A6nRXY6m
NPVuccXECxV0/tl9ClQ4rpmgkj76EsYGz02MgniBhdOuphyEB0daJ6L5hOVb6eUP/JBp48FzsXbG
8KKDSpczCRJp76Wyo4zstLmel7rYCCQuxDBWF61v4ry0dGFK5sj/j7QrbW4bSbJ/ZaO/YxYo3Bsz
G7G4eIkUJVmS7S8ItSzjvm/8+n1Fe8ZkEcHqI2amoz22lagrKyvz5Xv9ocq2vSG5eUN474yF21vS
AN2FYpMmIeRlBqTESZdkETCUQEw63ZuylT19N2/oBR7ZUWFJ28khuMhEi9uwTV9o7OpBOAZpDA3p
DI11gFC8k5DGrShwGJvWyj1wX64mT/PqPfcaW3BEeLX9ssW4PjMdoIw7wBYdZvupv6fatTSXEcTI
dHGBaLyhMX6PKBAzrmaYC/3Mgs6g1yvEzgbTKiPdDoUHvEGsUgPpwbTPKx5iaekuuxgsc0C7MZ3M
qKopAka0C0n4AYIBMFWZXqfOHv8I3fgSMu3CKHMWO1VO+3TCkKnR1NwoBsjGu1Ug7QN5K6Rf4+rL
TPAllFhVXcWjo4qbVv4iDpWjNWu12GnVPtLQJso7S4s7/GzpmR0+zknRV0oJrFMe3KPRcHDkWe2t
ZEo2QZ5pTjZNpce5hnjbjTm/eZn0ZthhMmhf6pxb8is4khAVnugxc5t3Dy1l+y8mn3kvhwqSkDXB
in+m6sXDgSrm0Qg0+kZBwYHDT1jzZpW5aPVIK/SwxAipIwTbguwZD2iD9ZJVuw1f9BV6gVq7APd7
xiPLWQj6z8fKcuXQeFSM6Ubzo8+dUH5W8nwT+/d51tlx/rWZBvv2Yi5EwBf2mETTnCfmMFewR4Tc
afCUkNHo23WZc9vMksuHD8QbDsklWgi4DOkzeTLzQMESdjmx62D+EgRQ0NDFnZy8/z1LzNI1VRrE
gwpLSS+tfOU78UcrQL1GlnrO1C3dlmdjYlvQU43UaUjHRDcJVXUCT+4fuC2XSD6RoPrP3LFd59A6
IlqcNvDuNTBxSolgI9P7VUmax6Rpj6Ce0e+TQK+QyOktyLmaVl3of6FFGx9hEJRvIGcBDcTLBTSb
JKlTDX5GCEFn568oELeGihYK1kgZcY/84n6BUjNKsTrAD1cFPn+uMmMG0ILeaNE62sLNhF50IlMS
nX5FXus/0hpOb66rS/uXWbbCZ1ThnCkUKX/quEdeErq4CoijaF+j/il85uVdF7fQmT3m9AWt708y
HWa8idbSLjkRgsZ8OPPijX1mhwkQjFTNx0k6jSv+RNzUKQ60myj7mID2/V1H0lV0hm/tvt4m990r
/wOWvJpuKCjU6gYabdgCoJ/5iRa1ASBrouzo0l3fvncp+kQ1YDzVrVnxFOiX5hVVAmgdI80IgiMm
cz+YBWjdhQJtHZoMWFC/C6BbQXoIZvThfWVMx2iuX9Is4niEpV1rSCbwf0BX6KCTvzwkYq3PJCcZ
ugKKl6mAchM5RHK8HhtuW9rSgp5bohv57Gk25WpIApI3Tum3u1ntZAfiYQ9+0b6apNikne72qumQ
IA6sPMvWiZF8ue1mlx4n5x/ARGGTEaBjRsBQFTVezcClkymwbptY2jTnJhiXE4nx0CQKTJQNEIb1
UYL+ojmDVETKLTH5FIs8DMjimAjA9rRqDD/HnMYwSZpRkBMEeeN+bIkVpDLnGlx6zBIooRECMUIk
gFhUV172g59UAhIx9+L3aE35qgLpxCUruYDgTRx7SynUC3vMMpHWBzNDCHvpJj2inxJoCbs6yCCt
BalHCJEgP/p6YnS3o/t0zSfMWphSItFLA2rjKHfIzBrKwuinYR/hFUQKzzQPSi/xotGFbXJhgh7K
s6MQSGFEkjEE7mNrZC6ov7IRFeQtJHHQq4EwsbbKfNWFbv/SR3Z15FfieR/AhMNEw8ugBdTA6Qu0
qPjtYCHaeZ9Bw2ZlYfPZ8EenSZPV7cOx9CK5GDb9qrNhhwYp066CVXpD0gxt4ALHMSJNkFmF7ubr
H7yDVBGo2JmbeEtbhfX7adUjjzJwjipvmak/PvuYvM+EPsrwMSR6B/OiFaJ8eHu8yxYMSHhJOiTD
WEbHPp80gJ6xyh2ZwToQmZ+biq/FuuBWMam/rDAOHDqXTV+UOC40nUVzTfM6X+voPJ3WIWcBF13B
uS3GhfvjpISBgDtRfqL80pR2I39tJwti2aAzaLa352/p2XwxNMYTjE3fTfEEc5S7iF7+FI6v70db
8xLPdMRHjr3FqVRQ4ZdBUA/MAzM8IpIeh9KvER236IqBfCF4xigZYLrltTxQJ8JEbXAxv0wxQ5sG
yMSrHUxFfnEMe38Lp7NP5eDh9pAWggoUo1RoY5/0Jtmm2LQOS0Imk44oWEun7BhdK256ZXGrn9lh
NmEogjBoSmCndaJ0KxiwRgl0e1vO3LbYNXcqmjV4+arFOTwzyi5XDgrTsYJRqYGeiSa6c7KvJZHn
rOmPuVoqtLLpCngboePKmGnKNFDkWkbBBcITCtIl9CWfWsE3qnTxlxKaOLO/zDE7IxHK0pSoObKi
vYP9uvP0LR/ds3jNntthrrlCrcNKzmGncat8pVqJ1ewoUUq3mu+6lWCjbFkcdZQiZhe14Cfe4i2h
+i7GydyBY4Ri7ETt03dEfk/1pwLXxGspPoTrcpXzSYOWFxKKrhqoG+AwmRHnsja18Tz/9JQvlJ0M
+JQ7YSVa9SrwuI1oi+4EZJ//tseMsKzCKtIG2FNW/jZ7oNuGqmqkD/xNs3T+CIjsTuU5DSYvL7MZ
TGQoAZDaMaJJXw99kEObfUg2t73JokMmUGATIWWOK01kZlCpo1kEcupH9YjqBwXTFpTBrUVxkaje
Q3C4X/9Nm8wsQtV1GIYJNmk/GljzvAay1Eh+O7i5vXYVBhtefnLJrxAgFBH7UUpYnQlTDCkaS/zf
qMm1qY1Hk5e3d11DOAPjWWHjj3qSoJ+HXtwGRLvNa2I+GkVlcyZvoSxNwTPAlELMmELoL/eFFAi+
1Ldq7WQ+WjDqTrjXQtmruviQT7lnFKEjqOmurtE3AAgvx/jSeTs3zuwWdQiCIvGxcvTyGfbFvujd
+jvtoJ3Ws2prjxJvfy7kQNEfABykqkPcG9rpl8MVEnPKFAiIAaOF9Odo66KV51awjb1SsKd+b6Jv
kG6aetirkIrlXeqL8RFw+DJ4k6HWYLLXrZBIWqhR+6jobkJb2hmD3W4pUymxyGvP4/Lh2mOuXaUy
cnmk9qjjDjsrdoSD4tA+Xk0C4y2vvLe0Zc+Hx9yEiSBptZjCnCm9AHDXGqhbZIS3beieZO9b1Exx
3WqQcob+7eUianqsDMD1AZLcgDsoLiFyRw7iSFZRsMtB/zSig0gPQlej6UM534DzxB7EENxlEqct
YOlLkI5RQAmNDn+08Vx+SdoaaV2Dw8cp5fGjkPUnNeL1YlPvxQ4WnUh4XivoFILQ06UJJJl7UcqR
kIWgiVeMzbGv6qcUulJd2ni3zyN1W6wp9HliOIDS6QabKJzi1hgTs6W0RSB3U54EmVhG+hIN8aM8
yE49D+5tg0vTd26Q3o9nL6ymzspyFjqktWc0gsWZPY4cH7pUZgE6GS91NHRhlVhYymSWsh4MGNO0
ze9QLj1Ia7Ap2pbv1S+ynYHl/a+kec9NsriUpCWxqDcwSRFegEFWpk2jtNrtU8DSIUAjrDLQZMqb
mfdiXTp+EHiGjjtkbVXIBV/OZ9sYQ9xmSC6l/gRBZtMuyhilOh6p9RIkGwBT7EWdvvWgJH5pJ6ii
WqxrWp8T0tIO9SS3sgBYgki+LzPx+5D24CpX/HWU1/eCZDgauMRBoO74SPX39XwXCcDfNmicliHk
dHtLLR2X80+jW+5sSwFrn+qij0+r1PIO4rSOHs7PupF46H/kgRWp82TPy7kt5vqKMyRkyx62yMPg
6l60DaJ32odOoDw56ndB4dwe29JmljUTV8cpE6uwQVwTF/U85QBQB9KnciYronxR0vG+IYYtN7o1
mqJdpvraDCLHn30bJA7eRGWkFclWE5n31l+YaoAQIGOPjQaiM5E5vcBKFnI+SgDNSIHdT99Do1yZ
pWBVETSFG/Cx1o+JHO3M9hXtlI/DHNr6JGw7JXfTOLboHuFMD912zHqAqgKpQcqzYqIod7n2mRoX
ZlApaHPcAziJ9qmt4sRvVGme9uY3O16hYynavTBIZ+hsswmpHM5dB4O0slI9GB9DBdHh1qJqoAqe
gVteu/rClF8YpOHNmcHGNILAbGEwQSuhlm8m4ah1QHyMhX17LpcefxeWmBDXl4Usn+nQRIg8IKs7
W1SOO3SUb8l6XqevxR3w9JFLfk/tzsqfuU504Wxd2GcCNVKKZYwGBgqQopxA8joINtRxE6/wxHLL
e2ye7rYbe4d12o0+doOiypA7iR4FA8RO0D4oVcXV8sCKTbc3nkGdY+sadNmn7xn8mF/GVoMWrBl8
E2ncWVBSt2aAWkWT2KTbyWjs7cq3IQ8ex2CwE03eRUnvZepH0YhrWRaAyQw4/oHOya0xMAfSUIux
0CPMGaja75B6W0UbYfUHKOE554xt0uo7LSbGfFobmsdR19BOtHurp1rbRz4ahHfM2HivNpVBbmes
jbiVIgtpNzQ1/cCEK3eomK547/LleYR01QnjpLFa4qpP4kZPVPpIMLaUshRdZgfCTZYu3NaKqZqI
SdA3DSvMLZpEemPWzdw6RVZuRMl/Do1mK2bV8+2jvBDVoTWLOkSAck3U8S59BnjgmmoycGlkoimt
xroZbDkkKZzwGOA1nguJVUFzZ2/UaiFxXPKCv1I1NIed2jNkxOuXtrtIbRPNCGDbFPC+SmvopNeK
up9BAemovj+/3h7rwpSi90UGHIOgAwVDvrQXpeI8KAGuJGQ5SGZlmVB4c9EkThOYOs9HLrW84xX3
Hyg/+5jsNYjF1RRGP3rdC02sn4DWtPBcfArsdJuvCjfd895YXBg78+gIZ782whBmT0hyB+SZhQXZ
i5W/ST3BlVdG6tHIFjienX/gWV84G+djZnEbeDvkgykDxm6USI/Nn+dMRGvG7Cbl/TC3hhUqgxWU
PNrIpXfsBSqZDesqnSofnlDJg9tOO/DF/k7Z9JV6T7Hlxe+399FS7lEzkX1HuZ1uJhbo2Oft1BLS
/Mhj5QHsZStACwCwFD1Vgs3Q5XJ60zEw7vvCJrN54zQrdKE+2fyJLg9cCFyc8OW9eE+V4ucvnHEu
HZjzcTI+KATPxwA07o+MJ/Dlwyp4oKPsXVikjSjgLeCDgOlIrkaqafSNCSoQ1FEujymE+rKoC7GJ
qFgBZndY9a+tNXl6uM8QqZFHzigXLiw42V/2GBeYJn3cRU3/H0w7RdEnz3SUiXJH15KHol9cyjOD
9BSdxWmaFLdVq2OAE2AKXTHbOZF5olRL1+L5qFgkOyjnp0omp1GJ9qTv6Kho/0Pn/Nyhf3ceWToo
WQkbLWkwLKoOL+o7mpIXHnUo3/z7HHL8+ekn3tgpJzT/2UQGVQzgDYFFWrus5C0A+z97PKQY21Rf
ofYH3rZV+FyC6gtNlh5vKZfcrQ6VKsqtJqORlH1UN02jxwAt0k/wH/I7VJOEO4rap/osimDNO7xj
7chYBzbJrT+AGlvYvBf2GdcnRHqGPtaKTnq6kb0Z0H20xD3M0N/rv4Z8euaFjPCFPeoyzqa8K2W/
6dKTPYpSk3Y1isUSTd5v/vyx1BGToGNVRQYN+JRLS9i9TWQUdY0a/uzRaj/FwCqbFKjbHCQKf4V9
C1Q7CLV0Qum+WPaEiYAgBRu4dvrARU4d4tgg/uyGFUDeTW+Bt8EqC76wx9L6nVtl3HoQ12lFwE3v
iF/VpxIkXCNsWq1Kby9PXA+W+o0zrwtO/WKcjFOfhlHD0x/j9JVdNtkadLlphD52XiI5uUGb3Bxo
O3u82ICuF3NYUUEATS6Ijk2wU7DRXhW3Ef6DkvVUEa8z68SN+jJa13Lfb+ZICje1Fk82Z7QLRTQd
TFLguUFqhHK4Xe6iytfDKkWXFF497SZAXwvQ6uLncC2pCIF4Q1wKRHQZ6VE0XsggqmDZXEEzJJd5
FNOSBZWoymSwp9KWM8mFDhi4JVzO6JZ2z7k95uqaCkEOpQT2aL8vEdeUPRpk8m6ewtvFwMHwWpOW
Ng+QYvop3wyJR+YRGai+1EInrwIIL7FU8b3wfWsOvt8e1sL9iAoMziDgt1RWkTGC1qcmCXqAG4QG
XR1ibRkGh8J0aRigLpXgViRVw2a83BV6BikxeUbxOI+fxS56LzIZ75xqdXscS5lQ/dwM45xbDBB6
3zBjPA+TXeQ7Y6V7VOpJA2jKlTRH+KAatzFe+1zuwoXHFQogOHF41iH7xqLq0zKXu2bABViKSWGj
tPXFyOZjNZNtpE88ZdGlm1jHYoG8HacMPBXMMQuKoQ4GLJWjo00aKr7wZDNagOhlFNmh6pHSijbE
o++OakdZQPlqRUtR+cU3MA5GiprcTysJeI4q2Unii6R+n+NjFfnO2ETgTdurtWrN8SEt8c6M72fz
Ka9VDuZocWOdzQNzaRVDB/5GATV7CaU7I1C9WVr3w+Te3lhLB+R8tpljX+t5WNUEs23G81cyCQ+K
+Fe4Ey5mkwlSQWmVtskIGxQ8FUagTsg3rW9BWgtExlCgaSx/B/EKIMV94vC5BW4PUb6qnWW1FogV
JrKI8AQISBa5QxFrb7cn8vZyAbZ16QckH2iZNMcgNeMgzIJj+q/gU3VuG1nKloL7AaUzoKRp+oG5
4w0CRQtJRSje1AAuivlKMWyxnCwjmd3mhTbZVPtkVdyBOO5BmnBQUAKimkK862lpTuEKkGjRKRaX
zYAjxy4Kvoh24SDw0hSM8U2xvj3UE8qcveTPTTBnMGyLEDcgLnnggRN3qIX6rpi6+a7KBIgzCppi
J7OZOXOTtiudkLs4RQY18LtjpIyv/jgrUL/owvsuhixALBsOSfPOVbr20PuGvBHQ2uW2s5RYQhj0
VlNWsV1VMzQZZM33FDTRT9aYqoEVti0oKcw+txHu7AoBBERzhcJzAWyKNca9vwF3T+cUuhJ9CEGt
uU0lmt86SXSM0RQ4laCraVeRvUNAICGLBzok9jqTY7UzCrUsnVIfVs14jKeOs8Ou4w5qQgbDCqpu
YK1nH0JmFNWhkaDsq6w0wCkhuYf0x3u2EbaxKzh/vrQFcwqSOSBblrCZDGaV1bCY2zAEAVHcRJuy
LGSrmZJjV0iQHioPSTJ+KVO0m6qGq6vVWjbbya66nONqr59e9CsMA8xIIPkCJRjjoeZqzPtZJSUS
sfUmiG1gNKgaeGS3rrmN3quneY9WV8gS5OBdrji1/evb5tI6K4QE4IQ866NcnvJsamRRAQZIya9O
/bUwah55x/f6SQ+T+C+IbNCQhCZbJmox82wE8YhZolodHwuyp33avqMj6dQ1D+KnP3ClXr32GIt0
a5+99sShqINi9H8MkqoFt+vB6zZ/gDibetoLx8FYYgKIXqoAQ+5gicK0ZAiHa3jpQXdsnT/wXpZL
51EFwyxyd+jOEVl9IzRi52atwxTJ3wP1Qx4+3XaChF6/F2NRwPlz5meZICAyjTJMzRMtw+DODvxg
sFW+oMlQ0D2fPMV1aHeo+PehpUrPAfEUMBGiKOpCgUVsD0oJFm3RUuT7St6MoIYDgR8nflgqFV98
IRNAZCmgyiq9CSiSnuam63pVy2+mS6kkIQEEhrx8UyZ8wwsPFjyjATOEuANt4WWmpgJmuekJPIf5
RPlt0FK3eR/t9u3HMeWdGOoBmIWgcAesBfTRgI9hNtVsSGXdF9MPDwEqF5RqGvAScnHtS6MCPZsE
rB/4i8EEenlMao1EDaSRfmxeCQuebLN9j04MquCktBYXL72QIsXAfhlk1g8l9xoXOQwO9uAmOyDb
d4INVklPdlMAcTm3+vX1AhFyUwagEU9puB2WqbWp23QgCszRzB56vOxsrzkKRteuBOS7bh+f033I
rtq5NSYoA3k2SQwTq9aaFu26NDb5On6ZnAIscD7vJCzN5LkxJjYbDPAryz6GhmwsUBq5N74auEIo
NWj81yQdTQUtgTrezpTOjxmbTnD4jRpgl7xNBasIIs23TKAOH4FG7CyU+gKgcsIxtgZ/6H6vtVF7
mIY++QL2HPEuGeb0qffH5K0NfPULZ9qvNjE88PmlzmzieS4yeGFcp8J69lSvQnOGOYOsjGo9i2t9
w22XWPLDgK7JOji9UCbTmMul7lQVaBUYVO/LjXTX7WP0Ld5BWIyyXcUu6DHmATIN1u1x0jN/sbtO
w/xllfEJvZoWYt/AalH23/E+P44KkokCKDBv2+GNjomRpNSXu0lHfBBWpQXkiTVJj3/PArNgU1ua
ELKBBbQYWGn9pCD5/PcsMG5m1ppIQ0dgiRf1/L0sErsxg/fbJq59C7MeTBQn5UmTRj/iKMkT99Vo
ZbbqUpgUKGYCbhZy6eozwaEMXScQyAIqRY/BWUjjx1GlDX6JR9DLZJ/UeJ0BfXp4yVJkrwq6Hwua
Uqvbo1x6AqKYD/p8AMORcGKJqP2plKKpzWmibvYIHtN1mdv5MbRDET2JypfSpXTkSuXmiZU0r6F+
nNZcQNKCr7v4CMbXQTQyGwegRU/ZwuKRNjD0drKpcCUKG97dS/f35TlDPwF9lRBREUG5z+ydPAD3
Yj9CzEJM9HRdZ7m0kgPDt80YKhBNW4rH21N8fd5EsN3QVRWR8gLT5OW6lrUSBHKtNc48Dok9Q6b0
EJulz3nLXW8fPHmAK0b4ogITj/9dmiFI7tZ6qlNUXwdCyWJbG5Sc7jBvDQv4hdiiHPaDznFaS4M7
t8oMLmqxsfIEVmU9s9K0sdqWB2vhmWD8Yqckk+SPMDERQLaaA4ReOYO4RkQwc8e4xCBt6qDXYUK1
9BQ1stBunwASA98eZSw7BD4aARPou/q8nuCFl9PlqjGukmJBJh+wW7yPR6CWXzIQf6zatW6Prqa6
uIP51JFcm8wB6FKxQBsyNqSwpjH2vJHWPtB/8qrazHvB4WLieAvIONIBnaKN3GGMCWL6flOGcKSJ
Xb74FiVmM1x+Ref6iFNeExN9POiYUEST2ZXQN5vmwehxPXTSe0B1KkKotlVa6aoBD9ZPZ+vSnVza
YranXmYmsOcDLrtAN9Dtm4V7sSshAdaG75GkVVZTzP1rLIeV+2f9Ch7dQI/QtDaYOdgoJSdFVQqa
VjriDIxhozwEesNh/Vy8AzGBwO2iYRyNNsz2FEvDyLNJp/H16TlmFRC/o3tlO66ye4Pnw6iPYubS
PDfH7MxiCnIfwHf6LOrwPtXXKEk8+x5t+o284p733qZLc8scszF7X2vlQsUMBm3hQkPSjfTEMpTn
2+vE24yMc9EmZdQFqcMG6VurmkDlVnyO1I9I4j0ZFoZzseuZxarSqM9LFTuxrCe7l+a12mr7YQw5
6S36Y5hZM5Dn0Qi6r+jLi7msTSOLgybEeOI485Dq8qY6H625VDahOH0JJVwEtyeQLsOVQTDPaCoA
hzr+Bb9/FhhFuVr28YSn+egVhwxiUJ2XA9fI2w3XqiOUDenMDuM1hEpvQQQNO/mdhG7RDMyqmlVt
Wq4Y2zWv4ckSMu/QhUMdjs3uk6FI04CMpeN/Ne9VL/WCx+aQO4WtHnr0qPoQ+e5xA7TgdIxnK370
X6c1zy1fe2U62l/fwCzj6OdiEBl4zEYRquz95zriqZcvDxMdQLKOlVNQnb1cOKMP/RlAO+RUKqdz
izU90+aufMKbA3rwe+1I+/kFdJfs0m1Fy41oVzU3vMrw4n49+wp6bM62T6lPs3GSbPInXXxuArXa
qFnj35Wy4q8CzTDe5JpwN9PiqTfArY2ChopuE8ZqRqqBBIFKEyHFS7nRIb4buQWwP6Ndv52GCrI0
nm7a4pqiHRLc4gDFXjVdpWM+kQodJEAywGUjpIBS6u2zuDSZtO+eILuNjjm2UlP64LYK47h0tHwn
qrFTJm+ZcpCywQ4Txblta8mfwcmAnlxFm7/EatxVep2LUl3AnynZM2UQt3sNutdml6UcDyMtXeIy
eBFAWo2teiU4NDTDbGT5CFVzp74z0XZhI0rxNz0gYoFtrEFBLNupG3hU15P3Hln0O2CgRFcS+LUg
+c5sFXM2SR+i18gJDjT0nNfljgIzxB3vsXedwILfObfEXEVz2Al5IsCSHDjlpoRcsfBSqkhrSGBD
lLhh9UKS/sIccyGJvjbXeSwVuM6zA7Wm780VTahyAwfqrNgrAglORHr0RXcFyUqmqNanRChQEw4e
B2g/i/eUe53aGtbcBVs6ZlR2DsVfEd32p6fYmUcxIomA+QTW/JbY+p3xQGwF4q+ZLW7mKUDOXAS0
j3e7L5w8qtcjg1qDyh6xRaUMlZc26VCs03QkcA1zVeuJE4OAThGyVVgVvFhsqe5xZo8tI81ZVI+l
BnuDLXlZYEnraF+7hmWiYW7954HLSLZI4CXCDQ/HAn956aRrMJwnjQ9rgKRAhi1xBTCSAZe4ovkH
w6tyq0PwtL7tYBZLZch76ASAKIjasQsJMJhmRmKC0Mzt7+INmEK9eW26ypP5oHlAKXm8a2HBpQFm
hjhawz8UYAgvhwn0kqm2nY9wdk4PCK4OtRDui8Z4vj2whcvnPI5mITalP2laRBBHw+uYz35RDGt1
aDaaX5DXpukrXmJ84fgBcW5ScjdI9ZgGc9DVqa/wSCBQkIa+k445FCg1cmGBlBood2666PqZgNSN
DKYGU5Ohxs0ehXYi0jxoOj3tEtQdkJ2VdihipVR6HdDEMdhyUwTXC3dhkj0NHSlEgg4C+GhlrFx4
PW2wfC2ZtmmF/gHOdXS9fDAG7XU8XrEpcftd7pKs0BrAIYzCKfynEMRKfaevC/Iy5+rj7X2y8L6D
JThO7BaUvq6YJNs80FATxH5ENv9H6yFFBSPfIUP3hR+fLA5M1QE6QK4R/QnM/TMCGoSXOTUXK3am
1N5kmFZXG2tT+vNZIzqyX6aYLRkPSTb2MXx0JgVOO/kPlRpxEnsL7gM20K8jQ3STBpiM0wqnUc4n
CfcbdZH+NtnRTkPtk76SQYsgbIqnv3CBX1pkIuqug3hb2eKgze8iYJxolvtAt/RduO4/eK5qISy5
tMWEJY3ki5U5whYek060oyV2Yd9txPVfuL0vLTHbQo+jrjf8k/ugAVBjVx/tGhzSnvzBD7euL28Y
0wHgRFxOIz1mWFWPOzNTlMIh5bdAl+0w4sXIC9EkTIAtkXKXyagiMec3CAxpLkq1wINV9sDAVkpW
aFjaCKr60h0c8a7fjwFKCMKnKLTyxOEt3aKzOrPP3DKl0MlRk8A+ae6i9L2MN37++bbnuIYS0KQT
GDsppRgCZ5YDThuaWjbTANUqV9vnd+0dIqF19TDjytbu5b18iJ7b1gqwPTvnJLuD3BikjRHU7ot1
9F3+cvt7loZ8/jnMkOOoLkkl4LhPyevYpl5bR5Acljmvn2vcLB01QZYdiCaZKAazeZIKkHBCR62s
Jnd8Sr2QJjMjPBP8u8GjAWf8VT/me65oyJLnPDfMHBETF3oXU8P0MFIJsnjTIm9rPia2+TU60g6S
wLB4rQfXzyIMF5T94NgBrhodipcX0TwNGt3fhSNFYmXlUgApQGAHwKKfiFZHEiuGCCHn8juxVV3G
8jBqUlwEZeW8QqUJaadGuYLbb7DjT9luQj6eNuxEiSVH1iS48yccJ6e31H3r5uOztEfx3a48iqb6
C5E+uk+BCKRsmTRmY05y08S1ONbYVuiQJlvRRRkQLh5ExK2bHMdVgePLb5Rc2svnRpm9XDWtKc4+
Yg3ani+aFD4W7Sndsm/BpUB3wyJ4hho1Z3NfQ6WxuQEKVwEF1MHWwG7uPtKmuuuwx1onf++dPXzx
BumpY7VTLQ34cFm0esmOVsG4M4g1WaHFvd/o0Ni1P/8EZpvnRdtraoNPyKHZSUUg5dVhdpUdciW8
tNDSidLAegdmYPqQY4OsMI/kwphhKhC/SM1DGJoWCQ5yzomNl44Q4JVUGhetvegavDxChqHVMHR6
K0brdPRjp5DljS+O73mdvE0kfTPHLnBve8MFBCJdyl9WmS00KVlYTgj3HVOE7oAfai9NXgQ2YMCV
1aXGodfig6p236ogUy0zSzQnRA3D6oX6y6QQvLQiXbE6OUysQG9jsEQPmTPEgmSX88hLEywvxK9v
ZZxMkmriYESYIVHOnSCcrCnBAzdCyVLgvPcWEpKYFsh+In8lUpQXsxgJdNKzssKaN265MYklQYk2
WQnP3YAKWOlGxxziVrJdb0H7ZotoXPXxvI9VXty4tMsxXgWtOAhDRJGpOwAOHHcgiZ+cyqUNZIkb
uMG+39IyPx8Te503QFfTL2OnMO8sWTHiJtTnCmzGJIzV720VindG3KSb1lDhXUibrapWRgvg7R24
sKigIUAJDpyjGuaaHotzq7pSo/rQVIAtz3tZBP2ENj42ueAVys9o57/fx/8JPorjD/fQ/O8/8ev3
ooTSToC9ePnL/91H73XRFN/bf9K/9p8/xvyp+/Ijf2rrj492/1ayf/LiL+Ln/7TvvLVvF79wc/SC
TQ/dRz09fqCjsD0ZwZfSP/lHf/O/Pk4/5dNUfvzrt/eiA/AcPy2Iivy3n7+1+fav3+hz7b/Pf/zP
3zu8Zfhr/9c1bf2WRh/sX/l4a1r8ZU3/B/rAT+hu1GpORdDhg/6Oqf0D/T1IlcnI/9MiDhYnL+o2
/NdvgvkPgPBxA0A2Ge8ZeCdsp6boTr+nyP/QUQsUAWWgcG7cFL/9++MuVunXqv1X3mVH9EG0zb9+
Yw4jff7hkqdJZKSz8AZl60jTOJKg9PPotQfADYyLDyleGQ2uV1x3dhJZw5fKmW3ZHlf1PnDq1vEM
G/izsyn7+VXnX8FEdD+/AkwW6MPHTY8M8OVG1cwwEZQ6i17bO39bflNoF8muziz5awNFPXGd7oPf
o3uy40IXqVv7ddVdG6ZO4uyEUL7hydDi6DV6Cb+IH/5xQKvVR3A3oHt+dpTMQog18EppTAb42irj
bNtSL01fwHCTQ95a2R5GfQ/cC55xqNYpjyiaXD62rs0x79VSgG6uWWCNR2+8GyGXm+59G2HNtkcX
snDIPnwn/l3cUCJB30rX3RON5XrO24C5Da+/gonaA+jj+GaGQed34goIp/W80r4Ve+FNOARbH4DK
cg/CfOOQ7tWS2+52anG4tdBMTBOTJBJGEkav8eZzvqmBDFiZ7yAtdnL0YOpoRLBKN3wRne4e7tkm
r995vGcnHXn2C0wJuHL0D6uI45n7Jp1KdPsJQ/SqPlXYbMlL9bt40B5EO3vMvoZPRECpwzw8mq58
yNfqXnrogPxut7OdHAuvRg72Qz8Kn3hYbzBbLRyBU98R4FG4CE/v6LMjUEhRgM2I7wIy2JXfi2In
vFcHJAAg1j7q2J0xFMIUu0YUOtSe/1XCYyNpPDSStCChhKa6CwU8aaeuTS9Za6lVzSAUSdbAruVW
HFrFdlhl6wZwMmlHecr35iPIFAHuBhewq94Hj2AfgSUfDgcKXSDdwtPmEHqpM0AGuVmFT+puvtM/
g6z4QYJgWX5sj3NrK3b3Jn4nKxmSdLIT7EYnjiwaM7fv6n0M8s/OppRT1SrFT0+xzYFYchtXBXSv
daTjfC95kxs9ktTqDrInOcb3Gj/yhVpCTszt9pEberqNb9rrtu76R8RvDtjkhw/R7Wyy6jfFIf3U
OmBPGdzORS9qaAGNin8hB/movQYgEO/AfgEVVlstrOaQuPNrtyeVpdnm5+xxcP2Hxi12vh2CG5g8
ItjZJ/fxQ4K5RScw8Uy4BFvYyZZ8Hz1mrnwv7Dq7elW3cWaVW3Fdf6TPwrFGS8mmTG0KkZ1emsZK
dsameOwO6RETdT9u9M14L4LMTbDUYwNX1kCg1lpDm1Xx8GwCf6kLIQkoK1kp2LiiJ9OpXqVN9qr8
P2dn1qQo1nXhX2SEIDLcHmYQ5/nGcMgEFZlEUX/991DvTVd2RVfEF9FVlVWdKXA4Zw9r7b32qjsw
Jp1A26STi7iNaRM6NRNj1pjZsTdSgjM0+T6Zq8F1GsdCjvKUUTuiGNz2t2k1uC0bbj05MwmN2+9L
ojvUp5qlRM9jMthtm+XtJe7Rey+J20Ie94a19ww6mii8nWMMz0Fn+AquETtoUwpID++xh44wtbFB
ztXioQ+4pN0wY906AwUFxrudnkW5ZD9Bb2WzcpEvXitobeY4x4SWD/g8Dvvsus9Dha65qDlctsr0
KozZg/66d4SpV837EOi14VyqlThP61OPqY5zXbMejMycfnziM82uvevCoIDPljePo+xfsB0ko/Q/
ftrd1tg8tVXzS7P0u9CdfGemqOwMX6Pr8uVch9SvojAMrubmbsd+xQyVElezm5mJZH5uAgjx2CGp
H1HiDHEW1Pb9KZqHdZ1m48IpRnChL3Fd3JlFHV7efLuyOatmd6xsuhHaEg/TmN2XL18fPM1as2K/
P0xHzKUc10wDDnuTeF6nQl3Lg2xIdB1VvLaRMdEF6m8PKx22s/HazLZnbnQAlIelnoA1SD8Y3Uwv
p/tBcvbjsK04uzHDArOQ4OBpq9Z1sBs9rKLkU4qP+bGl74tz2Vm9aRqqg8JWB6plYNMmGZnzzNhy
HUn0syDeaJE6/2hCH+/G5Rd6dyN9rE1vizhIMSery6h04yu4HIod6SDxOw+R3lgmOD4EytodjzOz
VE5o80AWUvCCWJ1gfsWwjPJv+qk/TuLrE3brVo+KRtzPZrZppvE2C2VUW6htZXO62qTD7KbZboZk
8ZAoatxf7iszCTtROtIHd0P07WTVn0rT81wRNSIT3/rsPKZF8T3Q+C0X/Uk8KC1tirLIHNsxSf1m
2Tvkk+sEtdxpd5wlvCJ9Hi86H1I8oYyfovLOrj5QWL2nTcjftc7j2k7D2N3NsTDnSf51XkhD9ah7
slcjIT5i0O/8cRa3+WdZD6ugMtPJe94JEq87qEB/pjdfHsWD7lj180U2aqZ5hNU80Dg6L+b3IZJn
s5urTfvT3sXsc0vyrD9RJesy7FqvKJt0w/PscYh31nUkTd4nhV1RnE3pbR/1DEDtFajrcvYi+MNy
XGf7askOtXab3vSlt/xSxm/q6DrvDtQwy80kKGe83UaoYT46W/eVNL6K7vSK4vtYmeZe9yzUWYq+
PQ1Nz80OkSCOtJ+kLOTD6r2pspbs3VMU07d1mTbryu4FH7sEg6b3clYOFIdqRevOBMecg4hIIpop
X31FdK7hzcpnxaReMLEt+YpnvY4wCkT2TDpednYWGdZuGmeCZmSzGmbLdPmKVKCUaVqZrPCicqRR
x+mPr84ufDzNIriNeuMmUCb5fudm46tXz+Np3PUxD9gNUx7mnjS+6UIa55KpT+tIGShhsS0W2eKC
YaZRmJ/n4l4VdXwiG//OcNiaMDrx1GM7r1TibzcrNpUzPdIcG3Ce6askALuESiiH+qGBz/aepai+
mlrsNAxXZ1A5tIHUDuNLTg8vJtN65uaHgVVXjizTo6SocnkmdCRfIlNE1jyFfIdD4uuUkeB/Cdrb
2PhfAY2s0bgMb0v1+o+A7iw3F7253c+r3Vf3bb4/ZnMVFVWJH3E/0nIQX4SCL/+bTO2vXOC/Lvsj
kute78+moLN01Vvr7m3a2+Fd3xhyFIDTeT48h2dx3t4WBXVjgzNaCuvbmKWpgsvkGdE5Pe98y951
xpT06X+vx/9qPf91Z33qybotq4GQye/JRKGmt26pEOGu/ZEmzmI9iw5L5zwsxdX25FZgKczFwY8O
mgjvwkAUs2PasrBn4wIgbzwl8jBHMuM0+95NhJm/vYucArg5CEniTO2r6Q065ghhDT7PXwkmiwLA
jm7CNKzZTYyQcEPnKCRLI+bpiSjmEncRhZFih7m7nVzF6COYhiMcTahY0a6YvKx08HKi0RPvRWhg
MdrNG/fM45cz3kyPuAlMFmy8cxbWgdsSspmL8GmpwYgP3cZ8PB1m4sqzRsuIq86XJV8faZYyR1xf
9Qk2cjFPhROudwRra8pPru4rPNwE0y5UHmDUNSU+9iO+RluCTTHJraUXvMUp2n54BCs8W7bviP2g
ERqxjuWcgiUxl4h4nO/92wu8U9sFgryRWQhvQZWbtVzza/vyziI3x0g6OLHlLT/8ZcSM73jSxqAH
hCCZA4ZDTfn3jvD7YhLNmMsd+bWYU0OyNbxtaJ5eVo9/2r54ni4xZ21taxSbEkvyRluJIQEssYmw
m5tDPT7DWkw1pHKw3f6ZV6lY/st0+Pxa2E9Wtm3Bs8d237ZdXZivYHMRMzsYqpA1/tF5iY232Jmz
numWln8X4zMv+Gm7q+EsbMRQjAcffn7gBQY+r7DNYBDY04EuAsNalyL0HmJW2X7fHvBNZt/H29qx
+b3XofKmLTVSCLeg5fBuidmRcNvTxSIzo4cYZsL2+kLnzcrmwxzOZOHZixM9XixnLzgmllvb70Ev
wDTvxXDxbu2U2BLeOyrrZn+5qijELOa1XcSSljwzE4Q0wOTul2baQeF+IjuQTO7L/spNhy3aYTk6
0XAwDIS5Y15pxBuyv23PdL/GSEg49inqieBhG2Ix3NmEPVM8AKOrPiY1KHb0CCZvM3oS9z0tNLJN
Ktq96CpCpFODZaSbb1KXiC37tAi+34Tki2XEV2tPY78+qWypnSGZgiaWUTgpRJDY1kXYMBdg6eHD
Hi2vFuHwd0/M1pPoLOzEZGeSFNreYmnaYzZnag7dzSK2buI79NaNYHlxV8P9AC0aEWxic/N2Xrxa
iQ5zXXzw80ip8iCXEPPOavEu8EQidT0WW/cSekKCDHSdOaP83rfY0cJe2AvurraD1JxN1odGtCqR
rIkm2tzpLip/FDJoG4UmgmNrQsg3K/A3xfCCCQj+hpT86lz5L+P2A7NQOrp6VkqMG4L55lqO1h/r
EDE2kVUsLE7rNDFRNeMWxUcc5uyZm38cPJzSX+lisCPVeLZunP0t/tvs9v+EbrQD6ujXBjlHGOh3
q/uuKomZaufzahkPlSDZnCkCowDAf02fYp4HFysO9F9TwvWwwoZyVIUWSqIO7lHixNFrkh1WwbE7
S2mBSCGvSF4edrlKqHG08KOPMF9pc81vEL0aNeFfCZA/pt+0OVLF3f9D8yztf8+zVnH7N6aI8i7f
gog/nyr7Gk0cRi7o1hcjzMqFvjkHhNWRutFP0G8H3f8oUVdyqlAayrOuRdpivVdEaTbwHDEQ923r
i+6w53c1sfu6mJ0N+sIALG/rKtleJZr543SZVoKvwrfYG30Rj/cNhuC/388fcR/jHw/4A9vrvmmo
V6RdsjK8y+AdSDil5ZPRQ7pf5xa5zkVCalgKqmESKNPO4N39yw38KvL91879xw38cMuI4UjdOukk
q/bFkrpbj4hNioEoU/EmI2umnS4ARjxRMf7l2/lVs2jdnPrrReyUbC8Eq8yRW5xhv9qs/i/r017+
X7cH7oIgNfVUlCz8vn8LKdHer66crOLlk1iwKy61IJ4V1T7Z3g4X868iLO0H/uuCcC80G3JVugh+
v2CdN0+1LqVkVVjaMWFaV+JfzybjEAcf2noT2ewN+k6XRkMI7vQXPsbQe1aGkkr5qEviEzAzirg8
s2Xr7dB67ajrYkqZnrUjHvB0QgtQTJeqipJ5av5fluuP5+Ufd/8j/KPOsurHyidZqW5DQXAuek5F
fnxjclZla269rPeFYcqW8RcKUUY35I8LR6s7LdpUvP2qRPoHUvaOq8sNEC1ZhTEyPPsqdq+9+Qcm
OhXPz/hKl20xeR4NaVZv5EuQzsvepINan4a+91kgPAV28Mm9a2w+SP6u5jmlNz/pCd19E/l0hXox
pcYswydTEoVKnfVZJDfz8Ra3SoCMwgCSxkqzd190+U9x3omZymKXmNfppRBJSq+/ZN3sYkwXJbFl
2yr0DpiZQCJEJpIs0sWDIVwXT0J3/FTCHD9FTMLGNzaV6ISXRYaLyuwusajiFXgykB8HIpCw+rIu
xpQ6+V1h+Dn4lIrFSM02Es0Y1NflDrogKJ11DojLiaZwrTKZx7ylHiKhu6xjPUJmk3YFpkgnHdz2
ijYx0ArREJmDqlXAEOJVE8Y9G1E5jTDmTfBcY7CIJfrt3UPwU9PLB/MziFCQPvFfsa9YdJETZ905
Om+hjuFPd96NuEh2YFppZaB2KSo9IxFpI5TK/HRY1Wh3YWOqlXkDY3NS3wD0a/1WHZYXqzcEmikO
qSWrQg/u9sU05h+m+Vivh3iNu9NXZj6xJNxriXlmBPOA+ZIfZIqolLiYsl/lAWWQ8oXQsBk3rOMJ
qLcNITTVBg8670LthG6HNO6n07MO9qclwwRN0I0yfPVNiWghd5D66LTOJwm6st1dUd4QGfP4YHi9
UTZg21N+YL78ehS7ndUt7E7zVef0CMu+my26KzADEq/6iuyWHpbj195wi3A31xhpQHH0GLHDmIi8
u+G2r4SUrbkjkzdzJyHYxn10REyCOy6tdJmDuK2NMQpKXtqOVGL+1pl6osJWsE+pef7Os6Emm/y/
G3VOb7vpmnrl5I3VS53d0zLudsIMEZBWEtynqT7tGnwMGBbRsKz9xw/n9G29NL5/xtwdxe7us8Tt
wz6tq9qWZPHBSn9sDUT5PH18TBUU8U0MZ/AqyW5qphcLNUL5Ca1c0S8BCIs12cjFfLBtFVdhasSR
Gp2zUNwbi5b6squNamCaEiPVYPPg3b0LTd3E7RezR9fL5QK6kBd21aOZSnTm1LA+BLNWHmFGmpVE
up2uz11mO+0+oopbXNLXWuiX8cYcSlOO+hyK/kk3Yxg14KM1eZZZE7b2BCimTWQcPTxWDg6mL85D
NdgFybjNLopBTRWmmYHU+pXTx9WM3kGf7K7rGh4nbQPsQS/CyykTU55ymi7Rm+Ns+JywB3hIx6sn
RjsVJju+g5d/Dp6rmB+OjFVamwYdTR9nFzG7e2v0qOlBB3tgjO4BNpsC6yLaAV62Q1MBhs3OqFq0
2LX+Kzhv2aJbImrV3HEUYksJH6MCkNNon73N3gAFO/RlWOCvd1FOP2Pa3QJ98snBUR/7/w3eS6wq
LMKzWS2vpg7lBOUSvnzEuixsmzyhAht53I8lDfjlaKNkzk+TFILvofAYVWGzoZbZeQ4UVNKvEawC
BUDwC2a/w5/NvpV+LcK0Ani4W+qxO6ZSZ9G5gdRSvZ4Ulj5OMSSzR+OnxuQ8eXXCMjdvV6sEkkmE
ESqLWyw0WTSpR+yFQlTfbkqzeAoluMzZaXJQ5KJWpr3Y6s2eJdOGZs+Xo0TZQgftr4GxYuc8Miwm
O8jD2MrcK0KGyjC3z8N4BhpsNnyDMuwMNJbtOqoXWZB67RxaBjHZ6rdiZhZooSaa6DmWrByKIvFx
MT2/juqGAgjF8xpBsZFpDOjOt9uVSchssAAD5jVA5u2AkiqRee0ksFbSXLfb6gpjxCDqGeHghBff
fKM42FK39HVC9SZmRd0FvM6Hv4CDu3esitMfqdHHUbAtqpt/g+r3hLp4BPzk5InaNmLbdjzseG3m
9Ubp5TyJYzSc40gR72MddDfA93ZLBFVj1YxDtr9TU9FfO5iL+FDaWc4RMYRBuQUw+LAxKyJulOxm
HQtK0C+Hst1EHfZNyQt+TerVhz0juTfiMlU045upz5uo9g/3L0nEIYDCgPgkEYc78HTqZ3xASxn1
EB6mdWh2F3g+0Qxjrx604yfRuQ5TMx62mfwLFDZ3y6tQFkwoYRHwCvzA2buGcftzkkhl6zngo8Rn
8Ga766t8pkzkQDGbrzxgoAlPcZvkaEpXvAWqluyPeNG10Mq5FnhA6INR4/YPuflepCOeCSai5ylm
gnN8wkix+hLcU9zyZOP3tyYYdRgQAGzKWuj2y1pep0pqvStRnEUXLUAQ7rsoTo9tz2Pm3LMWV8m5
jGgEfmbijnImjdXbGM7Fhn5rts0Xux8ChDHhsi/bb1teYgrvZv/QRIrKrZeTyzG1XiBlvRVjb4Ny
UXtVq0kbh+m4ayspKnHSAJ9IEbqTG4SEHRoJoNL8eJoBwU6Lge6ehxmWdaJEDE8DwB1dh+1OLqH8
tPmzb3aBvJ5uv2/Kmqnqs+ruX7ToowXZ3cxqM0+9To7tXSuap2eTxyi/iOQAOaADcmUhAae8wRHD
ipi4U0Y5R3Jjgb4yxKMPL7KFJThHV0RyjrcBUON10EBf5+RMcNevAmz4NuhMLtOHpZl3OMXHUYHQ
6CqiQFOgH2rDxDKmv5hDB40Xh0NF9UPO8HGMlF0HL8aR5KPSAaWFkmxrIVSf0CIefCkzdZSGRmuG
ZmdxZ27LQWr/KBVxhd0bf4CpgMraELm1ep1ht/NrrE+sCG0oj3G6PI7uV2EdnhXxCutZbvJGy6/d
JrXqrqg91JPGcYREOdWVYGgEPC+3fx8mB8N+j+FtqsMz/DCi0i+Pd4wsO/cbPqhCPBJOB6KjbGde
PzZPTSinaVXY93YdAWaVE9e5H1HteV+oLVsqtoE1eno8V1YBliaZRyJJzIWCNqY0Nd9wLm0VRrYi
ij2mhFfhZ9J9CcVixBuS9PeNlgVEPiQsT8nWC6H9ejhKrJmgWZfu/e12QBXf7HRVGcYL+TzU7LRu
h3HTQXijlrUIYmWmIGhNAvZrmGJ7IkvxLkWqt51HStHe+JWp5QykSG22PVfZNeb7C6xZIichS3mJ
d2Mbhx4zAHD9d/FK2CNORRi61s5slCvs04DKVU8NMv++rP02q9aoHb1/7Mc0HXEfj015ZKm7TAfi
5Ib34250v5nnxZFZoAIgOeZww/SZyBhMM2QoAo6uW7q9ypOxukhRtkvwGcZngiLxHpQbYwG3V3nq
WB6zrQEd0KlK53QVCkZV2leCE4JvgvvnoOFwvgayXbLPn17h8X53j7ZrR6LUNBsOPyZzgHfsLrO3
TO0d3MBtLAUFE9ocWr0PbrEypljHDUfZLhcpJPXmxonxKGe7ieT0hAxsWaB9NYZb8I/Ms3JQ8O6Z
2kQeZV7lvQBp8ac4v+K0+6a2F+kb45iNWGrZfxEWbKAmy45AjQ5LewVbuXBwUK99fhAqvplsnnas
ekZkbriKdUAEaNE2D6j75iWeSAeo1qrVZE+m5VyyqQwX+YZzLLp+dqgFzLqjjHNT95NZafaI77HK
maiXDcf5FTR8+Kxd/sMu6HbsZPygPYZIvZ1in+eiALT0i+V9cCFZuZ5UcewPiX19/URvM3zZ9un1
h7rf3WhDxUfCXPAygaUM92Pn/mNAN5uThvoAoQ+gIrjUhA5JSDiOKGTdFSbS0ETvbvKw6oVzWR0I
Kswdt+v3VteFsukPOW60IEER8/b0zYcLnPvW+dWGJ9Z9gYn32HiBccgsXJED8RmWCwxBf6iOjxJ+
iK3B+S1saVrALtdhoYvb5IU6Z+m/59pXalfU6ysJDZTv8OUyNMu6+ufB5Vs2xFEeFV4NlViFT7EC
GRoaCy2KZSqyYdfdy4g10IbVhQi/OGBJmO1yxEZkXvqdHGI/7ojetA46dw5+d9wBXJ30hqjxbL6e
h8tMDwwyKJqkOUVWuQBLL0VcovZVM5KdQB5rWNkGUcT06htb+EeqOHm5JLROtVdJdhewgFxJX38C
8O1BFva2kitN785X/8697NhKgNiPHs+e9cUOFtSvvK6viK/0UFDvOW2r3HH7cVSEfU3kX5yPK7Zb
CpFLdHurPOd15u2ULD4I32OndABQzJGZkLtoTJvSNF5g6XQ/dmFb/afQpkfdl3Tns9qNb+5npa3u
ZtsP3kwzECB1meNeP05xc7pL8hgkmOYdDjkOsy0hgcH5StHckKaSWzw8mcmkp2IjL/qr3N1dBDuG
U4LVzRRX49qqlX0/qSLJRdKx0z0QCdngsKFqoBN9MNXfktu30bw+ZquELmBxVH2sjvMUPHX8Bdkc
YZHACOrWATw20KXyWfT2mf36qnGvhtMygreW3wTQAxq44nMESbP38L53NdGHlgLrqV6LWJ1Bkxel
z3CdoWQS/e5EhSqzYRrLHu5ZXLweTMh787RpKSXjBKQ1gmJ5mepOChSgO11eLYS4Fkh2vS8B6rA+
S4UDV+KI7fSbP+LN+YgwVbLgbpLBw++h+UwpwdXSvWd08a49UQ/7qbjPUbEE8VY8OUyoxBHWLqzd
p6ti1B6jLLgE1+Mz9WL8yNnsocM/2D044JL9XDaW5t7GkKUA42SrQl5LxFlM9KhEb/IZfr1PbKeV
UbfzeFkvwInvtnZRsTldCinnXibpGT/fJvBVr48YjHh9F0PwiBXLCJMMLhGj/PsQvRnpVbZuHwQH
Q75WChmndtqx+XhQpiZGj5BEQPTnuX0BfLcfwcN7h08CykB1Suc5BOt20Fm0796DeRA6jTmVYwx0
GIrU7FBPnztv+iOvgbIbnz/RtZ5S4TOkdwcWC5d7uK+ekyqzqikWmeXftYjMDjHt/pce7o0vlc/u
mX2TN9yG+qpj6KaSi2rIIJOA4x3Uk/Px1yvzoEsEwRfGo4sVOZ/Sl/XwP1sqf3x9DZ0uGMAeXLxm
wHTb1/Lhn5/ihlBtzthWM76ZpcwQehiLKTANqXBv/lYtjfQBjjkfqdAa+x6iEce+q+AB2EvjCzYg
A/kYVBOCv8Hbkmgey+fF8BndZxkFDQ8QxPMc26WvdyMeji8E1RYonZFFs/gZWQxJlADmYjRvpEQp
/6fLLr4x7IITsLjYD3aMigfLB5uW0rqIb3Uo+XB/puw1o3zz2qOmd1LXd2TLFEoJaPgCGOrY+iiZ
yszXbAgMCOn6dmEb5nmgzx5kuvtKbHJ/JxZKqPm9k4G4QMbAkp4iSkzvlz5sc/3y1+uQPSrkRW9R
4ZZvzsvdw+LAs1WcDgAN6zxrSO5jC3Crs6miapKTKyuevmL+UvCgrsertm/R4K2c5+Thg3z5BfqJ
+2KaTYl/vi5MSomdfFZ2rP2Ho1M6eP+xzADU+bVv3+bshn21/3A0HuOerQxU57mXCDmY4fWmjOA8
7wd8rZOKrd/ryrvzkuEF1phnLeh8g5kVQlo2I+klCmKlkXzISBaLBaUUozfLf7UIxRKPggGzWuzu
JqaqnW90td/hJeDFR5lZR4nNz4IIUHcgX0054YVndjnb695nyXVSdD97AcFuQl1NL6i46+eSv8Tj
0md/2tRDzK+r6tjdGoPPTAfdus3eISihLp6RZKP0svzYCMiveturuXMIQ1/Qa/cBpscmOGNHqMPu
9A6e8g4qB9in8WiN8a/ANIW5f0W8EcnUvrsEBdBhWCWPiHF0HXet0umKdNulLMzfDXWz+pj97/zU
28fr19fb6zATk7C55/XsclS4vfZaqasMQXdk9z2RXX0hT8A8Z72rmwXa1zOScU/MGr+NLqVzPdbD
ZtAPSj8fgygEfURri71yvA+6ld9dX/3XMpnefcVj0b1F5WKZwyvGrBg2Vidizw66vOp+0B4OAHYd
VFMXd38lmUdcejww6EygQBjx9/Q7wyzUX9rOfis2B7bzsi+pKJYVXvdV0qZsvQmTARZ52qvbuon5
w3weG2pryCNdQrzsblXjfEri6txWdy9jYE4B7sypm7DfI32aU3cYg/3j8e1S9Adx2KJBgEesx2vU
85MB85Owkw9wAdUF4XKZZL/qsrAXIuxEBqM43JekpByGijKsCvxLA9cF/BYdj56p3jj5SmPE/jhq
FzcGLdGH2uY1Ko7EK8ecN1oerofPOD/0zm5fJC6ANSjF07nA/U+kk3ECxH6vqq/alcBJ3kwPxv6+
Dx3g7g2lXzjeMWoFycTY9MHuQJ3Nh9fQRiKNW8TL8N8AKtRqUlcJnhoQiUXnJYhLW7iQDN4wxL3x
3YPLIFU1L8EFDjc28Ub7u794rzQkYxIXJM2r8P0+avl8V/11dm4zKnwi2g+xvc08szlILpsq2QI1
zRTvLTABia3iaZj3JCRUyWYZ4M4eXiCqt52gVaS5jpuzIGUBTl+Wa0RBvo3vCy7+2PvKZyoivuSy
lNWcejOqHsH/uwBgWdhWBbU+pHI6Y9Q2Tt0BainUN5haJG0/wctu/TejhY+UJW2lqjXeX9QJZQtu
rw/LzObfUkGbyKKtScoJ8RwCfre/uXvpgkpfrFK90MaJnZq3Q4MZd+TPX4hcqSUC/8VLGQZtfnI7
j0f6QeR2EzqQ1arlpaAPBozGisqjOrsP0uAe/m0WrvQH1g1lOrrt6dCl+efXpIJ/cDkfvUlvWu8J
jVQJSliVPcEDyR8nidVpHSr2sWM+/8ZW/yqK+vGQv133Bxt6TvQs1S51spKOGfEeln0LB7PSruIz
JVU0ooud6fadyO/0F+LsDzz5b1f+QYPSKPwxUrVJVtVaOhq5SDfEz23GTq4/b8avxfVwP2D2/vuy
8h/eKiJI0IwMu0Z482c/465f6Y9X+k5Wj0B1qbsnJ79PMgsNKDf/MuyHU9tEc4CP+/tYDiu3cC+v
/wfF+ts9/OAMX8wtTeILj94E8ZTcxmEi8BZFu2U5V0HQ//uJ/0R4/3a1H/tYlaruTdN44nRw9Rhg
Nb95TC2/ifs2m10jKZDJmynp3+lEa5cg/ota4J/o7t8u/5NPvt/fXcYPJKuOdxsyQPgpSurCvV3w
/tD9LmSMut8L+gHAlt+Z5gNKHU8yQbVz9QuvjJ7hA2l3celb3bAJcyIiY3z9yz3+kPr81QtCvSCT
KPpd5g9R+fA7BV2mda//6JfJSt9+DFGNFascliAfVoNbHxO/3+YaNTW4XpoJ/nYQ/kDj/nbxH7tB
Th/vnWxw8fdE3TaT7pRhzJ+5dsy/yeMea0oSkmVnq5y6p9ceU/vfu0P/eQxVRlYyIKtt+zL6fe0n
3Z+85Ed9vfTkRcdT71Skhg/Nun13enbtwPRk4O3J06tBJLtQMPkSGazOSI8+J0b9fnpEVSJenpfd
byVogfIQyCsOJGp3VauhUePGsNwojpihrp7DOCK7/zSDcxPUkLg4g1fwsJJ9o/syqYhq9UsngUw1
aAuw2wiNufdPARm3mwFjdaEDP9vqJWhJgDn2yAKQZ3TWLxCGmeTjF6LLRFmdSu+/F+iHbgPygu0C
0TGHsgzS/Eyz+H1v1HHR0y80+C9a/wZUDgJt1St9rg6u/m7UD+7+5hJemLf38F5/2Ze/enD+aZ1/
XvuHdTY6O0QVkdugHFhxP2vgJm0NQ7+mBWGQDtRpBwKWvgbJyTYZIMOqBKfbPgU4UX/qEljuSdWf
eXgeU6TdHOpI1wlCs8XfvIj8swiCPrm2pAbxAwXfhTbA72tEL1EqVUimLwyPSlFtBNFnRiNJ+O5n
OgZvu/otIGcGpmed/nZxvffDT/+6ODLK6P6gr4E0++8Xz+/Sc5dcuPiyDwVq54kZrrfbjz+/qK5/
KEVnTeEqBVbE9IJihzwydOclLqPHFek9UKmdVfZmHTs7GJozbsbKr2qXp7kC92QXbl6AXmi/tR64
l5vf/Y6gH60wi4lJewrE/eTkUfJnVYtUhXhmUtjksTKsRrKTxYkEnlkzFARSDdcVfzEccmu4f98d
rPo/HvyHB33EO715p7KyuLZlrxQAaCKionA8n09992iLQV2y5In4nlmT5X+fit5PN/pz0duX8o94
pac943oXc+0QLYYIFQQ4q+12VJp0W1i7sTt19bNFmTfFEFRxdIX3bVAbKU63vwy2+Zc/54jQlaqi
Q4sCB02qP7xbcVays/ws+4ubsKhClITjT92xaw4XCx7b+8tzK/9+bgnZC/QfNbxElzbZ359bfn1S
VSpufda8m0KLAtGy7Lo7GlFBrYuRH9u+Npwq/hE40VFGKpWcpblJpqS65oJGD6pZsoiNAbVPLvLf
b6X/a5TR71uC20M0sI9YvMx8ux9Nfd0iOd9rhrot7vZNRDB5pakH+sdM1g+XRv3zZH4Wo7O33VLb
ydY1fNIJKFMA65wMsDeeLBszpPqHZqons4sBOoJqoImng9iDvZx0fFJjSkMNHycRxhw4yf9slmq7
AwNYseG7M66RjWrTqhOf/125AaMKqW73wtY0kLKxUwoDUTUG/AonHY1udvS2t+vStno+98OyuEtq
B9Y3UUGA2/e9bO5K8/MEZlcoWzFEGIW0XHkhvtF+45NOpwwcgNz6C+XJx+G7WDQijU4nKNZAdvkY
+NSWwb3iuq269hucEJVI2zmRbpQvPoDjIxQ8IFS2QPj+OkzXN+aZCqoqKL5kFbGa1iHnE5SzmfNZ
MKk9ii+Jyv+PsDNbUhxZuvUTYQYSk24jNCKE0AAI3WBJAmKexaCnP19k22+7OjtPpbVV76qu2qUp
wsN9+VrL5by9zGe9GjK3U5TSj0jbPFW+Tp8yag/GujAD+2zbdA3jrZ2q3nau0Vq9mn70FLRW5GoR
+Vm2iaEp3+w1JPhxq7Lf9H394irqy0O0t0veZad3kY2dfJ/taidL+rc0PADCMQ6lvr75N4QEiBV3
Ekz4uqocJ64/gZ/XSeU3zFBbGeIiQvvmbHpr8z6v0R2gI3gBBSX5Mtu0lsXwshUxNOpCpJBE6nLf
z8NCHJZxi87+Namgq8jUa9l5EPgddCIi06Q9V39Exk5R429yIG8Jgund/eTvorkntuN+QyamMXzO
3zCZP94M+mwmG0PEs6N9mz6Hrbap0cmSu/RpTjuAhRe75666kJijHhyg/rQBvIqzL82cpznocszx
M2t/sOiUdFr2+Qur6JiaZn40j6LXngMCJbAAR2DwQ6alFQ4osmbfvME7ued3qfDBHmg85wDh/H2x
7qO1lTQCvQ1w+Qxp0z2BWpr9UdO2+H9OryAbhjPtvcByeLvJ1rrK3gA4RPZPGYwua8C2AdCzB91s
umZu5KA0aYPdxX4ytHCCGaz9XaaRVCerp7sYr70s2DDlWfhjf2F42yih4E52yVuswASgWyNPXbL4
QWklOMXqumzS0geemT3sF6JOAzObh+KQtd1BH/CYVmzfoS01GJxMkLGkSBblyYz4uxIFeLakDooC
q+PoRHCH2ROAKaqBDN277r2zDkX3XgxK7+MewfheR2gcoD7QboWGJWYff49MXxn0fwNTh+KWMZ84
bXw7q47rZ7t9b65boxrUYFQePgrEjzywmzA/NPpOvZS1M6dhxQLfiqHzkpNaMMVzjtE2VKF8eF74
yRwBzoGwAcgsquFvmYT+Qy5cx6WP8NlWzj7tbzd5qW2M9+nATZ5gAgHOAyYVFaysLLTn5Sj14mVc
94bN5LjqTzesWih/o4sNGwPl1+iXF6au9Z8XhoMcyAOnPOn5vw+adq08t5tVByoQvRTc/tiXQXit
2wxRS0lZ4mUztR69Tb8tHAts5QxyLXpu8nYZIijuwQo9qrnqmBcfBfAvt/bjGQi/Hf9iRpKhL/r3
rT12j/WZhJiE62ZdEfPcEVuoU/Bh5jMHsRc4+CLfXWlnsWeF9/CX7+FwO35mtDpeNAHq1WBaWbSP
Rki0ZFL7peD9+TP+cX/fP+PzvC+7N705MsdBR0lDyqiNdBeCBv+kSJdUvJrOwhkoNI0RvQDnX4OW
g5ObQKoqafv7G9NU/fifj4mFMBmq1mZq0bc31t48qlOz+1aZmm8/OAlwtbA8cZwPC2fiVJL2BLnx
9iRRVRi/FTBfh/7frv7tfZTsu+OpXvG96Ah6IWSb0N7EQXD8LGVWWnmT03Ce5yBPyMHUUPpUn5mp
fYvSm5Om6bWBgIIed0GHdomob46OHUnYuiUrum7ygrCKkb0nGS9PW9Nx+kTD/s1EZoHAF4KHaVlA
2wfDYZSteH6yXg1a6qiC+0DKg4/TlFVLHwemv8WpeEgSY+vAqVxi8dye0w9IaC5iOjmKANRJIBfd
ePHsiIVLaCO15YtFt1+87P8/LwzT0pbewTf4C9L4I7ntgmfs9ntemM/6IaVujqAq+SnSDSoapv0k
SjLzwenxdlf3pUqHzOhs/rJmVCb536/2v5tQNdcfN1HvlGgZ13W1Zsys85lr6MIOVri302G3L2gn
9qeHdDDgzDs6rk/j4bfM+udF+78b+JZZ3zoHDV8k3sLJ8oMwTxUlhKY3dIN4aNFbGIw0Is5WnS2/
XPoLhPvbs3/Lspu3w6GrqUtzEuVkG/XVCWlEfj2LeU1UD5GnrYmKLS9vDs2NiR5sbOja/OL09HZq
qbJYDyL+bJr9Ya0DEdo79PsOmmoIDdSigwJZeclRCIru9840D8gJIsNsDaMEsCmJCpMEjn+zJekC
dkna4dZu5WIBdg/HQlV9beuXD/7j+yZrB2fAIclofnvfp+fsgcvOsTmqO2Z2Yt3JdG3GwxmkkIe0
RI+47jJdkgL6N01MRx0m/3nff1z62/uuLgfu6sGlGwnatPAmby92toc83Im9g5Xu2OMO+r9Jfz1A
OGdIRS86ZYZ0YkFZQ8NutVGZnnigufMvVj3PgpBM2DTdHouEimH1xPGhsBfUwn9/ba3/lv/YGHE+
MmsUjet/LNuK8lXjNN80R5lpF36e+VB4WyKjKiXyN9RskkIsN0GcPp0UZtHaxn2S8+hukTu9YanS
GkMG3XsL+fbW/Ati9V52nnzmlev/drft3+72WyxunBtYXr8PTRjNyt/knvn1AdJhapV9Yd1Ll72m
Rfcsy0BPwm3I5+9zPvQn4BGES+fKd6h6Q2briZsuPuNj+BLiqqxBJtVV9OkCD3pQRljBbMpf8Ibm
T+kRczBbVNycZNh4/TsilfVnrTwdZ/ro7VA84CVi4oqhScomfAfAfPSrGeRNK/VOQQwX7LMRTfqW
wS0NtgfRG5BuWjLhiNs70S8Bo/NTSoKZjXKv4l/MIvj3rbXeRVHtWAcjWnKIzJ37pxKfADCjtKuo
yg+wezj/IfSgBh285PBBqgmDC9Zy24E1+vqEEDHg7CN9sdvsuw1JgeNtHANGGKRuwLWHPJlk+Xe0
V60p9cw6Bvu0F3TaZPWxo3pupRe/Pt8HVMVtqOl/X+Y/wZCAj/97wm/HAYrDol4g2CMkom2RRf4e
GRZ5TKf3DHtJ6ZbCXfyWOnwlmd/jAi7QpC0dvPGwg/73ayUDPJz3XfYWmQOJyzAwRKhzpov8sKHS
DVv9dPKwNsPty/ygzqfASHZgY+ZvZ+GPKw8lO37sTL/8DwZ7fuxAm8q9OpBPIgxT4S2HjphYUyld
d+VHvyZsahv+58F5PIZFN5g91PwGb9W7h9NM33y9bT8jrw1CbclV6x5C0s641yvsCHDg75/4RyhL
waj/d1H1Fv448UlFcNp8t3Seko3FYUa6gUqZUnNwZ+OQmi5+2TdfZ8q352xgcdbo4OPaaWOu+u9L
lq39rKY/NP0LuAVRWWmw32ZWLXyjkc8b5joj36j8g6wN4HJCeGcIzc3es5Og2pR9dYA+8q37Gl/H
knL4aA02U00kCV0MbfDLzf6U1zfq7SbmcF1GjaBQ/ffNVrPbtrW9lvpo3W8dww42J5+GQCnRcLvm
w90nO+cdXpAZfLTiIqqOwSlS8zpqTFCX90I8n84sgWlpMvvoeO4XeCu9emssXZbN+O8f8qe9ynC/
phpCy9Jptr6l+/XqUb/rs6M+IkZexmxWCyIgRN56WPaVZI3pZhPzHf+ySxo/7JJ/Xfbb2fLU2sXJ
0E+wgewS44Pg0oNtCPPFgXdE+/w3M/XGD2cZ18PPmgGx3QaN639/j82s2L61DY95QyCgUjBmecjJ
25SaesbfAuAP6dGfV9O+nT7X02vfZKygPqpCf7d6WkczjBt5U2z6J2+0+vXhfrwcVoe4cRoGbt3f
LlcctOpR7C/6KNP765ldROvJQ3WFYVMIA7xx9GQw89v5+8r5AVZvcLj+76rfVo7+vD7b7c5ZH3VH
yk+o69R7dec1bNKluGFbVfa2Xv7GbniLVqJrNmCnQZbUxcbZPaz34jiGqM2ezEjKj7/Z8H4z9/6n
EfbnvX1fXo9Deb52eCMtcfqoiZssg4vTclFNgSnvIqihqJgMqwNbSo1cuNi0a03NbCxfsNXFBVb4
6O9v64uB8Z/o9cfb+ha9qt11c7xeuKN6r4Du5sJUpstoqK1W0VGGzjS654X9G1lD+3Gj/XHdb4H6
fltr73Zx1ZEikT1MK3Q5TCdlLuRDzsIn4RHw1Tasl2RMCQwa8zbn6WvTX55ehbvvT6+a1kxGURZ+
X72AP46L8v3YF4cmG+Jlv+MWQvDMRn4i2wucy0i1ZiFp929pyNcu+9tFvxUp55r+fs66XFShhA8T
rOcBR8c924hN8Ivq1z6a4XbwGMOsnxsMSwHO+yUQ/HoL344B42h0y22bW7jbyo6tOpkXWkvDM40V
SH9F0vLqThM1rAVH1jzAzJ+crL+/+h9vQWMqC8MqIJHgWPrvyNd8Fdp5/9hro+LglFfMk0WgyY1/
PYrZsL4YNqg0xY6OSzQTPYjLF/H36/94wNDeYVabkoVjqfvv658vN6yOdqQndQelolN564bYwYJs
QtdGc2CevHsE9w5mFz1xcPn079dv/bT0tG4D13s1ILj1fQiXrj22Ws2odEgD4zFTQjAy0HWJQ9DZ
DnNcaw5KIz7mf7oOtiA0IbxYGxa4B50oJOkzxDsy8B6p+Ber8MMqk8HLmnVcCIf2gIpRJkcZmX+/
6a8m9Pel+8dNfy9fHuva/bR9kev4WUdgXZ1Vnx0szKm0Q3Kthps2Ug9RihkjA+mLyQCasUUr4SHX
LjViJT5c85eM76duYuPPW/oW7jfbXe1RXOokCjTPxlk3ou3VBnPKAhvgFGsi1YTx4m6/j6eZxfKm
vIN/nKii2sXXb/H3V/RTLc3sH2r9Fp+VTv63E73YNw+v5r6ljcwguC4u1HWHQY43ZvjV1wzn2kda
gAQu0WFNFCBP2w0aLoQ8qY+24kM6/Znr9K3ByE3Q8XKDv9mT/Jiw/nGHrW/HMh1v3TAKQ2Pl+z7l
SJ62d2ZIX3NpsK7WJkKb3ldbypDF1vp0Bj3ujjcGC/rkRqv7CCPVVbKn3IdOuZhRhP/9Ff7QlIcu
Qg+WtIhGB9Saf2/N2tPY3I8VlI2zmZnBtY9vVGp7O5puRfD5EP2+7M18OmROovL5Xy6u9v33Jf7n
xb/FpY62e542OhfXQM2CwPZs1GRxfCdJ6vdfFrMjWTaR/ks40H+8rNYAQIImSfKicqk/TqJdeWw9
XwUUGRwnGX0BNnA3u5h5dQQqTRBlz1nSbhzu+sP+FEffmzJ5mshHwC73f2Um/JS4Nf+4mW+Fcke7
n7CHKzVOqKYKRHSlT8IO0/ihRDE0Sp1jQy71wSdtxF1qTct0IJPE9W+KlWs8fjmtdCbv/hQtqa+w
N6G7xGSMb3ekQy+bddZdfdQM/Oxl2keTXdQAQhPvwEPrQPpWx9EUPdzaTHeIeZUf0KMT7ulE+A33
JIHXbzW3cfREOjM9REKGXVNamtsBYnTbMkqOuhNGABn2RyEt9SgMt0M63gqy9mwoMCdhiGyNNxKW
U/SKkPD2VFOpy5EhgjMOcGdaNSeiDZYTFJ0XJzy4IYBrW74HpJs7QQ0Yg5jQ2oVdZL3cgpu383M/
W5N2gM3C8xDZts9PQQgCEENkrYJp6ulVsW6UBBI8cW1X9A4a6EeF6qatsbVCKxZ7nm1rEh0jn2ne
xhbTDBvolK9Nj/NC7hMoCwAOZo7Nk7JujErX96swy9o9jHJbrgflIlYN7CUjUuNbgJhyggL2C6TA
AADMHEdlLz7i3E/H3AtDBVcp/TwvS8X+vYLWc+MzyPZ92KdeZNIKhWeHf4mA5LZwV+D8wnQDjvgQ
vfKFW9qIQy9F8oWcrlsTS2R2mGfyYryTTG07f1pB1hLBbQ/aWd/iZvaWh4+sk9mN/kWk7+UGHcX0
lYKe3ECnKpcHcNrgqp7w5mF+qix6fSro6r6HaTHuaFur1SGpfIiSq71EiiT+RI/E1sVpj79cUJc5
+jkzZfV4lYgd1Mq82JnnrbNz6FV14W0EyaFxd/V+qIKkU5OOdwgU+aF8iWMJKUSh5nZYw6rMx02L
L4mHjQdwFq+79vJN7wGFm7eztF42rueLzRmISxfHT59mboe2ks2yjmPtyQG6Nrmcjt/d/KgLXjfN
iyCsjzYiPw2ANVMEoXjVHlE1mt7admJATazqaC1VuJwYdQFhgi9pyBhLWw+VKpjP0VM7GYDiLMfv
XpYHc+zo5qlnxMur+/k5xS6VtdvDqchDhY5vW9ME4Z04tGvVC0O9y9peNhdcZN0VacqeCMgCqiPs
/LHffQkALhRzGefw7i0y5mAGwEyPScwbImVZ2zgD2q8EbhGSOMTWjjF4keupQqxSrI88v7R5e/N0
hnmHvekxk2YZNrE0L9wsgwhvYi+YB0cehz7ZlRsPDX9usC52EOX9BXQgN0ECUM6jroULL52GDtoX
aNerBUwRZu3AEKArxkHGH5osoi5OazhudDhix4SCcesfvkuAoWMRB/DdUiShaCXy9aJwH5isN2wo
NhgmAsy/SX1Qf5XSR6q3cGtm5HPcK11hRXsrbgxiNskhzudryTAhsjZeABEBc23YNyjV2DTzjo3a
Bq+NIOBzwLF5DbZ9rK7FaUVqhREHTza+2yCCDjycpxxvBnew4dSrSaEYSKqxoTTKccpKufRyGO+h
QQgiVAjoWw7USuF8xoSiFKW1Yc/ze5/U6MiPLEeSv0SAexJtfvDBxi3TRCo0ovPtb+H+KeIhfV62
54Rr7dz8MpgbPpekYuYbMcFm3GiIwLTtdGNthFfr8sf1CZCR8Npqsakl3h7tUXPCqSPq4LrIp91m
87dy2Dk98YuhA7rDoXKe1SXLaIy25DCJ/OCaBmbgz5a68NWmVz4qqm0/nxMYYo92iSdsu3mzw6a8
hnaer0ETRZY97IL1x5bDpfNDBeZ9NobCqeOBmJ35PCTDUWPodgGxIGgQ85XbXV7byTBtzel1WQX3
pSTGG3wf5sEDxlPHYM/UezPQ6GTcxmh8EbWmuL1oNvyJyWoXrlzDBMfoYnEJCPYWsBZVu6NaPJU/
whaBoHqCa8ZbwP5FkVYiGl/86UgLzK+PruOnITrJGItj+Nnyye6kJqxoBLBI8E7p6vbLw2HiTBAm
QgVEbz+Kkl2YqAZASZLbYBXVLZuPw+uJq9ihc8CCeDpQwjKu7Ad2oCwvsFxHTk7l0FKNPWJsmAe8
NOLQBUU0Ikk/yEN9rUJ+i7fYwuWbeWKqobfagELwxLDKFouTNb5Ymz0XJl6Gbzzl8YpRLz0LumCu
rGa+FGudGN34UhqdDr0WrqCtflumhwLHl3pTnXtx4SzV2tTdlN6wFeY8nHmxgOBbXkSlT4rZrHFV
FEVaZT40m02rFDoaEkRdLKK3n8Ak96/BivWqiiRCXP4e3ET44kzKNMfvSjNSmjc0Uv6oxG6Vf1aG
FzUHfPx3lJFZNUoql+qT81vRuxT3uinzt2UGYAHKNrLrZLqdrc9Y4uRalwpMwclxl7AIN+u8+rzZ
r5gDx57Pca6XsyeM9wKXcCdrKEtHlTHd2BoDbAESDzojZ6utdsq+Iahy9yD90n4kaXrAQ/MSEKTn
6hNDXlCxtCxtxeObWau3aN7kaj9aLPyTO2ZJGQ2RHd4scTMv3OBpdT416KNWTu8IPuA/p6ofx0Mt
ZdyHvLpxTFjYwsYTBA9SBXZNmAUP/Fvv0x0J265rHxpysQ78Z0REI93U6KvxPvJyDMtBpB03DAP1
/3hLBeST11zpBIasuDCsW3MoDsRpA2R7ybQRcSJXwkJDFdOco/eG5EykAzoiPs1DPNP/SRLGr6EP
Dw5npsh/DXndewolSsnseHM5p4HHkX7LE/LC14DvVZdYr0NYgC0AgQEeQ7sS0QKH647XLASGJCxU
Go54KFQ0T9YcV5LuApmI6/YSOR18UPPZEf+JLYYKGNu7QBc13Ml2amPW83HXcpODmahQzt9+wx+H
4taG9syXpZp8qZ/i+osjPBmuCOgsel0zJlE5DGZX0dHHwIUPqcnWFStd6CBrdIWkypzXKgjlMCC6
TUFqAE2ThEfRRAjEmxXvk7/tNsgxP1UdQD+HLcFZOHNYn+OsRoFW2cFFoDVRm1oNPuDUn7+DHCYh
5hMeWEGf04QA7ruFyWAq8vBq63fjFe3kxxKpKpHRvlXmqjAXszoZLpRKFR/1lFhyW/m+v2q6SbKH
APpWIzIWrSEHZ+T2LMOxpHuGoj1clSDfDCsY6zXbKEW3Q1Dfe5eGs/cgBwEgheckrSP+u0OSzDaK
MsQMDFwCYgPXurtuNjeuSq22NZl2oKIIjJpUEczR1SQWbc3Di0Z9koYbVhi1D09ED4VHxcm44nBA
Z61LJBL0pLMjjZTP93jWa8rQS4HMSASCDfUJLcPobu4QkKrHYw3RZPHwxVKk25u7dXxsatdDFShU
hDqNUjvs2KGiagbja8MkVp4unLrZ2mOw6RuXuKPHi8f9yiQ1p5tMTLZ8GDPEeZcbyqiFXfcWujJ6
hZHbZG3CrOHEDvC9IigbNjyTvXlYAkPYth8Q2rYEeWCJwDuS/ZY7McekOWDHcSpATGjxInoafwts
4uNIStmHAiQsq7e1EtjFSrr69H1XT93ozZ8yx+fPMZGa+p21hTdwIedHO9V5dw8TZu8Dro8ZQceC
0Ca6Pu5UDUsqO8Br0KvyQkqSJbyTjNQtbMNbqZ6jfA1k5G4DFx6VOxOSugMI0o1anrHYS1fnO5DV
hqTVTHtgy5OkE0YTTEkBSXE4Eds2Cf9eNrCnOjurvTU6DV9OAlBQnyS9tY+C4iqTHWYgwVr0Om17
1GXlHYOa2WPrQSRdi6oiTJOJRIUtFe8hKUG4rEZQyHf/4/gwR+gHeIQX6JaVcCZcJlGP6/QGcGnk
yb6FG4xymz7y4+QKf3M0wOFYGd65td1wZ8oTvtFsE+hO2dVkYem8QLMRuvCmVxo5Atc1x8xLVUlh
PVYstmYA1bgjoMUHwWUMlRHLou5ukmWUP1nWKjm2XLmyMC1owPs0e5eSB8BotECFzZPumrxe139M
x8qtHbSipWhaCbtqoazp1H+aDVZR3V3tlayU7woQNGpYo5HajnAQ+fJPRbnlJda81WPJM8NSbRco
Es4Rljwv2KzHgtdeIKmIePNko7z+qMlADf5rRd7DhvZJS1gSdjY++C7PuIoIu9v++M2C55Cy413g
2eyjXZw/B5Qbt3Fm4pJHYui6ddHD63gkya2hjF/tIJtFwdgn0GwFRv5ShR0eA0a5VHns4QNKA0sd
SbDGA0ET7t0H64MYbTJYQtoE7dFKE7ymV6BsKc9MmXxOeG7N7enWwNB609HgYKJE75Xwid1zwKph
tVr38VGMroL39ASOVpXlMVCLbTeH9AZM/sUxOqnlDVU42jqrGsSZrRiIvvEwnQfMjukNuKKyRmul
+G+NC4yIemy4s5PwCRLNX63aMZQ4sX2Y7s7WJu4qisacDm+plsmtoltPpgV7FK8CSvD3aE5wbxDB
mSlyTPNyAJZOhRvhvE1eAZa/Im7HaPefhHYckDg+8PXvb1NO2PoNGtZkNibdCnYkrnVnnOUoo02S
A9J5RYDP8+4SACEg8MABovuT7OykgCe7uMwLk32kchriO0wVKp8I/h/LiKUPMxtW/Fq0lvzYWcmq
sHkhXZQDImL1XB72ar/kha9qL1UOYW/AJIK3igLq18huVKznyHXKnh9pX7+2XLakonot4Jxe0LhH
rt8A1xVXXTw1hPrbhomi/o2CBj1b/zAhG35ZPvea8Ha5Lmf02OUZ8R1aQcbtOBcrC04fGcV9KRSI
93ayssHq4cwlA8ufRNyXLiknr2Zlo3dHR4QPgcx8XxUwZGzXProMQje/o6rj2meNj3MDqbhIwiHW
aKpcIFQ1zP0unjnbh9Ow+U6GwP0Fur6NO9FyecRWlfSEWi0nBdTJN/irr+zp/L4A7cIn3bgNlnFc
20qnfIIdwBiH9nIlu1qH6TVhYMvRLiC4HCTeQirnOfHXKUJ/m2EgFNKqnIAYmnqF6E7TxjzmJ8MH
rDqAVtLDuhWmKh2/N6yW8gZ74jEByrlZPtyi6C3Vb4G5cfHaYDnb4H05pqJ/07GRONSofH4fUp1Z
XNnf2kgZ8H5rAQ+98Og9m3a4w47SLQ89Q2wqoWN7ZzjNo/O0HoVzOlqFmzehqKHtao7z3QZo5kKu
c2vZvISdiwz9xqfqiEvLxgz3euO1I+k4OKRk462Bk5e8U/pQaZNTJ82GBO6BL4X2Xx4mM0ufUpAH
/nhsEq5hGwjSj6/Cq+b6pDr5l4CG5NsOfLXlgB6gPuB8e1ayArHrihV+10qHQrgiehouwhkqwpML
KJRVia+SjIzZEIyxiUYj2fUJqWelRVBHi4GYfzfHdISQdLczv8bohtdnh9mXqkzp5efh7dirMzuh
SdZWxw+eChZAhURijafYHOiNt8n3jIE4HWA4L43PN6ncg8KSzI94mauyS1U/KuEtRA0lUPISNlGU
XyLINEmbcSLi62Gnsfh8NwQsvxNm+LsWHN+uF1NV36TnxTHKEWe6H/Qt5+w6HmgVGOvlCRCnIKaa
jI8u5v+P3h6yYDwEONkEjRg05lzx2+CNOQX3AXcoNReLu5/n7B87tD2nzjol8fe4h/lZR9HlzPoq
9+exz5iH2sWVDJbDFqTn/0R8D4YAi+EZTRXup1QSbQY+qEIGs2OwaIecVL1w3GC+VHJ8vIME3UzT
F3y6wXK4g+eYHkADanUw1nFqLzv4r3Ws591ckvP1YSy31shPJmfL8UjQCbSgVO0t78/2PDLZukUi
WSqkBEcpucGXDI8WUCzwWlpfsTJ/b3rDz6M7dECo1olYXn2jEqjEHkhhNXAXanioNjyz+qQpeyxe
tkHU2OH3Ghuzch8+H+Q91EqrLAUM3Nqa2uDpfQz01aDGF8WejhkM09vanA7aJzGo21h2YBnlHLpe
92Zhfl9o/cbMwpCraTNJKYPMCV+A6UZy02Quycl7WP3pgyZ2M/08PCJ0u8CEtFc7hsk+rkltK0rs
UAcVZjWD5smO1RCLFlUwOFxH8EG8zc7iPxJKuoSyp0qPd2f75acX5xCk2xBkzDoVOKt579KET1wi
um/4661dLjcYRwb3ELtGos066fi62ervtsGZWayo861tlRwbQ8apdM0KQIC4JXRoJvyjzjfOgCvf
+WHWoO9bVLC7oxVsp1ucp8rkwkAWUtqvqoXQDPLb71yhdO0VXA1Ao6jF7a7CWjDzkOdtPn62BNlF
LWHXXRUOgSSalXQDM7+Q40hqB64Dz5CdSdUKpBooWdeM8ueEWAtHvUzh61pECJrZjZfNgG5nAUP7
BG99gRN5WNj/VCXj8d18IgECKcryGvFMyd0MDP2C7GV3EhqClEfBkVT8PboAoKYB+NJmUoVYDsqs
7SBz7XOOP9hMIt+5NYYwBAAKLYY2oHurGaJ8jmqkRKRGFZ9Y+cvvUwz/6pQ+BjGcl81N1+XjJLYa
deLzKhingqGmMv9vkgxweqlnyqg0SAiCS5x/gdvsKuYWcuZkGaUvUPdXnaeUcLQtt+jCPGARrqvV
MIed9dSUOWbuKQnuna8PFMvYJ+GxT7gH48rBRhLRU28vyJ+BWj95+KSsvKpX/F5135b6RkpOcglm
QNLQXWAgvxdOjLbkueUEUwEHsHiOe9qioeyaCfLeBgszspd27wXsTnTkaBCcrMVLeT3Opl6KOyuu
M1TKJ5hvzN0KjOJrEIchVPuEVkSxd7YFAFSqeiPLbspuDN95q8bKBU/kb1mbW0SM6c4qnVs0rxN4
yKJgHI9Ju+8KiyWD6s2vHDR2bUIb5GhieTDbqem+4KoKV/CYOoc/8jx/kViCMjzCFt5hT1unacc/
9uPA9KzqIIaHvXSo2rtTFbKQXMhqICZtMe2PdpT+q3VbkkDKHu5Ce5spIkfGJsvWqHd3Xtg4jQ6f
g8vBrjltDHvNDT6JGzZ+LcCiPriYt8KEYIyFvt6VTFOxTunoMB2dcRwlhXc6NUGlYwyPy51ZdxNU
mcntIestAuSdBjm03rNo4hQtYCo7n47moSlbaw5mcCRz/N7HazWdIETHRCk+HOyqjQfUM+klWkNu
l+RX+5P95PhF1ZVQRtZFE6qab4xH1oAneVjl2uzfmENyNftM5FJejZu1qSSB01k2GO2AyWJ4/YbT
ufebb3v6vLlGx9QZ1qzBSBBWGyhP7GoEvDqea0CoWM1hF8jpdHC2tsdZAapLyCZc11HGkWK6Z8g6
iC1HjOGbDeOlevmfG9l33tlk+KktiuXGaTzGd7d89YzBiYZQyHfv9viAJwSn8abGFFW33jXrlQw3
/vzSAzqI69OmcgfEWEXPX9FGIphU7OK4qDLaYYV7KlwN/5P44XY6LKu4cWK8BpzLU3MSv/zn6ePd
NNNZx4qXuChwDtSgeiBx2OJ3BvjHIy43sK9mfs3qzCQrs6AN3mnIXa8kRwBsSefbIXGlPgNZZTRV
YABrg2cR10T+opoEt7eIXd0iuKPPY5K7rHW8K+ApVRbRDkhCrNeEQf2G6nbtqeyIb6dKjLwWomvk
cB03m2oIAKb5e3nD0BzjI9ugCRLhlJRl3cDMntb+xrYUYH8K+bmMEb8SlGTQdQL6xGnacD2ENtz5
VnICXhlupNcluWPeNFn8Q9pF6tGIMmx2MFgrPdp2Cwtlq2W3aCKCXWHJTasOvKcEVOvvqH/EEx0p
3g19YioJQHew9VpheQB57x79psNkAyUkrmGgDZGlfeSJW58vuxt1wvFm5T+A7GC74xilUncC5QZG
hJrgCTSS2xjGz5y7hlN5C11w2TujpQL7NgOgNI2XRoX++Eo+T4qQtFZVwZsfmwEoGs0x1dlkmhTL
o4gEsPKOlTn8bAV1G9s+TGgO3uRwEn2kpqU34HS+W0Ma6U3TsC5PqHYGyYI0sEztD7vmcd49i3ij
Xo83I0jsObsrWjqNiX2Bl0OTE6viq4fQeN+2XlDdBaONyYkuHyovOvYv+O5YwEwvElyySGLlhZD5
0i0KARpyWwWK0yu8OZBkaEW6YqhG5lqkRf3+5LiWaDZJiPhXjFUwSROTB6wS3I9ksmNuB301YVA+
R2FQJ2B4nNtkoRlWzUxN4+iC3bjE8RIw32zMnJroXjgH2VEG2dz4Tue27uHS351Z1edxBsAJtGHr
GO3pU7dOs5MkHZcxfPumBrl7B9dF6T8aKE3HM90e6yWFsONfdA9RRx1RGfWmxll8XJb+gYDDB7mL
iDIR5SwRoCtKhjxtQHQUjnGU5eQpdIy6VNV4dI26SX2IKtu+KPqI3ubnVzVXk72QYYKiDprKt0O/
RPTLOdResRZCvZ+eIlJ1bKSadDf5BaknB1FAX/pE55/s6d4lA8Sz1aeDzYQJc3OmLGq0wo6a/VDI
tHLRMzDECwVjekPeQFsE5DKN73VRNeRhRND46vu28c9yu2SpYHLhpocAhk6gpCG4pVt+k3VaKinn
V4VcvVAwN86jeRNvQR4DcbOoJnisjIat+LOqW5/LV2lz9nHJi3xzEyrtZy/2q9Wkj03q0JpOzzET
B/G0s/pq+EUbhjip/kE+Gcwhr1jHLiuX1IFOWi+jwriLSWkPl2mZP9YCqdYF+6N6m69scw/UJ6Pb
stawPK1pLmtWucUWcctrZrFfua/1mg6lroqbQk35TXfRHgEM9Q2sNxqXNx1qbm8GGW2wLu2zz2Lc
uV7IAY0Kn8oty1SfjbogJyaqJjOlqkjJStCS+QSWBzn2w+/QJenWHIa2LHhwEgtY5PTbDdldoXqo
fR6wgHx+bAbB+RO09oWtsjHBC6KRnD+Vk3KjVKU/bvyL4i4Wl8luZkYr8MmzvAY7pqI9/dXWAqlv
x+CEiaaKxlcOhIjP4sw8kjMDHPEbQK7ksh2JjYL7nLypM18jTmFWsJHikxABizGclWr/6TxxBFCl
lJOeXoJXjJfJBNaYp7qbKfR3NlupfCCIAGKPGW1XzC+D7RA6g2J5vOAzVP+PpPNYVlwJgugXEYEV
sFWr5YWQ8GwIvBVOSJivn1N3Nu+NuYNpdVdXZWVmBeWEunyDz/DTvcj1xwhu5oVCnKAEwAx3IkQ9
LmIIjvZV6PYinrFqBtOWKXlGcvLZzT/xZOYDpOlldWSsnnemxCNpS+gQfq063GBIAZlPc4WfOeDP
KZrG1xDn5h4OCAkJLWNViciZU+WeX2ij22sQBTDzvAXve5+6v8rIgEb4qVtZjZFy56o7Z+qGMEfE
pcLKq86bxDsC/I7hQKVBABNJIGVQmcWYfPRRYc7EHMuvChuDKdJbEufkVbVyVgZ7bxIu+RJnn3Vi
K/KH4lT17N+HT+ZteSWZCdUDhAfMVrAM4KZrJt2cxPXztQ94RgNNTKoMgB4s6Mx/pxRoHbPtL+vW
aLEaFC8wWr9OU8usl+rPlVgypxcSWBtLxYtqBs+PuSuCZKHo2Io6DOziYwMiDWQvdPGqLltWG9Dj
tlqQAdbgDjDV7WOYS2zmh5Nu9LagG2MpkL3UHosL8zQXUXOL/O1oNwOBd0sQBti5tGQPWj+4Y/A4
aLCJ31ZJHPe7eMY2Q3BI7BLI7GT8p8Fng66mbqBqpTpOyznYKLsRK8tnVBv5DX4G/bn2WRwfo4oS
imIZve8w00FPEFNmcC/u1tG6gtI775ralRicc/QtpjEdB4gqu9Z9NLjPgVpEQfSKBnew0VrFTQjs
2JJgI+P6r+UI9wVKlCaGgMBHD0xr0WO94zbuJYWVt7zmnSbA6SMUiRcD+L7ms4lmk6z43upnN3De
O/Y8e8+tYPTasTeMH5LhExgN1jYnw609aHObdZphXMthm1HYLbsjDfBOlTSm0Kdh+7Asw26D1jq1
ZZcTpSuDl/X46qqfLRcJncyL/aEy/ULbJx0EDTy99O8Wd5J3zbmGJTuIm8GgvMKPsoS28PVbNUYR
R6jPeN8FUjTcncwmJtatTWUwpY/DdOuw9rULCCn33JVpGG9FGvJVZcU5F9tmYQMBhsbdKYLGSeer
fLWPwc9dHC4u2gAOYFxSQ586Qeuo7ntzlNndvfe8BIMdqGWBUJMUkLgsNOmbu/iKm2579GDmD1Ni
8UtuvVnyRfDEnHHZPFjLJ8Noovb2+dGg9slBV2bYwZgjntrCPPz4T01nln8wc4TbP44vz2OBFNQs
k147t8+zk1tf2PWwaniXZ1iXePauqPzu7mvmdT6ozBhUwngzPXolGbuYThVQGMDoF4ZLwCwbCt7z
EgQNhuGYal8QPRlEk2G05JRvp8R1ADd/nMaq+vuNnvjliqWq7j6U1qeHmuA18u3EeIwBoOBJjbHi
QRlms2vWa5bOD3omxPXZ9afDfUZKk00dXHveVBoTo2ZOwH9YCBUeScdOvdqOucCqap1PpsLBvb7O
xR15EZRznYdLXSavXtGHcGae8Ny8R5jX8eXoMxwnGzqblwRTTqDDhb7VNH1+emQuPU+3dFx3U/Om
Vw+0EH9O/kFym1juKTlFIIpvaQv1el8btNGgtwnBYMtE5KbjDvZrXGm1HnwifyTPgU3Ajt/UNhv3
geCo79I8w4Rn/Jk93ILmCg+2O/YH2Iy0NoJsDqRPEoZAQqFAR8uRARRv7zgr9BVcvgqQ/QWAXfoT
ZlKxmeg4+NDl4TdCnvrVTFhzlG5Vk6HVuGqbVYB9MXHp0cYSF1dV9F0/qZ7UTjV/dm804NSrARM5
BOEv3GQgfcK+j8EHh1gTSZrQnWXJCUj+0zD90sGJa6d9I/B7WEo1VOVr9h5X29cniNqdDFXmIHkU
dkKj56Q77ijbjHbfKiGgNcMF1R0cnOSudm5t1j1K59Dax5gSPdyWNfJxZs0s1bsvl70n+Y/ByITc
azGZ4FuYpNvOOULXMAYCfCFtkRzdWve5CeE/V60RBOgBYZ6SejZqL3uUnOZtjbQ4FLn02ctgnaqR
z0rTzF8qEuLZlQ/M/3vKZ7vwZUSxm8e0iar25D0jtVL3h+rlnu8brmXlQNaJO+hBicKV3pa2orqt
EgxfZpdxGxuLgJmd9D0T/z08mLTHCggoLKD6WnpyDTSRuQOOayZQCKA+CZxj0YnA8gIvs1lyHviY
c9GESQZQkl0oNxXkVcxvrTIvmziyB0kguaYtuKYf9bWcNYSPdBKGfsMwR74YOwkdqRgDn43HCUj5
08F21lDsX1+FNYcLKhrNTmkLs5n2mJfCUlPdHdqL3A0wOSUjs7hPBh+42g8vLHFy2rF+i1isQmrj
I9a/alaEmiZiZg9GTKsbPlEYurQRk/dql/NPu1A2naqT02/Cnk8AKWt3HZFCEUV20qB5qsClAyXH
J+eVbnbv+lMzTpA/usVNl/6c8rlY/Z5+29ipyASJnuL4ZZMNC3F3btbTvDDRp+F8PYNJaPSz/FHu
YeTd69iDpKCWUGrWdjqMnj8wTMK+mz0mKpmq0m/T61PV4APOwC8QZiVUHDvXZ2u/luKc/t58ufoM
1SFsMnt9jYVw9FJ4rNe4q8X6GmAkuCL4oj1Kr5tD6GChYpsyDd7p9Ua8Bze9/kUjrmpqRhnpSnTd
q3tK93hwSAYj3/9a4g/zcTgQTy0z1vE7sfHPnue0qH142DTPZrRzdYvyEvjCIixUuHovfhMUWVDi
jppxHGfPZdVamGfQWUI3xsL+GxHoSYQSkJXwIHL9TqAeQy6Tq/P3SbiOaooOYIUF4PvY5Za+6ciY
cPemT4Lm96CZUmvzAbKu7deaJitzggFpLrFhApuuOc9xV97YPECnsz7OU3G/DW4FvQqePK+K63zu
3P32Tcy/l0vSEeZSdMzL8qVxyZiF4jQD3wpJQk9iXbZqwMGZDJgQQLrwdC7J6Bexi1oHJu9md7yf
MaBWN1KGs9rdYtrzxz54GooL2d3MtX241V6XtMm8f3tc80AijC/h6u66FRiPuztxkg3Wa38JxJz6
PNjsJ3AamGs9bwjGh3XjUObEOWhPOhDw9AnApaEaD8L+hYq2NqBFBVSwz6xHprPxj2lA55+eAyS+
01Ux8kqIk3gDp9Kvs1elN+84P/AOfeMofdbBb/Ca1dCjyeS3y9MtmnZp35/u9BPjeEHuViWOkGZx
NN4TNBCPVW1W6zMGsKTq1kWHcCzPXmganZXrtumQdlShGrDZ4M4cPOhNTQYKDRuHfu3Qvx+d7MAU
ty+ebwcaS+/w1dbXN1QMn5FF+vc120mbIDCCpMPLhsmNAcg3NqzXHgAuu+OAcW+M62KnD0ZKw5uy
s+lE+2R/e3ODi9FgQLq09DtCUaGd1g7JVtfwzOQzDj5bzE++2CUTtvvBm5ch8mkO78jFlMVVM11d
49S+MLlZiB/K/Qs3pVVtW4BBcsu6vV5nrZXaWRL1ppXYqvpBMN4xDTvlqcsd6Rwc+CF8muTCfGrO
enu2o0j78n7MU1BwP3EXIQYD2Vx6PbKORCVnGGrJflIwXlHX8ULlg2/ONSLKuCvEfSgbyfmsZEjF
xyTSvu2aZMvF3WpOWkxhovLHX7zpYT1Mu4TzM/A19z6fv2Xd9E1owzAc2ubvZOaTzeC5hxADk4cq
dLHdnBhTXpntkpt7XZM3HWloF3uhXnJAb5Zu7XpQC14Ricfm2zZhI+64PZJqifd5R2+gDxFNXhyz
k97tWtjbU2nMIPHicIPsVlUz53lIS0ZNPO07VR96AkReIanvvMrQKqo9x1tc4d5KS1l4Nj8Gtd2W
NYq7R5u2xL1Qv3rISMZy3blYLVhETyoy9Bk1isIXfUXb6mQ9o+q/OxNj/tAwqU5hE/frVYvEr/OJ
WwyzoMEDYkd4mo4xNaZX85wy94IiiZj7VLUlF6La8I+wxeQdwY2i3L8FhwhCNYGOGQf7mIXHmJwx
aR91/zALkxj9fBDmtHAuB4egdywpgW5eteP1Di5WNzRpP/B3uLSuqsZwpIiQPmDrVqjFO5SCWI+I
6MAGbwHSh3tts0GgOEyIeuQaj4W1SJs1/Q7Y6R0SbNBrwxWH/ENyJOjI8Wj0x1T8iUUmtTy4xTOa
Uftzc2HlT5znGvhy012VW5eKr9xJmsA4bp1XFHMzyCpmE2mcPicQjXukdATaiF3V08aaYcE4walX
4uOY9DYhML6FnwidzlWjCvwqfs2paYxc8jxa4XXOaeIqXy/MAsUS9cLvbrIzdm671Ic5Y23czwgr
uqBGhcwwDtVQnekhPWGB9/HxsxJKo0QNCUh7omSux7wTXjskrG3oP3C6loz1Mr9rklnl7qykCaeR
Qz1obQcZ8d0/1TymIs2eT3PSMTla0IgGg90mqOI9Eri+S1H9VFD+HrADyXew9+tVLdoA3GdgHeZh
OTvjjlQ68HZksAF51mzSmodfJpjsuUxwlruCN0qud9/byzpI4240wDBtVzdHMy48zZ3xhKjCZykG
kvq3HJK/9ZEucxiWGv/9XiXRjWTy8vFJv3atPi2OSfVG6sDeNsw8U+QG5J0aToqGpv+Jb7r5dc/I
Rc0x7Q4IwvuqdZlfnZ1VCS2oq7cxxK6C0PkYjJ5t9R1SB42uCTcV+8Nt0SYJasKJ6dKXBgWiq0jQ
n8bngEtQv8eHfnyaQiwMOuiwhGBrt2lGTYPcH1sXwf7HV8qnk6C94xvlh3vRy8vPvBwVu1u4W4uF
qpcMxyVJ6VrNFLoUhL9uQKdIoBEgZBrqQPhvos8fFT3fs4GSBsMkCWkVvP7riTXNx0XVA/I24Bty
3XycOlnCpwcDjJkK0FRt6Dfcmowf5rxoqT4rIcDIgBzzaVIOtGdukry/aUfBH7XPfmwom+4fX4gr
Dh/dU1RrWgcG/qQcZoop2Hc9mVPgU4y8eTVDMyYSJLYSCKlvbws5672wSXJZaC5+Xohmo3qPIchj
JAV95GO1YEi+WaUdW+U592GXqfEU5WPL3rv8mEerN+u9DTJL+qTDbPzetQktoMaTFgeUXetSnp04
Nzu2yzVyAXAgSy4SmpeaQaclRA9BoaJgV0ZX3yB9M5uTPGZ7wXDj+WRwSWi8zC8buskHXPSYLLtc
XTdcs6zkf8DJGFXgAL8nyUtc4gAAydS6Vr6SIkxGxPDubDL8uCvQs6HaN6iKdP5w+HwsOrPqCBwF
64N2p2SQMs+AuUNswSUSgZIpROARU9gXJQRrNA0injZ0AnxyBI65bO+0FezdmOzJRPLQJYtp0T6c
ZC7I7hTzHOkUEzFeaIzAlpjxx6JI+bWjeOfSFdo6Vyek5oojH+4S1tbiBssHp3/HeFLVu9WRk3Y4
FH90ws24xB8ymNa8E6kwc1XZnufBALTpa4mRLhM6hWHZOzeJWqSWwDjLZWt3YXIIJ7pHDgpLEZ0D
wH/xB9QtEr4nI5cLUwreoL4Cb7CNG7KIN+v0R26VXjeoLhFmfMNSE3HoJdpTAm3b6JxUEeyymFNC
JWRRBDMqNehEQDHWof+xSnzB+4fCP/VPsKc3e2gMF+877nJaSDYU1GiIvCAs2eQ144Guxx2Fl+7u
rvw9Wd+ySuVWRlQqjGhCRIJoovOybehzUWCMks2bKS0kHOAJbfWL3i91bOj2Fm4laOzb7hqqBjLO
7AYlw3zADMYg7VHlaYFLOdHdbgQP2Mo03Q595H/6wXgW3kWkBkInL8wDV9AI5hNjzuSbDc4W/jZv
XjGL2cubbzpFMFg/eWeUb94FdIwdeSTVfJPynVcVZq/cwBjImquuv1d4LzBTl5GgKtRYI1H1HiFQ
Yd+3gb0ZoP7Y8X5vs3p1wThv1lhghYFa1oHO/AqdxTHj3MOyaTfuisCvGN9eAc+HRPVWJw/K1NPe
M6gVkpRLWe+DO32W0FI2oz39ZhMRAKAZTS5UPIvkI/QO2a3vZQMJB4YVzgtWK+KsY0AsWzjk7rQf
4SJvIHx2FAg+RPQBpB5164+keCTfdzFkJc6Cwf32Fvx2TqgNUam02jHq8RNTXkGQduQ+UT6OAqp1
9FzWopdMpwyxBxm2zz/3ZTPbeQHW8CF18IosONK8Yu1JEKDU7q0x5et0wbmrYt0JNFi9q2xsTVtD
kvNui6xRHs0tQEiAfsat/RXRf/nvjhj4mGzeE6pP7eQzrZcAcFzxhauOHsOlxrPFgMtKg58A6Jy5
jVxCx98yiSKiuotqTNaSuR+UMeaYs/EiGT/agwudGSn7u9syNyl+uwoVArsj4eMxZZ3rcsAv8EVZ
GTJ2XTJg5kdihFDoMUgsrFqjx2CbPnhklTHeZ7vpkphF/qVj9Vpj6rmWfyB56bg6/F5kq5CTklj9
ldyS6J28r9obBE1pmJK77uCPst+JFVxQF0YWnki8lBEYgF/i1XeHIalb/dqJkCiDy8b16EnT/5ny
gKdiT77/mbgaIYDim05b06+2vz1EqUhbW6Wdj4RrUaSilB1HkCAiAKLBMX67u0222nTZVGqT05Kh
7hMjX5pIorFDUCi2xx6dzCoUO+hZHET4YNHcEl6s4URo5+0TbvMtjtqW0YXOUFg+Ui1Ox/US6WZt
z30aJFg4+tVQxiobPU5kyL+WWwqOTm6eppWmW4I+9SMRF8AlQuUBOwS/4DvXW4XpzCQAC0Qwzknl
PvtvymXPP/RInYFjIYbgcmTDcRB6bjw/k4/JQySPIt9H/fWXoTC0ynraVsFlhCdo038sabOmLAr8
BroieyoR6VAOc1o2T3pHwquhhgoYsAd+rYwRvZYpJEVpkLCTSBfvANin8HzrNaAZGy0bopZEDR7N
hV46s5ehEM3n9H5XIrLsLlQHfmGl/Sdnw3w0rjKlclLMXy2v2MI0c5j1TqPpzrx6ja8jM8Vy/2G9
zPUfgxXKIaO5pZ259yspnSYYqXgRYAd114bV/5iIh/hrHPUq/H5hOznI7vMBXHf0+v1nsG3pyXfd
Z1qYuqy6il/81OmI7eJkK9p9Gf318ts0Fh/WR4VSG2azXs/REGpXrd56YeuQBByTu0hpTBORdqTH
Of+9T7b9UplhcxrySao1k/1C/W7Qnj3YtUma9teh42s8nXu0Rp0980IZpve1coS+nRDCCGIilhQK
Jn1jqEObowETD6Jt9KqaZ+dS09gcNL30MBAK7SNB2FOaL96DDuz+7dYrZqtjV3oew5/pPpdmf1+h
RQulZUvz2Vl4HzcVhZsNhfGPDGmEsnLPYGHRakacW5rVgROGrS8+ZKz19tbEBew8anUtY9bVb+Zb
0WZmtLtZW+39o2Y2KfKYm4LD8mLhZ9LjvsGtyfxyANkBC3Lart42e6ttyqYSigG9adQ3qGjpfk4A
F4cLeJlvsI0EzinjgCu6RlvEOoZP0AH0vCmv3d4zVngO1XjixQ0rpjFDEdpeEz6nEEghUkza0bqf
psgD2u6KL77N0Rl7w1X8IlwXY1q4H/gZcNrl8/y1eG1YPaxvH1LYu/csnaZ6oQYt4yef+xadRwsr
r9lb2NZCDRNjyU6H1ucv+LkdxjRZ3vcUNG40lKH1SIP/cU3Rt/I9DSposJoma18dcCkq1WGvOHA/
r26IY01IT8ycUFs0nnjlZnhq3uGEsqtHdVrtn0lbNGifSbp2jt6kaa1p/LGzc6ve33bJpzg7fx9k
2PHaaZvHytM3CY+Jw3BUsw9GNKRt3+CCRrBtHeikUJLdrPukIqxt9pBnn7cVdQ+6S2SBBHpTNPkQ
Uj74DgyH5IOo1KHkDDPO3rZJmojt5LpF6Qw9WU8q2/7RcZDy0+fFpB4vb/38o29sTwTXvaLB39y7
Q3ihMOdkeBsy/8UO8Zcwl4UuW0FHDZbFA3Uud8hN3baZQpW1rgTxyQv1FNQYQC6ERxQKMC8ITyXj
3Gw8BlCEJjeHZj37lX+eKW9VMe3uej4X/mwX6aLDsfypz1iHfXw0694WHgkbTkadX9Y5es4LlAlb
JN2EU5i+FM9I9A9kCjSxDe8NLHri4Z86sHXZg16rt+Avqk2iKf1hkma8Ic1aGA8bQfFHXqCvTL2w
EK29iOyMPh/qx/f0UqbeaofgOdzLVGoWI4bKedtlJvUNZtDgG5x8Oh8WcRDGPjZOpb6pbLuX4ott
HCPmuyE2XdlwPYb2AmIoaZTzUCWGDVvj7ZPiyRE7Mhr6wb7mb3LnzcuaOSuducK2abbIKYsrJckr
fOZMoYeb6eS9+pGeOtXYATIQtxqn77bnFMI9XgzbGguGIfy2vSs80v2S88VR5XEEmGxa5JAvb85S
BB93C78Z7FwZcci/glfx8R5p20aHKbCIsINfAeID7CtYIwi88+/y/Pe90DzAE04gQyZIs6D/clw6
lmdYxrCETWp5uUkz1mlDsH1o6KakLS07+llFisGfbf+sOt5f5mF9UHzCe0uT2e3mtyXZmfOZXn8k
vYdSBItU3kE0ZW2Yc3/vP0M6uGeSSWTSatFR8yv7iWrv2A4gGjf2jlFPuvClYBcIV2n/QSZTV3mP
i4md7RyTy+BkFU43EA4yqWQ0pREGUUywYMmmmjv6uXfv27buFb/etuTqzrjGyEJolbRi+V+xxCni
PC4wVYgefImrJpOcC0miMRnKgIw/QTAm9MvP9OKdx5SUUPcW0NSuIYy241fT8vjuMoZC6iqEa4gf
hGMzeIw//MVpiIcBfFfjjc4eVc5fEQrF+ecZTAWG4AR7+fqjuF7UBY+uwYIVLvBNsn0w4kdmva9Q
eZyv7uxott80230PsyfNl5d+vjxJp+VtsJwdjOpuzukqZA6v8+VpG+N5sawwxQ7ah3hwNC9U2ssI
gTGuJO6cVjmMjNOMJBzZ4oXPefNjvCH4RCIj4anDqIXXPCWREGdTcbOZRpc+ciMea8OG84EeEwJ+
vKKowXUBjs6EC02sUWSyyf8nsUbxh5DcLhwIyXhCVNS7b2IZ8uo3oO9ROECTwrIjZgX2S7z1Z7CC
eudx26zkGl0oK2quVj/hirDlU4JqeFQenNFjEl+xuWKlZNghJd40vpQIynP1WZ0wcNGiPIBo+KPR
9peJETO2nY0pxygi7Zk+DJTm2PgLyRERLoQONPPMr8S6oMolzqcdpobcrPyCY0vC1hAFJ83w6bRC
2v200FShTRpB8Z+RNmN+eAJoBnUWdBB070pymVCrdNdTJJqIlCp9d3MH/IF40EXQ+7OOrlgSdLkL
yBMw4xJFgSfL+eUkcJCg6COJ3nB5O0OkGTZiJUyJLZvQehSSIEAVe6XuC4ufTAZ5ORDurVdaFrlr
QdOijT2ENT28eXfa+AozUKZfoJUQJ+nhcBVNx7W30xoC54g0l1yXwA6sy2iMGhJ5aIAvUKZkU1Ai
PcBTAkRtAxTQomqsOvBuoA0K5jAl20UgC2qpKZ7NFkW766qqqcDRGg19ZQdtOj1LsuK6I4qg9ppt
3oH2KucRRbOcMlbCQ9OD3cywqVslj+A74jfM8eHJcZeULl8RiQwPUfITQbqlNgHdgagtyS+gAm3s
3R9gVsOohh2Qk8oqLz36XnpnviYyLaTSaHXXUBm6mNfkACz3j13hyud5gqlQOr3CdzuYx4Wzn3sk
ZVB2gd4gl4vHMlL5Kc4Aol55iMO2JTZgI0RvdgPIM9SDhGw74HxQ0zKthWWqc2NOX6TotAn4KXbi
KbOzLrsWkb9xB7EWOKv4KQFwAMwkbMXP/hCDg0jGOOQ/DjIoz8dj37ah5os8hlMDZY4Px1b+G2bC
Sv741w+dWNKbP9pAI8lD/ym/9+7PgkqKCw3yzIP6ENIu6ytn7zpAw4aDZA+whKJ8SH0hOiB4oxmJ
LdS+WFRt7DlQzMBiPLegk+gZ/9x/H6MhYEZsR/ue6I+Z2BAlAFurxL3CSBCu5iMAfov4ZOxWRuWc
ZH/KNU265g6xYemuoxpXtDaGTgqNn/SwizCUMBNR/56atM+dSxPjn8N8sGl7ELJo6EFlYs7HO9h8
yzG8vQQ4GnoDwz/kwD3AGpNxM0LNMeUGOQI6TAPh/fLgkFK/f/qRrqzo5I3H0lWkfFNBwAPlY4I3
GJOqMAnoNQE26dEz9ZnisTsh8KTLbW1kV3HNCvcaIf90/gnnWIzwBcVngz/+qnpy965DjjfPcJ/O
87SpMtF24cPTX/dB0Sf4H6Xxswbjt0jZVExb4VK1aclkGJU8CFNC70zTF+I+Nr0XNZEeekOkCfhs
SKupHR4cAEE+LqeUhq1ARy+7MNi8mD5lSxiVBEwUB9jofciehl1u+XlBH/3IjVLm7GB2EOkGvCJc
gSwC6r2CBJ5Igzb5IZdILUTE1/yazKEY/yxyqDoT2s2YioYgRArMXLHYeOMh9aGIOyZG/zzy+p0h
pRS004+fnWBkMDi8B2agnsztyQ+65uveHZB/qcP1adU3Z9DXllpT/7R0nyoOGH/5hx0uZ9A0Sgad
KtjWzlGRToJheawAw9S88yhTL7dNWcc0RPi8zKGyJhoAQ/poQLgOU4FCar7PhDjyFa5t2aGwOdmZ
c39RCuAN9SK1v45LqslGBPPRHjIEJMbez4FKa8TnRdw+u8sDZA2zPqSeNSBys1mllSYegBEFhYsL
PDUk+bnn5Yk3/LhN0iQeWC1FnQklI4/iL+s1XHjk6niwkxS7neF6zeJ8wVd8PihEFR3WP7b4Lt68
EP4c7TKZdc2ftx26FR+i6Izu6RPER/DGQXVFUzakfztpJAgoPMeDMeytt7Wf6fDHyoekZIbPDFbo
+R5lyRAVgsmB/r2gEGeq/y6w98I04fYgjnKn8K3MviTC+FThI32ANxjWduF6D2dDy+wfYuXWeTHw
Ur7y3UU4F6SE5tjbdpfpNotEs0MjnCsTpSF7qSGYtdimMaWAHSxmaqu9yxY/iadYhKFB1+SqJfvM
WCKIGFcKT1qNRGOE4PHQO61qPW72bhKajhRFpdlA5ZohYiQUSTDiRwP6eRDzua6R3hwgG1Mncmec
7tYQoxJva9t5DqQ4RNrqNYcVyqYKo8ZWw09ARGul236/Ed31JMXNhFIu8PA3ejCNoq3IkuWjwz4+
yCXUpRzS7d5iuBf0QFWfuvyqvskW8lbnwOYnICXndiMhKF8pyu/CTivH8JCQAVxQHC5YAbFa6yzn
nV3Nwp+oRfdmL3JFeaezqnUBTI7hxCMZ8Txv4W6h+KbfPs+zeLG9FQyZL8Oqu6oHn5viP0WARGIg
okDcOzxPKHD9lm43EPrcnt5sCSXNN0xjIOeQnbvYZCfnhZPZuj8rLPb9YcJ33purgxqS0Qsn+cYq
MiXs5fdxZGrDWxPvLgAa8I1MfWcsPdQ8p18Z98PM44yqfFqZh7Ov1Tu5hi0joeCavGF6VGrRB4bI
7OzBmBqzFj3GMTW0/xjSgjuwo1kmPEZ7TN3TuFHMfmxsvzZSx5wWwh/0855Ctrp5TAhrhnzxKQcj
7QnNRaZkfZbL/c+u2w1eAx4Jl6z/u9HNYmxR1u9dMQVoqSVUtEVAd/JUd6D6HlRowAoxX5nO1xm4
cEOf30Gr4YQfVVi0a/nrpgkXsks1iJjjs5tM0JZ29XHvvq4u0Fbrm56dE9yTrdDd20wcsH4TourD
oTWOvWuz1B3qqMZC1WDFj/LKTuo+SvXv3u80LaZfcptKq46kFvn5FA85qxXEjJ2rSqjFv4z63xPT
niG/3QeXGSJuP0NtEFcodqLhfs4e5+DlXfMENfdsro+jJs1msw4wParwLLWotTlCHPSk9EhPDd9o
M/tRjJoaK+54vJdE5kzuznSLOU5VzztKAzAFwUk7DjdDbBt/s3RABFZcXOCAtMfqJu0UypY2tfEd
bx5FpiqyzdUXvw7J1PpXj0rpoI7LpvNs6kt4ChdwD/FdQWopXN2TZ8wzpK1VrjVWgBhJGkHStRiN
SbDuIFx7LBBsctdIbqDVqsEqibCpFfMBhDqGL9eLGTMIznOyQGCHgk4KznaUfPjymYchF95ii69N
Fbcc4o/vcWZTb4UbFwORjvZ19YfV7EccWBfBxmtCtEbSIvEoNsar4S0aFskKN0W4EUVK6AKqZBaJ
73im/fBj8k2GV35tve4T/VVBAsNPEBGQOiF2OqMA4SdgEsyewZNotbCQRKg+G6z2ZYcC+dCqEFD0
UvNDA1rQk3HWYQ+NGLwaZsYBapQTnCcxD6djtuAksrdYhFznb7gZHQcM/2MtaMKpEnr/QZcoBcVi
n3hJrojLo/SAcv1Zv6wuDPikZWXnCAZyy/q+RhAf6LnidYMpZGPw0B8oy7WQ/77sBYOl4UMNvqV1
bg8LhvUIC4ZO3C+FpD36nlQdgg2MDsZYMOAJ0fbbx8wHTg5Ee7RTrQadGBTy9Dr5M1D4g0e68+Gp
ybCNW7C5UjtEEdlPVU8hPZU4Q/JonwA+Jt47TFmsnyHPUGe1TRtgW5NMFWjFxNpHnOweUg5TidXH
tNNXXjvnRAgulHoRfeA5Fv6iq4Jd7g+R8jTH8Qohq3nZ/OEMdNUyvZDJdgUa0ly/1tGUig2iyjSK
7v1Dfxo1YmsObqHY/PZDrdjdlM/RDe5Tg3usWKJFv1zVqmvWcu+PwhiJOxFf9UZquflryAtt0H/l
5mhBVDXhGxN56fmJU8Yby2tTpteMqi7mK+le+YPTfOD3zn3oIf7O3ZAeF+64C6XB5gXh4eJLkHR6
Aan6a416gsrbLphHClMSl3lSeGFp5nBIKOpnyaZk3SGL0bdreeOo9CQrlNbhgmNVMYPdPk7Gd8jE
0iED16HUsYL9gVc81CwDyXKcZZSy+H+yiCvgE1hJKnZS3DdE5ufN69oeCkxMSwrXWkpomirft6Q6
gsQtsI72eDjElTeCF661CLIbx5M0rcnVJxseVJQ4SewTy0mpUwgAEqM8s88IDai9J5fsi+vskeDK
mRTOyUqhWNj8LYjtiDeIf2GRxGcfyBhn02HHXzgFWBIgjIezOWi6xjsl3Vbj1GMoH1d33/CcZl1t
uZ4pSMDB4OFJGMRaDj9w6H747zIA2WFaT2lqBw8D0icy7xgDBtF4C6sAQTmjBisDGj0xSBe5Zx+V
Kz8M8Pil/AYfuNP1pG0ijHfxtgHwMr3jViwEF2OcZD/y3e0Gglhqzh995DhnMx2JRtZiByHkeNHV
CGD0axBLj8jsFFaKBnoFXuyPDrykTpFWEORIHqkiwQ+njbUMT4qHgh3GAEf2mKELDHZ1EAe+U4oC
6WDxlBcjyixbYjhycZ6dfe/Hc+j1hFMEsfFZ2wtvAdSCtiYFzCvbXPTpRcj3fb7pcyIXT07KuBjz
AJpvWiKZc9QYy3WDVdOQ+hzPpmvNAiBgTWXcB9hJXRU9eC1iO8ofTqXazQ1r+hTkDSAtOgHGPPFd
ruqGdbVak9XqUwJNIay/sO4VU1LvbSPt9xlkczMnLxOQ1XvGHiB7CSg/IfwalmPbVRTnQB9ebcW2
ogounO+WUhhLES5YEKGFR8OvfidTdNJFSBJagpm2eiYvJbopfMZ0SwOqu047w3A1l5xevDSNDam7
vBM7dwpGj3StH3ZM55M0HMR2a36shXmnALCdkOHZL7YD9xz+KCJYq3DFg3bnb/PYNWlYSTD3PEB6
zsksJnpd49gGj5Q+8m0pqBSQjY8ATsJXuj1kHuxRotmC50G9MifmTK3OvG3eaaLEIFvyQlQPi+Eb
Racfhudhi9ymY04WbvNohQ4sdee7wWmjNIGLQCUMPEXZF0gDG5xoBz0EHAxL2kXp9sgAePJomhZ/
rQj8ZSkVm+PVkeuNG9DBmjfN6LiR/kVbTgqdNdI/Jjh0OPckrsRLei0Lc37HCoANh6Fxur1O6FtR
HHGFN/4T2iFLmq8KJ4ROo7iK4U1TJF63SjlK64NvdLJL3oPGUEsfw3o8aeaaO5FdwH1IQTl4Pp2c
GsW/xl+ZLIIVGCdl2cX9EN0cK0SdVUh5LcBIJAXBl+hv/7CnY1V5pcmk4VO3/PUuseKn/jo6ZhrP
GzYp172mqfmIfLFdiU8HywpKyHRVgLYZDI8x2BjIXI3M5DNALDuR+iBkKuIfKUqjtr1xT6eOM7ub
+qXEMIDyHGAoTR1t5qHZ39bhsPT3kWyDg5qLuPa9jFe4+hJzB9jZKydsOVJhZF86cPTkJkypBkGZ
1pMMoCReeakxM/pXagMeB9trGK8isgAJAj+smSV/Yb6BeYPdjiVNe7gBiASbnr/6PKbOjFdLyRZL
cyuabOJTF/Bw/JxJHchePfL+n11oYuKCDUhkIwUXsClaSUJKr2fb6aPfZI+nNEgKp3BAvzkOlEcO
R+AEgC6F17b2j6QzW1IVW8LwExEhM9zKjAPOpXVjaO0qQESQSeDpz0efm+7oiN21S1zkyvyn9MAJ
mJtUx2sWzE1gxt+ZRtPCV0LCzS64ul9fecBOXJlJgrdoCq+NB+uQT3c3xy3ZfIMVQ61BdRHkiZMD
oFmx3PaITZmfguKqCVL/ldr9kokOHojXvuXXpD2YZs6GN8SsHa2an/H+vekwTH+LPhPccS5G3Q81
0COPyCVgDFVRGk2RbAtzX3OtskuWRZuxr1jSrV2TZgsA6tsoC/f4dNAqTEQK9WyB2GZ6NADlpkSp
ZeE1340B5+m0n/mG4jQt1WQmSpnNCGfurW7abwbfyhFjZHQuDunyznrJbeNqwe8vhnreNCC16Xqb
+KHWcEoDvnL62rjTVhNdWPwUZ4oJ4/3EpdH05A4o5GjBREwXtnYJ4qWy5wAhKGy4XJ9s5AWemMbh
yQXKqrQrbDVF7bcDbLBFEM37dSKyCkupvyXJrVeHt+kMzx91UVuynVh5ZT2pgcF/8rrcgouJt6mf
+bL/Xgnrxn+8fJ02N1+JoiXeK5aIaFbcRYWCFWH5igxbJ8ShX6TbQl4UmvXYx9ra4N8/ojvpGhKv
cTUv8z9UW936Kvm+82MejoFy+qzEFK3dPsXfLqRujZTxlu+K2zR7cMW+NrJIEALiBitP/WlY1Znc
KM6OQE+SMQZjA97gEv7KvfdxrLyXKzlXr8Plj/PXfrkwkMof8CjZ4OkqgY+oAsQyXNZvtmlJlhSS
Ghoa65QRb0QhWzhE9S7kZbXvk3kxECUwgUdThTdsbQn246ThdFWgLPEzTwn6xROpODVHg2klm022
i/CQe897/E1wA8wHSZQ6Rm8SlBCsPneCp2710nrdnovkalfikS6mpd5RTS3RiyHLUChzGEQ+6ne2
NVBCVLw0E6OLSsFcZ546WQ0QqfRAtSWAXRoSn7FkyMBHMlqVo9iZp9EZor647voizJCjRAb6zMQv
mO6NeT+b6+tuSt6fPMjsOo+Y4YaKxVhP1A0yJJT0tPvIQCZXR2JJfCl/Nsr4kLSPF9EdQmGR0TpC
JMzHQ52GmUao5Tpd0DqrC8kpiM80I8Iz16P7ngycGglRU383lXHC7Ib5Z/B1IBy+ZyaY1cyBlloY
3gfeoJykc+iug/Fc7GgvX+WhDO6BmvGEJevjPN+rtFjPBkceXEVwSHarySmisKTAg7/VvvOpNTSu
k3mUps6Fka+/jUAJPhsgrYG+lW6SyfSUCJR+c3H9zLU+VC5SIEUaz0lf1AhX1N3jTjAotxb4J/rP
NJ6b+NC1f6wx8ox96fxWEWYB05bXsXMfAfRZ+4LJxyOq2cmotxp9dCrMywkN7K9EASA5gjXsV65x
mjkjLZgGfr0QdjV3Zua3O4aduNnl5pfW3GcOC4mdAV8pKlR5+bKnXJqJVTYd4gSej7AaqPqEt27e
a54FHoGnAwpivdEmVtqx+ZHPoLt4wtXZf207vtgXYXfonCzd+e8wEccrzvXUQdHF0er8a6hTXAE3
H5AHNGS0cI05CYKUMKpXv4Ry7HX+6LDqFpn/Chp3xFxORCKvqOBUG6IoWpKs+XZn4bPxir+PM6O5
XRQjIPbD5hkLu4qIHpZRONGHUX1E/CeLE7wW87hSp6f7Qmyy7+c/td07z3UzpVaRj3INO3oSBFNM
xzIP0wR8uYqTCKb0U9G+2vd418FER31CQjwu9G4Tf5tWxbcuutP5ZuWkK+6zbFXwYUeyZZOGPJAp
i7xaxIGMdYWWMT9qVLziT4hUF36UGASinYCFsCFmkPJJZQsRUPhxQAFAuiwG512MupoBnxkdJdW8
OknuzO52vfeQ3W6rCtgl7CIa8NGj8qcW8FRRLdjZL6+dth/Rp6cpsTrHpP9G4lHM/jal/1ULJOlg
+eeo0fzp7fxFLKx5ejB58Agfnas+V1m2AcyrZB+8ptInYVUFJookZVyor4DRg+f8QfLPhfIs/Cxb
15/gnYQfplnBlrG1JZ50RCrRfgKDL5BGJsO24cayW3+ry/c0ar3AgmDXhtJtdWRsxMd2sEFhnPqF
sRlr7z2Dq0MbgJZBKrzEBE55Rzo9Y42BPEjqlSYfxs4zQZAHlyjjJvYIs1Zbq3sc01tBdShP9RhA
cOvTl8Y11yxLI8iovfhvb5LV/GtJH9Blq5RoINFrMp+QrTa/pgg2MSElq9Z/Hg0lylUPM1Tp0GgK
qtULGHD4nVFdo5I2G7uM/cUT+WHpJchX0EbAQhd/cPrtiTZQil1ZuT/MKfWCBAQSP8hEwwxgxbQm
a5K5uqXoJte5TfgBMb+6EFbLEqYFWawIxaMVp5mClXTcXGeeQFV7zt+j34afbTyby12AAhfdyLJo
3YYA6OsEvcha0HIZRnwePrKI+XjdnpoNzcyKfrFD9UBRTKepEPXD88Kz/ep96cZlW6GMsIxl83cl
DyNeVJO4GfFDODJ+nTizIO3KpvfZ+nVoTUsgZom+grHoT3/xNPQN3k7KKsyZpUflRceTwF/IJoqv
GAGLgSiD3GPDLqebZmrVPB4f8a6DZ/rVy3rhLdmdaOeZ8ySrBC3BXkdkzNUrczeLXXWibVWfy5/0
w+EWv0JkPKj4rsv6mz7/q+RT5E7ma6EZIf77STwEjlcHpOqzHUKzuOiLOCyjF7pUhzKojKuyFucS
Nkeku2wAefpoKNI1IUB2u2fFH6k9G+LEztJfuZEXmjB/7eWH+8lY4B6DY6cfbgK6pMUwWt3mvZpd
Rl/AW2LXHlkY7yPNLCHz6rmnrqju48Cd3ZL9YPWqU169q5evRVQdOKNIr/vJ0gAT4cxlMfvD13+e
h5nBn/6QbLTiZGnNMW/dV3rS2+CqhoZ+EeW1eWDxSzDFEiwS6fedWLG5xqE384pF4V7POTGm4GUR
6hIpRHOPYB2NyiXVbaUHA0P82xMvURhuyzsu+8lK3MRf6ekpoRCoArs98SIJEoVZ8HXkoYvamf31
NjmMpM9b4tfDfaleCXG0IPaJDdCyTSQ/h26f3uKHde8QAhdfj5VcLNu7DKJBZRLhi+VziUtzKdrv
sLaG4xSilvxgBHM1LkwfmnF0m9Sm+yWVfPqOBiyfVjOlFg+7XqYeLdXK574wvhmkks75w/+tLLNI
CGZrDim5b6Xhj8uyo+Q4HHFaEqgijFNsWT6oks01iwGNJyDl3icnZctj2Bn+xCgGbKvsR7XtOfN4
ys/NQtrn6AFoPda9PwbMB6zwPNGwRcWxSSEj0zD3Sc5aNOi0wbHD+Pu6AcQ4Zp5gFavpsrluOtEB
OX8QCvPbsRCA5wUr2Dtv0s5q6BpkoiYwz4iepOJwu1065zA+l+M/ZafbKJ1JPVIt4WXVqCfc18po
sCACxIF+8KwPhMtfb9SMIicgvSQXyqeBemLWtI0V4Vcsm9pi+uVi+DUco/SUpyMccLLylmaEzlyd
/CvNzhINsD64QL6q6lTBe+abZPn/6gt2ZCATuQbG5QNosKk5flwxyWchVCG39kAmK3wt/O2BwCl5
md/4AsgRIyssz23F3I9Yx/opeD1dPw7vmxHmRNze3t/jAulU9k0ysXab9RbTd555EkRGuRyEk/x2
NERhi3R0ptDPQ0l0ieTAuJFrRCClFJjrGcbqL+mgxPb0DkLDx35N2a4U75165aJEHrvKvZGMJO0E
HAXXjRcV3wbnn+IeJAQ9oQXT1plTEHMBZbynXGIrFP/RmYsPL2Ua5lsY8KGkIEyW+pW46PTGhbA2
MbfRkiBXQBnho2o4VO4MHByg6+dxiBfTrSY33MLTjHztnZ4FLK9APZBFTs8vrWbhJLsSl5I2Z+Cg
eD29eCusC6/Z08tMjxVPB7ufzJo2oIZFP8fr4U9378ZmiCTtnh5Y19CGxUVbDHtYEhjwJux8up8o
cTNh8msfn2sjwt0WMTdKKpPYULhpwf7efqGuYLsrZ1znpMbLu/GzVIJyMQKNr4uHV7UbnjBM+6zb
9obLFJBEo49Tc9HIG4M6TB8CU3tSnh529MSZUMPXz2xLpvGKa5u6OE3KTClutnjib0P+jq6PLJaV
6gznwSZRYN/8xi5uAGu0UkvboP6dsqk4ZcPDmT5FtxEmdSMjAEtEKMPH7NtAWoae+B+zl8+ViBgA
th8FCdoZYHfp7cp7ZZvRoZ/A1Hmi+a+6a+j3juh2jLmpr/hL9K+3d72Ay8g9U2scgqOoNghF/8VP
n6kWI7C67Z36oHsMwiiZdVLdCCYzPIPoko8NmYCiZYpDPhiXtyfPR2wzKcWlYhOIsEbK7Be0VP4L
wFOnE5rnq/v7JOjHJ4xc7KW7ajJp02UYfzBiKnGn/5RQo08EiLtx0dcsZxDcx7gmeI/rVGYc+Xd9
ssh1XkPeSVa/jGkUuCjep1zyTOE5F6hD/WKWO5//LimEsdbMayaFFIOQQeBUYn/gh96MWCpjo1ch
HkTwGbMfU5ukPZxcO98CBnycd1i8vPdthNgDUlAcnq0jM1UxifkZp/a/geOPC1IRgyZhtrDTp5/m
oTFde6kjg6IpbFwvN6kJwIyickV40SvgDSYiSnIEk3r/ypd8LFuaAskKXGwkeXnJZXq1mW5che3p
juxeVfd1ybbsvcJFTJThcHwcPn/5aAFoj4gIcltVnPrlxUhPAFn8geWyRzSyoxY+jHnHWx8+Y1pD
wvEQlVYdCJg42rCn796a4Cg03ZiAf99xICDO6CK5s5qrTbevLeXtIM3jwwc/axH2PnPG6KdbtlSl
z02Tr/LMqUg6gxlmNjKd+DjlY4Em9PcaPjXnq9y+XL3CDx/2jyjLuNWaz++bWbONxM69lkd+O0Wx
R9lX395HYZ6A6ZVouTFp9JZJFAGNCPZbfcNud434bpuxnL1MHOB7HyAeJd00IR8cEdejDWVEeVpO
fvti1tuPc3zsv2rizafMyHIvsCrsOAYFeWUcvihmyl0pR3l0ayS5aARKX7glg/Og73CsOHhUc3WC
HKb59YgNA9AU3E0GL23ms0j24qsPsBMjAo4vnxZss/qiviKCIIqQTKBqIcm2cQDw2LfrpwIO37XW
O0xcZomnjsNCz1Eh3WQrxxXCIWIMQidORJzqsrT3S3V+JFzhFl8SQHFF7ijNfKhxC0bK4bo0aLVG
f/rK5h3zGofrPIQKkbPFjRGD+ZfMy2ncoRWHR2GyhYf8/lWcnrlkZF0yeUXhpBpeaWLA/5BuK5xU
7pC5V2JY9djRy60J2/3vehIXL3axcUyzb8bLfxPGrvnC6rHoHA1QEPv0coNc0kv+1PCJBvDS3PKD
EqVL3bSKF6CcugOMb9nWt+v5dXq72cdz7gwEEzzg8OHOyAectFp8UHaq/2dTaIZoDGfujRpNRbGk
88dtSF4gK/9fN5CcBa3b65bM3nm2JQTSi9jX4YdxXh0o5RNvklv6t3DrKdEfh4ufSPlbxRvp7YA4
rfRfB0JDGfAyh+Rk78pKdyQKpwdQ6lkB7TMdBAHUXZgXkLkZcBRxE5iKzrOLcHpkvjoQYrX42Dmx
r+cxHP5xTzQ+Me7lPeY6ATspQQ7CdLt5cfIHj/eqQaUNaP52xuu2erkfE3wklb3KZKhOnIYlJNXU
0sman090jcK2lKPZHExf011QgnqwDXTCDF9IWg0SEpZJUFTz9I+BRvum4CrbqrK1l0eO1qf4Ncd1
MfrakageUh/9ysWeBZJHIEbjhvUCN+wr0PlWGzA0xiwOhdvQkrjJ4VpaGr5pUqBMQmYtg4weqyT+
wfDUM4e42BUWe4zs1Lrna/RoNCGSTf0+vNnQSL8BL+ESw+xJNLX/Pla6e0XCOl4VDFrmPA5QFo9+
cu73LQQ6XZ47+6uW8al7uQ9pLv/0qH56Xoariw2DmNs9NuSYHu5vOjbUyMsLrmr8eD0sJhaSJGIc
UlYQ33oDNTwGLRCVYIvIMcedNs8ZM/jCT7JkZ4DeLa4FrhrBbyaUCHcxJAJ4Ugk8FC9fJ5ncoKt/
yEG/7JpUs6voTbdW7tE6MBBMy7b8KURnCAlXdJtFET5U66SjMunv6Qpof/lcSD8i3u711S0E1Dqv
XRERGDaBzsg7YSJH8Ji3Z1rtORmBgYLnppyYD6Jw98ZB9LLcKjnk0Xi7pDir1F3+m4Yi/arClBGp
6/qM3WqOWIx5GgqSikQ5Upf5Kb4/0en9KB7awhgB8E5jrOKqmlU/4zKnTPwkt07Y1HbssZrrz4xo
ql91oP9cQ2hf63MRt+0ZhROfGH1t7ND3eB0F0FxV1B+yL5U5QMsPn3SpL2ju+UT6igFApzv2hspG
fbVQ7KrYGNeQnAGddIm56vEDtTNpegMIw0Q4gTmjL8qWNfpeQj3mpWHhls4dbe4UgpeMjg6+JcFc
0+JOL7XifCrfRK2B1AJx5aIh7nyeM6cweRBn7AkeLZIzS+Y6BGF9ZuS6dZr7LJz+6X+W70NHIh3q
ClBVe/aTL+MlBWd35YQNR1qR3cPmAnZSi1Bpkpdd5lVPRXy3bjmqEkpAaf44/l2GKA0GwH12PMwV
2iRt5qLqY2ssYN/q4eVkOT0SK1nntdPa3drHyj7PAqr144vtDhew+VjHYvQoSdQMKWFyiLJqkzjb
fwKbb6yS5vobTpSl2B13Q3u7P2xjKXsXYTvkxDz/eO038PMF2STBm4luP6F23IcnflB72R9z5SXs
yeH8r1KwQeM3sWd7c0VC1K82X3Jlk/rZ0klY172IE2LJJQNhTH/5+BEsxjQuxCdLHPtdbXrvYCBA
MsDpt6jB9tulCNVMNyWi5nGlmnHVE4d5XpDGM5e3FaYmcW4eX2nQEciw0XNfag8vMGPm55f/aPlt
UFsL/2TxWLC8igPRL6UPtAx7ZtXSeSpR88VujR6zASDL7G400aeJQEDwTAigKy5kgrRgoIBiyNae
MO4kwb9y5VzUq4WpbnZGPnmd7t45NZZM39dz2zBQlf3pxZaIbKP2/0zVkwHgvlmI8DtApHeKr5P1
JJ6FN++pMK3UKAC3cPxoYeuoP8QNYlAfA8Z7CleCzkG7aWguPVKb+cbJPPwvtVriPuguMaNH/D1l
/uJUYkAVXZT6bI7x4gUXAAfdn9w5OD6RnofEjB5RGE1gK3cz4Ae11H7By85Ws19+ayksXWPDZ0kE
fiAX0I4hKmIA5or28pKiNSH4/PJUuA+wEcLx93qKcnFcA5UjFe8umzApUwwvdMrrAhS5Y6/p2uzn
NZjQZtrI+fEopXMapOIkee8d0/Q95XnGiDu6t52y+yLeypIvmBNarLQIG2Gu2G7Lz41AxVqqcIkr
lGZa4q1IL3EQy3A/0zUvzB/MkZXb1s4oevWyZpkAOc15UNspEcVYJ9/FBGl29zgOkLw89vUvClQ0
YLQC02+iCUuZxZKSHdNBVPOBnOWJJugO4GyfP0R7EkmnNw1IwnkIYawtzGtIGk5YASiyBjZgG+O/
h9ciJkLtwV0R20oI/aMEOvKiHpbTiFg2Qz6wPfHUb49r+nlnPS63NcSEecuO4gIbaZAvL+MfsPM8
3kaK91y+0JmUta39Pf/1/67BT/QobCxc3kyxFcjlWiUfNnivh8nsrbJb8GOx/m4/W5IOikF9J27S
e0G4gLonEUi5CfiEHfrdOBxevK+ywiWnbXSn9BF4CiclQ8Y6imEae+tucMpyI4HQ/NF/X+HoMU5R
N2ubLVtljugTH+EGM25zMtrp6qhtJY8UDKH6Xrie+fkfXKer/PcFFyrwwuPDQm64du8V+qHe5yvj
lQ0/3vDhClMwLOo4i1l4Ago0h410wZQDCjJ+wZ+3h0n3LAWzLkAqxyJ4SaNzGBciukYEGHQJw7z/
94gQBP0+r+57tfspNnI4RFSvazALDAYIJEWzIIW8YHMyAu8hElF48jvZkm53exZyiBbUNXo1eDlL
8N83dQmAeS/ZmdCj6ZPIzZbD/B/CJNTiIxEHiFxVdi4nwKT6eSTnd3jbSKezYKpdY+2+O68KZ2i1
wvdlQGUzWm8CXVzIUjZBHejvkiK4BuXHHQ33dedKenWPidF4TFQtfaSYRBu9+2m1JZ2L+QjN45Bf
kARnaBLQU1f457sodujXnzfaeZ7gb4zmoScwtbWyAEKCDKgI9WsJlRm2KVJ6FgOM/oxD6hrI7DCX
kVW7ymllPwcN77cnbF6FG9sFlelirPN9/tNYzUjwp2vyFVHFxQ1JAaq0fWSBuZVD3mwjKtJ5lf9p
XAGt4GqNNWIT1JFHSnQ5tOq/jDBN+/f6grAyrd+Jfi28aR1ReYfhgGuqhSlVonK4nOKAvFsxpA+K
iiDbpBvjXHND0BTQIkKvqKH4J/9x5sqbdk432J+rU7wZ/65YAkGkQ1TI+YGwn94RocNyt/RSe0Y+
YbXqVhLiPJmEzYr4C3zEfuGSKrPK90k4+8oidvygyTO+yrCIUsISM3f4kkGVQfYyl0Ic6LbmsOlk
QX7CWg/Mjbl5rowd+9AehEDgHiGP7EgETkt/xALJlGS9dKIkxMItJbfM7NoAIHWfyuIFw6hjK16L
hHu7vcNTJWLMldEnhwM3LlmBbzAZtB3rjCtfcbQWbsXtCGDEinxpLyJm93gp7ZM/cStvuQRxVjiV
I3x3IcLg56LyuXfrC8JlX+KtQo56kC7P2pIuQmXpOy2ovvS1clE2ZWF3gDnA5EttyYII6V9Negks
qG7NIilSomypf6sstEWMIBz7cPLmm165LteMm2z2WV7RH+XB7Gxu6+V/bQ4abZm0SOK0DomvwIaN
zrAcHYYoIguFQA2I2YCpJFrYS5w6arwcgixxCrfaxudm20bVt7JQFs0qi+KoXM0W0le+f22rUFl2
a/GWX6xqB2gbCuF4qw/jqYLwPRvnUpv3uc0jyw4w0JvqGUpnnid4HGo6Gvph/rgNZwlY9Cc5pbRh
pnVdMnms9B0IQ0n3LG0EIK/syA0R0zH9ShuKzZ6kELrq15cODLGBb1eC59fjntw7/hutQxeOW9zv
aNxHzhVnzeVXnneEURb2zBZCCqbkpv/yQ7Jrl9rZiCDGYLFOBhnxq+dCs6tJTnGQ11IwreHA2xlo
ruEmi2atuSZ9mrl93FTUXiKhp3wL4zZDnU5DfCoOKeUtWT/WJHLiCmlwrw+2bD38o4AWnpg4r1qV
v+bm8XvlHTsK/56eQOi5+s9cisHzLO6f5/TvdS7PM884As+W5+tx5mkr8OH6L6Ew/GSnFLdifBL3
6HwZcFSQrnZenbufkv/teX7740X/V9wHFIdETa6So8Skj9OLlHT1M+3IjvfP33j/UqYwvTQa7jG5
YncByePCvKRT0NsLsOnefj2P+kYPmNdUW2IhbL6IWY6sRkPICg4a1GV2E6LXQfuT3qg22AvDVoca
BqrYTpuKUqdkHzvsWL0iNKQ+lgb97GuPUg/RGFY5xEIKOQrIPQ6wVUrYLNUzA98kOTC8V/D5Y0sF
r9XfI0hP8WnYPs8vnJqznVJPnZMCHFrOJb7uXYHQ/2p/iKuaEkji6OGpl/eXaavkakBaPbjj/kvb
EYLUJgMkj/IIRXC+ny0E4OVOZ9fzwzODlGIy+O19+hGUDIDqgHTPzQzJ6ULaCdDUr3N1ZvqVKIk/
bb1MX1QMP1dDVQhEskCp00phK6+Ax6lDdpaOOlu867Vhjbqjp7hNkBF6H1oo+tphfs0dujslJ+wG
dskwnXPDVOQRzredDJxECbO8z2jXHBO+SQqW+VoKbno3cl/gF6r9fzOk+PW0UZL8mZHyBGt9J/Lm
6qA48IRLQxx1a/N0zKvfzrAxk7IjPBx4a8YwKwdrRHBE7iiISWG9tqSLZ9B0RG4HuLx5noYlH7WG
TmQ+fACG3m5iLoTe7tRt26H3izLl/ibVg5fDffLUwfJFgHIGFqAPYfsGUANGaWk+qqfNTZQFWWIL
2kLw6oD5QXT6t1sHrS2dn9hy62V+ZSBrgxrcxmnWn9RmCwZheXA3DMqUkdFhRGnt8Q8ufykTAJJ8
15TOHqVQ5xK5G1uE6JqGUw1hWwSDMf+UvgnV/tuQdkVYJHoch3Xxx+exyu+wa8oXKettHBMeDPoG
pOvyz2FOyG6XLRjO0m9AUo7vkPiiaKUfJ1bZbLntEY73HngkAS/dnY03j6j++OM9QbLPHpfVs15c
YUxgeD6r0Y+3LIhDq9DBweDyJtTdZ6Uw+g84hx1/yeQnoLIhBWNzwwCOiGISiOjryjalWdSUTAQP
PUQ7OYPuWeUF4AKT/1ZrWYtkvZ9Omm0YaThJV+Dp4DdbYaF6BV3nPvcIWuokhA4Q23USET7CilRn
qlfXnww1+EHeEjo1bHrEZwuIH6tZzDq/YiZKfBJJ+IBm/8MWs2t8mpH8Xs3f1AF9m+r+45Rxjw9+
Tjoq+gkGA2+Y8mWQCObNRV0/OJMQ7EekDb22MpUIDpj4kzRdd81aEl3KeC2yDXotV/uEI34RZ3Nv
JHBDcrARtKt+P/B1B+xZmPbcgb0y1ZXNHBVXGjsojTTGkTvdiZ4vmDfzJWDC6+UMs7Vkl2HZ2i15
lzvSPyFtyBXu7Xz2ZVyJYJ1nwqI8PhxyuFGuUjG5EPLo3Z/6Y7Mr0bQYgQniseoLX4CZ81XWCWEN
I7h2sHLdb+0vlZf/LHT2E+EKaE9U+tdl8gUqaKWk+vsdEhrvk67lxGWonXTy45x1Q5n3atYz3QGR
AWml3ybybs+3BoOnik7RBbm2nJ5ZMOnGJtmIW2JEvEKSf9P2llGPtMn4pwQCg7vkvv8VkFHZnrfQ
TltPaee54HWKp8P6cd2AtFvCGvoIth1ZyPFV0PYBkYkOV6n591YtBThaRUVBwPRfZ9EZ9zTN6qJD
3iY8vX4I3vKPfhQeIU1/lYN3iqWXd3vAsGlJjlG47EyahEGJbXQ+5zXqSsdlfO8Y3tHTMd+Svusx
Hu5mPwnjHTi/bCnQWtWJ/pbvK6udN/7qj13OfC7JxOalZnvF/JeBhRFTnQagSp/Dw6QAXtseNShs
yjDXntYg2tUA/mzNgGWZqqjEQB3n9oFcV4vypb7i5vdmgXa4HpSNEhj/tI12gWyHVJPvVUL2E7g+
iDfDHZrte4ML7yIR82IDByOfxLQ4bAak9pPYD5yJHoK1R9DEKZ5cVzzVdI7QJ1gGY6v+V/V2Ldli
NX/9xcG40/EEXgCapYNWIZoeiZIVbWGlbxs6SQbiQP1WuVGwkbMdyoQy4J+2uHv8KREhbtsu7ADH
HIScjJ/VIl21HWA7zIoNBSOsOT051ZxnhVHEfyvzhwDIOU6Vqvit2WANYH1gSBoczVNY4AZ/xWWs
+lmI7tuHiTteN+gMCbL9MvWJQecsFkcR/WjKdc3//d2WVI0YEsIA+KtQ7P2M23jZhC/6odJh1jjz
lZg3dHpzQ7KeiNMEDLDUZhtcbGqFPWHVOOb3GOISeJye3HuhwFo9g7QQT/fIKzTYojCl4LyXyYt/
PHPIFJYKKD+6JxEzWt3ijQE6SKU+UUvwfL6X7TK2bvh0IFEZ/syNunmA7ax1FArH5KjRz/pCUB3z
iM4STGmKz6TvklxAe6S9e/bjThlpiZd+gXUx9RLBinvjogdcgUwR3J/6Rtad67r+Mnbve714/D6O
6uXx+1xR4UBcaJK+zcJFTCDRskw0wvZD030o2Smg2QLJcG+oAHUuoYtjddfTGUKkUyRiJIccLQJJ
nzosDi8RIlttZ3ZBzYxPBeBwz6tih9bG7Fap/v0qdtxShR6WmtVwgT8lqzoqpisygwPxRYxgEWqq
u3nQbYkripQ4Yl+7wTNEC7gxsxVIuczpCPX2YyyhO8kFOUUwFMighDiU8WbSlNfA/ijNjgZTDMMg
UVKprUlOA4yb+Jm+4gMqrDT0eJRGGXL5Ds1XX90yNAfJPC620/aKjlv5LLnMrZ8fWCGSv47GnIOv
RMJshd1BGP0+tYb9zH/9qgT59aG5Kdxp7WYbSCkJucJWpAlU3U/rMSJAs3R3IWzYWkn0pP1xe8AX
+BaYFLlYpAcDGYzzUhfjOj5SXlQlaLkPJTcDgOKYwPJA+D48Cde9Y96MBjnWTT8qwcBClq2eezqZ
g0xGRNJ7Dw+tzDYJ9SGcFf6YeVPwH6GKnzuB80eT8wqPnfJZnHGGSXYmoXbkv9VjF/Ml2mag0AtT
2n8N/h0o30ruAaV7woLMjAcHpmAnQOOhrLl8Gue1NhCoLGemd3uts3+zJfPPy6HuKUuSopvtFZwY
F8CKOSSxn87jl+/zg+oi0i+1wfpi4h2cGib2t53Z5W9DpN5PjPCssnswFegaybBqfaFLDFIQiKOd
SV7Pj+ws4mUmNXCALK3bSKSLxdawKgPUQM/PF5qNOuw/0/avKQxxCkrsI9O/4gBCTwrtIc0TmaJG
WpCIx8L4xoY425ntQZ8tqusOvQM8p7Rv769jTwekrSuNvC7wB04h5xqYyrlIT5bilAmrU9b8NbI8
N9It6iNwLrSzdIgttyQWAcww2BEkdZ7EzrVel41Nh4/aZkZYFi+UhwwA2d4AWw9xQf7zd0MXudPx
tFWe6FzPzxtTIz8jQF/LljD/o32/ENk/tgVDv7YGkQY25y3bDvt8E2PTO0CoTSCpKxEOaJGeq8Ap
PndNt1TcuA01EFXZ4jq5XP8hxseLTqUE8ZEO+ko21jQbVJUQ7oDOgvflyb3fh6xro/WVu9278T8B
rzsL0rx/dEwr0WpQnSwz1ZGAWQ/C5mHFus0zn/ldTxyNxiIzAkPrxf+luhB1We32EAhT5AyLs2Z/
MgILmUA077sLxA5LBWsG+Tro23lcj8Ktv2jwH2Hz3skQI8in0F9QWHjkgQZi9/afhpcp7nPZDtHj
s9fRFEnh+201qL/gG/Rg+KtPxXrkdrjViss3cc1CHf2ULNofAiWvDluiMJttr2mABLTRA2PL2ILk
Uwzrk0CCWg3pH1TK/0g6ryVHlSyKfhEROAnxigchkDf1QkhqOZABGdzXz8o7caMnunqqShIkmefs
s42NhXHFLX26Cuvy7T3D67Rb93F/TXiIf5Q8rvQOuwiouNzqs18RyJzqvxVNLZzNv1p1ZGXGtqlt
v6OQr76993s47bb2ctIToRa2HvstxuxhiSGXQ7/AdmpJ/x4VMSWk8BQjS2qj7wDbZ979Gy8WtJ/G
mkj42d2Xx4ppXwqvhRsYg0c9IRxifkDHWuGHqZcuz8CU7Kw5+/qPCWrCgn0eEUx/3Gyiod3FqrtD
pCsDvjAKFbvXyOY04+R6r3HNGF78xz9lYjZWNs+0tMM4qzlK8cj9bCCPQWNivRbjAVg6Psb0yLpl
tP6TXX5SpVyw9YsRIvvudZZ3Ef71o8p/+pSnIpvvM2YbwMgnyRaXCx8c6ARkSQYlearBgHQoPJHH
J1EysTvw7i+RBuEvtzVq/Rc9J46um4KKDNALxsIQ7Fs4S1wiJgj4j+HQwHAcQQM1icG06eqYb++m
rTmmAbcAZS5XcUqjk1CXPfUXIV2QoUOA54pIWTgHw8efJgcK47n9Y2E01utwGVnnpJxjKsCXHww3
uzC/u/dVU6+1S5QVMwkUvGLwgEB4xHYEgr8pT0Var4qtpEX9n06BRhPe0PTOK0ZOMSai3u94o8Yf
4PaYze+H5ullTDX69BE+uRtYtt0AaaSw/HnGXH/ag2To6Msi4/gmrspWnyQsLAUNejDTl5wSQrOj
6f4I9gEA28XVkFqr699RNkIGOotRP73KAfM+sl+3tcuM1giVLr1LbgVbT1//SKyE8WeMCTviXVXU
FNMbJTk4t00htKkcVZrd4suNgujnACw/ek+TNk9cwu5w95ByCzBwGF/qsEu/CJ3I68I3Txlr85vf
TEXBaVN3awkEieZIfdtBTfb5RhNWxlbwaIC5b2E7z1VG2cwwPjrCR9rM50EH7tG9rpy0pQ2nb+gI
nN9HbjQIjMEKbgzjCZjuJCERGli+gts3fchjppDfMR1bjQUt14fdPfig0ll8jpiBMsodMXma8lEp
x8J+3S30t1/93OhX2K/G1w+vLi5Utx4k6ubZUo+Hmrx9TozcuRnRq4yGd4L77oX3e48lDztn7r8s
bv+H4xRMUwsvN6/WExxju0EqE5kAT7Cy1fh+ajKn29SFW6TDA6uPgiTINoXz8Co5zpgAqcEP3l1m
f27efUX8A7HGHnVRf4tkordJrHJha5rTTA3efDgmB0bKQQKPfWAET6JcKMulSCtYcrFMqVLt3hTg
RRF+73/ZzCTbOCWsjirMK+CGoUyAoPeCjdhd4dpOq3HfELpqcWY/fqiBiAf6bXidO1UqVRtv53mi
KCvSH6yxzu5GEd71wpM6aCnuCJlMgVNpfr9AggVzqe9MZkS3Hnp5oqcm7uMsDCbaVr8utrCdIO/h
RiuSBEYHYGryK8gFmENmB7DAiR26I+QO9u+3AyccMAEKAwbiz0CGl4Xv532S0VdUf9jEv9r49hkP
9Kk610s/y5ip/ibZG8gGsTu1alt4xjV5f33tjugiu0xgIRR4QkKuWDx0v8ij4UpN5O1PcTSi0inZ
mLvLR3q8lkEDtXlmyfRRAxdPlPJm36aNQxf4+QR5osJLryZU/dUPF5MfYTBI/zt0B4vLMzX/UGsw
M48YuX/it2h1f6G2ekaMQXBGOAEAeziG2mxLevrZGgxdlU39+JdpbgmZVEFRxIM36aGjJ8+9uqVB
LwZ2p0/ZN77kIwIZl8ZSnprvcfkMFSK/gBQSrsofS5yp/pfzhrnRJ4RGpay/pP2ysaAsKyOTybLp
UDgORumjD4p1fZQCVuw/c9cQC0Qy2KkfkuNrfUljKxyC+IBdzZA0IK8E8490UrDYCf8kkoKwAknJ
V1jkhd+D/WwBnc8NM6RZ7V7uMe9BvcDjXVJqfJiJMJdPNQaTk3f0W37l1Hjiz0TQleRnx/6cMz2j
3nh6rb1726BGTcQZxIqSuiXvxGrGxhTn8k8efJSIAbSOcOUZgyLe2/8iaHSviZ7HBwfMoeekcTRa
+x2tx0B3SMV65+PqoOb2dVWS1Cn7PWkMkBqoWUBqoG53Pg/AB8hzjiE5W4Sbo7ALMM2HOK1Nm4BD
GCxVtqhGqFfAjm6OggFMgxQX8gWFEQc9RIji792nyrmhPDQ4Q3r7Q+ZtaKyNPfmL2HudPpzIRGbc
AOkglzyp253iUMg+XKdfP+krB+O7DEgYliczaKA02EX/ZRQqjv4eP6GPCWjCqocBB8Z4RKm2JBLw
fAO5ittUTaSlCdzAoOfdRHdYWtW2pl+k2HEuSLxe02Z0d2SAhkE1+WSJfpnwXHzeKF7aKsjDLHPL
nw3Js0DI0VHUXXDtp6runDdwM6OmNurylCiTUgqeGfOx9btBCKYMbFX3zcd8wCCrCeoGRNRWDyMo
WP9xFFXmIuE1lGdq5Q0cM/5hXLujcrz+PQYrEMosGQywZgo/mzaHM+60Uvj4JjQzY4qNZsOdESmR
oM0mdDItfdxSvZgQcJC9WMquqbnaNcElQBW5OC93zBoYmP+E8IB60twFIsjKYAq+glSC2gVtRB5h
TZI2qFfDx5hIuB3XbPICxmT6hiGHS5H+eHuwAj9nBhCK2/n6n5DbAWkro1V1Jq7plgx6kG7LOAh3
YBFxyzfM2h2OT6R3cbxdHC0k4AcDdCqAzQMp3RaG/nf3lSD6uMw2sN8TCU8Q0kDhDQOlSf1Ii35C
jQhpns10lcc9c5OhCxluyeBzhUaSetRH62iNHeYaWLm/Nl+kR84VguaPTdKFYabGb0KItHmVkcFN
kzQdQWkbIvejy4KX4TzyqCLwEI84y0jBaKjmr3b2pyLFa7ApcNDU6Y9p90w+kfrXPuakJtDCPI/t
wAa2l2VXqRfdKKm+ex3Q5OPxEAbiXhFo9KFtAhkRiTTUhT+atHcs9Xa/Hx432tAZgVJCB3u6YMDY
yZjWl9Lm514Yy22Gu5PpNhw+cEbVKQDibaL/w4FX1HvbN6Te9m9A9BBsZFoQW0ZGO7AhH4G+fTw1
lGxlPphoDx9bKcAtmuPAtHWcYbYkscQyKmf2UG02XHwqh4EMOafxTXfuB4O4qdyp1TC/UdlZ0H5q
V6Lnp1UGvGnGL1xwOjQoQhKqX5PX1pgA2g06u1EcZLlwGfp5/Z3KDB14XHFcuBOQtOvzQEFbMQqf
D8dvzzqb1XH4cW9LxX4s2/Xt323566eDP8btzXSABgw03G8XVfJIhhhlI5FBW80lhYgMKNymb4rd
yukjUper+195vuiYkwaP2IQ+8h9UTQOH0zQ1mJVVTtMmiEGVfCaKwcngx30dOnIz7jOXz6LdnQ8v
202R8L6QUIxhBFJvchk/rrl6AC8VW0PzjfkdDjDhezAhHvn6UxNH5ZiwgXJmB/azo6We06yqUD8W
1NVD/R9gCa3DDa//m/sr5hyfees0sYrrHyZlCjlueyl6UBPqdvGl+BfV5v7D2ep9sOMaLl7E53mQ
SZiG9OAm2QeGsPOjKjcp2TqHpvMy1Y1DW65v7RiwXptRRWNqTazdM/p5jGRAVEt4bv8qT+zWYgCm
juG3AaBdpkCSUBMhD+jbnmnNx+re0Y2ua+RkNFk2CJbPgfZdtUmm2d95Z5nMD2lopZcN5JzBX8hX
7MiS81kqE1J4sjmtSLUYJs8TPTi3XErIESKI7j1nPHwD1XD3ekCOHPbd3pXFM/76oKxIHQm4w1kE
cttgnZeI2oI37sy9C7Xl8fBwApxczwPf/vo3+KoHlFM0g/JBtFbG+gm3cnmxL/avRv9ILisgUwu3
ZRDcIXmMy0QQF3raLST12PBSV8GHuo8bsuSQsXx4jvspoywsPSArsoXt7sHLeS2odxdEfs1UZ7/X
7Pte+sM0SpmxnEsUXtg5eLC5Cv9hK8DY2DDy53AfQ6eH4HC9LqCEYgPV4g/3aqHbDKEX8idA2v3c
DbmVrdPqa4wg72GGo07vmYs6QwADuJOdBxmwI6eo9cU/q7DB+AcHwB4skHCvKMugBORyWmLFohY8
Pl9+LuT8Ofc8ZcjSYUfu1XWUQ3eD/7/MBy7RH5R+j9bpR4c3wOyLpwpxx212oQlJ0f0QU9sI5xaQ
8hZ+Tr1s/B/DwJvT/TES01UPIxB8eAYD/3V6ofuwtDld1UcK9VvCZiRnAQIo+pubUIjsHozE8JSB
zT2CDE8lBnUNs1PwPAZp0MDfC/RdKAjEFP/wmtXQG6XDKzKy8GGgC7bveP4A3b97pzPckw7Hq4ml
W2DgblDa3zt6/egKWwPee6RFHNLWqLCrqSrMGnipDwbL5epLTSIsjcDGNPgxV/fZeZy3EJg7fTfY
oiiRUcADie8LDoAR+iUs0COAdzhHjOUGwMyIooFkJ8q4meP6VYPMXOGCUzPQ24GKwsKpcYRkakQz
OkfAdvqh1mniC36MIPojx9eXP5TUNMB7CoEY5osvQOyrG5knMFpq6WwBAFrhWHSsYuk1ZZ+iNm2h
YxQez5kswZrE2Y38rwBJjc/onoOGYD9yFOWlrtuSBJ0INsJNP0Gx/TEuvaScRi/CT7DkhLcjhy3R
fwmFuMwwr+7DElRo/YSAXyVQRZ70WykoPaQydlFsWxey4zIvw3+HCSLoPv0OdpbkFxOxBZLkQqQh
BIYPcjLLOfNvSXPg3nj3wpHxFhhOpEtweYXG7ncY/bwWd6Na8T6gVAnRgHhmY5PiXkuPZk5BK/yM
ARKvzIetIRPmbWNMhjdPLSNVC3KhALTN2yKHoPNOnob9/HuvTPAUnv3X7lX7BG6LhoFq9Ka6+qZJ
FS6Ue+Oxwe4IeZq2NBCBvaD691FBOhIkSQsOE3scnKW2dWCsNGE55+OE8H883XL1mrC2nUJ2hrkS
6I8RAfiJLLTKBi6sH44EbOeK3ZlRegOTcNp9nVz3le/0lE0L0XTbIcZGuH/B9rYgX1WXAIN/2HGM
c5k4TvP9Ja5wf7X7kFbLZLyGAYHki0mvUEU2U4Z7MoMp7dilHOF32a/fdlzCJBi68IienzGAD8c7
CCB+BSFTQw0hGSRNlERQ4Rd3eH5s2DoMbh4ynQg+5EQe+jFFOJtkutOwIwtHoS5N2q+3cs2oim9o
lC9z47aB2AJikBatDdsGmvn5iRwK3zrnm4zgo7gA/is5HS31ZTsDfc9A1zDQu7AlwhCTgfiZFHJa
bh/EylHX9mGzfYjagdcOfqFOxwsoUsUDOx9Y9V7ki+A31IgweOJiTdhdR/PP+LsocXXEU0Bd/mh1
kooZPG0l5G5G4Xbee13vtpDJli81/ab3e9rcXfj+wA5wB/FfHIVw/BnBd43VHh4zxLtiVNdRuS0f
dcB0VhQ2htvizzbWXx5KU8wbXexMI/105b5Q/TH8aTMf7/whbiLoDcdSGWlMlXG+gH9bRtWE/fLp
1ZKTrbET7iE5M5YXnh24gU7vDBkhksPlvsuTBm7q9kKR3dvaf+MxHsQG2RytBZwXmIDGX2WSD+Qz
mk2gky5RUBmsFowsYEXS8XaBYCnBQ+x2EowPPDXIJDGiAkULFB+0Yve06lE4ChJVIDQ5sI9/cO5Z
tmDflzI0msmLPfiQgeJojgRDges4ogEs0sKjyt7BfyUrTvegj2ZIZK7zWNM9KN5DiqvDqAZpYpRG
XQnsuqGbrjcS5AuPNk2aM+8vJtJcg51B+uaKM8pE9DVG4U7OGYZKrPM2Ng3oVTkFwmqYSjMqH+13
+Py2TEkAcIdLSpxOOtwDE84dXjqgcTZbJ1ZL7m2mE+CHh8hcmryurs5wGRqDPoQ29pioK+SMzfzD
axEp8vdEZUpxMWvJHOF5A3B2wEu7FL19xO7bu4AGps+YZkSMj3ks63iEdkz1HsfhF4nEJJ/vbkuL
ARgSWEa41zUJ0gqPP2aPdoFdMPf7OXUlcfaASiDTgLKgoZytzpTbEL0vXH3FZ5Mam666q8dv1VVe
wW/CBrg0UbOpLvQGyLIHgodUWwaboz4BhkngkQuHg5I9IzLe8Kreiwo/8Qo3yKHACuV6wpkiZrCT
0XREjOyJEwbKS0vTy/YyQXFqsPbgF3Hi0zfizyq4KoM3Tlru8wN1FMWf0xqTaqYzbv34dMiLFw5P
faTReDnPVG5cDnqCkEqAJCWo8YZXcGprGrcuQ2WwQgzTwxC7jm/3cHjCj9dgaAZp+RsO7+GNwS27
DEZMmH0EVFU62lHwqFQaJT+U6NDvjs99hhJ5SfF3L5OWuMhy/KGrAOWbIRuRYpJ98UNYDhOYqh5Q
wzS5zgGfNTvuIJ6AwxkBUBEjcQoKYqpADlBcMcHZwjxCM0tgsg7PmpgyD6oaEq6key5f0Pk4eWlT
nc0n/oL6lWco0/Dfl9cxS06Z1LM35R7aT7tfKzakGditeWCeVKdzirhn1QhDXXo+POIZ4cJ8YbYw
QwDKQlYXz7OBcfFgbk0ZG8NN+frDzKPXMQApx8+CzCY0ZNdDRTIBbTiqluUwzJ/hUIMWgkPZAl7J
BqGuoQWq7lAFkbQ11JGtCUsqxfo23sWaS+4QG9CVCH7RNojGXjxe4x9dG5MOeHrF9Dfp/khJyHBe
DkldO6oRbT5i2yzpcP4Ae8Z5YSQo9tdFPviDwVE0SwPyArapFLxthErRRz8Z1Awy7NPV0wbpZ+Q+
04//sZlagOMsv0R5DMasVN60BsLif/8RbgyVYAj0iGCOYp1tLVJxdfgr/rAxMdwLISft+LXCmJfg
I8wZXvZXsZxU+oTPwbkQhH9wypAMq5HqaZs+gCajBYaHwSxRCYMg/2IQnjufU090Cgk8aEe0BeNg
NoLDjeNR9b6FzYFHX4eBHox9ir2Tur4ULFb3Nhq/d4ooZZGTFqehFOQmMlQ8rgrn19LYu6xyTFHw
2MKApogkCHfBA65tC/cDdO4Tq54y2jKueHzCDocnNp0tRLbpJ8w6z+SzWnsInznKtengTHbVbgOq
KH999KIMSXFdAtZj17lME0KvUNg9HMs9ctMxMnT3I4+c+JHVntloazEgppVjEcM+a50BbgsJ9CZG
qjKHGfpAl+WEzMa+oiu0YQJ0k+gCf5jjtID6kMND3bD0NuqitrF2bxwcm+MdM1moi+4nznRoqgx7
LnePCbWV47YCy8fhCWo+Lpjp+7bRLZ88WlIlu00XgIvxDE3hJne5j6zBF747Do4laf7b8+mwQ/lg
1nwLKSMH5obVJa1HBAEHjRQyxs9gByrOsVHjW4QNXO0w/QP4UsBwPi4I7Rkxx8CCFI+NQMgTL3In
0C42MJQ/8+yPiUBUiaxgZjhORooFNTUzOlQTeNF8XF32lVR+uY29Hk3eTlfaOEFQC5DSh0VyYa2D
Tsy5Z4YzHsszQnDaLXgUf74A6zEZKl6Ih163u5ymX2vzdqFhea4f687UdE/tJlzSciD36JxDmSqI
v7/T3tFqv1DEGKVd/n9xmmUqu98vF8AF27yCaLjo6TNVJB7BJyugwS5hC0YUdYI/JR719j9T83k3
nRqD6MQIwLJiaPQ0IdDNv2gXTu+ATlKxM6fe8OzbzepjI74jFoVFuZv2L9fHOg6SGcwwfqn/wn4d
7ywc+OcIhQgwm9P8Qwcqxj3+fO8aE1hOBIxgFs62dVLmo5a3xJEzDGEecqyu5jByzQ0Ks+Jvmea5
dcAHD0HKYYkTE/p934eGLlyg+HuIR6pngpKRCevmsDxdc2EsWD8UhA6jAlBRZVutaRKmFPD2YTmg
6+AkfK2ygR1m/zDgFNM3B6UgBysFdo2hGs6FJ8aPiJxIpeNwb4Nl25M9BYMREiCH0Ii3aW6WWpxK
Fgch0RSI0CkGXGWzHNrpfYoN2HXauJ29nVSu/CeirLdYUT+FVCngbVc+HqOXyVyZw65Toaq5zz3P
nIvxZsTMCX+i/Z5jYscLLWPY3NAW0KJs+oi9THc38eZ3zM81T53P3m6CCTlxfd6wP2Ak68T3NTlO
1uDuYF/qwoWkNhPWntiM4dujoIgx56bGYvs263oMBxIlNSmDggrIFiaUX+DjzGQ5FXRnh9Lhaa2G
AUyZOEvjWLemn92UfWiip3TrLwwkivNljVdy53KU8d8yfflLfiPXzxOJA1/QwILf+fpbwsD7h9lj
CNEVH4Zljcu2FQ4ZN7ikNUgv5zmc9GAImP1RJ1X8PU1xix1st+2We2pXaLV4xbodY1/FSAJVLdwA
vpfovE7HcoKK577QO6K6zJh/jFhc9XvW4vcRQlBBKYdZcvhJaJxjhn52dyp4pQ4DSbrrw1e3cfWu
p/gqWV+o2e4Vq+LOvcxHvtq5lDITXpOJ/T+4syYn5COiDg/S11x2O1c6wu3MFm80en89GkgEbPiK
iOujHDFY2rZiM2E/Gt82uT37Z0yb8flLW4h3jnWGAm+Xtcs0YQZu4jDkwyF7CxyBTuLqEPhzwEPi
b4gYjss7kJx0aXwtJqkkA3DOcFWRuMIK5ry0h7BJxbsfdj5fQYqSXQlDxenj6XRwwmweliutAFpB
DNGLuH7jZCo8xL/LP5O8IZG+5AqbbZyvQMctVNZgzQxu1oPwc4DUff5tGDKm5xn0d+JHJsb2D122
+vHoK9CfeUJh+AVCnF+C4ci+frk02GT1H2757CtPq/XnzNijQpHjwXGYcTvlUAou6RoT2Ci3Jcje
5Z8xJa6KWSKwGAw9eKU+CnGo84sHPjTCv1cQKEFAwkOzL3fymRovoQ5E3shRLtx5pcSvOdgR0FHE
eNXbxhcWrrRYhuBF4YhELByOKhtD2sr/S3FFaf6q3jVVZjvYFrHDY8DHI/R2sug67VPpHzoofMy3
MoA5xsAi76k4a3nsjeEG4GT3WV+Gjnko/sBwp8JEVWjUgMJgbbMLAxUgBL/NYKXm3htx+HXhPyZF
dHUEsRbCNM7Q8JuvMPQYViglZHW7vHvazz5suT8aqad0BUSSueyGbah5jz2DUN4ggyqkhpF8lklx
QNAFKQjXZGiVS2NbUnli5nCUbSyw4EjD1jEBgfA7EdEbt4RpCOZi4vQ7aqxqXQgAatJLc6KRXWZt
sB6uPsMyKEcDRgmwfXoInT6Ms6ZzCHntPnF3fpGygO5RtUfnCm6nEhTMCdg7DkR1aJyFF5fWUUG5
ciLaslgJoBtj/zmNSVxyFQbChqC14H8IFyUoq4b/0BAZrAf6mDoUBI8jiqLzguFQFtKxx9z6mh2k
PqC7XVJ1plzTUnVNkPe0xkGXE4KziLzDnzqG2eV/l/K5f6X4tavoNafDddWzZ8jnF7sV7AdyzCdc
/QQh4dRY5Mu69utPSNRej9s+xBrCCrYT5LZs/zDQTA+Hu1cEQqmv2pDjXXkHlzkUqe03VLAHqzVb
2xKEw/kFU2vg0u71zGhZlm8L5wUzYVQQ0olIdpqFIZWo9ArQEw5LLyOAUKwYFviT4lNpvPsvEKTz
AsYFq5pikzwEDJxOhJdlu4b0mBG5JB08FVSqhmceIRO/MSC5eFVkbCCw45Da03o4ePABOMAYhIsJ
gu0xfd7Bh35Y8oKpOfMZgkpBJAHZHuAZ5kRNJT2yjL8MBpb95pxDK9a5VwyAZoD0sglnIXxhhaOJ
Fmdk+jVWb1vgZjq91utufxpuCZDGxwDOjwlZiGzPGAu5yuF6uMUgNfyGCxobGw6PoHMcmSf1TNH8
cvLEocW+/0lOiTvzTMcOpgJGVDe5a9tIt6F4/Kb1+jq0CgicT+wX6M72QuaAKl5kZlJI8g4v1zkN
Ec+WMuOU+nlXifHMdVU0kXpNzAdCgUnm4TkXUD/AorHNg6lQFV3c0W4wfvlNA1ZOY84IZz5cSGtS
Dw9MOaaYRjWYF52G+KjjKanAtKs3w684+lmOHss3T41Nk+BS/qQwqJLrxZFbZxg5ZLJVa7xXd2zl
KvXDmyoMxA8EFQu80Qn0H7MoJ8MubalHPclscKWvEKs5Gb8qxjRYSBJ9+4XUiqOpV6xaLCLwe+XO
WKw8DyqqNefOFy45n/mxY/+f4TNzc/GVTZsKL6siyEX79ptgtsLPIr0w59BcaaiU+IMZLPxcBkuG
BdT+luxhaxGv9fG1t3/jgp6W/LMHl56mCZmINzo+A0DDekN4IqbHPFTBANVX0AeNbi0PmPEm6Vyb
aGMqCLruBzsfKoKUBu4Nkfq+d2l2DVBxzNUpsMpNl4K35dTPKG0NHgx9ihHpjfxzW53iqmpiGF4q
NgJ8L8RcyC7h/QpPWgkl5NUjrArC0m3Cc7Giop16VBQmN9mSuHgCmwC/ZRcDFuOu0onVoOdUjo+V
Ph0NIVMpOBp0zhzwCM9yTtS4wljAh+vydn35nzY3cFLEEyF9cHpYc4D8AHU4m9JjBbyOcyO7Alil
Tanis+k9PYCM5jQwxAHEB0HI3z4DFD8+ZxK6FmNlbQRbE9xKiYTifHQdozXpMDLgcdQ6Z/gLpBPk
FNqsN7F08f3cJ41EtB9FMcFTWPTYjIjOCFc1dq+JhJdCSbQ095RHHcQ0Gk0/Xm+7l3+MHGVSGwAC
9BRK8suKr+vR29lZv+0gas+9vcFVtBQWjtKfDU4xakWakwFLb8ZJDqkSIIIujhHb7cMArl5foAXO
0FSzSiAAMePdvs/DI4/ek4MH3tzDHkAYuoDJ/8uObSLH+tvZQx9PQEOZTUmMKpFnZvAj92W3ekxl
Hn2P5Jdg0UHAElb+4T16LRrVhp90O75fdgWlMhxg/dqEPyoOUelYZcRBDbU7VmO63/cMSsaETFwr
gwzpr4erNrdMzYKTD6tLqYPf11oPjPgGMx3oZDXKbf6an8RfbPCYSKvdldFYUYamebXITxE/ubr7
zOc8G0dUG3Wp0x2asQqnSx3DhoeTefFsJgo2csXbQiUW1sdKT8JLjEorQCLM2DKym+HEZrSMU8LN
k8c6Vjqk8kKotH//0BnZV3b4NQPAbw8P1cqO+dDaEJkEMPqG+fuJ4P/IP/v1Duhok5vqGLOMMzuP
K4QheNpod5fIK/kI1g9cBWoI4fXit+vmn4yfxjUQ1E+G0lyzjYzuGKyWibbVbUrxby+XYLuxtuvo
QbTwcv7Rxt79x+biQQcTisthgi3c7H5iSAY3qPThQEBndoQdurkbE9B+Hs9MBks87n6NP2HAZt2N
begg44AfVw1grl8A55k7xoVBIs6ISENgKqaom2t0n8FuQr17Od5SMN/77JaeRwagnnvPXYg+J+7B
z1r8Auh7jG6bxePisD9TudyckpbaV05E+U2/O8MBeGLnYch3gnOC/wZ0G4J9kBGWuLDYNwd6pv8L
IMPIM+jMrwfRKZ+NAhvj52IMqzUWPq1CzZgjGGXEsWMLNNDThIDiKEYuU9W642loesWiLue3zNNu
wSriVuZoYsQ7URkXd5MCoxUcX0xnxGTcDGRHueArO4c5ZILzWbJjngvwaWYhIwdBYlklRqSVZ05O
WJsRNp4Pp0yGhVAcfsE/MmzGAtq+9/JiHtp7pJ21PjXKf3lSqwyS7tFvWIFa8mquQRQstQuTc0H8
RNyIo8XjKpOMV1z8rwuBQfOfyk4SIAqzDvbAgYuzOJM8rLW+G9Fpi9KCbY1ljcENwyAH/fcIgzCS
MWjcut9skIyc+VdxsR+fg+0/Wh+gMDm96UhbmKyzh31Sd0MTJID/l8ksw19aAHqNO4MJ1LfL14km
vQa+IqiKGc6MUBWABWvTOKQauIjSsDzE2WmOWU9e8vXDNhN2Wjy6XYVv5yjUrK/sHYwNlTJZ5QfR
+Csvp0RAygjjBKkBzLP1PzmYNoiGxEfxR/GGXpnJezVprnMZIk7UqCdKHN9nHGvaFXatJNTpmDJZ
UGOZ/jBUEND9vZ/cQuaBMA1+GC6CnNI6T0fOkA9GTMzsEIJocH14q1pCm0BQc07ciDApYNvn5ZfC
lkbWnOP1gFgTYQPHB0ka0z4xeHRbmWyIWJGJr+dJBjx+McCNB3KI0QKSRk5FTMO+gHzSqhdN/Ygw
5qETH1samHTDuXEdjqHWsqxQ/2fWjnv/tDYXoOaLK63QPF7H7fxUc/OcqSEINNIjaOfqohV8XZRM
xf9BaS+7YPGACwV0eAm8TAa6QLjhtMUCfLCzNj+ctlUYxAXXgp0/O/7iPBlRrMWu+4rv6owf+k/t
+J6DOIj/ACmgG+vW7hVimMRAduASRUikkpCds7T5Npfoh6Nkgx5w/2178bSRFge2XVoQjRGfdvYm
GW0RTkVncmCl+N+VDeEAgw3AGv7Ot7SPblxa0WoRmEQaHIEzvpl9Qh44jTtSEZnv7Xo3obzvrF2S
rNRx9IRBYcG7ZeVPZzcHnkgUcXVFBt7xy8ls+ZvnvsaajZkKE+QhOqKutpLReBHcnPspiFw7llZx
LBj+iVvawYINlcKR0vFm+0B0O0I9okge25ZrTLgIy91eYPPCkcHdXNf+7rV0SZn8p89nTXDmveQB
bzDeKHnA2xDZdDG/Jd4x7YV7BRpb3+wdg2FeDnbGA3px4WTw9aydL6ck3mjRjgOEXQUbL24HtsfW
PXg4Ea5FLPfM4uotwBJuzkwDlyEMKBw/rDU7Ha/75crYe/aibBvRxzfWGCBikew5GkVg3j5Z/VIu
rUNOL8j7+G3n44gxpr96smUvIGxYZ5zhB9b4v+AukYD7BqngDFat5JnAfqmWe97KGVrb3d4l+O1R
Z7gNbaP7nJN1Gy3O0lJwAWUnwd4kjZFWR1C9uCvCf4OMqtnly/9IzixydzzBGtMLYxInvPrFGWvT
caTC9YGHldhR0AiSAdzIVWNxm3ZAxm7tViE9cBy5F9XZITLDARLij0tDMVkko2OyL6PFkx9ArV7v
giBKWh4Q192/rWhR2rMyd+92YCeuKxnA5JYLuJ1wTRayzKq7Mx5WY55R3i953UFLxS8oxnyFOgIK
eGctcKYdBwFpsqOVZk0Ub0Ks1DN80zbh//OwHuPx7Nyu/svsdEG+f17MR1ncvMBeJVVoR5HkQG/N
7X/nhlDkN/fSHq/XA8LtoMA5A9AjVFWjkModG4C7/fIiDW+dyosCoGvYE35h2ZxRSX++TXt7V0xH
pF4vaYoImVQmSODO9wlvT/LGYN8YQZMlJXJuS2cdBAHrlNTIBC5S5EKhhT89M2cjixm4Ge3tu7sI
ZiIpt0UGbhFmbDgvaIxjO1L2Iuxmvd46SKpgRT7dwfFhbQU0MTFYsssc6RFYo10oFHPWubMCrtZ1
divhJFPOK+ASXFWT5dnbaFsR3BO1yAiN8qfCHhcoP3Pp7SBh03ZSDTFTuC3ZmL5RDL9FzDDi3U5M
QHaCofU4rlC44bQhQMsFq+CKhXJOsrZIF/6NyHmWwjOrHG9SGJgLm6tXhcmTj3eDFoNq5kG1Z4//
faI1VwbtE1deXPBZALts5Y5MpJyUmevIjZH+xo2j2IJIZYFh/TMchKcYt3OFZwuWlM2FJKt2js69
H1ibXePsv/ZixqsHeI69bW36r1Lsu80j96MiCRtrhnLFPq/ubpLEcRbEvssKOeeFeF7JgWN8ECxg
kDX/VgHF5YLKeVF5+8+/xDX9nSGSKvGN9C9xCTkF4ezrKIzUYqYuYgvTcGYSJEk32dd+dCaDXD9g
QExmpr/ZbF5DxC0+5JnkYq8KZzHLEl5r5HHf8wk2xJtF4Lpkeu60GZs5O1G7Fpv73mAcWf1LKM6+
uE7AFl21+4i5VeXk1r7vbanCueZ/nJ3bjurMsqVfZWtfN2psDJhWd1840wd8AuOywdwgqlzGnM0Z
8/T9Za2b3ktLq6WW/l+amlWTQzozMmKMESOkXwf00nHVB+k9Y+ouvUdggPgd8FxI6oM7HKXdmW45
6shQR8XQUAoAYAKqU7Vt1G/h7uBvHpa/n6SJzIlsuBmhoWRyJPRKxwuSpEzSM0Od2StUlQRXWCsr
9lPhlcxIG7incMFez4k17Ng0Jvz2CdHMh7CgvTj6rH/Cb2KTwfi79+SGc3+sbg+weZZo3VpqKiFG
HpaJLHCH4Ws0BDcfYc1XNLntxylWGSMZnImNu/FL/P2hN32we7BXZ3d4MFifSA+7X9fZzmJzhEzm
nRe3kJZ92i/X+NNScI1NGJgaH0MgAi7jeQ2k36e7oXgD/yPn1v9mHwumSaVYjBwSda/snYr9fWf0
H1YdTDQaPwv9FfZS6HLWjylFrbVDwW56xLSO5sa2DpWmtP90r6OVYvZqoai45CNE7Jtedhtz3x84
+9yMdlHPRAxMPZqmPncIA1/72EMthm5h18G6sOcEc7w3vgp4c1c5FLDjBpO5YNBqgZTGPY8LYj6f
izzggIvi33l5kJ5Zvun4vC/evVy/8bZsGF/JQvDQhmv89yf4qkR0pdmUi7j4WIbz/Fi8EFdnNGUz
fsXPeFusub0essCe2J0TNeLeUb7g8uemxue45wRxdfm0luTQMf7zZaVZBvloq8/hcZGwNEvc5ZFl
Pxjs/Vwgqc5fogzo1uN5ebGy+rCzncWmQ6tNvIT7O6rtB1Nocdd5O3KLqrayOKaeYwS4zyU49YK+
vP0Fjtr2fBE/WCIcgASpAauqBjX3K9KH1rEO1byoY2Gf+D2GkAovP+Phx0VCRLZjGlp2sxiZK9+7
oeXCcNaPCTu1oUtP3ap2qFS2aP1sdf9zyeb6rEx4toKpuVjMRydvOviCRrULO+YVvdZLyA4YQn+h
lXGyY5IEKQISSisjetxknGFP4sXc5FRmPqeJyBLbDJtOuYOtYLmZ6cKRC9m6MmGU+kk0byslBbDD
eT8p+Ke+YE0JhAM7qYxgTY8jaSpTEe2NYGKPutbsh2NjCsUgYETKhBVz5qW+HRc91w75KRW+EMU6
87zOVBherDJezZ3bdHlNMwwrfd5WVMJv/PgWxv7TFcUbVjkmLHskKdUuI/gy2HpArs2lwPxrezMm
FPACvpcQXUhC9jRnegRSslS/CFn6lFI3q5feIPAV0xU2NovPuUlTUsbwtrBtNS+cVSU96U1fWPyS
qgR5b6Iu3T4ZBspOp5sa7E1OGGU9BPunIqsfn6frTUllbjez+GBT+4a8jtVBM8JueNSShO41AaLY
SymC1oVSweaaqDYkfwsePnbI49K7R75A21b4bK4koahPPO/pciZb8hgekpQqudjSaENkty1E+fiT
bschXH7MUz9LYi5ePMlVpDbAV/E+WIJ/l3bnpARVl30Ot+5nXal2r7d3JOOVkpyZomQdfJCOvbjZ
OQmarAQ5VU0bqOex9SmbgrJqsipRTQ3YRI7o+ROMxQuIdWgvUFzzMnKbk78XQcJn8ElR+UyH2C6w
q+AEG3gt6FbGpkyCjqeSVryheaGJSpiskZfndIaZNp07nNzdL7fWQaTPLHtNSO/WRaOK7EuIRuDl
iZQWPOwGj9M129zim3X4CFeRoaMaNDJ9HuwND5K8gezAT7lyOGxH545PAyGEeVhkEvMju6br8LGu
szUpqggFcZM6RpZlF++R+SBOktWKW+vhydT765W12m+vbCRfU82QowvnGirSxFr0JgH9+M5O8NEB
JvrT69kx+FISSyfLG00r7oRRF7bvTSeHWqQ8x5U/bYOTm+RBHS6grp/hiFmGirJhyM1yZEHTGf7i
TqdTiHs+If0aAtEkiqxjOoJg6Gw3Vv0/GoNfkYCuSKB8OsBfjc1gBLqLRnLfhdgxbQ2LgvA2kjTn
fKkrlmPR1WyAmNfF5VdW7awcQACu6NZA83T6reqHLJOWCwX7CZF63moG5IJw1yTDfu5jTAFdjfJ4
JLnT+X4EBfD6JIt5zuquUmmyx7g9geSBeSqLBUZTw5Di5BCVW+f+SwB6E883wseQL1JQmyz75fm7
fH03v1zrWjZwztPYDfUxYf6eM7c7zji2u/d4Z3vkc6hA4RPvI7YNyisoHGcxsHNcLkkzWr5C4uW7
nY2FVnL7rvYTcmzMbYPB0iuHhbeddGR7sasmUt1qxNWOm3Fn7EHFLONbheU0UaNwbxaU8CLIh7B6
Y5y6ph0iCY2BA8fWgKQo1dDJrDGyEyll7CzRu5ZHKWWdbP8wu31lq4BeuDmrw/gnNonlaY3DYgd+
HGuYSdk+zhaZhrCY2/FSIDiMG59P78WCCBZ3XAEEuida9qkEFcbkA71mjyncpqzoACURSIMzqVC/
4EE7XVzWRuPStHfM+e1PVtniNGZu5fdzqkjv18yJzswPfU84mimdTiVp2w+freLm806Iw6KB3fvS
mMQz8sqbx97qMdgkT8q32i2POTUbPbKWHpcMUeIJnG0Sf6bxqWzsQSROdeoKCUAbSJUa54t7CCN/
fWAewDzuB5o0eO73BEM270blid7TtFpO7gs8khwtp0eXInOo5hYxCknJbW45EB+bHS8Lsdp7RuXo
+XKBMliRk5yWAVniGhql2eCwalTnG2+FFlqnWGn5p1B2GN3gQU7jlOIwmxURp1YHyD08RN4Syw9c
6qq7Xnm0PBQFStSJsHXhGYLsctHFfYLY4LsC/a2eWVpVCZN1goipThZDAuVCVd7yKYO8LyXYg0f4
WF+mXblmJZ5y5b5lxEXKmmvTslzFB1oQKQGGU6IwEXlNEqh8LYnaXmZSc3JZ+H6wwDZfT5AEkH68
JyoybhmeuyDIvOAPwlYNceIrVlc0WLLFdAT9we4qnzfmubXneLXMB9FgObpI3d1zhJn9PQovPJXp
ACUh1lLifc5anK0YkUFYfUSXYEOL7w7Luc/T0zqYqzegt4xWA5mhmfTAPby5B+ZZtjdxBIhhgjj6
/8brYp/MOpEiKiHWkWnIJwwqL2MACiy/UaZha1EcwEBah9lsFj9/5vZV3Yu/1Az9DIKjKBDEcyn6
r3QdA07EQpeP6Z6ZUiLZzgI4IGvdX3vcE8uFDLg0pl4SrN7k5GUbpDT4i2RBmNxcrYmUKvgmSZ8h
Qx1M5F4B48qXaXp31/EGOAXshckGgoyFLcr8jepvfXOZAHfsOH5YV/GRu4gF1LETMmndUpJuH+z1
bUz2mKVbuZFcUQHv+Mr38Zvk32InDbGtv6x3U0RObFsexNtBUnFzVsliT1m5GyMnYJuhhNBn4BEB
QP3lmxOFJAWtKC2PgUf4ZXckQXIGMdmwuJYnrqQgO0/BaRsSoBPgAGNbOSM4ZNRjqvqkEzIonE5f
9dnsfkXrFFAJJRVgz7O4eCXtDdXV9TVcTtfbAmlbSQzJlH2rf4iFoAROKbKgCSbsvbXuqK9NJLQz
MyD2qARLtglgAckqeT8YVUJGVcoIZSfv4HDG30wO9Mrt3Esz6jBzgkTVp4LEYGMWBIcwem+tKFKt
4R0vITQL/zYmp2FwkmDoAc1/8xDPckJ7xlnwEjXQ+inf7/lCUk6R8wgKCpvzl8jtPGfY2FDu50SO
NE2x++SIErwSlCna+IoIwglg73vYlvwMXsgouCAdQMNf4OUJZzViJHbzk0dKKEGntoMY8Hng/QgI
EJ0iiLoiktR6qGW+SPHgUwhWeN4QhHAClqtkT8Mfw3LGXMr1VGkCH/0gWLxsSa6krqBHznbKz4gJ
J5zaJ+jtEVt/gigMytijHzcB9/lrVgGbIiHxymBBCmX6UW6wRCrEoXzi8fbRGllqUDblB/mUt/NT
6QXstMYhE8fsu3o6ea0ePc+ee/ZlLeg9cBaRyVioRjnpiKZwEAKxS01e5o53mWjtMZIMUO3lhKlF
gmU6TUe86dCKFpivZixN38pVaPO8Kl4raC9tuU5gUr8TVVB2rTvMrQBOURhtEOxIegZcwBRZaxWg
UPkykM1iBVlRN6kggEBeSoAVFr7XcR52TUcGLZtyAxfWCyO96opuzhSZEDeeZxht16zyL5eFzXq1
c0KljjqoVUa6OQU44sTbBNM9dGHmUzL3a2SVLcoUWY+4aVYDmQPhgBBGyNYxWg1GtIEn7w8qWPFm
nNDbSjHZTSr4q1Rd+fQBwjG6SnMgtilsGEnuz4nTw8EDKe2Vx3lZcsN6KYsA0LCfk6vWIh+mZMiq
4fdzp8X4UZG4bySPkRSHS+nnM8kZXlcNxzIBNlNQEm3hJPZIbwJ0plx9doPxgFwg34k+TC6UWKIQ
40ts1qzz7Lvui2+siWgtRfz9YAi6GCTRMAV6/ak1mWPppV5zp/SUPS46OsXZZ2UU5S1FqrWKFsFm
HqhI4vEsoxXdJ1wbdxkw55LDDAZf5lJGr3hJswa34FX2vmhmR+21cShp08fk1LWBgWOiOeX+OhUV
G/h0U3hmpQAYmqDpZaPDgO0KJHgRiyNRMJocmQS1pzd8DFM+h2CCzvG+cCGRE6fn/DkJqcNj5LB9
gMxb5TakV8vBDYn1Bm4SvSYfVN39Bzet7XQVgLzSMPNFi+lzvb7nXQcdCPTEHwK4Jt3y1TMjfwDr
f+Epy+NKBln+Pgg+Ws4R8Pez0xRl0hYLFEJBJ+WzatyQvXA3ct+1mg7LzCO1mEzDcm5+XwLTiYNP
Uqqq5iTBdVa1XVunn17ZMj/qYi8Wre04SB5RtAJEdR4Ima1996uHlJwLm+4T5oshGZdHIi3TFHcY
/ogRUVEMZiXwOTT6UhXhlhkx900dvgip8BO7Y/6w3PJWPWtJGntWMrwWMdILaS/akXctb3SM0S3C
TfOJ7yAEzHc0E/0lH0BPxz5QhIXvCYJSFVYO1OnghB7Xd/eGPbfDSdhTcZLaBmRaEw8YsqLS9TaE
P5nuGEdlnVN6F4mn3h46AXKXskvcyoy7g7g6A+48c0W+rOFG0c0vq8468tG1SurBk2fiYaQQw+eO
YDekbwsooOEOEuYSn8ordVyS77/fNE4pbI+25mmppXAVf/EDdac0TEE7v38MWh2wyB/l6mDukdRz
TI8oBMA+bjX5MRKhq/ua+PYjLOZPEf70YhxjBWADP4DGcbQoY0+crApSuVOg3tXttpG0CjGxyodO
PTrYmF/9Fl80azU3a5ofn9RPcIFc/7e7B+QC8gckQbXMLfopiNisEJUPta9xHK+Uhd+Gsa62wJUv
rf1G+O+lP7jYe3oX0XVSNpSsbmesslosll6OP+JKZkerVaM4EE/1B1ohh09ueGpuQk2LPyGA2fo+
G2wtBE5vLgexKUG3a6ZICP67OKv5DoZG+92yiqimnnhgY0XOm+x+qeQSRogyFMg94ceAA5PkxVuk
VP7dpYcKC0fM/XeTry6nTG6SGSahpnx1aAWFAyduC6uhQRzfIhzkO8xLelt7w5oZHQs3dgtf9j0d
JtiVDL7oS2/ojTXGs1m3wzQub+ZeXkJxuPtfaGFsoNQ/psNqJTvi9hJcvGo29jVFx338VQNomdDl
n5ebBMHVR+rP8ZVWPYuJWRf3q0k/1tcjuiGS+l52MLUQNagJoqcHBvkXRgAZtbjZ578gpPsRDXnW
1yv7Gs+OUTMfjH9+Bkpf1lR0+pC82g3tfHDc3m33fT7OUCca2+AXN05rhBGaj9M8OIuGO3Tv+4T0
jjnPSkbLdvNPaoyXajY6R09NeWCahBeLjskjgupk0pO7P4E6bZKErSab7UwHcfCMxv4HPmF2t+sY
8rcf/9LIgjvv2B3aqOtfiwEptxik16u1R3Y3mbYjQLzXJbpWq1d64CAvTpp/B/K04In1q3e3V7jZ
uavLeNcilhpYh3x+b0mXcL7CxKaYhtqZTjzhHlDAyfkVXZo/b/BEYDqVLaAdfBtwDX0BoPfrktAp
kcAFmIISWlXzNgCLvZ3OG7tQYWO1wGwAWsVwhMhIRxM0oULlmgvEsZs5FuFQOB1Z6XMBy7Kz4v20
ANhEbgQCdrrCqxY+Hb7OgIyNlFNxhK80JWcBQQSMAFS4fKRXnScVmURyDIYTzVlug8lygav1Imip
4vbe0MK0dMVHtp/O3XSNPg7/FmMpuVYBEYYpMio0D86Vi+Jc8avukxKzG/e/gpXASDtRb3ZhfwTt
LE8g5VQaXCeVLLeoMadlksD0MHX59a0b41NDMzM1ApIUX2E6ECOUbQ0Uga0WCGS9StHBN25HjgxJ
ikl1DJ+1i04c8ytsyQbXHzxKjG8OmhjB5OTHOTfuphY1edri0oLtaGlO6qI4pl1EUUKtuIjQnJNv
2dxzSkk/1MkIcgqIG3/T/+Gibhb5jQLYK+tfcpkHrtlgM6UpmKpuPdyPQ0QVKkfN2yOAZJeBNWJ4
dipFmGyvLvfhiuGme6JnbWPVchnB19bv8UNxb+nmERgDnP+2Vq17GQ6K7DV5aFwdewFaA90T0NmO
CX4QVQye9fVmsn48XXyTOtgJ6mQp+69m/dZ9mtduzvAF+jHoTjtI09AfMkpRty6oy3+OzddOw5L+
/aKE6wfz7fgOrEaDJ30PH/m1hbSjrx1VimUyHMogIiCxoI0VbIl5PZt2+kQfyKQlnF01522duhbN
GTVfY0K3lfW1sfpzhNyrHDWupSak73DAQopxzmZ7pMVHl2MncZKkDkXJhxZRQwZ4NOJ7QDfZiCEp
1hdZyhv/Dw8P2y7dyL8bzGvR21pXmk7w80SVguRk6LyRhIgNTh2bDHEFbm640t6Ok/Cx4LwyawFF
rGQoyih6Y2QCAny1b1iHWMcDuaqY7umYCYfGomVmp/vz7iKYsZmAylxt0W7z59CaDrP5FoNFmlrn
SIb3QNA7+jtOqLr5y9vCsJSupJPxNyccSVYTbj242WjenAMDroh+rRAzEH+nRSbl/8c51BHp8D+c
pD7VDecsg0P7XG/oDBI4mN/G5Cy0iupWP3/dpAY6CnvX4kJZFBpdt+M10rKTKU+wQ6honA/uLaii
IS/e/oeWSPWlz5rEz0oFtKdqPnnagOw6kDPuWb1c7Yi3jS6D1zRgamkX++R4VLyQCT6FzwTzLmqk
mySxW2+nzMoqRklxt+HS2BD0wjT8PfMaO7b6UNCXFfuDL3yyCibutXLHdUIHkkM/912N6ELtRJ/8
RRq4naMZMUpGN6DYPIXoRxgNOpCQocS9CNEiEmSmIxhoLQiHxZz2GduGZfmTFqQcnsOvih7M+bFU
eh+UyWNeUYz2vvIkeQQdRogJGiGG0wQ1PNQyQGEqyTkPxMgLiJKZjUimKHLJwBMO8RneHAkI3C0F
hacQCaLeUG5Nh0YQVXSDER08FWhJrxB+FgJE/Bmpqz/znuQwl4bYBSi8n5fJDqQURcfDOn6jUzED
aGs8oy1TKV1U7W4j83JJm9LNBHIg06UALERCTQrgHXgjENsleA5hRKVfu1+wAepOcP7WxRuT3CEO
CPaLRRNGlFklXI6C9lUpC/2uQFYyHqaivOAbGhm8fwzguPoLBABY6sWKdZf57eF4rA8w5I1ShhyI
gpNua/h/nBccyd5BpgXEIs5e9WE6XFyCo7CtxS7jZgBfQQXqsy6Dm/A/kY+dEZ1wb78XKfs0dfCM
dLQMaVC/Qm4DRTyUzTJpeu8kSUspU4G+FYjjobwBQqGz14TZ5aIHTLa8LQnhfvK5WK9JxrggYAw9
VBSpLBldTs72gu+A5iGx3UhoHrZD+uSu/lYSGJJJj1Ek1gZvmDKGBMcb7WYPMHAgTQzt+dMH1Hwg
IWSiH3f0RcyHaL66WNqgawC4IpmlD5H+3zVIIhu9wN9+zIuTrsc2T12gBXARybt3IrtHirAZa5A2
FM5gIj6qVAEgRVIvKKsV3xIAVHjCH/rKXhpxxRCIHukJoP7DktGFPyHwjALv/ctc6SuCbQW+BKAI
+pzLjoHMtGPblYBRS2BYTPuK8QEjVmVJSorApPEr8CCT6SqVGVDw/25+8DLlkjwlZMkyWwE3ugWL
oCUhfC75lpVltDkCmYLtgHnXXtigLKKQYPJNDtwvo2j4s5QBZVBAqwT8BySXyHfuPUm9g1uJO9Dz
kN3ONmBnJv2xwjvUMziBUR/c5DjxuH6BV7lN4V73MrY/fvGE3YTMTc4KrjiTolclwJD0ahaHf4cB
kB8PFmgp0srbeT5gRkySPUCahcaBZZfsdMASdamKAPGpjxkC3grQs2HYX87nnUg94/PYrjhKMNZF
iOQu5A9x/I55TZtOTXrBydcx9kD2VKDzjv2MMZiQcnwgW0fGgpWJ9fGHyy21Qzi//cyZfXcLWT1U
ThQaBYdTc11i3DWfKwbvWhVIU8B0VPJ2DhXB+URZLONCiBKbOaUFoUJaM4dvOj3/zHl5ddJN71z4
PrRs7eMUTQM/TNn6MaaZcJTwfnTuhms9vLOhCnwxRi4GJ/IzlKExKWxiN9u0mA6juXEXc7wvFNLX
yjWiOJiMvVWWFRQu9A5PGXzOKy+eVkqeYOArsh0QkXBGi6vqYVOooJSGo/FowHmiykMwNrAD4a0N
x4+vSRwjTVf6K12VqSIhQhH/3vltkvkpgjkUE4p9PROd/RUkTEtRxrbksadXAX+/FsmJ8MBjtnht
0DHFouUB8hoENOS7XG4cSsX6GjTuM5sXAZ7tVYHSmXllerK5PWzOkkcwCkzCFy6+7JY+DjCW345f
4/6I9DcNksfQqhiOw6Hafys5B9TZlUbf1TrvhBulKzxxRykdyQHyZ4QrDUGXKRBcboI6WHMYnDfz
/jBftifkdM+mnnRU4gyj43lB83OVec3BB07++5CZzYAiEfPKSQUVyNE9/ZjcG388vVijVoyYNeFc
c+59URH01Ka0M5G+SH7Bb4JhStiutil+p7c5KFfEdAKX/ZNAqxMDYXvWAhUh8zHYebibxAg8QDmk
YvdUImodVO8iIofRVXG/Qyb/LUAxkc9IKA91ZCBS0UXY7ziOj19rlHxkzC0hE9gkJwfn4CqvRrgQ
QE5Kcp5hxYYBdIIBRiSnPkUXUaj7tH6HgtNjrxVSXbHKYCPa+LTISY8/csGRtPBdLBmRk1aE3e8+
3dfYFn4Ar6CX1CdBU8JBsS6IDFTB7zQ0xY4r5bf4JBOQ+sfKFSCzZBrhEqYVHNbwOz8jK+quaWkD
URmA1S3qkPqhIv7ggyQQsqpsATC6nikYna+HhIzYdmIXyfJ9l3/LCJXKtUUpH7zg5PFSvEiEcEw7
jI4e4ZeqpkMPjAMiRlMKrCHrC/4ZLTSwHtlC7ufwZHDQsOS5XDrR19aeTL7/uDGF+yxgbBSUrHyp
1VD1N+wdwJhCD1+MpUBjxOQOhXkeW3XJVlihkeAjb/MkTorcD0wHZiotkNLdabvJw/9H/ynb+eLd
n9QKCPq5zb2ru5rfkzs+uJYyGNqKNULUM2NcGKT1KAf3hFztc3GajcX6wrl6B/CdE4kIiT5x4YIS
beQYc8xSfLpSZ/spciClcwmNDbn+FktEn7hzo2HMehEYCddIss/hPFayn9gXVdkrgz8ZQtc6YaAO
/KLZMGE4JXWYH3cca76BqLTr4O9Ho9k4NkJfyfayE0a74EFvkWZnB+ttqcIe4cTAo1a1B5BH+ShA
Ct8g5pGCrg9HJSCqQWMspOwP1IwmOEYnnyLbgKIlkkAV84oiPRB0SKSUJi5eQ/Ug/1E8TKVkDcSW
6ckLLf0ndG+OS8K2KdYwtdCvvnbiF4Sh+i24LJEh4FdM0AIip0rDtRG1zYFNDZAPFUNwR0tyZA9Q
CaeV+jLr2IdWsW3EmLdxyOBXd/wOZvi2hKSoYt2zOWcnRBCJHkOu+rcpXDynnDtPy6CPyCx3NKVU
GCWgqfnTBs3nF1WIoBTC1+iWcnLfAgF+YaO/yUhFwZzkYgNoTz7nScUZH9wbKStskuB+xQtv4KHx
dCtyVsyRdhgj9KynA7GBZRWIKN8LTYpV+enuSRSwt06n2CU1COdZMPKOBAP8rTrsgkdwqYsHXC8W
/UOC4mdHzQoZzwUPjODHfD+sI5y4GPyQj8PCYy+7hov3rhGUdKKhfFVwKeISvmVSRwnUuq8Bcmak
DgmX9yIw3cjh6EHwBJRYcCHIDfJl1KxAjjrWIwYBcr92jfyiUR82hBZPa6GQcm42vkKdcEGkLamL
SIKRJ6HLI7yLaEMHstq8MDEw7CVmODrgrvYFl60gd+huTTE0EZ2f0dmnMw9WHVDcfv9Ah9fTQdW1
V3To0lDggnKpYQMdXHQUFd1rmfMkQHcXGn3PI1YSAdATeWlItioMXDqth8eYDqQsJX76XfQYYvfm
nkCbBvcoYPaRMZFRLuzs6aYM2YL8c19KxZ3UdNRi3s+/YIIGuRvF3YDHyebBG+0XI0psVGi3fL//
LhVUHH9iy7I0PlapWO8VxYuSgndCQIsrGiKurtKA/fouS8hhJC0v/u9PAUGRmtJCBlyzWg7T0+HP
TeOE9+mTEWHKMAOWOjGXSl23vYmSV+9hSydoZ+nxQxKChBOAOsO48SZUIChU/wxKRuA02DyNX0xE
yNpxjItcrHQkQKtbp3sn8I6mFBds9gO3NG0330y+KD/TfHRlg/YmR7walBlEBztG8m+abDGQkjhT
6uHb2dIccAVI6Nu4GlLe5CTUZJMCMBkNyoZowDUFaTxHQMlpK0udzPlY5ZgU9hV/xvQAHjkELyAk
u5Kh9ouIciYRAlE2Uj3SRTwEwiLs75EQAuNSj5HQ7rAWgas6K0IAPESayISAM5dLdAxvuY8Xw8ko
/TAqlLcNcdICPwqfT+iaMnh5KDvY40DkHV+p9lbRu1AirKDaSsRMukcPDBH4aonTx7rTpAxCJhBy
M9bsZ75ltp010CRp4F9XH3Z6TMtwmGzPGIn3gdwgI3HFw2gr9XCly9HBvxzCNSzAO+ofckwzSWSr
B1wSWzRASXv5czp5W0m5+03qBAJACbTcfMOGmOdBBwspVytIpDrTOnldXdwy3QO2Vf4B2wO6Gmiv
o0mu91KCIcpCWbbMsO1Cj7HaI8lsuI3zN+7PYHD6wyZ81mGuxNg9kFNnC8mEZ7ouPmEz7XLT3r+c
bs/9vtdu194wvAV2aKs6+Tsp5TeNhjT+2EzckqiuESYSPo5zsstdBrbHXQjH611ai5+/kjv9aju7
JIMNWGq9IuuhNoaWRIdO4OpZ125Aq0BvrFrXDhmV5k54I0+VvtDN0KfRJuCo0pG11jElQazVChJT
njxCts/0IdpkW5EwI6yi9YqpzAI0T48pu1g+gXqRJIfOO4FhEa0w2HqTxIw7bzc5PNAerCROghtn
JYD1KVQbXxXwtQHF8YbiUB2LNdOkRKPms/6VUP3GKnfRCF8EAfuvbqLLGWHPn8yaq4cYbm2/0aM8
4P86XjPMTi+yPp2glmtTxspsLOp2XB0BDDeTkwvUqTMuAVeg4PRLJc3jm8K15dcnF8anIDz9VpX6
JcsMGHhRkbCr9wRRuDoAKHSoRyx2mJeDWdIpVALxXEJuWSlypc8MmdwF48it4h6P0gyy+xvJ9wHC
/zmgeH5Ho19yM91L9z+p/g0OonRPd7YmQCtsFhJHOEk1RFAlh2Q3Q4JaSTzlS+YU80Oct6cM3ySx
kIel0ko2I1JZ1sO6kPU6W2cHxYJuiiAzXAspGL+YpkDdFX+Fch3sQh1A8ioURVwb3HCOqs5fdvb5
WIjR6Gr65d+OXI59FFKDoNfgdSEweXC4VHOWfL/vuvOVA/ddTFfyOlfEwdd18rWSvyusG6+I85fx
X7FK60yELrgIR+JEv5Abn7+QlwFb+PjHyfSQVbfgxgcK6nHfei9g4P9hTEEsRfNun3LOuqA6kKwE
IyGTE4L/YPSbYUiGja9NGEBJEkMN0IKSqpU+IDM7WSTls6v3e/JcCihStWa9Png+qRWb4OD2CgpA
7uXY58a2i06fZivBn1ODbli+obrHEaeFNyZz7SgNpjC2G2EoTd169VD1MqHmb4gA+LDTlcxXaOmR
BGjnoSihDd2pqsCjpCFHpBjeTH31GbGOZC3X9DAgNe5klB4sBYgAKTm01rBaG2E8+EswZRgileVb
sQfKEpaPCAsDfPo6fJ0hZk2RezBhHq361vqsAQzE3Vqi/+dqWVaDhqVFtZqRPIU3py1dC7stRX+D
osUhlQaEAHXqKUoeFoVKt+UBYC7q9aD82LodziuYFXUBqRxBsQy08RvVnEA0ORyDfDHEY3x/QhAQ
tvcyQ/FPLowRY2jTSAL8wzUGc2qV8uTukj13ZFI9lG99lRyQJkQ7VOUdAQlJbqW0rSl63ffJPt+I
iwR2n2Xz+kqWyU99pdJFUrx4j7irkCAZNvISdGqjh8uY1qPAYTXskCpR5f3dZk4/XP7JGzkug7+s
jZ5muAKq95XtARupChsS6FojgVRalEyl9aARaHcV2IkI4An3v7kqoSouwMvvSY0dtsVHpReF+Ylf
R9uZqNk7DwDiobzTRIFstM9kiv2kO7/NR3BS08MCT9Q5F++3CGdMGAFKG7o184zu7imBbxlO60ib
rn5pgYqqhl3TQLiYNrEFDoWeo/BmXXA6YrJKgNHRbCU/NKQOXLwe5wxvn+LljsIVnRKstNzMzfgU
dT3C1JDmkwchZN2LNuNVcBeHRKGlmKMKimqiZ06x0MGp9D5hTpqid3fJDSQeafeFYEVLKmGMHLJE
DiMWL1GvVMJgoUzLbyToN4BaZYqLwCTdLNjYJoXx2fkrNaiGyffoRNgQUi50M0/ZARTQGxIFtbb/
+R///X//z5/3/9j8nqfnQ7s5n/7j9DhOz9vT/fa//lMf/ud/NP/463H5v/5z0B/0NM3o6Xqv3zV7
vWFX/fxnPSPj4be1/9bRXu2q3b/0LCC/PVvOtyHGEA7wLvVkA3v7Y4ksu6S9LOXb/H+9udnt9cyh
NuyONP2/vvm5afdPs33qWW+C/RRmSzfGdJzx2HpbLmzLdIPYXnEbPVTeDNturSGXAgoXZj1jTu/9
+6XQ/tVS9HXTMNRiDEcj879+ml7nfK1fr6OeNU9rybRPTFz79vgT6EzfQad4dvQzjTvhv39Xs/sv
HkC/p5lDs6cbg97wn9Zg2N3c9v19jT9oax0GN2vEpngxpph2DeRO2QWtV4sxjKUxYhS67SNeswM+
nq3b4FlBXwsjw7DuFtioQyOPEvA7fGY3FL3i0fHMU9jjcv7G6P1GavCRB+ZRM/+zdj6Njffmbv5i
aFwrVAcv84RQlzMD7opAP7lvkoHzTJqIG+/JYLWyN7AvcKlMloZ5ER45ZrtzaOnvMAawkafWZcDf
IXnivDWpgMsBZj7FJ/33i6XpajX+ebv2+6PeYKBp/V5PU6v5f23XXd9ser2eodFTSee0fadPbHLj
szPkZWuNRhnFFNZd77s4v8cn3e6Zzg+es+9UO4ojurmzULNTpZmfyg66qsdzggOxPm4xFiqaPe7U
YqRsLt8serRpnB71bBfhwj5bFc153MHV/nfIfAoIUbyi7pOh6T3Lo7/fS5NpQPSR3OMNPXfv8NEX
Fzx7LvLhjKL27pN946VvAtvU9vMl9yicr9aBq/wkjz/1J9G2qYHXF4YNtf/BoI8gAgI/dPYDHwmH
aToPhkCuYnKh4e/uJF+lRoofGJ/wCsWOmR2+qZfssnW0PrO5GrQ9Xm2PEO9OccMwaEA7zhCI4eaF
mhHN++0xfb+sf/9oBtq/ejKD0WBodHsD09D/6cloj955c2mfPBmM2CbPxe7uU1JdyPWwcd9iySow
hvI/N1kXPLUefah951S+v3hufWfr1T+9brgrmkktt6Lz21veZDtti1PQTh5opqSJT6uylmSM2hiv
or5r/nTq6Ip4GC+rHgMmrevsCHEpMKWc6Wp0fMEqfvb4i2/v8b//rn9x6Z934UDXdK03MIzeqP9P
kaLemu2j239rGTM2cV9UlgaMoAjeoqgR2/w/VrZv9P5FjNANk+A86vY1fWD0/+uu1877/qk7MLXM
9I+RUQwS099NRrOP1yKZ6oQrpPlDxp8M021s2Gcf31amx2xiRGrBhYSQoYRYbx+j22wT7P3n9//h
68yWVVWTIPxERAjIdCszAs7jDeGwFEEFBBF9+v7Ylx0dHX3inN17DSrw15CVlXndp4s8Luby5JnZ
2HYu8ksCQr9Tpt3phk1K8jK1UJsayxKeOdBBhSjdb5ofDadx7gF2hfDLhpBVGLvUV9o8vHH9YdCb
hwwjFLhn2kSNpBk0Rffl6IygBlayYL9b9G9rAwrbd576yBFAw5TZnf4xyNH3kl1A/HhJEJ6oWIRp
uYKqsK0OXfhcJM41UgMV39Im1PzWwZTkQOghQ6CkNu7GQ3iFVL1LIRy6uDhNNDrCZNVNpUibyB7y
F4Ee8MRgYIuVDRwe5EQtxbn7H7eI80Oxfl9A4n4T2Yc3Fzzm4pa/mH/Wgxk1YizNlC2/OLiHaoT/
KryBGUBDmPHBFKeyS1/CEr7z+fP8wwjk5fwm95U6bqJsJngK7b1UmGhyS+joV5Qc5HB9ZjC39DvG
vL58ym09RAtsBfa6+e2MZcNGTzsuSTr3TRJKgLTDKD/2xF09GESZVZh5JMY/T8ZURvQV677gSjQT
NRhfcYvoQDrq8WOsBt/gFd59BXUsdEvn7bg2C92U5r8Ju9jGJME3RkPDtvk6N0bgyF5IdLfQSrmt
5Vnbsqb+PrLTs1RXyDkd2eRJHYyFprexVuPkOiqkGRzFIcqlqL5k4c0ros8qnT4OwgkWr7BFyO83
mEooRbekMbNBhs1YJD9P0lnEUC/Sl+BmCZqXvCCosqfROyymBwnvHQZgdwc8DOMC0BR+Gd8rnHhJ
9XI7yLjf4BwD08dA/BTCV8MQmhdB/nGLIScfTYautb9djOV39trWTEpYhcDcE8fmdckQ7QY9Fbx8
ALL4GmknfuDDWB9TZNpHAKGLCgkfw9tezhWgCIyIL/PbvO+s2UlzRAo9IXjNcPRl9aBdv/3foVq2
Ub28B0jSoqVLUK4mg6N6pBl9/hHJh8dqQcUiza/r5GKMle13bSwAQRDa2Ahn2clnOFKGCmWFsmAn
SwZL7SEHWID4x1Da7vRYje8zwf/MxMWNLjwLyQeRGrG98oDfcn5H4rGavSNZNoXTD9G7D+d1Va9u
M0S1p9RLBr9vJ0xz2Czn51+zQwSGlP8HRYA2Od0DI3Y7Gvt88fqj8E1X7V8xEXc8FcVBhRrde+Md
VWCMFkU8Mcw5u/wco29C6zBs58qhWPC51flzNUSEbf/E8Zjx/X1L9fJBTWIrrWvcwqsgQ6JWmIs4
UTgy1D1c75gLTJ5o6VYxbHv6cr/0f0D1oA287dvg2AgexC6wuMzma26Lt1h+1o/VuGb2dxC2w7/H
CkXkSbpAFyDxjC3PjLLhg2MbwPNfzcvF4GHh7Ahs8ffjNJHhuw1I6HkYPIJqpq9J9WpGPZB3vQLz
lYjIyhomO2uqouSc8J6W8gayIj5ybCEpKESMfrxAS8s6k494mKyFTf5XKdYt4O34WlA5+viLRrn0
99gj9/ignHWExOz1z1bVvn/KF9Wm+ftNH0dlR4oXlplvbNqxMjfibnNfJNPHKlvcVq9Jc2MS1zcB
3Y7tAOy0JtwpcSosh/vvGpfEbkTomUPROdY2aouXhCGMHrCsEyBDxif+rN7u7Y/L3Sx/p8LWMQMd
fY70VAQUKIsNSIQ4HUYIpf9l0SAu/4BdQUbEiQjGVKEQPWriN4+o3oXfGX+ntF6BCQZIJUgrepwR
XdFa9VRqoczVzm8GptCm6C3n1TrfkDT4Jynthh5p+UJmagBlWb/kngQQpHt4eKVhfcDCVf9To8ek
+3tSXw94ngbAcgjke8UhCe4n/DNevBlApknhyJdqQQNW4Bl4aHl+zg09wXXbaTYEBbYkTvd+p6JO
rMGsmLwndJAs831wP0hDlhmNSQdBwdHOhccTClY0vq2vR4H4fY9+E3JZ2G6KQHEGGESMyFpsVa9A
uOVl8ofuMxlicNGgP6OSyeba543CIyZpXhOWJwxYY0QlKizoe5fbH1sRmKyw8bhuJ832vWaXgjn1
+XUWCfmI8+2l88/v4MEiEOA1p/ehXBC4UecJUW7MzIfi8IDLW2Lf+wJNHD0Kzc8PKsoL+FrEGdqU
3KsXAn6obR1/GFlT5923JcKgfdyASW3+NLv5jLpTM2EAURyBMDmixo4k/5jLzn1cu+WSWf3p6umR
gVEtxTz3So2HBGVWcmfoE44fgXKuIb2FA7dijfxBjkp2iDLXkeZRAMQGh4vtEecd8ZfFn/GzRMV9
LcTja3Of/MJsWjNkOMqbZiJuv5fnjuNgaKMnc43tD2bh+RmWkolobV/zCTGqhM4gloJuUZPrX0uq
eqR02MJGcn2S4h3W9bbwovecNgvWQTVk1rJxTveB1BxxRBgDe0pRNRc35eK1Reh5wU67/b45yaqO
xc13VXF70LrqF9zegXL8JVYvMO19osQ1vGcI4zl4OrgLrboNoeBGYg1/LKqN22PbXjrRLDaPIz8r
++KxrHtbsisKiZjp8dCXNqrp2VyJCQ/a8RdSySwFAAgEZLFC7Vcb2dZlI+ZnDmdJJPjZH0tEF+42
dwxAQmFVJHtbArsxoGYU7ZMq3pK8p+JJn1MzYXGOquBAGOUr9dOrIGLn5pSLodUm5hBJj8ltpqA4
k7GFj6L2gEXe/HiLkU3Ol4POTXavSekXcTnlG733hdj1nNYHuOr8SYrVGXJnKQ6m0QBMeoU33oy1
yrm8Y5N4XS6bxiwFs1IYlunL7vgRfWEjbh4QkWN5Q3STENFFqP7vPvR0Fra/gTH/4CL89PljXa3e
117LlR51sLuFyRRJxEf/Xp9jIdDHRlRHg+jK9iXKEcVU8dBzfO5e5CDOP+XQ/FUGQ55QrHBx3po3
Wy7iXxrKXsHTGnQbtQvSkI/9af2ydXD6EElpWi/iBmrfH3C0LblN7cTo1prUO1RoTdDlPfszP/yw
VQODpS6h2V3gVPBmrE+Zllnv/WtoohF3LS0ZZvieQCDFL+C1zW+phajKMdz/TTocBxTzjeY/bZ8K
DQRi49XUCaAcQP1f2YES2/69SXclG9GC2ckeTSPP3Mt/1EjbILRm6Xdklyk0Rs3Tf+ArPkPpsoD9
erfz1ecvn/HEp4qL+Bdan5qZnF8bxbut6AoL80kDRGKMMWJxuR7N8eem8y7Qw88WD4OYwfoVsVDA
hJGEadeYq/OwW6j6VhVgOrWnEfMQVIJBZ4NgwYkHesrN/G0N0DJEhxudDkd0jdUNEXRKL+b7oPNg
NHWUcmh7t3QkbxGkttKDPvnQbg1dadmlDu+pXhVu3n+R01Cc4Dklt1DAp5B0BCnm5eCPqlBU5Su5
CZ91qBkmdgD1pOgrxfv2+vH0Lmj12bMZa99Q1IJhN5M70qAWSd9dJ5nql0Lvum5rqybrVX9l43Ed
7z+B+MOnIOq816oEyUHGom/gJbi8IulcsRA0+NCkI7A46CnJHVroOSuWxZmV2BJbNXQ2YUB++gFm
ytCcUI4o3LefEWHkWIPnwUHF0o7lvVN+kHPn1zmZMOppJcQfFuV7RuEPWr4Yamjfr+QlU03yIWXQ
Y81/P2jTAf2CDgDvDKwKoQHWVI88ZSIyPyOF2TeeWeXLL56uijcD9Ms73BVbwlC0NmXFbBqrQyp2
imIjQkQeitd5Z34u6ep7HKKc1eKuaxdMXakFX5joQGPhFvks3AgMlaP7jPFxNi0d8pJCbRoK4cvX
P6jEmYrzws+T2v85lTTzhf0VEmA8OrPHsp2xBww3hCmRvmpIn/ijLbSzvqdDpJOAEQKuxDq26mEf
upRmQ42mkF0qYwtgpW/02c+v5t8Ajk22pC+W8UNi7NwfQTOJjTMgQBYay0dcBDKqwCCc2zz+jbHD
wfp89qvNrrRlR1y0H5OjmG/kiTHRtoyU425LJYLigHoEo6/r8XDzOkBAD8o/lpgoMU/kgD8IiQbL
JbpTVS61FlDJdWAxsPodOpzanOzBGlYV63YXUc4C41LlZGFLBQ7GTjlDK4Adyc98rKE91hMK/z3C
w4ORiHRYvhgea4ndwHRWHKVYhNZ9wRQCz1eeYKs4KAz9uVmnjjWwo4azwi7bZ/MUWuSiu2Bnrk6u
UwiC5VrdQpyCyVoe9K0M922RbbILko5GlKI6zF4v2b8NhEgIhuMiFGOMuqXJc50eBuE3NxHQYQ6u
OpqbxVDOHuFzftNHqOk8weLgZ77HMANv8Zu3mK/libqqjuAEUG03cF53BXcVG9IA7wmbqg5Leas8
Dqb795dVS4OyL/MB0ROA66haZUsZIXYezwo2veYYIbWRuv8G1AVjtjeXCL/fmF55VWeiQxwSUWum
r2yw7Rp87pk+drvnVp8RuLkILpvO0IYRLIpYnEjmpPCXk07f68LDTHP6cIy1ROCwH+hKVcwFcMJx
1Y2x/K0qSMbsOQqeOlcmUlBOWoclZwQQfcgcnoHQE7rpowQKdCB6hJwg4dlxOr/EU0OIr3/PYzNm
9Ps0xTMjdefj/vyGvj91H+PGEcLHobhQXrFcCLvELUNhOwDXwFVjkzFieKzJ6U2IveMfRzyqYsPJ
FiKDheEUWymsZAi01tV7+ii1HMVpGj4tI65c6ZL6A/SmwAAcoGXNGGVb7AynXAYXfpCj+93yubtb
t/ndagejR4y9YvStzPu0hNdOicYSLAJyxuIb5zEcr6AalyE4Do8iMupGjArCnNKhGrf+YPUY9ygG
uQPu0/JFjZ9N88Bg5s2aplP0Xglj4B9/CBLypT1boGy1MXzlZg0Rt+9nJjZhGZLZCdhQ6UXGaNOK
IxMS/CY9jc2TQeUOWqeVUEd0PoxpZLv7A/oVP3a7Uqa0XTanq5zd+xE00joPqgznGQBG8uFZkvsN
0T81i3EaCc4Q+7+UlQ8qCHYRI2rUZC6NBFfj0qhxNSGvROVMdxLsBTnjYDmwid7UdRVzQVVDEt7s
rY5/YLFYMi7Jd2xggYPdV/zK1ze4tbBPUleKoZ0Tu58nY6H4T9vwZWyjEZvYDexihsVOMQb5yiyw
LCIsYf1GFM18fjvYtxAqkx+j/0PJfukfhj1wsNnP6jzFEzfFDC8q7nUa8lS8sMUqEIKyleXQldmf
6zzNy/fYjMHEia5RsoQLsHv0HsgPpCNnqQvBxSezU/KvrnRLMDyIOajUdxsBNsPXFZepiWQg34Ou
OGl8WpCwXET6m5G6AnrpxlUsXegqOXzi+DZuw3fUbPRpNWOa4H7tKiIzKpIFUFB5N5B/LFeYwV33
30jgQB51HrrUFc5MwuAyvf+u+9uMgv2oaSNeoo6eyyRQZ3VgLPke4ECy/gSyJI0i1/IxroMn0Jgw
5XCELMpNqJyn6k6bZ+BiOkSG9Nx5yTRBcp/mpgm/CObco4w6HYiwB6gwG/EfePkU/+rvWyCZAB8P
TtnNvs6E+cdFcs1kKMlgKo8JiR4iK+EPJNOYsE99EsPn+erJE2zLAmlOR6tYGXbPoyIS4k8keoO4
w8WwXN5mxriYl067zCixA9nLj3VEwTO0O+8XvntH6DiZk7rECYb0PQL1nQm9Scx7fl+AFsaK9zjk
Hkq7dhrd6RelGIk6v3NUVIz3QEndncOE4y99L7DGD0U4jDlEdB7VPUZQMX9kwvnRLNkp1ixnZ8vB
7LqRLvTJcbdQFpVbY8UD1JcDYTROinPa02JSWM9UF8+ayevMdlXjv+0k4OHe1KvG/7EVEPNR6d5O
jxiVaLb7zNd2GN/iV0iLeltLMcMaiFqZq7CSL0UPJ/OysTTOJ1hdwob0BA/PcICpWXH4Rlgj94JF
dj2SN5XbHmkUOGUcGXHK6kpqvpa0D4CNEHW9IbumYCGW6CijaoPf0fplcVhp7KV5X8j4BAxtScsw
xP/gjX4PhZUjLEtUnFT3jkLXAMVT2vVhxLzXk9Z9CGfDesKtPCmThw3214U64iu1B9rMfj8vc3hf
uP/83p1u0/sqjj6tXVZPVzesHRxqadp6S1gKDv+bvJavqTFmh497UgXd+LZ60rc5N0zUzWQ63P1c
6BasYCY4H6rW0zF4Qa92Uq8bl15tDRxCqcX2sG8E2ET72fyFSrNmArz3i/1ez4vKiNWiJ4ZXt7Uz
HFnY77ZVu7OuUe2g/4vfXi/rpfraHFX2Y7vQJ6392ghznPK858KAXHkc8B1r2VZKFHX18/1YeglG
CQI3uvFklLpKGKkvu+VvGSHFup+EsFVQ/C+XRY26/J2lvQ5KMfMVqijNA01+0C0smsV1RtNFA9EE
DZWUTBDDmxWReyVGfZ8OyX07WixjnaFaaYy+sP2zxYBa5JTShiPawviFpuTnHuoJErQ12o0jZlpa
F742svtBVw+x9TE4WZuZ0vJlU5rTplz315UC2dx/u2juz1MClPXZobSMVt+s8FFlJiC1GyPW5rXT
eQ+s3IgVaEFjMx1RsFKMpk7jtb2dOEg9OtChAU+4oMAeP8e0beDAVh3yRprxb3ynNgiL2RXW5py7
e7yuPqzO2AyPK/QfVbv2JOSEWQ53NDiTlIC4PFxJvHYesF6IE0vNO47vsADUQPPSScPUiHjQvyWy
hNVslHkeZpPb34fu0sQheid66R/QjrirNhC1dLxNhihkkdNs7jBGDO4AVHaXB8TyV6hjC2ymjB56
S55Nvk+mzN6ATmwivDKX50T71QuLibuj7z+BbGGARNsuaKPPIZ2o0+ekousaq1MWtfE84X3xVeYl
dHSsx1FWMR8z74j3oLYTNWNxPrSSED9Dmz3smEY7KtwHqrXsJpvqrsBzKosgtUEuKjd0wVAFkSFb
ln62SKFEs7fgYAW7KlbtuLPg2MVFxE4tmpvmLTKAhYOS9U4+3JJqd91ZtVnFrVV4kqs4QzufFX9g
c+C3kktRgllJ7Ur8rTZOot+5hxOtBt23TQu74wHEBbngq5otQlsK1+TGY0hKulwvBfp1twmsB1s8
fgJisA0eDo8Jt4oFrwKhdEcn5BabW/yjxwN/9r7r+/TFLWq1maTZzFuvPnvYHfoxwgzPt9ltpYcQ
lx5+NcnDx1aMeY6Hdj3/RO2R69kuMBUkSRNWv3N1NrS53JQfPL/5ivtam4NAnmhLNWJygKsFGrKf
ce5LCO96X8zpR+2xXDSoDtCDb5gmbcXJdd6rrAb6rpkMV0lA9RyKYR1JAdOwnb7kWaDRF1seE6bQ
5OXi74GVMwgrU59JHUsHzbv2D5wyL1a8nn+bP7AjZct8PJwD4F3nP/+5YEoNsMHbrZi9gUaAYtdz
+rlkzzudiABCLCYdQCiGaLmFOMmer391lJ1lhmuMRvqsgjdv6RKBxV03kXfl1JgUG7C5L2p0Dpyz
o0jyZ+bd2skZ5wzEzYd2srxD9MQSuZ8p2u04jwrBJgXH/aRNXLAwUYPIPGE06Xzqt1vzmkUMS4O5
FY6oqyeYCJgzW9Ljga2dDUBv2N7J6m1jlTPWfYn8mSKgbDMm5Bo9RizWNl+0BJjeBtTsh6GnTIUp
drNAdn9cSbgM2VFD2jZf4fM1+NgYOKXQhW4jftACXeNB4VytaJJbv5u+aZkpqzNY7AsprgcAOulU
j8jUjF4mKGjAGriuNf9JTfqIP8Hdp1pYVEEyfR3vE3mDyTjjsUhbZkOEP5iuMWo3q9mPJRomHaX1
818hI44oaaw7dpnl6EMuLxffgAw6ZBDJgoh8HqIdt858Vmx84oBogZj3YLPogKZhQTjtNkB24/tG
Awt9jdNLgs7ABsDvZ2vQ75JpCnkN9YSzshf22t2SV681T2/0Y/ypLvIQwReFN0kZudanYqDS1lz3
nGWkfE0qOapC4ekVhIRQyyMJ1t2Eg2jRW/hInCo+CddOfbRlxsJEwb8ITGlC2YEjoqcHuNbU6qji
7XFv1MIpKeNnNVbSIIHWbXWsAoCrrHXk+HUZnjCwkwnSvysbvX6Rua9jPgODpWS6efK4nWK/FtTU
b+Bw+pTY14bg6teb+VbBd1l2Lgn8oIAccRynY9EtnfJcoZ1YkZ1EdxAlDFuLWA7TvwZnEaTchus6
zktTvXFoSeYa1RJOpXEeDqc4SuX+74LyTFifPo6Ic/PsRje0k2YAIYJNgFXdD+MkKGtM0h28AF4+
DDnEBIr4AycMrzcbOpyJYwuUWLPAWr1afVb3JZbVUNm+WVxAqCxNMko7/s16v6HOG9o6AD5wyTLx
9MWbcMh9LLBO1CfyDId2rjbfT6/B2d7JfRGK7TMdZSiDzHjlGrpkG7CjjbU7QjWO/jTrFRIIvS1L
AwKO4SY6D/17+4WGg7IGcVqatkGyfrPziKTLll74RhsOiuim5yf15uNQxcUeVyPIU9Msoi9kCSAg
cfPotuanAxC67zLm2EP7OW6DofVzEy9dX3H5kyM+uVxjmgpWzvNMlsxD1ftYrUd76xjOw37Hn0PO
YKFBV0qE//6iHUiIPDebsD/a16Pcrk1ALItpPVJAIro+OjsT4yLCSyEQbJmSEw042nVMiXDmGQ2n
nXebZQ7UAfPpwKtnuYngjhzAm4l/f07wxHblzW386MOxrzDRIEuA6932VFdc1HmzeXpaJOwVCo5H
yCGK0B0K0/jtfCyNRjulgFqVmxy/x0ckzvXpcCpZtLpR41196aROSCVjFEhmBhmb9mtoYdUBNwHu
pkfNI/Mz2lw958DyWfz0htZzQ2FJaCx54T4Ll94vQMHIJ5/sxLjc6D4Cv95rQ6C9wlsEBT+mx8H5
fkEcz94Z7sMdsiqsL6RTOm9c6DsUf0psxM9xCk+iHGWLO2bsGMEcERVwUVP4Tq5QEJqTivGPvsCa
Kxvf0JI5fc8GL/k6vmVuFrPNWLApLqc3v7BEuz4J9sdWNvWVRKPNc/++UqhUR+Kco0xpgtQB3wb7
SfK1KIU8yb4ba1FOF3W2TnZEDqW6gkUycsHCDFIOpz0/NzdTC7qgpKZszCqUFt1rpIbfic5OB56o
uJIYmAvhJJFp1jW1cWTtcMJ29DcqJbDjvanRWiqgrGxpq/bbG6JXRJebf8dJhdUBakMlpKYk/RZE
Liw6fLJ5wgW7+fi4Dn0hkiwxeEPp4uzVccFXriHlPih5Xx0+8fpuet/dJ8TMMtAq9664f98uAL8v
7ZYacUcOVQGh9BH2u++vawBEMYxpnaTjwbIbuFnnTLB+PO1XXLHMBKiWIL7Mpo8ZczpCKGUjVYGv
nz+t3edSkclRT3siyjyc9izERnRdIavCo7+tzvf45cFyDK/em3mLkNrfGkFn4pIcP8IhZOzc5bji
73Z99LOEEqYUAyxhoiPM6ZYs7/bgh/UigoYy0H4xukavsbTMLoAMNBDFhy9TlJelxaSK31fi2lJa
PY5PAdkFgEPvziR5GfdZwfMYUWxzbAZjdSlHHdFsC26vn1hrBuuXtnjxdl/PkHwDG2HBNVRLzjbf
l4flk8HGwxjivJra1fmlWxp623J4U0/f2ocNy5D4T8jd6/Yx1aDyN9sWcuGbceUBuZlnLHmwTIYu
szujsYTLB1J9ZRsnDHjxZrUSlv87E+GRDCa54d92qeoMry4mUiX8yB8bYsOtOEtFt/o6d+r+3NHb
MfOE+kQW4VMkb3/A8ObMey8Ykmt++Rzj+VsyfVi2uonv9ttkJqFC+kcUb11Xy4GOUeaY51X+WMql
fjg3qCGwCEGOWcRmYJM673v0LsiITiWYV/yDVOfrg+SnpflI3PzDitRv39Dap4j5de63HD0viebi
JfRlJSKG2o1H+5sMxAQsN7X9bz1ozZxU4fZzptR+NWGaBwpA4MUQMF6xvowmzDa3tWKsg/ykWMoA
wOQzZQZz/xmkiKOEqQtuHdbr4RwrqpZQBKB25isF0h6YWe+x1Su2JJUugtDyYa9c4ShEMpUyClfN
ihmEhOvZWVBtMC/1KOO2xIiqM79+NYRV6gxe1qcbvynU5HXCMHE6xH4PfwuGBDxRs1TBPelqIo9b
/oIETD8Q12UsnUTNxLuGudP66w+2GRpexlJkM2yVT7WLeHmgAzTEqkYE/2LoHBpUyOETgOCH+BHP
PMDDnB+Em5RGNMpmHqZP+1p76YB7we7thZCXfixhrxOTUjtLI2RG2nXBr90ykftsy8OrjD8OhgPP
A3ZIOlpDKA2eBotqS3wasAMyhXexb5owr/1rvuqFRdA9eQXt3x3whhIEAgY1/kZCDGalb5R1goYN
VrKGq2V+KQUN3HTd1ZQxckxDqmtQ5yVV7vt05Yaie8DxWN03z2OlmByv55Fjed+km9yvfJWt2TJW
ZjT4iLA3Ed/hQgOdSZYwZR0vkFiGzcPCB+YJ2l0yb6Pbtjso4Hywy5fJKY1prln5bted2x7K9Y+X
O5CU3H5YoE4M977+goANZmmY/Q2Pzaqe/HhBGcPwG65sCj+W7Yfz6tiQTNQTMAdLFcxIPOiUh9+6
iduoOTSzfGjeDxmyI2AgUKTAQXX31ovH2Ez1VKR15omvTkkmr7v12XZrIcjPH39wTFdgyLfD9XBb
K+fqiGdFxixUOJdAsIBDgkkYoFO7fLfqEtE6WGBxvdAYCss+1MHo3s+wy9PjcmVUA4+Cfw1mDaEf
CVnmDxTwXwtqjDKpqEftcqtD4jrBRusxMeggJa/3KQOhfPtV4csfj1MwpOdjM+xqQtPnIUyOGryS
ZU6o3SEcg8cdkxrRqjHDRb8Ry+t181cc3wzbNbvd/c5AaT3/qr68mQu0qLQdRRpyzoDG5GiECIac
ayOJwfnHf4AiqS77xihLfmhA+uPL4G+cff1yEOi1VWHD+OakO1VrSqxcIE1D6DjznCofBHnWj3In
65g0RVp7SKrZTQgSnI3hd18J4mtV9Yhg2rw83tfAimQeyZVr5800C6ZcvrnXjqgRhE0sqyQRLtOd
R3ip7RkPH1CL/ep+pfs/0Miv3eXBV3DuKJn0z+eHNQNEGjvn2o2f0lLLF2m7ukPJS+cvpiSpaRxe
qdMOXdjRycd97zJtJBi2vK8g4Hx6F1HaM0CplDH+2GByONFZj4SgpYy/HybQS4HO7a6MP4MxSbvw
v2E1eb4tjTH6wFQZ9ojuVTffX1NHnfTmPp4+OjH3YfzVZkz/QP9o3JgmJOx67pmjEnq+YA8QQREI
AgREtZNCZXUDGyrs26bBRON01+y6C4tjctB2lDndTlnSnd02VwQr5rR/gMaF7Bn4eSa/IzMqYh73
7UMgm/0Ow5Chn18fjWUKu/xqyZRMC/GkLKSo3N5hokqz/nhpYcOFhmRm8/+/owL/69/pFabTF3zD
Xuvr+7D/bZwiKwv6a3TO4GEPkX3ULPXyJqRAtAMhL9aoUF7Ak+myeY+gTAoFxo7BCyTMftG23vCf
aqyceckJzEZEYZbDmO+TGwvmIINa+DuxtDcWXaiE2amd1IfyZcF+fK9/D/O+U05gzoG2hYi5fxzu
eGInzmBCI5AOepSmWQyIzcfv6j0rd5jjXliYFE+8ebiQ4KuY2YiWCjzbfyR9n18QHWNv5wFPA2XK
fJyd6vm3s9qJUlodIAH/TMqpwuN5BnTZ12UI8944wlDc5kipXKBElVUEMVOfcbpxMIZhJYhhuvzV
HkJpfC6JlehzYpjy25Zlq5K8l+AqH7d7+4psFXRxzOIfx5dmV7LG9hUjrPbJU0xwMSg3f08+1aeF
TMKSXPl2n2jFPpW4/Lo6dFFVXumP6P5dpvtcskumOL9QYjZ0C14Zu1LPz0TgwqmlVwJ2FZHxc9XG
zyT/iZD4w+kem+Ie5o33TQnrQtzJs3awR3zd+FIfTZp7cH3NyFRZ7qmCozxcjH8/xkTMF89i+oEc
+pzo+kRk7PIYX+n1ANQ/M9ConND17u1on4Af1rWxwDnKY3OkpaEHYxjegv5X+wc+hpZESTD0KVIZ
HrQbYBqhsPHPM8A8qQvo7mAllTYV9g/P52OxhTPPLlP43WLGiY3Il8pJWLcIQmzvG2NOGgp/c2nB
FknJKhZZFWHc2XMsz2tW72fGQd7zpaFo/T7WdSrxwL8okKSwjMV1PX37yfZOEoNjUfRphtLExLKR
08TZJPZ++PdepzPneKB3hJpEag1kExMyHW4w4woSL2yZg/DzyWPtutK9IVdv/t62TMb7OgC/UuNh
URi8JyjrTgYICfFDlG3f8DNhOXkhFOZ7oaJ5MxxBDxtsnjODaD/vbL5NtqXxK2phLGI6Q0b78rCx
DpKMermxp4U8hCRYiUC5Y6gg3qN8l2xzTAxddYJjSsrAndo9td/bX0KZbFNICbP81LrF8h3S4Qw4
J2wK6f0fyJ5PSg5WuYI0gNaIatvo65NloJ00uknqbL62vlAX7xN1y6J8WBL1XYLxJ8pmGjXpj8UP
s5w/55XDVfuM2+gT9qmkGkGbeMGogwe3GG6UvoM0kVdXEJaaszbJ6mURqltMVzXNekyp2ygUboZL
Hcpdw9Xyd8mnQ8yLQfpa8xe9gu6AxVYTI1JDanl+rOyDAJQ5XD7BJADd1/wMJqMt73Ar7IEtltfd
NyzY3LhbzaXCNdpG5U/4WHwsCEDX3e9QzjXOMO187eTMWFEAvNqvxJa0A4D98GYZnX3FmGxoY3Or
7Qs8zR92NvCHVcT5eF2o6YYngH791Ah2hvQWwq0RQKUUIR6rISnp4FuhFA6OrKSNfgadWx1UJXnW
3Tdfwy3eQSL1N7SaKhcIpgbAFw6cLP+l9v21Ji9KcNeVfhJwf/Yrd48zd2w4TuaqaIqrFKhhJh/k
q3mDZMQl/3j3T+9Odp+V8+7vhSayZOI7rayrJeydgvCSWwaWfHgiSiP05x7nx/K17mX6mZtEAJxI
zQyAR5+nbpf9oYp/hRhqeMgIYW/2CClF3nCpFASUR8W0madE/BVvu4PTEVP150saYed5UMevVQmA
QhZn6LLLmJ+9NwSz/7/SYvyvFRNFkWRVUpShqKr/tdLSdFmSPNRUXCmLDPrBM8wPGUuywumz1i8Q
bsgpaF8wYh9EBksk9Yr5yAw86LWRpv8h7MyaFNXStv1f3nMjGAVOmRER5+nEUFNxRnECfv13reyO
/rKyMip7d+zuXbuyxMUannU/9wBgDhC72dNlWnwAya/oLdCiJcI7bBBst6fHc1o1kLb1XwSu5Gw9
GJVexsW43C7WsIyWeRciffdFuf8eXvvv9iFG7jqgvGp0n6vb5BmLSnyFJgS4riP1axC5uNZxTzCG
QKyc7PeJ3lWjy/o3TaCq/d9fejOlaSiIfZqqqenaN3Xesbyq9+ulkEc0gqb+/DBNrwOcW6MNHiyT
YmsCnZApJRTJF7qihLk4BGCEvSr+RSqpqj88iGEppikZimJon8K49f/XaZaX6+JkHh/ySKTiGMKt
4uXOjbC2/YieHhoIwKau9NEl4EgkH2bOEnPBDSYt+Nj9e6p8qo2+qZ8UUxEqL11WNa35TY302OlH
/ZFf5dF0SrPWsoF1QfTS92ZIr+0/tr4wFPvMiuAUTzyqwDb33kuMRXAkvM0wM8FaB9E6Vkl7Gktq
FJO98u+HVH8Qc/7xkE3G88t4nZpqvnvnvDgKQheTJQxUm635s39zhnmCnMWNgu76erYnRoJsWfGX
mTM6+ygielvh2Prb+5NNMSr/GrVvQtu8eFnZ6cwD7aLk7UGiRmsN84rxW2wVZxHsO1OMNOa3zvwa
YSowT1LzGN8daCa0eebkDYgO2JQggqnkofhzhveAHi6iTrYqoDhqBC78mJxKjb7SsPE7zRLQj517
zcNhwO+AtRpHiApW8Gntfglqlh1IBaQVoOcuZs4wRYdrYruEVYk2XZz8ZQchP1qVbavlkFbYCbAy
wz0RK2TuGTsMxhDZL1/jpQNeAM/YNvGdGbgmRkSD5iqkY4PlLcix8ORXMQZ5Tri3nTIsLg7CVh+B
AaxM2anUED+hN8kdMIZ6Yug/613caI54WjwnJEZRT9pY+Ny8+BD0QvI7MQhBjPzblPl1Xn/bApXi
stelC/N6vKMePzFraK2vzmFK76p3DqqXJ8ujstlqOMoseDm2yIWycTIgrXM5Giw62BNPnIFCmtMg
g7l0NoeAY84vq++njUDVDJX1x26ksQj/nNiHcp8pmlYpo6nmFFG+KqHBmS0Lhy3w5Q5NxCaCFibF
dbK+GtD6gaoVcaI2goLzyAU8OX5SBBGzu7sRtqNX95el98NW9ccTWn8+YcOQbndNr9FRu5fpw4XE
evfozGBdTVKq+4p2jo8DT0jj328a4RWOlOHUWDns+s02AqBLSH2J5dgeFySsSerZvx/vc3v6thC/
Pp7xTahaFbL6Pj15vFPZ0aewxOshJTQmsdRoizYAW/fNdtrAzBiW+8k9j9ROs/0ynN0W3jnXfypf
ilTKJheMnAifQY5lOXJrlt4H7aYWxWwMovG4BBesyYCjwBdg1BIV9Ny7x6moHF8JvgUBZDDKW8s2
Bm9CUPyxxPEh+7982x8OML5ts4lKVW4qTfPby8hupfZe5A9lZI7g2iKbM0QHKNrTtSF2vtmTtok2
BlHUERW8hVey6ipbXOrojHGRv9tk1jZbx7gmuC/IEnCU6N3lKoCRr8VleQXYFi2o20Bc83uEUp7e
uQ/Cgl0oBmwX4cnGESm5E2FWz6rNtvXHWfpFIav8POP+9yU/i5svm33TVLLq/OZLijAZhCkBkWdd
pEyptGV4cfmi/Qy2AfVcmuIGsjRD2h6/TPufHkLTDcTAhiwbpvl5In15iJNyMg+PWq7w+5UAZN8t
GBrYQbF7lLS2uZQMEN63NLIAZ52tMPr595vWfjjxNN1UJUXFScH4zwH05fPlw065LlQ+/wHha26F
GFqQdNPD9KplDIx0MVfggc739qZvgKWqPahHZMBHePbbZxD3nprc1sSX25lowgXX8IF7tZUYCXmx
NpRFaHrZynr98tSy/kPh+cdjfzuorb3SqJGNYy3exvuMNK5BPSi77MBSD2cs5MTzCnaJhsoWn0TY
7V6FFvfdeqyrynnzzfbL2xaoRU/VtPbT7tOv1hf4wLItkX0N/QhPPsPTvZsrkNEXiPTTR1AO7L/O
ohf91KOzBuSPntPbdDe+CaeQcOEiLOaI3ceKVw510eOEUnWDjUc2QIDrqEXv9RJB8r4sYMeZBLgv
Btmw0ZNpZqLOp/LVw52zerRrUp6OnQOhHGwwabY8jhfz+xYJoiculXdxQ8rbJFRzCX5Pweya6WNr
zXdshZc+N9G8e/MV+l7I+wWnljRlQEp7tPB0yrqGfw8JR7dg0KvRv+eSLItT5Nsm+cdb+Vat3EwK
X/moViPuL6QZXYgHkjtlP2tDK2sdOb1hkdg7usIfGcF3XJ3QzM126WGAgI3WUz7Cy4PSBubrWOmB
jsWIqfKwCrLJw8/Ge4gG9v7tYm6f231aOtu70KBATtA+tNl+s+jeUOKdIivNOqBr+yW86x1s/sEO
XQ5NcMsu1liT3vgJQlPsbGwmpe8zr5X0nnncMwEYzZ39bPgC6F/TX24xJ3b0JFBq7Zo2PRjRu9o5
JBL3DLb8pUhkRWYZHhDNCuUi9RbuAW8HNRHIWpW3ICfDkRe3usKRJO/f4/1pjvB9uJuSpEiK1ZQQ
+X8rqc13ftP3x7oawV/xD/iw0KPFADQIMN8tCdIlehsHod88G37csr5+7Le1ty+q3el94mOVACzt
RkxeMsRwf6Mn3TaekzMsoXAVcnq/bJWfTir/+rrfZldTu6vqYsfnjqeJ4WNlillQQXBdRmjmdJ4z
ddLhxvIWLob8dzKPxHgoDulaKLN5odgPJFgx4iJU2v3+Zi1WeL/PcXVIy/DIdgaFgKVtQ82za1hk
kbK+I1SE5DPcDyUyRhewCQvMgjAaYy0R3XiP77ERYWQK9gjqgv4G6iyFa9YRtj14vi86H6dftj71
7zWmWJLV1A3+a6q6IY7uLxu2fjKe90bzUY5kNisoe5WvnN2rEbIwjOvwTH8J7wLAGs5XMk/Ntn4A
Za/7h6ptQlZgIzq0Sjj9zwB///fezRWsNvw9uCx68RIVq2PCbNL9894D16LnAcyhwHJ+/jJ5Pyfn
n29TsWTugaaEJQbX028F1fFQvK7GpfkeZePSf7Whw4XwvxI8JoIN90NfhU95nchYLE6y5ISzAbvD
apcqEUb8LbkFthQcSV2xOpvNMcojigea8eEjaMbngRJnPk1JExjG8BQMEfokF70nkM7Dfy9BnvSv
LY+vocuAILJuGVpTGJx8eR3SXjeU/Kq/RzDDfEjUZgCw3q99d9edNmBt78NFkBPBeo0u3bL97ltR
7mkB8cxw86TWKzp1RUArDgWtBNYOknA5PqUI5rhTpmZXMPhDNTS45DWY31E9OY80uPx3yPSYSUQA
uMHDOQdQlYaXEHf70CT0wUoIr8eKrRlfvCJodDFg87SIPJpIcB+KsTItxtrUgJHcf3PVW76jQ6i4
zXiHmmw/kCZv3D9ORBtJscMhAiZJ8HdPWl1G1wAHytUpsX47OaS/fWBUmamgKaYFRKBYolb7Moy7
StMzSW7WI8iGSkAJQm2RXto6dAGX+jOZ77BfvXEaoF9zzZuDW88APHvYXEpe7SYWYjQ8HSsuAmxI
/N75XG0PuZsClJ+Ql5GwTuRH5kFZrG3DnydaQCEwTfxhZG8ucd0RIfeZEU4a56B564Eez+RmnEdP
xb43ErZ8rfLvOK6ePWn9dDMrUJ7B21W3KkuPVUizfRGPdvagSEJr1kP/gkv13bCpzau+8ouPjGoY
f4+WDEyhMl74uyh4YP05Wg01Nx+NxlnAOlDp7dr17040rCe1zdUTrfTTmaco1W0DvQbGhrYa7rnl
AW23E2YSJS2qFCwU8QdD4k6z6OODX4ldnCxG4ccJk77n6uToESGFjeB877x7HJXw47ATadgobslA
MRVffNhwGjc9CJIfH08bIaRLyNe2mbvbYnNJwGLZDUWYhTRH3ZBgjv9cJgkdycIZX9ZHkT/6cCvn
NvYhu69I7AOlEOlpSu6xs9c+P5FcBkPmLWq7CR30efrskSEV3sQ06OSE4U051z89VDENEbkEuv1R
cP/HC/YQfAjESxitT/kHHDGhMGALeHUbaECR5vMvF2ePD9Tx0yatDkLewUW1SINQmMIlxFZ6HaK9
QeExxMPXfPxuSQE3hCsowpV43XBg8UN4VpKF6iDoJnxsamGwilQ9iUUk7RScZj6/O3N5Ok33lATJ
EMkRenT7kT7xKXGLdTY52omvtufztxY80aLE09qP8c7DpAgYRGnFwiKyF24vG+J+MAu0QmvwbI3R
jcY1ps37VHwvnqIHD6KGSIaTCyZ6b9haJk7BR5RBDuN+Z64TXylmikiOJeIAubzCP/9n/M62P7+C
CELOxxwD2U8Cx/hop4vAaH+os96WzFbCe8EQeRxk8p82z7FoetLzZKDwS7Drh0tKxikXHoj4qUOh
AuB0RGaqDQV+iyIfeOxjmqSNCRWqzTTYIiXJ7A9LTKDe3g9pAJOt0OuV3V7v6PfG2CHQm+09VwOa
yQB/e6wj3xBO3hy1ViTMHJt3h/nWG4s30iPfudWhr8FfeP/63uyxlZ2O9wka+nRqOrg9xyfcq6/O
WEzxMfOylez78xUkKpmPCvWHPTRzP0I/JXFwa8QM4+P4gikHZdPGGvgDzBiGdIKTbOELt9YpupFI
RmMghULvzGSu19LVUeYwqFDJsslkLAH6+Jadexk1rYj1NPj6iqONd7N0dfWH99EiItZQ2TxHFttz
a/dwyCHaET2rJahxmqMYX+D5G/QOHj6xnOM4xCv3NDpBxwYvIoJaL1sP7JRY5l16qsxmsQ5Yqqm6
ThIaUzG1Eiim7GKd+E74qBEUsIh4L8gN9hDxAW88qCf8wt3BzhgXUf7NfkN6UYwLUgCBym7bmydC
RXsx2/QlmH+qba9fTtcjqYdYFaSeQqfRJOw3d1Hva937waNP6BDOOznSJ7Kf7fZEbLIzOmTko4Mz
2aojE/Wzq+wgIjBJawQZNmxO9xTTQc1whnMCT/OXZzKTPZrr/ozjypuQSAbFZTLROePaa821DJ8O
KD4e7oIhHW76fbErUQgmyCXPzhxdFF8U9emQSu5oC4fUCsg9ETg8tN5JoHvBpimC6/oLow3auaHe
YN0EABW13WcM8tGxp8ZY2a1yypLIR6gdcpS+SSYTOOlBWEOmtc2lsDQYzt0gaiDy12xypkQunH3y
T25htiiQacZSJafCV8FOV6kFDYE7/vBuu0woHaYSfR/yvObznZOeiHmDymlHZ9itF4gWxMgdexAa
ecIXvXe3z4GmzruT0/jJbdWjH9ee3aakzXvPqNOePXS7G5gR2XuabSOyD44Btr8Q0kT2nKKTGLUb
5DC88RAhUE9dLbpD2fZTpqkNjDXnHjscDq/+HHo8d/9LChfTAXmG0D5HXmBX1zacX3++CJJ0GC1c
Ad9HKSZdczu6hl3TjfrRewRVFzWs4mHZufJLl5eghylyTqb/mO8ovv3CjS7uii2r6iXTNOJXArW2
u/2cNXAdvBPLT3wDirqDoTACEz9ZPT6KQdow7dRQ7NWjOweb6k9LPzYebMUebtpzHJzt09qY1Csh
zYBNjLLbrg1yvCJARAJtwNFZv/sdI05qKg7XcIWRkOnxyn+5+L9XyZMroijhzWCeNJ2dw584VF1C
VHEZylbsSiw20WPMOEabHMJTfHcEJm/w8U2nYutMX23xIVy+sHdBJS20+MiMybOUBZECvScGH0Rw
CunWqlna6XuP092+abt15oFWsDeXWdA0eV4o4ekNAzLo8SjT3eeBVwnuxr4KYfvhbqDeUoA0nX6W
YFbM8hFgkfV2vYmNFGKot32UkThzHuMVnkmEQ7AiMlZcVGJSAAuYACxB4sVlKHla9oRR0lG7iw7B
K244AcEGdxemcWcXw4XxDp2gazlBvwz/U1Y8+8o4RQFIhaFfWxTuZDkwsR8rMI91lXa5S7Voz0/K
VtkPNrT63AaUbN59yGMUssO7PvDUL2gCdkBImYs24ua02wfNb4xof5MuM1suSXc5p4N3KMnOgKRW
DzjlzMkNghB2m/YMl7hEC2nJU6sKS/ct1zHTxpM4M8kUaM2IOAknrI32GvGBk23ITwsmcMdfdrfZ
XU8miEDO7nI/LRxcMKA6ECFGiNjTxRRwuTTjwQurVuKDudKTkfkKWpcOfyQWKBJ9B7HIA4s7Y6D3
2lDsOQVI/FlLUReqp0ZzBQE5Ug166eyyT929wWhfzc/9uSq5Fdz3ZMUCFn9hKd3ai1aYaLWUExE6
J7YyFl6EXwm2KejbKJo8FdHaEEWaNZ1O5UgVviU073G3obqheTJOhmJwfTKZXV4Mzognn+1G287Z
A/fsjof1M1BDVi06ihZrM8oxC+HO57EVUQdEYn5oM1pdqBWSeiAKlFc36j/oI7P5sJaiIUemO12M
qJ9X0VDKfXwDBtCt+yeWXO6wx80vwzkfFkXvGZPF7pAxxJyJ6tVCzNUE89FNYwxMXO88vxyyvdwp
OTA6ELv3HPA4EQaJqwrfC/48MpLB9KjlOlNUAU/yPJdEeTpgRfz9wuaTol0b0asgJfTYK7rp0HjY
KbTX9ureY08T65tmGDLpt4OLr+RcozmEjGSYznWWP7mxw/k8ugjZH+VzTmGpVSxnsQpfd2/f8GRf
5bdBa7d50idV3DtiQy6dmmOSWM/XDC/2rINhb8Mf693nZO+y7j/IRKu2U/xZxWJO9RAtKVX4aJVZ
pFS+x8CS0K8jFA123kNylPfuG2QQ5NWUQzYp4bc3T/Yx4AUmfuJEr1MkzcWdi86ih5OTK9I18NZq
2GRGkhxjggJVjihokIlR6neHeowygvc1/DypbkZbKXE/tDwYxCNt0GWWNURLs78Pmu75Dcq85mBj
lmYOyRbzRJTi4wq/eV0UlOxsFBCSI7/slQy1PPqc+FoZENWK1lO0DunbNuayoHSCQHF0sv12IwRD
AJdTskmVFkorGP388Crv9XHkizfKMG8EiyErBe9SZxF25Z7lrK9hcwhPx07wQ+InqWHS6OD3m1GJ
u8XZ7kqDtZLWrbbtD4+MzGSY/XfuKhwyNUV2iec3X7wPzz33ukFmD+F32Hln7rMh7lwRC7m+rYM3
UON0h7kg3YcuE+3givMwoil6TM5JyUaGcRG+NmYWioE5j/rrB3R9e59AiSFiY4F/rrt/eyVEBkT+
k0XaRr4QbPCzURegTDRI8s3wPFeg5A8Zoj1lxX2mJ6xc3imvmPKEX39Qep1lv+GI0x0nN05Gsxvd
Dl4k0GS0CdGBvnOJWJ0Nso2Xx2zdb/SPJHZ12cQCzY54du5iErUduiA2V25+8cnt943C6Q+P4yJa
le65D1kNJSc6e7SnxFmG6fy2nFO7wOunKihWG7UTkFRG5q34EGXntrvKB3e0lkkDV7EnUJudBymT
ZtQfDle+D+6HkwfTk1WB7wH7U3B0eKUB9d1lOWu3+9QvHJi8CUqPCEn6kX0pd4YY22UM2hszMrtc
UcX6K23EQeeble37rObSLi3X8vrDc6tva8RZ1s5+GEw2fATKWXZneF8VBwu+f0/nfI9qx2bCoY2o
wztqUAmptU4KL+ccb+uxcPRrsLmumKkbpEwk91bdAGf49gGP/KvtvHqe1y37fWlGXUtlaFNiLq0W
AT1UvwBQXYaYz1RAhINn5nYnM8xybeXJb6R15U6858417U5HR8rtnGpb8zsS3SzlaXex2xJdcyYC
c7DoogmJlRkNS/gWFcGWxOkSwdXZhd7D7qvIrFmOtNiPWLk/28euxwf32S/tAMwyXOP4xCdacCEu
S8fLRWbZcTA6ux112+jprYW9vO/dFtyg0SM5DhBONLh32We/aCkhG1oRZBd7n5KHNtqFz7ZMiM+k
sbHbM8jpr5pQwPw2I4+wfcbUwVVbHXm5nF2WvEraYrhG0NzZTqrKBxsxLeARx3lwBSMqSn07W8Qs
UHhp+BCi84FDjETgayQuY9XHDowKVfBxRDMNly4eaHODSkGQVlPsiwVtTpc7/mkCseCweqLG4S1H
xxaCUGeP6MI+ECrFEl7M+g0vYO3b3B7ufnuiud2zY3b3DFJ7clryPhBk97mRtKj/ejC372mnU2+f
LmHtXIHfsbZvWyeXlME2UWMtcyInrabiQiY8dfhhIgB35H30yTGF/+VAko/U9hn/Av++5KK8SKgu
zcKegyhrzrv2JA/L2OFBoCtkieFuPXnSiEAxeoibHBhIvpDtUOCy+R7cxSwqhPEsWyVbBbXYBhYF
vDzuC1yzKGYgMXtD9oJGn7XOhWTDSVt1J0FFSrhoQuYPV376a/VuPzT/UqV3d318w7Ek1PYDMzDv
SZwm2irvsqCmg2INbQ3rY5Jd3JOt9iAsT9/dunLhetJ+OVDHP6vpvhHK2Uw+9v7D5jDL1jB3XqsM
25XPKoQlbZXtxVBpYC+1VKQY9VZjo+feDgdIBLzZ+OrJNEdfAxJTCXLFSxSF6dljMF8elRAKDvcN
kVKKsju6LOdwCjWW67H9RoXTlOx2NrR6pdW5uxhv3Z+O0IUhBYMNK3Uf2FlcgsmFivAeFmeELRP2
AMWWZFfLxKdppOfhXsFOIBpgaEiiPS32RhtxSFmHL7hm1+GzYhm+PMq7/EVdJlWDpUx7Ffvt0j2R
UFb0z115CRsDGg+EMu6ZTO7L8nhNSTXUwJjgqCq4UNnndUMOyf0qLaeQnCL3HndcYZ0lITkqfeqH
U+xbiDDnyqSCF+NcnZtp424sCCf0CZz64quRRUyaMKMnoAvglW6UA1tBd94p/z8g+J1wh7dD/s6I
3PYnPUeei0QQqMIaLSnJb8gRBMA74W+DZzrCu9ragDeKEKsXmXP3mAgmAaDgYJMQJtn7NEjqlZtD
jwgAlUoSy3LQE0g0zYWwwKJVFSorEY2K084kNA4BboiP92xHlXTTQsQ9lxK+zY3ExgGOd8S18dOm
NwaYw0iMKtcBD/TzkGCCLSZYjciK2HBMmxr5MwzqGZJKR2DM52Nde8RvxiFrA8p7rCQxN2fTe4Yo
uO5x+Yrq3Kd4VfyziYTNMfXgiHsghps8hCNnrScYmwJlGsQFD1rcyWxNXjaxmMlbiHMck9hqDEtc
7HrGVjjG1K8Im1fnaHLRQlqN7sRwKyzO8E9l9GRiyjvyDJsTFwAwwWQrhvlPDa3OMEwHowLFK9vN
FvR6n9RCOBaE7wjbXMSub0ceoNv+ANnFu61+RQ2o4/ieQTsKBos+6UbqyxPuRwhMCqwgRdYYUhMg
PDAzeFDOy+LPKWgqP4ciC0oM4mXnZcvMAIWs/UYRElpeYNQmrrwVDk3nEItb42prnbh82gfqR+e+
rZzqTJfhkHGd8KmPoK9XpIRF49MUvj0kKbYkUKC3c1IdvgFkW/deh4b4KCSHIqXNIhsVFPUOPMht
/0Z+iqNrHlx6qlW+v8+9WtnypXPRP8UtfNQgJrHoaTHcSndLEk+cJIJPdmOX5iYPOsWVFqZVCDfv
mFarbY878q7BY3/kL7/QUPXXSF7xrFltUUhdVV+9kuXnhVa3CEgm6+3Q9dCqNPuDQRUJRp0nYlQO
QfbyDxuyyLj6HTZ7VxK6qhZL8ISfshYPHOQcA+fWXeAucycZuUX0DoFmW5Q88KkkEZ15n5gFN+/e
gMkFCExg++C62VI8Z1gCC5u6iEJdZFiwrWHjaLNckMOVGkk0cPxBLg8BqUI3pmA9wL4C8IRSXOpo
/Y8CxSE2Z/RcT77+aF11fM4Y2tBqE50LyCiAv9uJMMcmuV5SgEsZcN5HRsw5CcmfuPizFR/wLb/J
1PO7tjBUskPmARbZyRh4YCpMN9SDV8BetitMhwF+oGiyP5zXmHCNydssoLZpLOVRq2NyNI9ROjG/
nLbDjXkwuIy2BYEw0vRCSrcrF/ZzSlQKnKUGdIMuXxEUbaK3lkQzkmgItX3J0nZhMS+h3XMdPrus
afc+4TwNthjBstjG3Gp23SQeq9GHPht/YOeSnB7BtQQPNWGICEaSMSQhCtdH2qMTthCN4gNceItd
XsM9jD5IikpBqx+YaLGFUE+7iOqtgYCidRygIcNuJWJpOo+l6Q/ChUPG58lzOu0JJR+WzXpwjhqF
YP9Xe0Gmk4l10pcXDyh6LvJ9PE9FtK0aviGRvG7T3ifhmWKHO+jBpj9BdtgRhzTNDvkMuvt2Rwwr
E2e7YMI9cb5xTiPK4ZfXo3/I5pel0BCdhJ3v2OdGZjrTpxMTkBkzFJadng52Sjl/2079K1deGhbV
SA2Z6oCQsL/td9MdPwH/8URogp+nBrdecbHHhnFEcYP4ALcccVkCgeOuAcKz85E8kabiPfetd+mo
8VDAwWnl7bovdzEHVircD/BvvjKzgl2/JzHEofEKtzjXUv27/K2H9SzvsnIRyvgv9gLmQoJIpYE0
13YG+4HI9xzfcCl343A3X5Buq/BTTBgRUcRRzFEI6MOBRf5pV8HGYJjLXm9LIPjBOw56fMTbDrXV
oGd1ocwgdTdstQF0a78nrUGHChYcXvLJE1pQG1/tWfsl1OQX+3FmjiJypA6jZuUWTAW6W7Zb7/QZ
tVpbUpHU7ge4tt3irRPeSHATLXf0s2EMwYcVNofALLiVNyf1p8IycjoVTAAMjghFjQjpYoCIEFLG
oOWi58E1Fle68Q4vvDYHT9MpX57CvO3QzMjGbHdFO7kOFfQluH0kL3Zig0KE2hoWgIPOzKSKCbcP
DDg5ELHoCbIVyzX6DL6RXZFwnvmcq5WdpQzxNnOfxYAM8CfNCcTXB6+HFCw4W26tdtgEqc/kX1rp
imj3/dlKpx3Y1GmcygbpJp8k4i/NU/NgaYt78y2NHnxxJt18xUQUd3+IhVCq7QkgmkjnPfoS9E0B
kMW/9MGbP9DI/niEb5yQkjie5uLNI4ikdxEQ1dySWHtVOD09n9svheVkODyGuYEBkHg4at0zsNnL
bqMH4Q5DMDYUq709IcqKQkx2jl28/Oi7TXm3GZOUjWBwndMJQiZ0pcl0JOmZ/eb//hlspP74PQzZ
kkxZkSw6+392VivjtHhnRSmNkvHbA/EeggPhJbJo+QD60YYLsG226UVuWhN6GEDVRWBODk6YYzqW
kVr9G93jJ7KNAjfwfw/0bWBP97q+yFoljeJk9UqHNUgEDJWAUXNa1I0VDSk6YuOPf4+DLvrtf00p
Q4eoL1maqejfWCbFqyGdH29ZGlGwC8R8/tlmv7jD6AVqyp2N14cpkb3hNPew+FoMjID7vgAva3vY
9wLUDdsqxlsc9rWbTcZah0NPCMSdXzj7mniUvx7VVNBaQB/QJflbM7wwF7v8VfLKXCo1OPC3GsQJ
qC4FFhJQCLMPuk8fgMqbeJO721ZbsxbMMMLNCUmEv4VJsUc2ndPr/XsQVSHz+MeTfae4PI5ni5Am
3h2TyLm2UX8KXO++ZDDvjuLhqcj8oTLFP265WBOCNiKAEwIsBCOy0355mL95Q2wSlgWj15KhWqjf
+DY7ab+71o2FeKNUbyDD/lvgdiXgk+X0jyd6QnRf2OQ6nP8cEQ453BF1yuqDLLsQx0wHB9hfdi79
hxFSDVlSTN3gfwkA+nO55cUFpvGLh7p5FKkUAE/niP7bnJ+CAkApkHE6vOOtWtI1u05ffr6FvWfh
5y+YHFygaVKoGRdlBedibHYbQo5sQbWjN/NR9/N2zk2FbT0Hr8BwVFlwe3psFjCaQhUtHP2nzi8L
R/lhA1EN01Jl/oJq/0l0+bIXH66385PcNGmE7Num9bTaUVzfWyWshP/2se7gG/UlzDiF3oHWjALV
q2Ks3IVVoQ5FVf1lT1N+YIv88UjiJXx5pPx1Pd9vex7JwgHiMWl0biPuXC71Foyi/SvSaMYCKvvN
+IbdThZCYCSAQf+N4/Pju/4yMt8oPhd193pZVx7j4adVFj7iC1HGQHeL2EGe/1B/pcn8vfpUtE+G
ZsmSpejytwlf7rJ9cb8r0miKgf8zAOUEWpHtW/9C95M0RRiiYWNyG5VAckz/GwY2e2gZY4kClcwr
ma0eZ524HD1MJBy+oowoHG6TahEbv6S5fa69bxuFporNS7MU5s13JvqhyB5HpTBrSOA6PBaqyvSZ
nHucmv2+vQ68rHsVkeWth0PZ1uxz4f9lc/hhD9U0TddNTVbZ7b/z/Q+XvHo1mmU9ms7T3FlRpGLb
S8tlxT+V9rqLh5H3soGcA8CUgjYbIeEZSbEwiH7TFCo/zJOvz/J9MEyjkO83i2ehcLvZtJpQwOP5
inTNhlQiPr6Aj4MNaETK+G/syt8+XKylL2vllr+k6nyo69HYTeYsDa7HK6D1PLAxTAwmtkcxC8TI
ZcNp1QiXAAx+eRXiQP8+F768CuvbajWOr8dBV6saxZc+kFqlz2WdU6wEODSjB9ZTawtuBZnTM91b
C45v7QFAQL/iAkZWLdpv7mpEoWDebf/70X7UCnx9tG8r+CxnViPXeDR5IKcEO/lGynFLc6a/1uzT
2Eq0VLPXa1EfiEYewQjeGUZ7REuQVkWnsF+JgFahI3L6Duidtm/hLvhlAH+qhv+YP9/OlN35oWeX
PU85Bqsl9Qv0eE/LuY5xFYYREXgtMPOjXwQFcQXiesPZwUW/4f5y/P84kXX+o+qqxBmnfqsln7qZ
Ny+lXo0K2IxuQkNCxseM/kcQzGZv94mp9Lb38Zui49eP/VYxns/Wfz829sXcZbMTfJbQoqne3lHu
CMbYHdtzYJx/zw/587j+PnchJsOHhdkLOfFbKbbI6/z9KuD/79qlcGC5LS36uAZVfknXr4lFIg3v
VtYkA6xE012QvZhi5gBG9yiiq97HEHFZtPn/UqvA/BNwZatPH9z0vRwjSzq6SAqIAhLprw7WflBE
XTVFdgxZBM7UepEQTFALdpVC9sULEtYVztMreqWH9EQ7eB9eUgw3ZnKfWkcYmqd3mgzWmSbbgutb
iEMwtsZ6zFHRnJ03OOg1o4Owt9lNqicqbFtHfIH+HqyZEJb5U7gjXTHub1u9F2Sl6zF6LOnPLmwZ
K5igaqvI0qf7bjZU0km5rXH32zlqC/TXuwYl1KKPEkMdLTz15ATB/AQbNvjLu/BOZT2t8J+TBkZi
9TSMLvrqzVH2KKJu/jOtR88B9silc/azZrCHowYpLaDCuIGWIH8DsAbgxUC9GC8L8pQbIM+/bZTa
D+UkuqX/vepPgc6XjTI73x/awdQqoEEp0NkHLESPlLTyhCAHwvYIgINPQD4KHUc3h1dIXwIL2o3c
D7ptGmwldIwrWwLhGLa0988p8e7zVzDaQvFzJXb+X26oP3Fm/xBafVsW2SNvNqtKqkY5AcQlFm32
FfQdHd/AHOWFvUOWQ8RfMzyDMjEl4Q3Tapg/fJSSSY5f+7tHcoVBmAu8WVKMMeVlX0a3F5AFJsze
HjZ9Y3N2GOSY66N5eztH4BDoRy0lbcy19Okvwrqzd5qyvbASWs+o/aq12qPdWmxpepRn4ratytHW
yhQHBj9zf1mdivL3O1Ooh2RTltF6ogT9drgtCjm/nLLTe3QXCYSOmmJfmgpXGlrtGJcYA/EepdYu
MklHvregW2HajjaG6BGoDTipk02yPgyrAt3UsYPFObK/OTGSAr4MMpT/xfC2zL1mjCf6FhN4/oTG
4DrK44EOmbExLNpymsewVMpZnWKdmTQGDQodfKYDqX+a7trU/e3zAIkSUfeu9VH1X1PZXXALULvV
tkGS+mt0b6lrsL2Ud1SFGXnr1kxLkA+sns5toiFvCqu+NdB6+0kVIKZrXSO498io1jX4EkG3HwIq
Hx4IA1jAdbm0Sz624JI4fPjNjoJb+6XLDSR+xWo770Pdxxaark3bDKuJFt8Htzjry+meBMg9psDP
5PWgMXmNjIhwDES1ry5ahRVhr1G2vGL2rqdS6zgWVLLpood7LGlcF0x+tF5NntSrfUQGcIBmW2PJ
iik1qodb6xGSz9CBJeehJwiRz3VEBMIZx2eyIEhbyHgypSU5hk+W/AEB+Auqdw5V+omGwAwWrWt7
37kEz/i++n+EndmSqloWRb+ICPrmlR4Ue1PTF0KzUWxQQUH8+ho76+WcvBknb0U199bJVGCzm7Xm
HPNMCmTDACYhr2fC8beGp8FpoMRaRInRdR9Ud6Nq8RgraE2s8NK3luBhaNMOOmwWFyIEnok0qBa1
oJNDd6jIr6R5XjDmUeYPH8s83U0xJ4C6BNXQ11fm+JY4Ay0mq6vHdrpnLIBcT/ZT87WJFSGBOWeH
FDQyxFYkAPbr9YPEaOBRrwW7m/GV1GL+Sw7IZY1hlfv6axfUvfju8SSDC4H36C6CDpem1KPCRPCY
PLn0HZRoNZC4/WybFoRJapTba2Chtz5yOM8mw4pII0i2TZ88EjSm1kB6oWtPpXUbnzJ7BiEdSNdA
BZWuwM08RNI6j80RVE2iPUyY2PqrTHjDBNSkp6dcK5xIzqLxE5Ax6a0vZAVN9h9EECgj9H3RXEcR
0MJhF/mcFkT2lm+9xdRh+pJ3Q5RBSdc/cz0MA/8ETQndS2r7FRsDeJw0my+AGEkwiIBCRhApKa+r
3ukDmStmxjYilSA8TgGhM7ZJgs9yj7zg8Y4gU2lYjrSvGwwSv3/AvcoLNpEYPgp6Mb5DBvVSDKz+
diLo0gRv+L7FQkxIKJcElJIRd+mTnEqemTSBxEvZ68GduDG4HgtjsCUv1Zjw5DIJ7dQt1j0wfMBA
SVOMGLNxtdEhjxyianOLpcmj1xBCIFjCpwi3Nnknlyl5BdDagSX5Tx/3I5rc4Vk8+Hz06B2n7PKF
8iO+wNO/Ao+RsVGZkRbuwm5Uhzv/hV7dNah8BM5ByE5AiXFusqoLGO4EfjIPUUl3PU5uODUbl38S
qaEBtx6watLB5AE6nGiBBYbcxL1Fq5Hu8SVWk61AFISpPqhjAgepPEDDCfLwhmkmD8/9Y3SPyYmP
rrGewq0OC9/wIFtyZufnu9B0YZh6r3QMpBnwPbJTYyshac29U2Aagw3jxd6unvFhvgvL3huCy6k1
aEflwEqENv7gg2OK1EQNLZJFniPa6t6xT4QBIYXOSI6JpR/YlDklGhT3+B3612Q/vy/oy0qj/fjq
56E97IbcscQJzkCOBdjZHh3QXpjs+AiEHQG8jtqkybbDEksPTPewmB5T7VUn6MAa6kj8q+g0asP9
AJAnstbXO2qBsMkwSjLEt3P7vfrcjRVv/6LCljlNcTiaLM+KJ/4HQgGOgqzsUwdazSHsm8AhQMhL
dEg/KM4wm8iAf58RzYSVPbSHh5G51EOwdiuZJ81YGt8y0oyAN+dDaU4iNvG02CVpYRYhqtTs3Od1
6nc9M7x520UhkmNejXd1sP/Yp1hywkdwjVvgOZCwCUCw+1cISUSshoy/tKbZObOy80x+41GmgJ6H
OWvII2V6m7HiFrN9XA6qtTQ+YpOyB/ma+/+ukbE1NEbX4LF0+je06y74W5mb7yCaAfJZ4Te6cRo1
h/2czj2prm63qOAo3Reqf8YdoEX7xZGkVysqpqCRQvI2R2ZML4Yx2Lw4URUs5JCciJHTtwcHEqLs
uIqOGLmKBCSer0UlEbGMB0Sq1lgarUFuJPn0SlfGWXXLI7ESx/XtZZ+pk0tm8osI8OJxndntGYH5
jmdpxznr6hdYj40M8xKLBMfEsIu0oc1Vdr1yXKbFkDvLfSOBcn7p6chgjYk9PY1gyi73cdc3w5T0
V5BUZaS9HxYK9g8kd2NtpaQRNMTFMWBsJOrskZ4T2rs8+hv/vIFIfkutlDiIIWOp9rekDjvRI5JJ
gGZF8o1M4aVCzZB045ZN/JlLN7yif3wx0meQM4yvLGukeiJnHWFUTOUpE+5bk1pZOShGSkQLetzy
GhfwS4LCV4Z6BrJ1iEGTdp7xypqwkGO9dycoFRBwTxqUm6Jfzs+LHHectGr7Ymu5MF7hZw6ll8un
kR36XDWz2jbbY6DG2eWTJBcdgYpI0WVOymmsQw8pmCQaWM3HDVplEBQqc0U+qYfnqZk4k27IEjhS
e2Ysut8S/6uJD4idKSU9J06WwwSUFwQboYRM2tAYIKMm9Ugb6Sy2r/TW1AFhhfrk8AmbckO66y8H
M/uHGvnfO79vRYX9RWrs431HvGsK38oT3niCVWAN4I9nmwLUcdGRtF0HhBanh4UZmWPFJ/W6bw7u
vR37jS0JD5i1FjV/dxyZKZtV1q7oNBE+E1JaZob/UhI5VEdOj4wXX0r0DYbLvja99bUlYQarijqn
NnqOMGD1y+A4rxgS2yHwf85xh2HFayLN6jgPGhy9TUTQV1z279E9cigyAfGK8uiSIWfIo9vSGHZR
hUv+keyHwOLHBSSQfh3csja5zdVeF1ujDie4QZJSndXBHa4daWLnHo4nZAulb0c6+wiiKJJt1lic
U+8p0IdAmAPIGU9vCW7wkMDh8JxhsvQNtMTXoAz3GaFOvYrNB7sTluem54SUpDdABJYXUsTpZVtI
Jvb9XSK+fBFAz3flJE/Ibo3IQWOHuINBYJMOQapwKPMQNgW0q0PfnjI43WKCTTnHyynNt9CwuxEp
RkNw4oPdrIuIZrDQMoPsjeUReE2OuJzroWurIxa4kTNRiK4Uy0R86XPkWiCWJQFGpgFtoM0haJFK
kjyWXPYBATtBhGmobN9zspH4CY0VDwUD+x3cDqRx3LjGHb/GTDQRA+nbSY1ik+ZXirSGkCuZnX3H
mBB/jp1y1P8oot3mObDmJrtGi5M+DwbE123BAlCwWSBb6VOKG5J2GhDs+xBfC1m4nOav69Og7JcJ
zgtKtGx5S+KeTx8VPfmp2IpOmlQI2FjeslN/h2O7YzM6IXAKBeuljwdxi997GwmdZ4MLU2NSeiL4
tkLEyhwsLmAQRjDFIclwxuDUA7MFXL/Tu0fkcBF7hUdlnsfGpOzlcQmO6ORLkTeQUnAO78Ykn6Fd
628TJT0BQToEH29MU2kTmDG3GgVnOb9F4PeSS3YNd1gD7OHZv4yv4RmCOiN3cAmvmZVWURkfF8pA
itT+adguTFZhTocwCdkpsFsofEYu20iJP4fCk4Y4BpMYOkRsRBZrosRZUPbtsAryvsQ9N/vI6+Iq
rtCKuY+5zHK6S89TucdCXHP72GMF3BK0OXn/Hl4yK9GIRGhiQAe+SRGXdDmfG8pcj+4qssifA906
ZQ9GmPI+RScZ7j7Yd3ktwhvAd+HJP47r3sE30juZaafxAYbwI6JNpIeyL6h1Fg/d9j7hRQf5oO6V
HvETVe8Gbn/HEa3dzAVWSk+oVyrRk/0Z0fM9UIpibza4s4XR0jIrMxZ0zGRICqNzVlDbQIDDj5Bj
SqMYG3BgeUDjs4ptjckpSyQf1dwSZJLeAYu0OlRjsU1hN8dk/gjY7PSlEMeGf5x3tLlGLdMsXtx2
bA/I3R1Ywobw+hwYfOKAplGyyw684YINQgYKx18SFfQQbPvA6lvTPXttUumIFwIbz/mBSTxAu+ht
kwMLAwbigO2EmNjYJlLV7FlIBi4UOtnZ8Zxwt1ieyTBt2c026Q1dBJrUyNUiMX5l8XhDJ1MQPOyh
ZKCaHTCM+E0lNPALG/EqqFmMVNzc1/41PEwfkZWKBcviDCDFROCwB7hFSnphltkOtKRbEGTKzgVy
YsaZKblQ8LQJxxFoGdsr5/mEzRdeFuSUSydh7k70mJycF2NoDi4ZdC3/3lN9NT5makQpIEFEhMiN
MVdmFevjua+G10QBIFrwFWomku0I0jOPVu4dBnrqMI+UUQUIjAFCofHUq0ic2I84qvQf5Gb/UtfQ
/it/UOlr6g4EQkenZf2t6tjd7LxpuoL+zLBY31+IhqY8f/GvlxAzknLgaLDKHnhVSrx6opCeE+Ug
LI6S96XIH+Why43WPDif64sbuExMdXS5ebcperuPw0rIyEdH2t4IdydhORR+LTJufA5EHxcskm7Q
p0bHT6aoZdARsTH+HHPPAsDK6BluLxd3/RggEPXGFDCmSKa3w6lA+WioBAt8qAYO3+30gndcKNym
Qma3fxChiwLNQzWFALaPjl7/oF2YSrMW2+bBJ8fzNC1XZF3/cj//ezc1WZRuZerWlvZ/8s4fhb1C
ul4eeVspc+C9Z9KVfYNcS6xt486//laq/2+zlM+CLmVYiqUrABP/7rac5NtNly82dDu0kkN1DbVD
drzZfWUsogD6le23s9NrhRA3XXvcHTzayS8NW0URXYu/i9Z8Ccuw4TiolLRt8SX/uOBKlw7P/Jor
c6xUbxek3iCMSQsWvuAZHbjTBy/p1a3O/uQchaHlLpVtYCH784VtiZWH2crFWDhLRAMdXYRNFho2
gT6e1brvDUgiddGyraHVIdhHxvaYvLGXF9IoGJCom+L392WPMpUvqGf+y7sv9AhpuaXRVCeD+TWM
YxRNmAz5XtSR1AgxpuRPlYPLj9q/dOR/2Cn+fTdEDfGPu6Fvd5J5v3A3KLoQ7rrMuhOlXVw/TxDk
LoZyoohe8JdstM2XJp9UvOTthNFXdHVS4+U+23e+OK1VFHfvIzwBQHXiFKXy52/bWvXnJ+eoSJ8c
47+ShqemNc/u4IgntywG+P/jbp58zPqXq/fqpfMpJ8P391/Gi/bfbjo3yOHfiCno6ljfhot8eTh1
0cL0s1faG7Gt7UvB2nRO90ZknNMWqMFEUnHvuKdyCBbdbHtFg/+5GZynxdM/m2Pr6pty4Oz6ys2T
WZNB96oMMajlv5F6fhCgiO9q0g7jP2yAZn8/zEtzO+g7+6Egr0DFg5NqI4RYPWyLWBMm9FMBQfuv
oqnK1Kf6UyYvCw3szUDlVoX/nqc1S/S7vr9oqqKBk+N1Q6b2bWgV8q209reLOn9Rhg3i1lXGpmp2
n4QzIea7DFe8XBAMusjPwmFISN7QehNxyEKdu6onACL0ziU0Edg+IIO97kG6QO/zfLPHy+GsSGkz
hrW7ua8ldwWwHKdZMxNKIGXHyO3WK/aqtFAIGJUevZV56YUOMXne8U5tUtlwmhGGr2aqA9jNGlIT
k0TEtRMpDyy7NxPLQN66SUeNUkz/1gY0CyUtRJ9y7TYjird0PoTbuWCmRv7BfAYpBLjQbCIhPlFo
/CkAOsKZsfiiXIW8SwITyWO4BNECdDamtcZ9rZ0IwrWDo8GDmu3BPFkHr13YhQEskulc9HaATD+J
iOSxFSP8Q0L0K4cDjN/HQY7Xsj8whawSFP2jdlWuJ9k93cG8WQ2CRYUWl/Wq5A/OvRLBrFeP0sMM
5wuWDKHTRJGJJ2EO6CAaKMCv0wEyW7FDSsuVF8+bSfG6ZlP3OW1gamRTeEF8JaMAq+DePBARvUeY
jVH9Pz4uEV6fG80oYXGIfduLPS/Nl543vuMeBW1BqpTXK7MOFXN6Hw7afqoFc+bIz/ti609PYbpH
F87k+QjcfpGMWBC4BSjQuQHzNsHgIXTB+kbuQZLYkia690ok2UyRNAm9dr18uYpP2EWIPRHAvpNg
/YK6+1NdiN8wxSfVTBAS/NJn+vGdUyH6idXTUBzr2zt3vUiOKretMndQKLloIXGN4zbFC4v5B2tt
nVE8QkyA/rW50uhjmkT0joXBe77+Jv1R/tvx0WRon6ZsapYuhFZ/TwCNcqyLi23I85YejcHepW3H
5PPJ7yRieZcUeAQlvJSKHzU33vpf3nhNrN/f33g6TejyNN02AEr+/fH1UypadWfJc7oDbIl3GXJK
NLm8uofJ+entdhHkjOYWHAYNitH0zOmEyn/1Kq9xPV+jxAm3u/Gu6+G4ov3rmo/YtjmIt0TdVtPL
6+6Vxsm8YuRRa2U2wOKICP/9EOitR9gXa3O5D634VgR7UkKTB0Yy77EpeAa62yF+u7qhhHk+Mpnv
KHcSqHziJYeAjg79vXnf+/yeCjcmbhTcOTgZE8fx8lkRFB8ng6b2Kao5TW8sAszQ021TVCqhcswo
a1PHxkabt94F7xHe7yKQAlP3uw9nsfc/KGniUlPYTO/YJwaLbYRHfEwIa9BoMeliuqttHhtLjwxS
rGMns3m1Xk2yRlGzEWe78oLTjOmhe0f9bYYO6ZWPF2z/gENGpsa8cGdFof3+fhElNaBHPQRwhML4
+fQ4eK45tpLdMdKCui8rGGDl8N6/JzbHP3TZgHHg9rnl5O53I87fMAcsj3rlnkR4Ib3R43ETOZ9d
QovO7df8cD2LUvttuyRoqfOOMS87p7m7a5EsVEwoGUWopziv0kZfdZsWdTu6S7jXVHP0zfm1Fp4v
9/OzmucHj9JefExhybQuf0zt4SOMofbeYzVzsO6A0PDbS4CwmjQPnFDnoY0mibK2ls672WmobpS5
NKqy0gLStuP3UAnFXvF8bce7yrfHyhsr7p33wOyzlTz3DZGSYdyGIveFS/9K8SB9xfjATsLWhRPU
mJniurjNEW/v3WNGl4cU8hoN+wqfligCHEG82UHeDq/xzQqe03+/QIrx0w6HrrXKX4rFbvzbC2Qf
Kt63J7JqJksmtpd3gXzN2H164HZ6K9Sky+GQNg28Hm84zHp+GY3H6NobHwe9QCkOZ7sQr66wkiCX
B84fDenEDVkUQ8r3IlxPzElCKCvgAAkdMizE52wCvSQ4eRNp0JBONILiMCpo4AsH6oK1RhhwB+sp
YoN4OseQkvJET8SeyKwM90VJSVaOVQgvOe47+ijuQKim5tNxj1boOI4Hr697/hEONwoYNPyP3jvL
A0HR7m8SnJ8OGKYlq4ZqsENUnG/3rzOv+1LXG3m+Xe9eDXc/l4aH8SVu3rXFA8v9gxJD/tok+btM
pvzAoTs/ONMUm9y51rV+RZCRr//9TH+akf/8Rt+2j7bayMb1iFoZtjGR1WgGiPOBT/HL3PvTKe7P
j/m217LaY/ssaj5GdPoIV1EmD4/LO85/OzAoQk71fY63GJ2OClxaMfVvt1h+5NKh05nj7TFmsht7
m3m1eE5I67MiCaoi8VYTIsK27r/vo/alMPn+wTaf6zj8dvF4/15czrbWXgqZZ/twkG74TwQkigv7
ALXPaznDc9kkEB1ABmxTEDyYsrQp4c4ogxEQ457zJNKr5rWP4BrXHD2SUamQa3/J6vRA+Wp0HB66
SP4oEy1BxS71usx+MVMghXMESft+NbI2dhNomKJo4a4tnxnu4p/Xx9FzpuruHXmxHW6Ff7egJH6I
1LWKnImN97z+2FJt3UAgJSGVF1cJCbbAD9W6aJ1dtehdMwB2R7y7GUWKG9376+r8op8Dh+7lGwXZ
2Hq6ZsOWws5HDhdObWXnPmZPcp2ftFa3L92AJ36ndjQtxk99WMACJSQXFuvsrLs2llq6/tRTsweW
ZJLzFE/Dh3iJCy181D5RheifnoAEJE+2A6AcBJOekoobN76+VDMJTiaBUFn7YR8T9szHa7q13IoS
3yPbWl6Nq5k92kkwxAnwKOYSaShDm+i9TPoAV1miiPb39/DK5EOTJ/crPZI+ZFzteXonWe8yKy7Z
naXm4t3ZmTeAtN6uZf/UgObrnbZBzVtTDqTH0DoHfCuduagsA7LIZrT7Tu8dLpdhOdkua+o+FFkV
9wjlB00BB/meogjf5nZofVxvSK2Dy9YjQVB++uieL+Rmx7tYmjvR/hG3TWjgutxz+o3UBc7ms+rj
u0bn8kgc3b+pPb172+17mkjntHC/U2YTShTIA6ZHkF6rrlPAV+bySNbmYL8imIMy8zmpVmjC5I0+
Kd4KPJDukxY07ORPcN8JfjsIJjjzcMnTqyN1BJNiyO77qbu7NeRZrmS7fT22TK7Vy46SN3GP/jYh
xJpO8qKlDkicLIXoY/Cg8z3vygRdtQ0DeY9ETPZ3Ew0g6CXdIlm5BLhU1QN5JILOlnPoouaHuenA
VmOewhcuSXmZc/agCIXcxVzRqcJ2Otny//dzIuB4Jf79Pqs/nQ5tVdFRzYu/7G/ipENr3e+P61nm
MN96WRiCpQk3WOIm7qTfT0mM8lKMzb9UoL4W0P9MIn986rcNcnXbXm+ldpLnHEfx5wIAZHVMok5w
fBjJHra4f1/nD1pvTf7zOsWS/0eB5X63FaoLX594D9CQBSVp4g9fC8vEYckWnCzNH076CwEuUP3X
Nw2vJ24oJUg///1Vvpwx/7p4MbX/8VUuyt0pWoOvslxR1sIUkkxGHD4pCaAnxk3974/79cq/6WGd
/e5wfdY8YTYwqyFgmzpYDY9JuHm6UdRfww2mOgYjjuo3uMV/f7jy007gz9v+bbVwjrfd5XjnwwW0
6Ai3ja1MMC850k7jX0pE5N78sCbaBopfjnq2QwbM3zf20enFwbznz3nl3z9bT5AW9aj+tCPBEEJZ
yJO+JGFI68FNaCoy2Cdv7jOmgfiCOo4dqktH7Arzwxzl/VtvEi5v4epKYQkMT4h6OKAivUk+ElaO
ECjLDFHMmZaSPb7g9abGQ7uafxH66cw5Zg44Sr+iUfF4wadzuCyNx54MvbbXH4BqsYkAZgnw5rTa
XuxpRzxFxdZXppfdoo2+u7awgIWATKCfcbz/pHXqZvBB3XHgXv3g85OttvjtY2HwF35evyfY7/9+
gD9taBxqtKrJ24ru9Nvzqwu1lLfn8jkHLH7njiImihGwHUb7Xyqgyk8FPsd2LMcm+oDp6JtvRJMa
vTaU03PeIh5UFqye59Ubh/XsBMfw8Ms+7adPU2SDTByLsAXsm98moHvRFqaVVyq2LJOm+mhF19WX
33ZrdUl80b/v4Q9ZJdpfH/Zt7rEL52xZWz5M7bz97F4KiSHJoMBWMGHu+3Dp1fVTxz1tsHEZdCv7
EOGzemCE2Xv6dPf0qvVd7hH9WHMuWu5fyvXpItjyje7K6Jjmu13W1CERs9Jj1jWD5yFgMZOSHL0X
StJXq/zlgn4qtvx1Qd9msIdxfTjPY63OW6ib6IrInAAbOHGWxpsEJLSFkuYTVW53gflySC3ahDOp
44pQgZ1Czp5YAAHOLPcYq0liY1NA2Nov4+kHPT43nbOHgT0XI8CXq+KPWTa3z0/DeXDT2cGVQ6h+
DnJ180WhRX/177dUnzLD2287kC1U2Ul4h2weKfDihvrg12X2p+36X9/m29Rk3LDqFlvumC2zJy02
JkgDdiwenP6vKLfK5GC/nyOM/vfYU8TY+rbY/PXB37p0O7sp9mZZitugettTj0Kq/tqk25l9c9sc
E/vlw2p+u/diSfnHh35/l+83Xbk9qiupLcmRSkwRFiefkoAasetSWsIiTshMCXaA9do7LRUiiInj
NYeN6T4Mt/O1Z+BA/P33nfipg/Dnnfguw1bU/Kg8VAYE+y6Jantiye6zb1J6iZXFLWnYBSMgrJJi
fQmPqPsoM63yRB/pl+xc+8RrE4e4qzwLxTa9puV1QyDpv7/iTzsDROKWiikTrLlsf5sDjwerLp+d
ocxR+RSFl58jCmXmqEX1vtLf9k8XB8JQengXAlEoqtOT6neLX76D+Izvz+7P7/BtQ7i71ae7ceY7
bAvPBrYXWzXwB5R4BLqCyvxtg/DT+Pzz475NxNb52WoPi49jEjml99rdq8Fjh4X+mdZISJBOmNHx
kfxykT8sNnQkZdNiUwg+/nsHdHvVlMc9lxVyTMiEjnV9QC1i2W4jW/GeV7+8/XaZNFx+ein+/Mxv
JQipuhyMTj2r86IcKQ6hSe5tpjUhQnwqbNO6CZ/7gTZtKv9iQw3XVyr3An3XPgJAct9w8DiAjtDe
CiA0xOVyOiQaQ0WBhaK1IzpSsBPM6LpovfsL2gIg5P6hSOs2PsX7u7ejbNojsuWaB0rC6vD8YBh1
C85VCEf2wV7k4kqVX71LOO3Xh8mB5eYDp2+9Oo4Mn2RQghzvEtoUaOSolTrhKZfHCKdOA/vFWNCy
6Vo20LclOlqSTJWvviUipMBYWRMO5gbgnh4hs6p/MpccoHfkCpEjS6aIAUGYs6IUKjXRsYdI07yH
6itnUK4NBjKawiW1/BIx1TO+A5ore3snkqY3c/PEpNB5u+3JfaKlsaPj7F54tJAP5JOcjlPpEcKB
Ua7CY3F7qzv/Ivd2Db9xfNUjregdc7gdN5Er71B3nJ3OqNikgy8vDEQrAdWGA8yp6cHwc7B2dIof
bw50IGpG0BDh4ugDEgQ4Sti0FirCNsdXaEPb8PpC5ggRX7y33vXq3Qq3XT3vbgOjmNDxjAWZpj77
Pt/OGhpJ6y3MaOwPGB5qT4o15BGcgYJqSSSA7Zr0VqkdPPAXIeDvPuG3kHKtVhxY1ECUWSDf0nAT
qrAnDoGBpXuGkdQT+i5QorLnFfIQqrA8wvvlkCObGTzd9EirLFAWziWwApOS8cBVuHaivdDjAvLn
YZ39AttNLO/iUiOZFot0ei/iCn3pefOgrE+d5BXc7o5oX2qO82bbP5pJ6cSMuRui4v6RdxgN7vym
z48HWn2D4uDeJTV08tfnNTXbTNZC4zizu/FRebvao1MxPrR97dg/EpRR+Na9tweM+aTlqEbq03Pw
WNz6OyTCHQKNW+7ej0m9o1AsM/DIk3z4BiFRr/yM2o23T8pHheUWBD58djT1aUhcB897ekaBuDYJ
49VTRfIraa49Q32XtebrhSLCzgeTmUtEjU6OpWczDg6+hdgD7vbo0d/dA97X6jxs6/DczeXs2gbH
twMmLwr+VAwoevSuR3f/Xpf+gUX8BFbY7NVKXD4Xte07DPMOzpbXoQ06frnm7lD5qYt5GmSNO3Zb
ZP21iEhwXJx0WPTqYLtP6vNIorlHRaJ1/IaaPcUg8TdkKZG/su4IBEzOHFyk+GW74f3fYV7AOhEt
T+ceLVo4nl+sH8NFxii9Y3f/sCdGkgcsgCFwdHpfxG4d+1/RkE+OQWPgZDTvL37r4fITzixYWTuO
HNqQBi5RLGME5mghVi3t9LjymzdIWyBVQ9MTap1KQYoR0gwG35ziY54u4TvPSDJseh9IPoHsoBv7
+MCCIHEcAxDABSHGKT09q/wllAZySCmLQxB9k9+pgPsTpg0UOZwZwUO+UllztXU5eHqzR/+RqHAI
BLR9P0UTNCkXk61LLV0U53sPLAHu/yGZdpRpPmZIpjx353+QfiTIjrPZimyLmR6tTOrBVHDC8pX0
lip35WcgKK40tPmtCUfFRSHatJBVE4x1dlpKw40TzoBxfuSxPY1Gk8kMSPUwT8lcdVdscHSMkp4x
xUtFbfG94rYeXnYzkqYdfDK3/oqeFaLRYALqF1px0Xcp/gPvAPCdgN99xeyV8NUsAaSySbRz0Sf0
lj5+HEE3u/lXQGQMOpQyq3CmxAmaza3r7mQOpHuLLjO5acYjYJeHFByiy3a0m9QJ6U2uzo3UR7Bn
0dkSXCF4tSE37Dyn1lQjDNRLWg2GjN5UPKumRxZl8gSZTWxsLACexXwycZRgT9OLs+sUFPKVH2V+
y1qiLTZNFWEkatHyus5Gk/yNAGdjMzp71hnXyQ43+XF6SFEZVa9IfifnyXFkbUlLMBBxJXp94PC9
NE8RY9+MWlwkCPxQcBx5PtaOSci19H6TVBhCAyYixFED3ZPJcCGMSOXwKwYmBh7TR1WrvLG0UN/E
8ofRgPbeQyysoXNNmPoq6Gp1zCv7bHsY7eoXxz0iR3gXjRs8Xe6TCd07vnEd3IQ+zyB6hk8QJ/uZ
IwBubp5ewWgC+XXzl41ceMy5Te0XWpaxbPEAi+AyW1V9xhnjcEjnxXJ9MdiNyt9R5p3w+NnfcJOM
SBFGzRlu2ZKGu88cmb9CBRcozqd7hM+uP6grh1V/1SPDwzPu4t2DCfNFbqb3eo4AoLaiJgFXYVNO
6zmQ6/hCdeIqoeeWlldXx/spZn6K7/ykSPd4hM+3NqddLxn9cxx/eoNysJZ9VAJ5MKbQkB1RGuJP
ApzVH6N3en7AuHrvopdnyML0wgpHKguOIt5TKPJVD+yHUYGVDsJk9eApOFt+vBAw56u32tvxeeC4
58lG90qcEW6DgRdpCXezX3Qw3M3giN1klAfSDDRiXsaSOt0OvWnazlAx+LEPV0/hhrRuHrynEEb8
fW968VpQhuMXKc5wF7N/YyMsllVjaR5dOVAAWwKhElklvuEq044mG36tT+oIU1I4IAtmu9FhIOa7
I9pM3isEzujYl2F4SmfX+RF9N3PYfg+DH8I6eH3GYf2JjpU/a3t1z+bSg3czuFGjgbxGg51nbbnK
3atUf9WuUb0MBP0moRbPbUpCam68R5W7PCZqR00HRhn9ryRjlHaeNEQ2PQtJZ256/GlLMGtJs8An
he6R4IeRjFMpjz/yJEloeAOoZ76FzSyIP8lov4DvTfpBsrmaRDkRT8QOTOJsKXutnLD74HUCEqek
X58F84335dHnUFbTdJOT+hjzeNRo/15wppl0wb7xDtsQmQ9LImZv73QZsZSu+fqd5y/Z1/BaiEWP
VNiZLWyeMtsSSCsBDEgoXx9sqabX4QGj/yUbO/6Y2Ti7TioiuLm1mcJbs/OyG7JDjHjJS50KmvY7
J8KNHN8EPXA8fhf3EjS40QHhfjLVYXpllbBm93pQ6v4V2T3ynoge6BxJOKVasWXytuTBDKcxTuzn
aAxtC1H6M1hLn6ld09NGdet2gjH4/q652F/EkmYpggok9k90ScRw2avC8yroi0S39Pw67Y1B7ckR
OrxnX4iWBFKbqWLVRjPBE9AlsgcvC+OOuw4/HeUDYt99YwOxGni0yEmD1NymY9JleC8y1FYFE645
ZpyF12iG5mG2I+BAn29Ub3Vegx+suHI9OvabtxfNJSsbPTOUX+ndepfKEA5lxM1FWovyh/Yeymc4
HII+z4aAGmB19BD5s3dcrYaHeMiee8a3mBTxligs5q9evvaJamDB08KMVXHJYJYhVzgoZwPz5m6d
MVSrbQyUj8hy6OYqf5KaRFTnIIiMe/JA4eCJ/ljKAbpiVkaW6C11w5WmX3OGsySCxJsdxqitNjtR
eyWMkWP2iis8+uV0S0YUY3smMLyQplGAZMwZyE9cJU8z3CqMWihlyIB3U3XP3Xz0xMrElgIKSci6
hYAEUSjHpuHwlsD/w7txHK2WUq8HpO4c99qU4gF6lDxaCbXkZiaxKCJxg/I3x7TBDWHizq5ryWVt
wqQ2RmixIHWmufFg5cCEgn3l/QHNPePYfSYDXsQMcBJlMh5uVnq67N1eeygivoA9e5iffUE+NYbL
68vK/IQsKvPpXwx99jFCcCIm52O46QYc5+n154nID3kOpHkERxywGRzbmN2fSHEocUaytG0wYC79
bmx7PeZgDyR/ps+HBCZySmEnaKLiIedGbG3g9cMzPBNN4J7EzEqWfeFR8QO0b0aVUNwxstPNNa0f
LGi1mxfsNlciTOpKZSNAcXt+MSMUe0W8UmaK27GdWmo+xRD/zB5sxg3xcBahvZ6gPtitF2rykfsz
xq6rp+yrSb2uklUzLQJrw/p1R3pX+md2Hlhk9gUr4Rlt8a7wCVAjASA6IiwahivdZmAMS4swtevk
6TMzEr6RMYg6TwPnyLxWa9E1bWyekT9kJWWvdc+oGNpfDGsyffx7pgf70tN0yMZEtzmw9W/u3kCo
NBMwc/QV3AIKKEsNMSILsjc8hrPqkj7iYpxg2hbv+nbCLiAxRTz7F1Aw1PzZ5LaYCHpK6Is9Gz3H
EaORN50T4CPmF/gzVjG2eDQSGvQfJ0B/22DycYKw6lkTBjbBoxlhCSy/CJUzEUE1TJ45+83yHIMf
MQBq+sisWPUzmVX64V0N7ILkofQ6k/FKRiJ9XYjucBsKimNe2wQT+Aasm48Z/7QYn+Gm8kD4VzAD
jo8gkhfEXTHm1Kj7crtzB3Edk1G3CzU7LC8pdyVbyhFNpi3b3/+RdF7bjaJZFH4i1iKDbkVWTrZk
37BklwwCRI56+vnouZnprnLbMvzhnH12UL+iBzuhmnfCQM1Oa/ED0I7x9KBSo71mZuhM6JzjMJCT
YlqV+xT1hNVdscmn24nc2i9Y+afRsLzZkf+EEPy/hcvn+J5lWKrHpNj+3s+7CP4+xtLLq7p8Eo+n
bw48pch5Op33Q1bF7RbdZ0X984TdEOqihBS9S7nmbAgohnG2Vc4h8X6kZMGmMZcnJOQUqOQOicry
1/jAy/Iw7R+EiiyJpsERQV1t54ys8GNLXYKGANnWjXrvtv1WwqVL5WkYcx6R+4jmX++NmyDHD5EA
zpoLxQCIplBfIlJCpcNlHz44py8BE3V26SXqSGfywyexC/rX6dSvI6f+Ic6AgvmNocWKq5pHR+Mz
3yjTCh7QVqU0Lj70L0F0gPEbikdtaf68t5kP3kwMeSPbQ7gn1ImSdAm0SNnr9icKQSciqeyoOPVS
lpf1Pb0gRajtIvhKRmQ/2f1tSX/Pl2suv4pN/GJaGS7ATJNTuXv9U93qZW2ei48W5kH9DrD3xkFf
cJVpr6onrUaZvXg5dXkwGTa44B58+Q477VWt2/KmRwP6Wt4XaMGXqzLCg5ovmIscK2d0t1T75a5h
sJWR2EuQQLHLTLzB/xrFemvLGBh7sSoRWGfO9G9BB7xWGkILJBxH0blprlLBn6VnZ+XRZdkfmW4P
e7hI2QlHkoacTwh1y4/2CMgoLsP1jusbItoSEKCyvZ6nA6kJOgCgfRpEaNnN3TJpNtrWGzpHQmi6
+KcGheEMoT/AGiyZxNETGTAelGtUuM/BijZ18UnixKFe6y3BwQMmMMDOC4JNgqe1qNyeHCwT/sqM
t0jkXQwHpFJEHiyNerlDgvy8mMv3fSbr7h0c+SWaw4zET8w2eluaqBONbB4XVlhX/rA1t4+Uq4cu
z90T2rK+7bc4AWA776d8FjI+D1ysR85RWCmoiNnf7SFdJlUALS5a/ssQ8mMjwETv2Ky0M9uANmce
4M7yiMSmIuVTvQEl+DUM7AMUf0BdFXM84PoSPg9ldzAZDFolgTNEUF1rEDp+xuOUz5GUBaRLthyf
Zo7DgtPgPxBfzv7zNNHhXLSqRB07CQmOORkgcr/9r9Egy2lcPjA3HTliaMzn+MOAvVl4FdS2HjiF
z1N9lCYpUvjRXBdXcI0PzIGCPqC91uiuWI6MvpYAVT1PCnJ8T5FOq5RY+gn5N/+vyoGwBgrbQ1ae
jWRpuEhw4Rt6F4pk/YtnCpkMNQ7UImpFyopkzR2ww1BCcObP9kMuzhy+hOdDaisy5yEBPtwoEO34
4o9xqXG6fQVzxiGu+9keNw2iALZQ8KgLKmuv37Hh3Us+5/s3Jn24Ai9+InVdI6ro9iO2PsLnE2mI
aCwpoLTfweuYFw++ADz60XR7EmoKGLO36LLY5XvuJk2ydCo92K98WDXQ9/mugrie2dWR20r5ff/r
CTpLnQTtNbPjr9YGhwBYG0mcIJQUqr18SPo1fU0WQl0hXnA/Eo/LLR0Vc48s3nlPw8cbk6+fZ7wC
ccv3chYoZGHEvgKRKFqV5w4rLq5qwq1hB9KzoANmniteCuJzp6vBSfOlrA3N4/vUWPZb2aU4vgkv
oxYfPqHpMjcyEauPhls88n1z0mnMb8NdfX+Ab8naBTqWTBUFCVg4NaULl6mCN6PZEHkxT5VBHHFc
+ddHy5Jn/g6Idqm2TA/Te9xbsfpQaIXuIebMqae+vQp/hsOAlcKaLjF578LVuNR1J47ujGumHUVP
P98y0wfPtBTsmISs0H16JX2tV5zAuuXH9DX+cPROQqB0oCNrBdWCTXOVk3k/4I0k/YoTioES4xBq
BJfLrRq94VQQNXBoK2fK1sxfo0cjuyMgAYX/76BSeT7RUB+AFNP1oNkZeBdR8YXFo04X83rvH0O6
FsjUWEVZUCp23dgFSu+NKX5XJo73AA2cN1nstRrsLnth+u+C4jo5ScI2zfHsqI9Td4rhB0lu3wRh
dlXp4iB3iTGQ49N6joRiiAOsFe2hddqyEYNeISnR9KMXEk/yFl4tXTK/Rf88xVC0pzFlI3C158Q/
Gkw4jgSz1yNoZyi4whNCto4QQo25gc6ve51uRraRSt/1Tj566F29aYsc2S0vsN1MqZ+8IBjyn3X8
YVXQzbU3k64n1lsnVv5iTbDevbYLm59h+i6KQ1/sOwDJgpSmN2MH0AgFxYbgptCdu+k7etm30gxE
dbLrduFqqOtMaNOT5kyDrRalG0/uEPG68i/s+ZwoYmIrrSpA3Sr0evW3CK9DrSwnPFb6whEnB7gY
xHPBAIJZAp77CfPGs8xlF2SUba0ToTtuoLvv9K1MH4IX9heoMlHvpPZqS51ArtjuIBpzlOxbNCbm
oTy8xaUrcuAdks4zE7+iS0MDMvhA+QWpS5NjuDgb4coS2bSQ9Zw8OL2cUmKH2m/SO0rmNARttPhC
O6QjZIyecc2h5i9WC4Vx6FHs3TyyVPHU035kTvr0lD+8mbV7TSgvrLQKVlmHDKx2VHHJQ85scT29
Tzli/dLWCHN42nApU27fe1c7SXSdkn1669PDq7EKrDrUf8/gtS87m3SNgLMPy7QHIZYjHO1zdgk7
5OE1s5dymeM3xazkgxFtPFvKAzJOx3YDkmOUX9Pf4lw42baAHgecdBB3A/gzZTJnaodvWISwOLby
kW+JQY+94OD+V1nh3xi8SMcAwzVJ7GBQwTzrZ2JOMBAr5ZFNINSrcPu6i17p9WTR430UrvDS2RFT
Ix+NW415yj35eq+xhcMNTu/wT7Kzs7ZYxvjOTU4dxL/gnPBKTy+fXgLtwkMqPToGYYUHwloX18bH
1HqJLZO98NfGToehI2IGYPgFyOxrNwDIac7sqhNb7Q0yLQdr95HrAVqF4bnSjxHwM0FucX8uw6VC
7OzTUlka9+enDj3PA6QdnFyhkLBjBnPhMkIshdKQ3doQQEKpMo+z+AvkBtwhC8xesEb/IFCZ7iiS
/eq7Yuqlr/jUb8TLfnybPtXT4HSjlfHL8yI2jbZcXCAohI5C9AaC7+/oaPw8v/N1zMcl7JF+x35/
AV50mBC42nfvv1YUoJRvu8V6gpD5rdiJNqP5J+gn0wNgq/kDkSxdDeDKJ2WHcAeETlzNu5nLwShl
0q3wn7IGS/3tIFc2Vge3FpiN8xAeAQQ6I6ggp3/OuZs8JI5xzo8DXI9uiysgjxbwaMXJYz446A8T
RxDWb66CbQu4ZW8x6Q0jt7xQo2Zr+sfxKgbaNwTAaKv4gmKZultjvMQD5jrVLRErfQBTQgJcOtdh
pLKjDRV1RO1gqD1lEokf/GWbos/gmo3ALTz85Yq/133OVsF0cDKcdKXbjcokkrtyeKS6pfmAd7wY
c2bhMjLQ3fDLuC5OiHUKz4CExBUxXjj90pWqnBMMMb64BdeUBKkTX5AR6kfzj1cE4Ajok2H6dBJZ
WIxeI4tQwVIhZ1OvXQlkMTsIqGJ2r9SbdFu5ZYd+P9GI4IWdWiDKlCD0eKVJ4KqVo7MQgFeTbil+
JW63Y4LJJUp01Ub5TU9TZr9B0w2U90isqEKIOJ8O4IuTU8KmprWB8PxKDpmrhNbT2LRg95zUaN8H
nGDk7ov7M3Tjz+KhH7kctU2z7X8WrcvKlAN1P3HOzHkP7Lbyczy+Ag0ed7FuSeCg1ZJYPbSriUt1
L/O2ZGi+207e0JQtKF/nSEQYC3XpTwsrwdfYVq4d1qkUJYwtGQfzo4clowaGeAKt1bpkKvoloiP7
ytxpB1AoD/awi74H7TApS3Ag4/TM75SpDB0azvij5JZfzccoQh2pbi0j5keERQCdNaKadKZZs8SS
GxVH4/GTFL/ZvZggunTpK1VYMqUmiAKqnWINVD6qVaobdI3Sm3CjpST8YEip0o/QZ1T2Il4nAdPT
0Wo+ME3WBywcxssicthUxnIEaz7woZ4z2byFo+VAXTc2IvY1sk9X/BM9iZUq94DAlelUR32lGla6
y2z5QnAPRM9F0B4IFH0ygE0xpwbRWL+YiG1xGtmi/JYP9ey/kk1rVFyxJch4PJZrfR9t6b3OCfMQ
wLXnBzTy7G03AHSWsedtSp8igUFa5EwIvawMBOy739Bu6OTJcLWumV7jO+CVFaOkjmosmIuEe8ll
SRdl96uE5ouGM6FC7rb6J0APOStK48QetxPhq+1Xbze7yhs0qyXVnX7Xz7zkm8k0rGf5OIIlvq3x
NqxFbl1Em4zeFKs9tBQGQcLjBqycr9WFhe0SHg5mgKAZG8h/Necq6zSbmx8a6DPoM51+7E9e80Oc
eW736+6DwXT/J+WO5oxIjf5BnJB8Pafi136zxh6vJYrMfbumbAQrPD5TmnknE39V9FCH9048QFDY
cJhEu9c6/ZzoAraay06tiRQ9R9v26UqlozC+p+XbTbn7Xr9w3GFoTyRQCWTcXmH6T7xPBKcMNfQT
Y/cNtTcBysQ5V5gA4uG46+i4GCUxYt9gUMlWZKjfGA6bIcTloisdcoxAv60+Ra++5DW1e05XyEiq
5LKe6rkttZgtQF/1zH88/D2tAafDgQhlwKbclj3jV941s2kNY7m2cylPc+xYCpf36iZXKYHRwLjW
Rp9gFlbMkbjlybV7GU4scBwaBsSf+24OH6y88gAmZ7wPufGhyJamMCju2Fb6Q57FA5wgKgOFnVBe
Z0oDCBQlyJoNJG3eGH4ABWiOQSHEzY2hQh4M0jIV/mklo1kEwFZlGHY1rircTpRgwO/KwAeIuba1
+B4UwkRCAAe7w5QBRU6gd07Z7kiM3okS4wXxq8Yq3a3pfJFfvQP9UiWeuPhrVEiTEFp26oP2u1oQ
gjpm27dPFjYKusVKaZ0XMPFJoz74zoRle0v9znnG1CjzIvt78pUlgypUVT55168PjRprL/6TfPYg
9R9PgP98/dw9ead36elQyoj3qbONazvbSf6yy6gfkmVEzcAcbbLDg7Rm/FIKAGc5WxB2f3ocEhsg
Asi7OIosGJpQmClORDQtdYkeOozjIJoLWB4pVHPIGMMzDNB1+lpTgsiTo/Jnd6rL/JJJS/FvHDzc
BhWLSq24q3M5Sis0Nvz1sBs+NM3jnKHXY6IKjg3bZNo1D16McNcPr2PZeG9jFZanWg3yxssruyTY
3YkwguxhoqyAEST5cxA2CYyQ79J6f6LQE13pq2IghBDCMdasQGmGIGTYOH9vCaD1uZXPDTw00lFL
K/p44aALXwiSh8ql6teCzZIWOFCgU1HGrMq5CPA5bYoTrUoN14h5GSyHyTHlPUykj6bCMoppUvV2
ugWD6CW61AIGjWaB0zISpkwr6Wv9xW1WZECdZCOCIeHWmJCMvdT/dTbGI+2K6de0lAl0alaYHPdm
8ExWcuaV+/FHtxfH8IsiGFM8bjX4OT3ohnRSKJAFxjbQiUp5M3joTok8qg+0iC0IBeOH0m8lXLEm
AScsQoIZKgQ0xcop+4s+miGgQQW0p6UokThtIiYGWAwx0GJdzo+q8YYdx601F/iWjJ3yhl+Bj8RW
oGbLq70WU6AqOa7dzapY7N4Bq/P9E7Lp3w7d6Lv8P+1at5mls+clfEiZR977a4y/8S9ZqBPMrNKP
hS/xEJ8XP5K8rI7ETcVIGJie3drf12dETchphAfpmifWbX45ucyAfo7znjvR+uk4l99oeZdoXqVV
DZ/4dUuJxcZibkN9gVCqusYYx6mBpG/DYdsCUsGcdZudso5RPuGGs9ZcPfd4bOEH1z2yYDxbxNTD
EWr9hovFdxwczP9xmKz+gBUusHLW+jbehkdl82TgsgUgaGfraqyRXP0TR1Pkxes3wBVvghw9eXbK
PI+M+GWWQLBYV/SzEJNI0fJbntuxTDCgBFJ9n0zNCgUfQpOwuFDJc4tzagwf4/m1NULKTY0bHUwE
sAPmwdmoPCW0u8IavuNfrKkl3zy0oqWUV46v8ZoL6zni0WvPyaUd1k27wd1AUy0abaWxzMR5o+s5
FnDpAvEzokJzkIVRcBJBCUEKm7eOtxA7RuNI2HphKnOKuBDpaI4qGZQ5dVv/A+pLIPY+dPKjcSB1
AxYiFnuLLVhW7vBt+DKRmeI2Eyz5hqpp1V/6n+Ttv5kUZmKgx6cOn7Z4yUo2X/dK8HXeOL9b7VQm
JeXMF0wfuU93A7m8xXgLW+wX/Ers8nAQ7BimnQkNpRoFVctcYjyAKRF+3WKaKg5pu8n3bexOvf8c
/IFOgrMOhXZtMTiC572F/qQw52Z0tH5yyVjlBdp3IP0xZBA7Ww/GY7tW5I8Uq9Jzy6klBTkTHOqO
90x5w+Tzr1rxheGn5Kon6Tzag1f/KLPTG+mRM1sSuAMWTwgdDgsu3L75RNth98xRki1r4YKSDgUc
IROK/S647+eSdy/TE2i+YHJ0rHgFyN+3xVHaaKfmW6GC2Oc9DRa8ras84K5sWPVgP5nXLE1hFeEC
TOdsemNziqgWmX4u/hiTTJg+WijExeR3hLv8k72OMZce1YFkCeR5EKgCoxrk1WDuyveGLInDzQ9v
4jVuWXRcGeoDYxdTcJ7GOtWXtIeQwFDYR3hG0kUxuQfK4bLSneSLsoawbLKuqIqh8ByNDRacl3AG
+aYdJ33ziVRuMVjxFkwn+ZdfANoh37/2/whSglvj0skNW/A4BzExjTNdBff2Ch4lWegFfsVkeJ5f
hhVDDh+dF7hRgw01B65Ic0Zj8qneyw0eXXfcao85QCbOo5Zxrn9ToE+f2w1vWbdFux704sxhaC+s
bv17sqQbJngrg+EpJYaL1eRSJe28sW4j/JTaXpyz4OVAzVnquAIbO4pqKG+AkgGwjGVsS2f46tdP
JKSU9RjMAfc+XREzzcVF7J2oGC2JjNQ5HoSzYEF66S/bImTdYcPGq8IggPGm4r4eHWGwgfrvtQXC
6egEEY9SLkXqeTA2XUIy69VU7Kfui8UlFxxc5hd2/v6hABLYOvSLEMUpj1b1twA9iiBBrL5gBaIb
9bSnDzqGdtFrguJS016lfsqUAPcBfZ2CBOUOyAy7Z7i0GqzAWwllA0KVKC+1aVmRhCxZq38w7Xgx
ECiU5eqj/sT49oQNnlN+hvtkp8r2lQmgkP/lXuLHp6ykc/dfX4tk7kZIvcQlk7OaVOTYzkMmE1W7
Gstdqapzbyb83dvVq9r2eOWVuzb3dKiQXMAR1qB/IwDTNDcxCxR3h2ZjSN5gh/sivksctfSR97fk
jfpNoELqUBS7zWIrNo5Q/Isw13sG8pkKKMyt8odeIRTtESojGsvFNpcAN2+At8/E0XF4uOqjS3k4
Ccua47+Bc9p2nxRHVXha6KsOQi4YUuy+gGi47E/5+zKJc54dYFCNV6m2wjq0TJy890fBr0ja07zu
vZFUpAth6Xfnmv0COHYZuls0rd+dAp8FlNBWvsMOF7gIIJWUStWRb/raTKxytGIfYDPbKPBcTEqG
PTzzHyHxpgCxZ/MvGt16N25r8G4WgVtvpe3Cm37FjV74aBjC2mqt9we9OP02haFsl5WlShh1KXcR
N5v4xGMFvath+T0mP9MP5UdsWIlIVhlfNpFZt2s0p8dyenFOD2pyTwlDXUmMz2RYpLbwpwFq/Rmf
asMQyi4uKiLiq4bKbNarVwdtpchev7DM88KTPpU/3n/6dPirkNgozmMbh4qF14c7hRLyt6V+xPsb
ywmFjNiA9N5KcGWGl89gYtm0CHJf75EoZUfSXKN2hw3ht2C52geflyhY5puSm3eB2OyEp9NgDbt4
NEiOChJ6+m/zVsX2+CltdaqCD7QRRWWr/Md/w2UOGqWs3qoZbeVFk4hvNbObpoMaPal4A7lym+K3
hbaiOinkHGT5ZIO0njJ4xZ/WVLb4B+iRDetRfnSJD4iMHmJYjZ2jaNb49dSB/OE1gZfdwmmv52t9
CqYJ5PuAO7UbsQqX0mWaHHwQ9+Gpd7mawHV1NwpYbvKFthhnDMpI970H2wP9sVHxCoVb8jAe+Pfg
x1PVW5VbpudOsQX5qxUrxyy3WmzFO/5QeTMiW77+NRmr+2Tcc/qap98E2fABhspS7qZz+SnuzUOD
66AYO/IGZz9/YHDz1VPaG97ri9Ni4enXJLJMf7KBT1JXUO06ClDkTBhKR+QuW+0MGH13EC9lV/ui
COK5lirTtrmPDOEMg1Vju8rAjGsm9Du1tBYypAL5S8bBWr9hnI9dxzo/F/I6XTOs0dpA6FYitoKR
bbLaYArsqZi1MF0ulL/y7ZbQHBZW1LpVMfPv35EHLhhT7BQercmM/EMWw1gGUflAdqcIL6CcrTz4
tVTfBPQ+Y5l6E84i2eXz2fARCjftIHH+r0rgLsWNztX1ZZA3fWk7vy4u8gkgHHx6fqyM4D/r09u0
6iPhXEZK87DMYHv62UN/BQbYEW4SXjocVAZr9+rQ7OnsXoAQxydIEmRzfRkq1jP0DNPi9eWEwQa9
B6jQKydk34oQNCtE9eZktQbZZvE2f8hk6qLKmvyO7RDh4f6yIToCX03rherA+NYXO3pkiOhNQyaD
0/SbHJqcshLVSzj8UHXQHJoMfu80M9LvjInAeIn9FjCLw7HQLhFcx/+gkZnvbRtrTJ+BDr2nssLm
7dlu+DfldwDKp9IZ5C2Do+zwumd1wOA6tjFg3r7NDfA1wnCMWqZ1CaqYcHrBVneS+lt20434lcUW
XF2FtfWYW/6B57CMNipUn/tETfM6V5yLmSVHHv+Q75j7jC9fiywcYU4DJ9TrVHdBeRxhqRu+Xgdp
SDd5NH+MO+eVJK9Uv1kL4Ka1Ow9nMhu++Ztu5yH3n2SdxuYG/HrkG7d3fW/+hoT7KU514DUM6mcG
bVRk+wS8pHdn99i94AvORWjY4c2EaPuBoblsumZCJAlh1il+vZjWvs6iwrxC3qi39jNFNYn1dz2f
gy0WAl+cJjGLirDt8fv9GR2i1laOeDwj+ENo2HsqVvyR/Z5mwgHhLs1hMa0IkiAP8Voey1P7WRg+
15v6j33YbcT0pFKhvxyTppReOr++9I0ChDz1joT1wxsIUrC1DUPsRbhkHBAG84ow6T1yW5MONQJ9
U1yZ34PgZGYAPh2dEA7gWt+tXygeEq8IHwLdl4s5UXeCA0REnnDKruSVTOW2ZT+9mNq/HGfCdhWi
V9tsYgJNMisPD8l739J6nilqyxZ02n9htf8dJc6IEwP3zdsXtPUi8yTWsWTPnkVnyB60tUbi66qj
357AYwweM7sHCny74a1ULlV0EEQ/k71MJDJlvILXCDBE63Up3ZVvFQpn5/Y/VEsajdMh+ezHIHut
4zgoEajA/T73L59DtXlvqGxeGm6pE3IVrD3wkDDhD322MM9AXuOVwRgAq9fcfn2NKD94GoFBgvhG
+GYBwDDB9IyH0eHZWv5SkGF/Xjm4t8FdyObqB8UISMDS7GxxDEbc/KCgkbwjWUZNNINgXmKcf9En
gTKl2w4+BNcYKAuZS5xQbw8a4LimJxAoKtNfWTkL1TkCnc1+ErrxwSpSR/nJFAf/0tnNPqb+CUJz
18Y2e7/+x+g+XUm/KgT/7qN8fqkMfuHIowviDprsOPFlylutpF6wizqQ9zlFoyEHfHSWcQv3R7da
ep/NJPpaGJgreJF6vM10R8K8GAqg8vmC+vW08uFcYXceoL2hm2R4TKD1sJI4G0LWBEHrf/rkGluS
fDWBR8E1N7fxwvRdGoB/4G4kMoJJAcln8gpWjsmWQlnEpFy7hbo/5iQsrd+hI1a23MBit98dPKeG
k8+VF0vd+BFhfDCyA/EwaDjWneBRkyThOf2X6o74mv8mKXbj5AysUC5b9QQDB3xOYnzLd6JZpFs6
gnDD1bmaGwwYKyx4UZ88IUVFtgLQjRJNXtXQS6G+4x2zfF24NcZHStf5qd9iw05rX6PgFg76elhr
ylInBMjgHvx4XlHOPAd70cDphXxhy9IKMa2q28xT+sFLFltGIJykI04W1RlnjVd9kjF6rC3kUAtp
/Z4gsjIa1vb5o0gupIJj/1LBnSTPVrAYPXOxsbKrhPPNLaiUcAR/O+lFxdS5XdUmSJRLy2w2q/Hv
9a+kYnk8F379zaWR95cXjjQLix61hP7d7tqv+ldVvVX4U6eOtJVMewLGv8U7nmhs4sGykcCauKL2
uFeOpw5gT1sPzFGhtQGk6DJjAT67HlBR15hD4lccOW3p5ZKTjiuaTCEeAFOWiMKVl2fWAbWoQIGr
nzisswblmwvBLP3XNBBfPxNpWwl3NMYviGSRJ5ncbUx4OAs4R4wcysWuqi60BJSSbYUFNGyU8GQy
ytIx0cEuHLf2+lSVFALB6wdOMiqqTXYHJ8dlP7P0yjZ/eV/X5hyZvrDFB3FsXRViqulL98Uj3AmK
HRHz9Wcs5lIjFc41/FtiBYAwKTbuRJBWu/4HEkZ7ZbamOkB/ghHEhv/8ZMyLeAPsxyq0pUMFz5yh
38YMMNsbBTeiWAkGYuhSk1JIxdyhgNQosGTmIl6S2q2AFMFtzB3zHvM7+mNyDFcyEsh3v3C8EHq1
FqSHSEpeDO+FJsVhNtTnrqodC9FLQJHIoEEY0eHdB56bWCgW3pFf/CR0NIM1/srz9JJ5DRM6ptyy
nX8BN0GEITJGsbTM4qrs8TSYbrrkVBI8imVzIamMda+nm5bZE0WWPZxnftxg877G755IpMoJe3fC
OT23MimIm4dGuFkBMa+pt6n+N/TLQdl0i5+CywQnURV2FZqBdyDjU10e+8iO802fnaTnZtDWtW3A
clD2muKIomeQS2Z+1Df55SvMyQ2f4Q0PAtICG0Iz70BU7z24L1hyXB3ZUS8G/SLhQ7y6sryIjC9l
AIsj/9AS4AdCNaNw+86pkw8T3DWyn9lZhBxCptXM08FxpHHLGDO6ls/qmDVHXrzshRVvBC4Iz72Q
vBDmDqVCcu2x98zglXiKZGtVQAVpUmACq8fDHGMM6luwXwz4QDZk9PdN+4WfIKArvXN3pmCCwq/y
nGcRp+Y65DeMnCs45FRDj4LxZ+Mg+aOWNb3kZWnDGk7ItDJP4qZn6IY+yq1PpmpRXvBc0389Jbm6
Z90Xf2ggBrsi3ALOo+r0f+JFI5yH+fF5CvdtN7/Ip+Hn+KlxqApAvvFnWNlatBUIPKA7P1G7xJPd
oGamfhZ3/a7jA3AAgn0V+xZsjsVDI4QPCK1gjLYykF6+nroasU/0I78hzFs73OVkCZwXEfaD6o3e
g9Ile7Y2k1l6O8XgBkjghz5ydVkZ58Xo4r5UuAohaovZlTQlc09mqsvRQiZMukn4KGfhgj/fxIcW
ltJ9uMbsF/UWcpCxvhhAMFm3acXK38XT5pX01cX8FgtHEwIkwAUxQi+f9jwxAhVXHSqIemXmDzZv
m+/hZYml9UqPOAAMP9QE6fTLlz//JiYroGXMZnD/izfiT58caLh7IJbGQg8o/7cY6Nkw4NqyOp/U
bLDrw6uOKpqxHYb9AlcRWFjB4YT7vA4pyC5/Q4ywqKPYzJLhQzKQsAzj4/IoOq7QfJfi+2XekFWJ
zB9B4/DS/+zf1zHd5GaAeAi9DBdywVM2/deJoSicNZiLWNaVVvE6v6i8XOBORJ4jTPFjtllrlbYc
socg2H3yY6BXFoAdqUAQOMJLO6LdEH6l547fqf1F2hH0sIu5/SIvwfaI9FBi/GoLcFf6F4X2YqMo
oCMW91gO5QDpPZzdwXuBLQZsAtqX+jb8pfKqpelEAGoSUDMQRXGjiaD9Sg4lNhcEUeKXQj9LogZE
hFqzpea72c/12WVgJqvtlHE5NWz37YuJS+318eop/ywmr1S2Ifoz8Obafl3MhVc9qc6rL14Su+gJ
PIG49ZxVLhhBHF1rrFJU1Ypf6+JfT6fLz/K6w3jPCMnYLzx8K5+HNJ4rA8o3eJTKERuTxsbx75S2
3uKkXpJPwRtp0K7K5TUtTZlwhEZyMs8cdoXICYFTqE653bJv8Rk58K8j6OD3cwNS6aqsoX0JXQ/f
Fk5eB1iOP0rdcD1Fu95r5W02U6J/eRQKe7N1DP539iQ560S6agDwK/YeVVA2nSaosZLBkWw/tyUE
Y8Zh/Ey+Xrb03K8mrK25ZYIaah01DWPDfpMw7+OVfKINzcnGpPy5vp3sPi7OJVcIzuY4q5FW0JBs
YLjt8yJJjpQdY+ZPnGBieVcggH3nZcDgZFR9I9pUH4t0/8zWCauNlq446sNZ5Q41qt+S6v8vB6Ru
V8kplJkA2cxVW3kFCMGMtBY21H7vGoNp4qTfjNDDGWE0jhxUWXJtIIZpqxRpMBOfY8YFxji+sLOn
q71PKsqqnLYJLKPehVcEP9z11XrcKqt6NzFU/qlHPjLl4K58pMND4fjBwhbmO4cxFg0/8rABrJPR
Oi9pJiZABFZaTy599dsPNjgq0wRytz6br4R4EtWDZZmgSWdgZxZwwFE1GReDG2WeI/wT7pxM4VmS
j43py+E9/eK2fGrbGf/D0e86zOQE2MyuLBIbwNB9iWzswzylklPELpBO8vxXqX5B4x1vOMGjX4RN
VWsN7VlaOOoi4OxtYe7Ab3BjB/x0QnFIz5xwuQRPHWwWZp7OTJQTmsriNh6MYZ2Lh7688PM52GUk
DsOniTIqPWjM8BJ8ohrwh3iniSGdzKqq9rS7eUEpmLmG4nWCS5WkQTmXz5riFWQcjKuh+Djxp7jI
cd9+HSclSHTELB4gDuaX88aEA2/8jfWBdl+DPO0UQf+tissOO+urJBy5VdvnKTzWHVwBB+QsKb8F
0c3H1fPpjhjlJZ+G8Keml56wRJEb1EQW/89I/2UCuREce1L9Zyan9N14E3kUi5+y/ieILyemMCOi
yHtykKXgT5DtXudCUuwK+wLM70Y7eru1csFt6NlDfHMl3Cjexbp53rnenuDjimFrDB0MbrqFpzGZ
55zLjZuYfZeU17ryNwmmo3SnxFhPmZvDRtnIdMTKlwT6keonjEOXunioZ7oqp/6L7d87We4IAOLV
VpwYlek3GY7qMF4X7wBTeGsIyczDw/B/HJ3XbqPsFoavCMl0ODXdvTvOCYodBwwGU0wxVz8Poy2N
9G9lJjZlfWu9bUUiR0p9NbA9dXPlTW5xsX2HTojLVEOd+F9kxPscnXAoJPoocamuMEBwRvvyPrrE
BOcwLhaQqUwTgh284lSdPlAXOVtnUEf9dBsmPGGrzzRXmm4hDlmdRHwl4V7zX2358ZDrwGwQKOWo
Qezp9t/MoYFm2TqMHPm5tgYBM25e5Td6T1YtVVSr1CYch//l1pEcYIGcB1bgXHoWWWkb4zc6pkua
kin7ChQ/2ydOZS1wcYvzz71gq3HsKqw3q04cyTTCMG+rAU6eyXYA58YWntoYHWAmmfdgBa3eU8lU
YfEbnRl6U6zLxSyluwu/BhBCks1Nsm/et9JHlqJisSsjfOpcK4RUp5ewMl3qCyhIPXxJPJHKCuaz
vBtsA6+8CUxKSTq6C1HKIlaOmdh50LYxVrJl02B12MOtK1hVNDb5HuBRvb4+pPb75c74QaTTcHWI
/RROSmS9Y68f9czwbYueHlhByom+0e2vSAH5TvGw+EguRDSCbBYZQuuVjS1iQtjVWwRAXbEzcYFe
lSMbKf/qH/TgX8kawuF1RMDxyypOR5xzwnLWD7ETVdbIkMX0zWPlrRRf7lxRG///D8DflhYzNTBq
jYAhbSNM5XCIBUo/eR3ozfzUgM71MUKWf33ELOFEtQun9lSd4jMP2bTsilfEGdJrEeJFUPwJakYV
1zaIA5cyntiafH4dG2TzupMpHELug4WXBVS7Z5Iq105pxIhviXbZM+CnwYvqOfqS8hsHHCETmAdr
Jp50Oep6CES9D8yHKqC9I308kaWWE+ZOJ87dXtzhBJyWOyQzKtwUQfPcGexUEfYX7TwWAkwcrzdt
NXJ0Nxk3oGANw3HjMdVwmomsmYTZI/PzRyFJem2yupC6gN1k+zi++lUfOk/BgQIrck8A7pSmTfAS
1np5kmtXRz64a1U7xtM0ciR2gz6UkzRAYTeTFTtd6yQN/Rj/O9Kq9+NohJSll2/eJ4tJxVF81ljJ
yPIirjvkz1L/S5VFsorYB2gna5S2vwxB+kbC8RP5RXcB6u7dlrWqXCLmDzG1wUqI48fxNOnPte5n
/VzdTn5jMpslt/gGoPosqtKKVTcD9qH34MNyprOSaCRiKvrtE1yZyE7WZY4o1ACyg7DZVTvA2fcC
itCkd2+tovr5PJzPQuXoY18TbhiM7xhY5zJGrcymzX9l1vvvAd0XW/i5as4/A9TIzv+a0gZv5Otc
M1hwDlXwC5srKaAPnzIZCuCx0uP7kSySn5FNerqZ4vTFjdf9/cf3qlgGkH6roaMzpfFO/JK2lmED
I92yCjT+rH0+41Bu4JtkVCNTdSamJOf8ZCq/1tKYiVivPIa6eN1vPByK+yR2a3zZ9UbEvgbp5prC
3sxmwHuhshZxyI+sQxwBcQH8TCXMEN/GbUgCbjFX8HMtEMCap88ZqFf/o2HBcdB9Ntz9LDyiT9es
rHUZ2RuGnYevyq5OtjqpCiicbyATleoKEw/kKKcNIBeRMfkC1K9jJpwwgLsQTSU7NYY5fR3H0+jP
4kqgA/3RiXT7kslKKe3YsPMXskoLSLqdI21hsmoBHQZ/oo15vhMdkbCfY3Bxnqx9G3wDPawEZiv5
NeDKGblwMm/qdWvOozaY/CrIBIzui2veMUkmC23f6zQuTvm0qs8aIQXH5nv4lknkZiMizRBPPLFJ
5wSFxNtSt9V7pxjrEDs8oRf15tVYyFKee5pVMJP8ORPEZVG7xuKNA20Lj/l+ztIWBYJrbrOPO5Vn
Jca/atuMWzZtszrlMdsyfnhSa/AqvuXDKfPZsFLCQEYZuRoUS/oZcfpNfH/iYQEZuWOo04Cup494
1T6spLKe6IBUOKKPFmCWj0AM3/4rQ0omzZrIAy6CTA2vDwlEdv7CEHbPXx4xSHrqsMtBBTtN7Iq1
qeBGTBXdOY2dgsDMg4kianC12he2XC4mTw7t9izuIr4zENBGy6zXQT5N7GxjzqJmpm7F74div25y
4heDDxbGX8u+RkrjewTK0FGFDhRyr84eCxFZ5mfTmaPmmARjnav82Y/cWsCEYH6PRCxdNp7+zn4h
TvijorZ/3AGR9x190gL2fVucNVQ8hE99Z+T6kInEEgNmsbdTY06TL6ylypi9lJOQnjsFIM3hI8Bp
q1AHmul+rqMqaa3Mc+wZplNvVFYS49jBHrnNkBZmu+d7rRXOhwOvc3TDeWKliH39ZUmkG2HOHqyi
veL7TJAE5GkwoM9dw2pHIEmZCwQq/4Gg0HqEtd/8tsf8iJMp5w4Ho3s5X0SZ90GB2l0FRE53UZ5D
vbEWrsOGMiubVSde4zuoWzd+GLos4SCxdlZGvOmKt848YzwJFB6bwQbUov/NyWCYhqvHFetRHM/a
OzaPd+fE9LvGNNvL9C4x4dCuuKTVaPbQanHsd4Jl7PCNMAAk3+kXLWF0S1hnyPHbwYm5EWlS0jil
LcGmKBhVuSp+JDYI2OWZBRgaGm4eSp/n3PxLHPS4yrwlDgt4fXSVxNJWunHDDQO5ADpE1xDL6SPa
oS6S8kUKkxWOVspHsVXDL2Fgg8sMjHQCOAMRhswYbO5Ka2HI+yerbHpvKM/PK5skwOwjOJLEybCZ
LJXKS2+QhoCIIwR8hAxEcQimQGWijBr4ytk9cH1zgnRTIOGysKsZjtlnYY3VnDwR4Ejy1teQIdXn
gDqh4ARFba6sR5Z2+bgkYJ0ldi+EX1O2zgtbbv0ElU3mCoITWRxRcTH/xJ5G73gYwUtwX6Z/XiNz
Fca7DpS8QGaLo13ORgdso4KkOUrmpq1Vh8sB8B8MFYpLPamTgEP4JS2Izo6ff7V4ItVbYpQm+jym
V0rkNToMwzyhC3+my9g4tFnQIYnHD9uyqcXLjvl68qSF+zxOyMqzO6K4vnTwt30KN5s4IcSd4kc4
Ni7EQdU/Ko+/YyrYSugfBcV5XJOAwDifXqTxSPrBmQTEhJWbbLqUactGNjeof+mPgBFmrSNEebom
QeN7TVwXz+2H14umvweLJdXLMYkU0mza+uosnPITlIi0oT0iOQcdMZFzWTKqqaRLIlol0UOMDNEs
gnPi9KMvIfaBZ2yWnfLbJPfem1FkHaJyQiBmzHAHZfUYjyMijUWKh1SKqIYzFbF+TZEwICkrvPC5
i/JdeqdPMnfl1wTy4iyPozQ4TYAlHCfi7r1u31Nx9ziCWzfUnMiuWN+4VWchFcWctQTzIqFGeM3s
Ss9aphuD9fPaOUNlq1jKn856pIzA9GV2Mhe8MNK3ztRFWwfLD3d8ft9i1G+LDBZ8gwIMixWGwcl2
8lmPPPPTr+oD8rMYn/eaT4QWEd9oMMW4gitwYfICMowjzfSaJaOUi+y3vuN/fC2f730X88Igdsve
QZFCV121NcBMUbk9Gl+0AaSHDS6amOxpYS3u7YtB/pQ0e7GQnFDybg/X1JmzD5HHALYVmf+C9djy
ZCVjd8F5BhssIgru3M+blD7mfYa2OT2IIm5iPiUynM9N06eJOEfAptP0QNfvwip4cpYrbngGX2wx
q7x8wK2BZBXTiSuriCAUg4+5lXuLiHjFV2AYI6s0dgbpNJBU/CTYDNOQTmFNWCEujvBsaFw/6i4D
EiQkg1HPbotjiDLNo2V80PXUqVVNvtR01SSCPeib1JiRpBt9mXeVQt1cYdzRIgADwSW1qqXoJAUw
Ur2iRV1jG4P8ZnEot+zppRX5W9OsurzUhTDrObIJXXrOlBR8U/14MUrw2CB63Fx1T7xKhAgga0+u
5pF3mdakeARV5oH+hu1BZq0qGpKYuAs7f/rIGaqSJswBa3k9bLgszfQ1XNehq8dfbQ82647S1/eC
apBMcOLO9PukYOC34R3i3q9/zWw/8v8cLElwDsuvciFGVr/iINVu0Eyl6b3/YPae5VVfcbzR/ny2
zCtsiM7wfdlvbwhP3dqkWxIc6PtHdelab4iDiGMv9ge0mZKLrAYVS3ktbgNz/8iOG6gsUIAh4AH9
z7yQTa0f+5Vgr8Op8Ji/ETUiJFyqo9NrLQzew9bQV87zpwMoID/8iZ8co6tp94PXTVzQnRTCCUwq
BhJ232JAFY5fjvCwWtORDD/ZVQLKfA/QEBby1oO8sXzn5SuXcCHuBAIUNxncyFSl0wIN3/UrZS49
3LZHeUvxFiMfIVCEWplJwu+0NbB9WG9fa/BqOdq/THSOBOd1MOvYPDBRim6ob42G8Zhz9MZoqfPC
INL4xVac+wyjkbmQ+hFZRkqjoneCQkCz5L1WuWy3Cya8FEsEYETj4ROHLwKePeUHrJTqXiLKxUNz
MU/6mRLOw0jF95zZIasfVHtS+ILmiveIBDFeZAbHuUB43ccrKbedWxdcx1n5q8WOUnuCdhag2l9r
XT+TdRlzlsYoqZ5YexbSi6fbye9kRVfovZmhfZlajU3kiVYb5fensYiS4FTRj0O9GkiQOrOVHAcY
Zq/cNX6Taj/JMW+7j3Lb5CMrMYIzqJC0HV0BYCQw5QuXEDIurGvRdhwChs0jXDfJosjugvo1JH6f
wvPZAjMig+4MvSLijBzSBbTgW1iCaz4u6dcTVg7+aJrfWb9QXkcbAeVR3INdlDO9m9LO4CuFmOPb
IaB5AAAxr1XzN1Xm5YaiY7I4qN30z1P/XT/QSzsNK5ky9llU9Q64uvjJNde4CheT2RxCeFm/abrg
X2CzzYmH/OvFqaXbSn7J6M+HNQVNRD0iIfoLGbx8k4SabvpAotD5iBEl3QenHyxNtj7S33AC705y
p4J/eNjPbEUPJu6z8mY+LWGuowSE1QXINt38PiGUmtk4BDpSl0Cd/Qa9Wc1IwDqIPa1g1VvaZ5Hu
NZYDd258lH8HlBQiPyej8qcEqUEECgqn/IuiL584XXkJny4SoLKmdZ9taC5TcBuTEsmmEhMaGV2s
9fRL6poNQylR39m5CeUqtD+CuG24CYMF+61ktW3mGwMbgWqsHuw9QQcH6a+P73YQ0c5x52tEBs7z
dQuNv6dBBfxCzRFb8pm1jc+QzuLJ7qfaaxk3dvDB4EUfqGztGmmEtHLySN4Etdw3aYMNfQv0wzJ0
6fpzJi3lgZQCIqDGXghqn75ZYob2DRiN1/V7clKHDdRRL21q3cJyNLJw03JpKFDKXN+7em2i8yP5
yrRz83Q6oAIvP3eXmgK+0X7ls5pNcRdKB9TB4NXSFyMoWGGJ72cXXkzOsYDuhpRAIbRlgzaF1c4E
zhJkTdahMi18lBf605Nj1uA6HQ4tKxnVBXYDykO8Y7fk0cDdUePM9iXDEULvhWbBdFvNIWhW5Np3
9LcWjer7ijct5iCCgCLsEu8wVvTqs5gkrKVxSRaSEYzfDHa3H957FTncCMnbKD1xSPXodABkYUs0
FqKlzgR7ywsbMDEYHwMZzFSfd4QsIKotvYRNLPd6CQYQ0R7hq7ZFtF6xP4HDoKtrXa23EpbsCGOD
Q4AmzZdJW/NC0DHN18XmxRzBKRJiOQlbqA8kBlYHVAcbOThErv4IV/09XhsmQNO0+buv+3Attx9i
HFilhlRIAREje6SHksBnzG8Dg2QvVRd87gg5nw0hBzzAv+pZB1jQioVqIve1I90S+lPVboA4FQi3
ZFWQ551sUvgqmgAaG8wn7Ik8prPHLHJ61aNJQc1FC8mvG/ONHq4ENfXLRNG8CGSaIeuPuiUfQ0u8
UHcmdM21xVWEjMHcyMdhOch7ivmTDy1feTANplMySHRXuEvZBakLr03zmTN/IqN7o8oCEByFOCtp
Mu8nRMYFHwkRsLzCkijJq7Avpveinrf6VG1tcIS0JnX1tRmRi8QHhE5QqdLncigp2ENx9SEH4/ni
fCuEPVOvsFS/gQ2NGI8MeipEmM28ulXGSW8DoXXA1SILOMakkNbU3akGXD4X2gNTGnMLk8bL9Ivo
C3XRc4JLe1wDT3gIlylcJKjDxW0VW3jlUtGlq+XPhmDVAJAGS4OM7L1cwx7M8SrjnqMwLiZjK5bv
WNENWrrim0aSrc8MH4lhYr23xQ8aIdjH7Boi5sfgxX2DlBYPw1e3BZ+ovrMA3WJKtvX/r/myzY3O
2Pk4ppktraQrsr2TvKTTljYQ5cNSAQDwUlfc04N9WPCu7ZHRIUOXWAsXFLf63AWtbhfN4sVi8KGY
Hp90tmOzPHLM/vunwEDxIXUJtG9E8h4B7bo4i26CrayoyI+/7Pw8VltuKl+P2QRrBMMcAXgObWN4
JWn1W7v1W4XAw8QT96RNyQfOIIxfOkLXY+5E8KG6pc/fZ3QYUPUgsKEb7t6IoW7Jpl/HSMRReIw5
Rn1geI/ZZxMdgOXaP2Vu7KJrQS3ZYI/NHGR9j81kkwbNIaQVomU6kGiaePqi/SIFWiVXZybRZnnP
Y7GFjKm2+iX24z/Ei3cCJmKPlvOQeCOJ9FuvJw/XWOVfbxyM7tuSZzIJiUHKoIHxLqCeGk7hvREN
sGXLSZb6Ov6lgSsWlCgsngHn4eeqbtAWmFNl+bwbrgoSNJNPrZeeHy6ihgujKlTNspkxusC8WvEm
WXSWrY2xAbjhcQKcNIebSjPMm+UJt3oukCpyZgvYzxsCsZ49v17EUDqwRuZF3uSNhXAdSeASIT5v
0Ff9O05IHdErbrpunfwPFnyjLBCiIznuFjlx/VdUWveX+1oMWAS+Xi7uZVAGt1AJcEI3xVLCuTxa
Tu3wqGzl2/OCDO/JJnfas5vAYH9gEot24PzCOjrrXyZ5rM7rL0I2L1tlYRmgHqkt/uDgfq2BUELn
/dVecnJJtsMS6t/V6aq/jS0gfo+kbm941Rc5EAlQ1CJcvs7puokW2o4c5nIOGhIeSVhdGRrwph87
hHOkHDEEvzzceCn4+vrjQcWsjHNzjv5GDdU230itjXqgnGN7oA+DPheC8jwZp5p6A3yFHcDEOPJA
+WhLNv1TTz1sVokPkIUkpdpVWzrDc6VtRgESZp91aizRSe1LRq5hQSsiEplwVi/gLkBXZYB2xDxh
Dyn3nLBPV1kmnlE6AEQynwwARXGzr+K7Sj0h8rGrIBOcQiETIA2EzvlxShb1ujvwg887cC46LmQ5
o0fdRnFD2IEdLzEAsTj3uzpIJEyc4qX4Vc+RDE+u8ganmUwQx1xm6WNPFAX03Zc0LkqAwM0DgVxy
D87gXU6FYkTccpSsBENsBwdpVM+RkdrPb360nofIlmQrqgMcHLiijzpSILsHgIWttrprzdN8AVwB
/j0pZ6Wg2ftMwTWcBGNhsigP5W9DsyfOTO/JUM4sA7+7MeYTbyAwFSn0mCEHRreSZsTCeOV8aJFO
8ZS3N/q7ZEbtRlDxADpzHj8JmU44RV9QR6irmxlqmcMbsaKd+kQhhEeU6o9RFp9iDtSAdJycMP5o
rJ3JErED3mYlc9RD+dnhtaXpItcHctLXKVQsX6kOmCZq9gXz2Q6o2FZCY5EXVXa2ri5EVCpokk2v
a7GiTz9BFrTAFpMztsTMbkdIe9yy1q+itRq8SFbaC/OYPDEBkwMC8nTDAP1DeglBC0F4ZRZjDgLV
yanL3VbhrP0mTk4RGFw3NLxyOuNQjC6c39UR0Tk6RYJuM49YnmRmuDiZwPNQ1e4R2CnX2OG1ZTTT
iEUAO7vF36CMn3qFh3zxiTfqNgRqogVl4CGd26+W4I25bAkLQElQ6nIDiG7O+uMkDzL3eRocasvI
ak+N+Zn2qnP57hsofog8zc1/SObL/eje4o8j6ob349YchM1nFMcuyjnzENsVDF8uNnKxCpFA4Rw2
PB395k7Csh08F0PjxQEGB6wb0e2lBHoUIFzgNDbWTN6M212g8wAga0MZOEfUoRLxyEOPXGoruUCJ
qLBIIJb+wLlpap30V+aV272/2+6iXMekid/uhi4ZGmiAWbKIYSTTLxA29TxCpEeTBqpBnU0Y607j
SWz41U7f5LP3rihHLJWZSbnWLL4zxqGxx+a61hCGTrvL654li9ev5LP1ZqGHOyZRXFDnGE09ppj6
qz2VbBg12HYtIAv5k9blAfEf/2V1d1ohzzy9Pf0y4Rp9EOpaPdiIP6A0v/NmfpT1gKdtEmCOM/Ey
CNQbnTRcFjBicsA/6onLvNqomNNIi/sLIZEMiKAZ75olNl74J9bLMnckCJuQF0q81LPeVf7CpQih
3thcNzKDZAwFgNE0oz5J4pE4/slIjZqRmN/wyYdy1bGc5HzmcW0DxVojTDXgmQeMBm2n9QpIaPUn
M4C6c7N/MPujn8QM73S35ypxWrpewUVSB9p2wlEA7XJnDCUehQkspJEgpcIVQVR/oBDkWZ95nNoX
yBHz6Q9/dJida5zNGUDCXr/qjrxt1pyXeAz0FVK/c+fXsFampXvNWvp6nwesvhY3jBGYJ/Am/hho
8/5CEG20qF/9PaothkFL3b2+cGZDeJN3AvcgLzj9lk9P22rSgdUYOIh5P0jnPYBXTUKLaD6FxgMs
mxbmQyUNXuMSROX++IbJxih/4Y4lFMYV7ReikjGzKaZnpxAQEGL+X+H7uk6aDbBZVs6GJ9sgt5wM
zUahBOxBZwjlAQ1ZVm9XDJrNc9ucW5nG14oRR7rCOiHSorFfVKSRCsKRvex2OP4wNrHIGarssep6
wre8N2sZGAVRIwbpSTqysonEHvxTpAGCgXH6iN54SFSbHGaMlNTOThgAd3jKvMhn6qnvPUWjdMGN
c5yEqF8Y/UWLJIyekoo0Olz10VyonUQ+yfjAK1SwYI/nemBiSFF7Waq51EbBnyeAXLTtfgBiwZkv
I5HoZ7aMc1rH/cmvdd/scDtCcI+ZKy8YTounle/qmbzfBr0eV1P/HS/kITunbwud39OCdcDUQAjh
WMAkn7f7SS5SkPKKDRcKPp62H1rgbIGOf4lGsKzo3lK7JmNsSiyIsoNwmyxGO8jV/C1WBLRf1Yvx
mZIlECg+5rPPlRMrunXFDEVT+B8t6fwe/ug5+reUaInD/6wtGeA7EoJrx+RS71Pe2UVye/zQvIZO
7dQYUFhaEMkOoUMPG3vyg03vYE9bCb2YYId/vGTSx6LzNjjQO1zODAORjVbsCW9E1iHpKwHPzntF
LffNyk6OyLDJoPV1G2+6pxGKETCgwgriQZ491u3FRB5COjkadShhr/96XcfnkqpF9Bv99tttyn1j
uB9xVOvz76tebUCx8NcZJL4AUS4iLu7Zf1Xrw3A1d8SsgphATdKSOpbJxj8gmBbChHVk/PeYXhpU
2LNq210B31flTMHQRmLHGeitcAisMWlyQgpHQZ4+30VgJTpJXFHlvgGfQHIIulyLN/NX6tclmAEg
Mm/gM0AESjQHfu4W82YSPHJaTWFeMw/6mNX5B+n8VXvQLAotOPk49fdzrmtJmJvsMaAzUgHhF+uM
7M5V0zvhn3IsAnMt79mu+nYfP3RO8rpFESUQ9ONMNLKHm6PpIk4pgpbvfNNJC3UfK+MHl/0H1Kg6
KOmMN19cE4qhEVr7jRZuPNr22ipeEJxWsItth1djsJJl8c0ZNSHy135K08lRQ097KPbSRbuDkkC5
dEdSU0b3N0sHvqVTO3aU4eZZYBsDBnMNcGAAUYLSgPDGsZG2hHgiF8EQ6QPiXIi4I5hz5ilxNlcp
mceMPBF0KWWBc8+gR+JxqklmwIQz7X+rX9X0sjTQpBkkD5yezHEwEI87IyXIfDtNsYJX4mcmPDg1
47vx2mTtD94tc+LK+27Gt8BTn/7IZaDTrRXfbwxPfI1xBLVomIkR5O4hUfIrPSB8k7dpPAVpCyo2
qVPVShhxDn0b6RwqxsVkZ5IgRfvwuLTbxJFW0Q+JvNWxvxH2RUDgsIn2zAmTH23Z2qVnLLQ7rNgw
7ucJM2fimFfuSkGsi2Y9/IITSLBq6ABixKIK77ryA7GTEzJ4WKrlNj60AZfF7ZwJU9amcwBRwYUs
0wga5UDOpGDw7SxWTnhpuMK3iEgub+d95mbytr0ABirLVrZyLo+TLjtOsnlVOmNqWwNGHkHrowUm
eQDlMIVeYBU8rh04w2pJUzfZSdv0vQDHZ24RcQNdsu826G8RBwgqyc+ixNQAuPNZ5JJbzidIPE+k
5L3y/TO+Nnh3SJoTosWEpULYRfm9T677WJNDH2FwiUCVTb0zcTdBBFQsBHWtmYuH/NUYY2reGCuf
ORnzGDIe0js55Mua9Cnx0N0JPEnc8vgBfJOx5cCPkkk/Jj2wt6glbYZxhqzBqqJDd3h0eQOiuY7i
Xli+qkVcrUkJIpZH4S3Lmy8IyKa+pU9brtk9jwTk4bRUHALojBQHMsbYka97hkE9man1ssq/o/JP
rJYEMGThqCrP8UHjXiOsKcVsNu7oqgEEwerFRfu29cfGfFwjw2ppd7XPdwon8EApxX8ksw9dCpAp
pTRRd+x60Y74obFoNB2w2ofyt5wMyw/jZuZnWOvL4F18h4/tROcLQlvN9NQtM4Q95iy9Fm3wUrwU
gvCDOXGa4mbWFI/hUFrWxbmD+I7dB2C84eU3c2EwZDJPAHDHflb7NKQR/T0nGB4W/JpkZC8nV0gZ
8zdekNTDpOf3vTdqcH6Y9N4+LHQrBrBpKkGOiBflcVERVgHuVoc3yGuJ3GwsnLNDw86BhPc0Pb9U
t/24b74vkg3mL5rtj8VWHfYbKBcdjRfmEGCIg6l7+iToJuQuE3G1wvI59FAwBYiu4jVIa+yc/HQu
qaR67yMgQWkG2Q0GLm037THpFsX3ZFRFZihFIcujOfKl6JZdoNOApAjTICMWLJxW8Saxi0RalIit
UjI5SQ/Ym7I3GqvezU8KTYzKVbdr/ZazbBqmlmFMIhhAPMQs5uAF6h0xdDCztViWxeUTvaxkx9Ll
YVxbc5VgC3nqtUVPp5dsGtGDhiDfj09gQkyzIP5ULchw57Xdd8FRJNQaGU/k8uYQHyfyCdkIatJb
Xcse0DxIxYG0vuybxwcaX1MX4IR6vVMI/6QPBCECYkLiHlMSxEAEPmcEb3B5zY2PGzZeD84yauD3
Uusln6OquR/0sFc6adY+mA1CAWuSz8LYtLrXSSyDQcBQGx9NCn6E9rnGZjfRpn3pZ/L3gJMoPktV
ayf6SazwF4/jJ1hoRF5xjEfCiDQyv1YlEvIvlPTjKPcJEr8LRNlj+nkes2u/8UErG5vpqrkm4Gog
jmiCSctMfrqftN0NtV+qLjeZ8yrJf2ISKYU5CakzvPo0xbG84olcm/IKa8qDfXReSBnE/J3si/9r
XavbS5/yIV7vzYBAcM5OvQlRofYnHHd5oxIQ7Ky0+5E9Jsv6O/0sGiy9snIuCtUNP4uevTpPZlV8
rE3pKGznYel6EXQJCWz5tQdYGGAP8D2gElXveT7LJm7KHpRoQ5l6g8oN7MvxHMIBo3Ldk/bVWAnF
DEu9Pkc83ZPbNfipCl15Rus3cOTAgoWEeRJzh2p3mQ0eK0IBqmVE+wVp3DP8ufnHnjQHBXcXrJB0
/BCddq6CLEdnq+ByinZYOCdw7gF6kufz3EBXhEvBG74r5Cou2RpkU5zSC/FcvxxS1xT+hg0xEW+Q
0yk+1BsTaH2WVioSUMPqN8LmcagXPN8edmEP5GWoXZa4QjdMQcCqZXNIdl3mQrYjMmToQeYqTJGt
kSh9wihCRyb89X9YVAmmeOCQ/X0udXGvBhXX1WpIXOPYYxTaJjj6wE6W5oyhAkgWwznoJPNlAZE7
ff1kXB0EfhA7ZcCgT7yu5qan5y8V5UWeGDM2gzM6SGItgLYzMmYdSKTkPe4YBIYxyA9Ck610doi9
lPKP8MbjQeCMGyM+UmqeYZeqH2P2Wn/8l8gjgnuR0dPRztQXXI3xqhAPxlo/kdJtzCVXCiLUiyyC
sSdf+ow6ODlHit8vIdtSSwtSsr3Ak4a7rlrJrFiBngGz5ph5SsR9T8mX9lDuE98MopZss8c83LHf
fhEd1G4xcp4J2D4wKhKLeKWlFr6nfMn41k4LDxwmZpHFlaR1i6eCmoQEUPc4YXMPiVHstDjj2DNB
oDs1x0dfSoDDfVg2V8VvFtxJag8dejxNSOLB7sePCw2pgs0saZ2Oox02xYXqfKJNeu2ZdN+GHWYE
qRHw8FhPWOH0zZul7B5rdKdTvKapglGGD0Z+u+FlMLIOoZhsLth2wVvyEJiErLmviDB1JJdej1fg
dehfHl0G9rTqPk42JL5ZWW5FLQ8PbozJx2a2xhnBbOawH5jZFM3+DYoFxeJS3IwfHkRsbn6P5IXT
Uud9OdAvpOA6MAD1gYcgAfedS2QFzro1GH6555T6MG3OIczbFnYU+t6O+9HVESnLBzWuYLVVOBXJ
FEI2sRm+EM/liwmhTb8kIE04qIYb/ZMl7YhAYKT+jkFyH739XJi/2pZxRreIS2HEw96JE3wrrRTy
kwkdC9T/kWWcbhXv6Hf9Q1A1L0/EF+zBiYMHgYkklkzYQKQScsxukYzcdItYDDGZZ2wYeoNZ7kbY
ckc+VLtQb9J2wnrKL55wmFNGHpYyjjueCNDMMd5Max+oiTiRmRLZ+rYE/v0ZNSCz+vyGOaRKT5s/
cc9QhD2ZJV3kHy/AcNABT1haILvgWqnp9qisNuxyCe+SuWKKRfvjY6ZEZaC6SE1W4bG+8ldwej0d
ZaXh0OO3s4YInRQyFNCKHckUATIBYZtAH615qQbUpyQazOBvee6kJVsJEfoTfP4Gw7IFr/saVBcr
dK6D/Qu4xx+EIGAY4SGb4hskPuHI4iBMmywf0XyIF2kKsI0Srvt9P8kbcsJmD8tSRwtj/rHHD0ku
AJEHIpl+drqjJSETgBM2/n3Ck566GW0eRwcfghpezvEFdYwQv3RBSkNgQ0B8E/Jr+Y7EjyJQv/30
S/KTJXki5escAavLf5DhSHJRfVKmOnIlgx7bLBBqsuwpUuFcO2ZJoHJ3NvSS7Kb5kbbK+0+vPcil
JTLdT+s+kjVDeLanDrVWvmVNY+LXM0ZE/d7NwZ5ZeTdFMQzf/pyjNZdJbeJz+ShUHmCmoYsr7z48
rb+a/WieEP6gLfHLPeJx6azsctUCiBfOklfynJMKOmtiCqt8V6g4bNR62AqmHugsdQPxThpEvhY4
4+f80+SoAQa5+uZDzam+GnRVY6lxebUwIkvf7BKATMuiJfDN+zJkrN6gAiHqgVRjiiqtbplcPrN8
9AA5eMbZGxouUAlBLTQ+/1qp456Y0QfyVtBX8iAVp6GG4OFJUP8mtxenBF4AxFmodCD6GuR9I4LE
kFMteMkIbP1RKRcUP3mOJj60tFWCimid4xc8P7o7jEAOxQ/Kpm9IborWGT7EUa0JPaC4cLQJOE9t
j/Ap/o+l9mcMOAR5tHBXzyC/4daAIo4QpfAjj9/2PtkKa20geg/z3cYoHNoXBn/CqUbaidSGXfln
yrRtFJ6XK7mEYX0g56DCns6IjDA9gwUE5id4BaMsfhb6vPdQ4+lRkQlJ9rVbsQJI4xuHq3+cnVmT
o1qXnv+Ko69NmEFMDtsXmxmEEBKauFFImal5Ao3o1/vhdIS7Or90ZUTH6T5DVeUnBJu913rXO1gb
dEYyYeX4T20EIl5YZ//23/7H//lfH6//uf469/891fm/ne7H/nl7ul3/979pP+Ugq6phWbKmm4qp
f0tf3tXVTjIkSR7d0ftiyjw6FM816TuPPpgZ+hTJ6XDiEiWkDGAjaytlTCxMnVo4zIGxIYq4jJqi
obvGI8P2r8C2T2GHf79I5afg5D8vso2Q/lhg+7zmKyn/3bYeSvM8rpVRZfcOAH69d7hOr8BnNx+S
r5RyoJxKBnDwfqTuL5/d5rJ/T8P+87O/Jd1v541yUBo++ziWV3ChvmrwA/xTxmgj/PcKliNcO7og
bA/6Zlef/fLxPz4fTdYUQ9MUWZG/ZUZvz/ZGrm4XPr6haGkWT/wp7g5aOA75AWu898vntc/7X77u
H5/3Lab+vevI9lHh8+opXrOm7kGX1XsbjJzGyH5Zz7Au/F8+88fHq2ksPk3uWB2z/f0/Hq9k2nK9
vZyU0VX3X4gGcYX0TVhZzrbQRqPL4jq0NGc/NH+N5P7xu/7H5xr/+XOVjWEbsnFWRnKwps6BPwfb
v3VAx3HQvZQWVnMX75fv+lPauUq6u2WppmVYHfs/f+ZFfevvG3d4tLUckMBDhhQXAXCCFU6sjOdQ
zMBrfvlQ7eeH+v8+VP+WKi+9jcfpoOyUEV6DA+ajmHO24WUHF8MWh7NycMHpWhqgg0kmsi9zqN2C
EaVouAEXlTEIRLP4/C+91B2zYxuqLCu29u3FOhnWxdgeDHlkZ2CC2GSYH0CPx4Xpmz2tg47QY1uh
gJaXsCz//hSM9q35vsp5pVRFN0zD1r6/VZ3Lzu50FD67dtvU13d48mGcEQGheqfPbYiWGjd0rHIS
fLAcUh8xfsWvkxIVzlZJyo5zd1F2Y/bMqDFdx0TWuLVnB6Apgd3HcY5pxMWDZJrOI/q7AJ4uP90w
t9v75mw3AgE74oA9e07QCeB7/Mut1dpF9Lev9+0l3pjHzVtqvx4uno4K3d3EUntPDuSuP4+JfCQc
DhPXdOMTF+uqfG0tmUeGS5dKaddZqskt3VEU81cVMe3rzpfnLP/7I1DknxZlR1VNTbYM3TLl7xfZ
uVzur+ouMwyGB+kcxwxUTmd/Z1OO+c9x3YeQJpHy4EMWVOauRCF+WNQZBDdA943mwe0yngVSgNez
D1wMJ+sJTfXcNXQH8fGLJuHqwG4kNQQsfdPAGEEghy3ZcHNKmj5/Su1bAF9E1BxQc+KS0VrnAqGA
DdVj6jmTVUnlx7l9+tJnj+Og0uAStWyRlvsN3YIpGOZ8jGvI9W3dGbaTF86ftL4S/Hm6IRffnNM8
xI4PqO51Z3wMvQVAjhF3QkH4bHms2+yU4+W5wxKWNE5aWAwlj/4Jyk11/GXRmz9tPR1dM/SOwT4r
q992gcNlo+6ejfVmVRBZFk53afLZJm+VzKO6FbF1SBFTcJWgXf79tUjHc8dN/YMLKWNqJ3DdIiiJ
DB63zjrdpoHoebd0hLD5sRb94OHdhNfgEgzfQsxmrTB/5+WbdOUi/oDD8Pzl6/y0xnWNykWVVRaQ
0R6cfxwaB7uyD5f7RhkxFsaoIj62fS9dqA6h6pel+tP59OdHtSv5j496Pt/KrkELPULlUO3Djhxe
LAJed/52ZJnhbEcaDFLEa8jAJfrlo9tn8v1N/vOjv1U+u7OuVmeDj4alTXN/pI4MzV0rd3vHLN7g
7x+n/vZNv+3J6lNrKunBQbHtqexvZI3CSUP2SOAm+Rge6Uj+I9lgQ4M1RBeajCN36wFnQ/L361B+
+9rtdf5xx/fWcy9vGh7ue8g0K3ueSXdrspdDFUy9/fcPM38qsf68x9/KAHn7fu5eZz5MMyMabwTd
6wGdi9wRnYU2paw3LGamYg1s3r3dY3lRQajlAczWK5ohQD7or43uqiPp3TuZA8ZflelfPjsjfaCA
ca09fRfziiBNA/S1mBpz5r6ibfpQ4Ne50ui2utc5e5Mu9Q62dzJcabaRML1zLuX7FdivgBipE5oI
qnMSJAbo1Qf6S9ToUeiqwvOw2nibXyoG9acDUuem2KZlKgZ10H9+AMfD5n4zVDZnaNUuHZeDtxVu
A0TU+6cuDMAB+iy7Z6adCIPT7JxBAasyQqmSS4odwC/Lsj0J/uUl+ONi2ov9YzW8b/OdXT+4GCNg
ilj3GR0+pwZJTL+9bT/tkLppatQkloXKt91z/vgg9d1U1fl841vbMMqqK397uOc42Du7BSZwm+S3
b/ZPafv9qxmqzrasqaraUb/tYhe7eb651zikbsM2SZxNGIduoI9CjqecHJI2SMpqUW4cpSiI+z4G
Lxw5hDTuX13v4XWv077SI63iS0Ve82jtlo9n3zzRjDoDpgcvMbC63eDp9nCa3oJleyiZRxsRn/uj
55B/gXjkhuuMaYpspCs8KYh7Btq4O39/x9R/qrl/+aKaqqm6ati20vn2RQ/V6bXT3pU8eubjJjbF
HOmJa9scP6du44xPGGEgYSaqFgwcbaw4DlQnY3yI8esX35ueE/UcOkAqV0eGDYChI3ZvLvOdsCw1
nziEjx0IbnRdUVibaw9SyPQSqc6rW+rdrCoP7jltcyHJLth652188Q8fWdpZEWYncFC5em9/U4Dd
TCtANvcKRiX2g1OBJn48j8uGYzBrZ7VCTsv5qp12XCOml+wQqvNAOe3hbReX+EqRZEuWh3ISy2Ib
V1Da7cGAuuQdiO61i1Lk0hrusZGDGqrurGnlJovn0akiOzgjEtmcgnO3ezjEDJpAzzHxFTNm6cji
uzBxMI+ezcXoEWxaNw+6v/A6VEMJQ2tA92H4TD5fO9TYghZcEqv9EGHv0wk7A7C2KgRP5Z8rWNaV
6jH7gEEo1C7YSnQBuIgtCH09AymZGO379aIz7UzBDGkSHu7aBnh37gWy6COSHTGzbHhsDkBJ1oaj
9kaXeAgtgnRMYc6Qryw//756tHa3+ZfFY2q6bti6buvWt+PA1jc36XCT3qMnZJXx3TNFSox3XEIC
nZaKyASqr+E2ghwrus0UBErMGncxclZPkVfhdvL3y1H/eSv/dj3fdkfj1ZzUk7mWR/LIL1NXE0k1
gXYukumxZ04R6Qgms4mafjZJEhK16VSwUiiwNkW1qCAFpIqPo2VbezEtEZ/XEBHQZ+2OoV0HaZaB
dLc1btugDQbr1KTo2nf7X0Z/7/yzAWQqydzFWgzm3UhkUGRL9gd/8MqDqFAm0YAALoZHH4HkGOBp
YfvTB/qP+1ZMWlQX/pR7k4PKVR6uiVA6VAYTWA1YF6ysTGnEbAfGOeokVRb3WJq9eCdYSYSU9203
GY+5+bZYh5hcXoVfjpMwHN6CYS4HuRsrzmiTOHF4CsL8PYM8PRm3kfQpMVZZeohs7kGZ6d2lPzXF
2HRz575cJYb3Hsp5wq42PIrpthZJLvWf4tMY5MMqI42e0eaWadPulwqSHvOHdWWqumxTP2r841t1
NZceVf2eH+SRylimgIO1xOfErnMosngyN5D+obkuOjiloonBWzq+PFpx3uWTiUun5f4o+M9D5pjo
DywwnU6r0/YPUgZNQrlk1hjuSn2DaxHARNtQLOFMDYWTUQvdy7tNEZTAQ/sSntVsEQgEt6dYgvq+
DtTc6kF+N9s4EDZJNGWk9J6QG5P4/dLLC5KdO15E4TMlseic7nAZML0aTRHkRoDY/l0NFOwJo31T
7Kz42Sr9wqM0hjLxgDsIv1FOdtC21u4Tg8038SI+nGwUhDg4uJjDI1sA9OyI6pYwIHt2WvFZszzl
+ggd6q00re45k4v11TU+QGl0w6334aMdvLkWxDnVuamhAcMcyWCGXwSsN4RALmxey2Oi07H8XRNI
AdMw0hMk0k5AnJHHWqDTo/c7Rf6HmSeA62ufVFiU3jPaZV0RumvPWqb13n08PSR5KCbuN09CS/1P
eibwLJSux1dr3T6poVHd8WFQdt6G2QjxRiEGs51O+NRGTzt/vGPASlBMn0y8w4ik5fyJR1hLfD7U
pXn6ZaGp5k/llKkb9FyaatF7faurG/N6kV9b9T3ipa9WTDJIrPbb8+Xl7mad8ZsjYXb5tH1k9vLX
M+C/94P1YEryAnsEBm1cHP96iBqH10S/YTJlZuvxkZPUCKY3NymfXnnpuv5VpGdBw5WmsANAtPQE
JDdiIUOrwwdxtV77DbGFL7czbsbUN89UCe8vsZk+W6W2MBZK14hPBfs9fPrMCsh46tUU4Bu8c2aN
dxtuHNgYVzQiXXrVtAH7wAkx3CbnnoTTEfIzMHzxTgaS92rTtd49vTQJu8lw8pDSO0AybBcPDSRy
gS1UZUcq4UYfI6/XNlEfXpcdKoag1+0qvVOo9vvdCcJaMYMC6zPz6PWMDzNXmdN0Ef5IuRaYwWmB
hca6gFrNWUkLiLcOyQbiylj/QCogwTasTBTZgcYC3Tj1O2xI72JgJGD/3/1jF6k6VpicvY+ja01J
IK9zxKApB9p5iINjgIuGu8tX10RncIcP9hKEx70mh9Hck1xGGu67ZB54FDlOXu49sfsMfvJHAFso
38S8J3OXn7pSZB0CKUGnHI2vIbti8ppZbzGGnIUQpFU34FwEXbdXJfM33EeUp9elHqFDpy2/T7C/
/KXE/3eQ6/spZpqGoRmKqciG/A0P0Db6QT5er5yqjpbhs+xhswQyoEzvK7g5DySvwaMrfcCwYwFZ
Ae4/Q04tpwXM2C9cabrGSuMIvsTeiKyFHGy03sxN/rGyxidL4cleWTdl41V4agp9il+V5s8lTx2f
PjX/EtFW1hFE2C7sbqyk4vvgXhLUCf8BxKo8RcoU0J0fWbKj9WzBoVG709T3I0zVHmJQkJv29Lbe
xt3nuyEAUZWja7zmCAb9dQ6/zVknYALkTbER4wZxGF6DZjRnBkqkEq2MW/UIf/VgPR+iVlCDN+iq
woLWu3tPpxOA7PNViVrf8GF4TEaQMcI9xPPEdt4M0kb7EUrHVEHbhZdwOO+azsV7YaPv2qmW1x4T
x4+rjRrbYfWbafMB4cx/rHY92TfjY1/By60OrAloAnW5ihUEDpUr4wEA5BA+cRqg4/Cv3Q6IkFuL
GbroXGb8e3RezrF79yE5BPsCJR4TiHYwWYycx+joNpHc3X/WA5JgIgbzPqTF2SvdJUZS+cwqHdQr
ERUo1WaheHKXRpIfllv/9vkUyz0ppoj27tkz0gmxQRTzGqlhzGDfM9tQLQjJLHo0jOEluKR40gSU
ztg+n9IYZRZjdoygPuEHoL9ju893MXPGKHyG84HJm/TJq/S5SfU+2mUO9LAZ2CEeniH/zrhx91vP
0W6q39e3pXZMzWbLNU3926a723ZuD0k9vUcJJcsRbwI2RFI5iODz2ucJEbqF22hc+68RsrAEQi8D
r0q4fy8XjR+vA7RZacdrHXpLrvOPrvLCaMO8ri/vEQ4nKDF33RrpFbTVyn1yYMJHspGY9RQCHdGl
nb1OCU0VxsoDBTASZ8yPRY3txsE5LwAa8Hv+6rziNzF+7NeYJqyTZmxas9sZ4srwpZXnvX9Q4i0i
HOi9nMJ3vL/I32w1a8XpnalEb0MNabC/QBsBGzeRCIgsicu+Tk6IYnD35Bhah4zxJDQwj18eivYT
skNrDe5LId8x1W8P5Tq3H9VxLzUjTtnaTaYqDCM33Xs+rWrlBl3F6S08O598wILq9uJh/nn8pXz/
cRry5yV86ybW1VmvDurmPQJq7sB3BtepC4wK9WEjO/uV8kHvV8/0STW6r79qbnn5WAHP7AhZwtbB
yM3SznGSg7rygtSKG806RlQJmv/bClZ+Qqb+vNJvK+ex1dTz67QlbCi+j48h+bX05xM9YIZ9oCuc
/X2hau0X/5cXRrdlmyejKR3j28e91bNR33Y8m8sHJq5CWbuuDJ0lzZbRwcXDbtZuhIAvXx0XjZ1j
iO656CHUinPJza/h5+WXN6fz45vzxwV9A37W8v7y7jxNmIrCbXsHOiNm0Ms1GWacO+sQ/f05tmYP
ZUGF+e5pwUF4ysq7DJQU3cckPDkh7ShsJncDyWgdQpNcMio2wssHDpdvJMy/VHr/n7X1H7fw21DD
rB77R2XNGzB2vW0HF20Jpw2naXp1CrZubqr4ItjMEd5c0LazlYq4HoRO/l95lobdkc2O0QHy/7bI
d+w4VUfbtYc7VByG+ygXfLzi/JdbIi5MKiciLi0isE3yjBlCrhdIUTvFOsF3u/SsqebAY957q13w
+fdL+xFktkDYbBA2XdO/D/42lqlvVElrgIJsgAw6rDS7iiiqk69O0e7K+y6y7EnPcfIcjtT+l2f0
I+b25+d/uzWPo6qsNy+9GW3oYzn2VZA3HVdu74wjFQ0q3VLCub+Nt6Q3DgB+xTG9SiGuDZJjXjCB
879a8GnwSL4eMF28PW6iuKwOLsfoQCaGMiFwjvbpGPUfTvfueo7lD6kkV5Al80YMIa3Zbr4Jrslj
HUJCO+KyVSFNRONDI2KffNzHnqZf+3+/7dZPPcifX/vb2301n8baqHiZIE04tAnc8+y1LFAnCuq7
SmRLLeSrAvUK/5ZhFAE1L3xjXtUW+DD2SLeu4H6KbOOkZQVW8fJPUcpi8osoGpChc3D6+Djvjh6q
xn4FcAxqFOlp1wvh8Agn33yZCERh8RDbghNtnxEo8NSbxqEf7n3Ax2rCofPgla3P/i+L7seR6J/f
/ttWosnXaq7ZnQZAm9p7WkaD7VedvMxiLvuW4TXUv+6eIL8PLh4Om1g4zjCfD5hK4xXnfD7lonmA
8Oh3fNfCsVQk88Xfn4+q/rT7/vFafNs6qr1kWeaOKzxN9dobp1mBJTFb3Da4nWLIZ6K3E/Hahc3n
6p+/3Z6ftn4bRoJiM4q3LOUbEvJ8VmdNrTYyW/+te3y5RN9QeqiEYytpowBsttk7TAAU74E3XOtR
Qp5IYObXB16dsC1r6ITz6IgTmL9nV0blNLkN9nbU4H2x5EH//V79yFqyO0zvVVuhmDC/reVtXW/n
lwejzBs1rdb6qJ2KXcTLfFGFIUenvoLYKTl/mSZGEerLx2gDu/ECZm18nQc3aF3AlyuDlFcoZLj/
qJjjERjy2+Dwp2IHIoHNHbVs2dC+PdLrfb63109wQrTv4oBTSLJPKXt6zNeGf78jHdmAn/CvK4hh
qMyBqSkadW97nP5RaN7m5vV53dnvkZTU0wNGKC32GCNSO3AI6UOM8uJyTk+PZHOQpmM9QlGaT8kV
UlxASyMo/X2SMc+C+yvcO7svdulOPn4Px538SNzHg1xV8DtrUWIhGKdTt/YTJrxQ06cJXxADwEry
plNN5KvVUBXhcLUJkiYA1Ht6D5X/0Snl1pmr2PTTqQXvJE7MIbEdZD5LHv0mJ2WWnNraY6IDmr64
bCJl124TN8yd0hI1RAJH1q0LfwNNVSxRftVU9eiwRJrUfn4PczukXY1RbTFRTxNtZhefT7HOws+z
NyaowWN3v/eo8acXN2wEjckJtVs4vJRAnLnp1h1er8/PsRxMUZtiREgFxHVLsENojdMSBDzMkAyv
bJFlV8dHWI1jJz1mFUC9Jc1rYLkDshFnlLObLIoUNzXFdAe1k/ubrhMmBnjPcRPOC6xzujyWjRhP
d8wSWLx44PHriAa6JUUpKmaCQ7YO2E7qApLmsBuEfGOuvh6uSH2D1w3gzq+qSZijgiBPuutyp/3N
bG6IZRVwbfw/dUcJBEsoNbP8jQMfpQAs5iF/8Jk9QCVYXuIJBoLSyAWDE9deiWKH3t+dJsmY//1x
EyRTfFZIfFf5s9qU32mcLWz8mj4ZNrsL974Fqq7xGFXYMyH8OVlceiOnBeAf2Cg4iAXycftVLe9z
Bc9zSHrkMN+lQ85Dpwej3VHF0E023JBtD/ktctQkD4eqO1pv3cWrjOUwXHOCehDaP++h7Y4/DaCF
IISQ44xenhOvCL/0cANB03EBq95PWNsCZ/ZbLovVepgr2+QC2xic2V0Nm2g4xCIhwfTFR3SPVpz1
hV2CTAprOr17N3fcMbmK6aX74lGBXLxIzouhkThZcU3BFIC/WQyQ90k+vvOMajtogf+WNuohb3r5
CPUgX3NSYPayHaJTj0cbdu9Vux5tFzbzMg9jz+vaqcdIx2EphufJOaGe4KUdKzzHjhq/mWshUuRK
rFFrf8KXA253uvYI3TkctZlDJt8QtP1zfJkmU7nhISCY/eeFo14eyItMEecSLjLm2kJaXkFZAO93
RTuiuNn8DU8I3Opwtw/qs0is0WP2ySuP/0M2THiTWkSIXpQRWTBO3BBP56EsHKr9TxUN8SYC12Wh
ipuf2O5QTlYoO9yxMarw0Q2vntEWvzVCdIC58a0OE2U4Njf9ZJOiSFTwb3jKKAaGjx2t9z6rhmrC
wNPNifB2uYSdF+Oe0xuBvCF74Jdrf7zpYsW0UiK2GCd+jeORc3JWTL0wcWGYAEXaHfEef/Ie78Q4
bHjDaZgc1tWUOSNGb16CMJ1fYZyPp0iJMUmtUWDqUR7C16ahlkXMkz6LxUaMaB+YQkC2dMFZ1UDL
SIdwqKLDMF5sBgtVoPXFXSU8uvFt7I3uw4W5WqhuTNfxlvjgkLXpacHMEr34ksc9M/boR5JwVLfS
/0W8ktxhnjfJ8Ow/eiOC61+CS1i1B7zWP3uUkrE7HjreTA92vUVv8ch5STbcmRaFZAHxNvCe1G66
K96oD7FmQeO58a4rMOH1AM8yEDjynyFurMpyz86pJducqZFa9AdHp/CzJXsTf93FVHZKwFtcstD6
woBo3GwH5Iy6l+avw+5bu67dRdrHzJBwg2mKUQ0VY8Vywkgy28boef2IXTW1ePYAdFnDHGVZ7ENQ
PSwS+8uTX+zYMEUGmmE40ZkRrfh6T6JlVpIuZIvy2lMdlKJlZyTBiuLa/RK9AfvtOypeaF8A85b1
57LKlymK2pTdOJtOgSTJiQpxGF7c5aiFJp+LdHfin6+NxyAtsvovUShhFBHHPf2ye4xYBBZXyys2
TDhg4nbgGfjaONd8y1J+i3tuTrblwV8+e0deGFYCyQdbVKHuq2szbERnZKDNbOF0Kotr94T+uvZl
zJmOhOhlB3KS61DPrrvICF6v4U1H1uO3xDZumx6H93B1z0L26oT3O2UTYzu8QBZsU0gwkCN2R4x3
rc6SzrRgje/S+YCW4fCVs6QZnjDlcbQKoxweCFo5E8tN9qxWTOIQ/Udgo4vNzozkArSJzjkvigcZ
EGJJyqCxsA9dk5MfRPZsubdLdpBS2dn2MOK9Bci8mICZlYsjhhuyCOOmiEMuKf/EFvpyZOUjeOMA
LLMHD/FYRobDPsIhxdl49abVAeFh9OQb3AWg9l3k7PGrE+gN1D6n3rnVxfvMURCIeJMMV8xk38gP
noHkN2wQcPRkjrPKGx8xGGXHuRwcoN43WK+enRvBYy5lLzv40WAdiIhTuLl8gjXjY8ACBh/WnEsH
/S8bThuGgt76jfPy5+mVvK4ebjS7KldurWChkF9gp2zzMT8iO/erXzN0k0EHEOT5Z1IKxBs3rJe/
Q/PAIWcOOep41Ccp3ut+Y7qmuK4wVEDAvQ9PUSs9FxXr9siZjfhXJlLCnUrZ9MbC3TJybwel85yj
cwrETDLVAdyPiHPYgvsNEeo6GzFH7zF48qYbweXds7DFMgL9o1H5b/40tZLZnrUczQwyCNSt1wEX
g+8CS7ALwt5Nxy+ge+6Q2UrW36gFKFfG6/F0SroZSxobUn7r6aGeEyceVtvgZuqIv+McFYMcR2c6
uY5TwsAkACgq69nyNGxhlo7DXV/xK1VcbD3mzgN5Fg3OHH5YCHSl9ucbwfYgLaE8tOWEnx29JW92
sXEHmDx6W4GMQOIulG1NYw+PLJay5A9tRRXgykeCVfBqJ0W4+rrq7OhI9Npbz8/eRVYU+OvB+Pjq
GN1LJ5XOhB8SVI0N9P7r3PogFpspPgCkYmk+LljOHHonFk7uFTAbXTXBgni+q0jq+DPbMJNT+l0u
FxxY9ko4A2t8PR9BJon5GKpGARFaPCZ+kZW3LlvLfgVe4y9baN0/AxlvgQOZaqF7hAZ1kZyacN0v
k/9oaai67Rd4ZG9jEPQ2EHTeZ3ObZAjSl2x9uEqDZuy7HcmrFpu+sQ9ZOvPaX5M0wZ5EdJuo3iHS
1+tKxuiUbuTNGNm/4TrgIEI7jqsx1kIqKL6Qxw3z44CpCirL2X3gvyWn2LJhrT0lPGRM8TLoLZwV
7vzpwOw9WQLaHAXV6GsOqst5z5sA0/f6xcb+ToCPsUnEwYGm/kWfjwnD2jvignlBLuW0a4Aa+9jH
TpIJD9X7CVtvRUofRKCQgFKqb6g5mTnRz/wsd8p5FGRtA5Zwm1yTS36znqgjWW74U01av2FRUJPi
Ts99qkPwu6ivpfcPxun4pxouvrc3AVP6do4HlM/hNqcj63DXlQn7xzNqf/a4dyN8DUQnmneffb2E
zSCB+el5ayzgYEPPMcgy8Hot4LB6Ti7O0Ap7xz4jaLBdEVbZPXOwhkNsytixc40nu15v8S53rUv9
iL9/NA+nxxjEXFniAJsEm1f1w6CBQpmUbhpP2oaG+2S6ePLJGt5MHoyB2nXKy+7cU9aDewwo+ntG
lwDV2uty9p96vbMbcznzAaWJLN5fYEO1eBYMSMSzu9BHz4KCQ/W905s4QF9j1oMPofRl0yoyC/fs
uBffM5J/yjqVohWbK6QJOYwr3yGetY2gZyiea/nrsNJqYm+9F+G3PYTigZrhY56fpx+7K5Iir2+3
DpvLwHAn3Znsi3dOchn1PDkeeEmUky6FSk8bWUsMY7yebTmLVy9GKAUgdxJD0gV8R/WND2KrKBM0
XDrxRitUPAsfhI15b6l/jixxlRYXbOBUlYn/sYDEsuIasJtBrGO4KJzOOIA6153HNJ4q09l+gcKw
+/b63C3csvgu1scC6zi0ms1wcbtyk04LSxgZs0V6aIhUz4vAwJre6RUQkgHDWz4xw3UhwEHRRzI4
+Npkt+Rr7t997Ch7ujM6+jHk/C685FdORLJke9Loo37CVWYKPOFjiXZ4875wNviaPeFpHwQq1IsK
KWrbZ1mxAZCwHKydWw96AQUzv6GSEYqwO8QdIX2vGa+8sF93+ltnMKDmyPySvRdfD/H40JCTOJxk
bD+QqaPgJLNm+RBrqATXU9bsMCFBj6j7E5R9J9GdzbZ7nkWlusQLj2mAqBfJ+Y167f3lL5yB2DCx
Duf/PjziOXCA8uva7x+SPoQf3DVHxFjh8TI2xvjQ0QigZZSIE2+cG1sKOzdNjdluzBuH6ebgklCM
TF9+8h7ul5xp4dhKERt1PDIJHBWuHsSlz+pNTAkdYifoKLEBi8Fy9gBRBLdgKuhfyaJApIsPMIZ0
sFJPDuweLOyXn+ZnQm/SFgmduNTcjAAJ8aJULMvjAltJ/YMDa3Em7JVwmvaD2lOrEyg2ftG+xdGo
BJtmiJ+ExB9k/1MdfbqnaFn3rjWOpClNFprXh3uH9Cde09sHovUxm2c8PnvJJlitz8CJOEJvOu6n
hvvzmrocdNHq7RiieA8puv0zINA0Qe8F5ID5dVvtTg9Uk08v67D3b/yBiSHw2d0H21e8tscbd+db
s+s6PjpsSY6peOuYxh8UoGo7boLc/M3wPZm7b0gorpLg1ULu0Nst1K/2LHknlwcms1Aa/6lNqyDr
jJQ27wCifcb5cBVLhOuUadRqPs/KR7vJ52fvWQ5H4LjM9fa2d5Pptse24UBVdDIYRuyuomx5ZSiC
aWjZflx7SLzOoy1W0zJjr6b/88s1pS9m1LStkB7b1rIJcogHRg8UJdlT501LHy2x69+GciUG0Bd3
GeUeTsAx64VD/Wv/xYmD7JM97zIsHsNlmWrtMssaysNjXkike6QR9cOmD8aBPJdmQWOc/xDTVM8e
rjJt9iHqSZ9vCwQcsquDnNxEcXYwPfjnkIhs2BAJM9s258pVljfc60xPN3PAd0JqsD4iB49WUKWG
qEZkfpEDUQUHEpkAXuZSIHgaUcEZnL2F9vAhzOm0Cp3VcXGIXIPJ58UZa3t/bbpGiYO+R/4ACyOf
t515CzHQg/VJiYG0UROCBLOxQfuDQ4xTj3J28SFO6/tsuMaGlJPDm7/p63HC7n9uJ02wb8sxdR8q
tEFUTkV0BCyAvNUycjLWhxfRPPBLFTDUdlCmbUFU4JwG/63HUeoVLbfm6kQ7vwOCwe0BxPHbXxtE
/XdPRDjiOct9smy2HMxUmJSpjVMuCUG4CWuBAMK/jqmL3+zQ+/gAokLfrNH1HoLdiEiREbaJ7ued
3RQ4G4iMTqTMzHBJhQSe0TL7llcagzW9FxfWTj+4NgrvfjC7dmeTJyyGg5hkPoDv1ik3WJJPVdxw
G0iZL4JfvLZVwGQSr9CdozHXZ77LSUnKiwN0cHO8GLo6R0TrEzdaSEFMTzt80mqfQWzUdEyVqFAQ
SzdnWlPh8hfEDytoN5CxSQv6+QxXex+/kCzuvp3+K59Aquj2HIbdz+wAB+H2hZ7m87KO2R15bfpI
clwIYqcMf2nwYXx3Ufcz+Of34dgY+C73W9rq6uLEJ28BB3YU010/RQI6CZrSQiqU/NiUwWIE0NsH
BdSR7DjInr3lZWgmQHsD3JlJ1rCA/Ny5+yUdxaCtkluQCFsVwEITWAmuKvp559a9sLUkrw9bRbyv
mNH0FJWqV+y9YntGUFaxV2isFZt9FVGJQXYxI7t9SAeNU3s4OAZfasQD2EcT+U6PxFHVv4QPJ9CC
PtSpOhm8woICavAxx9WTs9bShOX2n/2ge59ic4kQTREf6+6a5rZruC/6Bo0n/BIA+s59tC0HXEZn
1on6/Q5nbp+Cflke+r5fmD1YE93+y5nc3a6cXV0OTiw6DwS/ntm4x51CGXyZvTV0Aov3kfKz2kO/
2Xr/1MIRHUS/6Qf77sTCJ+noze5bASt9hnMvI79ALb6gdx8O6decHdnBsP2Ftz4CRVpL3d1uotum
W5S4DgjzgzWvX2le6Aslxlij4vjFk6SmaCvZnQ/zbLt3m/Zeahc6Yvr358BXcfZtdykUBGXmw6Vv
v7RVkBwHOdbMOcB1v9t9Ypw6JEmXojKe9S+1mBzGWk7imPPsK0f0Tw0x2Xj663httwaxycd1WjMS
xLuli1s+/zI5LZ6us+jBzLmIeAE6B+KMXx1qqEdAXTU7UMVn2NQQtmEFSj7n00QzY+kUvFOg72lx
D4rBV+ezr5RvkjjOvbt7W80gz9WPRQUbT59ivv/KtnZ2RCgPHxR374iC1MIiq7XRVcdH+Ah6xgtJ
XVOHN3zYTPcmxQ+sZnVbaGrXFCSC34xREzSHFk4wWePV4lSAUGfFPm5vfmf29X9JOtNeVdEtCP8i
EwRE/MoMzvPwhehWEUFARAZ/fT/v6eTmptOnz94K77BWVa2qdp9TMc65tWk6Optb+EHyEGPIg57z
Qob9+Hhc1DyQf0pm+mDKnS89hCUulibbNQ8HHC4Hz6CcMA599gSe7JGheAKYTm54mDBZorExAZ6Y
LTJPAiD/1taFhrTUvVN2rNZzgQOlC7zBj5tNtvYv0/ljczpRU23F4YRSsraVFb0U5Hp1+QFHZcj3
q+uQkUKNTt6sf+QWzYEJ8NuxwiXzFQWzmxpLodp8ZyRRkiyOsIbx3+sFhzVaLSxghTAEsQ6eb3T1
tQVrAPSrjLnRgfuZOIhnhwf6VWugXum9RWEkaiomlrHGMfQpLmdDf0ddUjlAcZjulkCgtKicbCNq
hjdt0XNxqvzLl5Ni0x/7UeIygYt7QRso4bi6QB+IpxPJDk0FslYqBp5Q37gA7nCNi0eZn7gwV9mF
C35ouLd6Hxlg05uOa6U5f1bTEwJSDMYol+i7W//Sp5cKac1nlWTebowhEhVhi/F+q0cDHic22QLM
XVfQKuPf5MPFOuvs1/eCHRNYR+krLfdM/gaM0Epn8JfiJkdUNCc0Ha34RqQO30uJPSbjwRelhF7g
FjVTlEnlk6glPnHZI+3d/Lp4QlibYUJcFJE7DjJooQXsjTAPWX+lKWUmhmnc3Wm7LpUr5m+wOVwx
eLOkDoHt8ZkgY4MzE5dn50ejgHOgES/pKzk/+cl4eeCqYnHLItD+bP3PEoG1tFULLuXF1+33sLT4
9wBLdIKWSmNNu4t5VuKKMbMKHly1T3qAqQsAi4SvIEu+0c2DFMhLXJDxquCJZfPBfJfcd9XQlXHF
BI02JqPYG20RUKTGpNwd35sg0DyKhYbIAWP9wR3WvOJAQYFh4EkERq+7pzeNqnkaH8ZLK3bWYM5v
4aSy9gCBR5Y+6y+u9VGzk8c8kdwdl1AOzsELAIGKEq4RfSDcsmUTII4CWPni9RkomiczVzatHLUw
+R0HmP3Y7uPQ525uHM499gkrCts7FkAkHEXko4K7ETaN0zeOFfHiFeHZTqI11+h9nSHmN6/diNAu
AtE85fhrsJZhmHXxxsO09snAe0zjHzBfeost/Ea8t8NILJ0tRrhsduw+Na+0U92098+hZQ+mPxWH
F2PfOYgOzSPeKSHBXYhyaWMmdIpiyHGej6a0ebL/F15xvrpx8Ww07nyiRfwFs9Sin8cUSna8Bqdo
hVkXnl21TG0qDFWkuAVlMMtaC1aJHHBX2c6GSLoMoV6Ek0SuSx+AYRgv3fPe7H6iOvEceq2lS2yh
gOuMO/WeC34JHyPNaIdE0/SancYtwd6HQjRRamL0F7qpp3Zi7D7j5T27LUObForcGXzW5xGIyY7r
eUJ/Tn4UwzXHcH0cuXiZxuYZp70Zk6qvgYc1jHHGKY0eL8FSzwzq5Tk0qvOxcx7nAVOGtJf0xF/z
+DzTd6PEPB+r2ZlYuT/0lbb4ukZkaXjoslJmV3mlmxWKAZoeBpyHYqBXX94fU8T8fKe2C7DYgZ6/
4VtPDfs8dcLkk+EHfM/HJSM8NuYD4V5D48kYmjEaOEpHBrqV+AyIJCelsQQqUszwOwa/eJL2SmcJ
CfUwdAwsv8a2F6Debwycf9SJjBeP+BEjt88pE4yWuFQ6wxOXfSvZeTbRNV5nutOMeuDYwymqC4+i
gnJAMcOx+DW7vbZ+A6Fmxh8p20ghsAmoWLYPxII9c0EmlXi2jCHxNyJzWy3rqVCc4iZ3p57/erQ1
XNHTbn9nluKaEyxvegPej1PfgpKMPZh45mNEUMe5/EfmiPk33mUBDt5AfBmF4PF69fhtw12mac9g
2jv7TqNLQ0mouKQroisTRGOORESbLeH7oI2xaYW/UCaUHKJ3BsTODuS12GjPYG8VIa28e1Bfntf5
ZzJsM2Mf57T9g2BWBIE0Tghk0Md8NPVACCrPw55VM2AtBju2nKxk0hgcDqsvmkPaFT4KvPcaF6cX
YJA4aurWZCanM8rtnYmw0LxWTrfcISlX4d34T8HFGNK8hjfhnbcTpLBze7mbCwiFaNXE/dWZdOv/
2j1gtxOlLGAc0C/oYd8oQ+dRMXr3oaa3vuDB4e4yID0IlLkNz/8K5m8/+ObXuncKTxm1BqQUriXn
cnNpcTJMmfmw0nlif05feoyH2RCFNKLB/C5Fj1owLG7g3xyPrM2mEeRMy8jKg8vrFUBh1aYsoplV
m2i/jZPAZyHOqixdsVatAdq5AdcU0KUS2wDTI6PLSBCk7pbsy2dZL+aMPzzcuOLdFBjJ2K9+a3Jz
6+k6SgNtCfab3XrrGmx6B5TxW1AbDbCdorIJnZ6DYjC5hCSXXYaQ8Rh0+0gGfk/YZhJn6121e08G
S32uBCT9IsAOjbM8mX38IDLXJoLN8kYsF1sttmRIQ122BSDIZBBSxdKUSbw6H4Ev8RQ4A/X8v/FH
MEnGa/LcfeipsDPjXxfUcp2wlBdx4YRsPDDjwW6NozNnGyD8YNKCCfzaZmXD/C50Y3tkjsiebdXM
YAExQ8MJ2c7OkmzM6L6eW4I4cFYuuZEemMiD/tVPu1A1OmEfcugDoDhuRSnxa9bp0EuLjYZd12ga
DZxmgHbhw1KrEMf1+aQEKFXnokfj184HCjlVM2mZCEbRrkkFGCOsv0tAODHCgwTmeC0kmIp/HSlG
RITjJbRpvcb3dYp0nDvtEjlv/JEnkLDjqaA0JZs4RyPeMeD2ACFvHX36W49JZUFaFzs0f3w/6Fft
6yT4Zlo7kZAAebu74mm79saCL0VWkC7/55lJktjp27EQtyTGcrnmyawjx1sL2RfXHO0xQXZe/DDp
SsUNAJaN6xXbhFv18JwsvZczM7+Tr3822YI7oZmFcrmzqvgncky46d8X5uboa/Hm2n0Cuu7L0wVg
q6zp9KRMTj/rBDqjLcWTpxPFRXu8o2QWNDcN79DoH6hVB3CW/Op3YMxLAhYNUZ/Qp6+ETkHLZjBm
Kd6wNniKoGMFxRv6HSyA/6JCfrsATN0sDGCjKH01aDxQvZwafwY0JBpsaKyXupHvfUSNdNsnFOc7
Ps34QZCdWVQoJyz26nRDd7VpJeB4jNuMb8SMxlPz8UBBtWPlYv/il3H5uNxRb2YyYIWNiqk/bP1V
9nCl0da0ZmrVazDF1FW1GVns+IuZzzXhRiA3FKDErLrM7OAaas0vMrTSq6MVIFHrbUm3OW3c+xe8
TggRrafVUqu2l76HkagTG/X1MlWBoz4W3s1atBxBhUEG2Wm5GTzwQsaB46DQGIpTCivoVPc6jdF9
kbidrl/N9iNNv1BH4v1pLo6jPNPR/EHpzyPrzOmgxHkVKpNLMY3cxhaTjLwdariyHb/gC3R4IeDp
JpqOVJsJ5jdi8bcqNFVRPlaa8ata8dRJoxTHSemokq1vUZ6TgXnQVH6byqjG+XPG7Fs2dfb3BK/a
zD5QU7/vKEk0r/1je7MEoVdO4VL8+x0+enc0Qi1cHMbhWOkJpVDOx30ZO41yxWC9Cq1XMzvFqDah
qZDtqbdyvhkI8MxWKnB/OCCWSGRv8pOO/vdrKR78O2EWVNA9sTqQhkraWNLRgfc/Xrag/3Y4ehu3
t1fFs+en/C6c0IJpL8auGML9TGYkw26+iDIgwGwGvnry8dgrnWxHZjkVYf83TamROvt5HnBc78G0
hxcVrlyVJ5xo5XvXSpSBDB0y7ZLtsEzrTh+CqPmbHSddzaBXGc7Siqz6Q4G94L0O1wlhuo0VS7On
Ekiy9SrmofEYETBupqsqJXPO5HU84eca67HqN1uZXRWmRGaV/vOXu+XbLL+Mb6kiMcKUSRP24TcI
T6/cEDtGcoywBedW5P5GA69vHh+sFxbH49vnCEXFYnZCbHSGqbBdenIG7vBEUQvG74+UmjZLy32Z
LpAMXY99i778kNJzB/bkFxj7bHzTfNB7YmfJJttQB4cgOouFdq2NSGiMu+vz6/Rd+8gAvHFev8C/
Um9W96gN+kG+5EiAEmQEFRidVx7ihzo7zZMx01VrWFIu+AO5GMD/8J90A77fGn8qeIvlc6jkKxI2
g/3QZLpYRxMe2SvwVGZI2OUo1otyfRP9YXTyE+bZ6zXYZATchYiixEaU5cjC4o/RDF/CcAUFarkb
teYbPx12Z8BE4hRkwadFkRCVEfQgllZsNLeXOMXKSf/va09paf3feDOfn37OYP2PceA98G2qkXua
Ni7gFzk4fM3LnHNM4Mo1NIN+6tyKt8MqO14zk8l2aQ/Ju9iNPLZm5j8WzRkcTdE9xpUzS22NCyrW
R2n3ODtAnRKX7GGsFzEDIK2u00hxBXjtppehbCCY2dCYr1AxwyJNZvkCM0Xiys3QmH0WMooGQyEL
4Y/+c16Z1WmLZw/SMzJOiFAH5rTDObzSAe4sNUeIxG+9FeABjgzj1sCZvOeXHqvv8TRdKviC4jeO
4KdKGzWZMfkSI/xPo/NE81CjbnAG9p/qrwCJfMFRz6cbx8Cr63OojAVNPejhz9ismJHWrIwC3HRX
r+ljLngIZDaLBDiR/m8JbrCpNieN9hknm+Y3JVNriOAOCn2Kz4KgI0R1TY1p/HKLl6rb1Vj13yA8
Q3v13AuQRa49ukX1My8uv8K+tU8MFG2lcEfP5YO3vIhqL8L0mRYQxeNGXrhPX5kXfzvg5VPjxiO7
xSZguC+/xkk6F5sWBKi6RDIfiSuVE+5wqDk2h5xdnHtrRbExPj9Uo3n8RnXuQ8ffounzws8f0scK
aJxDyBI2Vs6JH2F9g3H/OLacxKt8HTHX/Sr6bZxz2gXvwWdKhTt43J+Hp1EzbnRshTnylT9uUFxU
kUCy9AiIy8fVpO9AcTsOh9oKYKXmOntPH+vN5mNewM524mwMK/advEM0y8K5OMOPJ8Twsun7XCrb
+eZ5AKBgSn+xynRaFpiJxQZUwvlMP7yLz4xd2m5Or1mGjm5IWSF3FKxCVlUe4XJKafazQkB+cagj
4EgRixyQ0I3RJggGTcUDFD26yZYuOJZzzCJmz002sYRwRgAMPDm2QTI7UGUw2y7iKeEW5gpwI9Q9
Q07cD6VIl7CbfAYfuBO/XGBLBRofxfpZ1HR/aFt2Sc9OUGW2EHSpcThdiODyLvL2AkkA9nBvMQ7m
pkMF1YoqMmxtZc6BU1Nt4Xpv9Y/0odcQx3ISI831mvaMoQvJyoJt3HNrl/mz97pojWD0Nsy1F9JQ
RyqiqSuElzrETfUeOUvcV9FB0aBOr0IGyfcC/J0OnQuhLm8MOyk75kMAb0ytkfMDM6JSqLilub7A
pgcAkJ1gKCi2WnKWGZM0O+rdLhvzoHac68uhIGlH9ThjsBU1gRO1c9K3IxVDYw0FBOwCKmJQBmax
+CQocBtqu6p1lww/AkYsGVQTE20OSmGmfgTQ/IBoMb47IbasQES/ID9LpLtrqtDpQbpzFvNAocdK
sdSBUBkuYB7oi6ivWxYH/P8PGA7g0MCXrZAvEkHgLVnD9O+gF52xvOKkQhDSH3Uj1g249wuiIFv8
MGLGSIE1S5cGJYScY4aP6Qe5tLgLLujaGJ3GHR3XbfzfOTeefcN/WDcmk0aooeb43ov03umIuW34
g9bwKRkgFRQqjGqiu0TYYMe8BgNaesK+IoeItd4v/MzxcYDz9caeqbSwOqIJD22GO3Vbj73hlzGb
7A86iieeAC+VloJOF0iUGC3Vpss6i7I56gzUMK8dEh4EkHfm42vgwVRbhQiknHiFvGqEu/QfrAYl
IO7JX2NHzFFhkdbLlzohfWoJ2jWT3dfsSw4/luJdDtBRCXU5ME/oxX27A9J7mjuY6eGXD4RTh4ZT
E7xM9MARjq1lL8seVjjfcb/2nsST5OZ1iVANCO9DgCaBUTYKt5DW+/oaP6GALNJ43XWcE3l8S5tp
yX6khWUg/GGLBZ8R6MgIh7m+/xq0De3XihkqPxGkwMlNdU0nZz3ju76XcYwwCC6zW0ZrSac3hIaC
sQUUX7j4vDbMSZutK0qOfB1scwVZwHNkBjLaXJuGqQLl8QJ9/wzeCX1luTRn8cJGoBDIc8U9Tl4D
ukL8Zc/nRLNz9suyhmhGUQhig3TpMAuGZ80JvrJ1xlXNPH99FcrwZz9XrXSKrnwCoDimSq2KWgSM
bIc6Y9ZDivKytvVbSG7wil6tG0NV2MiATv2h3QD3Eydqh+wPHdUTkaZWbr/A1w9vpBRDstKEefu0
mKDcY/KM0g9noJSlaWbsHUB1sQk4/+XSkbGt/NP6Ae4+MsU53CIGOmKS3xIYPJ2q0z7OzHET6dTq
nKqtqBLQnagOf0lnj0H6YYzRt+owKNVV3XPedtZz4OLGukmm97rvF6EnMRWE+Tjpy8XT7mOTfvyw
B8GnuVoZHaG4HdnKy2mEn7GJKcNL8ANzAdA7Die0LybUiX86bUaOMw3d02UToTHebzh1oXfCKQpW
6rLNC1NnPYhoJ5iX7rklhSLHBKdmaIJp5+GkVTjp5Pmzd+miQ0LTUXkgvhUbnBkrKnYtCip5S/pr
/LRj6d7bvXpY4BJQMdWfi7Ke9SN4b0IjMLNE6dOOY0zUqgmjbs9Nl/gpABOdV+0wGd9q9khshe8N
gK3C2dkYDA0Q2EJf91q7o6C9jFbfJ5EApJ5bWebBxsuKPeow1Fhkg+CNREtujEqiJMd/Kve+n62s
2+13Brhe5l7dIwuXzg6NYuNKTytapo8JbQSfgf39WkKZjgZBv8C8mwSOyZsvQqRurCfW+8GpCtxa
L1tt82NM0aAyLYfOi1wRBff3tJhAw383/cwtJJLrHDVxit5EGrp5E3Rfj8/6QTPAqZdyEF1XDy5i
WtQ1blDGkLLc1K7weXAoozFuzvz4fzzCZzDLcQ/AApSmkmzsTEz/8dv/3d3uo/DUctuT7Q6C1yBZ
GIWo9YUiImiGSSKSSqhKSl0UXYQDQNuW683DeTS7DMgchMVISaOtrK9QLMUjw22cyQefJ2RGGU21
gYt2UZpn2spkQVDdB9sesJi/EngD2N5N0ZxhExatfu4z9kv+9wyenNmgI5XrDpbHEWoulwFv2T2G
f6rxhxStwNPf3R9JXz+6Sgx/HCFNckmjgKmVXZD6rwXsSubbMhfhvrVtYGZwW2BEAEEH0Efp4iPW
2oIbGcrj6PNF3godGF+AAGlk5Q8SROhV5EVPW9L2JCaLRyrtP3oK1PmOhOpLlGq/H6U/1cXpxFn7
T9dy+DePCmcnCNAypL7lP5iSCc6kLP+HHnOO48LcFwLN3KTlq5hHNFbDFQeRRctEcouRCwnccYbr
th2sIZ8IT50GM+xYZ/t9u0xMpFx7Xizg4LBv+quRyQNQphN3FuIvPkGM9XEWI5M+a7EwJm/f3uPX
ACtr29i6uitMHq8DxBl2u6eCd6kT3BPJjb5g8klmQrFMHASVFsJ3OXihVlAmm80LawhHzPmAfgq6
gKkWW0GdKJpqh5EcQV3KQNFiAfkINxvbd92fCxhpqiOO2OfOCB1Rb0d0Uom98v+6+eBkCzUajcfO
plHkzkitBBec4db1b5t5sxJTSOI3cgD+E9tKP/PEDJQxpAiWT+MGXo0AoeZOzMPbJMTpsyLXbYPC
RqCrm3g8L5XJ8ACwAVqFxAiCT8yGxLQKaL14fpP0aSn+4DGO9vzE4ZE66GE8MUMU1VFovi6yyKL1
YLrXkRnA5s80BZ5DNoJ1jBUL1QuTgDpp9pitOngP7HfN8uFz62cu7eGPhjzQzGaFZmdYjePUHV4+
2//5YZ6SQB0EYQfggDEv1q/0PXk91VRW6Gv6TRY4fvA0aYQeKCXqN6Isv9rrPhsPvRYwQ7irkVys
gYxPCI32q8Uq7nDT84vxb6WuCcYh5M2sKPoeGK/8puTYP4l4gPewOsTJ8hPq14qHtt5zNW69eA7q
PLJfo9VA/XIBTR53tbQXGXQJA3Vm3Au+kdubjsJFOEJf0M61eXNoLCVAV0BmiHBSq86Y3kCplKMZ
d+ofZEkxO7c/44y48DBpTX0t+dAd08QtOLos9JJdZi7kTX+J6xovxTqeB+Z2+DbgSvi93Tya0P89
6RVyY4+ZDuBCasBs9Lna30y1zOWhb/MPamkdtb8UXKX9TIand76Rhy4hLK9JjqSD7hj2A1RWxtEk
RF+VWqMx5WR2RPkbXYSgRbprywR8WgCG4LDCmEj7+Y/S6qELGDJGCzAZwg3YB6jhxyatjc8ODQku
LoTYAlnsQwYzeiv9Sho64keJqWCz7FY5dzWva4RGLbMQzVCfi/WXQXTKd/qtj8GCjrxEmlebOVT4
Z4rMHKxq6OFbYuj3DnQPdQe06GfCppQYGOo5/eOVRUppJBnXBKQrtK6lgzyKqvgdVOuicaTcTJb9
C+cPS4e1pxOoXTsrIUt1+6c9Txp9pTVLjmf7d+fknMTmKLc5G1dPurshPn8nhCS4IggVSijOTKEY
nXVPoz/jLaXm3+j8oZWYcuSLjHY/gYRl0SNjdzDH8h6MXFpdTZgWJ/iHW0MyI+Y0zF/KNU4x7AyZ
y162uUcKBsshAWupBMLKEdJ6URy8wPok+4MuNZ1cxLSM6DS65ZSo6Tm4sYgoQwDaWi25vyvafKQT
VPxl4/SInTBeEWM/jIdh2mOOYgf/pqfMpLeQF8DWzOsNwr8If7KZDKwdMPHYnKl1yHuxo9Nn26vG
BbzsttZcTbdJe2hNBbWCA87JxIKKyJzk16Df2HruF2aiuagxl0ItgosPdlHcd8vhGCwVBv2+Bnf8
jsNmFlRbD7U0jcCSXVtYpFhjCFZ0m7BvKl3QctHan9yXJQOmKwDFiIwzWVdnWEY0MmnQSpQffimh
lhXnJdLdYDvcRZQn5vC21asx43h4i0n78HFcixMMIst874kI6tu6LQ9fBDOMYSLo3JLlK52qwMJW
vg8lUx1uvlzYH9x3tmMBtE6dl+0Df9FWGsmW1AaQlpdXA33A0ax0P7L5kmpQTjhUCSfFo+rpKXx9
Bkl2UxrsmdOhWPjhW4wH+dv1seFShCWCGM4QQPGVvFx00EFGq+CNFldICVaS9Rq45ORgxH//7umz
tMzvxuntnvTM7JaDaPGdlmVOAMY6QfzWbBp47TX8oTrOh8xcSpYC1kUjSyzO+Pqc0gL1jGXqMoCn
qMYa+jvlD7Gp2+Rjkg0FcI3MVzSxcpBoXGqnE8ttZLxQltRMIjFQI3emuOdgejj/jLxYV8JQgTWQ
gJQMRyCvYBhKbJA8A00glHF05+WUya0VbWlv/0MxY9GjFo76c9WRrXKEMmeEGg4jjx57JH3Oi/c+
xlrhPfmEtIZsVlJ5lV21eeuT78Aq0lXIV85NSrARw8GZbOORF1MHjZyMQZBisM2jNYFQ2dd7J1Zb
IRPxBzg6PJkE3Oa5KbVmLkJ5sMULns1V93NKPtLYYER/dkYWzGfCFdWugVEocB+5ryUz7QzYQvvZ
1Yu4vuuS2TbkwmLOR27n5rugqotCxAzo42FFjE+8Cb8OeEey+AFbcwxcc9IN0YgLCRLzJF2gRMEA
rEWdjxL3/anMrCELmMk4wlJImM2srOcm8Os/mm3+Qr3V0TcwyaY4tRoMfoQvO+HhW9od83KMlCFs
7FOGmTXp08+FRrpZCyht0XHSoxJ2plLa4vlR21zv6tN7jdZV5fbw/x8/yPeYk/4WC/pcR2ZjfiaU
mXiQUtp58QUhRPk5PEjcBu2k/03MF6U/keR0B7UtJ1OpT1yapfZXnz4JhJMO0DhnjIBiNpOO9A04
tYWQMZr9mqvlmob760Eqd+aHQVo0RmwCWIFqphEcHDIqGnLmbh5kM+ETeyE1ujWeUKbIKQgzGh6I
ecp7zLK4T8rtdIZlO/lw6FN4IVB4iGbydD1QV+VglbxQsGupJT+DnIuNKw+g/qcuYNFlSNmaEt3q
j4KKhEJ8u9DMQclIpALp1qekk1xkhZdhRUg1gJxp3vR9re/3ZK6fb7Z+Fw9XCtcIAMgtKKbPKijD
OXmPCm2FbEXlOGHkgHsa6iP0h7LYDvKACfy0th+nFxZ6vxEzB5auOjXYYgkga3HLymj5UjL63phD
KU4jA19wHIO7RMRcFad2wPrY1s0yHLja41gRX1uY+bVAad5fdOmmgysfoqBaIllSUwuI6fE+ydBJ
qtV4abvhCH0rVkY7OKB0sH6RXzCDs41yqF9L76wYZT/NGb2UjCZyYHJSfKUg5pu8rB8A05reWRpZ
nWZBleVB5nyQhHycBsRDKu8yhi7aqvvNRVoWrzz6XGpKtLc3esOoWEm+a1r7RemIwqw+EgoU5tYw
X0XDAMUG3ijgLlDm6DmAAJfKYic3k8EGB71scsAtGZDQH78vV4/Z/+lB7rtcde1EveUwRjTpNifS
YFEgLLh0q0cVUCArzqhe4BEXur+/JwcY8yPyuY94/JiQJbqXTyVVAGV5Y1WATBzmiOKHtsTNtH9M
IOk6vOxKR18h2nl7TUDOVZ+YKXTh7FQkGiy276XHZvow91WQ+sMIg/E+dp7Smo8lVvUgIIlJWCZ7
UoYNDLpJ3RkY8PLshZWXqa+GdOX8/Yu04vPFVu4rvPe5PCGFkLTzNMgZVW9MTUyCPxCh77+SO7p2
fhOLDRHuc2zkvGzaut9JMtGo9T7obtpzN+5fyR44qauH/zugsNMDjMw98IXhonNHZPei/C+B97KQ
SAuwaJpxv5c52d8LqUGBwMwawXRwY2wY7FLQdW0/6MuMcswdgL8dVM2675VQ+FMWcec2gR48aZfn
ZDnTZC6ZPHWrC+4hL/O91IPXvaLnPpC2GWi+5A9ZlzNFxqfvxwznx4h2lEKfF+ytRcL0Mp3kM5rq
/oT8HUaj5+Gy9hsqpJ00e9X0+waCLLCd0YHgzw9jWA3V3g5AlRF6G3GpMmaGzlKPKbSq/POjVQEX
yBQyhwCqza8HTl1kcxzXf6qlzngQLMTW1W3K1heealbmSMGPaCbCMFJvMFH2Pd0p+sbvUP9VgumK
b2BVdyZFuC6gXbjBdPGEmvvXldDbLB+Kl/LAgFZJuTMTGiuMQEgjh7xXjWdCgqRdwyDO+05+110Q
G0ZhI5Lh40lykq7xlP+kt5divGDeKuLGr0hKH80/LgWmqlqhgtnhaC4tIRGcWHh+9g99qx1ZeRTI
BRkUgDv1jBRRFR/EEK0LmeMofp2BFETIAF+JE6tW/2lWfVK88KU3hoXHWd37XUqsW1NwmyezRYEc
mzhtvOQgJQSimGIa0KXek8Rj1JylU2x6uHIXE9mmUWAWRBAG0bQYbvVluWBQ8r1SaIt94Em0N7sa
PQEFcO+Szz49O9+FEHD+b4PPQCI4CmwKhE+uTVA6mUfZRBnz7hzpLj+9EdO5x5qCaZ5umILiSiFy
D9XOuLv0iX3QVfcx6a2l8xM4JkMvymNfUYP8ClIjndc+vg+gMAgdI8TSzZfh8hMMrtkhBKmE1Z0w
PoQwal/2x0R7PLZJiNl+dKEHwSV1aDzWBI50jE9MIwYjkEg8N1/cu3B6GuTWbxhUQLJPS/t6+qa6
SIN9mE9YJfodh5r36usiT/8lm1IYzfishREjCX3hlpljHXmMiOJFUBFb79ZCbzpQdnJB+dtfaA1D
PDRbu1Hi1JULOD7KttKpOsRUK8XXjEtuXbwweZwhDkV8VGBMFKHFuKxBsuz45+k6Y3pC4zQg286l
nPrMqOF+5Dq80Rx+TFBZ8FDuHYhSD2d1muQ+iZkiJOZnaU/r1dh8j+HAhlapCusdpAuJdXtExGNr
svnFqhqL51uBu0ZudidSlWWOe+aYHjTBttqZbyRNjAuhy0BqgOXiFNh2iJJz9vwIvLfcdIpb08yQ
iv0NNE5pKJ1qgakhYvaOMD6zgpwbXHp+NjR7i2Qf8fMUU5s+bhp5hYYYgxFgPedO7y/9oFVuloNF
5QxYIGjLbM57m9X3hdgHxSL8hh2L2gIEiAoks3MmjSQsgx8e0p7w9lGZL3R1dC+wn2YJ5Yf/w3Mb
px5P+430eRk2FmIdwCkwVYZ1CXJJvitG6l8KGTEmyQ9YovJHFTGKOq/rheuw0f+Y/AKmWTVirJ0h
5/tNvf8Og2Y97JAw1Tj+8gmxaqB7dRNEUaOPPTj8RAXK02YGFfAbyTxJgXSGOiKU3hzH1Eq25cgB
YNUHm4iBXdoKmqVfQBOBbQwqLXc4JxUdnuX6tUcE1pu9S98ZwL6DrC/qK+tZVi1EAzUCHrThxSzd
PORZr3GQ+ys9q0+DRTN9HIwZGCsXSIawbd5TynyYUUZszwTtFg792wJGh2BB5R9VIXV/S+LOhWTL
VxmQ3bQazdHi1DTisaWHBPY1S6bdGYCcENkmtGP9OVclaRfpIcdFOiUpx3jvEx18qU/efTt5oOI8
E3w/rxo2JPUKtZ0K4hTQU2jnHu0OUuZp/4RRemFpd7G6cnEltJtinnTuUws0UnvmvwfXQXyjbHkj
RLjTt4h5RrFH04Q7gtzsINmOqjswNm03aqT0UvKeV31l+5riwCWFq5Z5IKCfu9asX5BEeFBbDPNJ
RpKMh+lU/pBh+jEHii/3fFK+cLd22sE0g64aqX69f7UBdmPaY6yzWzttm8OSZCZjXwr1bX7mcA4J
kqev3vZei4c+Ix46at08dovmT+7vuSSz8+cbvPuJmVwV7JJLUusjnxm0wULvGRLI+HueaVco40Ii
UQyeHPZ0liHpGLJS2bI/hIeg2owjctf2bcCIXvMXs1glxS4AXr5OEwUhj7e6YPj2HJ7qy4N67IRY
Z7RNTtU6FvGZP5rsK3knKDKqidK3pClz5OUeFB2U9On0mB1IkA8qtMlzCXSOm/rExF7DSIg6i5fM
gSNVRRdBLBYpzIBohfsVZnEFgz+JilTQSdhBJKIe25HdVXakmiPJ70eOKGdwx4Gb7tkR+CuWFPWl
TyLO+SuAkv40k3xNd2EuSHZaD8BewJ+cAavFL3IeSL7E6hDDHQnHI9p7/Rx/rPZe54sytIep3S/N
7FJyitMK5pNnNa4/a8Yyeu01fhBPDqUFULmSyWu85JMB0zsxZKkObL6K6Pzb/epG8eRK/kJF/vNV
7TZAO3YFLMIb+KYvVjxxgOumMW6oF1y1byzkytxr8wl0C5Iig/QC6hVDW7sIglsMEF89pzaZ4wZj
FwEYc2dK2SJ8V4C/wHlSCxQZlRIufZzPTFrlUz49j87NM3Ni/+wIk5nv4qwEqLYZ04onXWkDIKlW
UbhgWyg95i2wA+dCC2ZKycF6ACsPJ3/Cf7Gyq5eV7vh+vcWksm8rx9/kQcnsu3GaxqvqYZOEEQPJ
cq+YaFJQX6TI1lDeWSPZYviox5wOUMHQQx1GAYQhgeaWhQXCJwb4b918sc/ui8XQXjDquKJQA/yP
lkli8StaXAM8EoiErHA6fZ0Pw3n7Z01PU3akB1m9gnC6tUb5IyChFFnofpscmDcBhhHg8Ga0Z94S
coUrDfLLXrH/MNff/pETcRRarIgTmNtggd9AOn4nzt+KEugWuzfIAJsxeDNgnuAGjGIEr9Cw6/s+
6pySM26zn7kFlwlDC0QfgSglhzoBobBmQbLAIzkDn7DEm69T6z+SzmtLUW0Lw0/kGCogeEvOKmZv
GGUoUMwY0Kfvb1affbr37q4qE4u15vzTHM6NpzlkhWA9jzEJy4Nao9F+jVHg1gYy57zHmWIaftj6
TdXSVqwfKvIQ9Vz/PQUyOOEhYPZHJdLfuXG0MKpdHXMXgH7CxYPolc4KA1xwsyZeoDkYAEGficRH
TrDA4K/9sgIOtYkzjTRg+tVJL6wAoA3Gokiwmcii8+vwAtvK2Uax2+uJH5y78osKkHvZ1trYqb6U
qKU5+Uav9fONIADAlwmzREI4lYNmqLSa8buw1uwKALWQsf/lr2eh9FvRFttI9PHaXhfrE3zsA0XD
nch0V/2Q1pLz4ZLlHze23veqo1/hTeaSZyzws6xuWJnYq7BzL/rJULc2KjHNFM+SYNQD7DeQErFY
3mHuekxX8rxj5JG/1gh5yW9VUlncktQWem2SLI88uXQ8ZzPMgqOLjke9oXVpGfyGpg3sdo8Hq2Z9
3WHuncCsPC3dMGG093SUFNLS3O2tuRczMYC4gAOHtdUG5XTuP9UCHv/j9bSA6+VMGeFsVqjEnneb
+eVz8Hjg+tlj0I9I7Dc/7LkRBURrg77V7bso6TSJ4K+niJjwUJgcp4Bkq0cLy1pL9wULdAc0BHjR
MVGvRD9xXiwwshG/qVjiIgWAg/r+ftLa0Ru37WlgPkeO/dMv+i68U5j9jmDHDfJ1IoReoja1DEvT
By1ygXQXWmUsiOTqGohE5ubok1HxTMsp53CkTR4QleYWqLF4mmG7bRcKueU4o23kmZh+rGeP8y2+
32jViCa6vMFXyqDWSIwb0I63LfvuUqShGd4PtyPcW/Yb6SSrfi8HL94S3CdHDnAGH1Bu7F5FcK+A
68vK/D25zBkzL9sfbhD2o0SmcDMDAt8KZuuPWLZ9NbeABsrK0clmaxBYnFFC86/2xW+hFrbf5vgC
2vvuJaGm2fmDRwarIHSMyRfRdnvzL9GtTqNRPcck4xDChiQ+PWZOWmIceiW8qt8birGXhITplDNe
CyUujclCUf88jQZyZb5EeKh8pGS9EeEVzf6ykgjPo6FBA43+bKYw3FxQ77YFX4J40eUXEYTdmNmH
ZO4/EvK+GcA+0icMZmdcPeVgPmUWgBp0158xBBK6kCNpOjS3vD1EZ9+AIk6F9aGKPQzUQ0SJ+cEI
yX53wVBvkov/9sRL3ETrR0BBhDwBl6XzMje1vdmRT4Ae8IxwLg8ayR5gl1x1YNb8l6StIKswkUke
NuqUIXDTvmFW0WusOrew4SGGn+QxfAzpBJYXxPywL9+4CQpWakAN2u+iEOYvJkVBzKT8aU8ETxHR
MZulvVq1xoZHBJODBmNy2Du6m3s1tB4uf2kQMlw9WDqTBoto0M/Knve8xtjSt0+ONvwtzIGe1uNR
HRkZxzHzuMhjw4XltNwrH6To6Rs4D9LXuDxoNtzil1ADTPka5nQwggegND8nfeibr1MWmxTRbKXa
gixehmrI6ClFsv5A6VqL88Tw8lGbSQHXgNmkl5SmiVmgwN4qNe998iViiP/HwMuH4aNLNOI+K/zj
ZI9iZnIMOu5rDxRRZHvC+n7L4Ue8WSjlyAV5/x6DGzTZE2UdDHjhM2bP/m6Owdc9TqRvMNUZktVH
8HSK9IqSBVF5w6aPJgAsmgzM759I/IjiwbwGg4lOlspgNZu9cXwBarFJNC6SGYByZaOOZARRAyvl
GLAGwH7WJXodkGX1bVGvwSTz108+k5y0W+7mAJQFfRWJXCAxyye0sT54h22yNXHJU7JO+n47u/k6
AbAAqURH7Nd6rCYdjI20pMy19a4LDSnNZwQUphFc1tqqKXZ8iv8jAwN4HodUMQL+lmXKEEPRUX38
tk/Ha37iNvfoARuUPbb836PF1IDClvsV5yV32uwNAPJ1n3iKgfhh/Zzf606skv2gZT8SYHZciG0W
CnsTejCWhvWMZshq+AE4mI7LBYb1eib6mrsEb3jU28mQFPgrkD0EnK5kXsC6T4RV/GMU5WB7BAyG
tZkh5lUclIDMBAqYEzoZvxy1Arajlv3x78nVQxLEu/i5BajPs2LIKKWfMVGGCNLu7qIcNmgGUORz
9BkjAKUqLVIqaCLlubhi59DGqod8rUHiqHrXuP6tfrC7D7CL5KCbmP3Rbn6ksWcdAQThrmqH7RCF
04JG6q2ZbFAEE3dTBn2p3NIkn2PuhzHqwOUokEfLy7zG7dgyufzKkBo2EutP9XtGG4+tJal/cSUk
b2IjyHLwIFMNmjVgv9dGowCjBX7e3aZFjvgzfPG6kxdEmCwcwin9t/UlNuXlNj3fWLUwxRMGyLbG
w672M9UjbqNkFEHy7fko/g7xE02exbftsQEhoL4B6uBFb7fD4wJG5NK3yYe7yCwU6Q4nfTybXMsL
55N/YJ9DBMEktTk5LtPrtBqA90T6UFDxE+8I7A6PFUNZIhnJYihIFXXkv5j3dJbR39X6pc63x3u3
fnBaCIPivf3av0UGeVOF3yZG5BIb1LAExBQhuFUXOPqKIAl0y7r1RzCa2vQ4o/OgstVCSF66AT28
9ZzuzSl3L4Ob1M6r0UeflIgSGPdB2DqlyO5h7bff6bEaqhe7uIXFOdm7GmLVANWbAZbTWedUGizg
gkiWVqjCJOyOTDxCFpJbj2rWXvOD6hNG+0WtpI84oa5kmXn9pRqBOPB2HpXD630/pl0g+baFwBQb
G7sEe9XhPin8LsseGR4gETsZ1T8JTlY/kt0Wb3JyHJJ0l3tkJzMK+KeeKUi16E1rAtsshcyF66y6
pOxfp4inOsQkNnYKL/9agDXnZY3uhHMwBDMpfD3t9CZtMJV6UOLchLAxQoLJenoslRvbfQSj8t7t
6WB93Elf683/05qsN1vtRuxxvD7kYRcmFH69r683cYdKDvPlx74HeIGAIy93q+i5GNVOyuhRj759
DyGgUbt3jvLavTZRpzu7XhAi7ecF2Xp2s7kRTcOBrRMoYbUYgLaA1OB069MPQB/NaoChmaLOuo19
X6ILyCv2Ehleg8xaQ25wlhgf4NvSup+s/heoJBIcYVNnXdygV3+/Ihco4RA8l15FYiiM6IVlQGQF
Vij4d9wOW9KLCFsjV6Dj6VFOGjpgIGcbxd49OcKOhkB0vPs30ODZefciopGPL49zNJ9hzyk35y0v
A0z1y9H4S4X1DdC6qIhVVb/GYCXTSsleoEnGtv/C++BRYnQBwgi5zChv7y8XbgSkirdUYLT5Dmnp
Ox3czV3aS7f9nNbnVLk7WgdZZGu0x0b8odK6HzOjCxdhnSIe78l80yfTt8xCC8D9OBnBc0ACuKAI
6Gv0Z9vvFoiMTLhdnWESwR8GEtUq7XICoXBlN347lQ9jREoVxiI0i6r57EYtJWjmOrUhBxg3A8DZ
2hiStqdrwZuBG+GdtxKCJz1DA7zEhJp9Y5z4ubWDhhnWN781Pm9JNZxrtVNFaPJeayO+fyzgBZqa
6m02CCkDQHLUQHvyLjXvnk9YYLQ5CtB4APtLd3PoTp/kKFEdvAmts+pXcL74GjPTrq6xpcPSjl69
uELlIywvLeRAxn1QP7m4ZJAQKYR7gRIAUzUBhh1gCaQ1ZUoGBFwZWR3soCO+Ut7s9w+lee1195sC
nuvsFw+vJHaZ1kyzHhEdFcPHM4WCsW29KLifATxCe4sVBEgGARIyRcaB7AxVmjSaNTCnztXjxV5e
vv6Oe5cpsrv+T0N0ZM9eVtOCHQSwD5FhBSHgvm9TqIszAwWR1B1zq6WF5471fNqHS/A4JbDgp7P9
TJtienDzY1Y1IfRGp4OVBXFRZ9UbavPez20Ex6NjKATQSc6tCJSFP7FzVI1DjsRV9Q+krlztVocP
H+/w84toxwJZg8wxDxvNx2absCysfNsNaMAIb7HRmKD/wz5ArNc5UEQe2DLv4yONUpeqEXLJWX8o
q4cfgj6LVMWeel+wMf2efpsFXFORndKE+EhUYS76/9Zg5YI35Ei1at35cEX59J5+PnlExtIIoPcd
RrRHMAV0fTLpCV/5vLG84a5idnvhMBAIsR4U05jBviAUwGrIGHE9hs24mXTFXgTeBeKWU1sYnr7B
wxnfHHT5A8ThyOjeElbwpitop1FiJwFmncBlcMInRAgIqiNuIGhpEAn+8PTqUUNHt7frdO+vO8je
0D0inkYighzCwQia5UiLJ3ySbeczY54WGxjo/faZDYLnThzSSBMnElX9Tl+Ds3sTY0+6rr2KbR/h
gUN4f3QYV/zHjuVogl72hrh7+giSvP3oiKIJSWxw5q+XAppc5wd4P2IvA29oWlczjsHTOt6cgzA8
/nQ3oodC52YdBodB6xoGk/3OwEqQ1u4JM3LwGdRLdYL6qb3toYUvravP/JgPHOdWx4fAO2/RCaSP
EJ3dK+yM3ht13NBUo/C2UXegjC1nrdUlxpPXMxXchY9wtyOjKMs8ev6ApzJizH3Jda6j7OU2uOy+
/tklXJStGpej11foaFi6Z4BZJF0nRuTaqLf6P4ypEAseyjrgV14zzeNh0DHcbMcMjgOxN4QogVR6
u0q1iwTNboa4yy4gQ+MJn15j7hTRcG2uJHZbu+u8C7PBR+wBw1mXKWg6abgMrcfpJbkFH0/RWOmV
lxFZqA4NOztNmUN7w1KLXizIvMP6it7sus6G6sSbNyFAEgEIPXPp1Ha75QoOR+zhMO0SlU4a4iaO
CRCs4mcd3gzvRHYArlpmKQXc0zP24hk1vUYh7sos1N6Y/CLJTmTzms9zv4N/TCT1h4DFKuYTnYMp
cZ+jNdK+o8w/Aek137uJHoHBoOcusY763NBvwxH9a8/qQiDZ7AO0WgpVNUybaFxFc6pKztopk6R0
wseEfeSWTtoXd/dYV7CTdt6E2UViPa/EkdqP9StqqayfveGghtNstdhNFCylLHckQC9mOnIYQNhV
pS+cL10uaBeTWSgEJtJPBpjd4k6ojYY3+wjpKY+sqz73SLCrQDkR0VrqmCAKd1cKOIpqD3UA4att
uyZJFgtZskPIyfMkWRAooHKk/AlNxZ25hgyFqPRRcb8ilMwsVpRaElqpcuccSKetphmRRDdLg3gg
Tcxayx6mgwLvlIz9jzoAKG4wxLmHFAb3Ie/nNoILmg1WXWJbxEh+OzNYb5WHnJnogmH1viYk4Q3d
KxszrbkvwutAMucnz7akiCHvJFJivJCxTJOslZ2wlAo0jTp7Z7zDliXApmZlWvo+W7tMZ3Vjs35b
+E+LqXGOd4jPOZ3WpCR5gGAHNELuTfG6t+jkEBmNx0X0643Bb0HQG2L22139qzP0Xv7O0624RxxF
GFJfM9UldYyBumgcBgbPJMo+fuIzLe0YrNKrbRbnpjtpMt1R9153SXIWOA8MAVObZSfr2GuSq+HL
JRos2LFJEAhVOALOduaFaaJ9HaKC3bTxPVIAfhlOYwx3WW8LpkeHxgbVMIzK4Spm1Yq0Hz5/dNeC
45mD63A9mUzMzLzZkuAVQ1hSKbVpk3XnUZgbPpcDF5/LxI9fPHaUAOVsbu2toTaKlzcexRgCytu6
s3FOsTnUAMAvHkrjisxi1JGt9R7QgsLG40Y+rx8wLRa7mD7YeLcXu0O+lJ10BE6/ZprD2+GKAf8Q
JLVaPbOzrUHLktpbl9wjEPNH94AB3qEaxtxsBcF+6nlysIeg/z0bdyW/Jd5c15kyC8idu8O9d+GV
d8C6aUhJU/qkA5zvBPX2vT2bGVnwf1keCRnTHBzEHlsJsXU3KyjH2X3domzhUrxAh1nO3Y5bjJ5v
kPLGBylng35BzICl1cyjt0/odT5+gQg/osbgSqImivo/N5ttp7vAn4Ao0/ohaGeU4vz+S7uZ4x+D
cTBSAsWfUBxg2Puji5C2TDtU2CT9zOI5SDuCaUbw/HEPVCUTqvBuyww8LoLiUdQHN0HjcvkNS3QL
EitYLlPt50exGIbYTgyubm3SglCAGqGBGegEodfqU8UVaIUtffMmTZh3jyG+j8sERRDSdvas/uKS
Jtflul6t6Sa4RB2Do9f4UWLkyhZ6IWT65oCIaRRifEZo1w37avho5CCRr9YdKbRHebJnduQ14KlQ
Me6ZA/GuAQ9QiuHa1MAZ2ArVao6QpSYIs03twlQp9OeIoEwoOFimswr2drnEsFKXaQuhF0Fcnw75
4zFWBBTRVMVIckc9O4/bS3Yo8QqUfxXIjvOINrFKnpDZnCtlNdFwK5X2a0+xk/WdzHsy5PTk9Tjj
raNu1/bx96kCBFxHLCJElOzi5vcQzLHR1LbmMaZn3u7YuoFimcD02l0i1bPn9LUkaZuMFORIimOs
yUvF+s6I7VNIBgq/4T7Wp2Szzp5LTML75JSIjBgFMMTLnIYDOpy4L3nHhwE1DtQq0y0Vs52zf2Oi
o+E8cB5TWnQga87Rk57Xbi9b1lGWJXxmf4KNCnu7mHesy4o5AIWpIXuUf9+SCXEwNiStNyiBiiXs
G2VJxWUCHEleXVvDa22vztsu7mBjx1NOKQsDl1aDan+XwdXSlVJ0/X2uYyahScQQu9RTlxuYxpeN
KFIipM4S2Nkx+xGu4ivbZTB5csIjj8YS6dSFC0FpYP19pxxJwis1c6iDe9/O2MrY0hDowNCw/xN3
tkUkZFOeoaJhkg68AzmfCDLNasRh6ZQLzWdvrNj7+svKcP5O3wkmwRHRklTOHLwSdXyEq4Woy84A
4pae7RNh8IqRGJFa6UPw08bb7YqwtG/4izio5Sagt61Vt9secT+IKVYIOtThdQbV8pniq4jqKbWt
R4Ie0NbkO/nG+OmxYIop+6QC8dSn6Evfgln2Aqrm0PnSQ67Ydlj6eaqGEMOMZgcW8mg8k97JXlc+
xyNhsvy6WZBWQBZsTPA/3DGG/VdtPHEj2iqzm7JHfCcDnkR0u4i6YMocQ5iHTc3HMgB5yA+rbPsY
Os1AVOp2xyfXZFDh67dAZkiP5dN2SQ7Jf9e4nG987gdITYa0PSJYZrkOGFypASqWk0Hm4JMPr6tx
ox3mPRTVfKCGpItPJmsSeO9wZCXzWi8uwdkEux2xUaTD3WOw1nEzpCy3e1fCijmQFdV6/hLUjlDO
OZDfIlwKUN1fcgg0AYZegW4HR2KkZgz6+f0SlyyJvrWDvWZx+YF5YRaz+c6oOyx8YpMCiyinARcj
3PtSZRHUApp9YPqzrGx83ytCf3+k+mpc+bsp2DbDb+LbrMWWt2rzaLS3KMqowqjmGGqZ3mMM2uxR
SKsg/TwNpA55CCKWlHaa/Yl6hHFGhIIIsByQck6d5R0kod8v3T3WhpMUU0TEweQXIWcOr3Bauhwj
NMrSMeR26X553aWbByjWIBL4wXLw4lQZcAtzxFUrvkY8hFRdGBdM6oDD+EZ/2cxL9zLNl+yK4Krj
r9/xaTqoxqPj+DA4eRL2Re3lwMXjwbolL069Dnk45j6TN8d0yoxvYYwAyyftLeV1dOTE60ONBhkt
ytv1+twnOeUmyoYbRdVmyKlUc/vZbzd3b/aOMJis2CmMwl0+/GtUeHLOHdft5Yu+iHUyxB296xGR
oQYqhck3Ze6Zi7+NInPYHlMcUsJO+xmfhA3mpVsXCBxKcGfPTYvuxnmJ+udESgofV0VK64keX7ab
E2OjilDYDmLuXfHRSQuqLhnRsb7PpTdg137qHCODo/3XAvokWfWsk/Pmnj2RwQ+VZCRdT1zsX1dZ
iOgHWaPNscSHw9f5NzWlhFXLRTLXiQI48sMaBEB/U4JSh61sfxqGV6ZhTXswUVuAUiG8/hayxxtB
lFjTfcoOhViaBkcamx1Ekmqfr85xXnh3/zynS8o+2yLY5C5fqm0Kb1vndKldDHb25kXE/CnueMaY
kLd5A8t+d95ue2MMTmAuP5xB7sv5LO6UBUQM9zYlriaCVNHWm0S8LSXsFy+jnswpr6weyfbELMby
352QohkD48NBNPENyYQ7zh5Ome7JrMO3w1RielVuYu8nxeOFk9L+9FE3cOTxOKSHmPkT5YojC+KO
bcl62pecyD1WR3vz5RE/fMsyh8dr0+0Y4EEMyEyZTKWkHXR9j4HOpoPqFt8R6HwbOe/szZ7Ztnoh
N35/UEEaveJ9xr9HrUH39x7XM7n5+mP4mWOAXntyjVF76wvkqdZ9Ig5COikQc9RmiXj23haJ3lzU
ktl2qEexHBpM6kmPqKo4Gpk11RrD7br56B7vf5QNVAMlzuDpSH/3YppVkRLtMGCcCIg+sQn1bJ/B
0f80rJJX/OUIo5Zlu3TyJceX1bMGgCzQlS+XdJCYNtaevUMQf1g2DfpMH0M4m1sI4Ov0dxSB1JBD
SkNE8C7uQJ+QljeBmTJvTvX4WstMmFCUZDs+i6S/KqSq5zZhxiQzL2VwyAN5rWQ0w8chMGfhAZFZ
yPekWhuwQ2I6gb/qBO3sKnh21HKFo5qhf09nEXOkoXOrseRlTvBQkGA6bQ3JBgLj2x1Qz02f82Oi
4d2bd15O7hw88kq8Xnbw9C28gni+Lz7TqmDL1VF/LPkfPfA8PmQUtrNrsJL06cOkz700eBOKxImp
mzOy9A684giHGtursJdQnKMbWhgo0r/bhliyAaw3YofGdin7CVZ/klXQWZaempJSznVV4Oj6SG2h
h5VATWmtIyXoOfu5wTwGa4sUPpOBOZVN/iaTZ2wmTSGiMnmkGdkSQ+Kd6C29Q2xM61CBFeHpOKMP
fO9lbjhE89sAb9EDefCiy3657aYfbElODU0LJzQsETnCDIH8wa/9lgyRg3gLkIBPx2IsOnr8sg6J
FtR+NzsfeAGdQLMv0bZM4I60bStWM2VYQ63Awc5GJ/tin/i5vs1TELI0PABewFLwirfbZogYgZKD
UUUVxiHYVzZPutm3kN5nZpZYHdI6Xg5jgcZbMse45UVZ0Esv69LTJ0oAYOMb0+PiGaqrm1OHPfoa
5CQDhkCQ68nGgaNd21TUIDl3jZT5IH/wskZIFc/MhbP72nbYwRSSyM4DPdJ91ZE49gdHJIJrF0v/
+k0s7WP8oFKnT6IIGnZiZOapZBWdSVCSb98Dud7HArHdUuMXHSZHEH1CvtyHpPxLzBMJSZLH/40v
WWuRe4ehGmLvR8DFj6bkFsHxcrxqrubSqlEAITfhKOPZbABOm/xo5xJCqHMTsjeQn9RBIY+olIib
L7co2z0yPMrRMA8mvJ+RFlEAyyMoEeDIfkTlwgc54X5mdC0p/mJnROnsYWgiOQdIYU0H65Vj+RpK
Pw5j6lBHDj+LMRz9VDzVd7873AnWxcEkIcQN5Ra11o3XxPMSyB38VcKRrYYqcCyAUSIOzbUIDFbs
R8Q4g2xgd8a1GR6DbvhBNtFbyWFyjVXuCP7hzDrCab8d0Enpo1VrvaZBZMwWxUkot9SEpoEq3KBu
k4E65dhg+HQnmhwBSWCp3D1flN2KYhC6ljYquU3lBVNVUghklyQDDtkMyWQiXd5m3gFH0Msa3n1G
x9BB7wxQFZW0K05bQvdvhC9TlHAyg/5MOXGlL6DE3HMyA4Og2veR6MqngZRwfp5X3skz7Pu67+Tx
1S8SPkHD7tn1ixKEpKSXv6dUQUBo9gJ1Sa9mBOf5fQ2yQQ1T2t81JRJl0vdPnXbxaHJ4A/yqk9OI
YMzw6D49AvBI/ukhr7i6QkRf2YSIP+ezhgI111/35ZI2sCC7jxurxRIA/tg7tPBcOTA1p6APQQi3
HgjQ1FDKGyGjj7624hI54RMUE4A+gUFX6SPGbT9DIMFRcQwAKigpQdafDkMwH+5227d/f6GrsB3u
B0dY2DeqC05JiH3MnP3ALr3avwPqsj93kAmg+vKvfcJqlHHN4/2JLhZlcFAskIgyuJACQ7ITsy/b
I2wjD7fvbztDgly2CrAWHRwViXTPFLyCTA4QMEAwB22Pqb30HLb8/Rl7L7Eb1pvvalzVe7CmEM67
ChUxGTE/tP5/G8B9AoweAZQ7aBGHlEOz3CMEPu0x1qoXHiey0NYt8zwRZYV9yl4EVctWL+lH7USJ
+y4UNEvkRbnGBARiSj0+VYChaD/NxJd94WpizAYnl/biRpLzlu05IT5Vl/Q9ii+LLANO0I+VPGJU
HsTzALziXdqiSmC8ABMjTTDWlsNyoRpk2dEorSFG0B/xlnKPs7jvooGUN6sNasdg54NiMXuhPAe7
H+qQmOliGqeJCK0Ycolsy5cEW20syesX/8FCyRn+EIP1vlyyV9iH2x/0MTInpHGR5Vr3DRK99Lvt
OZLfAwk3FOEEc9GmegAB+Ce9YCvGj+B8sj5Q9N8qaVy0y1xoYjysglNZDlfqI96O31uxPH9fCzEv
oN9hprCkSUHg/LA3sfhbzgQMlk1VIdKn46ohFRmbiLw30T6wv/+JNzgguMzfRYdxbSHpXMeAmSc1
6g/GZpFg1rDx8zG5M9lO5LXw5i2gdtaLTkkkAxSppRiO18SEY9LehFizkS8KyQemfIQnoHvkyEaE
Rj+O2STAF8BAjAM3GVpGXhHb9VaLkeH5pCw66xMHB3bYUJuDDhhU9dLwiA0cBxM9k+bSusJ9syn+
f2UoOvD9UsAlcOXIUCQXit5JGAJfWiShkyirI3nUT3ID6qBrBTBnMLv98mUPIcgGZT7rS9Ya+xSr
7MKgKeGm+JMg5U+w4gPb2ME9rUTbyqKVhyHjgCHle5YPQKu8d3nDa0l2ZEuga2KeyGtO1cZ/wFmw
6a4AUN6IoXrUslIbSmIuP38QqaQCvi0WezkFyZo01wiliMJpuKgK8Mc+6rDtkzf3ZdIMd/Gf1k32
KWEJBHyQC/tCsURV7B0miMRMxryxV7G/e4G7mpFQzFeQx/WYearzzVxd+fm//q4J6pS9Sz47Dpgj
wyX5HI/YOhbo8REb/d1Hcv8/fxR3rVoMu0KNTImLtSZomevJoE4m676MJnvjg2fuDaUPQDWRZv3B
IVisFTufPVPcfrxW9hsmFuBgswzu3Ae3lGGNsIZHOsI+bkOkYoBbkByyQspgP2vcY9CQvCW7sJxl
RxrYfEhvC9tDggmfICb6tkMTZWmxHHf8hULHLVIknNNsYC/3E+aMDFh0xj14Q40ZkAHviQENMpaZ
pBREVNjg9pkwLTQB7ZC4/fYH6qUAxAOJiA+TwxDy8e9u1uF1PvR1fT78t8O8P7qN2UxyR/lnwzZE
+tkjPmgiPAPHJq2kE3fsAqjJeozf07NdLvoGmf4ALxzHzN9a7qM9Cg3KtZS7BZ4+uXDycxdwOq11
9nTr7PK/NcSsHFVtRxR13V95o4o/YCRRw2WXnoCKjCuJpgqXC+QVwVM9oZCe2ec6rNDE817fs/vL
WjX2t7QfVzrGPGl3w45Llb0nXHb9ds6asyLyvofiPFjhU1p+Y2xpjjE7Lq/LejRgqrUd8ZyS/QYb
RQfCdse2z6ya/oJzYFNuVdY68hS+hTU+Ow95NvvKg3AcdynJ+gu0MegIqQNxI71iqNpf2rOuZfwq
LmcMHdRiK6GCgitLMl9rc31x7IjgD5SM2vPNr3LysSjS03twD65Bh/YiNDCcccHxaP0tXyPs/Xbc
M/RNpvMwMx7kIjYXbqcvdx8uLBcYTUWqkrFmZ+jtH/Ejbm20RS/cZ0KMt7EL8tdIIMgQlAWlUFVW
KWkaKNb6qDFFRMi2hRWosanHZh0ayHBNm0bN5MAHQSQDqhHrsOdg6rgfh/IMTzK7Ax/tLZXbKfdo
EllH8nwtOdDYWYqRWzFkohODAbPhdWwM9kNQqXL5ik+yqPKRvNT6R0dW/tMa9LwHIklKDWLxrgxs
FJ0xnzIHMrwsCILJNW9xyqKyoy6ZwGjj3PztY58kk4S3U3JSSH8KUIkNndAq87jdR3q0hr3j2HUT
qS2BMlfoQY7DHtPF/w+nXVFEBknCdOxtZIE3LFNCsEvTHiXKgrDcNRlt7B+VGdETE1C+QBAsCcjm
wvajMGS4GxBDEcRL1TXMwnIAIyzftqH1ff/nw5TBHwelhgUzllFoscVAU2FpgHANGU+Q3oJw6tOM
Mdl0BPUdymjkNr0f6l7RsNwuuzwRZIDxZvcqVgpGl6YYTNklvnME4LdTqFB8A58Y0YXxqEv1pyyj
M3XvyS0KF1Li+PDbbb+jOagASjyyF4+b8dkTOSgtD1GqXJKmlbB237NTiuk2HVCjU6o+sF90g03m
cn5HlF2AufT2V1shl5B+/SZDJm2RpWJiXjxnWuFdiYfmJgFSzwe51xpUWVUm54dDp6wvKu7i0mYV
olQSRpM6n0XP0wLBX5hToIQY/Ur6ei7uEtGPt+agnPdgdfGxzq/jd1LCQZKDCJQB449SjRZJZj6t
XjHnEQVl2xMV/JVbRUCPj0VFMZZaUOeo7nfY0LUNmHOQ89QcMnyD7InIUixpNET0KS8KELU3ehoW
K/xCji2KXqZ7HyeoSenPBSykiLgMeiO+b08tg6d/3JUKteu90BY9za8eyEMnBH/nK+qPYsYZ1UfV
+ibP0Bh1sOwTaYcyDtHiiDuXHS/EYUp8csc7HlfYBk9VUG4NOnMlLrcowPgRbhYYJCiLlw1gCQa7
WnHjcpbouEEW10nODM62X53CLm4cq83KXyooG69B1fiflIsN84EaLuNOWZ3O3KXwX5JkX9R/+1E5
aTa43G6/iEZ7oy+GSgAczST08su1P834AEhwxiI+LsCbeO+BscJwKYJhZl4QfGN41O1dD4GpPsYA
XhCX/tjo42NczO427VwnfH3S/2hWnuA3qFEMNxuyKyXO9BqcSDBFRL4TKkikPQLtSl7rxfpqFM/7
EPy4Sk5TlEn7Hb91wRlQbft0Yez4O+qeF75xeE8z3+Ky7eHLoz8jE3p+nxs0qIrwK9K2PeZkkXWp
UJYNfPfuy/72iu5zCJJqqlFNTFU4ZmN7SR5+scuHxCpDApGjQxm3h9Bl1s1fTchcO3F870eZYcOE
l+4Vk8uUmaXoHi7Tx/wmljVc0y/KtmaNSoC5rw6mKwo1Bnv+tZCCk9MtlG5HvibQq+vaSRQxcAFI
h0poCIBuz2gSRP3DHQNOf2AsMAqaZk5XTtlCOEkEKm5u+n8sGAXm4NU2b8CuAflIwMXoD+6i1ceD
6SNGzgs/P8MFV3S1WndKlYswhtJQHTZzHrieyjzMR9RKG+alhqAVSSuVYpCG9kU5LD19MXqtcfHl
MM+NT5IGV4vURokp0i4+eozbNB92L3TdlxGB8lNFVEGI6JAqfhk9iy4Rg/YOgWRl5TA8EFqTd4bQ
FIvzZdRgpwEguYWIrGpiBq4uFIz06527B5l3IcqAMq/rMscPNxR7Ay0LfcsKT7Va+qh4uvRgmlXB
qHKps/zrvDM4lweBZeehxq1CJjNNRm+kbEq0qCNMtCcmqbKwOTnQafnGUqGWBHHLlNXpOSr0oIBB
hh/1D2tslAN9VbbIwcJLj5SpD+69aCu2fnOfGAaPDrF7SuO8bwFSuj5hWeY+QNhA0NadHQ7vG3hk
2yO48dEJCdV7MMSbxm/B0N9vgkSnkWg+bR/UHdI1ZIJpDc76sJSrdVs89sEVsAT0huBLyDH36hzm
h7t5vZtNO9SnlyvjLRGC+i2M0zWRTXf31AW+PlchT3Yn64KLch0pHqQ6AS1Qud0jVk6rS59xdMlb
L0rnxnyRLvF4P/ngyQlc+p2OBfdTpK17ADz9shcz/gdUxW5PX3WZ4SHfn+x7idCySqXdFvxZTboj
QRtnUvEcKBW+f8UrG2CPvyftV8iEB60kikanP646GKnQuMum/LJ7FHDYsOmEakcdPRbKgLl3gzae
MD0GcEdb1zcRgzMaoLCr3/sCmKDZNH3OLve+IIv3DT6keHS0eP/QxZbWYnawZj3EVrSvYJWX2RnT
8GWCX/tw94npp3tk6z5+Uh7p+Q30J0DsJ6zRwIbvk6PiN+LbrgnPfCdi4Iyg1XksCInpQ0j87X3X
BaL0G5e7H7bQY/KJYEM6hLyALoGXp4hx58UHFZs4yhm5ho8ezbuaPCRIAoHsZ/TEcD+gEa4O43bb
6oCdC5RSxlhkbaT52vYPeX1G/aCw24wCYcLp4h00HrkLXp+sBXgLIt245c3zydbAwONLgLeQoXJB
GbU8Bou8Zsezk2++CBy8nstBaz8HeXRZklvXNpukw+XwdILjrPvoODqHd4+JPsNWIJEOZXgxTHVd
DbBce63JwXCQG8oQoA9IM1YKot5gXdrmtPHC0rx7Z681HOXWxWF9ef2erw+6pD9YNF8CNx9AhA7J
6Im0HnAIC9WY1YPyHiTZQsP6U1hwnS4ztJjl57Zsgd6/QN+4T/4arQOH6rsdaIS8ghH/FIb9mT3i
PXHUPBdHspgiyqA7YvoI2tlvnxam+tHykD8kcpIj/7WvnnKXebrz86z/DR7oqlEVmwpjsrggv5r3
ti8T9eMe04+tujIAQN2gT+VuVOI33B/6Pk+dXJ3CO/sIRAXX+cfSeTapim1h+BdRhUjQr7DJiCDG
/mLZ2uaMCX/9fdaZW3PqzFRPJ2WHtd71hlNP23tWi0bfQRvi0NU8Q0zYYM4yigRg9Cwf3YB7YRhP
dpUP+9y3XSHbfVB5XrBw2BJCOjugSPm5/10w0MAcK7i8gw35Fg6CRO/0Ds5GsLfU0RAJwvVGFgTG
H/48d97ukeNwruxbaFFw/M4HN2i3Sotts29hTXFR6x0sXd70Y++Md0vhfAgui45/eifYVXqEvEcG
HvxPIzijm9lgRVXue+fQgeb2cMtdJzAi1mcT1jf/nWLfeEOQ99NFhYyzMYqKLkBOgyoV2HKDExhw
xd/+D28Ue+6dyVTZA/5dXgE+ZPLfG1VPcPCNGagUNcAgrfIxbMM+5f1ThHB+La/9UFdCmi+Jtrr9
fi6B5fh7E4cb7Gue6e1X45JHaScfRlFYT8w6PeN5AjkovATn0kwfPS7E3rPCc0fPthGSUR2Y2bMS
rTxCkkchsfU2d6Uvj7gk9A/EngY4GDAU5LTVeu3ww0RPQim+a4QanC2Ouuu9htjqGO8OyC+cqgz2
IEpBnNTQAgFrPcDkKZtNUqnqKU1IbPbPY7TYIcSJ2OOJW2E7mVdfb5vPZKD48rXe9ZEdxy//mBuB
FtbDi+p03ANaSSY/Fd7SASs+qgvDXevpSbU/7h1kelVFcGnQwMaLyIs6fuQl/xKmTTODOc7sJ1mI
f50d3BHeczokR/+k6hV2N27OWJO56JevxvNnn560kW56HTofZ7V1gsOsHjocLJlHYU24+NfvHmL0
7uaLZPbAwjL94Z/xVzDCbat/7Hp87WEH2ZFKBFc99RlbdbBZ6VQHyxYjza2v3d3OEn+fePZ18LLq
NZuQvI0LHNrxfGolu4L0cn3rbygNSQnfR9/xnqmT32RaUsdbmBfJA1jVxx7evcUjTG59Xe3x6VNt
HNkGLRTOeUWjJkUSEzrw4LZY3d2RI+MlyZGEpxqe2aTunsPqEJCQBwj9B6rJATR+vJGJ3RGyyvTr
RZkCUztHd8PSgpwC7Vjo/5RIbWE+CrSPAbE7OHhL20UAfjfDvwElEGXbyy3CPI847Y7eOsknfwNa
TMb/f0xbaHPTuwZlyAOYY9AA9ofkEkoVTPFDzyxMtTy7CzMgNI4uEt/plFBAYsXfKgSkC8P8nN93
vfdw9Ag5DhDcOQVCioht9k4xmCbvOIadzuiLYxJ1XLgLDqrixSYjedq6i4tbeCEGHnO/TZ8jIMkz
ms0w/oUqA9jHrwSU598hTkxFJMgsICID4h5SAULEwARVyjpBsyWJZFkUWd5NroPDDGs4XExmGCjW
eC1werEJ5xBl+iTqOjw7rEpxWR68h/vBNtoPMGzhNERkTvVjuyZ5b6SQMFVzGd6r2YgzNpdgewfj
mpCter3mh8LpYPzr1aaHndjsmrfaiYPive1zdcbnwaZWh+KySXezy1DfD3iT9JP35M8w17PcxDT1
nWExMl7oimWCaOnktTG1AvpKEJ7EbOq7Ogy7JYzvsM5gBoY2JDVABKVPGdlDWiNjknb9DP3wqXJ/
H+VQOq1QArJmHU4SJ2y2ykI6mFsnbM28LSO8qRaS0bdbNYrbmKNG7txzjtWty++w83aFRgGQ5RnE
xNkH59YHTTC5Xf8+fc+8RlnJhqiygM9enIZ1Zq1PSG6o09ZUY51lN7wNDYLxHC4n5wpWsFkhXhrb
wVWic+JbjDHfWox+Z281s7x3tpmdCgODgA9cWhf6nEE3qK55PbwPkBieczPQ1QG1VKHzbm0jDN4t
Hpt8ryaj3PTrlZydt2IbPWFCXt3voh7y+Ts24kLP9AyLe2RkEFPH3fEcLp5vZE1sjewOWIYFITzc
Uk27yYb65OPpb1mbUUQORq8V9HpKRVgZoJ/AyzBq3HuvevSA81RrrKuR9XEX8log96S8/oVpjvMj
o+iDnl8efr4Ak/EhgtiuE+6jMzOJQ3Rf3LpxfQqux/jRkfXkLOBTbUOUYVtXVOJV4nm+VuZ+y78f
YyRPUVIxi1Jl6mTUqFZ/CowrY2CnEmwo6MHiAwgGQp72xhHKwGuIppHXoJiUaAH3VrTae4zY2X5J
nr+VT/0Tcaez8HwvOQUJW/Doe2znr5ck3RmcFCPycjItNRtKydGdUaH5iZecvTJKm0HE2vp6uwMa
wijbxVk+20b5ERrLJZsUrRKTiYc/oXah8uWV464DIRaGpdmlqhBeP57zo6LrPS2v0MbLSYu8TIlg
3LNT76X5qeDGQO/Pm4ZHDOP3idny4zOy6/gByHJWi0PbTUzLP7KSTZ4rL6p9cKvPqOEEhVPje/lt
OLt0w5l5cfPWOM+J4ryyajHKwpLFuzEmiXZzEgg6UZekXJwwsBHMEtmwlkUNlY+Ml7d/EX32XF0g
dBKLEcGJ+eww+WANAwt9vcX1w4KVZZgQoW64DXpX8mC9Iw7Hu1d1vGdf4fPBnVRc7Ydd+NSrrREl
+yOEu4RTqCIY7+VtT25urckJjXdFi0W/27HdttSJagdTC0qusuuIlpwrjTePdkELWKFSDOBXxZRl
faPJAK9VBClru8nd/5dlyeIIsWWAfutmNhQnhpsxIdpCOcI1hR6sZE2dCjuwgw0/tOWzI3iZ6MbU
I6yaVP+lE4jKEacChFkIRt2wYSFkSy4Uhzl6K9/Bt0JX4zm5FIyO94VI+57yAGM9uI+ZScNIagF2
+YvL6jm8FHgdDMRQhOTmEfrwmFaN3X6Ka5QQy/1CDy7xKZbwqlv8zBpVD79+h03fHTcx9qSD0/BQ
zLHj5AgkUTDaRgYb8Bhd1L9ITt2tcC5j4VtFt5hDNekqNupOVfsQbJKHS6k+5uKm6Ej2yRE6h/17
CC7BrW+nGFrIS6fSTd8RMmISN9gon96dZ3v3qDSjV7mnxse0ARk0ck0YOd03Bg0NGm/2mKaqI/fy
002S3HYnHD/ZJ7H8u8/hyRXASZecFx+/xSnHhc+3RP/o83d0qTiTPY2+AsyMTgl5Ofdyuek34uD7
5C4EFSF54ugbHPqPPIG0/FYLbPEwk6B44irl8+hy/rQYOwi6H3InqV734J3vJC3ZNFITPjMENdCk
Ial7RjwJJ5vi49eZDTPtCY2t+3P1NYo/enkPOzJ+0nd9ixu1H8wovYav8X3RRa0z7+sBVq9xx+W9
vPO6ryMjQhNOGyTvHvLBQMwvsNtDKc7lT30HRdYthTKz4x9QvuCYEDrrc+DyAM/5fHrlWH8zDuC9
ccJDfD1RaL4VHQPHkq7uXEe4QvD5x0gjYlIL22uh1bF3vwQ7Kum/RKCBCR6GJENakxknGz0j9fAX
jdXHt5JjDqDLGuxSXFKPpVJ1YivqSdDIm3UFM4eDYbAwgkPN7eskejCbAJ8tAdOT8k07O2YdUZSo
biHP38ClODoQ4wiZaaZjYMUbjjXx6Dx6g4DZQKzhO214qc+C2oAIgont7sjMhO2fsf3Enkc8fE7e
b0tk+PBIPdLtd57V4xOxqR123AXv62F6TK7lJXh494Gsc0NsdMRQgDlD+KIcWtWFtYDrG5iRtLAU
jNfeg2tsRJpJeA+PCbvMm3PJP1ATFY+xlRwe/rfjYYu+aIJ2eJezn+dIwZ0kiRlVN5RcnEfzOV9H
gC81eWSm1bpJ9+XVS5qYwoCO0u6wQ7sb2INGsHiV0vue0S5ssX9QnO1PmEqPzCYrNzggtw6eqlNN
LBpCz0Yn6YZPRcvBQqyz5/Tq3+jgeyfG07Aou4iEqU7h/AuZdHCPDl7rpzkulnuqtMfW49fVvhFN
7xa5BU+Ynmq8WLxyU5xT9h8Xn2g6tai7Grfeie3fhPZ1RJb4THl8+qQyUa275OSyWXob9SH76sLS
z04EvbhGHxUOe0QPWI45avMRyrw6SJyxyNMXcxZNw8avyq7l0b2eTbcyf6t3H1vuvTvCSthtjQ4K
cXvyCnNKy0W+gQjL08/PflLSf8o5kQgIMmLDGxhS7A5elBCFy8torbtQHmHvMAqjhWK9l4ASF+Un
NxARgoO5L+0UrIudgTqhUfNp8hqwLx5/1Nj9MtmoCOMAh7MusqMRlQiHeycYcTLh7WL+Im4MoPtF
RNfm3ivHcoIcJyYhlDZvvCeZLkzHRm98R7tUAEF9+uczjjcwIJ4In4lD2MGS9urLx939nm8/J3Qz
A/geN7gY3w+KatQxBQy3XRBd+kgqBQkgHGG9xgV9fGpgTkC1fSJh8TbXBDMO6WCkk3Fs37L9zRNT
kxenXp1I2Akf16hgvScpxJBuJApqw+H6+Awb9pZHInA0vortvd5Er6Dz6U83+Q764nkO/XxbKOg9
5MZ8LzM4HxysgEwn/+OMkGljNXErnerRdcdfJ4QtgmqjAWLDPdS9Qzl8uy+42DhlM/oyiRgCYrtw
ZAESgI12fD0VmAkZ9RPjaJOTt38w/PWtw2FeA0ol/ozyZrNV2Ofns3vOCK4hiBb0ijOETQT9cIWh
8arjQ+fUVBTRIIVVxU9bmQMizbve4w1aJMvVgVkVRHJL5NQE+egSjCrMH2Yad9j55+qt39ED8y2v
XbTixwxfHrDVf0Gst4jGEqtbnPNZqu+HmJy/Dm6EIdEa5GMliKLx8UlzerjdItLTCuM0muk6zivu
TlChoEzlcQIQ2kr/WRkDgsn99gyBTPF0U4HGrk9P2NeOCFBYNZqeRdreXa+NCOrm9uc6alyAN8rX
XiVk6/fLXSSR3FLdGevBYXvieQC9Z48HHt7GJ8b1Cmfl1bPlE0PO84cVKh4X1blXmRNywi1cCgCF
uYLbtpfIpZF3sKJVi++CqmL/UbMWZaj5cpPWqNJ/z+GaTVjtXdK7sVqmzvHZkeyEhPJrBBTC4PKa
oHPwR9+fJK9Pcq4lNDZJJ+J3f2yACMFlAAfZ4VoR1dzT4aobE5cJFOieIRLxKjBT3pC+6ZvcbeW2
pOR011q8Xn1m9PQuwOi7bKCervB1eSODd9dkH/60TPdfftUaIEyblefyoBYPj24KfIHDrEPR9IDu
7eWJF/EyGFpqeNSUdstftYtyPMYalXjhjcIZ6YBKi0n+ClP3q78qAaUTMu7GYwvJCaOvlxOzs8u9
d5rssSwBdIsxZ2mUrC/gAroAEHda7Vl6mZTgX+AG3hhPJhjPW4TT/PtGnedbq905ZreT/bwP3y6e
HCzgLSyRco+jTP2HeyKCDSD5Px2lFvF3z9aivihuRH6Crvu8E25rdvs1G77QdtzqZXtXwOSf6sY5
UbMQQIewLHfNSNfUl+NlOuKhNgEWcF/smJE0NJc+01IqwUfetqkZOei55tKSSsszGJ8dIW1nANT8
fOHMmS9OtU/xervjOcCdt21PnsArKZSWp1d2oQlj2S7P9/F37YEx6OmxNCb7H6JZ7ARAbxteLV49
TonFeTT37dzMnxEvIYWZC+vrSJ2F+UFgFWCMWBD5LOkDQCPJtaGdkvbC5IBK2p6iJk4OYAyfMUmm
B3WoyKCnruR3mT6I68CLZOXE8JHJcyAygkBASgvy0pOvP9oFukut1VDgvvy8sidb2MWlTPCfPkyI
F67bIoe/LSCYvMdoXVx4SRjY3cI5U23YkefgvfP2s3uh/2OQMokpmPgx8G4F9wyjFII0WMD9HrRK
8gH1kIlnQ3P/94DllkHSHrBGYnmhityZ3/sPSVNh89uFQRjuS3zKjd8Oe6K0U7NW3x/7XdwqnTAN
FkPSdNz6ik7PPY+e6ReISh1HRy+1w3osI2uZP0MhGhPiOC9h9xh3V2kVc1jC49vVbrxZTG/CmBdm
MNmGD4poBET5vWhnt9LKsId78uSwoUux13yPYDKzn3+eow9rHv3ehmBlB/UhPB/okNb0FyoHWBAR
JCK98YZXrJWiZ4mpQu+F1R+2rgvh1fwi4kaoDemOOfd32l62+S1lwNOgNsJajhEv4yDZXkxPZDgu
kmbkKD/CjRIJuITHWFDm/gky28s7wzNgf5jdpdVn8GLoJFi5TNOzJoFD3sktNYXsWOMQrvEdIHXA
rnpyxrGkd7/CPb2Gp/56tYK30ClvpL1ZLpOHMdRIBhJan5E+U/jebf1h4n+OYcqESNfGnfAK5RoZ
VWGHnRATvV2OXVkkIcu4/SZvy+Vn8EfohEKWgVFQ3gvAAgf+qTwhwmSeCY5ykMHAS4snP7iBnrMv
nrAR3efCWMuLvZW8jWjBFu/FPCEkOdp0Peg9Dbyd+5BZBczdPoqA5WaxjbeIv0o8uxENMgnci7EJ
ZlYm9G1RCnCM7kMjh3XPshs+gge/p4H1GrSeLz/5ruwfxl+vZYe/GNp1SkzQcIMKoStOITBeMUrn
k89YOsOxWiCxgMgovhjbmRCFD1DDRaUF9VtCatDyDB4TdORo3pl99rQBH2ZTedf0CdE/x+JD6M7O
AFax10Ze2PU7BYP6Q9gBXo03JY4ZG1jQ9wj8FB3TobcLDVoEDK8PdFQ31S5fEGex2VxyNSO8oZHx
qWiZoxThjZ75GXypt7HNrJWxbKZm/8Ncjx7l4Vs9HHX9C2feMT2g8g7DcEaziP9EG2tHUWlemVPM
5jOcY28SrSszfquD7OzGeNkw0sMnFoaJPhLaAZz5oCelXTAVJlOXUAvob9hPQNaHGngeSpzXR3F/
wBp7ZffMSHRATmhWDpwMuIlGYnPayAwPTUSuBRess178Q1hlPmc5apUsRLgnkN6hO0leikaJp2VP
jIR4soAQWK91/H8Uao9C7YtHyA/EhF+A+8SZ/qD75+dBHIPAB8cbdT8vEZFaz0nhFCrga2xacSZL
74WEtG6D4PXL7LzFq2F8zBHHXo8xwPtA+ATljgkUe9BLbVy4QKVQqruYyCKB5U8YTuY4bUwAuDkC
fy+j4QkEnLeYUTMTnwCwMofrHm2h9EKp/4v7yF1USmwPk3tvSAfyN0hxOIQriQ3jtsTyOeVSg68L
8bsP23CoZTgnTYxBJ3dmxMlEu/49tCdMp0KmU8yE6rk6jzRSYPe+dImUURFNB0jcps8Q0tusH7zB
eq6ReAtqBKlRKCoEw8E6QR4Sa5WzvJxgjMRXbIETqHmo4VoRGkJxMcGXZ2wRVdTAcpQEW62qwSX/
UXQ4Xc91JBQgRoIQ/mD8LYWsC9c4I2qBGEpMp2G/mWMd+mh7B5ESxLY0Giw9lKTwimOGUc6RNeGw
lW7oXpb2CONtyh+6fP5tDQVfgAheR/w1/ekNHxPxo/l9VAhVI+wCVXeJXyAyy3vBL93BRokIGjLJ
uQ/LPTJAvOD7x2qDtS/mPIrg5vAJ8/f7204hiwSHZI9s5Y9ZYjBAK6zBjilO4RylC5OODyAV3JEN
+/DkFQyswv8EiOg4xY3jiDBW+HSECg8eRcuAzXvun95YLZqzR4oypN+etCNnUpfDE9x3JoIhCaUp
5q9gfGgvHaoTArfE52KvrhWiwKV+gJb3lKximGG3hS1TchG8vNS8J6q0c7yPj0M8xdDWMxKH9QfR
VOQOtiIUWwjvBIuJYlaOY06/RM6wY6ZRA0Dq6JRC5hORjtg0ftG6wU00uco3yDhhqXDDf2I8sbLT
oBmba0QpHmYlO2SA3r4jx9k/6M3hLNLyU68VAXEH8+Q0EEl+V6iY+Y1f/YaL8SFpRl3UJSNjBM+7
HuyiHZYYIswGz88ZOcoBRxt+WbZ712ge2apLmNcmNIjy/jv8oeEkjgB6IluX+y6FJnwZ/J583p7r
TsyyvwqiHtt6G3DEDk7h7Q8a0Z/cv5jxhHNhPqEi6onC8rcDYoBNBEhG76hYqoX4GN9Gw769thNY
d1hMDiyUHMLCvf3oI+RMBtXOK8bQHBKlqGjkxcH+ha6BNzv5OAueCkN09cupMujDmTR73NucgFhG
QZiHEsYR14fSC+Mhf2WQ2H17cQ2cgGHph4eOY5OCG+RjQ2AXn6tvFziT9DAnYo1+01vv8FOH9Ydy
C3nQP2L9vRJ5kmidNlFD0XHK28GxMMYODNc53qFy6HUhswo7BH6ODxskYCbAoXpXMlip1YabQl8t
2yHow/wCLBueAhkudelSjtEjf4XUBuACNmOW2YNEWk8wMfCwhDx2XBvUCz/GJnoSm9kHfWpRu94m
Y8udcjxyAQjFEBb6sDeV/kVuXUfRU/c31REPzZWFI+E/vwhOkTcUYiNhwsvun/5jFS8cFLIpcwEr
MbaK7KnpidkLjdQ9vIbCo3A4xG5gDxqdMj0uhfMQyoo/jjaBaMSFEt34N2ye2qqRd/jkPwfvwTc2
yYPAaYBt0Z6gDE5xxZAB44cLYPPDkTDkAP6r/+4gKCAr7AxsoQhs63cz+DJAhwmtZu9QHeF8EDl1
7r2jbszAw9Nm+HrO6HHmKP9VdQFNqZpJAz724F3SU0C5S1UxK+IN3LvEDCG7ATURZ0UZ+fNiKa5Q
af0Kn59WVM47FhYAZIVNJ8CRRwPCkb4LBJdlhhB0Jtd/XWnSBWnF1R33jg5TMtxCqJIB+Blkgom+
QUkZiANo1v0D3RAfiw59YtnAkjS1ZsDqJfavEfH9glZvn4KTg6cAMwdvGo0nic0MfuZ+GwqCyBYZ
y0WlFWPGm9IK3gPzh/JujT8aGmnRCeG9yYoTUayDsNNu2BEkYW7Sxj/logkyYF8z6hV6eq837Sni
fDHCo6clC0TRVA5wmRua+Q08ZP0is4d3YcOzxuOv7T+Wwo8SnlO72mfIoURhKuOofSac1A+c1Lva
x29vxWVCIYFrUO+8fHpdzFP32SsYpwg30VWKRLQbIelBStGNXsu0rDAoUVZPj9kXMyNiGMHYoZqR
z/jC6j2HM+I58dyrqkUOYootFnDeTgGUKi+ffPNwxnsNkkAXt6Lr5pmV1M1zD5WB/MbngnhuvKgh
m8LTsjmEpdY+9xgS2H5ZMdtFyIbAnr4znC06v4TT1nEd05/nCa+cGt2/wB+2lEEFL7PzrCBxAakd
wC1f0PIvSmbZ4HGEeHjbnrbqeHpOZcG9DrAWyFbiyqTLm9Vs9az+p8Gv6RwLLeeUCecFNYcc+cTR
uEY1wSGHkXdYZKRnuIsFEI0eJW6GQF8yYUmhdeDnhDO+JTAEbkGFpspqxsDt32fIlUBJSglqDJdd
n5GYN2Fk1TF4Z0C7WOk28g/dVthG/mr4idbpWAvwxeX5a8ipOvCcHKYoLXktt7Q91PPOh6VG76q+
1X1qlCiYgtN0jhFz0GDVg9GJrTrKGWCSgk5+VIsf2gF9TpdsyA8ydv/ujqRyYDGgqBMBlxOTfQgF
RRpu9ZyU1d2dOODKYOaeoa6Dz7g9ZhoWMN3GeZTgN+8MJmzySaEP5tqku75sx0vwHsIfx0i77d0X
15qvZpRPU8L4gs6237rjquaUJzptKG7BJ9ShjHz4znd8xOZNvs2v47d64SiWv9Z6oDnqw3hyeF0w
0Q4fzN9vGXY9yPCFsJYnEDiYp2YsBsxXu+kNEtCs7ZqIwTYLWeBG0p6eIR++BYvh9cKFswc2f2Gi
hmr7RW4VCDtTR1cL532tVwM/P9zBkBUS4BLDsN1ieMnw88biCw4F1CV1KbbgRDOZYdgyEAibyOFl
T85/D2Z+SROtTehO0JpWDdlWQFQgggQJwXy70+Xornwo1go9NaJvD4Tfaw8/b+8Lka/lG5Ci4e/N
tCFOjiDmHOzgJx3x8n2wT8RUWIpqqXWwZD+46kB0HVy0rE5I0UPYPWxVRg9HdhAK0ZQ91J6SRg+P
MAJBXEATaKS5c94gjmAgUTdbgaOCdg7O3qVP8h9n3BNzZEC3x98dVBt8bMNG2vvrYw/CngvorqJ9
smaVzKzCzB8maAm0qnoipuR0yIUVX9ILfYgw6DntjvFlfMj57eUjV9T9KacCU7J1x2NWBYYBPoVr
IShs4oc5SP/Xy6tyxdlUNi6w2YoDOeJLxuiU+rw74JXHrF4jGF2InFBEiZ3wsDBh7HPCiPTRUvZI
NAZasDpwDZywDvBxpzHi+eo6uUd3jubh/4OPl+1/qgvco6xwv2D+MjP74RObjctyacNpxv5KYRiF
LU9uQu4hILcdWr06sIeOV0ATCdwBKVr9WPw6Nv5fEcLxmLwSMoFY3UzImZKE/6KnRWCD7g3FHBXd
izMFvUGMOcnBw6aAPI4T/RGSJij8/hSC7NPdTKS1w0mSK3njdxRnA2wwhi5lGwpKG/oTQ1cmPUDt
vsPPokl9Z+aUow/Q23bobNwnuwQQ85hnRcE96IQMPsN5JD9vPBHfw5s6p4RmKqP/2TINsumw/yy/
/TOPdln76L+SKyrwgR7rlVF9cSehyEfmLcOyPwdC4pabr2jRwf1hhed4c4aKe07Bdri8+p3skeDF
FXf6zLggfwZN0P37/DxCqOu0XHsA2TtCIRh/2CE0pd0jMxrMBf0bbv4E+YXHqZOx1FYPUFxuWxYI
1gJOuPm9cGVte23uHs7+4erUCcD/ONdhAEbvCTRGhs6M/J5IhZF0Cj9r74E5cs2kaNLwdVbObBfc
MToAXoZcl3CxJZh5eFQUc78cb2NxIvl34s7ev9z74bV3/nlWAL4gpqPkHYvvwGF5C7qJNYbD8lls
03uuJTeYA9GumIEHUqfvwuV3YKvlITP6TZ/DjbE9U1vYCG0Yda/eP/Du/HPhVk2ZYaSfHxTPEaUc
w8Z/P4DGTouFlEW5UTPIZ09efxwq/qpFQAfK6A3b2IlZ3rvfT9HNXgjrAAp/KWkpO6x+p2y8Dp1R
slvQEz4928d7uxYMnUrTzAXwacdTVXq+P/OrU//NkuUteMOFZCd2eE/09NM7TJ8MZfcstGfQULB6
X/asYq0wXxydFMkFMqs/qQRyzA0GwWX15X/FrbE4pl3i2/BjczPtU4Jwba8GkqzOBMwyqZ9wYYCG
FNu/uuVB+dwpxjgd5qWPnh3B5uACGEBWoKGKiWCOt2vMb6FOwqFkZqkwce/86i6XQBP/o145cHBJ
cZVx5MMn9Spz+CLh2u7IO8YOEK57m2kn98p1AQPLP1BwunX/FJDKeeCYY7J05kI8QjetI4uDddrv
D4NuChWNwcmCnt5to26eL7Z7/wZKN+QiYaawCdYrG6LKoFWszJ92Zfxcp1uAGH6R/iMw8s3E/rrM
XsHsyfnljudIJM7sgAhg7UwRvyFbkbnf3ttNDCBVN+3JcUZ7IGWbwBsO6dEUw+jhzx6FggWg9/TG
qznmjzLMmHOr1RPcuKljyWAIGz4afky1hS7Jt3uTSJ2WO8pJrxNU4CYUqtW/9bX1d8ETesDomBPt
K8N1rlJwYeqONsULSLFOqsY9UJAJIjNfQwL+FmcKZOgYzJG5HyDXcFmUKO4Y1zGK5xuee3NI1/yD
y/vg/lDcX6xeMRGR3qTj8+jbdAg/17LlPxi6QIz30id6q2uWRh6LzCpvGdNWTa24syL6Ar5yuA1P
v6ILZ8YfEe4ltxyFrCjamYDYfIsnj+LpTu8KpaQodR+w1bPWlKYNEqHwPyFXZPpygruzOLJyjl3w
m8CrLv6zQZxw7Yzuk9dFnX9RY+BjIAaH1emfeRSeZ4IIvqAbzvxjwoQZ8oJHrujd10bzYOeFzENm
7beS01WDZciUloOf+bX8LwaPGoXoJ2+GHWBn6t78mDvhVaiC7DVYRPjDaJml2oUUsVq8FWxqamxh
ikMpuNPMiKu/sMjv5ahFIq6Fy+XEHnIjGbHBkICSUphdlGXKASEuW1DKH/+c+kJq8jowVkzx0y0e
d/doL/Z+918R/WNt6Q8KZgZ5J3vPCD8uXhN45pikvCjs6sCRz8Rz4ILFhf4JNW9QhPBqmYU8rlA6
mqlQkBGMaItWjo0sy5V1t35On9Nd/MEpHXdfIra8ZmqVMPcAyqaX6ffiM+UFd2FPCgLbCuugVdaB
5V9TcdJCbh68eFnc0Cn2aG+y/7h98XRqYe5CplErPGQvgLDq8HYBbN/v6sCQum+V29wCSvedpD2u
C8gBkRA9rvgCbtWHK2r5hl0i+VLYQZp9Gxltth1vxy98Iacfr2Nk8z70TQ0FOXHlGacIoN2SaSU8
r60dPLMrXJQux75QhDbL7l8nJROVMTmgC0C1+vYICK6kB4U4DuuaxDkY1ocVxFUWwqaAdcDxQt3U
8U0qHdpFJsc87LZU9rM2w0zSeej0QLBkynNOPn8JVdAH5p/245Tn8XbAiRcg2AzNJcRzoVrA7lEl
y/9A5UcbRp2UjoHlOGTbFF4f0FD6hszM0wtEQwuvCwgYPn6g1N5E3HvgpjJfYvtIzdbqM3//kX6o
VMw5tjuRwj+m4P1vZHryrYi7cvXfihd56r9CWgnYil5SdvnBh2DkT+S3037M6rqW5HrkP0Edy3BY
WsgWiPtXCukW5o0mokaEAN7VFyZxt5QXVk/pMB++C6VK73Ant+C/ROX6v4u7XXQGcLGxWOL9Ed0K
M1o+3fIzSZtCwhN0y/f0vM58r2TKiyzHyb79q7rQRipUkdMX0M4XfAgv9LTFeZjITJjXE8k5T+uT
yeH0TsEvYLbtXkw52+UcaxPpU+5IMaebAsWFMIEg/sd+BHtzxalppI/w4fGYiMma4MS5fNBfV2bF
EtOncEIsqNOdQNoKmTZkM2hJI2yRn6izXt4k87xKiow2726r35QilG+STu+MDIW5i2hA7VvQhBKP
wmDSmwE1ZYAeG9rt9WpsPcTy4oUrkDwiARkOfDOLcsCgURYCHl7ZzBG4xKG+I9XJqT5wxiY/aibw
1RGS1ZO4kJk/CUPH/wtnmQ/taNFAIqRPa/vQvisTkg3MyfyxYCWuG86Xm4IPn/mLxJNT6gz/a87z
fSqTKrAoWonDVucBPxIuN0pcO5vo/QkLIHlnegBHQGJJYJ/DA0KQM9OCsbz14OLsAvh9sGXWW87C
LgFJ1pZL7MLE40zz9RBQQ7ZJCQt/+4+9Jvf0e4J+BQ4lzQj78nZT0knCwV5gv8ZNNvdKTXPh5I+Y
EgDUIIl+hA1nM9xeaJofyt0sH0kXP6rjM1oN5v0Nj6qeLokBUDZA42m0KwUvPYTtgT1s5ZDy4zYG
F2IOnE1YpbqbzDr9WvkZldA1HCU6LWnbgwB0qClOzcGcX5Dnd00WrfH9o7TkmsMHZ4FFvGdcoe7s
04PtCQRBAY+0F72YOi7eysaKToiY9NmTsA2vE53qyoydXLzDKcFHDrdXz0YP43fiDxE6QB8YToOA
KXOIMd6vCcfnFZnYeGHyAjbxTz2kQy58UgXRuPOjLxC+McgR9JDbfkQ1PTilp1+oRRTOZ8/L9eBG
5VevpJADCWKk9kku2YZ8+Xj3by1xvLHChE758h0uHnZ0zb3AKqM+S6o1pwzyrkNA80j9/8y+YA6L
CQ54lGBO2C2FhZ2wMZ4uSTxmZKftD28VFTBAGwUhAiJvdPYZUAh9kY7wjCcGq6Xj2wO6wZU1a80O
Ey1QK8wrmQZxUBAyhHEM/1Vz8BHVTIZR0hIVMcj+C9LIDlsK7lrZbd6J/0QaCUEhPbPNOh7lWign
J+rKoaMEtaTnwKztzqe/cLuGSagBudyXqJSZyuZ1QtYTsCqgLhOAG1BeAJQK3C5+SXBzlhRLHTFW
w/Bv0BnsR91PiIRkwxrmwqDVvo4evDhcF4Cwyy62HVN9eAna/hlnVCM0g86UsLV/lGGBjnCDRCsy
4daS6WZTtPMnmo20lc+5IYd63LzS/fpbdnvWD/ftZXmO+KrYwPqQZD64C+Llhm8s5RNcpHPYyYki
24cqTe2e4Ev7cHUOL6zVUZt6J3zBZZOi7URpBzGN6OTAJHrn02drfqt/L+vyu+9R3FSXfwqwbQIt
oZjzzpu5PWhf4W3hekcUiVde/FfAjTJOYeVQtpJmjsdJ//ZWeOxV3exTSC9HK1PQuPUof4LjSIBV
jfycPa2gTPZfSmEEN775T0pFHoqov8iDSboZJ996n7UrGc3fM+zNFv/NIDYRUd/pfvbGDfWznIo7
07GQSScWVhDrdhMt2/YEE+wOLfW5uumpq3jKLwnsuf0Cp6V4guhMCV5qfJ1Oe+hVu8tOwnRFrGp2
eO6InQyGMii08T8Gkrqm9ozZ2IdyUuYrp+jKEU+TkLSo/MSPgoK0fxq/GN8SlVXgncwQhAgXzjbe
z7b7RaS6zVhup3SfGeH/iDqvJcWVbYt+ERF4xKuQNwgJYV+Iwnvvv/6MSe8b93Sc3t1dBYWkzJXL
TEPxxhyr2Bo3Ude5IuL0tIBEiO1eTeWNBVzkp5mRvmWBNs03wEqqyAE1WX8gCGwIqDXaMXdnT1tY
hXUl6ZfH4q0m+xL/VMzQ0KLXE7C0Q+4nj3uVACkC1GHtmNIgs2NBtADXMH7wmg11O3dsBdr6DOFA
p6jEi5CaZZeQ2J9b/K9E54Yk4s7DskNmHO11XujWUxX0bLs5aEKvnFaQBPyyPnbWcs73WVhWoPIV
C5KDoxYYNxy2Tl5Iz9v4wJQ4oWhxY6hBca96HrpeDVhkypTAYid/Aium7mVgdVlcdrZCYntVJS7W
2ihnYZyEoiwQAWiVkOu3V5dhLaw2MfWnKD4bXDsqH28UkI9OHawKQmUhNnYoAc0KsPqKPoa/DH37
dfg6KEf7jw92A+aLVJLeOsgUQgaX805OCK1tveIPI/HwahOnChKInLQzIefNHw04+Ddv3gRTfkKL
v/3Bw4R27/TqbmYBVc8WrnQlEH4a0Dsg/3XcwPIcqCzF+q803gLTvrYK4HXgJSp9bPpLzVcKTCao
vZcP7a0tHW86uLwPsuzOH67D8x5HocRAiMH71pzmI3VowVkC9qc2ZPgWzo+tq3vvHWkzGhkyNmNp
U6FCZY+ppuqAxmhCcE/9W3imHUWhWgWsWUdghHWrAVbRXfWHc5ko8J1MVoCFroGVYnkVNfNmRJMh
rrZBaKnZ3hpibBfc2H9PphQnm1235y5kn0xo02PVqrafoyoN+g/MZdLZS1iaU/9SAyo/+rJr5Brx
BONw6q/XKMpe2UBI4NyILxLIBBnH4qlmT8aLA5ifIVX56E690bSKoHEZI3sf+v53SlhqZ4MpSdUq
sO8w8n6Z4AfPM8e5sThQaLv7FbA4UBHda/ReWw+IhkiArDtXRGZ2cEw2qNqssjqxeAalXeovYKNI
UNFIRbhGE1B+Q3HKyQE+TJt8TMF6+P57BLKD9VVDNRmyy7KMWBNBxONAl7bg1pr4izcEIlT+UIm+
0SfsDO7LAbPkJxPwXM9mksYJ+g08Vi+g0KgFBz/waFlwq34CUw+e8sUzQOZAr6HNBvQubnYMrpg7
z+EYo/GPg01URJiEFsjfIfta17nRx1D3AT+FxI1fzBzFwp+MDXobvIzeRQXtI3/oDIePP+RCmGUh
AvWb4pSiVxuNrs49d8r97fzYKYAcK9EUajeH15ycjer7nIEP1dD04cNVg/hLq2jrtT75YYYADVn/
K9p1jFkzAHW9zhruAJFNG0LNbeh+gzUkjopbSbdt85yJfUbPnfqodXAuzpnlXggQbXDXYdESRQ7l
6uiS/1F0baFR/RVSRrf2m26Q297QF/hiU/zk15VqtZ4042+ww+gqoVyE2nvtk5jEzBj8SbLzcTjZ
5Nu/b+sxMTEkYleh7AQVaQUTpGKT/N+wbZwVgaD8YdFaqZlIBQOAVUd2lZ82JqkcYPFRITjA2/hS
D42MJmUQjgLkixArgyMJBlkkZSWpdCW4RJPuDq4Ozw0PABGh+l+74AJK7G//+OKMkcnNfOW3zsvX
LbjlNZKGY/CaQ6p7piKwfKaTtririx3TOASiE1j3VAvM0xbcBjo2Funu1ivB4IzP6YuZ7LNH4+/d
W4ONzyDLtt6gJcCDqLig6f/saaAKS5K5zp2mG4r1wF2cbivo1ep8xltXxcSRZ8J0PEXa3H3lFAyb
fJ1tM4guJMSXzqFT+SNwjXnKPHY44tlpvmo1g5O/bYveWbSekPbhTiTw7oIe2bxzTq/cGGbK5H+0
5qQcQNBTJOIMcpZ8MPq3cM1JOWmDp5i0EnMMJG1Z6aj8AnYsmpUFMBGwQsBd2WJb5THNpBqUl1JC
logxmwHvdGYx2x6yBP42vZKEWcjbBDsYLajCtPY2Vf0AiCpQc/QsKYkgqViXaJUj7Tu7+UyCvLNB
vC2xUlg/T1qPGH70aPCTvpPo2ijju7se4NjrYP9EoaV1HzTJpuwX7TpGgiW6ICtX/60n0HwpnZC4
Y3LdcKUdANeQqyjFAC2QMmAc7GyStV30cK89usSwxujlHWNgTVscJKbgDdrfEW2/F9xnSDHF1BjX
0CNAlCy9c6BTmtLlByn2RQ9LIxPpHgry/aYH0Klm4gRUvNMU6HFYqLWIjtxbLabehi4sxsbukcn5
9PF0mqMzpu7WPubn8j3gDbqsY+8N631cnhZGq255SlODxv2Lc2fv0vyzeQCcAjTqCk7aj2nFk1tB
gkeMEe43kR1fGiIm8fkPGOTGYzqNJpaSdc6CvjqnKEEfdGA81g4TUOY7drXYMrZpbT7BLQ8x5u/o
4l1Lzm5qgMburN9BpfN8podBie/FJg6mw0pTuHpWG3FcFfITKc38WQD9JeLYFVeQAL9KRvw9rgkE
cLnEanpN0QuAJMBZtfigpFm1YOJ5K5yExyuLUS934/luNRZ7up+rswVFiKXKwNtF8sX5DIBHQNj7
WN0DRzD8Aoa4zDuEYKuhn/NqpXOjJ8nJIt7KAuwNDwjFlZe4fESr9nv4Ba0pEc4lea/RQwbzOTrO
NkzaMPZyLLRHwxjtj62/WT4RFDsPPwhWYvDLgXjdmIwFG/w6/F2tNQZhwGeReDHr8MlmAKQ6leHh
79AmL13nyDTV6HmkLxvH49bq2wIsBiMX9g+jxv2sNAFguGuzZdB02+eCLW6AHyI+hQ7hrBiQ3JfT
w7I+LnX7E5gEJBrxUIotQoFXEjUnoJSg0qCSSzBWHZdI75UxDgAbwfNekSny0VJErqRZSUeK5hz4
1gMyKcdojQSNzQfCfpqroltMzaIp58OEDrOl143CNZMkjnvhM+oZy0NJpPQgdCw+WiHKzd21z9MK
gNgwK9luaUeDS2j6pEeNyGixZSqITYf6hEBy3UYX6ImTMK1LnMJw3CT9aNCk/k9cE6RdefxKS/6a
vruwLn2rj6SX9BXHidGv2jgFYNc5KySHA218pPj4brJE70wssndTNE0fzpyoxOgAEC7QeDJkCCmq
FUW5AAQ7uk23bt+wgTuGAgQUoou3mn6lFFlswz43i7+mEaYWAlmSFtP34yBqURPRq6Z029h1oLhe
lRU4fxIECWdQJs82+6AxJ7sqkDKE3AfyIv5pg3PZAC9SyjPSeWaofAeFkEeT0inkgArDkFJgOKyY
/UN4AkeB4ynVkgPODkWdEwn71oVVNACwjrQUGFcAOy4tOHUPwzSFEuWl6fxGLq93Xkfybg0hVfiA
WjxU8KqAW9PQ89Ql/bE2uCU1li1TgRasb1CftGdNns+cS+Vd0Pd24EbQ9pcqOvKrLgCcTNgFw4ZZ
A7dGCKI5VuAtrzunnNNshPcHe8QnuQGKXZMaQUHTLKMFI4MYRaXL2JoSGYdu+gzCXyy37rqngQOt
UrGB1Dd9tfp8HGFqTyLJtNW41yfRCILbxcUwFEmZ9LMkD4QYurUXlxBSZ9aZlYBDg9zuVSS/UKdS
plMxgLCVN0GvVvITvdsLeyQD1DFDiOg43IKV7U72tG9XyMdcSbi3EQj2SlLwrjOQ3CX85BkC/5XH
hdCIz5Sa8FTJRAFyfOgV2fvIiFf9LU3RGvU2JSddYLoYRNThPgIT5m6Yw5NLMjpPAVJ4NDTeDqkf
OTYHBsjK6sded1YQQodF0Hx9I0akNEB1mavlpvACcAg/4PrdYuqFvkv6SfvzJb1p6kq6BTKclrG8
AQQhRlUzbrL1S4T95qwCnh3UOL7XhzZpdHEpAD4ApH4/TZeUdz8tUhzcWkkcA2OJzlEtCVFjgmGT
bgaTBd0bljxXgbEBwlJgOe/D94zrfizBcaIFhbgcaE5S+GEVua4Jfy4HO3CY13w7qveN/jufILhZ
RgN94hqBpHSbw21n32kOueAn80aG5xQBkAOeHJjVwLrmlz+E7z59jGUD1MECVAf5OfeoMqRITA99
4e3PUQErhKdzjLQ7DNorSHXRQlExrscHy6NMyGdDWtWsZj1HV7KmlKKKWpLdzbZRK4qOBVX+cagG
LzQ6poUPNBX3+RMUiCwoOcatjbcLpYl59S9txES/0QRUsm5iI5mAvxZnAJ36SHXBGAAIWlNSyzoC
CDkSz/Fm4JXcfTD+FuZcXj04scVY6CIfgVq34rGzYeQv0dyNm5m+M00y9EiEAqDmboTotSKueAnw
R0p2kD2I3pKjd4/JGe+CgyopvTqZlniJbB5NE80VZiHkjwbNTxspG6ayzmcu6Fa902zjlLSmHkbK
toJEEKTqxSd+ZQ/UYjatA6DY/t3/goilDEIcYs7h9QCCziLA3IT544Yy7YsiJ2385Z2tQPaE8pjO
q7KNUGxaXTSnXzJSTF9wVkMwHc8T0+2UPi3qjbs5c+n9utJor48YkiGXTJuVgnDrII69xxwG+zT4
MNB3wEHvgSDLhUHe9cLrSrTpAU65Yr3pAjY5OgHebsy8BE/jmoDr9ZD+xzTt3X0m9T+grWDfEJXy
1+jJfqN9h8u6AlpGUBDZTHGJ7iibbtpc061fx2TgisBwvAa2nFBdSUtSjvaMzZlQn+c7GC84Ti2f
/iSg51SROB5rTuLdwpN+bPIsUOAVnvc+rw0rQ3zBeeSCtlPYQvHYYBWiA4WDEiixMLrsfESsP9Cc
CFnW0TpjSpUkFglKf84SWX540uo4NYnLihjslUm6yjZZNVBCB/yXN5LwdIWbA6tH73BgtQjzxwiK
wr8VawUjiGoLjzuhicpn5IVHHEqQm2R96r/SiGPl2k1zFe4y7OiJB2rBse+QysXFfnnLjh34VxO3
2kJtXrfti7y/yDKbTHeOxhmGQ8h9R7s2HypQdKMEpxJAN7viPLkFG95YGrkN5ikNU7cm/6I4K8w/
9fYVufoifb9/Uso5o2MJwKJuHslSQIlsHI/BiAO25jpSGga/3kBtViY+KNzxA9oxHSNA33hV8Sn9
EohPxGl4Lvr/g/oZfDCZMNEINKiBQSMMrY9i+KH/pl1I9sGTJHqDD9YHpKF56hPnSY1oSJE2feDt
o39Hh5N48SLvGo6BRf/7IZKXV0Kyz+U17xRMErAxU0BOTnz6wK8H55ziv19INorD63zVJr5cCUCF
rkHgNFI9AgnwlZw6Ye9jjw2i5i57tDdHq9x/svT+XtnZWZHG90v5u/tCIxxdZuQw1BAvk1OiR0HW
hxSzNK+P/pVofPqjieKxYAjY/cpQpjT7aO2vfc5qliHK69yQ77/Vgw/aaoUPWtOpEq13Hk4Y+3l1
icF1iQ6ed/ex3c4fcLfeammIioQmJgWOmseqMirO16qDJnGbrEothOaMW6EVVzIf4/qp9aHf6d1f
Dnj4lLhzTg4B6E+g3rRUy/06ax2riK9fQB+gW4uKcWEwncZ67LJUSzigrjTNdpJsZ23euJU4I80s
id9zjPJb/8rzd8A2CcMHfo84cSRyoDoCWRC/w3NwWSCsqcbkFlRYD6H2X5hFUDjPzEXHh1wDy2Bn
7xAGFbMQXyHi7b17hREBkyM+2E2HiCswPYxWwlHNGe87K68GGr7M8uUORDd2xr6j5UD9glboET9M
acDSleAU+bcm0WxmmU6/REmxfIo2p4orCwGFtGpQgKlywqwtmzHJ+TJFG7gA6zbuMQTyjldFw878
PKFxLABrXVliLlwxiELWJEg8FqbeiBKvrYOKjOEXaxoenx7HD04Q/gULAjYBW4HqAznHWCWr4ilf
azm8s6oHuq98EKYtxJPnHM1Fr+GdgnNXf5dWuPyRSMMVKJDW/v2NcFxCff5NnYvpxYVpU1LhjnLP
6thtfMZ4IRPKSx6WGI7C9hqxajrHZyeX89XNTEjsH27uL3x4XWIxcP567xwjwQqHgRhe2A/Scubc
YOz2ZfhhGR2OmvgSQ1dwLzEiq/ybrACw37TEcUFa310n8MRwTrE4AUKUvhBwbeJzznEpgwbO2uA0
vnZROT1D0u0dAn6xBwj8xEwmFMMKrWsF2n8q+tLgLrNFpw0evDZbmUir30GdE7z1GEjYnhjy5vm/
k5y7ogeaIc1KKwNwSIZ/aqblVwoh+PxAikIs3xm7vznOYZP87Lgkm0EfiWcCYQw3lhzENIMMzkQy
NjI9ZhJmzrrNYZegKMMO4hhgEdh1jGf1+xRt7ZZeJY1tEYR0DT/F7ZbYMJyjNhHG23gKX7qE8XSK
pR//zeOxlvkYXX5+J7TSe2NNrDtc4XBM6TZEp1mrjGaWboA9xhC12Bry5XA4/vnZKi6zLLQZSF+/
VsLzpc4bT/G4FZuLz/27P1wAAmAw1VZsGYBDzAu2To6TMttezEatWK6db5dnARfK5eYJsyG+zlvy
8v//leeoZOd+kueiwHLlO/v3M9jbuyDPcrhyLC3iAT/bz/6zrbWzf48JO0PiBB8GZwW75pFYKCY4
OYv89wT5yVPnSz6ib3fyPNfakT/CKuBhumsSGn2FP+vR5rwrbrT0Qdiw8gP6fRAlXvLt+X1qbHj8
5P8+/EIv+u+fG229debjQs2rWS+LWUaHjQ+dJzEX8ME6+HdbSr9PxoOeclN070QmXFtsBFg92KBj
cwJnijDIoEaOcSwtTC5+1KQ32nI5C2hKePy9F/GYiKkr3Vv3ZMfARmQl+usnXsm1cxuSvZMfvAOp
Hi4bDk4AN2IAUTuawhQLPn2etFaR1hIOdOOx0gnE+Mu/FSInFxJGLQvtmqcvWfI7v+sFnC/sIRbM
MKH57sROPPy1OQyKWAvtvSKZM82TMfizeBwnBCYZUzY5rF+cm+MGCXiNU0AeY2D4Jj0AKtTZouwL
SEd52mc+QuOutUKP/wx1o8kJcQmozmHCrYJT3MxALg8m0QXKLrwIhgFxkQ5VZ9X70jdhyh4bzGrc
G2TRdiXbT4udCptYiOFXp2HXMiOvrcyrV4m3MC78b1q1zvh8IDRI+Kd37NVfqAryQ5hO5QXbXPVW
vXLnBROmdw0nz5S+Jegw+LgVJj/ke8Ql2Lyd3QJuqFP8U9hbBcaowc++gkQojYHUhfcpbc/6qFSy
JV74Rt3OfE7lvFjx9EwPiOEvlIYbIz/H5nBxHMhjOa/an7aoYAhAW5N8EmFG6zyDe1CLwdK6M+im
8uCAHg2DbBiSBwMZfgQabaDZdGZKWYj2tFM0qaQf0KLdQFFA3sJmVJxqONf8g5E9iqexdhJZi7Ys
ir+2siURA2WEQI1KlgqthnkzlTMPjsiih2mkyku1jqBx4sVQJFWvkUuw/tj2ijOfFlWTdhlekBAi
W6MICBTjJfseFP6O3iEyupjYQieWps7dMzrsBF+3YZ3wZ9gnBYzJ8cxKVr39QH6MxmjHRBn+Ihrd
uN5zTvAtGU6WMDQPrQPKAhfMXU4xBvD75JDeMiR9/Ee7QTYCLzFdc80H74tlBxcFZfWO853bDF/t
S3bJdpg9NcKz88SIowZdUocJuZY3WV5uHJ7bjm7G+AEvVYxV3et5SEPE+8Al6MubRKe5lrkOGA3q
BUZC7Z2km5BcTZnZy6RiEivvqbpv8vA334MxkDE+k1d/8O6AHuvs0mMXHujg2EV83NpbZ6wXVCro
bSuc+zvskyhVKfQ27drwzJ4NXku1sIuBhlMbYNsv8ekbSZVsleRVkvb0Gop/Qt7j8oKkcvvULw03
bRxSN3+QsZLnkLZBs1tJdHqowQdl6kNL5OrQaRVKRHBd3oriAdwaOI+Udp4WhZhcsLRZASwWVpBO
Ga2oAoeb8ioCkn2DYklcQ/wS+SQ0kKcNxEnbNzYbeax9XztnCObMgeE4XdnNZQhIq94/t68XOBPc
LfdTZNPFFmDLG/On/ItLbaxld5zFNfuCjjNkRQgHfEOjbVil9hUb0UZ75TbbBeCUlYyYvXhP4agj
u5AZkCdZQh7Y1udg0mEIQWkbfENwTsBfOeVHu5e/5YhZZK5rM3yBodFVobeUzhoiYs6ZEU0Q2H9R
5PpQo4R+0KFCImPCiSWVOdjThMNV92QVjpWUyIO6StydkmhdkJ2XmMQVhgf7g4zyn2OCdhat5Z+n
TZk4Kv3lYqDWyW0JSTmVnCKPxmYmS/k6huYrXjnd2aOPTDDXVmrFR4TCmLBQDiANCUm8Kl6BR8OQ
b3PY4AXbqXdES/d9B0OzKHYsP/d913eRBbbcjkv243MA/zu35PWmyl8n4YL4yqzmOiiw/Vb2Y+Hn
01trXGZc2pEznGRPCSuQhTiJCGdqIeChjQafkjdZzyrJu7lPmnmEhemLCXvRfqCZ+GztuDGMiL8h
i5+E89dqwWgW+zcyo01IWqPCdxcf0dfmX4/OiZrkYOc+GdoGpjVyWa6L34gjz04iFDwHwT5TNW7A
zNq6cidL8jHH49d8hnD/VTsWATEcQHwe6LTf6XWXuquv/wpObDqCaK1bdL9dYCj1eDKu18w1y8+l
qViaYcFMrVlgKyApgLgpCEgiZlpPm6A6mt377DoDYYnuwP3ufpP7sH+jv5hiFxmTgkefXhEsINCj
7qd37t5i2NLcGw+tFIT+T7EEIpoZ9OYIb7PWjv9PHLZJeB88B+hEcILABccRwehgDGG/KE0gl+z8
m/MaQTSBasH2eoxK7bp/1QMA5Ia3gPeZX727dw+hojuX1mIxYyNwKzYmGD5gm24G54a6WmFt1wb2
4MKPtHGfY+JobRnSAC3/rTXZSkFj38B8VX6LsgOLXpUKK/mJbMnNfLlTRUIcPGj3PIgbMFeBnZp0
DNslC1K0fFdxS80+NtU7nUrW/0mHBg2dUv6lzn0xIZ5DpF6e859PktAGDD1WdTOWngAdXblnoAjh
ynx1BVC06q7+Gol6vmNIK91vcpyh/hAdI0l9XJ0z/X5wcM28EQEp+mGmCtCvthEa990y1Q3nR/gM
Jx3kLTH/kk/FdUB+5lynBwqW02JHl38EpGYCKIu41vAQfandQEVdiMkOHAaufoMKOeHhT2gBSKl9
6TU45JZYbIlv3EgeS3n88ek3f5v+pr/dCF18Ha6WzCkq+dpHQ6machysmMV2S8kbQZO45Jezb+cE
pxXTD2wMuONLVhF9yB5CStF9SFOX5lY1ZcT1xQlggkjDr2OS0m8lqyInwK0Qj6mXCyE8fJD7Q7dn
wIxCN6IdHrnQEwICYbd5DSvZdvqhrc/C+ozq80l+DmtZuVMlXmhZnpMLU9JBcYEnOILs4oOGWCqy
9cEPLVQkqiMl1YI6duu0PMlsAmyhiAjZjDhgrrJ5GobqaGxzrCJo03CocHQY9GrX8ydtvTfdPPZ5
G4EGerXKM6/+KkPJgA7tsDTETBeZ8G4j0bRt6wscxvZc+wXvZkOeYNwRzuEaI0qFzziE2+iBW6kG
PAxafOHCIRh2zqUQjmFtNLHnczBeJyxN1xHoRlvd/5/kFDBF+zu/kN11vl3A0ligalwLMHTFaG0+
D+n8UXnrrMQOjKBNGhZs8QVkvsA5uo8msfrSWghwVyL9Kh87it2yQCuTWZwQEDjPZaWl20YblRND
DQ1q7pACGFtKHZyHlFKZG4rftKvvVDuVnma9hR31lCql0wTmeg9uDqP2+AmU/AYdCTQvLhUmbdy9
SQSmMimy9esWvteuKwkYZED5dzQq0Ejd/awy36Ye5JaTIwNWW6RuIs8fLH642vKLxIpOt30SyrY6
uoaNCTam9+kuXlsl9jmZOtlPMdZFYHLKEbu2EneCUAUA/yu5Hr2RDwbSTM1DFFHw1/aNaKdzmASI
KSFzEEqrRTYDictoefPDf5TATVe5AJGWpEQpDjT2Is5MaGXYAG3SCAAIkHHN8gynBkyuZxtfr5A2
PeK/fgE4y4rm1/IGv+JBnY4CR4uXGz/AM2bWO2XYznScO67pQgOOauPK+Msp+A2gFvIT+Y5DvKKB
AQ7nd8TTK6L1gYSHtQXDj7QNDm4DssX2py3lgFdbhfo4tmgtML+4/ITkYodkGwFy17blR17owxUk
bCblVN1leZvGLFASaipkRJLVWONQ4Hjjua/4hB07qA/28PV3nR4tOD5YJ6PUdKOo/VeN/h7AUdBc
RXYEfD1knAixRucdnEH57OnFaeLEghRNVDJX/IDZFvYmQvpopHxwdJJbPcJTSDKpN6LkrU4PVNkt
u499hkQTMCncP8kgoX3nqly3nOQnnp9h1Q6mkjUagawRDmJkUBbcN8xvrMcRnsyC4JdMiQ8Y85EL
ygx3a30Wh2A6/dfhkL6JZiXSUNdbcjyRoCDqceAtgd6QD3/NxW1U7L6p0w6tHCgW+jzuA9NqNc4Z
Zg6kc/rymDSGwzCOE7IHTkR1vOgKJPQWHKATIC8gNC4BCAoHA+bY+iC4KR14hn2fFTEAsHP4Id3V
1BnAPdkDFqF9mXgzhMMyQ3I47poBbxnUH0zi3xdEV1vj2qRRPhBCA+miMvFA1nd3Ou2yZipgHY7I
m11kVq94QJyIZEZCPpDVe2CowfJNel/mW1frQ60GU9ghOBG66vCHt9iXFBxED6jkQH4CCH6ZL6jw
hi0FUeBsWEBI1AcsdVfiusgMQCnG7+Tj6pJO4W5wChv5BCT71r2F+iUwhlRwgbDED2+Sca6DI39T
4iMx1JgbAkYStX5xkbOzjjWiPpGgiPudYzRbSCMyyg4eDSJmhda/OuxC4H5/DrZAbPZRNQUf7dQR
T9Hqg1JDIgTgdR0dh0UXCC2oVcVcigsvFMjhTjOqkjzB56Jm7VJsAJSWIInuOlrlZp0WvRK2GwNx
i/m3NQcF4KhrQCTmtSJT6+v6WzgstvdRnzm8Xe+hdybeNLXwPEWeU2UMkmMtnjThmxcSt1pkcb8C
6Zd/oDqx9RGV4i2tEOExABwmvggnuz+0UFtXd2wci1rHI72Kec5L0fhid4C91XRIox712qgvcfxh
yNIE8aziWOfcVC02unSgIDsq/pq/HB0ekriPAmZIxo2VwUrSgEEde4PZznoOaJqJ1cQlGoXVPr1M
+nTjoab9luUgNdVouWTdv+ajUjPl7ARxrKr3dI7kMjjNH3Si1Caf0jo/d0lwiV78/ptqlkJyz/Ft
h806qkfYrSBv9ZtoFVtI81E/DYFHvvrUv9EzIT9H4YfISrOKj6FDkBafNmyTUA1vznoPtsoJzJxU
tUBXl0OGrgw+vj3mlfZ9cA9LxDAOFXpcbH0VIydCxJsBxMFGXbWLuo1F/kseJqG0WrvsCztGBtGT
Du/OnYCuo5As5xUKPWnycgNm5QeMJc69M8CzBamLqK5zOpE0LBVyMR9r2CuOCAC3JlrVJCQz4mDU
2auULHCkqd/bUbItfTNKSW+VIivkImvF62eb1mlYnt8ZVROhOP8w/OIcSJjyumjPkVKrOUrjIFTn
HaQ1KTqyQd6xK+k/Ve1w0swzUxtsrcM1/bkH71yhCHCYCmLGtu2extsutrRhHdGKThT0ELgwbQ6f
pk2Po+7jNkaS3ralX22JZSpxlq7R6iP4YfDRMZpdIOZOHOXoQJapEZYXG+y469Y/v5zRiDSfP9o9
hEWVIXzgxEMP5i7LSZfC6UWO00ecoFsMOAl4m0r0Zis8CAmaUb6oOwnbI/IQnhod25AmJLfI6Gzi
zkyRumA34OfUUMqEKDwDO6r+DL1oPtWmtSIB2eCt+/X0TJjvUNc/Wy84MuhvoCSHQKVJ1cm7tDry
I4gAIzsXzifORAb9EmYTy+FO0ABjQpcckMgDxREMcez3qBzfR/UeQQNwBDQHK54wL8zeatTA+l61
AYUtmzoPW6gAOmKc6dyAtOEcuuhIgr0R2ga1ODW5ugA6wMU8BkZW6zzgzx8h4EDLAFpZBVK1jrf8
2jiTNq/CcurLMakj4svWAdP3HUEtD0kVKz44PE4f4ZKUlV+tsHcaoX+8RMei/4/M0ZBQmdBAJDLg
trCBnvSoWMA6IGLGjl5KqVCwCVReQDUImvFyi5jA0vSlL3RJKxQhBAs6dPKx1eG1jWudxshoi04L
aYCjbAJC59ekVXTBHrZV7heIfQRd4lzDnE6PzqPHTJ+EnZlCvzlU8l0Fd0EHjzenZglq3VpypOQi
TeinUN5ac1G5z0Q2yHoC/98h6VF3+0+aXciwHKGj4EQHn3IYPwm8fcg25rX3MWG6w3BAtbwL3Ykn
yfnEMfbWuZaSypsIHTRh+6N8xLEkVrDBaXTlOUo9SGg58m7UlhEdHgvJD2LRW49LL46vGoDYpfD9
qMzGQm4U4PhXqZ54FGvOOhCMgBtROcJrBSl0foqEFlb0NOe/arcNLhOhVcQV6ijM1DqGvaEpZVEP
cegM3qBsEcwDHHuAaUcN4BXNpeRqQF2vwF/zkQHPSmSn4EsGpeB/PPT0+ZMkHrYstvV4HTywJXKu
izpoSDR3dU/2wbf3h+q7jR4EL6IgEXZO+iR6aiQknjixcBJER7uEAqbdAsBp7YvHmue8aOKi/HQ2
fVgugOrpF71swJ3OeiiJOv/rE2l6lBbeuVNzNuEFdTGskmlvbrwrYIld2GB45Rc2TJRBX+ADe8pe
rg6rN4iEUrTDfLupaO5WEBOtRasQdA3jY5Uuj/TZeXd3mlcGNH/Aviiru+GB2AiLvVrE8IhSGXva
R785G2tWoVmfpNpKnJWA/wGssZV/aB8QdGigfZZVVkibMhr0ED4QNLK7r4O7jyj7KkIeHvNTuww+
ithiftEV/TDob0AgbgrT+x4WSjoZZZhLN6yoNzNc3FdZyT8pU5KTBxqzlJV9KAq7/pruBA0IxYuP
fQRfUf7wM87R7sK5R6XMjUTk1TmD8wSu4NA4pU+x8i7o2AKNQkcDlBFTCBvmUF6NK11gaLKChzoH
Ie6HZJ01SKKBWDc8ZiugdiaXrHzu4MmM0ZNVrzlvpB5JiB4BiK9G644KSdW+N7wa8qCs+So6SE5j
jXAAKuZ24cShXXm4Buw003hZzbVV7X0gDxCtdu4VINXFviGDsGo9YTqiNNEtPPt36mPDKm86z1rM
ML92b5eOvw7QgSO5WpDdZ6veOU5prltNWkb1+ZeGYT7Ji6M3+/+N9KjhPz0y/edg3S1kb5jwMEHH
muLu0kr4imveI25AxuSoAzlw7FIptu4083zHHHTcSTSjCpAr54x6akMuoCYtbS3OgztzF3lgVkET
Mq1jegM3kdLt5rC+fNUUmuFdWrlGizRwq/537VRzemFbKoVCmzO52v0k0uC42hxu+3BTDO/0lOnw
CVLO2Xbk0Eetvz1xpJHa4Bi6WRJCaw9mUhCUjmlt78Jr1TG42HMM4Sqs8xC4qz624WvE29QEuv4i
S0HjdFTduvc7nSCE90pePmGyMnp/LWYQvVvM/d9ynDcHVzD5ROrPgmoJUAPq1b98jIyIKrrW1vxP
5fLaOsNbafMp8Lj/U4dOHwtNkwNBBTUPqrhSihRT9IjWmBNhTbDyIZFnT5PsY2JV5w2Q8pW4dMVx
x8R49WYueLA9uof0BlvurEOFv4pRlKXDU+VqGFcjzoOt6wQ7+/Li1dOxvaKMIkXj/tiP0aZVieW2
cfAHs8EALggCe5sODI+/UtC5mwM6rWj0jKqUZ0oy+SBvk6kpsaVmlta/So76FKQ/mlhHAvpygxAZ
+Ai3xHGDui091M6md57eB0y0RtLJVDsNIMKHI6mjvv3E2S4HRN5W9q8gBDpAeqMckY6/BkV41fF+
7/RLQ6Bu8b6Lhv3NqoiPgVmjuzFQFYyew86dkUi9nMHZe2erqELli2/a3+VlFlAfm0EHdQ7RzVLT
pLBYudtBwz6wamj6R7Oyj93DJK/nrOBv27QD5qGu7foJvTwmXCvW12SuHNVAFIl3tZ8AfuBKn3mE
ZdJX5bifDvbQw8JfLb6imlHJJs4eQrNpc/9OgJVKGIFMEpJRJJL6dxuPoau9bj9R/9qrjQGnBH0M
OPOzr0enX92wt2V88BDA/JWqY5sTppjGPGwYeEdf5C9gpR/mcapEWIdobE6nzlTQB59xNUM91GYT
+q+SyQULYD9BG6CQbZXte5JTKU8T8ljSFtyCOPVXMrMGbBJARKBaUmB7LGlCUgHTo6xCygXOSTrx
ocBhzkGOI4EtSBXI9NZFFqMx+iHPqINgqKA6GR88gdWeILi+BEd4Vxb6ClDoepUE3ppVI5lyaQlH
gBoklAWbgNjcp0qTuVx/zVV5B+DuiNxevQcnBFcxtnStwngIz1CPmR3TdM1ZkjsejTo8Wt8Z0SP/
dSE06K/7aq29DZPBDbm7e4uPcN3YnsEuXTulQWNilaal8BQfWc3IhfAV3mWPOOwt3idHhoOnFP1X
/g3tR0ooLd9mWO5BA2G2C2SoxCEqBEwjFCgSdIACyRs9+hZ/oYdi+osNlnUajRDR2uiuTCzNpxBZ
RjzARdfEHSAQjAAIdNpNjw3966i8OgNqlSPtKaBZQUSjCnYylsz4A1sw6N1q8rwiifXGn+0mKYJZ
AwGukhQyrD+0MegRlb37zvzpqLQMT3IqF0QAaLqhp2PiLoI0ZFDhFQf/CN7z0WbN8NEX/AACAcqA
I76G92i36T4i9EHq3RrJh/D9RTLJuwgJSIkvDWqHcu8dHZnmEDWzErGq2H22pB/Hh7EZ0zFjwiU9
Bjiokn4f0SMYhunEpktLw7sbkstSlH+w7v01FthYHOIaF6hE/5Fx+WhALbibdI+ozzTDcBH2wtwF
3tEpQiyA+0Qj8IU+0hfJOudqthk+I/6FqI1huVnn4fhMhDGoj+kisLxZ5G3a9TSeQDSyR8ZbEIIV
R/BaA93yLzsOlJbh1ujzNFD3NskiNqAi48kPjMgCPPFh33RKnjOhnVd/9IhXSykzSqZZrR1N9zQA
5ncGQWryFKC/yPOAiQQZZaqiDtHIrppSNfjmguoXorDALpN4abO7BQ9Y488h33ALVawwKbCK7X+S
kYLyww1zl2v7/G7hBHtwABivHP6EyAeiXUs1vE5300LWf0ngMNNf/p+8nX8XcfdpcShZAinNndFQ
v8Z8kO6E0JTg1DIFmrhsk9Hv/drsXxQRgu7KOJOxz5RmbnlZpFbkyQXFX6dMjbo9cURDYm7r1xKg
YUyWJlz3gfcDgMVE/B+KDVzSDw/LPaIAoROpwbI0BYQVdSid8+nvh6jjwoYf0tGntFBNwO1PEJ9T
E5GZL53tcgfhMY6KI4I6jInJY2hO2LPfpqLvEHB8EgjULHykYBhJaGntnH11bqY0Rfwk5o91kysC
IHMxgWy+AEuL/lNyAMd86GsB2mSAFdN1CqE181zWsHx3d7NflwQjcgHQLkRbUSVEHTS89H+fmtKP
J0eDUewoy9rnh6zc0lvFZMdOfPbBqz2yWyvxn6FwP/+wGHRq1A2daigK/IfDN6c3cnIz5rF25laJ
dtUOO4HZX5zjoZ6pH8NhxmjPz/QiBlS8kNo7bIZNcJCKmxQK/D4Fr6GvCphkWAXG3uDbkLusm+/l
m4Ke21kxN5zU6+RLZDyku2A3PqUN/nwDaQx3ugGDiZarAbBO8EoS55B7hnqfUD0NfIdr/lwiO9WM
3Inj1+lDaW+9GFQTv8FG0mdjNXphn+v3yUl1rLr+WAhwpsLMk5s0Mpr255kpDxdEXyjzdWv8BtEw
noCdLf5d2ufOKnTyzG20OXhNW9onvCsirCjGcL4TWuUnmKYIr/ADUbl7/5nR/1g6ryXF0SUIPxER
eHMrbxAgIZxuiBYNCN948/T7JbPRcc7u9jCAflMmKyvrRulht4RS0oaYsvYleHixBY80DQIwuzfp
DjDDivxqzJ0/ReDSVh+Wq9JiKlpXilpvjnx28znTUwrFyJJx5LMsgqMfMbMdJ/TyOon+mTrgavAj
4HLrMqyxKC8KXkxKaEx5Dkg5FHWSW4hlKywh59mT9opXlw2iZOCn2yFkV4equ8Hh3PX6t4EqZtC5
/Y5YhVl6ckEBHWhLPnyRs4BGldMeVAEkPXBtIYb9zesbHRIs2h/o66DDjCaS4EVPz7dyHpYRbfGG
Gt2FvWAgldLeok6XpTramWMVhjGAOKkGsC3iunjxKk79z9fFWCfKohqLC41QYJxlYA/B3yqGrQUE
K5cmn3e4sowZgM4uJ/4FJOix5GRS0U9LPdahMLEozA9kyZdL3B5CRz1UYo0lRCxKBL1SQtCNe2G5
nsvb8JyVOIybWHDiHm5cy4NasQlzFCeQwqiQNnYoOQK3sr4fkOz5z3jfpcWpig7ujjoIdhTOWRkj
/VjbtzWhyZ9VjS4gHNxtfESEaanksBSPZLQboy0cl4hGxqIF1/8fH2hPrVWJeJ2xG19kRUZM1QCk
1Vl5lMExIuixle2NR759nN2TTZgCA3KU6VwgW9hORfu8MVT7lzCCPJ0BIJ/uzb/SoGH8AbwRw6Gh
rkobzhXnfFLq8uUwis9FNgjptMtgKf/ZewxxjRC1r2Vu+n6m6QaHRGaOBgxORgaLnjj2Hn/fbG1D
LKCy0z+qQLdxRZMRbQuzoDpungmClvsrRDoSRWWeVQH5mcXMM4r4TxOTQb6qim2ZKSqX7pmowtdD
t1d4ykQLper3o0br5baKww/j8Bd9vCGHytmb8S98wLtNn+FaqRXXkVvPE8Kj5KvqsKxp7uGG4UPW
HpzdvMJO0iPz8j4oiC7dhu2ul40kOYbEUkzLsC9UInfukT4yPZlFiqq4DyySijW0Tp9bxHvImNFe
Q3m8OoL7uyZEprLvQf+BoAELDaJRDlq7cSo0uM1klzqmIq4CBeK4NdKg0KwSLxYJ3zUx6NmuTre9
Taq4vie54J/GqO39IRBFweVtDBtmHYxaY0YHEJz1DwUqb6c5paee+AVcGllGCoUkb0zYZY72tTuj
wIcgGFkD3fAIKoDLutvxmmyB4X12LeocrTaTpvw6HTwVtxQ/LYS6zArjFR/j2cdsNZB3uvv2D6D3
CW2nd8cgDPqblMwFKXiwQPqvaf155I+EpOSfUtI7Hc2BuFYiRIZtiFn2gErs3BPJlXXs8ddewUJx
nJO/bfnGv/DTfUKosdtXOmjWtB8glhsSP4m5EzaA9VKsBnUX4pzClqCNNGwQ0VHl3K/i8E92ZdAG
EdKd48IR4qmSvE4a0xMa1p5YDtV/YYhRH4n+2hwQxRlHUsI5m5rmNPM4FSsqUs13WtH2aux8xb8P
V1q+uKKTTUcdoUJ1HFpxMNx6wM7Ac9EquA5eWJfCG20cRBzVi6Fmi539jnZe/pdmtMnDIqLl0Dzw
tQAw1+gxXhk3WF6U4v2YJA3pwwdYH1Mnw9pga1PGvvd3w7/RdoSXe9EKR9OwT9Lx1zZKyc52oBwS
SkA87/T6KNYReL25aH3iT3x2kqaRRzkDlPL3lyklEqGIR2i9x9N5oNjnN0YFvAlJ3jjSlq84gqYK
jDPMTRoGpjByIZ8wHFh46ccpBqwot+0fYyHK8g0fMe8mDyuH6UWmTsj7HTDSMCxxek9mS4UbuP34
cLga2DVcsfjtuj0QAmh+omEGcmc/h2xJtSGfsrJldxpxqWBltv3NEhttuu7VWbQIwprWgARCOS0j
MXBUxFcknGsDgBKeJ3Ha6Wm4De04dlZuSzxVoix6IKGwSeweIlftW1TS2It+ZL3jb9kPIhyBEmEP
esOT7Q9lfeVN4l/jM7NpZ1jnyNAlViFkkOO9MkoAZzBV4PMPTJbgyjNoZzenOcIt7cZT8mViIctH
81gFqpRUj4lC26/5vcPDqHDKSzTSEB3u07Y7jwkEFqLqqbTIN85II0ThgAvoyZPJIud1s8Wbgt9z
RK88/66h0FIPWg3IdKiaplQs1l7eYmzDlwvFfATlH6X+BRdeD+YxkOadcUpU5Ej2y8HxShPjE5Cb
KwQTE06UlMD8eByu6Rd7Tadwbn13wl1fLv0cQjZb9OQOlONplPn9BDAHFohfGg0Ghpv0fVadZiE1
rdE39oPzpnYMz3Par9p8jR1qLlqyBtHXaWO2D4Qd96tzoy3uu5I/aspUcfTwU9Okqn+MurdpUaT4
HkOB1HBczYoCjbI7H20h2JEycTsspu8Q+tBV2S1F4IMqryL8TFVkbsZXxhviQD5RNapHJ3u96njj
Y5dEX9TnI9Xnwp8zRu1N3V31jBIt4rQm045em1E4pnyM3egMUT93C8hEVoMCf5d69IPaFAWZKl6n
NtRbATeL54rcUofGbCsifAOQsqO+Dwu5194asPSUvlPrXNsc0hylhcllyOlwmqtNUqEjHBkIr9wl
R5Y4eBGU0I69Y+yZy4AuRDvZLwlHhd7/7hh0uzO7Ru+azlGfCxC5JENDM7qP6hiSH7esMM5pDS2U
3UyTGp4hosQXczR7O72g6T37DZO/4jLmc20iMVJ2HpqNbV/wOFfowI5GzPZQ96uhzELK9zsmRVGy
JozEjq/hPa+xdlQgjBEKsxcEpyRlpXriT8FcCo9wr+NvnJ2jgd/7hoFkA/wSZ847MhVZWp5II2JZ
Zwdfw7clYQQ61nDt2ehHz858wMHzZnjDe//ktFEA5V3RoDFWD2oqwxfzbC3msg07A3TeGTsxHEo+
89JgZAIjTWeQlAjUg4BfLZ8lKbZ4tP/RSG4OL4E+Fkka3uwS221j0IpgwlTsJi/hxyvN5omkfcdP
E8tFhPPGznY4Ubqfomu8QamYLCpRXLg/VLzsM4VxoWVqgLnHwAvOg1hWLZFUOsj9ooy2cXoRXhQG
CD6yq2lBHKAKyyhL9Gr+mEVOvGLdzL+LydT1JfHyrAgYMedKPbmEltcwAJPozlAxOfmb9EXVwnpL
mMpi8d/Gpn9DneWGk0J8EFWxPRJ8Sh0FCoiIdkWogXLnhcKsU01Awqjk7ZFQfmOju4Ubw1izSak0
w9hqOj8sytt5ASJeUC+vDu+M9FJZ/OTX986s9xMcoVZ87DXTdQsPka207VwHB+4NQl/A6EJQEPlB
V9cYgJAvyKLKabWLEA1flOc9UyXYkgtQXLVwh9R5f9ph0/n+OTOuEeLWLAx2Cimu4c9PMGKaNbst
gZrnpORvhquYAZ5jEkaSki9xokEKEj4hzj5NcKAaff5/FEwRPECUAAkDZuBRotPg4guj0wJRdzhS
To/pixbzNsvOk1QNEFfIGIPeZ0HwU2W+iQhRN6pynG5m0ZSQjGmvWWuNg6FuS7M8cS6/Fo+77B1R
WkXPs+n+gRs6PCiRw9FAjE2lWxwoag4sDSm8sBpyeikXvrkZzBbSDM+28xnfU+Q0r8pS0Gydh1zK
jgvsNOTt+YAYwQdxMUkmqoxfqLvt7BrUfASc/QOJZnh2guuVN5OqTo2LzB4C2V2Sw6DuIKTp3Ig2
9kGVscdHjUJHyaEZ7qxKnaFa5sbROWzMyHTfbsV/J3dKDCPEPqj6Mn1n8odE6Wo8Vr5JSzsBNKfX
MhlYaQHFKSH2VgWLVebys7E2RU3dVIqbQ67ckaGuaK+hrmgCKlGWwEX12zT8Zls2o7KkiNY2mAzJ
zJg/k4JuYUNLUtn2HjLtWJJbUsxFepRh0DVb5qMKuGw9xp/xhaUfMde68GrIQTWZmc4RDNBeBRnn
JDPGxsOSmpB3GRO7jXkUr6xNG3o6UBvnxuz0CyXTMt/2zDr9YLpwShZG7Xve+LLgYSV/76L3xAlF
7eLprd70GBGWRSiv87DfMTxHd8jcdY9v/w55dlTkODVMFkWBAz145Gn3ZoDNs4MCCVOYpUhrxyET
A3m0MUEluC4l2bYdlhP8B8seUqe2vp0TzGDjLNP4KQEORPs8tuvPhG+QXbHm90Elug/LbWTqIEAM
RxVmur9obmF3kV9qMB3ePtBocOKljGkNIDUGWAhl5S46dNUJWu2y28FFllIyeL+HSRtL8Kx5rUEx
mvfO+elqNpAcpfZ9rehP0NfHEh8WbzSz2HQEpR4uE+ffTN09Upq/uU24PmaBWhUK9t0t7sS2f0zG
dl9MkESIVBTGYYV/gUqV8KERcxEUQnNKjMZvuYd+x+99sm4bCE8HwfA+4cY5HpcELdOIQZ0IqmG2
EPi4m4xNpIznkBqEK3zAzVxDxBoNz87FPPeDthMgHh0ccCCvCOWttRiQtmZUSw91iQUKD4jgsq1t
vgIZxVNzTLjkZ8SfUNWX40KFmkvjHXd4M77ksghaA5FnXg0M7O+ab7dBoq+OvqIPM5DzDkmuMSOC
Py4547hB+HY4XjBV9hpZFB91GIhyIKgcUI+6n41u0pwlQW6vcAuGRqIrU4063ROSUyVHSjbqbyu6
IhBDBx2P0V+9Y0OQ1AcqNwlIgFEg/n3h8y7ja03CXLo0rDFkwcVYdY81s9KtRhXMpB496Y47e/E/
YoR4ATwdi/yctPwa939cCjcT68yscbSpjLgKLLxbPVQTx+5wcEy415qhSTDwmVI0LweXDfzldgzY
fjCcLCNQtuk9B8yhA/5BG0ALdSQlDVKWgdGHQVS+RgQjOPoAEZu4C1Aibgr4kMQm5SBmAd8o8VgS
17uJ68+cUn+KUr99Xb2cekzuz9cZV3wu0vrnjVYBkbrzXkVjSgC9EOhEhMJ6sEehrQf5m+llEUAi
43P7yJ5KnbZtfma1PzZEpx3DoJNcGqzU47aKY1H+zpD/IN8M0D3sAffhZb2VuBYcHvgxkAvHZ67K
Og/LsQXfZGsit0n7Yj1ootY0Hd8cKD4dNFhjRH/oU2eIjsutJ8Alp+jTHjwQx+xiG5R4aZqAUwRq
LTVWzAE7ZBOhQuILFJIyn9cOa30SMuaYT2GnGnTt9Zskt1E0FvWE9CYi0o8YWe2FqEBMSR4AuEAj
DZSqDfIQ6s8qmfcdMmPLoS6tLiNyEuJmhBY4Gf5+oNl8JN8mQy7+utRSUBTFSsx+V2P+UhSlxsJP
HNYZaYdxdcVr2VEYwe8A60qfDMZMvBloQxZ+CryfAaVOTtSv/mE1kU312ZwYBJL4aTFjCMXu/vSP
QgfBPei4o85j8B3kRpCwgCho8X3QZoT9TNM0oBwEaoPYwubJeV+KLxszcckQ5bfrho3B7S4KUkcw
mK3Tr3UzNRLOXTq96Z6gRxERA+owccvgOD+Zjh6NPb41+HlMUMuaDRKHjsPbhi+x9RF1QdiFV84z
ywGOcteJOp7HYwhBAuTFhpUkFui0UE8LlreSQfSKQmFanGCBdlPWp/JdVtKRdyBOr2jUf+jpaKPe
nJgwLs3YxLPdBvytfzlqrAjP6jikURydiOX1xhFdL26KPLM15YTtjCxZGOgkWL9svtM3+O58zHNM
D7ZC1YefXccV3oAO2vG45quAsEW17G1yd14afuQ4VARBiBLHiriorwUIJTmw6x4NZh7w4cgKS7NL
0gi+Szx4M4w+pFFxyEjbegh52RQGDAqENp1fbIh6PTde1e77O/Djui2FK7WFqm9NaFlbBbu7HdGh
5WREEZCDQh/2Q64c6U5SfSE25pRz8DuUFDj5shoEyWtcWFj4UzizfAMH/3j2rCiM8hPcVLrGyKhA
KbvoBbgfz5hw8uHiV2BpMBrXp44Oe4Qe/2SQ+GpLpUBSWGm/ZqVHdAMomMJJ7+g5+21XzG9qcUDs
1hnWoYvhSVUJLhx9EGRw8ETX6Nk/CzK4YGP7lDaRNieqtABh1dYuRsXLA5OAtZirnqFmXigofceh
tZnSBC3stiOkpIQ+bAQUvHcMQDnD5WtAYR+pc8tnItxwSJVzS19d00z5x4OKBnUnxKm5A6mBUnw3
KSxuSaQchQRZA3IfeeEwpmK5MYm7b4HfobmtT6sVY4fA9I/WZUgNIvKvS1pcXd6Ykn2a5b7gUuGk
BRQJJwV64CN4SFYxgbrCk/Lj8DBZRDxrxRDkN0GSdHvk/oZZ9xiVNDGoFTjCT5cJAyazl/ctkAMu
g+9k+KYQf2+FTu4skw865UQOpr03bM82WA42LZlISd49TtrWetSxr1uryZRI+wEdtG3VgXdK9Bc9
vM2IvkOXDZlj4LBgrFbqUDgE/5aQUCdMYV5w6TG0spPJhKDLqNAESKMZ4kpqNkuRPHAoUWFO2E+w
ppe/n50SVV6Z3tPsgX04DgAR/fH9Q48MHmzIInqlWebjOahoMa6AgJFg9jtGKxY+2e/XcjUfqMiv
Ma0JU+qQPzJcEac/Vi5Nk+jSXSfVQKg3GWQQthhTEsbK6+RTYRzskSAEPBtXBkwLLADklI1+U+n1
EDABoF0mAa94N0UU932qTr5r9wwDet4LiJHraoXEICuKYE5WMlKJbADfuF2T4agHG1wQgguX3oYb
kPhpTnUWw3c3x6+FSIhhBEj4mET1mHtPTQrSLCcD4Id+FPw9r+b3ddv37S6wBgujyifkBuy2NeZc
w62x2U8RxFHhoJYI06dpuC5HYY3XoPyRrmPEn4bcStAZ3hHNIiv0hh7lnRfXA549HtiKQ/1BOObk
LTs2BS84KBQuOci8ulCFX06MhBtzSPFOXdgyAZ9wg6HfUFq7R8chjamh4njv6x0jyi5ul+FiWA16
wbnwITcabRMRJOQjOU4bsNodHYmYpzsIJng0jpiznnN/c/ZR1HjR33O1Le5sKAnYNMOwfxCv2PeB
EH2MQAo3m42iR7UGRVnljyXQmJ/nDn11Tu5zdJcXDzubXalbQZa3pr8xtp8nslBg2NmAkBQBBvha
ADwnx4eyEqw+nQdWyxASpsocJuoEyMXWdokg4HrwXTp8HHZVHJsbp9TjqGZ47aRuDHxKIm7SJf8w
SUcSnycKfTol1dkCXdNCZcLgPeBgeVyeuguStjGWCwAhjpjDUrT6Ec+lkjHLGkF0Js6lexlzgFGL
qGJpH2MCDy2Smm8pgsw5eTODFXDReDV8EEnK61SKDF7LLuCiEYR5eahcbC1UwgwMqL5GFzHhGspm
T7qiC56Hbg2K9mAsFFqSpdE1ulBdqFP49LGJAAlHsI1RnujosRMp1JBB8vGobcHooj8cfH8BaR8L
jG4KyHLd5FCDMhmsgwN8ml5dNlelr1SMAmwH/mYVWiwiSW4fiQr6gxc0tjJSnFPbMKYOIQlnHmGT
woxeFuf6FqI7S8GLQ4d2OteECLCJGKKV0cAAUE+cxvY2sQ84JoOL02cVywkAocgi0vfBLYrUj5F3
spuw93HkZCwYzCBWifOSDHx2Zz/EBhBjxyDM8GUDeD1ERUwWxsMM0Q2BcrYPYczRJcfT0eaELOUw
JF0Jdz1BykYXzNAFnfEzGp2mQuApfqt1xGDTnIgzKiw8k84K/sghTF1j1QcuDgG/qJg4nOpJBPD3
Cdd4WZ0qOxEsUW7kDPyjk/jLZNDtGo4qAiXPAmhHxH6MSk6UsvUWKqA0inNxEtc2RphnvKsDRM8X
UqMbuHewNvqQNBxaFgpHXrvvUzFyNxF/q4tT4tjbA1AlczLjNw/eiimpUOK4CAlYOzyehNo9/7YL
jsMdfY8ceG4m0m6q/Ct8wWc2ODtRyEAFYGCULFHH1aXxzJHG+UBWiX5DB/fI9GidPs4+fxoohR2S
2dtM1Ikx21s/c3J2Fw0OauqCqS0CtFBkJkw0D0OFYoMRoWCkiO6hV63tnO+DlcB8cIyIPHUr4Oam
yKAwtYWb67BmihRk9XK2YumzAxxZKh403yhOuEaK33OsQeou7Ql/gBAOmwSwY15cZHotcEESzMC0
dbPtmQkFi2X7sbuwOel6x+uzTPwO0xBFGBe+hLgbnA+13g2WlJCIeyxYunwYU7UvEH+97TQv04Wk
4q0cFgcTq+pTO4H4NqIkOsLOSkZDHeGu/aPNwUQRJb5wtxAHs5DFRkMwSgm84FJgvdzkMSFaHOUZ
CDw+JvMxVZyolDuBB0ZQiviT82KbzDHC2WGz/BxmA4eLw8ShZGW/O4QB9vkyeiXFTswiB3gTcyaI
jecEbq+JLD2OiaYaUY1VMselXDFeJE991prT9xVVCpYY9425ZArSxbQhg7IoSp8Oou6WcEpmUjKh
Ai2NBI4fiiKojeD97kg0cPlHhyjRClzdQ5yeg6fbr1LUUIM4EgK6ORV+MiSvuHQRItq4KRPWHEcQ
gwOezELAB+JcnDECmb+EiFoxB1eiWJd7gdwCFtk3OP9/xsTHZ0RMzIQqg/igz4oMeZM+e4nb4Hqy
RsQpeAIHO6+zJlIB+YOct5ShZHCNxAGr7hMbo/gZ9UkgiLE5HG3FpFC42ClMiYBH3g8iDRYIT40S
kGIMDqpmBrERFp6DGX8pS+dy6gn1OEwEiBTfLz6CKXkNAS2ejAOADeXRuQ/Im/EBSvlzlWCJT3Qn
UL2ocSY1tTIcx2gBg5jjhAgg+H8M8ZTgzjGg+Hy9KEdGzIAnV45Sk1sOFBHgZAqolcg+vYjmcKSQ
ltGJarG8ijlqLIyCMpxESqGfyDnxsVqwZTYe/FVKtdGYciGhoBJDBhfSf0rQMGUkA1aCBVdu0Hem
jr+lLR0tz7XypQjc7hr+llhuwpNgP1S8AgK4gplgYTXJILg1XAOnRCNsCtGmsCg52oGdtJVi2ebQ
CwxmhUPlTK4O77tx1SsNHcF9i0hM5bzNhh29hO/a6anUyRriO+dd4pd0PvAbk1yUJvzZ2shuqYi5
cB+KX/okSKmRfKHdQITcesDh03kTh4mYlyxUbYkNviAbKsh2xZPihkgt76Ocw2RZKwFdVEfAQMZR
ldJ7aBEnlJidhpUmeRhifwYPRNj1JCbFiwAv7vJo0CH51R8Rf9XivvOtE4l+JWSNEFAXbYuzXHYM
epvPFm1rS7c7ePEmJDJdBFmYAeuWcTJYQJEe8BlYrWZ3gEnhgpMZuZyy5c1bLBcTt5QhXEutuAz9
FLclcizMfcqDdB68eDFhAHMgKE/gMulkgO5DBikCLrJ/QQ3L+ufU2shgYwdg0wzynNQJLba8H7UD
nlkr2wo5n1Em/TOVcGnW/nSzlpefOXRvxItuNMBIJJCsNjv/1Dh8GRoFGrTBhUFulfRbiquc1UAz
6UsLad6+Ia0c8L3WL16Q4x6tYRjBh9kltHDU+PtIWFhqA74gx8lnb9MIFZC5C1VbdV3yK7ZrbgIG
UJ1zdQCteAVBM47OPX0WgQSW4GKaFgLDcdmwyJ+RcIBRLc5lys2dElWA+dAYPFj9UuzDWxMpRVNu
IJHdEPMUY7vJEkRIUj/qcSBFiCZteDkIAsGf2AJWLjmWPtqmZ5N4HaUOsiN9PA6wrpoxpxulmH6e
Ebgr8hToR2tUBHWtwxPThGaRhBDqISeTJMTO1PGYpXn3GZIOXZcRgoQ7GAGsSqR8JwJD9ch3uFd4
Wb42R3YK4JSJoCDkCOE3zhviXQmHQIks3IT+FLdBcRtaIDnizUiwcC6NjC5KPISQO0RJWg6elstV
QW0XCTLMAFXnISVfasD8B5PwCGItHqDqRryZ6GeI4DBHh4+u8dw+6q4Ou8P3Ii0gVw2Tft5H5JCy
ITIeJKiedaDt7MiOYFAO6nkStiIjmh4CRlaRtJ4jGVsnz9O+D20vI94kal5nZJUmwkBPG/woIm6K
NabLiDHBijkI2/qyPLEHzTgD+MqwCcqOX4VxI+fZ2Z1clFCx2Eo9+HGenyy5ZNy1hIQ/qeR+xOI6
kuXjDQlhMHX8t9wfsmTyQfje6TvGDH/phlgY7G2e7/5vDuAswRV0W2w6RTrOpBiZzUDMOSUc7HzU
T4ovlEP07ABmimTi4NVOIyAifkfqzrUmzLtbIArAjpwmOCnswxSeIfR8knsaw7F+rwnUKyS51AoG
2lsNzi2r0Uc/ZUMbG+iw2AFthJkZ5ER6qObEkpGL9Lc8QfQTqwtCyvDj0XV0JoF/od+k9C4HF6Ww
e8i2fWybLSIbmgTf1EyKLmpP+tLwcS/fMwUEkB7gjKorDQL+x3TnbDsev0c/N76Si6Bunaa/aHOI
wW6h9tD28ghfKD0JYmiEbHxEFg6zpkKugm7UsjshjLHp0dFApXskMUENV3pMmKkKwYmBougG2k4N
0Rkcyc6stZnNlBDkUf8ZkecNBgtgX2leSkGL/FX5zZTAneHcKB0toWoNSjyy+pxoq8JsFhbyVYQ6
lR6WE9rWhM8RnLqL/wD97WbTmCPU3T7a87PZXkls9z1+jjdti9buO/0NczhcvfeqBjJcoNf/oUlj
13sAB/wc/dr0Ba3vbdThSCwKhHh6f91Ov0jP49KwwyAvTT9AePflVODBSFX7DadLwlVMXO7RzohC
YUqjUNN6MO2UCZl+3fgAh9Vi8dx4AFq7xdfbufXBzaOpxt/PLeT1bvmVWQHGhr39s8vF7/ZB51Dp
57nY/ryJD6mVkjwIznl/IR0VMamd2VRsInEp1hALNQmPsgB12BFFvlnXqNHz3bD3DJZse3VwTHq2
LdEZDqnmjECXE5lCjQNtOgnuViu+EET+a8e5WhPCa340APMh5RWC7SNCgnSSr10mhpv4fJAdrJJY
lGxgx8bty4QpJAdshM/2jUTptYP0NKL5yT0gkQqAJw1I9pOTqnNNQAAgiOxWGw4SEriQjvmjrwyu
RLglpoUXxjTp36hZuxs+Rz+P8ECHHRf0Nkm+Bpd6Ii3XX+VuAabYR0E8tPkEH/9E0+YZWR9ETmzu
QvDIT3D2bOLgcwS0q54Xyc9AddG/buzaRJWHOTlN0iRm0RUUWVKZRyImLi495QKAx+KWJQQGxPRl
VPI1pdPIy3Af/XDqQSSmANekfVrlhNXw58+g/KikTCIZqt+IG7QbC6/meL7Qna/gjAhv4QVXJntN
zYr/mDF5+u1WVvPFsVeeqozQiO/OnebByQxuChMWR8HKW/0WLkXpLSXKt7GiDOSRWHm4LQpeMv3f
hDLk9sK16MWeiSdZfDVMgDi79mj086MKs0rKq/pNc5T6UAQ8RVPS0KCEw4StNYoaUAnzI/XoP3Pj
XNybe7T39g0uD5VkyqcXpumIh7Bhtl+xnPeuuQZi1g+0Z9w1okOyQ2uFaWXgSrE/5oCIK9Wr7hNm
PFKfYiqhxwwGnsTd0KG0pQFEtUx1S3dgSHQoz0gXROML1Sn8mhWu2EZoh0hEIyy66G0syhBp125x
DwhN/j7O4WgXTQzCoJI2vDMgJBaVXAhE9p8sL01PRKGqNZVpkSXTYgdkEKkVYPkkjoxgN43t1QB8
QQgNxVFCjPGbmsqLjo8bGwc6khFg6fcPh2X+HbeYT8SIDHhWTzglmremMsGaidk7rhD14iLWCJ0y
9VcmkVN8XTt7XkSRmJprxzrnBd3d20gLpv+mwvJdAufo8udr3nxus2wGq0fGzzkTdYg5DMzrYA35
G7M79IQtTBvNYF1RnBa5ZW21OY5S+9ePjAZ/U5CR+tQYIORqXMGD+qUQOuh1ZNEP2mbQx0FkXA3q
TDZBhezhFH4TPZgb9VLQm6rbGN544ZmRJA2qnorC1AvCBOJ+ow+h9Po1l03GMdzpVdbfo8jkvxz1
8jcQCULK0ZSoFx3Q/xP1YaF0x7yAryb+LP1GeNWa1GqyjKiqwQ8fo2Owpz1eFS59twdcNzWLi4En
xAhCK9eKYibeBdcPzRtlTF2GPzr/6bRnA/kf76ypJb8eC7miXV/lHWlBUNAifACypO6krD/yLdOz
xtxeXMFYhPC2K1VDlYMBj1Ag8NiNfwdbC6CPIJczLWUqCPRxtKT1zuUGzktldPqKARXnyN/T+AaN
cZmACtVQLBGTU0CQnkQ/LaKy+vcmr71MmXEn1Ny2l89bqKxDR4yLOG6TesjZlBKo1kkr5TBDBc4s
K9dBHJMYCH6/lcO855MVgSKjgvWWcCG8faLD/QzYiVEHqqfAo78CqlxhE6OBWiAJWqPSOB1b3stV
Sl2x4lbTHErmoYrI085+IcdNGlsx1BJMpIKeJZ3KXuQwNRGxsr5YAC2+lojHSEyZABtI4VFLH5OH
BjTrzbFnLcoX3h7LcWF35yZSP5Tz2NKxVVUzF7QqRNpZGKLHDqsvzQ7y1ZZDX8DTfRER0zydgD4S
m76MGq+eIZFE1F2jJKrxoir55ffRe4SRrxNPc6G/NSRiI4/YdC6aNvN+dJIUqBP3hytYMyqoMDmO
wy1Bne8TkAoS6rCBJOCEumCUGAzeQ3NhiSaLuaFatSI90pRwdYv+omv/MPQURlHkJb8h81erA4tE
rC9REypekRcCXJzxjep+kGm6u7Uj/0dWX/6pI5gGkx94DcFY2NSUtSQv1aa1gYDwFNyjBzkhYB0l
ZJdefPfxbfeifE+piGwElS2GF9M2ZGX5k7jfo/467acbuzN5wTrmCaRk5YM6ZRwWnbQKrrRi1AS7
qDeRuQL+zaHgrcoR2KxuC/Ih7ETFscD1oBNcSfnelFmJ2gdkaKKxwggG3QyiJ9lYARxGOG88u2aC
aHacsz1nUisqQ9BAdEB6pHbJcmnAjP5lD4jttVWknxcHyKkk/nfo6EpY4YppQTR6EYXTypJl0PyB
nwCgyTf4i5pTQpvmL8V6VorminSTaKrRlzDRNkMYUpD1wNHLJuECGLHSEwpPXNmVF7BTQODKs76/
BHkACaP8Q6Ew8slP1ScdKQPnrz26JNKMug8BUSi2V2EMO2SoWUkJg4hpO0jH63CbKhP4WDWqQlxy
hfwoNNudKRHrfrYjBwB4zVlYwtz0yvyEg2JapRZl1fA7Rv7n5KoFRuCpHDyKMOT98ljnHgMJEnq1
SmS/2eZHV4ZM/MnErTa3l2uy4jSyXRq4QEKOurHeR/xi9XJdrA2yOBhQpxkVfj06aw4ydhUZLxQf
4pJHP/R+WhAiQxHApf8A0sAFCMefYY1XMoCW87/vPmnMwSmo9bNAXxPLTcYrigj/tqjCv2Xiw2bV
MNZjRqAteE9NyXkTW/NvCPs7LeR5EXrm7j2R3LtA1jnZIjuj9BWc5Q8QRKS6xN1vMMQMoRuSLFy1
DiYa8uwDkPOJfh8qr5g0te+n6mdGLir4cpsr9Csf4uqZU56r2egOU595Z4dkjXaIQq+DffC2i3fv
wUblKenLlcRCDYQv5n2xpu+vWe9Ms+b4wQiIF0MBmNjbe8KZZ2bNqY25EP5MIxJRKNq7kPc1PghB
VGRmikG1zTLVNEUUcCXI2mheqfkWWUWOq1pBmXJivVfkm/TaPQGkc1UniXmbULGsU0QES9i9XGzo
2FOYXVilnnSi9yCP51HnZpAoYhqIMexU9lD96AxJUS2ql1fHL75yBR2QM22PLJt0SCv8KeetK7Do
NpBToeLUdzI6E9q0JDNgL9EBgzhhrsMHVTlpf4lMwSF2Lg1ipiNE4sNXcoVfMRz0k1bVObZl1LHT
XjXgRqUVQiNAll7xu0s0ZQYlkvQ9BrAaVBzGqGgoyiWt4ZybQfNtELKVzfdqnZCaXQochGbj4c01
ZkkRGsgUCBNamcTL6o3HispopeuAXAEkPZEM/hWBL9rr/Dcp7i3VCgh8YLQDavEtTx3scDJAnZnm
SlNlhu4LEyWYK0GFLO8oVqCSAe+LPfxY5fGadRT2zhEzG5j4nCp9c/l9Ab524x1/9f0vfkdinttB
M+Cx6a2eMjsFwg9mD4fRRHdQrJIMLNE3+iyIxNR2Hoexl9e6gL85IkWUuPvPpIYa9jN5JhIdzXNM
i9YcYAPMSfgUlq7fmbyjdYsDewo0j6CQxawOqN8uwSm+Os2hIh9+GiEqAEF9+Uw6znbLdxf4r4aw
c/DGiX84EGrRVLSEdK/16G4gpPEsGtmXH+x7TGkK3W4q2sQFKsHSItiZAETecUVlWsq+HaC2Erid
iaYKGd4Nri1fCTxFwdcplo8qTTZh/zZU+1/LUeefNA1OnIcGlhClcu+T3oCuZW81N2On6AE8QQnZ
Fj4IhrHRrXFqGUz7K9eprul2sB1cf6B+sN4PpvVOvwp4wPfk/urSVcjF6mUtnXeFAYJmfMxCsh6t
I0mzlNDxUEZ6kS6JX4buTk+dwJTFwoZt3Qp6tjF7Oq3IveCNjcXah95C/gSIbJdG29WCTHuyBgrv
kNwqm+0Av2F7gG+ZRm29zjYaC/fl3irljzYPB9hVxW8L7nkwhlenV8ewuaquOjyaRhRIBW/7u0k2
dDo66JFx+ajLpDXvCXFgX2L29ZoUpkORB0DEPUWPsoEMjL+cz4SmtAeXvGTDRJmJn3Kj/9ir+se3
dT1bdesT17I/e4e1Xezp9o1uQbOKpuoWYiyyJ7OPu0Hby+2M5qT8Zb9WQ3SuFn2S0njttrtVv5gA
vKS4Obd0BQBvk+Lvot2I7Bv1ftCPBKx73Z07S9JL5hG4Nw98ncUcnBavpJmWabgDL0ClDgCnY9co
IWjplyAHA7g1MtgULHJK3akOkw7SOmolgxJn64TuPbdC6ba//GOgBOGSi8rcUGHeV1bfvNNLzQSB
HauOjBDc9dESe2wny1PEokwQxSBQHewnFCsuiOSiq7eJ2j6S02EDzBhkmjo8qE3F3iyJG9nJBHn+
AU1OSOZgfp+YhBQT2TQQiWekGjPc7natBn73hDqPP0TynGArz8W3IK7soyy2Ov1kFPb3KkEaAkhq
0T40it7TORBkMr4AcbzBuW0X++gKzaxi3N52ZbSD4kcSF19acP795Gz61PSeRCdOpVfkVf9O1yUd
DsalYqaPHUYpBYBBgmJw4Ay8GGizoYMLV70CfaEn1nnv6PjpGKw2J7sOO6pBjEJtYCLVK0xz7wau
AogGqGOd/uyicA8kr+Yzrh4I8OopTyCMhGkfUBuyudsg57k45BUbZw9zmrHIjhcrJUL4F7fXIDfJ
GbUHqstWcGVc0gGEs9in/pnPxiUScegt2mYF1S8SsJZVkOzCKoZponY2KhLkQdevAZD6zJn1R9zm
6K2/fbuyQPj7HlPUGoVmHDW5RoTG2Ki1TbGAvm2OSoMcCKmxfpNZnXeDKKMddYbt7MWvMYGZhgy9
SQArQ1Q5sXZVM0dsDFEYD5qneiDwTGgQQIgEJKJvBrxhq3Ho9ASfSAGIcJcF8Oth2R7U8I50hzOM
irS8w9ou5mCDoDHQzsEVymQNB/7sMVWmWnc/i2b8hDzF1LE2beOaENUxCN2EvEtrS7173H3r2cNZ
MSWNcFygP/ybmOlAEdAXsNygBTv5QAmZ7ZxsfupETzwNnGEa4AntkNZEpKPubsYPCtpSZP50Hwwi
K9u4APQRDjxb+WzcgDNeRqNK8PabUdQoH83q8LLbO3N0R4xTqUp8SmwzJswFfDc4sM41+aDHM+MF
bgKKB3Nm7dYQK553txMKtvJO4uBe/COQMDl4gppBw1QcMNkk5U92351A/6dW9D4AvDv+3kR5ZPfu
Vmizb3j1OmgE7ZXmZnJz6utbF0oxc7f6jQ3tgMqir1XcOqPolfOsjeoTgPI0RQh6vF9HRdDcM/vB
LlbM112DHdPmnjO0BCKm9fH21hPq8saYPxiEx2HvYD8RfgJ+bWC7C0hqFUBHXkJY6FPYo71oDnkH
1cwZqGGNUjqsAVqWJ0vqm3fKoNTqv4lFrXvjinzQk96NSKa7TLwxBh/KNiRYyuCif+3vL3weeCFm
/D+SzmxLUW4Jwk/kWioKessoioqz5Y2rtBRxAgecnr6/sFef83d3dZUi7J07MzIyojZpkBuOHrF8
a06DOkiTyhNrrtIHOTqumMqZDuN/chmVfcpT5yykz3ssuad2E4e0OprnH/o1b8l03KMmyrGEV/4O
yrJD3C0ZyunxHu7nWVtI1kL6Jv3ahkK56uV/rwinkD21k9neQw1RNdI6jptcyAc3kRumLFjh/H6A
EejtGfMa1ClSlWfPoKn2JL1OFyjIYf3gHTYvkH4RxzoE+9mOVBTJDo5YEpL1WoSeODxtdjvamXxR
QR3+2CcwI2LtC+3sT2/ZOs6e8p/J9vZr+Di68SyHfnmKZmdEMiF2tC/hB4GtFzCJ5chJA6a0S0ik
SEBniEfE3WpWkO+ud1Y8vY15oKUApDFRB1a0MD0dMSHQVvv5phWrz4wTmnN5JHz3gsKbco/L4rAQ
NHOihNi7T1SkR9eG/VjtIKifZJ3zlZBD4et+CZZ/1vBaBsAWTPw/wPPhQaXNR+u+eiPkFNAKO9LT
PUzUjLnRVpaiGdoj9EKGG0HhXBJ80cdKF3ccHQ52skB2tq1Fw8kg2q5MKf6fhbQW1psZfJane4eD
NkOlLL4cYcPAaZUSClpBnNY3HzoJ7jqbE0ebpQ7luQXtaBO+eD3ek0OaQXcOIuj38k5ohGn3tURL
BmIrP6FOEnVlOsiZ3wdEEVduv26SbSmDZjBcINQjMji23TMm9r5Big49A3+AYWndlA00wQ86+lWD
tsW01K/zNatwPkea+qqEZRrzcOtzSF3gaNIOgqwhiQq7EqJujwlxuhqYk/Nag783qknKdeChpbNF
Vx90TtMm0+a4oRnBw1Zyy0IgTp1bu9p7D8m2pJWaIX9S8p+UuVNIGnitwqKyAckFF06ZzeNnhENh
MIYJHN7cVAb3O3kp+hLegw8KGiMK1E1/IN2FSs0TKYIrDCrJy4C5LcbWzAIHgBMLPml2hUihEc+g
C21HYQM7tSfV1sxHkrdf0V4l7YQ6FM8KP05CtPykbYWo+3wN0oP3FmCbbjTj00ggt5YMZz4iXBeI
kgxtcCYKZwb0cDBUqI8Y7+VA0zkHGX8OIYU+rDLnizNWnoQ8CJK8F2ogYvzXvXWFv5tt3e0HfkYo
CkEv0i911h7fQcrb+uqRXwzqi6V/Y4VZQcWZMLPZvQYtxu6d3otWEUo5xMoaWw+agiudsDrqiFZH
3CzWuRNDXDLd/bbwd9Pcq3eN3GmCuVlOvYu+sWMgUbWnj3WdPLqN2aVf/baZcs/Yt+uL2dH+3TEO
dvKZMHUeqLsbQbmfe6jXWA4z3ogs0nKd1UZWt8ZXYhZ8CCmof1s8qO9PMHeJN7OL+2q/+9ervbw7
1qJYW93L/Lh9HpEQrJGtEki9ggFHdiVspThlWr8eNK9+HfWwX6NdXj+85uAjSS3J45yn+x7nhXeX
iDIvTeRCKpJoc2RIhGY5Iof1YT2x30Dhdsyg4U8Wf7xm28ni58lHBqP+cc7Dt9ts73umwWeqHFrm
vf3w3u59locAhKV+DURgTavcKAJNWJucZH/38I1FwBZUibW4+7mPicXkcV21qbs0x/WEc6TvWCcJ
208YAkVq9442EPsRCCGqelZrOZWqMGkQvwDnkfDdk9RMRbISwC2/2JuXvcnl5IIqrxHLXopKoO+4
g+eD655sGKSMa7BlIQ32/ms4ceBI7/s7m/OCuA8JrvXmXMATGL3nR18WDulQZWTVO3F43KblKWdK
wBkM8xqhSCwzEPdlI8FG7jxxFEZAwMcTF/js3TsxzSyvWgwyohyoSU0WEKDC+bt1NPiFBG2XhlSn
RndDXhZk4XSAGr2iLBUm4smzjakLKusYaTAncyfVNREwYL//VubZLwJVuKhwQEq5BQjff28v08ZA
3bcy8eY2LbaogZ+5qaX+6ffKrQVvBzBgFxGNR6zyLyqq2hW+0laJlUABmXIlg9PkEuD7Q22y4ghl
U7w68Gvh8kGsfFLAWDN+ekT17N96qgL/W/tCn/kFbPNkEaI6GFcp/wW/AjIPEeR7dE0eWGXBIIe1
dUCNm5LySf1DM5zORif1nmQYOkMQp/bOraZ3Z3aU8eCzrbqM1J47mkCmONmVJ9GLRWmmpDm0ISvi
wulbkLC4uM2uySCNxr6aqKRgffIVHkfncnLgvGh61MhfByuTwNWkrd2IcJ+Cw4TIaCDul4opnbF3
5MShT7vJRio1fIO+DVluij+LfX0nklRQ+IO5WA9urhFcInUDRHE4cuCB+KibCmFcp5FYG9xcbjAH
IbQoOTBlKrTZyTsd/PxX3AUVaie+TuL0fW900EDBOB4fXzXN5vDERWrv1mz6nU5R8whWVO00tBFb
tWUMVTCwHiUQD9UloYziM8NiF0FhovOxim6oTPY+KH5c3Jt/85l2cT9Y7j342tKXUCdimHwGMg/+
hQBPoMy5l6Ru5Ct3u/DRcG/Ak1BXe/akj/ty0rBwn2sasRf34v70on0VJyPnEh57sEsMbs/Vq9Pw
R14hrNHn+bHCpXdaJe5IjdZ36zmjxUibcdfdMSuo/eAiaXUOGAB2iKUubAYnbwvyP9Ki3WnA2c+d
+yQbXYPTt3Gr8e2RQ3uQAdXJ268zdG7Q120wk1oPCveCvkwWludG2yBwJX8NdAD0UoY6vsFxcA2u
7SpjtagrBHQhb60mV4X+s1PnJfNgzyj00dN14KUWVf23X3GaQRY2EK7hwOHTyeOkAYUUnGWTApsy
9YRO5UPWqN7/5QWBkCPpgeSj2T/AuTugd6rfxaKr4iVu9aRgWYnk76q5jlcnC+qt/AdJGaINK/8C
bmp09v3qhSOvzL7TXsEQwAfz9RZUysRdoD6aMJDD4MWQLlZswFn6S94ClnS9Rb14CEIDRhluk/1s
sETFtd4rh2lUrEvdE/zrbWNUWiRX1wrMeYW7t2uVmdzPopdjBcxEaa3ZlWEIQlHvmSU7UVoHYQYP
lDqo3xJ7d8Irg6pIqGODkE13hMM6jTw80MIYugZThIm9Us9xDP3QaHNCe68Ba4gEbIqdS/8GnePG
nSkgxCbdvHNupUFlWO+hZAxAQzu9V8ekTHY43JXBR3alDBdFBGd6B4cegnyiwtX7TMoq3xBHQR2A
DCOJk1x8qdrBbV94GzMdOGj23+BVBzoUKUK0kEcgu4GuBNXFe2i5TwgBBxreDGaT2EmBUZbSdIfd
6bY1YAmWV6nPsg0bvWTUGMLaDJ+drRgBU4aPOhanWH3ZX7r5796drXmA5GbKMKBksIWDAuBH0whX
iEWAvCtMrSmgwI6geQxKwz3Gimoyya81C6DWqMxTElbblAWKnyt00xiYoy4AXFwRMXAh5U8taj9Y
UqBSgYDU/4CegJudfyAnX9FsUf/jBDJ+DGrdHSg4YvR759IpOuzGnX3oMwIe5BvU0LtFZ4fInBrK
lRitgL1zrrmnWSXOICEE+fqZ43/1wN9pN/720WlBccul3n8MD79H9F4QB4Khg4H0C/xbvfF8XdA/
Acmocwi27mjRH/ccd5+/MgQ7Gorqg4oDuspkaf1pHeDCVVqVVUYWmLbZHLMcT5JgD9ULSrj8lcZZ
N203Z4cB4QpN6NVhY/4QtW2E0rT7Dl2ARsB0CDYB1Rzl79F/gI76yGnlHRhBDxqX3ofJbrAfIm05
fPctSgnpblXjqsGYx7kDcOieZ8BZ8Kc1deVh8rBfDcHchsMLmi4ocbv1IeUtPrFiHCvyyweTbdtw
a+P9irg9Ac8MLk8HaeN1MLtDk8/Ctz/ziujp7qfIjsCFOdvLUa2fT5++vDeNAYLIJxC1nPdNumYM
UIkmGv3ugUZ1E07sSxsKKfc80fQ5k0486KRVOpPJVWPTBVif60i8uRbKxklVk8o/x+myb64VFSVQ
+/BKC1LFu5c8ZLbxYqCTGOVTw84+QRIeolp/P716oBS0gO01GaL9aCeks4w/oke1gXccX9z1Myb6
pxxVMWmunUafAd9cmsalybFjIrQyrcIuXucE8oCDphrOdFTxsn0JTuccG4hP8dMpD4WASWBTsUmX
UMPTjB8xDcRNzwCK7HGlUyQcTZIaL4iMGsh4OTNdNNhwAZnPcSYIIvxinnFdtMn4829sfjmXiDvc
6+07ZbfiodpBME9Qrvituq/gGRrVwGlf/N7hr9Jwer/eEbmLD6IKVUhFGaYR9m+PrTDqmX3RZXla
Xu/utGceH/1o09/sw2TKXHHXKPURZXhoYPrlnG1w0HRc+PXuo52GS5hUc+vtkJAXhoNCHP9FDfj2
9ne9A8BHUPXhWCUo93hLtmn04vz1Px6/9RxExgNnyGOHSb/h+GZohwEHeLZMCKhDMmbNf7OHBHA6
AcRGc8+JIFkRBkKh84CCxOwW3fY7os+MvlAkqxyxf7z22etl4BG0XftPRG9qc/SJIu8HVjknhl9C
JJKEHkLr8NSlcaC6onADZpKHm2WJLj5zo/YmSsJPQGFIj4ghmZ8fhPJ+GKyYzd7+R3fDVK2St0CM
r62KKq2c6F4I70aKm9yAuh4cAfoZ42ohcWqs4m586kpRdAOEPNSJNmYek7UF0SQaBtwM9Y/79PBx
oQY9BhPgsOLtL27A20ZrlacBlJQGo2zICSueihS7oi+kltQ9XMkHXb0kTROO9xy8oP+L447uK4NB
BliwrLYWcK6ph9U9wmUwGGqDE1tI79brWCIDD+fIHVnCTeO2x9m8xhZUXYrgH2GA7+Xm/uBrK1aD
tVL1rWna1eor9KiQbFF7q8iBYAxJV/PQjVDoDOrmQ56sTlq9kH4XU0YRjkfe79NUAeKyNW4CQ1hz
GSb0L2Bg+XnTcnJoGtO4OboQK8gq0cgiiHDrO0i9bRQaWUO0avr9FX8G3CYIru+wPgMb39EuMyHA
KQiTDRk9IuNjBTAERUsZi5vNcGZHtjNi/Iks9DW0JkSEc0vObIUvNBOVHS2/BCLug81NxoOiobY5
iI17Tey8VYuJKKBIHgiopBQSQnQI3ETiojEX1qc+rd7UavHIuJhkgLgvIVCAl37PKB8oIDjZuEnw
J3WXRMWkaaJDFh8EstSNVeY58Vw2WNq515b+RdYB1BoEGmLJi6d9pdfFYAxTAqT+mN+QqyM4+Ri9
TJpwKkFhWGikhtkevKs0yzEnUfo+t/lcGYKQDPERVHDuwyn2lYy3UI7ZK0Y4LouUfByWLic4MJcq
iQYIYQpHGGCB7puC581nyxGkpJr120NZiPmy0VccGl6Xw7xyC20xCWt9PPvlGW3EvUsMG7Xrgfzk
vrhGd9mi6o5oruAN0DZolsh14YzgvuJBHAv0MMN4U/f2kCPwylyewYcYsBmqYchTj68UN8GxQ5eQ
rYvbHlOGCTgywYbdT3uaM023nEgz5Pnwv6Fuo0YGKrMlxaXgm1Uf+Tn6nGUsRgBzVCvweGTmXnJ8
+hMgTrwnDwuwvjHNWWfVNtMEjAXBN2iLZlMHoaf3SX+bAyAqb0lu2wsp6snpqtTPq7ZFZ98GRhJj
rmhbDJrEJd+CaWmEqI+IdaW0BsRskPjI5gTiH6tMyNw23XnpB8FBRnvm5DNdgyASJMWOrNn+KrGk
kEXaooMCJ1XCDn+o1WF/DrQA9yS6IHLk4FlJH6Roa76n4UDiTID45swuDARJyDZa3RJJ+Mt+u5jW
CL9s95T+/Eq5G65MOL4/4tUtEIpgoTAL0qtf2aKAsEO5rV3b8vE7bldwVocVcVnQvQ/EijqXGK4S
HWDFjVVpRjiA+FuffWY1HvgFycue4fSe7sOzpP/FVkT+jSLFcEpvWiXtJaHeNzjiGd/Njf6dZort
F9NsMKf9lMBMdw8fes8NuFfH8WssSsEH4oVm/J8Hknozwbh7x5BciB+1syYCxODCmmZEFbYyGxNO
wiHzpGGvzUKeFKMsLmKKN/vy8+RZdT+cfdAdtyQh9LzgwSCm8HZpabIgH1DbVPEkzullr77sQoIu
C6zTeHb3YBWWkzUBYdNKMB/8DcjxUcNB8GN+jgFs62vTcpNj21ifpkeegGv9vXlGdXpyxVf45sT0
dslXv44HLUmuUwOyKVhCiZaKzEqnU7fTBSviFm1ZiCQiVE4oUZz9VbPTmD4IOCgeN3svA1XMItiN
KEeob/07i8MtJjVvP7/Hh1O7mNaT4NBrHpm8p6/oF5hCkErXPMoTGnI0UlD7D2ioWWBbR1QjvTff
qUXzDsyJDPYkyY7+UAhTVCooTxYmuigcFOUA0IuSppt+J26znuUzC6R6oA/DhLKIeaYGM8rjWwne
L3UY/ULArDO1jyIU2+mKggksLt94+/txfa0qCGcfpgnSnn5/VhguQY+R84Q2J3RkmNIIqjDtQtfx
0FrhID/T6bvRsb1WW2NGxrjEU+O42q329Awh2ofvP35r7OwI4xRqvc16w0HMsQOyD7BzBJ08s273
rKfH6AhdpEYHEqVNDjQIdUQZ0pMNR+HOt4cREx/I8IJnNNzjqulUhnAHGE3+4YwpdY1BZKcsRR1d
2IemZMvMI8mjpQSeouO6wcm3W51bsQLdgUoMSMatbiDLtdJOikUasYjePwMxqNPJgQAFVNPGgqbu
NPyK1yOn/FE8/s8OzwMY52dqftI9jcOJMqBBA8n5LWB2wQATF1U4JP0qZqs5aYIhRjQg2hlQIbxR
VapznyndFyN88fqruOPDkWH0ktF0IEwarYw/cfLwIJjbwunAAFrv28NgxuUgRub9RByYGnDEI4Wo
TUJkDTTAZ+rgZUvOGLfkfWhTILlJptjvq6e0748pFDbf5EDba1GYeD5rnloU5a/yA4OtcG1L4Azv
6QL2cN8CZrgSCYx5Nk2Re3pgu/Te5lHaA3RcoyDlJli3UWl7jz3KMeJlS4ZOWk/ivAvlQYARqb8R
3gcBKlDIIWar5G5ns6z1hm0CxVswaIZGWz1GjtE/dUotk3FPlKSGF3lBx1aI7KJ/6EM7H+RyUCDG
Y/U7zDD+vRv2p7HJWnuF7b8LvyPaNzZ7Jew5RRZHBTqmTa+QbtHQtcIKYtsQ1nHcZJ60Oa4QHPlX
HKqQRPnD5wzCFbSWlgCpN0cXYSKkAWyEddLzisMkwKfm7if7zXFTMBlWx1IMRaarX2pB9oZzvud+
5uPSvEqIFnmbEXUwP/JMcjctvdWXMMqTXXIcisv5/jLowRzgiGuDP4kE9NTxJr3Pb0RsdnwCrkDx
C89dBNOn5Vbbz+13yJ6jRkzpBc9M+sQZ84gLEuj/YxP6r8XC+aRMp7GaRN968uhUbL8dSI50ZCjZ
u+UFYACaq/qK02yhioReOlNdRADYl+DnjOW9g3SGIuIYaz8iZbFFmgxDTwNfvRpTwYDUyJj+qs+j
2CJ1qU/4Xwb9QuYKwATNVCe62a62y21zgG/t4N02sG+Wn+h5ff8pIafcIGaXeOJaETv8UZsYkkoS
9OXjAR743BvICAUU3mOIABpRa84xSELcPjG/9QG/V06nXkqCiC/WT1jHQGKiYPZO3RLYJiVISNgi
9VSGDgbco0gF3lX9WY2FjloYPaWkZTVqWtN9DRsR07HjY0eNmUPY6D+8U6iQp7z/5pJXLaO8s9kh
dELhHWqmeK2Mt8n/OR27Zj/F2irnqXUPEXrcZpTNd2R8X6afL/M1GPUkYE199+DtgzBGMm95YdCo
QhUJRjdDgRYD+14psIJ8uuvdXGfEQE6FOahDlf7PKZShyimq9q1uuX+bU2tjMU+ZaAQfpplfQ6P7
GkJ9+qWbtNzZn4HMh69U3rIhPrfudEWhGWk2CcusFrb0gVDNd3wDEsb5pvStP5Rm0BlRfBbQDcoI
Fp1SoJlxs6fxfI0uwjQSqp2Qk9MQZnSO9K+VtsG45eZBqxpzYdrrQrzFAyUZB5XH5ylcE5r1guDh
2i9kQtotgkWhcdCE1LszZcYJMOQyVicuGaLrg8FOVjavdJ3pVcS0SSeN+MGou+a8qj/woJIuxmsz
vNN7wmFKXvlpH8EwkBDCVy0g17jOSEZVb1IiYbwFxjPBr6OnP+lCU2xINM8FN4DpRXyeWkMqQc4l
dQz+e3hdXIbmgC/x63RPMZmWj4gmqqDXIdLfrbtzHb6CuzOhNxc0sPqRgifIV5D55/bo1WWs0mYA
V6BE1SZP1UiNclXj+20pdsh3R4qi0qWvgAQgL4JifLvUrvq9qnsHou6p1VcJ0uhG8+NFO1Sw/rl1
+xF8hefIj5Z7Tp1OJ57HAQmSloTKXpk9LeBrc6/V3IKLA1MNhgMgme5hMhlSSZLm05kMxzqYVXKr
74xOceFRdAqxU/kINUxY99JXhbdEywx9/BA8iTZ/zQZB073S88Z++o/iGSjrfyzUM069EgcZu9Hj
3M23NapCjnHwKo2LBT89L/7QSJWFutrNOJytabUewd8PoXB4mr28I+QL6Ah0T6hxeZ81GHMaBmia
KPtASoIFRNko+sOhjdAUcdhVHa5EQ8jJkCUG962hJIe2Zcy/ougEgwsSlvilZG/UI1XIx1VafbIX
EideEf4A24r86mt8SbznDFeAEmUdenp7DtsMMThEBxtOLeGc0cGjWSmN/dSpNHbdWk/mQ8r9Xr5E
8f6/2ItQqbdQRfkgxn85403ODtFPz1CE2Rr6pd7dAb6agAx9PgEE2nzaLuwUsioSWFXTWsxfwKRL
ofJ9NUiUJBd6O3LQ74GR2dQ4JB88WD1hpj4kmYnvhj1I/XR07jK1RZNEA2HPVoKobar/M6P1f4xJ
it5TZS86Zj5u0ZO3BSCFriz7ghf9JxWM/sqxCJ5zGDBs3v2/4/VhsJ1l1lGNQ8ws+UUuK562anBh
Mf/JzCSu2I9hUp27UOPo/Y4hqvAjb2/1Edvj60avJkiTL4obC8/pS0IJ1kPdHcEEoj2JRVQMZI1D
aU/upREQ1fRcPqR9TjkemSrKdGUwDiXVeI0JLdvnsTgkMtpQC7niWv59rG5qoy1ARzdSH175rPC2
E27Qb8QGelYr99+9GlNQ+gVJiS34pTuIKKcpFUEEqw/zPwjiMNFX4cQ8ebfAgECsvwk34hfxTnRG
ti+vMN6MuZEoYXHGQb5prvC8T192MdmjhbFS3CRN96CZzm4XFoBCrABE7JYIjxuNoopgzVIB8Ths
9CcZJlNMtriUzvziyVJYn0b8veLCu/KUaN12oZM+ci4LSx7torEkPsC7WWasvi+bQuOsgnGZ5Rnc
D3DOz+D3lRneRLxX8S17YVRD1rJaVdJO6IK4L2swdWXMHsAu09MQLvruwWov00SFTlJCV6XovnGC
Oy0+XGDGIYMZykh2P5gQQn8W5i+MfgPStPRrrgmohNkxgOALw7Q7R94M6+hWGXfGJLi4RpeOMftf
AkTfqNfCRZPbpKU6RFFDOGfFeU2V6uu0B48N4Vx36GRFS47ms2cBvrVMgv3P0/UK6u5T+GOA+xb+
nenwa6sWbhSbhPdQA9AVZ2hXS5/zsVUGk128oJnTEoehAw9NDs8htGy4Kh9SizsJhQ5JM9yceL54
bx+cTPPil66x4nkmhGp9bl3yUPweBOWwFqbLzv3iYiGacZ7Xu2aU0CCkGt/jDllE9+mb86RMOl7x
qj5pBRUD51dbR754KYgaLt3y3jWxLfBOG7jZH7KoDIQUrvyHabg6g3KcBZfe8xPc2c2tT8SGoO25
H50WO/80obmPBNykTEI7OhGL5SYJ5iv8l+vlaLljIPkiGEaN8WdYjonPE5CqlQjBNOx3qQ8kiE8Q
EnCAxOUfTMR/Dt8h7J0P52t24MKIEd/VrXOD0+DRWcaXiRiTqzNLvz67OGX0bxkZS1pPDyc4Rt5t
g6OV3mKT85GTSXFg8IZIsjjBWPuy+mByOI3N4y8bpg0X2UL3tLlINnL1HFYi0SeECgIYJoxwNUkm
tebZxB2L6AoMDgTCCkraDGLQUuqwGZIBEy1p4mTda4quxKnLPSFb6YGV8bQg7a1S/MQTjiqmCzuV
sl0soA8wm6bCuobCpOWUrg5n6352bZkxWa1gX8E+w010p6fqRSC1xK4v8huEjUhQs6bJvypTo2xd
9wS0v4hqAWIIGsijYpd1KGy6AKpf3Agv+47uahW5AsGRKMbAmeduYSHsnt9Oxl8vLgc7g/8HqIqs
bXuXtXa5C6sU4IOLoZF5t29M8EmVAeG828D81Yl0/vkofX2zi8p+c3H1Kg5JKzwsKtRlqxLgYMAa
lXPNjQ/bMhiG/AGlHdeBAX7IDQEJ4WWyVJki+alTKP5xoaJS86/43ZKiHaC9idt+Ljkpt9fcs4mI
RYsG7VI+KFmDJLJedr7ab2sY6KBkt9k8f2j+8aY0+hg0gNqJcYRUTMDr4Saz/ZGeD+i0tZcQEGuE
hPXPeQjn5PtK0sk0wcVhbfdlbyXOSIWd/Gkhe5O9HJYLULTST/DWg1Ps3TfA3+LOIcjGhwGDKeuO
O3XpvslG6ey5mz3JcQC9DDzFu69Io1la6hPLBRHwHQtegPJ4U8W3lPupNOsQfFYsOl3pigkusmoN
bYSfG7mMvKZeHe7aMm7ONCbD2cjwmm2Or60z/pIxXZdlZE3IiYD/3meKnCMtKm8PaYM09tNWG4DQ
RUeyk9Tc8h8ZJHF66TwsuwCf441EG7lDR2sSDmAYv5zd1NAiqUFZ06phyfE39phz++FyD3a8Wy2j
u66+GmZzY3HL7JgOAL3DOWJ6+taPUwPHgCDBmxvdB59SHrevHPPgOyX2As8kInl/OSJcHfFiwqQB
8hlLjENsC++N+Ncr3D2J8M2FkeLTpkzsZ4F3SuGnYXVdWnyLpPD6u+/JeckI3uvjtlzYvMX7b4eG
997j2gAGVvrkFY8Zi+zBNKblJdEnoJ1xtkv0TZ/+c17TBVSebjpO4yfnUNgcwIWh1/f0U2pAKvjg
ENYHzQVjKoBhDEqUJnCCT8z73J3Lul7rUA7WL361Dz3wahfrWsGPWgPWT3SGLLkuGN+a0zYz183B
IbwVHAZPxl+6GURIEgfIZoMrP4dO9tu7rUu0HxZHfHgmSZRGOxJj2rUn73616S6WuiI9mqMr9BjO
d3QaEE1BhyFjGpL0pm6bFfdZnZZqvv6MLwBk9iymJ8kjegHkoWd8cl+gyADzTJzhRZt4Rg1eu0dD
56CT5USSd/GNl/cwXe4j4zgvwPuXt2OY/OKWJu8/dXmlznG2JyckGn6T2INQQwexhETdw4uG4UpZ
mCYqlPGyXZS2IC/pQA/OmEf45WY1OIXJsv4AFJ9wUpsuC6e++DAKyYXZl/luesSZArpmt1Fg59K+
GM7bcOiN4ENrOAnEIaBCKK5VFkltDrUFQxryi16lfSi1Hw0qKrhk78LhBufTytu+AftWMeniAX+2
2a2Bx9cNzeNIH8NC53833A0vVcD25Kfq19u36DFtkCeQLXy8OsQhW11+JgidZ9gz55ewFKQ/z+gS
P8DbTHs3PMR4pERJzVnOrTaWMNG5d/041cz+3bdeXmVb9VF6ce/TGjPbc2iYy3neM/0E0Ni1tkt8
STK3rIHuU8wGgq10B7enRVR1cWh49ned5tFusCKjCt3sM84kvc80i/GTMFlqtpeNP56JRYfpYymL
iH/iNDr58Hh2SwisgCDOaPbHxOenf0OZ4GjvfulaH3+1x1jq0PLCM909CiwqXv+zTceHkNv/9uH4
hLOnm327xDOre+OPGHwFZh8TZ9/k5+5QG47Tm5tEvEJKJcrieDmlBev2NmdVs9D44/M/UsEaLtaf
t8MWus0bo8Inio/4ptKpA02XvZOyU+yK5Xx6xqLZ9I6szxFxsgN7iO7L2blTPDEQE3yo8psIwO4d
5r7yTsJoHkxfxao6Ed7olTluzIhBsx/T5ectprV3nDs0Zvc26XLeoYtILGjS43xSVNeP3gMrGXsJ
GuLW+rX+Dp5E8iD2lCYzjMZAv2t9a5EU1KD73yZ7cNln/Y5KXRXn4iiy9pCt2dIWT6IAV+l9yTNA
+oJXuz7gv1usTkJWbH3AtizPT5BLQNC+K5ggsOtlVTvhnl/YfmE+Za1mtDW6fA88YFbsss9PNOzo
cWZ/vTBtAM2uVAfmGhcWP7b9i4OsKCW0F12i0j7Mc9N5Up/y0ojDH37pdCJqfcYrkqF7j74EfQPJ
6crgqtYurd9O+vty71H2e/gteOS9Gs+JWmEProgI6VC5UZ8aU15P1aH8fJj9lAUZQ+Ay5FR5p5HG
c5QDJd+mNBpOIBpNQppdWkMiCyykyBuBxn5URst2IPHpqGJnRnE9rbbvavVgeTvIaQuqVJbZLexQ
H5Mt+m85jRNzUIbDPy+2x+g0PalXiMyHW9HFw7z/ftGuQfqjR4cczFT8VbDV7AoHbImbUJlwmIaP
NXosi/oOYwNaNvu9i5tP1whzYbV7TCRqQyOu9TBF6pqe6VV+LjMw5GT1ZyE4U4/zvWeY0d55PIPa
0JTVA44D9A2BeU0SWNQcpu4V1fp9BNwNzRwPhIHRV9VVIx8kyoEOm10D8X8g13S6J8+r04KsdaVq
0hjgTYyahz53DsQgKtBygqPvoByA3s6ZSD9HdbzVxHWT79ltiwLGnHafe9uiaoKXlpW4aQOLCRjD
yKa8ZbDmFlvhz+UBTanos374e9y7UH9EbQ2ByC4lIbsRxADZKQxLb57BI/6DLEZbTRw5GRYYmJai
TraWdQGPAmE+uROAww3nFvDICWtKwunp9wBTWush59fDLY3ATaQycMXT2VrX2tb8PU2HHwyEeHdx
x8cbe3a2q9hh+DKpA96cRS/OFcjodMWdHbGJOZsoY9KmcHOqNoPo1LCXa8J0FjUXMzCg1Yr1Q6AC
T64O1FqRYbTsLyDGMFrLkMUx4KlomSEeAukQmVyu6xjueQ0bZIjhuytKCRcq25K09OlvDJDso1uI
2iBU60/0ii435PtvIj+Do2jEiY9MAa9SHEMBGozw7pwnBS/7AKhGNQqHDmrN9/DJMQSHM8VzOdao
yc3DqY46H2Kns+Jg7DBdSbFK+vlTAQSByF6p0qipQQ6cHnrMOjOCwdOpS0FxdWqv1BM4DRmK9itr
9c8F+dyoWZDp9NQX0JNFBQzU4o3oWLCL6/NTr9HO42N8j7ALXe/iV5WX9NOhJpGZBeSitN+Wgbl9
M/YnWj3tKREdBPoLFmv2RQE9h3q/Fz+CdbR6AhU2NFcP/0gQPt82x6k0PiCVMt7FS+AyUdXr8+Y6
Zxz/AypVdeVzVyk0CcozO/weyOm/f7xyJg7MncPvL7+ybN8hXziH6T401rdterTLS+9zZy5Rg5I0
Qq/RZ06oETeUBj11O4uQWnewv4bVQYlknC+tz3XnBeWew6jcKQd4wLwdq7DzvXutOw8I/0/3tS7n
wZI2HFX0bbhk7NVy03NwpKqHq8hE6qV7KcUv9CTJO57uoeGcX53qCUiEEaBl+2J2sFYJrlITQULB
cIx1UscHzHk1CZS1K/GymXc/FuIRvPCckFpti0ZpHlGAxfhLG5bPcIS3azdunJbeDkaiXTr4jW52
CugX42zY7dBUcRrao5TvnNMIuSP4C64whEZK/UfduSjhLSOkHux1dOKCeqDaDIDRjt07R8h5N2c0
sJ60zWS5wnjFKoUJi6kYrkwYMuFvJLSvBi88dP+aLa7t2eiV2BduevWhdibTKuo308f6KR9BRm0H
j0p0b9qdj+FN66Ns29i3si175jKvDt50uYkwe8O517zsd0lAp4MvtYn+U55vUmhU23hdHd+R4zg6
wVNZXdYIfqrct3B2/H0g1CfyvTYtkOy2qVgxHsJoeZJjHX+h2TAk06OuACylP75EhHIojBhOPN7M
NNZAZ63xpZW1CFdE53Jgdq9zAyWE1EZiEmiNDKLWtJ/z16CJBCHeXbFNr/jujawA8mHQHSO/SxWO
aQiskahu/0mV6Q4p891mQqyMaJX0w96Btp9UdhmVgsJKdWf+kVv1Ll/aPU9Hihg0XNCpS0vh+sl6
7NJMejgzs//Y3ub7W/ROmTpc39FcGe23V6/aV3rf6HsYCkqX9cKWgklLa+/dJqIaffEdUAuco8bt
s9TP8jaA85PQLBdSn81v/jNer2meOOm2+vIuzc4HGJoiAW0RFjot4SwEkRqBAaNJDyGminCwIGlI
UMn0tjU5pZmztVETeflGBMTZx9R0PtewHJqrfCOqLPMHoDAECU7t/odoghr0xUWkmzoPngkozVjN
F2JhQI+720VerRQmdDuFJBuc2iZWJxoyZuPy2YjFS9xgPpSVQJofQD8q3lZ+A1vCbZXa8zQHhqF7
A9pPP2cM1aC+KoHhQRFgiifp0gNpoal2BvEVdMpc6nXWiD+zJWQ1hgSHoI63VD7yCHmg/Xzvm0xX
MVOD6yVPkCn5nZtTv9OwoUarw5RgnRcUetMSMO3W6htrjeskw9Pv8hMy0Eq20uw/t6JaVIk1O9co
pOWI/AsRjIwrf9jGukpZ17QTejJ0UxtorVr9PMIl9O3c5wkEw6udbCuXVoWgND+dvKUlN0zEmU7T
pJcpPjRHF6LCVqnOfM/XFQn3BJDLVXmOVGf0NEh0TjAMKn2sPe/0Fa74EjtV+vX6slhN2oqsXuaP
OdoPpB4Wp6hT4EJ0/2lGYC8A/7S7c/R28vnnpxLT+iZPKexqbxfQC3cqMVJ+f4bdmFjR5wd3XDSn
ynZz/Ifom5Otmu6yp4bBskcNh6PmaCIBOabUWWFqhJBPdMifiCM+BW4ba/O8WwpzZzva4/eW2yNY
PxiFMQim3SRh6s621pmMqp3GMA92Hk56Z36gGU+wX4PPXm3t7Am3ub3PHDmme02YNNhcAhoBGIDG
xWrHkNHVwDf4bLzy0sFgWMwuaVSiUDc5tg/9Za8eNuXcOr10zgGTnJUQeyr/OsHKrI2z2amfunmQ
jswWDdvw2qNW9Hp1Z4LlnaImtCS39NPaDp4o4Z0nZ65/atLsbjiDwWjwntUwC8QgTp0VNtphdmMT
gILiusmVZivs9do53sUYgr7tj+nkm1rvD0ZD59AnVOdYrOUOzoOL6+YN6QKhvKVz3fCTeffJfdFA
w3Z0pWu8LVa7DJ+7Znxo2CUUGvc1e7f4aziIIYCEdPLJER0DUSUQqeZO6bkULIOLLEmXnpQKjXDQ
YFS8JDKFU4qmEOCv/5f4+x9J57WkuBIE0S8iAoR/Rd6CEP6FgGHw3gnx9XtyNubu3h2Hkbqrq7Iy
s8wzYg7W+wQaATyXHSHv5oWrTde7jPdxuncbfS0/Dcc01wz+i9petVfvvbxwS3enL/5D+tJDG4kx
CxFHLy743f+nODPACmgAO66UK4Dv3whR/USjz0YrpkaHChZUFni7eZD7spCIl/Nw4rSsuObrkNfJ
dCkFNBgl9LRYlZAtMPrz8DYz0govScyVLK34p1DHAO+hYy5yhxMRyLOK8zUo0BW0HL2IA2GbzUa9
+1afsv+2t/1rsIBjbkwMbCaPcbXKaXpl7lQz2i3X21SX8e4gRmGE/QbeGT6QUC3EOuE7Gk7IFvv0
kAaLTHohsx6VIkbEjXMG931JyEPmDLrF1WY6YMB59Qj3s9xjiXBaTdgyDTDLCuv1Sds9LrwgsIPh
/5XQhhZZR3MlL0uadcTCmvUKOcu7u27B0yMqdlnjwcWZs0tpqRmYKH5/npNm9mH3Pkl13WPus2zB
+hBoiU0nF8EWKkxCDwVYVJuT8J9Gra+X19F6/PUTv9jafZwyFUBjbovvcZ+wJKrdcrqh99uFK5Sz
wUg4zErOHalQ6STzBENEOqN1q01tVEd2cvOYwImlRttiLR5TJSJIxRg22YIQ57GjH+O5DYentyF5
ga5DuzJaHZY3Uhh2DBdLkeW1JKmndeOsmlabhpI9H8r7vjxjA61e0HwgDrFnKBj2FsM+lw8JMaW1
Tve/igKEMrs5ZWmwI3oNUvNLdBlruqsGoJYGkIiWTEHedE4IMfzqXzgprVhOu7rLCLv+3v0yfNfW
ddP8uQazJm9hc7Vq0y3FAIwGKzE4bjOHFkpTImNSg1GbZ4SjLhK07JNUh9uw8J/pfHyyzrNTtiUS
UFluzOZvKzx69dF3RmcDgufaTKKFxnJeYVhtSSTFfdrHJeuK1PSGjJxt1VeUlamI3tXcXkvOvIPN
REh1r2ZQODe/bKGbLhHq4jeV0aFDJCL2bmVeyFj4YPoNogDXE7vkFyFtYcfAY5U8mKC75l17hBEW
5t2ch6IyEOhwROkDmXYuREL4fLzQk3P0as4ZeUaFSg5JNRt0Zxkh4wQR223Mdb5MRytiuYdbMJOP
S9Ye5wYWIlnUHqxCM0Zb/R0ur1vmp9KK7ubEF6Y3uzt2yS4rcKVh3f4iVPp7XYaVb+nUnbp/VF8O
hKcJUthbowI0p4GX1pia8J/GTcniaMKPinDxkqrdNnuUvOVGBX2zm9mLCtw/4gLXxlUZI7LFnJ7Q
Fs+L94D2pIu8leYQLBfnuiWlaXGQQl0FumVfImShV5eh6AouOArvaVb/8Wj4wQAJk3tTg5XWnosJ
+ZuuL/YUdAbpsKDIpXpUKw07zy82OQ00SDDd8QpCu5rAesF/Yt6jD0FXhobdYVmvdm4jmkpv3FDp
e6xew9vvnd5cciB2JtC81vufKhjS3jToYtaI29YcDNA9Dq4+pD7yrOQB0gnL6w6m05zIIOEZ3c52
Gyw1af98NEmPggrXyJd9G71pAmOP8FrDJF2TLPEA8ic/+98JwA48Ykrmyl952KRjT7V424hIelxp
hHzDvSU3bEN23pw10r/3uKp9BOMjmOA4vsC4vfTlLFC2j6uKdfdvSRUMgLzxRC994yHjgKtIto2L
Gay9kSCjMsSwAgH2CWJrsVALUGS6UvsPLDnxQsgnKRhsXrdUfVfm9JDngjvLBhSzc0pTrEjIM88R
mRR8WwKLBpVT32Q37HvJ8qHDKVeRZJXta3577C53t34FefoI0KlDT4BWIMfiOtwBHHfs58/T2UbV
DYUkcMgPPhP0bOl486RizGGPRds/49Yvd3GZ07WPQ3idybXDBnymGsXUxTLeXmvK4mIjoTP+iuUU
i4ikTiQ2JjdEzFunsjwNtcaaS2RTs8tsS1k+LmHITF8f3nk+bOMft5/g2A7kMKsFbWCF2ZHKH74E
K1mUkyPUOnmEUvyAA5R+XgtQBwjg/Tan9wmfSNCRNvgMXFAYJx7swgPL0sZn08JzyDCfg/MVczVU
3ZAeyGADGjEkUvMljefoGzeoafqH6XdxTxpMEqbN3eh8Fy2sekKNTQczR2r7tW/+C956dX06aZR5
UEPCW3b2IOcg7OZnRqCAS38wbzDa0HE4p25tSbrzgDu4cxQQPdI8zsUCRe81bvtti08afYMs+Acx
fvvKTYTEbbcSEUQJkysSJZ9MaMdsVo4hd7sx53uCo/yiSVZKJFPv34tT82QW3XJaHl2i6DQouRWz
BUkXtt3Olxqs/POYAHln9RjEye9MnxrOgUYD/W8dfl41ASIWm4A3HRyiFqxlPCFMtW/268vkCpOH
pXj3mrPOcf0xH4Rgob30lZ4Yu/iflnldPPzWD8HR2q2+dj7vmCdYyoU1BM7stIN7f7j1oJwx2/qJ
kwMjti1AIuvhywbjbJfWLe+O3Kxs5T49hqjy1UT5s9uEeuuZkeJKD4sw59oxSBo9OiOwBS58Gh3M
6SuSnw00LbphC1osxIBgsyqsUjoFsLA+9q4ndXyrk2+tsmFVH06r7T4Nd4sn9Cus5D6ZqpLhcgiw
MMavuM6BeLFXogk3JNNoTjNOmr3JebCBrDtPmv6Du3EmYDOaOJYBtHKX4+/O4XxnWek01azQRvKd
3pgJqw03X9ytJrgPJgzkUqC97m65J7nGvfuU6VoMM81RZfRZTtpslwbKxfB7JgZox3LeyQt845x/
EYLD8+DwovDpZBsH+1koG5bSJtVHPGLL9IZY0n/swACL3ELsYz3iKt5g1Sj7YEnZr7C+p7iYJ0f3
sydm3Jk7bMSrnEXKwZrybLTFrhx+FabTVxHPL8Yf0dgGOzdn+XzM/aKUVsxnUvi8ek1DJ18kFeMQ
pi8LFydHWL9lJn19Sva0gtKMKZU1malMk9fZYXSPWilAPBhxs7sbCeeoklRBeeZ01tsmJOKaYWGU
Ci1ahVmZcdd4vZOOkhttO8NrB6yVvhPncVCF3f12y3rJWguSdJ29H5q5IrDawwqdMHhIf61iUAkW
eZtW3Z0+ND9ysy451NJq/wts7UHeD2gVAiBY1eGXUcxjxob/NCmF6EEHr+6Hnle9GhgGy42mXHk/
bPyAudhb/Bb67aAWtcgQ+BVSbhIZtPyGh3EAo99vy+M7rU7nScnX0mESOh8EUNY8XFoaqmpcKXd/
igtiVlKUqSv0U74xuS6q64KjoOW9Il5ZvaDJVw92g1oHedaejIXRA2WcFqB18slLVKDgxaqe8Rem
8zjYt6gyS9YtK4ebjDHgZ9cgjUeFFCox4tL+BRCyH1YH0w/sKpz1UnQJ61XrEt6WTasyLVnsgm9s
7j1B2PlErUWNYMesz3m7mM+QW2VFpxjzJOPrrDKk8mP+/JNMXiO8UXc3WVckUHBKv7HhXSwWNBGS
g4O3cCCqskI/cSU2DuabAhxTe40tHxI0eYlcSu4uUSItshYNIWaR138rsVhD93hYbFFO1X/fcYYP
Az/HOlFOmRaANqQy1vpqDp+4J2z40BX6D8K3iCiGU2LKe8tRYjsP84yubtjyWNVREb1IOzcmkdSp
s7pyuiNV8v8jLvmU4+wU9sg9ZnJ3p8GOJGsTB3a6aNDy5EpQG5heprfBhqRT5O0YL8Gdj/kXcMPG
UU5aIrnPmWqgZS8eppiMSADIu9uebFfKmDjJf0IcfFY9KWkJn/q2/+JVMFqcP2wVv0IhoExUowUo
wJh437aYSI8Ps+Q5TfRiEAdZ4R2uDl+kzOtvY/J96gpM/wmypLDED27UEBUHopK06VPP8BzSnZXY
bJtMqok6U9C1EwkgpPF1q3DrllRo4iEK6UTi4wphbwOCiH8oOY9aQP876CW2tIyrheoUJg2KMGzy
JQ1AUcnJH6p8FVryr8JhxlG5K6ESM7BJ3OggEBUEECmCqFZuW5ybunJKvPdcuaN5Hep9XJi3EPPh
qjZskQvdyINeBFXxRql0b2EpqmP3aH26J14QrS00cs3sGIEyumBb/Lw6doKQyK644LoM8tIS5VIQ
PvAsW4QXM2IxhAJMSKN8DfCudAt+DxvGKi/9iSLi7RDUPGmnsCSg80D344+5WMeBUDx7+ILQrkRA
/bNZId1Z4ryaM1JKTYldskmwP/SbpIrqSn6BHPX0LxA54HQmkj+dhl0QIS8EcOEN8RIvdrqbaj/Q
HZowU0DqDN2COhosfWiSn6YvIHAUeHnHGBpbb1pBkJJw2BSBWkq+K77E156Baa349UteIh4woqg+
UPduwldy8L5/4i0Nd5dK4457AtVrWqKWP7qUx6r1WELrt/uNP9hTLZDqAwW0e9dhsSwvqb0e3Zb3
cS9dNn5Sid9ujdrxNj0HB1xUWs7wQ/RdnvZOI2yFz2EZsnbF3Adn9xF+CXo+t4XEFzjDv3l1/xGe
QKiO1FjmcA4zrhOUwyf+9wSQ+7BkpQSA9fr4S00IRZhzmxkc2swF+NprzESObO9exlsYY2NWEoqc
ef/1N/abHcAzvTjO6ULUp1xrSTPbvW0s/5gXMNJr3GYDcezEwEDDL3ZeBAAFOoJ8pz1qOa+BQSKC
YQy13z6ogZvdh3cuYmaMWbHEBYCv6/A6O7M9JfDHxtK+xieMf0N5hZ2Dhgefgnx0z/9bYx50/YL4
8bEPc1g5z/UP9qX02o9r2vM0BWCIWIdB090m2KhE2M8E18XbPvQqQWEZzjGZ/9xH98X9BhXB2kBB
5aRrQdfgOvHsgvzUUNk5oGHrcidIOi4mBoBFjHtnGMp6a7+HIDBYD/KbhIv7rWMGkJwWeMr7PmXw
UGyDBunYHM8F+4mdnwQVds3v006Qsx4pKHWErB4xuIUyB4nN/ZUcwMBI5QeaBzMizbVpl9wCtj7x
F8NC5W//CTtQQRCcybrwjmsN3g0yhrjbSvGwVBhD78f8yEKPX0AKodIjze1h8iArsUWCb8I04oH4
JAA625k/YxLLLzZiZ6Zfu5GbBKbH8LN5f5+icOhU0hqHLOp9OjYMIsWIIfl5B/gGQGYMfmja8FZ6
5d4DQmiDSvrrNuFyurgOYHyUYxsDP7cDHQSbGhwbP+hpRP7aoBZOp8ni4CyGGSnay9/0TrSI2y5v
64Z8QIlV2YG2O+cqsjT6e/YmkESAHHuYVH7vYEWezrk3oMuRLELHoECWJ+cUBnCzSsxOY+lrnIzh
nSxA59TwgCE4ieZ94iPQELcYZHcLbHIEYyEXADImtDMAhXF/nCHrW4spM1iXUroc0MuVw12XFaBo
iGXg6ohFSzvSuBkh0kyaCDJjTlLKluy/OPaY/LEqRYrCzwoAtpBmTpCpnkBIFpo8QCd27TLLMnO1
hbiw4oilm8O324CkfBTCZLGv2UbltBUbKYk5YyQLE3BRD3Ihs57b6AAE+TSwaectsf/2HZIHZeEb
K23ZYLfpYVzxYX0kF46DOfx2r7lShn50DZSnINl4aBFD/p8jXBNMl9o+5jl0GsHs+aPcdp78neg6
dMk/VWLTk2/ZbdKig3VwDsQoZTvsIFbdh8m0RbTAxaLxhx9BoCMJu2Sa5VMgVTgOS72dBbitdIsK
EE0hZ1OjTzAbCIv3GO8WpoQVv/Hn4ijEj6fjwgxUTlyBTz5Buf9ihFzk1UlO7tmu3BlVNlZ1cPy4
5SZcjAkVsFF3GDPCiVdq+A2Eb2fzNm7urQoxMsDNWQ5Kcya1sh2GAdCiNbpbo5ST3id956YSFLn/
FEQEgpb96RVugznm5VnZLXk5MjldUySTRzB8EiJButXe1SVSNPr65FABm2+Aaz44b7ekul6ePqfN
6MaJf+eUr66uFMP2aVlOdsvnFJaKN2oJGr7BU5knOXgmMCqx9pDRiYBj5xlgsy4AKqEb3O1to5An
EGG9kwCcvZRGniw8AmmtVM1dT7GMGAZEiNaaJi4Y8cv0RgYnHUkCPStmJd8dXje576Gbk75SQcZX
/lY9yDo9+ko4yMHc9Z/1EocAFbh9/nTKSxJ/Ps52fXSaGlaBUXT0Tuad4NSrQoAYla2Xn5AvK507
miOQ/8KU+/uBmx0wPWO68arOBrpscpPspxjVRlI1wmkCXZuDVGFiiKqDkzzY+lv/VHMmF7uGCxqs
JnNU8eWus7JqyWUMrEp+CM/G3EGCjo+IWQsaqc6mu/8lbe+VohrM75zdWiKXaQwbMXjbhj0lnLfO
EfgYq2/Eo9hVJhzpiqeCH8CvWWWd5y+r5WA16UuxRFjFWcmlU8X1I21dKTLcqTx0uVHHT8tYmyEA
HECEfcMpwzMIKwjwWwh3T+Z9ngYQwY7JF3bsm/6PI37/+BZhukpblN4zCuEOejQD9QJlK/AN6bfi
YdvFQOezqK8bEM0gtofB8YJAvVNkF+UGT277e9b8LYFhpK+HFZymW5A+2/xy9rNwPAObOI4PM2V4
86mpEUuYB1ODC23OeU/MKaXE4AJADKh01YFBCOXfMEbEiaHzGZ5YLOap+1fGYLpLer0danNwntdY
KiyKoZD+RzCiBVpLW0eLkbTwvrYDzMx/GvhN4fiI6gqumVYUlB4JlQTZNBzqV2ff6ARVu0FyC7HV
NtvBbfVxtx3KI6JLtwjT25Kco9P0P2eTwkajwPb0NcELeo+wSvYDak9VsQem3oBL1TGR4x477Wmz
dxuXIuzns0a8GxkzloBPuCtBJ7mR4X4dZvBldzJtor7SJo7sj41PTp1QhucHBBM7WWz4pxb7kUCr
kAXkwIRHicTYoKRF/w0qBFFsbWBzf/E1IQ2THujXSlMmcnUOWbE8dI1xsTxuzG16hxgKdPBbHu/T
Wvj8fbrG8pA9KNE/dP62geEpQ7rG14KahiYT4XLe3/42iEEvEG8JmueMpoFGQBsHrhCw5xHe3g0Q
wSA2ifUFAAz7qwhO6zKCJ9Y+yz24womKAc/573J2v5PPz2F0OkHT22vK1Z68RyLxVqiKGhiphhSl
GuTRk2ObLv7oMzr1Wj87DaYtxVBIcaHLnUowfWHyWMXppJLCZIbWe4nmxqgC/7aEwrIRNv4eT4Tb
JlF3Pn5jEqg/x7TmfWLe9encoUe6PKNPh6ZJQ8+9/25YH7oYyhANNVqHLITlHY/BMnExHwPePMJX
cIyejmZ4QK0I2/jwpR9OzAWcO/zQP5P57LU23NqsMWvEMIxAybsP6AF4QOQHr9SFMEdVUDXLa9ze
F+I5nX00YyzXeVyZqE/Wgtan+qPdxSgX1mItrsXfbh4c1psRDwhNk5bcY13CZ4hxNo9gPszTLyLq
3WJeQCYSRZMz5Yp8muBPAIfb3n00O6PRDp7sWn1XXKVEpqoC8QLhwLgkWKtWQt8Nm1N1pe7m25nw
wus/+XrCaJ4JTCwmL9t7iNODRlBbX5LZ4Gb6uAEzvsgCcDST7OQE5sOvr58jg4cno344ZdSPDMoi
rWsABk1h5tGD/8LMu683gxycDT4FfNdpklDZW6alMauM71FzWKv7bJrXdJjYdFSpkY9BkJBPJ0PP
TBGGn8bYslvrADVDJ1jgt7V+rrdkxai7IrgzLqAOBNwMc85GVnEjA+Lwm4w+NWD6Phxx+nHuhhFD
vgjd++BvBsXPdvRGDlVaH6af5Db9xkcbWjTvZnMyyxPgnx4zJ8HckmOCp59QXki3ZN7dKuddt9Ft
ZTujA/uftwh5dwfrsMD8L4+O3ta7DF7+yy+yd//RhcGQnPun3tFrA4U0gy1FmHCYHfJV9z5rLFs7
RuuRFYoaQYrokJV56jGqaNcHmwvcGvfYRP96cMQt2HEqt43kOBGC0R4w+4AhCMNmj5rttaRrv7yN
5y9HUAU11zaWncJjyTMQae9ktYTcVogRWpfqZDqsUW2gq8GxgTMV3sWaaospVannpYpIJyvLqFfm
fbJOxfF5k//x6kyP9rKXrlbf3iUs9xv2/6Y2Lxnza451FY+MSwAg4Q6bh/V5Us0+3VGJTu/FG9XA
Kjccjp8uSMG0TAnNfSZQknGuWPA2R27TUrP3BvyarUFflvj4HEG9auCsQpPV+7vjVZdtOZZo7v01
1kEkRoxg0jz0jwXlphg92tAsNeh2QmZUt1apEBqysRFLD4AkrjMDHZZBzpmCA8KkxfpYCDopjwwq
9z8ak+yF4RyMqp1whSEkftmy6bgj3FUvh/J9cLZgj1Klx1jZS23bLU1fa2YxaS5yO4PrR3dJWYqE
vUYw4YQQYUpnVzsTegBFK7Ymsbpo8RJv7B0JDNOOBrcmplT7SU4hZMtHSJbb8M40B0sbB2rwTDYc
kId7FcRMHpm3RwJbS4zkOX0RMU4FnV8Nt4LGchQt5+aV4WWp1MSEIniD6tHtcO/xm1YH6UYKkWA6
/ZjIRSQf8Wn9/py9aDxtdZAJQPqH8v6hoEOCt4NOhtury7emqm2xyk6i2s93XZto57Z/OXSdM21M
kpv77M1dt4xIhdO2TzWWTrf93QAnqwcORtS6NgDfc32TSKBwqI16hdPo1kF+BTiPf35Io6e3KEnK
A8HEdHef7g1Vi4Miw9lM8qw5Gn7ji/Xs52y+6uJJuigMFelAgKeLVxkGi1Pv0JsjN4Hmw3e/tFao
6KvuY6LezA6ImPJx8mijSL/mlqaVzjuJLO0SNB+9xSIR6GcGU6wXDCr9PLpC+ZGE520nvIGE/0/t
CgEMCnLLBUUuAY5/EB7NvTEX0JZUI9j3t95iKDOqJ3zhxZ02FihsESWKbbA4yhZfq9p/G7HkCzUs
45hLM1zVF1+9WB6QgAq3tfccGsvzUEUPG8OWVRiIfT2wW13M8MY3CzvH8RhFIPJ2JvzKqg/XM94Q
37ETropu2NteLE5WY6yeGdspvm6okPYUvHcedB9Q4jKzkuoVLkndryWnmlshrV+d4RewnYS6gZ2J
L7v1C/fTq/Sg/2EdAtuaWZkGrUbNRSPn49DP4I8kYbVbBALaKHD8UlSIeCvuF3UaXKzuAexc5jEb
3kwlmP+cyVL3NBjoYpXxKRTFG5uesWzLWp0Fw4FHLJ5kWmFFbvutLrktq5oFQ662uHaCFPlr2y0c
AQb8Hq0vW0V9ySLMwOICToJQ5jxd4G2zPloQ6j6/5RBMyFaRc+gV1jFZXMiuZT9Q83+iJCdDeSFb
u9on6CxcTwu2ELw0ApxfzS3OD2EnEaIMy16/++WIltjvK2v/Cnmq2It8dbSJ75T04Ai/hqcyCiJZ
9+oaPK83NCzePShczAzlsXwhDMsErbkD/odb+8igW3qgV8T5W3pEM6Y8IoCcvfsXJxP6XMYRs+4m
CXwKkm48klFggTuUYcVwrGwcBWUxVMTsmnOCXGzuJkBsGhKnZowEIFBFuPS/HWaYdkbwueiRVbjN
MNe+WU7MgXjYgCNxgdjLFAGK9diC815Cut6NqcNGo7oVQucHo25qRDgYdflO+vJ2LEgl+BvFtOEJ
cygSQiYhMma0xpzHCcMdsaiUvl4xl7GFFAaefprJY30sErFNwlj2HjF75WDyBdkYoMgnm2oFjGG0
sr9HdjqgrD7FwBM+PAuTzllQBDtV7q9gA2UJwBOtvC5FCHg8R+oiEz85w8/goFpWmHkWTwsDH5+k
uDCpN2R1BAf0w+wrXk6YxhZamTwgSYJX37/Jc7l175A+AT93d0l+snb4x080aVBA8f9avEFU3kEA
BlQXoU+7F3JWtz7Nw5x6W0Wszj5ACAyAoJ1sfU4r55Y+KZbNJkeRLbdl2QzAquCyfnkRYQwxxGGs
GsPB2pD6AaexCwqYT3MDZ0YewE2ZISECBS/hhHzuQcoAUGauRa/Nz91FuQOreXlNC5Seiozlyene
V1uiRhXotpLtL0zD4y8vkoK8NsY7j8lNYMpYzQEIas9RTdJXQtthcUoXaX4Irj9qL6jkARpSVre1
GRGcDYcJQjpC6r3j+0xrxbKS4XYIukWBxi4WKPAhPrMJ+Eh6OeQU+toPX/2kBCVxgMGdCEk11N/w
R3AaGrHRL1vry5WMDi37CoNrCB3mSk+c/l4dl8RWh4QmwLvHppO2/ss+OV3IFOvpN0i2i7pbD17W
Nhl/mU8tQBWCvl1f7IVUfhmKtKbruQ8FO8gaGzqWSV56dzNi0zemEKQTmXAoBsOyF6ieO1lDNb/2
eJR1bIuZ1RR8sP2dxHy7DwI3OACv5EQFX+Fd0TUcn2F1wuMgywEHw1dEAff6u8fwioDLS7dNzVZW
hXcMVCrvYWWlJ0AjIETyMM98xp5tRqwdWHApFIZhyRd3P1urTyUi6AHqmGcqHjI/VbfE8gBnO976
sYQGeiQv3JKF0Uu4kGhprUJW/HT38ODsFPECwtYVpg9RlbHIRgCNgsOz+4HG0iQkKEdi/YtOIlcU
MB0rPlsz9tHcZkXJQps1yQKdPB0kbcQOHKVUXZDCdLuap1WYMUnOGXdINksQWmRmaUiSpZYKYgx+
GeGy2whIsGLyN31atVrBwZMvRr+v8arocaC30zeBx4ITuoMEn7ElMdmfzNbQ0XSXKE0X98Gtr6kT
sJiKIH4jMsXNXzOZrhOq1ha0qQqEL2+7sZvcqVNoxEd8X+I9XUu6NuxvTkVPP2NVGd6AeubU2byc
PEVDAvJXPgd1GtJ3iI3ubvkB46JfmHPtbuCYSxmRId3cdHJltG3k1+x1clqn8O7x032ysAE/ideZ
BvdFU9PMaChSLKdIv81hhKVD1NNSOGAcduPQonNxAn7iALZmDHglWWdm+xDwtX90E5aTyLHpy6NE
h961UsnJGUxhv6FPTQQ6/srBTPiiRk4U9LqKoO1NPnB/NNqP8EsYt2h2ZvgiXjpLB9M8XCoxRZBb
DvoSyjbCOGOg1FfDAKf9v//Vac2MtDWctPj9ameUrtn3kPGAhbgb6gLW6Uli9s+v7rBdtSYj8vy6
vxrF1hVbMWpO+L2G7bCARi2kc9DPkbjh++gx0Xadp/izcP9JwyEAxxP0ThB/9x3I1DmCm14jqa74
B+sXzPQ7BTuO6qv6oPVAOtP5XjvlPn+duAODEJrxKwipr+Y2eTK2/4NS2alC2PkSEoH5Si/P6Nf6
pYjpaW979NibPCrxspY8vGLrNAzvBhxY7kDs+OztPx7ro2LTViaCwlZ02zwRieEnqpS8CyBTdKQx
MszU14ItwNFtPKhf7rERXvGg3p2FqLK57bLHpPUiyzNAjXEr3NCWD1/+FtJRjtaYOvNZIMD+pjVI
gX1/1uZW7WbwCvF1+omIrge/dDU/iIMh9dOuIc8jfpJzA51vyGWIpQTjDaDl3C4AjUC+RIt8dO8x
kQfA7cwiZHwwxBDLzEH67XugUrbhXMhO8PajDyAmjHrBvFNzMaTRB1CHiwBY/g7ifY0HzNbeJ+9U
aefTLizTQR58CRdnNhyju/g6aPKZPh1++vTxGK9AvSnAubriZ/+40jnsw78fr3JPC7wVIWiJ8ZuH
pd4Fzj/cD/qLZ5otJfgFQFlIqG7ijNJpbPU3joA6dBrqBYz1gisxh1NWf1nvT+fYjr4HxOt07O37
sLy8/77JJA72/cPlfxL+S+vcf6c3rhU5NR2vZ6dCFVaCmZyHYvOA15/BDcUQ26MQoC1C4Q5uxwsA
xz136PeQKnMjHb7tXEniGuO7S6tHAyw0yGJ4hKpL6Ur39Pp76O4D3pL3Iq29mMr/trODKK4zkuCx
Ev5TtqHrAbPoE4sqVfaMZRGq2N0jFJD2gbvIyVxvAKzxm8w+eroUWpXf1lL9EpFA3nEO3mIA9v48
+18oHUFz8VrBqqA2Cmj8cnbz/LBw6ads0B8hX38NmtRFCNBfftRwDpC9vjh4nAbyqEOUosz6TE20
71/8BvaEuJLV15dBZY0rxrTstH7a7se++LUfrA32i5O/BThmOJNA6pMPUoKFPmd3VGJYR5NBKviG
1ux70/rAbnHeFVfMKqaq04/TTT7Q3AFDJJ8vLJp2AC51d559TswTo8yi6hwaMEJyXxn7tW8490Xb
3fYfEeDQC6N7GHrI+Znc1rAakGbvHsKnFoKqsdgkNx/4Cvpzbj0iWoZUmMg3ZOve8LhxYbZOOTNv
NgbDrT6LYG8yTHveybxqxwNup0ZKkm0i2hiCANrV6dZtWrorSArWIWmY+v/YAiO9ULA3liLc0MzK
MLWkhfB3f5l38k7f7p2u2CVbn7rHNMsCGx97DEhptEHLVlJ/cDz667jEhwBkWJ6/TTe6j3JrmJws
sSe5NKICHrq8iBHh8Y/errQf+MYlf4CddNHq4KUlew8WioBxxpljwnHxcTCiAlSOsUUejvSMp/7j
nLEoVFMUrMsTNRIFI43SCjW9GFVv8ssjP1c88Nc3rBopUsJsA5MyFpCJN0MomkEo4iqBxlpkP5SU
5olGOAGHrmydavhrY1l8BobTDJeD/wlq8tkAp+7wA0CYA5VSdkJRc+7ggYL8jtWllaGCF6osNSKB
3clI0SoQifZ9pZdfCmH9DbD+6mlViF/0VG3kYWdGDU0Hl12QM8qLUDD8Dj8ui2gzAaiARhBdrFuv
BVn93le35cMyQ0qIm4Eg6TqV5Di3yhMsFazpxpyCTR/8RhvwOueHuWMC898xW899xpzf6cv461qC
+ZdS7R1Bm7fswYY8HuhUwmXn4jYvgGxPF8IGlg68OR8CmS5jyOon4KmtSeUW06sjgaslt5AzsGUz
NlhUGLFSMCAFQ35AgX7Z85TRG2hkHnbJA4cCQzfvPyWUALslrRHoNT9zxLlgvcyjzv+GoHwd+SC/
maJOKf5B3NXEAq2WNJJHWJBUkCukJ7Uh18chVaXqlLr119BgQEKZcBzgXUXjXwiQGWhZq/9HWUMI
PdqkHKh0LM5+DQs/LUaABpK+AFji+UmkonVys9Ff0q4efWlPw72JEWD4RkLTk0KFRvbLq04bJ7JV
OF5EK60h2sEsEREv6SHzdOyswFvVhYV71e6dv+/OHNsn+qB5gKWqLdNSqFJBs7MfqIpiajcjuVt3
Pj0kDZSLaLkH7zcM8blbRW3oMtCMoab6IVF69PeStHXWcK8GxRbMK+pOCbeb1KKipdfMmcZxnZLX
6P/48bZcmhCVMx1dU7/r+FYAzqgrufFkwUhClcfLpfTSjE5NltRsOJceoS91N6GBqbTmhFMj4Xr2
IO3VJMsCtpCU6DuPzBYpAUWw6PSHpEWahGMPfyqorqXVvgJik0FL9j6PSzJ2ltFzk9t+SnbIw2W7
rCHpQi9vo4ozZ4oPYsIz+sMCgj88KBSMPCED0VSANrcowKFMrcvAiY4cW6qWBlp/onnQJcBCs4Lb
ZIhaxfNHiLvh8iOstCFcvSm1gTnJ+PUiP8wr1/h2rgi/X0NSbgRIxP25W+EqfxjN/jduETMLqnK+
yS8xWnqwS64+vuoMD6SrDE/sP+tKZDjqWPPC6M8/e/SXO0N4z4SD12hGucyc7r+LJEMBfANthtF9
qFtabhWJP5dKY5SYMXr0ZWxwhjCrPYT/BTYSfxwumF0B+oKJjGcRoI7o80ykmCxog9FOnL5M488u
g2oDzZpulbwz5SzWtt+YNQ1QyatqPw6KNcK1hSTvWgwPlgxMMN081VH7AYJ6EdcaVO0PTAoZMTfD
Oxe9P6vRuaBpwJKPt9IK/rCWq8bV1gI0tSwmvNuk8z467ScLKh9W0Bg0WU11r43r3tasDZveCxM6
PTYXp8Q/lk2NsOt8Boyus9EGcPlRTIygF9ISj/cD4LlRscaDYfHFmKFsvojDSPMLpvcxAg5vY2ZA
sVKV/GvG+uC/vSvDiHjrLavafzJB7QSHBwYS56mpKQF1zhfrlmrS3IMX1eR2NRYCuavOfvoFArA3
IfPp8bmUagHLwupGAyo+LK3K+MOUkOamc2XigHwdK0vQDX7yzCtgOEULwTgjqUKZK15M5htjWUo+
x8NgH28xUDe9DPeWahVtkDvX+joovcw3Rml+c4K6HwHJh4NMi4T3OqLiCLuzl3tzB2gbMSrf2SD6
b4eu/gyyQZXSdy+3EVYjA48KG8cCGgdfB+2MTeuz5lZBvbjHtNWa2Y30zD2L77jDwZm2ME2AAj7j
t8uQYBluSnpUIwTWm64BPmPvmddlPTEXd3KqslYbWQn+AcwKveHK3i368wV2zehNmY54Ppv3fee7
+vSeU/DVKlXQJSTqEQbJ0M35L2ML0JrtIRpaFLA4jRC59VH039MaF9Y/jMsYFZsQHZjC6H5wvQSF
GD+anQaqKLS/4vHsluX+vganqI567UZlRH11oRN8opNQioy+JHH6uUv43tu1/jZG8Dt4dXZLJH5M
n27CBO3B71xSFcBMGj7oY1WmSO4oBUvRA7sEvv9hHmnS6jeS21LVxOpPkyvqLKgwqjpaQdSJHD70
hsTBR2oHwVCP950+wK+o2W5jYLM9gnT8SnQgSow0dxVaqn/B2wjO/qYvRwq2jvCwq/9YKGArxtYB
FjgM4A4RIx+jCqwUYuebO0ALFjcThU2uCU1fw60ykjRDrE1F24qbGc1a0lb64rBACFkTeLdztCPU
s8fIwO0aUwDn7ujCl6CSvpjYDhSIKBrecM6vgMH/9x2/IS+es/kDIy76I9nqnCN5f18ndMimLRB0
zm4jncgcR/Yd6h1dYdTeQUAakFHV0t30412yw2yl5jKRhFPWBp49M7fkZt8Ad7Rkt7SUK90ygMA5
Eigwn+39Svf5wxSC7m299/FN3CQnfDWId4zgHOGmkX6cEBETd5tLDhxFx1mfiNi7941AzXGV9iAJ
brnPQFsIulXeC3orkgraA++oEWAWMCpS1iCEXy4c+mGO/q0vkMjoY+rqb6NSmAcl+vnxq04OcOdi
iRqsVSL67yuodpuVTnsDIoCXxd87fFHp2pCmgLGp9pV1mNUpJJuwyR8YeHk4TwSJlHoWlSfu7UPQ
1z99Io1Csql1Bo8u/a8t/t8bpbbTo0iXTvKxWsvz9kinDN4PX9qR1cNVEqJZDv9oW8qGqn8ZEWuA
6likONTv0M55FLF8pAEAXaO9QVWAoREZExTVGQDOPniLSvugZGSGLCqCgoS24WTitdJkUj2zJ316
mgsxWJQSI1qwd4OTH9En46DW1LD10/7H0nltKaptYfiJHENFAW/JWQHzjcNQZkwIhqff37T36TN6
V1VbBlhhrvknAvyGcs6BDWnRatyq4CqHMTdB2MKMgC7CENo8m6vXw5YIUJmPZAohHA78UPhMMr1+
B2qTsw7Kz8IBvrc5bhUcF56cPx7mx8d2gKPVwhglcr4zZkeDLjaUFq4Cx2wE/VK3Us/HbSQML4vS
u4mvWAvIJoF/KGxXGLuU23IAuVGsSXXYDkEe+SmnEdLpsNFW14n0QbYbpgKiWWegWvSCA+AL4b+l
22AEl8L68IfgtD6tZDq2YwU6z4cTyBPO6KBpnbPedjEF3Zu+bchQF3rHGm3ewldcsnGmGmmhQlCA
Y4CoICugQYeXtDN5nARLfP6Ru2OeZkL3bHskPmjBcjSqNm9UCMlNNZajss9RmRYEqtJD3qA3PuLo
10ApRW3G/et4nQlSXBO6DZoxjm70AIT6WSEEoGYXNyhBkqGD17C/cWvyaWNpFJFUhi2WLGALWVZY
7CjCMcFX6MLv3SYuV0eKYHp3rKW+mv2jKykDef1yBUcPHXhvcGw7u7xHawsv0UGP7c9pvCigX7i4
jOjv8DPchMBV+/sDnAw+hpy1CPnlmNxy8d3uwas8YdN5QXnGUZwtn+MdlZ9rcFyGkxO1AjkcNtfE
t+GAcfs9SaTFT8p8I8rEuxYnYTEyxdge73yR0XNTXMw0n0am+gfS5/9EOET8F1tV9mBDx1dTjNwH
fxMNsX03EKV9LTIoHoQNrgXou3B4gjckZywz05qtJ36Hz9UBI4Zg72R/A+DAweSvMIu4RU3Qv/Xv
b4OgnZzcP6BZ87tChETArUbPuIoJs02xZSSb6RRQLl2cu6tMho/+da6tpNBocCFXYnl8ClTd/oy6
Kxx4G6vhPcbQuLCJVPRKGNwUGsW8jN9t1JsFhtbF/PP3pIVGsQo+Q5xNK4Q1yZ2k3GganRmen37F
oW7SwJ5Ey8ibhYSMqyaGPZmW3LlNJlej2f9sUH/BdXfFD7O3bG9IRS9nC0eLJ2sMYlwYS05m2JMR
p8gc7TWRJN2U/sbhI6kAuER+1mquwxGxiPTkbwjaMDac6ipyRNvWcy09A3uIyTr89gnkGVHqNGKR
ZC+JPgFsZ+7PBIOJZs31mTVG5QGt7W7zop14Hkcz+zddwVuJFcQ4Mvisbw/n8jEYBXjRVRyF7WKK
ax/ueNLv4bW6WCfSi5mS/hl/IK/S5FH7vAFkkB+Ll3pyzyGdz3puFKGBIxWL1gboTa7nvbgFdo6n
ppg50xs6G0lvKyrRFwrhQTWkQSIrxslhvWzFF/s0PYZ7aE9WzjGfFekHref5b6liOTMTRvxuA292
gGQSkm7JinGdvQnihJuzh7fThJuATL0Dtt/Dbb+xFef+ABwZIqQTPOJ9ynHc4fT+cM3lNrjPngkd
XOFR4qUQ7sO9J19dc87RrhrK6iaqwNFyNlsiJEuwIaUHsDwMNFcxIaOzuoEgPURbuWxzB6YN6HDH
rOmghp2+zYkNQ/AD4s2lm2NTlRGqU3Ky6HLIiLpzCE56X+93MESR1kMrVmxaGSDIcCxq0dbeEuID
TkOmAXqN8YC5FA0mRbTe+eRAWZPHuMmmQYPlDPVe5xqTbAGX3m0Fb8Ii3G+AjaAPYGZPZhEupsNi
uOjz7WloR2u5eU4vxfeRcyZvd+KiE2ixxk5k+SBTB1BD9YTvMILo4AoAeJoFo8f8k4+e7BILLHrd
hH/jUv6BaICsmO1Ius3QjskDZ39T3MoRSYLtNv3oYePI+hMhqGtwvUB6VXSGpM1tR4Ea4p89fvkj
uO64dopXXAS7JCGzEWZG8sQw3b4E7GUjpBieBzs8p6NGm+vu24n3yzzV4ANNjz7dCQBsPO8pBD4h
xFYokzpTmMUI3doIlYwR0MENNJZEMTd1Rh3edVAN1FBBDkARbmt/XU527IYB7xEyAv03oe/T6xJu
lfTDrnmNv0wBE1Kxq3wfQrl4IFJG7Cliv2K4VGj4P5Nk9rbpZcEqMxLWYnIgxpooQeTDdVECrI8Z
nTOrwREurZmBXKyPMeEORi92RV5qexy/g2/Koo4QKqHvafWyE5FrruR2AOdwcMfK+Sp5CGKdjE/k
ujnDhZeF/E9CsPkZkhGW8IFmZrq18Ac9c+diTpxBPR6gPTEQfhC914M7A1D+wyaQhrwZOLMr/E3S
MJiLfE66R1LJtGxZuNogS0yaDt04NyfujqMKvVPT052ASgFqLfoQ1fZgQeS6yChuMFCEZ04nLMcd
hIKNkoKzgDKQyqPyIBg/4O7lKGdg3PheQPL0nP3ZSqkrxUtkI5z/Bm0jy9tSKrIN78bCgrxRAe/G
Iu4/TTYbKAJ03DsLq6bkgdji0tuvY+4zHXSAuDLXGc4C24p9xt44Ux2jbbxaTHcmH93Qj39S8JC1
zk+nA0Z7sVS4gRergolKXT8U3fYXzc0jeY87/GZHdENMfCmUig3UrWEJXxijjOED81s6m9ip0Fxk
sWQh15Vs57+cF23SJ4a6bffGct2IRX7TmWI9NNYIgqIiOmYSNxJNlLSkGmQsiMF3w/wrMMz3MyVB
KJToGxU3CfylJ9LXFPUMJtQD9DuylP1bG9F3AVjdAt1pIl3oEGdyd57p1Wl1LbjFR0xZ+JjuQ48q
6Ee9QbXSIBDj0tESMxchMkKr5RrRwwWheI70Sf6g8brghxTYfQQvIsyU/qB0yn+cwoTmnpWrHkhT
elh3POBu1gTqSRrLGFeCYwG62yPwsGHTqhGT0ryGY3OHVak65bBOjviZWbsZEvWjV/m6k8jkf/nt
2sAKt15Cna+iLivgmnA83IC5Ze1ouSyjw0A+9idarM+qobSDPXNqsYa7A4uKdabhol5lC7xHMM/E
xLeACUal/bMUvkfLC2Xx3jt6LW4Wsn5YVjZ7I9xsT3rocldx25W2eZ2C8jLWvSY83Z61CVFoooo0
OP/frLCXA3rRb5vTTTDLpEwUB48+e9XgZ+COdtdRrHm1PGT7gagW1fRpWeoc2HpMWFx73vKvcmi6
4mdHWoCZovCmDmSgSxEpDFv+jPEjs2N4KfJKLTLCoDbuN6KJ0Dgui8ODZtH1GV8YgsmBjiNHP3fn
NZnmUXeNLZpQhulcwKw5MX0knYoKBoLLWDhgX5panS3B3/0PHao5pBy7s+xicmZJegC9F3s1h47y
64gKsi+6SMoeCB2fePGHBDUpg0YNEnuD75C1s3sIxIoGaqKJS1Cx6voNp5nQNka9q2fEgEk7WJMT
n6RJ+e/ZnQMzhhkUzk9SuZ7OJztRDtEtsELQkMr45srwjtcAe832I9FVfAQMGmBSLjENEEdbPgs4
NSDkC8F8mz7hfdmGVICWhMy9ttm90mec9+gESCcT7an4OuIjSt2Pp+SzBUui5vehfwozM+zyig+n
taGXgofs3TuhHsF1SAAlTAu88mqppJ6vHlBobnh6tSFmQ5h4GnyB5VODT01rr4ODkQi+1KuFW5bW
+t/16Eq1z1S6mue/7QbTLtTvmAU78L9Xx7txGXEiOJ9ssORdDqtv1hicR3jjnNEwvoyHyrTDYaw5
+dQOEzDYI/O5xZ+VnA4a5muynz87RpM0nz8eypdfOCona3Fwzm/aFdYxFZL8qWEJdw3IVZAJd7s1
A6AjvIYD/tdeQa1vc8I7p8c5wDHRWZwC3sRj+9+dqUD1+QMN4v9lfgwavAjHwO7fl9Ivb41GjQDp
udmjO+me2z5b9xNOlfPGFADHu203SDpOQprk3T8ManZ/Ef25f+gaJcFPi7/Bfkn1G0NS82VNs70z
58dFZiIZWxNjOiBJKIoAGO2Ivavtl06P4vtv/QxqY/A3JIKdYPGFpftHwmANJSPSRJz5WUZJCIMl
6ncpL32R2bAkCNv76CXHbDdopF8sG9kWxRtBZI8RtRJOkTBXv0GF5bXA8ShRMs6eyy6y/r0ntTbF
rneFLOMtwjtVpbZECAXBYwHLE4Y2hlBNtvuVMqrn37+3ewK1PTDk7cpvY4WNXYIUtYJYAonMzyxD
9xlmKyf/ki3fNvVAZXWIcVjjJc/GcRsDeQZ18GRho2ZsTqk7C/86pIYD2OrJGbzyz6yNAqyKdf4F
e92OPAR8lAX1tnzSiyAML7glyhisp7aPWYcT5NfuOM+lMr7W5tkTZlQXrJIDa/5+oy9+APU/of5C
IUB7YhzTc9C7wuZ8j/Y2B2+T4uds43DFqFBGi7BGktQvuBbtsKDGxMagmLH5yIk8fAKTyl7Ohi2V
1b2vvNmYSrYN4QT0BjWWVgVFAX2JKkyFty7g2cU99UVyKYpK7MVWTEI0LFuRImEBGkJqzaS7sz3D
UZYn5bWG/D2v+hVvA4cKSNLCvt3P8dwDlkMAyV4+fgA6wuWlWL+DbHHqdel21FDPSFqHfvHFNAvU
kht8WSrBgRPQkoKWB5wGsol82buooRMseIESd0Ml4JgFm+40vAOiFuwaYrRRgnhzY7oY4QgXWYGk
euHgUjgtZMtwQdhpIfsD0TUu5gt0GZTcwSbt0aHqlN6XwjKV0MWiBWVhdcq6iaxMzkvVCuesUYWs
+ycdHbwQQLUnPImhDbVIh1+2hahwH7yTZrSbYR6h0zzngGy2pxeGEcWd/QWqoTo9ii4zrpDiEWuW
I1zbORWLB8rRncXqcUD8rSEAkOYT2HTTYLiKq32zNko86KnAKYywpsfBFziP3DzdrGFQyIlw54Ou
coOtSUTHJyl9am+orwc4DqivLGWGd4m0PhFEvhgoB+c5KsF2c2YNpwupxFWa+payLbooFjye+dPh
s9dkLHCQvCx72H2vIdV01nrHxpE16hV2e00egLouyBkrOKTg69Oc7mqj9bGfWxVf7IePDQlFWWmr
/d2QYxUssmm95SSsCL3hZeH/Fuk5mHC/h8/uy1rknMpvW4VDVV3Yn+mBRC5ZQ06E4SK9IN0hvYzP
lOniI382HlsCLzwyFGIZOvul5PM8GQZd4vm+bmOEqfWJdgpHR1jpnbyINE60C4eBhUUsIdcDjl+D
NSEr8cO+eGT7zBXpePHs7aE2orPia3Fzo7GS3S3WAp7lnJwi5AKEdh/MSJpkEhNYRNV04XXy0hFu
/iJCKsN7Gh+iyllrNjlv5oHLxMCddIk4XBNtGGVvElVFYK7irSJpMxMSfr2dewk7CLp0q0uISptw
DYz67Wg5AdohOs5aREdyOHjQwlP5RrPJvwHPylrW3WwfmVTtWWfWojLKOjMla9I2SlAT26oF9/pR
GEqMpcxl0spaWcdXD8R5YKpkrhU8kiF56JtdfIN5diOyRB8qSXvGM19Z1gs3U7lgXXu/Ui1+OWlu
RKm7X0lU5MP7Q1VOqqCEonSG0rYJK8WoIfy51WzRdMhNWf1+dITUd+OnD42IFU5KYsWFcTAVp1fT
DMsONlX2wW0lkmySESBzCw98VH348A4x7sQJCYb2w2vOxDz/EP+xDx3Izevw/SF+SsRQL5PNBxTK
IeFXjG5JTkok1O+yImVmX5ofGkzeI3y1MATTSaJ8hJDUe7/sKTIad2Im9lyJM24HrvqAILxfJNCd
VHsM6XjqLrS7EEtkID3Z5HxgMu8w50+AbQYhiJiKEWEFhrsDfXaGzrFfpQcPG98V+dDRPQGeTmhl
UkNihrE3e46wjWnD5ZwuGdvEgnXMe/YPYCmNKgXdAwAk1CiQzLczCJ6KR3O9ET4nGey8+jm/jgRN
vsd07fq3vLsqbC1UCKACXrTf3sJX4N5hsu4p0GEsAuHdHm7W2CDcXQl6W/gL8piUyQ5HPkKkQclP
Ic8OLiveGmIbJ5oEOrBK9PUhNIKg4x33sc8dEQYvHtSop3DVdaQQVwWPNUHkY66CVf7S2cSbA+Se
b/isaL6ta8YTAI8Cwy+BqolggQDOSW75rcDez0AgqCi3h6S5FYN7HgkA/LWkpCcIBBCWhiEXYf62
+p9Ynk0wXQnu21t/WKlgYNIA7ZRU1ZJAti5dzLt5hkNitgjabPGhOnbhEdAIzCrRbkeL0cKJPv6G
nOBZCf1dumfV+yMfaLVLCYvb2SSSrYBkaVHCm4VI8A73/P7d5TIxCv4F53GTxDZ8R6SQJJcxKrhr
DexYOclgnSzDUpKg7tiIE5VNvOTJ3k/FtLAaVfyM9kLQChUWbPyp5VZI0B8Px7NOGItERkn62duT
z7cYcDkx/uZ4AQzn+66Pu3RfHsKgUM2DwSyCkylVGBaKfw/Mnx8raVnsCJWU5oVO+lI9oT9h6bNe
QghgxmggRQromG60nR0dtM8ClGdkhrGmZMOr6fv8A82Pff53dZllkidYmNlXXiyD68At4MR8NzN5
XcKdXILbuLg740QKG0dp2ibyuWK5VxCEbQ7Y4Z7kO0jJLYP5drQgImPdOCxM0GmH5U5y8oaStCcZ
V8gpSZvi7vGC5PsBid9NghJ5YxcL+zyOHfPVgtOXmPzcsNX/2Crx4tBOrEXQtltD4n2tnQcbYG9C
bz5AF5Gf7GcIcN3bUJvCaqggddDSt96RECl2HvB0PMeTnpgBCJ5NWCmiIut3YHggdJjrY41FhmHA
QBK/cxkKArtLCh17v7nqC1RPMDTaNEH9xTSRVpLx2CCD4E+HeXwP+u0ls0diDfuMyhdB0l7LWglL
ZY6D4OoyWJUZiQbJLizJxS75/Tc3u+f0Ab03yBoiSNdm7TMbeK2pzFOgdJgn8xY8E9Wsh1BM4O4s
Qf7DD+9ZNYcS5fdyT78AwzPLCznsXJWhZEleLHr8ojGAWMMb3JvPnK95cxVL0hcSEMzzX5JBlXIV
+TSBA4vj7TeXwiUpvJdb4a5gfnWjyTxFPuuW2Heb+3VBhp6Fl3hj1R51RjenkiUrl+VOxUIRIgdC
vVYI5nAN+BF1Ssw7Y/DIACpjUu4PQAmsdrTFeecrliymYeUOSTjDtYi3zsLFkKH/JsjLw2P/uOO3
9qC6JC54KtWAEnfZ4UvaYJmS1SAp5AayxhErMOhmN5p3khLIZr1wduzvOA9ax5VsiITimufJha/J
LcY45hF+2SIbxnn19LqU4jLT2FK8kjxZNCHJ34P9o2GeUVZMdhwi4TX77DociNgQR/jMMO8Uo3Wz
F/DafWga0LOZLr3kOQH6WFg7llCqFrZwZmYdskHSMHEKZlGXiN0dtNOG2cLpgb+hbRslJ0zroRuv
P4Xt4NZ/5vUex0ejr5pdNO+/dVfzCq/K2st7di8hID2HvanYPRD61xUxT1qj2MGVWnymKvOnooU3
543HtXMGUqdnckenerdfaBLSM3QeiVZpo6vGiXmKvTQBHJhJRJ09p3vR74iUZZGIdkKECR+z1UMx
jYY73Q9hzhFFQ2MDPk9w6rKSN23O15Bt7gI5TS5ECnaB9xRIWTf/bizGxykD545W9GsVJbOS7FCm
rsKOQKaFrzD5L5Kfyaop/p697EBv7u3tAgIWWW5YiyR282B34e90I2zA/IP37piPzXHWtm8zNlv0
GcS2Vxi5Pg+GzrrhHq4IOdTCfn1+PMHH+uq9KejRg1rcr9fRUik4GBjuYqjfWGMfIWgaBdfghr0A
Uc+1t5gtBsUfyXtlLFGLLY6H8IBEj0TUCasY5DHpeey5dFj4usLhkw6JUMwUFhUWD9nZC2y4zf6q
gcWMLfau7MyBLwa69Lk65urZJxCAGVKYj5WWSVR3098/KW96nL3VCKVds7/uWC98EEltUrK2X0HY
BbukuKW87UtVWkLIL4xB08cniJBIhHmUr6jD+csgswtFIdjRgpYrHgo0fyiD+TmdRT080T3Rs4+B
Wbawu4XGjV/AkV5yJyQFFzWimx/6MFjTsg/nHLqmecuWgDdQmkm+gpQKdo0mES/NyaTw29ToLzJr
IDsvFXPZwHOjBEQPMJrH0QftnpFa4dOabsRBfwNI6202yKV6HGO3owcdEOl3lr5oWIV7zTuEPQhR
+cYb/1gvupZNC80RHggoVEvip3uAKahc6d9KTOkPADmIY56A9pesay5v9AqQl5QAOHKqZE2ARgww
h/6zAUh38HkmGqwe4wLtD5wE4Vt3HJXcNIFlu67ikjOdfvot981hFiACOZYN9RjLF+zsefLZzeSU
Diwzsnnb9kiH2ZqI5B3p4sXMaZV2nLbzvNgljdGxGGgdOATSVVt/JImuva5pykTgkj1gyM+0Eb+D
F+rZai0Hoi8VO9X5oI2TaEL97Gq2RNpK/fzwnqEkXtOSIUuKzs/DbmnmLtqBVhMhYmQn7HQzYifD
9fFh0ARaMOwREa7ROEcTd2EN1gh3XQIcGTXvoLluoR2Tpg2tf/uOPQMPVvu3LQGAtKDBUSOO4jN+
AXmWh0S+YFhcAiye0FndQujpNucrg3o+a4y/GfrQJ9cPHbC9G6AZZgGv7UB0oNzG3smlt9aBjOJ3
CR9EgwtwCZ9ps0W6CYwF/oexlZC9TRMbFOEL4/QozYjdLzUgVYaoLTFtogNhhljdw0WRfGk51Jse
FI2Nzo+bUJ+k0J2GMKcAYGHfiK2T3JMGUtEW7bc8xxOR3nDt0DCVucyGHU/H4lYkTXoUFXkKl0jr
h+M0xxC1ZdK9kcY9bkKwNfA1UiEiT+d0Mfu104TIgFJe3FbDHdwtrBy3dCGEayLfAPjQ2j3g5ire
iJoYXhFYsP/DcEM8ibx3gwa5NhNz3suvx8tbRc7U6PJb4gJRTroz+pw7YnnMEsmBg5Gtv0jo+2AA
iTPeDPKDEG/2QAu9AcT8EX1PgSx24v1xcD5YBzDJc7QW+WeC9F2IOFzbFArIPr0JE0T0KVcLW4hB
JzqsRdyH/1CGixu3Hl8H8N7FVL4G0qENBoybpxscvBBoQGchAAJo0Z7YObPp7tFqbVjP+Tm7MGWa
hr6iefUAiwQaxNCeG2neYnQcLDYHBCPC9gdvRNgklHy6PYHkyB8NOnsATkHy8x1rQvdHSU6ToyEa
RW+mBc9keUuaEGFEOC1IE2MtwjN4OnsJfsgbEg9NwRJB8mnt0126GbPehxhCCO0I+aLb+MhisE8K
X6ztXvhsiVT8Gu2GHOcDNQcLrk3O+mBInGZ3hqslgLgcc92eTemxZjZSSMO4MP7oARQoDl2X4+yv
Dmbbj/FIp1inoJbfOsUZh93s5AJOuR2L6ZkdTL7xnxQ8eArQx6BHO0IJAYxDa1K0aOGULYX/YIgl
CoND7uG5ZuYjxFXYyuXAfCmNwJpLKN3Bf75tCFVZwwV0hZ4Byz7nQilmPbYDE8AXRbKYImzp2Rsh
o+xDgABwtZn3uCtNAOwtZmHQ8rEftrAMq/DFN7GNIJPuPGLsAA0yx/LzvHA6oT75AgerwJgiu0FR
8AR3yoKK/aZFwxa4zuWCJxfiJVoBotN/Nrqt9NUyJs/t28RUj2JP1Kl0kvZgTQInoZglGZL/gFpx
v5Zyg2lBAnUVlklYpDw3bTHcBNIR6//LD/iIAHloZ2ZBZ4LdlAS6hJvxGMKesbkCq27bIX5G7DRA
otJMVXwvf7o/biXqUCR6LBF8NMFt22wd0vEV+GsWLcXVgV6KqwVin9dl4Iv8dRIxemYtfLprm81F
7BrQdPAwBh4dTvcP5Q8EnYXFGgiiJk64HgRIWoEM3QCZqhcAYuNCgDGgBS5m5YHY4eEYAYIoyg6c
Ibhl0g4NRug/5H6y9SVRIlQl+CgjXFtYGmxoJmgQltehBLcKxUXEIxfDgFOCiANQB7FRz+XZXLY6
Ub8saefm4PIiHQnkDv/ub2qZ8J0q/t4ZPA0TLgigecDP44IbWxrWJpM2Z0W8xRLtAqTn8e7Qslkj
WXaDHiwALLxM8zBEIoKFioYXWGqSomCCznURqmvGmJWB4SSWppLIAyfXAKVi/S5ZNenc0ivFbxoM
m+EFIxC3MCwzuV2QqJngbKio42UR3wZds6JYEAodnDzPG7Pq202Wty3lBF3crRRjrOIhaSlTXp0/
MLxf1Jzx16GAExb873gmdLSv028YDpikfCOm+tiVWOWSYEYcgSJaFxBi2QWkwqPSYzE2obCqtrjS
QEvDUZ39h9W8gW3hBttQCxeXjMwajL+ObBRqUoFfITw9GmxLzLaN9OP3+FJLPsuYJ254DFfswwAU
IXgK+5XMqVB4v2wNHrIXD8APr0C7wz4z0KHFcWmJ4tBm+z8YnzaK5hKqgbvIEFz1sXZ/GQBpxxFk
4buESPR8nf1npUGBb9nsANR8JdakjUFVok0EyfqI4d0/a8JFBrWRohukn2jBGMqII9QfeuzxDQEG
hg3NldBDgdhQ6mDUsA/4orna2+zoR3aRY9pkYqINBwz76jZgBloZ5/Vw30zy+DwXr43T0bkE5/QC
LdBh1xEJlkitHlSmtN/PaAMf0IiAR5wmnml22VcndVw44Ce7adsrn4x6MowBmlkDRKulQ6kENr/Y
rxwa1De+k6wDqHSYnr2zjbqPGsNa0C+gOT7eQz6hsV/S4yfGfthmZWnZyP4qsAfw/33Ysq9OMEra
lD2ngXhlNi2dRl+gbYG0oQbCRqCELqJuetRN+tqVc6cQFxZRyxW3mCtr3pOSGLMRvGSuiLdAwBQq
7p/y3u26YBtu6cNaoPXuYsrnoNw7DcSN9GWxMYmeSsqlLi5gcDPZF5iON+phUaDJKntGdnaY3TcI
496o34wzBSbBV06bK0K5vVwuprJRJslu+BiLZZrmAnlRkuv9Br1/3hwgjbhJVlOoM4TSPoh47cWl
08zv1ini0zj7rSZ7mySCv27GAIgSeEeKfZz2sR0Tuf9hUPrl8D6Uq3RL9vQYsVXtuUt8Zu5UCh9r
KY7hPVedypWsx/iM81O8y97UkhISQKfegC7zYg0UXxFipcHeZstqCJDGn9HeGL3Y19hcWKLSsSwf
eHYx0zjAQVP/dUlE3SJz+2WKRECB89tJdMTNymBHjeS16QSj90YUfcImwUdeq8yukw7smkie6M7u
OGpEOzEboH4CdEaTCpcGHpSa4cu7Eh62GPsKeZjjCwtRyoTHl7/HtDjA0BGHXyFAc3xqLthacCjg
6jBP4Pgc+sc5Yzf3NmYDdxudLQISMxAVu6FI8NiqKQrTq3B7cDsF18qh1FECVaA5SyhBYIofvhy1
zNmIvYHqyTgSgSO6x+vwbeM5do+AaTB6tZrriK79YKK5k6gOenRdGDZIpqGQCT1J8vImk5OvE0EE
ya0rQAbjtQ7uljoEP5bzpJ63gt8uPKsx4Ht5VLJpKNuEbNgLbybKSBhGeFaa14fh5bMz6zCujnln
NYp2BB9Hy6f7hkPkPomogASzMlNZTWvyMaWdwMaXphAEPisiDv4+OH64KE7C/UiHsVFtW0TAEfZ5
TRYI4Net/iXCDtQRur047D0d1d6tHqgGKLLREFB9d60i7A6vmnGY7FvOkz2icpDttQUWJAFj8GJV
YuG5pCYeu3B52L6o8bHj+LUTGr9WX6Yj6gVwXoQf+BGYv4IsBvpEEV1iwxoTDSz97dK2toWlLAPG
gNeGIcURQDxd2APg5I9JirPbWN1dIbTwgWiX+D3v4hNZG93xcxVn1eOIev0HD4rNNBR5E4JEeBx1
UZZwGJgd/45xSaEiob/oFrlsft1v29NOSsv9YJOvczX/QGR0uuNXU1sYWtuazzdb+jYFt8KDiEJ4
nTF33miFhrwvTG2kq2ko/TGcmzFzJUZQUHFy4U5w8l6MoIEkkjNIdCosPO8GzCaOTRLt4f5JW27l
zKekAR2WJHOmID0BNsxrqrcDZXGzXzlZZbck4+8INp8wFBMNaKExPQ9WqlkE8yJht6f0OnOmlmKh
YvKy+LhnIMoBn+o7KWO4yDSJCPrElAFfb5/9HleEX16Ned2+nRbvGysdRFnnDfSQ4MYRjRTWbWWH
Y5LWNhjWyAHw4Tv+ua9Bkabl+QK/EPlxyAnMU8O0Z4U0fAEdbId92bKAP6zuVGGrH97671D0L3EP
dQz8FyAJfMamfXr6zhytKP4a0sumY/vrP/0NQS6kw/V+GkPaOeKEJuKXw5bU+qCD09gTIiWCKQLF
FnMRTuGceCeJWJ9zHTF0QFG6wzF+tyztp8KDRVnThUXDg6f4R+b06dCIT9VUy4kwzMvtYi6cI4SJ
dHAt0k+f0zscnnP0IHROVFji4iPazg+dDxzj7T2NqLPfYQT9M7c4+wcRsvESn4BYWLGaeNILlAdg
WEH3Ww6vb0f6eTTJ+M2Og7ZErBnr9RsPy7NPO/G77vaPOF01XVLS1tCoSLo8R92+6Gmx0e+/ncMS
Kzcc6aeqy0kazanOPCcBrXbI4CRijQv7ME4vIQqRvHyiUcHZjU999Lst3tvvD2HKvBZBVByjuQqQ
Tbb1mjfzCpSW8cF48Ey0MsIkVGPTU4HEVx+9CHGu8FIJevmRccppjhyih6XlT+e5lvQ1YqGxrSy2
GqA5iMPdx/Spr8ZPJGpA0IXd5EJDY1rMW7i8nMZ6rM7JDW2DzpHPulVOzmJOnPYWQ8rrlulCDofP
7952mILu/atXYbHEE/F/Pt5zfRjDYyJTiDxRGqJIfIgvyO+84u3tdOY4VRIX6VewEr1map13CHiw
DcLbo+G1nhC2vpuadWjUxZLD+uZadFtrEda8c/SWQQcjj8GOTd4poLsBto2udMvJ0EMIV9KzuDs1
BU2wWD5/NonNOaviEbN4xNbTe09kdU4ZNGGqOhodVpsX+vb1t6FSF++NL7A3Wr242O4jfcRLYWyQ
I7COH+tPyqfhEiOcSrkcSK6gGnF5CQbwyr15RF2cq6k+X8yVfE/rld7zWo9xl9rWmKG8p52PSWon
Fw5y2B5fMbJCFUJ/7N4auPCUvKlI3Na0HF8IIWC+ibpKvAF2juaLrgzbgVEUpLDNKLxrPn3XiEFX
9/0+Fb00gsRMoLTjqzkn1ZbZLQwZbJFYg6n5ven4RX0YLVMWakFTqPNJfO4E0/cQKHO+o1cSxlM6
0DwnZiJG06c/BnYAVjwRrRkxEgdxQfyYPC0TjfJ8LqtEafwkl56/C8FGTqwQNOxBdTlPzCmZ2F4E
a/edPh4yYw6VEEAiifV7YVr4xlV1ymbS5JwZ5FscD4w/I1riAsZByINfSkkQLin6AnBrbpVsZhp0
XflsHFyAkfG/8PSlJMd6HSEUs7aavFMoeoWHBZG0JJ0tP2ial0GZkg4mGd0XS5vUdPPM1hA4JgCF
Yfv7AtvgJ2WpAZ6q3EccvZGwNQMIivAEJSyboa3PdbF4LcQRjdP/3mKtIWsdUwOTS0PsHqUgMev7
IXrPJvSOMTecx+/G33XtkIQom3e91nj/eM1FvXzvn7ba3Wrv4U++CcyeKkTu+A2IOkz8Ysv6Qb8O
aR2zR0YWo6rtdvMLucktVFovq0GznKKVNWjKcNNyVoYYnTLTuGa3HD8c/HZc3qs6b6Yd+XUWO1Eq
ijSS5XorTuOChlBl1GthorZTvrz0OJLuvl49bbLkQI6WcPrbdB9dEMCKc1rQdnuc7wOFPbrxsPWY
z/p07hwBO0AoMkakBl38yQERleToGF1Z+Hldnrybf/sNb8HGlbZTVk4mWMVWduOgyCuzlE/feMSJ
UFGfC0xDWJAlydmfQJ6z4bVj0bYhwYZ6GjTdA+w1dhN2V6G8smawowv9s2uI2WUjhJZ6jtRUlOKP
tTjM/siySs5bQ2O5v6J0EycjepOmSXfMhLFGI2EZ5J4XAgCd/akEFcAA23qJyaClT5EEHLBpp0yt
kKM2v2bj7LGlnqB1QbPCoyTcSPrSP236IZv3y3Q1Z3fgpZmExNVQOaF65XumOf2nhTm1YgFtXjbI
Yz1gYDKpAAKPuX9zXvENG1DgUf7I0iDE3Y7L2kMa4YEPX50truxh22SNEFt/cmio2pE3RBusq7ED
4FC8c7aiOnhxXt7/5Tldhd6GQLSMQF3a9zllwTbvIZfk3XHYtZQXQcHi1DWWgow5RVABfngxn5iH
SuNWrloc9wlQjh1ioUUKPR2nY43+WMXeV3C2txFRVMEmTVMsGqTxJnTnhzXliecrXxqEjsOmrxnx
mCqRB4dYInHwDseUMWGMnxPn6xR5NDha/2rEHbvPLAvD05d3oJsQ+Swcw/jfNA7xcjI8BINmbMUr
OCg0BozpfP4Y1MSqCLUZObC1EUtF8SZKPZyqeRFpZ8x5Tty537yvvc/jnFakEigAPOztPMGdpXqa
WunWMkPUvr9Y9f7qFQ/n/Xg+pVXlie+PiV8SyxEc2ZvhYGMo5TUdniKBUC3UkvmqOXolXf7pTomC
g9kQ3pOPjwRmV203vpsaGv2zM4xjGN3A8UjXv1526d9d/zACCYQfYHBCZXHNrjjd8h1yKUGEBw/b
RZNxcmGbCnQx4Z+g6Ah8X7j+2ndtzqY2v0s16DAmKQ3DDCZPH5dZh5tA3IaZGLRo4TsQUO6jpDM4
oEeRkcFdyNYnGpK80YlI+3TqH6eXoKQP+k58i8a0YmNeDK7GawDgFEGeyG55mb6SA1cKo7VF0DPO
g970voQYdBywI4hhhGKtWJ8XLpYYwKZMMi1ndxuyPaSatHe51yVh4OF0Q29ym1JBsRvQ0eKaEsLM
5aNrZcWMQa45G02GFC5xXSzeHG49y7C4izGgGFuFWExOpZ3ICYBUJAE1Qu4Yg5xOMk6UNusOHPjw
t/hc7TEtvU0Y9oBxxTaCnTJmb/U4djdpCRcYjWFWTSvNQP0ruVN8K2OIa8lZCndKyF197m08J1cC
O7M4Fmu6EJQmZGvFoNHPnkHGLZdxxEmFt8VcADmd0FnjbWL3l3KilvHhkPPp7x02YJ/nwIXbAqyW
6x073VA1aUT4xtBZsVCDlQqXIZ4Lsb9I8M1AbD5l8DOJyJkQYrj4yHlASTIk4/mQMh46ygonvXST
4wLEv6cpk7vHuLu7vFp449rwSrhWSAvwuuwxXEBxxrIq86m47pZDaiW4Nn3CEK2l6TeM2u+L+Sd9
RccZDpWoY4P3NmCIvVx1/PTZoscptyx2Vo4Vy7TGmA+HPpYUXEfx9tyRDt/rsxwwpPhaLgn1axiv
4gdvm9mF5wSVCWshN/Xs83NxGJSP5PiNRK4SJc1PTEsJwLJgGK480RAbQJ4qtHQ7/Y+lM1tWFImi
6BcRIeKAr8wok4iivhjXCXGeBb++17E6qqvae0WEJDPPtPc+nmMVqIaGrIPQz1htNRAYU9acqIsw
43STwcf7sthFrQE2CrQIjgwPTDZoCWpfdhhqsuVNLVQGWVS4X7KTMO+0VYNEasMGPxCiYef4t3HG
wybU4HFI5e3sq46oDuyICDMmGDT9MH6qLAl5WrJNMb0ESs+c+U1dRoJh8TeiIQL1Q9yT+MEeRzHt
F+yp6IcArohL4zbUBhkaql/LYR4hUMoVOJnPLEEyyXeyGAM0/7JVcqwGEi6UkBiUC51pAR5RhMcx
5Y8UZ2J/ztiDPnoYRzRFQ25mqRo4g8AmeehZthvdTE64zAQOdxz5hOZn69IHNV9IX6u5yiWQ+pEn
swy5kanDdLuZPBCKGTwVebiqFbINsGw4PdlmoF8ustl2yBa0Z2Dl8qy5AzzMSE2bf0AJOj47EBeH
EA0ORg2qILuMGTzQScDTpWqL18qtMq8nmCZidjL3jjxiHoVgmT7MbR4TMwOYK8uKGTlFJpWdV8RT
HoC40tQNSMa5QZpmvkM1uW1TNt4o5hfocX6gSLxgK95bWv5ixhbeMgTVJeAeZglGSCY3XwueiW9L
STmlvH2yM8Y1Ao/H80h5lAJO5EuRu3WMTdfm6QgmKO3ZG+5Sngx+ECdaJAA+OEue8pQqy/HB6YAG
AeTD9SWun/qxIyNkuAfui/d91wCxH3Dte8Az4CcGBguN63QWYHJTw83lQ4KuAA66cgyxgDLGQOB4
PmlgRCwYGae4O4hvY+lBzEyxRWPl4R7jzEiPeOd+CWqNXacGdMVEPLtr0l5ris9YXXb3jEkDUCwD
yRVnr3EWY7mJt7gO8Fqgv2rOxzxyUQyX+Sbsw7cFJqzncLKtaKYNCENwLPAOmvacldvDwFAoNFcr
g+IQdy6fYzSzlP85zCCeoOQlLq4sNpU7cAF65FKaZOAR4wGwxroRjZWpcICImpyYP2GosGdbg3mW
UnmkGZbL4wewpgVErX2G04c2wnT1M6Bul2gaWtg7yVFgnnhAwM24NcdJFduPSQ6FuKz/r9kp+4so
Zoai7fRwGa65aI62V1fiBXoi79lG2DBEZp7p+CaOmwISbfQFPvO0LtviD8UQnK87fqukFyhwiINP
4sP8qZrwguiCWk9pVFhPaTJys3H/KwS86q1YPcwp0l+cayKOkIQMty0pkcrRYYyVEzq3YyU6+Iui
xdpmMxXNgYo0o6RrJB8iuYyneP/kWvRQJQzD1SZvQkQk2kuK90VmrIgOk8v2ARnS10PYjnrUIdYl
3NEJ04uJJA+G5AJ+gVPL1UlwEFMdLX1MF5HpG5DU1XyDwSe+AHbVk+TEvWege/MlDRKUtURcDNcY
XZGQbsxEKZIG2QU1Idkd35nUEGolZUTp8ru+k8qpVg8Y2zAO2Q5JEa06IMBIXxMDdUf1sBNyB4F0
DuxgxbjAXDkjP92XPrGfPhoZyC1IeEXkk9OdBrrFiBQ6UcTVKgAz05aLkqlqjwS8sIXyAO5hEb3D
whnfaIo3fEJelfGkiMU+LnppW+o+VK//xiyQbXcHv9pG0JdinvA11iy++OwwcfD54ww7WllgbuPp
hNTe2VEMNEZsiMQQZf+OqJpA92hQ7NbpEi+Vryb8wR3uAq46ycSmN1rTm88iwSZ5AfLIkrzDPA6Y
lNX08Cehwy3S+4u+PjmAkWNvp095aUjWTjII4MDZa25ExHs2C6Bgic8iMEEeA1RkxrLKpJWuQE/I
BCflQeRjCWAuJLF1RGyk+Q2yRFN4k1kb/x5moQUREGQn8TRxTct+YhgqR2R2HsP4iYwWtu5NcJqS
oma5NPq0GWCp4vsSO4LjO/XPsYDMNLABq5ZYH2CzJ1D9F3dZoWtGts+8slIJoAScLXt9W9he1kb5
9V3gtgDpugJuvEE6SNg2K7YLlv2HWLoivsJisxdVxuaBlBRG0Zj8VgzfU6C5xfHoQEHW+oJuIAGc
gW9IY650H7Bv76xudLVXZZhUfboj8FLG6WRSxEkqI6wBza6Sgw9Jg4I3oIfhafxg0wRvjzWQa01T
SPaMIgeSzLJ+k+A0TH2XUjlvY5vmIZglGgAb6pzjzOsSIzQ4zD/jj3sq6EnRMmu68pAUpKubEXnr
D/lFFIqmvpFQTDr5lOD5lhi4qyVGD/1eRgSpDBJayAaxkgaSQJoCRV7hISDk9YPxionC8pFPIZSS
7NINxnD6Nv3sCTZcQWyDWMNMnatTo26uu5UFDAfIHArikmVF+9T7Iutr/JDW5OlLBuUh4A6MswBI
CtslUJgl0FQEYSotzS/mZ1zikcSkKN50mtFKwMvHTO+TP2977wztOCiwrECTnDq9MEHI420MRXgs
q7zHeOdw8g7Y2fpgbbCIc983spcdH5ghd/J5nmocY4Z7Z2Vgl8MjySfx4GkXTZigkbh80FEHzwjd
Kra+us8WT9QiDY/YzudLZOHI4LqiSMbqYnZcsfsCzhQWwdUXbbv/DZkk1d/ZQagUt34XTHvHSoFl
iuY6TgN4ehdWBK8pP2DdXrgbXRybM8ZLMr1h5mwqD++sJGOPsoif6b6Y3z0h9s6RZL70d9wU/aZf
mSTlzipz9zaXkTmg5EflAZzlZI7wFYELmB2e+C+Dz6Y0fY9Y9NbL5cQgU3/EAGj6F06gouv0djQ2
NQ5rO8e15jyB3HMVg0tKxoxvcHCPSVz6d383qzLwrR5zeGH98OrVoBepAN51K5W2JLLmOv4p3Dvx
IsEJcbqp78fzZbbwscN4sgB/8S+Aepq70QNga0jqAx2p6Xmk4PukHRCdV7sLXl86wzTcEMfxClYf
4pa13DusqZ97QURJUwEyc/4S/DwxSM9O5WxMUPNGFUWE8PZwVhCMGyCjslmKQ7bABfy5ZXTBRL3U
YMtN6pliKggidHypC7YSxb6yDX6hyOCIjVsQZQxYNGjdQ7pB3oAjr4Nnvkhg0hgHKPTgrVnAJXQf
iCwWYfhOyAf+znq0cBKpTZFaPFtvgPYqW1aD8hKVv+iCTKMoaNO4DLVOogB2pfTq+e1BYaCiADCR
6z9Iq05g1MwXfDk4GVAiDuFpwzhCBYFEJQnLiyu4cZl+rHVw9O4pvIXF+IKf+mP45OV8gePN2Bin
MbtKhl2Z4PTjj5qHkHYu4CeZNbNGAubXuqPkZkESvW+7Q92YvWFpjijI7l2pDqNyiMkVnCMCCEIv
3Q8Ks/oj37++JPDsaC1LtniIRHV29OrRbfalU33Deq0L80Wv+Z578ZVwP0FpAHxn2YImD0zNabu7
m9mKQe6ueBk9bSUUtGUFHG16tTdXuxe+Clud77fKuInsFwPCDPbPd6PAs5qqw9648FtkX+Pe+OEo
gGKC0/RaC9QyeFIJSHo2XOaP4OEVu/Exn/l7APWkDT9AJvlHGhDYCpYSpzAMv9lrSDZY4qKp1C7J
/NzNXmkcaVhIzvg2FKN52ex1Y0/EK2PcTrt2G6x39sxrBF8hobF7ZM1ZhymLuhKaDTQPnz4nXza9
BmiAGnVYij3kwnZ2B1ZOWiggipGAbQ5akGSoJo5oBPDEVF7MzvKLydgZek4jb/sdNS29afcE2NaB
zFxAT6U60Fy2ltTSf53LgA2iTvKKIVdfoYVfzfYGD2xwgii5o6QLW3QMrqMDYgKNWetpnpCxoKxe
e8jteY35F/68kkmjGUEj0lRUegMBgOSAIiaDGEvvvXaGo+pSeKNeg1ogO+fTOQe9+DQ50m1VFMfQ
FMajRHwsb681gfn4XYjtOqXry6C7rpH1exptvICnoYHiflLd2I0BJXTbZpc8Izzdl3cO6QAZlqN6
2WRVNoDJKFwJ9wvUZogKyyWGzO0zNFV476vgEUC4oMR1x/WinZWDkDvKCxrokO5EORo9erRSKkbC
4tgzX+zXD+uSwFcGlje5Und4+TBaF9NiDZ0ZKEEbYEtt6Xfr4deUcpNzpOACTztTmi0qw/YW0Q2w
4ytaAovOdWf1nDz/5KGi1zH5btU+r6HpdlY9t0QnR0V5p6BF2i/BhnKNtGk4TnoUw0O132I/gAlK
87vb3TqeYHvym3dtl6QCkb4Fat2lhEChwSl9luQIjjtySpegAc10CC66BoaCsvXwODlvQTnMK5Lw
fdDc8M21eQc9cxiI7VAdPvsP57xdMBlGC7r/AGuhtLQ6glGWvQZaa6TBBqGerlEZijDy4451hp/p
LhIF2DGmi7+wNFQrTex+5LPZEtUkSFLGUEI6vHNyD+HO6UYQR/Af2ZagLu0M/0zpGCK9exhDIMKO
yQ6sedhC6zlY+OXLAtffoPRNxNjfxw9mvm708s/mUpjZF+ejrkyVJFM7f20O/Xr8QJM8vLnXUZN4
f9gbNFkfPPN520N06+ocmdhQEobKxe8iAvqiAkQqcl7eHG2gKmY7b5GeBYtEItr5YPrwDfwvyhPm
N9CsXn6a31BNpcDrXePjCPvlHB0oL1GxKUL2SYDnb69tw7xMuykunfnE7u0xqkJmWwI26ODbktOE
FwjtSPP2lg6h7eDuLAgPjU3Zf42Po3NMmRH78MUtcNX51Ttxml7KuH9hkn2MG5tI11TnhfsBxQ9/
w+nVVjnWz2ZLiJtK19BnFQugZVw2u9H+gLn7bE6MsBD6CDW7+FG3sbZU8/MIehEYgMe4p5rKw6yu
3qcy96pxh62R7Fb6pqaOg1vPpp9WAZ1R4SXuksPZPuP5ZgAA/iqq78Ryw8vJOmPYhkSDICbKSKpP
ygtHuEntvq4puhPkUcQiPiN+pBDKjwSFhH/18OmoIyqm37gbqFQEgDrmUMPh4e+p0lz+MdTBzXn7
oSz1X2M39zguHYRzUM6WLnivwU36foNV0ilfFA57t7kPGrBBjd5KdQ6pNuVCX387gKw7qzWpeJiF
J+yblglsxH+vH5E84LbXzg/gQaARuUqO3YSuWJERCQJleGgaJ3pkodow+KZ4DIugXRjwaInkCqMH
o8XBWyNJAsOpGIt13sUL/A7CjuVh/hh/xhcCSq6f4wf30R7gL+ZVz86DZEPMMKhplXVY4tJgRl7u
Zbi4cHWvEEbTY9w52Hz4wYUdzA/kPe8BOMuGQ4dv2UTZlw4RkGcIjmHCPSJsEem6PWtW93smSZDd
LCSpsUaaW5LhkFKN9xJv0+rdrXN2+4PROsGZXneddgCEhYL0wJkiBkBZS0qDomDC1hujc0Kxs3KU
0Wm796ksXXvs4A/kBCj1lxMQCQH9HnMARXT741pqswzYbEqfHo4UCwDW/hHj3i11xcbmfWqCK+AU
1OtUIn5gDiuERskfgPkQbAYqM/9QBuA2+qiz8GUi/XnkuVJN7tcuAi4d6svqiNLjn+JdSTcUy8+w
GfXWVNDOwGjfs460rRp3fUXad6Q9C7GudAIqA2D4UHEm24/Xsa/WN9mBl30IEJb+8aRWDyNkUQQi
qSDfRcNPQ/sT2abb+nYFgga2kxZ4iKoIF0DA4wuzGGlgYgCe/vrt3PAkl4/lCZcUe9VFZuFypeSM
4S5iNNDBjY4FXb7VI/pPOA2aqiK36O82+/GHxFPS3tudqGDTo7V8UOTAHYLWxQbLsFzQngQo+/II
JrVhvijPJqIvjFgrmQkxte01yjEoP86A5dGwKPkMRNBlP6wJ1+H305983IO95z5y9Ebx1dYY2C6l
O2jyyZnuRoX0D0ejEsoeoqME88NdZdRAV/dYeVS1XiaYdskNtcIenncb9I26elK8JmVNYIMP2c2Z
eYRsXCG5/hs+ZrGpzjilC78XNdG98wvdftN/ZwTxWviw+xiqmOpdIIay8YdHUVAetsV2yBb1GR8p
NlzAhZrsyGfJQ7P3K3l7cGfSdzbV6Ig4TJdQqAuph70MYjaYQyzM7PP39IFuGApROzvXN2jaKIkH
PUNZFR4qPvaJ1oFmkZ5PyONKboCGYqg6S+a98mks80HW/EO1tps9coJ+YsXsRnTF99udGUk9oh0q
zntQFuQ0WWRwdc2SoGFOgRawFVq1Ltg4kjjDgWR8uoBoigh3Ma3Imtzm3Dlx3sK6LmHgB9BnGYsX
Cu/K9En1tiwR+9aHN5sEkEY14DHpTWXPKu2X+4beuHBZpnsHfx2WNzmZDQxcjIkCFfCzUQlmhfOa
nqjukakXoikCUdhI8fIb4ctNyUcS3XQHB1v1HhvhXF+XRJoYJeIIopTKO9JQjC3Eyw6DOtTISHzS
s6XBxF1MXtE7AS+WPv1dsluw14s8/j0gXyN9NIlFYjIVer8NsZjinlvTJs9Sg1Padp5Jg+ITN0RM
tyfPG5NodhC1ck5GdsDLyLKvBdiC3rkA3Lig95fw8GT7TBEYnmCapI61I2tMVl8Y/kokw/jNIYvL
dislpsp7wYseHeaXzXEkyR1hUV9COOmVUQx1OH85Z30vqyW7KJ66iGum2EjiJViwG2SSnNu47BMh
9d9eBUm+vTzH+BBXciIkVbz24Do6DAHh9Jt0Cde4Q42IvsGq0Id0ehov457RoRsFgbOSAnsbMKcR
Dr3GZf8e1/AMSEFry+uIL7Hv8R1nvk8kBpG3wXFw9cu+RoPszeVAxCr0ygWB9jEuhmr+Xi4SKLTY
m51Tscwg7bOOnNYMFi2J7fEpXHyg5xMrLFl1/WIOE3N9z6+knAgJv2gTjKDJD98QRNF7Gp76N4Hp
nbiKw7yx6TCz986h38Yd0vDBFM5P7OO2mQnCrsfG1bS6R4ziTE4NGQm4lhGBTf0xhPpbZsW4xwB+
u8bnbUuYDoTWPOefmRY2s9sUkcgtkp8qgkKX4NvfTwq/8zTPHnb0aZymTR/K5oO87hHstx43prBC
4IKmGsd/+6p7BUDjlTCMtUi3bopRs4EifGUemY+Zqjs9hEFI3oyeKjvLCe7sxzyxDqqcRzwCenil
cclQHXTxIjaXeeMGddnsLl8uE4pZFdbQsp9PU8lP7ARC50bxyJSqCSoZ/INj5PcG7xGYi79z6Taf
zg4AeVJS+Vxe5gjFejfkadciisDcXF4pdanBJe2YTTbU2du/RKLagJ873LEEcesYumKsUah6fSQY
rGh1glA0WQ/NfExzzX2TbeeOS//s7bCTbJDuwmnA+XkZ9epDBtzm7cdKZ7PSnJU6vEPXcss7ePpe
x8L8Pk/uAwUjq+o3RyXb844SFfq4jRhxlaA0n/39Auiq5NaEn1XAj7x7B/MIhdfcnMJOUoaiKdKz
pQ98B++9NatVB/8T3xbn0hflhIV1+mUtv4TKouhPQkPmCVmOd47rukQOICeRyfDxLvoRXxKbIgyB
2MTyMcbHEkUPdD1yDS98j8+rLh+hmjcv5gtEKTMT9jCeiI6/+hzVmy+i9PRAsR8bofAvhRBM/62N
/F/kJK7OYkKrAfItBAI6i5VobPNi8p6dJjWApOv1Bnv6oYOXe5v32ZHMMn4QWzXV4vSWtibtnYvV
IL/tlZ4aKEYxoGsiiRCyW5GUhUR4o/SeWcO+Z1d2MRguNkF/ExxtY9KBGrsGXdyc6OyEIjrQsHez
mpxB469pivSC9JZokuZGIg8q9AcNnL4K8YAje9P9+gPXgURti1zyHx2I/y6V9UDdiMRRtk+u2R3t
qHW7cJ+L8UsNW0i1o3vUNCoaZj/tQ2UhRXI8me3auYNqB+cFiALO0ocOHMWgZOc+4oteUK4Q8eGd
c9uc+mrbr8M9Jv3KLd+zU/rM2iz2Sf0KWor9+Lv7n8klOpCXTenMeogeEwQiWBMA5PsanYhpZ9Kd
traLPj0QtmXaoOR+tGJ2vl8pi+W1oyIuffRO6TsAy75uTS7p8enVE9L3Xy24Yc6ltcW0g7t+pVlH
TSSLWn0498nWZvM59XPa+GkePjuyMT1DWqAzWG2Qz5XFCGAftZcJDFKxzz5wWvxYUJHOfBnGPOZl
OKcpKbWFSyrInDKqgrnw8KdzeqWYnf4hffslDSTkdc2VfTFQb0uabehUGEjobM+ADql2vVEcNOYW
6nQDUObg64gnOFPLvDox1TrqiHPUJ3qrd3CJRH2DOtrqNjlm5wy+vhroWx7pjYdL1HSG6+OTMWaK
HDMQ5E17se1saWx5RAs/IgoJpI1HHRJznkEXvfDi9RZrhgxe3l5qTQw/QMYVJgMbQQmkRkWCsRKh
lML2pYpMQfcgSjmDU9g7++WHTCd25eK9B/cBSg0LiyialcmnOSd/azrLDC5hRrZWgEB7q9clYOww
K+D8o/KCFouRFuMni7gHvTX/sj1QbuQkuC1stfhfeHmzblqOCYSuuM/su8llfAuJ0gl27KNuSDCr
kQp+xsXebOlWF8ais0/ws6Q9SBv+s9OglQ6x2YM/0sOCdPohUlbUP7NjFpJ3plqhxOq0RP/uhs9r
4XEod7/SJovhy75QlSbJRn4ZLQ9mLiSrg0dsekYyFToQXZpawLwXYaeZ7U5m9XIX6HI/HFzW7p1y
Zo9S3+qlm1+wjcM3gVK257M7+3AZnL/Rjsf/9e+cmQZCOJKILrAGTnZFgcG5NnHzbgevuCZX3W9e
IlrdogKh7YNd4e6rwaI2FZQHenjSXtl2rs++XpvTJlpQtbG/xJVmdq/ZRTd3ZCEBHfK01Rnn1h+B
+hlo8PmaGEPnsWXSnQdAn7qWHva6/rv3B06+phvtk761FD5RqSQE2N2txVFwpfu7RQmX5jRX87ui
yKqhqQMkfhF+YCBT1ljMy8mDK0AIbA7aFIjvijYJT2KsL9D0xfxJtokWSIL2BAkObHIx5yx81THg
//yq7hcTIPYCVX9O31NOy0c+oPRvHNIeUZA9ayZvAi3nNV8A8pQeJvzbJvUPPR5Psm2AMeVdSrvF
hJe8yb934N1EmsAkgLLf0I61d1SPf5/gQD796fOLspZT8OE7rHA2zN+5fr+X0x0R/Xf5ibrxhyw6
B9JqVyXmF6j7MZCLorz0uxY5iqubcGL+4zvpJyH/EtEByoTTVcvr5/Sw5X//v+1zUU1SWfIhbcQV
8BmOk0upjV7TPGwrkhcgj5FAIR593yz+AwNLrxZeCDa80RrUdXicNuZVckWIE3p9z/7czQdJX+K5
uLoavbfZiBZ/b264YRZLdf2cVfEbLlvDJPCr4kZauxz2KYxmqK6RM4UZBjdXs550IEFxFXL607pL
hw05Y/LF+aXpC4BoV/NbpCDe1LOqpJE2yMxSFyZw/Gl8cL6LRNBUAfFIkio50q1y/R1Vcdsq8zLv
0b2lmZ5ymrpE1Zm+wCiFJNWsndEI1aVfadvvZr2gBoJLeVulD1h3/WlRFbgNuggK7l1absIza8Hx
7ETKuhO10WUnppTexo+Bbl9yJWt0jS916pRcsBxPKOzzJ7nku1Ch/cSeYtwtlz8c2EmB8XtK1lt3
/fZswcG6vQt34QOaKM3Cxu3Zbbkff/cWasMQTJP9WFpsSD3vg3ZCKyVTFr1yPpVqyZ4uNIBg/W7y
om3JLddmt7yig1+op7f8S8sVOjK0Z3ITPR+FwuRG+1s6W9IPV4f1pUc9S/GFigZe1qIPMjIE/86l
0+YTVhj5KKg8A+jVidzEGplWs40WnAXxAJ1FdFyJ2kvSxJEStGrrDqN1piaKg1vtt4HRf5Nm19m5
Cn8h0eKKB9XLb0R1usMRhhBRw4ol4T5/rppoMgg4TvpCv6hHSpsscZHQBDuwxe/AHgrSxDziWkFS
QHaImIOAjwgFSS+VvFNpo8SVq/ktvBAFSaiyd3zE1sD72seYOOkYX0LUrGD0UGt0T8h8UOoSu/DF
tBCsh+S80FkLRSVMifSEVxSrKOVJJGe+vSe+7+lXjzuMT2OkxvLTWLEXCT+FSAKQTaZsDhkr0ZND
iCqZfQiffOgAfomvI9AhROMfpIUKCiw7S4neA3EmcQoFx0OAe5jjE+LyyHdKURxV06Btq9F9oJOw
1lLqMN4bXTBcW7ok3Mmuiih5x4K6qRNB000CCifZ3FD3F7jreKlWnBKbMpIZFWTrhDjBMz+5Incl
tAWpE/o0saLIh9SdyMrJS6nXlgJGKBDlIUaVnBwxIR8HPSFDR2h9HAH8osaqEMjKL+TMMk4SwIvD
CdWAs1Vi0FMlPSEsh14VFe02DwVXGBEtySDjAFBBJGc+IODhK0S8ruBzkl2hnE3UTvM1cjMMEmYf
ryBbZql8Eal2VO8QeMMtJ5z0xJXHxCKx0xIdP5DGBN18kVTff+E24RMqTISlKOtZJx4Yf6gmKnYT
mobDD+NqcACaTv3szRBLHHHPdeCuInfGUPFw9eSZkxx6D56EfQQbjP0iUBiWlCuDlMIwDCSfLmXN
gievE3IqZtKNFJ66wjNN6XKRyrCXG7KnPlOHm3wTa4L9QtWKo2SIOSu/luQAD4C6ZzPZbJiz4aYy
+ElQ0c2kayeFSwUOAJ9Es1f+Pvmut8cZqHwyI+7yI6f+FeoIko7LelYCA+v85lWD4JAOvElCyT3a
dHyEh7jY8+B9dRG5qJP7fdBAcLprUD295l1yxNwEDUL484VJn7Z8gl+pENwHjBM18nPe8e+Das/l
dNjTc/lty39SWAHKKA1B7gT3cm1lCBXF/SLu+AFd4F2J3Q5E/aBgeFsOkj8Fal2ci2mcScFZfoVm
VsQKJrXIZ7oPY7Vw5LNlKFH44OqRO8xUsAtAySKULlOyD44WUgdC7skRMU3tCyBdvuzfCHENXMWX
N4lgF85JtbS5LJ6F83DquI75PlzN6LZSXcywKQVZn8C1hQwxNQVus06+bme0394hHTDlV0nZMxbA
EvBgIIitDr3w6xIfw6ZGHceVC2y8pKh7mnI4CHdfotzVadoqLU56wgFnuUMMi28rTsl/Z9ggJMNA
uwHFhhCxfhr7La/rBKkzlzvrIPRCivts8R08vK7xmHEOBoGjd0u6VMy5Hn5ktA7UwGUUgXe49EjQ
QlIWV0Q2r54KJuHr7reNWF7z5D0u6DX7RsqkTnh4zKCgjrU5V34jCL+tkCIVKQ+Z2jKSLfomaCEj
U/UXkG/B9vi7iUp8rmf47U7h04SjgniuV86JwvDHIk2yO0qyRJnvJ69ph6If6fbOqMXR/D0gIc37
x21l1tiY1Sk4BTDYufW23Rp9h6gy9XkS1NBfzm7ycA6B6qrQB4YMpzpXh9/hftvh6NaIx9Ay+EjE
AXMOXXH9sGe4JDkLz6kRq3NkkOL9tvC57K/bGqnMif32uK1j8g5Po47p1Po0GUYG7TtUemQerh7X
iesE3qywHhropdNU2TBoDEzEz/I+j4E3eQwgDg6SH+FpKRMWxoKUBPm6qE5a7Ntf1iDzjEQz4rWl
9e+RvmY8zhaJCyk4yq6B3CfLQhAyd++FRn7yqlCk6dmZYJAAhriK2U1TDA5om65NRtZfsGrYbdi8
sRVmCmzB83U/k2MGnZlP9RMhVEyMWLyErIjw4Ni70MDEKIAiiSm2UdccEMZK2F9ZgricrGnCR6eL
8dXs/4lIM+ox0/pHPWEoMMlApvFFIfZgPmyDG3DaUYt9RuRxQfO/vevSR9IqB9ifpuSPwJiJ/T4I
kAllNCJH9njfb858jKNkL8lwykusNUqZ7LEp6ayd5S+A7sU7B+gr1oOslMSDEmnSiogjsRk4nweD
AuWDXx+pdH7zdB9zOIBX0jUghcUWEYeSVBZ747+AUi+xwVK4BdglcqyCl0vBY/NKLCMhIuaOLH6W
+S+0EY/OZejL4eSnM0pnYi6PTszl30fX+PP7uQ7P1hOpU5KSGLushV4eKHiRiYzjR3oYCBaQhLyz
VEl1NGj/iSqkdfDmdK58knVbuETnxOugHGt7l4RwML7A0cB3OewzbqcPQNmehlI3g9gQhq0+YG9i
mwdSgLUJ6gi2UUXyBzFKMss7M15K+VYcqkv/ClpebpUlzeM64xyQ8yTfa7jZl4QTFwFgT76a2QZH
pObipk74mAzmv68KO6DpqA2yD3VtAYyJCuiRofi1p0T/zpaEmeDHxJUBSSSp+48LsIfas5H6BkBD
CZqltrzHVm+4PqQSZdsntY9aQs9ugU00/+BKEoWw+IMGbcyMvDQ3IN/AH4LyxiSCAxyPaYZsNA34
V08k4K4Q25IkMr0+n09sdOiEFzIGSGyWdDUybBqpmaICZ5YJGnmmiSSHv0uRVkCvDIUrWgAVSdBA
tygILgFCCHaOVIU+4hVB54sOU4Bx4uP2arcQsEBfjiujqNobN3ygVfQrAlvguNmPaZmByvqNDTJR
gLrcxKbTRitu23npuy/nDebqYd3QfPtG/6Sm0CZ0sSK/XZoVw10iJptKkb4koSd5qpsJGvOJANUf
+oAb6fV5CHEpeZapk7Lg7rgc6TX38RREyEO2GvYGsqQsQWzYCkPfQSifQlE8Q20cKGf+NkWJyUZv
s2vSnMyWVh4YDRNkuJ1Hueho9/8YZH60/wICPBSXRgxoP/rTEIl7BSJYRPOQILIZ7ohffXzpdYRq
oFm5f+im605hiq4VjwgK7HhvowfjsokoPlCrLWbOBuhDIye6KqNhotN+qkASUF5jU9zR2R5drB0F
TGcs34yyGNXrwV8NeqUw0UpHTEUDe8R2xFsc0gGt7ERH6beNFJJIpxg2p4K1KD2oDRi3fc2Wa3HQ
TDfoQY6uILcbGdwA7dpNOuihE8ZHA1Ars4BOVi8LtTBbfnzbs/PfrNrq6KkrwxL9JSbOfXLymSQ2
5AI7YNxm8grBcE4qCiBUj8uMM3ZdZYjkX2DTiG5l84tbYJcZZ+4N7eOfMpzpjLvWRz/FjWrRwr9P
ftcT0YksQFnKZloW2cxGNWv2OysN2cvsEfDlzako6EmnuxlXFMzQqLoagR2I1H4wMyJe2lwLiiWO
zZF8ycXncYrGjNa36TV1nnRdE6EW989lFKCwIHeFhBf566CyZ9LgCMWprstJ5byAhL6mDMk+ynWa
rXGBfAH3bfPlfD5nIPhpj3DV7y2+n8syTJS1+D23IRdJTz0u4eB/rFlvuP9jFNS+XGbkvm09Rjcl
cnXDjU6I2cjd6PFx8iV7glz97o8ay4p6DOtRj58fC2ADJQrp6bYzF4XVHZa+NlThCcfNmH5t+ijI
F97btLX5N33mu4t/xMt+WhoAiIvzhC2fd0kaAIso4Tw7j8q90PjoHGldc5ejkf42F95qQwCXsDa7
4y5UUBIfbEtSS5BIRYDRBCVpqnppCu8Gy4uktd9Om2ccZHxn8MXYGawFUayFyuzeKFsGucoOsH0y
Fuy7N5dSHnLgHoSjciiq5BQPrqxriYnAhEebhe/j+PuZ7yMeT4RB3OBdwm8O7tHkKyRSwOwiYA2p
hm32dcMe3eMXW0QxP1r3s7FEeRTriUW0muN6fulrntg0Sh2eEoG4oWzIln2PseNSFA6FWUJxGh7l
/ATNDsrtj3BVsmt/Qf6C1MaHJeRa1rYUmxyAFmH4fqP0KjaGDsjs6UTEEsOEjGLKRbL3IDrPFhe4
PpZkHwwANQwm8OEgmWxStvebdd0243xmjkwDrzRnoirunnZF/aaIVfb/Lmt+9l7Jy29PGhk96y7u
ke27gQIpNSKb3kUFW9AxysVnXyWwVyC2vZ3pPWhuUafFHhYpGBRfuCsP6rQQ69JVYyRC/jiNtHfv
gBBl0zICOGUAe6fQwUmJ2bsMZglpS6IL51aacwgN0JIS6UIQzFQ7mrm2n6rLo7MUCXjyvpTYRf7k
YKwH2zMtWEGvU18mRY81jJ5ElcjMfLZvAtboSWpdkvNgKzHdNdiftwOpXjrrAkNy1kNp76qnLear
STGfcjyHq5AEQYxjYL7Utc9Un1PYQPDLekaMV5TFIOIVhwo+jEoGGMYc6JUB+j4AXj3OIgRdkLPc
JBhukMP4mOmGUaPnKrupzYQ3XBNlQPYH2iAE7P8iICoYOVLnlKuYiO6q9KbhPN5NZWYDqe8ZoLSl
b3dGZj4Gih7zHdbdt6AKQtwTaI9kX2Ap4PcMPhQOFNBXCO1M53hMDLa2+vGNHOHGibAJlYBUAa4w
V5iQ8kJz4DK2XO4IFj2USsgOX44WZWFyvybsSspeUgUBvjkISYrjoMKCws8B6M5NQ8NwkWyZTgZQ
R5E9QOXhyynvgbQDJ8SCra/PSxX6Tc2MCb+JTgYC+j74JVCFu7iXddcVEpV7Gjp3UXX7kKdwv0+r
1e7rtg4DKNpvFuZurHLmgZLRuhPwH2V7cJ88fLMFBkbcoh1QJxQgiuiNxAQLwB/evPtZMma+gojc
jlSLuR5MrTkEQ6EEQ305tCD1fIY1bBJc8SlSSKP+H/p8cGXGlgf/rx5DaQCYMAiFKAdaepmmySoF
EQ1zb+M7MGGtURN88xDqljCN6Sbi4VaZxssJzMNqP0AQYCDE3KMwBmEYNucTGL2wDMnx9W/jtpTt
82u8j7UnpLHEThnrWNBabba2b172UxBbsmGJSj5kbmjXsMu4gniJ27x5g3SQjM2FIKT8eM8lOSN2
VUDGY4lZaJvqsm+mbrK5q2Yb//VXyyXRlVC1TsBuvqgaMA6WzCCNZslsoy/SdZSSHGdudQ6etDff
kzM2XkDCCspnwrpjYuwSinAUPLs7W5A0VDylB3zpvah7wU52PpHwCIwVjtyNfpIaLkMkgo/2eIy9
G/9H0pltKao1W/iJHEMRFW7pe0Hsbxya9h3YIj59fWGN/5xde2dlmgqLtSJmzOZpcux9xstjiLOt
OZJaQxx+8Sdm7MjBc06+2x7MwZ372XZ1Y1KevF7WXQS97E4ROvkTmGTnKsNi+jPewno1+WKUC4c1
qpxeDBmcH3ZK+8mkXI8LQi4dG7NhtNOwlHjcqfGRX4ddW1zQxLIAmjr23O7TwTcD10CLvOw7odt7
NgzWNd89DQs7xDmBecHTKWwr45nndH1uxez3E8CwhZBmXwCf42/J8Zamggwc6HBTTOt4d8UvIKVB
IiTEJS+lH+f/6KfbWak6Ez2e9OhdUff8uR0sTM8csnf7QCPOj9l/tKkqvf+f0A0fzsEUpIhpsq9D
cRLj6nZycBm6tRHiYxlsgKOdRoMNFChf/K7TVO3/pbBZtEi3meqfzDR9mwAVf3fOLnJegG1oKdOB
9GW+6+MmmvbMdrIBKEo3KapLPsxdcMmur4KLhCc+muQ4dBIdhwn67dJu9qs/PrjS75Tm+Qz9oFWa
Ops2wFbpbcSodRINeFvgQsir4nYPJifLTqgBAuCiq5CNH+EkYSV9CvVu2kiE+esbA8A6eC4P1bq2
bKFF7S3ac7DftiYgInugwJea/1zBJZhwjArgaGz+dpHCzXDlU/GMiCk+GiTEUhODo91g3fDIHfAD
V61m+hkcV1+UXB4iV059SDHajMPoaaT8BC/qPrG+MTshjBhsQakjOOaZj8AjdlvQDsR646MZt+CT
N20a3VU7kjE7Tgz4GUKa0UEkQuQ/fUcC7hZBk6eKDRWBnIgnW322X3RTvo94JNrFbVp56bIhj8Y6
JxTnfXd4njRQzD0Mxdc4lpAAuanLZT1PQCLCn8MC8KnP26XhY8yDkyV4Q9YOYevesot3TwUKZ/5F
ScRgkGXjtb1mXJJPd0e8AV+v68Y+3v97ondAQntmhw0o4R8PGtL9hPsMeFlORIq8AZYH8wXi1dIN
/2CAAlLbWRUBba+5wk6fCT9MqIv5pXYBK5tq27tf+s5wUMIvTPYtOwXo4/n1B8RjuG4acWIaEUmy
LsvQSNV84QkalT6cCdGzE1oIcRNGNgNRXcjyCZ7Jtfdq4zI749w3fIGsoXkRKXIzUQFbPx3tsBWS
0QB8sQJ2CYAnSE2oGXiJvQN9ZB8VoFORoC2EgrdVRri2zGX/pSF32ObUH4uhFfqDNHVdXAFTlbdA
jVoaT1o/sG+KQjkWNKDeE2bFzZR8hET4MX88MqJXTm0zIamU0gtjGJo629zbwYgmQFRtpB79wKEV
2ppDIEw7x4Gwa1FdxSDtXMoHZYnObnXGYkTqx705h2+wgJNAZVibuPfReuGD0MwWIzV+v4hyhhTb
scawbKG1UlLTtMrL8W8uNRt2K113P5QyqsS5BBE3HyHuJcI64pkmyJPKfAPNJ7qHLC+kSQM+iJAD
3Y1qbBSMahPCh8C0/N1LKGWioRK22g71FNmglO5HyHDEDZS5OAR85ZH4+lVho+OE47A3ES7dAake
1mkAGVABCCuFNDg8Dhcttz29DhV88ZCynSHS8wwi1hi0uQrQkY4Tmm6situe4hclMnipFg9ATpA1
cGvpukzTcd/l/J5O4ydiRZr7AfQ8Ric8qMwRFBK1sbzuQe+70MJDzCdbW2QMC+dmKYTGI+NqJ2eW
/z2EVzbgAB12h03/T4LIdTY8AQZ7Zj0DAnC7/l8qhxBjI9oVmIGwaczFWkYDsjceRm9PJ5y7O5Nf
dJ+IrFymPUPGSzLJkJbiDTAYn+aXnV9kjMdZbKeQUZzvkBe5aYXUc/15mb4GbecGqrXYHmcnHsak
SlqUEtLgiAnp9kIFyPsTPNDl98ZSB/rFhm2AR5Q6QfT+cLypY7umrFUK8HaEawKlLNol4CMBCGWC
N+RJseUQRN7J8oMBAz4CugVG1h8OOH+ezHgwv1+BnzBPOXJVhSgCOngZ3USt/rFW7Hx4RXx+tiSQ
XN+OeCNOqRdplGhOQsxIoC0geGcVM3FczeVdwCagXsMsCX/k7YuZ6ZjK0B6PGUXTGfgXMY3PZZqa
jTtrniI6WjFMppcWjCXfnuU1TR4F/JWOcHAFo3PEtUXGqmJgLdSfHsXICviV5mox2wW8XWG9aOk+
R6Er5wOwKJRZDoa/VJ0JSgztFJBJozgH2XRlPErriMljSLAPdwYKroCdThFAGWR0+oVhW2NA80ie
6/tatdsaviS12e+9DZjQZzSR/Z8clXK7T7ZHTXE+ZJSG3uVCFccebnCwirSGCo7VNhAGDk/TK8E5
h7rNPW1U1XqHTZSAUgivVB5Csav5+d7MHRBIdqxqUMCKyprxM2+TedUyOFJwcEhFGdymWu+veqsj
gn7IPVRdGMTPVcjmKu/B+s4LR5IQcayBPh7q/kEl3W8fd5Muo/zZAgM2cbiZz6Gfyt7p32KfFYoV
ETfWmiLwy1/ACiN0Y5s7Xv+ocuZloKAcWmMgbJ+zJypfDQHbJec3RneMi/dBtbpD0MNZ+TjC4R8P
syyngqYZ4BC2ziMsSKOHdyTf4LYidDRjnbCqdiuK/vkdx4Nm0Mz4Ew3xzVazSyWWaw4s66CBShlK
wgceP6P7FYktXDSDqf3mBXUAq5T+dSPT9i0ppiWJ4lcXwby5NQMzV5lXkQZ4sWoDDkWaEwwY10hN
GilmWD+cDeZ7D9fzwpFVub2bLFsyF3B2Cfu0BT2nWnZrKWFIRUfOZWOsAezbmT6xzHym86ZJLS3i
YB6Mfr18YC0JJ6iJkyPspaMvCncLqtvbWlCmLiEOiykaPTWrp89ztU/xvcA8BhIzxZksyE0a0W9Q
EMlexLCXKo3dnuZTxFGFZh8C2JX288nTvwFRJlaoGdMmLtu/RSlN4ypm071H1bYHOSnZYcB0Gws1
jdMGxk9Sby/kM+gcm8Jng6f086O1NHlb07YD24jsYOJx5IgSmIOmjHboHCmS1FvZoldtQkPASs36
z3vH+Q6/V+4ainrYhOIfJyeeS0XKQuV18LY4m6r8oDrHkuHTl7xNfNeQgrTFenImQcWoBX8GnzDx
WS6f2d6tXexbI9g1cPQh933YJh1KAx/yOY4ynIHTF69VeIsl/m9jxZW94QY75DbB46eadPmhiRh3
owmMMee6GSZAKYaN5qhpKWSR0srd+QhC4qcloOVk3cs7CafMTWIa+T5bqoXwkTVchOsM6yRAOpMF
sqdWwpu7OxmNviDWHrqJuyWtxXrcRpOyxheKMR9+yFmTZpI1buHPPh5z21dzABJqEn5ZfEMzZWUm
Ge723kuKaIa9fWL8/S2GBxfK/maQ8jfJ3gPnTCQ9HrsIepb/vm7lnB4r2Pb88XN2hRVqt/t6Hp/9
1hSC6IV4OZp1W1fgKOrwYNveDVnwzW2HdYE5I249rabhH8idPYmSA6TtSaLqJ3ivWle/jaac1vKq
D48kfB6tmrm3f+1BIM3uWCp+3N0pQYTkhJ01EISjwcHEzay0zvfJ/e5+mM90cu2c3hd+tdRa/R3W
xNkJnnTh7XuBSiLALTic7c+Nxb14848VDNC2kGFBfFpMCIno6MFBn1wA+O72AxTuCxf34IGhfQ2Q
YmLTs6uBPxAsdvZ1XI4j2LELF8buWIOsqmvua4zqz3kqxp4Ey7e5H8Ld2y3LKQdQOw8BbG5Mtpfm
Y9u6+z3yx87TxpxI1j2Qfe241c2qp4VinRowv5JaMQ8vowX2vjO7kzK7juqwmyiDqwupCcNYe33o
K5NPrK30g3louGeobEc0c7B+nvD7T2EH3KBjbVt+PNW+9rwZNzErZh7cxOxnACh4GDyS1fHFGJQn
UYEstVKNGb96zxnHGdr4uPcjm7jdDPPm0+xiJ8K5N23z5cqrHub6jZMUJvPGm7Mf6brxSb4sT6MB
d2lcDzqEwsLooJ+bV0GMwygWAWrxNxVPmKLrdPBUHPfRnJD7Cby3rOywKm2SmvWKXfPasarVS3f2
BENTK1deQZ1M7lVaGXhZ71rmuWuOe9QWJC4cw/qCU1IzbA+LKurO1aAmgglTz2XD0FCzEWQn/Gxv
0xuRp2M/NVjSxgX7g+IbDGCjK+BQgQpRnrhzo4wKY3EzmO4R5hbM2ch4mANodCXauaBahNsbJrIs
AT9rI6PLA30GzJRBN3yZpBotqStVw7yl9318N85eu3QKzThuFAqgYbbTDMwD+ebg9jaSN0yFvLtq
DkW+DmRNXjJaNnvf9PRqdF1++ATguUkB9wRzBfbKi0XqsTnruU3nvuzUxocOdUtY7fmKLtu7PpxF
X0GbZoO+80IB4x/dPS87GEl3xJrE6HCWnYJvALzd1/qtu/MFbMB+3GWIcPFZeT3vg/ZlqMdPhh/K
H54x7+3xCuZfWYojc7emoziROxi+fdEGDbAySEmdsg/+w0LHyJQC4yNaE4MMjC9pFrYzMJg2LLld
y3MSBbbHujZwqfSmEExVN7QC07iemdS5hsPGPZ87DIiZnNtLxhXvwKXpSfZGgF8iFmxeYjOhKceL
Ph+x4POAAjGUAeKo+xOGfXSRrrGJ/m5TolsYVpijuxkw0gA37RDitMj1uczTSKBlgMmwUlCVNmC9
NKDEfOIa8WFCt19tNNBTAdFw47LpIzeCLfh/mx8+L4aHnwwt892mj4xmgbfHUXvUdcw8zPZu9hJ7
8biFxB5mP8YHTqMy0b0RjU6/ZF/psiQ0qQGtbyuenkd3m3eh6OUI487xVoHUINASLpPYEjm5t8di
3vR0v0aEvkXJl2UYtIMd0xP1T31J+tmuqx+CyZGDlD3ebpuAiKWVNYYLWxiFiBRn63UR4ghE6nJl
PAvyjm6oE49QCguYDKmnd8zjaOcckMU+UORxXnHudHxMYOE2HuMueCq/7jWpGMntkJM31pj1Goj9
4XFjJqR4B2qct3u061WnouymiOEjMqbhyXV5MvjA25+Tf81JovuVsZ/vSC3ZU3tzSjUoCdf4OY/H
2JMjeBTzfg6c5mCb4fPzCsUfkJKrSVo8GzQa3BBkmKK8l3aopBroHvh24luwVPTachXJ/Hhw+R7E
WKDjzHq+ZotWLuP1M3JeMn6/iylxLwoJJFmP8V4g9YN9ZVKE/MEvbjgN7+5o9EhBs0m5SnHMcqXp
KLyG0zbU+XjNcYvStPx7t4wDzrJ7v42nrHiu4tRrUjZiNzDe1fhPcT47TSK+G8gbaRj74iG7Hi9s
YnwAan741MVMBwAW9MfGhOcpksk6Db3hRyAFmOWDxgA3ybCkDgq2Za/iVTX7m/My+jojUR4TN9jv
wLmCS47HYEBjDQ0mJv89i7rW42qEpBo84LfqeEXt+tWq3FxjLFmDj90I9t5tqDoN0mzO9v/Yoo9C
wsj1RswM3ZJecdfzXMpsbFj5uln0t1W45bqT8IV+k1W1BkR/lDYu8BK09Xzb6qBVQdxVB990HZ7d
y+Sb3uy1ZhIzP+boOv7nBuPk6r6AyXX8Lxf22aw9bk7M8qWYyrYkMFxNTK8aVjm/9UucKmpirYz3
iGARHilm2BRYPMrE2LFGRO+KXScX3YOR5XJAiMltxoK14OZSBmU0fmImy1pYH82sAw13c91gJMVq
2O7yM+lXYkX7grrMbEa+++axsD2+WdCRo+1B/61I8PIWybaY6Fa2lxfkvynRrC1vNM/W67Cm5hrL
+9DTLrzgcAzam/ETezkarWvMet1uLdrUMs7XGfb/PjfrGGPmyd2yvJEn0zx2iPzhNVmuOH+zQDtD
mBJy6UO8McfZlv60ytqchiBCwYIIlVxKP/ZJ4e7jGG6MmeowLexbc3FcZAoTtn3KwfBnH8dfsG7t
PhiKyNEaOSvR/3n10Y9hNvdrFSDln8a44lohEDddsCmFqMnbo2il/BIwCC3N0wL7wlkTL3VsP2WF
MzOlHCZowe7gnE4dy7NKGS8oQQivek2DcwMRB1V6YkKIhApnfvlrsUW6GHfRAaCZmDfQlmaY2WMo
WnF4BZeBin6uRLP5oIeWYZ7MMTuM1zo0qI9YJ9KMVfsEowQPEEVUTd5lm4TjIsCPiMFODNNUkGBU
oB4FgCBJkhzZDTScYBFz6OxcwHfAmTt6JyHYSD/OMmJ6I0TXDygGDnoljWKRXGqajZf9nhZ4WANP
4H6FiIC4gabLsU5PQXan3IY93vRiMX9kh0A0gLGQhj38H8r3yiqWjf5u0CUCl0+NCT/Tp+/0CKVs
2eRw7Mk8zT6C4dClBuQ0nP3TuEa8e0jg/NM+YEQrHurNQOXV0Y88tu0/Zmjyq7FSbf0mo02zM30r
RudnY7iCiw3UtWIuR4gSPcETNIP8AUyJsd87LK+44aroeSl/cK0kpQFdBL8i7prUkh7VPI3eXP9D
XKWYaHHlHjxcp8e75EJPH8wgIuT1QMYOy+Oa4tz0GsN84u0wFKtdi4UMUAiT1mcK2jAITOUq0xli
k5dYkrVgWQwFNbiCxmtLg2g1cKinTgQ4etm8Nm8p5pNAtyKo1FED6cwILfhZQWSv2uTiPi6kHQhI
wwR2gHoKtAUvLolmoGvMxTaQewNyKHsjhxx2vs7UeS8Y/YIedSvegIU2p9ff+4KVUnMxl7pb3e0T
tfFUXNLmq+6yaVc2scXjmkDD2r4lFyyVWBuy9R+j+x+m+6N99M0XOic/tRyaS4q/sOdX3gLQQYxs
GxhGd/LfQyHGrxhIW805PACT2WVnfXzbvTVzS/4dJp+tsZVyBl1WbE18VrLxNoKmYJKjYTygW03c
9itDo0p5WXqD8ptqwjrOm175MWgZn7ESal4jMJNOcB/fx8Y3EJ4VpZOwW2bQruzJx9wdDFpMivTo
aFCvwVipnBvpOD0zMiD/1EgWvMCcMf2CULSYdKh44OGQJoYTJAlPZMEtaG8yPaXfdbcdetdtRYPr
yQlPQo3dtbkpxYCFh9nQvHY9djosWtdsb+x38EIk9IewRKoFnG81c838hLpBQgXUCfk75D8Jy8s+
AimpA+x5CHxp421gEkf0d+I7f05Bfs6v4zwxD9ZWgk0tgG3Zbjq4WdBQy7bEdSI0zzrbnJX4gtIz
65wNVFvkDxxy75Kb1zlMysSAsgOXhlIxpcyzR0wOTFsS6UYUsQIi7jFsQPTLeSBZicKC8nKOWzJp
sjGfpfbuYqskoXhLGu1PbcwYRZq/TDxJr2uRZNWBiBU0oUyNKGU7bsJcEfQoShrBwyf2ygogUi0D
yTStrSCQw/BniXV2yV3Ltx47abbNg5E4RcgZvd0CigE4cRhuc04WrPm2WzFsUuQdSpHGsDpkVLRe
Q3ngj5ORZ5wmHCtyrIF/rnFXlxrMqleN2Sk/WThA8gE6XCv5oJRO/OYHiRjxMiFPdsacbTKhSJ/Z
IAYz7vURfx5STBP8jTwIYZzgvLuSVSilX228VuuOsfY4RbP8Yt2cZZBj/cB+yXHIjfY6ow/D1VHN
Cdvw+ZVADzYXb8ZFEpeWi8XRvrOCd3b2juHiYDS2O7MHq/CUSpxp5aCJtP4gUUXCNrNhiTCd3jCf
Y9g9iyANkUY4yvkUB67RxXlmOQd+W9bUr1CtWFYUrG5OSlm+5dh/ERAolv24HYvrPJeXb2RtcfRT
Mnrb/MguklEKVmz26Di583wQQUy2fHlMtcmbLmMKDOqh/UhgVjkcKG9C/koW0VowG507A/YHGkji
qlQzQCKW0OZmlfU1K2ef7BSrORVGmMlr55LKM8biJEOSRwSEgnB2yhaLPoq9lsXex8m0B/0q7uJc
zew5vMLY31njdbbfiHso4PkLPBv5FO8cG/s19mqGPqSM5xv0YYeHcc1W4zV8QUnl9KeGETi8w9fB
xZ/YWd1FLsRu5I7H/OoPZ7h2/n2P4O7Yta5eP0C54JS6ExAtpykUVzE7azL1R2F7Tj/RCuh6KOi0
AJDCOV1JOQLj4+w08DKk6OaFGaM38ppIFLdFhoWYxF4fQWFjmkqlIZasTBkEHhQttWriH2ETy50R
DcQArGX9J0yBLwo4WDOxl1CEWKw43vB8V5w+P7+NiC/WnPpydPYfW7UymBN/gwnjtz9GpRp+m0Js
+IavDWbJYEcIhZi/WzrzH+pzcH/zlIlARTSszDN+Zje4YzMnxLlk1Q5xEMFlAmA90TCcPOFIisCf
yyIub/KnIJ5ir43AmwuAuf1hqchb5SRv2sMHIz329/zQNQ9zjAWZuHaZ5fxIa2hjUfwzPPUvG9Au
8XkUikcvbFvn2TV9JW2LYcKPgQZan8skvAN9+5DdmHczmeVjMZx4w4yXFBLMDMmhxL3jjP0pVtPI
6G/uKxYSE7Z9fKtqQaP9whaDj8G4XtBiDPwYdOCCKaZz4DTMHkCVY4249wM9tp6ccWH1T5v7SjnC
eV/4C6ZnCcM/jEUcY4PZq5iJDPivPTJhv4XrZMnYQZ/gTQGn3KTmo/h4DQ6egzGCAGzcW7hIoNs1
LDE8PzpOcTchEuHVjJ9gzdXk9JcpISYgK2A6BO3lUEdlmi4CHNi+2ElSeaww5ioCMahoWbfBCdn2
HB26zGMYnh3xHKg3MlvZmzsWj8FtlSEOxCvDFk83T+JD2eTYx2e4Xh8IeUbNIswAwZYwR4zh3ICQ
LByiDBzAA14V02vk1IzrhEPQ9Tf7vn8IsDe4oDfiInzCDVQt7gjTTi76cIiNtaEtgfoZ6EIc4/pT
yzO/ZVVgCh2LimuH/TPuz91A3FLhimsBzibp0+9PyZ23GEPzzgXdp6EU+1lhqLDWYatzFF8jqp+W
RbnmkNOkBL+kmQ96NIpEqYdc65R8nQ//g+0UU7Jhfc4vofZypZzn95/sHvNyrjH3gpcBFx+TG60z
hmvnVkGbB98q8PASE22NcFfZw8QOj6snZ74QpNjUiTw1sUc2qSXjn2E6PSR70z72zCB6OSSo2kuB
Hva29uSky/Bd9rHpIxVPG8iWyhbAWxDqB3zGDBkBi0Zmjs6Y7Y+IDAmwceJ+j1s5HKRw57pGL4NU
7aY7zL3x1VgEczTj8omnCnl2NH9Iu4jsNMXgn3xaIsTliMV9ijKsMqArcyaqzoxU111k2DMM9nKL
ExdjMJcqF5KQGWvyvsDZRTF5ATrg7DzhlEjZ4GTmOIQWhMbavQ5bHWLoNQQ3JDJZDfoS2hfq9GPu
iGc9a5QxLm0NTkXCplrMjv2Wd5ufsg+H49NcQQfj88EBcRjBssR2TKXbq0PGogLXYtUxXBMPvAHb
1OYPPyMqQjyOahgSSt7GjJZEG6y3mgEg6GXbzhWXnNWFK1OOp2yscmOfKRSCA2b2v7QMYpA2NKHM
fOHOFBVfHuDx/iR/qWVhTQJHE0s3CurHGLfblEfv4N0G5RothnwA1g9tp1gcyGQLKJOqqj02uHe0
FIew5/UdutLavny9McQ8jmrkVu5TNZqripDsEaHGLJnSvcb74JarDdO8k4pK/Xm2u2HRf/RVr3Dk
mLy6+WJC4XB37/N73JyAVLUpRh65+UoxrLSp9wTE4icVwjor3yyhCqd380aO+p4MeTClJvf94FAp
bE2edWYxXkgwLE8GDsymCrrV97noq8YfXU7JEIbYCp4LgGKXZ4XHBNBSnoAzyAV2ToTyAk4wx4Fd
zxv2qjyBtW6OqCLMZGlTC5IITRFOXW7obicImPgEUDshkVOHGlV0Gi6myewRnVKFzgTAPamiOtI8
JRqZbYDNFcgI75rXy3MGsM/4SKaV10vN7cXxxBusDoG/zO3BIv4QdKeiwjrxUJFlGZCOmVUgDALm
mPAPt5eHqQ+tLWJkGxSiZ8lxT59IxhiHvtQFsHx+Qyxi1ISbySBLo4usApX8MRqxAGM3ClMoXDR4
0yMHbBntls0tHTKGJEIg2QO1336JQszAWhh+KVkZTcNpRWnD6jsZYHDkLTFEhqFy2F7CDy+5rrJW
KniiOTNS8GFz++szxt53TW4b30CZQmPcNjw9QgtNkuHTQbA+2AM2T5mqs1XGgoNwT6zOGvYnXmhq
go+b5RHPxvMtHw0/D7aNsJUKJHNaXVba4Luj9xLsis2tDvmdgnztCC4a0nollJSAncy7T87Zy7lm
JmuLVGfWZk6he6eDoiL9xB+3M9bHe1uJgKabrD60GZiFwjUB1oRMjCE9DU+2zdaCuFZS8O5dsUTF
QcjKHuTRn5D8U54q0ccte9JzRQUJ2UebFXvp300FAj+Tc5by6a9pjHrLxaQ9RrDmLEhtJ/8VUksO
UGTmb5dw0+iLiGHkcZPz0pUnZXQUAclSsUxTd8kmTmfFum0+0cfKLmgAAmloyXv+AfEg74g17dTo
0FszQFbIblYXHo+F1Vx71iMQmjBWCVIFT/4QcV2aLdWgPwuSFkHbDLzOeKQy9PYqZPxt/wCwjJGu
HCxsQON4/AikEL154LB0aLoJ8KWZLYH2Xt7a0qPmQDMBe2myqEEFpF3z8F39mDdZ8npvGv4UTI9g
OXKXCfnEBXPAzAw0MMC1nncMxHajneHJkHdJZ0j3XrsCSYXCN2ETx73wR1fGfIXlKP//npXWnq/Z
WBOMKLEpeUFI2HypPUfYHjL2Fk0eCM6449yCGvYh5YahLzhQ52Bl4Gwo+DipL0BQGNwzVYb7gC/o
+oj9NfZl5hQ3HJksfiIdv7a51QOhEQSjYL5fEsuIqaHEUM0lOQVhQp8MFMcvMQC0T1i2cXDPhasu
I2EpjEUkNremEoJ6C288gxYuD+5zpsI5wVNh9zRCZhXgyFZjdmVFh1fGri6af8wvfEGSumKFAjIT
x5oLGDJ1MOzh3WhEx2j8JsHIELChuJsrmxsTsysF5hfqMLSiyXvVGMBJHzWSO0JH2JbI+1roGl6u
HlJbfkP5T/RTFL5tCnUQOSlU+B8fY8hxIaXpZ8U4HNxKxBl6IlpvqYTb8Fw4oT3qIfzHVzqOof8D
OHc/D45e/gqInKA5qIOxBc+HIRdw8d1gTDRRsHuWbHvkQiP2S5rpDOdDEARtwKQi57l1af1+R4/D
AOJ3SlBpsHCXC2oXvJVo/PELZfP0itK6x+rkF3OOJUO431gZC1gkF1RclICLin8Rvd3VuiCjfA0o
xUHXYCnlo7dLX06AO0tQDqI1T47gCfIFGijiajsp4x7ab3SdHtopukrGQQbRw9KDEg/ODx2zHmsQ
egHr/0UXTUISKSESYCwvlZtJw4VmYX1HmgcvmkIqYtR/9p5sSCTUv3zJi/5y6sAh9FO/P3Rdviud
pDbaDsYw22/WXCttQ2MAI7N8ynSYu4BS0Q6xuhT6EEXdaFYatX+YPrDmLtiLKJag/ZCDbq6FIAhP
9Rd6IO9Q9s0mqAO10riX85xSY+HQTBacNtCA3NwerhrNC+7NL5axihWnUWHi2snboMO0rN74Fdxp
JjlrKxKCnWvPLkmnJr96dAXP75CcuLiEb2baHQgsVqsygNx0hHFHu1gxPE9gdAA0YMkX3qd4yUge
SWFfVqeD82k5r5t7g7Uz+ALQ4LNkvqheY0pBfdgdnN3GjEeldzSIUOf8POGMsWowkoZMfEw/b0/B
BHQItkjoaOtul396BOUMb5OCBHQSW3E1VVxl/nSO2LDiW/1JlUHZs488xaG+7g2/alrgHd0YPPZM
0o8cw7w4+6mnEB5J71sFiwcXELvOfi9HYYJl8bcbNHDhD88Xv00+0Bct/m4X9I4mbeD56NwhF5MJ
g3x3g++SQmRj06BofI0r0i4uG1hONQ/+ydmN9X3UloyXmtbgYRMTSSbozi060jIBvr+K5Mue3EJN
h33ljtlpB168TkABAOGJgd1gTw0rdkRPSB+wwtt3/PlKbajA8NDsT9O4oPvB0CApMYvIbi+LPrbJ
2L5jnfXgsMObjLBm9CQa8hofCkMrL45BFVhXSL9nv9btBz5slfNin+yrSwWa4tVuVHnBtjC4QL8c
lorBz8L1+dIiEJgipjFW1737z7d5ALu+ZLA+7nujxXy1m37f5o74JlzckKkd6cvtd3fYxSD8zjKn
hEh2H/PhUkgDhR/dxgDyLws8gcfCFnchPYVxQg49qov/B07SwrNDtFa9ZkcqtG50OYYHuOThAjsn
++gWHAuYu2JYyv5InnhNjLkG14mJdHI92WqnX6/Op7RHEKbZOibcbg0HmyvgbHT9A8nBRGq3XNRe
i038JgZBexGtvFRPf9u7fnMCQ+LDdvG+GbnUykeM0xiF4Bjo5OeggHBUeq+866nYqj69ZoQve1Va
V7xn7d2Lqe2ofLCzyCBuMZCZ7D2GancuXRU7hzlm8DfMJFr25ZnomHCSfLk+XfwnKM6OJ7n7ckBp
a3SoNDYKNif21dYcymm2NC0sbrbmnb09TLrjqF2kl7MTPe33E3Wl4jwp9p/TBuJ/E6mv3fmwmdWg
ew80+PjcvEFfKI2GlGYdk2pDwSZ6wrWYsB1TVlR49quM7dYPIg6acDszptlRtXemzaScYqIIgFb4
pb042DrPemEvquBQRG/VhVn0aHg6W03hYVdRpa/pvmu8k1v/4DCy3m/w8zEPK62wmz1WdF9r/n1O
6aXfO/+JWLUocERMepuyax35BAuji7KJ6ImT9yCZSHdnd1jH4Djb71iZajcLY/XLIu586An+Xs6h
gbCYk6iD71ZlnQcFM/dHeP04DyoMDKZ50km7udnf7/ACxuY14DTeHJVwUjNQ7u4LZwqK+IP17Fgd
ylvoSxU64pZZfy1hERRtG8ifiehF9dt7zidO9J2568UKHU3lvQGHah9WCfhikb9f1usbnVp/+PLX
gYYnI4kKwCI4KR0IPVed98u8dUIlfpX2jXzJKujldVDV/cYhWvTM8g+2TgvMFd7jya1xEm8bxcNb
6MtGfPHfHSe6DLlCxQLv/dWHSpKOg4V253i7NMwa5obinKzb1aCjVyZND3ZR4UDGAv0NcuYXghnj
jQbOgi8bCxTsG1SUAQVqZw34/AJjBRFxZb2R3J7gn8C3wnMCagvy6AXzDe4VSuanK2LnDnXxdykw
r2C3wP0cCxyYjKSZM59j4ox6FK+MonFoJgFhtOv3hEiwSHZ9xgoOb5n3I+tObJkW/LS8I2bBtFNY
NbtKCKeCk+9KOXuy5Pt/M5RlInfgFXbgO4JwcOTQXTBVls9B7SD4B+cUkyjhAWqJykGFA7R8VGFM
HG1lUsIevI4aOEMd4/YM6xLOfcHqGQxR4cLRSNmeIhyhqGUbPk5RfL8OdoKnVPqYgKD0fP6wOE9v
3sMT06u2vzBvYSOScnAfLxjMrKXWoANkC+AH5Udn8he8M0rNE18lnFTe4g8jJhyhxyuoicZA52bv
o2a2j7C+tnuWqQ2Oo/Nml183L2xmV3rD2OXHOWytekIHcMdfl5FUg+vf8Ju/67zLd1jh+xBluhTu
cT1pzPhGPrF7xWAAj1p5JGlI8WPvw7OllK9DEHkaUOpTnUmJFGIy1+B6BxREbEqeGioed33E+o7L
rAxe6aNkprX3LjMWgQW1Lr2kmMWY37g1Ur3uSg0DpL4rGaHseZlrBp8lfIITbLfANVLNXAAOqMF6
phbiub2ktaKTm3NUBzfnLBtXe3Tn99Q+f7MPb6VRNJ3bOmjZBDhYi2kVlUkd1URolIr7PQOBNR2R
frNug+Z0j3FC262cv1/WEivgB4bDHcf4xXoaE9UQgwMMVzh0P5CXzmMKXP8Az6oD/PoHqIO7A9Vm
FycdUGmpk4EcEW7rv2oP19b4xUPCPoVLOix/g1Hfi6EClrjW5OIjo5MUDhRuUsPtzCWfG5xK875g
oCkb3dfePf3Tuo0My7wnp5QGzP7aKry0wc1XnMuwE5S4UDqMtqhvYIctOLJw1+1i2XAQ0lqvRsHe
7Xfc3fCCLwyGEXyOKJqpjPM+5iX6QzxlT4T3MrGpJtyfyvBtpH/ie4NOY7kBxRrSERDsjWOxooKd
YrpgMS0w1Y10CKKUIICJq9VE83aAv6yhTkDgcZ0Qm2AvhqixdvjCaBY6ofbgA8fA6yHnw8CLhAkH
edPv4oiA3sbOhrKXLQjyEqRdegbaZAWK49U+2k+4TGg0y+AKT0QqcRpseLMoEBkmsUjYXZwm+N6v
sZe5H4Mc6xElS5pe5kEhul6YELLScgjhVmMtDJdrJtAif46YcIRU+fTfghjJTKlgbE16NqJX5ucC
JIF2TgS3EeYNTwO2HexAhz69dRmVMWwwCAsZXEiYYSsGWXHNSKe74vGwZch4S4+aRcCIyW9hh73k
IyVSI5OnYPLIeVD6o2rdWr6GQue0G9sOviA+N153TWZ9J0TdtdV0Kkv03FeaB+41i7nmPt58HBBe
Vk2czsXvuKxn1IUL78DwB0Mf8cFS0TVxG9R1O154p+jEiM5Ab4KXDzy6Rvy2P/QgXP+kyVLFVtNO
eAK5TvhYjLy10OnFGgG//xkXnFF2NJnZS+7DiLEwB4tRTWVZzxBzAV3BE7waMjX8YiZy9BKmaPx3
IHeT/fHk5BymXAd8JVRw+ySRgXG+BKHh1mVWFnOf0G8h7pVobVB+EKUx/27PktkItRgbN9v5mgEc
xq3h2OScldsJb0920u34CKbaAzvogLwPP2G/BS4OQObqtOKls1qthuwTmLzSxE/HYzKNdg6Lg5mg
RU/IEc1kl1OIqF85HmR8LfPZLeJfIdYIYUc6eweUiiUh7nwSjs5XhCMvgySRA/ZAsRZgzOH0F/Jo
jaXxAjIFjoGqBVKSeRyyAFqsVmnFXswD+dSg3/AS1oKXg36xVvkllc27wMEGWJwXZxb3gzt+upsH
rBxxtZ1eGabwB7MzxAeQSiSvHrq4qSSnifxmDjUbZYPEb4w5VL4o8NGdAcbNYwYvvCw/PG7AnJmi
5pExWPWPpvNaTpxbovATUSWi0C3KEiCCiTeUsbHIQQIJePrzLeY/NTWeGQ8mKOzdvVL7a2CLlS95
BYocQPxXVMfeSD9PKOGBWs8AGnyABsT1390lAptEJc4QRcCSvTO98vJZfCyJN6z/UklmvCUK7rsT
VCnEz4HxAtSbOjmf2KVPjJ13nWjIw3pXT/bF8FX+3ILXPUWMyGikqlcb8UJWtygJaKU3ZFfFBeJm
BCSaX3VaNcZZPLw3Umj/3bQv3KQEllXmhelSmFLFX2Z0p00kZV8rg26Sh9cBHQqXVmAFXtfwaTJv
DB0LX4CGIEp9JGoxIcqIRK6dPLZozJAJkAc4o4s4V2N5dgJaQ/6lgYiPYNtrLupESN4UNDkAlgPu
vDiXqr3DZUX/6LDBWmGTa5QKgZLGsRZ02hWACWf67xJTZ80FwDmujzEl06Zy5Lm4Mxgkyc0avdVk
Li6j4Sv6GO6pBo/ZAwcvuFTo7UGaKhpW/yTKwav1P1o+rrasd538IXr1jz0+c0ZzRY1EMQQmQS1W
dekhxBXV0eNeVBcAeVoSfUD+0DmjUr04CBcfQXXBwW9Y4p351upNWVL/ojQBqZPcTZwxo06VX/QY
sjOQWUWfR0QHSBvbA6NzshhajngQG91udclQGm8/q4EMQ0XmgJOzNzxJurTo9p0bFAXcHMmpA4us
P1JEQqV3MAwdWyajb0UyKU6BlGVRtbEVTEXhWp0EkyccCUPLAd2eDmoT7qA9KzlcfChQSMb/rQNp
zNfchxkc+U8bYx1ECEsBu5KTeURADMFZWVLGEhkyVEUq0ZqNwo7FaKx6Es7xw6w78Wd1cuQvn/NT
mETYnnRWBbyogJvGv2AdSFs5kcTvOpq4KmkU5w/p29rgk4IhXjA0KnZZnC3WBtBIIPLP7DEtI3OW
jrqSGbjxiRnhWVH/1T8gOSA69y0rRjDlZcclK6uwYIkdnhgkRc+zugGlMpPHJeUXw6hwVG4XFHK6
5GDxnMOMVUzYLBc/URpCuA40RadxhNAzCu6+wRYG4zecyomln9KB4qUlH18trzyZpHC6BKrM1RD2
WkdGDhOpeA5NxLWY4sLbh6VQmCk3L6igiPWS88cqA+erKdysakgBYB1eWginl0A+QDTTJRtxDUya
hU9yhA9tXGPyM0dxbBGH2hrmbswJ0AFbLpdEKQCP8IujyyRK3o1uF72YBtxyAPgRMODT96nf8luQ
KXovdFBMKOZapuhAj7xCl01cLAc6lSZqrPpg+Md8U64POBEWUItG7MgA3du0cBqMx3jvuODOYcGc
CInfLK67UCvxkUFJd0+iBx2yzxRFBu9uBwafA5SAD0EMD25XTrcoFh1Ell9gaCeXPBLlIeZYBp3D
NutMc/Dk6NQmBDAt0eRjqvAx2jp7bcbrRGqG7YKAehnpE5JyIiBcES5oQNH0MvEThZwuJVEsdjqD
2fEPK1ZpXa+/xNnG/wTe4k/2SIt3Hlqk6gDfJmNkkcny03mUzvLoCp9kMfHv0bmnrmIY0MpBQgmx
n3MONUO3MdRJRrsi5Umiz1MFwjwspTIh402YvQ7Jv/gQVqEvDnC45cq8oBJ5JzrvkrPeCYJp+/+O
z5Hk9sJb9ar8r9iAuHDKv7vGTsExoRh32IfrEE4vX+SXhCm61xTPx+XI9YiWtuJxN37mCE/1XUlh
qt5pxJXHGGUy4OeNIXsg/3ySIK/3aHYqYz624cfzgjM/595Dv6Nn15HE4OYom0bTX6QjLLqle+9C
w3GatSalgcL/pVslyl4Z+yoORLrpcuWYKgPnyQlKSNjDf0n8fKS8e80f5YRjWerEMJsOijEEdDx3
ydnWGCjuLz2L6AqoXCzSiFmkJSHELyWwrhkkCq9HRiqBhlgRpg5gBITYYHDLvatNHW2GoHDCgRnN
Uw2aneDvBdtKY02tqt79bveR3FG7MejOfink6wXEOOj37e9jMHn68Fgo+m3uPF6CEguwmZvldO78
Ob/z+Bg26zi5/ytGKmMjQi3FMKiG/4bnrm25sfE2ioafL9drjrmKqmlMlz6c6uxzOlAh15PdtNUr
PN069TFrOEk5nEutVlpe2PFUxWkhdOsP8rPRf4YYvpCCQnci6XUAUjhNnOYfEMpzTrAMh8WthuUK
Gm1b2sMtgjwuhdKesviV9AzjFUgzOIpbY1VbgQfgFEUmsf8UDsDSTqXlbpE17SYnXgticAEriL2J
wu5MqXRn9W9SQiESXRooOCv2eFxFreo/BtXvhpfBIr9SP6XXIyrOco3g2ESSzrCqT7lxB3SAEe8z
UnlWu/lNYroZxW2/oTgryIG/rJ0ic45lUIPK6Z2SLTO1PE6LiXoBw+rbPgaRcXV2V6fYQHKj8vlt
rB/rfRHW77328kbmuzFMv29TRkiU7ok4Ci7cJgvkT+mea06TcLGrW+MWrZHo0oBuJiXrZr9OXmYE
t26TQNdHxWvUafdulPRmk6YG5zwXM8oenJtbppfcWfFZhQqP9Jn3KmYkFF4t2pCrZ+UxMLSxMXOn
clugF7rs7P3PagAKeKT4oMMfXiCkCEafbPAlGqZ7Jj2ciJAm1RKMGg7DTu3iXVE80fZwKxw21a83
qqlDJ7TW6KYIOQD1JkUJnJKM9mcnB/VbPEcE7Jqj+qjhmBNFbtAH6Q+kVBVioZnvSnZF67d+pb4w
NenVLuw7zvTtlGk112kfu9eNmLWcDwx70/Qf87rmKw6PHf/m7LpdI6x9Nb4GFfp+XgEQrDKxvlNi
gp90X3jD6N8WJeLIdLAb7PvfjzAnZgRYA3BXEiZrgXEiTe69PEG5iuDWBkg+4eP2HvS65fgIpFv5
YzIqNi0av+rfN91vYP7VvBsBX4qou3Sffy+n6hI2dwR/ANty8Cwhbo1whkGVkEoN34QOwN9uIFDa
4NrVwQOCKB3/gQVd7XvvzrDNMR00fPdz+frC23roYPKwF1jILoPUrrvc9e43YGJagP69beOn7u+6
5WBX2v7PPfoxBnz6zsXqDIyBSZ33Qz9p31+8O57iDdIC4/yeHoOa98Skt93ZhkcmUMNrXDruxcNh
yMhRP6dTY/kKqn7uCGvp/tSYy2j7RsKBdX9GPiSLccW3T+3G1/OM0bw9DnQ6Gd2cRlJ6XReRk5Hw
8v523XAyt/YD/WA3R4fNYcJVUN3bIVFxVFshQQ6gNsQ/4aXeDAbd3DmF6LKnzKhlLEGXZJiOGR37
gEmD0uGtci3QL9d+TZ6v/GkuG8mha/ZancecEMSo1ul/P+nBS0/wRQcgmOvgSAbyMV51DXqFFKZu
JFFasQ4vE8RA5IUQMnsgcpL/y+K0x9urCyeBzco6gxJY5Gdw8AfE9Pk//hFv8I50lZnPwD2BsN+I
UkAOft6R1XvadZaV+WXXuQJO3f+aviaFNofGT6XX9NGvEq4Ic1T1uYIgKjzTt4YCv9rzS/jYcbVI
7fxEiPDd/651IuRUG35XbV1dC5yH2dTwiu83/b2S5hgm6Vent/DOYQq5IAUcHEd96FnK4UXHx6WN
3q7bWSxQKQM1VXlt/IlyOH7Z7pthqW2qJb8VTOz7qA6Mc6XjRjDOYFQ/c/l8i+qUvEPiIA+D21dr
Xm96bs1TpiP7EUCD04/6fZwOQB+cIn/BhcRU3QPgljBptE9wzS/v2Jm9I1KdCfB+z7bJnXXkR9JI
4pIU9TmYEdzCp2MS7J6xmyQ1E+ghiZ7uYsJDf5rcvUzU+WTGU5pP0gjfyXqbtMOGJqcdfIkuFVyP
HAwVwCkygyZxGsq7b4T7db4YjDbk6Ww2Pi92oLInwdXZkPgdizdnNFmCJTZFHOBWkCvaoaYyXQ3i
f5gsze0PyTtSOD6z9ciAZ7Q5FFdvz5ubKcuo7WzuwXXm3+NGnUXMbTtkcbecvOyYNFJ7e/tHMBM5
2NWU0K49yBz5SiNWPbN/6mEtJ+yEsBr+HMDHeDv2lbPzqHd2/me9yj0jmT3mSuDu0h/N3FUCneC2
vIr//CYwCvraRUZ/BrPbDZjlnHFNtZM9PDc3ywLURxfYebodoY4CtuKbqNEJOMXl4M9+umR8orJX
pTZ0EO1RYQBnskLagD+ph5MBTQrGekydupxcw0F2nzonUPlGcOZdkHXZ6bNWUYvFzvAvGrNMPQaT
oEDA5c4GBKfgPFU6jy3ErcuyPOp2Tb/NhZPCaKAX9dFX5eENIK1NYeNGkmaBzci2hs2BlNw6ayed
gD0pGW/JRSZgrN2xF0xVJtmsj9rdrnXGCIIAkQFlRxcw8G2nGJloqaLW+rq0C9Q2N8hAGd8wOrAM
Do40Uq3ZEdWCAb7OHh7Yt5AOi6GRIhvoNJjpfHGuo/IL5G2MIAlv5F/EYkuSBVF0Y9LF0BE8IQiF
5ijktfBRNl0R2g0r3cBePDzdIiDlyNA2TGye1HhXwwDXGXBHhOUPbS9NPiJxVDuI6sA69i6SpmGG
6QGhIqyKdPAQmK5tLkQQeFJhGOuVzdlSraswA+5zjIaom2bUf4rWSL1fiiWJdyyUYlJ/qZHRgz0A
PMzGUhxUvMyj5XCR9XTilI7o6SEpIij54WqiEqUIRq0JSNEeaYwSQ/ARIpLafvDdMYTRhL4ckBBf
+pD6jI/AtA6K+WBIzwsgjDf3EVcGYogyhsfSsgUtKiEOALbEJECzBYPh4DcyQ4CnDNEtE77xbvEX
OhA6YDRKMBgYAej9/xpQGzp1UwapDIufnGp8vU5oZZDJzflpNcywNjZHmJv4IzihUen2Tv1DoPKe
PkP9o7Ir9mHmEHXR+SVQkN2VMvFMJIeksW8PEyBSUnpVFIxYuJ4OFjM5m67dFkZTWt6EZukziwP8
QxOt5KXbzsn86by7YByf/JHcNaI3n4ZA08WyYODwG0PeuuoVoaGZEu6SvLunF7dBP3d05tvBqbP/
UlIH8r+wwYmFrUc0/HtkskkdyZGcbU9P070fmLMC5y8YY43BZb0jQu9XPZnTQ28k3T7njA9PY4s0
gTqfhmUtiJXMLj4R4a+sc/SxjWk+IrOrz/COaNMefKk5J1xIMiJWxA25RrTtl39jvFYc6Rpxk9R7
CedmPk9H13B5HDT+ZCZ8MfVENjL65WantUR1xr+AJVs9xhZJRgvY8k4yr6G2liFEGQUzE3Eehs2F
VRs1RrU+HJxTgDnAYAX1wfA0a/UbjHipVjqt/oNsB8tpjVAYkyTep5lhfg3WDDR/loN3pI8jA1D3
6EPi4azi2ymPcymkvlKnCQV4mX1EeBh819WnbzkNNBBlB6QNKY6Gnj8YQGuF1t0xF6sRs2Q2rRGv
R3QpPxHUn9FxcwGS7DcXyD2BCEckFdSJeaETr6DZpzBieN5sp/v/+BmMzL9FkQ4/mlFc3NZAikUC
IVLv6uubuoOiMt6NDXj9bVRDKw9z1j+7APcnT/8QEWc4FX9BaRp0ItbNxSnExOZjSmMQ9Gh3snOC
A+fNKeZI5tA4hkOmQXQbTL4flKiskgeiSJT3ZCgWotgoYweCuOXtR9ugxmLEIpgAIsU27ODVd87D
cSAOpz3Lk6Ztbb4fJ7YSdg3YAstPfwlcIKIWFkyUHzTJv96TKpcABo8L8c2CCKnFKMjRG4Uk1Ae0
BFYoGiwZinY45vMZstOBCYTxadPPNJ1b1LrJa3RxAZWw8n66b/V8AhkqMfd3UEYvIMLCkwHF7Nym
6O58klT/uWHoODXNWK29VjYANdAOtEtpv90D63n+WOx6w5efTu/eKX4P/qqw1OaXiUsIzWsVvwD2
QixhH8NXrBlb2c8jQsbHPSNw6ho2x3jb41rKer3vBM5vk+tT5shLcANd0BBo0AESeR1svkDeGkak
6w4/o8sFytUY40MrMAGO/1DbZ468QuLTyyCP+T8ioDza218zlNASkG98SZDROex9kE8MQWbzjArO
ErIRVll2N7Hu4qPBQY8uxjf/j1fhWnURdw5J3IUQETymzfSP1oIOhn8RMsVS96LlLm0WBECPrx5S
TNApAv4vZKQy0AZ9yxj5vF2M36AWMMZTwmoQnuN3IXoH6X3SinajUx9kA4XlF8GJqO1DgkrxoGgK
wc5l8Sn9s5eBJPPMgnqRugv5uuBKP+LXScBRUM9/K0lEqCQoAdrJJW7EZrLry9crsIYJwCBwWD8R
hQIuvvjH7S+HivRjBEF2Y2h+kKMXvmLOK2dKomjmryFK+a4nPCRqDY+YVLlSelxfqw2XD8AEu1KX
0xej4/p7uHcwCFaz3L0xtTpeTZrw7cGDYekJqVC9fVhG8D2gqzKlnTkel06KfCJ1ca6S4tiWXWtm
uEfuR9zHez7uY1hw33FzyKjTwrvhV9ePXutCHmUxAGQj8SkDUreJAkpBA3aj/cOv/xxQMKW9G7Kn
fXB799J89LyFhuGnTOq7fzOXqnWOrFXQrgWtrQftVV1IcXQO9/520oIgYZqfy3VAFccbnO+8E8TK
3jUXlQvyI/e9OCAPxxaeMgc7PN+Ttnt7eDcTQTlW3pS0SebloQwzHIR16YgU5xY7H/OVQ63mFgjh
/EWXPLZy98zYiYOXo5a2qILjwxqRVgZheXVbk9U+MhDhUDWDPJf8iaQPxzSe7SOas4ZXe3Vu3w+L
sMAHgXdAPcSI3t1b7pVTIipanfY+PDZIRiDAazW8cLjTPgP6VsPa9+m7+DlanfNPnXA+e1/5qb16
h7/n3c/3syfvFnwTOStL9Ym8jTpUDQK4VnNZXrCmMxOFgCB43vGx7d4PbrnCDswwLTTqVVzxyAxk
/mQ5TRc1FlDBEm73COs6/UakBX1965YNd0+2UY7PgRbcogQq7XRLhPKRxFHkBL0DQ3A6j0HmXyp2
la1+sWfrv7HoVe3bCY0kCfp8UBUj+yG1JUPW3+HTyUjLjpr4chmCnjmV5M5oB8bHOswHfJKGC/BZ
77zHl++GX4se4Kf4ui1/O/hklNfn73GTu9tE0gn2SSLbd4PJWN1j9+P6kz01H7NVhQWLEe0clvgm
jkae4tjdMpkdzZ2N3rJJIuG7Ype4wQcFd0bmVivhk7WWMClQPbLJkODsNw221eE+pToEaH2R5wFR
h/izdg7eDGi7OBAZOcTiRauexfv3+faz1TWWe6qf5XuRklqFfGZrcxIbfXgtmwesYLr7yARagxV3
MHkWaPxc0lR8UD8OrX+Q16PN/qc8Y0mGssmt5hr0W8syOQ1O6AzQVSBUvHb2UB7RK97DofjVjRRF
v+d5uQ9OZTfzMLy3kN8cqG/ryfbauwETZIShZWh52v1Ws0ctcON+IbhtD4FQW+buMnt5vHUTu3el
UwejukQmUtmGsyWptBKnhoOysM462kysanzfwdYAe4EWEPVW9FYgC8hKmGcAnlNhVaN9HTLHlS4Q
YM5iYvWjn4UUfLgdiRP5scZvK3kDz2Vbt5n6Rbifnz1rn5isWzeHgSuMfzB7xx9cTub88r1lPHa/
xURJzgzhkKzdFXwh5bvXPHgNE+N89gha6PlYb5l2i0agend+67+X+7azyvtcU4ybx4lxsa+E+iRF
v711C0pK4voMNtfW8CS+5bP1MSQWaxL3atO9Ie/4erjVVrDd9XkEv5Kybxw03SzK4/2yhuwV+znC
gFuINLlzbji36uTNVFc4w9K1CsTYK/fvwFVz6JG/VTIsvfBOt/Fvtfiq7JCR2pSFleD+k7tPq3Nn
Kp5BHEersz1McFsxvvzuPpFTByRVVC3vcYgPSPzWJ/ASbvLxHcyY3N+KfSMV8A756u9Y9zfG5D42
CLFQKl/S7D6/mFRM5rd3HpPYeyHngqQLauFH/91tIspkG8zJB63Z58FpVE7PX7JsraudZC2Y/so5
e4Lq32gNtGfiLSRX40wgRA2bWu2vDV/VQrFun9rsSfu6/U7Ql0GQqMAA1wbxVkSfwRDPq9V5H+Cq
RLrlUWsp0q5AidDsTJ9JNbwE+1a3/vVLiTs0Zorfb/Wri7sU79xqLbYhOpySfEDu0tYkp3FLua+g
gFumB4l8uTg5Arivmlj82ohD+yBgYLad/MLcKU5fObAHDGitaP+VEWqKr46g2ynTXOkudh04G2ws
w11/v3XYCXgEkP0NpxGBqpdOg/uJrRb7A0F9vTMkAtB/su+ya8LcYO3LOhcGp2aE/LyGDy6UaoeN
tRy+H+QCNXp1CJfhjsHaZE2UQ8NvAelSQlHTdXphQoamxnxtUgyioy+lMJZVfx8+f1gnWSW+pXBo
kM6Hw8NnFrNNrQVHLq93wz9MaVP7+98XatWvZ1jvFoSn3QGFO2XvsWwici5hpjnok9zPOzW3CAm2
exGAiwHYMx+kfVpJhQLk4YoYJLUEmfQNsDyoDsCrgyMu4jH1/opofNQKN0IbxLCLxrB+NPDxwTa2
igghPS9q38VvzdI8KVVMfArqD7Y0ypmh4kjUdLYQE4hTfLi7PvcdDZ8oJ7lRLO8ztYo97EGFcHeJ
dPazbtr/tFajFkk9Uw6i0hBFnWNXR8JA1gMhw/JvQgjUeVoJSCBcS44FGaqvXsk0p2b3jB0v6S3n
xLHH1KVtkzaJosO1yB36lwIBS4gt5J3EjhVkaBBSJl5e3DsLf8Nvc+AzKusnJVnNby1Zn0IM9dG2
W0JevjGe4Yg5kAoqAz+KFN7Gjv7w6cBu1HgfVRYz1UW91H2TWnz2yMnljkOSTqArenCXSom8bOZb
4Ho+DG8TjVjWzAX08emyuWM248EtmPTq1iZrmDPRY8b3EeleJL5ZLTuL1N/T29JSrFoOV1z6J5ZR
BvYnbkOWE8Zf0MGWfqVjeieiF4vkEBeD+/jsUOq6FK6lX5uW/Wzwj12EM+42iJ9R24EF1LaoC4EZ
yAXOIOtEDwt3aWBeMSmIPwKmsE55y1nkzYFfEy3UsG8ILmTKSWBVOSxcCC6MMZUxk8nzEZZbHPP4
nt1PBZmzsGhZwvjjVNd7rzp7TMxZlWGT7/UNyIADEsm1/3JphkSaq9GHZNOFiGhI7lENnBwp0to7
xIpL11VVkWFofR1/ram1i8yhrDPwN1DkScQCwPChB1En2MGcJ8H7D6QhcphHAzg0k/YynbYn6d8W
kveOqkWUnyr0tq9VjaBLZv5Ct1N+j55IBnT8dFsrI8ZwRfXL0/j2XlQ4GmNxwxhW4P+8o1Oyum1b
3PeDpUDGKiXZsG3i6AIaYGiYwCrADOzCMcGm8Zul4xNUQrso0dSKQbZbFklqf9Q9YF2Ie+Vnw24C
sRSmNEo5JBsyCdoipV0poo0M3M/XM5041aF37l17lY/HbufxL5TECpPi72N+nnyuI/Nn9R1Fbqgz
L0NER30Es3CxNbrrRlD44JO02VBHlDVuhRdG7ctTSQu9RQaZgWinNgJvHmV0WnA+32zjHWTX4/Ef
eaGke4EdkJ8i4a40p8CdeiQwGYBa5l8/b0ptHPofvurxGh6mYVAyPPGa/Ea+J8Rez0H2L8/SX5Fl
+EAGTl0ptoBvTeSspLrt9xerhPZeDy82ZL5Ewhf/vaIgAz2JxOGGg2+IXxlkxAt9Y81rMs1G0nJr
WHq+Ugws+wpJcpC4FKpwB+sDnwe440DGQV20edUUfPTgkN/BRwB+2cPiUu35LfiuNrqFOrkabT4a
UI4r/Ia4TTAZ0WCgmPq1j8A+O3jMQLenUggr7DG1J8gWP7Jvi4pLR/ufPBydV7eNgKbtVryWu5ud
6IyRwVW8tlsPL9jNmwBmLxQvuhINP/vR32TqA6L6XJlsS8gnkOXovkIKs9ZQoK+j1wTAM/Awg/LB
4D+5roEcdtyCJnPtTn2LXf7aLZBd0c/gbFeemGAE3fD6qqVEmog25mBzLLGH1BnqhWUh0jgX4ZgC
DKWPxOrDbygM+zjee7ivfCYs8T2SO9D3SliiwC/u7Jw7fC2hQdNLg4xEWEqOlX8NTZ5UT6mWWmoI
3borJCBaLjwSARACu8wFdkVp/JuIafEnw1DhUMRcWKODv5toOiP9RQxPgqNHBqpJhZSG1oIejiH3
EkfhPXQU5v0Ug/LJ/9DXSw9R8kc6hdExy21+irmxW4+JwpMTY/hEuRGhEfyDG1P3yRxcxiWK6rmI
lXGYd4gEi/E+DDVmnPFnmi04BaN/3Xf8/Mxk0RheJTAj82Zj4Tnd1K3Q6zJmFwyTUYsn2nAFaBCp
zjDck/0ZbTzZOui6JDcbMBXZJ6aW/t0ZbT3m486k9TrxiA2sYGOAlIAMk2dAmr1vfWYe878o5yp8
ZHgjRspcJrzLG7prSCpCJFS46BBf9UcDTQUY7B3gVme5R04Ejk6J6N4QTRoqQ63DjC24Kp5VzysC
SgdGj/i62Rr2yNNy7TJwV8dFOhKQZ63s4LSfsUbsNIzPQZEl+RHVpYoNLZtzx/to2dgWRsT8DDS0
gp/WHEn9PIypDdxKUm85BbFer7eMDXBNLrw1g+ADvjAqSXEE8/2XVDJPtgT2GqpYlnc+CzI5pI7b
gXbgla+LFo2TkhF4ZV1tKkOedBNKuZlLfaSUW65GYGR0sTSPnSUvQORYT0F6RP1hs9OO+hsoCgAk
a/qr6UXy2eZuTXfnnIR93p7HEZ6Cdc+R2OnVtBFj7byjFMNUNWk6YOVgXdom4Nuw4yM3RAIJUNfo
xb+/mTdF5KtUK6zSv8FUQhQJx/gLM7/HkidJU1TzMwZo6U7Wb0mb2IZQLX6EeAiOHYfCqBU/WU/F
Iu1R57nkDcoYETWCsUHgVRSB2kKJbqGSQGBL1jGt4GJu9IHBNwMi0SiX9PIve47ECcgJbBQzPgUx
Koh0qHNOQgX8vXJT+MelRzmh0BtdR0AP/hcnIuFs1T/jpAnYwYTIVcKNwDVECI6mMGqCm34MiQq/
P75inBE7KhPyAnnc0UP8BcrHUqO7juoDGJAJpwxOCc4fTJDC5L8rl5fG7hprehKPYELb9TNJiQfS
XfG2Iqyw2JXPAIdHBw6Ft6b1qhmbBOcc3GastuuEDq4GBZIN3mExqHapyYKHvyWusOQrgz/Xa0nl
etRlGsyA3FkX2FosCy9PeaIFEmUdBaOzQ8il5ViXlDRXpBMDGSLkpK34t+5a+DqXy+SFqlFr937R
ZHaJFlnValLpQdjwf1AGvv6uQnFpoM3SsyFldnn5ys855HJXK9iIVHA+Gd2g20JlD9JAXgzoGwUT
mSUsviv/xZyza1j76/FT0ng96QWvzH/Ry8H0UEbCplCf615SYXlllsb267/andqJe06Ey1p6xF2/
koiPKz6vRzMS6FbckQuI0PEIVJeTaU/z7EnLpV9inp40lUc88eoznnMj4zY00J6zq3XPXWCo+TEs
5mRB6KelQ0UsCpAB9wQEIAkY7wF4FFMgz6x6XhUvoBX3oWLnld9yRcgO9KbYgLG0AmzUswr7e8ll
nnqUYAPt9Cpu9r58i0TxOcizu79WFxG5BOZtvFFtvtJgfmHBj2v0XF90JZQCeVCFM+fnmwOVeLUU
xBvvFZwO1Y+vDFvqAyefpc4NUoEsgw1IDuTPivdNqBhWK5VUlA+S68huEn1/y07Z7nx/T+4QGcjk
YAgxwMGURPzbwk9BiVG3J/3ojI+8Ael7jGQ4P5Oyq+LoE7nGi2tdQaEL5q8ql5PP0nmmmXn0Hj7y
aor3kvQfHCKfbZrFNH5hp10TtW03u4qxYZgTp1ZXhAnoWklq0IQpraDqA50KNYj/ENiafyTGP6Nm
gBrRmVILQYAT67h2hIxhIegnwiI+oUao/BtkhFx7+E9Is1qw5dFyYbbHqas9NB1qZ9bWx66L7IE9
O1DygBYHds/hni3zY5oCyt8NVYCQKKp5BsAmfGWtiFEkxsrQYgEYHvQnOZfMHeZ+rDtnmhP1O1or
8CMTBKN2RjhJi6PBDYU1GyCPXzSEBBo1CVj6QC+0ZQ9+Hb3PESQAzPRWUfm9Zb6R7tNPA+kdAiFo
Dfc5foa4IFjyyA2ouWvNEKo7fNUvOAtGP3Efa99h51kKrVHi0ZubU0yClJq6qbRD/SvMsq6V3B1r
TDdH3KmwnEKjB+gV1enQnuM6JjgK/IqXUa/Iy/AiyBsR6M3/1YFv5/pVTiX6LL/ToMHUYq0tJv2M
glrV7RgQpIc/bS2Z90xk0sOu/qtuGXsB9BNZcT0yHrZUPJvPQk81wMb/xA+DKApyMKYqiOmPGX2t
E1Y1IKBzv8n06Xz4r3O8+UfIGhrSQAf57STq/dLgjjFdx1m/K/Sk6k8hfZ+OVqlGRCgY61qF06MV
TyenCF9THawqy2Sdk/RElSqpbEHDwV7PfGfVqdLcalmQzPb/NW5DpLaWRYTXHsAW//VfBcq9YgDX
SyiuJD5N4JAC+F9ZzJQJNl3Vp9J9QyFgcC/pugVm6LFC13S0DdahO6w2fDYq2vNnaz53KQ7UjwqI
0QqphzCf0PnABLvO6Gcgs0JF3nwS55Qzp32oSGj32YHUJDe4L9mojt5aBdLFpgFeMz+BI/LvgKnJ
J1yOCKcGR6pKUa1CS8dP5Y0sO/ru5Z/0l4P5px1kxcDrotuOilBHPmeD27mjHa/MssDEJO1Q0hxI
Ays+DkyDm0XDcVTOg7w61/DerRJ7ovHJza7OMFUmGyqpecx7MmlF9EhYfHZb5bORI2cbk1v0GePJ
rKY1EAmXatN7kDo6fCe4V0gD3rDJjss3P+Ut397dg8p8IWoJdu2OtclnoL6/dyQX1YRAEwMEEKXK
Tvfryc5+BZ0l258tOQ7D9oZAP1I6zDgrMLzc0HOZbkFqyY2eLj7t7Ds35ZxgYreC49hDcz2lKEC8
0GtH2Z6DZnFRO9VZ3oPbBymmCd4iMPeKac7iSAMKp9DcYA+ldOxuL25BzdrszF5e/04IKbbS06yN
erJzmBfDKoDF5Lw07uRaHYfZ6Lbq3IfHzXvcGppdRt488UeScLOGScPyTTDQkVUdvwgxAFeC50Wo
HidnvuKPpeVt8hgD0ebFqTPg+YTCCaOFVwmtgbl4xObCVPL7BEHBiDGEg+0GIxL72iPOibFVYDcS
mbCMLSQvacJXoi+JIQAWQLxDBqmT2RdPbtuGtw3OfTMy28iN3swNrjNC4AlxVPPMiISgsAwL/xpV
J/fhdXhLGvE1qm/aODqDbKjf2fIxzpNWQNhRlI8vd3s1e2yJ8GrP9OCi1+LPfPxOCe06uuxmpl2L
z8ubTCREgRGKgwGzTTA5mT+EM1UGxLbM8gMHdwuhkjpip/U5GMmTrPr8YjEDKLkgGYC68JEy33tG
kBEMfu+9e/vA8jUo4e7WGbGMvpBD55NZgM1SHx+jNk/zIhJxcEbPWhlwvCfGGh02xuZyDfoyroTS
XmDaZDpMGdcHeP7/Hc4KTv3JI7jF+x6b/wZwBaZ2QYS5uUjHDak+gHhmyijn1wTjdMIp54riYSk+
VqDzAXVJaGFUlfvaXJDGtN3wB9Ki8XHC+aFq2Yoo/CA2SMrRN8kMKEhG5x29BoYjUiPSZIftWuiS
BhA81uSDYotHIoIFHVUBygIELDnZFphU0EA1+rQL7NuEb1Du0xZpuyH1g18XFneNR1PD9/V1COp4
i9Yjrf740tid+W5CN+dMfxFGASZJGoAAufwAHH+E0ZJCqrc43PsCOthF2GHMLw7w9WmbvP2m3bra
1lg1456K9PkLAA5z8mB3JranEmyx+zCf0M4fvN6JyabqsenFAXEKjMiNED1kwMSs2W6o7f3N32uF
m5HAgGURUzqlE3ECC6tv4D5bHCa7TQO++NRRpg8G8vW15l5ROpC1wnzElOk2ncOSb7Bj9arrZkHV
UEJDtakvLjxmXB7im/+CN+MCnrwO/iO1HxMA++zcYYPjZm3w/ZJqHlgI/W9CppOBxyK+gTfzv7eO
edf/QXS9JjlTF9fN9WXJXx6T6/jFEVnfFME0NHrNwJwRMmpsXhNrxsPLyaN3TrKxvnGBKYA0sGZn
TDzjEuj1siSkqjIre5fha3LlYZchDx+TLRo+KHlom2hHVArR7fALHRU7yslF31X2TCZRXiIgmqjJ
eLxL1KRlojZMqKS8nIkamvkTVVUaTk5MdIQfpBgy+fPV28IClptzcopek7KXU0yksdL/LBI5GTQp
FIrWKWGrB0nPAYby3mOT+/VAm4QyEs90+ADsNCLHwSeAnP2ooApoEgfKlre5j9mA+hYtGQynf4kE
h9OeBSeX4xPcsesZPSu+aqam0Xv1KzOTh54ov8ygSHgon387LwavHoSmDx8X68/S1/dPVI73hB81
g7JvMgWL6Zdg0SeUJKR9uWZcEnBVLq9eObp6jyUqCoyJSMmBsuoOY2UC/sdfTQ887vhzCk68nwNp
rVR94Yn/qzo82yl4A5cdJ61ssEfDVTnwsVNeIn7RFB7tbHGEKz+MthV6yWTVGCYvsizoidFQ9l/3
n2vpX0bXndOY1nb2886U4DCDDi2i2w29NzUutNky76+MZRovnzfuh3xaHoMdSmIa7rbzosNsO9ci
qmLfzjtX9rf2z8EEd2EXNIJ9o7s6hBb4NtNb317zFRdp3EaPiafzbt/Jw6EEq/QysqZ2bi39Yqh2
eLDsJmvqIdwh0CNovrG4taggeg0juECQQHzdaU4B9+3TxqIiM1P/ceu3QPhwr9K0pXGLfsC3GkTB
kn8enW6Dyyk6oVs0+libKmZwLPx6hhGOFm8KB0cU4atDe/3oX6JsfAT+pGh9AIcSfUF+BTYMkCK7
jRR+Ass7RbaBzMXkGj+p+76HzIZ6/RUhF59NXlEaaeAnVOfWvX3fa85N45lIEXNiio4zciX7Xe0U
2bzVcs7ga4gbmPMYkUkr3SDlW1ahp6bEoxQiJw9bnUrDA3mtuYcu5YECo5tTWKJVCaA8M6rK4685
r4kQ8c9V2hTuJcacWqY9MwH8jt7Ve3evxPixODyugz3ZjhRq4mrLs38ycFsiMYpQ/gXE3ZB14lFf
4YYNshB9ogJBatCA2zCndECzhNDibFe7+XfDNlK7+D0AsMBHo41+jg/XQes+uk33XxatnFGLDsxw
Py63q87lOjgDKeUQGisMSmTV9mpDM0OsApv7QPHgKN2lioZkD4dCm8sEbQyhtNUDs/OAFoLZpJfn
5qdo3OA/uPPJkZq/Ke0ocdlLpteBfFQa3rjvptZ4DtqWcUztApB4DCmbIlrpc6vi1K3270fHAjRC
uzSsc8BO8bHb+l75bfSbhwD6qSxYxd441N4B4yIeS3owhDhlZCCX43rYT9qoPdbw9y+AgnPDPoC8
eeZ8xRKXj+iOpgAESTrNn0nFcNAtXWL+3Jf2DUhp77RWXbNFLkq6xhm+BRD1IJrvP4X53fofSWe2
rCi2hOEnMkJl9JYZFFHE8cYQt+KEIjg/fX9ZHRWnT3X1LgdYrJX55z+UfUKwaLIGnYmCmSx85DuS
dAJ0+iX4HdVN4XRLqLrqw9OofkPm0jheY3HVtAa/jtM2HKbudwVslyrzPhNQ/Q3rY3IivQhvbk0y
AAAXF8YChWpiJNrHW3TX7k8lDQGO8wubKzAP1eDvG1YdsjqL9Icslwm+AsYBxYYlpcJ1Q5ElIaoA
/l2CVhT7wxOJ7LULRcttMR08hceNcfHukD9G5St94tD8sm89WK6rgpK3C/ryBJqBSNBmgB2fBkK2
wLGCjAR6LKamdxu16hk3khrHJAb8RW78Gzvhq6aEeKKNgVBfXsuD1YW9geoUa7pJujCA1E+fat82
pzXbHzvFa8JxQyfPcdxK2xCOv4sSQkS11GcSEQzPFVgDoYmjQp5kjhhoSyLHSCHVIbIyxrqOL17P
rYK11zojlBJM/O0/KFQaX1esD62SiUERaPoBZ6W49x5dP7P1qMdSGgMjRMa8V2Zs/XRF1wHSwvgZ
fRhZoSqKvi4bu3dNjm/3A0eKhBqQyUMVlmA2LDi8Md0WDmtseViljOA3EFN0YVRDg04bL9tM+rpF
hwRsEgO3+w7Jx2PS+AaWfoeIEuCOna9MGpiXrC7L56yzgHz0nMEf3B8evsJMcH69eVhmwlNew22v
C58MyMNfO/oe7Ga2Jlv6gg8V/fo5gHXSWVvllf7H6PPQh296t/F9vOrS09Pjv63XJNu2n5RMOZuU
GXUpB57MKbmp8Gy8FubvuJN7OtRy8UQjMp6GCJWUHv1wB1PCRixW7S95Fpv5TbPXePGBCEFsQZ+H
wmWHJc0BQQc6Dv9G7DCJT8k5Y5dDSKb/hp9hy3kGcGe/7K3OIbydgu/TAzj7+MJUkHm9WB/hJdrZ
1HhfsT68ckCfhwoTmX14TfWLzcv3gOUGvVj9B4XBBRipZv5BWkhUE4oTr1kc6WBrS9/WRn9tBIdN
m1sxYyOgr24suGQ3uE8Cvm7aJWQ27rS0x4bFYta/Lofc3aowIYQbaH+R6EKjbUbVily28UAZd6KG
6PV28qqRph3a1iM6M99wNDZ//Ch2nRYEe8OdF6MLWIh7wRJIt3qxBKi1UMFjWOZsxWe+BSYH8YWR
2j9zEXAOATQQdwLPqsTXQB+SMbQpVBGa/AS6nlC/tRFMnQcVs6fTIDJ+ICy04HL3ezDADlVEgvCL
AszwOAG0QGGRrdrwnBmkDvBDtT+Zsf2EIOIgNKMTs3PQaKZQOYdaTqOlLWGOtFPBTCG1+ofJad7j
CH84rWB9dWLFKSCEjz/pL2ifrV5+xz8KX7hLzPDTCFWEBRXcaACGkOLlnhYpBtK11WJzF6zhZAbf
Mc3umz0KlJbz5zfoAi7DQODEkqfqx77HWEnSm2/jI9KSq6dOuYVL4iUp7Fi9QfF0Go60S7I2ndPD
VqedwbETlIZ3BkdpTYrAMLaCVLcvkfTwv7qyWjARNpw2F5HR09ggJDNDHecSaKRn717C0xu1v8KV
es9e30l79kqu4HZEj7dD4+OuAzpPhFGHSUuYqrDUB8raotp5Dcq0mZ1GVcjpxk4MOYmRjRlRk/bf
KZ4BRyg2QvZoTQSRE+BIxAzqP18J5iJUIlA8U4hpbOlEEWEqQ4se355TbnHWVO6enrfyUVnSGGqo
pXY4WpLCJOOXzt8BW86GKXLXqbNe/yONBf3ZEF2X9vRucenXD/SoHcC2DzVcxs5wTGE0/0BkDXZc
4+sZtHxFDE/z5ejn4LRcj7/jGsBad89Dzi25QjzC2PJycMD5zFhvLMdiyDEFzsIL4JSA3IP+9CkZ
UJilv6022z8GOy8QPgqBkBlfHZm8XQf87Qa9sOzvIa5GuguN1COmYu3duJB/eO7lsGrPoDHCeitI
BeiuilTxzE3Xpdh94wKwZoenCw2Oq07/ZFpXqBCvQTME6DOxvm+vYsIQB/CJuj/ryUkPtx9RJeKo
fXEMIRi2+qtifGdMcRcw+xkFbQRNZE6C6mKNLjVHthK/4p6VnXfELwFcl0ELvKsJBMZujw2+AqG3
OsOkYqfbq6fbXXUIjCo4C3v97qxMQbXGt9UNElLXa5/cCu8HeJxH70dH6b/QOh3Cp+miOqZPDG9R
0acog0cJ1umZY+i0VViQw1SCzomVwYOBD5gfRDEsBiYYarKSDy41xZraMUg+A7iyDScdq+0w6TKF
Vpzurd/DfmNW9K/MJk82pcULSJI6h8aKqFx30SLEguET1j7opb/7dWGX6QnVIkcXo1s4yO+ee02u
pnVBsPriRO213asW6U+ZqePrRhdLv7y62/UPprR1gLXk0mC/8HzAEEZzOqCrxKnekKu79zGNMyTj
Ps/s9f33aFsNDhGcztDT0R/Nj0/nTqCnaj1bO2Vt47KJGdikAjrVh9qL+lUBm2Haq3i0IM3mevAN
M7yW3m3DkwywC9qBc/PwMjK/1nM90TROqlEJYAJVTqE3+Lja/BgRQ8/YE8dPaCUVaATCPFhvrnEI
3jCIUVC3fB37CtipSQNn/Be24q53/+OM1CCD4HwGcYZhqdo/OqB2uFsilC2yxkGS3afPJ+MdkXER
MqkZajZqyEPSMMjlxLDPpvs+ICgnt5aG74e3ncuhf4ToWbj3V9g7Bj0uNrLM7+ihelr8XoIXFoNr
/vR644oIcIj3sNu54lEBj7vCsTlZD37D6jrqnKJzeAsVF/vRtPX313Juk97QqFzoLViKe4LZifnW
PQRnXcMp5N17Q+Ix7dauF5+Gr7AaxK0HtMf/RQY3V+LIjpsXePHZrTs2b3ilwSFHbKcMC79GveSZ
jX+pcdv5RHrSQO4E+rt3rYLUmk2VXUNqWib5p9Fz88iYcw97W5Di5H2KWHTpC4KefZioo+fJ6b7p
fjQe9aM8JohqD6bVgjCH6epO4YqyHgL15n2J8NSU4MKQ7IeYFDpx1KlcLiqut3eci6G4QKMtIpbl
nXEd1FUOcBzLYPtQxu21memt5xdolWfJeKnm5dR0TIfjeiQn8vxhjYrQHUZTyp6E+b9Mq/4fD8gU
Bt+v3NNf7rHyLgySCiqY8Xr0fsU3baQvDfg6kP/ZQYVowod7szPxGglPocYWQrpMYQl1jVmAJKM7
BWHb9/6ZYPjzjFyv6hUaHe+CqRKVD2jhuZlU3Ch1+HmLDXKjO+xItIQlX3NYcrvyogw/4Xl14iiF
X+gWn+xwSn4IpBAtxdVEr6f1C10WQ0BTjOvbJ4/AH66l92IM8HNwtn7Pr6IvW3+dvxLFEwo9HbMV
7jH72SdvMdwASoBFhZyuBnfJ27u3nzzvQqfa1ChNTVzfgPmRJZ/tCvhKtP8n5gvwKvFI2zds853l
CUs2tV/fvU+RiK32nkyPwsJRC9MteKhGdr1iQvNiAn47hOBB4Gz996xefs9Os/thA8tAYHMD8Rut
h3RZdgV07pXj25TYX7Avbkbcbuwa85zddaWpVt1zf7RLj0mngvwGYPpb3tEHXHGh7gJA5LyBFnSn
K1pYzEnP+ROPJ0DUxHhjIJZwxFYnt+G6cQ+qFq59uNPjz9VjEkYphwGSAVMU55q7q0NHWP14+jlX
jgFaigtSFcyG7ccUSuuXsRpuYVTIUKheTpfYOVIsdLeBQ1aGKjynlv96ZdRWsNm7GMBOv/0HuwRr
7ooAh8kDZAxo2jHmXN3xFwcU8GzvAO+Q2ul7gsuNRfJzc1ocQfUOjhLX8G1xvXPvCdtdRH3Steao
zPsHWIAQlkj3OY9B5NJzSglNIQwmaF2wH3gS6QFIQzfa9ntBOYf7PiVzOW0//QI6qdUR9c2zv+kS
Ukuo7Bv7pJ9Nm1H8aE//Ji/IkcmJCV3HRuhGQ5gxuqFGMeIagtu8vWtf4L/2LIWsbORECviaWeAD
Ddx3ICr+zuAJOloRnDkMn9qoanRCT+A0dV+B+YTm99me3n9H1u2T09PITuu+3uWanTKFYQEP36Vj
P/qgutq16Ne9JaWOyW5nuPci6t3nncviC/z6eA4L3rQ3OzG70UddbX5oZWVl4xHS4hwvfeVJO0LH
2+iehpPDxaKgMbnXk/UvvMLEpr/WhbAEBWRwGfEg4nRCE40HsRUf4ckptsoA9pr1VRnyST6M/uUf
5LSqUc/yqiXzLl8R0slTcPGPbFL/IFfnmiTmhioGADTnSLhF2fod5nfo56RcIgj4/qIc3OXyikqM
bjPGcV3gEmNykFZXJoT3WXmJkFEAXB2t1ePF8LMOdcSEbD7ll+awZ4FwgvlpTt7JmiHMC+myuwbF
Zf8usP6iHkB3RQ+RZ1wrFHL/E0ZoZEegxUcrO+BIsCtJpbRS6nk09NZ5irFEmqm4GvBHBjYs1ppY
I/Zv3gkW95VyG0iRYNRaJoRY8thN6X7H2tVDNisDwxcfD9RDj2guNjRY2QoKLjUH9IHoCs2sONox
Y2mdxgyZjF2AysKz1gY3AhB4Fi3u0RqSjV+WYAe0bx4udcAK/AiOOaAfpCcjvUTHADTM111/rU7N
3VoVBSquFS3zIl5gZm5VpXdd+7r0wTnhUBFgLt1PDygYGnK1BMx1s/uusB65aTB9TVYcaDAPP6Q6
GI3tPbg+1wSE0Uk/htDgwgxYgO34Y43wfdg95mfbcDu1vVPRlYs/xClvP12a4p261J1uZtj3bUGO
Hf5MMnANIUyp4eiAtYP/mF87drpeB7hac+kZn2fn1X2KTAnaSajVtn50XtHna48wmUAKcLJ2RGy9
5kb6sj7cFbvVs3c9N7z5kKGo5KIc2M31vrOufYJq/sfC/IVZWKpQ/vLrUrczRvW7O15ADkYmL2ws
/MsM2TAZ2jJ8vkB8tXooMaBvrUfc8Irvy43n9LnFlGxXxp0mSLEjTECYij+rXGUstZ8V0z5fFef8
4AuiIqTZ6QRCCuBvYE0BwSL5dR0TM08rkT9+9Dn/QfGYYDfIXbIf9n3MTo4WFBGd4G+wB2vqEtsd
Ck3DCwdabKWcqFmew6pbrFcxSpCbleSi+fzGiDKM4cdCDV+NiuAzkfFV8X/XddmSrgHpA0C+snKM
MMJqnrKBtWlBk/UsB7dN8jxNw4s1WCdDH/ZhyJzmZ9VrZ9eyR3VpbU9fa+7TwuuMWV/+e7ImX6At
PM8JmJOBE+6HkrCtMjYmh8Efndp+qi4RCWpxmn7NmelQ54KtYKFRWBWHLXQWRKz3rnfjSXWf/OMH
9ZNTi/uEWE8J9Esuczf1iSw0UFELYgk1qCgOcXcIVAbYHcwN9ZDbw78M4YUOznZrY2DSari6s/au
/aN/5v1eQcs9xkaqDXs4FOnOrjd89OucYuU8LSHCniPshv1PUKwEDRO+BoRXl0r9dmOudQcSYvSN
0gH/JLZuVgVlPEMb8YYjNoxpEIkYgcrIBOCFcU/e85QBW4OdcVsc5iBvnjr5QaEn6HYiSiyeTwhy
JTg4tEA4IOyA7JZQAK0mZgeDGYJQue3CehCe8BnOnCQCIl2JmylzNNYsSSs35DDYkVk5M5wIDxzh
DgLfwDqFzMeEhi3K7cxZKTAPWGepGX74wEKqkEWRk4zrdqwUW2Y8XqgI8V/HbXhkOuxvlHU925d/
/4527nzAfwTWIWsMofjbm8+PtjLUhjs1w5GfFt2v+l2wouz/q52ekpJvIUTFy4TcQOYQoP4BohDg
qvgTnKdmyFjzw3c6stu1Y/ZK972TGD/IWGh1psCFN9youdqM3jp9pa/1GSTexuUYkEEySDSGfXcf
TKLDdO3CIwS10VP6xCBA2biTrUBVxIvLCKaLpqEHLUN1z338FghMJkZZaFJcBCmwXPhgdML9MoID
9k8fIgwQxnXCLWFENzjwOYVDkhH6CCgGtZECXlhKIJBcR3PJC9qZ0JZhWnIn31NhfABL/MkP5D+i
Gw2YUDLlkyvP6BgDcUwgFsJqhCHJUyoknvw9lP1UfuIftxNIlAUmSyyXsZu8cYc9A/cadmH59Y9y
LZ+ZrQPyLmwg+eDsMdWEqRgfnrH0wQ656QXlFRlqXDg+ZMFikMeq7svdeswleoZUduB3/ljI1ALP
Hf1HwBCjw6FqPzDo3tZzq65c+l9N/r4QwqnP10t5WGRF/mPc/Ftcd7+T8yhxSWB684jD8OZpU/Fu
gLvNzl6sqMdSjo1cSNRm1kEzx6jj7oDo22zyuFWJh8HP1nGzJpfMNezvspMaMNwlpCWFf+2P/q3W
Hb+FzF3QdKdy7QmqlHtC0iByd1BJYThDZfYszKSwfcI8aAuxWuy05H/t5I6t1VLcjxAqiCdMh1/i
e6SRQK9jwIPPMtSCr4V5Qum47gdpRGUtRRUSiSU2rtQi5YD7Irb+8FNiGIfIP0qUJtAT8IJ4DprB
mr8jLw7xWO3TvYAOd+kdRWmhRN1FJyqyw9C9DQpcv3DBH5eYLqkgT4N2Iskkv6gg+0F19AGbma1x
MQzM0rsjVbzefhA+Q2VocMlqXm+doELjd3ens2IA71VB/XVehfXmoscA/1twEp+TeDTazgkMDEM5
BNeZGv4ogKhEIWKvmT1pNwfKwCs/eCSB6NTUUwycrJyLqbGn5eJTzuUfqNY/otbBYzWgKdGomQxC
jVCVhKncHxEspOKSPhJxgLAY+THEC5z3hks851Tupr/d7UrfxPD8Yi0B+Sxe1rDb4Sl/L3XwG6BD
vs7Te2OO9fVA7XwuGv5Jl1Q0x2KZ9fZenD3s9gNzgHscbnRf4nKkbDhzWdixgDHoeLd4VVHaWNsi
VLFyCqq+jh2ubrh1/uq/8hZVgJxIL4JnQqHs3afKvCI2BO4KpUzERnNjklAv4cBDI4AeMYZfEpn4
imFdz/Ypy6jlAnRBIROi8iupk4T+nZPjMunkQpwqo/pgmU+Hot7oumTIgB9dGO4k6zsZJ9ZpcQYA
QYlA88VsH6AOW15kJUjGjjC2HkenO7uS+SmkxXII3YsK/lPabcaK6FoacrrKNK5xthS2puzyMMGt
d8ruBzQnJ5qRHrHQ+nqdqNo8j1YrBhbCyQkH9OHPnd7DL45rTLSBUB5ua1xmYt70PVpMhryH+15Q
myr2ZdP1TMzmNibf17QO2I2IrwjafAzFGmdQoci34ES9QZvmI3zruPQvt5rhDrXRvVpSgB97cR7R
7I+v8SyQqYEboMIT90atdB4dUnN73bwIrF7K0z9qlu1QWakTYGdf8c+DbseqmZSG7wX4FWZuPZbe
MWZP+iBo5s0qC6UWzCs+Ox4nD5eAAfvE8weqGD3YW/3n02qHvxTjyLgnhQgLnNXSHbHD2K3ZmzaR
rS8qkMTB3Li4SqxwclAg6v/s4Z8DCR8443En3ng6+ikoufnH8s80kn0ePJ99bPpLO6kaamk7PMyp
QgLmRubL7l2dHy/dbK+BAhBuFUiiFPu2uOOS1uEhXnvdpB2Wi2v/vVx77LXJEWcHviLbgILUbl/S
CHHboXLixzM+DDvsH2Uoe0hDLsvBfuxxQygH74evJleGTPYRdWD0G9Mm8k3aPPxqyMjmmv/b2nm2
DXdNyfyjHERpy0A9gqkz+f/w1Bks0hA8OtYzPSy/M9Ip+qQFRTrZIApiOyKknA95Icj9SaR8TCu/
hkEcX8YkXSTizX2aHmIQAHWIx+fgQ9wOktQTdky10x2rK3P1j2DbuPRBYOqF/0B9Cc9UZrpq9BiU
Q7BajP+kdWe2z1zRlUp3hgBadKwvjxT22ODME2G4HGWyRTGogWdujGbI+P12+rYXHKC+ufygcHhG
plu28aDXHCX5MBtReZDI+LTM1YHKLXhGCscnky3DLmtICHYPU5S7wweHA6A2TNFb/e7ww/yp+drH
/e3raEZSLV6Fo2x7W/DlCG9idITtuc4qm+Do28N7AHwD4YTuFFQYT+tFEMndMZmc5t3Vv4uCGht2
BOAztAtBtLv/7EvEOAv13fhPELnXFp7xd5qLGbCqOzXqJI40YbAn/LZy1h8Mc+BZuB1YZ+gHeJUa
AHKmLJh39OAts2uvsEjBapkiYSV0YuHC4glljoWRizABoAS8DTVsFZ7+mMExf7K07SH7bbs4sxA9
NcDMhaH7tj02Yw1N49hIaGHFEKZMHyEWFUJaYdiNy4GGSYKOnTIFh514izEi7Fm10CbAKG8G/cgc
nhi1OLF08Zj+HGANg/DEd9xfFw2TPF6dHsp6bDGF8R/0ySALtOPOn/jeiSOkSBvPaEJhniVwQ6kU
FI734wiDeQSMDzaOtmN6JszQyRuE6tb/e6MpCCKwhB9EVRSbzhjqtr4vh1dUf+qY7wmbv2RawPR7
RGJhOSx6DAYAF/4YkDfWen9DJzL6YMFu0sXL2HKhQE54zw7y4zoeNMQLUboyJECE23Afug5XA2C+
xjbSzFuP6KS57z013HreTrsxUNpneZ4Dqz0N1P9o/lUYG36Z624rqLBb0paQK8HmTMjXojzCJA1W
Je7zKDFhKCYHJ8HoGjUInuMUaQCtOIXYs3dE8BkghAgZichiXAY/BslFT/jxCx4iqwmMwcHHkN7m
U4wUiFx4PR9nWqIkz0j+QrcQmb4+vAcwkYYwNkYm93mpD/FCT+FX6v4FP74KUaiZXv2nRQoO0g5e
efzyv9hzISGx/yR0okHhpbu3/teHPIHhVwuNSXMN9ZSH6ZM0opJ44Mjddb57NRINjhqJo9CJA2fW
QnZQuhW/xYSzcS+DdmW3x72AC9YL1nCzEbqrEDKuvDXJIgcfQDf8AYODbtKeBJ+bZyzvcA+DD+4l
wKFkFIhsXsM+ZtGNsW0Qj+NfInHBa5Lln9F7/BlJ2jv2ZKt3IGLkUSs8J7KCQG5/2ArcGflg33MP
LoCJwJ9/bBNgMJBcGA4+2VgQqp3Q9/CokHOCEpUjHGcKGaz/Tyf9uhLWirh/9ZyZGAqwmVPVvwbP
jR5dMuhdGAlfw/X4uT/RMLHusXVABl/iQHIdMWIQWrbhrZiXb9FEzBQKXDZJxaHTsHJcBDHWBLBi
FNr1ONPWf6T4vcEvCGqDDfH4wznDwTmDrQALE1hSxhbEfjfg2OCE5pxuua95D6gDirbKiwFYrAfS
CADBT0+Twm3gBZobpAYuS12UCKgWiQJUJiqePueNyARAthlanpZd9zbmsUH7LmWItDFvH0CQjkta
FRKUh9fsmD4G7b2xfZpIAToUTHABhVT4jEEeKb/kB2Vlq4VtBHSz23rZyZ5DddZxzv0e7YaQ7/lh
4uz4DTWacCs7wQMfSZiFX4otkc39guPHuk3BtQMgrMuEXHuX7jlmit9nlio6UxShNCwQVIUbl8P8
HyoM0LzDUoEXxzVTMGOAeutLZzbyITadw6vBTvP2Oj4n7dM7zEhiUGLKbbf9p7kUG5SaBkNzM6zz
1pqZ7bol1/QVvILjjlhDhnI3JoFCJQge0Av4cfl/WCgiuGVQWDWoevWwQdTlfkfcBqABX2Iqj76W
aikNGToi6uxlGfM3c5o7GqvwMLnvmA17hbAgwjVApjqqAzVsL9WwZXfR/2rMegkvpddDhjSnxq9l
4gEPAnFhlqv2iUISaTIuYQ2+HLk08CfMV3zGZ795ESE9wkMMj/NVxtCENYIA9+cAw/XPcZVLm3i0
/7n94i03k2ZJ8ym1jzaYjEur6ilzaVpHR5q87R0A5xFBI4mOYXs73+JJfKQ5FtcK2RnEwkGkU+fh
lzl6FyMmsW+D3DZe0H/sdgWwjkmGqglYcfQvc7A/nxw6l0rn6Q0o+i80HzpOxypV29c7h9jhkuvN
7EXnqRIkmJM3fDOaJ6qmcoovRuDsB21/4YXSuUIhgQ589Yx5Ky/dG9EgPgWRchVmIc481Ph1Vqby
DPDclsMqPHNELWbYbLFZyw6MBAmzBbHHYjfGEB/wXMwmdDzpRaUiakrNu4wOfzp7n7G4ZBzW65I5
pOp/tkyqcaoTHocZwVzQI1HtMhVxVyswUwDVbeWmGSwPbDSEWQFqcN8IYx2rNFjoYoyP+HWmLGdk
sIg1mpg18Ets7Lmrovaimesh9+F8928zzPn2kL0qdFXXELLDFWLc1+5sG3SyiA5xtaLcGDz3Cuy9
iF35JoBTthL8WgQ1OUJSPpdgBrTnrBAfEZuVYDxl9S8x5Hc1/fvfkaH2xQ+UCIiCg0k25KcQTS+L
JmqoHz1EvYtWcsjqwQ03Mtp3BokRqCVuPNFl0JsQcOBJvE+NywW2UBFf8oSh6klm/ZyKkoFQkRbA
B8MHEwxVoA6RZ//vFEyB6YbZTSCPAAzVA0g4+1I2Kv081nGzWED4b7g6gpIUbqfP9HQqAB6A1A+n
Jy1g9Mr2ETynl8k9ljEG6BqQR3cKFLgQ0aySs9vGgigC1pKqLtfdfiOvxGcWR4TC+aNSI4ZbDk4+
MMJMCjBJj8X0EgtZLojAFWBlgmUIFMkeZUGIIAPANjlU7b/+iq1eMCAuMCpyzhNuqFwmHk5a95qu
tg7MP7YRdIKHpJW23J4LxN1lKIho6eGodKxgMYwGMChpx58wuZA3GCa9futhZd9qAOvJqTnoP2yX
2Rp35sl3SLBIC7ochR6h5w2pi1BLLhxNa+u1UWwsMCkIUGR0utAEvmgabPPnnM6EQVqT5+S+jLCp
bpc2SqBo8sUFkXu2NJxu2oVa4dZ4iY/UJ14PzErNYSuTSyHhKJrlZXJ2YEADbx95/el/UKdrezow
4YoFhlJPBh2rHPUUF4zRxGg3hzHnDvwRcHvKCIesaudNDYBkj6u76Nrx7I94UJIPieNZxLloAAQy
hQATrmJ+Suw6BNOJug5iIgRHF3//h/A1RMIhLkJy01jY8oM3ACNxQJPYwnfwYPqL1ZroSRic8gUL
75xUU3zOGGtDlOMphBKTGX9Pxs6gc9gJ33ErAVCDGoxwFBK1sOWZ58M0yRSSYCWFnrhUvH0NRRSr
3HLTx492sGZyLb0SGyUr6eQfN5QF5pjKGaq07reScvijxREGqzZZr5ipeOdZayI7y3l/B4DC50CO
7Vk3pleSb7SKmWQCT+LSICisFtQJvB3MrNNHZsAdCqhdgRXaouKWqQ+gpsyabvBzaNRQ5eWKF4dg
oAfHQ8fNWNCFncevHhTdG1MvCdsQbPLqvCbwbFLR8IkfRjUBrkWvgrUC0yj2RQhQPwf/3x5KSIiw
CLjbPEb4MsxwVYKOSyMcLhq33HOYQRbsRnBuaGJEAgivVmF7lbKo47ySFhvVB4IjsTIhvH/Zd9FZ
xh1yfVUJu5BfFMUHbidE4gOboYR/5QKnY38gYCrs/GkPOsg/sDTNsdZFQ7gYv9nC1PnRwTsWVhLS
4rSbSmOJMPSJTBC25VKY+uxsINJJvlhIAXhjycwcih4bq8UBhOov5p4qQ+7Xsg3vdGT6uaBxXhoy
SGJXhcSFvRNkcb4FTx//kVnX2a7hVLETgM4XVrNTkIV0Nzgh0hZDDj+M0FmANn9dsWQ883EPI3Ns
jA7Dc3bLekACs56JXk0FqpupfRPx1p2G5MocjPbhCZ+xRTBuy5m4G3GPwZCmdIbNi+eJyZgvoKma
KOMniQJwB9x/duyMS7cNP4tEgafsbUW4Z4P9TKEnYWNKIBaL7cnX3wc033bHPQWa/c2Q6wHEEpUF
OLQUWIdROP1dD8S0ImxB96bih30UGyC/mk5Kx9hU/3IM2x6peab3v+APnKN/T27OFMMbYiXd8+SM
ec2Ow3x17tIsCUCrzwE8MAgqPEnwwqAN+3AT5gCAYx/AGeCnyk3nbM+1eAt/aUSyLeerMQQOHfzS
o+33IrHi0XwoVn49WyePme69MP4lZhT7omP+wx/3SwD5iLYzOC5OfWzdt5eNydY/qIfv7DNEWAcA
szmOzORBKqO+/eyLDCNfYGEAZG94ZKp32Khb6qAvuBUHCjbxt6PVo6tLnh5TNyV+RC9bEYf+98CE
Yep+HXWhb022qg1Xn1YCD+Kr23Gvw2JEnAAUl/4HVK+LvCA8BR+7m4iVP0UZMZ81xKgN7bvTwxlo
eRvc62C0Bas9+2nTEIzYQr+GQUC0qQT7c3SvN3shuAdBsq6rR3yIJpO71x102Q3+mQ0NOQ34BavC
41B4OyDkopc0PZXz0kMHNxEBHnHlLJH9NxA3DRzLabXgljiTKcm37kSkh+uUtPp78FjeA43Edbn3
LbqwIqnYMMS1eQ8EGnw+9iki2hOez/6Cj7zfzo/emfOVjxw83iEyP/pRrNrZZg+wfoXi1ddT/Kv7
eIdPoGQ/UFh++xNxYvoGhHZMq/j6Dql1ojouJ2rezdeMJGoGkNQofErMCZCF5li/43NwD8DkeIM3
v3CEDsTR6DHVg7t3PmHAdGBHwgsedtju4et9JBhyluCMacNxszeS8Epw7JKk2DOLm34zLG48dpDA
l/SZTfDCr234Wa6h9nERiKHlrVCf82g16AlJlfMuYz2HuchTWsV8YtpxvS92UwUaxl64f5H2ggNC
SYDv3Wv+bk6XzgbyD1rZm4cvO0xD+Ap4ErpBddp+LeKWybZ55oW311ROSvPgNTC6rN7f3wnqQYU1
4hdPiKsfRNHyids0BEbEK34ZdnALsJRxF8/nU/B23k6B8BY7JAJeQCFFXeV0In3LXOONGoSzbCGe
1ywqIjYBiyUrthy0oIbvb4Gc+Jq8+5AlEk1ceKzAzIMln1yrrMMUISl0sb3JpRSr/XIryQZahNi4
FzXJy+dVm3CoDjCE0KL6aN9eaHT1RTl6viz2rxupCw38+j4L5nlzaqg+f7C3njrwzgA5wPJI5Ivh
3Sogl/XT67xcCF6dU7+lTFhbFcnugzZuYQQVfPzNPVu6x2ypoQKySmYYBGts8AIGeG5wCJtegsll
NUF6q0v6TGU/f85+r7cBnirbNjGKfvnRHq4Wj0t/LXvTaTXuKlho7VtINR1+MqphypNCY3M1B4PB
hWBDTEgLZ+ASRzsU+3hykXuCCB2d6dq0vorDugLWlvjs1hIUhq54SgBr9EgRTk/bQfT7WTwz3T4o
G9G/UFFNC7M0NLEBHMthnxxKgAkwi8uf+KVgAQCggUUlpQFuj5r3tvsfsgRAQ6YtJxCkI9bfFACx
Qp4EEjzrR+XsYihoWErj0krcOtFxRtfwQzSEbZXMqj2YsEKkwD4vW7Hv1w5WD2F4pmq4OHnOgbeR
E92keIR67h/3V7LPYfn/2jMgzmLeL8HIfkvtD5HuJZZlQldKtA4XvvdxtJv/xod7cj3LF3v2/+6Y
gMONmf8m3Z7TOnIOXY1B++YA8nS8Y8PjIkzEp6OSVyJ542IgVySFR9wft+Ff9u3Dv67YFc7uHiof
YbWUhdXqyENILiao6RU7om+Ofne/N0Z/41vQf9uXG9zqfnCZjvud0Pk0kYbF0oryWXj+/fWq/4EG
YN25TMSVZv1W/zZHF7PoJAu8zds2alIva2gvsjh2pM4oHO7MIkaxenKSfLVYgAst8ANcx7gPQY8S
PdmX7tTmZpzWZJtCQxqLc8vZck6ozeI+uQPd/mQ8OwxmZJuu4k7m0ajixrfkW7hi44TDdnwerhor
k7uhKzT8IdNqQkt5r7h/zCmKX95C92M6MojiTJCZtotjJq3kFkcoJmH4f5r+4jzD3t1TZ1DFLdwC
a8+s7b8He6WNeQ1VjEejyBoId7USHn2oBWfgEAaQAgvwkuP8Q9Mntddi0ciFY97tADUI8R2Jq0e/
Q6VC1QrwD2DEhDdND3lKw5RjQQBX0wZgo8pCSbdmPS/E60PIgOnaCTMz8rwQtgiROusoA+1KMS2N
SVtAJ4br5p7cOFCSnS/L85l6FiyRNPQKojd214A5UzkYQXuET9KGAwmjdhdqFLrQ1ldx1thhCwNJ
L8Rm/TmLE/IGxWgJ8uKQOhmEb1ZueC5a1fhDaw9BFIwDp9BV4nmCPq1WNSimxQSEaN4W6epwxta4
1Sg0g3Xo5UfxFdERhTPR/+UMt1flMMGAk0Ui3nRxDN8nDMPWMDX/iPPkx8VFs98Ww48DiYcIUQB/
9zGIcQxvCHJHiGursAIiTNPMv7RH/WnBaOOKwktaNZueYG/izlSXfLC8GnlQvYQNAWMLEQrULVgs
iGvVmbi1yB3izx7BjhArewT+vQ5agEyIh3a02uknB6eai/Xc2uGtpFFDuyKGHmLWhO8dte5N+xcE
ilDVwvkRnRSntiQTLmLIlyusUVIGwahKZmypwBdZdvBIG9NDIpKYMiyqnrwG0w2XBp/PIq2SSIka
V797zE/4fMRjcMNYW0rtFlrf/IYLLxfKcg3S6XCZ45gHuPlfyMl8QOa8yQrEdr3j4RL+XM6Xhs7D
5Qtx57F9/zAfHcNRO9z66XGqpaAfXPzkgXuqvC58mx3KAE6ft4Xnm8f8htaL5zb2MvG543OmGWmS
xV7wGSY0Yx0/Z+T/iIXeaZbdprBJgiwVDg7zwlEoRlyEKUIb5Xv4SfUfTWe2pCi2heEnMkIGRW6Z
QXBAHG+MdEIcESf06ftbVvSpqNPdWZmWwmbvtf71D32BMAijhn+Tpryhu41oBORs9ljz9HA15EqF
ISCky529cXUi3oMhW/sMvGVJ8QxZAS4sGlZJ3cPxQKNBPqe029nSERaFYERvV2dKM5sZI8CtNuJV
/LgfHI8hdAGguZ/7p/VgDerAUXBAR7XiJFdKMWv4HTFc+OIAenWFbdtAvqszXHM/0YzEZE2uZb/P
Q4o05spedAsc1ih75YKbLpuXFAYsByl0Ah7sbsL4qi8LLoMhlgP5goL0r2LKu3NmB8I3iceRYQkU
cD4UWxYTEs1iH5XUjt3Bn7yHE4QlFNSM9QAXi3TxolKwrqo8Qzg/Tbkn8BPIgBp4Ycau/C5thkU8
q+VALp/ktHa4iDN6WbpgcK/9GkrRqf8NuD2r15n+tUbPWfSWnGO+UD5fwgjSupk6LpA58a6FSHj0
kUAQ13EHjOWvhymTdpiH07Wh6vihs8AwXpaJM9Dz6ut3713YRdl9tUF70tbJWwoh9AHnz24Pcfpn
uob6eLhfBnBC+fwf4mKPEHk5nZHM7umPOZhciGAM3FA7LX3pEu88T7xJOuCTV2v20eCBee9qEQMu
uCnCJeSx6IOxoB9SoNZCb9lgn8T2wmZfg1G+4d/SJ0PVAcUUNLKNnYL1YAh2cskYuOKqZDCU/yTt
RuUxMm1j5qb1vqiz2cepoLtEXD6OjkbpR4nqPLYfRYLqCc082hGEGvtEH7lMSWyCWgN5nBKfKCud
wCWSXUZUSpptc2eH9oNxYBOehqPR2CCVJZne2OZ2i6dFcw4tGDtumeY2hW9AGbljlkUpj7soq3iW
QKU49jAPpNYY1dgTZG+rjQxjSj1GK8lLjQ9dGtcviVYGRDBGXuBnjLk0NIbz3bm/o4zY0eqsR+Ia
c765IyxjnEiASb6MrvAQUdlqvFHGMnQxKvuf/d2AzfI0hoBKFAVDIpk+UxJovvMNmNLuzbecwLNd
c0P5wlCK+KDnSkArpnbZM7fMO2315ZduwF7ZJUAAmpG0VpXX5dxowhn8ctM9rxqx05cPS0yF+0Uq
/BQgDiht4HthPyEUSAAwFMkSjbobFc5zaoQlR8fPYFwM+ZjEEP6OuaHMCOSxFNF9uKfMx4AQ3T/7
yWuasusuEn4Mp1h2gjci0jMY7C3iAK7CVb9/H69WBjswo9RwNttfAaudCQ7bnnf3s9/5GWKKjeU1
ZIwmss/ZQnMWC82bCX2aAw12NNs52yd+khQg2TnYw/8GbVlfBosFR9vsFN8EyrY0cFweTk6CuisU
p0avbMLfDUJ2QbZyg6YZr9QHbtcYD/5QnrP7QkXAFIWIO8Z1aXtOfnT/jJEzfCYh9UC6pSQSE1Z8
U53H10m3FEpLXFSP/kHB+psDFLc2zjb2JjS2XSg+YmAA/xxgzld/+nPG2geqrQe1n7ERW13s8tAD
cKcpSrn4BMwMJdsLBjkQGkii7bGLn8KJgHzqhzPxtkLEIculZTFMF0taeRRrhwqoHMlE+Dphb5+Y
wQmwgSCxHeuPVpkkbtWf8cf6jtv33BF/uztP9hKkfLR0YCnW4Zpz3svSBkcKR6GUDgbUiMqZ1bh4
Sn1RBVbWX0i+tPyUM2nEXbBD8R2Ef8xNk5kzBQ0kEyqyvoFJA3eZOy2W+pIK/G4MbhBvvP1ADPQU
jihm/eDX4je2jBhLzvhayd46YW0AfvECHtUbB+piljBXx5wRkO/nKsJMQrgH0qqA/37tpDkBq4sS
QDUZHS1MsD7mrmCmIXE0vBa2xNgvghqydO9Rd2iEQ4rUAn8SnM1ximVxo17NWJ8Lkrk34DnDzUay
zRibE5NbZwso9yUultxAsosxuQMSFycxNDps7qw3anwjWLFtmrMGR21WspKpuoixYBBexjXv5woV
a2EwWsPDk3kaZn9Oe3ApoTXCX/k6qAzqp1eVfgHrfm0mGuppi3TUbwpTCabjeSyVzZGKTb/I9G3L
W6as+S1yyjn+MxVclrlxRAhydh7yubK+KTa3jylxiWl24rhMCVaNb5AWfmjb/K8Z93rf3duxYDSd
rE47HKAG2XTCrZb6JMkybSR2hipd1ymR+nkuhUdIbbx0/H4ryMKOSJchBxKUtrj1mFnhIcaSBfld
U6TfrdAXag5sUb6N+r3byrqUVISgWEVP1AUQ30OP5y0LmW331Zpsqwvl2xbVIhUUNGI7Y5NKVD6T
F2LIxmnJO9oiIX9461TiByjETCYBZ2uwbMXLuHp6TUJdmEY1CW7n0j6IyrXhGDIx7cnG8UxWnQnQ
cIrkfFak8FzgGYWHATw5N6tXrP9agXZ09mVHg6osVXeKffAoC8nbDZC+Xnt6h+0SfgvfnEKpu6+n
uc+96qZ0K1L5sXmAiLMHJ7CVf0RiOfZN93CFwooWj9EthTpswBvMH1c99d5f/35y71h+nXsIYh63
oFOH+SE6610tn8D6JUqD3UjpCldXhch6f2ZL4BR4ouH8JHy6o9DwiBlN96wLeo/xy28c3SXWlAhQ
cQ0Dg6rJ9K3sO4QOwCG4+20cdm+uGujds4cDjbNUem8s8gilvKg+RidXzlTP3H2Yg6gAGUfwshIj
vnHhjd8jcnRfSlJf/BuKrD1hxRDVBubfuuxu2VsLLy1PQ24647s258vXb1QYMDXH7dzzSH2gHabL
ef8VX9H/P6IvuCoZPdCr86CcU7Yy0JeCtuiWg9fDrfb+Qj075rX/ipk4F26FMSh0cNxUlyyy1cdd
lqh97j2GGI2p1uWZhJM4SPOkOVBDhVCceNsAjvHbtb99AIExtem/ZpPTLL/5MnvCXw962p7C7UO0
TkRsCtWTPdwEJ9Dkg4sZCHgo7b8/gpsllLbXXBkZlcsMD4vgj0flbpAb8fUWVXjv3UVyZua9QmV5
G+3di0Ri2EfdsrMxpbLIs7JwW1962CvTgBZNF34sLGngF4yGGrOW98Q9ba5r0RL+y55P9vm7Xxjf
MiS+wozYdWT487HhzuHU87QmHxthE7bPnj7sDMXrtoU8oXBubQ+yBY9smGldHiPlg2k5RylN1EOx
DpV7ooxZN4D0yCIGX0AaxMlzPgWfwm6wqbGBUSvPZq+9qMxb9AbsbKB+HhUFZGFOCoXyQDAI2iYE
fTKrmIitrriA7t8WTSoNCh5mbFfws1EEyAy+JZSYBAIYdDSqgNeM845ahY30F0BgHx4ue0gxYf+l
Gis5pHQCOQ5ZO8JXtPMn/qLqjlAu2dmZUE8ALAyLrR8Fmue1twpGn5MVVUeTo9m71bZHXhqqyQ3C
L/KwScfRcIJoVYGpcBUmBzXnrBF7y0NWnIISDld/1h62oEOR2OKayERvUHwmgfGTRT6Xds3Ax1VG
jKOonAeAFJ3JwpjRD2QZ4bacJHf2YvYCHQKyCYlXJBS/3czJsK6ys+c4zbBta85ThmXHth32ayZi
1xT4kRbkOQ7rlRgkFVbxcrLn9uCpUDFztB1Xn8a9lSLPgLm9aoBucIOS75pui9uwRF0ySyBXtpiJ
iX3SwuQxcMr5yrT0BuXYHv2mytkEj+EFnsK6yHnCnkNQDIwlwxUiIANzQRvlreKgdJjkwbUH6oP5
gUcImVQonOdvdwG+Iaz7qPMKIav4GcUYVmY4dlC1tKPmDq1bcXbIj3/SiL1rV2W3T7C/uFkFHZws
lyRPgQ2dJHn3vIV3++OUlfYTRtU7ErdxxUtWR3zEMgP1oJVBzuaSCn2ZGo3J9x0XmfBBoDzkOGjh
b6xw2+zmQAtdlETNctwwWJyQV7yywz8QGkpz90yVGE6W9WZwDaOkGeJ4xVXq6/h3IXd0FGolquIP
Ug6cLuWo8BTRCGrIu5SpyCy0PWUnWkWDV0E5SC0UNcFIRyxXij1wVy6w0792MPdk0OlxYUC1FqUk
pPASVgmXlmeAZ2fQSo92DX2GY+aB9w5WFWe7vWEqp4bfknKzdbTacdGQUVRT42RDvnAnR3itfS0m
VFBl1oN7A6L8E5I05K0zwvelwO7HqzVddwpnUB2CEmxCAtHmp5Y3raOp/6kgKK1VBmysof3XMYhE
/syUB8IhQ0acnTfLzrg6XMslNk5NvrSEF7V8ZusW+xdcmrnuQaV2bRcVX8rHW+EtB94nNUARbY8Q
qtvOWsc3ihHLg3a2p3NPuU0ehJy/18TYXVJdTNaYfDUfIPjF5sC6qZI5fgN7OLqepnulOV3fL95H
sd5vvyR9c8sB68SvHUcgH7PspuwmP30Y/R46LNRF7yQzYdNTHp5RnHDUWurb2oIQKVZzLCDfrL2Y
eRzFBJR/kBrBo7rahBrYSAHiDrqP6M2k+Dbp9RoXkrtfkwO2NfLXgQFa/Qr2NaEHoX93XFKYlT+l
dmzA9IBJ1hCwLsCAtDcv/0yiliz9480r9/Pw65PTJqmDie1Rx9WNXiGnvsBmryPAJXVbQtWJDiFH
8NBhVITdEtYC5C6eMmrg9vDAPm3w/Gglw5jhe1UjXu5Yu12wM0MYJPcAFy71E+5ZjSOYMevPDvzX
5OF+UAg4FURSGX7XzqGSChsjMh6yPFiwL4YQvwCfXApDCnuFme7XX3C2BFhvHJ0C/iQICiVDdO6S
aHxAlefsx7/Mr9+WV/EkCdeYHCfy3W3ck0qXdp4SGztPIUvqKf7iG6iYgbmBDNWdVIqjYWnXV1mv
P1tz9uEOJBj2RfvaIWvSpzI3c0S6iHyfeHRxkjaectIdMFjn304xuHo508o3dMsGWIV1EyZFUxm3
Hldrc3vtRZm/hOZpt8IN3E6+DQCdqvydruojz/7JAI+9YY8PxQWTEce7vMSd724tvqolqLtiUbfh
5GyC163vPG4vmW7559n2NG2A1XUGIbpEFu5eGFRa3Ne8BR+AsKjfvKJVwXbl/i8xdefa4GeGlTXE
YNgR3147wn6t/06Rg2gmtU2bJphVwOsJGI7wtTSG5iXohEsuk70Vdk+KdY8Ph68WBrwIREU5hm2I
Yr02vFvZTU5PcUD2sjAfplsEsVKGH4WqdrevC/bng9PBhBrPz/YcRwtIiKEoWVEG0tc+KSmwCX5C
ighFfAIcZfOkHxHAXZx6o9vLL0f9KctTyBUcz037ocq5KBGdktRwRf8+oS1HTI8Tnzz91HpArFt9
A8yKRMFq/4Ed1pSGnlgeG3dBy7Suwg77GuRdEwYPB6c6+fSACBLABZkEUBnt2aqdBjpeWCk9pL28
KP6nZ066hO3m6SvW2ZDHfIh4T7Zl63L3GxA7ndXnCw9I3q8gAHkqLWAfQexPtptudWgIg23FW6TF
l9rM+kmU4pbPTjYIlw25/WGJA9XcQCUJam2wzZSMhIYg+9SxgDTWY2WmXEXmvo6v9RiyL3xS68sV
G/p8uzXQTP7e8J4i1goHz7cV8hpwYtx+hpwXBOEx6Gegela6rmEWNMa+z0acrtFKWfu/i4U27a5J
5np7NremeTh4D9CxUkTYLUB0pnoupT3b0pRt7YhxOFfHDbflNJSLisoPYP4a9XmU95T72pNi+gJU
ByzCkRsvPHiLnFzoSjlB8ygD2atA2zUne8NNpeli7MMp9GxY6WNFj1UFraZNFot8fBZUzhkVfgP5
sf7tz+sLqlmV5FRggru3QsXgqiwHGVaEIngO/eac/9fQzLIEwaeFiZVb/Y5PJYxrerYcQBjkE7wC
MGAQoMso60z61BFypZgYMl/zlxu5VzdCA1s+5tN8ejnUm0CqSJab2M455QOz9A9i/uxs89TyzKJB
T1fAW0vsJdzmC05RTtJg7ZR3Z4+Mad87Bw+Yk0XbU7+22nHMvX/Ajum8MO7DKl+dGmOj7N+1iF6E
0JPP6Nrsd0h8LZI7ZIqLW0K43Lt5cPp0zb1zS3+c0LuFOsxEOSrVwp05tlH+ctDB9YsJGxTPEPRX
kNtlOfhWib5TOlj7gNxQp51VCOORft02TIxq3n9Ndbi4YWVbhd96arAZA3BM2t/whUz07OrQJJS2
ILwv2muo+NnXWQiQzp1Fay8PmdSSPNEfwl6Q0+CeaH0EsTkrLIJTeqy6yy1fiqCYYVdOsUQ9TeOE
I1BzIHgYM8jk6TZG8q7zHnRBwfcBk+GIkePAYTNjC5UlwUXGZ3PAVIHZG0sNGgHnDVsuI6O+l/VX
MDQxpcEdV8NuzUEKDMI2hEaMAn+B0+DN50VkzyKk6bqtg20FfThBHUjlJc5g4hSmIop9hK/QSyB9
p3ma7DMS+PoYVjQ+HhMqrQzaMDAwxUY9ByH8OrwQafCLFiCQAAvIzsST1+mXJfUahFtJM7j3iuD9
9wg9E5pVJ8JDSmi2/EMUHx8Xm1cJ+uhEncicmRSmFaPD25/Q18owUTH+5MZFb/9FFUw9J8y9/QDz
Nfd9dtgkMSKEqA9mhJ+s2E5h3xlxIn/c/eBB0hRkNEbwcRUfe298xiRSQuM7+PdUCPFi2/90Fy+w
EnV37HHPOGPuE0khIZ0XmU0ZnlDP47RB1mxUxmD7WBmJs5t49Nee0HzREyGJkLnH3m/QuZDRStK1
sB9l1EPuDoGAnWGC8Re0eu13teCPsQiatoOxxwoMCd2Fu2ogP5QNVyyTvww7z1DRqDL9w2A/gNC3
w/HMPmC12XvEYrDxiHHrlEzcCXC0TDFJpzPi4YxJCxMBT4iVWek00BsIeFlZOAT36X8pWWaTzxDU
ret8dh5nzGwfk+dMnyFu+zf+Xx+qbHAz0Jy2w9o0hDkrExho1zz8eEYnXostMWXTZmZBj5kVXQmM
+UzEj194z48Z1dT35rQXzJ+SZq/KHafYVchTWuHBptWWkAeHRAleNse8lnmHDrMZU9GOXdIsGorD
ABtgmF9dpgXJZXPngv3zTXpDI5UuaXBPXsQ9iHCBM55a2kB7e5bThWigR7eVXCBzXKx1DCm+MdE1
57RrKlZsDBU/bi0K+zvMfcanndhwtxeY8pIXAjD4sLTKtkys+tn9EGdQiHIK7Kl7w9cNLQNhHWM0
XWsdgrjRxz82YWeBamndsNIugXKTCamYEAQS00rIUQxRoROkoP8tJFBwJluHfBaJoGqMEhZsjP+l
w1G0zXi2Z58IbkAiKwHPAywxsWcgBGjBIqro4WlBAsTqwkplqEU/vxnut6+1I0/CE9XtHwPL2cwJ
dmcYWu0uJfNmg2up99yJ2AqDl8ETYcjCoPN3Tllr7SXNPzBUUHN9x3mVeB9ijpYhBRE7P+WG9/Se
cTP+c10oCoyl2zA0Kyh/ffxFh3sPIuKy/3YO5LDDAAa4pGz6jHFQejI1VtCsk6bAWFN+CqOK45Yj
k36ugTj2S9QCH1BpWhgWqNA+MZCtBtXo2HIY+T5W5csrxiKJ10NKLRiYNPWHlXrg0NsW2xvme4Kd
YFBNzXoA4GWL5PIp3ophwA+LZu5rk79jMSJp0uBygDEGZ3Ki2Jk3c5zguRo6XTgIV1wn8YZVyWZj
bAE3BZN3rXsklRKPb5ejL0aPQLedcFSXIKsMHVx4r+MbWMKLDE4+qfiP4xTBFlH0NIm4Y3L9GTcR
9Yj+WOocOhk//CVHAVchCTjNmxPyg/UJLgh4khfMbJAmdSx1W46WxwFOLPDsQL/YPLGogx4u7Qwo
LJULWzHjSqkr5RiS1+SNp/t+Mbz0dd1qIS3NqGhNm4oWr2JwTGhWglu8bVgcC3x0MzYau8/loHUH
NCfwNBgWIwZgEAIANgClGOXI1OU4LIZeAj1iCg8eZoDQd9lKWLgX/NdkCJIB10ZcesgMyECorqhc
aNvxQAGeoPajtH9xxbKCi8kbq1e38XOrrKjHVU6C/Yb5JUxpunEYfvtECt3JwiEvoGWxQTrMDmhn
OOSYQ3GBmZ3KqYdYyT70eTC1VYUXFPNMKjTcKpiNkaylBer24qwW8pENflhm3N3Zghk26hLENJwg
vjY1pthd5MMjx+B1mw/vAP0LHvF7onVXEnP1nrD/D0Sdw0h52GJHBaXECz8i8mz9zdnwTygZoQ7g
PqdRAhDP9UybpBu9mTk3mJwsoy9bkq/MSsJpcVSN9uge6xl4/PDdLTwm41o4hDbJKfPBLINpGrts
7m027SGjNJ3CDN3OB2FNRqvNbHyrc/vJp5WjH29kkW+t3ltx2mjWrH4gOEQtXoOoIJoKrj0xKd0G
3XfYZ3oCOumt5M40bNT62E1IJlLBE37FFVGCejxCkPxB6W7B7P1B/HSkGZ/fw07Qm2M16L8RE8dl
UNMDpvni1S3GnXl7sB1Yfsu3uI5pasVf2/A/DhOUuzd4uPr6wwFgd6DwHnqQ6FoV/3WaFCHQgndd
a8m3d3OK8BxDho0vfybCTavhf7yWP2fADDUPMcD9ZVM/DYRKeAyRTGALFmLSgFP3i42eedfH2bM/
4gtl604L+xnsKvjQhnuY6hvGEydoGDIwxD401CEcU/q3qICwD7hfkHuJL4KUu4cVm/602Lbn+qDj
dDJ+Gmsbuji6wceK4wA9XtJwLytkHnHVveLCNqVeHmtJBQMAHuXCZDwLwwijm5ZbAlHuDjstOUyb
Ix0fhQ9qnBF0YmvAX9a9YTUEX6ptf6f112F7x6Pw5R4KD3BkXF8DILUPnrK5hWJkOUAIFrRg2Z8l
p+EyouiSqUqbXzcnfriGD5dSBeCw3/GNV5/osPwAdagmsBUY3Gb18BXF56zq7RH2EUx66V2xdkKg
RSvl18PPII8BzL3GthMDnXBKGvZlZ5Y4UX6836vkmeEr0RnERBnCep51+h3IpNruRNFtPwhaUS2l
sJ8DCfgr/cv4E5z7OhI3WLK3fouGdlh4kgFizE+0sVI+o0elJGoj2NDmMEyTgr93VTgVJg3d4vEL
fpG5CtYEULFfkMT9t2NE5BQgNHQau2eMT0JYYydi2Jik4B2FIxK/JMS1FT1ZhfIDNPi9T1zvXi56
EffGAmJio5vWoYd1JGb/yc1Z4z3gosAk9TGe9/4qG8IDhHmUTYFmz/mBSTwf10lu46DAx8fN1jdY
f9jxJHnY5JdOr0RDgh2UBTXmzKa5yOQA/7jsrAePrY9L2sJKQzxPxLPBBX3AxOkDMzinmujjrpze
pm88E/eLfHSfGvM9Av5O794lkZWhs4lt3xH5QfIYwjOFoQFcVA3VGPc87xY2nZvXzA5BvsZyme+9
B/zPclvYlbTp5wdWBJ1j2dtbfzh8XKw64uhgiedwZCUkiz2j9DTx5QFqOQLB7Bl1ifESONW4zVpu
9stgMFAi8TlBf/n3hfeu0zSbiZHo1hXV4d3J4wpu0d0tQjMxx/gfFMwl+LQYWgSXoB7mT3hpbUcl
KqUT6gyQNi01EMRSbD3nwKeHvV0GzfARGckNnG/IRKsIweT2Dqsvz2oX+DO3b/M2Hx0KevQJnkGb
GBkzFBeYaExqnauj4+wf3Md4TwU3IH0oPPg3vASl/u4aTIPzP6N//FOjJfvvO2oQKkasHsk5ppP3
y6RgLsCipZWwi/k+UOx7XEOG7jWG8zb69oGYoEgu8IHFwS/4vCo3sBwXsNTBJZL92BggO3I+U4k+
VvC1UbDi+pLt68eCRXLCiFeLmHbmIC+OgdCT9Yo3BR4y/cbi4RaoXuEpnB2JIb7H+1T556TRGO5T
GRQLh5sU5IJ44HFvzlIyk9ouW9a63ceiYwGgyoXsHQr7/nDLnjZ59HAwg5++3buVhCh/HPENaQNR
nix1rUXvvTNXWNb4pZ+9AgIuj6eDVSdl4kHcQEUpBZ11BZ3sgVMHqQtmrIQHmIO+wkAD07qlXXmP
eeVR4C+ZzYNTI/DWNsamAckCHvfJh1V0JnJnqxee2kXU3T16FYQhlAkc1ypjTY5TxDwoFTG1hFPT
LZ3OuA0M2xl2Z2YwPC+RGYzc6bR038CUBJBRil5aPIQK7BLkhOY1Ws7rlRYABPEMIzwXxxRYg7gR
8MjBkUGhwQyLvcBvgE5z/Af5wWGt8VJXpp2M5mxj0Upq3MU1nGr1OaST4LwFuTN7ZrrdDmLiOYDA
sTGihsFPD2UXtDeIoo4cnJIjB7DyirenVdn9CUTrVA63b2QmTwqWp4/oBG9xTlGLECt/TqAJG7V3
502o/WVw94rwwsraHVVLDFoaIhMy2Eb/bqREQfaPHq6ZHONvxCE6FA/cjycGRj1u3ts59ZDzqJ6C
6ZH8hpGNsABREE8R+4wI6ZrIRYr5o20ds8aw6cmZrvb10Q0ZsJyUHR5JnHRcMR2TfzLjIh2R+T1C
xi7GWr78l6Tu7mHk4JP8Q0CBddGl474HylRg6HXGIptKA7yUdMVQ5JP8iSPIqVBZCQGkFkRZT8cj
JacUb4ISYkR4cAxsrmTIz2uLn5jEoVLNIfIcQ3NazqXWxuYHOxbuKH5Dy+DryzOEoXiEjgHtN80O
TC8+lUiPr7Ond5mI8Q3PgRKhagr/6DccofwfIrV7woziFDBIcHHV3Bh8A7oex/CPoQihGHe77Gbh
Zy1OTvLXiCHWHplM/fvra2z0kZ2fMcRpIcOQMybPzOGBZAB9trTyzd93fPVepH617HsosQFV75I2
sE1qe1+3QibUDmAWsEtV/hlZCJR5Dksfaj+JaSYYOkpMFxDLgW1GihVB3Vi9kC2GhGofNQO1e2s6
r6EeV5Hm6vF98Az3AW/JfccmltENv+b3HV/pGxbNH0yw+C4C0ozoO6l69UTekfy5wndpLAvda0Tv
UHXO4iYTfYhqbzqfWL6j7FFHZCqKJ0leu4cRQjz+UNaU/JLct+tAYZMh0MN7h/J1Dc3LO6xYcZAp
kbejWULpRZSCD8d/xXlKktyHUYVkxOdY5l4oBUgv77XhCM0b2Z3Ist8feCYSCwk7FWFux74jgngg
s2Rajv2GbOjXFfTBnmSIvUlL486yaatdHYnNye2sKsrFtncdnCTZ7o4nSiSuYs3Z00FH97B8qlm8
ruzRMECi0B2ORqOr97Bd9yDfzwdm521bsY8creGyMpnTEOcTFwQp0CHJ8EhanJJSML1hUXlngUMq
ojFHbojHnphOkdsrBtHkiDI2xhQXdWWEGxveACCRfVyjIamMBD+m5ugaPeLDqOKWWYFBUBtBfcPV
4EXzB48u9LdEHsMcKveLoHFGjWMpZOUZFSV1GyY/IySHyg2zhL29+JEIpCnCBhZQTrBd74zAVguO
oAh33CgkTuS6wAiLUcSQdglFNZ3OBRdGjGOnEtOldfk+2qdL/57QlhPUimk4lnZ8AWs8EGyE1jzK
Eoj8pdPCucGXGFfGrMSSnReM/f3jUK6EEjwZpzAiFHOHNpdKmuOlL+ibiQuQIGjYi4TCtsfse3Ld
Sdz7KX5jOvBAflIw8cLgG1SXb0PbIIQf+ZXBhMOOT/xB8dT7h0vLNsydYQD57w2JclzQsytFvfTp
nLz0OPKLWwG7hF2HH7chg7ln8kCxfOA3GCZukjcGTUjQ+dYztZDY3olCUXZGKfxeHNlU7815J15z
5SkLXtHNedkFBWHlSjH6dDh9qKopslhCvAQnElYIhDFQkX3TL05XakbvTtF0ZP+44qojbnuiyZp3
kGU2vWX/RcChvI4cYVM2dLop1ZNCoiM+bcDr1hh3ajawA0JC0SPK9s8ziCsbU9BZNUFDRd3+wVPs
6cg50xjj7kedzDQD5ejdI7TOWbd535xWVD3UsD//P6ZuU4hovBkSq5x32ED2SWWFno3+1pXn5NCV
sMcHQi/ZM58UKjU/tEbt/8848ctdF/tDSbPnuAAgEQGJPAfQ5zhV11PcXtMUHASCu7TXiIGlkZXh
6QKUAuxaRskC5cuTJk2ZkLbwqWYjRoD1caiIcBOyIAaPdh8rEAlghfn4w38k0j000PdLOKGo9ZAn
Irc6OnC6xKuoxyTOfYZMQaFUaexgmLpwfvLrd21hwVjoyFDS2xoHrpwF4qumYIr4pfZVMBeTmyan
pxD45DvkWvGnrAMUsJY6Yjxljt7gsIQ7IR1fSvhHD5yYEOnGqODfak+SdAW9FbgeYIEZAvA0y4+P
fXaB31TQ7A4McSyJ7YM4SYIrfQNYLZynLFauh/wWK8UOx5IS7aknuGeDweDtDeTL3EIpOsUAZO4v
MdqJpIW7O5iXUbAPMWn78P41erjmusUhJqWmmPldw2VfliEjAtDVbAVCT6AswUPCdbK0tQDdzYjM
l0hMo5qRDk0YdfxQvmb0a9AN4bbick3INj5TO/K8hLsun1QwIGG1MDvkuRTGM8sFk0oil+AyHkaE
IdGQAxB9fSSsM2FVyLXW8TqV9cWDEjcWGtAtiAJffzKrl6ft65eoaR12asOFIVseaCfwTva/aYc2
jVeIaAwjelLMYiqepDsrtubCyIN0+yEbPBzcT7mXb0edvXbSagwOvaZXYAuJ9z1PUXs9f3tx3Bm9
Z2eqa2rwX7XwcC8TeTqxKMcGUd4l3XzIGuhPB7whtgp7jd+yVCuQpdgO5I0Dq8j+sYxp27P9VOch
FKtc2V3E7EdsZcRRT/5boL0OcOHZ5+s8F/QLnDT/Dh/aSQ4M2V7ATeQJViE7iQEIeaTTRyDnSKu3
n1Lc/VaLvLSJK2/Dbc/FqgYLHLY6Eg/5LTGKxe/eqC6soz+d/y/gdjNPQ/YmTHUFfwqZNgl/SySC
hAdL3IDKomXf5EjBv4HjQhwEGj3RZpkpLBAhtfNDwvy5cayIhS/TKWpA1rzMpOWVwQ2AmSV6WflN
YYSrfRp8YD7V8TLKGRWKoWqZfUClvk57VxEI3/Eb5riVkzstIzz+sTg9XMaFtfP809GJYdeEhyRj
ksNAIoX/f2GxVvl6Eo0sv8sYizuIyyWEc7pyZlT7touhzKSAjLSD0iwziBmjlKCkcTp6ejCCm3F0
zJJ/bX19IoAP0a1f2iOFMgcpueSe2/82mqtn0/fR4bslezlmGBWOphH/VHa9Hl8pqQART1+2VHXT
A/4U1Hjoq1EncEMGYoRysLHscimBnA17mR0EoLGQGqChMAXGKAA7DHG56KQIHz9oZiUovgWX3Ywl
CZ4fCw7krL7FDwB9KVVTcpvWDHumV8V1eI1mT/vZbIBcWuJA8B1sKkdj1xLI1eEvf1uY8ug4636h
2hkZfA9isxp4vzCQDGlfA5PCBU6vbOk1uBpVS1iuYP1iVxIA8yeNFMlZ9yr24bRR/Gejt5VOCeqN
eO22JB+dYukcidUyzISp1CYXrxzJ0fHrKyIRTpmUSf18AQXBkq1P7HhhwW3wJAKYZ4RNRQRi4XcG
bCSwRyh5+I5nEtI2cPAgqANQxokKCkpG+ICMMHILoP5A5cOUHPS3hAfCT41bUzIgqI5qaOgUPzZh
E3ZI1qnfxy/owlACorou5ROPC1EhDE1ZWMwsIUNyEiE4A/b9uDLE7HUiddKYERSIDUhL2Jksdvvx
xGqi8MifQuUCqIeFnjVhQjeKbHe6DB7W9O25poBL5zh2r+H8nrW4DbhJuLc93QkoGwfWUMyZzD6e
P5NkZveK0iqW/ME7+4zK6DrvBHCLvSXRXj928XTZrd9uyaY0erZ80giRVefOpJvQ0Qu0457RnXkV
dBA+w4NBryEouYY+hsUxW4Amc7vlnAUNi/Sl9aJbubjfvwNsO+8UHRbnfrktRp/VcVSRTbttTqvx
k3waHmZ4YTSgwDSKPcagMlKnx1Hw6Z6kVAcWRFIGaRYQ0hObD9FGsZ1MZE3S/2PVkou3XSJtBBJ9
WoUGkzWe2QJ264teeqesUboCiY2a0XcGCbf4I6NhTbwDlCuvBPVcV2t1gQZV/OVuuz0wYxnuB8uh
tn7SAzKpe05INiIpRv2DCaxOvlR4uyscuwyagTGDkd6s2G/3TqvH+ULeDKA+qPVuOdMLS50VXBXG
yMBAkz0ej5DgTEmJMYl4AOwD6f2mevbtfeHe64halwI0H5MW5usP2uc8YrD4dArCmsxVi2ahMf2G
GAEiTwsNqHfAosthxQO5hgQLDh7oQ6V/3IlBYBs+J4wc3wyNuTkQ9AvJUeOFmOnaBY3hcT0jCkMU
cSESLOejYtJ2W9Vzbd4aFCs1/eTANnvdoaEqKDY+FmkSIs74YAPlMKOF1TCC6oVn5omdtoIe0PAI
PECree7WXpP5KzxzqM3xkjoS0zVmX1yWWdG9Em7MBpOAiVTdC8dajl9Rpg4gO+YJ6pxH90mYFTnz
W2WK2IeDa7Fv2PVUn1fk4r0tFcM/hAOD+8HRN3ivBiQWzciHaXr5g8g/HJRcrH2uWqCzv5XEv/Te
pYuOjVg4g6kPNn61r6dnxW697SPUcxpG7E7mT+hItQvRuLNA7MIo/DXLJ9X6Ht0+tuoTWcGHJYft
zuNYwXK7u/kEswe4MqPWzUGf06DTJClaIjckpuNG9lbvvmv2WgMlXG5ZrPwFWobcJ0YDyN9w273Q
oUA7pPHYkf+B4UusYQSEYvyI+uQ1uEXsVEke1xil31NYMucJfp6tPuzASbl3ifqA0vEH2bsCZIJQ
Ey8ZBCICxcMBHZ9fY7u6TK/0ThIMRMgw/p9l+OWpHRV/Rqz1tZNdIz4TLy8mn8vQTAktAZBuH2gh
25vSdNokCyKfA3O8+aBbJ4RnKXeJe9MJFawawY+OfoV6kXTB9Snj/kJ3H35EltjoF7QJHbut+C28
aRmZA2lK+jE+OiHk1gcKGGjYyf4ZkauUMth8yyC2nqZvAz8syHYwVhj1Qlzqr+q2qzmfLc/0NsWG
+tQddEaqZpuzBSamyFdGXcxObTXlohJdRlDMcTTqrPbWsot/VZcUN//MwBwhTcdm79ViLWZqDY29
gM3wIo9g2GbGRCbr+h3huBnncHP/7n9VjJX/e0xWW7czp7VnEuOeuqSm9aqY5V5QkODYSikLE6S0
D7SnFRsjMjW8txTH9I4UK8dISaFdrXWCXh9z1GwMBP9j6cyWFMW2MPxERsgkcMuMOM9yQziloKIg
COLTn29Xn+iOqurKzkxT9rDW+idzeeNM4OKaVYfv9urWBKR98HrqXNMrB9C/7hs+Kg8L4lKes/sC
8TVI/t0BytGiBBUFX09ZSiFqtBZWPS6YnCiMFQrhBMG/4mucqwn34c1pYQyNeSuB0LVI32WHAQ4o
RKqxkGrTqlL782eeTA8koiOBnK1GPQd5Di9tmJyynRJbqERYj4wHbDcWhTCrZOyKWze32Ug+vOYg
wckMBgXEskH42IKarcHsJ9pZJkeJqQ/3fGqZCpvOqmhWAl51f1ENlRXqyl9rUWrcxMznMUxKl6j7
+O1jB+tzE90AHc+G/dhxrtW7bPIzxQnEOdThlo1t64kDi5335bKLe8sCGOMT3dYlg2DmLbxGzaYo
0Vf3Y0JviICGxzD9mtbHYLAqtBzGpYIOd/qtMnSQP6thQMFPsVMxCkrdhMub7y97tS+RbvFxzDZ4
3Tzuq+r423Nk/pRFUzo4BxcUTX8SAhUORgPWPT9Pz2uhXta+fnU1HPao8pm6kkhdoEjDmgLaL5X2
5TfWNgOOUUAlkPHdEwJqAVnErrFhPz8vH4JdLJl9cOmG7R9PSpfthGwVMmMOOB5rjKVxpCEtEYJh
YRMNeUsdqlQVB6fD/Qvk6RKosgb9VzjfSshPUDp5nKi2mmUXQ5avwMQ3b9ZXtVGZdXvXCC0B/pAa
ewXJ6tG4YmT+q5yaf+ugfxhQ6NKOUK1iwIY3DVcppE7CUkEEOYBy1Lvzd27DbG4PzfkNJxg8E53r
mQ+9OLKqCBNd4d3H/fbmLIObg9MevkGaM0BxhCaF2ywkBJ2wiGr+2JMJsYXkKtzbRXTY3Dx+E2Gv
SD97+gx/y59CJnK16XBc4XvPm3DwV26eNAHtAmPkf/k80P64qCGBcUy8ZVRsGDtQBICX6Ph9wBmC
poJ2kT4CdiXmNAQSsMLw8kVmgrLX0gCUtqi1C6y1bYXgwLPBzOmiriscEVfqVAZ6/INxRp4CCCij
lE2H6RjNdOVpqcsjZ6V1P7tf2jqS7XvYK+eYrODJN8BVO/uj+SU9dWrQTOKSPtGX1fDO6JLjaoBW
8nowMDBif6Q+br+sUfe6aA+QMlp4lnPsDb8rrJbuwrT1UmPUGLfjDqZYsfqUCMWljy1UuAeRpMHm
f0xfQ0h4xkaSyXJq0M+xbZ+2uofRLN+w4kQx6baMwxKnz218bplMLL7bzMVifMwmJ8/O4Vunp/64
ORPFWMEaZvL1QvojIZq8BuqmGam2vqU6H2Jsunw6t/MDGVAN1HnG1C11BFGuKqk1/qGTXqBYaJSQ
PG3KAJJyx7XLSx4abHZAZpsAMhN7yGvwHH1P5BzPFBK0EcEcB9i5oeFX3WImBR0KEVJSAgkPrZ5d
XbLocYaFp0NRn2r84ABuvBljyh1yEzfPEQab8HnGV2CkNuAEnfMA4OAFqfscGhMZO9/rAZnSA7to
cpCXMKw9NG7Q+iwdRghJw8cef7Q/J9p0hFCciCOguS/1HehLcMNN8Wg4wPzqkg/MP4JTA3scbZDK
2AvLKXIbrfesPrf0L/9OBp0vMflRpJRQEXEs6Hxtnx9lNJSksq+pfZioyhUexjS/VN6QY7m5ri+/
w8EpQ5XicLoM/PQsYz7NLhAXsIrA7+NTEw5oMgCq0UQ4DWAzH8aajUO0CvhzSf2MfxlI3BuNHved
NOXc/HTOXR2bZ4iadhHfeVRVAL+CuEg1erDUYobv+bb26pGOMtQcVcOGWE0ij4dceAtzeT/05/Xu
tflG6t50n1FJ+UfBRGFgzJsRzwuNWEQ7MbkuDD9lzofHQHjFoPb0IfBeCt7RI0pWfSKqLBP+flAf
YTpMOVkxMDjBAHWkRYm54awmK5ZwhYCU36DdqH8mBNGahr2cMKFgDP4jfkA4wfUmNS6f3FUcbDgQ
RWhRqKbQ9SgM1bBqdrKxtHgHzy01jhTpQTfOoja+Ybjb52lFg/1XeBUPuAis2763E91ZQSkF/VcP
MsRFBRz3NddmskcG9MNMwWlnZvw8dLt080KC7Kpn08WEhsLqfrkNhoLajrnRto9yimDF4ypDy2ll
jAUyejErA+XP59q2wVaTgJ2Wb3xktDnOYu5SCHIEUhKqBNyYjKo9kVfv43VtEkUAcOhfTwKlqkZ5
aMZf3qpRBTqDfR+clsR500UMbDQGvFahUNCDV0xTG9/jhqueClpEDaUEkzsDWltGmhYHiwljPPF4
8woFt+eEKgk2EFT7EdRSFpbErIZ+tausurGvtBJ4QhuB1J98JFxdIV4/AuUbNSAs34h6RkJGBY/n
Pe9wXV5R4zKNd561i/d6K7rXAIsMUUYn4wYvJ8HAwl2kPhczIdSyuHlkjjOKo8aBGouBNWTPvv2A
BYZxlXC3jH9YGpgwvz4E/nG40FUOWaKCzh1PFxdU7ujdiUOD6p+N8Q3OhM/KtOQxNKvnWWSzxmx0
5R7/M9CnUlN9cTj8ZtIy0hyYsB8qyyga+PgaNE78PHPRcxABAOLOhxlUwJEkWIQZ2xJbixnSV14z
c9pds1LXU3nDQ4YboTMrokQefqoRZunlDw9hk9D503XDpT6Ic0SC3KBYMu2wDvtjfBPtND1gr8fe
nRVgZQuuEiau/fGUAxUO5hhXFB7D8YnE5JgvIExOORUxfraqBdFWwVGDOf5hAl3aMRzl+BZCEsVr
ol3AN4H+SgAz2jBClwQPX4hX0STwRpi0+wA6Qj93fPCzqlLY5rDD+gfcEqhObZOAiqdrQCBR7ELm
FXObkaseUmLdQkq2iP5T4Xro7B1SULwIImO9wfmhDnHL4oKN4JaZrCvYZ7sxbMvog0aJUmXDwfKb
CjE/vFQsJyAXU7hvPgc8rsrhVDvCi0TPEGGuwyhAWGx1f7IPww7bK2aGN4qsWX7Qd6xNIaDkMTj5
BFYzvp45xgKwTv7lVnBUYpQypTYwCGSxWHhoc7/Mtm7QP5hjPbkXeCF8Fhr3jc41vXtiSSBWGt9F
IA5IR0xB+Rv8xTweoD5kwuxW8SZlQTzGNlSUaRyAaIw2fGtY+URjVBtBo65DdfM1A48pCrC2lx/G
fC/CHyA+B0aMpcZGH91swkFZAFLY+ZizvE+slI8wnoLnPhVeC6AHK2YBquF0OOwzXxqAYZlbIjaE
FIeT68WwCzdvHOT2AkCSHo5I5Ds9t5xJSDhFvhM6nbUYq0k9h4wbyUo21HJZGcmurrkpvC3ZB4mi
g7IfzFrYaOzVbzmuC/RV5uEnctoxMeCgx6790Gp4LJQHKPTCPHsX6ZXf14WyVF+qyPa66bsP0aYY
DxKsPB7pAunc21P04ONmpS13WEUTcj4Yp9hVUoPp4AFP84CRbOuUfzLzLNwetDNY7mKQYO94g6O7
YfXwONTN49yMzFNMUjtyC6fHsfz8Zx/xYl5Jm44I4zOcE0/Op2DBhbKXpis8EmIKYGlH2OnFTLZh
X0nH1TH2xOmTaBGjH40/P0eMiT7iyOEhOQp7CIeOjXPvC+EIVQzHAQotG6aqh056vBMWP3SlmIv9
48OS78UjY0Lc2ZF3hMoKG1qQ6dkLmWHvKI3ZTQMcdo9ksfvIQXC2/0GNp6ZDeg2lM2c1cTCUnYWm
68cLimNKguM7jMV5mHI47tp7wBy6gVLnjd87sTfGOHYJVStXTLzSAljPACOqmKmyoY/3x5BXmay5
ugVJ1oPj+tuW61W3VogDQ1gquYJ8LZLg4i9Kh/RM2fHF7xAx7TWaynfrSDXYHzOhn8T4C+3E9sIl
jaItwueivJD2xozzhtWcCF97ws+vw/hLLWhPAUuFOE8k16yO/OSlzdoVK4dlZnKSNcup8CtOK7yE
80lM1xSbFodseSClXnGkFR4fjrNjMSTuecNbQg9FxDb+Mj1MzuxCGBZyjH5PwiIIGhIljpiCMjAr
UdI99nBduWhBJN77TLf79BeKUHNzyXCvwaxGv0ZskMOZppg8Ab42Z0xzos0X6kdowQcBdN1WvDa4
wUxO+u5gqFuvih/htdHxf4DtfFuJnfD9Z2+MzxmXDWJOjziVeeJGSghtaTBHxY5jmyAK8N6kmNOJ
EUnGfhLXI1uNAfQEmqjqgWmL6y6pRvf7MClObQPPQG3+Zd5vmcoH86hbRPMMu8oxyAKzfyHFGFMT
UvFFNFaYeC+xOwWG+DufCyficJzCwhGONWNtya//4FTEQjTxIpUAfy0vptBmNe3eJ3rvHV59zhiz
kuvbHhPHTvNXvVxp9fS0I3YMDUQeTLWYGoUtR039PSZI8c8NNTNiTDy6yss/3TkJg8irOcC1qGMJ
vWKdEoDjnBSF5WNafm0SDEykG9z9uptdEHdD3H0vuNJMzX08Ro2G5qZNJsh3eCb0eKaQyXIKo+li
BYeUxhG5nrT3iIvYI9NygrSH7zFDJb3hFkYCsxAM+8mRwQhrcL0q7ff0bTAp4TCk6mtFzaRN9GqW
fs6UagtjT5LoFrXjb9g79h8uanFFLFKdA1/Zru5r/9JfnpQ5ZKkw4dizWjoTqEActNBElfh21Jij
aQB0j2O+UwFSsfB17qb/FvixOTxkfY8/7EdbRNoe1geIgbEHEGvaUfHRCmGSkBUr9CyU3hj9n7ER
Kf3maZ+xH8I+gBxrzMFLLlzGqRnW7Tz6119OdJdwoIhprL8qbZbHG85YBzIDhuFbKtd9fCPkHdZ3
ytmVnmhgv2cKPN2jhc2AFbvt7z76cpuzMYrKiZmdcWZB1NTomtX+eKwSAPQiwYbhOhMDxcVDINxh
i86BLFy5/VVB/hoU9HvExCxO5uKgG3f4bcAIAQokS5Ol065XXFQp4kArZfho9xaXW2UnmZ/3SYjg
6kKOINQIEJphlfyCnGirO9dc4fU0cMjv6nFWSIvsb2Iuf1TYQkl9DYy/LIBWzxQOyyzZFiYIIuKE
fQ9/xYSW49I6HwUOVNqw5cE4uUkLD4+c15oBIwSEZY4LACClSGbzqPVp5F7DPNBIBxV49I/YW2rI
e1xMhdfiomGFMNZw+fjkPWPqwbiEligeDBFNILbmpfH0rF0UzQVdKzpLM1Ghsklxygmx+Rmce6gu
ph6mlHAdFmYF6TCBBYp5R8jcBgC2mlf+FCNNcyvgUDrnCh8GCuoZ8XKYVqINIfTMLVYCJTm+l8ed
EwWCFyXym7CIyibprBjtBkilvp1HG/jziqvvCENHkPmDOCBFcbjCq6MYkd7FB8T/w0N+j/jTM2wl
n9pDJDm8NsRl/PWW/6zqqPv/VP/nZYea8bjHL0xU6OgQzkC4w2VUFvgAl80Dh3uRpBqNAwfIMEIY
5sFfKHnncQ3yPAcAE1+1AF87jEfEfyZ24EXiiKIQ4zeuKeF4khj2lLKVp8oRMKamZ5Is6CGoTbCF
G+Pw6WGHyGdFlet4PVu4mFBdCYPJeIrJ2WoRLnT7wiMfIHK4XMLVaozNo+CGwodg1kepxCXN46XQ
vYJIMhsRzJ4TKlt8Lch4KdhgOxgxYPSDKfQJEB59/s1dxU83CiVmiNYgVJeS/wzqHGCfYhp5NEG2
+gKKFgcifqYqoDe6IaH1FhBjI2Jn0pLVCxZO3qZ1MVYmvu3k1kGPTv/MQ97CBOArMNBjWcbQ/59L
YXYhJuRHJXovBVGiWIqsVG5mKhkGfk/Kf4wOOal+Bh3wS1CrbPnC8IpxPkNAwbP0VMv3Q6pDtGrA
8XzVwqvG0hF97AMtPbZ8W9GRVvMUTu+Z4Sg9JFQLGxcwJ2K5itQB4X3m/EUbeCwWyp7r3LodF7zv
kLIiz8vsi/Au+LEMPToWVm6E041HHbSwXOL1CLwUqTd3n87sfYS8EGWxDgeqdNXLe0+mAUN1Zmo0
WxxLVyaTAJssRKd/yBFFdmuBK2frx81W+x5UiL6bqw76jpPKjJKuzcPRIoWRZAE0eWKHCevk98Or
3yz92EMHn+8aG87vzYCXoXMWMvXBZSUw/W/u/KDxdhW0HpywR1lujxTNKnK/6tHa2H0kWC65hIKZ
buYBZPXzQkjqXQFVk7XqNYzDuQHPYMmAFkX3H996fyiBXuvJpIAmfIAyVc9l+m0b0yW7iypYb3Fn
Ld9DO58xS3UULOvZnOgTSN/rvOQ7STuRdIh7hzxwb3l4yZr57Rlk9iAJoMVAsIU7TPFj6RwVqUbN
1Y6lYJExooQzf/raJYxW7sjVodcPVLinJpZmrmwEPzfpDd+H6wzxRPnhXVAgGW/23agNTfQi0NVK
tqHdQ3vnK+N7NcyL+cjES4ERg52sar4zxmj9/TOqvC2hS6BHDhMfILsmsfvqTEgFiOppGWRQjCxb
WAef6Fw0K8PelK4xfvNjqvHNvglygbjr8Ho+tHMzAGLDMLP6u5KUQZElPFWPNCIvsjvfIZnhdE6I
eKCpiQrvmou8XhFMv6BxZNIsLCl2PFxLmzG+0qByH3l/1wr8tu3oYA8lLB4YctjwLFrrNq6iOgnu
cFbPgKW91SsibegxCHoGY56GW/XFjPCD329JV9jAbxmIFsjwTQwWphAq/3E+k73aUlGvbgmXB1pr
mL7Bpx/Qqsgojihza7Rd/4ANjCgqoCWmal+UYfYLFSGCPZyYa+d5OyJ8ebiP2i9B4l5/PwahGb27
KCxpQY9EXIe+5r6e097DPeFZQPNx3RgNomFZ9bSpjhJbHvaydVoPu88hDXHNyuiTkxLjFo65wmpQ
vu6RiMBFgsyGV78afP0fieF3D6992/AUWLkvkZ0R5JuS8aEwOv46t9rt0z+3B1UeKkCBMMJ1R0Y8
9vRrZSRyAnnQgFJGaJbzLFni1jQB82IUc62PXD/Xn33H5YgcRdhNmCzeY+30hnqFEIxISBWygZiI
0xQ+Q2hhrcnjvxJOZ/eWLQQLM5e9d7XrJ26f71QRNwLJ6LZ91BgV5tWxX41uxJjkf1I1vFbH8k/t
YLW8ZLdXSUAWQQYGDV/12ni90nRqjpbHk4YE6kGNW+RrpbO3jTKz768Na04m9xTx1L2u/Zvy8Pr9
uWRiAcBSoWSR3gxkEnTo38kzieu798pCjYmatBQfvXWzb124OX71Lwy+5LJxjDdivHRWcS/oyWmw
riTMzq/r9yfUkpOW6u63R+8hT9R2JF1PP/1LahkT4xypWAZVrYIh14NfDyKT+doglAioaDrGFrJW
j7Rn3+MrMAiWp9pj8eIJPdINE92ytxv01z+uphbuuJZ6iMNpLnutb1TWPKpBpjEJaZj3fwL+Q2+H
HwqHdNXU+0d6ygoE3fjdqu8oL5cPeqyswLVCmTToJ99MN3pg44tEnqZN0NYAJ1+OSvJJPl6LlMy6
34bEbpaqZ5Zc4y0vFscoChDwTdorYI0BpDunoY0jDodJsSjpOVlthPlYzisjTMGEs1/oZzZD3WE1
miRAdbax24soWoKUuRYXNBf1jKIcn5iBlQIVlxPUjRsthzSmrpkVE5IGIEeVT4lN7dQ7Df74QaAx
7DQcJzitKe/sEov1Dsw9pUyOewumwKL8hCEDOwCiQuknHSKWp2hzyNIkpWkkdYvPlZvjujcyX+FO
lkm/7I4/yg0JViLQT6oEBQVy+/W7JujRk475/X0FFoMFp49aDLo5qkFVyyYwB6jx0w04ayfh4CYH
+v0Hy7E/u/dCFR0/GoA8TFLsouB+yaH85hj5Lor+qnyuf3n41oa/D2cLiFVi36pJ+o7ekL1Mh19/
6fYZseh6L7cVvchHd3WgUVuG/Ddwr8w43tZWf/w9WhQzJKyBCnhK7pMaYTL1SMYf/fgbdrtf4uYm
vAGe50mha7vqa9Up4XfecDO2y8eiqA/N/S+zW9Q21eQueffnIYHWoVo/osGfweMVtERf41oV1HD0
vkODrGMmzKbh6ZDBfXNCN3C3MTPRJz2AwiSbgUtf8penwgeBIpZw2X/Q5kmuWk97NigWX2AtaT7k
rPuQigUvnZsnuI+AA9sQ2C65+dQy1FZ0fNL2hapKWB9eCXhH0u4gmVeHvVMsDNmYv2BDm/sYQNWo
mGwTHJmK0/kuwCJ43hALJPuX2OiIkPkXUYX4n5WJCTkdxJeXTf7xtofELTdR083BcbfmuCzmCkc4
VNTRdbY/kEYu+vMOFT2ErvV+dB8hoym9rSFZs1KhyrRTjtJB4PcOKGhqlHcizefN1/Jxwy/xyR7u
OEqzSUwvEPpfsELAYzhHEHWpSxxEZ2h/Kb0fzhcmMtIEk3Es3edij6fBV7NGj9LeDiyqV8nZ/guU
1PMLpeyMvbvAgfzFfsMz5xmNxAse1nYAKZAEB25sG43ZP68tITfytyJaecsra6kh+yFOPAT7Xbgk
g1m6eQJLCe75sPSgNgazr5Vd4OyemFI6oz4eFvE+nTz6AZ8OjsywS/VqBqQksAdPzlDdlvruCTrt
aGSB0oS+zuCfUWxc0Rgb9n7bgcAZqIL60NO3suQkTCl1e9YP6ZxkUG6EErZwa3MRXmzQuUnD0VYZ
+/4XhkmpQeb/RosLBYqPEdrlBZD+JJN8Jvk/ez/BM220h4rblk5D2vZkxmcxmFAw09k5FD1UFDK/
tnMC4kInUpaDNf64p801xV0C2SCnCUJ+epuCk5DTRv4De8cKkyhRpoDMEtluoTBLJjvZ2SlELmfo
XvU1MJfgetOGcatEU+FnTMcQwHlibYj+cpVzOlFmCYFAQaiQJTMzt+QVdxX7hQHGy663EkvL8IRw
+dqzKLmK7RffSsRyNsgZRgiMGHDoo+mdCVuEm12TgafZSjIylV2r+88BF6z91e0W4fZyxMJqNO/x
RCzUeT3o49QAKPigkY7u77B4zUriV1/vXctRMXitkuDGEilDY1kAUKoYSzB3681UPSg0rxhEGlQZ
Ys0eXi5vBtVQugWsUwIIfvtbFma3I5S4CoKQMpP70QXzW2znRq6FHzaTWcdb6PXlJMQHD9iklM3M
4QBsxld9dL0fb1XEYZuNoTvQWXU3XzU3KiJ7BBxrALAfuxQ8Nh+b0ESdsr/Tm78Gu4ErHmwwdV2T
LPd0L5sb2j6qVTioYdb5cGE6Mu7p7m+0VFXrfn8jDG++tkLEJRQV4nhs3B8wh+DSEGgtl9Jn0nPl
nsUbzgHBC3wjuHkzX5w3QNsudA9TSCEQBSDesn5/D2zyoAmKVCbZM7nijOWWRhP0DlY3DOoXfO+7
z1OF/UOWFk8O4C9dkqT61fwH4DK6mofTR9D/5onZDWTSAW8WTdqn9oyr92Fmh1ewoLikX+8DHQJu
GuSPIX+X7uiHr8MCXpdlksVDW8iVx9sNFZfmz6Yjw9dqdu0mb2koqchACL70LvJsdmPgCUXf6p/E
AYYWfPUM+NNfsSEy64PQuLDy85oehmHNQEg2IedPb8HkfupWVZhY6SKd0Dz/DaZibYApdEzGaCyu
CgR1YRfcJ48CAQiyEAY0K9BQkZcLqoExxM2eNW/7dDf8BGc1yLYvIEQ8U7CztpTFwjt6Ywiz2dEM
uIfF8JQSGy40rkYicOCvDRA0JA7A1f4JF/qBbQsj0owcZ0TIXtY6xriHDOXq95aU9nhSi2gAhkuL
LNBGzerO/qer1pmhiflQBUT2iT+T54x66wv8c5BwJCWBASqkdKe6R/j5B9/KSrnAYOejF0boOOoF
d8R0EWLiFUgjFzTE4n/utsqNMKmbTVoIjX2Yr0V/T/++gieMqb49FYGvhE8MP3RsTEEfwa5UVrAj
xAQc6hnaeFeksTFdIR8CDE1M0UEMmWZ3kn/XPMjFjQr8IoGrPauQjoRZ7/Qzvs8xxWKD3BmRPGob
poVReKkx5PsLBVRzhJHKkr4whDveHE0NeFlZoEc4vaVTrvhmu3pdkbXdPpYeMQI9EzAR9h4rwxy9
4jC/cJNlqO6RTuuz6/QcaTPl41wlSxrX9oezdgpp/pJLghdfth5CHaw3OhtjCoYYzEzusAW6mNYu
GdahjGBtJsQFOL1iI7Ce3BZUVMzvTzkNDwKfL4xF/0b8QMEjsrvVEIIHpfq1B/9MV3l7HtC8rcH2
7lXoIDy1B8k4HdgF8KelqmuJC0k+ah8hFMdLIpygDi6sLxpHRyaV6E3b4yiYJRBeqUHggQ1qOD+a
Z2uP3IP31zXnfEYuO0bnHe7ng0aDPU+hjdDj4/lvG2iqoTJ5iLIeJHQYi+zuZUiP0b5Cj0p8ItmQ
X/VdQvIIIOus63L5bca8c05zc/Fq0mZwnix58TzBhqsd6ugr+K4P2g44KTCLD4gmq7k3e7+BGmRS
Ub9TEM2UOpKKHCscHq779yrdwjeUIHiDGvQM9/m1g8/x6vDhq/Ph2tmSwPWDhH13DBVCyN+cfYKp
UrA0gvWAHlrFaMepimEP8pjzfo0Gr+GnANCnj00mD3t5Z2zCauNNfdry8cZ4H/U5GjC0ofpQuflN
L+hr8f23qN7LrPHkKtKhStwmqunIclAxGKJrp/+hvQCbRq6QB4aAmqtJ/S9nClax+nDM66J2IL9p
L+ZxRmHRWSboHZhw/ExLLexrb6TGsLx1OFsNpJLf7PsOMp0QMokTh7tYD/Rb/ELsrYcGF/lrKjJ4
rpjXETIrN04k9iNLtgShbjhwKDa0HlR+u/bIycC+pz6kyVCnodavNDLMOwc+XP6H7GCwK8QoZILk
k/HOGHe2mFdSjYYWd9p2X1Ld+FiqH2NSQ0Ugp0uBx+IWGNtRdZspJpTmP8OevrV6a5QhF0OxOJQv
7+3lu/BPxpJUs3DPChyhYNLH5DE27mg0o3Id6WN0SNghUINuJy6up65hjU76GozJNlZCCC9kdbzx
nKo3wwqPR0m4rk7DRba+AD82WCT7+mSBNc50JYo7LA+j/4RrvQf3QIF9pj2CurjfX89o4nb7u0xH
pjIRffR9xnFI97RIWMB8Cmt727SVK8Ghtq7hyC+CSxNZPu8BhG1stxb19mv5olh7nfyRCLEsLHcr
/HFJK+zDTprhXQ7nBhPCHpKYvTRE6D0I3u5sJeOk9kGM+mDZE7Vk/EFBNKnWfog4VVhx4NL9kBad
UQHtN7/bv1NCkASsvmT4FRh/XxMZHDkqU/pQkXJA9NaAQFjG6QKU/seWoDkYx0J74BhxTn0GlJHM
ZcZwCn8HZvcPP3uSKKLazJprJ+ovpGnEEcvEHsDyRsQo2pAPcTlUuws+S/LSswARYa/Q7jZvxEVM
schiAemBiWz4Y0zRjtA4haCVrwhYW4ApV/eAJpk5BQuURt++ARIh//ErzEUEHcfoGEmNRdqLeg8E
U+YK/Rr1xG15VheGXZxIMdywiDepjzXTPLoeq+BsIql/eXnmLfvsTO92mZeRuWLCMW/t7GEBn0fn
wcR5qBQQ1q205kJTwITMOouUH2gZRejFOIPVIxzaeZfljgq34i3CNnrHW3vshK/f14F5aH1gjvH3
wFUwN3JrQ66KPZ93xzlBcf9ZNu12CulLAabgWPBS9Q7xKhMuieD7pCXsdm9wjWBoT1gWk2HuzTc7
GDUw4JkgKFaAdhNYyu9qez057D8o8GrXdZccXJG5BK7f/PVCJujOBAv+kTs6+XgZgF3CKHkNw4U/
c/l010T0PZi6h2AIDY1ZiaUuGEm+jtjJF+QaMiS3b/PlO26XEJXt+Sc4K7O/q7e8uUuwWGmGHIpQ
I1xHuLJbu1astmEEAK3zH5cFOVA9wrxxiEKCuw87dRJc2mqmyZOSBMJhPwvlPIJioN6C/A+2GHGR
SQTDg6sD2fN1ouIJaf+uCzWW0liDzi9OlrfAiz9uSnCsB/8Ibo1pCdjDJIJuGtPfHqn88NqHATqa
tspwioOiIOKBM5cG85belDUv4c/wmrI9WMrPbCElU3QGNMksOeJb553NOmT9kQlFxcUdU6B94R+Z
cCOxbwQ3AaYRyCosg9OjsWBuQHLSitUNFNIzoJ47v93gOk677fe21kvcrV9Tnh3REkoDZohzWrVe
UICiANNewzr4PYNUn2cI+Qgjo19Z+D61McdEj55TkznLQGvdhZC5g978Gsfn9NIXg5aClsoF59mH
oyJf9KhsKB6RFQAyA4JkQGpCgAWRLV+mjFDhsnrP1Kn+aM/w1oJ1XuMixix+Tq6RT75mD1qSCJMC
ZKV9EGk9nTAfvL9BQvJFrsxfcC5gEzHzUTECeENM1D8YqOJd6g7Uefm2S+6ewebVhS/CIyDXha95
OxbesEMKJ4TpKHUvOO8/XyBCl9pYGTO1wTJxqCdU4mZKto3aBFqC0J/Mi0p1ntc98/zHrucyY/83
1UE5sWAG1fopkuvOoeLy29a6cuR/anCIJ4ftyxEgj764FIFr7UlnarEBEOp3ev4FYxaoZJVVPmkY
NfoBQAV5OUBLB83U3uYMg9EE/1M531eHdjShNWydvbFLrHx2GPat5XXJ3l/2ifcF47japE+A7rsT
Wsq5AZTB3toL8XpOzew8ARnLzT5dZGd34A2pq+zO9P7628+2S/CahuyjQ5Bz/t53N3Vb3O6HInUz
WFKkJLZ8tTavoPM54vgRRsWJHarQu4CVOIwqW1ywSHB6XgDvECZgzEi3ZpXecCISQZ+VhxqaHzQ8
6D97on+dej4cHN+xSKIC4CJo5zhs2MOJBwS0LubMrudfAzed58tfPzm/zsQt3xv4h5adUF1bydtR
sW1x8bx4gdp00OO9SX4+qC9rT/SvSGwZSUj2Wid/xLcKhfAALpdb0b5gUHi53bnR9HkuixxhxAaY
aAjIShlEzDjvQ+OKkwn1C8Db1fF7G9/XgKmT2vnq80RYR2e0hewOlDsLoW1crOhIM2p3llzPXk0/
c93jnAYyxpcVqVT091y3nLyQe30ghnj3gHECN0Zx2hfw8W9UrGAUvqnOHQK4xcCCw/rHLTemHBdS
t3+5giAQIKeEluX0EzsOEoG1CzNPOASTYxkDy7mr1Ptai8zvh767H6J7XT4vwW88JFYWfoSPLFTA
7Y8phOEXxKGM0x7cfchMzfWNkUDmbh0mWbisPHojaZ5zwPC+0KMZ4Sezth+vmz6i9PiAdg3JgrYV
oWYAwInDhulkqAJdPVgJE+UktB6lX9Hq2dJ3ZDhtD/mb+9OBDHvC0Y1WjoYeTtw5E4noQlOLIRQ+
Y33wKPsV5abzm7VMZJy51rjne7OBnVdF824r3InYgIqzxKIkAM7DzgF3lYnwL4HdXVt/c2HU0v2L
j9JWzf65S3EARN6/ecxgbts7qgylDLWv93xOa3OIqETBwhbQgx5SZHSMVZdhNdMdJg3W4tUE7H6c
dgSflwsSpWu1zl0EAQ+yxyT+KrOEiFWB91mvRO4EAX10oW6cBQwBcI/EGLja0JHKEIx2ImRj9oW7
jwooOPJ/veH01Yr9rX0F86SKGor5kSXNGPBKbKk0bkvuOS7DOUQGeby5b6ih/vp47kITODOAjzMK
FTaoLV50ApW82kqyK9+RsSFkQrJLWg4vxf69h9PvCvG0ixmpJNaYyIenaAcaEDgANdOSL4D4XhyP
IjKC0eSqmiu8CyDgMJUyCw1ZDN8EePgcK6NqruKYSoWFKzLxV4ON6J0Fe4fxj7CcgHouSEZOJWLs
4W9y7xPGyzUFZnvj2+DtYUEIO/I9Cw8lVBRTUInwG5cKshOFeSa+/kvxpx1vY7+P2ks77Qaf9T9i
aBzDO2TXCbeWS+b7s3roWxfICasj/IXniHRZDEq9FYpX9O3HqQLoQHoFVQ6pF2GyD6ftBPtxeJ0/
a0rlCM0hzBlF2QsswDEOrwH5n04zm1JxEZPJfmFvrZiPmgwjaMp/Tub2SkxOcn6yiqsEP4i7O4Xp
qHjgptzcAvJ3oayUgv30mk+LPZMijFKF92PGLAUa5nrqmTtI2WLmET/39fn1EwTwvst0TNRZ6Xk8
VdfMtxzYTh0IunDJX/22JG2iUQp6qJncaoG7qg0gy/DzCYrgvgXmiYU2xfNLd1q0BztII/Stgn8o
j0GdHruNTIGhnTBB3QhLeKHu4oOUBp/JtMZe3lEHUJwS7mCUQoRCwxG+T1gs4i6GnSgIHtgOkyXL
eswmlD9fPUBPVPv9oWDjvWU0TogyiypoQdIQKUEgQW1CLwAwhgAKNAjliECfGPZMmJXOSmz5XjDX
PJxHpqQxeKA+YgtOmwZiFekEFzYIIMGUWcAdLsYdXlDm9gsPuxz8ZMRbKlx1oUjGGaQ1IQhibpGz
jBIfpBgK94t+mvfgXyCRZiW5/+s85kSHf2AZYLOwbT7//2UqUF5FCgOY2T8iFtRoomWZ3rDApvwe
80X/R9KZLSmKBWH4iYxwV27PYRMQRUTFG8OlWFxwAwWffr7TExMz0zNdVa0IJzP//BckaDjgMjXQ
pPQgvuc8IoUO1vwzeaj13W5Oe36xN5vWRdkbEJE2oR1XrTqdENdtyEdw3TkfM8MaO2cCVhiSgl3u
C2rEP9Y91HH3adwbeUug5bx5DDTQEhSTFeeN4lfWSt+usl9xfIUJOS07OmP1KFzBVqOE9US6/vex
4vEwWQwwIDvUc7jiXVpZ9f+nMNPRcO0fxNc0fB67wJx+LdpkAbDOG0cmuWWXyy8VCxQyY3IKKsJ0
XlhrY451dOkB3KZtfBtMDsonnb+2PKm9vlvA/2oLdp5P91Sp5GVXg9pts913Agyz9IHy4UY/qD1E
0nZtd7WhltHS/syz8SBZMslnSnwsK/Utqb1bJI8ohLdxNWgVCufa6L9UFjikmXv/kUv/SaD72HaG
D33nRppT+DH1fcxoi+FarHUs0F84FuOKNdGQvY2apWGp3PsMye1jzGbEWN/pRk2vv4n9tgcyxp/3
bouTYh3XOJTIFzopUGSeNNEGHlLpIzvfDncPI59lHNIzJz/538zYFwYnN3r+DJczawi4qxfTe+ic
Nd3x6cAYk66NWENsWuP5JrCPPc0rM8ZbAOerwnAcrg4TiOvCBL16q7czNIIwC+wVu96zDPEl+OoS
o8HgVNNklZw9wKpnLD1h5U/Ds9t4PuujxnYiuIQCdzxVwt+Z4UM6IKmzFwEnKX/EQmoq0fsctObJ
biSQPzxp9YraQnbtFtMk1U99RhW8RuQpbM1tcquLzeoXu2dEYgPROaJMh6DBkGx9ZdNxQHMeAtgm
7ys7isJEG2ufCJctpl/WEuJta5OESYdZGIWVzl0yPjONohO/G0VfTw/o0g5MdEhW32uMxyFqAL1b
Ox8M+TUFiAsYqQdgyE8UJ8oTMrnoCdfZPI1OpxNtLP6FGeyeKLOZCJTSE2MA32gLyfu7mbydL6+h
B77FD4aVdLG5t2GJV44d1H/4sjOSSwbSCOhu4e/Dlo4SReV748ANgMxQpg99xtEAe0vl8EQYjnTs
ZDChFYge0UN2wT2rQoCR3uNU7pFrMzT7TzPkk1p12ibDfxKcDeyOZLn3nXrrV7i7hfghXSQeJgB3
HN1/EERFeoTHwyeooMLOFAwmW8SdVbl/7bOfUWW6L43SCnPwn58eZmLs+iPHuZsRTiUMx6vmBvWe
UfS+0kJ4+S07s07Xqc3l4n7GwcGoFD5+WQc8mOFjGsBw1QayYiu8zKxRbz7Qd0CViKeZPN1gSDvH
Qa1Xtde+bNqN/srnPaX5pentOGAL2tDeTZ+sWQQck+11DqpGs3pbZKftLHcxW45u2GZT6V/hoUfr
s6W+kKkA56B/JRWIkwtaT3CelCZK1d1buNBfRH83f15shl4kooJJnXGZNFs+DsRS/xTmjPur8XaI
ci41VOIbX7UCZAeiAp2nLiJ2eYuO96+KTiG0f5RFCloIwBpFIWrNQHGUjdPXakcAcU//9bYZoond
oz0qnRZYk7/9TLpwkDl0N5sZ7G5OQfZpzFTkq0rSOltQXhTPhiQKrJ5HE0wwkL+8oLvuhuLQYYtN
9iZVnFqqzEY+/KQDGTW4GKzVynzZY1iSCJZkBjMImh4pcpg/8bqvdH5yWzEDFQZkKybdbm+JspdX
BQcL+uhIh3M8pbFkyiiwCASYEBg+AUVd8KuEQf7SwW0cOa6kD6WC2/obcqckX8Fs3UOLwGDCegON
1mRhTiC30lxMrxN31BHA2q1Zd0x6ew/Z0G0G371l3gTv4MLymwlk/A+ZwNnA3OY0ihBBREcR+a9k
/81eYe2yJMQmiCEAZhydHuwXqN/f6FuB4xsVDEKjs37+scC7WQ0z1I01x791E0xpYwJbGUAR+wrJ
dgx/iodtsXc+ntVXlz17weh1YPX0jjriM6SrMUlQxM3vImY1CnqsDjJlNX6GqggkPZnRdvQ2OpBN
46x6YYnrDJkUV/pz2nQUJ8b0crF7x87YAuomhCS1u3Tf7m1Ac1eBUT6NvyVc+93kr4sJytcbLwnB
0dsfwlNsNOniXsjj+IRHCdkEi8UNhju3M5pNShtcSGjiCpJj2oNH9kV7aievKUFSeg5Vcs3UvCDe
uydObucrg1E16Tc6qP4A8xWqZov7UD9wJ3zCdk13jw748OXBGhZGR2ndPrRHejZnNUibUqniPVWY
KTd+iVoX/wkDicF38TjAEri6acvMVOI6kUFY9KQwrc3FzZr8Qa8gA7ENH3UB6w1UxDKXh4NJd9Ly
TpRf5X8E1MZTanMEU8wS9cJPNVR0HS/FyeLCWMnEt4SUirZHnRaUSS4B2dvgsqfhYjCQp1PfPzW9
CVwLJubZB9aeYsW/YujXbzro7wXviR+9Ht4G2OTD4L1JGCtqym7iI2QXyP289nwKl+UrlwsknDVz
BP9QVHCafxyMsglRhJ2Yq6nUGRxXFPA+NU5Fb53AO7+BCtOY6rMZjvJLzTzUHi8DCgqIZH2Y3JwH
HcK/FDrUcwOdHsUeI66YZga/hCenn7CuE1G3UGmXak+UlFAYUTrZvb6ehHQpOLvAAoZUGrbttrjp
KWnKOPc2HF80ANAbPwXD3puRn+lRzUo8EFgXPVXCn0v94fy/Gk5vj/pVOPeWHj5Q1YE3SCW9GRaT
q8X7UOyHr4NNgyiYQUo9eJX69WyhuwKxZOcyxS3k4uT7Tmq4+GSAE/YdXtVSE4Oe7NHAN9w6Wld/
TTSC0TYVJHYPWSdfQ2gQzzCbH0Xi5DivdnPguTe/QPogprtAE3kFLAwvuJ/k13X1m8HCVMc3YASQ
xDln0YbxMz0zjtc+bL+KHabYZea1Zb/tii2p3mAZhGuG/WwkAddPs0cE+QstRLNpkx9fmU/sS0sd
mfartm6DKblpQWZAwEpNvor+pgmdoFC9QMtbtWwGlI833fALuxU3wikXbM00T9PDV00VbbvUfLsY
G2RV6XbAaYbmYLZRfbG7WwTvLzffyAl3iCHAqiIsYZeQ8+YI7/5yExwL0y8Na7W3DMcvq/r4KgSO
wHOu/6zmBaHTEPuxXSg18E0anLCTiG/a2g1OS7nJ6sBSd0G9xTb6VH2sHPw1lz8Glwf2H/KH3+sP
Hw6hJfhEfawRTrmEAV3XPyNLzWeuD1X3Bqbec2JthFms3zEKI6J1w8CaX4AIsn3LjLhc+Qx0N4H3
OuYqKO/ZjCo35CsP9oK5H+LS3OKmdV8OWRW0Er0aOg1OxD0ZOWXgG7sZDKZOYHkxsQDRbwoNJDa8
XW2ycS0uuCIrJ/d/xOzR/fRpBBRvZa74++rwk6BQwVkgE/lYB8d1/M50b/wIyhuFAVjppa9fOMne
/yDULv39QO77u6i+TL56i5UQvrt+05ctqBi3G8aOHfYpCUQmDetF0cukZzhXA5ddtYvVVI68euPS
iNeeZRHKNV0cU8uKu5X0PGv99zdWUgOLt4Y3+FKz4isOrsa/Lmwn9mcbEqqMjFbwkx4JwCGtUocV
MMcYhwWm3aw/bSemZXv2PG+fxwp4bOt+t+e1QQ35C/6syJdxbfye0j+PNj6NnLLOCp0ulrZRNedc
YIuNw7C+fwnMLI31Aw66L+1rZPft6za60f//5Gu1321GyT5EfxE6jp/OsXXsh56hIDtbBi5dkBsE
UYf23WDrx54uY/urG8wNdI4AIjPnpvuG99wQITHxhhs/2tuteRg5XFJuRAnjzDP4qfEPh2LA4B/X
1vAjGe78UH2r56kgTA+mW/zGPF/edIWq9T1My62+mMMqn/emluFXXT1ed1kx1ny6N87Z6TCG0MPY
XfOPgTtjaFf+JPXpsKwwnJHnjQJskGfOVSUivnaEAtfcDnBjmROLtnwr0yHQ1M7iAtdFeUVCrq/M
LvuFjt4/gpGfWa3j0+znPeFr7e09sx6LxnufkOo3UzxB2Z/y9OjwPRm/WJXonDkbgOIFnqM34Y83
baommHf6QeRF//8QUcaHwY3qAWOKrD3rJYRB91Y9x5hr0Xod50todZkk7ZINF+fy7BwkK0KBNl0H
l0HZiU98fCEfhbDaOEdElohvE9QEC6e2VBXQ1bJptfmHqLmlqbquAoYRK9We5LaSLp2yHtaWjDXL
aDy1F4YamM5ro0FLajzG+r/76InD7TS86F3BjOghG3apfVz6FuFIPxiewpdUE5sKwFzE7GRL6aib
g2eY0nP6fOUpNfWH5Bjz4rnykr0eCEdVpB0PfHTPrSyMin0vnqkwcvAf9ZSBPsePw1z45H/DMDyO
P9KrHc84t21mzMgpZGvCsXt/6nvn4e85udQQyd+1H/FoPbs6mgnMGFC5JWUv8B+4sQhWDQ1E4nDe
bpm9jtOD5jckVxXuNug8whBx/U139nG4BAVmb6yIYtgvw0ai3A98Xjv8eA/y445Pr4QzJlmwEVgn
7nM/XvNA3ebjzQCkkFsHh09tyqdsfCHtaVPo+XMV+M7P8ISfSooq+wU5zoX0PVIVJoCEgt8xeE9d
CJae4I8ETnNZRpLPqH4xb+ZH0kwVczRglmLAV/MaW02IVzBGYWOl0wXhglVEis5cGLLPJ4HBK13M
D6HPcnGJ+kgQxPFP8gRJJ3xNQ2ZFPnKDaBbaxao1aejux6YGDgbvi+BE/TbNL8aN/5bd+dHa2RZR
GGQMbUb3udUL1mQiLoZoHLlWw/kCntu1+hs/xEK1wkC8oPiYEclJTtz7Rcyt4fxGZDTo2V//NPb+
sIPsMgKy5bJ/oNVW+6sUdG0oLgQQHC4YhrHsoqP6J7saEosMppVCXnXQwBRkL/KrTx+L2jHNhziT
L/EjoJT1iTbt3pd4nL6ddR/GvGXw2R/jL/YgI5VJe/c+MOEuplfDl8hQQHMb/zgV/dLfI1XZ4Ouq
TtRPOkWhOT5719UQM+YBJPM1mT/cj0MWME+YHcLiGKdeIVegd+HMG7wwdb1nDwmNF9tYr8XaXkDv
UAT1QhjDFi+2fh0+MveGHj7K152ETLG+roD+tiPZDlPA7UXT46TLI/pf7qx/QGOjZGpcNRWv2Z9A
IvzxfHTZwvXg8WbdgMe6AtbVNeTTXT2Nb6n7AzxqwtZN30cy4hWpRJXGzbY5gx98b6Z3ADHWHxM2
8Jp08s0jACcCY9j/ViBFccVvcIM7aUc4L8cvCKjIrP1dd3LzEkIO6Iud0ToRXaF/vuIFViOvaEXM
ZiRO6GJb+mBJl05TToX82Ln5pVQELSZz1OIuXCKggbY+2HcovO9lTen5sW1vZ7jkIq7SLg50ljLx
nno7tKD/aLJQ2qpiTWCw3gee0QeL4/Hnc1+VUPUm/dl7Q6PgQ41GfA+eyHpkUdhifZkItXQc8JFl
F1t1DRjvAsGLJwskmFLWG8nHCDOy2RyWrOLPducLmMAjY/7WEUoMwzcgZi0HjVzHDau8XmvOA45l
4N0FybksOw45L0iX89RadwZCY/OsqAaKPswq9PLUWQS2EtaD47funO/WAzUfNq8ovu4NIRq/t4n4
Cm/9wU/2qA3yc8cQVB8xyLX1HE9DhB5Epcnad4qFT3KwuA0mD7r9VF3HMNxDSnMIBiClw79/OD72
P4CZ5HlQh/DPoP0asfwJHLgJQ//6Fzp0EqOEGnX+GTVLVTMe9qRBOcdk5DJz4KbRn9LoE5Ry50+A
HWTZV3tfkAfiyL43VuvZsF0yS9gXDL3vi1eN9ZRUuFNqBjgBFrKD2E4FCfeYH7/Ly0PBQJnDZW4I
9WDKpyQwH4BXGVjyQe3buCfFZDt1Fyt2a5dzcIFn/7hi3ZgqbO6LhkF2QO/K2rw0zPjdKT5YYtTD
DmvVtqBf9TCctABh4uACImbVX0xSN5BAyDKrDRdIZddnSlBK+M5k1V+c3g6bA8IRReWMsOoQ9XG1
+7u7INnIpdmR4U2jTwtyZ0YSqOqNY3KPeFBm79M5xTN48XjZdWrAhulNTmi00hkWeqmD3cQXTDDg
83PK49nDl2DVga4kL0wdRBPy1taskwlmVxYJyEOYc9RqBSYBC74R/RKPUPAVaZiEZQSLJMCdlykO
YIdXD+B/R742CNMbr5ifCHpDtCReK677O6mMdybs4RfoOnmPYE1N+jAuKjn+Qf5BKELuOr3PbeTC
Smjj+YQxkrKIAGXU0wUoEdM6Yxznk7HN0Cwbs/NRcwctmREJDn0T16mOCvZUANrrESObVN/CQMam
RfGtbiuMNqCi3GcV7XCIuQn6EAD794oNKiK5hHf8A5nLE1Ao9iwsv1cVCfPMK+BmUH/wSLCLo/sx
B+IDVxW+EllnN5gWNVsguWqZxMpwWfltlhGKwgoFyi2LaJzbuJiSQH4a5Ra3RRp/O/s22hAwWI4k
7pPGchkz2RUxY9mjSUs/Ed7TpmiPTLVKgFTVPTssDzLrK3ot0YuH/u3ARP45kkcdt7wKIP2OB6DO
a1yVKNyhsiUn0BC6nQNyATD458tlmfHQHNhVLXtENtLLyBDBQ+36yhRmBcqn6/4BjkZ4hnijw3Ib
oJSzUY+MoDqE7S4YBljxTgYpj85ZNi91ww99QPxFkqkHZ6wCmooovPMsQUX6GG0Y63r9R/xfIarT
GTwWg7AFz6kKSlMNk7MevOknYmMfqdNXYHmSAW+ZQf8AmbWaD6TfHQAYms+3DQ7/3dCECjYYdtju
T7ofU6ETX8yfQRHUe4VFv2lfIYgwPEFTNgg5VN02G0YoWajijOV9+venulCYJ+sF9dFS4cgxyll+
LiOCNZ/0W2Lx5nG8ttCmQDSWw/mVOCS88tuC/OCJ4N/wiD5ANihmadlDVMc//PbW7GoRNyv7Ewjd
dJgA9cFqhd2KOSN/ApD18JfhB/9csyRlhxrBWnzNlm/ok2I8f63vGNVTzZWC5m0i5Wxb0E+VyJca
f9OzxQ4qyPAIi+dF71mf6W9ygtjQjOJXhREPnormQ9yW/0ZYOlT1fdAQnxOuHsTfDoTE96RvOl+k
pGwU8SyHTnt1wkfEegCjGnYDhay/FhjXV2TRbtGaVG4echLap2EDOxGiHJc4GHAydheETJQmGmY+
fQ0hHTcGQqMzWc9ef/Eem3wDx8LAwfchy4/fwr6X/qVH2h0wxiXo3vV2j4Cr3Yd1d+sEXJfqvSru
YzRy5knqb+/u8Bxg65vP3u61dlC1rs9389cA2vA6bgOrbNnfnIcWjAI6/5BKo02CAdO+fZ1SuyFU
J1z9S1uMsJXAKpzYJnClfMYNizx2VC1vv8MnRZMx8kY6P+zNdU/Dzt1LztC8zZ1/AngZG6eK0xhK
Jw/ECXgkYpHQ4zanMt7nDEba3x0fDlSMooSo0Pd2lQOowfpeNNTwSodAikvpjTe76rWJYTLWxsUb
1yaqgQ9iJ2CA/mxdrGjI3h6NV4yAyR+a+6KZVG9oqBN0lJePi9CZgNs8vBr19H0mgKvTJfHUeeA1
fQqoLk8DQptecQlwOWf0fahKMJZMNDyEyF2S3IT+R147StmRRTu47hDKQurrXa8gNYvd0mpm1rrS
Y0PiYW23JoBGLAyLfKXprQH89AAR8mh+A02Wj7NeMXRaPVZ6X9HUXlk7zw98bNgs+nedMrA1ov4j
b0cUbA8YA4CyBKTqH6Ir0aLK839Xo6vYgw50apnVBq1bQk5QCl0ZuR+QwNVR50j/AOqEuzE3N4Pp
S/SiISu3MyU84c6Rva+TPq1ThmyJEZrbsBOPEEjcUJ/8vCKzU80kl0vlIoVv7hK6i1ReP17mwsAD
pNWHQyvXYL+M+rDN5BBIKGe99c+mREkr7r9JunqUVhNw4K3QOzPCUc5++FYQzQLd4Qr0ocjPCmPu
KccSRZKktI0oNHwWnNgU5l7HG2VCq+cVcu7xi38EvTvHHGFgY36oxmb7Z0JeAF0HLiafmM1CgMf9
0MANogXgN5wqxmmfQmNRyVesv2cvSkvLYa9DXWb9o7Hbn/HCWPyioIYwNbZK7/Zm26wC62kUFH9B
YjY9hnMZUYZnfWtoIS1gEbuoYNbLU3H8dDzqiJ763cbYbdns/61UYlGKU/4gRMdMI6O6lVUd84Bz
eXIc+iG9BYUMk5RuVQZcavB5XpvyLS5UG7DF4IhUMnEAvGdjPwL/wS0a1BQqRsNSW+yS++KnVx99
VrJMZH0CEE+EER3v/3t0jLqSfz+DUo9pX/Se8aBFiI54EmWuu0rgQTNyPwd3IAIdwQyuvSOLR8K2
aRUL90GFr1H7L2AH+kO9itsQTks/nR5vm+fm56BmXPrv5b7K9VuMhmQWwogOAJF5bcZgwkr1hYXm
Vw4N+oTae7vP0r9iA8yxot0WOKP8dgn9UnO8pn8ZaVzl2U/J/0sRH/IsUMv0bKcR6wS8rRQGFVVK
m3CtcGWihfjK35UiiE+rGM3xfgBcMqA2Z84zp6yl5nscEN5UKc1CFyITR/asbZd/D3wX7rM2IDpX
ApEJdsI0UMcdxD0iMvUefX3bHDgaJxG4TfQdE4+4w979sXh/BK7zDlzg8ZrDoiXCM/c/pPNI+8lB
FGGOA7lM36mH70VRUtgajEP25HweLe7ZlndW9p8oJUrpXIfCRzzLR4EpyFNBKwoQfGIWdWq1oRMa
LW5uPlSaQigJ9F2NhB6GL5Qy+pT0i/jZhquW1+OhUx1QCKLAXoZINwdWMpQizq4JWmUouDHATOPe
2rToBrhNQLYhHGozx66zstp4K/R0yNzqwYOkrUJZoHRgj1bjvIVHAfvG1YBnFNfXPZA3lRmG9Fne
3BUkp94GCQNLjJsS5hL2ITCuIwwdGgnA0VPH3vGKURA8aAQdtHlHIvvEP79DVrXGmzUe6ituWxpl
+PKXiHo2wu0aFAu1ZYk0ipO7n88QnFAhZ4W8f5NgFH9pov+dKMIsC7HkWUhpZrewkGlT8z2oqeXq
QWiXCgqCWwFWADC9ryap1FaUb64O99NPBGO/9zEYiarc5CffOQ0yQ0UCjUu324uQ7/wUFTXn48Ae
tHP10x4bDvamBsykmn91VuR1+Nw1QASM6k+05ECV0ssBf1mivBT8loa0dmfO8b1HzQJzq8QLttXF
pKMGK75FC7G2WgHAXHwpwRZu3rqz2JlryKYrpcjlSZQM1LwYRTbHPHdDlM4IDwDSz9R52173ZD6P
QdupGP/+8p2IyV3TrxEurmM36jPOojJkPrYUqpTreJLRj4LSgvx67dJSWUGtYLyRfiY+F92BAWLs
jpjAju/C76qEyMsslEDnCkHpH7X93+sANS8LF+hFbnzZDh7xmdjRJaqURwJQIwpE8+K5eevZDUAX
GmfdGN73ap73CIob4/6mfNcgMnFHRrSsOM3yPoF7KfpvRRZ+GbwupT2mP/O8diW8nOv5lHv2Fv57
AgAKTMsGCgi2N2KTwOhOxri2GC1Gase4uMMyHX8gOWNbDxQ2kunEaE0HQWv6hd7H8g9yA8jhXn2C
/KfRCyDEkNmTwWeVZ3/M7wL6SQ6bu8GeelvMt2w3XaQRSixlY53C1+xMYewNSD6e49j2tSWes5DV
FZ3NczKipQQxFkBQa3SOZ3yVXgIx61x5AlFVwPxANbfLc0ir7Y/84zueF8kFZTQXDoJFqz19V9Y4
NV7JMNWLhHgpEHDSI/tofsRwILvMGNgIgCHViMDWYFXJAwMNQeoRbTBVHJ9Y9loD+hWkqohuUnYs
w9kdjpq4f90XRO4rMKrP1uC1UsDY+sO+A52NhqYImEOtb6AgK+5O/GDPxNLCyJK+ukgqHnKtsmpu
MSuD+ZPpWff4oIyPvz/XuvG6TnyVpsUPWmcrpiQkUkthDeHZjRQ4E389ECY4tCAK7Dz2jc5WI83o
t9Gy81mCZ7g+1GmK2cuMSeJlHdTWMxt+k7pjv6X13ZRJkRgxn/2FXTONeSpzHrEBiAfI8HtixHUy
2s0rHdTGaDV8AToptVJA4B4OD1ifEHvqNCFhPOD1V2bl1Br+w9aAVzzR2VrGYARK9SoMH44Fa33x
2/PlvBRI9Igl2a8+C5Hc7hO4M6l1JgsU2iwhS2NwIS7xeuAYbDqGhzGD2M7l5la4O64M87+MlA+s
GXfzv7+RVL45+lutBjZsDbgY39OLzbOFPo+lCMuZ3+oy4FvhmHt3nBUApAMeyEY87vwDwg9t6WD1
zCymmXmMBdUR/7m/h8Gfrzkxm7s5n/py8TKsuL9Rt3zHGEIepaukKqV6chrp/cxMtAlwLQcs58Yp
sH9gujo2/tQp6e+ObBI4E5hJW3OWrTDaIsVkGqbKwD2ixS5FoIZ4pQjJcThzMy/oLwBkSzk4EfPK
a5S3OJQh00YaUuJgAn0i2E0tXQEhKLV7NpjShdhMOqc29vpudbM2UGFwNleL3X9armmJLyXOESZj
y6wNRUZJpwoPUY1YAbnM6IDVeG2P9H+mKIFN/hIoWJK44A8PZESafaoQV4sGLEKDuCtcqIGNNaaK
ZQAeii00wvxMxz5BgtN0JsVu8RtAT0tzk+6cijGCaDKt+wBsdoioEWkpOKEdhDW0jvv+fUgZK5mA
6PdRTTX28+FAVcjDD4rri9FcloNPfNfM7L54K1D2G3QuqH0sgpub3GwYE1XmJf92w6RF9jD52zeK
qK4xlF+D0XvbYrny+lNv8qmZ7cZrr3OkP27mtM7zIe4a6D/Mh4rYIXEgnxWNBWsg5bQa9UM+a4hp
GJwN54r88eu6ZeOUF/c1HQ+I50GdZCvy3iNz8u4B0sHL+lx9mpN7BVZ5iRn68I/iJFDd0dX3KRC/
r8FdCG40+56gwKujhPOly0HNghPCj4DWFWo5v+g+9Ii55a43xF61wLDJE0elw1d6nWTvfyfAGTHO
D+sc3TNNmbzrUcjY/DygTOPdkITFiKo/piWPIYzh0szaBDCDSsF4gv9qfvXhcb3jkKQcoEl8KCuK
wUMh7vOUVCNqkioTVEU1ovCzkpCByorO9r6b0/TRcgfQ9wuIiTtUpYlSg9EYel/z85uqN4zqZTf7
PqcgusDK/ReI/66U782H+u2VsDE5pqCt86f+QBuGixdBI+9J/jN7DtIOeD8mkeKsl2ODVRhnp1og
bOdHlTI/Z9+OBZuiu9+nAP+75fxIsyu+IA4cPvzE9uRjeG9NePFDlUOcK1ecjEbmtoleWMC/25AO
Be/8QewWTYo69z/y+N5NOWdfFLfGo02h/rBJfvgOs6jDwSwpbIV1uh/wyEKzJhXSO23cCqGUnnRa
YjS5qGUgqcshG2P2+8dj+SBnb8TtJX5EIP+pDRHqF79W0DMkR6rDmmrhGbQ9HE+0UXxms6TPWHg7
vjVwq74iE7B/O/tqxdvM/uqUTZFRQpy9LLnPkUtvhpQbVVeM7/KxQOFtDq/Ug/1t3jcvY5vf8ff+
2GWCpSnTw9EE/6IR5lFUPdar5JbfYQxwVsr90GbdRlHvTReL6wXTPfhTwpp7HwMBtw9TYucWnM61
5QOL72badu2zLY+uXKCoyz79tdh9xF7tckZyvhjd2XsVB6p3HwkK99lt6bOIxLGKGAVQLNW505vZ
DDwcd3Sn0IDfS3ZPNrecoktwatK+JdrdrLo8NiNKn0BLop0VA6J+mn02raUxyKZFy++aXZrycvNZ
pacbAiB2JRULh5Hu/4b0sHOcT/siGkQgJlQj9pmV7CUt52MNMf0t9EPu1lBkHjdpfonZ/EDw74hJ
GliTAXSAJ5mBg67IWkYM/0P2BwsIwjf9AV/HuxGmZ1Qazded7fJzXvgZlqUdArr1dzFr17hB8D3t
ZaHpx91yQRUTs5R1ECRbnC1rmPA1djtj2HhXWFJWZ6Eut/DLKQwcd68efO+9WZes8jWDj0RcorOy
0kDRgKnq5DvH+4U2KgtkeEa3RStBQ82qgxErvIxFCD/Gp/h2N/EHE3V07ub7N/9A5Z+rLMTdpGg8
rINaslOZv5Fgt5PRC4lLDcdXwOfi5U5LSHL01erHIiaKkVyl2Mixgvq+bJ5f9oFcCggv/zY3uG9I
9o/qQBEDeI8d6wY2fpMRAx9UhXXOcSM5/pMLAYqKI/V2208rPDP/vq4GHtzqtOH0jjmNbUwnrHAg
Od2GVFOfDU8qJdWZVqdlyaiEbQ6/WZuHN5PmxWM2VMvn9zJXNgcvh5y0MnpYF9R1pdx/uA8gJ80K
7lYRi5xz14ij21PH4g5vvz26PHU/5jPC1Q+URQZUNHkccevUm5PkKWXyXpMuV2CKDLDTXOQ3bCZO
ejLU4DBL6KN60g/JvVcdQuCUVpSxg9rdhA2wpJS0flRAAoaJZPtxtydjwOiSVRjHVcCtkUsP8jKv
QYHqXI7xjzUgNSJWnob9je84UJsU+RsTQWZ9LiaVRybXKPidjapjMPJHoKoM8kPrM5QluNV1pCqK
wqhYWE8S6f8SxQKA/FRvldExUzolw066NBJQi3jLjvNZGZG03y4oG7O+zSj2jz7nZDZv9mLy07IL
eYk/MnGZHOYJn9B7Foa8DBYLeGNwia7bekA0/bWe5PyLN4SNRTcz8Q1bYxmfQ0fn6y2bUcrBLodW
n34YzAH4HVmKrgQWpBPYpDSypaPEcXDkoi9IZPX39EY5iInDywqvU7dTeB88ibEHYR2GHWDStiF4
Pxa1Rao3YAOX5H54YrYgFZf99Qducod3XzLN8xF1cdUUkAT7nDTAe4HaZ7Rc/vjN5raHAcOWhv8E
jKEB4kP5HnGTQMVQk6F8AbmHCCVe6HWUN/oLTFdhFW90RQod+p34LgBzRMAoxzAd18QUL2yoNZXz
DeigQHhRWSjhNPd+XvFJsmlXMCJVQPQ5jMHyntTchwNcYifUHNeW4f/Hpp0y15/ApmVn4k435/l2
jNvOAstQn01OeBHw7BR0wY+AVD8QTtsraQ9CmbgtpPRmF6hiDh14W+ptR23L+shRFbnOHqorwUV5
26sRPeKz4f92JjC4tg6QvUZ8embpdH4ds+Dk5PHGQVB8JtXiOmf+Sa0p8RLN9LAdKhHYoeiJ7fSy
VxmBfeul+OADNPXD23x4N6qXO25t3oVdA1c8rW8nyrTVubXIGw93C0VVTa4yH/NOdqXfLyZqWWAH
8ApD1rVaDMzeh1YnU22ZBGECqgWTs1qHxZ0a3SoWCYfIPGEV1K/8yww+6a4/UQFaEdzAzMmM4XB6
L93XxXpAzTi8YJMNuGXZBroXNtFjM+wf2oC3EcdojRZoxxHS0MHL/qFFgGKGy0gS/qZyP2r+X3Ew
HOyNj1XKtJRKOP9YcGwlVCoQLbKl+iJE7gI2Dx3I0FYOPwv8QPNuyvoDoiKTFi0KjH8CtDgWkxUk
+af9rx+mwW27ai3FzPc0criAz0n6FQ/oEXZOi8lZdmNK6z9JowbYgzIU3+b/ZhjGWIfBDkcHNaC+
+RtmDRMJ2v+pgzqBHGyP/bSJeQQna6NTuCjxl6Pjl7Qm4HhtpApmEdmRwzSj/L58KrgTZhy7GAcw
NPrw8UDnOaxoqYfAJkNgP7CbAljtDTMCjj9mrZz2ua7NFY9T3yKrn0KbtYOqLYL7Okh4JXeQAZ6E
k50UAR+sDW0dxv62wUYF23KxWa0CWFacdJwQEFoRNE1dl7mKA5Bj3mLREGAHqFDu8hsE5LupRuFp
I0NVAiaAG1sZWCivIJgPWFFlOlq/rb4aM51wFgC68iKxwFJbWIxDRKr2szW5NITllEh6sPKc4k2m
q8QDQrAmhfdLifSw0fQabR4YghuQ05BeJbDyfegaedaZJHYM36IAO4ir5PT1xsZ5IFeY+5Rnpqk7
3wwxv+9gME+dnSweTEns9ybkKpBvNDhOlZhu8rP/dpD+CVpnaXfgnbvj6Qe7pGz7On7Mu4rGkm/Q
3CWiNiSK9BSwet3phwaVxfkwUNA5l503v+XHMb050CRRpmUT/nCOJMj95hY7JjYLneVLX31iFiJI
p1AQjdibcyHQpKiT4eLrmycgpd63esePxgK6ZHu80Gx9c/H/Y+nMllTVmi38RETYo7c0ExAQRFSK
G6MoFbHvUZ9+f+naseOcfzerqiyYTebI0RDpkmJsBwzu4lF9n2Bf7B3CBJZ51DKPMfpQEVAgcmAk
CeA4MHaj0CeJkj8WeeRUbw2syw8YAXv9n9W7NlbJCbsodCeYO5Ekk9XjLh9m13AAH7uxqGCu1rYy
ZsitWGpLmDRTEGOAp4m7d8a90bITQt+nET4ZWIn7Y7fhbnJGtYXu6R4DuY1zsnuYge2tdsQghJ91
y5Xl72RuAeMiLza06abyntgzfyNZTrhDwogzZjqPN2zYaToAbzVu4WbipdApw4zm/RuJcv/B3rnj
4Keev1L8NOnEBeg9uFFSGpuvq4AEC8GpxNcOMxsP/M9RCrEDgW28hQKf8yMRY2gW4K7VHkC5TwDw
/IW/JXL1YTlMKCI9pRk7f49/N86KlKsSFHq9y1OsxijP4ZXpo3iz/sOOhhL5bHjESCu1ibEfibYq
SW54lwJ9NtmfW/dixSuobKm3//NEFp0kRH63E2+jUq92slAsRnGVg46MPATGlSQGk6KjF2/Exbfp
Hq3uPaoTXnrCdK+pq33bg2rnXcKbzaIu4WGUqJAVw7Q/Pz+Kz3gOISPLdbdgeASyjUrWyyFeiDa1
MQ5D0gZKfqlUvbwISzNYijbiklTs21Do5LnIGQEqLgYiNGZq7Gz84GlV0rxKojA9NnniXj/msUCt
m8/pBJ0Vj78YqCekZaih6kjQHQ6CjMzsjmO5k1c4WUspoL7OTeGzMvJdwlvlB+gAB0SlMqeGGA8B
3sZdRE5VmBqScaOfZEOp3WqPX9GLeGZECmioNdSmNYlBsDs/DNxu0faFMOv94qtr7sH8ypsGMjlt
h7idnexlG2ID1+78SCspNHh6KrosYSFpNZU0JE5pPjtMayivpmN8Nw29SZ1S2wMw/N3Rwjf8GuA7
Is+w/M2UShNcQr+a3Nphd8KhFLWHiMFv/PWNCKbGETrJ3qNqAI9iDGZVBYURUMxZxH5Nxs9bkCpq
K59iAo8TZ2dNkJH6aLEIrnmYS9AskjJgCZHRigIU1WsTJ3Ur3M0zjvAHA7ju32MdqoejrEwPiHjF
SgCySiZrY3/zmM788vKaboTIt7aZJhiSQAXb+GQmq+vC9LzwiWI2xSHhvTWS9seIWVrT5OmvXrra
tty/Tsya9UhvxV0KFxcwtreRSdwwJCD2KoPK9+iSQ9PsWl4H4aAdMo6Bs8F90aNk1AKLV8ka5Ufy
QN/MhOBUTak/1nQnyM5+MOVGyjE7cSn4iOHltLQ+f5wbeel+2DKtkxnhPrwsDsP/WRU/B8wZ+VDe
x1MYhpzdGgtNL/mI+Bkc8wguiUtLB4PVDn0I1W1Af11btAgHD1+qlQdHr/4XQfEhZgbTp54Vzw9B
hSDASV4GMubotQHWe1J+yZQzavKMrhsxVFmMWQDwNjY2jyKUT4n0KK2EdPqm/eGb0eGV/MXQp2Xm
WlHkeTtrIXq/B0cAvXqU7hVhODsbfyHjRMG3ZI7EjA1TQG3Zkdd3gOcuNeDAUJiOnpzUuXFoe/xD
ofIOZn2wWgdmcf0pXlYNp9i+p92AC4h9O7sU3yuW22NLgclpu0AOT6mdbdm9pZHXdsa+80HVqmzK
dCDEeVnx0zQMcgwOfRlAS56a7ub8bucHEkTZyeeUOwl7Tv5Lt2UREoBPA7AMcxn+H702q361Oyu2
p9MnHU+Og63FuQzPKdEVgr9myswfL4Pv6PghyVC8IecvgHfJ+Gs4QrnAWISh2Y2EBrMjmSpnb5Ch
2Jfbr+mn3NfneOeq9DgptPlxslU1EAI/Oo0OoXc3nIcV6MMfW8uD2PO4NFC4jRihT88iXyKOfTeO
AGjzPaYXVNg8TCwOrBY30dZOatARs2PBeqcQEzuQ1ON64S0OXwZZTBuTrJ/FGNnnYPSmajZ7lWSL
5X0nl82E0z5bPy0GPO/O+OiFPZMYmJ1J3clZxOmjx0it+DveKV9ADEglvz93HJ4jgM+E0Jkf9+I0
Da3AP/On4F12cenCJ4UZFUIVfgVc2Qjuwa0HfFjUS08k6lgHMWQc3ow2Ej0H0mE5yzKVH1wW1258
meInmn51VPm7q7Dim+yDkNyNvvfdY1TAxj3mxXEZVDn3CydL3h/il456Mlf6jdfcEGhbTDHI6r2r
pekOPzfmyzblJCUMk9Alez0LMWzKOSDSS3gy2TrQCnvkRSEak74s2v+pTWUvhrWeYQCFQq1tRX0E
sbtRlone0vPwlUixgoDyUCYz0aitWw0acbRqxsxH7IT5BewHLi9OoCMuEoCDDD75fDRHclzIVUed
xEDaigbg0RHn22vuxaIVcLzC662KKj9MCeY02sGXjFhIrcaqekFFVVgDkFm9MNdnYOx1XSw/P+u9
A3Zvdpk5WbDdIFMJJRLSxwxhNI++WxmbJ14jpfuMWU2Mld/m7KoQLYO/CRf2q4bjMY3Hj+EsC9u8
HVIpKJUK7Wc8kzsq7DshZkwtu8NebkmwRE4Oxtdt7IWtZYMeFjieYTgDnFGeAZjI+Qk5BX6khReZ
IpXudDWaE9Bw6NX01+vOaKnh6sl3vvSI7qNRHd9Dt4Z6aJ1IAyoGPy1ac9ev5XeQcS0UVp2565dt
971nOAE2sCsVQb7tnaorr12SfEkz3bWQ+Dd61vlPKKsZEVSfDDIM3od8q7a4poQViPfBhuXRNfo6
v2BWJQdjXE7GswNiazyGWYIM0jgCUpaXwsn246sU40W+GFsfclzw9efLMwii3DSAA24zhiDz1s27
oibGw+shWapvc7PPH4yhsGGghbDCep0fU/5hhsQTBXVlVNdZVyNlScNjNvm+747NCqLHZObNscSI
uJyeavyHE3uOPTz4r3NAeIPqGgcDI7hgSdNhSu/YuHD8rgQWlNSfxLtlXXtFSYkbx8dNyTAJL2QF
EYrd6FjJrWcSrxU+fvWHyJU5MNNsw4lHWRlxNuAk0RqGEqyDgpdiMm0e2XC8gwcdjNtyXeT+KOrz
nYv8kitXPInu+Cc7oiniSuOrsI9R+NeMXnjcslzgF3QVKmmIhUc2aumqmlo7RSV8MYkYkforG+CF
xP9SevOJqAWxEJSd/pkfoyZ/B/AzlX/GAYYtTfTUQhKogFCPpdWExnjIPwXrwbiEaY8humysEx8I
KYmMCGjZvmk7lCLfQAjcGvGEOVFNaLbnFUQ3Ug281ySuQIX8IeKGY5SxpjQOp1H9YgM3IUQar4AG
hkw5jdm5QrAl7kVTXE5/afUpGwGIRIm2P5nr5QNFUY4HSkSn2bc8ycvLNJZGy+qvce40OCXDsPGm
ZFUVOLCxUWh5bwamJFtEE0Z55UaOvmXc9UlwmSN2gJck59wBheB0KfF0JadWI5poSBN6w1KqTfJY
woGMw0yKiVtaNOxvegalyo4tVCbYk8i9mdEVssT5vpzrQlmh9WkrYsHeUxoYktVnbF4xWgoRylOi
83EW1O7+1msRR31CcD3KNmT4INenqkPYPuuYXXAFFtXGoC7HLVlk5qBRgOnfdzal7Cju3K0fSgW+
gjrlmL25TtiBBBkwj3eICOVppbsxKXo/lfFeRbRFtzX27RQXEGwuZsLtyWvKU4QLTfxlajuM6LnS
UD5c1v7jdD2zucLOmJeUs8N8EVqzz/or7Y5MGEo8Ad45tkTQuG+ehIJEO7dIL1OirMRxkfcsbT3n
geSl6zLivAaX33+mMPxQSieIJXRIRkT7lF/vNrkePKWWnb5PJibXWBNduDZUlQgN6DSjmqYIlZIy
CZuWuCAjUEkWwWrDkeI9m1yYt6mHtVyCN87efr+Mu+wetkXKmSCeYmlpt6ghS/jEYlNFQ8MdToOR
itOKBGxS9+c0cxSXK2eOa3tvgoqTwpiwWKOm8SZzt8FWK+nIB3ZFcBIYAhXAbpiWY8/ohjdrxa6l
O70L2s8Iwuj8LGiYUiRdsihX+wIvU15LBehk0I+t7gVf/Zowz4Tjhx2E35gudn4lcQGbmqIfF1Za
fEesZmCjv8cgDMQeUlQJ5AKzokJLIrUn3kl7tZgVL84HtlqaZS/lD6jHey23wmOPKFQxDWVUibdB
ZukBfQUP1YBJUuBRVtkleiu8/jhyOIY6xHYLV08efPjVMMS3ISAy1jeyATEnkVFGml4JNPpY0onv
+SopVT6KA1xm2m/zyC7BtyIPMxYGH0om5FppXbbeAiLXYWPCVpcNtBu97WLnR5+zBUqDpZWBEBnO
FBsev4Is7JswvDZTDoM+cDLWIsDoeDnHXw27xjk30VGM2+e7DUeRuEpuJ314I3SC803SEXo1D+jp
3ufSRST4OxBUijTt76EYzA7hU4D+asRAwr9hGBm0xwgxiafhnAE6cE6mRBLyS8ciz+li+A/3PUD8
Vmmi9e2JBz5TUfhHlpZ0GSICMCCotEzn8dflHnnBp2EjU9HxbPkmq8ps5pvjsrcx5lf7lcSiIYMZ
DjFHRtpah09lDygmhr+7bGTTuDyHiDV/9dnv83e0t02YCmtwzjUVxyyASCGOEAiQhodcmvvkkzhf
r7HECRiuPH9/g0fJNBvRVv4XjHrZD1/AKmRJe8ncRgUZ/D6C0cu5HNXvEO7RyG7eOIXLuLYWmrqS
Za3b5XTVK4lXAskzrn1uGWnDeed/PfOlmfhHbq0SJxLjOI8TcbkkaHHDjvwS639icfnnPybVNFmV
zt+cTYVYB95yMGJWazvOxvKOkyYGGYeQkTOK0nm3C2PFjl+6gdwK7/Y/RrTY+D7+Ss/xJKAsbo7+
aF35UZTzB5Oh2yXDGh4hYqqiFyvhvCzqnPcPvlKNNxuDRIlYEJ3DuDQ6XD2IwB9j9jkGaEnfIu2C
b8qxFXGKed4i1kywm5/SQKLoJLsQtlO8P7rfy++0s0497tkiLKk892lIESqJHw+uGeJl2fMrYKYE
EwUXY1q5FrPb1SArjniKzt2MHY/ccbO4jcRBjR7WsX9H0G5gMP3+Titq33jIpBcX5VGymTs24z8T
UNlkxSV87M2Ew/+Rox1uVvxuRWuakrLKD96aHmp+TyXvmAIiTXd+E+ToWXhFh6rl4jCVrH8GdvKR
54z98mGKhWOQnExD+40JOYzboSTZ7RUnqN11QMDNqkYSGsdEIuyomZ7u+8dLZEQaIxVkAJ+kaSEJ
xmHxBsaVtkKKWDvZ3Ez8UnGHsvQeM9rBgGcpx60U4TegucrZbZ07ywRNJpkdIoEL2vhAZGgnESg2
0fB0Jc1AviatXLoKOvEwKtJt5CQ3FcNToO2TUbnB0kmiEws/4amw5oDbduxxKMENb34DRQLn4L1q
RpQRC0VhlIUHm2OX42vlca97iTYDqhOZ5C2YB16CMR4lGm+uzR8xV/CXatXqOy+SnuAa1E0DMoq7
YhhiUW6Y5Yh646hQ3lNrhFymCjhyTDMbyvwGsGzVtf/Q+dU0yvhLd35efEJKyIIrBHcUpLdB0B0G
XIQlRf/oFN5WYji88KizKhykjJhQrf4wjx7Oh+d1nbPMt+gF4812frOgkrD0kd6mO/fx27Rq50Rq
JFJ0TgGOgdjZBTCiyU8bnWHqsLFptT/zJOkYBosKizBMUil2gz1ZK5hDCY/mFtn8m/ned2Bnyrim
B7UH4oAGwX+0F9HuxWJl3wsOVKOTCnbyP0MyoDrcTcXsdVMcXUYkpjgXQINpdZAl4iSK3IXZ7Kc1
bimbeaggELCF8Z2N+iaTGGauxFUfrOBnwHmPXvc8qtLz7BBAhrijiOxNewulveiGqui58OsKuMRZ
NZv2At5bXZ2tvtdtAiB7oDAYHJ43NBlVd3R5jdEfwcVsIDnlqHJgBsD0Dx8r0u2fLfuoBhC+3uMn
V8szKvekbOG7OqX+irYMu1kydChHj1kAuWCgc+Me1REvGm0aDW3Aov+YlwVs4fdN5cVWiLG89yYF
EobpJT9IL25Y+TWDD95Hs/4wkkarjeeJTvM27Bo7LrSF270Oz5oMMPrmJy7X1QwgUKPtIi3zPdy3
zf6bVHa3P8BVDq1jRFDL36wVcksymIBCgmBE7laUfVBnyWMldskbwyxCBRgtkhLfcRpqNIHneogq
SLeXDe7fl6YYtYifYY5igWkADrfBfmtj/yUX/os24gnwhbiGTAKFaY9GIZJXUvaF4azfA+OH943N
kRSAOB5dftkP+O7jprOQyGTasULQa31Ou11EeWNND5Q2Wcb0sMxi+nTRLZJ8PWoeSvY8J2KK+nWn
WwSvveGt9k1qafzOSSzOzgILL5BhNb2e3cb2wPTxpW578P5uH4vfDq0k9l7sb3YL4GCyJ80VcJ5W
hXKgZz7GxXaCDPbD7mN3wTOPIvYvBvvOpufqwQepzZZ4dNAyPoS69JSGcXg3SI+gCkqbdzClij4f
mi6cRO2zYrk0jS11fVe1LnzuF8wFk0Lpar1lfMV5TxG0bqPo9GfjMnJ5sZm/GPfDDKdgcw96jR/r
cqYfZYaUY9DOPSHRPFhU5nzTQFqw3upTx9dBXiNexI0cnJ0DZSd1JPfUM95b0btPHM8EjLplRjS5
6WG1gkFjcL+AeJn5k4kAYeOCMkGgNCJN5gUXXDUtLwLEXknDhxEp05qLfaFOtqL0tTyrLT+coWnf
SCLAGZaU1Ievi80MY2DvOQ2DdqVw9hwz9+K74WpJP7iRinfz95XMbR8SACqXEqEdW/4o9SRdTE4n
CiQtbrg9Snv8kfKMch5neN8PqXRpMQ8cH5RQgxE7lRsW6A8Uk5PfMzwopHo+r0wnkeu/CeKrJ8gb
Zo0IqLdt7m52TeVFIyLo+LPFoqbTkaHiQ9JvX9So1zP1K5cJuio2kKW4Q6OsXNO60fhcVnLbYE6K
HJt2Y9sCRUluo25wMyQhmBpfiEs0N1sFKqj8j8TJ0bL9yrXXDQoGfiWH79O/zqW3AOoDJER+Ogj1
CX0PnLsAjYSodJcwe3TmqIjuxp2QUCm6RzDw5cBatlPGL+teg9l1zXRkeXEhJ0x6c0RcY9ffrVmf
54D0dTxV6xUfIwr9q8osuk1YrkTtHmUy6oMCUekPQ2u5fPOd4NNcnbf7Npab1Ri5EPtEjwBldiMm
MVGj7YBTb1PQbLNboCWwQqCJAwM5FB3f8ob8FgPGa4uSnpBMc4ZmunY1bIDQ+szRUPuAY2JlFC+X
bea0tBTRm6cy4Bswj8aOyYFrsR8LQxVlqcmIKUPsEb1HPQ5XVj182ZM7W0Ou5EGAKTHuCHI2ky8T
g+UaSRLUnmMuBJ0awIQhCXfuzn9OQE2ZZdt8jdtLSPwz309rtuTDiSx80SK85B6KXYfEhtC6MKXu
+ixl+qOjx8YPd0I+wfIRo6SvDkVLQWQew494yfNTSJ0cMx0NQzmXshmYWgkTgu9EwAGmvwvee5hb
KNxd6GCaJ78bakR+PE6VT6bV8hWEbqKF68K4gd3Ah+9C5TIhyg9xowMUyvO7B5ZTXID5OIdvQh7m
EOAkRqo42NpwTYxBfOX4Iith4NIzgYJ+rGZlZJqaMUk5h5bLB/LleI7o4Rj3FBzOkDsgUTTE6MMH
tN3msJdsLS4h9LwZ9Gf5i6nGmc8xsNMrhfrLlWbn7PYDB+LiHAsc4g4T57AieY4Ds3mx2dxsdoe6
iAJMjA3QlQzPlDCgLscgt2AAsGGd1pUmkp1Eeyr48ZnoYSpqT6UnB7MNKUxSwQY0lpZofdjx9AhJ
ecdU3OarojDvoChm1kURjoEZgkHj5auoPlj8gvsgQ1MtpOuODYhiyigcqCN9L/8S6a3w/w0HACUM
75DaMxPnmaj0Dg8h5vPoLpD56Ksr6iCv7OW3vTWTPwiK+wxyuL4bo3j/Q2QXxoehGfov5uF0zThe
/HCqgD+cgxeAC/YQG14F05q+lCPGLNt7ktkCXk25wMyl5ZRXtb14wKh+78WdiaM6gBJDlUXX8MkA
Pd6HXaESHGm6oS5xJJEG/CdmjWcYkmbVcvJbn9FjZ93qmyy3/fJCswUi9DH2E5AIzANzkPA9VVy8
Gbjdz6T1C4ZgXsZYR+v68DI+2Hc4wWDdHFmH0GlpDvHN3g3Mb5sdhh725t5faxn32sxPHjRHwHRP
l9relj7+qO6T1xKSwB2tPuATswvmM6ZXjQ8dI/k3+sZFBdikzTjJ2E6ec6MpzecihvNLk0R3mNYc
LNWHyw0Z+5xFRGpCj7fUkAsM7AClNQAQxdqLxABzh0+gk0Ytu+jLAog+3yYHWKp0OUe1qxuKzffM
N134TMY2h6k1np1AlznNapv1Uhk1XU6f+UWHd0p1koWfRXRg2tuywmYm16Dh0UJeWepI5akdk7u/
ohwB0NlzQTUNugqskR2hgzRBMcI3a4yXrwqBEFJ6N4ZDwBPgG13ZqXCYGe8y+s+JcueOo4Hq4Bk2
71j0jklSwdyoExzsaZcox1segwIuW6ty+FEduA5rnQvxd2D01q1Z41cqFIZV1s75A1aQ3Sjg62O1
6RsqBW09otDld/QG5BfC7uamSxK6ZrLg2QyM5hRw24fsX5dm6GbemeiA0V2mgr6uLtAAiHAhhYAO
BiOhAeRzZJLgrAbWMme3Z0n7Ac0g3PGq852PAy+JCx2btERH/7ZBLwQbtr1Npjp4xu/Pcyb0WT3X
ZjFtEjAJ459qaHhz5wcTgBL4NIMx1VADNOp0DtP2wGZwinUaqG4TGp4QRzvBEMlSJ+PA0cPXmCtW
txfwxw1oi3BgH2RJStffB9PuWJqpn+0T5kb01IJz6R8L4Jrq54Wj6lWOYoYmDtaQXNa83qQ9+tuV
hEG6lHqcr2elCA0mEczKz4ih+F3bc9iNNWhGqh2gNLD2B6OTswMRrRLGtvwgceWkT+a5xQfOHsRV
K96rzPvq0HvJEBNwYrUgFPP4E9E0Jy205KUB/EdZJdg5pF6cKlniVuK1iflidMoQ+Dfv/WpGD+Kp
VNGzhWkNd3/YWMGGwouRs4h5/XDbAk7YYUDu6lcnBVsxNpB6sd/E9HHAu5IzYHM38SngN6ZRVjDC
ny6zcSvGMm06Gdqc3wOzZ6F6i3dTIcYAmjB+pmaQ07fRM3qzg9vuG5T0DOcqIYywa7iDKC6Ya9KD
9jztBojhAvOUEBaFT723csrZRQv6MOzKA1YXY+o37NjN3upaM1Fs+qBrfIw4ic+sl98nGm2d9sAO
MMRjx3VqL110rDZrQDN3pXnW2Im3MOIUiU6J3BiZ/4rbHAAMTOSTMGemEVMi4fE50OGJDQWJvQAX
t1XDxGUDUseSGigM2xsiL/kewKo3Z9DEMwJf3ORBrib/7sHe4VFpH/6X5oPBQcPcx4X4+zPXYFfw
Fw7rXiZi6XCP0HSz5TkxvdzUBsP20KcAEzKLYG9LUgfEyI37H7z7TfYBuh2O9ztHCeQIXRWVDEya
8wM4QY+QlKcMmLCcsyEr8JTq0c5t2TB6nU7XEou4bs9ZzKhlKLXzJzPsRLNZNIyLXZB0gZqTri0d
+8Yfwa0WLKUZeFhs2HsDLsQNDVIhVej+j5muk4jnnyB/LMfZbwAA6QB1wSA4x7QzXtN/cRinjdXe
uk1P5oEjAoIPhHQWD/z4oDI5vtO2v2+ZwCT8e2H13TpGCmroIOa10a0NTCFK8Jwp4T4ef5gjDjbF
IOn8dHVgPmzEfvHOM/gSHq93GHP97wSD4yBcdVDKbgnMYZ/8fFizDGrhvP8M6/RuYuHnMP5K0tOY
MbZJ76W4tgKomPoQwz5SPGLhYqWMCyqXYxd4CKAYl4q04DWuQPKSP/LAAiOm9d5PUsBEKF1Rb6i8
bZTcQfOgAvKECDozHEEL+Y8QTNLB1YLokSqOvcBuBWS1rgxYUSQXSKxhTlcgxwibmwlgwt5XEXxE
KgeN6DacVQxYaXePbog/BjB64parCC0D82YgSAF0tI7K4K1wyyIGmhuJUkVIbZQr6DsCzWG+ymIK
K5SQEIt47nL/UK/Sovzl+RUSMzuB0VpvufLgxdxjRlFSKOMnGEbcSNIzAvbJFJ7bu7BCq42SbEYj
QF1DtLe5sJJYn67ktOaJY+621Y24zhh7ckwdnvQTt7w731g7bnWmshyDedhyqKY6dqFuAMV9KxHN
KKWdB4GLAxUP4FRuzXrETyjHyY0cZKCo1INK4HDnMxMBaN2oBAo+QZszdO1cWjwihQ0Pm1fagyO9
mlKStbJKmqMV+UAaBV3S2ToCjV0yx1GNEEAHdgkUAYZEXPDbb5s43NOLfckd36oRvrrn1obfCRGf
CAxA88vyTFik+OSSZif15Ml0Ps5bGR4ZYUB/AJZZBMyTvsVdpmKFSy1wArIxVNafWhm/xsujpmYH
tHWDvpsgBgWnK6tNf4l5P/RP6SuZ5+Uc23lxYabTLGgPIX4G5Owl/WXi6QQ90a0YsP6pyVFVrJcu
tb9FpAqeukhTUJyLUpHhGxWWfAYecaKzs+EWO8ffwDi6yYpnTb5ZZ8jtcBrSyII9H+Argi5euRE0
887yd3TTQG7/83OzfjQHbQ0LFU04AdRSgmytNk/UFAvojclhz+qZMM9nUkJTb+aNMBukMwvuNkAQ
TAM6TclwRG+/p9TmDOK5M5Kzn1LuyXcqTU3zCbxWxZf2AfLzXbuoIQVx99sLBCrmvUNFyfjDPn8/
DDf3dQK58TROPYx8gHmTZh4MQm3800BYg5YN9Qm/3QfHusyel075hF9JTck7cWT4zCwcZ2PGAz/2
UAO9HEGbpnx4qHhXA4pe3b7mrXoUoKcsSbYTnuQmUncSTV4udS4Xmr1HVWpe/VsNfO0wquD6YcJG
4cw5welSq5f5c8MZHbmuuV+TZZU2gMXnwX1mX0d4aYq0rJM9aBbMGyTjCWAwCZOQUszTI2xe/cGb
XdCoTZ16y2fJMD83n0U57EoqipA7PP3opWXX4upm0dndYnsnYQiyNUVRTu1Sdvhk9qDtvalVj8gJ
vaf7LIB03hpIPXP6m3kKr08IvTXnMkuTR3nmtsZwi9+lKk3IeLe30wWBp+qD0iE/BLcjOAQtiHqj
Ix4CJyLhh9eB0lHIo7p8YhIy7LVU9+osds7uFVIZPWCz3px91Nrx3neEiTD26Ux5+90PPign88H7
xx2os3MWUJ5QJmJtUNvth3/kbyiDL0PedAO0SBvXJMb0GdfqrfiojXvmsW29Pgpfr6LSje1jwp8i
w5IZkvo8zX5pXjbzJ8PI7bAH5mtU9NLLEvd+Lv626uysQm/AA8de3bwl1553J++jn+wP0b3Ozv3l
5/pTX/ztTvFTeifngnT5andWxRuVqX0neLJDG9N+xfyhwxvGMpxsHCKTN4jlgoCXKjwMfDDcI1Ka
Hv5Qk/6sbNj806eM+ZvTwOwTOayNdqVqPJMGhLfSv/T9G8NbnP+9/NyzWzj+naEjYU3P+Xy1urV/
2U9urfHA2MaSFgRFO3uP4ZGy21eezIPBwiC73YOcI4DAl5DLOmIjEpLiColaowM40JZwI2gMOjkD
Cu5r0PdlzJmWwPOiHUZyzlmtz2t279WT5iIEPD1jPAPwu4Vemcsp8z0WU8/TORu+eB99gvALKIfW
+p8O5sv/gUxAaRJOg38PnhbtH+DSzMenD4c74WqG0PbPadT/5fKlfaeuShj8vZdxA7CfOgFnTbkC
hWB86lmVD/eCdwkDXziyBVZw0J2Ko3pfYM51bNbHqx9i49558WKdwWP4Rt5/uS2Py6pU+l2G0H3Q
uzPCk4FDs8s3GBjNh6P95a3r8qhFO0J23XZZnDdOY8CyWHzMx8s63JlBOpsf2Ghh/zLb3s6YdaO4
0zMNLieGU+Gl/dPvYVp383j9d7oJjjw89rbB7RS/r0WmU45qHA/qDOMMrTE5Fi5knTEtfMhxl3Un
FaoOScFoQRu+A4KhmEawrttoat4FfOMftMLMqZewregkBUgontFR9WeAoY8Z+EjLuK2ffwwcchJc
UGvOEDGZIfmfNMEfmzKVCFChcbZQrTmNq2KmjsSGnI618ItPb2oArikIKgwgGYjQhhSPMe0gs2VQ
kmkBkT5KcDtjpcIyxNyKxl8KDhLZJMihf4P3QI1DXwSBKaXuXHHs/C0oCgYnXmLzqUo5dbx9pPBk
NY8F1RnnFhlTd2hTh0vAC+2qKGRGUs8UPnbApQPqy8/cOz45avte6zRtQS8WYHcT0SXmW6uDmJzT
fMCMQdoSjmmO+Id1xrKAc9RscpnRLxHFeFb7XtS9G+/apg1oTAsofo/81af9trQ5mVajkjXDbxpt
juRVwB13Wma084+QSz6QOJgdRrDS87D/e1SHHICqqdPsUdfTUaWvSXcu5NItzBy+KDpP7qg1jTul
7e3iXyiIWbQkCkP3kPB1hhZRb90F8g8lsiOEeQRCCl66G28nfLsT1/97FILNMTjY0O4x879cOP8f
Ux7SBrcd41xScF0gO3zAJJ4Ph2Ekg0nA4y6CKc71ZoO2Mi5OI8ZO6N4WzmaB7j24lr6+C2pxRnbf
B6uC/CkqMJ+WtpfU5/jehpuIkxTylQGjG4novMK8QLkiJOpUSwgtMyOF/ZjMcvQLxWErZ/og0uCT
/2moLdkzpYVJ+xrMNcuaKAnSF84bs87s6R0S+E4ba0vdKDlKEAKj9uREkilLcygE49psTgCv17W/
XJgniN84t4HVIEL5gv70lKztv8bZvKANcbaC473NkM310BDZ6IYkbGRgXAyEMGKBb5K9hzBa5zIC
g4RiNgRV6ypt4PVMelaKGemta6xqjaI4xg/AgtGzZeXZAtctSi+p/sKSjxfKTBrGd9qEEJ1pkc6H
74Ug7PdwvPaXA5dSMTz9wtDCdZNUil+cbMBzjeVsBtO3caW8viNMwGBo/BZF4Xj5lU/JQJ+CiaE/
lJbmnjY0j+gWcVggNpc6LpNgKlEg3QNUQiDjVJID9DYKWTIblS+CypiHhadeNCPsJAY3nJesepYY
0n6BJyTZHWdtQhxKOkaaPg9ArYguSVeBdtx+O+f4emA+DI/UvL9ojRkvQIRBAAD6+RQpEvmJRPuy
5/i2BSqTnRDe8kJ4v+/pFtoi/OEU/q1XqPBBt09KAtCykhAv2Iz76PTvxiGlHGSFb6xPMnKJuVYa
NsV0RRosOSZdtnoTXI8+sSHZnVTwB1gBbT894DxCt1cgkUjR8qiB/5gWNQR7aRUpxUCSk3bBLO7t
eDsXQGTNVgHCUUn/J0kJJRDQI3F6S76LSomc41cB9Iggnyc7ndUPPV/WRYttVfCOE8CKFeth8Ddg
U7LqpdER2GPRVKdTUAHbCLx2y+EnMJYClFkNbsaxWAFvSPAGL6LBNl94zl9sQ4fByVrwahggdpU3
IWZFtH9JP6ASa1vILyOBH9Bb/TLi2ZP+BQ5ImN2XJsh0RqafLDZEZGNZk2+b3pDOe2F1zqCQIkoS
ZDHccSPb1WX0QHlbhbcRU71++PHaHW4TddadUwdiGAdJxBUr2CoHJaBgFwcutVFvfMw0h8K3a5Nu
vcdl+Gf6Vgi4pxcGGgf1XJHNgetA4GB3c6v893KuTTsRDjbHPpE5CuAI/aK4DvO+gJX7MpRjRZqJ
rBBprjY8va7peTQ0QDAvFRLcVxlElHjJ1fdoo/hj2ISfXTy/Cbu3g9UgceD6rABiKWGEikN1QSg2
LRKteoUclaUCAMPF70Eq4vdJKttY3Yfx/7/el7P++OXPw04CaOsYgleJXKKRQ3BXtRNhQbeMYIUd
o+7CgnjEsJBv035b1OCgcXRBAcbRxgjcwBMgjgKd4pW+3DxkFD3IoNiv6Ic85wqdcATkgUVosif6
hQJF5WE3CqnMwGBAMgBYFa8pu9iQSimy735CgLnDVnwIEzVvrfeMhkK/O6EoorZPdw4Pj94YCIwN
y3dDjfOtuviV6cGAsgAtdDRQ30MRDaAPuw6FFcU8rFnkJB+LBMa8GnF6h1ztVzowiD5yBZGiF57T
nAd3R7mukWT7QtY+atE4Aa914KokXJtuOaQ/g8qI1EE9Y6YUQ3hhU/rmmt30GcUBfTissxZD0y1s
BoY4vYtLP7c1/jZ4CqPF5hWdxt9KTXc9QoC5/9kx9PpoxpBvG9/hUmfuWkuCIsL+mmkFH05aNC50
z7vlEZCpA62rb0gChO3MQXhYX9HjZbbdAkEaM+UhSp9eCP+c0RzHI+d7y4hkEkYQMG0atBvbCaoY
ILgTOXEHsLVcoe/pn4ACyPBsQ22iB0vZZ99xQdcgf4rD/ca1R7j5FkeJ9Elg+KqJdY6BlH3AbvwK
OmEw4DrDzbRdUisyZswYyfedkA1K9/VJcDoBYvKi65JP8w5pyy5mcUkKqVbbBZtQMxznQ7MYcQII
wTatekzKjowSgElgZ1nJ6jUG4CF6vYhAn41VFxiVdwPBn2NmlUqhJYsbZDVSMqeWIiNNkgF7cTNf
uEdX4zgVaIWpxtVCoWddQswOrZu6cUKi43gws+dqtXVO3JfEaXEk6eZuePdgEDF8bDnYE7v4nKEa
pBRSHUfyqwHRRy/37mJvO6wdGKZuf3j5LZP3ehD1xmqwN0898lP38WK9S3ajT7YN/mPpzJpUxZYo
/IuIEByAV+bReSpfCLUsBBwABcRff799+saJ6D5dbSnC3jsz11q5EqPqtRRJ0f30FEYDbAj3Flfe
Nfr+jBa1xWxadxSknj4bMCDv7uMl543p0aTlSQcYUUTeemCIjXtziNxTHGbNMqIKZSTug+JIZXzk
xG0Qj9ysCS7PtF6bVzFjHH/K1ZD7Dl1C55vCvzGYtGNYBUd1W377G6rMuBX9T6gGMO2wEG0h4EoZ
OvK1eRopoSm3apBRij3rw9xNrI7/GpqS06VsdXR2ZMLtC3dlYFv7b1Nz+YrN1F9jLiZk7Rr/qDMU
KrUfwncwGm2a+E4IHxIfZUi53JFDNUwXuvk2lfBHs4ZknB/v4xEQAXaHqIQJ9TBlCKm36mzQk1+/
aT2yVcv7UM3g3jLP/oa+4krwVlOmdjo30MTakv1sO6DT9iYKxNzTAZtLd+IqdraQbMpk5rZrQUl0
vK0+4dPt7Y+DByUsuSgzcF8N74fP6s2XjVFgwNjSNErROaRU8Om5JulO/YvAf3BpwfmCpln2lxDJ
yIC3tLrw5d7Rm8VEExE7FrgrIx/rgmKbcA1g7hDoHv08qPXnrVeHMt9fTIn+uhiCWWnAug0lYGRA
AVZetgDY4+UGQj+mwKIXQBiJRQRhXqa0EEcTemVoCyIs/isFE61Q5LtscutN9BwAkJ8/RHed0wUe
iFFNpqCUkJRZaFK9MRJKEa2Asfk5HnmC/XTdt02cUVgZEsFN47dS3lnGc/nJO39CDkM3dX8mFoZG
/osaowheKOsegPFci+Z+rTaUgYWeLnLhEPl10IFUNjatcbzPwBQJHhk9V3i3C2+0UBBo3d2zWCmy
d3OYOGDq7E9wRzH81gRYZaatpfKaoVOL7rPn9B1VU+1PN4uIKZl+42RoJV9UGnKom+rmOn36VdRj
1cQVzp5+w9935dYo5vjwOEMaSHk9Iujpg9WbYrNMlmrq7pNpSNwhu3RzF2cAo3DRrfbWe1MjRB7H
30A4reEGZo45mTlppiuUDqY6a53tGPftR1C6qn9HdcBcLrwWKmti2UMa6wDVbMy+Qz7LwrvJEg4M
kOPmwOmtK54Gunv30Rjb6uIb6PFolvkfppuIfsqUP7L7BmMMGkfYX5/XJygKSzxfMDGmKrD24Kga
68jkSueHG8KfAM+WzQ9aX/50POeXk/r4L3CLGj6bnNXSzXx25Tzh4ZEaiLbynKchcLbcOg89RnOy
uFIxGWhHJQvHzLahxsc2bIC+GuoQwgUsCNtulkRKEBW/Sq0JivqyNufjCEh8+TQh3WBtKjRkQC0k
WFbCp3BfzblkrN8EYBO/AZsXc/u/5oWWWIAXrMU5kHfHoHd6B27T2FXui+HN2zHn+Y03bM0LCDiF
M6f7iwIeOoqNIbGk3/buxXfC3JoqkxtUARGQjplzjkAeWG0vK0pjJOL3f/dpjlYDCxtyOKSrFT5J
Ot+ZD3NpGeOWiMaflz3hm0Ij0iE2NLYfh5ZEcz2e3Xwx4xFhtLVvEOC8UF6M+ASxcQGd+UVR1SKC
4m0Agy1RoXX8dB8qzopijdQSzh1wnf9buQ8LC00nmRfuhC2v0BVe2tqKgRJoG0X3x4uYV3CrOg6S
nOcowOBzFkMyzV/WbZtvO+wtqSEwEv46qQ0BD0BnrWec6xDyvovk1zqtNdTeUAm1feSJDDgm6ChF
HlKwnpkS2+E59W+JCJukzYC1IPGWiXVGDmPMeQbmRWPJkvAQYKIjg/Qub+NckAOiWeRo/vda2Dn2
1a4gPeOTxYjk7L/v+rVOIpjgiWegl/5ZiZYwsXYZzXK+cEyR/YiK4yMUj+hj+AvVG5Cw2KYynQLi
zSRWecf6vVtz0A8MrVDWG0dU+Pz1w90ReBm/xhQ6aki6x/j0hNOdQZtgSowYZGmJopNW0i+YBm85
4peEReYEXJgKGZCO58EnuVR6md16wsqVzABsZMQGELFLlHAMSOQhsFHQKkEm2mJWLHa2nD2sw+Ae
yxykosG3gkNBlYIWhNrr6gCEGJ2bBon/ZrHpnDNEFi6gxMga8Ns8C51RjUMyPBxLTNygM6atxz8G
ufz74nenY/vJ5tN/25/gHaSR4mvr8XS4HA0pwZJ1HSa/A4lOGX1KBZmzDbwivsffUA6N+0H2KDsW
lctDCEpQmtdmyND04LXpOrvZlAge6lkfP4M+LlHdcSZwqD+ccfhycWwI0xAz6mXhtX69vi9Tr1yT
iUzHCInaqPVlT/Chyfy9m1CD/hSxOk03Y+Tjj10S1eFgPppLJBNKICyJKGHMOS52xqZwCSOEr8at
oNbEY2RyQKhPxZiYm0WYgSo3Tv90TgS7OweVzmIjnAkYQWNF3EmFRc8hOwUpRG/+sjZZvZkpEhto
MFhbht8hFilcik/UoARta2idMvv8I5qDkfly8q8kdrhii36t3t6ibeGxvbgDAgiogX6AyfkE8ca0
GwhQgOkXp8olpnIBE/NCt/D5iPkO13+sGQjHpQFoctTSWWZlHu1uxDUEJlw/CWsfI7gj/HQ8aIRR
/FpO3kapNrAisWTXF1HkCC8cwryANgqhVXF/zuQDFJZAnlvMNzAuERsPjBGPLlbWhpXILzHkgEuN
XkQclReALfGHvqfF4dwaJ7HAqRw5oiiEuXaFNUZKTX+mOIEF6MCWvlzWAqNsWWnB1Yh4bo5YDiO8
VYQlizjSqGOEJe2Z4Uj/lCZUj6OAzeSTTnOjqVIgmP4dCaKFjpvdsWPJgiDCvQ++iSKKNqRNUOsw
omInVaQG118+h+53lVd8bdlkzlxvFfiliYMc/RSBhdKHEnkwY57VnVyynymr6+4dZiQjE04yGsYW
jUte6SF7ccesK7GeHo66m9C2hj87fvNMYsenlYSOnabxRESaI9QLMzqZqVhl61fyC64vY3BDKiY5
8L3pnrUqFA2cAsG/XrHghvBPnFZJkMWqjdWmccRIcU+XJAmcg0OPQ17P3YYztFl/POyrDXSLQDAU
oXDk5gAm4iT/IWWk5ZXNQbXHAe9cWVFVPGL11DyjindBxeBoPwkPmKDbOprJlF6jdkZTChQbHo8z
BGtmq2AmDfU5S/5jao461fzSu5EMnU8vewj6LqGlrDjMJgyUpYmCQMcBx8prw8HPe3ctzCGt85zP
10B/CUlMT5SfDU+vjUpmOOMfcF4NJyjL0bwxZ93oOYJHhkI9JoBsSEVqOzbLwOo2QgfyYfaY/fqY
BdzXqPPGuwGrHC3dZAoBXdmAEpndj4msWWlKBDeJvyrYwoEztNPJ2Op1GTP2n9tjMSxoE0lohBBN
tXoa9V930hTO17/fwxThv95Nh80qY7Fk+xbgWE2g05znzZcSkl7eeJRdHqWfFFbZTbtqmevwWc2q
j0HTvi6NBlrqS6d6YKXfxaidOaoaJ9+gS6I7pdgtfGCn8PG077qbNiUJAbMzmMxq1tSP5GjX9TBx
Bi/ovE4wWTpC/nR9m2wnOILWv8nNqxM/b4Nm4tzbKM+s7h5MZF+qfm6/smLoDOWoppU0la/2uHG7
h516N9DqPhxNnDdphMJE9xDMWhaxtD+8Dt81rVW3kSmnhCMopxCBWh9TdgwhNa0vG3dM7FPHdqPt
Ncorefa1XjevWPJuTlf4k4H/LBnyNq3hVZuH/ZSBgqQZZA7NXNRX8CWlX49S+Eo/oUn9uxo7+YA5
M5QS3NtrOevsu7bP1aXch2oTlEj6pRkKnxs5mO7e3p6G+5jxLtgh14cjv1w4yh7L1I6D6rZ5DYOv
Vb/Wh0QzlQqnY3X/lufD8UWm4aECrb/R+198OOnqRTGmXnkM7E4J9GoxeU4HsvtS1sPa/yogFLck
kCXnps/ekvNO7eaNqvezH6BIav2S+bW0PP99EUexcA0FafEVb2eMzzhWn65wrsUvHi2Su0GGZQ3x
9cPuQuCN+7C0LI9jBntjhq3C1ZovXBTNYLX6lda/lb2l896jiJvV6zHJm+HAhiJtIffCQMpZIBne
rDzAbxpwSTHopw6Rt9Z7aeKJSRIiq3xBfaFVne2ZHYEcCyQrxgomHBqh8GPmQ9FgLwGhPbChkJNe
wLRAxvJsD2RMgJjf4ERBQ5g5svEL16cVLJwJPyQaxIU3UDxzBCSdnzmLvYzBLUYR4AJCI07M1Ccd
qK22fi1KA/wNnvbe+lwtRBRXPMPMBT5osJOWUzo8RTrIAFnhARpuDXpN6IqOTFgY6pB77x90etTO
YjjkZ1ttE8ZYLflG4rki8wdvpCe2c5VLfxCqkaU7MlwMsW2yRpQwa+BxDJDmgIkxTkS4Xwia47EW
TkmAmrzS2RGMluiirJNilsI5pUB3vnt+yODBnjEP4n+CEtIbJplLLAm+tXkGegMtqhB6cgQJupSc
7XjopqSV9+mWJ4tn/2oxOFBLIJ+HBK4CATJx8ynCYWgP9c/tB4Rf3PB/LA6qExt132MtGtTAl0aY
USEPQkcCcMVmHDpA/SLbHy0AQlcxMtq9UFgj157RrS+y/H6xpYkY7NMWLRdnVBMk+rCAiUV/mj6w
LwBeKSof5IozaMADzTThgVjk+MqIiP+FHuZGEZrvez4csg+AlRK4MvcQjrTj6Xz6Y44zV45YKoSf
AfcI92j8hBiKzobYcsDeHfR5AkdL3edejLVezsdo0KTFbmJIm93NEGMOQW6k7Wh9dkez6EfBBj/x
yrtBa1o0njJ0kqZZclt5gaMrVuFkYULGpq0Qx80RKbrKCVdoA89gmyhOfyoJRLcyp/nDTlburp/P
UXaMxrQXIG5nsvbjjgxXZlCIWT1BDYA9gSFapxbiQr8Qq5Y8Y5DTOIx7PtgqhSHU45ofjjqzbUBU
kx/WgAjeyJ8xPe2M94lDhIkjMIDt18JPB1hbpTAV8plsgcKTqEsX81s2EYBx0w2hQ61l0iCQUVvi
pSIFpdPHrmuIG6Jgs3mOmSHkAjrfnP+HNAM1P1xq3w9MtBDo6Ij0HYoFs7pDCX7i+0J6h4/VLXek
b1TOQJDWqmTWkkUWiODZxtmGurG2655TtnKg7fkxvUcjcIXK/qCfBzRFLUEnW3YayP5Y9yHsRuaj
QtB8DxLaho1hax7yW5Rp4e1ncmxru1nmP68sPjT0kNJo87hSw6itWWWeRAl9HGMefOI9ysQdpQtF
WskM3LSGCAV0/5U6SkmG/5CnA7hFQ73aj8mv1OxRBHTUy8ZQ9SgX/3T8qEpRZGbordUhVbZKK4YY
8va8okSlZ6NxfvO4QyFtIMRNnfAXPx15aI6EkRJtYvEXAUIWPjk7GfDDnvjC/gyRjCLYAGb1T+hA
Ibd5SC9DjP2QelCjSrBGMX11aKHNTgxLKaMYCuOEvBzI/9+COGg9yjHkrw5Q9OtO782JMu7g0HZE
xq3NXx/2W6FQhfnzjATYjhrF2F3/5hcxEP6bgLex7IAaEdSzS2WR/yDqFOfMes3g+AbgNfWLIJ8p
n7XWocBqbvN75ZCcKN8AWU8xyzAHro6NS8OAbJT0G95obxtg+K97d3r98Ai7ruWEBlhUs2ckO4o9
xlyz0MPne5s3/nWy1eufUqPOb879x5IyMBl5plczEgmdVYszb7t8f1fly5qUIbH6i3u9reBArhKE
6MNXttponZLeVrM2GjrtsLTlJnjwX+y2avoaLt6US5qXluGtdRNCr3kd40UrM13mvc8qCmKnzZaQ
VH6+5nTMluP7yxxV2xHijr20SuIcTmTVnp9b0cFIjwF1D70ieELFJUdwEo/x5bp5EqO8euO13Wv4
7lkj6m/BKcCu5gIVmSyahO6++LVFdrxFOIGeZw3N0p7fVvj+GUzfP6P4XcalHr/GIaNm6ECBimj+
6GtmEIpsIRZsG3dC0z4AjIpKUD4BqQ6tnqza/vyOow8/f/ukF1WzFA0ywgBLpYSfcIwg7VqIxdVN
TwVyH+EF9G8M4pOeyzdSIQSGjPkSjU7QRkRF2Md81wd7XbTgHCiXEnIoGxWJUKHAdVA0wMoKTRFB
lSaPxXCFBtG0vg5rE95YQLUemk96i0+kbTk0ly6gB7jb8ZQIDRPLVkfkjIkAhcVuuRbVE13RUrgW
CTJL3xEctBDAiq7PdsfBsBpqiNt4ABz8mrtvIB5aK1+/oxIgcD+mguA4YYQxrUEgRxWvek1n99I8
wbMuBWEqOi2G3pjTEHJuAPMpWBTYAdiOmsksl34KMztiJ5A2UOwtiMA8BfIKwK9gqyomfkzFFM6n
C2LI7H2cbLaD4D8oQBGGUo1NroCyt4vA7+leu2FdMqb9dYEUgaUDYSJUqKJTRfWQ4H4tneGx9gnT
xlmcLHqT+QiocliPh9OMogIswhPfZXxWOUc6GbD4OQaHG85IWbYkRkJNMhtgCfNT8VJi41sh2qPg
+jmJvixhVzBMwCD9NVUK4xdEYGG4FotImLj8d8s/yGPY7sAltOlSNgCFgAJQ8vXbGr0U3W7iM25o
w4DvKdTRQ+Uj8yrajCR8BE5kHaKh6KSHs9N7jbJ3NtwRqzBPNIsLEIyhnoQRmwKoNZsVrExQXKF2
ILEA6aKT6ECsQndGtnN4HWHxgwFYawxrZfRHNnLzZX4nZy/ePxMjTo/bfXLB4IPTWRWdlkjnp3xZ
6MtPWDGCAtbTOiO7XJ01ZrqK0Cpyj4y1RkFJQKCuFUYiI8bkoVLD1wxDUAzh4frfBiOjUyo64h/J
a7NFbeeQaBFCk/k/iQ4XplxGQscKfiy802a0ByCTfFMDGEKpIRr7Mq+fDl98nVtGU+vkS98nfrk5
N7sE7KQrhEyW/n5SJ7EkT/RKsC9wYjc5zhTT6RACY0iFZR5uZBgSXGc6YoOEHXOV+T2YcI61EzeL
Mx3b5N1lPUB6TCcqyfSsqsFTMu9OhY7JzbTsMOwamNy6Ax1YHBe3VWZT9uE2I6ht+CaZ6s2eiO4G
nTQ0g9E84SHT2ylJ2FV0i6X4aKKvJvzBZwmPCFoS/oUHOXRYw5CaDvoaob2gRwZ+QglQkLzEXkOj
R7Mc64yFIUhOTguJJYc+sahYMffFC7modUOYUVx4VLCzmAex6DmO14MJJLR2PI2+JtcztMgOHg4b
ExTNYdHdPJJaykzy5o9PSBH7FajAV8asdYlEMV+BJBC6bPa6wOZ5AN9MNHLIYKzr9kTSjKmb+M8R
u8xsf0WHE+8mHD/Eu+KSjce7qR1Z+3XLPnO6JX8ldjTbsTOmT+NITY9YilZTsYC4/eJWkX6gtBCO
uf558M/Bg9t3IosVeFaGfixRORhF+lW5Poo0sP0lXRVsA/rAYhQ0Ifua/Y+MRtpPHu5h7JxuHwet
Ov0UVldGa+2nAcaMYfOWVycBQ4E7Zz21qxFIlXgKwnDgxdGwnxwAl2qnMz8UWmIC2kGk8fTKicya
E+h0qn3YeHRWClFKBSCO+TZroeVEG3nQHcAkrvzkr+nQINv8YAeTtmJCK3NIBNUyvGOecYuXKLsZ
Xo1CjHwUOXF3ea8gQYmx5kFFST+mVRjJWEjSwgeIHjQAZuEcqKDE97n7E6767ikmkQqkCQfXPa8D
D+SrkSUKV9tXijUOYvXbm4TMAd0EHFTphxvbS+BW1zAnIXN9YFmU2TlDtyG0qejZd1FBMzhklixF
aYSTjiuNYtJqRWItl+32LsZ9euoHcc+kYxIO3xa54oe8VkPyb4y+e/pk6AOiECGT7q/eBwZSDfxy
YCkcX4lD2cLFFWLRQgTa2CKrjpwIswZLdbqJgyJ4LFkzOipxEZDJq9Bup7auLRg+mx1QStyaqQSZ
+7XKkTcEAyvcanPrfzm2wxfb7PI+LQc/F/2IAx8EM9y12ZwbAZ+3tjzA6uf7RxMdszTim1oaOmgh
OtOUG6Sbjx0NgPCrnjRtPfof3PHupF10gdreJ6TjsmSWZNxIdozbaWI9cbfNrX423+lxdD3m0BON
md6dJlJz3/4u5peCdPJBHCYW42wz72fn+4smg8w8XxmyQRspYBgdsObosn3ZSW9+z/safqj8OHcG
Tv/eTxMxHxFpMEvigF4J07U7KBw5JdcAm/ZlTKubajbOk//E6LtW+Jzkkomu6MkCoaIJ5F2K+lNF
04YGtZ/Mcc8TD4dNh7UVYChfp5h2V6/R2Obmgxb3fOwrqf8ukT1m5sMZXPJrJCdOBi01FuKfklvJ
2AvAwGRb/opQO6BmYgcSy6XVx/nsny/EhqQ2f/95FcKl0VcXjII8sxFr5zQout+IY627UEQhIzj1
8XgHsii+FrsWPStnsT/2+KSU3Wp/1gghSWH5sYrs9hXn7Vydyq01nOazQkQ6Hr5uqxwnG+pkThSs
5gCdr+QNCHmd22/rf3wG50KWnApmmTifnWCO04p364+ZR4BGJnhq0HC0RBUSZYDpLl5zp16HyWUY
iZuP3xK5ulN499QhKLaaMR564J7f8UZD/roiVu9Kxkq6ybwc+XgyVEH+stp5evW123wQjzhinwtJ
Wr+7KWczR7CGQcILaRVA33v9keeqNAPlG5+fvfFd6QPnaWubgZtuZUxJzDYCUoseq+LyqEMObQVG
FeS3r3z9Y+BxTRGNyQq7/VQFo4+lbd/oBlqrWRBy5atBm5NAxdsdKR54Om0G9C1cV8MQDNp+hxxI
yTyLRQZKSFTZvYk3v5SUvtkmhRARulpTDzF5JF2mfuOggc/9yR19OvnhIX2gjQpbd0qexRpxAcc0
CgqddYHX4FGGh+c4dba69aJ9WLBtCHvJzggb/CH1FZrMB4zcXXBcgOBkQrG0nKB6EBeWWBMooTHb
8s4lchJgST39egUND68F3zD6RgN8sIVjEZwmaQVaYXG40/bHocOXP8g70GjOHGBlZCJj+tiuZ948
QDH0TyF/2IresodPMUSTIasSL2eKQtMVMEiKamdCK+hl1ziQBBkEDR5QHyKE8KKSzDXO2+DsVJ9c
mA7qAEJgTjh/T7TsR1s8BzoYZ45KTyhDqRz+g8SosSka+MqCzRxy08UZ+xaTsYKLQBjYkMbtV4c0
rtCJXE3hiiwmoXWU0WoErQSdZj3Wt/UXamANMGvx+ARbBElRogl/ueh7XUWU0ySQ5lIQlCJgCzMd
kiJC4kwYG5C5mRc4f3dI/2riAwRxQRjwAmlwUhO0ANcEv0h28DbRuEuXUcZlS08EK/iYOHQWLemF
CjJsnR/hw0s5CUxdNfEHoVu5cyYQqrI1mA3dfp+s8mkXaU67VKwrXajrxm9mQ4Ss0QDYBm2pPwQy
+tNmY6KaX+2lzT360vHfGP0+8+lxcaVtZ/URLLxb7QpHgfWge44WSZQWyE4+iCJ2KG5acynkfi31
ELQCd02MFiCaUp+aa9QJplse3/Z5Qi82z2yboYlq0S4NHUpDXg9ZZiYrmSGKTHuyvm5NdcanV6BM
jf22WiePZh+cITQYFqFGxcYGqblzjeB+ztXf/djgZdkwzg/kk+eUTT9DppmU7O39eP+ctjwcgAZB
w7BcKkRiDA9kCJGVbsC1iHHVZhjSa3F6ubqgYdD0LK4zeo3YZM8LRDu/7GvgwwtWHtkoBJwQyz8F
HcZD0aKv++RyMflqAyGp0dhY4rF3+IlsaVE84alHV+eFxxRPzgT8K+5hTNKpEuaSjWbXY7kdOC+f
1gBXcYSEBZJwbMtBgQgDIp6054TLKt0TKlD4kwFKS1ixKPW6vz5QKNsAajC+c1p/sNUdSp/R9htN
PtbHF71MO/wMLiMUWW4+w/CZtKhj0m7xWx6/tublgRLiSAVFVmOKIBwbBSwL1gwtRgYZJPjCAxiM
WI9iQFrLuC+zR5Z38yeofaBZVbHLHDqzvEeYme+wDNvwk7MbOUU60XWMHhnY5QXym9nkLESJPeV6
516+5HPhwE+823pUG3vslxhxQZMWQr70YZGooO9KUP88bX2PVVHn9kl0e9CL23/8wSZVTV0L0pv9
5Mpmot9aXadZ+O2tnk+UHQAWcMfqAg/2feNI66s0AXodXQl89g2lSxVfHUEPitFJeF34Qr/0r6p2
NZDPIobovkCqZfgogwwSzHNnvLvN6lWGIpI2lM/uwRlBJ4clEfbmoD42DcBwtYRrIW13x/FghvQh
+C5alhs07juQp29v4teeoNYv4nUzTnojQtQzds9cxEzIgM5v3BcRB7gYKyIFgjJEbWZ+0YH0aCqY
ooYq4oNg6YkW8cHw3KNQIpFxqYs2gDsOG44+smTeAC9IYSGgI4mQBL2LSuXuVjHLi+OOdFC4mQt6
8jwn54LxnZfCh69xmInJaZD6c9RHVkuvcG3+0Fk2J3xyF8jkod01ixGojL0LsQ4Q0poc0argXC9x
aeHm5d+3xELQQCiyaCLcuhjxxiwSGilIXZa3tRAmjiEvSJuMrUzBJHH+gipwUoqcmqkkBurWO2ir
ybEBtMpDmb+IU+C/C1FAiSFi7okbzfpBPogC6Q4NwgF7ps6lW2nRB1Ql0SO6+SVaxN4lRZpysCN/
0ZDwyEJkNvhpVWRknLWo+a4r6ln8g1CwMKrI7ENt2nbGYPl2xrP0b2zpaxCWaXb4hCM7W3Y45sqW
UjtYedVnzQTedhcfRwyAIegSfoSUhcm6bF/av9wBQg8cREKSQ+ck9N4XUVCxiQV9wSwI9HQMUiIE
yoRKuvoRj0IoQ3gLfc8QeNu6B4iyvqxF9HcEqqv5Pqk2TAFOsCrrq/RKGaGEOJVIn1w1xHoInR51
VWW3Fh0u3mP+jobnbIqOlWSCEZh/twh+dnDQ7GSpmfddGYsHhNDFoEnS/P3EHcPNDC8PwVGtCt49
RwEjpJt5AKeEjg5fXwyZHhvGsAWLmlswwZStZ8xjITPa8BVKljLVIx2f69FUXffEeR+ZjIflWVy7
UrCiWY0bDWnxiJ8O8yGcq3u3mM8Gd1HyAbkxcYTuLmWqBVm6mYQatN9GYqDbPdposBlHxRoyVoJa
BzHCzdbYG3J89Wpz01u5d7d6K5A3A+uDiG/ioJrCyTpSnFdUIdJJ19flkBOXM5hPY7YRUqOBBeTu
vpwzYkPmsG2efutmTgFYDpXJ9Arx1W9xia+ZWfoPfxC05w8gOeyrudXQo1BI/L1xLXrZ5V72r/E7
hyZ8IuSZSdZ4njO4Nbkb2WpwyoPeK2YM1Q4ZKsOdvMZXV/eFU/l1Uce3S30p+eDPJXNu9tDOmY8t
0WaHDpULeDPoMbG5tx79nuzADdNpFkPwyDO/iQ1Ezsjznj46KOEhbD/6gDNp8Kk5jDbveRqOPTnq
p0nwmLe+OBCf00mgBepe3WOED1DJ9nbUCA4HLLW3y9/REYT862centw0kyA9vJrElUmFaW8Wjra3
83vFmTwFywVTr+dCYUseZCrHhvNgPYA8zX0893x1P9g2DCqzr0EejDxkv+Y1qM1v/J5WDppPKagD
9TK6YprSrx+LMlCie0mbA7Pjiv1nWgfv5c2DIG5WSThmHIOReyMnnX+3UqD/5Tzbq9FOc/s4MVgJ
DrRy69ZxwBKZrM4VB26DEpLSfsHpHQy9z+IRimwpMW5HbFye0ZuzYapEECfYWFW+HNeLx6I9vA8T
r3yaCoG1+JGR+HIePvYaBBQVC8OevXpxhSQmZrIKT2rq36ikaQBmxNGFCeKMlJpgSgOmd9pk1ov6
iHmkTJGx6rhMfeX03jwWX0wfmSPcW9IfBf98aGunR2pOqIxpb0Q7sHjOHnEy9DoQmidNxZY8b4Am
loNl5eXuC6Kcq9nrcOaSW5qa/fR0bPLTJaNmYCVPklPZySHb0rosELRxCN6EYISy9VWJfL3bUF4q
F7wk5VM913cwY3RJPw9SYjW48wAnImRmkCnmNYc7SNrH10eb73v37H80mhevkZLTK814SQTTV6D3
DXTgYHNjme7zc4d2wrjuqwDjqcmlB2OIaJsmIM9GAC3sZyIc1JaRQtOsm8VaK6y7yoRCc5KagO/a
keXLqATWdGL0qEkZHE7mVBoS6q0BnU6dy8WPLtfz9cy7NocJpQDj1grKRn6dl2OSPwEVN1iM2jHB
bnRKLakgdufepoxjsQZxO/GbygFQLsLByyBx4t8bFjR1NKka2mdivxjGa8H6KChN98l2GPHW79/P
mlK5w2yqXfGb/VTnY+lUPmpbFWMcHZRzGEEIPn5pnXtfXYrP1h99bd6Z//9CMCcSocJ7uaAHeFJw
8lxBtFTNEPKZxSecWDcyJAasT9WN1CMdAlUa39EXRqBNJx89EJhQSO+9KAh1uwzVTeEbZ8SFCLDi
IibfIgODGjXQo5A+kp3UdF4UG/SSHk0Q6C9Pa2qfkQH1n813WJREJGhC0AnXCL2wTDzCpXF8IPMS
QmYhcgLlbaHkyJxHHfaE6YWEiyxlgwMfMsfEolBz5ppxxlGUfIAmW7v2sljBlVe1x0tycHcusssx
xTQFEFCYZiESQIBpzQe+QphPHARQqnnjBGNWly3hNy4Es/M5uDxpNl4IyOpEkXypvcGDaD7CDQEV
IckICfmUfW3rNrnOhI+UECsW+Ofq5HlDYv2GOO8UrrASCp84idQ7zHs9Yigui6LmIunFF2knYIuW
aQFCslVgLUZxLGoAUTdMfgCsUGdpfr2rTx+SX0pm/AvCy8RKHIYVWLuPqZwb6wp1F1Rw+PX2uhww
IXE9DO7rnuRkWx8pAii/OutHMYLOanwRiTBJsIG67LdbuzVuyMhaxoSkBNPe/PiMpBi/qBFyZmY3
eIzIbPkF/UuO8XaBfMMU7S1y2XEog2bYT+vuMNIVT0PnGv9lPC7rRhe3+dm8Y46Tw5vS1X0EeDIY
va9j27W+egAuYe9jZ+E+GSH1ZHAmn9H7QB/WGMWNQmMK07BQERk/GiOcSRU3CtN8705B7bTtyWMs
vpM2m8xShgxwTdZoJjMtgzRMir7LSeN1ucGgdLoYNQvkqYhHQxyDQUyzjTT0B0wbeU8x8ri7lBEn
Cdx38w850zNnGKJcqzXoV4a+CrueFGncjs1SuRqkN88GiSszsWeFqOgA8mnMblKvHh9AgPXKhWAa
0cMy8lOxVtG0YBP14W7Qnut9doJieLzc/M3RD2RDYt45g+L3hkSvtLAbiOVI2uv5plxPyj+d9LQ2
X9Q6QI+aJX0daP57NUUo0CiHm+5pE0eRpmNlXg8ZrmLcBElQhKMyBMe6o4BpIv6phxAMA8nH/yNq
dLEWBs60nMrSCsfiLtJJRYfQkSSpfi8zubodOcBOOWYduXXBWqiTvII0m0YjJUzG81vtfjPneqds
VSSP25rQGIJY9zDCe4UpGjQhRxR5B9Iu2ekY0jJhKPvTw2NWm6bETVrOyoDJmUykvyIgr36BB8aB
9AhZtwopPK48QzNhzAj50ixBn7l91Vb5Ny6p03dFZ1xRN3svi/UOwRU9gaP238W9WejHMTw8k0wP
etwivHYfgAQp8K7PJGjUr0Amm9fDyMP09/axMEfpGxNgtEEaorkPKWi22h+3EJVwroK1cN9Ea3fD
pC9aZ2ooEwsDsQSZkezhtAWU6RWezKF6rCoKgr6mWdxoOEcWaYMWzVAqRzuMGPFIBzwqTSySvmzy
D2rJ4Vyedrn90Um7qZ706Ue287E7mrfMfFXt78BsfhoMeD+zhxzkmjlRfS21WgTvSNdVP2kM4Jf+
9zU2x72lMnuMpK8PBorTxAjQaFkSHVWzYYiWslw1MSHyCYkKvxUMeifZF0w32L7IXrdfW+GoKGfj
SZitVc763sAf2n/h3/+1saSMCrosEvvWm1jJddplgFr0OpOmiVUibJYxn8HxoBc+zs3DbWS30sz8
5THCqK7WOs07gEUvr3q4t3VWoeyzVaQEoGEvX2Km+1GOCNeK0KJBCrwWRdDuaq/7mWTWbafe/duu
QNvwCBA0DFbJxH+qPlANe7yqrd3PvXeexBGuv4rsdxrTdrIUguJirTMSE2w6E86pOmNwKfLvyzhb
1tFowRxFFCgZbW/gHDQ6yntdc9MpLDMP7urLMyVfZZmPezFHRcdUE++GC83Qan9ScvJk+bjkyGGN
++w1Yy46m//njqfAPfjCDyiWmHLfWa0avoqofYY5GeQWMcWV5pP/kXRmTcoiWRj+RUawo7fsm7iW
242hVimooAIK+Ov7ya9jZqJrqqtKhSTznHc7yaVxy32qVCRjLLi4XWpIbC0OI35Hy6sYwoT/2+qL
WO9SRIysma+XNS6pFa97VDOlO9QZUljjvM5IYTLR9KOvVexmCrOpQDeSu9mC4aeZ5uxLp6DSl0D3
Bk4fNH9K8Jp8aeLcYFiGjGgNdNrXzNob0d3vrhbolrJbjYaTMuk2NyVSevtW+rrsGJi6qnlB86BH
JacvwTQaHYLpt3hiji/Zfv7lQ9JU0WVBdkDbcHxm7C42V73bFAxfJzTXZEgyI6dErlOOxDRFFdvB
9dfjfIYmIjALfKjVZ8WxLmW/jx/Oy6DAX4ivwpwTIobgI4dqQoePjCG61akconYuLCIRmLX+yD1y
BO7AuJXfxvUxY2zax3uSvDOw9O2dVIxn9A4K8Jeghbqa7itbd9rZ6nVWQImAsWSHNXqFjAUt5i5T
1rwcmVOKt3Z3hqjOp8KCoLTUhSLyTpaS0REbmuLlPXOhptS0sF4eAAUDK/7IOEfsQawpo/guHsMw
Lw4nH1nDeni9uRBS2fgRS7Nqk4VfUrXofVSsmzCxxmD1zqOKyS0E/8CMANyrHPb76WOMAUYL4Ty4
WroDQQWVQaiWq68F0P3yFcXzvfyP7f0SZU79JwdFNEK/BU38Xu1n9/C2avVY232xmQSmbFWAv8Ow
YeAQwi66p7vkvPzmqM7nLyY6b76+stAWD9U2FtlZ3snzrLE0qAhqDAAcKEklanBXlO73R1szA7i7
+t/SbrYNxzFTARESzdroA4YweWJrB9LzyaNvrUIPG/8QMcibKnXbwFNDURyMk4rV7J8nzVHYhk+d
bZwGpjjWYfSIt1Ti/tgyXaelJdfWKmEsu4vimi3+9OBCZAlNG4A6ICZiXlqGF72zmBj8HfNwBa8F
D1gJhLTjgVmSoXTUEi3gG3ta5yemMJ42H7enjddzOcC+6mgxL2FQ71BNLxr4cXnTS4j1h+mvMs5C
c3IzrMfAbRJIb1YNj6gpJ+h5zUSjuF6yIGnAB7b69L67vgnuKD6YLlMze9rrQSgtxUkbfVa1x/a3
y8JBNc3izvCeaU9dlBZvkC/1cMGgAdGmRo3hvfZ+29gyXURy+y0+fqslb6K2nvH7Ej/2EIAWJ1qZ
RzdznH8ydiVFsgYoGvV01Ew+BALqfsPz2JkJYjny6x29cejnaAv1By7Xr5bq7IBlG+7d997m2/dn
ouo85+RgjYfGTEWsv0cd/4FjdhXo33k31fLZ+5/86pl8H1sivZ+DMelBEiH+Nizw1ZyIOO/BPx9C
546iArpiGNymNeBPnJOv8ba/jOxTmdeCt0OK9bl6RXfmDpGsx6i9q10+vr+nNdQy3imq+5D96OG+
MjZsWWgznM99/CaP2mmol1sEeVb9h4gSu7/0CQaSvf/9an5GfDVIzqwhxGPxYlTnbsgecgtYlNpM
zxOxOLnx1fELD4uELZ83YYOF2cQW8qQ/HzlMUR05I9Vqv/PSTN5xXXXWzH54DbjN29PwYb6ITGWh
juwHVuFph+yK4pMP/vSKoTXcOxKyR05OzPB32DE0ZcnFsGR0GUyTAmruIz25ocKZl6FchSh3Cb5d
sttfvig9XYzW+DOGNvPYm6RaVluFwGunmubwaGSC7C2tYrA7LISLJAktC9Xb4JT9yl59aF1zAmpP
KaJFSiSOuJM2FssAwhER8hUT4xglBJnLBMLoSya+Fmt1aqCMsfVQDfWtgGM6/noWXlb58e4/x+XP
iySPvz5Qrw6YT4mxdW9arJQR3SjEvXP/6cHKstl9PJgKNLP8e8fmlobAnMqY0Civ5ldfB4ADIYDD
1O3v1iC2vdxkyf6vndX0zp6CLbvxFrWD+7C1W3FoA2cJ2yXArAvVxihkrCLkvb+DVaxFqKmdu41n
fvXLCeC/gHjeqLRN/N3gVd79hwaElEBmstugIv4rVjn6CNn3eE8fN4NYCN7BFXtvG5R+9mekV9Sw
1uMoEI6WrUHnyW+DGnE+dhGouCYE+aWoXNwOSMoAm8Gu6oPkXlJ98iXe6+vhvD+DyR32PurQxbIJ
BydsCejpMGT7ynSfAPvp9g/3xs7ma3JIX/Mhwlvqc6LXwy5h5tcU2iC+4HjfRyjd5nmgrPDUTa4k
d33pCpSDCNar4a1tLBwYUYOh34CrZZSfwt3N3Cavd1X+0i3oEgOkG64D4SbbtsqUwAJO8YEIMg9k
h/nCOAUUBkaAUgFygNEj7BUjAOWQfFIQf3YlxvjqjNUF6JSCXkyJ+qEEx4DYudcAUEBApVfrwLhE
xtb7fWy4520ZqBE2xvg1ueOXuAd1WM2B0b4H+QyCloyiFv+78/Iop51P+gTgiIxYSm7TfDkYS57k
lNHQq5hT0i6vc/p6lKuRHsn2nIIIdkeQoSfOWs/AM0XoceHcplC9tXXadnivej6hsOlhRKGjaFY9
ftSpEt+YR88IxF+WoMA1USovH+se2wLLiaNV2PNQvAsX3g0IlDP+bIC1DUKCwbwilJno1KXDOJsp
4jo4LV07wKL8Ccwp4Fs9gUxjAou21mJ51cyukckYjV+qOQhCaaV+rMpwRxjWML1xOIX7FWI/VBDz
bsGt15Nm+kCpS3jCnGZPw8IdVNMLq7sWBiKAJVYBP4deWwWnuW7LLRpJZioG/DTdXrlFyD19p7rH
QpCQJpNyhgMAJOgOvXz9vcS8gWZprPiTL07fLzy0sdpzlYhVQLS4LafDiOAKrJOYX0vIZUEfS6v7
r7ZqDw82RrQasAdz2RHqU91TVnyVXuL+oLjS6jUfbG6B6r0J4IVWSHlB/KAQb2C+hHIlvVjgc/He
xcoEkkIqIKagbQgvsG/IJ9EOkF2QfpM32mZeoMF+KzRbFQicy7C83L7yUNDP/O7Eq+99jP78351x
5s9D6hILaAv3P9lrIBw8ewQr2NU/P2PS4+Mk+AdlzOo23/u4gZYQQAfh730dwJ/5i1XI04q8KSrS
YbSHZJS9fM7kGX6zXmXTKywG75N8MZ55tsyN6gmVXZRN87l5qhIMHm+XLIyITI4ZMVsN4RPXEBlQ
0kcZk3iYGsD4iF91K0wyO5R/QmAnUO07iRAwM08kKsoPlE1qkjEx2FD5IrB1kZyDGZUMRYMN6GxZ
C8BGKfWwDzwXSFWKiOGbqMunryIwXinrix6qHdmjAc9TNflCteDOzSXGxoQcMjoWMsQ+1aRQJsOh
gxHts6w+dqv4d5X94R4SAdjxwG7N/Y8G89O4yP57TGi2QmM7dNrGGw2Dt+JzERCO60LYKzxeJS/3
fIhWCwb/Fg6a6HYPyi8HZ364gTle5WkPi1CQ33ciLOsDi6j4qLHZPGUuJi3sZTMASXVvN/iNt/vR
3NEkT0eT4oDvjEeXSNDVV0or4vR4ZdgR8alMa5hHj2EsA5FWKKaJIa3JVp2TAd07kFdozPL4Zi4q
Pak+TPqx7hdHh1AczgmtJT+PNEl0ZpLHPGUVtpBtKosHg0l5OxTajCoAFAVtt/F1DaCVOzqp6PHw
S1688QaZk3UceyydJ+Z6hGVfj3Vb8Kpvbfk/cks/9r6FImHtwL8CfyVQcTsU8x27uGXI35UErvKI
5vADaoaeCCOLsLODJ1o0sH2QrQA0Rpfx/rFVXuOiX3SuVAffPbb4N1UhZhZ3fyqAMAlagfUr/eFI
8AnnAUsqgW4OOpWd7g4y37IqGTCCxyIujpR3dSz/qhR7mL04CAfomKxs19E73bzB+cpDcPdGpc/u
pnjsm0zyAEQnwIhdPLoQfuJjfpAQAwONcDJjBy/i07QM+qkhxYAaxT7A220kjcw+jD63i8uRJ5do
2RFT01a1Vj7G7vPQnGwtETDJBwEx8xQYbTx5CyUs10ZrM2cHXZgam2sgb5Yea/j+mwN8ber0Pu3P
feH+a9honoC7HZoged2toVnHRFf9vMZCVJZHOtAMVs2XYNj/N6fusFqXpDz/0wKnBYrVE6Ox4ea9
iyJmnKvxLYYSMy1wS2HhJ1ln1uzFGc8mTpnbJfSLP9Vi5A24/1cH3wcFRRGLOooy79qGryYebbMf
SFz5aUm4SrcMFH6cS/6C7H88yYeVGlDNUAIiOhCDqPCcEcKhe4bpIA+EJn3t3SeqFyZIabFExZH7
Klof5rNg/KZ7FKmAqn68Fa4Eh2t/7wT4WaMTevR29VxCEkxMGOrPEZPw0DNC5I7AzI8gYxbAy31f
wmHvFzj8LZ2z9z1Tps+h19O8IdKdX6l5IXOYikXZOGE0ASMdih9mJRBV0JKaGzcx8rrhR2gq8Fbh
UCZJdWir0zMddREzGHcQm7/QeCemV42hXhFpsdc9tzpJA4wxJH8axRKHFM5OSpIWIfGP6Zjl/Lx3
Cb3Vw/o4cG6kAqGZ5QKizLhYTCcb01Si1ZJ8uqw6kn+H6X08zL0PilQ0B3+gGnx/CpnnUKC26/wZ
sGZBHUPaHM56k/RRRzJhD/3q5rQLaoaCpyzS3WdQmy4aTWr9svYMHuugnUChheAG/T7+8pYc2Pih
1yAVQKpHGXrB+UOy45Q9kAnBnB7GI2aoRXbo+jXqbuAvcHrAwhcul8Kl1qeCf9Qn6cwuICePyOQd
jt+7B0IxDq3OGU3Y54h7qPktEjWHUc+8c1Rf2OaRuaCOcWWHqqzEyQKkMBDnxgKFpEiL4wQ/495R
N4jhWFkzrg+zPK7DUHSnfEAV99m/FUuQE8PohWM6KlEa8QYtPPKQ9jAybi652ZaTkm62c8SY5RX7
rBapb4K8qC2g6qKHK807mEdG3TkmJ5gWtYgaUNoUyP0fcihnjtRbj9VnEPW0n5rHdJb9bj+rwndq
rJ7eETse0iUu+9ygm8uYLk+L9k89HF0uFiBPeYn5EOA8De7n78j/MAYYz8YlrnS3XEqYgHmPIlrs
XlM8V45iSM7j9SdVv1J3uNxBRkK8Bq/6apklU9Jq0oZpBI8F2s5C8fsVuzFWaDl3yhxo/uuRzFp+
7LyyGZyufI73ZskIC3w5GrJh9UVsp4VFGYFlPSc41/z4nKscD1IRVVRvZFehsJt3H7+DlaE+/hCi
7hscXk3wlkPw+c/HkkrmzKbi4DiMZFKR04bns1p99kDRWLCDXFtmlxgPq6k4H6af8aDdg+IZK7fw
2ccNNi2ksIcRKCobBTKaf4cxa4gbPtS95zAQIKDia6XPvkGLyMe8v6MOlWTN2es1dci9lN92Q4wM
BgV0aEN7aDqY9zjPNcwIEg2nU9zCV+1hhqoHLhBdk7kXYiL2h0pNbtm4fcQ1A/jqAN8T/aa62SO0
ZV3srVtuPw50qxktUOmz0EGTvsRssUNmDDl1WULvM38KbE1p5rjAzNfswTi/g4pahpJ95A8ubgXt
ntVBTtlElYHq5AmlQGNPQ213lTMaeFqLud+tV3Qq+Ip5RAgi2+0fdLyXNbAsKDNoM9yJfXaes8yd
XTz6P+9FjCMwR0uRz2AJ/PUWvaUYK/ObT14xuHGksG8KzIdwYed9HLoke0fo/UIG5DJ/QEbnIn5C
OJlFwsMI7yT6A4V9vOc84NlDX4oIC9AdNETjQIdtpVYc0ph2k4ze85fdhtACRAkv26RFnkPo+V8C
6xX3fYC7HRdzsIBzxuXmBxbMKRPXBTTOu4c5GPxK2b2udsOBmcihOL8lm1EHHGIzxPTujXs4Yb5S
mXan9mwAWP++qJy/dIAXkeAMxzRiIpjP9DQsI0i470RoXb37MypmaDTdZ5IpaLd3RzqEAGKDoCw6
szXCaFRDpodro/MaxC/knyFoHJ4zI5SNf1o0KF8eXtyNeHimrfvObLBFw/0s3kOiYW6Y7choOdIX
JUxvyYlFdvcJgyKyRR4N0pGrLZkvjhphKwy6gtlFqrXq7KdL0IVO+ixpUoytaPBSMhPUEZrDoGAs
npgwyTtEpuSEKLAYeHu1FThZfZwzaggdjW53dPgUuJFOcNbum1ICz58xMXGLV5gF6uoxlbyKgp3c
IP8ktdC08pwbsq590qmQRHXehDwXBFpYDZzXlAqB9yIUwIwLJxELQhYSG+0/g0qZ+mwd9jEKDv4K
l43VxOeGmlbCHqlYXjmHZsYhvWkdKjQQxEOOzG3gzglVW+CXIrSMBmXzXJE5ZmuJ7JKviRh64MKN
ZmzJe1S3H36Rfd1+wHYyjzNEDOtxkZ62gpkBnR5vsITBneiiB4++PvLI+k/87frikEFMYsA1ukyU
MoSnjqX9mNyoxd6TU8P5Q4XGPgyA7zsitkUQky+Ibjgw5zP/pJV9cYq1OaVTAK17riishyQMVf6L
D2ghNvGMk3QS0kKm3FI1iRtJaiZsbmScyvMXESvj1rn6HyvZ3nkbhXexS3TI85pKT7fUp/3eEL+6
NawWktCFO4hI5MA86zXRMJHn5RGouUO3vCThDoUfer+CcckiNo2EMATXk9eGm1w7LSkh4YnJW3D4
1jW9ocN0tDr4uHD1yd1KGpfgG4Q1b+rYu10Wbvu22reLoLltcIb6o/n3vqkfCcghPZZyXb1GvAgm
QrwTJUniyCU4Kmo4FGj32ruFH+4ULLj+dTOGv9FAsEII60GBNrkRtuQip6kRkw/HUmOraFNK8cUA
MTcPt6hSPqnmyee3o/vZ/Da919Z+Pxm0PzJqtg3kBv4A2/SHwlxCUD+zLr0RYznJ9yP3aGj32lz7
97WGh2Q/zhtXHYKgOuVc5RmaNyitDbAUGdjt4t0YC1bayvzpcPS58E4wdcjqUfHRnNttWoV0/TN9
8T7v0axf0o/3JWeyJ+pzl5+BEqk4GCzrqCci093sF2kzu/gML6vfRmJ+HqWA2Jc4SK2wsOcT4ZWa
pec4YDFbzzHMVDNu2UAhCJ52M2vSdiH/sAysxfOvQsOdozaOrvN8+Zhqm1qx9iM0F+ThNAfJ44P5
txDqkU2k5w7wwNnQwQUo0NcFMAv65AFgXqUdw8WrdBRRbITDGCjRLV3USBC/UfmTRYNQYFII8hgt
0Z3bBHQ7lryW9LhRNIp0++GMonwqIcq7TM1ofxpu7gzw3k/eno6iD7Z8qni36f7u6b1Ff5Urzmhm
YEw+sJ4aAFkS5859LaSwwwVsLFXzDZIKbN41JtqkPQFtm0hIVF+dKdhcL06Fek8n5kLZPuMePhPp
P3kAtP+ELcFFA5cxFwPXkJpSixKY0EWjXaqetc2B9A8DDVAK9OujX9Os8x1UUigov1SAKeg0CD02
Je9q/ZBGKCIDeTufiAVPHu17ez2qpEzdYwwlbB+sO6+Kn2tpqoTSRGc3+bK9oPc4QCt7/M9pyVcy
ozewXj3lpJ/eD6Z/TwUHv71M7whsVuqMWDwml9/sNRSR914WvxqOKD1SNmhNuKblvFUc88yN04iI
ghpnA+tJu7HKA7OlDXY+cXWzhy+js5THnx3jkp+pbhsBxdABQWSqeEMrQrcH2gvRDwK7eHjIscM6
bBef8XuCBNt7bKt5nbAdZhhrdcVFBcfJ3aMhojd1PiKhieuMoBk5EDs7eWqJ6UuI7ygxRfxSMIxv
npBEDqaD7RUB6LomSL2295WvPANdsx4U20Q1lbzu+2Mzbu378AdnfSUh70IMOC3n1zly+v1GRsaH
eahyrnRb96Ah806J5CZBv2B0i9FMLAN5Bn0uTVgNFbUye9tMbZ0iZH1fpnp0mV5TkydPGtPKVwAj
l3ERFoo1oADRXKiwXrUT/nFBd9jbbzr+Q3N+IvwZhu+3XZmOcroewFSBAFyISxj+zYtkut6jpbuu
PsgHWnCB70xatFsplF6Mk1Aa29zlb5KWrLLi6jz3rrLgMxqOvtMZ8dgyoZ1q94RSRC3TyuXQwllY
CazhMvJ5sx/adiYy4vtC6l34/Fu+eJkBX8DOI+/bNOeWLEyo0wurx8S62MX7KsyXYqE9dCzbrh6p
r9Ur/GJCgTcXhKBZWVwTZMUpQwbDphcjMYsE3UODnnZCqjQyRtmHQDJORea+ONOjxq2ImyQpE80H
sZn32pP7fzd5NIOkhmth2rW0uR8GM/aUJ0GHF+b/lIenYV2malTXwU1Ib/e9x4IVIDM3Blilzlw+
z+eMvsl0+Ake/3L1dv59j6+bcwPJsEKEAe91yoac1jIuXKBzV2pjkc35curThc9vXyVfgqXDQT9t
zQSNEf+9caMt/Qi4x3xgMbQBKTpPufB5FQifGDmtoxwJWS6qz9W8LOVzPs2CYtpryLP6sJ2wpW1Q
qYrAuDbh7U90fzS+cKafGfYXvgwiBWWfHRruQQyMGpAuIHowUeah3OP1RJpKuZBjUe8yXv5GrKxh
t7Tg+IsIkRvE94dzva1NQCmYLrb7OXcShhm7jTBnoYoPvkciwagQIpGwlpMLJ8doC5Gej7z3DLom
aCaVYn9R8qGBFK8CUsOPOfeFvFaDRwRXcSBl5FeI0/sfQlNuzhcHzAddg2fubeI3aBVdM81/KKOr
Y47tBdV/A5Tp6CniUHSIa9jvt4MoRx1QhRN7Asa5jx5zUF3R7IJAUaFgZ+A68uCNxjgkaJD5XklO
yeyObq8KTHc+Zlhu46gguxjJ0WPY+RiF1wVr2Gmrkl/8x4k/nV8Ym7h9MMcNt0lFzuBwsp+w8hh8
NH2xfK9pB6ppD37Y7cu92ymh4XQ4zoJ5d+RtSKTeZxPUr6gbxgTQBLjW5CMFB2ZeUlGPyNMYTPQ8
amSYNHgcEpKxouEpH4WZGWvY+v39YgCChMeLoE8hSlyLzU3MtKPDZq6lhlu8+NlvR8AmAzFSTMtj
tQjZqf3mtpSPGjpdTAfMdZOZ3RpeMHthShHqRDloGOJ3/C5p+fsVKIQBuk67SYM9roiEf1FkYVL4
GXEbJPIkc2xTjcthWK1eWMeEbashgLLEisPooLUw0WMwZ6X8Act5UAIHYLSvimUN6/UGPZYDCIRx
gMp5Lj7wM/5q8beaXxFdqBbg4oChkW9SUNGTn+Sb13gtaD22rOfbhmUbLWrqn/2EXhIeuo9kgkQ1
9AHMIaZneMSZMZdQFBDcu9gfFAgsTZS14WuNUL1lmHOJrA1XpPv5Rj9XQkn68R6Uzy68K2lX9XqQ
YMwcEkBnGaY1Ku16baTI8acPMzqXs5divxfVXEuuI+Tk598VvZSyGhcAeh8ysPniZgX3H+YZZn/X
cQ3gY6HCt6FAM/8NcfmdxOPj0LkfQQ9wZz5symjkV6tixcwoWFp01rPSRhJlLeho34E6hZwFdFmR
su09x7dJ46tiEhTYbBXxLhjc2ti0P4jofGFaQM8A/knYEXrRMw02OSxfNuCIwUnkUzzIeWYT1927
MX9S1tx2j9qjjctcELJoCEbJkRA/KZGA8uRfedswyhmCtLTfGKqx5rtGbz++gehcNRgOMAY6Vzx3
EQRQgLsRI+jefx/qFcQl3UF4/70AWJ1eq9vq5SLcJhJ5zmkJCvcOR1Igw/iCFuBuC15v1J+oqCfd
//IMYU6hYLVWsUgywIaCELgiGQh5ndWjvf+gYx+Elf2ZITpirWF44CMGPGauhAfkHd3t60z9+Reo
aWFiI5PAOAi9HpTVoUsIISExC7TiSwFqN0TCyxvDrzkCR2C7idFDC2W4GVZoT2DDBFUEB+x/Qnwx
1GocBPXH4pw5PYMvDF211IDQ2O8XGiOaXJXUdGwHQBEP6Khn8lihp0CdJDLWHsEwBaVQpwPik53P
7tzadGl80mv0oDjSZ1+7gnYlb9pv1zphk/0ZxOpxMOF0bI7c6PWig2O90/v7QsQyWhikyAo3Kloe
QibRqgoZbaDsbSRPYHodCieRzKREQNXfpwW0SZvAy4+mguHswDyNlO9jzZgzIZi/4T9HR1XEuCGG
meXcuu/khU09iJ60wdOLv057y3D5FESLhB3M1mRg91Pw/fn8uGHcNmn6CJ3I02TuEgI1MoGEQJy8
ELGNiKGwhb8EcACvAI4DThCMnxJdeCHUQKzLyTXUZnEHqdZHZApu+j2GAgSUDMmZZEntInS0V6az
Er/NroINS7iOetYvUkCOk877eLoYFT70CW5gaKL/IHeBB4nJ7zyx+xlcplclt8MREQnANjZFHke0
7PAwOHg50SbeLo5/F1hmpvB3N4D3ihigK0qCfPEG9v9FNGCtxj2iQVeKikOVPEOyPdjWyIcwSH/Z
ER/BqCrICe+T9CvknGBEu38pPcBpcNgkIpABbaNtQCPlHieyZC2JguG6jeA+FTv+BX1mjK3QWnHz
aF8nRYp/GWuq4lf4fgnr4aMyderIuHceEc6Cmz9yKa1O5s1Sx+pYR9N+Bhf4XCPm8HJyLGrcfDvF
l2bfX0Y3MLAbdRhaNZ4x4gpjld7uu8jX/5zHQkQikCDDFak9q8zXydSai2RUh1CuI+FIV1+1ViUW
L+n8/CDiJGlH7NKTYz5bgqkujW3HZEU+4x2bEcALj6HoG4+5JYZZgmseL9jMRMjLZY65B5l/5hW2
yanWBVODoTACgQZYY8g4k8jAy6+hyO8YLUTqZoai/2N3gJKzwU7Cd4xQ8vQkf38u2zp1L//Azxpm
qwt6/HAALAOMa1Ws4GTKRAxioKbuPb1Nu1UajZwfY9J65hgbsrLJDlRdfqHamAE+LBa0wEMR8gzk
8wMCw6WK73v7uoY7eCBgxtV3IxMSPW3vIFXANjnHCYDOGkIMhs9WZ7ktSUgvkIsxyQ1JW5qfqQTR
S6M726OTNx0KPS7T16Ob1gkacQ1cdcCc5SlLng5qQe8REMiJgmGXhSqDor7gGTPIfDCcnTrw9jRL
dw/2qEyyD+a+j3PcAcFDUdYpN2W1MIIoaNHCXGCmu9P3JAzi/CctCeWQsUsfeSjEhss+yjoS4x16
YutIy11f8JRqjGcAI6J7w//JnmfuCJi1otxZpMmN2AvIOookxJGbRziCI8OVIFi3kr0oBJlaXn7I
FZ9SEwwQxaMkv/qk8XVrAzsJZvLOrrxngv7ktSKACJQUHRTXFIAPsmKEQ40XPN69qrQesxeh+mSb
o9xyH5CaF6+mLzwoqvioDMTg9waYy6BAWimEVdM4xqWpLk2l+nSV08/w9zrwrxsZKZBN1Gu3gFqs
tk2F72RkTMitzVRXIxwqwOL7FFFc2TtsUXXh1+7cbzP7QiMIOgYLrhqI6LAbHseOp9mYQ1j06xGO
CWJ3ixdSyagBYs6g31/Lnt0z5/m/HBjrRX8mFDmb1w0hh5pUk7wbZwCQN0eXFhqQ3d1Fxo8f4Ca5
+lBg30H7Uy4+uk98zz/IUmiDKKZ/0J+LdJtPeJ1KLnrjMYrgWgxfuS45u9jOD4REccrnaZG+IZtI
v0H7LaBm2CEEvrhJIdZifdZ7SGtpTZFi/Mh8cojLGTAbs9FRXsxf0wcSGyW+3/y7sW6y6D5rfI3h
l2QPk4eshsb8XmnWYICUQUGQ/A7M0ruohdVse94X2sedvOg2Dajzh+0a92yiP2c6iC6S2c6Kr8jS
TY6y9uHoSyIytnhDXR12IOGwCOWI5IDkGXGSp1eInLT+3dJ2f3CKHIrl4FymtHUE9Dn3XYXHk5S9
+dDLT1KCOvKxvLvKOtthcgGllA/FL4JnbioHcwk0NGRGITUHkxngufC1Ses2fqyRjcH/8RZUzcnX
g4Apv1AKP91+dYGenCgBcHP7eylF0VWl9Qc+xWkUn6wDmUYdwDFzqsPr69FgZvNGCmgrP6tmpSCD
VonGZQbrZ3UBB4OjqTDmkCU2vx9ekHi9JUY7CCRlMJOjJ94lDBrvqYCJAfu+5yfuUlr/Fa4GhU3h
f2ErWzMga779pLk3RErokWg7vrr1pPBA3SpLRbeEPSDq3Bo8lC3N2R4QJaKIcwVqhGoOA1Bl/4CV
fpB4XWwtMLwsUDzZ/VcRWwAy11QSQzLAOs2oSYdqklFCEud0cbKYK8hdAR3vqb6Kid5a7wBsanvr
2d3MULhJr+4NezN1AAfIiHpE8ctEwSl9TdrZfSOZ9jsaBJW3gmbcvq3rWEsN5mUYY2U2COSFRszt
EOXtO5IX5PpuM3h37ge0E6HaRIkx7IhjNjzveb1BbIw1Hz7NERxGFhpjyggfguWxqijw9mye3Ume
1BGr6/uboSVyYPD5/DDzxZlzkONI7JKYqQNtRwrA8nfg/LK30AoIaoU5LhV9VkQyGoqaAUfZPawL
5rPyO4Lbr7z9H9JEq45157tQJ4Ie1397/x0ZDMBCcjkW5dumozKlGXJulbVCtHI2J5eUHYHRQJiK
iVcAcb2TZzycSUhB06HfEXLiyps8hRFjIqSCCg9oFGHnYAH5Jm/QkfP/ztclD3d7rhAbzEi3Iqsi
S16kVGTL/CCRP/b9ZTAyk3eKdMC0Cil6nYVTvSXeWXI/SzHe8TbDktkj7nQe4JGVT3s6QzJC6KnI
pWD20a5clPhLngi5iMciqCjzmiPzj4hXhWFe6PidwRFavHP8Eaz8F3tEdthnIqRsSf9wDZRgJoCc
JycjIt0whq4fqFOIzCGG6DOptjyPM8RPAd9Q8MSA/XIaIaYxvPu0Cw1VsMnkUlBT8FHBo4Uw9H0A
bttUCY3NYAJPdyGKELlciik42bPmGmc4poKMxM9+PRhAShQSHFGjwaMpxIvdUtnLlhsEwU94fUYL
3TkaiQ3IU5UBQmkT5vMCphV8xwz4IGyalKyM1bjNNKq3e7iflTDeBZWKKo7W2TO5HLiVj5XI49Ah
DRFLA2kAraW3sRrTb69JseMaEvhDoJr2x/KKNLRcICikQN3FHC9EpmCD8zxF6XIPRQ41dofeisWY
jq9H7iG3jfCQO0EQVSgyLrqgZr4bXY6QlznVEqkbK0JhXVPHEa36OpBw47O8UErEGfboZvti/gxx
JiF4DsVH72tpN2UO7MxcPJGUnjiv5kSmsCmjidVSvBNF/GwthQ+VjXmC9j88IYmZ8OULw70e0lN8
VKjPnKeNkFy2FbwTHsjLEEQPEQeSanz7VMtcHGJtQuQTgjdV+WnM9hSQuqdmDmo/40zjRyeQ8SPc
Vek8WNyT4biAcfwhi4wTtkUYgFTYeUcx1iwEizp5QNILgbV0prrmAKZfo3Ik0egE2vBP5U+gbmRO
Bpw7k24ydM3k4T5YCgIopkXlKou/Q3Ae5i+GUIg+CvceJifArA+7PAkJJAJKf7e4WyorEbB4eKHt
4jEsVjz6ZJsSHJNAZM9vc168TGS4EcYg8LTysBXECL3Pvb06/yheJLIvDYZ8dbjOqPn4nCvG6Va4
ZAwWLDk/EBgX54sTjkQmEaMhSEkAJ0uaQjtMMzG3EYcAn/DhMiJMVNSZM4Enfowh0OzEgLMcpESI
kNike8X8SwDsnn4BKooQQPHJ/ti/A6QrHiEacyyBlqBYVWc/LX5EFMucDGNpfHzMMTEjQnJAnakN
l0SWiHehWSzZ6xTGOfggjVSob9GtIDimDxOMapx7jpjUKWOSRdZGcSVaz/DJOkZEQxslWtFlbq8L
MB7trCG6HBKWcQ1pR5BMG0TC6ychudRhKyO0IKanHUTwU/ZPp8qMKvZjIVQWjUnt9z8jYMw3NvsB
HdFmxUNKqiWgJpnaWDtrFJbHpZga0tFrEE9ibc627KKBslaczc44j7HswPmOIKN9HTu1+NN7Uhs9
Up7FuMrbz7E/FwhAj0Ww5JXd42715rKLRCpxClRLrC+2sYNAcE2yP16u6GPxFIUTkWso+hghh5Ii
MXaNMLXz6tzzOIj4YuASRr2BBrBNsRP9M6ZsPs6vyLYo7d83yoT/WyCRJyS8Urm7O5oWmfR47bkm
aEWt+/jCOTKYPCkERW7jUXB8O5pKIiJcepuGuYVLpIqpOtl9mYT4Db+BPD+twZ2XBaMwa58BkOrx
SC7IMxn6Y5HjyWJkh11LDKYQU1AY42ZLU1+O1gjV3eXDDv/j6LyWFMeyNfxEigBJyNwij/CevCEw
hRwgCSHH0/e3O3rOzJyerqrMRNp7rd+SN78Q0YymjahCY8tOfN5Anjber5BUsPGCM8TWNx2hDuCQ
bg/Gkh8auziZ7tteU+e+YXXosCrxisGxSnPi4HuX+C20aOMbRWqNsyYVPIe8mUKFjzy6RchY7HwE
fi613iBgnEWEh4LKqAzw/JyJWxFPFypbMDVrycIGbjvF+k62/s8+8lZdZOv4sbs3nwJpf+SO/UP0
jDGJByO2aXN2udKPT09bQyB6oDmAQKylQQ2sbQTtUsDF8BvW0DPowuFS5E16eSwZcKaUHNN6Q2aq
U4aq1xxlDgyustn7WkKwEdLDRLuQgyRAuN5YGZE+9YXwAwpJzuSTRTxlwgSaOOKNwoUPbWZAlBC4
7lQ8Cpz4CsHVT97EkUjvQD7282vgago+0A8UPlqzQJ+MTikUiZkxSnb4IHMGymiaBfrsUFFmSTYj
X2g00UFvG2u0JvdlXXssNGPIW4QAktVsKaU4IakCTHXzGaICDAMjN0FNwmJL6DrSjHSLQIMEmCFe
+ngx5KPEmIMrNxZNvPECadmxZ17UrX8UBnFSkwDuSLzOKeWzWIEdWjb4NqNZhAJNw3fJqe2LnjB6
xZrgLf5Uhf0fFBtVLJB7dzDn4g/jt8d4T2gp16nYENmu5Tuhs6tW6D/NtdwCuxSHGri7scqKbzGd
l3c4HqvavAIAVb/xTJhnNawXH0BzvL2O8LL3PoZ3oHiG8XAuh3iJoEA/mNZT3/BP7fEbw0YVl8qu
Zj+/Wp3puOuc77zntYBGNklnDOTbaAbt8g4hXXB3aKG0Ej99fm9EVXx3yRTCxBFLLX9KjcFOFykB
G/S1UxL5XrOv/+V84CMxeLYauhhZA4ArfHmD25CNW5ge8mPr1iR2PMODDOGDdja+lMf0Yq6+5DWd
71BwPAVGQCrWnpEfUJ7tiVQRNgttUUFpJ1swSynAbRgoKzz6e/JmyAMSUU/b15bEJagsJA7Sirzu
xBmxzlD1pAUjj7yM9esfmVt0MmEhZo2e8Oej6aVmZyYijDg9yGcXRRY4eITi366he3S3nAmRzd+P
M5J7TubIKAZQOmd7dCZNNLcWf+B9HMHEcvAu5hbtgyEWddBQBjpsO2IGE7DEtaVyCv5wjGDui1Mg
Wh8jN0SoT94Yy24A4ctC8RaxHqI3wIJuPPCGWVvSXRkkmNy5DeDUC3/9cmpvcQyB1TkU8MaK3kIu
vsU/ese2NNgOwdBERDMW7fGtRTKAAoWvle1sPJZWS7Y3fqez/6HZEck7SJjG/wpRpQgQmB/Hmhx6
ccD/7MX65qjHH/QQrDCBgmRujAOdhwGGhI82gcpKOIDFLY4vnHmJVYHaI/LvRS0ARVwEwvHJi7Lk
rZDodGhbBMj7b+lMkCTyd1S+VUgjBpZrZzPpSJuG96scLxbIiBD2CLJe8KlMA9552hFkQZlMwx3M
k2vVPVjSTFR2iEbRN9/uUl+hJnHIW4DM5vzhOw8qfi2lG6K0eqZOYCi5pRHsIVP9MDqIE3gf2Xfs
UdFcfoih+cjAwkQBis7DLrIFYxduDEQFswOJjnz7xXWdusRoqOPTpV6CRQPiUW8IjYm+qA5YlN0I
QOk5vhiQ9aTiOLvH05oYondwTvtgx1AZWdMph5DJU/XvNr0QWMoq2493Q+v3EGk6Hy92nh537NNB
s2dtNuzB1tP/OQxQt4PQbpGyVpIXwm/7GYusJpF+mBD8+AWS/VLKzE+FFMY3HwUHErkfKqWJyuSF
GIvoDBSu4wlRUGR9c8pOd2LO5cjgI6q33d5cnTAvWVPx8chbaT8IftbksUrR55ZO2AEIExg53OTg
cW+LWspaBCPqkwYaG75R53mrkFzHLnFnKOPIs5gjIPi/bOOEVI8zV58hNqUi8jxW9rKtTictlAes
lrUT0hZe2DdMhJVe5BtH0mXkfThY0kf6qOFN7ii95eC3Fgpg7lWNo590KqrGquWP05DHzFI3LV6J
GZE47/HgLpDM0frNdncg68VROYcwjdyGq27SsibPxIMprfRVstSOI+t8lIGS6nux7uaxL24fZf4N
OZmT3ZMf+iRhxxbpMLxRFIRWrLVCqMFCm4Cff5A4UocjRkheFzQyE2QmM+5whBvasZyie1BFlCGM
O0mTCNLn6rEM0nnz4DPBrjuFJK2o3WPzCqCTTj+nmcdQxSJja47Kyzb4xzkJt+cFz4GLgiD4Pp4Q
WaszmidUExqCtmnklVj+WeY4SXnJsdmIMYGbMWRB2X7J1iuw/iO0MP/Q3/FhIDqYUm6ETIiIr0N/
fE1P6AHItQOm4b4v7QSiw/4KFpkmnN+qv9GzOhk9Pa6GxkHVJOyJc+FiE+KZbMs3gxKc/MxAPnUE
oOaoN8bmlV189/VN502TcckdRKgwsrXj2UelAGwuzigSPAibOP9Fl/PqNUdLzCE6Hy5g87rlmeP0
kQv7vASlSFzX+h2U+2b6mqMgd0FHWIxV4Hx5wiJGGeuevVOb9A/iAZaMCZzLxiPxOammA+IXqGHg
xZqJcbaf6yGmW36NoNy7MMZViDSQodsgT1SaD/ASo/v62nh53yUuH5Et3u86msgbh+tpKv0hBgR9
B3dj1VukvJ4gYy5LI9Iq5CflbbDRAf5iIQSVT7Ii+gny3ZCZQT8y/8w5U8IPHxj4MPeZFz9MzmQc
tUhTsGy5McsH/c0DrKW9gy/O8Iabzy3Zn9kKJ+BKVFuY7CX46vj+Tybz0xkpXR62zDSH2HujwwOc
zC8gL29qBC4gBzdanY0VuBIdF5t+PbqfUV5Bfg7GQ17zuXnX7yZZD+OwxV6YYpAfJ8wFWxwSMec9
FbEPdYWbIVLR3n2G9htoSWylKb3wvAIQO5BnJCQco/mfyEMkUWGWyeNkWp+gjcnOXX5D7aRjSmXh
vkqRaMP5kLC1hrlapejKkrA4qaBOpIb9dQvxJUWLs8N6rgfDE18Nfl9tPUL7eFJS7717lJsBYT7a
+sf5cf01/nlNjpiEH0MHCfXTv4YhfFf8vVcVoSM1MrvXCVmnilgg+P6vGuWm5m4plp8qYGmtyMEQ
ey9Acz708ofsJbE1QMJWhSqtnCvzVB4QK+KXYtf15cmHdmSesF02+/j1ycydlO+HiZSNups0hdM3
/kAlaRVz+bhtHL7r6N956HL3metByob35JDDEDmXuUvho5mWiE5FRkL4IcPw0HkR35TBfVsdOjkS
szor/5e0TieF/C+k2BBqU6HqZjsGwBrZ0Yi8th/ACqGjZI7COwn3hQIMCRg0TVj6uVUfUfj/zoqY
7UOI4w8BuZgqxM5gcjN2LkEiMNa0PnME0E/6caaaLZQuBv+/uUpRcEnQhbIwFingXBoNFQMnPYrO
d6I8mOBaepY+vNMc+Z2f7wiRgBHj9n7wvoJVwDc5sUPMxE5MXdDDx5RB4zVlIGSQr8SeOYFZZO5e
bmv7FF8apFLmH1frpZusyz0OyS0k+JkVnLxZq5qSpzaLMBOTSIXkh2nGR+s/cnVam78TFHA8mkP0
4eCvrnoicz0Z39TTGrRmk2DKq5GWMOtMi+uAFuvMkUHJ5ymMw4/zhOXkovVj+QFUCS3C+QHW8SAZ
BKz1oJC90RzPK8jMucbG04uBkJkRPptr2iKhHkvSQkXGk5CpF+OVZtNi8GfgrZHdKG+Hi9ceMQBD
iAOeEcrmxpcfTKhKYJaa8p6JeP8MtWUWPmnq5c3pCbgo3D5zGmK6402KG0uflJi2vgT69XsQTAQz
T8nSEBsSzoToBc/TUmb/lBf5tCS/kZLd8gZdyMHPPfLDDwAJlrMoom+L7mdc65OOZfgx4NvnAlO8
17HjTkWIjZ+piUDBGsCiDzFZLpWge4O5c05TUfLCCDR+xsK7DxqpfafggSRoggOYvkYuAKZ8AWRi
+LzDWgCUixpLc6tBfr8pCjvPOPlc5B9ot/HyWsi/nBg9FjEdKLWedlH4A/ZMUhOpPIeF8PWQeiMy
7ab/Y6cFLGJQXjCkxHcSGMcSZwrkVMTci/wa2Oou9EbgvREuNYsfXlfY/Y6oxx/CJPhVOpM5Ivz4
BGgzGAT/f/WaB7Kq9PMBJd2AEg88Oga6WizEhGahPRIBpSZ/QBLgxPowfUaspJJDKkl8BCxWMRdU
M4XoLcOWeej5ht7LnNRjYrh+ocxFUPJ//OA5a0n5qm1Uk2L6JxDZe9OoMiNX2U+8KqF2liGGA4iS
hhAz0oQfq4CMBfyrXrjocJ8+p+1k8Jf7pY+yluMKKoK1W7NLVt5juuWF0GHeJ2+CQIbvBS85ab0g
5EQ4QEizR4JcPYPRRp9iS/m4MP7oFLhYZ+DNLyfvwWvJLrkVS90f+bS5z58ITkVYRQcIeBhsBguG
C2aM+YdM54RnHJNDYrFVTtAgN2BvFP1B7Q9XKV0kAT9frC6MGq3dXbhdARmgqB0S6qO/7tCr88//
Qt9mUh21xYAO1RxJL8B+qDDkhhQOecjUfulmUAb9PT18RNMujPLivdGwjTDGkxavemAR+5chhpwg
JY+CA0jZdw8dHB2Aa/8EcCm2g+MbXei2hFYk421pePwsgfW6YlHH2F26LR/ET7aqleJ/KS9GXLvL
ZZfXKvunLfX1E6siXcHN4cVK4ZHQhdBIpOwDDJ1JYx6/f4Ey8M4RfocB6jiDhZQLnwaTlYy9/LVO
Xy4NmE/25z3Bj6sh+9mIos8PXZhuyfs/ox1kcOqXg4+jbc15QxiPzb9yprBpvoZgQS2yryY6DjFU
OCBvsHbgcx0CU3snGuGrCZyMFKpP730zN518NzU/e7xvBnzFoWsJj4n/ETCk0khBuyYLLp8VQj/Y
NJSGf/2IEAHmCDDUD9dC48IwiOtd3yib55egkv/3KuWY7p479Cmg7XEaatG4IhYqkJZG7su80As5
JLlsgfdrqXAir0u3XKRw8GeiXJUC6e1YR94MtutpQgBUUvQHWk6t2gdACYZnSZ0SXXI99ACBe6qP
cvMN154HBPuo9SIaHtEmtj2jMWQTyf6g9FbbjY1yamC1hJrASErtQrEmrROzCnLBeFynOGuRdVDQ
TJhd/yjj4IPc52uJRExzkvXB51TnTkOmgMYI9MUtNNjIhk2JnQH7RWsN/U/RvFUm2uVZ+t/NeUlO
20GZ9yd5e5DYzdTtZ604KN0QmzN0I7WwjJMasB6+NkQ+JYs3cbTdvCWxRx7z7ymzJil5W5LNlAH1
VZse2AWsy8DBZaPIBoBhlEKuLzbOWzNRgKHowA1It0OXa4bYvUxAir9f+ELxgR4fMW9L/kOF93zg
Q3WqLn9QgsUTdw6JQSipTiLJsNsbt3SuLRhBES5MtS2nI294d/1eWX/a1sLzmKBab4GkRWbjJTbt
+m4i/VYXlTmOe+7lB2WDc6NmK+iPxUPa8bUhVSUUYFPfch7p2TvEsAsc1vigoCwns+81mUWz9iRr
jjc/MzWBPg2ZGLOpqji89ywoSKZjuF9z9UQdNyK2XYjXLPUeqJPR7T0dSa7gqfAQGoZ1/rFBsPdC
pf5OhN1zIJKawPkFCMOFDd8NuvkkjSciGG6RgZ6QwK7buPcyaTmAv4IGUbbqvDrotojmx9Ecbz/T
unJlJC7I5OsjDalIpmIIfJZewzNii4FRQvVW+SQBP91StylxVfP9C/AQgSl29MXv9iJbHLn7o8IM
Q/iUeQ5U6qw3GlgRiw9MeOMw1nZLPR6LjGkuwemI8mUA7SZolgOC6rFoviYtktM7bYzrkoQHgkkJ
xMH1TeYPVIAxT2fvnvxeFpt1IQWvg7ZGQ89VOwLX6AkkXqh4sFZ4VVbmnfAk3MyO6g2PmDN/0kwj
wCQPc+zAI4pwSf7zOmGX/fBpusOF5EKMK8uBh5QOyqu3RCqajJloq/fLz2205W1PVwOGqnjsR2hx
uXQcMx5H7/CojDc5SamsiUO+FMFXoUgUpXG4EJlnYMzvGHaR8Uy3i9Q14ALxMDF4+iSgkKJRratL
BAEHMlOvhyas4/CoZ269J0GZFHX4E5I24DpB7b4BU6jodML+Q2dp6chzZegaO0K8kcA7ILIvId3L
/ihkQTwAH2agNPqLwIhqa5ROhxDrNZ94Ak3ND9TCVmR9A1WYFEcbjROw2jAtMGdDArKP9jyACuq7
yKtvkYfxCe4Fv9X0SzgbwB9fkDBJo7tjQUVvE55PSy7i2xlMAuQGHsoGeMN4CBLI7bo36d9tAjQ7
1YwLxkBjJCoVgdoKH6yZ6Oj3XbpBDEYQsP2CNYIrk1FB4COHM7RKxEfwWf1km5RHeAzMkzSmggoB
VBBb4hlsmPNqUkzbGUImePLBLAqlRUtZmkUI2gcaD52mLTHhEDkMBUnP8OK1M7at7jWx2y7zaXKM
1/GejDXE5wFuIfA8Vtnyn0Zh1SesE68nZec09NuOsLngR0iotE6YiWhDGWhWrYRl5mWEEp1DM7fL
3ZZ6Rbq5D2+EGg6PdhNQOfCZyRqmRf3AN4ronPGwsAvRud5GgVZOBzMu+GKcDQM86Pr/Iu1vmCvz
oRJUqa3hhx+6KYoXjm8CkD/WUw1SBNrETGKk+l4MHzkNypgvgo7032vD8hVoi5PB0lATFjg5NIAD
E95xXNosScWUxxxiftJt10wXlvRa5hCkaDKF0SUhMcfkZMkNiNmzR64G7BzQ/6K7ZS9u70AjpHFu
CIer6E+o6IXJ/sEJ/PxCdsiVGKS3n7mVYThHflPYwkaBUvDIOJeMCb7RIIYmKS0fHtMmX8zrweV+
FomLKrm7z3nec8+aU62ef+Eo4KMnhHe9NkOkuzU97xrKYqZ7DjWG0RtV3x67Yo6PFwTjxWcXTV48
HLgZ+Ax+Ni/WBxJMOukSr9GbZs8ZvtwJDEOOt5Pb+8Kphq2GZKfnYkCPCS9m5kmGgEqIjFrDrxwl
4GQKBbCUg3A6csRMiwVp2fHGVxd+Gj9h5zaPgog2WgGl80Ii9W6J5+kd7J6AE9ScNNv3pqusEbYH
ZHMShZacAzuejHEemktl2dzMhYis4vOn3pyvO0exMTyvUuOvMCZZY8efyQuRW0IeLpoEqj24KIWI
ofWizGEm0PF1fJwzQxg22CE57V/mcBQlJ4m62HI+isGw/4jZJFVuKmGHuKn/UkMMx9KBl5PndBhf
nzkJMtFyeL6eK5eA7343cJ76/Y1Nv42PnQa2pdh5AQLErE+N/cvWYIjzS3qnalw6vzB7ulUWVFzV
Kh18CQl6fBmnQpm2AxH+gQ6AhjpkGr+vCO2pdUzwhMMMfJFWk+hs7k/knBd5FAJhIW1ELkr2Ei7F
yFbwtg79kWxTso580DySOLJXSSKEhAF/57VCU8pThTviS/9TuSLpDwsSSetEKpmSnWOcxmjNo1fZ
KQ2IpghaZCdYfLFVPi0F+fpD0OEkReR62P3m+OOrxBLSRRxxX5AOYNoIeWI1zr40ljVkyzl8x9Wb
spXP3Rw5XT1R+g3X9XAAwIKvU3f5/kC2lM9Wwr3/WTXnSxevVeQg6Pa4n4UR/AcT5A+eXsVUi2yR
F6RoPAp44z400UGSTtqLqRQoIovc9MiTxtPFQ4RMuiNIOVCpuBk6jNRQ4Mr/s8w6U+cqTc2Rr6ri
mElZUR19XVBWk2GyRd0LYkq97scBieYhEr5Ho15Q7faK/Xfuv1p/mPtfJEqU6yY+2cel1bCVDvYo
0F+dz4IJB2Inu3MS1lhQNMKws1mGuYoIvmsOIQjKmBY+NMnw7Y/WqDzh9dBdMkKQtgL8CrCKHTWd
tDeDT4TtUEMQrvlS6b57u2Q4IFJrrdmEiAcJijIaXbjQDffrf66DdClRBSyTQvJaK0MndmtmMWLm
oeSkv9rt1vGDbZWTBdNnMsXErD+UR3Y/nYAfIAQ7NMg0o8jsfz9o+3w8O/5dq5m8RfTt5mvkoALx
gUCBjtacSTY+MjHBrb7pTGAOjyYyZmYy40Dn4U1Qp1x11NGpNQAmfTkxcC3mZHCulI8kvzUvYRNj
tn2uaSoghZHQZ/wKP+vZ7oTpmIol7yTtmknKP8JB/MNe2KzI7xni+U6WBckknHlXQnfVGC0XSb8Y
9fq5WvoKdsQkmT4JaBS58MPL6LvkmJ2R9iWU7zzRUjfv3/vsHQ45aGZAO+zKoMMZsqyX0ONzpeuB
VumEFm+o8P1tBqZNpe8tJv+VqfxBOkexbJBJI/MFOaP/mkUjcWND1Gpyk79WIz9iT+evai475Zw9
b1ZrlAcfJYIqfk6mbofSJFqL8ujRjZ+2dHbv7IrUCq3xNlu9Tuco2W9EH/Tm/B07P8LDN0wtvHnZ
nPwuHSWFWTkGrkvEPMUyrb1CQZKPH3zwcRE5QEJSyI1P+7vOzgebzAr5N3vtcYqk8lRGF0a59TVL
LaFufE5RnSFrWL9N4iEF2lyTN/YL5O7vnG5GnUvfcaf5KRNNxHCTYZ5Czsyv81KvUKl3CdW1Ahcs
h/lP7HaUknBlI4g9DWklsHuPmYOBvXGJtxqXb1/iBhCat8wkJ6tE4jD0MuGaMJ4eMrb28fo5r/O8
0f0E4fyt/owRaCAlYBh3c2nDKfQW2R4vrKfShDsKwZVG0Fv2Jl8IeRZf/2s+yzTXBNcH3OTemfFy
H4bRRIypPWHap/OC82+sX+jAuCoXY9EvR/MEVCIGKMVqijW1QSqz+bzgzn7x7AzaDwSeeD9M0fBm
KQrWwqvr5ZuMSWajGXG9PbuiaNcAaW49ZMmIttFPY842qKteoLOVQeCeVMy9oV4vz9fB5Onp+7Ax
iTA8GdJMHswrTE5wa+b1VU9eVUAwwuX3xBn7Ic6MRBPDZoPTsBoiSEj20h2oW75qB7l13+/JSCUB
yGUXxhOsGu6LbIY6zDO6tC8UaTQKlRjjgT6Jq52q/4Gh99GU8gzGwJh892vys7WhU/Sexq3cBrmx
0mEukLom7fgrrcEH1JyATByOoXCVyA91hykS4VbYFm6bzSV5N8IuU6x/gAl8K+QhoZOgo6wIemjm
gUMtFRFumYFlmGbrcm1Ws/67z8AYzVAR0TUc7qRtnuiMr9+b9LVLvrcPXbkoxEFH8/VLPWnI+IqH
rq/byxelBJt1iQcK41y0GinT/vc3Stbpkmt2cEZqIdxSbGj8gYOJskDN7vMJ+iUE+kGeDVYvgjf8
Fv3BTfVo750PZihBCbp5TnLN/U6ZBwWeW0HLRE45o5U38pEkQq5+l6T4kWHFO0TlNy8Y2PPnpk1Y
UqBU98IZ8lxW3JRj/Wk1bSjJ0yGxlf6PSBARsWouMVORRg2XDdb2aOH3Ab7/3gst8kdDEVIkn/7N
fuv+lPwr/zV0PH+nCEYRkojxV40Bj1FMfo+q5BjySmYzpj+diWdNuJYOKXRkTOAtGhGRuTFlkv6G
7mg6BF97OsCNHOLJmj8Xxm7PzgcUb53XdiWEbM2WFpOGuosnuJ2NiByVwRKBsn9mpnshYELpxlzi
aS01mCYeK/ah5xZKyJWvwo8j5J7kGayMVthg4ap/djTXdscZG4bQU2CHOfJRYMiYFoDp4PTk9Gmh
yd8AiF9pCZ9INj0To13M6a2NZXvw6Icee5rUhh/13hJBAtT+/tfVNF4qU8KEtN/izTrC5I4gsyxE
ap8K+n/TMadhfmS7off69blhkTNenn7jAJU42jhsIj5ihq1yhbkp+17BkEmBr6HKyQAAFRdyjmow
4wDGwVaRqU3smVI52aV+/CjwYREGS/wwBAUD+PSzXxbWGeJ+QiPfWLvjLPY5iJtiVaN9HU3OsZtC
vLL5zkiiLUmoE+v5ml/0uw3mdMmTZ16RRLLpad4LatRv/2IvOoyEw6YeI6kiRNwaLri9FHRoZ+5o
9UZQGHph1YmBD3yukX2+ZyB3KYRBCroS5qNm+ryDYSbdeNCJnOHu7fOhkKOG3uTQ+fKJAt1MYeYc
YEKFQ3UZiSCiuuDKbkDS0nzItlag2aLrytfI1CN3/wTBHo3RltW7tCLjiZ4Gu5/zYNbEzHeuBJs4
T7j2duhQpuWdeYCQzMaKgcaZWyZERBd7gzTvj6t+rdEcPRR6AQ2fMJzqvm5FZcp1SIwrPuh2jeGm
Ruh+ZR77iUSCWdGv26Wygv9u6/GwF9zph59h5zwf5FrUePlje2hNNDeVg7hHpaB7sGj7j1Pg7hzu
48eoujCxGQ/1uW7JOl0rvfBFMzC9YnLNATsJn55hZebJTW/vfhpR9AtfEvUT/MGQffyw38/VD30j
UjhUePlc1LXT5eSLSuiMEDRoUdEJLrzlxZ0x4gDJ+TRdRUaVm7MR8ssMe3RAmxS+il1E7q/i81sq
5jaqFxVrqrIriVxH0o++DoJCuRKbmX3xWGGV432Rifr8BMwf8n6EEx9T9g+lUGnyLdJ54w7x27Gw
rHPwQb4spltO7W1zpcaoO2C63hFyZHRejwOnCKIJh42xJFcIkYp8Rs1ykho7G04Z2240kJRY6y7c
eOBvCRntqPHR0CBLeTqjgZPMpNodIi33h4uvu7JXia1DwE6TwslNup2urMhDhWNltPnoATjclxOg
HzfHdl6J9pE+dxsQmWG2qvMLRnl6LPlhM90y1dXRpFZtaNOYayS39YJg0ceg4ngtgOhGgdr6uup/
AGzO/bZ67csZTAy2rAPiGMKBjuerQbEE2D1qEAJ2QID/5X+0lP9hEWi4F/+gMiB0UK4Y/Fw9MCXy
SikXqmS3xPcPyBH7AzZzQvpg6wbj7/XbuEmG0rjnSlCganjyyFgoyX7iREnG5CGqhJqtPjcQ4uFy
wMkJIDmkAytIFvnQIt4fJtFXEUftVMDO9zghsoOLXHYH10853mRugYos5B9Cqy/PCQVHTRbpBCxr
RCVBXJj9PXuGQ4Nyk0OnoMRFN0iO+3tlUITMudDx8leUfS3fW3YvE/JKXle0Mo4AFcjEwZDm8rzG
dw1IEhMnXjHa6B0ZNy8dTxIZK3gjUPix7vxGzAhWSZRT6bFPPQlzydHFy7v0NZPzC1H+WecoFUI1
ATOCPRt3pD/wa5421Z30AIed/6OBRkXP9T+mpdRzytKBhaghEdXaTr0yJiQcTjcMKtzR7hk000M/
JFjwY+VRbR5Cq4dDM5RPZDCSutUtstSRRpNfbg8LJ9X+MpAb50tCNOrp5sRHlyEevZpriROWJ34J
U/J9HYvzSeO9UIkCNUbnyaAN3vSHjObxa1YCnUXdqviGaenwXyraWeHf+olkbnVWNKzBWQjfzjAf
Tarh8UVqtDNESEkPIplbsdjgwDwAVw5pevrITs8wRFpBRnYAuJe+fJFzkWanKHl8lWvP3VstOSZJ
UEZU93VH6VoiRkLavdFsRks2jR/hRy0NEhZPIK/l/6VKc6hBvkH5kJBSodo64A+RqP2EJdNDYmtr
LIvU8RIw1JP9NcfO1bsjr/56VKZIclChN0CvR2rmHXIRYJpBAjVg5eTIu0wvUy3G1PcZjE/ijMGT
wCbP7KDxO6KGINHcdEgaCBi2ARXYYPDjZejGUF1Yz49Tle6XdpQ5kOcLi1x+eQfdseLJ/AQlyW77
5zEFov3OkyuaESBbGGSbcjvRrY6roR9LH1zQeMJJXIJIJ8SYPxdWlSM2lqwPHvEXej2iAwo/fS5A
b/ipFTQD7pHnyBt+FGhIeJ1/4f+A5DeMC2IaR2TQ+SCSlGn1QnyRXiOaWkYDVDyeSZ4S8iym9HgM
R/Th1Z/x3Y6t9s7eCRlOXir3CJgTwgfhneWkqBB+oae8otxAso+8y4lwUrIFiM+lVuckwy7Lm2xc
ap3gFyTLTOIX5Wc56BBrhO7Idb5ghhUpdTuTXjVEEqhiIz/upiYxakRnHKTe/pAC2/zWvHLgme9z
GM14ljSU9TujCeLELXJ2ahEx8lF406vwvDTrJW/T70qasascjCW/K0Gy6LpJxtm8q8PodcTKFD3n
fPXm9bMgoBTOOsz8uB1TTs2tgbl1qiMnX6t3s729wGnQMTOYnjSKGNADFJeOuzwBJ6JOwsrjR5WR
q7ghUFinZ8XL6Gblk9LI4CjjyYsrxMcUpQLitto4y+7RCP4KnYDBrn04m9MnhmRLQiqMSIdGvGYT
odIHtZSD8rMsOLMwnn9OBZAve0Au1+Ovgg7dANJ7Hp4NZJSy7fHFQNBf0qPb/qMmtIGODI0TnzbA
CBMY6WxEEKQHkkZAEXeVENJsdeGBHeBxBHRMSqIbO3rX9ZXBEzTcSecQ9U3yO/LD6AimXP9o9iWP
puy8wTK+QteaMDUpyUF20q6S9/rJoFmn+2GNXI9tK1+nm29Oydhf1AbGSbhHy436tavvQjHc6k0U
J5D7aJmRV+w+YdnVQG5Xqbr4pIvGPCXxhHuQ6avN3WzHGUocywK3MVkroMYriWqlDb+U28ViNTlT
VgNAwz1EGgHgJF3C8GMbhbaJTU4nWetuZUe4wARAk6Dt4ocArs9+5cdsJLeXb141tHuUi32KSaZu
dFWceJo2Tm/GKdrxRp0JZKEhavXziTzI0a38/NITXdowWXCr3MU+oS+4GfgLxIV6ACSmQDhz/lob
U0KPPd3qVhiO+PwQ7PMDwWhAUgqZMhMmZQqVkXSfhvv3Wj2Pi5VIzFecbmYWUyJLxCHt//btPdkW
81i32m0EOaKFWhsO0JWcHcU7NVjlv6gO338dUCPVa5jdERzBSJKwtqsGsLrOc5YcRopj8DM8lLTT
9m9fTRZs/iUGVLSzM+7dwaHPFo02PzMNvrdxQv7YY0hUFnFViq3z2JHuMZAm2VIS6U7IVrGh9uNC
P44Is3LIUELlh7fUhGlmTdoJrGD5mysTvUPvA+3sGyWpEmg/ljrPLLrJEiVGha5w8iIplJvHY4pI
BxediBgmPaZVBiTt7cKzGMlVpfAM/aLHvdig1+bpDs53Gb5nB42KVMtC5Tfj7TPxWB1ex8pGLw+s
mkHMOdn0hYfw8cPfciNmJH06GiIYQZqI6ghIfWwfXAhY2YfYea07CRk3bVZz6j0JfshR387AcLLr
gE40OC1wj/nTy680qJJh5PzfV8KzsusKSwFmRyCATnbyvy1egrZSizHJDc9rt853dA6igBsOHHrB
2TsA4rFcMAyT7uwWAzwdNeYkbJSv+ai9vaVjJ/uaNtUCUrdL1e4ZPVI2nwyrZsxrmc2JC1p8mQ8b
woaS8IvYn+1faW4vEsAz5AymZWyZ5DnZcbJ0U/jBtjn9sCST6RzKNKq1qZ3mYNXzppi00vos+TX7
MsqsVrO+iQupR+3S22oT4SVQRDaXTikh/uKGPAuUh8+VGfvJ20r7HVnmVKqyei8ZhVj1qwCkSJ/1
dz7NingMdp0q/MDiEV0zTo70/JTEBiAUQXTwXL5Q7NZhRI064c7IrEDpTygSSm1OCiPzgxKaZ/uz
kb6hcPVhDRnXp+Eo7Lo1RWsHidPgf1U661J61fmhvgJg7G835X0rrjLn4cFoGQG8Ymj172k0SxGG
DMZxsi3VpUGJoryA6Gda4Qs9iGwaE7LS+IhQ7oJcyDOaXGSFmIPQuHUYbZbCro+XGHwTA2XQn7D8
k3uTjBsCXx7dmjz4FkOXSBkEMtfXXM3UfJC2akyAnwNWUNILDhwqdBldpHj9WSqHweV1UZ5WdgGV
z3yUN2j3A/O6BQur/kFaKT5EVEgrBqkfkt8iXiqC57JeR7092HHLIcpurm+BLxt3ngR+hCR4ll6y
AjtGFo2p6XMwEQCE4vlkxfX5WvnXO7dZ6QAwQIyZfX/6+B8BHgCIYNoosI4q9q+eHt7t74hSGIkD
7gZ5pt+bxsl++JhhG8eywMF60rSIIsWv4pPO5PXiP9JdO84PSMkeYVPMPujPdlIY6ScoOXX2Ojva
jCVTJZkm00nLJLxIBMEI95sIZN26nR+4gaZiPKAhJacQwGchxaL8QzHGFIx/bZvaDKEicIQ7YBYs
At6Rf0TLclGp/DWFPniTSwt5dz6hGhh3V3aY8k9dQhX8bevZlr/pE5VAlCQwBWla3C1b1kViRYTx
VFwdhH005B6OY1IQadZALlA6pI4tCIn+X7AP4giKFr4YgXnYbDVDDMsddqz4dj7Tvzf6vmuz2UIz
lhYfo/CK6IXdwP13YcI3mfjlGGr9hc8eeg7pM7LT9KTueQzd2pNZoGm9GT/iyYbAqOcfH5Q69ifm
6bFSGSGZvFKHsp97Xrvh3WZ5TUWJz4w8EtpNQTr5ZyUi7tFEWRmoCeuUvJv4AK6S6PUsrHLz5T1D
FkR0VqzZNJ25xW7z9Hpk4+MVaM14NfqPpDNbVhXJwvATESGiorcks4CION4Q6lacUAQV9Onry1NR
3VXddfZ2ADJzrX/9A5hLGO7640kYYheDVgRWHBgv90ICeEfFlJHML6ffElzh0hmJB90ba3tG9X43
joV9t3wchxhOQecR1md6Bu8QW7xIENEyYLT8bTPaYfL+FBfjDUdisOsYgixni0Oe3onhnt1Q/Jj+
Cz9icd9wzXUPgjd8jj4R7Yj8EcHnpE30bi4Y56q+yBK96UweN/fZ8fpYODrN1zA1di0wyPXLfsNs
CH8xV8iZHu9iyuYNkySsyJ1ZlqLXc0vxoBEakuVInhiZ0EyX+S7klD0meWOQ1Vy1eDsppkYXRnLa
hxYMf/9d+8G+b43VBF+fDZQ8PKbScx4OqCEYmPX56dP+AptnML193N8Z0pTH6YKldebC91Kt8/Le
OjfdOleQQqZPHH8CZtnFDuekaITWxOlkol8k5QXrTdFSmTaivAcXbC9YhNEb3her7s6uCAP+Aoxo
Pa5h/yVyxJ9o8Kn7RsErS853AFenVQ+DBudiZf9Q5xcsSlRUXHx7zenW8XWI9RJPGFlxyAnh1jyJ
wJleuggUPFg80FtxuL+ZF/hWRPnlBSwRnADj67w7B6QqTBU8OsZKHpSxBLp8TH5w5VssoWA7M8N5
6a4yYSrpNYDFd3idgvdgzq/e7O/ilaFXzBRwXdIcOKk9npTCVuj9eIB0k2C5oY65RdGJh0C7BZ51
7LWEANqvN7RSCEddSFrXyu3mZnWPux0SkPCHoOC+nIn6cz8188SvV2duP1spl7Dl2ZBVYNvsW5g3
WN/B1Trpcs/poQNsnQePII9cbwMQVzIPvQ3XJ8rO3H1pLgPR17g9T1oNwxTmOGTVRsU9qWmFi9uu
x41Rx9S+HID654AE6eMVCsJVqhmWc8/TC7ad63M+KOfVLZTETfJ34CUNUcSQr4UomBK4QCo6Yxdc
UicZej+8DdhqlPHjMDGGuUuXQxeGMWQW0xAM7ZR9bNN7BLnPvYHofbum6Vs5Sn9CWhl+tHHZKZmC
yrqZowkvLIzH2ERn581pYtteVm3YDGMsEuEOe2AKIP7UCgsSPbBatj2Pi4TiPc3WqcwE4EbJzYzG
n1fMYhvlXSg3WwjHkiFK9Y6g3aZaT2kRctwLwV9p6dPWVXHDmZw38FzBDwWM3uoTv6l6+c6YAd6A
IUhovWDnzKvhKcn2/RtzzqHPHd/JhvgGKulxtHH+CxHZtMLL/GKqOwoEHCtuU3XZf7g34FsOQyYw
txltxJTG4Ck8zS2myHU5sMnjAWcjGSO4TOCKo8CR4uzf+Bny/+WbMb++SBxG+jPm1m3G7OPAD41Z
fR3D41PbKSgmn9lSxxCzJRjMNUlTvAv4n7yRvBD8Td9x2KCG3QBPhLzeQ4z40g68Z5Yun5viDZya
72dMLthB/ACvOJKki2U55IcxKeI3r3BR5I/VIVsl30aehE+hfewGnGVT9tzz6Xi2WEiQ4eRL3v5l
H/s4zQGhPMRHOiaVkvBQWCO7t/hhRSwm1/EOHyJoaMCxlMAcvt/osq95S/KOvSE2hraXyg/W36GS
DJMRx6m8w5qJk5l09eJ9GEfuwlIKG2zd5WCGtg9WioKBi+anO0wIeDh8eD826+VkJ5M23d3M7nyS
ExUeUPrHBWakUFjG6fAsdim6Iu8wbPw8lC9RzEEFouTqa+M3h8yBk8TJfY/jWj5OT0nCohaojU1/
9TAm3F9EqkVjxCiPIYGirHxzR9p/XNDcaeI98bPx92//XX8bQ49QoiiQMTH8OdsJcRoD7sZ1k0Kg
hdzD3yWDgdf36jl4LCvnERZi5312KSuSMraR4x1KGzrJ0jpkJv+OeQC1y8Qr5twgl1+G1ETYsseC
4fd4kZTFz7PQM5LuA2U7z5DE93NI+UhWEAp/eIjx+j83KV/kkMASAwFf7rLF7uxuGFjtdEQpl5mU
33q8ijcBs5avOIFp8O99PR7kE2so36jEtpCqyNxcZXYHI+UgCx1WeQ/rOuO+UyGIuG3ynWB+WkGI
AFjXRuZ9d2ffPUhBJVvYWW7GPL7yuefKU3qlWc/0kImdjIQPEVIJwz9m6eFnpfHZ+SH4/vLe8zhx
piLL+fr4pSxBR3Cc5YaigQAmc18I3/ZMUJzAAngV6Gj4OGfRqZCEUD2/5fQiMx7r7YA5iTHSTZrP
Bip5Hn5VSDFzwPeh8hDUreJ5xft3SsLw+xRnD0hnLQqTh3XCKUNflMU474z15/i9Lvj33bd7xwCK
5vKmp0X/aarnFNiEa/EDr1gXMP/d3rpWXFqvPtHA5KWJDguqvzmZzH/U5/LjDjC48joUSIR0gnNf
w847HYEifxFLvqJHtWHianz7MaDb9xHo5wn4bJUxqyLYQ6RsGtx1WQ2eUFjz9PKs4klDzYs4f2zs
MlZvu4TPKGXxF1tBwC1qbBzBdVmrCfuyx5EEnmTFHW+5BNa3Iwt7f6MkUnDynp0xGqUahL1kEFoq
R01sAFxCJkP6eFvi2/lJOgTazoBSqedclzMHiFaFJo8VOuoLik4t1v7ISphDYR2fcD+dHvOZy/bM
UErmR1H3/kmKayaOs98nrG/hD/r1H24X/wAXojI2ryCEZsoiFEmjgggktf02Y4wBZYsMpZYvCzkO
m7unsVpdggUGn5RBJJw+djQYf3rPnGFPp+cenF20iJvSKSlvR+vp9LwDUSH1EWNiPmljCCEs2vFa
MXp/2sPav23ytaxnEEV+G1WbL+JhsIxHAUttXNfmi/i6hyNHAVpwT7YD90HsYTFBozwdYxkijXcU
PFosXyfRCbb4nCxBiufveEbSuXnUG+OvHz8yk1qL04f+3L3QoWseikH9JNlAdyjWKEaR9ELFwpcn
P3vyH2hkzenfgL50MToj+3q6x6MbWU73r4l/jP1k2JfyJm31hX6w78PdpIkvNzGPNX4IrUAxKkr0
GwxsA3UKFCZiZTQGE8kU705mJ6mfd5e5bnLJzC429UAlRE8Bw+2QhtOTAlyvR4ixGPSES8+zR0ZI
rUohwM7N1tlEk/ecR/HDj3sexiJsjU8rvc0uNn4ertxxC070kriBJ004JsSKSL0+dQk1jHGj51bZ
K2nJ2PTlHA5+CfsXK6eDfVPJ71JhkgqtGpPaeVMCyPQ8zkKOWYA9HxsK4DTYmPgOTpLrwaOayMnq
ggTNxacrlEQiGJv8tF0fclibNUzOjgQEnz4T3asFofd5qAnt5FsUbLpMM6FchivpZ6BJjxsZkTTQ
zbYd4/6dPg2ZrBxmYQkvYX+GqORrPIgn5uQbmJBcE3yLYHsi3IIjb0JyZWT/rY1J2CEedNhxNKJX
SFKZrGhEOHpQvHWNid3jBM4x9Eg5E2Q9kcot72w0jo3l1eoJDwLrmxRfG5hhzC9AZUJVn1IhsudW
eCuuP7ukHXMbZMGk7p7sFIA8PNj8lyseeROyNQqcF7yEA4PLRQ1mpo+rxe2BmAk+7V7ygISZkQ1C
3zu8EbV7ctiFMZLJnAHGEQbOtAa0uLm7u7o7dKuc7qqbZk/DO4ADyCXKmdVwwLDlo8KiHJvl09Sj
enESuQXxEDIgwjaaaDDmZ7B0n0AXyJGBlrloXwOSA6N5bZmf+Ja4Uqe5kUozTcrnJ1r83EqoxzhS
bZ6NXsMWMUyTvhWsOQSO4m5tX1GBFGilMB3COKYmrgT+ADTIwhpgHgGR92uT1HKitnk5z55V9JLO
1Vbf3InWGt7Wg3zBjl+dbEXbQMTC8vWvHdpXZDWmw+XkuQSBY4It+dfQX3m6qGXOmM7gdMGU0ci2
qxCaNdWurKLvNsffQxzQ7ZaqcBKKZhj3TLQn8vtLW7nMCUnuOkf2jY5fMzFh5LqhOmTAlygW2NsH
ZVSOGZqZUmHjXYoNN2mBHRh5pyX+RKg3OXZLXJsa1e4oUgpMmYU1y1OkUoqa/wzFmOhjFpczwh1D
3iHZPOBjDMPuZJfEVS85/EIpu5piHPoKYP+vVkQBEWHE0Z8S9EERG6qFV7n8WniQI+IaWasESVDk
B2+7O9HnCryFvi83Uh4DzevFdD/QxhJ2FSwMeUPKbwNuDqJYKHEJLNpHUkvvqoudfJYHnlHvlCHw
AWxSEH5q4cdHrQYZwey9hdUutmcO2gWnfYx5vvO2v4rdOQeIVTUomOYvupFUd/efBEpDFISE1ot7
n6mWjVF/vV8TZWSyL2pJh4OnY9frs3p44zSTB/1RrD7tD/1RHeuduYqrVwNDe57TgeloYk9m9qEm
+3foUm1Rsw5l2TpGgmGk5MHvhtsJ8qObsbli8vVDQKPMMAz+zfCSTd4gOx3HHDr1T2wmWG79WxdJ
a2CBcRWk9wxVI2Cs2E3vmCB1YajMguC1GGIwYfr/5F26MSOEljgMTmh/W0WMGvv+kLxLS5PiYLQm
C7jIkEBgoRJCSO7xAc0QywUD//y5GfX9QXd2725/8NgE+4oswVN1SVaTB1jXkMuF59x0l6btkqHc
HBj98IGXjnoaMhcOTujr2yVNCYiiV1O8F4fbLN11LZx8SAwb+BvMXzQWKsSuciY7l1QRB13UdrOq
cLdc6zcjaszlb0oujyoMX7ShTxuL/aH5JaevmH2NfEIXBFoCNtVdzvzneou+6EvNQawNlqRDe/tb
bGEAYoNJfVch6RsYVmd1JS9i2lnVGELhRXSzg5Y6H0N4JE4yNKh+4X2kY8/Jx2EJUBtzVoGUmL2Z
Mn9Z2Xk+kMBCY6p8vL7TkMhU+1gX2l32Zn2OaJi8rNrqE+B9dfVpS84ZlKRv1FwgQ/11vBPWkrWR
OPe+/11DgVEKb/gOqyXTKVqfPsMSceD0jUvrjPcbdD2vIXJ3FNVm8YCE7t2MT5fUEhv8gEefdZ1b
OPE2YZdxjNvdSq04vdzPtL/sL8h6MB3MMHehsU2yuERYSJ3tsD1d0UQ7joGP53NW8YUcLIxI9JNq
uFtULUATgsFM+k+Rt87C7Zns/Z7cu+ye+C4m/WCCMYfFpgbs6352dGweTk1E/DHCAu804xyFwL87
3mJux96Fz9xIEsU3tqzQpG+WI4XaMaM5rDh1obfWGU4bTDUmAu4hAY6gvKcMpf0UuwlfhfORuETD
7vKNqRUUfGvnZ+t7YFaAxxRAHWzOA+G4GiWjAwIKR0RwChRzYN0sJhtCIY+Bk2Auvz5idQ1dHjFC
ZC2cSRfFPykx4mhLBejObkPra8ystbF3mCZID4+nua9NSxM4b+CwNv3qxttwZ5bloNWIf/5S1sN3
tG5GVKSRtD/FR+n8EjMUrmYOJzf5m92mlB6rmZjdhHsK3THp4eCj5hzHVmmAgpNKUB6D9TUFPxyf
jN5yJt8L8aVRwinbuO8lHiO4qVBBibtDbbqZHRUPUuXQ6uJoJBiugsh+5oR5aSIiHBvY6XBpDf9m
ESSlHS06maCy+pv97xLGA/LFBUEp/SkjJyZsqrCY2Y3nzNyvYtYsj93CIBkdhNY8Nks3VwVRCLUx
PaIINMhQCtYMepc3nhR5XkY17hPjrTZnsYGnEut9xwSDND2C9oAqpXcsThLqeoj7XQyLipMDqtIf
VweUuIZhZI4etlvY/gX38jXr9WeV0RtvNmYXRjQ6kvRTcnUxmhXH13ywPHYMgGA2y5E5FT5YJD/G
1TXvdH/AzJ3x+WRw+R7mHAT4d4zmwv1bvO72i6mfeEjb1w+uTZWlY5tmSTPY6e0wQ33LvK00F18f
/SuR9/c/WbPgDjgMx/c9rVE87QLJfSww6SlbEBw4zTgCk/oujr/ETGALIpOigU5Sikkpt5N06JFU
T20gplHSSV44ZEmYBBTBfSO0JxOa9zQNJw0MFQrkS4yC9oepZOkBcITMzvDjeNm3VXUx0C1qRZKz
Mii3JS2LQ0lU2G0QyNfBI3HAdmAjF4EjNf7u7nMlhl0865eJmnNZXvNZiVCx3NAVcNXfuylDlEWt
g7ff96VZIMSF4/iy9drJH+bfTx555BwOkAqfQuatO4nnK2b3xT9UZcErOV23plPlgp8s8qNa8Qr7
KIXncBphWsnApWwJlIW5z9sq1mWiOD9sxkZEjC4amd1zuuNTpoTv1XKAp5n0DbsI+tcrwO5lGffM
9wp+Y+aR16Q5ryOULwdyNT3WzY1mORk0FrHyjvsSIqJJWfsX1+fdSHm4i9EaFq9u1LJjkwJPdYIX
KAIRDtan6/JQsjKtefT0gvWH4oCByD6Ht3gNLsACFwsF9vdlgMDfDydDLlv7CBl3ykVD0A3pCjsP
xplCzgP+aAdVwSi8FIXMoJ8/6Xrh+OYRzDR64BeIUQ9zuIH9Q7pJe7VqLV86PSCRQF9aQTwRqj5e
+83QHXRNBe4rDPctIPLvbvFD+CO4nTcGVadpMdx/7taNmdXPaqDfnqw+DB2IxPz1Qs4v6obOfLm+
S08m9pKnT4dDFZkfIB/KAhB4D1Q0F5gnIAWUkFaKw/r/pWELsADtB9YOAk4qbH1WrACvdTnVxaVQ
RznZWd9GZkxczmwfg6vh1UVaWYAXFIFWLDWGKUxXjXwF44bpjvHuWhBq2axG8ZRkoIAxCJ0zJtjG
8cEuC1Wfmc/dyZLMgto+mzHBc9myHNgFMuPLasENrjGKjpO4s1fhamIhGfDdC9UpBF7yKD5rnc0/
XXBjGmPGr0RIxKJ3Sjxv1IW17ET+XHb0MkdASUfxscPjyGnHhpGLeQQveEI86jSgqRX7PIiDKPB5
mtDMO1FEKz7Ycx2XmX3I/g4djwJSFdHQnndcuRJyZrEI2fnL365lUoBFCixC3MmUGQ6+0Ivje8y3
ym2iLg2GX118L+CsYLx5Ci8HhjoMAp2T/wkr8Ug1fwmtFkiSEGVp1JVNYIBVCxGhs5F5Dt/ZzP+6
jTu9iOPxZEQMyfkw8+3/OQ8gFDXA0PqJMzd5LsdjQ0AHL27pF8qlhhVxtV0OpagOeEAyvKZJgA4f
nu74WJKxTeOCGL3HxxknBUcHweYGN+52YJA0jJi7XkJ+Re6SyHP5tF23m/wx4MMiDQ2rQKPCdA/J
IrUW3mJFap0INQrq1bIjx/HKQnb/Pz/I+Son9+YiTpmeJ2wl3qC0jlf7KB4T5Wn47XbLMVRG1bZ9
/v1qW+94t86kvVsvtr7uda6SqFjvNTme6UgjMwIRP2oI525obG9Jzz7H/BIJcewyfaZr8t/Vbo/a
+73Lqil6/rywdewFxj0lzFbV9uQy2alQAmL6/toO7mwVahj5CjggYmSVRGtndHeKuH8Kdc4Lxer7
JUsYVykcIO1Tkv/VXp1WteFDh8fcxwYxpLiujHPad5YswsasmAhfktYqPk4vdx4DlECGxtdC33Yl
SuxvAFrTiSLYbCWXYMGiPxcUA7zN4BdRkVC0n2N07jixc8NHLHUcBRQIVV6JBUsD46SbOyNYHkOd
S1S7ymunPMbXt1+//Ze2zvqkHxsXzh2Tf5JUjQCmjEbUGgPJuOJ51cd3HdcIGg6s0NiMaREQODwQ
hY24/JTTgzd7bvdjRM81EYNrGDfL4aQdluI73GVnGq9U704r5oT4rGFl1b4qIuRm9TnRsln2mGCY
nxn+aBGVMvZGv5lLEisBv35vOtUgR8v1woTjhTDr9Qoewx2vVGqoPnH9t5TPW6xvhqXdZn3n1cyZ
v/3whjlZQxBMTFiarw2nrMC7oEvc3skQcj/By8Cyzt4XMvYUTdJrpXXXChV+jwE91yiCq6KJE5MO
45PMno19vF/x01k0u+nVMFclh/doLCNcd/oQaB9fSc4MPFmosdhkIJOlBHzjf4TmUYxO4Xb0s0g8
IAacLmMI5eq105SYrE3SDzthx37WHtt1ZvwWCpMQbviVvOcaV7nv7Ip58NMesHGiOnshnBQd48Gq
KA+FPQN9bK+WMrSo/Oh4hpzERo3hzShgkP3l0afGF75/8qmt2oetXCyyjHG2uAvOrBnfc/ojaV0B
V6ChxI+gQ7ge1r+AeV/71I7fNWCAAc+I3AfN/y5GoFOI8SfNdQY4dwNQYWCNvuLrojMcmMhMLqME
NVLH6X/G6j3FqH7dTWAvEcuhT7XWz0QF+f+EBViXStAeoC/FN4j34NhwbBW0COMJQWSuOZIGRddX
gIcD4TYMmY37yIX6zCwIrqF70gwExJj8gJbC48V1RIy4Wh+oNeiDwR5oMANYijBhq/RSIbPDJogK
nfKESACD0mja040/SjGTUS0P0PvIOyG3QZ343NW6XXECKemUCno+A4UtbHINjjTbYx0oRjWp0oi9
sDZXFwTLfJGoLuqL2ZLxOVso4yGX1z097L5X6DwOHZj23g/LWzY42BQmoxMgeNsSwLeI9djr2Ys/
83kzYYudjtKj+4grWaL47jSvxVQxfWEF3fRmLAPyRGn3LtB8DfhjhBP6jwAPKRg9xnvFGH3LsCuB
oCgBrWEKWiqb5lCfhCAjKWARJBKUqBgDxR4mjZD0mbU4gODYTU6sdY8UGVxFlwMxQbnMiMorDgcm
DUzBmM9cbC/Z6z1/CTXdHBhnYLHrycHadTN/zuYKhr2GiyMaRh6FEnS+IZoYnC0c5tZoLl1s/RR7
MLsbASmKFWd2vzPJEaIZp4elDcdEMGLaiP3jH2vlupr/ECOhwx55H+iKMOcK8c2dIYGVP8aUYnja
jHCYF2oXe1ractxfQZMNTXob/yLmQ/q6/a07EPVwHRz5bRKPdOR+1CJB27MrdjC2rtNg/Mwd1h5i
JfYrgiaRCsAN/BrrJw8XEMgq+iw+xGMIMh4NRZd4EcxDL4MVJ93A4hxdX4Ph7u9ka7wr1guPl7OH
v3RalssD+231MGOMfOgO6SLE/qNt0L7AjdidD2eGchkDRZpchZFYH0dS83CR7g92wnxfSzCENHqP
9G2i6UBGXplBgIkh0gmMVMBozj3WheFTZ5zXErcZsd8r1vaZnssJ6kiUPPmZsdaOIfAJRGk4X32P
SN3eDmArJyTBYSdnV/+MhvqMthgxCA61tmxjCCI3SsLeLu6qozrdn6cbDQ+YR3M9URA1mAxmu328
6yEfYNNHdWm+H2OET3t6hDdodPUBeZSsjY7XxXYRxdWMWHcI8gvcBO6Sr1aCRzO8pb2nkDbScCVN
xlH190DE7V+QLbIF63XOAL01sOK7DFOIAUwV1SFQUDX7jW3VsM1xO4FHcnKOvYwebwwviP0Ja5hV
zw/DSQHeLcec/Yf5mBN+Ja3Ow67TNxZa+lfsIDzHFD3j2Wz6Xv4NEhS2QXZADbJh0jL8ArD/QyPg
FKDkeoqwR8wcUcA9rpZmYnl23oBcMtVSGOhejJiyE3/O/sW91aTD+CWVARJSI78EvcmXnk7cBquc
A4l6rE7U99Y5l0OoTaiirv6NQKg+J6HV6VmPodeH0oKktl4h2aoo8vJCvE2coNcqyjfsO3E7QxF3
9XWcqyq7CxQ0YlR96njfelW+QX6s7p4/qL4bvQ7Ovb93bWl9rgxa1kM7KBFkua3/7FLidrBB6zGM
UKfDHmU5QX6Ttu2aJQdwFyJlqa4fWHCO4mVHNXUV4sahaWbXzB888EVAfcx4M0e/QR7kAY68RD9J
s+rtMg3vIrMcsRhfvVXM9pLrFhdp+BKjLf0SRt3rE3AXPS+WCdnARcIlDnfNY1Ew3gGmSSXh8T2l
MRaeU7pLfCqxDcKySXQkJMxKHKPRRkM/UIxfJjofa/AGS2UIyryiHJPCTpi9YHDau1iHOz/QsUEs
D+UOQiWgUvrGRNE99KPu3z55wIyTtJfDYa+LJdDfErO0Pat9iVAGdRXGAPNDHo7Ey+9O4szG3AGb
FJEc8kDye4LfF6uyF9hPDNETR0ne7vlxL98kI4x2/TstoeS6PVoBCmyhPywHAA+4n+EjA9rT3RtZ
37h0P36FSbjVqf0LLfjX65MpVCW/17xQgzzDqmyUIXe6Jbjk5M1UKZf3JTe+GkGDNDl6BuZ3EFQK
D+0nbVG4d09X4wD5L/5A3OzOmgZ08nlx+iCCMBdpn029CSooavAe2M+VOTNHdGVbWHhfd3pkfDnN
EtCTGbgIWzbYF7hn4fRotcT7ve5+XP22GrzX7R18bJxJihnznrRuvLYIEcQj57OZiDH3YcSkf+wU
S+XNsG9vJk8fsE1q3LK7KDHIQbZ3uk3x1ERuoZdLvQM4zMg0sKyXAGHDHcyhCGz3zH9fppJqcCMa
ILUjQs1GAhw3xxV+3N84gOyMFHuqrViHId4uf6dqJmlLzfSKnAQam1GHaQ/mYp6DLo7GfIx8k2Qm
w5MXI4qibz5R+Z1tREos6555AirpCK7VHREHBjvIDj6SSGF47Eivof3VrWfuM4p/4bpLSOLF4n00
MtrkjjXs4f05efHMqW2i/Thf+xsmzImkcjJu+zC6MCaMxggjABmDRlOz0MsjsPJpgbsF3rLwlVEn
h5gQ10bUOgyYP6Gw3gHzpjXeSnN5juCPGSyRshi4PK/nmiXACt2/8mX+Hacdl2ZyyHniz6u7CeCY
rfK3T+47mO3HWHN8ZDk4C2vq7Podypvc7moeFc8RnqCsYac5Rm1mT919sc+nzjT8T8TLDB8GWtbw
FmXGl+3/l2NJvWdgNEDFQwSjg8HJN7d7iIQqcYGM18oZY2N9hsBP5r3nov8Bz4dN7KB9Y2Yz4hh5
0qJRPeKZMMpgKjKh97A9JMBLNHP4ITJZpBAQQvYBHkBkJDB21kEhLmeErNxXGCa7Dw44G+kC+DQg
yZ5bM6QCxBM3zgkk1M2w3QNfrRZoeuHCtoR35RjAXxfoqWsXsDF3ECMTpoINOfs3BgzG9yRW967Z
ArDg9zIaGsQY/wxKUyaIADqV+1NNhqubyZ2yleaKWbMc+aaheVuBOYD5wfqCyQFt4VgdbodjKS6+
yMZz5ocAC7Pz5Aip3ww5JzePl71RANVbZj/fdtq7aUZazdCn5kLre+fr3wTdDWfDCyMgrKtQlb7v
1j/cXi6mLE7ivnW5Ml/oQ7dmhicuQ/tBuY2tml8IZ/B2u7jIZrhkWMjVOSyUwz7o3sTyudLFqOcP
Kv939mJl++0T8/v0XkqgdfzYO08lK4dM8j+Cpp1mFFJzDqH+I9l4GkbS+YuXzarHw80xALYY9NFv
gwXwPJYGC4DA+WczDr72FTczg9SBQoLk74vFMuCeQTiHqYaeImbmBz3d2HT9cNIfe4kWJcESMeVQ
8ipBdhzLv/uzZnd8qtY0N2e/+Rw34T9xOov1U9+xcvqr7yiMXlaO6Bvvm6/xHG5/F7csnH7Hqb/R
5+fVzVjrj6s6aUWmbE74Llx7CVjKRZ0qHf+EWOtjPlWSnqzXGSzxRdxryWaTj4yngviGvaV6Hd5k
3sN+6Mz7zMne3HLEtNMffjo6KWQYVXPPGUdmAjsbdoHDL6n3suiGi3UyDzYUyIHwKL05LCf/tqQ0
/X7CzsOGu4A2oOo77IrQIbG05qUwYGmlgykrhlmIHHI8HG2ZSHaVr8qAAXyE5WydjVfyAKESmrYk
l0nOIwJLOar/R9x5GRiecMmZyT8Eo39YZ1IgJDc9x8NH7H8qWDu2vesBie7FlGRN2BcoZNrxBP0e
42bMjvskUcX1ZfyVWgeerNvDZfYKWxTNdTFPh42MC/DY/jckeJR+nvNekg7R7p6CT6qO300oI0y1
cYcRre+RhEApOGOKj4jvYvMvc8tLmRVxOPJdJQPpIrmIYxZXdbG/IXN7bLzKj7/B9tPMAEqo0eQQ
maLKPaO8okRMRicbFhTY7CVS6LMG2sxLqDI9OH1cdmY8cEhaaoDch8P/c5lkQ2S4o9e1KUTZ+9lt
utiXOA0cV34H5R4sTZoatHn8YUTdTD08+IpVnoyMa5JDlMfT4D5Exk8YFu0wlTa+A2/896oAIgse
x7JO7P6VNQuM5tWpLxFT40I6TvOwwFdR3MTLvMLBSMpSCj4JH6Xbi56cSKhbzZx8PRwvJrqMSSJ8
KM3MZCBbMWzuJocz87FhIesCdMBn5EwHJnjymWMM36Xk0APoN6Pc6NyYvhEIw3WCVZutJcjLY7XB
zvwyObFrwAiumJX1Ih2x5307ygEDnohoow7dtprJj8sZd+o7w3Uh/j28QMLAr9AHPux+bETkaco3
5s/OBxCm6KAkCVdQygsYcF+hrZvy+cs5Ejglz4ak3Q0xxSaCSTXpQxp8o0miMx9WIW0U8DI1OlC1
5WQE8X7MKZGPG+yejS9cPx78XQpPNNy0uaPJ81QlbtLe4RzGMxJvviTSGqufJBD9mEXnrcnABYIP
Ih4qhKG5l3VPvXLujMr7fMxc7mnyKclaX16gGCjcYrhAcbR53YyOJp43e1B5DMbRL15V/uCy+NrZ
5EHBzJSclNLb7NxPsK1tzJKEyxwzU3RFo81PULPiEIqZDvzzhHBzU8+sru61Ys2mH0hEsLqzgXtq
dwp4GH22mDzT4AW0vxlvSkAk2putUli9r42A6W5EbKo/8kFpR+MuMySPlUcyhi1JNwa7KTgZGiY7
G3jvvUxzx6MTSYPMYagGdqFRDpSw0YG/34zQhHqMgt7qtUD459AyyLFAD0FB/Ls7vXOS4T3CmR8g
JVOnr8vy/MWiVYwAe3CMkpycDs+DYunRiTSPjhb3YoyHEboSErynvOc/wBRiPVyd/243l5kFXnI2
s9edBKWZvJ3cLXP82RAPC/Ds9Yv2ew0q+zP8yhdoHPDLdWdzXx2A6U918zgjHaNfmOvbdg3eEjZP
omz+ufw/GYjyXfEIdAwB5ELf9LXh22XLgEQboD4YJUfIOdQiEi4xYUeMpj2IFHglgeAP9oPKXBv0
DXAuKf05se6TUTupB+6vFMtPZV81sQzI6zHuvMsRcUUkxwLNvlEXJAv0HYIqbxRjT0x/hRLiWky3
BpBeXv0lIffoHkSzV5htg57MUGAFtczcdIJflSgtNF0RyJdYSxZkGw3HOBdtXsL/Wetzyse191Bg
urRplexwCMpBOTBsWxIyk3pVHVuRd81HAPMJObm5HM74APAyASoGIKpRcD8u+cUvT8tyQI+MqxOF
TWa9be3rno5d5oJYSoBv1Gbf+RF0ADRfHrsYm5AC2xgAHaP7YnTD0nynSwYhfnYNRcdp17eKq42n
w3dHY3W21Se7WIv4Ys6D0SiyYZD22++7rYW1vRQc6bJW7a6W+gYpGc2XEY8oe4zlgwI4ullbvr/u
LD/MChe/yladi6z4rDVPjX+yKiHWpyQIVGqHF2gLb4BDg4uB/DaHiAPPY7hVsSChl+lKv5IPfBOU
bjHr2PKFPx33Tcb2cgLYjHFQzk1RMQJfG0t9TjPHS0d0c+ulJRp3xsCQB24QXXcYwyadTcd5+4tM
MJeoNv7Nhdj5S+Lu5LmXoRKWAVl1UdLm6sbYrRw/grBh8J7u9KzBsWzhmY7iDPuPm1i4bs3QmYef
ERfq0PgWjjygCJqth/ChpLBcv/aywPxtEvhi2uVIIBpe1GMKdX7Lhr2zZWiwWAMssBSDwrOEXzHq
r5ytxYO4geXDFR3O1j8IqP70PT6bUhUULV/HdeQe9fQPeXl4tv9qV4+nrv8KT8wlj3/dhJXGWObh
RQw+hbto4z74HMWsWRHjutC4AdRh4ylcATTcRhG/tq8tk8lPbT896HBpJ8j/+P9fcCFTL0zuPn6t
QJFGEIOOkXTIw7iOygjHFx1ygbnc77XC3auO4e2QaCTJPmazsJjjw7wOWp/NSDBovc2P3zF+jGNz
+nBNQGzmb4wKtNCxtsI9dkdmvZvOoi3TsDgPPqi+TYfZ7MTa0ike38ujHwkrZjWYSbmTJyZ/bhnW
fySdV7OqyBqGf5FVkvGWDCLmeEOpSwlmQQF//Ty9p+acmZ3WdonQ/fUb5/PPgdxGf/oicgDtLNS5
24MKi1wQFwRtFa1hhi1eAyLxKYZ6NBmoenNrmVyTOO7GXHt17CaBzZkUZ5Mzt6EL0TmgaEC1sTRe
lp0k8S2O3T3MC585l7Xj48CEFk3JQrT/ZEizqz2/OawrOFXlx7bQZ6nKMc1F6sFu84s+A5ZQikpc
Wge25AXCfaPHA2yAEEJENUOQw44/mzBzrzEUf/kSdZ7TacLobi5QuA4U4g1VYnV9BG0LXmQsANwy
sROGXPjqYcCimvAh1eweDKkRMjyULq2FJvyEFtyZfXrWzLDRMzfjhCYxiwYi1knNNujAFqq/WQih
H3uhVd5CziLM385ap5jaAvBiTbss3OjNcb7kiXCLhY0a5TfX5j0WS5f4mafFnXgOkKWhzYJIWsf4
e1kUEM8ueC67P0ROvos2QVsM7egVLoMA7O/ppABQrjTnqttbqokQmTwt+4+PksPsdKXCfoRIyHlS
WeVBjSKaepbBwHkcbshb0QX0g6hz9tEy+Ol8pjWsrcXZmn6iq4v0Pw+suFzH7te1wSKieWlPmzV6
nw/cydNnFeETMsd3i092Ob+NSYrmnFzAyliu7fv636z7+3hr00p4mBorWro81AOfRimbW/hqv+/o
rAdw0DT0QEjtI3c7aad87X5uB1dfCxG5u+YAuqJ4+R8DeBTrvT2s6MECyAXuPm7uCyS+OodV/S3U
3RrlP3M+TchmaF55eGu877Jwav/Mw44EDoSCyuQqF9IdmDlL8LI6JC4/kvnPDUHPv7N/2ufYWg0r
A61IucTQr9nn+xK5u8tRkPBxuixvw0mJnMZje0uIguzjpSNqEX5fYyZfGHd/T0QPBNTspbmwsEY/
GJyNl31PLpOr7Eu/3QD9twNlKli5u6RCfsELN7HyGBZvosnHSn3QiHsTKnfJhUcbnOmQQk8IWK+y
TfedbFv81Z8ZPKbWLNvHuXovnpzMGfX7l6WKoJqHI4ZQlT24z3c/vJACSRA5uVBRvWIKoYfaWsKh
QfAgzQE9hryztRR74SfDNBu24GlEES9yQVuhJTBnlxqONLrhqOOjKQ6soSiB7rbDipAm/0qjG9XP
fWDdxp4+npSnfthFxDrGmozBwfJ9zd8mKs/i8+qgmy45DbeXKbEVEzPWgOK3Ka5vQbdwMMIynI0m
7NkqRYB7QFa24e7Pv7DEcc2NaK+yiVmBOZvbEavQ13WJqk/czwaZVQE246E+vpDECc1BaEqFwoSk
NI3OQrTwwKms1bdJko5dFpdLyE55c97koSQyNpb9egDg0zDhsrt2yQCTwIfRap29xUMN+VRAEBuO
xSCLei5HljGWyWW77urXqiOcnKyW7VXZVs9t9uYD5s747hn/MK/jiYQu9pHcSvjwKUys+onZA08m
0nrcVWG97/kNb5+YIom4T7uLZTNIFR5dveD2Imnj7iQXrLsvTKUA1CZZHQtoD6mO+caZmXNfg31b
pCg2HoKwf3QEM1lb4xLoG5gzSH19Bssl6O7ZIHqwVBWc5sPaGGoPDJFw8VQZho/YHINxvZixLFsI
g/kQ+x4UKNNd1q375oHxQqbuB3D0R7j94S6NPneynP2kmkBtcQVat/sQ37UwByScWHK+v8PkKw+o
YVm3i0kH/yTu7Nc2uic9zUKGojxOUO6pfrwaG31TXoM3EYcUi/G+e/owMTgJCaKa2Ekl5ju7qOf0
2O6ZpvjRU9nmiBkYYCHuNZrE+YmJevf1N3iSG+N8VGima1A/JxU/uqdJTAiRm+yZrEBq3qgYYKsV
GjHp/aFZ5gE1/BQpiRI2QZtvhUSnOuZ9EInF7uI28VNnTfWveyYQMWiaCudHplPGeqhggkvQhj7v
PtoGhcMEqoDLzS6zDZrFPn9r58Vr+CzqKJntgRDxCvtKQyvRS7bSys0IjCQ6mZMVL3idx1kxi7cw
dOmbhrXy7n7A2RV9KHdeR7CfCEGqXOadvtfn234jGaBD9YwGw772Qz4eNtLyZ/tvzVMV2/C5JXkS
kA2Qt1oFrF+9CmsCf+qSjt8GpyGls9Jjb0oiHctNbFzWvWz0XMVCFomIKk8+iPyLGUYwRiwXxy/q
H8OpXUkf3jJ/3Tj6wLoS9Rry9lw+ux/Zj/wh68N3evW+9Yyvz5N1y4W4pWON8Y1j4YM6pgpf/fF9
Cb4I7Bx0x0pJqjKBEOEbcfMbrwgFKOmIAOL+Bv6HPxMD6izQkTwgRt+B1Dg85AUJtLw5ftSko361
KcywlKd0q6jEAL4uu6s+BFerXfDsj3+HlxMfF6G2k5xcTY0NF2FYTP0bTzidDi0HKEUU83Le4dhr
UEKyyMDuMcdAxgxGW8B7nU6PIRHIl85rPnx5fL8PKw7LHxTVbqbNepRajNmc+b5N/41uIMtnW76E
iFwKlMl/lGUWNG2a5e6r84ghfJUxh7QO9osr0nE7ANCWsVyzYV/WnFd5r3K1aeghJicNcGJ2ZzLr
qPomd2c9qGLBwcGrDXDxrCReT2l37X1YZjxwDHglpbXZfv09M5gAo1O5ycKSjWqi/Jz2RxVazAQF
FVPJ6ECHbwTBCBvo12rq0fEF1glkcX5wH+obVJXefD5AwvAIlDnfWKa52kxYm+wasrycG/K4/6dQ
2KFevPbmX2ikGETovw1186kiqG7ciFCN5O5W0a8hD97JCfDpiJhfKz6MXXOsScihY+3tDboAdLLf
ghCiu+ABdgd48In1VD3ylPgVTqgdMQJf8b2CgfbIy0Wm+yZey8aEiJXxI8Vd5jDYVBfvcSTelp2l
d/X5hbwMuvFNmVVy8pPDfuPrioPQrdkW+MMa+4d9hs8pkO+YZKnKsWncIxNLLYZN7UCPwXHgZPiR
lQkUBldT+ul3CoEtwRrXQhF+PcCRPlqfEVLvhQNC/SdkaeER/JfpWAepBj+m5B7zaXbK8Bx8Z7hv
yHgbl9OM3qHUzsjVKrwLj3XIokz9ROu3iqVQsr01FoX3GZajd2MrmGus3zZbd7400ZP+LH/uGpY9
5lj293TYpfZ11KF44zg0f4Kd8fhsvjPl1DLPzBBlF/yFhZASk0FjnOpdPTJxIQ6cfNRnmyWOeGtM
ABtGF8sYawtzWVE+p82Ldac7RozgLTvQNM9BgYNIH0Ohq3scuKx42VlnzZlmjFzAyc5t+AoIbnCm
80wcSEUX6GZcuIZ39+Asyd5J/wAe+4hGV6WfHS4HFCvaouadNlOeAd5oj7Yu6ur7u45oY86wfeyN
8q4/ezv1EVLW+0QE1AzLHvia11LVOv/9dTMk0Avl71m6zfS7zWNjQXQDTXxu789sUQNf0GEe6gcz
G5+1XW/fV9tA+e01Z7LgDVCn/qQ51+SAGGG+uKzUkRJWoHBy7j0Q1eP0VoJi/B4NnyfEejUVlMvH
pJh8QEsUH2q8v3ktPkgsOcqq1YQBHVnyAykoCh7Va0UCr6cybUSE2hAG0T+/ViTYUrsxJ+cvyM6f
aFBw4XQKG9BhQ+DU217YYB+ed8PSvw0NIceRvDbmyGxffn4DUovYi6hFEImf8PJ9fPDyYTZ8JBWk
fELi/+hHLGNBEgPKCRFfwX01wEtL9CBINxG4E4N8R4kBdsiuYvTIW+Lb/m7IX0BZ9sa01v0s4qIB
CtO/UgnfoLyDpMDQvs3HC8D4xvsQC1yYQPjG8c4o+If4l8ol5vBKst+Mx6bF34wYbZ05U2l7o1jO
TxPiaXaAXs0fdcl6hRJoWYQ+1Fe+xl7S+SX1KbNbkUA/KPirRGYezD+xZy6vhJ0GeuvuXXqWyXHm
/FuVwW903V2Kbbl7ilm1nOoHTtPRhZh8i8TLnCAuq4sHGoONNu08FhmC3+WSIwf1bBgh0K0Qu58u
NGqyqxJDE7YpJEd5kk0IrZsZfGgy+y16RbbDa5InHFj1sTEyi1ied2MWGThrGPEnKZCBSRge1+ve
s18jktfXklBSzCgAWvU2aQTPzbI7/YgkMx7NZvp8uvJff6yL+MyhEv2wUTKwCekQcwT2HnE+vK9q
di+AEtGTWnAgF7Yuoj4RkhJ+DkSG2NQgL1yd1+QCW79ptQF5o2IiGHCMgc1dc3SGn2BzJgYZ21zm
zgwsgK8TfQJOMTJmWsK4wbEHMKDb6guVMjN8PwuKzkYfj/2Pww9V6B8nQZcjzOIsHqrXxcrqhy6z
xazLL1kzJED4YczoPZEQM5GqYD1mBEE53CknlQG8TIAI0WfyD5QtGGTu+ScGKfdowhTIE1ENj8Mp
FlQNXhW+d90hry28LOkoHbb8KkT2UHVuG/aVDXsMJ/OBW5RuFlceujC3pnVkcV3rnDdxXjgEaXrd
kaNNwFUBmlT/Ml+6MQuJsC71z4wxZlnjnenvKiucEJGoRJdwfeTll3Stfg8pq+pQZ11Ht0GYxAIS
c4H0TKUWA47iFxi0M9f2ZSqw9mJ0XxvglYwpsbogLhv1hjq/k7r1pjtPWAUnaWC4VDCQNECDG9Gb
sGUX8gwKAhvQTjxpiUYXeKGchPhCeOMnriKe1TVtQdGL0InKIgZ6MN8wjArLH4EXrKgirON7eIyE
3UhURGdu6vQSQYjx1wwfUFGfJX9JIJK6BCCUBgQl0HWBqZQ/wPnLnx1ns3HnhrhMifmSAukf1SQ4
I5Y9+3BoF4aHNIhFQCQKiISuTd/ftN5KpCbBGWUQxsTb2PX4s3tN8w24O3rTmP5U+7eQ4npB/A1o
/gIea/ejXrt1ft4uJ+QJkgQWa5g62UmdEAVxELdhRbaVXw9NLhGBL6Tv9lE5BqpIlCSY8BtoLE8B
Bl/MzT0sjzzBuAkd/OkYo6A3qNy2qXbl4o6EQIE/TcoB/abiWydTwoUtsmlshCzhW+HeZ4QhCaGX
XMc476DdhM346+08JGuK83PkqBGWXVgXyHzSQL2COkHMoWgSNGIrStRsMMdBxhW9nNoDlwvvKYZR
ZnjrcKcERPxUEIOEN5RjAjNG4E4knFz5aEXpIVozitu5mfAmV5Q+8EoYIYWeBO8vOgo/9HYbbrUD
b80ls1K1PeH+BX+HPOPQjCULPu+Jf7AmegJSyp2dDgecYz5hIPA7xMhwfxGhRp6Pl/r5BCGMLS7X
K5J4558lYYykh/CECpuzcCKLBmQJV5nhYYON77SkflxRLc0nb6M8+LKR73hD1MSF3IjjcNJ4R5BI
G0Scmif11C2pXxVdE/eJwTZiWKtpB4xDsqDVYuzXub4rwGHDGuurLNjRcOi8ZgSZWBvdRRvBBaBP
Zzaw8omKlJOV+eJ2eykmapP0L0Z3R+aXZ9wE1kk4JAHlmCM8pjCMROIP/N9+zSvLaJjPS/AO5LjO
Tcgl8pDqdb4PlMD/CjF5allhxCoFhzw5iep2SE+QJ1AIdBBcWd6ne3MPbKdQrz3eBje2w9uu+Id4
iAhRrWVwxzHQzKU1XhLxwBLlQ6SP4XEAmvfc9+FrTWIt4iQFJc0zxou6S8SsYulaQmUrDjk1EfVV
hKAsXliZheiaxOvUmwn2EPCYlZOiOkbrJcQt7mZxn3PrjrmL/78MJg8HXsuNbh1bfo/YFsYAl+Jt
H1SUcCcKpVjNqf0m1U488uIeJPqQpmcVTzLZqf6XvzSChXfv3H6aR0I/LmXhU2bJU7imB/GciCfr
F3y4Lhz1AV0pGXGJQZdmJ6SuSKfUOX5HWyW0TvJgGMUSjmKAIZCuDPft9KMR97nIPwiNZC1F/nX9
XiOUUNhvjzOhSyb0HzQJ6Qev5p30kNbe2WfD5ofCYlGhkoYgJ0RPhah9+gzlfdK6vn9PRucK9b+w
Gj+/K3WLCathSrnBYa373wB6uBjV1RDPI8oQmGeVL9P8Pr/+VsdsgzjIfJ2+9Kud3yAW2tkxR13R
gLAJYW/W293wbEvx8xeiC6Qdh1MIEtXUGPeN/duY16QSc0VaIh0mg32BRbSC0Fk/TXvNmcZdPwFs
SwEVXzSxGcdlyuqGts/yRXAIMIo/z6igoxTUesBLSaMBbBipFy+PLNZ18DC98gSePv+19gfVxi4n
OQSVTYaM+jzVHwD5zxHgfm+BHqMYgjJ/Gx93zRFiOR7E+sD5A3gn/XtaLn9geK7CS25zNAmgn0Ev
JvVidoU2KcbzMrp5anDRD2i3VdAHenGTAcJXhN7sHP0xINr35t7ix8CakEyck2JsP/Ox+XeqaD2m
MnuNmiKbzhgzINwLJm6LWaM8egbbVeOT1ky4koh5QmzBvbEMx98J5jgeygwxh8NvenSvXljgWG0u
1tjcj/DXktfGfZTz2ItqdKp/kjGNWQC5bN2v6Qcd3i3YURWFRKnaHbgCLBF4qvsAHCNSnpDvc4go
uX1ztHpTKMB3Yz2P8rSRIkS0tJJzOHE1GSqbo4mKIoONq3VITwF89v7O/cO8qf8NlRmrIyjym4cU
ve12MEHEUtlnlE+rjz2isitnRdeQHrTA0OINHOgLFQInxAxI/gl0IIcc1boIoNox7gU17sYvS/qg
8TJQ0vC5Hb92C7FKYILsJaxMxAulJH/BfKcO6hokWMWUWln/c0JqctuNv3Mx0H2w4NiIQr3DQtjI
ofXZk8ztjBSK2vI+04Eni7BiNIFD80SQFbEeJkWa7DBZHomoIFYeljN2Y8GvFzR3UuvMjvkQkanF
iUeGhQdZPSbjAZh6batC1ka8N2s690skxC7V8inyx9FhcxRBFMN26VzA1ZgxugYdBI3hbNTegR/9
IqLLRLSUCElaXOGn0ejwKWIpPZC1xFwjWQ1h93zmfNhf2VG8G1si2soWfdrryV4koh/qvzQacJoS
voqvBxmbonXL9s8CJ0DlYi6NX3syR/xsiNYFd/PpsxsM68nzLxsaudtcaEYUuwlbTR28xU34A1nt
nKviErGgWCKhxKu5J++EVhdeiyHFFgKjKJ9zaS6EwHi/tUSQFvFen11GC8HFPjQXp1r+m1CIl/Jx
PKLsfg9Ricy4wKVHxtaa+Z4AFKb/nGegDaC1CHoo+KJ0Ig0PNxcMPpJZ8Hj3fAiou98/AhPwi3jP
STuvbHZ5np0euDmpY+KlIMsFMfYL0JHjYPwwRJJuN0ZORHoFoRDYHUtsjwwRY5qXhZTozu1p1BYz
yjMng8EVU8JSZHnpHZ3B7BJoYMjvYqLig5iZK0LweXympZNuX/z2i4HP6Iupy78iyBWJz/5rVIju
D+WAin+N97wck90NnY42iWriE22IR2SmxzRg9YgLCLsyBjR9/lCLgIaddPUImGeO0SxQa4gRm6iA
miiGVTrOZ41zT2TNzbph+5l9MErpM50DGPwAjDaptVEuT7dwiYPr/Cuj5yThgNKgJdC+SkumCqS5
VY+IFF6geci7f6H5JBeBwErt2ANIIybItGmk64f9I5DcE5yy80AsXdjbp+a1DIBw8HQi34fgiL+o
/w7MnteJQ2SNmEs+v9RjfZk/pUWLyvF5/8sH6+9nadBGt+i9Zxca027m/l4GIFldb/qj6QuMeaD4
VS9U69Gb0yqt7I+l2qdWTBvQKv3+su/3/OI7TUlhWyoGm+TamNFRoaEj/Iao0A3+iPE5f75uU9JB
7ZgT9pTURpgg6RGcwXfY753UHhUVloa9CTX27Htg5Of/CJOogGy5K2+nV84Mi6yONZklBz8scXNe
SYZe/eaDvnoN9w1BfWJaZN2YdnSJ7eqeTeI5TzZi188VpaxddHY9b/9YeF2oeplhFrCDLiR5dQXi
tFtvc6+j2rl+7E3JrMh0/HWQEvtfPOEKC8p9tLixRlRCMH45ydtKGr4QdJFKIsLPKYIQp9hH4SNj
XBP8kC0w4W1gEbI//GQFIqLHAlufmcLCXC9hewbT5vjyOGFGqHh+OLIjsO1g/LuN0dmXMv5+ng7p
XBSwWNnDq0H1tyeDzAhbx82Dl5NBJ8d15dECURB1aaNl58zKaOfM3gHiEp4voayxelN4z2X0JMVg
+YfJTHrEU2yj0R4H/iz7YFSsKtF73Nr5HnCT5rl165pWutkiiUE05Zem4KMIhT8TDHN+dhi6vH7m
Mkr6j3hdYGkAoI/J39GtR/wmT5ttynmY/BRPD6jhmICN4jWtpWnlIFvCAmTG18OpWFLG/D0wjpnW
jKA367gGm4atgRGEObRKfMMjHSXwy5r3h/OlOYySLt4CN4AXS51dOeiZJno8sOWe/6YV3gdPBrya
Q/HdgoeESmfFoBTVrg+IjGzmAmziSsmLzJD187x2yba/5a4oO7cEQCGhLGqe1kTqkPALx4/ktyAY
vDWNlhd7r7i48e2SBeQ6pbqIIgL+Pk9lEiAOx+roesj9MsgZx9TFk0x4YDJDpqTS7TH8JGpBezF4
At+bAzn6uCwL/ijK7XRzS6l+nd0RhFm6GTRx66blUqfqTiW4EXPZAusnIXf8CwvQ5iI76kbm0qur
uwYI/hOSOAiJJwPJB2WZyu8DDlKl4jz5DZwSfIoy4F484D7cAvGb7+mzH8jQXjTj5mTPCTYLw2nh
9GruN6oqp9yRz70+WKICK6XRbcHaRg8XNO1Xo/vqiXZBVzD5Au6k44Z1QMF6a1FcoPjlXt7c81Hb
m0hnnLO2kE/V/uflHlMKNTBTgSobGV+Wyz4BOOTxJ5rhwDbhlXnyXNwcHz3N3YUm7iBQoGb45rUl
HD2Wg7g3agF8+ITwmgXarno70Xafc3XLWJMjs9qY4+sev6mveoTHDFP3oYQ/3E4KJ6AX2cDT+jHJ
hAZGenvwOlBG2SSDJrVjOBvlx2gvqK1rz4XuMTMX5uRWue8zX8I9MOhsKDXYMqSHD0hsS3SCqJts
q8a/EcpIl4G71wUGybRY4mV4X4JgDBIaSMxbweIYIh/9QX/g7TW6Iht+e9+zRD4GvBfKT4JI7Z82
vK/eLgo28+XIKMQMv1Ddfu2/hTMp+pi++goVaIjG0Tqo2eUlvp7Jqnw9F3idyj1eORn72akJiNjb
y1NJccxRjY1p87j7+RcJNz6EIvzhBOEow0zCIaU/lGfqzHTVBFSfx+3NCsGjW4TKjvG5xU7HMsqT
23hlclmUAR48ItgxOBik0tCNRbzCHXktuZ1hB68LqOHo6y0xv5oLIUZxA/kA2lLxIW+4qz5ajtil
vM3xTmAZNkbSDmoRfRU1YrAiQ3Wz3au0q2TXsYwM+Da+IPEzne+uOVA8JwP9MxgrIacQl96G+9EE
KxlVNBc4bQycXHL8u8JNgMeiXV5CV92sDD3bYKSxPl98dqCPYOTkTd/bIiX/ZvYDoYsWgVVOzVic
u8L3LaQNtXpggLBvU2CCH9lbql207kt37maUbxofBm7x1RBD+L3Mz7HH6gR+45IfsWxvGpq7Qj0C
Ca/OdHgfjaMm+tBTXxybFZSh9O3C4n0IfKcqWGDtQkt9cZlQGUR1W37Q6h22c4WpVT6pJ8NjXufY
fsooROF8eUPEhJQ1erqkoUy/ks/9yh2a3yG1/jnUCERia7MeR2BENlJleFGGrxNLI8W+T6c+MO4c
3miXmujbj7pxn2g3mFxUrsLBxNb2I9DSrrY/HyfSvHkHd82L1CslT+63P+qORdhGFE5xzuKlkXfG
opDQdzM0VQka2Zr+O1x0LCN3litUD68XJNQMEvRKz0vI+g1BB8FMwHBcg9OT+EHDTu23UP4VZptO
Od3yWcUsA0xymfd2LPcvSFQ4dBbDypWmvFlsaIMRJOW2Bc1k9sjXlGn/JgAY5z7d5FJkzkFUPThF
u1gWvfBxhNUrVxhjefmX00xg7yz61Aq4bK9jVa4sRHHgE+PKA/UQSAUwCoRhGjQTYuVH7AzAswQQ
kzBMGRwONENE5Yc3F2xeXhgzTj2AqlqS7SrMxWT7lBhyhFgbkwUdFO+h/NmqKdZCuz6AALNh9YF9
xvgqbLa9QJ2QX2et3zeXReLXsTTzMJNdJ6EcQ6bVuvrxia0UHncrIZ69c/hu7w4aFcDtJqTDb22Q
bkgaMWkSHNMdNeC83lEgOnqMlY9zG+dRNi9PgnZdmjP0MqPXOh9xaBRiPiLVh+9ZE15IfCEfIWn3
Az5E1DMAMX/P5J7ohC/A4vM/ieEXlotTJEG5HJg5OO55F3w4KE/30pn/aKh6WhoeFrdF3zFZSFE6
lbiZVmBBwJUvoJqPFV02pHFAIWmWUPEbyMQIU+PJ5IiZRncKI+uwBVEDh7tH1aRN6Mu26+WTXBCi
6+OVnhiOtlAW/V1xKGkUvZ6qg+lSYWaDq6eLrnaoZL/bvL+/X9KNMx8/jtgy+uOj6MnltpSiPCkW
A1/fyExcrEpIfscS1dhCPuFRiDcU4UUtZ5zouaSylBfBXU9Ex4XUuvl7efHAHHAjkJokFJ33ZQ4H
wk9Klxpr7zEhBYMMNDUIQBJFQv97dKPBnbyA6SAkbLwZEkdyX5Y7k5KIKSqxwRa+rlqbMxguE93T
un8wKMJB0SHZZA2g9pBsGk0LJvTMOH5XKFviAldUGSr+YNqwrwMvMdyXizefC3fQB2rLGejHG8tD
6+CIOLZgsjylVPyNAD7yMQ2VXLFHLJMFT3YFd+X68k+FPyvcilDfh51Nv8P7HAwlYZ3jJHybKkzk
EDJhTt5jG5AsyGFs+JzT7MDdTqTr3XlBJLyHgE0kVwvPyO8Aroxz44WJBSg8I+f3MarX2TQff1H8
N9t7QMccKkv0fv66T7iSSOKuhQUCzoGot8BgsuVkT3VmMdOjZ/zCp3/uR+grjx3YLNcrEvfVw+Sw
fI9fLs2lAhFmUWbabwjq5hk1lmTsjynagV/DBhBnDM9M6cWCg1M6l49CRXULxSiejUjj9c2jekzH
P1exAWP8gYN4se9xkvN/7uuv2L4x4NX2vgpN1Ae6FZOD4lKC0ya98OpP/2Az7T0Ca5SNrzGUgI9a
+ErHrGhSQM14+dtTBOI/o/sKSdjd104ZDVw352IGWTakOueyqI1N7bImcqd+SKY2wxdZlnvD5+fy
sTWcS8hqj/pFNwLpF1S/pD1jjacI/Ni+vcHUbIaE2LqvwTh9hfp3jvGqfqywCSsiYwC5BoUa+Uy/
eFQTXtQJWYxI7bGbFCgx+vaAREo8OVgwP0hUNes3YqvXwMvZIiBUi6F8GUkhAupfl5Bc4JWvkcxT
jSlC3H5EF7xQL+zQ/9T6ocF3Hm3M6WA8OLaOAZynMHs42mtEC+sV1YwzbFbDwXGl/ZKCzD++vA+A
ZxlyRmqBQ/ggPWpKylVgwBrLOhudXc3SKD13e0FV3req287v+EmABMTiDIqMK+o1yo+0DziV95oW
NBQQ4+uB1iyqFUUNyXVRTvCQK149p0EjypI8ZDJRNqy588dJEbDEbVpEyoEuNCy9QBdcIJsCrlCN
Pivz3Li6LwpPKJje/zaknENJ7uFSwE3WBUQYgE344igwpr8Mw2x4WWVJb5xPOlJm++47xLz4iJRg
wCxTEvrrm7vCtMWFGzNKEcshuPfrhIvFesjTvHoxu88U0VN7SyjeRQ/k9KmC+bhZUp2f8TMHuU7J
qa0699FZHGKZjvKQvHsitHj1hCOtCW8BucPixLv4jWX/SSYIhuEZS0zhseIMtibf2QVFACe3pJhJ
misxxa6+pEabdpbINBBybvezREiHEhEQ8AHvrwNEKdyKmwKaE+WOcwe0apbQl4SZsJ65j+EgbuGF
Hv5lByZFbsiw2EnD2/TuAejt6kAPzb801uPPP6siIZmhGaOZZstFsTpnF+Y0zoYzEGKgnFt3hUf6
nJlUTLkc2lS05JmDcwT5DVsq3C3lpVSSjIi+0jiagpIBSCwUbMjszqP0zySXHGBrMESg4Cpr+GBL
cjRPXt3o7PqnTogK6mWEQ4o1jcwCaCfQOSZb8Z2x1b8PJt1lxRSX22/I8VsnAA0+A/8xbV6QFnBt
1KfMNPyPqIpqd79OnSNPzriI6VbCg2EQDH6SkmbLI/byXk7/j8JRZs9J7x/jbcatGEQHMzQMPxbl
Ay/QS4pWFCgCZ37Hv3788UGXIfxoZCMjEc0PucAvupq5r96hsSuJcfkEPOmPnmdgyVBDbaYi98lc
M6SQE4gfwmFKRx9qIKOeFN8FkeZwDnJ+TBfyJ7yvRfAFiirE5bjk/B5NsvfgS9Ee2WF8TGFNNafh
Eoh1eAe9Jw2F7k8APoxI4sph77uuc+HL4RkWytSN6RRLQED25VwJqq+wwaUh7niYY19fvHpECPhE
RmOcI8OV7kvgo9uI6p0DVZINhNADEB9U26XqARi64oW30s1WKmqQoobjIsq1bsi/PygsV63zDRtw
v9fyXzkiBFPvlLbe/Rd2Kdl1bQQu9uu7DWgwrIGx+6YukA2nNsavIp+tBwhMVKtEiiH4J1bADPNO
hiSum6BEa++TNQETWHaw7zTHTjplb6YtuySSai5vYNyG7YHb5os2gn8/qCPhliDXF5q+dLl694NJ
wreDU1dGoY8obY7Lp6P/jdWvm5QHNVT/WI3JZiXzE9/nxb6uNL/CMvEkBfgbkAATgZ3j7/zBCvfc
XkLvhEfxFZ+HTh6vui2W9XDgAl+Txyly5FnPk9sI0cdS2DlBQ9lOpWDMQ8VTOYNcA0wCUOKUDLBH
woHkv5A/5ICrcG5uGg4AMvck6AGPY1scCepbdVgeplkI1INEtzdtXbQ7VL/LcRfW1Kjx74RQzVmK
ECOjOjN5s5EiuDc3zK+qp6FdVc7KmdjaDbmRYRe/OE2TsAKuI/5CRjHkqpxCpwifAbsudur9puuP
w7BG8zHHa44F5lwefzaYx5SpNuUTRCvN0WiUr7ojyKVThOacpeESc2bhULCSpkXYuydopwVWlK9K
FrAjFi1WlhupsHOVg5DuvDYvqHT/saFpFIjEz0KoJNzWxJ1+RdiF4NWenf06csii4xFZS2+VcU6g
AU1emDGfYQ3O/49Fu6uj6wHJjTypgwGWkcxP/0iIQG5nhpwYCP/mNDC8+DCjDcUCPpqIA8g9ILaC
wN25E5wiwbwLcgbyYvqKAF6/uD+hveu/95/m1Ys+f0KJqartkmJoBHcY3ef81RL1zPhGz8pt2R5u
Sw62nDrWGFtRAKAj4iNERWgj/qshxPgGfKQoMJXc9W8+JdQ6+CAP3Gl0EZaSXX8mrHVgi+C4Ardd
U20rJr9eQAo9iO8FVT+/ijFZnH1kt0LpwYCZhjTPNgjbKnHW0fMh1+c77+0RU2gO9CcZIeXAS3sW
Uyi5D6X9LAiiQqbCC6P9qAUuot54PNbg20QLPaoI9JHZB6wMgaup2MCWqeTw4OKiy3XMriwxmsYs
/7nZ6nEw6hHqYsvS+ceOXvLJs5UO8IqB7SVSn7YTh7OvwMgRqMO/g24W7Cp9px5QQ/gUC3lvpUx5
HZS3YF5SAk1weWFiRh8J0165PdKOW3stfZ0c6JYpeI3FlioGmmuGz8YjsOGUS5bI9KamjIyLOwQY
gd7oJongLLzu66Z/hJGAfuOChvEiLxzpyStpCZNdXqYXCkATTbR4OXUfXT41DbF0neL+Jtqb8Dto
tGlsbvQ5oqsN7dJukYXX2r7LuNx69g2dpLiEjEUS3h4VdbJNSEjaH/bxTuCLdH8JcmJyi3AcooQn
/J0w+LWCE5EjUzFUP+4LJYyAQ3soRhvmw5tYlHqrlkvMQ8D4Bie2eCzwQbAi6A4BGj8b5i147q6j
m2Mn6+tQgNB95wuzT0gPDliK6qgCE3HQvCNnKyQHEN6uyAH/9MiDGoDdKZzTA504yOcqey0AB99l
mD5H2X0LuYEOGQ/EYIe3FyVtO1ibzNaDeolPqWd42RKq/NLilk1m1FBD4krsSx59u+YK6EUHsBG/
2EPXRTgdKBL7K/0ImJwfLiFPwiMrpgnADcLkbw5S6MFIoMMkVmkugdFOOv/WsZGus0kLMM9hl3fs
6nODZucpB0DAZwS93BVYTnv7J0jo+b6KS+7ZfQuqxrcqjaqn1YTq7WY38W91+frYAVR1JfXcT8x7
bTii3Agc97Xo/Ti/+hP9SFMlwvYvAxh5c8xcygoxvkqUlOa90bbhfbLaFacGvW4sRPX4JeR2PiDy
mEPFHc8+KDZzPQf1OkK9/h9N57WkuLYE0S8iAoR/lTdIIDy8EJgWwnv79Xclc8/p6Dk9Pd0Yae/a
VVmZWWwduVY9UVlAcg5oRxlMvpg4R6z67MZyWwMfRcMFl6/x7eT7ENHC+eaed/5m060YQ2B/MGhj
+cQy6BsA9rPJ4Bl+A9QoFywjEfIuYe/fPw4/0aCpL/o6F5SLUjFamGHBly+OD61r9llDiqbtGaKP
OdEyQTaV5l/0unUv79ZxeE8+ZTBiFBggDoTCbDvr8cubpsefD64Jr+DjvDMeE9DHyLvFT0KkOEA/
xCYNSezN3JeCQ5/uBUMCqJc/MFn7WwlLeZMsXyQJaBHU5sBkr8s+B+WdtXf963A/ZyKY9di7NOio
CQ1GfUhZ8FEHEONWXvamdaFTiAVlxSYNuHMLznxQv+HGvU04nKBBcqGnnAfsUzTMbSSFVRDisLgg
495P99YpeqED9srtEl0pVk1uG9RKVfP2MWtTyhHIAO8X89hOTrVHyXts5VfyRfBXt5G+wk9aiT9p
Y4A1QQRx+Hi0npMSrp/hFSqr9zWS/GXtgUGQ3t3lM1xe+0ylW9NUaqSMFN7hW4ZE+Wxv6bAPdoMD
yTEatHor792M6MvWYewXBwGpYHHmn5p/4A4v9U42eBVPwMuMoDnQOAAFhPPHXwflEJo1ogtoQ6Pl
33IJQvhwdxxsmMOdnBpCBe/rvT8c6sZy/7W2SaMN1rUdfukJoZ9cx2V1immvwZgLd9NTeu2duHKZ
gZHc2DgDOLsFv+nzXkWLK/lv2oc0xfBTObxDMEtCE0rMU4HgXq9EHOIcFpwebOUPFrI+Jqr/YYkY
aNXarxL+jx5YO9IK8v8zuhv7mgGpxo0aJHfx+J86bwyy7LXTnF6JUbVWCSAEzibx+iSmw5LcjGr6
7hzJ0F4CRbU0gu/HQkmAnkEwPbUPLBb40HoBDDRDZenRqWiGYK6gjIgccHOp+69xrc0qz5nxcqSt
amJCNgOopxOTo0/A58xF34lPUO5SPpSRdfPuQTbwlMdE/OGcowrUVPL+8nR2iqswjbXj/m13nr9a
cbFs33+xIgrPHJbs6QzKkPF2v/Ax0ZBeYRBam1h8wYvXv0fkKfiuR3cmMJ3FmyKyNz2xa29LBBjV
k/OFJ+8LVq92IdRAhsotAyIaPBJRCHce51q9y2ukLDJ0k3Cw0DwJXhPuhmZHfDxaq/R6t22oAf5h
0CiYNIPZ1hHZz4snhGBKujLab1zSAXJO6sGPXcUnqtA9j9acJ05O/oLZn18xR9jihgU8G6QWhrUm
wirkx50ngT5Ldx+9JjRUArKKYqdOJlbqbtgWv3EMVwetMlIR4Kazv2bQrMV9hElVXII01z2SDGDO
C+MKu0QO1DfEAPRDB4rx8pmifWiUWrnBzGKmH1YjrABa5BXQbvoNCmtiy9XJM9jP2KT6yJciAcx0
gyrtUsqeOI5IDnZ/M/zFIxi47jOkeT9GjwFlWQLPN1QnqsvihAnHDG9NniT0W8b3kFmdG+519K6h
TItuf3AdtgBfGC/O7BMzxYt0wqucsNPTtPJsk4Q8dqzxEIACnoiGlEdfhjLgnVeVByVUl+6J+b64
P6TYH6rLfXI37z41HUPT4SR5enXkcWRqlHDNboO+D/XFGX+qkll5RmyWzvODjetjb73o5oyNJR21
u0PdDmqPpWUfboRq7w7FKtP5SlEVuTBMvQM8WtJQpllFu3gTr71iu4iQF0h5vOvcWhAl6FOCesGx
Krewgn0+u4Xw3p3h2XK083UbqDq8001BqrCf5t3zkJYuEsQygeW6pOGwQ5sT3tn9axyVupX1vPAc
bHf+GnzN5uAqe5zwvHD6fZQU769fpUPBjTHQcd7qzCqloVlsYqZKU5QJ1pA+gOE2AYPQ0EbthxXk
VHQv6mmzGpW9Z7iP4HlfKUoe5A9mffpaEuE2fYxCQBlJJ8ohqrAbbX02dD02lnnCQYRl8sfeJpxp
/DDHJhrEZ1YZV8NTv5px+JA80Mll6eW4mgDyFNxjM9kbfbRhaJ5RghVcyCDknVR1z0F9B5jZnJLn
8rqvtwV5M66D9GpvvGCSsQ+p3YDgYJSG3+YIeOBT87HxPL/bV+ZMj8pdonCjkzOR8fXHdBqmw7mb
KnSsV8MpQLX0OBLM0t+XTDF6/z09hoCGnLmVJRrEb7af41bx9Q2oxVhNMXaDrg2XsXDFrsU3lpzc
kFkYUL45tdlE3FmS9evwFNBbQ88EkNB5VdCbeOWsAiFuzOVHjFjK3uhazWPyHb7pwjf8u3dqP//e
cIh6uyULxKkjO+V039DD7+SYakKPduolb3ezd50ZlmYB2lMc2FE/7xPygtn4LveTfbKemXVeA5gZ
s3s3iLBgNvYb7dLOpwtAJ2mJpUO96L2gdxbS9ZcOaPnbPpGRtnLaHERxAzNI/1nolEGsC6NtQrCg
fQDrpdR/vXv1lHyoP+txJHzGvN9CLA0mhASKVBzUOR7115dLd2s7vDoq8pU/pkgZyl5xeWjlJY+M
iG/R7EHssQlqvWdYj1kvD3Okc8do30lECF20LwswXM/U7sBODLGDY0sA6mPRjzgBMgyYD5K4Zhen
Rmo62THBkaK6v8GSFpn6GBghFnu2vDbheKdMlQI3f8PKoTqE98ve/6ygaT0hnYDgw8yFPwVXjKm7
5DDJTRRlD6uJBBC0XeBUGCmqHucYzZmyRHnYl1ZxeXY+KFLwoyfrX3tGp4Ouzy93m1+TegscEFqw
g4NNgg/ZOr0MQAuFw9I44LQVqQ1AaHSgEXGw6ryDxmQ3ePr4/JHQkyrRVdjCcN4yNU5sRF671SXB
DffujofA4rRNfR0VUC7DkKPG3MSCSBqAbjBoOLdeHsoC+q+0OdERoN2RboEBQHpAVNDoFBibxfy9
Qwx4dedkvPqnOpKc5oOqA/GcfVclDXm2YBXAVJCPgME0yQ8xjFk+TaBSUbH/MPsF0UChbEGUKlid
is1a84V/npa6m6M/uM4HsZD5iYOplkyto/NsAxv7SvTAxMFwYXL8eu1Xz0DUx/iMD+YZhU6ekgws
Ni4eAe4+pjt+tHC5kJ08E5grTA/zzvGut7OpPc2Xv+5JA7XDlqDiMz+pp4YXbS3sS+hn0bLSsLkq
2quLf/MbCZ78/jE+tL+D14p2xZstMC+EdXwbnt49Wb/M3K8TzbojBsU02F9SaA4KNm1dCj3Qjxqt
zm3I+AAkBLCEePQTWANFV7LhDxyM6mZ1VV7lDIPrMsKCxdSFEdvobk8WU3Q8IzoOjEWhc/aOf8Xo
Zd7874QUF6tWH57o6oI3Pv6LJNhYRkJ7QjbtVbBjQK7QucY3TtK31XAPnVNQzSgty3hXXIf3Oca9
FD+Y7sUopkuDbfSNt+HaPkXMHfcaEH7JaHon5HWD0sZ+a7h7w1P/spEcSFIg6kM4ZMwRGPJtfqdV
M5QrGZ+wH9BVgCA7Qoi27rn9RGs1NZyvS75/9+4u0PvBzNMih7TbHD5AvwCL65CRAP+hVcz+yugX
M5jSfOIIMDhj3/8dYKRHSTtE1+Q2eiPCxcsevHCneC4RrMDBs1acfLx1tJVQTtszUtUjll4N70gZ
8TCZyr3C0A5TiY09pK+ztqkWTlE92KYvfrm0fIWNKeAWEj4aadl6eMm4EdgMreeX4blPFA4M7zhe
j8qoPju3RQ5Z2FlDMrOZW3Ks2jtoRHiEXp0XQj8MxXqM0TTvtF6j3E8mqiwVCuT6zNsNjkMpuxGT
WuHV5A2eWayUPfaJxaqRMAV7zczqFfc6oo+OKUSDPy/RKqObfPXopOYmdlRJE6Ou6z/vD74nZefW
0xwRECbkFhiOt542VBZ7uu6+4Ny+HGBvhDZgwG7Rqo5fzssZww60OYvsu3txPh7rg6kz1UBjZ6oB
cr6VRIgPtKdIfL09E4JejLDXhzxq1PXVS8fV5ffCKS8ddYGv1j7cOs94ZxfNit+jk+QM9IfGrMh0
6ABJqQKhJr8y4hyLTpqD4PjhxRUrZRYBZYGcIsnl82Rz7PF/iFwuZapVCPX9u1V29DP6KeZxBrBK
7SrQSSEz3PnbwZkI/wWoBGdzMABw4UKu1Il++Wx+TeRArXrxG8xpZ5gPG77J5X6ZSF2ZB48UmoCS
O7nDZE0/Z0V9sKMlF6THfvfA2YM1s6cwAiErroeTevgd6hvc/gkmN0wbmpesRKq7iTiIowmG+FD7
LgHUK+tlt5gS0GlNEq5JxvXj6pFIx+SsXDPQHnCVklO069gqnPo4PTtHbniNUxrCJoIZrYaj82X2
z5CZktgcoyklm2jX13apffIPI00tYbwpUW7tvvwZN23NV2u72SlMdJuA7xhvVO/wHfvo6c1upFDw
NBeHPJr9RxuSF4LprhHljq4WoZA1wfpDqFPwsdZ2GA2v9cjnmQ21xbN/hZ09l3HjXgennibs7OxQ
95tF7RBbdfFYBlvHD/lX/l2WU6tsz+qZ8SHvodOokvjcAm5I3R6ibra5ITjc6IevHuvJCQfz+aCH
86YWmc9MJYQTZTMewl/dmWOOC5u6EznM1aUFxo4e8jI92MN0sLFBijYu+elv5SDfIMLauCJYkxzu
gzF+W507jlAhN8UK8UqaY57EuumtouHBjKPVznzg2HP0ePE9P/wOmJ/gNyBKaELQh338zSijuKmM
cOHjY/YYs0SgqTlMSLX2nATbsDZ6YvSiBW5gM7PrVK351oQlUfMNG6zdmWHlgaB9rJm+gxLIluZp
iI36aH1sx3Bb4siMHJ9rFBFmzINpc5ZwnpChIr7CedbVm67gAcPHYO/l8S2qBrlX7ryPFu5fCzia
McLp6dWbLS65aTDB6tZ7tBvupXOyDzZOb9y/vGpzf7T/QHSQhIqkI0+hvbUCLnTfsgPKvdOCrcR3
Dy7TYdnKW+ceo+jH+cjbY7H06h/sQdHn8drMgYlYBCGnrg/u8vENjusSTC9OW13FAqmsy1DeO+SR
45Qlw8Y6dHIoB2CMecQYc6cevofCsxgIw64OtiRWjEATmyrvPocfHFzqWW3D/jNaWB26bLLWEywV
PIt3oZVMLHXR1QTN1oXtw+v22HkKKfiEWQOICikbGw82aCse84CdDZr/49SICDHfOEk0cmwEp4kE
5q8PdcMlFyQTRNb2tRHOkG11nAkTyZwOlf3GWuLIMZkk85OtxySuuVxnECeWM6SfboFQxBPULF0X
XSOtynCOw3VrggaDh2EMEHseCMRq9mvOu7PCLI5BP34604Q2RV3FoUcPhi2dJCY2rLbR23u1z+nb
u2AAdQd/Ju7623DXPjNzylhkb+b24JamtUfe7eiacS0hmJoj/Mgkir3CNAFEQWXHy5eD1XzrGxwx
CuxsuYZDAO31OKt4p6huWZdX5TTmAJ8yRvLgmzWvhvMetmxSl0OuIhFT9HQqETU6BBcoRYowe3YH
4diOYlhg9O2HwzT1e72iGR6YM3L3jqnWYRG20TaVNaP8ynB9Cx0ur0fK6HF9uGMmMF4zaHZeC07g
ZqeX6XtI+R1lcMQ+wvljhGOSV9qaEQvXZh+/LJw8LTTC4jPcnE9YbT8oUYd+uNZeLJoYetlRZMdu
jC18VJBFNkLFq72HzogDQMHftqCns/PeHfDa3BzmAXM2mi0ZLhCxwCXDMs+i2Ii5cVSI8BBhobl5
cOcwfjjFsG7CvYfOcA5K7tdttvfBNti3ZAANwdZpePt+hVIEfkZiALeM8z5XiUeuBl+6p1b+p3d0
ixSP+O6QXKbVmJKh1NuIbpJjAEgd5p1idg4+DvY7wdRFKvA+uvIAVOBlJIRDRPWYkVcI1u6GK72d
8k3OSKysWBhkhN7H5hjeQ5oHzSNVRkwXNkZvpoRoQYsQNHh6GFpx/2dEiBLUN8TvBzzIminQAzUe
qL88ax5k62+kjQ1U8QdcJukq82gccAEMpKAenzPgP3U5wQ7fYakqa+ZjpBmh2gaa7sNNSRziceb7
Kz9dpfarXTafnSEHTa8n3zPLtlhIL4eLsVL6FE5KHq6bJm5YNkPgMoNFsXXCisl/bCDbZhhKLzTI
AUrospC2bX1alrwpgsDO5QIp889wgTPg4HRufkpg4BRkCeKYXSSeIBx4Tiv8knYYh5p5nxLkGFhl
+Hf8Od6D8/Q6vfQIbTDknh6kAnteJDNZW7AMzac3IE2hSazVjJKROrFuYZaJfT9+hHrHaJZ+dGAl
CjPM1OmWEBUgYj2CAQC+vXdo9jt7H846bm+6QZzonG05B61O9AfVys3PPVIbJ+KqXJyzXTaHHJQp
O+QO64r3PuiFWMzVPc67eYUn3Ha1PuRxBsPLwgBQkR8oG2OtWU+MwZ8zV1ZP8bp3H9wdy/F7ZBGE
og2hiRc2n585TxPCAQeoslODfZskk/OQjtAhwGQRjiql4B3i7jq4c0MecvThlrv4fGJnyulr4rU/
GFjOhKzpa83aYsW1OiUGmmxianAqQhy57Aa+FhKmt6WTYnwvjqpWjaoEWbL5xuiYqdUktwWcS+iO
2IWf2Du3FlWfwwSRtWTWG2oTYnc/6HodVeo8kyp1vqQjmBPt9faVOCaDo9OrLbaY5k2UxMGgo+ho
plXvzsSbnZY0HFvkHMuq46m+zRGggOSqjj9YfxoYCt/FWS7fNPa1pp9ETY5Aez6HFcrSBAJFJPrh
DPgX0rXFcLhX9kxK7DzJeri2yMc42zDsewV4TmCeW3F1PBosXIIjeZCO54xqwal18/jhk6on27iR
kP1RtxZsWHnxsQKpMgdIsBtJU3kV6ZdInByhzq96VtrrqubYUDvXgxLNhEWhn3v1fikgHaOy0MvF
ug8LT614hfxmwJNaq9UqQ09JOa03w/ZRdqZ3pqxzT7Sq27VuWXkIn1J7a51S/q3bx1ipHCU5YUip
o8pxlhQvg5kdJBzV4LSoJao6lFoqEkEz/1UQLC/noD3m7Uhu9/Ej4qni/E+Z/TEuTAqd9e73PPTs
ne+EYobouebBqZ04ECmjyXyP8d5rYsPTSPK4Gmw9fF1IbMsoyC/O3TU8aGSGRyGcHpFD/Tho7q5b
djG9Shh8YjephgtLSKczb9u/tzZdmn6tJwxFlIoMxUly7B7uaK6gz/v1DcsTrxaW5MtBZB++HMqw
j/OBVHYOXsOye0vW0cY3nCpfVVioC5GBr/1TUmUQzdrXj2LcRH3NmsdBusTSnkH/lIC/yoEUaUqn
XnrVLgWP8EWOXkxwAaIOfFlPtwpXVycUaaxZ7ajW0e3ZIy2ZkRnq+Ponz8fG0xxv6LpAr0JMi1yW
+cBD+t8OnSSUYl+3hrMPduIx+hKd4wPcTs/mJSh4t+D6K14MKrlLyQyxyftFcUxgQUOuoDH+pwM9
0WrGsg6kzXpjOSuHUHxUFn02KZLvjtg+h1Y1ZdLmr0CeA98G1+S0egUYjrqQX1RcUmJeXPZEhXxa
H0fnRuZDoeFqNeFvF6mEFhbABouOMV5LjM/Fo90tRpo1SGZUIVnVj+ujGLGg2vt0hopU3Ga3aJKz
PAdHitjZYjCgRB+8YxQ5TKsl3jF18/dmr13mM5ElqmbTx7+3cjXREhJPj92KKxD2FtRDwwV+PXBW
HrD1+4Zl72KvAwZzw5MrJ4zJpcEhXwAgR9pQ6gZAq/IOYwWYurPx1nEdsxgGPhOBhXcrimiSJQ9M
OQ/1qIFNrQXrAkh1By+JaIsJK6YG+ms1JbCdhwqoCTszIpHXx8yq2niGmQUfT2GKuUNkxCf/5Fft
pv/xCr48AfCRt+7u3RUoALSAHWe1oxyEgdFEiWqHWS6dBtoUVR0spcltpOU1AzkrYGF5tQ3AnrxF
x47KBAdum+ECfFeL9eTcQj3rk8eG3RvssipW689ljeFIr7BCe6J9xUx0FuMKERZwGOqVH5Q5cFVZ
8G8qvIr3HFe80lJrlpyu7E6B/fG/eNprZqJ9IGyeydZuDupKNgnr+mPRloC8eWwVoeu+Xb5lD4dD
0nGybWJXQNG2oU4+xsjHX4vHaM3h1sOrlSMtzviTqENKzOogCqnEVby6/vJxBZac1LOn/EH1a9Ou
A6DU7WpQJXzuqcgk5m9YadTj+YZlczUUiieMZa8kFTJqpVu3bz4IzyqTUuFXFavIKhBja4k+G85K
v/xgE98QMORxJWEq8b9Li8JDj8TjNVt6HEKZp1pY+SjtYa4axCx+kTE3fB/AkRtc9JAbc5P1cXcV
Lao2j67zYW1nWc9qJWHS86MoYsLI1R7rscptRQrdgzs3U9ee5JbgsLyPt61iiq7be3HR9bke1mJU
eTBK4mKyHs3mlKdmscv4NeeOj7H97RyihnOflPsPXI+3gADUlU69dZ8gbjBXZa5PwS+vkElwBU6L
G2ZYYBEgUAXSnHVv1gUqtHE/oP316ZD3QU53o9llcS5ML4cNaTe5YsySW9sSTbHSWFuNqcHbv7s1
xsI1+Hy6Qy3+p6vcXcuQ+S8Xp9TWxXmFeQC9O3iF2gG6SE9XC3DbusO0r2F3UgwrHjVMem7hfPsg
wUfVhT+J1httGJtpNB7Ym3uFN8Gy3Ack81hvxCSs5xYyqbTmwUfG9sMttJvt0ngNCdApjcF5KCzI
jXAgU0tiSqu47+KP8nUfzivbB/uAtrq3SVQ8YJPkIdb19sF4OPSjY+C6Y/0E3LSwkh55mkdWPDiM
T6uC7bfiI9KTkwOze8crPkRPkl+vgjLuE995qwX/lAkzfFOylNvFg4fnzasersFKSz6d6SPGMzIW
kBPJ2f130tGeJnlbI8pHEeeU2Y/fJWuEHUrwqLLftgHcCjBvLcOXs22Vlpt5tY0NAFuRc3Ttv+0D
lMRg2zQPEQ3zlKHOLACo4ZCA8IioAjmkB14XCK3F2Vazv236edyFvK/TT5Z4Z/sNFZrQwcyLpj+8
j9/LR4gzM2PAc0IQZOyo0AJnEpaKbQz9gGnZRMq6cSWpmzkP3HQrHJiFCJ9xoFyceDk5QN6xo6CC
RDqsHOHMTIjG9MU2EZpQ7TwAjw+jqjDlFhaS6dPedcHN3Q8jh9gpF+cQbSv2aYQ2LsYIBKPtkAAD
DPcD2UiRfej8/iMq43g3qswsu/AvePYbiGFq+K3HT6LEgnCwHzQryRFxI4kT/8C8LVopYLUEazZs
sG6vXcWfR+8N4npEKgSOxZklfFHQTVM8GU55iLrC6sBy9vzu3qOxQcT4h4KuoiiO8TtqklG/XaSf
XAXt2BOb9OIrcujvsJDNIYEoGsdjnHS9Y8D1YhtduQjKLxS3KFRjOsxcbz0z2QbeiCRaPrCU9e2t
ViRjzCQvED2NBZDRG1Acf+gNQ9hnXWZQwmxSErhlpg2V/SPipMHyUJUNA1x/Lwnbag4ZXjvRSsC1
zhfFcQEsM4eGiaVMU7mcXpDeMsw2drv+rg+5ED3dt/tGxXC3tZmaPZ0IzXbeXydNrIjneb/QK42L
ZDxjkEU9zIYR5iwofSjNEsTOxEFOMGBGIaEnR6+Gta6ly+uh7BqP4+mi7kOsNhc3OQPhjgGn+CFP
rHZ8Ali0UzLrTMcHcGa2dsmdU/pEGF17BQxMlJQLI1X2C84CspYM0LPrL1yjtt7xCgBFWTz0X3Ij
lQTz+XyiglI296iq3JvLxo0qdqflJMwSWKUpw1iTSQvufVscxZGjrMDwhbL0smw4xPPTQpCmWy74
kzmAlpyBSGHBQzgwLyPGmLHuGpSBWU+1AC8AtFdgTdlxTDNYYwO/hApFSZcM5vVw34X2C9r6sgXe
AZCxWe2ONAXiXSutobHXoIn2wY5XtT+9NF7/3qR3KP5zhykqzK0gjaFK1rgRymcNRgcBonzaUIdT
DistA7YShpv1GDdLLUpVLMBMG1kFBkXCAPJBcFjMnJK23r9+RpbtOOlXAqHZCo6SYpUf3JU/Kmzu
DTAISeM/fFzVMYWzrhTrlUKLW8CWWunUT33QYVAKTHxeOHWrELsBPoGY+6VA6ZAOHES4VKg179pC
X8RoWY4IHRuCptSN+dIIA9PWea3KFoURR4d+vuappi1SW/x4zz+jEFW9H3LzknBITop4bKf42w8w
D/3lo6Tk1oCWJzkxoNg/6J9Faqcr8EVee53k5AKavMaMLwEP+gE8G6YCXBZKJUq9X/nAmdUImTQD
86zi3BJ4icGx3/B0in3HvBkOT2L3u/NJOVbbLzoVY4UJigj6MQjBWjCS5xIEFqPaIjfntfEguy3U
yeBMJ6LceKBC+0HEQQdEzpdTSUMSIpH4tmsO3h+ES4+AvGXRG8JhmIvdr5Sl3pdjgsHt516R6lOS
wh63LyPFQ5pyxQVIL2GVr9DwKCtRijO76gaj51voTPqEN4AsZgS261T+ND+NbtVeFTqPRT0gjaIC
p6h+1bFTdUaVfiU4keAhmEUWS6PPrT1wWaimJcwb4PSh11QrT00MJMPUq4MmCzeE/PqxYWjA98Xj
ogyNG72AjMBvtMclpoXXGH7G8H7aMCFED9t5b5z2O8bLrBC+YQ7w1q0rFn44GN79zQAyMjOPaMUL
aIDfkN+gKRgTMFyHwWftujdbFiGRuEKOmD+HDPVLB4EbY9WixmLv3LuCxentLPaxccIWw6136hNI
5AXGnkyaE+pyqI24v9N9eBKByjgUMjvsrw7eWrBx6MdYZXtmvWzp6ggSwLj1F6E+tDIYkHKm5dJI
Tgg7ufa0cvC728zVkixRLXD8nK37lMt0iwhxMjYlynHFyqvvhKwVOSNzLPmdAw5XJIHsVCWGx+UL
mGD5wZM2UurYbPmrrceWc1qUPpCE+FTg+CByxNRAM3cg6KqGnLQ0SB5jAbPV6ngdr9VKJglDSUi3
6MZNisCjl4AyM3QYp8ho7h5WuZkS7x3xmA8faAKP5XBg9TI1zigYevyXYaeqlmumHyYKEEAin/5W
llq9sGfxo7IE/kESnsI4py5vXj9KfIfbaoNaEJIgKvA/txnoW5p/yNedLIeeRuRZ21sQLX4u9RkQ
oJycpi8XmP85vpWmOqB56j0XU6mMDsBfL5PH3fBQZBtsjH0M1mKdGb6gfKAAtqKkp9BqOOQZtIhu
tJTW9m0hwIimBGZlOp05o/+Bi787yzVRwUPFL5idGwhi5WcZhgNbHAQJV6ALJCwcfAIfZxbXhctk
3+1oyBmp9qvucLoaKsPzSAuHF6fGMBstD1JxRwm6PoreIYPJO+QszWlk04L+nbVg7DzASqUlUdv6
QRnD8YNUmz/+VX0Ph2KTlpiGUnBk0w6kna1moFqWVBk8TWR4nGsfLxpG0TDNuFtl1O6cgBBhQ6Za
Mz4ZUmvTQuNUgaRYTkEF9ywawYFqy80HCeMxWE4qwM/mqGRNCAo8ACea+J2MQMMWs8A2bUDT6fz9
/QZ1dsAZocAsO8+wNUJMoUfsMPvA4VTTkqWrV8OvnMkgsf7JYU4DaJ1LSHFoKTqhZfVSTMx0qvDu
gdM4a4jZSnP2VsRxDpzHkceSEhynD5WU6tAJnOPW6MxWysplZY2yWFL+p6ZrxjGQKqnRYt9zwK3+
a0iLMrNmX5N0+Anzh9T+SVnwCmphb578wGqNuXLomfZYP2m0Uh+SQtIeR8M45r6TcZOokUK3M9Yi
H9tYmSBT1DmOcbZ5RepTc956K9Y3fOCE8jP1Kcb1XKSBtFHxqNF5Hv7GldBj8q3QGpRJbRkdQJ8s
YaiJ5XPk+jHJ65g3qgT/lwUShOPbYjvYgohqH/3CU89hBBUYbw30W2Asc1rC0BfgDxDAotGJ+7SF
GNwc1S8P+jlDLlidPEPQaarQYLPPUxa0wM6UlWRT0aGAIMqRHo3HpEse63PINtPV3nK1m4FONndI
N3nIndM9yzKuzYqHJlWmuWPqATO6T/Yw8rO1q2DCg7CthAdwLVKf5kXbdSkhDVWeP5rG8JcIg9rq
/tPC2NJGppcj1sJgcCYDwm+HxBJmhqf22IDlSwIYZlkd5FYbijegfdpItK105YZsMWEXul1kPex5
fSjCK81TdEK7334suIEwogo2T9wDH6cdo0DIziRN57Y+fg+m9SnEQjdkaymvJPHg9iqCEgK5lARw
wSCgDTyW3mavR3xRL0a3K1uT4e75id9FLAcNBRKtGXIBXsmGhyGp8TIOEL06tUwfPgvRHt64b9iL
cpl5OuXG4N/8EX+iF7+K0RNL4keXSQldXIlfvBIoSgz+dV7JjXB1t7kLh2i3oDQizIy5O2nKkiya
Nhvs81m+fK2vPK7hIXOJYHLt0E1xZieXiFuKPRprL0f79HtgeFsz+4wDBH8nERViz+rvbj3GfxIu
fUHUvL80e5HQMtiHaF/rNvucyS7BkGybJ1kRasGxEF8BiJnk5koWp9OFu4GLFeCvaC6CBaJeK4ed
xYQ3OK+s4zwg2jEyyk4P5mwAp0n0CAVeUlNdUJueM62QCyEJScBneScJKcQtyAzqFrFNSZ4pN8Ac
WURIGWKaWCSWV48ShJvhV9AugDJzHBr+KaJn8C8MgVmx5ynCPl6zZUAKQIfRYcWpNyE8jAybi1Q3
N/gsA+f+KFDUgSU8kCkPyaYZhhPWaGCdIvIGpVT4p00KLU6chnMFb2Q6DkXiKmcuNa6FNxC8bQqI
mwdyqiiy7nubgv0c8JWxmAHir/0vIicbexzZT3j7wRNX94vTfE0M7gz6W9zVkU0wajS4sww/C5BA
zKi1WC/tWVTC+hyBGbw2lGEV9IAYc3457/DTXdbxYTyaNPQPVy/bIDdwrvE2nSW8DrzPaRdWoDHt
41n3MXpXzCd8MavQOtD+ZGobGHgPK5wjPlZ0cpX2PHq1Et5lDO62B+XBQRQqmmZXGCEInfI5QiQG
nkCEZnTDC5cCq8JUhRU6BZw1TlaFtM3Bh4LGZt0sHXw0Yc9onXrH3mztamj97O1tGOsB1RR97gbC
5x64EQ21ZsbikbPGHBdpW4h2iZTfEP2vycqeaoZqUEgQJzMhpibDgVrVYkwwbolIRKhTTAwuGnho
MkjWWk8ZY3lYh9WyP8Oee4CgwqFxd0EUYDGUekb0xHh2cXk6l7pz42+cmkiHIdhiVYh6WS/gK9Xc
X6dDY5CxQqORd3ZI9JTeMfWFzxKEGOHjTX4XxYNDrw2WaK1lEF948Tm+cIUEtbebD/PRq2rhR3+O
Zi2JUWtICmjTvTFpxLqmxvGM4Z8Mfy38O/QXJBHUrx2p39AfQupo0sqT115YjtCMmP1u8OOkdj1I
qc1pPa6SSNSt7t8fptBU97dY3o/dbkdFMPnDNoFi/wC8Z3DRUN1PBrR/rHyxXyCCRo1X6h59g3aI
X0qOEdnE/mfLpmrgJbYjacHN1ndVF7+xVX6yGm5u3fomV3gNnTqSvmtUcO6IPu4jcVP6kvYfJ8/A
DbqdNd5+5rJVZ5Qqc2qeDiK7gHGOmsjEoBkasA9MiejIPIJSJo7NfYizIjkPrQ1LfRlc+Wl5Ss0o
/nalXUMLRWtiDYTAuift2VlQexnVYZ19BNwSSlGtl1O1czTiEpbJpJXQ+1a7B0ki6EV6CD6uOiEn
ussw1j0DlTJkbj2JOkC/HtHyiz+Qie277LK84hibNJMhAfU9lb564ZXo83StFmPfTvirwFPGedPs
cvnqMY2SMc5hNdLjPVqm69U83D3+dj14X4SrEl7eTQTfkQfEQCKGM795Gc98lE6t0fLK8w14Nw46
Z3wiMVwjWyM19FqmOPjJoQctcCAegUGNw339FxvPA2hV4BBiE9jneBYdOsU+8zBpb6n+4tNmnpIJ
Q/AftwtfQQt/veRjw5uvjRmXZc/PEqXm8HnoRNHiEq9n77+9AWfs73hTIk1W56ckQyRGPkgIbXLM
JXk/mPuNMG6+0c0WyfQQzGhZP9k9R/IlZhjCLyLN5Ekh65e4s9DpgItq7pyevwYn4saWYuNM518N
JRAkfpEUb2e1WozzgjMAb0GFU8v0vK7psJYcQSHM7utRN3CiUA+SdYDFDO7Eu9y8tJ+DGuTNO+/m
X1O49yBIcs6SMmJt29u1xRjc0kvMHY49qk6diiqv4B/maW/jZplqDbIQshvoBcTljGEVsDIu/Aj8
ixSSEuQhAG3KNYyebNAwoWNIZl1dK2XB6u3OHFIu/dPa7YnLSYcSsIZDWIBPEQEYeY8fkcWQmfRg
gmQkkCEZyYEUZ0/FBeVEKdGaF8TMCjclpyXvhrAEwpKbfo85fHqhfqaEb7VWZsTFTQzOtV6qhHtn
RsCNMZUHubsdkaBQPcIwgcASxeMYlHzOxJGMVsu/D5Uwn1B/Mrack7vO71O9FJOCK5qjTbpbtMhZ
q2aEizLH5I3D8t1eLzCVEWq0ZnsjqAYjcfXL/ORQPyxERw+6DWSfrJydEYikmXkgwB23GhGUSGP5
eR7o5sRkuHwdP2ikRb+cQ4UeqOfqbK/sng1jw6Ei+oYOC0cf2u6Y7yAiUrhQ3Q1w16mY1D1U3iwg
azD4sSvmyRxXSwA/VpTDzsYyYX7onE2twGbM74sE0zhBedD3KJGYPLHHjFErnv+CbtB25bRyMePp
wzmZrtsO+n9dQjK9TwjW7IAJbA4enSJOO4LfP7OGGE9HEaD1DVuTpQNVt2QxbEvfUaQCnEngoExG
2gaQO/Esgok+hIqDARAWjlVQtQvxSFzEOkplZoXh4/fBIGndfxNK8V2xiWM8e8mac23uTkVIj70d
5nOVTMiLUybRtPJ51ROGpEnByN5gwgi8AKmoIIHh1VKcJEyG9MlWSbFhB3otikjkflVGy4qzop3d
hK71j7AD0Yq9DemG2owhKmMeSKQVE1mq3JDwdcPSmpIixq2T8bwyiWv0CJRjtApIP9/0pJ+hZn3c
mljfgcm6TLDBY7QYoOX2G30GY+AiiGINFc0h5qCOManFuR1gipOnYKE68fv9dht6QhtX5hI5hdyq
cW7B/R7dovPvkL1ioovoA/dSXDZEkfnDdU8uHFK24OzRyW0mXczINP4CYN5wHpIXMZeSsDlTFPtd
mNakNer8vp60oGRdzT1U8u0vP816PiWhZYUJ0rbl39/T75JDcGknZ3MyUjucuddEP9XzzCCEKyqr
TvjAX+475LfWv0PvwbeLfF3w+Ec80eBn6nkYPWtqNrAAAsHpyoiVHCMwFN9bR3RH7/P/WhdRH94c
hVp9IoRj45SAyYW1ZTnb9U8sHy2jF1QvyKugc6IZXL073B5i4kDU9734LkQr6JDhNnz+qRgz/F+s
VcMnh58g7qpa0iKkweJF0QIjFxI+v0JaLd4lUl9qoH+1nJhGpNpgsaLwAxpREq3dRvI/ls5rSXGs
2cJPRIRA2Ft5CScQ/oaAwoPwRuLp51v0RJ3/THdXFQiZvTOXy61DM1ZjEWTJpBlj0BUNlhoRun51
W2rd6bdoZdTMU4u7FQCIlf5Z/Q1f4EtacEW4wEmIB2do0Q92KMYMrULKqnDKVe8VsBqaLDsf4ThB
k20sUPsox41YG4FItFvqv0eCUqGzUZsg8uEVBRqrYyUh3hYQ9QPrQNsh0bYcO0U9vQoTKukgtePw
8ODRdzYIfTjGusuSK0Qo1xsLOrvRsWrhxzLEh8qD01DdKR+PVoAON2DDYKNiyc5thKCagqEF1XGa
q39biw6EPeLXKVvDaDFkF+iY9pD9lP0aMIVT/OIG4SNuEibLMgPWx1QGBjkeUxm6LoOVf2yOgBK+
NsDWfIC5vQEqYNVl1oIn3Y3EqqKfBTKIKJgp8xNSAAWQASmg0SHVyISQ/bBKi38UjKG1Xnh3nTNa
Z5O7YQsZ3R0QBHY7vhAZMZTFKrnicb/eNWQRHen1ZQ7Z9okGYaEHg0UCgs2cFyNlG4TE4OvfW2YQ
AzVcMVfGkBS65Ts7zWtT4Q4IJWeFXuPrydGLbpNe4N+fAYbo6OcICzbiy3S10Sr+0ykcwppUrSIT
+ciw4SK39aVksGfrGt5bH5eulu1Mn+76Q5fBVLg4En80IENEk4uqAj/nfSNkCaHJ3Uo+mIlsgpWC
sZuw6pAN/34bPIaeNElWK8BGlG4vMBCafHgkLaVUhrE00mKybG4FygXADUwxzj9CNEVj/OP/ismX
2wlcRqIKuEXOQkuK4Tw6tBibAetT773cHVHVfg1VFmKuc4ifiDOPjx9N8ilMF6KORUNmHrTkROID
M9kR6acnQedzTwyZ7oeGtSzT33PtN+dwF5853aewkVxG4o+QqjE0wfJmXXSSg6631MnoLllToSAl
G2tYp/geHmJunhKjQFFIMt4hOMWoovndSTYp90h66x2wPkGyl3r/VB41uP26ryv/cY8dnWhCbK0H
lsHUVVz9QbEEBNfjY+czley085HYbVP/XcAvGXjm34lnEc+/V/yroXcgKs0rRZJRZJ7uLZGphUC8
F8yoXkLYhv56c7krBXUQSM7TJ7fSEyZN3+I+gPUqoVND2IkfU37OZ5j2eRAWmVNnreMzcUohy2b3
FpanzQwKzb1ZckHpEhwGRMxlex40BBRUSE0hc+CrKyqtEkUXN5aE2jqtOgY9klaPQemsjxSI4Bfo
zHi4f7UepTvmygGEF6qvM0sAQdT8C5u0SvEnY3C/ONwoC9yowz9pX3h5qkweTitmDLj+0XYjal6K
U8AXUSrihQMCzC0WFspMwbJC9NgPWMa1wqU/GIwlTus6csifi0PoTJII0t16AJceIvkuIjhGfl/X
Z8I7zz5BKRFKeThj5iIAFcmqQFP1e4shDEOn5Vu+LcuW5E4nbEjsKewkFM3PdVnLGSiHeNdT79ke
ChKDIaH8//04x8f2g8ED00/qyQMGrf17O87Tz7llc64oUxhoyX7eWZAuDknLbqOPzPbUYxOzr5E6
B25RMl4L0S54IDIsMEf5RgB1JVLWShqm4ZE20vRxF1NGFSOhulDASGZVjSd8Yp7YhpMvBfoJK9xl
SCnycQoIzBRqdo894IpaC9nO6vRZejcJ4Qt+I4KzlKZRbZn+K8XukAM3PKLL/4kAaeZIulTrxFsa
/JTqijcTtvFb/lhi4eX6UBRw7O2wxgEVGoNncRhRho6B9ylGfVYX3EY6qXQVdwBPtS3cX2y/XGxq
DPYIiV8pBrgrfhefkoF3+HhjXmj6dqfCxDkGGhfR1R/rttRCJeWsqNFEH/L3LWwhkqvr4r3b5Sav
r83+VzmgPJaqkQx1bHZyiajw+qXnp4gsOf7KT/UoWKAqpTilUEXvuiD/81dMdaimwozyhfqLtfLQ
DhKMLRTZdpQOXHiDggMzhtSgJaPGFUk6P8SOrfW3xODGhGKPb9Mvsf5SEgAHb/j7kDcxHIwArZaP
J2A43P/xMOiNsW96Q85vsvUIeTmg+F+9xgKIBRUK1a2EN41of04v7H1i30D6e2CopnV1mgJ+Rz3M
khzACrBx1ED0Vbeb2GzoIiuMglpLPKCKgEdJwgEuDCd0RWwesuFauAFMBilHVl3vV+JKCJTKKNOp
donXkpO/PqEfwGWK4pgaASsbhmUgg1+D/FPK66oaQQ4kjU/mVGXXpzK6NAveSvwO5VNvNF+TUkPD
f7D5J1RO8Q4vKwxLMam2y7NP9IrYd4hl74l2KM2AFFEdWaVoVGK2Dj0ePne2BdZw744g8xHUpsiR
7F2baJxaKFScg1I7jh8SJHdH/cMNAlJo8aTwwNgmvQyfoo6ux31dXXJJa6sv4nPEXEgrGgxdJbGU
U0/pRrFxnzCgJDAH3yuzMUUuQiYfsM5RWYZn7NfnmXjF1IB+rLrGrJjkkO0735zWDeGhTYVy3pZU
oa0XubfksjdMaKFiWGrvEHLXOwhO4VG2o1JvPquiWJPKkcoPl9N5fWpjZ1EysU8BnMggcUV33M7W
3/XNK3uG1MKMmeVTFaaXq4q99fXCJ2+E1T5HzqYtrWiGpmnO/caWuA+YcN0/x5UCM5E0HWbnNNwz
qb1Hv9CvVwjXlh3/Zn/apkNyaNlWHUQOSXxFVamKzYgYRJ66heRMcuqXrfES7ew3FQyFFGQlKD4c
DDXAMzQoULJJjZ4prPqzimewoec2VxI/zaqYFJObW+rVkpxQ+V6doFP7vXVVWzxI92FuUK+RKGP2
QETwaWVQn7Uvo22H7yBtanN/YLimmpKIu2AxTobIEkItrh6D7NCVlJhia2cvWxmETF9pXxfqJNXs
oLXvXUHkZUDAwT6OzTa5lnal96JpZxlwTXeR0enPuw2fPp1e1GQFVkD7bhQzB9u7tW6t/SD9ddtF
FlaaHE8LJZT6YY2SIG4oNr4N5bLt1jtn/5i8lhuu2ganJIspe4QBBMiKzpVLyZdS58Im0QO0l+rn
yRzdS/eMr63kNJji/sGDjkbcGFT4MFWyEit05E+aeHX9WjvLY8yJQFF1nI/CnJ4X+012+lIHtGeB
BP0vDjGoBedhIUSEUCyglmdGLasxNbzgHlZBesTwkwDKN7U9yzxQjAteY3BZVhADSkjIQwKPxI0u
fqXgSUmFlY/KUeuDSNwfFdue0CkPuksqkYkqPITY3mhk+JSmf3rU8ZNRGufcmeK1pcb72D042x/7
bXT+MeIfiwUlt7CA4zFH+sQKoj5CK9i//4oO1n4CySpLrY6ogddBjYvaJK1G0n4d2GGAq7TZ3dnu
ZFi6EjbDxAjQGlZb7aTamn8VScBWtfhfDUGrwuZytzes5QBj2kr1mvDV6Bt+nJY6yhoZtZYEB7Jz
aH0UKbhFHY3AQ/0aMJrKGW65pixbfEY1mDSEHXYyVgSt5qBXwq4gZWlHMKj/KFX1NCrba6wi0kPL
iwdjJ7u8W4VQkxzxMdaqzfGpfrprD6M40tv/FmrOjZj0nwayJbaq0BSHxcujO65BPO3YVm5jRl3z
iXCmxDq7K7UrUgT/o4l1+f4dW7UnXTl/o+ac+zIkMaOSovnOYy5bh8Yb6vsjLhME56+GQ1cOhqnd
mTPHXamy6dd68/cSB8vZ1jaiFnze5zbi7mLR+onuOGdYgBy+LCoHXVLcOPpo1Hywqqr/arG6cIRW
uG/0sVhMv9xd0lWRJNgqePslaZYuvwXSioeXyhDGN6UiQLA6USE2BEZS5SoQ40PBemX4h8C1fy49
vGudIXfJr6ATp97RbfTPMMUvIEbkDkV7QskhEFUfjC5XDxTQAc8Fi/4qi+mmoGz/iUF0EeAlk9RL
/snvOFG6syi59PXovn3Z4OSRkk9DtZ7WddkYVWnqfpJQVF0rqQ4hjCr1qoBuDlEzJP9aqjI4DHZZ
fo4bhmdPeICgB9GMv55ed7u+dEcTdUMhWmrx9Ov5GEbkFgC66B9xjpK5T92nUqmzmH5YGlX1U9YO
Werg2lUcC0YWTMCn965YsgS8SGWjgkWC/hXwB7c9uDXXdf8rOVb/eHToTj2+ulj6QDy/fP1ryQ92
Mb6MTc6dMBIedG5RyX50s4Br6y96hvSA6Ew8kend3BsiOAHA//p8gQXlaN8/xAVuVLAAOikNrDN+
mICwDqENAhPatFq47PViOklaYHQNWTSty4TiGxxtFxAz5JiUzqf+3KptBE3u+jiFvVNgos03gcHU
7rzCx6oQ5QBsZD6GJayV3L8eij5PzDJlOKRHsZ0w7iDAmB1c1yf/jolk5zMxoHfpXrqaP7CL8AHE
1/Z9iPI0k/yUdBUhWdxbzVqBQfMuD4omS+PypMyF8T1+WwcydMel5mf1aZ2quOgyQvmG5SU1ym5Y
zpEUf5kJzE/f17zg0eLfHzA10xdRxu/wxHQGUsAYowhUhJXXOY432k2uFnPbweopIo7B4RZn7u7r
Xmm228a4wZATukuIw6v7XT3QO7HJFkBF0k1GjYRX2N8Ni293i6M8Ot8YJWOUZFp3qppOQQ1q9s9L
5uG8rejxjAynsb4kKMLeBC/273TL8J+M4r60tk6JNZIHGTHfvcuqSKYW9oglYWdQpc03TFPD/ry5
Zav47gsDRjJw11Z62yIsHkMrmQ99Gr6wn7TKKA1az2YN9DH1nlJpcB6JOHSwlA61l6h8PTQX+/jA
9B5GEoFsoxorNe+4Ohs/CByCm4wgJE+5HEo+9vaG1tHhA9YNP8wm85WAMNTmf/bLD5yOqbeY1ugo
DtZ0GzKCC2XndFhtLkBKgYrLIY/QgpNksw99lmQJcGtLiHf1i4y6YyQzR0F2Hc0g8XL2+2ATtlQ+
Mejg5mT9Z0SGq31cM0Oqz2xS4rf7WdGtxvXV0WcOI8dqdk7Q7sDPGulYtQcZdDTUanRELl9zSCEs
J4XRW/j4pkJgqXWbRyVQPUDzevK8W4/JaVOYnQkCQ8KY+oVDUE8eBBpWgbfo/kYmwy3tJ9ILb0fW
GK73hLzIXmX2pthCPNYsDL+9cpeQKx7c+Gtv+RA3yDoRvISIo+Qt+MxmYmq7WydLlihPFuENY01C
WAcg5dGnZXh7hjnsB8/NrVWMGihT95rmQPjqi1Ex/NnhiNDFtV6exqsbUBVnTWXC+ppbRKnxQfcg
4HVcgmzB0BSk8ZCXpo9kEeET7sMaEBMzRLa/bnsPDZ/yP7LgSDBjHnT4cd4MTWC4Xqfu1YP72zm7
Pxvx4jZ9DYq2nH6ujfTo3SfAJcK1c10QrcvdM4Wa0Z4yTrE5pz5h1cAxNonVoKOQ5bBmLcacIwV/
eWJmn8Rv7mFhYYimHACovr6X9cqO34rRR/TIM8dri6X6nwnu8ycmWVsXIR+Ukl+15eS28MhaRJJS
6YiXFYMyl18ie1j3/mV16ky1dmX8GOGHBDssOPjAQTPU7GGSmAAKkcQCDo/D77pXEDNhbYU2lNOm
0C6ScfaYGN2iX+piEUZF8GHqynZQIR6rHh75YOSqR7v+q5WNSJLaBVr6LnBdF9KR7POPrflAgcOI
e9U/Up2C2qyEQ7zWvv2Rpkhw6NtNsfRhQ6bM+AETsLlb8gJfrZLH/DQK1E/r2iEn125gO2z4c97E
tEuISR7huY/y2MP1HhTgVfjwVhWrIn/a7Af6Wbw+WCnLv+c2cyvYGmvRHOjVhrKTfDhvnYIXbsw6
aT2s32zFmZ91viSqt58aBkdehoy1UO0eZwUn5TUqtz6JSWTAxUFOtPUCGAtGOLTP7rv3JkeAyi84
uMqnKC8PUMlFjokqff2ePSkajGZ5LO3ZdY0MqU22RFxuyh5NKTFkSf+gsGfIguyGLQw5IbG+uPYf
zd2a5JVWAVTZROd6C75xrfVNrvSVO/ppM5bXTn66Gt+l+6Ocqk2xPw+qnRd6WArVjmRX6L6baVcI
VNaBZgkOs0LYmG4asXaZM998jeGxmzkNKPiarDlbGpicg9Q3C9OTr9Lr2C1gBaz2M2xE0w8UQyHM
l2p+oE3QrOtT0RqvcalR7Jvs9bw65RmwNB0HpiwbLIEi+GWXZjlNcCXGzLSFubgE1U7aNAcXV1ZL
AekmkQ4NVHJGxwxZHhN8heAfv96cmpFoQzubFsNH9MFhRZ6QMPZKF3cbnmTBBkwXGNXbOyqsq5/t
O89903x0C2fvPpGcr+p+ehTFHQn2ewVwFKR2CLzFGVViETSFQQUJ89W/jeuE0MgGqvq9ODXjW0CI
WqTr0xhwDN3nX4qsjI7nxaAeKdJauxbugf6Xqnzn6yrUcRypq6rCTq8KzSrqOnlOGd5EMpRkJMPV
JHO6jCpDwlwA2nhO2U6r7VNYnzERhK99B++dTGYycBu04teWQGdGgpgNumygA1shHuUeRtL+C7qi
jELEOrTOkyMllcYaUUQvAMHPf+m46t49SAOZQ17hhl859smaBXUaAe3/qUlPcFRiNjPoF824GJf6
P8Vb+Qt6cRyrJSmG5TZmOjCa3ql1ndB0ex9gFY4cfD45td5/eBBekAU5rkNV6ZWrBUqDgX/rZXU3
TZQ/hLCyuWujFQxg+JtkmtJTXQKj84iMDuOvnF2r1GkEKRZBppTAMvR2oXx8p5aiVr5/AAJ7CEEO
ATdYvwg/u8yr1rtFNJhdYyIV8t0JTvEcjRvHVCLTVkfb4BT8ywYTz/dug6rqsRHMccclX+t+DqEa
ICpozRukoPE/PY5VSXKUzyjueDQFsDydeQ9CxjPVJtNynFpVbG6/edd8LERvT4IsTsPa9MVULl6O
axI1unBKQD5VjDSVaaFlAEwNK3FhVe/vhjRBXCnKEx63YMfacWeYAgky9E2VsMhzcp6grzNgMB6M
Lj+Osr+3V+xm3WKI5m4/Tptk7T2sj/rK6uzQatBD/N09rMmBpIo8Oo+g2i9Ob83j+D1NucXndhn7
Xecy1ssXcZ70TdzQhRWdvo/TF/sCEUs2d2LdcL/J7weYJdbMucHScU6Wwi04Lsu6jnLbPJp7DDLr
eafaT8dgXkCJmKkRqih7jbqd+CZy9tCArmg96XFsUshgOYHeKvENfBG4bt1gMuSZ5n7LIoOO8oj7
xr8xtnwJgjE9gY/kAb/KaQVS/y6Gq7dX3mQQITt3QWqo5lPcwhyRQw4nniEkIr7fRnjAVEmv6Eod
tHc6VovcnQboq/bwABxiAgEmt6BomqKnfsFrT5oBEdgCwIWeF129pEAi6A71is+NBO84Mig2q0mj
bfoI66y/Mso6VWfx+orAbxq7PtwoSbnoxxiI5cYU9sqals8ls/4QB4W+SxyKIjCY1WaZC2WisBGL
26DJFKMhNlz7VkqzZF2ja6SeH0hTqyknlSVZ0Gqhdf35Ck52upQWVc2SMNv/a91GqPZU6O+WdAko
cva0rYceWXFoG3HJEn/XYhZuYHk1zMAj1Af3ttJixD0IVxXUztbFTxT5Xyl41WlQcek1ZRsvB2Xw
LLJkrxERjt4ruRClpZYSJcGF0qIE7KYGc8i5HJju8N258B2+RtTqQPD6W57smuL+JbAy2a2FyAER
tkrOJxzSlOfOccVlPPWlP1OglzbxRYmfz0lr+Onogcv0Zr+9+tYFfHcjCaMQHXQFlPxwAO9qXzxC
byjkleEEHkFZSy8v+FpnQmdpxdqE8PnSpKHVZkEKBf9w4E9sa30s1SHI8A8jVgeqcIErBGwh+Oc6
x3E7BlNRm/riV9SUf+zn5NRid5rUkmxSYRi0BZaqaVIXlm5IykZyHJV7xb95u5HwTVa8Q8hIRyzZ
eYTJG5IYdJVF/xDeNuJU5c5+kYgosx2TD6Mb/180sfh1wUqAMtD86nd1X8+W4mWVevHZzCtWAYD1
DZU8b+sF5Rk9t94XVtVGV8ayWveMZ/rlNnCxHcJtR2yt3g+ZrJdKhK0l6GNzePY55AVxfhu2+fd2
6vypxN70jxrXQWDXeLNUirZkGW8ZbM/Yy3tlRm4d8H0/gBHq9vfv+rLns/ksj2gveYcv3c5IgVYl
n1/WLgKHrtiE+4kN9wVNcCYsAc67AU1QCMoY8/eb+bAQnCdCq7WUF5piCBTzwPlVlAgXjGdFtYfA
otrgDVuDiCDvU36k41InyAERmMFnPZmO4RRXxbDBZT20ylTs7dwnMQvA79Y0sHWU+vePxU/u/JSh
yXYzF2KR8rqKmwSqYeM2UDEUvW1wRYhQxlV/Ru35aGU86a/ujYXlMjhTN+Y8wwb1HVlSQyqlpDY9
YUoD4WufhsbyM8YQeoDuO8DcHHolhLt4FTCxQfxtaervVRuFYYMqZfjm78Pd7JhgQN6ie2SRBPZA
Qx4bdN4oxtGz/v7PWNbloNgm1bljVHzQaaJlEC2uP+M7E1kvNj5DEpiQaPP7uESFGSmnkudr17uv
r4wxwWrIO4AlM/7G+ZD7moAtUC2CMJsFyrzfkl1d3jOriJm+feviqmvCuUKA3rx6kwK6u21Y+0mp
1RghWAHHTSAX6P32BDabkfortTFnlCd4IZmiXPJqm+2KdjqQQCzjf+8R+eBIz0h+PXdU5iO+hUWV
FOrBmInz4sBXozfvGkzeSzWkAEXR4hjOE+MPcfAkJwZ6tyj9iRhgaJ5DfphiVVhPTzwNo4243AtJ
+vI/7aMCMczcI+2dN0c8jdauyzzBhIY6hKglaxH+AM3bjZHGjEGgIeSYnTXqL4vZHA3sOTX/wEHu
45SeRJ9rv7rEhlOISuxh1whquE8E7+wUgBW7XLmEs2s/ObL37N2DNEb9vxFwYNebxwnjI0uSiV6j
JOc2/di30S4u/O2mu3jeSxF2dyt/19bxxtpQpTSjMiV0gnyBHaWkmcyH87Uxo0TFEz5mQ78AfmFf
ZF8cbykLSY9lUaXSwKjansjFqsmd31aRMS7MHyDBbb8oJK8NRd45fGzuf58eGPWKTV4efmGOuxao
2MvL7OFnCe7kcxPjlQcaDRiUgVMBvHn4GN+WxAzE7DjA0y1ccZSXFH8Zg6RgUxj/DUnRGGA+qTKV
IN6OS34habyYcmJhpc2cFeyRz99NTlG125gdmZvA+EK7ktvTaEs9Zk7LNdDHaepnB81CPAfrEpPe
SaGZD7KadfvYdaa0MW5iWulfl/UrpJNT5qHvGNN9mxmz63dzPp3H94oGbtWtS2Yfe2Vqyk51VQqZ
gEGKOKOKdh1jch3V4HU6AAJfON1KdF1sB6WuOYtz2IiK/WbGwZfJxNYeDCz8mFbWK2IFYNHq3phJ
dfvLu6+/N5U6uvyHUrUnQpyYFjABMZpPMvfIfZK5Jby1pm8wVmWQh2XC0e7+o1sOTvy32K6Oq80y
B8mOlg3ry+/62iN50ufN22QPJkfHXJeCUnAlHYJagjTT8vgJJk7wCjg8w2TL4NkyMWGyEglFCBX7
JFgWhPbOjU44hKaCyFJ0HAUIBLncUCq1yP9jk0Eq6iLdN6ldbDTfUis8wYJfY/jf6BzdozO1RMnv
GezhpvvsXZJ9l8WIjVaYuTzVegooq11jeXDr4/m4Dp55t9Vel8dgsOqOZmXGjh969cBcs6aQCjl8
D983qzp+sHNnxN3bxbJitxBni51mOCsEKkuSsayOdxE19RA+tb0H7R+jbNOs1mv7ygLLENjxlq6H
kpdsDDDBbm2ag9far4i1/SPrKVBLs7o6jHkX6EMIPn6MZzQ8DVmS20RzhXRwFE1Qih0FT2ATpkwQ
50OhtX6NKVYh1Ht6l21CeJmM+4SZwhHGwiDVV+/Fw++GwInIG/YezcBAbba6abzeCvrU81Kb0sMT
BM5Xl9aBGu2DdJDLxiUpICNUpATmxxf2fDgStsC3l3/Y1nNw3UtMeGGLZZTTSVwaXP8VoeWZbown
aCjmvyGZDTcIFSL3Lf25EmIQCbjB1a9zhPxjQB4ZJ7ARXsagvEQg0eGgJ005TLQwQ8IbmuCYH7Lf
jpBKpNMioSfMDD08eVQJOg8m7xIv7d2WmKiiN4iLBO7Awro5S02UoMRuQisGmWeiKz+0etzTvME+
LrW20zMHV+KwDz2FfoIDgal8xjnsGh0S5mvmXyQv0OECigpmfkHLnHsK0Eq7FISImp5ccE2uI2Ar
0IqaJjgVUb5QPkLBTiQ0unOrvbpFpvxeI4MfwTzUkVPh7FbBjYsAPNyK0Sf5wMUrsND8JbddPF4M
5vaI45tuv0ViC4Ewu/BCqCzjyhDnUt8z9TmleG1EmuVcXv5SvEBT5p0H9580+NQo/WpfJkTxx7s1
oVSQqgrfUC23qUP4cLn6r2WDFpl7iKtY0TPavjBbDlvx9dIShH6JajRcdTPMsohbgpBOzOj4UYtc
sfVjydmNaQj4caV3Ms/8PEithFMwXbiMvsJB4SHv6iySCLo3dlgOWBleS/UZVMGqiOUnILolFjTU
3SDowYeNbGxQaEncA+cnak+NA6UBIJKTSMDKOFIgfnRo8Hf8uYJkj7qheRsTaErEnySwajj5eGMe
Gl6PNxMnc2sKdtm1kYvIOYq6ltGywDA3hcSglUSniK5FPVDdDl6UH81HwPmg83So5ER8PSk8+i9r
RM1IXysjX8Mp6VtwUTRJqvgTkacc8J7EGnQcnMzx6uRXgU54FnURVJc1VkoppTUIZeTExRlUeRVF
E/Juentde9a8tc4Gmxwnm2BYVpgtDwQfeUNHwTPEgkG1dUYJRcLhECnuigec2Io1GxC90ZBK6hfa
zyPkiSdCDXC0oQp59jI6LQRfR4+/wtAQ+eSfZrJ1KJ9Y++z3Yie/dpG2xrlRIcJtRdk6ZZJ9acyD
DZyihZJejecOfZRXXdYxCTJYgb6Fx6XAQ8lDW0ddTGcZvJZcMihYZALN5tOT/FlRLOIJRZxzF3D+
xN6efAmL8Htyk4iwq0yrfdRE/MRNOT9KAUAOtVkFynjFRcyPsoTRYP2U1FR/XOclCxG19BpoD/aH
V0aHs+XeBX0BFIF2Zz0k0+gTgFYoNqfcXnECrSGnBBfoBy6U06+cRyJ0INFYA8lu40SJ3X78/LFo
0MBExVGiDkJbk48RjLMZSHyx66Gga6LlYY94zZFOF6bbLoJpnpTqgUQWITis3et6jUu87bIDAKIa
4+swR4XIrZoDkWw65N7VbFwOneT3T+oCeslmuNBRYN6hwRWNXCcQla2Bsh+TRhBIfZns3Cpif644
297Q5C/15oM1TxGp4Ol5Kwf8JpibxqFAnasYaGkl0WuKJye+mOEneP0YyMD3BIKXmDiXOzAv0WHB
KBx4E4Yhjhq9WiQoml+AooAEVOfMACGucA95TGYb+NyY6xNCWOCzYjsH5wDbgIVqMEM7g8b5knzb
mN3wgxh/u0VOYY0ykDiKuzvH/vd0TZ/UW1/0EklfFJXwKIruyLFeaYgDcbEAHfi4NUwb1qOOq+/g
HaOyW3KXA1XLVbw2EJgQUy+vMPtMPkyWK7Tf7p1XkouOsThtOcBuWFAUYZB7hXYODXCGlNPvmqh1
zOgSGgD/W5oIZsv9zIEl6NxSy4aqALCIaxvCF+Oqp/DFepOGhIwM4sLRhvEgoRzyq9Ll9J5U3qfo
lpgwMu3nkMT24X19og4os0EWuF6IGlggapB2peahR/NQlSubxa8NXXs9suy+gEmOPKFUHtzONG+K
kS4AipFfOkQyVOEulzKfRUOzNM4s/aAxKVvmC2jIudwQjPFg5WN0OgvG2/L4H5giG1FJl95egalO
0P6AY8x1hQ3mD3R6FDHbBPMCjgj8vxRbNDZ7uLW32wkuKOnA5nc9dGJGEPFPHTTiNNaMi+ZFIKeX
UM9Y2DAw9yKsRq1FwrpOoSbZLo06tMDJNXDw0yvtZrw+WzkwNvsecP9q57LU/cIGWQ5/Dz+1QT6G
cBXODMLfGMBSuE/TMkD+lUdHrs5m2wHLvjslBk51CB/Nc+tNvgt98dx6hjem2z6sdtecnEl/LkfV
aNvPQhOJkaIyCJYD49CUFFwXPXLmtp0jMRx37/4H84uiD0c2p2q2BdhBOnBxyzMw4Syuo597EKt2
c/GOSyIHNgOF3bBmYAoT4O9ikd3m7hjwEVT9yS+58Y8B3O8/gAWnjph9TjQbCW9AIx/04ni6sHAu
REAQs9qqgKF8GCoOlEGOKflxHBpsZeq8No3kTIjjbnAaIEUAv5cxgYlVTAKfoVqONIcbgY1bY1DN
ycmHr/ZrfXQHch0dUOZdhujtoXivQfiltvG3swNuJWfm0ZEPMRkhHfFufhqc4721t/os7tDHIXNz
3EqT0+j07kSsHK3Z3JfUvWhdeo8ewxRT+9EhwN42GHhyD89xvkj7x6/VLo3q0T44rxoAgjaRr1/n
EH8RjIQ0hfxYmasTl1wGkkQvWOpwG9zD5c3ug3J2JZhHZwQAhgYRN8el8wwrXhbyjHhp72HJzYv0
foOenRnqjcmc9KWi98GbFh9irr7pParWRWaOCoAsasRH5zmY+4/Rk/DYz+LdkrJjcPTD9qTiNBnj
wtyXlvEhabDIZg+8Vp9dCGxMm7UWIfnjLZn5gxpiy9HSaONI8TPClttpgp4i7dbH9eb2RtF48d6/
vqqyhumL3oy61kxp686uDJDCvFJ/TmYaWozmA3xbJboCK4saunLBntExB/s7JeDTA3m/TmCkKsm7
YSmUjaYciK53ZBL7PbUvjH1/Dkqgx0xpetuXrZUl+cx05sDHCBmfyemvujYe1jNGt+LeB9vmlbNy
7KSLIj4ipl6jo4qKnmHTJtSIgsRR0UVOo7wFqkWxF6ZVbTi1QYrwy+AGPzgVnnEwsZ+ODp4BJm3K
ZmoUXSieRsw6wi4VE063BAwqoKch/okJB2eMAYrq5NFHhUJQEh0BMbRxiZL6CxEoSTylDSXsWyvf
izhaCoR5s+4xKzyfW5cY/SIjr9igNsQK0NAuGJbaYsWljWeATMVlzMEWFCKWQTgbnmfU+VTqH1a0
RLEczMmjYqK1EHgNbP2wWXSYwMA4Ew00uQ8l16dfHKZJaflev8Fd2VuhFnviDJ/efAaezz3zcfcL
mUluPJfE4W37BgzZhziuO2ApNo6q/xrdYdmMCKML1TEDKmFZsdly4/HefCpC1jkfeOKnSFT9ndXj
b3YCIkOSVWQ4D2bYdY5xGkNyk1MRvsJGVPC3qzkqq8WndUbVXhnVg3OECoUIBxrXkoKretUlpVds
jN/r0jKjfHwSPqvgh0aBU66GZ+eyAcFbzJs549LwLDzpr652Pj46vDegNQ0gqaUS/NRVAqf8NsJj
9MA9OLm/BxAuaYA8ugy9DhjN+rU+i3u4J4C5DpYL8GYDFZHSRiC0YsdRXc/OjPlMTGhEanGiHhm8
MXstSYLoKjLuSYl/7JbHr+Q8Y59aAt3EhzVVMGV4Ma7uPGp3clPr7Y+9R5iN17bqBpsetCqFIN1k
bil5f9csUs8waMZNidjDj26hdt1bHeRT0LVhMXWPw2M/7T8Hb4yUcW1SQfvbIud8ax2DonVNnt3q
KMQem/qhtT41NZN0cNdYyANZY9u25p/XnRqYHfIV+5QwNKxNlMQ2utmlzFZm4f7IKPS68zoglEFU
IfwOTHBheG9G2CnnDUSuA4bSf/soje4oI5Ql//FuTs2+mdbeL4J4uRXiNOzTuBTuGeNYJ6Tb5T2r
RFmH2+jU3UZPSvro0EVu3TM57m/4YhJDNbPytRk81q92wWAo2jGzs3GRmJNTks7OWFASc2kG5ljD
0szgg+MSS0YvXz/sd1IfsRbug21zHlUJNbGyEN8U+XXAc1zC8A1aV0zt0kg2rBrx3rm7ZKbb8kuE
Rj0E4mLmaB/RiWP2NP/45TCA+zqSO7cAO4rq5sQsDZwn0jx/JluSVdwjVui/3eZJ1sSenI1GZ8cg
tYdvLtP2zd67zHTLrDnb+YsR5/to3yMT405xklrf5bsJjqaxa+NDMo/rPG9Nhr9l1q1dtB6chHYD
0Jd+BmcG1MPoFDdIyRvNozdbRT4y3DQoOikJ5Q2Pgdz4u04rPmiLsVtOecMOUIX9tbLVa/ZEydnd
zw5JDc3fmuM5MPPt4DFDk4P5jsMt7pUPER71g08qCP9X+tjnB9omqzwt1qwSw2FYC7ngyAdxp9Pm
8AT4r7/yD+JlADnoyb2T/r1nO8rFZY2KcIbompkCD4cS/YL6L0OE8mWVO8YZA4zB7rpAYgKJESTh
TK5Y183rj2i8k+tf9r4BovRmEAcDh+NGv/x0DIbABwV37uwQhnYBHSHdEKlyH5LeAWzvva1+F8Na
tDy6R5LUGKl7BxJsGmXrs64EH/9xtAZ3gJBuo3n4m4+MNhe90uSGWqfEgfBU5DFPSQ/hUy/D5022
SbxfIZHaMyWU5ffrvgaFDTkQKxFsZ4Zhr4i4fLpIZe6dheCsnFYuIKrwS9WNpgtgXhN+Pg5Kbcpl
ITdKz9zSVwyRImEMtsZ74kNAZp1pit8drTzGibDsfVrPDooep8RL0r7TvbVOzbE64KfNnKk3clsg
nMEV97zIP71PGVii7O1jwgdO6C+vtMlUxFfQyytgjzhZfmkzrKDBVOEvd+qw4dO3372Eo+nEZWes
cWVRj9Pq8mTXoA3wsl+o/CMDvy5Q5xGyg7IfAQs1Lm1yAlDJqio4Am2hL7dLPsbMROU8Niz2PYS5
iqZF88PrZMNkk3p0b3zUn/X6xie9hGwGtCJv6AgzKv9Jy8awbOnYZJ/DOgdpTF/mjhG/cecD8mo8
UTUpJR/vfgdFR7OmsXB7hICMtVeUEfNGsYe9vMOI6uSiNDcyVJLPn+nrvzAbaLtRiAGHhnXSLVH1
WcVePWnM8r/azODH3vY5dwpPL51s/dpwzmx6p9Cwn5Qg/d0mQ7TEMEi3PCXa/bb85EmjYdiHG2ey
RuIKs5AB94F60TcenWQDg7x3oOb9tIBbmhPULHMHg7uO8zEsUn5zX7RmhOgEe27A8DPIkyHrveve
nGKntf1Y/OXRDXqF1iIno4VZqcg1OSsnIPVNGT8/7TSX+cywIufRsPzOkMbbIutwvBshe7bWuy4r
PEu9knJItzG6d+QUI61vTwsgUHfGyykjMKv1eGmUAPS0OqXcC0/7J8RjZUUeAGsvEwhnOUQ/4mZ0
04QssN5feTF7uB2ou5ZCkEmArJUyQM4thjyOFSiCTW9KR4s2ExWfWtUiJ1EBIyOCXthsSCvgF/0L
ARBmxDNDB+5y3WROkQJ9ym+5i383bcdyW1y7+OGRisBLoJrkYHNv+0bvl1HYkBzTpi1jA9rSY6Yk
N9G9lH3N3ZEqCFEzlYyLIxoCEs1Lt+7P2kVKHIAG/offE+Ez2fLtXcwfIJYhieb8tCI5FDvYxbih
kSPezJz8xnF1+8sZ08IkP59gwEXmU9O0oTamnhddy2S0qtujUoSMcKS0OPwfA5Z2oun5OfmB8fHs
YIjPZHModJjn/WXXrEJX8ixlelR+/cF/LJ3XcupaEES/iCqDiK/KARAZwwtlMAYhhIgC9PV3NeeW
6yQfA9LW3hN6enpSuE3qVVI7T09xs4rYNAXHiegSXPrRm1GP5ubJlzS8AoqPj8drhtKRrSFY3vZq
DJSg9kgWdHQvw3XcMttDXdBrIhZ4Pcw6jLAgnMAzXIZMwyVlWi2SME+d4o7898FNGGkDaRl0xmkA
qo4RhZhig3c7a5JCAZlXI/wxdTOmLdNxRAFmu2fCaMPVG/aMaLe8bF9+6Z/i27Tqn+WRsp2VLY/u
mc0GU+9mvZvWY/u+mMYcbzU82KcxRTrvjrfPl1Vmeeun8f7xCRqyj5e0svCysx4ann2ZSpsig1sS
NFKLWctrkroh83zjY6yLZHj2qIPykbcNEnPJUzfseDcsiC4InyEUNlGiYIJpvzNC9eJGVFT6MUn0
G2pAb81IJcUH1floixWZb0dSxlK6yZ8SIfKLNalmiPCFm/d2YdZ2dsMdpRs7na4WzHMlukoIrI52
Co7D6Gf4fNPb9OT+azLLEdRghc3J+osHxGxWWs/21sF+md4gJxQ7uCf3gULWKsh6O8IJBDdo/vUp
3NsoIL7Za1aT9754N69pdUghj4uTewkN++y2/GKQOS+iWZACpow0mVCyNqi5lzbjogK1g6mvXJEQ
W2kyQkwJkas+2YwNEYUesK6ixLs52LDiaBdgPkGTpGol2pBmpCNmBKyEqgnntOVZP2hXwvadD7YI
vyyQ0JCGijSdpGzGmPf3Nx3Pkph62hJhNdB7kTiVBt7Rg8R3HgECMS/UoRoeQRagFrImnHf43kF9
kEyLKCXhI4hBEjkd5X1lxe+/TnybZaSMX+TCmrQiIX714NAajoLAvVv/U8OdnqUmYj5gm7zpyi/t
K7NVBEOoXb401xFtRBiGknx6srchdghAWQ113jnS6tNH8V/Cpr+zgt6+N/m4hPdpv3OWYBikm2KY
9N6WvVxKFOUF2aMO2vHlrXqoJYQvV+MD7jBTsD2z1VBMqhV24JveJuxLod6i+G2tyYhtSCMIGxQw
QVQpwbh0APjfCCQvb+ayYz5n+mw4JLwdnBnQmYI2RorQrtrib7wBgR+XK/xUUDE4NfTGPW0VSAsB
okh2oDlsmXGGFr/6DiUb0aBWrkkPMnTsbelwMz0ZGYGc7qWVCJrM0xNgQbJIfqixMJJelWZDLWQd
Qires3pYg8DyLVsFXDQR8AKVDPDAHHm815GFa7H86jRBF4A1+7bFs5Y0pG2xYSygeDAYVDMtyDlq
W9Gw5sr4EHTi1ZBye9dgSFqNz6qHJPz9Srzy6ozUYQ4tTPZBMmqCEBlkz6AmX7MWTKeZ0W1hkXYO
85/RK7gr2XBQxnHplGXWchJm4aN3is/jd24Z61tPY6IbfhYy25kfYUq2f/N2GAB4DjDN8UtamRFX
rq4Zo2sw3j3vZdM9BlHKOHci+r2VW7hXztMpLhG5ay6YRT2iQ8Lv9M9zImr+WDdoEIABRZtjkHpk
AvOstwr4sjeA1QjlAINg0hLQ448XnIZdD1Od+Ay3AuRC3H2hpijm43yqeXuHHFhEOeiyFIslDJPb
4wv/WwfIJfultZ8G+DoZNtwWl6IBqCMdWuGrV4z2Lbc1gz1G233brzrMN4YkdgVUp4SH+Fn1Zx89
g30kDnnpnEYPWOVNl/ATdrh+qkrDArmnGl4lQVcPi27ig01BjGCJGGbv7Pw63XBJdBsJBduRttQc
9uloRX9swyUBqzl1cDLDrhJ+LYxuo1u10+jp5dYI3Z8Tpgg2iEf9h/HNzDxUK8vbXiwkjlc3awHC
eEN4LqMrffpn05vgNobgJuSfpC4dmkAO8c37mnoe03ON2Ve3E2rSluJmseSegUHlUrfIKNlMhQj/
q1ung1glTMJO9zU7YZUeROgw6G4sElUGIA0oicGe8ZO3QGNoqw5pOe8p/SCmSLKJ7rQASmnj1ZWR
vU9e3ffPBTNluBeGPGXcfD5qNFCnOAwKcD+hDx2wQ7npKmhEFcWXlJ5kpkFF8qK2Hv0DMfZn/8nr
xcTc+anfcuuw1lCJDwExgpKwgASaCVR8iimHwjKziXPv6Bp8wCXsuHu8wNcPPccMpnrPWGgndZLw
5uVDmY41tg+PTXfzzbrGt88E6I8oh7muovtI6zv5x2AfS8CxQk1iezc3+pu0Ep1Ry9qOgvV67e5M
PCn54nbSRBnq4uGwoxarIxVKTUzr78ztxiO8605ksxA5wcquU9xkbtGCEeH37Am5/kUeEHXI24Uo
QlPRGTWAr4rr+EiSbH6u6ss9Hwg7Lrm1H5dznL2LFiSnERarw+XRjryoWvefW9ckclsyQq7hKuiR
j2BfOtw6A+Z0xttPRRYIWDEkPbeyacDZ7L1wzqSIoreI7QRs4jTtc9S2qzuS0vog9erMJ0YS6zzn
TJ/nR2oYjFru1wfn6LSWB20GV1+ClYl3mj/gHtvbxDpGCdcnRazU2jgblWdqnNQH7QeqYAKQinIJ
ivcH5xQ8DXYnbZlvd9FAmfFmi02r3kZpFt4WXwFNU/amZZ0jLm5y5cLM/frJmHld685DFLNbD678
59VvkLfaaGDSAmntpgY4ZMVsBkmv0U88b7Nh5uxg593NbR3MJvF2HuL0XOKIgFttNWfGeNHI57jx
y17eg/USjEmBV8fpsBl4GQ0vZnXUtA9r4q3RjjdIrHlB3avV4xrVKGZ6dThCdPHAi7nYZ38jOCqx
WnzRzRXUY1UKz/5+ffZPUelxQuIcEKx/nCdc19mvlDSIFVRSsaWiKWmlT2sudXqeJ9P6Ipmugr1b
YRfwOIt54RdRZ1TZmcWa7wyoAbyAZtiF0FWIo/3CB7ThDlGHdNRc1IS7Bs713UI1EjVP3bwasVZu
s3v1m8Hd7ziIiHackbbqCx5U4WceHzBqB0R/DhIBbjbttMy9q42zj1ccFlhxUkXz4Ly1+p1+EREp
WiM6qAaVUd4rffB+dnrVv7EbDcoFsphrnduJ9uUIaz8wvNW4HkNmZJk0faAgP1bSVNL+VXrv2Ojt
urWxefg7+SStrZ4ArF0XlIZWIqqFlHVoqUqDF2maRq5lTOj8JyiXUUSqh4dJK27FtVCs1VWPNoob
Sux0AnQ7sapI0m2/IzNVIw9BQNeXKIVR5dt1Bi5JnRrSGOdHR6+Dco/HrXgZNn0XAZtZ10mVeeTR
foH8APWN0tyyWUjvQEGEDUvXhApcOWygtlAfw/NilBk5YgFMmG0J0vkDHboXEq/mCgHbOmrHR6Ln
C1F64qTLWw95gxAjxprvxwnDeq+oku561IGkUluwPTOLXcNDDFaLbHrnDLBpggYpQQPHnPUyT5S2
Kzhli0yBJ8f7NtblPOdzqv7lhR8nAcJGYpEI+fdYCZ44gQ19hohC6PpWwT0iC3BGe1dCupDauJqJ
FoTXVNd7Pju3zjGAYC9xtFKNOZgCtuvh3fhONr2wmRqk5/all3tscefhfTEKgKA+8Wss5I2Ve1IA
IZc4wtTih3IvcTpsNvRpIwKYuIhPBFiZh0Qra8ET6R83t60R7atmRi60onZ8YzjMMXoOXlgIRCHe
6ij2S6ZfJX/I6VvIOeFjUYogm7DykIxlWGBCDusKsVPb2tNXohz0GvMx1OAuy7PbmOuGGcaWDYtx
GVR51FRK7RadlcQ5Pp02TslxzCGVvPmE49k0uvmoht8pcPK6sSoO4Da69flUCwHexBpM4ESX7o2G
RFKXqrts+IZdBJdR0d2fzUdfYcY9iG+9E1kYfBYyfrWddmi0exEuUcdg9INXociKGBSWmKRgxvRC
3OSJD7z1M85b3Somt/7N/EQazhF0P/Mv4eu3nJyRnHXbs9OiymZV6SkgAsQHsbM5iMrUju5khW5Z
G7oPqjLSUS9wpu8+sQ0snGWju/9u+V9keeYlbP9cwme/6ufIEhfh17j0UE+DmP1NkZSyKhn4jjrj
c5TTZ0JEmURfvZLEDPIeAiIspQkF3i79VUDUykenLGbRpbcDWhmsDlIFeNSnwXXCOuFlS38NSFGw
/+IZBWUCeQSdndR/jO70eLiHDXB4WIwbPrmzcyQzr08zctmCVgsc5W5bzNvdZrCnJFsN9l1NjVdu
QjrQv1mt+WV4gSUzzsJbrxp1wONL/xyn4QBNbv6RTxV8rOWs1y9KtezxoRG9p9RPScDDzDP6lenK
3OYcGpwOpU/Ky0GLxKjsgrOGDw/V6Wz4uuLVicG9K9LFL/McZ2GLrK/K/SlMBx5QWHyax80wD09x
Y83qYXqimFIHxyNHeRJKAefqTvTJmtCLEe3C9IX6s8Cp/mDn1G3gDTShB5gIvL2Mc271GuasRVIN
mEI1HiUh4JhMk36kV0fhiBOLTYgMP1tSr4hzgcyX7ZGjlg7TsGRe7URy7HzDpMoHboJB57BzSKnQ
9+BxYLcTC9jlSVC2fnrFWADAiXOUhaAJJEpV0k4Rm0esnE/92M7DfIllw6Hueee3o+KFYfMphGZn
XpqyL58eDzNs8etE/YrKNrrbhD794Ps791smBkjnUPSw3FxTpF55iimPi+vgNBAO0HKrXUEDbDgi
LcMHtlLieJyU9j3I++2wWNE6oeYJ2u94uBg5buNlbV54ojZoC+9NCd/VwvEp0BdmUmtTJwUpN5iT
0uSXrQrjMu9LG6NO7l0D5AJdwZJLW3sFhAKahKNdqocEyExNWTeoAjq+VdJE1NvI7mtWOkpGiMjx
xmjhOe3jJ4jrfFPeplhZ/WY6K3nZmRlzK4+CGP9wuGdJ40PQYnSGVPXo75BkHl+PGa/7a2zq3ByJ
leN+P0ldb9z/YaLOjivsbjox6OEjp9WsJhLvFpelRDziOf6px1AYYZZ+Jgkmf2j3Ncxar4zPmyct
KTWPHpVz99ptQ2xikms71II23FUorkAXQUfqUdXu03sFaVQGHTd1Mqe5zcNr3PCP0ADSMBuCl+FN
82FKmHoihqfPz8vCRpQPMzJXwXQHl4fs59tDnBIAI2aPjAHa6mAlU4pt7UF70R6g1F74uy2BBEPf
FWFDYmK4Mt8DCZ+m2yZ50s68fikeIoXlRQH6rTyVz6+oLQeHZ8n5d+E3ckKZtJf22ArIrVIm5Md3
pDgcpZWtkJkgjKOluaaIzINnOsRNUdKrwxcmgLr6MMpPd1WUmpQYccMoTisWPq2BefivNfUYAkoH
7+q1aTHoIJje6JN4G/2W054QAuGSNrj3SP+oErhKk/z9WwfmbtpEab+1wdegaVM+J1iXUDbq7sgi
oASMcA0qW+OpA9L9suCG0UTAYihKIdnBK/fFJGFJOYgSuJWH3jlyy5RqUutECH32aygLVEfqZGtS
m3kPmt0MRhEYVnxzG72S6VAKdavEXjfGZz9cQdwlKt3N+Pn51+V7FzTHV+IyaScXn7kkq+8Dm/D3
3L/30RNACO/g/9RohlCTl6RukexRiv+RH5Gy7H0G8f2TCVc8qQ/SXu4gFXDgcBJWvZw2THnNg+p4
+vP883Ke8Kf76iVX+UNIBnnRXd+3KUghYlcZ7gZU5g79HMG9zvDwI2cKs5/iCr3sEKSKP82yBeCH
rrBMu6+wYLo3saj/VTWlxlCEMPbB8gEGKRYoS9FXa6i/6WbpkB+zOMMbC/IaFrw7s+PfJm93/VuN
2zAF3Zd15yMfbu1hQinXVQ0utsNf75Rd9V/I2vMgmvbKp1rx84OYniAA2DXkQVWKNypNqGdF4utq
f6tAisOC8W/a6sjq9z480unVcmBvfYpzfYhjwjRXMR6SrzcCJRD8eQmD7hGfluad0rGDyZ5polN9
Q5NButEq9NGIgC51LMROBeU1e4UvbyP19IXTHQzAcgp2kvJGJREtsqR/aalO34htwkQ+Mj/KHaQG
bOhPBkIp1FWGt4FsyI1prB9pCR/5URveMB2vThaVdosG32eJvyUxwM5i6VWynivGR2Nh1pQEN9ip
p63/AF/V6PV/74LiNOlYFeAWx+9cZyeo5PwpHiEffeUyaK/hbw9XizuKl2sOaVsZpl614bwPqFwC
DCu4rlA6R6nC5MoktM/1xtoZeqUGA2wok6ddylUfAaE5DAK23NNmPPKkETboZtJ21nRjqeS/UZUR
QAx03P/Rc6BTEXEJToF17ycqZ6rkSVkMRgxt2LN39xFoxACYMZWwKtx3ID+zUqcw1hfo/LQrQ2Bl
UlZ9zt0ZbMHUMKEYTs44PaYbzgHr++FLSsZGROMdLI7+Yh68UDkVgEnchdOj2PaPh/wjrTnahsDR
4PWBpcH3pVdBWj/SC1DDKC0VUPv4oYxWT8hAwq+Q+de1SseRLq2/vb/3k0E+AfaOqeB5LeABjB0r
CThAOJuDfnPe6Nbtw2J0KwMNL0epmf4gRAVgAEvU6yhm8kCaheNm9AVGhdyGVWFs5MWl7s5aScpN
qwmWSehOh7WloPLpnd0UHE6ECHAUvshqXNIkpTFzaBAJ1l0WfU3FgcLCjdAU9hnDywVNS8i1TlHp
5eaILqjDlqZnglmYAiDLT+URA6FXDRcP/eXcoKQYXZdATau5j8FK+XUhmCMoVmLs4ig8gk+QUygi
zmEMCYKUTDgMrgq/p9cZ/j9wiLTnk/w9p6C4EPdoW6KGlDgn9zME5/N/5IlVVawciAJuBsoe8K5E
0Z+kkVCeyAyPH18k7yrlYhz7GrzQycB6Di6jJUCFkyF+N3rAQTny6URq7pN8QzLnSRivFT8s41HK
DQinBavidfwfmRbquCeQTMFeLNwHd7vTnRAfx6V/wOnAXCTY8URneGEskiHuBVe7t1V9+udodd8l
8eORpEOBUUX5K4kl6jW4YvlEPOPHkOid/lWeiCBjmCeEf3JWKxC/l597BAOgD0HBhwFTLYBFrN1W
8u1pD7Ckhwfmv6ycx84KsWBamxP4NcGk2/wRBVKrumfbwH78ZFMqh8ScjBbYPDnQgoBjtBqQPCt2
0DiS1WTnXf1z9LVgYi1fzDrEzmluC9bv44qbXSHc5FLEF0qfqSq659wnfeGetcLFQLgmG5PPP9rs
SPKJT0liH5e+ESXmB/3kqaUUSZajwg9kGXcme8/Fjo7QIcK14diPYAesCNdHhZZlu/t39CR9kCTr
PegwREZxAzgJQBcsp2OkWLvT1+ZP2WbSeqSUxmbJWaIXQvhK9GWnU6v0NhlpTEKZL740OT7aanuM
yoodfLEmkzLQsbpx2UKimdAiaESxbhEJb3iBlpxkgUjF2Gzs1MMYHI34qkXXBjuCD9oq4FJ6SGDA
yoAXgXsRTCXEYh0elVCL3baibRsRAAI+7NmNldF2Tw5G6sNKUsf57C9lZeqtV6gtTtLNmjBrB0yS
DSykjNMe7shikpDV4mdKn4KrWwoLpaaZDY8Apk0rZW/rnfSB/AJpZWQPCRCH7+E9AXxcBgnpRsFi
ue06NVquPfMFRwIMUhjhqQvVUTZW4cUCzJTcajX08Gl+icCfP5gbT2YgA9wgOQMx2mzn8+69zeAI
xxxVzW8KfzA5S2ZfU+Emwk/YKXXrGnSgClP8dsVXRFwTeIpyPBUHwPLDgDpn3m9R5Ec6mwT0y/pc
fYsbYSfyACtWSbTaz6fJ8EEBToVanjBbKHwwNGHcmEM6A+ggGY1OVFwT54VV4gQPC44UcTA4Lzfp
HvZAYFCrjuMWWbVzVsX6X/TOXy7gfWnTag+u8zri2Yu01wFAILUCRWHDzeUXJHFM9ywUoM3Lun2D
3lWX1eUdltSe0TRFePo7/0+bwreu/EbvRS8D3Qw357aBCMMPrghRuuCwQX2BDYBjB1madAE08j43
1PNpf9EVvT4ce6TBgLSjB/X+ydn/ihvOfg7Faz9/DXfgAH2G9p4ov666rekO5GXRoivTWDJY4tIx
b+gVoQhGmGqET7e1bC13/CCBd3+ranrKuUp6kMmyacquwESQkJznV4lv8RFGP6eviACOLox08rD3
szL8ogRCPMg8IgSdNvVJ2d9hUZhBRYZCdlz6z14rMhh+FD9SM1+yniWFM1DsZsBtcXZe8L5R+QQo
FfWl4nRGfOG91YBBJfpvFTOdBIQMQhnHWDmsDDgFBPsxPZKB6cT+A/BgDtgTITcADn5lRD7F6WRw
hTKhjxYsT5ZCOyUT6OnmjIZ6V6Kdb6s3YcfQSwvnEXxeuDZzjrjbKwTB+kAZVjqlirIKuKcTl4uh
kd854kHkEVNelm9kmeBVsq/uUW1xj64R4aFSJ3tEZQL8GYyjL3BTh7j1eYvJBUstourTWV+IN7Hp
e3JDdh4oQ52vR7+qGBWe55AEbio3oxuWgysxDnLAOv6y2go7q/2z/88mNthIumvwUx4DL9O1EsAq
vTpG3j1MMehcbx9bwiHnA3SgNDNE98N98Ivw8cXlopvLB2zl8NufAAtGg/Iv+Usa3ziTuv4va02R
iLAaeswTMU3KYWziFxiwrC4KIaw6NgyXh9NTyQfzC5xE5AAZHL6G4NYKTExAmyGhD7eoGtiLhWfV
kYvEgQpvYN+cI4NlZJ4Ve8pXseaf8ZErVY0I1IPyFOCTGJaEPZ48v6vJ9iWwpcTw4aeCDLGFKDI3
2FPYSp3kuoMEPwZeSL+ugKIWGMPLH4GkCRfuUOQowgfKbELoj6Qjd3xYF+yKXZLCCUnxORhwE0SG
qrwtgQeVrKApA/1Qdcb5aUAzGB5lQ5XQOgAeMIr4ncaBD12JAEdwhRAnWBPBw9OadswzNcbCpuei
QDCa0QFPh+2rUruEcaSYIWSS+vsF9BZpadywJDIUBCQRRUWM7bIgHBTjgRYJTwW641hxB6doDHlF
UDfuE+YLcVSJL4FOg33GYhJJfzDMj9ubGGBlLIzzgO5KVVtFOd6+xzYmjNFysVnYsKL8TxSCqdVF
spWwZPwiWPZe4I0X/T+gHIVD8nc2OdhQPWQtBBJ3gF2utJNoisYX4SnEBBEdNJVE0k5RD0SLR7Qk
DIxgbnANaIrgIxXGyC4oakyg4VILBTAuKVHiQGLGy1CDBB/nONwJc1LyIYaXcxBBUZX0tNk7bFDB
gTtfm0TgGe/OEI9r0IZ/lv0IjmOGqJA5OGmQOgyYv3sKhfWBHIlYrUyku3wQDJ0rbISbIn0oO3Uc
n8bwCj7+vM4RCoIJPI61duHe9gYt+pYYO8s2htgK6Kky+G7awBjvetyYRQELfBTCHLVAanyWZPTI
E+9hVxkIVNCLTc6owm6kTShDoJyRPIkQiVomWqQsEbMERQvjRPuqrux6W8UeKZGfDrmCd/kcXW4w
Ak8GU4Lp8DK/nhCtMkFHCmsxCUqsOrxBZk0g0kUvOLCYUptnS6GXUAvo94HOGRQtdNrUnio9cSmW
5MiTVQMg24tfH5UoRX1Ex/wCrRlAHWBEppkHV2bcWMZA7Y63SIJa9KKODh5aC2hozLM1gr9oUkld
dd+9ul+jJ37EMejOlCYUvd9oMqmHteK+veEsn6uBHYU1Z9b0EPRUEwlzLemt0sBG8VYkWad2W2mk
IdeyfYQR3RMwhM4cS6kB152JzC9WEg7zUTPciXb+gWrsHq2IIiQius9B2YXCkjP2uuwQWRU25847
ldifBmI6dapuGCS3t1bA1+RnxEd6g8NK/HXPOBGGsLjf7VACxAJnIfzAyADPLN0Vw0luGBaq0dwL
PVuIclY1AgDqCJ2iyLdL9xXBYJ93M9XCy1OZsdx0qvkt+zdHQoZbpMdaWrWVj25MdAsl5YuUDOft
xawPODKusF8NdDl3SRjBZdHa4Xp0CZomQ63G2U80f0ZpYwe7mUZUTopx83PkRJ8w3NcNqFtZSO0n
ifAT5CcYsu8KSmZ2M6xR4Gm4a5ReOPh6T2NTGZesXF8qzNyttRqegxZSaDfzMRMwXf2uugoU296d
NqmW++5DiwOZ/07Jp6UMfESeB2zFJlCs8t6iSqhutMbK2gZVK8XVfIHHJjh/nIvMsNIVPeEqHlYx
8QRz5dGsNKgRKvF1BG/HQE/S/nECMg2RCFgbelrQIjRVWl3yrytrVXXX6ura+fDZunuGfdJ9VtrP
mWxaGZzAPkbK4jt8uCyligxKNGovrq7CB8HydHaED/0TDDFqs9blR5//mpDwAr6Hh4WgACJm1lQM
EWVZht/wqVMe7RPO618KOYHBMj64r+hCiQEuJWkX/Mu4Qo16ShgM/0KgqfY1/Weh4VM5bPiPHq0n
qfUiHqi5l2XLr8xrtCkkYOa9e/z6bW+hc+LB4rKbte36360Jl40tgo2n+vCNLHGMpzmzmJRKw2x6
XStMOM/3X2aVTd9vjAgvf2+vsNawVrQKeef48QzObUzLaiAvDLekxjzU7ZPWaAV4ed3uXImPgInl
yZw7MoIQjciWoGUFVIm7X79f4H70cCGjdLNeK6tcEa92+tc5/I4v/GU/630YKym2fUgh6byn3AQb
NlV5q2d09xsKnJYBY8vvlG4ZfOXWqW1msHlD5rD2qusMllPLzZxnbj0/LwcPgJz7dC7TIq791Cn9
ZjTt9qh5DZ7LCkHd7w7qWF0thZlzHeSj1+Q6OPzeJ9dATT/UD76ZacMWLFF269D3UDScG2pJiXWo
01e4RxJ085g9IaSPjoPjAGrQ5pFHBbgXU3eBN/e2wZAzsqdLr9nptynSvGl184q9fQ5Ok/afavwP
p7Jp0FlCqR1nLLea9tOf3egaPGeV76/ZfZJBTXpBsFQRR2knMb07SKdVeFsq5+b9yoYr4vh2D7+8
AkpD1Ryc6S3oIEFEK3J4C7JBI0SWFZS1v1vQGuLUvwGY6VJuMJpOA+sAm2crCBnteDU20MrCl0ON
Rjb1b8Uh/K6idXqlVfeLxt414lD0VMU5WqbG8hgRy0Gsr0CRAA0AHke2VhgAu2TnP2aP0qFkajNC
KxR0haEJDXrm2XR3v2nXYij970Ed3l4ypQ/ba90kUtP8bf+2Rjiy+3w1eM3346Mqm3f4f8nwNKYq
f6I4eglzEybpk57g96dvnS4KbArJksKT6VMDZ+dKdjMRFuIM+vKaZIkZr4AQEAAFCsnxjuAFden7
ELAP9x9wPkUz5qe54XZ+3m5nmE7A+48/q1jM+SdNdYQqsCrfZgv6cH/fJ4/iuzROPB4WbRWIE3Fk
Ia2QMY7pq+hRoQjJvA6zruh+b0bEXuCSfxtaMQNlHtSiiz/etEqjvXrG+eudFgtQ5CQwvMVC3H6e
igfJf34GOwbCRzCkiRpEw6QjYJx1URpu88dusop3A+NPWGaVIgajhURclMgXYl+A8tNccgbU0XGi
CG7eggu6hIbHBEg1xsAYCM8zrnQ3KRilBwHPO1GjuHSb1ONgIJuVWQ0ASMi/8ubaOGdfAJ0zQRco
m6dG/ajlDMhr/1SSqceMI/bRTXLgIdXtsq8BiR3rBVfpNCdjnTYXsNkoRkXkA377F0on2dAuqE0a
zmGuXor9/Mswt9c5GIYFPQnbg/URpYpoZit+kDBMchVoR8m2SShXw8wIoeKCcjogFFKphkHZy4MJ
thtYTAX90wjDxcKEct2lnaPrAYsN5l53A6AFOZzglsyuKz9By/UMjDl1x0NG1aVMq9uN4sk/lImK
obNst60aAV2AuXda/nl88fZjCt3sKlUnqE5jfcQAr8Oux+IRkAi6vJkQVEAiyYhowIMOTCLB8XCq
XdSvnZIq8XWAdSGd3KH3tetRH4wyFY0JUDBMK4/zbd8pHUAknaZADXBmaITrQYAFBBHg0YGo1aCR
bLGatINTaSfTKyaagj5AN6j88DbNvXRJk4EB6kQQHSt7FQSX+Yyx1rRz7+LthmSf9gPPSk1dgmMD
WP7u2eU0u0QSNQJ9PJJOD5QzcIsGz7WkeLHrnaLD+o6i5wDMrJ9MG2fnwDUWjN/8tGjXnNf4tSfX
uPGusBXQvB+A4eCWbEPsVeXJYDd49xadhzdE4HAjQLqgfpURc6f7q4ko6jx3OhfPY0M9DnASFN0B
qPMQoxIiQt47jvepdYjz4Tm1oLDgdOMakhRLwa57i/hwRVINSwdeS2t6DwEaFR8n1LbwZp/kFyII
DmcXAavbCVnXv4o28ZRyFPFCCYqgkYlAIGQchJxtUIXzeR7gr+zntBVhe5zLEFLIcQHvBUZNmpkV
an8U5QLipA75YuIL8KW6T+c/IDlWk4q72t0HLDUguAq/lJyhUkN+6P9DSYBOuItVmP3Ll8oub4RD
Yt6auAZHWhTTvgLClXeHF6oW/qO7WxpRHl5u5gE3TN1AAAwMq9vbOwIMCEDPWLNOFXI20Qj91+zX
ApN7GudDtbOUX+Z1/Fx22mYBV6TKmrxxXsxExN7jFrGL9gbE9G63F+kQ+ELoF+WewXV9ROUDWGgO
iTOA+FX5ebWs2+I4byJ1cOCUHNwzUMgXn5c41/EDfFD5TXNQW5zopE16vA0oODguG7NFsWXNtlrW
iT5AWttmTrtLhcWHXhMRRuypRWIYDGDVO9Ozcncf03Q75U4JJRQv0hozPrKeTEMfw0NnFaqiln8C
ht3w7h/XtV/ITuAzwn5aVqMH9lcQey5LgqJdb9U9+08ApXV90MQNU/EXkg2jZ8D8d7jlIlp8ynRk
Vdgo4PgR0F/PGHFlbN6B6LV5D3h4mvSo/vfTHqAmv4OjsQChWO4H4EOCIebCJhA1s4+RZiI4RNEO
NUpGydI1dvTp0DO3ENjYrbIrBcMHL7PjRNsT+iNoPQfXZxZf9/q9AkhIRgBTdMMQNYcl/Pvdkr4g
2Y/62c2ALs4O9qMEHGFJP8AetqTTJ8gjrutY0HLrg5ph1n+v5LQQM2lYbvTBda5zhsuPV0EyFCFi
pCosfa3BHtWonnoF5/XwWEiyT0Qro7tuYGM+wAOlkdYI1q/MVka8QH2CAgcwlgJR0DoMH3+Alf3e
50IFgZkACiHCEkVHMUznSFu09wAXUWEIE2h1og54jeiJQPYk4YBPVFwAgYASSm+lp8Hi42nhNVNm
B0M+yKawXMKUiTiAlD/llXWN4Xo8U6oFfCanY0pFqfz0H5BujzGneCyKlGTuTfs4l5NJrMeC/kVo
O4K0DF89QBofqrj/wukU6gPP6Rd73zB7y4mKonBTvcFmpEhkqdRhyRknk1dNRJAILV87YGx8TZiG
8Gr5GhHGvOaURwix9iSwn/nwqswzOAC+geARk/VTnkr/Fbkz+lgjunTCw2B5D4pC6Yi5lTOkWC07
NxEBni3skuiAunyKlMBhnYjsAU5pAq6ivEXZNC3uky9YRmtR5XBHXNyWg4K5xGjK6DrJUhe+d4+4
QpVdxJvBrkcY3xuV8CpnrTVvRPETpPQ5laEHraITkvOIy5keYio2DD+GHUIaMlfU//BafnvbwtgQ
pbsNv0NiXsBrxFHADOCS9wMls8BjS3KBM3xJA4pWGh0Xx4VGuKJIgaIZM9SYY6vBRVr83FzW4XXR
lghMgS7Y/xNofbH6VyzUPcj6nVhk26bT+UUzEoG5eWWBNsW5aZ23HXq2c/JxpGhgLmxPqBHv4nSM
GhrzZ2o+YhTzK5McL3Fzfh8+4v6VLxRE/ypesngEZ6gO6K8GUtpHI8pOYhpIkG6rSRAfHTmEtj6i
C4cmggorq4WK1RfCAchFJQJVEPitkgTHVQQjjMnuDw3gcA+luPi+Si+m/K1drQeIiWbySmYbLUzK
4oXX+HRKq7mjApel7Zc8VHouECmwJTmIdB+oehYh0I0QMX3Jksft1unx+poZ5NJL5pvOT/a7dxsB
nxPbUNfOw+foNoK1Cb3qOgE14VfRRS1HHRFCD66qVCkQb1r3X9j/bKJth9Tx018AdgmDe0xUkm4v
HOEyeJOk3QcGW4Xgp0HdpxGRbnvBElQFeXwm7mz/yYF3EAbTqM0OEnNNdPALjHEFaAldOIlC00LV
sF8LYJUuzZpXtNtbaO+gy9uIpeL7hPoFuTqZ0bIKiBMasTGGvypd9OIbAR0NoBKUpDMrvWCUeVD7
hWAbNnsonbv3va3OK5SHbQGVq1mNzpIaWfqX8+wvm+FtlvSZHPe0IXTnZhMZ4up3htzKaQIczITV
M1AQRTUtkcppGqhat8QuLeAtsQzVbsddzRSFnXGFGXhBa00p1hEqT80TyCMb1qYd90Fq06efiKii
QcL585y10SqakIw2mUDwB6Lv7ejaSkY76Ikt81d4y50uVWGjCf0seAQNfaU8X9pL9XsdEXlJ6OA/
uzSRAuyLZTaZ4EvNLyqSIZznK3HCpSfYvcVBlA2Q4cWj8mTl9Ir5ZHIDaXNJs5DiesfqAG94lR6p
SfDRe1D2peEuN1g3NBNRpTZGad1W6A8I8F60J0b/0xhq9E9ztVT8a9HadByCgiPsCAYczicIPtDo
emYnEu/wHheoaOQfeEgTjcND/8Z0KmRqC4vFoqhqPeFvVJ3nYnB926qPb93v9E/ySbsZCjXxjfkk
m+bwMzSYKg1hZp8aL23tU5xqtxYydNhFEIpRux7P6++eMTMPqj2/7X/3id3AaJbBeoXgcucjaJe4
VaDPqEk1ljEzUwnZIMjBUW4ARzGw5uDcKEQu6sxEcU/fezQapkeIIwE9zRjjK9hU/W0efonUzr85
ct8zg1xh8VbTcIC0EW7ANQD3zpi39RXhPxe8u4KhRSy3LTkLcKErbXYE3O/lu096MbhE1cUtfA9p
Ixi2pRY22vf43m8Fp4ZAwPK8aXIxm2N3N2tJ8ruG8tTm8WdA5Ga3Y1ZofmwD1EH1fFi70bmgGbH8
vnabYQVKFnUBgL4qcXB1gkQx/gAWu5dGCc1oJB2jr78MXA0TzdJCtAdRZvwP+B9KLejdiWvD1C67
tb0yVA1MGSFrQlsI0CADAJxM7GNi827GDGP3euAC0Dt/hs3h7Y9p2PTnX+0LbDw1eoK9/nQ2nIIm
RQfva/bs70AxK+vj5rqozEk5XiQLKrezRmU9SJcPAsIXO1iJzUUUDrU55MMayj69ulPEZ/cG5QWP
TOoBg7NnfFEnLA9W7eAkPaIjiDslQpoD0o4mSVel7okjQONxSMTJsB1qJe8eb+JlqLWhWcqmvcJQ
4cx+WMUOZWv2c/ToZaF+LiNopSpCFZcaeWV25BDVF4Agu6n4E/8YYoloETRQtCkTIiL8K5Jnw6mR
fanzaTUxyMIA4VRymLRpRbotmr8JwXTdFnJw+hOXsLpc+Tf3OWBs0jyBH6M8XLGSiiGpd583A1Jh
yhmKi5QI6XDjVQkxE8fgtKnvrzRJoCAyYCmgv/BgM3Auc6uXtAlLECEia99NrxR46otPMw+lFeIc
SocgOqRuI28+YCQB+f+/ME3FLFU0TvNrRP1jA2tk5W7m1ENgv1FGJmBROUXxNFGQcIARzafmaERC
PploiKgSMNhBWMj/aDqzrdS1LYp+Ea0pUr6GhBAg1PWLDVAqRUF0C3797T3cc73nnL0VIVlZa5Zj
jAlxQJNEUgjlZjQakW9zKhpJlaSbzwFlYMjqN20ZEqyQg3zS9LG+DBWDxzbqjugVGfjscEaEiyTy
XDzYH3joAyLGmGYQOHI+z34yUTQdbXEKGRiKLfW0ghoSEeQZ5g0GptcgR7L2Nz9sccH8tvUBzFZt
3/9rDQbJ+jUZDGhaDI7sAFJnGj/sybdXSVRcMJA1A2Fv3e4s2C2e2A7yk48ga3Unpd43WjfbfvJv
JT6Y3g/IFdYV8lQF+pRdjyepWPJgKzyGHH1k//ZMRsi62yUiLsTonlZiKbexvLb1+lJHxbWOnuJX
hAoE6oogSi/h9LQBOtFGgxqTXk5/ZuUUihydtO/mWpu8R4hCcKP4ILAobUrLvCVwKBDKlH0p6vxk
oKvjK3iDzzGRAGTAApW6yq+oDoToh8aULAa7E7gQ0ucuDMUQHhzNuxdATlyyRSEToHNqMxMcNsBn
jg+YL9KUdSEEGgoqGkgRbT+rgT5sX2fNQxg1CY4vtW1+aon7uQav9OUEWO5BHx2onXEbtAl5O9+R
fwaLWetl8tKatSCgd7vsWw5lQKWGC+NiwAc9Tu0ymlQcawAh5ckVftl7uRp7kYSClp3XQdJNv5wy
A3cweB2U2gMuBTyHyByBrNhSmOGWvzxEWyAkOB4eFE3HMuwK6+6PHHj62HSygYGQLpbaH40efX9x
r3yxB3Lkw/clAYBW4x4gjz7Xn9IfxJWbQlJoR6asEEUytwi/+cRZpX7kOtsmK3fY8ORntddXOg5Z
I5Jv5KIyeI87WF2YlR8oAVAacLnjEytz3HydKw+ieyokyaY/taLOA+fbP/uF0eD3uXWWvUjcwE1Q
mSkl8Du9IHfi+9R/v41z5KF8kp/lvwsJFM811dv2FCmErwbXx733epwiznj2VDIjsfWsrUaubnCF
OoqpLGEN9mP4cVR/1xQnAiG23H0vnqKD0s7QzheQ1AVyq/X92fdozYKVbmKUqCs2/QnBVjCdZ+j2
jFx36AAID8DTMjv8wEQxFFXmAGQBxHxHQtCzX+3N2/Ny88oQhnwdlR7+Ychj+DYC6Ixwu7XdC5cA
PL+DjDsz0P8tTxnKFv4eUSWIbz9Q6Rj/6wsfa58JfwQK/RcBp6W+zO//hvNK8AEX19EE52T50F4C
q3We+HPQBOD+VeMy8ba9XGyvQOzqMxow7Wo6932biKMxrR51WN7W8erUTaPoM1HkVMB4FKGSRJiA
WFclaHZ4wQ3w9rDZ5PXLzvgjYpiJM9VvaFz4k3FGGX+i89lh3M06bjOhHQU3pL0Z2UN9FR2lDCtO
CCf9FSS6xW+fZjRHqxXVIweWNyPolLCMo6facs4frEWjGFtv+zvVuBKsp+VazMCbTmc8HA7R9T+g
9bLhsphzvuMy+hskpBs1Wvc/YW2+5EEg1Crvn7WC1s+9zqcxqMVXLjCKUMal61zznpSzPSfC/LNH
o3bPtIedM/EXrA1KHiA6CwdW/itgOVl/xkbkmqxDk1W8RvN8fd4OYoCGcRx4/8xvR4G+MW52lj6D
fa8C1p2H1lm+M0aOFWSs25App1z9styET2AjYD5v4+B7UzR5mtGQGTHDYa3JsnA9ndq4yVJHmw2Z
kGpRrMBHNOxvUJtCopg5rQ7PYD4kcrss/abR8AE3a82hs2aQl0ZkkalPtSKS83z1+fUlCkE46V6v
Pe0gQodIAY2Dj4gaXIbVH0IqqG3hUvWcPRsik8jjRKl5OBwvl00fkBvfxpDcBzUD8ugSo2mJuK3X
ekKP4ha89F9+amE/dKGjueNvxdgzvCEUsO3X9I+BGud2e7r+x2JzYokxsKuNka3W1E6sVSEaVVh3
+oEQ47qLOsQsBnjn4wpKIVBlgYaIrlFJAxgK/4dS2JqlabdbHyUjPPRpyn+7FPMpxSiqARcqmKFJ
hChIOKP5n9ZHAyp5mPjGK8FRhDXRQupLTHsE2XRx+LvMIw2ghPcwpaJbsOQDzBigVjFbeimwtkkS
xzGGqyTgg/9PpZuL3OePg2AAGfkV42SnQ4fzTbxE/6cJcCmXTtk/lTCO39GNqbEd4mkpgGXjcNwb
umSe6ltmK95Gbsei5xQNGEYWYpqW41Lrmh6E2AtYX47ZnwAqmBKwgVrD8+AhdNpRjBEl6YrjqB3V
OpyDfdgYNsfLTq02dGwCc6pFvGdGh+dj5UkqjoEaLaDXwWANfpTXwgbrNxq8I9c5HcQYZtwrRpYb
aXcwMJuhoIc+743dbMfteMDtcjzQ5hoOYeSTUTHYcIzUFhNMsDbqfrmrpNackLpe9wicujy4ZBDE
nMIB02A7FxmgGVT5K/r/B8Eq4Y4Bf83nDJ3kEFn2b0/nUyyxCycBgB9ipKLOMWFE5EwK/pJiBszp
Oz0iE6r+Qzcrag5rG1ar0RjWmEy81HQceGttdRu5uX+a+akSX3MUN++L1InA8zESsoRM55gJNuOm
zAb00mvZ/GLu8kRbikv0JrlQ1hlrikRnvsG8XlRGGAgJ+HOAT/xq/JBXJ0+P0d/0mXyB2vJHK7hv
Rry7TBb8f5AAmM32EdssYkVx34R2LLxeC6G3Q+fQubNUrv5G0+wZ3THiOfns5fSRMO+HbmWuv+9p
9KXiFLKH/DeA7eI3tIS6L+6UPcl5oK1kKOMjppRMy26NfycAkWOmzyZaJQjm6K57sBAMC99qGd5x
OyYIBWddAUFv1ALYbWy59ZM2D1Er2YVdtS+igQEAJiLvG5Riw2eFKYCI/Q4AMtQfd5xCwSGV5u7l
jNgQxAc44A2jMiFUXpU79G6x/wVGHT2oekZoocVkvmGIsO5Nez3iHT4V0FU84HiyoqwtYfkrcLFT
5DTcIt0Be5EWKdz7PRaVyarZMv3UMwBxgVByQMTH0hhZYw8I9L3paq038IpoT9U45pDjgYSdWBES
PT5/H7+KZV33RLnlaZ6CMsGUnOheEyzV0KdqGlIZlj4QAhVh6xm/CiojS8oTWxlB8Yt0DAj9KKqS
qrFa3ZW4zwsIF1lUlFN8WOQO1c4AwLC18m1Te9XzdnOsOWw8VRgwcYbOEDz5klZBQgId6yNcoZyw
SPedRR2oJeZQkqEPml4GiHUeETRKzbJm8UME/LFGmGVkXezkeJ3xsVDbCrEq9XbSOxYj4nnsx9ux
wZ8gAZfL2Mwg23qzOSD175RLBnbMb7gS53Cd4+fPpOPi8YhFYWTS+xRgaNvERywEzDI2iBTgceQm
8A65IHZFr2cA4eQJGGx8OWiOMRIPjkZnFC0/MeahT37H52Euppxxg1d5Wb63HukLxJ+X5o41/HWn
GVryJNf3d/8YbOc6Pse1M/8AR3gIHJ/k3w9XLUImJ6zaLoNpQgdY0KrHKlMLHhAlAXBgwh0DFLJv
3gKsyBjpQ77N9HOn4qnx7xT0ZwacOMg+38JQbZ2Vgwrly6RSmxAbPOPu38e8BHGiHwB4yOr9Mk2K
8gtDBtLib/D0S9T2ETM1hhEfmV9QZjJz9sQJzFGCkfVOUdo5GXtcfjWsgOZ7rr2cwqcAiNoz9R3q
rzC8gQAjrkL7/Ba/MM7CInkfrrdYN5Ryowr4Qd4IZUfHdjF2MvuY8bmOiBJLb6RgjHBi4ovkrl32
WPjEBVMton/xR/NMddvlcG4CovQgHq4ppP06k1x4iFa9GaXBtIg8hrzBpAvvAdBdT5QiszHHBzwM
Pf5c+MCQEW6Kv+oGDRWNXdGFYa3Q1xxaWf6PGHoI9rP3iMd2a93cIdjz5nDj0AlkrisReggBWsVU
OFdbJkxAGfMK88HS6YIKkxo+CWXkofHcT7FzLlhWI7bMI/Cjk4+IDx82aaQSNJ8hnB0B9dy/1Bt1
5rLTBwh1v8gy2g/dKXYYnUYZkzo0ZSSnnagzXg4doaRAttM/ikznkUHnLCynMYJIYlMxQ4Cfbet8
IjeU8TAZQoCnuktAXYn8mTtE23H/geLqvEPUoWUAj+vBeeQDHxBxeiIyzGe7EFIeaqa+NzctnzbL
BBgww1ZhwMwP44UvU6ZCDhjGSZui0nHqwDZ8Tzd51tQBJ8pqnxYIm/I4AK1kYzkv1DHdMFUGyr8z
7eLSODNVgBDjsfdS7rkLK1DaP+35iENlbB0bqnEByRyi5s1cOoYj8ITZvnyH883MFb+8fY9bthwM
AmWYACVAc5PF0ERpvNkg+c0u/A0qTNOhmxSAz+QpUz7+Ye6qIO4MxMrJQtqAKbP+mGfPoCUGGSUP
KHe7Exifwl7nzHGRzJLxOHPL/IrnxCQJYFTkxmM/buuURQG6ZurewywR6zDn+5dD4opwPLng7GO4
HTcttxAblatLJrEzm6rhm7Hhay9Fjvp77W4LOHtuUn4p3vTB7b688H2E4foMBHbcjboML5NDPOEK
+zzCxjCHmDqTjoYf/FI5Wz4/Lzsatcz87BiZ5IZyLCqfyaitN44Hv+KslmH27DnZzWjcIe+KalFt
XCOXIQUiBOQXSGFOnKHmBhNHwsW1YDO4V6f8NAghKadz9ZzT4YY3+2YoF4JVWGdXS/vANzUVdxPh
YA++BZygfumWGlhInt/G5aWqHpznrgmWr7FLj7DW6Aw60MVLV/2J3R82ozlkYxqSlOzQlbCjiXHn
C2yLnd4vmAyZmae/T6iCc7u7uD1OGXoEET6/R5XnrzHCGZohHOiHojZjr5tgHtCMIO548Po6oLjc
lUJplxRAKF5TN/q6NprC+a57vX+1nj6G0MDioPW+QY+a6E+dE2hqloxGaG0xIi9MqzR4wCni4hcI
A5rhMIuVdpYYarHMt1o5SMUKowb4HaY47S55SL2+UG8hBfmUAZb4MLvLWbTWkt2Bph7ieTAYCcW4
tj1Rkr1fLotYXdCC4ByojSySUHYolsN7+Y0L5AatgMr52NP72SY9dK6A2PQIIOdo0XfaWJIBq2Fh
yniGRGxrDWqPT1c/V178dL1WbaCMahHBkZ9ORZXqs+VPl198rnFGVt0qhTE/tNRqtjXQQ3OZVrJZ
OQMjUzKvVt3PzH4hgTTDalrVcTruvZuO8oakcqvrwvepXRHsGajwVsiU2bzMiq/em7GutTiunsuB
ZHgPgt0x0Ax4ufVJK5kEbbwHedWzb5NPXmEe3qMi6os9Kgs12shK09/oOGep/N0DkLgfBjKrsfBK
+N54YP3cqfY7e4OA/o8gg3QDN2DqYJjyW9+je3BAPiDdJmVkq5wO/LWppsouu7L/xay+mQoFhDUG
sdlyKCJ6xeHsMhVC8KtoR5cQqM7D70d/lgrIA8jPX1KDE4+QEoYGlMkzHG6u8wGGWhVe6Ge7gnj0
dD2dqzBcNEf1g0pcOOr1FpEoVZkx6TvMoJDBJh1VJaFCNnWDE09Nb/qNmTD9pP3ziU4J/7lPlC2j
L+x29r/oX36qYwTAQeIOusKTb+IQBlBglWkLK5ySDUPlG+oxnqdnDDE+hMiE5jeuQMOMx6k1e+zW
AdvLPSYN+EjaZEJPysLeue8lY37i97Wq0KZISmqV4/1I0r8WbRxR7kNSCZDkB081iMlry3zjHD4i
C2WJvJwCPKTARRm2Zx3xYVigL/kvU4HgSXgQgukUJYdwHnUwomgQMZuTZDRfb3bG1MEw1UZxRm+b
jQYXN31ca2ubY+yu08/4I4ntlYrW0l/4qL0wh4qH5cytXfQV5xna6PwGDKOWlWLP+B06+/iJ8g4G
tm+skhWLdPrfmFbcZ3qsH+vnboExy87fKkzfiT+PGHadjP5yyxti/Pk7Wa4fS+OV4A97juw23s0x
rnp3t7YX4kwgVEgnIdLb+uMdta/5iSz4C3Ft9nolKzFQ/at1ltzIuDZWT/IYDsdD4+BDM6sKWo3Y
RfkW4zfiYXPzFTfUJLBY+B4gUjkSbfLUokFK6U38JkJjcM2zyjttGVMTrDMaSwqbQVDY0/OhCMSe
+g4pBa1gwFFcGv3EmhmNmcbYNIz0jY6CdadFPQ1bWZ0Nf9UK0zpy4Psg//oDbF5Ajw1EKv7wtKDr
4E1KIMdAvqmSVkGZ7mtFpwCVPERbbBpoExBMIIMwx+TrH0XnbF8UEgqnH0wL7/cVyGXl9ME8WBcc
h//I8VvOOXEidDk4DDlhrnVt2SH/B9uKshmoP4RhYdTl7PuL7SErvDfLsv4fiZ+2e0BlbQ+cBjfG
raCsF45E9AC5Ar/hgdDjddHjIE6iqLbAq9gKGWH/NMjmmiybOEvB1+kC9/IJ5moMfIj+p1g9aWu+
FDXm1NkRatwuuiWZYSBDeQS/gCWvpJB+7dFMHiSj4nTFR8oscdK65EUTWVEYSIIs+JCFurxVeHe6
OGt+KASLbxJoAdyHf1ZQIhbyHfPIhpY2t+gE1OPGO/3VS7FoKeVyH/CYWhB95wzz4TmbyNuzgKgc
L7wRqWrw2EYjM2ifqaklvp+b0+WRAnZ34sTIhIE1xVD4EQ3aEgw06Q3B22Yhx3aWdUv6EptCilj5
LGwdklPO6SSxzO+8pQp0NmDNwn0FOGS7j6PRrnbrrBKCkGSEQDo1jwwSQbxibyyh8kJKbqwiO1Sn
2iNttWR+o1DBHy0VYflpf9XW7jM9gf9G0V/49DYRpoHzIA8gmy2EQUIx9cC4KeULv8LPKFsWGD0Q
NRnE6nSpb0KOD3g92mf/zBiisDqU+oS0Owa5zID4S/TRdgb3Dt64mqdglfta9txQBpXvPHM8N0SU
oJReUIb/RS9RAEuLWiKKIZTJMQfmKSiCEMwxRZHatSbxmejVr36FjzJofHnxAWL5Xy7NyYxIR+Cs
En8AHmg7Zv196xv3IM7DSvfO7Qt8761xBNfDy9mI6CmGCkFJOQXVxK57Bkoj6fAhLQP2K4DGdWDI
tvGvDdynU2gWNr+oJrTCViNspXSTYVhCDmoD2YHm9IDER6l5Xn5nyN0zb7qrobC8HbA5j8CJ5A99
o2j11YbFiAz2FbBREarSDS1ZYVlvnX8g1OV67TvbgUzUG6fmmgixlgCXz0rdqJZ/h/tOGXzEBaSu
OzsPUeQGkVWBLRFAEsM8Q2DoULB74iOALK5ViqPeQ4s0a1f2DzkNAbsXrI+R1gqdism2kYf0NWul
eOVjQMQ5w2bYQ3f9DHhyA3a/4FzmTw+0mcpUaT17r1NkTm2rcXLuvfoLYEAgBcZKmGi0GD30mB5i
OK1ufaUuQhdl6/93TrEPvICj5tHjTKBOh4H2DbzmfbTiMqgF3rVQnhPlLzyhksjO2ChtmFdibWnd
i9sdBneYkDO9PE+UQ72aMqiEi+9oyl7b4gLxwDRn8rPCcG3PksCvWWx4q1xfpL2HRJQJw6lMsstu
4IrXyXKIV0jObCBAcFkBzc83yv5qgWRnTbT3GeDTaxLFDmSYw2s71LqfQGOqStkxtS+lnydwbnMd
QqjWd+WP9V0B10ZplS5JgU58OXqYUwMESayJ8VHy6EB8VU0DLpGmGyTqYNAr19pxRPBo49LeopGN
+kvF6Dqo/GMKF9AL6mWjL1AwUsvvt0vzZVEfITiuDFMHSflORMzmXB8ieazIdH5MoihOeD32zEeL
A1bzJBm9YpCAdCnEUh1kUTxhP7iSPSDvUQYEIbMYrbI9kEE2+GVXmvfyofHDP1hwykw+wXJ7n9eR
nnMW36ya9Wx+EZspY8kl+2HfISafsR90fGbQ0hjFlXIZnmsVTiH0XmqsyiLNZlXgQ+gIWaVWXFOU
zRvlQ4EMygWp/2SK4N9juqxzeqaEwcuoDdpBFC5EKr9DvJP89JAWs/RkaERjLQIBwCb7ov4zvoMv
lzjzWx02ENY1UWN4zwdhsCnaFkEGR3zAA4LZRmI+FSNMYzoLP0/wds48oTK/QalTsRpa+N8MVyDt
gNsweie5DX1S9RLLvqsP2kG7wxtFnYBx8iYt6/UXwQU4Ao8CdGeOi+20FKK0xLRCX1aja/cEuxXW
Lhr4u2S/1O9+4THWYOL029iONhuBwUm44yreOuvE4cgY2gSwShMqpwYNdxS0H9uSyr8z8e3Mt+PU
VlgTMdL7gaTzXUZtkHiJVYSpeUrETkpeBD0H9fYrSVuhPTkGdOCt0QPlC/IbBlIHXwXU6XXpCkdC
t2nchTQXCcrQisGsw5wk4Fl1VxbA08XsQq6FbczB7lNxvwyUTXKn25S+Qsqm42sl938/UFjVyrnb
JlMowlFLzJAWamAJqR7skIuOumTmk339z4SIAYQgzkfDnS5WltE9766Rrx6QcoxWKwOybPEAs0DU
yX7SWweDOotLn5K3lot6/xWNVwK8STa6Vu8IVl+UUaaMyXfubUi8GmEtSghQULX8aCMyyaFCyuTX
vqHKAPMf8bOGN8CiJZr6JG2TsowM7y40ce7fs3cGSlM0r9/DIFaX0kHMySdNI/edwmWno00TGpYP
va+PgG5ltpsHJLqvIlrgyEsW0uyR6r+yOgjXRN2UVdn1FqvVI2/pJ8/SepKYaRlGyaEi3lG9l5Cd
s5o9WKKMdDb7Vw/r9WQQI5PGZ5jgu+FcneQVME33bjxcmbu1QlIHcBiGlOB2kUcc0yVY6OnlZLFt
w1OvyLM3+td93kORNw8E0WgMsWr51nrMvDC4P7Yb+MZIVfg8g+F0rHfq+bZx6SzYmsY+crQNH1vh
jExiwT0a2jmfxOyDDgk2jmeIYhVP1ZD5s7+PuhRiLOW0S4zXZcUdG+HDcFe7SgTWmEXAWHjb7mJB
bMTzCdMWuS5l8vAQvR2j3K65hZX9SIv3A6LSe3gqdcqLd6ArlGDeowKWI6jAgFvzJO7lCdFzhyHi
RHhPo0ykeRbY5TjPeaVmQUWoti5GuYm2XedCU6Nae5+SLwDDQu3ANo3QHgpkUinMqvT1VpFYdow7
2Q/LX5nfazM/SElDHwDaxksUpjShEqSlJBnAORrqRLfUxAjByi3tCOhSEpf74yLIoO/nUfnHIuiD
H4kOxI0T/+g1xCTzY/aNh5MwmUvxJvSpGvMHJAVCycrPaI0D7OzYWuMI8QJrXCW4IHBWQJrpBWS3
HFOMR8JurdfhkqzjAu1jHJz9vmuN3U5k3Q62iPpNQS3aAzR5tVk9v4U0mY0i6O9S0eV/OlcC7BK4
Rt+BIgEE4tpWdbwmoJf+EyWZ3UTbrEvIcxjySc8elpUHEJU+iOC1jjV0SyAMjwGxbVlRT+K5Xgjf
V6/J5/hOGAHlWeW+oGLWlRgqRwCus/s06gBZh5a2v5v5g1P03BCvBx+HZVCSSrCd7VswmgRxwPew
NMhvEZQ5P8dg6p7emvb4HXeOK2566J7W0N3/BBWbhjRdyCQBEcuhdpuxi3UXPi/3v9bM/FSHgRsI
mGPBv5EvqUyuCXxvNKy3LafrVHkHmYmAukraW0wRI6BtR88BBjF9GtYsSz8tdB/7qguyQrzPfUHa
tGnvD82OPa/ajtoPTJKrBIKbBH5NCfPw7BRLKI9ssir4hqoR/BHzCKabolps44pGAQNBb7TKDtRB
HrI6SYm5Hx8RpZX1e/Qd+71PxmPSRzGuvMbn+kdkv4jRFTX6LPRFLNrYHVH+kujrXGdkRtZz+KTC
Ai3EkEww1wNT3Gz5/IZCruY06GNQH7+oO86XjMj2TirEEnAIgDgsufsv0CRuREsBKlZK831Lcov7
92xn/sJ9BKwgfNDTve65m6dE5k+pELy8UlTUQ61x3erzQheVSr5Ysaxe+I+ttmc/MYUSHcsnmOR3
9EqBT75/dpkpfxdwx+xy+6VrhGLzc/vlp+g8+13/A3KQnZBlpUFtq0LLKsOxEEoJpkI4hJ6XhcYf
wiCYNtzhlMmF944T90o5ssK+NRIUtutGk8bv5tGy52s4VNI5g85/bNuBL7y7ZskJwFTZz7C4ekBz
sD4Aqnu6XP2Hu5JCUYQi0SMMLssL1g9mrdYLj5t5tNSqtmHjRB2LCTqz+oJNSOGD8g5bultvTUiI
Ji+T31oaIk10CDmdo6QeziYvZcqPtlh0Ci/9RrN2BxpO2zCTJ/oKqmGUtob9fuMWhExI5jKaoy5J
MtUiaO64ki6lmW6atqqNSZomAotqAr1RA0wBgbcQnOe0J6dWvmfd+rn+QGBJKXH9A4VnfJ5dQI2u
q5kVeMTsCqmw4mTNcQ+T94KS7omWej450XkvJaYhPGXE0ABl+w3sEIBOP1VgJ82BI716mt98Q1uv
oQWFqXjvWoUbtwobiH25m1jgdLA7lH+gJm3p4NpJueb/qDf7kB+pL29riBQw4MX/5iHfxEsgTF/B
e4P6MGqlAybjMCWGo35J5syl68wjQFRTbCiRN1WBUyBq8iuo0ht2gmOBUVgZpMYELwMhupe0AO5S
jfc/MD0MhWwU6gh7tiFp9v3pNaOq+HP/xtFg3rvqrtZ2M6VY9h4oZvzDKF3h7w2S+E9ajzWhNhHA
rwXvDK3kqm3ICbi6x/FTTp1FF2p6TPbj21lx09ImneQC0rl8B1gWf4UXsSNtqCZVaFoUce1hvQut
3AzvLdWwb4zxjxbkjOqPbaBfqieKqT8FL7VaRI0HLKc7dU+HC2zgeLx8wITwrzyDiy7drGBL99M2
mciETf+n9bIZ2gHmAXDKtCukx88BLXA7qs9EZd+0Jz7SzzpjezAZPY7eGFJk6+RchRJQc8DbIJP+
aEY6ziH6U4kR92oJoJLwGjgGyLOxZ4gLqhzPFnRhO2keUGqwDUoB3RVBb0hNJwPpoXqC/zEBQx4Q
vwq48pxBUbej7ajKABHtmdLJbxz1TTneDbCZQK/InAYFVPM+k8LaTVEjG8V3mLbcapRp60k8tRj2
1ORxh8X0KS2+BeXF2z64dbdEcGku3Y+QzPsXlNC1QYBjUN5cl3/RL/EQPPHvxhOu++WGweCJ/ob5
z+C0LLNXl6XuYfKE6O4Olu4xqaa5xdcGZYjvqNrfLS9A5fM/QWH42Pmd/w3+4mvz7yv4x55d7IkL
hqXhDYLaqNzfjn733EdRldnmKb1ReFd3VhTqQ1vX8g2DsMy8MYYZsjXoiBeTc+sdgEiH4h20Dxpm
SHscABIXm/8mxc1b75PZj3RnmAha4PEVUXl4BEjx0PigN36IzoxCLtJcfo7QeZrSo2+dp4cUemP3
BKzytcJ2bx7SQqfa3nxHR1LeShu5vRUVi8MDEovFsjp7sJ3jd3a1l/c1/n59pwEzPjT/nYN/KQi4
+vHl84VLmdNmIhSTjvHePY8Rq0In4qP13PBc/qGk8cbKl2P0KH4RK6meaiWC7xtYytL8sRoc8kzz
dmI2/39DiPI3PpzCHENGnjp5JtNAnNhBhlooqUDdHwkFAhpYV0wVgJrfvu2h3ZVolO2J3fed3HCX
5IbMgisFebxk69+QsR/9z+aF+TiUDepFCOJ71E2/4QXQFSqcYJNAYZ+x2xhXfBztyE9C2m1HAL+n
2iemrTTaglTW/6EyQCGCQS+5xm3wVYfk1b0cw9/NCW50chh9czA6J3BcWF4Ch9Hj7ImEaHQYwUFd
P6PrQSKaZ4DmfnBi9gREWCggp0aRILE0YtAZ3bND8FmRvQ0xqdr5G1zC/ajEmuHy83OlRvOvX73n
DToAy8P6qf02mEHEbv+NSDW2NQR8f8a/aaV5GRzmb5D6IHsm13oxfJqfG9VGJX2nTvuEfpJJ/wT1
mouTFU7hM+X8x4Cu6CAbavFTX7MzuoD+wVP9tWg0kBNxmm1hGFve09E93q5jJCNhxP2pmsg24bD9
zIopVpNqmuP+qJ4Bn0KXk59m6bV1lscmx6lWaiwrs88kl5aGf7falVMrxwQBTtQry7XdJ1EudWVy
o99gO32fMRFwcUVihVYGQwHOXAsVQJ5GeZ3fnEbvL6oy/aEfC1F+/NxTAuHVyhWJACYCTU4UqX47
KGqiGr6GLw4PBb1fwmEUTFqV9g1U+OBjhRwBLpSME4GFQvdACH4KcktEdM4zTjMUtcd19SfYJY/d
c6M0yOjE+y4wK9zj6jwt/gZHIhGAK5Md9YH+lxXyz9ZTUhoUwwdGG3yHzAZCe6QGUJyxfQClWy1l
EdVTLtLZRCXtLXipRJcGpz88tlotykntRULfRiaKDZl6dzZxwLG4l2Ivg5oAC29NcFcLku1XK3rI
/JFRF9E5a02ITaohowGVKTxmJ43FKPVvtVYYgv7gAvjRDr7idzUgB6eASJUJc32j2mwKf+Xfsxnj
FkVsGBmDSD8DLQFP8kvgI9WWUzX7oiegghniaQAVvuuTSprvq6SmQysg36dcmS1eE+k3BOMmJ37j
X105tUt0qO274lH6Z2TS3oL+Fjj3d/3EH5/wfhNmUMxAkIhTA+5WJ14nYocavEOizs6pDrKQ2h8W
f6RUHWTppNIpJ2KDuHBlxeEPYF5fvOTbwIeyi8+NXVzqFJNcewdzHFIyUDtbD/LEuzkgZ7+Bk5vF
wIlb8aMAlvJljR9RF8bqqFktRvW9d4Sca13fIpbDN1AtbJ56Z3V1w8Nc9YBDz3/vkJaCucuiVIfP
i4/2dnlIntOPdrH7jrvsHjiy1rDUYKPFtfLRM7Yo0+2GaWSNXcy5BT5q0LU8VQt7ajaSrJB56iit
EBvjjvcRR3s2+Yy+62fW2ZEj35T+dgntlNpnC6lKVsV7PKHYi6cAOzhpQA5hZ6Td0YoeICEgwi6+
01PruFBzGcYjhfAPbvtCpqeGMbU1AvSvkUV9meSSoGiRELMTxKStSa6t+OC5od55eVSKLi1TLuUJ
K3z/HWyVe/mZUwMLi8BHzcxvxUuRYlHKwJYf41D2SM+VUcg7JEwUxYI90FW5Iltiu+84URmviJ6N
2YJM7ys83zJ/ukTbpXJ/ni03yJM4rzJHrqxVSCiPevbQ3eNs/jbfuGAA6PbkWMrRQ4qmHP0gOhit
AmnrW+MfcgfM5kmem2quMOPITNQD48b+CnHcX3S63Ok3avL5uLJAhTi59d11ppkEQNTIbss/RMPo
fIafyw/UB5nOgsbLdrAdOML0wHeuzPZzE11DGLpJrluB0eyFQpNt3ppnVAj956fpWUJNG3GD/fQW
/zQ/o0P7eYycADT7TzQevWErvrfYE/IQ3/pnruorxMw8MiPVM/bYbfnHHzjIiHr132dXwDfoRF57
ORjNt/5ft7DAlPGWz0sKx4sbH1aJ1JX8QZGgAnbvZ2Xu/NMgpt18AfzbsI/QLOjAPgmrSETu2lVm
n1lyZlYM0a3AUk50tfvBnZXiQvzHHNavTKGg1PxAFskWmJbH5/5YP5eY+FqhQaf4IIOa2yf8af6I
iuGxk4kl7oPDqIKMSlv1PrjUSD88hsrL/dETu4sDekzuo4NsF37tyC1h49cPL1T4ODMcEyqmlPUK
SuheOVd84saxMxwCdsOO4qT6gg2oCQMKKiC/wFqxt7GDbwQDtijgNLfyaSnCgIvJY+Kt4Fj+/LIF
Tgckog6+lDSgdh3nqR3t67vogbRzF22B5AkdrHQAHJAbhC8g/A61Y+uxl+lPhjl8yNtK3YtyD4Tb
Tx1TxGnRGB5igsRGJSp0EPtsHLmA5yXKD9EVSQltb64OPhHDfK/0/tIh/5epHYCnSR7ix+5DfJqd
1rnWHpmBE3vFXvl3uO0orpBHWeG6/iliK06cHt8OGdieRtNDaxvkoZVf7btCFt6jUuuReXnxN379
M9wS5QolOoZkOJRJwhLqZU/RsAk8Ex9it/ctpGJCMcXsyO+IQjElwhjsgucyaL7cSGQPpqG2Qx30
CUzoLr3vu0vjsYcoVecLIZsOwqasRrnNSrPUNox/CJv54ry5SmUWU8NNe/tIswddJozilUhOJ+dB
1c3lZuj2YTur9Cn2NF/DBRKYsa0IOxVFXn+jAexAI9B2l6iUTiagKvkI/BIudEaPm1Ar0H2XwEI/
ZTClXaJgOmT9+NBmkzQrqWaY9O7+2YzUxJ6d2pcNk5PYgG73TDIK20Z5+EJJPRnFCaipIAbEmDwC
5fgkoKHQTLFtZa1tsaBTRt0YZy7zCk9oKavSqYb4rt/GfdftAi7yv2Z6dQRAnNe4tK4NxbDpS3/C
4rRmNn04BESpVLVp/0Kn/sskdu+1AAD61K5B3MPjoCPClC1eRJUwA9zgoFCUvuOryoNHZwjuqUTR
b0PCm1xif8Y/WVJkGhNU88/XP+T3/6Z/0+tqN2S6I6/vURF6rtsEY6gm7M8K6MyHX9V54BYw9jcH
LYL45pmxYGAQEfeWgozMd+NragLqQCWp9GUSeYoYln95HW8bU419YDAdGEHKHnA+7LKZvyIQLr2Y
42xTVUoXzpbuGTI9ClKTul7i+k82etDUF7UgcEd7tM4O6Hkge4jlOEYPzBJH7JmBcXpiMUlIg9ts
jwfeQKYPjotwvUaMmOsu7JLQsnVStfsgNdfPMUVSf4AcTnAaWaKybqWb5ynjfSWa2TPOSvCEBCbX
/zWchC5RnGdClTV+/uGT+BnPxh2yAgUlsgFdCcECPmIbaxpWDShuVcOqJbVN4Rgwvx5qTIp7aGAJ
b0GhWYlRxzt2FJEpNekUnhI1yU7YabsrNDF+YoY/R/96p/oDWmmIoUQf88MBCMMfQ7pUi/ldWA22
HueVndMzN8hq3uOZKyUFc7zhrn5M2SdUESjcI4SeNeZ5ilar7Tkb1Xh3V1bGGnPWOiHKWHELM6FD
rKzBGVdkG4hsjqaY4QRHiX+yM4POJh20rO/iEgsBKfPkAB1ZSDCJYExwVnj0UZ6JpblJV0zngHru
6GOujlKBBtyW3ucfg0ddwIfIBrof/w+J4QJD2DzPuI1ExYO19aGA5t8giKaCItv/akB+s9NC5Q2H
AuzIDm8iDot+GD0gb4Q+KzeKyj6z90RObJEfiOnQ09enZhbVlrDB4mxZ4N6YnFVrwIzQGUDSTVAW
wjMp17Vy3KwfRicNjVT0al0Mzy71GvoqAw+M9B1Y2D0dG/97T44T8p2fTW74OfnZlPrX2REjgRnV
VpRZkMVi9WFznYoopFJLuTCkrc4xOihkPtUF1eL1J/U84bjr3prmlMcAwcJ02z8w4xt9NG4727JZ
uRV0FS0jKF5Yh/1bjEL94nF1GJLXnhEQgF217Y/qrMuRhCTtpkKpOIlGvEbgT+S7niYLtseWEtXo
YpOjd1Rkf0xKaC87FP7lpVEDzQiTsa+xfAnBvPyZ4xw13n89w+JiWFI6O9xPc/VdXMQBWef9YVvW
if/JzVqWdAW4gyUjZp3NbNhh6mErJAU+8HOaeyETLCbmE9rZIXDISusMZ7ZdHD+3hmEjnLQOuIcD
Mi0MoCCi/Zy8QXgNWkxxb11avyQwJw5J/SvYvR7S9yyB2dzwkMIDbTHkGY50SYqTUp0KKkVPyH2F
WTk+TT7JwRkglkfiFPL0nBrTLhhu+uRszmTUVeHZ/jj/iOBuKjxXc080WorAbhjAh7h1qovTNhVY
1RtHYrVS5AQkUvQb//SZ6jP4QwQNbRTGSiCz8g1f+zlEVw3ziP1B++uNZ422GjCQTwQvjtlMPcht
b3GPzhftNQilDZRiWFL90CEtJz9QPGQM7eulv/BIIDB96x76gHjSt1x4rv+Nxx12fYeYQfio/RO4
tWAZBbVTOdm/4psq5JCo0L2l789O6qj0wE0UirWKJZ5cjbk9hfk+fuyUUeEKKqPSC8p2q8fBBUAM
0oSV0cmC+xW51cFD7wLRCOfdeRpUL1QGbC/as9vG/xDkoi7lKFydzJFSCYaLAuvCYTCUp6jSgAQc
4+SmfPuuZCF34I7/txpWCv5trHDuOvKEvza7TrXfaTap7OKvKxCwd/23E4QO+lGtXEJmtoMWf6lt
h1DIPmu3FRSU4W2VI+jkBR9j/tL6SHNztb8gb9eJKtOH4LrYzo71t7DQGG+zurTNpmr6s34P2hFg
bsvaVmALWbNAzt0fpdf1K02I10qIzEaYEQLuroSppTTi8b2yFdRLOEWPfXSEd/zFFizjRuoWbXSs
YLDWwqsh80VfLQIB2pQdBKG0Lpp/Ozs6Ans5ieocKnWcWq9rLZhBw7qHzbgxnf6K78muEZjUfB5M
X/Xcve+IiulnkjX3CsHv3E5oFRc+AIOAraMMTJMwdotBoad7wHg0OoLTe4tAcFMB4WSpvwLV59ca
KwG+qSWq29LzMaEkbfvimvUgZfwCYGa0su002iBMpI0k5EBr40yz4RJEjyDREZgTDNLXCcJO1IPM
QZm5h67tAPbFE6hQFA9tqHAaBv8CaBrpIk3qg2S9ZileIffSRIWkInEEjyMG19jUkg1QvEUKN57a
D21rV28kPBZbR3lArAPWHOdG0n8BZatXEr1wh9bi+cFCLZi/AE/F6pElAuqJcfXZ6p/uhGBSGzpi
BioPh+Yq/S3bbwyeYDo0H6CMq25RD7hCk2+BhxJSseji3bj21wH/JmbChBtxdFcrIYiMLG0ScuiU
z1zDymAFcgsYh/+nbSEz0I1pMoII413kTLgf4S42CoAKdWOHegL3H9wlxjmsJ6/sKwbD0OxDMqET
LYFf0ddojq9pM1JrwNHc9npYfSDXkG9r02kFtQ2bskdSkjHNVVs3UN/pUTKQDkPi832MlrRmM3Ke
2hDXyU/yx2Q85J1DKQzfE4Z+g4Xzkaq94mD6yks1ss0Wv0JSPRCufFMspbk++JrCWeUqGYvOARKH
IFYv871HiDKQ4tEzpswpoMaOmvvK24aFzQ3TveM3fGNpKNzCa4/YgOg0852vHqseLHlOSUpxE0o2
jTIa+vZDt7hY+PPgiogwywFFPTqKdO9s/1m45eJ9b8qhEX9ELZLi7E/wxFQP3NkRdJB5Xikyu2/B
+qQC9D+ezmtJcS2Jol+kCBkE4lUe4b15ITCF8BII5L5+VtI3Jjru9HR1VwHS0TmZO7eBjzORJvfn
mdBfcToCuwHGgQYS6wrCI1Rw1gGQCVyKDTQceOhSb8mbQWbhye/yUA4h93Q5fkK0i3KCIQ7ArWLu
THeYGexoDzmfwjHpCL+R6nE8Bs/krdndY2HTC56OY96gYeuB5KajggIWlHYUYQjHmfxggXZWBU5/
JUYRCzWgHxMtibw7qXNBvBcy95XlKGxaK6JQg7m1f8DPAeqUn9L6IaF936fOZ1127CBYjoQ2cvsn
e5rhKU/BLz9G1vQZ2oLgQmdnyCqX5o0BF5XAFiISl+MiLAaEHz2cBGSbkZkmLlOgeVgFRj5//+Rh
EeBsv6l5VxKpQAmSCV7nA+PyBgR+A44d8jy9KHkBIoQYPuwPKTZQfyGi644Z4f0APOBKl0aOI5y2
E7M1LpKMpwVFkKqkBgwoIiVcIIdEHdL9taDS9lJIMdimnBPU9jyTHedXBXVJ/u6G0ssufhJHKXN4
BAXjkgowA4D6Am+pgEogibbSAwHmdeXV5fXlzolIT7ejLZPIn3MIxqD8krm0nBLK/AbZzAhGwYRi
02IdUf/Y/d/OHdjaGHbAEvKGPB5CgjjwZylpsKPnq+I3+GIcvfW3oYzDIar1HAcIXJaFfHqBgwVh
EhKV1FgilhMO15loE8H4yiGBNqA2pg3TKoOPJYjZ240X5w62m7ToVHkLgUwl6gechO1UQIAfQQcJ
gpCT8H6mCZBfsr/JomL5C/b76/9YQw8MG+gvIJSfUVPIwyYGjQIzCbzyIRVk8ejGe1GPcjrY3b7f
79h+cNj2GgSKcRiJcZrQudCyiHQAzvF8xrP0b97Jtfq4GFZtZEk6GiXYt0+JTxfBHi5kWnrNiV6Q
GIUOX2GaDZ2KfeRnaBydkR1KP4lenlQ18X0T1iEHgHgqiQsuBuuihIMEMGs++ROsIpIWIQiw28su
gh5C2AFwotjSUeRIMyHNp1C+Yq6GeJwjj5S3/m9mwV/Ck1pS1cMayv5Il4IXPNxz8EhhgT8bRwee
uP+q/9f8PhSZxD92Nzgdx1DO8B2PyodX9Z8Yx2KxN/9MZ3ItgGlUh9NSWtF/t0KomeJVuJd4LImI
/uApIY2e+LYLzUyIo/9+yZ+EFdpacjjJP+LSUdCmU7lzXFX+/E+mMevwsqTq/LJLOB7lb+BuyG/8
gbmWREzLL41rL5cDAzkeWmnd6LEiakOIaD8aHeQzuQ+Ux560QzKCoiqgauaSDmWELr/knKaxklv5
nP6uyu+FpOnla3R2Qt3/vTqgBJeeuqDe/8fCkj/Lt8rwnQ9Ozys/hlBBR2BtLBHhed0YJMg7k+WV
gIIIB0x8hilS4csJxvKvtBWjD0FJPl0cJDAWY0aJqSDKSD4Cq2Dy9wn/RFz6IQOtOWpNxKlakbks
qy2etwbStYNMCAe6m4cxtH3LFYNCbOro7pnu8zo43E/+OQUzdaT/1+nlID/j+YCQSrzW2kI0pH6a
/FtLYDJzuGVjPg83TaS52VwwhX/0IBkPM63gusv1l7sst/AfnUj+FZ+bpUV9/ms45UqJFMogXlSg
Lrnu8jU5vohq9/54DuTayAMo1Do+N7u4L8Dv8Q6KxjhpwZHR4V7JLeBz0wpM5bCX7+PK4goi14Ie
hSv5h5czT5DcvwmVF5fdl4sjT5MEy8mJKREZPEd8BaCHH8ANcngPvCO6Cnh6/K/gOj91BZ89QyUh
n44HgU/67//JihRphFyHGS+OVoCXxqtc7gVXh6sv9idy46RSEYI6phq/4HGMy3k//2d68g7kIk4Y
Bwgh+r+XBf/j+6XQlzXS5udJjYFHZJc4KyHCXPiiUEh/iF6L/4s7p5RG/If1HSge/0Y85fjMfEE+
NfXM7wfy1xC4ZKnIsmOxUA3x9/xwuaQJv7MM2I94YfztrFHzpy34LVr+im+hRwMipMSZwKHno+RL
uWtStT14UflgckmBHvZgUNz3VyDUU6ZuVN2yRuQp5rL+W0rcnd+1YxuE3yKMZzEGkRJM6rNnKCnN
qSdMTzEMg2g3bk41CMyijL3AR/rZJsLVbDk3vIw59hqkYzxWRp8Ewt+Xm+hE0ZTxA+WSyEX7XTzn
IBho5pfjDPrnv38qzn7xjzSKkSjXlhOUDyswKFfbOf84ng7iBv6zuIFimCKfmM/OkLsOJzBjKCnx
6hXlqigNmMYTwj4SqxshblGftIIW3JIWnVXla44RacSHSH64ZJKbQTyTzijh0P4y73+LhEx4YPJL
eBGigJVE8FZQwFh48CNyT4uEwyPqYJiA0lJ93Qwqjg+Zx5cf+SKA5V88utTs64oolVYgxM94dt+p
vomLmhT0BZpc4UyKrZ5GRIvEmz86UlZBJnSTznaoVXRr8mUL9tcLFpn4wYlMmZIBJuN2KD9YPpaE
std8MAgo4+ei0YZCWfjVygysodIXPuY/amJGwSK8BqnwJya605xKHU1z8CC9vdW3gBbJe5H4t98F
oAqJO0afeoRkF1+Z60MR38n3yN2DtMOtNzblBLZjtxi1d/XgKQbH56WJBL7FDTy0uKNNQkPhX8LW
U0fXPWyEBl9Iu+lV/g6k4cG95o4HJpbKwvHczuQWJ4R//MPQxFsUBESyfmXvkwP16ms4ugrRmt5Q
9FMch+Chhl+7V0IlYIKsvt52TNARvZ1OwwdmiFu8YNqi1Yy7JVyFy8AK+hk72E8txp4iu6gQ6O/U
vxq0eX1RM23jfOU/ofJKt/dCWSfjaaHHy1kkZHExheeonLEuoe/knCmCMch/rcGV5/RfAcE+2ReD
tbKbL4kF4ZS8bGS/lmjpb59+VDILJfD3xoMN3ZMrQgac8NVpIYX+iD8QiiLRpskGReyrI66mPC1c
2xQOpd6pkdqQ4kOojVhCCh8QFqOLL+oTV4O2c13KnqY4MkXIeczhPj6XdGKXjsliArqhn1L5Bujd
3Fh5Lb7/AvkF/hR7aWtAiClHpGxIUmhN5EalnryM3OuMJXkeFH4dwFkXCEYc9UoexwbdnBS8smol
x0RIuzHvm7GGi4WheJ+BzrBU6AnZgPlK/OPjyOr4dE2OXZ1VQlvHnsWOj2cqpr1w3yUjm7HG70R5
cOgRqMJFFaCOU+hXiGXcbylgYSzQhWxuEUcSn58WRKoNNkSh46ueiBuH7aVskYSZLYyQwb9kavYa
8yeBJL9iL9qu6yVkdRIOalvZi+hQHFybnGkviq+mIyIAzkk5ychdxIdZTlkYKy/qTrlu7K98khei
+hd7fM6gSWykmrKldRCUSPoeS5J9remqw2eoolAQM4c2d0uqmJzsoZaHVxkuCY0ZSA15Hy0MkuvY
1kef2Javyzaad4WyCBhIaAVpFHyPcOX1EbcEaMz01OHoiS9IRUqlOdGBD7hTy5wfosB2jFldpDhj
85uMb3ivX9CRtIghkRAVAm5QQM/aS4wLZb5s+jmjUbARDhUUL8WLcvMRpoR7fDrPkYk7/KeTTcxe
ZndIkZNhGyg3eosPuOXIHGhwgFENA5hfh5aASTwXgKqcICSXQOfVGerTgcyviqNx3CRA1A6TlbOr
kNQ0QAzRq8dZ5qW4MQn6WWrOmYITw/Uk2s5I3Z7V4WH5hfn3cJ7TEvdpMaI1ApzO5PToNX3vEPcB
D0D1c3b20ffwgJShnlqJdwdNdoxJqXpPPPhhnrnp4ntn022btvUOk5USWCEZYzoGBL3ML9z5ebz9
ebzgDIOhEizHDK1LPNra1/A8bo+2HlEF96CcWzB9yQQAYjPxLZ1jIv7DvDHYjLEihzkevP/ICJtK
+FURNkLcoiZQcZlI65OjRAloo2q5Zbb+xJcdox+cgtprXhw5S39eAkB8l+lc5ZJ09P19rj/sqLHi
PHOeQba/ehavbI6uEQ5WYKq9dFx130E+FxebPzBYbGUMvwlGvX997KL76PLb/Y80iYLfU7/onqGT
4hN0Gz43OUzjYe+GB0K5KA3JHdNV3PdK7xyPy3qor5r2edA8JJz6sywOkja963bQIOVpOzVrxX7T
2RGe2Tje4RImZ7tWRt+t5amwRpEAw/XEKZaENrwHGp/IOpzrzVPtaOLlUT5PH77s1JVtVHjoNw6Z
En0khkyCzV7jgH+1fBg4gX8Mu62NFTgaO2AKVInwVivn9upDzrzewuenV8KaiikdO0+q7mT46tmv
s8vPUM5NW32Hn8J9AwS/O00r0KqhCjOAURWTcvNwpQg1vRfK8l5d99v9By2cCazbwFoNz7PF2/ST
s7xbHBGMMZUFFId6pEF/i321q/XTwXaoM9IuXKUKdW1JrnInthwh36kvv9ly4q13udvGAco+bU7C
SBijSFgyyfjMXFsuU8j3I3qonM/9lJ5M5OiHcnKRZ8FqeY+kl6IzfNh64RTfNYFaNGHiWn23Zk/L
/xJGhy0jppX9onA+S2KyU1Uosa/CAdVm5wL0CZK/J1cNa7oxkSXJnISk7q0QD1B0ERCWTwqW/UE5
GVmzmByO62BydpvVChVLblEYjQ5yyJQt+5AgMv3a5VgbsM9UWNbBkibaTUd3rYFlYdRV2G/aORpL
PpBUrPtOXrsx5Zlqt19BI+8w/Xh37xQfHB4XylIusnrAo8Uxazvlk8CYXd7GUEzfy+dlWI3w/dW8
q+o48VrbvfWgxBSAMmOEvajTjiQPD1/NOT81vgY1Ji7KPKN3i+dNSBdshOFfk3HW7F55ZzLE02lG
keyC1EBEhWRLUJUXtRfYnKnh7T1uDOtJDtNRDdgrTI/NieFe3sU/nDEpR7KGoWnLiJLjjkiVuuWm
3GcpvNSh0W+3kchmvceo8fAtxf2SpzW8O+73GTYHR6tlO/hUFUvnnjjjYvndV93Y7NyjZzbS5ona
M0338/dtdBISCSy7Ct8Nu4LEWpKf476DEvVWg2qakZqnA5IM7wxL+veyM63sMN0Yuq9VkZ7771vw
Lfw4dm9P1AzzBF5hVPSyt6uMd9DCdTsdOE+KA8uprek2dh/wpSiHOeow2KUAaNqW7nqJ6SXbYXXt
tbEF+Do6Rym8l/cq9QqsNJb5/sw4GbtDjEHVadxBj7y7HL69VvD4OiwXda0e469Dkt6ogLm3Ok+w
BInkTj9dldv0J7puRBJ+gQQ5ZdGAbqs0bjRnGLBBf6Wz2B4tZs+3GVxj/x5tU+/GLBEDmc94VwwZ
lYEnfVA3bdl82T3sgWfz9g3I1cN71FheXKWwb2izGnaNhnKffvHaK7lkIPmne2Zf3wt6h3qTP6Yf
Y3aFZBNpuyfrsPuE/hG9Ru9d2ezGnZnubV67q47ce9YetElbei4xN7qGJYKNjPltL02kV/gyKCLw
Unf11a15UCv/PPhK1OmA3eZ1xXCP3B22peYh/fRqLbiV3dbrkL361buTbPtNvfdsdq1ho7WHbp5/
JupBe3jxg/Buw7HItGkP1Jwu4BM1nkNelT0vMw/NbZRlgIftqd4e5snoyRGv23wjbYo2NoOzMjLH
jbvz6skW8wjep/S6NIEsH69x9SGyVgvM9PBsuTGsdmQoB7UtuSkblDOQXZ8VFy+3tazFyNUvNPfK
rNOo+xqqIG1svZBNVdbuThCOY4w/Bs/yZZ41DnV7aT5SvzF9omht96/q2oDHmR7STFRdcePQfl5c
mhBcyp8zFcSvGN34gIyf52ong0S7ddSvV9F+3BlT0YRfxgkkhk49sWZIhcDPBnSRMGsI293Du162
oEQRRzZqjDIGwpiPEtgiHf0fGxaVlvSYJZpMiUoQlEUU+O+14UqAnhlS5AB/djoTAHCshfFKjDhB
he41BRaezuGIccgbHoOTQEcFEeHyxjAHY8V/A+4pipXo7okJXISGBgV+KDNMyUjjuFkwthP7WlF5
iOYImSB9q+W5SLCmY4x3cUZOcQziULcxFh8wXoh9F3cyhiVrYZvJ2G56CoHRF90xQ/yKITSkKU9Y
v+LBA+t/KiaCotfB10gmFv4HE0tJNpE3yGcQ9Y6Q1rYyTZSXExlHY0WT22sjXZJTXrrRR/5f58rh
a0T1iYcKVx+++l5cGfoCinrniUqzbHHs2s1VxiV+eiVIxN2WoCmVZ29xDwf54Hv8TFKQqsUXacvF
eWDzvqi1sA0r5eqb8JtILmr7dRFSpFxpKG4uFUNlX8epU77sGJZ+00nnMTA8K5QSkTaNOxhzEtum
6aiUnNcg07CFYjdscC+AsPih+wqko6/xzC8pYPDf6H14eF5OmttX03swJYTzioHiMO3dCULk78ib
6ZtnO6l4Tfd92OL4wvelbTumx0G3jgz6bbdu/lcN+ArBTYgsUeNcO0gomsH3NLzmtvtsB+YKsyE0
Rc2egVECljt8Hp7A5euJ4rxbwYzomkL7jb0PUZWrC0MYyDd3+2s5JYSjEwk3289Eu/Xa5uQ8wsCm
hkb8tm+TNxvji8xa4KR+3bKNBkq7fE+EUqV4UJusPgnpozO97fq2NGfbOWWNW23aF3rky+TFnVlh
b8MmaR+V3qcVqN35Z9L0MVOnyqxowDG+8dszk64AjF1zWpfg9QWODrea1732b2TEHM1ZEiZ0BZcO
16gBOerBEOWEGMd+sZ56bAifDWrVeHruP8ugWbkJtWaIqZkKHSAXUovFwOKGLMfEqQcGCQZlvYzP
jvldBALvPHbNW9gIdGgVSH2Kvba+ry7MY9jVDuUBqsf5ExhfIrLOWdg0bSQVeBHQO5uAx3PmFXBA
AcU+0Qcx1azduzdsq/qRCtn3LVxAUSa0h00eEPhB9mVaNh3KZYVS0rC19dYrOYuI0EJo2HK4JUjf
G6d0VEy+c/xTGNkzmHs93M82qle3wRYxrbM3/DenlG+EWQOgj0I6UFYV/gpPNsBFCurgN7yyEZqp
W3ft4e0PU+Bj3rIVaKQN2yeGGFancHwoB4xRCZLFaoKXZfAMDASloPFiYni8zzm8iv3WCCvVdlrX
wImFXWHj1Ef/AFHEO0ErnZyD1sUtU7tgOPrX6pyvbqvhNif11TOUTtnyrv12pzU6ZlRe+CGReYSk
SmivX/YweD77a+x8+iaT125Jet2f8yUai6ZmGVb7x8tTuxB9UVD7Dypu0MMA7iwMvsLLl0/ejc+s
hEBEyGIXMrFTj4KtCdAloaeNm5v1GfF8bD/f76kFtcR9wupw3ikdp6+VQ2XepGBAaqvbDeRUD3aR
nDsQuy8KjcwtUB/dl3c9eBzftaedzIowTM5ZYoGH2tbTt/06QQSM2HhIFDJC0+yA+PTY7LVLD98Y
S+rxePQC0iLy4jzgJK2DSmMv1r/BFco/ePYhXTReLjSLZreJv7nzxYgDksjL0XUXv0HLiY95Bhk4
quzH8OwZNxvKC+6eGteNh6Nil/8C+waN5RNB+pytrQQasrlJMUTjK0rMsAW1WZL/6lne20I79LWp
4m8ZBCVu42E3KvcKyXfcYOXL8wEHXBlqfk4MSu8NwQZJzXVWRSkZiRrJWzVP0mBL+ziBl09ueBaU
e21m6naNA8XB2hSocM695rwNs+YjvrtNaMgNm3vXWFZhl4XfbX3cLQrvfmmI4pPL77EJd6Om5Ue0
hRborP8g+WpsMX5mog2lTN282wzpzx+Ql+ailGjXXstwkkkBc/v2wi81n0/zcdFp9BrdRk4dhDUz
xoxAzfBVW/awDLEhBXNNkSkSkmtxtiWM7w8tzg2yM1Aamtrsu0oRLI1vSgDsfnnZfzqABvbhYN9q
CQagl/a3tFWWEdOGKeg/Sqhn2Lt1LjNBSwrxnyRFOvrMG73dndyLLR4ZFbW+036yKDXAKyPafp21
Mq7eoTHWYLOjW3MsQ4JZtLdTMIfNRjf0xrguwegI8qW2NDUv5bhD6UDw/OiFSKwgNzhq76AJf30O
JToCCoOWqEvc91FdbIOstt+d87o8iueeOrw27ZTTkvt1KPHNRIn1CZql396YNRrOX90F5BqALxuR
CnUzYPESyPKuybx3Srys1fCqdoKIsTEQ8X3aXDXiIB08EbVA2mHx3cMLh/K3ZzY54AelHtwRRGTj
wnDLfjE9U7rxbLWdZ+2lA/OvRgs5yXdknuHzxhP313xRPJQbxxHpXk9FYMbVIKN7up0Yqd0evaYa
2hnMJJRbeJ0kbgsM52mfE4eRkooDJP88GeIo7lKbX4Zs+X/f43WSUk+8KyqHDNy3c8tCil/8P9j3
okbvuvn0jTlVA/3GdaC3wmobnZ8BGHdLMmd5yE0QStPTMBZP+xzwLEyhyc8be3Y8UIALMmCM12h1
znThLGjEbefIoLYkORFukKutz3M+3bTY5zifKfZ9/hgeMyLkwwIEFI0Vgq6P+1rEk3JWIzPSJ89A
f1I5aeuL21jyHgdxarN+RFvrQdy5YpBa2HrMEUKn3eezThPVrTM72q3fu9rRV2dGwAoDAPwQBoOG
f43h7Hxh8uAOSScCtkHepEt38bb5KyuxB2axS3cqk/xbL/niW2ptKTpYJr7yvtlbYYADWuDSxG1h
L8o68+L4cKlML/g5X5Yo9D/+tg+NcMzn38S3qLGJ3/4LWp7/Aqy88gwF38StsX7QPA1Wif1CIJvA
qUCwAMnADjlNHhylrehjeVfdH+OEyUcUuf+1RLOxnRyxKb46KiCBHKNcby6gDagFiPUHk8+nTOcL
04tf7J/MEG2F+Uy/UbMLNBU30oGXCKv4kyL0NaxYnHMTZG46VZc3ijm2yZPiht0jVA/oZXvhkQhg
D19s1YK3K2/n6qHOaP3Nv+zJf9/OFjI3OwasB1SN9qcELmvAOS0pcF94F1w3vMgEQZxcGqYFXX7M
T54n9W9MGQ9V02/9cevSfuyTzyPaLmQwAUJeYZV0X13lCBHzYY8B2r52O9l8TKfGwHRLx8gtfNFn
11Vwao8WWYiPy/zcoRwEFyR284Y6H6wH646Xz+azZhErD/yyStBwfSicPaMGCK7WxFvRj4xqu2hI
YCUzVhKpnsDxzK1nwxzvqIl42XwySMrQBs992nRxv0hPMsR5Q3/dGJVzthxOuTxq2rSe6+3wuaPo
5MQ66S5rVUFA71xYfQfNQmv/adE/DypRpRuzegG3zOpKo6Duw6J7Eut1Kuzm4LHEGv/qPEu/cC4E
oeLFRZ1bg48SJqqAaD9nVK0asBbk/IIsU2TqvIYdLxeU5Gi06JGcR+IeleP4StXqPE1OIKr48fQy
LNn15QnA755N5zbEhNUHehGvdYt7DM9keJo29xh9X/sE5pLcfnORb6eOvrxB2BUW8fT6d8d/VOE4
hVEFQQU5zB01gv3OHZRu+w7g1m0sVkwq5Br7M9s0Ts8RMgUIH/zbRmBK5qQwmHMXzjj/gyA5Qdp/
fNW2zkjVVtsSnSzEqQJGMZLyXka71esaTaHZnM64fIjqm582RfWIthcng13bTmd9Xr5NkqiYzAkz
3wquMw2JxEoznE3l7esPdWqHdwtvKtGCtPeB35EO6AJW5cq9ve3FOQivf7CiVJuKG7eXC/9Q1LTF
YPjtG0sKLeoJF5mYBq8b+ZrZ+aJL1fsLWhkKAu7Cop1j7uPCbppPX5R4J6z9mf/NVQs7+Iv7Rs5V
fJz51btGklkgj+WUmitqdKfhOZqev7SkYVthZ0WnBSWKoBgcgnoAfSzEz+L38OVeukBbvq5PwD2U
RWFX8cGeO+2hidyo/j0GyrCFNMv7UHJJb6kEg+z4AsKpHy4DT6FWoZyOoFASCZhBK2BUTUi9KnwF
f1aJAoAh3geet2giUzFN6EzigH7/LMbf8R8uJOod3tqPtvZ3+bg8LcqgqcAXIVAOwiWdgJz3I31W
rDPxRKq+Dt1b5/xmxlKkfdj+kvV1WEdl6RYfjIrPkzdpJhK0dSNkJ3Zwfg+cEH8cz3svBniCRIDm
kmOluwMetoM2oFJiZGOvzdNl1tvCKuubzBxusweYZMaDCMiG68eMQAgwpxdDc/p0CkaU8YQUCPzP
7unluWe2elUXimFteSk0JrcELf173kmTqDdKpLTcNjRfb/ftiLsybarLPseGJ08PjTNn8d0pGaHi
jOVaKJIL6IoJj6vtNValHq05Y3dvjO4xdzlaThJq0TImwKZNoaVsqC9+/zYBEBTise7eqJFOxTe6
1976ssaZJOFi1Ito12Rp4FYvIr6cUVPZIyBgz+MKtjAHyA04UrpvGO/Wag0KhrfO3VYPJYc9BUCP
tpG65uF+O7S0h0iGIdMmx4ynUZcN6CffyKYUu6tbviUUe4rjnyhwRezt6mVrPdXbFCeeldvA4KFA
7ye7TgseH9ApSSCnFBrXiEY0tbxzVOv+x+qBJ3wha7OZOQk515fVfKecVN1+jQwxMZlW+/ffFsJb
qIyUkaipCafVPFNCyHgIgYgvgT5IwjYRzjP6RMlYGG8H9M9lMF8zowVU4rwiBti7DuHLdJgwQU0A
+0QrCelXMyNgquTqBQ/we/eTetDRJsMZI0fGlEzW3mc2C1r7tBU0kW6Q8I57Dg8xVIkGBPQHXmYy
Ar4CPzgXfAQcnDkO71OTzDqprKhWiKrX8YHC4MH+1N4ZJAueyTkoOkzVMKP5zgYiagy5BMHRGG3f
yEBO092FEtEA0KIsjD43u7F/wd13AJPZEoIbjMQnIb5dyqhpIdELJoEo1JXxxc3pwLwvzQAFTtEO
vGw0Z0lIHUXbYsCvZDsSb6GvjY7vuTDHAdVudTBprdtUMfqKrDa+mRK/L4fPh2Spc5Rd/JerduDG
5ABwfPhBZwRFcm1EhgVa6SazTz5Z8xQYOi1cgvzAcgff0VQP8/HHGZxD8yTO8DF+JNxThPMnGAiV
S3FK4dY5nTfJkDAGnttBDMlhwRqkAUjefQVc02599hY7foApD/wVcIjcXr+UvvjCp5aL40E+mT7H
00bGTgqwFFyb/NRCwlqGp4L1cDx2t/HQ+HoLhJ3t2bGy/GRvypW+Mp1uiHh/UR9XFYWFEGBZkCN5
DkEyLl3EPl+In7KCm7Q2zw4mAOT7emPLaaJEtUuBBUSYOwXwvtHnE6kgcXeQR8gp9XR18okRrFYc
eCvzEeUYlDm0A1Tq6bieGzcv0hW2nrP9mJ6+++Zk692W5Qi4y+zmvho9Fm3MNAo2RfrIcl0GO8Et
PwuKltYNJkyJG4N9wYMKpeNzz7w2kSm7LM/vH+crqETsFBz4WHgIORJNi10UNk0vOjnCbD+wKC7R
gx5qtu0UOTc2h/UtLm03OJFJjDLHOn2f3iap7f51Zbg1frM9FNC9GH9M3fOFaJnA5BTqt5l4zGLI
8EQ5QHE2e6NaYCLmNhD2mE7wDJfFqnfnLB2fB+xkln1GBeAPGuAKLzcw4aiI2RZ8TV/IJdc1XMtZ
FswgXcmjaTeVQCEyWKhXUAjIs6CkbsEQLwIYzFWBk0mziEqZH2O/8bA7GifW7COI8iuOGKqRKHpQ
R80ejqlEBgL+Dq+uX8yF1HcZM8OePafke9X2Y0NpgOOH/czh4xaL9BttIH12Zq8+h7r/6YEF5i52
AJQUT6+oiUU3zvz5e0FaLkRtCyBq9ToJsfk22AyrAXID3jEgWBNyYZQATXBDDHe4eUHWF9yqi/vB
3lim0/v0DoKYTnkXhFoIu7JWoI8hHJ5y2N46bUCGUeEZld+23/ieYZ2N48Ad9bXAUggKJ5RX3zEY
BCJg3U0zt81gsGlvTCmV2l0/iZ09HslUInxGFxDLHnaQNgEK2f1fmKHQicUllfUpcj51zh2ALGix
HUIZcIo5qwl3J94Nmk2mJfzYny+1ED/gmf5Nyu5kL+tLs/mXM9G18lF+S/Hu+hOmhX/QCNG+/hhB
4FpOOmStbR5kK2t7pkoSUI6pfPAYp2QMNJHJGyrcoJwYW/sJYerD7/lRtKD4xzApdBKMB9BLFo9o
e6KWvHiY2GCYEqo1zvosneoK58MqHL/jl0xz737K3R9mf2riFKXdkOsq9KSQYXQ/3QuXT5iaWN90
2zY3dsMs6T5lx5vIyry7OasD2DY/1mhqVRxAnA+ySoQEIi0wZqb7xvxA3BrU6LK7n72z6VFtbc5r
ld35DbfJ2jFcySbAlDnvflu6yURhEJQHW8xnPt7Q4Pm6HhQgSdUFiIQfCVeXmpIGBPTiztcpsp0U
7oT9AQMCuOPd7GXdQL1wX1cOsoSROtRRGKE0LeWERBW2CAPgVHcupvPX6DTW0IiGEkNS/O2vh32y
Ed42Oe6Fw4gaYx2ciyHPCUUuKvEazP/0Jedgf87kYPCLUh09ViAxLa/8+rwJhcc3lwm2DIkT+u7u
dT+J/9rvLrVia+tAywZQFU/7L2kADBE4+rj1eKVC3qC9c3QGByIV5MudV7TH2zQOb7HNRXILxdso
q3cHGDptB23qjAbxVbya3cJjF/0Goqtor0ORmX/HuJSsFXv4inT2Fo/WZpRwZwLh2m/Yy3Z0DjQi
m9nwsREumcrj/1MNx0LIxcRLQTEEXC2K7SxhpZVgqVPmqbQqLawx+CxcbXi97uMvw5701kZvNIFO
M7rEnjqFQ3lElksVDj8RNtfb7cWjz8Krele7vcDHQEmc7f5ydwxoj27iFxewNx3WFEt6bPlq7zbC
uc5OF4zX+z17N+UgaQv4SAuMmhCxJs30ePA4anfiH61wmuHJ2XSa+5sbbS3GWbcV/T9gJIXrM8hJ
9+LovjWDX/7Sxb8NGZjGYAYOuBBSvoDOwL2t5i0qvgaDMONUkUZBgUnpkElSRKl4AwwwBm3q6m/H
or5NMWTDqjp6ql4+zoaN8IsOxWnAogSAOh3rNUA92jWl87hxBhO/4c3rftSqnUvmYp8ei0ufBo/A
4IMDQlSdXUWW9O49MONVG4W0waD3adMhc+BXfjyKR9ZBYsqgU1YUVK0HLpKtsbhH5gwh+8yJV0+F
Sya+e5y3BVW4u0yzCVsOaYIUM5rTXFW1zzCt6kThKxyHnwCMmEbawznD/Ud3qU8PVJPgQhqcXA8i
CkWN8WCCSE2fyJhQ5nEAZbVznuA3BsoDewUFgAhJWlG83h6SDuCQ6Atv0MkawqrjNawBUqxuNYqv
XoMsCd6gBvtICy4j6m/WJeXQLeVGxKupijzkj3wzGZaJ/8mNh2ppMM9A+4ubCn4C9g27G93JUorc
jhJqHXNmHrWns8gigBEa7NNll7srX+sNSZu/ICXa9N+9tMfw+WRO8RFtrgbaYvdxzPn0HdBySmX0
AhzRNynSq2eHgwrLAJQ74+54+mCoeiUTmIqzy9jNp7nYtXaii8ukjnv5U4r2KGECbLdhJzKFR17v
zJ+MV1vxkDEiw8RkHbVPGgj9xaYAnLvHonK/LZtMrX2ypH2mdnfbYQU+po9fncF15w3ID0uYeBPS
J5ExeGjSKvy2FhLqKVdgIOGSCdEaZRqoc2N0319Jl8m9UTHK/J6y6VUJ3Ad3fc7QZsKHYZq+ZFkz
ylWiHbG4SW+wRsvM3QRD3WV0GVloWix9BgmkK5OoAGY1SCdbqHJhQZlZsROY3hdWGVZsNsyVPHWY
ypNvD9xgf8lWIsRTCNWPwpagK6SOkrAlDXG/r+GuwYhmgrAwxtxQA3OBJw7Jjx1kdnnYs5s3CZTr
ClEwNOqo1xP56IUamKFvhnc/FDix/jVabg9y6cX5KihiC9CmtedFP2TtFKfu6R5p/Y9jLD4Qrv0o
39xWkQba5OZjb36ffKGJ0GQcjcXDIKeSDyVhtde7W9HkoVg3mk4NtwbvrP3DfYt07k6DE63hIbCR
GXxcdKlrlk0bbO7mC9IDZsNNoraUMcVJu3r3fkh38oBBqfJUk0vGmrYLZu3+LaLCGrO7Dzn0YPd0
SuCSePfFI997zipvA52RUD/IfX/NtlNldoW8wr4lXoUsLwnyznuWd7Kmr9h+NUAtcBsbIcRzlNRL
ISEB7Pt/I05rnNsvLcjC7O/G7G6FyuGCh+FCfTnKG9+JezUt1E6jcHU8stDDWW///nZ1LcIphbmF
92W7QLCYFlT9XXoHMSTLgWGo8FctXLLaYRmAKp+y8BinHlgcIGuAGcACgWC9evOQVQyho5XJlmFT
GucNfi/jwKSYyoGSGpE4+VXOBo0gV2HECi7DTnswk8P7ziDbh0lNKbhb9RG6tcP+EIcLz+wN+88Z
1w57INyj76cGDWx6F3ap6hgIylu+/sCo3+q9rvsaTxD7+7WfJ+1tK+N1lKFI1ZwBmuUHWWjfucgm
OZw8eyfKyMrmUSUy0IjWbw8mGeKJyYSyeYIjrPtm7PpHLQ/x/wZto2cPxtHDlehh4Yrj6rAe6ccv
S5MoIbL76LfHU2cAh74nfr9lSPWBCPmBPEfQotjDfuKOfIIx+b7sGKEvn8bzlP/RdFZLbiRBFP0i
RYjhtRnVINaLQhoxM339nivHxqy9tmdE1dVZCRcy2HjXvfXOBsxdQCqPLxbBUehixPEMCDEw26hz
eFhhuMnh697OJjslLnBcOhfuRWvTIESY5fZh1sAdyYSgeEDM/zknATYaw1tf3cQreZpoXOMiQG9k
/65kewIgv/KkYNDJJ1WmwoFc3CURPdGiBmtGuGOW3+VHlAu3htt5TJ/RyryD5aFu1idJ3lfNbVok
xZjNRIcqhbudFMfpm2JJh9lwiWah+eR+9hrF6GJ82RGkFhz3KJ6sDw5oh/GYkjtOaqFso57p7ABt
cxMmrx7ZaHgn4atESWO4+orid0RZ4QkiwWkkJWiGpSveOor6DUzJ2D5Rwygk7ysA/MmH7fYx0X4N
6eE3rekkxNf95c3r7SJs8lOAC2sBhbpiu7l3y3vrxYnEI55gf5vcKK+6AeZh362gU0MvrtsMmo+8
8iEVphPlFM0GzR83rPfmGZ7bOto92phh/NZCN2BSoVF2AfidHKHRAcwWLWC2I+yjN4xMveQLa53H
2qwlD7uKfNqa9Hyppbh2P+0ZrRZEOfxk39khaPxMkzJm0+1H/9Ef77mkzznrugDKLOk4A8yeQcMG
VNsuU8aG8JXVmkDpOdD+U7fHodzqTvA+3CBAisUu1IDT06+Cd95D+KhII/3xcospPSHitncxJw8A
y6sY6CBHTXLwmke7cfPG14hc3g0xgPOCJpiZjQzQOp6X1TqEi49HAwvNBA/3taBcNtoMNJejttfJ
4IU26MdgWXS1fvOTnYHqmnbic46fIx3qCzzHGmoqX9hCu+DytJIYJ4Va0nTHFzQAZSZE7bV5K0ZY
jcFuTGE7wZqA8QSZrYOTj1llR3NjIx8CEMu61hLWkMVQB1o8wvWQSMPUP/xCRfyZQEA4Me4TZ4wa
EBAai4DEJ90Yx0bcIPPaUubhqs0LVukJGgdmiSik/grCXdMaVyg7eQyWPgyY9dVw+AsR7T2fzdix
v3AGZpabbWhJbAYtfGRhuB7nZPZARqBkfOIZzxc5s8QHPO87iCHH/TJbgS/LGrKZLDQMYD5a2j9J
BZk8+bLVwq6YVNRes/ygSoL7jesWyCAb9lzLTCnfXKx/xMRaHAdilzKj4pOxztBFeGcIatBeEG2B
/bWjqoIC0tGjeECLR4FIpW5liI1qgZNMAu5sefdQ/PG6s+Z0pucSKRDBNzgtpZn22G+tkXd+xSiD
0lC4gCCie6KLcvnQGyHEQEN1upTS/CycACd+mFZsQVs5IwEldh+MVnMBFUA8AdG6nkhH2J9hIQaB
me5DPy4GEOOHbydmV9xY9ETLzBgWZSOGcOs/qQa9I5BKNPbFA+aW/jBmGG+7V6I6siw6eyhBx2PO
FGIMRTJJCl0luxzE+Gok9HGYdnxMONMJ+pII3aFES30FFWcc77sxUYenpiZjqARzR3zjfao/N/g1
PEDclj3XMEY9AqsLhMdlrDZOkKX6suqFttKi3BfrE9pdrnNI7YEb1TUrytkGFS9Oc/ce5HRyRJLU
ZWLPen4XrwYG9ghNfOw4ebhSEGVfnZb/RAN+L8uqoN9rcFICs3LVLmt1HstjNNlbd2Z+nBBNE8Uh
IGVfkNMb49Rnmf7WacnZAOH6J4jxMa0hYqYWzmUgvOQr1uiskboD/rP3eRbpOlYYdr6dAtPGztNZ
QbFx+nPygH6lAyYsPkciu7PKMW+RnJv43Byv/QeAZ6PU2UaXtVnw3slmyQipYnwYLGMuBlgR3Uio
9zQBKFr12UN9+qbVnNOGvs5+Pu+MUqCqbmKJo1VmrEegZLgSngKxY6C8GAmYtRzUHCHwObgUvGrB
mzztPcZHs1aRPXtEbUdJ6TWCH4IA2dq6zu6zdfIeXHqX8bNboAk2us8bAAjPdE4aITfBHeOzkneL
YZHAWb6wXYvx1+c0C4sQtUTAwqt2NhltCdpwX9/hC0TbjFgzOGSH7EpU4XSFA6ZdgujkH96bM8xj
sDnsXOIuUKwcu7R0PEaGEq0eg891MeMd6gP9IfdKjhAiGD8VPwwSPu2WEUoM8eskP7wXbY918gqI
r+gR09qAwr1nPHVzau0zxVeNbFt+iqXwhug4Rh8hjrRATPNLrwsNCwWZhfoflZVx9rSo1PPg7vHG
2QRHCi/MQBgIwwV7uK18QqoDDYjMu9gRTre0/AawMumPeQhRRweMs7h5S+52dqFIXxayYki/hPox
/7Jw9G8QC6cooyOBp06x/TLPGLDVYfaVrMnoEKzC0uw7O/VadGwJHw17PfvMr7MXFJwao+jz8pt9
83dwg/EELyq5MmNEGAmpS5Q8ZmUmV3Q0H6MPM+6IcdpA8XB/6YD0brXLRBM6wT3w3ZioWpXsGayn
K5+/1P3iy7gteIMXBOgpBOFHocNkorqPDvjHfP3d91a5Yp3BDcwriLYBRJ0dFuWGXSz4CAnYXxB6
I5YKTtH25G8+7mqMtPYJPjACJX/1YYPbAwYVgNLRbghI4jut/iHS3chavAloywSwHiOnvBXc+c4h
WgFQXa66t+i5fDI9G+77Z8Cpu/S+XNEQDDZdpnZ2ff7GFxaUxQM3T24RhmdvCve3HdVcm9Hf2TAv
foGmxhvJ+bddRacc5wsxRaWK9IJX+hcxwt/P0jQqovjfbtcdoNZm2WAu9sYafj9+Li6dg9UcMFDE
q9y8YVdGijs9YzWKnyAId5Svig7VLBB6Kl5Q6IQUvkkuTjEvLXkG9kICr+1z3CFnll/cGrRx75ZS
bUlqCggbU84mYeqDnu8LOymiZZuBO2px9G45fQCDsiGRxEWmTwBodHiq5tVXLlWh7a1IQcSXX6XO
Y4zKQMjZVU7khFj/tJqukA6AkO/I7b3ssUWaefA4cMhlOdNoXwGv5vwiRShxsl5c5ghkEQf+ZYaO
sJ53JlmeTZtTB73ni11K7o5UZiWCIc/cO1qftBZgI6KFzukiWYQzxVzRXKekjLhHPfrS8pvwThBQ
rQzPHD+0b1BbBQfvSjIahoNXCKVwWjM+gXLZIR06Tkvag2SR+Kvt6HpLcUifgcOH6SIoALVD+nv8
C6SycQP4oA+sAglXGUigibTc6cJDKdSa/EtXiB/046/4/vInHgEYAoTePzVkja15nzzo1UYHUyc8
5TyZj45Y20fwOubY+3fQ0eilugD2w2GT/BJ/fEJpAZu79qGtp5dGnw5bEIPIHMpgVKnjR5cke1ub
9rYrV0ahFQC7cfpKL00/D7zZ/AnNkFwjkWL2JS3ydYaxF7aseahrGRM5hzGo8g+FaWahnQMSR87n
0jGlHpF+TYhytRqEtLg8s4NXyMPAFn1lteikgNj+Ac9pItKWW4LNOs3osaFuMuRacgVpYz9Q8AVt
CJ4AqE/ITIwpNd8P514Hd0qk6TrmMkPeruN1AsaCGNeQ1Z5dBmWUrNaLdo7lmVMTm3Svw9TOXNJh
esg02XnwOv9UU8OHOf+ma5e6+RbM66BQpDR84p9rfIzNoM8nezBVC4F+SHiFYRzDNakMI6m3d+en
wWH2Mhp+JeVvYJ4KqLOiiItwuEt1Jo7XkiXSGqxj+RO8UM7CauXDScHzS1thSfeSBbmyDNAIjap3
xVKj1ac/BtZIOkJ0BT3p2cwRUtki88oPF3zUtxgsGdVM8ucPQ9J/IJi9sguq6O2UZcIFW+xrkZ+O
0doBzrSN5susYji3/N+tSuc+4js/zZBGmJBFN4bKo8tkZPSs+kLtaOP8LMfwl9Mmrsp7Di1gLoIS
Cz+hduD1AJbKK3Qcb2luxwAUyaFzw3WhujC860pxBUxkCsucqRNDE6uF8uSNrS2FDgIIiUYytKzw
NMvOJopIQENRPqRhNQy9Tq+NqCCD5mXnahL33vYoMBmrGh17FKV3IzJsNP8UDHSZSPAl44WqUU65
Tv4Xx91ZTKnM+0qQAevejEl/RmwhR1E1Q2KMRMhrgdgGMyBlemmKfOpCxfaXSYX01YJjQJPRB5n1
sC4Ey9F0VAKYeIne9tsG+wBkY9SkR21HLsMdTZqodg7u4m9Ar2/i8SRKLi98Z7E3QIysiPNR7udR
xPDZh3wR2FEKVRC1wOpvhWak+u2f/s7Kk8h68vxlx3HFJ7W7O+8/Cuxy8ODGJabOh2DVYvbS3KOD
fzY7genN+zCLfhfv0z/8smOFiufw1NcwrcAlS2aKsIorsOoD2lW8u5PGTBDfpcfRZeAZzpQuH5jK
SkREhigkYZQGHM84/3YY472gyz+Z6cBBV35MUl0hZlOAERY13dccm1subI2YADgEB3Sf1wZylBnz
diAhAIkkrsx7/33vEb7osAJY17zgaO6hujSQS98CPpEWV78/9Dz6HbLEAR5YQG1SaupyqNQdgWg+
cOIKFEfQJpKiRIG82yWXGahAlwk0wHJqcPI0SZcUzONstQBUfnDrIz5AOPFp6R6YVYl+XNLAWiav
qhwJ1hplJlCq+LcCTOqzshlmzN6bTy9YBqWgi9pn8Da0MAUiZC9nyjchgZZlIhObAIFEFGt5Bmp6
OSd/vX+zVQ3FNhR51CQsrr6zpmyjVJZXmE5DKivnzduTDY1M66S2JlkS/UnCXU0rLfqAdAcaV0P8
HzWtVa+JgAdakFxMTdGk/VGnNC/bJevRvs+5A3xjajNUm6AFoGQRahgZmbRNJXdBwjrGZkv/9E/f
oWY3I4ikjLLzLnBLw7ADN6KW47Et1CKr1FJXb4Ni3BfyObYW5ZTfsclrwWkv6FGOM3McwwUVZbt/
6YKN/oSV1bJ/VHjkJ1eoGdDHIwv+385u9+/ho4LdQEKmRad6SwFOJ05flBXM8fmQP5UIDET5qDQK
W2beaG/iyoGShZ4kkgJII/BDjXwTr3prB/nlUOX1CoE/Ye3AqfMLjNA4qZoOlrJ/Nq5BAzUoJbEM
WMqtKqvEMgnV5euArdFu5S2qZgnY4b01k7pQLtmcjdHlaD5wYMqhx+lqjWyXV9qgqv5zUJdX0MrO
VQh8PZVOKta3nUOPHcpukKLFWho/oRR62BExW+oFN0i2gITQEqGb+p0ClvuTOl6Dbq4jQApIaHKV
rUVV+8DX18exgSCIOTLVqlIhOiIzMpIhfeYtiU3tl41xnmsooC9lNUrFbjybZIMVr+jpME20z/QJ
IBTZNcQ0dAJA3iDneDsSTv1hdpDSw7hC0l7kTRREw0pSzp4tDpcJxdNQp2efm1fJBUnTT0A2pAvz
L80Av8XzlEmA3s6q/aAeUcoSh3OL9AoH1CF7hkNGqQcr6rspB4h9GlNfohmXo1a/tbBvkHl00UZG
TpCCrjrZ0n5QxiXFsrUZy8/0jRFBneyGmxksC8Bn9OAEg3zoiqkfS4+LVcKj7GEOxzigdekHVS03
ct0c6EWzf0+1Y0ChOySFQ1LHTFnRMHE4vWiZqYWAZBQCUYQIO+869C3IdXXo0Gap0w1as1XUyNIp
s0BRUTqbg5R9pKiwG687O7bR3sl/36dJKI1KXWmJnPwi8Zg8nPhKo8K8uZVQstkSw1TJSbBHy5q7
mx3B0wXEi5FkpHg0UUTOncQR8mu24ELSIwoKCjaSWaJCIwQR4ccSnNKRLEHwWZVox7GtuN79B45Q
JJMWkzS//vliSCZMW4ymnZJSAUyu1gf5d11uVJHZhUXNwkkydEW6XCtSY+mk8CLqS7Ek6lUf9b7V
w5KeHAxrPqMSb+lCU4jzPWoufvFI6YAyr6ApQB/mkSupFvICEwSyMAKSU2IZ1IVUM7CFn8JY7gr7
7sOG0vayr7wMrhNcNy6+VOQnZj0/2aS0JwnCA7GRnzcXTBMK9CWVhBYDWjJ0JtXV0rOOZ9oIfjcn
GedsaPE2ZzLm7XZ9GwxRZBjgZDCHojuo1dGu5L795fGcu7oi6KZbfBpuS3XORDLNJYPIRTJ9/Ju4
Uv98t+sb80M4NGgoQMmDKTCtH6wa823Gy4wOSt3CkHbuNn1HuuOvD6M2oStbnx7Tj/2FQxNVs3q2
79Zow/u7Pvt+taz4n6N3H1EEfaP7k8+1n8CJQ9XkPQMGdHIBbMDDYmASPAerqDF+YfV9Wmz/GAUk
r3aJihybNqu+uDMHA8L8BI1pr+rmFWr5kbMJO6N+oV9ApXXA3LsC8plWVYtZJJG7SUtgRLsY2MsB
JAM4xZNzHKwxE/0ui34TiVL6+bDOt6ZfYoxGbzZ84LWFgk+DS203vMtinTgNNGbuhHU0EOhaFZ0N
mn1n58xPva3PchJ/Du6l3wq7RFqcnYpGt2DvB1emEWbOoTEHfZYcGjSmTjEILlohVWukseInZdBe
MN80mUoc++fRytvC8WUO2jmMYa3xTwWLFtSmbt7V5Sg1cKs+VpLn1Vzh9hJv+wx6SwerFdQESTnC
p0XPmE7804XnDw8dkYibZZTvJi5qQG4aPcD3xqaMkkq0/ZoTSq6yVbLbrcUGcCfS218XykSZdKmz
p6G8AFwJSrWFAk+ysZh0b0M4Jrfor9E7H5E/iS7+OTs4QFbPoFq/NfOFXUXhxc7p3neYopxCGL/j
Xac+eCBEcp42lveGyQjWrA7vNvJVuIClR7amv8dxV46Lq3T08BnYoZVweLoAGxGNavkw/4EamPvp
5Ny9DHelCL5+OnqBCk3OIM8YWlbtZ8N64zGQgMq4m2iJgJkx9737ogZKmDHgwT+0XH6mhl5EIT33
QXnCZt8CPrkHkJV4YuQyvsdFA++sVnvfRwJ5YxQmdp0J0xlLHKsUPC7x/StBjh1JQHlZ+vrlb1oH
zA45a7OG4l0aXT5spC8AQq55yW0epUVwiSbn7Ils1L4zuQ4fW4C+EHDbtWN42UYliuiKuXu4LzgL
THW30Zou0ZHmT3LiNLsj1dk016f2m/GTsUeW5Dh63Qg5pW4T4ECtFmKhVqKW36PxwePvVyOqJh8H
Z1y35L5pTg3fwR2/9IfzDvZAXFtxPWnFdxtFEITUpP55t8m9+B0gCbgSyUJfgZbUk2YiI0fGa5g5
fsHIBQeYwudlLatlk46cd0vu9UNLSi+0QbmsEN8sComXI8UzZp9mGeBvUsnewQthMD0jxn7s10b8
DWhk+a/hxr+yB0DmxRX8y9bTqNHYW/VSv3wLiuBNatdZoQDJA2nrQsM8fyD7H8wLcx6yFWt/WD6s
DV2VpFxwvlsPeHMf5DzvcbOzVq/OdmIfiJCbaH+dtW7T4mR8JdaCnWSycALDzhczXUydq590W8yO
Ze/bPhDuSk554r0E1gSx+cFqq2QKqYfl4gUmH+6Hqkrq+HejbdIGXFABeipiYOc4RSpmiWwa/UX3
8neqe4ygKy9gS3fndHe3rcHtMvw7g4QpRbAG65W//TFdgXd7P+bNVX9fKWJqfLwah1a8R+Fi3TsT
xPwK17lkofhS+/qTDpfhfgxvw++jx/NPiiSj19Bf9SZOHcUqPAFWEfKGZKt02nFluHmNlzVJ6iA0
l5J2KGcNOFvb6ek9eFzhtbp7boSGdSimjdO8Xs3Zi++DfW91qkRP2FzFhv+8Oi1o2JKjO5/azZYB
E/DyVz9nWzoH++Xg675rYXn7BrsgR4InLjd/FVfqM/AZjAEA6vEb0HxWXtmN+GrDaNjpVjLbvSUS
/BRU1NS2PUluEULh17W5wf3xZnGvPkxgH1KaSwUggMcT0WCAILXrX5GJZZloFW394VOp17grqTIS
rw0n/xeRBfT9xuVkL0Uv9/HHoiII50m8a2MObnRBES+4AORpT+llyl+azeggQTFBpIJbgrumDuqs
0JM6SyV+wHtE58pu9FbRhVYEjFwg7lBMNmbp48PyIpZvLHJ1Dl84CqtooL03dBfsNv57pSnoxu43
K/0Mfge4BoCmjP/AyNdADda7vks5JD278zJKix0Z9FXa+1lzDtlRLWny9PC28L+0nSkguLm88sl5
zxCaROPlUrUq5G0cCsD9LaR16HO32tJ0bHI+MoB2y6QPo1XvpzRqw1pBDLRXpvXwMr5I5z1gvrrV
s8EAGS0KJBwZlQ/4O77Xe/NeC1uXEENt4ilXDqpOwT17eGR/kgZCrjZInycfg2mYeZ39pUZ6iCZJ
02iAe68F/N+9A5v5JNum+RqWaEKPD0N8kL1tHzYRpsKwpfkqmdRFcmA5ILA2eAdSk0NRx1U4ktLl
REgKv9kBKR3B0GEmQVim9dN0q/yJq81N0ICwdsMqseqU7DKlPGYOHiA/52reQfAxi24EN2QjWtmm
e4bBOa0Q4sTaPOGkWO4UelWr2ql2zstCjyb75e+TVDh2oZS2W9MVAzAEBEaqA2G+nsEpXLKXe03e
BQvd2wxseHDvFONNuAkxoUT9aVo+2g6p/w6sMkN9OkAve9/y7zX7xbxtDKHqcAM/gP8YpT1bFvBq
wxK8imOK5biYwLA+TQ9KwNF6IqO+uvE/NuuEmst8dQ/OySmjyvVIrtk3Xg2b4TH49s4ZuKdFGdBW
Vg9vneu4tnh0Sot33Ds5+rl6eHfhdRpTGkbuk4TM38GJejjVZBOhqFhCrRI/9mG1s4qKfmEqbc/c
HTQ5mBH0sjapVDd23Y/zcWrBCRPUpvN2m87LP6X3vBA8utcb4Ej9tRxNP9E6LEcPvwx7Bon37jqs
e3v74NyBSRYwXXSq4fOtFMMWdaVJ96yI8Pjd3L/t6zdrpGXUn0NcM2v4t4Ltp8N93njwu+8MGEYj
oIXRZAVfmeamSEmwQFtbY48rGkCeGtpnGQx1CjsViUvyJVQ1p9Abgv34Gm+z4uDaQ00Bf1h3n+2S
Q2c9LkqqQFYY1xg6SfIJy+EBeOiuc11soP7R0PHAe3EoI31mwl6QjgpHQ7e2gJRT9lYIYA3KHt/M
yiFSTBAYNOo4OBUmKD0+lTd92+3AexmZmlIdr9ejjZjRcQW/DT9l7x1GDdFu3wxuuM9u8CaLzgTq
qT6hGtaortCoS4v06hpwxQqmgZqT9DnPhgguP5dmjYD0T1Pytqzl04TCfGz+yh60RawGhsg4fVhV
5nGEW6TSuYvFcwPcx5rCHKNFbZrRwKUTQvuj/fTyBU2YD06y6+m+TxbwMRCxGzxJF97IeII/ZiqE
dXzJhHOyz0HK2d4UESHrHDSdw+jR/dpiprHbZBPPu2QeJXmZUZuh0cuipanA+097XHqpV7vkEplX
PhJAvzWoGmhOfl3ehMugCSG0H0G1aQzIQQjG7h2pklHQ3mEFETU7gyiYmDfvwSKbU8MepbSIZD/V
MmmGtO+8WxBZQKVJYThCeTFSobtNPUNgIJRHTaZfEwMb+AECKOLZ0e2dEklAZgJGBRoIPNLpCeQl
dC2Hyp87GrV7XLB/UjjqznKlwh5HCh/yJ0f/DpDmAexJZ1Rt2sHZHkTcUCP6uF+bKOtChfFgImsg
8THoxhZ+xDAkcthmZxNoofY37ukv2pJ7V43FOq5j9C3ds3uN18Gxt18U0uXWbbYrsDO8FvZt6kvi
c2fOb4HIapfB3oVvh3UgRHQsBAeT9ouW/o12Ppr+3jd9p3LuKTi0USD8CKu/jZpxNQtrRj1GBQ5E
aj/7ptyjM9rjw4K3mq7a5eDSV2MbLRb03msGQviT9gMwmNoambrhVyc8wt1q6L37DBAmJmY7OCYv
mOLUfJ4pg71NEzVDJog+O0QYt80vLlPA8jQddiVL0MlAGd6YW0Du5sNwgw/+eY6iDgEM/DVojYQT
hpaHzZqPGxAsXI9vrLiHNw6zDXhPW+qho+vh4GI8OE2bTiG9AkwhVujeplhBgejde8bAdTNKHe6e
E7t4BUj2mQHBPZtzjWuw0jRvYeGI4J0xaX/C1+zFK6yzQ1JGglHep1fzGDzbH1/GfHUPRQdgNSB3
7+4JS4ariY/49AyJDar1kmuEp96E0MV7ianUMJSB2Xd0m4zCOLY2UMg3sAUT6jg0hRAwOfbKAzmO
o4lgK8acXYq8iy1G7NVthu82lE3nlMBnJ8StwLsz6kIz5UNtPDqzWyZUoeTVRL2tfUsODphVRV/q
PMZmaTPfaMeNG4iMoPp4SG4FkzU6QmneIpU6qFUt6X4AkZ4VmDW1znDQ5+sewjZQtPZujSwmfXiI
0+Ck3dt1zgxjR1XOhtl+Ab5+bfNqu+QZXzOg/g9a0dCl5xXw8fu4VXD3Ly4eie5sT6+pYFzRSV2x
Ci+UfOiQgEZFSWW5RWOOq1BKaz5XArSMvxFmuuA8R3JgKL2YZ6EvgGzBgdWbtOUYAzmN3S6tmcnX
uI+uTnV8RoFK77hO99PdVq3V7PniuUp4v1/scN1rzFGi6TVt/BfjFjfSGhWnHmzfWG6QUPRBMvh0
7+jasI0ZD64c7aIt3167IKc1ENY5hMTAPGvmjbNR6FZS/CuhrIYfCVNMbHDqKbBDiKDftIyvYj2v
5tn0aNgcKm4m+OHbYvbZ18QCZuDtbiw3Dgu2cs6L3jRYosyySlYcMT2QzAgAFkGIg7bjBgcMoFKd
K4k+AGvBsN1ecj2cc+/j8TdktsLS4mTV4B0qRkVog7WViUtHq/636g4OUflP4a3iFlQfEupvaEeO
mHQRsO/m3d05AZYtsqRuGjU80+2t13S4sRj/gKrsh31FLgwpmJBw4/681c0LYw34CMwQ8rdBc7zA
cIBGI40ukj5XMRovhFob3EjdX6BvjlQUBvf5znyNKu06rf+r9zfAkIoZV75YO+qgg4v99eXpuouq
inVLHaXWV80kET7wdCjlEwOo0qTKK/sFn3b/r01Kn4HWo8hb3U9vJljObHZRqw4jg4D+LMNq+sDO
qw2ywEHfian0uAbSoB5UafLwA4XO6wPT7mZ/6MCe6HN9cRKWYW4ticFGocqBATiCD4zAWySp8rD4
+rNEXcxTIHHm3fg3+suQ8KWbRdlyWkwYAjXTg/mXgxankws8Bxn7BSKaNEqoZCqxMh7caxYcV6lt
eh7+MZ5lIq+k+JhlVsdkWzDs4qafV0bw58Ege2HF8DgOtgRYxVKL7vLNZoaKhEAYMvnjtAUsgryC
Hb0cpFyQQedY03BHq0yL1sEbiCul4Zrj4FeccVmxxzI/ELoVkOvgumoMN30f1u/boMnFyCEDqA5u
q5afafu6TIXmZXTihceug9o/hsZfJV75E+fhkG3SW8D0XZoBAOwS4086743eHYQPIQ+6CeWfyzC1
CdaXNnwuYyLtCHlZleHm4BC2pi/mVpk4IYMXoBzAcVI0OlM2L8d31KCEnCjpCAh2Z7Pd8Uy2KWfF
iHF05tkUioxKmIR7gUEJQ4lLdlTxUVsDxwomQzA2lIG42BeA8QzBGcNr6k28H34DneSo4iLjSJaM
iICPRpgxwD2Lzt6f2i+GKx8DBjNvpxmvfapd/GuE07BiNfAftjxJ9dlnbE4GvmfvRhl4h8ID4ls9
OjMyK3Bkmea4vhiaa9NwDGQNeB3isjUiz0DrgGwkz0HBGTOG5G8rcV6M38ESunAjTDtAUH4EyQFb
PCyanF6R2LFmcA2ZH3HOZQfdPiaz1g+v0Dku6N2lLw60XxNR+fCS5JETq3OwlktOuZhJpo1wjrPl
kI8LFodbRydW2cNrPooQ69Z0aZ+s6NQzn2ISbxct+2fatUfod+VwgC77LOY8W5I9k6/90AwtC9xC
vO1BaSctSIBhtWtAajlWiKWrxDMDJLzJ4kZTM9g5nSub1sUuw3hyc1G6GJJeMlIjQFPCoUIjF0PI
g93wMur5P7hF0wZi+AWfqL7Bnnk2L+zdTb15ZIDKOj+tnm2jvmYMiCAMUuALQuGEAhznfw18GwhM
fy5wWhNpcCZ8KJ+01EJfAx3ix7r5hXGKcK9wVN1tcggOY2bYZp7eTdvtapDCtLXX9Gu5YZNtN3+6
BN6yg5fW2iEQaveIVsZlQrspK2T76bF/QSoKVqE9gK2QklGDRHYpjgkJb5PtveHWVTujZFIZ11DP
r3PNp6CrSuZUJRoGUMuNtVTqOCfT5I3IKUQREnS3lo2pQ4mvIqMMpktMuhYNE2L7gg/PGKgy0xrI
bItivYrH1Z1WyRU59QrFOTsveiKUQPXltqBZUKzk134jQIxiNNVpBnWL0Xu2dTnJCEA7h7eitvIH
VsnOotpg1xtGYHfub8NcDaWtA5gg4w4MUHrVuz9xtlzdDp1bOVmq1pcQpuY1XY1ExjOQHOHaRJUE
w8SdDU2204I6zwAl/zVUiFsxgcPpatLFccPX11dULpuNX1HefVsVdj/YVqL/sTu5gj4Be/XEkGjT
/mI4jJQMyCzNF6vuxW55R8Lf1XwUzU+2RrEipg8l/yKQsO/hFtFmsGBNF2NrpP/BsiAbtqoBB9We
OCORg6gcY0LZo3QfCIPFx86Z0euO4dYBNMtC+jpHBz+W7oYx2iX+zqC7wsAIctemndFZ7wyz97LY
/PQ83FGPWAx3L6NwA1ZH7WvYeOLuMvx5u5rPlcHTfZ08BdZoaEqIPjxjvicTSg0uMZ9j9Oh0SwNg
AWA7IT4viIU8D4nm1eysLJNUnD7djx9TBgEIfPARtblj5W4cBGQNKTGTZQ3EeQdEgiKzESA2QjuZ
SE4MFoPsSACnacj0k0UC/nFkZMroicw0PvipwYSVARPjPvCmcKagO8EuHydn7iMiIsgde3AwfdqC
8pz5KcvfQ0X8P5rTdjRYLPjEZp3TU4r7K5sGVjoiybVtltqUcGrcBC2WOJruY/ChpCDBEjH6DF/D
c192WX8uxN6DdbSVZQH+0F5l+xpTwDV4Eiqc/0prFInMT/flH5ygV3fOAarDfFQ7NVToGlOk5XDg
hlxHV8T0gCLNQ06tMDCRVTpzsyhn0nUaDZBWo7avO02HB43WRn12NU3OkDJgSsPKOA1bxiymQCmj
5eUO3K7ivc0PPG08qh3nMi05YOA0pvQZ9kd65L9fdO14uX374AOu3KWU3yV77bWnnaCjpogFiZHi
P3Wx9iu4uIO2LEVAnP3+bIwcZRN3cfj7nm1wdjtBb4tQWNsFx742ExADPih0oc7HPuFdk/Cv5RyA
JiZxQW7LVpIvogg7VNX51MP6X9kpZGWHj6GkMVL35oFu6yWChWjzeZrGx4q2U0RbsJysEd+L0Wn+
bm89WukobyEYQwg5Uvpu4wyBxUEjbc05JPJb2BjJf7yV1qV5RRIvOZQ2fp4qjYjntJVR0OCYW1LQ
0XiRtJ/Ewzip+A1IF+cfMRGC+Ozm6TuSEqUs9k6h5W11LKE+goZkLQXaI2rgLwUHGcTW5xhEmegY
L39CNluXoxPqD35+WcirLXV/XMKMsjgEg8fppqwBfU6jmrDbXH8T1wWosbh4DF19kl7+lHO4/IIu
yA926a6n2AErnUE6t794HSTMfykLJkgvEQDFt1a3RJ9iP1j1Nvbs05dkAbSGLs9AoASt0sTxJAdO
IDg3AGQPAIrJdwARydWjCLyFdNn111YOPjzZJmDHkCNgHA/wFoSQzgZi0QRqHqYPYYuUu562cKRq
WrkgAgDsJ0yTyb/TxRaGmwmEJTA7ugYRMoTGlVRfCfjaOfR4++CB8FUAULJnJ4EYd2aIBrQngZwd
ADkgGBQ9geSf/Uf/kD8jgVkrQDl9BCP9dXrACluQtAYD6ebS2XgrknNhaHR2Cd0KiPAG3ozhDfyP
MpPpj72dQy/yL209qsoEPkl2YcPZ8Gv2XXOG7Dugf/m9y4PBtPgcdphocLyMf/N4pvEulYbPKyZ+
GtFk23t1WlcIyjzM0crkBEZOyk4LDCi4sEQ/+0iyJid5wDrmYCAK7929u8tHSFIK5bY/UMdOrcbA
ftoSCJ9wl177dSO9OSxt8wdYSnec4m/A54M/Gux46jxgn44CIIhYGRh/YN2Jq1UHuRmGGEe3Y9uD
ujUgyvTQT1aDhGoSNBU9tRwZX516HJcwKUjBo59yskGlJbTd1jlCPyBGurgkmqUQQ40jYhOCQqwy
IHlANVBRQMOMuKrLCHjImCEIRtO6ixv1z6XoZwN07CsrgP6dUafsfium8kdYhX/YDGGN+wjU0RKR
EeZw7xcDzt92N1+cw7uHKmVOVj8/e8UOTT/a4Z6s4neQ2JWtmPwDsv2EdjRp1f8UVswFHHP1Upae
M8L70/+VA+f5Ise9+2iMBgblH6kLjJGAm4sbQBXnisUAxwQcjnm+wcEUQ7PiHQHyWfwdwwIZGl7K
+IbT4MtJZd+gMm23zRTBNkc0MVUq81UlhfPM7OPOl70ywYaUGvmAKw12afqAqzTbwQgLpEiy257Q
WBiYBVyFNGUiNojSs50ifJlEbmSoUZlzkuJUFeAl4lDl8KbFwiJrAYInBtULwPrv1mUgwgTri4Le
JNE+IM7L3cMeuYBd2bk605knc9D+A77TPKHeID6PW+BaZfFJr2NLfzAk8V3uaY4gTtchiQ/AN3NC
vC2OH1BUzoem+wswOvO2tuA74otRFSJhQlxwiCrgdABmIeo8HlcZs6Uy6mQyypBEJqxMULhm/1jg
gphh6LKJW+0TdBLeSSGB/wJst0tazAEuONDbAPVh+ODJgCLyckStnIIoz7+w4ZoZn2H2WwIVSli8
RjTgTZuJoczPR20Ih7YdsWAo77P5haULiNEmZR07hQqIwhktZydtmO9ciTYzPu7Vs+HijbbAzLYS
sKsi+LkEqgU18B7kIKGRHU9CQYLwGxMWndEbFO2Uc9lOMc47cJ2Q+gFouNDO2o2BheHUZ/xBWuNt
yZWKbJrArbbDr8Kz29OLM22P1GUeRWYQmJxDCKnhf2PQGfzAlwhELR5Ff38ctUd8imkcuInPhXVm
Fxz9BOZincZjzTiErsao2BmDIPsAwQKe5NDIsnSkc6DSFjKyi7d1QScP4diIgzr+sul/ZuxjgGvk
VcSHBOtYzjQ1KctWrwP5A1I0+yEe4q7DeQ9IrcbXKxjGD/sYfaCEPcFIc9wkvqqa3xVh9GtHkRTv
It1XJF7DmB0Jpe13wJUEzo0vfXoonnkjZ4E10hN/GH0vQozyV4+i/G6RIYPIxgEVkB+gezEtgOhm
YUiuCkaOPobqVU5pri5DMS8Q5P4/ls5rS3EsiaJfxFrCw6u8hCSE8LywgMR7K+Drex+qp2amq6sy
E5Cu7o04LthctM5rJA7p0wHrIOKL7etPqDxRr3CRmtBHam25czZ04B1OX44FNRX0OmlWsZdBFrgo
h8+AjjGK7JdP0YwcUeckiu4c1132u/htxJY5cB89pIaa8sQwEVutYOEnqIMkNJceC4X6iVo64aqw
dxEko46L+VoES9jsEmpOOyObkCLscNxI4eg0u6js0fwjN6YG97kH8dfmyzsXz1fFjfQGtA/cxnCt
xPd5B+geZQsZxZ2Wv1qtMECAufs4xHx7pR9wGGmk8A333odswkuEi4V9wEASyRpyEB1S6+BbQMqN
61EyugkDeqkesgJJNfHIBsc/8Ks1aH2sXY+lwF8jGCZ5AHExv8Oxx7lhqc4CeZF6uvOnuyGbZJG5
u2hBoznlQvZgF197KJdha6GwjgzAwnbMCwWx4thaU+fMcth5Z/zYRIxJjak+DGcmb0RPdjmhE0AQ
KI1aFZswlD+dy3JxtVMmdunnLqJo26Mr4GzI9LDo4PgVOKRk+8uszdE1+bl3WujUfXJcVaVhdezw
1rkM9uDprJMPF0sERZOrzkd72ANyFTt/fwXKZxwe8AWsS0IJ8NOiaWQcKyLpdf/G7thrlyzmqvLE
sFX1Up4FnRVCb3oqImhu4qUSLzLTc8bqksjEoPy4Awt1ZKbv2NxKvnsgNbq76hTcvx880vmDKOGi
xu3eG3nuXIPE2BAIRsL4MKra3E+MDBp4ymGokXkL1lvGotXSRo2WgupiHIgcRKyoWIt4JGy7q76u
RQgmR6AmDqMxivOWeB8uCcOJfZbefE7Jf7WOYZvaco8HyiXFXzJQbfTaiZBNUw3yYbOGzX61TqTy
18mvoegX99qR+pK9r/OTZkC78AQyuMwvDw9tNOdUuQzEA2nU8DGZAfAtUXZhwkV9OSo5c8Vp9Xho
8RNvO1+fmSZocTUIS5mN56DpFTqE47h0qUy5cJX8yRQcphiOj4Hh8gASkWu/aSP6gNJv55BQxH2d
BNxJHAwSf+BC+irGl3O6SwOFFAGFHjftV/BDoZhdC/p4akaLdBrR4oI73czuoMmDRcyDg9eD0Qk1
8q9BH+1WLKBALhX5AvpTumd+6vgV8iBJv/t27XjSY6fwpLlacDIEPTrT5LeBoBkU6so+qZqpTFhs
1T63BuiQ7x6j1rmpnEgmR5cwRrlZaCLcHpoqcJgf3ZhwJDqhGfEwUJqSwJKOHVYuVqXkHMxoS1ar
bpiMeTp4UIakmCSOzqY0M3tA3RjROXD1uLRzpxHSkfPQIjSlO+CAqPM08i75U/5QJ5l6Cqku3h3Q
yEWZuYrvTgXFvlhZTYLkRnAOsxh540NKnq+1y+BAo8roqzD83EbuQy4LQNIY0RSF1Yv68UPc4gfi
m6GNLwrKZsxTAmbLRXi5cCvaFqH7YjrHjLYIOMADYt0NaKjHToJamk/TjjkK8dsAfnJViERjSTxd
L0XdDxS3hPMmeYnSB3aH9MM6uNgp/kDdry7QG5fOu/9pmN/+aXLpXNuPeOxxhQD17GqLPIyiCdQo
7xCZ6V1kr9gTear1eJR9JdzO1Ttxq6Cm7zh0xjrluaLkttpVB+ybqEKuvqaNykPBKMVE9YXQGLTU
SMeZV2seWgDaloZdvrgcCp1FeQ51skCznWxH8u/Afp9aN+RMqpQBk9BpSDuEZBaqZAnbfcl2PiG2
KPH0FReBkwGnqk46VvfeIkAxqveZRMVbo1De94CHrAUR1pfAWDXZukveXbO7N5HmjGN5O8BBd2hi
QbKxo+DUQj2MXh0oWxv9YG3XOZR/YLkI4TPYLkdKjAsOG428bFUOvMn8gz9Kh1A8qPMNHR2gNpHC
toA1pc4MbpzXuWV4BlyaHiH0CrBbtooR1GT8QYO0GY42HDn2F1LghSf97mC555uf2O7fFK03Rihy
XvQaEkVN/44cyMyLbu3BlnD0Y6AevWzqgQKbHgITMlFGaJ/b7sTmSOfR1Q+tTYyJTExUOKomJKOn
+KWRurP+S1iWG2j5i5Q4k5jYZZdAGmaCK7GP3BLO2mKgqgBjlPifkoPfNKzhOYWc4+DSDGGVB1MK
aBYMez3VlcTfnKtyVD7wB1Y5/4nmbDM6nUR154+T8BeZvmdaFgCSbsTDvRMZIkd+LgE56iqonTdt
LId462GPOBxU88AluvLS8VlGI04IQmkZJo6IhF7XbsG5klYymozYtQiS653JPOAYJrEAVkJGyDO8
RNGfY2WTu/yHStF+D42YDaTpPExoH5Pu6Z8TVMNerCYDEZcPkXfwOAxXYoCkOZz1Z46e9UVaY0Ms
gaIlzKTX+cHjq/1iWAdFhCXoj0EYExomaCaqYQbPlj11S5ouVPITp0DE2fDCZk3lH6UMV8Z8w57N
XsLG8+4Yf4smg7RVV/So7Rhp2n0PmSVpqsg9x7whsVDMX6JqZzdA6PJoNUCGNzZGej4ymniK6irb
jIpDtuPbkMOd1udqcelYKR9nBPjgHcmwVLTfxaEXX3t3dympEXRC+DS/3DV+ZzVliuR3jJA/Dw6x
41s2+NugheckNCjHqXRC9DmGR1xE6xmSOO7r+k4GrBoDNOMWvKdmXmPBCayEbggoV4kQ2LB66N03
P+xFeyCla3uEUfQ8PFi41OIaEg65VSGa4gdDAQCBrzcSPMnqe1DDkqYbQil9upWIEO1SVIrIlUyK
sx2Yl3pYuIIWlSCr91d1H2B6VHiwSI9scXOgJXb/Xo0LevV6LCqx81RLJOGDONMGLJ5u+jvWWNmq
kZ8Wya38NMbbViz5goNhNU7ZqHtzjRrF9lLgh9e55iQD4M7VdZQhuOjWiBtXlI+WYZU6vddjoinM
BTOwscP9nvmbqypT1cYpddsAUHXHU/C2yvHedkJHSfmn1Oz3r2umIOIo0yPMHob5WOZuAtCrbjsA
ff5X0TSzrFel4tnZmV4IwoZv0OLgxz662qMZnsE5TYuoPpMya9ljcUw9YKf1EbQJsIW8ncxbiLKB
m/6N8kb92b27V5h1TWKEx8acjfUpJL1jj5rmxW72ayCggA+mWUStfUGLXfQYPcGLTLvAQUxvPKyj
uzOado6zUkiePj70smkk/0p7Hm8yHOFB4qtwG2ykQ/MaRcsldlL578jZ/HU6Mg5yMtKeDr0lTwGf
JEhTJNJcJeaxFr+mgSIbEWs4RM0tgZgaNXE8DfNAjWUAcUvgVQJolsBr03rHR7syB1XNzQ0VjjRW
oFp5IMVXiRJs1j12L1QmACEcTU5um9SkevhVRoI8gS29Wkh3geqEvsS3FnYNqo4HdggSPYQE4Gui
0FTe16NV194J7EjjIQuRalDN3374DXBVIidtLCY03ky/KZpGW1OI0Z6AoTXAog2UOYefzqLPBERO
PhA7kIHcRpaKmHsodlGZjJydGhmMhfhOnufin+JOe4b6N+KUwD8ArjjQ/UOr1EXN+kEQXPSY5dV+
jp4ueQ1H52rnyO2lKs5dfAZ3HgfUptK2Ffqa/oqw2Cr9MfoYjevdrjM+hS1SV49Jl17OWvl69Z8G
Q/bea+8TIan0CaMrOi+0Pn2JAsW6NgAT7ZtV7hOZyfy2hFuEIwJhM0WOlI2CQFLmZZKMQZqObJRV
WlCL2Arm2XDLHwiv616TnIhrTxcH1RmEEkJI79yGDl2DMDERwjr2oQ2tReQkRmSgGfyA4ZMB8cYd
QObEiuhp8Aui7+hN8+AZcCGngFzycN6A/hsLar6G/McJYlbKdmLGqfdUrT+YqMZDUab0R+Z/40GS
Cw83XqcUiqCbwqPJSnVBPhDms1tQVhF664H9wgnlSQlw+Li1zjXzPjv8XXrNEViUDr/GYH636sMr
U6uu7B9NftYTMOATGiLsap0jzxVnbp0vZvtwq0PRUlOqhN/JsbEFxTao1FWfqYdRJ6X9FkWhYVWB
09W8Uv5yx+6RWqvhkl1NHl6uEyOHYokk4WFFJRmEGEJX/06dfsGpAbzLa9su43SzBH6TuYBxjMeh
w9PLr5ffwLJSYIvZW88HL/Xb8kR0vNC4mHd2Vt5ZWsXmjMooRfCGsi7UfN/K2uS/Kp9ky99ED/eF
X7JCOBpgDYNEWMGtF4ORG+Et2DEiuUjIBVmwXCvSomCFgfgDkxxpqiACKo4JaG/ZZX4y0oLlkeHL
xUhI+90Bd0Dy95vWV2qdWC5S0SkHEACDQA/rzvugXmyVJmdfbUwlKWAF+qace7yrnE5o82Kjh0EN
P9yWmkd+BaKa0o1qYj+oUFgOap1CV3ujRku9+AgP6rFbVMERpx2/HF3SW6o0K12yLxmLIEY1LpRI
CSL00Ym8EM/krnbQuxuAWtzVWemVfkWXIip02jco/FgIsSIq1OVwfOIzZeV5H/zv88tYoXfC2nQs
VcLCYpcWIca3SHzWfoN3f8wM9NwJfHJjVXZJsc5n12Ttz6FYv/aNkCDKTegzCi/WkNOrDp9e7uUx
cTotUq8md+uZETeDKV7OxhxJ+4VurGY13fl9Itb4QDQWjHEb0y+j3L+kEhZmlxZoFSd/G3tQVMXh
iotYmxMrpkl5P8Tfj177QKAh8INHE1Z16MME0d8GohE1euwyGOK+cs4Bke02+ZDumX/72KS3OLvW
tHVwrumDwNscIg/NP5vl7AXY/7YaXbQuW7bUIj+86DUndBqGW6Kl076AjiJdW88IOw4hMPcAyIEG
Z2O9gmp0AnlncfMmN0OhOSUEBTQkX2/qyxmiAe8VJDgS/5d50y+kDq9QWyXtCs8a2mcfRORIZ3KI
rsQhSZ1ziipeebGd5daXduTOoLKr0+gPGP7nXGgn1DRWzSfShIA8ZkAMHh3nuXrReFA704zUqKIL
XaUH5ui6mAmS/8Dzrf9SKGnNuqRrljJv/xXks61ftLnkLCNFm4tm2vsGf1oGcHTBb25WiGJVUkBJ
Tpp2TiZHJXn+KqFBi6SPpn/j0AZJtd4LgW0fWimsAdhCWfJVWv4yGfq1vtI5CL4NEG/RQT15nssB
QOjBW7cVIkKl10BAOSaOv7Rm8IpN4EGLTrbVqvEDyOKkJXj960B+fQBFIq7vI22+Fvqkd0Wd0hhT
C4E0obZBLZmKYs395xCBK7BIgOAWdQrzV5EJv3aqzeii6dcYOQibrkZQkTGFNkZkR9sIJbEKMQYI
0H6JlxYRV6OX0lS4YonriAhOdBDkhPWveblETfLC3uNBS0+bDLP00oDF0ol9xpy5yWJJnqkgkd7k
Fd1nDyjBOjXj7WkVuuwe2tJFFqpYLroPwAiSQqo48Q4gVQ8i4M4Jp4YBgVGlKL+5BbYeUFGBoQak
CGCnbnedgr5IuFmUMzo83Cd1TLrkldFNPj8m4o8b+q8fKHpOnrNjUiPo3bDuA/YKNgISiCgnwarw
/vaaMItbQpT57AJXNXVInZGM7lPv5/aH30QE4d/DAVvZZEuif5v99W3/gtcchQFIjtgrwrpRquqw
BhJYO2+8qzoe6cPQsP7brriYvy6WEO7fIiJbkMGON7Bk6nPAUuYesF2c433cYNKBO5/Q5mFQJTOM
9pd8gDchUOPF0GNn34zXPpGc9jt69C4p/CjdKJMG7Wu/PARufBeRcxXnzHyCU0bJV6e02QpCsCiM
qgnOvLqj6qLAmwWcxMANn4NKaUiANLoXZE/utQ+B5O47kHPS7lVsAAniMXSyxko/Ifirbu8q6DN2
2LeYk9iYupWDv44Zxosuad3CU3PNTuk1O/Or8GsH6m7dlf+6CEBI5YAXnfNTh4GCK37mdF1NqndB
MvTueidqvlHhKISRc15oqXIRJFc7davDcyfv4zA+kr6/IUW0e+wQsVf7NS2k0wHXt8mcnNwx+1Rk
O9+lx2yXVol03NPja/cPb4zX7BXdfVIdHXqH3tTjsFpdWbhTrz5aYyEafBi0Rxpvts8O6SMQ//1+
Ubnwd5wprBKXnfycGfx8ihtvg+BZ039JpifuTBdqcu5gPqdSOQC9X3h3D1qqbevWffYBn+ZqVih9
GvwxoEJQd40BsalSFMsSX6dwoBi6pA3CqPROSoRKXoC0yKT5MeTP5DMrWYe73Vh9nDJ0Zi+f7dLn
UWBLp8Y2+mE1F2mUmQGhu7exAwI1zvRn3rqHoxMuDuNc40BtV6iyxMqw51I1wLZCxR779YSoXp7o
RjD9Ow13Qy9Ld+ReE7lsLrIqfqudxDapESzqSl97XaxaZPxV7D1oanpplZNpD+Mz1iDnweQLNrTG
uA4AhZ4Y65qCAaVeIFKXas2Hy950aZS7EDZLnN/koWAu55UVA/cqknt3jKe0GTuKK2bxMYOEZcAi
uToHAKG79aBSftIoAntWhX5GLzK9dA1LkF/TCXiVz8nSJn7L2dbMdXYDR1ffPO1w260yolaOezC+
jDNHWTQoQOwqe9bXnoYQWaTkH71qNt/DiCIeoOOitI+2jgHttAcd/lC3bCg8PqvJfKEyO63Tw96i
lz0/M6AXaPMKhTZM51RQHgOGUIaK1aZ5AvHL2uUR8agFhIVPtxEVk4I1r9KlaqArxDbCmrTyx5/j
2X04T1eYhjTMRK6y3wDgaAs+IS2wgM/Tfbz30jS92+R9X6omY9R5ayCLKVUuztaYJhjjo+MhcKLZ
qgVAvjR6TGLsJSR4t8WAgbDX2i/ivJO+BgvCMt4D6lh6C/LoUKAX4rHQB0YzMY4Rnc3OA/7primf
0blQXSwAbx8ggVpMqfpLWrR+yDgdOhyQSUaDMQCALCRZwTFsQMKjgJQM6hoAN3/MYfnooCaWUjKn
DCJUOfrQuTegnsNrn+01KBFiU8xYhw2Q2jtft9jjTwe3BS1i6Rp9IO/Womwt9oSsNlhRlyEK8wLj
fA1Qyb/aX9PZzLEM14KhKhhUGoslW3CmGJirvbjhpr6ivrZL7fQEbItNc1lIuM4pCHFupwv2KPpB
NUnn3pWhLMNXyJBQlFQzmjAyvJzOBXUZoVyVFpdzQx9Fq6QZi6UR2Hcx3JDPj68b+XK+ADRgS+Rl
P1f611KNeUzPgnfEKVDm4/EmkUyfhrQvHnNi9n2eJ3QWW94Mn/Su7oYndB9f4+rw0z+4dxYuqbds
OPlvFxdZv7eIYt1aPJbyemM56DHTb1Bx3yTgudUVM+q3qTwFxTo23gNu7/2dBU5Zqsx5DKGVUfFn
/nra3/AdVrqv8G4XO2B9dIi0sEiIpEljxCY1pZgNtKaYcnFZMy0XSDzaRk8Xo/smQWhGumEdpcX3
VzFWvSq1rMF0XwaenUgm3KZ3mlFS4va/Gp9ghTR3ah0AIo7JuD2B+AKVU5EoNTCyb7CzgySzLj5A
G2NYUYvULXpjArqLIerwbufvxzaPDtF6NniCz67dPdroMKwumRLmg3XODPeQcG9+HW8EmX9F7FZl
liHpf6x66+OiDYAdSByo/vDqGnZioVruz2CLEou5Cts/MIve1Ny0mHKHV4MaPcHGUTKlOIoAShN+
QKH/Cp90JtQzi3fojaNqCLR0MtELRsMtPs2Gue2tU5k48KG9sRZPu29wETZY0sWdin35/Y+5VUOH
Ka53Hl4vRf+/YIOIGOhepXwPNw4TT/r9Z/rmzTnITj2Tg8h9/IFlO8EyYNEqEKngvPwlSp4Lcemi
IpQLyR1ncf+4qctsk0lJiheOBmHUWDwGSAB7N7piGCETdZMUzmfu1C7jZaSKaobvGdpIMF9iwelM
PjRWJjkHoDLbHtNHcRTyQG8x7yWzMm5EtgmenYjU/dNMPTmUkvoRYjZga2uu1amSV16B52HAsdOZ
IpFgW+5QoPs8TXDWNTBnGGw+L0Zo3BQQ8f6RK+he2AWw0BVsHFTb7qGPwc4lIQJ3jp8XrX0DLVfx
iioXsu/OHbvTXD2jc/BoAAciMbkG0kR/LSIntF0Ob1RPUzdPufxcscUwtyOw8J0tIHzBxomwi1+I
zgjKHwEwNy20mqAuEJ4JN3dYjomJL7mpmblu0R2JVJz8YvRcocYiKJrmhiQ80bD/XPOUmmQh8VcU
PMtl2kSuUhi8yFS8WVuqbu07X6/G3GuS8xd39+JUgS54uni194p78pu71p+2dn5ziQcWOKOywTOK
Qlt3qKrhv3f2UooM5+tomEdh9bEf+ODKhI46SaLsUe6WcBKWGCM9FbhAG4n5RGAXPte6L5SxCbQN
AvZFP3vJqsuyV4dIJAOqtqTyoUABglC1p+rvX3QWcH3TJEn/xEQ5/fOrkPYd3SUNPFSIe7PVIYqi
mnZq3hR9qkEWE8KUpIq/x3BOf1+bJiU0jjajF9B/oWuIoU4KG0rx5wznF/04Yb/w1U8yuLHCLLAD
iEA3g+WC/hRXv+W5pk1drm5ITBQqCnaQBgHKtGAYY/QjIQ4g30ADOKvhJvnXX0vB2FU6g9F99aW/
gMPPrdZ3gUrDoG+9g6W3H2xImpBJ72KX37S1Ar0f9iEoMGSL14SMs33Hglh4WpUJSVLxj3q/ka+P
WGriQk49IaUodaEuTWUI0/D9FNFuD+bYbY/imGJ/A8Cwad9jNkQKfCAE5G4LqFIQafgym0uCOAGP
CMFYpBwQ/d71S2YID+XDd/OKIzAsuZyWWQ+AhSoDAG2aE+MDFOO+5jI8sK+c8NVgV3Iwy7KgivIw
oRNZafIMYqqIF1w7xTlvgLRxl2yjF9TWhHcnsBKMl95DuGuvzTX8IeVIc/gEBGCt6SpUZZ6GWaZ+
idcFS0Q22Kc6Dc4M4lqbzzUCkrbbWIr3O2bx2j8md7AL5UTPGl6h+3TiZvuwsevtT1jjerOknWlc
ZEily/ByN18pqv6BrWsyggSfTraJlhdN94dsQ3WlkysB9YwuoqBmUfIdIEKzL0ldd5pIol6Cy5Zu
VeUjMxwYV7Go0zpvk/2s3t4mtU69vU4uEWYD3GRavhVPC7jSMUK9gUuUrwpIogakcMI50r4phXw7
ky3pZW96jD0ojsplK181OrfohifGHiBdYWYLJ9q3K3mjEQpHe7sn6NZbJIVgW2Q12X6Bp7S4p+0E
uvlln0rJvjBsYWIMzshpRYs+sSu5yPFYQVzzCR+QoQ1jBLtf+8swOkaX1EIamj/Rhu0i0da0/5na
0goDq64hK7EErziAXRWdiqKMvDs8Y9RzFCMw/RIJMv2lfevW57kGpLq0n4aNAUDaNMQSGYelNetS
FlgXSsMVMiNLGgAtZ8aveOf+1euhpBBag9XOvP5m03GnivB1GB1cqv4f4KolfTS3B/n8QHF5I4G5
QCCo1THZ/U0BLLjsHlhfeG5YlQ7SroJ/VFg58S5oV3MSd79FKNI53JKPSwb19g9Taky+xIJ4r4UK
iU1wD28203yQcuWMopfZpcRRBK1gEK3zIroTZYoseUTPgtroe24MSFjP1EDstwwUbM63tC4PNjrn
MqS+hFIj/BGIczspZITdv/1v0dos1M5u62AGTGcQKFrnljx60/CZiGzbZp/VFIAmd07pg66XxwtY
Ac4VrTDmdnZZ65YcMhD+r4Uu+GOTk4G3JEozCTzgP3l+6d4CqK0SkwY00XXsRenZug0bdi067uzm
/22U2nnBBlU9kwRFLokBlG4VWk3Bky8uF4rjuClL1d2UPl1KGsSXNX6/bBOFQQbxEBG6fSHdI77Q
xVDG1vsMaYuEFyxUVOhYf1PYVp1lXkXF2Zwx9jgBL0LYDA/UK8L7DJcZnKxYWTEr4J3Ah15qjNee
pOikovhADwAka6eMtcaFxxE9xhbfAROTkEJ/W8h2XX4jMpkfxWReEiC3dKYw1ZKYLL10S7lkQO/I
vaCLwlgi6k7d3nWPo/MclUbRY6XS9eNS73JEjuGxp2u7tKB7IdoMCISWlfMfGTH6QFPprSZHCsX8
lABu7CS4a52UeQuEuZM2mJEF+6WiUkBl9sZ3hoaE0wf+AUiZ05RdEm2LzmyUquQhXG2nz1SsDlUM
hgjNK7NCKpQrQ1e8RlvRT6LMPwqwefC9TKaDt4iPKKh1I3/UOKoZgmZ4+I58argyilNMGtbN6+ss
J14WTQ/kxhMOlPcbrD3eU0D36aPR46SBIvYBCRTpV25dabSYIQu/V04IaNPxz4ArNEoXv5ytISKF
XbO15xx3EOaqYrgZRkqH9ubucHMhT+qUDBjdnDwAlU6wIx8w9q9dPsmC5WjzskoQ7Gk7w4kfJnVP
Sp+uRbwQZSvbiMfFacbi04iIwQ7iYA6tT1JYD6ZgsL+lkdMNZTVE1bUMPCp/c6g39gAiceUbIkS/
6dDMbcmzr6Pv/4B6n4CpE4Lt2yR0QP4sU0rBVXeaQIhCex7CGxsWokjSgchrsLix1HJSpu0SCtr3
CmtW0T4McHFAIdZPcHTPcQV4RHITqcMocriYTZajV6F2+yYPOib6ZYydfVJUXAY3v5xNdk1xHZnA
+1+CgjezJ5XWzal2KCqHNQwSTdLEcN67GipUWH69x5pMIsWeDs1hzYSeLDX5+vqEFv/J7k6dcrU3
AwV9METuFaKvPK9piwEgGGm6Q31EFn6FNOGzi7iIUqhV6VLOUc9tCNnYYumeCPoR765XfR9gHk47
/2q/0Du4RvsdFqswCLxOqVuOqT+zcmb88bC7+2jKV4WE8jCWoO48CW9J3pzvZnkip/CH8pSrfx6d
Pvb57dJT+6wKsv025pTQFFDj7wXyYE04UCe92lDAnyKrjQX67rw+mGuNnPe1UQteIBPBcAEtoRMI
2TmFJdy4O7OeEzJlN3edw5Cq4rW4kLfCijXohuKDQf8MHXfzp2W71ptGp2ElAP9sgFdfWmAUjcAE
sjZZhwHJYfmJ4MFasF1WxqVUj8aRaLwySx6YCwPz8DSsZs2EbYCE2OUafxw/KV2HDP05de8eSCQJ
jpSrayRtPdOFtC+GSNxMdrJKbuLKaNa1Qtp1Mg2/LSDet0216bI7uD2waLjImGxYR4nCHqJ43TqU
XyhSx9v+5beu2wTPamBj5n09kz35BhIQY2qtAzfJouZQmuG/xL3CEhaBKXc6poQJZp9Ao9DZvFFl
8DPYvTLmm7exgI1sa/VpHbs+fvFRzBkMbt1GlIBqF5FK3Egh+4MM8OSIXKjRq3AspAvu392tdZ/c
Xu5deUKkFFq2VoHjRd7JTyzqjJdGE3AzyB8jMplrUKkiF6gwUJBLso6nvdJfYQal3uJ+lZv25eJs
ENSj1/XSzdTiot92VjVb95EXVC2Db9fwI27pnzEur02GRijDuOlUGXPGXsa/S4hXoWspe48VrFSn
wWDpq1tF+KTkYb6gREDlEXho08UaBURFh8jyWpNsJTLrhXcnt889KLXoY9cW2x69DdlqA2i5hkVk
I7zxii62AvKLFoZcu6AZFq7WB3zukJWtq8zlx/TWIDynHjLJ/mBtkvvN5lk1yha/KYaVBblCzF44
dAxyQRputV8l74vIEYOsp1enD4CxZlbhh+KTtyDIrew8siOZ9GTX0zGgRlVGLxUdQMgAQeuho3CZ
HdkX5Ge1sJzSPSuliKzI4DsrxjkD3feKmSLVBCUcoxycJl2c85o8UB1UryBzBJavyfOgQdgDWFk1
hD8tZm6Z1isutWjg8eY9kAbS3FjfdmvQ6TQSfNrwxx+NvG6hbhg3wT791+zOTL61dXXxBtzA9Epc
jqLzQdDYoFLJg+vWeSTG1CR/KmlyFNdvXNHcziMmWZwccr9i8lxc4lAQJdzCcM8HOyxRTdinTmP+
oCJBOoHc1N+Fm7BZse9fPIblMUhx2Szy9BJbs5lwdD6snX8zr3gU8oCJ85MK0VbEWGLAmpGIsbyB
y5WdqXJZOAXY25mC82kZAMhMsQCafK2t12S9eBFdapaXl0m31GIquUCFY5srKb3F5c34a9SmVsPf
j4uz8ooffG0L/rwS/fXiriVlhhf6F5ogs0qkFN23qNba6ALQtksoL0qj48PZZfXVPn0yDLbHac2R
fQ1KW/OW3I/uJ6p+LSPKudvgSrMxoEvG6QIhYhqQG8QVf+1G+OjBA/HtM0Thi332jmgTtpmYiVXV
bQwOfxI63QdYpt1buvUfUaFd69CTIqmklwKELph1UBpz35Jiggqf3coZW01Q6Bt2J/TKL9DrL18B
oT86cP65O2hYCliiDQiIHs3RIKqOhE1lGDC49nnQQAXwZdoTenLvJ45A9Kdag0ZcraK4NmQjZZee
QdUG47fZOtiOoOjdSe5s0qvZlidSxz/oEEAj6lwOyjUhidxF8FPaBBC3xwx9EO9o4DRGFbIGiSjn
+bPIDAI+IVyUwpgOy252sNmT4gfeK7uTvfubl5lVUrEuf5JQBHPXnbDpqd+ih5rcnQYuGAVIm3Qa
HvCvyZZdAWBA7on8UsORT9EO0qhgfvo/lSE9947hiAR682DSrdC43egxb8H5jsnqbe+zpot7kSpq
Jlnp0akgH2XgFqn5tHRs49idXmBvGJ6+3gJmftxo3bxH/yrwBrAKT0ooOUrgtfn5SA2q/r5zj5mB
4l+65PDSzsOhrtRny/I7R9Lwr+XWBryQRv40qxDxt9bC718QRPHcVtyGAKAL8DXiQvvgn5zvpMij
1+e1aHqAJD2Pc5Octg64GNgnmWF+3hXIyFPNXL5S1MALOcZm7nxJ9GtdXcZ3FlanrDwA/ELSXLLB
oMwCB1M2ZZF5yj3b3MBVLyfbiKo1s6ZgRu5sjlMd7zFKqIJ3D7Z/Gx9VKYjgmFdi64IW2PhralnI
8619HddaPJtl1GfxacIGxRD7/qEzJUSgTYBBtw/uBv+Ns08atkN4bm8ZE49ENScOEf5s3v/u7Utn
Zfjf+ODwbUbrFhutBh0W3xQf258hEXPtG9DJ8FnzSIorDU+YkZnS4O7CO+FRDdcwie97Iz9n7u25
veM1dmGxX6pT7i9Pp/D5B/t5MTeEEUJEG/YtbU5JQ0VRWToigKksGzXr/CYREi4PofpwVyJF03zm
zqd/njSHudcE/OMXJgo9QsgTO0W/3OJr5IWs+qRVcMqRd/XQcCzk7Ixvs64xdtDw1GXEeSylO012
p0o9f3R6z5iCnkqbuAX/HCqGmx6qc0W6VG69gUxp+ejKiz69C/YN0qse1rNzR/187gheqA7v1hRN
5Z0pW2w6q0fvw45iQFlWLD4N1Od0peeqBoSSIeda1cINCcsSFFR4qkYtYm0G7gjzGl9xhan+N1iR
0QLBZoe66VFzyK5+Zjn7EUoxnn/tS4SCMklcSfZ3c44QCg7ViSdFm6Hbvb3hbFvr1tF/P2CgGX15
dM7hlwPFf7SR3zy1Rb5SvilXa/61L73LlB8oZA3iiL5jmT1A1JcpzNvWMnjUQf0YXoixpjBklKFH
LUYOgUA2XJMiJak7IZFwL6RA7REhLueABRlS0PuGyUGIwPka9U+dTcgJyn1yN/FxCClC32N5Dp1A
OaE6teiBajwT4JeodxNU1M7sQ24KLFoDrBvmzb7CAjTMfjPYmP3qh7QnQtFRDpJWgKDnhQeZ3a8P
oSHscjB4txsOMDiBUZxKx9NP0BfOHOR5XrSQ5JtMFHAU2iAMJMq95bRXgbh6cvR1CXmrJZ18+JwD
5WZZWneWbxzgbPgM73j7MAS8lap15yOh6ycGhCEQS3J8Y1WEIHYedbB3alH4wZ99Ht6b4quxppOB
fVzS1S+GkZfgGFx3gexFHFTIC7IXz8UWs4mMcQpLpNXaVTi60T36s58l9EdCiHwUF3RndbHHs4Hc
lMVQGZ76ftiHJoSEITEC+bAU1UfrNuUUUT9x5bxAnsmke8hUiFW2d4x6JVZrbSadMLqa7Ah0QJfo
16KLEma53d8hDyMzxbUSkJbs0tJqxxpGCoP+RkOhGLcHSZZVVi+MIdmGgm+KfgAHp1tYFEuwzfvs
hEU6vykaKUYqQo3NvMskUOo7Oy2q/lNgH4GNnlh0y+0pJ83LvdBL8CuelKzTH88Xzz3oc75ycdq2
zwy2OhFKAzwxIR8+PuLHBb2KX9E0bMxeATKBybdAyNXV8Gsh6ZrNJ0dwySos+KMB7lP+o/lPWD5N
aH8HXac4vXdmtBcU4CzmYoe7JJEjbYH0CWioWQawmWGfjvqHLjLsThh7AXRcysvPpN7S6K3KGOWv
tVzHxvjLs8TpjuMJ49FLW556hZj/k/+87D/zTEMX25ABZOQj+RoBfLtsZZxWbQpajHsEfAd/K7+r
wlUhFLNZSCYoqXi5f/C6XZbIvs1qVS5Ni/nBwRaSD68pIiBXuh+JAPXwSohfZHCogGdZsX/OT0AK
hEMA8swl/unkCc2ZTPIMzDrGpITWiNtDDBjV1M8ycEBPNvracRGjDiPuAFfaE+H9gyqFhc1BIL4R
x2dHrhF78E+qGRMd+7vg6/BsUbZwQbEAYRobqyEptRdCbWg8F7SeW2CJ6V8pNxFXWBc+SbDt19WT
LstZWszYZhg8BEhKao2L4zGSHYcNtPPX6RbsL++J0EyGVud+IzH4tp8F00DSb5e8AfaQHbF6wyfX
psV7kyfEsOYFQuLRywlCXfuHFwjwIX3OFAOWmRzBmJ9siq2gSU4/5Q15koTvMuJ2x+gDmSJKmX/2
v+3tIAc8p4flYUeJN4rZYCWUrLBLN38pDGyd7B6y6vMgMeP8Mtx6ec7Y+JbCmNZeOWn8UVKC/f1S
JbCjc21tOWf7fhc1noEZydt5gOYS2r3tklNuuRwgVZt1Qpsu8Q94ALrzQ3sqUFL7Nj4mlHb1dPpj
XiagyTTXLCvbPyyhDf/+YAbXtBIb59jdd7WMfrGjLX/Q0pSuKT5ZDaiidqOQYk6qNDzmfJObpSVO
IbJtAs8ZUqTRtVeji9um0uODo1/CieyXI4ZKMBBKkpx5uzTLM4O8MTIpuSo4OQZfWBEmeDFdCCsP
J/rdA9ZlTZ29ArBlwv/xDwR90CoYY9/z85JRhF2wgi0CqK5mHhQBb2+tctbknGJyoQcsQygxNMGF
PQ/qzyDi+b7YRmsuS1gkHIMC2K3hLFjcF4W9yX8JpNuYX+J69T3FC8fQjRI0YJt8ePzNBQ2y/ua0
YY1+a3Z1so8Oq1K72JEPEKX8seI86WRRlfffFcLAupt7dKi2HiEvyfc/Qgr0Dx/BJIN9bT8v4ieN
Hr33NiLwnH+uATXC4su+04rX7Pt4RwQbIvoXwvpGdzcob4AnPXfOqIz4PV+HtdzMDmiGUC1oMtC0
1whQyaSIy+YgDNa92CLfpJYCAbwBtcbFuhkAsCMuWocMgegzF9A8r61tKB2emO4SIUFxrfcAN6Lu
8UrpF8wenV2WLtMK72TPucSfZ7gZHMbu4pyN0d3Bf/xBC5IIVEJwqvsHblI0sVcpWoWZSTRHe2bR
SuVyQ9zEQDCHtc3Zh5/eZaWDURKz1N/sOU7PFpVEF+vxfzSd13Li6haEn4gqkIi3ygGEyOGGMjkj
RObpz9fMPuWaZHswoF8r9OruNdE3c8MDWLjdanh9AVq7B24SgUmgJza3y+Nl465YDovppQLCduJs
rJ/29qsLjREenyr3z/F2Tknhz5p5UOQd5319d7E6J+vdZef+rVilDwwL9jVAr26XojfLCSxxvdD2
ZUB8QIudA4PdC1cWJSTtCuw9yF47v+Y24LdD5aXtY1+6vR+ZN6va3/ElGF1d9iph+o0HacLra2Hk
HRxhOROIQjmXcILtBwR9uzaHBDflEgScccj58Gdjdqu2viPYhZ0GMChNLAUsoSPOJtBf9A4BCb8t
gDjpvbCwFNfmAmkKA3xEEZ2l9HNsJ7FrDrZ0eKTaUbkJYbm0rkWzNiBmtQ3dxNs1393taLXz2Q1C
Si+gGVNfazWpKATHccdRBoq4rZv069AA79MsfKIwejN618qzeV8V0JlQogVgdQhadWbt1JLcQy/v
uT6EOBLrp7074I1Mx3/+mxskZob1WTSmV/qZdWOarQ2YxFwUOBdb+w2ZjImUZaKWG8yCxuDKDgR/
ZtgsRMAPsDI9cZtY3DELgL8NeuIWPyw96JOfZZ3tOBwripvup30dz4J3J8/ghrBe1f8m/OkbvSPg
0/jTrjDVQY0EqgbPAl/6TVNSVmMJDEO4MPqf9i9UPD/cGoL0dn4e7+fQG2oWm1e+SRY8GSsmN0y1
YAjTwl547QCtwv25hzJkrOd4tfE/0HTkgNOHhPUAR3ArMHcxpHfoSry7tWLDmUsS3AyyOQtoY2Ny
g+zbNZAhfGRkb0wAUg++2TVS4L+qc5zZPMC7ZtX7GnCgSVSqZPHaaLasOkUTaI81MfaT5+TiPGp2
2QFzBM6tOpeXvZ2X+29kBnax90+Ou2tS2UCQ2GJOCetp5p2D0/gcpLDqzwFXUSghFv59HTgzeHJj
70v8hdYLuYiXIWlrNbwLz6df/XtxVpLy8B1m6bt/hbGRZMuG4ZzTbLmdFOESZ6ls+LAGsBDLlP5A
faDKWI+w6l3SV//Wx4IofPTviflX9/bBO6lv/evLz6J3co7unVnV30cmy+ifGL7PRuYAFwnk75d2
USLagWFd6DfvvmHd6XRbmXoOHEyuwFcl/Ndn83O0j+/ohyu0u8Bd1h90rIJD5yHoD5PwHa6RL6s3
wFlCNPCPTSVzsJY4+yGot+UzuDbAiwUbyiHtjkF2DkBg3+5urdShwL8y0h/tcCej8IdAFzD6atFX
+ClTScgjbAbBFw5ZOA3uWCyRM9grvD3ooBHzB3BVg7Xu9ias9lBcCeKv2aUO8yQ6n+AFu+7OmapC
nznhNgOeS4S7wvODxMgcqy1q+pwR3v9B3Ix2wwjrkJcbSEYe7A6BKEUyYeIAUu5IiaacqjVoagyY
EX3Z6vmKg79TGD1Rww2Obm+D07tIi7OE5mlNmG8ErCWTR95pJBmzHOUw54sS5hdPLOUwEiD2hb5Z
tDP2FuH2SkFnhDQzUiuORquwX+J5Yn8xh7OjuR4gH4uEeUp1rPklb/tpOCw6vqc1kt/Dx0tFpYNb
FDT+ytzWGt4BzFKMFdsY/f8EcJDpujkXlUvsBh+2fQ7oAhnajK40WRpV4rAOZOxv6T+BciQNg1H2
lLs8vE1eBIyNjIuP3e9g/QoKKb2frvNf2WMcc/qZulTwpW+SBEn+YqLC9Z3IShMoCkcdtmXQ1d0h
eMFhm0H+ZFpFgOzsu7dmPjyFsrcCtwKI87IEEzv8sSq2cBFQ2h22LPiW62mf6WEvskTGsENiCimf
CbUwq5FklKBQq6wU+0fSCSn8tZxR9pM0170/BqR/vBpA1MpQU0AjCD4j6FwybQtUG8PUGlP6mmED
ZYW02FI2FBHXUvbht1xG6jVyGTmScCtdZedDgyvCEo7kzuyTOgLXKKbe/pfW5gBtCagBYdk2LdD6
Sbu7SCH0EuzhAc5+o1hdN0xFjZCToBCK6xA6shYWD8xBE84cTgFoJA94mtxpqFdad/Fw8iGvRAA5
qHkg1786l5uWjKGu3vfDwF/4MOtM9kUzxkvg/E3NaVkjYli7/rZ7gykFR05D6mfOpA7D3DNkrUO/
6Alnv3cFMb/l1cBDMDeO2BgHL1vjeGaGoMsRJn3JoS96KuLOiX686dd7RnsXVlpl57LI3MKgypmu
dSXuhOfBMV9UYdoeueuYZLtPFsQxfTXPCOjfMSXXO75itlCwr4Mv1VsJqxNqZ3TR9KZKpWXgahPE
SqovMXtQWdobSCBbtOe6Y/Rdgmtf2MCzDCklNKkfngP5mFwMkiw6HsbSTJOY1GKOov5icQEq9tnf
87VH4h0y1kwZmGzS6mKT7s+uQQcNA5iRrejICqIf7I87qN+QwhTQxyD28TFGzoi7FKkKgy4NqHxn
ARHSR4xjheBjX/LInGBYYjMKVOgH0OyPN+BRC0u+zi3CHQKGhNZDZG6c89ADH0jL2+HoOIQsawPr
A1k7BR+HeYAfwEn5ZcjmohEdUtkQwwvmkPe2eJy/6Ob07C5ogvizy2nGxkabe4eYONGMDQF+xlDF
FM9LIb5HUrnRP2MjrXD24sVA9WKsYw+QgzrBssCOX/yeEVaL9QJ5zcETZ9mBJyoxqvKCmZrLV3yN
r3NKS35cnf6uzZ5UjBQhQtnlEXMjbOrLsRE82cslX4k1q718uEoYNBdCMNNB3kLcKsM8Lcd4/11S
ficEzEZFC10qoAEPxMokvwLrE5oodRilgzfhm03bksv3vte+Ae1xKFagvrjIsu65I+L0GXlrD+wo
wtARwMzGIImN5hGRpIdlXtMawOZ0iE6Ycjl1GGomMLn718sGEXsdgHZ5Q9adRh/DNLvJTQbPgAj4
CXp3nxR5Ysaf28HwDFMp951jJx/01kuUmYRaRckPiNcJ3FcnZH2MeoWQ4zKLmW8NtDrk0INdChKA
uSVxyAxvAb+nRrcS7v0qXKWwNKE/r6DMakywRqbfD2sZ+23r9CHoxDaEOdgcI0YFTGRQ9kd06++x
uTgMGz2521ZxkWBhzsvN+9uJkNFvKOUrcxvLXMhGI6MUvgVLE6DFx9i7c4fLlDkPiU5JZYRerRHQ
jug7szgOxR9boktwO8tewgRzs8RfIDijkTimhu0dJ1COlgwqwjtlryBh9hGRFYgBxfA6VlVFsVdO
i1T+pN4q+nMsSyUa0P4EKNM3LHfMCC43zkV3BqnbPynny3SfFQGDC1UIN1D9BS1sXLZW51E1PKCd
EN1oQ0d/H+0GVOybVT4SsT2fo2iYl8McX0ao65RqRCC30q2HZ3xoXbr/0b53W+VsA6GJwAFmdLmS
8eWEqIGVwszPNlev5uiV5teBKIkP1qTuIiJ9cF3hHkqR8PANzDlkFRNcW1Jg6NnoMejnERCSDZCY
QGclIv3WMPZBoOG4Zm0zJgrxECym96icyWktaWx+5iWyFlMNIl9g6AwgGbIQWqAtCMM51lPWqwWw
QNNDSAQMw4CKjeznkC+ki+ZoscrjPlo8AQ23X7icwXZhxyjlDA4HwrZWE875HUr6NWymDPT7EKFE
JN7JMPGJah/bVnqKkPl+yWqBUhI+/T5flpxzRWtl879nXgiJb8cSMpsmK7dkSsn4Z/AHkeJoYZ20
Aicga1AurbdWMsldXEyb7mLBEyjYcm6E1YSvHSWPNaFkB0Tsh7CqGPlTJG3bIIQuGxdr5GMunGwY
RsLSr4ybKa/N5rVof6asVzyZsA2uPi00IMgVX5hjE0Su+w2PRMuUhoC277rl8wZuMPuw7FcWuMah
NM4Ma4tmj5kiBIBN62SDOSL0XuIP+CWvaoOetiKAhY9SCG50mFyNXdDHWAFQdU7zjhYrR+FX7twx
pnlFZf8BI7NVGmfNx9pYA6QC78BqhDsEXUtOfihjxUjO0Qp03uMqfM8vlgr92/DOc0nPAMWguXAR
yWyorn6XGOYfb3zmbTo7senEkvlMGlQNXLPLAEoFFAb6GjLKhkz944vBx2MuUXHNKSA6uhOoXna6
WGzC8/pL6SGbgSdfNDtkQmhhUaNTZrKM/o453Sx4nG069k3I6hytQPvJZjAUkFU9WwNaoC8sPGMb
N45Ns94L6BNlCvj0FHB4/e6orDxREFITdLRV8Dgc4fdkjNXdhpPkEY5gf0bbdoNcx7ARP+Ed9DPW
XDFc+eLWMpK16Ag0+OLPpwDm3IybCC4f7djykzJiHz6A44Ar781nmDOcKXnPprRyxIILOAnvm+A/
eLM3a/yymcRy3NOutIDaas24gQKrC8Dg8T86R8woHj6gKWivZ8ZcZLzdA23w3nVmUHYyWVrWJ4KB
Vr8l3PO3lY2kejxEQOsgDkQWYKHbWbyiy6Lcq7Ja6+YVhrTuaHF6Ro83wq/5z+Hz78wMdLd8YJQB
4kJFkP1tlqX1C7isau2WlaiMBxGWEXUWc+z6pXWdQo3lZ9SNpajW+VLwPUL8IAwNJ9nwldyaUe+F
fWSZ1e6PcGOXGaAqNQrwqP/ic/5XoLqhAN71kwqNBpePf2v91IwEilWFY3j7mBtPNzZAdQn1eobo
8lTkLvOyPs4K+cxqF1tzw63NCR0RTkYu28ZPrX27XV+dJ/MdNExilSoXdEVS/UHaAaB9B/iL4+bJ
3CvdojIT21DVchXuDI1Cw+YbXFR7QhVgAy+oMDepjCxoLMJ9Ul9cyQd/3+mE4Yp46lfKRmKQX26X
e6PJ39GlKGgNqI7+Tv2XU+hUItN+tI2myjUgNY+x72+5E88cmS4RGeWIxxRyjoCCoYuMBWBe4z7M
VJ9YfLFrMYBshjaX25iJ/A4fAmjaHMv5E7JEgdHA9Oy1c8yJiwT1x8CDwMoAE7MKSM4y2rxhlEqY
5fWtai489Cmq6WvA0ADRc4vhvY0/JjmbUcDWlhlkwRkM7Fo0KISwBu0lUi1/jFmFX2C1fJ3kfGYX
HzzyU0I1K4GwCuXehb2AGSVFB3ol+ko8Ge9kwOd8xWYbdzbpkhLVIh46W/Lv1uN1Al57mnucRsG5
Rf1HHcCtxboVqu8LcyyZrVzg62+TUZqG7ZbWVbC725rTpaOf5LBjtkLjkzRco+StKFBZlJq3S2HG
VCB50lEE2YoVRs6sO2MNISUg23fcR7wuUFdERvwaUbXgF8aiq3q3U8PCgt0EZlrwaNCWnYt7ya1W
v5EcIDR40+WBsqnBhhwjuYzyPZWIvEy3/m6+fLF7wtlSyF2DUg/xI3wKxGx8B3W5OyxGDa3tNXwt
9lYDFwcDeEF/QZA5AaFN48NHkwpveF6g17XWhVREdxwft34BjThQH+0ji9w6z7HMj3DiaFfYLwCS
RYBxgsGaPX0WCAmWLJR1n2CY0w68aEjN33dn6TQOnp0AEZC3ZK5KB2gMsPqwnCMLB7B7fFBa2QAY
bNZrRh03YTEujXenTtktUwPHGaAuPQCW89zz8B32iV04RjWcB6dgumODdgGKC8zgndWK8RyIz309
fAzHy0AYGJ1R7jdCcOZWQZtHmtNL9GNxx51qQAtw9ziCrIF52TFjYmYYUnbskiPlSJF3sUJBqZ18
RgenAveUoCRBoh3t27WatcLFiJsaFrrDssg4vzjFiTwdyGlNAMkLQlzbZ9yKoEs0uCpoeM1nlyje
hXJWXtE7//EtdSuVVKO19azmQg0PJZBTHd5DpNCN8Tss9fFusSHA989owE3M3sBUm4QfRLh/1ehK
GgD292RypuiOmqSDluuqMtUJ/q59m8YnjqdfiNRevpxfp+iBX0TKXtXG1gERzhPSOaYd/N9hJ2oQ
fq8QrOtB3jGCe+vQWzvDsSS9PPTRvmFmeEC/twWahHpB/2ff7ZPzXOV+GZKclredWT5YcUoYSVzX
RnQOC0HpA9R/Gc5ar/W7WY3+jbUMdwrdn5FRYyLp4J4nX0XfIXIDLwVHKvETYGW2ntgV6M3fBNCv
6pDioV4XIqBOyC3XVGvpNh4rJ9paR8NYpjlg7sC7bHaa52/7sbNG5GIvuWLW83QhGjdaEEg0ow9e
qMB5n4wTG2scfi8zKDDpVRHgt94va3P1G8sHZ5rdrAfvhZlEOfmgfwscs819EWqWaVrXeF0J2fnM
sD1S31FlNQ4n9eZu+5wXOvA6GhcLAhOTD2eDwQ3l5ttBaoUFBwa0TKytS1wKhy8r3jbjTqQ11XfK
FgpzJ4/dbQJl7+wPPk6R+xmAA5JdKh3mo9ksLyp+dSGrzyzhddIntMGn1sJm8L/pYj5PSIhN+dKZ
aQV9CWSDl3Wb18IlOhZkb8TmfTpcA3NxYtR7yvGi3DWXBCYzLKVmSAToZKzQezqVHoOG8XmxDbdh
aVFow4cTu416jN6Myx02gmIn/qImeFgvMs00h8W27cPmZFF1fwwWMZcjToPliwyaWUv25rIz9/yg
66kzIyN9nLoft4wefxyjvoBx8W/jgXrpBgfq3b66Rf/pgbFq6S1VJTjUEQRiR9NK741PR/KK2fMW
lFlGRxt+aAPyUl6LHSU3F6EWQMA015v2bX4eEI/qLs+gGBEtLi4KrmGnzvVhZdgSVlJ0Zg7eYqjn
wxXzipgKsWqOH8TGMXZ/77ge7BIFEgB7IOxxOjoP4LjMj3EgIWV1byCfs7+PnyFnkYMki7EJI1Tc
5hHTjkYbGZQS6dNptOEO8qJNfvTGabAFGTrG2b/RpLdewKBlq1OYvILahCxyg470aWqzo7ME54Od
hrJoVpHX+bxP5yPMLFVNwb/xxaVasUIHc4jtpASD8eMaa4MdrMykmjlGbMxo6tGuW4BMV+QiffAv
aegx8UMoR8dwHz6RYMk95bJmqCQl5efDjSi/R1ovhC2g+/N8a5nxacqaH4cikVZqZ02BmjAKyJs0
5L2397FvTLyrWDqUsQyRLUqbpo0dnnxri5/A06JaECWJYje4+hWKSFA/qq+KW5xofwAFMU0IlhIj
lslbdxrcPJa1EbMMSlbNJVVz0CRegRox5jfBZGRxJSFQP7y0+jyjNzIy9Q73sL2lB2We24aYJT9r
aAFTzLzfY3bc6H/hdMIz50JhM9KLy503OCpOTzpzUroxx8exjHAog9sSU2v8obb9MY6dubX7YFxz
ix4b4sCSxLEZfZfVwY0Lt7FOQqDys/2cNIIDQwS7U2B5WRXqpbNbb5mVhbMp94zACUgmww/pDfcV
DFoMn8gMadZ+cugpLRhksuxxlmwP7CvEMr1dnLOoNdicrTXn8oxAV86wu95hq0DHtjtAFci4QD92
kaq4CGx2RDoithS8X4/7RMvswG16ERtYyPwbZylbln0TG8dosz6VvfP43a5iehXKBUemVjzzWl+0
5QxshMpNY1zVDfUWdyfv3A/zXy8LRGQQGP/YZFn16cphzbGv2QS7oJ7FgBLeu1cfbveWQ8fSr3gP
mEDxVUSf4Tck+ofy+3hcbPxGgAP2iydTp+Dd2zOMODgwP43Vp7VfbMcYgQhN6O0BuhpgpwEVWvgM
cpIFTFS5U79aNJgczn8WzXLsp6avPK1pNdIgRGNSziQzcRwnkFup5AXfAERxKDLfzddfA5OrGu3x
kZsZZ9Bh/beHkzvWC+Kf9+rHbsWfPogmMwCyYx7V8Plkk9a1vY3ImkUI30fyxLqFuBdqongN3+A1
2EU5zDo2JgM+wZ0lJ1/cAx5nzMpxqalZ1+F5Zx3+DmSVF2czD3O8UrK+RIOXPjtyYJMeY3CfsL7c
0eid/Hp48rN5PbzyLreYnyM1o/TtHuCWcRsNeHuqE2Rc+tZa90nX9mtj2ZV9GOC1lt5L9oXiBLDG
ZQsKQ2r29QnbkEHIlTeqfWz/5D/oDsx422Oj4JTHwneQqpiRJyvvHi04uBT9vHFqDxRwMH5hDAx5
lup/N33Qq0ICRNwIa4nCgBuuQTLa0gcIOlJPDlnit+paTn1NNnm1tc+r0NqF6GX8ck8t/Eh/GTHl
qrXSWWC2zrA3zsEOspoRlrpZcA7KUJAojiTx4dG8Rc1Nc3fBinKY3nxLTYOuYFX424iaTutVDMvh
fv6a7AGr+QpDKA3MAM1KyZ2T3WSu0TWTL57DD6/U0axJpl8MlZo8BmoHeYUsZv0L/OWKXV5u/LTU
Oa81tC3i7rXx2WBCCmYhBKbFwarqbFpQEaBkCDBq2Klo3OxipJEo2DXNd7lqVUYpPuie72t0WwzP
8UwPlrw3kJzSRbF3js/Bdo4I0NxY5cx6vfA4zoMs2Ply8GAXofgO9+DggxkxYdApULso78uDX8e/
E7aBV6c5qqfwLsTScDkKTCgCcMKUsSGX/ddRcR7UN+0iNB7em6pbJr9nyEl0TfBrGFoAAFK80h8J
sBf1T70zbAEEPhgsiuaJ2wcrKfBGYAJNWGeVTgFuCL0Whua3nzy5wFnrso1pzbpg9GEa0IhmXQZ0
2dk+wHTKzgzPb9LJ9tZiJMuH7Q41UXgMH/R4YlZA+YFChzWGfl3BzTS/5OJU3GNc4bsFtAq/aeCX
s4AnkscGTsA1HHtl+nfANJSoAb5Bb6GzrY8DFjlKQSL1qekGhgEbg6DBD+INUN2vhdSMXKESMRty
FsW2Jj46qhxFnA4yyPqs7+Y6oOXnsH7Y8SLolfaxYoMVgAWsUp0ThFJgdlw0JrW0GYgRuS9ANeG9
ALXGQmJl3wQSC5rKwjQGbMJ6f0+XF5b/tshsfqCCQIeVzmXG4no9fczleRiIFyN1GhrjrsSU/2ej
K9oCbTr/h3vwl4CxbUmIGLOQJYa8aC3uE98Z3jOTJ9lMgWv35SJQh8RUbtJg9D9ffCgff7PotvGe
AHUP7vy3txshcyMqwuQ04BleghfUetPLvPAYb9yc9agv9xBVAB6u+JUhB7Fmq3KnNAYUzuzrG6b3
CxT6wCvZNUUshZCNpWDJyeRQpiWvAJThqwNMQB+xCe7LN+ahowLdZFueeZAzJiXk/aPqy76uDsET
nQis5RtkIXR+CFcxaSr39N5ttKGk/e4hBHi7jdy/z2GPlOkxyUJYYbl7THe47T9W1bAm8Lho4HJl
nC+VyIQRLSeg7lwGVDMpShLeSOR7rXo7h6W8oKQJuvuFJgC1bp3QCGWDEQcsi15t/l5WbV5gZQSp
/UFvR9UGI2rOzYz9C3Y4jLtvjltHv/gReYTIUAP/u8DKeuZwpCqjQ8Mpv539zdnsbOy1ksadtAZ3
k+gKksHpL5IdjYnR33DjdyEFFKC/PW2GzveqleMa46L8cw4pKtJ08UXdGDDvtrNumSYarUylA3Tp
F7qNrQfcjr8PdyVoHd7PtrFhnsSQ+ml9vzIzHd8c69C8EcrHvLhvgkliaXqcxcSoJ95iuwyuMAbZ
Lq6+/dzd+Plo1ykkxg94AzV12Xn2TM7EYP5eb58aFny6L3yQs0dPjTL0e3G5KK9JxryXtTtI3Ovg
5plbgnGK0rBhHc8xGsdN3UcZuSun9VlQ4Sa13yU3o+kpwMnt4YPOpzAfnZlQ1akfCmzZTQxA2inS
PJTrzAVgHF4H3Y2bTaZA1RyTIVgJY2JsjHgiDXILlrqsCXhaG1SsAcZfHQbgvI768sw7vqzZH4oM
Zq09MIDgOH8CXnbV1ilSGOQE2T2St1ogz0SNsvPt8q5C2DgQXqBXBfx24JaVHzkKHzFh2TNnQSXG
huqnjxarV5tPR82DeDk8kxWjgwLnuHjmt0pCnQyTxE4JAoSBppZhGJMqoLVGQBTTjNOJLIRx6RlQ
0DPOJP4ytZAXphIuT9EziOArcHqg3hUsnx0RinxHYIekJINir5AomdQ467jpkEVx5I/P1OoFNbJk
y2d0aG5+D8XaQcQvCoWC6/k6nFihSUQejfr5KbIYPkJF4w9SNxCbEk8X+t+OV9Gw/dRtMvstAu8A
cFbw6pQnUUZ+V+gsEzpz/I8VOqlmfplPTxBKK5TchYHBM2/RHT6iMeEFUGUoZPPmrMSx00zf2YW7
sBShSQZOptx4s4BXe6i4XBSkfSPEqKGSnOMjH4iKNiEfTYiDaBieNXLbppWzsEvXjelPukh5ShRV
QVaEv0COTXnBuK1NNhS2NzoeGIJ0PGZcxSctB3I9Mku72OCP7HbRzEt5BaTdFv/kgfjg63M7vNJ3
t5Q8oRxNKslKeZulySHVLtSusJBwxRvJb4sIcZ2HgN+OyxZu0gLzC8kzVvIWqxJDbhL5OyB/kFkY
TerzzJb0C4Gdw2BlinB2ylQCrimMQ8j9mH5pGRqcA/SepA0ujx5Gv0OuVQ5S8tSnmep1SnRjdGXU
emweCH5qGiwOCQE60ir2Vqo/iRtBgXJB9YOKBp1GFY4G8z0tBoZuzej+4m7Wj+gKAKwdCTeKYXYv
TL/NgnUKpHfjJ2GRTTvHeVGqE7twccVPSSWABqYyHCrzQc3EnVHhzG4GKrTyEfmEDbqYEVPmUh6J
R/7L/0q7Gnr+8z6fRcjLUPPLZ1HLDEwGlsqIW76LeqNBQaEcTViAfDmnG9Xr4WUSSZRhlXgZivz7
hfy2TlLB+o7/WrB/SmDuPgjM0hXLax88WfWCFLa/1RRoW/8gBfkLfpAIfJpuGam6ZP183uwfxs4g
Da8KjVmh2VOBCxVE6EKH/e/t1Gf+c4ikbY4pOAGOuDiUbXrXt/ZcKy20cFDrKSQvoAXhA5Ykj/Lj
jNEXYS2xEbOF5MdWOdE0VStnwJxY6HGvtOkmbH+lL4xkdZTDI0PHzBrzy4vX0+BOJdeiEFF9X3aO
8QfDdQWUhZhSZ26iqlPvU6W5G0w7jZSbNKjAKWLhMJzKWgIHpztbIt2myJFJOkwaJug4oif0Nnwm
m1fD8oSHD6spAZoMQLENL3IC29vlBq6JXUL03Q7N1mX8pabf8ZmaveBZ8AWRUFC6tB5jxRbE2ONn
dFzrc2LhVZkjsVmpCitWJgM1/4S++eWwoxC2NxZVhsdkCSoDZmcwynTwRKL7hTWq9xlU7WL70/4S
s2AGjSvut8M8snXz0Dp3u+AYfKg4J270Vyu20f5bB8/LUN1DgjiO9J5xCv4tSfx9Ly8QPQRZJIVa
MKicrN1ADsnZqFiwCD0iZd+phlg+OWIySkCg7OZcC7T5FYhdUYl37il6UMQX4I8B9yIam4tb//BB
VCSXg2K/4167Muui6BjRKfCR0ZpnvayHjo67UEUlDxxjI+q9fDWA4BqENDowfJwRrnJn6AXSj3CI
tbViR7EN4MXfqwiJqfJFz8ZDo1U/06U0SJcN94za4UBli2ElPEYzUTVPpEUEoiL+OColhG0yIPT8
3g/7hTxv+q8x89c3bGIqNiBVQFV2ZrC77kW5VxfZr8xBfEyKGBIc5908kPFhjRKnRufZgPa9g26k
un0/r/FcSWR8JSf5KUWx//mX2ujijiMavmL6mdT7EKzpJYDyQcgZCVTJ9OW0nGrJtBowzCN5zZC9
yoTtalr4F6MYBOpvyn4aKP3Y6jhFpYXuLKy/7OzCrlJ86FIrfHG1CgnW/ujXlUWeo3PPgCFNaxiV
oFpAr1azLcPUmocqC7sm3Jaal+GOVQaEUtzR/DbzA8cfuc2/y9IN2VyTt/sySiXBGn0KPHtU6MCp
baJiRcTKbgTTjUTogfgkT5cSzoO8y7wbJ64zPAyaU2I75v7MNwitUPIT8uSJ6+FndQ/owS6ScQtE
Kdomgt3BphCneSW+/TwZ9l6J+l9vdmqtvO4FAAR2Jw6V7+gZbT+QjGcenTOvmoByxn0GP/P5aaDT
cDW5saqQZVSQKUUfR7S/v0eWwxETbx5svzwFYegzN/UgnfJUyJJvSJkEfEXqhw9uBU6I7dUZygLD
KKeFDYQnykc5aoX9lT+CFIgIf1ihHOHGs9SPYvRPIIASXaROJDmQyrlVpjiUgmy6kPdZFbaHB28M
wXOsUFkJVOYeUxXF5rTUeSACX20GYsQw4P1Hc6M2JmgicED3gpidOknGHxQufFenOpEKwPLZAfPH
foVk1rycmxu/yFCdTjaB+I164H1PDPQtAwZSvQstc9nidzM2cBJFTFoHRXx6VdaqYI5BKwu/QMUF
72cAogA03ceOLjAmj01AjWLe7Ge6iwg3FbdEYKTDBbNBSHBpzTYRTWjM0xxWmqfBa08vD5K6zaLq
hJIA1OELGqTEqbamNGowEKY7RYYPLxKnnKAO/qSSgxbWOsKx2UV9w2V7mXx4RHGhnMGoa2AGD1ST
Go7XQT1f1u7l8noOWA4fAoj9zXxcZi9KbcGrkeUNBbtTfbrelE2RH9uT981oQ7HoW91w37v6gL8k
tqi9ohrlHOBSQRmGUNfZ824ToISZk/twGsA0++/E+/UbTSNzL3Hv4r4hvkoelBn99OA9UeRQjffR
eY1Gk+yPJWa8lasSlzPHiI4BHOwYOdItB0842/Jwr7QW6v8TmcMBz2OixycnkwM86scvehNcWvUl
V4aKcD7F18xrjhgOqhyAGTojx6vQwdFrA02bsTdHi8q2uYAGLYCp5kpBQpzWL9N5JERmevv4Dajx
DrKbjSyAm5EjLE6SgJWcqaSUF/jU0kI0yOeId1sw0qJiKEERwqD4WbTrrF2HsICuYT8CPXlxO8v0
p9pXDFSSJQ2z75s8LYcVKkEiHa78CIKf1CKwsoAo6qmKS1UpN5vx5u9EEH5VgRvEjsIAjx7/ADv7
wY184HBg4Sy/cjR2KolkB1XHdUA0fDbeUU4oVYjKrv7g4FYCQVECP2dLijqe1xk1xR03LPlxXvyj
p7Lt6EAE62qPkoIbRB+miAbGRdrAoZ8Mk57SoDCUoQ0tCidPuOYdxGzGrdGgABFCWkhUBBe61QmZ
FfflwTsWLebJ1WOZNMmVzkOHUfAI5ZarvUwm4n6UxlgCfTyWl8GV3DgFwHqt574QXN/ue5gxqZI3
Wg4FFMUxv+HdITZzCesg/DSZ0GGD7617p/a7tfM2vY13bLH8m5nAjM1tMwDAmrVtwfWGNcFeFJkc
vADHcB0i4Jxr/BX/gX3XtD/0sPkH4nWz0GEqxjQuIJjeFkYPzQuH8uZgH/oj59R8MW1OQtKo90BR
g+26Mq0NaPRQKenSsifDSiHkYqedXjB3raP4skPK3dvgDcYLh6hKsYwthNuqghzNtd3+TXhbEd9o
GP0rqxlmpGjMX8gZCHHG1aa0Nyb+tUrRHNiau7gMVk99Az0QOqsTiR1B0Ka/H37Gjxz3D+CbDLcQ
HNzGh6VRaNUKo8YJ0r4b9Wa2HfC3I2DiDfUDBQzBD54lKaPkv7z3x8WlWxvWGz7jbFCdbVzDHzo4
RuUs2q8+0GZyqxCV8AbBtLUQFfwykzwWsx/GRqF/5u6cA0MwWznjJXodXE/dy5tOZFZvAogC4dDs
uPfeA4oZXCwgnhjLAk26uHlJ1IeAzSe/8UX72Du3b0yDTAugib9U/26dEk5p4Yld35UxZnizk7Pp
zvwzpHZPw6HtET/GO/M5qHK1hnU9uy+jc4ZHJ0IrkLqnaRZMHY8F4dH9zipDZhnspO33PVnhsVV2
fWzWxtnWnbHKm/2QAFnNCo6yw2u06eBcuVnR86vnVvVLeGNSBrePSaLoQNyYV6B7cQ5edrXDoNjB
0yoidI9qyzKMl8mTCeogZ2tFq7GcgYXBOIR6wJD/MNwlrDy4P+xae9tnsliFvf+1jQw6BufXvQKK
mLwq6/iO2LPwPtomKV4zs23II9hjRtrLksfK+owVdcIXSwsuSvLGJpzQ2ic+j8Q6wuaBjpr1ygy7
eyyECGtNRlK1phZrFYn3xMsfD3XHMVbFjfKq6sC/hFNIFPsPDqfI1W6mMg77W7ogaRjEVNQr10Wo
+trCcqN+Zo98WEUTJohYDS8VgZII5EsAoeoSueWSuBLTf1SdUrKdl7qVxEz45z8xpsFoMCCB09pA
qlPcQpQJwKIYR5MVlxhLYK4EqI/oSx/1UCAG/6OMjEbM0EoCAsIiLBqchOEaJVqrPqnC0WPek1RD
xglhcQISJsSAxfeTN8brQuD5KenWec4xCu1pdkYdShsMMsQ0lYENKx137qeFxh/dvOp7DWdVPVHk
AAiw0LQDTH4gWcMjZOSbCBBQhfYFl01mE6ohGgKt7sZdgvaeYp97mue9ItPyLP8h7ZrJYfBPX12i
Q5XdF3RSrUrTcBim0FCrwYQFgEw2C72fjhniisTp0qTIyFNtq4xtUTZQceBkR1T5uSXjQrg412kC
3lQ8K1njC8AHFiPzoetRLypLHtUsMO7UrSImcEp0d9r0AgeRwy9Ih8EUskMBbAuFIj6IpDwm34ir
qzZXKZ1oCTneJKSrhm9GpQjvK+8AeMs21TkSEKL5CxFFneq1QgIm0faL6Y2ruDSTD+3CpoUxF17z
P0O1WoKklW6NCxPvD3afy0OSUxuBJXBHHQyzAs4N4AKWkWIYVvkaFgAXLRFmg23IPko4Z/BYfIgZ
ELP0Fs0ViZAPEAS+3pd3kZtmDhzlKVjNuVtq3CAa8gvkoItbARLYNxpQnUs6lV/LT7n2E83UiKJy
khcUcbWBNdRG1f8BUrAHOXgqa9lPyCkCgsdtpIxoRRCLjiXDJDiIrBkgIDKVZ8D0ZQuuTjwteTgi
ffFjILpHzFWge76jB3DcYyEnPr2XQhP//UQhkkIcZ5RGKkfpG8EArRTrPZKwutsSdicfpuoGLBLJ
0rXJqgvFurllOZDyf5kbFziFDomJEepSIp5ASOGcYJwcHUmrBWqk2igi2KUERxpaoIhqiijaYFMj
LqBXm1pdwNbfs9TuL/ULKmJkGKk1jU83wwqb/qW3w7m+LehEL/EE0qAqTINr8CvqDVVXAqgoQLkX
VUKhgoIuLkOtC0vccnxE0Afw56N3jnKqDKxMqSIMp+Q+wmt4bdKglRezh7W92ohrXygJS+R4CaNO
LW5bYA/WFKyRs6OKHR/XxXaxbfTL/VlwW7D8Dto5ijvugDLL9zZM31l706u2HyhxWOQ3USuIvIDJ
Toyn3wIoJbkWePpfn84aFB0D8ybfhTsL8dDhlAOSomXdtdSnJKqq/6mgir1iG+wcjf2r5JxM+3Rz
Cy2p3x6YudegCR+ozQrTA26aD4habnFxrDnGLGq0ClMES8WF2ZkBAiJ8xMn7cvAej+AGDY3UwDP8
E+bHPzFGNMEF7q168zTObus8818mGskiEky2XFj3fecGXkKcdQtFF3wVwjeueZXc5tOXlw0sjY1E
/03KI+M5/PkqhKucDMuw06YKooqAGNr5tqgWjhC3ZnYV3d0S1Qv2FhsHDifrPGES5T6MgDeaZbca
3HqlluFg3vbofzF+r3Bp+5hFskKk4R/SPfPDHApqFafIb2ROb4vagGEW7f6GJw5zuUCIwcvTv+GM
xEHW//q62DMF7wZssU94WtTgBD9bt155rh98YqH9DVUOpK/pP0bCiSKDFVd6Ftf0NHkmR/fkVeen
3h2PtvL8juKpOnpsMYPi04GBhqfgPEaP+Qay6i0wkq1/+79YECLEvv/+LYxdFmNccHaYzhm8xHo8
wOwTy7rm/W+33HO/jbY4wfuj4qKyvv9ReJmtDUBADe6E4e4StaraVlVhveWHiR5mR/+j6cyWU8eW
IPpFRDAPr5olBBJCGMMLgWSZeTAzfH2v1IkO3z5928cGIe1duyorM+tt1plX9g7qLj5iSjoqDEn7
Zt7XhWDPAaBjoOHsY0LZPJrLcwTDUFKu1MfIlerb17iPmA2IVgnJkhmDdqhnUvkCiXsEOR12XzxM
eVaqlU2uQ5drF1z/jMOold3dw6iCkHdtVB5MIFN+0ek3J3g149nupiANWDjhNkOH055HD9grDphq
yknElHEY5NKpJFGK1wW7A/liFEEJzCBX4N0G6go0kzLwG7TMQjryr5Wus3JjRw7Mrg8sMroFDvUL
5JRaevA6aEfhYZW8bCzbMcKBoHQyVsPeGOaO/3IGgBhcxNv+djT3D7sanOGAiGRkUyWY66ffmDHI
YQ0WBpZakBcHMl8Wx65fdxcTCED8QP+IkEOUsRUcUShrgWjA4lbpngPA/xyG30cMwTHFwdgNV7cB
Ftf6ma45GPhO4ThY3PQMaLb8gJsYc58rTSuabC5dD2kB3sNCsKQdgdHuXRlTrzE5ETpjTgOghLIl
AOLANL55B+nLg2ztXSlD/8FtzlZUnMCIF5hNaj18PFqfwErBYdBqRG/gTItsaFMsflC2YxJR39qb
omwILg4JPUksMVqv8CIifZPcbAZ7xjpmOwi5yhQEYmYfWtsrUFX0O5gCfq05AetQVoDCX9luBHhm
hyBkrwG2pprAG9BA6wKkQkJMpRslV/QFA9ORzSrL7bQZk/2oLt1Mqrj4c2QgnOqdNI+nTqShXF07
+EGtxylyLG9T8MmaRFWUf4QXdRAqTVTrlFZQ0H4/6H+qGYnXZn4GLBvW6Tj0zDpOrg6h9IUxzelL
vCUR+oA3avmdjjnCxPr0VKds2UBM/9EkD5FV+z/9q3c8ORhBQM4fDa42jy2NEt81XCMGvkhOD7D4
JFEKWBJJODAp6OhRaHIUaCi0ulXg/xVrRyoxH0ZWscNswu10k1YGg4v60LhcDP9xbjhXEoYKAv89
eABisQYH/8fbW90lo2hhEjwZT4Iz4vdIYwS+uDhR82CHrYbdQQcS5NHtnCpWe2VWB1CKIOubLg8Y
8EzSCl0g4ydh1UAP50AN1HbYDdp+42AU5Odu9WkUzbgosNOR5TqGry8wa+InbfT0uq+yxJi38cWQ
KHKSRUwyvYnuRxubFCrtE/ju/em9uh73Y5tCaghgt1U0fe1wL3ZX4w3N6hfkunN3a53ws335ny5c
VQxTrOs9hmDXsR40ydboNX9vHTLg3Xry+V1ckXd2agNRqJpPZqgef98/ezrL4GhbP+xG6FRGt+Bv
a/zlG1KOrbF64f2T/G0t1jEftCUvbYyihCnThyRlYSutgstUArwueQygCGWwJNe0kuh8OqTWmbad
cjS5kIifU7GPLLi4kMQHC3JuDdlyUcc9eEq+9Mi6W7K74mgEBrwX6PR0BVbknGXXCWUqJrXQ56TS
+q7dCYg31CCch9RNLw+FE+9FKYUdjX8e4/ALB4VeBDt4BV4IOwavAr2dmhvyfsbbQv1wkFbqI9Yc
+FhC44Lgo4CngZTdQKH/EoLkyqURqXcsUTamvWIJbdEAkGpj0bWLZ4LflMeryYM9AvN2zr/n3/a4
Om6hXNmStVRG7/CybHVBBPZJ+3v9BXehm5+Xe2wJ6Owg6sJ2pMJkCLoIJncxR5t39iBP0IhnELc7
pUJTIcHiIU2m5Zp2SdjwXnmScQl1UIp+MDGxosBcBYnq04P98T/M6jpNxMf59MH9LV5z2BiJVyZ1
OOAHGNm8JlOTjjJQnJOwXKfo41Shrw3UiK0AbQT+cVujh5lrQNgDUM7fuPuOgSu15RZMH4vk7iB3
mit0JLJABpahGuUGIXnPc3De7e8feerhWw7jGn6s9pUGNocu6bf+E9xPiN8k3/gx3Q9qIpLs1QRO
AxI1BWw+NR9Qaf0RpqBqaK4yQe6/mTwy2hcqjAn0KDTZoSpkhOIhv6TMjmgu8WBbVCg3nyEKwOkO
ibwbnkj+2kYJhXF0irUeOWgprsw6MnLGw5hR9GJyPSblseEQmfWAKqPYQTi4wK/8uTFIovAIYN84
yJsR98mrvDQ1BnSi9Bse6NAAxstqgtmTXxX0na9QOKUoPGJpVdk8LRtqBO2QYDLsuTVC/flLthKC
qZCCgOYRIAnzQe5DpqMRgS5ktnPdfDrFwuHVRcNG7e1Cz/mEHQcc9ECgZK2oUV5GST38z/RjdKrG
swDepbsMcm3iesU+geKDZhVdHk2cqkk5Qv3BGclUvJKOxct1QDqY3Tpf/zyZR9mKfEyMQNrNBeVK
4iPo44UFAkMDBZdSpc30F7zyhLIehi8QAHrp+sQ+D0+k2z+Cv5IIvIxJVMQx0+jpfIoAVqzplfgm
NILzBD+aBKEUReAVdkJej3oTvI8W3rQzwHfhba29mn0JLsYjWaPVf6HZf4cdkDQb+4tpW9YVnhks
JxryhJqBQawh4enf5GlS3JuMPdCkYARpg+YLD07ONgEPQRdlsGlP7NnO7zJx5s/u/zICrd92PkyW
UJVdv1OZ45YItQ7e5pT5zDjwyhPoRs0WVMdU0HuXAsFAYzcSz/LjJXkN/8ukwZRzA6smXG320zMZ
0M+5z9lyJ8UlOM603Fn0GWGavW594H5Mm358YyUcQopJ66oZRXWf+WWlQ1FnX9zesmaBObQKcSGi
nvI24RGATpA6tQTTD1FUwLIB69mwOOOyUb3yuW5hn4paCJiJ3wvv42rYXI6HFwXaZ8TtaVrP+Hzh
juSLsIZYhF5mcX1iTmbmOVWXOFQOKP+CsNHDV2ZPAWj3Pj6NNuhkcLWszd1Es7TB1IgabPvbGFAQ
1ubqArzjxcZu0nxEr0aNXfbfqVenIE4v+InOImUCnM+t6VbYRLgK3UHA+MIQ9YgtCD3P5wxKPyxk
up7+34s+mFiWiw0Ng5X7oUd6Vj3VTXPOtc+oMgfTJYkCGWGwAK5OEBG+O/NaAGbN18F6DZt02NHA
8EPMDABVv42Cj7327oznVUf+wyZ8OuHMDjgA8Gs35Tcjh5UaT4Jhn9NwhqwePoXKnrH3+9XykRmO
K09keeyzcdXTr8nME+ck/xf7xHHAGzBwweSZhhybzKpY4n1bHJxLsKy4h5tdcVus50O6+zlRcje/
Gzxo/xpeQ6ZeHVnmctVEIydFCdPULjg0tJ1l1TrExKajwYKvoGNtBDb21i+XVmvohjSRQ9FVr44s
VTWmjFULOkXDmMYGKyWXv1qNNiFEkfz0XVGbhObOmAk2syVaF3JFF4uOKYoVnCyNEx5YN/oOPasz
u/YXZo1o6OGpMNgi2EK5Ymre4DMbYwuhulT/1AbXaG9P/mEMbyuc8Yb1qObyhp2hnh78al0mfC+v
xcJ9z7YZl7ieggW0WUr19ErCsv3af+nKOpMaYxa7Y+Y7MJ9tu9RUTAp6fbMBvZupdpyFwOLLR0fG
yt/rjdnG8+BpQSzUfLwaFbB+U49SoyvOxuSEkkHC1qPZoeYtNEMGdY3zidCI1gBwjOP32r8wbrvi
6LP+Tbvo1pD98ZnX7HnJJcjKkMUytA7/C1ZF3aLMfU2a0+3oVkgsga0RhhlePcPoGL9y/CW4ndf+
FXeQx+wTC1RrMedmh0UxcZk6CakcFQOHesmF2A169BzIPNcUC5CcS5fgo4M78MF++S1HI3MpVDWk
7MbRQz1Wqg7fgPp6PptMnhO4XMzQTZmV9IojCUDGUE8Mydno/DKrHoU6PaOqpwEbWNXzaUjzB7r4
Fw5GGNxv3R8WMQtLdwojeIOhdNvhieW5Zeakzq8cko7nhszOm+ETujGXNZv1MwGYwGKl6VwSnItx
gX57FxPbi8HkPd5TO+CDNKj420K3EUuT/gOsYI2lUlW764xRzgklNXvGhXiIua/mdPaGFQwwXxYl
fB8tSb+PMASUxhowuu0IUySDhuQxgj46gjjQebtlgtNTqHHv4XGGzTcwHmojWigH7xbDkcUuDHNS
/ltnlazSkRj5mjhcx6JzDlr8/0jDlo/grOwePHXgfUggHfr1HTwgxvcCUVCDhyEY8uhcOX1hhlJL
bq0dFtGHeSvbU9+s5sLSV5MK4yxwlkzYAaIG6/HSJUw5DZkrwfAU7iIRpmYvawO0kVhfy3LlBjY3
Ho/0LPX8tPguCG9ONAArAf5mWtQ6+kRA7E14JCt3Pd2Z1CviM1LeAFx/+h1iSdu8D44MET7Nb9Ft
fGAFXXwEI+AH4HAMQ6IlSgEgcwMu6+KBTil+vPCodGlDE1BwoGS+xNXJe5wz+jF9qaCD56c3+Xg8
jYPdsKo8qU4uMtjm64g/PaWj3cOx/gXxmklXSIpXQ32fDs6bm0+Xtcpd71Gn4QALCsARDCO7ac5R
skhpdz6xVU5vg8H270Bfnx5oPhE+WA0hiPMe7CNqvhuqOFmh0kByatR0CWbhg6p7c9bh3ag4W3xh
LgBEGhfVCetJxXk1+DYbX3um4lx4b3WJLj7dNepwyVGODpRfhgfjUjJY89B0RtWG3GS1ICrcA54e
Bz62TYyC5TwVD1/f3hXriKp0vAnKm84KOXh1dHVceNrLUd+NGN8dyVemM177VbfqPrlZ7wA8dd6c
l58SJt3N4qMfwwvabGxEf/WZSVa4TaxREJkvrOyx720Yfb4hjqHeBTb8T8thwACeBPaZztvKa4Dg
tCjr6ziYaN+oN6KR1RUuBvWsP4/SLeYj0c2Xrpc8WvL8uo3fR83CLqr/BrCiMYaXrm7Cv9sAsSZJ
Va8JExr0vwCEAj1X/TqKW8UzWiroAFewAeclqkSrfQRkP7hO9l0y+fXZQqdAY2K2KQBTqBFPNYpI
NoTGjBD/ADk6uEiA/md0syo+DSvc2WxkK+urSXHzwhsObhPIwqNB8UMytGpCKHjf/ffsOoN/8AYh
b7TLtAZRBd1k64AKDoozcRVUJOUNpFZZcY/+jM2fsW3JPwyWVPUk7i9If81s3Aywhja8IGxlVTBU
f3tGRi6Ztw11oIW609ahCSDbyCs9xfn9yZCez7BGUWA3PlwF0qLhc+HhlXcMHq0AShiIO3Jbxn4n
pHIiCBzAjTb8AxkDOg1zlmP4Rm9yXoRYooiiUJs+YNd4m90QYssKR1J2oPmu+Af09yR5ZzjJ577S
PKojd4WjKX1D+iXi9J6k38I7jhPn6013F8MTKAkWPhvkXz3u32XaGWLFxveAQvS7pFozFaAFnBqS
S1a7S9nmGuFwuLz7s9AAh4RZXjczgkdRtBJyzZLdXYfZiUAq4zMBJ4hMC2pixvprPja9FRh79BHF
iwDsgSIRbzHMF8uD+Eko1ixABqyf6CzRJTnPsN5nVf8jASqIi1UrqjD07wDzX/2KVngP8qE2F7MF
XXyKoSkx1x0EU2RpzRcX91CViFaveDHCOMRsbww2JCdP3FZK/iY3iXYQ+TC6L4oHWMArP87l16lQ
yI/S4iGJRVyxoWurilo81uO0HjfeFquUKpc7le+ni7Bj6z0OAh8IG+orJarTqX58gwONCplXz/WC
ucgw3HfuDc2NQ4Gc42+iz0exuzNSrUPSHVAuoZRiUUMH9rszPdI2VdojoyTGKgnkYEIU5ufUWlV/
lJ6pc4IvB5YDnRKmNRAgr0LHjy/dDPDCRA7ZPELVZfhwa6qv0GxN/aPvFsECglSqr97WLFAAVAEg
L5mo8NAsaRZDWgNI9PSldtmKk/qAfXzyEuVJnSgK2lu/ST+Zh95XJ1q1P+uDXB7eHWou7lEBCptR
6EMxx+WETyglIfIC4UQ0hQkRViKOs/fKelfEsMab0hlqDnuFV3tDdt1QJeCCeuy7CdEYv1laeCzD
fg5e0WTYaNsqjKJi6n9QgEUsxDEzKRJBegX8WMxoiptX+EXBFrAKIL5m7BNizuQR/IV+nMgg2K+n
bRLDkqMFiM36DdclviuPdV4M+Z2R8BCIaiUFj54ASM0VMJDz5EgszdQaFaEVVJodxJ+0HdBDa2Gr
j6nHAJNANfzGBtXmPxP9S6A+G0LLvRx6igcAmLrLEWvL8tvRK2xnfyBbVbweet+iGvyjZGORGeK/
UsXFSVJ8tUUYIcl7t0vl9JrdBbRSrpZtxFyqlREnnGjqV+b0S/91LuX2KbUc6B9UPCpqio8XLCMp
6WYgJNRJKlypuoVpxFrSCAmp81GJck+5M6AH3LENPJ5AXv/EFk+h3wehE8T4mP4DhpU66WL+Scb0
uYGEIIAiFSHTYJVySAAB7blS7i2NSDVIaoYPBz3PdKBd0g9pRs15rclB6FMTCxSiQFV4HZEz+DVu
wMp7c59Ow4138ee0N2i16M0yHgwkjEPwAXgEW4Kx9YCiBYpbkvu5Ai0dOuZ9UbXAQ/qi62d6sh3n
zJHX4iDexnM6Op/wL2GOWLqPjuMd6KV602KYaRsIxfsnIf8nFWAH2qSBfJM9qPmd2rv/QpSLHmRP
NgbpDb4iHKSEzSJ1D3XTCk9LLeKYmKue6/pLhChcJlmYecdGK4O6hHo/J4lGcwXP4DzNUlrlRAz6
U8jxiNVZtU3QeEwrnLkcsD+rYjMRGb7W4SCAM4CNKdu3RSeErc4u7mipd872bRtdGLQ12+NsuOvz
Df/Jwu9XV8Gu7my4xpe5x77Tq361mf8L285dZ4BmW7vDsCl85UlRsyucnhFtmRtJv/eepDoq1PD4
g+Ezv63Ny8GmAQyywNnaGNUZGdvqnwjylA0Hg3lkG/dUc06IFX4AYq/HsF3t9zCIPFnPiui6uGNe
4L9zmGKn0mR05Q25lzThg7/5vQCocuv8nA4UdVE+2X3w+bPXTA7nzN1OSRWes/cMRRS5Qg9XF3Pf
4L7wICp+FTgHnkfXEfMFbWyIl+7vUzWnj4fICQEATDySYal0bmymKcESYvXN4AgH/InbaLbWUxrD
IEQ0gkvZbT0GISJaQqyRlxDYXc1I7PY3esLRk3Titg1a0ODxZwb4QcpHurOdIuVJGOGGlOHhAeCD
6CNH7VdpoQNG3BhPAMPLIrmRhucyhRePsVq/dZJBeHu2b7nHa39TdLoONP8FwZzUp1aTOitej0Xu
Qa1T57ggCKErya/W+5s++ikULR5kedBAztw0XPY2SXVBWUDpPd5hHFVyPO7wATtu9/tNy/f8xPCl
eI3jjrdbHm9u1Ozgc0ssuU26Xh5MYFFY7fBxMPIahtfiPUGD50iVEmExI+HZkWBRxrHwP9lhBIvY
fDDOzK98v+mHo8j8w0yk/zdg8ihkoOvoEPD/oTaCn/PMoAHzAOnJg6xzXJXDkOn7AF16tMZEg/mg
eJdQVdmBjmO6CWDWyJCLHHFZ8SDtJHkhNeMWyr1s+KDLQUeDP3hQcD8Y6poydYkxs6/x3cWsfCwu
GOurvI0F93tTgHOzr29rWm4vhh8Z+3FnmibsaWnpuXsYhq9xfAsx9oshlOIbjl+41f0B+0PGRpPD
pR+gf8XFVJE5Zx1tQLYNn8ORs0RjpGkjUx5cSkwA46k57Y2XrxyJUV5bfPEahP4y3mWIMaBbKdnZ
0JQdL1Abv0b16AoWgoQNmu8a0/T1wRLs/XX57UYL7Mx+1+AvD8ZA/cLdBwL0/y7WhckFYGhrilVA
FZdZTW6FePOvQCJORrsAoy2yD7oIAIP0g4LjL8rs8EgfMrp+s+fBHdlulS9B5q2E9R0DODd/sBBn
rx+9lV+ZILpxp9wkzhSTTuCRiQh3h2Bw/7P+cmiGpHKrUJLpyvI+Q7FlwNRlOC/PY1jHHexsduEE
iIPAHKEVLsR7xAt9v3OiO8UTJZrvnV6/vbwn8iCjxv+UTEWOIjICthUZbp9g8pg2Z4qP24WFtIYU
hxXGE462jJhgNfd3o3OEZmV54EnzUK7meyJ+2olctw1by9IMDvwT+o2Tpd9kXCuZ3rUALeDcYYpQ
cQHhGVWL90RHvxhNePqtgSpU251x6n9OkBiT8dp7VO5rzknOqGktUy9UXwxGSx9+hab9wl0wJOfJ
vAH8Jin0GIP7T51OFsXZoqZS5Qs4+9+U0qd1p/+Bz7hfM7fDi0hG9iZ9Y1rio3o5hUfmMEKXGIsb
p8R4nXXMlV9PL/CESRTqMBjrN74j18mryeuLDt5bonFEICOSkuxGySXgYeFuQDa7CTrQNNY+KvFR
CyctR1U7Xic1/42JGROjL3iuOHesVLFQxTDkFb2Trwec+wtzYza/TxR93XIqBIVxL9otMbyATFAH
lYOwFza7DPRuMwO8ikDbxcSVOpPJ05V+I60PK2F7WE06/hPnqXFwsACtjh+mEf75reAJlfrKrMfH
F97MJfIKQnV2b3cLj9joPHl6x0nFwlYHW1rastvgODqPut6VFAq0plvFed/0TtoGl8naBmOb4Ag0
WDHOdl20ZtfpGhMjXGjrwws4sgToQNJJL356cGt2CGYwA2OEtHx7hZ5W6E9nwHLuLjq2TXyAgf1x
lMIkHq90uxUzd+c07baCBx2AbJf99dsXs5ECW/ZhzN6D6pCx2zBfniBxcLt/b/kbd37gcJCOVwxD
9lmX/1LSSJv8HocpYsnzN2Y09dGHNxkfsQDHsybq1aDK1oN1uk7raKMggAT10Q6POA4TrGcYiX4y
NksEENen1WTyyPxO22zQAIKcb75uZ+x0u4MnTnzVIXyBrt1O2sOti+vR1l7Bynb2c+CsaIcXFnfW
kFlfO1ndjJ8GFuRf8ssBXxjQU8oYfPSDcQrucXJoXpi/N4Bq8270Qhqv2PlusZ1rpSyjKWhOuh0A
3MmH7gylQdzE7zkt5+SSQc+gEQUgRwh2BgOva3eQfydgp+3hD86qx+DsgnZbv5jwdTglIM3tg/oU
xoM4yYtEZlSMHfLKuUcfDKcAgrPW7G/6QPeVtGjTA7O61a6zofImvvJSvfDqNZFiTHAoaPh30GQu
eu02OcIHPT7z5AiszMg5eubjno8VNnBrm8VTBS6Wk/RmDJOqhdqX4E0Fx9l4t+59fHUQXGEy3GMC
r3FpAHidwPkwDBpWKXwnrxnDhzoyUzBPb7PdcFHB0rkF4qlb76/D8F5zcYnhOd1xx0Ks9OzfK+GO
AXNc3cU+/J54ELhnmS2viWHK9ncPhM78UYSsXzSTEPmsuvYKev7CukJMBJxAQQn5ePg8hevxipGI
2/FhrkJuQ78M4nCXaa/7jEPtDR7wYKOZzWp/8aM0qhypByOEYrMNRF10Z7AMEQM0vF3/5S/oLXtk
U8ZpdDVTHVwwDRCPXLd2Ocv34TXwFyIWFtsxQ95XGmpPorplH9bt43gDdSAD8FrHMo1ELMbegx6k
wXu7/m3c8aCyzfC8oVSj4I4yaJ6cFS45mB9l1BcagYKNjdnV76gEW3lVcHvDWrjbtPl1T05JB+Xi
nxvNM4Doo9UC0Ty5lGsUe0/w50OZ7+uQOYx2AZd1mNwylc3UjouQJANcAMoSB8DGeNJzBargw4B6
yPlGhYKfwkJ9hFG7baY7av3d/DImU6QJSL8N5EdoGEka8LOGS4nXJqo/+8aJAJ+ZQ8cwMfKCqOG9
B9A2IGQzr5JqMqubXTer8btMKwM+2gzgt3BrtEEkIGLA2fNlQmDr1UweZ/T6MIJLbW+0KlY7Rshd
gjdSwafcTcyq4ztMotvPhuqBYM5cTSIrWrl+p/9M3kNo2bITM5nX9ghfZfFKtcOUz6WyEtXF4HBA
g5JlSy1FWkNV96/m7fFQ9r60CXOwS0QhHK98keC0AR5J7/ga8HbMoi+lPXeIONwMAUodwlHpNZX1
+tQqoKGqAV+Akx/ngae3SsaK8SBPEnJE8fYGsEb5KHOph/+x1jPGdMUroFWYI99vWx6UTQYSNBEl
6N8ixUGry7suFAQMAGhW0CHH4RKav6i91IVhk0OYu82xx1k07OVnX7zzB46kTdK+9PRVytIi+W2K
X9fEvwtKgX0jdD2DKwT2Fx33h7VZHr7aWB2/HKkP9xij7H2o2IGiMjg7U7rgcnVH2GYtm0Ht+8Oc
uxan3wf/x3UsbPxd3o8zlCNx30GE+Thxjb8WbFalYH7B1buFVW6E1NtSQz5ZYyydw0huD+qZKNPI
uPEiLnfdLsibvLCwxSABFZwgtoaoO1B75rcxrB1yKqu9pLZtB98RgIeoQ7WpAnC66+vOswaVwiiH
laFsg0vTLcXyqX9GQ6HvK7uFvLPUA3tZesue0/HUwGGbeQeYgOw9uA68tBKcZsnMF3iWkQKz2EDK
HYp8BJFH+Xhl2YA8GMmbTAlgSOvX+UAHDp0r741JAOCMqnAgI6AxHT9lu22egchh2u0QJe48U8CF
Bwiu72dXJtWweIF8mHE40AWKm67RsDt2/X0g/wKsq1p0HxCMWnwEbqF+/DRJ9Rt0lURS+EcmV/LH
PHDM+GgOCg7VJgV1TmBWU+OHLlfxDzXlXtopxuYslK+7MeAugk9grMRYN4C8AvNyh0XegksqoC/Z
E+ek0rhkoFhwK7l+YarCZxhmyNZwaKcJr0EwC1JXmj+o9jALYgIBroSopARH/iEgFRaD/M7+ybXF
GlGer5KmwP0D5ySSRYnDpMKi0iDvlJheNkESg6SMBgQboAUlOazsIwQ6r1WCwWVqp5CGqFept5C1
KGct4goX/+93eQ+AIRUEqs3QDcYCxIGs15FqOFo0ZW0DuKR3UzkHe5fxKGH+nDEQMxyOfzEm7dPD
h7Qkae2sTXdYTHtK2hxAneoI2Tj1NtAiJA25rzCdHLUAoAqUFYsaR2oPAWL8OmaqNvkBllM4jUCl
nkyGqEjrzI65WpW5ms+Mx2BICKoo2tKoqowZrXGcUuD3tPDqegUwPvMTmjm1k9rcNtJmSrEpZAYJ
iWFkojUQLNccI2abioxVc6XErCEwVk+/HjVGO78zOn9BYHHwov6Wx8sOnaSUjzHGxtw5oCLg64Mx
nQ01edSbzJijxSAq+zoTWSTRGtHWlb1T4YcGPPoujlrDGpdZdXoYzh9pMcIyEAMr4caKl3aGJQmk
A2UQbA9OJHGC7tLbXhAPD0PpxySY4liL1hbbUvCS9CecgDp5gOUA2ySxpiEilZNu5OyJorNFya0u
BoUjy4VxgwDKwOTdsoJXICJm4CviYps3TYBNuXR2sjZky45Fb28bRgKZW0rqhDJeW0bOYZz+7mLG
1bCYMcHWuozdxXg23NpDiBrYzGgBH2j+Pd2WhH9QUCy6JnT6X3irPuxJS/URP8PQ2ssU2ziYs1iB
4aIwYNshW2JhUuoKMuCV+L6bA0dTcXFXoe+SDnB3sV3g8e586ieOb1V6EEqdJJdhGeM4ZtRLaGE5
9KDhaSYckESyoZCUfkSbNgmntOHdo2fTNZ5oPhIS1ZyphB4udfRM8BEolS1wOQkP2fyYwp2mxwtl
T/0L7kbNeLoCG4GQNuQZGw7hBJsMXKlANJBogA3URi4A7xNqwMpsmMMx7AEYi9OcLaAm9tcpzzUT
LAHg9Il+aZy8MOh7mvMU5jy5Hci8jmRFZRh9CH/TKnxK3j0BpyE6ejwCNqo7gxnTMGdsH8YBcdPE
fJA1oG1ONOsZQuZyeTYgvTAkUOcGjxnNDl7yPNBE+Ro+/xGuczSaMAYByjCc6Ow79GiAqn2SiQRY
XyDpDOCJd5KctWVi8K3wRbpDO4Mz4wdjHOJ96Spx6xe3IE7kvYJ9kYEug247Z5Y+DPLGRFD4yYe/
ue73oKahwoXp0mZFKNj0AFYag9aApQyaxHcmemKE4zh+mTF2ANzdEnkkkmAvhCrP6pIU5zZyFV63
FognyOQWTf6qh8swbgG3KRzk7IIt+DPT3Oag3vOqtP7JzajjKE7Pg84SOlEjBIcXJjzFor7NVVad
kI0//QtnQLbGrBZQzvshAN82yr6liuCwE/i1QtJXxEdjuKwbTJZZMnaC37t4BOUUKYOd+jmDRuiL
yWpgNxDl/QNtmI8spZN6tzLNYz9B9GGl4szEpX0YOxYnOuL6JJ+sNnWs+Ay8KHQ1UY/24A1EqjQM
E9agDIIIVWDwukMcwOwxeqfrjL3AFrqYFd4s6fAfxINb1kuA5RWP2iFL3ntzRMj2AcoZ+w7knksr
ihjjjj03SQHHEZHUJzbg6wE3a8UBCuWRy1Xu8eFY52bI63XNB5mG3NEW9spaM7PQjnVJsk2C3jmU
jxJ0PphVHHB0RXyunyN8/X2FiczkBZERCfJtwGuE3GirZ/p9sH1oqz6uHsakzQCoR0mRbai/KjaB
4r2owITqEBDghpPwcPFtE8k5mPIndLxD2BlIV/1x21Bycw4VzTPQ3/DqWmYKgnh9oS2U4Os8gZq1
7tchSKJ+ZnwECDtRr+ElpUGhSzo/waDLFU38Cb/jlXBruvBwll1H51uINUEOM5jm+TfdnAP9W243
6GPN5f3g7dtYYAEPLzzBkD1HYxr3rAbWGzxb4hqD6cSrZjKMyRHNyfyMtx0D7xxcPmZJhYAkGDJm
ttsL40xZgQEZyWGKj3KG7aq8R+JFcG5jCigz3kLeajsEBWBhC9IQrC5eTYMXi0JKPuGsyqsSH/mO
EZZjonhCU9dNk4RwkySwmc0kpdDxSXogPvhJi8OaYUUc5RYR/oCNGWuDjbQacHDmfACM0zibZ9Np
wljusHT2ou5aON3Q5WiR0FPkOm0E3sIvq61CNv9K55oUvuppZbDCXSwREx6z3IIutjSQ6+Eq7Y0a
AZPzcOEjYhFc6fpwHNLAlE5Rt4hwRr56NQCZEzeZ2jP5BfGZ4vzS5+d1Grchs6hWjJwvbWnZuGDm
7Phwtet3g4eqvYxXpE1PG+RYuRMC1pS9yigvX+OrO4YmbjIABwcTNqaSIps5rLwsLC9jeLOZUT11
eayKMoSqG2TZGoG07nQhKrLKjKdBoNaoiA5pA5w7XuEAlnw2WOacIzI2Yr3OlAA9nYb7wtgAcvgA
ImnoVhsWPIM2kGE1EqEc0f4Ys0BajxJByl/gauWYVuCcSn8Xm52a+0dWuWHRrH+bFjgwmQOjNsGA
ZaEJaX5U9/Mb3H7pMgsaN4paIjnoZJaj0hEPE7pN/CJGHKjo1JO4kXzoe/hEuO206fNLHWY1YKs6
XGFsISc63hNTGbR+rFp23K7cdPcJdQ8p7GnA9mYeC9GPNVGNqxKHoyPhhCptRNeZXDEg6apAofuA
cksNY3Ec6kjt9YzpJ3I2khfr7EEcndymm2JzV0OydE3jt9Qs37nEOT7PjumP9ScJR1JgiTbEgNGs
FI8LCa+ioPv+SdjwSmdgoU1VuCu8qjtBfcDsJSHf4A20eRLXHsLiDdZ4qF8MUj6CjlJadgsBTdYU
DStNYuYPkG0IotpZJv4IJMvwzIQKcAQQtcLl+NcbhrCDNemAxsUyh2aiAkAcC8VhthS3VQp1EDLK
AKLHh1bSbIZjpZa9UiVN5O0N6zDhKTMIt0QJVoe8/OpYL9FJRJDFk1FlQB0wUOLZUMtSTID9VJNI
NaTK2MBlA6B3/vgJMgrAgm15wEjnrzNIXIh/RQhCdZcWkkZ4cNn/+j3qsYo88vL9hG3MZUBeoQWr
IyWf8jG081SysbE4ppSds/ywN7KH5mQMMRZv7Bn6DtJqoEc/YfKRTRI1ZtrdeGzWnZcNOb2FFRjE
3YITcm3qfQzI5i57VbE8o/Z7OJJVV5Er+AmZExnr2YtnD3bWcEls3zjkfpjJ88zEn8Suf7nEMQSp
BU6Z2CfKK4U0iUwDKrgWP01ovsp0GUgC6XsgKERORh+qR2nXKJMNd4jwYcgSeHBwfneNUIGSmjUS
L4Kpo/yNPcRKGmXnyvod76y6pCxXAmIZjx6YPvAJCGVEfNsejj3vazQaEjVivkcMTHS3qGSeNBC6
odz1alXGCUFN4pdoE6W6UPnf4mAR0uSlx5C+Y2jljnyaz336n+qns0rMnOgObf5mT5tjBu7OtaPl
joa7Iy3wf3m4/pRNnDJR4Rd8RDd2dcSa0KbdnDSnr1KSc4Z1/K/nr/KWR44VFx3EDYOo0bjT4BdV
EcSdgWNlHsrxVBTklrbYmxN7uT1YrAwOQI5hZNolF5PyGuaBYIw3JEDydxJx1ow71aZQwFFkFGP/
TL5kwJ3AaHPGhJoq/DZazwPkGx9qMo7tIf0rgJWDS6mELenq7e6wDyl2O+taoOnDLek66WXrb8GA
daQa3WBNNlGsp1wmgqICWUgbus24sTZeP38JlJS5LgryWkojHpPEuqtey9lqErYsqg+T02Re4aNS
RMgZ9ozyU0fF3WjRhjgxjYORFqAUvAQEk+j0W0WH28G0G0NcDX7ZDJ8YfyxcEQNJrHioj0DJSi7T
ZfxlSWjURRPcqBO/Yd1iP4l7IwUK1frPWWVCOi2vPKxpdBCjWKjnB7pCQStAsw0v5c28O6v5jb8L
uDyzG1FZ2n9+3VmZy8k+wOZaTa0DHJV9goUCPoOYcuNYtAhZRLCQdGwCZCJ2gWo9OsIbY5Y8lIS1
mSK94bKUT2gHwv7jMwiloS9cxHX6XRsymjYkiSktXjgmfMA9f+L4xNBR4RDkM4YLYiD3PdZImaJp
Bh14k0ggQlYoEakKK3bq0BPD13/twvJ12gk3/huuIUxU1tJKKkUSDg8fsO921KBKGM8OpLXinwN0
M2LSaH7/hdO2QXkHY5/J51JeicqjPfJnkbljtSQWCvUHexeG98/Pz9b8wTGFZgpHEQqYOrNQ6xvU
ETOUJg70hGZKmtAXZJPE+Wy4DH5HzWEX+nuwfLF5oDzUjc7eQncxUAtZhSzJq/tcEZabsdIxGHEU
PWGuFnb1Rrm1F+h084gDKH2U6DwMaED4L8rgG4AeWySGEkOrfgDarU2CjrBfBiVzQ7qjeYbGdYVt
GlDnie/InUKgZoQDrk4DCGmkmbz2Darydnm3cj8Dwo2jZOUmFU4g3Hffxlr3ZorYY2WS43RAcKgH
HLZrmbKr4h2SXrYY6rk1PXP2tJjfF5rmr21jCKhsZIoIRjmcDkjSZalHsE2bryYL629Ss6g0SPEE
EXCpJ2TMTCH5voIJtgCxGevOIsL6K8SbwM8B1ugXmEeyfZ5h1GhREu1Cjfghb5rQkfphvij8emM7
FFrAuwYtW1FSNuvp/LSc+7HRjZTycNBoYttu2Bx1Ke21paT90RA5TSfmsI9dmU9iDeUUiSIhOWkH
MaCf9QRHJm6uNziTneV8L3NQaLl8+p6KUjcE/HHRhprETtAs5UGwVrLq7HnjvFbF1f2B6seDBT2w
Fz89QhWHKkHgTE8aLIiRCok0GaQhCa8gbYz+bBq9ZW+pcQQL7OlkxE4lUcOnO1IxKudFgZ4ExwzK
FStih6uF4M0O7pEH+4YeovcttFVJK7VL1AiuoUvj5qpj7G51OB4SfzBnzKHN6FVtOZnxy4fkg27A
nHJAp7I4fS67gTD/JgcXec6wazCyEZJ8WfTktNyQhiHHhzyn6krcezfJCkA+4UzpwzDmGSIxO2Yk
gEUzhyY/3OUxqO9pScPounziCaPkXyaDaZqEsCYWiJOYCk16zJ1N6wJCOxzN0UDJOwBbE8tPKS87
UPwb7iptuLCBUC7OG3kVn8MeD2+V7JJHmK2CDLCYfulY6DhFrZFgIT4u59t+dUCdS6CQs596TcYp
4jmA8vNPhL6TouYyZcQnaF7qR7wQJFxYMDw2vRLxD2JtgxOIIMCwQz43bRYzibLExxEB5jExRQ6D
jDZmA93xv6ywS8QdfQEUR8ht3SwpBMECN2JRGZ2WDuxfAp76/lWbouhm8IRVhUSDwdP8qnYRZagT
QwuLeHvuJxFCdPb52+QIFm6nupEnK0MZRvnBKnmJkg6HH1CE24y/DIRjGrwdVkwaT0lI4MA4qWJD
rNwY7864EF9R5UXu73gCIVGPWlbpOBWSuCiXPmLvh+e6MXIq3H8BQlpqNtAmUe9oMZB8p2WsvhSC
suTPki5JIT2BHs3WgjD+svDfSViZFuDAlaci+2LRxzG3o9dI0+psWSyq1I/9jtEf9fVEhK8JzgQU
LFsJcLvsnoGvRfQfS+e1paq2hOEncgwRVLwlg6iIsb1xtAkFA6CI+PT7q177rLNzLwMw56z66w87
hmI3b8eF6pIXtelzazRTLLXkWM45zIZda2atMbsi2yr1q6Dl9Y3N2+GqbeZv74gsVhp9ILJA423c
X/Tc6DuYMsBkRLtugoB8nPVux6fUgVTOO4R8LKxw9YOH0R4bcVwpAPdkp4f4+gaHRLnCPrF/m+el
ZGlwGzP7eGE/NnwxLPS5CWuLr8G9pQvXoQBRM7POOYsWr79dlMMBfF0qIO5kg4Mhthv7IwAXrjx8
PaYS6HSB8Wh4fa6I4jiiEKTliakZGAI5m7Uk7LAa3gQXcTk6yLuBFnlMEI6D90xGPVcmohhpxJFA
ZuBA7Mvyr7YuZ8mTMZ0Ut0+TayIxuwnAKl8gvhh+FPtzN5J2NBK6wdSUh1jjwQvHNmo84FAaQbqr
N2sstM1gCz5hUp9nbBKa0d8gm6wc6IB4D3H4DXFT5BxjfApmx7FKebnIODVgw4rNN31dRnUXs5+C
yyPm3iRXp9+YZ11qoIGR9q2chT964FxGedXwsH0C3KGCNsoyagzy4uY0m8wrKGev7NFSOSknbnpp
FRhaiYQfryohfOEez4Lt+DDNBmYfDRp4MRjk1pMz8mnVa4HIaLSt3kxE3dwj4O4+J8/D/7Wl8pi0
FmSkElguctLbOkWqa96u5vlUkhuOEvDMtwXqIb+EW1uat3VdGSXC49r9xEmIsu8+fBkNxl1nxK3n
hoJDxQed2YqD0/FYPoc4yBVrhivtCYJYZapyarTXX7M1Hbg5kEyPd+wCaHBwi5Pmmf6lQTUjhA99
2ocG9RyLDEBG/Xh3rR4986WYYIyQtwZxstCw6YElqBo16jPKS3Y/6ZREAVJT0sHygi84ZzK+ZWhB
t42shwAEahp0rA/rvkIzu51D/tdG6tkBf+mITxo73hhVq7EFnloMxgNotV+mvrxdqyHr7408FJk9
pc6KGz7+F9UxMt5takzaDRG1Q2HhXRAXuB1Ks0Mnuu545bhPO+XluIG0gH8BAdrvUba4wESHwQaV
LKFODXJgX0flHNH08GLXefym5CG1T47N7TIZ7hr7YyWcF8UYhjLn8hutzoV1k1fmRTfPPCQow5Aj
bUe3Zaexu7p7JyzP3EzgsSGl4Az4X2iEPAEncMcT9eT04VGgnTaP8a6IJxQhgAlOPgNuk2ecpdNf
EMP+oqmDRy4pCCwYceQ6DkBo/4zdkNiGXTwYIno+WnJo/6Ap+R1vhsYeEey7ZlO8SQyoTJwMf90b
of1zjhoESxr9I/ORqFcHrQFne7X/IhMdEI/wR4zcqBzAN9r4OdA5m7843LUJ0It7h702X3XgCt4m
VWUcQSFX/lwdUpxyqt3WcDMi+pEVV73NkZ23zOrYo5EHkORkp9CsjSJBmWw+pgUDa3xzzaz2MqbN
f0b6tFv0ckO1z8+fZ3//us7s9+4IDVCngJUUVxmNNABgF2d+7ZjzW85xQMf4tjRpEm/eprnbDbNA
iZnoHe8pljLWNxR+Ip4yOLn0EYcNE+SJfdhEsJimy4dXWtB51jd2TL+tMsNzYAcMW94a7R+zbxyE
Nha0xau9fEt4qmyAjMNj2fLaEcFG7LfOCEdH5HsM6ueC7mIhuPVhoFYO9V++NEA/n3fT7U3AEg0H
sRxMd59pEMtUm0BEWjLRDHLjy6RgDm6wuqng6G02WqN/oqbCXzPqjpCKm48HIBmPQjNZvVC+UvDC
Qtyux63pI1zhxs3wBj9VUDgrbPbwHX9XNipiXQyZfV+ldjSOMSkdDAlVsfo9W+pNihVbWc11NoFd
F68GqBdztvu76mN87Cuw+YBtqTX8+8yHUd+S449DtmA4j4UzwjJCoK85BxQUe0C/B+Uld/Ri3NiO
50JzoEWYPaZ+nuNww0qNb2YziRAg4we6wt3i+SNDYnFeA5DS/rKmEbodB7IBRsf+mCsqlZlJGgmj
Jo5Qev0JLyIYONAOBGQaMUwMkFMZ6k7lbOtigAyq7id6SB0mqMLk41N1NFfoBMDK/4aYtxYljyMI
zfuGLossGmr3kvPEQMIVs/H18cbqWireqaPi+G8md6aHZzsEDRBEpPxB9SNbAVvCtjHVlvN62qgq
EUVOz6l1GOGVgSGytVYVIu4k7W4MQSKdUNdxw2UMxHW8z+Y9jl9YNMLUUPap33E7U0W1kiWeUI8l
7H128BMsQR4yZaLTMIeNuyQ80/VGow2ekcbtCHgvjgoX8F18XHPTd9pnc72Z802Px2fXTHcYzmoz
TrPvicCem73iSKRy6y+O27sTNYfyTCHBGBDzSji6A8UGNr8Y7X/clIxGYHfzyhnPxQUzcoyFrz/t
ZYfZfVxDaOMKPGGzCFFOC9rwMDGzD86XDaussGCVUsVgZxrV7mTUhnF4gLV3LQyskZYV8s11sVwT
2iilSGsC/woYpPWwfBXWOleGFqta4k+SMd1izmJF+AMY454zNlh/7GNAflwBtWUSom5Y93C0Gzg8
CMfqZ6W6tKlsf+zyNoyRctZIlU8hJTvbZPOnnu1M1zRCGH+ReMojzAYEzCbRKwgBOEp48ERZgqnC
UH58hK33oVgd+MiC+ft+A1xm8KjwhgyfqfIZlTxGcdwC36IaZFs22R9vHlJW4BCAsOUkG+56ge6S
cExJzi/x7kn9Yf8s3MuuFpFJBJbUzs10wO03NtrVmFCuAX3wzHfY7XuvUasOpTCC070KscphrpBz
51ujUO1jlLnSXyIIwTSnPQNHOcreu5Oqj0jUHXHmVhqhNqbSrk/fvRwTOy4tRXbulVzctvPwqb7Q
UtI+7ygu3JgDFtOoV7QZJfFaHz0bc8iT6kDK4p59HdzVuEY3KjJZOAh0MjYbDPxofXkOIUg5gmty
FseY35Oy6qEPO6LrgPgMhc2EichdJNEceFlh+VNe/DBe6XsafmvDojFL6xoCI1GOT4jlmlPHW/V0
RL7fHBrMFl8pATMbmoMVQ4ISc0fAyDk72eBrMe+8LOJkM2cYy0NHgCkt68BgJS3VKDOWfQz+LKnz
KbrRlx79umBTo7Yz93/8lD2fGBEEKBN+Rq0bZFhc82Siifyb/TNXTCT0Ts+sY8YQ4w0N5ghImlWH
OAQz1gnnMdXbRsU+y5zktE1vWo4zjyTev+nhcTHPB9Bq2UKWVyCbE3zG0hiyklrOw9uiyCQg8+oP
Oa8OnQQrXl/FQ3+9vqEQLuebgcBC8m1ThbqeBxF5F5TPgCxfrORa2HnxYusHUbMHwg7haXXJ73XW
qjPyFS++3n09pTL7AOOLaSwnaI4k6+4TAl5ay/qG7Jtz8Xoz16OW98LAIUZpztx2AjvQHb00kx6l
hHGuvqzDsOGJhgDY2AppvbPlw27HDUs9Ne/r9GIsSZUVqvoSYR2MFpEDJcRqW987nQU7PQTX61B4
lP7ky7Ji/Nc1oeqoUyVw3d6PSP6pgYCguDGc0SjK3+gTfWeX/ow2ZQJvX3VgysFg9ZcavROPypOD
lkJk2KJKP37Hj7XSmPBxQbHaNArpShYEAoYN2waQWMmfiqW4Smx2Pmoe4TSI1IkGdLCr/tUWQiIh
P4UzBzbo335DmmknGDkYDu/hj+ylLT4zkaGHOIKAyJEBIe3xtUfL76w2h1w8uahVn71yeBtv7k9r
0/WYUdDFcCCzX0ycCT3WMMdRo0F26LE7wuOmBZfqThnu0xXoL/5YLffXJCU0sbwz9lsrfAYKH4oB
TYNRX8bAmc81W9F8p1q8Og4KNOFzsfv9B3VtrPfLfa+5iR1sEdkeDRdiMN8X/9EQGtHVWkUxpLxR
Oielob8okPwYuIj9/aizvmMPaTo7GT2KPLyNrAQbmIpSpwuWw0SZnr/LaA2XuqHP0oYBzDvfrcn8
QwAZKRvVTySir71LMwJuhm9/1D4wThc7EzhdCtrV688EM4b4LxgSO5nKWrlNdMTpf1Ga2GEcbrsT
wdLkFwa2uFONx6UJ9ztzUgMiyMCt6dwEzUDqxFugZwk8hA7e4jkJ9HVu/NwLTDH50MqUCU9vHlNR
ZzYlXS+0Q8UkFy0gONUWucLs4QS2viawVRxQEuu6eD7N06zNP47x71CXfyYfH9ttJoRyAED8hPnJ
HnN7sI2HiD7UMqLgsYwNprXHcrheTcu7OPdFwct4183LfS3gb0Oidxtj8Z6Si6CZ3burF/MrLqPd
EhZQw6P1I92a8PioixkQbZ2IbvpuBObZnk0x8Z7eMSg5BYUzrqHYPAA4fB2UFV+mG10tVqsMEa6M
jnRFfEjWz7DpGKqYhkC6I9lzn2xEMLYQMyR5n0Y08gzNnpZtb41aM+3Xkv51v+rafnxmg4MZxcOF
uRwZe+Q9rWB9UHVdTLuzLs4cQh2iwKO+4n9+KWAHZAtaCZbdX+gfZ4Gvb2s7NBeLzFl0jDweuFqz
enxXfbf9Gf68T7D+ukwswFDY1EHI6rXAZaiuXPCCcln4drDQdiDRvxAPJIQco/qVbpzjv6lZ33o4
Y54rZUsPDswMCwtYuGOYpjwxurewi7fxcy5M3FnsgMCSYmLzTKyKBKzXVk8ANGdKXfcOUsqScjmg
LtgFwnb4hQHoBSWPW0JLtFeVoIKijbGkWWqkZRYfR1ylZVwK7cCHd+/Tx+LNy3Pcxw/VNh+MNy8R
zK0AlZbr4VQScAOCPOh4iWQPfKwzGDFGDeZgel1Wa4CQ7tVqrhAfIC02XohWUCustj6BoPC6R2/o
kFAPE7vTw+RKvaHmDN/0nVjeN4YCuyclFN5vd5hF6WN1U+ybyf3i91FBT7qkGn8ItABhqBKrXXgv
YkOhibzMNgrUMsgK/9sO+H9/ofXsexo8P46K2S4jR2jWiUUDmEHqe0ZZy0WXiezsOlQ+9mfa4AcE
f/tq8w458JhiYYqsYSzxdCqHG9XCDpcncd2smZPe5mfvO2qGypRPO1iwYLubCgtVQP/ldpLzx4ef
hdqCL+j8qZrPNewjvmGxL3DqNwro/5Zq12GLZVS6OYEEyIN6HH6QCEA+MS8atVfXijDCiTJNQKG+
WEV/cB2ERsGDfR2/T2KynPn3ZTcQV2HRE12ilssjwsbCe8PXGAunSGZp7WEbZlIbY7q2dw7ayKEG
ZNh3fT2+TDAE8p5eYlG4YQfU897uy8XHdnGZ1V6OW0/bo3dzcKQaZdYbqgBuK3+/UnvBZ2WAwORJ
rLehIDGahs4ZnuMUryRJXWU0S10UKm7623Uf/gDrYUmwyP8ZA0X96LrQE0Kqr1SJ7G1Gi9YOgeks
50hfsOcQJS1h0Qjgpz23HWxH2pSdMaQAupr0nTIIRyG8uI+wxnerycu92pgTz+5uMqHPMIlZJ7B+
gPmQKKm25i/XUSJjVcnsctr7ZI4hsiT4gZDKjBJIDESbxezoTBjxyIZ1VDIAY+IN++igwucG7uKP
rqXbW/s+ElOla/Bw8EU+PCGH94wUw6s3Rl36Xm2Mkp5/3RVDbISUqkawzBOu7sdeSV8KbA7NUEG8
jYR7hMPkhqcsIE6RPWgmuSdtBYoBoyJWaYV9V2mvPsQkYvM8fe6B0krEZT7SaMqKD9eQkTckOBdQ
cQHwtSXB8TuufkoQ+zeLEI6XKadAY5grynHhVVIjTIByxbVRaNyyGUrsYgLGiXOkOkpPSAF54PMu
hfUPp88yfwzbhH0hF3xd6f3fy8GU6SwOTgSQ2Nm8t95e4QGFGG/j3NU1aJCp+vMdZTjHuABznaPi
GXHbx7TNJQw1+P29epe7OX7O0YqH49/f9xTXCeR0g2yMaQrqK1RjQ9y7ryeqHGrfNpbbRiUWV879
2HgEmHMicYPSYFEU1vjd4ymHO2AXYwZRzNF+qIIYwJxn6uuvzj+qnJU4trjAq92G+oNFAJlGzDL4
iQsjQGbrJa9q1ChY6l8WJcJp1P7Q9x/2rmCs9A4Vp1uZAI/r3uKgRPnobNfwPPDDTV0EWfSJLSCy
Aq+9mcTFY/v6LMz+uhdIMYY+O/iE4kiKpUojspFAFBmiatFARacNYxoFRWd33Zo8ADHWKrpXWxmA
0mh984HsAmXJSJkh9QvqqTYqSIP/OJdTb8Mb4n0U9ENRkrwcZXJml+HRNZaHJSZI/BL7sJr1pDGi
JKTob5gq7leYIVltJIEtqrallEhiWCa/BF+V3CspNGUqm/12guxX/qm0PnuCcsUbkpIQZSA9KEAs
NTrFuywQ+a0dsNyAsbIrk24KcScNO9Pi1CDobMx7KF+2N+W4jvsALYev3wO+7Jk5fQj6nDiPvuH1
gG0PWWVMUyldr7RjKcY8m7+Lx7xo4NAAYsAFlEr/IGJ66HNCfhJZk8gUjiB9HEsUteLKQNVOQ8zo
nbyalevgxyH3VZRF9ehqzXf4i4oupXLl1wUuEH+g7f7/NzI0LP10ns7LkCuyzH6V9QvxyNmUIe8L
gBWTNiRMDCA+s4QRkcPr/aNebX+QkN8WHK3kd/NjWZzcLXr3HUsClhfNYEcD28HOmq+JFQsEC5Eg
FePzzzvMESXlTgt80whtg6KF6pL5gZj50ECJC4fQDQYsYOHkXs+waJg7kPaU4zeGW8rx83abWO6e
sFnIicFlp0vjBwPWeR8uvC8oZCBh0YIXJCgMHcoGgWUZXbqZXU6k+Ja5fA23Q5gdmy9AIriIeIp/
HdFi0YbiRILEDPcssWiTPpPXXUIWYoPEG09MpDOHo4fUARUqgZwVJPeyv7YBlZFzosLcjpHHYjU9
8BuPI4lfsrnm4ltHeXzGTK7Fqq9X7O3s7D1SPsWMvLDBvSzN7QSXcfarsehkto0Ggc4QAjzmNPAp
6M9JGsVc5rF4LIgb+UlnQIr/vEWQOhU2orWVZqMPCuq4G4pxy2VYcfl5MEEKWLrUHeZg8ljWp+S3
O9PczHjtVRTLQ3nO1yOxUp9/oeflTxPV91jyJAf2i65ux9b8/ssJUHE7YLf+xglhA+BOXVMpzQez
A/RSlYfLg2zlkFu67MSNylRHkgS2YYe0XCAT/o1oZD7dABIybQmBU/XdfPTtFJOiFYnpD/Qr2rxI
bRSMMOMvbvWyKIkv7gfvJZif+pzMvYJn+BXBYckRQq8w5rGoaaua4bLFb4NvDcW7HF53RMGwH93N
J0Mm5ibbIW4E3UT+365x5MF5gr8qd76wyswNtdz4RZ37lzE/ACO0QTuF9PcBS2DjiVUuAAbLYDFA
tsL6Jq8RF+fXSmthb7Wlg2OMAMWeJNk7+OTNHoA84VCmu9zQ1kxUdcgtxYfbhVeXLukQEUFpwZ3l
JE/yvNXnyVWYqSsWoc2JB7FSkCG6bSyRqYSEIoBlEeISkBAUCI2TzdMxQ4hQKO4aqVYYNDHKZznB
XXQjP1vER8ioe1CoWOSikHT3EfawEs+FMKEz20fRsdzBoHAxUREVE5W0DMpy2LfQz/64cNBTfJ/o
m7GsrLkaMpoEXwbA4mkKhmuAemvtjObABn8cNBP1BnNZsgIe8A6Vcdt3aQ22k/b6B4QdE57thL6J
HojWcLBQR4hKmGBhoPRZ8Zwz9CoWFxsceVfOSoK8RXQDbR7+Ey04GgvoGZQmtkoyn7LrrqqNsC5g
mrErbAQDplTCcG7Eom7L+PmfwsIXNj3/81He+Ww+nJ8E80BczmCxiKMNUKu9eZqAxEukx+wTAihm
wshw5njxa8iCPmwXo81ORGlCnxOhwvdEAQF9YEVy3gJyzlNMgB17tWL0gIeQKOJUoDuswEk6uH2M
umsBZeA9yM6H7x5cX9KKGWByA7dQvKAnoLNeyDYFsMH1dRRmGue5AojXtmWL/6dDhEODWfRRWLmM
0swHtTSd2hNitjhch6F8UX5WsCifuEN8U1ek067cN6U3+M0xEl7kaKMFb7420LeAzHOwBSBIQfVp
qgkl5fXqCDosciyd8akU63ZgziqvJp/NFK9ZOwwB/vYxMhWYylYM8sqGC+7aY2YG3bKGoRzabUuI
WRGElU5Ngca4C0o2xPGLf5dZLS+iQKTtcSroBs7J5g8yIjGUmsesb3nw0OlO4KCPuFsxTHE2a4yk
mJlD60Sx40eKi+JHuKfwgwXxEUmlFCh95/tClgmbYgKeo3JyMB3ycS+R6105EWxdrhp3D5yLP49/
sRmgRcQqpgQ/aFtbFkG4EkaUjFvk0IUe+if78gqZPukWa8RwjT+zMgg48qTB7h3rFqh3/KxREtiI
r5BnwfiAM06/bU51U7enM0+Edquotfz5Temk67nY/PYmzwuzKg1qjtDYGTZCUctPQm3C+3YEOVkB
QODjPqEi/kBN/1VFwkPDNND+Opa+dThNvQBjekO132N67gZNVm3ZPUbj4iabGzXQ1cP/nlRzkeJh
cJpNvYPneTPz6i22/MbgirtEaXozPmjfklcjpsu0YQ+3OKSVMRcMZPqkupArfrbEAq9CdFnfuP5B
MLNfQbCF5f/mTvanCUgYTpA8ji5rTYX2sEqROVLYmEfhKvDk4EDyK4qTP2GhyLUS8wrotqQPlMeN
U9YJTLAa3I09bwvF+2QGbY02vXUad8TAOLisf78QG0I+vmS/9FbX6dmoJ4n58+wYZbTTj3pGMtnd
asafubKFlzF/ug0+bMa9JN13t2NyMNRgaJFegB8WYPSMjA4UCTHW7/IUiiffwIHatM64LcsNbp89
qtwWKd+GpIY87BInhvFtdajgWdxWuo0F7XC5hgVZ/KW0wTqlqMwoYE89SEL8DqpTHGg4iN+OVLMU
ItUYEqf7QErDjplCWeJdUSN2KZdEy136l5gZg4tzLAuVjyXNiNCIhT63L70ECyVbDj0qdrYmgErb
hy3s50JkSdwBBj5CkQB0FX4ywRBCZeQUE+WH4CRSzrMB7iYYdGJ7+af+Y03/o4qL+JPt2qTasdlX
ZPBKJWCE1D62EYkqhbEu0VIvmMwsBmDKubMbMXoXSS6SHv63nSHJsV0RiSJno2vLVykcGnwJd2RQ
dIRfKQoY4ZPK84HBngfSr/u9muCA9+qByyVPinMuqIrTGb+ca8ssEFrTQk9IX+zY3VVzlCKP6aC2
EP13B5lzz7wMFYuxQIwxoIctqFMvSx9xp5uNRWmC9Fwq+ECbNsF2c6fhwiEk9aEU6KNrhVMrs0W2
EbyJXk7P7tknCNUOtipoDZw0wGoYmhQ3iNkLnlnQvaAG0h9CvoaOTS3LsqVZJorZOfetBvr1hgVu
qS6EyfvpG8ADWRUscKFmqsRW1vt/7Tt8O4SxFT8oPK8+VxeWEVZysG04USjKIFnIcbiHXcspemb/
vxNlxTkQIE4JQKVyQDedJxpDaiGKcQNixj0Rm66wRCCRx8kRVQF3R+pbnpUJBe/f/NMX83uRntqw
DlBz8XpyQnIwMK0QdVMGbA/jbhXzOD2d1iI9kULtsy0tz+Pa2cKD6dor2FqhcHr53f/iKf4svx/M
1QWwKO0Hu9yJSwPZVaXNTjoS2CXpnYm/j5goaxE7BPORG7RmabZZiIxzTEqYaBWBeMCfiffs4ahy
ALMYY3NLfmEMLRIz+LP261FYCDXdzamp6ZJXPL9UTg6dktDOOMF9/yjsOJEnaywOaNUOBwh1gQzo
5v4dOSrN/ZAn/wfBQCDY9Qywc2GfYyGi9iFqyPaFe72c3oLf88tmWxOSHh+U/Y0DAyx6VIzeuLHY
4gYq5C1hrmZLjF2GGF6tHcbTDh8mhsyPOk301H3OXtRS8QM6lXlcfYi4iI5QeNwE8gpiW6np27+O
hP427OcJHmXboWz5HCOShwY66fzC8JID5YcjQ3Ct82nF+SZYq/gdQmR4Wl1gi7FtTk+Hg2eOOV9Q
RoTsmpzG4Z6P/0/vAK0Z1tdRm3/HOXgRELKsYO0l1xRnNapGIl5BZGAYy3FGQcJzKXoYiiKKkjUZ
dlZ3CpAn1DKeCdR04NmiCo3wnfHIgv9RJMnRV4miiVCugCr4HBOWsvvbkMSIQhq14dMWuIpJqcMg
8Wgwav1OI1ckIVTBEbI+WS02exRgfMlTYLOKzE/8VPksnRlSBRKfZumyM5EPt4/oFHDYJDjXJpXO
V7GLJocVdi10kdxm6bDlYWymjlYuoPrKNacEq/7Y6MhcgGmKxcweLnVzObTWyXjkOIaoCznfduJB
IstEPxy/PECaJY72MOhD+9ebeWDIePeCkl0oguDZcCm5G9xsKOAUwwaPzz9dl6jtP/bFwSmIUi5C
5WdQOVc+mOVlzow5hNfLZiu6MgmfcM67rs2+DguMl3BFlQmEZlZdkxqkO9YPei/M3HK3tbpbdBkv
L1/RRh1eQxVy6MtDAItjaocG7k+jPr/S+IpYSF4xXQ1QA3MtkjCSRdQhbCD8YFN2wwRAzPJgae/v
TAvk4ilue4IHIl+KOnPfHZVdpF3EmpNAM6TFelnlYKhfbBBm8iE7HjyVCyaf0b5v0z2+0LLCsUO7
EF7oy+pQ3Asw3OFLRkCCpNCrSGjcBApOdYvFs7Zl8h/v1ThfQU9rFbOWNqKvu0KxIYzuEqkVzeab
UKp1V/+Bq19gF5R2ftW7d72uGa6UpGAVm7fufN/L8k5okcjHm/iumIzCvcTAZg3l6EhXnDOcDPZN
fJQi5vCB4yvnn3i+Ra1yLK8jDPXOdCnwb8Acuq6u4UCIsgIALY1uSmL2NKtRhlvmo6/xLZGetnhZ
jIP2ejeM8IkMGUf80O5fPUC/wdd+ox2SMYS2vqNlBoKs15R6yWGhhRh45d6z5wuS+wD+NVPQZfLt
ntCO+vjKYoePnddl8tJt9qvXJv+YemuO7dDHb2A0GrPLi/WRMztftCFl0apgon+D0zprjM8RvDo/
zhTaE+ODkOLtJBPYgE8cv2o6kcuw03deLayh1MrLHlYC7hs+H9Z0yT8+zdp4fnm5LftKnHScy7Fl
drpmxbAfP3DNbf2e8xnatiZFPod65fb2uFEPbXx/iBTO1N94HHJ5u7AVcyERblviMHQm6VWD7gf3
ouKAg2JIQZGyuTRE0TnpkoJjPgEmEZuYLyYyPReAEeBkMhgOdgTY5SlW6GcTzr31BDB/2eezy0HM
+Lw+m+tsvEHDANUNT2nCpQY8U3r4rLyIzBJK01uY/q4ydp7N+zbsjuQo+71ZTemmBMdlSEcB47HA
sh5tY1q3jVM9cEpXhYlwZk7BLTkbJ5I1sMhiRGpC8HmyRBjfpWjUMJVnif/kLJx8mVTmtUPB48Es
fDGij3tzhmZXq98KXzX7t/1tjzjqemgSMjnvYau2lnvIz/plKDbOIC7nlQ4u9Z6lfFfYHcTmehkt
C0NENJsgTLYG7cAMewr7fvH0sq0xTklNixnGygSjxVxha3YAN4YzqZ9ZLM52/ZOOQ0gs59rKSBI2
37zhAdoUtwHnUagX/SfVTjlsk1HLpkIlW9IhMJwqrsDRDKiQVLOLOgwdMzreyR4QojttjXKuIWo0
V7vE3bZfSuiP+1rWYTtMeM45tDjwPtPjsd83CPkSQdD5F513aVEVMYtDBFt6MV5aW6vRxw2fmuy0
TDerxq5gjtswDGEZP/cXkmn4rfPbsnzaFbU6E7pRF5c6YN3P+E1bXZ0epwuviG0WrA6fPeTQjYqt
eVB7dl+1M5GL9f3blhgRLe4fJJpNo/4uLIIcKNn+3OgvXQAa7NqAetXwOR7d8JL/vgJFzHj6M9hj
IOuHDGgKD7nH8H6bQDJq0aCk3m1ro33GHrb0avMvwKPI3Tswvd2aFxen8vS4NWfYExbeM4HNps7K
wSj5TKBKNuYo9fuT9ae0+rhlKvPdc9wsea7pi/gF5vGVEInFc/HFXlRkO+rA65LdKEWICuM7fApS
wlfYQMoHnNrAcCCWsRr1daNeVFf7LjqyZpwwjaHnaZ86AeG5/6wKzdsSPG5r92dfh4nAgBzGp26y
7K5hb1qdBqwtpEI4RPSHaT5R4Eb2rexpQPzjpmt2fdJHyxRe1ZC3FdGHmCR92ly/fhL26SWAsFOn
6dBmXCdZ4te6XQl9sIXykvv03T+yJZstDp2JqAfTWVLbxSLhCcMsP2A80mM9F3mImDm3cC37Ur/W
vgIExqaEVh9zWIjIz+MH2aEmTqr81nR2xdt/8cDzqCxshVqKY5VEB6i7C2Un8DsdCJhPd8JfAbo7
DrauzFfOnBIPPUytin5ypSBE1adfYSfWtUfIYTsuFv2vpT68Z02kVF7z0ws+SepUxaKEdcVHw6Bk
B70R+nMbJ0Jb8djmmmy81WZtGC68K/mobDi36Z9V6+CzzFmAfI/EfhV2OXCaLFI0D1PNZBA29ah8
+K/7umb20CVl7ZN7dLoNEi8MMkk00ZkEVIn5YWuqsLIqcPDz+DzgTUyzqlFPfHS6jK0AMDOgjgVj
l8SEnN3J7FcHVHTc1m2GULwbys2v5vG1n3Jv2phQoZCCamg/utZjc5lWOAg17hev3h52gbrx0af4
VdHv5QHmdymjjRxKuJVRuItvRE98PDI8erHH44R52E9qBWhXOP60HUD2JWMpDrYTiLmcekq+eMId
Gb5hSeXOFtOvrTVT0LIx+LLqB1QPt6ysyyylF0eX0LHP05wzgn2LLNvnMHtHpW7fz4DyDx44gHcY
wrAjG5e/V7VxMksx4a4YI9d3I9kTec9HaUgJeunRlZl6xQTgqWG0eNGZEn8KeCgDURJvk+jzdQvi
FAlHalm3lpVZdwCNaWpzNFfZT0I3+TIzcmbYL4iJCBrmrBzl3+NrUXMKW3xOc5C6Hy4m932cMSdP
zNJ9sCrzgJQeBE14JQ47XNDMGHfN8ePrFHNm+Za65LDt2WAjv/rLV2G13a2cKYiZ84p4+nbMPgjz
6rrpPDxm8Tdi18S5EbLB6ka8MjuPW7Hr3/1BJLae2NSzYRrP6N42K/92sTTklc9o8XI1r+RYVpHR
Nx5H2900F+MxHgcrAYojWU/MschIvGwY6r5t39l8KxcZzXs+ubE4eomHw0RGIyFER6auV8BSqPag
h0ibLsM2WcuRBDjEMaERx63f7RskmiJTAPJgHhTRNtbOivGsaOwe5eh7+pwAEU/nHqnxvGSYcmD+
kjGck6MWrjqlrSJu6rpvHDLEEap5k4o8Da5foL6u+R1RLr1AmEp30DXztz+9TOqhUpjb9RkW9cBc
6Eb+C0X66+ZU2OWQ/rkvZHymAS/Fxg0SyEVSv5hii44Uwenr4sRMq1wlroDQaxYqw20XAuR1JrvY
UCYCeENC5pWNmY2HNaHgbYQFgIDn0jT6ml0w4POy+BZf6SChVkJDTe42xwvxEsz2GC14m/r3hgAQ
VoFzZvKiW4+4y2CaQb2tljRNajFSSu/TjC/X2dpq4eWHgK2LToqhYCvq0TiPwQBQnc2hA4oMEtVK
4bd4wN8WPUosmDVO+/GEVy2JwHmTfOIxIPyO2zc0rl0n80COaFMp0839YPOyP6VBVSOYxZ3kIFr2
OCFk/Z9PBE8fLpP0fsBpCCX9zy6GPIxOR4fQxd+U7Nov63jG7VHIhbd0CBtY1ClRhzv5RwwADW7d
fOURZK72ox8y802Fw1CHbraEoWBD2ddaYI+IUDFY4r/BLxwWkJZ4JtucEpR67G4ANbfMUldXSP9w
94+1HhIsiPe+MZl/qWO5Ji5MzIcTpxSoNDqYsd01/zwpd5yGbAZIAL8Q074WWEw+jKAUscrMQABd
qHcYaRjFBuSd/JItDwoPb7yt2eNeVIfoGhcvZlaO9rvTe6TQmduutYUKqRrMOjpHejnFA6GIKTPm
yhnUy3QKHJbN9+RDJQzax2RZwVEUxIn9c0bzwzlG2yFz/rKyB1uUAw1JalBkSVHkG0/FSbRy2wUz
mycBWgu0RjLh83ebzaAycbGk9l1SAqzXjUtSWvZ2BtEJm9iDVQU3g+wjbPxEWN5fcYX4rez2fN0Z
70h65w9XBDSfoJjoy+jgqPsP3nRXi9yU6b6LpMtdfwknN9YXmMqI9vlPkz4encgrh7tRGskjVaAm
rM2TOHF3+YjGjNZmVmEAanTYeMIP+43xPnvNKgXQcy49TIcBrq/HKU18nGI2cLEeQ7ial9XgcHXZ
Q/G+nb5GGhAhm8QZYrxxtns7Ci9cbdlLRkNE2EgBqGegRVT45UHY9/rMTsqgrwcNm5fBuYmNz8fW
GFMYFeX89BW14AuMsb50JWaLrPOrS0R4tq6wkXiNsAKGv+ENdRgHV6i/l3izgW5ScysHOMUMi6eR
Kf7t5eyeHcQZb2KIVKuPAQ1NOu22WeboHbe7TmdUjG8YxI1Z268bYJWShdXvrTho/fU5qu1rH27T
034C0kPZtbe6uRns7wP3/fQrJGiwlwDWo/ztPl7Og3DIjpEQLQEdMI07Gdbz2yp+MzEf5hOQU1MJ
n7/Uqq9QZZH8GcQS7/Qc3kdiklCckGN7dMbrjMA+MZm2lK/zujmt9aCDlb95i/Ovc75YJTfp62gn
nUrvYmbIP77hLR4AXVNkpofeqVnqBK0gtTxksCHgXLNrXQ/q+hrxAz1MqUECx1rwIGYcK+i2f8FM
J3rj5wmGLvCrOFNuxPpTDx44M+jBthPUy9zHkhW6M4brjO//o+nMlhXFljD8REYADsgt8+CM8w3h
iII4gIr69OfLXX2iuruqa1e5FVhrZf75D1yOjmfsWl+GkolHHc5IHiAXB1H8xAc32Ka7DDgB0kOx
eUJtQHcKKYp3M1crJ9/wqJ6s7jgjJ9JtQCErg9b4dvxSlqrme/cozWQGizQaH2OaASBW+444fMJz
N2koLkgDcz2eiTHnkjVO0DRRBwFZvci4E6dnnjsPY5X4Zocxy5pjnh5AihU/xXdtdbWOBC92XS4G
6qjZa8tv0M+JO5ET+oMvkX2Y2DGkgf2EcdT6oZrwC2+QYZTA8sdjeDvmPheBy8fOVlzTrqdR6qNf
HfOU4qccjP14dnVmxDyGMVwtzV2FA/xXCFwwj9G4Hwlfm9F/08ZtzwemhOBuzlFDvPzORIfdth/L
R4FVQ9gEHqI4VPOk31Dt6mIMuocdT2m1FobbzcfCmutUEyp5Hp7Cp+XIBAoyLmuvbaeLW6RNWoP9
OLZubj1U+133zjuZgY+N7Sjqr10OlhOGxJ894klOOtGsIK+2l92ZGhOeOROTWdjbjGTsvs2Lcl8u
/IfrDyVoDLUi8mEygAqs+VtfVqsNf38Z+Znl+1Y8s+COPq04eZqULhYWBGDxAp7nvfbaWL+h+KDN
lHmkTCTDmGnnfLzk5Z10LkShbj8jLoW0+HgJZUTi58+b8+AMmeLKhgJdj+rWvJAngdl5VDtcx4bf
NGFmmMuacTS6QId3d0M+IEFoxeZLMKA/hh/C40gAJ5Mj4xnYtuFHETTXmJHkZPaE0AhIHs1kjzxG
kU05gLNWjpmAJrPihHUKddyBKPaYFD6KyVuoTjuMQUQIlrECujjrk3HmvvC3XMvQierGhpNQiye0
ikXwbdCEvSV3njQ3Uu2rI9Ac2w/tpS2Udd65rDKEE52QJojwKoMttD42lxpSmmxE9IDI7m+huGbK
u0lCg0bw7yODcRezKexzNroYvymxB3mYKEfH+ZgCiIaL80C8bc4y/t5OmzYliSD+U4bY1BhTYVuj
AdlKcPGEnHdNY0QHJ+lMRXkifgmpBwrHNWbWqAxdl9lFa8ShP8G3WmZ5cAlBCyAnaqjyQBgN58yk
ifQwmWNhN0nIKF1Vp41jCaf9/i3UI7EcERBfoP3ckdcoDn+mVohcBWj9jVXPmJW4t+Ajz5MDkCvT
NcAbG+hLbJ9umHxgttcZ4bLZ8ihu4LsQUwLsRQPUwabGEt8Q71p6V/SvXZI1qFWaCzHDOSCupIIA
7SE2sOg3/3quR+1QviQ4zZ98ukeDCTvEXdhWOyLCcay2WnMD9Rejw7ovqpfhhdn9hltB3O2udfzY
xaYRf8MnpGGKV7ely5SrcpJ1W+T3rChZ/sJLE2kFt1xCgeB47Dg+cNFivIa7BY/OHSLXmpuFDwA8
MTJlgvdyqXDUa5yUAHcBxgnX4LzhUWIiPuWGCuVKx3+fCeYRwcwPr2bGwgHdrpuNRPfOUybrQWwd
thAWUnN0u0V3xNJdH10gR5CrclThngG4zl7/ZJgn9IDz5FUQHfXcXxAB9s/43DjblsOIHtOfvA9P
B66Lt8pPDKTI2BKj4HWKegjegFS9KF3wAGSgPfokyB8qmQOBBDIw8lOm3e9tyq0XIy3IyAyBu3Nc
pqEL36ISVA0yBgX8nYoe43Yeu6t7Wk5vXBZKPap/Os2MXloyNFC4DLsb4SPc1tPtKaPKvHJvU6eM
EOvLYPURoLB2V56OdxHU/edc9/gKVgyz7RRO3eQAJigCFNyUkP6BQ/w1WQi4Jg1KBFqGYvYzgQ1k
VqNDtyFMC+bSBNbMKnUkY1s1lcPzjsq8HH4p+akqgIq46JhbQ+qZEoQ3SXzwTv1r3UFwT1D8BxOk
OeKDDstEZruh2h9YX0HtNPdVuIPzCGksriVMW80LTvFNC2Z8US4fdv1x77yOGgL+I5edSw5deQsN
YYJVK/Q5L1vJZmdW6E5PHKBcLWbh6ICRshgNdfNjTzi7BaN8EMY/BgiMLo/1or2DMzNV8GiiT4oZ
Zj3MiPNZnXkIRzq11aATq8cJbdhTRIQnIB1If80NSwtF9GkFlTKPLnoIRPHDe4PKaqvjDifgS9W2
K+9JQ8DKdR79ug6aixsQwf9HAQQ6AtuIJX0hdvcZCjr2KwW83Vda5pCi9op/Hb9guW15Ba/osmVc
wLAonP11F26WSU92eYUaRdM6q80bRTue88PiGm5T3dp2Nt+P3Zl/AjEqr2dvgIjSA4yC0EK+Qj+Z
kiHNbkKQFouAxY1jo0dId8BD+7VGd8ivqOM+XZfmFNJjopNK8PHrL5E+16uJF766xQoui9R7+MYV
lIZCpHjkTaGPr+TN6G62+pxt3hnTSh7PUCFt5gcp6/l2kYvzoYVBISv5tVm/hBU1qRvigMQ/H35I
KyAmmkCQFM+ptf3st4/xz4e4yVQPw6TP+GlKBDID2/plPY8kR39d/WR1hkw4StW7IUKZE+g6eW7U
o/IMVwpzxGpJlusE0h8cO2ihOmNo9pn9ToGPPxY8/vqz6tS7teGbqNg8V0uVjhsRwyKlwgtlQkUo
tf8c09SSmHiimLbjSwrkcrEIutBvblx+LMiLbqnQxeWUsnoE5+g+VDRJlkGkw6fBoAruGr6iiZne
Tdj0UQLYYw6em4dmd83s4lctJntnzmgqNvVAUbWFZRhE6QItxcdFiYfQw6638S/3FJN38hg+xzds
mlPKwIvzutvxlUEAooHMVqKWT2/VDzdAFEmjn5gltYGZrppWA3r7BwNg5W1u3ngAMYqdIxS7mAr7
6/jecFatm7n59krzGxc2mRvXcdxgJkMGi3Xqo4SCGlcyrIGksj+16F8sZdKZdZgeeF3nNHuRamff
tlEkjR+ZrYyizc+OlA1o1Wf8H1AKUtTQI5IP8lIdleUJf5yYHet+aC1wp/owW6qoD0krpUwpH271
isDFFg89pNiKucQF1yeOC4GN0uG4vLm+39rmNHBch87DaS2e/ZtqouzIXWN1QoAHw6d9yGFgLplw
w501MYZNdPN4WcezFn0+9yGKS+t4Gqcu3WF8vMzOLijfMR9+UeuZ8b2vRTHLFYIJHbLZuIQ/aAtH
2PrZw813J6Yfd6sg880GRQVEDtNYiT6UyuS1+smy7n1tlCez8zCbVVGjh1qCWKPSKjOnudfI/AGd
IgeuaX8n9fjzch5f0PmA361LK+vNK0a+38lDmEtuSQ5PZ1Y5jzkJP17ln9bGih1rQKR0fFl//dOY
IG62dy7Omgt4X9/cT/8RF5p1Dc9YkIxvxIddogKOEbNsOtbU4ormV/d9pUnWejoJWCucVZrm1ZBH
5Ayx2mM3JZ4HEkq4SfdsekFhF/EPlRn3J6yGHf9Umq+T2eTkONQBopNw1pxn5qNLE05Dq22/MJYl
0blB5DvfEIEbwdeWMW86X+a9m8bD2pjvjsu64Pvl+3Lw7ek8mvPz2QaDaxWuERphNeoydNjcgfAg
bibeiQEBler+erWNh6XZrykrL5GfOyenePOnnDOv/rBamv3m15V9w6Nlf6cCIRD2atfT16hYGRAR
fi6LohipHXhtX8gX8j8o4K4TnpkTEN9Av5I+T6Ok9dTNA+j+bhZNu8ncYfTtGcdqyiI7RQWopfUC
20W11orqBt/a7GhOQY69Uw8boEUzHlF1k4JCzj+GVU8vftdNxCJZde7wQjnizDwzf5uO+zrbF/LE
7C7GLsxU/SuJ4Qxr47PbZXDNNoXa7mkR8ZWx7eAOCNDLaDZGQLGotu1RLXOo1yIfGlD4avNTi0wf
0Pti9O7jJB+mTYcV0sLICweXDXf6/PQVxEgbNqzrj9LQeTQ2Gpa9Zv1+mHXla92g2VlqTStpIWxJ
8Tksx5dBlw7OfGIDiCTP+Lt9X1h1HOklnv+fI47gY/a8xrjGJ+/IS7cfVudkwzeZGPPBjwYS0gfw
6j+x+kbFcsB8r5sQsuyq9njcKCNNfc5tgZEygfTgnqJNsa8BSFcnv97PoPOheFEirsX4yX262g08
/2X/ZL9xiaoKuuSGf6M2pwa2cWz6wZ1uGsHWvvRHHcjOkKiaKBaYalbLHbnF/GCU1yeF4GVW9PbH
FvovYBURIL5rW1Pt9OS0f/6pY/5+Q6MxMm6HglWoheyjr4u7SnBlTCcv17nP24hTSrdX1ZEBiw2D
IEfLSUNQSoYLqBk7w5rNlLjqX/+q2+eTzaCUL3iLFM+QBnPivGn1vi3nmodGn2zBnsiRntEzmlCW
YCBAzvNngiawMWeVYqVEbiUDPuE90nG8hN4Ft+FwWy4Q/aaImV7wXq/t6GmWXxvwnNHn4V/WDiYK
UEfomiBawdbtnfeDJhCCqeH9zBEH+QKq1s2Gjp8CegMRH5uaj60zNXkKKAhde9fpLZpeF5cSjpj9
qhmuMG7bwSkpauh5oxRGWuJz2YXN1o3VUHik2hACB1xsTWzzG3ens6Kg/MI3gTxFPCX+6e9P75Bt
QfTvXpZY8iGB8ISMHGEq9jGBzCmzkz1vgyQ5ANWXOCuc+yNGPjv04Ujskq73XXIblSVuVEPMIX14
jM7UAKLQq4DKj2OZ1rC9mDJcolMUx0ve8qPjexDtUHRpXxd+uUwJfkfnxvMq1Hkdfjv9JcPPbthe
vkv7qtmiXJfslC6yeHyLZukLLCOt7Y9qzu0+3SRQC5YH0DI7doU9QUFQShrdBiVJ6KiFGo+g/gWN
Dsd06TOPfpZ+Xm4v3NBSD/itnz5LW4LxjxEY0csDIVLyjq8qu8QY4yL54tNuxI8aOug99ZoCml55
kYelJA5HolcrwB3vHa43NFRf56F6LU9tWvBROJsfv76c1Y3LHwQGpg9kFmvjmtiKAB+UoN+uHI31
GFcYJIHgg/J0EaZONRKrBqeAdXWyHsdWATrRABlmhO6oX4LXXBAy2BQJ8qb8CmqR7YtBsxFiu6sC
JLwp1DErU6gTugzbG8vPVEAEJGC8eSbqhbkEzKOpmwip8OdGr5PVf8zZL9vOlx8/t7l8HbEwIAuE
ef4XYUrrCAxYluN15/hQ/C6JbXZSOGtFCZJn75bE5XnSwJD+NenmixR6H5qYCpW8pUDBy/02njBm
UvYeJ2tORJzRO2/Trmvw3DKqZgRsn97OFY8G66GjfrN/o7ZmVZlvPK0Iw4L1u+du9UiItaf4vb1T
LbMLw0PNYaONEIyQz9oyDo+aGkXUhZ2pcR4/DUzIiuUV11AaOPV4T5wyEbqMo33cX+a3OEyz4P7Y
3X9BRZoW/UaR9a7z19e9fNfGdc8GUWg9NpBTFqjInJ1sDuDU7Mafa/TgVpd+VqXO+yv+aT+M5/jL
pBCypeQUbD+UlXX0UZFJ/WTucW0w38zD9td/V5Ozdjx9HQ0lbhY+6jgDN0kgFhqixP+0mZJ6UDrU
8a0K35lft7dq/WKfmeV1fG6sGwiYu3iOcVMuzi8B6mlat04OWS1tuKcPClle4U0ofGmd08ntEehl
r1tANFfN07Fob7v68FfslaZdKtP8NS4Vr0MyaTH6aMEXJsNl8/s4lzfON92+UoDWqxQKD79oeLdX
oMSt6k/GXEAEUDB2ePbbLc0qteGPrLJOB5U1NeGoXYGlZ9v7G6mwgOEDDcOURuD9tEAh6rRa3YzJ
tbHcNZRZ0ju1vC9Ew2v4bNGxySZbDW4GXTKVGYUUth3d01xluV2RQjwKvJjOuzzfls1h9tkpH2RM
b19trd+4tL/cT95HYPS8hZ9WP+13kWCddu3v5PaelhkOLzK1qj6e+mRUdhqejeObSMKsCC55v2PX
wEvW4+y173HaCJqQyi0D/HrXXi+Ym4FpgUIDOI2ySRVQ7szaFMVfK2QAfMxd7QnFyCf757Zo12az
4X8hdb3sI5OQp9VhZHLCfOACOXRNZffKrfijuRVxrXZ5+NEHfKwwc46JdBaMgT+zWRelhQQRMu00
Ewe/m7HytcjZrnK/8yV1lIcuvn+RivunrNeB3BMo4xaCwhCiSm1dqaXzbJzAS1EY6mttfPzcxy1U
dPMncszO185BqggKdj6NQANWuVAvX3v6VMpi1a3YzFbk+u10futSm+OxsRrbXfa0CuxUGaBInhCp
yA2CwIWsc3860MF4ArfzfKQKlgpuO9l/GnyF6bvVpT+H5zRpjpqBMug47eBl1qpT+W9SF+CGWMmE
URGvTpqhx3IeMaqZlVBPticMJsClvXHTnLfGtVWF7BFRMhC6L9kpYlOMnYU/NoKxbl/6HIofyyfz
Ms6gUQBc4TxdjJ93udZUcMiBYG+IdLy1uFvt3O5qzmsYxk9GjjbiitnN3SAXvBAs4MGhECoDTRff
Sj0c44s33jOCq5xlS7cLnSE/tpZnfwiIUB2GwLjFzVHxwrEMwtyAbfXd0zZUBgZWyllPruOJyZPx
HdXnIDc/OOvUtHMn52/GYBv77I3OsArnX9AYwtmgeqGLGxDruVfQLYJZV1aWRW1OXbIlEw5uff7S
aV1bUC6ClmHjb5HDItF7HY62N+VZE5Imz1w/hWihAupEMZ0LOyiS+LiO8NPA59tu4qicDWgZF+nd
iXhG9bs5fi3iY4wg2n/XljzV8Fyl1TOChOzGnBJJReT+rC20LNpC4SKdXZ0rb8HEujBFORZ8J94w
xTM90Iv+vuWG9XTTFbO2sOlY1NpHNeP16EmBzVtu0wrbhpU5dMPMV+qIZWG1rQ1FcRE0vBkwO8wS
2ll2MUYUZGFe+wX941XidwktpfWtQnB8kYyeJ4Cep4AZCDNN0s9e65ZzRqlxnpwH3/DjrqtBw6Xr
wyu/oF1tWwSwjCSCFhcPHBIGD3d2bIxoVmkPbxd7XsFG5epQulTWOX7eWPBeOMhHlCzfXua/BzDt
oljZcuXk0c36dL/ZgYexiCL0mmv0nea0wrSn5QzXy2vQbw6X3KmTFVFtwNq01zC7zvCi3j5x6CMd
JTHCegb+0ztZQ1N9B8pLGcC6nD9tLKXuvesUC7CnbWvM9jkxmWk1VuIXyox+kux5AKc7mITpXlum
gRJk2zbWdBcAiY0TM/LBp+Pu7MeQVk5OI3g8TXFeYJeiB4W04uSBWOQZBODZC0jEYXhxjuAeeLyw
2jiuPdjqBRXvXzYY3qM70PUfta1OtMMmZsZqv7anw6V/BHSwPt4g7AnSI5ooFqAdCv7yNbWf3ah5
DDvknlNjcvJCRUGdJmx80lPvo6HSx9wKM4wWIh7FEyeMRv8Nnr/O0Sh0Um8TKtOvWeUytLp4+47s
L06Hi7G99gU/4rG6+7Gy4KsHH4iFX8gu9hmyAuP2Dv/cJsodBQ4vdZmM0HWexJubL+V5LeiSV8lO
pJuY2r6tWhz2PmYOQXBWncjc64AgWiC9Etr9xzSRJA9PHiJ6EbRok8BtOQHtA2ONP9fpX2+IMQD1
NTie4xW9Fs4wwO/U0GhYGL9TeYH499ZnP8OnrwZEh+IFogf41DUNUB7z0B6Mnl9bxh88ZFJSYzk2
0dCQrCDtMiQBfKcagpmbkPkkViqL9vgnozJzajIQIUDvkAEU09a6VPlDA+kXelAMPv8g0x8oNa0q
qoFuvAI5HqRWvQ9x9UingM5i9P1BvqG5mzBdzhydhnhUEjQU3Ri08oikYEIPfIV2pghL14Kqdh94
pzdlcFTPmIdQvp2RXBs+DIjC4dMRxSk45mTU7bVsLQYW5Gq3DBOuEa3RAolmas2kAz0hd0Mu4Ize
IcFPN686TAzAIkJUJrixfNgAQJNpUBHcYEHnqBEEvwXAvteOYAmRRiWOzpi4w7lHHidkINyqmZ58
7VMn1FYGXi042PTpGRF4tOwucRBg08dUnJ5qF/DZ5DJ2hxCU5hqPPWLelnubVqgtxTid0iTMMKER
nr2IWrDfhY1vLvDQj3vd4S/cIfwhh4ZjZyd6Xua6P+S7j6XRr92uYV42b2cx4q7t6aFh8o8IQaQd
u0Y5DR0w3k6HVVXMOqvMFb0FUHMUoCzxGv3WcCQecSPWlZuOwtlp3BjdrWrUnm0cvDj+RBOP5RnH
Gfg5SEQkRkACw1QfLRpDbxrTApoDRtrIvERJ0KX1YkSB1b1OW9p2Rt/d7iDPi5jt61ZvlY4MjE9I
AVksJFwCN5s2Aa9c0AYDnWyobiGc2JPDDkJwE1jgN0l6KJimQ3Q1KFeRho52I8l5OjsTknKQDoij
e259R6O29zmKjwsKGZTgURXpU7gjiDDDAVEw8nKCJWdI+JlWJzKTwchedEgr1CzocXCoevq0rGDd
gO9cqZKVM2yB8U4OX4Qs+PumI5yQcJaBmQlWl1oFDi7YQZl4gii9D4hmg3QEoJ/bqMODXFKwmX6s
2T/ANtw9ZzLeRUbDM3kJX8MYOlFYB/Wwiss+iB2nPA/hrDECtQMuC+vo7t3cO0ev4n9mAJ1u6p7C
q3enWTSvhzzO0MDc7MGALZbEojbV5V0kJSssuvxGgD2OM9tgOfVm4xY7T7S7bIFdbFAlleFMbHhz
9CUrAVwALzC3CACUWLW6uN9vroM2FAun7a1AkKxZbmfrkxkOMoblYDIXnixQgYE3kdXObm7qP6Am
1cKsb8f5p/b5kHQU7LOUvEPHmXV9q+qJ8QqNsONcNojDsvn9SEnPU331R4sFj/7w7UCudNrcKxau
fAr7waEJL2daT7FA6ssFLPluisvHIqpDPsoG8AlSJTwQmPbcZDTISE0YJSNzmaoMOyvGjcwSxfGB
ZYp3PXJ2h7RQb4d9bdAMadXMJ7yAy/zrVj2uBmeY5ibDJ9FvEvtFR9XEql9FhCseECBDLGkwLyDP
psM6fv1pplE0t6I7KN/xa+45Q6wOfkAvM4KZwajCpg7lGvLmeRTLjVyJv6SRkSTgjHAfI/ZuNFr0
rPC5DhkNw/wKF7TYF2yUTsQfTm/41hYB8gDOB3ijMqWr9l8bvEOS8+hXcRdCZ43k7kz+4wtPIKT4
JuRXvqkQqb7mZvZlLmPRdCIX4bq9N2eWPbrfd18gOdLYAAHMEosgbVE8Rd5wISuU+jogCyCcMbnp
4D7V2XYYK/aTGGb/y0p2ZyO43CI2rWxR1IvGxX4njqdhbUUYUf52bhmxV7rBE5j3UP+JIioXKc3j
cCfrwGGemUjU0YHdYwSyUxF7CrvhU004AztYM53RomOqKrOG67jD2225LOYNwW8SW6p8XR2LGLc9
rqqQJhFgxbBrwscSq5lYae0/t40/umWyf6AxZb3ACshF9nU/fsGcTpdQwSz0BX5k5OGqGy+QXrBj
Qn+scRJuKmELyy4hPL6RZ9MSq+tz5sjOP7h9vCsoGPuqsfFErCjvFUo42Cebys/hlqxu/FsEXVNh
HtogkvyGXyGpbVBoW8Q+Bfl4Om05/QyQf1lUcNWGuR8wPs4IJ7xZ70UBWwyrUHWwq5YOtxRMk0kU
8C2tBag//mfT5OllGnDdk8Z/pE5GCCof/Wk72mob3U3mTX+bfm3gNCvHPi6SXHIVueFn8iEkruM8
Qy+bL1ZvVOZGweDVvNBxT+8PPt/keo16PCqd4XXjcI5D3YmvVm2qqznB7cZn9GMOwMnCjGZW3YLk
Dl0e4SxsaYY56HftvHYN74HSspjB448/rJvovIbUod5INX4/owQrDfZujGXPMEowRiZAmqVJIF0B
jVLEOiB4nTnEr9f8R6b0eV6V7kXrvSvnbUOSRXixhPzTQGf15zSqL3VDUCnEEkZYKN4JAxjmpTgY
pvGx7MfWN551qSiIkSkV5+PFtAnMxqJfDBGV5GO99F9OrgQvHAERcXcR/T41Kms8c2/HK96elW5e
bm5ncJoZNU0DwHbmYDY447o1LRCjmoeBBtCKU3tMoym8sM9uedXMLgxms5UHiRJQKxagZcXgJxLR
LKiteeneHOoJ5FputVB159RctG0ArHlygGc1bOuzz9OLYPKYJ86VIz21+6VqgAlFq9u1DHxkQQ7b
Yq/6Wf66gZ713jZ4X1YSRl3N8WOGqAOvUzLb123YXmAVhwQvARhsdMp07m3Qj8T6o7LRWjRxfbOZ
avph8yPLriHsNaZ5w9Rt2ONiO3+ulhr7XHjS/S7adizwwFUlRWm9fQ+n0zM+xQ4xIH9k1coqEamI
YxGkAtDCL83/FydiNTB6++7AmPJ98WGtMaXRh42hdh+JXBtbVtoSzQND/VrAgIpFp/I4zul9W32g
ggdQ+gov/9z5qdG53T/1S0qudqjbX4qP6I4LJzBVQN1aOU3iMCrnmnrtl4psjb6dty755PnmNEVN
Bq/pbRcDoQ+Cd+aTTw86S7MH6wNNMnFL0WWI7mR9q4MHonHy1woroPBM4dvzrPbryW0H3bqX++XZ
riakv7B/vEOyF/HQpzYFfzqPrw8/Q2hE94ethErlihuB2MAosLQMWF2dsAnpMflLK5dg85bFo8+f
FXGMC22h/2HuosK11xEvCamkwol/yhQemAAJgwsY6ZU2w+fey2TAi7MJxMX9uI5SmLBAHqX7x97i
qcM/Bb+ZlnNDZCzVTfyavWFH95sLMZD6bQmrQ6IBLcbsMI2AsAGYxQdOHWb+wmZ94DfMthShg03w
GHxCTDlQUU/IzFECMRVhOMB5K0wa7pUTHD4YgrxcxPHYhBqEwLFSAg4pCWxOhkn8+3LOMWvgSFnf
6eMH7y5lgq5x1FW2Quonw4EiyKcAD/QO573Bn7cGmwaGd0C9HHCpFEqbDZOi0YvKLiDQDw1dEi+e
VIUfLpXIejKbzzoxLG/BuYoMve01w8VoMUnBrs0vqNxu+XJYke+erYNqY6Z7zNZfM3XHEY+iCJ0o
Cs+IzBTYHycLTgXR4M/hiSQoVIfc+DJ4d/1fr0GKUsfaUmew92A+VQaYEjBXAM4MpmJ/yzbgaWtw
c/TgkpWbOy24VTCtMK8lVITrveYQXzFwW0ABoRNBDsUN4aggj1B6q9FIx52eIyxBhP+gvTbWIiUu
lmL4wP7DnsQA5jqs8Adr9iYkaW84ITjdmeaCXEUwTamgEkqwFWFZiVVhpOjPNth55IFGazGACu0+
eowF8aJhITKXwFmFPpcRiDmVCp8fPOMyWSJyDsdx5tb2ayZdRdO/8IFqr2Vdp9kIQQmWC7Wl926Y
rgmnVsNOCeQv03Bea+8uQce7BDJdSMlk42r11F0+vwR8uWIT7yW8juaUcSW+5OzwiHqnCd9NtW8h
R1vY2F1GEr5yZZE0I01oPpkLJYgrtWqScn3OTdLWq4O47DQkmwALu+U1gXbIIK0nCUB/j4gxYaFi
d8C1H0HM8g+E2EkkSEr4proW4TYF4WqFIhyTX3FjY5DC25Ht+OV8/lt5Dwe3jwg8BuS0dA3/5Kl3
0/7bs89IKeAs+TrgGQRzswrv9iPqTNRV12Ln9ztOYl3R9iu92ew6Fo3Ol06hNv09XD3WNqQ8wxXb
I6HRwQwkVOE2v/ckCrjBEdlZ3bdtBmNwFXVrIrYiuHGIfzvMRFzCjUEXcAHjKqS3eCiGzUFOzJa6
aEL6mm7h1JGaV2AjVsZCdPptuYn2iT/XmEzz8GNOcAYRaEW1t8OfDxOTsebuhQPMz9ulIAdcjpRv
JueL5BOTab1Vt6gRJXjAwCFCegS47di/TXX0EkLrdOXIxt1I5e/KLgFJFPNWdg5KKRQxYjCHIIWY
hz4Dm74ECjHN76dkp0Fw858xflAP5xo3fZ10lkOJ210XNx6OGYjWB9kw4Q+S4PWXebuVBVasz2Fw
2P24OH/5bzN9QMp5yPuBcm4hd0AdBVHvoO0ntxbMHGtSbidFP5i2fT0aMt8E8nh4LP7MxJ8tOGhQ
g2hQuyOcnQgZp3/sGeGIkk4stQlE8LevScVHISrzQk6lePmi1Zf/B1Cl4oQw2g9aTfN8mBABtTOd
OAYcZnF2t/lyNmgf6UrBMr5iqm+uGt5qgSs0YzixD2HIGFyeiTkC3sDplXCBe9pvFhSfXbJr2Dl6
9RJLELMZwrj6Yc4MtyLX7CfGl7Kr5FPIAZdJMaW5AXYUT9ZiChhq/xy8kEcKPQPDfmsQwqUJy8ln
UNjXMVbH9NC4os8Fmz2NL3iXZi0kdiaoaWNqwVn/zVHuvS260O5QOOAmIIpnkjO6QUzg3+zbUHpY
NbPbo8p/bLvU4PZl/Z484rsXXx2kZjPNVxZXZs+TzqA5KhaNsycej+hz8avsTCphVuMLAysNmTLa
PtTpL/+1OA8Vv+x//aeFSIyGATcFtg7R1eNT2wxxDMFx1s7OFucFyKTma+Zr+IAO81kT8+Lly6fX
9Wm83QcHtYkraqwt7jO/Hs5eiwzf4CqiXftZdJXIUuymhX+smG88B9CKcJ7VzE3Lhea7dAaI4yiA
bZrREJj5QlOVLzUfYyj2DWwvYJVYbDsjYCAstDFrUq2dOeGpuB0IzCSe9ePLs7jdihNQNeiwp/I0
4bOVegfsDxBqHiiQIaLihQgCLD5mNxY0iqUKF8XOSAILkIlk5mWLS5BJiFmyJ9AQU7592s+EuifO
Ox+e27tCAAxQ1Qf/i6AxQE3rg16xssmsM08AaiSH0jSL2F7KBc6ly/Aes1zvo60YosmA/C+llqIB
hy0BDCWTLMXNDbGuzZ4w4tYTsjaUJhkMTJuORrWruBfIONOfs6nhfwCaMf06RQltDEAWTmZ45OC/
8gXkx4oXT1THASWEqWc3HcWlT6U9poYFSkzAbzIOMVQ+o/j7739gBfjdaBaSZTBVZi9UU/DKMenL
3m4p2VUJva7/2aLJs5p/1N9/6b5M6yCa0JIviMctUMaJizpuB7PW8LQBk+MtdlwGrhdHowt+TKsp
/tqrxWWOrxa4wJstDr9CSWoWn5H0oI0asslCqiSXUJDqXu8Ag4PJs8zuawp2tOVpvNen/KyvIgQS
fWr0vqSNSGlw2rfpIPFun3IfPmjVLuwmVIF49dz59W2twv2ZvuatYz5B39e4iKtrOnnb1bzYoOgc
poMMog25bwoIHkeFeKDKqP7JNxHbz97blemGfK+PdE3owjXO6y2N6N/5fTK3xPZsX6DnEqf8m4qq
Saw3H2GHWnUtww9R53x6604o5f7f2by+Tu/TBiIglGBhEgLY6hGOnczZNRQ8ypwLuNLdbTsCwasm
VPPCjGuFZxE0UEtxAtDwkgI78byzYPxoEjkphGbSynCJKRfA3w4DhovVivGBuPqJK2aS2LtwhDOK
E+ticCNYSoB2PtGOsFmBOWEWyCAHV48Vo2VKsQ9HKAoGTQq+e2m/yV5Q8DsZiMmsmMp2ZnPs5pQj
F/W2YTQqRzzl4XCLQ4P7mry8ul/35c6Apf3YwqwrpAnrfguxrjwtiEBTMJ1piTQW9PZqzsowVJ0B
HndtBySEz2of6hpuLMzPaeq9ieJoDjqrkhXSQn7LIdFq2Qr/oNdoBLC9wFdfbidzHpBFGx6LWKYA
BfpwOaqpQ+zDHa3qRJ+8waofcLj17XCCtYaMB9CXDgOs/soFxG+6JHYXmNjUgRJ9kIZTXUGZuTg0
W0R0a/tOx5HQB0BU/CYEU3sW9quHcaf5ZpD1FHSNS2hBKHOK3QzKH9S7ZkFN6OY/d9BBegarTuEA
C48Mq+9oPJmc4LrO1DAZPH42d06XA+NqPeKLU4382WywcgSEYSYx4WdR4Zw2pwFI1seBlwtKli8p
ZcN4xm5eBXTsolE++yXY21mSOZs1DhcSjH7aZHOQKcHksKFmytLC6gffc1WHEjwIHZDNGks+kZ7e
fSVuA4aeQdFeNs1IQZoaAwPsftin2kCuq2+Go0bpXxYa3KynuVgUAZnJMFXZb0Bfh2dorlokI8mZ
7GI/y+uBX2ujLtgdLDSsMHC22HWW/Muv8v/kRd9htWzBD2sNAT2RH40ZTbRscCAsUQ7nDnuqMXlE
7ZERCMJy2xYLSaXIgowO9re792DYD4koSqEO6SqTpx+NtOqSFtIeYu5IvA3T9HkJQ81i4r6cs+HA
/3GJTMRTCyk/LbKz3UoVjC4in4tXssLxWo9RdcHOtpmtZ9aYrjHpd72SqC0rGf8TbnQR1uH54PKC
HQ/TWhRAQ7jh7hbtB5lTF4p8/rAEL2O29RydowpdsvkI7/8j6cyWFdWWKPpFRAiIwis9qIiI7Yuh
bgXsQUHw689YdeI+3DpVu1GElZkzZ+N+HpPtB4UrPNARVox63MRlfy6JoeaOhMELkJ54PXaWF/t3
ENIFWVhCsM3BnAtCORInXHyvrPKTyfftfu8Ats9oS1OToqRNZZpJUfLgoWG7yZD8oiAqVE1AppU4
+snHY04WK5x2VQsvBkJpiP+A1c/UPLCa+JnQhH7QRVC5dPLCdjWPAP6lEgMv6xTzCmWLzeYv4BNb
sZW8iAQKnNbHLyf2XrIjAhPGEW3VntosTq0rRu1HUWI/o8zB5WI6aQuTqTJLtLUYnK8+nayZ7pZQ
50jWeVDIEXYJV+Vqs9XPGjz04/bAQLliGZdM9bChhT5uJ59YjBslJJGGlG3VVceHgCgIyPJcKQyB
oVsjEkD4sII3p43S+0T01aKPJwaE7vk3Elz6IZAfy7AbPjTXYGAWd+uxRC4fY/+JBxwzMc+XWc1l
8wLnnk+DTwuDazr1yp4yIVBiEKEJLcktlo78hX8IhACa4knTYHPCfERiSe6e4M/8i2NJtbEgAqJK
YdbHSSnBKU44WznmCWfBozj12dcCbVjI/ko2t05QQ2VYpMVV/Dg2IadpzZmWhTB97Gb6Ya9qXVkl
cJhBOBDDAy8bjTSv3WQBVTjlpGYzNaMR2fJulFPXN3+wY9H1OuwPkbjn3A94DRRQ+xRlXsBJqaxS
BLQhurClKJVpnESzxUIIY6lm9NZYmSARmhOQKu44uFF+yrYTEUTQUe845v9gXbIT5PEF0QaCjyQn
jpkWraiszcipljWUuvMbvbotcjpTd3IdmJMX4jvBIhAPqRt4JzKkhtsjXQRf4jaBy5GeZOFt2uOY
SujDOHsVatdaNhgwWfOKo+FVW82aWta6ZJwbjXXF5YAqts4S1a2jOuIBHeI86SADisUl+rGiElf8
GmYzN32GEDST3oa3EtO2YHefwGvqQY2oEHHch+MvU7BkMlie2pX4GMXWD4NmtHn+ifcu565UpG8W
qI35WvXwdO4Hrwcokd5gAyCvSIEySFkwWZ39LxlJU+UyQtPCZ6kgGQx6TFPSwx/EpHqx+CPNFK/r
dsQeWZUp4LVkVju8nk9tgm+rymoEIjNJLTCfhxfupCfOQ4i9xKFfH/smvNxIdj7JYsONfY3F0sJw
wh6boh+VhGJxftHG7ytSPiEO6G+LJBgrB9aBr40KgNKMPZYUPyHwH6NnXCXRg2ryb71Cd7r65Jb3
S459wYOFwEt3lGYz0KSGIGJmQSbH+uEmfWXOu+OSlUCRNo+mMGaSyNtCLXYNb66OsMJUD2wt74Bn
HTsrNrW0NNcqYJS77cVyzLj6LAvsH97JD6d6m/uNRtZ3nw/Q0lknCl4XpOoq2tdjY4hx2Ga3znAC
KdN6zIxHCrPHlRk7FXkr+ztTC2NPja8Mo5983pGbXmHrK3TCux82q/PByj9DPx8Go0qlAkBlqawF
e/UYfjAbPfwVhqrHOeeMuZSKq4Z06fmSehqfPG4CMQV/RqenRH92IoYRedCo9IBGU24LHnzhDV0J
GWhGnvSFEx6vnM/qPmEbYKu+fkYnXvi/9I7/PKcwULMYLi4uNmokxIkbpzVpkjyu8vHnfS4+7Rbk
wuvFQUQ2wAgtFK/lH2UEjNpr93zYumSzBRvTGNL+pNfWxJiIKm/j+YoZUBDsNv1NjeulyWGAwzqV
imdLcK0483bm9h71rFwdo6H92nWdfMul/A+zUwtze/3Q7AAQqmuspswRcPvjS84DAX75GINHOkfQ
ioc7TYKk23AEtv+qT3qg/HF4b6ft37Qd/0QeXGF+h/agMyfTMmmm+hKYy3pzv1397xKOLFsRTtrr
aDjSlzz8V8Urb+IvIDSXsy7SnxaV8Sn7Q+HWcAcqYdwDch5zpzQOzwMAANKoDOuAMoDEJ2G2yRwM
iPXag5xW1lyCL8UQGxZxFBqluXA2G7jgcVu7CddaI1QDsutK2q4EKRtXYwkeW4TTp3c8JgFRtnM0
lVScA4fDkL48jqUFfhjUdRy73xPK6ZfJFhbkhTQUkx8Fhh+/7avPng0XJUxs3JaGAg7zjpqOxfM/
kP8y1sgvJCD82ENFD7xWQhOm35GmWEy9mJFfQui/HRYgq4I6vf6CjkG6EVEP8I/FLqh8eOXdvsEN
EldUWqtNCDcH1AzB6Pl9tyed1RfKIDYWP7dI3oAeiGgjpGksNpAx32LD7J9BeMUL7cGgY6ky77B+
H39smZf2Ep1RiTZOIZ/cQUXIjRRiVKfgiXHMOF3XjZQh1rf6rHtvdts5/e9IurNnHMu8kS5gwQXT
nyb7Hhw1YGFTma6IEEIpY+6NehyR45S9eGrZMhPu1HLcRcUdpGaX08pyCOzQ1qDaSZD1r4kg9QlE
/Yy8I+lbzSveaHfQB9FUH1lHcfIA7kHt9S6d+UNlj4ojAjuPjJlokjmvgJSM+4iBC/87lLOA7RxC
pnAC5sH1di5/Pm/eY47DDRJFc6BaeeQ5ZKomImOWAsLEIVYQjHs7rxwQ62cGYgkJAsWbMhMAWIfM
WLByivUsOGQj2k8+ceGtnm/geNNJmF005TM4sGkh3kpMu/QrPZP6D/Im2p6+8B17IEHhatGR4DCm
0ZSZQuxectDyoYFSDMzseebBGdALgrzvmr305f/ub5D+tDMi5THa/YK2z0BXRMDI/Fgmj8Keioh5
yMCC4kfGR9815rjM8QDC+jG7M/jjs/s3BBLWPbDAP1l8aLjxPw7Hl3/UANwnD7isYwKe2evWJCKw
FyG5nf7hKxGXisHG5kinv4M5yQJK5FbzYUCLwwRQOP7+9Ejabu6G99m3rEXk/aIi5I1lRkSb6RXs
dqYiIU3gc/mI2hUKfRakwrMx7lcQCwzb9ytL7IXHziLEYuoEl+Ph7PdsnYHzUx5eqzrvpvxsxGLO
YL1xTvgTOYGQgvYyTuc3sCbt1xbPa2WGxpbV2Xs0Gggvg9J0h76bSEnyWO3+TgraFPTz+ZzPVfVF
5siDDtYEGUqE0uPjA4Bmsn3i2Gt9TNMIsrA0GnRvUNiNdQET3DTLnv386zBGhp/u6CRIWdXAgkhb
S3D8WBvL1lyhwHUpL/hSxmzQ7RpH0WhT9LmBeXLyBPNA+zLas2v9WUMvqs7DWY+QQrwViZ2CKYHA
mwgsmcEL3uHxSEPCHZpeR7WXPE/ogq2p4UpTQk9cJgFS91R7soYO+fTx8xjG3ei2+BtJNFS0ZwQ4
cXyo44edMlUA3Yqu8zHn7J2i7G1t5BI7bIetZpz5Bt45eO1ZB0B1ZDGdKF5JcJ/h4l344BxECSDV
F7g31NUZEvl/AxYJJJBKp3gX4ICX4zMyEv0rr7H9I2IRTiG7XRMlNwMD5KkNjdEJbJ+4zrswZ6Tn
zf9FDNjtChCQTpUp/2Z/T+8J3D0qnEsdQktrFWKXTm29hk8Aux2+rhuHPpxEJxRMb/Q1roNgRhgR
83W8gRcSP/6HjRtrJOYjsaan1b6OtttLLHZC61Zy1ePQzHCH4pofNWzCGB+xxEH+yqp6WPoi4wRd
qVjssEJ/slqyBlhhsTBtgnzzLy1Itb4YgJtbg20zY7hwwGGq1WfASi1ye5yvk7gUDlFJ7+L1cJPK
zAGQM7uwkte5iyE6kPhxxeycD5aBj5kom8Q6Yw+Ez6fLvWprQ/MBB2jKPTB1KfOMj6zcmLczlgLa
6u5c1rvM+tEKqhhUA6L0yfPrQy1kRftsfVnzu1NabNm9cvlwGYQoi4v29jnhRxQnXhA8OLiS2NIx
DZBA+vOBVTIc/LArZ+TEQrZjnqQPYCt3YB5SeWJSFnoypTN3FRjHRFgEeQ8HQsswLGYSLjtHCfIA
WFNOPQYrhb1PKl5UXKJu84DYy8kirABAYXG9yrlQcEh45laymHfFxAs1lERs2Ae8UilKvL5NbAjc
H+P8r6d1DNY76WX5WK7qNZQUJGtORVP7b65HKYghDBmiOViyhfflz/1SEKfErRKMbJhrxWuOa1bJ
wGIipSKnA+laILwfBzIT7IHrwq0fsDRJkmKbBMxSA4gumgy+jPlFj0uPrh58toSurC+7wprejrjY
8mDJhycjJ71FiWtDQ0dmqcKJPElAxIBRVliL037q8xv5IvyBS4XhlyXtcS1kbvr5jL6gz/yaw+XA
tAskuIK/mtACylYsFkiAAaOO+V8eiW1l3zl0nF8o6zgjwGGY/cRmxnpL/vcCFPCLvJUxG0wJOWCZ
wCoGU1fEiYkI3HxjEAJLkc88GWAmLpwPHFDqTUeonNi+jOu10TqrX0jIIpUawJNILlOakURWvd2Q
8cS6c9SRb+eEiFf7uBX5r9aGFUmb/XZWm4qVRPBdf84KPvIkBt6GLLfFzd+u7rTZ1Md/1mVEK+es
uIeQqkizsxy5NRcbGS6PjFJEPVvacvFPiC149IMRgPq/LS9W8kcBoxNGMQ+jO3942jBkH7D7hkyL
FhuP68ff8DYeZ3Lc6N5Ec7NSDNR2LwaRx91kSex4V9m+D/y46kinoZWsBF/saYvskJJlPG2I8Vsc
CUqcjflWKpEjtWIXAD/rsgJA+UWwP9mF9FwVDuDGwWceKumJFR1WdpYm2MLyrPiOrh9Pe8TKO4RA
/IHhVb6dgeQqr9ntfpK9Kx34wM86TD1qHdGsVfAyYYzf7Jyn8TcBL5aW76+l4PFOLh13+rv2k9NO
bFcaMkKAU4FZQPBz+AOELTKvG5yFAr8ZurjHGw5r++5MH96bYNIRmHSzqwapKSYe8bAcHa98vMpa
Pn/t6uFYkVHADtVtVQewZJpi2DoPIoQQH2wUxYVmDdRHuy9PVIzvgROYlm4uLorcoCYgRGXRR0v0
GBj54/suW2PV09khnbLFv5mFZCXBb7vwLuC1s4lk3BQ7X44opoBsAm+tMmwV9ME/AlH3glVjjYez
8Y/W12xudtxxuOMUfluRv1rYcRFUjlITboI4CzoXX/S5sQ2HqSz4oPEYnkFLL6Fegt4aVhhQ19N0
6Fgfy82Xmxk6rMGdPZivOL6OgNUAA1TmG/RRmsxY0H4ZtAL+PGb3SHfaG7NBuQf1jvlyXLejf1/W
xR7RAhcxy5Euayz3vJJ0A5WP9/RbcQAEl4PO2D4GkfX5ea1ZYvkSNy+L+2w4W/Gd0FB63Knx9wg2
TKAjqnCEFbKF/B/YfKKsCvei2a8JmgET5bHCk0cJvDEt2ciBVy/eLSJRc7D+lYLFZdCT/9Hz4r8w
POf00p4Cyx5P28JkVEdvCoG7MTcqMjvy2+iohXTB+NrgyTTaGDhM9Pk1t6u76N/2im3BkYMfPJpj
e4cGvYOAjIPB6Wt2T7u/s84sHa3uYC3qP8jFdawr5qKOszV2ndZlJtn36dmgVzbnDcbdeB/gAYYf
HuwBbf6y6dobyGDvcAKDbSo2PsBDjIvmGwydKMJvz8LHQCgWvkxbbhvwb3KQWwIWeoaHltK8HWLr
Yq61qQ49TGjD2RHlHMTAhuRWqps/lQV9QEhvPqNdu3Gk3uLc6SPPwmHda08Xpzc647EBUayPo0NY
zfafaEdaQmFlYn4ZCBG6yk2BpiOBm1laP93atPvd0ejg8NAEA3IgLfzRvOrufP53OZ0v4XeFOGu4
uQb4eiKeBmvKKDXQWoIfLKRndNnAn9sxDmpigMezugL92nNuCN3pRBbAKuKEh5O9mdp/9vvHYOdV
gZZ5rS3ltjBQHmBelLwTYHOCuekqnlfnmeG3ISxTqNPgixRYMFGZXnEwsNSDcMwnY+VqUd6f+L7T
gtH6CvLyfcywtLn+CbNWw9vkEXclgA4bdCQss3DhsKjgZogwJqjMZzo2Zk1F9E+vtFV44VQQotXA
riYJr1mGYu0gCOLa8BCCVmrWqUKvBjxHWbVUKo8gFAR8mHgskUYEoglKySurSGNxkXuwDxJEkCu2
WaCjHgG6X5NmmL6OLq79J4emYh8OAxRPNMK0eqyYcx2jD+fbOPTKaUpkTp0MG+swdJv5bxS0fnCi
VTmdyDwzcY46pcpieBAMjl8qghGOb9dzgHgja9EfhTCYHSd+VeYxet3CMdh4Fyd0RMl1WyCyt3PZ
PEjw7ICKmBZSwp5YWiwxSDuP8C35l083ZNCgcWvSu5+WHnHd6ZSRbK1P+EppqoKhilncoKdyr2H6
XOCDdBHV3cUx9ZUKpncxAEcYTsW6sxlvt594GjCJCn4W3IzgG8fOrmQwyR9ORN2usXuyN1+XI8GY
MLGzmm7/JW883iaqcmJXCfVk7WvGpJA+7Inb5A51AQsqJzmpPSuunI3asfNl2SRE6IqKYCrepRyC
JN4AZdOxwPs7uxD1HXuIIxxanc7N0yGAhlZ7DF0aHjnBGpH4UlgdqgLrYPfSsXG9gnAwM2vr7Sdw
q/iwI8oLDQf2jhtG4QjnKT4S8wEhjMUrFEwCi03CjDEWe3HLNpXHWPGB5UlTJdp8LFdZEz5D8YFS
cDDCA50Td0oPRMNqnohd8GFjdqBHTXtNirhjN3rwUP8xeen4mzJifFB+wttBJ6slcrah02oPWVgQ
Sc7AD0RwX7R0LMRlsI7kgck2rB/rgjkRAvXrOvlisnHShO8DiF4sy7g4GX9HbHwhhOejI0e76PhE
5aIJwW1BxN59r+6voBkUtGRzgNWK43W1MxgPbLojhNoDkQnIb8QxzT0Kb7++ahsKZBRFBaa/rTx6
720xfvTdwuoXFLr+H/T0hi3TYDxkf2pVQ6K4uw3lpE2uFj8UwkCkDJe/4eYD7dqwwMdxefOLr1Uy
4teqYfJUYsMiXN6M5Kq4gfI1QQA+o67xQYPBQ+nWMQtjemELzzrhRellcAH5xaHHwmj/2FRWrKeY
YVosMI/e60D7n5L03Cb3oQMn+cs2nEULPX2mO4KLOUGnlbuI1eMfXhjSgjI0Aw7fXETd9UTPRvf1
I2lGjWhxxIn19mDMgMhwmEFGNH8ynS7v927G6Mg213SMniM+PVYIoFZAHOhfuGsFP1Hr8d3/jj+U
R1c2N3YCpzWfYxd2BfZl5dVCmuNwpze+vByaEzmhH935u0ZQ/X9k0Dzso2Fplxm+xU/3BF7otZX7
f59gViQkQZ+6YTvNT6EDiO/8XlGEtr/UWJUvWHzeTRd4Y8pOgZlXij5Cp9Vc0j7TLcN2QO/Deww+
wsPrpKokE/YldjH/9g/QAYOk0EWqJpPzk4Pwofqn7Gl5dev1B2O4jI+QeN2CEsMynuTYEQ19grzr
xMK+NTVhAd2yu35x60hYVQJAoIYRdwlyAj4nchP83c71hkMLQI0PwfnCdmvnNQnANbyWpxjlaIvk
DT4iHYTZfi2ILsYZh+p6fA/wql6u8GtxNtH1D/zP6tKIXn6cL4kI6axVDT+ECdOqaDsFrE/qIC2q
qDU8zAH1ZNOeyf7BbyveiViJ5L5ITO/4lMDvnCFUJIHwKhxlGL68UMj2XZy8HMAi5SBsbG/kh6Db
HCoj9M7/fM7PjxPKW8SnkMRLc2bBTDOJlTg6ZogCoOIfv6zsTDkG3P1aO1ApX+BOj1kzUU9I0uPI
CKNSAx51Xgl8HnmSI5Ke+3yfrxMg4Jagkl+YAPn2xQ9/Iyl6hZgb5QjGfdQH0abs5swwilumPHGZ
gK4yPJrM5xTIH9x838xBVdjSOhI9rJVb28wHBiZl2v5R37DeJjpjliOeZ15nkp1DtKNQnyisDLV/
sReQJILh6LiLoChrZC7wJOAT6Ex3MLBGkJqymdjwfR5IF3biHhOyUrjfPAYZQ7lYAcFvRDDGmzTf
GbMA3oIfQZ4i14SxIp3CNa0Z+tgzk7WAh1tKThnjOBwN+FKrAPQw3gGRViOeBaeIHVq+CFoToI0g
6dPIrzKSQnB3EUq/qB73OLsiLXy9IgVE/g63BIUhhKwDbByGcgRNR1YjjOQWjo3M6mtgblo9jUpY
J+ye8deV12uVaHKEE08kzIb5TCAtq1gYHfWvk+KxiNUd5n06V4zk557pTqH74C++5qRifY2c9F8Z
vVlz5E2z0q/NZtNOl6PJq/ZE3GkOJGFSmPkT0YiAB1vD7BRPIKwvzZmADoy3CoGN7FjoKhUuzidO
u9MUvBbaNfR+TRQ7dpZIX20cf7Eo5287zf25MH7B1vfAZzmWLAH0UB5M2ZzqZ7KtYcpp2EZS/iFN
Wdu7DgxoSnVI1ATL7Oml8A4fxcqgLhAsc4X4Sp+jgLYkgDOciukDyzBbhmbos60uZnQQBXzWh/ud
UF7JVvq6HanawM8C2eDkTNkUtH/gSK7HVp0kyv+pDMXdPEw7rIAJYkLTW81f0y+r2nTKHgLzbdhP
ImSYU4oaKNjo6e0IeXf8yD1MHG0UrW/zrv7DJAVBobG/noGuGxlAA8Eb7tEN2yQI+ANcs3GjsNJL
iffycCX6u4vE/fueJPn0hC2gxgo+t5sVJRegxclo79u0W5Qncqo/0x56L4hsX6uFFzZwWnlBdUsb
onfcpywA1Pr4eXkF5lip6u2m2vbyjvpTNF9sK9RJrxm9vmJKgjyODQRWEfJZNVjt1OPr2xd8fQ72
XUYm6mAONqNRni5+Fmhw1XvoQJ9rIYSlB85JM6dQUap+nsqzLE5OpsyvjVOKtO2+c8ZDVhZvffHG
P59knOfNzTW3gLJlvXDkRFinB4ViG7+gczFZh7kqhftNnqBdpwn16Ddi4Salz5Fk2dFe9312m2c9
mjFQMD56nDWV7KtWlPH8HcXaHq18JabJNlzxLUAScI4YWfb9MSYQc2Edkbnahia+c61o8ZmE2h4e
CEP6iBQzBGw8tDQZdEzOCXIkLC0vGQTYXXpCFcbBi3wKzP9jnjMsB/7eh5kBDjnFkI5x1TN0t8MD
jjMnc2jbixmgxAWqMdpjlqfsRSEycEs+cY98wfwSaKcN+cKpFAfucnAqCSS3BGWApSc4bTjV+hYd
IEw1VoWyWHghoWDUxT8QDE/QSswa0pxbJhTbg4JYYinYfTmXEisDqoB/2wX6PcRrlkMGuLWmGaCJ
3JEXGEDuPry3vSwYiGQNVkchE7l64KYkMESVrbs+doV2u5gJOG323r4X8FNV2Dpa4UpPXwAuFw/H
SQKUv1dHl3wKNIHOwgsUKhof5kV0dhTK9A63Xw249d52H+ADHcoE9FPJjzBsPK3v/Yhph28E2k+i
g2HTEr1GdC49wgg3Pc0CVO3igRCYQFbeA4mHj/kOjYitRb0HwTPz3h+rd7ZebFrkhA+vlP4EEaGP
Rks83NonrtXotRMPC7fpQHX0XYCbV29aYPrMuYW+BZIlW6sZtpbDu9PJNuFFELAfztUIPr3gM1zr
3fwHREDO58+9oZOYPm6OrNnNtt1isaMtcP7b9Mc1g17aGNYF5baOqeM7fqe0x5z3poLTP9o7CEiI
YHsEd4AAEGrSAQdQO2Et8zy+ITXc3c9kgC5ltlAUC44d4NNrC13jNINcLpzm+JLpxY90qhTXkHvy
8vQ+QBku+MTDCb8D72UQhMHjNccID67BJ1C4F441y2lYzR/Z54k7NV5/VF2xbmt1B3CaCVWXmJhq
QHynEZLQBm9PtR7/nOdfGS+Mnm/Bvtaeo2uROM+yQbpTQZ5GvGfyG+/Hi7/PaE4Qn95xi7HgWA2q
WWbwsVi/IWdNhtcfbVAsX0JYYG7VoXJvoUULnYfIkDcc81ja3vh33tDhbCqEir20dBGUpdEwBPHM
o82qweDzn8NYaRNMiHG96NygRm+o4t7Oj1nGPaY7xGEC29ENgJ2QOfb6t79xUJgCUL1EqxXKGyh0
S74adIgafNtr4cV/Gz7CrjX8NN2cvxXe12AFrUQ199WAw6mFAwRpCWoxKZ0i1IqmmZRxJkJO6K2I
k8OdtPRUJIi9p0PH+MS9BRdDbwThboLLCOD6w5VQgfgVzm+WSrNKWbhXMcX7u1BXlT4jnac7/Vg8
9tDBdAugfHh12A6gwqExakw2XNo0Q1FtGgSx20bPLX2ssrKdPes4twAR//nEaHCSqazSEvqtSAqh
0lFgncmIbegWYGm0liHVXlK266297ZH4whfh+M1wbctHNvLC6Vk64lrFRpeKf2EyLVDv/Wa/gacB
nZAlROK3BbCSPvmjlSN6OTEULw4cWH2LZQDdwC394MHKpM0vp3OlC9Yxia8TSHEZb/3Qm0y3utgK
s4laCjLVwc1xyjy/2X/C9xUNCwbRxj8Oxct9vgCE7cPd4fJ0YuShrLA9vvpEMkAb5ATNxKSckr5U
YIaNS4jwy5gmmQBT/mE+gEdzjdVQC3UDLR5m3AY3+NNPNd1FLsK2GvyiTwsKQiHzHxpf9pjXk0qC
3yheMgJUfiuzOHRr/4Iuz+22n/n9BlWS47d3hgTGoTx2b/S5qB6tWg3pYJe64CS80gp2efqMXgHS
pVSuiKAL4I+QE6GGMg3tmJwKnp0X3FMSwuoyzvRRUY7qpAcf7BP0JOe16S1zw7ulmuZ8f1bz94gh
t/QXeI7ry5bDBSGIbj+4N0qnDXLB02jfniz9S5MS2Sl4/PKmtLf1YhB5BmiRxk38ULCCHuE4fEW5
BY3vZbswv5hweS4L8Mf3PFUx+7eHGlG9N+RUfrktMVQ3omFnk8p4u84wzz5wG1DBcEkHcZBVv6/S
/Vm/WXfUlTF7qh94cRkA8f/Ca+b98DgU85TMp3i3i8rvHeUQN/9i/N6AY/TmBkS4h53hb+brLQNd
jqj2Tx+OlcbXA2NIREgTVKQWkIrUim3UhcIFCXNHmIzAQi7tmKrBKhXhuFLEg2bGfPxYyWj/0GKP
dMwNcLEAGiFxZwJi/FzvCoeRkQEX4PwrKOGDsaqNaGX2b8Us+tZv/ySgRFlhz4RlLq0YI25GL1Ec
DF5MN+lgM6FSzMxwSGpRiDXq3aw8RqRAH12nzGb3eRUOxq+RPsZAWqyVPziRR/35N4auili++6su
8xZ0N3d3f/iTSYpP2OXnh0Wi/6q8+wKGH+J8s9iXyP57TtcKPiTbviubdZvn5slKZlHOgNekEdma
Q1beSeDJ+J4UI54+AMOfv8POM2XXsmpWB/1id4+kabADDu/eb1XjjvDzHtgJVwupdBgieEiwbBDk
S2LpkCEDMKouUXNPS04He41uvnfu7o68fu/1sP2D0Un8jboe3ix5F+YKz/8z6YdcVWChkGpKe5xt
O6FeqHJH7wJAaSPVcHNl7o4IuOoDRGE0wbAOf9XUjy1iSsKh3ftYgqaKwglsWgpu5DnkaTtVOhuH
40Ek4232dAeZeSPZrMTod/UD3gWW3KrxhZS+TVXg+ftd1vBAcT3BTQwWO0i9Pnp4O7BLve/55SjM
Fzd6i1QajbjkrPENd+cRwaKxPrqLvojnQi4ZLX/+FWWZRWIUuW29GpAOw/ntVXfcbMYj8miiPg7/
JlAssmkOjd3X6Z7OTbjW0Vl+F1foAHz7yw9gSfc0u3+1+aES22wueBnm9UgeeF0PQJ5mCRSYRXI4
5JhqXCXz+RUvH6yVlw0vltOXxzabgeIwlbLL3IqdNc84cwsZl1wC1j0YZnNm4Ro7L1JAGYgtUoKE
QBzAtw0PkWIXCR7KE7kd1fj6no1RSfwvOro+HBH5EdIx9TFu6pmv7+mZ+32Gpxmg+bdcwEBV6AAx
49m+5vS2lc7SfaY+gqlM/3ng1m3MKQswXt4uC6dNz5zeYRhx+ZgYobCiYFcuMVt9rOBdkv5U8CnC
3ez2GXSDuF6077l4mdpqV09z91N53O9Y4v98dr4e8P53YFWV51ZXC1lTyeOAYgzi+YyLM5SsaiOt
75FWW4puyyxzgwfSb/EtZQh7s8USw7kACPD5xnhRMsmULJKvI6WZ9nmBoeCF7au3Xe57yoyRsIYh
z4JCtargCdVYt/t7LJw5EOuRwXVC3LtSfza5e+XiTiEEfL+Qz3GiEm3zNfsGfh6IBigUOINluLcU
uGN6Gw31CO8L+Rp+d/v3upfZrJvJ4VLsy37AZ8xg0OFq8iKqBnKUan4GbvtzvmTgvP1rKrF3QCuH
Xmo6mCOW646ii0H3V1v4EKW3pMwd9lqy5uprzq/CafE5QYA//mjuuzHrv+5fXhO7NXpvuiVkSF9b
GQ9WOCKDEwYKrl9eoTmvkHbyrdp990ImZGW3SwyW4++oM5vZ6+np60zA7UM+gTFbNWkCjvsMIrSA
h+f0/beDhT5hmPhDqMxUQubX0HskwwGP+Gf5QZpjzFuCF9nvYguBmuNa4/zDb0EjPKSZ37kIMydP
WIOfsMhwmO2x+2Atx+6No3sFa95FAeZze8Og/HKohwwWdyB62oTSaw9gtohhFleIo8R6X0+3VX4Q
QXa0uZdlvqq/oILEn1+z0c3pg3b4VZj9XUbSBlIzjxjYNNq7w9/8u2Lmk2imf2d69BXl9+ngkj1+
or9CyIvBZny/Ogduf4gSgL/dkd3YlUPQiHoku2n/bygBsg2byfte+RA5ERkWQTeF+NJgb7BHkTMV
FGeYuefXsnWGe/bL6tCWWOEyItBK8p6HsGPgL1Wj3h8rme7tsMuMPGsACc+vOJniG90A/sE4cRXQ
IwUUiLMFD/7gj8VuD/upIr0kuX+JpFN1Vn6IWttddJEnivuinxowfVzJYvyhyO/DIIABiVk8TjHO
Z/1C/X1eKCTmmOccwxSgJJsQRNaly+tf9nO7m1tdAqWfEBCne8POeWE8tKPKL6s9hyAL2v60vE+N
CQgo1ErQAHI+ANcIFQdN3+6AwcmxtG+d3epW2ZhvwpMV76F4n9JaFAgZvHu8g9BH2tnO+v3tttLb
2cJ0t7tz33tiX26pa0X4dHxIbo2+JjW6ZODHL7F8WdLYiF+T1rv+PRxxiTAgZFHEhZpkTIWI7ulY
elPu5FpEBxwHb7/OWfoQAYr/BV4GEU7vJstkFs28z2daoIBgLQy2+sAREgdU1CE9ema8ML3zrvK4
c24zY9MC+6O17ZtzbfMDd+uHGQ/z+nMcLOgXeiulZ/eOOrNTHfcpSE9xj93dfxqoubAV64MAwa5j
MRP/TvKk7/KEZWMVi67mxT7CzbZu43d//TlCL+su1rY0OtBsVvW89b5mtlI3lVt2eHT81dgPWN3s
dbO+s0EkxX2cCnu7QFld6IlkNyPXAuc/hu8v1ABbY7k76R/OS4hza0q2PFV5ODQbEDBtCpi4qA9L
+wP+YH1X6HhfrVez12Il+jUHye40/JOGTiP5Oe5FML5Qs8J0+R1vuf+GTpiHDYxPrAQ+q/oVFOt6
ihW79ICP4HeEm0PCMCbC4/tPOhcXTnbLu6ZYFh34Zxdh1k+fZ/x35j4PCjShnW+g38e2ysajfIhT
PgKOJix3pH2MITZcONuEv7jm3TFTeJqfz/gD1NsIakk3lcD9tru4vxku1HMZX7DjXTKy9ukAxbaA
kxFCBUnMHLVvZ8j4WUASWcFeERp81rwoii2cPLBc+ng1ehwsgccBeG0Y0GtnobCZw4owGhdQmD5s
7AxnwyvHR0yf9qdayHgpZ1QlrvYZ800iHGYqQx4y7bYPci6HhKKK0MTnmCrQ93WK5KRMlZsre7+o
GprfzcOHu7HO0jwp8Ug3Fze/DVvnjXvIFv8CmEA2zVEvws+5BxvLLVYkstqKrxNAJUIWsH1sZlfe
DNbXZgGuvoZXYRZHzSqAA7nbFHzG2oR+l52Bz0L7OuGEa9mnszVHZAu8Q+TpWZkraVGM2LoD1Xwq
nphuKntvUD3YZiS/4+6hWhsyGrhc3+B3/ljS18ydatuNjFhKv0WKg77IVHK+1xnrisekv3qg4paX
xrI46ocXlsD2W4wrlEenB8uCQAPFY8R/De0seLCaAyeb7tLBfcwbyZiv+tTgSYlbmHVd0ELRyRBN
egDEfyIKoLRwDL38fKquWI5CEyBstDqrXDo60mGI4hyeiEkUwQhX6ln9NCs6Qaizh8w5MP/sOIKP
99oiZIG0BqE+XCrcxjfIU7fF/dDGCtTc8DszUsIAiKwF4bn3XCV3MH4quCr7j8Wy5kv8BjqQOdSx
Z1zjg7LkJwFn2TwOrxl7FMqpOvuOQZHiD37wZj3HM0un6m/ghz+xJ3yv66Mzjl66jZ2bH3JoF+7s
4s3msxDqyf6WRAhlQPq/phRAO3Nmv82IBxK/HnB/kSAOcnAATMVvd/4fSefVrLiSBOFfRATevKpb
XggJHUmIFwInvPf8+vmK2dm7sXNnDsh0V1dlZmUlSSlP3i6f2OS5z4YR+8k51U6W9f0tTsnY8NDm
3FWLyzuI6QGt+vsY27t1B+KHGyk3zIDcemlaM6eowWgAnT7+uLMHGQqPEpFicURK4PWy1CMuxxI9
cEvvLxhGx2+3cf3krMGjuo43/WjTzhtovl5320Y8dZ9O33aC2d+F6RSh90hST1wAgo7N2R1E8whl
DwpJQ5mHYgpZR49flteU6PN8mQ1OcH9gQsAIPL9/mNJ29eiokaYLejSiMlHV4SLudrAXrM7QeNxu
Kt5ZBG30MQnJNYjzx4n9rsrQwKKRpVN7lvn42X2cZGVhU4wjb88h6wrQavpZ+ZkB3yHD458JxbZC
MuMBG6MU4p2QVNgrwLOTnH3YFrLMikB6nqZnQ5R6vXEbPL0r3RryMNamPNUjhF3VZwqDUhobOsbj
nQNgHD/TyX3HNXpsJsDRPH2H6P/SiXjphOdpCOo9ZQ00cBYUE8jQ7D74cFwLmAuBKoWZUCHiNr3u
x7iUMBcRHwp3S3jATdmpglOigzuHBWd3cEALcbk6gammjJMoAmbrmnfl3Y6GundUmvBCddzCz8rX
+IYl6f1rpP85QbJ340uyYLTos61vDO/DTETYqYedowgQqZj49L2CsJXhSIvoRrBQ0HUOcAom4yZD
ADcnD3kyMferGQ/DcUYJMZbYOa3qADVHfv8gK215uB0PWShvm++Wp4eJGSMcxU/ws6ZDxivoezhD
kxcFD3yF5R5fN2UoUDg9mjTN0Uk1MZkdyDJBjv/BHpYNHiycBCk/b6c9pxbhelttHwEcB8E3a3JW
Xz2EaamXbvGINnHcoA8NpNiBGeVKFT8Ic34zGDo7ZS18nJKLR5HS51gx3v0U5oBnd6sp1r6z6hql
mjB4J70sHKUbbkwXgKP8rdLJhef4MTZJ6VU82bAPlztLaCNw7naCd2EQmiz3rpPuLGdUAyXFHg0u
0ize6EkVThjGjoGVjWn6ZFUfzloBiApnf3BDzCWrzNLkHSnnljvebq7KC7JrU+IBErVX7McebmhI
gX4TKJmhCk9MfvEwHL5adq1O4nJRZfpsXDqqAWGseJZhXJ4wZU5giXmY7aOLcXLJb+h7fFrU/Opy
setHZ3Xz5d+tMLGUKUEYOyeaPcgf54sSB+GrOiJUA4vyeJ8xuQpR50OiSuR0Q6IhqSZTQmTLnA28
KU11z7gt9hZxknjjsAaQ1oHWxKcz33G0s3uFXCg+Eia7M+9UhBWkj3m+69o5EcpLvXhjOTgTO2pR
c9kax+XPJnmRAVlUnOoxHH0tuE5o0na8/sODvW7TNPZrNmrblYr1X3DNH9/M3uADLYSdDt5KEe0q
2cASonF4n+ECAsHcH/vVjxr1VxuFL15r0NcMaBqND8P+6DnPxJKNj8XUzHjyqZ3BjxyGVxV3YJqt
0Bt9HYDZo03zy2h8AkXnq5BWVb0T5Bcx+mqddTvFKqABHYMr9gWhgkxVYCrSkTmcp5OXsMeAQjUu
RnUH4Eg3YGbE4hqs72n2om3/deLdTOBzUcuq/Yn4f1MOKXXF2OhFi2NCVkPKYZ4eLLr1XzToGN8z
O+M9ZjGKXzh0JGtF8nLlt8OFcqYdEHTlsZn3xA41/UCaX1Uby0qPJOdM7wyb+w6fi0to0p55cVnG
K8R8SA8S72mrVUEsMd6hbKFPsppTGwySKxu94xFXn+GTNkM8rGWVlvHJ0U6K9hNQibFE2jyHioZe
tv5m5NVoBzBUZzpdOx2Wt7A+InxuETHf4DAkdc2Wy1Ko6/DiYhHj4WPKJXHsHU3ICUGqLhftTUbU
BqFMLMGDAJ6w2EXwlQFScyIA2zTpUPDDV74GK4VtcmCQ0s0Je6ZSKDh4Bb+XQB/nbNv0u90x3sk7
KB+j1jY80tm1wYh6XCiAx7IpXg2rtlnDmJmLoneULOWLupW5isiThBASzwUEm+LIwqiJIw0DSGHr
BpbgYXr00vYBm4SiwNnAQJ1evG8WYfNkh5M5agRzc3NC83CiWZaeXEY/IJroM9i+/neHgk6uZu2j
hPAlr+ZYOK3svG3Y6wMWxyZ9q0UQ2Ph2QsYcP/qnFTZDAoezT1cDnCNAmAkECQ7r4d0sgCaQYE8s
FBgw+Bb8wxufxsEMhrKmXGZz0h+BfBLGSiVr0/HfFX5cfp1tlaLSLYLK2EQKz40qFgLTwTjKaHLz
6EpS0+2Q52znMErukAaaP7qEIJvIpeF8gpoXzPlimwmNiv24XEZ7n5MhM+1gPYNJNp9ZuPY9imcE
L2krC2FWvAL3cXxlTeKd6RWkxjBLW1zYGILL2i4yXfUwmF90TUk3fAJCf9wIBv2R9nHuK/G/UQ7e
S2LY4PvkPEQlBOWlcyBGdewcc+UoaiDj+jKAx2SqKBLMfcjycHSzz0d4PLPsTIKTOE6b6lZaP0Vf
6XcM/7Hi+/SDVMdxPA9bVY/6IfvYOLXFjlKy3liIKFEVOzSJnQf1oI+inYOrfPl6Yvr1MHNoQTM8
EzsqmU6EahWAhn9eA3KPu01QjlvuQjY6epytUZ6VkzUWcfxxsBNxWMEclJ/ZIl7bfp9ynAG8evEy
EuzQOAkI29loEn8tq2NZfX8/Wmhun0yQmzn5TmKSC/Fa2GdK3Cu6JqcfXoBUo1hwcoxJCNcYMZkt
j/CcbAbl4pQvJJ2TRsCRXmzTmPvffdR5xJzd458e6ZOzaJDVJJ5SgbgC00ic5SFzBdjBmpkULbJA
TTJ4Mvp+Z20sGhEWi6sETz0H/3IixOHvXeY5NGPEWNjt2opyDhNy5Dj2v9FCbqml6dsjOywnvBA8
RJ3UY9GR6nbGObbIXeOJPoIFzJWHnGMJcynC95TU/8VZnpSLDkkOmi1HXy3dZ8qw1/c/duaXPuac
WYOE+3eQcIEfVhZ/gvrhyqoTkyqo3pSw2msYshhWFmuS8W8cZAz6Itd0/D0JYsNoaZaaUzqQzd6l
WCHMeppR/o5tXKvCtjWlwQNm2lFA4DXyMY8+IVUomup5AmbPlsyAVNsECutiLs2bvOULRYKhfIYZ
OAmv3WGdad6Zn4lpQZ/GabwmmFPhoVQgQyU7ZbfXR6Gnb45/xp+HPfIwR52VHmUH+swkYSACmx32
MvEwvIfTN27lYZv2BBX7Dy+DB2S+CZJ4PrDnZAmEPN8AvSLuUaSi2AfRE6iMCIaJDYKvlyRKq0GZ
3aAd+Dqg/PFIZw+HDYsQjXshxLGWxKjB5iupxNiD8EAN7/RH1u0d09LrZB5af8WMRvIfKAr0Umvy
qya76GMhgn7HEUVOqDZzzwxaNulxrWpH7cBesol3Kgpsk3Rexm9JmGfRxf69cOguqiPZcgtWUnlM
V7hS1kMewcfhIbAfwgJUqqAMpxl+TMMpQzPNSgZi3mNRI5zEjn2Fi370KghmQ1RYCn53aCzbmnBB
qhN3XIfef1vGWITNUWDaGKHgLgJN7aGttoYEOwQlrmtjrUOGFIZTj4AQb3I2ynFIkhvY9hA2OIoM
dk3B5nHY9zGVaPqcIun3WEwMH3b8mKtWDOAsSJmowuQY28g6kGUr8mcRqkHgUmCRTHNvK6ogsAAz
fbgryjk2xakAY3oOaXK1eqihjP24m8toFRlw09OsbNC4wD4CWnhfupiHQ3c2aIBbD4FuRev16XNU
iAT6mdNIhSpaXPvoYZfzFWXBnm3newWh3pyvS9sIOBlZ6zLpJPaByXwmXiiPzpwY9xcPh7irzduJ
eOhPUe/eDdPuUqsRmVrcHj9ICpJl4s/jf+j4f1svlT0fspi1lm32rRhO7O0YzGNsuoRmfSKWKIrZ
gkJMlZXC8etVkiFgNEY2NgMPulYjEMXQYYx3N+eZIk6kybWP3dKS9VatmQvGhnOO9LEjMsZVZbGB
bh0i7QPwHejmAY8bnz1GSSL+qAPUaKBSMEeNJhegH2iOWMhJAkSLl7di6i8qebzRad7aID6mvxfa
7A5wYrg0L6J5RBUnZPmNtj7LMIzit1tSxm2Gahchgdio0LBpPzBQ2Bl/z2h8jl62NbzoyAzgcwEl
6DlnL7qRnZ9L/LLJMlCOIjTxWB9EKd/H8ncHJkXglHjO1rD3ZRBUrdB0PMwDE49XxqnHTuMe1zH1
zpmmZMahUGMQl8Ufn8Tebgfz4d35dTAcuNoVpefgpv5quSx1/pQhdvgxUq9Mzx48x/k3xEWXpA9y
ItDMgyC9ViIRcMn4p7I9aThmqDsgl3TmVGfJndRz73g8Aqp2j2GfFHkpxwLTUw2ut1Dh7mHyF3BY
543T+JyCvoIN+H0xXubBk4d3jOPGuJR+9hnequlpohYHPPt07URlCnuHke7GopQpPzX+dzc4jynD
aK3WNAuZrAJFz3/aiuJFJ8h8QRekEGNQzWLPGnGkB01AkKOZPvutVMz4OnYQdJ6amS0BsSpNdgM2
rvSMUuzzG0ajLBpnY4GNPWnB1phC6EwvRHMa0YxTHtPxQzk3bTPTmuIRvtUgdWXZ1yVxWw2qs432
jjG4krA5BCr8OVpxsA1p7L7L70wQe8OhxPUXkyWpB9BFyfmu4+SQtJ3vFykPLNAUf8eSkY7qe0VJ
wyg1CLeKhRQRPEfc8K9ZARbA9CucyujXjbBTfcasFph+GxS5olkl7Rnzf9Uzvt+MC/5q0oheJ0s+
jxMZD9GxSS4/Yrc/SbDbFxeyii3B6rW4sNwtMgMmVHUq9geZDBI2Ekdq8BhPyRlqrB2pWtqa3ocr
VO884afN2U1sKxeVvwWut/QkPsyu2swYmbG45aBqJ02ZQSK34qgrWBp06hKNQ/lQdjLAgBl0E6CT
hFca1wqywNeViqgRcYC7PU26E5814FLlgREG7uQZUaL83c1Gt4cyb4nNXoUzHdw+wUOsY9ozEitk
UcQNzotv2SW9OZe0aQeEP6ugWY6u1ISUpFxxRnMKE0T6s+1orfqofPokoAhiKafa4TuqbIhf9YND
ORi34WtVvWnvGC2FUTlLDpMikgdw5xKQ+s283kbT8L6yR84ENT1ZsTScOIFd4EaGW7tDMtYxWaVk
SD1dJvXZC+fntg1ItbIWXVrA1cPf2x+qeU4FxjzQGgIGhgjeDB8RuJF9u4A9MW75AsPCO631WThE
aqDICtU7OeV1/Aw3FIAXlBP62ycECkDACuPj7lBJ6jmk6LgknIOnQQ1mWqE5l9mubAlmpvIte6rE
qs+/6zriR7dbkG1AKrLRzx/X20LR4Cul0NuvGcQoErr7myuZ3J1LIwJPJTB89NU7Mguvw4fyhcxj
xT6Q6YDhuw9XK4OOGV07ZVnSQpXWe86Kfp6rqW4HaytY77RhCmxa8SDYEOOVIL4wjiDEE2gOpmqJ
VO2jmYm7Qd4HIYZDASU/fW8bqi/qsktG8Vbh9KjsqFpvVzruVH30VTUqv45+K2iOByMGjQntmTXd
WKv19K0e1m20RcAEYAm9ui7XB/wMb8W86c5PTP5Eb1w7sPhxsWKMAw1bk4g+WXxiAPpdSG7wX1o+
4CFXJ8NuDuBAVxFjr7YOjq9rIyZXB/jbpooOgbQ8WSfBzFqsTMJ1p3/5RKi5peNnRcsLQbwlibLo
EcGO8Yeh4QCASdBx2p9JLzt/qDnZ/UbGsDl6n8YMWbuVHQPrbiz0jBNdjzsk0vyFFw1PxYOReDdq
wLVRKQgO9/HeI1V/nYmkv9nhZPaDmIHTE7OFw1V/92U+gXqc9O4dZDXirIJx2S6pF3qAnjRwohPG
Je+h6XUAfN7RvZmwGJN6MK2BbMvo8NcdteD3bgGiPTEO5P3fnhJheNVHq9a/h826wauuM+0+uDUh
Uj9rG8IWY0Qr/Ik2mfrAJOYuswbwjeZhI4Xy9j2K2VOPSF7bO3f+ns2RO+1WpqcmbJTf8RgWjMDj
7k4v1PYoYrpcBEsA9oI+TDhT4A9nC7BDb7tZ1XXoHBAf61CBGTLfdEPU7RcWjPJt1WAKcMs+aqju
yLuT4AAxczZOWUEY1lCEK9K1w9+pqc41t6auR7NDGIqxTb3uvZNb+Tpi3khlgIPkYzvsddWXfJhu
8Lp9xnGsX337HUxevCeWCa8Hs6h51eSPgPNoFa7Tm9jgYI7TpluAhXLaBWgSKhRStWjVvKvuzVHf
rGhj4fRgPtngfEjOIaDRlKXDV395TvjI1nWNuBi9WguSy3NU2bqVXrimpauoNzn8uVZO9ppZT/Ir
edyXn/sM6AdFPINU+m6Tda6ECWxSHvY2bocJSjUWzLdPX5MxSVY7MnzpATQOPbTtE2wDohY9HWsa
DCTrnDBCi99/T7rT7NO3qbeDt9GYDek3W3YgDqH9gRv4SXrnBeig9zXoHhkYsujqzwuZOdqXfhvx
Emowv9fyKiaZN/qYk1qyHzs/p+8eWRrpj7VpGkMapIzVW5J5jFQ3pPXV5Jc4UlNQuBtmzocL0mxf
zfyNiU7y+1IuAXkRHhsiURW3xRfzvdTbaUMTMg2JJQIzyebkIGFzojBTNv1oy8ZWLdGRMfhqQofb
lvT8BJNGq0GX5BpiFJLMfBsbXFKW5IxDLhvBqdo3HOl8B4gim6RtGH5N9LF06QwgXgNsO7BxvyD/
FoHbfD07jVZ3TbvlHWdfSU0fdLBjQSaNqV8DkTWdD0Y7o3tXk0edMB9jTBr60owZA78+DnHzvlAS
Wbg/vKFkpe+N9PTSd4cIdIOgCKlgPoaXhmRtV2AV+4LU2K4XKPqlDZH3DFZp44LmyjS2Jf08PL0i
oEKjF9CmooAcp59RIYUk8mD5RjckTXvHfEkphS0rpspIaAcHxjq7jaE9lNafv4PJChGfdt4Xv65d
bmaIzeNy+MW+BGEQ0PHTQi4KRCyPxB2KVr6jcrJLjdvEMLJkOKBrDL8Y7zC5Ymg/IAT9iOY5Mm/8
L04pi2TZPnPLqI63vOPOcD/DVTaPKAOJVKJBfOVl4pnKXsqsut9CWvWXKD64b6wO2LzUzdIwcXao
CBiBhe8upzAxNIlrW5m1xfwtI8C1j+4sTfZVU09naQR2wXpTpDIreGI1rPT0kkeBGJryCRYEAqWr
wIV+GNdKl1gnELQwjsUcv09W4+GjyxufR8Nh98WDkbnYQ/jliDcEWvijEsl9PAXMs7VLBSMrsz0d
eGzmEABoo1kXBXTFB1Mm84AjMzC/Y05L9maEZndMcbpg/iL+SjpWITOzXhZo1pq47vgd7ZBKppTw
UoADwsn4kjh2ppcorNEuBdRBMBIEgZxCrSD3KH4hA0EUXMgUNFIYfJEQwiV09G4GwNZIsmcRY8GX
chBPBoU3BdEpaVFJHKlunkzMYggtiy0owFOupAtecsvB0dmFOU47Wb2Pa/RL+b4GCDcZMchILRBN
BWGDMdSfj1tiXe1wdJXJhiU1JSog5lLGCP45WqUxnao2oXwAmQLZm/RAaVSqGIfGiDzAdWHSFn6X
5hPOyd5iEZOWmkxRA+EtbHQvknoJdwwWT7qdgNV9mEWaQbdAKfhNuvAsTdHPK3eAvgTZJIEkWXX8
Ww5z+8W4wHF4byS7zgLY6mFC52PCKIin94xh6PbOY6Onu0UxaQj+QYsDDFnZK+S0jpIEPL2CdA8P
DO3dsS38YrpBu/c0RWPz4QfPJOIcsI22hR1Hj7IZ87PXHViN+Wa0gM3pybRpUb2T0zTsfL0BaDgO
4QrCd3k3yVPmtC21RUwMkDePpKdIlvwTjDNHp2aC9HthTso0igAZ8G8fvtlejLE6zkiGUjYjO0pR
OVaCmCtWCmhA0HubxaoAo3oa/rdkJcY8q9gxTVFr5Ujg1DSBQBJsMQb6DfESCD2gb9NgVsByBwVk
RAbAcpoA0CWOp8JKLHQALhGx8rzwCaGwNXQis37XtuarW6hSGOai58yKB8OmFmUxsUwYQ8vxzUCW
Oo5Qv5IfXaqmw/2A+afK6TBEzMLI+gPTQCM6KYkftDF3Qvx2XAm0aOLb0tYcEfEU/+HdPWaCeTlC
70/NXCjTq1HcBWLynP0yIV8gHglBuLjQkWJ8htR4jvKgYoP52W8uxIA3B3cARWRdxMB8glgnp0EC
XuosDjNGEuGzj9wsyPGPhqPT2SqPYdxCVUz2yqTU5/M9srm77ZkhhpWIge2hgAt4rBBsOaYowSGp
TfJzUMaTBVi0PKQ0EGOMamDvokLmspZIiimcRtRKRSHj8hixBLIYMQFwY1dIbAnRsUtH0nLvQ2Xk
9ZFpR4yujjgw3zknG/0CfkWJBT8ZlAGcNt+4gTFkqNfQMI0CnWOt7zHRGeAArhWX6VEUwYDQGstj
z8nHYUSCc9XGQrG37d+QiH+HFfXmdKUj+Z5LkxiSVrww/uCSeJKECo4Q142OvjEUgKYm8z0e9h82
pPinMAeSzjKSs0AuRfpPOEs5tXLesRFciKH7j8kqQGCPHTYAnwniLeHq4FPaPZjNRKXcZ6KWW4+z
q5URQD3Ou4s4/REv5P0uLsTIUoXYEtKqjIjCK3XZ0vJyTNumK8De5uCc0gK4x+IdvbuYt3b6O0LO
fq2OZb69MSQA0/8Q6P637NOqcwTSiVcDB77djGjRG9oCXHKyAN+uApNMiyd1dehizx9YwoIUor9A
t9gN5j2z7eYFsWwLiMSKwuCMmkTcZBr0wqcc5e2/3/lp9F97IGg02y4nN7w7Q9Fc94Enxp4DeYk9
bo+2Q00yBiYLynQ1Usch43dSgXX4dxjzcZNkWmKtZ/0tMS4zbfPi4lULr3JXDEFmtuyC4Ejr686C
UzUzeVq0VoeCCzWq5JS0L+LByRyXKAJCIzI6IsiJvcQ0qX3AidkX+L2CXpgkw5AFWOq8CfmNDKp/
23cYOkGUeGhuWTZGK/oAGKz5BI7bEfIiDifmK6AUSZk9z95g0gJguID5hR3RoO/izDHRtP27AJjF
NIQpuPcT1CrsWLQzHz0legTQa5zZxrAL6MdcJQeXkI2kmoh0/bOTX0Z0ow3QDvBf0noijfl7IXPw
ZHvnilIF7IcdqDhzzvOdscJnVdUaLC+OH1UYRxqXT7zBD/w98AfvjdAOM4EQjiKP1bm9GrBeUDvZ
+2wgAAApwe1MncXwZttCcYoiaU2EvVi06cN8AWFxJFcKsJHKH4iSZSoM+RG6Byx0k3OZspF1TgcR
QBZsCMt6CwN7bhGqL3SB6qgxnjPwEpLPvvpPw6XbjCp4ym4Cqp96ExNIMuRdsDo46r0Y8I1fCRwl
DVl+0/2P9ytFa4fjIFRzCCymOUfgOly2iOpgkwAMJBmorEgIUl4iXHKOMDnnlJbBe8zNHiT/oyQQ
kYz2sIffMLr0jAihMeVKSJqCfEYJRcqy4sS+KzldFf4CvAUPGkw4xPfAx5yPVUhtjAiXvGiXQ/DT
9XU26JRR1bCnH7OkjmqfQ5gZWYRCmJ6AjRVQFkpqAU9oAqTiH1qxeE+Se3kOdTDwDcPkYLb8i/mN
fLgtdCSO+qFaYs6E6LQT4lN1VFwyfbrQpORGgIM/kQyHLvexwayWYSfMh1BMPlj2yE6ffPGHek+W
09OT/DrkyDqhTa4C875Qv1zti8XZjplCEOTQULaYfQyxW0GDS1c4SD/t/rwEAneeI0zHJzPBQVNs
oIA4WeiyFjDKICEmnHsXuq//hszhivDEhbBH2kY86UO01J1VzQB/ITubDOxay8g59zfMrCCz9jqz
FV08jnhkbzHxQhzOlXDqYL3edFd2tHPtnKXjzpigBSPBDrdRNxImV3+UU2vSPExohlS6CHIwVrMN
y21oHNPndF7PkbSztlgKkCGkcZ4gVgcansNQcFsp1ubDKkCr8dfgMqgb8mHPtNdrFclB44ATanlt
CKmJJEIMizZpZZVHRrE76hO0VNpCYApqBeUv/nRvACJkdyx9DD1FwWkhAY82dldTSLiY3awTiwPw
KZZjf6exGOt13SHuyoPNigKLHv7ReEarPoD+YIYKOuoT9ugfHNf+m4HNwcGJJRR6Qhkx7EPwIS1p
r8jQwLUZMoTGhpX2W2rNxChQI4QHq4xveYkSICVYysqfJDJZFkXuMFp2owY1Nq9dX/r0VFK5tl1G
PrVMKnG7gBv8+WdPd1gep90c9qoX8Rh1+viDoMgITOZtLTNVqelJgmpGDlrPAmcb41qHtxzFgJyJ
KXkF3aFmtHLh/CnX5S6Y4fDtsMppOJZDh7qGZkCNo62Bod0Q/bCKnp4dHDO8hTgxe3ZOfknNpErH
P22V7+hpgZ2YIA+wvEkiSPiamQ91+z1qGf11gLt0Z97DoMvoJPBH96KlX3Vk1aSXnIwpEd/+FBE2
IA1mobOm26NDwN58Me+aQOlv3U1X0fBvC7e7HwHrKpUKzUIu2maXoudDkjD19mEYIjb0yUZrirlx
lEE5IR1OaI5tjp1DEwmN0huL4kNSBEXSH8etP8R7Vow8yO9DqyNfQtv0tvrZyXQWP/ljk2/usgoO
PgfaE5oR6mBBccKgmve8BftxnjNxD3IfUhuKfW1ki94C7A0cDiYHCgVShaNE0pM57jbtc7/ONCkQ
PbtxtQIeXXHTxzLICw5buBBHgV8LI8+x+xI8MEaGhEYJFJgP3VgJWjpZaGcQ/GffS4sHD4ukciOj
iHDpqo9OLuWjwoGd/gjOylUUGLn9kbH1RfSNc5405ShSg6Q5Iw6JkuMFQE0UhXIhofWU/Wb5Xkn7
y3jhZ1eUWKOuTRttCxx9HY1gA9l9HM7E2yvVDUQWOnyPxxq8KBHInrpWyi0gII2/HHKqUxxJPFAw
wRVULbQCNc7TizuHDjLyrki+CYCwc4bgJnj0DH/ULmtsK5aMNeWp00DuBD9nwbXvfQSrKC//FuWx
LxoIX49e5U+qK8IsJ5HypnRgw4G3iRlwHUi3PlzIXnVR4MU19zPEYQ5ZyhhFsNScnaA6vphXCMgY
LQWeA9iE8trb1N1grzeUdzJfRxLJs54o0cRBXmyg/ztHIyPLZPIIo3Zo3wTImvxRYAhZKC3AP9iD
STjGanopnyszqzCXbzCqWH5cQjwsVujKt2ZzmJ1A1/VbuGQG7F39e8WmYli8/OT4NsrjMvaQh66s
xhOo1SgRx3YZ4/IC31Hvi9TtP92XSoCD67OEYL+GzAKmDfeYryN4unQRQawmxhv6r9ok0eqIiIlZ
jDcO6kK8cWAJjcsshj/4/X/OYZRyQAVXMHwewtXqcioTiYl9ICeMcdm4vyOecoyTP6vwV5/WkY4D
eTJUdkS9mxZkkTYeHYAFK5YYiqHPWfkbmf6KSIFG50/2Mvv8QHImZ1xplNnDkf9miZ3QyeJWhEN9
NURhY6Qe4a2ZAG9R1XB2wI5fYGq8HMq3C+RbeCbCGhFf9LsxzWvo4Xk9TPLFrYNAABnMLjNIqUhW
GD07fqn7aO1myIlj6EyCCjQh9yl/wFdiKMFaR9RgbGQyxRadTXnVWxcU5q6zburfTJbC/Kzx7FsH
iFpABTqBjkXhA5DrI3FFAIeEtonOmdyYeQSgFcw5eDFZ7KZh6DkUpH8pPIOPAK6g/4xFX4LcA62E
oT/qPr9rRm3ckWpnKK2N3mKCzlD1ohfca3eiKURBESiRH12aCqocdWPoo3187SMb9dp+vWtU6xSU
2/FGlxJKYj97IACvWWOcKb7+bSj9ebQPDq5FLZBe+StR3BZr5N2036MTk0b5zpyhUxzxTPakDLlS
uj8rRAZGODSDFDKSlIFHDWmKNuUNxLGan5s+RBB4TdbdGFMZqV6nCaJuXSyVbGP6qjiOWKWAWxQh
K927645b6zAolFx9ZW132lkljZN1ZBlye4yWhBJLyE3B4oH3DyykPTudVje+8oLVJo2a3nZvVrrm
PT0lz5e5Ji233sur2lzo+dQ4NVR1jZ4wrEQ+tteCSrCQZr8vwSXxHgup1QQV+o2JsKhswZXqojRI
nQUWAw8ZHfjE4sFco5956KKZ2JIX0pq7FZXTFKdLhrw1+SH8yvF/qm+QC6dkAvBCwkO/2TAGcAwi
gWEdHycs3MI5cKtJs6F62yKmL5HPwRuLVOqAXlER1a9EsEe0vvjpo6G3J/Cjd9gEUb0ZKSjQRUpH
BGvLJbDvH5gtlmkUpgBxYHl2M/mhiushXhUqfTmLltsAAZPD9q7MI2owTgXSJ9oKSKi+Ju8WHgbH
MwPsCXU8/sS9MYdEoMghX4urKKDbP5wEuQS2J0tSFZhBYKMqqkFRR6eEpnV/h4OZ1uCeHJA8GGK9
OGSJ3ecDGKkZLhYPKh52xVV46xPq0ivtbhnh/6ox0iR7eSgsi2nGgYCmrOLXzWWWYwA42eF0F8Eg
BjyHP06FdY8f/gTp2z7H1HnlA26L/r8LgQBSzuXALLdvhcLgelLwt2eb7eFsvftyu6Yl4UAXK8eI
pJDGmYtP6BzBw8iHBQ6b4Rkd7Bn8CWSLRweZa7ROZvSw2MAdG98Cbo4L8OlcQa86/6DKMe/24eFT
dOgGhOHqZd/uLm4prNk21Q1n0WEgeocqaFCDlkMqunPTaNYoU1rMC0TNCxiIqhautPOGaWVVT49D
3sm5px53cxquCUe6znQtOGFj9TB3UEc0Ix51VU/aC4rdOlX9tw1IO0weZ52iGMn3Hb3vMizpnG3B
cJBDEoEonVIGOtxNYqaR3xiU4UStEHwxHLaob+4HKQrJnHBApfrFBhpojrKpPAGMlZz0XvjRyB9Q
+17PNrklaS8FFNCdPLraivYJEOFOVpOWNr5MiruLCHQkG2FbJQyp0bFPsSuVrMeRX2fi3I6OTa+K
+I56bEp5gjGK+jIKIzBbwlhV+hsm2Z7RZRqSieJuN3S3gz9AeBJ6ivjhECP4HED4glbnnhnB8kMY
p71V2J2DWcEayXg0acumXM3Z5JKD0FNTPlPgc667nwBkeISWr2rZdnXQkcXdfQF28UAE8BR8H0St
rcjkZIIB9TzgCFDrzSJukCnl88+CEkP8h5lBF7Uk728xva3rvJlpU38oMAOKu6OzlNJK6g7QthxN
sRB1aXzuJ99+KCcaHp7WU90PPoZAT4ORsqpbuH/f2WO5oYH6M/6jQGIYTUOcAkHlljdrLh/N64DO
w8Cw7q7B2+jOE6AOP3kgIQSWGI72sZD3lk0Ibtgqcv2eom6vUp23USJdTRvINQTokBKLbUFbQ5mA
mqCLI6IEFIqfozWHDczr7twdCr3DRDbjfTRmX+PY5QyhMVRViMZi+2QMz7lQUw7CJGIE5As2E1Fn
HJHscby4XV4F4w+5ZpQbQCSUjS3AurizleyCQi8AuZ6Tk5gKWAE1BZk2WRhNP7R/GAXL7zEPwiKs
B6IKxXnQ8+igKC85jafIPzy86MgFBBMUJBCRXnhDeIDgjGwHo1rbJmSuTOHprr7ciltzXC4K18eA
ZJR1BGSXbGAl0uk3Cw07cl2ZLVn7G/xR2dqo3JEPpinCDBL7MRdVxiP/qimg4LW6/UxDJ6Oct4o7
w2cB6bkNB2bIz17eiMYK8EQ0LOZkgP7KOfaRvFJ3NCgv8cuxxjiqyBxiySUpD8T0hlSlHjoLUeuk
/CDm5hS8gCVxe8UuutvkZH419OVTFVC4aXJFH0PHoCVkjsvEufm0u/W3f4wEUSP/5pGqLCZYbQHM
fDgESR0ZXYHISGQCk2HJGQ1ZdfjjVZD7441EDvTxMr/n+Bd/cfNIgRHVHIZ19SPyroi0ScUp6utf
/6o41PFdTP34xLQvLJv3NY0VEFJfG0FOhb4JF83sqC+S9/FNplD8V4yRUW3ljm/eyXkXlFDuAhXN
JqnOEP34MFf7qcDlwAfjJKaPV6OQ69UZKFWHKJHjo+GxeRC322wjUw7Gofjj2S4Go4jfvQ1DCd5A
uoAtOOKiD+2uWUbwBtdMhWnqVFzHaYZw78QpvgXVqn8cQbZZFw6s24xH6nlBlLew1FBHh3qd3iIn
fsvBtl7uVYbqGkiCPQO/s+Nvk2pV/mTNig0uozNmzInQNLB14TBx5JyR5NZYE3z2ySsPHHNfXsEr
P6od58QzfdodTs9T1CvfuAwNg2gvmjHu0eO8U4uJqVcnLbWobFu0q9UEEMhUUpI+vHqfJA+aDhGU
bJm2M324IONBRBdrbiuT9j0YAgozStUday9WbYdZXqDW1ACsZtKErLMh7+maPgc4AiDRVm8K7zpt
zwu7PiCvL0hsYFpRTW3VN+oFqOhl2ayd6RZgDG9wuqvLtYewJJKHse8j+ZK2S64QYiirDjUJN5LH
skhvA+i/AP19YMPtIF/hxdPsRPHN+HBW7C5EpGT19Ste3OV5X/HRQ+YPVo+gkXON2YUINuiIWiy2
eOJSyrb0gupDJAwCwILs9yZwOvKKFXQm4QqBLc1OVIGHpv0wUMM9qK9sAGiTdT+l/RagM+UpU/xv
Ga/XQfhbt/EcxKmbKZUW9GdZXm2qfVCrmlrA9OxQtl8GtEyQJCIM4eXxnihRecUrYFPpCACmASaj
LQGXcMDK+EZPM+cgrFM7Z2/QqFVDFkd6nADrJLDASdK2+DF+sRFRBi1oOvhh6s499vxHx2D5rOgd
5hcjprltQaEXvb94zYfQgM7u5oxdKWrmInhhTAV2b6DJU0l8yjMktei9aFHUdBwVPsd3ydld/UfS
mW2rqWxh+IkcQ0FEbyl6RUVslt4wbFHsUbB5+nzTJCc52YnLJVA1azZ/g4ga35BtJ3IBz0iIRuTZ
GkfCh+oiQaCFsSFKnqCDezgg9CjGGCmDImXNTYUlCrE7mHZ60OH7pPbD/3JBDMN8eiDOayC9z8ID
8+ntsrYQipJsQEDisIToElCREz7aIzF1O9jFdrcDoJQAV7u63y2FVb4lb5dCsOpTh/Qo/WAX+iz2
uHCbLH4/vkRJgv4CdGGSleQlB8plKQnbE7YGzkjBbVvnupLDS4ov9ELmwNgdY8SEVJFa0auG5cLa
sYYFUcgp501YJG/idegzS/DjDdd5OHtc5WYKgLHkJr+sUBFXNPcacI9FJPIhGnrWFSQuieoPTi/f
Gc047tt3x6CdxFXGcnSlOchmh4A7wRvBCIignfEhQF8KgZGiREOMPgxbMwE0MPiecQDJIY2sHgN1
FkBz70Jp4RriX7sm2T1IcwX/aKcPayMDUky5FBGe5Q6dks6GQRcnmhYXpYvXInUmQkXW1TnONnuA
+XQYuM4OwWWqLQxidcniZZ25H2tDBUrzveVcGc5DgZHJJ9k9cURm4ybBnt0xpc6Y/jbuBSYGRxud
JSCSJ6/GKcHAch8yt6QklUkqo1ueIulmOJG7SOBJwEnIoc5fk47hcPCDs/FvPMdln8GzcOrg1Eij
4cMFTEu2bsneEUvADT9YA9PIjVYgZgbuAP1XjuS/LpjcHTAByM4Or4lj9nW8Ab1sJ2EoIOcfE43r
5JDu0ulaMOm/ckqBiybhVeSuzKO4TgD0AOHpF1AS8sro74+XYa2FsKt8m4j/WkRdG+A/aIId98Gg
URTjoGZv+HRyIzY7PsgEizfwa5OU7jY0DpgHlkCchKQwGklrZQandakmE1YLKLwpExBZfiqmtUFz
gMvx7R1pNjcLzArohB0A/PDkT0gNwG+J+Ro/+/0Ja19yOXkZE5pJnwW/lIqV4Rj3klYJJY8gCPlQ
k4SSYbKkyCa48xF6Hl1hur9kocwZmaWvPY+oz+OgutpwJ6acPgy8CNeclZvNFa4u0T2mFNjtWGq+
TeLk9egfsu0YT7FvGH0zw0S9+Ag+qPm0t0PoZ8h3R0xrSchtFvNmwyrgFwnKRnhKm5zwzIYj4LIE
WNagsgnLD58+CI5XvJLPgdcVN0VykYZLm5le3EYeLnVGTBMIxEbEP36cjtUKJetgaNT/qMPyQn9a
2prS3pIZ0mZ6IjQL4YUnRXvamu4kjHIgXihqM27UfzbnFZZbwWcr7Kd061wBsci7sPI2Wh8FRHbd
7kCbVuIylzTdfGkLwUZ1ZDVs7F0c8q48Nj78psuCNdAXqFyk1ePSEei88Eh4xrI2E7Yx6x30CVdB
Ei8oeJbx3qPZTAeW6+pYiEbbwpNh0Yr7YJcd2uXUjBauKyr6UG0huvHEZOm8wG9CKpJN8v/psdAU
RXGcdLn7hD5WiqwZwSWQ5P2qBwho/H1CDawIpxILeNzcVSJJtMD0ILK5JvjKYGGWAq+Rd+RlAkZi
R7h4FC8GiyiC0eb3J0u5chLGSD6z/IoGpmXzg+1N+kDH1pcNKI/xr+7xG3/o/vFhjSBVD3/vgQqy
6cizn2LORLvLXndX2JPduXFyN+T2cRdgkZWEh713942gDS2r33bafKl8sWxe2ftyoslyg28tO5pb
yh9JhySgPEIOMZaBJKtcqgGjCyA8o5sPfqsFKG5GPDwIujasz+nUoOUsS5M9TwzjdvGCC7thOpWl
KaQPQg0wpS+dMjnoWU6ERFaH/JQ3lTNX2tNUFIzs2C+CEwcqAnJ0KdGclEigVgnHE0tKvgqkAt7s
TFuk0URBKofZMuTPdB2J1S82DA131hDAZIhOmxqrmg/HJSQsIm7fBoYJkJdEXgJigUjDKDlM5LLi
GElQljNXTIyR+wQCShJFsF1MagB2Aj4C6O/QWGe337u5t+FzAXVz4HxIbJY7RqSFY8Dtlm934Z7x
reXOyMfj3OCTyH04KWHBywHDN5Zbf++21XUG+NJ++LwvuQGflzzi9xd06W0j2EePbrufOh02FKB6
7ufPnt1kjfxuK8uPb64je+c0UHnfe41hyzlzaDWjq3NHo1Qoex/1cE5B6TTWbxfiFhvjuKP9/4sI
EhnkNEsx3DShob/YmCkVmRhxakio3YL9sOjl48qWf2247D6RGhXHlt9WrLPJyqN/CQo03Y/9y/jj
SPB5OZfg2Nf/WoXEq4/Kg3Z0R5vm4Uiia/LraV96+4BuL1sUeXq1EWKr7MdkxxWRszHm0BRGrbLG
p3/8KOzSKZ2nrYW1gRbK8pfjnP0pP+UTa7u2J5+T2VsZ1r27gzwLN6AeNr162H0TeJoxZC6Orrpi
urOQ1rNc1UXjN4j2HkZmbNUBGuIYsjPk4GLdFfx9GG68JxfqIM9a7rmdrPWF21QuoUjugPyT3Ncn
8bWAtMoYwZlyUPLPX+RXueD/n1LutBb/nksi+WOLiCoxdR9InH26pZJMlb1r2NnKsDu9PctqH8kN
kbnLk1xlIwMLluCGjY/fz+9xkowQi8Vk8kESwyL0UsckFmqMuh1jWFoayUk3BaNpAEINOsEpkm2Z
uRdWUUa2gnawLcdZF4Z1yNIFhWFv5CDg6TCBIV6x09msLF5+8U0Y0RmBLFB92OzvPb6LLaFa60tO
rCOkzhIsuA2UgVziw5G4f3dOvU/44AnWQ4jUgNem1e8oSGMtvAQaQpKXoEIXFuXrNWpu04/DI9Kx
V9TUaoHS64qsg8c3bXlftx0LQPit220a90yzwXjVmKV3nKMnOG1AV4y6weKuBtx+Ub0VQyWEblcr
TopfkyOjHyLdHF6zYE3brk04IAxwZDHUgOOAWg5/nBAyJOAg4UIHi+PCZ79x5xE2X2hehM7uItKb
6vWdfO7dDwZx9K/eHRd/vDzBC1KUFsG/Dr5dmTO//ZpAYkVzvM3Y29um7nD7BG8hE3vwZ7TMGHXg
DinD8QM+1OKcLgDaLBQXtMzJ+V3HOfLoGL62vbko3g736gZK2Dc5gF5I7K9KD20/5vncvMWAOwOG
eYGghHZmjRc97r1qexwiqF/aaMqae3Z1Q3TLipLdc3z2TgHHJ1JIVsEjoob/a9YdpI5fddjnSDtk
dlVFD78DywwMCdnBmgeN9gtfSkzr5A6BkPSZhUxUp/pOfArkg32S4AoGhGlOQ7UPLossTmeSIQv1
6raVpZWg81Bn8fFqsGdWfJOSnIV3mpAowY0jdF6oe10y/pwjZWcMp19dBLOhnLhNjHFgD9E8Yu22
+5sWKcgGkV448tMpSiWmDUZrd/OSUGwuJDwzsTXtZ8PdvOGyYI9jf7mDVjqSD3CmyNUcdPxF+v3W
q/vM5o6DHOkX2IaU1eiHSJJPYM6j1GljFeVciA2igFFfPN1zIeGpgXkty9O9yhwt+uzq6gmwhsB5
/lqLF9YDmRfVEm60LWsJoVZp/qWT7wA1MqboNJc212bwWOWljSQWZVOcpnw2vYoYEdrJ/8nSLtdc
Pl18PYFn0pu2lqr9pO0UaC5bNaSCh35CzfkdXv0K3HY/V3eGl+nFBoHFh8VQSkZ+BcHP+x5dEwdu
q5acgupE1bHXrIxNjpVHkE3fHG9/1XzvvUzrzTmWkkHQhTDjtHRPqnjFJlahMEm6L9zPPYR6RwQd
vMyYJUefdMixgixsr1N6rfA3emPJSY7WokBiYf5h4S1MfaKckTSRjPpNTS/SUktb/AYkagib69eI
IbpdB61Z9naPWGZDpASpCoZM5ThYvFzhjaOU1IAFyD/eVMXNaw04g5FsYkxyAEvq1AxVVQ7n+JWP
nH/+UhwcrNpjbuy7U/OJ/uzfeYrvdcP6y8d/SDtX6kXLEJeUp1+MSURRDO7nY3FMfZCAqPOeL7ny
M6+BjAcvy1bgKWxT9Wu4mPYL+mXp5ofhptmxxZCD/tifJnP2JpM/WvI4yYAwlCesD9lZLe7qxY+b
DVbWqwEhEqk9xuF0Gkr395aCqGsTm91dFdGO8mSy/tA40rso9dFXpLtm5Y9Bmv4ZLacVYc16i2uF
kyPwmC61Qm0yQF8fVHK7xTvkDHhN9xnNPbI2cokHU3N2oSgr4RSrPwdkH9m8YzrS7Do6stgYVmIj
t9uda/ChXCZR/AtbllFixTDYp8XEy0nGRGrsznuRRILtYMuyjiV9qpdsXmCF1B6X3K6jf29v0O/l
VV+bpO/SAGJ3wSrPA00r0ojMJSExImUhJIOXbH7SJ3qJvMzAsQEnNPR+nVx9RrCPu3jdLKYvqdGe
E7LT/yfW4YqyM7NjYDer1pMAALKO+WkI4kBawmymmq2hoOgc1peYPV611Jug5grZ9Q6c3wxRiObv
JVDtRKifzjNnY/Ja+Ynfme90IAduwlfVbFpVF1lpmfuLW1xQLSAtRqSoa8wPDZo4n7179XkOGt0I
63UC0aFyrdeEkKaa3if3STeMjvVdP0jiWtG7Qal3nUEXNxhmqxef8i0wiJgJ2qQu070qhtLIpPqg
rmNIHJAmFcbUmukzeNkz+XhljDxamnqKARTATQRWZz8G1PxtuM4cY4HXgDHlACC1SzeMYpneSnKA
gMb8rktVVl5CFKj9DVHjRXKpY/E7Zc211WN1xpqLYb3pPFbwZD8Yf3NrOo0uQ0k+bGe4Q6hjynZC
R5UT0K6+M8xjCk4dJNDPMAeWCEXeVeMZGL0y3qvPpERkvsfJFtzbdsThjqAfkFHQShh3WfaTB4xh
8Yd+TSiVc3NEGy1jPWgATPa5nUMf63V0YnEluxFJOOlBEk9JWYBQ5ORFn1ztEKykpYRiIEGs1kP1
rgB6EJUQkMfuYnUBKqvPxiskjC/jGoKoTnu6en3D/R++UgFuQXcwEylG6tIJqYeYIWsqEin/1fVn
3ViCjbXaMTmrJHgy8sAFjbQaI+rrUhLNsyjvv4OGvYiyUceKdDAJixS3w6+gjq5wqUgxrM1zfrYO
OxARR0oaQso7zKWmckEpT6gK9Q09vxi9g459FOeIbxaWvvHkKGuxJaggipfsO3p3lwzhM4JgLqwh
VjAHOYxspPv4WU2IoyxRTty7zp5VO1EoeHXNIN+iYbGlT0goQLDBNiFaK31Dv/xN2MuvFutTtPyx
li4/lrEueqfxfakpxJRXZf/Y3WNAx71Cf5Oh0sHG0+xi3xcdmekNjvgaxCu94oy0FoAzuqvPW62e
EMl0qKhQrMhCROWXxi8J0MFBHjapMzGODUzni6cqEl6UDxjRfUAaBPdoPChHzBaWi9cDN58Gyt74
7nGkdJpO8+y0vNJwAbtBL41eDqXFohguotoawMWHVLXRmkh3As0HOZS4a7mPCAaKq5yGCK4G9R2G
VZoa6D1WKPQEJIfDE3S7N1dB7nmPNI4ZK6j122J+SaoW527Db2DyyEKCfrEnn4DXx6AGY6F3Fw5D
hmEVGWhMBno0MUY6L5ATxofIaliB3jvASmBgJPizKU37NiVEVP3hqVj0sn6N5eE+WYaYfHdl4fJU
SEopZJ9/FHYuhwPT/jK1NhzUscH10AT44JdLpkU8AATmdwIC3ZMuHXpsBOzOfA/D4ua1V81VMck5
+YheSKczibWKfWCIthUgBmBWYWNaWLkIfpziLyAYn9fclOYTht6T8AkOQSAlk6KOdp17Y2zw6m4M
mYdADSD5yh0jw00a/W0pK2oADJq1EFbzy36AJVkeAjB1PeghtOZK20ApUfeQEXgKehlCZ2aDyNRI
5/kKZR4DIVU3HDw9tH5GPDLUXXeY8CwBCEyFH3SzDmNBZsGo3iH+9QhO9YGOJQtohRft4vCpe/eX
Z74tFC3pzV3Hy+VrMwGdsISq2+fPLY0uo4ahBJdMQ7Ewu42LA9Tn8Iw1G9WMFuyvVIT16pribBCU
0pBT5gZ2vLUi0Vz2y7Oa39BA7gToPv9BuJ2jiXztld/hG/yiDBcuVgkrHX2PG/wQXBFmk1ucMnqf
XDdfJniMxVqUkXf16DXbYMQRwnvZZY2JEqzVIdoq9t1FsOFoFxG9F8FbcMahgbHLaiqRoQN6UO3m
AEvdD6EfYjlxj4ndNJt1n5Sp6MjRTGqHg3OhMp+q+OPsh5VN3oMWHcJzJ2vagc1wdQyqb3TXPUPv
m7yNKo1II9P5jtrUfRzEfhOpegc0Y81Pg04fS42Ge1tl21dVWbdj3LaLJ4CGM2aWcQblMJ+CgGDC
LYiwou6EDheZg97Ml7XoG69huYrtWn1ez8GIQ4GRTXWmKXazOSDxkqNcpm83eFhEfAomptz2EXwy
FF60GvkJNYe7q3WR4DgmuBMw/2YCTmH19e+T+vb49o8ZYejq8ffwplLqCHuc3n5eiuzLB6GnGDSs
d/Lqv9o4X9gcQSNsv952M+zoKhvR2kAk4tJteVrYYaN2kNF30pBgR1ZoPRPdXpwPyq02+Jabq0Cu
YFwA17J+31fCQu+jouNSmiHpN8KOw/Qvpm9ae81GuP5tY43yLEN5x2q4kmjXmI1rbazJ9NWAOFSz
MMalW/FFirz/HDZV7Q/XEs6uWiq+AhlnuDjL8NHmTXXs3sVub2Fi/TbKMqu1K6Clv+3imyxefU2M
U05oIGz0s2oYDpcy1TJ3kPkcVG/74wzy+T6nbmntOlbjrDjz3tT2BeL5mmrfect8qO2qSlGRG/hQ
K+OoHqra1NvdpsIpYl4j/nmnYbOt2ibl/YtIXEswnKhHpaPjmumc7+pUH2pMx2hmupnfnlLDxgTE
8AtlnC760YOpZawwfYHcSvXaUK9tALH8Zp80pR275c3F5GqMDcMqB7AEuAyXtxbiF8hLGAG+T6x9
MBJJOdF4WW4LwxvKwc8NDNZxUbm67ue26NQ9tveIl5/cu3dcXG48B+u7Om8J6wR7nl8HGQVMFsSL
srxh5QhSBi8yggw6HU9+GfVAD1l7y/RgVaO8K9KuBypC6ivmgU9QCBGIqCQjH7znAyo58hPd34kw
g53oNGDym5cpLJbTK/GAGe6Yoa8gOjBQxjedWnKvKEjcese6U6W5LTZxO5g/Kqtfe7jYlcPQvSZJ
8wZWRJshafX2z/UfJfPDpsxd480UnIiGMAEa5sc/7hXnHNIMHfht/Xff399HT+9rcEFe2gVuDtCP
mQt4EwZZoqbKcLcPkm7Un6EATFFxYjypHvh07+bVjkGlGFwic36xZ42Yf3tCzHr6I448fSb3D32+
Vdvmv7nX9G3YwJzhW22zxeyMNhlEbNoc3PTMqTksUs7i7x9jlCGkTfBQRZfdeLa2tRIGRxqMoDy2
c6/G98DOxkXl2jpjqpcJB/4Y1VSH1pu6cX7nOLHb20bHXn82HDHAwpCn0EFBtLGiei8nLTCO3UnN
A2tvoYAoZDkg2eABJjojVVBwcNDWrb85U7Qmc3/AhHNni7xnjc3uBlbAFXu8jhBgVUscwdR7AUiI
g4HUCXgl6JXJV8eFna+s7Zg91d3izhujhM7vpTDWRKyaywG2dObtUNRW2g0IEzWssDfWBXAnZwsX
GzCPfwJ2ZjVMa+ud8KrDS1eQRtW7l76IgQVoECCSa/huaydTBjxbwHZHD0FLvhcCE/0bfDlMT/xm
ER0qxSGXoWioUJBA54eqC/rYrH2386mRcixepo7ALgAXvQLwC0iX1YS6UIvlEJbw3a44yjPTC6vR
iUd6YuIZmkdHJg/gdenzS1c9JYtSt0ztHgcXeWrpoFdUlN8rNRLJqbQtDXJUEZintLsnd/zlPFrx
2sWnwoPc2Iwo6WgUdEh+sFiyjL1DrM1itDmQS6no5D6cNAKRyE6hsO5wWFE0RINOd1D0QBZTPdQa
1vWFtBazZ/XBoa3/mwXVVyi7k2Na38VHAB1065NyRsUKyIrsh0HDffBJ3v0DJoOCK3yMPzYwUp5N
nDadWSNE7OLRw9kCE3owWFCgT297r+Hta+d1H1PYWS0ycjA5eGE0LQwUDkHdBOZ32tWT9a0OApIZ
+56kxjUyDjfjMr+cXENgUaXDWUDr7nOy8D5IdVoPJYESl7CKAlHkUaz3+kOTvNBwDAwlmc2eZL30
A6FNAluTszHIRN2FtiOtRTnvMuuSMO4i3K8Gt2Qsbrvb9qZd+qhZIN7ycmeg+EBQ3scv8qbO2Zn1
2d7ZWXZ4aqXvrqQq5E/Q5IFgpYOZVYWmM/QABN4XXzS+hxrtBnqc+tVObfwOaw7uv95xQoA9VRBu
+DxsdXCHlfNeZZbuP+i6g09VxPUMYi9CD0c62dixuFXprG7uJac0onmWHmcN97E8bVbt6eA24NzZ
EihaatTMNmfvJpc33CejY7RtknCK5zWwRrCCpfgSAm5oNthj+Fa+hbdbzteND3tMNy3woGylkfCk
x+NXVG32PFvrjfm43l2Z9FglD9eR2OYPZE8HSgcWFAODJiMF7TLUvPuOuSgn+QnzdoQTpQsokweT
rYC2kvdyQCLI1142i84arz5lupXuPNR9we1YjPDt3uI3MNRKizjfvEdP057dS7HZfCB9L+LS2EMP
vyRhWtCyvx37AMGxFTQJ3fCn5Cw7DdLhqG2/ntzzp0+IhFcMq45CmkzjzkPH51FzU7tV+cH/dIre
d3Zz86Q6uOOcs65hPWv2SST2xqN2jVhrPvBgI9kUxX+KnPtErFiu8ZfTzELxhZ2+4GgGlMozPEXt
YHubQQSEjEDWrXp3KI+voYfn+KhpEsdLWteHYVb5Budo222BQyyjDtYG0Blt4wwVsDlvX9QIxuoe
Z3CRvLhee8cJ3Xyi+ifbYlH5/wSG3w47N7pvcaik0CJ75BzI3Sd9KJRVkAvJ4ktnfKvcrf6xhfS3
p9TgysZfsYll4bXmh2afJ5V719Nqi7JL5bdyR6CcEVYy65P5O9TXncK0tMHwhjIzY9VxVU7fl9Br
Ib3nNnQCDChQiGsohZhWfTga3q8uf9seYg/6AXMIm4xOfwfnAHX9/jV0/3C3jq/4nPe5ASJjYtbh
C+YKuyfdNZyWXeaOl6PLhVWBwGpEJf4aQBs+j5HuvVmvJmGVn8A/fI7gO1iJN2mAUR+/nyBmyU5V
48qhkM9SMcjOyKHAc3GRzgga+tt/Xv10Xq1G74a6RlSjOaksJen3ZpM63TpIdHRSG8AtmxFoa4NC
vfHwXpSRKEq/ICrJQMMecz17u37liZwE4YpR3wZJzIQTnwQZkzHV2SsjbL27D/KOfq0gPSnxGwFJ
z9Yr6DNfZ4BRWe5lzT/REGxyez7X3mhLEj7ejq8TgkPlF8f46XdGKMzY7OQmQkiYtJNycr1NBIox
ZShE5/74DFE/aGZOq4axkBn11jAptcxGZobqHwAO67HDM7IvB1wCraAlYirPw+AweWE7Wvn1yj97
tfus1qfY9nG/OIR4rLEjQ322t7FQPW6Lg5sGxYrMRBmjIY48SCXsuO9iGTM/fpKXTYBMB+lh8lZG
bNwgIZ92D5qFKCzxff1Lx775nzko7avp3GbaRW1TfmVcA6eRc46uGaz/O2MQG/lio3JPELVZr18L
Jy1UbpQuTke1FnGCFZ7ap4oopftPnFug6RJoZjoFXd4M0pxnxFe86UZYvDMu0Xv8Z3mXqzc+Hj19
dkH5SJyV9y0GQmUk7rSliN+QIYmQTc0IKYsPlGh5221fJm2jV1saFYpA1UfddrPCBFSfy/kHbJQW
p4wSjTmzaUC5krvgHgEStZ1bx+jpeyRDZA5zUazYw2+NG07DeUsBTUabI7qoO/dhHR03WdIC8Gr6
dabl2Bm79e4RVBYx0/90gaMA1GVc6ZWzk0cX2jECbHt8vvW72dcuQeaCnhPA2cG+ykyH7LlQF1Md
D16IDvIBhGkOw6/o13tY4VjtWVpT+4eU2SbTat1uuRhuzZsP/6EhufRVjrYmMZSd9VZrxhqApP//
ZP/Zwvmk7LDn89lwDcB7CN0XF2JBZe6XosfBs4dq/LSguLZIxwiGVAaU909JoiwSdX6XL6FfKgly
6ZqLd3gIHphV8W58TQ04u0DaUWAAkIfYWNCIfy/eyjnWpsCFsUwsvTytLa1se4+rp3TIiIj8lP+/
Eo9ZyI1V7o4b1DMyM+RVvO7NO8Bmbtn/32soieWedztMRD3q2SVVlnw2GKB0FIxZSESwp//sPrvN
uTBltXkWGcwpmVT2Wr39rF2pepCSe8K5/eIVgT10VIU3PjXYPWs278FnBa5NTypGb6HHiuCi50Ao
+6C54O5D7UemDkmiN70eIU+0uJXIczRCFJk91JrYh/wceaJSOsfcBUqpPAG5ibzi/2OBK/z/S+WR
feBaHsYkJEJ8bYuXcyUmYDRLyGNKJPMMj5MfJCIkTPkqScHJdFGTfNls5y+fYybv3kcuZ45SknxW
waPNwYlxAbP1sOE1AJuB7YFRSguD2ob/scxByUMhBd7GwpAH/P/jybeVhSR/U7p84gdvLHhSuQz5
/F+F0AiNLt4NrhXfBVmbn1ut/P6mBEFQMkQFVEFceIZDaAL84PUCJQOa/UTuQ3QnLS4Y8BlMv501
ZHH1uM0iNMCLoQIKeIUClDEIjSAG2oy032BdGW6D8TzCXL3auvMGaI+7bx+qldCoh32HAg+A3dVC
NYHd0nBAmc77Pb675LHc39nsYVfY/DY5L4X7T4rItwI1Jzg5mA3oVFMBUxwgBcCPHwu5D65PpCP6
YgvOVcgzttA7ocfXiQDIEWq4IvjlLIMZJPaO461F1RwsHfJjarReQyURrgSAbtAirCqU0JAvDIAU
jrZDsOOznuVZgQsejHBPJoGUM+ociMmyjgDxOkz1AXX5APX8HVqYMeAimeOCOYqnG2CNJlnaH/in
EDGfFJAWM0TahH308PBaomqB80P3dPIVxRmDiEFX9Dj4XhXAIlpZiM6fLPa5VI5z7vlTMEoZYLIY
QJIoCTOtAi/Ic6iatArxRfDzCSDWJGb25zgz+Os0xYBKipAEjwcLo7lp33KwHDGTNMQv8ReYhPN7
MIdELeUpDL5kQo9LMY9LeKiIS+3ZJZB4qGLAiNRNK/sSNhF0b9qbuDEgN20B7WRwz4OApJj+LWFa
yCwrD49YiILtNuAPy3S8pGMSJbR1aWsuEl+jAcxsle5uRm4m/4924waOPcjKmJkLw+c4mTT9T2C+
VcHPhCmhDaaJmTg+DIys1FEm8sz//cl1qINPx5AJEADf+q1u8MlABu79uxkWRzqyYz4AeDaSlQtL
tjo6LSG9ockBqopY2t1xC2km3xRDYS7cbA3P9JsRwJUVXt1c/caHfUtVd/x7DJFhSPb0Z8sZcl+Z
T+cFdHdX4wF24BUIGxGnLEb97gcvVzaJOEs0jhgRY9i3dxqo+JKWuXRoLti7ACz4gbCeTU7BtA/8
vMY6alKwsNfpKTI/Hjy4OzcwZ78Rk4AlBWXWAPOTLlJafQCjvFtQ0+l1UcZ2qGeBBtAO/DtOpynQ
F1W4IMqqnJvH0B7uLc03pwbTivNyd7Jab3ddsVnK+aj1GAxHBYVPhRYuzadaTO+/qXDlfkvwc76F
Nfs2XTM6EK5pxM6ac44OdCKZp9JKbJHak1mMCl/EwNGDp/oeA7U7/rX8nIfTqvqT4x/PHtPAhrXX
XVpI9W+v6bdp5UrV/PQK2BvI02yZERTqkbpPr7YPT/vgAOzF+bxc8wbWI6cDt63f/OJNcseMFZri
7rtFKKzTDaH17+ozhgZh42FhKunXSlRGoQ5gfIk7N8YqdDqDO7fCq1+iPdAhJgEvN1sfHjwmpGuL
o93sfu8WTyfZMCkGzYjJNGDFmEdZoqYclRwFiJPM0z9kMc8Y4npfs19vEJ5o/7cMMPd84KzEiYNI
KYvEZ8reHmW2D2loR78cKAPgSPC43FIOO5MjGmlZyrB6TUJThyAvR0fbKnufJ0/KozrGj3OSmuvv
9ElLxioRBhIy8ddZ5uTBYf9ReTReKKPP80x9EtH8hSmwhx0r+EEJNO0VyAD4v/VKffbdNlKhD1av
+1SdRvBtBAXqiWP0Pm99Gi/ml+acflAlAJjtp/xD89NwWAXS4SK2sw/YJb9eFKh7GSWCBRmxGQI9
4J3QOdIH2D8CyqXDagkCSLupLvHwvlwMqiEtaKZN0k7WK7BDQOMETtX9g+EuWO90xMB3jvIKpFH0
g5Fu2IhkHMpi8y/Ev/1Ic1EOZWHOCYd7jMVp1k73aqAplwGwpg7+O1i9IrLdGckL+e5o5JlqPeMI
d5SYShmqs2NoDZGhjwAZDc9er1P3xAAI5iQ7eInl+1GncjLV6OiNUiH/eS92jtq2kPA8TxCvpEbe
S2uNFNUy+ojPoMhy1HhoVTg8vXp3OXV+pMzejHYGTZGn/wbDxRvROxC3DOIlUbW+Qme23b/jv8CN
5FmxTyBEwJIuTyhiOdVbaFrZ5ov2AORROBKonugRiqV0IA5NB+vMhOyD4b4ymJUjB1F+UYS4Bnk/
X84uaEUgJ8TuvnQ9ttp8dFbVCnCYySEICg2RCsazHfimPEAWDKB9zBSEFCTEa+878gLJDCl4sVNH
1UVkbrzRugcb593HOAJ4ZUynrTbmHDzwiPji4xBKfoz3DV2+tTdilILuuzirB1imX9WRUCF9V2sm
BxOdPTaatKxr4g20Y+eDBhGx8tJqFQqgALhI2gmDIKK1b8Mg6la1wLCnAAkPAvWsjQWlmq263Mrk
qfhIQsaioghQjEGM6DIB+y/QVLyP2HGMvUGH4yfHIQSvhbyCoDYXOVlykGNvhv5Tj7JsJgkPSlJy
Zgo0BINMznnG33xOF3IzVnhAUhLKjr5yxLFBj7/caAqWERXSdks7+vEK1xjEWHI17H+WIfQajhoF
S6OPFFfUAxMI5FkUI8ilYIQsHWdYJ4+nk0e+KJSNxMcDgIQKogCIaRxYKJS421gpAPRZvIf1OroL
KWwxzi3mcrGWWRybCdHBYY2B46hbWz6EqOMzd/fAQmeA1lDqfMiR02FAL1tMAyjLhWBXky95JJ/A
6Z+mczJFqB+oaAClfZEdpV3JCNG2vDof+ou0FoX6Qh0KlKCeiaB3wQ3ZpOCRZrv9yxdUCTPgHR6h
Ba5mLxya2uFjUGJYu2TzXegPF+QlV2o6EFYLmKdY2qFF0Zs96PSIGHo4uSxIDjYolWyETsJz7b+n
fdhJnMz8g6Qz8AWIyZfwlYT4gHwq69V70jTwHmjMz/EARvWXfMG57HD1aVpMokBE3lYV1aT3QgmH
2yJgHnwpJs7s4XrE0zA52J15lnB/Npt7F8fwaXNEluGLe5gJcdoc1ek4WK+OlyKZRO/J7n8XAPcB
C7KVMvez4ik3q+EN51ROd3rVvB2i7LnXyuOymhpMEUFKgTLpQnXxkwZ0WOQ/NwKDOAvDoLD3JTgB
DYdgYo6tNeJOw2JuKnL+HNwa+FjT1g1B/WRWszWuLwz7T3A+zx/Y48X5bx5IPDscMCLEE8MJ4ZyL
E1JDvo21+cvhFwlCMxLMa9nfczgCpDm1fYZ6/n3Usc79KDIGQNF10iyQntZGHjZgmdpgsQBqokGt
BOFrGYz37GtmmfXemWKby6L5UFeXO3DufemgqEwOahmAkQ+KUnrcUilHskyh+xjEKwPIIrWAAVZ0
dN53LxjUnpzGvcvs5KNRz7exq+pfA6m4RJxp/Y45Gp3txV8jKUA1pLdx78MdQOTPP/x3JQU2hc4D
Ctnd/lY2Yj3HD208B9A90k0Ab9tZV3fIC86MKr0zTC+m2y38qsEcvAl0ToJb2ZEldbTJVG+qiNKO
PHckL+iKM2EE7VIpkxIMBS662TBwMAD7KsFEsdKaok4iibQGUbanx7hGsMg4dZnZqFIAa0mSkZoj
nAjH6D+iyzcQgw0TFOhZK/nkJ6gGA/hPaL6NXsfKRotIc1bjOu1ee68W4HmaoUwkBJXOaoEtkSuY
PlMGFgxDUXZQXSkOpiCf73fFgHVdOlHEg+bWD6NF3UR9+L6gR1RGBj1909eWjHk/LDmAk2Ky1oex
D2W6muQcRwYNNA+K/xQV7jaabPuMsvLtGIAsOl+/dyReImA5QxPvtebWd+LejLqKXps3avXWiORQ
azvgdn1SoQTNzWU4R421jUxQeHzQruriZ/wYk5WcTIXgSA6JgWHEl7GXxgRQnRvDprs/ROQjy/C7
mMClATRLYJEUEp2nGcnNakfIU3xuqQovNOk5tk0nYxIf3CdiUTI6QMHyPRAgsowcaFmoGBNpUQ1Y
9mbwnHmUlKiCnBQPI69lrWmff+OMqllmdXX7k6D3GPD3onDZ5q/CxgQGByBD2vJGAkOLYwXuKXRu
sJrHmyO8Ms4SDI/hfcCzvEMBYcbng6gnnSGbVzAWbSIEpREDIZfTtAER5VyJJBesUw77d1g4H6ZO
Cu1MZMB79WE6JhlBbe3qicCYtH07JI5Pa3btzZrWTx85QHWu14MVRrvrV7tAg7lzmM9fa96zry4w
NC1nCzWNPk0z8JjPGN5PRjYh+cgszvCEY5FvPzS+5DucJHxqOJAkwcDZz1Df/Ie/iQ+DC0cIkUWQ
p5FuR4DsJXiAMuqC5usqMCyT5XvJMpeUpmntOKV4YzQERPNcFBp4ImQaYAsPHNoaGSV1eGEDqVtz
THdtkkzl9AryPT2kDxCqms2cmTMxVLj07K0f5pLzQ7YRfieoB+0d8TybzzGI6dLsEPKmv/mMplJK
Ahqy6uTycR7FbfARCBzTCXHmzmzdRk/04DUw+nSUfNod+zizNspGRPEfS2e2pKqWreEnIkIRBW5p
JgjYIIKaN4YrTVHsReyevr7hrjoV61TsnSsVmMw5xj/+5uF+I7zIeoHT1IdOW5QbapCKbvT73TCG
I1+MqCo0Si8phB2aOuiaUOhEWkMUh5thzik4DXghslOMPQsPeVfLH0DmiwusJ0uccFusZybjrOCV
tNq80aGXu0JF4oJFC70m44PAto3IRkSmAkUdswSOPv+a5ZsdhFlpVHe/9BvP2s34UMoMKDDERcgp
tOXC/9bd9ftEoQYjr8w252z3W9Ex6zM60VEFqMN8ky7Vc48L6qGW8oOk2gC+dR1eCJPJO5OjBQYy
HOi4Sa9+9TEZxo36NfHAYPdComyBudJfA4EAReSrRTnG7j/4wKdGHvzt9amiOFCbEtBEj6n0bCC9
5Yq3GeVOLAltcGHfM75uB6tKHjIdNE5kIiSEqS5FIWsv7kyPTpsNTsqPLTonsmc3++zCllXK3yiV
KVUbj4y1+UTP1xwQ1VD8IaTxCM4CHGYXpnxYvoEy2hoyTnibSMSZ1eq48KFAZ7/KshQsmOogrEo8
uk7BhXk334jmnlwb7vWTnrJb7Go4vFPaMcPF1CmTE0M+wAjRAAGg+kc4V1TXUL2/+8h5LRrdxXfc
uw3PiAqc3K91zz+OyZrtWi7+G3IkCsDAgerlNANv2Qf5hI7HiPlLpWbb+JpgsjIOLuTTkPEy684A
IwjEHJvgGW4xdM8tpWcsU2cd7kAveGYijEVIbfFYcHldwcEAhlmAbbONxlwvhwn7F7Kx5XDd6XOu
FJIKN7+TzIBMGZ3S27+rM0maAyKSj3CkhTytM6h0YX+jgv6cJlDLw6yr8d1uPRec4yhJ5zxHhzhu
WYi9f0wZpYFsW8SioMIDdRmIap0ilzkX0rvNcyZIu/1kjbMmUg3Kuc/exOVs/7aShZvicZ2i2QCq
5+J4A+h/2UQiSkNMTzJTuPi9M8o/OvgK3oR0KY1DaPEnK56GYtiWmOnszLAHkPCJLZfDUGgyKaPp
OYKqGEnegc258efAAzNAvWGFYJnMwHdG4c4OveoUbc7WVsiBWfP4ew94GLUcC39YEjGZU1XUeUcd
BiIwHGunXuOLtL7v3G1I9/7uc/0vP8cEeomREYkz0x2zEkWAFNC4Jc01qeTf1I7n+uwdIpAoRUZK
iN3FdYYSq+V2dqiIzZf4elD4C3kyOi4eaU5BW3O00EVV959t+vzHi8DD4f/eaWxUOEJqiqqc5B3l
I29HJI0Tz83Zxpx3+fMpqocfHhVs7ZaDdF5nsMHxtw3hC66Gp5b/aePkRdaBkHIWYN6Asug+BBDw
5XgWhSIAFI0Fewn9WP7CWAkoDCcy2Ei49fBMxYHPCC8rijL9F5eXQ8Z6hAxwaA+axO5CW/zdNjd3
kVQriOZe76BA0zlLBTU9FLTo8Cf93vw6taOVQWyvEEuRZZzZYS4dagJIIfXF0z8JNJd5ewA3ZfgZ
0PBVP0Agul9BmmIDHJGJyXaNxfgpvUJ5nXflzXzRLPGUVl/kCLjJiewG0gnZYgzOba6pliIBSJNm
BFIEtAP/1kyeO4lOswj9CDQ0Nw4THKaTR//3haTUvd0UYgqlrTQblJ0K4uWS7SResjSZKxguK3Dx
ocXRRrAjWJ9sxKsbterCZq7Ex0QXpos8im2IW+UQ/yr5pmwaYEIXKS5blBTPmWiUBNS9DzGAgl8k
fmdYN6Ob7SbPKSr27AyB85AT+FfPypHmtWbUvH8uwXI4tRvwRWQYR5rQigvlNKl1Hz+H8DlaEW9f
1p7YQq8WNxwhVj1FsqgFlkRUXb6EvbQFmrXHpaezF4FfuP5lBYriSp4zFaoCJUYhiQGuNht9y9dz
gQ8ORRP7Jd59PJova42YvRrtsz7g5+FUD36Eq1hOhNCokXTsnAso3K5wcnqD5Z9I5tZ0nvBqKvqW
Mwfbc1aK8JCs0XMG45WDtPSg8qcZ+w4nHS8XQHM/qjGNWArmA23jFI+rfwbCeqmx5IjDnxUq3G/i
Q+YS/9j3GveyxIac9Jyz+SpJjKSFBTtg7CTYe47zttrzu8aXLt5LAHejWcdgOAdUecNFialUI+Tj
W1e9CFSa/X6GJChgFsCsCBvGBKNwDsoguWz5t8lihSsHjN8Nh43PXDhJtJzz9YgpcfAnQSU3fiM8
8WM+GS8Tx3F7rHh53QWfDzMrFr8RDiecSa2hnJzEb9HVYlLFkYdGZs1RCbMXPTp2c/hReywvHqNO
78FdyvgFHHGAJ9nyH5urd0K1I2zwJ4Zk/NHjQZ5Cs7/m9dkwCaV2QRXwVdJ52gKaP3A/VlScpKQ7
R8YMgc0mNYboT6dg9WzdvD04HUXHX8hiQ5N3ffXwBWuSmeX1F5sVd4cc2AuetoNTMJ49xG4xC6nI
Q4xYTtRdfE+tj9E3lwFq0VN5uPkq+EpPRKRrVlS0A6jjVO6DE4ykKmejm2NEdiSfGduoYMOP0Xhj
OS6bmJ8IYp99z3pkg5ngj8iozxRldCx8Gu6Pa1laoqVeg/twvmwiQBmfxF9WAWF+G8vkL4khBOD6
Rmx7OJfFHk/uDsUk11+/qVG3WPl4ldvu42+rKE+Y4iz/RBwwf/o/23VHaSNCIov23Y31tGlHorW+
Ee7GtAYZ0DtkqHEnBH432iuDZqRNJ8Src1EkYRj/dNJNffHRsV1uMo/g+xFU0teLW8ihLsqM5eqM
BQZ7sKwZOfSzndpQpxZ16RSUUt2xQNWzTKj3MgbHTHGz8eTE0IDk+R9YFEZdaHq6WkBcBy0RR9+v
I5cMDEN0MOI1EZq44NGQUSMn7YB5JrFlkhqeslRQHkzX3hMC4x+lNkXsGtxzDQRzCXANk20xSxav
LwW0G9A8nThTeUV4fTdYJvd88dilf6bKXLOoowxbLCZBTh2l9IBZWuX8ymOWkVeInJT1uRHCnU4H
Qz9E8W0RYAdBEAcipLf2WNaM3Jibgl1FaEuCCsXdGQE7DWXP2fkpQ+iB0ttIvy3iKswOpJR+4tgZ
aMnpkXLTHmjDWpZ6X3z5QA63jP8PLvZYFB3wFk2tUXBucMKG2e+2okfH7baxQ9UD64cH9MCh0SuA
ncotiO50uKA260bJTGCrYFEnKygSLcruFawDlhvvJW+j+4T9FmS9f1ycx6KnO0k74/VrRO81GPyI
EdqP6fzIhtlqoc1f5jqiP28V1fBcxBhYdF48qjcSu+3eZ/+1WaxspA0l+zhb7hZWM3zf40PZz2pG
Ypfw+ZTBXgc3RLLZ6gBI5ERlxtRmqVGYUvNI5bv3ypvPBQbvDAXDCdNpH46jVHvSamR7jl6GLbfA
ltP6qq4Mr9Vn9dAwWPHzb4JHZxvKj777q/3je4xJWAE6CFMqSv4y8xlxXcO6+Hu0FG+3/TvnrdJv
7hGHNlaq7n6Aqz4LFFwlt6rDcldWm6I0BJIEm+PX5CLJ3RyP1HoeRpYyvIMMdCzyS8vVmV+DTVFk
DI/eQ5ycADZZqF4IhIlczDOdxvQO/bcgLcAqSk1eIPvwsxQM9/jno4x/fITbAEssY2zVZQp/7Cf7
flUOwEeYG4vl1tM7T8levqoj2zWV+ybKO0AFJKZQkn5uYlmUUGBRrAOF4MLXJTSYYfYhNjyjpTCp
73YdwBZ6YRgFJ0LAU06zFvm9v8SXw9YRHqY5ZOzBCLkTzLhssPGP79NRhAC5V64CgFfODHGeowdl
28MxHPvRr/8fIxAyQl1QLl41Ya74JFUAblHqAGDT0GEEy/tC0U6HEYNbilwoTump8b6cWduvwxTD
FPHiAbVmz63lhehSiK5DPEtgEYDTcI0SI8CL+z2+cD6RdCUJyeDIv3rS6L6DmPaEKQ2elBuoENwj
IAyQaTs5V1BuaQLvdMTPiGnn9YjECbQfqxK6eypvwgaHsNZJ7+zHmVi++cCJpAVUR38svrUC924g
CfNOODcIyiIrAgqGSmC6nxYNcNtluxPJ+YDATewSYEoy/3ZtwnuoaCMMiWcPJqLgKxFHAQSAdAvs
isHT0RuylyW3DRBDzs7IQeoAKHCKPznrgf+QSJ55byjteZsZCoq7r7iJuzHXsEyvK0RlSLG+Rkmv
BBz15+ee4KuNZfdmI28Ik1TeemypyNPm2kmQheA5xVNpH5qzEXI4xmGDhzenCQZOIckQh1F2/Vwj
NgBKuQR+Vn6Ix7rt4S8HlqM5WRxjHdeiZW6B7hH66dGPyxI5+NIxb7oLcmQB2yC2ZzZ5Vgms4Z3M
VeQxARSLH+OAuUAalyjD2O/xZMZqQ4SKmvOY/kgXzraKNFp53CGoIJedeK9wootBUzc7Oi/1MXj4
3y8NbhNmBp3JK+i4Emu4+np3nQJsfL7yNEZ2jnfY4gvB3gwrASEJvYtbDsUhA0zz+WHG2ATHjmo7
vRXDRsB/ShRalWa9JWE479nqMQBTrMfv5FHAxmIei0fY70vCj2sPJ31eLQILF+/EldhbbN44ZYaL
I2It6nxZwO0hFLfgs5TAPNQfV3fyJ+QaB96/S54rtJAeFpQu4J/LuiK5mVgLr4O9/ok8lBuDdn45
UAsJ67NEyDzSxLI34XywhlhCw+7jsYxPp1hopCm+ghDN1xaIECQDdgY/aFPFu4H8kohNi022VDjo
c0DxmtBi7ZmmBMT8zBjok2CcuzxqAe7Q3bORiomXcHHYfUPssEDnQ0oH3DAXjLfB7nCdzTL+BQQJ
0dxhP4SvN66CxErHnNibNt4Diu7blRc06A4C8DBGf8PhgW+TMlzh5JMdE/kpw1R0j3FchBuIIsOT
dBsgorS/jP7YdwhrgS8k3xd+z4U2Qza+HrM8QNU09HjgQtlno3LZok9Dij/Gc17aXvPiiLcQx3wb
6+cdQh9FOxtT01L6ugvrd4lzMzU7H8BAjeWco1vwWx3X3Lqzss9eAOsu3ZHdB3EByNMPriUO6X+T
fh1MJ8vFy+mNJ18GIu8ya5/eSI9BiiLWhh/Y7qRfZZ1/DKIz7MikmIbBkNG+Mc67O6C0L4iuSI6B
EyANQaa5TDAM47tTjXz328eQS+REYrD3pmkhx254wLlZQGK6ft6iAgvSZD5Qphpx+zGyQYgeunS2
Tt3HwFWCvmQ/bfMH/otsNBR04kMz55ZhY9kX83u6pBjfGU4sLDxMprH7dDqyFXvKcTWgCPE8Nmle
iyi7Apds2Nip0GHhlwMJKqJJkEpxvf+3/mbYuHDtSINfnGmGdI89TCplVMR4CzBZHGSgjn4ClQvj
YAmcYuL71ydfC6PglVlk2REbDMDXIcIAf2WpvAJXY/fjELRm8ptO4LW4XbJqegdndMvUv4F3V3G4
YTUCrwSr3pZIFOx9fPDo6NnPJL0H7HZhvp1Vm72R6L/iJlRBBpdHQEIyiak3sFsbUGpDjen/3BHr
FnHGIZEPGWkMlzHW1jwTD+MF8XWpUKQrU8fx5OgrsrU4jsdj2i8ZZ5NUwJPQRvMdZeLVJ9c+zFuU
C6HLqI0YWrBbLPc4KXGLuzmCSIUgxkeT2pGWi+Fs7xfGIcxqaO0M0nnSOh4I9BlySv4Dn5/1shlD
JNeD+2+DiBs3mgbI+ph6vfh2YvBBGR/S+7kRO7R4b12lryiufnv0zbuVpAW8vyjmAO7jWA1EgH5M
v/DWe+9f3anhU7q8kDzGXrHW8URiTrqgRM5CJr0bEq/F0RavPi3GrX8+v5QBq2bVig7JnJTnFAN9
KJf0p7UXdCO2Td57vHq9cBAvU8iPWEOxKRf4KzA7BZWUJtK8OIxJxCI07oLwOuhmNhtd8px9pHrk
bCZbC9JkOQaGQLXmZBHtE3Q2Cn6xI26gO94xBM97LHh6hyzltz8WnMQ3hw3OTIUHKXTiG+dtSkRK
OhgYqFExIMN2QXpiAZD3RIKEmNmyQNkSJUdePoqzG6IMp987lVqiFdHoBhyt65CbgHMvo1ABQk/9
+c99+qPmplOY9Lok2fLrP+NCImXiN64iVX++ndZ+/MkgXG1EHv34IyIyIOODOo8rF1umeL6UcZs8
pHULgYNDaRHSMgif8v0PdekezA8w1gcemnDRGugxjEo6FpzCuyidsEShqygGMWJy+L/SnSxRr0GX
4l/W/wTwu8s2EPPWCsTCdZsQBahCOMAIVVhZ8xxIHmaEGsRnNO38/R8ZLYhH1XU4QNOy1pCnb8et
hscllQMGdeTpMI1Zwf/JYVWAqHIeiLve6NH/oWRwvbl0YoLHCyVBOEf5YzKEigLfMoBTOd37zmQM
iXLRoZ7E7pYJGsAsVilS5oAQNb7peAWwLbVVli2HgFtfClk9JprQ13jAgje6bGWeV9RvF8sqGVfJ
4bOgF6ejx1B1E66LEu2bx0xUHqo8dvF/nOMC2B/hhkuRwgQ9aU2EulC8o/ucn2RMvuZgDGg+qG/z
RaCx8bm4x9LTxgzMsalWKRCAVHaaR6GEC0QB9YJ7kw99Kj1o2TcKfZl2SjNmYpkrHpQrQ7kHf4PW
MXKgz8qKk06Zlwt/EXEg24e8h2zreG2yYUkWl6ROM2WQFp2tjTKJkHLAj5ScLTwE4sFJ9ziGfd7Z
9gKvCaUpqxNAVcBJAa+340ORj8O/QKQxLuqb43Fp7XGXcqxFy+h2x5vWElxnXbbdDTgKfv4wbx0L
l3IsoMkqElL6kuksoO6bUfCrEFaG8GK6gxnw5T6A/TC+/UPjNWaCZ7QpZilzOIUAWIRDa+aBz5u6
8hGRh7sRJYA93RR8PNvg3qPY8v2L+InsuugGxXi/XgYtD/aaZnHkM+yAaFhN3oROA0zjMZW+ULaB
r3U4pqGFrNicPOlbtpHU80zS6UhV88yukMjsEdRKqCOvgIJLekTq+eIYU6Ye6Oy7TokPHOdC3F6w
Z+IpRJ43uT3P4EqBX+UbDEYYOwjo5dRt/xDUQt0pcSNyN3vwB7cXM38hbn0Gm8Zde9eQCQiTR4nI
kYL369HC9IqVLypPd2jMeW/pMVyKN5AhfPs59vnq6elXjEiBWYI3t4qI9suk++bqZsx76Yle9Fzl
YugG418NTpHtkn7bgD4ufO5gusbAWiYiKehjmBEOvnp696u7HG2Hsy0lZiBVCuRaSUWJ8Vdv3uxR
N0V0LQV/RmQKatEDpRYlzZKiMBgLwbebM4fxBHuVBd1+w8Pxk9avhKuXY276DXPj8IlcgSaHmh6T
kR9U3Qd6hNYknhsA1RjR4R835bQdrGU1dCjfPgUvkxSRpNYCS9z6P/shkssYHAeDdZ9I7xXBNTwn
jHpqlqTK2CZ5nUY0ebSNfSlQebnJoAGZpdQKJt0JOXF+0JoLGVVSfoXmlW4gBIE1h/Qb2MPhvfvk
JML9Hp6UMF0Go06Mf8gPtrOMUbsdT8zv5seVFfDTc+zZMWJcN8xBN2cIy6xbqPxJh91deHUoUwc9
6e8kNemm6DhMZzuVKezll4rq5S2j/19V0YIXxoqABnSBVnJI8ZDewODieKHTp141qG7uLAuCF2HI
MfXjqQrTjC3Z5UaTtzXunrzfmy9dsRZwSmVk7KZeUUgoDxNMsEB4Yi8fYwmL6a9PD3AQ8OsN9liA
8bVMMLak+BLekKjuvrlfGMRf/f3NKWctAjqYQKO7h25Bb5W/GIlIWgpUBQYx6Te29ktEwpKdu/cZ
82Dc0B+OjWw2WwGhbFIPOB+jB9ErosFawjI6rrBXff0+pQAxJm6Kp9D2HcCPPv0xN7+IqT6mL3DI
UC/qrNacp0YyExUB5ZQCiOaIOtEBc267yZLAVXYOSkp+CJckbzfjWZ06XOVhLilhX/wH87eNrESp
Wwc/75XN1ziJFVo8oPritHJXXYa+XhXeJ1R21NDQ1oojLwIwxTRd4zqFVzRn88shciOiPoNEPeds
jj1wd84Q/idHYjrAdtCj36aEka2h9GJjSCfEGYJVwdkp6giIMSMziiMGuBGLyf3HbfwHPhjxfcFn
9c8zUN4DbhpM917C1bcXuJgzoWChY4/oUts/Uc0pb35ThCYvL/jpHMAwG45GWo03XD/SrmihCVDm
oKTaS23jC/AzwueVvspBQeUgY79nTDoLhnIexuAZDGNm7TadAOXpxo2A2qQ7pKPY1DPUA7jNQeyD
SQg4Vals82q8Dnqgq29N7KQyw7qwTn49wIci04fm4oI5u2/ExwLe8me+xCvfTsA2cbxi+jTbtjmD
+pcS79cqwai/qV3rHG11ZQHvVQE11/ISQDY/FrePMrv+oeN1R03UGfUGDyKm4L0MP3NrYAxobos2
e6ukLIBj7wwxxAUyso8JxVh5Z5rtzX5bT/au63wHqRVR+wI16pJ9mrnIiz+PgY4nEwL27gStAbjY
J9rd/d5Ih1E6qm/9cnxdL3VIR6GBQdnB67R8zVTW+LNT9TZ8zT4Q0s5ROfgYQfuEdq7/iBjcIYLs
nSAoRY+ZlVyQcRd1H337vgNNQVsc6HH2QVtXnTLcZ1iEgM7q1+D9UFWuVcGNxbNT5qNfn0P7EVac
oboiRKKthTuwUCLeEnjS+0+oxfqkynFvODJM1HELwPXOGLT72vg2OBvhk+3j55LbSRO9QDPGx63S
xjVX1PQtdTfdzonGuJO2xk9IDa/gWPZPt6D8aWH9XalGV3fC0Z5+5xpYMAnjmq169Uygi+tub6f2
tjKrADUD/n8nXT0oTyz/gc6p8T77oCRBUPfRVFR/d6x7df+MgSDQqOEwt2YGcTXC9jPsVAHTCd1t
zWx63gE3xO65Vgsy995yPhdlvoOurt6zhkYlr8Eknz4GUswOF5d3YIQ93cck8Ya8me/K3fc+2LG9
3P0lxEi/Jhb8hZyUH3Ft9BvIDUTY4eqGe/8xHgooAmkASOoTF5+Mb8qvPI7ODaPxveYZNvZg/u2n
h8lGixGK1+n3BhUOlTpTW/xmVLtxl+zayWtk1PgsuL20mt533mfOP2p7turencrCxmU75VEZnHR9
cZnTwp6vxQ9lZ9eiO3ozEWhm8JRW/m+P3MdLcX+TmN2ZoJp9zFhS4FLYXSdbYAi+NC4yxdZE9tSa
QvLvjSzdZQyrjTtT3jx2s1u/A93ONYvO078+1QcvXWZ7IWWZWaBBj8jmyHepgbLxohrW1OyNyjyF
7m2MTghNTjmD8bPmPbqwepwLywNdw9V/ah4WSxWMR5uHUP5eDv6n6322od31MKjr7v0dAN0OCcFz
dPrhud32dCJPtB4RSsqu2yQ9dWEAubgNjjOZK82wXEBoJexbS101r3p4PYxBdLfhepAF8jZgOAiT
jm0ec0aTu+0xHMBD4qm7F5xUsXcV40WvvHr8lSWyoZt/sv3twd8xu3zAYvTO0Olr79wRkWXn5Z1A
Ektve1VVFR1a0dJw2zB7G//zkUnD2yPgzy9XHxzodu59Cni6a/nYyRjFcQKisJvswmpcTTsHdawV
kKFehQ9cY/ZRhbFx2zMOfoWpLD6v4fXY74C2vbrslc4ZYtX6YNBziJkDBe34gdAj6IGJVj9hvmS1
OO1/Z/eOtth5MtgMNEwd0VneL77VP/w7PjFm8WwGdLMjzAM2BbxPl36FgwM+PVVoZa35YdiaXz8K
dUcVQgtov7wW3FYDkKCy3RKRztXVjn57c8Jix8Jf0K9JTNC9G5KQnqru6tJTj5PfQgCue0cGKBaM
hYB/0mmFPTvYE3xVzs920DARGt2o7T7qhDZw329TeXtnKySYqen6rYNaZrdTcEYbWhjQfzzylN9+
Od0zlKpV77f1VuaHjUc3w0uX3LlwV4ePT9/mktvRG6+Jt9IMtWsCS1OlGS73ql2FhB429+ByDE67
2ZPV+lIXQ71aQHG+3vPJmu3q4b6t9q9gX0b2ObLa6vkML9hu+sfJz7/j2yuxNna3T+eeTU+CqIm9
Q1uU1mRv4+c2EoUyzp7OfmA9nb9dwEiGVh2b5YHqKzwPagbvzJNdKbI/pMP4PuWzAGcMn5gB07OJ
bw0okr9qxtzJlNRsZwyZlewlQnw/QHgXjhywwk8ETgwC/61iUuCbrAvgt5tC+B+CZuXPNRAqMwAw
4lY2TswgcX6bxXghsd0ff8jKdWwo63QAJGzmMji7MP68DXO7GEL8gEWLvGWLRnVIMAwcCyq0xYfY
wwVEQurHR9oli+ud8DV5IemCtAEmZ7OZEE3IHTAW/EEcPCwU3+adc+z874+gMn1MPDGmWqNuiP2R
3L2pOvr/SkTdk+7RmSAbZv5DQzGS0SrT8wxd0ZSx0OFvszH+XaDNbKBPWj7mr4jfY3pOsmQO1CxQ
fQgnHXaDBdlX7gWGDS69tN7inrs5pBmR4oLnNg03QssBXJmcsOke4xm0/GBG/DNj1tEVGoBoL650
iZTHK+gu0VCK8aCeB69J8PdCXI60YYxDEkgRTLo2Pzf8LyeQfz55L/6eF+eX/GJpxCGNUnyCq+1w
dxtjlmkmNiaWDLr2M97n5USUe/Rj/GvBCADDPeZy5d1n3YtL0jcXlhYIr1cHgoeWG4iwA3gXR9T7
PYDhN2bVCk6utRbJ86RMS+dfN2aq6EyRkHYnJxwtvQY21AWu8SzZgqHA2JL2LIL6GrmbWAKZhTID
uJL8/UEzKwd7dxkiuSV1HZ1KCCrKNQiWH0z+tEn/b8bf5D/7EbFTlH5KcB6qf7rauQdwuQ8Z0jNk
98xFum5NwC/AI3DbjzfZecTNhDPyO/57hVBebB/+CWg78wWUg0AmUnJlKC5DgJ0i5rVB8gYSCBTA
P0FyMsCZ/pB7heXSUdNBvWVIhAkjcOJywcyx7TAsL9b17BnSL4c5BwnYx+3PQvrp7kab5ZF2TVSb
37dGnMjTtNgm8fylAHMaanxm2lB1yaWQI/WCPCFe6/tBsV7+0cr/h/tteb1aEF8+7tDPoVwDO59n
lk/zdUQiAbkWhq8IREjT7kBcXbjU+SJ1Wd+JDEqBiZnKMWQFW3OZfT1lIzegLW2YvdgB4WSwC8Mr
VWcmET7wB0NCU+a9fYg5JUM4/QDdmYqcK/AZKmePP+mJLgSeZEzEhd1IBqdnIbGFsFgwaBlvvv7Q
ggDPB88CNwxnF/9wn/Z8X9geTbRO11FZyjRMwIHzPwRDpHBMaPfmmjOYYlc5xV9HDdagjBBzRLmE
b/sAMd1Ic9psiNdghDkcpboQp4r3hKtBwrvh3uDyTl/+dj6qFVX9QUFpw713gaNk5dhjG7dpccAV
43eaxIIDR4xlUAKoGDjMHNPF0bMQRAwk6wpCyaJl7CGSs8VDVozPLFBUL+n+H9yYDai+D38nAbAE
rmmNuM8uTJIQ9qVVs1B3LTwlF/P4QITIxftk4KomYJo+KNImPk+hepcP+CKQVIcEKwhnJ4OAQpvE
XJK2LmRWdRsOA1Hb+Q4bOeuFcIykw0hV1FqSpQzVQ+g5jLk3NEj6BOK5o13BojZCBYOmWgsI+0ao
JigBz0H8neZVH3To6FvHYQNOf/fKlnP8x6K50lY5QGXdMfbJOwWhaacMvKC9jEqToZV6Z6xHmrvg
gB0Wpo4v7CzvmA0ybPQWDzhfbXSB5sETJyQLB5bFinF2fsYGDhwRkW8YrQRHl3DOGRIosjygA8Rb
/0tUaFrcM0yxGbYK4bv6088sERp4mRZdZ0vcUxhcG84R27o/fcJFPd/hY6+WV3XS1OEe6Fd1NoIr
ls8IOU3fPKkttjLL0Dr2b4/wU4Y0LNTztQEIYy3d4zmse5huRq1O35pcOyEdSJnxh/YKqndwe/bN
syufZ2HMHtyZ7bwD7tDyHNm0Gw8FGwjHYLivh2EFwVtLOv3OSEMm18NQYrpMynH9wJHDDs/FK+ml
ekzXevI/f/vs/vClI+wN6/6pwNcna6Jqup8gXu6MS7JcKXl3WT07xpRrLSxdx/c3gPA27fCXdhk+
1IWRUpVXfxBRtim9F53pC4mLET4Ck8wra/b4M/7d0TBeYaS4fG/+Cz13P1rSOmFz+1Dc8UdOEUxB
3B6c8msMKWoJH2G+s12zDHopLYO6YuW+Qw2zEhJECzCn5QkNds/s3WFqKfOer8KcnuePGwFocNvj
44w4TDHKAaLF+cNpAL/YlTDEHohtMJtNHd8rbw1zkRdz90sfkm5MFPabrlDQIZ5pDqgnFG8AsRds
eQgxWx9Un4J0L7r0n9WDnUvCcwApgFw58iRhrTPmBA7S8DiKsIvDnw+rFPZMBf+PMtmRin2IJg9j
Zu/L/cbRJM5cKvg/yAql5ZDUliGWFOpW9QdnKjZl2JpiB6gspKgYOKD0cayFqGuB9YE8oaLDLpEi
6o/ALRQ2ZPWSo5axyWrfqeUyztPuYsM0zhd2I9Gfi79uTdmBfmq0kGOeIaFIcF1hHsQFdAr4BKan
A1wxF8jvSFvSeiZTSHBMxEdAmIzRRHYlsWV6uNmdILjwC5jArhh4CM9H9lYaKj/53YOCjxAmVm4A
UorNxYZvxs5GkECGNMXkYOCjZRoZpq1humaGBdzH0KcPiujNWWHQ5Iqt5gCBFZ8RzuBfXSm7J7g9
d4l0bmwuIJFkaFEX0A7tgNk689OcCUoIZGVeSA+QQZHgkhgce4hYidaqgbpC8GHduU5X+QfnVTbd
ddGdMvnO26RdktlzIFmAjYCIzAsqXepAqgiWjof07/PVQfACNuihTjl4lQ6P88bzhut1m8jsW/LB
44ILWANIgc+SSMf2dvwHEzKKxteT+4tYaUFs8Y3fG2JhkX4YB1K8AcZRyeKLMqNjgemy7y8E3gcl
y+RA56KDdXwHs9lkTd/dsKAZwYTAXzEnhzj2tUtw3G/mAumTVAaKzeFKOjFcxmw5AcjopY9+JV1a
OdGy7dI5jPErfdBwrnvIWwprUG6Wpmq2ajlhB4KjwGdw9j54bSJ580/rC/ZKW4ZHg4d6unrPQ/FH
fc92Sx2HVViftoVRwtOgQEeoUWHYU7T699kxP3SD6qF0nLtY0iTq0oJhVpecFZyENkgyeMYt2PcC
bY8UhzOzDb3iN89u1GVUkBe//ei/2or9VXLL3iGyOSYDnDMcsrBmcOXgQbjRfRLdB1JcQgphSgoe
igxsrTW+TECpNqizhaqbHfgIYDpVDWd+BdP9q1cXhvQm7Xqd6TqGTtuScgxwGJWKuGyCNG88ExaQ
/24hhwlj4QLyUfihMLI5A+sirWIxS11156WHfZV+P0nEx1I8shzWDPLKFZSO5d+WwFF+lG9oASVL
Yam3+IMVDdsjil7CTpHiIbWZoADrSXm68wQA/bm/+jcUK0j2vzxh23uiJ7pTz9xfwRIsbWEnBAcg
n27D/nN6XWVpeJe/5sufHZISeoF5CbpOUOr2rwlbQEXeFY/10B6YqRnd6XWx10DuBqXnqGx0vYB7
VBDYXemYZ/WxEMMmznB5vHTE153/RGJt54fZHZ9bDbSgTyupgz09wwZsIC3zJRHNoEPnEduqHlc/
F6BMWzClWwrCUjbOCfEG4x4xpCahXSpa9lH3NqFQtObLOdRjt2T1y+w47flrXjrk0jOoXkFG2QKZ
n/WCnb6Scv/ogUutgaYRL4XYQikeHpulkLe45V1OBxhangi6YGczM9nvMNqEqpfxDnFs+MSS8Lg8
G7whzOkMx6vzgikQTHGWzFdJJUUuNsxLt7WFqEHJZzjQgVD/ISuDBM4YAtId9LNGjfVpQ6o0Myde
hNxixiC/est4O35Qvs/5TuzyXzje93nbiZ/mLaYspiBMwGUZUn5GFE+m0wb91Oj7aWV1Tjiek1lT
CZ05+I2u36nVLiMmMb4MnlHn99pVdzC2iQ1nOdRD5HsnLGssVfc5v6efOYhMUt6druk/cAuMyRuh
ciG9Inq+ode35makjXvpM+nBDIkOq21IGYDA7RQdoWzElAvJFW/GuP7XMyX2pKK+YHvAFc59kukR
1n0trRtXS4FREzaFRyA/0UD1Ds9lUPI5GCak7f5x1RmdizOSfjCQCeWMsQP5ov41s/LqPhJroLMm
YQ+BlBwAwc1RExyAwt1DrsH8RVpdVImW8Q32BdvSUczVmWAhQYbE26VEFOMUc7AdLsoxI01YNo/o
fVB4gOvxIY/2SdM/5XdA7+EHSmrEsbUNQUp5Fw6jHhPXU3EIyzkA2CksJ9vsAhJIQbWgfumlViTA
lqUeIJrhNsX9Bog1h1xCw44W/Kr5rVWVbydUY/v1I9DjzZ1QBwjf3fEZDieX7DZBOemAlA9PQzNl
BLb9uPfBewvV3Iy2aZNcFSU8QJiWVTkfiCdreH5R8Lpbpol4MoTb+W5SR93xyW9jqo2BSdSevzNt
fCkOkTWR+cC56l95XjiQGvCVDKXHvWEvXfJ3eJzUV6TmaAnY5nSXHKjCGqjJE73/nEEMXWEUM7CK
ex8PmHGXBXMhW6uo8gvRJUQOYytCiNjACK+UmD0A2ev6MrAGdkKDZyfd0adxbYxzD8Omv5v2VJNQ
QYbA76yN2ikT8hSHZWYCCdQuf55DYmsSYkVQVnEOxQxC2PUp4Dqjw7Q7OoDDHORLp3Z4iPgrnf4b
GmLMCsdXdtwbYgEEww2VckjAc2g+3aYXsaGYZ/XifOHrCFxsGMEFIjnmVAmEhl76wVDGdhvS6T++
XQZLDNTbB1VZIWvJVpQAbYpjnvCjzy88ucQyNJGWLW/OFbjiFHQA/kx1Cg2+HkuqwpBudUeKonNb
3mt8jnsdp8QJaMYEwDlYSu+3Tc4rKAB6x223g90Y6NBSAjtCf1zjzgC12/IodHejQ9T0kauZ0XWw
L/v7vMd6XOJaNjpG95bXjvfV/1g6s2XFkSSIfpHMQICWV6V2EPv+gkEBEiBASGzi6+fE7bG2qe6p
oi5aMiMjPNw9wFY8jCLPL38TdogGJ6hLICDscazS6oB13XHZrbkOxhhgD0XxcUJ5c2eaRER3AXZ4
s/CfOIV+PNYayT67aJMAA1Qys4UcKa724BS/DHSGf7dm98FnsXkEjUeA4st4eGLVN8CHhg7tjCog
rCd2/B5xDZez9Ftqy/8s6FTQDGBdML+j6VPxUM/QwMhhsKYKpCJt4R6ORIa/T3k8o8YiVAFQI1f8
HfLCJye4DBocKf55hPoQ8wpDnSgxh9nozUTmJ2G/TIqg0UU/T46eDiixZ9RzPiQurLQJpAjkZNxN
QxR2ImIXnp9EcWq5YoZiDIHtgalRMl6cBDZ1GRaFTWxIWrExwQj4WB1yPJPo8p+Xgf1xPjvSXEbE
av8dv8UsP8BUHqC1CditrtHV8aFq7DAKP0jZ2Vi0dwRFGPiTYv0+XP1iVImGqBE2FhxaLochR2IN
3RUi0gj/+8PZ07vIYS6wKqpQhqDQ2fTe/vcfvhCQ7VKfvxjzaSR36vx1i77YI9IfUQU6IJHk0nGm
lrHGSIqoXmfPA7T7PL4SGGxRhaJolX+4iBEPb8at3QJe2w3u5S5fZ0j2eCqcwKJ+EWoRlZK+uEw4
5ASjkaxDLCRtGJFdmquMJwn4Gn5KHZpDUDI+QNIf81/y7VAZioMophpdMdTmK4gfT8pDA3dzY0HA
qQaMTNi9D4wU75bJ3/fyA4qE94yDGzgoCi2sPXY3jGpuB82V3+eI7DZAB2y3OUwXVYzpzPzl6cdv
r/Jw7UzogYip5Gax6b4IQvJmMKI6zph/0c8wFqVMQt8ri8O1+l9kVUxZYbQM2nS/vShxPujihdw9
uWeowPn65L/TiNsJkLfu+G4ep46e7wrXgjZLwO+zGob5ulQokXhzDHByG92MR8kfNHbyZkueEF32
AtkG64ulxM4rgwzymbwKfj2wYvgv+av8BHppiG4Y2pKtobociqBYC49TX+hdbqu9u4AV4YXq3mZC
Wcyip1vH7TXVNu5N0NIoK2HpDloHrKWnSJwREVlLcUujN96mNkld5v4YjBPLEq0nn07dgkKI8oWa
GrXBAPDZR5cvn8xjo4v2KaT8yEk5GdeFTrSpMjJr0hA+ICvOdrW9sN/4e/weEC4o6yNCNOW0eVB8
Sj7Rw3lt8Rw9+On03QOeGNagTGgjjIg4Eh9VmMVco+5ay7rXIaMqRjnrr82LPhV802uBqo1EH9sQ
O+KLJ3lwO1CZsx0kT8YEHqCwFbHmvrLBdnlwTlIGYLEJebgC9hC6p9c998CDluvKZf4bcgqoW8xw
wHGFBxno/SehA1J05b6W4hcrHlYslvjLb//mkNnZTWWiDQkPrI3LxGLODzDBml9aWDNRiFm7N4Y6
6YC9C/RGJqaw41eyAkRNUKpPdHdfk82CyLfmNghEeNWORRtx39ncqbY/z04EsWr47l/3nwg2gYdq
WZl7RgjtqJUmwpzEao6ikwNcXt9fAbp/TZnPA6S3+SfEMqlFyXq8W1DBClCscR4cIewMvg4m1t4R
Kl3mPPR4W6TDmfdMnjPySN4WrWUS0UJt6DhesHS9E6zJjTfMM5NZlKJW1IG7C/JnNN4w/Ak4vOp6
AT+LoiT1eSc7A2CPiehEmQSz+kHqg5S7Tfrl43QiN6ynXLyl0oWIQcimIeygvce9nx5BP6OqxmGQ
+V2toTa1h0UikZv3SgTXF1QJ/FOsGZxHcFtnMIp5xYRo/zkTG6QDARHPGf6YvK9N6Cf6NAmtbYr2
nPR/M77zra3oizhXHh3PoNtgAZFkcXOAMiHHirypwWeQ85RoAPjMcGK92BEBUZYPqw0i0cb5brcN
p5pgRwA6ybwLt5g+e2IEKOMNs8TqM+BJHheMWQ0eOYKQoJoAaYXsTaIw8bKrDWXQL7uCp2AON32+
AeDRFp3v4LForsjMHCEkvrxySgdXDL6iQQIcIstAVAoW49TgG/43LQiyextgWmyEXurhCfrxy32w
FQgz+bREgA/j1icDadFt9WiDE+7f/KIP0hMtH1PBJRcTeEyUZ3iRJZlrRKT1WNziUUc1Ywco6+cV
it1/4pNLsoTIf2xBVDQZxU14VW9kEqCy8kZnTF4ctbttPJ04UNwM88A9S6C1ohgXvY+n34WXzebk
DdE/Eb2AMzy8w+FQjNtCdmm4VUEQjK/gX/QS4XRSC7OK43DmOfx+5o+dIX6roNIwtOCoxt7w3wGm
5I1+Xx+KMiad2DjinfJj8gB87s0so/GcvAByhCnJmYbyAaWJuNgGjQhHsb/GFzJhWIBc1GiCRyhC
stWC5h+uEbQ7XnCkpSWp9vN7iPJu8lHw7PZ/JPcJpd9X/WpBKfE8oxHEZ/FmUuMMF+Bg/MZt9R71
Y/A/QalCFi1Bokn/pkm4aNIYRbvUg4WrXYDRLtMejTDEDYD7MO/xgpkBfgkbC90d0kQl0CnCxyoE
aaJmhfsIkQpkJp4zekyow7G1YEvzx1NWNr2Wc/wmq+G2iODE7r0ZwdSG+PMQHnaZKyJBu3daoXfB
rIFWmZ0scPjyqL+h0+MIa6MG94VKh47lyNTvm09LYyg4V0lbFlaqZmPw5Qq1kpYiKxyyVNgZjrI7
1zkaFTMBYbkabHrI1f/sR+TMBAakLt8BmqH/m/T7vUVzjTiszyMHVVG0/Ytk1sHWbiXWnHtBdjk/
GeJHUEBZwwCo/td0vWy86iM64XchCpUqlCUmw+ufMh2ofWZ2iSyh+I75zlGTHfrjh+Gxxj/d4kQf
yO5BnhN0oOBnuuJzihIJ53YhJgA8ghyEfezjcgdfdEaRrIgDIjvIE3FjwzuRvpCVuzxJn9P45Uxc
zl2vbywxfqcEo6X0WTABTlQxLHy+BjR0poTVnM1XLFoJcSFYN31WDHExwtjc/OfVCYZwTeDfYtUm
M1kFV1I4LUiQRqoLSRsBbTJouhg8Mqec2knGsTP8/NRfCpvvpeCSwRgk9s/4X6xeUyEEX10bajp0
99lEFE+0MF0uQMQ2v1jWKHjWY6WALbtzaOO152erNXSQLf1I996te/3rlc4gqOUzQUtD5oA+BugD
G6h7cHYZNBCNaYH+dag4oDhDSbrJBv5eN5VswkLYd9E4OH7ecnaag/hGQYqVRsJjJbtZThLp+Kea
S3/K82pU+yxMDE2SPpQN/uOHyGyG8gjnub827kH6lGx9EnUWyQjSPIUi/zDrN1OXK1P//h5KUm2x
RaBRCAM+hEVFCxXdVddkuyvCMH530g1gUR/fM9bKaTACCZSv/yqEiLwGLd5ambsVbmiDNBB7OTJi
UskSSxaIqPThjBB6+9z7xr1hjbCAYADORIwiPaLT4xMExcyRhUwPkgdYCBfyiMYKGQcnqGxowQxl
BbN8/q082v5CapRYRvOWOOc5XlYT+qT3Tp9S1GQhuiuiGRwG4GR0EiEpC+bPHE1kCpArwa2gsiqR
jYnvDtPbQ5SoSon3ETk6qiDpDx5JsmgIAMAD8zJGEX87Eg5IkfujNoT/ix+BTCLDoBAaBzZX+s1H
+QqLmYZBxeuoTy6CdHoLQ2iB45OS5qU8zv8/1f8AL09ZA9jTMICl730TO04ASXT9Nx9Uh53ZnakL
RjPQ4oNJiS2ahz+yotFQi/xM7FAlqI1wrgSph6o78zyKbxRtfSLlxTV27AyiZQAUH5bwaDWDQE10
xbdS7Ll61mQBAWFLf4VG/B9kju8TsfgafFRqEUHNQbceVSDw11L6TiiCbSYDiFEvLO1Y7BY2igGo
Ny/eepBPAlr97+54fN6JBTwVc3Bz7jrHap/yLGZFAlbQFYfDznQMMJP5ksmLIgfbm0gJFNe/KL2y
xn5dTOH20jhlNXa5YoI2STVvV7TkRApc7gNxDKMXs2ihxxFGzeSmSAAspA5m78WIO561uZJqjcOC
6XRchucU3jhglhKECjFkc5BZQjMXu63RkU0P1KX6eihtDqloWZ6SJt0pQsj9aPR+iLpzsFPR5lTx
3hAPBj4BA5m+CEPfl3MuuAfVEzplZEGH0SHJrMwAh9xUwfSluohnpD8vtc0xLNhO4svgmB+kxU5J
KErkvMfQnLeDkfKSowveuOshHBav9R9O5CnO5pg2ASeuegHce26xKY9A7AY5vuVM6cK9JunhjAmg
CLFtUB320K5RSXMAsXh5+1zMti9u7h/3R/PLwIdjPtLC9qh0v0uTcX4xUycChELMPed20cvYQ/3J
eWlHigx8dEuOYe7hZoZIaolmGTUbYkcFQzjcf1InBLuHkoiWG0/ho/gK02r7bsU4PjfkyOyonAaG
9OiZObyZvX13bQWifGN6c7gmeYZAIE4C34fLgbznCUuDiRX0ajqz4xFrEPmG2Arjy3BmcXyK4hAj
DPi1mFGhwUM8hFCDJ2N6H8rzFTbyBMYCX0Q2Oj8OP+SHKe5pSBTwyIOHvVz6uMrJhHbOiCxwR4pE
o+WdwxLxEu2bGvbVHz9+QpQDjYBIYKFgalbQvDnSWQYjtl8sB4rCI1eYIN8jyW7A+cnLxUaDooBp
xDAqavy2YhJ89PVHkdw/UAljwINsAbxDqiNAas7dj4s9PElk6kDoWqDQ2HBKkS11HzuEV1AUjAQ2
QYv35bocWqOTS4Bg3tl1iASVfWeaChoYZ2gy82AWYS033DTcf+InJftxO6EeG83NaTc8Ih+R5JP0
wyWpojuzzHvzu1BuunqN5AKmOeGOoQeNKUfjCHlPJSqyrk17lqMU/MIiecF4mk7rZFINyD9Obzqs
gZmIN2IbcvQQE0T07TVjR3oBZm6rXoVrIEmsrEvpXgotbkWKtdXhdsUcAqjJSp/eJYIJ8VFDPyBV
C0xPga7Kw4S2FA4VlOE4SvVzRl7CwHqAswLlOPb60XQL7zuq/IPpYf+3oFZoI9d2RFuY+C/4eZlv
RV9mHqp2JINgNv6i8e9x4i/zZuhAxKBTiKiZQtyjGiBzKnbjf8GbAzDvr87hbEKjTfJMEQXM57wJ
3oWPGUMivTFpPZPnkF7hVcBw3CXMpj3eq/TJeJG9HxQNeF+IBrgZsIgNFiEmo6Y8UnFKd9Aa6aQY
/nerZrSMmDuypUEFo4smuO3IaDecbFk/WD8H9Ox6BJqUpDpKY1hWEaIvnBPQDpPS4K6H/X/7H+RF
1RfbxS0U/wl+2xPa6jOhH2IDAQPvbVHV3JnjTnXBbGWWy2ko6jt4F9JQnnGRZAT6mEYNtjDUazKL
bbvybvPe6jy2nFZNCP786w21w1BkupzWCGVZFFLN5aroQPVwO+6TxjWtZXYs73gL56acKzTYhVd4
hyEjlZzxlxobn0kU0O0IhN8XcUoPAVE8c/GIo9XI3DpxQr1ECEBJ2niAZ45+IQn1sNllusxiGmGl
xqCcEFY6v7WBfiUyaJJGkjgyYWnj/8MViXqJRrMgJsQyVndI/BoRIicUph7mygiJx0NTDa+9gKPC
9rBcg4sXYqnEO4QoSVkj1XEn4y+DzbGzEQ7UQeImuhpELWh54/MAxuNuneCkAOEMDWGInkAgjpfz
G8z3xni/l2yfFulihMCSDLaIljynbjYjH58nSyjF5IYi236O3mPAEHHImXDqIDdMsGkduDTZORcn
kDJmExbkfkQ77YJIEjEORIL2iDTVZG0mxhYOWD5tx3C7omk+wRsXqB8dCKpFCo9gtEew3SWDfpcu
bbmzDhq0QfZHkTVqULsgUQYCEDwXo1ZOWjCQPko7qckb681smbRLfPtINaWUg0JBkSWrC+sZEcYg
vpxRAloDDC7+envyGCo5ShQyNWDcY4huEMJDjN7p4XVHpJB7PPeglRASaattlpIaCneiFqDEUu1K
CkAxfrvBVeCjWS89zpNLv7iqNTd9D0+cthVZlzYq5wapseEYbJ5Tb/jPctME+aqLSfowWHAO0rME
rWtYjsmWbLh9c0uzBcLpFeMhoXaJNWQHVgT3TcLzZ+T2IhW4JTTg73hZwv1gwgvuDG9VD5iZQ5fL
F6E5zUI3D0mTV62jgAEeOqMjd0GabK7yQIAWCWqZ8xriNU1WRWqdY9DDL+d5m9S+v8JXisGFVJJw
zjBHodCakPHp4/0ITyOQgj7QCzeKCxV8nimP3X2K+vkYgufivBlQj8jWx5KrQ979IeICD5EW9J/e
QmhsyM1otEOtGE8mwimmVRwjmRbrcG6WsSJPH+M0jopCib8O3iT4S6OLhy1CnddN9CM6O1e0pFnA
yQo6eQ6qUOvxf+3wR0Hfy7HllyHQm1GtLpyWwsSjWBclMij9EWsvGGqEJIMa6pZChW7iSTu1oOT1
VgvDDQ7WMEIJH0AxFhtmKK3NhLsl+YWQEXa7GW7/Ijc8qzf5GjL1d/AeP+ENcF7i9+pRiONJ8XBx
TgBSeTvMAOJQImOiqka/m0nyQKYPrPiBC8o5w1Enxh8o2DBssXy8A4F08+R8UCRPZcBZefPwApRk
rk29fx3U/IoPDZ2iIFjxJiYTMnrEwTLnJnDATgXTM2PJtEgQrtOVRE8Shjl4TPftcjgQA0y3Q1ZB
tkv9InxdLHwq/IMhe0nNI5wMIUILktpt5y5nItURpdF1gNG7wPhHbuMvu9CJaCQ/xKwh8dQZ5wu4
R57H8iVJooXOF7M+yEaP+6M8tT8nHZxbTLGyQeevDfc8Dq7toxhb4f1nyn2GFigETUSOb6IMLMHD
BLtHfhK1E4fzC7f6Pb5fZA/NwfwJyaPF1Eue5pHCJh9ZQI6salpizm0t3p/ZBxzHfScYaeLM9ldZ
GBMOX5Y6eWIYy6YgLCX7/Z8b+gkTRwwDNME8BOkVe81rl0pdgRMB0IjQmS3bX3QQFYK4ugr7BFv9
wWcxFBm4EvZqNHqQUSc6MYb1GnbBrv+oZjNS/7Nn4ExFJSDtpnS3vyLb7/IpwtHyw5YksIE0iaXW
2l5S+PV3a8wMljyu0QThnLAkSJ94HMJh4TAlJ4QcfIuQ+SyXbCEoM+L2KiuS1EgbkQWzBqigAN/Y
szQwhHgGhIm9AApjIklsqsLTp/DVX5i/EMaCFRF00fA5wycSfajOOUon8QSEDKcmRkH2h0PgQjzS
0EXDdv83FDOMqzJliN9VNYbD600N5SyVS+1Cw8RDlZjB+o6ZBgs7O0RJEv87GPug4wVUWTiFwMMg
uvLqNeAfl+NWgDl20LBx81nbopvl9JCkGGAYI7kEjho2Y2zw7qsLH/juWCVnGFn1nFXD6TEB7QJQ
Upy4yvJT1QFGBjPnnljGbOojoI2knl+fLBT9RY8FBNmfbSzztmRcAYktpRyXIp0jIDcXFI0HH4xG
mn/7Nwfhm5Da4BgUzklSKSRiSCbMAW/kZPoFnhvIE2OqKm9bss/4UQEqKbw+eY7cMFGF1Xv+4wHy
mKjZsINwez1x86+AIZtjPBxf8NjVKuY+JlKFQxBDluBtb/3ttgYy8hbglgtSXAKJNzmDP24/NBiA
HagCMEqch+KugUXAYBD9Qsd/IMnHLRgZoke9xZp7eWtAhwHpw3VGCgHW3fZwPcCkMummc07087Ch
OG4JINqNO+tD/RazgBwLg4dB5keczin7OxGReJ8e+SqZ8P1l7qcVuBgYUX7hb1RsOfv4KIjKvAFJ
EAeoHmo3rEhambNb+xIU5noidG09QM4ml5ZApOB18paV8ArFWALzTBTpITpfZWxhNpiKqrTj/CLN
ue2TtcYPRBncbLo3OQq2RZRUzu41mw4SNE/O8uEtKf/+HJsSBFS2s7uGg/XbXZsTbpHe+lXhpTBH
Wc6e3HMJP/+xYfw2JGrQCREqA575PK6pmMwkaAVAhBvj/VzmcIiR59emP9jCk4Il47gAAywxgN6S
zy3nzQgvAyC3O2pu9vlbfPDxhGS8+a7l++34SYf0kXwysrqLzVQBBorrat1sK2YYYJf/BSWInz2r
9mTgvDpPIcAfecq5s/v08W2Naxx2VYNP28t7HwFzQ50qfzP6QFxzfrZzo+D/vviAQXntvLbVvB1n
rV6bYARkFH0gNT36umJYeQpDA+pqu/SrX3hu4SLldYzwo+ynynvYYsF14+cxnmnDvLYbhFHLBMEp
XCa3kAa5r2xwN4FBUyZcOrclWDvHJumeq+W8hLYepxyL0h75LT8f92q639Os0A83ejin2TmHuD7n
wZ7DWr2g50St1v736bYG2W31+a5fpf9e1nFH85cvrxEXEIxGL20IacBc8vP12Gy68nC0wRk29MPs
vn58afXAAOT+mX288ytG3v9xOzBmnNrTb9475elpuNweawohJo5UISkEbcc9+lnaN+odYa/FtIGT
TK1d80puQ+KyRwVGDvrh29IO/R2GSXgktUv9HH03g68VkYNcXU3v3azozI/hYTJTV72XzUFrQCNM
c/Ftrxl7W8ACw1cXoBREzXu+eW+AEg8oM9/luYy+Pssny8ZLEuWllfFnljS8bNsxfqERcGf23638
PF1VY+MaN3tP2mSQTKO3zWjl8PeDdYduxik2sV7uOs5D613oxOJISpwbvZevj8ufn+pBFuVRbkX8
H3vCNZozPovQvGKeQa8RPE+9E1K+dgx2dPZOO9qtN/9rHb+wtHrPlX5OWH0m7YmPHp20Hi1eM+ow
Ly8l86e+G708u3XA4qOh8qdnlq4JWSs34JcgBjPYBmdCUc32bmA/Rjqsmj5Ls8P4MxzSPUhCyTqP
NjVLOGBtf12zCu83zwpO+C5YXJ1rDt4E8l//ce836c6RD54y5BVHBo5QMHA2rNePvi3KfsYIvZTM
cPr6J0ux3j9ua2Ay1hdQin1Z8kpbVkC8yaH48ppam/U9d/XcK7Nh+6VhKRJ3TkTR13eA+8DvmVRV
//yJjdby8R18hGtnXSk1TDg4rnR7WpjI/cyg3RkVbuPT+2kZxzbERxSS6nFJCpp9vQ3eDnQNcg3k
18bJxYxKt2iPG/d5nnqf2Lp2L5m6nmMt62plrIX0PdCbIsn612m6guNtRjor++Odxg1VZN5m1Pwu
stP4/oBH9jC6dupVzdHVUizTTskUNZtNbUVmZ2yzM5nbnNEORxHm6yyVfzzsJDWwbmE/iSoBLFdu
hOYmlkgYuVOVdTdfTk8ugiz7JI6iJqzvW8d7FP2i4z2tkCjGQOixrp7oj/xGFv3OSBm/e/539n+0
N53nkFiFaNUWJQ/XtVm//3VEggwcY08tQAqdljop8YS8isSUVkxIK+byOZCikZbcxtYYoWrro4xW
JMWadIF04MQf5wmDpHH8wRc72DVaAbpggFonullOdHk4DM0tu5sNyLY+0bHhY+jzz6FUbcyKVYXU
Eto5gwK8lhXSYN4Euvqg8QvOdJPd9nNc0aHfXrco9v7u2iHgFy7z0tu9gik9KBPT0u1dkfsUkEa1
heUY7NDgg0ohNA1yZvswi6sN6Yq7Eot180QaLqUp7q4UKSODFuPq+bScdOO6deaTqVW7j3P5szV9
z3KIGCkFjciC49q1mbOKk/eWVsnGHyLIxlkK2xsTQ+WmNz5cZPCzdfdT58bMpDeKSOSRzhseiTON
+MN3l6mQFkixa6yss3OI7I0aO6Y37OlLnfnxzgqj8xt2k0zKEuK5mFB9v+RUzZb/bKGdUVtoyVlY
6MHqDy1uk1tjLYilEQbwYnRKtannDMUUROsS9VqFerikQddlqxV0sikJnjh8FkfAJnShIJkjZsRD
CxQV1vaVea8UrjZW6a5RRk/TxUWXXqD+xcck6AT4c8HvW/VIrlKIFqsmOfXTa1EDOBctvtNWo4P1
Z59vr0pG270qJ0vjxyL7TFukF1QyrXYfxw0GjF3J923T0599eC14AhYBbvSXZ7/ZUbb1dV6/HVN1
TS+D94AAZfV7kk7vGTI3g0UFO5N6g0Ym/DfwxCYDi5g6HFmXRB/LFTkESyOaXzceSauRaCQYzSH4
AuyTh0g0TwNhppWQe9+AuKwDesfwRSa22WPtC/uGtpfIYzoHjN5l6uD2CTLHC8DQ9Wmr7avh0xqR
4gcCF+AFYPb3A02BXfEj2S/9zZYDyJP99fWbtQ93GKsiBI5OjUwJhcGyBfHAdH+Uel59fLsJJ7be
ZiKC/7jt549afUr1Q2TVwgmmakU59cP3HJgYHB7PhiqoHJS9upbk5xqdEJL0SQHAl/byUVnAVboM
yuD41ruPwuWzUMitM4yq1ie60EHL0FFwBEewOkTk0uAuhHjFmHqNkUUQkCbFTHD3Br2ei6q+cx1K
lPf8kuRrn7DRDmk+Q+HC4P+onT1I/SV0DDF+riATOa7YtnF8u7uT0+k+aEyXG/TsGWB74WZQc5zv
TVKotmrMOVRrBwTtS975oCS3+WkPmjbjYxbXYqrCSzpQ5WFARwX2o0q0p63pi1f69GljWfgIpOSR
JjNl0GtPimKUaesWDDDHHnBMBXQc/Mr5fJ0BuYljELBBz0AnRuRDyOysaDMi/0J3AfejcuDL7szu
zS0LZ3cbcqQ/dfcN2maGb/K40jcB5RukgJ/t2vg6O/2gd1xbU4Z6/WZPOyxWF1C12jXDQRquy97y
uZR6GfusVUfm4lW7dCDcHPo3jAul03g8QZ3chbji/8I707StthtNp4yJACslaBJSDk/msC+e1C9i
kNi/riD6fdWtFIMOgP2G97x7JU7DzpMNo3tfAPG+fVyd9YAjNkab/y0dWwyp49Owz9zFJtOt7x9A
aGLIZV8CyLzS4PaZsa3TKf28jaiGfhdqHzHnBcRlxwOAI3cpw9rGKkU/3EkpsbEo1KtISE0Tfdoa
W65B3q24ZnrjidzKA0+SHZaXsBKGb+c3lvFOq0p3VigFzvTirHBGhVV81bFuKihCHDs4QqAPBEKA
KEff4jnul3i6I/bDJYOgxnD35N8vhqiCzRDxsNVGtoke6mfA/C76bSu8/HyNQHQhp3LvcK3Jd5pX
5kAx4Bv5OhQqx3uV0w2O/dElHTL6lSYvVBYmdTLzFHKyp0Fs1CI2dAk9aXgpYJjOSuK5RSA45pf+
ccKmQJcEtPcBU2AHmr0vRce5NclVa6VhJ8+scm35CL+U/UF+6r5fU4NJF86HxJNlbnDa1h5Wf0Zy
qVXZ6OrZ4JEJGftReJtLcoaAPDkH14qSr5XGR9i5vzEuQeUMFdHrO/9Rhj08ftXSiO1YwDJAGw+X
70dgM4fmUOzZwVB/TqNf+qV/vwZFGZJm5vjJeB/mOvZfzVUW6ZakbD8zwuLtF91O67edkDfaTbS1
Pas5Iik7Oev6563tDEdapzLYRS2XaQGpkybWywN9egNMQ/upmbwSvruM/5aT7sR497LiU9d4+o0G
69s0IZ0kb4fRb+X0no115ZlszZ+EiPfVv94EVL8YDnkTBd2AAqaKbzCZwE9rV0ftY3qnG8mG4b0a
ih8xL5c29Z5z3Uz0RtJgsTgFDidOSbW1yV3t1CNHp5nt/MpRg808/aVBw0CCroHeYGAASTVu2k6D
HHwz4byRaWtQJOdXKVseG3eDVPzj4rXdiOjH5jo2M7GJEm9wwlO9YSdwZZkNd4m/xzfk66iyg9aR
2WNX6PL/Fp3AbvttKyh/A6gnnavbFncMCi+qm9orPQ0dW9uDndozX3vCy6ZrvSLsoR9u1XSNCTvb
wXwhJVVBOtg9/YvRFjO+jAP3qx402KDNXsE9n8cGfR84NrDEiNN0qQOOiHOCPPN3YDSJz6aHBPyC
U0sHslDb7CfyHPHNGnWbE4ph/2dxY5Q1DYhumk8iTwKtTebZS13O8VOLXrVrUBedyZjPFDir+e+m
OtGDS//+u1ddMyreEVI6PXXO8JFJEmePFdCMOfxzoQcz7sCqoA5IROkIclg4OAccOb6ECmnRe7ix
/oZWG8phqUf3V6h5m1U+OQ/gwTU+zDqxG2pjYIyuBYdyQWBh6OmhEfU6GUP54GN8x/+MfZOKIrQg
NGD5wfZwou+Ovl/ERNPgXTAMkLmKXF/htV9R1WSWj6un7ldVbe9Gg93r/JIGVXoHg5Q0OevTN8vm
zi4xo+cp4pMWGbybVh6z3vQD3MZfaF8P98qruPJRM3g+dtXNf2gAR53UuZg9I6qZJnAPx6fD18nd
aXPBb3taxRzjX7cZXr/q9QmrDpJC53sdPRSeMetXm72lniTnHw/ng4jDCSpimxMA+ZJjvUc/9CYk
Aiic90990Fm/qvjld9Y5g1uobTFWRKHkW9jSBs+GamMYZrvXpm883dubLuhYa6iUGIrQAON9p+bP
udwKvUcnqc9dnFHa6E6TooinV4ndfjq6zkz8GVYnFIcum33054PCJWf+Q0Unxi52FFT6M5OMHhhC
3VVV+L8wK8JXMt3MK8xhw3K1Q3OGJwhxtPvcIQ5H2dEKp62exnxVY6p7DHSs0YV4lzGtW5vNm6Q2
lMLJiXmQDFB27Wdsfrv3q6hRTh0RVQw2QWH++8zRmD89xkY+mtHmhxZc1YmNj5Nq6P7Z/xwu64dC
lHf9Oo+ar7+QwU1YAQPSb46khDxc+nZSezxm90ScJirkmE8kbpFx3aWMuDjIXbOaqF/c9Ku4y4v7
W9xThc40QLV19pkXDTmX7hCvaHHi5J52dtMTVPg6vquNJkOC6YRYVOo+QRKiKm3oonabFG6Ep/Vr
gwdg6xy9tLhE9bWZpM0hJuDPSyh0Cg7Xt3r9G1o3PGZqOKkb8mooqhqcKo8tMMYQnAFq896LPfDB
n+TdDnALLxiEm03yh5dCtCgnU+ukShpWUuV/Iw262Y+007V1krINRX2HHOy67lTq/uBys4vCwsWE
moDXGtNwtPG1RSLsHM5NVdB/uEUFvg709MKcZm79Dd6y584DPMpT56SF+qlr/7CLQczd9OsNfRh9
ZUXPqtt5BC9szl6Q/BSlDmOmdykOH/pnar2jG4w6niOdiE5iuTnH1isyvZfRK66R9qFcMcJNWDGw
aVp/Gf3VnHfA767dWu9/G+pBiWDgk9q9oSIat3ihkNSTw5uf4rIZ89236qfXsWV419dINzruBSwa
+kv2r9nw7g+iAcmTjVdM/UxAzrOdZe8717BlTl56v6iGnfOknY7rJvVii/Z5juKX8YxBbjELa9yC
JS2zmcwngKAZNu3J7TegBZmrFYyce9TOfYRSejnaLNEloIV7cFCjRfM6xxR7G4vG9BUnpo7Xbs9L
/JI6/tvD3sEu/dovqbc+E6RhSrfjZu62U1oGcBcEovFo9lC5uYXdvVX9qxZcH5FYHXmZAZRBKKJ9
4nUa0yaGWZ/UM4zQMGc3BuI8nk0GnPat5sGiH9Z0y+uBtGfjnTAgdTS7n7EOz+gZmJ5Y3jyzRYl8
vcw+jaH9+PdOGUzKKKrz1S3zyfsDJguArDPwrC6mHGs/hf+OZQ9gzNojy97Wvt4Zn/tvhnkwQKU5
zA3gRZPl9lhdz2Omz7Wn7So8m12ONb9iCvjP43DKTQYANiLKV47N7/F8yxh0F1htr/2MP48pRWmD
kql0GKn0jIuM4XUDwjRf/9JRZ1P3vNS77detE+K07BYQaa1g8+lWlVe3OFP11Mt4hS4cFZmELsPK
tCMU1Fac9ZGA2Z3utYx6NjUXxOcbox/waPgNWyYR0y+Rsj3jXz34IhK1kxJs5tPVzpMnmNJtYDV7
WTMwmrjQNjpjC2rK5+Tn2z7P0xrAuviW/olQeo1emBLx7dAvbnn4NbvU3fe3XM3AW9wkNWBki0l2
2FLkqv3Lnm41FEG82tD2ANnR5QbDjT+60wY45dRytDWFKCxs8mXw1aZrDdKrQnyKdW3wO67qtgdH
myi/J9634eg83aE2e/mV+4uf+P6IauY1PYctmlUnyFk+qbjUEPXxZvbPRaBDPW4/xFGP+IvUZ3RD
wAWy1iZHwmwL9UIl3X4MV2mpaBTZYNHBhzo2B6t9Dx+cG3gE5n6dqui2GhAuHVDUE/+qVR0bawD7
33BPM21lXYV/d0NHwUs/jLp4DeOg2VDSJakI2RgM3fyTk6yBj9WSPuZ39SHpeP1ciGvIVcM7VvEe
TUAydTQq9pAW6H1hT8szNYXoDOBwwUU/NuhBic7nqPVGGl0sMhTRDnyFF0b1+VH5khlge8Cga92D
CHq8pUyJkXucTVBaFoKG1UAW5DCpf5EMfV9R9U9oEgMAUJpDv9PDmf1VEwPtBnI9mRIEocqkiFdv
slr6P1jDLCrTSSsFSxY+O7KfbhVWtCRJ5Ovw/MGuAbuOQtnDjAk4AlfsMHmQVgwKd9rTNPuO9+F5
vHkF/WLO0AGY2qrsXhW1452U4oLpHmHZ0MK/Y+wKTpA54437DDfYyB3sVtRiUsQD/Cv12pA2cBqI
cYotsW9xxtKRwp1w2rScNibb/tigO/9zWt1o/D+SzqxZVS0Jwr+ICAcUfWUxIyiiOLwYKhvneQD9
9ecrT5y43X1P760Ma9WqysrKLJv0Id3hYazzq4r4Xzf900VSG+JG8Iag5XIsvl6cnl3oWWbniWom
GW4w6DF9YW+zAcgzOmqkGRyPW6vO1xz+4Gv+7d52Q+Mz+Wsu/781/HCRa1/h/JyijX2YVxOuhlMc
Wqfui+cJ+B0KJUn1F7QdG4P7Wp+cPITs5YKwccETxjsGwwHQvi8sIxwCRelsuLhaAXNpdloJs/yp
9uETyu17WW5c6ZedBjElYRBv8razrI+DSwoKBBqkIdqMgCFTK6E9E6+902gprDrQTIaCsOeEc4cu
hNBQP46RXOCHLh95bONyXJ3gdxjK9S+s5A4wIcgUWaXeb9BfUltsj/U17Db8PxUs4HRMk3z2Wkt2
elw+rJ1/E/cQ58pExonAQbTlYTKiAo0J7YIFAEAffgvVCSge6F38grL5CysAeu5ddzaa+deKSUOQ
mutYcHgnPeqb2eT4MSeoXgXj1CMth9yBdziUlRR+pdQeNEW1uRw1BwZg/k7RRTmn4GjtrS1/OpYB
pa5dN89b9abQSIiqzMuXiHmbDXDXq+KAPPBUDJrbSKqQ8ns0YiDonJcd88ktINTPL3DYsBL/Oj69
hyuzC+J/MtGuCg1x9ambrYhM/aUwI6EdTCP2tkKdXwW9GZFcS67gA/w9SmDyHoPZDSr/SVVLCNRv
V6ZFhT/N2AKi5vuFp8GyFyV4gi4MveqjLiBIZtnxSSGKSw85JebUebgUXm1zm7V5uj0Vy1j7bzRC
JqlyqFjFZ+/gosLTgUD+Esr07PzjocRq7MEehXsqLCsLO3SJLR9hXv1cXhaghwwhlCuhPthEO5Yg
tHtA9cWfwOivEGE7TlXoo9CH4MBp8465j8d3E+MkhlLWg90fvBYun2UpcwZQNRfqNCmQucYMN70r
5k1xs2AI0Lv433bYkcOGFrgS6epsd0IffpcZ5n1HCKXNQbMc+g6cFwBA3Wth5ao2QgoSoQmGvEKx
iT3l+mdyxkR23GDO5w0Fhp0EHB13oDswwQV6wyugQIUtM0YyOz/Trxxh7Y7j3A2+q3m6C1PCB/I4
96gP3wlg0/GrHj2xoP2MYNZhwEs4N1A4LhXTMunRLmFEbUY9utybtQJsSTP6MxA6iloIY1PNRMoE
4ZPl3pMvbsBsh0naMrfYwpv1FJ8EYv99TEmcv2c8e+GXmeIxKjImO+BjzgL4DDugfyNDCp/eGCwl
qyp5GKVQ8T7+ADOStx3Ewl4ZBoizmPSQkI2GrwBsiEMHi3A8QzIHRfoOhwPDr3AdgLwx4qUDoUUn
Xwb8oIjB0k9/hTecJrjAp95kO4Sby1yzQ1s2hEjK0x8voZM14F5Bc+jCEaCcY/4GpFT2Oq8bioJC
WSG9pcwKu+mZic8HciWwy6BKp8ylCJOGwUeAbNg+F5uT5uMyxwP/+eeaGse3hgXDeRuicc+nMzx4
5g7qnPRy9XCLBJKEAYXBNMoHqwOtao+pzj1ybgXh4OYERgc6wdiDo/mzveqYSNiIeg+dCnYhordi
IughZfLpNTvqGgc4EctUJi03mdQCrHkjpcPFQez5CcLIkGODgPexygUermpcAQWC2zGduWV6UG7f
oPVjP+CIWzvIt8nsnsVxlyk16GsaULjwLBH/g9yQcgGyq6sAMSZWsU+ChXTbjAtfImyKvbAFYwhD
4jfWAucE3dorYaMoVzhqx5ojLfSbTVf4Dt8C/X6mP8tV+mBzspBED11wZR02YpvRgwTFnHQPxYWF
jK7mPmauhEmqy0+lB003Dtwx0lQMqLAv7BaRXLHtuaUx7LBlgwYxHRoEpEUFBQu5PbPvgN02Pe1M
uJWNL00LoEJ6fJG8yuwBBWlM5jfmYFlCOr9zvkAbPA/5x5xUdHdQ7mGNC1ULihuuV6AttFwjGDlY
zKnrHHOBCKsaIGREWfCAYkoG2LPF1EzngvuFJERZE2ndIZJwHzxuWOxpG/86D+CfF0JswP5gefJt
94kuan84BJdQEyT1zNuARXuPoPZ4MqMiM2U0UTZO/lIRXGxnRWVCGtK/Bbi48L42ThHcE9oQcPm1
nLVOz+KywnaQa2C35jiSMx0AUj9veivd5nC05DayXPg3cPDEyEhovjh2kbdBEyEFPin5EQgym5Tg
mTaZwOFJ7PrpDekELDr/KjLKq2JUiMB81UxxEw2MP3GTZczh/EbwVkn2WhH8IzSR4NlLAByLHZpE
hBMaDwvIcRdbIDP8UcjdcmameIzQvVK82Rn3FLB6C10Q891Y8XbqLjwuLEbPkYgrcVRAMR92yYTW
utXoo/g9AC2dcKqiO/iwSqeNvpSLurZ3DREh5+ztyDQAQkDQ+ZiGZsdCBqmcO6RkMoXmkYv3svzu
tOc8G2w8mEpJ0XSXJiyIWojae/IbfvzpNHW9qTwp8sY2zDjkEdGq43mWzBFXbqy5NWc5ZhVAoYOx
h+tqm15Twi/9mhzW1ofEE813IRwmKEmlypjXSEXXgc31MxyEce5BbWS1woZ5mB8a/nh68bMRDFJW
E3xi2JwZZw8LvvsXH4eEBsH98cvMhUss/e4uRi05Ux/bX7CeNdawdhklkxGvljiFvcgdrBzNeH5X
zj5xHRD3efJnjUtPyglypALIc5zmjyvsd5eZN6i98DiH8bg1Vi/E6YgTKZE8m57YbNCOYFC351IG
5JwJSTW7UGFOGrAvaWQ3RZT0jhd2hPZsgleVGTp1C/Z3R0Hy3upCWLzDuwDEsQGvndLt7xtq1YXp
tSfx0NjWwvgena1+ZzmHf/lRaGoqqvBV1GEOjS8/4HfBNpl/5g8Y3QgU8RAyr/hKrYWDSMKFySwv
DkDMJeJmE06ZlIIKvVlZh5RtyiC/ZfW3arW3+nyKzRGlSSER8ooz9Dwps5aPpdM/WvSd0Xrtr+bN
aYQn5/CGs0Fri/SSm0NVA+oTflYf/IgVOWwPLlDIq63pj4B2/mhZ1/5G1AB3cNWRzFkwgMnQBk3N
F7+KSqqiWcdrYOuBVooxeC2AG8G2JJpNp4/MefsPsFCEC0HdRiOKhlskz6ULQC85UphbzC2Jw2nU
f6g+4vdmNx71nWlzfUHwB3rPvOs0xkLJZEKTRYwZ6XEdOVbIWcw0JpMpOdNmD1tLvwIkikuTAwZn
1a3+3vE3rm9qJq24w/KGAQyRFj5av3TBoSpzf/E6NXuDdM3N4Y31EJrL9jAr2i7cFUYD39MIytHC
7a98alAHyv7GlmnLsqNO2fRNs8ydd0Ec+FJoezz4EIz82sJPda7HCySNULO09TPQv+af1xCmOQVH
VIAZxldtsiJh2lyyK4ZAXQ8vBh6CE7QqVjjj/k/zjHZZR5/XB51uqGkkNtggLFhDzusYfeogUHSp
YZiz3hDS4vkDHXr3vayB+vhApoUpjY3ODTJyqMqUE8qLMZ1f0RBo2HpdoapfNCaccvziimaVYddn
4rXYL0TnonOz5b/u2EcQq/E5r1y60JPya+HlTYfM5J3vYEKw/3BSJojSoN/H7RZ5RLXBIiB8rFAE
Zb0iM1NboU1a0Tm60dFlFnWsARBAOaFLT1OZXn63HJHadK300J4T4Mn1Hwvc+Gjsk6WPxWuDAv0l
LZ3Fx5zXX65hSsO8FJIfNgSsiV59huirNoLnbUjagZ2R3t+3nNq0JPH9hE3DghOi2xfDA6Vb6Daj
NQ+fCaOdYqxX5Asgp+IEidLgtNtv9ZtrAkDXy5uaD2V0QhtFzsPyQNeRe8G6fY9qBObwPNkPalc9
i8kv3gXyHRtsltBcaNTMhcTV/VxfkfJjkMLMKeVIZabVRiEWShK3cQwacgbeaHy5pDUlT5YWtiK5
7tLMacefIWfddHp4ODqIHGyp8EDfy7zQMRf3NmhHC5bjcSQQxsmiq3j70BWlzccqbiDgqvaQwjZI
9ny8K6phLZJ/7ankUdLs6vYXW+uzM+kstVPk4x9TsMYXCpBmkwRtXW+ZvQbkyBfVCD7mgm/x4xfJ
OyqSJHCy3/SnAZkQT+U2HadrDaZ8u+vWLFa8N+Y1LuIn+R+N4YsFlPYyOS6/Asq8kF7oF603aqYv
Ezr2dgyZnGTirjRgbHlslSS4ugwo/7QBeaUnlL6MnMzhGHk1QCtVyiuBBnInc3qaxfYFORh9PX3n
ELQ7tjF4PM2cRfQQy/Gu/wHpVxeRPU1xTMD+QeN4Ov6RNPzIJ9qoI3ODFRIUN38LZPlR2Qkm2/dh
E1de8vhPlLtkZ1aDkdGVBD1eOkojB+j4LHKfhbcGLG6bIuiWAeVRU/KU6Zaau5z5RL1n/OG6XZlF
Vfp7u9iRucHUaDJQEr4uNJ1JJVhB12sP3TJ0KBB6ql+UCLW2yFkxhGp9gu28DNN2teB2bS4AfV6L
mjF6+cvddIy4GkxDVud9/gWroDZAy7d+cL8H8n7uFjjrAxKW12d3B6boS2FNMe2uo8ayX1aqSYS/
uI5LNgvP4te5qptocnUyoDtsOhl0g38DlU3CGCKDTWh4nHN6jX4Zr1YO8wfEtKxSd3vLbMdLM8Hp
7/TzB/DNt0vmXwpSuPg+JOUjYYrOEdSR5Df3O6d5R2J9bLr1TJLL0hJH+2M2Mea1eq+cXqHJKNbe
LO4CJIw4yeWcJBHfKKjz25hC/GEZlX1iM2Swv5lfR5y23ia1Yb24F3hElLce/6SIG5Hhkbs+fuqO
VO/NussbGvQuAyaxS8YFRBRpXAB3JxgYDpPstZGRJ3AGAT0r0hS4Qk+ZC22ZT+mpX0ULE/mfvyRl
I1+cODigi4vUkN6DC0+xwdSFlxH3X2QPxFOVPR0OYERRwV1wOytXFGDqy+Ss0m+ujmeMX6sp9FQZ
BPiQbKWvAf/Bl1I/hbTFM8beZTqWuV9GJ3IpIqYwXuBru2HejtkwK+oiUNs04Ae4dFgzlHdlj05+
Cb+UNu5BxKClBtoiMHTmMTXHUi2JT2AqrkKUMqJ1zXA93qnqeBN/A2oYNpKMSZNmGeSAJyjiRpO6
CY0WxJkibAOsZ5fVQUVuPbaOeFqR+OCQ2RRQ5MlDUy1GhXT3eOffOucYsvMnuNldSiHcpMj0SV3T
N5QQjtHQHNJTu6kTzgJbSgn7AItth/xq0IK7sIB+hixpHNft5W7AnFSH4EI9ajDmKDPsgzvp7sXe
38393VnvQI5vVjMB8rriA3sEpwXHITyxOhkpfsdBvUBW4yK0xwTFk6ZZ3XxCbZ2mNbwMIph+EZco
pqNMDlAi+wF/k7joPFFE8vSr9TibxPT3fDHBX2GJt0Z8xwrbokyDJddDQ883zhbSMyh+NLo0bgFg
X979g1LKx0EzgQmgvfrUKDUoHhWNe9UT1l7z40OaiTmG8jewEF0AXF1doGotnVqMyOQcp86W/i/A
QwhWv1mXea13wUYmWBLY22taVDQr2zOGXFQPIKF4iUGAzRKq+vUUsi7CQxZ8LoCPhrkrTRGx4EGa
DVGhYPJTCs6nWZ8Pdq5Ws7tcFaWPKnTSNmN0OPltNFrSELqd9Vhhm/Mxv/Mr1LjTOl084VcG2xCj
cOwaWLuEaDgqIOlSLRnLYHsKLozOo4Powf9Bnw1mBv3a6Rj/oems4nUsiVaye19UsgX+QKLLxg5o
5U/WiedRgXVdJugULqC8VaWY5D+y9MI9NOP2Vp17TwH9KNcB3lJsuY4wapgVaLsH/Aio7LekVAYv
lIElOUNIQ24yxSGbCic8QUOZuQrzK0xlkj4SVIbrWXSIq9sAp5xu6Boz9YIFAbWvyFBxwwzuDtq5
3gI11dS6DoI9mcVxigDhf+Agjv8P+2ELjfOhW5sZUsQzgsuz25CzAUKlxV43KaraNVUX8kVzxPlG
cSeGcDCNUDajgmOmRQPl0UZIJ/iI2aM47GDEN7MHN1QJJtv44E9mrCMx+2hPr8yruPutjNYwcOZx
CJCaTDz+f/FrAARjl4umQZO5DoQopfhC0pdeCVq+qwOwVIJEkOa+mH6pih0NB1SE3Ldhrr9IGPGz
ARrGOGIMMsZFswf89cq52Ixx1hjzFsUenuhZNYnvf7hIIBqZYcVQzZB1YsKUIVmGBUkJ0DGHE4K4
80UlIFenOtHnTRAFUKJh1sRUAphbPOMnMC8gtLGVav661bUwRPqrx1gVykQl81N8RuflUBVKTtzy
gVifzpvPKvm6x4aDXaAVVIEkwHW800Cgd2BjGK0uLcT9EYWKzloA/FGLlfN5EB+TsDEPRTkxz1Fv
ZaGxQJjDGgw7NOixEGm6YJKMKntAAjSTZV6XsI6AYPLCYkTm6Skc0WbBUiNEfn5yaVk+uiP9RjCd
dir7o7YNwmarz4MhfwZ901z86A2uH6FGSWFw8xJ6PTO0Dp7LtrRp+qv+nMKBU5CPBysQu92Y5jNI
GLA0AOSRXS2iL3nDYGCr6i/+uAxRBKTdhpKK8GZRneb0MBgDQ5M92jlpZzUWL2h8YphNhBKI1EAr
fDKF9y06jIvTQ+kgRL97mQhhIy9xgRFVIqkJYK9bO7Wtq7WLqyu5hxtI+AMm/zsCtdoTBOJFKIhZ
W6C3dKwm9Xj4nAzNY+gCltoNgFcARJFtSbhXKnTa+ZxIKP7hChAWRaqAHK4xabtuTojqPRlhm4mu
C+iR8NabTSrijJK6HcyvL7tf9dAh1Cm0AbtFNkNYuAua83ywlJ34C7KDKR8PxEfKHOYda2SLDPaX
E5AIuykU2l3/C1U59UqQV2zwSB7ZOpNmCZJM/ghwdcDUBpDn1btmLBiiJxUNR9dfIb4Mz6E6d6zl
BYg5PUZkubkgzyh93uHtKXBYxHey/DdUHn3i6DcvFWa5ugFWhzwlcmCwsqQ5yJvmeS0wz62jLsir
gER/0wSld6qxgrMpj9CQdOslAYF10KDc/4m5cn+eCPhnnbEFML5xskY8dXQ1H93UDquPfsf9sAAZ
SRd0HTkDfDHuPXjSMCBZu97+LwHEmXaZ6iKtusB0UJKWsPg9jmg+nS2Ebn0UQm3gYX+dadVnczOM
p7ss1J/LLUDFi3DKf33Z/qApBf/K6b7pmNR9xF0XpJVaYTdDChAZMPVOQIdEJlEd0TabNT80wpp3
Z3vwOMlellsVyAHd+U3x+fZEysEo4k3JbvXftAY2I5cNfOhdHujIYg8F9gYZpQnz5E6VT7CsqfVQ
h4Nh4PDjIkh8llnate/vIcTsfsQZH2kRtAMwDB5Jj+PNGbU78z8Olu0OtimEZMCR4RbxCeWCSM3G
r3wMCBsiAIemXoJsANksOdKKLs/erh1UIOPU/sVcBAtXWxssv4QcsewxKCwMBM4uBgjQbLDCKfNp
nO6bTEq7FU6Y7P8ra/uyIpTx4WSBooiC9w7gXRe5Z3smI9B6HYEG1Kw+PvkbECnyrmhfEhSupIsD
gCRZ/YzRna0RTB//FFz7/UoGDttU09oOyahpjk6SHCN9bpjLFwVLNkIheqYyq5vIAD9SF6AxB5Mt
A5OQ1ucKWICgQx0Gp5mkNQ+zufP5gnHxnQmZTPoh6SYS8v7z8EqLHKrIL23e9iIyQzYr0LP94MFf
EgdsCSEmXLGneCHgWZG0MK3gaDCgilHWMx7I2c4InwEMcBqCN6K2L217xgD7cMK3f5zmG68wyIbP
zDgDSBPf73MkV27kSKLcZZ851EtUPbIQM+8Vc4pzBg5DFNuKY5QDMYgfN9glXBfGztkd2LfLhDS5
/k89IZrXe/3pVmOwW3c/AuNBSUB5y4LdG93UZT5aif9yVhuSiicILEHH0eh8EHi41ZqaO9+egIFW
yyx1J0MKgrgL5i2E3ZoE+1zkghorPpl8HACTFgq7BDQASJsHzlC26F3ZnZ4LbEyRNGsqANHUy2ru
iQSSJgXDKEi/UKyA9dx4ReY46LJd8FJhBReFloc4OhTAiz/2BqHKZVY8biGyEaSEGQmVEGW7ZvRy
4e9uocrV6cmvdBFq4fTjHSPbILWoyKl1c0xD5dzGnHb8aZhYJUN7kEzKABnhj8zfkz+F1wfL35Kc
i5aNRHIaGrbhTl4ObTGM7anVEPLjXTPcIT07zg/w/hdFGk3xFJld0j7iB64dfCJNvogYlyPIIbpO
bbK39DMhEx8fTybKLcFpjUMJOgoUJrxTTHU5dpH/gRRXD3Eoi7BcYn6Z7ODJoqJQus7BkKWBRp0X
euTBM/H9QfnvBedCat/nCMyxQR8Dg1Zg7DcN2KotSgpo0szGMuNMXs20dZh91zIWDZQQU7nxdsEJ
ee8fZubmWUPkOubOwROKI1suq5NWUklxy4xeFLIKGMXGD5P0fhRCdRYzDw/BZq/IkR+UZiNtKAHk
nU/cPwSjhzlnQ56kPcljLScyCf8FPwDf8PPvgGVMI9pFhb8R7Va8NcU4dszDynP6NQAqwdOpAerR
K+zSUaPhh2LuReFUQK2zE3ZLkbbJN0HWIecguP3DGbHZgoiec3uGmWwDj/7tNER77hagbjOmcUag
TFOymC08PkAOmtfGLSyfbo+juxegnYA+M6DiA8dwYgwejb9jIErrf4IJFFKwoqWIvl83B+Y0O9QM
iqwKVQ06mgUuPyGgywQWEnv6bMKzqQlDiiskgyy5edYf91qGtdX573HDMPgpipBpnRU5p2yjkERq
F534H4CA9y/K6jL9wt9WDageZxmwgSNUu0IxgWVv5ds/fLdOlLvgUh1zTMu7qehf08Ulwzuq7HZV
HjW2rAu++MUM0rEKMBl7KSRhEmMgZUsKOQnnnSdlEhU4nGfvGNHb1tm8xWklO7dkbJk38b04ItdJ
P0Z+4FW3aWhLV/Ku0YBE8L7FjzZT2UlIJ6C76r/J6qXOQCWvGXBlS7H2Q6/ERsCvRuH1ZkbihgPf
tTJRQF5eh/GRSP9Us+tNzUjon4kIooFImSKT+WAL8m6ZAkR9zJpo4x4me1DuaMjQjyEbSYU2g06V
GMcAbuF2eDfp8CyaZJS89z2Col2MDts0wGzXX/R2yoWQgt9JgDYySaf052jmeajLkZ3cPGnNhc91
QgFlC1ZD984hS0IEQp7tV2PUH+fA9xyEsTds2bsIBos9i1NACpgqt5yDF6sUJEZqvbhZ2Mhe0lme
wAihOphsV+4aciAmjfDKVEpBMkwK701PkJY/OZLscnSBftP99KG54ouC4TvszOCmjHAJGYkWwfJE
2goqLSnR3ZlusFrLqNO7PtwgtAdp6av4sJZUpkDdEGuvyoVzCeXI5lSOMWW8I3cHQF4bhkQZwjj2
GeMmBbB5/Ts44Jt8MhWdYDoc4ui2SA/QTi0EhJD+wdAF5l8AQkXITH+azi4GisAkVAY875hH/HeI
DIRJdcdGW2WGWbpkULjLS7u/6AAsyAlOc/ZOfoUe7dpeXl4msjaE7OXRxoVLfoAegpe3RuhABDFK
uXxhTFwWwGdCL6LgMBbJLGXuV38kP770c6rJqBk60tlEFwp4c8zbLAzgIFO4VQmiZ5NUsRA2iNfO
YmnDFl0QepJI1Bx8GMGxt+wB3b3hnNkkQjHfVhDnuTOL3CU7+sIJQZTl+wCXGtMy3BJSYY2wgKSy
Q88hFtGfCa1YJOrMumuqgxOKCignBcJPEKwGg/pwIGwxlnmY6h7aGOwdV3pHQdkP3EFz+Afj25dX
JWgK7QzOlvApgCYSKEkOLsVvU+shEPWhlHV79M3p9fPXZHF0e8GaBiI5BDfNH4qO7RkZPA4HpGcc
CZI0leFIgrtNEETCS5BtyYNNFQeGHBqossB2DHeTkAng/siHs88YFVyxlRORkcOPHBgaycyF+qFt
Z4wJ0kiMLGIFOXQ13gdXl73AOUIOYFoMGTM+T24PfYP5A/qLNM3o83kL8rijnN0JuBECpHTqX97D
+6aZ7EgelnhVQFj8EFZ5CBtSNouDpVS0y9rBcXQJIV9hEzXkB2Es8irZP1bbJpexDg6uQ/TwNwXC
tpir4daGEGd+35u5cDPpVytIV/ZsKX5gSvSW8sOFso2+LbJ2P4BGCHDyFtFO5pyXtjA3CrBk0RUg
4Gg+SAssyKxklIiOl5sAgyQUsqVJ1gDGA+puRBvNYSEy4SbCPxqC02Q+V+i2UGqQCLuzxZh+eTp6
RLNuyiw5nAlXBg13FqOMwqTSAWIRgOJcQu1VdHlC4reQJpjA4PIQS1k2063/o1FxDk/RqKFKCLB6
RLwvOaygKqHNCDWMP3BMk0BMVilHYL6JvhO3Sq6QSORh8o/6m+/H91S6v9NwU5TBMZKx2NqEdaFz
1DujyuzX6Q43EtHYAE2B6BT9Rk05RLZYbNMAIQV7UGtpfTJzcU0koNK4RjxIjXH9hExT4SSIityK
bSpoz1hHVppBwt+1iDIaUjiCmJFQy6zOf5aORkMLnHB8EDCjBjdtnMOF4IF5FAmBIraJ6hCkMXoM
3NWymckGI76TJHJrSDiHOqwoNhk9fflZ+BBozAJrup/BMSQ2E15kdknYlfQ8ODRb9Lw4UDcPFWb1
VOR+501mRkcOYyIqyww/FcO2cYksZaqjmka1TxU/laYr+FvH4MOAlyThKm0dKS5xdjixilmX1idB
uaKBIA41lNR0NpR0iYVI9faBQEiY0Hamn0eWWqNdT7sfeDFMwUy4oiRFc2dcQcdmKBZVf8R1ePVM
rPR1O+qawDrt+fS8xRf4A+3gGqV4rEEaJDdu8n4XpDkM+GFBx1QfJxrQXd2m1UtVRfYaIJNjztwq
kOSohpgX30DHIeQcTg5sB4p7hqtGGRuCdrSM0Mi0jFCVhaOV5+JFGupfQiVtSPhJ9R2sshTlXIFJ
mPiuNmZjJDrfmE0TdjPOzM0AsRqRZCRdUBn9rKQ+e88SyODfDNXClKBdZNBcmLBDc7MxbNvRdD+a
0rrATItjTEOElAE+CONFxrAusARcH/oDqk+KwivJbr/GaZ4Y8uxRHyr9ccM5ExIlS8MKwUWJErbP
d81IIH0QMFvm3ZwUaXRz0khdGylslXCKvLxWDirB4c8r42USRPHuu8LCuPsNBb8SixYukK8U0afs
hfHeyYo/8hgdT/oTJO9EdNSuSCJIisk9QJHV1374DDC50mbq0S9iaRI9u7Ddkt0KelHE8+CU+PhA
mhNRM+R8TJHuRUOGjLoh2FEWqpTKuyDQxzFME6psHocpajMPaF1sCISsO+iwNe0YQHZvIlHaRCGM
osbzYJezeVU1oLIVqte5pVDKNSOdoA6YBx2D8Nf12DupTOGSzFCr3YlBGjJPm2APj3vNDB7I3CyA
YqgwHqCZRygRswRwWvR6U+BdDhoFM9rcT1yRlOT4BMawJKwT0UC5rwm5Ab4XpH2IO5vlCt1ejbX8
ts7+HAt001jVTTniOUZOjB/Vvb5DQZUTh3mxJwZOBR02epcimt7OrrR+DsBE0y7J6W5Ciwl4iNQm
ASxIkOoBZacnvIPJdJaaetqGAAr5AfiI0h6yOop16wNFiL2mm0fmgmlFcOq13OvXJ4NDkPFrk81e
kA+9BpXU8+k1gnB7ZjNfYegI+xQ03DP6HjSprwqU5bGC90qCd4A1kx0Q6UioTW8b4cRuY/QH6+JF
HxOCfQI6/AGspfYyc/KI23SH9Dmo3owK9JXG1+ETjvXP9FBzZAGcOQIWfyEw9XOMBZTA1pAosUOV
VUbX7U5SLflUoQ8vZzg2mdHfINHHvBdlAygLRdJ+w56EYbawsAV+SQ3EkQHYRwhm7AhxNk7tnHMa
imxxDXh1SV7n/Mcw68kHjcIHnjCCL/DI6fJLomeh4ElaG0ESn32cPeisDVuagoci6gJRJCVuY6Gp
k8IY9CVMarGAFIL/w15yHnAq10iIsRICroO8wDBj92NhSlCZiMr/nT1UTUty+SZn2q2pFulNekQ6
MKcLzkWsb1m15HtwHtIVLMmQVIzrFrC2o09juLLCMbXybi/UUgZ9vUCIbGBVxNqtv4nPfre//ToI
+ADTTg3rkUJ9RlT8ZHFpAis8+acWticNWby0S2C65TR0tgxliRBLBAULkhoT951hzT33aEnvRNQO
uiyr+xHUrrS7cxoSLWtTUJlJyGlwAm1BbZuu1haH5VAA00DZTznbThb8hYjIkFzsmw2lzhN8j3Kh
2fppWxLn4Z2ybAfr4cFtI+NxUEynMppASICCx9MFCXRR6qKp15hz+4yPUwl2/YeXA4WFqGfGN2hp
CqgtyTtchNN9jWhWqPuSCEJ/lvOV4gVkHPjYXWxpZuVdMCLauS3ahJY+3TXg1yNNwTp6c5MbyQW8
YIyYeo95+789ZkvmQMs2soUY5Vd3F+QlKUNQnIyedbNyOuOO9Bw5iGD8eDIzjGtyVdwsHC2veFIQ
jKFRRk/xbRMcatN/0iMT7KSixmYzIWRB6tVhosAIYoTpvQyBsn6WeEWAKmjD2ejAmzZI/y4a2DHr
ntH651ZsFQDgCQYkHt0uYvuhRQYKca5XeEvSloY0grt+g2OQygTWsDnRMnJrCqPAIjYWpbllZ8Ke
rvESzN4HQcCY2Qbh1y5TKSpPKw4wohNIhAVGSbZDHhTvmcfu1xwadQzW88gm+4bzpNlEgDTRvfs7
31xNuYhzis0CjwxzC23Ay9pMoH0rxTlNLOWzgAUeQT2NLKhlFlwIcrIhLSEy1avK60306ysGMp1x
QUDJafwTFCBL2290I4WI7kL/fNBk93lRNDCktrxRcAPwCU4pR13BGAgequjuWoqqC4ihwHadXsH0
tATzzDz0qI+YT8ivihsKmb3pHsOvy6ZhdKdPO7pY3k0RvPNCLuDBfBH6eJy5Okqdgs4W1hJ0wUTG
FGcQlxx50k1aFFBjrwWx5epeQFXOLoLHBOsocr5hvw8BDohsijRthGxcqMcG7XEiURa9SLGT2yju
7ZeIBhYsmtht+KZJHsbZeYyKAAsImzEY5pAWvDvqLZ4EBJeUQ5aCjfNONJss9lSQtONqAKMh6oC4
1eINV05cA4kCZisn9PfjjpIK8LDSemD9bDgoykDzIoP4h0YiJFEqAJFBxGQ54fBMRdXwbpu8UB6Y
2mskBR0aqyKuRCPbo9NA8JO6cN+j6KNjtnezX8oYZfKkADEFta65GU0QpMQZ0d7YTFqlvjPv8zL4
HUa4Jnv6VOhrUpoTR0SIrsi7s1TKF5DRJWAmuS8aIGZ36WIkEAvHoRizdmvp3RYYlPcMMPFaJYjm
kPAh9Su5DX3/Vkp/1J/2mXlGcoSq8DtIkhZiTKUYLcil7aoeKsOSq0N1t+uuAQ1ewAokS9xFEgJX
kGDRL2fIlF4dMhyMNcj+vSEFEHJTJc8Czgm4q00nmP28NV3RVOa8lDRrAe0VfjjEBNXb8duCXaTH
cXOAUlLnIZ4MzDASqIA2rB+Qel0L9AoYRnySzjwKtNKOSN9sB1rywTOmiGRUpu1mXcw9SsndKRKx
R+jKWQJA5aUdubX8MuGAqCAAD4mMtqevCnobCAzM0LdDW5D0WGlXs7Zg5gngDInEN1qqoDBSgR3o
fe2wLRkUwCgfU8RGeUKER5Nl46JLylSE8PAlrZQ5hbtVFk+YujS95DrLFa8S1pSniDFILkx2TTUh
3tLo5+8HKUixhA27lk6YuLGR6DK9i9cywxvsOh4pmvGK0/KA0C3gepGcyIpqc6GVQZRQpxihMH7u
YTOSYwh3FNZykpz/EFRNPUAb3hgYgt0K6KFKDq+54qnDOhXYkWZiQQ7fc3t/mnquhjvVQ8+uFygP
J3W6SYIqb4OEW19AkLSmxxEVb5ixYECDDJgPC+5yDRCMkCInAadccnAoRdrmnTSN8IdovWUZqE8q
wgzS9AIcwNRjTEd0dYDDm5azs5Gxshyz/0ukcjFeyTIEb5h4oliiaUGLoI6OBI/2AbKt9YQPKBMn
eigVqE3M6XHOAiPQCXk6mGCzeLZR+P+CIKV4ePp4WQu2i1CncHdJCBgxdLCfIUIIaAZIQbFuz6gZ
UuotXwsjp2HPLaoD2it6nEvi/6KlSWwVd0RkeaVs5JG/BXdJaBfQaOrYn+GTJcuf0V6RX1nybu1O
X+8b8+ZvJ4TJDQVrLf1VPp1x1lnAfoYZYu4Nu9vLBONRrJrdiizOR+UUvL5yEWuWk2iS8yCluz+9
nFhe0w5DC1S4LQui0SUkowPb11iZKLnO2mOSSim5U5i4Fu2NV59UiqlU+nkhnWi715rPQBa+M6Ay
ZTP9ebMmSqHWJ94NqRBURGD27E1sS+VsTl7tMeLvbZ3DBALQh9yJ3es17Y94BaxhqwAd6z1pI7Fl
oEbUSEKz+mzzNEM2JqAkIC9vkzDOUBTsl5clx4ZXPhSFsZ7eN0BeJNnEZpZX/Fql3nMsKUu0HSPS
Jo5doLSdcLycHZcgt5y2wm/iMtk7kG0sov+gEFihDqHDsTnKxZiJtMgBHOB4Y3feJuIebyF7DSKX
0q6yMRMyJQ3sYmXGxb0wZWAmVKBsGIlDmhsTSmephFnSTLCbqCmRyC5mW+uvOTTgI1KMgQ8QcJlU
NNtjYXnlBUxmDlZAxCdWPOTy4GACSVBu0Q5UnyGfTvoJBXBpFGMmNFqDW9gevkK4ASnHf1P8fYEn
KVKlLH7Z0qCMMqA6HuRi+rLqQW8pzvKXEUeR6LbkJ+nTFjJ4JkcU5SJO0MLGeq0wshNjkgfaJV1L
3EOiq7/7wjjfDKfiJUPmqlEA8rMFF4JhBbmSVUh/g0t+89hwB+M92eelvu5Bg1IhCbGVBKIii+pu
jvU556pTMOIAakX0jc0L2DoriD953d9N5HTcxB/cblkIS+Q1dmoJ7hgBNU0baLMAp3NkQxkQnHIv
2sh5nbDHCFM/5xSlGfXHwVmfXVZblx2AlA5rQZ0csAe5VeruX6Am8hBdBPCiDp7OCTFSTfBcyOyp
GCHPUDXjIC0nCQEWCE+acLgJkUDzvmW1sqnmr4xt1YmywxK+tBmCIVPVexVhBYAg2veIMd0Rfdkh
89/cLKHSu6JDz/ghG/MzbHHu1AkA+c0DAZTDkvV5+t894ETBQMWl/5wLWsj+CX6VFGOKkm0wuue1
WUX0eOWrc8EuyLYI9HufKxEkuTnjGCMNVAuDANp6cnMsi9+8ZM40CbLUMJTFtJLSQOWcaL9X2LHp
AKncGBkWC39nhZCkmXLcgV5vXY8Ku4LHLFRV6haZwXvT55DRrne39x239444Unm5YNWQuh8mqXBC
m8VIGMo9udyaQWPYvrS4h4dvQ15Re5HT5tnThGrGtVZQH2yZas8/sCQv1uaz/rwzthWeSNJGxyIR
prFL4/XIfAvgsgxqEc2AiPhXoR9L6UnvYCv9zRopW9MGGfOs5ijjdshbf0TKGvRl+4viATsjw9lM
EfdZNdJuuLuoCdGWonFU/Y1rIxhF+M70dBx1+T5zPazMKvTddg9PpLEM/e6oq/9ohBP9RYQU0WU8
TuVFIlNoezhii1vaOyPpRqsJLolyO281sM1lABRCyoDDUGXYPO1t7zz9R9J5LaeObVH0i1SFItKr
MiJnmxfKOEhCgHJAX99jn65z7m23G2Mh7bD2XDNAVoDX23mA7h8UwEhWmGKi2kMBREWbsOgRq8jz
53DO5fzel/mZWmWN5uX9h29l73FbwKdKUpV1AJqmcbd0FTE4g8oBTAqdmNakNGNXBsNEhFh67+iB
oOiOD6lw8iJQcy0aPqiJhC7DrwLuN1AQG8RFBNuBlF+9U8tPYpuFSKj3Wo9JI4qX+gwSAABe8CMT
wnclDtQK/SDWPKQMNxEt+75R2zCWt3nFAR67M9ChjweMGhFnVDksje8QZLYkb9OXZipNUS9ZUtXC
UqzRFAO4chuIZwV7eok+KcQmg5cy+Ouwgfot1J+oYaAiwwm4s24wrhCkSDNyBLY8+mJwut8c7xuM
S8gufly63IHhgsOgnxzFftb499noG4HfufBmbIvQGUfx3vwZfZGlWQUTWIyCe8LV8MHx2VrCLOZn
KsW2puFA4fF0zeb2HL0ORRJt9+lcxfTJL0u8moPq8HztIbXaGRa++9G9YwH88gYX8zYs4Lks8HQ+
Pxwu+4FwYIAcX1VBvXy4/WDL9ngo6eO3JzNADTR84Io86rtEcRVcv1A2gWVNw2KB5TKR5U5Te095
q681HVbbO4I5w23H/xmvQH9wcJZRIJIq7InZTLlG03H2Jt222Y33WSnap97LE/GfQtigS/hDNIpP
/LLudnDtHSMsKA/s6ShC4nTIjQIVkALpEcUF2geWTdVJiaZMvRd9YkXesEnpkveazmkRk2CEFth0
zv3Hy9Z7SM3484ZwhxFswpQWMvApmrF19gG5onEg3h85wcd7YskBuHSYiZiITETHzoK+zvM1dzTP
8cfDf3+gI0xjpXDqvYhyluGsUu49feJ3A8aWGC1MWIWPI568MKxMvN5k3Xh44+VFlcaHQ4HkcPQT
2fOIF8Ab4N3xxvx/6qIoMmoERCTqzEuSiZgZMr8tY9zz/ZQe/z+9TsbR5ft61kTHH3LAuFOkoLhJ
E1blzm919/04Nd1Go6H5utXNRVU8HQI4iuVkr3Ntt/oddJOdATMCDx3Lb6Cc4EF1TrNg8g5yDagE
mXJSBlMsOtfa733fw/ypAlw0lCHM0FveOLbFfSiXwX2NIZIBFW+bt+4dwjHwPKkz00hNMQ7JJ+6A
kU0VYOP4VkgKczvMDtcxGLB+7JaQBYyQdn7xDqojridYtuO1EkGQIMRieZd+KcBou+L8f9bwBpr3
5jZbAyDK0NZJac9O/ISl7acFieyEQoZlMx8QlnRrvfcmna+8PtrOLxWvwNB4uuwtP+4ojKfp0riS
N5vN+2kUa8fy7jfLmE5JGWmjm48oYUdXz77f06k97Sj7MQZLr+CIjCFp2CrjYsgCBVsAzinD7F24
XEKvzxpWmQrXHC/OsZSbF4XfFX6thZP3AqfRUfFTCk0z6ieuPswYMlTHaxYNetFX3NPC13TDyAJN
opjBphiZgClwVZ5Kgw1KyF5J6SaJQCsIHnfasNGemnRoXe0mY/7Xumm3kti8JjVaq4Aaaiupex52
Ruu8FmAsuYtpOGnnxry4VEx9FgDFe1yERQsgmJAMgX1Q67uhikdMpLJkILxZQ0epeEKDYEf+cU1s
EtkcC5m+cP9ZqRokBcN4P5afRI+pbNcMbHEi4h4KEkrLp8hneb/pfrNu9ZfyQZ3nWis9zKWtQyEX
vFg75yZrHw9Qj2dSEnXkn3O7hYWmgrUISr8JXRcWZYc1vW/mMQh3Qb+xlRxdmYvPBnuLecB/qrvN
2C+fvX+vj1KxSHCn9rJ9bfnvdvXPKdbK5uNjk5tRMgbiU0gOjBp+llFYHXkGBS5ybibhvATbqcNv
LYmioly80vA1eFbhk8Z9KxSfkTswzNC/xTMgCibQjXkdz3CW/UdFT2CXOgwQQuZ1CIg8UqzqF5ri
7R+Dp5g8DOP+CewLH45anaogRe5MOCryizlmLtJpiGeoL+6e9NgU1qIcF5OQ30nXzURnJqqRlwFH
lHqINgQi6ZU6HMQR/pqLaj5b87M9s75da+dJKGH25fWq1zegWGrmtkbwwGZGlT8yHY3WjGGET14R
MoJZjUYRTLif4sRQHR9JlE0jPds8VOz3hB9rev80LX9MQgtXxImrKgzxY9rss/un3KMzs1tjmWrH
XN5V3Vqz/OuAU8dBmdA81p7z4cN4BU88/SyvwdruMX+9tnq9bx6HmqNMElUcyNW5pHjWlX1zdc28
PAte6WcBtJ5lp7H0lCS8nl5GYNWoNmet6Rap177cpPLevVfgagyCMvxcJx/GO2Bpu7LUq/2q0xdy
7RrKMsaBHXt8PMSB0aerrNi1Iw5oUcesJBJZYwefuOnru8I5/rrVrTBBNkp7K10qBeS09uWpPt7o
paNbAV3L8qfR8S9qvFIJDHxjG0/DUuSJohgDRln4okXvGuGuGW9jfERrjlA9fozI9iIaIlhlKTYx
BgrW5+zrI8YwDj7+5vP3pdEwcZdlxSFZ5Swn/ygDB1l2MHaH48SEY4POP/XRy2FwzPzdS5vEg5AV
U0B7hpCtUGbXqf9DsVNUF6tFo+1OfxBK3RHsCifyT2XqF8n30M6s8Inp0XviodaheWpxysHSH8b8
GYHPRE7s75c1z008HqVgmDLKcW1wausXS8aOJEUaeGxM+DA5hnBrGkJcIRlwEJdtaMWWFpItIM1j
uxvdCgVw7ViQvBDkRepOeJR+ps4bNPyvq/xedawLC3N5okCgqEbULWkebSbOSy7tazcaverp1ljr
Y7wleeOETIU9ywRWbOPX9OXJz+i9GJQgMXzFx7sE6w4JUzt6JuQDIPqCjW/N7oObFms9siii7jV+
5PZX0S3aWITyJe0C9PzrtaOrdWhIonGKzmW3fbWXylrUBiz6+H0qhL2uQa36zj8a1R/Uudignxjg
UHqQJ9LMFFa3O+sgtjCrxikzlE7mYuw9NsP75V74YjOfuBpsDyOf7dmJruxW7FOWoC415J/jfqzj
auTreG2SytuHrHlS8lsVX+/63LDPs5MLmv8qVXYTeafN5ccqlndQ/CWxGS7N6zaNN/hplY/LW/pq
DD/jPPfxyGZ6/D2yvuMI0Hs1N3uwaxbf/5W/LA2FKDSapYxIUjClnxOWjox1Qyy2SVTjUL/GWa3Y
guy4OZ+a683dGiQUKp4JMwaqTcdbgg6xhi67rR47deP0KGv3qeJgUdWi7iAXZ0kEbeaUQiADqAlZ
QkUgiF2SZz040SRhuaGAaEa7/BwuIhtLHexqi8x4/NV5KFt4X0sKq/swM8/sbjLrF71d2a7XPK1m
ySf8J4Lg9xrzbjlhTRX/5PwgtlgAwJ3Oez5dxc25W/9Cs4bjA8hLYfd0H8huAY4oI0nM8sFB6VKD
qJc+9R4yqAAtus9V/OOZUZ/hCrVkveUvHwaRmHZLIgq5+5YdjEMNvXuQKLqGB9m5flA08mYy1sDI
WPnFT1d3+n3LDkol6VPPkTdizEfqQVJF8OYqOXLAm36KUViuubWw73P0hJwv2Fr5hcr5FXCcChNI
CMIFR3FNTFlGJKUN5FgjlBni7Pk8Gd5BtOByhV2A/R02BYnvhXhmJJBdNFIFeGIUUsZZFKmJl0TU
CM81BcIrSPBtYzdDLB6Y5OqMMGiPKGdEt1T963CTZVJOmXwmSWSLFH65kwjBtAoxWtxjfke750Oh
02PwwGVGgjAsdXC9+VQMhglb3xT4sPa0QAsEhUKn3MY10Stn8Y/Jgom5xZ8ppnkCB4Im9rD8p6bK
fTGK/IEC+yGkxdo5wyOfcXWtHeVGPuntfevP1x1nfgSnn/nCAAG9rh/4hAj6S76hxMfxQdybds1e
kTOSl/KRi5qY4pucJLhSqiUiFChqRMFKNAOkVNLxHM4SQ4qlsbBOSb8lbEJae7hQCEGjM7E8mcN2
oDtnihESMMye/gt4a7g0gVhYtvd/k/0CsQHJAHuqxpBrggLwqFzHoPNEbx3ebraZuA02JDPT13m8
XJPCQ7xz7Kjwg+HqUpfijBr5yTEX9yF3GiAowy7R057k7V1ptrqy9wjFqYjBGoNOAh6wIKIkVhxd
DP474O3SYMpO/H+0REuzDVNw5lgYuOp1NTjTloM3J5wgJwJXiWixYjj5Wk238aagrzcgmSs1J/3s
D++D7shgfppfb/JPOAF4uL28J/LT0S6wixX3m0AH8dW4RG1x4QjmMkjHi+oxcuVluVZCfjOrBdXO
vzM0KIy5mwJ3MeiE9lIKygVywEPdgaY5qebofx3IoeJe59WWUabYPEnuPp1GPhHKUSyZ5C8Dx/aU
xSqlSboZcP62nPrnEXIqU2z+ynR7VK8kbJB4cg68DnNoWBGQoX9ZpweBJHbDDjmT0KlwtRbEooI4
PR7plsWOSvJ9vq7IakhtTgnxT3m1n0QundTS4W/2gzc8yYwMEVwkxKhinPGAfGwFRu4GHgElF9A3
4ei1XKvXBeLlzJ0FW8cE67gD/4QqsjJ97lESI8PmNjLPJnBjxCdYMERiB1ov16ksTJ9LVBbyV7Wz
TjhXGf57ZiTBxGUoOe8Zw3a07+EEzQuvE7fC6Va8rBeX/wj7fbfU4TxyadmnuHV0z8JavG/HuzJZ
YoCukJmei6UGHknFDOR7vPnI0OSVqrgm8d33oUAkl1isnkmIp99os6rf52ZI9kg/e/At5crBfrIQ
d17j5OwCAEPhFUNIIVnC0YiVRcAIycnC1TWSsFrbaIsO/gqWT0zDbsUbVjtGeSKG+RPPvcXz03ox
AP/dW26V4fPk1ZP81VkOP/++2gjumbfK0+lr4ZYh7uQ3azr7PaeoCWBS81tE7UxZGz/Sb0V5jUUy
eTagvaZbd0H+9O95cDddnaTyeqswH5PtGzdni1LV6R7hswknGCIeLFZtYtUp+EiFQHEI5PF0tASH
Z/vBZ499xlQ2y6W12QaVYVvjRalc3nfC1tRGCk00KDyzSbEeH5HiDyfC6zNr9twU9tB/GQ9fBgsS
4Spttojfc50B1yqs4VDErIx1HyfUeFv1X0Px84zpcXVfNbeYDyNT3ZQ44NKt6LJQqz+6v8/46eCY
ey85qB6yNmhJxCKBBIsMWE2tUxNREwSrR3lK4H7pJbvd01MteoU9JEv7BXVmlhNz80DO672Lzplk
Ty7kxOdRs7Nyhz+K/N6oXIWD67cyWSma2CUsAG/MsLFduDw8NnfRhpxUHOy9SR5KcfTMDoB+PzlW
K5IdazPhXaSt0E0IBsrIzx9ER9VA476PfcgHbA1X96fQXNQgCnqx/M1efpjsNGWWKeEwrAAuBWQt
43gvR43sphl2ahJGVO07TB9/KuyjmhDxSQAW1OC/vD6dsE9qvgeOrM9NB7vEcixl1REYnwb3OyVq
nv2l9SrN3WvzS1YTl/UJgJCN7vRzO0pCCMXXXBV8zleoA+xnU8G1J1PlWJ4rLoXQHIeFjSb5K/d/
YNBiHOKUtVPli9jXY3Bp/MWedFABoTQmLJJfeAO/QiQJtJsv6EcAXSPVgM6S7qktWafP1RHnkR7J
GXUMHPGQg6uAXFqX8zLapr8qiUiq/Zti7b78oUNZUZ+haUVLjnu8Sx8FI8YyeGmuZZ4sOsn5POYS
oRhsAfJBP6HcfcKGRJ35PNObsaBV4iRJ38ju6jUQaVx48IxoprCObIQe7PyCqeKoBm41doLdD9KP
gotxWtxbUr6kCfvXO8N6AhNCT4OYRTqf02bA42EiyEk/ufehBJNIqIuJEwWzTvBqdob6U8gzY+gs
OF4I+t0gu/PEoGeNBrl88IDktXmhmVJxTJvV3l11sqmLWvu9mRZLbPD/Xg9A2Sf6a9d8r/XYqx7+
FN4S3sOQpppqBiAVB5Lkq1B7OKaxM9iJdbwnINSpYdclEriXW6j22oxy1mXnilk7SvGvsSeFAukF
dsN2bZsZijo5HGlUYUcNBDvcWF2jPJgCJRdu6t3dEtadcyBdjoIocx5rpnL7FphbTbnOfuhdi4WM
q3tY7OvjDrQtvVDlgbpvSTrBwdhJpkupCgrVmyyzIqBk+NKwe3NjVHqtME1X2ct8XeNwep2QSPUk
8qwTmkMLnr/Xgf0+NrqwbyKSjyivi/mHq4PiXq5RFt5KnONhSxJHjtDrZmg417p3vGb5VNINUn5j
+aDFts5HsW/5xLl/ry1Urp2At78Sukcpz9n2FacT7kjLAp8plJEY/JCW9k3S1L94nc4ivoG8Mq5w
TdyM0UKWziiW7SfQmh1jUZSEGRAE8j2/PB6qfblsj7jY88LMkw2cdQ997LS7xHniwf/1JCsQb0L7
vaTlxuRxEjo4V8RrsPI4irXEkpwmHHY/IO/1BZ7Zbv/ylpkcEvOTeJjwHNb6onQOAirnvVNKen/G
jfAPb7Tqw5lTAdK0cymCsir2EKpUN4mX+KrXtYcdvqCRlQ9/YNjQnHq8fohay7e41UYI589opGQ/
IwQEhBncmfEO6kG7qQ2fOlyGpxHV559nHhF4yoSHqFb9wpDYl8gN2L2Pj136E39iD5t3lD+wy5w9
84z2h1uxEFDBcRAxJef+mANQGvh1eB2bM8YjDluvEGOjfKIGoS0lWnvCSui5p3s73SBS+gX/qQIO
CEfkEYR2DV6q/eo6Vvq++fbx9RcHGfzG/54z5fv9fWYP0Dlm2/8sfKGVfpnrszWF+To9gqJ93/G9
2eD5S5Vzes2tL0a0WyHFkikRXR23iEV1+jynzrfFEMczOe0jnO1pb6SblDZNEVTNprhDhWqurNxo
/XdPzX0jGwOivOKD6015GpRbAA5P+IhoDb2y87JALYNsyQ06yucB/CF+B9bO5D475W/augeeIz+z
0zs/MflmGnHm6n/xfr7F+H95fDPuvQdlPEdBLImkHZkWQyhd/6mqH/AvgiuG+N7lAvxj/FVosqcg
wbAHscoVk2iKGdqp9WRLcDOk2CtiHK+JY7wv7qAsMgFELw+UCTtnL8uD5ShFFwKWpraIIuz8FJLI
R/6FznPa2bdr0KuRhtpLDi5ddiRObgYyMnEa1+LIIRJvBGEUBTRudHhQp/bLjyt7fcl2pZ04/iHe
rmfPkKyoB+tA/vXxWoy+0Pkqp8ua1at0bzVULPt9ujYL9DaaV3GxPXlD8H5OH7HpYMLFRyA0gapP
xFxaYOTO4/PSLVg73p4OD/jpXLC1hT7IbIuo52eUtO6FWT7BTKUWP7ae0mx8QydKV/QRyapzWm/8
MIz5dUvoJjmJRA+IDEYlmLJdJuLTfgz+W0cooH+TmiHIRYKvNnHK04v1yjhduI0KIYyAanCBsNIa
1sTB/8ttpD7E0cWOyR/snTnWocF+IHkaf2JobGgX2VxuwlzAPRmXnkrBs/bz6xeEOfgwrAmiL9p8
f6jfz5OB4LRFpdRVWHTmdvmVE/X5+oGwj1vn4Io0inzXcXrwDZBU/p1BIBTG8Rvr8vJyI2LoI91d
6p1wE0DQRJomy+uTR/MW/m8Xwmf5c2B9BFHk4dNb8+tIMI7V9T/ahSBs7H+2J8j6PJy9MAQcBOuG
aGAa18DFsBohdekbdaasTlJY9PtTjz0ozV5U7LEtGKPqAaA85Z1ChdnCgcoTrKEeS5mP4ntq3w+t
9zHXXSEHhrV1orfe4ng5upc5pMjk2NOngtgCzd+j7Y9qvRIP4wSL4ufxMcXZdkHjj63bnmwbIXQi
lwimCBaPNPdnvOpPAa+HvJX6/AJ0CXt653dxDGl2MDpeDtxiFVxEIOVQUQrMkDlzgNRIAagfhkKf
+Gh8CZ8q49bvBTxBd9alO8tJJDCOlasVkJEm0dJXF2thBaF5t4sps7Uxpd7LcXbDsSmjgHDE7MLF
nZ53Sw15gs6PECXePQ6Kk1qOwmcmy0oXlg9vtl8v4+VV4rbXvZ64ahxUZFx4kgUCys6lJZwIZpJx
Sw4NlgOvK9Jep8QgDDBBXZIDZXypoF3uRU/tyV+xOFXuZOK1FmPfnkxtEFw6KyYd88qJaHhGHFRd
CLWGS7IcC5blpPiGL87vBfzcbut0qFcuUJpuxuqHPL43sYWGkz/csWADd1ExaCrSdarPaRqoSI+g
fmyycx5OAvbXpYXJuZhCU3v4dieXzr9M/Wnpydl6wOvpcms2smITHAWh67od+LBPh+27ZxgeDylS
QESovTPeJvR2gaZIIgSJXo928rIPz8v7Vw4lzqc0XGVH4SW/Vg3uHGS/Eu10rNde/qHbvz5Hxa5B
TNjSE+caFTPdrwMcsZ5HDoZhKXz08+VjPcyVzybSMGU3N5KnYg7oyGGyx4XhsSHvE0yeEy+T8hZH
ZZRHdLRtYHe0OrxzHGbhK8UpU/fvh/uPxuKUkdeKS8qWrEBWZzZucq5uGr4StzeVqv3aT0FjI2mF
hOA1NxA+lk41q+1uU7CE1fYzMIVwwEt8Hrcvn7l6XwsGlwUzYpYLU5a7293yYDhj9euJC3tw4Xe/
uxkbtpOwPhJrJxYpb3RJ1tgYkdAfxl9q63REWz8+tICE0b9rYK0l/mAsHrFuhbCtSHbv4VOGHGzu
v/lNco1zuk5Yo2Af3kH7JsAU1I+581csdeYW6JFj3lJ3Cn9b1OT/iIbJrIf1QnYeu027MqOXez80
M+t2Xxs9WUZxkAbmzARQWpZHLnovh7Uju5Mv1tRLbfN8WMbJk5xVC8UzudmZp4gPYndnbVPdCF30
XvN0gcd96SpQ94in9RqW+c0EJmVGXQvJYaFvYXzOinlCeMZ1ky7l2E7cai55dCeZrZK3Q9d5pVq2
dtMVuVVncbut2+H5e/eHuRp2m4aw2eFD+m643eLeqyQtvX6qT0gRps3IWY5hS6qfUzoSO4LhpF4X
VuEYWN4zSE2P3s7j6poI0ZdN+LoV5ykFIScnDjI7uoheFT6DZN+Eujd1rm5HqwtYblmFrznJNhvu
0rFjGCIwCPRljXBptL8nswELEpS3dpriwO/Q5t6aNrUNtXjmF5CFbw/37ouYj/GwNv4wAgEgmEGl
ncag3IzhU3wbNoKNvEwIaC5P8W6p+9LVTgvHL5fqHGtdhTqUAiJxG7Hxzt//3H6wrWTnv1cuhYUW
EVE7+JLsln8dCeN3Dq+o2SI2D8ZPjpCSKm+TezRTQhTEwjxpy2GqhQl5vi8FI+8KpktysCNWd4wb
hGIIzVXC1iHajGG0cjjg29nMY3VGPDxnSf/3ZjAR/5wI7hiWqNDPyJNHXVmxjEdHOFocS7dQvrdz
XsAmsWUoYqmHrDH2azhJNK8R8NtfVF4zxBER1MF/ojk3iVIX/eafuAJ8dOC6IkGfI6aYIh69XS4I
SztXSRxCc5Wnl64emJ8RrX5dxe6nUDwI9vznin4xsIQcmUhleUDnzktWaqRACAGMFYiFaX9agfDe
Dnnvjw9uoVgje+fj48I8FHa5U5sagCMoDqpIa9BsYGYzxwn4NOebUDZhInKFVMr7JjiCEQWU1sJ9
nKP4BFYfEtR/XjDL5Xw730aCt5b5EySY9IqH34p7CW+VV0b1DONDqLZsfWzlHamIgD3stvCvHDZK
3kcX+iFBqwbuC5TlhIO0EGHyCCdB5xsIQSOD5NBhjaf3Wlly7l6d5qfBn+Ngg39NhQHKJDBoTRyh
VTHe2mjYuPCLfigVUNiUXuOre0H8PZXeSUFLhql9zDOWQisc1ycKVf6IfRTvGNm1GI/zJTeO5FjE
ekJvBPCwFmqa2JU/gUA9eSP50kJY49PYg1QJwbHmf4LwJUiebPgqmkXnC7JAwVjBrYLWvhhsDz51
BikMz6HtX0FrW+SlvgJIQoEo3BhR2LaBdzt/fz84pyIIMD1qU34RuAF8KfELK1/e66i4c++9ndA6
hJeOo+rsSd+ZlG+CHIlH9d7QjuLaZ1tjeci+6Jz0c7wbq07Eq09IhxrmaMc58r/HMN6+Ved57Jtd
2h/lfo9nkzLvPlThG3R3frAtl0JC52cICpwT00f9xGcKzlru/cgbOGKw1Ru/jcqKO/1BlQQn1Ngm
rIrsIbjdzp5f/0o+IBAQha9qAVK3n0Sdq34UON1qWKwU7rg5QdBgxX9xm/d7ZDw6mSZ0JgIV2Jrx
A992i3u0vBFCRUzK0EvAssWygegPaKmCRXwPUOsSxkkxxty6Y9PxFzKir4x6lqLQ4xznDrj9rbjn
3Ouf7Y8gAFuMc0Y5HCz3j2or3K9WwiWDqTsEBmnB8AV5zZv5BjOLVRBttoiMoe8m9NiQ+8WwoKaE
9300ANdNkiDebueZvEnzV5zk6Mn6v3z7yQp/WOesL409OTF266sBzpiYRT4XtU/3nzUWXtFmcW7d
50Jb06bCAFLZGzxzH27Pt8iASlYaJEo94PRHs63iF4FWdfRqQM/Tz5wsWLojhFaRQR0frmuRKUVf
WNrmB/mv+tI+rut8kXzpz4BwsiROuL1fK2BxEqWyz/t84n4hPzLPIy2KzMdXASbmNcf/UdrEwtEH
/4/f++87tGZtGO8NOGOfPQqWPsSCBgc2HGLQqt5glK2gHzI3BcE+RxToiOaD6aunr8ph7gPRixnx
3IdEO+SOYtqPqMIe0JWB0D2NIoBOZu4mYF0axgu0XTIQkx/RK6ESIM2BDmu3u4fD6vnjecVXGQef
9CTSH8DnfqaeetHnkiFRhnScjFGQXTgjMDuN8tzki+Hu6jzhT2ERayF/mRJgHaS6b61F7cgZCEYh
XIbHJ+zDpdU6EqeZ6ntQF/fN1L8Cxu8nFGRooNeprS6MEaTYeVHNa3YNBZOeSuUW5D1BHgzj0BS7
12umfiOlzcF+g+p7SofiQbJDMkOKjSzhBevSSW8UzdQ/qCix+FGCeCVWQ32j7UqM4zZqAagmVA4t
wZKH5NigfME+7+cBaZNTxgu4FSKyUNNOtsbxeowTP/szj9pl3EiY4UBfgF4FkdMn3mXcswCey3M7
T44yh8hNCfrCBJBxX37w0v3/XmisOQCBWKbQboa0yomErjwKIsyqpIXlEhzx2Cpz3Vxwe2k6Q+os
RNwtNsnvGyQeNXyaWyhCeIbQh4Wt/mNtdNl/YJqFCcYBBT/IMWgOWMmbJF/yrt0tvFZ/1Sauc+Rh
IXoBN7iFP6QCVJHXou4QVq8ItlxoHJhU4MlHc/gmsfUZG2nzpvV7Ec1Z6Y/uC0qFo8gorgan3U86
1OAoz7f0A43X8oqLN9bszYyO4OsRFPflhM5eF9XVJwJI+ReylOCA4RMM1ukRK0L3cpGEr0lofHg0
VY8O+P1re4zqzYreVwqvEm5msjO+oYNmZkB4YY66E9ExFoPPg+ZH1zn99Puqvx+Ixn02K0WPJHTB
z9lk/GxgASkc1e5eBtLGttQSnUhn9E2y7Rvuux5NtKDiv45ukUEA8tEZmcqXoc40ZMovuE/A8LNR
cx+MSo7B0D2u5dysf6cTHgPSkPfyCgbzfm1qFrJyZlE6dcfOvJl4B49tkO26g+q/ZmKAvrzsq1hU
AASyfceVUQ0aIpxIuWDKsFJzKGGQEA9vbpMkeryDK7YImIVCOK+ILv3mqHatFmni9FENVG2d24Tg
a8UZSZ36Hn+mfVTd3cd0gZ049PQRHp1OG+1VHGvz8CCrrdtK8n6CB8X1Y8yX0zIsyDcG6qYBRdot
9NxU8nrU7+sW9++9XkVjGzYZoGyC3T5H8/cbwJIjR5O4CrscGLUvEa1zNRfV+5eDHogRLtyclaT1
0HgmdDIqT65wzdEFF268iE05wg/hNPoM/Q4uzeoqLToLjWHDQRuoCIr4RCMYfqMt2YST1fDJzJzf
l71ynHZh0ocK+a0cttZ8tmfpQZXV6Xl0UpjBh/17AOnobUSOatMHk0dY+DeZdu+IMULrQI5q6EMl
wPdQfYP8lhmROvU0cli8vgyYdlcl3NJ3gN9EOJ3RXTIt6O7gH0Wg3bfoIowd1pEhTMPUJWavOKJd
HpYwHwL9FHUGYtoA597RfbYrVWYkXErTpwZ45tiQhQ0m7wX+G5y/mKLluqyXijXrdsYZdjcV3fg7
aWjOd7/gtJBNm9alW5NC/ESBgbg6pBNyaL6J5MF6Xa9mMWdUSBq6B74GyKDkK4KsSznCijyHOMa3
8jF8qBi5zzXK1bJe0K5SLlMF2TWJ1iBlJsFw5oyUKastwRZ06woV1JmuO82bDn6t89BtTDQS8mAg
pOoB06uLo3/tpCsIQL/Me9+c7CrOrvoq1WcVjTmMwY0VdSKXCTAvV675V/yk7KE/76/3ZN0KXr0j
3WSb6FJodqCMa/Jwck6ADHj4Ar/43Hd+A/44NPP+DWQOJKBW+1nGiSGs1t3+jfDczkeqyJe2GHQO
pLQDoHJxckOvmEX6urlGJoJO0Je/2HSJxU0f4QSOzNvH7gQQUvR8BuH0boz2T8ca322zdvMeFk+d
lh6L//TnJdmM/ZOa0dcpMWzAGML4rmXQrrhZFHRAn6ep3XPshK/X2jmpGOYybX2xhsC8v8J7Fgvy
P9cDWDyvSzwYBByQQIihh0Y04vZ+BGOh+Ref5X2ymLJ2ye7woTS7t2gVA9IGUOSBN/kgCiFMlt1W
wJNGUH75neY82PRVf8bdq9V5Cf9FckbJoZ2SwIC9HWbSbTzcHql7GRQ36+hU05zsGcUOdhRpFr2q
UNmyLz/vH0/NV1Ra27gVPN2p7D46HEtLTh1UBqhjQnP+OhkDbnGRRMXbRAOZq8fBXD0IR69wmnNi
Iqxzj+Q+YuIkr4Uhv9cyf4r5GG0vxiBwl0Q1dwcF2Ji3IxxuvfCf42lIZlb207bei8Xlz26/Oexq
qnumRmub0iV4Os7XAywhdlPG8bjmi3vvqsvH1C5Rz0lQ/ALJG2wCgA9xNFH8bJiNRWgYzoF/QQBz
4Pgd29nxLoQWDvRDRfXG53w6dbghUUdNCa5fc6uJESpOKAxwqKMhvUT7oteI0GVt2RTeW3OnzWoq
0E7VfsmeOtranpeW/bzChBXfcoDd0U/jOZp++ukaqHaxXTRjmC+U75Xau51EqgY9e8imHdvUey9c
vR21ON57L9ZCS3P5QiDK7fsbLK+V2EnPMRIXkkgErd8OhzRqrzhZF7t6PN8b/8Eh7fR4zKTAALVE
fsu9eaoUsqAK8XLa+mTOs+hnjjqfQrbL5gkTNd+1AtmQ81lF11R2OusgTW0ZstwrlBGI5G5LNYQY
IXGUtb5d6I/9K/+jtz9ae3myZPi1b/9xwvD4m5RBWj2kjhizB/wd7BTxRdHgyc7q67LEG8WYl+VS
um4URFxmcdD6uVJ7jUcA46qkAnQ2/YeVRXLi6CA+lgBAFNJYM6TrSBKnkVRAyySguqudcplA/oQ7
/uJI5cDaTbFInGVXdls1eF+00hbNCmtKyIb9MCKLKW0NC578jKVjWiDFnZW/s+e2I2i10pzq8xnJ
vNI9dD8zdZ4vgXZ0y36os+T2wO4ku9L2wCDjrBJ/aJ7au9trbn+fT3lud6/uBWKj7BeUPl/xTyGO
BKwF1cMrAIVBSwmwTfGcd2oKcNNhZ13+R9KZbSmKbGH4iVwLRaZb5sF51htWmqaAKIIMok/fX1Sv
Pl3Vp7vSAYiIvf/9D7E7Cr4oQgpfGroKI2fugafnzuZZmQ3Y7b5+YtTaIo3Y9suFyhB0uGTs9cWe
/oVE4CqfhqUIk2xBtqsNXYW2HIxFGLL2cnE0STSfX3saD1gj9WDeji3c2xKgUUFaRwPxuR1VaZUQ
spgCCVP3u2ECiSclSOJto9gQme1qxoE1hZPxVe1buzUMK4EuKs/l2vS+iA13zbXvfnjG8IjASb6e
DLP98BZ2GORQddwO8HlbUTz7n4VK4b1IIMolx7TmrM8Wg7FXZi7bev6HFKJjRf6p4ITyuidK7m2R
of1CIPK0wcWU0+h2s6p4Sjcni8fJq3+fv6+En0pBjsHdbrOaro/ABCCLoDjDO0OiD2WJaTe5sdWp
PJf36TCOCt2tid3d7HuMC8ELZ7BsxuVczSfZImYG32VO1nqlMevpE6wcD2KeMYTXc236AtYf2uNN
jeIvgVwpwWEB/VIHjN+ZCo5DY0RTBklD9pVnOOoCbm0c9NFGZHGDaBdBRzs3nlYxmOALKGds1zRt
RIIMGC/OcmXxRh/Bu8oEUY42I5jZRtiUvxU10Ht0JTRU98AEubjclvFFWWXTVTUt4fdCZQsT57Z+
UvFrwNkxdDj8dtFbdNGE4Ifxr6QHCjd/Aa15CIb3XSDpr91P7Wed9y2jNvbiai7vvrsS70R4zzrk
WIvKr+1g0EAuInw7a8PBxxE74+QBUE21VzvSPK9DzC5ZvvqBBaK9FurDHTwQZLEdWuxBbINwedov
NaKZru4rBhGqP0gZvjR/78a0K/+juYTdxCCFrWtQkcqLqLX6l0NmMfwOjktKbiJdHiOmxvDbYDI5
vRdC9ITgikwSFflzX4dRc+BUOuyi9esvXgkSKa0ky86CELI4vbG0fTuH7jBV4F/gDdFpAdUSNxim
GSbdEOM50obLmHDo2gcE/ORBymG6KenZTe3Q0aavNptizS40XqiEs6LgelsBL1ZzvtofbVZBsP3Q
sCNus6fN5D5Ccukys3o0E/1uG5BtrW5AZCu79mCRryH4XilTGab51y1TdwkLnO+RskoTxlhA6BNo
TgwlDweKLbs79guEsOmAbnS4+BaTWLLuA5hgMx0H34GtjxyEL0Kei3A6VzxKDV0TdUx5GFQ29WAZ
T1+0OYFRLpkYU+2mg+mwdsZfXOQmNB+dm8+IpQGru1NQhHYJ4o8yU9lgc79u/vToM+Fm0m/dZxQN
77v7fgVsNdVzrjOigRE6civXuv8N6vny/kf2s0XyB/BZfxzL3ss1/OQqaRYNNqgjhs0vx9hmA3ek
4jECmmrBQ6clij7BS7fV1E5967XDJ4fAyFVGevCEDZ35UzbhKCnh7K2LHbZMVRDLTn2YIAZ8fNwX
wiO6kxICNA6sFpcZr10yrqIxA0UoF5cC2Y8ItMbCuRd5UehAy4kwq/bfc+SZ4M4D9AR+JAckHeCl
QWOpluFDnaKxw2emt1A/MKfk2HVGkLWFcn1bgkDlc4R5RQ5LGnY3kdxb+tPx+fn5y/HCh/dk33r/
lgbdFvNdqQSGrPVThUTm6zXlSkv91wnjUVXZarfrTT6kiJqPXzQh+oNajvQgF34khu2YIaJFlCEe
GXPNmHHySrqna0HWR5LxMwYmYGeQwtuVSyWYe5PbjgxX53F04vlrL7KMO8tzcDN82pZ6vvvOYDnJ
W5QL44POFxpBQLb3+vxNvuc1wcxVtkzv+TYrxg2oyAu86PAYSb8iVT2k2558MRHD9iJbOPJuLHFK
+NAl3nPewXwe9tAa8DdA48gsEZIRTvfTsxuwX7mEw01BEtHfvSO5wIVp+RhYXRLAME5Ld1xH2ZwQ
K54sjZ9djnziSvDlonicWD+gjPyIYdd7do7P5//QJ5LweNptC7p+zqwAvAYu39pfYz44G+HQ4aNY
QcZGzMr2hZUhylYPq01eHsx9DesazYDVIJmEZKOhOv3TVPerusaXPT8oi1Bi4AKbKAXq+8KBuu+V
eM3FGWu4SxNXX8F2tdTVMGCt0YwxFlhJe/jnS/ZoMM2wPG35A5/JzWAfFWBqib3O5/w4Z6krzYYI
CxqsWljioik5qCGEQX33Le1zv56XmweW5eyfvwjg15iSLo0NH/qL+ePbjA5T93UxDgxd+cmRFyFQ
Vp3osZtGoxWPPIMVrhtEbFiv+8SNcEKe2FMGsNjFc3CTtwVzKeRtw+ceTwIbGkezh0IN1wPoxEz2
I3q1qf1dM4UesYLpEczZI2X+hsPWj8XgR5+m9D5A92+bxLkE9tAAviLyMSQ4k+J3uNYRcQI01qAi
EYzDm4LVLUCTtBxPhXP5+MZ0THPQWg5Mho4oLulvpuREYIr7tpq3354RNudew9h3kJMndH6x+WzR
UF4hF/KzJFnW1ppNNIzPOBPr5pqMeQyyF35JtLQRXK1Ew+rv/oedSQRmoVgV/vxRLrEGaSzf5Eo0
KC2xXcAPcM4YCACHlw2W/uicEuqKoBRxbLqkAb8SQx07PdtrVKXuaMUZfbw8sb8jQoJRP5gQKOIb
4ggeSWcx5/KZ6uAQhskd5XBuoVHky3HrsaA54qsaWmz3lxQbKrwsgN299KQj+zdL2UVbouXOA/Ib
GsZkfYWRtMIjaQ1Ess4q/MLwaY80HqIVVireRTvijMlQBtr8snV6IHTBl1yvry2sDBxVhWu0iB8t
Mj7Ox3Bf1jVExoNfhuJrBLPZ2yNlAk/3P3+NCxqx1Z0nhwwOcUKjFKUn7bt/LqsYT5VeBmpnGQGI
vY/3R0zV4umr2xREiZHRmU+5BqxGuTyLYa/DDA1wxoYI8k8CCszRY4aGjAHl6Ty3WZoBRMfBTtwD
TDRBu6+3ZWu4mMZd0m3FnG/NA8/7XPXVUngFSMLjHSdwcQMpZXkJwhcZiuB9kTAMFPbDgNhXfhO+
8PiGwqOisBbGCOWSMRokOMQwIaQzcl9sC/mnULW8SQHArFVMCIFFjUAMvzQc4fF9IQry35Ex0LCQ
gcPKn2GqFRkqE00FYT4wfP6ZYHk8KFzNfugbg59L/4TlI5fICLjwJzSfuZcYy9H5OTdE+m0KNn99
0gE4YArjFzakF5VvwIdBFTk+owdRzyimpgyi7lsGnQy5XpayUUdzzE9u7RTMSUeVZvYd2TRLbWyT
mU4dgIYck2Ie7n/pdevbdlkDI0PlwMEvdVHlAVnpVi5taXnZu/UXYj5T+8fvZaiPO6SQoKCR517w
lxj/8+Rn9meP+rfZIhAbM7LNkwlr7KHz2DIkBOyxl8M+/L4JTmHohbiLvt/2m5t9oQbF7FPC3+Vl
bnOFFalstN2WKxIiKoGmA8MKmJmJJnnaa34S9g0Pake2DHA3z9cAnja3WKECZAWZibIdvn5i3ZRg
voeKYb35vCZOlsn8wjOPsdq/b3OlMeYzzJfyMcVsQVCXAMjXtEo932qtvTHYdL8IEhnWKr5KRzYP
GQ6/gft9Yeo39lE5tI4UsyKapQG1fM30AyUdjRuOlPRQghGFhToGGCIx+40IT0F1AN0+ccnORrvB
hEtcP5FuzfVfrcXOx/OK+NS+C3n+aGCVJ3ItBV+K+Do42J/zVSTlURxvhegDd0G4mmVLAgdQElKH
WziqHERNoG5AFozp8F6Gek0WFDyzZ8gcNIP1/WKZ5dNa29RUvqqD48xyVygYzTnyBkcTjWP12UD1
eHPd/FbxrnV0kQPq0nSB79nqA6Z/E0Sf2/Qu/kwoIIZQ7GbCF1SxqT7FBu/spBMyJpmpxIUTXsyK
xVBfLvhjDPodHWZJ5rLRpo5QZ7O5fqI3ViIZRnY86NvdM4YwsKue+McQaLW08Z72QzZ0fzuzaC+O
iH0cn4Gtf4nBNiGNi/dtAZgHE/C57xDCI89xUUyezUJ3njEmaLKEJR7rTumC956lz0YiRMYMPvAB
VOjT+bBLRVkk9khsVK/koiyGwLtjTwmqCARffANyYpsh1AAgTbw5Y84lrzKOcpCp/3YYzEKZmAC+
rDFJgB3GiILrg6CdG0Q32MC7CEY+mXJSGcgo5/RvJP8oYCZQaGlaJA5QvNaE+nmJ7+0/ihjQAD/m
3X8Kgm1m2fEHQ6cY0o3FJr5UkMg+uaakICyE3eTUJ2WRQPr8BdcTUWnBC5KW9KUGozjcOwugKcw0
h5aFoO+qDNg8eSZZC0No+CIt4OUJ1LE+X5lVUCdxgQqe1Dt/Lwc2jQm+vIgrLWFVY9o8GpA5cKtk
MFhx/qLGZMmVowC9XRzIP/fvj4EC9r1CFFR0kxtJkda2sdZMCa3lfSv2rGa2zNknfH2Pxh9oDQKH
kfpZa26HspcqzIg1aILMPYQWlAk9jv6Emn9WL0ycHekUPaO0WzZEZ+jVWhpumRzi6b5vzd0LW1pL
QS8w/ccJfOOqO8LemZCpeCFsp3QF1t1wIUZndhlzWAO001/SfHRY8NZchIQdgflowqn8VILy9MyP
bA9AsOUJ4wEF3b06S4eSlTD1gOOv248FosYpg1fgA8KeODgIIa3X9dAcd2iH3AqhGjAV9OjHfowc
Z8LcdPBh8FqGalScqgpsX494rY6CI5tzzOAE8iFwd5qdtaDwrFoSgs0aOBRt7oRdxfBoxXEPIhEQ
+SFmhfetvlKOfJVcd9ntRjOyo7gGINYQKKQgn903KOThBbCxJ3aHz/2FrORZE+ieMIXKw+wHG5il
viTpNoVz+HAguZD699w9frLVY1XPukulwi/9ZIjS2R+dLiigaWRITEwQG6YvFUN1vHAPVW2WjXNr
sBrA34BkZ/pmuP5g+u/KSjDwgeKGAfJBGzv5wMlQ/chW8Qpu8RTWJg+92ZyVWXpWN/pEggLTujlH
yw9gi75uUV9DCQu/If9lLBq9ncYliCOaFhjUaO6KHWad0e08fAHjKMjeyfuwb+d0b1ifiwEGi2IJ
yQ/MEyH/TjzQleIfDpjO726JUpR07MR//uQ/Ms00RCmqH1tdlbB0fXyH5u31wWdW4crWWvTE3w9p
B+woiuyHw+W6o2Ta1NfxF+tkbT4moUq2y/nQ7yKDSE4I75DtebIh+OXT9ua88R7mG28TVMt/IPKc
bevsFEhjezVe/LZwvXZw1+b7wanYyctypy0rWxXwF3p38wvDKIcBl3m/zwAPCr+lDr+vwGkdGrMA
yuAcNpudnAAuE0fIBfhqvVltwXgDnOClJIR5h4KfIZG++1sRKG1mCEaQShRHzHjk8Ns4xUJ237RF
pBDDL4b/DNsb3s6Fo4XTIrY0uxi6sHrlhhU0mlEzTpUO1tA/p7EK4jJJpRO0HAsGG4z+CFK237Cw
yAo66LtzDZmZqN+rID2nAZSn5IxblDiDagxjoGpRlnP6SuaSMpGaasDmw3FDpoyHT9PdZpQJEPFb
TIpqKfjdILIbYBRL383JNwcgOZ3iHS2KVY6tYnFy6+UGOjpreRosNMtr3e5KXoaObx85jYvP5c9A
cgvUyMWK7aADS3Z5ZAFdEXksoSScNwydMvMzhZq7PtiCv36ensjxFbQ0DiRIZzCZDtN5F7jTfwlF
EUDCRaQi3U+0ZlTINgXq9UIQdZTvBEFIz0NYeYxkhbhntCw4tjfP84VzktpY/EIZJI5b/BZx0Vhz
NhdT9v/BRP+aSxrod2KSFMEBSQGxj3gneDXNkU9Dp3WhyodeU135BU8sn2QJ8jisy+75weVqehjC
PUPZRFp6dMHfgSqTifKODHsRBM6kmY3Cvb/XiAHArFDywEhdQcbgMucZ0qOxs0nhi0j2Rrg4ZUtm
J0Fqx6TbY8TTRAPrQ5IsJ6rd3mb/JgtAFGe2F8Xvxz6/H7ggmy96OdwjAW+x0oXT2FjPR7TLmSqY
IGLqqrpPY3roCENpNvfkegACY8xU707c0G6RR7Dcg940A2E9tvrrzkTPVVPQfNpU0DisHgaW9LaY
+HAxjx3uAO49ApC0V4wT2FTupmr/Zh6p0PuBNVitgniRgPPX07o3N19eQ78hC1GDl//3uXwhSji3
1m3MiS7ADzQmtmYZ1ooBM1RjmNZTEeQSKEC54sm4b06nh8PGst5onbthfJD7lXmCDk1lZt4RfDFm
9Li+xlx/2xhb8RQAyQFzIvaydu6Bi16vTkMkQzFcrE/IoJtJK+Ne+0XEg/le7uQLpq4wTyivqWsi
5Mr1mak0IVmyUHxx5nkbQDhuCmAz30wyV71P1b9/TlPmPX3J5+2ZmTwt7TbvhxY7A7PT2AqCezsb
7tmNIVnzo8wdEsedF0e4iTgWssSx3cO6xkVqEgArz05D+xlu5CH8agA/R1BH0SWg2IKAyu2o2V3E
X4Z4Q7LQXoviQvKb7nHj4xMD1qnLK8xZnyZ3UTP/4GMzl+ZOKgWfCfa0WHinMxNGpraQTe1dOvGB
SobWTppBo2QDggHNDrA46az5c4q9FGN+s13OeXAPxGoNsG42p2ctQp7GxjPgE8ZgSSaLdeNiuwnU
ZDKFTZxfHpOBeYfb4TextQKp4L1lX1f5rf77mvOHP59qB2EjDIP2w8JN+QfptKz8Je5Ydo0QlCIj
slvnNI3D+eaxDDYamggfxjddiX23pe05fZNGwvGBqSXCT64Aur7OFoq+TTUFS5/dwCVaE7Fk7+EV
mR1C2C+iQFyikbxoF1hBtz9oPLSLWHvQDF4vMO+ZELNdUDlRNlGNFn8pfigWNmJWw2ZviXyWKxFQ
VBQKjDICQtVf531gTDSR3J8tLQ6NqQ2oHl7bfQYjFvsHF5V2Ys1mTe3+GOEWRwWXHED+VcgkK8a1
FydTJBH0bvSSLvWjfwGd04VIlmcTNq0wdVBQkCGrpyujpExya23VQ8rPm4fEsxQl9eUSF/aFiq4a
OpB6r4MAWWkJSfdf5ktty2hhcdXuHMGaA7MGeZzhOkqlhiBDWNdSM10AW1hZrAeRxyx9AjmbwBf+
Jyi54XpiZmdyBCVWnDLnILMflOR3rnHtRzQBK+BdmGD4TDJ1IQAVeQl44qD3lpcaAKvGhMS5GiJR
LOZUKgVjCmd6xhP//qj3zFx4dW4OKrNgh35QjMblmjqz3fwjuNKDIyUq4FhS3eLfC8oSKhtMdick
jyEz5rVoe1rIquv0ROmN3rjpN+vnnMmGU8yESzSf4nqtzuzyb5IDuqnRe6jy5utyujTsIXkNJL0J
VbJ/FTEWH9AdjhC4l/+fo7e/f9ReoBHRgtKi8HyUS17z7onQrPZpU+rjsszb9dbxuMVlWSQ8hi/T
mtR4BNOeQhhcP+a43ULvbO42NM/P4v27P94gZgrDmeMzMPc0R1S7ivWbWXuiAAg3Dv704OExfVoB
pPq/nL3M/thEHS7NtsSwkwacw4A0L1WkTK5JnnlgVYJNJw/xlAbcEA0lTiNfoAGKdbDEhMkfBncF
ekEsMQCOXsIfCx39P2+Tn+HPzxYsBz9IvFBRcTccmccrw4WRAwZg0lDzKxqfdv7TbnQQLySMXHTs
FJKDscM0gSMQfAarLCZrZlqugDoYogDDiLaWfHG1W0BlhOMGAQ+WbIsaKqaHwUuATv3N52r3KtAW
ug+RGTfaq3wfyG0AL8rN5kxX8cWg+CF5Zhi9AUb4+lCvszWg0odcBi5HlVujqJ9JFAwwQ4Bi0iWG
FVugdkIuEgFGddOWh2gxchn0MhV8cdsgCZsSE67PXj5+In313DMFgAJwn6UzfQ5SnuDc1Prj2XCt
BfgRnWoCUW5LciG4vE+aZUDhdwCdoL5AVcIcmy2cS/JcvOejKDk0Vo+F9ifQwnxRrqTOfG608LX6
BFlnYbbVWaWMuRkM98HOgCB3jN14aDp5UC1uGrZIhhf/Sm7xtfLUkX6ZQOutdf9prvFcW1Lba+j9
qS2opzlB5mha1XV3LUFgGTW6KTPtmtoDIhu4HVs3nvxs5Mhqm8UXbgc7iWai50kRUpsFnimNXZ5V
jsXM+9I1cWayRat+/vI7KkLiBlS7bpiFeZ8uIpyhMewS+5wxpw6kpmOxZxzLP+lMOaCIJMHwzOGY
fTyN4woPBOCSZ3gfWgp2I4uGud0Z1av5cTsrvfZ+c9Zmz8Z+H9GnwORlRaF2YbtIYbkYqFUP3Vc0
gJhGR4+5jkX8vmS9NtzfVw9NkXWO+aqwD4L7eVaGUTJyeFLA8j7nZM4OoeBEALV3qRJnV2OUMobt
NIH2wV4v4ywKGVANtYXypvXjwUDVbPc3ByoK1aXE6XtGzjNBB9ZG6PUjmbmym06MCZMKaic/3QLz
Ae/R/spHWhZeBSMBpjRfVyICAC67sEzpZx0D4WbF0RPvY1RczLrW2EVRgDzOFKV8xuKXQrL5zNSb
3xU4N3mfIqKxTAHDYRT1zhD2R4Hu1eqhutL88uaV1/deW3kvZTFizq+7X5qkOEoaSPbNAOsLSuT0
45ajibJ+IUtGm4YI3M/hd5hMLN8cexhQV8xsHdoypBpMbiu6WKc8PFIXg+Cn0/E90HEEEC8Zj+Sr
nhb2By0r63jFHN4culCUgHjR7WIh9uJmoABj+AH/DbHHw3+vMr/9WvUuXciHCoo7ne/P4KDwATYV
FenTsKA21Pats6qfj2Z3TBJT+4HxaWYKK1r0epN4yeSmCfpA+pOmQ/YcKXyte7abwz3ziuMdX4av
M3xYr4W++/xUP/Wuyn0Z/UNiF5Mh9qbMujuUGS1zlg+SwflgreFfZpiwML+HHMb69WWYzS+EOhRe
s/o8StgVBlH3O1inC3SrKlyQl40geH5nEn5Vl6O3nczU5ePnHgtfgedPJ1tcnsfMQETUjk3lLHPQ
LjpMXXubT5YVNjYfkxjF2Wywfoi8ivhkzNHu0RwLfQwDR76M6Ixfk9sFjeqlcB9eDYTqJNlkpAYU
VZTqQB1e7Kd7ZQbhAYZGtx9Gmv+ZoQ/mxjx2wD2cxW/rDI/CMTY1OOgdsNHpdsIZGTKr0/qYoY1m
dThaQqxrub8jrDbGnorJdHJujqiox3YZxZT0oG8I8mi3sHWACAE85vUvs9glG3kJOStoIvV4oxNw
21k3GYWP2YhptqOtG8QvK9afOcdwzHuGNZGBeJiBmDa9m9JcTHDGUNqOVZIuanMACGm3IXM2fi4R
C6htF5CCe2MHFVvGzuvEtLcMq02PwtAhcBA1F9tv/g8vZGfDWFGMeGe1imySQiMqlEUNC2KGPoeO
+0V3wC40y6E+IrH+6zofG25OKfh4H/e56w/NgZInP7O/h9IefSZ+TyrIYbelSKvmQ2yJvEcAa6eh
lIIv9nKNUwwzRsNNFYZgO60JT11/r8klP3DSjBBXtO7tmqYuGVkreVEJ6Y4CUF7ZCH6ZBVDWbyDK
DRimc48P5RV9CEpbCFHwrUV9ZNO/y0f4ySEzuwfaxdxpTnzfeyhbt5msoMRCwbkdBOoYwA2vuKcn
JV5pGuB1+P5+Lc6KJ/Y8GqNzTAAmg3j/xbpg3eOCM7QpMjR4hyjcBQutcyr0FXFlG16+eC3VMx7M
b++nwM4GQ6vtZHgd8HCONgyyGdQW5QLKFQ+4Jy+heGA42CMVUMUTmss4DZrJx5WXcXCP/jB7nCHd
7Hlm97nz3mXwSkvdbLfv2QvkaCa7d9CSzq5mlfWXBbfZk6iwt+JwTKoHLWRGgCMVxHZcoWHt9nR6
wkC3QHFkcNofK4Rj0Axyx3jDxN0OnoS3d7VwYKooInlg7VvEOT1lpgkqWsJqW3ExB9xWaub3BEtO
+xNV84dwAuTvNX5KT/uLQvCXEUeL2r+3xtIaRyBcm0guwj9LQ/CuWxnwPsInBsvgrHe/HkG1pg/6
I/fq5lzeDCIoODAd/H4hC9qSDnHXSnfJBKNzQl0f6Nq4jzi5OIPLZbR6RpqtUyDrDhxnakxsjV7b
GwdUSVDrPcyZXJAAMwhuFE8arYY2olP8xz4Xpetz6DAlHeqkVnjvtbFQVx8ohl73p42FO9emcgdH
il76m8kHEABwlGczZjSk7DLmaSMvpiZH6fw05bt5gwYNiR4fsx+JY15D0YNJ0E/pQD9NaY17pvbj
aaI7o+QCpjZmtWaRjHMkrB0+ROs+pnWxSrZDgkY4QaPX/D7vOlBCK8Hsrfc6qN9vZLtN6jYhnkv0
0bGrTB9Bvnj8jnG9kHCYHwYtqhEgWd7e5rwJoKn7YLcf67bTPCM0drmNf+YfGjA/Nm8zqCtYFYZH
AdXAIWOWsgRq4Bl0XjuFKQUrpQr0QzsB+aX9Xpa1mWKx13gcSW5JuISoNeIf2r0pIoN38EXmMDqI
5ZXMtxhan0R2VeZypFMvUMo+CHqhBR6TfYoEA0cqI8w2L7q0m4NNIfSmJVdktADThk7VTbODnCNu
6w/5HkM++Q/49YclC7CeMdsqltnv2NU8mb+UMPUHOMHhvkohXU/Y+VaDmbGSWejnmI2/Z2MxgmxO
qs9gucUmz1TC0pPgnDzJyHqTG3Cnavrf0AIPAG0h9tIjh/RRgkrlUBt7jVNNDLixlBNOm2BWA5SA
WdaCopwhJKsE3J7F0xc2DI7h3R/uekf26mMGE5N74b6ZRULCH7NdZQ6O3ziuPaHbGgGL4MVC4X/c
BbTE+MtEj6kajG15eSu8J6cTI3e+l+gFJW8I1L6lfUVpKOLrkgNkDleFu+FK9vo27TgibD16b5Sw
s7LJ40Bd67SB8PTnM+JB/9NfvyFe0laD+BiC3XQEdRBhGzeQM6QNOUgvHOE4pfgjH1/J/Hc4HWOx
1qzSxMwxEqtdOZ41pBsPps09rOP54AH8HqTtavycj55z7eMMFRctCzHVzXeeYSBLVQS15+PCAza+
uFrbQ2kKNyrHTeNufod4OTswuR4j5rxOp0YZBmix86Vz1PyEuTzz7AmXQaZzg3ZU4PBli28lbeTe
NGjKGLDvyVStz9m697QQR0FPOb3dH33W+hT4ZGhy8BxVWv8Z1SJlJeTOf4N6qpsPbsD28z2RVlrA
8Ik5FfvEZMAWx6RrW59VJ9mVgtjALsEePUFLJJRumNlInIsr3Iq5TMmcVB/UhNWxFEZ0VHudCdEm
uTwCdjxMZukukNoVP3lnGqhPdp8A9z/YDqilGCSUXO5wGNJ6QDWTXCljQkadzXzWfmw6dKEjm6t1
+5EOL7Y7HRq8paHOR6kD6UUQQ4eKOf4dH8pZvxsCEaXW5P6DrVmW2gN4hEC+vxw2xpTYOQSANXs1
Um1ExZMsgDDH/09GZrZR51ygIFtC0fIUp6STwnkw+GxeK/Zx2em33YqGbPkM8LwM23Ma4nkVvhEZ
zpqfKni7lZ1Pe1g3hLEJvRNUI7Cq6L4qYBz9FLMn24oGN9+wHt7Q/8MjnJprZMtX2Xm6+fwDD5h9
EiSVogh3ZcaRR5k8kaf1bebxx36eqfZp0eMVeid0asBPeR0BHnU3L4/tMbzdp0jVpXe1X9wDlHC3
Oc34foj0+xZyOcu/GEUxIZn2jfnLGA4iCVvM54s/HbX6Xl+Vf7yrvspEBcsmCuujrdcx1/UxaelN
OWD0cynKqdylT91wzQrxdjD06vPbhz1Wn+szPXfvwR8RrczQeqP5A72CvXfWFkOUpJrQToGmMeWk
DaFJeGhmck0Ra9IBo9/CDfABB0gYJUWSecRWiMPCnjBVWQ+KCSMKKBdI/ICXOpoeCGaxVUXZ+T4h
jRP7X3pWUAHcHaYygbWH2Cs3xUJlixW+Ak7yg54QEBrFAt4q1wbvxsJuNuViAM+OQh7W1eazk1Sz
ngGwfq1HBvFwkX2dvo8w0S1n4IcPBZSsgRePi+eOOQoveb+76d3tMuG6c5Mn9cDhHeUXXgv+65BQ
nLwwzLOeiuumGwC4BR408Wv1rYL6ti7pwWkqNA8KbHd3Wzao31vjpbr3VX2EXLwG/+4+tFM6kpgJ
gTD9ADcbwI58aQ6XraMDqPtJzZXVXOpP+jr9FbXaErki3IO+EScP9J8wWbNdDhZCgDOtQJMgDT3M
8L3PXEifpLFFg+PrxJ8dzYzMGfUrADvoC6pkqTx9hH8YNm0iT95jHIQGFOlIvhFOgSNlY4M+KvJM
5Ymuyl40wgO7JOeDlmlZQ0mhJmeP/2dDHN9cOLZDR/EGP3HwQRCvekqk4EQhsliufYEj/rStKRfT
xR6WRzG1G7A2DPbu0yfZBq2O049A7IgLU+FHtMoUOE/p8VUJP3TdLXWNBLZAKa9OCMR6up9scz/Q
lza4O4MGJVjfQe5Vku2DtC7M9F3IIa/Wr8gE0miQN1UR0MA/z4+xl5So51GbPkCex27T0dOhwBkh
jvK7JozKifqxRje/kjx53h3ox3J8Mx/hHX/fzP7affxBLef3Dwtlg/X2mJaFj5erT7WXj8TpUUQa
bdXYTWCmwR2DCfQ41xVFNuWjN9QmkOoAzqShSJkmYWSA1TUm1YpfrzMMChuUw3iCp7Q4f6rssxDZ
7GG/yzayuAaBo8ZrBNrgVH/99HnsyfmMhrrHONiYd9VSsooJvXIhLdTuR3pGo1Fiy5n5WgibDTzk
nkS0miyLcgvO8xnPUKrcXZlyfDW65FNGDHrnlHBYKDWYKEZxD+IuYQIytOYpatG/eoRhvNn77Xua
MG315i1JKxCr6LskyiE3r1wJt613MPzaxRwX8ftj+sJEh6aJCcY/5WKGwXc+oTme26rXtNYBJ4zB
y7llk6GGP20d3hQLYWbO/U6xQWpt9enT9IEuoHjVbovyL1mHEKMeUB0hx1GlNizaufz2Ac+hZsEC
HGXw58OstIVSNvde2uLRzR7r6jN53dCqLatmVp3hTwzu9Fg3EQw+wGfNynb065oRdsJuML7eLvls
/EZGN2bH3zx4xBaG/OdGuFvlQ68edzDCYKwBmkNAp2M1Bu5bjbS5G7k4TfWuMudBKLEXbXjaqKuu
zPTv+USXpv1zHj1GoZz8gK+MGcaP/h7SlMeui8NW/hC64Wi/BgeS13wWbRaIcRUJqCP/RbX6m3L7
XSAgZGyJDvBeHMY30SrHYDR00E22Gzx+Bl+EGrP7YKXAxwYUALkyVkOhuWM+0FcnYXE5xAZqoqAw
7pnAu9KZtXyDhp07Ft5Gof3VJvLrxEGkBI/7VHQZJWbOmN+OvXS8ePerIaidCsvtsbpDPXlMXpiH
8ex4jNE49G4ONoWJYCRCuMN59wsbPmqysMN8DhsPH95Zd/eKu3BYfhbLPJ1AMZaM5V1Z++3t+MqI
bprkHaPNp4yMFDO+t2dgBynZBoT9vwHjJedGz5pYILrwleFuUZ4QX72kY1vq+xYr2MrBZv17d7JX
mINyG4dilRoWtnuSESRoGL9O0nnv11SXZn23qrpDXJykFIE+1NA5Xy2dwoaeYyT+Ftq54bT7wZ/W
RnZNBakkc2hrVW3HwmOgXTSvRUzxk3HWQ7IdL6HaC8Pcn354qu8Tg45PE6RzKCjVSFjVVoVr9PSN
VsXSXIMH1mvIZzeqvnUBNfH7Fys+n7tgnqTNUWfEGLsvYw5SPGm/TmXgBIY6wTL+MJFOk/143y6e
wmW4w2jxGbzPawZbXJc2JlpWG8+2GpsmZvtnHdKMB/AuucBMu+6k7p/YPjLqw3v2PaVIQTbZ4mxC
xZLBX8WceVWtIXlrpNj3V6hYam710wod6cO/M8DDnDWdfYcQnpgi7AaS/8Zo+0H9pnuoELvYub/O
sjdUI3AS2pMZDPf4E0kb7b5LXiHCWwyIE8N8csxmKbNJ/cSQy3hPdcUrT98TcjvfJ5DpI4vePzmW
w2nT2+N4nqgr+b7WAMtkRiHjfPuGfkM1+rIMBGT+uITNufo+o7E8oQmjJkNBVQwc43SDF/px0QX2
JM/Z+n8cndmSotwShZ+ICBREuGUGBxCn0htDLQsQEQRB5On7oyPO+bu6u7pUYO+duXINNtstgyBY
8UNZAxW3tGC0+erLKSZHCRkaAih07WirsWutwLwmTmw+jqC15aor0fgQqsnjUD4sAzxnzCAEn6EY
c/XEFOdFiLE+o5FKpsVfP2A8M985NOae3vsAMZjOu4KvjJ0GjRJeH4o+yDCxIJpuCU1dPMgVirAj
yhBXDMKkUqO2HkXxvDX2Q+B6NjZZSlQKE/AoclkxxjB4koacooy0tU6vHCILieeCoRbb4veqQdH7
uFlq/4ekCb76uO7rkjHBggTXNuZfzJUePnDAKVktMI9fI8tA/wVnGE7XALqxMxMc8Mcfuwjd3Aqz
f7b5RxjjHgG/GvduXAkGW/01DGscAQl1xxRO+KOdx+MdO3vgge85D4uTfuZ+9biR1BTGVg9ea50n
HYM8UzTjuz7YD5whlStWIxs+xFSwf46aDgcV1d6+BuUUTgftMkYnP/YK0jMGJtl5ShMfQcj5Tab2
KywZXNCFUj3ahA4cE/0PJmw6eCNRXQ+GNtgO0IFOabHpPH8pcrgy+HZ0bC+CB4ExS8Fv9ndUO+iq
kZQi9lydbtONOcWgbdNyUCzvOLdzezKTyebnsaoJhL83xuk7f5bR6Y3HCXnHRGsZ3zsKeB68IaSN
dLPMHzcykQa/T5xjRP1VuArHsfh0K8F99SacX3YgLHQnhKOIq2R0y8Ai3/BC+OvpSs1W0t1hVhEH
BN8C5MNz6UlfN7TW1WL3dMJxlqFKERWgMl8qtadqyXirFBFT2MEv4sMOeB59Dl9t9VIWTywgsJQc
ojHYrqVsRupMAnqdWvEBRSE2cG9DwaaNSJn6OxepXRqpMp7/qcm8Yp9eOVfFJ7YN3ggnw7d5SoN+
ZI9+efcZa7Kr/fruSTjtYK8Tat2aEqppogZl9gdoqMrmfWXWf28Nz1XA5SkrFndBTOxsRBp4WbI7
nFZPmc0EzQ7sYVw5XAlbmNqQmz/WK2fOgwSeco44XswX0y8zEEuBf5G4srStvv6rWQ6JRfWxkD1q
XeU0ayBtV4G0Eeg0QWtlr59aLc+yJK4+d0A0J8qdFomEGW+dJ+Ox1KEC5UnlF8hqnkO7ugSCjGhq
ZH0T8SmOcJ28zcBRsBlyKSDSRoSIvmdzw6IO4tNQGk/xqy22gA7H+Hg3GxhBeAHjM5dMPHavsdUk
rjRxPhwQRtLMEB9i1fc8HSjbANUeC7mwoww2TUahdjKuEOHyH+HhhPv7jhCtip+G6KhmlgJs8Zn8
EiMj79iR4YnjKl5QioB6s1Fe62zYjrWn0ycLOroUIrRZz+tuNixmvfVfZvk1rtVM9+yJHdhRFN/J
6PG/+FbPaBznOL5Geju73WRziJg/r3HohNqNA5Ea5Mxkc1cxx+ENZCANbiU9LbaInFaU4fDnGG59
5yxXlwmynRuUUeWeo1G4EVKxvY0L+41Uh0J9+3oHXNdT6Akv52Tems6XmnCg2lSaXcgQci7ayej0
R21swJZXkuLgvtauJ5BG7ZFZQ5GRYJxoY0uQz8gn8WTLJJuCFBOD2Z0bI8hMUJpb5lOqpv6mRzjh
4EJbYKaX+hqgLWwWS4O4iHxqyAmnDWLdWDgCwSTyxeLcwXAzlQ+cm0y1ILlYJ+5LtsGh9judy++g
aReKoGdb/jUeDvD97hYPhSqb/IPk90OlYb4lFv78BrWy1SeW1rE9IhHfh9dXfP3iiIXlpN78QBAF
gN9zYxaQxert5hSq4clkxkqqR2ndnM90HmmWgpq7rJd4YTIGc/slTbVkVNaUMksfa9jb9ZiAoKiZ
P6ls4RnNC/laWkBPU+LonDAXnOuEcthAnX2DbgUXSp+4mw3eEEE0nloCbMcqtTv9vY8iFJrF7RTS
GIB5rDZgN5vcqg2xM3iQ193LKo6YPKd+Tbtzd4jGxHSQS4rYdtZBQ+DGcBHAta2+tArwltl3avXq
IaMtkdxG0G9vTFrMB2sd5inWt3wEwLJ9BmR9kq2Xk8LJmgUffuXyJ/bAUoOVpjYeK7W0GgFGmaCy
5A38glAKcjKSVWQ2i1izmm1e2pugBBc+dsmSYfn2dWQVbhDZDWbbJUxjXEwW3DoyROgvSdMIGfW8
cOPQa5gD2wuemDnwOLjtTmvtIDgSkMQDDncyhohnZOPFsa09zKqB6SGcWf28OUP6rbzuu9eQbQ32
jKLkPGncsUOUTFjN5+MQc8X0bKo49BMvSyDhrjXrDPSULos+HDyZ+EOrmnjE/21O2W4D3ZVxIw+0
MCJGhK2SLDx74w2GA+0e7TeI+iHaKK0VRYhrY32jHjqIPsZkyoOrFrZgyR++Oo1mWrbi/RcmXDHu
pkKl3oXZ0+wUi+mIao6JyNF7fJKNu+ZNGofCS3HgjBFCS7AxHv6QGmDGm+5/37gfaN5wdc2fn4YB
rjkJMI4w+uROM0JAzJTxCLt9PrEV4uCZpopcOPHJC2HsMYPldzdF8mX1T8bixDacvIssKLJd/Fn0
w9HD2RDDMxDUgzqyq95kk/5SYdGPQ8m9dPvPrXpjwcDUVdyONWSHJqueFAxqDc0BzOne7JmG/fWf
CQvC1HCKK5cpWGbaXDCmrDYiWbSUnKumYN/lOa1RbaCbHZtJ7X1ETGOjGjshVpk1mre/OUMVSvcc
7ileGG439V+0PJTl6E+2LcMm1oEQz8dUizGpVpwwZpy6agd6Qd9k9JsPahtSCKweqBW/La8mnQlM
dBHvE3aKP/YafIy4TPJpn6TR58k56aj4ipFGyiRygsp5KUr2Hb1N7xS9kz84/eYPFm5J0B4JaSO9
xkOydPF8h8f8dezCeQQiSqC7XW8h5mHFij02O5g2WSRBt+9dGM7stBw9H7JunrAhCNy4MsB+J04h
+RmzrtzA67J94s77DMvfTjL7+Ws5mTHrf/kKzwYdBhBpAAg0mTijGfb3bKzTsSXj87ROV9JlgjE7
A8xGI1vBugPlS+Ybbx68jjAuhE7XCgIYzWH83HeiWUAS3U8wQrcL1I8nuwxqzZoo6JYBtfSaiqFn
5jzeCYwsyeJYg9Xh5RyJN1TO2EM56R7AT5maWYTXzjNxvrC/4xBedtUad/Z10WQtig9H4hz4LqY1
H5SC23z/ymQAiIbIcUy/yiC8DZLOHqk+kMYYkEbBPmfx7RYSzqxj7JeyQLucpqGUr+61E+OI2AZT
soxAPAeqwlP1p6glgT2s52Gk3MrWAZec5ugbUBrY3JHPcPCcwumyOaC1/oSJ5EGg7KP855MSGvP7
mKmAea860OolPuqPoQgbGTjsn0INYz5XpQe3eqLkhuPxTrTWnkcRHusHgZr1WHO7TwDOTBmI51ic
wPgYPHymGKi2mimeXGnZxGwMFav1+TXjzn8BiXAYf1iZ6kF82u0XLbKn4biCF1g2JcwVukOCufxj
jWBXlq3399ji68JA5PE5P1g3YOkC0C2pGGxU9HfjnXYcHVP22FnpMjUnoABC7hc/k7Dzn4yKZEti
EsqAuSf4jgHn4MswgY0CkMac9e2IweDkKlodlgalni/Y29Nj7ojoVSf4js+oPqTEZgwPhHUvXPwp
MhYQpzNEz3sYN+btPeLgGo9nIxDDOWuielm5YmzayyVfYDmSL5yUGXKz/HwWeMdPqaGy5egyFAe8
1Ir/2MNEIHNOaAOwP8aFidbkrm+G/yelSYIe5ihq7HJnKCO/BecldCdlA9uq4LnG2iEUnIf7HZT4
MugYS2bI6kQRypJ0YK1VikGkHLS+mKLQLhckkBIT5tFMCYfyhgmWcKgnQc5cZLJ/JBjZrJkpdoS/
YptAuhHcZeIopDU8OXy6fIhzUOqqLV00WAUTOqLyctIksCtwnDGsmxS2nvLz6MkF6L6Wqunjxpn+
9Z1ZS+arxZPfMvaG0u0rZkDc2yWtZtOtqZQTQz/QLFrT560Aiez9E+OYzI6BHDP85jVT2bSNXUj7
Br4QjnjwvS/YSXWEcPG71k3HM9y09BQXLrLzJk7eBqN51pmUr/i2zZMX1tYllBGb0utT2DJctAM4
IqAuaOBnEKHccXKZUTrBXc/xcYL/fX0p13FMfAD7E4HBo5A4oQcOdoqeUdzugCJg2sfWY3gYmQuL
9hKZa2zMvxhDbB+zN+wnb8KQDg8HFL6FNR0oDA229gwUJ7pwk6KODpLHzcnujkw/nnn9MsdDLoKd
BKWK4uduM8+mVR2hzYGtCUfGx0QIJuTJ7WYaRCIuFZ187sXQZEG12Ha6YPpwxpQjH7DcoBd+RIRB
U+iM8EIHxgvR3MCqw9i8olHZZ9kSSjpFcXqL8ako5g1TGKyVuNPv4FXM75hpqXg2+FJ3fd2Xk24u
gt8JX3MkYT5ykJ6uNgESg0iL/Wb7K6DzEaYbNWE+RS80hZQlNLs30lmewdHTv+eeMpnX7FVpNSXY
yXvXUfoMtNRLdgXjRu63VEff2qd1UE5+MXUfo8Pg8pm2eE7SNSkBlkOkEnWqoUCUbsvwSRn3tGA6
inMmu5GGuJo+FQ5u+NWX3Bw8W9jKZFRxJoKBJSY7bwozcFToICiYVMgEu/ikF+3gllEy5oGzYEvG
11QDGJBUt098/mk3cweXFwasDVsFohhsf+HyArhLxufwYYQKp5hQPagIDNG+UXkpCpuOQ8IHCTIy
OhlIs5gRCrDkLIVB8sd4tS7lKZInbHRUJnQW67u9jMCHRoUp44pDrYzI9Cbyx+wYX6dkd8G8C8Mb
dOf/+ZD8UE7WGktvylF2JQrjGgofOW7MNhjWmUXCKB9mAd3QHR1SOrSTwLdY9MgmW3GJ/1Zjx7ja
qcOb5QGBGJzdyn0Tu/k2W/B0rhW6rXzL88ImJAIJJPZjgtOQk1AOi3oPO1Lwvr/Y/KBPYBT1J+w+
qTOCciDqAZfXxBbMSheCpbMdk4Zs9iy00uQIl7CPUywAjBOMXeibJ5PmKCVgMPHpZUBV4JEXGLK4
0skYQbCna0VKjRcRmZOFTdzK99CWzpuZBjakPNqYFwH472mJV9qSdlbAokEY3iaXON0mdoFrkVnc
Yos94ARSgARLf6+nLsEaqmpyDFMhJ/9DZtiRJ1h/PwmvUPgAlAE57MWhwhrxBbVL8FyDsORbrqZ6
4Ko/1tiG09SHQpRved+sVnx8rM7/Xh9/pav+5i2u5yx/7WGJI138fXHAgINANCS3zkq+ANA6tmST
hbzul6ffiYV/ErN/nsspCnKw+J59x8bzSaxZcOhYXdYAzAi4ZPw3Q+DH4vmBtDsBasGrEerVxGZf
IsWL31r3MzZRzU9yFh4m7l3t69phEX6erpTBDkp7hj0jw/dZHtMcPp1Gtia0eQysvx3FqCNsc9WB
8w9Ht0oMmEowzadHNjd8L/9S9aS/xxsw2e+1HPlTsptAofhOmAJb6MFyIA2+VC/zY4ssFRt6F1wZ
fHc1pxh8OeacD2fSWq3xD/kp69PL5e8pMPfScuxNjgAyHpEss2wRO5Ar/CJsNIdpP9cEqyMZTiIT
FOr7gXfNcq2YlbGFVPopaOZl1B6bDSlvOEYFjx20wkD8yWGA4b68gauiv2BjM6Nn6+3xXeGff2Hn
NB4K3C1oLILuqUBcObwc/JJ0fl5nVrX9meOK6pFffZRhH63ri7ZpQX1qCDFMD/l3yba4YIm06YPx
6vUnBCdHtOoVpnZEQLnyH13AfZhfUveAWHsMnLMlvoXuyVFX8kqEBs2W6Wrz6XSXUbCFUDHKq6Li
pIbtaE/dNPvyIeFrr9Aong5M2LIF5/6iDFQI04jLw26eLe8e2rGZsnw6WTCmbmS+5BPM/NxODskC
QGExXiFw6q/gizHpSz+jIEeZjUWuGPUkZfV2eY9eT0s+YhgBX6x1BP/Fs6/YmK7yJRhobDNObA+5
6MR79emfcne0loL+5wUn+TqubKivylHZ4kI7Lh0kbY/mwFX5VaL7Nlk1l9clx9T2iSUmgyVGq3FA
xviMZXGtgHzZ7yzc4eFdc3Omzj7KQHT2y8FUuTTOX7u2nwxo4Felx/kI+vKdAHfrc8XxzZNtwaEA
mNfXHm0Dhuvrvtmyb8dz3LhemCTCXZbtPLP55+P11JosFbIeAO0hxT8tyN+MGGtqAJLX7A/Kd6Zo
MDkGw5gGfj7Mq3IlYWEdH9IDEYqzigyYG8QKqNvMhaebbI81DqEkfNdkGPDcj4OegB5m9nzN0TWA
z37n2Zqea9V4KpXDjwg72kRfsxBAHYaYB2by0P1hRAlhus6ItmcyjJ/EDW4ajBGmP/1iYNXgPo4c
SbHT2hQeMOX0LEzcJiiPw+UtLsifAd6f2NFDeoSjNLsTWT8QWxVYIqDMEkZQI4tIQl6cPfXS8h3w
tsKnj2AlmPKGiuHNH5ugoxLkID2x0ECVzLz1geBXpIAaENfx2AjxwIALxwuhquRSlA5sMvw7rdPE
SvBff3ujxXNVbak198DhX3wQ3Cp270KkgoYKM2aGj9XnN/+tKAsw88b59OQAbjPVakKBqPLRot6Q
obhGqIHNCVn1OCC7+L0Eo1vlF0BxP++lojkvbL0hV6nGe0dgoOpCJaIyQCPBWFinEuutv7g3J4fi
Ah4OKb57RHE1wxO3ke3PFyQOUcFAYr8jZW8Pwi+DihMSHpe5wYTkXqS9Y8h45aJaVT7pKIa65LkF
vb87owXctOXvEF7zWJEfCQBBQBgOlJXZnXM8W5aAeVhp4b73MxgbsRzHPOuveeZBxQ8RuvZR6qWb
9g+lBX7IZ54J0c5gDYn2I4KNaN3h6eo424TFTNhUCL6d8eXBgG7N48DN+eTGCQNV1dQSYMLFiBRY
PEEgpmKEhbkGuWlvq0S9xsVEVVaQEnyKikCy2r9kWXEOVOcirMMUTmlq4WZF2m4o2jAb7ApfPqCs
zGgy7G6ImMVoUsf7nGYeBNmEBzT55TkzaKy9CkI08IZObSYHBzy+BmoR8pPa/HpvJ9//kviJ1lRY
vgn4WMlcK8LOi2WMVylYM6SNqamtOnBr54vI6TWHl2MlRxizcHHb6PQzzdzhQMzcAYDeSDumVMs6
xN9q+90PBiQ1fjVMUX8S6v4nLBeT5nL0l/2O57wXEz4aFkef/zwOGcvMz8Cjqm7oPfzPPNvwzEBu
g/LjgRg8d+2OwFy3uMB1Miar8U9lqYoHmYwWU3KWSvRwKPFT+J+QvxqGb/m6237h0EKkrS8VXroq
9SvjfeMuuAo1Fd4JfI1xAN3Ylr5LRlTN/reH/Ik6mCF6OoHNgMCC0DhWAAuiKc14hKMwE9uBYci4
maOo3SWUilCK3+470mIDUwMZotUv9QF5oAiH/j5vK4lhG7HqHb44/dQbCVQEa+0PkiKOBFj6g2u9
uGfadZiYgybpdXiK+KnA0/y6Aiz/kUfASHqeBMn85cpsChfxQl9YQsgAdilNmkDOFGZd9xsMs4mA
Vgqmzup+VNh47WpBAPN7wbire+CYrGt/76gmdpLuVFLxWWDG+U5Ry1Q3bgASNuHj3TXrvXjLujyr
/OmuXb6JG/otEsIXLNrK1wbzXziFMMIgflXGGi7mpXReh866xqunm8+7VWdMOJG22MMaxY9mDcHy
RgnpkMbah165VIzaaGf5jVp3GsmbyuIB20zPd+YQRho7DwI7nSFvgDmDOv+gjmpMWrJ96XY+VCmY
xZgw2iyxEvaBrlmaIXpwyrHJj7ItiYT0pNW+wgkHimrs0a6EhVfbNNvEWvTRS5oJlKGI5rbZLJt1
a6A8/oBq/UIrAAxQIJbGBLO5EUKESTN0tmyWH4tjEiSBGlZ7aun0Y6TUjww9iKzWZgWQ+cim/0tv
Lc8McwSczPUyABQEzwRpSI/vvULb6vWz2sH2Eq/+0Vi35d3jKiROHbXQX7mzS9KqCjwQIGMRHQLt
DyhDHH7UY7C+ND+317bZdt4Je4Wg6IwCa+6BkKNhCYg8h5ha4oyk+ftX/Xv/gp9Vh8Hv9UTzcusZ
4O2Fi1SSvYrFg63tiWiKJFv0kS8h3lH+QNFUP5ulQP13ELrB4GA+hdM94NM+lDYEwwsvgdfg1As6
flTtLCF18JHVuNy/5SaOimXmVmtKeSBppOVaPgRRoS7Bg2FstZdHUKw+y/fmzUtSFuJ8QaFFai14
7he5z/8bkfy814ADVPAAD68RmVP0bDHmC2BU/+FbwBVULb0BZE2AAQGZij2C1QYITRrK3euvp+PD
Gxs1hBafWwcfCh4U80BGJCYhRDmAfOzTLqSM1N1icOdFdozL17oNxbOKVoRjiywG8zGvX8YJsJst
RkL28/YqrG7To+ppUbzCeHpGOJ3+2Ig+qlkIn6yF12yyge286O3kgFjqR4Q6bJ92eNtvRlTMFmhj
7pZhToEpwokf8vHSZv6eC+s36lemquZj3TAnOpC5pBqvXR7dscMlcwk3CuAF1tBLBuHRT35+llcM
riHXdqY01y7icD+41qRhPgJ+RLd5/KIEtkHZOwPlOWAM84HZh0guVtxM2RXRQ0ZwNJrRYQJNanPg
m6YcphEyIedraf92hXPxg5twaXVs1VvQR+8V8XJjK5tNZq+bRCAZwi0kZZMfYvdgJ/wylKNF6c1m
h+kJ810gRPUvkXR804IBk0xt3krFfhNOU31iT+Yqe9D+zh+4T5c7Yim3av25TfYvX0ss0hV36KNq
Xfmb2p2bo7xcFP4Xd2RjMtfoA9z/ZsYm2VGzbp+uiDYbbtCq2IKDjpCGHuvFZNZ7rZdFjJmzB1mL
+aob+lcerdi/BzmDCdRTfusluPCuYYbcilu9KO23hwP6cwMANmu2z0HIMpmls0frj+Yfh7GXSkeq
2dLLZzxAu1+u+dhFa35oGd3YYg4zhKPd7ZxELjK56B29YpmEMn6ACc8K9HGLkGNfg8GukhhnoHFZ
gDAoh5rJf/Rgc9tD/GC0nH2Ze9qYNw9rrrQnKNvmufrziuD0UIwb8YxAsHNcI7fPSc5AvL1uLNmA
LLAUrA08I8BgJcwW/b52miUBkWOrdqgaDVAGhzS3PXgZbdV/BA+sudiqQM2p9WWLqZfM6iuibqT1
l2Arqk0GWwZBrmxmknvqzMwf0lO9diZEIxeWMjkj9YIh1yZz0Q4N8p9kjW8EcAgQOMADelTmgAAd
732yZkpAIhybYEdrE94P6h/iIOuL+OwUDnFf8bz4EfFwmmn4UwjkA4nbkXsa/F3afbeX9kw+nuty
LVsYmHhagJ3ikNL2CJlTLkYXTKiZlA75cO3sYcYDHoyEUJpNexPUvFikC2lZXO/7x0U+ZIuBX83e
VhHDViwZLhBV85PwGQtHwLcbNrWtQBMnMA4ieDvrGVoBrZpJSBhnEraeBl2S1LR9vh0hHtm27hQb
iXT1NIuIMOH7moFcNxu5+D4Y8VYMNetuFyuUWUChv/Vqwojm7TLzu/P078TFdF9kTg2g9MEM2f3S
SXbuOHOyx5LwFhmJP64uEYChypYDBLXmeSCNN/pYwrpnxPgMMmsCFVUv/NQHDrnbmv3eNGfpp94B
GnKvCTiYi5THf1/2AAXHQYMJD9M/zZC3GDgrQdx5MlBXhXWaXgrQSMvUUjuXxxuECHSLXE34yyAT
nFTM3SYWQlFv4uaSHy8n64dXem+vWXYVruCmSEm3hknKBR78OOOI3gMLVJcpTWmTtjwIhuGm6DlB
x8xvPoznVYDgIeVcTxoOnftPDz/smlwzzYoVszpgMMMFzDkzOuDMFdvohO0DSiBHyIKDoVENOOCz
56HijZTz+8lX8H1eJHguOxCJlWPxN7ri7nKO3Zev7tjECStGCPmwxdt3+Q6hg5JE7KgL6QrWj/l2
vmxtFIRjH+I2glWo6FQvuyd2+EhoNyWWSCAItDn6PRhz/PvwL0EyKJic3H/dhCVMIA+FnoH7idtt
msGYhQ095pAF04M9CjOVjObciS3JfHpPb2xBY3iv5dtj3c+mUeEAI/TzloDCB/eRNXmnfgdNY6ht
CldI8OOtaMnD0Z2yxjilpDcZ2Ex2lm2A5aHXugIndrHCjJvkghW78TPMzpky04h5aJwiwnjbBM0F
AsJPyqGO/HuHhQEYa+MoHLfeO5TMmAoOoo5kDCDm07whaTdobk3hJoZjTKMIziT2fVk4zGfMdA5o
T+MkLBq7Z6/V0Q/YnL6r+gCBxwJU88YfKjeU1xR/PHGnQ6Vi6n6ai9lFyz05DfMChq3kph8XfGVg
frhITWCBDrWLcJnupxdGavEqPXIeUMRDIbkSfswcyiQxcFvfTkMgdMCRWV5Y79F7Dd0gZ/PLfA2W
NvvWANUza6AeJEeyAH6gWbuOwByAo3+FCz71nanSorA7jncj/Sb5NxaXDX9kQXHHD/lvGl5sWdwg
jKFKxNYJlTsDFyQj8Nx47jMjWbNXdvsRtSZIQcMJ/eWZ4gxOj1RE9fGxPh2mS2k53aokR8wRTUUj
H5r5UTXjxbXFok8nubvgh7qjWe6U8B5grFsFySl6flT+KJM23fDB7r9fPtGfts4V+3HoEYb19hii
QObgum7DtyT+K/bY8bAnAyXgGu4YrQDFgzlzkQpp8OeGsaSAehI79WB7e47D1AKbC0Sb7G8+WMXY
nqqRVaseRvtMMUVqX6O8CBHnCeNCW1jGqw8j21XmKyGCdVqD4OVAfUHvNjUGvVftvXdva0y1/0EJ
94yo3+n6t2NX86sdilVqLdpNzsRNuhg27h7z5ZCwdHZOZls6KeMEWQ4xrMw40StrerJRHZkTTeI2
GqHkaIYSDv+QKf9kiBtN7JRJjuRMHeU6GCZIeDt/bBDsSLAepnLTUkgULyZ3/uen+JF/+6GD5m/k
3uCv5DMhQLQYHlUjLCGM9ueKKbD7ZNZpF3c6iweOHqcaAQVDiungysNgzv84zMtbmBsnU/Q0dree
mqkwruo6Wca/IKV1CAzzmVMc+jB42O5YCheoZG8chDejLVOQONU5/e6QyBHZ0K5u6Rb0Niht+vw9
Q9cwXk3c+482e65jXM4my9i6iAbGFZQzgGUQg1TeKWQAm0Hf8nUWt3I7r4JncF+3exIr4LZUazgz
PIHe28VP3yzGOhPBeq4E2Xy86UBA0DFzC0H5Y326RF1AMQ+9qZGXKq/+MKczmYdiIEoSq5JT9+f+
W7P7S7uHUhJ2ooGKkeYHZLJaxHaMbQLzeX3wzk6YSUjLdEtdj2rUTReneQJkSat2msuhFhXbYiCu
D4UiheNhOGeWstHKHL4ptxhZoCPj2vE8t6RKaMv8li7EsLQk7EBelK+/QDj2eUguJHiMRaXaYClM
Pta5V3udVZBSBw2PBYsCAX8bKofFe1h1hki0PaMHp4w+EOHePk59eKyP3e2HAHH79Ea5CSrC/0ap
R1QW7V8FTxx+gz9yMM5QGPJdnzvG2SQtfPGLf5fmvbKFl92QRUMgaT7/Pu0SKzq0+U/8/47jt5ne
iu3J5EI/2pt6+M9Rg7HGRJqDg0f5ZSxiYnKf9hC0m2/v6/uaZsDULHiL0Cfcl1PahCLEVoAyFqew
k0OZsXoGT5a/TJAvVvzKDgmJhRnXoluNQ9XrXQavjGpxMOfk1iQjiyQTQTV8NIGFghGLxVFFynbY
YrEw2iTXfEUPlTmjSFqMg9r8/Agd8S5Gkhhqiq0MWUIGQiDmVfcL0TAmyaozNHuLzJlSl4Js8imq
Ne205FLqzDAy/J0uSVpgy6FhEa1Tbn1Y7qmBfVTMGDCi8jJCEiB/X3OcTJ6oafGf6gxmBjwiA6+P
jpRY3AcmXTwvw/Y79qSo2ith8nPi+V/QxJAqS6fKWlzCDWpWgP2QzWC54npYUMKo6FRx0qClYcKv
7kjZ+Qzv8+swr8v+/8D7haE0Xoz6I4SIBj+Okw+ZPKkaJnysXXKeRv3l7U4ZocC9tPbyb7xgQGcR
7sLZg7aI55QUBs7Ixi5nTLzAIXjIls+ZHJzcz+E03U2pOO+8MmO3FUeX/iHBvKa2rB2qWD11P4jl
mY5xc3jz5FTQAdDov0OmUyB75Z1cvmxX7PDM8B8mb/yO7dyEIhmyoMmcfNEavU+qIjN4fszwAs8Q
tQFTWwMONOU7vS5PCWcigwQX/qd2HohWFzY9u8EMQvzD5QFvQGKBQoKJfz476gxuFV4q5vsCr4Hr
CU3YGBZL53c+nxG1JFiMVd/N8YHKbmhC6NYpdtjjMK1L+FjoETjGcuPaQlc8QT4b826IdNOTgbw5
tS8UUigzExMTNsqO4XEabyfzlK+gZgyo0LCvXPF4dcG+e0MNPuxeqFv04fXFA9Marv5w+jOqH+43
JnsIoDjKUpz8laD22l0eVvrIQNPMwIHZOjrPYgOuyg8mIIzbPPVHRnmO8WbkW2hL6dyzwf2QL/mO
BiD0PpN2LY/EsPQyvzAUZq42EmaYr6BbvCRtOLT/AOLiBDYArI+vVVPIG58dw2826c8OhIKL0bM4
qOQ8mPJb6r4SYPc4cd9r/B/BGfURjRduXhiwDEfC8HrMlzihIbcZ8Y1mbfhUA0VlYEliiuQNH52T
ndtKe7GGz8Dslss/m+xH9Ji5k/NdmQHbmY/R8ytWQCNhBuAEfo4nhaHC5mPcYZW8o+TEir4jtjI/
Ea1RxLJBQ0clwkuqc0dH7kAs6XTHxH/kPGZsMGAFyhy0APToCMrFrgYrFO9DbEYcwPtgrmvGDV71
BtE4OcBwcr3Iqe1Q1ds/Z66Ho+jpzh3N+TD6g+sicfmVtaxfIVkILjxIgQj7+j0voIfrx+xt54IH
t+1xxXYVSt4DKa5kTvbcKMqQJkh9OH6l6W20SDDkcKAkJ/bm5Xio1p2Qt2S1FlqN7gxbAMWMPkdH
fGv12yjaO5W1h98EZVoPG5kPMbrcmQVBAKIVGzOoZqvSq/4/9ZmqH2vTEU9YdCsMz2b+MQs8Tn8v
ulEYM6w0YmdeWYNvtpX8n2Cy7VXmfF6qS+18QxoAsk/zzxIeOIX6IjsvFhSKrBtP4OJ3PntEhYcI
xHmXlzIZ/3Mz2WYeyJgnqMq84Q3xJl+sErigLLd8eJObbg8Q+bEGKiCAFw+HcrjdaTEQlBvtZUAo
RuML6N4iOnkhhO+9Pm9JauZTg6I3fEGNsvTZaPQ/xMNfvVr4Y33ZUPDVdrtFaQHkXS0w3kNshp4c
PJ2pgU/JjFzp/NqcyWMjzqKAD7h2t0xGagqErz9aMJOCZWCcYbIMmPkS7dQ9Iq9kb9E4TK3Y2gh7
CcvMW+bwgF/3CtLiH9pDelcGW6W+vzpXjwIMJqYZYaLm9L7VF862JXFhmbXGctgMHE47WE6gMSPg
VILSD51sXFhq0O9ZIRuJQogFQjtbyrfJ2LI/oOAGnVqkeArGnPqN29k1y6kLPKNTYB9tOrsLlxUD
VD36BiE9CSkXa4wvb7fn/ja1ro3d/MxFDbEPhDjtt3nOq1mZBhPsrzE0/lhQdchZxbZEx49RMuBU
UU2Yd8FRcS2DezUgC6cDDjAvnhQzpat8mu3AT6ZOceA7wNUZQFj8gUADB645vcgJz8TpHs4IdWpv
HvHtHJuarviYh9i2xGogV0mpD2LjKqKdnm5DPWlE7Mp6xDJEf2nwkVIfLgZcw1heVlhQDL95BtwA
GCkwn5J0IylkQxLUPHZPm0S1UzS1bN9wn8QhTB7Od2HcqNpAWht6HcUf8pI24JCzOvHF/kcTdelk
p+nqwiQDfgbLA9bH1Gofixwmfevlxo0lBcIJ9X12y9DYO0lv3lDnz43D3e2tbBFtamcT6x2BbAnj
Xuf+2kcpVnRYdWLf6QVHG9byTxDAkh5zaF+O/0g6ryXVkSyKfhERgADBa6ZSHiEDCHghMIW3AiHE
1/fK29ETEz136lZRUppz9tnmNn6meH7RP2ujTv6Y4Hq9cX80LuiVTpxAFYbXVPejBeLxoWF9OPpF
l6KvS+k2GhkB7Ecx/nAH7hnu7xOifuB1D+TVBdiHJ2O4HOLj9aIYL26aI27YC8S4YRebpkWr9DnC
w3WLUGqoPHK0B2kVz4hP1JfdY0qEiQcjjzFi12qsYTh/x4N81LJow9CMffBQl2uaKBLdnmoEtiYG
SFXkAtM03oSqAeMIbRzIxQhaD1dHS9hQYu3b1oDCyZI988guQfdDEg++tKUusxhN6k/YssB9X3jC
DduUkuC8YvHVZ2p0FwHq9auYPVf4ZbVGgM966Q+0W+m/X++a/paAEQOMH3AWGo1uMf8/vRIXWqeh
ZidPGzgWxK5Ypnhg9KTgNGDdCkBCp4cjhv0m5mU1PMDpi54359/nufMTFrc3i/dxtT8etH+8z3KG
Mzd+H7BuniftuXcXC8IAvxZd3fFtL7AQa2HZbKFcws6YlMUXgeiLNdZbaqxnTGPNvKLS+9O2zVQc
5NzRdvNYTgfnazUafsfn85huqYy1Y8IuxTP7aCIAL2gXQ9OJFMpW3YFbDAQQsH+QOoi3/KT+rydW
E5Y46jIgZh1QALKoJkgSB1EfAn5P7LEgnxaXDFcmsyJMcAozTlOq/LCvhXlWDjfmK+fLAY4a/dKJ
lt8c1WBuIlvvc012EBGQj1XY94sNygajCBnOwPcNTIP4Wei1mAzHV69qWRX/RFEbbZyjAEzzPLzB
xBD4D8Udb2MMY3SoiJo543yHsGjJd8coNNwUA2tQhBCy4AbBKpdXRxdlTRzPxJvQMx32TTtMl0h5
NBjuPeD03ZXpV897zVHq+CWsjrda2jQLi0HUjp9Y/dLDYMJnn+PerDky0zdGfbmR8vXy7p3jrx7T
yff6kS/DR25GuAj1LFgSuggzuf0A9+l4PAh8nycg036hG/4SkyjUgO57jezmlJ+ITP0M6+0Ay9R/
1GuGJZTKVXRuSo2mxu/RY7RPCv56Uk5agvP27mCo43VziPCLXgwq30Ov0mSHw8yBCooxUPTwqqsF
hecBe2uM6S0+brDHTYbOY6TtnRVVTG/VmXBBoH/pnK2+ZuchZnNq3aZW1Cqk2kngZUYBBnL2o01L
QXn2YtYDw000TUWnxsOh+YfkN3/j14jpJP59aTs+5R08pGhyYOphe7TDfoVE1E+GlG34dWl2Cwao
NJ7Eh3Vm791gAo0LmAxaDmjxmHkihzkPnrtcD0caa44GwDwXplZKY9pBUdVQMZIHSl+yTzfXvVPP
zi+XQbnVyuHcqZbMCCGF3FBEA+c2NRfNbE+0O3RPmr0MnuUpam8IkMcy5Uma2D6ELwbnlUxc+zk7
5FVcMocFBVaFas56o+6iMe1Tb/+RL+6D/jkDBezfVUbC6jYxocG5HHTJ329b03Ncosu40qPf4096
RG3/skwKPmhlaKaJlc0MqhfmByPz74DyBoj+hbvme9reHFbP2j71tb9O1yFb2jYHeO6w1FmzJJoi
X+8myGjxwESBsjlgtFfLM9PhQbK0/zVhQOVeKyJJBkuUgeQaQr90y9tj6JOvDb3t4G0fBwfNKoWP
foeyerIMwlZLzaa/Uz1pLVhyaoHr0lgPsI4I4HAa35C1t4whleIS/Sic+u/YV42rwMAe8gCBA7xo
nOHUhz6mrera+TXwTzyC0lEZ1D5KF3N9elpFRhvAsII6fSD19OxBHLUAMu+3E409792O30ngdmn3
vYaLScFnY9yHrVEXYI9lT7kwukfMWT3mi0vn692YI//s6/S7wfnvYH1pQ1LkT/SX7Vm9aK5+ns6w
ZT7yyR54/6cDkNZ3otUREy6gxyFA1tCZGmAoNwefBvIIcKwHsYfwVq/2mH89ca5jXD45zJiiVF/r
sy1I6fzjotldV8SUzgdhO+oMz9O2/wv70w8jOXjJmofajSABQ2ayORzyd4Cb1vh3J4s5+NLdP0Tr
YBeG2ymHh65z6yBd4T9LVBeI7jgvwBcOa97RZQ1ll4xj1IKcK/h49yuxN5CI2myCfmhG/e2vN8YT
paX9h/4dh3dAkY8FTfyw6x0iEAzA0NYjh4zd/Dqd+SenLBqkhbtvCCMBIzITiFDblw08jPvO5Ar1
hsZoYMP7pXE9MsjgfDuKNi1x2GVqDv6OsC0y8C1DK8SmWfOVLbhz1FMfm8E5BwKnOXZN7slQpcNY
yuDTUz49LF58i/o8PHd8VvCEYRpuZ0VUU9xuIbLu2jtmy7hQkJKryG2PFrAMO3LpL2omKtboh6oP
oy26Hbpgaw3zXn8Ahhy6SlucQSmBT05MvOohLSU6na/Ava3INGGZNYAs5o+UV6yqWNf/+MsupTIs
Yeb85CDsPcamGvltPsW6pq+fU17RxvfPLqdw4XVfeJA/8CEdoObwSmVSHFBAHNS1DGtVrZjmyvH9
jyq8sX6Mxnfkg85hqQp6xfyPuRYaADoYSsm3vr9bfBzQHH4gdFenWmhlof6Hkjv8vbSc1aiHTbCF
XxqK+Xc3b9uGP88bEwY3z9lFRKu7PflyhmJaSAhE2Qqb5qqD5yIUyqV0No3phr2MEgIZ5N/J0ppf
uvOohzhJss8/3DgI1unwDmWcwlZhnuaNPtvR1ad8vmDe3uGtcuQC3fWocUbPdDQQDEE1ekyxDlzy
by5c/40ZMd3liHLTG6O47NO9UKCYgZGve3L4OKgOL7V7UItb5eyDG2YrgCIN7kW6OvABQDNwAreJ
Y9Ec6///ASHdYaYvunXOJ5nSNIHOM3eGAicfMFr9O8Xv/UGlS4FVTnv4ljHFPYCKw6vQ/UwTz+YQ
RMhhSQS2HvYu2s60AH9X232WQDzB4mmn072mDyvoMgZ+W3uwXhYx9R2/57C3+llN+eUYT7t7h9Jt
fLDZq0j9OuAcV6pLnLn0mJDILdGZUnGPYReUzhj7WBbow0ILclVXdw0VQXqM5OmhTHWU3aExxGGe
ijoFvuD54ruPJJt2LOANlbwHPLPTIogJj70eg4KpE6aHWo1lr/tHcBMahdFCZ/wtFp8xirZ1Z3Xb
MtXBXtMQo0aOGS85C8CoGdQT8O2bd2kE5T2sO0C9DodIA3MmdhBjRsAtvRYfesTQkEyyK7rXXDfh
f9chfbhDs03TUEe6oXLa3keru1BH02JDhYCRL9J0g9L4A1bENBhR7Z4vB1VV7Rt8FIYtBBZCywAb
g+CDve4NIrp84x//Vc8vxHOXNXTqeWUKrDAQrD4aB3xHKMpp8346Z7WtKKepwbVu1gfPdz6+sx9T
A4IPsS5QrRP2obM+eDWGhcBVvwhwEA3QYm0a/eDUpqV9CeK/Bl+tcRNRxTmUv1Bp4jgYLjskpee8
+vxX6iyB1sIISQba5XlUgxLMGamZ4LSr1CkBxuhN5Gs4Xn+9lm5V4TYwPZnQuflMTMeI2rHFmKM0
5/PpUIwnD5Lmlld8dTxGHy+xHgBYfbPWeG9iU+328Ps5idFgPWpBT4IQfrO1EfHLwqqpKR/f+PK1
ESj/fbLqGo/MNf7renLdvXvNiiEDECcuzUEr0L1qNRnfbhxgMMBbri2AOqgLlI8SQLTX7U/cxSIc
97V2QSLJQ7Z7Q3jaLqkVdNlfD7eZs6H6zRCv2uslbQxCn0xQ6mMKIuyeB/79Pm5SVnWTShtsL7mY
Uc5Z7ezjYy5jf/G2BhjGGlm77D2wZQ1NyVtob/stZ1F4I04zfaJotAbP7hvYJZ0cjg0MkIYnbegE
TQdskUl/0eK4EfBjkKdo0Ahd3TEsLJ1oQk04Gy7sx7zFXH9FZQzeNERX/MlwDoP2/rO4lzpyMZg1
dyyKM5M9/AsK4u57X+8C5mudF1ywnLofvX5bULp0sLm+HyD+gCmOAav1i/p3FFPglfM9qFpTkRVs
2yyWF/b3H+HAgzjZKBwkQ3u6THPWsme3cLZ4CY2P/fXHnsfKf9DbTR80PfoAxVL5X5rF5KrG+45I
mw8Whhld8k25ibmmY++T077Tr3Bu0ukzryj2wgkjv+/KiHPelA5XCqcDh/bfyU6NlJOHaXP+FZ53
VSOABucJ9nZbsbEl+dg4iFFH+pe8b4hnpUEMeB8aZeDM9fZh/MefH/hQFEJcV7jXTlLO2RfLWnl/
+ivYNoScYGLQKP6Bm2vT5RdLcfen8ErZZEjQbAcUk3kER4KmB1VUdLI9L+e/5OiFv50SOWVM2By9
RQzcwq4g58IDGSWzGVc1fy7AQMf62AMVS51Wsg/Dq5ef5Z8mxrEhHTUPY56p5wGjkkIOXu0x6WHi
wm+jr3pU8OAegecIJaQPY/OJn805Y9UrSWMaGdLHWjRo5R5HcOp5J6YAfLfN0csJRluhGJbqsxhM
sYyBWirL9UXupDtRapBEexmh4xJ7j0+f/sOChJd2hFD3MZmnLwuMdfWKmXMSZGelXpFBkhBHbhw5
BtgXnOOsA9NdQ4VR6V83+huzvjjq6h3S+9G4EaXcHzx/rhn+GmpdDr/1mLsPCDe/rAAD//6O/HpA
SG2vmeXqEqmYj7A2LH51vBMOtsfYIIeebCh/XoZRiOe+2IjmLC/tVxhf9Bdx0xys8fhJJglHXG9M
E/OagzxySrEmxqP0YnlpHCp/p40uowFnRBTNWVZ6W3BmDcfCa3v5ywKtdqiHYUBAW0g9qnp9BdzW
ek0xpuuG6+rPSzdfn87XiVbYDSvhxJyCuiYbkdoDfs0xpWdLzjN0Ws6GIvQqO3NYBnll0xPPo++K
htGd7Od9EXogxSeEIlNoJuHzKvmOfksp5fzps1rPXFtJrHgH/8IBdxqTVSK9D9M/Bev2torAdKXl
Gt40k1crChtDo+Zc75J18d71xbxt+e7OQjl0FtvuvDsM7/g0DM5sOgRo1uRqufovW8QGP0P1U5Hr
Wt9RElXsydbEr8lsKCaYEwU3zLeaOV5Jvz/smSSREXDTWbdHr7kpLzJMWarYnUYetaHHamGpRpef
AFRhFTnfJBfzgS9FSr2tKUNUP2QqsTGpa32mf/xPHpjSOyYqR4oF+carVCn/5vvzEBpAz2B+ZKbx
GbAq3rArHyKMGUDo2Jp7MoYIwJYzpZqfgrfM2sFun0kW+HE893suR8t+7EBs1s4nNINwEHgnj4Dl
DPxGYZJ7QJX5V4ZhxGJv/YX8LmMm7cyMKBSZvlG7nmzxdwtiZuwgNIUyFtSUQ86n9nYjYNgzf53z
WxOOzpE9Ys2yvg1HOGNO2k+sabjlE55Syt0r1Kry5iE7FPPVEYMGATLusyyV47BaPbutPOFUM4pS
j709Z5V4rbHtpUcekXynvFsoEo7hR8q1SGSZTotZXwaJwgOYuYSYT4ge5oTYMfTISKQUExy6UVMQ
t9iSSsRiPO7IEVgkq3rscAMsrfHnIDgf8ehI+VDee53GB06oNGeJ8lgpD5LI765UuAyVWM76yHNj
xDBMC6R1FtOA0BlX/kDWsn2WZYiayM4utOyEXC8XMTZZSkPDppkZAcddrV0SkBBlBVZ2t6L2UURv
ziFD7Wf4S73ZHe1w4ib9OyqVXTKd3cZHej/r4N3tzC2okoMF3hfitXpFtWDV65+xJRp6+IKOGR3k
M6KYvrKxjmJBB/0Riyol3stew9xzyz9Sjoa1HF5BTEGcg298cspAZk3Rc/33hLj0XS8lTaj4+/zx
8fyjVaBKkvy2K/27VkkCXSslOg9f//Q2IRMTtB3zqqY2EYsm0rWea9eNfCTMK/14tIWyhTXwXj6i
1deRu11wNTGvMkizbkru/mGXr1lGlOxn2zd4VxOWLZnlUZH4LgprYWwRcUCjtiRvXoc4Ic3U81ue
lcyyen1xlrTOajs4CblbRqhGkh3bJv/5rOrNIye+0o7km1xmG9j+JZLtZehm/bxwCDWeH/zd1fY/
UYnX7mfhH223HyFqOEHuFCCXHC8JabrBcNh3FotqBWd99rMDK8j6waRaCh9TOjcoxSwocVAik2iI
2cgkaoa+ZQXtBUltpmVuK+ESNEOiBu32We6CTnR9qCn5bLPlcNYmyflfiJPrXtAC+ToZ1y9HLvq0
jENmkMioNZHXUeJun7z8GfZfonammNLiHSezgtkg6O5enmNlOlRnkMRHQAW5mYRYEWtHNrD+3Urq
PaHT0Hkrc2bP4jLNoaqifRwyNNKT1cYUEDbClAlsqy9ytDk02HaoeHR8pgSaNeg64zXvO6t9lG8y
OZJawpXCstUjaRwAGKPirpB/1MqXSSXu+cXZFY7/jrBznjNH/OwG+MfNW7VQbJ7tk5pQfOOElB5X
oo26bXDpBcwHOcfR5iBnw+4GfN8e4dfh2qcRIgOHIcywUk0ZtJPvBhGK67pXS1LQR5zmSN2CYw5q
pWo9XPi645a1sLrWltChIKhB+4e0/sOglAl/lJzkLBiS9rcYWo2bmJo8PIlya1Wq6jdq7Pkm9JX3
iGZT4dV9XcELtKf4ZLMqeypAQq2TzmZN7rNSTo9NhyQ+vx5nWQLcg8ttzZsiD6rLjjXsIcY009vG
8Ejp5kXvUOhlxSKrsQklgvGMSRUSDw6aUNF0ko/bOImL405LaQV3PR4BuRnbw+EyMeFObJNBTEBt
SVRbj928TGDMMdxYaBNHWU+Z/h/UbDqApC7boH4s0GR3IDMdmyOB77F0B9a2p4DpFaFVXg3C9tMT
iWLMJCPeA8vpwUVkzEzBAAi7J1zuxcufnuR24CV01DPSbhw4VYuuIASL5bN77qYN20puw4ScABbK
rNq9LWxi3GeQEI3YdNmeTdgnfw2rIoGsvW49he93pz81byRz+omD5G5h5sCAKMw/gL6p06do6VgM
n3slCcGUiDp/0BHRPfblIeG1K54YAfV8xTkE4fHmN3wQxESyJx7+5Jr5Df+dEtu8BVx0p0OA2AKe
oFou1dv66qqdxBr2VDPq9sK+uq8rcUBAA6NclKhWiGX7/j15fzQsjHqD7HRinnzABX862CcEqSB1
lWi2CEurLQnMi/Ow7yumHnlz5Dg6KhEMHTXd+BbkLUeRYAD2A+1hwmyREHD9//1dAgYbbA6Kqfnk
+8dDCGM1cKKJMdHOjJp/Jl3SgSNBCbV5U7mwSFAQM8uW0p223pKMsyzDcRR619A9kXFrZ521xIKm
ybXXtFZ3XK7lc4tuj7kTm/TA58MusiRa4La6ECCCabl3U32sqkBNntnEnIKnh0+LmGxDOLk6pNEy
WKF9s7AX+v86KIMEYFVMcdm6iGFTbxOUExH/duWpsurtwOVKec7JGvtLEqIQF/W0BU5jTbecGIte
U0xeIxLrp62s9A2R1Oum++J03OikbS5JvO50qlw7zyY42ESoK6UkXsJNDNEZFpaZtQARNhDTmupR
yaTRla0K3S+C2x0xxF0QCOgcablOGOp3reoss+OoEV/Zbqe9twOcd3dYUrMnfoyZOBHR4u4asTv5
TTo5uptZIVaFP3kxkhDm1C9BAOY/2CnqvK3Cvralm9dWZzbnMZOtd+e6uMdLtOHRSUx2D8f1ezbR
aZ/pM8zDc3gR7O2I7D2u1jpAVxsd3Nqaz/uj2/StzOFNCO4nFGNUpi/KPsm9Z+IfYCfEqktfxff+
KPSLiLo4paOIjWEeYglPNPRtSDYcLle+3iS4OylQj9ryOVtrXM2Bv5zTMEPfqwv1n8xb9C4yVHNF
5eurKN/8memfnmXlHPmUmydKiaR9+P/nssK6vqMgCKRMtU3aEjXp4QhNnXBy3yYVMKvhsODJ9ddc
hjJqsJLh//nU5bRNVGEMJnNqiMlD8Ls1Jjk1fmVp9hP35nexiuBr4DPq7pLGmPuQI63iMGy6kzZX
loEpNM3jYxqpVuyyFFjh2ZPVi3rWUlH45fPzp8dRhUH3rxLbx2SX9enqEB7euV1+Z7GKjjEiUJnn
ZNo583nT4irLiJ6fyHDzUF7KzWnHGAVeeFf+g4d2tDl1CYxHCivIw6Po4dwJnWqehvOW5K6H5SQp
ObckqxPsnbg85/zU0RnfuKSG6hZgPUfn0hIpffuXDvb1pM4Vm1AVZDwm/AimsBfqGgLLTSupglok
JQ5wOTmwPEMCULBNp0rBaDtpzYOKu1WeL0PDEGW+22VnEhq58wE47zSxnP06Dmg7IDiIv7bDKrJ8
ix2u65zTpLFQQbhW0JSV0lDpXcy4pU5Ij/iHyuTFxSkJcZhEJ9iXAobLAISWE6wcG5SsVvsjMzfb
bp9qhoOmPyRBmZl9hGVQBYI6u3gVjRcA0gpqrPK5eLeDMUKtAX9au/qt4wzYg+u2+kb+dbRLqNO5
PgdiVvlcKy/YoXCtbBwBwoTn7Xfs3mzCDs8kCySN+C37CKLj/Wi7BcCdna5y9B4v+s7wxa1bUHxQ
/5TkQVI/6CdRbBp2X3F+o5InbyjbU3dSdZLG0aX0j4DsotXVmugzMqs9HH9RUkOQVSQfPpwdlyx3
AzP9omUFn3nAlmKDoGZmQC1+E/wo6Pi2F6evpgEVCkfe4uuth6cxTBkfFoaX7DKOXk16h53HdPA1
pqIntXOX8A6mFLonImPffPllDM/jbd+Dra5UsfVZPzm/qSggKLHY7h4jT0qA+X67aoaSyuXf2/KH
He73Ph+QCJ0Wl+/wYSUY6L6/wsW3fRDjCCDNbvz4a8xZuh9Hqq9i4b6Bl/TR4jf5Idt9TiUyvK9M
Me3zhrviuOasRE5rNa3IXBXyxvpsusXwbDX1RnvIHfE1e7FTp4SOJiN7g8hM7pynNe0razfB9RKx
MuhVW6x+UxhTGdGTVcAp1087Cy29Pm5vF58AohSE5rzxWxLskKvWOkozWYp38iYntMo/X6eLzPOp
DEyGGZypL1eS/di1R5ASmUqGJvYnNxd1gnMKGH/be951yytsQE7WIi8h6WENQO5KG4ZhPIjroOu/
/RrCPZ0qMvAu+mxceKiSISEOddrYILmitCaLzkWZNGwS6pGgRc4btumVQV/xW2uk5I4vCbNX79CU
dcgM3OMeUCCMNBY/8AM8nIaI60NMlFyelKKxabgdp0t5bEJq8bSfQY/ksn1UkCGK4cTfJbpQkfRQ
h/POqNr7HJiai6SjQDCWpEtiGOhfJpfF4e+Z4xO9wK3aQyzDuOwU6l6tyouStEy2sP+xG/YrqIL7
6JN07CdcOCQBs5fXSPCEnmIZNvoN++7vr5g8/q5YYvgfIk8G2CIIJOry5J8zLoaHaEIbRRN9mxC4
UAZHVNQP/zyrwaedSwIt7pQgQMfZ3KQZg2EMNXTRzu8N6922SxToyJSpHwoBMLWHNfsIwqd9LEUv
OPhEN03g3mHSIZ4xkHR2wku/Cc8gPjCFsw1oKHv7iT8gjJR9bCbtGbYWbrW095ticdz0iZTE7qCP
whz/irBBP1Uz7wB/tJ5LtvYZlNMqfHKoFkbH0iy/B4gs1Dpwi4ZFxRmfXzzn0kO2gElYOWoG9Huq
GhE+KKb4/AM5b4m4s/dj0wGtuc7JkSSJixhQBk3Jxf9SafL9hw2tbLdWEGH6Ga3LPu5wkjkXXKG3
5opAr8vPOTYt/nMeYVnRWRIoS0uwwk3ncpQvGMyUszRmcH18vDNRac9fXr4EIP2k4FHTMwTe3vY6
+/rtzWc68KsRzIGu09nkb2aqQGnQjVlzd+cXfN1O3Bl/sLHV1tyo9W3YTemF7rIbLxUZjtmcZSof
hKwi1wxBDSAL6+zoYrg6c/nSM/Lab3tZ/CMKXZwDM2CF2YK85bc1/NyX/WO/FnJ3Xw/iyR4apGoM
Iwbj+iDoRQ+J7wPKRrwrJSb1TKup9nSsk9cXWl5FWdsKviBFvN5b0rdXUEfdPjRqWPy0oRWw9U+L
hiRmfxh2PzAduajKxSKOj4Ljid7OoLdjoEZcW7oxFuN/e8sYn3d9wEoOMU549Rsaq8ZuwCFeMoxy
T+7FrUbaSOdDqmodcpxhntDifnqRjHwivbVj/1QDY3mGIkzHbCKwJg3+jV9ka+IFCu0Ts5aUhh+N
BYZ+MZvew0+SU7xitWMQwhwVCseF1YEwAwls098ynCdtS+3B9fCvuyWYYzglmuYDZqk/RtlkofAS
uG+SpRqEBz7F50xIX8VZSZgQ2bQPSYIVsXLcglbJktySp7L62vT2+CsU/k/1Zye3NYSA2pi38w7A
Fq5oclnS5hhy8uQMbM3NbRm0ceGCCMz0eY6LSw/vgqWmchywBYj2Q8RStDhhB1vV0r+RcvjGNE2d
Utw7SAo6yuv4jOS29KmU6ER/cCxp/S9Re3aKXjhZlGEFAcsku0SwsOCYNZ3rrqaorIkmA1ifLjf9
PxSjDiSaXQFXBRcOaASQo5BXQQBLz1SCD+GA2vTC56y7YCJ3JL1mZBTEINUzSAxvwrNYFfjzrOAu
kvvV3xx0rFGnZcF2KCCEDF/AlinFYm9D58Mh13VOV+s4EE0dJluPqjn8djyH61gzjshR2lsf9fRa
qm+zSploMjy3blG5JVnhTeTyd9WbYdHWoDWImsgxRSOhDerNcGwCJGUrsJcXB+vhQn2QJqpgCi33
5BOkS0wRPwavnNf4FC0zw+eaDI5xQYRbhyPvLXVOIc3Z7Ky9X2EVGUkbEy7o7RMjReez/gXwruw7
JlS9eOkWCqMTgvgql4Pr49z7rNumWLV8Y1ijllh6x2GLusTLWTO6PQDW54iCg+RQ5bCxe3bP7rPi
rxb3O1DTKQRJU9x8X90b6KguqhtpxAcf78rMBJzv8u2oBBuAJLpuxsrbPk5PIQ5LAA2ddOBhpj8Z
JPv4ztzFxhNJdNJrfldtEjkbNp8uaK4RfTq9Ef0r1S8nOUy3arTbcwkQY/jyeP3F9Mih20TvPd3P
0Sfa9fg3JSGQzURGohGe+FQrLc27svA7hBGblgFSSwmEwZ00qOox5FOwojL2I/e2d6FhwMxSPWEa
UQGRawNs8bPfVI+UK86eSxsjtcUN9I5fdMduPtoEMXD3+pseDEdoVkRkuQUg8400sTsxoj+GeUsw
PcM2RbIHzrngxdKdmm8sS1D8LdGFtLGL0sZsWl86f8tjNuAO9OrUZFefQaexJCPy4KP0cftCRUBx
4vKT+QaE3YmC41J8VqSxO6ggnGVEVrui6NlghBXCBHQNHfSqguMIjG7DirOOtKg4STmQNicDnspB
RZX9Sz6K85vI0yUgK7ZKi7vFvgKsP45f1t89gb0DOUQ/n/3o4XDemnhPMpxWN7K+tHKt6/Hossky
b3h9aYz9L5uYfnVXWEtkYwsi6J/eGdzaaFAb384MlFV/vhy3uZQKSq3GvIZndzFhfV5czhXaao6v
LyZUXkMb/1hd/LFa3BnNMQEO6waP7ct8oObYUGShOGbYToj/kkZIotV9ehoPEK2JVnxxIORD2dy1
Z4ZshuQknJgd2RdnMK7FBDUvOMcr1k4zS8zHbuEPCgcqbj4RBcTj7+J/Us1M3TvL7QaCqsNd67Rx
h7WxsgDBqU1RETvCqdvFJFiXLxVRxRhWsuqr5KXgtFn6LtFVXo1HETfTtAUyRgPELYHTmbWzAoA3
xtuQTOCJ2FPsGlUBDsYIh4COn1qdArK9gyrHNROXNNxp+fz7jFQF17RmDWC/X0xL4mK652PLhkhl
qXoaeLIH7st9cXeyYcy4NdcLhsvcYx/jg7OFKs3fBQ8/na3kFbAXoLfFLCD5wfCE+CuwaeW/AmIo
WdC9EdfqliG+s4E6AqL0TZujZUalzW/HJ6TeHYRA7Pg+9VJznOGh//FLi79fkxzcU11Wh44xBBq0
YSB+SK7VYeuYlaVdTDcrcczKHDsjHEWbIEIcPjwxdqhiw6Jz5rcqMft4Ac+frYz0idGXX7omvpw1
QAXJpW4VVtvvO/8/c3oWnhNeDu4JUzZ4ldlt9tRhUuc13m1tTLkm+K/JQzpw3hFBM07p4jAVdkdH
snv37jFv7F3wGgrMvY3ilHDWkoMJb7pNDX873vfFyb8RkIM8jFWCfW3CcUVPxo8lIB1vGswEkKAR
ZMe19J7yk/Aw6lqQGWD3lckBCdGxoKIF00Nwaw88YEGVMG9v2x/nM7kpdBlMn3yIzpfpi7FYalAi
HRbd+TOn5pLLoGAyd7J/zPTewdJGtrUxwUvwX1QXtPI/iEEd5oJ61nIcPW1AxotzX7e8LtKbKKiD
7UuZo5ciZBKPsYbDd2StNv2aasEETk1uymDbsDgcGt4Jvqec4w4idU5+eBpmMnAKsXkH2BDxpv7F
zDuG90Ka1Vbt9Dxik0Rkl3KfGBr2A8ZpW+2gcbIGFYX+50semKizAwNC67R42h2bITFZddllBM86
pVFRT+jNWpfMDj+4JFjpfkUWBFjzkYNO0OXrv+A+e06yR3IxecAPn223rf0KSyi+iOII1fE3bHEy
u3qp/0al32U/AjtcaEiNf1+StP5+OC7eWEsUcbSPLWXoaRP4PETFm8cWbIYl6fXt9Sl52sizWcUm
Wa8gv68Q6wP7mN0mJCSQ84KIfLrSL5o9oK3SkNXWAkhFvVbLHYyyMj0G16ZEDl06Ro78LEARzBN+
5s8GvLG+0xsmXyzGxdXGCa2fP4ZAAZiWAbPof4GfSz2FQ/ogSyBjbp989xJPjzZpXTMde4iXmE+z
gBjWABvFHU41RiePREteEelDKeCb6Td2vwV+7Zw0mpMGO48bBiJcl3vvlgCGfv/OlB5mPMAliaGe
rrtp3sCIF1cbz1y6yuDMkYavFdfae3vbvrCmVe8EI+VvdLWJK7Uq/gTrLzAlmuWma/zpjOpG2PX0
yj0Ej/Shb1C2wCNs77pii7Od2wx77i3tTr9OOy+DM923dVJhd9hylqMWvdQPhyhqEa/MQYIfD/Gi
WNI0O4tWCxR++MOkrw7JCKZ+t28RoZ1WYwtaRCY9IWCcUgzZwWw51gRfmiEcZ6WXay7woEbu2IUq
ri9ZcnJlRTcE2Sxvvui8kfScN2+nwyI6UsCq2430HMHCLVJauQqvdMwesG1H/Mp3i9uz9ktRdPZH
310zfACbGl0StMR+3auJtC45kflgFjAUwsd5V739waRNIADcmg5xptoy67l0+R+GeEMpgwwL9cOU
T6uB8BR98NkhMUELGYmDkBMT6WhnekDICZML/SNGRM7Vgn/ekhN9+b6HtQhOwGUNT5sqYiGgAege
2EaPrOF81bAaFE6MXuHDQBQVNZjzz6dah4oDqcheAlHb4HzSfatucojwvAfIWsrPnFKdsuoaVyH7
u1sgjNZtWYf7Be4EFRKl9stmDJM0g3mhkEHoXtLhJs+u8EA2nGifGoNVbDf+ltaTo86A6PkbkzeC
XGwfGwr8M+Dp07zywaiwK44p+gUczrCwvMnkbHMr4rGHeVTHqeHTfpk+0PNqbKMDDs2+tDH8Jf35
4d89vQ2J5ApnutypsOpp2Vxzk9uG25FpoulAqAdjfzg9AuFYGBevq2vS4OZwjcuOM8A4shiSCqrs
LT509MEGx6E+z/VGejOKHTi8HAuYhOqht2NfNUZXrqvaGWStrJkOTGVUshX3YZrSXk7wxhXAgUg5
LG4oFLACynhIARORAogNi6aoLSNDLIoYLQU/56VadjW9eU3/EnOAmDZ6YKvAQYHjcdyhZnn5A2Iz
oPTiJ4azBNNbKrgmP9VphIdGCt7MdUp7HbwT7ZfXdokye7EFYnAZk8R1/FGdU/KgmW5Nq9Fn8pjQ
di8VV2Y7OkCvnZE1fHFe+LN2/iPpzJZV1bI0/ERGKI3gLX0njdiuG8MeFRsUBXn68819oqoiM7Ly
7L2Wwpxj/O2JGZA3W+ODXLQHCWhpTG8cL38ZiCGbn8S6JbxCYDdmObnKuEARAjVRG78p0rDBK4K1
WfHhskhyDVBEe/jk5x2Fz9T7bYrz+Lzn0kRmIWZIIiHkp2i8HY3P01t6Xd3QyazvXjm+ZIp30XDT
EJUJALuRlsTr4n/U0A3CLC+fm1HWASKTN3rdybM6hoF6bop6ss6JIUjINP8wk30zsjUAPbHP3SSM
GxV9ugO79PgjkHz+DWYwXux3Q2+I8t1oYLLpG0CGTneu4ONOKXZMso3QThWhwrIhgLaTXWFNiW6r
Z8Blunh7xyGWo1ZYdUl7GDofXo1mf3yHD6bO37ZZXEwJyEqc311S77REXo52DT86y56LBb11+u7l
5DEo1Rhte0wNls7zoRk01H5n32yExVysSqUn2lSBrbnMuTU4lq2LS9408lA4stua2HtD5VIF5uNX
IeWF/NZsyDdO01C7psTR6KNT356Q6oafEATsvSCwk1qoKufbv/8NaYRSsUGY/e2dAC8IL9BbziO6
IDBGxoUrMQdOCTX7RiIYj0wB9k3gsqd3ppujNRqQfQIZ+Q+ZdgNeskRi9p8MLHXL8W6M+K9GxLXU
Hhr4uZ71iRJx3h4oExM4xmlW2GtOm3pAshBJcBTmjTyOI49Nvx1jujMJ4Le0yXB1d97zyjh0sZRI
O8LjmPCqHHOpA8TKt8bncTFrYs0vTHf7C6vNgsbi6TXlZK9YrAp/NGe46FEHSDwgzeG4pXJyPbnV
W9gnPaFYdPT31SzlbZNZEEk7Yk9xJx8Ow92blm5uW/fmE3053PGsmE1wnqsJNj+8J4V/mu9nnUlf
xCgD+fDvIP/38fBmiDZqBq644C2jXHzKW/KY8sQOl+vkNX87r7Cf/zjjfkz9VbiOQZ856rid0FFY
tJLx4IlkAZYW47wUC46ani37Rw49KBwQkUzkLT6mDTGzZs8fmLTZg1eLo4DJnFWjzDbIzGR6/EZM
8VcL7ColmHVCMOehI6DJ+k2VqOSwAv0TcGcBL3W21jHDBdreYT4I+GSIEamza7I2yYL21VTzsa46
3fi0Ig8T4JOo1XfAZhV+PM7lMSsrxMRlRo86l1Nj/nQmN86scvYcfw9MoPTzRGBhfrXlkaamzUYn
AKGVgwxxEr244BjO71E/K5fDP44/yNrrhiPG0s/iTeh42tMi4yGlydLr/w3y78CSkTDw0M1rhOEJ
/xxGuekgr5fdCLVL6wL7nPw+bSwosvcPwqpAfgZzlQyLypI5xrzRpC6EF+1EQw1Y4CfqO+zkMz06
u6+tQqJn9hhDyOP2Q1pOXsrJb4ML+jKC9sFnlnRoQjcLBvwOtYoFjiioh9+69ZjJBREA40ikD7gQ
Ac24r+OnCyCqsqCSiyuyWOSgIoYERR+fI3sIwrP7g+8TvhypJinqqcozcfI3AvknCHXcy9EidLIp
EEl2ZhSHqze62AJo9cupwZsLgOPp3Gia9bArpCcfwqhSCO7B1Xrk7LLlTEHoQnnulAOhWvzABlho
aLOX4xP0aEEvk2z2VP56ca6Wi3LRv0f3xSuUyYypsGYRwWiw1piK/7bUAOsZ5mQxKby4INYTpun0
yRPKiOLOenOC5BjgKBEdsxzxFL85ISlz83hXiQEUCxfgG2DTnzYWRAv5zIgm9QVuP8CQzibb1wUb
tvvIyO+hoXktcdwfLncwI96V5I5O8R6sWmCL10wKkcNlxeIZ4vQONGK9GEhEaCrLDSshObF4TlgC
mQzP7nl2ck/+IFiILJ6vV4E0nLIeiPbABRYkON9kOiGY1VKpiwFle+HgZ2qyT8wWa+Zn/jy4pM9C
mxaHhz0cawhJFqCplGQ7sqgUV9PqIT4PNvq0H3930lj1iQ5niPcVUAYObELWUGzCmm0LsikWXBsP
k5J1un7Lp9jwdEzpPCYhuAQ4WX/ymt18gA8SGtk3nbNP0MndHqzWB64BRtPDaSnPWy4oE4Df4j/7
LXSSGI+k7V9TDLAhtyQ3Hzk7LEUv57tbzx4gXjM92TRG5eFzY+c5mbX9ofMZTxG3tAsaEF/m8l/L
99z+j4OHDOztDl2Two7xR5qu+aVZxqy8LuUMViYlIEjfgw+Dz07bZNiLFGTQ8XNcJVSsSgSXcIhu
1/AL2bUOH/kjh1kQmY8Wgz+hzvXfd4wQp09Nw4HsbQSb58K6q86GkAQMjORhRV0gOVfeX1Nffje8
bbyatXedjfAYKZybuNmo7jXQxd/cx7hOHu5VfMfm7OYUXDBnUAk6LCyTU4RG8Y/Xj1kkEwJUx73o
veWGFbmvQ1tOLwfGoh8M7WgzcJ9MB10gZ5g5vzbq3srTqI44gB+8gUvWvC/8rAy4OVbipOUlhauk
YCBtXRpiF/WYxdPBQcpPespuMyblsW6pNucRaya7zMjXDoJIe44F4geyxrnNUobbM32KNOOTI6dn
bGGL9uvLq+LiDjEINSZIy2BVIcfUKHP/Jxo8JdLZKQ8c6qAaLw7WxftfPzfz6mV2W/BkVrXx2DLD
QlL456t/gePifQLNvGDeNpVHMPh65YHS1BvmbhGLaLB+ETAFKGGt/Yf7NXbAsAyqQMs14UAnZgmb
HPmbfzZ1H/OnGPpZAez6j9neQBUsQAUkxpSiSrBJ0doSiSqYllydtUcMsiOf7nfeqNq6w8/eMSau
EHsxZc5E77nxnN1p6WXrK22wCJIkPBGtBTp/7FB3Qq74Xar89UEML6aIKq+8TzhI1ZRIg6jg/wcD
OJEmAEouldwuYeFgrlrAWc+C9Fn+4LdO1gnDE2b3d/qDb3rwl9Mpbw1DJlEOrJ8fo8ehoUFkd5Xh
h/FPhHNzrF6tuCJ+6DrTOQh1IDZSXZk31qxYvNz8jNdUosGVMMDG+kxb98U2JQNWYUe3utU7UFwp
WI/rCFUcmAWuagy2Am42HzDAeLQl974jZ95iGc8fK7Gqq9Z1TgUJ//znX5j+l7JF0Sj1nHMWH3Ei
8WDzSX6MffZ0xeckD9yz/7RFJBPu5t9STEytDXDu9aYawnUElw6Lokv7ylbDvECsYHhkygdf5AEG
M5hevBwNb5Dpnuo/zdXoj200YHBlau3GveMveuzLebUnI4MKGw6e9E2MOnTMd0zzAP8rn4Lnhz6C
X/5ITgk3IGcL1nk1fm51hNTAavziHlZIlWDs21IRqWS87BORka2awEsSJxLWEKsOVfu961Po6fVJ
DDeeWxJPpm12jlTisr8mCffjp31zW9jDt9Ob4YmOFKe1c8SFRLpS0GZwlTK4jOt/PuIxqJGxAQX7
7K5pNwdRgYeLpERPrlMaoHjeyuy0pGUauBsztbIsvBM5LgkuBtTL24/3C08Qg6RMTtdJvbmmEFsO
7xL4poDLeIYj1lindnmwfJxRxy+5VrAc/OnzwVzhomZG4FuC4lVnSOmkSIr4Mjwm1zXtw8H9ZQ7m
bfwasxm0f+tdHwI+lI/PkVlN+zxTJ2a807RZFpPnRnfErVQctNUTKMFFtRd38N54XQZo9j57LGRI
tnn539ue9R2xxBNMPKn87/EayeNye8VwQqDwN7nwQS8IGY/UGT8jL+fhBN7EWs2E9PUokmXtUc3z
TiO2gyDGuNioRBSoMR1Sw4/fvggeEp46wEMaV4Rso5rVHvNC8ktrOok5Z7YypwOOOvRtOFXnn6jE
UXcDSBFjAvZopBE8NVA06HkaDzLu88TLYpN/FchUsSOugYstmcKgi723tREHyGPL8INu1Xlil8yL
cNDxmyO6jCntpUsAErKANh/ijoeZscV6VccNjwxZBgAdYpB5O+RhwRSB+ASjYNMyoQH2MNQhLzCO
VaiCOzDLTFEAfnJR9FSFuVhS5AC7eLDog6BcgA5/gCydYFFQWbycxpR9Eo7pOblHp/hjsvQN0t7+
dUdfg+Rnz9MZF9nzwFZ2yvlyAFQRk3LY9Swa21fE6JlYoVGL/FBoMk5PdPCM9axkVEJTAepF8qmw
rzJ0mwXJqNHXPRI04X7sJSzyzWgJ08C1EZNon30PxLNN6PrgQiBNHWoSDC9hA/GHM9QHgR7/FlDa
2K4FkM2ywhqBSIo9pwfIkbPY8yz2eP5h2zurDCpKqev4lz/J0LoeX07F73uFMMJVaIixGEaaZjEe
vMvfOxnMq7QMFETywKmxZnFAIehSrZFfHkiDCU/Wfab5sg+hGJAWviTkG8tfAXJDVKT/x++Eblkw
b8IHfoZASoZUy9+AA68ckrf5dfOM6HhpwmuOZljFf39f3o6v5V02uxyMo1m2Rw6zhw+z/ZGFsoci
vir6LJEQXxmAdh144ZNJUzAgTVL5ZIXlTCv2eV/G3+wy54v4CFAJ17tqyios8D2TiAMIa8AlVlkU
v4haoguxfVdTteQluDR864eHh2GudrlTLDS1aI8ucIhQKJAz/JCcSmtTiy4YG/9x/vLQJtYgGSzf
UBCJtpOCJqD+ObtLAjfI7gjBXtF5ZJ4npd93e17po62zTwuwnS3ont/tIWYowugEMEO2zxiqFbjs
RwwsjwqNFExnP24A8XKymKJe+pijvO/e/TWIGgt7NCQpBk879tk3zFNTEMx/4WAMVF9LwXb/QeuF
f53/MupS00/YSyFlCMFx4cyMXtTJJM4jPKTlNBnMhKFaw3lBvNxYCmHZOP2L4JEg5a0AuK72YwWX
CI8n4inVv0Ggs1dCfBJq4C3a7ApdKMiMyrsAOzfJbU8b1Y0xwcPgadXj52yUPha9qbq6y86Qwkxf
zh5+OWn458jJcwgzI6dlokf9lcjaFHqSjY4qbwhpXSXQA5uve3U2Oo+6yNLk8zjhOWBCnYj5Cg4U
hIfeLLKb+bH46TUrr2lRgToMcs6ysBijprV71nvBknV8Rvfp1+JK55NBZuGTgfXHnsJSd3gvNEuL
ri9D9oux7JOHCYiZPEn2MeQc2H/VpSqZ/ADZiJfMkY/o/QW7AfEx5bfkSGPtGHmzR0Qsgw2BIwg4
u+C5QhD9pUbWYkL1+oic5oKABW71Bsi4cUSwND5BY6Pe9L3Qn7YeC2qKVxptfo8ONHgrErDNGufe
TL+aTQ6T826cHwPOk64VU8ApvO7bz4olWc3YPz7mCYXWZzLixFwbLQ1vZ1u+W9KaTkMAb8wQpD3R
eOne+oSaJFwgF5ScTP38tKfkC19MrmX1ogrOBHfXgK6Ny8OGxpX+CZ84ecqJhAqAaMOo0LACGxKv
FmUYIZ/O6MBxyQx/thUafm4W3UWWIIGNdjZSDDAcEl8+FM9tMINX/HnzYl4sfhy2GnwUBnefaG3G
tSfPgZAjkeizU5yPz8nJkoietwb8ePsVKTPUFcn2gti/FDUqkw1XfzF5xRp3imKc3ethZAugezD/
YgjibbbgPd6EukFej6LLDM0sURNIDljFWGavPu0AUMCsWVBfHhGSpD+/vDXgH9nQ7URJHhHKEobS
qbBmXUgvXoMG/30PjMUTZaLE7+0pB1pOKsgtQYV2y6FLzbx3Zt6Qyf4X+JYO1GYs124PkxYeYk7X
bvXkeXxsiNF63O0qvqc/pnaCtZbQYeX0tyEQ6BwrbkFaSeNdzNdOs+6Hm6OECudSrPl3zLtwAGPY
5FqGAEUeThjl5KtYo1Tb9xoySiCRbrtbcvn7hCOopQOAAuPcuPvTDbTbP6G1I0w17+1vW+4rnsyR
z3nc82l/YVHgkSQef+2k3HXAclT3ApJqu7e97McsV2w9DgwQk42aMrz7D85thB6j1TkRXOaa64lL
6swH/XPrpRRXMGfQUkC+QFmaJU3ubpW/0D8ynNj36Av7wVLH2ctp0lmn5SvGUcKFoU/A/8Y/d8+t
G432amO8yKZJO64XjexL5eVyfQHSD4Fs2iOZG2bFFBq38/NUcrS55Nz8dX6uhY5qV8c8v/Q+KctR
8EmRNKLYBhkXyzwLw44Zgkw/ph28et/sOTkvP7xtVh9A/YZiRFz8PzLkDPEro8lG404D2oyBOQGF
5Hcr7XpydQpymXjwkWq2MT9t3RhvMK4Y/fi474nZRHwMBLJm5AKT2xXHl4O6+iHISGqn4SoFTeOY
tclAzYf22yOthHJWcFTnOzB0FFQz9SCxHmEO+8Gb1YC8FXcGNIH9Db+hRA0Jl9stxzzBkcnfQ+MT
WDkC4nci3Cc3R0ieRiu8gTD3Mr/MDeXmU/RU+ZnwD72i+Zn9ivn6HztbzV+A29ekh9J/vfxFr6D+
Q7ffzh4O6RgP9/x3IWLTHfo7VkmPPWp8yiEWrcFYwG5sCFaTP9EN9MZ0OrKo6byzw1A+tA/zAaDC
QoUUSTZHXqZyNcpw5N/JzYHVeP09D832X0OFDrZLxuxx6D3Q2XFeM8bjEkKRoM0FbMLTb/ZyYhVr
S8MEWKNBfuTtXILcrLYojRs+iXr8hXe52L9QXsmruxs3wO4WIyIkFrsbiqMSpSbqZoZnLpDOYjv/
GauzSOAQcK84u4WWNDpFq4ttK+g0GOzQaVBBMaMJlduQ4/rurYS4smJndW871P9TLMfQy6D5ibbi
z/WRnmUjZg3ylsP1HPoYwuMHzlyMOTDy1RBhYBFKIBMwsd8ZXy/Dt42OyFQTdUlqXNbY6o4ocD0r
mPez17LmI1FnHg23k+Gxb6r50zq+skd+Pzz/mhB3J8wZuQYxrQFLHGyLy2xJmbb/RAAZcXio0+Bt
FQLu09AdlPZ7y3FYL/uTt/0OS+odDT5KGEmqXNlsOUegNAA++H6yC1umvTsRUPoSswEPVGuLUi3F
6T8QEwyQLAFawX77yLYDZBtqVlnwxjMYMadHYxm40Hd7/iM1MrxSpuvy8HL4gk9RlpiQW8xExzPW
kBpPEhUXhVsfK3Bg4HS/55fBqmFT0p0v/51XuFN2a6YEKazy+/hyuPxrhOV86iFNUmLuXM6Sx+Kp
2bftV4vW61CaKGTNor98Gfddu+K1w3JUHOCRRynUy4nH+YAbBDn8e/ph2fY/6oSiXAaOSyg5wAHA
fMyu9kCGb0UBiS5MqI0EAyVMmGQG52CJgEu8XX9DLoPS3VRR4+PbZFLrAV+08XnVJIjAWPC4ell5
2L20RUsjrtETb7N4QM3Wbe3RkQ8fIc7AV4S7VBCwGqVkDa4PgD7Uo9iD2KaHVHStEVzc+bqRC2gM
mEeY9snFOxJ17stTJHaZQsznwxge9b8WJT/c6vK8uiXFTOL4jiViBGtcKvaJg5tNoP9HxjpDTjic
1ESW8LsItFEApy/ntBksL6kML3ILumknRWpOEidgJuz3xWw0SlOd/hD1Huqy1kXHDkHWhJ/t/YAK
/esOgWFc5g+0c+Xs5UoWczso0jNg71mhY77PQOrBeLimEWm/I4lD++Kxx0LtOkXwwYvKgAyI7BVj
CWwBqgWoN++dqSbktenDDeUs8dDT5ieojqdN9eJIvVJddok0tPfYLvoIthLJrQtLOkqBSl/B2n1F
H3uQP+ZkBf3mBBPmtdOl35/TBA+VRqHtbwJhHb2njBYUcyzfm5/94dTWolEk3A+AcwhqGwQ3oZzY
HgDEvm9BMo/wsApnNFsWO8gg59jDgWQikLRNM/NC9s47zAxotTLBroIBFh/5P5NGTqv5ojGOsGNH
bdUYmD/ZVNArNcG8rwlvWXZ383xwwAtH8yJPADO7obOweaMV1riIFld2KyOT95iPUEZSBO0UPUee
Pgiql6097vAb3r3WjWOIXVw0/7xTCHvZlAssDoeROZm0b3MyVWwF8sgiAsKbTs82uRdnotjddd+i
B68JkTeaaBQq3eOqMF4lLBdSfd14v8aMfNFCzlJX8Ymk97Gt4e2XEQk/sYydgfAJijhbeXBBh2cG
z78c940J5BX9c9op8P7zIoxX9VxY0kZjAVaawTu5LoMMo8fyY1u4rwzhZKPpEQ25MGjnYTbuktCy
TMxs5AhEgL+oEK/T2xRvH7gfjjjzhQssl9BXc/F73sC3rHy4mBXhp0A7qHs5U5GVkQkwvqS4Ha3l
fv9ZG2Y473lYjb/IIVIhogl73Dxpr3Uz7oBCEiqKwwAPhfB08uWG4VgzrOXcw8ku0fPHZwJfeQaJ
xmgeZmaw2awa3htELsD2Cn4WVGCz48/4CjfGZvYQKIlunFanHRdrZcygPcjQwDARbzzx0xEm6Voo
hkPP5BS28TNgxMOn74VYd2vwVSo27S8G27UxUzcbMVA3b++rOg1Sy3gmTOQAWdkecHEndO5HiMkM
9Qf/eF8I24eMLyyOuTfSeWjxIljAAHjkUYZ43PomkjGsaU9rLrns34ilkQxdzLnwTZ+76AY4Bi+O
/R4PmeZSYnQrzd0iWud3Y0GgiPawuQjMBp28vUARz6tO2NT0SToMMuMAv9dFC2NMRwzKZO/NhFdf
iCl0cAcUNZGeDA2Wi5PuRsSoL1dPg0+ZXdpDffbgV8hKN8thZWkznZAfMkrRh3hQVX4RdzBnJugD
PxvI2ce48cHw4tk5eWTGkR8bkjnWJQFqR1IP4HF0lAPIxtnd2+S559H0OTny+z83D3Se+3quk7Mm
0k7dQWgctBi6smcsGNdiz/QUCTsmPxbsGdkYDTwqsQgidaLloUFLjUibhBRmDYI5yu0F7SH/amBF
dGzjy/KWrBeYWON7HBPMgBouD2IGPOyoo/GC92TF07+Ji4nN3JJnWX9iZQKaMmbiLSSrgY0/p3GX
TqIx3yBJKQHhqabFl174zPPGHFf5BzwJeaoxX7Kp+GMyLfb7u4nxm15LPRtwfgE+EPv78Uf7kgfl
Pjtixq0kNDkenik87OjnEOGC5hoDna9ngyYgf/5xrpvNlpk9yQmTiGokxXdcnTykgQdkx98qTI7v
BWfXWTe8Y5UrV1aVI18W5xshcE3GQ67lBcpEuo+c5cvJwqwexzEG0fN0odBkHHR9hPStGeHlRRXI
2BzMHjmWAJ6Hh2Xa0ZOoApssh5gEFeGvJbXzMo9ifWfz47xQ4JkMIC0xYHQOPR6E8EzI3iHPZ0ah
y9AyXJsQGC82XD0S54iNS5QfXkywcpqNfM+UeHHBEWzU07yBIrJsIfRaaVobB6oiCPD4lzYFV+pX
DekxFFlBtvCUN4lpi4g0GBmyK4lWmhjnCMi+GjEyRQHBgSTYKryk2AbiyCBNp0fjOFUoFIJDHG/v
4ZoyyraxkKJTqOgx4RrEJsh21aRDfJ7OC4l7JJpLEai8JjVnfP/t8aDTtKJmIk6mL1MLEJcokIki
LoNOdciNGL2cH6LjGKN7cSOM1h8iSXYEZPOiFu1rFsQC4rcaiT+GalEA7JOlgjLvR5uPA3vEePg2
NPbY/W3avJCkouK5dGYRv46QO0lHTsUaPwFJBx5dNRQ/vEKYJ/TwJ/OL/uMTEaa6abjUhY1R3KSY
6Wwwzx5GOR2Yw6ColKUi+07aDXv2Cb1gXP8M5WSlQt86mFxFkxW1LBLiIXhwNP/E66JwKY+ABB8O
Pyxr5P/wqz6sCvnjVQivszOpYnD9uOmLsOMIeJnfLvnh/diRvscxrNJCuqFAxVJBC+h9D7j8coIc
y1CeXMdffIAhJTg1sa49UjvLULAdzMzQvIIMAksYX9FETBrguNUaxPJmUFuPxJegYB2yvyRD0Oyy
ofXDOJyqxBARk7Cg7HN1hnn3vqiR2wVNaE6Rt4RJ90V+JkWZPROCLBKFKSqk+QG1PZqJIj77t+Wd
8OPevI8imddM2hd40ePv/D4Bhe4RvYGS5jzltvr1CKSFJRqQ54IYLiwdohCPP1umtUEDuwSzRsaH
iNqmNAQOxbR0ytQzNiWTDrSLo5M5RckGMC31AqtRrMY1IiL/SmRzZ6c38wqNX4ZKjkMHCieBe2l8
Hivixxj04e/cj7OCdBmaF3wATlzOUWYQtX496OlA5LM+Q5jwfqh47h3pgUFJqld7uHoghWg5/ucK
oouHDQISOZq9PUacnJxS55/MQ5CZGLN8VIrsbYzoZjz0dKSRJ64joejEtRY2RAhENGblICkMeYyO
syqUp0yIy9/PVP4+Zh5fcYjyOgKU8LMSH8xe+E91i0I2raGbeZt8xC01c1DUrPjOeX6ERkEsiIIM
uaK3vYNMpbe7uRA4/htOVPbXG8IYJ8gTd3hnZg/hoWrSq0h8ESYaGBS7DDZu7Q3ZSL9mL9tcfUQH
wBtfm3tiDHl391BEnC1K3l7g1vzz7DVBrERI2k1AbkjlQzXFCfD3wBIKQapAS/vBdUpnrNFtYY9R
XIhGUU3EQVEhlOxYvvwPghcpfOO+Eou39LNG/ELw33g9hXoqTrvJ21rwHJiqD1SyF4JW7A9jzbpe
TA+vl5j1xMcpUY2iBo9UxAjUaEmR3a3/5pf4dKNC5WXs5WTORfinLxCVezcwtY/BSTEI2LwXWIHt
M2AXcQpYHH6u8Pvobo/j9EcCLX9WgD2Qv/jFUoYIBBLmYa/Hj3k1l8wb4Mu8o24aqmepm0fVvMC0
NCEWRUw5cECoKZ5j8bT0+2bNA3Z8H9/2Hl2OvYLZREcogltOmFZxk6Z9fgL+S5fxMeL+1sY3OBW0
zfFtyyf/tKnFwG8GtFaiYYNstHt4Ni/ZMMZq1i7P88Yems1MdTSCMoH3RJ78e/7hmcU6ZSPMEMIu
IDWeiY0Au4WYoSIJpzemrRdgHWzSgbkfsx3xMwiWV/t7xgxZqHZe8LW1Y5Ii92VuJFHSBh6toc4/
3pkvhJVOXZXuLWwxC+BUx6ZZosDj0DQ5mlFPhGesLJOBe5n3iZuZY88DB2aax5wn9pK8h97r6oBx
kzVC6CbCE1Tu/BveoKk+AGDCvsPuchyYj0gwl1rGXpy9+KjoTNbFz0syVJsy1PamLUPG9lE4QYSd
67evN33vs+tu/BEgY0yj0RtNDydtuRF6LnqJPCVWV6xY4M3JmnFggArd43aYDTKhb4KgWxQ8BRiK
LI1ppp/RekusZJDcNpJ7oa0TgeAJ2Oi8QLBTuGjm/MIm8fCDJRxKk3ER6ZirUcKuZlgoUDehir35
3JYflIMP9FE84TDS8Arul+XG7laIuGwlU1wgFAZeWsHIMegLHqIAVB/xF/CW8LgpIbpD3DkKinyX
0jXiRtA117MCvQOmPXhqDTVEz5OCalMTCgZQhH8QLZY3HB83941kdcfvUcDXd8ZFwCUeZIxfny3/
h/PiSvMjZqycsX2sQBOd6JDuo/GEjMOhwAtSJsK51J906XCm/Mn0/rrDmeSeY5mQXZ9AedlpX1Zv
OVDM+758WWVhy8vbpkaEyShTOoBMo7wbBYN9LyoPD0uh9EXAUXYvuARNyBcxZJUNH/jkiykFPglb
cre/buUVdLfLriIUAkgGgtOuW+Uqynj2z7QK9QnCKk/h6iAq4+IVwjJ54wqutoMjDBAf7RMNmlB6
Q0ygnUOr8jDVFpj7AW4XYdcOFz/QcEwoGU8Zldr+0GENAYFwXtGLeM1bQMMLMZ+4JOD1DoDlOtlC
xnsqLWi2Aw0VuKHeGuztTun3kj52ul3pKzhASqSSoV4Z8zlXYXhjGhhxqgvf88W5gV31EwQnIV3B
TGuNS5AzL4vJEEMbn7K5LM/hM79m3/y+P4WfjMxolev/aTVuFz02LyT5y3b3YY0nJjUautIfimRk
1mjUknnp1orBOnrOtbRdnbaaf0N6KAw5QH1o6XupPhHEgUSbx8e9ZQ3+hO0gpMqaVLg276a3eLBs
l3WkoM6s3NMfd/GAdtGeaOuliNFtrScT4uTln8jbxYbUh6sYoBmzP6JCoKaFBOkreFT4JfqQ7Gd7
RDo5zWijHfpGoUgaxW8k/QBIGQhitzuDxp6j55KlQPkDUENp3QcMaZPCr8mrWX6XLB2N1ccmBJcL
VNLu35M7z3P6HriPxkJSJEEhx7e+f54rL+eBYPxJe2C9AvAd5KVsSnil2H5G/Xmh2MjvpT8Or/fP
ayuPV/EuDwzruRuwiozA8dS+atRAwDSeLtgo2Lg6ZK1wiGjKuO+mZL/dUf1gDlHC69OTtgRXMTHN
UDK+bfCmAiFSyXKxHBLIq60BSYgoIHaAE/ecd4qhb99gFgdsNaE6Mu+HL10R/tvrknULFHDbQrC+
vv5PI8Cdgnn2CVNDpgjws7bApE6Jll6GZpk9x7Asixrx/xvnIt8r6mDOkdkpQR7GKfIZWerZAp8D
lay2qKjI8NDtLimi58U+s2KdkBpQDs6vyN/IhTRI7yg3hM5YRfm1r12+Fv8HNsQvBIXwQqSCxToH
AsX2d7dRniO9RrcBURfnnGxLHAXUUSSar/kv67ukZ5xfC854PwTpgzH7Zc3iHTyYrsughJ9T7QGP
RYCQnn5OKuxeTsdIyMjBX6nZCkHI1OZ8HRT0Pc3mOAufu19Q3SyKlQlXMAaA/aDuXEuzu/sgJAi2
Sghza5IMQOgbzgIEZkREcLfxikM6j1+zKxszz2jccskIdljIn0Hn8IWQ/BXovEV3qOxP/o2HnDrT
FhUlErADhiJNt541xUvuYKOHrDQwcm9CROlKw2vkF7I/oFAk1fi2iPzo09Ysx0TtDhFnddjLfkCX
p3R0s/Wk4F7+OcjbqGrTSWkdmYMN3Q7PoNvgrUL3waOZyBAfo/EIqTxvMifXI+H6V6Ttkz+ZT5LX
5tgf+W/qcCBaEGYBLlBxiyAa349OXcTao0XLbYN1jhhCWr40q78sNr8RlkBpeU5xTDxF84/XYVU+
XA7y6ovrJf0EdNzY3dl6YFUORoniKqUFuK2A+b2NmhsTFhFtF2DPWLyLW3whXpNfPBFMwKcupDqL
Ecp/GApPrmDPIa8wkstY+LC8DbcKuljrnSIwXC9LDwLIIo+tnLzJH0BIinhnjJyCde26vFPXEPWO
DUKDJ5dt5TE0/ibdqhjrMVcp2LrBu3R3ByuUpyfJEssbsi7wDyo/fTG3SgugTnhSQAakdhZkLroY
hple1GTtyfpw0oPy2wRGsOSuKpSDAbz0esnHqZ5NbodOfKAYEZA480xBGLxDQh+W5BoeNbTJZQa1
5IM7Ya6j1HZ9FA4jviVEANEvWLua88meWArx+facNuXcdGhJp6XHIFSjpWL8n1eIf8jX3Xfcn7fk
jH6pW6ftDuhrgBqbZxKnBZQ39e2UCLVoHJ8Wqg1PhKY0BM1rIXpJTuBEFCMAJFr0Q2bPZIBpjEqi
a/x+O8Le8fIRip/v1iBqczmSwF5YEpcf9JWFTWj2HPdlMLSVu/f5QaKpaTmGfEKZ3OOEq7N2Bl6/
xzeM8bZLgeUpA8HHeQlpHuT4iFpsKwK0HlDVbH22/YUSomlgWerIPepQPGTKlm/MaR1dRI/qfQ/N
vDFcJU9+CFJ0jt2u2zWcyTfxR3O7pqP5IykR2RU0Xjf26W4NN7IDWfVB+0RIaWtRSbFo3G9vfKvM
C8tUYdIacr3ZnNz4cKSLd42x4HxN1YFlZhmA2WRt+nCwYrGn4Z0uso+jWgIw1+y6MRvwl5q5RCTJ
PFB2A+u1oHo+/74C4D7HTzn+qYEKA97zeKZ+ylhFBQoRVLkIYIYxZ8yZr5OvFj/XYMOg0KFzPaca
wFgzXdNeTrmeoHLli33rRGrE5QCfhFSfg5ecSe3l3SOgMUHMIHTB37K+OQAT5dBEE3zj4VX4nPWw
I2endYeIgTpkyqiCf1OMHfaQuZExg/IZZzjF9oSpkQ0KM/WKvemNAzZHJmhLQh8EejeZ4ekDsvDi
RRkO/s4+IjQseHyt1mlDQgxhjsGaRvjJfSNGLXQXk4sLJPFC69ujnvdNU2IdP1b3THDxj+nQ+cHC
6/hASeKDVfQGWZMMSUpApb1mnReawh7kMLLvnjg0ZLsL2gnZ8dkXYeOVmZo0SsSyjw0Jn2Cu7Kmg
Mf1p/dcd2j/FK4UL5hLgscPjAZvFRsH/sJT0oiMy1kCIBdvxLe8k3lShHxyyDGK6YItCyRCz/BOl
LBR/4hmGf9xDpr+xItzQ757SZvm1Gf8xfGk2hhGydYQkFTItF3/JeoImVkUNgnQJPQOXLNN5xEPG
mIHdga8QEOeTjMRR6wwmJP8HI2TCCP5WRdgk2GB8tkIw7teB/ZqTC0vcVFHM9149/uDv0OaUgTiC
Zj3aKzk/Jc2YNc4oO6fVSpZxTKt+aW7KGD/32X7k2Q9TMmtzNaVB8D+WzmtZVXSLwk9klQnDLTkL
ooDeWC4VwayoqE/f39zV1VWnu0/vFYQ/zDnmCJAsTzYDO8Y0iIPSzhxOHjRLVJV+/+8XMFtFw/8M
juaLA0GGwaVB08I/NjA2sZoxHuE5ujqrCVYt0Lwpol2qW5ybhJy5Zk4XvOflW+cLnzJrb/8dYtj7
qI2sAUuKcHJOWaT5EwhXImAdrqvFESaAW4aYNWgOErIzgx/8gwAfWKZ4QbnjSuNiPMEXB+C0j5So
zV/fAz/CUBnFqcQfieMSc6ft0DnsILsByA0xnyJMjXcEKQCjxjaGkPERSBhujCYjVKi4LVD2nkXV
+1EPycPrJgiCoKXf1ZV3MB5wE29ipLUAKaAP1psNwd2Q+u+Lzxzro/Z3uzI4HsinohyUIu6xOyc4
X3T/IGp94TxWJqTVW3CdPEivsgCojsvrVetl35Fx330g3UMKBE36O+5owBuED8g/HkhT+t63ZmJZ
7uTL4TnV2gupH/y8jAXsv1Fo3wHYBTroxi/Sc87EY2jDrIvn6JKyieMdK0D6Rkab6GhP8NvhbQ3e
pmAaakUrgQ5gF7fZe10UnkPEvncb+9W8ow/t8058YftTdNUjBIZv/ci52BRdDskOkvBj2o69lnn9
Yxl39HMmdlG3TZUg5PmDLYesdIcbWU4NhmCBwoyZ5F6vRFnaYx5+ikUNNKQSMAY/E9GJVlGCMZL1
+n9Qchz8EORU2dQMAcDKh1rYt88brKYmXRvHVSLcfiG9EHjNXx/kwT5xZMHq4FaFHsj35A8pTK33
6Get41kDHr5Da4APNz9OOM9BvLLbTjQ3au9hVKXWJTEUicrfi5sSaYBLoQcQEPJ4oIMKSVOZfwAH
mlmdYBZB2cNwfrigTAuRpExpWCAOisYQUqyOKhvNBwgUgFGbXU6xLB4OcAzgRg/wfy+ZTFEjh1em
/9ujwaQY4lIF/lvlI2442mJovn8vd7S8xcMtdD4IPV/GM0SxV/SytCKinIZ64n7WgNnMGofc62M/
vgM8QmRg6smODd0jvEkUL4wxiJ1j0Q/gmyOxtAA7yUOm/9ZWGHGsEb/b1109L5mhiotWZ97M7uYb
k7KXzdBu0zIiYVS+tf38aGX1rA/bBgLApthiITdb4hXp4UTH7bDXxY6hCgcupa37dLoGjFF8MeC8
UCTgvoTYtGvH7RUDxpVHn/EMyqDlvbEiZNo/Lk5Gl7TXDqvL+NHIw389mws2O2VF0Ivbm/4MomEL
BTKwKKT4J7y9SutSQyNZW3C/kLq2Pfs4GAnhJSgtjpY9L6L8kyMZXgTvqJ2Jfu6QjgPs+mmoWth1
wwkwu7OL3bOQ4cyYdGRo9r06+S1l18GawhNsjLMkYm6CXfmAqFGRpKEypZAnWX12zio4tj3A1IOa
rUUdfgjwi8CURhKaDVZDD8PDkSfWPUe4aVdzheXUIPtM2DkHOAlYg6GvE34PBi9zpusaFJz0w5n0
DvtYnWJQBh8iQbvyD/IljB1XDe0S780BNFyknsM5lD37hFOPBRcyGaevvzs9HRqS6f5v9NBGYWs7
9mGFghzX5kHybLUBR7AYBXeAt9CIM94gsPXGr9rOoDKD7dyNGpOmH1VLo1026NjUyu6iqYepY53c
3kXrMPXG95ozdnqlw2MPQkOr/D3CbFQ0JOjhVMDd1oaxVRpdWJw0gSYduMqI0wH+ozWcr+lwA8oN
UGSyFNn5W4jx8UnYRdVUwjU/eo1LyDtrG0MxMhlPqul71nePnAGzFYuLkgCWJmpu546g6hN0WxqV
/S2GPQb3H6sYQCmnT29cGadoHx7TM2BGNel91OPmhgnHebICOVWw0Bzbr1ShwubI0dMrI94BVw/M
f+M7G0Oq6QRMu2u/h6SgAVKrfYat2nt3NQHm0CDCEf+hqxMGbwmEgxXSMb0bNuoBk+cgvo/oYKIB
Ft/glZRp6ZnvyJe8QJLEmL/KqgSwFLSqXNItuLUztCriLUqv7VF5wKNv2RcHYge3t1H6dcE/ULDC
KcYr4ORfnEHR8hJuJ0YDGHQb/wyc4yfP6AP/BOeA+IyhJMg35A8QoP0fq0JtDXSSAvE9eVpc4JMS
ZJzTyrp+jQf8KeQA7n1KBo1XB8zwftrTf2PwveXBdqIHeDH5OCYpuUzMJk+/skdWtabg9jDQpK15
GU+S9L4Rbd8UY8kJaXfkkRKIpRNodLexOfB7uL8Aq+lnA7ZQeCNSYBW33eGESB795+GPjsFJP34D
DtLOxZdNP+gv0RhCCOjGQDEgHo+X0yOOD53TBfeucwoOVk+fySrF7ARPmL6yeJH7BdhNLcQFyVAQ
AS2wG34Mny5RyGpDPXSEuDRSxzC5EaoIysor/RFi9LFWgPTws/ieK1jw+ynceKiYlAsW3wemrY25
Xb7XRpxIwJQNvtrw4bn10LKpaTkbgYOb3o9I9VGOrKK3voHZzqDpsni5U0/AjvhNMicTniDHOFFR
vIvHD04mgz39OYVKYz2inPmfBbXoPumN0Ws80zcl0Za74Kd9GUUT2qDoDU1oH5/BMzMI6w2/8Rx1
7CMlAvjomO8EXEpUa8cB0MrJrYBWTAH3nbXcCtoDWV7us1aTK3bVaTMDc3yfXUAB1rdV7Kmva7HM
PARXSONrlgBGmHsTQn+LTr2bEReECRzEgSEqKYpc2gpRxumU9aBBtDb2WM33J3rnvA9MeTHBSti0
DypC7NbIe4sEr6twIlbm1LINRjdN+jHh0b+2LXdkdmsBX78uaHYw3DQaPpTMRF70NbddGfwjpPFz
cJHQKD9XU2X7XnC6KfhygPJVfHBT/2bjiGmTICFMoZA7uZS2XbA0HAehrn4nPYXcEZTgXHFEEL90
87zcx6cnozwFa1aZG32soSXODjQv0wIgYQlrm8IClchnqhgKlnwl3lW4jM8ZXa4WZ4t8n9kQpGFe
JgyYmZxKxAQLKGo/UXfC+sZBoGUNU+iy1jF/4j+x+Gjo49gP9BLEsaz0vjE235MHT5bVcDSIwzYf
i8PiaL+TIUbv8NWPTKgUgPkvhYnoQxc9i0uov6OaJLqKlKsjWb9EYqqYiWMqa8I1wiaBRYyiJYKB
vWb8h1Wt1oNR7nGIGc7d2u0bPiUgnb2mhQdC8FfwwEC44bCKYqSNDId98kTJziyG6bX/Cz9/FTqy
m9vBuzj9pJCFfullvWH4jkfgaKaYfbdtKAJc7F76YUpzA/GVVzi5BaQVeDTN+QBbkjbdoFUT1Hj7
e3vH4ILvXEhtgfMmBNe+mq1ULsHaQPyviu/g9mvzAw9ch+eIM4wqDCLjC7tvJ/uEn10fnjc0txau
ax29CzJyt0BooYYzbgIwK92+0zgrox/udXCaBfERW0Q7jtcYjwgyuoZPgIzmKAERmWJuw7U1O2j7
sHQYnTG9UhVzTN0Gr+WNZEtqun7xwWkURQ6UpL7c8vjNigahbWx/kw9dN6IUvR22rZv/gfFSiH5F
AZH84WCDrcpkHNHAIcUQHR5jSvsH2um0o5rSdPvwRtGYfA04DGTP4kY5XRy5LsxnCKWZUA6zY6MS
nL3hL9dOo9/9ynhGX3jp+PEgPOLl783HVB7jCLH0ysYNyu3msiwroyQerpz8vDEMEcI2sQCSiwQV
TgdhX30E4yZoHRME87F+grSZZ1umO3sm/5ARskOC6MG5v1Hs8iQIf4Owfi29DzRJ4sRplVuU3t4d
TakowH/Tm7dyBrMVt+s7/O3aeK3SdJsA2b29Se1MUO51xjClBG/RFft1JChLYNBaPzLf38dEbx5Y
CThVaDdG/oMZU/s7fix0wE7KjRjQjYGo4E44BXn26PFytojXCZmrb6XMWlDKqqOUVPo+Y6GbLca5
Nb6TPU61M8X/KJTTjSfL05Y2te+NQtG/K5aPdyppSx8bgFmVz4fX36Rj1flmqB3WHSrL7EhU481A
mYy4XrFw3xWBEEC9yZwHKjoGHNo9rjkdjmJ1g5KMH/kCpOzbbTQgA+ubbtFbwxL5gwm+u/4JzbiZ
vCq1P6ucg41cb4rrShuspvZLjxOPqD4aSDljueZZoXv9g1XnlK4IkFb+PJjLyDlxNDo3m+vh6tBn
R53116lMQQcGtqHwTieDCe8SoPK2u+yw3kAPqV/N6Gmfg7JgPmwiOOVs59REJAF5X4PXsWAUQWOZ
vIk0GlALtAOadoDhH4GCLXFSiFZYg2KAi93yKhBsDlXoO+Cr9hMiRalUarQMTPV/5jUc4d1IgYXt
tjEmLZYZJTlC2igmkjqt13s+IJZea8Wtt89g23MAC3GE/ZnDStuKsvLrYKLGBMPIyL/EaAohIyMK
Cie4OnoNJcC+Mdf9RlgC0ARhdqj+xMXv/K/068eVN+Y+f3CPkg4MHImxETurgjvyXPN3VFxlcMZj
H+gMbgcmdBqyKO1XahsOPr472QwuMuMUCRBOl+JtgejTpMFFxwAfGjayjb/tBCUlFfQ5ZfZ1ctKH
1cK5O3b3+VkXSx6vjXwBiT7Fd1Ps7aPXA9Dde991x8RN0OQsbtlCpb8423MCrtrWyd2RQPH3GnOu
8+IsEsXaVvSBlaLG2VFLZifpi7irGJgCxwGLoovpW5fZBKcJiVSgI7obI2+ftdcYl9Oa7jnIxzjc
PRFsIEoEYaM4BNzbyq92gGTxxU/m2AXKXrFiUMUlmCVaKF9plBuqK0D1aDUtl+07vJDLXs2OV+3x
d/UbrNddmIkMUkrSIobbs8IJpLh7CpDZi0IAfFUrLjTLL3vEVFDifDHCA4dESsIsiSkNT5SWDEUp
AAoLny9xFGhHnGCYsVLXRY/5J8A1FakPPopcKP/YNWLaJJSSPux8vx1NxyZkAV59H48/pHRrem5Y
Ij5cJDQ4wBL6Gafqtie3ET/t3MFjYCyeFYLYIYrsAecT6iC0mS7yhEMA1Zpzxn15KBZoMR/kzXHS
sB02uKZj6hlj3DQVa2po8f4PnVEKurOniups4xqyBdoaaBjOhyn81aYOwYos+uEzNfs5R7zhlX+T
dAj1xcEhwx15FP2JqIfxVra/xhMwNr5TgD5Mvlbb04QIuJ827uqC6FgY6RXw7HyVnEKKjVh8dl72
UO0Xd6prGaIQY/LNYoXiortmlmAIY2kIMQ2wDeF1Pir27I0Yg68YuQzGVHrP5+EwLsPXbfKx6qSf
db0nLkoOkx0ma3e7weG0Jg5MekXEBUz2MEdfIZE5T0YZzjg2GxVA7WmxRTvpF1D2Pb1hDilEX5kt
K/ApPnSFK7T7vGernHNj45pItBAgJprGk9XGlJyXJ5A39SROhFg4RhezWtaYmssjY2CHPRzuqVE3
HNGt8xODJyYzLbi3Y3yVLpsku3K+cPegtZozJxsvFIS8ezV4BdDMMMDgY9PrggEgOEjLC4OVtIEW
dMTn6A4Oxb22PWedWQfDqBjG0L/FQ0l126ZYgrtNhrJS70LxSc9TEkvjI0XX5JasFtS4gm121Mts
mO8LFh7Ia8QDhcLEMysuwWp6BKEzG3dgvcKGSZiF/xpCnEWDqG/9VLO7mPbBhvK6tAVC1i5xy3zg
33yb4sOqMTzHW0VT+jhD4gmor/7Y2feE+oM0nO0bcYZivqx++p6RXcQZyILkqGJsZL4rvX1h3n7F
Lvm4GWX3pPt3Bp9HnAQgME667tXuTU7+QZuXYsyMWB+izF4t9UzkfKKPOjPR4zQWOyPMyT0AN8b9
Yyox4FcAIIDIYUTfjkEq4Wo32sgHPSLIMwZxtVrmCqQG0E3agznybpPMJJDh/Le8T86wkUTxhJhA
DxqLN3KHjaJuUQu8Mf8DxeRPr6wBXGz7ymjI4IjlioFs9gTMknO9SUcW9ntRfJ0wmqfPQTluKPnT
OZIO2tPbxWWDOs6smR8hqNAT2CB4OHwshrmyMzG6Bu36C63NboHDhEV7xJL9Y2k5h21fa5XGaSEF
FwB92odFFfVJNWu7I7c7fbZILcCqh2qVERza/HLBhUNZhHDcQWnndKd1BsM0Out9Ct4Vbw5VvYw5
W+BmH+5H1jjy6G1ddJB3cg4jV7w4T0LFS19aGJ0WlPsbQ4J0RFUaKbS0iPX/SUzRLqnvZU30wCh/
GhjheCXV0j4qvTGGVJXuSjExlloEsaIe4yWHxeovuFmn+VEd8lcM0NxhxT3U7GF/7BMjtI9aBeIe
+TWVtLQLoEKLr8JFkWULD7uBXcIvTnbGjDvaZJxFUGQbB6S3uZ+O6FDhldlXALLFXqe7TxkPgmLi
WsvC4KOJd6b5tU4OY869d4gOTjduTeqf3Aeco6c3WmLaEKE+aQMsqaO9tNrfoeaNbdSeTMVmbGag
a3Da/hRWJftpzyj8QtDIWDs89S8oY21922bfOR7068FYob/SLn/noQEWWPw4DqFCNlwc8F8v3o8L
sSs8PGP0p2AT+Iu/OX2viisJs3ShFmNCdXSGsRJDKIxarj+c7uFvMcrEB0Kr5n3GDPiVaE+s4mkj
JaGDbwN0ZpRzUNNJODQWCMkAwEBzHeFw4dP/xA2Gw4eqgT0POVkklLMaFzGuLjkAKvOpEWdg4uKG
FUJj3cyvgRVx8E8Uj5K+E8h4q6ty+OE9gDDx/lQhJFZLQNvr39ME0VMx7fDuVp9VOEx+EygvGA3R
LTReLyphRMxF2fjWh6gtYBlpGCtQInVB5FUlgQiNscWAX6PO2t4PXAlWoHbBupoTiLoBs6nkAD3l
Zx0G+ihCR8c6bOz6r/GeyyeKTGF/EFyEnIRhMsw1wsBr6mqV6pIBILZEFUfKP6DWvGc3DYenngUf
MwSAuq1bRLfcTcz8EG5Itw0uZFZaL8RxmDoYC/cZjZ05fxiHDLg2P/oP++mJpPwXwO9Wa6g21OA/
avI32WR0BBxgN/eJuZYxMrAOMNeYxXjZiE7xaR3icxdbqhEjuw8gGnM1zH5xokFY+o8QChFO5MtM
DyzGWqzlb0FVZVA/8ItbuDaiakuFHbE9YnMj0B9GCzo+oVATKkpdTKmNlhS8f8x3EL7tSVIRoyji
UPUT0IBsrCfA1RvAFOJMS2ax4qbFguLCr5ijj61nWHott6Sq4qaAnI0j5cOEAdensHzxi8K5RBzN
DJEKYWyOIFg7VBe8MR5nxRPFQRWeOyp13qJ7gEVqPDn4mOxOKbYaplj2weMnwbmBloED4HEiYyhI
J1hltWdfH1v33uKwbPlH9ixuFsy+8Ve1iC3VRxvxsZeShXWDtUFr0g89Pe/kZzUds3gflsvaDo13
vH6vyXhGkREVXFcFiiqSTb3AJA1uGZA4paeXY0SxQSLUXo9TsT+mkmC8vFydsSCtnbG1qKopIh3G
zeJLgDhd4icvvLWHNW9Qf4h32RNNMqJVKFCgc0YF417s+cd6r6ciict6ASFehguwsHqqbgHMAPg0
bduYkMGFgzFiUuwwgRafGNXfKdO3ulsRbEl8aNHYW1IqBWvil2clnrCmYSyoGtkewavqs4AWREhz
XR2YQIqcmdrWyVHGiogsT70ClF6FyfPQqCYLOACxrRHgS6Do2Jhxazv0FuZCA3JgsJ1QA61DxCWc
mJ79NFuooDgCNM976jmDO0QxJ3flYa1ZmfENi2TIYHFH2EOMdxcrexHOE2KZKD80Ro2Ef88f82Q+
MvkkVJXUuTj2kTFzcccRuVqI3+WXOhhz8WJD7vdRwQdBCP+KAp6soWX+dCYhuBEqIgMzeURP1UBc
JBi7fHjepQ+pyeAj3slnsJNYOAtH1fuZOfGtenyzElIRiy05mltsZdCzYOyceEiGuY1ZqOa5Ygwj
IzXoQD/mB78ILSTA3pRrQMG2t7yakDCgSdyoQX/qFhzg6TYw4Xh/2wu+f7NTNtDJJh8b0xWjkF9o
TUnFcM878kycD+AH/w2LbhVufDSd3pFiY1vmVHic9U3DH2sIZK4BKZJRbaLGEaDF9+uOnvn7COXI
Bt69nw2P6iY6WruNb6EEC0W09UPE0p3AJjfWNbf+hDSWOf/Aa+ERJu7aMKyBrxJk/AZpqCcMGDtH
6y3aN11aDEbq+ABcGM68si3c3a962bFMJCdL0RJY7iRl8c/NBOkkIW1ICNHoMzc0EhRR/J0FNSRn
2hasLaGkg7/vfjS/Y/GaFgzHKEq8XyBjwoOJvQgDlD7ac+u1fBCchwUAOQ5aQtv+RYMHw9WRzN7Y
Ls6sdgLndLunBvlp1hgNUrnHFBjEwwOFYUJTqglysy0b+KMvgSg8XjMfmklHT4SFNOexm5DZwS5Y
Fcww2KXk+K3Ps69+jzq4wjUTncqtbSyDIKdsUmMyfN1uRUQo1Y1r6yngXt/Nc+K4Y5sswYe7BnNg
RsOx58LD66zHKTvnSIXttq3UE41mT90GQdA3zI659MSYSOX/TZILh7tdxslZTyBESnt8v1vxMGIJ
PoKibqvxSrML7tKiIT02rHZ9+AArvUymjFMYihsfj7tLme6GWhVBKJOLqTN90lgAFqE1IJyBERfb
9ksWCNdcTMGP0auE2p23e3TqTjJeYC5hJa5BV98hGpxhDi7Axn5xMZTKTkiz44HeXCYFDZQSwKlo
72wM+Pn15Inc4ghG2ySjsQ0FCsA3rI5zBAM6OOTLcZvEZcNyHO441mUOBHvjNTNCBcoMKR8tSnLz
nves0zoazKwsI4F3jcyTqF4y57Ytkw449oqWLlHInKnHlhoZLB2XZ7dtoElw8Z08XJTeMHbgZ6Bd
P+Mf9xrCE609WhXuKEhJ2GYz336reZDiCgU9tLDdDyI6BXz5nxz37nDqjqhBoDolBXVlHG/bEJSR
PgOVYYEdtA288SlHaPJyBRhjFBN6fAXCfOgwE+hsueFQEM5eiLWs7ZiyubjM239MS7meFwWrlqz4
DdNf/SY97G/HrXCPGI+M0RARMQMYTW3cWh4oCjDInPkAd6pz1abWk+1CvZAMME+gITb2osV/t4ig
7wSu/XpYhXisMkfQv5YNeZzHA4XgV/juHN3lSEOpyvUSQ1fi0wiF+bweqpNXuGyM/G2mLy3dJ6O2
WiR6PPa3HtNcLda9tM1pzhrVXGm2lDO/HjliOmMrthbv4z3HRmMVFkcuHzks4CTzkRPIkUynSjI4
vYRR/1jRkwLfR5EQxF7b8pBzBmybGxsi5qCYE0xNGGpUJ8XXUiZXSZejekmO0VArzbN7Ryj4SEeb
jlsBfx3+CKQ35vMkQSnQOHPm0BTrAkDCtJq2dNaL93WRHdtg4cnxqdk3/Nu+6pw+lNfCHcQ2Qyaq
L0hQp/1PQ40yIIVx4gYgSTqVFkJiyZmXbE7iLVUvveQvDg+ONvBR1y1KN5FzzQiH1kILiSeyAbEI
gyV5DnhIn/f4upcfnv7pYp3QZhvr25HmBaulJ1WPzoJI7JPBG+IgzNSQ25vLM60xQUISXdgfGiIv
QcZNZwqi2jESitIuoGIYY1OCojo/ATq7Zs10gSelLg/I/xYQaTRJRMQVg4sN5w5wSRy2fc9mpTcT
tLYonZPHDj6ujXyX+hgmXoiKF5QQZpkXEOiIsNnT5X60C92W8gf0R2YRS7tghUFb5vrk6txyBUJP
fWDwygVQ6RrhqOw4HhZFGnNVtqAEiuKDZoPrKnMXgbttE5YQQ1oSxsopiEtL2ZL97IA+v3eJJIfi
x9PY8ZbrhfN7QunH8dEgmBtp/Y1vPJh2iyKMSKBl56BxiRIgjBeM6/JhcDmHth0RA/rQ3H9Bp3ur
G/2IEVAd/qDBl6tIqDW2pNfjCmDgsuI9ywUEV+L/tFduVJCFbIF+3GavkJFBCDpJ14oexwBSPUzS
rWP0gNXLjLVzU7cFv/tc495tIstAaW/Hd8oHQrETsmlMKrRqhkaZS0CUur71e2ib6TPDcXrWY0cd
RMlcUEqeIQuAGvHmNWoqFwM4xLPMxpj5yXTYgt0On82tsxfZam+kz6Sa8IhYRdu0ieFBnDQWNiLv
4Yf/2/a6vFTOxoalFnt5XoUUuyybOGbLcuTGpzlm23GCUSEyfQq6zMoGQEhxlYOYczVSORH/R3lV
8MJJMYpshCpk3OUjvHL/XhNGVZC3Dj26UrlLKW+nGP9BOZp9zMFXDtie+l7gEcHpQNqhMxSeKB4E
qA1FrMgjvqiUJ/jdkY40cYuLZadYFQQ9k3GZKSuwKOCwoYXZtkuTRSMwok1PyKnDRETtb/o8TQod
bXqAqAIJK7Ioidbk0tol513C/l2J1cBC40ExmnO5t+4EbXuIdY4aWUR9bx5ydFLMsKCx3e0hCHH2
7n7pqNPdyt/IaUv+sYtaQePuxSUiJkWJInDCNVZajw07xqCHXX81EpxxodFPHBElluEQzg3OtrzL
c8i7gYSbV5zHJY3m0qUiqXQM9RKWOLxAaPy/CIf5dtjHdK/F2UC6UA6LlbNxaKRoz6h1OMXamW3r
W/Y/OgTWbxfP3wP3TKrn9zWvdgB5p2sOLWXX1pnKh4YVWd0ec1czyvyLrU7P1vQOvkap8GZeQ795
nENpNMYPjyA3DFHb2qZMT94YDSALhXCzzcnbPf6mDBiif8rxC72rQSVOva6FfqXtbtluF/nqmb3P
hiecVZ06Nd90pe96IUxJg2BzfQ7wx3K0D3Mb7ahBCnfmG+FrFi7aJrHosBmRgXvD6YDcYtnH3xkI
7oQmyIgsLj3H2hgqFjeh6vv0RBo3GU0H73Jk0zE56u2sXrKPy/RHd3atNZ4aIYd9lznGGhShnq0X
BiDRlLGySVEMj3fMwm5TNBY33jRHExbXqmYsIM1ZjnWct7TdjqZ3FjnTo0vOscExwJmJPzmWEJ0E
twfeoxhmcPaPzd6uT3+GsH5DRnK157ed+txL1A7Po/WlWHyp3elWHA9QypORjWMCjePqj6Vg4F1X
YgvMTbz+YRinTt6z5WV2Dyk0c0i6MT8HSJdA0QTbLXUFIswpheacw+BCSjGxdG1ceNrJhpdDGQAW
OLcLhjfUeuo2ZaejfmuM5cpdHqfm0ZMClpOMg9QMAMTMwEvje/ZLhEcz5IyTVo13RQ/LXWa49Do2
Z18eNMbkcFCXZIdh2sRx/eLbt2j3OLpCeCTMWM6RZDf+Flv8QETVGaTyu7OZAyiGaq5QOWDH8DvS
yDbelkIiAN8Ngnq6hHzheV2cbr0D02hkYP4oGcihELpUfbaCX2TDE+AOYSwe+gSPQ1dedAGysOCg
Mmm0vCkwbhjRvu6pljLOyDCk9H1w1MKW1EXgs6Zg4m7uc2uycG0QBz1YLqnd0lS3C7DiesYVzPQY
i8DZjUFJT4pCMaqgItBR2TLnk1+Uf9EpgQ9k15N7jufI3d5KJDyRyoM8NCRH6DP55NCUqKv462t5
cNRAEChA3C51wipfMxDjKSTz9ct3uSfkJ/BOvoIaxqC9YM1QtLdQ6lhhzMbAmD7kMiSZ1bCT/dIe
wOMGW0oKiLOYBlHND3xlCn0SL+KDwoiHtp0VCX8PrqOa9LvUwYxLFfgfMCc83DM03sV85fERMDeh
E3mwWGJONmoyiPweTQzF/yK759CyzuBqhD8YZ2NyVT2gDz0uOPlYkkTKfF6sSsRlga0X8t6DPGU3
6fHQj1koCRV3bCe0lZ+pb4X0LQPCSanCxK3nMC9sOm1vO6qpFHQNm94Fu5bOUerMHMtUKjBPs6+c
lPJrIpKi3TYCcNqAAVBq/+sHoTx71Fqay2geB5DhPEMicBjTzC/6YRG/snjbWSBJL4pnXy22qNBY
uFKaHnYFPQ6nlhbeHXqYjMtvHX6duVZ82ZmcVgWjRNYr5b+uONw88nlfKmKMEZnuDjcLErY46RCk
qdVQnnSNJesbEWfZVDXh63SWB2zebSHUQbYTTPFCxCbnwcu24Yv+dr8iNFgMcoEb41lJaIJG4v0p
hVzhhvtJbZ9I+nFvIQcJjwDdZwEq8sLSs87i5MBlgNsuYX6GuOqwn2t1KXv9qv4tD05Lb1DXHeJO
8uLqx+RCff1RrJIMldhaFi5YeDzQEqMeCruulgdVmgbljMOB4pToet4S5lQd6jiF8+AzB91eU/cj
d3CHBekvKuQd/5Ya94264BAKWdtyo5l8mH+/rXjGQMIw6GYT2oMk4RretCyDFj95Hg2sDcjckJUe
M65r/zUJJsCjr3ljCgQJhESdrnaw9wed26S1V6dR5cOE0PCd1otE5lT8Dz8yJHoShIcfO3eNy5oK
nD9DdwidKMLTkAqH90hyHmFl2KeITTB8OSh1Ufpb0DLQnkzEK8mAVNMfOYu+SctO56Hq/Dmkliz4
JduSQaD+RAHvI1cGD5M48YQVWVxpkr6AkRrlO830h1qT2ZcNDSz2UKJv9/ydFicf8n1ueKFB4Tv5
CsylN62wAYUQnZJ+NO0QXA1xOCuw0fFR094XqV/wT0m+XgyJ0svfENg+JmZLXkqyUzye/XuprhcA
cVdang85dcwu7TBOs9TlagWx4cEZ1uefrzoUkTUI348aC3sTdT6QI17EoVKTqa8b+g7xZyTmCscp
TogJL5xAMhSzA1QY6HCwsRETKNzJeDYvb0vJq2yHsx5E0MOJcSSJheqryO9Fq+P3xfNISVAuw4jV
SuHFU31hNxuNXluZaoMHd+jT8Ysxjjd3heUDvwnxZ62I8jVVErrn6yF7wcMwW5+Qw701eTgjRmYN
N9TJz+FGcK+DZ91UenQNZ5xYoeerZArLcYPnfAnR3UaREB8s2yOfCvXDnv84lm1PwtA/dM+mVSWY
NJE1SA+38ua3GhMeWS12k31Vtws4YQF+ErcHmwSsaNnjqZXGG626+qKW+UIfKYb6dg8E/OXfMNrC
Q5Zz99jWqSxPu8euZqFwF6GGcmkVi5hyjoaXF8/FjK+UVRA0QR0PeRIOFYxO4J8qSeiZ5fU0fwkV
fljWdMSSnsp35tAeQY4up26Y2MMIZuPHcm3v7Em/KLMAqZm5bJm8q8o/NyPOUJ4YPkW8IZ1ltLzD
0QJg0+ckCS80uUKL1VT/UEq+tHqU9cqQ4/jH0PkGwZc+zJWbPubjMe8uWrhDFsoV8POAbyiMINDS
IVocPgygXlxTkcJlj20GRztAshZEoo/PyDE/2iaQ+yYI9vYyUDjc3aG6hEtNAUIDKIhxyt0BMhfo
gK7KDEC+N8lB5q/sGZQJhokDk81B+/U62/dY/WG/qLEn3rlwM24bPn4QtNS/INdrw/ta7aWHQBgK
aPwPYMAf+Ms3kti2njkxL/one/zd5yjSSY9krtS4Ss/oo9yOe9CRx1aD9fSh6AU0XgTsQo2A4i6T
fOkeksYJH2vgKv+HLSacaqgkxWb1cHvLKwNHIldzMhVmg5oKjUKEqiUhMecHwzeA1NIH4LxNR4Dw
+slm2I2I7eM+T5wdlOfYsO03rnYhUzVf383nDvgs55P60HQ7zJEpxus99LOOps3nBRZSDBy0MCRt
hYOPTS8nIlWoxTfjqA7vDLDWvfTgIUYBKYUHnpMvuZzUFP97g+dAh98CvkVxzyOLPSViY++xWKZO
PUgRQMmZfHCvRcL2WzZdAzAD5PgH4UldfLgETin2ufBmoh1tRak7RAe4M+DrKQMGKh16Jjn5uRg1
/3miIOZ2fWjzF/wvYP2XDSbM2gBVEtstGJuO/qYMIQBPCOzxO/j8kNMY2c/KLM5n48h9J9CBl5Z+
Ki0735sWMCluOwzT8CmjmkHCBWhAzWM/lpAGtfXwzoH3/XjrNQIf7HEXCwSGPEn4UbSe/gJR1007
LZGAqMRJhmul4A7fz7LWTWPAKbfXhzuLNvOl+dZrQfPRP5k+8YKqxdi5paq7p/hhgfx0of4g35Zt
q2m8BTUC3Oc/JWBf/BQXX9cohuPCiZCegr7ZQP9h1M35c1jKlqfusL0WB3vtCuuTlQ/VzGyhL6BA
/kC8i+/cFvVDzTtOGlNzarwOnqOnUJFRAJDMe9qO1W5B7RNcjTQuqaq9/lLuGAAA0PKDAXZO3ait
w1+6dqUcD7m4rPJr0IS3zVDjP+rs6atNFRAwDqH05/ugQcdGzUtZPWMMahEWI4dog1yQs5NIldsP
vOXKkq0q5g2kS8IBOnvUXQCCmIjCI6QOsrYU+AqtE45l/JQ/7hCw1xf9C2JORDeUyDI8AGnoOKM4
WNIxdJmNqfkDDgQSAMxYFGP5Zoihj6HkD/h5Xbl37uQCKWzsky+lyxWXQpRfXMEDHbcrlDkbhl3+
IjzYKPBGahv3/k22WE3CO1Y6IuBjzjenIB0w2U32HL72kE2gc/R2VaL4UB87LPihi/cJH0WsBfOh
GqQpnbsNtMG/9PKc580qnm+Lgi9CA4KHlMMLj0EvgJn9IB/bImtYvCD78y1nD/UzZrlBILfPJuWK
zdMNBlYQIMRBw6w9fLi5QaLhcL2i4EhQGNrpcDZiHGXHks6iauxNHEygJlbmawu/DUK3CHxkFpM8
gYXWi6uzAJOBKzZijvTke9FLpelyaAZL6S09O3kGSYfxOz5KV7peg7AbxpYahwh4EtVRnLbDmGoe
hM6iIfgEc9aRZyuY4t38oZruC94OmNg/nzz876Gv+oaL22Lh3RRty94XrGOUJYjOXdz4+Q3ibfqU
2QsfYzDtzDFzeen4n0IP+0nWDnZWGoaUuMtxarLVEbiDNcqNTP16zP4j6by6FcW2KPyLHMME6itI
zhl9cRiOigEDYPr1/e3q2911K5xjKWxWmGuuORnI/aHDAKLoDaLwgriEfzff8BkoubetvQU/Zd63
Zi4Fknylhr5dVZ8R14eihlYKtSkjmv9QWKL/veE8dlXwXAeLvM35KvAnauK3Y5pPpEjPKdGbhMyw
giaWKSrNh/WLNFKDTf+4PxmRuAtChW5lGn89/wOZDyawiY2Tu5Ds9RjjM3m7EPUuBS5ypKgDEwO5
/VBdhLcGb2e/O2yAbk4Wmw6ozG1nymSoLBEbvHMi3lzGKc4QgNcUXSYbe+oanXfmEx1QImizP9b9
EUaaiFELSvxT9Rlea8xEYutsB9+fEigWWEkt6ydZ99f1TSNCIrosKkLVRyzbhwYL16dsUPoUY2zJ
ikxSVELfbjhCDwCiIDyAOVOqzVF9nJUAAnbwmXtC4DICkT7ZfAiyhXOg6CFuPTThmM35mKp0Z2xl
rH9rCkdRxtLw2kPer0aMYQcQvFKoibLxLR7xD1SE+5rVj2vq23RcKkaExOHrCyBI9Oo7QIQvC9Y8
43nPyQmyYHgUVc+8eOsLsHsb9xD7C8fQasqGnloMblhKnoRXx3OoNPSzGdCZgkF0TkTjw+SQztjI
L1PjMED45Tl/QCYCxivPayIp3eWc93mkvaAwx/DQ5WECGWZo4aqZeB7FpINcxXeRQCl410QrEYyo
UexMY9mXpMGV5JSzJcnU0xoEBHR6AIqzAbRm5kOXFGb2v6g1Qad4Ivp/4Fk0G5CnW8/K5ebrV8qR
pT81WK4wS8fzgm8GVEW6ZlLeEAxy7oLbeAJFhym8A9ClUIPzV7H9gyi5beKVorKvzLOGQdngqh0D
1jp3f4gq/x1Xaji0tnet7tOowqsOqgpSlcCZOaRM4zn5Q8dWm5C1oqP2uLJdrIO9a0V7VDmAPTR4
FHaMvnMEMlyoBCEkBxLqlRb84IYWKKPRUNcqfxNoCjwYI5+f08dtT4hvQCsPrn9GL48Va7axAM3i
8G7y7RzvQ0iSHQauu4ZjZPkLxUUDUqmTFgD8R17FgF0BTNeU7T9ccEv6pRHlLdO5gZeoP0ZgTqtT
6qLd4sBZ4H741xSqgJrVxIHs2mnU8T/+S+YRd6yvLse5N6A+9UCSmOxQZCqqyvAXcR7xqES700kb
acw6XcyMCiguiwzG6PoN4Ca6BNrXuaYBS6l8UkUoYvpa9k44FyAwdJ66YJ/eXPyBDEuxGkWx2INx
GTcBg76olazUEgPwV+7yIqOlga7KsLSMcIyQIgSzvhJKGqXCKHJ9BBq/8/UXONNVAKZjK2j6qm7F
wJXbn2HIiaDyu0foRVuNTpiRLAHBiC0LnrXZKJb1A94kQKEmzPIl4r9vZUiCEa3duKCZYoy4pvO0
xcSDfO+xx/Y/5gV7nO7ZoekFVRUTvU++xrhcU4FeLlGyApvExWR+t4IPQ31MTSkTHszZWwBDrLl0
+0HDqtxadALonMTk/lBQ6R2BgJLWX3PfRMeDig8yTO7y4T8E9k/9nwhWHpogw/nTQmaHztIpI+bK
yZx3w60D0fT0KhZfAxlPlEzIVfP1gPOUP/M5p4Dnmicdkx3mYLgnEFfFXEhj1mET8J8Z94j3pGlX
IbFMiJyk2HRqCO4xocC40nXHCWq6QDKYOC4yfwQSUhNDYeMAI5lmJko9QYszDLcoqP7hELTeyYF0
R7wXj9PiPQeXfQecWrfAa5txBfW7LbLbozD3aAA9CDXkGUb71PUMvO11AgrWOPs9paRm9HkTvDXV
pOWL8iE5mSIJNJETyVm/8TGZUAr12yWjFJZfhHOqLrM/ynGHd6POapWwAKQ2Cdr5kDNP4uTiloNO
oX3qJf/inQh4FIAxBRE67dnEom9+4A9hHgEnBkYIg+kCwK+SqeFpPp866rEI6oLgqbRMihuGikUL
8IeOa8i+6FSx1xmzTnPXTODjs2OyIMPacDDYYybnmcwOzhbJsuXVQPx/rDT64+2C4E0pLJCkhGPc
WCejZkk5FXuJ5K4MA5DfQ7F9Wiba/y/KsBa7B4sPANQdfAkMVvcXLnSEgovj29l7CsEnnQCBEHqG
Vky/woMqaQsucWLuQdjU/BuTEmxtQTZZNKVL6C4qqqGhrmmtRgJAs/hBM8x2buTy8AtJ70w9l8nF
3gM+l/MegQPSEEMy0AW6VBKef/HXc3Po03ddjB3pxkGrh2KX/UFdg+pEvdfTc2oaxLvE8LxjOyjI
uEB0bhXEKt6LT4tPIaonPBu+gdTun1qQ9NccDMTlcuKUzdCGWyYqQZM5yaJo9JCQpL0AWpkaou+5
ngrtQmqQBDIOofCk+AfGYPOoooydQT5F/xRJlv1YP7sEE906EkyMiRiVFO6TUTA7VNRAKkdycUjd
QVSAyJugKrIPDYCYZxjtVfkrhglOJHcVHTofrAKAsw+HeyE6mbNCWYvDMtAdK01qJStC/PvKxBtk
2OFW83KMCIjXHs7qF538ht2Clh8p8YeM7FQbNpwoNfZzIBOKhUHSLznqcmKAtYlvdvrLy4y8C/yr
uX3eiMafcB7WojYxNfUnTGexmjHanAdL4nI5gsvHajdoO1OIiLtmOuUDBkZw44ElyYL97SLqwBnv
mGLExLvvrMwiWnEk8fpG62ItZo3p2ygGX0L8c7E2B9nXgrFtk5JLItGEomAYNSz33Rze9Si96qSh
BYjBD954Y8voUuDjuf2FuBEzf0akw3OoIUhCwUUPwHHhH4h9d4HjMCRZA/T9tp/ymN72stHbMvMb
M6HD7YOiR3uytHPgah+YzaE+N9sxbMNlY2jaC5IRK0FPZt4opNMaC0EmzDQxtuhs1kUiiWp5Tmzr
wUYNpaWQWz0h48Cgmn50ZkUJ+g5qDUuFZ9r+Ct4PINDROxkczmz25y9WnYJ8+uE4Rxm6pwo/nede
iHD7dDc8xbUS/QMleIFCigwy4HLp6WPVCmKLQ10cKTc4tNwXKq1RVCxo1RIVnJ67DjeXbp68w1Do
Mme6DRfF7PN03Sz/5PiNJdmuokGGA3iIf+TVSm2JuONAcEKgy6sUYlwAWxPh3XWf4Dv8RdAASHPo
eZWIxLP4w//EEcvzXwCBZ0JwEjIK54Q4Q4pmdbdF7qy7sERlcazQjQXf5sl3JmkEb5geQfcp9cSV
niZUfSoPG1cl0HjOBDPC3CUnJOq1Y15wYMErOag1yhnbl2qQ+nWRleNQUHpcxnmUjOjdU8QI4ER2
cOImOXdER1RLlaHAR9EMYc1uRGDnsU/UxdVSOINkdKBvPB85/ozvQ64k9G4Uw0r0kgJRq1KIsgAB
i8enNCevQIyYsm6n8RMBdgqGkCi9xEmh81V3FcRQFXwGJO5T5o2ds45kwcrQaaVSewEsY/OVsNr8
VYDAhybx+LkVRUlPi0mGrru6iJzkjudj6+ttGaozWr1aQixcwzBwQfekseLJADlE/jreiq91mV4S
+nsh2cH+6hBiIm4w1Pn5wBGaRqDZFImDpYEfgitjUYfOlcLwcXFNXQ3VZONfqiWt49nHiIW9O5sA
v4PbCa2LhdRZ5qKOA8wQDXlcapPpR2JipFzIKWz8p7IV6YH5X8gPHct7DzyB51wQ0Vj7i4I688Zz
JF7TJFtqKuGa5AXS9e81R/8iHiW0sVpiqkiO2ycMha8W6ZGRJaVFg58N4nJg+mqmIbBdcPJ90uof
hePDS434c4DGUiz40oyWdw8oQQpNNBu+hLgxrU/E/445YmDNlGEwV7mfDpQIIpmYl8EYaDTRjsOQ
syLBuy2969ojy+cgwEPjDF3wqBPpN55HbVbtQQAFYAyQChg4NfTNgON4lXik9KVULrn9bLAqy0Nc
wgoeUzoQzDqCm31ZoCvCd7K7Ek2v2heTdCgyovXTnOS4PMwp0FBAdeaeGDTrV+2gnIIP2w+aFdSC
g/k6ztk+JM7RfPU3+4vBRwAUL2dYDqlMj4GemJ40QiRnN7AEjoL4Q0qJEQeBTrLwYGyDFO9IsTwy
5m7sT+OeM436arcOZDVlPZeVObwqvshJeyirjUpJT+tE502LKS6LITN4Vt7HbXJZZT38EKV6MNSC
5ROWE9EXcCp/MA+l/50jV69XWjqG/wkf47rpuU5NtGY5C9kE1ul1IiIVaNr4TV7i8UsGw7QK90fy
J7eSTOOUP30ZPNRNwJBUUm77RhsveSRRvDwqDrnvaX0xgEJd+2T9IMMIzOunr77iyirnCUWsvCQ4
XUBKTxagU/Og5HXEzZ7gOYAhwJdfUzpfqFSUFuagOUNrRLx+rzX6V+NNQouA5klpfJ4gCNKBaQUC
C5oa/3MVARnn3ubAio57YBlN3JvvXsKbks5otUT34GF+bmnPbL5zCQbgRD9J6qMHkRqe4X1G2ARf
qPV8VyPU1Idy33zYzspJa0P2J4cSmqQrtk1PjFInyHmOQXZA2VglYLFNhTAoaoadLNYDDrJ9+ZZA
ClUxQ2MUvj5wDRcbTRRwQ/t6NRBLgkDa8ZIYg3WwpUbKAXlqFV+0DiWaD5A5/7zvWj5KfxfEVxsW
gd54W0FWY6RJBYqCHqNyVWLHs68+RBHhlPB3gw/92fegBpIL4MHRmdGay8ZrLhIDGg5YTikNk3CF
mzjQu0aRmGSs7uoHWYntiWVN/E4YvOmCEdQ99S//sq6GsFPPzJlaSMp5f0WQVzn4JVKiEy7xSpQQ
8x8DMou1ousPdysBDtzpdt4IzinTSl0ux1f2j1a53ivODgDoB4r1vndg/NF81VXF8ITFuXaqscHC
RBq06YXP5YE5O/PJr3FkrvNVaYK+6BdMKPmd65oGQKfFuqovGns8S6nLACEAUCmy7oKc341ZDM0d
lDKpePw7dGBdznI2vgTIixgIgimIKvA2x8al5O+6aXyeQ3zl1KyvbKLn/dq4XmwsKngZ+jy2XZgF
hDtn9qK1/EcdEC49URWIYdFOPB8AzkLLhLhBvVzNI7KS/bY+PqI95n66Uvds6LMIRCN6ZOuT1cko
l2faZRRX+0P8ztsw6G2EF8+qpwTp56Snp+TDLrtasfHFz3+wB9WHmk4c6F1qwP7uHjqEs0GvoEJ0
4qdcWnWzmTb6EzkNhQ+gXsZssmGnQ1UFBuq16PEjcrWkXmSSLi2mCCcQhqHKErwLHEyZQeZ9nul8
uhRREYPSWfA98vhWPuMNFqOV+UsETOIudWb0G/O0KxBuHbRJc6/s9s+D0WdlFQx/3RjEsKV3iAlF
LJTxjmprWQt4Hxcz9ti1ybZP5yYeLjhoPZ4+qvUQU5gRVDt0Z8FfJ9CbBhodOwxOmmst83uiXRB9
JSODEsooryXeD+e3k5QRRgKczCtqHOp7rJfjqLwMec9fifG3jPOaAKgQ+K5dglu9vcE2EYY/UOzo
hEHLwV5g9EY3gvJ9Xk7KUyrjVn9ICNC8wMUdYjqFaBUlIZvgb2akCrvaPes2FVz+8bznUqDcTNIX
FwgbCqxHm2NwdVpk59LR9toTMrvStv+eMxieBGBo8oRa/FK2nM0XIk6shOz3/c3t4EKVEOsAzD/w
fUpAJ47Lvc3Athfe35rYKcC/pzGrlbq7YfeOKZay40WmGoPMX9AbbSHhkUiy6ulcz96dwnp137yR
d5BsBDRrJDUZXUg9EjMcHb57FEw1CDRwtUalHrx9yX0Sg20OldJkaTzFalriuqqcS8hhNg7IN/X7
AdarF9KNRWWzj6o/vQn4FQA5A6xo2uksne35GwTBB3xiWUcVq6B0c8qzr2VP7rb5Q83bab0bYXTb
L5hvv80OXVWMcWzhWC1KEpQUR4s350RncUKRCMFKwVuzqMyvc3T4OzHlmG6eMigwna33URcLX4Ya
JgRikr0gBQCGJWsNGZZSo3a1sa2BLAfkS3xFrDq+sGzGdEdgN4JgIWjn+e6LhaWkwAlo9RtMgsuS
e0EeF7VjNa+9PZ2gjWCLL3rJ2ZxyttrsYCUz2z45QAmFwFvFXAaJdF58smDjl3sVfby7N9nhVG3P
MuRlHPanGMqcDJR3WPxHvYLZ9D81HiSi2UV0qF9RW+7xV7D0r1fJ0IdasvmEOChmVTFeDhBSqt1+
zHTkC3OKD4HsCfzwo8d3hZNw5n4Z/08iPAy8nilUyGbWCd9DdlrtqdjlHIVn/RzeGBP2rYP381/s
Ur03TTHSzx5bbextoEZYW+foaB3BpTzhEHzRJJwgatpwmhsHA04826o5b95udTle+ThgJM/tIJgE
j1w27/mYq4N8L92ze/fRiDOeovc9rWfLnr9CaennT5ZCOW2yq4KfB5CFRuQE8bWpL0eT3W2DxEG4
So7xaTkIvxuEHxldt0B/7tg/uhcUod4uTc0qGHkX8+kNzR6a/R1NFI416AhuJqh9vjdDBgW8/1N2
8CtHKhjZfUqJgJfwNB/2cqN8FqQA6a5MdueiLqf2Z3Etjtav6PEpsBB2R8HbPsf99SxAQJkIsK6h
WgPX8UJCEfqCGoDMTJj16OXEuP8RWfsx1j3MXoMG+mM+CO8e2qgWlO9Tfll/5zLLR5gR3/+GoJGH
9I7LMgzxqdnG590pfuLvU+GnhyYCKq4d8qneNPkucMb68LmiCr9ihEqsH1ac7xC9DBcZkKwKRzbi
naDijGejE1tnIxfFNhbVkYGFgzbeyFrrckVtHI5txENZQ3IbBP3WE7joCabrnTLFZ+ZOY/Szv2WT
4kNtYX5MDirG+AkO2UuZcEwGEbJanv8xz4xCnQ++3Z2F0SUuNncuPIthLG9VYUux9sOuVfls5WgU
sNfq3bAyr5CFPiOTdkPHpnNuugxPWgzLO2dYtHpNf177D33mDm0wlb59TI9aFcqltGeBHA/mYrAg
KzlXENjPH2PzzYg9vD+uE6KGXdnzxvNfUbMplDXMwNv4C78aVgxCPW7l/DYTv+bSwMDIh86TEceE
OS21D1YEs6CJxxpy+Ma4aD20mB4s2H9J4bgyyckdDKlLh85xOQphzyHk5L09Kq34QPp6W7dglD0R
YJ1mSE5HDw0dW+uNpcUVr3UMqVlgam2E6/CfRhDZueACLiWsplLf81uT4Isvz8mASvGBTbFf7S+7
y66REWShED4tbtGvOLnIMu/fF2H3KGGVuKXKx0iblUgAxBGHcP1ctsZ7yLX7aP1yiGkNXrTI4sVf
IiVheYJbO4yIdruXA7nEupad2JCQK+oiOj2CH2vC1rUgKLDzTXZ7OOPgzhbJ7kkxh+b4QTke1RlX
Ekxke02P9te5O2PrZTCeQQvCfXJjZVaI4JiAOiwO3EZvPkkRs99+o99i0FNGO6raY/bJrukDUvZb
GbAg+PfMn9nEGIlRyy/+xWfkgpzHptpWgagFYRr3IoxRbIDqr1NHvGPi907Wzxue8XPQj7tkXI7L
z3rln+IXgiWndef9NvccXcTlyHoDKzKPRcUN70lEYCtrjE0IzqXW2zt4T/QO+s4blc+VKdT77pyM
l9el8nGOmkdxK8jv3wIBblRu8fZcrREoGcc9611gCaIzcUOLp7Yw30QJ47PobLoxZBkcseZ5ciYW
HvDW1xkXJxYhZJ/nUD8up/E3eoUfd4AccY+v+WcLiw8w69lUwAPrnvbXX68OEfGGnNRxslrja1b+
VEVmy2GLjwXnoRArkiwhO9447DcXj6LefkLoZ9ZXgHWs5z09fDH8N8M1UZQMY+R5eCRdtoftevlB
U/fzd2SMMOMpOgRcW47G1fmFH/D1XtBupXSVDeNHwLYD+ySoScOvt0Y2AXrBJWAfG2VSCVUBvDmi
WYAUNwTsIRVCn4TxTi8ZzKt+zA6wd7a+mxOL6ztw45M1EOIvUsgdLJ5lRzwYF6glZETzczBa4IRt
gAN98k/GpNl4EFX/CKBUL7L320oJLhbU/NPouqba7DmUWBK5E5fieOANsgpNW+ar+rRCMZczWel3
5xRDislGwcwhxNjonfl3t5F5uXYxXB5y2rEfqifbd8RzJ/soMf71zF9JSAEgY3sXddGgc0nQmPb0
56w+j1g193g/orrLsZllbbvnYiUFZzfppa+MaBrU3je56R0GC32K+ks42kj6dCkRSqdOA9GZWTq7
/6PtZHtbk9nvLAndxG5QnQlBW7bOUP4YWffwg57aymmY47AgbXXoPVzDsXtEnwJznIcF69BnSQWQ
Z4PDqiGZ1+jLeBV2sckqiwzs8kVgBXVBs4sORMsmmpIHoE170w2nmaY064RDHxmd0VFF5SAeWayg
7BNbGRXozCx8bMZ+t2FPpSvGMcfonOAbCQ3GPnpTW3IEmVyao/qO5Cn7iIhzvJE8Hhr8A/8c0pkp
hWOfFWOS1JCFBV5/Fs6SWQBsa/cjCtZeOtldyt6uH58LaUQwnLmd2bKYwT6A97V75j1lG8UbIDcz
WXxjuJrxZPGAG4KWwfoSUVfBeqJZ/IRTFKjm/fUQZYSnQitIkT1jfHedP1llpHkjWR/n/Njtu/0v
gAbxxYti3gPF4E9khZKkK9/E1bMtIaxAGAWoGqyxRXqtEQuHuUShn36CX3ANT/kk+8SEryPLJ9vj
uufNHMm5F9PFKak3p6JNHkj/v/+mi+MGHPO7xX4JGsAvh5g/2k84Qkz6p1ACUwas5/kZo0mscFm3
/Xg8bNiQ4FQsns8meNM/cNGb4LzASZcvr8qPBxsmuxft/sv2KidufnfO0aAYRC+/CxHGxT0ZY+WQ
P/Xp0JJnvtIG4Wwx9F/wcRDxHcej8sWDePAPfu1dov5m6GAj781CaYssyHpmXlJhE8JKZ/zQr/Co
3ptH8MoH+yMZIxMSMNl0LhWXRNKq8pnJG3SiQpj5dTYgHdbJxLwhCY0cTdRiFYz7W9ny8yOjhj9+
wPgjaTZN8HW5Giv+5qk/Q4/qENCR2K3LV/TI1CdheY3Ow7A4ZlPnEstbJODONFQeWPJpzWOI8494
hUss5XCQTLmUkXTM8a5AdjjoimQVSBoXvUmlnNODwhGEYfSwwZUyZpS3vEdk9H/uu5huqhIl4XC8
b9MxTED3iwsIlN2EDiXDud6eFjfnkh78Hy1V2U3nI/0gHtde+iQ785ZlxHrJ/DN37B2Sn4egQpfI
G74CaxJlFt+LJjgtL0uGZJdISqVUjvrZe6ycUeUabSsUgGbbR/z1Hvvr/kf/iswyYv74m9E2oOcW
1vFtcXKkv3cy42QQ96HgxK/leYFy0u4Yr7arEkHuJr0tqvIRorMVjWw5uIWz8EhHOQoPydg/sTj5
DvCn3qGf9Vetu7ih4E0qUIR4kNDn2s1Oys7b9u+XQV25wGZhhTl5LVcFcn08flXSR+Boyjkm+XEh
zbc9AzXqkm/agjojLNemb/9tPoI26+xnWi9mG/wt8sYTYZ5zwKMvehzWzZZdIfGRn6Ug2k41ItA0
5rY82IQEW35TSJz+6vKyk0qIvGWXH6MjQSo4UbrfaG4T4Jku+lEoR9f4tDiF5+jrdX6VH+Le9uI1
AYtAVoMG3SPq76/5pbyCi3X2K6jDXilnn+AbzwB5EdBvY5gDiGNZwMPD/BY/F8/wmz3iPip8M6sf
n3anxQtl1m2zhixYL75PpS4f0OiwTNlPGUvkP2xbBU0Lq46+OFDPXRdVB4VoP4WZg3X8VYFR/CPZ
TRhq+edkHDfrMxWUzZVv+YSv7fuuguuvrubUfzB8MU8A33TPzUYCNovbtInuwsj6qRztz7KlGW6X
9fLQ0ZB2IjYINU2ivb3yTtZxcbGmDmbxRPHNGcumvsENu8W3AHrmQ5vcFCL05pM96JVIsrshNHWK
PwqqftEu6XykxTkZujW8SpTo/TOW6RE3ZrT4JsimhI292iIJbfb1md0jKsVj+/fXC8dY04LFWYet
xO53/cdnvq6n++l+xM5GZ+Ltgo6U0/4hWbmAwiuqiey37tlMpojnROgDf0NTNPt7eluvnC5lJR+G
6T1jxu+P0V2EFxdhkL5DeYo9ECLxxO2sV35ZgsQ8S9zXvEcxSOq/Z/Qtft51XxVDkGVI0ZQiyXQj
Y4MiSkcDlXqCuSWVI4QbCBZdSkaxGrjqvOZ5zbzzyQJjvaQty7uU56yXIsTsH0mbYLnR0KFsKztU
3cbFt2hLyZwEk/LlMoNtZ8pzCyJE+eBN9Zkl81NXZOObSZ1wCg9PtQ3akOAyhsC9p3ZZrT8jqmFT
+rd9wFTjua3fzD7H3nk/PKrcnpVxWlzN0/6UvKDPAFf+raiVGYeF50btL0dosbUeD2mN3Plzgyju
oMUI4lYywf6xdbGX1teE1ZjnaU4QOfzmKMTDoMC9afRjrWuOLmoPCQjkYaU58MxrDBI9H7bK66Zi
jHCeil+CKUDqkNBm5Eze1IZecap8UVIiNCAb+tAHf7ee2HqAVS79jTuDw8KjuoLPsOMLyBasbLwh
1vONlcaPWCshXDiS+XPsfabUCNAQWBZFKATeBxqpC+Tb+OOPrEs/dQQ/DMBpe4xbTGdZ2jmqo5/a
7G6g8hQvHwVaBHI1dISSpPLvazxH30Wq3elPYOy9x5zSrqO1Q2ZsogLuTxlhD+boYl7QFLtiaKs+
j3P5qPI7T4g9W1mKHgso7XWlNsO53ClwN3Awh2r9oBtAsfuhPh+qTJXR4biIs9MFLvtMQbcSDsKP
rHGZH8GDkaekpOSXDNUXPa4OgqDxJOojXLl5oiP2d2E3BkefCXa7c4mpR1893ecStS57SoDxqJ3y
SHDZDuqHDbixcur+3dyPIuOKyb1FM5jXajGIVDv+qDhAyGexhbUY3s/mlwEw8Os2QXJ5vJX2r/Vz
zZGQ8meELuYov5XySDlueD+Hh/LaawOkNNayaNj7DEBQg/gqfPYXk1ryHXDbfjBVSbTTTj3hsQAE
v7ttaQfv+9lRpTyCRHa9K4fFd8tyER5RbIS2Hl3TaXmKfn9vFOG/pYzVew+W/F9n3pdPe7aE5PrJ
tQarrOCRPKN7dvSG/sXDA8d4pwhfIllEX2Y2SRNe6QqO6cG8BSieFkIY8uSN/YstmqprghO1R6Yd
hSMLEUF/pb/diz9bysEPw1qUeZN6/cPRd4x+3M1rFuIJ6Ze1T3nhvKOv0erIRG8l77F9h8MEC1YD
MUMcCWaAVK2Gta93cNEHw8kQK2GnTppsEAnNsBtGUCNsmuWgF93zj4GDe4bpITP9afm2hi7uKqhN
Nr6oum+ACj/zEB7NlXlL6xiPFROTgRZV+t4Cf6dNRmns/6JpwIkZNtq75FZQudxjUpSHFI79wc9z
Bqb1QQ0NECQEN81gwC4HSGHdgjp6/QFYsE2L5Yf/9LighKsfizv3jCLqT/ZH6SV8xJVPRwuFRcCD
Y3+MIt3VlezFOaCQKel9Fg8gZeH02eGuhcUz3XPfbUIec/YlbEIadCFcfjNQpvy9Py7G2mFNfE8R
KCyuzhWaJsK14cFFoYqqqwEIq226xppW8+m1EWFVHRb37FtU/tns4X/Sc2pb1LwNes8RpQHrAycU
ZI5p5V/wP5vG44jZwnnd7Mfx5Y9ohxFET0dOY391UIsM0Bxnc4LC4vRHA2ydYrqTzQDtT8Rr46n+
jF7Lk3ZEW6mOJuuhi4MYzMMa0UspnFgdFkHiqUnHAajX9pU/0ld+xtqa7vHGoWOhKT6kh8WU88Ih
dOt17bfru92RPO7ewK7N8fztSc7HwT/V7DBuOtiVcXPrqM6gtXYWWnG06bgpRDMPOM2pMs52KIef
+OBd/8bharHSJR+qqcPv0bsNiSjeJ+rKNr/kJ2GhdoFNt22h624PTDHD89/BoX11pnQcslv9fb3Z
5hLUiNRm07fy2XTG3ZwuWqdaXMM2P6TH+LUGg2KhPTuyaisYs0Kk6kMtJy0qfWTci9XuBKt0pd+i
zrtTUYXCX7JoWbLFi7wXfZH0WgW4o1gPHROxoPM6ow2uHhZx+AUJBZ4WbZ0TtrhH+tEXtkvDYKJR
8jkw8OwafHK1lKjHnh7iZhgwVG6PY1Brn1z0rn17ljb2LT47Dany8A+p/Jqv5Sua4BhRLdCzXrJA
757DR9JYF4DraQyxmWmDQ60GvgGFKOgbs3JWXlAkuAYP8xDLoMHXFDzgIqLhg6lRveQ/OtdANo6k
a6rGZGK17nf9DC+VMSlGmzeG0JJFQnl5AM919EjqaLgB6nZ6JcONG3O5qXdgKBg/0zcir6iWQRK/
2E/hBOVgqJ7iQhi1+ml3DK/rOgWjO4U/fWqOcqxfgLrLUzzV+gYk960Qi8bHJsFdJrsmL++G1vbP
GeEs//Pe4pExjsY5/rhCTLRHhkcLzjxTiU73lXOOLxgTEG8f2k1HIg6tp1n+8iaW0Mvt6cdQ4PNj
aGHPEPBAv2gvav432/rvlLoOEdkpqpIHnUGp3zHgmRLjaNG8vrlj412X10N7auAQ5w7+uAIQiJJL
NkmruDKv9pndEgp0IU/LFd42+TsfuG+j74z+VsjPj0t2zRO6ovUnO0aUTgwbAFCATtWX+dn8OGgd
AAD7wxknQzgtBYQ+gA6sPF3k5lPEZfHmq8zdHfoQuqqYCz+gJmI3Eo5c6GLxI78sHnaXyWqFAOlp
2Xc+bh1M+QqZJgtoW/voiKdRfD39S/YoHpxhsP+EkuTFvKLCFGziDy0W1XpRRwvfoAl44EERuuDv
ovbsWcy8w/3ZcE65JViZILLE/3vIvQnZGYa6wQ90Z7SmKacf//0JY9pu3abT/Mm97AJKGCESScxG
BEPGlY2inJ2w425FJHsZD/hyr3K2fVXKc6i80j4l+fLM3GjgMoz4e2eX3vy2lPS7J7f0icAz1+Ty
93I/u275ZYc5GaQrPgsbTl4/e4VYt+BSQ1cHPLQEvDbf2JAfYiyEzXtIdDa+Nh4hLwUhandl//i8
FRacr3SYfY17NsBP/SQOQyLm/Ci2Rs+k3bXhOR6qM+DpeveIT+WkANy/xcdUWEj2UM1G+pCCBJ/J
GqHbZ6tJ7vc8HxQrVDWROHvpvYDKahSgRU4JWCF7ekGiuXVrtizPIZVhHaHlyzy5y+9u69dxB3gJ
F1elq44bHzaDRymApGvljPO3X6dDDC1p0TB5D2qbBlZh4qpfjR6r7kegVAdF7WAcdXml1frJqvCc
f7r6Oa6cJn5nL+vjyouXdTAJasdgUDTeMBduDwN3gr2y7H2ZWn3cG0OxO24+n+wZcby5Y8O9xALF
2ECPOb8uXlFHM0izV0AhcSrns/ukxwUK4t7Hr7aH8rBlRJFPdIyuWZ4Ttug1Xcx92bdbZP9Z3qzi
J8NmITY/dpH5Y6JBNDpsQfwE2Avmb+G0HD6WpI+HSuigu4Rhsvj6479PeoIE4g+NW0JsMC4upBYm
D6CelXJPL5aUS3mPRaqpj9vYgu7mvX5Ew2xIAw8ilny9q0+1ZLcRHABahQaeCkHuj4aMnk5gwrh5
APLHY/+tT3df/q4tQCxzo+VtAywJHkdvyJqw/nWoudhTYvJ0c4GrMoq5piC5v5nRPeYXNB7lciZw
ZQ+uZD++MQl6WP3NozgUyNCGSIJEeBOpKNju5JgHs0HPeQSLE6bJDuoQhfqbXf2BMRwoZD2q1XH5
RPyylxxIEzuKoSp94G03YfFQnss4NSxOm0uOzp3zLu72JL3zfmZzuFQY9jGg3Yx2B7q/De2cc9/I
IZAc8DsU0aKa0xnML8bJy2R3xcHIJbsrjn89C79T9F2Pfp8dBEbddTFN+0wdEfUN2WTOGNmX3L7/
SDqzJUWRKAw/EREKingrOwKyiKg3hkspouAO4tPPlz0REzPd09VVipB58l93kjWOKJm0+854NhYQ
syD6HjvoKzAO5g8iPp0n1+MnttE6V5KPy4SiJWpyYrs/uQRjr5AJzNopiDO12qxuQEcrUqusuwg+
pzium1bot2UHrO7jDZDrgK7lKcmz0zYigA6yhZ9NqSm1T6xReKFqamNP6YZVZuBw8C2Dj1Hmo0DE
zpIPDctRsF0TH50g8EK2LEXD6BdRvHOEVIkeC07Yyr4Nb2F3PC0A9wVGCAP/BFro+b19l0O7JQP/
7lVGNk6+WI4Jhj1uZg2j7J0cWGJ2M3jp6XN/WzwWw0gzb7PhDILdb7a8TWYu/5EzU0Wv2QiWPr/6
rUPjrAlOMYokR9M34Xgl4FUCg7iAM5UBC14mkOD9iDenKlh2ioUaXURgyldXkGjzXuCbyDS/Hj+w
rqzycEHFmtF6GnvIa7yNfo14kgBjnvPztEfnyug4JmFhQGNJawD28pvlM3kd7mwHKKI9dVFHRfTh
3/eZCgko7bvwS5R157GaEi2OgL9LPh4eXZwFI+MC2CQZhITb3yXv8LGQaHPmMs9HgPel11En0YTj
hQb3c0uv4ohSgXpC+EAs8yMOiv8KKeNA3/fJXtl1Bv5DQDQ7p5zztZ/ph92+225QB3zDx+EWgbtG
p6U8JRKBjto6gyqefeigQgVtfo23wSNpPaZ3X9OZpTVHzRuaJ24klz8jro19n/X+hlMVlBVCbHEb
62O6jmaV9yVwgVbcVN1ype6HkSyWlivHsi3qOzC8nP/9SqrwiS4QeHU5MHsxrBGYNnGQDMJ/2hI1
aS3eM9ldAs2tWKo7t0nAQe2ORjxxFgFespnCzQFh+KLuS0Xdfxc2oBtCHIqNczEUSszJX5t8e6ai
S4oBxPIijUPWEHL1mjy9jwORaz18EexMBiWf+psc6daFBp/KDCjdA80kDeyLN7nwN2+gowDipHV1
LsT7f32KIzCRnulf4PBu321IT3dgjpx6RqVSKnGLyAwdotlxA1k4pClAsxXrzp+eGPsGR/AY++w8
Z8p5oh5bZJuyPfL5NindLGiWH2a7kJanhJuAT4Z6M6sXSlgyS049JCDTSQU4+qLHj5NNMAwlurva
RMrbsFy953XU4+lr7fHu8Ufm1PrtkrWREIbvt2xm7fYTNCn1bSl9aCuZW1xNLuz66o66RLjU/ydt
2QNlqqN2QZgFeVKjBSnJyxI4reIN3czCrNJW5/gQ1VFnayaoFpE4NwZJ0Y62mXbUDkpOlYysV0g9
GSpb0ihijYpBJVIdNCG/jKHY6QC9LgmoouL3/adoN0y/6y+n8ZIYfLz9iDjv0UC1KDdmy0nfs29K
NjwFNz//y4BaRyPoxSqpnHHydAs2nONv+aVBWIuus9uiiEpK0Yr46p3DAdzSliHp6ksRfBQPzWVa
mUMHqTT9f0Nj492yD88tVCcaAkSLhMxTkxDUCHPhSineo6d7huo+AYpzytUrfEYM741BNdCq9K42
1UOrn9tbPLwWCn88beaN+6QtrfAao4zabS+7xeWsyfnzQObH85qnG3Q6bHBwHfBh4c1pgiY4h437
c+/YSBv7ZCnWmMlUIINff7hH9hCOOEGrzmNahc1c8Wsw8WL5yT7rB9V778Mt+c0f4lgzGS0Hx/rA
pR3Kxhk3+uLJQAamzKnjZXy2HQnM0I9pSytSL2Asht8XYsUeyM6eP/kcW4QSNXPOGNtKTmS1/9nV
f1B3MHvP7AX4P9h3yzegHDD2tgmpMcgZa5u4BggfAezPOaqMYkjicgEAIfv3pL/tZ2AOnBuXwBqz
u/AXJw0M0AeK5f73zN7ZicPUhi7de1LY1KyA1IjVMOG8lDY2ieU+isx5pZLFMenDqQF3bgJGYEoj
Zo/pbfGe3yhwolxMwKRrnP8zwOnfsjp+oyKrl+/9+KAcLgCiwGQEqrBsj/lCNYYbobNZUiYI/Nmx
hBa3NPotdB9iryVOkk0CO8eOzFgK4ExKDMjgW+CD/E2A1G+tC2kQLVaa9SVABkMWiBlp+YjCehPC
V/jFGP0pZdTURZFag+KXup5S76OUoASOb45ZOWYvJtcrK+ZlRGnmYFKvL3ugsiGn9w/wHDwQAxfk
B0Vppz5DH5W9gPxI4Da7Zg2Yqu1GzPRr8UVrFlVmyqyaPUEziKpHYNaA18h8iIOXKKZGfKlQcLC6
IZzDep3TTgLN+eO4p7m1bLQPAWTKlYH7FtUmKLLa6Rh5NIA8e4nQwJP3H/yDiH00vYLWwE2wYiqE
5SJoq9ne/uF/33iDUWOBXua0ksnXW2GaRUknNsy7DipRADEykQM+kma9O8/LbSsh55sAQKuk0f4p
jA+rAcWfiIEYUmHfn+FjL1PPcjPOUKDi29dJOQU65beMynt+pc7eXt9Wl5wEQeKpgeYWRbhQLqrl
k5TaXR881Olz909P3ns6CitXnoHdnIMz1Zhnt1sRBZz0vcLpDOFfAQri+SQ/zGqtMaduYC7zbvYR
9NALjZhdQfhUZL0QI+FSjgEonBI11jDGhkHfA69vwfmGqGueQ4tcXcL3z5wrb3RJnC1tSZEPnT2I
1YIfzqmegajU0pK73RmS+9ZPGS/sZbE9W8xiFnik06d5G/dRSBMBg488RWn7IrltfqZ8Ai2PHI/T
1xE1wBKfagHSwnV7IOuiZtSnR9JAcRr3fA7ICXPDXA6kSPIJrEyGfx21d5V/srvliEVQo0mlmHZG
f8cAGrZu56NV+ndwOxt8gufDZ84RjFvzx0fSZBWhGpuMN2a3eykrFpXLD4WGJvyYcj7FhAcCK6is
oUf0yMM6W6N0E2ixsmSyIp+BlmHU+J39YkDqaOa6koPQ6HyL4O4RaJpTVcnRmRnFOUNechJcEyg5
H6ZXH7XN/N8HDZDRzj7pZf/kk2GfBEeh9MEboRKkDGlWb2/R1TnPX3Q8vvzyqM6fu89fFTzREtAT
4bFfRWcm59KpFwLwhRz+xkNh0HjE76lo6R55Z3NgXkFbTjbBIDcUcMBxZrva4Iatsg16xzIc231z
435sjgFG59YmqgOh1VpQKE+dB+XFBsgebRKPGceYeOMp/tcfHMt57QNT003RX6BV4FIr5G0T+RHw
BtG14Y7CcopELvx6t/lb50ziniOa2S1MCWyHVNb5d5dOA5Cxl8MSOkOxOD0v3r4oJKrZQOTjE5sC
5B6mqT4ZrXSRBPgE/JM7cJQU9YQNzW4/5z3AEtnRYtUbz9Qja22yidUQLWFyivjY79snfMr2F3Ch
I3FnzS8Wx2qRVsU8RRO13zcki94+3tjFKSM4XjQ0Y3BZTOYjY0O+x8ft06sH8Rj2UCFdo2J156fQ
KMVtdjvc6fL8bDlXW4+QbdNGQseEFYsEBa4fNBuf4YpnBF2OqHkv3bHmSp2lDq3hktk6B3AL64cO
OB6+GQ7Hfs8T+nuTDFamD2JDkE4atXeyWxRiZ0BN9iGzoE4Wug/H8jC/ZbRKHkqkRG06AAd6xCiX
f9y5n2gw7c8oRiW97BL2fbF9jwzgiIjXOX2s7nHpAGujvIDDryy2wDfWO53ArIz+OIdHJL37facx
XjuaYTI0FpwfEUJ+di39ZaOZYtXLagH5//Pl4wMGVEJoWfrtjtyGLNWsMi7nRfQ8T9bTS1gCzsD/
PbzLFFmP/rY3FLcwpYJY1Ch5GKbTz0GoXF587m34AVOFR+RTHqcQkzVsgEtSgqtYvKOPbtHdeaGU
FdXU9oLgRdDyjcWGvQDkhqgB/exL5vnw3Lao1BoQhsv2nFjP+ZMS4Av2Huw+ZaUXB7Zivs9jq8Uv
LNj1H5gpS/B3+108FxWMhY4Hjd5ycwiqKEXcRRher/T3Ply6U69JjaKKCplZteVUTd81SfiYxK+U
QOE9ZHR7UqtUoZl8zMDZEPOUc3Gqadwy0lDhSFMsu9GAWyShMnWrLZ+hivAS2VoAaMFQuVk2toZd
EDMMhzjFr9Zw4YHYHekJCUc+srJfVB1vYbVATYDY4eed59vqn9T5bksOgAnNHQrIL9ktzp0J+mc9
Zze6c6kBJs4YFFpnLPNpSnREOrxsQ/S64kgie5Txmirqr+eiI/8tEWodxDUNSyyjvYds3PoxRJEr
F9BKxAmxcJXlWQC3/hjdTEVF5L71teUlomOWpmaFs84HmuR3YNDnZpQXmsd10L8BYgoOiwiXPfJz
rdG+iF7bKry7PfyYdOhyTv9Aab04wIxmJyBcYHPOkHcfZRm4Egy1xdGa0SppfQxN5tXHOhHhqqXl
GmUN2mVmRA/EcUvzEvh8NR97Bd9E+DG4i4FyPzyrA2eAf4fKoWI+BNdsaBNmg2JhugZvHv3XFLMC
D9Ar4YzpyVA8n2NhFklH4TWttYYok+vSnvWeaiywCmgX4LdeWmc2bHkmyjIfhHoyT1lEEM0Q9jk9
nmyRWU+/TlAihhx4VcousxLSkpIKj5quWmTeMYcdR5v2ma172EVLqJ06Huqa8UJtCiwhjpqAHnV8
mysmh89VP1BAr7mBKLxjtk/es24N8w44+gsUUNrNVMk2HMnRaf+hHd2pIWqx/n4Dh3uEdedBScgi
xX5VRpiFltWcYiIHFHd+AhXecLmJmHVbpLpjhxa2WOJdUjWnORex2FZ82J17pdD7SfBGNf/Mz1ED
Oyiz7lNX7Wg5wRH+3WcN9U9hFUr7mqe8Ds+r+7a3l/dI0p4he3s8YOccsZp0W9SDtEihn0o41APy
k5pF+hYBP2Sp4WBuaYqq7FPcD/ukJkeDeeULwTOCl6ia4QjupgBJk9eO+kCvcDENiPegv9xT2poc
c5Ai3Rzu5kByP95vxjbAkfWK6djJuPUwrsgerMHxtr26N6tZVIcx+qiwWUjrr/fdXeZfk5rlUJt+
/HL7hHIa4FjhnE7g/BCaFK2ucfmT3Z/3YvU/sf7z6dkUnjJLUSlIfihSaQ+VkzGwxjH3FPsR8nOd
vCT0LKj2vD6bcqhZEgMYpT7AkMSaB6OINh7/gYEmBaylJ/0z3dI9SuzHCQL54g5DSExd4YfC4Vo1
twfQ6aRhTMAZQICEwj481D+sIJI1MJspsgK3sTZeg4eyDfowEUhV/EF8M3iEWR+ZQkg+meIQtSm5
GHiP8N/jN+UEKlgr4sR1dNsozAwaiI0xiyFT3WPLYdYGtxAZe6f5i1F6Xm/H+KCpDB44xGyaHM7Y
qdGKTwvzwxKAlS+oCPf4uvAzPCaiLAg7YZfc9yNfXdfLXtwdf3R1fq3hvl2XPrgi9UvswnBboOov
5+ff/olVzqDYgIocysCfhE2Gkjea44cuiITFuSXUlpsdjdC0DTV/JOp7pV0xFZRrABOkrj1nk8iA
80OXXjYQPmZdxMjoM+fjg+RfXS4Yymdgz9OMM55RBmNjFL3QlHacVcqMo5N4atFuF8E1I945IE5Y
kIywFTRwmCp32BPSZSiI/exGBtrIx745gtYiXsKvjQsTZZtjAkJd9JpuSGqAikJERObkrBACQn5D
E2jGKQyI19K8PuygVJrIcpWRyZmtpe7jPnkDXydUVXPXtfsemckaY9Fr1vNZKI+D5YOhC5GpzWLJ
Td+YBezyL/4w6V6zlwVxavQ45ZZe5aLoXRfxAEnsnYAZGlqD+1pQWCNbst+k2FNnPuNxYl6osxGK
MvA7ogagpZExDYAE74vNksREkxPW23tOP1iUFLs/VY3KHZlX65M9KNy+GqAZUT882Qoqgsr/2ecM
VWm+cbGQ6sTUGRyKTuKA9D1SMUJP8c+V9I4GdUoC3T4wbJne/BcCMNqseJwUwOxrkkq2NlUJPa5d
iu5d0SkIQMlGK5q8Cx7qav+Zs/84VGjjjvjONx7DMGLC33osOtp4+K4h463Bmo3SAkGZzhMHiU7H
HuhHi+0RsbkWgKHlQ+cSQ2XFI6cXbDxphtxvR2pj8og2+zeQ3jMQkwcZtMm/NZLqTL45cVrcPcSz
tdb32Lp3qgc1h8bjFBArGQCuVAsK7vwCPhPgOq7mZcIbsDrIhdMMyTx5JOQwUX/H9L3UEIZ/GSBx
CdnpOJaCoT4+DET9Yx8iQPSSNgvKg2yaQdE+3Oawj6jj6QBBxlyYsDeceTBorW+zlDN6NXtxf9NO
RtIm/uBgADHJgdDoAtnc4HLGvAt/+rXF1l1MxQAKl7rrxKSW/KzCpLvHg2rwRa60wM5AQ/Dgoitg
kXvi/7ihd6KejJ5wzh22DNRW2T8HCRbU9mVGIkZQGEPEr1wT/Uz4mFByYFz2+rNrQHSxPwYnuwf0
sKIfwWOFDq6CvyLhDwvDOyNr1REnGMg6j05XQKzhtLYaU0GSi868jsl1TTc5Hgt0ueBpMtLtIY2z
Z/0HNitu73+thfELRQ/ML7xE9Ka6VXXUFHo/vWWUGXsnHmjxzV/EDPSMqA/tc6Kh7xEUs6vBz7TE
6xH495ug2w9XX2ZMlF3ZGupfs7AgqByJADhFF7gdLHN8jj+ZBk/MSEHnEYaxuTqteAU4mdDg/Mwe
r5GMU9yfOJggiFviKunLJnCPouPwRqRCnxVRm8JXesQIMm50oNMX1saCzmmy1kKWvOBqf+mM74fj
8JzR6uxQGEAu5tsZuHwPzsjT62xAZ52csyZOxQcgE49HnhXFsBlSNH7Bqkr+GxLqbooW7Z2dSxa7
Xn7NcPWaPb9eM40wcQym9bpc13+b5KSfgs3qxIWg0VOkhC7Hs7t7c+oMopyzH5Kt/P2HWoxmtBCH
U4S4sTv2UcsSwpSOVkp6ITZ7k+BFhoybEor941MEZ54NdhT54mCUPYb5ftTbIV3GzsKx97Dxf0ce
f+gcmCScVVXShldgQbAr6JL7YHIXPxESmInkMoVl7mVwJg/OVasLHAvrpsfK9vdBC4AUYpyP3xxg
6Cn/Q0CNlHr9uOich8haZbEbRufFl1QIVv/iy5+2YP6IuLCoKNPBH43Z41wNHtt7RB28s0GF2suf
XMgr7cnd9vFDWa3hUXtFJb6Nvbo7p8enxSCMo/kgC/ltB9Wumne4DU6x0lHlceq8L+MT5ozsyqEO
XhwT/qwl+QCeGsF7Z4ORYhPLZLzkUy1oVsoSTmcuId/1mMo05Ef3YDyrV+pfk77+mumZSarJ+4wf
zbxc3aMGzZiya3IlfKYNKpV3VMV9JGrIl1jK5zKL2QZxN34h7BWPcOQMvPd8PL04QAU2ffFBmwla
TdgGr6nK4fgy3fgFcmuOX4ULHuRuIId7GdY0BxLukjTAt1LyCnrb4sDh7lqB4U06hNdf/+NBjbGn
fPXnWmgfBaF0Sft/IDVoM97uOxo5X5+JcAoo+RD+lTu8cO1/Ea6LmWkErVal3GxdLqy6lO5u8paB
/gdNztosWDDGNpyFQlysggYIJICUux6uoybTzCeIBRudrRKpqdmPyRSjF/WvyhSA3nrB3xBCEL/9
4ZIZPcI9bFF+x0LERAERM8h78HoAA+GFEzKGyvAdDd3zcjNtYurPM9G6Sd5pprhFpNpGy5HoFY2R
oUGMe2RADp2G/6/lnARgV2qXJKasI4WeGFWWhA/jDtZ9YPFH3Ga9YNYzYU6CLgMFEAMDIVwe2YR4
/3CseMXq5o1w54znlci0LNxN/ErgwJbDh1GITIK2myAcR5a08cCYGXP+eV8yjZOKsq+Bklmahfto
k2nJJuun1yVeOTnZrM9Injd/v5V04OEFBpeZ9vjC5Xe+g7RD9XIX5kX8D4hnxWMPkwBbqwBIc40+
Fmg0496FJLV/yDRoNpg0vp8Jv/quBuvLgof/twQLQMlHi9oXbJ51Awthk6H2YyYQwwnHSAY3zrCx
Qk0caSHjpSpCIPTNGjd4zowEOv5EHgBAvf7CgmXcVTzCgxGWP12ML6j33kLSC/evIIv1R4vzCh3w
Pb7f9A8H5IH485YgSRpoULUnVTcBomiHiJpfDHG7S5rBMDg9FoK8w/CNYLtDRUorDXGYyG7ViTam
YscApPgUtizpn6jl/LpArqpwNi4KE13qDxy51nlytai0BKi8xGyc4cPj86BCoMmGmbzjQuE4IZSW
l/I+6fDJkicF11mxfGUV23POX0RzCQdZZhwSiS+bjJLHEoErxWR4rh7zIVbW1mbyMmgasf6AVwx5
NQqaRYuHRVTk3dzrQmITxQWdIqPEXTiO8KXoHV3jN3ccM5RtZtdF7ZzJmAQt1alEXA2TcvvG4F2H
qvOzm9OkWLwM1SJlgc32HusqK/gjYl8VeytdhPmdrf0E93afE0iClk0CjH1v+aLZlRkTM3T0Rm31
NFRCSB4QZJ0nTkdvJN7C8Kx49Q682HrD6nECQ5A39jBGobQsM9YB1n8xGaf9JQEf4xms1FJlqV9D
KZy3rC8/yAGhckCOqQ/SGxlRRCXsf8f7glYAa3iogGpYsLj/1+NUyzpSFlICFmTv60rpHeEN0Smn
oxYMdKDECOI6v0P5QfKLJwkFRz6iWNe6uOrDIEDvSu42q99Db47ykt9TlXfz0TeO1+1SiW9AvwLt
LHB4v3y4AlQMML4/XAZyoDbGaXFOPjaoxhFGuqXzQPjf+4bKyvNZXF3WYCKxblOerE3S5ciu/ZHf
rE6L9/ItzDuP8Jack3Eq1POYHu2XXySy30BOX00hRRpm2C0NdVZsz367HMU/qIaP3+P0JHGVx/Ew
GKSNN0YkzEEmVuIWlJuRUecDx6d/IgrsahbeyZXCOh+GXUQSMAoMkimWD79e3M0eJXooaQL1aow+
E5wT2CrGbmG/9FMMsQV5Pl7x+O6HxnlXL8mg3qx7a+wOGJCQMc3IzRH+gSL6LTWmcmyWCdai7L1X
gxZ7tZb98JogKgArGM5/9Plxol4J4Ksw/wETICdnaLfKqPxv3I/V2ThDQUFhQy8X+EoRS8jU6rzI
yxBOL2BYWyuhxk4yBTFglMasdxcuUOFTrqbtcZySF9QlZwSePIUhDGD+jR7H7kj7MSyIB5d3TvgP
wCFeAnzu+K7AXZAAjIhLwPCgZbgnTlsWyiq87eo11qPzga2NCUL5a+dajvMAfqpJQGvXcFVNzELE
Y44ijFpt4bIsAC45F3vj/TeFLS6Xkoyx5o7LeF/2KUCvD6SV4FYpXGN5gxvHG/BmHMB8Mee1g6Li
M5hDESJkpsLvhZxSpkEPE0TOggiBiNeBBRYrBU6uQxkcDB2TKws4U96MK1O89C9JlD9W0EmfrAbG
HJI/8J4TwHMYZa8xLnSIs/eRk39NPA02bQrVsWFtcrZZJaNi7HGgEw6TdgPsejtcDnzNK9J2RGgw
9XmDAwWog6WGKCySjmVyXlG9WZjQOB/OaE0Gr0J0ihD2F/QaN2xdKZYCHiqZNRZk9YW1H+wS6+Gh
nT8OoyMGuc3JBnQt4JhBN+grQcYEPFHpHOz4d4VF8qM/lmM06jyXtyWUH+9uhIjoZMqgK2fy51hX
lcnHBbT2O+4P3Ay/SY/dao0DO5F37zV1MfiXYGOogWTv4EKKhCQOEkKV3ktqDh89vKUkLojR/oYC
S94B57KQs7rz+LJtc47Wpjcw7POeQy0G5W11EO8nhC3CqtTGz/1v9RUK+vSVf5H0bZJ3/Iqa4P0H
RI+cKGKveOV8Xjiyd1ryYnzge8o+1DZn9S5lNF52yx/rLC9UCwjDAehU0t++D6V3Dsv5ZjjhFv4i
q8X+SaQMix573RynFHcAM3BvR2Bi/p0NkmoO+TYfLrG/Qky9OYNedt9Z0YjylR0c9XdglJmYcMh0
gNmWGBrIjmd2ZqI7MdG97xbaH5TP7mULJRndY5Vvj7v0oqPX4xD2CyBE3kkBMZreRDOdknEtlMV5
j1J3wLg82NUwPjVMcjZeYXLjGIOd9h9NvkEMQe3iO6bBNSCnBn6vXJ85zhPFggQLGg59+zD+HR+H
ewKBcN0S2LFJ0Rau6FD1P0uFsJvw103INEGdB9H2FC6QEjco5wqce7j0mSHWze6dF7tRouT9RIl7
zECJwpS44m4pmGqYPPgnZzv8haf5JWJNWQ7yDdUhmx1cEh0tIyIvmkRck694ytUdfDnTSaHqQo1I
UBe0881g8eHM9V20B1XSRUcflAfeUC4PshWDFa7asSZxSzI8EBDAUDDU64H4vIqv/v278aZABLBW
E5Y7YKEAn2uw4uhnRDpIKJEI5HJ/Uv2zm+Km4u0OfxOe8jsplv/+qTIpfC8gqOWluh+iv1gP0HVv
fL5GilkzlBUpB2d8pZeUV9wlYFFo/Yq/d9wOdHXZ0HTNtoybjGxL4qxy9M1hMxvtquS9vAajhbLA
6esM08uinZ7nqqUEbw6ztx1/Y6/MhmTdjUDTYe30TSrP3kdeQusPV/+cnL6c3ByNtATSYPIWbZ3C
Ro38dIxEjUq++Yi7rJxcQKrqNQi7N4DgwP/Rsh6y14C84EDYy9gL8QiSODjHUYuWqTnetw1HBlRD
MN247PVvLrEO0mnijuIHuhKwrbu92Y4jYlCwOGjpi1MF6lye7+DkdmiCK4kancmPUJVPLmDN+ARJ
5b73HfaRQcIVq3KSWDYxT1kdyYu+2+6USA61sd7lcsA+gTyLJSOQ9mV6x0V7ySvKdfYfcqlj5lRc
bet69p5BUTNZdeAkeOSPtwVevFOoEKzHuFMveRS1kLHxG3W7kf9lMmB655jeEAbu9nFI0ZJTIB9n
KMeIzmkoJUbszqLEarpuOx1BCljIacLLlddsYFxLrug3+qV94pfQt0rBZ/9hQSV8a1UTBH2oRyzJ
LYf5PSrWJzlphZh/Lg3O7D7KjCXUPl+L4edwXvEo45Zh2XOYEy907k5ufJ2oManob7/+8Zxj1Oct
rKV9L+nlLKeoKRHmrlguVf7HmVi49SsatYZYL0FCoO59aa3uoWSA7PDbFxl6SngYAJaZhnJtUBhP
svwRUPImkxcZBfLuS6Hiv0gi8knSK+YfyPRC1646AiEetv7idp88ScIkpwNNBu6qxnxuO4SmrXWK
xl6TNMBc/cmAKiiXImAb8w2eOwdjqnWf9I94qYKb8XBP3Iw8DkhNmlAurdaFm36biIRB1NiGc3YB
lQSJHn/ckX6kpYQss1FbUGGJyrUM25fzmGsWwVKmcI0+T7qCJokmX/eB6AOXFCMZQYejGfHy0LpX
p51TMTEAc+CIjGAyIiSJJ0REYMGm7CXYAUQXrjjS1xQ7ETRqokOzOQnB/V2hkK4BzJktUTOoMAZh
EaFflDnlIBSkr/w0Q3vDrbWl++EGaTY2hoZqXpFwCv18NdA39Ln+GwA4j/DdRi7pIuEZKgrMkwwC
3BBYDuFSENuAewmZOKSkpcQddKtqsc9rFtCsjMCchfjxv46HZNI6l8lJ0+H62WFZHK9C5DtjFf04
MtD8xRCSwYfDmmh8oo6LaslWZ/VmX1Czm9EnF2swe0MYeqzZwHc9567qH0cBnAJd4w5DjcKOaz6z
FpB1hMzhSXHN1byaY5QDeGRY2taPOzFGIy4j0dz6um8szhZrtMwKxFCoowED6zuLIiYi/HoJqC2P
25UvxlKPAZMpCcmhwUPiENY2RyqzwBdmq/kvEyDv23pbx8t8iIoCgd2EbFJPWiqkTvDNXjBOY09E
VgE8ddMnOg+Q5PjLXYTqwjjh7qX+C0ZJl22BVJBM4JXonbES8AKf1CDc5qI8B1E3HREdzcvlfCT+
mLuE0EC9W6iLK56DwnjBPr6RTaEWfcGyYuK4bV/qBNXll0AO2GdT3T4m4u/i4THpPeKc67Ammoo7
TNu4Gk76wrNBnBiSGZJ7+TJ+rM0zwEcpW9kB+iOkBg09ocVk7KQn44eHv8RX8Q/aeyC9WC7O6Ylv
QJktrVlEPq1Ukmw3+tPAO9BfogFdiBLOHnGXPfPijXZvNOoLcn2QsAGyB3XwIjWPIEuAniHX5GtQ
jUZzlDT9f48SDTd/XEhkc3jYNhTW0M0EaHE3vhcTqBApmlDST4bmwFVCHIettT0b5Cum1DunrYXU
xexxHqTTeOhVxL1fkEizdZt7RiYLB0q+9YlhZqiBBcKfqwt9yGQQRRr0ONkkBEX9cV4iWEjcCR20
SENVAgA/wGOP6BA5FzdAq+MJeM0o5E5ZhoX9/sOje6h14U3Wc839sWYApN955GnLvnodXBPDZQOh
8Z08mS8ZfJgsJIFbltyFbDmI5mDtwFYaVowTDJVsXEmfu9DBhypwcgDBcg4iMaIzydOoZBOHE2sk
n44BZJA1KTQtSSq4F90rKg1Q5B9dpHSTkxAUDEn0/yRkTZh4bo1zD5+SCC0cT0Zcb4NPaGPShKwj
HoL5Fs4vIGcCbf4YX/hJA7hyu3MramlFJXIRQCqYrHXoAwqT1R8CdTIwL6oxmg4RxExR3jZuS9Jb
hXonOgmU5GQ97fqpFxigHxyoCL/D9k2f1xkQGzQc3zeSFOLACWrlJdKCzSkrHZ5I1MtPJjC/mbPV
Io2GcIOjVW3iIfzXUz+RCWQ9AgSJHf5zbrsF1cBpSycCN+EBWs3i3MKnNx1HEp1ZL/gntjjNaY1i
QUYVnzgDjqWYHKaQgLOvJZ+BTZyhZDCKgcl3QGCdMTBW4nTKHGIQNudxS/LPj/yMpylT4qcXUZ/+
F9R8/RkpMCbodcLW1MEU3aIPGhbWDW79odHgYDr/JugIi0N9+CTFXiKhkQwys2+dSp1gh4Ky0uzL
QMvYyMaO7hXR2l/NwYf/HsB8RxYyZfGX+Cs/4FAtlr1byGmzM1EOLJCotvF5cTdgi3GQBLjqy/UG
oh5BV4oXZ9tbFNy1yCkPPZTS4Dj/bhiGbZ21aYpNgNuvMmX9Z9y85cNZDxt9PX3bKhGJgx0d8B+W
0O+UWII3bgG3P1kT0GoSAOqdgDQHaKHh+GPJx1VBlw5sC35A4Yq55Q+zhxkLON8VBogPCzIb4m87
rvm4N3+S3yLHoHA9UVAmcbtEsvVFF0csTXIzjv+W6QHctij8aRanQwHifDeqxVDRC9YSgj3NEa1h
EisKLoHGGFkbFCa9uPaffrnS7M5s0saQ4zYeJEI4jeVp/aHahmnvx/N8JWhJZCM9g/tX58G8i0KW
znwfv+aQpfuXAq/+exIF4fLkEbn6ori1JVp8S6EcYkF0GiQ+Kkf2jhf5LxdLrCY9Y+BLHvK3MQ52
48yqxg7z5ak84AJI2BY3RvnHRo7DikeQFCzKHYGTyH5G0IghsnL4Sa4iVh6el0kBS3wW6nC78yuK
Ku2a2Vqzq0mMCgWaCtseyS+tpPO8ai+9hqzRTBktXIn6CFiOO51DEOviEMPL02jdF7Z1ZMg4i96T
J8AmEKQH+EpWxdlgetOHIUczlTZrViuQZCQhBIoYz6Oa9j2gtGnjnGKJdJmBkYsPmiyHESARqx4I
ldk4kokiencyhZ4SPxVP8Fl/mlumKkJLRY7mz1YBezjS8LOZ/uAyiNR8+EBy6GsGk62wZj8p8MpU
ejM5WLfG3296s0uCCiYr9rcYBRC1tWCiPIfIqVYbCrqNZpJnqjh5CKCUy5afgn74shBEJl8zn1y8
T/zQ9xuHFZ/ynbspyGRyikhamAC7CHJ5D2qLhv2CaINyPvKy2pmi5xJyopu9B0f98Lc4SxhKXgWa
cTcZnsf0JzIJbdx+X69a4rWfThU8gpPJTsPl6wdY8fy3c7Ve69HuO/HLKbpw3qW6Kq33ffKKq/i7
q1/6M8ezJWSA4MgxqQmLntXnsNMgA2eCJBggqWxOs6A7d8am/+cGyWVwMx4WcxAdRqyTk40LJbsq
83ram6HZ9sQCNAYAIK2vIOC0nYRQ+sEYBOm2v9BIUB0euAb52NCuYMZg/mdu5YM0PxZiYwP86fXS
X/m7NK8jk6az2c1cHMfIfuvFHu1jJELe8+2ZaLmXCFEUmV7ln6D88J70Joc7O0xrLmhac9DsY9hm
ccXEDsaMewiZMpYHcuLhu9nr4AYk6APM2XwQFcHug/+fav8zIU0RFxgXk/gakuA5O1MwD1O7JEkS
l29pXGelFUE8euE3HgNoooMHFxPRGq0NJm+NdcH06JEWjdA/8DI4fqIeYULaNkyvIka0Yiw8gkEv
n87GQBkR3FNiLKwIFyZgtX76w+gOZPH4qwJuw5fETTJCMUGtEHH/PI0HLRqHQ3O4Bru2/u6zmz02
f6HKeKXx15FIcUR/UBSRnQyOoMdVG4lBUSXqSgsxRA4/JoAUx60+0icWRTCUs0H/yWRk/0fSfS0n
km1BAP0iIvDmtQonEBIewQshhPfeff2s6ok7MX1bPS1Qcc42uTNzM6QsmnYPMyXMSf8b/hUWwR+x
Rq0ZC7Mfi8q79nQzkZvCfdE0k02IC3aux3731YgMDEMLPU0bMpHHgA95rykxL1u/6eLqIzpLpvIa
lFRphY6w/mhZ4TPfl8A2gMeXuAHW0qfhQal/l81XOM9XARdl7/HV0r5nUoJb5/V5EDoYr9sNhOoc
fq0eIQOyY85helqpw8gCWlSPDNkeCr9CIHOjcOiUo3qQU57r+Pp23/8VdQWqlUxxwTEvU5Y19800
pe29vpainsV+To6/oFuY5dH2AFW3Fj6k9G+5mu1WbZ1Q+pMqP7h+jGs5RYoYhodFm3IR3/qiNcwR
u7eEwKOemB4Qb4gr8gc1O3RtoZdIkdRdSrZHShTzRHHLWjQ0cHQXROiXvzRJ1B3G2rg1iZVIPlrJ
cF9eEtyqfUvlZxXU+3ma36z0MpmJaVZsT9CZIRhScw/Sk2Up+3VB6Yh9/CRLsWxlV+3LcJsgQ0gw
YVZfVFeFydmeEd/jK6dSXJT/ZXQwT7AtR0IjMyZCpB8ZYFHs0+UaLqsObn53bAnvLIPQjhhdoy5u
PzxrHxj+WfHHDLRo/VJtXHp30hVFoY9VsV1i/HLvxCZjUrF0cJjdlYcsRy6NRS/7CL4t60DlCQ5f
6fBWMVHfb0J+LiDGbM1kusatt/x29jbhLrSaurxSgpIGoY5BuqMNi3j2tmguTXWPxUs/2olX0JhF
k+unhnav4eXLFZxC1FfEth8wcteM2XmbrMvf1CeJMiyknCmvqvfPZCk6CuMPzUG4VNhCsHblBFFj
Ejf+/LFpkzp99NNWrhspYtkGuypHnM44KjvUe9vaNHq4qfKd3euzeywvSi70d8azw/IKCqWZCQn6
aPcSxsJk91p9Vh+zXdU+gEgqxDE7FEppj5yvybuqG3aSD8wVr72obaME+MhAqwvS4Lcbb7l4VIJf
IjOC6qNyCHlXl9aSOxabDzVZxfbBVWgcoYQTnjPfeqwJt3R3z1OpY+idi5PyifB8tLUYgZsgXzEo
qHp4CSo+TWLT5UehM6UTppmIvPOMLqvbkYifJ2u/eXXE3JnhgKLkWOsNoow4NBaqgpLvuVK6bVzS
0UvaByJObFvcss2CEj36V+beh2LnS19Y2VDfFux0u4f0VxaPM+6TXnuxcCAiKR0rmTRB8tLKuyM7
jhvW1kkPvI88tdXm1pG1C8EU+whLCNH36Vpc/5Dl8Dz87QNpDM+aICLXMYlflH8sMmzti+hkq2P1
QN/2DBJoADMtXTtF4qt6obP1y5twIv2hJl9vKstH9a0I6d3qx9m2kWJA/ZCEoB0zA5QXiqMaCn1p
H8powl9m+vweO42NQ9h1Hhi7acfouqrjXJj8yjZI+hCq8lGtHD56O91OaKijbWWzgSrA7FIKM0ex
6DLXeuBfMk9uAY1fE2UOq2ID0VudbOcb8ujNRJak64q6D1yWcXWGieb2J1qq8bdW53kcOOu9qJrZ
I24te7rs8kG10wDJMfaSDYY48A8zvRTqLQiXGyWuxTjSjt0fgZHDzm6Ln1elQJdWHNfhJoExznhf
zQzPKBjp9kGtHGP4RIIVPCextpMYbYQ4lN6E4FjnrQeNur0h92LaqgZC60lKun8WlyEDoSeD/0VL
8Y/EDlgafxkT+OsaOnsbiu/yJfrz0vNDZNj1Cl87kjX+zOviIUg3okt1jwd20E+uxbtn2DsWf6Iw
Tv1UT6VdA4oLmtlb5VQTQ8tcFBlqGN6rVPLUelGleyUQ2ZS2oPdrkNsF3XeZdq9GDOfMfY+7DMKC
zUWcOxfHb3fjXS6UN6P1JswLzfxjh4XSRHSZR8s2flzxr3HRWmABIFbOdfkw/fiwsWlzIsWtcZot
asCUb714Ge/zEcxdj1/trmBjuwCArLRpCY+F9ggfnt2W7+IDOdUTnWsRY2fcNJQ4s/19Oi5ykEsZ
mybbr0rMeJrqxRNdlU5hCsgxXPNhELXt3/DR+FC18WNyfTuAg03pgpgmCXg0l8oy3HxNbImoZJtc
9TXM3wDwaIMJnfUjfA+tDgEGcPPiiXotsuIonRr+C9Aph/94RRRV0Kv0E4P7JMk9KK0CCNU5PiFY
tOrga1ta92zZ/NjNIRyYP0AbWmnPyRbQ9pNotlsIxj22Sx6LJcuoKW7ARMhvnVTVUVFcKO9qPLi/
E9VNZZIo44GM3uW7Jbux6tNRilDOl7C7+b1p2SLaGMhOCN71k766RRBef15E+gHsOkt5w7J4PNp8
jVtb+gMQKDCEApPNKxyTNu5SF2jSBtzj9mZcxM4wcW9SF/a9pvCq4/7KdMmOg0VtEp01iAcKNQDV
TsTIbyobKWFkyeplAnHPfEChpETV2WYy/mXSWiqU83NrGB+/CAtICmbX9Qfr2DOvqYfC0XgsaxuP
4/ssW9DB8jQk4Ky9OwZ3Wr34GQrBuMXQLrQxuQZqCzcjFm7hva5Vj2rprm9nj0iHQz2yIvuRgDZe
b2B7TxRLNXSWJQNixZyrl8lBEW4WkOtTQiBZlGoy6K4vC2j4mGAaqqGtIZrWF+X6nrj4Xuz3VmTO
dhNbAZf9OpQuc1znb5So8MX+ZXpmrRtE3z9/K6YcBBml9dhEGv4vIQh78lVV/3MXCo8AY5U9Ys61
qGFh6nvr7SVyfPFFlU9WxJ0HQX/fR8jQdp8MCh+bJNDfph/5vVBHh7I+IRaeO6kiWlYyEW5HJquD
WJMLb3UcehlpgO0fayUz2scERwmuHOMwqI8L05XJKVyNzpTHg73vEvGPR49As2uUdDJThhj5OLb2
i/SiG/sGMvWumkFDNyAtF6IFSQOKheJpX37Xt8X9R6r6Fu6igADh/KizgHWUYGMlhJQgPyO2+1lV
071j51TBFymqNwfmIj7vayXKPcta3gOdakNJUFbswE64oVw2XEELC6JqS4HmadvbtMVRlAMpfUVX
w95mVsosZj7f9U2PY1aFZjwXzIY+qmOA+XVU8m07i9qitWu8xYb+e8jzP5xHnZU0BtwR12NdRvAV
q2YasgvsGhbytp70WSY3myjSw0UtriazN9ctN1VEU10XT0DZZafwlWyatJcS1X3xrI78yYdwGu95
8QXZ6LUKzcPAK2wrthVnsyGLHdirNrCn9h69RNoo7gAtUilq+Ogspaq7Eh/K4ntoHWdkv2S8O/M2
x19TF0FF2CBf0wyjmTI5KAu9X6taoYx3UtvU3h+soLQP5tEFnwe2QP0qyndUAa34TAxrmf8vO2K2
W/VW+kIa3DIsa8SyffHUKLTzzdXoPjjULo2l4+m/qyyAEBubCGKl1zBWMuipOKAcICw1V8VeSiO0
dz/CQfFzKrmTl5BC9McjVMvv4N/FQyWhcirwWRhtgLUSQ150lEnL2dJpkHMdo8Doj5Ydtmbruv+X
GGB9JRi/2EC+au8/OT2Ye0EZqxGwlg5zUPFcFYRWdg4zoYt/qxOQhj9uB3Pe70MDci05XxwW6aPM
k4ZejvptsC972gWLYOLuy7F3pA7tLwtlvLdleT85hJN3eTX/dwLqXv/ilNOnyUfcsuD+xc3IE7wD
Y3hVql5H6+K+2L/UV1ryCB40vrRmgPuW6+DBGWMOssdgL5wWJygMNZVz8aT7bVjux/xMitqGnIqo
4GjPWktRI3yUWEfu+fyJvCr3Ba3MKhHKh6kgVgbf46HfaAx2DajJTZPgFqjiiSpCRa+dUz7H7bcN
o+/JhC/lpwpGbB6b12zLoxe6ZyQYu1SugnzFQw9UtmhlDGVmVKua9ihpZYIRmyW3Bd0mXesfo3LU
yhcSYJ4jNRAhNzmmV0GiupvlJofeIhvuKlQC53JcVbeppSYXy13JCw/fcdTUJcjWufiwcaYbmT5E
0xlYHbLjEYfqXN5+XhUoUVw8dArFyNumQHqVEdZX9fN3Rt2mDkoHccyY4kRiSWsHy342Gnn15FjZ
OFr+JMP6+WSWlzDWeuC/wUNN7Lh/BKNEEPsq9+/aKLRyDyheidqrBwp/JMTv7P9iplHrhunOR97n
/b0axTRW5lhqyyIgJu3bRoXNrRQvjSs/NoJFLPqXdVnKJ0RdHJV61Jn8cGj1RdFDzLNLIFFUgHV8
VFW+YnZx4irE4bVK23gdjQFDRKhJBHuooHokE4Ek++DbfpKzwZD0yO2bTAwlT/UwTTYszANG+iRu
RDr73hm6OcHf/Dd/GLyL0/HXS+HfHBM9IYq+dHJCLAi6fpvkNbqfkIF1JW4MFE3IczAjYbuc+dzV
tp3YV3SgSbGqbMQW6pqPRbEXIVmdR3Xt5R7RrDr3YYbVg/l2bckI5WiCqp1hoW/u8+rxJgnOPt/p
3ce++c63FWHiVtqMUFbzIT1sSIhGVu6nChfqoHOgQN1Hv/Zt5zETu85ek4eNNLYznEqqUtVnM1O9
zdCVnjWeO7kuJkNxDmzVbulDMqzYrkWmz7lxUHfKFcfs/JRYuJLe1THylXin2NKi00e9fkpnChW2
m2mJ5/Zq+y4axCKpW3BUSCZDLobu/OYZjqbj9m1cvGreUWhLGectwQBfxJMeJ4cJbE0kY5SQpsN6
YrWU9jQr4jnE39v58ObMq9UDdyMFnX6qmmM5n2H2tGIwfajxaMwMYlwrGulkOTXITKKgV11/p/h9
pMpqzuapLm0331hXLRn+0Fn8uC0mBOUEGgcNXX1ZgbJovbKF4vb+kWvuFEg+g0tlsnKY9sUEwvwe
7XP3z9Whh4oLVRUzLesqMhBOc7elZAU1WCbbzFnZHtV0qTqb886qhvm26+EgRKnaiOTQXlQ9wKLJ
PLi8Bt+NNkGN5k6mn6/tyBxKETIQ96lFx34bUeoOJ/5n0LedvUNKSc9/W7wOePDKnrA/SSG0f88D
tYBDwYROsQwOPfncW43yr/NULIgNmIls4VLAgZc5rkVV3xTupVXtn1NF1MC8QQEnjZI4u6jtGr6y
WFdGd5FeKY0wa5T7lWkvJRmmwd8ogdqVeOTBuzapJV56hNd8+Vp9NbPTGxpRMfq5rZKDU48pXYf5
FGXOrrfqURiayFUzbYWGGTKjqOgtHZnBvPPBubP+ljIt6uM8/lQSsBYKOHvGpR0zpiL84+sUjlyK
yv3nUUqWWB5qSp5i+ynYVY717UBNWDuo358fr1mOE0ftzglWYjJHjOTMq/lex6i1myWjGXXjTNv7
OEWP9aOgjTrvo64wMTk0dj3Qthb+ezPy8i8Y2buS72dMn9mMJJLRjLEmRN/6Rh7V+wzG5bO/EzIp
ASrZ4bKMphXEv67FkQKDddMqzMHfF621mOhMoyC4VClwtA+YZkgvtKv4V97IYNFID1UipdvXKRvZ
T+0sF1n7hb1JkeSiyBnjxm5UsR2RM4PTWwr3CZv986uw1t7cBsRZVt6csk3VyEe266kAeawNs/oy
DTxIEVYsWhe3NaoHLwcQmcpqSfM32Bim1hPdq6FptHgxatIhi4icsfZKyjmUkm1x6eP5nZQCTH7/
VFJxU1BiNtvk6OrIItaSBpsptVXamV02Xm0ljpxdW4ta48q9sy7nTSWO9Z1ksvpiVwetlIbARyga
AdsgrzNuR0jZm2eOTMKjSjlevsp9tTeziDvt75V/2aOUKB7L0GUVUNZWruhVoSMYln76Sqwt4Xmq
y3eUVU4z1lHNtenH/JAN7nifGNky0Ts8GcuyTOTV27KqM0L+0rXL76n9Kh1QrMf8tHbqQ/KbW99o
PE0jxzhIKnyH8Xm08I0aZlMtWDv4rC/YsJgSt54dZqpqFiersyvFf6PydmGw8HEZ5os7JOlBohvL
lG4j1yESZW+nKWMwfdUeKbzC0ma9/t6S4p2KF2KMZylpnG5gDcRJl2O98yvc7cODGB6PKLdYhK/v
5eXrcQwOem9eCwLuI3ytucx8HDiB2z7nA1yWU+nK2wpshBxLNGy7fP4clITpyulaXG8aqUMpnwyx
tTKt1DJEpNuMg7Sppq7eMSvmkOmX9gWGWft/nefKo8wz8G6hmgeTK/Hv3ibC7LO2AbzVTpVdI1t8
tu8ko5qrEvrmTULeqWTQfDIVC/7sxHulvxex8MATyyLHiOHK4iPYfUDcWejTOG5bKz3/w0CPyg0h
t3y034Yq18DzVV/eDZq8YueLi8e/Cc2Q0tRCjlzzWDkboo27Mr1JzpqxX8R4JUy0ODXYftmR9hFT
6dSe0SRiyVIQZ8ZCvDT79fKN7dsrWDXZ8WAgAYDR3ilUsR5rmdJej74LUqNUK5KSr9gr5qsc0jMh
G1wax4xFfWzGPjLzVOnkogFEu4tuYk72kWktDEbYDl/KVnKNhQMcJc5n6lXCxmWVaLL67N9Li49o
Jpn7wNlMRlVBvLr5ydKdRlykrQ04ChgzfzNOYEMKOBHZVJkDFjOWUJ9JIw04AuRN8BC2ECG7gYY9
bFTPb8OdC5YJ4/zmhsUMmxqOOk1UNXQii6V8ogCWUyMpm19n+XLC0mc3C0hjuocIu7+UPa7I/x09
6+tVvpQLjdfPqumLbwLkPjutkjfBzwfVtJhR3xdKyNG1/Pf2K//9nOfeH4/kJw7p8l19wraZjINS
K+mP9DBJsTLIpw01OKsXHdPqgvvAn4bR7diEmcbZAS/bUtWKCaKnn/3gjrVnb9BkYZAxvbeS5YhS
4/7SVceLJyMwG+Kn3jRfRv4LJ53sl8N823wuriX/BCkaWPsnX8EddPGP5n0ga0xEXojxXPV2apy2
5UcqfB6aqZv9KuEiV129m2+uT4QLuVz5gF/1/USw+s4X19/X6m24H6B61vWl22T42LAxHhf3k0VP
F5GVEw/GaELnNFuMISovy3F2nxONL4YcH58Tpn/pSnu3KoSp4kxk+ng1L+X1/PYsx1KV1/CBtDuQ
0hezs47wrlSQoIhEdczWtvay3aWWaFxjCwLTX5U8N6oIHkkfUSnh5+kdZls1GZoIF7djtrZIs+8q
ZmNRtlNxAf1OFaTr9nh+Ven/yMqU9TFvav2tEnjWAWj1qCFTQpiFDiX/TNvcdzuR1wvrcI8EgCTx
LsJDD6/asVBOTTwDU9BOvom0Eh/uwcydzLvo6409lvLsAMR49Xy/cp5WKUy1Y6W3GcgLsvH8yE0S
+SDzaSj2epeW03/jtsvKljcFgwppXFzMvP2nNH16Bqd/CMClkuiyhrNy9zfHRZf3kBShN396JPvO
u+pElpLfGQIiNM8yJwM7Cy44TvNCL+MHEQb23I8yPZZYZW7mH133kgrlPl1UU6JCDbH1lqHOuG/L
i/arb0Mv58kjEkm6kflY9lTLanhGLLYLqWq/LoDKI3QaFJVvLD9ec5aAMqes1kixcUUbGoHHtcXR
SsSHehg10JAapy/iSTot289x62GNcdRRsUvhe8Vcq3KY3IximJww+1go7Axoox4P1josCJgIwiGO
DTrltUGYO3hM8CfUuJ1nGYOEKCjn13c50znDdc3wG1M1dhbgVkp+7UMLeQXVXhoeFrWzX4Vp/CtC
iFj3K1KgOrNXz8n/NXyU6ngJt6Vy9Qs04gtxa1smuY3XXgjWEOUuSCCydKpEK0Rho6Vj+WJP+aYy
O4SZz0vlTRm2qkSKs3z3Wl/AYQQuObuWqDoFFhqeiBhXJZYilvfG52Yd6X859zV/5J2STT9dy1ay
I9sfIFiLmdjAyeFYOrEREFL59mWwTG2eTZcPBiIGpxJtOQ/nbPKdbe04FNSTzWwGSPyuH3WAUyAo
bSeGutlr7014Pi6eB+oVcAl0RodnTPN1oRlOlF/9qAQ5rMKoTociHKjsQJ6IPA3UovDwZdN26jOp
5x3oqx6r8MUiQB691VDqEn8ai3Jkycl/srz+PtePCud6fphsYq+S2OHEzLNBe/LE6u2OzsPj8EKl
UnmW2ZaAL1/WBnOxG1euXY/582QykX0FQhDafojc+6hFz+T2lSonMcvOxaf+t5M3ht+XLetGjp69
7CdDgG5qP4xNPhC3QRLVB1ahxXmG/7T3dlKW7y3EumKhGw1mEffoXLGWDGI21UONaPJz8Ttu+OZp
VddOQ2HO/s8W1brzGE9YA1lyv874d5GpvVGf7qW0zpIB+6WqL7Oq0+s9JjDZaKj/DJLkjulo65EJ
HbJlZniMgIX9T7Kiwk1dSjGwEcrncWjqvf4hguWtpcNBK9ywkCjUzx+Wdc2NIXMJW9XjcFWkpJ8M
OhLiJEM7l52iuhAUrByNsTO3MIIFtE309nuHYyOddZEXolZ3X7m3j/EwWdc3ritv4YZEJGYTngJm
jfZpF2RlG+2PNtEuzBIlKKEtkVgSrwoADYEM+qKKidCOhX1dj/rNf6NCU43lggWqXqTS9LziimTd
fQEbG6AQoW/WL7+nsWpcD107S7dJTISby5S3GQts1sw7VB8GAyCQWy54R5oHxNviwrwbQhhaH0TJ
F689/0yga7EOuL+wKEZgGgIF4Y5DsmmvePSaBMgaC/jY81xE8xzPMT5zRuPjSuozPlsrfz+PRonx
0uMrHrG6TBXfgrIOrWDslYk0twsb5WrZhoWlYNa07iE3GPdhbvabL2Ee4jaJ5Dz+m/9NF8L0O3zx
0/H8lSt0IqBofHmSCh612Ch6nCED3mhV6KE1Hu5a60trnBoeucDGR+NkrZCZ5rxRN5qGb8tuzjfQ
/zD+8v6v/uT8sT4XHb6Dr9vNXQiWKjOexYnAWSwkggLTWZOb3wu1dbaRtXN3ZSUFMEIDXyhe10WI
kmZ+y4amdxrerW97R8tvU0o1Q0IgSbQJkOXuJPPt5079ebIagjZ35A/odrL9mO+b4/7lC5vxZjp7
CmmkvP7CQqwxoA82PkxOdE09Y1G6i12k1vQu4yOfJEDp/uM/3vCf1ApN/HkSYWaaQC74O9l2gevG
B4ng7RWpr/JwdIq4c2As5d46w2aukANU5eyIMuM6TGD1NeEtBscpbZFJ3o/IOt6Hp97t16x+Nc8I
tN1XOpKxnS8hetlhtkB4WQW8zzxa2e5F4YTmM01oJyaP1mEeI8f8AUWsVCBuacO3Tc5vfjOyOCH6
PxB5UEBsRhuh9cxH3Zf2c3sLYpOUV6/s2q9dkVHgNPX3/ksNrt8WmonSo8uvguk08kAoWX/xFD5Z
zNrIx07AoCP2gyLO8q2pLc/VZRerKT3rUys+LLyD/WT97fHEOrfGurPurjsaPcorP5lpWxPYiTZ3
HXA//r2ybTDvxVES6dUuufqtfR2c8Hd7yd6zGxlvJHuPBrh81fL3rpNC2w+bni2nem7W172on4y8
qW/KNappeh3ielP35pNz4rG57d677wFG3D7zfe6ke14rNYmAGHO6hjB1nlyGyHXfXBWAwf1ba2kV
U8RnuU4Sg1WbD8TnvZOZeIlLL90v/Ox3UbKLBrnOMkloPzlKRH4B/cLk1dhaC6USMnjEv199Hb+X
g//fEwgNCuIJ7GZncQZSObnFgtfwEgse5oDKPUg5BEWVEQ1RoDdpHiXvT1sUbiBovxyn+lg4XzfB
ZG+aZ27aj1njmB0+Rk9IbPz3jksDWB/79PF77EcoeWAzb0CHPiHvQwoaxXIRKW1JQ892uJfaB+9u
8vc6fdhpkO2fm2l2PxCf/nWQ62XFamM6OcqAyOU1lyQOa+tiC710N95J010Tlh1PYf5vrd2IFEKS
e+oc6KcW3ZXGSrnPu8hikQZBXHHVUAlEvpx/6i7jiLdNVQy/2Ib6N/wB6y0VMdtTIto/+CTJCqvr
Q1n/XTtJvgCz3ejwDGyReUTljouTgf0AbCaH0TUfpGR3FB8AbDrC043TD7MYQHrmq47oZWZDxGsU
72V/NwvddjH9a0cSNuWiFJjxxSAhHoy1EiRTeDv3ZCDFi2tME9OmP5GcsL5bhf5J+LvmzUa92HIa
LrPGfemM5AleXBTl1hWhOk2RUfJ8+wjQMswnNppfze0j3D/LSSx7yfBisQk8/NRStZMxLXR4QZJO
KxfE+m4LcCQawKNwviMRa0osmheM3Aa+ainP7P6d+XzMMtfogaz0yVx3Z1jocd9hsh0sxZyjeuo6
EUOW/cfPo7mdrGb4EOPuy/LieldtVD1hjAeZybu7TljC9dTbzm6LMDZwBV69p0XMvy+5pLSo2jfY
WTmYk63WvbmC9kBQPNhH7xzhvLuRSAFRJUdUA+i73MXsEOLrwHuHr96YMYhzm+zH4Q6b3mYG2txY
Sn0bJe4hpnv0B/qsaOCYqL5+11Prclrk7/Xb6D0A9MxZa5VXvwcIXLMQnX93fwXgQTcUqVya38Wg
vw5z5te+ZCTGKZJU4diKVp1ME79vkFLE8yMH46U/MiRQTfD1Eqh/OUgRcCc/H5xe7Bhgh3k0u4t9
XuagqPb658wUEUFuluyJlreWnKnQmXoworIyMztPSmcoW7ZxI6+Jzn9p8mHcMz39NoREOW/X71vP
sz8CB0QpBYLK08ztEezAa/6PfIAxfSv57Vmn4rfv6HN/DU8/50ywnu81s53XNDZKd3ysvs05+lx9
o3jz1ePy1L995Q7/jusyZD19kObogOcyt6R4sv7MFlGPj6bHV9rMrIvFw9flN3IXfXV3vFvwbqk8
lmGKRrGTYDXaz7GL+CHqu8+pAU8SPOQusklWWp1naiX/PDOhPHzfhkq6cyqUEZNEqMKb0gkvcm66
tixEAsSthIl1RFdh1GaUaLz9L8NnciXznlM+eBApdzfDBSEF4PkdKbvXq9CrEyAmKfFG458VLx1j
pOlhHFyoonTUYK9p7hdN9DzKD8zGsl9K7zxBIVL0Njwo1KjfbMsmq3QXuSHZh/kXkypDRYKCLcPB
79+fLe+hM7OoZmubX+XJ4VFUJCwxjl8ye1jgjGzs93HbBST5Z/j2q3j3seGjHRTw7EvxcIsHWJc9
Jdo1rdssiUYaDzLcUPAO6BVmKSLCgZcVLfJEAyT2yyKsOma6a70BJu70vQuP03zfOhTB/v59U21l
Bu6Pqfx9shqZ1R5ma0zn2QpBLVy1dHkXVfJomSoVJs/O2MzlMbq11lhcfQfUUNZBmbIr0uJgIW3e
wRHeq40/hco7tSALbjWffy8KIchVgVTwI+fq7s7KbCJrLgKguEbT2uwvDPhRkmlt7ZpcGt5WYf8h
ZooJ5iD+kb1x0v8NpJ3wpFHuOXTI08gAZnr6h33VaU1OaUxf08To8IhmIPCJ1xB4vZi9/+WlrnHF
Fsve2RE6QI9HGKRvLZCIMCYQzhMVOFUWGNrjVTUMDl55+LgESX5NIAlqGYAftEg5dgoFbz/KeRxd
1UiFV1pP98MrAuqGpRfAoPyzqT7ZnO7sVyP/geD1C2CKZv5X7QBbM4d5di7tTJ0SgO7ZVoCuKrh2
aCGXRQPqui2spVU1w0dp3Pp5f8ZN/+vZ/p3NcOEvEVXB8bl/Kdy4dpoJCAnOoRBlXVwl9UPdl3XL
GqmfXc1JfM1ZUDSYgQ6Y10WNBgdidysfKqglSEcnniuKNFHNuQtzqfCdir5XlsQJUO6ijFTYAuNh
fvxDtIv60aiexCJTE8/TX/fhap6bHkSf6QXryBRXOaI5/Ns4rQz8VsUty1DfwvwiGTx4XSLw3bU+
pVSmdP1IolMyNHvDm0tX0pJ98dqN616SNaYY23wlby5+rp76L2U7X6ZUxYU5rKvbWPl+xQZfNLdt
S6zm+W6iTXaXGLnQgGx45XlOhryLLniO94/0Lpj+JRPRAsknMAFZRHe0LC7G9LycuHPz9N8C+6qe
6S8KgS9Y8NFKEdTzS8grJbpHs5hfwOee/ufGq6o5/j72b/SQI5KbW5cefniGYP56CfjS6GbF5ACu
Dpa40VHpjUURUvxF+WW++isSe7sGA1T+nVXXArmKd1r49UavjpBSIV1OGJL5UF5B5ogdFRnHXBnH
rMKlgYqaxhAehoULyzij78fwu4zuASxoVJUKL5AZh4STBYBVvMzb6Rmk8iavwYu14bL4UCy9wxxH
mn9S5sdYTru+g9PwOUq7Kz8rpNno1xxScKz47iUoqp5BLvLr96XV3+rnQLg1SPq4pcDhi7ALxCZZ
jYN45OXxVMJMLYvpn5qZviy5cINxln9YNm3EyEi8/UwHWfULs45ESI3HxENHtsoHaVNxJAF0HoWs
kRASJnQmE1Fj8Tn0vvofHMsDm+VjJa+VHocarUL31WYb0NS1Td9N/lTWZ2e/U+bWQWGaWBfXXo1t
yj/7JmIhWnqtQdw8lhD23rMMeUWJchhyBmzceT+OPzf/DOEfnxtM4mPtAmi++H/rqoUvdhuaqHSX
v0tOCHzbmwc7FHOtTVOCKzDl5Szy7HsemV9qrKGfPtMfF6oWpXxdK9gG6Xqstm+xLa1mJ4dojfG9
wXBl4mV/tkGFZVKp1uFUa6HvNh21fIRV2YH6wns2/FYV6VVygTSRrXtQ3DnxodB+vnla0mcd6SsP
zXNrgf5D/ll5NlECV6AlGxMk9X6uEJx5evzlDc9lWskGL9kD+cyDc1rm/w+yTkoAwGQ32U4W481l
e9++RhJIyy8GMKXtT2rKF9A8pZKNKj8dQZEmBiHw7/aj0LDIyjoivdA61Lny5+P8TcdhjKJWaY5/
li6cBS3jQRz3AllYU+rflFfOBs81BhfLaAN44t8nHTcTM41HAhVRcoF1vnldR9c98Zag99c2PfnX
C3YWrXvXYbgyqdGmECw0EqIFgEz5Og6ljfz0HS/t5y7G+lfZm8mZNoR8W9S3+qT14NinLOdYM4pk
V7B+W7dk7h93OtnRch1mYxQOqBArjQHE9vTDJsL1fqH0TWQXrdr3o/mhZWItqJjhTIA46L6fQz+7
dvmNsZSDU4ZbFtyIOYlQMRaLXv61D7PTh0HldO2LyjmtQyLUza0HzW2d9qby/jouwzSoJhPsIggk
2CONMVkrFjoJcoB+DI9SCv5UcgkVnsWj+0Zr77Iv0cDJXAVx5/J3ooQYxub8yF5KQCXRobs23u4z
6OEBYgL4SvLAe9hrvrXOVtE7fNGJj/KTl2Hd5DnLy6xqeNQ67g6TO2bUwI199lZDF5wp2QAZEsrW
4mqKYji6m3RE1EoV2Xo0N8ly6TjjjtmT4FFNEsNV54CAz2G6su1lmpIHYI0DaPi0Ekztw0HWgpTM
x5Rd3iTTHf+eibgp81URKOANewT+lEcxSO1UALQ8tPK0n0W4uMXDuzPlvX+9e4xfXoHPUyyMD3be
hELRjNSRUiWqI/Sg0YIrqPz175/o4w/TUfCJTZ1LN0twItxVhG0i1ybNHMTm4gxLKy23AKR+UaU0
/rkwiNHzQmvf12ThP8weZeGEn2i+nC+bmVWP9m8eR/fKrrnhMHP9eqMQjqwNlmi6OTTDeeQz8XtS
N7cygpJMlGjk09E4Nv5XgKY1COYllSP94iK4If5FlY0OfzVS5IyHsV9N0ELg0jrHpy6d7u2aCFOT
ZC8904N9b3oJ2Ldw3BpP75PFSMeQaOU74z98fZaIi+Z9nuzITclOrOIivU0z6k6F1Sf7OWel80QS
Wg+W823/LSDoy2HtsqAJyM78je/7+qKKlUvSLiT88tcKQd476EvPEOr78PbiPoDBU2k9uEwQcjhq
/KgTT/1iA8ShUVdnr5elpyKbQQD964Jz7/3vqBNOhhAvjiQb8kUSbTAGamfH56H0gKf5bHQBzN7g
fA5Z3ikAPMjAA5/lCc1lExa0qb2EPYtfoaWlo/sfWLpDetbiSa70120y+TUIiRauP1qQoIpv50iy
Le++RueOcddltquU1WnmaKXN16Phsl8amWhlYu3ZXM3v3W03rsL4ff8pm+7NB+BIlWUrr8X1+Azd
/O/pqzCAVcD4nn+y34m5rdVd3/vmWx2GfibKR3CcUid7DtG2cJReUqKoA6PAxXsY1ZgZ1RMtBYI8
7kfcRNtqnl+6rs3UV56944ia4z7KDvw1pCVLT0YUq3ybxVVQp590PXNPY0MJJDWUI5P1uQVaNWbm
k2XvDdoTLuvX9rsBn0/07D1qEVO7DRPkUzcbH2iirdWHd46ED6rh+b0RG85ty+vYg8g/ZP+XmkrL
7Ac+bRuN/M9cqsfk0s1O3s14K2Oz64HdlEHXhoDoOHv+bttO+GZ6bz9n94agkVIytFb1W//Ryk0L
zUwn86NHbrw/si278WYuZpyBx6L2Mh0dsB5GIZsWPsAM9Vc73jLpiOmM1bf4KCKCvIUGaRu5J+AT
zWXCm1r/X/bZDM4/6YbQMtouwneyzJNqBxz758RlUaswGpl5rL4zs0Rj8Wdrc1QJJvorti51K31/
Yo1r6dKJmLH7GhJ5ChNISM8LNocO9396eEXz9D4EQUuv4ki8DarVwHItqqf5gLkEwM5s6/6R/X30
H68AiO1AC4D7kRjmj4UnrWa2R2qVjH4DE0h835WF4Hwsb1ds6NRIkWfDHSncZM/TzkWzAy+ZG3IC
MWubHAaZn1T10MsNcn9rWxH+3lzdjkqeVPMaLeAp/PARhPU2tghswDobtPP1fPtRy/2s+sKhG4ax
dsEQ0RmIl8fGtnXtrTrmAq0klYASd/KOheOWfWXw8sy1sjiXwdgWevZhWW92EunyykIrmNs29M8T
es1vvn4zR+SBZacTSq58imxmzwFnGsSjO0qndjsqCs+JOpCFJMx78OGbpzDsGNoiaoi66xfAvm5o
boDfBKB+9B6jVS1VzVT1u4lTRVdoAJ7EYMOjG+x6htPNkyxLEH4oiuBZH88VbzPUZotPiYaP/eFn
/ff5Mw0WUy6F/1g6syVVtSyKfpERIiD6Kj3SqNi/GDYpKiIoCMLX19jnVlRUxY26p8k0Ye+15ppr
TEu4/bUJ9yBvyOAkoVfFsGm4Bj65MBOnIypao2TLkl1X+snepHvpHFFDDINx/58uitKExEOSPcwL
Ch1+sotHQGbDXX8deZfLTCcEYa8eDwNjtKHHeK5RUGr6oXWxqv76PvRatwW+SbGiOLzTpei7KLTo
2F7LdMGfXM7fCw4dniIE5d9brDz1iCfi7j7oJQ9VgwyI8UiUWjwy95OygIkDMl6cpPyfOpJRBb+H
7dK7UeI5wu7Dc0vaNW4snFozkH3ZjpJhAHmF9gYISTIZ0+7TnNN+ZvqDBopLAN8mjk5aIc7Qt94d
W3RsxBGOKxY0tpA8p9r1sx5si1C93qZUG88F5YsUKpfnCXy787umF7F8tpL+mhgkRblst6XlHRwE
hJN4BCWTWlC4exM9pfDD+H0ejSbaH63c767TgoBsGr/ZvYdG00cdvRn1VebNYWKJv28sPtTfFYGZ
DxlrAF/Yb/HgX+/LLWEOW+GLom07/670V9zRkO/fs4oSmL8RGPWG7mHEhzmX/nhEZDY5aCD7gt7H
yA+RVnb/sa7/O8iotPOTeEj+2M+rgdcmsGUxMv9El6XczZSGir6Ji7QKU7AI6/H6E4r4jPuFMHdC
ua7tZeASHDXl76oQ5khLYDURwjWOqSiERBDjkHYO+BL5Aqq/5NzEAzCgJ/lH+dbH7vNyeiuMmZuS
iFWAn2wwXdHZAVrxEwUgQIc4QCfnnmdmTL1+oN8limZ+OIusrxucVYU0l3J7IzG9WuSzIYOmTqcC
GOy6eW91uCgYeaQ5uyjEYvd2v0A9Dre/KxUnwJE9uJop5R2ltv9d1gsxY5TJhyC2lY9HodwICIhd
kiFCoCQqZZBcinW2pDXlJ/NbUHtTE4/AmOeEQtyoMm9/2g5w17XHbobO7cWJiAo5WIz/9Xkfnoh9
fVVOvH3cCpz5zZxmgr8+2bQoG6zkYrRiQ/tfl5KfDkTWC3EKwDBvKncCL1MXVzvOT0Q3Vm2VEzB0
SWf5ETMxZ3vDOJsy5mOnEYUIBwC1mEh4vu/a5QecyznfIgyY5VJrjNpm9fEE5pEfy/x7yXbdWjnX
fLZUStWRvuWwTS68HqNzWiORkhYXledEAD0+a+lKHO+cMu5QGoVINoRWGiX+bZ25GrEBJYFqIs5j
xHu70dDHLiXhQGB3Q+wcn1V2KY6iMquFDMHEpbdHA3jPbpr+vQCJ8bujQFATPcXm0HtJnAys/NUI
X5087QffBWlj8/6RTwat+c23rQnZbciHAzfgPsMCiOCmgYW6We+zEjXGMB4Tby6t3xFXDXW2/zr1
d+9zj80nEsj9AgZ+/9yc6Tp85sNbGjBpAQ0p+ZP3PMf4y1L/s+lsWWeoIyBgn2vt1V4b1RqdVxu+
os8GnXrMTh42GA9HlVtMR9HXGJLC84Lk0D/jmPrrXs5jQ/wvQwQ9mfPY3DZDbqWgsCuPf+Adp0V8
XUUNzYDV91Zwtgm7+HkDtpcJUGLNOLHJ6LAep27Brx4LCuhjLaFGoxG1PGQ81Q2g2y90q86D1EvS
QJ9kV0mnkSJZz8OKCI8smStG6Y4iwh/WYNoibHHIE2MHmwPOXTyRk8IZBzkbayLz6xCQRuITFoDf
sbBB/hO6w6qQl4EF4BIMBsTLltB6X2RQZn66zGmYEmD2BCHvcwcXLygtgFp2zzB1UIKwpoahImJD
cVcqeJTyY7qmKqVqQN8D5/k1aRr5Mvaw/uJkDRUzSOIx4scb2DAj6a86oUJpMO0B/WN9YML+Aq8M
e4fcuBxAnJ4umtMVHM6M2caiv30sWlxRKDNdnFxxTfFB2WuGD9x6uZgV8B5iuaDbwv7B8/Gl9rxQ
nHBUcpW+icEr5tTmiVhCxqh5R+XeZ+eC3n4MWEXdYwSEbJhF3RFZhXuGUwUxEPPSb89hz8kpgVBh
jo5ST3IvDfCVYeFqw0w4BKdBzzwQGG5+Qlj7gLsyGOE6aSZ34ZJ70uH9G20hBQxdkiVhWKI4bIjR
m7KWyP6FZh8ws7LLwXL5YMMBAF7ZeHrKhs/bY7oeML2InyvRK+DjBTrBIID6FuADIJVMBK/O8N+s
pLkgfRTrgd+6nHcRGYUbCq/V2JHoNEjL4WE67JOQ44c/inPnQ8BK4/f9RC+3cLa935qgJTK4nsRD
lSwwFaBKxoCPG9I3SGk/JtNqqcWcBP09hx59KUXve8P2XnxbossznBiu2EjlmuZEndDTFvsBVfSU
l9b/rPJNjyLVaeZDWOn8ot+u+tc3Ufp8/hDrlA0dU4j00LgaXOUD5rrD4kECFiKuDcOJDc2aiL4R
HreWyLlhiMbXBVBZASr3hTTFNhqbl6Hs8tc/nNQvNjWm7z4vH6Y1jLR9SH1PEy7ZfhySV+n0Nw+s
MGzTOA3m1DQiB2efGDEZKPPH9R7UrJAPl/fgt0gJtUFahXf0nPcsFuedNwxD8Pte4hx4ISuoCPxz
NFjQtlP0SGyyv+b9zcvLIlLW1g+KjeH0Z9cEWAxIOOMVNd+gCGvCgHInj1o7WYDpuECWcl8BhnTs
6FjL2S6WowRMh3S+maWLIYiMy1x8uS52Y5cMPABBzYbFf4JfaWZJJ4DKZPXJ78BlNScWl1ys14o+
7LZSIWGw3WU3JwFhGjMX+J1TK1uWLtRSF3az9948AvL1wLVT1xCEN3bisV3bKZlww0AsT6u8+uS3
2O1knhiXZuJ8JxeBNXsEmitIqLyLODNqPyPKiTntvnNZsyeA/R6+llokkStF9yZCuh1OiP61ZWlg
HPPqit8xXLMzjR4Q1z4zWeHbW3dRexLz57/Xqr//zYjwPL+PiTPYf7YsKJe0IqyY0mvVJnMsyiMZ
OGInRBPeER7RH08nddh5vGXdPIPJijOKClxlx5OuckPy0gnhDvGKUo1ZHdLghVaU67b46ZwhcHvY
t61UBgo8mMgoGemjKNKSzhP9++m4etjBog8YiU7s9cOmY4K86/7u2+GU92vJsTGKPtdHCLu1XLLF
6zxOBK0B0ZIWnacQQj/eK7PbRvOYGZRbtF+gDu0p2eV4Gg8zeH8RBd9T1SUqI+maUPhGLHLw3/5s
YBAyRMIeKglGLto59u2X+Zlo2MsdGegWUiFQjm538A4c9n45oRuuP02fVZNNR3bKQDj2oEpVJgDT
2WihRpVPfCEbaDgOIbzj/Ywq/U3kHdlVxgi2FOzKKHUfHFINZJVVw3Mmh68pQ3z2zohNmxITlFhf
60aWHrNGLrqvpVgMGDhk0ghvtWk3BgAiUPBZzFlgyW5ykoFniRin9qTu6t2Nv+TJG8MlRc5Vb8ky
qK9MxeohwVL+w+njEE9hIolr8KOPLHnGKcY5ApHWUgOM9I+1OkfYD8TLIUJ/Hn4X89LgkMJyRyW5
fYZFeCArFD+6fY9EGW1/UdsVYLocGcqiNwWZTq98pjlOToOQghuaJ2EL7jggMNWQZv+ntEODJTCI
CB3WCFT25m/TIhTH5nOVbgYLgSksyNoSmyWqAWqXkpjrrZyiSPJhQ1KZ4sMjtxZrKmF9igcwcvFY
skphYD3ibPjCqoR7yD7vIyBUwCnXlVVuqHtnozAJ74uBnW76DueRLQiDDBnN0ZmtUp9QwbVK5k/N
bl+6VklMVGNKNSQVuPGf7UA4uiSEZVIXiGKds23Hh/H1eTF5AnDWeuAQRLWXbqptThJJ30nIbkc2
Txw1yq71lgpWPTd24SOrvLajFecFuZNYEedvRDzk3CvjbN7jBOM/6zdHbnh8EEcuhh8Fka9G91N6
4oeChhYhBzSr7kTvTPVH5YXidTtR8LczPHt/75W6KaJkMVwlaximjB2pLPgbbn8qr/dyTHtDUseU
bEgK2bOIbCd3ADDOe18tyXmAyuH1p238mmu795QLcNZshDayICQYoRb+sQYSMDkhsG4RytgOXhFb
tSOT54SqYhWkEcjXHs8MMXt8IERo+7d5baM9cZvNqjMkUPyBePtZRd7zqSA+jM91rJ1kHzcS1kgK
FExo3LS4TpMjBQLzwBOSEgWOqE1oKWyGL/CYELrpMR6poeKLxOxPx3a6LZh0VcfiCg8834KgXvUo
VXHDrRGGeh5f0I1QMaTc3CDmbiVdktNwUQXE++zb+EY8Btmh4DXb02CyA23jVx7AuQbWGGszxJdB
5Tpy3Vr2yD1cPo4g1Sq+IBirO1xOAOD5uaMKTdhwpJr8nmT+b4mdjXz26ia3l9H3yZ+bZx8bSd4b
GmMYcEIeNF9gJwlZ3cvoDuZAZHTpNCGv9d338aHryUzy5BAdoLNb5Orfqg5avx0YJn1Z+7Ryv2IZ
iLGzbKboOn6KUFIIvwm/g2pKwbQpEks0Jnasl9l3++CUxmgCQS7ox4eBPt4ziu0oiIbWg+3tw0Le
US6S/7BPLIzp+QZZ/k4wIJsPWJLEpAHdvTyVwiRb/8MIPnkZAVYwmDl2UGg/vniwn+7AY6BotvOH
j1l18nbQN4dhb9qAA8YCMufsZAocH1bK/L0urwpaCaEd/sH7uEOAKPmUowWWxr+Pg52GHmERX2Ly
ylmOK68L36Wb1SRCJ/qIYxIHHkGNsaDIgUqWTJaZyO5h50bleERN4BwvdwjwHtNC4MwPs+d+RTjy
qj63DMejn1+5aVjhG+Cx+0dL8G6zmqxLoF4Lbdlf4OulPFDZdXu4ypVEj6mG9RTBiFE/eQ1I6gOe
ZHYj0kVxmHy48d3MbEOVgZ4aX15zNCdiuP7I5uFcobuKuSoMus2SLqnvS9fRtveehZ8FOdWIAQJ0
PXZ4g+cKjUIrrAPAPdiOK4j7bE3kKY1wxYIlJaoWiIXbeiHhVgNWh8OEvW/WqoY0JuDhwEgdTHLo
UJ3PWWYq8zRMj7TlOFAbfY6eK6igqwOfgygjEPpjKX76LN2ytZJyfMJXsRFCGz07sQoVjVmvBELD
QAuILS1QYVDwxB9AdTe+YEbjLrrZ01Xm3XeCAxYzMKEmspFt+G3zy4jKjgfphiRDYwREVywCJD7r
49fji5vmdRTxfnBbWKQ47MVJqLN25tCM10eJQISXR1Vxjw8LBgc0LtUux10H2g1sQIvb9nCcGqUn
HFlmNzv8YelJNvKytTm0DLNiLYvtaHL1WFpfVHCcwSjbtxurhusXZcmD1LaeT8QYLxNsaAjBnJcX
ZtuvLbb7GfoqcHdw/O2kP1dsZnrdOcGDrj9ZO+FfkkG34JoWbqECEjCB2g9HYRFrgE0NzCQkEONN
3AFvSrJh4hjsxsHdlbyeB8/UVv9YLHP+NWPc5fRQd0CGTBFfzKUJQNmDf+Jrfm8qOpzjMyHnr09z
CZeRePdsKXugaeLUZ6GKj4tVj9XzXyQRX9vDwMZEVkulYw7hxftsaRypjcMKoHksjdFv3IKVPYCn
HTs6ICJNTElsTqw7tmUx40GmCYtl74z1jmRmaK1YtvhdnmBYwAH78V/N6M+f/o/9Z3KcG3pMxkW9
mAx7lQWJ8sg79YW0wW/m3jpqqpkkk+fsvrgfQhnWE1TZKFtTcViVXxsVuxUU9OLnBpeKj7XbUXZj
T2eihZPGyxfscah+Hw9cauYsgyirXK/YQ+IL7weQahYJtlliKwuyDBMHqgbLy3P59LWBkRgfCs5o
D3KAaY3qApzVhWgcXjv9ONzgTEPCgwbBBJ+3d3cweWUpdejWtGbyZr7DoQpNbKgDpuLyKVbICd4A
YxHedY4quDvDxb/hTRJXVP/IAz++jzI31l+OXjKVZ8peJCS9WF/cyTOmOy436VpAib+T8Q4Nnz/l
Fvwimdrhny5JRsM/wB3jBD+DdlRvuTz7HoqaHI3Egg/O56UMWzD906jPCnMIPT2xKweEF9Mvm/0u
wpBuxvgswpTZROAjhOZFFmzY+a1J54mib8kGLgTefAluCEu7Jb3Ca4Y9TGLLm+m5gMGwsUxb6j+J
LcpPYmX6sLhHAhTy4Y6AR47DSSM5jUiga4HHxavodJnLc1wm0GFvU4Ug8xTMNtYIAEI0eWiOqLCN
k5364eFPIcNM2gLHYVSsg1MyidAzZH+EJ9gHH24TMc5uFmtGGeALKBgGRy75pClb56SVhz/3bUOd
BZylMSy2O5+BhzMO2fBb4WpuZsJmZP3WwGmdYjPiUswteqWOCQODgzkZoRaryOXxexRrxN7L53PB
lMwtwP00Zh1DY+jDqMR9awabyQOPkVAZ9oPPMgNnyN4kIcb5kbeIZsEbQ7pOnQHTZr4G7LG5rQIy
rKjSnHLeCib1ff6GWnCfvuC69BbqQjVZQGUM5vZB0aes0kzff8MZqY8ToHyTn57jLwfLHHw2KZDO
DYRz+4DW7yeynnAKzg4XjQGbNoE666b03r9pHuSr0ax8GAgmv82Lb49l8BduSf7sbH9DiGdAdKJV
w3pKzWoPXDopeS8TP/lcDHCGYVGmi8aMXenySXMGx1rRnztsKqyakMysXhhXkOUC5KtY/i61v6d8
DKUJq2c6JXVDTOaPP2sYKXHLpMNj15PrmWDL5yn5AzkkC2M5mZMMvPFtoEVg98bzjSdYAf2GAEYN
OLQpRXERVz6niQCADcKBrcX9vUxknQoV/8Fa/NMoQepIFio/TJKfgX9vf9/jas72Q+bZX/717fwl
G/ERAVCArYLKB4TJeO9rsr3TcOCplqHMSbrfaVbiUPvCh76LKoDz7zyYV/DAmImCT2Fl3HsanCpN
ObnxOVas7jOGtKWFFmIj6S3wVr/iR4yN5M2sCfd/DEhIrKr90ETZTWRyDOK58mX/7jyX2rk5juxS
vH+JWeBRmLKvCxSW1NEZM2k4grJVhgBGsW7+XI5jHjuMIHEAcwPKjcvbWaGGUqlyxWVGymuhBDDs
GAlHldVFiANd1JvKtD3PABgIdUy6KP8ECeFr1mQSddF9I4RDN4teJjHhMGO48QzCAtej+Q+//IjP
gVVBaqoETk8frukXXMyLwDcC+1gSmHE6MLg9wERoryzgzAiqVoA5JlSHABCT8OF/zhQA8pIbVKOl
R1aDggnPjx8Us1EVDAZFCPp87dREqJ4aMa7Pc/3JglONVAjAHRzWDm09C5KAPWLblqf3/Y1typ+n
zIazZoZdgmKW5efGGhp/LOECSCMkiOTVW5yCI2DXJVQdibD39I8dm+FutHw5DOcG8Zvw+q9LPgYz
H8oOmaTY3z85fwkzeJqvoIgJ2Dd2Jui+cyzR9M6KoMYzgfmsh2cCBe56OUPdJU+8O77dzMWUwR4y
51IZHiDsRnfvxi54YdbthAzYAHPahNk+jNo2PHxpUakYhWPbUf3cgwginnQiZBQKqOelZeoRilWr
f5tVMsvMBCCz9wzx/mG08KPrTTL/xJ+I45TyEG/b5IOLMDGn9HoJZv/K4hrk4B9BoGOazA28TrkM
0cqtMeQW8OxXjA50yYgSFAiCZ3s/yluoFiY7Q3dTnaoWl0LZwQMh08J6qabERX/mWPy42TE9/s5Y
fBKbUE1DXAZYBJkHwgWAHeTcGZDvuQbYNeRueK2azQAy9g4BRNTzXHSugjZ+mxwVBoyPab0Q4XbP
OSN+mqcS3QJzak59ScIglso/vtj18K0POl1467E69wxkLtH9rrTaKnq6BqZmmuxlp7/q/90hK9P/
34FXGcMyrhpzpNrvnk4MCJkVDM+3eOHDAcewpnepznnMVok0hXD7XR1clUlORB2BdWfsZK1RxXcw
dnve5/HI+tqac2AYNeNm4MggiOnYDz+GYuPiBenCB5d5/QDjuE7K4RdQ59t5Ixag8O1QGBhW7blF
BrRatHl4X1d8Njo9w7WNpaAUU6esNPB9ljO650nKgBcP7LHr4JmScdm6X9xDL5O9d/hXOHEQe19e
Wzi4PBULTxiy0hpIPt9YhCotTKRmt053YxgXM+1aeNWKZPq5ythpyUxpV0LEmmUuB7OKu5np7ZjW
kPGiP/udPhs412hklde/1GLRPnXpvBkMUluU5JjwuvhD8Plb5p9vvyMnmu/LLZzak1HVPP4CBHkR
3IroR5iZhcCfXmSv3UrzQdzOaog2/gv/rDkyftOMNS+uZ8wdTI8TNz8jKyLWoa+i4LFJ1M7aS+oT
VieY4/BeofvgyeMW4INGGnJYTnY5SNUtnGWMvpnOIuaGHJMwYTGc+JjteACck81n4bsVkp8EHNZQ
tqWr/f1MZUv6TcO2AW8p29yUeO30MAAnSynvUbXAhEqjh0OVZyCes5v+WT/XQsODfw4VCj0GH5xk
slH6b/FUAAuJaUeIxREkFGpCYMczIty5aVFWMdJuK6vwg9RhF94Ys3U4h/JPST1rrp1V+7CFx7x8
mTM6ftw7cGfoLRzSzLVbhhmcVh250hb0OHuMTeaEFRdx9tU4zDx5BRme3rzMWDUX9a/ad7LVoT2z
M0WVEz9M5tnpuScswmi17fTSt7Pry30ty2NHpa8P5u0ccx5ZQ4vbH85T3tIA+Yl6n48N6YvvZRgC
B1+1xodpRz5jq9Bm7ZmNEK4kLSZo0+5ipv7208SqjtnZokvUp5WFxwNLGj0sa3SUqkBIUEciJmAE
KlGDISIZEkvyTHDvEW8tL+sTwi7BDvhS2EblQdnelqxc64cw2yBbUjUa6RkFB0zA2y9JLyJy5B11
JufyHZNd76+YDl8AirrTyMCagntcIzpoNClWCEZIpHh8SYh3MbUoGDxaMf7n6JKwUK+wmTnttIBB
QL91t55/+SlmztVaDIB9FE2PMdhIEgAQVuBwVOMpWGl/EpuOzGy8HF8AGqHz76vzGC7jIADyTr+L
Cp2BbLLrkCEaneYGPLP1XkIqYT6EJwjKSW5BtQaGXd91+UhDb/Yx/V9l8OjA6xlZie1vFnPp5pmQ
52/eBllvLda4hJrOOAoGO1h0FnEpWmOAqXpzKnDh8VC8Vjj8Dgr544r/GutaZlTrgWKqc6F1i48/
p28lopl5LmBsdLqgd71fuLVWQ/7l0+S5E2njbLaVCOKqgdNnGJLi0tofFqek89PvCzseeTvy7juF
FqRNFJyA8Loc4sHmH69CvO5beERhbUKzcFlrtzjFRFQclDfA6uxFwFjnWFNO/zAzHo05eMT2JNw9
cD4xFvZIjOqzlv+bq4yiywiheYm4TEVP1IyBnYXsZOQ3jomBxd82LUVQ1wGYQt/o4bg+YZJZNtzk
VvVHKAWL4U8YR4Dj6Pnx4d0ZWQBm2vBUhDTQAS8xWHM2oTHMoTXiMCJt3emCVqAZfRjMRGtpRyH+
CcYSZi0ODx4Nku//6CMrgPPM0YDWgLgFUb2veO3wH9HFf4zaR26A4YyHrjf9zcop1vcBRwVrZ3id
/8TqP6Lm2MUx50CdgEEKSGhGHoGeO+J3033bDH/JMBGUzZ7/QZqOGq8zCn/QUpgBHobMkc9/zpDc
C8mReZ8e1u38BHRyqWf9FTL0snPHBSTzvn4h/w4m+LzcCJo4nlmHLRwq8QdLbG2gpXrqFSlwVm06
pmPJ/goW0E/cuCXpzXSIL3fAT4plPHgRH27OhPkcO/urx5ZMW2yW7mA91HEIRCylS3uKEsggb6iG
z8kJItnHvG2FjpZ8xN1eMziZv1fvgA1jpBC89ewDoZ+VNm5Nu2HzN+r8sXVYP3ZICRSRq3yJMkQF
wc+yRzCX2DwBkWeJHAL8ffmymIRMtKlzqFiBaJEK0OcZ4zvWDACfNuu+yxHMLgNrIvPvoV79fTx0
VMpeUA4eJ88P/w4u7FpoukHfT0ujXqMw05jRS9zswqBTeehMXDAdIyu9I3mFi4MVjRtOyPLEc5jp
GLcC5BeUgmY6wmlchfJfGQ18EEj7PHqttFkMADfAyWiMc12sEaQxYzPcjRi6JWJzg6f3CSgofpSN
KPMlPw5KFrofJvIz2m5jGDArWGnU6gVWSfTF1ewDA0cKK8FbNzp70zfql3GArsMEjN8/mna/CbI5
ln3KiXj3QXZ7796wQPgANK87ymNzuMnwDwjXp8oLNhURzqMN1w/PadNDC2Xs7tdvLBClZJMYbCPz
3uGCPYD7kRK1Y9w+wUQR94WXVYArP0AyBtxoCooPLnX9xhgOC35Qm8hPZKYLu8Z7gwJTOl8eJ83i
B/bvvBnppM8cQriKjCJnw5DVmXU6uShTbF5Ev4V4NmM44/HYBygg3mG+Qk7jYQnqHLMumzw4jGN5
J5zHNCeArz3WCMx7xG4F52JzyvAb8g7NBGMFbECLADzWm3WOk+fMiINmiRQEwfe7z+4j980er4kB
qtIvP4vHajJgpl3jVnlvoE/skhMjMCnzW3rp8aTY1tuny6alA4QTr48hkgoSs3NYXk4m/fAFebiL
hqvXFnNnbs5BajnvDjFVW2YnBCHGYkD/m4Lai30yo+jRK00lWLNcub/tm9ER7BfmJsWMLX1m9TuJ
FwAhnCGE9wioPCN+TX4tGavgy2Bjblf7yGucnyaaFFXJyCxskVJ2reaclLzKKXXP6HTf/gKWmN2S
nJnS0tDD5z+vvx1F4Dse1D+SmUFy5eCLmWBjryK35REcPqQiPc2hddh+1miYONI/HJs3kfmCYfp+
6i80Ml34oo8DxhhEZ012v4VIFsDUKybHLJ3sFDZDWILsCZNxdrqfHqyia2yTTlvV418QOH2zEvSZ
eIygQfeGuYorkOgmCfWXRbgKsIJmtFdIj97bpKMlk6MEivc1X35+feD8ECYbQd+RwQP2dBnkMZTg
+df+LkCX0PtQGBMdoqDg4bQmikO9cMKOQipNpzSBvLlfXiWb9sppOHkI1ft72b+gEmEFPZw2NTJe
KC9LEV3XXWgPvAGoc6iADr5dlh9mNRw1spdwLGSnjzjaB7YaddYXxAfvhSlmVH/yDIUF7TFBgbx8
AMcy9aUyC9IQz64Qp7mhvEPI9SmwJALYJqpR5qN8x2RxcBSluNKD+S2QZlhBjxDPiUUsNx7bcjqe
TIrXW5CMrGwqzo12g9KZxKoLE86vD570cbQKJp+eaYasmO1nUmPJtN5HHhy2GjMVli9fBwC+7GUy
snsf5TNeBeLEIKDw+qoWygQQvcL/8pNCW8wEu4hqiYk4Fo3Ue8QHdjywShqvaLxRlEm+b4L7lLXV
G5+GADWnJoqTO0YSkA2WZmHM2CI4BU+f2WdufuomICwRiR7uYH/fYB55YNYa2ZLROdUmD3CSzaTb
BFGMj0TAEdm9LTjFL3AUMPbZKJwIu1Y1Q7IKkRhGnupLDn6jZM8U2++WYArpirlugf4Zz+UDEadi
tCBFvbicaM6PEWu3rMCn81PjMpIM1B6mgkxjMcl5X3gEFAPxbyPAjtS1UAsz+7kpKVPsfNVDr1vw
SwWAEGiYiRmOgCqW+ggFanZjTPwCOdGLJOMgFBtmoAipLNDpDEaZf9NTsHSMbCrixQdeR6ntMVH9
B3zUs3NNycJ/9mjWPPcH+xt+7Zoslt6WylCkqwyIN9RrJm3oNTZdZ5iSxnBwhTYxQCYo581eMYEt
staEPoYhhdqCsboFe5z0mlwwJnVeFyBAkLhBy43ch6UKEFoSsLg5IUHDAZCwGLoccwCQPpCRZEjL
WlT7vfgw50sVg3sVROPDommZA0v1Rcbfb/naPS3sjMwhgCyhgNHXCwgVgjwEMVZvayHwapZmjXgG
coeLgrG631L9Qze9z5dEtmb6HiVqJjtWjV9yk80LzhaDwmO8rYmHpJwZ8qcbD0BgLEcXLvrJjfCk
pbI+AEUZwH7LPdZ//aFk96LftvezRnOccuSycP6zkUv+EQbPG+dDC0ir4X+ZjAyFKWHHnqJZuA83
XYvPKnPubEhBA8d/YrPjKxojYJwDEnJMYYkl+aB0RKxCTyC5CKVC7rwZVBvEGoj81/CwwDADmoin
WNtmiwZRXIQ6ljZoEvaQX0v1XF6RyQ20i9uOuyxC7k2DDuR65fLIHniCxrHiZSErypxo7yNVF3/R
d82FkS56PBIjylGWPBwGsCZC+eYWsM0pxp0YAGkDzXSL3QaXupgiwvxnb6iJQTgy/sBEJl8O+oua
aYVXGqGF3ancKlEpxM3A3WIx6uDOoV5unZc9DDGS6Gyy0urQI7o/ny+m8lmQ7pVCFYWi6DbHatm8
LWmJLta5yKCbbqpO65irTcKx0Joft4DegZKnQcXgEXrN2gApqIjqSDCpGTevfy6t9bYHbZ6fGOJK
jK0Jl8HHyja9KeouGuYTYirnF7U0k1CnYGnlqwP1RSRFZXde0oT/+NpZ9J2cQ2ETAhCDqtTn9Alh
wI7hHqO0MTETuFPyNvDyBOhGituPvxQ0ndh0RyopnDai3T2A4r0jcXC0oFJvlD+FDR3iLMFDbWuj
M3glV7z6qv+cjbcKZa1/SJCioaiSPe4Wfh/dgjb9t02ZBaNzECodFeeWCQJ5S3Y15tX4+C3E12yu
nuqpvCh3NSJMqDAL4Dwy3gKkyNoa/v2KexsROTPf7s3RbHX+FXZmEmJvRsHyGLfGtafpB779+WH5
Ot0DsOlTvrZXxRKD/h4a3UgI3yrTbUwkVHGewqwOf0q2GP6Ij2qByhwg+KKqcZWqvgZjgQtAMppg
jMHlME8XKmfVVWQcMW+26O+fzKZiPuYKRWako9fiG8hRQkiSNGhguWGHIYlavIi0Nph5OCpmzVEU
UdAw5odAOFB4s/ADQCuUI1Ltjwe7WVCN6x8sTjw23JoVhY43KlmzJzouByeQnkbQKbzCUPEpHd9P
Y/S2qCK6n5VeGayREk2n/dWHc+bt6Ko5c9YxH7wWp0zRQL25n8TO14wk64R5OkPU9Phciu9e5r4g
yGRxQ7tRtwC/UxoetGy3JaaangIahBq/zXVyQjiC4+9BR/f5ZlWr1PTeCZ4b72l61CIt5pSUo0Eg
wlHEdKzEZzhc3QlFYJkYS/JGJQcZleslBtGUNP1rPtahJLFmqPOrAQpk9lDTR0HlC22SAfyi4H5O
r1yVMl9O3yx5squIIaqtLW6nweVmBK1+Gwtf2AOP13CanMvoJlhxzYlIavy2rODsSIXKcG9yEfUJ
mnzQFPQMeZcaKWsU+JuN9XBFEvLsy5IK+hAvOxP3qbzD1bTCZoZ9ZJ+eseoeDOaBj4kY9MvLK8Mx
++dhk/nPvBHeyIn+BV+87+mW2hpKZMFCN7sQ2NzQbLaIS19X8d+1jkzC+v2aHdoys8olfpDv2Fbo
H65ZxLY0L/84egwMLSFTBcAX+S6CmTZUrR/7+Gz1czs3i5zSpYOGMZxQ2dBIs7DL5ITBBwQKNKEG
aOLNv4gMl/gTiLotx9DzNPOoiemExn+Kg9YNO+0NhgSIAV9gj+GVzYrogM9gTqK0jYDGQoyGXSC4
42Flb9kpUrMKyNKGKwSgJH6GpZv+kIAGdCujCZoAwk07xQblYneknuHsNuWFYnwtwc37eIcNRr4r
HnbMAsiy/tjrOJ4JomIvwGJ/++Z1SAx0hHhb+Utyv28pPjRaxnPDSMJJ/3F4xPR8p15l1nneLrhg
N8eo2MY01cjOnD8rqCLUm9xWJNFOapI1k5ilLPTZN46Vm8OqAgGXoIhbihhLI5q1idHP7kh+JfZz
rMEGZumXjavGr3momk2xIvlYMIUdb2D1cQaPrwhmR1Z9kLCzJUBAtznTYoUfT2Fd7ST/EaBOWOw/
ht+ELYPgRsvKqouYGfRPr39hIrxLwc/OSapXLCgM4u8iO42r6MFa73hdMYDuhhONjfcZRIg5K2Qi
//pwxCTb2jWeQ5qMIrXg72/Y1AqYatOwwxLu85QiZprFgh1rnnt6Hw81zmNjSb72txyhRIix0096
Xc9NIylo/nmYL3cGqAAb6WUHxJTd6JISoM48+5hA0MEPsRJr9ge3CDFHRLGmx4Z0GdJaHX6Zjj4G
O1K7UPOJAEw3t1gt4mI3CqRfLAoBrk6bUFS9OtMT4FLpXRseisbCsr0FijH9zn6S+3ZzX2Wie0AW
fVtqikz1ddLT91SeuNvxPQWMuTkDBIR0hNoKitpraHHJ8HK5heCN7xsPa5iVz8XRWls0szhHmCwK
0qkIjiXgHhLyzcQUjAFEHEPKfIwmwnP+4A+UCUjHr3fDv1V4Kd8p+nhlgJXB6S8SYW6c8K35nCXT
H1cAx449QuBx787XlgDFfhg+x93pYVCjMXiRNoxgnqRHZQ6ZS456Qgbic5Ogmt+sB4R3EqL52rHZ
+6Js/DlaOJrldvEv8PdnfHZ11Lm9reZIzP3ddq0x6ioXxa5a3gAOoe/uE4f9Tk5edpuLbbYmvs2B
H2l/rxjK9e6+TiHbYNcWQhz7ImjyNQGKrxUCDtkL3aWy9o+ILFgjnRJfIthEd7hLD1++sKopsmht
Fquihy+599NgT6py/F0rc8X7LJ/GYYZPYMAE7e95t2rnNQWoNZh9REWNECdvmtXdY3b/ITYsNQHi
KQYbEvo4zMSU+RU1VKu0jx+xRfCxmLiiKbBLoVfTm0XvxbddMmseBXjqzuyAg15Pp5UrUTZQW7xx
7wjTEwPjH3bn255OcMwd9kI//5cjguyLK7DABCZ+uLmJXdxCaaAjWPAjlyyGF6/K/KAksg5MoBM1
icUOYxe/p3DhDdpEQc+9cku4eDjuX+sHLX0zTOcsjR5MBsMqOeYzUBgOD3lz4roZux8boyGReSSK
8wrZMgIzISL/I+k8llRHtjX8RESALJoib/F2oiisQFgJ5J6+v9w9uCfi9jm7dxVImWv9NoSceQ2h
J67ASj94xj5OGzSHSAOgJJzGac/I+JBrVFGBHi1GhYLHkxSNeqRWXo3+fF3FmkfGuP/iICdCFJwa
y8gt85qXqXnvBEufB1g0ZHUO7jAv/BGR4vHeqfj+mjNOIT5PiPwp8J1D6ifAPZcKocMncBrgEiyZ
o7v3tLOAkx6WCjjr5dyBdCgzhWidIlyjdlEKhiAzPE/GhIOe83HYWQhOqS4ox+8dUMhPfArSDJQ0
1sc02QE7CE0zTUFTKYZD5WLjdyq9ev/k4KlRLRFvWuR2K37ui/M8dfFnDOPxpbO+JwT3A/47wDgl
N9MQ5gZpappIAO09/t4epSNS0vExnNjZBe2RXJ0WyTRNLUAJhvUjGgT+A9QPdK8Mpigf6OKV0fVS
+UD7zsfjlsWkK/Q/KnU1QzujA1Ca0VMLfC1ecwzHJAWg1BvwZ83r323RG5OJFMgTeXRbIOtK3T0h
9w76H6IlqACtW7R1zEoGYZJVVFMHvjO4WWEEkv6JbEb48+oICoNCgtClzixn/bsro2nlYePCnCHT
aB6o0Yw0AJNMdxkg9ZUFtr9qBGBLatFKYxyFsRIfpxLnxKXdJkW0KW0Ji8r7VK6HNKCCK/DhP/aE
89BuIE4VCUwqvnPcpC5EI2mGOIWRM0xY2CUOyQGlM9pMMxD61d7TTNet9VwBW2FgE0JJfSxjWPk3
X5Fj9tw9C7PSRkOHr50AhxhJFRH2iEFZBEXxtMIvgbxHmxdnDIh54RNZcZaYmT/Ulfj8r5Rx6wiJ
0BcmtRfjrbry3T6539mO0ICxS6AHpD9cUGw3NArASY5KNRgSJ18VKNibYxlJqwVLHTQI78gzeKwN
VOk3bCcc36KC1wS3paJJhgsxojfiJ5ZH0d/HGTM6tu5w9zg3B2rJJ1mkkyC5+qFe3aEA6N23mNjh
KqAkFtdZj5FNxHoOOOHW2RzTsTV0FRXymQ9XED9YlT0cpkNH2WO8CV/e84BI+E0CDpBxXFK3+2Yb
Au2LQO7Z2HgawfufJ8mDvYhR1c4wffAvZ8ukj86s16JqnqjGZcrmyR7xwpVQveFcSpjUKDveF2nM
9oSeZtqe75MvTLhrtA7SXTIveOgQHJzBBgCGYPDO7BlfSmRXLQ5tbOC9vg8CrHI3ifQ5QoS6vwuo
K2PT6scUYqyYfPx3bcFa1xhUBAoKCcoMhtpVYR8yRhd4dyQwhyeB3Mw+q24KDX9FsshWGr3vVn6x
VfTiLP+IVBkeI5R5yIRLCHeakyhVWVaznisHsmljyeviJ/QJKW/g9TLQ7N0WfxlPxCDgkcHG+oOG
QEyXvLndmDWImkaQWvwVf23ULxHQW5pgxkQZDnOR+SOvl2eFw74BFuCBECXyNZ1+6DuGnMFBs/s4
wHmbn99AsHF1oA2XmF5QdQCIPhBonD7j39fE+I3XuS5sfCO3uIY9Ro1wxGVDVwzcehoOTtUy2w2T
W4C3WhZliuzs7mX72GrllJnt3RCcZxtnsSrwzYc3PjkHEcQO+Wttc3ZKnozBiwmVTHZb8SRkt1xg
sHoI0vGBSpbMAFJb/QOVEjwc5I+4vcUrNQsOPPe2g5yb/+ZSZV4O6umxVTsz05wejIPIzeouThdL
+7azuKPgUAPomYelc0xfee0aYSinPr04wfthwoPoaKC6XMx6fF+EBa0f477h8I8xny2IybEuG5VI
M6dibwZkXDGPXkpPH7gtve+egvI+C4qg5xrIP7hd7gEc+ZL1F3ZTmvcP7ARM0hyKAQTUgEMWwh9A
HHF7kG76GTJg8PaBSf7g7H3qbkykyYFjAmIjuUQ/y3B7QTG7z1LisAb8CTlAEjnTZ+kxW5Mfo4xJ
zPprXBLMGHyb1asXl9IIfYjfzD5cdbR9zHrLFzBLC2ejMvVZDS3Z3GaLbM1MRVWSZkmI/c5/2yvg
GWsL3ppIbi1lIqlmrZqq7miLbqrv4OhZbhZ3rnJ8JUcVcZQe1wcSBP5FozV4GhzZRQXSd1SXwwwH
8WfPFpbviS4XLRx1yP0omAZY0onkKTwFzmUxxOndJ/sLE4J1j7mQ3ksG52BoX/eXNVcH7eIXLKUn
klvMjj/K8423tDD7LC172Icfrwzr4vbJ5YmIeqbMCCNHYZLP4doZ7wmYICtpie7ivsRvS7zJ50qG
UDvv0C5wwZ9e2wqOnkYaXPsi8k2++SxtT93ScI43SGaQmQjeBKHUG0bNA97HbadwO8TlntnmMb5T
HvkgdAaogykkKQc2uaUBdp3X6h593iCerBrzlw3v0U9Y5D9eg5OPqWreafDPdGzdKOgtLKiKfb7u
OTQ3CjdKyr1+4+ES4mV+V317dbABBgyl9gORPpQ5tO+StJjL0SB81Hy+hdkXqc3VkiISL5YEoRHs
sXgcm9Xd61u3BEipg9EkTeLG8TTHg3slz4lttxz3PSaKrwjMlNnWok/42bMDbB8O7gUfiAnQ/6Tf
hLvU46R2/5j1Ykj+HKKZnyWu3A+vKw4GIiE4vyR86brdJ8ngHiIb6lEX3RsV+2p9m4NEu0Tmmvpf
PWfYMfhISe001zBz4AIn/SMSLC/2BF717qgq3SqUwvy9Z98/IAP+1T10Kgg/0tl8nR6B7JeIbgKN
HMZjOXvQN0a8xwK0FNQUOZubLejwAO/OrFNp1UhPCKLDvqGEA/sVcYKjKlR3rUPrLP6UZqVsHoTP
1QJXMzjXTV4vOsGZEua9VbbuaA8a/dvceeQzKJRDbrg6JuIsJLiHCRCSUoyG/yL5v6y2nN1t1OxE
xSD7hDz/UkIn4SAGuNDnV5zGb2Y5ki0gqshse1b2d+DUMtcgBp6RDZszk5Or+11/98/9G2Hxzx9B
fLo3R2EY52xDZwQqFg3HPffLgb5iN2Qj5KIk6SJLQA/JZvPLWqDLAPKcLft0NUBtOfnFIoucMH7M
hDxVcx2ygGCCBpE/4farh51Zkk8xiFvHgzB3+9QdclncQhCdkWZdlkOLwHuXT3NUnRp3YB4U/7KU
Fr+DNv6uEKDAL/xcqpxOnUsqpUc+TMM3ntSAEfwg7a5bDBY6War4S6nToR7X/8Xd/rf8Hmlq+DVW
ndzg9nPKuiomeTaOheYjtyXd4FVBFFG1tlRDHTPAmvwaW0KiFRIfncFZlDCBncfcHQwcwkatz/IX
l65QONdMXN4DiSmi7WdnESUnEcq3h7eoEPKuGy+bv2K6Ek3dy3XzPRY6VkLHUv8y/fGQLlskerbK
P8DL4aO/Tt+jG0VuAyHZCO9joGU+aPq5CCXnA0it644fkc55BlBoot+yhtv+o8PaRsAu87s4xST3
MN3IRJd/UH6Xy85HTY1uA+S8WjwFnP4kfPWPta3eddGNlKgfxNpXsgfrlh5pNfrMypkcoosuUeUW
Pv9CJk+SWf7KVW+szikRnb0Cqv5Efi2a6QPF0T9vfwlff3VtqfMcPlJGEP4J77o98DO6bh6zDgIA
3w3XPwQYjFDvX9Df19JIE8AKNSfUFKMrV2XNnjsQv12Uz/oB5xs55bA5IXaTfPbw9PA5f7hqMkjk
mKlJR/L1RWs0LlEDVefi/NrczrXzOwo4Kbr6yIEh6JLvugobr45TS6ecYFShnx/gYot5DPj+iWiT
fLeZlhsh92UY5XEaLgaJuqs3IFrMNsjuSdHmL8r2pYym7OGjiVRo0VL81GKLNnOTkojkHhKJ4rdH
Q50WQsko2uVuZ91uQXCS/qShRBE0XfLpOqksY1mc9RgsD+EkTUwoiIebmyBkURf7fCyI4Wmj6r1t
5uSS4KgJE86KyRNNKs6Ln91EVN3xRhlmaUkbbfy2621lZithAvqQLEHWvbk2bJ413daRoxGoMsu4
B0Nxyb5tY4rX1TVAWl8H7ld3SMQpeasg5fsipJgO1PRlo0iPsRoLWsMhoIZ3nUQqnuUL2ONLmCxI
60jneJOZ+oAMzd+2Crqg44ic643oLNM0+0dp73YYcbun7Bhh70Qko+J/IU2rvZ7IiZroJoOASb8U
Fohv2PcLgNjxcK6MZj0TIf13fKET2+AZkB1soRjuAAAigu9pcqo8paa1kP4DxX/wPrIWwQxfbITj
cPoE8tF3VnE1aJD3ljK++BJ/s6h15l9jIbIOCu+6HPMojGbXiLdvyPzSkBbysQzgsmGECn+K5ts1
ZspiLcw9QjjqpPOOOuPxB0m3IaBYba5ScNOZNUAbdhGHB/PL/26uRfqswKGGyrG/4ZZsDylH1vQd
gtYsaUxULOV4ich0WPUPuIBEE86VjvVX0H0nvAucJXx7ilXZB3Ab+77+FqEiW9oix8x5zPYwGBnz
l24qF+t9VmlPb+zitTJ2PGZPEjZcGrEUvOTanDF9gnCJzFL0uBM0rvc/IoL+mnMKkggkwTMCeMi6
OCPNh3yLhvrYyTehoCvCgce0fXeva3EFGAHS2CEo4s8nVzUh87Y/ZhS0L7uh326rEE/KpPLS45Px
aZkHOi4MOPGVZANAeaotu4yRWULUQMRXcfw50oF30UWEGL9tZXI5IdQ0Lhy7NNQm5UoLCOyD5x9a
lUnop8+nxzvYzQZ4BVE5c2fwnih+gVUbZ1K+zLLR4tGMsnnqv/HZPhbVCgLVrDjOS0or75Qbysw1
cdVaeepdEcZtFL+X9GwWuNESk/0ylb3ByyFNqFPYUSyse+g2pF1LXAVBCI91mTkMMhfU5k8PqBPd
xBREKCDVqsRhOdw3ifr3mRhPjKiPOQl0qBbvSwS2jBbQtyg1xZaw1RLDb2LRI8vUV+57W3IPNPIs
WtHHy75g+Eg1mN5Q0gO5m++AQc1TxJdU0xOBGBeL5wy4mrg8ecEJ6/72z9zO38jmwQ5eBXsBv0xQ
IhHXwKAwo/FLQC0ys71nyGqEiLu36zsvQqvIIqRx67FAkSnUV51dTYkVRc/VWxj4u9oZtvXBHGv4
3aoxF0y15SNEufxC+Fl7zGmP8dAjlbiLtT0xnYyyhErdXJVLixOZRU+ksw3YSp5kBsAktNGH8Rhw
w9IYj3KSSN5k1+bzHnGRVqLN36sHxsWPD8mIqh/DEoO/h9jrswe+46MnKQVH3LgW4HMJJLvDYY+f
d5KjE7BBip5IhYEfhW2HYcqvDEhfLESAETKWNoQZBZqJH3P8+ob8MsWjh7QGayGzq1uv+T6x61jN
nRPTwl3qXUD+gZD/L52v/duy26pbEmQ8YU+AA2LWtXK2UB9LJ3gDv3Y2wpZVWixZDnJcotkcdIjo
F0NypqLrQnbv4YUwlkxEZmgLVvrUaTA4usU+QyqRvAyhnQ97LEijTid86AqX8nSIO7sKiIfZUh24
zJE/wIqdFt1f1q8eXZcEjKbbIrzqdv21+miO+EHGeKla1bpMeaMKkBSmrUUPKQpXyzGjEo49bXaJ
9F3FfoIF19X4wOhNT9Kx/uZ0a4mgjvAdPGeqy3Dvcbbw10aXLeu9q+ucaQkM3caYKmOdFxhoelrZ
lQjb7m/Y2nT3vio33CwZ/V9XHwTjGoGg8o4BTH5onhQfNPaUCYvvL4I6ipvThZLqfT98sHFJ+6/b
+tcj629/82Ft1PhQXzwuyphdw2yIigTPaWw01C75G25nS6Q/X8ieySG2ngE8Q9JGX1pSLRbhXmzs
QBmuBN4zhqPIBUBGKTUmhHwwLe6WmmgYHfjIGdu6d5Chdr2Pu3Wxv7h9/4UUxn3V9Kujf0XVEeNS
2NGDy9hB1R8HzzW+Khbhe1BoqdXdTM511X5tfluCs75iSt6XjMUNItr3/BIUT5/hz34FT4soxqpw
DbILTQHAIzegY/Hj5nfbULy7bNNms6xPuFP+VQ+jW/q5wlg2/ldMoXstARfgbPy3edA2U+wwBCAQ
MuUT/w/omQaUs2nn4tgs6pm+F9MyDgM3R3jJJ7+mABFvYgh2CTtAm71L0QBJPc36W5oYsVrqeOwL
y7nfifROMCdpzHM3nF8Ve4CZso9qmbmWCAECc5gY/CuOW7wKOx69D7EkM16LeqtR/xhTBAgvIRyE
l+mbhqeLqHPTFEvct9HwCL/x2NzXJJVh0FzAfMfv1W2GOBsLNFJ+0hCCwU6e0aYIGMaaBbeVmXTS
vIXKIhszq1H7MMoVm++Yp8ws1m+PvznC6os4Kqp98g5mjOW0sddnffxphX0TRfnyCRlqHPskKDHV
YiWxCEEectTMSSMPSGRjGuNJjx9RfwME+4Nn7cz7+cszd/fAsgY/q8ClBuXNAJtcJixGgn2lUQMV
cKIVHjs+cQ6g0Ifmr5wA8rLTVty3HNGs0BTxlIDy17lQNRgW1JHL8p5by3siTzsW2RdsNKRnir/J
40cVSZpgmwSMDenMsfv/1OEhlMLNhTx9+ESlpWRQDP8dmaQ59y2SLus94HMohrN+hB1oyvl8J3Sg
JmMFsStH89M1FhcQQshCKye498KF5yhFbmYycEaKspucJ7CEN/txs+wU3OxQ3RnyH5phcZMQLb9G
LS2cFCbbNC33dKxhe8l2t7j/CsBYSggOxlbQ3Z43ZI/8IJykLf3ceg9Htv8SBpV/sY7MUdcooy6n
Jnrme37+PVcYElqnO7OhX7HywdVcMPv2YBFkSHQwGwwRepBvNWYKJlDvuyKW8500BKxdEYSaSLgF
dYtaaV2dXvN239+TOMTPXZzuU3E5t6JPEY5yR89CiA7LlIR+XNs/A65NPAIxfFCJaQmRcbfRpjdu
1ZvHtwsYcDGLKfCpvnqAqzwY0foHjhYie6QNzw4KUP4GoGcB/TOlsUg5yvhJ4jTlp9HjSB5AIMdo
uG19Vc30QAHFxCjAk5ETN/cbl3gssQcie+QKuLnIsPSfjYYY/gKUHpXAHKarGYt7DNADqS4SQiZc
+2NzyTmVgyL6trzMFWF6UERp7c+siM6VkouDOPQ65nYPsW85BaWb38L8Tms/Q716g85BJD+cE2Ti
VJS7kjTMNe3ghRE9wM51AjQDo3RD6g692CASE+QBeEdSnjNwTVTM3cRYoK2uNFNb4zDJTbkREwif
rObAYliQJkQHRa+oRjYBzCt5DQaGfemVOu4+tLwKkDRf+CojyIG/Y5PGiHE+LN9MKbo1IP5BN6GO
UCszDhB5wedDSDDknb7tLeQFQuD8zC2PJmUAgC9ZVSY8MEIrxcmfi8KKjEYsJCKd3x3efmOlZJNU
1Ci4GCBZsjAMLEjjIVxIcAWPN6J9aAaxtlZ4I97C2PeaytH9eDtqQRNdGVdTtjNqPCYf5KmfpGMt
3dwm+WjemYMVJ0dncwa5CPGLuMADbOkfUybSMxp61AWsB8DI4zCkT+/QkYmW7oyxvlEC/J84LVG9
I+lVM3qhR/wumM0PCg8J0hy2KuxsqEfCCpny/mMTXIu8eeAPMPHjf+qv8YXFmfuxKzLoUmZ5CEnv
zG+f4LHhbUVRfKxHDbAfFqIFrCh6Gs4v3jvEKx2KDQmh3mvNMyYkVxkgOvjkUpBIjGW4Ch3GQ0Jh
kCT6uCzmGkg7euAFGvs9MgiT6Mu4HUvz+pCBjhEh+/fdgWWuS5jGbnfdYDl4DIgcJV5CYHo+uYCj
nKV1K/mVmUhhykz0tfE6UZeMI4IlLCbYgaiaHPKixWhYsEze2JASeAGQTKw3oEmcl9s8BnsnkIun
A33G22Z7Sy67dKv5VAEz5iyIsQwGQQtXRhThY5EE9+DLfC7i4AQqmxJWyQDnI899MyDyP46U3ii+
Ry08VigfG8gtbhDEWnSvkbezlPfALR5aOBYMv1hL/mDKcPfY1I4aPIjKSTBlYkej7I/f6eXmQRn3
kmvs6ibLyTUWRmTmPMhkDg5CEhFv/DYi4uwriunx/+lrhA8xonQewY+t9kdOTm/jwHyAZImA89ue
CRHgrnp611MHDkAULH8d6R/O7QQ10oIKm4BQ8w9IO2IFuzKfvI0M7ebDHNJ9VJv4qEFTYZc+OEmx
+Ylt8tti07OfBO51Hih9hl5wygTJOha1DBhrUA3GJQrl/u/qoULsPhhVk+8CGTJI9wJLznX2nbQ7
dd2zhfRQOdRQqpj6A/YuVuaSJLz1c90nRHo/9I3Zfayv+wj/DfOGUJTHPKTckOD1QEbo8sF9q+RC
F30bywObJZkxq93256AFRB7neMkbpwoKhlkXDJWzJgPIABi4s/Ak5B2QjkVk7b+evYLtVGPv1MlN
o70YMEPafmJjr68vu++6YEC3YNkYZC7D6AMSXIxfIAAG0Cn8yJjp8NQtMCnpmx26YMJLQpCyYUAP
KlK6ws/D/qlOaM+popv/syXO5O5QIwFBdkrAHPYLszkgAkYfXO469sE1jXyNl2PkZktNEFyil3KF
YFLdv6YU7iIWf657rLHgqmACfGawufjPRyXgT+P9TnxWj+l1V4UGcQbez9pSlmyVJIja/Ukn1OUp
RHszKpcFgTR+vXogDUtydWRwENK+wdEsPmLaR/PgKtzNXcjHTkNiAnYOVct3oq7lsJj/pu9JuXqS
ja+iuRZ5ZomO6Prv09mic3i4KqcqsHkxeVIw/Wo8dY28cggwM/DS1Qc39PMoR9hcr8KBL6wANKXZ
CGFrpkj+E5RyCoAMfrwu3Vd8DdiqE2buXwxoulUmBVmU1Qg5LKEFjrAFEIEMWHrd8dN+yfC+i3Kq
N847iGsM/3u+8S9eodUnefv6+OmTI4dEP0i3HVCvSAcA9y99GW+TsG0wU0CXEZWEkWB8xZ7FWUjc
71zTXcAcdHdsQfUPRhA0ECDizXcgyPp8M1y/p7e7TSAmk/nX7CNvipWlxil6fM1QglsvYm9paeLu
5o2qLRlZjrPjEuqzpEOc44CBwGYnN9B2j0GvTgNuHIgLCsNJrKGh6gK4z4WBQA/iGXn6Ufm7O5kF
tJTv3mOdeT18jY5kLpFl7smkC6MfQ5UifJblAlL6sv1N6KWeCyMRxafjm4/9aLza9dYpRUUb3H8X
N0VlEYEJF1ibdsTkVKGekGkWUjsUfP76tgSfzOHUAN6KaJXs8ApeQPlEZec8gy0aQkpqwGV47DIs
U5FCPhrg1cRorSGeN7RfY3XGuwgECfKFd546PZJ3lmXMSgKUXRO4P3rL3mLDoG7R4szWNqeaAaNI
sUAP7TR7QCU+GRiEabYC8qJwpQZV+rCFSH/tkh4uipAZckgfKn4u9RTG4etX43rWEQC04POGGjn0
7baD7dBtomh5QfEQCAw1d+EQ7mEekXws8sQfmycYXbXv1r+4mQu7gEOWwLQKIU8IeTH2jbhp+hZH
qUcXG95E0wjL5SBUKEz8rOjF6A4q5H48GJOtJR++aMbLGO7CQv9CoBSPro1ThK7sOwliTD6EXv7h
z7DBe+jMEqqtYTJMpLg/Zci6b4hUtKDCiQW2QZiWldvzcc5qT09GXI4z+2fzuBA4gJIcQJ7LmtFI
XuTny/l2sXvMW+f+jCFSBfLXzRZ0CETvTvOfzRKMSyYPsM9w5W6F0Z8riRzBSwAwDoR9F7I84ctH
XebkCJY94Ohun5O+LM8yp1yCzS8JAnW+ge4yXJvEm8OIHZDA3/b9bV57oKuDScd/kj5oCcrotZMt
nmi8sGSvPCG2cMMG7VI7tXG95DkAwfto3EvBFf6+v79OX0sDWnTMa30RZ1OzF/9vNlL3oh0gZ0Ra
UqryQH3IFg3aMBe0BSgIfpUvcLCBdYTwGAmRVRbT1fm90ybZbV6rzBfuGUq9yFOU6Zz8rDX7u+nG
9VREubYYv1ObSgtrdXdbiHXdkmKJcSonQ0z+54Tn61oI2XYOpSxNP8hX5pqLlS+W7NoWKkbF/I4b
wkz3ioKP3bvx6PeZWrqpINC4SI3MAZt5wIysX1P9O9pDqSD25sOhZMRBK/P5K4nbkh3htJEQWvVN
gByNVAKdbJhLbgMazSnbdaXTDwk7TBAWlpJ0thG7NlE9ToVcnTwkLhlt9QIfGJMUSRp+43IzLhv6
o9gNzNq5clOgCH4RuW6l3gwcH5/jnJxRX8GH6JM95pzGNcEAPF5/xTF123OeKFS4mCDrvmJlqysE
B6BBT3gZ3d8SgXX49qSjOhuKqkCAqCoEb2LKiRAn2Z9T6l9jGAFe+QJO5gErIW1Tv4wppvU6KDMe
N8G8zQHrk2yl4bh0KVFTg8tCnmrW/9h4fyI6oBR2apvIBSJRs0QooVlqKaEGnkKbwBjnAmQIrGLJ
tPSJv3tlAkbm3KGK+H1Bn8z0WOo2LKwru1udqHBis8CEIYnp3casCeeLXE1yNVoAeI+7iIILhjhH
AU42EibKhTKX4+HiQtRiM5WOOlp6+nwB1LCxewMUzEZAf/O4nchxPQHrgLJ+21lSWre1msD26XZp
ZQmZFvnIxaXwtrcfTtK4IeRh/cKLupW3V9VFnaBSfM7xL5pOPyLzg6OCWFDadtmfBR7ezvtWGSEO
+18VRo+aVawvU2SzDmcv6LHuqEnBPcnO6+yxkZ37U8otQdt5reApTaY2Hk/nFd8t6e8TGBhqAXkJ
f2Len0KXhPcB0E83pUIMsQorRB0Sk+sJFhcACEzYZQz2hysOdHJ4ChBlyUoOxZ5gHr5ofdZOmLyF
Qupps8sD+1nwzLfzbwMqeBKqQuAdxjvYGDf1eXccFQsHU6TujMnuONNq77De8tc069xWyfRAB4ZV
ElDXfYCPM44ixQehMBwmqHz6CH4xL1WbYBwvEIuKMUGCwaJ3fg121J/w3A0XyoJe2y+LUxfrz+Q2
NNPf6IU9kFt51VDvlwwASeW79UQziag9HkZY+vB2AoqRJTScsM8yucWZ88IagfTHJ+sdddL4mjDy
cb1fEun8wZNJu6SNlgy/wdOvAZY25ZMRkHAGW1tUgQQiCMnG+/E8A6WSgc8PDLNObj/ANnG9sisT
zymRHSw5hguTM/1d3f64t2NK/4F8c8uILBeJvEeb9JbYEOjC3w2TQwI8kkJITe/kgVxGBqo1+jfU
VT02NKI3RGlc67ewp7H84vRuiHwj5mQplWbC41iCt22hCDiK13RiM5TbkMhEK2fr557/E98+2Ukf
rtOgc7sZVo4l57cwNV538l50A+8545RbeI3J+sosJjbip4rFOwLP98osePGDkuzi4gS1szETHJLO
TgyOH/pZTqU5dGVRrqnkroabaJ8H9/E3fOBGUiZDBao0s1T+eKySawAYi3LfHP6s+mQYokCUZZ2C
5GrPV/058TbEg6QPtchYa8M7rkUUVOUxnCiT0iHK2mOAspSIlQdqPny6f7SxWH9IZmkAkDi/lgYS
HRz+aFkmbMNoaoijlEJ4nXxIGeSIxIAlwLTI4HwGVDFRHojS/06ko8YAxO/aM///HxI/AiukY/9E
kBNeBiIQ+4FCjt8zJEsEMNAuCJDlK3sdNWf9cD8n6kEnQxZTQTNS02oyXb2bCJNqvuzWZSwxkrD3
4rF8UbHbUJEDSoicBH5QvPFXUK+Xh1ycNqOk5bfNCyE8/FkjKGf7QhgESA+GLtegpdkwNTD5Bv3S
MkuyB+e7HH+Dl2KDWTG7ulBqTDsNGjQntWRsnlwDKnvUG/SVZo85i4hhiZttebeo0Jww0SeITidv
Z4xkAsky64j7iJQxQ4PdhLy5Gqy6e/UpwfR9ldOY4Y/4oaEP8AyVEPyiCZlNayJNAwR0iU5S6IvN
bTC7rX/kD4Gv8WRfQDNWsAAuGwvaqhX5t87D+i1w1ch//QX5BSK73n8M3Sep9XO85v6D0fUTp9tq
fZexsu7JJ8b6mkErl/BREPwjeEu8B2OWIgllOhKaXfHvkZJqEjUaXw6vRNScHhQYXTlwfQbCNakY
+6xyEIMolAIWIdUF/HEebDqPKPbF1R3pFOLwrzaIz/oIhjpk3WSu5zflddrUBTvCSCfV42E/H/al
QBwW1MzlW2nCe9Ux78vekB/wxL+XmxLrNJW8wujMP5RTi2/8suOff9e9lkXW0mcYACfSBGSVg8Ms
SNrvWX+93QODFdkrc2SHjDuEnjqE0pE+/rBarD8i6gWZ7thAJCC7kNn+i1OOHxWV39iw08llqdr1
hEl/fP/72ilhu3evnP8pAlaYEEaFidUsNC6JhlSE2ceDbBaCt9zaovQYq+A1DCmw3ERr3qdcSwEK
wpFGPg0fVvytcBG0AjMGGp+npoiyaazBokVI1OGgVoLB4Ra1LgrAvYLQZmj3vuhMbzvpX+D8Q7KH
IoYMkZ73XBqTkvaueqrO9XEhjbpN/3yd/ZN+s/uSZAZiRyO98Jtv+9wRpA5WGw3HQMn5F4hgTnWS
JgxYKdncZgORR4neVl99//LK1AjeO3S4FRdDYqANvGt8WE4vSEPa3U5UgyI55FJbUsWGEO7Dd8fD
BfDPnQqxevEubUSUQ/sKSijrfaeKcH19S/nYZQ5RRsvB/MFwa8krMER0roZFdKh6JLd89wlriiFe
456lH+VFC1JsXVe/AGAU57++ICQhJ0mPIpigGQ9tBHaaeSO7t5urx14o2NQt5xYlw0w5GEhHSyDa
clIhVf5Z8NRWb0H0Gg8oPw4/v4mE0pgISSPgrnyzxBdHzP2Qk4XTN+yF12LED8fpZkz4J7+bSeoJ
WsOhyHOAKYYRiLF0iLDPXnSPH/une1RQNDLU3mwQX6YJw4JiryEAOkvjTITLZmVG0piyaVJ8co/J
UjCOmYLpSZ9QI0F0hBx8E66PFjyLSpJlBheHGbmpUQd3c2Gr0TAlvCPcfjxBiJ6mQ4GJTn97vhI+
3R42nz2ffpr0xGzVc3AxAmaSKAU/Ax/TO17xt3XEbhHn3yf1vM9ZCruPGwjlKJo5QGIEeHwOIOf4
sFK7Z5XzEupt/9q+fJ2T6DqH2rQfEI98xP3dYMuHuhhiE1NC+bS8mEjDHcgT2J0fzBMiryWpQxMw
cmJQRtm6t2TR7R8eTEhnIfq9e7cpdRuMTcze89/4ITT+FG/y01/ooJFt3T0YoH+2xmhmTrB3L2U2
IQwwxKdwByKBRKwRP7lR8En7LyzPuc0S/yELi+NWnfXnVUAdVPRaCL7ljrXsSz4AS8B3iLNSXqln
CU0wJD3HPtcN9xMH2QZNFZLH27k/hrJRDnkEk7OWtt8XZ0++/GAr1QjgSgXM6QuXAi8HTj46Bzl5
pBlK8QvRsRmHgHtloUSDcWXLTo9GcnPeTnvqL4d/QGNm6qnx29N1mNbvY8Qs/V2jaObs1FGck9s+
5wooZlL0pv+lZykJMmuSRb6r2oFWr+y7B3+DQ6NGbmm1bi9Kk4BeLBWpiBqoAbrMxYX5pk5I8AtE
DjnZHNxnBcWuOBKLc2sILjqCHTd2cMhgLTQyEDZM1MHu7qBEjTJUR60NTdGxdEIQF7xG6HWDmkPa
/YZdIhGCWgXavBfnC6qFiDa7qMQUic+CdhY6H3L/6l8nvfgFOg28Z7MoLZun1267RNYBo4E8ni+r
mz02/ck1Vjjz1tKxgyECvmi3mrgfLsiHmPA1X7cPmvUMRf4ll5PO0SFwGEZxw24ZJepTq5kSwkGP
y5t0WgpefIaw6ZNYjvvktvlhwSRSj9uJTBTwBA5Duu4VpmfmQqRiXOCHimH+j3FrI08nQ7S1/tDv
QC9NbYUexzTM6wiD8Yxp+wFJ0bhwvM0UVVRCtgW0GHGSt8mLfAR8e1YacXONFjK3jv8Nr3DdRPZF
jUwfngWg0mLRoRbhjm+mT9EHNotD76CRD8pfQEApkkZJxFTjCzHmHdEq0+5AhHxDwN6HaglxtZVn
7tUJnilSaxUEIreF5gqsSXiidTZFT2ux+jMAwN5T7uVcRBgy9jGJkGaJwEHZVA8UNCFAuY4oYe8B
50TPie6850Kb92UZuZBmWvhGWBOuLKCIi527JPIu8Oeh0uj7Cg3BkSr5RkPrMPiVsUy9gnHSfsUz
Np7tc90x2xQvseCCdjAXcZWzadx75uNn9WYg5eClQRUi9sawU0TkzUu8KSR7OR8iuDELchsdAfNl
8Y481yl3JlJKfLzz61JO0iOKQiBjE9EGRUXKyO8dKhbay+5ZORdKWOgRUgSSkoNaV1HjEDw95qMm
cMIjrJg/Opw3yGExCoI79U2eitT/nXpw8xwG0gJNF1IbEuUEpmMkVyqcxP5UrHVUfqWFsk+chCL/
zmVtysYy2chpQAul3+HszJwi/AbwOZNL8AI0MexvgHL4RGcdQW+8NSPWmVtoBCpu5sKM2oMyENo6
E5EFBAf4CNEt6ApnDRGtrLWIASnucOSwW78hU7ltUW5LPDEIHFRsor2k/7UU0c0r83wu+c2z+RDx
kln9093VGGAxCvaA3UyNVwytGy/n5J4gR4DrvltQJdLkO0C39gbcYuGvLKiTdlLs/yPpvJaV1bYt
/ERUIQbwlpxEMDtvLCNgRARBnn5941+1zzl11tozOGGE3ltvgUQqKutQRECM3JZyRncoxMGc/XqG
NzKO2thSQzheiNgjhuQuA0oUFFBk+X/6cHlbl3rNO1Z+HmKosi0OY4rVpwvl0BRHriEkZ7SGbGjg
yMZUFsx4WoBWUbpOW2zYMOtZ5dHOKWK0Nec2wMFh/drcEI1xbh80ZsVxzV9Ge3gQLrjtbBcOFv0/
wU0yef7nK2Rmtz7iWJHiGkHTfyeLBrKoQSJmTPnO1AbRQyRxQeB58hV05QkeETSm0qoqYLAYMCSb
Da8TKZ+TGuTP6FuwFvcBL6q0ODZq03mChHF44yrK6Ndu9ae5wNgp/vo03GDP/xysYaWQ1xkw9qA/
aFi6iE2Nz0ZKOJNJNJCgPghZxX5IcgojJlI6uOB2sDi7BNQIho9frRAcsdrMV8JnnD4sze+HGPIG
7QKrOfAv9W79amENMSqt95HJXToZbFkSO7MKFE8oT0S2XU0hZa9rjQbpJtmF+4aHArMog2Fy3UPL
6gOHxHQNXXIcnLTTb1tyrVBLbZutMn9tPlvo5BCNR6HSRoWrnUCgfblvjGHS4J3KlSkUXzAhZU6e
h3HgoTKZIWf24TN74lQYzPk7VeOD5P8fVF4Gu1BYBYSj0whWM9dvae1MqOzDqN72J9g/mBm2PgPQ
URDy6ZsBljr7f2XfEIN2cJo6h0d0vYh6tQmhJoAwJwJn+GFExIsnz6JbvPg5mvmbds4u5OPvbLil
BShQ5WK85ZcB9Orh7AxNnw6uA2Bg1Wwh78LHpsNzaP9rVBJs7IGp/sFEXaglXZtg+fRJdkCZoD/X
X4NpC6EduJJQKvXFRxCBCWKXcdHI9BncXq+JigHKC403rv7GABTMkqcNnXFIiwWZGb8AyGvlCtBv
POEPo42DGyygqZ+Zx0O/WKlJHl5XCEc4Uo3OLaaMAoRck+kXl3xmDkyZVeAUwRDwhMhMzDKvFi+E
idTDUcUSGXnQwaa86Ad+25TGLt7QjroWADOKa192gGrogqt1ZmcbRhpmKYFr8CVBTUmB07/H2rJ6
wOYo2r3hsd1AqOdEfzhMtujNZu2sc+RjvgDDg81zC0d8LGGrKKyYBe4F/PJmqnu3voKS3xKlu4Hm
QBJIvlff5u3CHElhuoAtFExNKgLaO3pMLLTwCBmigUZe+bgQMkDhFvfn2Jr8ABaQpQCE0uQrUEcG
RuqD49Y9e9c3aYCbLaeczBCzYJzK1Q3Li7iJk1BcUGHQGR8Aqm7gyWRXz/gWPr9H4Mx9zb8YEEew
5ocJKAtiKXcWBgmFVQZdbe9AZPGN6nA3wBf6bmjLHvsLYDJsEUQicL75rwmHOrdgfmbub79NCaSg
CgYEV6WLI6/FaQ+ci5gfLPuzB3QkhjQf7qAPLdgfpSHHtwDIuMqfBhty/oQ6cJRmnPLtmoYY5iyw
oaaFEPsqiHWa9cInOXkl6MBh5tWUhG7uVjwT9tF2vPnAMohJEncQtf1zyno4EMp1Cq3pzYCJ7KJ4
gMJOlrmp+j8bu3sw7QcjCe2ikkEnPnovalmCI+jKj0ZXEbswXIM/BvD1z/mmwyyAiVqeSMyZ2azW
QN92Rj0GRWZNyboHuNXHlxJqFqVTpj8M1MD6MvpyLRfrI9P88yiQQ2HxyKXLUf3xwreJauRrCU7q
YbxFy7W3xkNdZfIrO5/j+A/m6Y7a8ov/MK09Gxvr9E3NRa0sepwKtCfceSDs2hwMwILDEvVjMe3o
piW0M2IGYTYvK/5yKK1S326N7dNY4tvM7Bv14cPMF4DsjK2EW8l1hfSYd9e7kKQqTD9Q1ZF+YmP2
GT9O4DbRDqrIbp5iHf0GyFbMxxRQGCJG60sJRBoRyQLHBd4nkZjFsdaXgD4FxLvqwnSABhIy19AI
/4fx9jeSJobnH0rf/laudLBsTkkJFyngI9pFYppQtL9I/RYWthfh7zxkggWDmcqSk7uPK55IeZKS
74WDFTIhdJLlEkyKVAZHYBw3hmmsAFKUhQepGbdWfrqdCLqycnKSJDtzgDd4NNmlH8kn6m/nSIoC
6S9DB3OXnwi2u+HbUdoyzk1PjymJUxhfOLTQs6FJMaag0UBclMBoiN/uNWTeLozDmNMiQBzR/6JP
QilN7AKanKk8o9uZF0u8TwWjHwbM13q6Q6ayKKN5jwx1kPnQVSgBGMMUqq713jBX8Er9csWTDQUs
fF8Z0jY+whj6Ioux8gVWOpzLBOcZ8wy5LASYpIte1AooXO2KcI6hx8COn4qkdIlyk/cATkBLCnyO
iKLmUCWGVsa5P+e67yc/1tRriozb+x0l8rFFBFZuoqNcNMlKBKjIZCHisZZhkCDhA41pzVYoVhmO
gBbyPhiTOxdehcgKAgCAivQLZAhAubFbdBHjJdCql4n/6QmX32PH0oeEB2KyqP3dHT8VhNcW6OB9
/9vsLyNrELGMYSsVN++5/172sL6Jo4OibgpNDnPMelsj4QTFcOKZFVPD2hoZutDkcPC4Q4aDCINu
emBf4WfNrjMyi4x0jcciSU+1PkcO6NG4e8Io9hG/t1erxuEC0qXGwh9ZarhPYxyw/WKmgYvdDWaI
hMEhGx6BpUgwUnHuJ+jiZbnzzipXY59fD+sAwwMEXd/gq88EPUlKxmTdM9bwxzF5Kii1f7rvg+0j
vga0NkdOYwXv1XWBf/ZVCFj40dhpWSvgIBwG0GQRRQZrYZ25wpa41TGGKHWrXuAm849V+MDu8Rv+
jBN+GYxMcUA+DfH8UAwE6eZ8hOxSxt8c7wDvY514Gw5SEUfq4bY08DGe+12YVS9xggBUBiXCEi8S
NLuWzSfxPRgpYpHD3UTxy5X13ou4D2G5SeQTDH0MZDwACiP7MquCfOTjdGbQizDyvi/wHoDF3OBh
Ql+WxWAce4wSNxqiacgAMBPli1qa0l1k2exIRBVtY81cEBNlAieQsFV2L+aPY+BjCgGw1TBBVTdY
QcnO7fBzxzHpfc5w3puSaxBdKvKAxfzlp69o27j+mNnAFDFWzH4u2JH1NhXOJg1s0Z0znm42OFvw
S41N8Dy2W6CHRjeCj5DpKp/ATXbU6ezAAvvN2k0MOEuuNADHYpKdjInbe7n9HtPHwAzkyNWbf1HM
LBBkmXcXZ4PJg9dGRJs+kkSkZv6cpPigyGbOg+e2d90MCjNlCqcv550upClDFvgboMTTXLYJHuPo
4XGQvzqv4PIhPxhLL4AjPIr4OHf/xfPu9CZz1AuIZ9+owLMe5AmPoCMTX+p9xFXDxy6QdljwBYRO
+Op+V90KZW0yWMPQpYf6mO8Y2MpX8JVYo0CWXQDN61KClr1m+rl/8OvxzxEuTHUwcEcf9laOUJ8l
Ffz+ad/ZoLhqdPNT5kv0fzARn0dIVPJdqDmeyGx/egrTisPJPY3wbOq2HXYbUFgF83WMbRKwP9G3
AMWHly3vQNn7Dhq1xtyjmzJztGXapMbAnXsBPgR7GSx436wgdX1jxFyT8b4A5SH2aP/1fmICdoML
grgfVAGzxKiNIQLEeHBiiE5Q3pZo1A8qhrFJVgxeyLD0nU0hYpxhHDHfbPFaqEWel62chP0npfgX
StTLSLlVIGXCcFkAvEvbcsILaDmId9bzyOwG67TfHJs04gMjWOVUusxwdq3NiKDLPYjqmk4FjwBB
f+G9T8ezxDOM5PPJ29ag4m3TLVKO5fh8pYynaqSTs6E5Z0GpmR1mVUA1C5kF8fRRt9Cz4j7wihUM
NsWBgYlEinjju2rCclZPtXXLrDC3y4He0zBaILs6QPF0arzv3zUAFR9CwO05T24roVoRHYbgG0Zr
eIS4AUDS+2IvJiV3XLVsxO2MtXbTYgVR3qh84XZCV809KXti2DxOJGdX4SwbDL6OnFvVHyInvG5A
1nneu4FzR0/mKpBUhzBcQdXrA2mtsEGHRDGzgAFq3/bgq1MryJuCTMc6VhmOoGdcYlgJIo8U5YdB
PW8U3XymD2hKEsM1kGZ5Qyyz5RzEgOm5+YaAi5dxexk7A7uMMF6bDBNuSB4db8SBYw6Ed3UJnCbl
ArpCCSvCfzGNwvHlvcaO27nqOvJyZCHgoC+sWOCc8m9fxAvDKn8T8P5l7vW2sYoAsEhePLTrLF/U
eI1iJnKBSlzMSKHgOp9wOYuvhQdN/BU88gc3Xw9hTAPOMPkt6nA3/TGvQ+3Hbb/mUAHyE1J1ZoxL
zMMoC3+nfiI4CvMaoiDLSTNyjz4SpooJF3XAxb/JouaI1oKUDnJWXCSFyvwxNL6UKsF1VduqBdlU
kYTDpfwlApMm4XnA65IaC6qO3wUweSC5gM6sX0v4qs3IGOZb5rG7+DFhUI8cRUMQjgSP+e1vgkOv
jNAW6YkFFqL4KvJKRlHCg5Zx5s5Mh2bLuJH7hcKqMLXzoLIf3bL/MN6zcvE30RiVfcTm1RKQPI79
1/7DArCJX6eCTVpqefwmGejtdNwRSTfQRwQotai3ohpqnZ1D4iQLYfFJ3v4X6AilPxcmd0jKuL40
VRqLDdAfd8gbu1YswaDpfMweSXJPvZz2BapCf+fibUwYGbZaboHaultkOBE5fF+xGPgYRVtv3R7q
G/7ACybcmGZ9NyLZY7PhBINSZuBBUXE5Of05n5rYKxtrnESBOEj2hXNzq8X11NXODWwtQlevXPhk
udsAqALjBRjQnt8+7SXaDAaiMGiBzWFP9oGeyvkjIV3KlYGgxbhOnn9IVWI0h9fEF9yWb3IqAJHJ
wOjC2mmclD4wQhzkAxHjzXuf9w5DN4PbclIRp+NFBpOdZ4imvXHe9EUkZn2QncNp9bim+YnXKT7H
SelVmAmnZ8AmaEwntEnltE6goPYrei79ldzxY4Z4MnQBMkGBNa8NtD2IxUBgdg+aRNigAwuRU/Ta
axynNzKxGaUSYWCy8m44MPVx6sDB6C9jirpp9u1pGPAFvMezxt5yiFBznid+1zuB/4QD/ayAwNbS
cIFzSoLnCxo56NmCYWXdIGJF1K1DxKnUbZWut4y5eZqACqG8rQ7g4PwTDdlvvCpoLIbGw/n8wUuW
1j1Od853XB4sDrKV6t+hpWfBY9H5uykMiyWMp7mCO0Fl7L4GmN27Ml+tg+0CPwhSrAUbtzX/MMTz
aKVx7r2xYlgBYAR58Jjd3NH+iZ4PIRv4LNQRyqC7zfsVinrMz4XmjrNzTcttTHFqXjBc10dnDKIM
ZdHNSkZ7lVHPC2FnqEsrtJvMnmNKgPhtPyf9/c3+HHjiC/74P5Hx88KNlxELkyHFwJeZKOWePjtj
p3EjwRJZjF0yr4FRIZ1pdrm+ZZeRFbfVe00g9hZzRHz1e8Yaa6zzKCT+dWT0kB78+6BEe2ELAcUG
VjnDo8G0hyQVCbVTrIaqUVzEsAa/J4Tl43hPv2FWsNTBbWpBT8RDFkExvdR6r7h7LlLw9R3hvDuP
gdO0Mhdjiz8BabrQZONAzMWJu3oghQCLoLj0tRtiFQiVN8fbCO0tv4V2GT7S9Jr4JLj1I9gfplAI
KCbmbXHCLDTzCV6wXovnXk3oc/iGwAbIwVoQKkPrAkqhK90AVa4FeaKj7pccwzf8h53PZarpTxhy
zfKWYgl9/rpy12gClsUfqh9orywaNRGpR7W423GyogjnDtbE7NVgBvlyewia0LOSOhj1iK14WVJw
Z64phWR+/LO+r7ZfrvwzJpg+iTYT6TSEkAX23wiy2OijB7TMGbS+P2kOlhsInDmNkO98LIQNTqOb
Lu0HSsTGwqiyLkV5OaWqJNIGi6lvp2dwVYl/ffhqb/KGCQhkVzslyglwGe6lzkgprBglgWVI1g+5
gmL2ixX2Vq/whfcm4C9nTQ5/S7aAsJ9rYcgobAPR9HO3gTNyWWJFdMXHqoiUDRPP8URafjaIaPGA
GjBdjL5+hSNwaQEwdzT30AUaVL1mT2XW8Dizse/TR7IA45kAozhwk3aLsu+OVGusQuFglzySh7WQ
rTF4GWMa5phxdrpZKlMIPNxDzmiyr1wmwPbLv0H2pfxFcwkjgP9iDiw1aZx+gLn0aRjChG3gvXzM
c/oH/MpK+EWdXqyz6QOGKxcUyfNeZuPsir1zC0yEkQtsVwSPpoYMF04Z4xQx9HgZMaQwtnJqNSDd
LB6YYBB3EGRCvFty4cFPgpaE9xKdKGxlg2KR8K1ox5xKO+3c0Ty78N0TWD309sB0pBxydIBKjCON
b4iZ+BowwqIh85r4Zfxh9MhvPY8nyvRI4/A3nj0s4Pvz9/A4P0k2BJVy8iT1xTQYE5T4NqFdAci6
2h50k9tZ2fL+7gHnMsMWbcEcgKbKoLxm5njVGAgJ5IqI+yeawgFjb0AplC17HNqM56wBtYduQ1LR
MLl5aM+7y3UG2/SxjcfcVC1KERw6SA3/ETMFHR/yAMPwKslhWuUMuD9uyZpXrvzUzz+fPH5TZrXb
SwVzBk6CSgni9yC0FWdIWrTuNgprLnfreGvxaTOYGGz7znA2xrCVxmH6sl/U2fclRwXCWg7PZWrX
wbzSXW3W37L/ns429whDo3bfasyZ8Qm4TuatBaxmcMcNjTP5K5YGpZFqwTjLnLZjIbbBFgSsgLAp
ojmXKG3RZd7Ch6cfwMPsz9+b97LgZBTFDrMoU+U4rx3cXf6lV3fWZ44h2wwGFm1QyM0AzsQRRSoa
vfZVp0Rmqrws5i8nXhMKjOXr3a0X7QoJToS9HKIfyaupZEP4I6xBE3TXh+yBdJ0ci8xCbPfQ53Cj
POgaCaSrOOfm2MtuRB3IWsRYFcR7FK4z/R34r4XwiCTYaIK7x5jwEgijPpGkPK+fHvLG+eNrD7sV
MCAhgTI/FEL/N4ZocY7cUH+IR8AsATxRsfDuaSEPOPROb3hFiRoQk2rzTM4QP0RIk2pP/YFFXXXI
1zdGuu10AAjSZ14FRAU3BcKLaFr9xnvEqdnbYtHA2fc64EfY4QR2tbTD43h3FQoZmhzEmpgAK/TK
j7kVpXp8M/5BWjfFTG+h2nmU162fegLYk/SssESZwjhLAXinyHk4g/h2fuZ2er5NkLQwkdgqpw/F
rwQGzbMzP5VZ0WXCRGvCNcj+FvGKkxM4CqTPFXIaW3UeMCJ8rvuqDaj7sLk7iSFC6PM3WAjTKk3n
agLArAMjlPZ0gET2GiTB6cOF4GzkUM1eoOCEl7lUH4zfhlEBuMfMDvNmVoIjQbxTjlyXWPZtd+52
3NfnQvmDf5IKK0+yzjvi9FqLMEH/Nd07mclb1LfImEGTrlzbx+c8mzOfMSvLS8G/r2DWDI+DLyyO
74Gs9WA4GwEltH+QoMYrYAWRsc4JfBAUESbU1n69F03L32i9RRE2of7qKdajNeSJPDK8aWY0zsNF
qEQhaeKTD4eQayu4uk/wyrcNCQO7HP1NuNoOk2ollBz+K3YuJ5QPiV4nXBOKB5jWmgPOyamixdlK
7Q5Y/iZegiuISLx9ac1ZCo1uqUueNGNEH2OTUD3VRrJ9si8ZnfGFIntBRACG4q7OXOKyhaq8heL1
nCzXVXQXpqUW8OoGEWfP0oD/NmB21nAx5xiAfWUT7cLK3Z1aIyqMJaQw3KFVdNhr/+H9Q8OCqLbB
VEsi2Q9X3HH+QeOk6QC8qebYvU64uSPgwINPioWFlK0Ini5WbJxhn0P/VADHItHh0RANh72z1cL2
pnnr+VtC/ETTfHmbx4I2i/3KFJdBZW2TbgWdVIqvyZ4qhBEC2zmcP8/znuHDEl4LCCvSMjann5r9
0xVr6/vkCat+nBALhawH9AIJ4s/+mDWtnmBwQG7k7zJ2fI86gTRUBWthGQPGb13YdmCpAp3AHkaL
Xkidx64yy4SxZLRMqNxMqF/E38WfUJTEYlBxZPVTXY287xrXHljiZ3YQ18f9zFvDdORmwvTkebGq
IwgxwPZZYbOgJDCL7c05fhnbdHpcm/dI8r+OOIOACpCcPC0OTINicIFIyCk4xzkkUBu6HIPdOYT3
yUzTnnFHESNCn4Z0WUB+ZH1K1pGzj0haqDI3h+hsMROOmgOrUAf+5LTvO+9/vmUbWXQ5DE8Dzjno
YLoPh8yPn8EaCzgfIhrXPOh3JDEd7eh8q+CLraJsvhe/WIUNMWSseNX3aPe2TM1t2m666sw+Q4qv
9LXCjGHPacoRsS/1Y49fIrPAYUy7Nz6AuPXPJKTxSTqde/TI8+MdsxvARjHMcXecyJ2xNYxBwUIZ
GvEQpcIEFrAYIjqQFNnrjD2At/R8Gt2MNVY7wpsPIQ3PEYRan/FlnSH24c2LD+28wI8JjyT+uTAs
mJUQmcGU9fjNRXXsGeH5gTg1xUwpR1177vsKVu0R1s4WlumOvCiXWFSy22JvdoYGjoC/z7XZ45z7
8QEhLNBXBAUEa3oEaOMQCw4pB5EeXV5T5K96rOkzih22tmJXzL8/286xgPs/sLq2KEphRm1p6IPf
YRB88WXHst3AZOE7oTaDXqiAfVFaG03YLMarzG9ckRNdpKg5HiscsAnr+hdQiMMJKDwqM57Zd8bo
WdfW3yUcv0BDRUTbjQ7BFGTwsXlh0hrjIk93sMZtzRJXUCY0yj4h1cePr3KOsBBtVCps+VO+uu0/
b0NkbEFWRVhMaiEIfncBjUR8/1pnftRFsHHAhbA9BF0DK2dlXp4RFBdLnDhvZtS/1UciwwVWHFye
ngnehPKGT1WAvFga0OP9TEYBhcQYEglgMkOlf+EKY28c/w7CSB6W5tArTCJGsOpllGyDPPyE2zeu
kkQ4Kk5vrhkj8qNgnluqx36e7KyXVW1TG8p0R2zJNI8b3hBeNrjeo2n4lwOKhyHjCDyWmF2oMXRK
Z4DomjOHLs3D/CL8La5WhyibTzRwzI4oVve9goTlfWAnZlwcfUPaygFU+b/B+hMOESxDlyQIFK9O
zPDpiXFzUVi0ksmdBzf5OjJWiCh65ghHsDedf+6OVrmLl7OfriCGMRs7wmFmSEqg251YyWzJCcKg
5m7MO7J0F28cDCrqMR4zHym5uy1RXTt+r7zmSphgAmtI88z4G/njKSlATmni5z2peSlwcd1d8JkP
MPvgqyrbnOwcICLcFgE40Ef+yDJ5egQu8q7ojwwiSltCOzKYqNjrH7tjbzqafNGcM1lsTl9arpFF
4OZFWCdTs/FYcYiP61U6q/6P2faFQwC+Gwb9mEV6yI9GXk9oefR8Vu/fK6KEbhCJhBqTOKRITlQd
wxhH0MrJgVtp8FORwMGKg81HZrJPvhPErueipIFmPlEtSC+bEkhArHCzwF/9/M8T5G6sGDnzvyL4
g9keyEx2akNpCkAW9AN4TIDWmGl9zRUBhjMAV5tgD/5Dge/8+PrnogckNaPxg1zKg9iz/v3RhWnM
vCIpLQ/g0uBuWs8vQT5r7e9C82WLVHbG/qeLSB8n4ZM/ubOfWE0jhDURx1op3wWIaqX710rAZlAT
V0U4GtqvqJ5VCFIAKhB1oPF0fwZjKCh7sOP0k4yJw9XpeYI8XsUw9dAREXWyws7BfYO0O+VGmzy9
FKt6pHv4i3Qih5bnrGJ3WGzTQFmSxMawigCs5MvITvZXjbuikcBAHIsylF04IQo99M5h/gHYTZAT
nXp64MLun8QctD69cMI+puZKcU7Q6w0IQ64w9BoyrANa3u9PCETNhoO4x9X+BNPNoGV/LP7ireaM
HCHvrCG+jJIeWGSHg/lmd3mIuB97t78drmyWL/5H1MYiuJ3428y9BiQaUghjVGvjskpkikrKqGBz
v2aduTqdGosXhZBEY4yMOSHaDBWr/IFI2yELkJ1yUZyOrD1L3WQQZJx8Xx2Vf+beO/aE4jyP48VN
xezjsQahADeQKeT6HGxLxi9z2b/pHK+cXQkWuPQYkKoFvw12XNDoK4yJPMTM2oWQIEuoQlXrTE0H
bfIZCiOehlypgYsrL/OEdKxruNKLHM96JcF5ME6qTjooPxxAcMDSEIbhF8Qd+j6j+GfsyoxVFHSb
LCYt1DiRre0fUJOFPGWMbMqjOMEa/pmvxU1hMVqCb9AWpSZML1hPPciDtuDR27vlEKR5cTvIUULm
Xk55hAKaUR9IonvrGR9Vx5RtHDJrqYPmkDJ/+N3xp1kNzVMQECWMAS7ZAIx6NaOHlQkPqw4wOntO
WhiOoDrr94FscKTqRJisH2xf58dg8slawf5sTv6vhjTeK4kT/vm/nXmlRYJMN7YlSAKDKC9g7rDm
vXw0kWW9qs0nJRMt+svTeha/J315L8VKrzYURKyNqp9PuMHgI0x+dp1Z3syhYjNKeUx7IHOF3Ydp
QbPBRf0lpsykxtduRD1Z8mKMGlO2+lRIqLrAAuBgvr4o7Y0v2cCM3TiL4e9yDBxzFCNIgVv98Ydl
KRVKhzwJq0ykaXtB+cioMHHYsbMnC78vzKNLrCHGM1FBv2nB6AEhWE9GOAx/QMpgkQhLksvOrrf/
aN6QX+ZYSRikZLkFRIwjDD8IhkxuxX8w0uAdJQL24+bHIeinA7lK1tov6OvfllhZFFWENPDuURyZ
2VuHPyPBTaei0ysK6L5xQVPNTcNK68w/xqrzPtdslqRThiwecS06a40LgEgMGCwY+dUE8NWkA49m
alxzOcCYs56UOUJDMSapJukBSywKPDaWvfh1GIplZhHyBEUZczZTnE47RMUd6DK3OkAAKiriJuGg
nmhnC0buI3c3tq70OaRYMpKmvvoJ750OfcHkunNxg+kwx/73P2o1qUHEPE4fNTe/O/dabV+I1KrV
R53n4JXbZ2WWo/DKmIcAIegmA7OHJAxZ1pbE40bWr0gkaKwHXl9Em2QcZwMYnq1XjqwR+X3WHbq7
tt1VJngaWSzMnlDPnlOWeZUUsybsX94xiCHu7e9pgSE9QF7K/FcJy+inmFzCQ0xsLoNjSMn9W3y8
HlKFDFkFM1khCOLJMxr+zAWH5IYvlepD6xOOm0Mnw8/9QV3BFgiZqXBp1nOuLItyzCafXqedenJV
Q4Bnrs9D5uoYuJ+biNDF25JKs7//nG4EEfHBnJKajpcsYr/o3fmcQL36ibLm6RWw7/TkZYK2EJ8A
ZLq5Yv6NBAKVMa1lcYQ5xEDdZ/bG8c/EVRsbJ/JWSLBdC9zjbVNSHB7T38fIr7YShAAFFEEU1nRT
i87CJWFA2Vr4jzhzHx9aGdlsz9/zHudMaGlOysJv5j2YQxYkur/CvOAJC6NqhbkOhSG6Ax0t+4W4
RxIqftzA8J7eaNWh4fw1cFeeQneI1AwBlcKrU6y+qwKXmBsKwiZJbQm/7yop8cgSlC5BDwCZ4f9S
6dE6yRvF7kFzyMAmcS1VmAiDgW9xyLBqV569DmOxjwUzrDXa2Z3dnrKLoUQQ+CSb/FkTDrxG321w
1hB+tyknAl8uoolRkOByR3XDw+Nu8dvjbX8lwOEqOD/lRiB+1UWAxRRI1PTXBHCHGTuxnnFriz+G
tNFnmIg7ayyyr83B6tcZGK2ovHBpXnGL1gC718VtJfviOlexwrgdhnFzeMT9C2lSNkHvZgKgCIO8
WKpMFEjuKidYbt6O2KNN8JfhxY/NObZSEZ2reVJ8d870fLARd7ZkakIuRVcb1BZFp3HCbW+Vn74z
RrPUvkbraOQbIjTyx8Dp3R+TX05/LgkxWPn+9XxpZwGOGg8GBmtkNTzq6BvEgLscp4h7MpdVRoPE
71dUF68inNF2rKz4qOBnPE5marAgm2+WbquZHPa534FkAElYi/BUMN3SSW5Ax7UTxLkcPTGuvu7b
U8weJzhzLExBGHfI+roIwsfxZWf+iAJP1e/0O/SlBUDmUJSjwr1pf0UzRjC5WeI2Ueuigspi4XgF
48YmYnQG1xnrw96acpl1Ck2HyCXkHLMUPz5inFp7gD8LLa5Q/1Ub07X4S/DtfvUg4iEVhrbUR3Ae
CgbIziAsQdoiaiJKclaviwnNk0rlRzHAyi4peS8nxAZMyzkj0IH1PWw0QIFtjJ/IBSImDHC1lwji
AB0Dvv8PXKQEdpT/VVwJwDxo8pgzbZQNukZ0O1cHM/SAcEoghME/NgFPCD4nPTlAMS5S75+DLPkr
8HeBSQo24oPtO6Cd9il1fFUsbuGXWsNULP+d9WgfzLdVUF5PobL2p5Q7yJejUw1VltkyYwCbWEKG
AsCDPE/MCd36cMORKJAT+jJ7RawiEKgg2IB0034K7y7qHqsIhxtajUyQ3fdIkVCCTbGHd39zlHP2
SZBdZGg7qlmiYBOX7F5wX5D2RddQW9Jg+LQ15r7Afs9Jiecjrn5JvsTL+HEKfWdPvT/5AlxJ9Mzj
BJgAqiwPDazhw2hLeDcBVAuyOQ6ciBqw3mIJpdMrsfeZT7F1YeCelOblZ/Yu+YLGj+EbTv6o1Gg/
dVS7KbLhDuxODqDBWBi8aZP+WIjjx1Mcok6i1zhBqXp6yGpuQL0rnC+AJQFE8UmBFXZFwY7l3Gj2
oeg65HNeFD6NZFCd/tmiwBeHRGrilgU6y8zTGGHTE2lMXKkIMQEHhIV1JB5H7eerEcGGNaHcROra
F+hcR84tRFc9hOVg5zlKuRdmLOWLpKp6FeCIx2WmAwSavfnAKTxBemMZLnHv5f0J6SxlWTq/T8i8
pnznHPCKNcRpe2APwq2CTnmw6aw73Xy/0S9EIaEXT23cjqjACacWNx7yZ0c6NpCgW1sUxAiLA5zO
TRDvet3fDiIKvRAe3W32hUFOS+WoDJo5geIfjT6SzL71xuwejfoXu375SiRFea6WiEU9MmXZJrsZ
PFgItoLXDqiFmpGQL9KWl6WTHq9JRhWgK+u79Y57y91aGkF8wczFx96cOJcpCwD8bkgggUjay8Eo
zBzTeOCVRyGce7e52XDLahymaHATdYHJ0Lo+4EocdICM9EBGCVq3OzIBh3xk1IWZMSQ/I9P8USYl
XPPUQD9nxPv203VDW6YSxJCReMLVTJfTHbkjHChWFrpBp1hKtjJ5k+iD6VI9hXMmUYhCWErE5UNK
I6n3AN19sTFx1U7DdCIIKqcWCJFVKCAWvohn+3PzKVZ97Kto1xPeTLBhRma+JGrC7oUZzFXEREAf
Y2fdYVWQMhHMqTQxQkSeBNfE/x5imDWKy1gEljxyR7+0xOWNqQJx69KiPtCHUJ0KJgG2cEwEwT11
SW9WrYexExQZvKejWmgDVcrQCiMQTNNhAaacA2/7ZqMKxdSJixnbJFAH6sOxB6dLgdqBjjgGfSS8
jBaCCDS2CwF8OCJY/UyIQa4XtBMjD6OVEjLImKrVZ45/82+MXxTbERmgnXvW9BbIcf0y2vm5EtpR
sjA4YcFiSYPYkcYgjCA1QB5MDHUZEhRcBAne+c35gkEXM0p2+rMjgSLsiRSfTbqD2wbOw9/TGvu/
ULMVF6ordCPjTkhQG92jbJ+TXkSKsJ6eOXjB3FUqZfvFsdccCcAQD4vJxSgczJuUcRv/GmqUObYe
S9VSKAOvUWs1wI9VcjO5sbGnvMX4fuaMNgpOXV57g1pgbK3DETE/GsyC4WqAVKiMmFfZtER4C79t
VGQ+XYwYKpLveHcGM25AnMUTikuK1P2SWYA15s8EVIWvjyLrKLgEIvBk4OJaUAZZVDLU2EDDGvrP
mYh5IwkGT4hYAXxE7Ru+T3ermDBNhxrInjT81t8yGGaA5P4WckDRoTCyJi8QC+0ZTSlw/AiOLGe8
wVHRZ861EEOIr4lJF5pru0MFohi1MRQC74YrYhBp1qWBd/sIBpP3ZZA05HYxYUdYCbSzEbkEhDr7
JcHlkjucNswYvyKZuqBZhDt8BQonpQ+QU5m1cYWhmpmuJdodUccgnMUP4E00YrO/s9eZVMrAAfml
sjkSm5CqLoRTfwB0pVIXBzsaR0vCqIUOGL48M30dhyAu8H78IZsvX6EyJ5t2ga8XAjVKpGUKYQMB
kdXjb9s1sJgEG4giZU6U86IGIGnwKC1QL7eLmsLGgRUe9/D9z+IbBvU60zH6ibBOGjyv/uhg14oF
xVfQZID3gQXAxx7REB+fzxIDouecmxezZHDP0TLdl4yS3zivK4exWSHkIia32HBwHcaxfLhP3q7k
5qsUhi2QKIwWwNJxcIOtD51C1bWXhe/uU7WeAG89C0/yD5AicAinL1N29NZIq9c7EOWFyrgFXpQI
+LsuN1Mhp+IdaNtO763/PgcVx30278+FFQ4Wz6vlk/Co4XhjkfCc9VMfP3qIwi95BhpAm58WZMXq
aenLbN6/15xz93suz3j4Lh8QCnoWevYH5b5il2chsmbsSeLP/scDSwgW45KDSwFZ0XnTSuG/zWzp
u1VxUcAYtjfJn2SJUb5/vDGPkpfIfbRPha1MTtsbacheYT9C/siidPFaDBS9f1HMdvnghZrs3iHd
zzh5AmQj7jYFMRInkQWkVcD+b9TQxexTaCoBTd3tBJsUvijhjjtjzJMXXrzJ6FBPcT3pTRCJTyvC
1fFGj287Pd1KUDH5HCU+dCusdr3+chCg0x+4mvAtMHpMQG1+4ccrZ+XI7EOZwOBtNqSUWGARDD0n
xtGWkTpUZsn3H1vge4vdh1AckcH3XDgk7XyXOLVAmjkPaW6TB+QA6XKfNdMBgejTanbJ/O8EaH4G
/ZMqHRPjHo5npcXot7xDnGrMdKthJFxD3a79sm9oPF8qVJdMBV/jzGGVQCxI59LiOUG68OFgnUDR
r5H849KcNC5aGqu9ZJEIChQzACbeXG1iWgnHeCpNX1ZLinuPk+AmYMbKnNxpZWS25/Q6QYuBCCrs
QBn4DP9xdJ7NiqLdGv5FVBlA8Cs5CGIOXyjTBnNAUPz1fa2uMzXvnJnu3gpPWOted0jLVGUkd+IL
my3iI59Ri4sFZ1ehoimBJJhdwtaiYQpmn3xM6iE+4F8EkgwKR3Pc+JhQ8Jg52FicZ1w4jjY3Ty/5
H64JZe9tlz27XvX3NQACxXmS4Tuyv6ZfiGAVvOgCB3H7PWNe7Ly2IvgDysFSPKa+JontOGwWve3L
g1pUeyoO0hwqtdfbNouMoYTiK27GEdCJJJMKNvsi45HivIKdM7VPboFEgSJhV++3/M7i7X32WA0T
e1eUrHPygMEUhYcCRGJLTcN4b3gPxOX4uEdiYDOxy63DlfOdSSesK148ANSKemjyXBgM3X19cBvo
Q3BiCOcngHze4peYFK5YLmZKW0wjrdInV2v6crM1BtI+dtu3w8WjU8ZmNce9i+dRin+uhhy9tgEO
HzZTII0dt3nMG4rTMyRCkwdkLKG78HQq2BSq2xl03MvmC1sPTVGi4sMjYqT+KhvTra9Z8gTdXYc1
8yiGNjHi+JnB4fsI1jBUb9MGTEOmUHqYp48EwnQkr1ZbCeJ5Seu0h822r0npOWTnKVibMDAHihYM
gX/C0tfRDjKxAfvEz4PF0QeoOEXUrYvv4T1SXbAIYTS+w86eC5yzBHwbwslqhgeWEJcWGh8XKjX0
/bdZ/0k8yH327WNYya3N5gSNvrvvGUxluCmXkZB7StAZiSHrpjl8CA4IniJnBsFZEHYgi28qlAed
/0nV7XV7pDmYis5EZY1hG9PPOSprdm7OXYRxi6PsAewG+oROrAM43CdsD+gGrBs12/Q27ocVB5vz
mP/IQj6nCibBKAI2fUakmLe/5vTiUj/grIeVVMq1fwGiUl1YStoIpviQ1JH/A5uH95y0ttkWj3Ea
/UyqIEdZGRTcbK0sqkfPKcjdovtlSE9RB0cHFRFC2VS1UfJhrd0psZDQsDK/ocNhhM0ImpprcfRQ
S1X2Y7urHUrtJasdRU1Ah42xZg+o5rrs4DGVXqBboFGmPf3f276etMMM5O2e/549/ANJARRYb4ZG
+8pOUeJ2gMzRk+DZDqFJiUkY87qzpw0L1f3NH2FjAMuQvQjwyayEQWKG0E6NXqECA2jDReI/J4Wz
4fg1v+aUpJqZTrcDUOS8Dv9dYUqfxvzpXJh+HX3o1WLznp5RiV0DxFRYZ2IVyOT05rCEaQMeMxzV
XLF5gmUqlW+Xaf0VH/mOK8/Q0weMGQYPGwkHFDAWHZO8UT45D8UMc/aRDosvf/aEOCG6Nl5CxHzw
deDM7K8o8S8oExsbISdsULr2cT9+O6dk1bgbhMWAEWj+xJ99S5PqtOc9UAJMmZSxfMae2yrMVwxQ
/v6yRR9egaMdA7rDB71SvqA3z5ktESeuLqjvQH311SPmOoLSQ4QlJzt3Cciw1Rld8eDUBWo+mejn
z1MAUZcnuZKwF6ftCZniLD+snnGqgCc0y77YFy/kVT7RBVzdFzwEjbHx2zqtCTaPady/TOIpY/jE
v+iHClkf33yoaxeMnbi/mPiE+DjSO7vqSsdPB35Rg9JuAyPyzLiQ38EP4ncjqC1nj6Eh9GHeJ6pG
yfnAOBqPlnL6iwv6K8RhKClQznBYSMBmhLqA1vRLdK2OGA+tIII4Dn8CwJlpcZVxMImA7oQmBHKX
o8dCwxTlQcfF+IF/YZ0mrEvabnD6G3L/HxN3mdbTLURqRPOJPMELoW8z9P/h7HgGPWYcvLjMQF15
/riIBLRwFokgZ68THDCV5zxBD/KaXeJqwXwWQ36oDz+72jKguvsY26D785kjj+/ua9bhzMohKfYJ
scAYkCOw2r5m7YMS9MUQiZo8y6wZXKgBtBNmTUhEmOijITlk4IXizWG/mHeptkHu3qGBIQJDgonl
TOP6O1T4nxmuiqeCYb8zu59k+CdAaOQkURIikVju8LAt/BJZf0bGvIxaiSRSj0uH6Sl8dluW7leo
ETHPk0Uq7eeUT5KHXzK80f8ew8LF8+L4xboxxY3e5S31IroYHzNGno4+BeDFWYinRGkvAkdoG2io
9JR2BJxR3NTP3qHEFJADSKfhIw0+AafhhbF/gMxvHjCLu5GYyh4NkrZiZO9zgWF9hKmW2DU90YGV
PL++Ne47rCeY2ZpTQyqTs1HQISVt0d0csvEt7ox7DnGEV3Iuqi3Yk/WIT+sjpMQex3vOqSl0g8uI
4Vp3RbLomQ5LfCVZd9MPBzToSfIK850wK05jNOQOZTAPb0cElENS0baX1BTea8bpEVENW3iN4LI0
FMyJUdlkk4fTYKbDctJg2cH5hMyJcUzP4gO+Aapg0nXSOsLIvDxoi2v8Wsg4qWUbWx0d0ZLTSvBP
Y8zmAu2FpAZ+iZUhNkvUNLCVQ56W/0TH8/bKVNSv/fSsEMSLHFznzOA46TpMjGKsrU6zwsEIo1xe
AW7xjmaKIZRK7G5iEAAJNNyVdllSp+ExtJI8mzZNhgdaFaKcwjaN3goCyw7nBaxiHltVjjfuJwK/
DzQt2xeTSJCZU0IEOpfw15EXJGO4xlVGqJeIXAAdg2smcwqpiWijedlcWOvLAdXxbctpyt3YMrtc
7fHHB0wrV1iADMkGcFd46cfd8W5VEm117jjnobPDvv6DuWo+Is6EpQUTMES8yEg5LeLv6r5982k8
+LLX4B0SZU8mkuF3PcxsPNnhRy+H5Q68eAahRRVcmaMOJCZMWNnU5NWe6fnzQQazVPHoNn04vSX4
wwOVLnAeCznzlc0x4E5yYPVCRxe+Leo6mnduTFY2q5bdqZsMtnTsNNP3DLSBmStnJY/K/o7uPHDQ
wUgBXACmj8oQAe6gz/skbMtXt1BLLeTwu37ctZLjjoBnC0NLAOEXBQvgeZbM8DLBrYInbvLMfIKQ
zc+CKwGwHTr9DObQ4WwvCGkjXzU+xmmCHsH/1s5ncZ44gFI5SLXKUfbaQlblXFOC06w3ppUkUPS5
E/Wx0BJRA0BUsuCTXaI2c2cgVsXTN0daNfuDM7r4XPDd70AccsV0FpwoFs3nHiqT0w7b3gu63XXQ
LGuO1B5x7rrNbY0ZEh8XGF64aw8Wawix+z+lV5TczyFCtkUZCHjJ4HpArdqG8MIN06CQe6Cb8Kjw
AJb52PiBfnHQMjAJhI0+EM8s3iNmQAalMzJpD1wR7iPor1f9jVRGeeqducVJxhhcOvh+cN3pfD25
1BFDEpMgpTlMgJO5M+zvVu4s2fAAvzmjp4ePBULtH1hy7mMG4/FIMbLCFoRdR90mZNlVP/w5C753
LAR1UkxAndiV57je5jNorVZCBszX2gsrgWn8/jnBvBOtSA0/kWE7c4DMbXs8cDO9YjxgjTVnxbjz
oPoctdyVD3MP9XV4i6k2OS9RWugDGIzy/NNv3E214BR/U9QbxQyiM4Mj+oAGtX4bX9tzIhNgXHwJ
IavgesCNarvfQGPYdQmQmaHhhsXCJEkHL2xmJbKn/hCxWG/0dekbkdhV2IpoC5XxHr5NKTMFpgtl
SBoIEPINc5f++Le42C++nEwkjsnPbs367pWXw5U3/EBv+DRohr3nKRDOhI6th2YSY/9lhvOYvnih
qaGTjXLcnGkvHG2ptW0ceG2i0ccQRKAWxY/BY5qFp+XPVb0cebm4Y4Pt2CCaz1E5/jC/eDG96KEB
hxzzBFfH6DBpbbqMQarGNKTQ/IxVghMgY42fsGwy7/yyls0YmMZpDxB181bTOrjsPhvUaO+pvsyZ
JvgVYQMqBZD1HF12DQEN6OxgtLG67oDpohBD8D3Ro89a0HrM+tDURwqsJmzkqOdisExelrU9J23T
WCnJyX6GGZq/T5L9iUhj+jMPqE+Xv1AHryGL0DRiXFV+YGs7xW9yAvFI0EmNBU/XyiFKrbTBZ9zh
PV7YvmcaZcPa/52cM/OZLDGw32tZeIJ75WELU2qMUxjwKzzSQS98JpfVZw64x+++Jj08SMiQITRx
jpn9vmMtaa1AqEDBvNaYUs6lBBfIHcTCvuz5ZDGFwY9porAVOiOw8vTzdz9an7/rmHf+ti81nWyB
Zw92+CIhAmGijW5zgpVYHFJ0XDChGP9Uu79/RhqMQlhohncdYyNDBTxUPsQtiEnp1YkgPl3WlCTQ
jID2jlEBx4DbykOtgnHKWLLLeulvgVmgc6aLQwdtUibrdjPqxcLAqvnKXf8c6csquTCr7ay705w5
0/5xo9zn+oJGUS2Ewn6Cktc1b4ScvuEM9VdQEmYyWpO1f3ObLyWkOJT1eG6t8BQYM3xAHyAfEHM4
xAHGfeguN1wiCXd3cItj6UXFTIGkKy6T+v4PjeWm59J0CfaCVQcm/B1wjcrpsxnNx+TKOu6RI/BL
tckLfttzQo+KSzDcn8WReqMi3fdktxLdRhYN5/o8zJL+9CkWkWIh0LKOfpcYITW8pcIlWsyVCSZP
bF8PMZFdg+njZ8LcM5/owRHntATvAf5JzDe8x5/mkbVHfnUdvw+tRYspQntneOxBfg2hPDPAhYIW
XVy/j4PNRwGhIIWDJ3NdE9MKVfIpc6mTLUlfrxMz9Ld7w2OmJDAGY9hypsIQ1Mw9fwyaNohUC31V
bqFNcjJ1bdzfrqEMeHFXhUVnSHnA+k8IjMIJr4cQFUYEbEW6vGqjenOoFW5D4B7dEoSNP0xJAX8u
nAxiz92MhFwh1w0/ed4b6UQT8CcelGlut0wB26COChCOYTLHrpZ2QTngiOGreYdh+CayQ2/bJ+hf
3RTn0n034MqFZYUc6ecbK7zKQLg/kIeCooKNgmSDXUpoofWcl3/nJ97R5ECCqgPA6vs+9ACOt3Py
Y/zGZ7TKv07Izguy8DMmxoD0veMIU3e38moMxo9Rh6gP/ERDAk8a0vTeKUy/EMe8AO/CanxF5AoP
g72GnICROzuwa1VnX9XtD+MSBMz9SZ5g4n+Z/mByrL4TbPjr0qvW4Omd2TPMoQ+TCVFPO3CEp7/g
eiHbyLxg8fFDeCmzUFkxWMbxttipTqewVJhCut07+Zx0MIk6HKt8ljzK5kMIiQyVaW7oc4LXLt/+
JmwghEID8culzPAlpqsVqnEB2QfaPBuLr1G4FZsmgc329H9D7BKXZUjtcQUHR4XOEbDGT1/mlciP
/3DGDPvIdxiTJh3a4kERHJE9AXu4n1AdGaOT6mQxVFSoBDVUyKezj3QFyPCBsAZ7dauTwFhkOvF1
QJeUAYCjm+9oK3uLhsbEu82MhC0BFkqo6kxP5yIQrOY13r9AkSwLVuKFCotEWtkEMErYEwr/lyfn
zdfdP7xycp6cqCGlbGNIzNien+DKJJ1hc9qBnHEiBY05OkixMlIBRaLbf+tgDjXqk3W++6tn+bKe
Feu+/Qn3EIpY0KjESD2DWokqFaLsWsqXOzwkMt3ZtBVI6JPsDk4H6WMxzp5fp/9pTVC/qNmYAiVP
+FEcnTxLeM0MSmrGKxgbu4WfdS1d5KFaqO6gu0mDjN1eqMTEoHbXtXNNK4jROIVyi8Ch3amUGwpj
pgC8CzlbMT4lxfiR3FNtxkv1CNxyge6hK7g04sArbYAedKYa1ZT4+l7tlcAlX1pCAH8eh/dyPyOi
gyc3akcY59lYptq/iRGXfyzrt/3X48HDFbxQaTWcG0V6ExqIO2oPFVR56jZjJkW63EhUpChG6685
uEUlMrsSO6GGyxACgkctTotkdWctO0+73n33gS/Eh5oILM464zgDdV1Ie0QaxeJtLsB8JpxFTCmw
RBBvEm0ljTrAIS2YwQbumnecFJu17upcyKeg572mzCncfGhYZHEsDY+jqnGadZW8YMWE4mJzCq4J
/OdHQPpKiLQfNkvAJoGV5HZh8uFTAtWvhOxZ74wRiXgqhjffQ75sRUU4ac/+qF81E3oRNRTfdPnG
CG6gzvvmmaZCfmoH/ubFUklOIzRkhFewjWqQZpRS74NV09n8w6JhQNxiYvDuJxAqrQIrfD4Cuxdo
VmWMAEM8G2UxkSmT3xKN9KDevaCWDH4r+MJQ1+jXmcM/99DanEWXWd03/m1uIVQdUx8+Btd5B9L3
z0TzTiGBsw5dQFlYtyWXFZYxP4dOUMalt0S4K8Duvgi4cDAsB4xsg/RkD7HB+g/8Q5LPYiAJ2G6U
dNuShXGN3isNgm85by+/qeKTXzOAk4De9hXlFJ6VI0KHtQHokcrM/s7w+OP+yFbM3WcEJctkLEdc
jYMwA1HCmYDg4xDYBSaA/jEpq4X30iw0+ABqDN3aJ4Rxhf1oAUlZH+S0Tm/8K2TJSSl6jN6D9wDO
rvga43BrXjfYtBrxZzQChQAJBch2uMR4nPpOd0vvJCCryOLbdissgrv/S3sMaIMXpdg16VbWFpT3
/0HJYRtCuFh+NEotldwbfgLcDIKxed24/SYEXhPpsZktgMMDj/EequoH6eUVOV6oJEHTxBdfMS9E
WZQevyegLB/1gFdPkEjQVGCxAB2ddfgJDTwkcAIzYtwoWvyMEv+KyuxkpP9d5xkTzssOR960S9zc
eyFRategGtztAZf1HemZ1Zbxpl1uqPRPfCnFx9/YWT8g3rfi50gjk0VS2w8wEO/oUXtIqDSMcpUh
rYILMkxdgIeBvSvcBwcUr3qN0itt+31GtR/OKmIl7SXfxG2LjJl6j4B6NEVV3FDRb+/zrQKLrQ/+
f5ngpvqAoMl9Mcuj1/AXgXrxgIctym/OaTIP8MRiWIuOmkAwBMdPT/O7C7AsuAn+G59Kwl9C9KWB
8QklB8SgnCGuNsL7ENsLPpIE66Aj7AA34JTKv1ZnJf56Kn48b7paMYGTia79RivGVV7NztGDufGP
Y67MrDZkG6cTw2gfP6boBSgY2vZj2MZQgGHBd9iBxUuv/Ty6umof0aJiUUj1EXCZMs4m9HVKZu+A
nwwc6qucycCMCBtxwZC4ia5PfxWMjUM145dB8kBAivGJZpNRRcCcQ3QdTdtliGkFY01RlQHfMySJ
2jjwtbf80mJyliCjV1rhEFvzdc+J7mYY7KFrYBruPdbQZaxlf9nMKzJZ4LYwMrZ7hyP6EG4UNhCU
RovZv/QGv20BUaULBAUrnMTSCf94uQdPlVfZcl5IGLEvfm6kpKIagCKiirWsIP+5Yc4xx52RriYK
92AHdm2R49uO6CMtQnQ3iGM9A0gFLR21U3jDp0QI//I4yAlgd/K/npGio+c7Z3PRxP7MbX/CDHOs
ztUZaX6c3teE/2znznfAKvC5yoeYTAx+HVt/2ZqwviB/DvJFO0WVRHxtQ2r3H2ryVUXwOnIdmsra
bmNW+oMfSukJsQEyFvwiyEUcXuuPR/zSjY3ZY2kwkgCYj7voKlwsP1Nk75F2l+ffpUfn8kRgBdki
7qwpkCN2AtuC5MPwQp6FAa1Bp7buo8aZawQRmmoCQ6OkocXXBnDJbhhWIGBw/7s0vyFcvOyCohu7
yAhr1KsnheWHs+i4bXlscDg/PepX9gg1Lgc1Vdwck7+48S6D6o8Kq5hm6wL3/dypwFwmlJRfG+8a
/wL9YEr7igk0Ps1AwLjlA8mKWPdGDVtuyDttUXRSMwO7FRgscbG42FAMAc/aHPvswsVjeW/M6uro
EwWDPN6930vKxW12JeGU5Qi96Wxlmif8FJDo7enhfhbKHsBoQoK5dXcJtz1ARGrx3Na0Wg30j9aI
kQ19iDGqaVcvXgXuJu2bs+xSOh5yljKdJbfAAzkDLwk9OG0F53jLWvZCMYklSuBQKFZ3IZqbanPf
YIdM6eZT6X1A4+rVJf4sTt6T+D/43TBM+fNAtZWAwoqdCg2vXPQDEXGgZYgKOiKpWjU2Tl8qhCHt
CD04W0Hz7+NHUEwlLeGhMcXt04xALTDc9wgmC4AMYbu8qozRd4dYGQQDR34oeAZheLj7QFK5sUq1
6DYRh5qwgxP3eWPEbBwuaFRT9FckIN7M+ydA6uxX8y+748ZtwOnI/A2/Uf6IAvNqDcNxxrLTMmkg
hMCwn1/SIkUdAyTTWJdlBoOWtNH+RBu2xYCRCxWKUTbmwV80m5fEHE3+zmHUcWhFebDoOxhEq8CD
FB3jfZ/qWKQ+3/g8uaF00WyWgRQjNzRrOucOeZa4YfN9Fud8UvbEC9yuMO1BAYedkBEaHkokcC3a
zjYG4REVGE+dwwB7W6+OKd75f7i6+8z+gOZ4rV+zynBuMtmCClxFIU2e9hoYyF81RyniZQRgWBCZ
oCMV/0lJbzn4ujyoNzP3XszxPsI+iYkLcy5aJrCEiDyz+7ry3jhF/T+8YuPvPr4yZJ8/e3Lv9/Hd
xDjIvbF98WaS9N9ew1MwmwKSabm5pcj6kJgJ9dN9lc7RsCCVFtP+TjRbPO3C6rYlVxdZh0YO9MNq
vxwKJyG8l5yf24KCgum1g08AsvXnpEcxj8E9rIoZRmySlgItnSE54SVsDC3tjAEa0u6Hoc7Jb0s2
BCIr7v7n/ANV+7OgqaHO+OA3Zc/R7IhECPEBEITP+vtv9GKEhF8CXbBGof+iwiJz9rL8DntrfaCO
T/Hj0FmURAcQuS3LgS014WWcHIn+rRZtHv6+2t5moBNETZyZyoCWR/kUhjMCY9GoIxSnQ2LYBE0F
MSLzpmz88R+C3zOBf4rYKUtaW/gnNXKur6kCuDqvsC1T34FGvpTIgTkL4M6dIQnegHkr/wrMS17S
rLdQAvC+SX+qBcIQ3chM4ptgFcdhyW43tcMZ4cZQyJ8ixwJzYoup8Q9B4DeQu1jGz5AbYnRyKDCp
9r9ApDGJbM7dRWuIdAYZHjuI8Hq8we+sKJ7Y+D35xFfkAC06e+izTgaCN4BRsNbcan332K+/xdfP
Y3LDkLpOaw6obc48DXg9uc+fYHVEBY4Ul/smlsE+kdxsaYQLxZSO94rg4y8L8Q7nz+Hc+5qIrLlU
MTqrCFvnlh196Mlb4ZJAyGHffE2eVEXHA7fOlv96mhhwB750pu/oTI466mx41xbV0hXGDcPmSQcG
zkClidAHNXDGa9hGJ8+xn5YeRPun867d8wjiPRapHWrSGu9h+DHUp0ea5Ek7ylIGkiTNMJqKqHWx
q2EGzjZCBbrO0f9hDYkUrusYPUudZaHYZ3Igtbc3xAyC7kq9JOY56LFD3a2BgwPGw8bHKc92iy+Q
ubdhOSJtilNscqbIx88RpgfVW233F22Uxkiw+YlWhuSrCfjPfRiXo+v693TaeqgW4RtXh4n72xq4
Dp9HpE1wAW35iHy0T3Jiv4Dm4FstoQNAGd3dB7CBmpY1Rwbb4GQERzzmv+5x/tvRhV0IjQNvochX
3PbkzRnTAhyi2OaC5KAk0VZnFu83aDMpTHc6CNFreK4IO7CPrU1D77XUGbwPQHe5EbkMwURqwAMo
9bi7MW4bHBfZ7Ponbc4rrYdaRBIerOdR65BHbRe8BRb7UZdPNsBO6e/iXxI0cBcmDg+r2Nwg4t8Y
/jERBOiUieiRGTrnAXQ8uGiQvM5Bb/IqrGZYLGpudvSFCDCoDNlpplbZ7BZh+VJlIRekRarlNnxQ
vYTZ9jykO8JhUEUmXEjI0HFyhTGQFVQpDB3zQdszmCdBkMOYBKRgA/kPj9trcEkIRI1ak37MYMiC
DgXHgLpmUS6abQtSVtcpEQ7yW9/xjapxJlKokkr3T0UyQTYaIEzYnz+DPjmsxbyhkf164DdlCwqA
zELP2+e2QWAYf0FIIO0hXLgd3geEXXjx3MF6ldJuKGr8giGdMIx+mH9p4ZvEXLJHfO3vM/0K9yJk
XsXgug2fm1s9bC8BEdE4vdf1YX5N2Itkz1NCXOSqI1quNpEzz9lI/6/wT5hRl3AcuvqI4N6pjqZw
dRpVSOBjCftV/C47Z/jC9wovVDhxyFJidcrKpV8/Dj9baLVb5t00DCX0vEo3W3j64s9HM0eya/hK
uyIwhnjHhXeaPe7koX/C7o5THKDut/zIxdO2EXSGXxxme15vRGd8nTf/4UHV2uabB88Y6svY8HJu
YIpFwuWSYiBelsZI2/2WUj5+ox7029l3sc7iN+ue0hqvIq4KvHxT40nli7pj8BsSIN9dPhM8y2HZ
uXXwCD4fknepI0wwgBYZvr0/9LNivNvxLsvu8EruCj+d+FeNeVMftg74WliQ5OMiD8ZPD7tBwOrn
pPFLCnBgcJKjyaYflsBLIccN6iebfVoH9ERflN2nANLVUP3wnd8rMMjBhYwpwApc5T+DHGwcOhle
N1wWMI+A6BGieoTOjgF+cpKxIuAoG+kqiwheWGvLSzWoPATJllSwFmIdJKF/Kj09l1OGqw2ZRxPU
z9uKVD2UXRrg+KPlLHa/CKlBAQkdWmBwGgta+CfuTO8Q1homJ0fT6zrdQ/+APR/QFEJ9JOPd6SfM
nzThd2gKwB3K6jb7slhHLCAkV+A/txmDYpe2M4L5DKLc2pHvOSaO2FqR1bJgDgl0RbGCs3Z39AZm
6Yfv8Tngd/M5+K007AREuaWDq/H65eoDLWivlGkJBen/0GPE2cCsmAMofo0Yc/ei95iA+g5ejINX
WA1f5gL3Hzh05b6ZpMJ+oyB5WR2RVH8YKTWIHiufDLQRjAocmeA4UT1hXGi1BnhTM4BUR49BZySj
IO5VPFtAhQV5uxwYUwH/vEIVx77voefDEsWtg6dKaYNodv68CDZonR+ooNoHHAMDPBJB5k4RSeoB
8sUYqGxB5lfYww3mJSILVwOZgjuURdchDEqLwxosHpojshVl2g1aoz4P4OJdGbSCpMu0lfQ8ptA8
QAgbNthsfWiBPaO+hHBi3yGk3ka39RvZIcAhsskIYfn8K67w0Uhn+glqPelqNiSYAcM9zI3KYRuC
j5URhy2CXxTM3Ij2uvCEaRyLwbbY9iNogTnwAjC+ieE+njRdT6SM8jQWIkRmxEsHD5XGhygsnEmA
tsZSlh/JMJbFcxzeDagucGcSSY1QoxurSia9P5tJrY9Vo//EKik+J90h46Gt4p6mp6BFq3506wXA
SEywCU5WlzX2XJQ5SJvcq5+va3MnJPpvoGB1dE9uAehlpI6LGcGw4DQQgQgPgHuHRZaUlUdbXajR
xttxXrhZNFCJSqgw0ke/sRWtK+603p9hrQR3PTkNi+6O0yycUtg1WC4ziuKDDegGzxvcOHHzI6L7
JlIQDXuYWTVqEkLqEiKKhd3Gi1vsC+exvuHWoOGCUW4Artwj7hY0YQoISgeduXkh7oPAJHDswv/s
T1jjE2rJ37/JKVRWcBM8uL4RGBtnJA3Eok2YNYJBMtfaaXd6sazj4ItcrG2Wy/YISpu6hAOQIBwX
1iL06EDZN+PXTu/5d+bBjF/pyQfnKTOQEQY0rEJ4WEMIlWwCYlUCrE7tZoHLQ3qKf3tlQGlfbnFE
i1pTeCsQxRanSLY4+hYIBCxK70cle1qfABsqHxRikHMWDNqT316btsSp1eQvA1HMVF/h1QYu1/AZ
5uiJchr+Ef8ChQlaphgSdl9nA9b2dfxlwoptTvpGYLfBQhUjWQO4kpN33p201p3xA9coSkN8nhoc
0muGcecEfat7B64XFlLL5eIeHYOfVaD6qewa5ZR7DHClw1wfJpDkdwOuKj4DO+/JKBFZVUOBrPv6
9slc5rbrBhFj7AdjmcFx3m8zYGJijPyX0+m7Aq2na6TQQxdEVgb8NipN7oO/Y6RFzew1qQNGf2G+
eS97M4a9iOGXXOXYD9Co0zR7svrzjb5jKM/vy7C9ZMQK7xmqOqzXgYRUyBBH5LS1q8Ft5xUzLADj
VR199yK374KC74iy8APPfsnne7yCJSA2V3au28zh6ddKjB0ISJk+n1ZOKUBeyi+4/ymI+qe9EPSL
ILk2kStU+CGTQHA+ZfcbPPkvBhdlf9JLmGrBVhV2PTZb23VF6aqgIjkh12bbHDT/N30P+kMKhh1u
vUBCr4A5AjNSxjz1oVrsWwLUkUvq3s25oG46jAQae2N+ocxGN7Rl2p9Z+io6RtUPR8nH8IGoKgZU
T8Su55V2CM85W62DznjygagsC2A07nc4J0weE4h+68tAzgOQXVPZNqha8Ljfv0H4s1nfhwa7p/8D
hXpGL5tSwb4E+eacnPYZ80MkP0vxf6K3wOIRJ7j0sk13FJcG/m5tgm/hQACj4K+Cn2IXCw5GSvte
0kkYU+CwWtg6SwohCp+QcYlL1X6PlaQXCE6LBUN6BBZTyLKp/ctQ2T5WDdv/FPR3LZoyxedcTKA7
4Dvcdw3vTgMDwHhBe74n6gtzaQwoVTo4plUGqAiv1z2HNMFcYxyZIt4BZSlBe3FeweAXVoEveWdH
Cpo11YRzDF+ckWjT8N7FnRI4GcnecU0gQKAPmfkyFMLH0jdSCDDDI0EJxxmmnLz41p9qncMfRTUs
X689/XyciquhJFYJdLmzuY55uvAXTt61bSkCIg/q4XvSJdMVThLmnsA2NlQrl3H9mGVNzR0Ww+2F
QQTJUus7EsHaX+dJh8//888HAEcEV3Ne8uPpX3Xh3mQ91N+QWer0hhb4SsFW4kra46NlzDsoEwnf
8GqgxizsE1L29rXkhGOrLOX7HHjEuo66TNer+dMRwymwR+lOL9R7YFRYHZ8JYUbBOHnG95BQWsEW
OW5ohAjVeQ8EfzG4Z49OPSksBk56JCliCiFyRPXa/WH1JzBjSXgRXGZTdR4BoCgGz9Oz4JAwfKCh
1lANzj7rDEwB9at1xCYB7gBqOIpx/FXvSR0wF1cb6sT/YzkcVcljxQSFbYQPjE1H6emT8xWPHtxm
/ow4n+cbptyMqHMfz+2GqrJAQP5dZpjzVEk2h9LCDPu54TNzSEA+gfVPAkWX58RKwA44j2p+irZc
3zcZFOJQ54WUM52jS9xY+1GxPCl2H4hUR4/iPoHpeQVHR+0zsjdrg049A5pMM8UpZfruVFC37xGV
fIObNRgYc8Srl9/TNxsNQTBcckyoLvb3gsPuRHnadI8cUxk4E1GWMMAo+mADAXqR3wwP1+eKQA42
7uCBix9KsTCmjwWpZCWWSO6HyhE9gPkNmRUyz8X8TLTW8GmjArXBy7lsql1r8hvfFtiOlQ+o0hWt
MZR1pAgBtujnmYJ9LoNfJr5Suggru42ZLg4A5J2glKHDouf3jyl3BdnN8BAZB4tEvpuQsPwjptPS
1k9GgICgQLm7LonLkFYRFuvhaw5N1MO5l1C3TCMvCbU4nSX08qV5i3p7NNeFTWoURM3cI7IQbg57
EjKK341AWgiEowbVG7uFzMRBmaotYO5xIhFqWIJGQmpCcV3ZBfHBL0/bAt6UJqOJM/Z3pdljA3lE
TfvHAwn1ywrnyj5e592oNTvB0sEVjUP+uinSPtIoDbfEkkAKOdT06Xf1HWqMbaCCOD/iO2gLHToW
MQbBEslDTgHXicIQ7MCiLdmRuBxct5elYFFdd069ycD2NlBMQIncB8Rm9CdaPueYXJP3lOafq81j
QAaVL2dhlbNjxPACxfo16iQg6nhvwOfIZLQupBfkKeoYnG8LzVx32tR0uflFS855+wyJpkGTzCn+
5Xo5efxrR1kCNIFJAfuR5LdujfAQkBppK13o1QF3ggQAOEAz1KDxuVCFqXPRGCmk+ehoG14hYCzp
49hoMKCHCcbNj0s0m+Zj5dtOIxm+oAlHwiUn7bvVYhPEufulq3IzuEJgBy6K4ydd+hFHuQ20g/9K
MSpCUORPyHLXv1AOwbu3yl5NEJS/FAbx9U7IhUbcm1Hz3JnU+tC9z6AfFFt0/1Q1JNXawFLwl2gr
Bu/5PRU9XeO/yPNlBI725oFRILJ5aKvfMUtGhTjpUojTH4XFQaDNQGoH6GoIzekeAVm4fV/OYwlq
Xj+Dc2MWGPl5+dWh2dF0zwBhyxw27pPH+HTLi63h4HQMngzV2oPP6NkEN2oUff6mtCvSB6xa3czR
HtRzutNihkaPLvQxw80JJcLDA3KBt4vkQuAOoORg/4DECo8Wj4kywH8LWqsYBUFjOdP9MXd3Nc7K
7rK7NAAXMU2jP5V3r6TiwiuM4If1poT671kJICoP4z6VcBcIgGEnjAjoIDAlg6XTWMcxrKsXnHmi
pe0C9w5HQqIKhBnARfDfMc3LrM4aSzZnLo44mKyRsYMeh96ffAIO6x9EL93PCQlNy1E7OoYG5sJW
lxEVF+N7ctqpTMq4JA61ub2QUskIdcJ+7eBbee4S4PeEVw4FY6xSexn2Le3M7yTcNWHNkLwyb2i7
NzpFJZKVSoaFjLfb9nFOac9cegSZQZtQrld86b7ZUBFTzCGz1cz3sqGV8EGbg/6+T2UPINeM8y0L
Ff2sZv+GGpWVrwDoOl2IFAyGaDFoB/cs1FPb7TX29W7n5BMSNPkd9CElvG3YTARAMfb6IXbrmvwF
UafD6y2tmgx1w83B1fAna7sA3k8ujKk+IfHNpV6IcW6hQ+4TbqHL33PIzLNy8juo4GQ5HNDW4jip
tvoUdO+8xQYM3BCsGfUJH1ewf+JcoO+Cb/OR2BvsEEYZEKL6Nr8m64tmGLkuvMHO3ebXAzcx9W87
gH1oCMXXBw4lC7CTcFYpUzzd6Y73hcd4IcqX5eQ1Kr4WFOwL1l/8hYc6e5hMX2oC5DCqKeO8lvki
KgWq0EPARAZEXepMoBcmAvxLBtzMBxiu7E+MJCnKmbnuENxfiY5jI44zFBff+e/vNO9NOyvKmT7t
hu5VgzoCIibh8TfHScfGTiStbbwtbmPaEKqOJ9le3Tm9yaAb3eM7VEs8YBN4CW4TmOeUFh9Dkh46
od6I+x4axJipibowttgEDHHFR2V5nxBHNnyiWSmH+T6L1AGb67T5BFmEOpKyS/MMt0WP+/2DvgIn
+xa3Es5UjjzeE0bEXH0zvtp1dVy1WJH7O0r9P6zjieTFNRm1xj+SzmxJUSyKol9khAIKvgIOzPOg
L4aaIjjjAMrX96I6orq7qivTVLjce84+e/hZlUF+JPr7yoMN6pXWwGntSb6JLpawqvMuQCYRCN5w
BS4rh6SieiLgPLUe0ZfERy0ajkbFrmZKcCajbBSgrzJIL8VWEaItQWmNKUSDhB5Ov6SXVFgOgsF6
uj7TMUalw/SdwDkwIdASwRExAYNnCn1uk3TeAOXgA/wIH3Me88/ybp16wpsUIooLGfW8D6MDZpR/
zHalf+EwZIOWqFZWglHn0opBvjF2zwnZufHGPsZkyHtvFwMhMKy7BZ82PAXKviRNuzqQShxhGmZc
iXA+FcMVCPf61d/91dk8rscoSMtQfswmqy9S8tvyaL4tWtPsgmRlPJs6yFARCAJPGRufI7SmIIH1
vx1aI2PiIqkiWIO58mR3JqJOcqGImeOcIbpsw/Zl0wAPxb04EWxufxmPfByhbR7PNyQ9uvo/HgRE
X4rF591f03aHW2f4To7hNJdMZVd7t4DZGc/IMBxA+3sGUGXM56EJ67jN4ecQ1Yv5cPxBCDu0ydEh
/qLNXp5YILhaNwuRGc/AxCApe5pi8dsfD/IazyVLXI08IcP2PIYodfT7xSdYinP2Sqxly+2HXJwy
BF/DtwuRzcUFujapSYi17oN2qaGu/tu9BdCjogFMsMle2U8ichY9iH2pbGJgsbiYNZy6aUKi71xM
GvxYTsF4BaE47+yKlrN2r9EH29oXC+UeTbE6VuaV80re4CaP4OULdpspbpPLLNwmlbyb1ceNyPEU
x0s+XAKuHlfJm6FDSPDmmxKQF9m4rKOA6aV197oEsQ3a6PBrnXoTEhSjr/n9MA0p1vDU41DJNjx+
Q7txTsaPS/JdAYij8XowY+pVQA+cO/DdcYESZ6JHhcIo/7aoYuTAjNE/PsIi2YD767yhLq1hesxN
ODX+Z45ZCoYeGEgMDB672cWdzr67W9G7fBhEA7JsGDY74wgvVIxvLiZ5pdsT7gU4hvWExNPfNdyY
cHHw0HvsIAc7U9Ibmox+x617wGN9zMhiZQISEPpnCQsGSEMwszJElW40W0FfTQs8OveIXelUSIc2
uCrmi1kviu4hunV5ycKZfzyEMxt3lEsIRDH7yU7ByBhYExxHWr1L344MCad1X1sF4ji4OHRn9+kg
moTrjq6eWurqdUTSc/oHIGvWwKNF2Z/ie0h3A5Hde8+nHl0PDkhog+23KwWVKxXfObzvbUUns9He
PHzHkJ0fBxzgGShDBGoybf7paSBGT9LlrhDLn0xmvBuQ+oc3VxcMXP1myxApeuh5k29ChY3yETDW
taQIOqwnrt5Q7Yfo8jA+K36etPyhI6uSq4/iDOxXQIVZpk934h1jPOqgqkeyRxME3XsTXJJxqmAk
cAuFZYDEjLNv4nL6VQU7L4qexxYexQuG30rGQzV5ZUQIkrjVrXFfCTdMMDnPpXActPuP8duVh7tF
kXhLmvxrXMkbHuHEChQmR8IaeUUwKaDo/TuiymCcY316Wl23j+QZ3C1O5hsheRuPsj7vSRMfSmXI
yOXhw9kMuRWTC8wjLdQ5ASmj4ceti3PUK8qV5SjamF2EF/Gy9cY+oCeFlzj7zcmmpqS3gLHKNcM1
Sgu87GQfQZ9du5LZ2PyZWW90O5TUjJc+xTPAqMAH9Kzcrwce/CbIfLDscoxv4apXuhzd9qM/5iDo
jDP4EBQHkCmrmC2BHQurbH/itvYJJB8HYEjjVHHBd/bYnWOkkUuMrm0huqUNinkC2PAXZHzOCxFl
E5/jr9NP38cgkKtRxPzyZ03yh/mKvqiNGB0wBuA+MhHYTSwM7xzqQrziVvWOEod7pZDXdkdcuQnv
VrX9ZMKuM1GP4WnGATLfHMrZNZLta0HRPtxBDQpGodyHhUGhzqvVpZ8RuD4RGJE9KxlyvPbn+JEI
+8tMWstQZ8fzwQpPPGXJmrgzerz/CdYJbj4ue+ypjBfaDJJSlQ6wj6jgvDKhCh76Ev0fphuwjvHl
pfYbRQ9WQZ2JvDbGDstzVFIydKtbjPUuncsO8sZ0X7NVjykNkg81NpyKAj7tbN6mLyhElKIX+ATH
QME9/oyXFCY48Ck2294LDKWE7LGl4HkzJ9DPZO5vy/9A9lZ/bHtW9QmnuCeu0DBYfNo9Mfp65QKW
BKEBvyWGz0eAX77HVoIj/RHGbUihmX1arclUDRJUrwUdMzr+guJcnXFYzoeh5KKkg+fXEDuzWUC+
iQnoGRJ4yReCzb2w38A8pLf7cp1eNkSMtTkMoXIw9XUKkUTvr3Gecc4xQoaTqdGXkGR0QmgoBSd/
mDKPsyG3IVg4ojA8P/EWEFfX7D4T2AjhR6ZnaxNcyzkl6m2qSsEE2zj/FP0KHGW9hzMg/oX052Bs
Xc2RJXubNW479nBRko03f8+vpBneoWxW5th62qL/PVn/DDMwe6BbfW3hFfbu3JAfmNNdUxg2+JUX
YH51CgRbhS/8156UFO3yupP990qBmMs/DA5f2Hnj/ANgu0luOZ547jmDgfP1zzsA6Vy0ahM86HDN
anwrsc+m3GHLOSIr5oNdt//OB2gCZXwzvkt0UfTpJy68NCOvcctZARadP3N+OjuDfU+vqVTAC8Mr
6GcC67ORfX0BojIPSFFtR30yzJIvrfvZl2LWlBY4HkNXqfTK+5gdl5iNqgP4q8NbLKts469UCI4Q
FAc6DJ+XVWUnu4LiOMWyAB+ImVNt20KCghYci2fe7fuladCjXdRzMQbXpvN9aAKdaW9jftxe04kP
ZgfF+oyQpA0ID08e2Ylc+8H6aLxpNd1hqgRPPN2PWb24RHR4u1ZLJ7OuBTOuAgF45zKXcB579LxA
xjlo9QwBIAqTppN9TpsdXCwCxsq5jLm3sh3nMu1hFSpmE5+3n7QzhhjYj/OnV8ZUjHZj1wHUfz71
HihwYI1XA3uTsK0WHU2/ggSss0d7IaQnQ661AkDJmKbycFv34pXyLXLEirEI2E4YzsPwlQk7bjSK
VGoC0p0sIZYM2cX+K6jsyj5MiTV4HcSsDr52h9vv6Q/JfswHheduwc2EhwLi+8cIGrHJqxC9i0+a
eHQMYCH7wCkYVEDcO/fsTmhkfEObXOb3dc/qhKlSp3zXpHgx4WNAxaObjmFCMCavU7FSWbAfUOsK
5mw/OhCUPj2W/8NAvSx1Zu8bVOx8DYbz+WN/jp6O4gjOLxS9rwemG36G/axCWpPNVacYma9AbnC8
2ZVJ9weBfM9NXj+Ml3N0fuRHbJjvVMsjEffQBRPIQqHkd4ZSfGN5Tz89jmDh2NPwbIrh1IXy5ooA
ufEV6wuc2ED4v7tuNw0fO+B+F7aKRSPbW7kQSsaByHbL7GNJaDcpA9rZY7jUZoReqxY7SJsOC2RK
GdUK4Mp6gon1JuHrh+7DpNZwJxA/h+Ek+QWQ5FixXTT6qwuETt1+Awc74KNlExwFMpiNm5jLLNpK
QYHDtSltmvkqbThUUG4JaxQ/x/QhqK+0Ks4wUM/ptagLViVvK9qsXsG3DyXtd/AOq6WRc1lDdeSg
t/FAjJkDTe3NusuVNY8ew4hEIksvrg+voIvrLQ8RJWJpP/KX+/bH+xHUK+ZqHHg+wOwwfRuEKR63
PPw6pCKkFrzIHWtvvBLBdaTdyRKLet4CJWX8ebqSevlqyqJNxnPM0VY8xUzL5sx8XbA62DPoSTCm
Qjhy0Y5FR6IpwUxchhy+wyQc2BAJH4tmC8sEA2l3/Pd2xOKC9ombwZu6eZCeHvE0Owfww9+elNz+
BnxyHXe9izcmrRojNEwBxle1Fww4JJblKERolF8XtSd8EGi1Zwj2M3U+KIv07p5WOLQn6GjKQJlp
mEqf6G5vyQNGGnciq/cCE0mmooxB/XakATSAzE069YrWhOUP/MHM+thzjfgEwC0QIG7UjrRiQBqg
I/KA8riO+UsWFuL2YUbBfGEQvcll7gtVSBXBfOHzvfrNaxxz7+GMONzQC3Sov46sJ6UC3f5yrm7c
T8Rx/tziQllxgEtmKah5Xk1gHqu/6wxK1VFY8FpP80dqUToM+z3bp6rmxsEzuAVYHkZcBYEzfrKe
FGLEuLTNRumDlvNjgxsE7Nob5g/bGyUEg4hRzgJoLbAFXokLhrlxStjikaX9TBTrQ8mxJRwpAEy5
7yQZN8xbUsZICNrtP23xNL+sBrlIrQHHh6aQBpoS2EY7s739cXz+sWFMo1+IYu2mcy8/Tg9Pj6gW
xlSP/9srQRIB8R2QwvUHhDn+eynzEeIauulWA2Dkb/oFz2+QKJTz8oA/KwwNWuDTAfCI74VlWx4o
304H0CFwKRAB3u8EMCVpMw33N5poXGqmDUxMzNh3lJrc625V8sp/iosvZoDj1mGzaz2e9gdEWlbf
gZc4e5DrzeKJmZI6yXCx6dbjA/3hGPI3fdENoBetozo9EK9Swrj8qPIBTzfStV40kRD4aMIZDObT
idpiNDMlDPChHjFWhC6JOgZP7r+GoCXA5BUmcKBj8PSZBoB4c1Owx/ho4m+OcKdC7o1tL0Ej0DHR
WaFMxN2l0uZPeHGYfHKgkXH3b16DqOQMbYSSptOgDE62T+YnhJvv3qxyUmGwPWJdE3lBiYYJ8mF4
1pGIMp6AH0kQlJhRl2B1OVbUAYGyoLlYDnBuMpc9yKSSXDSmRkLCNFc4oAQA72R4i9/aTrTQQ7MA
thAFLwk6tDe+wchC7hqyagkaEz7fsIPgZULNZ8g4gLyAI6CK7XI9Nhoo+1w8qKJRx9+vK5FLwvWp
/pFgxtsTYAizNxhcXC6a9qaf9uBqBuVtLVxpqSWbTOgf22x/ubkFU6oHSevd7a4agmIK/fWoJliS
mwLCB+yHufEJ/23A2lGPFNIQnAgN7RcUk8NOgmMjb88r+h6F9qEpTqHoDPPaBo/g8bOhVcwHOuyt
GAqPg4c3esNnupmhR8edqU5h467O1i+lDnQH8XX+RsPAxvvrj4DxXtxL2oMSErt6DotPQf5LCcX5
iEsLU4b3nsAWSiKwLx85p/tmc/1yJDtizgbdLpgIp1L4yepsuhxHNJiFnA1CzvUmI3G2N2lT3DFI
zSud2vIK0R/AOo/aHsKcD9OIQVOuYLQK8w3lz4XMjWE+NZVwErzzq0dDPxcj7ARgwFH5sytcfE45
q8GPAZYEwNLUGOUI3gMmzn0FO3SA0hb0a+YxPO+gnt2Cc96A5PzsMvnsUJsAI3LeQ80W48EKwQIk
d/b3db8PfLNh8bZHf41DnryjuOVySu3EcHXOKur8h/nJ+qGVXccNx9DZ4+6wA7QBs43RCl46WcD5
JRJWYHrg8iRtnSlgHpHkcypApDzisDTAkS7iX6TDYu7G7Ryr7FPT/ScEHLG7nFK/DfqX2j9jwaFA
4P7et2KE9QXNlULn3Vl3l3q742nddjnbDWxPt0+MFf+QCCvJOT35m3W9pT7ob49C2MI5ERZUD8H1
oPhQ04YGIp4cWnuXT9aUtNM/8Q8CbzbBCwrt3+5HFfxKGUvDrKT8mjf53RntpfWUB4wH759x2nLC
mA62N8a3BBthSv3LYbkmY/9cnN2HdzJ4Y2P/6N7BS+S4dE74p7543Qq+eeVjV9PqKKN9WE2kCF2M
r91H5Nz6aAX8EUEpK4+JptMHP05CMVKSkdHvsdlgWSdXqCA+9SrHuuCe0uEeWm3yoUJgkX3RIzJ7
mmm0qCQzeBxORybG1La0eKtmJUb1D1pImSoRQ9b8kpbhBQZga9+xykH7elnI627GCYsf8Jrsb5pY
7qIxdn4rxDM4705XX1iD8rohs4S38EcUDHTClPXx2NMJI1x477/eq09NT177Tw6+6V3BLy9YtrVw
nHe/cLp/Fcfs6sGyBVTlRJz+lQfODIVs7XMoYc1UnPFwtb5AbvojxqM4QGiNaALNBGqMYyRlYN9o
Gy7rK44eUjK1RJut2UAxz2V8+sQbN/EDer+cTqzJDiFmROyc8Ugg0Qx77KTycQI4gPvS/LYAFRRU
QA1s9RThEKZQjmqCdwRjiQRK9Gc2WgzBEgVvFFzCm4nyf7fJeE6RUkAmDLjTHayCBeM+bOC4CN0f
/+t0kP/gqF2LzhNV62NKZE218zEOfJhTDJG21LtmwaeehMhdsutO9M+ZGL1XfGu1k+EjBrJ1N8fR
xxwQ99usOf7di92mUOyDU/TOZO6R0yZTVGsQJfpngmMLcXvr0tdMoPiISCQKxLbeefuMhlxxgpEt
5LDGNbxalAGyJRwmJkJpkiULLF12pf0KzgkCMzl/FfkQBX56VueLHSGGDiFuLpwn0ARs3jIwBe3m
icvW6Zvrgc3SpPDqN0cqV6NbdssKZGW42LhUqcfovpwEmCGANZQGVOg58bfLznpG0uzjXJ0zic1E
ny9xJofcd3E4pMi1rJMbnmAcA/0YUwZArLavQs7v25NfeZv9Nf5ijnH0sWZF+VylyKKj0b5KHzlk
NI+ZRp9z0TjAjQkqaQP81L8FNf88EpQvxEEhqhXMp9HYPEiomI5W7U7nvQCVWbqurCqTHB5j4/5M
HrUlEyyY2U+HQmXg480ejj2YIwzdIVkfUIGC0L22nY81yPxGLnDnKCQbvV0CLOC2kbNAcGHrcbi+
0cD0kayz/8MKGMJhcYSbce+rizN+T4s8mVBPl1iRJLCMwAvgTD6Mx5w753x31+TitY7ic58XnXck
5Yzri8AQ/4x7dFncoedwZfXGqLHPAxSZjVECH82z0yejI/P0QFFwJb9Rm9bzt8MVZw0+mS8I8Dnh
vBt0jYb1nvfpDuCG8ORxo/tYD2CIAedWvwDI47TYrLZP++Gf9l8D6ApSt6wv4SssSxXGruTABPh6
7MWd1xGtCIyyCc8Z4VWh6FMVfnY4BYsriNzFyX4Y90NVq9+MxHbKTwjvMB45opY0vospIkWQDZT8
7MDFOwc0J2PzasLLOEX3g+y+rR4ug8bTFzqPnCPhY/6wDCiuPw6CH0rpKqVmhVd4ict4DIVZZCu+
R+Pgkb4Mga0Z3EKHZApvcoYro4Or1nqzrorBXAoGnHeD4EU9oaxJ/wDwiDfwFe4Z0JbzzNktBBRO
PO4bjPoZHpsvp1pfZ9MYJj4HLS7u4JBML1G2YTmuRE3ZqweCK1JzpjMOOncK0vi6k4h5pB5Ovns4
hrAyiNtRmUDbG3C+X4jqW1gDGLKRtxqPFJpxOisFViggjFfFQ+wTFCxov17/htyhS3d6DPnY5nP3
paY5Z3TJvJh71xXmQFOmfQIjlrE52T/6Z+fw9ac2xNDvCo9yu/yp7aoLuhAtgjZa8fxCS2GTHsRs
kaM/djQMz8LbfpPAApUCBO1g2u0CWFSMwPj3OB2hfmcSzNdNbssxKxy5OwZRJXmdQ2w2qedPHJLw
SpHvdStOJqZiNBJ9w7avwmtCl31PWryFLr6YlTEwJMct9eluGjd7cQX1r9pZd2v818C9d1/sGsd5
Qu8BYi3+9f/yu9W5uABLMILnju9uh2GIWX+APC1++/fsvsMe16eTPGac53I03XeQcIDBvUGI1id7
emwX5mk+R6uOWKCLqAso4RLKH1sGrzuuK0RZMMtONne3WSlf3rkY84HT0oChsXwuPkxq+DvAdwRS
D6Mn6sGlyAT3GshzFsw7Hyw5eR6Lj8rcpwoexrj/7FRs16RBj5hNoQ7CkMCgjbaXJzOmpR4mkwJM
68tsSvS6PTel7G0hNrjjrRi+rGm5O/xUeOz4WJzA1EVE7UnpEY+aMfY8r+yV/pg8iwQ8QY6jCeCM
CEm/AIrc0rDe53Jxp5IBrLxha+nQ5pWAZiebeoU5gEgoGCd9iwcp9JbSxH/Yq1bv9FvUDG2PxtmG
H2ZzMi8hS4O646fAXCI9+ky71xs2swHOIed4ELyL1pBInrx6ZLI7mFjsAkpkdtbbgTNk8EefSds1
WkVPwNNJyPqBlPM4AKOOVixCfkHR3GyrYnMAF8Ga6b3YRL89A4HVBW/SZzrMIE3Qp3YQpHpODFsP
swckhLCXw35gC4iAiXvtUpTKyKbGkRA8bTr6Jr9hpinF5JZiiRSMgSx4llIis8RY4T3kFDn96Z4L
CxZ4dA/uh58DUe7ZF2OEJyJRR7fP/QAygDWFlJdLnTBZJrWKq9rumoNgMxZNHglAN09LEw88Jkr7
B4DzVva++w0nUreXwbmGmClBQ8amGfLGDs4tbP1yfbUYSs9F+8cMEQe1vSPRBPDAdx7sdLQ0UvL0
O10Cm4dQFF1xrodfmcDm2X8UIrFwDorhv7CHfhxcs8bWGZ40SuOFCIZeHx4eeDOqwZMPGsII2Zkw
7v1ZhMnub/Eg/yHwl2bT7OUAxzpjmpsubjHFjk44uWGUhIQOLFVZDPtt1/qEN/ueDdBCI/Lwh85w
e7SkZGwDZuAdMgJrWQ23Gwz9AB++PUALbmVfXTBMFD9byAOJFD6C2qP1L4PH+tRTm6gGrvGVygUG
jlvSUnNOtsUYexcRPE3cH7fiapidOIF7Y7sPJdUvvBMoIKHHrr1nMEKF0Z0X49Wmd4pxBbZ5wgmC
2mx8OVIWknUHH2X0vzz52NtR5zENtt7GK61DlHPmkIagMy4EcR4jVJmmwLiFPBkMnCv36V0Mxq7+
eDUx70Ed4O2PtTP1JtpY6g9UXzDKv1jvMl4KpMWkaLdj+7tHUpAd9/SrKyFnYB9jkDpdwTdjZ8C9
AHkEKVUatOrgX12PBfWDzuyyVjAVk61dh76dIWeGMDy/xRSgO3ElBC0V1cm+IT8tBjiV1RFBs0hE
EJL72Jx4qAJsXODcFzQnTK0dqNshiQUOkl5qQ3bG9Js2i8v6lrCbMsN0O1yiSUxl021syWK0te49
3sSIeZXHjvAFiP0yJrzq9xhfeG74y6LZLQRC0Ye5bPa4XirtO1CbX4jZFfsXHcKeGC3UeE2ry+xp
RcVZeyUDUsBMH/tsQvA+WBfBqWdkLHtTVGAYC0E9ey6u+tl+MaZubPzU3DoVXMbWJmPJcwxJxysL
JI3T9ReA4IVUgtJjD+mgqOLaOO4/dp/EgfETX4hYzPjkuBiDPIcvLDSHAYYJmoh28LNU1jz533wC
ixdDGhgAPZO23w167UOt0cqefGmh/WH1b418jjtyPaQ5lfuRqTVVGxgvfS2PC8H3NPhYokBSmXib
5c0jUxJiwGtNckQKTk2RG30D6uXlMK1C0FK2AhyP9/xQMKOJMQ1PlG1HmmOZFNInWDqkBIJJbFFv
lsRXbquw8c7WxTs6xtS9RGcLnTkjgG/8jt95hQkePuaX5T1FFHzxhYSml5eWcGdEhogl2bI7jNJp
uoGj8sqwKoR8yIEKgxNlYVCnr6SFLfqIXov6IFMY3kP0du8YVBuN90q04diQO8AnY3K8HuwIB1oc
nXdMFMcfVZkNc6bg1NtR0oBCwWF5U/YcQ5j6gtlmJ+fkv9Yvt5+eo9Z0obW6l7/W+cZC2ng3JnMb
sE3KWxMqwEKJCJWD4dE4VCU+rf2noE9n9v9MT3gKsdyiitkSUg+cF8Dr/Yuts/ExLPJGeCiAr93D
OoHszn634ZwvNYQJUBuQhIfj/BwO9vcteA5TFU/5AQo1bFF+GRHoza8qabJbBiWKi9+rNEDucKV8
Q12Rs9G+XgxXOBH+fQ0xbDIkCDVSgMbCsCQ4HoazOp3CHfB6zcGdZCRQXjBejmuO1oHeN/w87bJ/
zCeWggRWcCj1NmtyLWPuB5ZKOQgIkzsKLbYm62YzlFk9zSuPHbSkrRIyZ8cZJGYyZogRwi3EBDcs
j56AFoP0syoxbnrv8FjpkbJ2BzECNDH+7mGP+kDC8WkF8P0rztgT9JrQlseWC78mlTbsybtfe6R/
PbAa5ghQJfkNyBXDXGQs4SiWXdjhuDkxvID2hNOaJ2dt+ohZ2b3S7xTjaNvH8jK5ZbfvvZFAZekP
XxgrcUj3QcH56L3orYvEfKjRVSJrkDZgAVhizNrv7CXlHzN34MsrBHTAHp//eMhadanMAPgl0WlW
jIjhCN8aQlVgH17eumjon11B/vZAg3UFDfxu97BX77SC9yKaOFw9tTy/xLhPXXHfoPSihmcmAveX
Vm+EIlz/AqmBSH7VSBvuJKThWDMOtIL+DKEdJ49OBmSIFfBPuxpuNPCj6Klqq1nW7rNZq7s/2wUJ
nhMg9EV7bqIjgoXE07aERKdpy2ZBFmcQkYbngodu2TCWLpPSGU+q6Z7I/yHZCixZu6gLLBijm7Y8
LTUyavm2t1r8Ufu1DAmKvwsW0whh9Pofn/q2AfT5k40InvgMv1nDNKOfGqCT21nIy1OkT0uSHQxL
ZrSagyXMnF0fMk8fv3Cct84iNRxkXg4tOJ2UGvBDsgIQlLiNYwEdNbimVp4GGxf3UDuV1tY3t1oN
60TR59oSps09gyM7nhiUppbjNPHcyalf6ejp7Iq02v394aiw2UnZwNdh19KCkZhXYoQFnlwhVmSu
MMPlhKxv4reBku5qLkc1TpVkm2IrtPxrlwGVNj01doz6krfD6InOVV8GFdkbmI5GgNREZJ805Ghk
oSENXdIZIxflKv5dLfS5WMLRQn1UVBHQG2KmLCid9OB0CIi9/TGS6j8f4wI3CKIo6S+8BUMJwrqd
V8CY2qnU0Y/wIGCpGoJdjuBq5JYY6fnX/s0IHOxhTUdmrqCthZk3vydGTHQWiPuMi5wz5DirCJkd
vlUmVQ6ZB+ZN9E2oWvATwJKlEfQW/1d9mr9th4cx3axlVeQEYHjMyH2CY7lWYpRzm/0bRHLeDBTq
SAZtX/QEiDzoOJjxaJQAxBVNzDUiR5P3qWIYC9dS9bgr9J79RB6x+I+3dk6pNVRQ1yrFWDr4+z1m
n699pJT8vDCCYSQgg2Rh86JVACQgZYx98QvUbm/vjtd2h+thfTd/UOy0y2lRVZ6IU6rzRWoO4RWI
jXJZ1J+tOqQeXzDefQMA9K3aYGI/JH1SegqEE5YAPBdajNvyi3htsywd8bv4Y8rY4nQj/wknLcD2
AnPGkHQ+WgQSZTc6vQLPdB0p2svakGLeLGuAF4SEaKVqSO/fNyMF6wVCMKbIqGmTGCDWvR5uOr+d
Fu/jnzBKOvp4mLNcALpDzI7upOU9MYlvjKnkM3utKbEGYtbcWD6/qSadc4GJy+aHYvkNRgmqT09y
pyye0fTw0Y/acUB7h79N8ULX90/60Lt7w8QZ9q0OKQtk2KrDux4oTyugv4SDrbLw6ZllYlp1wZXj
v+45QwDw1CdrpkFak/M8MBTUBZRPne6N7ZiTJq7PVjX7sXpU/NHETge+47w6Ar/jwTRkJop7BAa7
pXfchEh0HrPvRnvsBrP2aCr+hIYLfdJzvMC8xogNXI0ujJiCIy4X2lXjs68gf7A2pkhiMKQ7HNVr
0qkGB+CwV6P9zotXuaxUY7Q7KSo/GggSX7TjLJ60MXWfhzUYJmuqByIJee0xw7DYuDqdNUE4qnKh
8RnVRgjRIUi3dEycd2rD4AMse4bXOrJfbVrOFX8IVXNZ6s9mHhINT/fK2NkwDKRXamgYw5Nf4hQn
1vSywfCko70J3+i9SRDr+NIb0WkoZRPhpCs6WST8mrody3bCR1+EG13igkmMLOdwsr2THss7oKsM
X58P9WwzPxiPoXoo5yFDUStcXAnF4lKhRdMUBgSVjywFVF6enXBRZ0aK7njdsmjUMSZMTOpY2S1a
kbM9NBrROMG7wwZPXp3QIJ+5CG+gYH3AbkHaCTmXZzeeoxYZapK2dnRRTUmGReSxHGNByZZsWc55
6ejOYEkbTGswvwfxS50DEM1xk4rfBs4zpLCzzXVshLWFvTObN7tr02+nbGKcq5aTKwsPA1R8R+FK
qeKuocxmL4bFw29YSdzWx1CnbgXnuB64ItzWYNeLbLmVTy8WuUAvzCQQ4HUPvcWLiayO/mJz1TEi
08aj2Y3PqX0tiPjUTz1PoF86B+7+excKZMWp7WYpzxahDLbEbUC6y523+it88TaGseivpMqo5qse
oOVrrHQj7H76VJvO7ljwqv7enqiZqhoGzATqMxYC63h31kLepsV9HfoLgJnsgO/BQY2rmcHN1UMx
pLmPX2v+FANC72Kwx9OQn3JBJYC5fzh9qX7/U09zvoS/DM+zEC2psDJwRdxxh84aNR4/8bsMVf91
Ug/hOwODgeNmHfbj2WIRV2YYVvjRsUBCBQRA/51Yp5jVBJXJlbweJrjYAXlCM1lj9ZOMLBz1ZzeS
B6O7I20HWROXKE0J9+nNtu7i4oplAD7ix/kTrtBYH92NG8GvvD/WTuV81QFOnPNv/yFD6nSJGxg3
kFGDd73EFvgi6hP4QDj04kW2Q+hqefx5QDKbCkEJf1/MM/DGeG0x9saLBoseWnRk/Lji09TAlSsV
Ywzyy3F3eeGx+GNw9Q5/IxNrAWXxEPRbzIBbmLL8+vn4lDvrQ5/kkGQ0zCa/UdmdSm80hKGBdd0Z
ExaMjBF/zGLYJejnyfuZcxcaLC2tnbyLLywwnX4CBvWc1dYZsE1OumEMtEZldOdLvaJvj86PpB2/
+4LBqUNQYEXndh1Vdb4x5Yysj8XNWmTPmU0Z1hqwjn9qqRaAMctlwiwGb0huxSKuF+cZC2E6h66D
8IX1tLHP9uQ896Ea8wNFyKNcZ83HSSqEl2m1zUzxyXTn7CSrFokfG9LsLmt41NUzJu/VbJig9Lyh
/1z/tlxJEGO0dTzUky1ogKIPZ7tN2n9AAgDZnF76mnXIQ/VyyojHjYyKViJeCYw7jqWD9J5XQH83
/OfxmkrXVzJmtCcIAf5/MjMi7Or5IfQY7hTSk37624m6Mf9maMqhOWvx40yBxyMYHg4be1/uFmyV
HOdJvWA8n1Tqbg2/p28Ye/81GQccgiSxcVAOvOHOBv6iDIEWs34PHGwT/tU12Hdsh+P5nTa1b6kQ
uiNUvZvcXX42PgzxaBmD4/JjSna2GWpUdusaiyhUkiyxyx8FEE89lmjDWpN7ihORW3zBsJ2NrREF
0A7/xu8Yd1IRR6k7Gs3Gl3ruBEbWk8HsN4jk96z5Q46koMHuGm0q6NRSFzho1XaAO5NWf9GUMSqX
6eZwr4I8hirbrVX4luxAih5+LQMoq9PXNX6Qu1qlgpNAK+hGxozO+E83zz2vouBS16NGXT/4gVcs
I4cFZTN9ynVLOQ0yn17pQvksb40UaATdrEku3sctgRjapRUMF3le+g5maLnFppvnfzUj4L+HrufO
0dqBL7tHr9CtXFYdXPIxWf1pKa5+bPhs+hg2YkmN+c/fH3lSgfULrQBi3E0tAoQpf39tz625acUf
DrYamvUX17xZIs0aaX90aAtGwlY6BKsEgMbZ7zNbrzmScIx5Wx+mVhJOJsKc2/b0dg+RAah2Zehp
fQAa33qJBFmm97hgdQJ//qpDozruMcAWZq+jXemPA63MBDJ56lyobtc/97OYWsiu6F1TXA1rjLVY
iI7X2Bs0njn8rim7z3z9tvXNQ+s7P9BXFZOhvNUYGqfU6ksA74JUkS8fisFoUTrkViCEgi0EA13S
j32eMkG/cEeu1OtJwFv6qGZxO/TP9jE3lwXlF73hialaBPbWN3x4O37Vf3ksO/LbrvPodCg2kB5x
I0XfyWOKxr43yaHHwhdDbTpzfMbrZV6u8fXBE49DMrw49FGmstw+3ORhLmlDsO3CzabkdoAM+X+M
FPX+hx0z7hTbDE4d6mw7RlutjbcmPKXNQ4+Gy97AmCrfj7iHUZMk2LRg48ztDHAjUa/YDoHZc+sw
8QiK96HgEqeXnDwDNq1mATYZsSwumHloQbBk2PaKoihYBpb0Uq3l0sXPh440oArzZ25ELg+QW6H9
Bbf+7d9M3gB24Spb4RYz5tkdiYw6MyMh40UFWQ2WkWaSToMryWqk/UfYufWqriRb+q+U6rlRg7mZ
oz79kOm0jW0MxtiAXxBML3O/GYyBX99fznroqqPSLm1pa++15gRfMiMjRowY4zL9DOObU1TzlYoQ
spH8UNQeRq6HQN5NSEPwvJjpE8yNrOaey1/XLs0ZOvXFM4kHVmPGczL9M2o0TXEvnaaIDeEpLzT2
Yo3HmNypqIcv7KqpKlHw4bffUm1gRVEO/ORTVRYnxNXN93TFlKEuxbcW656nzYPP+DqOZ6foMLMo
ivO4/afJW+aXIexQoOYRuzP3kbnUspgGyZViCWtVleQ5qsfee73eodTNyCRyNLTjrjf3clHL0FvD
JmvSgUWwBWJqHhUnHpmrx/OYoGI5gB6I0klekffo5g1+cbjcyt5KqJZUQamW3ounc8/prdQ8Ic9T
SgXzXhwETTuUPKbTn4jyXCqYFFT5lZh3nWCQdTMHqaI1QmaS3eY0DFvf8v0mABXQJWcpx+2jFbud
m6KjD2yA3eJi6XlRgbVnfJOM8jGeEcIYTdgeTR8yFXrUcRiIk5h+N6RDJ/+HqzCFhESYMEbuTFph
oN5KobsWqNAUCt8mSAcDxGRQGRNcSYxj5daOPUOE+D5i2vM1rfUr5faCYD7Zo2PH+VoEfUd5RRGl
7xbJ6oBtEMuem6zvK7Fm3O5oGSIJ8eWTMe0MvWXrPIlvbGAE1Z9oL9irp8LuyeIx08e3no6XsIq/
xTJsp+Gy15bLlsKJyGMFjz6ikE0RHidhUk0uU1ZyXGxtlgqTDSesquaN7MRNHO5oB5WgKaFH0U8k
IXSadj74XTP0mUZRBK+xGAwLHpbn3ZCnWgaN0bwR8e48QsROwROQK8Ywo/nytu7epfoijIHyQRh+
hlwoyAg+GsiUR+1l5bOFAKUsmpBADSr58kyT85j3Zye3aag3E0LoX/lGmQxLLZ72nSjEYGlzjj1F
xuu7YKYNfW5aW8bWqS2mL6/8vGGHFBHSO0UFza/i4uAAe0oKmh4Ib/HbzGZvCSZgMfokQDT1aBGa
m/6DeZQ/u4/0Hg/rPguZuzz1GMXaT5a3UH/iOmma4s2SqkVulvIFF+kfIeOi2klCjFuvY7B6wTM+
iNhlyb+Sl3PsO2fCJxO5BzXA5/TImQBStmMqGnEmhJYMZsC7V9n+05sXaJqhpKeDtj5C9ECiwgvL
4MqbGzrMhM6Dc2V+Qu8SNF7F+zUqeLm8KmLVJUsMtlv3y6McSMasrBCADL4n24aRTRB93Oq/il3A
zGwM/y0H4aIXfCxaWKBzIjp3H38oXo//dfZtGQS8NwoSsV5WgV69IG0XMadPoG98gGFRtJ1I5Xlc
nndRrIf9ZI2nb4MFQRU8UUyPMlqhJ/uHF072CQ4u3hpBRYbnniP34xf6hjRkxPg2RIiT5P7jrQXX
uHANEHhhMqBvR1uGRgg2upuJxBURxTvHRY1qz41jqJpHxOCii3+DLPRD2qlXjXFZjBo9Dqnkldb1
6lrcLRY4WOnCRcTWOfcLHhgtso/m3GoiEpvsytj+b/aQc8ihcxRyhrWg2nLyLHnnzTIuoiv5Cc++
7HHuMbGr9LVyKLGykjbZOgabxzEfzc9s2LLRsQoLDsgm7qWQUHHE1OeCfHas3DCBNx4HmXDoll6s
g5Sp3yjY5ZuPK4jZ+uRAEZlw/PBSSlGUljFNsaLaLSSfhQkvdFRcxMY6eNwZn6DlWUOlmZsX97oB
6GGCvkJtD3GEBc50zgV9dPdxU7jPdcltBkuEhV/dyeO8aL62oiJxtIyWjLXUXUxbB1ZrZ3i9Dn+v
CKbr62bfkDe6KcOEt4gtkeJ78gu5vfjwdNDT+vygh/zErHWft1qb6aQjFI5+HsdHQpDtYO0sbiAE
PcFi+sRhw1uJfYeYCh+Msw0VdS88viRkI84cjjn2BgDxBdIBLZgkdsnrtKkLh1K/MQS6r/pgjwWi
uOCUtZ4su8FhhwXwGrp3MEziGS1QpUHv9hKE7L7hd1rog7A976LAchknxvFplPM6WIQEoVfFg6z9
nG+4+w+30F4MmJQLH0IA6IQ2aI0Mw3UjjHBYX/xsH3g8Tf3RJ0VISjww8gNx0FXgAGcMbnStEJ9r
IMIvdHOVgJmu3xeLeUlSjiBAC68r5pOHtaWlpE/PIxWU2Bv8Twv+HXN1H/uxw0IwgGqQ9kpFuwIp
CM6mA55f6v4zD16lCK5DKT0N8aK4IqKItIWlh92rKAr2smz2RY7mcOxJXOxhs3yz9YeSfaLjpQp+
6smPg0TM0//TnQIPfKfKeUuhoBRPDlNTJM0ZkV2yuRVnnXMqHhbXiHhooCYMizu9YP4A0yeDquRy
jiCqOIS9hRFwMuqTmqYbhxJKCOKt6jZwvhp4oXciedspEjE0NeRNcDaEhk28xRUb+vci5ECXrnV3
XSJVGHx+CCJfSTDbkj5dvKcTE/3JrX/QcYY1wl6hZNCRLH21SAVTkOJWjqa/OLFxtvMUiNHvY+ZG
PqxT0+KSoTox5Ozi0naEuZuA2kiN7d0rNHZAACA6zmj2eGG7FEvyCwI7z5cOjp5fQWTXgmyLMKnG
6KnmgXgXANt9sXiWLrrT7XHaFog45GBGaXRuClzu0xZO0w/1j7pz5IMi0y6jh7M4YeQimNpyrCty
T/RZZte5nzcdACuKe3toN+TQtgGnIMRc+IwvUmWg+mP928d1nxIF0JwOEwJ91EIvnvMTeXIaCsDs
jv/FHA1CNlTFk0ypOfRTOL7sHFqt/Mal9VwwZeURUrS+Ojn9w99tZXy2zj9k9EnCeawYsiXtXbdG
HrKen2FJEkpDWXjke0kI0y0ISH3RsR3wig6HIdTWPUqL15+OBQJ6tSafMZPaA1YBukPBHKs9oGPx
U6rvydoH+PYuJ53xnIUSBCHR3aW2IOvY8uB0bwjLb8mJ4Oaa6scFkgzXY4RGN3FrRL7GwQP6m5Ry
vVRIfoYO8QZtJP67r6bmkDxEQVN35tTvLSco0/sMxm9EhAudQTavrfNg2O3CvmFffGIOXBWfyRqv
JJLQiIsHVVWxUgeqpONRUrKgE8+shoOxKHSVZXRjUIYFhQGW4gGaSNjerPIn7ei+Cl2Yq7DHewAY
Oxv5u6BEGQ1pP3QTKdS0CDkmYmgC7QUibgCHB/XcrIAFgZ8hBtQDWE5XhTqe7ER+1eUPKUUxtcna
VmbT20kjkpj4nVEQol1JUXNVCysDLekk3+H4G2SHSa36rIpF2seFWwCBL0bgIJSOhhghf7RYPBQ4
SBnsv2qUAQmwhNWI4yVtkxbgMJ5yaVgq0PBiaWmm+Wh8dMezg03ROrJ8WHos6tOCH6UjyaebO7m4
r+mYbDQrZozbxpTGvwEb440WgZ52/4js8uKS4D8D+rsRb4KG7pC5VpEyiEwLZbENK9V9x00Ti782
y78b2LNNc7TpAd6DvOlBM0ToZmw5hMr0M+laFrVh4dLBYtiYLE/7XNTSR6JJLAwypqv/RDMLYAJO
Iy3anNKH0laeaJjk6OszHMhwbC1b0JcwseYVPjzIiXBaMu09s7ljF8bEUwJsCS6Ov4WN5UdPRo95
0dT1b1FtthY1y2/NHMeXyGtdLMhUH7feFDcZX1RIhfEOE0lScJE+Eze8V7SMUvjw2nIXajLjh9qA
zu9b6Y1HgUIV3qqkFbGpU6C4mg8gNMGdP2GQVXQ2ReRDi9ZcxQXjYmo3NLMFr42e29lOPBQxEXgR
jC3ofRPlVx38EzU/fQjYlzB8PsQ6XP2EIRtBUG/SONsJXUIol02WjhBaMx5i00wA+GZg3SNQcZnm
xXZMHflKuncUkbKCbIiLaPh+fkmsqCsWI8ZBbsMxyuEbpIgghfN2eEfeYnF1yfEGuojfnYVXyli/
9dXG8x4d6b2i5JvW6HSsv5khXAZa7iYZkE7jCmy5hP+ExEb7koHOMc3XnkOIewZ2BlmDkbgN+GfW
EDRdcwuWVz2WcWfDcd1e0mA7UNKeEjduJxJdeko2B+3eVYC8o8NpsvpBrsxa0ZTmCdfzmK+No4aV
R0SenI9wvUSqeT/5Uc6L2jQ0LKggVL0nTtWYInQ/nHOmKxJZDSRF2NEPrLylWw1M3eWkmX+iiLe0
GGUD+zkej3SEjTF0+M14Gb2Bc39mPnOxxwCAaYRaXj/6d7nl8hDGLt/wgZZHaSMoPYOHpW5rFhLR
ryTs7frSQxYYkhFJ0gWZHSSTqV/JSLT/DaW+FV1+UhJq/mCQ04sFNYBuhA31c7peLh2a4wqHNJNr
R1WclKfyc0CxiJjlp3x358cUy5BilEB6t4SigOdL6AQreQjDdcmhjM45b3Eav6iXAeIOCdq29H+l
q/GNoOUpZzIZKFoXfJVar3yX7UnnHoQmRWFYnH41GCthxTsMs1ZhQa/FH9FAH4/HRzqus8xuXQUu
LdmIqDTSiOEWyDACAixtvFaQ9eanszHgrzOG12dlRqE3Q1dw/J99//cN6rSTfjerKP9EKR3fYZZp
2BVYUw1E2opJ4htLN+5tvPtkHVaGWJ/YFJo69vEHExrmGGbClQBLc+N43VbkbJxTizmDHKqk/j0o
tzj8Ock9eamAwVjyJKXBfjkDbTKfQWyBHkEgIkrpEoy6j46Xt0RDOJaWjrWLl3ZygWjjI+N9cE+m
sxtWF6gB8Ajkzok4jBLeczWThPsob994WKpA+onpBJCyVuIxdYbmRxh0fhRPnvKJdbt0OnHgLD/W
x1J36FDgCRq9930mGdycdVHELNz1Xev4OMp5cEedRRB8vaCpB+Os2q441fueSu62F8hJB0Ypeo00
0MXqbukacLsje6WjMB1M6eYGTOcFh6IFhsC+WOrSUCAG0lJnJk0ll2EH2MEzmycCwB7AFhkDIUCQ
D2F/UY+WTZncY7LtoklawVtLkPohMoXLyzpUXDqlGmCIXC3ocVsUpZU9D9+/aAA+8qUI9y9SW1JK
jgJIsZo24We9rg1OrgcOv/Y+/MguDWjMVjkUezRLrdtLcB6yiCAVcZ6i6aGpG/t5jr8682SuLif8
208UfTReSDmCvDKqZawxIGcYTiP6grQPIMHYTG4mYz7rNoTO/l0AOw7cQdDWZ+4oe6ybZ4s+gXd5
AYNn5tGF9YOmhdAquCR+TAlgcMScHRNvqokFQXBaadISI3ZgPHAa9hyjq+3oZeG/p7UNPw4T06EP
ZBfrPUWn0/d7OkFolCo9f5A3z7tDlDZG+xRA/LQwVQ0qX43yqwKdxkW04/TOww6Q6aZbDSsY0YyS
bNibv9DCd8r0y9ZCzobCgSPrxqvgwTLo+cdEUowzKPpOdHrQxbdEB+QB6mXc33NG7IcXCw2MtsO0
MaUHflAri7b1PkISkB7owT5md9lh7lNUoNH0JW9ViFYB2Q/93DfecthjCdqyVZjtJrw3Rnj7+gHt
w55+R4Zsph1YfzzGN/9Yiyf2IC8YW+24JluhfSZ3jGFc0wXDLkgZf609Wl2O17Qou85W2PfC5RNz
xPkh5VU4JanTQv/HLg3AqICy1ohbLVs9Ub75jesZpJeDG4gKq2hITCUubLQIbn8u4MOE/MNIIygr
CbL4utpMZxQFysjUWmhoTm+yAHmIr0TewR88+B5AlEDLB5dy4rbmiwYpyFCbKGLY9+GOhpDzBZl8
sSMsNk9NgSHC9XmZhN+GWu/c60v2rsILvyNGSbsAyKifkcXWscaRNVSgFyeTC2AEBKB0my4g860+
5ISVdAFaNCZcJPHaU72fr3T2wY/A7mrKiSiCVQx8sVWBKtOlNATIuEYc0o6ea+lbHIoFxSR/8YrW
a7WdLdmQbw0WoVjlhZBAVxA4V4uOcFAoe+kRne0EmteMswo4kE0OVeu4ouI/PO3XV617mMyjizb5
esZ4/lMvfybUldSO6+skrHUO7rHKjhapQJz00wZD3j+PYD7gD8VnjBjC5FiLSX9EtYKWJLHFEDje
r298wa2hVFhGyBQwUSx4yIByHHsQNpyw+RJE7WC+hWMk5oSQtrfUb+MJpBwT73lXNgBAEbk5FICF
dUbskJxRkuWQrvAEZNJdu7EOov7imr6s0crLtIvgYoTrN6vzMGN+i/xWkgF3FwsIA3xOT91d3eTA
Mpo8BL3HfE2lC3gLEEaI/FIPUb8TblF9ArJeV13VljQ/PAvEx484yyPaXbCh2vYi4yM5n11JsbMn
RjYNue7YYT0GciwA9pOCKoUzAZlKattqr8DMfdRK8tyk+9UZIbsYMzHKAvER5ZenEaKdLKEkCdvF
TawT47ej8os9QQQSEW0WAirMGq6Cy6cmZCe1VQIi8xF3Kvd6DAHYR1J7xPiMz6uu4HyJw1YAlZrg
uo+jBE0Ff3xUrHMmxkNqHw4eXxfguitSQWojUrNZyedGA2IiTIuU4AkXr7VM/fasJLppDg+KGhT3
kdvntHZpExH4OnfCUnE5KlCPyO+WcK8ino3wfrGGJbh54pFzEQhT7npMYsDm9boy7CMVIDnM4/04
voI1R9WcJb9mgaxBFg+CBaQMnw0cUR/wDrtihAwXpo1qAOWRAQf5nfXoUKusz/U6ur5m9H6LpIJD
3LSgftfM7WiKXt7g15FWw2Zy0WIfABC9rAweKllBhL8ZBDE6ntmRlITeoNDat9dsdnSzjMxhlG3d
8fgeEVU7KVLtNgSI62jWEmP+5kL+0mh4gxX2jszkpQxyj+kEsySBhWD+iHvPro7Dj+p+5/c9RnjQ
5Jr1umX38ad1/lE13NkfnBq9iOV+Zqqfj6SlDH0BohRNXFh7P0877fzm8avM92HTRWTGfsSpwitD
0lHz72A68C+qRxyP9VQEth0Omgr2tu1wf8RkBbUBcjCEm9fYnkEeILmDLZEb3NRA0B42iw1m7syR
0+gMOYkRVSaPG3BpcG+A1JhEN7GhUveSkfQrJfbeaRy1jMeO77mRsLSM+HiYAe0xDIXmZh/o5fKK
Vre5BpZPL11st0NQO0igQKK1gIePZUzygYxq2gjo0sVyCgTTUJLTPjkwVGvredebS4Mdirhr+jG9
BmbrgfYHmEBAlyZQlUSodtLEbWurC6jj2HWpPRc0qBE5emBcD0EI49T7dNMOZhXF1CgbkQxeFXWJ
A6WS9vTE0okqtIr1efJAMB8UlLrMfFjoHVrnlViCl0515IcSG5BFJ7RYdFr6YegQDEks4BGIVUEX
uT6JbECv+IzFrsiakHTz1jBndobOXhuPePa7bhg8KNioIgl2QDoJYgI78R5JD81BbtKlgMhfnNoc
3bKgXXaK3om7J9RTofeH+aWmJUrbjGhIsADahcBLr6re6+vU/FvdoJSlh11EpOVayZvJX2m/IE/c
5j6L4xh0vgeGq0MPgxWIkjIMxi2+1vIOTZI3Ah9oveLjPVmcJCUJqsItDV+cFvm2KWjVF8Dl3jer
KFpvTDVQbjl31ANk0kpiDt0xCHfuf2MEiRggtJHroA3eJJX0QCKER8uBXwxbhUYY31RU6JSt6zG1
02/bn4Dd4opkRDK0w7yjT3V1o+CKHzR01OkBiLtdrg9K1vNIkhOGirz4/qN7lMs1fRJFkwoJCcVo
odLdDijKlEt8NVhiAXxpWJ4bX5zC6rIqbxaJizxoDA6aLFRJMlAKqei3m3Dwvh2sGK3PQxKl4g72
LlXO0+azpPfbZNKwds6sG5ca7RTd1q0elXLjN2kFz8+NyIQPbx6jlzyBgwsQIiqoLpEQcIrSAvxF
E6EPTnqAeAF6VVRIcdoFAYy4eQKsOBJmkzpeHye0nVFKhP0HtYhc0OBJnq06Zw9kl5sctIbHiww7
PGHruPzM9sjxcrKwfmhq3GO9zNDNzajD9UkT8r/YVUuyzBpKh4axzj/J+psexBqQQIN81YbTJlQA
g7EeSXFIEG4gxeyUf6D/XLjOgLgTYhvHludu2aCOrmTBMAbuwuo5I/CbDGz1a7eIV7+UiQpCi1mM
zTXc4vN0/MwbwmZiUVAUQOA2123Gz8FWoO+0fF79qs8tAHpwSey8nZucf4gWD5KVTZw0g+T75Zo8
Tl1eQGcaMUGaoRzAgz2pUB6m5B8msDkT+PT32XkulSvteQYWLF4NQ+wtxa7qIwnbpaphtrNwS+nR
MMbig0XChm1oDOg1ohdMwc0r3toUor0OOuCscxcoVga0DMDidU5zKYUT6MxS10GUgTwupWobV7Al
aFAPigJ5ay2LMqG1DrlLJ7wl74XikrOcfVjKjg/e+dmgLf240MO8u959DEID4oFvu9ThI0V7rB0/
FHL+4BYoPR2Rf5Eo92MRAFuasANnXQOViyy7o+HZENl3Z1F0UyUUA/7HAhwc77F8YPJSk2HheDOX
CZDNmOhZI+KLe8oHPSdjRsHkYG+jpzcbwtPUBxIQ0GCGlSHEnqgZkmDx44v+j57lNORmR/S7MX7w
hD9Wh4xyn218rCQebkELqyYYeZLGDNMhv7lZ58F3HuSbPTSwKr8gBsr9sncRXu/mks/QeNbIUGTV
0cgCdu2k6GLo65qdvfacLACfSJdhpa+9m2Q3mFTi8uQoPi0NmZErEH8/Tk/5H456SXlAZfDGNlR3
ZnJEr9l1jDcCBOqChYoSGe17KVLwZEj9N2WSs8dKmWOgE+81dePCxVfbH3X4hl/wYoy0FmUo0Kpl
d22qJU2rKjmSLYNklIFG39XxG9Ges818icme0tO+0S55Ml4JjtI7SNYU4QH3bH1G6PYjg8aWjKuY
ko9A0KL1ZjWWRXzy6KK5fVhn0Dfo28KfYftFPVwrKXdfH0ypEJ23utQlCHfvN2l6CH4JdqPRO8iY
ECYFSht+esQVGgDiuOFQRs5ET5j+JtYnT2fez4T/6cPWRneqOI3MKbKMkEbEwSdt5lLLP4QEw6JX
GFItEUUMOgUI7ls5G+viMOAG5LRL5wH4AIBAOaXLBGRAlWxFZLz+0ZQLUGeZG1PU0scweQeATQ8Y
dlsFI5qVOG6IzeLN6ljobmsjoGSKcODwIa3dv2DOJFXivBUbXbtT2fPWNMBeDm2GV0EDglEHzwq6
SPbwBOpfhyjfoDwjmncBS1L7WPSpvSHvtS10J2Ydle0RpEaHBMcQKtpPim9GAHkZKSANKiDONWH4
gNe9ijR2D3Y17l5YvkO+ChD0MBxBFG0PwMVMipUmhm+TT9qoWBGHMx0/ImCbcSMbxx9WDBRBiaAZ
puw0UoNLwy6t1tAHaUYbZUQyR4i8MJdFCviGy3lZ3sXnYWfIK9FPlYiy9t8+kPyxwQ8gp6NpjhfS
ekG/AS84MLvZWQqhCywFFERpad/sMcBIq4Rvzb77agawTvDwaAQ5IdgOCQajNixJyLIEEjx8qd5L
QDnchRX4RYHjrK6xZU5XQyMgdFxS0mQ5XjD+teMOpU/n6rUFEHmg9VCAnnJxewPj5V4pRm873TGv
9LgxznKcR3TMY/f9pr+zgoV8tJhjP1o0DnF/I7BR7KC9sCUc6CMYglpp1UwPLLqcln26bJ/iLLgI
XnNHfbK+v2HwrunqN0nSu/mophz8kIsxzo7YFuAmQy22flmb1V1uugHQyBMZjY+qHjYkIRDkdecr
SWEb/GN8ZXaYEdz2yG6AmqPUMLI3e6Y/WGYDURrWqA+fmf+sTiwGGjE77vN8zz9HgD2aJBDS7I6e
qOnGgOfqPWF5UwF/OWhcLWPKEMiQ6qnhViBgBhvWRkxwgr6ilRc33rOA5Ae1iH+IrCofuD4eobwP
OwNv+X3MpZXipfnwWmj9a4jz4WloqxQ8f4YsUnL0PupJWTYa2ywl9tVCj3tTVXzB6aeP9UBsepKZ
Bk0Of7p/how26T6Qna22xH8ODX7pFPCwGfuPLIAKTdcjWPlthn/7wu4SZRnrYcKaaMtzButCDq57
TbrMR8svMcKpRUP/d2vJfNcXKgz2Syx0pzk/cgLrZiUAYcPZys8QDmJFkLUA/vbTbEsbJVuUwdMa
sen1AD01m9UVTCsxCMQIM2pTQz1kT6pzg0ZIU5qEXbM0TAbmtpvcj4qieKHQQmeDKbZnqqDtvJI4
BibQmhQL5tt7YLq9m4ThHbdFK08hmoyIgX3lwwNltbg1qtQ7j0yJRBOra5GmLOkHREBsDyCHf2U1
PDLCMKkP0y+T+PMj0u1ziueK6pIyYq75J/R+YtP14GvH0BpJmBE/GTgMNBi/reEfQ6uQYvd+cHHn
WTDTfl1n475PX9k6MO2pidZfQ+yWvA7eOyqiPA/aKjyRNIKDi4TrF/NNFsZRL2JkZmC7/9YaW1f/
igmxF3324Wo/pCPdUCd0sm3D01kCtSzrCB3F4DSg9ATY3PoZjN7f6g5hiJiDDElYesWIWU6xq32q
/dU5TrXGGBKUXbRTUZyo7Dbd3iTsO+Q7KFYByuT5AUanjTOs32b/3XaqXK1PZ7kzLD5SH4S09Xjk
CFawuUx6giupscsnhded4aArircD9IWwkbas5z6Nrl3HhX9JHxFYADHzwxngfL/g9EEvWh9MOpPr
QrolLwSQJCl1NF3wlDQ3UZHT9qHLy4DGgu0IDZgzAJsZg3x2eNPUEPbB+DUDMxotcCxZjV4c183J
a6dobbYjogNCMYtrzQFEt1I/s8aB86B8sespmgeUuUxG2/spQ86jRccxM4CJNv2l8yN9hLqihgff
xBZ9w3zJ7OxiIkolguaIahiCLXTYW+NqOtMI7RlWjCGH3yFgQtsd71kFSOMBwz4XdCyjKDVHNI/u
pg1Z4Ls0QpbiHd0jqDdNf3Xx7u3xfeXn2729PY0GWPBuCR57WHTkyuQRiWFBcsFUll4fro6G9I50
D9wO8d/mFjZ4zW41Kkr3BNqbqS7kl5Agn7YPgL5p7a0ss+gqH6lC5pELhQHoOwMIQSphkRpTn5YJ
bGycYeT17D4E7kBQQlhscu9mb9rtMz1/XlqfnqXbQRqOB8KLKlcnEXLL9LagJiJiPFwY3j7J2shY
m0+7lx5qCmcyrMuMF7BedPqSz0Dx9eacBxPU3btBeZEvvHsQXuzTvfcrCFcocVVMijOdRybXnukm
LRWuDl9k9fgPtZ1B8OhwChE2IG1D/3WBG6mp9z2nwiDMKSuLyVToBfwbOP+UfJkhILUjC+xroZHz
5va0WkT1LSzu680qDqOIuE1C92dgIdSBq6/Ybm7o3YnqMaXtnTZ1KL3STyJYe6AMXPyEwujh3qg2
YZJSYvqlDZiiA24K1R0JpjL4YH6H+DwmJWL1Z5XQQ0HdienB/fzuVtRpkMioWLs9ZZxodWrxpFEL
H9BXhNaNLklg6jW60CLy61xPXG2AEKAcP8fokH7x7epOKKMKCFxklRcmThGVGPXmyCQaDcCOjv8i
AUUx73c1VWhgdodcuMv5rk/VzSD/hS3gc8LxQ8muY5lXiPQ8BKdbaw467fe8f5GMMr9eCp4fJdlg
GEd50e5gBOUXEYSv3Vtw3tNl0lCISW9Knxgt5NVBNRD+JyDxFDxiJxlAj/slLERI7BSIysc18V+u
cFLW4CVfycgDtTRtZkroqutQEGtKEeS5Ly//Amcs6k010witSHODGxWm9gfbnLMTB+q+skFEP9DD
/vQOjLLJojIFtBKxBcUw3GSHUgLTvPYXshMV2UWn5roa8Xc6CsVYq181jqLfNyZCTXJnByQep2nN
PDY2e4uCjhtaUnhuY+qbRpDnMeYMZ9rXBS8OCsuOs9P6+OxcgNTvL0SDThFfEXf3bNwr9QBfAUgL
v65eyS1HGSmfPMegC2HzzKijtfM1v/QmGjiIQXY90pGETbjLKFh5Vj2L1gCIMfbHP+561Qbw7tkG
zKovCKmpOyvXHLhLDB6w+OhS1ZZzNsR8XoLIKyhj9CIulJYLmN7jyurBV/kOd2HVlmjgoFkY9M87
EdTXcW03G3avdFten6y/ZtIEXjlkOTiseGPT1zlrjHDYo0BuQhl/y3A7oR1azzo2FG6oeTQgT/zU
EA73aR1qPXut3c8eF/Pmwpnc+mLSHqn5lwMTGw2MAMDpuTLgiI9BRGn6unxJqLA/1nc9gPSNPzrh
EPKvoI8ujHGgGIymKKd5uqFI+WZX29VYNYtqRSGm4YbetNliveEgir2u/Pvf/vf//T8/7//a/rmi
jvPZXi9/u1RIX+0vz8d//93o/P1vt3/88TD/77/3ur1222j1zHa73zLNTq/Z5e9/1tP9ZctPt/7X
/fhoXIyX8UmaGveVB+uJv4HTCjGykdgZYP9Tor/7lBdA/v4k2s+ZbEPe+K+vot38D1fR+9er2HYb
/W2/4iqMEWEH8hsNfZTt0JlqaBe5qLllYJdJpp5jEr3svnwgDznb+8fRyn57t8L46aOq9nJghPbC
v742o//vrq1v9jrdVnMw6P/+/T89oVW3qgaDPdfm21m5bImTdcWN7s9bDKTz1PQFRj30frNgy+gs
Of0P3/9v39A/fb/5r8/m+Wz0Vt0b33/cya0W076Gu5zZQlxKt0frxWAyTEoOmIfcjuB8on1ceq+3
POGSrL3W9LaDjPXXF9X+Txc1+NeLavUv20/HbH1AZRb27OXrvgNZq0+u8GDUbzh19pBDVrT3B570
CPWM9Nl/fQ3Gv100///B/C6qf3oxH+PwfH26v9fQJqNDbwceJMOsjrrBEm3RuLPcv/7Ktr6t/7lb
up2eMei0W81us9v+19ve1pf39/1+vBNNlnsNDfUNHtN30EYMHEgfXXssG+9WF8ddLLLWRdFnkIDd
XjBGQpaI+nICddIGE3Sjv76yXv/fLdN/vjT9xv7paTxv57q7upXvpKbN3Ynwg41P+P/YJrr0Lc7J
HvZrFw6w3VDzH+DmwXDDtLJ4Wvb0z/TqwGIjlSTTzzaaX9OkYMaik8KxtDRhSwuJmOTldF908dMV
qdScDyZK1E0st7Pq501wXR6DJ8M+8GaXzOTEsIoqK6TkIWlsA88CHac+067BqmP3VpMuydDDfZyt
9nVM4U8bCFJPczdqLKq0I8vgQVpIIXV00W3on+xG3zUKo28ZR7fNmKncTfom07Vt2h9fu64Cs6FW
zv5BNJ0wh/voLLd4nm7tPgnnAAGcqmd3OSQfs0ZjRJVscrQBi06q1ETUh+HRwUKX6iXiHV8L68nP
cdgp8LUDMTGpfSyuoV1aAJnocDEkYG+n72PQK9CS2Ul8/ezNQ24a4D10/XD/RhwjorunqZF3fHk/
WnOCFJue18fE2FyVe5wrDxN+jdlweoavYVPtQX/fmElqEYJWR5KcI+fzQHQeTYKdhg17hOiOxIAM
qORNT23vrtID+uH+a1xlMygVk8l8Xllt7yKWT/UwIPWKemdVgF4X3ER7EHDRfZltc+TlwgfvZuD2
MBlFAzC/7q3mzLDoREjco7132yEJp7ulgukEDIyunJlu+3bt7NXWa0hNEWMWmz8+ooNprm95R75J
1+ck3uAgh8kB3DjCu3dYm5bxRrAJaSzuo6aaqZXGMEazP06HORFcd7VTD1pWnXH182X0GU2Tj8R9
rnQrm1kEa/6x5wiV+6d3Vl/GPRKAJ049EIpFfwQZo7Zq7ZzKiuOMXdJugYDEhLXsdKgmTOdUJ+QL
kOU+Nl6TkOXbfesBq4gkbI/dVFtu8773VgNn/aR98hi2gNcvCg8kt8xeCdZDr7a9QodtRe0qanT/
Q3OnGh/RvUBe/80H8P5KyfwWFStYMvt3bDLYbR1RybmNmxY8kX3epxyc7Oj1zUrg9738oJ6h7sMu
++Or3kzwUs+xmAbO7U2lKXefhMvYozUDMqt6Bpxch/J+G5boRDVtIJ3w2lPMxl1ot1PP57oXSuuW
fxAvQOSG4Tj9RObTyfQPJ5SEp/2YHM/Bu8UMie6K3G06mdIrQH6YB2BL0rvNdXbRpHPYIa1HQRob
nLfNFn1AttWSlK2fiv3xsjR0SKcakjnVOYGAMgdZlH24wPQTx95Uo1CgbNTXJrhvx4GBm9CxcEEA
xWwo4GXQd0ByiDbqjSad6GLiyp+0nScNQ26Yp6jfX22v8NAjlSLMQDckCyFF+nl7+u2amkOwdJwh
KOJ4OP15WIj6qE+bZgepAXa5HX6xx507f17iZ/KGya9oeCzDhDk0OnAPa2kKOOVL3oHUjT8y39z/
64jcNoz/cFj8j9RqcGyVp/L9fHNG6hlwPS8NfLFi6DkABbvMoMRWgJa0yJFXxtd28ra2Ll6bU/6C
SrXWdjmEOYiJ/4+z82pOncnC9S9SlXK4VUQgiWDyDQU2RgSJIET69edpz6lzvBnKVE3NfPtiByt1
r17hDRfK/XWPQn6I/zGK6nGBxDB4FyIxk3lk0yB8dMCF3aWgmlc4PMyNE2om4g+Hjh3TWMzr5vGQ
QcUGHP2tAcSW7Jj5OKT0XafsnxP9e8s8xkbchRu7IuxOL0drVvZYlz5QSVCL5oyUQiUF05FBwP4Q
LQpEJZZbz/LonaVGdBW4nSzLbuzdfAhRwv5Q2CJztArmAiBYJNX1Y7ULNwUp+oHAMg+Sm/vJnvT3
6tKI7oov0zlqrtDMCtkYLGOG/6K3D3rly89GpNy0K8KAy0wkrBLLyG7nfHcpsJF2DR/eMQEEa3Mm
XTiShEiU/bk+B6KcKPzZp0PPDC0JNtxsvHEwrpuNr8ANYa7VGLXOASMyYkeg238EW+TnbnO2La+1
8QjqGPjQBrs/p5k/XAyzmKf1btzbDDcNt4a+CXBa/Mt7sulhSY5SMb9fdHa97VeOljVQRGTd52VP
DxkRKwHgI7BM8FuxiwLO46FpQ/cRvWXU3zFd4UjlUJ0b3oVFDhbhANg37uU+2yeQoruvcKWm56PT
tW/Q4itatbcaoTMrhSs0sDjEG9cDYc+tYVJ1ji26vULKR5sYHa3DbAze0ixwABglAs3+95o3X6WF
hu5YmqzauqYrYkv8SkL2db27zKTHbUDTZSOBPpFvfrUPdKFocIVe4d7NcIuJPE5HdAQa6pDhG2aF
RbKhB+u2XfgYzrQC2Qy3CHM1VnSsgkDQWzcomB/nLrPyGd9wW6XOIyi+dP17Rt8iyy69M7gnSt+m
kkJeCncm4IwBuAKg8v6bZxT59n/lgIammKZq2IotP+WA9npfnffG7UZuJYaZ0CQIvPul2N40O5X+
AqsZIrHgIOSgenwa80w7mZqwz5ucpc2op8cKrnhMSoTqxs5NHt9YXI4VD1Lr/QLbbW4VPqvEE9Mt
inxmV5seFC46j+EHw82/H0izRXX11xM9pY53XT3vDvr9NqibJ3+sfGp6QCTXSUcCJl72Y3o59em5
Xtdeseovtgbiyz7dMDYsk10GGF+KRNsAebkiM3Rvw1q+eLrWFFMJ4lBKb78nWDbXc9OIXEZbqlet
PXvfYio1K6PzI6ysFiYeFxTXVLgYKxwbH5DBunScNeYu9wCQk0NjEjOFpUNKlZWjB5TXycNybTBK
HhJL7LdBvxSKHmIotakgoYhxmSYmDpdTwyLECr0N5i4NssyRRKMLBY3T6IprT2919jtnOgtQIPgO
nwYHjePqUqqCWwQ3fILy2Pje0U6iqYJXbusD/FwsY6JFLEEyNcyk78lkq8LD08NrOwvw7kPg/ocm
Bkd5jn8q8Aqfca4AXQJJcVt00agLBMEZeLnkKwPVhjQPIQNlVP8HzDYcp85nWmcMwGfdWiETb5te
G50bxW+n22wDcmF8+w9SHWv5mRuSBo/Hw59W0Kw1v2OE+wjPfLR7S0VnRZ9cbJ/f3IN3oP2Bugct
WGtec+Bu+/AMo95jlCN107E8jsuRDYIv4GUcvkcToqbiCWw2rDwmvwJ60ZzAxuJA9XZT4EHBDY5h
djwQD3+gi0BZLsA/kmusgwT3DkoDvU2maSAwQglErJ2BNfbRXsOzBAlHrOaive1PWSoPEhjSxFDh
qa9ztG81wNmpgcZHQ4grENXnIiaC4rEIm+H3UXEHNM4wTwZMElzwyFrkhjt4kGQ6jbN3myWYjBtD
A73/wtOaiVRBROO0KKtwIpiRiAw+SJY1OYW6iM0FHJfvLujCvzeY9TIR+BUxnhKBan+crS71Reyv
cVr2gTlUOLx4yNSePfziE6Rq0hXUL+ZYbI0jpt1Yy7OCbx80QJBc2oR0G+ROZxbaEBrb0lSAW691
FMz5tIPtmK4gA4lcdIlNoDGai66s7A4sYDm0I/Puvu1JK492WwPuR9XQ3kR9y35Ze/56wKf2zV0p
9zdJ5gHpQBL2LKqTQ1+osdpNpCo7RXYhhx2TsWh06TGGHM8iRh9NrY2pQ+PqhbndmIragkLDjUj3
I8tbFgDCS+hqt/jSfyRsG/bwCUw8UNoJJH6wkK4to8qFdRQx4njoyDV26kzdmQOA69Hsxal/D3Lc
RJvloU0p9wX1bH2nlJosFpdZ6MBtZrYhByAX0A+aGSE1HWYDG7JcRqj34F74zO9X0W0XnoCk2wjx
tS6+ymBzmn8RC6Ge8DeOKRgX6GsUEpkewc3D9pEdvs4Yvsre9ZtJUxEAR6zCOxz0Ni9CVIT6sCYJ
R91ngcSbUPKJ17DumgzRGXw7Ib527tRksbTAanw1UCYQGBx/INBoQP+q6NzDeWnl2S3vG+RDc2CG
c9i6Vyi5pM+5d7Y9Ayqqezov8t7diQwpkNF462meLjURvyEg2P7FgdEO8nZyKigP8+wwzBTKBMIC
XhJBc3ZvZbiJDXKNkQjb6EPzNiXcyeZ+krfy1v6MoiqIEHKzLo7rEMDCBsFHpZl591XKRVe3Y7I4
GEWsPYIoqU4QWEEHzS8c+VauNeqfFTfcNvu9nuNxHlz45dyIekieuYJEiO6aQHluh4LVgI7oLkLS
PdWbzLjDhSWokzN/5Uaie3sN1c+SHu7DcEdknqNgQnGHysOaqrYI5025BF1YgoDr6hlapiRJqxK+
htNnOtxlLAFDk1dte8A+ACzMpFFd967IzsFVbx22SXmCVObcR3e0/jkPm4c8Ur273OZMpKlwXafX
ueqdlI7+baxYlgDL9q7P+HsftGizA2Fu0S0yVKajm84h1upIqiNt1pbrngjg1yPz+Ehb8TNnJu2X
W7w48HA7lAncI98xLmVmMf4x/1Du3zUuucHuEzvEuJyoa4/h/2HCcct6tKg0G/f5fY4imTQ+Vf4j
QVeJ7VZg3KLirMbRsYZL0biWxJyi9HPRKSnpQRwzI7zFJGm3gumu3dxMwO7Kc5DBclBls+9Dn+YE
8nXJpZ9ORZ5zYGfZmI6043V3FcQOgmw7lPwQpfLowfDrzFf4Yv1tJHn4iWeoB9wnM5woBeHWCg4N
az+yMIZaHktPj9dMtBILpgHg9iuHKDiRB9k1HhlUa3eKRBjGalgl9lizRWlIdr8RjAgUy1lh+/75
4Z2GnFgxnfRs3SGN4q9DMQ/3fc4ffBz4MRC3sN6QIjWsVX/9daFilyJONixFoF24cylSYLzPYAMo
nvVNhi8h1ZK3ZP+McqwgAhxj2MAxWDlqBeQ8PP6K6h/Qt67iomM0laGalAHODoHBKMG3EELTgryB
cfh4Nr4NpUg8U9Gp/+MofpnDvJLUbnEOrBkAsNPnis7DHUh8zSOcqREPAl5cCNQZaNmWfwIDt4sP
ohWnq31lM9hmho1DCIoJj0w1WyWj8wcfRoAlmIjzv65AXwqWFbes31p1LbdgWVxk4B871aULZHhH
je0sr1pz2gn+9WOLh6F3i+Sz93BoEDh7T2EJg9ikYjG4dy24ziLj/Ck115qvyG1l17RW491t7oCq
MIqP6hKRnM83LRV8Lg9I9uSKz0lx798CPRTsfCasHr0E3o34FdWgGHEWjIPQefiyjh52u8y5yEwE
9tCm0bHj08l+9bWamOGxA8CEW3wMvt+czy+PL1PTLV2xHNNRnjL6g365rVZ7CvU9E2EwNmOYWrnX
P3p92lbpFF/C4d3zEYAMdzSY3U5P7cRiOE7if/BnUwbyuKce+lMs6aUPtnr1s3Nx/hhxnlksWYsu
pltVwgp516PvRt03FEhMj8EBQan19e5IVl8WYr8e6Sml36k36aHM6ttgiI0QsPJggayiE1ie7h8h
i/KWAZPAuwVOwjg1+vuFvr36U8JzPO+O+k5cvZVr3nhqCYhCu45Cdj+8QRo9TOTZpR542Yb/97Vf
5yK/nvwpF5EfK/VuH2nRa5Rm9K8xiTeb9dAaA/lM8g5B7U56BdAKN+9Df/MFQyKDvY5DqY9fcgPA
b6/oIfndlINZQfxEpW6RQpsgeiq+OoRSHLmXZh0efc5aHe0CrZn39rFK2yKRk6IiYrC+Pc7SG4tc
CeYPAQxHFxGFUnc92VBVofjR3E7wMwK8CeghoUL/+yXo4gX/V0VnspRlxdAM9efPf9Xh5qzaPy7q
UXx+wFcB42RIHgSHI22kVY82CwfwlgDsBAyR3N0HIp9LWjFkDC4WZwMR42izTdBdIWIzN+ZgF0yE
Ny0y49XGMx1d1hXFNnTbeBptVefzrLg73KZgmghgnPMpiTSRs4UvBPDlB9B6AaTNCspmkcTODMMe
bSUqlMNcIqlo1v4oI9sFah8lAfQpJdAQJItFijyZoJ7T/fr73aqvZkC2pjuKqSgq5f/T1jLNyihO
B/tBssst0xAV1MPKpUWfe4u41/s8u58julGx0mQejTY5O2zj7YO/b8N51Yb4fRtPe4xPfDrVO+cx
OAFbFXhTPnPmtPR52Zk1MbEgy97Q2NPouu8Bbu2zc38RC+fudXPjHwdr5DWvkdU6ejuyqHWwRMG3
ZaS3Xh2u4pqEEIdd2mEyYRzKS3jznOlmWMSJ+UkPHI58wLlybau0zhyOTtXH9SoqSOcxdeo2Ph6p
kMYAF9SqRgCoMHda+cAF1pDFaEtpGH8Zb5b8yyLr9/t42veHSl/tdzs+y1B8lTMPnSKH+s1wJrRE
ze/2BYRp1ewDHktRAQ0fDZ5ZdC9r/4Ik860VRasIbEBAP08VjTchNE2fMRIZXAqaRxyrgPMH5icG
Xj6oouYA+ptGMI1AhcFdf7PS9FcDTkdjlWmaLauqJf781y7WzLtuVXr5GOzp/KAMjalCLXxycgwd
6QpPpMqjipHWaC6F+yWKuCvLWwdWVl3dbeTMUAxGTHqDvyncJ1ftH4I9UkAGKhU310R7yGBQM9Wr
6AQ0xfFvnb8XqKq8iEGOoViao6qaaijiz3/dvZ47p712XT0GN5zFVysPh+6wEyHi4sFbuLqo9ACX
Ck1ktP6+sPJyMPz7yk9dyJ28sXPDyFkKVVALKdG7J+RxplRWB6ZTOBQB6/OGgO5Y/I8GEy5CoYkE
MRrV7SnSzJE7imAH0FUK0WU+Rm5n2Sclh358c5E53ga7kL8teAo7vxMwwxiMYGTkrt1gfOZ9UBat
/a4H6O9OV0eMhRDRpON8FkI58HqbQubi7CUA3BoIKsAdWzMkgZkkcKN/vwxVLPvnk8AxbUdxZEel
JfsUYvXCto3dma+AdRpEclF8ktis3NCNo881q5++PXJ+25BP8h5e8iJI8el1RdYdVbb57981cFPV
XF0fjfugpqlhgCzRaX0j4n5t/P2Yiv1itf1zpefVVt+Vx63mSiIqp9TSwjygJijm+DZNF+Jb9nux
G51okxw91kRLoJdv9AgNh7R5UXDUyHgKECD6/O0KTkl7014IAkoKxYSORI+Pv2E99KI78mRMGRPz
Swq2qX5wP4txxJ9Gse7CV4+iziqW460X9xZxzICD6HkPhUKgl0TLeOQehufAbEOxuYN4InY2Jzcv
EJmxx1JA2jLbUKmjyAcKyieRzuZMMkPWjGif7QZAoiD4Cb02yc9B5QgjK5CYes+IbQ+JKzQwWoCg
W2A0BZsNtiwqdP9Xv+Dvt268SDP+eelPG8253/O8uPDSCze8Z5XXXyDG0y6AQpThI94GC2ipO19h
n2kNis5Wm4JMIBx/IGu7JjoKF7BpHwPaDShJ0KACWcb/T56QbRIMsb/vV1Fe7AaN2QRr0QArIetP
mf4535Hp14c7+I24jydda50WAym4LBjMIv3WP/bkQ2d9TmbrUSV3oWyEBzvcM2O2taw00o3s3rq5
jCI6Qms0n/udfBacGchQpaxb16L3eVohd7FCti3a5G64mYQ9M76oDV3rrWcpomwFWoenhmZ5xT2b
MDGWIe7Dz97tPRhlW60x01KshQw79xEhLHHQSe2u2nRUF6+Cc+n5h0H3toa2jXkKY07WoLcLul9o
ZY66q0UtJOpIe48fe7O5iQ5Cg3C3T3JgQIKy1MDeJ86XaLG035xUyquF8Pu96v/uc3O/c063e3kf
cOyy/cJLp79eMonTE2arwVtI1quwoimOBmJN1SxSx38vVx73qnm67QGtIaJzRdFAEAHo5SL7sOjH
M8TscZqJT4ENkKydzHkNaO3Wb9qeysu7UFWbsOpYDIOeQ06lbqvbioeWGjDAWfC7cLtcbkYddA0T
G9C+s/HfrOBXYDQAe///mk877nBdXc5KzgJGVjrS2ilNq2FKSjwLo/jWkjzTvzRn4ecEpTTIiZH0
JmPXXjwzZTKtXsswAQs6T7ivzU02T7sSUAXQYJDWSNB5MaVE2rP7j5PXA1q+7cYFau5qJxKhDWBc
gJ8hAs1hixklnibva13xzE9H3K97MuWnQybXr0f5suGeHu0LxbWXtjU/jI2He2jMwk6Q0GsZ+ECx
hn9HE+NFIfDPdZ++/9EynN3F2V75FnK3+AaCJn8LFTKi3pFUMyevPqb900e/BwM404AJ4u/4wTxT
KGlE6/jilY3PwlvqVzdS46jmMFh1nCiBRQJ2CHdjnSbyu7tmrbx5XU9LSN/l6k3Xi+sAogM+qtM6
SEUz9dFihubZG8434ZextwKs1pCaF+1YoE0IjIutXf78woCTFpB7sd1F7u17bZEYbcEGbLfB8YjL
aP/mLvWJ2blBAPV6y93i4vbDaoo4XNxbR0hCIiBlOu4oiFiv7qUBjIAvdQ7K4TqJl9iH4AaRbqML
6Yn8SdOidxhF0pLUnGn5YANiRnTDmxVN8R+RzI7pH6+eAOIm82ZDmnC8QK1N9jUp1gFMz7XPKToJ
Ps/NaHkYaT+dSZrNCiimh+dETaa03iVFK3UrWiKdrgrHLitBcaO5ATMZwhdw+NN4bF/81hktHshU
bXBsDVQByNqa+dqFwKiBSD8uwE8zclnBmPxGa9VVJgDViU9g/9sYC4iRANyFoSFoTJspTlje19Fy
KR2OMqWFmb3fHC9OPJ3gxExeF40A+WnDVrPyuHZsFqkKr44V6qWHsJ/z1tfRtWNTSCfAnhpoX1xd
X0NIFnz739tEe3E2cAeGo2lcXZGtp0L1KGmOeak314EgVaVMMZ0RRhQrt07Bj5QNkGRIPyKV1qwh
2jVBSkrR/IPbEfnoavH3zSgiFvxXrPh1M+J1/SpKzKt+vx523MwxKBM7AqyWzhpme9O6v4mUqkgl
/rqS6H38upJytuXHdcuVYMOdElQdMUkgCdUaIUW0HyXo3qKynTfJz/5+xldnxD8vXASAX1deabuL
dsy5Mu6cTONqumDTKcNjHBqWvUNjBMhObCUh4Y3EMwT/N9d/GWB+veOnJVfYs8Ph5HB9yDkYRjMN
C6ftcPexcu24t1xzcftj5ESZgrx5F2pe8u4G3rx6++lAWMuzx2ajs+aPQQ35GLq/qPzdi+vMO/SO
kKUIGlRnBiTXN4/+Zq3/VCm/Xv0a8EuliY8uNVCUQdq2CYZrGuJj4i2NLEqQFF3TXCN40TlA0+HN
5V/0035/efsptM8kqyjvWx68HLdg5MHBo4jlfBaTffcOOhSMpej+kh18HJZkRN03N/A62vy/vW4/
5dd5sdc3+xU3MEQdqi0GoQr0c6/Ny28sDy3QLgnIu6z5SD8gZr/57tq7x39KC6/VsT5tVd4+ZmI7
MMvM2wo2QJmoTdGB3nLCXVoojAajDjBZ7iPILKAL4ENHG4BjyO4J9Y130OwXt2UQ9TRDcUxLsf5T
lPxaFKZSKqu8LO40Y9OUkTNqTQ8CAqRyNA5WadRxJ00qno8BTgPNDIQ4cJE1isVvXo/+qiPzz/J4
isSKdt/LB4v3gzTa8XucpkxRcbT1j7RHVswiV8yT6BV6Uw6BgzDgGDakTven/bWfC+GCcLGYSkjZ
oZYAL1Qwp/HwwzAha9Ztcdt1g9Mwbt1CSaQWVROHwx9zla8PhC7cbCSoMiLUo0Y+QquCYpft34BC
sEa2dUqXPAAENr2pPgS+uGdPTCaU8Kj5SYjmXKN+tXw0dj50RNefLdPWdQgXHyYtgorctwTWi5a/
EIsQ9EAZrTNhTm2AAeOjNgeAoTPShjxAGYOvXbru7ltAS2keiwKhZzELsQO5V4t+7QCms5221tlM
IGHTkGkPqUOPNla/3HjLOF4wiRaCChaj/mmoBvFm0cP9hq6Qi8wpdoSpcYSryfLXg35P8jpGBciG
4W28LDb+1jNoeOPpxKy01798cCIv11EPrexokveC5gALCmhh7R8Cnx3ew4h56dZzTl4kfyXuBMQL
46MVbxXdOTS68kY2SZLEThifM3w65C4H7KxT4WG1jwqPCa0txPppOQgpNO376u8q0s1zQL+TFijA
3Gl4iK80iAQl1/lsH5v9RwNWCbk9OSL2Xhk/eNXsRUv8LkZIR63hYLFdsA9HdUWQmUaSSU8kYEN5
wgIEyWOMShpZFoxEpmti2gBiW3CV646JLBn/PqOariBKgTmvG1/40fe+Gt6coSXiimJtvIsP5Bp/
n8m2CF+/duLFuVV7RwSIFsO8MdReZfKVnpJ2uyRXF/ZNemeZ+2AxwBVXw7Rild/CMfKhD7e3WsZ7
5CAEcT9m5r2c4UPQ26D9EQL5E8iVDjk8Fi9M0T0jDUBdE2QRN0IjB1AEGdayu4k2KZmhPoL/gQpt
R6AnNtAra7SjWY98IF5g5n2gGoOExvtc8E3y8zM6+/X4O9upb444Ho7MOdFNZfv/VB6JOBGBg3e5
kzcHggi5f2RB9lMuYq3v+v584Y3jRhS0kX1gqMpKIuahiYTcsMc5SBa8b7y5rqi9/rruUw6iPA61
YoiDWBSpbdGPojaNdqNE836abCKuGW+Kc0ccr39c1HnKO4zjYX+5SeJhMRAUfQg3RN+hzQEMWKbT
NxooifQeWQemBlxTJC+PGPDZVzf+FFsnwZ2EoTBroOOyBO8DJhV9/BWBBwGSGIFAnqO3+vGxm95F
ut6CEYhbeeGewy9wl67dPQaCU9toqC7QWUJrC1Mk6JNuV6VIGVLGvPu6r+hQvw8U56kCvlX5/aj+
fF3wrqDZEWOMRNZx+yoCBVvJXjkS9nF2vLSCxE3ANNDHbJx1MXxmAt0CUoTRx2EgRMjeZMGK+Wa1
/3ytX6t9VstX67SnLaC5OuTcVG5aQiosXzHIGQvBFMRS0EJr8bu0rKbs9v4xJc6P7QFJsbASSxFB
YGIAaQGIDhA8jmshk5hDeQNKSjp/bmCMsPVuvcjsmPG1Qw1sBfIX7V+TwTAFqQ5RgchsDRIQ6nMJ
DRpR8AqlCzE6AN9DfjR2PsTxhRIKbQsn6Owx0HKV7uSKAPVcP/l4C5QePVEBF/j4QJm/RFe4+42A
NxRXjjgXgJJQx/eyH40rzlWEPphL4Q3iHQY+DO/16c3L/Wmw/bXSn/K8k3S+rAqdlb7+NtoPLF0x
BEcVBQQKkGenffOZvfF0Xc41IBDmFxIdcgCwlFRrnyR5FmXQAhBr2AzzbJTbXoSlMuhSoqJzcLvw
45CsuDK5eVuNviuOnKcc0agOh7o+EAP9NDVCk+5Vl9MZGPBq2VlFjKdODGvyJrazGDTTNsUm7k1M
1MTL+evlPaVhsnEt92tRECMfJMbe5AioYaGRCy8A2J/XRyCXwyRZx3xYCEUMDoDdIncjZAnexCxF
BMK/bubpSDyfqn1eHLgZjIARJhVqD71P3B1FGsLwmrbdmyu+/QJPhbHu1Mf9vuQLIMQ2hucCGhJJ
rpBweW4RMnpYfeIBArcC+doPZsjdd5X5myLtZ7L+OzDo5/OlEFFriGKYOP4RzgqxvO3hbTIK8DwR
Ywjcgt8V5tqbQ+m5ebqX7ivN3HNhOMy1K5TLw4U6IAVHdiMOE0PsEFhJeyGbCHnvAdKZDKH17px6
tXsN2dRtU1M01YZBy5r49QKqui7r+ixdBmgabDMU1cBfA1+VwLdcfQwEZ0VwQOylr3zKd+Bi4RGd
7PqcGBg7hmSHLkKdcRRtE81wN0MZXiKsPOnu5Q8IyUJy7kBl07GtBkpcde4f5oh67+Z67XHav1lM
+ovla2qGaTFbdAxDMZ4q3kN535nHEyiIfZC2dn3AV+ij2hExlYM/lJj5nRruD7t180kVuh1E9w7G
8aMC7n+QlYjSMjMRNkAgQgHpl10ByEKt4s2eN198elMzLRn+uGLJqvm051cnyaiupzsj6fW3GFbM
uhBihtO+gv+HgiWLC7L/Cu7NrSBEpgbWxTpJpzgi0qni910RmkBfrAAi0zdFkJm3DCZRaCsPzPKH
wcYMSZ75lhBiwNcMqcaVL1vw0U+Ir7157ZpYIU9R45/HeVpBzulq6cfb7UFXERWbFJagtkJa5Ifs
gjXGFI8Ruj1omky2qbzhiJzh5NJhvQh8I4UYBEms5zbuQyhMORNC/d/5n/kiFTM1y9JlQ9FsQ7Oe
1kUuaca9tJXHgFaA8MS8+Ltkh4mORhK0LoHAz25EXiGL7lxBdbPcEfFTwYJTZd6XiixKqC1zTHXr
tnd+H4/qs7sCVKSPb1IwOaPa1E50tO38A83Lz2RUCqTjTqJyAzRJOfk/wY7+eaKnI/dWr+RrfeOJ
OGsrMKZege+qwaRtsQsRR+cdoxXpdibk1TDWsFhcDmiQf7zDbOkvaqh/7kP/N3icleoyu97kx08R
gRyjgJyue4LZRYvzpPkSuh3HBLPYQZ+1TONn0d+mgi8MsBftkKYB6n4bGgA86wc4ufkF8dGKubfQ
lmzhxfr3QniF1jI1xoSWJdumqshPK1XND+as0FmpeupPacaN05y2ENtqLKyq1cluREVLPxItETxP
wLBLeFz8fQ/Gi0z0n3t4OvGcraxcdgc2P65QZEao/M/RawBZZEOupyV0QvQST9UhmHe3XJxG0ZIg
MIalzHwig7yNKDo2vRD/4MMJHzR65cgwzbz1oireZHav2tagRehUQXADuyM/FWzn9epaWDpDzSEd
Fc1rkxHj3Byq6F4ICjViFwizdpmMIKHzJqqoLw7mf679VLSd88d+Zpy4tsDhohGpnPwpNWp4jOIe
MRtOME5WTXT6wQtwF//LUvn16D+zg1/H4n6tniVbpU/ny9ERxUCORqgGHHa9SyM6u8ynRiBmErdZ
x4NLSs/jzfMrr04zW7Z0i4GNojn/dZo5V7kwpIeFvIQP6Q07JUBfBB8Pasp0PCSNHwoZKUGwnqqV
WzTA9mdgVPZRCFwFG2nU766wI0+hOR2iWYh6TL8lTFWQBvX6l8Y6jcnKVdowrrYgXnvlSO3Dv00g
wQKfRM2qs+wY6WgCWtuDFLbs3RqRLmYVsHlp29lhJkhyEYj6zAy94AoFR2ADg4kdDn7wxJBAmjmm
OedUeLqictXN4yG8Cljq9QKLDFR+Gmh7vtvlr/CuvDhbVVTFtixDeQ5K2q1UC80AcCyjzwAN8xr4
48sEm+YP4bLkwyDBqKjdP7Q3eJ73Tq1lsdx77iOCajuRwzVgRoRs6Vm9K0PVVwHIlm2FdIsNZdjP
PfnicbnPVo4KFBeuqJDOuKIogX9DkuYOrD5QJOjHIxnmbfkLuMTdvYKtRyHAJ8MbjE7UFQKpgJYW
XtiW2nWwQlMIkj5ajWtXaEOASEOVAYM+l24/lJkfQT2zRe+bcIdUO9km6l/qLTBT3/i0RPSjShOn
32wXjCsIibAz4S/NZ3dPgTBJbUtdKjqI22hpyZ6y8WKSVQS//LaIBmf3Co6Pru88QP7c13r62ofM
Krc76H5cAjQWJnQzyAYLJ/opZbF51DCLoaO5DsmtBfxcbozOP3VhFRomjUEndbqjesdsyMATM6r9
EwINvjlGFDs7oky6ilZ01iYGN+tEEzFAoVNvBx+CccTiIiQN1bQrLAClnMyo6BAq6KS1Wjws8t+U
pkTcpIUSQQCRBC6jkH5F4/PrTeMJ4PJ/p0a2oji6rtmWZjnPqjSrwlD3p9uO761izgDMKA/jdpgi
9/twh6mOm4/eFVqctekD2ESFpRJ6GHw53ne0PIPG/v7c0srGmcZNVh2AZ8uHWwJoiJd4DSvTSIAs
SElsfqqwXr/OpzQtaEaQ2XZ6UhZ9Rkne63SiUGn1Pt3EYEZeaN4pGGXI7BX+DTAaSReMXcGN7tKH
+ShTB0OCGs1pSFGr/E3uazsvCl6I0jrSSZoFKP0HkfArsB7qdbm/XIB54zrzswn0MlINeihTmuNY
EsBiSSyBwkPCgH5IixMaC9si2qLWdcjGZvdE2jsshRGiaLgLJzlhS/D4kBIJweeDbwb3JsaL45YZ
fCFF5w3JS87+mO4BUXBYrVjqkD7REJVR2mv4A7jhxATm+EJR5bGKxJQMrCfNHYLEJgynyrjI2Aaa
D4BP8sIFXjFY1nnSJzwGYTenpGs+VOeYtZ0WcMp9GlPBlh2Ubh3v1kBINozZPAI8sffC0wQfP7+/
KCeMYAUSmXN+m6WXULR94LcekUeRUEABv3QBWQF5/AFHAT1NQSO3PqfXbHoQMuQbuI8oYTK8qZtf
HL+tYTqDcWh8Ivk75vfSMQyypjE+9XGFZNX1ty061Y9GzHaGa0iLiREP8pjQ1Jlc8MMgQ6PJOh4L
7WhqJrw0Ah++AGI6jIzR36Q8bFWQqjwk4tguFBWCI0dIOSWEiauHQ1UL10NhqyFTMRvxFy5ggjpI
Px/89C6g/X2l/d36oM8dKbE1gzG/R47Xre40NiD4cQ8g55dEmAIDBNF0v4LDNL0poY3Ch/JNB1FP
ozRCibSYK+ECFWV2CnMi9jUQ3bR9zRY8DUg6qGv5RCTwNFb3aU+4dmY0msV24XhE9dFns9ANRpUY
JDC/scFficR/1+cutg1UZ3cxTgjxLCLvQLlY4k6KBx+BfzMUjgoot0fd/aJG3uc0wDyFpYhuuZf6
QzqtXV7HxZfaaE8SIqWA/3jPi/YuRC5ybCHrjl4pUtGCHajlcIfEAA0Rwqo1vDBv4nG5DKwjqIlu
HxRO3BY6P5xjggOpI1/MGzt6EsRU7/zJhzkObyGBnV6kGU3tJrCKBcLS4Hp5NP3cq8pIxloE01Gk
Rni+0m/3dFhLldeWgtwngPTcJZ3GVe19yvuusvP1o091iZ7+XIYutxGNiDs0AFgVwKj8Zc0TZDeu
q7FhaDpqWtTB0AfLNz8fAOhmpLFiCKTgvxMnn/yIQ8BQ1dXRKe9uffzQguDxbboVkn2z9ojYhmcd
oRrIU0w8Ru5hDi3d5Y5GqOSWWMNqFAxSJPt5DwdxdF3ugT4uhVO4Ee3mtqt4jGuxsLG9rgjqP3+i
IDYWbIEtQS+CQFjypPBYzM9VByYOhYZAOXcR7C0HcOqMuNGgv4ZyINpCF2+bTMpsfumhj8uHEU6T
KU503W9vgKwQdMNsfu41gx3KHHSmGhNURao60s9NxPEwJ8oc27twLMezNk4qjpvoQtJwjnzFfN8X
gyBUy5t2w+RQEt5IN7KlG1xpCUpvgd9EBY+Ra6grntn8tIhLrnZ36x/D0wFGFzV2WF7rC9V3vBGE
AAZKvoJtCw3RbarC4f0DGzLmmHSPP01mCFWSzyFa0Xhh1nYactfa9MQADzSy/ZGs+3btCiP3+5gH
4kwF+8qgKryOg318QkQWDqW9TVYTFG6F5QaEmplrwhpEUuUjoFHLaSs3Bc/QZ2gdqOPrWP18eJVA
up/mVZw37j5NiabO41qmu3IQXIeS6cACmXD+YxGEV93fNZb+osaizv+Zscu2rFtPtYO1M3eqKZ3A
OXVnU2YhQ81fddVoH9wbh+RMxCKERo/WZcSYj2SWV4VxN4aeZYpDVag0MfwKqrHV3SeHbJ/wJDFE
lb/vURNZ6FPX5Pc92k/zof1hfbueVe7xEJvRprPKhIuU087D9WAPFgBDA+Ju1ZQaCxvSr6vigXXA
SVLGHr2AZyq3Dt376Lool1r89539tJ/+685M1bR13bEtQLX/FvX3zaNcFSc6grMD+mJGy2pdB6ts
k+ZTs2cG6/AAxnyTKvGuCaKtXX07DbVrNfZp+eGE5ccsfkTnj1On6i6jB1wb08tDIzh8P7LV8t42
muvEbOfz0dlrDTZTOGWxETnDY8fB3FlOzMa1cUckc/+mnPvBcv/1TE81weV2rY9luQbnmEgYrPO2
h4roN4s0Z5+VcYlVA6DHVtFddyssaQUPauM7Xh2iNFUk6w4F+LZvZ8dYHwMC7yjpKbu3rPYlOSI5
U79LHEUj4t/bpX9pUr4ItgQY36fFYW0ktbxY1+NAQjhkWDTa20DWfYQ42YCgHvXGbSn5/9NV0THU
LUW3bVn+P4SdV3PyWNa2fxFVyuFUWSJnwwllMAZEkkSS9Ou/a/s9GD80n6mpme6aftpW2Np7rXvd
4blazatzLp02uxx5CPzprcdBwZBsbsT44jr1w/s8B7faeweHvsAPdV1XgEFlVcd49BkJv5WLzS5r
qNlYwSLs+ClifVH7Ce6soGmthBXAGraB1qWd8OyQuBFYKP0+DwNDFeElu3hrJ/mCw/77muxnGnFp
lll1PmgZChLJTWMMth2K8jubo0k/IrscGn9/dS9aQ91UdMnWDNkW0PDTClWk805V5fsJkBIgXthN
7Gj92qP4HjX8Tbt3aLb2cYdwQHFAdhJYAY5nvrNe/S+eJy7CpECXNZCHH/rmr+I8t+lZ97vbiduu
kg8BNqeemE8XZ3KP4d9okEBwJ6w+5LNX6u2j+3iANUpxOBW7utuX5Wa5VVzUpviUxdv7qBQJUXar
7P79tGT0BP/5RPAuQszKx6GYKOKexs1Xc9u4nhcXQT7fDfYda77rUO22cpzR5da2na32U71nj6pp
miy65+n9w2xtJjUgxYASpaD/wxrre0sOht6kvsw7ZovjASeKr81yz88AxZzfJqpAV4+fi/md4pv0
FPJoHIl0dmVQYgpOi97PEerjoUZTAvzqqTusTaywGmDtPjP59Tjk5f4BH0hRz3uPyaG3SJ3dmv8x
p1lwGR+6EnJcmr8yqHvY6s24CL+xOg+uvVP3trYHVH/bLvGf8R4/8zSmTzpPT/QmYsKeoO0M626B
JyWO8UHRpOCPiO4gPjtJvzTszWDdaf3Lt5XUnYZbfjSG507eKYbnz8uk/qgSa36EcPNBJjxUbnVo
zK35dqRwUtpdPdbI6j37+8m5eZtCP08IjqFN0QACUPDEetwYKRtCiLO4jvQV9gWdPTrSY7te1R/M
/rW22co711bdkwb51Gxd2mazMdR7i/F5Ig0surBR2d327iu7S+6L/aUM1OF2lMXZqNFS+vrKMN1t
K/D4hf1NV2uexlvy75pFmEbnoGhfSNQ4dY/JCXY/Y5J2+rWLzsltrCXEEYyNznfe1HtIXfReg24K
0oR/bm/69RKQ2TtyrmJoDifhFPOimkThte9Q7xpYdGg4sJPDCPQ/CLhLDgQT35ntUMcaxg4WfSup
vsUTWQwYfkW4suM5b6OlPvCnsZdv3sDd9kk2xGPGz0OZ/IQKeWA1Fodod0cYe3vfP3nHySM0WD/t
c/8wXDSccll1AmtWdMvpmbrMuYTHeS05l3465C82pjm3tdVwsqmlOsXQnppNdbpr6t0iCKwxY+m0
RfRCY7jtIjParDfj7R2jlIwVOSQMxtJpMrHZ4UkdgkVgDvZ97utj25IBa9Ajtc4UO7tQ68kYqWbB
tXVtWT1cajp5cm7bnUdYJUrfCO9NC74YPVKUDovmiSXnbWN1mH1syBXx9mPp4egbXMAe/U20W2+a
9Qrj5szT2hbJKyQNbZIy2Yf0dpnkHK6Ogt6N5mHAHS2+brPT5NHcRnofi+5A+9itjJHlra9EtgAL
ba/OdgkUQkZfMyel2BgQZGYNDgO7b3QZvpw6l97tQw0RDWxaWgxNEEPQ2GqpgyrYtil0tVFjssBA
BaTr+9E7ES85TiVKWGLSne0UF9hpOl0MH1iTnJpFZH3lq8aYP1x36sltpWCSRCfUJ9DvkMD80LHE
HMr9cyw4S7kHaBrYfSmQhjwbBLQDs3+aogDTRgffbD+Qgg3tcRYqBEa1jJE2fPTMi2OMHj15sF0q
MaKKvKVF2kyZPcLFbJfsx6p7DHau4jSonNOxnBgt/upLcYq50SNk+WA2USzPTFPGFbbXykzdYD5t
+wykQqXHS5JmvIs6LF1uUoXBIA/KPuS9W8NZ4DCKKRFV8CbUkW/wEL54xCqGnX0F35Wvy+wGXEvS
iCocpO9k+32Z47Sz7Wfrg28ghAjuSdE0Uu/Svs2uU174aWoP7LkZmm2bdcskZ78ma0XUTka70UEd
d5AcZn6cHVJTaR7mxeDc3Q8X0YleD1dvkefHk73xarmNYx/BiBJv5lnTZJtxNxqeCqf1bWoNi6Uy
u6yNljngCusOK+Gj6u3Ge6Ze/N6H8M/LP4rkgsIMgIB3NX70uC8VkUNPGWIou4lNzoG0n3ePPWso
PC+sjtqrWiVo5GOaB9iWZdGpqQ82IyaCc21U8YGO5YE+eMS7k3CA6ekcyeARJ1fvXPhc+QMsUyzj
CP7NxgQ2WMEW5dN1et069ZLLKtoPCfn4MbYRHYN2j250TzAxGfnyf8x4JgxFbwH3bz+cHeAlWGq8
GdE7BawOz8Hnlg+FVCV4sYVbTHkm/E67nQGWPmANZVOjBSsUteR2zbYspe6ClzlrfJVE5NzXBDah
V2mnfj07JRae6JePhXCo4F0V3zpWduclv9SKlO4Dn2Z0qeEhsjtZtO+pg1JyKmbOrhY9SBTEnMK9
jXn8mN4YMyxwSgd5BiKZmTbjYfWJfmQ7Hpu8ZPIz/QLH0r71pRFY1NNm3HzpTI0h1rwe1oZ9ZYmU
fi3sdz4b7Sstlt65Rrvw0Cn8c7AdN77yYNP7FEpBWE7QQYDW2mRNBNwbWcHTcDeuWngL7LyNO1j0
6uVlrILx3J3Y6t3GXLcSn8cadsAdpZn2r74SbImF5Az4amTO0FV5bDjtL7PxYb3vDpXlucWmaQ/q
cbWE37xhbkvcdGJ32HV4KpKTNsvxN/goHtXQi/OpHSG5JUGCR3chFK1fQMPLhxd+YNZWlpTlIQ45
8bUp+yZ9zGMotR69jKuQfZ/bndy5/9uUBbof5gE/qcRw1R5Z5Dsxwb9APJZWdXjHd4g8v2qJ6f9p
zndn666aejrrAElbK/d27naQD09rbu2yvLRQkoFi9O/hDK8c/N+kzkHYC03tJMcyDEtNX1kpvXJ5
XV4ni6b+rbSMabHeDu5hGmd45Zkhn2YkxVKrmm4G29Ae0tq1LyexoV350bspFcJtSrsJaD+0BkRa
c7dci92VOrSoffhC6mgzLNaP6b2NTc96PG3MiMOQWddDvI9jpan2Dq1qfI+xnm3uA5RTlyTFi0Wi
hMAYulyeEzuSOcO1znGKmHBmJPvO9ubeEo42sKtEHUmDS6T3KPblmdLPI7tnf6Vtc7btX5ZS3xzZ
3mH9aEqt67fWFHVc75SYPamTd+1R0aZuvZF9seYGWFDb+W26YQHPrPGisw2Vtkh5otFWp7J3bGY9
Tr71RbDxWNFFsIto8qglDf/CxztvDOXVnSZyQV4VFkigZtMUoPY4vYI8jvIp90wOTmR+6WyiyZ5E
8lE52Q8bIyu8B7tA7UvNunf6WLTr7gE7R3DaNsOUWvMfW5c+OjlNKK0nj7juF9AFCe8d/V06/xTG
//aWFM6qpaBIVFQZkOTf9v60PzOeUu372Ohf42J0a2tYjo34TLFiZWVJgR6WW/faMUdy77xk9bFa
69nfF6H9jI7/uIrnDvd6sNKqXHAV19xLe4v+7vPcryMCeMlLzrrnzq19w2+D0i+Um3fqr7xtUaNd
QG3K6d5/dA49fUVp6yOpI9DVGN4C0QduOhXrSIlE0MglsiPyUgOVCD38jb1Hcutgrzjb9tIWnL5e
lkgR/u9xOj/yjWzbdgSMOqpj8ac2E62Nydl2vOuWoRVQf5ZOPix4d8dmuaKL4EeMDCYlx4nVsaN9
h0CmoJriYpFg0YaxU9uKLvE5akS5f5nYK3oA/s5ebb92He7t8zgAga8m2xlNS5eyMt6FW/eYbIO0
+wjBHyLqEMqsGlf4UzfzpY800laYoRdMLYgDA6xjBL/kYFUjaSy3TDbhM3FGE6N1XTbaHJFKj/9Z
9MyOPSiGi2TXrCOBHG0Sq4vSDyljbMVwiC5YuMt9kqED9ASBge/8lX0UB76e7N94jvfQTERx0+jU
IcWMNuTQTc4DXhKuMufQ6HYAcOXQ7jd8NTJik9Gy2b22uPKkTsrmon8YYaUIcSlkVwValcNbKwVE
ITx555QcyGVyjzXfiPFra+2DR6wifr1HVrL39fY+lkNRaRXNK1VQFgHOpjQcC59jtI1ZWXAOOM29
S1e8oEPCkBOTgN2QHJxmRiJthcMMr+3QTxOlKXC9R2Bxo1pXD7FTC44xjs9+muBJlnQY54tCAEfs
1kZ414B6nuMsvIZbhGmfJK53G7Hu7rrCrqrh1T1mIDfTLWfmiPLWGu+W+2nZvYGCMpuVqbcf62z4
IOM979hBFd7XxTob67NteBippKIxSbcDDP63PWLQRpfP22TbMyrh/Z0RVshyad/cup33HopzGR1n
i49Kce6dc2/3pbVK9vdFR+5BjT13L10tyt9gT+rLxlpjbI61p8Q28dRY27p6qXeldEe2lg71QRmU
3d10G5MWFtgfDOqaKgZGcJxloNEdzSZ4iLBoF8AUsbDErqcJJxxmh39vGS9gIvatX9clrvsXNqE8
Hpps7OQ7Ov8NpLEWoHOw8c3BDuruvr1rG/EmZEzWGax20MzFCHzRMlpV99Y68C1qU7vH5hzrI7t3
mb4lQb+9uifQ9C6V1WKRc3XqcNGWPTKPcMrlbwuGByeus14Ci0QG/2At0gqsGCvE9mIIqBvijg2D
4sSqO9BMVgEed2/gzxfvVJcQ3GK+o4Dssev/++xON2tv55uF4ItpycURFLEzlqp5uPHveBwN1usS
7a3t1wnegfg2RT6ugsQzesykplX495t8wWz592qeaFjaxsrLXIWnWYWeGJu1sx5B3/2uvhxth4PB
o4Eaaj+mpBtskCy5TLyHOK0MCJEB/iKpVUxN0jrc+uch1cUObqMd2wxqCLIkcvgNUG++wGLxJFNV
3VIEIvuj/P+17m6L+07NHnhJGUBz5vBnTou5Io8LSFD24tGudDfkdhChB08wtjv0IjvGvcXCk+Sg
lv2SDEgdUykpBccrUmrVDQ0C9jOZD73X7zxiiAolHw8EyNQZJ8evRTNhZMoYzfa+SBb7Il4cY752
TmIaSwTIjRwwu7dtM0PZjY5vFov5AgT8fcM/WopfN7w729nNzlgs8hA6ikTCAIkFcFCwqj5HTaxT
v8FfBUQ87x77cFFA+eJurDbj/RmoUBKIoe2uF8F0ihNeAGYbonGhPcRQug6nYLZm0grD0zLkSCCB
1x0bjK+SzN1uYgr7bzt1vrS3RHvtv/MWFt3/XuMPKffXXaVXY1+bJ+5qooUig+Ene4Gcw5wR67m/
c87tH3kC/TB72qC3uqOGt5hXO7dh4iuKh/1OIjXx3sq8LTI1s4dW+52P29uLfNrjqvpQNG5XLhLW
w8O1uz8QLK64DS74gA3uUhtbn429C3GgibPGelUOiO3+EQZkjpkw6Dy6xy/sMjkLv+lx3G9hr2a/
gYm1/x4R4lkaps1wSIfB/HSZubXFPPO8lQSNCZKE4AE1fLx6R1xicL0j2xyN4jiMcy9cDEWuQj1J
xgTU0zdhHIiU9N2De7H9ckUqGUyWTBiT9qzkqIuLfj6rej3+2Pu4pbehwqLVEW81Dm3Ekj38krSA
JrSnhzAUmvhzHPAgfzhH79B+53LwghbL1SDvNWwLgrf9I5X6tdb25521s673eozcX4KopfjQGSBf
LW/9faQl8C+ao9FRoGGls4hp3cd4YZhie2sdap+0pCwZ02ACCZDah0CQXofi9t3gRXn5SfzvMn/G
qL8uMyUQztqoXCZUbFBoqLv46t8zSIYelP6W39m4n3K7nmeEYLq69/cpwFv5D4LPsEkyZEHWF2FV
T4eScjydcCdQ4I3PmyRkf5w/PyYT7Ks8rJ1RVh3co6OIqGJcxAXT4YalyCWAiCpyqwW5Qyap19s3
886cf6SQNdQQGaZd/EZQdfdaVTDV2z3bF0cIpFHnMeulgFqOidMKiCd5hBDTGJGHWNLWDYpK7jYl
rMPPkdM6BnmPlfNJWN84S85dNqhhuSawz3SQY6eJgXuceCrfEBr/fi4vFEH/Ppan0/Gim2l2LVQ2
qro7EYSOkjxw8OQu5KPS0TvQTim5WsTVdD4FR3kXRILV+fdVvBihcxUy819V05mhG4LZ9mttnOWq
PFinSz0+QOdnjICMm2GnMhE5DrWKU9qcbHL6ibin+1O4H3ZbQgNrujhuM6Yj++Sz6GBJDo4jQovR
Ul+i3HxzNL+8SIyHTMhkgqT83EQah1NuH/dFhXpoUiUwiSyoMT66laqCE6ORSw1YGg8Oy7DIwkuw
UpH+5Ty6DZKa4BN0h7p6nEbH1Vgct7iovXuX/yUisMB/XeBTLV2Z5UPJT1zgxILsdipwgRBKs24c
ZtFqXTdFMp44BEmx0Uigh7SB28/fb/LVYPGfa3jarI0y3Z7MAiazEJh5gl7K9jgfQRKMe0arZwxn
sxnW0hAnSSh13nQTL080U2IhSYiMZP15rJnnxq0hWxsCEzE80MXIvdtdjnYi+8TpaV8DvJOnsSBU
z37ybJJHl0Bcry8jyR0OT0TbiMzav5/IzxTzX+wBDwbm3MhEIWXaP9SMX2u7Oin6QpEb5Vjro3GP
GpwPYLDOnXaL6L6VQZuH0Z6TYfRNlZM7g95ag8sqXlPtE8vh751aR9fxbkt8YajFhcnU6KZtsff+
p0yX0zMa2kXJhqy43x/zG4ObvY+1JMX5AnPK9QF5/BBrd8Dxc/viZXRd0O2abka0t9N8wA74+tz6
yhsTzR+t8n8e2K/retqS8sdm30AwXo6FowPMQ/8a7DoqRgca7sl3wtzwkW+bUz3a+5qrEX3AdM3b
JEcMZmUvGxFqHkp4MC5Cg0d9DLcoW8G4Q91XIRrpCSMULNI3LmvCn46OPrecCHPqMqkCgAEAqWql
hw1ypXKm30yAgqv76J5Bbc7BMVCaWVg1v/qn8BASPNxJmcoRxh4Vwd/L5kc+9tdTeFJuXKzMzE4X
eOXMYJ12Loow9GFDwearvYoJbuVi5gFsz4txYF7N4SBigU8qO7xkIBtnLUpjUvjEDYFGlKwlGzJ6
RRIyLEkYVBwuvMe/L1tWXtXzv1fV01Z+lQ/mybixqrLWhThmA5iJBGn/5BXdI6s7xzKDGV+o0Z9W
CZGC8GqFF2qJBQIERJ9IXec25s31yZYq8W65cJ0Kd39m5FlG87MvJZsBWRnDDH5iNa6XJOgG9yXv
Hr8NrOnc49gajezBps0QBgpz4etQ2yqPnHH/Sv2DlMPD+z48QCYjW4KkezKpgHfsHrI16jYwYrjI
tHtGIB6fFhGFh9/hMbh5WXLByV8e74YLX/EYFwiY1hfBbySg6PGDBGuZp1y89RjVXz5UzTBgSWCk
9X/45q895J495Jtp4jpYeNSbyvfZmVT9JqRaECB8LiFfDraBpQsXPNjEsajyRrRIR9cJsVsa57JD
jtCObqf3jdqp48I3FMw9tr7+m/evvrvUJ8C30hrnRZnn4gD4aPKG/Bs0PDLk5KirAGs6S+Obsn0k
Q1XekjWe1E7XDghB4WuN4x6OIO50QCZJMhK6kivM6u5cAp2lIkkxZUM2D39CuJ+029dYwln10sY0
d2D6hjfAoHvTLFvUCqMR5iatcNaR243k02KKf+rjvZJgjT69fvudZAidOOozzEqjT8pfFO+o6QTX
svYxA2XbMxbijHosvyONk8zbnfALUM9hfo2xkyG+++/H9mM3/p+v/X8vWH6iYGnH/FwXV8wVm9TF
JLDACh4dGt7mAN34CI2YmdNyMBrdpwP49ktB2Mvn6gk2PqV8r9fxXbl9n59xfsuSb6LYM0KTh+re
oc9NsVh+XHnrCTbYzTcHrvEKrvhtMPRUVVfy/pEflIN423saLbFV/RSPQusCe6ULP3zeHY3k5kgw
vsGB2nHQGNydQT0I8RAINNvZYf1HQDac6ax2kig5uNhJTNooQ5CP4FgHbT41qBUYXLlvVisagBdd
gUnsAl71TCFoMv8tPB/bjZUVJyQydLxYJ4L1h6xFZAoIcUOiXqn04WOzb30QXo4kSyM16YNxJXsw
FqewNQ6BHO2TuQnHG+CF+nPrN8FkIXyTns2/J7yZd8HJVZa2ByeFGyoFNYe/XslaLYaklvJR3L1I
ZQq/F2MFPycCDamNN864jtJrIFJX3AEoTrBli8/dtRAacRiQR7lq/TQmqEUFj+vgIoh2JxKadsIS
IfILDywVUwyFDRY9V7DF88eGG37hZlMP53VG3vxHJGCSJITDIV4TsnNi4xP5qKDu/FjuzJkePDTD
/gURtvA2rgOsiwN+ZIjtaMKPDQzv5s0qXCPIxoJzDDlrtCQHF3bKDmbKAWtj8asbbMaUNixe4QI4
tamD7pClazeEbF56IhnAcCKRn1y6vSMH9Ow7c0Ickb0VOmPPn05lt/KQC+Ftv+Fa76HKL8OhmH8D
KIvZP3u84oVMEZ0eFCqqX49tBKNIHYqleLt37vYEJ8ECBK08gg4RCPNZAHxBuK6ciZvUAESQm0/4
Yh+oe3Zkes4KZ4qpLvkfn8BmcJ7ZIHiDIrFl/MkUIECyy41seH5XGIIZ/4Wwt/OE5khMlhucu1yc
53KZCcT7n+2LZU0mLzpk9pZA0AobgIoWByYeyg3PB5X6FhMFLg1D+C/VwZxw45lvuuLXh/Wv5f90
WJ8P+/Ne3kiUWk67Ai0Ra1FUg8JtHCNMJCQsBUbpPN3PhJWMY87JfbP3vWwZfn+DTyeGelTqfZGT
3CiezMNBSiK5mLhhqFvSrsSoCrr4GtMyU8h44wip8fjNJfyAjM/brwXa+n+8UE176pzO9gP3NLOk
nNh4qKOEZyYQgH9dfCKXedwGlU94hzKp4+UhQP3RcFNcdm5CY9zgyE0ZoLvZwq0HFwxfHHs+3RR9
DhN8CHYj2PSLVSeBbC8B7tXtxOCrnBQ4TIxP86wN7wO2gYtbzpflHz7+PlZeQkOWbVpgVaYCgfHp
0ab3TYVFAd1Ys0IlYrVPwqTMQxUiC9kfzLS4PTfZDmL6M3bl9cYUhtJCDnELWvgUdJJrP+lwxUw4
RYhO9L5j1LUXW/Cva1Sfjr77Ik+1xVFc4w4yotTShzuAvhLVyDVaj4I5sypOleakz7mLyIf6cYIE
qL1EIpOcXSD8dd0x3fToKwjN9HB614MZmXvgbsPozXH3cy3/WSf/e57q0zop9KNiXg5c6y6NhJXP
HAPkeBRDv9mNw3pAELmw0v2/5u1THLj99N3nYojZzl/X8NRhH/dGgdk81yCSmYDMafUPYOZMfn7e
53IJgay7xMiWKc895HzduVpStGrEU8Jhb+fQibNOL9BcWne3TKZ3X2hwlUWQdPQTVA7ggePdmbG1
Fe6V6sGF+fAOJ/hx33q+CxtxKgJ5Eu0N7anJO5RVI9NOdMWFJ44uUehBmuW17waIiS++yC2t4/tQ
FrsRRwaJhF3YA7EDgoa6Cgu9qf05BTZELwxs/tkRUdrsv24fTdTHvvMh0uOvgeeCp7coNMAX4QwT
FMnBztY9a3znV//zk82VeuNNWfGC/w+1WtYlUEhNAR9+2lZ3D0w3zDOvSAxx7sHt23QIPnbwpmCG
E40YTuBQhfiHgsgBiYXlB6PSDHpoJhG6ICVNGsKoyu2r9BR75+vKJNr/e2swxFL9zwv4dY1PW8P9
Kl83uZpWdNkARXKyN/GpOE/qYH70A2eQq2iw4+5yPm+s5hdWjZjhsdcVEdvEodkrpbBMk1aKYOoq
otFQD30QQpZEmA/3vbLw1firn403AVhuzNT6DdYly6/6jP89Y1162jbM3a7UJGkvPgMdvSAQbtQI
jPGkwnbVFH6MOLCm0QVuiYiUlTX/Qh4TeTmiKpL2kfxRgB1+UGWSr8dnIZBGoWI/xJP99wRiLe3F
/M5WefkmGB4BJlEOZHWK+aA6hS44PrLnW7vOwD55j5uvtqVuaBj8PoukCb8kHY/6oXQvyKWdW9aX
VFLmUb5G9ZF89LPCSixJuCGS3YEYNi4Slbhxx2KjRcSoTb83wy/Te8Dqy2nZtUFDxS/wYntXqFlw
Apk+llQujOn+XhSmKNf//4uCBcw//9VnKpvq/JANHuoETafpbIWOu81uu+iT320XZF4KV4RRAKvJ
iwfCfqynOQua6e/GfGovuG+iurFbBOheFxGi4fCCmIPyPhlmY4zEht+gs5uA8tfZLZtX3hp0KNCk
yPsWNZCwgtYGb9fKy2Pw91p52jK3G2QC1wW3xSMrgoMZVTIQBGYFyA7uolCsV42ri4x3ASfJcg+E
AWYrswyuvLWPmphlgja58WV18EfHPjdPTS8WALGy4UqlmhbWOCXl7NXwWkJRjpcTDBuFclbEdN1W
VKTRCvHi40Hngxkv7BQyyE23+uq1Ql9PZmOGfJvhkLLWp76p+1P+rY9pmDVX0rBntyHHseVpbBOr
K0hmLaLoKypZETi/b0E3xphT/raokLBCaVO6D08kCTtT2Hr4K8InjOo1qXqVU9D2b3CkV+GIMt4d
R0POsexNWfnTNf1nGeGHYCkqJ/v/CdV/LaN9fr3cSgHDSuGONu482eASWP6MWJLJlsmuiEmV6KwY
i96PrrCbOHgxiuHSqXR3/WPNrVg8OSG/zI4wPshj33hMSMlTn/H9nNkoGe12EpaU16+/Jo1RtQ0Y
V/f3wVtMW/5xKn+6H9WGwGapDOWR1z91iWR67E5lo7rhDsKRq+N7mEP1DbfIM9zTyAwwrUIRCfu+
qiPUHmruGf02J6/gOHB0zbMWvY2/BJNflRzCyHxRAm6YsGzxpbzCUqwDBSYPcI1FiILmremd+OZS
iDmAY/gcmDjGr2oRe01n2kOjp8WoYm33PjV94SYh6jWK5Ul2Chcr+xuKZZddyO6ThD3Kewvk61TP
E0tQDAWVtXbVPkCnuw8aHuzFw3wTwE5+KzpUXuzR5FOgpjFljLLsn3/+ax0sCv0h4T58Q+Kl/1w7
Cnd44Dw20eK6JrR8SKGKKPDQKYQ1jeQMufpIpcFkuaDQCuqu2VUZyknhlT1jS8Q8/18Aw4w+kigt
sn0qHTalCWy98XLiZG9uobmkCCy9sgsEVdNW3qcLDy7zaVpGQjjBhGuluNeekDdLTOcnyJbdZR6O
NHeB/SFtRzOTnAf0glEd3CY5DfO1Vze3gVohPVCjbSq6o/YIEGuBx21OneQvCm+lFrCLGwNbwu65
ZPZihA9XSjgbkHGRcH2bLXqniOFVemKfvAQN9zrdrs6b4N5Vbt5tYOJUqEWNzNv7uAP1qu6Mkrvy
Lh8glnjlQuaJbTi7vXsk/JZy8OrT5ymqAKZOsXrw8cRyzhe/JO4P0jJc2R8TNBNZjqt9SATx2h25
cO70wnghrjo56WkPEtaSe3joq+u0rYiM7Af4QKygfXBNAkX50ZChK5wbILStcNYVSWNI8gMptOYC
8PnSZyheuIZOqfna1j1sfWLCjt8W2F4oda6s9covaMUf/GsP4Tdbyo5V+jf33KTbCaG6F6ZLnVp6
hs7d7oLPwn8EVJ4bemFrIHIM+LPfjaY0WKz5EY7GFI0FnMOP06Zl6GtDNMkQmXcepOJQ/zphjkOc
b+FfTU/F5T5zhdsEvgBdNdT72Bn2pQGca9OrhzlTO1jflVcFn6L3Bcl3ifFYQdfgv19In0coy98d
RuaL8l1D8SjYPYqiGf/RHx7t025bGlemLnr3kegrNsD55GtoTI/eJjA57gu2RngwpLrIWyfnaYU4
iod7lkwqLJMNKkfZMZGxE45RwydsjA2y2eYw/0M70Q3CIO++TgubCN8mCnrvG1GOitlHMwKeYm0B
RYncvnxAWDkvhlaQg4uHO/m7mnjFA/t1q+ZziXZXHle1KqyrKIK/7CY1PNBXhfsW9gaCuViyqIGA
SMGrgtPgODLD06fK5sQZNSE7EmuDidz7+5r0FxUOkzh6fexAyH00n0pz+d6QlG2pXjHhNIDiTLae
OVzWACMThhHBsssgybXiUZvA5+UiXl9Atu4w1UQs7BXwB3NClummu/HclgCwrgJND3cs12MTuLtN
LfP3Fb8C1DXFRiepmIoKf+GpU7rsqq15OR+v0DsOsRXiu2F5p68yPnkC01qApO1a24mYb+3aWZQx
Qdn3FE/E6m4+Uv/kGj6NkKck39pSoIvvGGsvQl10uDAYOhosadt43uTJv5EYjS9QRnSN/k3GHEj5
Fm4Tmr9leRZNwshOzc3ooaCoELGli9YNMJcx1SM+ozdD6vpuBv0CUfjnip7esSLd1fRg25dxo4lr
BcxqU6OOpSMo2JPPySLehxK+DN90uVkFKAfrtuzsP25UWeM3L+9Fl4XZpfLjySPpiiwu9dcJWC62
i0vZOF7QLAhdLyLbo4/JPMq18Y4XFZa2d4KnXBPXarnbKfI8EVKhJ1okwTM+xoIfLPutDdSqN7W+
8uIp6RIMJtOWoMPAVfv30jYPVb+f7EsxviVnjkDqFTPI53VzEVte9aUNM90x52po8/uL9ia4NZGb
jXTjTR/6ip75z2U8PSH1elWQCDyK8T2PP+6jmiM+RA6DVrC5OXQ0X1+dvszAnmquDY2uV9F/RXl4
Hh/bV74+cqfu6U+AuxXCSVe3TPIeHpYY8kRCRRLf+8V8N6TcTVPkL2W4CQrwOoOZH8qO+O+XLZbV
U5X4z52IrefXu96nR+V4tcuCjtQA8zb9kLo1/Pt3vOLr/PNLnnYDU2/cpf2Gx3X4sOjQFL6zxAgv
FYjlrnlp4zd6kjki7sRdh4TdX6MrffsBdn7rsm/tv4oka6Nw66TMJ76Q17+TWvzsRn89hKdS+X5P
T/uqcS3GWRlYB88I99GBSqeXxsTEZm67BD89JvczLvZe3Xmstky2r351dG8779Et2m+gmB9Szl/X
87QXnB/5xThsuR4bndzG12BZdFTv1DVmdYe0MnN+Y2aBjsIFMsTVpRH8/b5ewRSw8yw2AThDwgjy
30VhyVJaKnrBV/aN0Dc6BY1OQ3ILCSHfFL7X2bsMN4GB2Un67vsWTe3zncsqznSC4aFx2P37m08W
mSyZZOQ0vdizq2AbFAwOn01kLqBF0GpsmJRkn1VL9ffBqa0N3h228stL+J+xxM/D+fVFVKdjek0r
jCWMEASsVdLwBKcmnPOWgkIWI5p3Qv0XDcdvJ4sfh7Tfv9C6V42LcLKo+mjvE+Frbl6F9Blh3tIM
jahquJR/Go6q3ruV9u5mnwC11GjslWIh5+NrUPn1SDu7IOvt9Iy6phwYKFeyDrt6g7GPHVsdsB1k
FVSdb4CxVxCOCcfREOazBs3X07ZeSA2bR3Q+jaltkAZAl1WJBsGT63Z2F7GSomqESEejrXlbr7gH
RurrWG6lzTMBG+g4t18p/BJmhJsk1WKzXN2jQto7a/78ep1FPfTbGLvNGLyNH8uNp1hBdm4V2y+j
bO20WKmXahkeD22D8Bt7cskZ+S8Prnamtk0ba6K1sLDSLm5kUaDgdPP316a/eP8YvckKR62Als0n
/GqbG3tdTfensTqEnwf5RTh+GVJyrONt4fH9X71CVEOyzIxHEi6GMi9rLn0uq/aoBuOsSJp267N3
e4iBjlwzR0SgQ0oP4Nyq8m5yb4Enx8OKZ487hko0FAY8yTatUfRtx9+Anm/u6MUpbVM9mBpJuqhk
bLHqfq1omM9GvSHVapzZWCE4R1wghHP2vaVCHN+72wXtXlTt/SPMHs05sqrQ9fI3hatCP724Jhkq
XzpNLyYOX8eFkATvcCxrHTDDimz07A1f0lzr6kiK//8IO7MlZbFuXV8REQIiekrfqtjriaFmCog0
Yode/X5m7h071qp/xar4qjLNTFuYjDmat6FJ0MbSz+D4RnVGu1iv2nyDCl6/YJDUyCp5z3UHs+3Y
Il6w/5d1O/iDcf/3eAW8pd8fCt1kTdb+zu1/+aTvbqC1V4DeS9mB3DDECHzx/C2AeqPy4VdO59xh
+fA3T3eQ3XMHxOr9hSHdwHz438UrY4hedbRHQRqh1HWk1zuEe87AC42L7LcYt4vCa3z0RJiN/yoB
XWG/nSDo1yE7GeVzbfEOXlFau6+7dZM9meZN32y29ziNB6fW2xfWoABlVnjS6XqCxauGnAs0mklY
EK1Rjdvv5e5eJ7QGP8PoQWs0wuxX9jC6r40GMltl9+IBCqlIloifv3CX6SP0rKKzlcaBPV8nLxie
Kp+mTxYYvjgr6GnBxNj776/5xPJBNu8M6b0iZuB4mZe7Xm3K5JIoFuyNa8fVtI/ViDsSZ9MULe96
WS2yU996HL7Hzw8ZCZMh2PD6TB4ZaFgE6fKZG48zvYZfCCb7bQcfp/DxygqEVlFrKANTs/eWuiGF
zndtOOLT3vhVTeGGmN9yJHh+SbuQTthuBleUoX3Vug0MtI41Ih0c+b6ZtbD1Lud2MuKl5sUywy/0
RczwkM+gUxw/P0EPfcTrb1tYcHOjh98RSih7IZw/p6Pzw0VDbEo/psPiCKFnzu1+Bb34QPNU0Hgg
rZdu66fhfvlyavez3U+088C/LxEz2eS+vKucoVsIIJmeDBb76Q1OesgG2P9JW6NdvOhAaO6bekA9
auMy5rgNGuMxeQUZQAjatj9qpFq8PMeiC2nfPo6wClWzYIg7Lna9bWO3BxmVCzyHzZYS0WYWCOOx
3xjrp9Os06S8EnZzGiKHu6OMIAYShHGOTW1Kj8rDFS15cO453g4IvUVvrYJLU07a+Po1lQ0kzCeY
EXewVdFWIYNSqA3ATKBWCgcOfQx6BiO31OyX+9YNkGnTPsJsuTFUTfVjAjzGa+m7k8/7SQGNka1X
iRAxlc7XQIE2ClpNQ5sGuaGkP8k37Ri5tKY1a+CeqE5W5hBYyd3shXcETJcXuspMTiLd32dmSr5p
v0MlbjELuJqvp5GSSmzIsXpBDqeFj3NQt/rDqs9Pmmw9o/24qC/qT8FkUvGWEo0ceXrZUf7p1pP2
JcI2ASz09/rBOzpUzMliHSlWNEo/hmgZBNL08ssb6SHwA8gEz8oKvVAj3ZC3QVgsHJJuHd58yntE
zNHj8pecmti86w6Fq52L0/74wAIc/DMCdr3o7g0SelRUG8xixvLhFav0zozhF2xHqEelM3DgPTUf
936E9RgROe93Ky2dZvYoDEQLmJEztzy9Gkc6tzEJHHDAb0HPip6WTneeDgdXbGXKzDtIOPcfbwRt
C72Mi8lnbgpDthWPZswdravc3CtG60pBm3z85wuvLeMxK/x82zHjPn2INcsCEaB00uykpWpXSTe9
LKAPx1y+CBW0SALsf5HTSb6natP4HE5lfDs08IanbBnaRso4169lGfY88iAQHqaC/MX6g3Lf4Mg5
uU9S8zW+hyQDX+vhXsavXz217l4Tp6gnjFFE6Fk3ekkXyOsqoiR9q6DsQtd3rU+HF/OuByplyM1+
RxyEu38dSwHvnLOphFmoPASekl3oX2DC1Kj/keD+4SHpjdAdGf7HsOqWpq96gLHccv/7scmnGNZk
L6PclUkxVqHLBZf4muzHH6bKwmCuaA32tOJIh3Kwe/fAFms+tx/b6xbmsNsDHOq+pncvHxN/mAX1
wqFzCfpJs3jPuhHRlQamysINu/PQK4dkMiV9oObEfqww3dhWEG80Nt9dRUyJJGe01RpDmnzG8qTt
W03Uvahs+6suRLGj58IZEE8WQHV7e9SkklcfCq8FsBx/JnsfzN9rOoBJDUpWAub6yLjoUaJ0UvIa
SqaB88LtZq2Np8q0CSXJLGffxR3ew/LtZkSisMudZ4zITn9SBGr0cliNyBLQOUdNY8wmJZPrnLK5
at3PAN9AoNlMkcr4PU5napRNZCFDumqcV+3pdh6NbML3y2OCpWluPe6msIcl57JhvuE/aJv0TWYV
KmOz0hocunpCIxiqMnfqjVWow6s6Lmea7rGGN6Tf8qmlWYVqQphN1DgNWv+T6JPhofNSnyN4vxPx
1J6RfkX+1kUVy3faRPn4WzF27LzeFirTvcJbweB43QcmJVVl9VDr+Wm/Vt3REXBy2uVsFi+zfzMB
kOwlAn+QSUFfdl/QzwdoEl1SF3FTFV2Ingvzh7HOJbOxHBnRk08qwuUxfVolIUFxBh9XUuwRQFBP
eqEmNJO/VtX31ZmGUFPuTd+4uTMApNdVIydQEXVoIsefH50sDC+9aTbrn4YZ0Bprf8ziV/zpm+3Q
0npev4iG0NKb8bALS8Rv98aTmN2urmogp0lXzq96mN/9kjdWeOrbyqimW6fnD6aVo9Alh7v6q7Gj
3Ojj0g25m+28/zarcPjzhCddW+DY/YHDLvE+faJ080oIPMqatSAvK+yx5rJdriVPPcm+gD3fzVth
fnf6+e0PFeNxM+kKD9bSVMgRMOy+JF9kQ1D/Bq7xJqHEzYIn45weu7f5Pn7fnqQQiqSnVfesXDY+
d1d+OBdke3Lz+XOPbk7viEjp6h3RpGY4ylZ1q0zaNI2QFrn9PH9wq38ZWSKhU5RbAouyNx7g4+jd
uQ/ze1as0cdQJhlWI+CxoF3prHU78+5Ac82P5sqHLECF5NQF7vBEbH3PS2SpdmjF98LeonH17Y0A
/dgVm4vivmix8zZyqwMYCBRvQjKsHYZrfVtbpea2b0N/m9c4P+e1BRW2rU3J4/PzyXuAwPdMlZCn
/Jdk/z/LF8QwmJmqioZlsfwnY/FfUuC71CijW/UkoiX4WSL0oPstGlky7PPU6x26iHAS7N2F6g19
FEQZgNXxy7z7A+vujOKvi6xABRB64GvxNyC58Hv+G/GBzMtpMuhB6zbWxX/AuR7ajX/3Xo6M7MD9
XxrW/wOWWUh60Pnv9bX+SFb+2QeTh2Xv1T5q2q9KBkcfGke035FzKpZG6BsP2PxOw+Ad5wGSC0LZ
lwxIdmRGnWguWJkjgbiHLI4K2N1JF7fI1E2kKsrD1Xk6LXHT7KOssL37XYyY1bFCVkHZIOOLEk0V
jf6lpJShDf3nPqP1EC+RRz1ZG/W1f7Rw0neTDm7DXr1cOQ0xnIpyU202lszMFtwqP5HmMO3nL7Vx
nDxdaOUQUvfTDpDAwM8mPmh043Ja3H8/Y8nItimzXUiAjrRHk93WjReZuZB6rvGLY9uyB7TJaNas
Xtawdb6gVKzubpMDtR/nblO53nRr2Af0ohVO1nrkXG/UJBa1Ti8hHPlzXPrm8NNdzB3BqQju0N7M
4h8AlZPr5gm4WffzyXw0xa+vpztDs5Gdu6f7/ANg9/bOcA/1DBNMYORzkZ38FpvGbOMz9KCXzWDQ
H9jd0w51C+l7IB0Xr0MAiDl8Ck0cUpv7I4bkG3WDCA5eqTYzv8kgjtFwhJ3KoHuXe8Kl3hWwYQT9
130gsCbUHUoMxlrUDwaAz8sCjKKCh7PN7goWlFYGhRtTMT6kv5JQV8fCV1XtlQpXFT90dyO8TSQQ
YxPsNVFPFgQd9Iy8+fwZAgtABQh8kOAjxE7fPsIuUNH8LGfMfL5Co1x2cJEzwh9QvbPk54tnAcAg
3QhDs7Ts1wpeJvh5bJM1i4+lnzaivTAIRsb1Z8J0F0HHpRggbajv9mKYLdpd5Mz+/reDIyXgSaAu
Gx+1lYlAFlmfWUUEezpPc+QxKBZ8iM6TDeG4YG34uEm5TvSpmNWQPf9wlOMek9AE8T2Ug8JNEwnM
BkeGTxXzYOoeh/Y9GEkIrQlgMQbr4Qb7FFi/JbnAjNG64Rc3wz9iPfpmLOjz2KfNY46jPW9fDemo
mwtnMmI2pxuTo4M6LdbNaEE19nVvvS+gM1T0yzf6CbjhHfSqvYNXOPObxoaLXbu+gzyoWgm5dub0
BMkKWnTPji1oYtZcI5K6yQr7ICcWZeDXwHjsqDAGhB8AX+BqPREjsAS4aoQzO7pbWJsakwxrGsU8
Clx4zeNKGN9oIvnpcgb6SDbEhBSwPij178hlgvwxXi2NgecZxA44CaHDn2W2PiHJKwr4msiXW70L
Kj2dLI7rjWE22aFB8vUx+qglWenkzDZIwo43Qetic3MApS1fDNZXuvqzhZnAafBfDwMcH5xUBiSA
NozPrDByZLrM1DGr5dzbz1JA4OWcmOslbJNXEwF7RK6YJsPASEBWhSxx5OQxJJVm5K0eiKLJzDnu
YhWcn8LwDHU/84YWOGpNLKONGKqjQbLaCHDecymwgwJB+DuYItbK4uHSijXFfGpB7+Zw3E3sGQhN
1iax5qUDavbKmnqG57CxVkPKMCNcobd/TsI/eQlLXixmVej7T3cy+91HvKUvfqFQiUgSYeQwTkYn
Z9YZaeIvkKCT7Hxo6yg4zaClgNuhr/jzB9N+AeVUuXZ64w/tBxP3U7/89Sfxjngg+ytdrJoY9jkc
4w/YHni+IUdkXluex9gbcj+aL9STETUxFBiwegEfLPPlpwEydJOBI8i2R+IrS9WnW2HgXScbcIBG
7B07J3wHcXyENTTzZdhBHGZGDQK1iPu370+wOZjhcDjBjEawD3oqvro18HZZOA2jkEo+/LY5r812
wjWVzgCQahNhlOC0i86CGEnAmpACM3yC6f9ojCMdOGC2vo9eHf0f2nG2W4Ls+p7tSgjUtIdt6Vfo
OG+D725sRFfGoS9r/USGnhaJQG/BdNv0b9Ztw7QG1StAz3uzY+MzfjPnlwONZEo8yTC/NgTjC58A
xE8xAn0Z4EgiQ22dbJWde750QIimFYIfnLnL/EYKKlqZ7ovxOmAz+2Hbos4fGgcNIxSrFyFEiVgY
/s1MPHrWWAuoI8FZAYJwSKta5G7Ghf9oUbgkNMRI1OvGbO/PsIBhgHD0AYrfkYhAdqP5WFd9QcZ+
s0aH3G09lZpY+CmIixUphOW0Vk0bYogA5m5picgaIvt3f/kw59KUXE4yadlRHHLtObCtQm+eqJLn
Bd5eNyjTm/jc7MznVEGowLiMzG716nkj7ACv81t2oEFyonpX5eCueze6eHhy1KviOy2fprS8bQTK
mQy8MBXWCq0dPO1uCYEkpowpSJIFzB3YIvJ3S3P+Dud0E8wtMs/fzBx2TnvxdBAl9pvPpQWDn8JN
lyB0bi4dVPzBZ0PrjmUDicuFHdS8wlnhNb7MGhZyD8zRAojWdHRAGPNu9Z+oewA95vnH1zGcwqcR
RYQse2yqy2CcTreFLzAGe8m5WyB0Lu3x69ZvAmHI7vg74AjTCTQaIwAZHCBicmVK/B2Din5jz9vj
Eq1wGZEcNcbEAIFkzYS1z4CbBJhqvYbkIvgyz8UdWVbJ/tqq+Tpo16Anxc0hRVq2NbDQLniF9581
Hu4ZwTiqDlEE8aZrmUd3AQ0Pe93nbduH1ghM4sl52bELz9ulsJIWOgpwQ4YhJC5iIbr8nw0I5jMB
BGtJ4XOkBybQVojvwuUeCe13ANnF/xi9I3qCdAuAPwL/LHF+OFbxFbLLPKnXWhU9icfJE3KETnIC
mwpRj3PqKMfKpO2CBumajzjGBgoLSwQWMHo7HAZha55z58d7SEaSQrJJvGDfM5aVfaBtQ8seK2N8
7nU/uW5C6/xysTSzVmifF4a0+Df69//Abhn8t+zxHwPRxyvLu1SjSyF5MMdMrmdh6lW4UzRNhbxn
znUqrlKOPflXOuFgUmTFq/+9tFAFHPof3XXmxmpfGYxUnRz2H3Dpy1Auvql6q5ffCVvfx2ArEUyv
BXODCxv5w1gbsKJYxasv+Hqzc5dsX/+G+v+/YJX/7W38Y0Dz+Vzq4eVChQMKDPCvFpIZDd14910c
r41/fEzvxmtvTPRvmF7MIzvHoWdSqoNQ/2LZWo53o3Ciri+TLszt2ehiavuQ7RhMvQof78amfFnA
yfB9ll0GSa+2Bz3KX+OkJR/JwcYNnbXDOEXXElSMMcyNpQarCfPiIBN2yVA3go+M8Bzd8HlljNxx
vV02O4qWRSAF2pngaV09sPmsn8cv65HEJs2d85lUcz/ugx43iSN4tCAZNfKTWsXUiJ7f/vC/n8w/
kNI/jiL69Uj1C8yN/B91opSqz+Gly8ulRAKbokt4dfWf7/wOiN+oP0a5+hyQKkZVGFoFXbE3DJCb
+b56BYGP7iyaxcHna9PDf19tQZ+/xahK0UuRMFc5AmgNqzUWrBYIjAhBWzsT28Jol184It/DZzH0
uI7YwWBu0rhma9lbd/+z0ID7kknxepM7bGsaCrAll+9wkFDj72mY56DDR7836Knx99/G3bI6GPwP
5bMu94AdqyhnKb3ePwrPkfp5y3Wm1Ms3qTky0EKe0XmF5NlArUs0AxVbYeoDDs1RfQCv7j6uvb6L
YBpbVxMBMWXDhePpvqLG6aKbPQh07xF+h85w2q5fnmIO4sztzxAX8Wr0uN9uM4EyFjK2cYokY56K
WqRHY6vz5egbXbZvqISgUFa3Q/8jzoV2SmlK0Z7XxFf+00bi6/vML2qEDFEp/DjqqVL4lXq6sLed
3md+Uk/a6fLiW9r81EryQKGwCFLsXqAtR5SPz8IbtZ7MvFkH+eHT+74y20UEaEPTOT98Bc2hOHzo
Hy24lR908Vu+XGBlgqo9KKggHHrgLw+S+Eu54vZ3gxkcLRHZGs1Hc251ONvynPj1MkOBTbThxbhf
x/34Npoj986rrD5BeI26E5LgvP7pJVwBsXfboTqaDk3EKvc4y+oWQKiv/0XENlGulswYOcnQWEze
QoHndeol8qS/U/6+tnBaudls0AWPm8096DMb8G8hol1eZmd2sI1ylBo+AEpbvzJrZO2YKJiZTQcl
oH5EnSH19u47fIjTCxYutToXSwv0G0rnEdf0viv3jtImEthBIWRJ8hnmrM4l0f2e18YZeQjyusBS
+x539JhH4D31hK87ciGbfiCQqui+Y2OW0DoPhJ3Lw94fBzzoau9nOsYlNMmQo77N+2Gfr0qYT57H
mnQV9dvp7VDMcq+Z6tjppU5lMyb3Cgac5eEy7XwtKgN1XQb3eDj9skSL1WV6d+8xBfSY2j24TK9+
z9UmD7/witmAASYjTBrOyILGiPS6sAsRxbYRnI5RpYyb1MQpaF7F97XQ6kXVMCH7xZCE9qHXs1r3
45YohtaIaTLLnEqTJip5d/1Anw/idzKK+mN520fJWt0ifTC+He/hfqxvP2gfl7x3PjHi4UNHJeNo
YqGRMEQ742pzBCwaBYD1C1Q0W2QHSzqT1Uq2H+6H/qRiqegrFE4xebjSNp8A5UVe+OJloeSCch6r
tmpfQgao4Qcm/yPuMaQoJ8957vd51VcsIwIklPov7gv5VAY3U+DOAaPsKRrL8ztnvlxIbhtUwOqu
MARatjcl/IQVYp298BVnSbZLJ6iMAKASGvzXmEkHTg5tDIwpfoYpuvQFhbVbJfn8Gr9pierTO53c
LL4HmtU66UwJsH+Y7mfSIosvfuu/aNs9WUeX5R0bzP6Ylg3znty6efjA0Q3bx9L8iSFE7jEctO9u
GtbjfPY83MYv9O3eWCLk4zur7+EWzlPMpWkGKjQBtbCwKz9joaMTxYdvgkuQTzIwbogk/+aTXsiC
njzD57FaCunJqy0FXCe+Pv+pGczkzsCWEcOurdGUt21lnuQLfc8MLZMWU0PgpfCYWccuJTxeM9F9
nKMeqjuMKrwGEmjF1XALlZnsj7wBBuY6BsBDd+g29CCIa4yIqNdAqpfg817hYCoIEI3/ttvo4vfR
nN27zKfcwt4D7xvAS3zGFRqR+SEfF7PUEyBksRDo3SBwAtTAu4cAxjzd6yP7P8ASnqkGl0frVhgH
IJQ8470hA6PYtEc5OrrXWSVrveehmeVdufjh0kfXSeX0D4jHsCk7qlcG6L2EhXdBKJ73XYQjpwxA
Cd3i8leaDSDUc8SxELAGXs7r3cTzm4Nk7xZjzaN4nNx4/5qnm3SfndRrmLP07dx7jvdujgUFBkvJ
O6ii8qA6DweMHkdPBwhP29UZ2vkq54h+UaHFxiBABwyx6dqqcTkaIifcC4aBHI2O+ewR7bmlI3Qz
Qvjm4eMMHrTg2dk+HVhmE65ot568wzrMptn0fvhGafhG/lUPG3yRnm47UR1MWsVxi0qv8LSILcL5
xLe48OrZyxeXdcPnfqJXhySylXspCz9Fkh0uy1T1mHW7LZPvIuFnJ5+96MsBED313drjTNpw4IJH
yDjfzPx6BZqCtdBFT0IHniDgGoBW3K29Vc3R6hkXHtggsAJCcXvgCvWet/t0y4Qxl/8i6UKjx8ro
9uQB3V8EbrwRwFwujSOjjaBdkNYhy4DS/fo6f02uaJjTPhUXSzGrFsyTr4v7Sjnns8t0cK5ZR8p5
GOR8VcW2V67wGBG72XcT/+1b5Ypt9ruRNwL8s8kWTEvrlTRnzyzY+Ppf74PO5Yzh0G21F+6P3837
bb11Sxu6/LF7ik33XnjZgsf/bXk13k7s7bfVRTzXZbFPeud0ls744c7vYDpJp///823Fwy6LbKpw
8acz1OWui96ZXm/GJ7odrvzlfnhFlyl3yxbZQj3pGK/mM9KxEx10QIQMs3asqgmUxwlWHKtL9BZ0
9RTG3vXhfmWD/xi175e02VvVUBcli4Qi/Y2stjxt3qY87c++21EkRaiGT3XUL9m//r5+t/1Zf7zv
YaFTHtUpo9JIj/qtSWdvMVTdfjzA/iZdK+P+eAiMaJ4l198942EJEd4sYSxiDRgx98JBOGCzvCYK
ms4CcMq/5ch/LNmT4nLOpWnXY6DskOdxkXjFGHA5+DVYFVdCi5D9DZmlgUdv1CpZ4cgmejTFBEqT
Nq6EWkJ/zKjZlsMyvjoKm30Wl1z1KKsHiB2O24hJpN93EanwPt7QZqjLlt93GW7BoxCW93tLcGmw
Q3SQUrcahiIg9kQAJMI0CDmCekF+7kKfW5/qPpuk28f7RqPJxKDQxV3YeycccCzU3vQ1Hu7TfhI4
NdrIwt+Sa8vOw75dOfcYCwNb5zpjasfzqlyPWJ0wMlVMxswO0hWhwhWfhrjOupon/j4Kmbn68uk7
uZFtXDAou/gM6BzpKGIMmbObz1VwPi+hkOy91q+Q2Xbr6+hiPcA2IfThjjYAH0L6oICkCxfnebtD
dIyk/unmwWt9cZQgH2N9o9Bfe7q6jaqxJ95Ai0ILuviEgQ4pZkgn0z6BFT1zP4tlDgTUmqXGm+lg
raTjYYCNmU8oC/uu6teozF98lbeUB51TETiErPjVASSFagieSHZj3YgDvA7hj+98JevgOXAVhsCD
0JkJDiPWmUoN4/+ruiIjUELgFRoiuK3QA+Pg138a6xuEGNED72F20zNRLyfxuHgPm0kvOEfJxj4G
0z2NuJmHQjf8BnsG+0BnTKcQHSoFFTGV9F6InZWEq75dEOwIaZzgvi3CoDgJqvcme8qda5CTmYmT
ChQdulzhfH8vKMNoTrUFQIbSe+uXnFbV6jjSvDR98itH8MViqpxc6Mm4wmZ3gGYLn/lPBBmSO5oL
x5JDLz4iSjkVIftLWTsawzEMLhONfmzl6fGT7EiHAPQNZTTLoO1ZqkVX0Gw9MIlR6t//BMZHFHAl
/SfOZZyjZpYzO+tPW4+v/pUZGnkWolc6A0IQQFPuEz+O33WRXEGWEFP3DHPXWljv0uQWj8IyoKUs
s03qoWi/k3Yn0qRdDFip+NXFit+hraV6vbj06uSC0Y9QF8DYZ3Yb38fZtpzdx0NgSUML/8+NAgZz
pYIH28B6eK/eK3B1b+qhlrOd2a8uBNJAqKMs+pxrydZPFULWWOgSeFsH3wWRadQhzqdBSqRjoEhf
l+srqV1p3GGuzOQq+rj5aoBJkx69g318BTahs0zJCcb7oGFPS8k0Uk5AL7gjMpWxaIX3wNNlfQD2
eIe3cBArwdd7rGumSP2Zii1Aw56tkRmM8BiUEfTveA7hh3OZ4JJEwffdIEIm3iWBGCeuNvorliiC
yKkyKiZ9zsCuWOHeJAonqiKAqCtKJZp/xI76PJr/v80I621RNRUrTC+K1eukJKhfnAnp9VlJ+slg
p070uUYAA0hGmBelEDqCJ22uJOW5x50B98BUvmXm6/REsyQIZe70nYweZj+WwmaD8QP421iJK7wf
FP6iR4OlEnfTx7bMHGX2FcTPklgE/Fv9kaelwHiOFhhh1Ota+EtIP4yTxG31bWS/oy2gZQL/UriU
eLqr0tVD1t6joooVq7Ob+AKlEDQxOwBscBpdT8qoKhBYGW2rhBVeH1KQT9vZJRl4t2k1RtL/3BHk
iVyRNh2CnKDEGPFO9Gi4RP7vAN4kkjbN4ilmF+VhhHPYINbm9zPeaycW51xjc7+tihk476Cal4Tg
vy2VSe3qSfjR5xLWCF8S/I+rPjD6kuA8c4QyQ4qEjN/54lp3W3Le4SUQ5QJOMLaCW7NEUUkDKbiS
J2HfhVq/gpMwJizxI07nFcN4faMIAIwjTYFhoZjtNW4vbH+r5e2Ia5Q0Vdin+8loInkjPnqLZUuK
cXRLqq3616kSKAyD6nA05335TElxyCBLo5gbBtR2FT52Iwaz4C94QVLEeIDaYOvW8x4lhe5/vGe4
R96TGQU4JUgE8SCghwBWYDim1OCxODYz7URZLWjoj8k4ixCTpiNHo4yoJiIbOxICbZKT8Wg+3AF5
tqSw26pTPOuOYDHEKcXcYBA+KR3qBcEIswOMJqY3ZBAvO2F2Nwj7fh5febkScH+yn11+23i0lXzk
C4rjMM555jZi0E1igMj7Wp3Kc1hivN0yejqpn/qvQI07dn5scHwV4wPsNBYyx7TmjPAvxNTCE+Zj
VxRMsribDGN23oPC/qqM9anG8138q1UHOn5agx+N2CTPGva6KpJljDM4tLjJ1V72m8WaT9WKYgxI
Z7uJKgs0aHxDZbyj3dM4FVYSStLjFCtk5JyViigoSsI8gfM//vp5onmfWMP37n3Wpv3x98Qmwo59
j9V1R8rWbZ5Bi9Dcha7Sd3oLVb9AjL+xGT2Mr5Hmi9aEOKVKgtc2BbzmZP7z+AG92szR45qkDCce
oq6iyK7DO4oWaOBqESFo+gUDghouxh/6CaSY90n2ySuqpuqTrA4nCJU08jKVThqLqJ6JK+AGWuTN
fANTAKor8o8eCScfdEqFyQMfPttpWMVEQwK++F9EfFER3H7lUKdeIBVwRIzXifSY3bFhswnurpPr
pEZKljLKToM+SEwOSp2Uwtaloly/cyBBKKMdFXTHJmzCzxZ7rdl+sfeumHdJM32mbFNxbwy9Zhrd
h6Uy7fn7hbAoUMfK9AEMdxh9k70nM3R0CR+OgvQiyrFW37qMH9AbP/xGNg/l9Dr+Bqm/d1JsmmEE
BzkeyBnpwD2SEoUFlnnIWwMdsukQ84SKrwEhmL63g0gd42YCcq629gvMsoS1VAMnZInL2cPSZvwx
XQ771mstMTsfbgfir4Ntu+abijQ2svuD7eNI53m4fR07mGVHuFbpLt9xu/ztjkPcuvpWjooaGy04
tW5NQbx8Hbm5v1hfhn3HXOAE78v7Umy/x+74EM/SHUeyfS/s7/p7BJQHlq0gVK25me/+3zd5fdOs
fAd+P9/x8BtbuLymi39f8nxsVmt+Ja9V8a1Iit3zt5rzJ0ir3Pvvbn+PLMVzfNfVzYYfhL4+4NWQ
RkSF9w15DwH3SzFXeqlwrVwMExUrDrwJWUBdpG9yZqB4YNh4pbosG49t1MMl0MPtECXVm6V6H6IO
yaaXo9aJVQ0XI9159wIGQijm7X2hCFdZn+Dqg6KYXG1ROWgWFZF4LrZdlbYrsHYz9QCWQoXWHCBo
5E/gIXnsK6ijW3Rd5SyPEeDaq9+xHVfO6whU0k0pb280SxqasAPr5j+jL7Na0r4b7VryFbohH5cm
Kr2LWyIDQdRmsnv7yVhw4Kh9DQNmstg+jYyS7E22MpdjNYYsTXDeIVEafiNQ9r/Noh5/8IyvMNy8
4XP5EbVvqB7LhFeh0zBOcVBVSR9UEUKWpBzTRgflPZirQYNjDYt39aY+6BFRpHG6xKCeRFwNi0T2
cJs4VGOWb0w0dNR5TXOuXMhLan4OVN8bMGnTMdf5nNQkjdRdb9KbyLv+IlvL40H03vawS8mO8kyd
MVRu1uDY+1sJcQWuuqMONOUXACiLk5+BWyjwcGbKdJGTYd/xrpa92y+gysukjhmLd0cgkI/jYPt3
rTJLRIu3JA51hDCx8r5r1pP4hqWTPutVXPj0MVzEqPCtEvGm8+sA22nMG/Q1sr3HZtJObrv24rST
RtyY3Hef+B3fd3XSTvZolIAQoE8RSOurbEjrT6wse7h5PndQIZ67IvzE2WYU8u/YTqR1O6kTtDfS
HVCV8fDnipTs336jzUGZn7IFXfyZah050ZnxTG605heq6EUsxBO95jxvAjE96OZwGfxurkajcLAC
8h8NEHu7bp9jWGvzMnkMjZwrpVzm4FQm1FvzayTNO4fyflFNX4s87PhfjV7TUVjw7G+2iycrJg8f
VFVcFc5R7BCCcS76Vs9VPW4WHxsMyMOvgYMFnf9ayHTbSI9vJNHP8Tf6HKopJSZf28Xw3EzrWY/b
IjkAkSzy6Ax06xUOQznbn9sFQhLMGpjz8Ltm0S749l7lUMV5eNs3NRJq7tkyNMYBSAd0dAAiLn5q
FpetGvVXhPjwNX1z6J9J59/wFdXC0mOxO5dpfagW0oYNgN+KS2nE9VbiXHVzASLGHRcR4cUlHMXc
Y/JlQWNV6evjbC7T4FSoRYCqoNKmTAa+BO9yJNIO0nFkDTDCHkxfVDv7OTxouiA01PD7SWmuKULf
mUI/m7/ALRY4hEozOXlHH/8xVt03r9sDy22McePye5ubL9FnpmE6V7ybUzBKxciA3vTT787Qz9FV
BSKYJU9HStJtMy6mj9XQaFc6nqmH4mVcS0YnRra6rFBZGMzvGyqs50baZeKny3kw/2z2pHCXBKyq
Ps0ntDNoKB+gMhHpyhjDxPGVvQvAgTLVZpejOn4Dbp1WoTrW2NeGP+lSn4EdSJd/VxIR4WPpMzaU
Zg217v/wdGZNiipbFP5FRMgMrwIqCOKM+kJoVSkyiAIO+Ovvl30ibpzuPtXVlkKSuce11m6SJgE8
0SXGntHbgGvwNicV5vXJAJO2Z1SrcCIYd8w5IS4UhAXmHpcgrP5jIycSxBWw4PBfQj4IwYWk2HB8
8WDQxVjLJilPaZiG2prrWYqXwTtfaGhhA0YJruFgBWo4FFfJhcD0gh34dRnLySxmvnjVLjRrjEWO
zhfVwqhMBv7NHOqMWVcQFnTfEhNouHNlnonpmlF+1iMIQTYzEZ+u8pNgWyNzg0oWC6Eub6mjLoWJ
uk0VHPs4T77jb5Avb3Qq2rUdpLtifp0LdgOrDobXWBkrMSN1IS/0w/ff7xSVyNiiuzC9XLxyWk7R
w+ljYQpBgpTbwe79o0ddkGgrMzKjrhy+thUo9aV+zqa9L0dIgwTN8jYzYmlD/DF5M8613WWz11TZ
vzCtMru0mQziNqSjsLPi+/a564L8eNuWW25MX+gRe2NijL7ji1+Hyk5h0HvFQFkzKqLO0yZP4lbV
r6j5XlYEJ54gV4lVEPMUnfHLMaMUR2bFjKBddUER6qyAtWLToeWwKM9mJEXlETzRtKJ0JTzqO5BW
YoCbQQPtSEmTNPlYoX4O0YyTQSKPpbGnosT0oDSC5g3z1lCY45Q9NsS5EUj0LGabvKnMqMl3KtBT
01wQ1qoNtA2yz2zeKG6JSjdMLoqcpOmilMyujdRI4qrA6mN1xPmQF9dQX9KbmQzm7YgoALwRt+RB
zfPtGAFaiscfpv72435pRUQQB23WJg1aMfedFjGmF2ywFskrLQK22gbim0Zkrs35fdP8AVZeyXvk
3CZliCTd+Qv6iwzlhyo25vQbFstXTKdakh05ef59ErHNTzBZu0SaFeOqi0Esvt7b25ea7UhTV8/8
x1Q25mOc2aMC0KC9bpWR8qZhW1WnTPFaRiJ93cf1t1LAPV7Akyuju+K9tEn19u63XWXO5QZxN6ez
F33hWoI/Noak8GLw8cEgvX0tUnVWkmvpc12PkCnIFIfBv8hLtG9QZURolKijd+4hFooHugd6tYMk
MHhsrMfmLi+f91DCkube8zKR7973kSi0svSxAV/8us9vu4/ui/iSmcb0fOrJhUdFqZ+9xLTCwime
TgEZZHM7IkWEG25Zj8x53oftK2KGfPK8IHhOfk2N9p0INZ9ywvRj9rK+ULC5CsBFfL9gpREfW2Hj
EaLANsPyOhSeMB1TxS/hzQN3fbuUPKRV+Z8SsD40Zko0WHx+Um1Eg1dffeN++RHDbhlTDZxG6Bhb
kb36yC45+7inlUCqxoC7P4xm7nb9ErbCQ1rWXfykc/WMCMglc11cJs+Xh/X73nw7X7+liX73DERt
1Il23xRPfjB8pNvL28sRTLIWFbeTulq6fT/dqhjXtOTshcz0Oz1+9GsDiShAZhTzO0hLTicvLWgN
5dx6xd0t+rzRg4t6qq73CaoE1aY8mYvHDpUq4hrgXfYhK/zK8uVipfnF8W6eXpJovdsDV4FGf+pa
jx6Z6ajaJDejTwHMYtZ+A1VyzEfQUspWxxKT+H4UUqJia8jTbzcjStK16KG5ssWEPpd5sI/xVwBp
r9JSpXKtxvJ1/XitsbqpmlyV0ec1Uu+BeR21F797eBf6FvKphI7Sj4ts8mHiJ4DtFImVUU2/m5To
sXmla+6Uy1CoAd+iN0wtYtUmKAz3zVBF2yuZEMccZaYHQO14ewXF0eQley9wnb3z+jp9M6lRBmLQ
U+WrMCtgDWmx9ozM20RcJuXAeqTffAtwAav+WafaDFPC+arqpVGPvsheasP2Tzei4hN1ikc61aX7
+8O7yrvqFZuUISTn/QgNlXl1F/oMrwmP3qb7+xm3ez0bgcCh61T7TyT431GnTgcQHh7BlQaRAWzQ
N+5umyLENrZpTaGawtBi0Ju2A50O9op6bG7uxYxbTJM6BIBi90iKuYx24KVbaJHmVj3fiokCVPHn
e8wvu/TipZ9Zo0wua0LixhxdB3PE9uo2Tn/r7echaIptSfxGCe33eoRZZxxunauiaZZz5CMGI78m
pCEUjpYFdf+5EVUnWvK/l6ONxtFY+jKeOwWa/PBf8BgIvO0lduLppBWNT5x/D1UVLJy1ujwdhdC9
QZzhYvk9mIufhz8onLIbZXeH6RUx8wZeh8ocX3/gypjnQR4yK5TbbCaPzHv8mAEnGn4i6pO5Rc9A
/zrZjCNs0SPisn8GvrUDudPujV/2H+lV1PoXuIp/94Ejf9zb0ahGahnYUflcMiLqS/fr6lfS+C2P
qjGPCAB4l7sA/dsx40yih7cwZh1Ij2nuV5Hazj6LL8VWGLiS/6Lk1HAhIcQrZXy/eXh1PPoViObf
o40rtBjNMdgKChmzNGQVikhIQVmxFr42z1gmOCZI/e3gMZ6bczpSyPEJDcLBuvsK5iSgIqitHVJM
7RD6FEweuKMQMPmYPjQP+ZYoL6FitWbCbXD9baidE8u1GLwfpNiy6YCRawBl8QWa4LdeXs4FGTiY
SRj3ypm9M+y9gyUfiGfiADdtoLhRULWHVeb28GUBgDwd3DZ/lgx874BU77QV7z23ndzloediQnt5
glbc7zErZGSYlcsfJGFsNcyXa4ZBh5iNa9bmJopJSbqnMk/XaPzcZ0mWsA1RBDPmyyKiesLkdNRg
NVxPu/EHoI+6hHKFLAoa1tzEDU+tNePoFwSzXJXiqwcuic8tGKl9WZQJCoUMuc1jM2BQ8s5eKLty
q8T1rgq1ONtS3Z9+ggxM6v34LwKDahNb8esM+2r3ofe40hcXHghLYQ/HDXAvmcUb4taIFdf1n70s
UFhfDWKAv8ja6miz/TaMXAcQckaxUu8dWUTUbeOGwE5VdHoqQeoyLQfNnsr29crVmBrZuBl625lr
MlypcXNjyNpzHnBrxPE8L36QFU6Q2AbK/9OceRxvXGA/5GdAmvH8Xw/nRljvKMrQRPqege3waiGv
0ySCyQggrnJUTgWp2dcpbadNh5riyoxVIPwhWHsAxHa4mBt6mgcLEal0aKBEh1IN4Hv08BjJrjrG
F+SpARCIckfp1I3bsxNeQ+YZ989h/nVYL7ZNz/vSD2l9fiIf+Ox0iVn0F+8BRMsYFiDHDfHeSuNy
2RJrYbpsM4MNxjWRtbXDfjBUpeHHDO8HIdRwQhX4wzZgp9E7h4WY/l7hl4NXZLRtSw/H8p9/eK90
L8/yUw49E6+3uu8zHPx1CJzsqzrkgR+Q2u3wSxuwQvN8mINYB6HBKQJX1g9BekFueG8pS6XMr++H
cM4rhoFjoSDtSVuzHeaoS0DRhNPN2B0sQjXUIQqd5TE48rfKg+av36NMA4S3mw1+2fHK6n0fFn8+
NbeHSSOpYuoBI446B4WKAacEXie8O/TtenFyoJ2oyXtT187zrwWnKg/FHOMZqhbKTidGBXBC8xCw
1ntYS7x6SK6T/fBKPfkA0BSyi2pIdaBa8G+cP6D+dwYJbN7LkuDo8N7AmbR+pWOnDy+KOC0YXvv4
wI7+MlUTE8obf5AN+2t4jwPZD+aJx/cKqLYsObzpmjuYSxFZaL3LB0Pjt93XjHpQh19TYPlVc2hD
75KdB0wNXl8m3LcJs+OPyTaUQAVydTBsl/T8YCIgywkbnaa9NSS6Nfn0ZT8jzAS4F+hhD7N0DwmX
asF3fd9/frUzKhKflZ4Q11N11BPYsf3sseHOXyfSMwY3nzMGnUsHvR++/Vd0Z1DO1ZGA472c7gtl
QegD4FyQA4FzfzsNdnAylRowtsOf/31h9sPSwGS5vJRT+G5cYJ8olaUYPtQtTBeZ2wwaQ+NKkGGQ
GGFyAu2seqjOWO/Pgt2i/PZxg3NThZ0wD6wfCy1t03UxlraPH/3LI2hOPHb4rDwgHknPlDA4n8Sm
M/aUQTbNomJM3vP8xOO4nd5wMImqSWVAhGNLUdphzinCZXeEqjGLFuwE4mwgPRpAyCGU4npDSc66
OI3k5rt2me14ovwyk/I5lNfptgE2saYoYjKibWWfzFQoqXBejC07paMRnm6t7Te8HiFmbsxpO9O2
l6m11yeCEXFbVzMzoZiWx8XfZ2mt1PMXrpZDyN5vJOAesbJnDyX9nDsX2Z0y5y7zU/tjhPrhus4P
GB2VhA4DB4eJ0KF0G7SU4RCVWCuXiCJFsirFJ000rolf+/eyOJDlK5su/qzbAySYDNjHgVry5cAe
l9EZAUnDBlP+cug/LMJSweEUYtUKenpbyn/vP1EWvjifRJ1B/h788vL7CeUKGCBYIMy0feQpUstu
Hl69K6EKcpBJBDBZVAJOSAyrqAwD7I3gzvaYYQRoFzVFOAZJI+1wvv11i70G6zhj6CQOhvnN9+hx
sqEIJOhFKOwKOFbtP+2ER/xgesdfTuvM3qczRBbQPZD5s8MkjFvka0v/RUGamgoFpXTc3Vwks/H+
fNHSQ2L+E41rdYiaBcHAm9LYC0fhEA8SEvD19+PKxvAjpBbcPh3y5///StiQEjDepy1hWjq20VvV
HL7mTQy60cjFYqAJEzTnKjQC7wc9+ATNVmZqPQhyYhAJ2A9NQ+YB/3sVFpuvr1fCU6aWXPcDRpnc
hxmRKYwV1tV2zIoSj7D+HzmqQIuiWcuc1Yn1dPhFwGV/Y9TarBrqGjUWaX7VzhJ11SZ6N5FcBjio
gRRYrVeLp4m7pDKKGjCx6bY5v4hzaascqMgobG4dSYs5jy7t5xITtt6OIfkiQewdGOuEfyF2SAFd
1QuHJX+dqzpMafwwrAXVDIjDjDFvp7iqrp6824MKsl2CftvsIUBJCXIJpd+Aka2c1p5piCzp3pPp
Lvmw1YawYrDNBZMt2ymU7ednrE7TIxTJZt7smDVP1ADfk7MJEscvX17DqebQiala/F//BYV6amkk
Q8YyHSIkjjnKVDpqfzeh0EQQhRH41O6A0z5wKLZdgccJwr3T5Y7Zu7ib+o/GRr9B2qV1qFwRmtgU
qYDt/6sWM3os4YzKCSW0YoHl1cM3bW1Hw7YwFYzMZ1mMcXIEL9gheAEcX7xdZYtzlBO9IEX4HSpr
4bIO2TlLKmSOZ+pMnil+tat234V9aM4QfpZXpp1J8Egvv3aA16rm7fpVBq3uEcd8vnFtnQSOvh0a
qBgL4t/4M/A+S77klHY4kZvLLfFAKSHgZno4C7zKJhtyH0wQKUaYilp2v6Xb2sObhao4ESdpBpYi
xVjAR6ChCfM4IXjwfdsTXgj8HzI+X5xW7l4OlFCwBTYNA57H+JZcoH55lLkKmpO0L/+03dVHZnbV
eH8opKM/FV2F1R+2ZwSUGgpuiDGj2kDLZvM8VIfHBpsrnVjXz2CINSaIoBqDkIU9KyJS/oyjnYDu
Aw0Xyrsn2MzqQAcESy8tGPICSZlWlj4scZ7/nG4Wf+mR0hVYPJY4yeJA+wyK7uZDwbXOXTSuWPdl
AXyeHGdloqDz+C1+u+3tTFmWkrHiv7bgZEPlV1v3vwQNrzMvpvq2wv8123/OBt9uUAHCUN22Q4pZ
RAQM8JT+MFo1ORoznXqnplVIlAJQHsEDnnrqdDHmka1yRyHoKZIBQtRX6RLl3JEJx1xio9cKIu7Y
Vjov1HyJa7hkHsfnRCz/1NHeclVqqzmVCYdXfWQKBe7nlMfG23mlQt7JRLValA9IEtil1eGNhOXO
gk1unT/cRgjzc9vSp0v1IeLqnKrX7vaL+IaNE90+jzVhMpO0ZuWeITb18X1sj++9trKXBhU+k3T2
suAO9IO+pVx7Yh/k8WCrxdjH1wFiy20jbbhlUqZPoBHi39b2VE2kw2fxRGLr57NgKdm+9+Q+R4cq
+y0WBIOsGpG6GLbxQ5LAQuZnWHesWReoy6vnfxb1juSag4SbQc59gNzyrv9RdkQj2RGD9oYJ/5Of
+P57LlYld8iYOW63s6i+BvXP5fexuqGsl84xZzx3om4CkM8437ANHwkaGryuGdbrfEa+WTGpisD3
zCPhcrGK0iY/k6aZ4oE+JVIz7TdPPgC2EaX64fgQrMBYYHrDb334EpaceJHOFgFRXzuEDvRawC2h
fUVICKzpvu7i2+pOudn4eeyaM8kK9dKFGSFXsZXvDmUVbAiek20x+H3vyr8rKR4FkrhdD34aZEtJ
gBmwKUIAh/WAWmP9cJmvMzk8b5YS6G6/0EbORAnGT9by1+YIoWMJ19QG32o53XkQ93P2cr1LeYYQ
TLdGTChmVpAQua07Qy5sETFr6+4sXDyRCT0i6El7TiZG7/HmNolc84QsDx35R+Oip3ozpjLwNh2l
IZcl5VIxdDZhXXey5uoin9kR73QD5tm6+Ypm0OK5v4RUKaSDiAO/YnVFFx2hLmtPMH6dNgAD9IU9
Jq0gTyM0QGmK/HClbcE8T6udQHq+XceBlzqS0OcE3X87t/sMgZMEhwcMY0pSsEj3j6iPyhW98Jif
p4dK7aAd39c6GW4XXxfcmg7DgjmImLs7XKYMvMDLm4F4DrnemRQ9Y5SdfIlK/JPfoPDH+RKlRrQ0
ROXgsmaQA7UtX1sV4SWsMQw3Oknyst31czmQZ9y3fbBWYvMf6/VlrUeXX5q6rOvXoaNEKmgvBiJr
xpbklvNi1x3xzde/R5CGg593aPGW2ZK0lbrqlsi6I921xU6+vd2yH7bGhAMi7Ar7khNoi5yEyglp
yo1Zn0TE/BNZF4aBVjmqV3tu+SINjTWzbkl5+Cx8E1vP5tygNIoiWy46NW9oo3h9AgSE5qgk/P1D
Ae6JJ00jwB9g0qhLaFQvKLxfnIfh4M5JM3TZeeJPIX2PSqhwzDPB6lF8S9Drk/6lXLRRpZ0dNyt6
vOP0V5oxjHNlxTZ9ay1E8vzM9qt/5KV+sNbyrGErqItu+5hTwSQBo7S8uSWvQPHtzTU0fl5IXNEG
X7530uLhUxIFLW6NXmMNZMfwOSWI3ErTfPIEoHpdMXjpNIAxAIIrMde1GHgVQFFJJP++sU7ptNq3
8IhJqIu1Erf0dNSgD4sV8la2Q8R62feUNdbarjte9tdfInJeap6J19Kd8fOFbMFB5cxvX5wB8vTo
Pcq2AFxA4Gojsvo5WnOLMiqjbvb5Dqt4kAxQnHsFxtrYl0nht67uFQBMV9JhgEulwfnnqRGJV7q6
ru2DaMVdk8zTYiUmKe62iEzF0oEa2a7dDX7yWR0CNZne/Wx1AR3TnYu1NU2XxTzfcuY9WCvLFB5U
FTaLwTSfVqHi35NmIhAxafyGgwT5+Ffb3beX8DW1F4+1sTNGz5W6LZePeR92W1Eq3FL4P9Cjg91Q
h9W6PNrRda8lz6ns1evHKMU8Uyn6h9myiW2khRSkU1TMxsgo+M815QtrRzrQhnZ0GZNLTAy+EmLk
X0qWCgiFwh+MUOWHgqxBEhLK+z3YHqH/jsXbD6BfHr7HW5BFtGiSdEmEjXiqFYPggHF2vh+/Zw6J
tqOI9wRkmdH2cKnNmCg8qg5Vayn1nk/nmrl66omQF5Xfi4cR5TTppWs93A7j1XtYQYpX7cUjPLWJ
iS+u2g6JqNCVmpWxevokBJYZ4SXjaP5FmKAKbi1HxiW94mx8T/VYTewpHfaKCq4OzhAktl/iNYGw
mCvYEv7leJ+DhgUjmAbVkXb67ONn84FnLa4zOAwx8+JWFGrm7R4WxeS7uy5xqduMrnG7A9eUTgej
8X3yV/AHQQcREe1PrAgO7d57RCkUpVY41s/y+sf4EZDV3wlSM2trjdZuiGXAKm1SXx6n8W1K/l+t
X1sDaUT8a9iGGsMlbhMcOhXwI0/Blc/aTsGmU8QioSFqIfKbvwhdlfDqW3NY3IMVIQwmaGezZou3
qJ0SEg1WuBllje8yVuYGO0R2yC/qo1wuxt0QL2EU71950uZc6wLo7EihtZvGGuytz5nTPYMrShG2
O0rn61pZmYv7OZ30O7qKEZ4a4im928+RZvWMQh+J1tJKsiNTW6V5O0dYSkd5p/WoIPHr2no4uZyH
zMP8xZdyK2R2Oe777qgFWrVMfnLoKsiRHH2/VIhcym89R5NM0sBKOiRwFAnVhyiNsJVQEuT92VCY
cgqamFgRKpZOwpQNVrXY17yM76AHmbk0E4wfbeT1cz6ZiJyH9oV2+hYuluyELAIDDARsAfTyX5v2
/Vcc9MGQKPn5B3b7dWJv4Syt+TV871BxYNb9N+Bkhtqu+s2OmM5+T0EFa7C8b9/RLWapuzPuhiyc
A8QTnrBWnJB0R/WUAriy7jjf2DXug/ON6+73IvuZ3Ff1D+VXgjSumxJqOgkva2tnTYo598s+I4Cg
XcNII6rPCCuc86PB3UyNkBAL3QmO3h3kgwhMKBRIsBFeQYO1kCJIHde5eq4qUUwvft/KsFza56dC
HDbYEQHh1dga7/l9S/n+s73+kiPnEyqg+viyNoOC38jeBP86kCZNi4dfrZ+hGkgRIsNb8dV1rVO5
bviXTyAvilD5sReX9eecz8xx7VP8GiGR5eCsvIblE/+1lKIXOBexf9071X+mI53lRR8/doO4nCrr
cponlMzBb5ggFOsFlDI4SkVkbQGLwU1EPSEQiDeQifMaVkW1USEWgPCJSojooiPRTQ33EzxCDXNW
erqng/aiWj8rwh7B70t0R4L56Wlc8ntURM0EBUWHeDKWpj3g+fsonRfjG3j9D/g5ROOHmm+js8qm
QWMJRJvbRRWjQcjOeU959q9UP5PGt3HlZqB9ZQ+p0ekVzfmOvq4esOU9A0qKBqKaoooY46778ryE
JZEO6U0u8FsT9MKwwiB5h7WQBPPfo/sWCCWQOpM46O7V/gNMAhjdSGxDMUqIFc4ce1H4On7mCfDB
9DTXir+MrPsGjXdlmpEETbYNVfi4YgIFDXrWbhPMPk4NZy7H2pOuu5+jIya8MpTItZjx00JolNwv
U7AE+LeLSg8ACLiLC1ai2T7C6xxW6YzE2S1n+kIea7QuiAdCQl9vMHl57Z7O7YQgF0VzAFDwLIhy
mQCPmqXTTS8+22B83StgjtKRcNskORBrOkcNBM82H9s+I3egiteCg+LqAYhB/zo3aYIYIzznBHFR
eKy0AmCrFpCK6LPEhjh7hHvQK+4TYDNrBILXht8kVSTuFFNPOj6BMhULdNB1aSzAKI4E3+UaCAUO
YCLoMl3HRszW5l6u8FM5PmPIT+BYn+HdId7xi5C2GWfi4efLfEaoyumg9uR5lZ8ta/6xWMuBubCB
SJXxcyTzj/2IaASkrIRpcCyG3jBnKKKX7nwDng/PBgdCtAlud1RPkBBjwMQ/enBwn0h/VOh8+Mvs
n577pdzHXqbQAu8W0pVLHSC40RzS0eK7o9XBPj+UHDqTp43Wx+oCheIagRthqlDPjJ50dgEYb/uP
iQTXWUGPrIRdKgHdZTwVUBn4poygugvyll9uJRTrigjEqM/GDCxf2KmZzj60o8oXg1dy7z6+zFWY
PIQDXgbUSw0A5YR2kE2BbAAAa/1s8vZTr9g+mKMrIWVc+wBARhUQUAsSzIPv5eQpUHGffD4LNYIJ
O7mAoTEiNbYWTZittQWh48RCDx9C7/oh2BSEdXTew4ePICH82X5cRhlcNxjOsxRE/jO4AdMc8B7G
go+eQAaAUXclTiXFWDBojiN2HV1GMNcX0mQrMPaAB0F551Ezgs8y1f1so8JYqYn/dD8PwQ3trSXs
gSRf5Iv+1AH/107lwkruIM7k6A7d4kXjIV8SkObL6+99NtilkzT8jiXxbFgaBQ7e23/77bz3s6l+
ZqjnTD5X68ve2nXbfz+WLeVzjTLlhd/QsOHKwcOb57PnDu3jbUVIKNjFdx6wYFc9fHsBGi5qtml8
IVx/ArludxfgScZam18W7xlQlMTwFV9aosaM9KAZDEb2TA5Yc0RYL/E3uHtM22ynbTJwbYZOMacO
Q06H2LPiK0GlxqiTLjJ4Jl2AZRnxkVSLHiEkjLiBH5LOuC83w/qlo2EBTKUZI+Pr96CvQE8tMkIJ
JU6REGUcLFrR0jIdfRNAiaN6rXo1QLcOvFNGnmANyTYdQQBXIQT0gAVZV7jc9w3ECl/ju4AQYA+3
wSDo/DtaqDHQ+R857heXk7I0kIta6v6iyBwFRmQ1tUNlpv/aa3ONqsUjeSS1KEDQnis3efCJXhB/
s03N8t4DpMFWkEum5B0RTJFND7xXWmF7IEdIgJ8g9456/zM2RtUc8xs85k//jf+vQyP8YIApJWKZ
yiWz7wy/DzEYSBlU7O0+vHn9VJrr/hOivMqTE/cHOsYXLEikWmGtw2/ZZFAw+yRDCrKcqYgVYFId
bfQOFYDSvQ+5xC8omLQhFXuygrHg7l9R/oUlDoLIWt7GJoKooN4qfuZDGdxaZfRAkZLy8CiLei7I
QBAFmVbdIMYsI86ZwRjJJr0vPn0wvcR9okxkoO3caRtWRKPCiaeUTaSI2UEYr9ZX2RfdDBnOlEoP
G2JRYeskDBN1iPBLSnCdY8IXjNkmyLjMaxCDoLDQFyU1hHqKoUa1gc3E8mt8Ou8wR7BjxMyUICNb
xEnzMRJyBzRZRjabquBwPqDUID3qf7nlbMzDBpwuxFMF5/3hq558VNC/b6f6Po8kdklOmIIwiKeL
+BmDjisePx1GiOGogYCIv4HazhEhhkAZIpjmopwN+f6F08lCegkTeyVe/Zg2Y91HmxkGqj7cpsg9
UvnE97+QvGeyOJoJkguj0yOhmaEyEdUy/NYcQq0xuqxBIfGcn9POqUWUNOaqfGXRYFwrGKQIII8H
LveALKOKlOiHVAGkkzuYQRCNBpjkT9wG1fQNJ81cWRtBBS7I9xgIwgrfNtCsYiWSfRkLJWEoq61A
5HUA+z7IPwhaVwu5+AvXXPEGm+tMXcmxdZBjGbFO2FEw0AVP9RkVcEmsvyamN/n5LSCjCCYopBNY
pEyNe1uo9nyIocGMF1eHImXRjqplAWmmDZQAjCOC1xKGsYHjWm3tldI78PEPWZhDkRJm93nW4yxE
I2WdC4ETLm9v/ft2traZJp3xPo9E9c24P+frL5ku6tnPs7TK+D+ycoJ71wZ2KLCKr5246ecZyYXl
MxASMd2VUYzl+gUJAGpBCMMYhr89UWFgw7yJPz95qPIDEiop3x/B2JPjwViI8disro0IyWAmweOV
58/AGt9i8BmBWBv6h1B4atbJCNotYnhwnJTggexrHxSzGmC1RgipQpWtEPO+LO9QDCkiwlXWxlaU
wsSG1AedT9gg5uPNuv0AJV4YZ2F6/M6/c/1XWz4ouywh9AELXMtCjrpOzP+4fPTe1P0/S6XuL0zi
odOeezTmHvhkykSikN8meuemSwUNiY6pgLAwJ79QonkNnDBcYPA82eCgb5yy8286FIa6naqctAYJ
kukL1/ZBRHlfRoOZHb7x0bcgn5TAECU2sTQqfQjL6PDAK2R/qQC1q1G65JxAeBMDUrSlzVdYUZ3E
KXkmNqMrV9IehXFpX19HBVSa62tuAoj86xN0wwbJfYMg8X2DNtl9oyTd332cedWq27z+6hUiYyh/
dE4P5PvwiZBOX9WxNX2umuAePOcMhiIRxPDeg8uucFfZGNrZNt/L4W0NGhZp7iNyNpfja9cLOZvq
rAJdbXAJiHpNBcJRI9nc1ccm89J2ai4+5+u8EJhzkh40erb2gb4A9dRsaf3QMv839qhD021m/NgR
UK+AED4Eb2T9XOY02alTaLjVa8AcA6GzYFDqrDfdVPfu28bz/pDbwzFe5toP+Y9vgUx8oF32JWIi
eYwIK5l1RD5RTnlzFJFFTEulCMN8iTF8TAC6BNlojZONhWzKbcF0FucCnB7wM6WxL8RjlR5KTZgk
TE7nmDNKS/DXbJ8m94zAKRSiLRo/iy4pIvBZhIQAWOcrVTCSnr8rg+iACBPA0ixETZBsOXgFT+ih
CkEXoB8RFLqEFujdkAkUHoxkouIM+ZDntOEF5lyQ/gcLFHymKkfJIj4rQ0GkvPltoAoCD8ETE1gh
52fIodD3HQun1sJxhFGxha3uGdM8ssOXjDmww2b0gM9YjxQ80Q10Nh4xzIi0YHECUraiZmdh4UDa
xsbGoHmLyIE8V8DyR93exMp0ewmK+4VvFyeZ03U9KTNlead3BrojQZzu2joW49NRjM6DOnlzkBW0
f8jdZkI26afVGY9wpaSLQkU9A0QLrRoDpkFoFGz9ATZOx3QKbLSxMZFdUH9ltBla3vg04JP4vKWy
LE7aEk6uiDLqpBKHVEM+bdkmjEZInqf8MXyeOJVvKLTo6FAqSG4bBPP+fd0n74TzQRhw+neGpH33
dJsNSMJqZZyAhwRpgnDDVN5Y+OznnN67HOXTQUhhLsym8rYPiRuzmbnIj1b8CZ47quQL8JQLwjjC
T2bZCe1H7w3ZQBuVBMjUNl1B97qTvpWzai54s19gkk//vnyHJTXDHiZBi9pWBZBcYOhzYrgMFi6i
QkK2IhGP2kZcwphZs573McL7pIgEneQ7LmCh2n8qjxlnwfRtyFZ8TaPTv0RM2hhZExG/vpaQG8Yv
ElVYVZMBEcnFgdfkX4J03vDdbmJ7yCB6LWFHPyp8eSr/o+/fvTFiZ+ZYWsDfDOgOR6CASZsg9qM2
cA9EVIXyBPFJh9obVsx9TvphgDYWfDQr+KVJv+qoSlcIPeF5d8gdLhhBsH0HjOUANG2Hsm+uxX3h
mOY0fNGsYYrtKiX55ROcF4E8+jXsVdIz32BmNimX9xnrEPkfrG+GkJXsMmqR6A/S8UgEizeiXBGX
cA5X/ZAIsyB3o4bHUUWHidDoTsBDoOtRUOQNH14Jv6jxWyRqhFACAAkUGXLUkHpulJSDt04RirjM
blQaGGIBQU2dtGPhgoSoxpucB3tI6jCYZijQSWFGLi0xMVV3P4j4IG4xgU7AY1AdC4kP5nmuCDtR
wxrgQHSYOkhQTkjk2CooknNT4tWNQ+hvjGpEinqmcHTwJnRmEKJIT1yHfBZJjUhIJQyExdwYwOxe
HsHsRk4S6SkEwAVZyVpk68IioLB35Zpka50uX0BciSrHD4IlhOG42jYp0ZtQFn2AygX07ia8LlkJ
uOFZIAm5osAIsEeOwnwCxJgICm2mhjAzguRNQRjuNoIgPIUvB1kYI7J4OlMgfO4DZVNc1gV1FCWp
RmPLHfgX6igmO6UjcqxGEraVMgIS75RAiEavPBwhonJFuYkgJLhDviyQpaiDntJIO6OaTATQEHk9
UZDCxEABu601mOtlBLbXTRdKABv/O7IRYwDKhveyXW2aoW1VIs10Jb+1/SIuox7ioDT+QllkH8Ak
B9fgPOIustBpIVlYQj1eCLTZk2CUICeol/LU3uXzailYaFzIGqCGj2X0CWohFjMJaV6urQj9L8az
DMYlgdAbRTCcAfkzulLMdUgjK3pshdoH4ZZP2JEHopTCUFoqW0NQgjw2kR0r5NM5aX0DLRmQCdUe
XZQQkSSbfokwbJ94WvQasA3d4u1fiRyuyLzpeyp+kcFUVP4w3dnlVz4iJusy4oasVchdlePepS9E
iaLDxgzniY3X4d4DcpSfmkZjP6UOBGX7GRBGjRHVxVn0QT4ccFU1uiUNTHEEq3jFe6IgsI7wjiMe
JrkoM0TQwEN46otZ6vx2m7H/K6ado+WDGI3190V5JUVlRSieIEp0RMAB7ouQtDCQmbD+R9iZ7aau
bm36Vrb2cVmFsXHz6686oLUB93TJiQUkYGxsGtMYrr6ewSyptNfeWiWtlZk5QxLj5vtG847n9RUa
VextWwusBU0rRyoONvUShQCetz7Oua+UaepnEWG9RzTqG3E+JVIDxYVwdgp7brAPHnPGUwb5DAoF
N4pBGoFCa87CwLwt44Z9rn8gk7V5SLoBD+81akX51PJuK6Jkbw9YgyA1NnxlSjDIfUIu6h6SAiI2
YyhDnDdiZg6HjXt29Ui+Q0vyqZwtPH0caIiT56QI5KLibNeHtd099tDrAbh/MvFBbD++wFbhqLmU
LbFyJzFiOIAFFLnvVxqn/mUT1fLWJRlmETEGtpNjXHGTu5tyBmvhKIMFYjJTf3I0Ri+rqc6gfj4q
AqlbMGTB2nDtUfRVAM5nkOdqBzAWL6ilWtfDw8TN+Zv0WdGPjU1WMJng5Dr1c9i1CgyFFCNyAS11
hnw9vLMmYZXURxDZLSnXMP4vK934stDhMhA8cJ3v1LN4EJmLvvhyl19liOk4kGhcmchHLs/SQiP0
ZRAAq1+ZRxcOl512nM3NL4QVJg0lerMhNzqnkJh3mJFPdb7oW0YC1ntuzqeezfedJsXSoISSfZfk
zAXXMO0lFLVdsbJDE+e0KUKB1mNJlhOLITesJkaPoeBc3dOISTMXphZj1eQuDKxqqxsFysN6zxJW
QCqSYvd7woDYhJQHz5cnaC4VggIDmwzsnGf6GDHkwZHGejPpxKbPRj+qEmHiVaE5FFqPOix8QmAE
KNqW6OuDcHwHKFEOjFRO8X/xM2RSrFQ6rKt8hpXL0IpOIApOvkLWpq7adBIWSvIkPLrEKWTE5y5H
ib2TvJTszE6orO10gJAXEq3LDtyJJSQUgJBQTrQBBhNz3XsnNxriK37n495d1OMmxANoesH9OlEm
8tf7GLiDRzY2PizQigwxnfmWmz+dH2kIkggXS9Y2qoAkextzqjx6L1xCyIc2ttvbs7hjPoVLGVcf
1AzP2Wcqr5MIDE9R+jadUJvfIav1mVumFb1G8ptabCDol9hazrN9TDoJYoBZ65yVhNm4qZrYju0I
MIJAL+JNfTckdaRzviRxEmaaPwR/e+DEVpz91hOL+EFy7AzNGAn3daslrajYCTJT4mUsCkHOm31s
ubg3GTAfqNA45ewJOEYNNPgpcjpeccm+ZcQX0n/bUd03Hjs4v03JzJ1ibXFHyym+gKopUBdJsnz+
kwlfoM2l44JqGmgBgEdirPdw70ASb+4daJpQy3gxs9d52EInKyS7GwuR5Ofw1nYq3H2QGGZCtMFv
NEb5TEkwXJIQ+LSjDsGvTb33CpxUX+X+fLhVaHFgglE7zjh/ORWbNSM5WzshjwcAlwpFVcA6ZGig
gkG+ST6uBFDuKCKYbDxsajRaKDxQ6Jfl9Szmk5z1xOTyV1BF30lGQrB/dYXP8QZ3yG4oNwZTioHc
Pub0sBT8kDVv+U/yEjXsEKLKd6eDk8McUGf21nCBskk2yqUOIq3c6D7+Zbp/2mD6paNeCjnZwNKX
CurzTTY/pH3kcksNZje6RqArjb2wH8Dv3E4Vv4lQserQ++S9x7n9tU/4pJr/3z9eG0ShSVb0lVDQ
lWTMIdVxLrlYcj75hn3yXFagWJhJZRGjCYTFq+TDL/IuMS+nGoe3WPLaHIbV/LXBSe2F8HqjfDHd
DPsFe6NR6+QcktYmi/JvXaZU+O2H4PpbBEXQ2pRBgyC96R6/80hfHsc3jw0HcOcpKYOCWr2+LII3
ovag+oaL6t1+8+gY6ZsUPMaQmENInMUdfzDJB4zhcU2xl4bLZUqqQZ52BmBDQ9Cjp8Fybs3529ik
PMgQ0iyD03ya1cNmTMWf5lA9k0I3cE9Gek8gsazpbXIlgz0QvV+Ri+hDy3+QKpbkfkbMxk8GqISg
c3wq7JRgHyNgoPQH7u51YQXHxR49kCgfTE9P3oDHqCjTliN9djAiZPk1UBiExtZikt2mQUFGC6AU
8Ghr1Br3nyTyjEmRilBu7C3uPNYSVLdA12IRI3uuAHJvdrekD0oxDZjN4sF0CesFiLCo6e/hveFk
F4GnQW1uB4WfhUy2Qhilps57EJ7lZaECYTithfzIve7moNeO0GhzYp2KsvKnng2GlffHlgXvEOyP
BYKg+fwJkgBQ3Cli6G7ACk+lCVLd4gago4EyyrQWj6QQHTFfgEeZejXPF8C5Pav6n5KXwloBjseF
hfybe8bgvgMAGmUgKtv9a59TDcURd0OXDGFww5ZPoiETBN7e4ecQeSrsFS2QliX7SGfUGSHHGwq3
SLowbR5zjcjhvUqjfQyBkXUiDwXVAc1skO7AfA4EhKqz4bWIalLi25Q9WOtrExA6QxVWm4YpUsGI
E1PT/NxioEISew9xosRvA1ipW0b2Fp9JOsTxxbsF56LnMi3wgIdmbi7j9qIKirlOT9iM69/3slne
AGE8xuglvY7XZrTqtELIVe20yErOu3aAqjRBCX9Z4bk0OiJIBUH0C2aPWY65HhozOy7nzAYw3xU3
jGMACqFAObtwTAkYxZiiNDf8BXBrNc9+WcMjYhBEAVm3nnc2UNnGGl3pw1x60+lXQdFrboRHdCKq
ryyMabmiHs8gA6qP4yRbntCrxHx4fRlvJ4MXicFZAL2ZzSGbnlcaH5m5jXWWdWXC5sLnbCwdKoHZ
nLZTSDy6MWI7vAQWreEGgi7pKdq66ed1uAqyP8OQZlvW/eYL5tk6/9lP4KUsXr3MtRNwY6yLbaLU
muWEilx7U4I9buY6LkXBC0vD15TWfchjSUFUDdoR/Onztf9kqmTLp8X6sG6hrN5q22ObYkmzghjN
iCSuR3uAUuS+5YCn5wioqRPIA0SwFrRHsrNLUHpdXVfQdedXirgyZF6z1msz1W1CwlvmqGLCMTk8
OXj5eIBwWaAWe4JpBzpG6ZVMVhmWsGgK+qJnylqnT79vRz3fy8ECX4cd/qnNzdf2S7oB0qnjBNFY
mTcIkSmyYakBpRLxuMs+QxGI4lT/SI3pTKwjDFtokh4JA81g4W5JZ56fBsAv5ZbGbwJfZVr3NAoJ
ybuw6RVgtI8pNlGUiQ9+7rbG6I1JC/GhIJwqfTbWku30TIXhTU0+8xTyRDb66X78ZG82g2J94zdX
M+hiFNAIwxakxcFpQeXbvTKF6Uj8ItkcW+VMH8A24gk7+Ooq9V7EBeiDkz87muYSu1Kn4omckvFO
4IuSPuMGCIIVnmpAdhTls/aATZ+L0QGQmUbn4dVtpg9G5GDcKkOdNjCRAd/ViuXMcwuAki6XsmHa
P+WG62C6d5ZpwJszAd3tSyBBsu2yWc9aTr2EEkjAQGE+rjlDDKCOSZJISrMZgV5GpG/RmlNd3eO+
Qb9DwH+G2vkmUa9IXupdAROwJP0niR+2YmLBqUZgw9BH975OWfGU7cW/Bfaw9p/U5Mv1FeiPiYFr
GdHFiBguQoMuoExACwBjeHvhfnIMUWHnnFhQnGBl0QONM4ZPdnQitADyOYFKh9G1hPV6BsQPyt8K
z9QDzL80IprhAiEzClLuaKOnOnvvxUD0CTrYxS9j6Q9QgE7PPQIkcLMMSRLK2Un6/d7u19IF2S/k
qQalwB5z4wmHyryyHQlNWpxASUuk/dGEJziHTUg0FLxXrPGRhDQEKNyHhUw10UExeb9CgzuxRRV+
jQ4QtHiPrGyST+lPccUMygY0mKlgyXJOShTJlRFSm8YTmHr2ymKneUJ+BiPi7Oc3lk+cl6JyfBIr
S0oKdxzflEFJwZ2ggJanQaWvnihfwuO33XrzWh5oEWthQ/gLz5Gfb07liW0golET5Fml2wrqhIfX
/qFJ/kO2F5vMM3yWrsvG8iHxEQQF+a/tAtsjvduwFDFVAg+btu/vPvkURIl2lK+CCAqWIQWvDY38
30MAfQLidt4lSKKYR7PTpb9HR0Nz9ZiWADU7jrdPOkeXxoqJ7ns4HoyPwrcbGaNd0oYZ3YuIwigV
EI+BoCHAQgpaWN3sO4sInJaEUrc5gRM6F+jjEhURPM0Z67zNGw6Svz3E1c45Q8+F1U6kdOprHWrt
+plH6AWTYCzRFvOl2Lo1YNurgVQ6jQnfNkmYG4Uxz/YxOEcP4H03grKrp+PjG1CMCqoILC/FD2tQ
wiS3fDCCIfJ++p7Sjs54x1jo0PVM4ycZqUIxgNjyi+gSNL3iko1SUwxwQtwdggIlNzEmTaIvYaHf
N88N3A66LBcJV6VlYzCMybJIB8fyD4+hFXNl0vg4Pxo9zjSQxBwQRJJ9vyZSmjbdy4B9bIzWh/NB
6JhHwgI5z/GgLIPj94fU/xzm32VAT5ftyUSf8IjTyRklmGhSLaTPboVeiBm6Bgi/hSOMRgR5mT6R
bmCAPEPjRH2YCcBZFuojVgNWFoorPcLmDvHuk9pjHmtjtLEw+HFJYgiasjVt1bN/RmGF5okme0md
ClsJSkuX4ZWz0XIKDghxNUFoRex3cdfABjEU4JlhmX7T16P8EMqJ4xoBoZcq4IMCV/ZrBugt2Qhp
hbPJPKf7L9tNuaJvkacsPmWGuaznKgWE95foDI5EwrWzX8M5pT1RjTS5ln6HVZSMnxl8WOXQkREb
8KR/Skp0OCjEcqeypdGlUSiGkrzOSEB0gObUOKkpsaVRHaGv3AdNSZJwZ6E40YWhC0o9m9Y2cGXK
b3RFDz5mhBRmqKxQkAMtT+FaHBZqHpAaLDzLOZHhRSo71JIvWIs8qZo+0bIWri0KDipE1L/YteBd
kBZK1Aj2hcVFwUe8Q8JWL+o1vWBGTaagoLr64ELnWJC8BSbuFKSCd0iRzCmxyi3oRrPrB1JUMwOY
4Kx+cFdBgsL6ZBqOKLUFiKxYaCsKDFtCasY1ENGuzYA/2AmsHk4X1cjCGJGxbcJbaPcLQ1ZMziEE
/cndodNFBwxa8hcAXufCZ7C2ogvpcLmg8ys+1hp1T4mIq+lzhIcrBJxHnwY7RYD0+z5uxxduBm1V
ERW/V0pAM5z4iSWdRkAtxR5XXkXxh0zAGr+nwPPdgmD85D+Zp4UvWtNzRsNC37hK8uQBHe6Fx/vB
UeHLv3Yk0as3HekHbUpthfPGaUDyzXe/GKwq1uqWOvfkdifxaEIiecI2in5TkCvcH3KXvhG2UBpk
FJMqnhwnVZwPvg16A/4SV6qPnEX6WGcpx00B4IMq/VQYAEc+qSEa9Mu5k3gPLODIfm6utjJItCvK
TFZ0W8l3f6qL0WXCHUTGfxncuaTpqKQ+k0qCwatfbDLEgGNMYAfCOKIhP+P4/TaOHgQr0ADvFKjY
LPm59aIND5mYk4jjOoSognMwCdHWIvZ4u60BeQP0QqqdcbNqViaa2bFKNNmh9Y++YNXaHWend6+D
m9yTQAjBwVpEAEDDF9gQhvg2g1un9jR7UqhSaFyMWti6U1KgqhvXFKwOsU0Zgs16JfWvU8yNOGkI
rKRgdohbO9DUXLIspIYFXJhih5hCEhiYSASyGXeevT3ETwJncetWGcGMrmRNBs/Ei3Cg4T6F4EnH
eVFyYC2rJx4f5Xrvd1YnYr0L1fknKR0SV55HqlEivcAWk0CxRT/kSF/rAtfY3hLhrfPw4rd2JfYv
l91hoQYVp8zw1JVw5d+rFiTxIz0j+FQ0eSjB8MbrHUfEY+RcNgpPpcbjRFC0oLolxFE4Tg/sDYRD
1R7nM5PrwjseGUgT5AZUAmv84jqBXJ4I1a1g29f6dyDthYMMPnrt5NHhKSS2JfbI4TBLfQbZHdJI
ol0Q2lI9kvNifKJ70uVvCU9FiXOIiQOHpBWUT014fwsL65h+xc4ruasGa5DWB7WiU3xAOHKipE0t
eUL063e2/Mq9/5ArzjOnEYk5uOakIwmJuf8ixrqdCyuRRPosKgQ+qnMMHpuT997U83NSOJdxnoD+
oxn4GO9HSMA7fjE/Ue06BgUYujY0Nur7NcXVA+RIE6S3kuQzzH7WVENLrFxAZFILiRhOCoQSKA9s
ZwXK5hsuV9MziYw+YFfIhbTk4JTSzaOrqgNRJxCndnHv7t6sxwS80nQkzzqsVcaA6CcqAbfW8DB/
hW/4t2//bApiMkC+NzYYM7l4NDSF6g7bPKA6L10hKdPYrNzcU6RQcmWbT4XrGbVoLusMnQLQA2yf
TZ5wVDUEpk/2wtJt0CUfKMFA3lxjZx3k63yNGhfMGYlY1idKfe7+XF+cTe74F1lElTwAWyVRt+fp
0ZWaHFHsZccHKne70y79JsQ3QeiQUe75w4i4zVC2lCl8QDpOzOKxZqXfh8XVxtHgumq2GvXLJmwC
CUif6IIklM/wBpd6gAHwWnQBKiTffUyuxOKtTGnW07YXkHgTNCGWBgj1WmCv7xP764mEpfpVvl5L
qa4/CWPS2P4y0ENQ+TqwGebfraVUwLJvWhzJtcHWswzy75y/Ungj3PklRoK8QQpIaEkgSpDDR4lM
aQIqlAUxW/xFFX+cK18iQDtS3OLcYZl7nNOcRxxDjRrh1WtkJrKxq/C534GUju0ZyTpuUzo2MKfJ
jYeYPIL6N5Bx1hItYJ+QfOPAsmTzXN9YiDtokE6LT6bwsbk4LXBpkoL5gjwDfYFomWyS7jP5sbqV
JfrCOiTpHJOGAKRfnEIeDRZ3bjLnFUNBJga/S0cyyFzZUjKkCW9O4pNlikVrLQh80FFnrErOcPM/
0qZtyd6ByQg1nU92InkX1f5Yug6wn3yTtUncDFSO+MhtfOlx+7yphR+fNFvsKT4V6OFOS1vSzBn5
MSkdIcnSQrWmkgfYzg3vCyXRtiTA68e0oT7ckGaqbLCljw/KyB4+gdcKOhnPk0UOSXDWjLAfnz5G
xTZH3ZtNpL6BSJLeNZKJyWVph0WgfllULqjUWjHtOZAhCC6kniv13ue4WUGU7VOtBlJYMBqIltw9
e9RNCKK1Ly2slwDB7P5liSaj82V/mQwI03WC+LuXSU8p3/4qTHhQYMGorUtDDFsNVGKoR/HVGNEE
pYTTct9xhbrhgGYVPnN09bi75P4kU+H+myNuKhPckX5v82OEqOlEaEwKEVXUYYuEoLzgRfrmcQKr
Bu1sxH8liQOUpufwbTC+N4CllaIgBBVW9M4Ip5Xei5OEdcHy4RFbbz4pyfeJzwi7IwP1MQnE5nEe
lkEZPH7lJTwB0e0XaZVXfeJyY/kG+vMNUmOkk2UQnycGoPe3Z+FSk6FHFYMnfDMIT7gB38OKaOe6
ktq5lGHwI2Hsn0yBU0XKQcmDt8vZEksj/nb+vZIB8AZAEoQYWDHw3v1RhxZtQqW/VGTEgERHxLQ0
FgvJFT4nowxe1HpJuRrJH+SwTvRJeTN0AR9zZEtdj1kgdNJLceWSryAa7eoc9mOuT6ScTU4mGg66
y8sT+aDFF1VQckUP9SrDRHvsE79hhnpXZJdY3uOvcEIickZhQJ1zVMNH5RanEYHyd0NnFAuxgqmI
zDlGnbnpsgJ/A4SnYK7T1m44Vfn4RdFcFhpkuEGH8bhsfEZ5AdkLEerLxTzUh9/HCq6BRyeunEm3
WSQjGCnQqWa7I+MV+0zkH/QHSOk22Kos8bhyyALR3Mva35roy30Pwe5IJgRkBkP6sDm/BeUtYnoG
NEQmRS1Xn+pTbjdEGxcyOIRtAwOzBDqqJIusmnOR2BpIgQ8rlLpBmyb7A/0ucoYACQrqk32Qxqyx
buUhbqMfK4oD9M+YU0maLmJrkH/BAylwIrYA5KYTVDMkvJegGVVjRj/HBmnwPfmAVukWUEfEq41/
7InHE79aKMi/d14NHuQ8frn8QT547h3F3Y3Bdca1aQ6/vZebThrK/PLxz+dH0Mq8xlFpP8i/yTw1
efUpEEmEGGAqDCcI7ihbyFuq6K6itkBId2DygiwN7StGZD5pupd98xYqehxk6nfmuUVDqE8NDqEO
DDSPd94ROtnEcK4RN9fo8b3vHVAOyRxDw3jFa0MiKZ0ZkcvwxMtZkHfH8oQJ2rzXDLCGZeKjIbms
p+fB1UFF16dbPLizSae9JwJhIALUYFBQSq11pMLjR7CFpYYMGNMuwYu1j40hnmiHUEMczkqIaFn0
OQi1kxpbGXSv0+PsjPhEOoh9bF5mKP/oLZ0pRhQfpZRMbV67a6b7qIwS1ODVdkRejShneEEAfRim
HMiji/crVlfZ53EXh9f98Mmz8eR7jg3iM9QYDtZjBGCoXtHhlbx3MYdgTGQi4z9tsi48F0ibWCVJ
LCkhSiLpKySpd25+0L6c4fY0dxgUo0ZOe+bG0VBcdDvoKSA/ivELTHFsxujR1fToEfmTvT6lkRWx
qCJNkzJuOfkjNxChgYGHESoQ7tmKZ7mNw9yN1LoIqQNQYmg55znKFP/Z53xFhwDJq2z6wXNjhmIW
wqiJp9Fs4uczRKBSHgbhiJ+1c5YgynthopOy4BR4G6SkzPgNUVVDvMcbJjLroMvQo+uwdioPNQw7
ksJTfCcfst1XF7cjfhGzIhUT1CwWaNbbMcYOnD2D0SmVxozMMIh8h3rzUOoAiGwY/cIbx0X7zWs5
wFnG7zwt7xhGcIF5+2jNUNDgnkC62aIGiAybTv+T5fBIMPJidKrCt5Mlas6GKHVuUo4KP6Tj/LXv
/vMf//N///e2+a/97yn8Y1r6j+pehqdDdav/1z9N/Z//+KsxrdlRTUMzWm0VY1r5+nYdH6o9r1b/
h3K9PdSXledzWhSEAUNjXqOBh+g1wMm0QhcCet5mOC2oQcDjpsyw8B6LaQAvamQO4LkYP4y6DqH+
IoA1AmaRmNXknpharGvW4FV2rwxWnTFeYcfX46pXu8wC6sxX0RNlHEpn5+hQCNF+sKcqOOuUD4YH
eC87pDn0C2X2GeAKeVI2Qqb03fb//gQY/+5aaumq1uoYdqfd1izD+tcT0M6O77T1yLM5JAmGAu3h
9+rWX30PjXWAd/l4EMKmhkcSFl6KkVHTjUchS0LZG25mgdtlrfL9L4upLj+JJt6k79BmPTOwtNvh
iEMvmGaQE1m9vz9o7T9ctY5qtDod0zZsXbX/ctC1phnnWn1XcymkdbYKpiWUIPrHPlnH9NDb4w1g
9fejh9P6gsY0PPewweYhZbPB0W9ghzo3PBJx+td/f2BG+99vp385MPtfz+b5drDaqdGu5m+KDE/Q
p12wG1hp4dvaQ4w6wvBAxjRowzvNl9pXBhuKS1GJYPnSq7EEa6bwkr3HUnbr/dRk7p+d2bEw/7gh
eKCyML4umc5EkrRPOj2Vsp1oLPdJCWGIEKK12Q/vk79/T+3/5N38/052u/UX72bLMLPs0fCeqDZj
Q/X6HcLOdaie0ph+DtkY3IJ+FeCU0bXfjv/+l6uGuOb+xWy409YNvWNqakfTOn8xsLbNY62Xxq2i
m0btMKn6bxwfMxq/bBvUOZ+k9Qglh08A1dhi4bt0+m4cMJbI5qiSDy5+RRHggNOj+KCBl/fSrzzJ
ghts8QlYJ8Aj1I1IXXGfwC+r8N5O2p9RbsXcykJNfhi90bcedxcmys5jBpwVVnYdLRkLGRm7TiUC
l64YLgQYOCaYBBtguFxO9/XTULq9DE+uiYsE0uZmoI0ODN7omFLCtEB6XPdufZUGj4iVH70HE1Yp
rBgkgFqwvjHUgwh++ZxiQcdILo73sJnHIv1rBvvAZBWluEk3CsGcp0dK8KAplweH7grmz5gR8oFy
79L9o057WOnsZUfvMSSdcAl/hvX/5x7R5YH7u6v0lwdy32jF7Z7dsR5iQIGSCI6+EWyUKEcGlmFF
p/YxdKDHvymBiHJ+BpeZPdIJOmXagiexWyGGNcm7DM92vxh4YuT3Pbghq2uR4ZNLdxnjIvL8+7vL
0DR5IP/twC3TsOxWS9XM1l8cwXXbLPYPo4TQ51p49WjOPqJ3buClUcFJQMyP/O6YFHMl5p8vXiac
VOwjKaGgo8cgh8KZV/fg9+ERVcbKVgclukUURB/utKCCUO/epM1a8g5pXhZkFc8liS4bmu1QORh1
wnLCwMokC0nIelpXfG8pSpGVKM5hraN7FIEEZq6c08sIRwefOuXigNmnDAOZXWMkGbmM/VjYG9CD
e2yNc6/Z0t7jQJBO5aLS4oN8/vzjCWbDgF+ciCeig0CzIWcDjVjw+X7RScqdfETb9cf+uBXRxpcc
PJ0rE3rl9EMfuFVJ3447jyLdHcU3USjTNOhMfErpvCmaSNydCHEpypI+JLQpZGenBH8kWXjRDyWR
kQKlY9DPu+G2Ss2QlCrF+QqWFvJXkhbHRIyKaJLASSIvSheCFsHAsU2oguibRZXncWTg3Ljvowgb
ASskQiG1ImEpkUg+aWNde6LQbIbnkJjjB/izw6AKT2k9EKGHibxBRNTSZW3P7eDC+2pwFxVDwhwz
GDkqJtb6qYd3BYVWiq1YwEDCo/AoijMp1+GxhAOj9AnOqMTK8TXAAmtUOjcHcfb0gZfuheAMDT8F
ije/p2ZsvQZPf2KasGK6s3Kx8vbOcJ1REaNqA3/TvXvY+TFQy6TAGNsLeqaUOp16rk6GZ0xU8Tx0
tQkFhkkH1cip6NMVRioCj+wGc6uPR4geplNon1AuCnEVWFhJ7p/XzQKoig9deXtdYGXEKG07sKb8
LN+a7bFUqDbt0H719fC8OWMncd2UcxbIZvl+95vN5fcQAf0O+D9hLWX0gBZ0a56BX51fxrfk6alW
9zK+3vmgN10NXXQohh7YbLv3WD4ai9LBzuRjVNLM1OkRd1D+irEVLzMnT+8eMV7pyrfItx7wNKnC
8yz/eYG3gncltiPW7hSjxtsV8XX2sfIzdq8FTpHUcMLU6t3Xdyk7r9s7MWSlmR4//YJYyr9Tl6EC
hC9JjZ8bXQsZwntC9qAVIz6u4aXLGpoDQPw+7RiwWrSowfNFxCD7BYC5jyikgiYBVml9RZQrIEG8
AmvxhKOYzjT+SqXlv0jlszOE4JW5bcHF2J3W/NNpzT/hJLfmNae1vUWDQwF/kf9UvEVjR+gCwgrJ
Im+pwmdOo8S76lCqUocvUI2Wy4+4rNE5COiLl94XnRUH0dm2djrSn7W54jvMlZBgCmr02LtUgyxk
5mtQywHZW357Z3Xj0aNA8Ojy8XPA+NaBsAVlPEPOv3suyjj7Oob1goOkaRXqO/BjSI55G6cFJvJx
vTisWUIaGUK7o43R9AHnBekscoPDmg94xL/Aksin/NfAGr92ee2fr2hyPvhUvqUc/HkJ7rgPWSkp
3hbrx3HISb2IjOGwlu4UFQVWNotsikjaw3INFTmTlCw3e3Rdx17N+GO5UBKvf8H5UiJBNF1Utg16
XezKsbJSwNGh9mhjYM727tKrGthU/tu0L9C7jTVH7WPGSW2RUkaiEz+0B8cpnQrEYPb0RuUbCetH
HkbLlT4AQjNPyvQ6WaG4IssIBrEHQxwKYn2lL0oaMJri3IfcmwEXLDAaRMvFQO+9yS080bVqQYnI
FAH5FSgXSH9SG66Ch3XBqGh1ZQ4g7/WKboqPtxV1aIJJU/OFyTqdY/fkq0wMoQpkSug4rPrqtHHO
g04EUKr3Xt2mqnOGQ5v2G9zQ0hATL6/2OsszVkd1pIpH8xzr21lrYQ/zH3NVzbjUdALkjpa7c/8e
UBrlcq9rZWBuuUnMrb3lNn/tzO2Tf9FWnrYCsnnGpGqFC961W1LiRSBdoiYR7Sw1dOZPGSSLbAwS
c46dG4MNjf4XJUxd2nbojthRZ6zAGHrVtGL3EPFZA94smB26N7iAoPTGGjvRHFQtuIVYkVxCsLe4
pMJHwOhKRQBsszFXGDwhLQxS5ts57QiraSvFQUOzEHPGFat40KHdcZy9dlxBp+1z+tFS3JgMFlW0
TeJgRXQ5iQpbiyo8hhcaahf88fKwg61JGmJ9Mz5510QmiQ/oSljWCu8UPUfv6Yvm/mNymZ/dt9Px
b5PHBk0ffjpX57o8QM+oQHOU9CrS4AwL3K/8y+wCj6qJWu4LW57RM0cBCE/uvLzCuP4CJ4d0ITkm
9e9pniXQksIcuvIdey4xnc6RMmuTZiMMI7rRNeB1LKznfPnTBLS+suQYgEbTWEe/WYFhclwiiw5R
HclS+qBCjfIStZDJikew8pghMcJ7qYj1XavXwJkdXikbqsPKBWaK1ewDv/Sbi1opbvDRElH8lZ9x
5hwZ9DBbtFo+VX0u7eo8w+iUqyUvxqPJkeq7gkMT/TruDJk3DAoe45oWFS1LRhlozk9a+FIykxYw
ezbNgyN3Mo958FpU6Lb3kxa+48qKfnXjgt2kSmFOpD1+o8Oa94tIm8j7PCEdZFIJxQ/N0Q5l/xzT
7rfbYQjzvjAWeDKKSmiqD8SW5jk6YRX4bEhw2RMcEU6dmM8S+2P0baD/ziGDB7wPGc1jHGEu3bGT
R8eMzOuN9VGztP3Su881juXBRn4Qm8LJI6kCcfG9Bvja4Nu1n9RvPNpwDWfPaVx4oR/jxPf0eehd
sWzTOXmsuuIZnv1wTmdXxgz8NnDniivcMro3doTsq/arsM2C3Fowfs7+wLfQxpNNh9Y01gI7DQdx
vRx0tuxIGd3iT89WW7Fl8VAjBwtZ7Zusz1fVVWfLbESWDfjuA7p1JombY4+PpXRDWYboX8sAhLbl
A4sIU0/QnFYmoWCxYNb9vRUJ2efqcNVrumYYyS7e9eD1GvAZFDKJHD+h5GGB7k3GL4zvVvSm48t0
xOQTQArh5LZSEtQXayabCa5k6u/GXn+Hp0hv8lfCijoqHFqUdaxikvbyq+A0N3kEiLxBj47/RAXi
S4Zl9Vx8v0yWtrerL3jEf2hdxsbOxn2bc8DC0sZRrApfa/wo40/0IBsnbHm8GbjJWnzPfpJ/4Qod
sw2HshXfZec741Imf3kuXv4T4ze4AvC2H8Q3n+M4RK+5pAbFd86VV4veZfxILmPsyiALfpdRAaD7
+XsOzA32xXzp7WrTOhbbywOcPyIXTDOhFcvNMcs1aJQGfPOpXOg/E24Nz88pUuCq2fFNzLNySGow
9GWB2FOBmpOLfJjBCQTa9xLw5N6DxzTJKO5eQqZlQ+X7MMXs6lsPgKmZr16+3odGYMyKKcDZWeXc
xu0kHWYUeMFY7DqeNUV+fKCE+JpCQIcSDBRjaDDXrfq2zwoCwogxbk93K+cViGcU9KwJFhGBNjF9
qBu+xgG8mcdNHS3eQ9h7IllChj5GygTNQ6PHn03SoAO/RcOv1RpCJF4LLcWYXikK5+jg6fPAxSAw
DfTguTXxzQLPDnPjvqIT5eqrAyabEKAGB2w878xyz+llwbaBbsWhQO2QXzgyEn55UPC5gj9jZ2D6
9fBadksoMRYQwnwBNAek02P89vduiVyqA9XrGbZhxsCiAQIos54ACkM7gpq8SBN9C1WMwgD5v9sK
ddeAeEHuEaFsBxLXCjj+Jcv+RMVYBTox4JfRCTrKFa2W2I1UOHc7A+lE+dd1HtfMCPAeB80CgRlz
yHc3cx4+zrXhk/dne1Skpm0CTIfhZPfMIKGJx5XKaH6bMQPeev/nx+xXMr48oyLga9B0busiBIG4
gloWtbaVA0MpgjA6xuQsrOeN0xm0wTLplA4g8K7aWMHCBBuYKCIU5PrUxnuFW1Etp//gYV+P57Pz
3DDPTHZOX8C5jtVxPWTiGrg6rTXm3YHg0viBFDFtx9cPV+TCUC0j3CfEZW+rD78by4ub/1iDFD82
RJl9PoEFpQGFBi4JwkAHjd3NYtwmruuMkV+rd6SET0Eexx+hCWFVUc5O7T5sf+3ZV8rBnXULBVE1
qGkz0ZmG+Qu6kVA7k9cAIVdsH4OYA6yFrK/xeqJJZpOJMNd7xNTRaWr2jq+BKeZ/4HZTR/nGGdNL
Zy1O+nVXaD0t0hnYNHvqsd/aoyPAvqf3ghaJ3dv3K3j7969nqPoCig05sz92DK2aDcjBbzVS/AoM
bTm/bsRaFiOMORTTPbXxLwyEqDu1PGwd3Rs5j/jYvj/7AWUoViICs6fXmeLdPn5v0hCIEW0ujPbq
X7rGRCRVIjpgxjo3OaNuEFvdjp/+4OOw74I6mmBiR7NW9P4t5PhtjO+gJPKKGX9ocYf7XkzX2H3s
IZa2cYGQpPT4mv51mEuQsrwta2z/hPn3XlYM7uJpFFzmp2/TwR8dqQ9BHeIIJm/LuApevwxsfGtY
1LIe2hNzUn5z54/xfElnZ1mlUsxpr63uY4MNSLN8ODgR8eSmU+aHekXPCMtfkYIIQ4JwZwJZ5Bee
q7rMGewRRvoZjt0d3UseWF8Q7nq8FOvi66TBXlS+BXou1aSU86+7px57Ya8Y7aNmsvfyhRXasZ60
A6AVj1cP/7M5a4KTJXDxpjq00uOkiY0A2hPrBdXKHr4O0RtvX9snXttPQdrqSWegspQxbgPbSRuB
9OFRZ4HqnV2g6DDmLrCtKONRUkBGCegMkz2SlNlrKNSKlGQcNiFrRNsltgtMz6QxmflYCPsHz46v
PJh7VrM2K2OFXtdm9WGqZ9owJwRdjBDxgqjFSESkiEffgEnhiZRXpxhewPMDss6XSxf+Ij9xfAV/
L3+1oz2wNN0RhTT8U0SsMgh7xc4c4CorrQ15h1VtSJfCeyKX0caD40LjHLAkM6Jvgc5KHSuB9MMC
h+UjVI6Ppp9VglAV2abtIQQCnWOFrS/OPxACK7QgxWljxv+ZBwZ/5bBUsHIojJBbw9f0hdR1/1OE
2k6J7OixkEMEgtaH0FQT/4CM5qGt+KO9Ak1yXtAUgfBKnfUwuk06ZAKUIiLQdGDp9uw7YRdDMxjM
6mgPkM0SFJ2ruwgHKDZTAWJCH20to07kPx6NKy6YygxXQaUHGDJbXtNb/lp92SLayQFB0h0Z6Inv
Nz2DqVRWDabiz0MTPB+jUf02+5sRZFge3qfMd7m5r8J9YotRma3ZT1vwbHnQx8V87x2mGby4DjYs
NXw+rMnJkwMt6ngytkMJJVZ6B0JCAgTnLeyoPt5tzh1SJDxSgKLsRk6LuZ0Tto6A5yCpfhjOaZIm
sClbAa4bTP/MxVQXTjHkZyxUuBbH5Z6POUB521d6Neq/MxwjwmS/pMR0YNNuug2nzMZGOO93hsqg
wxbMVoqkv5oU3MEF9EF2ErSvGH/0Or18cqMn3jA8JpuvyY3yCnk1Q27aCGNIWsz6Nk20iGMGkBUc
2Z8PoLJSwMDp7f9Qdp7LiWtbu74iVSmHvwrkHIztPyrjICGEhAAB4urPM1h1vs9N97HrLO/dq9Oy
hMKcI7zvM9rWlIFNABTHUMurcMIgv7G3NO5TNgVouYEum7bAShZUeZigMUxeiZuoCFcsbZTQes7M
Jc5O5/tO0XEXp44xLbk9zbvN+yn2JmuqAo/ViwBWfdEv+jBjYV1Cyuw20YZPxeaN58ngfU8G1bMx
1ccOK7vcJ7ZrZCxql/WDfOn4qSHJ2fTOAW4vnnJGzvfA2nPFgGYArhIuoRIcMPzR7pd+fLTvGLCh
9x35TknXGTIblrCDOJepz/IGeaw6JaxNqJOcBVfHHJ++HE6YeQvEQ1cmi8PX5plzhjVjR058WD3a
Mggz6SVTVnSgDWdeNnciB7lSAzVaJm8Bfw9anIPsFKkrP78QERDCRHVXI2ZlNCRjHdqHjg5q5NZm
esAN/pnQCeGuoRTjMUT8kXW0yG7ZSBtoCc+2eBaBm7UMYHe3HrMsWhLxbDgbKHmswg330x57vSY0
WP5UENfQLkb5imVwYjM+ummdo0GwWl2Dg3AwZnGHB/8tfbLaBqRyYbEwyoxzZ9wWn3JPWdLmLTWi
M7Y6idhQ9POeZiMVTtBmcJ3KbSRGBGQq6a18FJZcLrPevfAuJAu29eYZlN4TWMs+91ZebQn75ime
eGSBePzTGWFcC4N+l9TGRiy8W8lNy2Ye81tNtBL8BUg/LFLdA+oHOuDIrfZDp2ewtkIz7F8Da7bv
OJE25eqzciS9a4cJcanQPPuCZEEpDtKPqUrPxMhjBsLSyUUYgXhdeu+HZY2cn3ZzS11hsJhvWbbP
vfyJ4C3coW5Q+3vocW6rhGuBioablPcpHHQYHUnrjLcAXeQG+cBtKAoVFDgoXSpwf6CpZgrtoutT
OttBxwYZ+c6LNt0h2Znt34gTxw7ysHxJ2RGjgXSYbAJ6QNuglAG6TuLutt32AgVmtTOSca/GdM9v
b7j89oC5XG1y1T7DBuS6OHSkt13e5i5g+g6BIUs6ePCl2ZW54K4P7BvvKa8S1SRehU7WKnlmdtQU
zLDGqQqxD5iJ1ob3xLw2ZYbYVlw2NDFvsz2vtAQoJc+5FaXwxpjfOdkTjBow7vVJjJWSQk8U09I0
2dpciamhA6Ks4IwcDGDb9ueZqc3lMOWX9Bgps2EWhUtsEwIJ5ZPTesMU23cispmOO6GdwfDaI3eN
bIa/vcUBeuPFMmiUgQoMCzbJE4ynPTAbkDhsIIfhgQNVIKr1VoNF+TCsaRs0K5QjHbD7iB02Y6vr
AA+TgN8EpKd3JdSP2XiPbBA8ibMUlo14DID1geRROvBaIsQLQFVUtnnsjaix2EpoGzYD0JasNTVa
KL1lc15gjYU/gwOHxsaUzpYohlB8KBwfq29vDyGMAXkDdZyOMcnOLNQdOc9LzQ2KeYlJgiJ1DPp1
clrxIBAQACae6K1jKEwb8Q027YonERMzf5J17H4+vPSvbJME9uwEFiOLSfXQf2W0VVIBNvpCUiUw
YXURJwnSuSEDAuYJ44U39Ai2cBLZtihdueA2SUg3093nxma8XjWou+If5aFcnFbJMl/BEPYdnngW
txSM8Klrs6HZXEAXpDS4lTFKkA62b7Q3EBK7+os1EqeqwaBqg3XJ7VLZIlFBHUHckGEAubCZHXkx
Lbr4MehaKMGy/EaUZ8gzIS2ybooEhnHSPDDEX0EVbrsrckL0GJxNDyxhcIGucunLX4eECc8XgeDn
sQuSGXbu5Ap/4sjmwNmwk1lQl1hbyV+FYG7xs9PwGrFlLKAcIkkmiwPBardc5Ede74igGQEik/AI
9w794yBH54YPim/MntQW/DyPO08vymwef04V2H4RMcGBXNEZmXCFeepa5xlUXCQ74ETGeHz6+6WY
xEXJVtMC24x1fsyX5oz21fBMmJPOQGxLoGXODyyWFp/8hHyIRw0xnBMd1gfUTfjZxvknCq2oWNmT
zZKByTAw0RRDQ7XZAJElUZHV8WxfcasrU7tVvOW0i0iH6gGqKlJw4aRe1wmfbEft0Rkx45FU8wmt
ztBZFOTvOZVmu5s9HQlTedP7W16eY4vMqcdrPJj4Ql2LSchBAc94nNrm5IilZzNX6HMjUI1EgCje
two2P9JkXC+wwIB099WOUJPAamFgsrr2jKYiOzCRF8lzQREBD/xYfU9YprasF4c+KzPKWmYldPMn
4h4WG2KLPgWKzpbNCYhsC7UkXxImCtY7HZHEsx2mYzRXbTxl7C8sQ2yfBbxrZSq/8ihlYKntYOLz
MB+A4ukwCw2CIBE3KBSnm2MUybraJBkjqI5qup3AfMINKcSRHZAxx0CjtyxPl8GxS/jRT+gDnsiO
YkoE7JUQhhV6mCpXQIxNl76NzqeGBmp0UfJiwUupkd77n5ihuZ/9bHposwEtoJa32Z5IVCreEwJ4
5AJkAwBwejcEivqdBI7cL7ix8ZXo5dA90knftZALTJkN0YW26E1EtwWVgM8BigNsjXwumK1YpjK+
l06tHpAHzzgpA0uPPF0p0cKOCgHFA5bWEq2eCeZGFrgUTppOhyTGAYJLNmhwdpxFaYd/4AwcCUsS
kQ5FYiQwawRyBdrtcsSfdnDB0fs8I49hIaajLOdi+Fn3GjIkeOxgarh1cFnQIQZP1G24KvDPoD0q
kAmkF6y36X6w2X0Ox55oH9Cj2mg0aODcfxRL1RZZjI1EBHouXs0uiNyGb4UnDNGGhrQshSWUstSA
+eJJqHgfxQaHopXFCgJq20A02cDP1mGeMzCWWw/tBx43ppBh0bVCF6SMFdKBENY0a4yHJTih6EzD
Cbkmuhj2fvCxISymOwpBb+eIrsX4IvuVgyDDjnZ8pIxnDkHdFPBWX2tZLSZSYh2uuTVVdORzXXAf
ndGVcSM4btxm8C1qWozeNJtOXA5zdOLvpHxi6AP9bUADBSkITyBYPHZOtIki0qOVNRViYb6kdU0+
wI8IQGmcQ+zahSA2WmgJQcggfuQGZQjnUTViRy1wiOG466MDxr9xwA2+cQP6OwTYRqcYU9JoKxpq
fOxpISAIhLXKi/jYFT6DS9NbiITCTOQRW7F8YLtNRrR/MJX36LEGCS4br4N4HVMIVig+oli2NLxi
CkpMHDhIFSvsgZSBSD6RVeOPM16UgTpCKQDCCibbCDIsjgJnITd1DxUvR2LK7Q8LttoKe4bRdSbl
KpNJAXp/8w73YMi+zG+XKwu5gouwaAfvHgEoiKcSPxcQ26GKe8MblLg1mMWOsrmcC8NdMIIJM4gs
sL4NnHcd/B3mWCTnKcWzMxXAQ4/Jl+16xQmM5Hqz0C1s5olE8JJH5cJhcQHxFOosXMfFluZ8PnPI
3PUWdX6mWDMQhpED4P4YAMgo3aQL9FrWfGUavws5+/TGfFemMY2IIAjuy/lh6EFnrlqC/zsQYR4Q
fpbzzZimFw4PLo84KQmDGRbeEbZzM9CeYPONMphr0P3J1nekADfJ00i5IU70tmO4gqzWsJ1MfL7I
x2cExGSAQihJ4CGOtY77dKAYnEw3nxm/YjpaH1jQbPeZzmk69c7903/1WEJDKg3UniGXzEyqM1cU
bcroxOQQBf5mzfMqGkm29RZcwcr1xSl0WG7Huhak0wMIl8Mw24aYhdG/Yh7G2rwdn/hz+DFbQFUo
UShFHADnJX1UHWHcy3nkXXF2QVnGQlx1kJjABkHkeSeGIESZKDwqNiLTcu3OsiVWCQnq1TWPBZh+
m5kEsFWIl4Vtn89qbuYZjBb+ZwT19yoCDlqWVOSGV783synW2Cy8ZZeAEy0L4gEJYAH3ZwRZGJju
OPs6ZFx7BAyRIiz9+MAMSccJR+GCQ2A4A8+DwTI4Rnkgaw7ylaa/mTM7nsotj0a4ARENsZDChQal
zgvAjMtj1G/YAmhIOgj3GZBAwBaHR1+6w8x6JR4iQIZ0gpBcBVlwZTnPkeCogjLwX5hbw/nyKBMu
UzxvidKGT8CU5mxMbbNzbCWcqbxxzF2W7JLbJIRynM2ky9RqIkHt6+QG0jtI2O147EIqq4SYe76w
yLNssK+h8mV0xwCsBZG//RwjLQKyCAu/Y4cMUqNAw8YJHz/jG/C2UHuT2P4KNqiE6+8EMnrDm3Ig
wpgdK7U9jtlmt1PyK54lB1ib0PxS1sQCXh77A9S2AZVsFuwqFBb7hcyQAQutGLKPTqBMsMxLuSPP
ZZZZh0p22rMm+CcQOblBMhd2pcTrHhdVWHcXtsbt+NhP0GhXod7Kppe+ft+0EtwpxNnEbny7MVLe
oWP4uuOLdYjok1caMSwXL8doA78SQPc17GdBSTTstGkUBykzCkmEkVegS7RGt9GZz2oTuFUk4gXz
D1QCiC1vZzK0wQ9hzhOMB0lTxrtMKkdxGUNj++iTpnViMiYoOAwtSRBnI29om2IZ6O6ftqR1tDh6
JcHEkTFkFflM/rThSOW4jHDYEEa8QMwH0ngg7t0NilVMTFewTGTw3Nke+chcUfZpPcTUBDYGPf1w
u9h1yeXoZBDxdDbk/7sFNg2WwhgNM/F6V0CgNgukyyab34NfHAa8rzjD0TSynrcV/P/psFyV9Obp
EbfQ0tOQfk5GzZfVuoYoJugcABmMAwiuKD/BK6DKtykFCzRPRyHR9IjHlqJBV0jzzkNLbNHoQ2MM
VJIQkUHP4ACMmJHMvoCbCR5m0495vATmAyeXbdse8bBBXci5hajQQAjFwYcEPjboYLw94Nmvw82Y
CGvAbt1DzcfMkPMym2Jyikc1LjGl5YDoLHltL50TWzjebZ/tLzpAoRYhQ87mwmAUeE3/YYaghSEl
LSAdY2hnt7LI85NxiWoOnTLLNuTgWYx0RDxnXJsOuQY719gVJFPPmSM/oT7RAE3P2KtsVoN8dOGV
NIIRrkDumUkYfY7O1CNJoIFycs+AsEKMp1kF9QrjTUltnsWXb4MUg0DAI8zBAAB9m2mGKyyEzKIA
Tu0Qi1+g8ruUcqH4W1SYMUjhkpoXn7gH4DNawK4S5i7NCJpGiBa6Yr+BNQDp4MDjSYdhqMxOqFKs
O1ccwhSTDCcVYa3CaQHiniQtHHHEWSbWU9pMrE/EXJGL2JDR4AD/4I4araMoGOjrEk9tqAyUvSME
BaASlJCZnUO+wiwPCrBHvNuX9oG+MtqELuLhdTopcEabYPwlqNQ6dFhqiqcAhKjM7SPyvyiWA29Q
PGnPmMVABz55WogFW5nTLAeBLj1zby4QQJcpKV+QVK7vyC+nJYA7AFUw4eTX/1HksLW8p5jUDeBu
mM3GGvpWcTUK7A5D+oCBfHP0UeKnbnr28NiRjI2lDidQAcGC8GcCG4nrUq4FnrCnWqvhcrcDPpuc
9DSnzrshhuV2dgR7lkYglhkogzicII13U+xaKs8hyyXVQVFNU+4YNzwBkETIWaC0DZNAQWyeEwII
+UT2nmyxDxmH8QSGgvBBuJDF0vUpuRD62bMLT7IHn593aFqC2bUmICHZqqGaYUnJcHGibAyF4+GO
JMS7YuvXobxsRhhHkbHCl0PKs0Pk7rbzBYHlvSzGTsUyxwiX6QY1dzHOQoiQPDE3wR4SPGEwE2ZO
j5AZ4IEEufJ4qG1EYOJCeU46ALZEv0lxECAEuy+BKqorxoS3EEQCiawZUOThaEn5FA7hNUklzzhM
DpRhdTvupgHZxCdEO/KZAwWknEWnWOJcgepOyndCEFMwYjJtPWWAjDcrG/CeCM80tKZID4GOKuyR
lNWp2ILnoIqrch2qdhNgpvXd7iaK2eQ27XVKssIoPnKDWwteOHt8MhY4noCbbjjpVCrS6fhIUuOh
SAcuxLOrQnaIecNs7jSACJY7EYgdELRlXASkTW0cvGO7rbfFNY8uimeFEANsDMCKcMowWK5jzdSA
KxZSrkRIwR2/OobxGdkTHKMaKHIqm+69KZBPlQmMY0A2lDyJtTNWSix/U1Fpa4Tyjs/7po9S9MgI
hNgbbRi+2dQDBFjJszqRagVVC6aeY4HeEezfYGyfetcpVQkU4G5XSgmMWoHDQyXBpybI5iP+n914
E8b95Pm0PMDNppjKWHnYEBWjLjDBtORBgL1D3wmmKo/2f04/EDodGSIjDz76/P6VXIyfc1VB4PAi
JPOMRUi4IeJuajoXHg5JUx0CRR6xDiYdHih5r+B7dTUARU0vnRx4LAgkOeFrSAaHqUmN6AjClCV/
6dhMMyY8vXDd9nfXHMgcrJwVRV0ixKX4A/9zE1KNCfIxDTQGUGNIgaVD2YfW+yliBinJJuU2yg17
tmLJbJu+JbNRojvyIqDwxqG28wsmOQ/HCh8/94vBFQk2SijYC4IFs+88ZbayFZ5HmG6yCcJT6Zhs
0jL6BsbxMHmPR8qHC+vWYlPBIu7APlIIfdkD2X9LCipscPQQSTeXYtUUoHJDHQLFdydbHgGxg//B
sk6NgrjpSwdGxjWH9za5Kb6zIBygE0ZJI+JkgRt1zKCrrTHztxrfjXgFiY3gPmfwxkg+4ThxCqcl
Y5V6CddWkNXcEkhGsMcJaCjU0vaPWIcdnBEN1F7sO2yIdB1hCmsUOSj6U0rER6MwtQE3bOsARqdE
hXkigdiFhPo4Ej2WxluAARFmi0bqqfQ3rGvyp4woI8RkJvN402IW0nCp9bK3RnDn1F7dCFgZQT0Z
W3tDMM3G0Eu6TFgfYkvjlTChTuS8BlB8If+R40NirYY2YK/rh0HMkrZZ5nmarqCvwEa9SIkChzcd
06bLzQcKKZO9mj52ZarE/JnQM+iW+9sxPJgAuWMPzXm0XVsBo82iXhDMlwEO4XQqxQ/aRfAhCoTp
MYGPZHPFFc8yFT1SIcLmacIKRw7DXoLnmYtfc7/ucRFbBFhsyYrZ41OcdgotbQI/jIWbCREbsghp
TzhtzoREseF7AUIgcrFCakxBikmXhIyV9chALp7ySEy0WNjZQ66gd1KMv+j5KDQzJjwSrhP2RR4I
EuD7fwWpsk0yTSnFbnn8yKAqHgyHC4tDDuyaKPdZmdlNGGzFPaQIQdXXIPOgUMGaLZ1uZomz9p4o
IJDyxUK3oXIvRhi46CxQkpgAN29VbIG8GRGbLP85mBGY0pAMsHw6fGRvQCjICsLSD97DGWBojERs
RLGZoSIxJGoBwpFOsijFUfIkJvn0U9IfhfvZ0PO7UrvV0Xju2Y9hsr9sTsQ82JqlYERrypvg3mVn
TOY4+Ojw6zTOb/0dfFC6bVxFaOD86Z5cL+/N96zcRwJX4YA7EyTbPJac9ZvDKr/Hpa6BFKIS86xA
Rco+K4HW3QMyGmI/m2H+MlqZriVeOk3VXdXWzAfrWhM7t2Ou2kz+eKXjQoPv529vPxpt/vz21oOL
TDvt9iVGLnNxRJp/7TC4sWz9fATtL1fgwyEevDynU+OoicshnlEh+p6/mH1+ssjOvy6/uEb/Mg3d
D2QZpq1bpmmrD560JDesbb7RmGRNlcGm6cZ8Jor3Xz9/nr+cmQ9HefBU7ezDKd3FuomUHU1rv1zk
bGA/H+K3D/Jwz3eGqZuKLYcAEkNbmjHszpcERj8f5pdPoj3c+421uVaZovJosUhiBOsyL6vz8yF+
+STaw73PtDw+7zJuCTQcQtQK2dGNwnX2y53X9H8+xv9z6+9//s0vbGhnK262HKeY4NjoaqjrTv59
poFfzIxfjmbqf30sx3E1F2eu63mYXfUHe3KSHfWDpmzrRc2UJhXN8AYt31fzehmSluHmu8DOAqck
nhCn9E8TujPG3HvXMZ49HebneVoGMqHqLBDVeGYKxyNjNiKSxXWGiL9fwkXKJxZ2cCwHF99mevcF
Hoq/7Z/DJjqHxhx/ZMj+HpX+gj6wL10C9RX8WiCQM/iurfwle07B8dkB3+PytsUBg4Hu1Wk1XBrd
Pxj+FkskzddtVFN+U32SPrUKGuTuOIauwUYLdm+X2VaJvI8bUM8X6OlQkyZMWCpvnOKNQhbSRSXI
P7P2nt3jwLTv5vVsB8ZSeCTbIHkii9o6vgs9yvbZTsH0f0A6rLLAXSGecN4MlPEfCfPImbT7fCuC
qvChfgjvEynpO3PzLOmGkO2MO0EnCDvYxEwtcsTEgy0afs9hkbw67/VIxZrB2JP2k4GzWfcFZaGC
g9w9aeubD4UoEIamDhgLre9Hs9yLPpqZLKqPaNA0/JyJnwiF3wChr3fXAEWvXfmXEZESn+LTNcOr
yjB1uQ2xwYRjlP7a4tDFHnMkP1QwXTF+KM+ihFynY78aWug2/v5D5zTmdBb68Q6nybbPd0jHNXd6
vKMNM7lN9TmyyGxWOCF0Qr55geNgsZsmSAbfi49bB9zTAsRbn7HK9t5vFJ8H4jZATN4s0T1eMTC9
J9h74gBB7XkErQI44dVvRIHvPp1XVoKIMFujXjq88Tllm+Nft5E35ZHiNhrDw6f6bgR0XsIEEZ8x
QviHGPHwVS9U7haaMBnrF9c+GmEaNGvwwwy5zQLOU50zK959O34ajOnZMt5WC8oSaI/fFEFGo+0U
3iBukNsco/TU0jehU4c6Y5862YyBVkxsRgp60QYW7V6vH9Mgx2pUdrO04x1eXWycyPJvQTnxijYz
1zXqM1KQl+E+SgMzp3tG0sq3ofqJyAt57s2/PGf4ujx/q4fIWm+2v3upu84tMPMWv4urwzY46fwW
nOE923A9vEHyhcWHqN2UgQsurA8mcr6ZauApPtBNb1HsAoPLCSSGeipsysviuEhN/7b3bx887UCW
vnihwXvN7GXj+JnJS2LAm1zX633lU4P5eSn9fyw6rm2buOttbNesgd/WuNTYpuzVab24vovd7oRX
RMMjVtlMij4ueW7r6Y4XygmcKQO+o3qs9DYvKJUZlaKuz9vosKy2AeDNn09L+2sXua+F/3taEmF8
Oy1bve7qUs3qBWzm7ByoyyM0hbjDoGu0kUgRCd3x2ta+80FTmdDt7efj6395nOX4nq6pqmcapqM/
HL+I89Nlr3H8/QKTRP2q8RZlYaH6Bq8+7wYCeSeK59fP85T15fbC2kLQtqbJxDP9rC2qnV/LimRd
fEDQP5+c9Vfsw8npBv/otu5Zqvewk9v1JU+VfXxalNEV5DNVYL9sQyQPz93xOWQRI2d36LE1gdlT
kN4ChGvHEw8Ce8MAgMBi2AZNZDoJZuudKjnsYoHnxCMgvh/0yhiFFBypzZt0SVFRQC/7+fzNvyAD
f5w/1/jPm1s6xUXTPe+0gOCO7pbXAhqCFi6e3eAQwuDQ+jajKV/jsGTYDpa69pF2g3MfriNkrdh3
gS2rLahFqNUZQUAW9/MZ3oOUP5zicoa26uqqqau6put/nqGyscrSvWinBeP33uu37ae3zPvKshpf
jr/gLXSDb/XToeTPvz3p5a2uvWpvnRZgE9N3o2A7TqZIn05+ObXxlvc9Lyjf90/2Sl3vZ0UZ6Hj+
ZwmT8rJfIrd/PfPfP/RD/KEY+9rJHJXbMlCfMDxtfVfwWr9ASP6Oqh6u7cOKozXF/rYxuLagU/fv
F1zH/TIPKrZBGbU+pqJwevn5dv5Ntbgf0tQt2/BM1dIfYvjGiQ+Jq/DC0FQHw6DQODm2b/T62IR9
nWXcZ9ujsIlvYdYE3uDnwxsSj/59i//38A/BfbFv9nmyZY0VZif2dZHIt9G59a79lCqjOjmjB2Na
GaAhekcTDFvM9nN5LWlLAqMlOgCj+ss5/SvY1O3/PaeHNSTZGhdHPSb1IvliwiFtFBzaNM+ZqRYx
TQQM7LadvpvhhC5phedFxKMaCpMNApRdMNmgNr8FF/zr0LowqyL5OP4S5P+d4f1504yHVSLR8kar
DG6aAuVMwaCEG+MFgSGoK+cFYNRw98s1cX65T/f7+O1VvFlVc3QajuiM4VNFin/APnxAzadMGCg6
sJcyDGAzw07H1JjXK6MehAVatKyV0Tmt8eJ7wWrTTudl237BZTUrVsjiCH36mDkMH//W8b0eNGjA
6skBCXHeZ0A03UVGn4S2zLanAkYrSThSVxnGS+N7f8FiB6TqNxSS/ttHfVjg0u2p2O5Tbn8TxAxg
U6Oj/7kLzv47IzhYXG+BxlRlRvdRbYtBVfz88P1zzbM1jUQHHhMv5cML4dZKY9ob77igsDfZT650
QPBa7ldeYOC9wBEUCMxB/g2CCZqvEqLW+GUdcv91Cb6fxMMbcDHPnssZHhfKs934hNCbjv7FgF9M
9DoRXniihceQqXGchw1djqa1Aa05EWArGZDi+Met72Gs8QvmtlERYAIi/Qs23owWMjlWiBULAULS
Y+iWaIr0rsoUGgyXR3/zDOzxBdaguTojrDYX6ZfxWs+BzTN70yE4tL5SKAdOeHP8s+rfoBpM1Ofi
FYXCCDlmNcgYG4pz4BLtqPzjFz9Hm/Uvt0j9124AiYe40CQf1W25fN9eBqLFm5srDZcnDa+YZKij
0ywv280l2u+GKQbN7USj19cM4q5Cu2PXZqHAD8FP3RCAIlch5t8I7mfyh9s2Wc5hpV98gijSv8jl
r7kAKDAWKQCcrJEX2EgcNvx3TgAgh2muKC0C2+e9mM7nPf4x/c/2C/+ez+dfna+np6fa7198Kj7z
1J8zY2/Zm/M/Bmh8fRXBnHlsVGqit96ot5S/0MjfBIoJjilnSHXNz8l3W94ER1jIvi7zDjfhBjGT
dHdInuU3qNj5ZMgh/EJwfTJq3G7FJIPYEl0OgFzQX5Ii+EVAvXhVBBdfcFgfYuDj1e1KQs1RpbUi
f5Yz2Yv7FghQH0Mb/zdIsplrw1nt1skayDfk+401zpOueRpd6l+qZta/Vn2HeMZUPc00DPPhptbe
8Zze7Pq4eBqv16+KT/bXIkUEiXH012hGfPjFfFFkRkoCGJ+eaxamofzOlRGrrh+NRr0g83vLSxcJ
JJML+eql0oy8X70ikIDsQu320v9tP3D+FSk5tuWpruWYuq4+REqXa1HFmamcFiABrj44nl2YYCt8
R73Rj9tV4DF+xwhOYAF3YfZxBeVj8P6+4vYb4ATezrxWnoSx/EwD4KytmtE2SiGtHWRu4hczH4zn
/+a8GOMDtxc3NGOWUzOIm0g7RsdNAPV5UT5bUc0YJawWzBJ2w11HWcFnWKUrMhR9gYA+pIbxRsv/
NR9I0z+d0ANc39xF5vh5/+z4NeE4c8nXCDh44NrXVdnefcZFYF4Cd6JkaHEYfOfAddlHvPZiAwQ9
oSA6wi473QQxJZqAbPvdNgPoocqToARPS5G6I1W7+ttnhrVffCy/lCD4/KZfvmSdlAdXOj0vboeh
0CclKm6B1/gZ5ECG31j4IGQsVjNnfASa0xbiKBRtpo9WF3UfVNc51CauOSUYzUcZMTSRuxAxTOJf
VmXtX8vO95v8EIReL02SNR43mcwAKwI4A7lXWApOkct7h2cWhRya1pdf443fjvwQlxbnvaHVCVsi
jKZZjfRAR7NZHSFA5f2KBIT5LrPzKO7bdO5+W2z/ESB+/9AP2eY5NnPWWz70JVJWVJQGZ75ieuPa
9NTTgpjgdNd6Ikpgtm3yS9R/D34folMPqh5kQN3hJO64r28LfX3bXWJFdVjoCx8EAOU1YDnpy7lz
W59wm14xvpaflGoY8Y327daz3zcfFNo0AHRSflvXiU+2+/MVMeUT/3RSD5vzPjeqZrONjwsDGOs+
2PPQAycGh0afjXm+retExBYZmtLLl/fcRDL8r3gpXk7jTe+ESMJtqXGnQAtdBO4pUPJQ2QcpU9Ax
Kpd+Dn3v6TgxB+elgsrTANd1ozf0y0f4R5b7/bo+NkG2qWMk29JmaFzg+ZW/1lhQKxkM1jn7svWx
M+KMed8F3lvNbNANXezLOsZlcgjpWfZSxq5Y4dMJ4tU+mNfsHT+f3z1+frzEum4buqfaLsV/eR++
3ffYiY+WmpyPi4MWXtLAY87LLlDe4ejkL0zpLOFL+VVwWWauFDSzD2uEqhAR6g2qsRu82EaQbYJb
7p9mKPgLohrX16xfTlJ3JRB9PEtDdaUcbqomP/vzLDf1TvfOVcGD4B9C0OGh54tU3O1BvkfqcfTF
rCRwnor+/TbKW4Ds+RHf4SuVRaqj+TbYTLevoLO2r9q6rsPqE8bE7lPBk0jZMTGhvJzx+9z4grTV
26uhupSvZnlK/f/+R7Gb/zmrC4gKa23cv6z18cp2aRLmmf6lGpzm3kr+s0LzY1RbRPCooylXvR1e
/vuqp1vLr6cNuHCoVx8b5mA7dJUZikoHowpkty2DNEQeeA+fOG2+JIw02ofo8nxpWVN8m3yJfS4d
JQvb83EdpAH/Vhg8Si9yWhRtUAZf5vv1y35PmClDrjHYwvqkN3tibyZMEaGpf8ASeoPLl2NAQ8+3
yGYVHlu4BHQrazYCBWVf3jlNb0ttG96Wh17cp3iOTNDt76f7aTWHYk0LmqlG083cQ0AHtXko6qWa
2rXFZDkRSNVpALBT82X2JsPI2xpvGkN6ZvUKWSG2RVFrUDejOE/NnxYHpScZUgvmgqbBOnvV1/pa
Xcv4JFQTCDsYF5yMj/QUJgbFApjBSB8QpCXzDaexBRTORCUmE+U949NEMip9b6w1lZ9yn+4yTa+b
fV7wI9HRQNkgziQasCiAUtLs35JJculfntyHJaxOj/vy6PLkllGN+sdFPKS1EjA1UCGfjIHX/+/L
Gpz2vgo94MwDlDiUOk/jK5axsQP25sCPQhypeoJOuzJNMe6d4M+7EI0QCMG1OjCh+8peIb8HLgku
jnDq4NJB0kf0i9jswuhomV6Xo5ZGbYATg+WSLw0OgNRBtI58Vfe5vHAEsObXn6KS2w2VkTKyCdHx
OUfGzMDr7PElociNleHoa/5aIXD0CCIrXw+kjrdeE0bSoUJ1JMEjPzIq8f5FVhy/0FUiUPu/Xxqi
VtR4OD7oqiY+GDpcDFuy0LOffJIX7DgSHtv7aklfPcyklbEZbrDWnHBaHlCTg94D1sDq6QzIMBZ0
NCw0BnF/Y46KaTn23AgABxvGUH4lsRBezVj1D0CzpheXH8rxcb6fHscHHmuvDOQX12U1t1cJfpSl
g9Ntff5kJtRyvw2ZyXBYMnZ0Xs5BtfddOJ/n+zfOpzXBSd+lPcTfNtf5q/zfuS6OeDQr30LstCVo
AaJ/1zqr8kjuTT83/bjCByQ+mCOiSAs+4M+LvKb/I8v1DAqYOvu7yWr/ENWYzqVwbx5PIUwP1GO4
R/B42G35cts6KrcNrpCkJ4QZfJw7vmi+rSUjU0jRlEiJjHtmhv+T7Ewyux1fJskNwv+o63YPK/Ml
We7a7bPvv3PzggkFPH+1GvSWkO+nMqT7EhCHMhxbvkh7IoZACZU6D6YfRTCdf5GdkdWNRnv/ZXAN
cAccAbRIkx0FO0Frg2EKVZRHsBmjMrRejJdytVsZiEBKtD4/XzHnn6/ttwv2EItlyUk9FzcuGHRK
zh3MBJV0sFlUDeVL44shoFBneUf8rAUBCuV94s+kcEJLjS80hFSohZNchzYa7yup7Ml/33eknsaF
eRmMRkuZHJ8QzNX+B5sEGSDrJxBligeInmWuueSE21/Cqn/UXl3TIe3zLIovDv2Dh93UvSlVomvI
C0BllZ/ntf6iLGuGsCGWTugx/3wt/1FGl8MB3NYQmlh0VP483PFy2u321a1k877i0O0iS8Y0zlQS
qly/HOrvhtGfh5I44ls0Yx2MfZLZarloQJU6TSszg+bNWO2PQfOswU7d++lbtvMNurAr2snH1c/H
lzDkzzDlz8M/5Kb52btVtcnhy8jFprc8EOdRpAGo/vNxfr2kD/mRe1P3rn7jQLiOmUmL2BDf72aS
4aH8+Uj/+EQWNQLVsVVYzPSZHi6omZ1dbl61uL2nL8YoXW3O/mF5+/j5KHetxsOF4zC2pZGCeBrV
pj8Po120RndOu2oBj5cCxEIdOtMULBKBJQLU8Oej/fsz/c/BHkPyojGyU67k1WKLBxjCTZdMF432
zwf5x5P4/RNZDw+9eivdLHY4CGjYmdYxhhk6sp8PcV+1H64aLHSak6ph8DLfo+ZvT/s5i910v09l
kdq+MU4LXQE4WRnaxpYiY1WhQZyy4DPHzfF2xZx07OINuFCsUZjwp7GMIcgT6R2S9pdfzu3vHce1
PWr3rq2apmbfsenfz01Xm0ulKIfF8zGqnvKP4gP8W49gvBpe17tPAxdshD1s9hJjF76OXNy2NU4v
3JBr/E9+3t6ytP+2Ef7dM0Xn5jhcMxY9ipr3Zf/7WWVOmrtKlS2AHV1DZ5x+WK3TfPO6yaOr1cmh
aTESElFlEqTPpAD25/YVMcE2KvBdaUGFPjsjMC/Zytr6KTJT/6L7Z2Y0tlz05iRvObE8+C090rE5
lMH2mdEtOpmT7tdjG1qSBb8tQJ2Im2ziMEOEwfS/9YW9v5Lmh8/48MpW59v+lp732YKpQCh6PAZg
bYJFPYvx+wk/FAJOv04CGL/OLB3vrr569Q/owKjtnAD3evju+9ynUz2KHbb99EYyYo2Kr3MaHJSo
PvveDoKO69+mV8pcBgNx8KmMgC/NHUyMjENtK+grzkFSBLua13cfEt5X9DPStoP0He1P60pB3+ru
l4Zv0V55T0gwb8x4TUJkqllfpDpM2hjDR5gzkv6a+R+X1cfmXV8r17b7enxCKf2iLbfzX1ah+773
x/vkqo5FsRuJH8GS6cjC8e3pqGIj02xdSxf4iAOHGY1Q258S//m2yjWf0jAb+LqA2Y1MPaiITplY
5vZ3VIkj/RhcVu7hl7z3Lrv484Q06rSayqrIdm17D4uIk2rO6epVeJuQb+0i0GHXwLv5MOkbwOHg
UAYK/EiUNK8orK7/35pH98+jP2ymiutdilO2V+a0aG91gFBpr/tXZtwQXu9Cq/5lWdasvxZmDug4
psVahtxCvctBvl3/FI2A6+7O3pxLT9QD0sy/tpqAbgpfF1wSkvM3kWQZ/4Vh6zX2YxKN9eLmL7rd
2WebfwYDOFovt+CluMdfCKqRhNfhqg7V58FgNBgt5297PxqsPj9nib9YLEhfJKJbj19fPZp9r2JM
HiL3QAyHi6NNCYTCzX9f69d7ajNeSIW8O5u9T1aFv4JaEVJQ7krgd4rksKMlw5N03yDdPgV0CShA
oJBm/ge+2v29vyA5uDQD/g9h77XcNra17V4RqpAJnCIRJEUqUMHSCUrBQiASkYmr/5+pVXu3TfkT
a3mp3WpbAIE5xxzhDWIcQBQg0QM6/yZYJT8H4u9Tb+ALrFpDVTTDtheW/veilmRpLIzSsPY97Bi0
j0P0Y5eCjQBKHl5ezRji3uYT70Fh+z9f+/ux/nVtAxwjMBWgFGfXzg4TU/ijau0LR17iJA9tK3Xh
FWF/cGmxfm9knV3rPOzpgxRpDdfqqXkFZUryTWZKWDezWMC/U6lW8BIHuiAjFFNqWN4a5NovrLn8
ZtxfSjNEzvL35hUP/r8Pf5ZlK7kmtzbI6z2PnZ6OSRXwCljt0q75vmn+vswZqkGa5lhuMy7TYRq6
YCW3TundT8778y4C0JDtGhrm/YUSQhN7/6cPdx4qDa03DHCsbNUOYmv2gQ/3soSf9ZJ7B3h2IAc4
4IHaQYIWVFvRtW6xlLKXyBm5KC5ABdXDn5ebav/jrsQ42VBlMg9dP1/r5Tx3pl4lxt7bbLeS84IV
EkueBhnxQ3QMX16Ozsvby/19ULh3GZTZVeywRhJvuRKFKxs6CFrn/vr6+uXt+u2+XwZEldhPvNXq
Hq90AbFKXP6LsH8gcKxWk0McoHnBXAzE1JIZ5+RAdfp9d3Nz5dDAuFk6Nw6l4NXV6GG+9RWaxuDK
382+4e6edyb/5WaZukvR3xsRvms9SNFXooakxe7ciMnn02H1/KQ7T1e993z1/EzsetitxSgz/Mzd
TwaT/q2EroUIJrZHGXn7mBFNHr3b/cN+zQD007sNmTcyC2Uk+bn52Gw2hfMLwPwvzyMZ5Fve5uBs
PtAbvY09GCdiptoBIBMxeHQfPyz38bRkzMO/NN7/wrLs/iJCYjW13drOdg5+efgAeXs3cfhFYwU0
Jp1W7zP88C7k1d+NgCxMi2SyN7JemhnncOzCkBPyukV5v9gfGNDglXyVP4OV8kFeIDepuCS/FbJ0
2u7oFmvhoipYz8nL8bq7kz71pz2G4XLrgqPGKqtw0gsloCJqvLOdoWqcVLIhywsbqxz++x+HWKzO
c9smWkkSgU41+KJ4mdMEmIl7pdvTjfx50V+83tlO7PKizlvbBKxJN0+HhDSHCSRyEH1wqtCJvLDJ
/hVn//p8Z6WafiqVpjC4Xo1wMRpgbAsXZVW6dl2Y0svGQvuh3kC8R5FGiP6UD9VT5GLk8UAaaO1O
0G2MCzHwCynywzNfnIGEsrKfrRlA4X31OWNnikcJZwBgZvVReup/awEwBWSn7LvjbxbH0JG+ONKj
vl/cVvfkUiMobij3QhGpvj0wYALQ/NbjND8unHl/4XX941RQyW1sGi8LlXpXLJ8/lgdAU+UoNxMO
DDhh9C8VKonFw4hxFOrPMa2i4bZ5AWIgnL67Hh7shct/G0eJ3UNmy9rk2KA4+/vyhjAFyxbH8h79
bnQH05d6g1XezqSv/vOVvmNnuZLJxIaEWZPp+5yd/Tbje7uJ5Rxd9G6/cJgiETJFD1j0yn6TpT0t
b25IwaJfI017DOJPl+BNiiyucbYuNEW3ROqh6opxbhpWKOqp6zMpY28kK8N5bJgZDsFpLay6FJI7
2jRQdWH9XZXMECe681OgrSLwGbNPZLTJ1ejMlSvALivpnZNk0wiQEuP5YTM9YTXwxKiWXnWEC5mJ
VCmiZjfWShwsQoFq4U7YN0pbodZmLCVEnA4r/KBWBv9XEWIcYa1Bw1ufwJKALAupD1EdOAQgSLAc
zeG5wZRnNJET2WsYqDgx0wuRgp9flPK9XmQ/G1Trsqh9Fl8b/q8VaZVxLx9QmggwxHk6+gWWKzGa
mHDNl13Y+UDykYe/tBIvXfasttGs1CqOJy5rYnmEwvR1i0SnzSPrg8m3aIKqgpf/++cP+x3oDmRa
1HCU/1/tz7MsUY20Np6TjGkXqdEcnEp8Kou74+R0qwXGH462Q8oYCReIyI8TKIzURaP0Y/4N7GpJ
T4Ky/Xit0EXULyVU/3wceFLZlm4uKIPOwurC7FqtUnX8LwjixZaihukMsPuekKp4lKOOvO6gwiL8
6se3oELGAL0cMipEg3DJRPNwPU0OvXKJNfPzQ/sfFPt8H6kLy4YdACLbUM+emlUsknFKTgeQCUKC
QkNkYRHSpEYYSfKGoCKSCHnr1K/cCvt45k3+sJFv0hsUdKCUCOn4UH2GBv5UbGOfmekDxeRw3d5Z
r/JDs8dbqLacIXGEgQLzW/RXtZ1506FBh/jfuvpgWi8jQ9FucOy5EtplyG8gHgcJHaEgHGMtx7hV
obBiMonwLjUx+mWu9X6CYtni74lHCw5OjCS9/uRojP0EQ1cIDCVr+8JRBDT8e8wxNNpe2sIwDYCN
Z3FP0QpLz8fj4R6W8RKziZaUEXk0EvMJGi4G2gyyZge8/uzgpoMnygdUV1HV3qlQiQ60vvCFhVcO
7B6YGNBT6RoZAgba+u+ji0OH4Al7+m4IJu9E5Qh3HoZsjrbQiTLDYLSo+vOqZhRubGJfR4JwCHG5
JEEVos8IL7nxskP6kbEw1KFs0/5G3ztQoewg+pl8/YgUFTNO8bX0pk88u9IDevRsXJX34ELwUaCc
egPzyrDvTggNiQFi4gmZ0M5Bo5uFe6WACaYixlYGCORADdCh64qizvWJmQ6ed5C70SWJABwgwTM9
VnvjobWc/FFhGq2AOeUrYiZmcFohCAQAFIVAlErKW2TsNvITuhYg7pjr+sLbtXkZ0BRoHlIC5/TQ
gsnkpaMkiKiBDiG628ILvo3umLypSLwhG/+ES5rQOdn+vEn+Z4p4tkkM6HwEUs7178Q9OTebQ39g
Bw/vKip0R19zepyMoiVebrxhfTl4I+fCuB5dSOtUQJ9Qw1BWoK2BWNiIYDKyBKKdAceODJ659ImO
YoywQe8i2+SLiW2ESxna62t6d8ykTkK6wHlnGLdMwJsJy0CGqoBKePFudtMLw52VAm+8QDhzgI7M
jB08FcKxLhqi3sH/LVQyWKCcyRLT3MQ7LG0OtAhUig04c0JqCuF1/wAWE+RTgMI79Yj4LtpKvDxD
QMHRuKJTf5VSW6ME72MVBDkSVonhQilBfV3YQ0CI5nSsNwxhwFLGFBEnZnu0/GqnvYc57iKw58H2
3oijToiaoKmxtngK9CSAvzAQ22ZEuRRpALjsnMmUFuLbn3sZ1OUHcq6UlEJZixEa/8d17uFSEDT+
kTkZtKUEewCUlGyf5fVt36fVGLXZvfR+IDnAWdGZ2XuWP5FILAK6czwjlM3Z5lrwdofi40pgV1M0
H1nBZHYolr2WTr8CLomaiYDaj04E9k4CAiqAPZMHJwFdkZ/XpX3pvs/qg6iQCjmjj3ePUyBaKTLt
M/ieLlf3P4GXo92HQR4oNyT5wMOKmxGGQBEqIrQYCVCJK/uIiVyNrCbrFiU1MCrYJIViXx+9xhdf
22CgzBEyxTVQAlbgL6ih9JyBrZjorR4IELFveinGrAv0Q+kwoz9zuNGDhrQGCXDnk1CHA7JJyBMT
z5oB8c+PwRCv53x3Yh5LXaZazCJV0Tr4I8s5TFqayac8oyzjSIVWibgGNS5ylOwI8R2iWumVohVG
3694RHCDUCYAr09Yty0nur7ZI/wjf3CODz2KvJHzWiOuJrELRLlOHxATbzDEGuhgsPwhzgEXcoSv
Y/anz3BWOxiWHU95UmT3uFpQkANN9YTQDTxUFYUz1Hrc6opWJ2eCGBrTJwC6H1xaUP/okqvGn0/y
7IDTo4bxQspdWA9GgNAc3diCDmviCcgHOtT+zez8pnQBA20J++7cNa7xXbjwQjXxYX96GGc5SdM0
xiJe8EJFKk/08jhaASm/scA5odBDQ/zNdAwiUe2aAJMtAlcJbrt0P9RbYievqVl+/LzKvlbRt5ti
4qXRcF2grXD2bKLDoaqzQyxW2YmUiLezLpxbiaEXeAr0lEBGEB8R/UVIFLUNlvvPN6BY/6gvDShr
hiYGqRoA77/XeXsyS7uKs+zeYIPPYI2Ep6DogH11znfwiEjIUOEYWeWiwz3ye1x0+Z/sR58Y46La
FW8AFYOXVjztCg7eisnd/8TMneY6cTVPQ9z07Q0wY+pci1aYgK79/i1yDAEeF6pdQpSObUUTcHJ+
v78/PT0/z/7z6KFKhliHwtEghI+/oPQuEGOwrRPWxsJADeVcfsrMzzRJh0gt3JSfcHPztNu9PhBJ
O/TKKr5qbn4XM3MTXXQBp4cESuTFn4qT8UMg7AUU/QBSVmjIC+E6C5ZNFk7glRC/VtCkm/GXF/8U
Pw2DebRHwMRtYFeTgZyCgjJNaJYI2wQGUfyph4d9yv6O8SHMLgTp7+hbi3NFwHO0BWxXdtffb82q
zVOad1p637sjrjyPsekkH7yMPYx6njcPGfPiFmXfkhiULvPXB+0zhxF4M9zG9CR9i/hVXigM/9Xp
YUZKP1Vk/eZCP+sVSKOpTMAMcD1xh+cXTGdRc6SCJgDyelDcRt5yj6I6CK2jIwNqMV5ONzBWylct
d+T7BjmB2hsA3qFM/KY9/7zQ9X+0ekWxKhiwNuzML+jwn/E8WcyLrhlScLXprn885T6j24zcA9tQ
8t3sKrrt0RhoCdwwsMug/5U/4T4gNDEHRyUJv8a9472GvZCHC7QjIDvdqrCyD0SFonTyhwxFkSso
zTUGGd2FSP6d2ExHgjpUM+gSKqZ1Ph1v5O44G5Oc3OPYTBX6OoKyy2YyOPk9RSjsV3uNTvcWTLWO
gsElWDUdkPPYadP9YUxsWoYlIDlnQQKXdbOF3KrurS0kt8oZEbMNbOCGwYJqBQvYApzr5gjFY9Le
opqeOAhY3rdK/qpRTIx3corh9PG0Tfnzpo292REo7kyGqlMh4h3g9qjEqsuJopCWS8QQ5vTaoJDz
2UCHOGwK18TI7/hL4pgq/Biw8QatgemuQDc+8mDmD7cqwCm0KVb8k9PNDNvnA3vDnRb41eQbgzOa
zKFEkr+vPNgzk6+sYF2nsnN4Y/u3LsTrfpP/Pm14mx0SPED2QP6QcG26hvg7XqeMLIagBlj4NO4V
RvzoUoATFu0/+A+p+vWHjFdgsmvrqZ54GHGN7znhDQA6fremK+MC6ERfKq7+UAcAVk1065rAfMlW
xj2rRr/QNPnCwfx1vogXx7EiptOEefmsS2BZc6RIUazuDfIUEs0C/IDbwrGavApou+H2sm/n11W9
rDv3rbnuyEcwoEdqoPcIISrRNw6NflfUdydAjSj9g4TqrlUUOxLPQKIDFhtAtSzQklAeb5rT7ULb
HEjjj5tW82otSI6vbOlouBmLbaPvu9NakS60G76DFf/+kF/gpz+2tlLU47E3JWUPTzd3cDLsX83X
5B0Ud/HbREoivho+y9f4Wb/SeKnoH84jqmg/xxdbnNTfnzRTJOZIPHD5LCLTijmY2mgp+/n6+BjP
TiXtlN4VUpAQwajoTU8BlX0KBwQk51Ctb06gedvYzYFOWrcWAvsA3WIvoan2NB/g+sxOHWBFOVNG
pev0dFtTD8hOsa6msAB9gmNUvjST0FB9faSFsU5ZqEhfYnIrhQ2V1usBipzpjpSE8FBqz5S8lm12
34PrRisavWbSvkwIlmJX2ywfWMwmaPGDB0DBsK6q4zrGBwlj1M6tacHeZJ/HdwLg5MXD2n7UIRg+
TKU3YFC6GhklzB5dFeVC1Fa+ZSdfr/a/p3pWjNiHruitg6Hsa8OfOZmpP1unn1xwDRXz+dE9AMl9
tlbdo8bARHftyW3LrTV7WX3hdPt+gHArICtAxOqqppIw/X3kprms16VhKnuhtQK38nPW3Fp6bYzH
htRB8zXAm6O/eDo9qP6oBZLqJ+9W5mXGMiM/GPwEx2CskPRgHKjxEB0mf5J9a5PknsmIG4Ihmixw
GB8qtI47QIARQ29GDxng1Z/X6vcO7tlHOcs646jTbCVjwySrww4IOe2w1mUWRu8WJpw7vOS3DVDj
h0ub5P94hghjyJq9ICadh6Oyn9p0UpS9UCIC7hq7Lfr/stdDG7ytWZ1JqKh+fAyIQz1yiyhXZp5C
e4Eq/uCTM1hQBT9sssWbYm/JztgRtgNZD+fTsjssFRCatTcdlmm1OiRCMiZtlrMapGPQqr4yLX9+
jv/c8wwR/r+P89UC+CPwpNpUHCfgKfsJ5zWAvzQqLLfGPLFZtck2tn5l2V1kkFH3j1OnuYiczv7Q
3gLxZ2eaDvMez8DvBIMRmKuD2493Cf4uv2yEqcAzvUhQ+ZkusXoQDKfxRQtteC6mtSlvKgOfNOlK
1d4V+ba1ru2atMWPreUMG8NaaXRHTAglbsGzxVe68/oyTKrAqv1MDbRsyXNpDpuO/tJhY9huQfoL
PBljTHgfx+c5vm2Gu17edcebCEHE+lo3VqSPCRnk8XnE7SjlL3oA1GRzPVaeOLkOTvfeYaALT8Jw
m451fyHn/Q4O+Vq1/z3tsyREj5Osk3UWz+Ex/6gQ+L3Hwv7xgKVpt4Nl+PO7/Q5YEFdD6EAxFRko
vHVWLpaWnGVxKyv76ATYsaDX3/px4cyWk7BVEZmXvXRjvQpDZYb4lkh4MjswUXtBgOT98HFEaoPo
K7kGUA6+HjxJx9zcS4+ekJq6BGf5XmWf3a+YF/yxFmvt0OtjzP029xlpWOTMxErYtxCDB49gtDj6
MccGIlJ0diGro3ppOIvK1UldyCknh3+NafLI7B9PTgOQ9j8/0e+17tcdgm8hleSBng/i2y5Tkzbp
lH2L/hcOR/SmWd0Rwl/oLbkVvUhqR7gQmW9+pDdQw4bfZexCoJjwGZm9HvJzd6n8FW/x/NRW9P/u
6Syot5XMijJaZW8lAlJoD84Io2r22syz1bDJXPOXXmzz2C2O/sS7vbSov7dozh7KWSg2rENujzY3
oDCAsATgsgGCjqfkq/o6q18gS3xOFMdA3t52FBo0DJupg1OvBTnGZIAOIr51nIizV5YXttz/saj+
ezxnm6BKmsV8kLm7xdGLRg+mX1ugUOWPkp/rLlHLsBzMhiXczKRQOnmno1fApYuXyYyY2yqPmbk4
veoP4Dhb93D01dOFN7j41qc7e4Bn676ZxulgtNwifMQE/m0eWPl60dwO8i6Vdsd60/dXEgqcYC6x
OYF/AarI8O3GY/0pib8AoYKnAEBB4MUw0unAN57WMG3xy86XVE9XlxKwBFTdcq+h05h6XeTkg3ua
nYZdr7hgAxYvQFxrLHnNuw6DNryjkGPmXprHY7uSDiEmtSnW38h/HG9NhNrr60y7nUEemNzdEmZ1
tusQMgdeBo0vRxFiXVjrHmdWyrxxRZSeSB/sS/tRLK2f1v5ZxtpXZmEmNvtRoTaguRVhfu1Ircit
omk54HaYLav+Gn2GHDRlD1F+OaF3XbvT6GejnyPvrIWFFiajW1wai33v1p291rPEL65Uc7Ikbq6L
0cNzZSY/CCiwQWaxJ1TI3C2ewY6Fpwmdcho7VRBRzEeumnnj6NaQcHiJCLAB5pyJ1y4QYiKxGpFj
Ocrk5moQV2Gd+T8HuX/lq3/Gk7MEp9Hrumhbbrv6TDcUxfQSoqtsVwP9vTQBpjn38wv8QnL+GfJN
/aCpBReLKMdhOiJIrl5F8jrKlzy1HBURcoCT3+bOVDmHx/l9jn0N/2JmhzweJFzUUBn8Ygiy5SSF
sxTWuE8APURfgm7ZIIp0sMOpf6DrzswIlyd8kzgfNO+IcjpFZOrGDHWHdUdDDCrSuwqNADkCxJmp
JRK3hxD+YULGs5wTZwqmalwTgC5tQss1Fp7MfEjZdbQ+2ZC48bSr2Bb7Bj2+7rA+xvDGtWNgIMRd
Xmn4kk3LA8rSVZiOIYVp3m5UjFeOSzJDA4M9dKRZA1KYJqEaryV9KZlehj8VRq3x7YQlm7o92qFp
hCfIjCS+EB/xp2mX1K9g7EHYKwZNBofYm86+pHkKgC88A+jAxq7Rkdk52mN7b6cuOpMLKVSypaZd
CGb/Tsz/O46+Kt0/3ug0FZmRHntlDxrsfmCYifR/GD8s0NTaz7FT73AIf1Of0l/y3c/r9jsq7Gu/
2YyqZDH0OIeyn2ZNmaqsUfaFRVj0jIH946K9In+wleqj25hO3bj5wasvHYFfYKvvcei/S5/tGfT0
rDpvxJ4xqGD9rFlhqzB96KNDZpVy0c5fqCRey4nVjUm3gLYvc52zxCWpNpiMZqsMBzPbLWOP8mGy
AzsNMmboln9SgtQQSZB0RLvCg9TfHTktHTJZPXIW0PPwFlc9i+Y/NpoAABuvAhMnvXT0+1snx/pV
dlGA5BirmWunrvIcwQDSPAsFUswV8SQPZtzUOEtwVzAZFcgXzmDl/1gU///zsc7aqrKWqYtU4YRj
daazi5yBkruN6tUddueB0flH0+sN78C8HiUkoh5NLmCzbSihxnYKjNY3sFEz2GWBRDOzg2+/7FRX
5cMkfiWv9EOY8aMAtdEamt0p8QG6dKo3Wt6RnJ/PannK4B5SF4MNkz/jA8wjltqmm7aujtap5Ypv
w+m/r2TXFKKlLpuy1kQOSlIT0yYArHM/fBwbl94GoZs0GvglGp88xxnoIWrvRrBgIjvjkaWqnoSH
CvZl/VWDyTEeqJL4fRpvFtFuZJQWbQ1zU0PrlG7M6Lq1Qs5fnNlzyx07P+79IyD+Y1Bh6muuTtZ6
AO4gIcPo1guXEptsSdXdSqV8v3Cmfh+egnYxAb5oIHMUatyztcy4TUsOStftB9sxwY4Mjg6A/TeK
rhLMVWYdL0oi4iGdN/bXSDABV554/DKpHHla0H0tr9Nd5GVi7M6YU6NgQDQlsvbeGLvHr19q7y04
/HRHIYOG+MwPROifj3gUoTDPXHRGp88J9+zP9EP6TBrXzh1MWbqWVpzDypdTb36J33Um8JyOihOT
AgxuRa8WlEnkFLQ0a6fCCxatBOZPmjPw/cHNZVejWnxX3xZH0fQ8Ws4Ckgu9AihBTGig6bSulvn1
pUT9Hx3ovx7s+SYw0d2ajbjukCt2FLCBiKpCIceEI2GdCu7N6YWTxkqpeTye6f9qapN/FXwXl3WY
vHPUYEeIbs3gpOz9x/TdUh0XOeAo8ZSZBMtd8JAqHrSrkwOinF+iWeXhQS7v6BSPwJR18eviSY4U
0T9P8v+2+FlpW8aa3uh6re7bFjP5/LM/hItiK0svxbCVjnClh9IbC6qzGa0N2Qw0I/IXKbDdqFgu
agRf7ECfHzLsWQdvEa1yjKVQSBw0ms88la5Z6/x9+AxoQOLDxYKRA+1KnV/t8jYVTmjTzam5oSEj
Hdy+/d19LLB+cjqQKMkuDRdCrZghzoKZX9+4QYecizffp6HB+RzyHTYyASGgeS8SgziMxjvbgccP
HBL/CdSTJo9Uod8Z6t0w1LA1TTcOtcRRoZGHb1mSO/s0HK7TMH+HjbArEEHdNc+x+NH9kpHMkvse
Z0aS80rMDI60fwDP3xHtJq4gORnyXLfdR4pAxrjVulvi9rPMjNsdbiZP/J3DRkmW4jcDf6jIgKA3
z/wkJzIBz9BQTDFjaO+omTsThExy9JTmWa72WrtF6InvJZofg+wEd6UtlXY7dGGJL7AWFNq2ml8L
XETKICuDCmsipP0itH/dttlpzNzb7anZDShiDL8S5o84cTQ3Shee2sejvh4Od/X4qzauFGWXxI+W
ujWV1YEVmvThEbGnYd1bG1kJ7WFZzK+asjvgdX3VYGCq3mjNcxSTSoUxrhf62mof84ROTjhFq8EO
O/5quS+NR+5wTv0yc4bpZrTI3VJircOP4OHxkgmoBUHxdzxclclOiVaRup2xjCzWcSWIgCN6QlRQ
+Cker6Xjda8ta3iiKW2fwMDCuwtt/SqT91Xlcw9zt1KtzSK/ol6q9PUCkZ3h6pSvetutofLNQVyE
WbpsWFZY3ivX07CW9du8fNHTrSQ98Nd7DoZhrRZrHq8d544W76RhKSurib9jh9xZWi/74c1ocTkk
pT9ecwDK9i8rObjSHNgSqKkTGOxkOSw+TfuXPMESbbdKt5qJwLq6LdvtFO+y7pZLaou7Xr+1hrcW
9kn7GHdB3YVtHKRFeMQlM19xQ/wkPgwPiumUPQezHbIC+E58Wo0An3DwyYJ0XqpJqBXbjmb9EDRp
MFThUK+HISAPNYethr24hnpPYwWG7OodHSFPJ/4u3AgvX4ldGdBnazIUJ25Ta1vEL/24K6abtmJi
sh7SWzv+1S/eB2sTGY+pkJEcmahI102xkxncHPRVzgim9iRGToPX4VFDItu6UuUaqH4bHLE4BrfG
dU+WDqN2Cik0F+DtAdlB/UEKB2QVnnyp3xaBOQeE/B77MXL77nb4zRDh2IWG5Gc43EprVVoneWiU
ywEAKX4Xhi+NXnGvfKqJf+jXKqYQpT+UywNVNmYuupufPEYNNS4xGD4xWB9+ta0nk4Y1NPD9U+oP
8IyZxXVB2vtyF8oAhpBis0KZxmiDlWXsmvSyMC0r1q+aGSh5GLVhNSy5WTtfS0bQ8kRPzVZvw0i7
GrS1SoMVOx1eZ76qZXpMXioHA26tltcifd6tZBonZrCQw3J6lWzkgLtyL4HB4TJHV0aO/kupe6wc
6/ASp3c6E8r0LumvdIqilt5uMPZLs1uXko8CzuQlbXDEmK5EKX0OK1z5slWJ97y6LtjIKGKCGy4/
rUNgTQHN/7h3DSRIlIXD2PuxiByGaOSXfeGm2II3Hk8th3aWehlOUqWXVH4N+A9F/+yu6FaR4kqM
FGbn9Ks6epzBjenlg5fkS7kOJctr0vDYrBfzsuM3CONWyy4PK2aunTNiQpURlsQV+Lu8jqZxraNf
EZ4Hj7egUhbly3YMNLIShS2+TN+RXj9p/lHzW1B5Gpm132GgDDMXQzY7OI783tdTXyXSofJv+0m+
WyShhUPPqvxofk3sRzTycSakq8CoyfLpOx/p5bNTqL8b30rF12QR5KUXKU6vOfXsNXgtwZyCZU6X
CWUflrXtqwApbIfkgyGPwqMBWTr55cIVwyrE3mNRqM0IOYHfONHmwXlqBLqIhiJsLYM/vi7HMFM3
1eyNVRhzXKaBXK+TeGWZVIYBDqY6XkUhH7wCm6yvpOqqsOFmY4ewbOt1jjdqGrRIMSGfCRUIVnIk
OEGs3ZD+Fg9DZuoDfKEOhm0hGnJOBW8ywyM55wgEq3Z0BoCa2MTTkeeIuo/YMB/Djq2wiVBFZ3O2
NzXz+wHBpO5ODfQiODKpQ9DzTqhkDe5nNQgJsoQ9EN/Sc7+pnahb01eSXswb440MXKufa1B21xmf
HBVxVCZjiMY+67kzg+z0cGK1ob0Frx8qOkqBQ3jXBoAvm5e+dBbyaj7dzxWAynmfnvwGAm+z0tGe
wjONHL53F7fI/OeI1/j2rfaJ8ew9DqAu6oHvJsY0iLyXCM7xpfQNcEw4ETyyyQ2AXrY3LLXHaafC
aMo3sSFssY7XjNkl9MQlMfrq1tqd7T50oAhAQS7WES1i5oo9IKgXUzwwAbkw5mXLDPPglklY8ai3
tMroWxsPRA6zDUlvK2uLPUSPjRrjI5Zw/zSMdwYi50gfQrpP/aJ2wHch5xY/EwGPzfVMegi4GMIt
8Z3N7+oLYjJZgPrC7r0bSQkA1L6i3ikxMBdTU/nKmF8PypOGw2a/PHGqoY119EoobIwoS19OBOU9
J/jBAwY6jLIlZknvjPhomx3nR+OwXEQfJ+XdyB+nieQZVfxJdRb5e9EyvpIjp4Xif1BQ/pHA+1Ju
K4pyoUzRRFP0h5L7XAiin+2kjwxKbqV36ImqjZOQBwzuAgbo4Jr4KaW+WWIV6JHKaIBSF25pB514
9E5fulXnjbg/Sv6x9aLGG9G2BD9MbYDiMnXBtbLXGVzSIGKuOQY07n9uVqj/7lz+ly6fde1JlpWR
mf/X7dvgyUev6fw8orZF2tYtkRqICNUuUa+k0SU5OBEDc9TdVPNYByMisXf9m1V5zcWGubjyTw9W
3PkfDZz+WPRIF3NncuTPoNe/armT9VWPRA4VO/WIApZZ/HLTxKuhHH81V05gXShSgMrwFcGoS3f2
HY4sGjwGSnloWTB/+Wq4/nFn0yIdDDvlzhJOIODDIO9+ta/lh/yY31uINqMZn+IbY6sg8foX+w3l
Ou3NBLcsCy+Q7o2HORTsBidD9A+3Y/0aJlz0q/ro7g7vxM5tA1Ibmc/pIb9VQdBsM4Qi3oQUW7ov
nn5eANY/F8AfH+bsMU9zafWdVCt7vG5G3rjqyIlbYaghBkqOhaOj5o476mbd8uhnHJKtXG2aaZMd
rprD1SjyEyLVsomXtD1iOeyZati7ed7lEViYnXHctuqtqoo5wkldHuDV5L5Rh9bBb3sAbYHoLpZh
qYUmDA3E2GV3xLi981sbddZrGkIUkCWOlo137Jf9KajRwcBGtGfrk9sspdN1J2/L+Vqaw5KMM/ZM
Cnfa/KVHgGbcxZnaTX4BbsMOM22Zg1EFsgQMGq+RKBhvf36cX5O3b6v2j8d5NuYZ5flky0nFHPtd
HT21DVpK6dFh/KVjRfNxeI8kmhMXgtB3TNvXijTxDmDIhuDLWa/ENKsiaw70tTTVy5stqrhUYHnq
ma9D7aWxm+LtBwI89Q7g/ZEdpDsicrILwUT511pS2Ro64LoF0LazMYhuJ5FdWqwlHcucVFS6OvsP
2guybkj+qw5dApocFphKMS29ACtRvoBB5w//z+ufTToQ05Sio0HntUbs4SR69r9Ymjq2rYAF4qU+
ghpCcNg7fOZweUBzwteJ17W6GeswWYT20cvx3D75wFFo/k2AFVvkIynmaYZQ4IIrIKqXqcdvDBD3
uae/8tsESzssD7uVkfoyn5fR9bBKzO0RG/rhJu6v8/5G77d1tdaS67G/bVPARk6SYFjjtTFDbj/N
AwNYNM0rMg/m4WAXQG5s7XRFmrsg012Ag1xnB0BzmwNOfzgi4m8HNU1n4ustqsC2QcunS0n2RjUs
kdaWNho2AhHV0lKZ6ct/tek1nz6jBCeg8oZsqVNgHcTXDMfU3i+VoC9WP++G76oirMs/X8jZuqy6
eTGeJtZlpAXzFDAuya9GtAphJkC5oHGI/njpcypGg48fk0XDA8XvzmmwjqXy0mh2eBR6jEOzgSGT
20UMD3wLwcIq7HB0vTvCRJqpyL3M8tBEnSN/0IMJy/fanbPwcAqs1u8Nxxy8HMM/mjhYHcMDMtdR
SUp/NZg3pn3PAlCr9bHbZZdgLcp3yWzxBATmAQCEjTTCWTsqnepGaceM4RsIthWzwRYNQiWo2xA8
m/Fr+sWBgfArwpAvA4o9sIdMr2zDkYLQdufOl3k8SC/PQY4Re0MeG9RMnjSvqpDz8XvZad/QVwUI
XJfOyDExOxmLAkYMlo4Px1Ec2QZRHQH440NRByd1052uEolmxYqygGw0m32LTj2667mrS95BcxQU
Jsn68djFDBha5ktUBhFN1vViRyjpgWnCOu/RIVSqFVOjtwRmzbabAR85c4l/K/o4CBdVaF2hGXxb
Fe64oi1NV5A+mJvcza8jiO4RWHi9pTGRt6EOK1BzSpCEVKilg/Pj85z5itAnNTGc3kMKdbmI9Dgj
4hLPnr3wyV7Ll/F6WE9PDWKd8PoYtXYIcKH7/5tLxw9oLNk+IzQZvXtMNxc+qAjsd4CZPkKp5anS
YO1oL+FiGuZM2OFKkLFLK41qap9Jj9D79Ifk9NwsRGHRsSstnrvTXmJKf0G5vwWtP1aI+neeg3RM
pZ+UAwfwiTPWTRC0KsTAwMYNQnWnjjasa0jggFwo9PF6HMKmXBkZ69ttcGrLvAbTsw/J8FDZJBpQ
hKalSweaiUwCgplUTXFsqkdOXiY+9KJoRUPCgRghXziGdFPs5++fheMPxLpqw/T9+7P8P8LOazlW
a1vDT0QVOdx209DQOUhL0g2lCDQ5h6c/H+vc2Gu77CpvW3sFCejJnGP84w+pNM6SNHP6DaI7aDuT
nFWUb++NYRv1Vib6LNw0Dy/ObDXbBMCAOLBLfpy5Zg6avO2bU2tsQonDGyRtkxOs3GzYuin98sxh
3zYwapzW0f0B2aA6mNZRFg+zKtO8XWckr8AlDLfwPDPsEKPufIOTNk4E6k8EtCVfKoYc2P1oTl4f
OulQSYfY2MXKRQLrqA9FdczVvdW5GjyDCGLpWiJwQNvADqvNbUxuNSk1+moqjw0sjWJF1Fx2Hd5g
AkccAeAgjd0s861NCwY1O6W+MTugjo0WuOFbe1sitLAYNm0dbaXkYXTPsICp0HUOVtJS7ay15VCG
PrYyPiVGhtK2tLasB07xQXdAM8GAw8xjbpwhqikdZbbl0W2KfaQdgu7w0A7N45iQWtdo64xCHoYs
EjEieff9C15nnMgJcXKUnyj7hrUBZhnxvdcV1mlYF5KQq68S3YmrY2R53PbEfSHiGO3hw0JJNjvg
PAyNxkMz2b0GfdYOUAHX8MdthY0bk6FrjUVbiT39Oogc6RObfxVKLps0LvooY5ksC+uGMQs+Vufu
R8XDmoj3N+GqEaIYrC2mAsO6wqFXdcV8zelYWauQhkiB3eiaCK8l28RACPhCoR3YRmxepAtLdht7
heEN+vaR71oG4ZEtvxdP0huCg8yVrUPV+CInT+Ikjc/XQ+UZkxcbniztK5tv1MisEI70CJAL0o2n
5EeNrNn50CIBDWxQkBpVJKQRXFMFoooII7Bn8LVxM9ClBRtOcIZEqmK3cOENxvWb4rGSvxjJIRp5
yNuFQVHS3W0kySXcbghsjURzoBw4AmiPYVmYTqD7ZuVa4VYggJGo59ybpoUgxUEdBuu83+jk1HSM
KtYShAC3COwudhiiwEEEp4WnaWCwm25CQITCnedNgYQQmBgTIMA94ttQtBx7A/bnL0u6t7UjzB5Q
3JxtOD7D1xhWlLaw2FI0iYw70JWRPtxsQz70bNPrkOw2E2mVMNwZEHA9kJM64LKVQnNAOBmtu+mp
taeb7tCAaq3DF864FoUlNDPSWRgusRZgkH/h/16z+aMop6GfVoa2YhLPVgZFzECOPdkCpN1pneyr
vfIsAFovhqEgOYyMmZslX3rMvwbU5hSvL9EbLF8GUGrlyXeisqAGQ38br1W6AIWVLZouDKJK+4aw
UPUk5K0pEwAeRiBC8yqKthB5xSliJA/QAoaWA2xd8u+WuGP9I7zlb91W/ugYNYbr4aN182o1fgdH
eZck1Ggb47XaYujLJoAoAZBBXGs0pQB8TJDGlUzYMINCHul3tAo+an8igrFdPtJ+cHvyTUL/Ue7j
x0mId9Hj2KmHoDla4i5oz/xKGP1HZaz/EzdPVkxDVtBf4vL2R5OHMdMkVlMg3mBtUBnddDdl1s9Z
pl51wo2OtfhM3s74Iq8fe8PYFoucC1oWSj0ZYzUXirHW+hWaHuovAsjzY5CvetrczG+8hkpABS4k
hNAOXhtpJ2OH1LySFQhiIDBggqLZOQHytZ/yOb2CWZsAOE/4i2PS6DS/EoeHzCwwh/VLhvZ/eBb9
I0/akCwUgYakmFg8/P1IEtPSGmqdI8nKVwqw/T5+Vtges02S2aNKGbDS+ex4s1hgLF0yRghheM7i
NRM09ka03syL+4X9oFgL2KAx92bdT+Surh/6Trvk1bpFuAs5ylwD3auotpVVgUdxZzf/BddI//RB
/vVu/mgvVSlNu7ikwyotjo91KdtgTkJGIqn1RpNnSqvpkz5L7sFCVuZ//fh/1MCwiLDvwF4GG+M/
ahVNaVptVKlVRFzeZTQXB6P1ZdFLza0k+Hp5VpR9anl6eYQzqIYO/BHZ3GuW0yen3vCtcc8QRxeu
I/bNKaqJ1aN1AstriI6IDr3sR4mXWV4hHKbipJG7avRPcnUZSSsCBi3smX9DFARAbo/JuO/bU5Me
9MJXh//wTf5dlv+9kFluUVYM2dS15Yb/vmr6xGy1UMjam+l2VL2rQ8Iu9hnDXkEm/xvigbrYsa+W
i/CNZjtUXMd5fD2+DHgh/Up85i/1NyQ+HASpuBqJc/lRLv1P8Nlf9A/1A0XUbt0+83CuOnLis/Um
fxLwduxew7uKdYJ1nj5qnCGepCfrpzgb79ITWR+6uAQK92ReDqfks2TTe/r3js38XzhzufEl6wFW
8WJL8/cbD0TT6kYtbW9KZQ/rDs0qJZtBW+lDfpE6d259srgo36jLQvic4pmCFTAuQ7Q9rxgzsxMy
HmfvoIgxPhA+Zd2pb9aVRnPL1r9+lDamrgKVa7KRVXgY24fpYKxJAqEEZey+OFXB9CNLh20Fz8J2
GXfUkE3ZtoFI2Zr4AojyKGV2E20Iix1JS/MHdUPGSBjZ4wS6s1Eg3rH7crp8Mz/ghYSYwdLROTvK
haSt/2KwKkNuWU2PdSk5DtL3/yRe/m81jDGwuKgNcW+hKP7jZQ17i5R3A6JF8N2BuQMTglJGdop/
O1hlQXmzZovhaUEj4B8ZawYg3wIdxsJQCS/aW/pcv1OHSOXCQqn2zLM5/QJzqzGgfwLlMj8YY43I
6IF4INWV/1HQK0t3+udr8Nc7+KOejw0cbY24am9hZiNiY7y0jdC6oxlkcPhObU8lbiaM6hYWTsWk
BbxexaGXCoE2pNla4QEqL71IxU11q+qUm5tSX3dfOBH+V3jm7+isf7vYP9Cn4DHkaHm52OkCgSrH
JJYSxSIqexXUHPArtTyjxnsApMe36ZvIO6m05afErZ6ab2ujfxo/4Wd37m7yvjjPBwrAi/FNvVD7
C0/8lVHpxDDCJN0ivv37SyfL/wiU4FhnmIZEgoAq/QHDR2lnBpkuiLccAWW6QgBr9WupdR/4qFM3
JA7wAU9eeexTEy74xmz2LZOeeks7xZhFMjy1OI5kK5Cm0O7F4thYtzl+qqxjZd3oh1JAL0DU8mgU
p1rZK8m+7F0J9AAFMa5ARI+rrpZcLApKCvFkJzB670G86l+PwpspZK2LGXoNQpZTUB5T6czOQUoR
iB6p1P2ePTBJfiammaMDP2TAYyN5qrVNLJ3KzBHIp6jhoTF+gWUFg2EjEm2Q+JaBRMke202QbGne
wtx9yMsbrtAbDFyvnfCelzs12sBJI+MZszhGJCNWPNGmT8nLWdeLxHRDVxnhItttFH0rBueh2Y+G
9zC8EiJvcpv729jvCu5BWVcf1PM41J8UlN63dEtt+sC5BMrYjXq2L9x6OqTySQ6fGmo247tOoce6
uvEF/R5G3EJND6ElwAW867QeuKgwtU9WS12qrEJsF/CVfm9epojvtR7kzeMiU3KvJC9ot/o+uME6
vdaAH1QHN6DCGIPdW+ASdCkvZUaNOTgpT+81CAvfaDvWrqC5JoZD8UnuDpHqSe0RGHEkTCnfFaaX
BKc42Y/0tdLBRMS4rspt3J+t6EFK8os47UN1W3yJSCCRbKF0Mo8pbkL44hTngkZTiN90ZJ3Yl2Ij
ovmW7pWwNS3q//wcm7eq+NLKO0xJmT8bk/iFQliiG/NM4yym52g8m+k573dCe5HmXYi1uH6X9Vs3
X/ri0Ki70Donxk0Zz1L4PNQ/cn3Wi1spHy1t22sc3hdYUMl1rn1NPj/agyyd4Ojo6mWUjlByRvFX
EbxA1okAeNqLEp6N+nUi2ly7JwTRRDtIJFoEccZTzR1UHfrqQPFHaxuQTkLPDEdCPsePAxSYzNzB
RKkhalnbKNtDomly9AG+ku5N+DLNPYLvE1IE32ADJQis1ctg7joIOxJtoiel+0e0EyEA5G+t/jNo
d10P6TIhKNGWN0SymRE1ypOiPc/5m0lNzD4tqfuMxc+FN5ewPqfm1cBkCJYN1B9z1wtPseqPoFtz
CwODz8lv5XOdXFPRSeed0bvhjv+W8jmadwLherJrCsekhhy6qbjd1jPTLTcBRgT3NAd0wBMIyAic
YyGYukNGBhde4E4kOuW8mwi4g01Fyk66zaCHpN4IiQuO0W/uUcGvFBtBW+wpMh7MM0WvOYMZutzz
nDmzup8yv28O+LWTDjy98/MgapGyAKHKNHaJfEj6fRQdMwg9uF8id4uY+Bzk+NA391i7N+E9z99q
+qDmLk7vY5zRcD4309Mcfkz9R9Bfi+oHKUIVHzpUETQU4A+SF6YeF25NO3QjEslB1vKkZMVPsY9p
Dm3v1jw7+QA/cYQGVrho3tv7uDic+xEEqHC5ef6pCLnJHPCcXt03ksefiqB0SSAIrmHCUtjq1VHp
fIBWsBzWOAQuWb03hau0m6k6PkCsJa9SL6V0NAWQwadAgoe01Y0dv5uydK2tgFsFghfovfPmEW8m
PhtWHZFIcM6U5YuM8LOJFDfppAs3M0TM+J5MT7DSAvE0whwTj1l8CMPlsZfwqpqLzDXNtzQ85hU6
171RHwyeAP5dkYuZCFAVa2JmbuBpBj4ckVux6uSDWB0F9Rnia8AcDndJnuFCG9tq4pHLLSRPy97y
8Kh3e65v5ueaSBVOU7nDEE2CNiPxYO2c5UNtR/gWKU0cEqxFxeWvpM1hqM7tvqVSeYcJvnD80j3X
Kkw7fm/kcxJPbMiVcIzVCz+Mb1qR9pZ4FiKdlDV+maddp/hFf+Vq+I5VeH+0ywrKuPrqbNBLVmcq
59YRzC2fcgIJMN1ynXwzCGUDdxe63IvZ7TvJU8Wtqvg6Ezag/3DXye5Qf1nmtjJfALLYUVk2hvqs
csQl0qngPzOFX1Z/lcFHWb0+gg+pewmW+er8682snwfxLYteIPp11bmov7iHYXzKoVGZL1N+gx3X
xIeCkFo5Y4jFpt/PNz7WlYoJYAERMKm+OVKrGX4liAX8xcF80bRvRThpEjvyJgiX/xtHLz0po/Mv
SOFwa43On8tTFB5lYMjgaU6e0Ff19Z3PIBOO/FbKJbLcmm2r7s3ymAdPVQVtG3T+ClSX8+Glv/r4
vVefWRHIsJJuL5fHub4MxssUvkho5pN9Fx0i4RQKx+Z9QKClXPTspgfHTrnU6nOFQLW+TxDdKd0w
N5rswbKrGtu5lOgk4HGQkS9RW2lfsI0GBensRlNsARxqncx2YvA8VgNBua8DKNhoc9BDs0bRVf5A
TIeVLlYrAQCBKZVdU2A0rhTv9NK1II5Ci6ZuLZFL40IIDBjdOizImGP0sO6dRHbI+C0FhAwYhGZc
pVuZe6PZDSqx9NqthTDNUlxIuC60Tv5t9D4M2QdRYo0zY0wEavFhYusaMBlZo46UmBShb/hQ8doq
NzLW8Ykj5VuZMdOw6zNvOWNNfIrgox4rYzM9oJ941ehomVvS+REqHb7PEnTQE+DhrFIkbQfLr+L9
I3NredvFrjHsh3hXJgd58MXgSiZWHp+8h/ZmVm+C+ZoOz0b6wj9z+qJI8ABxPJmvfeUqRP9UNz12
tdw2dRwJXLHf5Y9to297/Ofg7p1rIKjB13QvNB2sHW1LvEB7FIzjwzwa7VMcPWfCZ64eROO5Ne6J
9fPov4SRSuLBoO2gM2iKAbjfKpKwHx8jbjfyLZYc/qhu/UTjZxS+pmS0xRQUHxnho/2CznavSv+l
TNf5Ep+z4SKCFA7Ay48C6auKRciPPL+Y5VOqv6lqxQCHsmf4FqLXIvmMhh81OSqlH4a3UnkS469W
eVLVWy1eU82bS1+MvtXwx2zerN5pa3cYL2r1FD6+huopGqiC+F/Z3FT4TxqTzkl8ycyNrq9T/WA+
klUE0m8EBOf2jtl7kgmvz8+55Lm8VdPRVK8FpGgJWkWU/6BcCgDvBODflY7es3PN8i4+3nrpLuL3
Kr1G0qsgwmyyAR7rl1D+afLXSQWcmNeBSsV3ycSjIW6Txg6l41y43d2afaOz5x+KVViU8byzpO0I
McxY08ACquPWQ/0HrIilUrqwqGIMMxonVy5TfM1F6j2X9MZOOGjleaR2W83FLuR46t2gfFXCy5zd
QjZWEj45pO7huIg+GFAE3VX4LcfMu5e4Au7hVU/fwsQTjUuLuvHKeB+UgDlWgX8HwuP+aJp+BJN7
9KhGQR3zyO8oKck8Y3zwQPRihx1cATvDXZTBPEPtzJFAaQkqSXa5suMvJsGq6leIE0kUaZnaXlPl
rrx3v0KowdGFGVoSuzO2ejo8OyRu6wcEjXCPEAD5GWQt3vOrlGymOzy/HgaUaVPeN8BEkz02zitK
kgrmKtaGtGxYQ+sLhxZom9KfjbX/huMH7VScnHSrX0MEL2jpBleRPMHcKZkNa0qusB/H/MFA7YnJ
r4mmAvIp+rT8yjXF0J3Z2xCI1DY31uEH2Cz2EAHxA4z70T7kjEBR9dFbuQ/Gzmw1DPM5PM1t1tiq
iNGLX0hnKfULlA4VzeMGWAFolxaF0+oXpwFnzlbey/LK+o5fEcn1zwyU9zWDXR+5OiJJ00kCj29Y
o+OFC7QWz80XjDfSO7Oz+NHjIoXlZr5ktXSD2zQbZBMTpqzPKaiBsZFX4R3xLM6h3yGH/34qVlML
FXEFA1WcdvkhgaJ1Ed6jaSWye4FFPVbGWf7onzM0CB5cOZ3gFPwGmDQBs16XoQBeoNqqmZ2KZFuy
t/vlg5M5ZUyb0a/WOOPPBAhxa6+0WvCWecYJ5AbBqd8w4qmfFWypkLZWSKPIbd+TuNPAFAzd2dhp
slsTYMgFo8L+leqQoxeyCdReC3ttod3LGuRkWsFtfWQ42bVeaUJqxVPF5/OfZFtTnBEa+eBCRo2R
QYjHcNolHL/CoS92xozm2MmJAoZGgGYFHQVoxLuR+MF07AxY55u48YX5oAhU7WtR2oMtIWUMHpsR
/Ruwrc7kajtKvkU+D6X7YyOPziQw6rAFNE9Ehv5IqdeKXqHuGYk/Im+q3eK1K7zsU3w4FY0ZjGd4
RYETTVvV2kL/JZIFupJUrTKmtfgrJXtNc9gbLDzgqSw7f0KF9NlBhKGpfx/uoeBOd2aWHJfwm2Qb
cmOhMSPyKnMLhb2kMQXkAhTCZZYoe3axa/cV4ToAfaN2JMPWnq0LGdigXAZ2R7i3ceBpy29wU3zB
E+p4NrrNLATfpjlaGNG8ACGEOGOZF/UIfTndh+2EvaLsjMW65o7kTa04rbVO0fJlLiiaDi+FaEw8
67DLxU3fxAJXLDehgSLBn1H+HiDEG8lvAwtikrmUYNPtRaT+0PJ1f1Rt3F0CHCyjzcS6BwcCQXlR
8rXOeAuNeb1tma093LDZJRJEoe2YX7vu3Bes8a3K1KxdyekhqG+didn9ASud7JV9IvlKNA8FfF44
XLyC+5O69SXOhtGTZr/A+r9h8bgisi4o2AQKRfuycvLUzXEqm1c5SgAKTnUvwlalbbCY5TpsNhlD
dtyBhQ1M1kGwWZYwR0vEtLAwqN+YDFOMFnwTDxpNV26rZTrv5Oz8JNWTKPnGO8bOH/X7IXwO5Y1J
OhGfsE+JqZdo0Xw1cMtjh38vyZn0XKKTs38/ZUzzdI8ln9DFyOvC2kJWQ10HuSdD6C/YAc58gdOV
XkhxzorllSttFVU7tHLdK6ptprvZuJD+4fdy3/yEpvCkCeTAYwUDpUItN2kNDV8q9yJO0bljtM4Q
uZBmIADP1gapGfMqXt0YKkjg9sBhi7yXUWCOMSeuG4EtxGjaVvIE79uROf8ZKUOGJ5aXyHoBcTsq
5i0zthowAw/CnMPTz5pF2xDl9ky3pbhG5lfkBMNQxy4rXS42FhCZwo1flKAbJnGLXmcHX2mc0VYs
Gxc5Xex7Eja8PY92JUtrFaU50ZcIijOUaz7M59FcVwpuF2tCsszoOnVuATsRA8rUQaAHCTgAVpk4
h4/yVtZPOqY42inqThmOqoNfiG78A3W3YaYTLbN7hHBEkCnH+AnTq1FaM/anyzaf23N8xSJGW8dE
SpybnxCqBVNQH2I2g5+Y7pUJJymqzwQPIgZRW3wKbIbmIFZAS4gP2FijCvnFSmqIZxBsRl6AuZxX
lrZw9pmyM1HqEFxSeKSb7ox0m+XAJAchLScUTyBKbMi3EN+neFGCoBjsvmbFlTWPAxbiJJKUhg8t
pFPgeTvtdEmIe70BJwGevy/ejfiRAFEhSYyx/X64+gcFA6hmTjHHTos5MV9b0N92cCQFxWdgOhEB
O68NPxxWjb5RzuBni80V+DtOefCbOwLV9gj8GkwgGyf54oeJGWSlgyweGSMjgOTUnXlx3ngETKQh
OFMXMAUWrsluEdGhEPwtF04VbLm8KnUYEnN+S8WO1bkwz2Fx/w4lC1KKK1ZhBVUJYr26am78N0WU
A5e6XAjSwCnp77ILYvs8MLlYQHGKobFacXkVsbm/dTzT4l+0ZnyQPam3Egl0v+Jo5M3ir1n1MtfM
PkMBsomNbIH8WJks1o/+qZZ/qy5yz6RlkOB0IybbxKXNv/UCmzB2Rj9C1VE60uTHJ/7fWO61Eh/D
gyLvjOEgJTu9hn62gcj90O2aYlHgQ0SZ5svDuVV2g4GOzVW045Rd2sgXZEdXt2a4Z1eOxq2gHqH1
FePzYzio/Zlfl5Iz31+1LiKU19DLcGM1bRnVWnTJ40PZXxUO4sd1BBDuXBwCkB5RCEXkz8LLnQ9a
vmt+o4c10l/BiZAeq5s232mzV8uYa/jCIWr3inULeKvmY9s4xivzeI458j2RQ9R2OdjTkpr8BrFh
qV2xa5J9NXUoqzrLnSP4DeOunz24jLnksrDxEYgxVqqBh4FuyN61m2Y7FrspZXeCcHBMyAhurkZA
wPS5qS+cyJQqmrTFOI19AxeC3ub4WnzS4KRjjojdueGP5r7KLlpyNCZ4FABQvgZ8AuwjYCCyS7rt
A1KNwY/y8N2g/IAXno54kUou3m7IQMTl4gGB2ZGnG8oTwTfehMNsLgPKitlq6hkLhYD+4dAhYjTR
hR4H8YhCQXpfRDMaB8WG8VHcYt64RrLDdsqFho1L0W3hRbeQzRg/Z7xIHkAx9AReq4b32PDrh2sY
G95sCT0xdkftTqJtKq6iddGtizrAB/AtTisEfum+Jyc69Wg3YmsbNwdFPLGnwvyaIjgDZ42BPMwi
JqpAVuq+T30TWRS8KPGszud8Oj00Z8bc6rHthp0FSF4cE9Pj6ctwS3FwFG19O2pHQT9H1l7rt0PB
0nQaZVvRoeGK0+2YPeaPc5jcAwIDlMdzFN7M9MKxrKPRM/emeXkkx3a86PrBSM5Gd4qMczocEvV9
LGgCgIP9Rj9waEnVPo2gWTERPqCQM7tdwDKvnErbx4ThCos9QLTjSKI3iKPdNAMZeEVwGcJ9k96l
7lQX1zw5zsOlma8wJpaGRvXy0R+x0JG+C4HmmScHudPuDaYH10E5BZmnKl45vUT9XY9O3bCfs5NE
WoG+HZ4eL4Cr4kz3hIacMdy6yKApoGKGj4cQkmCAhrq6h725CIcoOR/VOn7VfqJf6h1ti7ji4SMO
oxKgzWkpufDu6jb/PiZiavg/4zjm0SKMWmQHJKr8zn35i/AgVgOpzcxSvEX7l4FwAuWley7gbcXr
BkYt8iAqrGjD4HVAjcuRQXcDj4G9DX90+AkwgYBcYGCgSFshmMemhl+D5vxgj+VvIzyhTgUErUkY
xJ5skQFUqLYj26ydhXhXE+KwniigCR9guWIrhaIe1RFjfWCjYN3ibWzwytCZoKJfPUCUokVRgBEG
GqiQgxF7WGzx+JpZDyMpASxp+blcLLp9FNljRgG0Npgc5TdwvYBNmqLq9wUDEDNTZ+Au7Ztjgiky
oPbBOBrXmPxd9TSdwOSE55ZxRbeKGRNrq8ePdsj2xgWCpIbVTr0C8sDk12JwtU4ZGiMbqe0gWhUI
ipEU2QZQlLKeMbnAJeD3N2lehe/6p/vMn3HJ/6TDExkw48062gjTKO7Qgw2IlJhaNct+aBmLTw6b
oYBxJvRe6IeE3ODb+yxDSyOMimeONKrGPZJRuc1JwxfUC2ABsPGgafGFRgNLzcIKY4re/xbRRzBV
N4yzEZ1RFAojnOnFZYBzadJdHANgW9VP4cnyLMyY/33NqcuM+u9DVZacge/pYpIM8+SPGbaRCXKl
DZF4a6MG6puXm66qolWkqIYdsLJO2guc2qX6gngeOfHD1kpXi05gS0KxAXGDg6wCCPJW5079C8VT
VP4y1ubJmKAyLLQwiknO6LDaGHZ8Elo7zDGUcYTdQ7WDb2wl+uj8H/f0T2Y/f72nP6baaTqp4yOK
xVvz8DXrMN8UHHqCGBjJfagbKeSU3OLcMwQblW7rpMXgkxvR7yHbMLk4Ufmjlas6jKGvA3agB0vy
g/KQl58TfKbRKeHxIgr97jN36NaBteruJXy8/+B0/YNy6+/sgj/EDr2V1v08MO4WL8PEcloxYJ0y
Wzy0NwyNUam+FvfsXn/Uv1qgg+vjOD7Vb9CracLBB/7LNE9bqD9/XyjL5ehk/FqwzDT9j4c6pGHY
DmNBou/Dm+steqCi2MFsb7BS6vyS8wsJAK1Zf7JU6I2++Thruh9lEEr9CTkf2lBz8wBn0IAgVsxn
kw7/6mt7rS/AYNGKWo/ujCXTXvtL/1ZfygvdtlUgm1gFJNcGu/pixhrNmKvjqUDeCgS8wf33paP8
79LhLjGPNrQl49D4k+AsCcKs4zLPXf52x2WPhMrBFoxByf/vdmCQcCRODTk9MAsuQJp3dpZeojRb
T9i/A1GmSxfFVYcvJv43Nx3U4/rvlykZC9fh75/G8tqqioG5Kp7mv5U6fzkppEeijZWYMNH8jM60
ME3rKGqE0yI02FWyY0zC5BWF4iseMjV+U+bbOCCpX0Uno12VpSf1Z3Ziv/guLkO5Bz/pvhGyFJjK
J0/dk3Dshi08BCd8Q1kg4OSOhQ27/godQvEWPBYXseQbxm9JnBN/JllDCoGihhvQtQu34aWCAnuG
LVu57Wpegau4yBOG0e1/zZUL1V9+nbflh1K5Uvdj3sNL93CrtcFYBVKbLX1YypYNKPyex70kb613
OKoPxFbDrsMaJrl/dvv2ByQkS0mSNbblDxvx8rquP+kMg08rw39eF55YVNI7IlcAMOlgJW6Hp8N8
76cLIIz5RiNDYS6VTqI9ISnLov34jaBGnL+DBhkD3cKudKtf1qtFwaB2KCZ5q74agnrD7fBBXlj1
VD+lazwXTcOvbksDQhLtOvyQjXWtfuoDMye09YnD3yuynSgiC+VkISxydIVdKAKU9PoeDhwk4Ja2
eVgL/X9s7rLyvwwllokJ00tWISmRzM0y+ssyaY2+ifQ+w3YiWpdwXSb9HsGfn2z9sW0B0+Zti52T
uIVFj2dhYDDNAz3jsFrEO6ix59hRaXboZAYvn/dpCaPCHUtPnf0k8tRy3yzE14XW1C8ClTpwCgAM
sgUmv3nLjHVJxY3M+8b6qU2/gcL8eBE0z0SRZN31wavmu5y406FJXFldLFVkzM/0NYNWkmaKtcjZ
p98Rn5Qr45cIzhDuS2VFxQDhsMXvz6lvooX83cVwRXzvFJBJWOe2Tklx7GfMyOHfQkRaFfni5iFP
rwyrqsNwqL8ygFDZrs/TU/3KZE2xp+eUGE7dJaIbLzqo7EJ+MT4yhpIYYDlGdTOkTTMQM4PMTwhw
dTwxuYiZL6F5hgGiWQybriAmxQLZ6i/MuKeVaeC9R/kg+CCx2nswOCAdlMbEnWE7NwL+47vkqMYB
5+98BmMBGHCbGzXzb3koJHh1t2AjUNsit8RWfWEI4uVBg6ccpn06PzWAV9v+HSd1WDg6knG4PKvw
VXsXcS9H2OADb4EWR+1njiVjvJQmGdNm2adNxxYatx8YAm59LLwxhVpDkb3mG1iyq82YLl4S1Jb6
gj/QoQJsA2GgcKeYn4mggbvyWv3Kv/Eh+Bb2VrGnT65+LRp1lELrJrng1d458jF0qCMlIGbcHuxp
Vf2qYZE5Wf0fPGDj91r+ny3xL2v9D4pVUgWiFOejCGrAZ7tvyrMWnJh+JseicUrLxYtTe+y7h5c9
UK1skPnhwCWj0iOtUML0d4M5koifg0iR6EK8bWAsUeAFa5UUA5Pih8QxRvWMqPu9Vh/G8oS8RAVN
JAitcaIvXhpUX/rDw03sDNTfw1r6BpSw6tPUORLZVKpjGjbmLDBVevLLxnsy3tPsooAGZJeydksD
vloJQ2FcR4Ezxb5Serl+SkZgEzAIZmOnfjgP+lExfYyPP6KXVLRFJ3g12OFwHcNyN97oJHEFbtpt
VdJDYT5TNeJYBhkuInag7LYwuEYBpu2Ge8WnMK2Zuq3SLx0DLCzOTCa+LDBEHYs/EU6gEBLyfgHJ
RnktJu5Ih4eJRr2x5q+kcuASBYUbmHb0Uj9eIbqKgltHDtUItMWS2n7D+xTMbvoCJsioZx63A7HB
r4pXAbJkHtKLeJvzK4RXCvaEQwEzGLLF8GYpt+w8Af7Uqd3fPz4Ir0PNhfDrgCpmwjSNGLavgY44
WkFNQ1uwj3S3ArJ+OHejd+iBVJygSwdyTOgt4hSGdZhHox/KV1B2rQ+0znxWcXmcZL97DhGY5Yvf
D0yKj25bqptJdG3q4SFh0Htuy/toujGrBm2DtlKG3ViC8fqP4JRJmCvsVYbH+Hp1rJfFFQcWhCnx
5+1k4ZGv5i8ZZGE9Yyj52ILvaulazGxkQbrkpqGrJ34abTJAtkNwCzcJrFbaCbxHILxg5M6gCqSM
CUDqyKwf9sLIpfVjVcepjyjb+NRIOivXFfHQqGYoUEmYbBepK3VuKzgpwo4PDU/wdmVbX6bm4imi
oel5a2uPG20og1HSgM6S8FJvM5JimAMZXsB4Ad+7fHVPukVohNpv0hbHgBqewIORugtbfnqdLVsy
nAfYo+JR2GH2slV4+PCcSPqQUARB2t1iTW4G20ZCObuJBw+Bmzz6xrg3ND9FO6BvVGOjdc6AKSGk
8DeLvBm6dMxIfoddxKKnCT7SXk1lPW1K/ATjU8g3xq4AwAnfPk43HhcIGBocuEX92lIWXYf6WGNN
2ZsIzzf0dDremQA1rS1jTyWuH1AZQtDZRSdOVz+c5txGCMWWGaC4/JUaoL4UApt6PX4DcjIIZA6E
hQVg24DY+LG3gmWSB8JElYrrSPoMegAaBvQ2NP6Yn9XslIt4IG3JSClGn0l9I9nNC2UYTCw401aw
zqhmlZVwCP+PsDNbbhTbuvUTEUHf3NIICdTLkmzfEJZsIxBCgBDd05+P/ONEZHlnZF7sqoraWTbN
Yq05xxzNHGhBP9NMKUcd+9UJ1tNRMyNO4skncJlCqy/BuI+owpjM4ItHK8sW03vYk3Th5e4329sn
+iCwF7kZcdCqWUEWhIkEoXW032CiCUfaRWmMk5JFyELE3JiBuEJgBzue5Kaqf7mz1qeoKSnM4nZG
vgtq3TuKcoexuqjYeg7ZyiVUpBN9qWde/AtGv/oZ8i58iQjV5HBWvby3r3MeDIOXDC8jZKLOHVEJ
OW4p9qQT84GVKVWGy2GO60TkPKygNiHgzIp01jPQgoHOMYWxYb1lGKSbs1hal9VLJft5ERZkpzxm
IMnE21lYz9BEJ66EW477ZAO1PMZ25BDRQwO/ldihTXiXHGlQdpjGQTA1MTZwjeC2Ht7lwuUdj3My
Cyx5In3F5+ThMy25Xiejl50nX0Lw+pbJXJimiywPFDW4iP7VXHRqKOqztAL83cjNWq6O5pMyHL2u
b1iLAhPeaqJ0x6za6FdGkzNZo2sM43giSwwqOPXdpArvxmaa59vH7bU1N1qziNOVCNHhgs+B84xe
umZlWHOmX4z0gEKTM9NUpoURfnPo9LCLJgNSxsoeI0jn+l6NXh2jaZ85M6RNHy0GcdFWm7jfDSCt
2BSC5RcrljHWCOTNVCMy10tbo9iaTK3G8bCZOfwhlakU0+IdZibJpn97PAITbFHeDPJGY1qsbdPb
zjOjCFHK7inhhfeiJlu52lTPLXDscIEvGVzyXSbN+NSuLLvrUr+uxNvmUeN0sruz0HH6Er1nMhu3
Q0JPnKKaYJ+gBOxPEmnAxrqGPGQC8E4aAZ9O5mOo7sCPN3dz01fHq7h9VMc+29TWoWs2A7zbx3qo
F2I1vz8n5YlJo4GYuLAxImIbaEtfrtdGGwzRtIYcfN08lNXt+a9uXfkjdmdJGo2jqCHB+gGkDLeu
7KVOGHZ3DJnqoIL7gV81qqrLIrN8hK595CFMQhUL6ECljU4VBSvbmdxSE7pGPmk6X3wHRyMfQDE8
2gKdKfxLXjstGcXMGKlEZyV+8K/ZeVgCUQ5Hcd/d7Lxwtbk2p5zt5PXAimAyBYGYMxyEDqhqxdOk
uAfoS/Dtjn2LWTgfKUwS3LjxuXwBNX5FGkWpLM1NnMuZLMOkbuF5USDYVohzUqDBSVjcXwdEffsK
b9VPyAiXrX5KQ1xJod5VpP0k2LsyyXKvCDKWIjLeCFIROgivoA1UqIz8AvNNgVbONhgJMVx7EDlk
0xtENfA4KivbqlEyghxh7gKCDqgGP+eKDSWFAdF7jHI6p2E2WTgtTQKfdIYJ0pgXAJUAVR5SBMZ0
LPRoxJ3aT5wDmLAzHkSAxp8A4673QFHA8FQjHBLs4mUdQPTW8T1EunmOVA40Rn3SFkoYQrB767Ay
H7UL/oWiNomxXowyN/rOLw6aDZSqKnO0G9Z+gQzZBHUqulwqc+kbAeQNi7gcZbaHJRdUIWy4IKRc
EJeyWZujjS7ucJABsKeHHZHigADGxm0//PQ2be4eZw8HJUktUJB46ocUle4VvykgbykGifQfmUuB
gX0t6+nJZKzxQquZokrrmUwB1GoLdKb/wB30P8KFv63yHyjQkJFMXlrAhTeUsXgJaYzDfQPJCCfn
tK8m9xsWw3DqGX04ff55gY8G1O5Zpo+rboQs/Tywt4szkGFQd5IE+vXwTT4SbJRmB2GwOrH7YAoz
qkdvNpUQQqMYLmrhDaJTETygUE9PqtHSc9MKWIXhPDoFixxZa8dnSn9JERggRUPvkHQBhcZgglnD
WfCKkI8FkSsVTX0Cw0hxt2L2oTjqi44EA2pk4lV4JjIEn91j6iBOPwQSoxwWaBSqohg8fwns2TyI
L2lOyJhNxY1jtOqT41i6vEMYRIicyVMDStPnRRp/3mBM5GiqGFBxpi3JhAmUQejGMKz9+5x+jE6N
6a0Vj5YpRcMf9FLSo/SgbmY5yZ/5rJBQSIxzyrSY3FARV14uQIWfqLD+VIZ8c/Y2QkSGtyhhQD+N
q7Alh7lZFGlY0JXlcAA9g8TY1jZFSiP3spAJjWPOS4oXsD7TlTaf6u2cMLa/rxZD/5NXqyVKxO4p
siFryg8I0xLMu5iX5rADedUIbx+wmp6zSiIMe+4Mz52U/BMwVfiXFe05PmbUdB6vXEBRt2NxRVD7
eo9P7opYuLXRmM0tBc3YRCJm/jq9XWecrxpawmpjXOeJEhRwjIU1pTG+LSbzw3bGjkg/oyA287Q5
lk3RIdJh1LuQ4NmI8MeFv4IPKbYCLWpYFGp+ReNw6laU+pdxXO6z9Yl+pE70UXZkPB3hdbRPLaRR
GgwNmbo/QS8MdvkxlmQhtFjpyOz7g2iMDYJ4MjFA8QsiK6PRrMrG7iHJlqLqKu/yuoyDrPSjseyj
+WApHbU5onwL7p/pKMdhNpoPYDeJzNaA6sL02cY0Il9hhMoUaA9kNiqvCHrDB8mOVs/MISJBlFz1
/KxmQuchqde2LGlEKc3xy3Lize3duGJ9cCaGSRLnqCqg0dJM4jhwZwetUWza3EYOJ+lXKg6lgwKb
3sZDpNjW95DZJvszfCp+D9svVWuxvF5GLgSmkN1C+wSlZv6Tzvt+hncAU3ecLfXHsRv8hBw7Pjis
kCnYp1XAiB/XYNTXq+6AWUjsMPOImcjcXAhoGdgdhiItjHOM9NDLwehzKgbL35eDsml6e1hGSHJa
R5+VC+zuKaoxA8GiJO78Z2FrvMhPCUOEyFWY2von2KW08ug1q6MVr6g7ASZDNXUxiY4CBlB4YVnV
QvqF/owqGAHWsmIwkQIT2GAWqNL/LHgnMqfAuHB6SG0lASyuTKHBM1liUoJaFjvBZl0uGPasCB+z
0ArDygaYcWFqX1ApHurX4RNjRWy1bPCG4SyQon5BUL5sPUZfzeS2xBGk/WJZnLrvLDSWkGAB1OA9
x8qEi7x83p9bYHc5uE8F5M7mTCwnz0N9sc2DnM3u0DXwwQcl6+rjUNvn6xd2Fma7wq7sPMnncT/i
YRG4xmv2SRYBV80SJbIAD2T+o6GxQfEvLsAITYPHmqMnpxUrRzER1cSEimTkEtoiNUaAan8LyuMT
eeG9dhPMb+ivefM3txnrjkdPlK4xOmMM5wJ3hxvlDRQO3r1pwupz83P3qr02Mxr1x5bWnQsDssa4
VmS/mkIZv+xkWvFvSZswtQs4pG/4AsCw28b7q9ccjVNzFA567An0IjQqnR8HnKpwSK8hlvbmTDp1
2CjK3jXkVRG0Xs86a0bSQpPswX10MWAIjF1FEy+5v9JCsuYNkgOCeXnFn/npN2gD8GliYfmA4SHd
70iabP1B8lgX5Lmo0CFxA7aFbWa5fDJ17mcH/qJ9d955BKVV6ly78nBr5yvo5xF0nYeL28HomVCN
i/reBrwCoJrLCqdT2PQz0I0TfplQfARX3D7xqz/qk87hl5ecTBNTtGWI6UF6x/7J7if3tZ6tYNMp
sHu31xOc4Df4ESa2SbkvumO2zEF95dKYmLauFXBRo3utbJ9xYAUzlye1/ZwPgVAtLweGmck6/cCe
FT5YFgxfT/hYv4py+DTAi51/S9zuHdUEGkJChsb6q4ORgjpuXU4KXx7PM341OwdNcfpRfcDXdZjO
wvHdCjP1xJ8E/HZrMoLOfOwKo+2HW3/AW8HDBnf1GrvNb2xYnlhVhOiApes0OwD2c9/jBmBLPjA8
4kHiftnI0WTMLP88qlJt2giYRs3HM8JS2BHAez540mI9Rf4nh3TFAzEFb891Nh3jLUa2MGzX0UtH
+iByUkQfVkwwyQD4h+7HMM8e3rm6poRi5sO74WkPB35ag6Vu7EuHSJtm/KiBP2H3u6rliXraF36n
cI8ijxSanApIm1142gK0Qjvpock4wjtXLs5qJqu43aGvmLFWztmSeYZ41r7zTbqHK4yt+YCuoEV1
YUOI7vUFOnsa6xpmYIivlwSMT7fNAyunde0yosB3+FcqXsWYdQc7UxzeYre9MZafRO1Kx8vf0SG0
2HuE1xgd0azxiF661CMg/AR9kI7MUpdsAE6d+ownrNnQECviwSJVieMCBgDkh1qFBdFA+4ozLerw
OV4mRRfITID/FaKqmP+rSzYQp5sGGbSGav1fEvNvc4tWvKRpVFo0U5En6XsAqeHMh4ulFhBr+4FO
H3ENWxSYHXuiiOQrmvElj5rHE9uIKXjjTk4RVhLB8IR/1O11adp7rYeUuUUJ9j2g1UkcbGahoLBn
28Ir2WWM41tX9OIlSZ8rWPzdjmWMeQ/7XII1qsIBGYEju3BxLLueZI09yp3G8KkYKzgSzDxsz2Bi
UMGIHzGn15gbsUwZDwwufiwTbFeg5ftX2BnEZ+OCIC+YkETM0/0H/rxbRA9ImyhSEBxiWc5sDqIg
8bkgaTl0zICD4AmRP56JwGjvIEhXryZWgqNNA7q3u1MF2IH5JERfC/l7iO+OgB3QBjXLTmOVAExj
EOK0phddAp4lo0mZ6QibmjV+V0wp0g9jeQ3YV9+hMjNfvvigRw+szexqwzpTT8y5+FYTjgTGPciK
26k61fZ4tSqI+J0WNlXvZpvbWfNvgJcQgsc3RUVT88EBwKh2M6WDoxLqL1MmQdmqPvH7ptoUcUs2
4UVAJ3kMnnpZMJO6ewCtMB8UvBkqZGKkPGQeDdZChmAZobifYBVHDZSu+AtF1E2YIrClj9Q1Bj4T
E1c8u5sOAayLOxJDh77Qvb2376NHemHnq9p6kV/iNZzUfdEh5rALWxlHn9ewg4eBFy0kcrfHoegE
zWYpLZovYR01k2h73d3O3X78cdQdgnO6faXF9AZnNj+q1B+YXH2lR9xqJ/fPHl+yGGa/smW2TdIG
9T71TMpMpPwqFZd0bMyiGVCITLP3lgmAg/nygpaQbxr8pMR5ikavwOz08HyRFuydgpucwWskKKq8
QhvcpliyCbIhbLvDY82Jg02PfoXjTx2nI3/zclqUETiKr1schpk5AcP0+F7IDpyePVIPglPpUD3t
TbhPgEtRStjtSSBOa5oy01Q5l+jcKeUMUFCv1nbw2W6TNoQLqWsMBoOEbRchD0qE+L1axIbPv6iH
F7EMRoq1GsLNtgb/ebFz89jt2xXOFg9gjux2sLJPJCbSPygg8h/MAthBGHmqumTpqvKTSiXHF7PX
OnHYdStsb24uIMhlxgc6zJ8YjkF9glVFpBH0URtnd+KK7Gxmwqx/Nc6yn2me7ouZy5aDry+7Sg8i
B2yo+3HH95O8a8hSiFNgWHHql4AH389DpfDfcE9EnuLn1S9R3Xa3PeMV9epHnJ0wHCjEZrXlthz7
M+GdOTbSu8wWNtTrFJEk4U4MyO/Mf2bRmu0CBdSq4MBb84FS1XD8oxw+6m/X92R69x6n/mjwWU6M
XQ89pMCLyk5fmjVIEZ0OPqqmr2A/yDRadrRVB6POKY/dii+M4vQCRwBWg3xgFDTK6FYV3cRWORWg
qjjkQHAniaVlzoqTHlypb3wVKEtBZ7pTAf6ggdLkU4Pd5YO+tz2jb2CefEDswEWm1EGH+luenJH0
DyRtc8Rz/9trkEyVEBpBeU5eMHWrgmYPSxpdK/eOu6skeMaBf4+za7OB9QRQCQ1Hfh0BXSeaCNC8
2LZcMJX7Km5C0FAMYG8rrO9Sr6Vse5B2jxLwLHOeZw7EdNjIPFI2NR4pmx/OAj0fDUOgu4cXfMct
IclvyRHA4AljZlKRJu2pDNnb+O4ynSBqp9EdFPZUCTCMlfUed3fxpL01nX3ZQE3t7yMl9O9NM5P5
P1A7fl+5P6xp6ovw6PpGR31K6KSC17yDtz/rgIYhhGm6Y1+sX+hEVCQkH+UBVT29MZgVBiIfJovv
2wyuISwQMClwMthm+MXTQ6FCib0Kwr+5xcBYSz5SchUSGk7lxJ5J6RmnBmUUybF0rNK2OwnOEMLe
QSmILNzv32LrEF+XRYjaJJ9Kz4neOvbo3bmsI0Ypuzuc7WBYjhuxAHvbl4Vx0WI5oCLGcahpMECn
NGPM6ubT6ogfeRGweV4XqD9fstD8ZNzDN0S0M/t3aiIMxfNz7LSso9k6NMesQYXacZx9cCJ3Jzq3
eCMzphjPSJ+j0Szmv05KW315viLOrbCmskvCn+ijABGzZVdRac+y774FpXfT1fmK9dNbvLD2HF1w
8YwD2QIMC9hXMfyPhDcdxx5AhFVmMapgtnd1c/LgZjUGYeFF26G/sN7GnZL/Hce/31bQISDZdA67
3gIjU3NiuP1RgB9HRT+a4UvJJwWMhDEWChvTe6iQh60G4RO7PxvwE70NQxJ1JV2mmNem3gOfDn4O
TxjjfLZo+xm545a8F0n0PdFI3Pm5xR5dDRqZX7QvGdu4LR/D35el9seKTLYUjdRYw1J/7be/VWTC
UxiyR48mGn3rGTcCWKfdikNDXhKAl6+h9VEMzxTAWVDlxwzrvFfsQBOqWTuFXaHgr+aSDVO3/m1D
idKvt7cXlQxviKxvgLWwIlO79ohx0C9j+IVxnUEM760ZQoXx7OnxkhzJ26R6H/9+Z8of7kwRNcuS
cWZRRkrVfzkyj1RPxWq4DzvojlywELviB+0+bX4L5w5h+S9vGXp4fD7YhaGovlY7/QUCqUR5z8E8
0owAe5FRcCqjptR0G3ozwDQ61r9fq/wnkgPcYBHSl6Xrhi79QNS0Pq5kw+RiITlEZDfFWzMh549i
wh3OUuXVrwZIA2sVhxkVuk297m/2ZZ8QcThVabCohF7jYdUhojHc+weo/QNTQvzNY1i5DTZWfN5U
SjMNijmKwWFP8UoNBxso6aeZ7uE6UNWz3HrnOOxCXGIl0+YwHKYNMUMwf4epVc2tDn3V7MIwJscD
z7upror9L8TekzF9boDA2HCwNuU7RzRO+4zH67E8w0FBXPoxLBmIWh+cIs/nLP8YpYQf/bz7RrET
OxeEGOPmxUDSbqf6MQrpqJTNfWZSWsBUg6HG/ITJAhI6z9qKM86pJWsMAAttXD7YvJqAwRnmgJvn
63PeI0YPMZpFDfb1OFWpHa/uO5bjneLnzo+hdDuP6dgBvfMv2QgKrYpGHh5vtsUJsfjWn9MYHZsb
77FmAaphSYOcuAwR4OGbKFYRCzmgd07JAzsxgSOoOuy2dLpcwYsCR4OSd4pvlupmy+eEk7k6gnvu
uC9rgYKK6CHvTioN/CqURCw4RjeYydMKo16+vtIMcqXugyLMIY8F1StKLbhukNfaAIb6PcUjwLfM
L8p/hXIDft0WlJzbtoUceZt7K3a4SotgIY9vbFmz1/IfKLBmjMSbH8Qc1iyOseS8qer/NXu/bR1l
q8tiowr9jp2iw4VXnNSv0QZWndayfcSkJUaMNsZiS/x4ReZdecxKaYK0KdBd98lRVt1tPduBy6yf
xjjxwKIiWarf1bz/pmaTXjnfysN9CR2EsrqCy4UFDsOYAILBGR83kOISGdqSigrGmt3zPiBVwPnF
8ApuzOSKsSwUrwW0jOeBnXvWvUbwgp7s4torjH/ARsrF0qEJX1JlMWIDpRpMOI2OjF1Hp/C39IVE
XSpB8wFr7R1HNQUv2xtF330pFIum3dF6PraWsX8yuzB8MRDIlTq2GXQxp4q3tXZ69jNh0ou4pDla
MxsgKnwhrau3jK2eDMrobrDThD8A9RD6/LQ89B6qyWU+LzXOesC79K2B2fgBcbs5E1laHi+z4gWT
VxGIfDUyWRMHCS3h2maQToQjnzVb2vPykjz2uT7TyoBMMN0RMXL/ooNsQuXYHYmZJI3p7bkwUoaB
DtMdmhFgbMm+buhxXNIjBJYfxqmtg7cpJcVJ/sRq6924e9l3djA5HKbNETCvDs8Uh/FXFjaERrlQ
eRpsIackOhxhiA5TxnnjtsCGME32KT7T5exuERdczg0nNekixw8gC4WlchrgWuzUGd+xtcAsogip
NYrQYEKjj9nY8Ze+Vpb1Uf+0Ukde0yg+9hoiYTDRo3Ks3tjeV3yXD66ZGar+lp3qU3rk7orxg0bF
RCDTYKPV6hGKkQ6/oGbVtta+/r6qTrMhwwaxXBXk7/HOSsaYHApxN//ivXSjOt8anTKEsETsQ7wO
3tmpU/stRrPusGRitol3WepTC3lZiHGgcDA2ImoDG9ZEkoTgKx4xmcv4q9sCuWfoI17IP14O5Lx4
9HahuGVCjHWKa41mrGDiFDV6Oq84DkrXXNUHYhOAljSZfDImmgxsW2OflAt6CH4beUFNNb+ceNhX
wedXMt+q+HgewVWfakudxmNYstdEE/mznvKQ6jALkxfewJEXBlHkgbj94Vk+0CFTOlrN8oU6ywqK
A+Qu5rYnGQPu5+RqfQI4RufK471xOr5QfZPiAZAAmrdlA2MnMwglOjAAWFQ4SbrsX+3oC76vR1U8
Q9zn3NyhPLBaoAMbGunLfcZimJlhDSEmcuWljsHG5hEKoe5zHE4eZCNMHgbK+CqA0LYd/V0xWLws
4p205ge3jmxNULTDf4IYDErJq0okgjj0JYMohB0r0En+CavQNkTCTIFFetw4BnEZTUBgHH1h0We7
oAUsRzhIHzCMkARD9FTP0UR/g46EnX+2pUMpDjAzQ4q+nioCWlXuMBbJ1tmcbhlBEnphlyl0csbD
m6Op/upp3xajLBgZFq5owKMQB4UXcUsRTMqnOaUFR+kbgq/wdASMkYVg2AjpFAXbcyaGBrbmjsL2
hX+pPs3PEfPq1AUgbjBhZDyN6Y8rn+KdMmt76rY80F9zz/wHK/1/2MaE4WqKpKhkQ8iW8T/ypXt/
Fx6m2le7Xz2JsbuF1+M9TD7k73qthfH06lF9h9b2srr5UMz30YhPBIk1iq0sVPZbNohohYMHbEXg
T5brF9nT2ACRbDUVwar+lSjxP0cTV2ya6F50UxMhSJujHOC3o0l5PppnrTS33WWWzdI18JqvnC6X
MVorDlaqowbPbxRMHD/ftML1S7PCg18Ju+nVJ1phhh9S4Uj+HsQf+vZbtU92nsE8mV1MuEygEJiT
WfJVHG0EjG60iuwA+rjPYkDejBlx0Hz1u2YLwrxKdk+sKvENdvojeNebel0Yn8M/UBHpf+QN/3e/
ACKiqnEk/wrX/O1+xfw29GZeQ90hUW8vb+KP/ruBqsAHszYmT58vxOfQnABv72jOtCnCMhV4TSv9
kowPqNM0ZKt7gIp3Vy6ei8em3HBMsFaPCHN9dIyL+yLdlftiVTI+gRiC36l9+T4yCEB562ieKtjR
GiRE42gPCxZDVUMlGof93akJLec5ERbsetVBhkMNpuYjLrj5qD1cHSh8gmzB6+yMwUexRDStE5pA
1fpBSYDe87Fm7JCQBwAXctWi9meylYa0SO0RsxRqYDij3AVgNnRkw24Em+9cg7FsjmRB+v6xueIT
Tz0dpsLYv7qPk7HGlCL/VyH/U7/x60UYlqWaWNBi3Pxj4dVGOaSlcL/t0nkcasjY98k7zkjoKsqv
7sjJespO/a6fNRugh+IrOZkLwqY9xcs3ZXg9QZX6e2fxp2/XNH+7oLFL+m1l0Pjds8ulGr8EwaOd
XvN2drd3tBr6Gib97BZEbuwbHrmX6/tCWDYcmtU0P+ZBsY9Bg09sp0CA6vI+pe0ZFUjrFlkSDxpW
8j/WsfWHilIjm0nWMF0VqSh/dEH183kf8lvR71Q1rPol+RJXhBQFrecl20uPBXNL05pL3feg4m3Q
LiJt98jOcbvCrLgfsHk6qg3g78ho3NXpNv/E1E28MdqZRYcb0uG48KUxkSE09W6EsGV9idF9epn0
5uh4IAi7rjoI8sgF3j6LNz35wJqjMhme5hYgBwoc1THEhZmTduqL2Ot1a1g/EsFIfUB3wZK1bv7t
Morlh3JptFi24DB/IM1Q24OGZq8PMMcaS3uUN881vvugvpdkk2a/DogGLr6LLj5SDxD0KexV0auk
8JpRLg1Awtkpajmu0vIfa0TSRnbPfyt5S1Uk1eS5G6Zk/owhkqriUhhR0THT3Qm3t0L5FNL3HCd4
80IVMryL1fkmMorc5og5LeGjguusygtL+2oo0S8FiXvoN0Vo9Q9zKXerNJlnYihX80R/BZgUhaWh
7HvSGeLy44YZwDDXEVkQoGggh9/V3WdnvuTsyFUotNgdrp7JYVBWOTIEcIEuyOu1KcziGJuN0q6l
fZxvW2wyKSuvF9Sat03bLe7ZGv4y+pSYjkOeNKdcf6cQrbu5HG2VwsMKXGIY3AfWgyTXXaouVHOB
H73IeLbH4wB465zddpiw8ILHNlN6oz0jlCYuUJTjnLrRUA3KGGJS8dHiBG1/LOLXpMYuJKjijSLs
bjeYKtRlz7CtAtOalqi7c7gNjkLkqBo+SqIORqrps4EiganIzCIrrptK+vIK+x/ROAILlNXNgkCB
YoHPPB9cfju1cCbuTHQuCXIw2vFxYSSrJtpSDEgC86GFdGMGMe3JayiPRepKUigoxzRZXjGAkeaR
4kv3fSEfVf3t75sLbux/WjimiEE76wZts/zf3aUVblIsl3m3w+mR9LyXnDmxr73CKVCD6xIhD0w9
++EM0/cM6AirMTefyLh5OfcNWSh4gNjpIfGeG/yE/HIB5196uTgjVwf6pJe55WLkKPBCfemEUv/r
ttdg4GAXzU6WeGUwMtYXZZCv9HXm1msETso0mmG+NOd0IY8YwwEbjyxsXgKAAttyLu6NKFn7ts93
BqnJHFZgmdd2gbud5DAyqwjHkcZRmxbeAJEJiQ8xpuGz9hs9JHehlVzJb9/gv5vSxCQv52ju4LnN
pG8Lcdoex6XbRJyL9xXdRnoA0ug8MOuWSkibILJJ7OYAg5C8U/n8mGmMbmyNlGWCnabwWkX4Z6mr
bxsVbgDyfToQ2mgmOYKdUWUuxBBnlXj1LLyLT9yE94QAI43ZOxjxTG4rw8UYxBg5kdWm2D9DzpNk
gr0FeCPqHXAQBIIwO2CVrs3USd+7ReVj/OurjEFCqkpNQdgECeESRJ72+Y+V8r9gnEXqjKWbqqIa
FojcfxeKJcuXqNO1545224SaoxJq4RiGU3/UG64qRRYm/gPatH7uaj/P4h+/U8laWS+K8ra7b59L
9dDMWqrT+N0Crbl9oc3Bx4FZQT6uggI4xwQzZqrKkumBtN7lHVsaJJUgmelzfN43+VY7YEh75oKD
PACfnl8Yz1mzYl8tqkW2qfbflmtQyeDZsXjwBYtTk7O+WaRfj9Bc9qdsIVGNinuZ95ctjNnDy1+g
z/j5C/wzzY4n15WwRkES1OQb+8Ic+zMvWWG9uUsDYdIetX8ct/ofH5CpKONL0RlY/ChW1Lwuc8FI
bjtzL5xvy8vM2vU4bs+7l3zdQ3MjsWwfbZoX6JoWcRd2+17ALDJ/EYeebsLxdcK2AeJ17BAxtW+O
SnjjQyEuj7zStbTAJcOrvPKlnGXb8pNY2mWytOizSNNY9i+3t2w6pr2eMjb1TbszTzljIYJRj8K/
9qnxTf9+vv1aCb/d6I8iKHvejHtrcaMovCbX4OYjUdawnssDusNQ+Qeb9hcl/OevY0IpilAkceT/
lbb0W81VXeNc61LxtmM0NTH9d3hbq153kPsF4EoLdCqAFMOUWJ1Jexb2+OZ4EuMTWDMO4lsD7KQO
0U8wB8KFijbQxqtkXYZ79v8ZT3FK0i/pwgAxfPfNWxk+jpr79+/1F4PzL7fws45NdVV/AEffdtgy
BMKZyge2Fa1SMcPIxTN28FmaN3kJWd2uQnNN0e8kPgL7VzxdwTDrabyA1mFjsHCUFvgfKIdxuvGP
ixzX598u8sdrvaoPsalFLrIg9aRz4ewyfkZ1isM31kA8vetaCBRvOSs37fK5BdPolur8OYs/ZRSL
92Pzj3Um/2RRj+vstxdv/NhxHlX/aOp2vKD54yB6rY/ZBV0O5Ew/CS4uOLrDlrz3pG0+/WAnrnyI
3k76j+ei//m5MPLQUbyLhmH9d7MtDLW+qXfWn7zQdsnH6PVggnWipH6FyFdjqIgJReTlQOpAqcwO
Iey60UvNacTZ/Ak9Ui5wvnJ1WitClHPbA6sDUVJ83CyvE9z3hPfqUH+0OJBMsbKynM6nur4w202d
+1F5IxDvDEJCAFIZ9j5DC0dz797f3778p4+aZL7/f5c/e3xTFK9qYnW33YFUwCB3aU2/KAkJzGaK
ra9al+7xBjqCwm15h42ZLv5+Acaftk9LHVNGTIARUgD++5jvtaXlqjU23Q6YMelTNNvIP2H2XRzk
ILiMwOjyyAkOnh5zFlgnBpF5drm9ealLSOAGUx8d52qbaOb3+nCfwWCcIo6mx6Ky9YsQlfEE2tDh
Pqn3NAvC6BPyCtQzve6AwhChH1USNNIlIZfuxZ3LbuPnXhWkWyFIwwOl7rQMo+3f71o2fs6xWeQo
ziVJQX0uyaL4Y5G3YlJ0WZreduWBIaC5UejBcEagkraVM/fXwvK3MB8cYxwQY+LJw74BBSv9zNeM
oVx9owGI53PMi/3IS+eY2LznL7QJMFDpJpp5vm4XjKm3903nlqEwkf17cFtgRUpQATwqG3TfH86m
ZpfUEhWmMJgNIlHHpmn0ycnOsC6p4xhj0wpU0CrRuPZYrMMHtWu0j6ZjUhe/4L+xb3YYoc+SoFwS
CDVeX/PS7J7v103zmb5JDI7hpX5fEKdilYwtD+OeX0NDCGbtN3esf8tYVWOKMziP7/abwAoVhIN8
GXRpMI4ST8ZtekaV+PlYpmvO0yPaWbB59QtpbPYExHPgpSaI+n5FYJnwvT0txLzVf8zwR6R2/Vw/
XruN8N6/AggWy/q7f60/cKmLX+XpY2UckMQ9X0gxYIhlfKBE0ZvRe0aCFER+BuEuqgOFI35TqWCp
OenduGhGHpFNjzt8Nx+YwpI0j03Py/Us7a9nClh+2vWtNPxsWn9r7FMFz3ydfMbl7Pqq7dtPbDPF
afP1vDrJK+jwOpqDrzaL7B0TPcHN/GKhTxHphOV0WJueegJIYFdmGLjEG6cmiA8dyMftE9Wl1QPK
skSgkQfimH4kvg6AS+R9bapgz3XGHHhEbNImvF8qVEN2urmeMW3FtbS20YAqAobeNnCExJxiefFv
p8viPh1X/f0fwy7pD1vqfxb9iFz8dqT3els8eoEK4u7dyT/cyp6Isd6neaw3DIP+/olJPzYWUyKa
2gDEk3Vdk0XNHP//337ZM0r7qtUw8xrMzi2aKDSI8KkeWJ0514JpHrkajH1yEBg4QcXDTbC1l5BW
6PfLqhRe/n412o8eb7waVZYMgFQZbBHK1X+vRrhGhvpUImOexNG8NC1PjCDXAWQUw1JqOnJuGXyd
7oI4e0JCHYRiYyGzSas8SMQLWvE7Jp4KA+VkRfKlAuSLU4HS05bgZyyGRZrPr+gUQDZuVxol9Q7/
cUTwQWvvLID2gvgcBfzVhFZWY4uNcygmfFG06Rl6Dhm3f5ekr1Z6oC20zG+1+Wqf6zZhpqYeo6HA
qdmW8H4h1855ikF8QXHEZCuBBJU8y3/ET1njs/itIuFZaUhiEAkyEtXHJ/ffZ9WR8nWDZqHMZQk+
MI5Kskw0RrG0xqSOMj234JjonEpth2zq1m3uxeFJvNr9rYuwAYCxpBH60eFG2EG37BOUAexbUUd4
YYXJPEKp3Lsl902ZDbsrZtdRDyagYNQbZYUr3pkDNsiU8gfSrOk10f3rQ5mZd1xBYmLvcDevUdVU
kBkiODmWcLRaHLGzC1GvJOrCwdXFXXx5ezIfU68tIfdLvZtfsM+4FlYAxu5pd8MxOjhpsm/pExla
eZYB9Vv6Qhqt7nBaRYtrWNf95TnHmDrJtx1uLFkhzotHMXmaC9nwle4c3+G4FFT9cZZ6YjEKFkus
zLYGfx3+H2nntdy2sm3RL0IVQiO9giSYSQVSgS8oy5KRc8bX3wHt82DLLvvh7qMjWSRFgiCA7l5r
zjHZmH3Q7oAI7UYSMAIfLtdgVv+YIn2dPHx+UNbnOKZS8pK/ikO81NLs1OCDqrhktwMFhRYpPGsX
D8WKSe6dttQYOzxKoArXLWt4HgA9Z/0hKU+5G6CXV2M8TrN3OzWdWIeGJ9Z/P/GUL7PJ/7ZRo8Wu
yUIYhvLlYOq8vp7SQGgkMLwM3jGoJYqZkGgohNYzZ5g2e6OdNZPlv6FuhAIWSIabSy+pmP4xs/3j
pghNs2XkKYqpzNeIn65Iambk0VBP2sGGLzJT5P2nDADb39/wV4Xc/IZNLjamprMYZbn25bqXhChj
sqlQD5wt5CFCVJQXowr3FsOJJIEEWnY5vrlJe9AS6SCNzalUO3eIFDLHUN3X2T6kM2hUxcZUknVF
0bsx88tk0dsr+2WQy/9YJf3hKIKbZVmc8ESv6eKznv3TblHkMa2LtFYPRFgtckQnRk/SkKbt0pRg
RVu8qqyPM5tYa33cziAM2OMCfaSgtqQiDMnoPRJDtsSF7mU6Uiu6eYa6q6X8X8fSPOX/9cLEWkDM
28pnKCu/reeE2iSD5GsHod7H4Ysdi7OUJ8jJ072UkoQz67d0mQLrh1dhdqEaVdJXV5PqIQDeLacD
hWcIprFYYi/4+8f+Wfv5bdvmPp2lGRrcqy/zaDMaBu6ycJmMtzb/YRofWbkLaliFEAYiCu20qHWK
eFNzM4vr31/898GNw1mmranNM3kh5snuT5+gnNu+rPSNepi1ItRypCXrHAnBdn//9xf6OoPg4P71
leZT7KdX8kbDLKKBVzLktSYIKAOGD8MK0zyVTAz3wS2GPP//fNEvZ1SddEqpKr166GUwNQLE707u
joN2LBGXkMLn6duO2ew/XvWPO5W9apqw1ghF+/KBalpYmLlXqQfv2E9bLfimIMi0ih/hzkTLVayH
GF+S09WuNXsx0XbFV9ChfbH7+3b8Po1CRydzVpo4VXVF/vLZenk2KGGTqQcAlhzfTXqUk6vk/+NV
Psf0r4evpfBKNi1yhQnSrx+s3uSeiIhUOygY/LBHFzItHDINaw2j4XVukPTpeCXNR6CH0qOIaFuA
80XjcgVA22J5NYFPrGGCEbclTMi9HaUAramNilf6UrY+g+kTcNxMsPSPliKm+lpI0bIgpvnvO+wP
E0/KgBBK5yuwZhifF+ifjtHYF8FgSbp8KAvAjhV4Xcg4kQPmjZcN8ElmC5stsU8FyE2YGv94+fkD
+bIneXlbQK20sQd9zq5+enmReFZvdYZ8aOqdFwa31CcoqiKDga2hYSQ3YFfeFB0HOrLyMiTUiXj7
iQSTf2zHfHz+th22apG3azKH+6yv/LQdeugxPrXshsEYiVAQm4CM8N7EsA7sUv8ezaATyGiigqyy
VcMccIu3SvRXrk4BO2q+VvWm8o+9o8/H0detQoPBvlFkXda/jsHCTkcvnEz5kHhopAJ9a1uQdWTQ
uIRa1D8KVd1I5JMoU3w20VAHZeB6I5GfbRo6YfVhQpTJx01BnzRT4qVWVE6sfKQ2FOJpvDOi8lGN
ibJorxN+mciuLUeaaDP16jUYkCpGV1HhoyuMm+eT99Bk7UXU0rkhTUQelWUqdSB+hlU/lEAg8LJM
WD9JArWxWBfyeJd5dN/U0YQ4DTeO+GqmGRshpf8YS8R8Ff1tJxl0OAUteBlvOvf/9NHVLbO6scMA
zYTq2sT1Nz8Rm8I4Bj0m4gbnqyf2qU+im+JIQXDuUmmptgrpFN5GDMRo592OitOV68ar8Pvv4VAd
FK04tHjS1NB/1yr9ReGt86G7nH/gqTZRjX/ZFnd8Ni9yMiKkAIGsS9uSAL0oz94oHa2aBlk8ev3c
n65higdPCbe1DI8dub6pPP/98P1v0Pq6E4ii5Iqn69Bfv7ZzQ2X632lcKIcK0Y0P+qnekRzdtQ5G
4dJ8HGjDmW7dkA+YbfwU/NeWYEZggiICer7w+2Vq7FuLwO0ZAwzESnlBSjyhfL7F2brOyKD+jvqy
a0F/XIvRzSBuIDPWB3zk21QiLXgJi0Sg0OWZ6WvV3kW2XRG6bY+5dXwo7CcF3z9NLmbVJVULZTpF
5magv2u3xw5YES32T4QV6AAszZfiPd2YG8BK8VXcBdGifLGvGIeDZ/U9F8vmbXoO2hkw0KQLW9rB
P0bDOXk7iD3eiHz7AbefRN3aWs/Rl/Ra8n2vXkz7jGbaIqdDjncAwUblnoBc0C241Az4FGjosksY
boZi05bfApy7Oei+bwRaddW6z97w/9v6Oo7JUJzZbiWKGgtHwK0AYwiKq1oL1P7TWoFbv6kTk3oo
59kd17BAXyf5xlP2nQKHFO7Jt3xcx+O6lD46bWNnmFCPoLgwtvfdRSVJhqNNecuJfNDXelk5Kh1e
bx/6H1K2GfHI8znC04TkC4mJ8wxdo9IARCyPWvWodivPRJ+Pat/YRdk2pAeDc0Rbttg5Wpc+Ax7r
qj4QjQhBygea9y34IdcMUf5qynYlYA15Ma0q55odvRU4Jbz1lHgDf4ccMkQDbewQSZk9dcuzSseS
Ap99IS7WgtOu7Etl4UtMzZ/57BXQCGTHH0Lc/jy3+mxL61as4+akNEusOhqtMn2ZlishtqimhlcD
6hlrr6sazc/va1c1dA0UgdmLSk9TX6r6IQGoYqxAvssX5ZqgdCxWyLDogZOigSJ7mJNEwM9S+uqe
uhVyQxSee5tArS1UAYyWRn6YZa+QE3oXwq2LH6UNN5BJ5msYJy6C6tJpCY83ZqoX4Fs8S/SWA2s3
L9ibhUnGzDC7bOaQz7lWvrBCcGGuGbhmePE7zP+r1ttAm4EqogLCzOJLMz0UPgV2KLrGzkLq0VLe
G19qo1zG5c0bXoLmjs+Hr64+ALbmq/YaR6sPiX/0sb9zms5N5W4lZSzaqYvx8ZFyinBcnZ6xb9ss
QMY9YQHgI/R+2asoX8TBTw4Z6aXERUorGxEjwbSUZqNHr1qNYqV6Z3QGw1OBcrGnAy9TrjsXnCPw
YBK3peafJECyIHNRqKm2TOEKWN62Y+tORF5Aol4stNDa+whCONoG09lTlgB0++CBtjlfibFXtQUK
y2xYhq/9hXwehgeYXRF6f9PhS40ZOsJ9SLPUfwVgT86FYj15rSssLNwn6B1zMjti1FY/YqSutPED
++A6Dtu1V+198O39gmQZYPJdtyGTpjYho+kwJA65cq3M1TLK4VOYjl2fw+ZUxUgTpn/BKv8w81VZ
JpuqrNmWwez31+FHTaecjmAjH2roI8icyB5EvlYlCGNV2n0MjwzIJLxP0i2yr/O/mD0Y3a1U7msu
Wl2RboSJNHkCItBfU8RPzJ4LShQ5ZJreIwvS38UKDH8bqBCEt2pNtcXjAlYl40HsNJRaDaxRCnGM
S2sZz5/p36z2Pq9i5DsKwZkaYVb404tgUbKbI8NaRk35nLe+5ggmNRHA9Rqwo5WWR69ZawBClZDx
gXmtDGB96KmAxDsNbkBjWs8CF37A9mYdNKNIf80YQtvuY4g0sqaDQ6AgM/MIVioozumIgmRoHdL4
z/bu7xN9UzHm1htTV0oH5vyp/DTom147UG8blINKJyKhUMhOQ/mFV7pofwAJMptTZ7EIt+/MbI1V
N0v39TSsGu/j7yPv5xTs14F33hAOAAoCtowa88uGKF1f5smkHOKg3vpmupDJndRJX/A8HbIeWiUM
T2FxX2Mg1QVuoqOIxpWMAbuJPnwyOCLpH5v0hxKFqdpMiIRQafLTkv51k+q60FRlSORDTm9OGnpg
6TnTHIETM6OOZSwm00kgVxgtBgBL3Xb9rQuOiNksao129dEp9ZMFQSHRsMhID4KIxnzwVn/fcV9b
aSyOTVP57JabMi60rzOWdpQLO0hJZ4zLp5JyhAeNwrs2JW36mqB4f+DMDVaFwhUOaotHVk1Mkr0l
ANbklBAXsNZqrvid7OYasA/7PurvNFLlWFuHFk3/mitHRtej5rqZRtCEAtLpIRzoIzaH7DyhH5/n
8HwgknFNNPwPuERWNfqQBAVckUePETnPfvajTo9GZR2BcWG4RwwYd8ukpTZChpEsH1uTImJL3uN9
RcxakxpLHz5ZXGoPQ8ygx+5NIK/poBxSEiqS+sa0mynyi+LpB7VpgVSnq5QIc2XjG09T9PT3vfyH
6rT5H12ceoeOiPhLv7yPFX30slg5jOVIklJGhBb1KNJa0cs3V3oz2Fe5sm+CnYJ4vdpAtutgjeWx
SQgIzsYl/QF4z/nO6ptTlOkPCSmuSRsc5mVvVSoXZVTdiozKvAYhX3XvfdMRhEvaXmndlyRS9ZBW
CdVMibQeXnKzu4tte2HMi5UCF7ptMEuOwocCInRgHPPymtWGi/YcRSSITUHYGhDbsPFOHljX8GOi
hJzPrFIvgD70DP1JotifKBA5QbESZx2ZzK36ZO8XJBpoqL7j4Oj1spPjwaEo55EeIQH91yRzVQGt
1avqh94yOxEAjrNAf0FxxxI9L461NW4pvb6nJchYldHRT7ftop7yq8+n1vqvvGH1H6vQ/6bpv15N
KCsolo7VnR6zof72cXnJMPi5ckgLFPZXn9GiZNeYXOAyyNzkMBtFtzRYbRocnKGOawGui4yQTMhr
HwSmRipCFZ8nfM1aQV6WtVcCc9drJkxAc99BHhazDjP+7qOFjyr5KPijFF9SAMrEt7q7yEjXtZYQ
q4tgwpOZZ+m7kixZgyi8WnvXwulcQy8jACCL2/vW1J2que+QHXYyPLIyu0aw/coYyjtQOKXYSpp1
GdB9TlN2VyXaHl3OIqHq5ZusoaN4K0l7RXlr8W/7cbAzAexFLUlXhW4gCYd7SYi7D/pGJo92UCGG
OT1E+TK4R5Wwyodkm2bGsocE0ljhsoOTZEZuW45O1O4UlLZGjD8YgiCdH/lWzPXW8H4uM9oWohXA
UCImvlG/KHqGX1cmuRgmI9druxBuiQavA6jigQAp3e6TfgWpcLT2AmtINTNHS6fKeoybzkR7ihEC
js507mVxjKLkrqy2dbWds0lJ7lFQIH1+598yqHvFu6sy84eVaFjvtzY+L0vcS1yiRmnbepSExQe6
chjQ1kpG7Zd4t5o1QJ3MWSPQlWqqI6xf5mPUiCnKdwZVUwq4VRZcCijt+qwTtCBBGTctWXc5GmM/
3olzgoSowaAD+CO5TdG4nSLNFdRBizR8bfkAZUDQAQkyykBOEnY5Ozporz5Fy8/iVBBuhI9hxr/R
mraxo7AnDbzc/vRQdSv/WTEQqvbJfRJ/eOlLB9xoQhnG0DGANrW8fKWWPRH051Am58bQj7Ecv6Y9
rTGMn90t7+xTFO38doLyyfWhu9mld9I4xkPskLbEOpvPWiVBOP0IY3ltZMFjo7bnyQAi8pwB/B+4
KDmeVWx1cJsmwZdy9q/yKv1PRs/fTlGNXh8wCoqN2pdyg5aEFaW4jnLD0X/KfyjnCkEWzuaTtIc6
7/SLfkGTG4s/14zF5Gbb6lAc/JO4t46dWy1Zgri4ENU161oHHYhjrcnwSU/d0uTx4LOXwWJ2mbIE
AUJB3OUidZAs76ILzg74NhnnOsUaBDat01IvL+df+cIun7nylR/QOPlManSfPp+Mg6YBU4LGd2yY
QGk+s4ZKPNDenDtET1fmukJzAl3sGwY01u842IIngXjLmp+I60wvZjeDD/uXaw7fP1+WddIkgwKe
zXgFejVzfhYOCIllizyvink8t8y48k9iuY1gjBZ+j6B+vjeg2ET+kHAQYfIS/GHyPSmckHUsdHOI
brikPl+fN8lTDm/yI03KmsoEeoyb33JxcHKCV8WMfvDAMHO2ENFsYLVE0cAXayTzg16pisEUMzD2
lY4xe6ZNIW/IHry3+IUZLJhnzh/pg3EBlW4AfwbVNdKPdybGPKUMNjKeXyFmc1HUAu6ErtB+8mUw
wxAHwn5FwDI6FQ5GpB8+1BkWJCxrJAdWgNJt+I7GlsUO3wnvY5v/21qMYWwXQgyAMN5zTCPpmTzz
c/+GxfRpehJvvCRWFiCnMo1edJXfzWWNrwErqmO+tqibrJN0ECf1QX4w/9HUFurvBznJMFh8BU4S
HYs69/80vdZb+sR15cuEe0JPiIutVwIVtBvXaLLHlEp3OI9KHC5JM6xl+5QztWUc0Jn6mBIg9HkZ
Hw5Hn3xBQz/lx7iLT/pYoUlBx14Q8VxN4t0bg2V2yoNkmbNcTZtpa6U3XbwqWb9pJpAtE/huAxJF
TlCc32xZsBAFyqKlycH/Xv8+UzJ+r7XSKBO6whvGDYG+/de33E+MRm0ayYdA/qFppCmy5K6JqGSg
kHE4Uo5XkG0n9Xaq1K2E/rWjZBYREJ11MrmnH32m7qjOcSISKMUgN6Q3oxoWUQmW0ebAQ6c2hETN
d7j1in7ps1IejQ2LQF99lwuuVSWCCTLPqyTdRiG2+/yoJsJtOTIFtWgKlHm0E7B+favZkC4okTsq
pB5lUzJPYm355Ydcoi3sdyOiWs+wjyOQ1VTZ0bXZjBZK0/6DcYRa29933B+aIew4RCuGbAJfML8u
gA09oDIMLfngTd2jAB2Z5uGyMAKCK4q9lN3mCUeUdN8b9GFeI9/PkwN85K7CYt23P1p4NxMlC3q3
gOhpyYVYd0PQ8dM11eRdOCRgd26Zb+DM4EyZsTxtAzSkt+HqJhs/To95/q/L/FcxLKuTX9/UFz2l
XFdGh4BdPiggDFk3rDoOUZlg8WhYRcCCuh7TyLPPIR7fzUk3GTSvdQAKWiW/8AFAgsfp6zWwBiL/
XBgI0nirPTDbeQaaZyMwBSh+BHFKd9gWl+UoHX7EqjjpjXVOhhYdZnYjoi0z9e3fP67POKEv45dK
Jx09Pq0O1q1fppipEqR6bGrTodLpWXQkuJMWh8ApjuY8TvautIn6ax1MN2KkQbDTo+v+2f+dB8nf
N4L+Of4RRTXsL306uysntVDnjWioOo6wKOx7a4heVf1Sea8eURy6gEvl/citAahAbb2a+mvC4CGz
+Pv7DhG/F3AsgW308wCGT/f1xBd91mmNlw4E4DiBd2y8BHamOHaRt28w9fo+QGTUZoX1YY5La2S1
w4CH8LUcbacz8er3N0NHcgcXB1DFBP81WFXA91tbv84EKLCLZSmvSuZCWnyfaFwau49ni1mgAYCP
eGywlrKSPiKfIVnagKOh5dq2zWXWqkjzzfjUg/hd2EJa/v2dc3n7w0UP7cWcJwQ1RbBU/PWiF5WJ
kqYaFZ4gI0o4oPDeoRfUUSUN5awKTBlTGzu9K0LtJWPNt0gl+dbigTKX9saXGdrs9r1lZt9/5MPS
67xVMRorNcQFJH+UoXXtlCcVEYYVEa+TVyQ3MKFDGKjAtaHuFTwF5FcxjHTEA6lgZkDV6zL57j4U
Vx8eI4xjLbjI8PjSFzlCcDsR8IntNEV5y3G88oC7pcPD/OU1Z7ml7sg+06qpBVuiHcosWdD17qeR
WW13NSOZInz41CUcdXFTI7JT3TTvYPRaC10TBMV+0Lf1reciu6gkjVSsU/M+OZYALaQU9ZQZzJDV
4EHP7ofihRyVhkD3BgdFZH2vzGqF+OTsE3nguu7y7Th/Zxrg8MM983XjFm648VNz1cXxdjznjjuu
3CMPOLpHbjq63Dn/snRvucNtLo/ga+nmp/lGY1d/Q9hNBCTMr+ORR/7vPzfkmhg6/O4ijS22t/kZ
uO+ciEPwzhPlJ27h6Zvt/Kylc7zxHxt6vNnOka/5Vr7xmJvL5t34dX44P0nVc5J3fmoqb+WIierm
gvfd8CSoapfHm2DeeiOD1jmKxXFa8rJnqsTzK3D//FLqYn4B3ii9Hkfh2fl7hRcqHb64f1ydj5Iz
b0zJ7noLFmd23Rsv9uayIeezGyxcV3HcLa/NPa57rp03923Lvy58u8w/zy7xsIvz7ezeMJSVzvmt
duaHnyXnPL8Iw/li/newuL3duIWt5TcV09nnj9vnX77NDy+dt7PCx8Ut/HZT583mb9TVG/fUzk3j
Mzzyb7H43/Pb7i1YQAzYno3FMd1ctKX7xp3xXnHY0JCnm50gb7z024WNOr9py7Mbr+oFv4XO+Vwv
XEIhHN4C8NgF74MHudszt8xvjTc4/5sQU3bA1r1c3M/bt5fJuVwu22m+9TL/D2MGe8Ph7vn7dr49
X7hb39nyZ5PDj0uw3PK7j0Vhu53/fZkfMjjcNnE3M5T5sdx5cbmb4dnJP3i4w03wSHcPATY8HrLO
Fxduj5bQmOe757964A8/f/7v+cgHdbaXwXmYX9fh3odt57gPPO3D4ODUgIcOSWdwLvNf8wpsO7/w
JA+8/Lwx8z987l7zHPnCWTsLh/9c/q+2+TcJ5XPWf8jRW0AvK4KiOqr18sOkdCiP/nr0ipeCaqZP
DW4aPnikpt9LRA4UwX066cu+i0iGpLpRYIK+JPWPQJMpx+XbNrpLc//BGMeVPUNkx54WaU6GFFwb
CgL+9DqMyW6gyhAo3/sUlsFATh/J1HZIUYB1mBQfx2jVJR+J6RNazlFhwhErb6p5R2W6zr1rNjfM
h846Rfo3q6noTgmYQ0G686sZKE8oZKNe00E+0/hfdHByG3qLQgJ8TClCf46sVzvw3SRgbZbMvbsG
ACqJCkWNyhXtN/l0ajeX6l2z/96rYK5HuEydaq9t/PSJkF46lLK1yKi6ckfjC9qWblmJVTA+VALK
JMKLZaSJjW82r6HegsBomr1nifNQaEuDrCkTTI4fNPHC9IJnUz9WyWOvyhtI53qGPHleLlE8YPUW
bHJAsxZiBJjHvhodGoNGBtEZDatXoZhXGZqYUoDNN2hEYY8VIUIwb9ebEeaBdCAgWEVCV9PDNuRN
WAJkjIaUupJ6jsuzRaJ8NW0oOK2aSLhSWqy0fkxpo+gPflvtq9AldPEHAzBDAGutaMDSTpdRMcND
yghQtqQzFD3g0ekwgh8IUdMmjGx6WhHXglVnaE6BUi0E7MI0CF3bemvDl5YsvWzEMRlOj37S33uW
uupTaR0KCFwMRwhXC3Gb6oOCtK8xob/XsObsChKQddJl8VrH9V0xayY8xdVzmSUdDdFxQprhbytC
EVSFWPd8O2nNqVGHVZ19z8anbcsHk5PUo9nGqjPTJ+TiBJElqzj0r119NggVMBqVVMD7AB1xT0o6
LSSBdTmu/N3IWGomwgki6a4gY88ocJzl/TqeG/ok6eR4V4FcRsGb55OiOJSPPqHs0dCfc0t7VyU6
7E1+AKXqIeZn4V/QRVbz0a35VCi+HTxW80nJnuQIzAwiY72nWM+WPg3maPxIclIEh+PUMyN49zV7
lVOT6LJild5G9dHgo8YnTtpScxoCmL9acRxRgle0IWM5ICGiZH0Dmw0NrpKuPT90Ug/tHvPsrieO
0V9psretlWRplFQ+fA71wamCE0XH730bu9lZMrEP6GH6JFF3GnXFicR8RqUnI38bS8mRE23rA1xv
TRQAdT7uVbsl2ekhFBzmzOyNMFok6AOE0j9LmEKaHnGJiTQrnKstp2QcXaWcjqV5FW25lIV3FzUh
PzFWgB5urMWCFWI1HbtdS2BViedDMR/z0FriaC9UagOUKjSmLpJGHniYfcspO+res6bLSzPwkEm3
fKyoABSoR6PYQJUknRVdvbmYb6o4dLriu2Ix7t+16Tcj2Blxu1I7+bVrx4sePw6jity0X3itQp5R
tWi1coE0k+M6uE4NpDwK2Q3B1ENmb0KdfVREs61d3ntkttUUORSLqBPaHlbeHktDWcg6p35YPPjQ
UWMTmfdkrpT8mLKul2Ma+vmxWrW04iLy35vAXBs0wW2QNtZYPg4x6M8JNHMNA7GKuvUU9Rw8kkyN
Cq4Iy30jUt1wGF+E2SxyipiR6i1NtTxrxDtp5UkvP9KyJ3ee6k0Tlg+VZtzS6iJx3mL+NyUbkE50
b0VI6KDfa/MlLjdPU/ddJlhENq7j8GwV+nrU4rWmzr0P343gYGAADikmhSCDBqD56BvG2tuXrOLS
OMIpDB0zaM9ecGdotUsPqQe73FMh6rBh4A26KfDahpnQCi3OD495haY8/iGUwmmVgcS9mviZ8tBa
E8L9m2IQHKMc6/zm6xjjKatNtklcUgkVRGFip2HcG2PvKQS+4Xv3GgHbnPLYsBxNqVw0Ttsesggd
fUOyFxp45JHEJC+tvylkwSeMgZlyG3sK6ww/RbkqffWgp+kO5INb2v3RUNFEckGmdRrZ2TFUJUeI
l2R6gUmWaIMTinRX1iefJrMU14hkHaXeFfk1YIgtyyetpdIs02fomm0z4CI3QxJ2Ws7JuxEZhSnh
OxqJbS2KdVVc0f1MZXO2cG55sEJ95WyREmbo1SIB3MA52qibxMrdMSIkyw8Xvqdt9BD2nvLUkhUv
gQoLOK1oBp5blEPUypd9bB60Fq1bQFrMyHEoCUchBCjIie0w157EAUOWiyqak0UlX7WFq2jleSAl
rLNTEqwgEhWzDEcmuwMuBzTVthenIGgXOk+T59TK82f/2fS+j/K4TEzaLXB+GqQvEPfV2QwZ1dsA
smRPpTLRKc7py0QmMMKsSQMqT4oE5YCuk5pJbtOga2FVaBGhMSN0fS5Uun2RSYIqKXjmAr6q/T2K
KwbJYa3It5KaGXcaiDQ87aAb7au2Lwob+TiowKTcpqG2ssLQ1XtxKaps0XF7IU8bGVltmZJ9uupS
QQ/tAX0KOg1iyVFqETVkQYSVQuVxFqf3qY+A3tun9OAMC0gGqGEreDIG/A8RmSDZuDVJlgvJ9ZhS
dQ2SwSBRvkyMpZSW93L0bkTvlU8Hqb3qg7ds5f57MTJCTuRuU9xoAIV3EFprmxxNCP8toHQKz1Yk
MYZJblr3zkhOpBRAVqiYrBiUoKePnj7DVHJBHZS10bLCLAh/pR5rgretGEpkg/4LuH09YMVWUOwF
HuFl3/oQ1x6qGNGNh3gaAbribqW0qDEPUQHxtLnpFtqLSK6FHK/8lLoMbYo68Mmg+2F5pM3F2rIx
ukVBzVe2ScqdVqW5rYoHU8oR8BAP7b1NabqymE8Jyr8QQfXx3uJEgfetIPRQcS/N8xkCQJrASTEE
GPquSO6Elu7LMt5GBKmleDW0Cm+/f1BgiiMsKx84UJG++9tOL5ZWYq90Wzy2pU9V2p+2dpnQp1QI
GoJWG+WICeR+1QbEUICrDhowVDCBk7giiOVF8+hQxdESUAk298QblmpDmAPeKdO/U8mnkqNLrI0c
+chDykzdaMSGUHKuwuBYSf6p1rOdrCaPJe0fP61QMEWrABSJr4Xw7LztoPXXFjgqZgM3N8OHvqa1
hIswI6xWEPxFtwi/ZGK8W0q4wWYVzNs8YmFXtb1C9d4oXVNRFx0tDL8EQshcxjDAmtigqkdg55Vy
b6JbTRXyu+hvdcVc/79QhVnMc7AmVBzPO4bjeJLqmx9fBu+WkAXYEHwYed51iioIjxQZzGNKcFc/
HD7X61zUCsuZfJjsU/xgmogJavFDlyVojraGnm87cp7HCZJZ8iwlbKLMn5TKdsapO04VRcu+cCzK
tyOcIBuJpBamvHMW+elcThDnKX6yiqVNr6EsEDbG9cYinTl5KLQao5nkWn2wa43wWCmg7HxzDZV5
USrg8EZ8vym9SIDGfaqcbayXkVXxN1CBjfhdY4jsCUKdmvSuRqORquzfRn4Bw9d5NHLmg32SSdyB
Bs9MqhTTYh7WU2isdUKOpo6FmPN50qq1r4zHjLJiWscbWXu0R2gC9U1QbkLupT2GJb1atkgn7APp
RBzfkhSXP8GBLfOiKGrvMz9bTT5KPzpXCtQSopbkUDs06UFUxDF05rMcMuGlhTVFxJMGiEzFj5ge
qiMR0dkV0aPe3UR3r3nPVYFxsl5qE7gmqHITU87Z0sv53FPQaQhyIuJzMnY2DRWNC+aYQHJj44pY
JRKU+MkWNS3qya5W9zVHjQR7P2AfyNJxmANHdNnphnytAjfxbU5waJx5CkfJop48dIce165ZDByt
3g4p/iKgiQqJcyrLtdncsgqtMimboY0De6JaoNO7AWkB8GXCs235EMyyTc01vdZx+bc0gipCZlER
NjVKQjqY81LRx3prN/Jxnjl6TBLiJN+nEgGwJanVhXTQ5uFRmzjoycUZnyLOBVFFhwypo66SJIGy
2hTvA/7kmF3ujXuddDtDQn9Y5W447yfWc5Fs3/mGtEwTnjSAgADLEVkZ8cDqIjf1tToRvjeFu9Y7
2EEH4rTJbig0rlTIHqqyW5gtNmqdC79I+mPHZUfGyC/Sir2lnOtav81roGGmbXFADcq3gnrStG2L
b2V+8BGS0K890RVJhiedzkP7NHWntD2KRqJMivtZi8xDKsMD1JHQDA3utIxKLq7p0GY2LlcpNaCg
gLWJFOlUp7fS2vbAofy1VwOwj5ulCLJ7aSwIeGchEbGSIuPAurZRsElJ4FZVbSmjExYNSqDsoMT6
btC0tRG2iyo9yC1hhZlgTg6enFFLhE+2XTgpK4Oqqk9cc5TR+y6xXm4rgrCo2fYl0TogRaW23zVE
uNYkyHp0KHDorZpOWnSkLEhB6ebhRwLpqhk/WoxldS/Ib+EZWkxm1XMwZm6Smutm4viPQ6brAXOY
cttREGj0iKUvV2WDWRsDStoEjCTZ1id140MnG8bsyBm6Exk5GIRM1b4PiX4iSRovhkXfOz8M+coz
Nq0OnFXWT7J/Yg2zXdAC33VVvOySdGeW3YseQTfOQLp09T1TA4KZUN5ONwUMbew3bh4d9PaA/WHd
QtiSO4uTFp/ljKX1ZBB5VrjncrntDetQxPP+cwysf8otKB/0MVr0GuFCRfvq5c0q4WCL+5cUCZkd
fS/V1g27vdKT3ERFtkPei8Kn156EtxbpkcjSjkqFTzyibT8XBVInLl0A6EFOzFWCOifWm5Anasky
lnafXrn3kRqcR/TRTIoqI2ruEMCx8mD+H2Hntds4sqDhJyLAHG4VGJSD5XRDtG2ZOWc+/X7sxQK7
cxbnYGbcY7clMRar/ljeR7IGoN9S0tb8Bmw9JzSQ0juZc3MPkLxwIQymmzKFKVnwaA3ZSDpNa0xj
FuDeuEYE/7TScgMCbzGsCSLDOqsAf6BlicxqpcjtrHwXc1YTiI8wHlMsOY6Uj7zmg6egMehFhfQ4
pkhIUUq9eaiN5jSSasc3VJTc0k+yHu/BH+XbuiMI0B848GB+Pw05fnAT7yNOeAQOkTXrELGxQZty
WwgrqZN2kgid7su2MRk2CkpHHPqtO9fSbmbhooTdphzq5cnFuo3tPs1ogksemNbg9ETEmmrJzUCo
VcZzT+q2eTB6aUh8Fc9Rf1xd8bKI7YwoCGvvVhI8P2LVmUN/U1LbNAFNIFAYuavJr6a6PEfouBIj
BCPk9hOrYNBaLiqfLXaRRsugrMXvOV1iraZwn8dcR22/51zN8JiNVVwws9gGxF2EvGCYkpTgPZAj
JboH1nxSm1JY6RI7Q4NgK8jXYSZLtMidsbY2rTT9dqPl1h0gndzeopYO6NZYS+20nUYSR/viLEb0
ECAv7VheajHlc5ShaiaJlxYiKWWTNDWkDP5mpEpgCwkzoXyW3WmfKrUrWsyuCUC2mLHrioAav36p
x1Oiy8dURYsoN7ui8nuCb+PTFEEuaO+l8WcCw+uyn2Si7kMnlaI2N3VEXGiHYqN47XrFixNmeq8J
p7zbRROjoPSaQmYmrALl2u3QEQgh0vWeSN0W8zGFNkp7m/pvC1lEXNGHOROg23tllbyklkKiNjE6
pLDkooBo9zqTWsfJBc58M8Z+HcCciubLbB39yfVlT6dbwsx/YJ6Poyjjjk1BQUxxZt7IyvM+kBDb
nPOR4GcTEZHSeOIAxFfk+lWtR6bXixAbb2IgXjuKe8AufKPajOIm+PVHtslYAqaZneoke4gSbCj3
BeFU2Bl0qz30dPr2fLICZGrK9abmeacTallRamEIgjeG47k3f8vOX6sgGXX9CfX3rlB2VE88zA0S
NMKQ3OzSle6RQP6WMrow2LTTxTy9Wgq4WMUqxiI1IHm9f8oY/EOtv+oyQEoiDXeNB61fEFlV88y0
wpd/T5L9PyZO8/9QZP/UBWjJrBT6NDBt5w6+4irUq89oJO09eRTCJtE+ZeXz33+m/K/qZjyxCIwo
zZIQGkn/oOUmqwfErhWW1D2RxdBLC14Yy9IfQVTXVautDasDUqMeCpxrPgyoQqJMpHUXBpdEV0Iy
RkFZK+a2RA3DqsqkzV3ux82wMJLKJovP5n/aZmnhjf9B6Wo6JjVLw7Zuif80EnaJnHJdd/Sf1V9x
u6Ap1CZ61A5Imbss+CQUSUaG2xFF778/XP+Pa97UDRJPRTSuJIgq/zhc4Sj5cZD47aFjvJlbZT2k
rAg00vQI86ydhAoNhYRribJK8VwwcAswyXIBnvWfjKF4rf71MJAhQOGZZoqyIf6l3/+XcmaiI2ou
43Y+wCqfi4QULdPcZdXF0EGy8IWNuXD1634fdOlLLagPWimGP7Hc3rN0AJFI7C4n6sYigj1CpSdg
k6KToH/m2neNNnLQADT9xCvG8KKI8fFYlfsu/iVQIpWYZnbUuA/VGoTcDDvbbxBjmIs37a83MIao
LDYVjQvLYWpF2g6a4SSQM9+fNQ3bAQ1AlfBZAArJ1ms+KtjFNRJbWPIOcbtp6xfZvHc6UR+VI5a0
k5qL+zC/pQi6BODhuRBcXwHgF4bMFeQQ4mTc9vUyZiJnqbNxLw+sUeOIaqlOcnvlkM/daQisu2xe
FCrUiPqd6GIlrbXf19YuQeoToGhBfgReXmJx+sjeAr25Imzd405xU0nZdQynfhW5ejReSnH4CWL/
qKk34jGVYjFEUhMk9MSk7BZTbuBPVKB/Zqyf8hpwwLwzdSS02qdIeNxrVAQGcnlIdTwDI2zJRSfB
U6FyTw7u81h5cRwcyTPcZn/Sli0YzX3dvcvtH7GpaRZ9iwi+UGWqj1FM98ovusc/iqDv00ZGTo1c
ELonHFldDg9dz92ZZgc9eWrmHy4T6WGwEjloPDQmJKg9W6KioFnXAxSHxLkRwAPllxkuWzd7NwaB
agGlVPEh08JQivir5WOS/UTtQa5f/QhR0bEBF1tEgOq7Yn1nnMSSNtYKNMYcgq1YLZ2l73pLTS3X
DEal3vgJsWbnMvZ/PXHmoD8kOrPK4a2dL4nRXKKYEjzgDZ2WCeIVCp4YKpPCtBE3RUzk/172GYj2
xIFM6cvcoIujTGimvJbhGziDAcMJefDH47tkoUxltRZK0Vvec4kJO1FQnDTKHxGVHIbOgpL15cQo
xqWlZpLTYIWJa9oV6JoWZ/yAmeUgzHF7P37vu2Rfqzz20VYZyOqPRljYYtJe5uhPVkeukOcklEnR
HsnJOs8An8iN9t+EhYGBBDKWW22+tLVXx6Kr6ZR8jW5Ktyh6cMiboWhdpEYnQbyoFtCUn3tZ+y0s
bdf1aRyqTVV+CQY1DYWndPd61OjgElxtJLRFFwkMQTgU+jspsrY5U76cJAVA6awaWbanyrFr6/d2
hl4Sgks0APyn60hG6GtgakoBL/QS/yUwuEZtkqVXXlAfUsB7XTVsef6D2FQ8VhO8Kfdz2FM5C7Zo
8vjuv+nrrmgUr6kq7bKT0sBkmkg+KS8t4E96/UbqxtbAK1cDY/hcvuVrBYQg6tcgTO6s8jestlcj
wovMRzlPL3qC+E+mbakVnDiE4CsKN/fRYQIRK1B8FZTebw/vY6DTH1DF9CTYGKT/+B1Dcl5sA6Cj
AdGUXHgDa35hwsa070lgaagIjY3Zmwa4s47Wc+q7q+7UasNLo0HMAOCHBZbAcBeat0i5hmZEAIv0
mpGFZJa0CshPIGb82/RaypsUJkmydl1IY5S1l+O3unqEWO3nwRuS+3L9igHy6vaPCWGiFdUmsu5z
T30IWBlw1mBk1O08zNz3Qkk9ykX2jmaZ8RhAlfpwSb/2cvObSdFBtqqNZXI9swDNomablS9a9qxZ
SUbZhU3MmQSS1PdbW99wzBbtJvKxhi/QjGSTqClU2k4zEyejriqJCMwSs00Qs3JkMk1OiAMBhloH
D+K0LgXoG5aJxo/fjJS4ipsmM+9RTFmQirdnIMFeQMo1w6kJxGDRY9FRXZPm+DmCGOSgY3eRm2Wb
eNQ8JCt+A6EWf2KzNFZZLCPJJbJA6lyyXj4ipXBMhjPi0hLW8eSa7M1CI5nyj2RirVFcGACi+yfx
pdSFIzIu2lPUYeDGGka7wJ6GV10IH2MmeFBXdAlSGS8CN+fO0EeLnWwLXwSZimoblCdXZzcp+DN0
9OxUNlTKUskY0e7Isy8leYjFFtbC+RDqkVPohKk2ldPF3mh8k2ayinGni2Qu9Yk3tN9ifo+sBMa3
vvUTuf71ez1EThMgQEnf0iryVF+zI6COPnvRhnivN9NxXNCudo8AjbuMIZU4ZWXa1tMNn8cKgpsu
Up5xw2yXgKWGfGua5flMKha1neXD6rmxuYve8+mUwxNKwMoRqdKjIQO4RnafPeS6dYnYWTcxze9a
cJvr2e7D6iswt+dhdvwl143Z2ow1CIhgFOpgXSrWG0rTtdAYr1JOdyVUXy45gkJTEsBjK6sHrbeV
+D4ll1lqPrXirZZBAGV3VbYEENIYYrA+qGM2aCIzGoW2wPO34rkSSBod9YKXR8GBZQI6ZH8E+79n
wDZmdWxBUo4fnfU71m+6hoUuOtV6iNCperD8vJAs5Sg9t/1kbmveVdMectk6Jmk9qXAOA/TrEpwv
euuhOMWjZUs9BEGF1pdfTgfVIV2cjqfsCB97aJKLD5Fe+y9dCAk3ZpsmyXYztvOqPPTyTspJNu63
ak4bByCH0rZbGQg2zwzSdAjl66ONRFDlsnRIIxTqDHC43vlgfSQDyz9JTHnSMd2ZJYBC4gQJF6E/
vBpR7BphuDEBX1ILl09QrCe6yvBaFHAfUnNqVe0I/um3yYm4p61ffJXpoTyr5W0o2/NQuU37Pkow
VoETKbeWCg85nQ8zC54RSosKHhmsQp4ogvd9Zie6E7XTOWMtnp9UyVsWgnG/lbsTz/pAGdcFnLeP
jfycDh+wc2L+ypMoHt+KFqaxiKBOSltefPqAOxVQ4kp7E+NTWBM3GbQIlLEOkOI1iNlKsQyXyK1R
daf4W0+/ZCvAJIQ/eboO4THm8d6B+QuN4ysXs8NZCzalRLnXy/OuIUW1a2jNrhACKHTjTWSXgS8Y
UYDlPIDO4Fli7YlBu0SUzhR5uistQt2dMUhtlagMWuERqk/t7KiI1WMNKyorZp0uCnB5QyOdqT2P
DYBpcS+RTzLU9wASSvkrpHAV3d2gmgZieW7kW/Iy9Tx+NHuqLMQL1JdbKvqQhMJIcRuGsZ0I+raG
Gy8IMI6CLcvsXYl+L6kOWah4dU1npObvxhzEAd5f0c/GUpgUtOzRxDGnZgeBwIw3l4ztjPEJ5q2P
woPBSjQj/30c0PA3JHAr8KbEiLOcNXXSHVN0muhROkz1Qb3V5adYfibCuBfp2xY4tF3oBZgWRJqI
tJyM++9ApLETLxE7O33IkfoE23fZr1YhQQGUEqCWMEgaZtpeQSGqkdgxHeQBlnD+hGfmOuvnoyn/
CC2Sd0PnCfMuhqNdDfkpU2mB1M1Vq3gSvIky/+mhV9Q7clNtpkBhg6BIcMIWN07M5FwtHgVQXCmq
b1Ludqn4G1riQRuoiUpIEQvJzQ1fpogSVUnb5u3R4tgNM7qK13k+iQMTAeaiOcNmph1j/QmTJzXv
IoF+Zpa6lR+d2+GSmGeIv4X0YRKa6ccZPQB0T1icjXMwfPWCLXEfmYifWcL0I7i5ju3ceJtAq8OA
kvfXNLggjMZ/jOYyceT8Mape8ZnH4Vad1F1aEDFB7W8Jau7OU0cBLjTrYMfIv1Ima3Fr7fuRIkfq
NMcK7ezC9bH8UqwHJsQ02ArlsE8Ckeh/r9LeKuuZysFhxJLQo6mXA0grsNFS+SygDFv4oYEQRrOk
CwLIMOUhGmTyxiTEb47Whfw+1+NmLN5nw1hHzMSj9l2hGMtXaY4KfxPjJw7eqyg/HgpiQJL0tS5g
z4Cd5orghZLl22JYyVni/PQBnpwYuJydARi6ZE1FfAJuIGMvWIfOmkG5QzrVcVNznmSBToVjaVC0
QKChKa07ytV65hA9YK5qEosww2Np/SPPflvf4nGWv3SitEgRlNCEC47qXYT7IBrfZOk3ycgATg4p
07S6/zKDP2MDszqek4hZbOakPLJHuCu1J/lniZF/jGVp1xGeA8LPi5+R66tI+0MD8B1Ee4OyFdY+
K6D8oT4WtItlBrm2zVI0Rh0KYTRDAloodJ6l2MuVMKVnJMI880Ha4OpcIao3Cg2EaihvCak5KWlu
9zOnkaRs4aOiIpskgGF+y7uCdAo5rRx8iyTydBGtlIO1W3BqkBO8NhixmLXpPdoVUxneUtJGZmkp
ortyatK+IcRFcnrrYIb9LRKB7QEbVctFcoH5eFdEGUE7O1OgYZqG4bRWfgwd0VTEPEMfjpKAhu8K
pb8B1VzRPZ1Yl3iIP5gGkc0z7giquWMd2Jai7s5PTW7cTIOK0HoEus24KieuhDK2zYR5+yJX0pge
qkVD+TMm4ZJ5bIqEeYTCr3Np0zDzaSwQdkQoMUzIhGS8Q2AozPOPkbimlu99wm+VsrupKaRDo/AE
GNcQUyskfRdZgzURguMgpo5ZPmrhMC37qzx6q/4ZF0cTeQPEsGqYdLtHH3UHGjQ9vSgulZTw9Ee9
t2xjVpWXCHl8W9IrH04b3Y/2whQcu1HjZgjWAwbZtKdxUw1RqE3SUVFjd4w2+fDe6+3Gakp32aGo
bV4tLT53GjlhNNK3qmNQYpXRMA3dsa3ychcMHwy6erq2xGAnYOdrg3f8Ose6eDYjxukRd5gvvTUZ
YKiAG7XddlyaFc9+Pn5jdgRooM6yQAS04ltAKg5p3AAU+mx5yeNR4YY2t1VzN0jHXYahYvzOC2MV
Cz0dGxkySpAqLbyI1J2QDnuQJnJGjOyha3LE8rP+LJnjpNzJccm0w5rdfA62UvUptOC0WNG1cFfg
7AhAWrqJhgGNwVApvH4GLyGGrY9eZKndC3TT175+CFsAmBhB9EygY9/e9YKf68TAM5kqg3Er9a1j
NS1GdQJzKbYMzI+aTk54BFOmTMwynDq7zDivgy7f/WSl4UgEdCeLaJ/YQZNlnALipvbzTZCmj1jD
DSypdytur1b71fnmZ6NnDyExjVWg1WhRWNdYU0yj27hqq+xkmlS0Z8a5KFJHL2gTMfw9AnjNIkIZ
q/BgTScs36vZJJXWYLbBZ0kpSHtXObWhnoQptOMpdmPB8eGuU+b1hiRhDPuIgEikmGIuHcWX6O9w
vkBGcGJ8cJ4Bj8CQ4CVObWyYLkP0VmO0DQwZwS1T+MbYTQnzuSkRSc1ovLozbopBuszA4BUw+4x2
VtluJ8Nc6xo5x0G0ky2fsjgBHJ52DUt1Bh8PYKc/1JEccaN2x053DLIbMsb+ZOiw+W8jIwbellmb
MDWdf3SuoRqQJil726LfRSVzRAz7qxkd6shwQ0t+FafxSCLQqOyEnWVRh0wMTwK6AKu4MSreWaX0
J5j17SApZ0s8orko/KM1bhLK1EOLaUOq7WYdPwjB2n7mwmXnzSdfh5bUl9eJNtAQ2E1B75cpAu6u
wasnxWuT8H2bdTGu/OYkhzN4FRZJVjjrimrfiseUntk3US920sicwB+2/SweMpN6QllbCwaoDeUT
FslKUzIt8w2rT2BFsXbXB8WE1LKMcyPmv0lLiScPK/UeSOgCNMQS6CkW7TVYIonv4g85Ij2UCZYQ
N04JcyElRJ7AoqyRhloNamdrhXbO1ggWcXYyJlH9XZLOY5pttfAqtfqn2rwINXdK/2U1vg1dgQu5
XZGhg3Oz2GnUDfrmJRFbz5DfCwjEntE4ss6xadgSTXmopoaYWickNdH3MF4GaZvPdpqh9n2tp8hR
2nfibfPMctv4VTCRb+mjR226LAU7xbQ2U1ZsWLXq1cztBguSAeSwxpC9XNyrQrBtdI3mzXdJOMp9
sZ3ywM0RBIQhw0eIyI+CO71IbWlS92Ikvqh48JtzrCSnrku8Eov4UuvU9nd/Ad8E7GsAdjKjVx/G
jlnPjs7ANXgJEsEFyZjybj/lJmK8Ho53uEQiHe4/kwGfb9I/G34P+Y86sqSQEOdbOtOuAAW2SQD5
zWiKbTwHBKry8goVvAJ7N1PKkIx41IhPNZL3gfl6PwVMT7G8q9KLGl+VNP4zDYObU6UgyRRRMKyh
gzQoeExr5OnLMCHjJVYRRyg6+zAQqDJcFxd4m9IwXC4JUG8yZe4AEKv6OKsTwUM/5nzV8dS3gXLK
p57RYd4kuQaYDNwI0Po+Le79nsJbBfMkIUN5QKfKvNzT0rXHaywaEInWbUJnX32a5INqIV2nMFk9
2yGkBtl2LH+zawJOB1EieQZpTaZsT+giOnQwFiHtlsmdKTZu0qMIyikqjUY7hqwbeGQ1Fve9YheV
ctQzunyz61hRJQvEQWpO4ceXudTOhlq+LtLKgDJTlXzjBUk3yRFIpE1QF+eMaXYoH+eQ2sGAVgyj
dzTMXAPTtzgyDqyXUnrBa1WDkdkItCAlw4dGGadkrmqoiWX9povJKY+EY9Uvsiexf4sUFI1G97CE
0Mnr+Nrr35ax8G4t9+YUIDJg0U6WBkq/2rzqUNPoGyPiw2WKgmQxtsemcAqmM6RABwhWcq5HZpdw
9vV2mB5G3p9DbdwKlegIgonRVNlqOG4kvClfduY2fx00FXYVvv3iT8wuxwEKpb02IpeTgx0F7wlp
KzhA/tuCgu8ESwn/Ld6Ql5sd24v35MW7AQFi+eA7/g4jiu1Va36Vl/OKeMOfXrDlL4LFGLIYSjxe
Fm5WL7cVdhF+RqMTQltvtdhJlq/ebXXLsLCsPL4+F3sJX2z8JN7N5iWYRypn+Vv+4bP9zQs+EjbK
3zxtln74X9iIxT4TrTx8N8tmvbws23jDwjLvl+1fforXhp+/LNaZZdsWD8vf7eKvV/wi/+Jn8TDF
8HnLpvFRy5vwwheiOu30jDfhHF05SBwOLDM3DkBos1/Li5ePuvGVvWPTb3xdjtXyhXeHuV29LN4a
doAN++8fLYdmefeAKgkUxcue3cbl5agreKtiHdp4ZpxlL/hmpssaYT8tH4tFaDEJRcshZmfYXd6T
dz1zBAgNIA9oM3risbjWZ7DDG6eaf4M9pid1/Xk8YkOzVpi0kLt24TH3SKTf53blLNWBPh11b88n
x6VfrW7wkdhzvNVKWDveip8u7p+nJ6xvfCuwn+zu8/Zkr5/ZejmBzycn7vm0afC4cX45PBsOpz26
HFbOun174Uh5bK3NplePcS9sV7x02d1sveK1nmcbpMAcsYhpe/xTnDDp70HCScQePr1vrhQuo9vN
3Cy/vbyW48XFwRv/vYZuz9uygTc2bTkhXKtbtm85O3wKfqeVF29uT2d5MbfC+fbiLFfLzVmtDg7X
ZLjpV8+Q88FmLi9y+I935Jr/+w78fLng/GVjbstZ5dd45+3yLT+7YbBaL+eQj+Ym+J/X8GN+wBZ5
/nL7eGwdB+b25EJaTtyyQ38vbi4QrFi3vwdzuGZCfI2QGIbtPcIBTlCMK+LiGAmOG+Nz3MKk5Qej
YhW0Hcuz3l8byntzsdrkbUMcLcYpcNiOEDOV1FcSzkmY2bdZR7NiSppI3t4yFEEi7Emv3jDoHGpW
dwMg9IySz8hyr4qICJCM9UZZEfKuoenw1JnENwyxEoA2Cro8E3c8PGPptcXvOQwGmS8ZhW3oGkmQ
kBgIJ8uimh49jDjz3Fkv0IeODrVAxNQ1GQAm6+bxGVaQMgQutDrKnai180g5ltAd4mhsZLZKg+fL
tNxLeoSUwlknPadE01Gxko9BVHPSNDJm+8017VAW53elvP1NiQujlVzXJK4svQoIJFGaRwOCxc9Z
z1Cioh9MLYI//dOc/hrUkAb1iHBzHY9/agITa9YTj6EEYIM/azPyKJsG28S9U1M7Gej+6AbRvTEL
dur2Oajf6YIFzhDzowB3VJPK1Nth3OyHQHvNFaqzO5DaorR9pDBz9oLSbaOHFEEzlRLDJd/ijo84
WcriQIuTerRNYfwyZqSIvnL35+nIbx5nP9vPiMRNoXgbWK3VSLBxrilFfYqW4gAdW6Hob/QdlY+k
tZB1Q1sNPexkpQ1yt25ZuWNosYuZeBDTJU9zIFpWAPfvEa3I1gl/ep7cZJZjJihC1TzFBFQFjmvh
mqbmxizek0d03ILylUy3RcokUutuCUBDfrgx1FuDBhXFjjfPr7q5V4gvDZkwhaugPTTZt4DaJGtV
HLr+ukPG1Uutl1SmnYEuoN1qLf0iz66cSI5GaJSm4ArSvDIlX52ZXjW6wwRf21uOqk1HAxSnYtUd
T5Y9SRRbiW9jFnPNpl7Qw2lHFDAT3aPa4pLixc0RKtXB1yXcrxm+F9ND+U9tc+fpGPQVanzil64X
VUcBbtfj04w2hg5k9Hf3EkyyZhFbxBczo3+dRaTcyNuuvSbYuuPpmlsHtd9Bhe/MLt4akLeieRoF
cn7XWR/fAPAPAYJQkBfyQ3S30gJiX2geokpiZVmA1YvSKO1/xjr6bIgKNQW3B/zPF3yuPM31sJd7
F4NzwsRRjpqLiC40kKyDPOPWixTWMqUEDUXhw0zy/vwgBwstjXazxnEL8eUEVbIUewuEBLRU4cib
WYdfnnA0tDJ3ex4QUkACJAtMEn9xJrIsAyc1APq7/EstcnxZE5w0quLW3BYxeVWqIdXk13CI1Tc2
OCnNa1yHnt9WTgaKGstbhW87pf0T9QiVMYGp4d6wLil+JI0hTAr8S4izBfHcnmkV7pxsUbJycuGg
CGDTmLDLAXaFhoU78nu5vCrFq49vSmrLYzrn1JQQicFvM5EmcSbe+hVrprolw7jfF9poj/p89Cnu
tmTjxBLpHlfYliflJUjsuDIQ9y0h+Sw0zMkdR+nSl8rrHCzyBMxhrFon2iv1yomV5qjr1kPley0i
y4yqjrEvD4Xd1Mk9VuUDS/FjSRRvip5Km0ZUkO8q9Io84HerGlu0prOQfpnhBxmopF2TS48Gb8rW
iYbZS8ZPJCJZx2w0f07mblHlt0j+BEZHvdTXciZfkhrDdmcoj0L8sYhPklFo6uqxmj2d8U6JXgsw
PxDVGq14vG24enuKUtAFdcpXq+/JjZymN3nK14rF0Pg0WdobmP5gghELPoP6rvnfbayscFJpRAWX
5r5KG4Dnj0rAfDn39vAX/P8ykYqWp2JmGuu/WWXK7Ns6JVTXD3CPmryj84QraGWI7D+j1YR2EJOE
iuh1msNVbSleJSROBThX5+hr2XbTPJaAhxpKsw658XxXwmJ7TYF8S8buJk+cwci3yIln1mWTRbMZ
FhGhPOQtkknsIHF0x/IAWU+VlvkeUcGFAhXsbt2NI/ZJ39VTwrRrwndZulETGWlE4WIYqefv5DlU
eIBJx40HKkp+YklZ9921MXeINUzEJXV4rYPstoCxfojHwHpS1cJDhizDv0gEIMA87WoTu0MwuaKm
nkZVsftP/0ucbWFEg8eUy/zO5xWG3BmUmE/BtvRBeGqv2QzLY7armQV1O7rgk8we/3QXhOrtZwr8
vJlcxNMb//bbfDVfAbl95s3fAkY/4mN8VIbVL9FBhMOtzG3sWC8sN4C7IoSgF+mC92RNaxyDx5qI
VcTOK0iQ85JkFT5/f1Pnqmz9W/NnJkHpKzovH8JydWu8UKq1VW/830a9qfTIAQZHdurkjvJRP3cM
c9vIFi6ii+Dy6/4LeuUktvz1O6xyZ/cAVnVbUqVXD2KcNjL/+HuW0qsa2SuOfJ63hbIZueo6teYB
i31y2GgE8faz9Brq8J/aRtJ6NHAy5tB5J5kkO0XKOmSIikeFqmWWgjrO3sRt0GCa6bQNmICoxm/E
A5BF7ipvGVO6wcZYkiYt0igw7qI7xP01SHGJclsl6Fj1q8DBA2x3Y0KKCRlWsEElc3aUgns2qIdW
nY4NrlGxCjelPH+F6rBV5OFkKbSihfFRZfhMR3jTBP+CFV9TeIGyNvEiJruYZ6EAY5UGQJoMx/yH
nwrigeCkghg/LURkX6CBMihe596fFlYkhvvy6e4rJ/Jh55XBNA6w23Dk6rVG5lvH44c0SLskgpPD
ttIEsT0gd9IXjMon8nfqKStJPU3VbirptELqimnnSiwP4/ldE8xV04R2mhJxGep2BIGXR8OxLdIr
bstcyrZSPW8Ng6kcpYAasxAdEVikIjuWSPLiAa8ZsOERqpFvdUrtmWY0k9WiiThRI8FHlZf4KwLY
I+GRG3eheqrGuSSdM41+hdr66Zrq0k/ty8B6VMRjnKiDq2XtKvJnEjkReOu9+lIFBujFJlPnZsWg
SUwpep80fdaonavGosUXi68eAGXjtlhS7GpoptSnPLdLMZxDomg2BpitldIYSYJ5paB1B4TtIHA6
0wRCgE7QyU0q6WktQrvyMTbL51b+DQPiu2sd4Utzg6kqff1DFPT3nrQn6IO1WryPI5FOkL+ClzXw
7yWmXkQRIaVQ4xNN2mj5qK2K8xCITDGpIBIbuw1+DAC4eWY/FQEXE6kGPeKkRjdf67n2IEc7Y9tQ
EZhrd2HqTwLp55qf7kQFDf5bnhN+pGTJrWJvkyQ7NvHVCLFRgsoYYfqOm0ALEFMB1cSWm8jztgGH
NbVsX5fjRymJdipaXNkQwC0GFgqIBe0ST5CT89YiCXzK3XC4ptliZAH2zQs3KyFKO0YHYN4p0VAd
cdxj/SfC5j36v0F3SbNpkyCcA8V4xBXjAKSGHIGhZz0s+QSWHO6HQtn7HXDLmL4XgP+IVUOi1iak
DG2lv1bkWBdiz0plsperIaGBSAHMyYrQy+cIg8w1YDaCOz8lJ1tsbqP/M6kDkh4FWcw20G3CYnNu
gBTMtv9lXO8Dp4mx/cTwoduYWYzJoghniimcZIPAfO1dG6+VmLraQA549c6kTFbeDeQj1avReZNe
b+KE5Uj2Asdp+PVlNOWtXxbuckm9alR6sTgevUruvabFZrf4yycawFA1y8mXFO+naQ547BEWte0Z
ZBNlMRA8ctx3i5nG0QZxnaU1nneC5ulCDHfN+BRnAYWh/t4RpjfHl6maUWtyX4CnzQRgNeqnzMxc
yEldR1TFUGUMBoQ80YNEu3LHocU7miO5RtYzQgRFr3mprCPIdCZ6X2M0HyrxajZ/xWVIQlOePWRv
qkPmoPCxrOXW4fBBERkkVPYz5V+cWdlsEFbNaxWLEPUXifmCpEcJT0m8Qx9DHyOSxQkbUq+erErd
jaSrIomoMihfVT3HfrFT/HAL1OWoHZSklocEo/fRQaCwnhsS9tV/4DxDkroalMcsfooyZ3j+Spq1
zPsnZGchMo0UBqKQ5N5h2JqY98qwOJnFeMJGMwr+ayVYb7OmHQlD2KNBWOOEckM+Ekqtx4hYe5jK
RTN0kq5GI59c4rxjMGPUn8SB4jP1PCUkMKbSCgM7Q7D/4Lyn4MIazyEmZF9typoEH0wNJc2qEUpV
oI6UyELUDtbNnOXPCqzQTIN9Isr/QWX8r10lpiEbskKNhP5fpJ1XU+Nal4Z/kaqUw61tWbYcwIDd
DTcq6AblnP3r5xFTNdPYFK5v5qbP6ai099orvEHlfy/0nY2RSqMC57Ct3Sh5kQOXETgdRg8/He+G
RJQ0CXF9QXV/ylziRaYhc23imMTv/wNnLhQ9t9pozFGzkN+rul2pjbfwwNj4fXOvZAcNcpgc7KGJ
z6QeNIoX10+MLGrlhjzflUjXhIY3RCznkKpi4HeBwg/ksziiTQHK2HyVs4+8h6owebIgxlDM/lM4
+cW1Lp45qjotOmtcq4/cPAkxbTjwvt+SoN2BkYTu3KkOPl4nls6enG7l01emuBH6w40buX75KHah
462ZkqaDq7+4EXr9JoQ2+sdp9UA9pjKSrw4jWMqAcUWx6Bvnvz87rfxJoxWA6Y0bmIDzX7/+1xuY
ZNz++fpYooSpCW11m9usA3R7XdoR/UHCgcE6JvILfkB1uiPE3rjuFYhe/3rdC/lJ5OmtwZd58Jq5
dDcXxjPIPTRyW3o+ChLR8zp58PxX2UQ8DOOWQwokTUe4+PYnuGI1cCdIqOsq4v6ayuL7+gb0yEhG
z0RvABM1BuEIbK8FbAr9jzx7qRlpp+kB3zCru/HmrzXcP69raJJmKdgBqhcqfWMpm9K55M3HanrX
JCK8AZru6B/URY82SWTrVAyxmSGF/BGYvt2XLwwlZu044tdJb0v9KGnCND2UkBqAWxC+Gx1YJ/WG
+OOnON7lCkH48X/u84J6kZ9jIcvNgMJBxyjFOvK12CNnhEHGjslQwFDiSZdPqBD30RNaETcWyrTt
ry4vI2VomXg3yZd+zEKSMnETfGMr5gyWvXop+PUW5sxT/JAiu643CHWUB9/UARQqeykvNl56a5d+
t0mAAoiiRYAU0VT8ukQEL2ijkiHgVgOQ6HnKWk6msv/AoaQ3CF2Um2mAKSPlkbZksNoNstA1QUnH
fIIVoliaJll8ia/Xj0c/QH/TkLcgO4LQHkyG0idU8PH8MGc9cMP0xuLk9V6/dvzCoCeJlqEr7I+v
l0SBIGoiJJO2IJb9VdnPhJOOxcZ76uY+uTig4OiZEjpucBGZC2/dNqJ3ioU9c8NVZzBi8ffMTt98
V7bzGlg5hM4ZRkVgQYRlsA5XNOk6/QAlY4nQP5m7udZexGdqYKbo4XvkLUKHZgQra4HcQQg7cz7w
z4mP5l9vHa4tx7CV1bBipE3dNwm7rBMHTXRCtOoG0QrTlgz8P5rAtkY/3bWQJV4w8qtl8P1zQMWC
Yzy18t3wTHMv+53NRfkVSJEwOJkOnn1fkMEisYS8wUn6kDybqbojF06xUwZaUQB2be00Psr+LNni
Xt278S/igyE4tbHEKVw2nm6GC/VKlFpXZRojhm5YuiHK5oUJCT5hmZLqyLyoWbIyhOE9NBhIZvAb
olGj05otC6SkVLPaxyUcxBL4hEEZwLGN3LF0tsPu/BslimUlQ6eJRjDK6aE01Lu2dyoZg4NoElWU
XUg8kFk5bcLuaGFVW7Y1yvnNolDqPyCK9oNYH8ccpYPeO0ha/QbQmAmzJq5a6g6seH/e/dc0OZ5a
ExUFp0hJFFXr4piIlVyWoIdI26x1Ag0M0JmGSGrCtWajtc1LSlHveR35YvtYxMLbiMCa/kxSht8N
OgHvXvZyNu5DK2TwW9iII/ypmLlijfHQFPm+rzDtwbfv55vWrveOKht4zJlsHQvlzQtlWWxccyHN
E2ULrB/NRnCWtbQOxF8h/D3FVu1O25rVfSrfWcldm943xl0iLiCmW9E8uIupXqUlKRiWb3S71+BX
NAgW8uDwFTAucJFRQBteAZ8KJmSGcrQXPePbbZauFi8Ef11BuMh2kasJJ2Q5PcON9Me2Txe64Qr6
HEBhEJ+AotxMZYwrN1K+lUHihiOmpOPzdxGlEm+kV5KnCNosjeTOTO7pjdlRdihfBuvg+7/G8pUf
22HlgSIYn1qnSu5SYx8rS0VcCN6hLh9EhSzAZliFNGxYH+VjZexE+kA6OPqlRk8f+6jyNXUt4Xko
VhOEXn0ty1dkMFp/nUZ/m+QJyXGpRiqfeQg9dIRBiDiSrZW/vAYe/6NUb8bBPctIHbzSx8YThGYm
3S6EFxoAW5uqgaBh++3CXBuIttE/F2YxxoV/c+VX2Cwm5eetugQgRxsZ1WXwk2eqwJ7m+CIGlg7S
ZENtPqMPOPV0GeJqi7/lW7kFpLdsHL991IvFmSc270VwCmSeLIFHPtc+4/y8Q5xXzxeSo7g5yCj6
9qB8ZumvCZLTfAQrYYQw8yqXuJWvdXWVvXTUjPIy90H6rut8PQobXYUnvg4rJ38zxbc0OQj3Q469
xkbh9JoUJu6yXWsetM42OpwhdjkaXXQEwHFxpULeyMCl9qO3sVTsHSig5yoDTOzQql9UHvwK2cdZ
pTHlGNmDVjDx0pwhcm4p9mKIcXX+sJhM1hFbSESt+yLcKUUTQBOKlC2AhwdEZNJi3gMMAq12GFHR
rY8sC04GDcGw1Zic+AW1u6OZmEOrkcQ/ZbJpeTfqCqAQOkBQZ/bjJC8NJBUDgklvTW7RTV3V7P6z
epf2qzBm0HeQ821QuBZbj5I5Vx5Tnv9vKfw9g38zn3Lhr5zRUlsDl21pKeUz5Sgd22ynvyn6Ps5/
0wjNfhfJH13DQ3HuZb/H8a/GckDcdzDpTyI5QPkJznbVsMIwKmPx1Y/Ne/roIbYT3qGAoeRbA0AN
i3YTG24W4HaHTDoGq+gorFGX5281o8sHxS9SAwoIABJYfTe6iu/PWhk+BYYbiNVuG98Vwf53O7hc
6BGpYGnzJQBeimyJ2aKCSd/q58Anmde5tIrTKLmKJUmaTAD8mjXkkSd6iW9hzhrMe3gbASNP1Ozs
cDhiQWEK/A+r/wT6CK6VrO0L+S2QHlCUVLr7UFvEsRPKm3KXy5vCcFFL7zaoDu+6M0IBOKDPzt4i
p1W5zpBXpSlSeqfmvIju9KeOTU1rbEHlpniY/yykVcbCGR2yCEobBlS787gtCrfRCKN3urqP0p0M
Tw5Vw5ZVzAXR7y5sZNfpt58XnXnohQeAgAPwoYoJQ0bYwM4ucsZ7PnyzIqvoEFSaJr6OgSs1zZpw
LTewGBYJ+MMZNSX9a1V4BrrFUA6sLpTJePhgrFj1K5UCO7pji/WbcqWPM/SUV8MrogxSDP/XaRxY
DQzVR4UKbKNKqE3O2H0lKks1rXSIl4w5kSoNnz99CEhiNlD9AKTgHtA8dO9z2jc1PSMSsJ3QLFjv
dL4LV6034mpoFpQUtFuoKDkFGmkD/zRftuJsldMS4YyUNsmuzVeySgiHPBn8ZWWeYaS6urk0OYnQ
jIgwZqE9+8ZAQGI/NHsPvs4tp3TzOusm3Yf6oeK7RX38WUD9U5qCgsQ4lu7zNlr7D5yjzIB4Vx74
ftik4gohuUk9oF5NP+azdA9vP0ckFp8jAw++nWWg/vJO7B/kI6uqFlY6WnJOYz038WHgQQz+gPfQ
hn+k6Sfd30A+msUMF1Zvk0l2JM3DyEGmqi5f0HlkDYLHPatOtWJijMF3sWJqxSaXu3vm4jPPamkr
82V6ZmRoeaCs/SgqDVPSXTSZRdn0S8piEcPGqgLX8ldqf5L4B7tD/KYicGPYZ2izqFSBhJdv7Mtr
qXuKW5ESk4RPV0XNvMii6rHuh2g4Uz/sTaCzv9rRQUQCIrRyXkgIs3hwRw8WX7vA2aVbjr4LA0Cw
fY6l86vxgVrp8K5wwjQbCdgF9C6mOoxdSx8TZhfIrILSoGQXg1OE93A2yxv3L31G+69FIA9gGrgH
K7qsMDn7Glf6VqlMTwnkrXkEHL3sHyTqnm7hMT5j9IhoJmIky6LZJQrspT9+fU9rFv4UKPl0KR4T
YeGPmHPtw9yGHtqgofvWJnZBUzKbh+Z965ylB+ap3Z3ADBz0QPM4dHtDgqTCx1gSdeL8QeADe77b
FW6r7uHIVckhDlb+wdSmyEV0UQdEeqrJhkpCPwXuaQ7i++APhxYvbmACLEOtdCwwC8pjb53MNY6g
ur8K6ct32m5gUkes8SckpnyEo2oCGyV64Xso2W2OJSYquMtAe0HnNTGflHRNMLJsv3uSABTAuZeO
mrrjz57pXw0w2TBhATvNP7Pwu5URAih08H8K+19ivERS178fSdROvJ5NVULTnIC2grAygI/6SJi9
BVRdb5w7aLWhejiJyWX5g+avANwW+YNoHhIG61AvzNN0tnEOYWzGmXLun0Km4uq+0O/9FH7QbooW
UzRSxYeuvfMBygPM7ewK9Bw44xgC/K6JGKExnYTHNLj8nsfG1F4Q1OUQXPYtCJR7mvSowmHpFUBr
S9/KmKY1rVx8SX1EiHOCAd724ix9w1Qr8B8NYYUJSU93dlfHT2QrLULBGRnEchqeErNuHHz6lI78
tEAvcl/E82u1C6nOMhUBPPhmmQTpvARaVcXlBurvvshHGjYmY81sE44M6dP5GT16b9Q2YjVU0Fz1
BZKiS2ZWWwG+tglJOgMAmokDZKgAsq3iFkb8HLcoPSkFMj7Cq2YhZR6AODUOiib9btt8HXXWJsry
hRWopyQqmJBkz7oQbDSj+JPjAtefVTft0kcFWbBZM8gHS1D3KYq9TVhvi056MjuB8vc9juF8gVXI
LHDDTK5BQGddybAG9ybEEWlCJIfWK3EmK2EIVRuTPNqC6CtHbzJTIw3W2ZBAYMLkZcQyJW1QfpuU
CUAA09lTZBC48eIs9UiTHUsga17p8rpm0xTL4+MmiX/oLI4ryiEhClxfGVw6qLAraLlT7/qjtW/Y
nt2UYuPdIdEhfxlAD02WXSBAArVDfOZQBt1RFnuOqHmZkDY2Poscu1NtWTKW1FGNLmpqC+W9bM15
SqZV8jiijP9a9Zw/aVAQI5qSMTvEF/kEZb4vNGZwvFcVH5wK2bgeyG2blMseELYXLT2fZMC893wd
Mi3yR2O61KTyUcUt0gwGsBs8PuBko7rLGc+nKeLalX9f1AxPAWhwUImO2H2IZ/muEysdLuIOyN4v
jdjNSWseBmkjGXrBKKtmAq6Z7bxE3EHDeFrt2oYZ8yN6qT+vbWM6HC6X9hR1DQMXD/mqBD9LoGaQ
Q5G2zbLnBlAJWYTQkoCaWPtERuQAmPIGiqLMohdcXLUBguezSScXjO2v0mYGS9bXD+iE4q0xw1mF
8p2Ei0MVnkbSbKh5IbDT0Yxo+vjystkkvwhqCUkMaLZshbgUOqS0ORFTjBTaNot6m8cv5bb0HcMF
jI4ICexezbKl6Y09KJkdASZ8nJMG+u6QL3u0iVFv3EQJIodzzivubHz4+TVZ131KnFYoVCj4SVUM
6cKutKi8szAJ/WAFJtyFI5sCExhnACaE7XZGfpRvtMqu2jnvQ0WvkHkpNo2nLEZmcUYjs6AUfeS3
A8uRU2bzsN9QHoAtCgqdd7HqFuOH3B3zSe14O9bonW6hIkLpSbq5avdATD9fKaqCirFsl0o1A/kg
LpmYb+GU+xXQralmqT6UAoNeeAS/LD5h4+QVjm+2wqqdj398iolwoY0zf/LjmEviOnw2XM3bC4mL
ftqkyWaugB92U7431055c8hsQoPf2pp0J8O43mnhjQ6wrF1PhlRFlUUDYqes0n296JQbipJWftFL
W6lBWXOuPQLsYAnKoqPAzJIWEiki/xGsmUgCx3/O6TxrXdhtydKQZrE+vUht2CgCxI+5+Nor7uQb
mazPmIcCzNtzYnX46s6GrfdRnVGegYCwID2oQpsGpxQ4AwTyetcj9ZM/Yml9fmzWJKSgIJA74DsV
ltOs+RQkVwpTZzf5K0srcB5AD4rOgSM7PKFOOc7iPcNzxHlChE1n46ulbDtco4JXGTlMEkZxbn4A
XkXX2sfXdx5lS0QYO7CXzGI2iJFR8gLup1rqjfsecAIR9611sDKvwFIeMoOnWlXNhuRBRNNSWYdU
k+Uv9Uld6IgNZ/icrERm8HekBdQvFErZ25CtAXaRM4jJfFTmkFLUlk3Ft1cyx0eNOF3Ef33Ij4t2
mzRLAQdjpKKJ49J9+jdD9gZ0LVSAPWtCX6IlooGqCmbn4/gH6TiULf3fE+KU+cBMOwGGK+DP1zvp
6MnH7r3W1szotRM9FKBiCMHRPAEgAWN+kT6b9cpCwOLe5HKIWfqOckIY69wsVW2LGvdQL2OqH3CS
qbgYXtPWZW3jfLwHVmUsuBzrH3pltwBBAotdukufqcok0+4f+auSy3i5R3nxowO5ktxJ3lY5wuVr
ukW5pKmGC+IA2adw6nW51aVZjZjkluBDuJft6qVukN6ZgddLoLO8Sp87YBiPAzCuwdZruC+zekWY
6RFUJMHR5vXG+vtzuPnU2rqMykwOmUgYKqMR42JPSIpeI49eS1sskIkl5z8sINlVT1o+Gx7xbfCw
0Fln2F/SOZgbrsGq8xC4m7frHJnlVbsRbwTAz/nsT3c0lXP/lGuhFI9GbGFsKjvpHk1d9k8SLgKR
BBzGjzAPnXjdbrsH6wOtbvTLWaUwdxA8vs+hy97wwNK+aUaqoknHGJEukEnilLD9czeKEcilAlt/
G/cLCaIwoi2MbuC6Ze8ZajTmOuF9CVsyNaAD1ZITCzUGFjEFZmp7H/B3cFQGjkSz0FyHAi4X81h5
UEK6T3OVY0lC+RZk6krbA3qC/heKLlRTCj7/QJmJaUeBhfqeBQYlQDs0yu8e1ekYB+4d4G5p2GHm
QHNNo4h/K7Rb6eh3D888H7EG0xBN/dJ4uRfqQa1zQ9r2koNldhu986chp2vQ1xdpbu2q8VjqO084
fiS4ZkgQZSUGzuW8119itKD96tYdqd/0xPHf4nvgEGoCNrio4Kp2LEwTrYcts9h5T/enlCahgaA9
mMWH0biT/y0Gt566y0kz+2gSsVzFFeTR5lRqSPP7r4EqOy3wkKZ2EfFcjISxvOKTof3ArY+cDB7q
N/6HEZ7CmpYf4JZMOAbZ0QTRkSbjWwKgpJHqxxxDc9P7SE3+hiI64+j0SHxPfDO/frG0ndacUqw1
LKatEtMOlE11e/AP59xWCv7MQKh9oeLM2lWWHtLBAZ8xuVfr52MHiZ0EUcvdGkLvZIIbA70CH4Yr
RxucGlXFPgEwvHkc2hMUL1B0Hw19JOOotwcxR4Eb5ceTUutTX0ntSWoQ10MWqacfWTlNH6Pmm4CV
Qy2onjPnxPAPRBVA2Siz89ZYQKgwm6cocwJQmvmrKK8KH3ZwUFCcAz1M09kQTFq1B6lz8Aanuwxc
9b6s4Ki+DAitMGv3UMdnsolRLRiAOrBjBi0qMTvCC7tkivIKvxqmdaVSJrb6fPrt2lKO3vQXYva0
RvfOs0UZQZn9fxzzWDuiLmkmxEByrIsIk+XtkKCeMSCyOdOWyKQT/W2DJuyi3JmGTd9ef1JQD9rW
68wmZ0+FOVgjdFt0m3i3idsbqfG1L6KuI9guktYp2rTPLhY1QiBN3ysIR1awbRdIdKGRpr93a4Iw
CDT5A/AjgGx6aPNwTRG+Cl26Sw5exymiHnOGnUAticnDa/03c/u3OKdQd1BQ+/m9SeJ1AsV9MsNn
KGV9o57YGU0lV9jYbzVchovTwM6Q+Z5n0mRxRH8D5gBJUuHvO1S1w/OxCV/7itlAD1Mkc0etXYRp
taSDSwIWsPWqhIUkvJy7XVEdJ7tG8G0ZCbxOB4mDd9rLSGlabb6oVKam7A25eZHyl3OGMwL/UpHx
qRAb8BGSEGktlOjiNJKxyMx3wYRhHo9zk9kVyrT4gs+n7QCNYmAgqbrTTvX0++BMGJ9w1++YTMuo
ySAQrPon1PRobN5jd2/o4V1lkeoyrR430fnIOu/xxg6s+148r+ET7zWiI8reZiIg4kqDNjfRdzqI
FTItFIY5snUUhkaOFYS6CydLc/5QmTJn2AsGEr1h6NTJOCfgTM7JYoNEA9s0rdkTKtmDT7dFo+EE
gI+dWEXJja/62f78et6y+nRqUHQoiapXGLFilOWsNbstZ5cYrWPmtB+ACxudHeBAT3Ir2ijZPF5b
UKastVDskaUIXFCtdLHxLbrZBLkO8V9v6CIlKWFZIDvJDQEZEF0zWvUfAAXQ1S0jp3/O0Iew8e2C
01Dj+XDjgPlm+KjrnxKhDCAYkZsXW1Ho/T7zUrXbyhDCQpK/9pUANDLIgV2EpmJ56gB9tvkHp0eO
B6GqOJF1ZK0zZsRzXUPmPVU2mIDZ2vBxjtGirOCrc+y4aGQl9Fw6L3M4WZhDQx/uyHNphRAh+ZFm
iIYRlF9/+L2Kuki6MMLKNpkRqd3ELWc6D3Srlnu7tLY96P8wQTzsdB5fhOrINAoYCyY2HwpJgy69
g/ea1tLkCd5zlQ6pD4bYJmG29P7U5apg7C8EB3PcjtUGjSCYOxHlpqcmq2DYTRgUaTh0HC0/B5HP
nOFyuZFsahKYRILwpyrqPwmV3mmpKLRqux3k90bYpaq+QH/H8haBf0w4gmWCfwIlTji/Clq5zcFW
hvtpI03HWNvsGkp0uXSmk9lL12EzK8LTdL7XCloE6fSiRVaLjk/GjRsXr7MhABN4O4JuNMB4faYm
/9y5VQKxrXBc3UJmT19BaGAokLiGBcQDgXzknpeIQQb3IwMSQOXoC8w96OkqKtPzPPmNO9Xvpnel
x5GCElmC1SSZ/ygPM4mJgF2h9D45HpqO9IhYuzwLV2DIWGlos3lY1zN4iu6qNVrPTbw1P+I9GF3I
6gVtAOgaGKDUtuj2hw4BTfSXfgOCV5jjbMOVCYFxSUn6dkalwJzDlEjncrVvvCc62Hli05Rm2klb
O1QczN6ByOrAVe3aWzHKlpEcX/UtIN0701s2Oj8rd7Uy017CYBFbTrpNyHvh5iez9Nn4qCV0cmeW
WzkMi6EeZrNHEgf8D950HNHmkiscgYk3+UJ8BnRkvUI25wB20SWBFNaspwn7UX9CfQpkfbGy6g0Y
EkR6xmeobO0SPSxdcJvX/Mn3we9SlqEmJMdzVPgNl8rKmvojc5KPMN769wpJyalGISddtEt6PiYz
NbdlAL4EekNpGXQLhO/fqhi093w0Z4OOXM0KDkRuLekWFy+kSS9IANarD2y94Kxw4Myk56GzA4tJ
+sYbF5Y2Z74qipBlbArOwL1VfHyXF5hIMckSWB2FhtBFohLnNNKsrG6YXLEkIrTmmCpucs5WeXPe
DNy1yAwR2BJOCeqCRhjhIzgZH/ET4AKsqQI0R6mybelRpo1zgHoTDQ5uI/JdETo/b49P7NjFvuZe
4ctxowigmRdAr0JFQS6DmbBVmjnmUEyITihIsmebFTYHgkmGsEz20vH2a7q25SVk00/UZM0Eeakq
Fy2zuJNGH6+ZZkuWVmxNV4HUwWlbrVI6Xu28W48k4W/efbeRGaHtrBdrHz22jrQhR61/lztlYZGE
z8oX2hu8XMTUR8RTbI2gspYp8B8p5ZlOfE5Hy7m59BP4u4DNpvn3z29Rvh58f32Ui3Kz7qLIQpsV
fWrRzSwH052oPQjmocIHRiFtwPEaVVO45mqw75cxUk9BwUgtngXkTBwrfTjOI3rlaLj8fGfqtNYu
v69G30xmHi+hOH4x+2vTsxJHZ6+mL8uwgRH67Axv+7lAQ3bKHNI9fSgIT/AYXqK7PJvjtV2Bqch3
tIioFRRbfmRKZT4RMRQVoc1lth+MvWzOtPjefIPWARU023FUZrGNDYgS2xS1Pz/Dd6mOibcJjT5Q
BQTxi+lKN4yKN9ZivVUexweR/IyOXeyGwLJn5ye0lo4GGbW3lR8Vl7Zkd6gciAqbn2/i2039701c
vMizJ2uqJXMT0ZozOd0by4hTg9Y2Dd5m3d1PfTQUES0WH6G1xv9nprjAFKsZbTiHjqzdwzTaFnbA
LJ3xGnVJ+Ovne7zK80EHmiCv2M+men1GC5qWJSGeCdsu05ykxgCJZWYiy4dXxI11dQ3QmZCIFGOy
SICbztWvDRZfCvIxRC1uWwumE48w/ejjkQvk+SsDGRAMFZqwr2cMHPgV8urUf83AGGZ6u6j1nUpD
KE6aG1jlq1EF8Uun/07DR5IA6l7EMswfayUxhnybByiwv1DHUtpm6GT9/Jrlb6+jqqamKSI572V8
Tzy9w8Muz1Gjx5Ct+6NiKq56GE4J8TY4YySjOnqgoO/8qwZww7eQgIEY52Lh4zyeoEOsqmhG1O9k
akkHo4LRJSOr9ljizD39ljkEN/ph13je6dWAH7UksjfWx0WsbfxzV+R1km/HFreslvaB0Mm2CSGO
1Pmu9AsAiDHwIIhfeBX2wktK/dNzGhvhzqLbBVNRyBEyhmEYCcz0wmHe4Pcg6QPcTe2hVAw8WYxb
SeeUtX8JXhd3fbHIqK7lvFO460oAJFnKhzp4jdEgLAqnRTtUFTTEse7i7m5Kq5MuXRcIy8pk236N
ryvAGZB41jifxm9xq6M0Jzg+aXZNzz7IHn5eFd9sPpO1MPF2NFWRdeXrhjBwrR1UowK+ZTrUpUCR
ECbAD3MmazeW+VVCO72Vf650UeuIfVamTYtXU4OrmDx1z6goDOjew0uSuFQBPz/Y9JKvPgLAc12R
oSRcnSBQniM9xdlmOttGXm/gwo6BmTK2bl/cCCvXB+n0bLoGVEUiNbhiPqHihAzekOWIJ0Diou9u
2mfadiNZdicHSxk9SDEZl2a0j3ls9kpidPNOehmSZBWCiOc4TWOMbXW4yCHz2FK6sSal794+4z2R
NgtIN/hZX7+zNTTmOWS2vVWE9N6jKTi1LNL4DDQaewcmedM+GQ1hIVIkiPmLhVmgXNtTM2La5uCA
zpYrmDuYy9v//EP9e2cXx6RqQmjXlIh3Jzoq3EbqwIop+HFkSvr286W+i4D/XuriMIQkU3hmG+db
CmvIkYZxQBCByfXPV/luS7GfFOmzslfUi1cta8mAE5APJtM6nluXeD71YLBAUm+lSdcsF9YdZAdD
oxPOBPIypAdNpxdpb2Zbv94O2VFSkUymIZwx6aT3pNe/IwGhxCNHl0RLKlMD+//wqJasizKoSp12
4tdVpYu1hLIeL5S+OEA2Cc2M6lCFLoCcny/0+SSX29n450oXbZpalItC94Rsew4eRAQH4KVXmeI2
d+eTWKEgB8DeBE1TgfHKEHn7+erffVHa/5zPJCqSedlFGLqqozCSsy2BpIxPdMF5zAikD/2Y/8uV
2KIUNYooK9M2/qfqV/NAIhcSs2kGkqrFTDNICYCh4yV5+n9d6TLrKK1M6PqcK6WJS9ZvDk51ftGz
3c1FqsjfRGIQfCpYPkNhEH6xSFIBIW7T4NNljbKozUeLglu7k1HZkcq3AIyy0CGfG/3FAxbG8Mlg
ytypdxLQdBPHCw8r61GlnYqZ3zwf/ha08Nm1NKF8nQkF0yIdezJy1wZZvdwvyFBQAgXX+vPr+nar
/fsUFwuwqvoAXVG2WqySFc714lVHPeZcU+rS3IWLuKRdlOFWPTUKRyCUNBhu3MInZOByE1hYCcmq
rpiMpS4Oa0tBPgHmawYmHpnAdpJpQRYGxZOhypy2abZWy8QS2Eac4oNuIi2zlfyTYd2p5YQJqDcD
0jJZLOERYixqg6bh2Y79RzHHlJD6k9ArCOjYImQ+6+m2p6iXEz1kA8UkOUMlaNeM8WrQcdkYSBZS
iAbthr5imXu2lAHHt0D3jDTY4mXQT4YAc1mpF7UKWLPAMooPniI6NJbHtOH9ZCUWLyhqvahNj0i5
CZp6f9aROfnblIKNlAEtQdOWIou0qF+PJERF80v2fDonaFOZtWP5Lz05nghASwjyexnDNvKpeBKd
RhC919rfJVpcKvZiNPoSA51dy18KyQExxBl+fNhNyb/C+wwJTLJ+UqNFK9Kmwe4X1H6M9G/Ci8Qo
yYZGDKFzmlvx73j0qs4Tp8/EjIdVNx3dXSM4Mcc9XVGcfGYja8Kq3tEmtTvaWoU82ufWAu7AzeiS
jYTROhbpMFlIp/gfpv8yMuRnAqW21oLXPbkYat5Hnh4UE0XH+sXTKVGwf4DB/4sMYVVaim3o8Y1K
8bsIa0maohjQ2VUVBsPX0FNGQ1SGNS4SAbquaWi95mEAKA04Y/Bbig10VFBqQMozCudx02K18frz
8v4mQ2EgIMoaFCR6UFdQpCaDnjNm2dacYoDb+OgCDO+UYcTaeGAl3qJuXzeRYGlIOqemokDVYE99
fWKlTeIch9QM+fc1HymxoBuph//mKWJEayEPlnOWhKnmcKZN82UrLG0zkG5s7OtOwcWNXGQMepDo
gxBE7OuACqes3MifPGRaG6uLFYq8EXpqHfJEyi5MmlU2NC4LMmwPRVzZSRIjY1QAMnmpAm/ZDu9a
8RoH3d3PX+ebI9AikbaYzE+DG3EK8v8cTFERSYHX5Qj1mY4cHiKwmwxoxL0MavjnK323Dv690sVX
keVCbVolxUI1oCe/VsWXfjhGI0JGWAmQmd7OLa7aYLz+f6948fpFwRS98MzKSw3Gmrm8TE1pViH7
1MUMR3uD0R3g6/7Ipu7EW6z+b+oUSyaii5B0ZQPWwNcXq0qFlpUG354UasrDDblek7tpGU49UN+M
+5/f7neFAK0WoH4qWSM138XDqiNzF9kIyWVQeg7tyJ+8+R6qBkCkiHBreJIsFJ4mQyR8FtZKg1aR
QmEABbMROamxCuB8zfrDjdv6dn0R/jTRoNS3Po/ff9aXZhaVkGGVspV6pCuDvTe58gT7RvHozzGz
6J3EshwPfILX1nNCgtKEW/IiVWCCyDOE2GLcuKXpzV+cttABycJkBkgGbYivX2aUm1wURi3dttIL
M7ol/PpIA87XOVN+3XlgHBtrIfI6rMTNwaj1yaEEsqPH5q1b+XaRGAqnviaZxhVuqtH8JjNHOd2G
wB/i4kNpYBXm9rRefHnXwvfQrOP0sxJmCRIIjaXSAkGdfwBsmbkJv5N2NxLIzx7s1fv556YuQgIi
DDqJsZputUK22ay99NJUDl7kPrRy47wDDFIUwjyA83TGejoByRHPqLZylt3Pn+q7+tti2WiSqOo6
yLKLWzFRWlMG+ZxuCwu7VGSVgU2N+DHl0YL8JOtO9IQ9k+OMj6bKSDxyT2GK/qkXOsK4CGU4NQDf
cFDyFLuxbhSE3+WOiISgiKLTG+B8vVhJRZz2CURhhDtSVOsAsprrSdu0EwpeVzU7a67WIeGDz4Iz
yaoXLoOTn9/QtV4KMY4BKLxjzjk6aReFRYPuut+MuCGC1Y57enqFTg5WOCki18B5PP1k5Zi1GsMC
HbmF7wOXgOzZ31gz363j/70L65Kfr46pVVlanZOoOqwCptje5/lO3TEBon5+5uuLGSC3FMQxIN+w
cS4y9lToAzNrcYRHrAPth5xNwLGF9MG0Hbyb20GZDqav++Hr9S4WYVKrSSv3NfsBv+BYx40WJmPg
I0xHSZ7ihyhNPoYBONnkpA+HRqDlwVy5LH9NNoFRJOOojmM6XT4DlUCzQJgPElYV3fe4d7fFgKgt
2q240hUhVE0kiVIgviFk4ZZgAKBdkeItDt0b/FXmxAhUyOdNOOxJd91CxX4ggWAZWm5d7SNzeCxj
aZkH0avZF6teZfWn/gLbboz3GAPg/iwwvsylddFgrDYcZOsBXynm4krxtwF+6AEpPSP6L0poLDTo
uzHn3MVAkBMlelAjBD8Cg+efEDUMXdn3HJ8Kcy4P9NqU2aUd7t+N68OYPmtMehmz69hJNnFoZ/mn
ioskvrYCmuTpBwSVRQFoNUj6pRVbMwGBqoThW6U6fv3oBc++DMYbOO756MOpDifACz7Aqn70650s
YlpQH7Ay4DRHgz4BdI8sPBMh02vsUFXQU1QfkEpRSuZYDbzH/yLtvHYjV65w/UQEmMNtR3VLrTSS
ZkY3hPaMxJwzn/58JQPeLYqneQ58YdjGtlXsImvVCn+I7I3H8GtAxl9F9izGqZ2UN0FdwDGkLaAy
OaWI6d8LYXwWZZvLH+33e1B8RIzlDJVYhnfs10vHD8Og7fuUSAZ0ODiRALER3C8+1e/llb7nWV9W
mo5QXV64V8hZcuOEMM8D1CmfAAl2DaBBLPkgTkYLd/zcgoaMCIRCG8WgQfb1p41S6BilzE8zlBdb
auGHvmQwvhxYDmLgke+tcAF7J0qW6Yk8X3GS67Rpk1pulrOZDLg8MAr0PfkQRVP98l5+1zpBA+p8
JZFLnKUvVV2ZWjkWxBpEGtOQ9JFz2oBh0gRHAeE5DjXYTdNbuPk+r47vPxFkoSWoy6TmXxeWJV+O
iS0J6dyDBfwr2so2BmE0IMwOwHxTbJJWXxV29FOX47sqUVemi6O19cPsjk3xUKOmSAWqBdm+h20W
9QUU+XeV8Z9HDPIsdeeXwZqvcLAGNLQwtcEOEQKAvqeMN6A0Ucm3zm9X9q+sUf+RFShWMlBpkPDU
cKkLOogdKkQ2dgNEqKug1rm0A7OflSqL0kRFk0qf7IDV98aY9kly06Pi1+jppsYi3bNa+v3Nbx/d
Tr35FdbBNu/tDZi3ja9q+8od1pL5omNrTDfhkUwlpG0AJwDQXAHgPydriTclAoxa/KS1GFIB4JWz
q0x2MOJA38+E1UuDtT6mMhBrrq4Ued/Bye89EW8CdU8FRb+rp2x4iMaTUf22ocAYHpQJQ6iKk7e1
S13K+Y/w352YdmOLPuoQu/CTG/9v4SXXoLWywBKKWKgcGXGxdQEu+dHSpz+//wKE4VBGKc7kmq3U
XjZrTYpvPDDSZfBWUErXlQdzkTZ+XO0qCBlVkgp3iSvmL1WFEYrwkHEhhjbDJqyZ8HMuvDFfiDcz
9T2HUv33ySYXMj3jsWkj9mOkLWalJ7XZwNuPBjBCJQtz0f6nkSjEIiU8gqxuG3M/2cVS/q6JFue3
U0rLTmySKHBEoDoPD0Fi5p1jxDdB8eJA+QPSafzq3FtgrfH4MxRifOj8WijGE4spMAQBEV7gPsf4
Rexn3j4Hh0oHzGzoAKRU5Zq3miMXIUX5UToUY3qnQGhSBxmG5rjwhmcGx+wjIj4Up4ZsytPZkdFy
63Yy+6h1QJ6qkHjg3UB7OhTIqyOTCYoEF/ci3pZxZ2xi5I0UfI7k7A2991RW71QT80Y+/TK/6TId
VmLEb2T3swxCtBMr+Bul4+8RyUaXjOFyZJ77Ok2kePgXLGyKua87X9pOUQatHWMaHa5jBQOz/JjS
MtGGYksVmXen3q0Xbta5xPN8zclFZ7pKZwWaxZrpNpc2afPhV7duIxJ7qbQXfuBcwnC+2OSOy6x6
SHzTjMX4jJRaQDTJn7A+5cq5vJVzt6lJ3NJUUIma/MnXP/uIA8PNGlfV+Vlg65q9zofWts8tPdfL
68xu39k6k4DuSVYZDQ2HpayO4LN5YREUAPYPMoGRvF1ebKbtaYEH+e+vmk4ntC7sVG7B+HNOjG01
+D3pD0cQpjDOjQx+1lwI6AkuDmA+G5rToEAtJiTShJDiFPzLvAJ/SGeIb7BP3UV1u+crSUg15eCf
ZO2X9jZBmsvfQg+pug81LLdj2BxEF8ZtPmqofpc3YvY74oQDBgL/Z06VusLaK4u6q+KbmN4jXy0t
/iKioCcsLcRldXYpQ4FOI5MFIpfx9UymeiGlvlYSDRtB7TBuHBzJShfMm4etcBscpQyzoNDYykjE
xSY6q0IBCrUKC19SmRH0azdy40b+fVvgnZnIW8hB/uDeWXH94DfevWUN3LXNITXcpS753LPTDXKY
RYJep2X39dndMg3YKk1s02PfCBS1FUcHO7x2KQ5896GIwEUaRzD4PKZA05tMJdsIhOiAputS3jl7
scArgWZvKpQMU6WxtNX0pjE5k1r+wKjHj+FGdC+tJOYe0J2BO6sEXiKCmEYMZrERl4i4+cj9XBAA
gPzBYgCCs+hDwKOqWszLQhgTrzETjHLPEcyKYwfBghny5Q9O+c6QJWmml4xEIvKAzFUnoavM/GIc
9ZHvwPxVasVtUb8JFVdQc8xw3z3Neczy8mAOTF0QdKgHAKaoCHQPoRjgAJcBqYKW/q6iYYvzj9mv
DDO/tlyCoOsgvOJ+hGg9kyCsPBSRxwRTQp8fQt4m037Is3CruTvEYVeZ5EI9yFDD1/ICuiWG8EGL
nJLfbzI8a33ZeuxGNFMwWVMUuBKvg/Hg6j+cAM0RzFU8ZRUmWLt3+9R/AMeil+mNpgzYtdwWu7aK
N+CjxavXYlMM6w5tdIT+Aa3pJOu3Vv8qZjuZfoh9+RXCVejmSN0Dr0wR60o3gZ9DH6ct4DyDYh5q
FMNh81KwH1WAoXZ2I7VH0cNRLXj744lCKpQMmGW3sWLf0Q0rUeH3c/OqBjZeUQSHrr/LPSxLyQUR
KBVYKfRrobDGLw22GFi7ttKjpm/qXEav2LiJOXMmLWnRtKts+dZRkAowqMfzYwCXpGHSFkfvoOxv
dLEH8rHIFWTyX/yndMSogT4Ss5yBLbXS4gf8KkpZJUN2s0Xm3KFHF2ORvu+0dlciSe5/XBWhCgcZ
FG/mXbeKfJeG3mPtVD9R9MOocdNLMH6l5mnhU5zLEkAfgudVdPQjp6wULa5ctVVlvkSKJmEo6sBc
aOijKOlH7QAGHMpVgOtfJL3n2U/LwEMYoJlZCdkDLbbvBow3lbZae7q6kEvMxRuHfjhMGcBTJDJf
440imaXppFwSbKMZh8gKf4AbasN3komFTZi738+XmhxHRNlNOWvEcSxe/jOD04GqKyvxkVdhgqly
JC7jfHztNXR3wQ0V5kGQiQgYC48yly+D+YMiTJrBPFLsynmq0RV2WorIAOAirPbVOP6SVCTV4TZm
iPQP+l6t3INBWvA/Lixyk7OF3QwzjdbmQ4BMJkbnVHYET5iOMCnpUOBYtBmDfxYWFRXSNBE4/7WT
+7CM8JPANSC+8ZWXriUvRpa/ZipcrocCMpnzDBoqN/CrT6Ld/7b0NPupwBbqCiawN5F88NzbRH0V
gbXqTqmTH0i5Rjc4DDkU23ghCZgN/mLeS39WoUabCnjH+jA2VsiH7ZXvhhv8Gjvjp8qPVPvs4AK5
VXwk4TqMvtOjk76I5m0f4prNjUrEq7KPsc1g7wk/9M8Zfw7cIis/yBzvDZqqNVhLqflgGCHF+aHG
otLGCDPgg2FyqqYPUdtUG60/iUTC9EvI+cY24SLv8Mm01ejYh0xXgD/kYfSwNojKjozezHsv9Kb5
JOJoJwb/fnoXJe8m16k3ulcLr0ZkEt+/in83aNJSUoLSVDK9+TwDIJSx38Es3t1YEJGbk4KaJJQe
T442YqoCjmBh9dlgcPZ6xD8/Owhtgkpf63WfcQecpshuOA8DtEfw0Ujnr2gBeUO+pr/lqv6aSZy4
4ixJWatx8Xz5Yeai8/mnMokGqlYMbhT1sQBFxemaEChqD+bPNbJgJMzNkojbbNBVHB3AAbBOroSv
P76SffR2vDq+6d3nGsk960WQjVHm7ZulSPfJtv3+mv9daxJ1TTvuRtci7069t448TZG37y5LJYws
Nh23nodrbus/tvbziJA6kJmtY//lf9mVCSpvN0X5XOfjRsaQJSCRiF08yKK9hKDZZ/BS12mhYBhW
7nsbT5XwJVI/+tHAJAG2U7mm4wvmsgKaInjlHYwv6h5NgoMO8IHOPDIWpz7+MPjEC1zVke3Vn3nz
bTas7A43ZaI/dEKNplcIo3Xks8BWXRwWFWqulXVocd6a9ltD114/2SwhKsbwPe/qHRBtv1BEQ33A
p5mmWm3kV2r/MnYHkZnGJD91D6jbfhBTkrrW/iEAC3QqcwNFQ6+tfuAOzLKfIssmBwEnpwXvInmM
UBB2a0xocJSy3+1IkNHhQ4pcRxseEDYUovS4OiOj8jB6r6X81wbqYwTepiP7sAH3kDTx/8yr5MDj
eZlB3hbgfISRgbNJnaXG3WyDhe6EqaPlTm3xGSvPDpsth21W5xw2myYFUtk2kugjKENZtvaV2T0L
jEdfwlZm7jxg0eGhntVbOWo6KH2O1pGU1h+fLV5I4DbRyubl1zKSbOG+koxrpTORrBjyX8vAyLlS
3bEYXZK/A46cVkNthSl16AUclOZIasA7BiwFdIHKweaZL4eB2ZB0ttjkVNpNNbhtHsY3Mly/yig2
kNApWYKl+nS2JXD+qyZH0qpzOMGORxIgCWMF7NFhFojQJzjdsLm5FyXEGHxSc9Fo/99+5STsFyXO
gkbCr8QVjsUFpI35Fb/z8jKzIe5sMyfxPSHZT5uON0fbqKyR+hDHOsE7oPu4vJAtHvhbgDtbaRK9
WzekLemxm7KLZIo//MhSNF3wJdHbF8G+SZCPk3t6sZ620x1pU2IRRbIrvp8S93BgMcFYXstIqnlc
udRLsVcINM7QeY96xdl+gzaBq6aY9NvS30iCyVq+CDa+GSVidpmSwQFHuFcKUwya7Lq4J48Oy02V
GJAHAzA+7c4DiihEMHr5wQBOwinbkTwI4LZPcOM/0iwUYYnsVxR8KW5t3D4If8QjDFNEPcQ/DPTn
jEElbg9i+BKLgQ+6jIaOe8xrrRefvVk6jjnWLvTjsV72H82xxKn0temTW71rQLXAqSU6hYW8W3gP
C69hmtnWUe/Kjv/ZuAAzgnwIw3DxowhqS6XEbFvCsRUoVsj+m9Z01FdiLDmMCCrgitIj4Y0orHwS
4TOpLXjkxZZS1qQXy1kSaiMBXoARDa1UaTcqVVTk4/9KCphHL2NyFPW/mN0I4K/XvAm/CRHIbAY2
6NXnakUJjBhlv1AOzXapzn/DJArEWdvKVupGN4Mury1vBLxJCt7we9QPw/jN1iF2COPd3sgNk7fs
rYgfBx9BT0CnFAyUil7+YCFLvQmQdQdVmyqMFpCU7HDY8z50ICiX37A5W0eglwpr3MZv4ZNSfnaN
5EYr0Qriia0QrlP52PvYTmrJdWXfU1mo0q/IlZBZpnD1PEaEQJXLbmMyxCOz9RU4tPrvyPSvOm6Y
Mj10pilUPXopWA0GSgzxr7F+M9QDvQt/p9E2if1bBMMMhp2S7a0z8z1GkSDTrxokMbHKWRvGHzP8
LaoHpskCmK8r6FRwsV3lTQPv9c94L+5S3uvGxsILiPGuwjG9cbBdd4AUIE3mGQB5NboWXHKXN2sG
k4Nrj6iroT1hZz6VoupTXyaA57GQXkiqFzFlGXF5zO2jRCkhblpRKbT9xo+SrcAniB+y8AyzN9rZ
M4gS4OyF1V5leK1NI5TPbKXhMAazoTJUdFeR0hEkmHeaTY1fCzz3sSXppmIBFyxmjI2dHxaeZqbo
5iZHa0VjjoyE+eTmKSlCw6BPeRrtr3EnEikqLXgBcphfJdCs34t8KfsVV/bkbviy5PQWMvFtkyyx
pPdGoPcQz0fGD7xWQgZEafGfHD/xnU3SfFhoyF3+yXNxivUNDcMDxtAwxb6+gNhpDcmSExKvHg9I
9UEccfqhAqEikmqEkcQZpuIz0nvfQkISsyG974TkCwG0jmpA8f7OC5Gfx3Xj04noXdwZLu+zCcsn
wFYFtbuDj+AL5k5L38/MJc7j2wDfYHTyIybbV/aKFBQjl3gIIthMtjZCTOY9rd0sQuOD3rimnsTm
ReBZ8IgELQPjufEcYM7PixX9DAiPWx6FI12QNVXEhb5uZtR1PsBdLvo8a446DN6KiB0q6T5THgIK
CKcPdzLuxaKnCrLb0PYOZlUCMW8Mv10OnGOgNQrZgDREq57/HwgUs1/42RNO9quIk7wyMuiuvGpf
fvSD320m7UgPwJ/h33vompfN5S9s5oR/2ZNJ8tNJtTzGPW8odxl1UIB0ySvqQzluf//bQpPrPQY2
JkcWC8GPImeEcUC54D/QvL+8DsKsc2f2bBMn3Soa2j0sOm4ZTfkr5aCHhW6FhXyXf9caxUHDm86w
8dKpfwBGQCRpg67GYGprLXkyyW4G69Y3b6zS+TXqL0gFbuvul49BUVPHiHAkP20c6vCK0DzgiUy/
0xS9ue4oOBVgBvjj6CwLiaKBXsO7Cj67loDWlPKWwnQouF1IOBrtpELESaJ3oZkG4Zv5Msr+YbZX
9LVX5rfk9R7agm5Dz8jUfyV5/1gO7koaMDOLklgwXRC06fqjkIjJYXxw2YPicWhCQXDdpf4HA9YE
TYdij206gh3Y1kbHTsU72cKvg/CcJh8inosKmD9DZ7+HWS3r77ELGMcvjBW+UJzHkwcYNSQxMMBO
+PWjFhNjWlRfGX4J0A1ZqFHfN+GGJnnG7+4URGP7lZYC1UNHJDja9aaNUVELfvWokJA4UgqSTgbm
u1ltLaTQNaIC8zL7oSjLNbDtGNPRNdT6rDwlwYto68hy+BH3jykEFofCUdTkQq2Hjg55rC8mr8lD
FbypYK35+4H65lvp2qpRj0E6jMFo0+qvHXKEQjEilx69BB3iBupC4IDWD3dt0aKnPO6t7AcKO1eF
SKD0Z4/GweDVG1NIq1TPmoszxsniv4yqvqPBjUiXqf4Z0us4Rv3V6tcKIkXD8L7wMc8GBE2YP0AC
+a7NJnUgnYyKPBW8JJphrhMcRC+DCayVCtyWlCO4VBm7y8vO9LPo5CNwKGyqRFv/a6DsrV6uk4xV
CUMAHrLkHpqfBcFe8O0j1PWXJm0ziSELOpYK+ER2iNFfF6yxrHZGx0S0V0bD5jO3IPl3BazR/aC6
FN0NIYnHHPDyL51Lor+sPKnZU8BiZtmxMrDCJL1vgiNY+32OK6OFiKLnYsvCpI7Ghd4bp2T81Zbm
XowoK3TVRMLVGOHaqV5FkmoF8gFM/soC3+3CkxYTNdNYlUWxV+4vP/bsvapriD7KQrlXn9wTLR2a
FjfaSCCHUxkld7ScpbvUuqV4u7zSTAMFzPq/K03uh6QpbNuUuTMt7xEIv+gw9UeXaRNzMmazlxeb
y3m/rDa5JOxC8uMyYrWGKQN8XU9+Bcvhh4+We8iGY6qfetpHo9cL/CfX1MLy4jP7lu2d/djJzTFA
/RqckutXqrYgLBotX4mmJDRsddw1aBvX9PjDPb086OaX1/5uJoGKoCAHQICHwIsa2NcjoGdKjnEP
t1aG2lcyPMVMgp1a3UnIy8nCix4OqlpCmwYBGaBx5MI7sSqsJaJ1zuSgsHWSb6R8bTDMWcNMbNhl
Q4zC4DpzwLd10U1fYHuFJVyEazy0EN/fucPfcIBSibgKBF5tb2vdWg2xPvBWJn/r8i+cIfZ8/YWT
ozYElRPbOS836Z5J3JUo39rl+4ABRnTNZKQKLDhNHJ8AjEuP4g29XTLZEoUciEai8Qg9lPtv4alm
I+zZvk+qaMuJKqUKOEpBug3qFxmzEQNVoeCEG4tz3+vXy3Su2dMLGJeEGKaTMtUOMmK1girGRriZ
fBOmKSH9T1uf5OzF01Fr4gM3jqWKz7bUbeKrpJCvmOKGoM+pb2TFu7q8A7Mn/OxpJifc0cYgkEY+
vP+wEAJCFnc3uQznaxHwPH/CDWE+hcIn4p6Tj6CPA0WScyMSrUuvGddovuIiz5SW2tE4iTZK1VP/
k5ZYNC98VC0XY745e8zPnmHyypM2BJVh8gwwpenJiZumejUUPkcp2zEtKDBrUdoP4k/k4zwSXYlS
E+0RPXQfW4wJQGygjBJcp/dJm9+HNIPI7Wgtx7yvumasMGJrXu+xzGJ6QbHTFAWy2Gin5u/GcUzt
nYH7ASI15fCsw1io0FHmrsBzAYPkZxnhJ+52BVSM60dXtDsdedzQaYI9kJIt9ujcwawkAyB7drK3
DBXfRg/vtPYqxuzs8rfxXZ5QRCVsMm2KOAtY0eR12dWoKaWhRqD94VRkwRrhDtApA/AMIBh0n/Ga
l5lE6vkq67GOHFH45CGl9sVi63p4YPxSiBL4sDD+0PN4o0KYc4CPyCqWXtmAFjuTEtvbwQhcONqz
HzZ8JgQKoe0504haGK0cu23/mVRU2gPWs3RJGVaTLlKsX96o+e8a6QBQpdB5vqHTZEmyS13SuDq8
t7LbN3hYZEmCTjqolwx8CVYN2WmABEKyIGEdt9gvV2ZzKBZHkJZvG1fLrxdIWIxZYHojeog5SBr7
nuNE4UjaL8bNot7vh72QOV4esqizO23j9GsKrQ/aql+XjgandgEJcait+hrJzq1qNR+UqxrvOpAx
yISF0tI2SrzwXlQdFRhBUQTQvFL84Zg1WNV/wgdfKGwsqb2JCnpycPeZi5mmQJL4gbu2Ef27/NaW
nnuyZVURmXZVii1jRI2otWG8+ny2HEjRg1g0G/2/vCJL8Gi56r8h0e2ureXIaalMCSh8JVUMdUE/
CcldOs1h/jEQXeIQX8R84SDPYTkV5C3+u7SIiWedPCJbpQ7M3m56FIbUI7Ubg090WulziOqwDtOD
6HlDawe5w49vbFN8qlXMt7PIRJv/VP99mMn3kuZdJI1dxZ2L18QvN/5BWzHWn33EB3LlJPT7CqdZ
pwsp1idC9Ft6B46FeGAJ/tJkD9QicbpxYPuJ+5nsbaI3O/QPw4g6N9gd2cTC1pageu0Rqa3G6KQ0
1gF8A4qrR6X/q6F46VA9Cxarr5Sb3MGvIiV1chA71n4gTXwlWehSoKiAzbhvHUUyo43OWnRVmJnS
ZCLrCZL0CoOdykK9gj8kkh4QmZvONNaO9Oy02qNQtbUZHgpwHb0GbLU8PBHoFTCicGk/828w0DGN
FFeO6Ln25msZlDea9QkY/8Ta+W+ZdRCIk1J5M8xr757Lw0enwdl3FU3EVAvBovjPaey+C1lxAZLL
VbywowJnk2EvYfgUW+vA0+58iDdkH/lSO2iuxEQTCLkanE0FJfbr9+jIMTW3QIUXwc9eQx6te6Nh
CabXQGkZesvirT931nWLtRTLQj9Cm5RMUhy3ppVbjJfQB6BuQ8OvwNBm3ziH5U7jXFJ5vtgkp/IS
v5H0QmDe1Qe1e1TjQ+vTP2ntdXqXlRJk6PCqNV9BZMo26FfvqdBJNEDsVfYxYU5X+e568PchnjOX
I95sCDp/MrFNZ3Eg66FtRniz37RI01IqlO99IljRWbPvXwK7wj3igYvi8qpLez+pq6Qu0OU2ZTtc
FS9nJNqZd6ZoFoOWePaXAPMLi00RY3bbZhbENmBJ6S39C4uuDzOChGmeZjwtflZznCaFnhoCHcJN
h4r864amkm666Qj2h/pBHKPh3YVR1cNS2+vpKbFe2/bh/383ScsAJAPHQPJpEsZaXdY8N1Vi4dvj
ctfDeoOnjdQ1Pb+iXHh1c+f0fLFJqB4zLapLE7whMREABcV/aT7Qe8zHfY8H6tLLm6MLKowLmA6q
NEdkW1wdZ99n4w54witMnKBynRTN+6EyuxRK4l2+N1rcmgSuSIOT+TqG6p6G3wlxjNuK1qlEp0pG
RMyB+9Oq3U4vK0Sj34RbtbSpfJuWDdVte0vnwLXDVRTjtBALQXJvVbloS0HbBa+GTjBDckhxGUxs
80HRfhREzdL/0foHYMWpf9D6J6l0b0e8hQt3ffnV6uLdTa+o858/ebe6NMapZYqfn9wqhAbuslWk
/h7jnZdf69Uu1ja1A641/3AxiUs3lIOU/DzpvScNa3CZZY4xr084/R0Z1hFEysZV2h0FnardSHs1
v6Oc3Do4PRUu4PryXc7jrS3/MX92481IzZHJf9Ca9TB81rtVkPcLhNc5ypuYZcLQsTQqwClVK4hC
pbZrppoe3TF/5YyiX/zOIw54TdY3lYws0aMxHBXpKnI3KW5/5YJQzKeAyLc9JkuFkiB8XKYcf83M
pNH0MiYRFsYou7y6Ahwkpa9FO+Ik96dBCjF4h3uMrJP9wOeI72t2MHOcjG674q1KwEZIGIYdGxjP
WsWFtc1xq/UQ6VnlyjquIbKv0cssaj6uJr/H846ZilJYawlSJ7OJdc1bkXHeNmkWUr8gRuftSyAe
qr/wU2eDkw11B8kIU2C0J9E+9wqfopXxpW6RfD+UcrGS8NdJ1w7of1uoeFLzLjFQ5s8wEtQW5T3D
/k/R1LMzjFIXGnEOIbGCPtNxxQKikXBXD8m318ow4s7NxDi+d+N/ojY6GaG0k73HzgVHg0c23Htg
elEsr0xpBzFuA/wRMfRsm4+Hqt9JwVU9HDDqNJE6wm08eo9Jn8uhAnG16f0W54jnzj8EmIHTrlOR
iJKDKzUfrgLsakqsfwVolv4SuTLIwFefK8+VtmrygyDjobk45uGuGp5s9Tq0XiW4MZ7QwEA0y3tS
u98ozW4DSgTZus9UeTvEj3ZnX5n1Qwv6qgEMmWBaG6Z/9OroWemLg+JsNfzSDH/vwTLAFkOxb3s9
eWqkdN0oN1L3HAQb3Ay7pNu4ziGGKdSa2yEFR5Q96vozsiErJyLG0+G1oj9CqEBn5DOat4S4o4Q/
TbGv+nWbPBiGuzXHh85pd75EIOu2bbiWnZXuIjFw7zK2KQCGoHPQek8N+GIHYU892UshUu0Mq+S2
XNnSGz4e+Ds6eAYmGNRFf8oRqwXjqi6HPbYvZMh9/uyY965+lWTFznlv02QbyTjdZmXxnBfevVoR
RY1av8uFHUpou/JCiJyd4lJlQ4QwEc1w5EnRZnB8eduxQITvPWkreXv8aoOgXAfVR5DCRr1z8T3s
rtxq43inTDrJQ7fyu3JdW9hTvEXGnm6+kS6IhM5h8mBAiLEynsC6NmVoGNgaZakTEbmftfJg2f9Q
05BhopTEdxe2j/GwwbMtjjaXb4y5hI51iWMG+tR0kEUqenbY7DBLB71hXfVUqhtIMLG5V3VhHzcm
G+Zo+GK7ynZhUbHHkxAKjZuogmgJbGF7sqilDyBXZCu6UdA2h7l0k6HR7Zv78Kf3NH5gEqr6N1n9
s/TxK1l4/7MbzbvHDtJEKeZbdOlyxSmDkIZtAeytQopW2KaClf1MmTe1uWP+6JEZLYJgRSY3/dHn
C08qiBDRPqATLKxFr274s5TuMuWOaqVraeCukHo3Awx3/fXQnfSncXxI8f9OHobuftQfausXxoDN
oQcFOCIPuenLhXciSopvTwcfBe8aXQEcM3m6JHaNrHXp1OHEAvkVUkqHD4P+vpgRflZK05UAUGBF
DzYJj7xpjtJUldM3RXTjUuoa+KQ4+5RytlHvYFEQhU/I8Bcdjb693m0ZS5TZSU+wNvffffMuJoNp
3NeGRhTVTxb616Z7CnN6Ev8ILULw2OpzDb7LGPFJ3Mv1upI2Vv5sltd1eL/wFc+0IVBVQ3ZINDa5
ICdfcU747B0Lq1Cz4sbGbtW3/qZmtEGEZZVpyIg/NxEAkTq/NormsLD43NfEuFNXNVSZdeDJX88t
/sNCjiNhxgpGQBa+s4KzwHp68G7X3n2vRRiY3dABB1SAYEVaICOObxtxWysWsLYzST4KRLKl8Xmj
efQtKeuHsPKKADdP+4AMgeb+1umUVp/cvJj+3CKs6nNAOf2G6MIgN4UqiPwNf9kCgmXWRZGmEBTB
LK5g79P7uVWQ929Ii6IW+xglWmdasQ/77Kg3JPOtfl2C5eCfrXIHk2Lf2ERqvzb6YFVWT/340zV+
SQPA3TY7miPKoMG1kzirEBu7AsMKoVNTB8KMSihIGcx69PeqOkI56BKEC+rXEDo8mp0Etk1eHHX0
R0wIltlbl4zveosreHflQ70rm9eo/FmN7rbrzB3lxFjFOHoeKWaLwloxgo0CGUSHMKjS63zDIHkn
5cMepH6rl/T6H+BKhkLkoT467XglWuu0hBzlN714sXKAMNonGER9FkqeVOdGTkKA+qOP55IlaCxA
dpkwyGGxpRYbAFnQNxtz2hpkoqL9m2OGVjdPXo63NIM+GMGYgFvYGvM3MiCuZXDokoTMlj6DnUOV
b4A49g95YDP3xlIR6y+vuo5Rbi0ssqhUwsj8xmlfbZJcm3ckuJGaVG3GOj4Rb7vyrmbjQ1QrFPx9
QgVcDYa4w5ifclM9REiFKg82iBlDuuXd74Ps4Iwy8BS82eX8p582GEcydLHuesluV5eP2lx7GnsL
KNFo9wkFmknG0PuNKncNBXMCUl6zubLGY4tbuZEU5In6tS0DonmTwngHoR0kjd/iMIqPdxzjpWbj
Z8q7N8QNA+BTNyVKRgzXbbSqoJ0Bkkl/d1q/QSBwpVRLfL+ZZgbXq/BdkIkSqjGJ6o3V+k4Rd590
P9Gz7fckFENBZ588d8lOcn4xHYAuaYz6zXdPTfosDgyo41xOlPu1eWI0hp+WEMZZ7AFbczkE3T8y
OAoTqpPpT2OCpPheS8LEqFM4a2SGso2U9I6mDTXLznDraxc5vEYK1ymY+bB9avFWcMsfbfkWtxvX
eldXvC0658JfQcBDRLe65RV3a4jFgZ7tfWDx4bCuhvbAX9W0HgnEZCMojJzzT/Uu5iIxB4oxYNLe
pPJP/mceICzaZFeDASnnTSAPsITiC0Gwh8a4gp2pxFx0cDau8dY11ICGvdb934krYX2UgVg5tT2m
UNgQKfE6lk4kUDeKJe190EiWsu77XMyCGAAxOOvDF7MpVu7wAXJ20L2bpET8qwz2dshVGPxuhnoT
+t2md+9SzICTVL+3pGtPf5Hyai278qaDhZ2HLiSA6IhiARcE+pwrtaKolS0fzG65xrU2HldpHtzX
uXXwmQa11aNbglPbj9Wb2ZsAiV+1OnvQ/RXKI9u0D9eqbNwzFb8dnRZbrHBtVSphOgDnvK1V58pS
cbR2X2O33IkJZjdY+4xD5BhowLb3St1scSG59hCizeRXt2sFg2NMkDwsu1ut12h3M1Yo1UOjf4zM
2V15uGrGGjMuY7+7cuL7MHx3TMyb4p9jdqs04K0HgF8VzqTocTHSwk1VgG8E81n2tsCxbDaHsorG
YshQifabHr+WCQZcxZVvOo+BWxyrRamFuSvckVXUHRDNAYQj/vlZ6u0lhmQmiMzd5OldXzW3mTGQ
fPLLimSVesUGuQyPgKthWhZ2RFAi2203Zj+QA1xKiudSGTBStiqk7snKJ9lEXvmOUTj0NGz6KoEl
hsrKMTGyXavq1KOio24QnEvHuh7RzbocYOfSB/iBDB2R3xEw5a/7UNV21vKCPtmIkAdWPjLWQHV4
BSllOLokCbC9y0vOgUlUPidkXqh7UPaf9Al9jTrTMz06G0gLo0aJSLyQO2+ZRxvyXySSTacGGPib
6xHsrOGUnKpPjW048YK5Zw6bLG8XcvDZjTh7qElmHPphxVQD/BDhJ3dopuV7W3pn6sxcHy0DRv6X
d2EOvYYfj4kmtoU0NpH06867ZuFZJf4GgnxfGt2VIGO1Dgrpter+URjayNpa8MFk9+hxd/QQRRD+
EEhRAHVOiV4u1YglBk24AyeVCqmZPQQr2eBWNShwMtEesmvrUGX+Ak53Zq94dFRHNYuKBajh10fH
s6MvzYISkqSLuRg8AvhdRXmCtMS8d5EzN7fc5x2K3qZpK9Pbxk+yPA5y5vPAD+mTrhVyKxkpEZyG
xhhFwQ8d5sfC25mJD+CDRXb/nzUnU6BCTT17TMGZlHwLA8A1vR9ghb61lrbCtlJDJSCzaNkWtyIG
48g3bqoYBCxwWO52zdaeqN+4KnzRuQqxckujvTlU21q8INTJLj+uuG8nKTlDDIuzRMIhDK++vpAc
rkHVN+CAMFhssReXd1r+zyAvHJHvfua8cU0TBY/xaZo72ZQw6Yw0HIGjqTGitj7cnR7fTjwg5fRu
tLqdgIWNjMFxsup87xha8Jr8DI0jda11CAaPGK+vM934YdqqYHWnvnkog/4ulZYEh+Y6TTBN6OgQ
3DSZgcPXHQlzq1EzGQAJox2OsqD4CwYYQ1k3+QCUyKXWkPWWza3V3INrdosnNUOLG2UO6beW9eQq
dFo5aUL67PLLmqn2vzza5PS0ddpKjg/igrgnSJiU06hAkUMsC1+LPzX9LpDTgmgOWk0w5r7uQlYO
ran6TM0FBwjj4A3ISIg/ImuilMrT66F8cpBPDn9b0TuY98s/dC7QCzWv/y4/aWG3Q+XFABo/4Wk+
OcYw3KECckjCPymkyLx6EVRrUD1UPmDWhFJeJ113lIRGkeyEiIwG6VzgXi4/12c/7/u2kJOjaYQL
9LRm9rCHsHIVDMNon/DRAT1C5SbIglDFUMGjN2w8UG6IkCshFSNAOJn3hlZWI1tXhUQtBjxA56Zs
en1pyDKTWjPhpj+K/hP8xmmLNEALTwFQAzNQPiFIBgMVhQSmd4hjkjylcX0CfUM5CsDjE5KEYPnl
3fleSdgKMGdVNDdAj33yyc8yI9PTMzvPEizDky3KrV6093pMzlbwPhYRyjMR5etikw8URdpOldw4
vEn7W496Ge3s7f8h7TyW49ayLPpFiIC7MNOESUtvRHKCkKHgvcfX9wJrUFSKoeyOnr2qVxVgAtec
s882Ej7RmRxubJy/w/gO3D9EpYd5vKEgpAdB743QmWY65ex7MdFu13ca0d1Zn2CSmW9noe4k+eLw
/e9L6M+/9GwtJzpt82LyWkhatyiXq6vevjbLGwBMQrm1mgajYhh5wOm4LHfDAqyBvBcTBNnF3x5L
on9/pb9PfP4c8MIV9uG8PyfIaWYU1KWWJKfgqb+2buPHSxFnlx5wdkpVmaZVHfSWU2fvQTHo8RL1
SlRP//4Zf5+Ff/6Ms/beypYmy8L1Kf0KBVvhTv3FjpvGC9XWpV8j/jwI0WlSVSm8rvI+vNNvmsPy
+u8f8uXy+PQ91j/g066pUsxd6vWH5IUXDm6detWxImj8HdbCcCnW4dJbO9s1WRkqoVHwMILmS3Vb
jleMDCJlD9f6//erzha9pfV9bg08CFSh6iN/WTNNGeuit7KdKrqDBvLvB67f4c+T+c/1cFbIwBtO
RSXzwEG6gouxhHcXBSsXXp5xhhw3apr2RcIj0myfqU6X3STTT6MlxUe7cJZfetJZnzPiDBQbCk8i
wpcyBFgfKc4QrfDBv9/al0e2sKFw6hhl/DUqTi0jNtU+/lgPcf+dXDjEY4BNqb26k/z7WV8MrfhE
0EogAaAChwf+50pf8hqdQtMmJ1MjdMER7VZH4vAR9XqVi1M5v3czGTMXbqUv3yXsCkiQYFyatf77
T/srV1qhhFbJBka7Uh8gzWCvG1RefCn27sMu93wJWgq+h+QY0BafE2KlTMV4vW2SEwmmi4Esziqu
0tYi+Jnua+qccqRmMUJfHWX8hYnEuyWOE4q5ctsxoo2Lidl37cjWVV2Ivd0/Te193l/V45U2TH4F
4pIR/hLk0nVjMwNlws7FioLAwncJiSFRkuaQ7waCuLNAeQ9qZaO19l7E+mnU8djXC1rjIPyR4ZyN
VUg6m1cYMOtM3Zk4w1sajMqdgb6VllSfh3isP0hhOItJmEoEI0GqOB4oOfhLB9CRHfh/rb64QU2f
KEI/Dyw3Fjc50LuGTbBgEoZvxWKTFR1gPlkIcw1EfUo6cD1gxnqCSpE6eUeLXuQbyqlmrkCZqt2F
RbeW6399FOY9FLJYOQpxtuiGoQ8bQKjkpE0PA8kAeYy4ciNIFkiyTfUcBze1SUGw+AWE2P/ns8/O
pEErcu5fKaYVRHmM7MF4gkKwuhbR9/HKWz67bOwN3jUN8IWHf7Xurf/+8PPTypKsVpZKtjZOAmn9
XJutww6oyXrXt1bwURZFDKEqVNDZG4MM7PL0/ruVXxfUHv/+W7664th+qHMtEo3+ytdIrDqFYBFy
NpvbenlriwP+TaB2urUvi7eLPh/AT1999E8PPDs/W8nug8Tgo2eaebVMD7MM/Xz4GUsVARa4Ekn5
Zu3OE+W5gn4J2BtA/M3D+zXOrck53WV//UdZJjzidxN5OrtNrtSDUAD/jbfQlm5iMXndSqwP71v0
K3ZobgImOL2uu8AylvJUYMeT2V6byKdWMVxBItBouaCCFKpt7WtrZNduiF2SpIz6mXI1n3Zqc922
fk60Fsb0s9/F9y9rv7wLh+MYbaVoH4yhNzUvcl7A3Vj2KR75OH3ko4JcddszubClh1BTIHE/h0YP
3l3s4JS1kuxXL8w2uPUXywtY/MO2srJjODyU47Nh4Z+JpQ3JESXhRr18kNPH3rDe5GGmk8XxpDJJ
3iMUXiUbvnudYdLKoCmVfihatFMo19TKXxaoIRsILpiKNG2N4Xb0XZ36TTw3vsKYZ1SNvS0PHuZl
cdEQVRHu0/SOI6gu48PcHOTcSaVDmvmd2d7lwsDwAkJDmu1SImEU9ZfeWk7I/Aa+Vm8ozhJfL4pg
4PRkKQdNw4NPRjCIFVk3P2TKWxO+SBD34HHZw7dMoPLCs1mP0CMLx8iuRYh+V0eQkd+irOnRGMzA
7sFRNC8ThJzhIdF/BeFrIN0C5HTNaxT9aIYrsjgYGnrz8GyB7OpA+vQSmJ/S4z3WJsO6ztr07W2A
lKBUdtb0qKbQTnxNTVgfv8RcOJnyO9RvAEezeiDfFts68RAjLqQI3KhhvOllFAE0KuvOLOlmxk67
o6PVUIzJd9WU7LG8wnoNN2ZDR5f7VpuSNw53cSg7M1lhsMq3dWbjCrJAc54fcjKbSVh2Q3hocWgd
l0A+WSh6Z6t9pkiapTczHbdiuVehVYx4+AV1e5tGj9nafujfdY2Z7HyquWrqxjWSfRZ62muuEhdM
/h4eIAo0Kx86vy6u+sAlnntSfcs8IJo2rkrtMWbc3zpxAy2WJbItfuGWCSLbu8RtbElxcMOjZG+1
4KqcPUUhmHarlfsO9tVsJXehAfOouQ4qxuByf1zi0k1My69xb0AUvm3K/hYydVccpDrfS4ivkkXb
dPrrDAOptZ64Rg2uTHu5Aq8wssIt4LGW37kldSY3HR2qRUQinZZtD1vGXUzhmP9oMLbw87F+92N5
UyuJJwXydhkZI2P9bMiHpmmPjdT5bWfeSVznJmhrOLVuhQgsZ6yac5eMQX3XWsmun8AtcLbjOYb0
Xq/XTY68jI8altsGrfGoz2+2/cDTumY1dMHxqUGRwk/pE3GVjT9IkE2GyDFVqOEvulberqS3WHke
gswNwQ3T3GLYhR2sVXGlF9dBl7i0dpvCFn4RvzRtvGGphNKmCdyK4J/Sne5RFSA1qCbWrEuefLv8
MuZfkHr5ii2yu8htD4ydVdnVMXNrvw9kXK6nBiRRXb3F+ATy/CJnm+HI7Ik4kTuxEGxZbW3bK2ZC
KI5p9D608mNcZ9+ycoYqGTomVFo8fmMIFqbU3Vg4kQgyDU3JETo8S1FtIxvfJ2M8RV3nNsL+iV+0
UQWHTtrhTNQz38sx0NTqcp+Q4WOXTlzx8XXmHdnowVzT0zuTiMLYstxSLB4jeXUMXQnSo1wn+7Hx
kwaCr3iDw+I3GkzYEbpAizcAWAGHtZyVXikfjOo4TWxiHPGJ48JgVLnrSRA19kRQ2+2e3WYr7CJ/
yO5ZsnkBP2/eDbUbJ/u4O1nzjf6WCae2fZISrapwGvlQVEeQXCqlIj1Oim8Zr5Vw5G/VdR+5asyw
MdoWeA5SHpRN58zfmDxSI+AnOSoM9gZcX6R4+++7+AtXP2pU1jgsDMvEnuWsIIrUSsSFzmW8ssg1
zVVwraqVu/USW/p6u8oytOj7ipTYnKpq+b5oz1WOhA/vE2BqJnabgexyIdgXbnRdCcKIzKONByks
zt3YRBeKhy/rGMB0TNnxvIS0w13/qX6nX7S6JrfjU0ewbOwF4YF5AVYccn3hzaw//K9K8dODzl6M
FiazqfQ8iJubEmWVEIjywJIvoGIOl9xDv2C08R0QjdKRaIAx5/WZCO0uzzQjPkmSq6of1JXRCykJ
TGzWqFYORrB5qi5ZH3zZhH1+7Flp1Jtmlc+RFTM8oh3fdw+t5puLy4Q1Nu5xu4mOybj/95L7gpD8
509da/RPn1DNDHxbezPGz2gzlscwcQYOpJyQwI3Vbw0IP4H770d+geL/+ci1Qvz0yCyoq06e+Zh2
C4R/XCM2IHu3XNJofLNib17TVzUllkSeIU451uNju7c1dMd486FhHN6wUzH7C74KXxbCAjESZAtG
d+exHy34S1F1WnyquTdmx4SMY0OGGZMnE9+4NZXn36/hy73z6XlnbyElSLDSW/GxpOk1uPyAe0Bf
Lu4doPmvds+nR53hcWKO5BHlUnyq4NK7+nQVmW82c8UYAVxAqplXw7EImfts0pCm1Au45mgYti0+
PHH7s3gkdCbHUxbCuhl9L8y98VTwOdrvo75TEwdEVPLVZbeI+yF768S7xJE0pa+N6tW47eSOpmKu
ek237SQRYjv7m6Ji9G4MCJVth5jKdSybmFelqDcV1YssqW4bpge7pfNdByo2R3vmjerTECEb2gmJ
rNHkTkRYJ4hpLya4XaTLDM+UJo7VtH6vHGytdIXaeQvJz439tvpABrN5CKerSUybCqUK5iZuRwad
Bn1HnwCaiazWrC3VupztC02n+6LkCb0Io8lZ6ryU/z3s8CqxvDlKXxRqU5GhA6cGn/XCgU8GlqDf
LoO0nYmDLvjPAT8GiROUmLrC0ZFAvIisI7hvbcVMBGVior9ZzfgI8E9hn1YBAT/uECY/UUrsTSm6
qmPtRS01t8L4JJ48CzY8KTG7DsBCRUvYodqdRu610KVd08i57qwLB+8XMup1s9oGj7Q+Io//3KxG
W1WDVutsC8ooG/I7okB0qeuLrA6oWGxKVmRVdF5xiUfRpYP/i6kOz2eYgyiRiR/e1n8+H7k681GN
bbmClcy7zCF0BpIpRuZKOqQ76h0b5F4NpGMsM0W2rO1kYJ8E/ZXquepu1VjayBbTuOYKtdiF4/PL
e+nTX3e2syq7roxI56/Dn4R9BRIIepDFV73xll0K5PzqwFjpqah0SYAh7+/PN2GhFx7rjkspyA6c
FmBz3H9y87+QJn+Fq9sKdGIZQEDgdfjnkwo1bwKxHk3SAGGn006mbTtq/WMcvuclsNII3jluKgIV
qZoX7S3o8+c8fYLu4lyOY/pyBeDKAUuQhYi84uyvCdulXmZ1iVewBEB3whYiAhlr02iD8eN13ouX
vvyt6YMrlSSjBnQAWbCtbFhZQ3lDlyT91NS72UzdVajx70P8y7vMxh/JJKcLgcrHKOzTXVYHDDvh
d8Yn7aWtE+B6WgKubJXAS3XKNwZTPnGv1a9Ks7odw8FZizFbwYE8K65bEusbqcbXlj/vjlzMf/9x
Xx37NnZRhENq6Hn/CoZkuQt8Dj4gLpsOXZiE4jAyZ9cKqKdFOhCUfGGC9eUi/e8zz3UImtmCmZZj
fCrHp//QI4EjkUEul5g2+peL9NOTzpYFod+kLswqhUutohKzndY61n2F2ahAP9TBuOkSmGuMmut2
m6TjE+VE0cw0cohmzAiOC767y/Cb6hbRbefrNF21jo8ac/tnkbnRsgvHmXPcZOn3eKzh9lIOT7Cv
NSKWpvgpS6mxB+kmLH5z7DHeuAutbt8LzW3k3DPFa1LStInEBe51QnFhOvARUnhWEhPNy4pja1Cq
6me/H9imJkKPYrGRvpsj9kHVcymR4eWTFmeq+MmNt/A0O+FH5ktQoHkPNnk1kkxwxMlms1xD6JS0
2E27gyndAvitV2Te3+T6A035ai6X5M/VAqeW2Tl0PfJvJcub5JZYBJNstu+GXLgoDFroB8ntoh6V
MHYyiwdNr00NRSSfnbC7ytMLZZryhSLTWlW9yGyZZdMsrUvw05Yb1UivJ9CT02iWd3KCMVFMz1Of
CmF4dfpA/ERkgqy1GyKtHcX4vohin/EzjLKDnbrAtyrRHz8jq1bSayWKfelm6vX7PvSlnBZz/JXK
L1n1Lfkm4UBoP6mpF+W+UR6RZWs65C1+lm+rbj/9qOV3bdyZdMIyY+yfOiheIOk7k2LdxNL+ab2v
iuXbaA6bTP0dGbtQ2bST7cZVdmgiEKe2BE4oTlUYulWjH+dBHBO47lL3qIh2F6bLvQbTFe/2TTXs
Osk+NPq4kXMVpJDoK73YWVl2C3JMKoaTBdWWU2aQqmNmyycMdv0YJl5qiQ1Ea2u4R0ewwitRmO9i
1XSYwNsLGCl1BJ9uCxKyYA7Ct1eAQg0x4Vwqec3ytqIhC4jWah+zSgVxbaHHXLTqoOjjieP6BHE/
i41Dk+w6+VVVar8oQ7+q5vu52Zkl0GQtO1pJnRCm4z7Xgwf7bRqeZku70afl2Sa1GNMFwKMAmpHg
TRMZHCp4aO2EPRyrAdTNKdiZeZ1hXZ/t/s+HpKpwtxjrjE2jPPhzNXUtrI/BqOPVhaBo7uZyyzlB
JQ7/gGL84vn4BXuG1fvpeeuh/Wn1WkOXqorJ8+rZS6lf6vKa2wvG0BS4pY3xqi57sGVbG8MKF7bZ
+j4lWGbmXSbjNY40Ak3jv1/BV+0ueVqUUYbCn0a81p9/Ux7kVhoizsB15TrsTrl5NCl2FbFdnTT7
+yG8Wa23mUNc9CH4wmSN1/HfR5+L9IKlwaQS66Y14TfBgyWV5yM5iLuR/TvKKRKTyTGZxCF7XDPJ
EAGpqdP2Df/FWzfVXqczHYn6rbXYp2y+0WyyskM+5H3QeoVB6+zSVhJfa5cnYzqtelDCkRCUV/tB
uqOnE8gUe4zfE01ceKsfOr/zAxoisk4zadgC0s2fb3VUlFhVct6qkNNt1+JSlb/YmLgVsd+sCV2o
GJSNNbhIyfXCQ+zK+CXrbbeZwII3kOfJ85pyxRsXaOytdDDs5JiRQakzNYC4tGKkvb2tZB2dqi/G
dWiaMtjshgdL3prgQ9a6vcPDOrhT4WdfWDTr/fKvn3e2cQaRZ6Woko9yFMOTuvQLbUfNPavwwlfN
jejvrEuuTl+UF3huKraKnoYYoHOBmDF34zp8j1crCdyf6VXxP1ix5PZi1tzKGDj/fRongljHYjoe
hH9+PoIFU9TSHZtCOajTk9y+M6FGwTc2KNBwJ5/XLJF/v9Ov8D/18zPPwBhYlpD/hzY+LfWjiTNg
ON3Y4j6q70yMBfV5GzfXERoCDGGU5ZgD6zbfMJK2ZD9VbqP6pNu7HJSyXLw2tzYZmgcrBgfvXPVS
4OZXUJUKyVldZTDYktpnX99crL4eCzM6RaPt9/PVYMLRgldeOK14N4bENcK3BedmLqV/v6Mvitp1
U6m6jqsGtNgzzk+jjGQA5l20EqzX+5UlUKfPlLQLaj0cZy/SLc31pf+xEFAjCkAVGLIChetHC/Dp
xB6GJA+bUhanuov9Qbs1qp/RnGCPQGKJIW/qFl/7kdBNE4tK1abcCkEEml+JKj+bzH6qRKZXAdUY
IneiLJ0je29CtlGIp6xBs6NSISG3uImH8puEEKw8xcmxLppjDunMTptdJOaboiicOE6Jzdl0Zsa3
LRdfnoftgPZuzwBFmSxg0E3Svk8x1sDZNeGDjTDc0EbHd8z9aiG6JsDHDi87VNFkA5KOoDHRNAty
LCY30FI3lyrUGamDHM2x7fQZ918l1k5dNT0p8BNmDdCHTKMmvPBFP9wHzl8wCglYzmQFK3+5gM9c
cdokTP0k4zje2QP+xKWvk0Azk8FtxczmRetrWbGVZ90do5eIyPBc3PckNga4/UtZB6IyYhms3ZrF
6Ety7eGKRqNIUUsCcfPdkowLGCar/K9VgWO5umoswEUszOD/PB5iM4ntPu7FKWn6HWDxY2wycIxk
PnRYPQ14HbTKZkm2Q/skyGbCLNN8zXqHOU7KOV0eeuo6q0DR5iztS87wzGL00zY0sViJYsXl5L3l
dfFDyWVoFTmCdagC8kEp1gwMckNk7SGuGj+YXkcMMlOMAFul8pOJlF3dem0n9RBF4Tbra86A76FN
WmzMqNGfk5BW5q6/taQfakQQOatS2yokPCggKTHT0LmeD+m0sX8bxi9D/lUu3+al8fqi88O4eC2M
flMbIxmlTG+pCGAyoAUr32eBAz8iw7LvXYxw3/uy9wxI1iIBvVLmfY0CxvwWaF5/mttdH+HjfUiJ
5xxi9bexoMxhdpr3y2vT4uKbKs5gBo+iaU/mGP/QcgbrOsPoqHjMwtgtuvLCXf1xF/+5BC2ZAnBV
0NPKs8///JqzaGR9qQz9NM3aAcBDM7DcsvxeOKqe7IX4LVPkdijMRhoj4L5d25+WjgFSsYnqzC+L
knoi9nPLdmt74qvYz0nY7pseE4rZrUwJXoMEu6PaGJHmGgo72NLJKO12tZodVe0lWx1i08QvB0jq
l6R9fwPAGAJAIlPWTGuE+uehS+U4pk0rN/qpiGXs1IddWMz3ESCkAslj5Y+TqJLvSsV86kwaJIJz
9LlxE0b5NhqxcXprTCoubna+Wr8cwubOHE9S8zzgIxIzCRwDWqzmGdmL3B7wZFaI7WF0jpFFVR1z
Ej0Fv7xK1pJGdczlpZ6XC0AMFtFfbMjPv/FsQza2hfR1LnWcVV4MDVGaeJ5a1Ztrrr9ZJtsVZLef
b5QWFZh40ur5eh3EzzWHokxcmkV73NzGprcw543T64rjebC1w6gSPs8kvS/GjdRjMjct7Ki3sn9U
s9arIE5GNmJfOfJK5uvxm6J8bzGdG2Zvmk6TCZVueBN0nWPNlg7frDnw9LLxRsnTGMHGAlFhE7qN
iUJSf8iqgAHe6BVBdFxIFIvrXSv7drZfsm3aeJSyWGakYlfEsFMc4TU7XjF2wyoREw47O08ZVTsV
kX+Bk6Zez5jecIoI/1NHLYCiXRScudiFxlZXvFzsjWYrjd5EPzu5k7KPorsl+yZZp5GKWGv7+9iO
ALPv0HDtpfKCP8ffqQAsShPa0QrqIbA7l0qZczkqi9rrJ0kkG6V6lKFhy212HfUmm0jlTFc3jfgm
Z5mnwFZAALrtZhX3p41W5hK0E5RmW2t2Jcxh44haELSDIVaJfWlP1Vy9R8vPobhL5MIZA+FYvQZy
qboEcm6C9tYq3ksNMKOv/FQgBTRYt2Irt2qIUJQIpuxdTM+P4T6cryuG3KlNuLYc3NbrdDgIbxL0
rhkJdKqZbKRUd6rWcBvpW1yMLgcNJpr7ZXisBjeJX4KUMKBc2zR5u++txUcWIiNHby3LK2IGW7DK
OVk9wQlrQ2zKtQuVuvlRFZ+fbthD2Gx8i/HW+Zg2ivIxmmFg0tmR/kacQsthNOqWO84x8MWPAWy3
jFum+dcFDCFcoCLrxpK8sLb36M0804ockGmvKgOnllV0tFHtpDENsnDi4SQn8CeLcD8txbcwH68G
7TlANJuh9xtocWKTg0bddjq4bSGjP4U7jyd2ea8SO2y0T5lU7ENF2qTTm1GujvKVk40EOOe/if8i
ApmyCjErx1Ro6Rybwa6X2qdCNd0h2kxBfmy0/Fu2mDVhUL8U9tSE2VA9TvvWfGkb7I4mwpSClzbT
nVbV/LGDWcQWN2wn6m8n+qnULhxkT66dRZ55rIyG39js++C3OctuU2EXO75ZCalCClsxXXkjm7Kg
r8Ssr5xbR62UG01e7jrZxwDpUBjmjVZAo+nm1zCa8Oit+2+D9JaE017WYBhQkqnGXYjpamStWhh6
pSl/ikroD1iiRWuwIXp8O3AXffimAHgH1moLEDOO3TOsdWLlXR4eV6PSRX2ajV0R+jNqtaz7WYaZ
W0Kfm3A/qvgrm/WcUcLrEP4FlrcVfzsqEK7ryhU4VxZXUj8f4vLWHLzYZtzLUd81wUm1ll2v22wU
fW/K2VNl1e8DB0KYdtu8LMtNfx2DElk/5+a9VnpHyp5Whlydur298mGK10F3utsVA4q22qm1nexX
E2yJrZAnt4rdFpbN9+ZxBC68nfkH+bmk1yd/5DSdzJfsl3VYTuU1GWvFbX09nKrH/Hrm972W96Lc
SD8XX/iIpJ8NYlgRft8s6iY4tBj8c4cRfQlTwk930GGL3GkG/n3xmDyOSsGZvrekbzJKc2K7NxUL
+4ZIuTrZzXDqbM6T/hFThU56T9WAoSUxVtZJUgKH2kmr463CdLQJ3kNutilBU8aeT0HF2vZn146b
/m7Sfxh9B+sldYtgcMtG3AKi4J8JWArrKY7H0wKGwUc0SSSp2tu5KFzSS1wdSE+KdC8N7M1SFF6A
a081pyi6ytNYjNsYtwb8e7Rx8pbSPoxKu4s0mFLRAyR+UkSUmDku67rGgbQPr4yWw8ga9p3NtBXj
PQUctghCkj3kx8iaxMaSuxsQFmDQ5og7MdB45A9hc0yFtjOMEocafPY5L1HvWVC8qFMTSEJynfqh
eVuFTF5g1b026LdrM9wuHG6NlfjdqJDOAVNqjF7lRXWmzouEBl+uOUjxD0uHiI9m0BAHQXqDAfWt
0Sc/6b08/53FmqMP+i5cA6PZmTpWCnWj7GI6mVRPnqQ0chlVLHS3nTrgYPUy4kIT6ThztBA7Obm1
cbhiPv3Uck2k6js8Erfi1hsmZReqxgPMOtDL2Nf15NoOHtJgeB3xbl9nIAT2bhI+26S8zQtie/6X
iaVerzaEhDo7jBOiOdvL+q6Gu9StCiXjwdIyL4RxaXDMQTGay9zJFrYow5yQSJiA6QLZNWnOhJS1
L4U5Eemm1zeqP5jGuAlWIqQ6tzU+ZrIfSHfrcFKbAuJLDZpHV0xP8EVZXxCfW0KsjGus1SSqjgSm
OEa9W3lilNMlJ5DvOqJqlAa3YiEk6DOr8meilJsKjwIpUI7ppBAMX1F0Dt8K0TsWU+I0IJpgtBHg
PWaA13PIe8rUXTwWmLStfoTynZUUO7OP9qWMgLxtX4asoriJfrYJt+e0Go+o6ynUj9KDOd917VtS
po/pMrhjjVVCHjsFQ0K5nH6Z+aGUQrxO1Eet1zcpF0EXbwdm4TnNzmjDKUyuJflkLy9JpREfhwXs
2Htj/hLBR9NL9VaaQzLk6OVymH8BNq39/KLrPVW02BTy4IR5uu9X616kewWhH/3zXL2D3PjZhGWM
Gm1qKFEYEJ+0QndFIR3lrHYnGuNSr31YrUOjkg7faOxEbpMwSPys6LZ1cj+U9jZVypsmGndWlexG
eq6lLTcpFAPbnHYWkXNLoV3Tw/jJMF5nlIh50typgpzBQtrbsXmKBZJhJ4ZNagzCbYbQK7CTCe2t
MvROCQ1X4VfYevxQkZW23jCd4PalgJRrTI/xSoDPu2TY5ozyocoe+lpsWXBOGj7F3BRqgY4RWqqO
v0FFbGv5cxj2PfYgoKhdBcUDmgO2TRa7h5AnbOLja3Xotw1C5oGbORH1xo5DnN+BL2i+IvjSA+Yp
UaaSpvXSx8gDI/0Kj3HOS20T4v8fddkxZmhmq8de+6Gh0IbU18jDlrmXWxqY5FrmTtCEwp1dOn+U
IBJySfZzzBXnzOVzY54sfdvBr1inaYtJhAlp8TLWdmp+DCmY+tK4nfoV/trkpniwUijL5nIoopg1
Cz/DWja19NSNHnZn27lKHT3UnEjQco7QOt9iOLG2jJqEP9jKXrJF9rK4P5AF7xRXKCCdbE53VUod
OIxONnSP1uzDYXsY5czTzbeJyrAxJqx/NdyofT0iQ7RI/Div/bYo2egvE0YcVQBarAosP/odVhmO
sbrmI6vst+Z4Na4EyKF+jnOJgVyzKxvdl0oK0jC5WgppmyJLgt8oma4l3w3Z7RIxtIyNo5W/9N1D
OJW+SH4tYXvbWu0urstdk1uOZOueZfaUQipE38JTZKjySYVQIqI+8SdxnZoL9QEyZ2ls3Klv92Zc
nxjgOxFq6IujR2UF987qyTX5iLxIQiMM/unPbjnSxJxK0aieiFXFhCWpDXIhoGPIb8O4bYrJKTog
pvh9Hu6qrvIJrYrsW6nyu/JHn8L8vjR0/huNtCwV0y7oeqh7SGY6g9pLLBemeQjVU5XGe2z+8JIJ
+qtkMihJ9qk4dflPdsL4/m8o8u/HkuqzWj2o+AAxkjyPDVE7PVPablbwzEq8EucpxBrDlrxtjKUx
HY11rn0vCb+FYXIBf/oLsFAtVcbZAwwWtw3A6TO9m9VFehSNQ40LsKe297X62MzfioZALEBQBy8D
yXzT+xsjfLDt1y7ft8PO4kJgI0naU22yuHeG7ha/g2ErbGeo3zvS1cZ7QcpKcmhH+PsvcfBayz9i
+9GyiQEjQ/sC6HK+itafANinKfAsbaGJM3FlrBFxItquOpmZrwXqZnXhwWO+gdha7ZnR//tjffU0
fFhYIaYuNBqhP9dsYE1NXM9ldVo45JB3KePzqgBXo+/E21yUWP7lA7L+OGBBm/mBwYDrA634BBrr
ViNSPQirk2Ruo70ii90k5cfSsvON0hnrHNMdRX80Ctnti8avsaxXNd6DAHQlTj30ayvatDCzSwHu
Z6VkntHqTNiiFVN5jPi/J2HgZhOV/YVV/Rcc+/Gng2rSjciI/I2zwYcoe+zoTQZmSi/1pJtMiKBx
aYvqdE+5gZ7sIzWOYVxkVkTtkgGPRx5BHB4xHtcZTpeJNTltBcBBbECHD3SohTuSP7gijBt4Lu1w
cYD55cf99CefHUiNUlixEgYlozbF6XXxYsC6r7TCK8r6dVTrB80GF26uqyH2yxGBkPE+FcgL4O5h
lRNQNDoMbb3VzP/fq+4vftD6MjHXQMapqriCno+X52ixkno0ylPVSPDzcbIFuDG4IHPlpeHyMtFU
FoQWquazgTlMTFeXp7hH9JsK/D1O/Z7yvJ7ixyr63Ug2MPDjv//Cr16dpq0fW8H/Qz7nes1Wqg4U
Z+UJKRUMgSkztys/SLxONFQ6OYP/fpx+Plb7zwv57/POPlVeq6BwgyjJb8VXhm5MreW90KN5A4Vn
nsSxsXRfrZPt3FWPhpY8R91822SkRE7T0ayrtz6h66wUr9Fpfpr+MRgtetnZy0t9I6k20yCQAQyE
u7dQSx6hWiAAifeTsVxFYbyLFRx5O2eyw9tsVg40eO8xG2uJjX2I9m+Jf/z7936EvHy+Kz9+r4E3
qylz0BkfA/BPB0Gf9sJotLQ6hQ0Jl7lMlBS+JKQd1mH8oCrNUYrAhnBQ3Ilhum4N2QPB2RXrer0e
QulnJbUHxVKeY+orCI5XofxjNsx7u5i8GjLePg4vOb5/eQAwXIMMgRMnwPHZUVkAooZ5vjCIImoj
Sb5LQY1hICyR6+x16fZ5djtROW4UrWGOVL1USuEvpoouyj6OtLq6DpN8DHEpSh8o8I7czg7NFFTc
/+HsvHoUx7pw/YssOYdbZ5NzukEFVYUTBgzG4defh/50pG561KVzbnpGPTUFtrf3Xutdb9AHag0t
uL3/dBq+z6JfNxlNr46pNq8bNME/N/fqWRMArt8ug07TX0ZyJgZKufjodZKn6PRwtREle9lDhbR3
1ZNY0WOy/2L6jSGYcod7kWI4EUltvIgz/G/QzJT58XaTXpVw+yBskQSYi94tblKH6OC+uHY6l0Uy
KUbZ/14vf9VW75fydiqSacpYSaWiRMdSI8Pkiz6IPySaIhklT+yetUf4hMZA2p+AiLc2Td/CN/4p
2tqkxalHIDDl31/pVwrL+xJWNYhYVBsUOu9D9xuWFCLWSRS5AKEpTBAUGHikIGXK8aHuZta9GZXX
KxOTi/uQl/tEdgTGsi8PwELUUNZmIysbXV4sC92YG3UeWFY8f8Ty/88XfRHDSGDEj5q27s9lYFnn
rlIa7t1rXxHNIhQsOTy9HETkvavHGHzKZuqhMMWITQ5ysXL4OVMqvLz8qogEU5y6W98Ky+seu9yq
bdxYMHb6992EqMu3+O12apAxKXpM/bUdsOO+F6tpd5LiylLPy/3whj7LR8JVhaYn4k4G1hhYoXK8
kUUDdWwQDxGMB9Lx/A1rXHcen13YANrb3VEmDBWeI1EBDW57sBYdnC71YR7JO2vQEKYgvubBz5kE
BcQT+3swZrnHn+eP1Fe9HBmmJ86hj+fk5q7BQnEXwzi40TyUf6wustrjo8Fw++KcvhCPWUTWKsRr
4nPay5nO3Z3s6uNAhkYPXWWKqrT/soWKpLAa7rHjhzdk2sX4Ma9vdvMp9WsSXuwmkhu3iCDmuLeR
3Gs94IILog+3GJjTy1Ba8O298y77uq7l6MGL5ggfzJD0haqgHaMNcl4siK02KkPQTQPnR9C54RPd
odQXnygR6J05FiKISw9oMl4h25qf1oAmpPogaLAxSCowZuz880qdxpHpXXvNJJ7c1wS596EORGkE
7gAPjAnsgcv92ru3L22Uu/q33pPc/Tb1NZTawSPsNrKj+fUwCbRAI3nYTqYLw+mRfD5Op+3g/LTv
iiNKNkazeJ13fTUw+nrvPjp/RY/17eM613uZlzBmWGuz87Dst6Tby445KA7y07v6twBNaE9x84Hi
YwBwcVEPd3DfAxTiPcUh4U3xmH6T9dumLkoHayZOml5WOUiF7jVkOxeOwO3kxJssMB6w8u28sCnq
Q3XBXao/tLC6OIVvfjchNnVe2Se1bpcM622+EL1nqDry92WnBmX0qkmietbgWO6aiGE2yqjrCSAG
kM8lpNe2iAjXlmbaTE2ZrjhnloR/IaPJuYbgEvUGwCs9IKDNBs/VxRd8afVAeBo9VumHEQjuc/uY
GW65yYPkGIcZ5C3CHodEAEem2/RUXz1knwweuDJ63r1/lhHY+onq0dmddVz+HV2yq6tdDQ0vnoEj
guwgGlfn2NdVTqs4+7EUWB+qX/qJKy5Uv93g3ouoGDVvWGLVaWfj+oA9d2xf+s8vq5dE4IMXGzPc
wESdwsjMvqF/yeeq143EzWmhDu4hPBO3mOLiyJCTe7JQoFE7IDH8sNZDGY7m5ZtdsvOKAPxf9R/f
5e4OVmDLQWynw/0S2LK9OphN+CQVSlSqo8uBziwNINlNC9PZ27qXD7FD7peWjWG5Z82rEF0BgaIR
PmcBH9S65zF3EpNcTznwYTj4IinvncklRHftyX4dglRj6vkcpr12Lc6Myinn5rfYA4+L2Gta9M21
YxxFfqlPgMqxnFyfdrwF/mDKGGUmtN+XJl14zdtd4xN7hqsnP/3HrA0JQPfvPdlVfRFKLVhsT5k8
ji2xMIWNajQfaBGzXtS4X2LPCivRtgobKyBCes+zePkKT/BuW/igRDGMVC9FpovbHjA1b4pgC5Hu
n+cJ2A67IYEYQDmo7nbWqqzGmeXvDfsk9OWdEmGRCiHGubtAmC2RAzapjNVBDiT/vm6iblv3zPDm
adF1eFvRYa0AJqu++gAjQTRjd59CdPFv8Hjm6jrmkpfWV/VafKyNPFQP+MapPiNYfXl16gUurofC
i4f5AhfZ1Gsv9p3xgqf1XvvzbV2zazhFr0xs6PXppB5iPUy0wAKIO1AAzgZMLqo1OJjs8k2YCQXl
tlhkgTzGaLdfZo64xRf+Tuzi666303SgjTuk1sEjUsKrr42R5d4lMENkRvYNqe5GWsDsIHdcGljj
xkKUA++K1fHc0T1o0f71RU0+Zq+7xfGEuc9n9p0G1wGekiN51zLoqW1g6GJ4j+1uknso+f27xx1i
B0wdYXJnuT0ACKNuCURnemaPHWyTfSSdDfd3XASX7dnvelJwxr7W1r6MSRXViyZxYMsL2/IlU774
YgjjGqg/xfIyMmhnW6jaNotxqsCzTu3kwLpwAQpD0RWj42N19TjPeHsCaF02X8Zci4PyA7TxYT+G
1edjJ31p1uvNHe53RkRoOLbjUdXT2E7ikPUkRMqy0+3HLtuaYRyK/eb4ylXzT/M4AFIAJ9093fMM
n5WhCLRn47ZCQro6Tpa3IZUTTdnTlvugvMnXPjxtH/0qeIZ31PV+9/0M4iBeZL7pX+akhqiiLfX0
z2wBYhdR1LiK1ywvrDbWodF7roAMeVIZ3bqTD+MlXyOZl1/3nzAUWXvrp/6qJt6K9Vi/x0m315gg
RhxcY5UHzOnmZQHjkMyOukjzk1F1eKR2HllrNbj36vAxpE0ON5X3HOSTJKx3LCncFN1bePJLXqiC
adrGy2eS14bsOCTcfTPliRrfiKye6J4nmAkgHnAalxWvjTXqD+fZPy/Tj6dThlfIFkxHdBsFK/D0
N699w/tiW/2zsw+bAwbsiDGGwjqbJl9K3/xGWwDLvetTjuD08SWJ7AdOOtbC+gMJdGhO6M0Ca7j3
sVrmDFNcJeRY80x3RiQuC7cOZZucVw9y2FKDINc/Uv25r53hvjQczYl3EMSixsOkoEdh5bcBFxml
gemdfEgPnjER/LZnuProGuDlH6i2R5UwMrzb8BkmkTBNAriVdhYgBfdZWL3H0Iq4eRPNL10BTwZb
DatxxWCQ8VO058tJa3MLZ2qgeacBjowzIRBufKXLMh5fFgy192wUbrwTJlgGTDBF9DnaFvmsnF5H
z91lfh1e3LofB/sPjT2WyegS+oInuLmnTNQdLOjDHoDavoXpMh3qXuVgDx0AMHu1/ZPATVP/o1pF
bsY6s16is3eCdoKZandWsmJ533vaaYbyk/pC4LOR+EPFKEtCG2VMiKa14aoEXn2XFyiHDNQR1fhG
6d4p9ob++asJXxvWxcGBGmdb8LeASbL8qcB4jCQBiYVbcFJ2EWYWDNSyiKHQ+IEU4uxBO2LGzYgb
dCY92+LhIdj/rsmtN1rxr5dIRU2CMTgtOnTtPxsHWgrpJDy5SFgEJZ51m5d3CBW24VwpcQxHJ15X
oyiJD61g536zLkUbbli3VvqPsTXC9bsku8e+kROBlwFG6J4G5q/YejEoK787cSrat2EK4WYFA1SR
bYnV1Dmnz8RpdWfvojbVQyxAvjh1pNbBhyn7Eg5M0TIOJtZUNWg+stgrKRou9llxCF7CPBEOJ5kY
S6aTBevgdDhLxJC50le5rA84rhfLku/DgMl9SH5t+NIcOYiW+fSsuQGhzjU9BtlIguKf7ieOlv+x
agCmMRSD3C9J72hrXTKEwA66WCLMwwaycPTAunvPypZ7ii+vKsyOND+/DRG/PU7eFfCXQmf1GMQT
br81fib24+7J0/ThPph7VHYs43YwMtNI/i5P/Wqlovp/9PTbkQF6S0H50S2uC0Nw8Y7PvbSnT1/Z
f8UdrptrSW6d9eRueJJ6NzYAMWiECOlwduAVAmaWn991Qiu1B13alZrTWv0md4QRTUfTgmX6WjOQ
1LEFa7Yme8kyEE895nJxMKzpPZ4XHZIC+RBnTIIB0X3p6l5yzyJ5B6fZg3EeJnGP2eetOOBRh7Px
glAsZmtPLTAk7wK8u1bNQWYNLB0/dS0CoFYgVOvQmX2tc5nJN5ID0AJ3VxqJFNNP/0LCXA55L4Yj
BQHRrdOVRR7H/qsxF9a+f4OOV0MWPia3nY6SzVg8Lu7lFN4Z/FoMOTG8l5fnKfQw1jKSRWzn55Xs
Jnc37VNDsoKShWA6BuwgZtJ0NmibA+jB2dkXvimf8t4ZBuMlbIaEAywsUpUF+9Q7T+++TIy9K2Op
E4jHyz20dBujn9I2EDw/vP0mH0KsQEXODL+Ez0HUKk72E7ZNcaD0Cs3nSQbI2Cwac4chgOYVa8gG
J9V59vKRSMm91lnBdnnQ1hosW4iznFrYgwVSEM+yz8f3mbpZtrNtRUWfjClG2C3gwRfgilExfc4a
BlMNCkgbBeacrBDsS7zLRzGEc8Fg7bpNtu36vL2O4iD5UEfVWggxfvRpF3RqmK/EvVrObYADjhmC
dURVv5lA063GFxOemi2iEFcHcEhQtD9nWTdHeI6NWBvDmqK9VgYna6kyqCZ+u5k10WlaN85+UIzT
+flrr9jNwTpY/nlohF2YHqAoDc/Bkw5rkY6ZsX6XhaewJUH1GKR+/NmO1InUo3bBMe0UxHP94giH
bFiTSru3FTg9MP4iE2oOZrMuh40ISxEjSe+0TeYaBlEkppBjr28kzQcgMGPqrizCGIbucQ0IIQ8F
1atbiqtiUQQylzdTa79l1mna6qH7Im6kXMmHZvcaHQ3hQJkzbWHNqaKvX+pAmZO+wJ5GQ8ihDzZl
ehwYGl1ruVP78RdwRWGEp5W+tAZwQmAfCQO2WZP6Q/JulvvIfJ3Hv4VIQUUvTervYss3KV2r9S+r
56ZS/cZH9MZBc2YffDjKg7m4C+lDWBCWUCP8T23Mpe7rYogdAaYG1AQwcHxrwcAnbuz9qJork26T
rNWOv4Y6QCYaFSvvlXi25YG+eQYJXjYDim08p+AA0Ijvl09+KwzvB4MbW8fUHpCFdm6QrPMzDBuG
6XaxEHsaLyUF/gc/ih9fG1xT9JGvb0ZzTDUszIoUT/FhBeQf+zR5qa3wG2+IJxzSMM+XUJH8TI2a
p0cqDBB3J9nQIv593r0HLv46737fnt/Ou0673aU47s5Lc0mXlVeB2GPPazbJrLt7FQ1o7LDj3nn7
Rt0AVtWzDxyzE29hsfceh0KzExWeOpRRB8DmQ/XkiTR9hjVVn2Wjz5dhw2ROcuSF0z5oSGUquvle
/UE3oLyhvv+7CoZ5QOsK3MZ3VnMTZ+lJburzUkMoMbdsra+sb0uFT+4ZwNOHangJrJ0ZWUttRyhW
but+vYE3p5q2tWhn4oBnclkTEMSL/sMQ7X8q1HeUDx65TLoNZZP4rv4qhFI5teLjvCwXerBf0jay
UKA9dSNivMHdUPGcbDwnuuPj+DrjME878izMb4hLydd9aR2UwXnW0mmd3eYoZXC0XDimBtQmwb6e
em3nGh/XZbZun5wSCH4oSHoQ2PDjgIIGrbQE+KunZVQO0QVotdNtxZEwrx6DYkHBDdcL67HZefSY
ANIRtbpOEb3ieEgcpXufUuxQU7+CGOljWRPxJFZAWU6aa5CUGWGCtKFtIhPFVdYNiGIXFFv9m2Mb
qvLYOoqj0yjp3y07mWHA4HH5cCV7ef9GnfOVjlu0bwYwDuw8RMcnFsiW2h9PkEa094MT7mlFCFvj
vqyDDECxGRD1czH75Xa/U562MZchPnd9ttFDu2wWxpquFBbgo59Rq1tDuFD8ttJLStdwjJnJ/DLx
r8kWZmQcb0+Va2k7kCuEU+rTK9cQW9T5NTwtSUTTZl1geen4ulZGKC3d9mnfIL1fJsp+wvrBK2WR
WDaCnmxn+Ocl1nt6xHhuR04arFiQp7qygX8AJfuXVy0opgxAHX2gDPEFgDZGlvj8ESrDEza1Tje9
ZkyAbOZCuGFlu3omhYB64IAXDsbFnZijon9XgarAXtCSYIxni0vlAL6qL3QeqGGX2fB6cbH+IDeC
WfaL8kmOaSjMOtExF1LqJFPQ2pihE5Z1HAPjbiZMjSV1RMcTjEPz5GKN9QmB5GbfVfslpulsqHH7
cXuUUiJYXcqcWSo4TQQ6IcwTbhP45Sgbwh1YwUmFNAM43DryJl9VoHsEaLOGHGktf1yGxarbAamQ
76O6HUdG9c1XJlq9HRtXJwnUIwShbLIf42Sofp4CZaj/OtMr1THD57JrA4KvR0YAi6v5EBfpVFik
2KXlzumDbVr4jtHhvU50u5pIQzVzckCFATBDtr6wuiVPWCTN4L4GEEk+xdAKMX7dqp3LsdKBrImx
z+ndzoWoe4yR2H6boyLonuN8Gu9isD1+uTXAdhWP9nvAPJ52XlY5Odt1O9cEj1bvXjnyXHUhSJG9
U/aL1XlywsjWl4CgyA/bljP9ICxQIhQ9McyXSHhCfOw4Z0iduU4TH/2389hsxG/makHRG6Wg8+6e
bTgHgEKKRTPlZf4VaEPaxgNrjrEJXgdA2tBaq4/4U+PXSDZSEvM0POuvCppCmVnBR72CX3adaAej
D4iCvWb+8B6LeFGNzr3r4gH0cxEjq+mbQE1U4fACgV/3dHXBXg4xPFTV4HkKAWiqzgXHq/qk5wC3
sZoOHG0w2gTn8SVEyTp92vsp2GkRob1TqmEphBc08LApTifEXE554/VxuNwbprq5h1nNsJ1Q0+kX
MJ79rDhqtEukrfYNSDvAnzzRfGjB1Dl75qxbCpPLhKktrNCrK2xv4ROgF8SymNBAtllPq14nbK55
7JlRc3JZHJyw7d7BvLV4OdHlU2l7/XrlFA2EOblVMDExAMkOZzWUiN2Fs3Z4Nr1HPT23A5hXBgdz
uP8ytv8+bP/uhfBnIIhHQSepkUkkKX82l9n9oZGlJ6mL1dne7cYn+2sy2fZ6rf357w/6q4l9fQ4n
jvSinmCO8DY5zJOkMVSiRxflZ9Y3PGAGOTT/38yvNXx4/viMN6KVZlxPSkdMygLm7snOXWGqfZg/
VCev4uOPk/PtM94QrYIMyLLTGj5jhRIhcbJFWtnwX+Ne+8Nw/l2M/7ocImtJRUD3/st4/89HU9ap
2GXGRV1gbRjh2xHTn3LewSHxs6HmIVGbS1tcZ6IT9p2+9cPK+GsQ+Pbpbw+sMSXlrnRXHtgAQyW7
cTqnDKofsA3pLwDn7VPeHln1NO4pdoXqQhgbfbmX9WuYxUsp2I9Ft/tK+0D4+x9WyV/d/+sjIeLJ
RM7CtFLfVrz4iPd70brzkcfYj8H2f/j97zrp/z233z7gdc2/kSq086WVjOTBKwVObBv2jqxpm1mB
3dhfjf20JzgT2ab98cFkANvb2v5c/ftd+6+X+o9LfGMcKHssqYQnl0irZTMw4k9Yym7nCnbsHDob
R2nrp8/8q959u61v6+X8zKpKe121/q2sxeNt+uzfv7ThTWDsZos/xfq+ftvba/jHFb6tG/Jf2qZr
uUJxBfHGMXr7nzy438lRfz3Gtzdd2sdFLRp8BKRVn17cPqAWsi/ObKLaqt05W9mn4bK/a/uHW/nT
An3rfwxDzHJB44PPHzo9nv3TxvLD7/8F2v+2PqWrnDV3gd8vHMXt9cP4Yaf/RRH449lAIXjJjkn7
tWRd0t5esFQR0meZXM/L2mn8R3TdWoc7VjsuUIHXus/RtUfecttnfJX/sDnLf20nbx/99uo9pVw9
aSTJMOzY71ATaeNT53TH/LPwabowDJEYs/TlLa5Jgm3MMse0T1vt43kBv34+wx9ew7+20Ldv8/Ya
mua91FSrOC+NsT5LPvSe4V/Ht8B01Q2+IaOnY/aVHlL44PbTJ/91SvHJ9J0oTkn00XFk+3MLKvM0
z/M4p4WGvvFtYSmEuAcig+JqlR9/M/IWQ3GnbNXXpBI6RBpoW/WHffBX6fC+Dn7/Em/rQMkVy6jN
DCrJMo0K6sE5Yai1QECk36wSnzFnvmxnP9zzvxb325W/rYD7WdpLRc2HPoGEAumGMieivwDQE4K8
RKzvQp1RRfpdSrnmJ2xZkV8X9a+Lfnvm1Um6SGeJZ16T4wRGJfbqHkCOPGTYK7loupIsROp2Imcw
jeh3zentg/4zXUCo0sBsGIZCkMEreFk48QCaQEixvwf1UymwHxNaYLNXf4PChFLImMqDjBHWs1PI
kFfr7yNpdt+mB6b2UBVK7xSQRY0H8le3fvYhq2RLieZ+nEKHK737LMagZKSF189sVu0unPB4QTji
Kulf59oaTl11YyRuwtH5tHwM7WdXHzfMJsw8KYSp5uJz6ZlRF97xdbYteC9XL10JK8AWoJmBMjt/
wRS6LM0tDJR20syyAV/q5rJnj8VPLCRPtrDc+/vFzaVZiVfNjJmEMTTn7eThXT9uUbwqVpKj+0Lj
CD1cdpi2oFjB9ZQeJB2pY8OTt3J0ijp+883V7pBBsBjzTZdYU+YU+FfjO0z4qtN+QrbD5cmiGe3W
qg4uBNnmviIntJ/659FzQpc+fay1kVp5XaAEcBcaxxoBKY4RVTNMv8Vu5zFJG8FrAzq72vkOHdrn
HuaHL9vPHV5uwfUbNly+OkfmBvjcyYbNOglEvt9+zuTWxDa+d5+LB2ly/75f3Oo10x5fsYscAkJP
41m96Hqyr5IubAsT9RYIvetHc7fTaR3FUwUs2e8yv8RnCNLL3tENcH4XYpXGf2JBz5heJAeyBnpm
cJkhEEeMGMIg2/KzjNb5idLhf4bPFTvytNxcwkuf2f8lVBnR6bNqTbMqMw4AIXj46h07CMnwchIJ
Brfv6mxfmceUzmOrL19CY7uexgNgVJp779+v73/uW7QhGBsjWWA+8+e+hQPYVanPj3xpGLhDeDHy
oJwhw9NFwGTdPtqfklf+88AwfvvAt41SLzv1XCj3fIlB9YB7E0/AuZ0v0utM577Z+7DtQnxNpf7J
Q47pn8dA9vX6tjZ+0Jv/J1xoquJLdU46rGW+SSZOeWM+LreKHTsQNsNYdRgjrerMVgbZFLrU8YtM
tEU7ucE0m9V+Ht4GTXD7vC34c40qPBfCPQkGzv2HkwTLuv/Y0PCYkVWSUw1Vf2evSo801683k0cy
l6fJh9wrFuZQwN/l1dOLI+OTTZQFZKDbetFhis0F1jSJlNBYAml+K+3m2EGjgWKy6nxlcB08Inlk
Lq05eGOLzqpCGudB5TUEH/tyRpv6FYqHPM0650EQBrqt3hlKhDEoT6QE20Y76tAv+ogpTx/nmT6F
AJCAeMju0Djev+NhAicPgR9ur9/V3d//4qzIGMN4AmIGiCj4kQ+zjqGm243FNLyt1Fn3iXLhcsgl
V7l7l76wKDbnldl61aqCXYAvP6TS19xBWdDVi8jmS1c7CgNrUPeMxb3DMY8X4XHsjngPj65H4emQ
zZBFj0034ZDjDbxcPesZ6QdYvNtiqcMQANx5AaxQfXHLeb2cbPpQx7/3u0fsntEQ6zaTQ2wx1W/5
A6pjtUw3oJEQFokByD+ZVp92t97jaYNqGkZYZWGdhVoZYZBmVUzRbBHWVeOX2F2pTvvRjrLeafo8
2el+IlZeu20O/FLpoJ5CUtbgVMGESxBwIpeocYOxkyWRDvE34gPCnPPvc+vrkbyIudUWalRSqglD
t7Xd3gcvHOUE4R1OPQEeTD+es4m/UMi1MYtn58n17J6ACg1HhXa7bLf8b3iwXJYlQT8jAzwx0obm
AmS16SPzQ2Y7NrCQGVrT/TFZiINHFho9abSf14P7XB7sZZspkDU1B7if9MtRKngdodPPZXmZnFWv
5VS5zi+9c+Mo/ZSkD5wRuK7pbQehED7cuXfrNXvHnJdYcgFpSw5kQWl0awLl6kkz4MeRNILEUfKO
3b72g5ThCsI123qdDof0YIzEsQaZBhfVHujq7QhSeI6aPtDmHTzq5IKbZlGbO9BQD2hIjV7x0azq
yIiqseZArzmPkVoWRC4A+He2lYVChvLGkzqIgCUYM1D2B2Y38bhWnAL1Mb/tYhE8Y9+39w0QXulW
KApnHbahhrs/Qjw0x823nNj7Be5yPWui+qfB/Wj1GTqGxvT0dR5qhX0O+FcPIxjKvqYvLRIceQbW
txFJHkGlsc34B9XzuGp9zjMGk5KzBdkDcIWw8Zq89aWtOax7V95B3KUP5ZKdphie+/WaMJl7BEML
QG+jfeZf4uFW+4mEON1lknG7oIR1T3Oc+vqY6ZzHP22af9mq/BqyYChk6ZitqQBLb7tmTNaood06
8MtvPOd6dw8FOWAfbNjcNcpQAIk3X6WnAd9VJJ0F+uxt1A7BtV/huQFFk3Vypb415ZlXQ2iFxbgd
4rOJJ5I11UPs3A/XA6lVFFEMBOTPTgmNQwex9yvl1H6ZitloQ8DyAcKFibjIMauCrbm4QrHKwbFX
l8kJt7wNf1nxGkDauNj14OIz/4h36QJ7I8tHN6lxk+Nh+dWMiPrWj8Jk2UakKbB9fOkbWGagsmRT
ztWdhp3exWVWXh7lXTo4HdIfDEx/6nq1txN4/xCwPjnTxp/t/u6Q2IsFI0qHV9seLF94RWtPPz+z
H2Ggv8pmFe2bwpjsZQMCJeOtbL/KVgF4aIkLIWwS+ylDydgvBUrgYTFIwut8nwawCHqYLCfYCzqK
m4zaQNmmYOFB6ZcQXVfSAniMaA49BNXukORPLmePc0nflbxXvCNYfB5iENRiKvTqhRlqAO31wVrE
S3kd7zCQnvJTZDT9oqNt2EBhDlESAGhDkCQkO2a08SHyXkAhq18scv0VyWQLh2ZBXyUjz3kFhOlM
Ykr7hvUQopTYvsIqoQpm1s/fMN2D3tu9YPGqcc4YhsCTqiIs4u94lYDTv84n51q7lREmVYDe3gIw
onFlgr+BkQTPAg629CIWsFdYXYRcWyuPLco3A1w+ceTKYbwu7BgAnwmZwtnEJsAUZ2Wcce+Q7lMX
gsHZlX+RHO6T8gt7t6LpcRb9u46T3mU6/3szIdeAxBgouPS3ByqhBmpLUcqX6lCectSjEk45jBba
/DQTXCmCUw8cb3OiN2PA/AbicfKRPm2ePnwZ3B2GMnIvH46ttrlgEwzfFBeajZBzq/D6cqg/inuo
HfcaDS5zN2aSooOP0y31RImAHBdr16avdLZ+ULxrn+Mn/igDiUrDR/mRLO6RtNKPeAAy++n6WijP
zTk1H9r8j3IlbtqjGmJnuBKmGHNsrb45SeenQTrThvEBllM+wqEurAfqSPGYF6CafgbqDGO7qTxO
PuV+3CswEAlRzWNS/Ph6BEp0P0gR1JuJ4ltjI+JoONn3kBtj/tABK8ZfUDst8IvX9H9v/VsLWpSX
/Q33D279lOXbHMmqKTbKUa1dWHhzayx76u65KeB+DBCy9YTBkyuA8zWiQb3VrjSmarii9jxmclB+
vnhB/Sxkrned10E6gRGMKcM8n2gDLNO2uWSnn6jzTM0Xv3VYdyNFcIR1Q6d39+EexA+IeUEreFnn
MQe6FYFFnnEake3Fs9elgL+hhmGMrxyTDsZwuaDz1MhE/pD61TTZmdtLjSe5U3/FR3OVJx5ohvWa
tFiby65c8ELdAJYW+dZcnVqHd3R/cnzS2td7yVfWyesJ4DxFoVFvGpQAcWFfmtcwUoSDhokfyD0n
IJTLi3/30Smdhow4GXTqbjoHHetnXrZkOInj0Bya54x/1T9PUZw4lyhfSaPig9EqwUHM39A45CvO
anGDTQBc99McMmcfjdew/ZQ3F5cdafn8gN/9rNwr08P6kKzvfT08geLDNfnS1+rgxhFsq4v9ojom
E/n4Sv7jHN3IG6V1XvZeml8t1A3KKlLNC++6qje3DT9uMZPTOFwyv/0sVubrHFfHv8qUeHWLtChb
YY+4IlD5tEg+Uxjyjw3lyWmi7YoP7Vsfx7O4f6moZa4h8NyI6sMYFmsjpEWPR+ZAPcKzwZnRrluf
9htzmWpA3kK5Oi8wo4rDdPQcWoExFHaX5WkAMd10ylH2kg/kHy8c4ttUPYxfitUNAsY3dmMldfwQ
M4AUNw/HArnQ7WxyXsBc1tdpiLLhlWMzZ8+C9KLLtrzGskjpNSZus661hdWOb9gQxwivnWmTZGx9
Xjcs8id+DNVkv0Rd25VuvBA2MM2HZeZe5kxbKYD9W4IlDnQi/PCC1t2P9uiKcM7Y6MPHpg2eUUmG
XOlSJkibdkbpWVFCujQY7DAyA+Zyw5CveHp7JbKkfvuKBYtuE1Ra98UzqKOyJ69PW27xOPbaRTb+
YUv9ex70eq9NBkKGrtMp/vLR+w235e+KNE/LfHnT7McmXnD+r04z6chE172tIBwJc8QiAaFqXaR+
819U77Gp+wLyLWn82J5GaGomOWoT9p1Bt7mMrFnqS/wzh+jPiZZHqid60pRcEq8YSQBM1ILe40UF
9aA1u5eAcZfXuBSstKAs7pARVKSOz0P23UdfjawhXsDAm8xsJufoFok+SUGBtbzyuHu8p1Htd/0u
gBl25WRrHcG1XHl8iWQ/97qXYdwKpp+Pm1vv6UkeNKexMkHVEF6X+RLDu3/fz/9sbH+7nb+0wL/d
zocc53V6u+XLCpIRjcWsYGnPOLsRBbTfZu1evrtPa1H1uJMcXFJfGSvzR5Qs96G1yyb5Gre3i134
2IhTJDjZABLaMcFukcOu9NUjPAmhlyI+gWv2kxBTfrdYeJ2vFL38vaQxv5V/Xd1v3z5BS/rMxOS8
fGxSTsvaZbPm2Ezur86ci0CHpzvaunHF3mOgcYriTYRvh9MBSuIg9dkOaWzZ+F8ugY6guLSgMQIx
lKaV/38oO7MmRbG1bf8iIpiRU+ZBnKf0xEjTFARRVAT0178XvSO+3ZW7oiq+g67oruoscbHWs57h
HvKkXUNAl9UAVkL2GJu1vetcEjEwO1TDgEW+uIeZu6cYlxwViImrGvLdl+FpwSk6M8lvA5IkoIzW
bQUo0lx3pI7HKz/eOM9vxZFXxJZ9jwvhvGoTIBy6fd9Zam884Ta4OvUR2mdkcBm3SLXNu9o6EUW7
lw0a454SgoHLPCmwgBlRQ4/bsRE9yKUTcS6HxPbUlx9R+rR3OuAvbq7bFOHBV0KZmZEw2CKsndwq
hzlQMYRKCNvlobPFA4WRSLiKygOuqw16SX3ZglQPkfT1JYM+/QJNKgFarlyoIkCgl3XdV2eip0xh
dN0WBGYUezSEwk8OOC50CfKRAuLJKj+KuULko6Dqp/+IBELIKOd0B0pwMkvheBvCxNMZDNQjOZC3
qWQ/YgAH2oqmITcWyEa0n6BHgBzt/ZU7X/sE7TogRzEnGskSZWV0O6g7fuwZXeN6F8mj65oOXU9V
AmOwpG3Z+e/vwZfBXZAHBSzzLfCJys6sUUf4HcOkso3wz2dM+Q3/g/k1owiz11FEaeLXfl76zKQz
Y//rcmVAGIWlYyVbyQpzJ41CFjihA+C7qR0FJy/oRnN7Zx8Oj/9P3ep/jooMqdU0dFSSkef+9SEG
zfshwRq/kIom4yTcffSIZ7uLfYgbk+FHdHXm4rqN54E5Qe/yLx1NpU90fwwEgFb899N/TkFSQWgq
Q7ksY2/rUU91zF9h/Y+V9cI/3YDmTC4BiZD1oUQDaxnZx3Ny3deNe/5O6Sppzp/fyE+Fg/9ZjB95
uahWD9GsWYyVMafEEe2kHYmE93FYJHr4JeTJybY+7GakrPr2QDQN6PXGp9VKiA+tRdP6YsfB9S+L
NPjtIhHPkKI3DVn8aQZzHRTq9aWwSCuEvSxG5qK7zWxKgQSChjVO1CjZZKW9TVR3f90SlMZvaza7
rBurnVDleEOSkw/V8r8ROLKe/iK1JpOJK28MYMKWm1uBA4Y+0SznyLztHDz3qAI6T2u6+w5Mx85d
t7KUow0llfr2GRzkv1TVym+aqND//9/3+9ndzZRdIeknvl87XQF/H5mw38bvsK+vM2dBhTGbiOEb
bs/dXXPcuRGjPFgGQpg6BNr1X3kzvz2X/3qeH1V+kUl39OKkCxBbB/rrCDUv4OMWZbVVjaWYdndq
L8At9qEubCq3tOXJ99sn3A8/UQu21LgVgJvt1pU9z1xsTxnlwtmAofWy0vE8s+Zn8GPxn/fu72rK
X1bxx0G+NsgrZGZ/lFbYC/9jrgWyAhK49S18uo297kNxZUU0KsyPY/y3Xar+T5OCO/ffb/HHUe66
V5Y3CEoskZxebRJv4ZX+AIglqI5CtTDDtGEQzb9LeyKHgDyGo1FmBVUiWp/kApU1soOgtabiSKqs
v3VQ9N8Ufb88249zLWSy/LifZE7QJumcpBnvt4PoBtwj5KmeDhlcbe05PWnwdt6Zu1XtElTPKWLt
qGDQmtsvbn5qhbMvfzgaxDQjAzFgZhRRtNN7Wj1AOS2L8Tz1CEuz3egIDn4/Tb1g+hf0w+/vjH/t
zR/lq3LSB6fsxirLyYacFpjuKCEGgDHlVYffoEuHnJJ0woIq9pIr3eqDUmsZzl/2m/4/kJYf7/sH
pEUtbjpCbzwJSGzLK1zCShObI8CsC5rY4djw9jSGrtZWcbxwNqtNhPqsiTH7btZAfb523mT9ckZQ
AJ5OtIvnxfzIqfg+QBIOpscUDS7LdDLfODnM6Ow8Ofz5uGC39LurB8aYqKE6hobOj5Us3u9OFPo9
IcTa3LDOC+rEw/YdQgaX3fEp7hHQHH/D2oDTgBdmby4hoEjrOVvI36SMQ5n57/axMsealYdMGAH9
v+erxnNaN/HYWoCJI2P0rT8hxKuTDtdcgUEwGAvsfGEj6QDXAuCgH0/Y329LSdbW0JatKJiDebq3
9tNqg2lQOpGb9sDLzsaj/Gx9aNHoU0rot4F8AQFLRJnn0Zz5SGnZH62jjxnFjfryl9izZUMGR0b6
mXsaV0Appi9UI1jZmmxpPWVoya3Fj5NfpM6RqmNROX9eZvn3UeG/q/xjl1Riin9JQVSqvQRgczQu
I3qms5k0ozB0OhdmJ/Hw4rfWLf4bDOqnktd/rvN/veIfOKiuUrpzmvHh2Nrap9nNOgXj0BzNJu/Z
pBiSVfD5d3t5TMdUgfRtzb/MB83f32z//fb9HvxXHWI0593z3p+R+OGCNQNYZm1Nb6wEnFYfklG8
eCwX3Mr01O0i92d9+tMFIG8YvRA3ayUg+a+s2Tn+4uZDT3K4Rl3CBulNAy2ePD1ansTOl/OcRHP0
srfsiwiANMA5QMp+ZZsT3vB14DHpv9iHnb2qnHhzDqFiohaLU6j0zyB8evbn54SLyRbCafy3cuyn
3dl/XgNYF9T5/9El+pHnCgZqTjtgH+yBGPjwkBaVtwdocPGuEc6kwMsb0BWOZN22p2k+57YITdu0
fd9Fk8Crt4gslTRIRtdJpDKwGZ96JYE8Sh1zcrHn8vo8rfwpicmft+5/2uo/k1OoKaToInRI3fyx
fdK6O2X3VIMJ6Samlexv/jM5cZPNgGzMOiKuFEOSdscvl2kFs5UEkDCw60njjAVrEb5jaybYk+vX
5GM0is6RO/rQna9BORNEUoZuvZiph7AJOotI0aBJyR6oKc4ahp+Obq0/biHxsc+5SBcCU4xPD3uF
ZLbTjWODxGcwOyf0dETrIBwOzJdsXmI+PfJrZNNP4Bq4WK7pj2wSvPnZPyI3S+ip0e348zr9NvH4
9zL92OTohL8MoSSQok1NWfv2Et0OvRmjJTJQMZx0NsA2e0n6My3g7dl//nj9d9navz++R03864y9
GvFdArTjjNUeAtrO9n4gZT9ZpMhjKViA+gkWlbdb7cGfeKm1CwcoKobqpIaW0dhmsv7YjfsjNIru
9hGith1QXzIIAL88fyFFZAWncTkP8FI+Zu78OJ3++fl/ew/99/n/owD/r+d/Sy1GGX12/x6X/bS/
nSbx27v2WNT9InW5K+ueq+LnnrIHX8nk1fycDOl90lv8MKcMGTclVxeoy8rq3Ah8AN+B1nU21g5/
ORK/rUQ0UYQyhf4RjbYfmfHufa31SryXS649oEFgdSJzIY1PI9REC0ZyDHGneBREmgdYKdSczkHK
wHq5J5cQVwylFdhlpADqoIuhsxZR5klBm0CWJmMofdmrtp1bx+8AagNB8kLT+bFgIvhPne4J0/oI
OMq7RLmvT1FbXoEkAgPiYio+YaYQqevdiFhPjww67Hg3Aj3xCphnTf4W1ymL/zd56PnRIsa2hDd8
33/ddF36ThVDqVBYJzkY7lRHfKGffjDMBM6Xil+KAAGw101n8Kq5RYyaAoR6qeS8koyZk+eiSga4
4gDCZDxa+vpgbkDvJiEw/BJ/ZGWyU/znJYASod98oEa1MUxBedVZwMxEJdmgpw4gbV+hi7QdvAkK
5R3Jfkt/u8YYdsx7jAh4U9vIUGofYuZkUa46yobxgMBcfCiSE25SXwvOD6Dz7uULiYt7oM8YlL0Z
1yTyzKSfB5VUPO5CuugM9xCd8Rk0gTfAYuTtNhCNcP2TvmmjyB3WWtbtNmK8pz3c9OVKX29UxDsP
YFa3afPgjnDeY3Jav4rk0Q1LJbjd59ebb56QkbYGXrYC9vrqOZN16mhj0H6fr2pyFsaIoJiosQxx
eGQOkrzH8ztmbF837g16aHSomVKgxYQCP3xzBSvrVbVBPEysfJhvMm/ghZXa+JK6T9U3aU/NBWGL
CDBGjYPSB0B0mmnzisYgvCkYJoaDEgtj54rhNOIIF/fpk8DeN1DNhbnpgQR5zsCOKR+9Y6ylmaHO
VOTkNLpL8099AcWK74LfyRDU3DMiVAghpb54Hb20GHiaCjd6A4amRjULA5njM7VV6H5URbQccR2K
uOk1eXmDeKpYjWCjXYSmSY5HlKcepRj/hWouMW2GiYjMSTXKx2V/voDinMeFENUEKzxwtucZzbKq
njGnSG9J+R696ogm9CO6+TIaQ2vz7LwWp10gwsHJnJ5kTFvQQGl65yIVRv9QeocdDTmm9EgRFUDM
MNGelLqftvZucpm8RchoF6reSTl/sGcwiEVXGpGb3MlALN09fYdep63+M0E67/r5fymgCA+LsNXs
coFGUz6H+pOhFvFgCgleo/xG0+x19nQjdAG6XN4hU97bEuHmnuKsusLnLVFv4aNCCc1GTOu5KaW4
Bw6CP/KkS2wMbAXmEFIE02qMAd8NpAbCzJPBin+rb3bOojzfXlNarwGeU1YpOzJv+QhEBG14mO+Y
piPJjuz+a6+sLoLbjuGqCdVKfDjnuJjgDAKEoVnWI+nsVi9Xhz7G0biODcMRJUeepHXwGBYUQsxE
yK2QIKkBWaLmRDvZhgYPNuhpWvc1zdqZNOBIw8WEQ4+0A67LljF5NJbSWerkwvSaYD/woYOjqIUS
sbBNYeTGD05J5r5npwIxPHaGwZ9cnBM7ac8Ikn5ErzMwydnAzBxpYzsymgb0fzbm2S1haSOFsMYn
o2FjI3bN6AgaKUpWSd+cX71SuxCsXQ/YQWvs+c8kS/l+Dp/3kM1y/7wzBhwxxRBD5dZP0O8QtJf5
HpBOnTK8tyH48KMvWtmMOYfvTx1RJafAzQMBBYche7u4M2mlnUbXe47dGnpbr8auUYCBXY90kexg
E78boZIxGDF501Y97iv1CWhpBb8fATTnDCLVtLLvS+HV/v0JHjTnuln+5Sr+XVSnGykyPMBuCX+b
X6P6XcAQSX9pxXLQy+rkSM/XPgaV5eftiiNW9JxhrlWhwEAcdJ+4/tR8b1cpkUERVfuK/WkgLiAY
8pXPN/u5yfZFGqgHRIvZCzoDj4zOYUVXs7Ok5BWYB/DnV1ifW+M0vPRwQe3j/g028M/fSu5LrB9p
rIG65kDsJY0VtEx//VanRk61RpaKJZQ7YaO/3Ovo4VcGYoCIEFr1zsJuI3e6zKNfjzwf1+fz5nY+
jY3H28sYN8MQPtm7GcIbf36y3zX+DLkXGjGwQQbc+eMWxQmheT3VR7GEumdGacwI4r2LGTkrwR3L
JxavstTDA3LjA/m8MuDM7uzqSISDGp1lwb2IKWe1BdvNlPCJAOmbRfLw8q1d7Jvxl3X8T0fgfxZy
YKAYbhgq1PUf9YCEuctVQ7p+CTRDBXyIDczixaRU8S7bprIEMX5LDgjLargzYi4LuM3owyNRK5qo
sCHmcl2TF2hjqN5Mdos9Hebs4fJrylKnKEM2qc/cJmtWSsDMDWEEAXzMwMawAig0H0oNB6ix24iV
PZj2cHf4wZ7IIJlrAahWjQpksX32iinB5RXfpPBVjSRPln3hC6+PN0gDMcDghTRBESIBSCJm17fS
oQp85LiOEKoxprF6hVI8fBXnMoHNWdxtDIvPUMgZO6Xzd+UoNGTK5HKeAv0Vywk30EHaGrBHzlNt
r5XgA2yJvsZ2NxjiKUDUot6THUl2z2gyosoGPIWBVpkMXj4yVwNQdmJQg4a7xhpoTH2E+OGjDRTV
V3fBDSUCWNpn+4IPBYkc6nOGS4gECdbKmDDDKY5SzX32UJfZqcQQ0cVc5PrADTFp9FisFtpj9r7v
287DVtBM3qWjTS+qn6J1AjP2ZWmE3YGlHWXTEj4ZTrbPXqawHFarB+XM8hUzBgKjymhdStLa7aa6
YIV4Gb4BFCCUD+IMdcIP5JA/qlmzxJ8WznKPf0BkARm9QUjUFpog20pZ8DZd4TZBzr5wzY8KhBOy
La2b47GDvuYyG6GVvEIv79W365lBgb9UHdhhgAjAc6Lz8baAMtwm7Aa1tF/gMgYMJdFd9ztGamDY
vwiS56O6AIlDP4onkms0MEvRpu+EVqcIiAqVxei5aOfqXt7Ih+zzxEsGm4xaXGs/JtrqAYG9tIWu
l8WUtQm6OQYJ0cCReGGm3ZrIqlrmlmgAbqrqh5EAscBN+cYCw8J017OGB+teVKvy1RfjVhsElRmA
QIaszJiV6w1WVUmeAXDUka4JMj55jlkdghPyWglJjvIQmLSAAB3dM6xKxjoM7BK8JCmebaBC6WDh
msUCc2gEggIuo+Kgx7iqVBHiVh1EByLGKH8iLOIAxEQDJ5M980hF3WjRl7DUPrH9S+eIGi1biPsA
jdq/1KPyb/qiBlg8RGKN3uL9J0r/sWtqtJmzYpmOtEPrAn3D/oJjle883SGrs57eQOaWLENwj4p7
gv+3aNfPv4ar34b9fz3Hj3mAmhuCrgl5sdSXWebsXm520M05MLxufFvlBwjmBNCrA3E/B9BjiRPk
Ic5HMCmH1+JiyWGxfDpE/8EXWpyYywQchG4kBvrIEMI/3wN6/yi/BFbDgMNLi1bDlkIF7PjrDaVm
78e5fp6fi5v7jM4LdaqExdhVFp03iBhMMemDnf55nrQXR8UCZxS+VsWsiMqgHdWxEZOVEiisxxc6
qiHSDKNy0RunFmMN2TUzMabN6kzzCCgCbwC9wZE87P+PgQ1hYUh//LbXsr9cFuhl/fxOCjwNykO+
V6/ELf9oS2jdCW/C8kQuccaT3L30I6Cv0nAyZWgOQrWc63wTRBt2ViU6bTtuxgjdAqWs7o48zbJl
rtnNAIoWkcZTUr+oUIdyeyhZ6ZeXuL5N5esEqD1n6/wIKM7KaqQL7kC3qKZ1R59jB3pNqLrpUoEP
SAOMh03Q6lWgdhEaVQU48y1gNMqPtogvMJIqB3+PemCh8ma+Hdm0cbamRO15+g/sBd0MeFMeglVQ
2wRWN8Ij+YAbI9xJOLvZ1aVP4FUUBGBEga5X/PJsI4QzgRyEAu4F8sj61tqq4d4b77bUtFiaPlDz
RNHhEtbn6aPyTjNZ8imRsbCU9sDchD2EKuQ1cjodVZCNi9aVweKvqpjSprr4IAnyJbcp3rl4+oA/
uE+ytbDMVA/NmAOgZLFF446UpnrYJKLgD5NsRH1D4TBGVEj60NfEUoKUQUiZylsQ3acvMnGhiPIj
AVB3iuF10TO1QDfAmhIPvY7IlfDxUn2c7oXhToih3iiIy10xiHIbvi8fpQb1VFwgCkSXkl/Rrapu
XiEOn9AphY/2GqQtwtG2GOv0gROobLKn0xebPPCyGp2/n8hhuHmQ4bQEbD6sO7tD/HNMnOahsbp8
67Beq75vamtT9eKxutrLlWlMMjgzguxTQXp6pJwjDV6hvnnLEYCbO7aWmDvd8TIg5XYwfq5vy66L
3uWsFv8yGYJF+Q9q4JcT3e/+3rfQEHXD5HD/eqK1bIAI9wvoOScL5ghPEuoRAH3mx4IHsnKCnrIL
MucALiW+/qMB0zmNd/96RnBghtXkHVKVnCpb/URdDhb6zVWjYgZO541wI9Mh0d8l9/A6k4YnWhUq
gPYxhTE2ACRdFcQPD6GwoeyrU+iDj5XCJGoDDlq6Ewgtc6OQSQJcHp+o30r3zXXxnvTgWfQqWsZU
LlhLqCLjQfKaomfFxdYaH4Y+PDfurb81pnkec32I3MvrEzCu90qNz9MTyFVU3/37sLUe8+ehW1bf
DwBmtyOLYMwF3NhYBjqTZEfVxTMF5+m3yW6FGoPmUX0++W7ZRPoC+cmjZhNhQ1+8WxQzuC7FrD5U
nhKLrvB1QWobJDfkxxMatS//euRoCmhNVbY4vZNE9v2YjoZMYViMz05Xh84DnVcJA7NRu3/Or+Pe
+zbKpoOZcTjthfg8PIf3kNLeIyAhTJhFJrhI9K3ULRBjcKsqPGvG26Ps4zHSIRZlC2Bg8vQ9RptQ
R3bmYBzy5SUZBAUsugSnpATGVYKQ0ExhdsYFFPLthLF6NE6WyM+36Mq93fsQbpNVLUkhSPGsfPGC
XVkG/D8qwyEAeem0TIhf3mN1gtPF1KBBSs8h2MEcRTWlb6Kox+Kzy4cZ8h8IPVLgjHnB5NN3tIMv
0Ss8z2ATUELDlcvEEH1Y9WxjhAsOk1P/OAjRaaJ+ofhLYHCM2pZF5Jh4WDfdxfCSjEOKTFx8YkbW
Mbmz60RwHsH8UwTAezAxzWWKh/yjtsqtI+h0nAtBgh6J4h037rTb8K1J5A1kDAmBJAI8H20AysOd
hfefzJSusWHdOAaqQVcXMmk7Mrw+6OIPB1ieVWJYgPj6eWKOyf+Vm8Muoq2JzloZk5/FgGQjhdHZ
yRMmg9ENsJ3FZXN99S0iNhFdF/YbTC02NsA3MG1hvrnNcLf1ZF9O6HNVjmnBj0W8DiLB4oVg1d3h
AdsVOD00ZyDDolujft7pYTQ2bj/31Ndbh6JEAtJPMHJ2x9OM7aG+3Bw880FMJE/3b26ObkudOcI8
5c6okgJAbAqyGkFOTNr4EnT76BBgq5UjiUV30eWcsUcvhkvmJ9WONkHr1i4+ZNRt2ddBy3UNhu/h
6okKQxMt7BFED2msjTt09zZovW2MMcg+6qMcmWfVRgUn1jzVQKXGLmZA+OwWGPY/WtVoGkvDK5Jj
+C/Nmo/XdJcgyI8aPz2ypycdeB4S2px2mXVbX2OHZ70R8WMRtRkU12zeqvYlHou3VWC8umq0mQaD
BhhnRk7Lb5Sz50iJFVo0ODvQHu42gG67jbTpHGnDTgDLTYXwqX3RykFALpJIc05uNhdGNOIoUu5g
7+nmAWl+femQF6biRpmuAVbS+b3Ycu4C2r7gL9Z+P1CCLGB5ebA+Ws0RkVHy2H1I4lHlDQvmSnNY
FrvO4V9fqEBt9NLBuKDA7JFLgItkZ9Gt5G1Cs3lvqF7LVRVKHiXpPQSPni8yNubRHO9Kl0eu+yAR
9sBadpd4lI+aZ64Nz/S4oStGdW45O81wB3VXz+DGNIZ+IT1d/+5AfPQVlwLVqR4Yrkd9X5OE4Ow9
0UcfS97VNt2Ll3tdnHmP0R1RFcbfsDWve3SpvtJPXXfSUc3RWj0/KRSP7af66WUfJNXCF+TIZnid
6auLd3IrTNd6La/7kVoXLwPY3b4UEDWodVX0WOeLGwBLg9sAbauPl+7h/xVIMTJqs8eIy6MdIeD/
/VzelneSpkiJ06iJn9/p1GAprz2ckt5qE98SVloKygQLZ+guId7f25S+9Fr+7hZSb1brI5PK40nY
uKPqmPqEBj3igpLkIxnbu45MUhjAJ36Fgn8XF9EL7MPALSysiftFl0s3xyxUc+l6Y4jaodZE7sHW
Sf3rJ78t4LeM2lzXzRvaqJ/cH0iYcLZeTvoYAzHY4dktkdgjpG9dqe2WZ9CRj7j7qJmJTMsjEQK5
c20sKFhQOAwJXtN0rY/OCcoT7nvFwk50OHxr3b2557BdoTbNbVrG3DfBdX4sj8L8jGxrO3ot6fnr
n81YRLsKeko6eqEbj7O9fQ7zya1zqkl1kBp7F6lHAgTqhLTkiRd3yOGYijwQmDsRrTY0AGhAnAe9
7DnA2R2SPRRGnFkxUua7JXMx4+6WoLAVCnXL3N8ndUOh7TZI6pMUA0PdkKO+EO867pby7BbrDNN8
CUm7+0biR8awP4PWfRyfkeHAowxpaLi6TbvlnbODmyGLboAD+pINesM2cN4jKsJq04vYcoPSlWs8
Y3wf0up22qDcpwjQjlSqYMdg5niNRNxAxKm4fYL7BblL58q+4BQJJQwjVevuvG/4yvbc2wdNVq3v
ThX7QkFr30/3AyqrD1S0UJwYASJRDgj7or9Z402b2+LsCd2LbVANEU+bpseWoVn4mgpz3eeIocuu
2XG6lj7ek3LdoDYGWN9+I4qNQDt3Qwg9mCj/deNECgFzBQd3c1Ko4m61bLp0lA/p6FiZD9pWsWrO
WZKFZEnTfcLDb3qzjGbChGEBwJDv2cPgpygxWK1NRE3gXbg0GQDJ5MPGeaxRjnBaoLg9LqVm8MzQ
+ebCkqes1xNuWIcQ0I/K75v7l4J0DD3i4YY13ohb/koQV9y2cNgGlHaNo/q9HCl+BOCL+pRjA2Nn
K9U9U7/vEQyR5zznYFaK/bNy8S7IlrtZnsB9AMmihUhwuxm4CqZtYTp+7c0w6yyK7coXMFrHqtoC
eXybp0wkPktPD4Igrp2V4FR2RI2uWiMgv37qFQ7Koh4JgjewdMutrCUFvPPyXGDxrg3fb0cKM7/b
H2QsnmUfXQPVFMT8mMIuNR8C1A3tVlItbcLYwhXGFS7QyKBDpnY2Z5vvjtKK9eSwUMDwb/Fzxs5g
Vx36KS5oiQwIqr2VHK4z6wk+mJH/xrSMYL/ZIQ/CQI0Qt6Y+HmbLJxnBEX7qnczwuBFBLG5Lno9C
qidWf+PxHFdQFiL+ZvfoJB6ITxAhA+Lsa333a18clk6w2SZBYKsefJC5bI1ocd4BJaG6bB2JrM6B
WzE5zqeObG9qbAdS55BN6WSzryMu5c32MdK8rWktPLBSpeXgFL1JgLT3ch/exanDhuweKhqQdh4v
eRDx+v9iQShUDa8JNc+wVnTR+qTfLgOsS479poOjGGrjumdFvZgcWKSlQoy1BtTaZ7QShk/AQwow
S1CrsnWcckGjbPdgp+twuK7uLYaC7gHNOl49OBRoSuVgYNqodg74smFxEMebewhxHyhWQFrS/yF/
G7gTKwECRmnaK1SVdoi3ju1tWps963jbt+Vtq3BLnyrQI2TVrAtRzCFEWLJbuLLNzfZ5D1seA3nY
Y+Otdu6ABa+900oaP6KpaAWrlQYvRZ4OpigxclVStjiUI3x8jupOQclgzPv0HDDhDXwkrTC+Y2UH
HMIVuK7w5WeJFp5IqMb8qdXLWfX3LV3kRPvAvgADg50dXJhO0PoFTSKEO65WYlhM1LWPq4cbAwur
nCBqHRvwos2rZIoU7eyT8zkAjRYrXOFPa2eX3rzmN+cfmC9Y05jX4DgvKyCvD6agUfhWjYc2s6+i
uvLwF+yB3BMAJFvqlMkN4E8uSHAvC4AAn1VIDAcjd/aYABK6nxBneJekpeRIt3714ncIId1KGgSD
Ua0PVzvf8M4O/5XUC8kil7RvI4CP25aKy+CGgItk3pyC6F+lzrvFWaL5KCu3E6yDPnp/XPfXvcRQ
ng0PYFMDPfNcP/ZP6AoTg0mlbgut3TJhRbmQf8LcXZo+Owmv7SXHJPp0rc6yAONbYRheguHnPHeJ
RHYb4MnjRFRjK93v97LJnreJLaFH9g0AkG/pPKzkcEAo8bnuX4xhcRBXiHbYD1fyGHPY4LfZ9Gfy
3MI5ObdY4R1NWxIG5euJ3DWjjXRVIcwqhcVaONBiyJZaThYzpE9KUKNHjArOuW9iaDKjCNresda6
BvnOlPJE5R61dmB/KV/sI8Uhkfk+Ep15CvKu76NerGgeZH5wt6sEqNHVnXJFuRHG4db8GMFQjD7n
wSG3g+MUDBthCjbYFMXnHodNmE5nO/9FA2gIb4QpHjHE2VBUbJP+hqUXNSMWR1NEWnoDi4e7nXGM
xlRIXEJMSz3RNxtb3hrDix1drLWJtRPni/SA2GbDvmL/A4zRuCGfMV14OUY9Gv8y6BkhPZV74zA4
Lb8ERrfhY4JUVRYzaZOHzGAHOJdc3FwKEWq4IM5wUEHr0m2nolw9JlfudZyb1t23QpvwNkRnmxVL
0SjguSf3GUPNWnRrPD1XBmLQ8G+GhMJdSaf5CpwqW96FvmARvOYLJvUDR6xjtdE5vbRjILbQjzwD
9oRjDQIikkNlxl4kkmKytBYWZVyoXgNepIlbDpIRVoJXvCxZd040jKjTiTNXr0A9l34ZkHgl7Lnb
Bkbz9v0xvtM64oJUJjm4BtG/m8kTiXwDoLI0rdo1+IKWVb1Obwg5oHdNQiX5b0Zj9Oek6IzazxdE
Vl0FbuIAN2IqLjBbL/2O9MdMdBHokF2Y8+Y1EsFI7FwJL2TJ18aPItK7rQoi7zWCQoP+v0wGp9g1
Vwfol8FnH9dIXLGSQLWjI8Kw1hN55zYPnB1pgzwxuy1dcC470e+dHs1PE72Shzu4Tshn9SJCYVlN
k7qOdtfRVaYTdBLWp+v3tR6+SEFui7ZGnX0sF5Fk7AfS9Cn5VbEFvqGXvpBvX+VxpyJhj7gK0t4U
0fqGsVb7oosZ486TK0e8TAoxvJ3nopggIYrN+CNIoU6CgdHdwTtSO9LLqQwJ74ZLnqUZ0fUbg9S0
dV9tYGhjuU1MjTbqWGkmRceUyyvxgmg80Es5ZmxQyBGBpHuJ+D/904IphamNGXwZQCY0pxlEz+mO
CYlq1ZTIRWyePs67RakwvVc/W2joxYh2bEUv1oiemrNgTm+SdVbR+e5j9tZWn1cK9ecoheJURTms
Ln1Sa+MK8SydUfv8ng4vVXDqQgn6QQehPug9A26uiS/AKTAZ6qZDAUEWY1LLENssZZ92QSU47/dw
B+tWtmvk/HPvPYiMCoMeeyCjEONeWk9vxs15PECMDeuCFItO77QbIhzdzI16Tf5cVSGrV2OQTvkC
7pCGDh0a/GGyyIDbKHt88Fn3q7GBh8J51FXOCxyDbis3l0e9o19ABwDypBZKj/XDmJTV7KXxfiZl
F171NSuocI/TrzlPZGGFYr5ELP+QC6eZvwXbqOMOWAwGtR1QGu9lDjX+Xj6utnFZKhCF5qjfhoPz
VyaT8Ds6brFynHYJb6E1h2WX8DHnGhuwSNWoheb569vUE55ZkmkTl1NTDfisXHQeXUh3nC95EZwL
I4S7W5DM3SJDsFuetAtk1drxcmCVfQt3ny+JIEJzi5S73z8hDb/UZrGzGp2ub1DmlQaiwlWfjvCw
S330qjzxO3/4auteTxFvsCC68W50OjCX/ckt8u+0HOm8PoWOhIykLv/gRJxBynt9nE5o5vRG9MGD
7OhmuvdxRUsRhe8ufDAEfFOEepc7ptbMwmiYD18djbGVIbsnRHsUV1ziPq1/45guXZK3kfCVT7TA
DbaS1V2sHY7YCODMKmZ4XCp4I0HcbKz6Fgw+FRQbUka3NlbJ4e54xQeqtqm6WWnWNd8IzCtBUHRB
zgTExrGDYUf/rK9thgJzZ9evfXdd74yVnw51gHD0b7xnOa4gwTYOTDirXpibLnNvXLLj3DlhKyEx
O4dAOFPeLkM+xpF051LQM6nd4G4478j1yZ6wC5yR+u1mwscA30MIvdB42CX0gXLvUvmvk3Of8hs9
skjpidYcgJvdyElLEX+Qul7iGG52+SHqrvQpDqUE0ZIQcxI0IrhNOtMugfjgbH94HBrd0lbNtEyd
TwgOsIajFsjCq+cN3ReDI3vYyT/qcfYFZK3dMmTnD5dAOiMYobO7TGOalg3xKtog6e5qbAvrvFK/
/o+kM1tSVM2i8BMRoczcyiyIs6beGGlWJgjKKIM8fX+cjo6orlOVlZr4D3uvvYaqW7wO+Y78jY9k
10zxr3HmcOdxUzWtLdFVUDyvyid0GVv7VVAorDvSiOqtwHbd1tdmeihTAmG37VjNmAolocYFqlqf
9zT5SEGcZOJLFi/4YBK2GDCN+o1ROj11g0penVU/g/iH/yqIYkKuccz4wjlBQQuBOBTG836759+m
qtW8J3/+ghfcYmyqPpwMuLa1bnf+WYd4P0g05x2hGhX+DEgLuzTCtaP56VAmQNz9EDLtfWA2YneH
Kgfvdlikf9qfgh/g5fZY1EJUS8sETgWeMdwvHK5Pa9ZPwyCI8a9QUa3h5RJqAucrn7vT4wPyJE+P
6EVmCBAeYU8sS/KNWJgPq62gbi3mWFI0+FnotS2r3puhDnJUrLq24wesAl2w1WlwInxV9VPQF765
sZin+1IJ4nxdFiedEBwlIAU8htf38Rriwq74au0JTXHGXeyr6/S7AbiyMmuCHED7YHHsVWD6/Itx
k4P7v/8cbfXjpN/D0jjqk9sALpzR7QuSWQMIu+VhxD7CDwSqdg3/ip8emsIUkcUwBHxRaU2sCEH9
ZNJBTtfkH+h3vlGxRAR46EEAqvvJIGoFgEo26zA76Qgx7qmFPRUm4j9FeFsPIINQUCxjK391J+Mv
wS2Q3BSyInfkljBbaxSinCzuM+wJIAhkeJUR/ShOsmLyEl+2AKWSryoPGbf5XlCtSmJnmDxJoV/j
eUW8xKuflMUazz8uj/N39ORmo6OUPBIvSXbNx52qEOhjZ71n0NNiTwjNjNoEy63yDLesW6qxhQUM
r8D3UGZuCaeqpbrxAPV5IgaS9NtCYXZCBCqVHzE4vF0MNbawHMUv9YsclscneL0h3Ex8rBleQp8I
SgPfVsTRia4NoZowGcqwUHirELw6j84lJDiBj+5jSg5UMEyYpWC83y5kU1DQXYixvLNwoKf5cDbM
33HRHeTv1n2uyR/DFbpwBm58AATkG5hqOm+dR7cQoielbGqJVLoYcMiLTxY9OCyFgKeBN5e2A22U
N7CdZMHPCe6Zmx8tfM/Nt+y/SkfMIuETUm9k14FYRd2eprIGtuFuB9qoTCYgjBrE2epj7FVlEe+M
r4p5G9p35Ufbp/TzDP3xZMQ+byRZ2dF5UkzECOBRFwmD86enfeXitFaTf+D8DxJkZ74MnCYsNYkb
LJKxc8rOWKth/6DOSIgUlspswzLs6BpeVtd42hAANKtI6tWd+hfrViW6MEBGmZKG1es+iLzlwMRp
4pvxnyLiDkbapHfD9evjUJbpo6fmvxR5pXiSiIDGNq8EG7oibe28g7DXcarbaqFwIGmqANKcb+if
yMGbm4rbOjMfhzbcAOeRuFbco2HRfpzU1Wdn9iwquDKcN7DL5jYJNrhndPiYEAVIiARV2kC1i7IT
CwcMaj53JoTunNyFj1lxapkA/BPAflLCR+XEqalJ9UJoPFB0LAmJA+vYsSKnGs5fJxUpGVDmWtsi
2SF7FjeEjTqafEA8VBHvxHgLHGqulC/s/Ix19qc9TU2m3vY/o2e8XQDE2xEUwiTQLv9V+ePWZZo1
/nX2NzRpzAvI1LEUrMt0c/iQ2Obp6VkQHFX5mnH6k9GVfa5SeZB6WEznJ4IMmMCcsJkks7ot4M43
yatwgj9OM3p17QuxRYdQi6E4osN/u0O+NmCl35ZU+eUcMrOdAEOD4vMDpn5jREYftHypMAGnxk+T
cxA4OlFgb5Au8JcZ/lRAbSbY/0aDyNw4rYBLFZ3PUpzwX0dxX+HLj//l3+NzUYSvMP+G0J4Sqtrg
GZoCwWDkhGdAtZoTdvvYJcLqiR/SW79/yWow130B/pxmtSf1T6hXAu4kmKOKFg5IwO5x4U5DNLQE
wDJMaF7vMHuBN5CwiO/GnhmflwUf3t/DzvE5QTr1M7xN/WFSlPBj4rBJRaUlNjaH8rh+qAse82S2
xEAP5sbS4PHRUalf8DKYGhdzgkLsyaeBHMIYSyVXHG2dIxmLZaa5wI+UFCSb8SdVZOie+C02i/Xn
m72K+VU34H6oUwtNlljYPLSddTulPzFQa2dVgz3n86CjffrKzeU3quQUM1wTF1q3lBmGtBg7GGbe
BVpnxoZVlsQUmgyYtRtCAbMZbIfvwVeoUDnJDSns2XiAeZIZ1viw5g1cT+sDOw1SAjUTAyMgmIG8
OY5qcxabGpfJb2PYqjG1B3JsUiBSX1L1QyD58JCeKi/euDd45cC2ikU9KBoh/QCVdy2aub6kFq+e
ARXwu3cYKNb5qoSmty31ZT3/odWixG22/TH56Z8basu0tit1b8Qh9e5seoEkrDprLP2nxCln8hXi
uBwAMiVb6rEyph5lfudPjmLEMQ42arKWN1jb89IvGCXwfn51IMdr9884xwHfseK+6yw+AtzUauwv
dUzknPwVci6lQMYEaeaO+j09zpQuwkqgqsTQwReCbPK16nfSeh3t+3JQbYk/YtuLG6lxeahpa5Pz
Tg610bnMdWPNQbwAa+WStyR+W8NBZM83O2VmfeBVKyZf0PQ7viYnH0i13w3dwFZ+LZvYUd4QSriK
MQukiQZwV5qDYfjppW7wfF0xAxcoxhkn+WTJSS+n3DSQBEsayxfrJhxf5NA5qeFJnZshjjJMyL5d
HNXPkG/wbg4tqDalwycooSI2Fudz+93FQVqtU6I97BlHNnFAc0/Ef4Ykxw4mEGkw0NfN12uJq1Ti
1syFHzZKCFlavm9uShiCvGW4ZiRWDnksh3TPBFG31lrjzypW0q6FjZpY7WhnqjNAqDwowWP5PlMh
3JKN3tqc2kkTPQ0rT/fzj89d32hHnSk2WoOEyXM1GRgbxmYszffTeteLc6F5A35Z0AvBHtbtj46v
Th7dyHvF6kyDnxSOELQpmnOy7HGfIdMwEh4e5Pnxw5G6cAv+TtlWFAFP63Xz1DA5t72roy4QI6LT
nyT1yKsCfQlgRVQxlcnNF4MHzUk+O602O2xOexNyk1GbVWo1ny/ikAq4aJi0YBrDKCnlXiZ98ADb
CU87qTthkvgitYR/njgfzZaLI3+eqMvbP/6fdK5i7vD3Reoi+phz2hRhN7cp2aYoXJPouF0ZMuGe
bF+4yyyJynBmsSf2/ZcI3ATDZQUzEsOr4onnlyn+E28eg0piL43STZCzdd4TVVH/TyIwWHZvqU0i
eKK4Teyl/T+KDfltTW8Lf2s4RczNbjt+ws/benX+o/MpYx5p0Dw2DY7llLQImQvr06zb2468QrQf
D1dl7AhZJiNp0eqx7qOQyU39X0of8rr9xemGbzwffmokjKOla7ZQLHEZ7fPdAy/yqlvxxmSBMp8a
9VrDBpc8tLAkl2vFkkciskPfm4YAmPHep5aamwq5N6VdpZGogdWQrfdmH256jEKa6RsV1GOSh9Vn
dAufAZGl62bFYnkunN7N98994cJO3hu7XebK1o6cWqd0EN4hUHXfQX5G+OD21sd/uyK2MgEkIzO/
x256wpXJa5wpu6qx4GZs1XVHiPrHiQ8vxJvMThZvWsGrHM68lzMQ6glZLXNEr65IFhrc/8proii5
nuiJUx+Xsmd6JiEUycDztollW5+Ht2KlSvZriCRaFQnXxEN7g0tszQQfFdd7elAuu6fA8LtZ9xj8
wWmT9lXsFVo4wJQGTVSI9tUwnxIdHSLtFE+luKNLfd23vti7LGllJW31H3WtrJ4BMV7H6cd6nm7r
JhyXxRdbofkaSS1ddcSsyxbcXTfjGlxheoFgbNteqi8NfhrVuWSmJ963eJCtz0/sysrkM9t3Xvw9
McHCifUCdWNm3yzNVPd6TNqqXX1RCnmQN2I0HajTKC55xN57TYAimsaltm1bTqKVNHdFZDh/Sm9B
00ORQ3XVvxwduhc2jkua4nrwpjSpzGruGDc2sGwg25aLydBoPlmbA8Qlpf/5pfVGYnJRq+hJ4vlj
kXnFcmSeD/ERzmHHr59Qy/28XI5nZFOMOmYuZBAoAfglYZ2nXtRLipoFRJZ9AQiDQV80wPjD7q60
O2bDqTven0yw7GZmQ2MDvDK4T7hepXP3cAavu4PdhcrXloOBiNfzHzTBKl/QosNrp9kWWhRqZgkB
bkp5MaZZFgC7SkDiBS6KIvgD5EBsg+bObVw0N5Oc2BH7DJWGaQaXyM9Bb7I1qaf8W4ng7+Y7a6YT
vEX7AZVyNQ+wxQQBwoissTLz5Y6BxHgObZ6tBIit/erv7YwX0h9jq8BBgm7ap06B88K2jChH9NJR
aQghZeIfWO6hgDStNZ51YeHQ01ny8nESPL7BJSs8iJD8EA0tEGMsnRAwAEBQZ0dm8ATus2Pmwv1/
VkC0gmxfJYtvmJa5l6le71C3oEdU6XVwiQU6x4qLAl5Rw5zuzJOm0LZp7N852bnryWEkgWohTU5F
06y7/YbTxDRN23zOn8mv6x+O07hJyIviLkET4snD81wpDF9tcYXocpdcm/179wlnDGT8V0ShfvvT
POKur4a2ePxySEIq4YTMb9btTZDiTt0YuZdgmT3eRenM719pYEh+Pjc5xqp4OWZbCS5ZvFTz7ycG
mQp2j55WWBJrlrO3Fr/fuV9AmsN3N9AHF9p9/7wP7Ybfz4pvSTwq8lpPNwZmc/p2lL5frSXCAWkJ
+k6jXPbV1Opm95vf0K4Y2ErI0QPFJNln5KJpYSGTbJf+COK3MrcNbTv0Jxk1nh5K7WYcd0rlIrdn
wSo5DR4SH86hz0/ZOcR4Sw15Q9GNo/RNU9wCsLXdRexWM/wMYUH2SEn8R7uWOBNvmCmrjHCf25TI
NiUajMML1tQL9DBVV+UDB7x3Yqaz3ai4iFUAVb/wrDWaIGbQ93AKdQN+PrLsE+mo8o5j1srYmPzh
wN/+Vi0KzeWNG7YJEjIJ06CV98/Cj7NTNxFuFwbOGAhivbZ2O92W74gQvsqdSMy9spptkORxIv7n
qN2zV3fGLllzT3CpfPjA0SxzQQiLBjwGYQ7gUOUBBehhm9oPt7+ABnTFkqy+W685MVKNEaf0JRm8
6jwQgAhQqUiIgG6eSE4qmQAfTmbgRVv/hwyPy5BXFwlYgQlLJeF88MIj5owK4kzOARRDEfMGTj2f
xf9M3cnaqrPZxbPKpT2d40CO7RGR6ubX3Kr3SphQV8KbRX30WTy+B4SI3Fac7oLTfMBA7XrqluB5
DBuJeeOkIKmg1pmvNtDgj+LDc3PgPTDgdAsvDSUGt9cGFgcnOvbNi3FdMaK+YoIYaJvZuVozEkts
8k+AP2pop4DAxn1GUKsOTS9ZjLCvlTWf6SD7ZcVkQbGqYteqm1f205TC4sOa6Gnv65qDUdPhyyW/
w3Obld8fTvti9bxd5tJ3BWhZTyHJ5RIGeiY6iByrfma29GwalKL3bMfQIwdjb/nz1YcX/kBeyrXl
DJnkgN3p8x10/S9GPuNoPdnRGcvn1a67+nxLMfuchnqMMlLIkGjekhtQOT0k4Fu7ea1EYadKe877
eb0nE1MWdvDq6k8ophybyA2J56W46S5qv323Eb9qb4p49sQnfGTBXL1mVHX5wMCO1ftaMZV5fHAA
r2s0jpfH7EtUUKap7H4q8/ErUzdyzxnGKks3bJ6498t0Hcv7sj5ryqp+bmfy+fNCHVCEpYRGvFsN
GK2z2V84p8a/t3SDK2CirBkJ1W30+LgYzoMW13u5u7wLr+Pemt3jWwWmtol5js11FIJOCNhufAcm
WarMRzqc4oHmzunaiB03Pa43CqICWpPNHmZTKhjKAhcVDXPWU2y/eoIdoBM3ethXR41BgJIderkn
Nr2fPorXKsuCbNi2ENVSAT5Ehi7J4m4Yg14M0HoJQu+k8vd4u6hMUUd8RTvpOLudVMSfD2biHBwV
zobZT8nH13FWPIdTzrGRarTy0rF63XN+Z5ABWI4/D3S78bDtXl8cBjGZNVMi6kZ/MzAIi/g3aaM3
n2XHtWPL0l6CL11fk+zAuXUb3EZA9muJVM2I0FGickymPGFFWxgMJjgG9Z7d+3PLdx/kdvpIAQJj
BPG80v3l9ZmPTUO6Ljodc+B2/RgOBemjJ314WmMNegDhf8YTaUu2cPajM1LJa7fApxpbgzsTPDmD
HFC7OjmfgB8srv50K0gisPkaZkSMxhQGFYOZw5ti8KddeY5P1H1AVWhxsNKHJUQLwQjh2Fbw5biA
VwakhtSClAjrAyA+/+p0TlhekOXvEnR/V+7SvfrlNCW6duw2zJmqFVUlgsTVGCSpw88PYZ7sVrjG
Ba1SUGRuXwHx/9U6kwxOYslrODsyd2AkqS7jX0xrFC/Rl81qCLgNu+D124jQGBkb7CSP7Bo67GO5
ln87poP55FiMmBySakICBmVUwbnJFrIRSnPlv1h+Znfq4fS4OQa0U+QmwjHMGuE1H1GQ+5k/2JVT
wU0nWhYydmwJDkQdN3HRE1gp4Kq8V5MFI1lTDfItX4Xs2ZroLKhe5vCrcje5wsdqpwQAR90Dwpki
//JmM/sPZc18wnuAoRE732hazMeqRXhZoaJRtkQlX5lY25I/47dcHwcFRyomC9DBKkD02WUOg+mf
AhjcWgyloOgU6/raXSlEFcYr4MoZa82Zr9p9NV8wdKkg8HRWjwZ+UW9bOBjHDB8s3nyO/gPwJUB7
vUmXJ3krwEWCQGx5zI8DIFvT2MMV/oO4m/4D4E3+yS+r+caM4K+WTAuM1FJhZNUmDporeSqcr4SM
oyN/Riglj6D63Tc2xxUwuVm6KFAXt+vMVW2oARW8OIwrnAo4TnZuZwgyi1/Mq7GzTcDZiU8oQlIY
7Ci1tVO/noVyKAY5vKDyC2WTfjRUv0pMdZXVjgbpChLcUbWVfzP8RymwJo7aZzes52uMmHZDD3Vy
epsC4e8KgUIoOjFYoK67BXHhiL7xnf6xMyvkTxqzD3FK2iV8A+lOv6EHYgBwep8e/9C0g1MB3JzF
+2yGK/JCjwp7+EEvFok7zU+OcKAgVFFubGCIQWGSfHpwmEeg+TSk2IE2pko1+CvnviZbmeFUMmYv
bSBgXR6vqaPDUIcjyAk2LD6CWT4jKbNIJ6VKH38t8GIhRmJraQkXl68p5362+7wXEj4kvDfc5O3G
dozd6zi/g9n/Jl9IXyHlWCfmYsnvw4Hv8gxAchxkmYzglgbF6Z0mAFmRQYWROpzLau0aosO3Hzm0
qG4GcyydlIiS0c1A3GpXrl2u9VfpFdgHtVZbWgTlVjrIILw5ZvhRbTFFdh5A+qD7yFghJUnP1WMr
WXA4fohxVjCm8mBlzMkq3iJJF69NE1Fmqx+r5vyAeUhSLjdQ0f/VhamylW8H5qwZGBsPH6M2DiHU
TaI5I3oH/5bEp5DTSBk5imhhqSwYuA7eKC9mJZlMDrNwWL2A8YGqEe9CAcMBRwVkCfA5j/Pe1Kwt
8c8Y9L6WcxzGqdHNSfWw1u32ThtRZ25+rek5jp87dwY+2Bh7sIBJjVF3tUPTEZaH7nA7Fdsx+E2i
2ZdbmMB9g8/EDtIDFn/wQCAaL5tdb2enKwPlK8bpsOfgctIgotstrRpjbIFyI9IQyEEbUO0awdvc
UwjOMhhwvlf9vbkbk+cBBxVD/K3gCAfIlsmVR/K+xj/FzX9fR1iQ4OO+ZVjdTvVph8mPSZs9VxYl
etcEFP/UD8BDJad6E8ipK1OEUD2ib+XXx4RhxCkQkEZsDOsn/rjjRDmPf4VdzHkPvyyZapnprhXt
dwbYC+m/3ebr17VY4gEetbmln2anVyT+pT5eETzOubFQ9tqUoQ7txn37703ujOfst7y30NmICTB2
pMVAVuuJoub/Z7IFFBOrmwdjHrQQi0dmP7ZvdgSvvVbwtebyXwg7fXMLFaY50VTucb78PmJz4B+s
nuvZr3gsGapNjpQ3X2MQTPEsRNWviL+1jq8mwzA+RodQEXyK9fDtgecYTP7hrsFfx9yosqvf7mbx
QszUgXwzL73Ik20ybakOnv92pEtznv8jEHniuKHFiWLT674eUU/ysdtstTM5QfvXMWb6TUoXsiLN
jvHGwF1Cw1ZePFD+y/946wb9gtuhXlxOyuT1AHMWnFsEH7fHwWTpAeoMRxUL484aIt37oOwKuH0i
/WuIeh92d2MVhzku7Yd+Pa7K6/xIF3/PV5wsMOj7aatCSIYiXzDO3OPjw34Vem/gaYECCIcOkS21
7n+LO06dLrPeq/+2OawF5vnzFVcH5VC5yzBILCMGncPfM/PUL1UCOTBrXJPvCuqlHb1Ltqp+hQhQ
KL8j3MfigYcKsnqn7MUKGlMYuMW1OcthhCOatmkumjYEfzG+YsMsX/Rm01SwZ8gCMDcVue1RIbcV
gu5xLvvQkujAKFba3/5oOHEwKcQYH1QmODwuwlzXK/loBFUE2EYmAd9sB6Lr6pAkBwxsmyu0J5O6
yzcuMesJaTx4FXgL/hlwaYh6Z3BWTOUNBRPTtqiiUZs7A/cKIvOFFvExItUctQVv6nGcsMEpbggw
HBTR1i/JOn848VLgHXN78oW4MwgmG4df+6P8K4VMTN/QUyqKy0V+4FZl3jS9/wcnSrYY7iqY6JqS
q4RExX7jrEO3C9JEQfxLjdRwP+G8vxoqG3bRrXQYPajfFMjtNv2B1oRGag69nKk/iRKyqWXHhlkx
akwF1NxVIeEClqNpWeJ6hKsDERJEsHs8ZiFSEAPQAU7wHe8EgEXYDWcVLRB3nVOKNlBLDbpJMAvV
YDtRjXBvEbjPuEGYKz8YhDAnh+XFH8BQ61dPaNFhs7tRAOQXEQFdZ6aXz5NBq03dXuwa3Sr/MTpg
rsTfSli0ELC6JzEioV06gOpXO4SEAkrMBzGHBffssKWma39hnWn34mqwuM7wR8DW3nsq8CyqGcgA
DE2uPAI8oHINQehAXOJvOl9IQQ93jpchB2k1+3t81yF0zw3c6xMCUeuxxMTKysPe7g5FlId5+LFH
6OEyuOhf4eF4P25mxNLBgXEaIDqVYaiy7n6QHaoLGOLD1/tLXt2+KQCZEmcA3V4HPxGhl1ZZZe3N
f5Sv+vAO4wixxjX+gxLJqnANnLQSX9g7JM1xcOFptAdnorST/rAeNtHXwlCB8kyxNdUytNL/pd8+
FjdL2nEug2Tahi1vCheKzAmqLmylYTks1VAGOGW+dPgwnQYTha2ynLvpHdje4XwKZsD4nw1H0wJr
Cju9Qv92hS3j3scBWwpE1jkNv8F5aDKS0HNHiQjjUMNJU43W55y+J7VTzfSAfbBtrs91YvFn+Apy
DbCgHPFiAGz3UQY8xsPtzvQCnABslwkeOdJDxEfD7s6N215nx45mXzpDX7ZnPu+Ux81PkoGRTmNa
MjL3hqkdYdNgT+YLOxD2xwo4+R2879oOT6hkkbkzPCcJVmN2ZoE1B7AYuA+4JSDFosp6LO+dM+6f
CAJk3GdulvhPvWg7RlQ2CtwlLg4L8YJZVWp+sCZ6W+LlFn4E0Ph4dfPar/ky3bVEdBGDBzG7OxdH
VDETuM8BsNH/if4D+h9WmsJuGgDgD0A8SfRymxWGejyA3TtgS2WAbtRwaAUKG/2fO1HMJx0eiS62
5hDEshq8XptuocdK2kmrPJhJi7SwkIaZ6poMBsQd3DSuaOmLz5cCX5z144Nsan5O3Xrbfz8sNRIs
XG1OCcGInADknyhLPtjVx9JhGERFyEhrgckWTZET/bDbscJcCtsqfPiQi8kSZUDBKOKzGbFfI7Td
BFO3ipAjX6NyVmwtyr1bmAPjQQh6RqAOVBsPVhQv9SMxkKCrUrbpX/UFYWryN+HlHogIKIUpLvEf
8ppzFZBWABmWZ1/afDtH2ao/Lx/oPAQIG5d0kzYCd5eTFLkNkHLjASpttfUpc0ANgkSAZrjAPMDB
lQakfNwrh/9yF6fmjHTAsKLeWpQ7TgKn/8EXRXLpqlcP6vTEFumjSCNijGAKy4/TIawpzX6RnSnB
Iah/fqYvTqDwJXZYenrYWICJ9CrkSzv0XyHFCFkzGU4IBYaOrC0R75PRxdnA3DUWRsjfVBCEKl1e
Xw+f4dhpODF5BR9OkLJx8/rzpeYymsBp9+NVd7JnaOtq++MkHs40RBHR/kRNAC/f0Rf/Z4VNlHgy
Sv3XQbRmyCdswAF3bs5/aUxRQq4YEeyT0/N7XCbneKXsSo8eh+GL8Zs5eI/wauiJ1mxtDnaa1NnO
COebCpEGDHzawJuX3vUHx4O0hEXeWxMBDm5/se9RVVE83AHlwbmTZYimm8UcMeJjBsPzkJErGZYQ
KjSy9Qroei242X6OF3Af3Gxq47D18hVPb0NWk/tezndT2xqbYgB0ybI2dnBzYK9NO3C0G44u2RJ9
agdaYThp9U51TPwdhOszarlD7IfzNOsvpN78HKmX7wx3MH/YxLaGXJRNUnt0Ch5KUwsp75oGTfBx
7GOJp/cEsrT5cV7kw6L8XiRbjZ/IvszWKv9CcmMEj+syMpYww7YQ/E7Gkc+335R2CSkpEp00eK2/
L2THYeF5fIVJ9EBxvX5s0oh1Difntn7BANm8/M6UMSGnRrGGxY+xwgXC3MSr+W4esX3czNdWs3/Y
BS1EXNHxzl1oy/EEbOxyBkVvaGJfLN75UvojIBlvU1pPYasscezw1R/o4ZsbGUb6F55uL8gY22HZ
b6YTeSNNwwKQWe9OGRGNlnAngxLhOy4XyxtBu0BnnJh0HCF1Sx28wpqD9fCOVDT9jPaixstdpsn+
LNR/sGpy3xi4c4aeGToyc/GT78EGVoJn7LGLdtma9qmDgZssqksSyGGG+WAIf69H5jpYWNvNOHu+
L7D3FIbnTARkW97T2EtcIihK8Y49i+s8kCIpgguxhb+4vIU3T7h2yxs5f4r98KfjJvnja7bM15Nz
Gah+7nGuHkkLXytbco48BhZng4nPuHkzLiItDBOxQIQZFdYnlk1N3ID9PN/+vb3nnWKu9Bi6c1Gj
a3fREmxiVs/tR/6KD/3mv+Nb3sQh2Y20BedkWpwyccFUtcwOqcH4z43sHxp67AQEVPY/m8/mstR3
sRV1S509BlPqP75mbc82kNOcMwAtnri1rYZl8A6Ir13ROcDNZDgecVxiFooo0pnzNhofuq1DW21C
N/Wy5cDPWZIbyVA/1NcknsU2L4kQEEyisZYGx/ye082C/WEjxynIQwb0wp2KOwKkiU/stoDJJTgf
92l+S8vyNJrz3XT1bzAANvGAYYfWHHTjEvOU3sHA2Z3sSBAfwhUH4Cpd7HOnQx0GKFSpx78mZHEm
yCNXb5oXa/ZjUHI6w987/9UU1LSbjMBKiqwH/RQ+XLvbP8oEbVe59VrA/5NLMyHoObbpSKcnPyL/
Ehn1QS6x55vYSrHsRUHgKjsi6Oz3f4cySjncIZ7m8Wx8c0j+SxG7gO6gE2M8Y55rk9ZygXEY2bO4
4REVU5kyQtPGJ6jrxW2Gc8AC0qXTW7MG41BXo+ynGnvZcEwlwY60PwhzmFrNRRcSdj86eK0MmY+d
yfxlwYbFfquvMUAIcFPMJ+cpQCuELXmggOlAOI2Z4AgPv5XtEfd+KRTAOIepneXkGJhgzBd65c1i
mPvuO4+es8tQopN3OvSSnAidh2Mbmn152SyaVbYd/j3sX3JmOfkMk/KHLv1xHIPq2N15YSLDWYUx
tD6W0KVYYaZyr5ihAh5TDJGeFq82CU4xXA3cCChh4ToSB86Qg4IFUtA23tJCqT72loveD/XDtLpL
W7cex9Kb7VH6jzs4ky4GniAwWJNRWhG/ds1wNf6cYMMI6yGslsUUAdeTmGJgpJtCORXZBBNX4bbA
L1g445K5LJbPdbVj6uuwaBdYP/iqzBCXsahfnU8U9J7uamuwZAq1CZPVuAElk1RxJHujX62ESINv
j1Ojy9ILNSdDFq8Fn982+nzjFLoffeE8aVZ1pOIYq3kavr0INH3UzwsQR7YKE7ZQteDBkXeV+TA0
2XVIJ8zs+DgK5nM96Lh9PB3amDeHzeitZlgiaE7KOeOwjOzMTff0XuJx7uQ+U6bt79vODhTbBrGF
YOYYQD0AEWMwaZwpf18uAAQkCGo2GGw2AewWEBODHNknkp2pCNB0zacFsH3/gGov6fdRygutg7Of
CSsobF2YtN5UjE1mhM81AgPi5PElgjTgM0zrbSJ+0TIWW2QGoWxBb1EPh7c1CRrfAZ/BRYsy+2Vz
4xQhcYnOtHHqFOH4cjTJeLegW3EXFiM1F3uC2o0ac5pgNtz/x3qZrXGDo2xMt2ytjc5O7EOYX24T
liTPQNn9jvFKo2+loJpve8yYvmZEHI34eAH27vTFgpwxvNC4OPiuHvTx09wED8f9bQS59h4+803/
pwXwxZbOTE4ziNThkzmuxUXpzM+3DagaHsw3P/MS8+ai7ab5eQfrBorrgwUSyZ5EngAxf9RIg10u
SYjiEIhdHgfXbbUqqegvMEVYSlC0NPvtPVY5hmwB6oBppsZznsBlgGIOTso73HqSqcBEKGAK29hP
o2wzLjdwy8LGnNksZjaOSm9EdN/SWMIdozYRzGybW/1JsqC32xsubS5N5uS8l4xE3bd54YXnJgXJ
g+qYYW0gH94oGqfBMAX1k8bmHeiU2p1tuMm3tmqh1UIl4YODlOdOkEG0oV4QItywqCYa62W+qGpy
HgxG7UsgWQ7qeP+NUJa5AFHGiZubl8ZqLzm0q43ur28uTjROSkWJW8lkv8IPHbu9U/goDqxfUuTI
/+XEPALaMAMdqUn4WCzN/f7T7XHPEJXSmjp5eRywxM+4hVQCEMVDvCq+atofJvcmsgnyCxL/sa88
IAqaj8SG8rOYeRMILvAm+ZwjY0Laj92yng6Ji7TSrto29yDd+piXgLnAc4SilF+fSzSK3tPkHnse
QdTJMzIsbFfNjzVVIYY9kaneQZtan40anm9U8q81UmX3rHOHxnv8JPlQqdkX/xhXQNwnH7kmPgvH
TtLE0F9Dp+cz/ykJu1MX0yjncM499aBQcHLDrUoMkbch+57lSGG4/6FSNVPelPAP1F6198wbAyi5
Tu+P1xqLHzn4kAVU7D8eqRbgcHkEGmf/oef9EOAGcBUkEIKAre/I/6cyEy3FkuOCSdqkBXnbS3VH
+XvMSc3AKZjBSLusjxQSDtCt7tUYBkxPx5sWVe6qeEuQkO7xV4fmQlvDLIiyK5Bg52Dk5FPfVpz5
UzVx5uBfNeeHFeZnDnqPSzUANSYx+rmizoJERtVJHOr1ZlOKMbuCXGa1DkUaW4s2gv9RrWNS4c3g
GgEJbQBwkDPT3lG0Q222suMG2gNE3v/e2IvZwwX7nIJZEVyIwLD24AkBQIDzcF2QBIcSXCGFPSZC
AZoTBcPIg/hvj5L8gBnaS8cJQrO0CQqBuY3MdYuOYiE5M1tjYRWetBlhBK2T63PKFh75lJGYi5y6
1GcY+bhPL7E1f7zA7XHLECnpjkHGKQmxtSixy4wmg/bH/vY/ks5sSVFtCcNPZASgCN4yz+CsdWM4
44BMKurT72/1jujYp7tPV5UirMz8p0wUkc5BpiC3ljobHWreOck+fb936Nii1XI/3d07YEEGmfEC
OUhBXYkmYcfOE87Hu6UvQK6lErY+COu8med/r91w0ufU57VtJmom8Y2JtTgOSRBmkJ0gqSBcoocw
WjMY0m7p0Hu7CqiL4oi+pwx5ZyRgIBxKNmeDG4bn2rrGKk+XjoaVwBWDwQsTkYd1kD336COaI1L0
ETmT4C7H19Bt5tJOXGD+0U4TMZQMWy4KRsjHLYOnTT9giXCjKwtOb3sudfVXOz97FPTd+TkdrSXv
N0flt+im8IYYu26rGgmgOWi968PuuwzJ+bb1m+QV/U6VbpKrjeZOjSsPcsXjPsghHx5MotnVKjST
mGfnbERfsRb+fMCSQLulxZdIHY+YbbpVG10OV6j4P4xc9QENXTf9HMvpa1px6+OPKL2Po61F/lHP
I3wn6rb4ivgJKLm443WiPi31wBgKFwpOdw6hKGzBVkq4i0hoO8G5WSpu1lgkvg1c2emtJBZTdYvw
OfkQEfZCpCIM8BBTRuOA0VnQvjHpBt4DQt2s/rgIFz4RoNKP9UBygdYPhHZxpupTPzAFahwYJWh7
4QRNzLKuXnieCtr44kgtjR1mHvMB/Q4s+idYVtTe0csvZ7jOIk4eSyYdzRZLMlSzf4TEQel4jphR
LjESdd7nxVHXVaxYVTKIBiS2JWfS+yPwAx4bDcUthTS5u6+QXp0zhPprw9GKzCgyAcYDr87q2T0Z
EpoYYSWvZ4yjcK+0sQ0uAhLASAQnLEJ4mZTDGZzxOSWHBvwFY+OEXsgRmOPHRlfPnkyCGt4OP0/s
zFwPLfHIopK2uT1BBF4+6l8gmQcPXzd7wkqzyL21vy8TUES6m2hLmLckvzdH0oRig8aAGQNn29cJ
qqE5p+NjokLEV8YjSpMoU6Rxe5U3mmOGe9pzKWRIZwbomxf4a8wPrHEPVvUOD+yfCG/D3b0gg8xT
4Y7CElTrEZNv695h9xGxkGQxgusdLTo+Zg5gBIA28r9AwnNEVej5OD2iuyuFrDEgoaLnfp2HBzju
ktWIiY7mgMemx6Ns6yHpclVSz8rDcKWNGdx9NVHB/XheqdaEYFEha2BUlsfY+PJ4wWSXeJSJLfA9
RWRE43KO0J2mdE7l/k0tp/kzGZHG1JPSUBh7HnHOycbMM+ibAzL29j9Atz+h0B1L+zYaYaFy6XNQ
vv4CyWkSAA80TuzyedPHiZLenwCKoyfsGAfRDEcYZRHO2hemsCUYCfCUSlQTL5lTDfXFL3x7vIvJ
P+CXe45sIUezhhPGwXntEFMwe7LmguHfAxg0bQJrIXhutVEeMT7Tj5LhbZEa7WzS49kgSMX5UUOU
A3Mpi7g7mGWqE3SZwTBs/lwC+ln6Q4ch2yIlhqOIrS0MmBhM7F6Mjja8AAKeTbE4iMWbhAAy9Uwx
klLmBECFF4QOnjhVbpEGMIL9FmY3zb3Sx6LEa3w5z1MbHUvzuodn9Ua0/p8T8210cffsE6CxOfvJ
xlRwKDIDyNh9+VHqmlH3Mb/y8yiHdCrM0XSlpX/LEKOsmIbiRrP2I7uFAl2wZjRidzsTtcfp4nxm
HEtQJuEtBnA+My7VbJ1DqIo9r3a/cwwJ8Z2pa+g14yU0kVgmCRfmPtyrjSV1NYiQza2JDDRV3bxv
taAXVONXVo1xSvA0PoPXyBDBvXTJXpuhYYnqFSAMnXsohN/cJHymGCNC/Cjc8OIGAp8EP0Kv721J
prba2ZDIX0bWBDHr+MuJP4hQZ5JDDWQ0TBn6ZqBaJ4ZUwJB+jKAad1yUb5XVh+VYZFQ8gu2y4flD
lxHqIZyOq30xgdHNmT1+GCmophL3yM/gc1v03JoOq/UuxDrSjAKUtrM7Z9XAwe0czkkoxdDJ3UAK
v4jRBKi1iZph9IDN5LPY2P9LMxDAEmMEsPHLuD4AFHfan0gIdh5jiegPcScLRbnkFDPOZxLLF4j6
IgQcAJA36xffHJwtVvuvLZrQJ+iAhUwgcMpUVm2NnkakYbKDmu0pJzXqYjYKpGqo2LTLBOZJREqX
O4GX/LLVg4WoPbGN2dJdpL7NKoYB4qxlYz0x5JZWQxAQjE2i7y7HD+31yRB57TpPFKe7f0noNURw
zZPr4wJ28ulrlgA5Kvf99/j7hmqGZpZt5BXf8TzlcWmX36Xmv+kmIHDshPt29li2VtQ3CcS2KuY4
cgI4ur6hPiHOA1BTXDuNVuY76Wcv8pQ0X86I9YHRYxFXN+0D9XBrl768xa3eZjfcvC3c+RH19+we
V3HpbHhacdmu2SxgKQDU6/mpcQhP6WgkVTFTAL0x2P8bOJwhLa+e/DslYp3QrVQDARGgEXZnByhR
DfB4WmJtCWK2n8Xq8CcjDUG5BW2Y9cM31BgyL42P82O9SPymryWOpU80sSkROrcAvkFcf67TIT7s
H2lkHlBioU2EO578djlr+LofGw9w3AY6qAxNo4IKhnBUeqJR8kWUq1YLVrJ3JXqGVe0XQOXXmJig
FZY9xKf9rAU2m4wy1JLEkb5jQtbS0RErx4ysMvtLYeOuxS1o/NUJ3DM5mkS5NtapIWKmJPSCOovV
fYxSk1QV6+E8M5SmrVvG4Kt8ciTr4T91zO9UihSHE6Ml9mjeW+AzZ+ZDRE/rhhgEYHbM2kLzhSKx
MT/jBycgHwHZ6SaKyBELVuE+OWHU6Jo70ssGThq87JxbrOc2ZVBcuKPhbsimiHPZuI1/SxjY8qhn
HZNb2B2/IASBjmNi43QcbcJ4aT6WLOARVRZ26+Y+PdBMNgD5wI0+pECBQwX8HEqYxeUxngSG5PsC
+JVb7IrijbQfconcOVEnHD7/8DbNrJYbB3x20vr9LYJi6y2m3IuRT55UwsKUjad/pZUEgYk+fANs
qh8O4OdPnE8MB2fiql7jgn1MuiURcJTJjPtQfEgISuq2/eN2casQxDZGUfZaPRZM2tRl1Rr+6eap
nHHycVhIfxtzqrn3xRUy1e/T2Hb7SyQTtzp03uMb0VtrkgCNVsQvUzklBuo8wSHtflzMV3NBf/AT
mftAUBURWrXEiR3RoCI0muoOxvjvhi7n3+gFZI+x79gf4K7W2XLd7knFDj/eYyreBEDzApKRHoqx
h1AlJG+u5Df/9rURCOllfKp0AyCp7m3+W3Y8GinwnGwP1uBcAelK9B6gk49TAfKN8hTpsMV8Xu4x
o/Gx3KfsYKPlhSIGunnSAsowKTeYTGEc+gTA6kfyI70me2SgQqlmxOzGMQATVJOQcqSuLugSE/YU
peQmk59GGageKOIS1rWzWdGzQN9Hq3Zf0HtkZNF4Ba2gbkzemShwovoMUsZYl6ZSYHWoixd357jP
k+u2scs9DiIMfcBNS3LLgo1PGqbGJq5s1JgAj/xqQsV/wvUNFYB4cDekPijWxN2Alx6Jzm/JXynr
xmvARlh1Oqd/4tvdzPeyCSs8VPcpZdfCD8IkChE7L1O8r9wrumC2ck+x6qlkrfEivI0lWyoi+AG6
usoG5MydR/oBECILRAHC0iPYxk02hKtBzAz8XlG0pbQB6kSStj8KDHCYHgmz/Ls6R1HNm+CVCoj9
ErOAwcL7GIkPAcsMN0PB4iZjuOQY4h98wwYkDfhrzAot7zwwjtxlR+zKO5fX6qlITWiskI+GJQj1
B2CW9oL/h4YHuF/j8ezHL85lLeHSWBBRtn2OxMtvj3maJWV6t+/I24wIVAcw8GPOiFdEAMXICVmk
py1zXx927P4nscM6gUVDkUdX1J/QAzShJigPwKvCFT0c1pBoAyQAR0ONnY78RWc/Z5qx4Ai7ImMk
QelfBavB854hDW0Tj6g9fTPj83xzDxaOshvszs7Lm+sGWOjHyzANc0VgfL1PfB8z8lpUgve8cW/c
rAa4N45gDhQ04z1zS/6Jgfuml+VHlMAuWHYyb/n4CrN2n0YkigupVGKBQpnqiT6BMJ1+YvRuRABc
gz4gI5q2BIcDgCcsRW8M/SZicc2msPj1PPX+Khhq2ZJSNbm5F0Lc6OHoGlVXUBzCu/8JVJFf35Cs
6gx9EpstYHjyERyZSkx4na07ksU6AgtfNjIMHXhNMT2uKlRkCb4yXL5SxtnVDTM+/b/qVGymw3QO
Kq06w5FxU7DpPSiUncUgJrWrukY+cZ9ezm7OZ/gJyevadGFFm6ntBtz91UIhzm+lMYRRcEJsVxRa
NlGUIB4Hsq/JELJJD1UYiesd835P2Lg6b5BIE4K8+hlWC1bTVSYZYIoNCelpIP1XGnLu/3Iue094
IxEmS5WEcS/8fALpu+wIuDQR/qCaONuoJjb+5sDmvJTn5ScsqHpEXdLwrp8Ktqv86TXPTsnM/wn1
w3snL5lq7OO2TxOd3Z27wyGDFsJEUQXnoFv36WYtenM900iwiDEOVe6awSAAjWcnp8yQ4vdT0oC5
9CmK/lRQ9lzN8P8mkSvtTUEVYvtCt7d+GhmnQcqnJJh58J8JC5IsIrns7G3/7A9c+rwDiuSyrN7s
ys1NufCRNhWY0M6h0MX+/Pf0uvrOkZRTmTjt+mG2h8Yx9kJ6EAG5puruG8veywUwFS4nceJeQwKe
fAWMGZjfQHrGgSlPzoQtFJEYkTcEHJJZYZIvRAfOP0xYoWg9cLQyVpN3lWwL8YGI8sapDL3G2UPy
PkkerM1jnkWo6Q04VkSCJ2wmTeRajON9GubzDiZRzEy8f/hYQjfwU1LSMeLgPrHJa3IvXjk+B0nt
vDkz0ZsHPG3a5GrtaJPQnUq2GBqjr7VH5pEU8z5v/YgPz+TpvEIu0HMZ6+uUi58IufZaAtURfiPa
CfgQygvp+YpfRGTLcK7K0PUKxxNygukiRG8OTiiZp+c4DzRfSUiQpcqYQedo9vrKi81B5FFBeXA9
ScaHzujLmgFDW+b8N/vZsCoDf5mHGdSNzbDGWdaPMbtCmg6NrUQFvhvLeq5kbJwx9j+bnEScpScC
RrmaHzOjH/PAdpnZeTRfnromxYSb6jfhUEBt47N+jGZ8vlYZax6JvyMDBcpn9y4YYPFgu3v+Heco
nDTN8j14ulowcveiQKAPuZjaAkCH/nYyf0WseyLQktQ8kzNh8hKjGknUH5TVaMggOZusnhQmKiZi
lLBfIDCZQASY55kgWNbEcwhViYWogHjV246gPZvrmalJRC/gkeCMj6DwBa5dpkS8cAQVBG2y7nsN
Lj8VFe/1gFug4jgzRLHuEgzZEMT0x2JINyuadiQJgkzjBP2ZAvA8O7n9ZFkNE0hB20/x4cKg/t9G
4EQGZowRwF0VNjb7fK6TEo5oAycRPa0pysH1b7LuBW26ppXjFrykfaznu2oOf0v/zzXAJnlJhaWg
9SSXGQFe4OPIzm0qIGWo1Mo4ySYiQl6a7CaVi5Lgzh29SVSLyKMAfs/4rQ8s3rGRzPkF0uYzdDQp
f1js2BLGMCzUEqxrdFiyl72WaKbRb57+GS402CZafyOhgvVd+HnQSCwedkvwLBF5CyVFS6J6r/nG
yhIhD615kNEDfdnDgpPCx/Up1BU6Sz57AbEnNr5XjwhlCyliwNDyBalcg6CGe7ZeJkvKAuEVAOui
uJHrxkSKUsL8MEQQoDwBbw7z8RVeveGB3PV88tem2vGTkBT5Moj+6mYKVXOisJyKH+zKQb7Q05+r
+HvEViAJ57mrL837rgn3okbSj9qKV8FmmfvRRJxAtcOUTFGWyKnmOxoDFj1Fw0icldqCgc9jTxmU
xC8TM3Ev2KzQMtn7uz0MOxiey4wGU1kBPGkBmN3NF2lYlgoGp1vPAH5vMH16CHxantqBj/WbjhQP
kCUdPuPf+L4guqB35P9loeKAGFHZIHwoJ/de8I7i0jxQ0glsfyA48P2NbovmjNEf1kZ8TnIA/DW+
mevSAbVA/3XjqPNUHxkY59UAjLvPi2mxev/DstBdhUPQLIT/CKUwf1AuGmPO3AIMhWBCmxO7Yw2x
CmsomkxtrCJUG2by32he2QHaZyTX5sA99FG1PJh6N3YAoru+LlvGYlwvYmXt7okdwCqzl19tPyec
EQQaYBg9tSvtj4tD/APA2SUSTX3vWFFXgLWh0lbXJXFJLekGW6qqcZkQJZxcl2gDOETBu8F5Iomz
EvAjAvyGvzX78SgmpjOonbsL7j9tAnK4xKCHVNF+wAmC8fIOwNwSpKJuP1kSLyfWJ7ZesBzMOGY4
DWqHbVqAfPTMYGjN9hUBzDwSQbYJxUTPEtI/ZgaaIZosGmLnntTIEvQBshCaV+MB5U7qgQMqzCIK
LpunwG4Cc+lc6DfRYAI5qhacenywfWdw2u0Zv4Q6iz7gE1Q0XaBJZBabOkfjhWZJqLiGNDQA22qi
JeRi7zFQA0upgALuG55+PvRVKCHou81ayVg/4SuREKYhdQIVfASkQ/xI0hLaPNEj9tbC7NT58GAn
RewiY4afYC9lWaYB2AP3MkaqwlFWpmeASwmyeGjyJcizBDqSE+CbG7+/nlXMVJ5HzVoQXbO4eC0n
b6CQ0lsv7+7bxVW8hO9yN5Ny+XWru/kD2MTNbfYiLjtX7waKxzrS9G5WVk6CtMYZ3HmVq67P0xvx
HZDbQGIIB4nPoeaN1o272SkWaq7TO9nsPjb4oPX+u3tP95V9UMDxxFF6ygvRn4zcSHSAcWe0EkQQ
kbPGMm1cUTQzBN7R5bxAvW/emxzmK1N4446xpwS/iLgGU1tfJ4+J7ihoXpFiXd3KIvvytAAHacWC
3o5uMXs/Ca+BegMDE/98y3mmGsvB+m0mwGtAPKCS/xqzkz7lmlNCK44bKkzt9bzbgncH8PPZNjwk
G7M6XuOaZRT4rNwSGA8pPSYf8o6dHDkUGf3whoOX0+4YOkKd/Y3ZeYeVk1Elu+/QSLEHLm2X5bIi
w5rL6fIyBQB1HQOe0dsOlhyX5XQQlesqofsfoiNcIYKZa3GxuiGZulEOCbFwvmyhJeUCbmQT1mvd
IbmMevVK2b345B0xuEMvEqL38LoOZUcHPbDi9HDy8SYpd7Wt83uUUp0JUSej6V/3Doj/ITvDJv7y
ipff9dC/xEh6hTSChmsuniZ2Iq/lMU4/m1q6LncaMfJ3P89IWXVWL+jHa3B3+74SF7uRN8KV4dwz
QucjVFKEjocvygeuW+tJlNcU1eWytO8rGnUuHif1iaccGw/Gwug7QS252yQNcp7JYDyEwRo5f10w
mPQOcnbZ9VFhMxaDIzAmQ47GQ1uqzBK1xPFV8DPAuJaqjw17Wp+09LHqpwNE/NSlLfrM2W+tVWKl
3cin5+QFgynSwTznVPAJjJQLUUVSBkguCw/DkltIKLXN0UG8/MNvKmLq8Ytz+DOyWU+X/XwSmjNm
oh0x3/HdPsNAewN6sA+EgY4MV85OL19yxCpfyohbzASLx5oe9iQpk2GDh4ktPyauiEpsSkheutmd
RujHpje2FsTyAfIEOc4YyM4m9gCcrXWRS6WjNHdXg/nLVsYQx1npDeN6B5sjkgORAPKs0hjBJkDn
XpwPktTg7t05kPiY6F2grMZlZRUWgxL3IMM+jy9WDufjd38s1uZA4Z0G3FCAQRyYkBdLvp4/Ns6L
75G7dOmmB4ZlbU9Y/5yONg6ro9iBXod8DGo2ykbRZaf59zmueF/LRK/DNgYenbEtm1HOnTU05uPh
uCNgA0OkyR4d+73iSQhf5qExDz9HGmswfBbRJddZsWDXUMwKry1A9IOl3hab6bhWqnFZFqQEXG0l
d3igzzR21QLZrs3+AnvocL4uH0BqmIsy1lSw3pnnm5wLZMXeN1AP/Pl7NWnONnMQbH4aZkVDcYNR
vCXNB8BZnmpph9KRN+7N64yehxnliZpQQVxxST4W4WaGd/jij4vb6TthvStVQAOluwav8H5846tb
97MzW4CNEk3fqvJXnBBHPhtU13CaETnx0qT2lL+Rl/uA4+b6RsWEdA5ydL9sBaF6gq04dcYt5nKr
xve5ZhVTlaVXbJtg0QVomHEvSOk1VhydJCxTCy7m5IObhnxWPjFtfTP+cBEQ/V16tdeyWiRsyOTg
NOdmZJo63H2R9T+km6oisQWmJvAaKG5kycQp8ljgQ64Z1CcQgqrMdh/yGrwHfZxs9zFW7e4Yd+Fp
497Zu/BfFlH0JvnZ3Pwmrer2uBvO3gvqBoSdvJC0TFFZI45+eSNr+zMrRKCnytrE3ATck9paWoJZ
mGchMGAWoYKHhEyD68RS+GGuREW6BvcfV8e7S9K2LW5SHOCcUYLl3NhzWBO7SMkmocQLSPOf9stI
+NwZx/IAn9jsZY0+cKwdV5ZFqXYd0WVDL46Brz2qki+6/C+Pu3ikUAo6kJf0Ka+odr4w8eh+ahLb
wzLNyUyDP9MyZCIYW5sYstS5sp811Jcd4qArf3Wevphp3+gaWvQyLYv1Yno9MD3CBF9hY6oLUaHJ
VvHPO+LX2aog/oFk5PM6JCrCgOvwWMoU99fUtGAphN2iue/hcx1NGRaA7gmdYPsmq1B0V7VUY8Vu
NUdNOU69nHsGPMnNZ30KlRIAzwT3jJRFLONPv5e2J/1v8KcgxrXRzd8iWfA0ZoEnmwOK2CsJG88m
HgRFQuDEv8WOyAusFwICsc+k2vd9sYCMBV5I5NDGpIyXJuJUFCPGZUpf4oonnICUaBi/gJ2wRRvq
mgCkQEs1DvZFf12xf06suBB2lJ45GYLo1+ausKvZL4o/rK24KqR442QWq05k6+bd1w8+YZabkIHv
PSx5qWcoXu1vTO7iHPMSix8ucPn0ecWE8J3iZ79Zvnl3zr/0+SJBzP+wBYQLR8Vz7369FauVrhBQ
/+wY54WGUu5ibMb1ln1F5BtiujT+DhTrkIPKVniKBu53fGGbuZBj9JgPy8XLe0J9MJkVxu691K24
DVCvG3dn1v8r4pkcsnESY5XxQNDTSy/Co+/8iEczyOVesOlx8DVfoECXqOb05vEEQEJKD66JLpEU
V/S+8T0ib7OKqohjj9jKAa5vcvpPzf6fgcFAR4cwSGdBBjF3XBn8OxCLzxiKipO457Eb2d2RssWx
u86nRFe638VoP5pWK3EheuFz/4WjgH5AN3CxFiTljWVjgocKLSkRR3vuA++27PtlSHVnIjB+ft9h
mRIrpVghh8RFFtej4Hu2C3Wvk9rJn06PfRniKImHd0slbUUIXvsvYl2M9tQ3Dk9CUfvpc7WAErVQ
3H3dC2s7UDnEIsd+T6TKJx230XzcNgZkeBVDa87a4Ou+0aMOzGeq7UhuQSeB7HVFsBJNyhIHkn+h
JRHZUUJKVNrFApe585yix2fFlgJij5gQTURpWDv/Q4MrsWXn39Y28iPgomPWI9va/sNzxHITrgrD
93fNTcUuhFSc+eiUucyP6KCtiQGtTdxqPqmTZE594E2pDkDddzpEjUt3n2JGsAYIgEdTKpYXvF0I
Oa4xsfVws9CNb3NbmVwF68IAqXmjFA2zBfdvISIJGp5Z9hP0nC6sw3bZofjR4GorwEVQI3vWd4ZB
sRjEP3IbC+OVs6/YQe96IQiL3+Di5NsuS3o6ODDagu9En38D7jW7SFhmgzCbIjZI8PTlUbE4J2fy
n3FgTogGI3eh9gbxeYu7x2NDmFXgpniws4jcxbSKikRjjFoDuU/u1nt2brE+WoTStgsibjFUPiOx
k+y2qKEkGmhF0FhTS1sMlJzo5iU5b1l6NmwjnSE2JUV2egE1z5Cncz1Rutok7kVtZ7Ff8lzYMi1f
330DjyKywDBbcvJddrxhtjFUlsTNLm6a4OHn/oDgaPYxoLmmIPP+Tfw3pINiD+Ps9bbvBWCjpYtX
SNi0gZrJlkwq89dtOC+xpw/Jhoh+kCNJb7qJu3EFRJ/wrFerHKM6l5KWE6kRi/IGQAIgdHNho3c9
LVMtXr3jYGgVcY6LZzQYPyJ5xT2VR0MEwpLZp5n+BHw8T6RQMsslOKKoGru8L+CSeR9p0RFzcoX+
lF0YTR4M3w5LAsC0ixjLSVmML8+pqjjDz2KATOfmqldXRoyL6JXySpn7N7l0GMmAzK/mRejnxqyD
/jJDkf9XyrZ6QA9IDPlUCjjZ7YENzwGIgXls+PdGntRzHjBLiI0kkrydGlUJqyhjDgk/XyP3kIFW
xIJI0OCwR0KjUaCyhzBI2/kz/fD+W6+Km3kXsmhjR8esRaMZOlj/DbM/vXtCQQctIZXEYaAjtknZ
jj4k9ZF6NBL53z9I4KFf4FaaqHildw9oQPQILVM8+A0Ki9+Wucjs0udfE3vQIT2Gl2vYQ1ze916I
DLESoEEbgQ/RD9OS6ONu95UJ+gxGA5ZiT6XbrJQmyisp35mijxthvn2GZTst4HEk4rHqG0Hkm3Py
QVO/gfPpo05pCbp+rCTerYyX5gmo/TGbj/kdEbiLCzn6lER/eSN8SZDCQ1Zhs4HD7inhm95OJ/RW
/OorjjTwfrdQ0yNlp+wa1BCAjeBiFL/OHgw80iQ0aI46IOChD84MJspcTDpLArZ3tTuvBbCjiRgY
v87Wl9+b+R3Mf5h/gppJc4j4vRhvOFeGLlqxDrIQDec7vW0cvs2mDnIobES3+t8IY33rXvsO8Qoq
waxXVgHCst9MhQWbKCaJpwVSo/n/eLz6582q0H/eyFkiqMIttBjBR/62mr/7JZCPfSaRm5UzRf3x
v3rlXdnHRPrKJ34A/XROzQj/wMLGADa4rTdDd4QpizB9DeO682PvJXMbNxEbat5u70Q+0OEGMItV
5cVWE2HsUsekIS4vbm9xia4L0LhMjwC2wHTbI74AsE1dcNYRYlH0dbDRcAmT9w6cOejN+y5eLagI
RmnhziStiqoei2o5/0ZPiC+We6ADUjFkBDVyxhIbH35WPRP4qUKD7zDqMiLWSzWTM+ofT41KVMUl
JbbTfC4AiN03uSz0QxyVL/Y6nRFXSl6b3vZQ5/wqydWbddYr2owMsm9cwL5gnTO7MMeIcL9jAX59
XfSDLmLxBqB0HnAUPx+gDddx8e8DGUQ/oUws/aHzdBnPARmEzKWFC9yzSUcFF1Y9fjO6BDmPUuGd
H04f0Xwbj5jgybtzP3f28PjF09NXWFJlLNHnCPcdbicMqYi5kErhPPyZR91aorVNoVfYb/yDeycW
JC3jNwoEXNjmZw7oGzAKsomew4QURAosvYPTRrfsgpvt7D/tYibsAbCJ8Ma8cX/+dS4+H4I7QINQ
7+jMpR1mKzrxAYk77Cyg3+zbv5g+xbmatT3NYV3IlQEXEtZTAYleHKrZzUGJu7iOTPXUDxqhs5EX
NwbxCWgSTCVSB0SkPs4yJH5I+4QnN0/uCRENi9vqc+Ss6Ahzh+KJ0dyvMD8quMz4tde7sGUT36lj
eesKao9kT2LqyphdEezzvk7FGuyRUx91Hyhz+gIfC964UIWif+CPElwqF540eA1tLJK18VFcUmT/
ORAwS06n/TGAIyDV2yVlhuykiu1xobgjewF7u5kP/t8FhVID+HcxdBd8/OC8axXF0Uk38+iElB4H
VvaCFiHfFenJ+TAaY28LEEni+PqnXxviVUN3yXNsCfu7UJH8wmIsvNn0FWgiXUFCtviQaJLwQZSu
NsF8juMTKLf1S/bSoYFHeFHgv1FD9qrs7pAhGHfAsTHkATbh4GYtMGmhOKDM/mR5TRmq4WDJpYUQ
QxoQoF4CGlFAsIgq8u/uFHWCC40Hd305gDhnb64c8V1gexu7M4cuo4pxKJ0xcqMhTMdBs8TGhgbC
6wcYTQYLugJ2AP6Dc2HYMpqqMRUUmHcQseMlJP+DCV2s8Htb2pRhngYnh1PhRayAyG4ZnwVtMCWM
1kMw8SyKRibOjJg1yQgzMvcOuWXZ1+qcDjKOxoc1vvYmEDvTCF7lEHJ/iwfNQ4UGA30fwasuiUzc
3ALB/kJkCo7jhOg6EQFLg/FUF2JvRMZd1MDGo7miOZfE2D0TmsC4mDZj0iffW53VEYrBz3/DFaAa
XvFbib9DpEyZ6xFwZpxX11BGR8Pl170P/m1EKSw1pbtgXx2ZSsB7KFh/7H1R2XhWxxk+TyQH7Qwx
D90ObkL7OuF6/jRrQJ7TN2VpB77EgeazyOEBUFgQOcea5itGBDgKsgRQDKO/hTFD8Me31rETIU/i
ttFnm/XsQQOcQ24jEbDxQKJ+LSGaSoBi2qiRtfHl5S2o5z0MbxRs1sVJaFUdha49RbbBj4M5TRWX
LcJEbbBDDkmsEHANsvuOin/5I/wUUj6fagmCEZ6wYja5GMNFPZa5dfHo8qMhpalQY8nTQ2rGN+oh
RnkwzQv9zyVomH8UaPTLmNDbeDhjBwaaUQSTn2QiY59a6xy2IuuLXStmhPDajQKkKhkI9aEE7trY
sv/yblPJ20a0H2UM9wTJi5mjCDeUDFKdJrB8nGMsdkNLRbgCwsEgh2sCEuCJ1fgzmi9/FBTZc5t7
3Azm7Ok/EMr0k417MY56Kk/4OnM+8nkWfsFwysxHIepZACEETqP6njS2xCMJu0CeAkIB2AsOCq6I
Zm5ml6OC/QmXlwABgQF/KxJxBX1stquNc93hjBzD5LpsLvmcsAnE4ghmzwhOoUH4HJOhc5uyz9nu
CiRkpKFxqzGNVC59bGX+7MKnhqJ24CtdrMMIbxC5EP2WgXkiUJXXPE7BfQ6GAg8F/Annh+7tnpxn
8iP87r8p2hdoKqwBqPyFr1KZCYv4ZjppY7TRs3YPugKJp7rnbAACPdgVaWmRqkjpVP3HHggf3khP
C76nyuppAnT9+wqinxe5WdE2ysEgZdWgi6pCaJh6VBeSlR0sKjLn7SegLglH6WiikrtIuG7flXGX
dfA/uSdA2JfzCNkbhq+4mTJJzEgodUfxaPzA89YPEADnJ8XnxubVCpk5epCheDFwwssfQhdhSUJD
HbMvjuNERBOI+4b9l6B2Nws+ly9ZCeX9RegrZ0J32/mfuDG3eoqBmirO/fhMHoHEbcZZVlOOcgwM
glBHFm2qKa8fbJE9qThyVOwhHgKCScc5ZwI1xzInKsrj1vklXNVUEEjo94Qa6TFX11SfYDi+RjrT
6kSMIgTKlMYKs0BM1hpcELSWRN9TuYcvSdCXyQg4AdSvC+6+cvox+tdHWke7vx/QBCO0bW19LImp
qww3ySV9zu/jbyiMUFiKsrf/Y0SPzoBsZLkAyF4jNqVva8ZFLWXU74G1AfHtiboazTpyBRWC35LG
kfefF/B1ycP2yRiLeLWy34vICUa4Ju63DoBoIQWXhPSrBFZlWyaDxapjkS1zC/NEx36RkIsCYqyz
w5iXuVSS/uwR9Rnttf1l+9urfEumPaDcFZkxYCFDcnNGDumKbEz80AOJhbZ4ENnlTjYuCgqCulpD
AiQakXahEUBNNHWWvzmTnwmM3B388mndkEmXjto7vT4HnYjzkoTYaX4LW9Iwv+71ltRken7d/mgh
54cn5LpG20gvhOzj7OGnArpsCSmcwiF5nwxF7ZHtKgjBuZyALTbgrwtu9iJM2c9zD/tVRbCHDvGN
DdHQ2ZhozMUKXURO1fGMhoy3Tme3fW3bxQ2pFetMpT+G3vPDx603OqhrFhLCJ6Ulfj1OAKIDhKka
QYUDxhENiU2jgYC9qB08fpTVf7ypz4kH+Kz9YWJgi9PN7+gNGlpOgU//1kpMzCVVpn+EcR8zYfHC
EYZmgI1skqcWpMS5oNnhK4wnNWB4ekYvcinv0BsO2xoESs0maubitAyVCeFAxa4X8ZUBnwjTNt6r
3cZWltf5cFLN25BoN69ZofzGRqDAbcQjfovmbIKYnR5cgdaCevHe69uG5oo8jFimEQAbYsGsSIuk
qTRuMz2Fo43ZsgStTOcE3EvvH5NrjB8GZIKff/c34y4g6CwEEk95Evn7zfh3GNq9qdC5fYH/BbBW
j4lLdzcsB6Fu83ctuE49fqcEN0kL5fQlFmBE42/20P2yNpblvDaNSPixBOy/CdQNiCSJXLZ0/MPc
afyl/NNdG1/EprxbmCPiQc9bmDp0AzgcRAd2IpZWCKuWsGy9eVyb6DKRrVQLn36HODv7brX0x7qW
wn7vu7EyGSQaEh0SsTTzqxKT623mOMbAgUYb1ldrvkidaRy2SQcso3AGbNYEukGuxRER9SLokN7L
7rF7gbQ0rn8kwj5vOwVgTl59cX9MpK08e/uIZkN0EgHoxg3JMR0ctxGoHvu4FjpszlaX7AITwMeF
/4CWIXVRDMsGh7z5O3Cblssh+w+qJWjFSAqfpUMaaU61RbEEbaQj1sRTCC7p60ntyT7bE9wvG4Xf
zr9bN+Xy4EtPPtkvFVvFr/EvI0g8AKe++o2Tx7hOC9nsKAtMyFTwnW4Dr4DSl4QzD5hadv8Rdl5N
qiPrmv4rJ/b1KEbeTMyZC2QQwntzQxRQyIAEAiHDr58n19zs09PRJ3rbVbWqQEiZX772+QstM4Cq
kkZXwV6JSJj7mK5YwDEtsCP6fXDdgcJ+p+b6tWtg6cbWCiJwm3L24l+eNeN55RLOu4i+oAkzEOkh
X7GoGSheMNW5IJ1nFAYXlbRpdJI3H39c9SsR5I7uSvWVsodZtvVsccfOQaCnz/HxRGIdAZ8Sr2f6
xWBx4pQqwlb3bNLSipWZqepJKTyqFDfptzOIY7wG8mn5YLsRxcUw5Dxs3D78eoOmnSU7BIsGkZDy
UJpxYfBYmrwOw1OII8AlavxYSUgKXk0apI7OA3wDcEClylIAAJe7FjQcn8x+5vhyGQEAmPpaS39f
7GwiHuc40SD7UgCJ0zsE9CGMcZFxLFVIG/YsZXdTOTo6JKEyL92mZGoKTgezldSMn3O8TnjR1FPM
7gMagv2QuVpB05TMY7yAa3wgzZCfjdUTGpYznAn2hz6BvHAsCUQHw55euLVkQTmS5QTzhKJ2mbB2
vIFKhcGJPFD5dI+AHlrmK0JFkpH+9MBuuChHhl3qE+xZbc8e8ii1+g+yPSWXb7ZR7MAiEVFkTWra
LGPvjmPqPiwAa7WAL8kIpyTSZFvCuw4S8hVroiYc1nq38xHGaAoQ0qJxGdtG2ExvnKPpw6zWsFmN
gVjR1QqP/+QQABaL2hyXqunVVO0ApiCGwdZmTVoIW9U1ksH9zqTRAjVjzEN9L81le2HnbpaHJc8n
PieILI7pnA2ulDMUtne8B8ezNP+Ax8FTj0w8bfi8yG4Z5IAZMY8P7RCDByT9oWEMP+unbgsUaQrz
tOOhMgnySaP288Ir6L5Bucu4t8kxP3K45uxMRuDGZL+Aynd6yhnc34gBq6VzgXvlzBII0C/FvrVs
onhLhGh+pbiq/rhEv8VEieBwceNJxqjXEYWH16cnX+EQ4oUaQRrA0w+ZJ6qR6n8m0s75YF3Nf9JF
88PfAGH+dsHzDRvpHvFui2hVGANqApGqFpcXFWy9j4Rw12OxAn+WIQlouSEIjDN4WBMFjea3Wdux
ayMgXCS7jNPhnv4qDQHsCPB5IW3v3opki4s5i6NiSUjK72uPU4YT4cfDq5PdQbnclGC96/2HKJjm
GJkkzjH4j7Q/AUj5y3te2T4/OLJ+4r6K3AA4qV7VNmnWwxuY27o8fNYKDyLSEfIsyBjGKKj33gdl
9dpTvwHlZbrFVFJc3fDUtb4BUBbFZ9XyETVcCfYgAmUHn0k7MtkpBt3m8XP7AXD2v6N6ZDJCchOk
vRe+G1yoSN24qGN2BeKH/PYCbt9s2k/fRDfb55NIVsYOootokzQsJxIJp5iOS0JLX6N6V270vhod
+0kuyt9vP/eZgl0zwqfvGeeUvEAuczwx+6yZbPwS8VfSSF7kV4DmMN08fG3G8ZvsnVEXwVrhkn8M
H74wd/UZA5WBtlcIbOg31MftnfBYs4m/hzEHOZ4PFQb1hhMa42vUEHdRwERxiyJM/uWghJwILfne
hBpNSVbyuJdZV/gGzSaM1TNus2MdNKS2FWMWINUUT7Uue0RJUdD2RDeY+o/Lt8WafAucGdqYYX0w
g++Gw6FAeMVaoXNcHHMKmVmDbqGO4Zl9a0UPBqpeaUn52WFxbsSZZMGyM4XSgjqg70w9aKsYOQX0
E9WCC3OuTa0RVSExfQlfAmap4Qszrobiq83mIw0xSzOmfbBMY4KQ9jyCWRvmoDUU6YwV3qA2U6lR
59BVMEqH6vwdqfBNCRMHDmaavY3V4xQ/I9zyR5xcdVDdEOwIqYQCvQPVbNGMdILzF11yDOagLfZB
YY8Hudqk2yZiJr/wgq0Vo7jnhBBEnQv/2UXHX4sD38iY6lB/x3V7Pv68vEMSnOSIMMcEWeAoJ1QB
aT6G8JMNyEJeLAbL1zZpe3YdZMWJSlj7vUTrweYKJcXyAqzX9a6s/1M8Exxs5JNMcgT7FglqCE6Z
2lnvBXG3jBHhPFn9r9ei3+AwR23Mb7tD6XVoIIUKY75LdeGQiewQhR867Ha8xqLmGaCG1N8ccmZX
4/c4fEX6KBsSKgc6jN3BxVFA5nW/iBCo8t/kmvvA9Wt9q5/EC1NPT1zR/EMgArv4POP7SO2OsujG
Ma/CMZVPb6QpE73mP/vg4+Svg9wmEX8tfI2FmVH4PMQX5SE+mF/YTVR+CUZMpK9kO1jI2hCbEJFO
kiX/fnkb20VIzdwNg8PW5l8AdInx9nhon7sqgA2F2epzaPsx+5CZ7PFdZDGeZCsHRSC83Ezh/EPk
8eSw6s0Y4LeKu8c2fiFlj7C3ParGL7oUtOOLvogX6vXPfc7oi3R0PgbqKrluZyKzx/Z+F9yFvcE0
GI/t/m5ncFRDYrLc0ezU230D66y60wHBlGCI7mp1IBLCvcERe0D7PVrEmJYCGo/5p+wdFO9wILF5
wJ/aBNmwp8Ad+Y/rhi370xsKqTxP/MsTHKR5+E4FeU7TFSohJ5yHyyh2I2aoOQuGUOaUwwR9CGzB
0FopdFjNWiGYcDj+ccIqT/Bp7xOzLae1PpODJJSUzr5hlMDg3S9YqE4EEjC64Rp6PoPkAKH2YoYB
LBOfcxap21TyKoovXZYPfJGiLJ1EcbGq6KdyWRzUU4VlO4mYHPjyfd7+gl5Ml4xspAGS0fPL4gN5
IzWDGvWGYKe4W7jbYUyBv4fqFgEHZNCaeBzOvA9XI27FnECNYY/llzQ2MkZ1qFDE4ZFpAeXDjAmn
HiB8yXx9y88ieZyaDJeU+z5/CNHEn4c5+aUkLcz1U72GaeJF21uoJ4ZZPAA2FAaCRpRW8EZ95+Dv
y+m9f5V718tFXGzIZv/DP3nvcml4wZyXDk/3zgMi2T49nH455X6HMv91MElS0dkzh2b44MwY7TlS
+n7oDfPecMhtzQ2OYbrl2PsgGAIrN2dd9MxjXuMQuRSvtI3/fMEyEeODmBlgwwf8uTiUDke0m5Hg
xc0TLIdrsm7v5AzMs8fBYKmHCCXnb5WntuO9NLPby2+AqQg+fw4KVKyOb8N43enZDo8cdW+4qXap
6LX6oMNDzabAME2MAbCXEzLRH3/BVpS9vECIOMhPAs2jXNXPPYJYnmOh+XOzqYjx0N0FiTfzlKop
1B0jaU0mn9AqdwZg3BfPAzLkgbP5/kgwJCSO1H2FZCzqpGG3mmlKBuQnPMaQTPGMBIXbziQSC5f4
Dk3XwbSjG4oIrijTrXj1Ps3QbDmQcPBjEkGnjKd44QsvdyI4DPAqyJMVk2H68e+E0daU7/q3vV2F
r8X3QBk1BudbEcACmceeovUlZfBgmccoghgC1jT1bPBu0HrYa3h42QddZog0Wg+yWYsD/vCDkfYD
m+RnnWv9Poh/IJ6O3fMmDgQU2HA/giE+DxxSblM7n39wX5ZY/t52L5ZHSTJwaKjB1aGHbKIF4TCE
Pn68TlvXtw3b0t2YpI8BafMFiDoJGOxMDQFILOoUEzpS2DhAQwyyRwLI632i47aq0Wvh/9d+JNC9
OMrkXUowKBAsmPHRjLL0Yt1PbxLcbv4x3wGa0MDFceH6etJ4BpuV7nWUjtR+UN9bTxosEg5jVkJ0
A+6325SHFQb0Kx7dO6VVf/yuT8qV4ekHPFVUD/CgprArJCwhDya+4SYeAgBHvioeUF4wGuFYPJbc
0u8/PRk56k3iA1k3bjCZQ5h3WSWGQyOdGMdj3LN1YigCh7pT2XVg2zYJznBr2OKafglRNIvbVWW+
Iq6Eysd7oL7D+h0UMlozr7uNcoiWx7AqKd/285w4JtG3Yfoqh09p1O7Fw4xOAdUvENFny9kbbbSL
lKZGJibonJDQdTzFSOSe7ETk4nCwIj7fKVgKJeQi/ZcdmBURN2Csr6Fg0+qTYfWA8PEhQMmQrlkT
UmLOEkr6cE8QxJecpF+Z1h/WmQoSgAETMPI1+PLAaRl21mF6HJtLKAubwwZCLYJD8l23X2FvdFsI
pFdI/NYcu47fnfVlPGjADzfKwlrU2/jQrElzI73B/VWG1imNbmNqB3U+29/78okp0iOEDAycn8HJ
OMZHbJImL/VotmRe4n2BAou+bhnuMCR7WHhnMa2t4+gGn/H+KRd0taYMhJNk16yzoAoh0VyLfAtO
CE9MUcLfqY/asAOmsWefMfAMCC9foonSlTFKwVmRbmBERoKmP94XPaIlz+VA29CxzB4HTgqhi55h
gWcK6SBKVL5dhFu9h7gILJQNgoS7Zv2LiOwtHFdAxprfYhGrOAlXJBM9ZllYLQoU/+ZiQtsS9mOC
6Wb49qNu9Zna2yySZtX6iNyQEgiWv+OQHYwIejItOFLD5ENjcaacV/03blqk5Psy+OAbhqNk1Soi
Hv6j7n6mKntZK7SFaIcFsy2Abe6rYF1sRJU6HVcXYAcMchuj/8aex3a4uC0xjeOwQNKBoUBnEqPD
FEQeoTGDTx7Q6jYQA9KRQV7zFU78tgtOcCHxcy6NsemyN6jYmR7hCxe1fMaz7N0Qs+OiosUMQJj5
Yap1WA6lPhggYZ633lIEx5lMkADp/T9YeY3K1QuzHyIHcHDY09vqC8+TQdkkJObxesimgC/sC3sO
lqIJNmU+gBjl8nsFDd8nVALtKdSZR2Uh33lkwFy/4CGuDGu8H7QVIeM47wnpEIC/AC3RTuY+WrwP
3wMR4NMpNQeM79s759qMxLlbJiYWeddTKJQC1L0TNiV7ngwEpInLhOOC4SeoJX1i2oIlJChkItpk
Uactom8iVkPNt4fJsIGlxUuAFjuwgXFhWbB90BnnqZu8N2dDhZHJIiHnbsHBm76DsL0vaB4WOYrZ
OEz4cFYEaSAymAsIOt6KphjAv2sFVYk0zLURhmUIm2mInVLRgjAKidjodhJ4IS0Po2pQAzuCqvRI
WUoO1oBmNBUDKCzXLYyRcjDUvkbmNYUlZuDDbwSKk0QgC8sPYG+F+LTjMMm+F7YsnQQYglGdOIeN
k3O3QbxMGCaz1VDuk2AZNpAZtx/wz7nO6VKYqxwi94ZUMmkhcARFz7zc++j+cUEfS07efNgEobHc
OUPtUujeE2MvygaCQSxfI+kAYJR6ODPSP7OiCWXwdZqs2K9INm9guMCe3sZA6eaUTVBA0pKSgBGY
pEXcK+3Y4EhpYGNhqWcEscNJv5t+vHzWkdv1nn1W+Sr7cebpTNuYTJPCMNF5zw36bdZbwWbX82df
OP3eUQPU1mOaegSkTkIxG3+CoeK6V5HEjaZ0ZnMDvzZZCFIk9mmi2oTPMt0A0jIAiZIintBijleE
UmsRnR0ihFsz5p8dRANCxWyLQIAQoQV8PPHX3Jgd6dPMdT4Au3GmQHwFpwipKfeP46sIf1B3lJOu
0JqIAe9+4KnlcFG4FHCgeB9ioFreptbeBuLLfqUAqkdUO8VexLoiJAgN8hBGWGA2PjpgZfK1gitP
6JzwGzxJFN7NyQKMvusutMi4QxuDIj0nb9lZZaO08TbEWhzsKfHOPN48K8AdKF4g2RmFxTH44Vdn
vrCB+SdtKw14WlEz06Uz7TwS+YKcSb1H4zktBq/R+6oenuAgIEs2D/ZKRxTLWw0BwbDhy6e2z/1I
9JUQ9IBqQ7lT7WsMCR9lkWAOpGTA6QGttx9X2xk4m67I9rMRJDDClwvcH4sGKh0wbBkOGyuPNc1B
OqSRRt86jBuV9rTLC8KKk/qE/ZdEKZdkxt7sxd/ttsb+sRWS2PwPqgWKP7kNSUTs6YtsnfjmFoz4
OMGkkjJk4QBJf5JVPilmqzIijuXnu8uIhrKISOoDlXI5iSkiIJKuGpjapE8/wibfSES9HNfOCGdD
R9zq72cLmI5zaWHgqpraULnn/GrOK65SySPGnEd2jvhchL3452ETFELRiQwCipaPEsLVJ+qi1wha
y7tAGY3uCyy9ZFEJDlydQZZDyGbM+3O6xVsRCLVv0C2zuIsgsNuy00KjWSl0Dzcb9I3aI7At8FUB
iMekPyB3pLKO7XBZcmCgkpAwnRblvpCTCMmLiC3DRoQX47Zk4ELQNW1Wj1W9SUIRDQD02wxZTGbF
BJsS/VcIPuf1GgiXIbpeY43cCXENgqvQXKdbsX3lFJYj7mDf97R94j/nAFe8e0KvOCsm/VdQ+peU
T9aOZNvrCLqWQDmsGelDYEEAqdQPdEE32jp+62J+RckvzMLvUJk5g2WHUoeAMp5WY3b07whVjqyE
X8T2SoCDZyRoOwC4IN4W43dISRSUbd/xP7smwK8O7snnhztooyK810kMgStDVT21Dxp4ztoayQTO
kyaE1eVKjSodGn3jjCC9ry7ew2LMHjC0aHGhtm4m6V5CwgHLzSUXqu0LTw381gDkH5cxHV3gNiy4
xpj/PE7AkIgH6xyvJIQpG1OTKVYc8FbCJL5CVoNHsOTOTcFXMq48CA3W5grTHsALySENLkawNFg3
HWyxqnw7aiDJyvBxUrC/oB4X/hftXNOo64FvBtXltWr6ZCb6LOpPhPHpxM55KCtvczx8L+n2KfWQ
+rZ7HjzUqK2Qm02aJ8Xz7mcLWST/YYxCOGnENczL9FTZixfZkrib+LUtV1+ERmIIDpExjplxpRUU
wY3z9JrEzi7Ml1DjVAw0Q7zb91+eEZaW+XMdL53Rd/lmmGKUCrKJuIuxdQUiyBNs4YbHgZgS0vGt
SB19x2oIdP7h04RsaDHVkUWLkwYVzAeJBiyhl2+4a5F5IDYK9GE2rMeATphVKMzDirVWQ1QtG+Oa
rxxCPBBVbCxWnzuusC9RvSJ6t5yh7ucrr0gdEu7S67achAePaSOadXkzaJzvWMy7PmdNwEbfmeUn
44J0+bmDKDo3haAsU0hidodJsfrgAKThHNuGDfYkHBBQ3fe9StTwQQJDanf2mIPxUO3fOFuYADtY
sG4/j6s9lpZvEYKtgNrLbhwH2ig5Az6x6k1YnVi479jAl6fuJ+XEgNUgEr/1hw3hQ/CYAuLI68g9
UH65Y1JFYE5rIwkJkIVo2z/XB1SU957gTUAZtK5mxF7vnGk2gEwdvX7i/WtRcAnk02OaDbVNfAGJ
r6+o4CqWVgAb4hLmHDGOjM1wu3527S7ZiZ5AovMkHFGi8cBEUQ2e2zcP8nesCTWDVIZ1OTjC6RBW
dnqDLqUTg5eeBB2N0o+gLAU+zQOlMBAXo68SwOrHzgpeieS35Z/YFhFk1qKfeonB9rh+hDCD6hj/
GqmIZ9F4trJ60yOmEBko94M9jOiCLZwoVZYIuZsBQma9uRjKUGujRxqQnepoy4bYGOo3cRb/IuiF
veFcSlLjvGLM4kZhb5vbgdPnuCXUod81cSdYhI2BPEFlOMZKuLnrjHUXCPy5cKq86Q9iWwz4lBio
voCHylmw1MfJV/pT64NS4WLy4hG7WqJeJ9LHSD9cDbuOhDoBsIoRlsqCseXVHeoBk5QoI6AlxQMO
5i4kT3AFSbq8bcwDrA+nTZbmLbfr6HhOV7eBUBpiChkuERmgl5VG32m8ia9tgCsDj4YwFyAd4ERL
u1YnPFwxbMC//uN//p//fW7/V/z7mD3uXfwo/qP45LNHWlTv//yXI//rP57/748Hl//8l2mYmmnp
im4Ypo1k29Advn7+WaRFzHcr/6NKi1f3LKps7SAEm9pUc6CsICJKokILJnkDjo9DCkHR2aDil90A
lyv+gHhR4uhHP3wPDTR1rDdLoseUrTxWf+wzUzrydYSxx1EtDnz+k+mPpmkgNnjJhUQqOtUT8kz6
5UZtmVXxIVIusHhfCqzFABQDi3gGjeXFYIriYVndFxicV6xIHFvc4vc5YeQRgCQHkugGA8cglB0g
klnP1NNxwYZgDKrxY/vPV0vTjL+7XIZh2bbuqJoj/+Vy3Wqpkdtvk615Xskxe8TAdqKL/M0ThWuU
JaZ6TMcP21OAiQyWq09D7VhDcH/u1kn/mXo7C/0p2kTq4jdE1GKQ9cx7RCG6RRbr27N03+BWy7Yt
t2dJS55DJfAkK6aNOsj4cU+iGI+OC5KQwWCgWXlHd7RhGKLg9j8TFDn3xef0AIvAiVijXB/qEADd
7oWBlqQI+vOMyIH3kYLvjlcMUsUBcviSAvs7vmsj1Qjq9+BNQBd6O9t/kAHgm7c+0qh6pKy+Qydz
4weSqn7JSMnUisE+5eP2DTJ+j1cnH5j2JhaQQt6E2nuplP4NOSlBW6hNFA+YUZ/fVzHDBvLieTp6
fETwNT9UbSjTxr/h2lJP+wRlMVIbGGT0kqITz1rQmLjNpf5jVG/MId0cr1DkKim9NzwrFrjE0344
MsgXoEp9Vep+fOTI3yDsJK4gZxP38x2dmQT3UAkA9Du/7SQU8Fh5UrTdxzP9d8+ouiJnpm3oApDU
5a76RmHdJf4LWhWAkqqV57obHHeku5GIxlPM8jiO19Rvz9rSJUyIXPllC4tEoiaYO2QjB+ONerbb
yY2PnE3T4gALCJdO2X3UMZFNZQgEeZ83c9D6nGOcpzCvAd7AOcwwe9yv1pGJxL9jcULmByZ4/SwL
zK0MUAMZdpM0H4h52hSM3i0eklNMFpRI6nTtW2ACv9l9QNPGe5LO6kPG6hdjTkQiUjFB8yCKNBox
8LQTXeRlfVKhqgJBg+L/hse7WyzqNT8wnkBYEJIJh+XCsoHHTxnjkU4L7kK50T88/zii85V7slvk
WchKgj8LRDkq1VEGL7vj6C4jrucsugPvc/ZCmND0co48yiwhy/KAP5Ykgsbn5dZ3HLPBh3D4oJ2w
lqvhyxEOoz9Uz5lt51l5//xUG+rfPdSOJauyYtm6Ziv/dQ10qmeWqdKd48agGmlO/wNdEMKsG+Bk
QytQqmEqEGg66/40l5HsaE2s7etURy1ZeqLSML/52kKJ7nOOZ+zM3DEvZAbW7+2Sp4E0eB5QVdwP
Hf7DdbJ+FGGGcYHd64VsizmlDP/5DanK363qhqZoluMoLOyyWMb+bVV/mS+tNt9WyjvSX4iijKm2
kqmhRDzP0k5CzNVArXh30x+2+XLOggLcwDtEydCNYwK3YZ+uzwG9fNhVvk/RZDpgWM0jstKiL6Qy
F2MHohFvRHl7RjrRtPbuLNhzYqfuFaWXfSLFyPHgUAvETDIY/O/qNc1bLAQvjjEz59N/ybNHtbDQ
rPoa6MNxmNSBisd6nz8JIsEj+MZJQBd9oIsjHHFT5hNJ5oucZ4SikQ4ytDKX8uxueRmNfJwpI+5Y
m+fdN5eUf/KxZEuNcDSf8bELdA9/81SPaYlTByw6H5J9EPhIV0Dmas7Am2ApdkHbdsrPY/nWwyeQ
CZg8MZudh7HsTg0T1Q2/3Mt0Q8B2iTEBeZ59uI9NNuq7Z9JAS8Qj9ovB0aR0TQ8gYh9x3wBpmNjn
wucbVM+cFujAiCp3y+DG//llmrcPWO7XyZzzBp6mSifP50+xVf3rbNJZSfo3bPJz3Kw4bc+ZRWoS
y0MRU51K4FfaDziLAfvRSwDsQE9H6fm4dK78wsk/31i2Zv/No2LKsuw4mqMZmvmXG8tRHOehPMrb
+qW5Ujd56j6U7JFsFGP4VNi2whKyXF985LFtoZLx7uh1OL/fQvUWWS8EP5E9pp9ZfQ1LauoY00k0
fIf8D20F7M786WA4IPtr+i0CJGYanjNgUiqxyIs7pEhE6vAuD5VCeH+7a7ZXmpl6Y54sF3RKvkiA
vB6LC77mJ1FH5GHeE0uMBE+4h+MQ0cEH23rnmnhgpVlDIQFCEpSLHZb7l1dyClP2GRYlKjsc2lVH
bzYHyU3oFsHfivdP8Z3j8AYGQ7dF6inltCOchUg2RJxPUPCjfyQgWB4b+CXDRgrgyF64x1f2TCWL
8+21XZBRAraWTTchMZjMCCuwwATY+smLS3rZd+lQcHVXe5JO2DzqActel9WiGR/1WXrQidUjEdwJ
tAcI3JVfTKQlZpsuGdT8NSPIN/XojYTFo1DxNXvTgP5jfqmW5yr0KpoR/sQvJbvjJt5g7DxiuSUk
fNtNIKy7tX1loeg4cwjSHPWvRvpOL/+Fw9AHj4naeNJWswh7zs9VmFTsEdBfbJLcrveF0/m0cyPU
YK7g/MLoBmY3fZLSM9NO30m6TsuAHMGKGCc08PyOijmmZ19KYB5fQ2Xe+eXqy9GIvBFQeYjQ96Cd
v75IjIfvZl7p4wzlOCoqgq3KgVr1dcwrm7vN9oponweuZpe/5mhuiKPmKkmRwxEoJx2Q5jWEdLOc
S9oC2t0TUWAB+k82ZCqaoVRG/En59l8TBd8A0qlvj23f6QYWhUKAhNzG96D+hoQWtetypRKPDsMF
6kj4Rt7PyMd5BR/VVcpZPeY8lW1kio2gWVFcEOlHhY1D0vaTp7JDCRLQiBmPO2nQUBJ0HKr7Aji2
8kiRuZZEvl7Ls2SRWMPngoucdBkQ+UeUgL0/FkTPJESrkgtMrtY3gLAoyfirgu42bTdHyCRrgOGp
YVlmUCBTTveVL17RnxepTSkXjqrIpGcRTPrxGFkf8q59DB5gLKzHd7LTvkwhad/WlmW8vKcBcY/G
facUUemwtM2ThwdBmGzZ1vjYLDtIQeLRMdu4UOPn3EgHOaRBOny/oxfCI2KqTEBhVyFJC3S7XMXZ
+kVjehsdP+NYGcJUopJX4A8kztfGkBuxRrgIDuUVWlhp/vO9PCKPEdyZC9/5Tjy5Gn84cYF3v13j
68kEPwNRkk+HoyOdVRAX2sVyyMpEqDjD4MNbfl2TPIL5fsNFGUxQvYKYYNQLzrxTyDn8Pr2Cp+RB
zpUJaDyofnJyaikkpLEXASkmPLSuazplGXJbLSzS/YtupNvc2j137epmeE+55yB2u6B4yq63WXao
4Ro25E7roc1Y2fkGJ7t9c9Em1QIW+GmNWiz9Cak970jstSNu1HsZwGgmBiCInQR0TRi/Gc4vfA6Y
VpArBxVvhT64IcNSfYCetkBrVto6vcKafBuhs2GPi3cJXHhH2AR7lbJuc8+YcI1f5jAhDcwhwtKy
3HrxBB8HN1b7LczYT7IlneYT1BtO+FfsmmgSK6JzVba9yfOqrOWHj74WMRQ4UhuUPA04RStcS+1C
Y/Y258WaZ4XDPWSNTYknOAssY/B6idjWAlgHYJ2HAEJfCkwLTV2reg1WSHhIOhwG2vY5u1nevekV
v8rMAma1fRMycPs4Qc1A9tbkSUEwD2EhNEDkaoR5o5g+cKsxA+AXPbo5BEjq35WhMAhfGKA58yWE
2aij2oFp7inHX4DVG5Fu9UDvxg7eNSVYPuMlIoLXus5mrAQgB0JIq/cRx8j4Ie/DCnMefBm5GpbH
+Fw6vGWq4wgk4t7qY4FWGk/mWv+y2352HyoTiDGel6uCsAHyg2rEvO4HkNJ0oSm7fsFB6qRQvVXP
gMjfXJ3hRgGsRbfH3DyrYbAgh+E/5Ul1CzsZ6xChtKXhExO8tzKUJQkSFggW3VdHqIshgvk7/LJv
CYL/OVGg/ODsE33ejMWj4y5miR1/xs7kXUVkqnP/5MRDDKQVp53YwRvj58R0lf0Pe9qirX/K2WOr
U8hZem/s8qWXViPFJG+BF4iSNTOEhRyXqE0kDCl9PEcHbd8Cu2ZRFf84pwzUcKNzH5BwTZajwpEY
FhBi/bmk+va3sAQYjXcPvcn34zvWqUKexf+WAuPF5aWefFTwzXAkTt9CWENzeOc7yU9M1iCPKAZz
l0Orno2RZba6SAGpKTtFggqTY210Cr5BlwBkNKFiKggusLamwtnytyR2m60f70kbcz++ezdSObB+
zKQZ9xyQER3M1By0ngJuTXXvJdP8G4AMC5P6uHTOMgY0r1d45vVJtTOWBGzZxaDFveJc5aPQXeeq
K/LGbiOJswzx5PWc91MwL16qHdIBdtDPcYhz+Z8HMEasvxvANMt2DEU2QG7E1/9tsj++G+lpdWq2
1nUUKsiwKbl2q6RfNZP6O5Kwj7G84pHoosqZy6wxlJuyzSr++1CnfmNjP6yHmuxr2++o+vSzM9s1
Yt0WgmttpkMMzDpSQdKX4TFRJQ8bZILf3gMOnIypIRWYbCwYw7p9zckQCflWpVl9ou26W8SidESz
hIaCLAuXH+CMbIrL0dHOXxzso1ydc8Uhk+77msMpXnlaHaBsl03iFjz8KfuojwWSk6+jBwaBbrPu
Qtk05Vv5/GZ7Od8wSteYQVqSPAk47tn0UyWoV3v2w+1+shU2k3qQ/77FDB10bOQxi4VbDTqLC+JK
6kb+gZxp5zQzggKUPCULVgp2GjCcon+bN/v3uiAdjmedMWQokBpU3dyHAtxBK1ECt0+YEL9k4A2a
X7uj3bH/mbNtt0BVTBYHgxiLYRI8r7Z+LVmYkr5jg4K9Ot+kABGZJjnQIZ1/u9ogLrLJUB8RVUn0
IKJBwt2PLjWyMWIKGEQksiqrsvc+m+SzjCyk2+xMmyNU+ywBpPNSEiqlnnk2YUM5epxUggLAOaVI
QUaeDb7X7x1zO8oQbYyWJr4gr2/HMJpLpyOnrZeeaQJCYbLMP3256lfE2uheN+e8djyoHJ8mHDQQ
K2MJY7JPlID7vvyGCmRs6dqnmHBJsnS5A0lZKhA/DbLEU+fFL4oqNrXqypYrI/8gOQTQdchU89h3
0CpDyxjW1xgjEX1XQn7Eb1h916TgpfdxqQffWarif2fuRDLe4Rb9JUiiXX6mj23KsRqhmRXwHprt
G0j2Fb3oZD1IV3SNCMMMslUc91ZHUD0xyTrK3qqonWbI7j/RrnAnd8P2B4XWfVNE98x/8wNX+VNA
Z08Iw1MxVkcWcyrqc/qooIn2ImVkihzMuZArIXAlCTHbOLa8boGOUrvoYI3G5b4ji4kgQMr1gB9H
d/wGH/drurxO8imOD/+fFwFVgIx/xWxNXbdMSzY0XfkrXpE/bl/b6D7Z+h09iz2gWhX7n9JVfxld
jtnwiWy/XmkWjRfB7ZcU2KOvW2G9yZfSvqCzpulxrpVXdC44NOQCxlXZf4OoKH93THQ001Z1W3UM
QxX4xL+tUkVRJe0tOyZrMAIdJSQBXeMvCPY02yYloCRJ4RZWQ3xgKepKizwuHh7lv7lOuvU31+nf
X8VfcB39mCi5Xju8CrufEMbC6dl2zUNyeRFvdy26YT01iadgdvn0JY5a+fK4yde6G6OOQLFL8oxf
XXVSdh5j6e4x29Tt9PH2KXjGSHLEZnFlULNYLDYI3RK0XZzHZISU39sEUTucSVoH+rv3z5++ovx/
b8uybMVSdJstQNZ1W1z8f7u4WWlkea7dPqvqXPN49bIZUG7IjkP8HYKHkYNvbBPPWbMfUXlAAzYk
158sVOSCtMQSxUb8rV8PktsIecD+O9QW1ZYjztCEmQJFDN8y9P+N7PMwD9N2UP424kiC3pPCr0WN
tE2D+J9jzEdAPUeS8RlwYHsQyo4SFE2bvuMklAfNFt9m+JWIhXXZgB8XZkRCQjrV+6D6BiQRsUje
sxkYDI6cGulLJ6iv3BjBd4Ul4xaTvQjbnDruNyhPLzRZNSvG9v2GKaL3b96FT+g+O/iOYbOFlkOE
WI7++Vrbf4MM2rLmOLLOhTZB1P7rpY7tm5K18e2+/ur+x/JaaSomhHvIbfP8BowpJhoJAClBTloY
F9B/EAEQsskwqcUvr5tqi2+8l0kPaMSRJyceephNU9QyOaEHo/LX8rvzkRTCEQqpxL8RbsxSzSmr
AxoJWHDaO90bDJsm+afcW2udmffhM6+j+X3sYX2reJAQ+8Ke07cGFct09N3f11mICTDzMCU8sI3k
M5DJ3ufuabGPlYFMQwiTxT9fK+XvsCFb1k3LMhy4EfWvoGP5yp3q6ySEMfJboXFIJFOTEF5UvwvG
Q7UwLt0DgxoiShCj11RlbexLy+/+u+N1Ik852iMTGBnP5FaO3mav+S2ZLCryTDcZWyfePmPCPabY
bivYS2nNI1p+gw+Sj9ZDPPr6aeVpSvf7T4YT+D1HQfRgT0x6M7nyalbF+fPjfxEoghHcho4uCo0b
JOWZT41WywmC7CjFJ93OAeUhWGvxJpYDqWpCfA6nyvK7JGLlSUovy5kUNdC+7KIX+Tsh+BrooSp8
g5jE8a0I77/32P0sCSjGzIeOLg2+nKnbfsWkiFgTNL5wTXn9lPqF7v9fws5jyXEsurb/ojki4M2U
hKP3STInCKYDQBAE4c3Xa6GlQXd1R5UGL6R4XVWZJHDvMXuvbdVO9ynvIbbyHN23ObMOSrqZNOr6
HvfR85Cf2YdRdMabjkHzN0ub+oCg/n4ytGkv4vv8/Vep6uq/T07WgYZiSSYlqKqO//9/O2LCoeuf
mqonJ5EDc+w2adC/BJS3rsCuEiwpeiB5jmV5l7/1oXsHtmKiNrU2PbO93bCVz6YvwWWSpgnoBMPV
HVwC2BAxdzBUQ8YofQYnndRodrLXYklbEH1Rw1EbPgc3ouF7y4DhoosJFjXCw+TCZvRWYH4ibWup
7gNqDj5P5NIU/4f4gJMMV8Q9XLCcx7vWCk7iwxKMSj+/z/RVSzfObMKFd3RHJc4cPLVtlmCU5+kH
LURIrgTIDQQvZ7yUJq8ZajA2H1xKWMcZDUOUzCwXIG42zQ5MfWMWVBO0eeJa3pEyr4OVHQ66ly6A
8y6fmxoZ7jcW7+cmv2mIYzBRY8Vnr3Ok78VJOCArv9EHqSssSzUAsHj6PEq4oElpnEbEBDCpgSfA
1Zng9h79zygPeLKh8Mc20zr1Dekhw8SlcpGfDuZ8eVQliMQTHNWTVTHPnKT4lbGVsivPfHZijORD
1Cd8ghuabX3HN3q/DB8Meu7MWBaMZx7PmUW9Bxln0QDr/mIieUm7MaSCASxXCWPCuT5qziciiSDJ
SDrjrA+3krOrzzeL2AnUINNsJRmTfapOVAhqSAywLF9pvUKPQRMeQ0b5x4hq+8ZUBR7VPLczaypo
G82cvGBqiRgOpvk3P7tCOb2ojuWtwVtGabCW/C5yh3O9s5C0c1UwXHFM1TbR1dgMUB+69+Amy+/2
/UA7UBENSaIHjxIvMPJlRoysauddibzQQ8jNUIGtJEt+Npjr/PMJEoadGeKHlYpolehtlPSkdr0c
rV6/kJcyZZo2h+e2/WZShT5+2WHAePrxy1WKA1PMbGdhNQtnPafGbBwHkI0ZPrZRtWBBWra+Bf+8
4HQA/DTmT5Moaxd+JXlPxqadXTce4V1a6fY8uqiRWcESohTZpmiLqTuAif8ybq/34b36Zmhe7Pib
chYzCK12HEbJl/U9OO3l9RibKYY70k+9Da0Zp1YJgFz27kiTlL35kZEhDiD0MUU88fAbHULpfZ9o
e4mxUXE/m4w6EmR92EtRqo61pFfyIkIzJ2LhO1lFrHoxajPcJYyosJF0dc7dJOJoCg4tRnXMJV60
K6tZJS9ak2kJV5tUMcTCLgMHkl1wWr++cRDQoTff8VV+zVh0SJ1vvQns/v02sItTprAy+nx0PttG
/vu6devuOzTm5YesrkpOuqVKOE3sMsZhdoNe7jG/o9lB0PuHI1D6z5vfklSVHYfMXfbLoiNXrPtQ
98XjhHADdg8esWQlb/HIIjUugCz8/sT9r5LeFP/2z+n/PHDrummyp8A/hwCFoRAT4xkkhWm2l5n6
+Qb9OJflbAT/jP0LDj9XyQmVw76J9nBmrTrU6YzF/vBjKf91D0iGoaiyZZkSn8M/f6wuune6Sb9x
6lwWhtWsfgtIyjgGyPxu+Y4Jagf54DVG4ZpTY6AQxgkSWv8nzFlvR8iWc2P+4nGGI0q8/2Eaov+r
ElYMUbJUWbN0VVRoNv754w3DoMSSGMUnarA28esfhhTBd6psSo0twgjMPcqJ00C5uCpAyBgbcyZq
a2VRig6KC3FV4lk02UTAomFinXA/rJMr/q74+mRyNOGYqhmmEvOg+K26VpkzMdtTJxQfL9Lh3/Vl
f5GQhEW28ZNuhjuqzdHnMgDl4+ui90fCYONA188M0bj+DdIFmHPj2/hDoaqa/54LGaKuq5Zp8qxa
uvxLpXqv5La4G1V4QvetgbVaUf3R2hUI2fFBwb0sSIomYKi8En9tgO8SXAkAR35UqdCR57Ksx1Rh
em0I78DNb9S5IMYRLQaOlm4sv5EOvc7axqMcaS4ZhplPJt4CSHH51NUbg6BAy0XEN27xFFsxvTvC
+gAhrMNOK8VBd1G2DAiTj5aNUnIumYNQQMMtIm/Ak6EVAhfePAZXUJ1AcEzGIegEUSie29SubzlQ
aLh82QKZloWr7GWXQEuUJUv6l2Sb+QL3rsQMw/TSao9cYXhuBiaMDBMZbEtzvV/d44X1NQB3Dxnt
nqLIQaMXYCIZ/d46mvPewWipfPGnmGOAhTQ3deKbNNWoRRCWrBAD1jvM/13jdRY5Aryg5S7esb8J
1cPw9AdGoesnSQbq7JHuVPTIOFrUDd3uI7iiDEHKeuzIUdDYaGQAJ1guE2jDfdGSt9C/gMhprBlQ
6IC10zz8RS1iH5VBs4oTlTHP3XRf1brS5t3OSBf9FqmKaE2YM7BkqL2E/RGi26Xx3jjopdg4t8Au
8MJocEZmhuTpw7Yi6ousC4zu5ozkDhJZ5Yl5EFmb4s6Ecbxqn67ZMsh1XzyjbqGuAhwdZECVjRNh
7gO6/h3vmMSN7GZcD+fgTYEtD5hV4trh6ufiDIkt6FBDMDzjDQN5OywKNG8jOFBFDOrztaA/T/H2
zppZuAOvZeP4dyOqKeB0aL2w/GKUUXwWc+homnqtXoG7CaustJnV+ZCr98GZdg+G4CYdoZNO8sWB
A4yOAJN1joMiYxg4Md6Y+iAnxFXQ0hZS7TzHLErKdbT9LiDN6h2FECoZfroXNRio5QyPo8FiGFTA
ngUXc/mUe3GFYFjTXGGV3x1xM7yjuh4xl+0yW9YQRzYGZZBlUxdKF4mVJoMppJykC6ELQzOCbpEx
knZfpPUaxMkTgbZmY4cjUvJhS/yjY1bBKBlDZT/lTsvDZYrLka+aHoRyjWcvxD0bPWzLdErs+aeq
uRU/aXtWQyf/ZB9YGtDoHcFTUdFoDNTcCL73jEJAtTYS3yuWy377eh3YSOafJpTydKIeK8MV4+UQ
OD1rBfwPPB6hrbyLpVNV4/Tq9RYsE/zupKhhhWuZ6m+k3jZAwpJOznLlwhpQRO3Lx/pDvPF3zxMX
U8cRKg55dcIxivwlhljsDZUrsKYFW0nA55LlME+g8v24EfrDARl6yjDt2CpCb38HvbdKecloaGx+
cUIJx9KDSehqtCFucRyDlQG2utcQV/pM5V5zZLLKp8wwGhFh7RiK0zzdPFw1BLXQLt0BjsUqpBEf
DgDt14PV8f3y+3vbMv99Q6Ibkk1dshjK66b1y7krR1ohPgclOulgmMiRvs84TaP+QPcmKQ6lix5c
irsT3rifBixPhiOBbkp9HZ4OQ90nzk0/Mvz+p5Y9ZnhGv66gerxcgBhIUj7F1Gu0/ZOA0uqDZiFO
5l22a2ToZYCMylvwjiKrZrBprZPRRLbqJFsJxlpq1P7hKLh7Vb2qes94vInikpwBQAqE+7X2wEto
FUBVqV+nOgsuVXOTyn3Si+L22AmYs5mutizg5mW5pJPSIidllp1TUJIMRQGJgp9BTrAW8WJymLNK
sbt6Thcivhk01ggHC/o9ZaewdzHsAZ5IMNHwh3D0EuQCI+1xsixE+5ICrOlgEHwD9P4zX2tni3V9
7JYEWTM/dpmnxPf1EJB6Si/tsXRoEewvO/xJ0TzsZim1z0ZESaXPCyIswUZp/oMOixVyOWmbUaha
mzZ7jJq+omGP45B1GMxieF0ENM3MbN2v5QFE1bRDyz5jE8IKpTQX/IKqNAvRgKgON1llzaLBfajf
wMUEKuRwlUYdZl1o9KxZ0RtIwDoiAhBkm76pJxSUTTZ/jAVv7TTmpNqCoJ2qADuZKXMjh17wVjP9
BLTZfDTsOmkpjq/ItiNz1g8bE44IiPxyQgerkLTIm3FiRFLRIoy9SCnNUNSzcXq8s8k8da8rf+E4
z9YdeP4aHw8pX9ma9RBAGIYq4UjB4spDXlrSiITeM3asxyjOohWM3ySFvo7911/0qkx3cQGlePtx
AXyELDTXLakEeMxI+/vhCUMpkq9NYPsjl0b8iUm5Cp1R3ZIs5cdZwIzO/g7z5y4InGrGoqdbqsDQ
90/68Z2YT9vyo0bb03oA/WHldJ2bWnYRwYl7iwVnENf1jwQR8zSUi/tjFdTo0Gjm1Q2y06b9aUQ7
ZTzP+YzlV7EFKGWXjHO+carxD7EnsZjjZ8voOcs94ZPDwWiJR+PKpb11HtgSqmX3QuQ3zzqUjvsH
BhXt/QFAoJnHuyhG5u4KbEbqcU7E6VTdFA/9Rd0eK/UmIaknsEbQ0CW1U7ZClAT1g2WGrb18mmV2
3OGubacSaWE4DpHbmkv2Z+ocVRKjrZvJgqCfU0ii2qyviroSsIStywNHOdc5+xDg3+hLFN02JTt6
o5HNT88rXfcLI10JzYcTcd0YU25T8JYb8WjhS0Lryp2Cgmlca9k8LMuCoGMqP8bcks2BTm3wJAkB
/PF9xhqk3rLGIGqUwZlcw8ErwX5TuaGHGDPgm5+oBbgOlB2fp/R0RIy/fvHwZNrsmG9jarU2f1Vz
kr7Sg6xCJEEvfgIXceXvyV2FTAxzD8NhBLpDv8w3Cg8AhOPF2A6ybCAn2ZxwdwToukWb9fghZBqA
BXVOpRxsqsE3pBV97zYwfdz6Ne0EFXRk3xl1ECLACDMjbgRLlOhz2Qtowekohze2YCwTIqYtcExo
kdYGtsqByYdb3OjuO8krzlYxzXRovXAzFyMSnXnAd8GKPn0Xj+IC0oC+LjwRPDboW1CL7zGc2KmK
vmfeWKj72Y8VjY0gj3CEVfIGb4k+lzH/4Oif9bF773F/cxzflxin/Cj00KjdveKE2xHcCBZ5HIyy
5SmFWw3TmDqDsejRegu35Zd5jtG/QvpDp9iMNQxlQInUetqhojMR/kw4OAzI7SfSL734GixjgO2M
X0oa5GlG/ZASsISpWmY5vclmJspouIQHYcTNpQdWK8gylNKVVsFemJPEgvd1q7V2zLm/zAoHI2Fk
U0MktXelfuTfCwqnLmZkyNHFzIBGq1OCXCB2oqdbQhop2EuWY0yQvLOWjx0CFaZxPESqS4Ew1lC3
B5ojCoS1CmVwr++BPQa8TfMgXxkMOJGDMp/IjqxO78y5jyac88swL/jCUts4MYUQcB6XSDrwGrhM
s4/NjbzEikntlGJlfC0JuqJd4TEB5NC5nMMc2/KWfeyyOCUzGN18+r66fwAu53Ajfjl8uOYdNCfo
F/3LWo049Z/hJn6IRwpDFA8YAimoPtDhGCS3RjZZOKxwjq998W0y3sH0EdsgUpjCkZURzNF55Qhf
36we+tWkofE9DIaXbrTXFpjEcwehgqm3cExgEZzN3i5rh3GNvrCWIkcSRwXOMure10RJRxgb3LcB
wMK8IvadzxdT/k39qVNim8RRq94qX4+1uAguaIBGKgHHKzOwRbJGcsgVZT/m0pabiXIzeK9IS9QY
R0972HcMMK81UqLHPAP/YldvaEtvxrx6C2IsV5g4AqcTwGLY+jVfZocIM6dpoytR/eSYfLbLHHTB
jIW5gmvUx5imbgv282udoPnviMd2Yph28SNeWIUBj0B41ZFTy93sJdPP2Hkt4iOQ/GuDwfm9m5f8
eNfAR9Kl8rXMhMYOluacEWiKgtDLvXgZH1nf7hL2ariH2zMzOgCFdJoNdGYFxruM7oqvSpwU39nd
RS1l+JJTV3SfaPYID18Y90MUbQKcgHyZVL0pi3tGxZDri9vjR7hBfg6lbVnYKNuE+hbAEirGcsh7
pnZXjLGGvDlMDbLv+qr99IdInDXDzODbrFntJucmRUEQbAPulYIl++sTZ5qk7GT1rUB02bqassgN
TwyX4YUP8sEQPJhYrPTvixxnXjAbqYGBPXAzUN89WXM4nLEm5DJ8RvcRV5OEHq4DVXNeZCdLf9ge
yv/ezFKvMtS3VAsdr/XXcvFvk/1WltW4UIXwlLHImlNfMHw2zq/qIPGDLLjsiQZGvTmvsBSwuzRA
kHHDcNl+PdHAjEN8mYB5fJvWNxWkJnhtb/+hpv7PkvpvP+IvU50sUsUn6p3wNM4xvNCXiO+CzoK+
FbPejMpuhWbqJk3Y4mBL4/QNp2fz66zMMcj66lW8csNclb0wbS843jbVJgLiIa1JUYGMjT5ghml6
Krlfdy+2O2xjimPN2WosSL4iugxZ0PS+vc9MD2sFVuBi9UWqLLtOLPETBhL1dJETsmIcYL4t4XeT
8XHgCdzmszHkuVxof/g45D99HL9YjuSqkdSqDMJTenvUh6xDmXwM6Ea1aX19seFFZdw7Uu8E1GIL
PViMOEiStoDft0tNdK0ZqiSBsI6v339NivTvEen4KBmiIloKmyLjl5mlntaD0mpmeKKoOFqblCAq
mPljPCFqLSTbG2kD/cqJwEzvZaLJgxPvTLRV3OoIphtSvrCOPtQJ4R7zJ9mI4Q0XJiQ36yw6g5+t
4zWryuGru0Df28ecDzWORirSszh7/CCOFWeYRUCMiwerc1AE91uyCmoG/pWNdBilMfdBNh9sanO2
I9WsW7BR5BnAgIkhUOfr5YhHgurpiErcFhmOaZP04iQEGcRzNN4GiV7pmzhtZtbBWKpeNYtsccvF
Ha/gdpd098D8a4IhGUKdBZ4rxeknwUFzmFgwruAyBokwGtN18a9ULARPB3398EZHH/aWkckmu8HC
emf80GqIyiDJo+ve0NyNqazyV3GOZ8xBiJ+wFQY0QFFIbcncCM8/ty2nFH5tCsLiZCHUm6Vus3s6
V5jfXK0gGPmsnfrjRhfP8uFn9E09fWFFqbV9LsI5qCScT8Oq/EhcxnInaDYArRixF9MxUpibfqNu
+SFwkLe7H6YKbNYgYdC1XwVSy5FiIyAVOUXRatI1zOgvRyOCnRwYaLA7a7FgE4Xbjyto6UsbAbVU
+6OOj5d3mPZOAcBttAFTX8DWHjYoeJegjKlavR6AmnZJJz+5S44lqZcItAkko/aAPmi/7JAOzIKh
xuPEnJGQpG4r2BQ4IaC06jJQMDowFM+kA3JlDQglcSHzm3UyedeR94fXQPvTazAOqf92oibtQxyi
uxqeyNPaxuz6SucDAZTPxzPNwXoTZSyBRuC6Dt65+aWLhfwR837l3smK5qMi8uZSYac4YPb0CNpx
ustg0/CMfZZ1wOqxqEcOqL5DJs8WIgAEgH7nxzpoHEjoQJ1y3E0gff0IXIFd38dzcY4dzae5qxEh
zayLPq1XmWfapAbd0Jc5CMrtxhevybcS2DovwqcBImtwmeVD1z2034pNZNwNoBpVo09Ja+NNZGv2
INyRv5XEhmryzZs3Q1x2bLk3iEf1wpNOeLrpUaxvwQbNWNQz3iWPWNrHq2ijI+nn9W0W2j7w8Z6R
+k5mUrDksGYKQAKrNUpkeVVaJrIwMsDUaHOE/VRtI1JA/hxLDwkJw3ogdEK/FDdYIsdhR6aGTcOD
k5kXc2PMM3fZb+G/2tpPxYO6xOC8bQ+w7oxtjUaNOPdw286k6TaZs3LEaQBj41RveIAArUCotJFK
4yaWppJH007sMBKL9XP/ImbhFP4/Pwjz/FQ//Zi8kY8FBSsvAfWNw1PPdqjxijfZ1bw74WlHbZXM
zE/qz9P+jMIOqzzh5tpVhdtY+5d4objCYSTloGdeZHZBxxXAGjLf4xtFEdGg7O6+0Dsw2p4y35kL
PnzbHUeI+yS+rp0PmxjGSAzogtHNkgiRaYTLGlTM/q8s3gvjH9vaaBvSel+8c0j8fNY4l9yPVvXi
hCVmlBMbc+QN9BqwJTYMyC8kZ0XfjPE33HhLZkg7bMf+79+a/3xpFKRL+O102TKsX+6Op2RoZfoK
o5NRjrpRZi3Mxzq3kX8eVMTj7J41u4KJp708ATR8Zo95Pyo3MHjgnIPhVs7S0EWvlI6y0OBNpVWt
HL3xE1ShWCCQTCYR9gdjwgYmrGgtl/VVjRBOwD5KllZwxloYiQj7pw2HDRPKtFuMerR1JjtPAavA
7Pe/sT4OAv8p2jNEVUZFxIrGUExrvOb/dkxUzzrO8rQNT+TrzoqZthRP+g1D3bzE3Fruimt30JbF
VfJTMiHk2YuxOaMl+iqHtm0/eIwHTNKAjLkZ02W/psYW9IKBlg/w2/61kgF2ywuytwrMlERMUouI
CzzTjB7gtnA0Rjvy368C1Mjf/2KS/l+rJ2Romiz99Rvqv9Rrej3UjMKe4Wlkb7yWkYfDx2FTQtTy
a8Nxz1puCyd3aeEKJ+ZPdyw2U+RGtcTePWewTDw6ESANPhhKEnfy99cWBREJZuBrnhDeQdKzgG3X
7IveGAQV0JUG4PGwlUP+CPv55tB8iNtRyPz1WhTIZLwIFgoOws2w67eUCiTA+Vg2pzitPB6iWQFl
TAQqdevdFDgoECi4QeRMbGVfmgMusT+xMVJLcieG0yXrQ7+bNg6WzgXGpKmG1xPPEWG6PSX8HGyR
jZEK8+uVkAzGHuDxFkyk58kRBuA7d7m+zxaskTNiGvCYJrYwo4Qe/5p1QhwL8Rcf+hqeEBySEfIU
c90BHbQl1mvu77+r/9D18BXpFsZQTTVkQ/plWh12SWJVZRaeAK3CpzKh6UOXAHoRflQjKat3Nu26
2ig+MhYbItyq+ECqMOshwxGP5rx+gtmDqmscpIz453rEELPcZcp/IFB6XPgDzue6aF0O4hnNkBMc
yqU1h6l0urYu7LVw2p9r6uff/2KSNO7j//V6/e03G2/pv71e3T1LsqB/cQl54R4gJAlHhQumHv69
SQ/xcCE7XpgPEo2jHhr6zdQbwD8TruphjLOmlfN6K5z9B2QPYxJ5l/fUYRPKV4sQxv+Op9UiX5nb
YiEehBPFnrareCZ6m2t71XI7crCbyIYakpYTIHG5Tx3qsSTzSW4k70YFrBesiCA8mGtjiwzCBhji
dWO6iyvi+x5fURiGbrh+zST7eeidt8AhRfY9OT4AyvC27Hksjw+Son7/wan/dSyxPEcmC85AksRf
noiq1h9mmIvhiczMTcclAt+aS6MkJWQUIIBIR9hpQh1d1So6HuudC4Oss5YcRARMCHdn9bW+gDny
qm9mVTMIS1yDxuQlLYhftHyUX3/4kfVfzM26rIuSpOjjkls3VfkvLcXfvuroEXeKqT+qVcp4Cj1p
9Qy8Bl5oB8qv1Qgk4uAsmPDeTZrD2isZNjXFMWDonqLoeqL4U8aBGqim4Dt6+f0Tc5iOwZ1XuDLe
BRPzL1TzyzhN5fxN7upE63f1gLAIvL/SOk+cRgZggr7hGat0pFiscTXIyFQ3ZrR7WUTkabWHOagI
TlU+b3t0T+12YEcdtbshwjGE+sYkErGz2qXRrYSI4Ki0cIr0luvvv/+C/5Jo/O3F+L9PC3UE+g0+
K1385XQWXlV7F9q8Wlno2qu0hgXJPLbnuu9q35KdVPkU6S7k7F0vMBp1F6n9FqnhjeiSBStTPHT5
Ry7Mlb7/w/do/HXl/e1HMwwdsz0iZgWFuITx/pfKuZSK2spTlaG7CZH4uFCBQ728nkKZqhbEkuYw
BvtLKYnVdSJRVHPLhTVTq/1gnsxu06j7NMQpEGEQnTKVVJNZwDz9WJboCRMoDnD4qGwS3yL0cZjg
6FYh0pBgW9kRoRDsXMmm4iExfUvFmwwSEgzGtMuuaCGy+yzp3+/Bpn96ubHIuU9BxJSrPjnE4irO
vxJjUdI8GovshQB0nf8MwdxAFJMf+8ehGdZBtRetNdaTRFtk+kUpVnoy08nF6A49fjZr3RmeQpI0
stjUkYN1Sl40MsfsOwi27NsSnT+1UHh+cZlyKAnzVJpVFJcMmmTb4IzBmIHv8j7N8L9A8L7QdrOP
gTHTg25lQErQdotodcZ/WKKmY+FgwgmlLZ7yO5uAfsaaUpqNekY4T6TP9uOf55NUaKa/y5XMB4pW
hLMKsC8n+AJzpPX0Swi2hEzjcOAFEZx2H8z5P1DcMVy8ImftwVib6yecSX3PB1or81ga5Yp8B3i8
hMqTU0fhMOXiYBxdLaPgFMjzp/Xxqpxsff8syaaITy15jNA2voVs00D0Za1luAEEX9QqyaEyZnnh
sq165puArp0noyQMgmH/FPkASp5asjPTEdFe4jthcojQA5LlgPnQ6XEhMkI9j8+NOCXuIE/9LLqg
O40VzC/7NEWOYr8UPDuL8oYCk+Wlrnj50wfrnjx2hbA3BH4wtrEqgI9gxcqqYdSHlbCkbxbmsehL
3UJ9bVmPKsyYZdi4U4FZOtf66Hx3WbASb51hUMVp697B50i0yPKa3JcGzkA0L4056agQhFN9IydH
Ld5m+Nm6+ZCdUtlHW/M4JlzJWKZEtmtrw5zF8rwSvE6hz+Elx8uSzVIUZPdFhqzzqlAck3JEn20t
nyy3YIeRAfKuXCRygAyeBrsvb7K8iiXsjCvx4Qfd6im6aEsjyioWEg0C55oGJXIT3LcBfyunP8YJ
m2mYZk0kuvp8hl4RhPI6e6yK2i4Z3WEdpRuCsWC0M7E4U1ITcSPymeNjlB1D2IvZXOw+S9qrEGSY
W0Yunw6MppokPZ7L0muOz6/+BcEGeiZWga2k+t3LF7Dbx44kOQMqOIVFLgUeKteXo1P5UqacRViV
zDKpXxp2ZlNJ9UbxFr1T5jfB+BQ38Ua8f2KSlYSF+GILf9GpF/lp++pdKs+xfME8Zz2OSPrL9BP/
nJrvLd0TcoAfHwNLhnCBLk8z/Ye4tty7emNT2RDF1voSeBahWqhkAxbOQ3cqNKhAi1qyCNwoOT7r
ddVsFWFax/NXiWrDzXKXv8qSbRWoTDNv9ybxHIwugS1jfKKzhvTZz1lJWu1PYjmRgevcdlmPS+jW
0BHBGGo9+dSCeDEnWk0HaTlSdeY7LR/jiZVDx7WIefDKz5RNXfweYS0l85WEGhJeEwBLDrNvHOeM
ziN51wJ/DOjIMIFsM8vLh7Uqj6vE5j5rITZlV+P1Jj43vbysOXsl+wXrAlUZwUr3OU6ZMJgXz3Wf
XgfpaKVfsI1DshYBWLFChx21b5ch0CTLY3BE/GLC5h+9B0lOHBnso0HNxm5y4qwRpYnG9CgBFo1d
xXkwE4EQ8vIA6aBSkWsviFgyT1vAVMHrmveHhzx/PL1qpMvozLAkCNQKjvewnYoJeSKxiShJnDSv
z4ISoOK11MEPZcdOv+KSNxHmBoIn5QceolJHKeIkissHaSLOtaYB4xPCYZJ1iN7UdHvR7b8ehQuJ
GvSAlMwpAzAzCdHUEs6GcTHaG+5cg7NWRJbtPci2oOFT10LFiPSY6ivQ5JK86phEw8xt3aZYm+GC
xeKT7er9FLIvEOJZInCY6OYkLlZBsYsVkK1sP4yc3wVdxQ4KeVAtpPQjs3atcM2fq5pmpK3OMkMU
I19GxVLFk6Ss8nCdB7OcWLPUFRmLVOSiu8+nw9uJMQ8fnsaytaLldRrGS4KrtLbpPzFFZvbTcJ4k
+0KNRudMxGxAXBMiCtf8ZP2bgT0kNEZDUuGHqGxURCdX+XmBgv6Yq/1bLS5rYyOAQIeYil6c/01S
qNWEQ6x9G7hZ5NaCEwFdJXnvmdQ2r7dMXlblvivXHS8pk1P5JJcb07iZ1ipEuInkSTBwto3IcBXM
kjgGLTP0vqN2Z0iIlBvl2n0xRHOlXXEAQoyTXrc2OAaqb2mHqtkQ1/xglGx41c6IfSu1gQ2XQGKD
Dc/S8PRGh32EOMfFgx1zs/CkMPbHNRaQl42aEWjEKoXe95gLyVzhlSI0mdk3Q5cSH0iIOpSiJZ0L
MhZohPcOn0EavqvkjEU7DRzgTIsuRjqXGD30zHKMRWp9sJRVEp/dNturipuZZRGRHSzuzyJs0lsN
RIO8mUVroo1zo8eCdGzKGDBgXUDlOv99saj/MsscKzITFpyM3UlXJM34pRvQC9OUEZnGu66cJfwC
iSd280i0eTKj+fM1H1DfE2CAAdx7qJsqm8uKU7Ol69kcT0N0iI3zwLm0ySob6KDarwsGyff3x2sJ
eayaRqFPOD0QxReZJea5vPvGZ3imIOs9Db2StAtjF8FdVq8bcR3NU1ity/IjLiZfd0IU8BTnDjxi
Wy8XvEZp+ocRza9DqX/99r/0kHXQD1pfmfEOINt9SesQijPwMAbjZMa5749lnRCvcCwI7+OoI8AP
PpHmAU1hoorql7gLZJAQNMR9z34mcUPyG1E+8WA9bbl1w9a992hXR/P+vTwN7A2M+gbpa95xN7UQ
fBl2p6xsF+yYa1LwFJ8nMN7+/juG7ffPVvn/f01TH8tvHZDPL6Ju7aHmfabwJRvSUi1dA1ujC26W
OdsA+/bDKhzhE5M9ah15a00sRGugMayzysmpWgfMV2TLUWshX8RkjZJUWIXqGbsBIlK+9NhTFB9H
gCNks+R1ehRnKC4ZYlbITLltVHO8GtWcuV0P/4ED8G6/wmUBmdVwGmWdkb5T+hYc1ddcbGavyI1D
Nlt2hXmg3uIyNHJP39bvBWlxy4q4QpVogrfqbOC/Y7KjThgQdcrp2b3XjYNlJBbGBOtowLE5H24G
q0yBMFOFgGTdFtkevShOne6kbXv1e8iWsK578k63sE2Bae8lckdfbgyshzC5D37J9x5EOMUDf3gN
3fSVuQFyVmak/OpIkqZ1TbLClEl0YsLGbQD3GqdO3vH0Nru7uSBjTiVF1Jwp3FucXN2peNrwV423
AGl//4fVBCL9//qmdU1DLs6clf/551AkqwJTLHIj3llENWIpR6ceo3SY3rl1hyn2unHB+9eyG+8n
oUs37QPMyXCGxEPRE4zGTOxwNlexXNkiI2cmkqxOVfoW/NZ+KvhCb1ca8NY9TTQx2bCxkkX1ciS0
DZkbE/B3t+PGyb9pkSWSDrEr4JcbSWPFFbP7WMOV48sk65MSYQefueWRakYnEzD+5iSAT4PzVEcD
CwN9jgS1QQMHthB1+jANCIl7uK9ilqee2Tlj2Y6ykFEuVpoREmCnO/LA6ACzfFrII22XtwtGDuyq
DC0SvGbJWYT7jlCF/A1rDOqMxka/h7TtEdmgZAtGcGwMsHKikewnd6JjCLKkliCXlAfvLDKjxox0
QL+sldCOqM/BJqKM4Pof/U7813gkGFSqbBWVJSjHBrnx+CUgF29X7Q9Mq0X+o3wym4iudHn5t3pU
/P5H/Yn38Y3M9VHXA0aIxhx5DXFLCR8PhYJL7QqbcdoSLgqIIhm9UCMY51v4YKWpvCMYQQ8VQra5
MurIhRGdhDAuIIUUSbs0ufP/1g6Hd0yjhL0B7TtnEmCNzjWIpmE+Sp7f2CTzHuJjHV1iVEEy0uDU
zUjnKAFI2mgudU5AskNAz0DEQIWE89j8zpnz/owANlTtt/YCq18cJVx0YDrykBCc+PT5BnA6+2IS
IZya9wTr5ZGfEIKjjPjom1u3hCmDKv/LYGOLu41LWnPu4rQk8qWZAEG639IDluFXOSkReQNOzOBv
2eXdhffTNAiBp/yjUFha9jg8haQUc8zttde04XuisEOuylIL1aU21g/aKA2cwPlukX9R0nB7WdP+
I/js1AlMFyTEMsEZIw6WaggfBy5vNDjKV1+yjCfxDjYjqCeUeSi3cjzAoxh1DDBCmYfCmeIQh2/O
yBjyPc865pHURgI2/pNx8cYPGjFKXDK1gpzJioxPqcRywA7sPu2+NSD91YQDA/CtxaIIMFRm8z6X
H8W7BGIHogrpWyQnGAz3q5P6YS31efuBAC+XHaIuTXrzB0vwsSINM5cPE2+d14DT+aDoJ6SM5fNB
vfDfoPUAl/lULSBZjghia2XiWazw3SF3FXdQAqJ4nSa7Bp8LSlO0F/0yJJFOBUMxTa0xaO1FJEbi
dI0Dxheva9kD4lV+4iOCvFxymFLwq8DawbsKNwg3hGSx4R8qLH1O/aJJHgtOKNz/81vG7V82oL/P
mcAQIFSQJAkSomkpvzJuxax9SsPznm5eQfH9gj5TEh0pXnTqMIOl8CDW6zjFAWSJGAk5ccBZJkT5
BFgZVAY7DZY5fZn1roKd21L9B4C4PsJeXEO5/1/KzmO5cSXbol+ECHgzJQB6bySKE4YoiTAECG+/
/i1UT6p0K0rxInrQXfd2kQSTmSfP2Xvt6m7gicvM+tR754LTTMDqJg7iwiqZplkL8QNtaLIszFcz
myuCv4pw4RctFiSEzEhoFFSLYiHMlPz9Wt2jHHAFTQuFPejfT+G7XMP431MwLNOyNF0XrW/Vjf+M
ssTKvHjToGUSK5VtCCP4g1MYe3nxaGdXFHpxPTdp2jRcvrVC/GH88P04Gt6BIkqGMnT9eBPf3oHU
BuWz03kHBvEnjyUDOwtorb6syrMMFUL5YcgofVPO/PrEisJHRe402MO+vV6vNkXYlFK0eTBMbWLs
Llm0UjhZoqJDHnxKEdJUM70L913b4vRAmSBCuW5/MGdJf/ncdNY1Q5MMZp26ORRkvzWs9U70RNny
482zFRyhCN2WM/8ZIqTUJ3q107onN9b9WK9uIpYnTnK88qcSXwo3CZXOi87x8PO7+tZGH56ORJXP
0+FXQXP2W3FQWaEXm9E12gRIBGTCgVHJi/2c661/pW8jcW0BqiA+Rv//dSgNVwxUaLKpab++td+e
RtrLrZhzJdxU122mEGEjscPBLLfYmrWnE2JZ06+m6/ucCsUhlk4/vP7fPreu8OLwU4Co/Pq2fnt9
X6kz2vRetMEHVmdHw1vnGrHjT6fGxMaPOBMWWrX74UW/zUh/PWwdmRTLUNNMZi1/LoGgj+HPPoJ4
4yk0HSaSuM4wdNhsNu2L7K8lVFzP7v3pH6L0h8/7t8X3+yt/mzsnZhtbj44fHTC2ClEjigLCHeWZ
l24aRFDCT0DxbyXnsKoMkR850Jdf6IA/P2il5XGV5qyqBIlJduTlcmGBN7ntufpN8mrz7wfLA/zv
C8pMgkQJC45kWMa3J/swtYdkxddwlzpUQhNLRXdyTipo7bTethEIX/DDNG4dqrfKLT2nyCbd7lEg
B+L4G4iIqTozvwYDObxBg3vQq5S47Zx7P7VKZr3gPxFu0dMWEJ2SEAuutEWvPAdLITVniN1B+x5b
C/0loy4SsQBuihB6ZzEVaawuJPmlRTuIxyZ57wqcdaOUXKYFe3/UfTblpUxmijnGbC4Qy7JFVhMp
73jf0Is2zoAF6YCtXTc4rdO16L9nCNWVu++trtRhXr0TRDfzplaLs2Ltk7Ly3OqzPlrVNy++UXk/
6lVI8fiaVlAoYxDikY0JUD2Q8PPAOE+LzaWCzYRJ7E0FMLnQMLZUP0MqVFUOpDs1IzCDjzHNnpvI
ek3gfGeTkgKUq3gzj0kbwOiT1VP9zX817L6f4qH31L18jDDr0TbWGaw5WouMPJg18poxgnoW3tUZ
Baklut0moQUkTurHNA3n/Mv89Y1TbBNHBBG3Fwfmi9bPwS9RLBTqUqO13c6RN4bWcGE0wGb3+0d8
VkIyLqOzP6NgdM8QC7kFRMxfgf6FEzmZSRvgYVa/har//ljAoXOEY9UBF900MLWagz6n8tZhXNPP
xb8zI2WGfINuGup2bM4F50BIUrfjdkCjgu4EAZbIzHJHvRTlok6WvTKGUthpF/TIQUA+Oy3gdJJs
JM7+E01HxHlP2yGupyR7j8bi1KtBQkNtahmH45xDxS12y5cGgTLzdLrFV4kpejdJXkvItlc7/QjG
ZI7TVMfv5gnLkkgKsM2sbNh51puF8IvnQ3IT8wnNX2REmeOrH0JZICGutbvxQD1IyklcbuN0bvlL
kAQUPPoPt01zOC++VVn0hhh0MmqUVUv8dp5kemHmutiFu8EFmY8bOh9OinbCqVU0ZoRnWGfqwfzc
GQcstj13DHNmjYsVQrGqaJycdtC68+Yi8u4AvjIYlFSbY0QMnSycxMgLmkEYZCurq2wnuLm5HEF1
r28t7j6RC4vzxFgxHy78+BnoNASzwfGKRcrVX0tvXsFSXZk8F3/KiIxSeRhIDWcNXgh1D7IAPbcw
hecMm5skLQaOeBQQpK09LOJuLY3rEMTQWodQcXWk4od97C+7tMIhgS4DVdSQyfDntpl2eelLT8vb
Weak/PTHAPCRFRCyQosj/ukE/unFvo2EGz+OREk0vJ3XUZKsMeA9yDaX5wg91iYhKd0N9VHxHFsX
3EnyuTL2FVfGL77Xf2/e0l+WDEoozdCx7muy9kuc8NtRrORPLzeCJtwhS0pG0TF5jGj/izQRHFQ7
CZcpmGFzzCXiqwD38/bvlze/aR+GQ/mPl5f/fOj1k3m555fhjs4BhHSMAEf/k8ElvREVnyomYII9
ygk6BprqjMzQkHL5E476OuZySaIT1l3uBvd0W/DGLx62RMnF2c3Mhiux1nzBOkJQySxn6HJkE98c
G+sSVyr9dG2iotGi4IYNU7KbEgDZ78M7di6a0vk+/sRoVc2QB0DJHOerQTdTcA1n7DX20JWkI9pP
SImel54kop6uxtAWry/Py7MlRtdG/g2FkuHwvx/Zd8bTfx7Zt9O2SCQpEa1f35i+U02b6wp9Ckac
Z/p7T5zII+c5xhb/9jjJW2lXvHFAiNtmq1zQbB7aCZNDcZnPi6N0b5ZMN89sXXw2qRmxrf37vX6H
0P3nvX6rfIrumupVXJG1ltnp1hpnu+ornnu4hA7ceEoi5WD1LqIdt9HHTTv+8Or/abOyuvBYqAob
Ik11Sxl+hb8t7q5rBVOyZG8XYo7UOlQLpEdx1e5ntKMeyk6r59e54k2kOmNotYdS0U5pXFV2lgNC
HLC0Ot2UCaj62L084nklrRKISz2qEvCIcObH2IuU4KSc08BYeOobU63GIkr1BAUTDVt75XRjNnE3
3wqOguxp11v9XRI2Jl0XIM9Y7YsDAhDg5DrTqccqokeGDj0AZweMzHD1ZMwQvZHZVSW0rOS9L5lL
wQTwX4DpPlHZT1Cx3vRk3k2vxkVL90q9ugoLzmP6KPnzo9JeFMgPBBpj78FUfvDNAwBLbAIjfKnz
RzoBWVov6OgNkGcl/eLjb803dvwcmAdPBn5ljUgj2yaauyUZjWxgx7KmEQjQhCN2Fb42DmGxcAAY
7XPqi9A8vf7FIj6NIYEddF+VcTEx4XvTmjEVc2oZTzpmLWxS//66v8tshsWmcrGWDRVtkoi07s9v
W1EN3+ey5O0wyaEIgD8ZCaendeLmaT4PyEvk9IMG3JDSu0wg7gnk04G4CMULYzRajUbg/Psd/X39
/faOvu1u3dXoq0CIPeacH4gMpA+BgeWQzckpR9wAUAcXFDLlQ0qQefR5RX3YHgtryaCZLqYXLmQ4
r2pFZehk7cQEa+Eardtil+aBP+c0wGTa3oR60EDrrmPMh0ANatPFayUojhn8cJv/9Xv5Vl9ooiSr
2lBfyOJ3yXAsPQtZyjxv1yN7If+OkIp0ZYnySO/ffIAY2sjRJ8Ee0Dl22VyZGR6tyxMUKklbKcGm
R1XLSKoF+TCRqYlC8m4e8+i9ozSc1nd47b3bTmjniYu0fvM0orjrH3ZP9S9Xz+Hmy71bpCNv/TJn
/bYlPB5RV+oPiXuv4BpXZv8kmhnXCRiUcvyA/bqTlvkmm/D+mzXgFQ/7B19cUdvadRJEMBnhV60K
JmVvhk1lk2JXwxpHUzSXYGzT4GCiXO8H3aieIZaNTt7t34vqPyOyobKT2MxAzQwMyu9aX8WrevOp
dv5OES4leK8edT70qQeiuGURTsxP9NfoDeg1PwvQHysu8pY2YUrD/L7rJty5SpmSy7USdEc2XsDa
FfyxYg3nPYzJtrOZeFJIR0xKwCVmTkh0AMJuzX1Yc3KrNXiRvygagjeLZUzncya9OW4P0g+Z0Tx+
EDf/5bxj++YyaxnDrV3+ztr0YyO+NnFrbRFrYVUPZYwRybox1sz+AnZVSk0YWPsnoJx8dMawUYXg
GGfaVFlDbuzSo3Vq8b4/44m6kYtzfGRqbS50ETfogk6x4n0RLSIPvBP7WYo/bUr/LfQ08KsWdAqm
P4Zsfpv0xUmbplHzMLbZ1dXzG3uRHy0R7BTdVGyx5pfqtDZ3SgMCxEbRadgJkq+NsMI62+kfAoJ7
ZjvkbzxwwSm8T3XSvpXVDz9s6S97p6agR1YlKFOyKYvfdiq1F3Jdyj1j+xQuIDxi4yh3K4Y0bPOd
PKcCfmXQT8+SYMFg5ue4/df0ZT0ms9kOQFxJygrnHIEDjlBvY/xDNbd+7g/hc3at4aPg3IRbzZlo
uqE2lV49F8a5/qkz8hx5S1CbnvbVigRx8FIm6NeJKq8LC6EwAbM928OHHq41fyxS2QhzCP9HiSwz
kG4+pSoaFuaeHas+mzzb5VVaAKUskZ/DPwk7O99l2rtSjqtyesUYnTu55SazDgchHUk0wFBBH8gu
FqIyVTD00efT4KzNExGF2ZV3x4n1CogY4runrTLCJINpROaKcAEdKW0h2uv9XtoYEx0/XeUo4tCN
Zy4w2O0Jrf6hkflLkPnnFszXRLPQkNkDdO1XQf3b/uWpAxNSLbUtE2HuC62+j/R7oTDSxSSD4ovh
yF7Btj7fZ6vcHPnm3HgyMnJza90/7z4BKVM2qZwpenN6bPv2PaX+IufqyyzejSUMZmw1OsSUhRH8
cDuVhwvUt7eugUuWRZW+s6LI326nilgnRgk4fYvDZdaf22AZrzN53i/xx7U1qthj8+b7Y2K8kmTJ
Z6BGYRrfCNywCZfltFRmkryW9zSIjdm/N9W/PdY/3tu3y1+eJVczpkW89a2RTGbAFBF6S1HarGi3
COApFljuDJuRmQ92M94Uwem6CSo8TtFcE7+07QN5Dl2JIWipqElPTbgATxhOExU3SjNbMe33+7/f
81966xrv2UQ6TgqQpBvf7pCpeNWaOqzkLfWOgCxo7TtR+0GRKSGtXj4cBmbSm4bSsPnhEP2PRsWk
g/r7K3+rq83wITZ+38hbRjYkpM5Rqz7pqqNFei2+ItlNTQRBKJrTxw55USm0QFKG+BBZ2H+lLkz2
98eGAQu8TzI91tZnw1lqq2fUc++e40nz8jLk3dL324oLsEizRh23ygIxFdniO+PAbWynzK4DmZIs
YR1Ro7Z6QhR4pUtAYwE5wb+fNJXN35aubMlkNRoAWX9Bin/71XVKH1RCXcrb7D3d4kvI5gT/xPXM
VF5DXjHBxVC7Ml6a6h4EW7++y7RP2PXQtIsVnlWdhKN2qi2zm0jqEBJ5BNOjcEdGNPKeCclcdIyW
RjmV74wxFYQ8j3v0ab5oxwH+6kKmYh5rRAvxFVEdrUKsnTt1Ih0amnSw/FcWLmjm/vm2J1/Ahnxr
N0OkH5KsBZEn194l8tQXxq1AvxHjo0kOAbTcBdgga8EGmgoLgR20YGzmVbEdNYD33qi1Ub5hUWkJ
eZQRSuB09JiSMMDtPnRfJdSJgWa/As+RQQ3hXv0m7mS86BCERISqnWssCTgesLlF/lrT8gwxkecb
aYpAVJ4jNwTHMYBbxSORSliLNy3yOtmlwxbRb5TqVTd0ibSjAQJr3LwUc/8UVFAitIueTQa6lAtA
R+QFl/SIgjXxVKgf8JX7o+gQZq6avJdkHBBF0M1BCXf+HEOTg0IlDT4MGrPITih4GnOcGHOjnmYk
3rjg7eNmyfmHSAAwkOJ0a6YjjXFAwwuVVp7GrymXJDx5+g2uKWphmY0ShWgN/Vb65IrosH+gTdaH
e1iMoOT875XIjO5vK5Gf+zC60akqvt3+W1msC9lTiLiGyeYR9H32j9HHY1WkjKscATaINvOS24ML
faWPM3CAVfKukwQAfBmh62PnceckAZ6EQmMXKwx/bWBt2HLXubh7eHtwZQ1OLXwY6WvhTVE0lL3j
Iw/SJg26KSvaISlRt/pyWd/1M/Q4UoCQ9Y9ZS+JJGPLhOmUbvca25XrFBaDoImWEvoMahg/NLfwp
fFnOfKRoIALndL3jL/1BdNZIGYuPYdcl/AHokSjRlnCUDcr4jCIVIpmL0U7vb0U8eghuytKjuzpt
eJ/LHupsSlg6TdmTd0ogJKTD343SSD/q/ZkuvMZCgHwHzZTZfq5salAwwSk38Px4b726CcJJevMm
njAqzrU70OHIaSLFJHh58O+I6HKuxZrZw6Nfdt3t2djSlr7miBW3xIiTLwR9hwMbZGzliNzHEKCI
IKolWH6j8moLUFcI8kNI9ks924WLwJfR1E59YSEDl7vFE2ViDPTgfYxskaaqMY+xqElugud9JjPg
zxHq8BUinSKCyUEIdjJi+/mJPEe7JSAKaXVNham4FoiQ6hyTqHf4NSQKgj2y0UMBdR9MZiSIPU8V
2ZfqhDCJgdc2ag/B3OO3sixfAZYhA8d0Q/87NcfNcykengTltqfnBXZmG25TzNNDI4FQ0M5w22zi
ZWN4i2Bm0Ffw1B7C284kKpQ44oapGvwSfYPymDZmGx5bpNeSrToxSPq03nSkxRZY2dcNlh3DQc+4
JLG9MQwHqJNSHB40HTDgiW6lbQNs+SXIImBeDk7MS2u52p2A2lX3OVyONSTbMMuwML9oBvAwHEJO
e36epeqoDIul+uKF0QOiI3GoOlMMqYChF4JyCscC2qGjEOI5fKP+Psbj1HqJgzd/F+AnsGljK3sg
ngSMzsRNKs1DY9CyRdmEAVG5qLy5xpmfAjHGqdeqzNZeqB0zHhbhKiMpcDNtXOiOFNBdmdbB1lOG
EGIzXqTWpw45BogAyGl/xe2TqZce2J7pAGcTezuGWA6sABMNIUgqyfPmoXTFbt22G8t9qtOO8AAQ
sI8K4zkmTuJvA7kjCxB0sPdRDbmur/rAQiO45E1F+kd230gltQjx2/nJJQT1ESZCkl1ictquxdkL
9/LyekUmMQ7x3iZJMWaLhzMiqKwxBmZR+ELHlfY9SqRgHdRIDw20++ilpnFJzvKvFFsx10dpeiKF
o03exZSGi5s+980iaqaJsLjuzWwCnlXhnEmzU8HuXrPWfHRcpXIoSBWgqx98lMmyGc0je079kvqf
ZbmRvQiV1JDVvjOTeZLMH8LZMmGFK5u8nmmf1OwiUZ4yG0kdEseiTDrxVCa7nB4a1Ppc3Wbq5Jld
cAg0hOG8dHTZDJ8oPc3u2Jxyqn6D366KMo2i5QoQqVmo1fgenrLXBsIV9M6xmEyFz7adoJgpGkQr
n56U2yhD2x4mV7jwvxQyO3mr/K1vQbcXip96SUM196161kU0hBZCGlVDrMA//60EicVSCqJEkLbI
NO7de+RcvNY2rS+5npIswa6QQ3EnR9uMp8KyKhZXqmSaNHyXTFEei2iMUI0fq6ANFW1erbMTo9dy
CiBAVSCa4+OxybC0xXisCwCwHXRap4rfSXvU2T2VbVVs/32WqUPz9x+f6LsI1i8ls25ST962mMJT
aSlJX5bGtEHdBygesXIJxbzt1k+cLyqtRCU5IqBMfRcCu+IE7hhbM60LOqzMVkvKdfVc8Gk067Vo
Du3jINDmL9uQYC5WML2YSSi9cxeKl/GngMirg/M5U/Ql+h9+ov/+aNJ/u0yazk2HYRJxnKZqfPuy
xJ5aMe+v0vaK5BNbk9t8JMsuGotL/ZUq7N+v9vcHaep0SLgQ4sj81mNIlVZWrxUPslZw0lG7iCGX
vLl8L4HB3EEOpo+l/3gXNuSGJ7Qbp4jpkNSjZ0sdpI09PaAx9RwN35QQwjEdiBg6gxYRVzHulGWE
bwvEA2nr/SJ+47J9BEzOmDmPXkPtrTJ++Dj/azb8Z2EgEsNfKmqm+V2s48tdnFY0wbYFi9CcEQTW
QnM1DrAq9eylRLdOvmyOYHortGjvVPSsmIzGmNdSEexV9GoRYmrN9eday+dau4gAMRIKP3sesf8F
1zUWHTGcP6JDpp7xVJK0pIAb8InLyPQx/rt+qwGaPA8JTB1Nd6hHyqFl02IKVbg9cMnp9aX74pDS
v55bBVD/2wVyZ+2EYAldJjH1gKFd1vF7115I2DWI9WOQ5eoDrQX3GTneKpzIvHulZ6WhSWzGZY3C
D+YkV0sm/qPNw+1fr5qtlitSAmU3qzaUEsSgjEo0mg0Dmx5ncgEB07mqHwJZLNQ8tw58zMxqT4io
MpiDAkrs/BBrJGChC6D0D6dduWq0j2bZruRy3Ws7v9uVF4uJxnWiF7Nq9qjwhQXvGITQbIITR+JL
Ex241uRKW4NBcGT3xhiZAs0rYUdGj77Er7EquHyCmJljxyHus8scbdKr81DaZNI4XBMPku/IkNON
UXfMfNcFFYgpig8TwsjluVHycRjl3lgBEJgusmrS6ucHl9j+iYPzKJzkdtmUWzxzVb4xvWWNdMTp
pUmG1RA+Sr4UR4k6k7pJ9frvH9bfumI6sjHsFqqhifQf/9xzC8GUkz5gIZbxRtTIv35mqz6f5u3C
1MZNd2mXmGLiZBmgaBbysdDjRpsqIj07DKtjXNj/fj+S9ZcWCm+I1rUG7cFCN/bnG5J9Mer1zpC2
wiYE7gtdyDxcYQmZgwUNC2jKD9zmmiK7mPzI+8Vb8Niz+Dp0xU9oFbb3mnMiAGvl4kd6DW13a58a
U/6VlqzdQ33kp/N4CfWpdsY3R+4kWuyifc9QubwHj1eoIJ2+YOjVj+X8g9+jHOWophbGtD1Q0HIz
Ve9GiBXO9fW9PveezpOCfyoqTFlwaGPDT4EyCQT5qvhRHVNeCsE0f8wDEtZhG3untL/EyVuifeAP
ULf9lBSKJ3HqX1CQ4WuBNCxvIGHICxmhowJ9yI5AXFkxz7h7a6uZDyQU0ftXBFPHWD6tnaKtWLrC
njT1foLvtAnmzIIbLu+o4uFoakAk8NCJCHxg0TBCuYkYIVHANi8wQB980cHevM4Ji+ZSwpdPiYqp
rWiRfWAxT5YauwLWJwCEEMweW8YAzb4rZthLLMblsRnQkWO2CGJLWEgp/bWVJnz54UInO0l+kcOZ
FF3o3Wgf2HOWj7tyzGmt4zp8LQBp0NIoFkI1RY7rIWoF8Y0jNz4/aQOve/HL5K752YYTS14osxpu
QILTx629qfn86Tz7+7pDUDYY2A24Fd/XnSxrKcOIbdKR73pWvRVQ4utcty/x7ho68lFEuBAMMWdp
ulW+nj/MAGTlv7XC8AM0eBlRU/87eRJaxdJ8rRS38gUkmYbUmnMI+0HsSh9PgLwo7F9wCr5L9Qjk
AFVl+NncGe4h9cfJQIOlx6C8VU9w0L3HZy9zKQAvVoAkJzIB2nw+Kt5L2cmoX7f5Rv+ioEasJh0l
LIBPMGTtpzYwg+2YWt3u0Ax+qF/KAsk9tZFuZ8wiHNDAg2+CGZ9d40GHnQ92Oxqi3unRUA6/VHDB
3cGMcED/ajEfGoFfT2yLvPpTjbIgdZITq3egyoF2CJEwE9Oi3rGJy7jTubB85EfjJtNdjgeXTw2C
3R9smihF+tQeoclptgI3hleMEMWH0tni2WMREb5cHWVH9EkxHnHNRyTwQnTzC+wQ88SNwMRyaWMl
5USHR95HDgJ59nDQqMjQcu4kpIWStn1hTFlEkHsdgYDlZsY1m5Kca6txV4gVhrrm74GT3RCH0Saq
V1hxSlS0QzsU+rFdA6Gi68UXAWbmImNUv6cvXNBMW7PjDbcKgBX+F9cZlVbYV3/SvrR38GYRsQTB
KIJxXrrtum9c0ESAhXDuaJAxWicIGXxC/Xhe9Ft+0pVptPItdGSkOpKiDYOOASS3HV4fu1iHW+hX
iCY0c4/PYGuf/SfZ73DhCS/FiCSiESE/9E38Ue9j/rdvw6+HoR2jO1FjxDIs8N/KdzmrjCbrKnHb
YwDJZ2jL88LtMO11I+0ze9V00N5g3JgpTp7R2IA9CoiAR7hsI9QIo4o6EhADdQ1tOG71vxI/NxaS
1cdIvtXgRQdDu3Xk4q0cdddAUTzkAni4faioseRM0pmsw2EYBZ6dnDDIEOHjdXaP4YLYxNu1gZR1
5RSGmtNhUhgSb6MbW5dC4gt7HKu2wjHpBKDtMHlx82yZitqoJelrDPGg/AUKd9ELTXM21wLT3Ki4
s/ydx2IWaI4eOtQr8PXUo8paKe1nRz8NRvOIhYEDObY2Ab0Feiqs5w66EgOnlclRwbxsTymQ4HPm
NzqwQfn/9+IcwF/zKwvSYnYE6WhQOPAqHCA2rRj6FPhAon3wxnrpcbeM8HOyHE3UorQqGY9PKYv1
HVIEHOhfgOtAgR7SifYWnVkm+Qecv4+cUmtMSu+0bpm/uXU7RTqDnrAgx48TdbgAG3DFCUCFXgg9
e/BkDv+IOi+4Sx/+rDkG226pcvn/QeGr/EU39edy+qZnt7IwCL0nxWWo2A1Zs/FUJHxIGgXEco1Z
YpAgwmbBl4DKlt0woHzm85JJQfusHIKrtXLwrYAIf9y7nf6AxcLFlbxnQjTNPfeH8sySCo/aWHuF
y03kvclN/VB9pRuvunQnNquS8cyv1aCAInCBgbPMYuQKF5Q8WwHUpPdOTwbpXPPKNDG1Q98N+IpY
8rFzZj1TaEMPFDbXjkBRmwuJeqd3A6Equ2i3bG+d4dU/rRnQd7bvRpxCWVjkGMrJBjsqY7Ad/O3s
+/hX+E08l1JHK8nmPlCfKdWSF/WOg+akveKt0t8h5sn3fhC3BXMyfF6Mk/mJk06eMc0JccvCZePq
Kw07K8Uoe2BjzIR34QugVaGMjHDOEmRZWYNDa4T9KT4yq+34fQFwAnmojbArtxzOFpyrOhizf7Mj
Q7nJk6ElW13qDbM4yxhgYjVAZSoN3DjAcHYG+clOEtBDfKwo8dOD2aE/HF1f9Jfy0N6iDRl973AJ
rncgJ7vgIr9Bdz8Jl2y5REBl5ih44SDFE4lKZzTs4DvQudIFr1d3SF7x9pHR0jrJkZ8I1vO8AMqN
N2zw/lO3wWWpbdxRzQaTklgcUEGBya4voGbmuJmoY9nqZXOMRcmXx9ltkOC9mTsdGB42csDfEPc4
BWhA4BMgnudhe6zA0rYAfFMXfyDrTHeYOct9QTuyJpuIYHVEo8mYPRv2uOt98uiES0BmCLzON/ET
A5YsjruNtWMGQm2lKiBUR1FN3r3tU9O99fgghRH/jZsFGmrQvsw7zPHzlp1pQytrsui9Ca63HpAK
SGEyiDhZ8Azyw0ROTZVwNGHHsr8HlHNbDsT2bsybJX84JqPx6L8IK/BuC2hoycY85y/6OV1DXVdN
/jcPA3/uG9B8dPygnYti3X92e//LP0GjBs0xGoz61YyxAEMP2sXERFH5XRdo8GXn8eFtkpsuDsSY
hC+GRjkuGBY8DqDITmD9wq6qXdpgKTRI9MvhD7eHvwgpkLaKIjMsXAH0kr4VcXQhE12/xiJtAtvb
o0MyDjWtlXn3cqWDyvDY/5D5iY6iN/F9SC2Yo9eaECvYzwYDI+ERIIEAswNrPyqudWcqle/rdXBW
3ggJ4BH8+7KDwIMj8c82wPB+DeR7OJYGVdefR6YVaVpiRg9x+1zynNKZsgmP6EL192avnsR7+9zk
5+sXMj3/1G5D9g1+nSpp25MrBQD0cnKF2gXo2XaZTNCCIAMfp7IjfVR3GWpUbMu37lUEPLUSloyT
oiUcAWujtm7FhoBynlKF9O07Rl2oqcg4iblj3UBpY1PTAMSjPs/u7fZxUw6cy3yfbMXomflRoFLR
COT5oFK9XqRDgRA0dyWS9jjH7thhqeiUQ79hA6S/wIQv6e3ihTfqg3rl5L30lZ3DsW8hdA87dwfs
kwNqxY2lebtukfxgEyAu84lK91Te6inya2GvbykZyRmU0OxcrFciTNS7RwFF55cXISGrH84ChgJo
FEG68KwIWAB+9s7frS27F5FR7r2juwvp7xIzGdgE7+Uy2VO8xvdwyWlAbEcQ2ISc8GT5aMKhul+B
MHRjWh5nduJh+82nZK/w/o2PFAEI5IS3wHLKGCQ3I2BbgftFKUaHZUntEc+xM9qY+J5oHp1nDdwD
y7LNNphlQ/GLSJIBBh00AqVKn/myy+EA4Yt/SlSQAuwNKFuwEtipaG6/RLhpT5QlKOdqNMA4X/GZ
cncEwznMNkd0Qth+v7o3uaF0GKknbVnruDpAJdkpFRL4DhdTs8K0hSYZgzGMAcU0wUBxhNFt3mEU
7aCtkUPB4+9oqdNLRkVJ7X4bqng3nzJiaIcymgb24L99vOVEZRnO872IxvAZ2KFrOipw/2cGUV+E
oNOF/1+9AsyC/gHaFMjj2Pg1vJhnb1mcq4+CKSztXBcI1piohmhJi4+yGS8xSMSsga0JctHHQ3rq
gSa5/I1Ubpg7zACz8rg0AAETI2GXTFKtBS7+h0pUkpOnLp4RQqZ4IikLdaqhFaD9bYDXGiZNEW79
cILJ2VBmIpas1I3lBU0qWs4Qfp7axAez0Lghhf7V4b8HUFvnyiuOdWWh9Ji+ecCpsfLPgILyTwYb
GpGY7wSGDQbr2KkdDfUKEd6EmQM2kBhaYTijF+Z2pNc/JzCNJFr09ahbx9k7XzkaoPTVOnFWhrET
wW7mJ0U/AW9M7FwPPNvAdyHIiOg2+L0T6UhOPb1icon4HqNDz1HQuSWzJUA3JmEEkxbCVTeEfURr
fca3ismbhwbbhukuU5fqTEe8BlWA+OdY33pmgYnjJTwuW3wbju+jdWnpqVBTfdTiTLkPsNM30gOE
ieZSMlMah0AxsdEQ07QhFyQ+IgKxLiHFgMfhNSBRuWbxMToGDgQjlXDvsOCNYL5TDWNdDnkTj6VB
U55a4vJ080u5MzHVgEnkykXZA+smdi0UivHAvfGlFdsziRS42+kSrtQbEZARs1lQvl8tgeRkTi+e
u/ILzbp2YOxLVBvzQLYbAt02AKLyUyAM6RHCG0ELwU0qB4O/SatvWZ7ppCzLbCWvhM9y1fHv94SY
o2DDhzPIxoFJEX+sdw6tYKgo3BCRx1/bJbcT37P5ux+bpBpxXyxuwOpptT49DkGXUNfB+MxPCJnS
rjk0n9JXuaM8YF++8Q/RgeIA5j/dTdkmry1H6k28ma/1xKJJiIJ4FV2oTDBgc5OLakJD4VkMpS1/
K2ZndENti5YCv8Co+qT8V97JwKbgIeCCMRmhn0NhVNs8Mb+H8zNOttFgHqdbyuS4++hRs9HyM+8Y
wZSLsuIXFBI3izrvaHLHHxkvAQESx/aFtRZcB3e/t61fTHqsI5OGJDcOtEuwDk/0gbzCTrD8ABx4
FRcmbbcZMGmNxcyCB2BGQ4nbUDj1jxRVtIIoVmnP36+UsVxlSJ/m5jOn82JkTv4R8d19chDx4P0v
QbYJTyBUV55E4TIwnPjef3IiUr88PqjfIGehM5kLR27APmFg0ZzIpRVwp6NuTYTGSYoZRVqOpad1
DP4h6Uis39aRl2FuS9mv72CbQnmuRuIhpe3A1zKgoogAwUPPhAAPBbGt2Okv8oIRHK/L02/XNPOu
ZKOcpRMfGrM8TjEGTAMrFwQZJPyUHtyGB84EELXvUh53wMVlj9tV+oP3kjrhL2UEpmedjEodVL72
TXYmWWWXJ5JBSslJYEc8070sXqi9gv3j3UQ6w8Li/GZj+MjPwufj1iGuDhbBzXQNVi3e7FV40o5J
N+JuwcPudtqBa85ZWAQbfUGkzlR8ZVwww5zGH5dv9RvBIMh3uOIPwU78GZA8TmFOGTDJHIkaNR/w
BkaqIF7YspjCDFe09POqj7SaqfEQWNWzKrl7MNYl054/9AdxK4cSmyc1AzctGXYeHZoj5hh+wS8M
/q5w8/kbPji9JLig9GYoxmmRUXTQpMfNSBTXnqaTdePEN6wxm3V3KoYNfQROpCLf8BZLi4ovilVb
kiIJOGFgU5soWohyYazB5+CIBA8xcMasC3dyMlj6NUeQxReJcfIWwqcZYPf9WlqLM4yWY3NrLung
1Hf2KYXT9dcthdjAx6pJx8UXahBrX7HtcsLiOsAMS6iAqrjMHbrz884fY3VEzjgLZpyY/r58t+bF
9rnLTwr7AXwGdqPrgt+w8U7ILYSaC7yX3tbQCX3KU+RPGzTdiyRwkW/C8DoQbP4ibanx0NKPJKAZ
UMUO2WYI7AlxSA6tBx7fTlpzxiNL5EMhZr0eMdJczCVJibPr7jmrJvrMm5kH6WLtrAmrn9jMnUUP
emh3peiG3q+c/9QwJhdsgtHZ1Z1o138FH8QJDzeL/6PsvHoix7o1/IssOYfbonIGinhjAQ3OOfvX
n8fMxQFTqtIn9YxGTU877bD2u94gyjOnxCZa+yxv/E11b98VT4SIh3QzPt0dPFtDu8Iblc4V08iC
cWVVB8KgNCI4amaXkCOLb1C4de6EibThRBXxZFjVLZwTrrnRnJDklbFyof1eOXmgvjg3B9Gba6Yq
ocAf90ObVg2qJuPo4W6Ffl/hGN4zGqZk0VEQgOOy4XPiMABiqcwZ3GzWcPswkEcQRklPWxI3OoBB
e4q5JMWJyyL7rzeGUjCFLETQO6Uj+MsjjjOYdWpIQ+09lWPrzuroplaHX/oQPbkoionwVHMWuIMG
lUMRcgb4yYEHjAMzv5h9dBd8lIyD8yYldXMUP9iq3ffMYsmmKp8oT9FnvAEfFW6LZ1ZE/T4nRg4p
pLqN1+FtKW+G6CnsfabxJ+4lmJA4HPtxnn9pqUjJcrPZenAtmdK9Yoh0IDHk5FAaYzUGQkeiy6R6
h4ignFTqdwWt7TChuyftgV0PowL+wjpY4FnBSZ7lOgTpa6fCLS4j2QkahntlBTUGLGl8DlP//+ON
KeymIZi9HPDxlPvvw+p8SJ4jRQQ0xzr5gP3qXb7FXHNl37k7741+HHytTSSTMU09xo7mQty8SXAg
PVHSs/iAXlrvBndaTDX1Jn4BG3EPLBSneIn/2KojgOJg3Ij31Yd6T3vQ/siOFDUy1tEr8aP4QH2B
blmbEUhWADltQ5ZmDi9H8wnXlxz8it0Wml87SR/Mu8uHUu3su1AGfdGQ3yN+E0V/wLhN1iStDFH4
yCrcUUliEPFtA8uxxsU6J95w8Bsg3UPxVpAY305BShxlzRmFatahQv1UnjAKYn0F2jBP3Yuz0/aY
mvosmRTuhIaRygQbMgCtNzFVuhGnAipc6ybtHlKs6v9FeO0c9bn/SkQA4Hby5O+m1wwEsGU598n/
/zGlEaOgl7U6zkoBwfZ9/+HEC+cRClO1VsJ5Dq7LxwdfGnirHKrmLYebYqYzcbfdFwMjP0X4hX6h
RBysbI0lJ0fxq8CYC69Yd2Y9MyHTf5i+YiyVvQr1hBlJ9mL5xIkv/EdIPU6joMqEkn0RL/OubDgB
cwp97rwbuOzD/52/9HdMvGV7V6W78guvnjhcR6eeZYQUZTZCaTqgFQLOnzOCQSbsB+FMe0HCvSwf
+TlYWC/MKMqVr/pN3XofDjltMstyMK0/MU/HjGhoejfylnKQefVsselO7afkvuQgCYh3q16JOleH
vu2fKYYMV8VAgTQGY1SjaJJr9YXP6qyg8k0mvLi0myO/wAGZ/hHvXMSoX18THz9Phj2TM26yw1wr
m8Tv8VO/J7Vx1S9cdR5/0foHOGtvi3lLHOp9gOUKcZ/BJMpmzbuFE/4Acc785opvoXx2if/xCKMN
Ju4MI0vruj/mH/DRnaf4Q7oX19bcIX1IXdlzTuAUFsWLfjBuK1C4a3iRdmbM6pouafq3y4uoj95h
mRpCUqSYDKR0o5+TYKm4MzCBFMcJb6Zh9AsU+oJeNsOU+tsOIoVCyfLJLm9TKK3DftV8UONaO8Lj
WO+5W6ijkO88wAGWJGeB4yd8Kw4oOKKygx/gQUyI/i3YZMSVj3V8hZflPICgVe1j/3h56THOvGAd
rxgMWxBBqdimMIZ+LD2Mj8hwY+rY3pqot9GXvTMODAkSnrN9ueoerWf5S1/TWvSP2kf7wUK8io/G
s/ilzAnorVGmvrkv1IHiI+6oMoqLSbbnmL9XluTc5LNiatwqFF2caUFc7IN+IJ1PnGv9Kji5YA6c
jPJJ+UWRI3WTwJ7IzBhSfl/hb/YPULf7Hfse5dKVVod1ZsX99dgjDoYT+nWkpHT5g332hiUxZR+L
52t4NAcorX+2v9IT9AugMoJLMPnXJzkLcc4pN3mkU8aCBPjVyhO2IJ/Unv4AokMtLnH7/ZAbK74Z
S5jyMbjr07C5qysNd6x2qDXQoPR3NKqgvDv4Z93kbxzMq/wk0KsAp6Muvs3f03tiWnHaX5bkPDqc
O1/gD3Iooj+ZKJzhodNPwEhhQqDcrAfHVxmeBmdQ7tLAEpfSBIfwqZdOAZnhTDrgWtjtWhA2JoQT
Ir6lNZU7cKAvj6dvpvjvNQe/d/YxUSas3vhPEvZjPOlRH2epLYtHrLLjF/hB6spRJ9WcRQ+bGAHA
fW285NdUut+F5p/LaoaBHZRpDL3Q38M49w1L0MJWPHJOafPbXXhECw1qUW6a4xCCQ/5mUJK3iwL/
oa1WVx56XAZbTJyBNq/BJlANXRsRaKxE02y8F7yDJj1CpSGKOFroCvnQPUd4rZ/1RF8LtrUyc2te
+xB5TZNUowfH7/BZXtvRMQrvDXtd0LG6cmfj5eu/O0MqKInYT/xB57NMrQS1C7wDlj0W4bcFGarg
U3hBNZU2OBO51lH2D9U1w1llzO34vjAOVDJRcrKKe9rvD6LbRixpsU08FB6dNkey1qEZBAABHbeK
mDhsmVmZzg0DS1HbmrX0Fl3pyWxeK1LmTecgEVtrpEQOA3nZtFx8kNGS/lGVIRWJMd3Gy8p0SWaU
th8uo730YcEkXx3JskX1nCYROTJPqviQqFdoI2PK7PBkhqnht6ZAilS+d4wfI1ztVEfRasM9yPqm
SWb4zRG77tv3Bj1N7/HK9xu6Jz/H9fhio+5KQTZSUybDxdifJRvYw3nOrVcPck60EmhpFY9wN6c5
n/Xa1iCNIY7h2hbjGWMzwxBhiP3+hI2kNoapCu6hlLcQYwogUUzkUkyDE4RTuwpsP5dokvYLR3kz
2rUGf+LK45+bWD9vYfT4YeuEdSn53iHw1ykEFC/6VySfWATU2A0LAmiCHe5DJ1vwFdxib+TGXi52
LearJq7mBQBvQRexTrT55Ru7dl+jCR9HORKp0vEOQvocGc9dsGmVpWg8CmygpH4Jn5cv910Zj4eB
hQPPQPpl6I0rZ0+UClFRmE1qsdUAG4VNFAnMoY+KQALM711MmowrY08++/1/XHT0/bVKq7Gp4qId
R4KII1fhQQT2lYnACbJlHQ9eMyJY7L6a+kSx6nA5PB1nLMVdqADdJi5SAYfvVH5JpdcSHmkPOlCC
S7b9gyhnV7CIs5/kx92OhkpnKEYo2ZZ7yOVtIOw96ZlPgvnbYIeGocTVTzIUfn8/CWXTQCBjxxkt
cElUt9ngN3coYYIryjHr9WnGWazo3+MaE+PyGEAId7yHriUGtr6Pk/eGnTDPsAnrr5XJw8ONbkYT
WWiBYXQDTtvwcn6sSaHWlCLEPffgAkkPNpA6Z+K8s0A+nFXA0mEon5qxkxV5plUPfkCEc8Swie4l
D38IWvgQmdNFBqUmjsGjyFZoUJJcHsRn1k1sHoZFhT4xnKXR6U/WUy1J1N49MINxXaurI4uIZ3wk
ATHNVwbDubGLmgFZP6DU8IFG9Z0W+KKvRpV7iMOHHlN5xE+9FsMqODbeq16D/cHW7OOlau/S7KlO
1m1VgPwdPAGyKztV8xlguxNbwpT8j4DCVADZMzXnyjryp1zideBDoCD+VBVuVxmN2kIW0841RPeQ
eE/GwFbah96LYoJXSk9RfyyTTw/L5ORJRkpy1THR+HY5+DluTGp+MGx9UE6zuoijQWzEiVBXRice
Q5pXND59AFIdQsqTHG9rbAU25MFsDXq19lFrtamskjEylV+BFIsSZaP+IAdYys1UggFepXRnkmuz
1T8JuJDAnNyVtLTJqvYwdOmUTZNtUtqHSO6W0VJS3p10Ud3p7q423hMIWI74lqe3SX7HvzUiniX3
aL6SoeN8lQp6TR8KI131HIj7xlMXkFdotZwCeh44Cqflkt66U9ylH/FzM0Tn3ufx1oDe4u2H08M0
pRXlLQWS1NtlhfBbe0JHLUEtNZal9R7tterGV7a0rkR9Y/beHDOevt7YEQF2dMMesje4qQZ/PF8G
yUaByWItbfe+FqZOt8T+E8VaAtkow3ykOOnRhy4e7P5V70nLhda5spDLtVMpP3lkTjjPtkgzlygw
eVfciTTrmuIxBydFnrUXYPdUdFDo1Ag5HZ6IgBkGYOwsBHhELmcnJ1SXihTTB3BWuoPdeQ+2Ia/B
QhbezacP9cl6cqqB6LHyPLRW8qMtfTnSo6FHc/qzStUMlFDfnkPaQ9ayp4ywV12woFupmXPoyDbO
FdEu+JT8g8Wkwd3j0yqeBhv8ZftObsmQzfKUtcumOQVAjXrwkfE3hQs40IqBp3bwIKUH786ik0qU
qUatGZMMAi3EfYthMvFCIVkwIyvfIqcLml6pzJwWHF0jpfYreMzybBlab7SpGFVYPYrrgH720Hqq
o1mjFDOFwjBxcN/S5mK1BeAlN8ObqzPOXhXQqLfl+F09corD7heiA4BdulNgrXHoqAzIhPBiclqv
NCji9+JBnAkHwBB6l/AYqofkAXN0+SXYis9tM6TZA9kotDhgZuMhUMChRX03cAz1E8hxe89FvXih
3iZfkXtT0XjBnzKdVagqB4X6nERYDPERAJOC4xzSNYex/jPNJt4TPTbbW7VYPihTPngrrYcWSD6z
AP7yuYqU4o6q2KveAvGljF8aIokiKl4Va+Le2+q0KA0TjR0DG4DiJsMzkZ6QXhk3XpUSDANVjbEB
/StLuqnnEGqB9gJqmDGLCBRGYezusQQnPaZLThGd0zobtnWSa8u3DEeUAvqwiEd/5YgDwSAN1lnq
LQS9Jx5+2oe882ZjoZIe7Lj5I0V/NKBGwd+ee+ZBuqVqxG1hEhGnqt4h9U6UT6F8c+EikGUJb0pf
K9miASBT4zdtn0R3aXpP/IR+tKxZaR85ygrCsRWOOQVHo2xNe9cZ6FqPGo4fU50J0WjxSgueTDCZ
YNkAsJPi5Uu3hrjo5rTqyzsYvgShAMLEGIvTVu5IfHHLbJmrUAi0DY6WkjZXlHXjzgyxvSFLuBKm
DWMicu/wJXfbB058E9HFDh8bgYg8+zpFLjnwPf0VSfStdJvSdGkEvoHz5kUDuhoj9qEsgAR5h4LX
3jUACMarQmdQx/5Hfa6KQwHgwb7E+L0h7Wu109ei8JQ9xgSVDC5zTkvQ2AKttRnu3W2E0dU8OAT3
fr+GkIvG0Zn/M1Yc5qo1zduyfUqbJxU+JV2IxwIjpxQF9KkPIWua0HIxf8L70r3x5EV+JFc8WEj2
biOvBf2dVkmCxCJrT9E69BaBM8eDTAZKrZ29rbwAygwxgf7J5ux+p94nH/082CMqZaLQOTDMXaVj
BjnTF9CLEIOAQ2tzvNC/hI8Ul+t7zPY7FTErKb8zv15DqjTQg4q4sICgQNV0/S2YrfEMJDDzNu0m
kf/hJeLWD6GBZgJUGh9U9V+J7D3/EM2HsH4Q7K3PEuROaSSaW788SvRznHJh+q+aj/EIGW4o9QWR
CB4ovZywbfugxiIePu+O3HKOPFrZY5S+MNP0XF4VUTIJtA/5ECqvjXqUnvTmllRm8XmolPbQe7J0
i1dsZMbYRd4U9Q4KC8dPeMjGwG9eDFAoYR6sWk34Gtj4diChWiYQlASJ0K81KlIlnZXBzsjuQ7zo
i3vU2vYy/9IxBtrJyUvjNtjW7gM6L/iAukesa4UXTE2L+NmDN96FJN0aeyd/qcTjk5W903PPb2Gd
uHxOf+GYi5S4NPVRhf8Ub1zCvvtj5U5RX7GJnBIynyOesIdit3Y09ybHAj6a4FKH3eyyJmLoQUxW
xFlQGpctCM0UgbcRP4T+QnA3/ic0QxJNWny/MuGdhkvG6bt/IL6XdBzmSDvLoDenysLzFn4OrqK9
NcqDBemvS9dO2U67d1lbQZSwCRmA3GKdNKBP/O2wlZiI6oqgxSraYoDo7HzldubY74K5ccp7a4Vd
UiXNoIUuiBd3GtwUjkSpOcZGMxeVv8ytO2nwmKN7pzxBVCBTrYVvXtFK/xSkje1AZOjMSegcqn5r
NDzbstB3VA15/1z7GxViAShqTAvs4CGiQNSvw6/pVwg1ke+G+Wtj3lLk9DTX+qlTHVN5o6ENCua1
/XG5FJbGh4dx3TXAkz/qdUMOiyL0M1AyZPLapE13/Ue4Mj5k59kX3lirtFnis3tDTKUf5QO5zy7f
gf4XAKXyM6UhZlNUOTeMqnFftZJMSbgD+xGMBKeRcq4+2ou+Wmvwr5jG3ltnE14JMfZYqjMdHiHj
IsAPKTZXPkyDUyfsqd70RfrxxYAhXcQnvejGw5qlLRf5VoaMAnvBOEBwSLF/muKUB3X9kx1KmAgR
4ml2c0ge0Y3K5m4hxe/ziUzlIuLmJuBUEA8Wue1Dq9wa/SsScJ32Kx2M9EZ9F5vH/BqRVfq2OBsX
w0A7kowLDQ5o8ui8mwtC2oUeHUk7WKrWvoLJOyNjRIdE2y9BndqjcXJxrMWxoZrnVCFD1g3W5hEm
e9QBdKxogdjx2v6k9Am/OlQAiL5WXRMByN6XvTLFravOV1XHAoRqM/p0aVrps+SNjh6Fkmxukn2r
fLrqY0QtFB6Gdu+tAUNPXMgoO8DI64XxbGPBG36x28vrasZ2IuyCHpEPxsglc91ew4GsN1V96xH/
keAx4W8ILQq9FbIynE8l66mvurkhztx3QkpVaS5j0wG/CXvTGOMcY14EVJnenk0Y2wT/rv+SlRtl
odIwqua4TKBdKsUJvFCF8KQcF0qnwhtyrgmzzPhnP5tIwtsNfLegfSaDBKoGFkzWm6rcmebCTbFm
og++Nf2tOlSn+a5DZXUrpV9spGUxD4t5T75F/kQrO+WkwIcQ5pWw9jHJRvI806tNt5HI6Wi/Qqjw
W9xR+b+hALU38ha6eLXwwOvRELjRP3r9kNXkjbA1ULnZ8pIQB7RIS4izgXvF5Vcew53DhGY2YVdu
mpKmjFttatVoYdZ7BCjFG9iGMQIxYQf/QMekSZtpwbbGaIH2YLqvkjs5fzboGGDgQ+Ya/ZR4RvND
Z3vV5tlRgXtoLSMaEvW/y3NeOjfnEQkxtEVVVSRt1OvxVDnCuaDujm106FC6JgtSrpTsyQEj6OHY
wDMHm4Y3mcGIf+8rLBLSyeV7+PbDH00yXQKH1gEp+Gfsl18WSuKUedIdGwiYCYHg+a2ON5dnk7wS
vob01KQ7yZyQuGgpq6haOeGrmU8xyzWyL7d9L0x/oumQgN2dFK56Obtyf3+QNj7kr/sbnYiDui5o
iGXdsYRtVGNTevQqE2LTUXCe7MFbgr7KtdHzB2n976K6MZgzgwaYo5Un8pUuaCNeSt3tMfIT+0VF
lI0x88i1zaZ2elLRQK/KagurI0W/dfmbnDHg5Jkx2lcMxsXgifh7N1LaTsuMPu6OLu4cHKBM+SBC
ftXmHrKQWsYB7qZ2tloLpFStaSJA8466nYQVLJyLrlYnGaZMeLuKu4Dc0fpe6U6Nd4f/RxniF4JS
7L5im5OIiUUZ7Mwbfy5HOwzW3YKPjullkF7Z3f7AKt8v9P+faIw1dUohNzFHn6OZz3th17WnwPnU
q51p4I0yRzeRkeAJrQNzmJbV7PL7HCORYDkiZoe6PJjSmX9aH1GQVYVmlOEBInJhpTeah/fUreyT
OcwBst632IBevuIYWvvviuqA0RtD/NtoYtdCFzh6kXFF8VZXb/t224tsHESwLP73tgAXk0WRzofO
xVjq5N+jRSrTBpO4IBz6H2Lx2Xf3jrgo/KPc7sClVW9a0tFmm5ZaDtsCC/TVxsSZx/11ByP0vRR8
WRcK7iDGWUqy7yyxWppsixlmQmZAkO+mLncGcik/0yjhEIFDTZN3Hu7z9LqSzJzmcLUuf4K/c3j0
WkYLRy9ESlzmpI/kQ+2+pNEm5FiPqeu6/6DdVpNBkqLoxSQDZlFFkBjIwuVbkIc3/2tt/b4FXAVk
ScMk5PvnP6pKDQuZ0rDc8FAIW51Gb9xAN7M4sjYLJUFHXEfLuF4bzkbIF463zNqp6e4ILcmQNObF
omqI2yIBD+vdqSgACl/7cGe/m6zrzAvu8E9MUCc4klnYvCISCVGtyDKZ20NiiQW5w3u5/DLOTEJZ
QuVjmSb7jGKNRmli2Ykou05wcNODGcwczNoYmjhFYoC6IJEoR791+Yp/bcl5/YMvC01gSVH+BJYI
XZoKqaj7NIUUAiY4K+t3gKKee+uW6EHAOAXzUOJZ5R0MEw4eFOG2TRaibSy8QQFVwtD5unxPf8oS
bkkWQZd1eniDP/HvuZoLre22nuIPGTFMV1vb8xJkcRiGly907tP+vNDodTt+IolCDWZIOgxR3pqz
p0XJsBeJYCruL1/rz+Fp9FCj6R80dqr6juYfbGXuGh8l9KqB3O5fqemuvbvRhJZdNSm7kr924H9U
B1BAVtQhq1W60hi5dqGhbPsxbaVOEUS34t2J3SuxOmV1dPuDna3Na46T1y40vNgfF1LS2irZz/1D
jZNoD4eJBKplHi6jdHr5C1270PDzHxfqBM9KbVP1D356C67N+hPYX7L1fjUl6NqFhmH540J+jf1w
IvLqAtTJ7LPsfOyzYvYS1rf/+yMNPX8OzSSsUeiPr6T6cWmn/oF8s1y6Y2g72ozgt6vxXd/8gZ+r
OC0hGnkQCwxNxeL5++c/ninMI5xjNHY3et6yJE/peceIGNSwxO6MbJUA+nxzInpsZSfOPMBUz7FQ
yXCilFyi9tQZf8oJ8MJ09mZCBt5txW7ESds6AMPW9nH4b/kLajH/UWWnJjtBXgAPpl1aZgDX0X1Z
PkhIl2zdeGvpJcLIN5pXku0cJJ4FXGgp1NahcORPdvYt7bvLb/q7czp+AYphEOoH805VjNH8dkor
1bEj5wXQ63CUwSmoiFdtGxJk9J42uHTp8ZKjxTw2H1x32q2N3t8VDXJML94VNkfxFEtYJdIgaPUr
zXHnrlXOJLW8CeN45wwp8y2tLjm/8XJz6cHJd5z2KZC0aaIkRGQb5BC0K5IQCOyo6RjIqbaXmf5d
6S1oJRd5OM/4y6te2xpA/nKerZLk5GNT42bliwcwUBUQaiWEYllrH6SmJrgjv7bbjIl7wzDBbx53
LgXqkfoNMf0YJqKt6F6R1OGhDF5NeaElSwM2OOPSVmdlt2PV9a+yUcYrL9dU6HSLOi1mupVjwn3S
9WYgNZ1/iNydpf6LCyj0BvZUBUkTcNdJNi9lUEakKVmFsX2w9SN3IRTOPEdjqTZXmrzjyT+6mzGD
3DFsUhAE7obNzQBHCvSTG+x6emahfoVK++d8P1xLIqMAgtlABP3mqf5423XsxJ7Wlv7B7IS1KQt7
khjXoUvKefQG+3bjB+m8pH2uYikgxvHio3K7bSIrmwIDCTWOtqL0UmG7zsYL6sq6IVQ7hy2SOe7K
G19+dRErXp5H4y35v1u2ICiJNMHNsUKp8nPNjqKMMCz5VlH+Qf7E1eq+kO6l1pn9z7vl99XIa5Px
pYdMOq63fM1L807CA4onopFNAe6TtIDaTqOnePnB1GHnHS0QAAiKTjCciOx83DTXxNyVa7XxD6rW
TYV8KfXZysswcXe7VZfoUyN4kXRY4p00KZyXDMAnzw+1BEmVKDejffVhwGlwWkzUPnGLdrn5yDgF
5o1D1PmpyA403wVcNyyUXY30luK71BavEQ2/Jq/hfJeQo41kQdZjGCw8FTJ6Y+7wu83z6DnA0MbI
3i4/sTTsLpeeeLQkCorVegJc3UMLfXvw+fHvKElgtxQIo/Fa8LTH4WRxLTh9XEQPH1U2FEsnmAOq
13iNybJWrgu59g9xihD0JMJxDjaedTfsCg0LTDK//Jzn1hfZwoqMK8IbHA/ZOGuUsjJC/6BlK6h1
7OaSvrk6VP8c1b4fy1I15sTgNz6m7gS6Akkl4bE4oPcF5yDk7XsfTSO5oap2UzM0ODVijl1Ux1yt
scm+dlQ7NzflH3cwKvlMr5Fis+AOahmPTHzytCfGHPWl768JDbj8Vv8ExI6fd1T3GY7a2Z46fMb+
aEmkBwbIWmdN/JZLL55jD1UADXmpuc7DOXtpspJ0liB94OaOiuhSz5NEwCoWS1XwfrHD7uEke7eB
9JzFBHPypmsZPFsnoCjZedrrlSc/t1RwBoS2LxETS0rw6EW7+Oy1iuvhTiziakhUUUo3F75Earjr
tpF2AuSnKF6YlYlbnD2NOuumR/JdI52l7mpx/PZUaQF7TFHvM0CNuKXblex6FNhxRRwTbNO4tqB/
BodUhfc+Uwh812S08DxvVkH8MOH+oyZTscmDaztkwOoZ4RASglY8GTv3NcjRUuLiGbX/oOGmBflB
/rtDV5NZ/+CW7cKwpTlxJWvq29x6sVusUCp1W1ePLGXEOkxqUoa8EHM8GL2ypJD+rWyDJFpVdrdo
9GLmJyiPG/FGs7S9jYb8P8aqBxoQueFC0YHRUbD3JJWWFJGerB87D69F88mBEVQTAZ356lTyK0g3
K+i6c59UGLsQplYGFUfetBZnWe+FyiMGsqy091p21vw+x3v+XdkfXQVHbqgwm5iojuqQ40XQdPh3
OTDmECO1gUVFKsGHQAxtVbMcp4dSMXBqlnG5TrcyKn8RdgBdXsdxP5M+Wvqafkr0dJdwNmsQexuh
u3SVuwbzxmTImuOVmmEzV/FpiU08eGJYSx2u//HD8Fuy8K5JS/bdK6PtzHJJ/8iyLF2H1oUq8fcZ
QVIcIRAN+vMDA6/wv5xQWWSOtaoMaac70JazcEpYNpb11M2RijPnnUcdXjnxXGnw0kbS1SCcFsgA
vXxnZ5YbDcQOZHDYn3GP/X1jSmo5tdGkLnmZBOAtRecTbpkQLKnd4+oKPfrc6vrrYiMoIMyc2tVL
LiYilRB3knis00MWrZN6mjZQUGhVCzvILgbbF2TZq+eHPxA+yx3NBUnjQ5gUquNoH4/NrKnkBiYo
YZGFueRMzcIO2RB2bgAtZSBLV1fAgnMFIoUWRGlObLpuqaMdWox1w/HDFjooYtcoeie0Ygg3AIsE
F+2s4I0CnSkQDEYfPLiakdEuJ3NUAH472Bito2EZISpUoC1kr4LglrpecD5S8TlmRF8drOeGxM/7
HY1VzwplxSpryL31A/3OWDsMlG5jqZC4ek0tf6580SSKNV4PeWp/VAhJn6eNzhwdhkQNbTzpcez+
hLDtuXifGc848DEMeNrLw/7MfNQkRZcZ9yoa5TFSbSlpESpWBHmeXlNJInQ9RCTLxiOUZAYBnIHL
1/vT1h9GngTyBzbOyfxP/SIjh0iqlu4iyJSh/rNxzYcyT82kY9HRxO+skTJyBtWDhYWda//gOXQz
d5LzeeVGzlTIv25kBMDEvui4ceOivoj2A28e1YCE2CTBIE2NILtiRRBCMVKQ3+vCgNCLyWt27SB/
bvPXJHjJkoS7pkFR9XvZsfNAziXRcoYzgaXjCoQQnmInMGegkCLtfhNVopEcobiW1ybk2W+vcU1O
a2j3vufrjwNbkqVO0tgqJsbKXQ1zoSGhucLw2F7ZYkb++vdR7PJbPzulflxy+PmPS9ptVDl+gHRl
yD9v4NPBZUFNSt2sr66/3GFBGR0JeLm6aSqqJQ7evb+v5vYAJ7WrYVQQfQ3kYXAhn6i5vFnQbKqQ
djHIvRpzCRgDAj6dV7aUc2PdkrEFh/qu4Ko9TsFsaiiJpQ/DmouXbTYXpVtL/ix0Ejf0TUgxHamo
jXVxhkN8HmY3pvrPi4CkhAcTgenlN/9HJsrE+3kzYzaLkehGERYlem+8Yret09y5uYqB04Y2hyv1
M8OnBBLnZJWX9R1MdxfBoUOEF2UvoBgFHYcMrbq9fFfnlj3uCgSP0pPe7jcH58eAyDwnJVeLZa/G
erD0pmbxyNhnCJYtrqctGuSNRMir+HzlusOnHw0NS8fMmYVINBRm2O+hEVR+qNh97AzHqNr4oD0X
9WuZgnPjQAKJsdt8RYvHqAjSoQTQtStyBP3M5LOwqJc4PQ5QqTLaDPveqeU0E52DDC1c+XSkHRl+
SbBjFAr+Au8ZNyumHbLHFr45uZP+2ks3DSfojHvG+cKCVStjeU32OTadaw5oYUoo2cIfKl2MIeli
Oe1KhYvkYzK9L8xVVRO1i1X2osw2rj4PnI2Lia+3ErK54t/6+ca2MBd+5ckFt4TS0xKptWiLxxge
8MHRd+wFirTU7H1HfreMD7XxkOoDTZQiv1APWMC6+U1lzUN/dvlj/QWxvhdI3hU2yCZBeb+/VaVU
ji7VkrCnWEFGWqoH1kaw2rR+uXyhv9/k14W+zTR+DEbD1ZIcmz5hH8DzzCYQ0iOcDFg1IuDRGR2x
y5e78lzKqOQUS9wdPH8Ayuw5nSc+XqNvY+MZ7+nLF/q76v5+rlG56VZ17/c9L1DGnbM/iJg32is3
/rI+rx6kr73C0bDOa1v1LJtXSH+Vg0fXrwvMuZJqhwqrSdlV4isI5x8eAxAB2ychiiKQP1j4aEvx
TKmXTUEV9kkP086DqVyjIcIaHSqdrK+G8qkMnuKh+RHPrjb1zlTSXJ4jAwpORL2SOXrg2IxyP5Qg
+oH/9BgeWNKMKnFAukt7L5BdwMbO6frKan526Py46qhsSL2+zZKA10wV5TkwyIJZGuyAZeec8i4P
nrNfFLgHiwRslP+c2PyqKShSeL9mtEdBkmH8o67t+jSgf4qzCq/gEWefjOqQ9g6KSmWMIseiH+aa
xlilGE3CD8mdswso8CauddrPfjkqUUIRtYGNZo0gn0A2XMpfpl9L7aNapBhA2HHnyK1ijOYI+r6h
0GdFvvw6z1R8SLx+XHZ4AT8WGTGRU6tMhgeUtwqWUOWO834pfg7gGktbZS0M6L+NEWLye7p87W/U
9/euR1OCSv+7AS9Tlvy+tlP6jmeXlrCP0BBpH7gNq+JCzx57SOdigguYui2CJ8nf9vmt298D+Xk6
ltg3av5sCq9x9qGn6aQQSb1Bhq8R4xxD3EQlwEYRJrPWXeLWmar3tgot7X8vplCBoR2HN2RIDI3R
aik3gR3Xfi/sWcECKCMrYLIENyOOrt53tZxluMYhTOCEliW3pdPhLkaBc7Wq+1s6DLG46ExpLhE2
M+6pSID4iesx9/p2DrsGgNS073sLiH2rEZJUHNhTreQYK+us3oCJYUd0+TP+sZQaljywOhJa8DS3
SFX+/RnbwMsaycohF8NgUSHkDxQqyyNAwsKXEuSe/jilnOHmE4gM9nCsAEygGUs9AzHoJsB7U1Px
6WR5unJrZ18Ome8EyOgyornRV8pqy9XULGX9T/JpVr4biD0MTAFzTlgagoC2ICEou+mkbFciNxuK
zOFOxHSt479z+WbMYQaPh7vy42ZG7wmmj0b6bUbh0Nx30X1fnLyMeNWt5RFMbp4KIqrM2pnQPQFo
LO9TfBMLewbdPQdma0HibFw9I6x3U+wKWy27JU/4puoGI376CxJpdK2ydiR9i7ojhL9iioeugMmW
DvaFpJIk5awoH1z1MwHl7EzpTsaCDrcUBG+wJD3cmYxiF2ryDXvI3jaDhYzZDw5FphXv2xirXyXZ
VZHxbgpvmke6YolNP+oMloYaIUVbPNSEHSot+iZM8uwiurmzQnfVwZ3L/K0Q3xfYzIZk1gTxKaNI
08BYO6jZSvrY6vMCe+9Mx7JmFZQYAJGa4mrYSZIqJr0L4btaPV7+GmdKfUYt3EndhMPJCjj6GpHb
pxZZr+iOfQyvT5Q7HehuY8U34Pr01xHJu2T+ioV8bVCeq3+UQYWsWfgR0Dn5PV962YLPWvjfBSSr
7kDK62eiGsygmW5hoYE+VPQvEiedcisNwVQeQ9Yyiyls4FmjvWXWlUrTGObBn6FpkCZpGCqKbGO0
CxRuFtuxwTyB/c7NtOlaiXcR7iMrWb417aNi7P6Ps/PajRvZ2vYVEWAOp52DupVlSyeEZI2Zc+bV
f09p/9gjUQ3xxz4YwWPPmGSxuGqFNySoWcILGhFgQTt/lF5QNw5hVw3ysyNvTOgpoYJnGspptJuP
vrXX3DtYwrb8YMRXXfJr7N8lxDFZZ1Eo1KAQnozqV52cNOfZrl6UiDEeevX6Xh7w91bfbeEGNK4L
77Vzro3ovgmOFq7F+jupNihJXXulBdfk8qIw/1b2wRhIAa4Me5WAlB6PUrdXrwptNSYHkqy6n6mX
Lu4eZL8UiyQPcvTUfF1BR6MwlJQ0L9xBiWx5Nw2CFpxEW5z6DHnvoePm3s3s2UvJz+erij//dFiP
euID02HPujjtFXtFX4VYGJS08GkWXSXgwDGMUh795qZr9qV0ldtnFTlQ7wixJ1XnjsBLuRFdItO0
NA6ebwNk1W7Voe986hPSSwlKiOvkoOZPGg17+oVoToSOsUSIF040uUsvQh504vZA6d71c4m3yDGn
W5henkURazGRnL6RQClzNZYU91yVmxLIC1tODd4D92+LfCVnYKSuzOIkGlfeodTPfefM1IXfFG3E
OYiojO2QxEErkCepf5nGhsx0RDpbBuSAQV/J3m+nVylnr+Pwt2hoUMkTWZw2QLKNCUr6YklPthDi
olp+/F/2imMi9AhHnW06iW/W0NtmrzrumYYiGhRh/jy6t+R2SvYSBs8iuJQ1stQU3L4KwhK2M+Mk
YA5Zai4jBJZ9O1oOsP5nbksUINPXJNIFw7Ygr5NST7awEUZaUVvuWbEe0wZJNWIuYimsDLNUvmNi
m6Ghfgc4Rnoa59qsl7bs56tPCpUs8tXeiU1XVGeNqb+r7Y7MJGJGNTtfuHQpU3asj2G8Dgr364Om
NUoBmpJjbJr9KYr3xN+5zV4F9EIO9vOaXuilifHNv5eaRO+kVz0E/Sv3PNonxLvtLYl8hEESNpUF
Rg491hcjduDAmsFEBaG8Sz00qELct+rHRH2LSdNGSVr9/fm2LgUr7MhNIHEKQ/spktUplMGtRhbg
pJi73Lpruh31DGrbkfs4u9qXztTPF5vsdlmOhqrxE1fUve345CA1zrOKKj87yVk0t4sv5JVwLxgX
0CMEwT9NHgyztN2iJ9jg0VPRAwIuWVyZ4ZnwHzCxtPdpvFaVuwYKt7WGMFpqM/Cmj4bc5DsiadHI
X2SijTwtTG1vtJPYHt2znJ/dbdbQFaLoh3SCD31MFD6AaO/REnvOg1+y/ORuTP2tkv8W7iFJnu16
S1fVLJ4Jy7TIfGkX2lsl3djIkFUYiodX8kulLAt1LkRe+Pq/3PUkHzcLPOsMvXdF70wu/pBWFOWj
5x9U5qnVwqx/d7iy4ACsHFm0n7fjpTKFCSNVAL1djixz8kEOqlf1EYIzZ/nF839TW0bKPsUMpPgV
wVI05K2l7rsCcYi12Db6vpPfZAN68s7Tt7Y2V3dfOK6+3M3km22toC46tHrOsb2llUrHN9O2ICSH
dq3ka7BQsnTNO0JNMO3WRjDTgvtGPOCsglSmcTqoNLu/FUZlV3cGIyD3TBoRdshH0p/FTEF2z0X8
C628ujs3Wzdt9mZzy5HFV8Q8c4zXHGT8K3HD92lpQcidawpcCJuKqQHHlxHANBV9coj6lmvGRt9w
PrAGSEXR/+aCSES1s5Ceb/D/j0X4dK1JOpWVQRfFLddCgAj94dG9XuXGE6kLF71Sq99kUAKtIWpX
mDlgSLx/BE7BG95+3poXn1mH+gB+lobyhzLbp7ROK1Q/c0eCF7UZkBF6dpA6reZtdnG/8Qk/npgB
O30LJEZNTcS1T1fqqkEu46Z0z0BlTEvsrXLBOJlEBYUuICG58toLi213L/rMjt6sXQW1Ejwbf37i
bx400xuZfIx2kQJ9Hjmy2H+5e21nN2Cgy3QzGrskWzf5MR83/CK5rR/AP7nqwR+PQ7amI8WAzmj0
ldPRQfXgP9bgoEzQnKscK/KWGgod4J1s31FC1tLONg5jtw/sWxA62sNgbX5+jguqRWJY+e+CTj5j
CSG80C/prXLuECcYjQBP6+uD+4FTy/CrlnbMcVp3LWVr3LM4IAh0lgIxf8e4gpI8xa8LMnd8SxT+
+eYuHMDcGyhY0ZCmyhXB+NPLbqvRqC1GCGKNWV06U+ws1GNiVYDHZovICzASsRb/Xm+SXGkm3LFo
5HpiVwFXwNmCJ8eDglG6QhntNxivIR7oa8mBAeugd9sekNNsKTD33JNNHjfdEEg+90E3ms1NdKXo
rM3b/9cFnw8kF7/fTw8+2cxa1PtBLLOZodL8Z6BBosP0dHac8SGCNT31mY1bgmbA56tP0px0cNyh
ZTB+bgMZ1y/EkzVzNQZbw0MrHCsvUDPMiPpj2MJJR/jCQk4E6X5lG6XXgbdV0J1xl7pCQ+Fgm9dd
AJkZTyO0VLuww3YEIf/xz8+b8FKDmSRQYVImbtj62DWfdqFeepnmKwQ3+iwwu4iuLZgvjpXOfUVT
s9qmy7A74Tg8E2IuZIRfrjvZBT1NMSNKUvdc90fyswz/FIoMQgXNA4+dOPOY38H91J4CLuIw1zaA
OH/92PSoRtzQC91zg4yTuVHqtWqt+ezpWdCLTnhiZ/XzJS89oMWFNByxCOdTTHWYGJLj1yzsaL+S
XoMR5NTgrASSNIuTUcVqTTceh4aK1TAk0m/VtSUZTiRVvnvuy3VsX5MPJfWVYCpGFLNZe9UIYPxa
0vf87Ny/MawetIAr93WUT+jgokFECV7WZxzDde1KVbqDLmnrnxdEufgODHBDDi/C+VaA+4oTZsOg
OGcgj4H2LNhFNZ4QO44MvkZ6U6K2/fmaFxMpcnD7gzrMCk2+/Who8siyJecsD3uOUValRUMCtS9F
OI6TinOqSmjdx8GDnZ2U7CgP96H7ixk4rSlf29ThWaqvSbp/vq9LDSpRG/z3viYHU14r+uhwOn2M
5JyzWpypUOi5MftE0K+kHZygbmzOnIeXeiBfLjtJ3yzwSn1cshxDv45AfyonOKviAIwOJpkmpCBt
ZxkHwWksV2qxJkR6zc3/ll6LMInPqsxGmAZKV9HgV/ujwzC7Jk/AbAP1bjqboPsoiGpHZDoaphz2
iBe29afKuqPUPM+8A/Huv300wH2YVCLp/m142GmG5PYyIYjyHT05POdqrP3OZdQgHrKW+neOCaaz
bfbHkOKtmI+MjbQwaRTNYjwvBgsHUgkW5iQEU7WLsDSlwRoIT7n3CvcImC/tOZHj8VUY+s3Mg4tj
6NuDf7raZPONlt11skS0oPFEk6fMbmXg14QnNPod2v1OIaaJxsrO/5dtbwMXhV5lgFuc9tajJirk
CE1LhGWLhZikCgg27HJ1n6Cy1Q0A17cZwhnhTBz4qEsmjwzDHeiMwXsGxTp9ZJcjEI0zF0uME8oz
Qf6EQCONcFPdW5hfto94nDbtYx4hGG7cAnHjz8DSECAUSo5unZsHKSFYHTW02ixkQGmdu/vMWZTh
roFyYKAv0iXXtX1PIukYB+yfR+OU4D4ZrAZjhwS7JJ/GeNEgS9PWaPmsQ+SRmr8kJzOPql3Y1mgl
aKBD4ZUzqhZh+NOJHuhl4Vme4RBRRjRuDADb7x1aN8nwmhsCvtS0dxzzyKoX8TqNnqmoU6yXD2w1
sl4POwXcOtxbEnTMpbQK5YNTkqAZAjVLv3LacclUAdl8ZLU2oXwbo7bErMsPrLkj++JzMGknK6F3
BlPs63NIWu8MoVM7Z5s6p0XaP8rzDcdo5zobR0u2npVxSkH5RiVOKsdTZjwRruQ43ph2sg7S+n84
v5gK/XtDk+CpY7VRBmn1EbP5cmxlO3SPWrEGhSw1wTJGLH6OBX5xDWwZHRHom7SzJu9y1OowjcQl
5Q+uOVtOU09yPRcQLnQ7VNkW9S0xGYb/JDuqDG1gOJ6JcLwRaCaBiSEvpyTpvHsx7HIFN9eFMjou
BmHF7AWgEB9+DksXYuCXm5jUJ2pZkDAFPKsGH6sieQYOpDQbHXwvsuqzyfqlI5gxAHN5mt20P6ca
MXWaFpZnhY6AVhCGwE+bfNhj9Bsarph1m9EJSc2F79z9/JyXCjEVLxdBV0K01/lIyT99oFmqlLDt
feejKE3/Roa8UuiB2isrB8q3hH69TNtyC45X3EZMUJbhiszcxIWMETkHihV218dI5OvX1auVZYce
N0FR5KOeONrSxq3QphNG5PFL1oPW+EcMh52kXFh8gRm1v4Vz3/yLuLTJmchZsMFlG++rye5zFG2Q
XSYlwKfvGDtYYGy9PtwDbAZEz4hVHzCfVM/oSwiyD/hoougjzZ4A5ayZVfl+KzANoO1wQAla+rS9
5cRKXAdpyvc2ruk/xu5j392E/pUMWCW7IkfukpdIv5KSQz8eeuNMC4MT5Oeb+Eh+vp5VX29CFNCf
9odkD2YZqwWBz72hUwxtAYo8ipZ68ZTX+7Bcu94fHw5mPPxB2IgRbctC+PaBRm0WHltEfO01Q+oq
elOGfev+irSngB6i7jxSfljNlSm9ZeVBHa+qbmOEZxK8LnhwPHSj02XpR4ssw5KT6rSaaYpfaG8B
xGFR6fBqDB2m7MecyjLJSo9CPBQd7cZa9Y4gk3D7OWZQDXySI1HUTTb05zvELYuZXX/hbPx6B5Mz
JR2V0B1l8t+xOsju2sZgBPc9WKqvnJXRi/kSYft9LXSb77NHM1zRDMIt763qFs6rCU3sVutWzQ3m
INpjhKDYh2uccgPGFlHbZ/VOd2eKyAsJO7RNTj+b1AUdvSkLxspwHJJ8yzl3PVXqVWzcae6rk+Nq
e0tNp/tPZG1N8NhnZ6CgyOEg1E8lK/f1zI18yDF83ZRfb2QSnd3cr207MJ1zaF+PLAstQbAHA/hT
TG6co2ilYT2rw3VB0Arh5/t8eHG6R8opkNGmwWI+J+NcJBWRYXpTCMMoSDtgHalMZZrq0hoK1+Tc
MkE7BPgtJXuEtV19U+AFXfbv2SPhvPduox4V6HqmSX+hScp89NPVJ/mAVmB4kxkEiyQ/y0x4cvyI
vaOTblrtyo33un4vW791ygZZCSgk7UXQ3qGD0G0H49yHWMgLGECtXRf8jn+0kl+RC6SI/BC/ShPQ
yzkszy26sM0WChwjwF1dx7iT3g+zH+b3o5cnEZxS4UxB62oagdPG8/OQiBNVr5xGJnhGWIB7uD1u
j1j6Y4DghQHtca1mv903RHUklHjrCt/YOajqhcORW3FQ6gAlwIhj2hVFLt7JdJssQAcfkV6r2RF5
pcTfczRbA7KxiKduBv0vACWlWbX9XICQ1QtbCtKRUNNT6RTpk+Bbq0ab25lkn3vaKP2L4r0yuEuK
TQKkitsYTcRkFQ+r9dsWH8EcTfCBF0YwBvhopJCvMIAdMauq4rXS3aqeBR/v5HnPaM3j01Zi+hpb
d/JT0/yhnS6sD53r3321q+1DCZ6oA61yG4W/u+5aU27i4ShbK+xES5mcqzgk8dHuMa3FMaxP0JA3
OB5OZQM8L76qrBvoEZi6LDr3Ji73KFtygEnWW8/0zLyNEA7g+wttXuEOdKxbbFwUzYA7M03k440T
OkIPCF+IZK89jYW0TH3BFnCKA7VPJyEtzmPcpN6D6Z19WI8LjhsGMW4u2ANPUb/FWGSlxnfsaYoj
TqUg2oJ0gVaAppnnP9jefeLhEadtq3gXKVugTFa2j80tvQ/OtK4/1Ppz5d2o0oHad/Deh+G3+M3k
5NjIuxs3lXuXtKz6lihD1u3o+6beEApTbAxBpFK7cD6LgiAKV5n/lxY/9Tw9/THDVgwk8kZ3ngr5
yBmDRSRt/a7as4uSGotItHHRbN6CC2I4YeQb8ngmMBHy4tkucXaDs5PiJ096qMY7RIujW+jLjvee
dw9a/OZ7/gLah5OhPAoV7pERrt6KDIUmPr8zYKhqyNglAjR1/uEH9qwQ4TmAqbSG4oT5FKK5xG+r
XwTyld/tYHZYwshsi+h+2+w1C/3qu8DBleWOBIlxo6QdagU+bLAGTGv2R0vdMqIAtVN3OysilzxG
9SGoVqO3EbDNDs7GTZrdp8YNd8yxKr6dYknnk/83VK7d6BHJItaEdwh72s3oIAqVu1D/1UdH/mbD
FsSa1kfppdpwMdi15QGkjmW2S9aLtWvVLYc21msUvDQZbemJVpZvngTzotq70qMiYZcVM2q/LbNw
ayfqNmezsrokUIF1bMdfDMYBpeH3U/HCjXMe3Pb+HgaKhspb8FIhia+q1zxLjghrd4L0YM2CxsTh
Pz1NgHc7lANg7Exn8uk7Q5cNdUseSoMAxY1KPwTDSfYOSrLz050fbOR40zIFWyXSCpn0Y5i8zbI8
LuZI/94EfKOvyV8zSE00prp95rvk+wcp7MS3fBCNtJPDbY6PY7ptnSXIzSC6BqfRSjMh8GIE/nwH
ExBA4Dm1EgzcAbL54iO1dpa7D+BfYjkf7P1wn1Q7tpaG8jxk/nKuyv5emCCaiX8GuDUE9ziQvi5A
mhSKWdIpE51Ru7lys6XnXGnkW/a6a9YQiOR6zZYL9aOpLBnKBeXMuX6BI0K5rcqortjQTr9hN0oz
U8yhMuyzYfHVrsYGkO9BcXZF8JRr+xCdEu3Ki+56BYGemdx/9tqTxW/qQgyAWfw2v+W0r/NrMWb1
d/8JwKw81Cx2IHEcaOHPdcfFrceMBHUJm64sj/515du8SzOnZ+ULfcOYlBEvk5K22rLzVWiP5ZG5
KKQtvnSCAh8u8Jmf7+BiRgW9FOaWyEVAz3y9A01ty6ZQa/usAa7m2bmLUL0JwCt261K5K7VH2vWA
5IjqVAt5f61LtxGpZvYEqrMfl/yMsldsqzGJtHVs148S2amMGcTvQvljVouqOuvYUpReiNJEtCyU
A7D8PDw79j8/P8rlFwlSmP0DuP1bp7O2/XpAqNo+Y+k+eLeudjC6Dacd3zHm2ZXzyGETdTeEQKed
Aa9cGHoA6JJxUv8QUEav8OsySr5Rx4BHrHOG3rS9deptgZhUtlC7hdxvE2/HrhbuE/VD3OxG+Ed/
s+pgDXcDINUUw29kXNduPbO1P7RmpuH1811NtrZWpLmfe451Lm1kraptElyX1cl1jvgglPXB1rZS
Yi8zW8Ct/R7ljWblgLeXnB2TGsHGFdV4tJEzPNItzpWrKt7K+a2F5bhiiAmGbm1RsaD52oRnwEKx
/EzOQsCIGGvWOzu9DVocS8YbT7kbnae4vZa0MwaOjbxhFluP1zhqgLwaUuQt8QU3zvioCcvnnzeG
+r3FwMtRafwIJyUNovHXlzPWCvG9rOxzFmFFT9MJaoj/1sF7i4Jgmfn4DbM7Te1chevBWBLtiLHE
ev1YYKgBymXccgYa3b7Ff97Of3nGS9P+I6uPP9/nxWhgc39CfoOW/XRyNhieFTd9aYtpXaXhgYC0
Ah5k/m2ASYJC+0Ebr00beN2fZvynkPleVcjBm5m7uFSZfL6LSUSoBn90AfUQi+ESNfqJKU2R3xTS
expdK3CgEOCKWoTZfsXKTrOPit0uknCnVudiIMGeqzdFkfttC39ak8nZJNmBhuJqYZ9lzNsc/Y8c
Iyi4i7sb8yM3pSxmgB3Heyc+R9FdVM/tHfGJfLu+IAIjSYtp3Ud741NnaHDiUotM1UJI+0gKzYCC
3lTlXHmI0t8g7oTWEhVZaRwp2DJzLbA1bBc+aFtDgH8Vz5VLqigMpzfElAGkEnxxiHGTrgBcRzeI
c806R56gHhBXKvmFasSKr3FHY5pMillQyKRbwFrMR2JbTBQEuAav1mBD6wlkNSleGM70K8y5OxNp
xqelsns/HUklLGqLQ4RUgRS+0nWiYKRvTQtTD59Laa/VSObj1lAch/Jdqx4a3GTitFgWoBGG7iSH
R7lcydm1bd7BgU7qaxf+SZ8etOYmQuyz6w6V/SQHDI03NUcPkpzSghQYVp4OzLSjbj8q6oNv3dY2
viJbvb3pm5UWsB5Yjb+Hr/qpNHeNzGelBKuqeHKbv67zy8c7ye8e3OapwrXXSV5nvqm5pRER6tPS
GDhlyEHHLmJBZPs8cGPynkKKmRVYOij9kBIY/yKq4Rtzr+VSeY16FIK++ge8cXIISG7TDKhbcO08
/+XIT6Z8cIe9Zb7pLToumrbI1cfaP5YEfpmDW3WjZV7shnBrNccueYoLwmGF7l4uLZM+XabUuxgB
peVNB3BGvk/zg1LfJVTZqUO140KBOab2OVKfSgwj3F8F/T0P5ze73I7xW44jCOkfTuRvqv3udU+y
S+KPu8nZR1NFw7YjNv5W1d1YUSYrvwxrLWSqJPspCe+b4rpwt3QquM85/PLHGfDts0LyyEZbCCV5
axJn7D7xuyToeDc69eoz8he0QmBe8s3XeILq9r1iv2rZA2xCDkuHtVhn+avIk+tzbxza7IYGHGdh
Zj2pNHCsX1X5Sp5Eies3uDIjXc1HKVgwxhrL06haFfL9YL2AdKC4ndltF9/4p2eZVFWBMtYw/FoK
Gk8IqbaeGCsF3a6rtwJnhx9Ksaaugwv684UvgLEs0q7/LuKUeRm7oRlZI4vIVaV2G3TPSXREmsxh
qIHILGuZmYsBt9NgWMbgRnXtV9BBB8er6Yq1oYjnzqiSsTgiiFLvWR1NA2VJEQ2A5OebvSD+8fVm
J99F5nf2WLX9R9GljRu3eIyBXOUgO9v2Hf0Rogr35PaVmMy36WutnSHH5/JM7XPpuEVviQk5/WaU
ICehoY5qd/Ad1oyJgxLpYjwvEta4AiJEwvIw89QX9gaVBlWejZYdyerkqTulGoosFLmQtA6tv2oV
LejDU27+R9upQ3Slf0lGTJ66/+3SHKLUmjqwSP1rEPSNtiw9j6NcSAELx1mMh9tnlS5M+XdQrwC+
oVCJX8z8ByFOnsnHzUMjp8WQHrzHdPzXFm3gSRJRCdwncESWeAjFt7BE8l+2nozmcQgfzT/gxBwJ
jNbAWNmYy0IvlSfQKpl8gv0jEH9gtT6dAV3vhbXRZR83EVm/WfzW2eM8luar4IW2jRCvk6JuyTr8
DwIT+O1+uvbkrUep2iDqKcJyeOiSe0o6LphjapvPWxuI6PJtsT9dS+zAT89ZRWajVh5EuxRzvviF
xUbbmst5+bPubjJ9N7OjL5ytPJvJnmZpAThOo51vdJ2iU/Zp2odE4c1gGCetkgTdBRhyAd06T5x9
3Nvoq9/3WYqElD8X+cQCfn/o/96ENSkxNN+qvU6NbcgLbxas/NRa5A1ELumu9s7dsC3bm7D7x1SD
PS1kcsYMic7XLIHkOy40f9gFMmFGhrDcVTO3dgFuyruH4kUFBCVdm9rIVnUZ4SHB+8B1tFVWgAzo
/RKXKeeh5RBnmUliaO7dz7yXC1UX14Why5FqA6eY7Lm2sUOz8dlz8G5oq2n17SjROV4Jt87xSNlH
68Ctd7Kx4x6QfaW7NYt6uyCowMMT5x0cgywx3Pi6GUPJVCs0EOyz99R/tJZc43cknzwcvspSUG1U
E+6780zzu22DxZ6+OnNcUOF1Xi8i5R+aL360hRREuoy0p97+I8GJTqMnIKzu+JShVC36ozNLd3FL
W5YQXMIFg2Hk17tmWYuqGEOWDrdH90AzA7xuQEsKmxr5OFhvrrICLATFWPLmeLwiCn/byTZlMuUy
aeO0WJbLRtGz0rYE8VnQniSmjLswujb0a5Wc0F2jLEQzkC60aHPPXf5i8EA2QWAkoCRNUXlOlYSN
HfHk4MOIHKC3wUUjP0ag4iycFfswLz4t3FjwwqyqNVXr7WrHGdqc60EUcyoY2id6oEUsOuQocjOy
EdgcOkmxfWJyhGjG6NPcOCD/ZDlb2u1MRUrlBn0JgRZCCzDdW/XJ8bZ0zMDSjNU9W4yZC+MZ2NrD
cC7lLRRuksAQfbX22MY3bH7UtBkfVPpd2WOvduK/ATMMQJo9xmCFPmT7H3ZEfwvkLc+Odr4iN5La
E6ML9gB8tZ/33wX6JF/Np1WZ7D9Vd60ReLh9btZeumWsk8Ri8sOcgRfCQEUMMty7tNkIKUpYzDZG
idkahTAsCyp97818DxeghKLyRhhAUJlpRE9CvOwknGCSb59L3Gqxda0rktcbE1U4eUflZg/XabCm
hRrVbxChl2q8M9HqREC+fMqMfCnMZtN16b4VGg4ie9Vbs8rCgnVUH8j0rwO4gcqBAp5XI1cPKC7U
Qb9QIWYCQMkpCXHKu2XaxG6vVJxQnRUTItABfvvw88JfjNUYizukZ2LEbkzOziaKciK5Rweov0kU
BlHIje0QDqqeqQ4ZGREvuZtsVrvlUlao0XpHuAUmoPxB6vl0ZnsScTooaCpAoy/VFaNJmJJgk6kY
OCNsZ8vTZ+p6/sKXIh2kTfRcRYtO+XY4tVZvZajJiMQE4A2H09geANZ0H0AQquJcvRXRBvULff/z
Yl9qfQuaAB4AJkWf+vHnnx566OuyKuvBOjO7BZzOHXAKBQm+pyY6hFgg4ENBHFCTbVmtXZnxq4Uf
6Qq8tt3sR/kNGzczvYu7K5zBqkFo0TJ5E2QxNtOY/B2SZ2DtEWRGEEs09IJV4GyM9I5iRrGefn4W
61Ic+/wsky+k7jR7jGJeoN8IIBKBW9PuosVTNNwxUyKkFTeEU8pVVDS5aQm8z1As/PQ3kSk18GVP
6K0gpq09svg8dG68Q01BLof5k0F60h3p+BdAlOgoMW5GoUy2rzxQuKbuLgQyatSocFXsfTEKV/qC
EBcu+KLE4ET6B0dpekC9966gVl9Askdvseux80n2xLKkeijbF/IAqSJF66/hbIeeBTzuiihXVCYc
nmzB55ZFDkt7TFNpAVVrlhx2MUHHwQ0SKnwiZjKTFkAyJEUUBo11Jro7wxlQOB0aRuoViQn9fC5e
b8gH0LFI8plT1xARdXrqou/KCAZePMJB0zyl953ecmXrnKTvmfYALqSr7oJ4KzW3WfBbyg+NdkiG
vVse8LE20t0YGIs6/Z07fww66ZV+D3DEqM/wSaLhxkrelOyKOQelFe/PxEjsg+fD1J3Zu2hve6Jl
SudMt9ZsAD98KJJrqXzSh5XhlejQ/NEpds0zf1GjenjHnpQRd81HWwBQmpPf3+qWwCDMhb/LqwBW
HIcKcChTWGLrlTHio+VHGAKMoacMnjc2I2pAyMfMv0FOBAU1LAv8fZLvmcgV9XkWDPhB+fz2Lmwq
NKHFRVyavAu7kHsrldkHI9AiwIDWXuoWfrhWg10cX4WRsmA8BzKwKR4xHcTC+aWVkSPkDsMrgBJ9
dROEv5tgG7ubXN8k7iOD+yy5Hf2/PV59VfTc+AW2Lr8l/VfhHFOPxmS6+DkeXMx7BalbGGcIExoR
Lz7FtszVYB4mmSXaWTQWakSRvUe+pa3fxmsv3KNOyXRXDt+QwwqzG3kEnnJiIJN5a0Y5RfREAkPw
l8YdmA3CWuGJUTDHJpknudjQv4/htinmaoZLxwFAACEfI7pI1uT8C7zYKrsyoVcZr4hCYBVR/wGi
RS+GJiloBxAY7GKwirPt60u4P0XIX8tihidEGr4umSKua3lcm0SC7iwsjTp5YATKSojR0HNe39XF
k1KcQUnggEjiTzuIbO/nN3eBPwvs3PhIvYUBnjPJvRrZGUO31c1zqo0r4U6DYZD5VAW/5fGgBc8O
HrmG/iIH8lKmetO3BAPzBh9zmebrOnHgrzQ3tbmT7J0eG0y7spmtdSlDx/YOpiWWy+CZJ8sUdnlW
Bb5qCsECknT0UOAOAVRnDMM+r+aEmC60x0Dh/3u5SXtsSPvElEhVz8i+03jt5TtOK1x5uBZHys9r
fyn8EIMtpoQCo/5xQHz6aNIx8OpIwXgHxiLRnxQTZSU4GrP+WHMXmnydZVSmZVlzIayfSHmQwyGp
RkQ7nhMVvnimUUZxoJHPgzKc7KbOGpVEjyITZIm2GCLch8lsyQSEbwGMFCrfGmI9gElhWOCYzf+H
lP2lb/rzLUyOVSfIVKIpD2sbi0bZWt6Z5xW9GXOl6ccWvAPamN0SCWE6AD+/0AuEA1AlSBcDKqS/
ipr012+6qyMp9DJSPBIikBXg22mDg16rkHbEUzMTeqPtLKrjEqIRyhNSDUA7yGunPJrGlnJDSmpL
IBpjZhr4W0P6Y9lpssK9sqMVAzvsSzzweoQ2e8gXedEvCtvfmCrtBatZyMNvM3sshb9i89fPy4Xr
vuvuXdygV7OErGhBHyx3ADCcf5R+6eFZW60i+0Q5yKFvGZhHrxkukTYdSD+BMTGjp+EDOh16nesc
SGgYf1NjgitJiw02fcDSwbPlIvLfkKWWXCt/dJo9wGdto8SYlOJfL4i8mOEhEgI6iRIhDRfUX7w3
goFN5st4K3bRcNoazPn9nRUciZFguxieClKF4d6ZbYXQIeDA+lzjngvCtj/I9dFDryzfkC1iSDQ7
l7iEr/ryPiZbsEmytMzdgsyO7LLfeObGZ1JI5awe8wZB0R1FzlDtYI0p6mZ+on7hc+fyVK+iDeao
U1XPLsyBN0W5dUa4QSpvI+QcyiVNOGBmAN1IGYxki+MZIp16uBEkMHttmVdMame+hsv3YTM5/tCU
n3KOEi82zT7lhIOZi+eSVW+VB9sgE99CkQfuiUm6ZCw6bztyCKrrQFli8wEG8Ofb+OjhTPIrluPf
25hEv0JPmzjqyE2YXdNeyr01HCi6TaxLZ97ziaB8RwZCeGKZdKFFAq5yBSHY0JZkBBiAgoMVbBFa
DhD1ge8CeiX5BQfPcwCaEhKf2RGkZoK1PB0ZdT8mQDb3NBxpJbHYfDyMdmT5zO5nYA+Ck1AAwI49
IMgQiIpnJz4mggN/yk9agG285D4SumGJuF12MkBEdrDSPqOJA4CUPJSPAOQGAva8QDbxfIpyYY4B
f4rkBHNF4HrTvmBc6lZtivzYHE5kSJAJ2cRghf3kxMyI9/gfSXQNsEq+odqkKfPzu7vAerdgRQjY
Acejg9br14BaRU6ZSglbyCO+1Heo/FXL0tyTJtGocOwHNA05Uyz9GmQQyHEg7Cxx2G8BDnoDyKJu
3+fAbtDXF82rWSXyC5JG3B9SzzKTANHVm+ytupepH4rAOtfeq5oOizJ4yXAd0q/jZm1K76WqLUZ7
o4z7fOiXQy4E8HzpCTtdRzsnySnKZgq7i6FHob0Bvt5mPDBtpxp21Mdx69NkGO+xeWtX/kpWhIXQ
qQz3TbmX+ltK4Nbf1RVNrJnZ4qWcFiwahYCDAAN9pUkpY0pxSKFlmWSrVNI36LEATsM2tW6FLG9b
3APvLqgA+GZCaLcbAAhsd2DLP2+bS8imL/cxyeudzgjGpOU+KK0NuH8oRgcrBP0Hc1lBMqPqoAHa
e5uq27JFohSRzZmoczEVMFHHphpC+cX4qMA/JXdG5qmWhFvnmb4u8Y/jjGyA/Ut3jY1K9kpdTF3x
84N/9Aymsc6EfYX7nKgkp/2tbGiGrlTYj2NYrVJ5XMk5gIuhBtJ59GH12v1HZ6nDRIw7CrDitME5
ldlDVb7hdKak1/5HuRnJHO+qgtWfaL809W8OLYXjW4/v5HSDKuFKk/qlESorPkKa0sz8Q/2KX4zu
Eho0XTRYaTiEAs/jaUkGFOPEGAr7VF45iCF1LBdUWG3uL03plqYBg3iQO/wcyluiChJkZASuf83e
UKhi4/IFhgVLOduS/yggvi8ZHGSo+YhHTud5aWqUhWHQfcjiv6JJZIt/UkQKFlXzqkf3BmM+SBaW
+tcKFgor2oZL+BOcGFrB3t4K6nh0QivVAb3OEaEg8/eLrIs8iGxI5Fc8NXud00Byj315RAROU69V
UpTsbKTvLBdoIjJ/qXijjSecvQhmUBps/44eH/pjBFciPG+QzEbAm/IVnWGguRSDzVCt4dDRZunK
JbqbnBykNoNxsrITxwNpkab9Am/vdRuQzE0z0wfEEY4A/G31HAozSkdVM5zJILKPh9SRKvGlDeI8
Aq8GoldzD6TfslCyE95n+XNWvDMKb+pm6QG6sBSIARFapDvDeaTz5ZVvlXlrxUtAv7qBHo3yGMu3
UvdEbzDNrzVv60GgKIYX3r9wkBN/T+H1C+gtAvjhHtPxjgvTUEVbIcTtsTbWJI588qD38vLQ5XdA
1YR7s/GOB4Hj3wmpdZqubPrOXlrqIrYXXvRm6zcMQnROs/4IH8iXV0a4YXzY5LeMM/U8X4TAF1Qh
Y6A9QVISOCpvnesPjCTkUIDfGO7ruJLxVjN0JoV3lvrXwCAOLMJiC2ZH95pF0TIBjFT0BKqF25eL
pLwVrf8SEcPiqQSYUl0Nw8Y/M7ShF/KfmoHmBxkagGzGRq36l32gR2IroPtbKK9uu/GUmwb/DudG
NH48lD7u+cm0B1QpGfHPQYZXe+GlU+ioeA2TX34zaXHx3hg9ALDiVAZ6HI3LWLtiJixmnCgWM8AR
tUf4f5Sd6XKj2rKtn4gIOiH4OyeNUG/JtmT/UVhukOgEEgLB09+PWifurVI5yveE91p7le0SMJlN
5siRY/gMojZcoRpPgxexKJIMCFzzCrfgQwjNU22kBewwDPkYZirzGj3dTl+bdP0TClGoavqmE75P
gsBBwtstBu/D45NjrgbUtqpG9IVVmq5Aztnp69uYjwH25fTp7asc7TOuxhQ0Cd5YkId2T/TNf0TN
rFeaZtXDRfOYGkAd5Dq9kBkLs0+NsU3IA2W4Puz1QvDr+Ixhg1pdPX6IhhEThX4NXj/AJt9xLive
3qXKPYA6x8ArblyYQywJ15f0jbdOHY5OIEiGEO9Z81D8DeZDHwJ2tPWEtOnyuCZ916Z/Oj336DMx
HXgPAtjEhgwCJVDnE6Ye+zlZFFONQpJJfx43if0KMSYbCC1DhPIg2FQMzeEsej+//miG/stZ5X61
Y0oFtwWhXcw17s7V4el2rdJBCxijLY1Eleeh4mpZJof5dXzVrVFiXyTVyyv8955DfIaJYXXFqMAe
0kDeXCnTuZ5iPFsNRDSr2lVhvNbn5Hlnv8dg/fjPieHV8Q7RZ4nG3OXl3/P221mLVhPZOcasqnkH
7RhFqdpFrrLRY/20YzPsna1QAtCOH/++0OC7uBkI4v9eqb+T387+9nSNm85prDklykF6cbP4ocim
iR7meuGZt76dcHq9JF58WajGKz2I0FMv+eBBKWrRqA/nW0Zqild3C0+147i9whjf6b1gLN1/JQ12
qnc6qhM9ofFAaz1VqeDRD2V8QpD6HKQdXRA67exF7R+0i9c0xaiuI8863/zdzgTkG8jYfBzaW6vW
/BS+6xEeGGZQcjdIZXmpfda9PFXbg7ooBweJZdUPOMk3IBveZv9vfO6i+rSLjplT8iagavQYiT4B
nyEk+v+hB2n9CfTXnCVzwBsBbsNfdqrdpTSPl+Zm/TJ1K6wDfKugw/4yd/HU3KFrgjkSvXD/ngLf
Fft0HpAGF2BLpD3ukKByV6u501yteZrF7pVsLoNDOrD3aXLFwPQQOCxky0j8KMbGFYut/nUfHLFr
CVlPos7H+dH0uqPWa0JWUFXZoix4oSeMB9rL2YN7Io16N1KMLXqdruYAyMQvHfbpJ6eXUElHNuAe
HGDvaD8RaapN/AMu++07/O0B7zKfc6o5ydC8WESadHB9dbdVOphgzUJn348x2rfXQkCxd6SFVXyf
ZSldikBMG1tz9vkSMwM2bq7XdvPh8Qo6/cO7++lq/er+bfWqdpNWtgWASN4dJ9PLWXJmQJvG5VVG
xuu/J8r307OvgiOWgIXyvYgcCZMyPCT9s7V+SiMpdm/JsiIeqXqpPO3ciZ87EL97QrQv6MBydPKE
v8ezqY+7Q2mRgvZVvbyaUJzRm5CwVqU7BfIcdUfO3MYYQfZABCO5rK/XZW9I9iMV4Nt7od2BBcqZ
Yg/uFopTpY15RhauL8HssqDTp9oOU01XAR9L5zT0En1RGeLQTKMHZrJyGGWNH49/VPP7jqCr04hC
PMO7QC/s/nCziri4ZhnYdSEByjukwiIcef3+OLfG5zIAxwRwwzsl5Jgl3iV+aX5qTfym3KEjGN+D
yGim/WW+nDhqW2a5OpijvkDKnB1HxwtR/3XV3DYVr6s1sh8W8i90+LcNEodnnLIcNkbTIk+FCPXn
fM8t7JFrMzZmBt6rumvarh5Jwl4k0/TCz5BDxnPJFF0iT1DhUSbedgdKIm6WuDqKg6p3SSZ26+9y
n2O/MWSRAjp7EK3V2kuuMr55+IFb1SSOxs5xXiduTIMzuphddRLW7IJzyvasY+cMHi3Q41N+OI3v
RrR/PBy5KHRzaqF6f1/jy4YdDtWHoT4zFgfEF/ChFuYV6R/ZEr3/MJb3q/mvi92N5SVvk7zObX3W
FhIuefGhdkJ5q1sqACiwCtP/9+5xt3j+utzdJkznlFNWcA5n1hOCBBFuwRu6+3PKcz892U9XutsU
r5eoM60jV7ILuWsFrHXzY3iQSKUVP0kT//TC7uI0rbVu+qDkUs0ABQhZIVrm4R2hvg/eip8KViAy
34QHto0Kd2/SAGjU//y33b6tq1pTbuxxFy96Hi5qt/WGvuYPRPJ19RxRemaQh/W09WrXDlQZh+1Y
HQ/Fzd0F0ShdJivNv/F3VGkI9CvC0wie122hLcyZ+koj4r5bG+v6/UypcqyFZ383q/2LZ4hMnF24
10Ht3via6bKVejBwB263tmf1Flhc9v9U7uSjFU8fH3wuVxjypfkL/xH2ruBDNsACkjRXvEUShUsp
GwHx2ad30kNHPbA8lA3GLtrNspTh6jORphto8+OsGp0nj2gKuPjIiFqEi+iNljYBICeHovLR3/Au
AkEKbk31HpHD43KvB7l4xV1cxG7o74/CX4Wfn7Gb+3QOyIM8SbSjxergRl7sU1fxYleRjjzwC3By
3Oi1ntAaMiJ/dWuXDUD0Y5aGrVT5yIu8CIWvoVDlQpeNTKenZ13Wrh7UfhxObj76cK7mo4ghWlm4
pXfxAFiDfvxURhGcMUxDDIS8ZNV4Q2EG52n8eGv5i4NJ4kGlm+Od7gILBNWomtiuHe6WtxH0oQCo
fVJNrGU0200tN5Oil+miPvKhYwIH/XE/WBWb4xN5Zr2pdzKanUefkdBE5NXi3ZFJsNy5lXgvXdPV
l9Yym3UbBDyySJZQNbzH11aaAaRFv/FMiY+8vAnzhYbn2W1yY0BOMmWoaDBc3DbRp2UIvK6LyZGB
i8JKWKISOwYvXtjLYrJ6x+BFPNEzKiIXV2CJsG0Ap9l7OAhp+40Lk0bGY3XTjmJvJ952Qncx8HWN
wHhwZpvCw0lZYHU/Mkfm5OSixinwGxFqeFshPkO5LDPdfhQGXja11/UYqQ0Xilw4fI1CGO4zENNx
Ny5dLejmx6kRdNIWrW9tGx+HC091Y/GWi8ZVUVBIwvQ5m5JVCzCooPsiAPVfil/P049x7EfisxI3
ubm6ubh5jZ9MoykgPl/oQQRJiF+GVH3kXzxt3H9c65eh5dMINT6FPIbfP6rqa5L+Mb578yKpu4hx
yFQ+7LzI/XoaBBd/MHaCbFpMciowQ37xEqrT0scXYoSSxejgxV7iHvgHAU6WXSotb+gCHnk3mflD
Cj3yw5meRsoIqVbflrV/dq1Z9ByHwAZuv3oNMXDBAiXyzhLNxNCQkUy9w7iZXCZGCI3Ht7yzrzM7
8RaYlCMjbINBuPOc8OhfRtfRcJnKNIjcNMhnh/GZT+Fc5SepHJOSCKSnZDnBukLUfHzjRlKqfLPh
xs4SPo17lgkD0bq6yxsP4lk7ol0ucMLE1yeqeOlk7bXsDdeJEsKefmQL8a4TfUWAFxSu44JVhM1P
uPcvztRv0cSQvlUdOhWoN3LTPUXwz/20vJXnS6UQPQ8pOO5ej9UnxVCAoUYgeSI0VlVK0fEMKxYF
nfYJonPOjnncTXVinnp6OrxnZzSObbfM3u2zLZwbbkHOaWLV6zK7uolJDDIAEFaerZLmriHqotlN
2nb301He1yr+ehCtd9OjtD7k338+yODcFZ0W9QA+jttmtLFTBVkXYKMpsqpkqlX1ZOR+AhXr32f6
t0UUx6R9HFNIOkzUuxE0snJHckUImBYvZ3VCr1iOG/HxuW5XyWVxa2eN8n6sHHE0hiK66qIaBpax
GDaTc/lTcvINkIENBDx1jD4pJ98nCo0ZWXoWd4N5XsVeYX8opM9J+5hpCzptoi5Q9CHIxEk65+fY
Oon8/KWUbylEtH8PyXdlwD/u4y76OKIYocVnZkjRzyFzddEWqqKJtlzv8Ons7QVPDRxa5Uo08otp
fSFEdQ75Oruw/6osmXhIXIp+U+rIuIqh12WeuvMv58y99p2CQ+Wnt9hHenfTh1uGQd5LkcOJu8OA
qipW2mvdkDthhLkL9OjTzjdV/RnT7HelQ/NADEXI5igE1vsf06pvohqDjgaYOMC0VOTurl4qqGwV
dcWSGqzh58IhLvTea+ZiPx6Pj/9+O3fxWr/i/7jWXQSlDC6nNlNqFor2rBWjpnEvnYfEjYgM2jDr
wNCaHwb3V3fs/eBi/YyKiU3KMjDu1mZVOZl1JHWeN8P185F2c9QcrsLk+I9mZjOKowCJ3zQ35OAc
qO1rqiQuyUWt4DlZb5p2drEm14Fb0QtcsZWYIwXaWnLbWkOqpfVMc9A+pT+8iddR+g7bXxl+7god
2+tXvZppNIfX9CaMWo3GgALviLOvKuMzh1Dl4XEj4mxyInQ9VsJR/DOVmm7dUQXFjvNMT4YGdNfB
rpGD5jE1RdpxLA6EWTYyG74A9Gaqfx5OU9AdGmFkV7umqLBOBlu23MiUeST//fbuU5Zfr8/olQdp
Eew5RHcpixGD9MbRzsSh85OMExZaS/EPUU6gUTXbKhkzFPz231fV+8zk/g3ijsxl1QEFy/sWySiP
TPMcW+Y8g+je2syZOKwsOEmta+zeNa2Vh7rhyXORaYZHMZWyjTzbKc1kutzZn5Geell8cAudNT/Y
dNprnTxXV9fOHv59p/Z3e+Dvd3o3Ph3kFuMcMz7O2SsHdk+uAqGoy0e9/NAA5p13o5tag41Zv0AH
UbCxgeNC6wqNBU26vOYrmCAx0iVXQREAOlhN2f+Gj3BQZLPs+qp1n9c+P2a6XHYHJA3TByMaTMB+
rOg1trX+O7QpP94GvtYgXe2ML9eRjX5zNWkva2oj2Lif1fA/L+vDaZoZod6GRW9760KPgpJBC/HQ
XFJhcw5TGknoM6fqYkDGPo3KMqBCRMUQIhBUJFp8MGrBs0jagNRWu6Lo1PMncB4a3XAWHQannyQW
9W9QeTbI3g8HjVrbvDfEuQxPx9aOE/QSL2Pyc+fgOa1/ab0qktejf9DRmZOpLvIdPfGwdmT2fgXi
Vqhbj+2ek+MXLTs60MS0sx8R05Qx5J2k/Amy/vYI+v0+77LS5na51mbHlnMY4A9EP7FIIPx0EoQQ
KoqFdPayKwPbDqI4OFCk+Tjiw0CzwcmNLE991DWXDo/6ttZroTXeD3P0u8X02xje7fZ1cq4gO2SD
OV3O0Pxqo9fJA4vtOqgo/3t01OjZOL2OJA0898ZrhzyyT/aRcehwpKIg4aQXH3CUnrI6ijwz+WH5
IZjz3cP1FKS+gxwiUH/8/Jagn4aViq2cbc4njXwgBr+5vkKaOBQk5yTDJHrhVV5I1clayRjRtxfU
6cX+lVBNLPifKreT9frL/cjE5HX2rEqdnHMorOC81cKhyMOTmIzpBCGdwL+FwHs9mvSf3iebmfhw
0Ytd7kj9bdn/uXAfGoG7LklqBSIw+YhJOlL5lcuP/vuK+/Dc56fYawSVy6dPVXn7lfNWLvkCX1cy
BnJ65EfE2qu9/y58JVPbkZCRhTQAATXoAkLNQpcgAXHwPFm/vTzxs4wMuUcMHPHK//lcRp7dK3/F
5hYSMoSS7Kj1b17/KC8gQUSr2FsEA/nVcOf9b/ZJc5/Vm/JKEj1YXL3sDXMebrl/jIb0os+iruLi
jcaFePuKSXwq9/pccT0VtW7+mjUD4vifjFyVHe+kIR2jl2OsSSVoSd2Q7BC6GDM2/auhOrU+8Xrs
4ECef+Sp+pS4xzJU6ZD16/JEVt/wmz3i0n//xKvb719fw2S8fF8izSGntTi476YwxYv3vjECPMj9
SGqkoO9LerfAYPIQnMZN5h2jrY97XOHmpm6fYBOfepY7lEdJwu+lfuwrHgUgD3X39z7N7jP+2+gU
AAjMFfCPTT3KZiAEfLMkVz0AB0Tjg79zT8HR27mfRxAOXJ39Az9KSOhpdBorvbg3V4Cr4GEBKwgr
SHSxjV9u+ry38aOl6hKo8yjN1ObPp+mmdIMlnDWXnhPy5j7l7XNAfsEvyEH7CRHJitS6z/DeOo/G
rylCKHO0w8VmkzNV419fZ+F5nhPM5y87cQlbF52TGcO0WVpiulzdhCMt0ZFBIrIu5mPwBZHyZYtN
w1RxgsHYIsHEGIq/jCocU/LmIcQ0NX3N08Ubl1D5epqP52TwGEYLUldS3/++gMmAnT6+/r2f/ceb
+ys8GPbGWSgowAC8AzZ3VlbH18Ix5wPmSAdi1k9a/CRAe/r5XyxRTOcNV9PO1fjaP2LX5+1Z9bCZ
3b3ONEPyAUwKMhPwUskvn/inR7SO/OSdpkpGt589QBeyX/Mv883y8SL3J7mqmGLTVJzBLFqWpSZh
qU87fgtvdUaK4pu8+J00yPufEveLUr10R19gMGMQkEKud/Jh0rIuWeSk6U8sahYfntzM6u0DEEEx
T4BvEGtl4jeev508zV/e1ioLhmRePP8wlH22eDeSuAOThtgwnHqm4p/bZ5ylamErBiRWSBaATk4I
MYO2wkjz6RKMi0nijLJilMfBDxf+Jm6imwR/Q+pMhHjOXVpg15z4F2qkc5geCEcRNtFXjpgPmrVo
yCIcBSEC7i/NnoYaFoWkae+HO/gmtPjjDu5ODmLM7mK35q/IDfYUgp/gDv8ZRaOKq0a0/Iyc80Qp
fWg3jATHNayZ24/8/H/fB7ZIf74C5VgODybVP4S1A1pYcsyG217zGAItzda0XNdOb85EaOd8IUSr
DlHKwzLppxfyTcj923A46h05s0zz+mJcDLNvuu27WywBdY2+6vbmX65SmcHoz29yuBxiwP7Tu/iV
kd1PQyTmcMoiXTPgRf45BpUTD5yu08051J9r5kG57F2R1QAyFmaXOvLa7DwIUV4ey+uoNSEdrHbN
xlJC6k+387hu3s/dQ4mASd53vSJzdHX14T5SJiktwz8ak3z7xmDR9tVmFKLNu7s9N7gEUCg05/QI
s2jODT3z6w7ZWxI4RuvWy+/SPID/eZF69EDAW6ISCN31hxls9VHlX8P2243cAR+DQm1vUcSNwK3L
GiKRZJpFWx3y2/FwE9HpU8fMgZYeRrVXQ971/HqUmGnAyA81yfeePGWgAVCeyj4tgWkB7x6MpCze
EoSn2jXS1xEqhbQX9lo1yjRJw6LqG+F4cmihTBUIhBAN4dohS9+1a+qgLViU8cY2ol/eadNPi62i
TXmpiExXjd/RMqdiLIOzVN+kCHkEHQdkMR3IYKCgOj2iA/9aBbW8qQ/kMlQa+R2smbvWO01hV8HB
c+Q0K7FlWsKAsxzsWR/omECemJ1CV+ctuh70EjVIJDxb9adlLmgXh04FzR47R14Hvb3oFQ9oPeo7
Tw8huoVtPYZKliQ+1EkWOaQqItYb1EtN2PYjKJp1VYNi+BLpG6JZ5he3Swcot4oqx64eUceoJjBR
Xes0s45PfBZcVThaPb8Zn8USgbVA02dcDC6Jom3Ai6+h0m6d5oGsykoX0elheKLtIkRuiFbj7iTb
7KHUVvT27uwXvglpy04fKLmb1uPPjiTfTCTAEpVmQ5XVR9n/z/Wnt1Gb7NKYLF+ZltV+WLrnAQRI
xeuFzDvksUtISe4x8yunHlnk1XgH2cL8yQMYMZG/ZzQN8HSIOQNLc/6m2xqqYtjNSZ8rk2Z8OIno
OYnD5qv5Mrb2WHvE+nxibCw52Mac3yUn/Gl1zAimrkG8PMhbaI17Qbhw+G742QgsWB4e4xqqnzg8
Rqtqqjii+WpbsTXe0Q0ZFUtYMZlUjXEJ704cJ/WypBVsunuwZ00rhluHlHrcVzMlDFIbiGEnTvMq
bGZ9iJd5BtOZCFX14qXjXwJEU8Ny1l0ka2uhh8cgoi5SeI3rjJF+eMR1nhRdvcrz2zAVt6AgvEiJ
6ejCpaphzJIwXl3di68F0fTiohF+pqz4dXirvYvuDh+UvmZBZECDSB9npOIdAN8/PKvbo46WOZHZ
SRfFW04Py3wwPoxOH8VFjNEM+XAesgEho75NO8/EYuvgXkNzutsb8jCpHs7oSjTugLC+kEpYyfzt
OiUZPbl9nhDPjS++Nb4ssMdyT+Fmt1AC7EEe2knkgmyN01rU0+M8fwRt3nnm/PaSymjToL/3nk/P
kXd7tx/qbbdwXLDUsBhDtF/vVtAkBN32k0bI6+Tw0774F7wJ6IeCgmrDV0C+9J5d1Va5pVYXVPwI
D71baEyKdeTpv6pGpU+1Q8SrPpayvW79w478V1Xg7sp3J4Olx5Uen8tujoxkuLfDRKbkPl+UkX5C
yP7Ke++udLf1q3ArbdvhSgOxv40icgw7NEM9jELlqfLmlxG9ff5gGfloSJPZgfaMfnjWv0LHuzvo
95TfMu+iSfS2ixjlimQvXxZU7UDRRTPtC125/PfVhn/ByAPYxAMdcQ4asjUCwz+vZqen7NTdIMDR
nuLr4yKsQ5Rf/G0j49lllE04kvxq2j7vAvthF3RU6PtHtmbKWlmUzyqkSgwrprBRZETZ9EaZ2vF1
77A8jtgb3I0TFF66QXfKu7yWJII0KpK6aQxsKlTfRrRrflyWFD4PzzBVqzyg2Phl/aoWlgvbbzN5
WaaeSqHth+f+a0PkudFewdoTvijtVnejPGhpEmqvest7tgNw6NYDJQjPwA7N3OjZCEw0ivESJf9F
4hlT1DZcZdF612fd03yN8nBGlb2UpoyXA0rwfcHY9LBsxjBB9H/xGAy9MzXUHcXf6rWlTNlMd9B0
5sUq2YnshUKcOu3X7YcBuFC5H1/WaPDWTvO56hYMfuH++4n1b9YQrVIcDabBQQTN6c83fcuNRi2y
up0fIMQKY5us4sfr821aLS8yCyw3FdHyuLTJuxGvDOBHiv99X1k/6HA+ULbtmxYGdyH5bpA0xq24
tHN9doKC/0U8rBcwLk5kZX4PLO0jIIIdSXY8LlOpBcQ1Xj4+eMNQ+wFQ+5WB/RHj0W/OzCc90+jb
4j/+HI56FyOxOxjU81Zqfil3YexD4BUGuSz5AvMZx/cPZR+J45MysymQtx+wEchh45XhGYBE5KWj
lnryZRQ9G0L5SJ+cpfL4EwL6C5L/7T7/h2xEAE+pgL7Se7UM+xgN7DjCne7q3dxk1AQlNIXjtFxa
o0JmP7SS/QpI/nW1u+2gyE8XfXAc6LPz9gykfpCDRXYAi4LeASeT8anF8vBmrTEqH3XoJGFXJE6P
yOqAgHUEvJ4KUPHviXtfmf1rBO62ZDOqk7jMuaeSjlpxBeLzF4vHm1iWYDhpK944CX64ZP+Y/xqG
u91Bb451jpweDK+MUff9RcSDUxDYVl8naAQ/rU0Ntbo/rwhJDm8EvDIpXCIbiUHOn9PRirDv1vI8
erKfuouXn0fdNchmu1DHaVLsvm7vxZSY6PASv1zejHciuLMhIsJKLwVa+YqfUG9DgURY3nWEuCZs
jH5vNs6QO93Lh+0fxicvn96ot73VoTayyAKE7abP5ZOBcK9nj9Pp7pVWJYIWoimqEH1nx3DdA48g
ix90CR1BWRdJOupqcb4KunQ0zMXoZ1s1AZKeKtiv4R9qaWypq9k2pAIXo+Nz4lcQH/TQMVyrCE6n
8amg0WB8KgOnfihO0/gmy01ZifS19tRJyXFzW+hHv56hgaaP1M15DmQ0um7Ld+xJxtEOTNWqAMdO
UwR6Dq+HSbPP3s+y3ZubPLAjLGoAZanuos8/LVH2GvgNnuxfVrCtpoeXxHPmgvo5YkbLRjykM32u
jpPVNSim1vy4OD5r7OEYlKCRHEszhtaRzp0n7mzabAD4tzSxPOBwPrYCZXSaIIYcvzrBcDYIro8H
eu1kR4GkA2zWx808+VQEIm6tO5zSdFmh9inawPkAhkggKhFBpS6FNHvGxRwrtPGHzoLqnT81O2/X
epSOgWwfusUhk9G8ereflCn6dZ/JYjfP9p3pliNtYayNx0wV+VP7kJJuEXnlT/oq2qh0elEEHvNp
uyfEBaW6PS1xJU5konnalSYYcQWobYT92njla7o4zurwEnDL/Am66fkABYx66sYc96S6NDS2KSw6
C+B4pE3J7HyrEzqCvj5VLQmhNPsyPs7ucGGOj5DPHmtNxGFH3FBs1bH6DJWCNwQCPysezWd4OZPK
dovZbUk4a9D/MNYmSQKqXz8OJgZVJHmAPC92FKNcdRwva7Sm4ApAjRa7h5hReYWyb6pe67iXkdW6
pz1y0/lnNbsF3Zvu09yltOI2r27AqUbf7cmJ6w/A7D9PsaxIUHQJuQUO9ij2qyMbiob8Crjj+LQ6
rCGo+t1Gw1xe2PIyOUyLT2tljcuZ+qwv8/1xdH1uxrFBqQ7GXjaPe8rd9LjCdEedVYmMRpo72MTb
4uPqaWvUsdQhdKViezCF8Yhpgo5ThriuqhwnRtEW/VyaRZMSNtxtf6CSkYgogvfUe0n5u8Agh3q+
rOqFsSEK4TREtveJ/PCjeR960OS0uZ1KNNLb1D+2/ml7QqihmaYnLGeD0nS1fKTvVpr9eFBkT8KV
1eb4WkzaZF4sHP9QiG40fIUC9MTPq2J8IEuOQnNph4OR/bLzm9g7LHbPyWxP057qdXuVj7T9dG+c
3FzzICebi3yj7fnozKs4DvSlM7FfcrckCATfkrdp3w42aceGHyXuJdgFDFUmbiRBTwda8mbAI4iV
T9IFufdBRJ/ncEfcCdllpvmoVCwQFL9sUTJdWEtldQ6P4/ME8ZLotaO4cJg7Ev3tuf2iPqXrYgDg
nq9vo3x91uRpBsnAQrgtLA2RKBQwXeepMTBGltaHCpdycZklFKpk/MJko6VTVl/nLDw/N/v0wd4e
lGX+NXxtNNivT/lk+IQo5vLizM5oEn0NVoevM2+7EaZ7fq4DVUWunv/OKQGs2/40VGYDib4cx+Ep
NBcwr5hsiO2R9ykwkrs5iIvZJ4LnbeWwVRvvsfqSx+v8tjoe5w79aUzvrDSFwz48KNdnutQSLyKh
Zfdmy+Fg9sxnZBOu8hiqrD34r+lKGesL8+XEgtp2rrG3TIHZ4vHB2dPGm7xyt91G6Ytuk2I6oAAt
zgtaFqd80svp01ldEardHLboVIVDP3VTvwgLX91mjSzdyPYyNklLWo1Arzqbkfr7vJnbCmeupbFW
v/CJIBiSnVsi6wzX1B56x8LnsDFczpd56ytft7HBntRLltjboXfBaUMciarKj8Y9zrTJkXqIucxH
2v44260TQ+Sz2xbHsfohn8VBuTZWhzfy9MU49bAQaV3E5WrWeJAskIZo3OYdWS73MG9Mj67fTpVw
35Ll4JPmf1bEa0cBL3DwiF7XYBmNe3jDcAOEoBrSYswEHa4UDGIHxPOW6aowHpWXdoSn9O2rVyG6
jc/7K8xWdu4YUoY7PLklV4bd9AJJIx1hDIGcdLyK91FoL09UGB6QJGCAmCUXHzyBJuXrFTaHKFbA
rkfR7jVLMlNoQ1oUz41bzboX+N0VJeqpPi43udeuq5kyjb3KK7HD6EHXJSNXkmk9lBvLu80aaJNb
BPv2HJ01m0LQUxM+zm/arHhzMpdnLeb55DobeNg6v2iwEeeEE0+X6XGKoyYnfIZvg7AnziydJGt6
hpu99nnFzgJyKrSYiaEgVCSOywTzMrasENLW6YOI96pJaxXra7Yz1B2mA/giK2sUveh7a1+Pk2W2
Rlm8o4cml8Vn8Zq5yB/DdbVFUku7dFVDOrMcJJwT3Fo7X/Ykf1Vrvw7Srxul4UUbqpvTvnppPmyq
lBWcM9CN5DFGwwYuwrjAQmfUodC4jCfM+Wkzgd1Tz4av16UKV7V7MhpBZJ6XVM4u/eY7DAv6wNfX
o4gnbYXxgIigeALATfQHBVNNMFy3eG1suuBkqYrjhiN+meXCmnO+3Tj3d4QAFXkwxniNOD+143x5
nrZv0J7lLQlOm2IKH53Yh5VhyYIAoAE9C9RVb288c8JihuSy8tE8OI+DUFkPwvgJ1Aw26MZ41Haj
zPbPvAXC6pMLoUmoc/PB4ZDri1Q16dCeG64NoQ0D/m0sB0HeWyBSFnOWl4nzwL8jMXj5d+j7K9D8
LfTtA1G8lVAl1hzEsagC/hmIFsP6erWabveoaFT3ahjzDZV0s0O9Ym8rn8nxuWIomzqHdaAKPC9E
fnTEaVurD9bl4GnRzYu7B/vGG8Z7w6yejvncGezt6rnt9v++V2hL34TN4Jk9RYHMiDT+7m7V1Mgc
jKzTp5MHe4CQKUnHKqx+eGkAZ8783DsvTRQsJvFqBMg3ZAJyJE5232uUZe5zIiaOO4m+GHF/xsuZ
1dPXxXAScnI9LmYO2MYrXPgpNX91bJxBtpLNR8snudW0eXPi1WV1kIZLkW/E6lxSK6VnQXkv3/CX
nLUyeQYvmT48MOM/Pp4P00wkGQikP1w0mbfdDgmtZiB9N104WN0zx+ugj69DcM++6NASllfvJwhx
XxAOjhtFl8V2qPV0hq/sDblMrxTddNEh1ITioLhRDj9Bdzem+3NNrT+6CDQhBANzdh2IDTAPaKHo
S7L5I5DH7EoqKSJkS+FiWEPXar1iCieMbqRd4AirlOrFfwW47Vxlq/ncGBSOVCjqsppW7pkUhMDH
lO1RWm8L9AGeQox9OU8p9nZQQMZ7hcQFs7PI4XUElzf0V4Pr6UB63X/8heq/S4JCCLA8CmNCOhEu
9kN/Ac12FaPSgbUMDkhywDGii4Pl0dF7nUMr0VvhGPKojo6d13qvC/rDTak/mzlZDNyDx9kWLYLt
8H3bqKPdeFgL860Uh4/Gs4Gv4FO8MxzTHmzIP5xaLHjQVrzmhuB22+fOPSBVwA+1WlDYpqD9C8+Z
A00MJ4ujWEXjvpRN8LBSJH94XNxqSt0576uesteIRWETVsX+bfL4mDzhiGEtV/UkPMldXwP3juOa
VlhpejWFmOk5dPq7cdXgtiRxUPxZTbJ5mXE+X+T14Sgey4CNaMQ/k+jX/3MejU8BwxwgnkC4DHJP
wwNVd0B5gsp27kNRKabR0O25ObO+en9Z7Uk9Pvf6E7cf0NAAwc2/jejMYO8Jj6VA1vn/EHZmTYoq
WxT+RUaIguBrJrOIA6KlL4ZWKeCAI06//n5Z5+F22x1dcU6coaq6QMjcuffaa60dnDzXnHCXGhyM
g7frAW9x+QxSij3ijHyRMuUwOPYevnJ88gfZMznPZkxDPnTS0Keaopy4THayPV1zlkm5H21i2A4e
5+xOOBb8hwosDOUSlZ30k3uHP9Pu+0nNTnFtjuWrKyFAPF2vkJtlIevBqwgm0dZwcPZ3YkOGcpsk
8uSm7YYHdmTDwO7m4uSCH3L9yh8Urh+eQ81ZvNZO1NdmOyU424l+KxpyVGciUF50ioKg5BINN8w7
GpWOvFKOrCkgTsvSS/xYeKbsI8ko5K7z2Z6pn41JnTVRt+O2N+3vOv3IieO9xqUxdgHEjFBmhFMn
5VbaHtG7EtHUguegu5YbTyf5mInvIjLC+OHJBHQ8nsdPjuBXN70Hi2n7DDvkKGU7KLvhxnTPwzi+
27pGK+JeiGjyrET/7upnn9a5O5XGogriDcwW+2nnPlyJUoj7R3swPdk86E+nsmNn58uG/xT2gBgY
JLmzc/C6sGUcwWkV+637Wbk8hl6U9S0ROwd37/I9Tzu5EHymTFG92w5GHZL+ygudS6+FVCSMS2gW
1zTJw5Jb5Tdr/S//Khexto6ZM27Y+cNvdXiTxkIH1FW/A7oLs19EETjNdSSu4WbZv0w/SYOcuPVx
hjwT5iIP/TTkmVdTdPTQlNyLTdJz4Y2LIfFhCJkGH7rFtOZl020/DhsClgfR3IL7kSQHG5UKfKvW
ifm4MlK0kbRe8vsjJ/NWL1OseJebnfCoW4Yez89ZMIk9pf0SnZ1SXKJYZm4OzsA9OBnRd1wu7naY
JqVMqrm9Lldf+8nrCFAg9eVT6EvWCq+dwORlo7ttiSkfwc9ccoNd15dWZ1PSi2GQzeJmgdif6ZPZ
92Rx6M87sFZgfPaSdeK3g8RP5TQyJexjfUR+uK7Tz0HJsoBwNL2eZBSGSV7BVnmKnccjR3PCLmXF
h9k0Pg8WC6hMIiqkF7Cq84TIILxVPejzmZwQYRqsFunkQ4dP6ZX+s+bNb3J17XifpT95KU0kKI8t
/edw7mxWfiinasc8EP92SX0+p/GikXsU0tOoFFbkOdG+YbOi97Zf2D6vvl3Y49bw6zlJeB2MgCIV
d1qi9REvrvHTnt6cKKJ0qp0jjGnCh9zm9rwNdeoK/wGqIs05Z3q5QbKqnaTEJUnso2kx4ivlS0Zo
ujLiK9Ugp03gcQfRZhhto+Ore1y3RG0Qm+rRTk+5fbcVkyg8i9SfZ8KHKRV5dZCp8Xzrmk/Z6jFl
Ko6Z4SzbJ/JNfz0f+mOfdzWocxorzY4kEl0inppalLexhZ6POAOncGDwXn3/5CZf0Ky0eueL4dNf
W7EmROzt9d0/TAY8izSWCLJEnKZJZodeESi6UuNs1zhICQ3y4Ka8QX7bl48gyPFuIe6KKLWmTri3
WQgk9bJ42de7NKtRzX0+aGeZX/urSLhOJkPGSd2jOLQ6oQqX438nT+9eCUYLOw6TeeCNFh4Nptl+
wzj3h8fp+Hhu6J92dgnQNuSc+5AaEDAOAmMm78Nt+Hkew53zihF2CN3j7MjrpNJ1agEOP93NQ1yg
T5Omu806WBCOqsvWkAcM9vTve7UU+vmWlGJ2BHUJhRNkqvobWH/EsHtzxueMNG/8gYBx1IM2YB9r
gWGXH9ePvfhgmDdTp07CvXujLSiKME0x/xrSeRL7mTo9ReGpCV7iPOHIo9Kz2/Im+xSCk6gcTx6I
5khjI+mUDtt/fb2hF0PhVxdXmW58pGHs4BovzTpAu6xPVNQIa8HaJzb81Kj5W07bAPCHQNZugvi/
Eaia+/25cTlt9ukWKapWiStNqSb4JZlpFY/Ubs9E33AimERBlTv7kSbjNPnhLr7bQX888v/fxXf/
5Jc2ZFHs97v7nbv4qJxmJbekQMcR5WB8jh5NueFcVkSBbTxzSYtg/Q3n7pVgvxtf5qHhHaI6x+Om
LXcFe4JeFwpIEaoj6Tn899poqKbRnzeKSorBL0Do7wYzx8um2b7p7V1ajF+BttxNT7PtzNzIAynr
kIpTFfIeJcvcxIle1DGbjDcnSrx/34b21yVKIUJXEQNQzM1/r5vK9uVmnB7cxt3T6Oa3onlf28pi
VnY44qsvs68P70uj7v77st+CprdPj/KP0WJNWlk40b41bDa4J9Tq2+0+HSuFc+Vg2U/5o9TR+zjz
M98K5yEDamFtliOlnNZl3dn1N8QpShakdUEbEjm9rmoGU2aysYeeR8zUnOfoKjE7kYuzuAfoPcWi
bjPSBH5sRhsaaSE/cx5+czibErvYQHOayF834uUwXsPmp8NyiAOrv/EbJEMc9aL6ISro9b88c0RQ
LROymIWk5bt39ssarTe2N8iOrNE80D09REUeMvRpF+lnqj+jp5ji+3gf06LmK0C9xgfF1mlxGh9z
JxvuIUfTrqX4OizOe/jpivn9OtC/VdLyW/Cwz1HmQ5uWfJd66T6+L8r+btpEp32ItUgnOZmLR8DA
CEYeF04NIjJ8sWjuWxEVFRV8I0T+0as7927+se3cVS7fGWHSJLYD8kfusWnfveeq2grFcTb8w2w/
QEVAvr+xye/3kBapGSg2aqpJU3MefjHbrvKkFuOt2yDreNl6jQoDZTVCaRNguJxknjHDM0K+/Mdk
tAz6r/AGIfomtp4+tUBDPe1gM4KqNgTm5cZjBp52bx3t5J2ZEzkkNr4m1yuFwd7junnPJH4C9tAb
2Kb7Lt+ZBy17ugAjWzNN99LXI8u9DQ02+db++GpKjDsiDEtIxQyqgPQ+2iOQRrGc4DJldRgUScI1
qHuD5Eyih9PrbOPsushj4OEWLiVE4e46FpeILf/Rrfo3xgYDvOjL8wzZVmN5XG1mu9l1BfZls8XF
zCRJIlehILR33VLqHUQC5DWWrOQzvCPtPZAoMWYCye95Ve88Vlu3TO/w0ANycUCz5Ngtu8c062UI
mVPdv3WP3dzb0kqpOkweXc89zT20bDhu3WsdQhQLw32Gple3k51Hm01JmgXiZnrWmbDc6WYRN4TI
3S18cku0OldS8jnwIzk/vzS9QO+B5I0qHp67KL4JQqfOkURmL3URxXWXpoycKgU3pZWC8R5yyn7z
zoB8Df/eObGPAHbdjQj5CHonk8kuzWflAOsY0n7dz3pcyd3DITh3bzP1fPc88jZya55dt92f03Aj
/uXdDCNnwMSLX0zqPwRD461/qkCk3zbm23m9vTWfj+qY71NgFVQPr+AV7P0j+h3nGZu+tYD6ZWXS
WuHTodxVYhgBzik80BuA+F1XHC0YVe4zaocbv+Zh1obI4hxrixvNk69Ht/hs4rzgbF1tdd2K4+zZ
2ZFpodz2avZPUab102d5i7A7o51nVlXsU8zWclmHIpP5l2H5tfWLDua742v/7h1C7AQmzY5B/+HI
mvPm/Vdnk7w6h+6+Wxtu0zl+BSZZsjkoRrWB7t5iSrSSF6X05FoXPRWva0/FWPOg3XbLGWuR3IO2
Lu8SW6JkjrXET23nd8c0XpPVaGAgCRtDgWjvmcYjz7ZV+3Hapkr90vDoHyOZd1pQYfYCugESE4Y3
ctBj/u2yZPp1p4eqQ87dFpZxcvUAT+hPWhTZn3RWIOO62GUlTdq8oulBQxOLVK08Kii891j8xujf
h5/xRmn5vv+mYeL0peYCkiz9fuZmL+ua1R7NDZnS1W4NaJHTuDhHx2DunUC5OAcjuEhwG7HyRE6i
FChYPHh4YcYqJFKLhEqioclUCfvh4zl5x/IbBLArIv/cKajBjjJhuPkPR1frr3eO85SpDGPxeH5P
vne7RruoaZv0hE4HjBVfgxrCVhuoxVWqCfAxpapQ0okTrRWCvFwGezJWtKtUUH0+wyf/rnUnOxG1
U0oYQIYWVEKLkzmjsEl9/BiSrU2FSsVu44n9A3MM8PWPxEtZ3ip5gzKLhkjz+9PfnG91Y7urFenF
4XiKn+t6+HCt7mlc3mjUKvERECFt4HqIO/xY+6Cd9Vxni+vHc3AhNCMXicmVKD62DkBkpyJvOqQP
zBZ62xT4laNuUPYqD2sCCGlN+FXIgILMu4Zt5+AdMEZRWc3DbYvhFdkIvrheKwEzMZyjM082cQki
RmZSpwesYCE9aim+GeiETkHaq9zmTEFygA6sBJS3aHLI2j4KXW77KoepRufYSPFHfFLs1Pp3Tkf7
0aO3PmxHsPWnOO5GNZd/2oi1/r2uv/OW35M6nizVWZNR9iqtfVsd582t1iqb9SI1SEY2vdoEvxMK
5cVVNuay8VOwfqN1fu8ik83PXDwSyT/WYqOwNpfb/VKwFnXvKWffpjN4w3iAtkh6TmL20RSdHTKv
D751EsHI638qBU8hP7eScpGNpBalUjqR6HMOpfHi4WHlIdj/RwonquiDowU/PKVvk6D3x/TrjatC
6pf0z7xfTwdjy41TCqKkY3xXVx8odR6GjRJgn+FJLv9DVvytbCvEQY7AVIcP8QnK6K1wlAnARt3u
x5hRybB6DLtDKUnriYjXYHkt+Wn8M52cwEGOBSjYn0QRU+HYZgp+mCp4ymLXgZHJySdOP/2b9IbD
gsKdbcdBjNMJASRF6aQ2qCZDem+oGK0fVkzrz5qRUUaMU2TqLWxGqsffH0VuNK/b8lEWqd3tKprm
7OkUvoofahO2WUUA9FjJkxfWJAMJRd9z5EB+DfyE6McHmdCbJbqgb5NykAzGPgBionAwJZoqSaOS
MA59/we6mf6X28asxIJ+qTGGicX3+20feHm7oznPU5uVRcOaVLrOqJCAeTOPGrtzH44yJ4BJ6U2s
pBRT1OhsbLR4MS0/IY/ei2NJ6FE6p9shF9xzsZVglIjbRX6C0Dn+95prqMTlbclRhuhMD6+jD4Ex
+/sN3zXjoRX1Vk5i053dIpNUHYenVywc03PA79IB8WD8Uz71fRD/67KN3y+7vZj66WFw2SrsKA3n
w24xsBJEQixbcjQKao431O1PDoPP6ig8EOi44cZhy9/MICmK3UqpTH94ee9cQRU3KLgNzl1GBGBl
93b6nhv701W7vnLixgvvrl751bRvPWN5kYHoR7AqwuomFkrISBPXPrgKz1wPfriLv0BD6i5glOJ7
j43C96yAX4LA7YQHXe3MXegzzBwoufJ+9yTo7DTkrt9Vy5+JuOzpfC66Sghcj7dioDqYpPhfm2is
2ljtD4oyfH06PYRodHbOkukxbdku7UtNQEv4fMAbkI+n7Gv7zrM26J8dvQe/g9zncBcROExcOili
uroIj4Nknc+u3TWgJGZRiu1l0SMbNcEPG/OfTKHr6s3/sTL+//G/0ZFfPv7jlWePU/nMSYEqMNJG
VGxR4V524gM4TG39HTmDNIgIMyhNaCE/VNNwVie9oGN4gU36WgajwJruZXN4Y7QLnIUMAw38fbzP
9mIrV/RJPdw/aTpxWtpDhTM3w7s9r6j55rmdN8PDKORoAjJly7qJkscC7oZOHecmYQxU4wLSZJ+a
8RmAPQ844cX63vlqORiFfTS6OLK7X62288NW/euTwSOdjcoKAZX5fc+Yt9at3JVVnrb9k7MVH6fx
rLcMMGKbtLsUVYtFIn/CVLU/awVGD7AXDKXRb9KZ/v2aDUz0TmV9n6fY1oV3DtBDiuuY3CzgJNlt
LGlZfj98zL9kkr9e8n0BlLcXEr/8kKet7tUmvxpWhXzWMJLbufQEsBgrKaaecDk0jG0lZtE21Id/
38Mf1uTfoUDTcBSBVG0idXqLT4+5Wd0aDNxmFeZkYOLBhgMBgUAgEYmPusAs5Yjj6ELkOggojRbC
4lIx+2Ch1cdFvYcHTBkwhXcG/SQEl4DYceYrdLoZCmCPbyTH7g3piz7gh8iYjURHr9/tneRIOQsL
q+plW9HGF1eqrojpXFF3MmhptDrAxJd7epwwxPpFgMu3gHyDwgfftGzPqXxocpB/otJu9SZqtBpY
AX1NnD+mp2DfByCKU/9Ep4HKm/GacvEipt17FbhEeJYU47uBOiI3A3b/iRYs9FiwgRBa2Fcuwrbd
DpiiJwY/amIaf11syg+eseh1y/z+/i9b/65dzZvx3KmHDveyFJ3xU5rio9vT7N7Lnoezo4KwAvAL
4R4kKRo9FTHFs1DhetHTBW2wRXSAO7DtMBR7bgcaBwr+f6BePc4QS6xGvYYT9OhMO3sZrG60cy+2
2EZUHwC+RMrPl3ScxQIcxUaaN0kGeJv5nUoMNg6NtqcdJl+Yfjpf/BT6KKKK4Ti08GrRnBztp6IK
SvxfgiEzrcljvz2nW2/pRHbXnkWVbfMUkZvWQ7qF8SNF7RUaqdFTNhUzxDTKhcCyW6h6httujbI1
io5CDEegE8R8TxVe/NQmwcgD0G2OzgMNAJA73rTAcjDd7l0YdIOtA4GXsvLhP/iDMC/oXfVZegwx
kCD0lChe0Bfz3jR2JpwTUzpoyh5CGczVO/Ul04ewjPSTNKHfRJM2jBeMBxOL5As8KUzCkEYvXaQ4
JcjiKHiVMaRu+usp/SvlmQdtdqj4rxvPcpjRKDpVeJseHGgi4t+bG/uqH57qW5p9vmtZTS9YZx1X
l27na/DVndFyUdCOhUtnPlKHLABmePMzMcRZMR0WcoiYCCK0p/LvBlwU+BHs2kp5cPiVgBLcObvI
p4RaVavRjCKO5TRyPTroRK6CxxdEkTPB8VEMhyaNEIaJCXfrQLbLoQYj/3cGCBQ9COoYPnGa41HD
LXVPsDJQcExbARKF5er0yVltypjDKY6g63GeDR9ytWLah4iPnGCqw8g/OeHcHh0O3Cxc8nf5eRND
CLZbj7dPSrDynhtHdV6sfqnxeuHL+uyJ9MbLh7or3PPSCqC5gNHqtDu6eqCsLU1n7t5YcGPDoe/U
oT0ivadbuc/exWXZNYdq9agPm7PgPh25hoJmwzITCXyhNucobUIFpmty3rN602NIeCnlIUm2YJeD
DmkOm3Y0s7fiK8FccU+qvuYhU7vA/biBJVxtmmWKJmSKzkdHOgYwpD2NFUoQw2rwE1t5jlRiz5Y9
82uUEwmLkjJo7mDsFZ/8jXx6TRVekrNtiLE9WPtj6irbHrRVM6fmnvyWo30xddADYVx/qcWo9vbF
ZyzxE4ncR1fSMk3ovqKVq3E93ND8CwLFvZusd54GiC3vy/sFVsFd/HQuWX89HH8JCO/n8bH1zJo3
lm59Blub5hUg/+DgudnTc9nJFjqIqlOlcLFfnX24o75uyc0nVcij5UClauIQeugepNcYGbD08J58
oiOdbOKLjWR/Nk+0UP88wKyEfYiLcrw7QYdpD6gKwZbReo0bn80cIwvlqFlv4yItYRloBnCD5uBz
2jH7d7/oYWVJmW34eMOIK/VMuPPaU0Dpbpleu/VJZucecm9o9/AzJWz13tnVu034+Fd3OzECi+QG
7jrutmf8MQHvCAGXTo2QcbdbvT1deM69Sd0NF0nOSVW46530u5B5CtGbjf2BNYTlTs2nNo/46Hzd
BQtg4MtBZj9WOy+PsuEhLkxmZcu9/8GwGy+jKnx1t2CANwZ/yWYpz4jHo81PFg5/ze1V19fELL2J
l8X766vNd+3LpZ2lnY8PVcyqv3q9LjUhgdjNgI2o54nXNTFDxCeWShVUG/Zm9mwUBIhEh56ymVFm
MX0B1YUTXEr4Ig/cRlWr/rtJj7Mr1e2a+Smy8iFEeBsPXeladXtz1Hl3n4D774iKtfnfIur/P9f7
+J6TVu3mF93KOLkrwla2qNihuAs1XYbWcB7vOGpgjAW5S1CEbmVxCAFWoEblI78Uu27vKPffuoP9
CrFjWAqPHCgI3FF3OQtc15251KXDYDSjAury36Me/sXEOHR2nFGjYNjnAA9I/D3Pc/yQ7CYM8faZ
Rl60WkV9zi7IeL0ABgbfh2QTh4QcKR1Ozhoh1HNoSqjHp7xvUlCe0ByD0HNQUQKHDR+SC48N2GdL
MggFkg/XXY5GveWSOl+hy2PDPnQ2Uq3VL0ote850H1o3CWBJLtKbF6eXIF7IZP21kV8Wv+bfr+B9
gtx/Cesvb+Ctjr9l902b4R5MS3Y6KDUoiurrLcU8ghnIUSRHdXdHrLwO1/++cOPd+fr7yobGmFIm
uRgYjr5dWWvnB6MqTln6SpgwHIJbe3uhkXm5r14NmJyQSqCi6yprAkJehkKC5HU6DziLvKLLRCYI
ei+cEU7pzt0/hE7HDiUDxHxokC9xhepQdRkOOmwFwxOtpyf8Ou/GsapoA1sJdgX3hlQ486IUqvNx
tUdvQWSm/3WmFbZuxXjV9jdybdZEe8rXCT81G+aVEzPmgvshI0przoZRf9/ezfoUHuFhBbquuBYQ
QUiMkgylsntCVnrrZKE5JIqqQxORyBzrplbQhiwAXIFoAEJeHj9H8Ay7nFwQHjiUcjZkCQ+jCi79
M/2rDaz/wmZ+jT04kO/ECnJ7Adw/wm1kpjdgK0h5xfdW/2wPz5NW/4yXsymbXltarPat8+yWSHYL
HhMLv68SMW8YNHEw0uUoEBFMt+kk8mLiQ/LspCg6oSYiZ1f0D50I0quWT//uK8/vedzunyaWPLuX
EOnDoNm7fbZpbgc6HS2aV8ToQ8ccMRfStE+dnaesuLaTn6BPett/iSC/rqK3gsu0HsX58bpkKT5N
aNZyucQJHIyPfj7H/XywxHFB6LSUTwomumPkpHv5iFBDNuyCDuQj4xN/P3IzuuYPW5ULuTzzC4pw
+0CeAw9UvT1aCkqvPe+3pvsTXp2yWiGMdZfW+DI79lotScsL+c7Fu6TIoSkUtM5Bqm6XAtZhqdwc
HYduDBtoUs8D8FGUIR5zL0i0G300jnz9i/FfJGOvtn3t4DAM0fFK9edaIID+tqvzU00aq/bZFENj
L1YFa/wgh8dJbntkdTX8r4+IRJLj7HYSVxQpeEEf0w1aURpZXcWmb3oFvtWjk/+aPjZ2DUxGwwgH
Ew5ZzkpKp9TS5N6uj55Rk3RLttqEtYZ7G78cjoZNfIujDStFqVduT2EY1FGK17ZC7CjaTEaLmI2F
bdt/+vcWsHCNORbxHnZOe1DBtQZfghjH0CE8++gDN9xt/97bhY3Otlck1UXWaU3El4k5uhlS6z/6
26XlccpiQCdZ5zCfvfoMW7sBk+nOstFmeWFUbfUWKnMzMeYyyd8qmj1H79+RSv9piamy4Jfy8sCY
7PrtfsjSLsU8UZz88M66P5DZdbsu9ExS5GAJH2k1/DzziiKYYUDhEGqx0sY9r5JsI/vfN/VXzPHX
da9q4l9uar8zXgfD4qY+eiPSgNFopKLZivot8BxH+v48zux7Z/2DBrn5PuLxv7CN/oDZkRrAjv52
Yete1TS92GcpJd+Bx0FFPbMQ6dNuwCnchmHojtqT+5YMRTUfl2Tc0AfYYIwO6Cki7pdqMTSoV3iU
sKQZLMDcAQz4Ouv/OnTqrMRmsUcFx5+BsuNQvzckJYJ4TguOdQoJyWhREcxO6xsJwp6doK5Alk+/
lZO9Se2PtQ4tnC/IEI7ymlew612MlYHbFwF+I2fbsC3GgzId4OsIkTpiPbNnMltDZxLwzoyecli/
+GNIiaIF+EHYLHDWMzsnlSYfvGHmoTGAn96rh134Qi1ykxPXNsQMJzfNPieGu8zdg3fykEb2Tpj4
EYlCPbwGGjqJk9QmNPdy2UYsaopdpNj7GCd04KhT3MFKGY0ekS6XVFv+1sNck/ijgUpUjCJQxHxS
vJxWupm+vBZ+cRd7npwi/XM6RSvjKdnXLlb9T0RU9im6RAx4GmLiZ2thkzPwDmUduRi7yj8AiCla
Bnmy6nHc/TyEUHz24nJ8FmvTzoMOfWt2+uc+ndte4wO5uw3LmsODFHITw14B2sSANPou3GseFI6o
OaDyJRLbNJn8Iaz3TYxmBJPG+qfmUeHO7bkLJ5FJpJ5KQhV/GIg4s1Md23yqA4LXs5M0nSN8j8FZ
DC6dEpIJBdQawura+C6fSM7X1IgbANcDXFRRw9t+ffSAm/nv0b/32zeG/w4v039sMsLLaLX+APa0
s349XcssS7Eq87vWooKZQhEe9uZMoukesc+DY2OLES4+0URRemDrPwPCqnmXt5bEh+5pCgvxzQ/o
7t9apHRGgfv1Zp2/rbcDcMtco1N+qNVGV7dElrCi7XtnFkHJBvupHdv8GwBCAKBDBcvAQhz1e9Cx
TnfLvDzmtdEuQJByGFZM7fjY3GTBcPmzDcp5GliExknBiqxc3fTzl78PdsiubeSgN4e4LTZp1Tl2
schicIsV/5gQ/K2i+PUW38DuF33B7cHkFtsJpg2nlmg8HeZaXYPyJo9R/Si7tGVWCHMbmX/1TU6W
miU1Vrk+vV1EA/5MNvn30tH/9tRa2MqAg/PkGMn2+1Or5fP5WTtwS83eHkuVA0BwHu0SDSoDwqQs
H7Tk8Dap0j0mx2L5ELtOc6BpkKTndbv6eMn42VA3eQgsBFKoKYeWf26pCZzn9OjtVs8yON4cA6nB
D+XZ9429r/lfb/ztWVbzl2kWl3ZtZONx3H+5ZnIRwwqgAmQ4bNhhWIY/WavDl+Bp/HFRnUYavF+m
132DcL8cbFnzrL9qz1tt1LEJ513oNljxcBQ8XDLXLi1qNf6m4z5cU52+6HOQ/Qzn3odt+1RuiGMd
/wtgYdztzmaoVANYSFW3pzBvwmUGdY/utdd29D7mITJyvOnT1l3HiSbOxJElZ1ESLnxfJmhxPCyU
c/HsEKVp5TSgkiyYhGdf4ziR0rd/Amn+WotRCmFuorcZFdV428pFYbaeu3PFQiHBKIMnjhtoqWJ4
CKpS/OiMr259YHzr9z7GYIhiTH7RpYCk0//BPFh71nNB0Uh3l6cYRS7Bd6gwf0J12BJH52LjZQvY
882RIcEjqSULxuZLGPEKs9l0O3uJ5ZKnvc5adCyWvVVVokX5BLbdR6bzCWznGZ7p0dPER95+dDdh
4ZJ5poW9paeVO4ma6aKmnGywKkoqINKfGvwNtVv+WB+4yOEC01Q9lrdmK/zm+vOuH2qj3s6FsiuG
zXiICKQlPo/OlBMkh/LIzGIxtqhSANt+2Mxqzb9f3mxgGmTBE4Nt/Iasa1fjfnhkWpY+kCxiZhye
FmVgfzAEcRO1mCxkSaSVJQu314EsDg9bTfHZd0sydPkaHhDO7CQ720dNhVL9w9KiZ2brH3NBo7A9
voIzUf8flo3hT55DmqEys99vnYEePLgmjeCmzhLj+7/srFvF9NRXzWyNgK6wMw7qTmk4TfvF8IDR
hm4wicYFx7qn86SpmT4v8XNIOX7stltOqblWfOpl9r5zWe7uwuxXsgGbmzGdMEfnQzMyekhzqycT
Y7L1vLQ5gTtgt5SNcYWTyaarBa+Hu/lqYqiwDy0DMLmxuEZNaMPAyBzgM+slzc+Gc0wqSiIyMoR7
cE43ydZjEC9HBZ4QLVmNsU3giHlZYmd4lEFGXWqzMySXAfL+cnnqtu5q8pFO+yYoVrvJBmYqTZkP
6O+6bW6Tw+ccRRl4ubvT8WKVbQUUXNxyjFve+NRv93eDCnCW+rDl1CAdrXDIdtF3WH65KENc7eLC
BuEpkHLpx8G8ucY/Fvrvbnjo7TO7DHerm5cfZL2z/2y25DnMB/uflqD2/aLeXqTSfuCpyyhZaAdv
cRmy1L5uPJvGiIzb8k4XN/963N1dUuOTjs+Q1kmd163hjWaE08QjDtfK9XEumm0mbJ3G52meAFq8
DKXQK7DCaNpXWjqBCfrSyWCs+TzX4xPULfMf7g00U9wqZmyhfiw7cKJp3vQKB8IH/huDW59okSKG
fY4flJh+FhoDtOrK5KDwN7YVmdj3+bWreM5KLCwZcy3uYMxLfACOC92+zMrgMWm/cJQQ82XV2Z8p
Tw9PBkxtOga8Nrs+bH4ytduuRvNP9EC7FX5YeLbQWsidFEOmOTgzbxS+OVrb8dnL6z4lZbfyzwMw
GzdzNbntnSZaekKaj+jevketKdqdTr7YEynop/TK7j4whqU/R8ru1bF6dp8dVmtTEac7O6gsmxAL
ktkr3dBL+OB5Ivp1cdhpMv6KQeCUCnmYD42UWFgKA7pXJhoN8bLkZXTpwNUmmC53qeVWOIn1WlAc
2Rs17F5+zlH/CI06gzzblkKJmw1S1bdEY7PdPuba7vQY8QQ30D0QYh8EGMexIZ4YMSAMIosY7Ift
TOyUu5i8fLZG89FufcDTAoJqqo+e0/1H8yxo/t7x0rgOwAfmoo4Gl78xTyjc+sH+d0T9xvl+W83c
Ned8W5GfVGL9FtDPx0d1KvTrY7RjTv3F2bW9Vunccqd0b8t75p/bI93oY8FyJv1Aa6W7ZYWR6lIb
bIb35IVqEwcWxspA1EgP+66W+U1mBWGhXoyulf/vezUUJvnHvZoaQRTckrk2b5ileZ7fa2eTJ2zN
9EE9rPknWjhXe+u3OK+x9CBuPbHtvAmrR7nGnDmD6XPzoB1jZzUi7CNXPuL7js0KLuc3WXFOFq4O
oFbiab/xWGs+LU7kI1fi37/vncFNf55dzANq6fivWnBtGfP5+wFwLO43c4f+DVsi7PlcUvhZE8d2
vM0+z8/EwmtpJ81HssPXjOwHa3Z8PNc6moF7h0q9AGS3nOtXnjTZ+Xe//VFCdOwfQWxpSXonEx03
Azv1h9zcvcKy74Vs1pl747wu3u2rDW30ucLoZ49xEZY4ueltOwzpIXqVMO9pF+L9d+ltiPGtwQEn
iQdgziY6o4hPtFuQ0Yb4PACcJi/qGli0BlvMbUAGBx7dBBy42HIVpbeHX9FYm9lwU/ZKCIaF3877
/Lqc1LqZ+2VqGb3jdqwVoQVAWeES5NTW5wHM8oJmOJT7+AWd8+TUAQ4YSIKHR8mctvqsnM1j4ytL
asCfBzQu8Y2QyYwGN+/v2WDb6Dq6WUuTiYWFd4PeQsA72ADHr6a4Ts+Y9Xr1uPGy7zXZquJ5J++e
gP4e3oXh3Ge6uBfoEmCCXNPeVfZxZAC2+tmijmh0dWzE5LDnnBlcg1OKxSLjJdopZrL4WBXIysRd
CzLYFbltjfW7ONYwr6aLd183ptSgm5f9wDK5KQ6fOj5FsNbRFlzVUYmZyri2eKhTXxoocBpOlQ3q
CxSnGj8yKoOr5fGBdmpOkT66IfQ7YN9i68Dve4BRE1EH/exHmo8KekgNu1jgpoURFy5tdOSChgHT
bFEyeH4+MZmtQvcVk45Sti4dDbg0xa4Eyx7D3RA/Cb8trCK4+zMqI7a0w/fmi7OZPtdYI2HmYy45
no5uazEHY984+p2sJCzC1niH9C+TxYoz/cT3t2odPs+phsdTzzrDGbYwsdxchXEMz1hTavLW7LWu
NqWVCbrSSBo6Hfc23lk6JHlTPCy3Cdd3a9/waXshShXX/zF2ZkuOYtuW/SKZiR5eRQ9CfesvmMtd
LhCSEI1A4utrkNesboRHVHhlnsyTXbgaYO+115pzzDIq2ekvVhXbA5hGyx5WBj0eSzenx+GqJHLC
LC5Wyz9boPnhcXoqh/xqVxqcMPeWhvE6xe+Acl2foPwWxM3lU18/MD287vYZSFBFhsyyJVOgtkus
KEG8gSSRMHYeRuSgEz0ILWHdG6yk8WMN8EYGg8Js4+2GeshYwivWTGaqGh23FJGVfNTHEnkcm+fd
LoD+xHZGOEYTFSJp7KZOQEXY+cNqFP9HsBvAnSB7GSL2ugTKj5EVTtEd6RFFa27y658KRtFmep6+
MMY2Dkiv2LqczfvhTt8ugn7FP8/WaWMnlQOuYK6M1bOt0yv3MppAiUDM7gjgTaOZ+cUR0F3tLpkv
0rgiLIs3/YbNHm4QJR6P9ftjL0Kh2BdgrnVXoilY7Liu8ep5iRRiPnELcTqmt4GqGLxGamcTg1YX
+YmVpezko6pSX1i3aU0nGf/ztneFnXxhRWhbXIwe9MvoyxpmH1Hj3z9jXAOLp27G4xiHkVdjFxjr
Rzrv2Rje9seZ5/Fwu49SDMCZJZFVOj/NdYJKJgPJHEKMwP36/tzB82tLM372PBMd3+06h27FWIlS
zH0uhtNBBlMnbHs2c0nIfDBYN2dzmLr68jmY3RPzzEhwUn+R57HHnF5e7Xj6jKjCBqmjc4R7L4ee
vpPFUSFaXVCUZhdSWrXjW4RZj9nCogbd8Bo9jnkkLIreKt68I9tCP2GfoBysFCoeVoj9LemJKE/D
EaDkhRpxnWhDTrbSriW4gndL5LUclq5kVH8J7/8DnHoHwv0izxUFQOm2uX+KHXhyys02Ohj68LrM
SrWHndO+wsEwyi3ldoLlZV01/0XoavjEkXZZnBmq5e+noBpy31onwxzqlv7OfWHoo5fMV1hcbKl1
jAbsxssuz9PTGHx0RSuUtD+3/qzmZ3wJLOCPUGKr3Lf41b/U0hsQoIfVD5i1He9QQxtftw1me5lW
D91FUrxojD7n2a4k08uJ8z3R9ApoW/Zewqc4qlYOgYGx7oocrk9RTTyF00DXheLOfC5Kcjt5MzYG
a2RqV4ancIcw6yLnakP5qdWL22XJi2KgUD/sgsPSUo+nDUeWMjpV1kv31CcqqjJC+1CnpnheG1/c
zpfGyvenqbCrFu1XQoTI2YQOJE7apfKwapqE++FqsB9kNopt2tBnj0XjRnvx7OhkTxEylZlUjl2k
Hgz0pLR8p/fOvXga/XVmPplsZwOQjiau9asXDzwtcUqU/4zyB/YNMgFxOy8f+cadJ7gK89oarE9H
nvXq5fBBuJGyWb66ECmlWyeRH2mWcljQ+g0BSOVOXJn65EEOWsbuVXnKR8oiFfBEC1Q4eMGnr5CJ
0dW60b93GrrbBfcwGp08t4ToPOfaIIPt6EgjwvG16UsfFYZTLDtoPVgrlmf3Di18TF4e6Qbx6LYY
0k2ErOzcdz2ox5Vk+zGtMWfFvEb3oTKjHiu4LKWgWnCaFb8kitwsaFhPMT4GGUjmL+SVXdIzJMEh
qXQimdlsSL6jUnjeRxwelMqWryF26IFjcNIBJ0Qw2l6DCcc20lns+VT8nJAi2rgkbz45IDBaQ00P
ie0xuW7TzFT8i2JqJJXvcoszQbEHG/xYXpcGt/a4H8Hcg1fiGqJTOFW60Om3M7W7e49pRQSPaMnL
csLFLl30lzxt2P3ui6o2z6xWJniuuo3uSGbm7aEifdSUB2aGWGNzy+10YConUz5I+7P3OMiuOjkh
e5knhMzEljqw1MNzKvPMr++BDPuUASexw3x1U5m+UTDEkDEiCX04Pi3lnbDhInAH5EPS/0aXFSoD
0SR/MN5dKFTZHW4mYAvWbPBjQ/Tj6C+4dzmBX/xkTeXFakEeQfnWzGPsibualNTdXbd6jdaLWt4i
ykGECUlyr2x3Z+pAvseHXeaOnFvN01Len6hokgB8W3l36sK5vfMMZoeLf3Zf25b3S3E21Rh8Y2Ze
arJNSu7D0j7/XR4j0/9e20tUx+StMtXCQE5Ywe/Vsao8JSUelOrqshOMEVu2JIzgMktL7p6S3sYX
2YC3cSy4ieGfGUZy5oTRXUZFNzK6Wf6FHI/jVnkzH7JzxqGGEMeRztZrzt9TPmSV8wT+3XkF5Ccx
KMt5frWUKfltL8qdwsoGY6SrQ9EbXA4DgqpPLAeIwpJgwK62RJuAQIY/Ha4gRdcFlMenq0D7dGNK
70/tbD+W+PszcoryhfQf+q1DQWXY2n4Ae7Vne+76fUsZ4evGCq+Mmvuq77vwMHFG1Pu3V3YOuCkl
Dq5i8AhavGQOHx0FxumDxEFgbCgi3GcNDfryGCnjE8sEugKBE2JQkJMwecJLX+XvN9nkBWk66HRZ
X1PhGRaqk1Wja7vOAVXdmDlbWkwWl9A48oYf9SjYZsyLNEJbJY3Fzhyc12pnn6FLy9OqjwyxXuv7
Y8R+qH/GwGRpxzCJPjyJT6rN02VWGPYQ4xHIsIerXyyF8YsRIUJIX4eq/eimFOqcgoVpUZgP2kfV
SMWhsDEOQx6zo8E2QCDr9s4Mayb7RmSsT/lCEcyECh1swkjZXjN3eLYbJTov+SXdKr8EN5RrLLMv
V7hGp6cpHgfpSHuYTTdRFWeIGq2gCylYJHBmcI4w624TLNNDkHZRuoWaGh+bxh8ofNSRGGnTBxXX
QmINhHNBwAvh07ZyNeHOpSEbdT9MXZwLb3jdVNjg/iuALpBpgUOZAo4uBmkGcaMutQbAiWOHrRNB
EsX0Xokq9r+jCIuVyeV1VN3HtxCasrJMWzvtMx5I9jYcYiHTHH3N64isExygR8GlNc7tNWaLfmR+
vao/0xs8NPYKQqiz92JCy6ik7sNbSE370M2b4RuVfT6vtWf4mKSpd0c4BB0JJK17tGXIyvuEko3Y
FIfj4lPZUCyJXKIj8wRxrWw1M6PoCZ7aTiYmiQfPv9Y94pI+IXPfR8ASFu8ookSIYYWpXsxCQtdy
uVM73WRnwMpEjZGT3k47fJ0RqA4x4MKSgyqG5v1yOOUuu9Y9SUYI0khqRin171ac5lAEpEXBIWQ5
XMrMowndeBcoc+D0Pz1aIQ9CId/uAzsdn0gDd3kLih3vpcUJPxy85c9kqj4tKP6MIRGPtMAl+8fK
pehG9FD27CoK34b5MZTorz7Z5GoN3potPZn78ubV0OZAEjhtZZXv6ap5e1DUbYdjAfvJskVza3Yn
5/Le1OdR+qHcnXsM0Key4Pxl5bxYvVC2PO3hR/JFTlGqmlw6Dg6UyAaP0t2iV6f7g4Wxrel0Ettd
hSXsROC8vSyqZKBkdUCaltzpjaertlGYRLxKT4uKQkVP2M2yFQCswFhzBMzQviLdiIDS83cSBm3E
EOPuEsmf/LhucsKl4IGnXcfTWrckAD++WgcJwQA0yei8fV0HZkUGYGrrbMETSR3zGMDTvfgp3R7X
mAozFJZXS/pU2Uf5r1BSPEdIKp/TmgWYqAkOkfhycBH1BclzF09uuVkfxTOshDvHHw9wE0VKMR08
3dvASwVbLxxVs9oM4uRgzC4y3HbMIJmez9RqBALA4/CcZaZAMfBi3KGiX6BNzGnuauX0fqVty0h6
yT6bAGUemM9NvaBjyOr6BMlln0G/TW5rqTMf7a5AmlxB2cb+a1jPt4d3ZYXmkOAQR7JlJ2/miuo8
vPwyMlZM5HlgpZEBqZb7UXu/RVTNA7tbPjpruMXuTtcjO/C6IumHe/xabILFHaXM3bDryVW0m0hO
nQSt0GZQOnQcSeujoU8H6WTzoklfvFwPCbEckv94oQK5BNxfqkSoF8VMF6Xg/xjTbNVHCQZtrH7m
tMuXHCe6eTzTiRdEeMSlRicg+QO+F5wQJFMmvSJoyNQSkgznOOc80ezbF+mw14epz/jyX0RMui3o
EzaeSA1V8LDhGXO5ErGZMbGshlZWe6lPrcMFiyu/XlODp36SmPQnzu85Fua5fLZjL/4g425eB11h
FrXJraaGdxwzXKRsnK3k5VCwOAGzxqMpCGCaveW8MzQRwEwqrxmaPAmt2+rw0zjYnblyK5rTT284
G75rXkpf5wD6WeIU61XKgcc0pu3YqyGsFsj5Aufza1eteBRSHlJ1lDAO+axKn8S2waLWeG5jrOqt
z4rynJ+Xjc/GZIRCbCUfwsGg7XMAvCtMcpeuCqVeB8hDCWl8V07BOW6mLBRGQVvD1lf8t9GZqA8S
KunNfBQOJTLE2OS/mnSs4iDX+uWDK5pxROtGl6fZC8RBZ3HA25xdYqQG9xH1BOeBGIMTNB+ypEek
ZzB4QUIWVA336CUajlWOIyuePTxQDFQmXfBUR5xwBW6fru+dCwv1I/uk18B98THkeA4+pcf17EkD
4mcbLMi2RtMBLf5GJP6IgTDAgAKrud4wCWImqn+cWpPzFWdsZd761VjibL9UP1se/4944ICfu67P
MJrBRXBVSv8ZVjvWvMSiFX7j5MxGtmsfrrEo3lomTKjwcIqtOyauVCzeTeWuC65oVCRreCgcpCvX
fWK3YHwOHKIKu3RI5R3ieMeO8XRiYH8tEP3b+nTAKo5PYE7rPUODDhUf+QHdBB6X58gYM+lUiAzq
jsLnec0zlG0pyLN3WN07fpT08V/HbwvRfVG6+uJ+LKaX9b9LT1HuB7u/tZXxnOti76MVMekNpX5y
98tk7nqm8hRumbjiDYqghOuRGsApTXSfpIcNy5/+9tQ5DtBM/Hj1KuKbf9nFjEYuU8LTKC6HX/WD
hVJksvfBSjLw8KFijFlrFBHIcaDZmInL4pZOEqFHmqUEkr/rnNAG5pX7hD4uNrMlnczTW+tqH2e6
B+A+z2b5QaKvFBFRruyGQ5PDpTEcqWBjOTzR+j7wJg/1yaVMBlFvnN4LIFdXwL7dNNueNg9jooVy
X07KOvqt5NNgf5XM683K3xk4NqAhaQkIUxHJ082mDXkqzBIvBSFqVGaDGfsK3s0SMRgUPCW4cYUd
AUIKetu3tkeKip/FmjDHog3IpvLP9LWWbFP0k0R0XNR4rdvcgxY20+zAhqiuctxITGGs4cs6Q7Q9
4knQt1pjKfqEfR1cXtl5MWjZEYfXAj5MaWFi4emo9i/ZkiLmZdWh782U+Bq8PjDLwFFFeISWzgfK
Tj0t2lWWopSSUN1S3wYymzkJ2x4kE8Y9tyNWUePsY9FO4uVwTDkvoMlskEEWs2FilwDvfd4SBjqD
jlhLJ7Vkt8/J6w6vjvqhvQk049jn5rdt8VrG+Tz9SFovE7h6FoQgcNiS6JTEYDG1pQlyfD7cdGid
S/NeLBAkVb6BR0u3Va/SCbpmrKfZRK1XIuokS6stodbprf4wMNf/JHyQX8hQSpF0Qj0YUH07V93S
QoyVQYmqge75fdySiZQDwTj3UQCcANzGKejPUQTrUFpl5PxD0zMsQsZJW6nhGXBty/chMozUMWbK
jId03e2N1ekgTJWp9AFeg+kjTfS5/lZwEalO8Wm8ywwMlmoQz/MJfZHoTv8OKAvfKo3NHW05u5iT
/wF/uEPAqHLNGq+8jRo/Q8h68eOgjYDnAZNFuC3MB+SPPLAYtBOC2aYwVIMrcOUduRnA1hz0hMlR
mEmzF+gYwBHzxgIE6NynVOoxAgA4Y2D6cxdjFJCpyky9p58Hp0CdUbKa3IcWNw7EiaEZu1cvnzMj
8epp7lLOVutinr4RvbU/O+X2fkjX2foR9USGYiM4caC7Z5YI+soeC7+l2y+3nV9DeByrAcnpo2Lb
BvTx/dRjX/efMHk6Kw1SN3U5PcAMrtjcZsWk4WMOETyCLrE7JsH0mEKi73x2S6cXQj/DNBpMtIW2
aLEDNLYW1d7zIHl5kKKBrTweOfxEsPIdhgdkx28NU4uecxFTFhKsiOa1W4xJG5k8IfK2NhST8LWG
FL0AxTWjee13ruzTekYw+h9VyE4A78dAOztLDZhcEmoe3qa9g7jaXZG3cM0Imli8NvdZ241u06qP
M+EU4109Jby+ZdCOc3KczkvsZJE0Sf2HU4fJtHeBAiJzB7vzvunPA7y1UbKMfW1x27asreEBTj+d
69jvwtq7UaqQzBUSx8xS0/B/sdVGmndZXb0ewKJMUBAEBEqg2qyi+/LMO9S8zOPgcZ6WITda9oa7
bsae7dDacvKIrIVAQProUgVNsolG/gZHJu6sk9fMGJjzngU37oOen+jJY1fGRWfYV7dYF/inldA/
2YLXiw5pBfXFtn/3io/OGxLnQsFDZGAvaEs2NSkCrYPp3aQLh+gJBTm8Nb+PSzLMzhWJEFTZAuak
CY7r7TXKGLUSferwsTluDSZ1aBAmQdc/BNjkKkR36X6CfhVY8hYi2ey+5VGCf8fKZz9wPyylmTZm
1L2OiY6hm2vXEQ/rVJrRRHVLwvy6SFnf55eAwN2w8gbj3BvwdFPWubT9Lu7Lu9mFT4qpKZP6fMH0
8AJFXiAouvGjwPYGuZMxpr+ve0gZYQE9RLF2xbDEGsZEmAVNsnHUh9QBvS3h7pKN7L/CeHF22/A6
bRaEn9gvL4Mmeg5OFgR6f+iVpCm8/EGggv3NcP2haBId0Leww4Zj3ZPeNfeBeiDFyX8ObrYY6l62
r3x1V00RhkFSzD+v8YiWu/H22L/22TqZ9nXg4rQebGggv7922fjJAXGqvZ3GLwpW+7bRP4SvzC9Y
ijhKQkVl7ONrX+dQRoGFwYDiKswcjBbv9RcMM3J+yjnHoMtcDofg0mqn/JBm2ZIUApQmz+gSrN+x
nuF7K9Hp61PDvdJqHXr1npavTeeZfw6y6QwtJFKngkvYIiy3zyqoPHqlmG6xq42aCSI3aNXA2tBO
ucKs2sL48ZtN6xNuMukT3NPZwEURQ4Ybv6ZwHuNsVi4yjhWoD+cq84To5enO1Se3EXpXEYoRzWs1
uozxhnj6JE3Awl0WqX8dZ/51xcCZlEaRyiydJmttpY3Tg7QU+zybPFSWvAmaSs4zuvICD4AFIiO0
UZWY3VKeJJE2RmrkC/3Vpcq57CSahF3UJ4XjoRVGJXF97M4JHeVZ6vTstyQokA7K2HNLgn2q0Sd9
CovK2dFtblAvPYgTw6dCDm/RxUyi3H6Amr+wBMqwcujaoFZ9uU8nYZm9jYkh+qDNF0ebGPmKir7L
RvDmFmH3QzdS7Su+3ypCWVaGGsIIiZA60LTfRvVNXUErK9V4RRySW2M5nSZjqI44t4uv0hdR87k3
17BOU80vyENvA5TFm5oBc+vX3Acnk3PKi5KdJZqhA/1p+gegfjQ3mfDgMgu3ASIoAJUvgJ9hPOH+
pUk344sr3+/vHEO4u5dJVNL593QUdbpNClJ3+P+IdftDlAD7i2YrCd2yqKnqf0CfX2rfe12fnq/7
LV5xwmG5YgnDBSwdCrbLy2gi9gft3oMU02r/oez+o+r+9srfvuNcS8TroOaVZRfjCgsgYy34lCcv
cQQXYBEPVe73a/d1iv0xNPa598M7+MtVBtlJDiA8X9TU3+v+OK8e7evKO8D8hv2Id8E2RlHC0n1y
8ajdPZ5ZGCL1Bt10v966FPU/CMj/FA3J6BmHhEaoXAMOIr+fPS6PAfY/4WGsjGk9Zcs8dEfjJ1Vv
b0/9djf/9hrfvulBfteENGsI/+CIMjp/KhNtPuS4K/4kof3rF/rLh/nmk83bkwFFiQ/zOlZQMtEO
sy0/JzAOZgrNojcOxSId4J+wzEJfw/6/PyDavN+/xNOt7YxB3Rq0hkckMBxp2mIEQPKQjIBk/HBe
/OurSYIuiHpfU0v/OSt/eWT008nQGrVAGBXdPrVw8D54Oy+IIUGG+e8b9A8xPU+IJKHOIi0TArLR
a7V/eaEH2Ke6u974OoNirS4ZQc/+/QJ/e/h/fYFvalrpdm6S840XUKPER4qzuIRDR/7hrlD6t/n9
6kgyGS5DDiAGut3fP0ZzeZVKmZyNVbmjQAurtTC9Ml7SDuKmCCjze8cIXs38mL4pB/4+n9Xu81Ac
9f19VQTUcww57YJZJAPSqepd7AGt1/od+16kOvdA3SXhY1lML3NtPFjmX09+OT2EOrq4//62hD/l
Z1yP//0g2rfbrM5KohFfibHKwqJAFmMiTkgO2afIFkvTgtbo8Ifjm/C3RVKFKtwf37Q+NfX3707X
ijS/KC99VY87v9yrwcUq7cJCgrIYcu6JfviEf1uNVKwl0CAxTOjyt5XixvFSK9pWx6F5w7cOPnYO
63ddhlJ08x746jTsWe1I2ufbf7/y35aoX1/42z1S37JOu12e+qr0zxZqkJCIDlJNf9p0fniZ/+ys
vzxR6lM7Pe8nXoZjp5t5+bogZQtJ8f7fn0b424MFmY2lHQOHPpS/3Sl5I1/Og+sZXeQm3YBkRckL
vMq9hQgvIEQK1M/MXbzc+em8/yf5iTXj11f+JpFM4yqRSynV8QjpnA+vkx4nc+xjJgq/cEgF/+kO
/dst8+sLfrtDs/MrNdIrL0gY1YxOKqdIw0Ec4Gj2nlH0ivyVkNi54N/fsPS3RQXMOEwDiOOC/L2t
IYvPwTBvNG2Fddh8RPHMWBhc0xxGQRdmb4zTAcEUrrQ9+e96mDsJNhIOLZw7kihelEgoXpx9NAK0
f4wn/+tbk5DSUkRSUYnfLoFe1PrjFcfaKvHFoPeBEGRj9TbV7RgWNR74k/PvL+Ovl+CXF/x2CXJB
vMvZ86SvaF3gbCZo1JH8f7/En76g/r765TX68f0vT871JMjx7TTQViIwlZfJkZmuRL0d4l5sXGkG
ZyH86dZS//pFamjs+7xorCbfXlMXipd4ulRYkq0CvA0qI2KAOKeQYTQwLxzTONzu+8scXJwiekWo
t7D19xAbw6WfYYo2jVQ8NgCfehT1tPfRMwuCcduO1j25m+YtRsreeknnj+CbNuSv4HkPvMrG8IAw
RRr98D3+bQ9hR/+/n6kvoX75Hrub0twTvdRWvAks82gil8etOGqik/XvV5L6q/5t24WqrKu9SVhD
lf5tLde766vJhrW6khz5WPstVpnL6vFFsgaDVsjv91Wzgtugko41Rq/3/GIYdtpdPwbBbVJPjICo
2G29Nvbnebz491sT+wv3x1sDpALqWe2tZt+ekMtDqytVqtRV9QVFLWGfrza0YDyCAZYcleT9K0IC
n+1yokHfGHWFpXvx4Zq/vB/eyF+uBovI/76Rb0/ORW7vjfjkjcQRUas+7Uq3J2VLEzg5tHPum9du
39BWiU06/0H3U2H+t6cKwi5uErDFkihL/ZP9y92Q56mRDZ+5ugJiuO9P6rPb0JK20ribxLuzl4Q1
5RBg9X9/7D9xRDI5Bb+87Ldboy6GxjNLCnVl7XbkZhBjjY2aBF3wrFjGydHwHf8IlYUnqTe0u8cP
PF62PbHZRmxzYgZQecil8chiMtcKmN3ejze/8exY+PJYCKzPH97xXzbu395x/+9/+aLkeyG3pcgX
tQsjfuMdT1e8zembY9E4sKww2kVvztvVjqarw5RPAJvGH4364B7AWnuSsmgWBJxlee/wYz3PDEwb
GI/t2n1WkekF83bkzcP5v9/3Txf4eyGgP07NVcrv6oqxttv5RWBsq7VMN2CVhMXYiCo60Bwxq592
5b89YeR/cLJk4VTk76+rSMU5zY2LuhKWyaxZnZfloQ4G85gq+rWlCfjDDvTXxUYWSD0ZggA0mDT8
fn2Au5f1VZOVVQhhh3voACece0k13z5YgP+7CvsJv3HHrKGD9YCvnwBx4l+OSxgDZYVXB2mDOev3
93C+VrdBInYKp5kewdajRkS7wkhVetC6w4cTO8PZFWaN7ifedapC5uAoihdpbfy0W/7tdu2LPwF7
2FAa/neE/OV2ZSs7S68HVg8wQxCrWOohGy6eEJ80092SkvO1+eFG6yvK70uqDIFeERRQ6Gjpfv/w
UnLW0vKBu/A2Hm6uXuc1ZosRFH32D7fWXxZvsIaqqGJkHA4Vzgm/v5J+GYiZDnN91TxG2Qnl+mOh
fxGs+HJfmG9qR7juBpuUNFZEZp2d1jYN4wYMKDgYc6ATQY6L8d8fXv5zGccMKnN70cXpv+5vy/ig
zCh7E71b1Zpb0eHA9PYhtpaCHYCUAKgQpZsB58ytNDevjJp63steZ7B1t3UG4wQrox/NUSzJaPEc
mupPNHHL9BPNaPape5f5CdMuBAzFrA7nN57ZeGj/+yP86avl4mnwWmXN4Illff79W41Lo0rSk9as
UNeXjXk6IhVAGPciLdh+fOlBRyiyvEymL7bHJTt1sunoEQ8wqY/OiMQO4oJuxPGHN/XnE6WphsoS
IquaIOII//1NtepDaLq0bFaldYFIiBN8rAe3lQ5DA8cVQHLGsi5GpUCitWm42QzRUd/EZ0n+9zv5
EzzN12PwJmTKGZ3fvt10yUsXs0vCO8HikdrpgmxjdHjC6Ll8HZmpMzssEK1iWuIKHhWSuuXPJ2Xg
muzoVTOp5/c3gX+Dj+d4nZ7QeR6QGiSMhhin3+3BrPLWP1Z6/XLz+xPJW8YMqBJOIMCE7r/cX9aA
x/Witrc4bVa1ZII4AofwhE20FAHNIojk1mTPf1c2g8+fujrCXxoVvLSBeZ+FH/Lw9+XnXnRXbVjo
D8qKxrkT5qwSp9GOPnGxl4BOqID/+6PPpyDq3MUX7Jw8xRGZY6nwuzJ+H8ZLeVEoOqoHu83nCt+u
mbqZKcKz5CP07n1sTGhJVGs4A4PCwkZbwmSeTZeg/33I9EZgDeIPSwn0kQB95H3yHqzX7/TAoWbB
IwT0PiP8TJmTDo0oykNUf4nS0yQ5ksmXIWqhr46VfIOZvI856Hn1/R8/Xqo/D1D996X3iwc8NEH+
tnsNuqdRv+5FsxIZh6uRML7taTudApw/x2TCk4ht9YCp7Ln+qSHx3zn1212CaZQdWsAYiPmvPwP9
cpc8n50iPE8NplH75l8JomAs/HUfq+7JMwjSIvPEebgiKeqW5kGyCYqxuryFH7TC/HjFaJQpKAbk
1+g1O7+ft0yL/AY0/WmFcCOSUKr1YzpjNtjf18asdAo0OcI0D8WJghDFK8Lih4pa+JMrx2FD+8Wj
+W0tvhhqrZwH+Enlt7JBtmafiHrEymE2V/MV6TyrW/2z3UsMSN70+wjpKJri6kgYLGgExFMMhVAE
tKMnSD9UFPveITEnUTjFfpSMUvSnX6WOFtt6gDGikDqyAbm0mkv4pCsDXxTmSNx/ZvOfxRbRFH4M
xI7dSJ7xCt0EczAZV/dpdsx39aYkDmGDxET5UtbNhH5xYpNsJK2V9+s+2ytfVxKuByhnJ9mZmHZT
+Ko+GdI08/qN0gF9YCmPQH8w+mLbuREdhbq07vUcz8Ho2t8x+hsSmoadZYkgOJNH7fG5U7Afr7Lt
k8+4KmfoOLWtuJZQpURYxAE5NWvhI8WsNDOm+UKYxu/6RIQTT77hPl6Q790hgo5Qm2u8pY/7GjUJ
bsYbM+uZPDRZ1PID2n8Bhh+opb66fMqjf6/G6p/7bX+NZVlFV8JmJX57XsqbpLVacnmulKXFp0bD
1WEqmKUoR4/19PGO3C8lD4l49e19ivovVK17mAX18rm9zLTp1UPbiX6A9CW2uAf+uA/s8NfZcJXu
OARVQGu0oFjqoeZ2G+V4+ozDykeZm62UdfaB14Yvlm9EkkYyodAfcNUP//6AaL/+XLz5bMMhmx+p
lPzF749losv5q3s+hys0qhKqUuWD6zhY4rTHe2/mPUg89sVlGqEN8khi+irHpxABV1GZbTlSCU0C
LJXbCtC5rfhVAOGm+EArSu7V8QIytXNeiNm6zzNCGnl+2RFryHBRqS3xbcD3U46rAHY5uWQE2Tmn
sOLqWtJOedApV8b6XBo9U9yvBNNgrUEc+ll95Yv7FLsNWIB6nG5eRxQ47eLyeZ8K43Serm9TyRGj
0+Sx6JBZDHDWzKDpjeHmQ30lFMnN7yZb6vOzGTNXRQJTrXXACstbYck9wa9zBkTukeI8EntqX8sH
BxSRk0oA1vRzaD4mQsj0fS7b5UoKmwPWJ3QOZhwlM8W7HmGEugUeN1DFgYCmtUXGfZ5WI277aq6c
kVkzu0/NwUTaNgfhrVYD/TEXiLelmWVhYSJc15GCu0fl07xf3h9jnAeAVy5uS3gVlK2o291Y7zpT
XA53aKSRiRW74bgzl2UIY48bB49vvEg/Wst4lz96BcALR/gzvBzgaY0HwR0UsnfDRiegPrZu0dm7
VQ4+SgGxQTLHdOe2M3SYNJSITmU1ya3LPA7PJ+eEyh3pzA5jBYIyhudn8/z2Wspb3avGZ48BvUGo
3LY7vlb4YiNubJSW/m1+9QukyLEtvhG4NRM9vCgkvPOU15QFRoDYtzuWk3pTI63jNqTQA44DQfDf
d7reL8e/7z+6wGPco35gyqnat/2nuaV3oSjEB8Osx806Ud7WqgcumYgdQo2YCYOzRVqNc7lZZRFO
hOzwAiZRGMGVLKcXb4sZ22uK7m95wRL3cTCu4VXcGJr58T95PD2KEO4Yv3e2+l8Oo2QX/ZMAguL4
oDTyUkdrw5LDYhsmmBvBIqBgbwREiSiiJ+/LGtKd9TxxW45BDzasssyK/U077yqrQWV1+vEs9d8c
4Nu3wsyFQlxVgDkgAfj98b8aZUUcWSevsknmadN4nX3Vu2yTfwkfJ3J/U/j0Lxs+fdAG5VjyThEi
osnVvlmUyOFt2y2MiTqP12KE3R2Zf2vXY81B4haeXCx8dBdpCM9EtMin9X0L83X+mssRAFYKMOIi
xxQh63Ks+8NZHUgT4QQZ5Dopd+kXQrHZGZbyYMLoIiDjbfr86D4LT5klK3zqfrFoo8v0RMRiPFYm
92281/eDSXZMbWF6R+wdAnGFGp/MThNhdj3IC2GfbZrx8F2adrvzWAKpeoqM6W12nj3cbP0cQ2ua
8HFTD0BJeFsKi1N0Wl/8V6BHDT7dMiSNcU1UJKqTNiBgj4SsuyXsryH8r5mKuqoeC2PBO73FgAse
c+p0bdEEdajSGj+P8QNG3TR+g1z6cgdhs9PfahC49UrwRP8Sih80fafFUQ6k6c1vFyhtHM3hU0Pw
MyYiwjHZf1inqJ1dZ+34sVOCZHK3lWDoiQ766ckpuBOkIvsM61LbgLKPKOwV5F4FUaQb36fXXmY4
b8I6vCPByF2sUj7WkEMvSLscbmCcV8fFYuEuUIGZI2LPEGrT2uj5sAgj7/SRG6fvNDBtwBpKtkND
K5UFCtYQM5dpX7siIDYBwfXk4M3b29uBjlr/nwFRdopRT0TvU3R2/G/ALQW2sKdGnUY9Ircbrc7W
dLpDc2oBl+dHwC1faVa3T9zEVUnHw0/JH7cdXx2KLvq7JE9RPVA1qnMyBywEwyzXlCb8WFjOTsef
0xGiVPizOW1yDGR2n7pwOOCpdPrEBQPMYk9sH7IX1daGFiyfbmfQSstN6FPYEfloYKD9DP5vHxzJ
mMU8oReEW0WkSw8Fw8fkD/9D4Pe/erhQLI04K8AnIIX/D2nn1Zy4Fm3rX0SVIoJXZYTIyfBCgQ1I
SCRJoPDr77fcp+rsprvaVedutt3Oklaaacwxrp9AZTAEy28+rc1G5BrnuTmf86wneKJj6wAGbjMy
eGTh5ZeQbn0wAIb5WAKjMeGZh3BKDPZpwJv5UdgCwSrEZgVykqZlK4fRUeaZH9ZBjDMZbQYSAJPg
5hYnmqCh35CIgVGWPyOkgsVsAZSc8WbDB0xl4ZcCTev7wSKX1ty++BqaWkQncK5mjvgX0DyvO/od
RL+ENxAwuuuruQLxz59cQUuNgB/wLsnOzPBkznNrTkgDZ4JQVb2BCGRemAnBRywkAMUV6PAE/8jM
2AcPflnOT2SUDlPYRQ/j8ed4BW9kuFrvEGMQFDomvH/fkEJY6czpr4cUac/D4fPzcPeR1grH8FK2
zYKkLXcmaMYVNOMjH9ny1fgwDoe7lISouEH0HuhT+X7J1m5r7nZg4SDtBLpshcBVBfN3zJBfiPYO
YtbFjTLEn4LDTNAgI3oewCFZ4z7fPaFCAj9Jjz7jng6dubx+wEEqeGKh7g6GwzUKFeL1SdMFjyg0
y4RmoGBCX6M4H/hXwFWC8Pk4g4P7Zi8WQjl0t1t3THjeLaEuKH5H9zRzNe7NZRMqTjGOYlZNj3V6
d8bTlrlh3YqhjiAGFWvhkyuuBJ+OEL94jHlyeOWuFuTgcD1AJ+107diGSNI8+ydL4rviBYLNuVIo
PNHScIYUxpiD8mVj92jL7gmedtrD+GYL4urYFWRsvz4XX7t6sRBlZUAgkga8l06ErAJ/0NxB3Klv
xAyKN3pPQ3ptQEJu/SY49a5+Z9Rm6S5bk6T3DM+T9NBMjEkX/CYxhzrv4iy0oMqCzVKZSiQwgTje
PpFwBX6J4xPToXwba/3r9OHS4jRPh2WY7cq5BMxT6wM+pz062gjopdKXB49ZMuoMcYSC1xR7m07o
iMScrG+j2j31akTvo+m53xklY7rIAxgPp3AR08eckUqOlllwXSh46QVNDPD/1DT0STM4m0J5UBy6
YwaKro98BVbSB6UNRuIeRDRE7vkqdy+v8ZMnL++MZgR/e3A+3A/bKdAN0GZQyI0jRFcNj9UzU3wB
O8xX6jrZo3oYblfPvt+MlWmx/rc79J0j/pfhf0valIWxPV07JYafk2/5AUqFQ+MGGEL8SwqXo0Ps
NcqK4pT+ZFXxJrilaS/8PhdkD/cYHv+rNdlaR4oKvPxjLeQOjnDM/0ggLzyR9xvuysBqJPCKVJDe
bjitLrekSSsNdsvOIN6hBy0gxYsLBKAKi7EVPMat3r8HSfnpmm9pQT0rWygHcM3b8fUhj+Jh9QHI
P0DCO3PufbVP9W5zmbd9xHjsdKhCpfkISbr9BJ3T/sywdTQUdlT6G8h6k/v93Uu7xlIrLvKzBlrl
YvYv5qBxcVv7tcXH8IKhr/Yxn6PPwCGA3WC6hORC0qss4oL1Ovw+smbHyQ81H+2vw/Of23pL5Za6
fDrrJbf1saFMBfYbky8OIey5WDbiNOqwXj7HnOYOggaL2UTIknwtESgSKiiCtXqCrMm/Z039syT0
+2i9Be3nU+deVQq3tRTslWgx7YU7MP9+n3N8igWNZ4IyDTSVC1ErXyALzBEWoy76w738GV7/di/v
Cco8vZ/O1Yt7EVSbwhvAFxhBHi9MtzBikY3bNV6vXqhWrykccTuz2fEotBx+Qsy0/0xm/H4v4vv/
ycDlZSkVyp17gRCbF+kYXnBL8RqxbKZiznrzyMLQpOgC4QUsAnGKC8Ft1JJg7B+PMYr8HG7MHCN9
FyIWgT+b6GthW34ohf5JlIAi639W/XuxI8lf8eN6EfNY4KQJZ03oHqHa8V31xAz6cOh409iEuHQj
vgn/vTC3Y+EoiLV4ASXDdAenCX1oN0/cN/6oWJbCTLZZmmhtUKtbILVxZNTRTf1iYS7FWYaFBDcB
CYwFv19J3E2+BkP9y1YPF2gPQrr+f1q5VJx0xLypQyjvhb1zkyjdW0edfwitJ+F+s91Lnmx+OBzG
n5y40ykiK13UFIIjOUIQXbPJD8P+98PmPzfxHhLmqSw9UOKcj/BVxUDSMfL972FMWtw7ECQo2PUQ
/QbKnMPZgjv58vGh+8L9/RL+bzXu/pBu/S4i/HH8/+eu3o7/LD9f0zhhaDjxYD3djPZCluWAMjHW
SqzcKVsar/YwxVvyPGW23rGRUEhiL5WcNCm4bvQnoYC3f6zHigPlz3trQ7xMOliUtn7fWOopu9ev
rcq0GSzOEV4+N1P4FysM2dNCY2zyNekj6Yvq008XF8/9dm149jCI1CklgcL7/dqkLJ/PbRXr8zqy
Wp9ZX4JC0/33Ifa3S2B120YH+RTSBG9Dnz5eidGuWhpFgyaUeg8U5/7/LvBm3vRWrVbSkwtowau3
Jc5ojf99gb/Uibj3/zzCm6U6ZW31pEjiEQhniMTUya3XHt3CmM6Rn6jB/7IafrvWm/nRL9u0Pt0j
HTBX6dCgZ19CQg/rx4TWXyb+P4/0jvA8ZY/0WTc8Uh3Ux/Msnn+eg8b5YdxE9vd9dXXhYadapCpw
Rb9lh4u0qvRK17U5yXzb+LgFt0NGd1HH/8nVkv/iS6BriwQ33PLUh79Ppf8YJ/CPcuvB4psTM+vm
fioOHo8ohmBrtvzhqf5ilH+71tsJl2b1QwZCINypDRgarN6BiHO3OB5/gsWofx/A/32st73T1JX+
Ss5bHkskSVDoJO0AuTn/Efp6Ky90REy5CGYgcn4y+MpfUp6/PefbvpKy5tkqHlyc5AIWRZj7zV5Y
em+1XhNd7xY/bOTvesif6+V/H/dtnz2SbqJcr1xR8z6+MAnC/QIlg8H+ttkYaFwuB05q/ufBZ7Mf
LOg35PRfN/C2+ZrstuUoYWqFo0DfOW/guqYe+sw7Qu7j/wGOwsnyv+v2fRsW6LgXraSrzdMQEoxB
Rl7EsAhHbeUH3dm/QK1/v9Kb+1afkotSkt4GGSb8oNF8ygYhNePcTRQif9giP2xHXSyt/2xHqf16
KdeSi3GtAbpYKDK+EKQKqO+YP1zrb1HWb0P4ZsK6txIUUS2uRQqezQj5Ch4HnuYhRHBoduwv+2v8
4p+e8a9mTQOwQOVLAjv6tla79e36qrS2CCghN7rOW7XV+fj3MKrfVYW39Wigsq7KNJ9xjspv+/+V
njv3sxTLYv+Ll5g5spAIQn/g2PU/NsRxABNzc7RXLOHYzh9Cbe8b8gdIcUN2B49bZJBQlBvxs0+H
iZ8eSCF+jg+sgk88Q+GgichPnJn4vebkIvKN88jt4YogxSecYg+g8IkvEzaiXfrrVkb0JZ9Mj9/n
OwQmc7KOc3RnK9QhXPjW+LNTpl1k+Uj4Tb+jJn4SSS/hgcb40FNE8FLbE6J1OIYVfur3h3ioB1yx
z6cdjtkQGFzhrHEI8IBTfNmHHVvTMT9/oDGaGy/MQwufHG2A6S/fHHZFk4yDRzYwBboY4vnCXtSr
x9rsxaN8ekJ5XeQlOcbY1ywORJpIQ8BjFAQg30U6ywwWqrXge8cj+oLxCMmWEhls1hGsYvby6/iF
e4iD6PO1JzH705wgcfr1NQGEoeJ6q7z42tfJnYig9TgTpmg2OZLts599o4ccrE6XXBcuSH4bxome
uIUv9gchxFIkzEsTWdmZkDsU+tsiuODqs7t1JGnStUvqvwIe+HWc/HQq/S0yFw1IbQWHkFX3vuxy
uK6TUulK8+YT2rUWZDrQMSLcRSfuR+tTDSFPERgiMLc3uLDhaULB2ryQtqLEThEUxm4oG3TByJND
yEybM0MW1D06mfvnyYV8MuXD0iLPRRYNaXckVoqDjKMtqAoZDpJ1/95Iyl82awcUnqTD60C9Wn47
I+rTs0jkNg90AicW1OB82gEUzl4OT0I86MyrSXcRh63BWHLzXhog6SmmZtylC/nfd/K37MJvd/Lm
7Mt129hqF+7k/pEfy2U9zDdGIbhOnkDu0GhMrCa34PypS2sL75pkZehcwuH6BauH9pFN7poJC3SZ
WzBCaXen1L0ocaBkA2zHkEIa98P9/uUkBxuLT0WThgwC523kmqwr3zpbCIQbSkvxNJq3Psqh3oc3
93CaUHJab+/mVTLVgQ454xeUTJC6Uoi7+hVVTPmQzNKbBT8o9X5BtLRXSMbiSIB0XP/7Rglv/3Q2
RYNqF6glegPUan+3OZUeaa3HVZbn0bz7IYfPQell88u03gHJ8yDpIwWtzl+fsC2jsAc8ruu3IccE
ZbHvTJu1Nszm5TTfwMsAf/RBRhs8sTVW9aLym/1pEIftkfa5HSngHCg4oP96jOft0dYnSxDQ5UHZ
j6Wf9eVp/hktUROaQkhmdfu0wMFykIdgzMbtPapTEP+WngpRRMfWUBuqQ4Wu+mPkZ84Zxe08BMvh
VUcoWVrQ3HyQ5aUaFNReZ/Okupc7HSf1IQgftHzILLzO0Fjn+3zZDs69zrDVq/cMrTr/99D+BVRI
4VuRkARi/uGdfFuzsaFuk0d+ledYG/ESBmhPqWhPsWY+n4qSlDcGu7xe7xaLgqPz16s2J+K/f9/M
NyL7zSRyM5hKlZ4hItd3k5g1KAQb3AyFNO7nQ/E+RGP0fo5kOue9h1WZimJHgggalgdFgwV89SJR
h273T06A3BHP/sftEHPQHw10kV6m31ddWkc54W3G2OwTv2XKIRHBfD+QrL6BERAvJCUxGGBcSG+k
1nEGEws1G5Hx6uNV41pvNgNR4pPh1E4cTBzWnc83MJFZcEfTm0MihXf/U53biwLkiUsBN4lZRmC7
IA06bW4ofUEURVVtBKSlIlZA9gQWKS5ExYpjDyxoRqEGMt/MimUb5j/4v2AgArYlaZYPj1sayKx9
gEVf8vLcNuXauh8LGIEAvhwlJOTZtVA8ju4HihQnWwhEGzwTVgBFY5jvvlOUQiKPaRkI99mgdou4
NeVSIXt4RR+JfNSEEaBpnYoVJK5ODKCYD747juya7qMZummkzTzWMhN2h6Q3xtRh+YQ637+XkqL/
JdbuoDGD+6Z3aOKU3iK56NXNTkqSy/PLMp7qHxEc4QA1cSkeFiNWDps953GiQw2LcsBtcN/Hgws4
unjY2cRw4H7Gq27vMjrTRb1KAHWITGJDhDZS6FhiBlW3sffbgBmjeDzCk3rYY6rkbB0xLkz59/9M
LMANIUN3mI7HOCyk3z1qeMPQA0nJwq7RCNzTxJE4PVBM5Ktw8xpw8vzzHKT21eabI+H8TQ+HacMf
owot9iS5LFwdz0EjuHBW3wUZysYPi+UkfMDxwbA8U7jGOCZMhyhLouiL45PhqocknxakNoOZKO8p
vMjVZhbfziywqcP1miBwGFAA5RcXswUfitomoSh6sMfZTlRJRSFVcbsewBxX6DnBRNo7jUWBFbcr
MxeP8X0CWZ6g4EPmE8RempgnOqxO1qtCmjjb5D+29MjKX6J3geShPRkqAWB5woz8JzSJDKOVnvRK
nB/gA20JLVahjijK/3o/GyUwLo1GYo8JWA8bxAL2wUcCf/DrBeUiOUpR5xLAge9mILYm00LPHYLP
4u08Q04RKrEzBf9puIb1hGenAk7S+9sX/hSFbFEBjy1vTJaigyozHJiUdksbcque+PEdwYs4s9gP
6MpAb43LyPmxBc9FPpkvi93B6JmaT7eencFAk9iwzcHDDFmrzazgM4qU9L83jf43h0B0k6I4QBcF
J/Dv4ydFt0d5bm8lyiMiSCYeYT2dHJfQAO1qvjadUjZaeeMeq3vuhatQhOohxaRdcGT/F3Z/Npnt
HB+98pP9w90BOfzLeYzbKlp6UP77Y0ununKr8xR/xdY5ewGMbEggfOB7A4IY1NZApFjB5jF3ADhC
2a0dURHgzEZjm5iRmYfI1tmzpb6jZBEVrVZhKJNsIQ8gAhYR7gjUAF+l7mwzfdLHd+1lCA1NSoH3
V0WTcgC7SUx4uMZFF9WryWyY9IaT44Sjn4BOmNHlBBsgRL+31kSF1WvCBgvDz5C/6syOP4zOn8oq
GoPyn8F5s51p9EizZmtIZK7EzPWXjM6GRyeb5ImASHSuU5WhnDGBMevfC0eWRIbh3VRycQlpl7Yg
WXszlafy/nxIjxT0MZT8x/NHtkoLK6VJpG3BkYzOzxlwSGLfERcBP8/hgQyr22aTFqa0PIGCZy4u
8F6JQPIbpvALXUJwuf7Ok2/BLAjcxg4pcjCYBHMZ76EBde7Dxtldp5mJrgYIDoFB2QmkXbDgfQiB
KRuIF/wpkk9u0vhGLQgwRgerLd4LW6diaMGx8OFYbpk6HG+xZMLS3/thnL6Dkd/GCSIdg7SpCuUE
Cfj3/qziSjUgZR7nRuIaSoglUkdPsmGGDZmmInofgfjSLRVzBDV9urk30MwjAWL4r71knVa3peRU
6FSMYRmjE3iEppbWdnMKupp1Vk2JwjuMvWAVF5BKV5/qZzqHG3/SNqxsnkFKuGx7UY/+B5TOwvRQ
ror148hNJLV/w+WAFNAsNKsNKiqgsQT52OF1p5lqX3FQDu3JJdT65LAKw6Y1VdALwsjDQbGolRBl
gy7C8c25R7cTWgW4HUmGoo6p8CixuS2CsrvLlnGJZIvdDZ4nr355WtdrHkOofvC509KXDeey15F7
WP172P+SaxH8RRIcBAw8BBzSW+5PbUtSHumqMgfHVz3NSzrLpV6JSgUI3AhcJZgW+l4hG0cY6+Wo
YF/AXS6rEWMMYeDktKSN6sLn5UprTH3Gg14/cCfOcBtsrxAU4VBBBy33QPEyKl2uwXhDnifJA7kZ
5pB3PK18uB2cdac2rBJI+n1guFnt4uih4he+5vo5pD8AGZD64qNDp2Vj6hGwhTNpnXZf22VhfDzn
vgGoLUTtCTpv2GXhIzUj3aGV+YRu8K4l2aeW84TLPUWABurANqJ0Kjh0zSzw/HaCbfVkntH8gF3S
u0xQWFPWDdrcgNdu/YzNEJkXA1qmMAFrsrVwO2+Nhw5OMqB1TMbvQaAhCmrNjLtOqbr6SlkaRQ+X
FMQj+xZWt27qZvA8QucESvyoIJHQLxjyvjJH7If2BESZnrV5wwfLhEwA8hNP+OLm252S2srx9blF
xpVe0Mq+SIiz2A+lT4CcZi5dauhHVLiVkdnGj4D9tQ3CDWtoOGcI3nSbESg7YUuGfGtWrBL4R69m
trUhFr1FEHjbpcdvVyFIe22hjeHBhvCo8pCs0Yedk5UIbXb3XpuPOdVceevcd61L/6HQguFoqJB/
IiATz/FkIn14PlnCjYms4nK8CnrptHF0MignW6LQhiyxYuowdJ0tefBUbBW8OAhz5PwU+zZOr47B
ugHzNMiOOd8FrX2xzrVFqkTGBz9KYb2/sLwGUdtmhygk6I5P9BT6maMuinUHfi321MluplCD0thQ
QLVvPWFF/0L24dFym8ztIjsZ0TneXOyCwnbtdMavWx9SmWjFD55SN9Ed9TE21ognDCCglRsoUeH5
9PB74eB8nC3NVzlyIksFOXM+KDBfQh4O6T8u3AWBGBugeCmWlQXdL5oRJa7x8vrcdyAoQ6eGg7TD
OrHSyjut4ezX14iclKrFr9wPCF41zF0/quwCyOXFyTbKZ2z0JM0RdL70REkDXeql6uT1tPVStAUz
mHJnVLRDTukC7juDdOWsQuKn4SpmjKLfrE1ySrO2oNeQeSarhkTtse6azI1cm12OLbB7CUvtB7v3
7VC+Hefwo9HtCycMJ0z77Vw5nzuvbkNdYS4FKLu4oiFQhsnyeTi7qi8oDVMUkSE3hFT0wutq594d
lRlkiPq5d3VlP+VnUE/gY8HUIT67Qc0oGgqvTtmhjJ+4503iSj7EsIcHEEsPDNvm4ipQAJ0d8S8A
I3e7Ep9BcScEY4O79/R/OEDlP+y7roGwMnCpwR9QTH6z72q1vWbRVS/n7UXhQqsXsu0ddAjpKm7g
i7z7Me/rNXTc4KFFS1YyEGyjFX3GgsxSvCDspCX3asOUibqW/D08lwAuXbgnOx4CXqehMeoiadrx
inDrybYKQajkyLZsF2HH40C5hmCpPySvQJFFAfArz9obNEQ9kNiwdkLROeyQMOCDO22aHU+DeJTz
Hnw+9wyNOL+VuYIgtQ5gOg1eLmJh948b9H51ULg3H+pBulIEY2TkoUIKKSSKfx6Hh49ICMSGNNAy
HYw4knmQMQy6IDsjbqb2xC2lofg7daD8+qwHWQPqlar9ZG7v/7MS5L7qK87Wo8+P6nLbkXuoF0Hr
QCLgoMLl7md+us8YywxmTRoKneb7I7jDUFkH0Q7bZiMoIXk7L5+ueLET3Sp4uncn7iHJRn83qtd2
g8YfYh+TnK8bdKgqs7tz4q+gVeSpvORA9Wr4EkWeXPuUA520lO4lPdmLe7cP2RM/R+sHrKXiareP
3BW/deldejD79TTivmTcQFZJaMP7xtGIBW98T3LVo/iZ+js2rBy+a58d1nBwhQfz7ikrOEhcKLRv
jCOg0MMDCppHH5C8J5CykGX6In+e9x/9yKunkM7r838vZYQS313Vt6X8lhiQb+1teT5J5VzMW+09
ERp5Mv8S7aGKh+Ol/M9kXlWrM8hurJ+2h2x3cA/FgoLEMRTdpFmYsNoK+Hsf0xTSnU7vDkspXXRJ
j2LEZwJr3y0Ub5ee6jWBGOJbqCJdLAZVwAGvGe0/Gfvjxb64eTJ0g7eBjmTU3ZFgwg7uDgMewhcc
lG4CNemDYRdSjTQWeyJghPPR79L20KAxGnHvYi39MFTG33Y9CtgiRwwBF90gv8eDt1K5Vc1Vo2tH
tp/0Hcio36D510JTqAgeKHxmdpL4r6f3kHrapj00KF74CCigzPFqDW7yAD+lDbssHLKoOaG6Befx
5ompXRd5n3xy/LTUm9/oqOsKkZHH5Jk4LWRQNfTyvPbdlGYZPNd7euQem+3dxSXtrlA2eyV0URpD
+hovG4XU9KKboOnlPCqrauwXbVO6pU6lrxrh46dZ7FLKE6eFNmdytn3Ff3xon8k6mspnCzZfmUeB
j6pc65OrX39V9HgkJsSpiFDIAtO7NZzW/nSICvN8zMN25KhIkx6qRaxbCHqQibsgfCLXjowVRuUD
7TdHrU0tdXXYQ3EiaZTqOhmA38ikuT6iMMRN0chpXV5eOZN3GbIzjt42W5QIroNqU1TmlVIB8JDE
w2TpZ4wgkhi9291RpqWMd2TntFWVvQazcNI9/KiCOsxORmmWHCSEoRd0iS0EkqPwChPps1fCBz29
6ta/F4cBxkMV+ZQ38wetNglkIhrYFd8JFy6xmrdUuUWf60AB3jstCKjuJ6sFoEmiqwOHhqOagp3d
meQTMph126xRlSfnQQKw9O6687qP0BDUP2tLn+lCMbZNc9B1HK2fDvhoK7kFKS2ATs3RSg9ty+wg
yHzyCSYzxJHvPrSkp5vdj4eir6EN1XHipWP6EjvL/IISGsoeVT3rot8gMI05KQrkthD1gCEWH5ql
NbsBvCIPoKK/IEYuWQn6+9sBfnhBDb+8ZNYlhoZ6dBOK0CReaVZxWPjKxekbD1/+zHfdjzb5MKDu
uvNUqRZsJ+egsPwGB2qp4+lNTvDf29u+FjYqQlwb/LpsIxxIdDYKzeRkJA+qTL9u/eiA2Ic0bSdW
wFLS9jJJpoc566eDRLbI/S8ZT5w2CP8q6xJmD5aQdZsjTdA4V5zQ5QXH0HZoAUbPzNsmZIhNozQf
Bj6zE6GLOVbX/hdblJbdZmZsXbppor42YKlcP1/rVqhlfU0dlEgsmNcWlOBQoaPGwqR2ZbPFWefS
B3oNdcM/LQtk1nbJMK7sCkUn1He6/CA6XHLtqvT+kudzbyXZZ3PQv5KLKbwnziSenww5zmY7eHWh
o3Bu1Siz+XGSMfi/3uSlmtHZ/ngGeTCqvc1Ztvvl3aqefit2CA+QR8vsUQTrNYko/WkRZDSGz5wN
icSU4E5UnKEaBBEtF+tIAf4uNexsH9N3gR46mdjwtKM9VZ+Rz7VZh7SPjrKL2+HU/4oKCm0LkQRs
UF1GeXpBCyC+63bXpn6rDQgM/Y8qGjdMQTYiWsTDdHW5T+W0cAvkoRsLsXVz2fK74XnwNLtrQomO
WaNU7hugz/PGrrF/9D+vtzHN13PFHafDZByvcfzRdusKd/xApwS9nvN0ZwQV+m5CrW9xSskGBqxQ
heRUS/DSQ3V8oVGayttlL/cmWoJ+H4XEfd1X6aoePy4Inxc1AsW+yq3rZruYRl+PYZUuqoxh6mOu
ghNiopsn8pMv9/xAy5T2n5K1QuafrjE44QdnChuJ1d5JTo3wELRTg1ugrp6yO24ghLYhkzF72+9+
MUrFRemenMvgeaOfaquar1ULJCpqyUQcunMLiMTSz57UGtJyi9JuerGQlyJhgSsUnPoKNOFT3pW7
ywnpXrvcKezdIRGGfVK99iuMRTpN33px/1UM7l0/WnNkqPiBXb8ZsXtPca/4vJjaxDB6r2r13Dos
qhcpJ0uJXNS710jdwvQdwehd969tO5+dFzk53iF6uuvnqhmh6XPNnf4HHBH0a8Ji6cypDWBoqBSm
Qm02AdxW+OnKcO5IH2zNZ2iQSD9Pt26zAtAuTFqzQoix8qSbK0OdAmE3kspb38hoFYM2xdp+Vb09
UvMGQiAeNR2VVvAcaSbwhrRsQWBCgqEg/2PLMBSQInj4LzqPAcGjbn8W+79rH1WRlALMoBcD1kLe
V5HvsnXZ5UTLzggE19NqHPVqadJFvPTiPKVBRKsllSvi19KuulSTp2U5vccOiyG3z2AbIlQAIgv5
mIDeOzVM6cYpgVPXVj4tWpYLRoReaomsKUTuFNSRkAuQUJucEbCnl+WMvCLpVt29dWyorRsrGncC
bckTtYyvKxDpr05gsAdpPkBlU25jTdGzpVuHP68W/m06KO99+QLvhupKjmi4rFOTdMHTuUWZaVcf
4sCh47Nzt1oFzloGNUDZtV5nlxIgfTUFUSuihbGtXG017EmJfXYBi0CyM8e403AdCcgCDbo4BNs5
mr0weEm40qgokM5RbZkWKqeCbp8GrI+X0w26TL/P+fvaZJPkC/2pttlBj3oQHV9Ip41QmEJCRDIP
vXgRE9U1NmtkOyaKFcQgTAE70kPgNO6EFfK1JFXs88tNDqQhtj1E2mhsvTtaa/q6O21OfU960kiK
lvG5n67Kl19sCVJtRbPRt+1loFy+91PrJUYQ7YYXTZsVuqp2WzOz0aiS7DLfaQuDdlD03hw5zBuD
HIzRgckh97oXzawvQZIvT2nvVHyex+qpvz2qrr2RsmWhO/d5gsIbHa48o9WM6tqqSKPHOw7K1mc+
RMd0aeg+2/7RJ1dG8kqdNOR4cuRB7FRDWW6skzAJX2SHls0YNExERwACiuQkHstuZrc6i9q67DSv
Q16evti7BYN6VPULchcjNOlWrTUVbfQuNOe0hR+ds/ej7liokjLpuXNZ3gsPYKJomYFzqEr2T2Pe
7bVwMeaP2r5+qC5ZpILcG9nb0aVjZZyQw8vFxoR00figK+ADO1Avr/PYLzexYfL4pdOp/HJH9vP1
lV/teveACJMAOjeNLswGBolBv32UobxPffKXDTKF7QAzAQiMzqfpFl+XZCrHxbY7VIG+WChb6J8M
wbW3zbHIkwxmJAfz8rx41+4oy3oM6xnBxtrOXJK3fQ6CIQRL5H9it428p6fs7wMFrW8Tv68zvdzs
CUKLV/juEHexy9UTJvxIoyBrlNDI177Uvzwceg7qVWy/FtuXC8im9KNDUzKJykCjCX8TL4lPJsvT
SvLvGzTpt4ojPE+of/radOvQQNvI/faUZEmHRM8MBUj922mjkvlwSsTFu71+dAq6xPJUpCLNBrJz
Ti3AQkj4dAZ5UKzlUUtYvrul7BPaFvf0rQX+VobOPtk3a/r3W7I7QSLSb319QRi+6ORWuskLKgDQ
QohlQFReWzcn57xDfuIWPomnJ9ngSd5oVO7PiC1QMhteaDnrcQ5+qV/Zg5MOeUN8W8egUVgWGzgo
XmatUGAZtb0O9Pr4Ktb5ad8XuE+3Wf8cEC/NChgDXBR3zJw9eveP101KDzXsaH65tRFvoMA7i+vw
KyfhL3JXndqOc+vSwSfL8dUvNl6fFJznje0iLYQHe429+uHGZwDppdbP1hrIOhS5+6+5ZOW4rDu9
i1InSauo19/eLegK0o/Oy2aV1CzYHLKJLZFnx2nNkKCzL04Z+VRJFLA/G+1pG+CkzGrVrDCoMBT5
EgXVpdjSBI7K0zFy0wMVwDeJDsxT47Uf4UuBS8JqVupeL/qGy0pmcGI/uloSmsGqdcus29OmPZ1a
R4velmgVX6wrbWmmKU+aS/9+JCLJw5yRPaIU5JVh8tXyEECrURhoKdD3m1rmoDJB6ptt5IBDKGK7
Q0c7DcnlqNuXSK+c+lIapIWf050dqiStvUGa2dG4K3SV2rpZkY0bYzHaHu5ig5vYRWBqj1QuPaht
CA2sayEGVyK6TF3bvQzPXzVFgVG9qFW3RIDBOa/LoRL1bImKwZJoafA8D3FCNLicOsM73dW12x7V
nzo5DMg9AinnKLSScTqV7GLXSgMIJwTl1OWjmr5MKhwITXZKxOfGp819lCpW2hEUWgi5EKhk+6Sw
P9vjyN7G1q34LCXnZFiXynoOjMamqh+he4IN9l7sELtTWvFm2lTh9HAKUDA6HUrZ1be2yoV0BwHt
HXLChkcbIK4SasnQSp3sS694WK2JWWa9ZI74mFwRFfXRkRzUnyd0u3P06PBGh6eBDsvOzQW3RLb/
fB1I4MnAZbCMuVnzNsE4GMM5Jg7OoGfHYRkVhIUkokjWdZy4T8GoF60lx32Fd23ZQkX9CxjE04ki
pKWsV2opE9Qzyn2DE0hGVYeP+at/yTlv2qssqGcvD6GnFWlUNiJRyEt2i3WNvZldcIEsToYLGBLK
buSKKBJZyjAqLZBXypyikzZpL8BiLR6lXXyAWCHMQ0gCaZMMh2EEVaVKehcIwvhFVP9yt/OW08aE
ceAgAiRy/ec67EIPSefQKpM57i3y/dQwKsgw/I7d/mJN5ocCYN1qe3Pb2uoUVOSDSTqYpRGeDgjK
01uemORgH4FBPQ1QgNX2MKntRTN7+MXJlxFvaXA5RqQx6KfaOtP4Pnwun7r7VCYvxWZLX2EpI2SJ
eriWrX4D7wUnMpIjkHCYKElyoKNvqJl2CrKhL0STtVXsBkTvwIEoQtys+41qfhQI7S4c+UREO1o6
61BDm484/JVAWiKHS6RU1jD6OFrkapxqydDV/U4LaiSE/eBteo3ZzFWYomM3Z+0hJjp5SabhTKVx
XXkkJMAanE1P3m0VLuoo4WOckLfMbcpJIH5vB4x9OUHVfasNW48VA9VsbVlZPAbnu91W+meqP5vH
gE2hnT0ZMWmUxTrLClTfGthny6nwXbuHa1+XAnVSjyiNOdHWzss5BEZFtM4Qx3p4e4dZI/btx5WD
6CjgtT3yfACNcTPJ+2MSDqvTba7kQXKZSpLbbk2owWHBkYmC5Uool3lJ2Frcq2m5Lnj6/Gp1QoCS
Sav3QgzvDI+cU+2zm29czLF8hYM5W5Ez0trOKx/WaOVONcPR0fol/SHwT82uy9bXPtQUZ8i+rDVQ
LojpOJnqwYftt6BXisey5CPtCp5YtaazO1RnUtjK3VMg3DZka+Wh+nQrSUVLUZKRlkQcz26Sgbb1
JXIbME2115W5CWNsz3OYUHWDKQbmN0jyS+dxSM5fd4VoaJOCAazWbF7B2SfFftHAx83b9eFfW5Ny
uu30n52+Sn4ZRhdIC7BatZOGk1GnbbNPKzTF5Ykuo9pmZfa55d70frC5Vm7R8gjYLwYOEFkRaJO6
fpW4aeG1XtadIIS6C8SnD5+I8NxbtjfPIszTWdkabzI6++G7QTlIs25DOx3DOHY6zZXdiwTk+nL3
CBJyaFdQBUN95zopYyupbArNxfgWoKsK/wzwKatoDsQDz0Ge2F2yUN2tXetDrIU2igNIx3A9FlQP
qTC39sXXeRyrgYor+cXvXg5XfZPWkC/bujEwOPIfHos6Wxk48B47VygFThDTpIiXTE7dkAOD2kq/
nfw/ls5rOXEtC8NPpCpQQrpFmZyxuVHZxlZAKKHI08+3+0yd6em2sZHY2mGFP3gSemCxz+FR0x+6
Gr3P1p0gKqNq9gtfcmnA5dx9YZ56ZadOCkcCQNvEnoQ77dQgHp5NMRKSWcyDLc6tr+bpvkBwSmzm
oHObQGt4lz+5slCnsxQUMHfpXY32/QusgPZLcKiNyzE/pmir9Xrovr4KYbnnkEK+2QxUZR9VmxHB
mMcZOz/9/pKOqkFwCN6MTWmyiUz8K69NKM7H1nxaJkd7NNlqLz/Eqa9GOYkSEsaxymNV6cVcRUig
lb3qeewIzD8ISrVhmbcfD2VPYfVNuEFr1aDdHNu4YutvdMCTYd4YvhEeGzKZvlhmHRm+gWgJjek+
JcsTSLjF4+1kjUPq9XLxVyCXfGID9XbC93bA+jybFxM/5RcfeE23yknlrzA7vs1zFp6TQ+Q3HZZx
7TdxzjbBQhj5Y0ZlLkV+S43lUH5UAJkOg7zJVrnkNsWcCN2oLHrbdVBdqLbjUE0RrwNbRef6wNOt
kTJhzrT2KyMllLbUkk1gPGX4VY7CURKBVXMWDNh41S6JIfT7WRCNTnIBQ3ucAFf8VoIjIMYwcQsF
Hw1hVZX5+Z6NnvVRZXY4+o3qTKqf50UlOn/5WnVSo4/szgmfVQ5Q9/DeAEuhlINDFZHWmSdcfnPq
PNq1Ss67QWB/RyJQX+LcLV4AWMI9Xat9isVaoN+eqJVxwAyr8CJ9V+VXi614aDi9JxMo3su7OS7j
8JseP47jtbRv++1T2z+WyIudNPeB3Ei9TdE12RB3QvV1+5HKV3xqbzTkcxLK2OV4fPvjYJH1amAt
RAqO87kN+LlLz8WGxuuRuXV9eoQzhmGzz+vIt3U2Pe5q5oDuxqT5ZZVA0ePtRN2xq04C/eXkX1m+
VBbPE56rHWp/HdKPzTbbSbE9WXM8Lx+tbXxijksvXlXg126e5/iYo4qKUIVdkFJM7zhtHuTILc1b
n66ViJadtlJWT0LqfpUmuFX7bb5pHWnLlMv75YgOMfWHb4UwWgSu+HjG93ARkiHZJuINDxu7z+k1
2afbuMQz+8mRI0tBCTQht6JgQCFsa/y8kS0z5zWCe600j/acX/zMi9Q8pjhU6KtX7BQKQjHZlRNN
/pQU12RHw4WQk4rgguJN9fCUclE/rD6yKHioOFtbpeETjz5nbD/sRjc6Xnec1mbPjQQfxK0giKrg
IlAu5BANqPkIcCZvZRhO8V4ovvRe6Y/lU1mWBH0vZT0j0chr58lyoLpQ+f1G4dhMIjh/9e9YU5Qu
34vx640oHlWxMfM1/VelJ0qftGMz4iG8ASPMiJALtmomXbUp8SsGHqJjUfcPtjNios2+KqunHpbd
2ypm6jxc5Lvoda8MnAP4VogJaxsMnWteKdbeSZ9RvwxN51FZxOyy02Dk6ZalHclulW4kfPPANVJF
AencXONqMVGWsRY0oetytoNKACNJHz5458BSCcD6h9Pk9H5UlWj6d+ZOotNMczjownnxXMQkgm8n
1Z0yO0tEk0n8weTVX5ck/Ai9l+jvApMBqCul7nNhlk69pKCLEn5xfq3lIQgv0ZK19EasNbpEA6o2
8bKWzgXl9S7tnVl6qHFjTqjr91/v5y2N8AukBs5TTKcIMCFqQ1c5Hm0cAdxps49xTh2L77d6jlEa
XbzOid7PU8lSEOEqkOujSienaLABB5rX/jabnzQH8eyGZhLbKdBrULBFANRpStVihdH2kqOjgRwT
WuA434TmATpilnbI2t0wdUqoBXjltKOHrOpDOyrw5Sjx6tQb+8fPc5G973TDf0lETFyHNVHrCaZX
RRHOj4YtPdbtzBlTwb/oaW+V3nPcTb3ZuaPALV+mXk3BaLAasnIDSs+R0496bkotCrNTt0u3LP4G
Z7zIapaAUxf5SOS6ZvfQ5u10JZ/G3fPhxlcF1A0NpmHxZodOJ7zm0pdOKEPSY4o4In+1zm4/Tdxy
0UaKFrGxf/4SjBag925Mjlyy2t4a4m0xeEZ0N9KNjsCbSDnx7u4WMaXeGBxigolhtZ+h8AM84xmE
x4r1idgfcX+DbgNukSPOhAlIqU/Tav7Un+6S3OtNF21rxLmezmu6KlYm9sDeEygQbZL52FlOfxQ2
0Obbe+EIOdsbh3RN+P1W5xNthf246mcULIAATmbUT55H3dcWguptrhUP7V27XxlNEGnOGeztYkI1
AGNEINBU54MUeMB03i6TI9GfirhsRkM2OQHp/eja81SjEWclxgLyjgpJ5rcU9Kc3rV97We55lpZw
5HUaeT1rV28iAmWfgTS4VOSC1Oi9BLh37e+qD1rCZT0vwO+b2wjIjKuH6yd6U0CQT+/QYYSUiXUi
bW9Vu81ph8xH7WDmKN12G1n1zdl1gVJou09EBBsREjQ4wJtL5sL09vp52T1yQcmqE3mLMxTLsVgn
08sD9Uk63dvejnab9KCc3+ceG0wlmO2Kb8pttDSf0SrCq5WwbC37w/p9VnQyQjkj6Ztt02WROLXm
TgEhXM11+vQUih2L/OkARUpOpvc6DZUbdwewgO9kP613w9sjQujX4ykEQUIH05vRiFiMq8nsUOd2
flABC54eLlsERb1cuc9k4hWA+0hIKUNgXJsbvdVj33/03cKkLRt78/KAKdaCk9VLrcs7FUy+75wS
seEXs992S2Y2zrMFOK9d65oOqQPNWwDV8S2hSzNLWVTNvkpbHKDnuHu/dsrzGjZOmJ0n04052WY9
RZmNXm2jx4Ev+9c+Ny0dqRBOA6Cr06Az7JK9eJjcnvdntTX/kJ6iwdE4z3t2aAgM/yamh2EPUzZ7
spETdxFRfnHAfBgrkgmLhnSKUB3ebZDyit3wN9snwXuPAd+VFWhuSPcUY84Z9zzLsOmIJpC6CgZM
GbfSIdxV56mfNhbwoiKIUZHu8I/XMBRdDstuWXgzprPDEoxR/wENNUfv80Nr7pLYmpmqdNmSIMsI
k0mRqv7YkOcXtKFToHo/beuTd09DWJjIqjiQR+nDxhYdahU/yjUFA3roLkNa4U55l5+rggTy/k5P
8skjoTPMbWV8T4xAndLafvVuwjJRWvbxunT7lg4GO9erJ4IowKDNszKzagwi3MpW1tmy35kpQLaU
Aq3Vfk6OkTcJEtxafLAsn6VjDuJERu8Q3ATuojfK2iCQqp+pp4F3AQAwJYb+7EDOesROkZdd38/5
E7kd066xqK19cjqN36Zggi820M3FBGwLhx9YvWC0TS/cosMLnCVGTpF6DWcvdBl+pArQReYVDShN
z9xXINoc0b0CQefFaLj2NkUfeiAWULSwtsMPFOL/ui/jg86DwkVeq/8gNxMTwIj4hoYC6+wfwqZa
Dbw1IBIXdTdzzu6Q/SkgfhLiHcVLLwUbpTeDtKatEUvzQmQi6UPhrEkQEV9BDNVzAdYJtxOWH+ua
qhh6s8Cz1GD87D+fPSpdAoKSIJodclYI7bXWJYMGXUTvD/izkzB84oL1X8etTNkmhbQ9XS9gRdmy
9ONv0dhrxVUDpONB8D2D/+BD4rYLeU7e/QL5IsBC77/si4Rm5jGMhBjuhFF9BSFlVCGdOyNo/Xsv
Jj/d34h/bHLCoQsX1xmXfLLH4tYamGv0vNGEa90HH7kF78S/+C4TbTVdjAyluMGRkEzQgPmSBwgD
0FOLebYxPoaL6nabajd1NKvdZQtVCwAe+3HmVduzZNj8WE6ZtEYyexnVa624v2ZnTfE4IafdVwWy
EozBKf0SQKkm97rRqR05Orxsc81i2ofN+r1JViBHgfdg+7qJWLtMg1X8NUnOLfbtxXbA9Pc1NwG/
nNqmnINAndivRhSKipcnPWwNp0/iHdcIqdvaKOxScmj8QyZseUNq9Jlhx2AjrXp02o9EPaSaa47O
OLjyloJmhzJvC7RVmrc+qtsPewYD6VczbHOC4pwzwBq5ARq6LWpvAgNlIHiwhj/p4eMIbL7wmwde
YlWd9ZrOyyHAhOmD8tHCYJjZRDp6nW3QdxZvQ0WDBgjpfbFLmdhZIDeL2X5kNeBW/7TH5qMKWhJZ
b0Y/zfSiO+cQW2PSeY26b0+LyZPtV3wOogIeldZ8UWEGxlCtiALig2JFukOVRsaUWW6tLCI8GYzj
QFy+AGw7iezuFc9HOsRRMOvs9MLyX1cFc4a5lQbaXt9qOPS9N+NOiJe2FJa7Y2x8AutJVmMFRoM0
4BCCtJQO+kng4/qPiZtNfODpM48FXCD6ymQCAAgXjCIS6ssCjVdSdQJbHB/ah0ucYuKQ3dkvdUd8
BT+WTLB16ddOf1OmUBsoqpf80k+Pj5N0KaVW54MJfxXuT06lmPLeg53DeaFatYzHQ/g8HHLl6/mY
t70/0p3SN0PlmMC7km3qaokb94RWdktlADfigeN/nkY2GnOtx2GQS6cSSXUwD+RHqY2aOHCMU8mR
ua0IoHD5yNB9O0WaTRe0WAep264VW0OMVsTSI0XP2tJWZrfo7gpedRLZjQFkls5XrDuqNTrVgTxI
qbavA8LEF2X1/eCkoqAJb24xrpXVlGWJbsHUN+U5r6r6PGpcNf6gN2hUl3h2IGVpkoMKPhyDyzWt
wNjS5FXxNXWzdjEUW0n5Nc1zc+oaH69jbNjP9HbjB4cPeO559UvZm5g86QNzcmCQOAN7hF7VgLJa
9LDJn4YlLfrqN94+FoNfrSOKrhjHI8f9BuUAuS+iR7IA9k5ZGCR6sX77MStAwO38aPEAa/uG7Yy+
KSeiX/1SOWdUGdxiMeOG+n9axMOx5DuvW+bKKI4KeWNXR17TVRjFknL4lkDnJMC9CHsLJ8/i9ri1
OlekiMSh2IHmxDNiHXn1sgGkuTY35TdhzxJQgH6n7/uJ88qpBKRzrf3xU3PkuzLapBzZd+KZtfVY
G4G5CQNQA4ghLKWNKpGK0yxeglvTUzpEg5hhDy+ikfXbiaooYr4+BfCGv/g5P51afCXuI7wnHqvK
N+4CqctdeWGQUEb24N38+1HKYHQBPYE1FXc9fpJtCJ+YIPFKsKkz8Ip0BaGp8eL7QNptG4FRzjPi
bfjR3BPvVgsdvbHDnf65pi31744M3kBgJxIPhTneBJIA6FjYDZM/poS86C/xJ7UPZ3alke+DjLZz
8NP9OXf/Q05PaZO9PIIf0MOLgrsWnya9NlwRS8nFy5tdS5c27xetJ1vDw6PdiyeCgwcldmSWzGt1
e926Y7d7OtIHYGNQuCoPTGC0VdLtZiuuS3JUeWAG3oyGgCozWZgXy+IXuDZUCsUWjXbqgeqlCxLm
h+yYNMU4yVh6Asst5tL/Jxq3WHmUWQJKtvwkd+CWn7T//dm1+v9od/5zQcKN9cjUjQ7yn4L5wU6A
lhvWYkVnsNtRGtsyvYajeQUnv6X09nRKtz7mbn8W8236PfhYtvliMr/5gzcGr0/tiI+HkjOPtGOq
FzhAzVw1sRJ/WOkLxY131Ka4Ntr5iFWLXxM4a/XSUH8i//OhZWHWye+CQCREGlKr4Z/izQaejbiA
Kp6Gz1A9HcAfm2ZVBtKP4Uk/ZaAvmpNiRxzr2/rYngG1euk/jDtLUdxLGLBIGRSB+aCICX9pCswb
bOc/kDQPHth3y8LLwYiz2tzHYgqk45bcxMj+t5gEZJb0U4DmwX9RXjAWSI5jrU4958ENmQLI4+Wr
ZANK7B8oX9hqY3XaI9ULQo+uEzMQKLp41MBawN5yT45ChbqguDz+YovqsMNyOT2Y+qWb3mk3C1Sh
J7Li+8SRiV0Apiv2iBaIr/iPG/IOb8Y6YS7+B+Of/ttkksX/p/T5xXWaY/wD6pFBpkyTiffhP/Fx
ZyRa84fYPZSleBtlCcTl+8H+XTKZnxTfTmxHh/gD3DzzYua+9oIrrFvi80/OjPey2ouRE7Oej2fj
tpEzrAovc4tsX3tq4LpVHUzmO01A+pIsC4353J3k//Y05reYFNkdDlgetH/JZrKgMbVg9xb4Z077
Rb7KgdV3K5g/ruLWGLQA0AH+hvYCPS3hDjhZZIH4I0D4MuJjjw3Tur+IedVv+Ngc4bZYSWL0mpM6
s6E1bbKg/xu5nkHxL2FixJ/iQ+Z2u5+shW9sxRIXK1I89+cve8kvlW86/DcBrcc5wZ+sBb1CWT3w
7xF/1ItY4IJH5L/5eCpzQuUwU2wx4piycvNk+jRG3yty2I6L/ru1IAeRbytiVosNhxFGaf8U8SIj
KZY+vxsuXofEh66FsCwzuP0C8MSsYpqpl5oHw4oGbwIKFJTqVJ5TzUSNpAwKPtz4R/tO/jcwJTBy
vvwpV++fNIDU4DY/E09wEWrGsnDwIFCgFgiKgACli/EcWQtiTbPDUv9NwJsnEEVCVw84QRzlhv7u
SezpmkO6DyHDCV3l9vgX6+NUBDFAEAA0pweaeZjx4sx5gfuc8U6aQ06UePJn4mXfYqunuPApgOni
GPhHHjiJBItwqQoyKhSOfASgTlvp3C0SGAPUaTPkpkl+aF56ZJgjkop/U+/1EZFhtK5EyfOnAe3u
ET09SX88+ArkNQGwvdia3co/8cuCaUAET1rqmTcFfu9KRGhRoNzko+ZUvJfgMIiUQ+R4NfmF2+Ke
wI2Vf2aJmEFS2wlJiHTTAZz+FeQqU5EIqT/FqjCCF1SPP3lqSzfuYCTC9kpBEOIvJ+vtySyIe1u7
vYjrn0Ql61E5jJPfsFtOp3tizyH15RdvO/lM8vNU9hVaai3uWVGLUZnxGT2cjMfHTZXjqhwu7/Ee
sjmm6Ly84mg+MVbsTGr0W6CJYNJsWtY6p3S5GDXCqbWEiUG4j9gOde81fkrNFddk5yGkSoj6X8+L
0u+U1O0mdmjsaj0Is830qc01c18zL6dWyf64H+RDuyeCehIY68Hz7ZnfIEpojk1KAiqXYI/gyaSH
B6fu5wF+xrRnMRHNwkgBnTkSa2y2a89atJJ/H4MTw2Ub1ppkTYAlVav4Z/Y9U/2XjrPHUiX17pxB
9dJ4O5tS2jCXMwBZoS1HC2X8UdVN1PuTLoh+w2RZl1d56CxlM6UtDc6wn08ezgDaB7ce0807t5Xu
dCKIUTXNm9Hhh0Kmb9N2+daCBOoD3//Wez99r2pzr80W+BXQFchh7k9WQ2MNAVgX8xXI4ZFY7Lmu
l8pwgDhQSQJNR6uNiHkcTs21Y6YMq1jbvk3XLII0dKfDDthN9Dp3BrDLzNauQ2nnutdEq8noDc2y
gH+VHpXri1bUOScwtLk/YvL+3OvWqSk5eLVvxRe/R4t1b8RC1B5k9tpMrTLdmgVi+swAEwTtR7ox
/GGA8SIXfliSkDE3h/J5AHF9SgASdUFTr9V4PVEW7yfI16s03bGvPOj0sleRacyi7zL8eWWBTlG/
hKIL2PLeNU6scPOGBFU3r/fPL9Ocz1SHnvQaEBr/MxCco+kwT3HbSEBhqgL6UCN60F6MEZfqCVH+
FvYq+99PfJr+9JZy7GeWPNr64UU4Ae7AA2Eaq1fQW3yj6XxIeMCP/YwaXkoJfv9w1esb3yjMmKha
4L286OH3nqfn/Fx9C8Xzfb815vIPtcFeul25p6PiXduPwXqPNyWnrTIJ59o5Bz34RFQ3Lg+R2xWo
hFRvG8TonVow4e38jUMSelqH5klO7hc0uYIcjxBAeSNnWTFvyHl6hBlmCSc7HxUoBtRaWK+Ea5pL
T7M0AkFXCXewrUvAr6JGm7il1/2qy+QHYBJsu8ouLfWKhIqt0l70zo8tHAvJfhxXOZbZ+hnQeEJ9
UQqkXQ9gKLL0wyxQYIKAaaVxGi61fHUf8yD9xelRG7A/eH6O8AhcInphoJZmfjnXI09aYDCAaQzy
J8183GPvALpOB4aOjfcXvRDZMrwUmHEFwBA+N1C5C/D293P7vEDt7VtOYLDwWQDg24U2ZkNpHozf
91G9yWAobtP54bvwWFZID37ny95c/GTLSgCE3HoyN0gaiCiIhla14T5BKh08L6Jtpe/AAWzBjUbz
/FhYoMTpHkGfR5lSX4MqnwbDLvmuQtgplnKnzaJM56Fua5kFEjM7QfRIOPfy+8TRRBpV3aZLQLJk
Ov70+1TddMJmRBE4AFzZIpp6bNITJT9CUn69d4DwEdMGdW0DFZVsmjPyRvLDc3YaL7CDiCLBnQlF
lPqTDAh/jb7CoWOtkk/RMvegKrQHxB9Qq9lieD43OMUgzsDeURdpLQ4Sb87K+VO3qWHNPX3e0WXO
YIK8nPjrGh7narigMm5sM7q6XuNkFPtWCRKwdBkq4BwG2KpgNjqPet/X9qr/kS4IeOkYYi6nJSCH
yS/O4/C6MVWRPqqvAhzhPKTUGrJabEDQ3xPBIa8DwOwRuPieCirzs7HodVYWKdM/8BlwyPnAlK0M
hEYkcrvOL2NXo2cNSsvtV0hK2fHy8UHXI6Y55WqE2cjvOAD0cuvgRecIRWtY53S6KU7kK1rAy6pz
DhALsSgHi9PMD2G/6PAQwS6lhszsZYUP3iJZgCc76l/GRRUedRFeT8c8c3VPgzci29QVgMiHlLAW
YnIyV+u5vKiowiNsIe0o6MqsmhcQpd/I9VlYZiD0t8CGPb5asK4NLnV2e6uxUawgjXkaODuKAPTQ
xX6UbITfZ1DvJmfCuv7A7PDKDhWPf6jw04Qk6VZszA9huTkSid3eUIpCOAF1tFu3F2nm0w9NX/gO
KR/hCJwNf5XRYr9jaZBU3dsv6eM2ReMIY5S7CZIXbZetUFtt/wAAzI6tNp/cClrr3l+7RJAlvsk+
ajVPLUj3mLVSvxOEmjfSFLcC7T5tIW8KzBeOElJHqSMv/0LoF9pnfCYx5v7nPq1J1PSAzANFa3YJ
+yiIWELVBce2cX45sFomqht9AXpuEYlSXqw9SiTdChqZarGFu9MV46TY9EKH1WC/QAcqq1q2iZDN
wKSXZ/XafE+1DNkYA7yaDZVy/mTzyLmhBypUpfeHp+8icTua1DnNFnC1yTba9kvpM0ZJypZ2x/a6
b+npzmEYgFF9f6AdUXcWBZ2I+DK3nwcCHi7OrZnhdvYBVcGghy5WYb5NBEyiwKfFCBD+hvPrELvJ
roJZmNC5oYW7j19uQSwZGDvJaahbUV9yK8v8NqVPtoBlfYRWQNLlA/GkcoFAWnqESrEn6XafD0AX
hBmgMFSOPh7jlF4vAETQTHiwhKd6qa8KKp8OFWWyFbgjq387LCrH7y9QiX6FcB09ntNk9dx9Ttzo
pLCkB40+GB20h6dqltFsRXYPGGcJQELadOSAHTj8R77S73Q2uaqw9Dm8fVH9krYJPRlSmRHgstMl
q7exLugzY0z0MTuW/KQRSLPvSgKwwszKXKE5nxz6v8cF5LJyzyMqMPi9nTIkci41JE/z/p55IEZu
0uCCYP3Yz+Z1uW8kekDHd2XHCHxdumKrfADskBcz/YcjTK9/EJPRP/JhWb53hs62Afqy+WpEHXTD
Vl1dpI+HNo8f2zXYHyaD7vT1z6QGOwbGBuRbJHv1SB1KAFKokcCdKbwc57v8m+JKu6c6YVFcAN08
zBlwykaUnUz7WdCNeeNrNfqq8luKI3yGIpibjQ74mdWr9V+vLTHgtlS9LeiiOfDXXt2puNnpviFb
i3FLy1yFxh590bZw0mytJps3tIAQUI01uaeXnYlRUuuAk8BLlVSPjY0M4LXQjvWqBuXtFPwkw0D1
p0Ze6f6QvUG2Ykb1ZHxFpdsZVOWov1B/JJah0g9TcvTqtb6EDQcl8yyrVl3CwJLataytI2oPy1f6
Iccic+VG9jncw+bh0jR9xe6UIz1c1uACd9BKSTombvigy/1aRY/FFgqC/g2iTn1iNWXsb2m1L2hj
E/2jXKIpzAU4dvliegf/Io62xKpm4NKXL4sKYmzeHgSC24RmvXkCY7Du+z3KqRGms+v4CKhEHRYz
uMTnwnv+Hh579df7yCFjNd4blKnfHqnqlwB/GCbINKpb2/Aa6UBDrfybMumoHvx0z20MNTWzpqTZ
AOLmCnHMdfVcThkjjobZSk7XFfSMHkId8hPdHIoHRzJqHh8NIRxND4pa9JNUVAgu7AFfyQZeDqFl
B0wE+ZLoq7jk9Fr0ZTcslRVdDJA9yhYVDJVqCOHVgsbOA3YvB6z7SN3ZV3d5rQoqqwB/0eCkPVMF
Rr02PhSkYp5W0XnwZZvBftybDK2rO5Intdd4D4VU76rCKd4OtGAL3cO6GPtlos6n+35ejMnc2X/C
FCWMwjTVHfhsdtPC4a7I/6ltW+XUlU6vaxotJM1E5XT1Nu+z1fT5Ja20naxsh2QjA+VTnLS1KHaQ
eG7Ao0lHQ5sn7Ct/pOjhlvhyJtsoEEBQ4VmwV7nPM3720LvDH3Khv6nVMjz4Ae2K1QJW8GPGwW0Z
MfR6GYDNKvdP9JEdc1N4OoxgWm7vOTqWt6X0WgPLgVhTq9TlvXDK9nFId0uVCLD96p8gcK3qUgYD
zWjZK0Fe2B6ZjvRR/2DmvUM/ZaSjO49LYC2Ii8JNDo6bCztDODua1Rq5dKa1TaQx2U3+CJT4DArP
DYzRXkdPZSVxr37+CYdqWRzejdVSPOgdE2QhYch0CdyNXslzpZ8mR9Kq9xQQ9Ns19vK+hnQu7NjC
DXkwRwwHpvzdgPRM3ckJaszTyngssdegJjRv9jJngrnYz4DkLh7AIhYpYiN+3gbhb9SZ1rM8vi4z
4O9whbHhaxFlM/lYIUfSe0my3C7pSE9MGwxf5KaSf8wkP11r7GMEcb2l1yREZNRzHYKEFzXzu2Zn
nrQaD/wb6EDPtj7HHVY6ZWDRHk34pPQh2RwR6QAhy6LVDS3kjJpJm/uoryjEurW+ChF2DHKzD5Qd
0kRmziFfzlYFh5nXQ02KEViaclpn1qu3w/XjgqFgsUXbASZq0LEgKFJQ4BhcEKWvVb6qKZvCCzK+
4MUm7yB+IdxDEM9X0IWq6aLEoXRVjxvhsajRsgqdl+piDDNaEoWp1slRheMe7NZS5QBIZToLsLuj
pQJKkNGMV6D8Bha5mc+bccNWm3vIX6BGI9PYbv2+hiS/abUPwZQdwRUiYrxtp/umASaFjo410W0V
Tyyc4XFgFQobeeR8KFWwNW7yAo7JV/MG/YI8EZ2YYWso3vHWadbzO7m28BUlbQVVN/x9DYA4LNIF
RKxnxx45mikz0Hy4vdNPICcHYtYovTUuX9eWkzfA0Avmamqzc7B/kBARSiGkYvGQpM/I/ZssEzqX
S6QKfbmb0zv8IdaY7eHtfY3HEhqMpYcQuhEMcCRXQ5ODBUcm7msIIugOUzb7EBVKgbH2ki/CQjIM
L51dHkT7ilfq8ICcGe3Bfawc8Aj/iyjunouzLnmqYjejdd2895Saxh3pEzg/yopQYnpb9cK1Sfoi
cHPqXDqk3wcqb/Rjq3CLDwZxMwnEYCEEYWeXl2ueza8CJ1xktzBlZqayVe4gI9bvw3TqzDYACemh
xK6u7czNXIQmAKGnnAmnKgoyG7XKXeuE6xKe0+ptp5zMqo7nhn6ZvtbLd1CRgVha96GnC6k7clBN
EdckQ19tJwilmIkNDZxRGVJYYIS6yXdoAlaev801dJyP6c9jA1GQZo8gexbnhlNwTVjmTsHcjL+g
R7LwJ+em+YDzIkMoyOaCHBNsXIZXAa9F0ZFDY3Tg6vfY2J6Q7clRzi3cP5bLX7o2DDc9t8tyjR4k
ckYNkiTqOvXQHdI3BQnPlV8YSwddNmh8sdvCzmU54+c1XchPed5ebs9DwrUlJ4rWs608AqSDkMCD
gIjNqXd5XphnnQKsFbGAIrT07lLlQfU9hH8EuFynoZd4YIIpOxS519U1BNxrx7/xubjG6oZQHV9h
OCgOiXz1zRmRw/sB6G21y8gtINOzgYBRIcw25q/SHq9Q8Y5sKc1vxSu/tK2buQ+9mMBpn0SrY6mh
NwcDb7CAkvEFBQSnYlCsfqm3KKDsiFMK2TfRI8+t9y4jjoevRYWFI+Wxf4w/7dUAgGi43BkbzHe7
VCjZfuddwOOrHh9Uhv3wa6yRPABNg66mE9ZuaNjfabyRLXeAesW3bd1LyF7WGkE7tzml0POYLaPN
QNvIhGevAcZMHfbWcDPSyf1mfjBBP/q94PZQlq4p7utO8s2ggK8noyh/JzAEGYPMgThoqe5wUcBg
aAA9lEX+Fe0EekaownCT/2Ry+mWPWInuvHx0rJHY0YLC591w7zzg9Y2v8FpFsMITTokMO//fC6C2
FOAeSJQweMyRwAyACkNL5HtbE8Hnfil0ZGqv9DKMwhEQsGUbHsc/2T8JoIoOloe/nkiTThf6D1A9
kj9gLEBpBkrWArkSuikIFpYfQCJ6mezmjo5CkSiCi1al+BFIWAtqkryRDMTh7QwbQSjMf9Nfbrvl
47Cl8l/+m3OLlChvvZ+t40VPGDL6EKr8fimEm9Ibmk3fzTlGeVx8XZ9rr/bUKwhOwiShKlS4QsOJ
x4Q4ooNqIiML9B32OdI6UyR0JjaZ1UXgCAWGpTxoVtTzYsZLUySg4oX4EUQAT+8LstzO2+nvuTOs
G0Kv17bcC1EoES5VFLOERFThdmfZbyjreOqq2agrgFHQaG0gTjTjeIv2FH3WXwDVYM4NF3OhunGO
oOJrxy18qX7F7Za8I4siYwyEck+MWlXyKcpcbJpuQfLFdTQh8gMGEbUqkC76VXz80stv8hWRMEGK
wuFysuRpireA7I6qzcsHjR8owMt+xZAiLy7+irYjaesoiK6EGm7+2xQsO2Dg3gRIJ+9JIY5xRVyo
Geb5gq8a4C5PrCjl5cRXrwUfXF4a3ynFUHTbNuMbXLj+OFfNQIOFjMHrMyiecOH9FvVt9bv0eAMe
V7POF5QFeEjEpC7rWOapEVcE0TbcANjwTUjjd/asgBUkVKMAHs7QmXrnFnNY37Q+Bczhk+yfdYVG
DwtWOZGVuKY/HnRcr5UTelN+7XaflBHRnhqwS0eZQHcqv/KprPBi9sGxlSF2IHtqfdCB0kICZGUS
YdDfRyHqgIqfTjfsB80n4GDoLXwItNjLnRyFMhe8pX0LUi6hV0b7SkhjrSrENQNC5L8p3SdzKyNt
VCLppdJoSgPpyJW4GpRtBBZqdJGEKlalEVOPaICYPgIMXvQ9gtXtrccVS0oeGVslSSDDV3zPgnYJ
DvN/PJ3XciO7DkW/SFXK4dVWakXL2XpROSrnrK+/a5Fzbqns8Si0utkksLGxAf6We6n6LHTSolrj
I4+QhGlSpEDp8lH6YTzoXtTxfm853KoLzoJUfEaQnu5R+9bcfOdvdynsj3JAvnTSwbp9ptrXxrY5
fUvV6RXi8dZfWxtG/RRrR1BbsgCLf2Cv3mYdNlbmIJRdZ3hbmY4QVYHBDblfghnet2lW9HP5yCQj
yoSIGrlCk23t3DNVeKY0D/VJUu4u/6Y0trsHXV2+2eKK4WLsri2KWeglcqUx+yQZDRmvQRoOiWIU
knXZ4fxv/beg/9eYzObkmXRo1vLyPBwLKdtWpnoeXn/HTXgVuniSPN43zo+ZjinEXJ3Q5nmTLHvU
lXegGxbcnUq/1KfMnk3CkUyQ5+aeb3iQ4RlekPXlGuV+qptpzZHopes3amtblz9Cc2pLu+MTQTq4
0ifnnev3nO5U9KAqP51aWL2OzcKQq/+gK/+x6RiptDYSjzb62N4EccnmDrXlw6Z9YBOLTpkYZtRR
yYL6oo3eoJ0hp26enuA7MfG5yt/DwJFdXTyMScnTr4M86JR07ORhl9B0skM9Gw0zqXK7z5eh+C7V
TJ188g7ie/k5ey71573J84omW7QAIktKtfDz5GE02LHTLn0klFxAo1IMMW6uHsz5nxLSX9ULuROy
vZ+k5Atwr7Tl5gcysTMa5ElEU3acHTAbEpZNiv3lD/XSUyFzV+7OEtIjpT5MJ2+kV8tnkeZex1f4
9gfS2gldfEhkFzf381cT1JSZDChE2tGHLt8qEN4s7jL19eeKW1X8Gzc3Ce3w/k4dynA6kwd5yE2n
zGbg19akA4zBLCxSdy4nl9WiAyn6ik4iyXTG7PVBXho1L+nm1YfDmSalfOjQhYEdxul5YVs6TOLq
/tikyJ+KVRAcporgfZbkWY8FOlzVrzS0y7ZST7NkjwiN06elTcLm610UuY3RrGnjvBlPZp5InIz/
hISzDr2iso3SE60dfTfjYwc7ekW5qb1v90Gakel+ZqJXnngBdXLj5vpgH/VrIz8kbph0Ck+0yOnk
h6UnOvIlmf45tF165y3xS2kLxEmg/uKZcY8t1lESzLBC096GNn8VN4dvpPgNp+yaKTfK3Ll0a+zu
8d0jOzp0Z1nYdFKPzeKg0HdrhPzg2ir1LYnct7ZsZMwnWZFQ1p1RFzO1ZBki/9Cok6UkAK4XuwsR
8SQBE9+erm4d3iUI6LhpeLrB3y3E24obXIJuHqKgZkNUi6xnjAwDxUprWSuH1oJ0W71+zj4OzwuS
+8jm3qcsYvs+Km5BXJVsEA0Wn4s/NOyrlmoHVhbdX5ozEC9ZkRz9D20LiSaDlEaOrm9RqaRqQ+ER
EgdkbCqcbCSZru1U1Gjyz638kK6BbBexbWrwJg0gaoq+huXavp0CpTG3giFLN+yJuPyjQ2Kd1wl8
4PowtPQYp9MpXvTcPgKmju0jpS0/5xIeattcIzTQM2VwgvSTSxxHyPNKH19D/wsKoHEP+kgb5WWH
YkLp520bi6pQgV5Yq3tMP+UV7ACN0yZbnEHpKmIR3WRAPWlUrrMaXRXBfoUHSqDGd5vv0/eZclX8
GQtm0TnfL5lv3uJRt9i6vtLrlnbq/ezfxYI6psYfQQf5o9rsx0qn2pKA5fX4iWQFjQROi/Y3tMLT
S+WeUz8VIALtRats/EyPQhHi4nGfVGCJrx3xU77OtgdFoFEaPnzeP1ChNWd87PJYFLsLLxvCnWw1
HyAg2w82KAJbo0yGybjUQEeN8jtgN6kMCLnYBD1dRx0+yL8veqseMlYwWxFkIgATN4Ch8TLcu443
zCYo/qa6BqcaX/Hulrss674ymlXHfpLMWijXrlj8SjeVeA+OrfkfjohFXX7B6WAJ2CWEnUMmyaJz
ZMUe6qtvfdixpQsH23B7tUBpbrLHoZ9vsoFDGr3YOpAdCT+mX3A6rIhcsqFLRI0BBH6k8LrXx2PL
82SWME+EJWIVO2Xiw3kHz3JV+k8dNjMJ1OB79m3yotOvC63FAMttsqZVRpXkBO0GCOoB8O6sCw5m
vIksQufSWQ1guu9T0gYsZurUC8gFFudkZyfGVJ/eAwmqq16K/Cblxo1bk7zf+HH+mh8wRhPIi9GL
hhvDBxfKzCVh3ohKJkyhBuZI341NBxqM0cUQ8dyKmTNJqAnCojqOacaJRp4DDGPle/dMaRup7V19
TwiS4w7SJZS6lNRdpVOsadCLV+FB+UVCbE+dBCP+DslZ3//RkKTnLco33D4jOBwoodM3BditUwbY
kWrv6vM/Qq0FGaA/56+A4trCps+wxZNk/sdcYUpnOaUcbaI1ZL7pzHYxaoW8kfM3wqlizzhpRrQ0
aUAAoYPzlLWCmadFxzaXAqhZZ9Kgu6+9NV2q0F0g74csH69xTZWfNFfP6nvLDtKN6d+hvmzjMp92
9SNQcL+hY7h/FujQSl9VpGBXdFF2H0I7WFPCkKlOmzugwLRJTzy20EC1RLMc5luKBp90iLgy/Zz3
4qwNPWwa+LIMs8ln4N1hjZykzjCAYm3+pfmq0BdPjB7n1aQjFmU2vuxbTvXM97g3fcyR5R3vH6xD
OSHWtbNsmgwcmJi4IB9s+N5a2EVdTaY9dgvNzVOmk66lS7s65nwKTFGK5+/tQOuM6hD7u0X0C51d
O/4iY6Slb/ADQ/rXvinMU5JK6XmOxJGSP34PVAqzY1N7U1dbqXavUEcwN8eX/Smeq9BmiXTnDTES
iGGXnD9PefDM+ZPi10SzQ7Ha6eVElydbRvIfF8eshmwEI3JtFlkR2Wqmtnsksnso3J8wqWsiPyIt
TNSlRsGUlhi/EBqpotEwLDo9kv9gw6ZVjdKHy0uFZuBEZmtC0fwbARR2kNCJYMbGtut67qVYn3/k
MHzZqiHd8XmfHJPNgLbDTBrnF2ZbW5Bzvy1QQ2VLd8ft3zyDe9iAM4qDiV3W4a33n0rkJh9jcOCh
jzyaIc7WzqAmVl2+Qduo73KXLquujWyDGTtL6FePJA7Hk22R5HSaqSLcMNUOyQbUJwLeIJlVlEc3
GIZ32hNlCIDowaRSTs5zxao/ENGk/2zUSopZ1+4639XPXAcdaOuXrj1rrSURN2fhMexim2eUZjWD
8+uXIfxkeG3SAajHuBNZ68jYSse+ywbAvk27JRFRhBQeeq+OT8cfSiW6p94+oYUGJRHkGrN36erm
Mc8hpEzwCfXb6/xn/DP6LjRIl6W/7cgrgi/Rh5cq9z8K/nFTr6N3qQdPDzUbaMJwLsWJ056A75z2
ub0w6/Of5RgaYVk/vNgQ2lPzBHe/BueY6KT0g4SGZb5t0zV70qCLXClxWXEvKVaHEuN/hq+GYlsK
gi8f50o196Nf9+lUfY+F956jNmnPMvTUu3xAF02/kEewHtdtDwYCYN2ePvQF63aBT2Mhqb6CViph
6+i/QPqPFCa9T4o1Pu1U0hLRMcqo2S8bbOGYtm3SGS/IjrAMntC6vfTkunz7CZqZdp+Enge2oSM7
RaBY6uR+xm/h5Kb0xIACpLWLX1F4Nm7MjzqjT1v7ghHhO2nm/w4EFuloS4vD4hALzo6ATEDn0In5
VxyKrPWTARNPmF4oKYhSKHQntiCCq+dRxuo9Np39HwEhgh9m6p6gL7272+OWywMjBVoFJwJIzAlS
TSMsdPnJmDiLbhEfKDHHCbE7YRWiRrHi+l2d9Y33HyirrxSa2ZdSndoPlLBYlVuTuAxaSlYLGj2Q
P9Qp1rZPkQg7PjlJzxzLxtFKQa1zoHUL30iVm0CU0t8m+xwBR+lwAM0AyCTBM0Xj7QmiLUW9fO1e
e4pmDyyhFZ501wGNhZAsmn1pAlXevArxjcMQCQhAXMPVbW3zLhJxPHVQR8x0OhBlgQ+qHu4L96uw
jmC56qgqAUg+swChnkN0RFhBiJzFpdCCFfF7iRIAsbHGFJUPk1F3IT8SqCLofptwO0mdeM6DYm35
5SwGnTJtt21+eI7WaAHl0m9arJsKzIbAqDzU7REMAJ8Mlwh2dJjgLs3KohMfZfyuoVua33pmPBkh
lGgNMgSorb/G32PvdpiaEPi0pr0iUfCOmNi4eJcY4KOa4dshLTh9+mEwcoCUqK9e0Us6S+oNPXpz
RsQRhfM0WkJpvGGGGcViJonIxHV0moBTPQJWN4yvVPNsuMJHpNvucBkNkxBrBuumd6DE1Vmzrmq3
VK1gLmAgpbm0YTCWX6vAwNF9G0JHstZhFskVa8QZ4zejimxj985+EcROMXLi9r87dA5WGswJgmeQ
wB+O37W1e4/gnkmD7l6RNZCdsowbO+vZEp5KEKpexqEQZdvIgR9oA0nsnm1hs8uNEeFY9pVqBgJi
lI3sdAGhAr51eIXHNxYiw6e130lquegU+OsfcvXUN926ma0TLmjTuHTLjMOxL2vNoqEc0Mettv5J
V/Mw1lad4UEbPnfjFSw5txbMxHcVmXdIyBhNqEwGDa9IkaFFkfQxg2aWJbYMdN1BppFQ4YmzIPXP
Qi38Wc9YapwhWhT2I88CLFhXgJwas+73LPDv7IhGBy4QMjwhDLKkqI8UZLeEtxT4prGmNDrFCepF
OHHtAIWQ9hefUQJ7os0+jd9b+ovoyuKFZLn5ggR53nP/9Ljmvld+T8Q28s+LlvzzAaAdFiSL8nAf
GGiukimyrOb4skwN7IAfjOw0Veucs/9bc+BVzXEtNz2tfPhiOWj/rlDEXawvmtdnAygkJHVK1H8d
fSeexxZxOKLX5mIYhJjBoULsdvn5hfRNSB6RsoTim3WzGe7IqLdvlx6IZGsZuhuwReK+7euT7hwi
kJjjo4L2l6UFv8hfBTIG1zY8MuN7hGle2A+AuBcvg2ukkRrJsPlXTBmuvybdSffYLPcqBC4gHSjJ
WZemyI974udJF6qSZw29Kx26EPEeV58HcymDvLt41w9bsWt3wuOfDeK9nJrP4/V0shosDZN+kjf6
w1RLsXiI++oXKocEmhamSK5Z4LLB14wGRoMEJTEkzOK4AMjEO5ozjBfmJ4cuwZjoAmex/L21R4kV
KRkKKKxzce7J221Fs3yFBU4QF9hXUW7ciGI+9N30zej7GZ1X3KLC91mjc+jLuR36aTbgpFSCR5FS
uGWz0NwPLHM6N65ULuUhs/KvvhN7RoBgbZbgz9d9v3s+UF/D+0oUVFiMUQoFGahYqGeCS3yNlRzC
RR8QMo/W8XiEEs0A8Qf4xnB8kibgbNzk4EyNHq6CHRdC5Us1/5qpWrNhpZm09whzAmnYKb2fOj5X
bMESJv4d94sYwTiyjSEmZNqbPOQp2qCZDa4P8RUMeWDYQACLjnjAMAn2F29wwMUZnR3q+gUe/MZg
YDknmGUMMtPu2mSNYXvp7QdghxUAZuZYUi4f111YfyynLBBcA47R9jlyKid+VnAmLBiAnYvOTxkc
u3jyvN+NQWQq3CRk09j8mhNZstZJIJEU8hu3VGFXGoXrXUsTd/oUhdIms4ad4dxIvFQSVFhxGo9Y
S6bNmZ+4Uul+r7s4ODLBNKWlPnwaUa1/R+94CuSCOMAfyQbZAHAgjds4lAAyZP5Iz8fVcm6S12ch
gsUSuSKanQb/086/CZ8NRk4vGpopQcis6U5eRfDOgXCEEWLEHCc5hGAy4bLoL9rFPrCujBMpD20e
kmXL+hWKFr9i3dqSwk9XlEVlFvccErYG/HBG5FAg0/2Y9o4EKWnCWENat+vIvO0BXZYiEtCFaiDr
8SSeTrCWhG+Ec0XYS7wQFLP7RoQA3/A9zgYR5oFkRGRRIrs2JV1SrmlcUjnGHY07uLjIaRCKEsuI
eib3LLHLE3ESC8QyRqrtmMmHH8+aziBgX6ZyBk4cOfEmORJj4Si5AINXFtjL5UsDUAROsoLD6h8c
B6w31pwrdz2gaoolIqSk9YzlarHWkfpFdNos+/Zy6BGWbLk95SfW/VGxGkCiRaWhHw57jaLurBaf
x43t+Q40qRcHYgIwl6FWEGTJRxF/H6hStA7xRpmcVsWyNseWkUWiyfWxoy+0aJ6/LAsjYsaFi5XE
TAiVaO3qVhv+5FtHIrorW7eYe8k2pq+BS6kXYUZdlaZINBiWy0bMbcmqV2ABK/leNq0mhHJDjUyL
mm9+So19Z/GZZmlsPo0El7QQsLGD//qO1ae5bdIoZFqodGJLiarbrZxJefuzTvadLeAhXb/Sh/8v
p/jrzAH8An+XKU9f3V3uz/XUkMwM2Wc3WZl3woFoTnFojZrbqt0ZUiGdYxmUbR4skiqwb0i+SmMG
MtSW8s4bIPY2M5qiVwniZYPOoBbFkbkmcUPvBpA8BcZcMnW7VnMZc6Q/ilRy0SCDbPeY73FDGGMQ
N3UZNd3oxU4Pfu8UJEEzikaxTwMrzqDSTXXnya1V7HveGa6Xcqo+XWeWnXFCl536kd60tUOL5GLH
eMM6YmeO5AlycgoAuMnsdiRRoiuwSC9PfSn1cyidta+bZNojvQLGNmCYwGuVu4V+CoxeIVAT5go5
AZlUx6UIDw51OAdvvxyoocd/KJSUwLD4snsnPB1qREyWYyZhS+gET6hMJpaFmMaAF1vnUATpyr7S
5Tq4BQ4cF2iK9UjXX12qQWNkNHXe/lwfsS4BD0u2S1mfW2b8du9afmekVhL7+DlLbt8xAxhwaZn2
cL7olEV/JNFd6J+YsdLcQPpX4Ww+pBeRFXkg6iA40AKHbxbSwxthQnbZdvpGFOFsr/yf7ve7yEtR
grvhr/OfcYdpFSkP4tsh49jyUzFq9TeQluj1/JdhjeUAANw1VoziB3IXRIxWdxe4t9ln5gjtVJwP
1Ou1NqxwGjTZS2AA4UY07PdIyhgfGzbHUBrvwAi1kQ9xkWaQDvUL9aEr6khppuwbwe+y10TZXIrk
6QIixaBk0zi8XHVpuDk2ScSHAJS4FTpVh9+bYewjIlP2xf874LPwV+HZbXDc5cnRkyaV6T7wqfmb
LhkJC9RAjmS7JOO2CSkCA/G2h9/e47lp/QABTtjvuPsp2gl1laREscHEDk/XJpuOpVEzKPLQXeN2
w0PmRe5l1pJV2wx02TizX/AtZDcNPuhSxQf0W8hbfhfIH1YevD3qSX/AcjyP2FAojf1y17DAKHaN
igRe7h2WxUmse6nvAyUzWsjRH7aO+juQUaz61aobXgka9w2rY6kK/vdhfZi1x0jra8b5WmKWKaZ6
3i3iKvP82BFgipHRxJy+6C/MGzxACMBxH6RrnTt6WRkUEmcghQKaHRFt4RnxJYDb6EV2+QjwVgug
49/jpUkN/QiakUWUwOi3D5IIbDoQwnYhuxSUQx0RzRJPb9ha+Lzh9d1i6lbLgWAMmS6fI3Iui9qt
Ky4ilCCmzYa9umaEUzvOIJJg3gxYMvAR4kPi282vW1Bxy4isoFQhPw8v6eaECEgMRV9K6E+NhzKZ
ff/Q2D9pSMRiBjuSqOkQDolCIhEbsZznRG6LrdtVv/hzI2jyXfnOrEm4c38Y7PvmwNypfsLePVnE
NBTkPCKW+9k/gPECGpQXZF8f+tXsk1ut1EKQ4xHAO4cXSeAdbCNz7wor6UzzRAu/2SahHOysNR+y
vV50lsuctRSrlDALOVD16ef8OC/d7wdsesA8onCcuyoE9+fAxshsEoryvHZ6croFhF0t/4rw5Vh1
zWb4ddb+7/joM+VfK8eXgTnXffs6GIZqO8N4mwnk+IvmHglbQlRla0PV94M4flmz7lxG1+3dRCai
H7Rtj77Hk8RR4Dzk4ktv/mU45P+cz9tBCqciNCpxbcb6VFljfoj+MUV+v7kAUY7nqepF4kVYlmW7
r+JQKh5umXiJOjoWHNSMVWn7Ty2m9nu8pf9mvuEeRFoCGo1qgVo6LNJBWCIkcFWD7ALhtgE3fQCZ
nDaGulZVv+l30F89OYWdTnAwWDZvojGkNshz0ezLccsdahV1JqQ/qKp7weRh9nzsMHa5pIJWRoP1
j/xiPWmcNImuGSID/DQA5VtsYpn0EV+dhowQyqTrNleyN9IymfRELRkke5IXAhx/j74rzFrnLORc
WAu7Rv5LnpsMXfvgzGNl5ct3576SMals1V30/GGxGzIUKFrXSi9kh/C0N4Bv8SVeRLS8mgptdOVn
b/L5DTNBhB+ppx35B6z9/R5Kg1AF2HMBVGwALJnGhtrwAq3w70Sa+Wo2YBmvULSypyw809hWbQiV
A8ql61sOkeW2+JsmRftk9SgbsWa5reu3rgtqWZX8WLNeNB3eFQMPgyh/NBmEa5Cq+yeNiXdv10DD
7q0U6XmLlQN6+6UvbzUJHljZb3ZzDdQHUsFP9o/o4Ao4rGkdyDkOItUhMbejsGE3ONw/iU/MOSDv
+5NN8mefaGzydW8Ypepsx9e5MrGy9QOWUCmibbH8WKaWauUDE+xdO7KPg7Gklm/SSmPbTF0oo5xS
ktZWWBnivMgmIVjjFX8fYYCRlshtpKDsnV6oubiTzE/UDulXITj716qLEInr6Q9srU04HuLnsPQw
MS4xWx3899f+8wTnZ2wteSd1vEKdBVVHduZG1m4ta+6K3RnU4K1gnl+lCcskblzFss/yzu65tyDR
N3kG+FMJiyiHV9SLRIhjdeCyZu1WgMfAZMEx4L8t2017GrCxPs3ONT7yVbWdJlMgyl/QUT1Kgwtb
C+xGoF9c/k5bQFk+ZfsDgZAg2XmYfVJXN2Z7v3EyAlqf4EqwVYzUht0AhVcUk/B3EbAlBNNNpwlg
gLpgIHAdBI9rHrQKYZnqp/rT3r99BLlm08W05MStaqXMP0AHhe0wNxAVGUhktnvh6uNgQi7zCSVO
jpZ5caNC+1bo82dkMGfB82vBdd32aBGqiboU+2nmTso6fIL9GYSU8v2qnTgiT3OzQxLD3Jl2T3GM
IZmtMGDiuQqBgOfprEkPBQTphthcpJvnGtOt/Z84TAy4re3eeYW/V9gIvb86PdkBH7Bvggk+hcYj
sLdyS26dauuPw9cBknhU31av9O5m1WvjkDvWxKh7qNVxg46k7JvzVXwWxdAXI1mCb0A4b9tGBh1N
NuhoDDlWhBySF6QbT0QVhhEaYk8YeZOoT9sszR+hLLg7sZtTiS+KO2JqmfxqemHs/221ST6nTk8M
ZtaHyRzaJmq6yNc17boxTnZsh3x/I4VHw7zOoWUzDl9mVjVXXJnVAR7K2NTXPJxzz86Et8b5Ow2x
a2RnIBvDdTm6bWNKoI4K70WApq8LvpGVZAurCBe9UyM6triGTHWIw3EpWNMa7GeKi0dH0iP8xo+q
TCJzTg3Mi7RfhsQ3u1TVaHXJraBrDE5aR+2DDTtCnG1DpCk5/5jhMDcms+b/imycEzm3A7HejszI
KfF2LgNHYCZTAryAsXdjEwNyul3iu4w0/DfEo6EFyKZWGPq83UuCYpuF6aayTm/Ev+AYaUOnNpaG
e2nuz/sa1ayI0bzF5QrPVchmmJEIbM3yL9U849sN9A4fq3cdLWWwgH5CQJJQMAq6Mid3dqgQQpOo
XKbSlOVKEbIEbqeW+RELO7AuBnnATN/0DHEXQQqbJ+G3DVI8lioGckth1hlLSgrrGA1rUoY57c17
8cWUWRlJmgxb5NqMDtEQsHgNm8yyK8GKLKPJrwIir8IzZ0yA5PPkXcmMJodZVfLZdFgshinuUYW4
Tr04k1yebnEIZcYYaW/cDtXLVvBjANwuI4/1MsimmZKVSRdk06EROsCchxudSh/osW8NGm507fqS
RmJqn5Yj1hKr+S3p4HymCWU1HVx4pCJMfrqY44pyOZ/CzZdf8KaX6PfoaxRN4uCdLNHJT5qHe2Tx
QOxT8NAKieD4KSCIRKacPLIYqcdcQn5ZzBU02Oact22DPy/Ke+LYj9+mX+samhz4BMZh9OLa98cI
3H9VQFbNBpra9N46hPITzLihv91D1jjb14jo1TIY3vv79k3Xenbig7r3MOYZjd5RNmopUU421Dwo
FjaA1lN4V9TD8SYKjOsZBJYnAJXzRJGW91gX/e9GAr9o/AhITSP32bHapDDPPTs9CZKN385Smb+B
m8E8khkeHLkROjWt59Keb3ZSk6MTY+MDA4U3e9uQtoZk0kHuCS3/xYJ1hJtcg4k/L9L5b7bdrV5c
gelBJCy2f46RdIajMkm0tzqN0Qu/Ef6FvRp9Kzs2cs2Ek4y7BLIzkcvBozigJmj9uB91xaYbtyOj
AiNEtZdjUmG9rN7lYwIbw4fDdH53WsepbLzq+ocique5Sx4QHRZSOg/reqNmNPOkNfDWxnvuAvTG
jmlWTLY3z+mwcr+9ZV5VsCKo7IJ3Q4UXdHnOFOrKnBFaEo8tI8zLQ5Sznna20d5UvcB4yRohjhSA
gZLNDU7SCw0zi08757xsqK1XeAnz6+O/8vDaunAicYZBIm2CgkbeycehChtL966gIdbXRa7F385I
b4hfKokvN+MVe6KequNb4S9voyfiNJdb438EHzHP7gpZvUfeRn5HqxFMG8S/F+addMBReXBzfEUB
2+7bdyK99obGL/IL/BoAguLj0zcrhI8jW7w2HAsvz+F1UXDqnL4QhV2CyNMHOJWAIpX3FRvW6UbM
EYcAbbOJX49w+xYy6uR2hHqGpAammyT9R//UVoWtw7Sqvkf1sYNEBwCgD3Xn5KHBsGGzZ4AqsA7F
1iuKJnS/GVLPPjwrgV+aLBFy6f4/xUC4Dx6XOoEemi+wmjtImyQoUE7peXl96dZoGBe9i99+YP4v
x63NcBbeHCejc4Qz5FYgpfZ+gN3ouScqG1kCSFfKfO3KgkcFj6ulzcWoMX9cPGQCTCNs/Tvgfwlx
dZQ+HACzGDHdZRJs3hs1lhDsooVI6O2A+faHG4nQGTSPvONSQU/Mnxi15hhaMbonL+4VXSlzMHYn
R9cGh7z4E+N2sHKbmkJC/5BI0UpNm+M2sv76GUJBgip48zffGFOSWpyQosTP09kPlTVYJCQoTxDe
RWoZjgRKWxh4YzAfRLODyecRZluXk32gKSXAn6aXtHYImpjxXZaOaQssW6GXxxMtvtI/9uYsI0co
my+lwdwY7cW0RWMXUinyDkANdgChJrKxtt+flwM2Cv+Cklr+NeeSvWiBmHKVFaQcMPw79A4lNcqZ
80wYFl4PV0rTXACVzeTOvW0rYBlKKcLY/MNYz5V3b7EhkbkPAwrgceB2jbd8JkwCmrJxg7ePHi9C
tJj6PPfYW3FOdX/u2wZyduGT8Ca8aG6oQJMZw22u6LWk2OBKsZRVdUT0X1B3lOLiUn1p1dixJ2p9
gb7E5OS1TVjbNlIOVIF0QQhsDW6JpOFF9cYk+GDa3ng732VgLfc5+41FgOpKeEAIKxf5zw6s/wwP
8ItF5P0uSW2TP9Eqm5Ikk04cu26PaioH0ExAMqpyizSkSUBdoVsYzkAq4eS70Kz8HS+GanXkFZ5O
Koncw6phMbj5SLGDn7FOjTCazX/epCUmNUQSYh7Ca0L3y++OUSCgp7mKR4HVlb+VwbXAyJQnyFpd
ACPK0Fnl5iCwKw6jKiU660JDclb5L4kBikrPGFbxGVlBvp7h6xvFM7zwzJRS+V7rHj2ex1Gw46BO
qzia1oTEr9/jc7sXb6iUTWQxpG9Wg9ngb8cpKLDYwTz8u5Qa+xd6Vw8Ndibf9qWnPB0vnQv0lpJa
507vBvn2FqKjDNWwedyiOiWR3TQBzQmGElfPKoV61XOCm2SMJDtMTUd1qQf1rLwHNBCBmpBTuUFp
+qXqQlSEkfKFlZnVLl1G2jQ35MmFV013I8MfqAb3/5feqnZ9piQfInXyeIVuVYuTrS8exz82KLdv
uIqcSjdLP3ZpoktLEgyZZYru0JtamjbnI8Iu4ooQaO3r9Kkv3UuYlRoSuulqobXpjR9iWEK3E2q6
90me533tmJiO5ud5BcnrWa0hc022ZwMezUDxngZlrsn3R/nmlvNCqctVSyLJ+KTIOqYxVanQzzxH
18IcpmtOcvBY3/2ZbyyQioOea6TZeIMnN7Ul1i5HCJkDeG9ql8H6neDwEU6MzCzivrYEvkEj8j4g
teDbtulk8YYElE03ubDNuz++4pF8lzGq8fMUEzgmNgvESXP0Y/YUC0vYmScblKFkwsy7k9lwvQxJ
5L/+ZtEF5p6q+3tCYOaxqFofLoopgNNBB4Py/aGudM21LryYIUw36aOQZnTfhg94Fmfva6WAnFG3
vQiyAmbBw8glzJJSPxYyGQ6JWbQOgiwjFTM810dK3QnP+F80MEDlXd3yf2GGyIQE4qt/C0mRc8r6
lkiW2J+XJnFB6CjoQ83XnRMeq4Mj6fSg4GkzWFnBCYJM84UXCAyS96zc8ZvXu21uqmY4oNGoCxDm
ZZ7i15aIBkddzViI7XgnMQkFxFC4UbEvIxw1SB6S8gKGEHBIx69g+IDCxA78qcl0WAUCBKPf69ol
YCoqQa2pYljpiSPENKIRjYtrPdtra4s0VSVHqV/mTIxlfZ7IAo0t+4A8GsvePih6p0SIlBpSJu8u
VQFPm/cr1adGqhYQRQ5aMa+QT6LEiDYFPa4Fm1DQX+5RrKaed9aV702j/qWon58AHrlUjuyYmoBT
A3W8w6NiOz0+8iiTSdRzWpyEbd9/LbrYzDbd6+mwyXBp2DXwPvbNgxoTDwzSHPNRthQO8k/sbwiK
OSxVoRR6Vgd0CpEAnXGGVD8x9NZARfehY5i0Ug+Y2d/FL1I0eFGqIbjULltZkltEyoz6K0oijYGX
h7u1eSyuKZNknoTMxBkAPCNzyTlo0z86mglXmadi2lCN4Q2JtyRwXRzJeo1wnZyMQmhuBovHoZX8
dzYwywPCYqaiS4KWHLdo9q2yC16I+FiOUyHlhcbgI9SDtNtGuUEeXtrMNuFz1jmt9on0TPGtvmgf
6tubN6oWbu3xYN1dQiRd6JykWKTQNitUoLCTZskNO2OTDnqYNlkc5lrIzPCzeIgYUbQXLltU68OC
viKlfOXGlhrG//ifiFHE2q4BamH6ND1z5RL+gZYjoqUuxlA7xlYWLbmynHVOecMUooAWrXZbdEmr
gspDGIMyiUSmmEoILEQdN+ePqkfmTcAwqzrAVwKDSJmK6MHsu7vusTbveZ6rhLjgnVoBh1duNQJ6
k+j0x2Hsy2TuvQMi3Ei8oNbpKgnzf8c/NsClngPiyT2CDdyp0AuCwC2Rm4tS0a72hFXZpNAnFvPI
7holuaJTgU6SBiqz+eqb64DMKRMi/jZbfG1nv+D0aXGEdz2Ua8HRAnyuzcoH7L7/JRs4JMEAYOBz
RbZWwwxQ1vwByzPg6zkFAypDCmU0wm372NMTmvqdts24d9AbC+KGKRibDdtqo9f0p0qcNYEBj9a4
jSopyX7SMsxMHc1q0exF/GoOzm+QM+VC3wv9HGW2WmvCImJnhop7f6XY1rANO54lHBp1lZWbFSg3
KmS0dx3uAaJfft+gF6j7QHZWoRT9RKB8BehuYfXLAaErHl531Uejb+zK2RMiAKqtmsx8Be4Tk264
YLpTVnPZEn7Tsp/JbXbcUGPaokBIsaMHCFwnfOeKS9m/MP8pAjIVUPjaPdnx3DWxqu/6ZuJVSxRs
u92VZPWzhAqqXmpRKol4u/q8oFczHfpRPimWsP0+6QnXpIIslTE5usLHeMHIhp1dYVhdZIZckrHO
Yul20gct06okSuvXT2Ml+1dP+f4cGpt5TcrG405QcHj0U1uU7zvYDLP1zOYanGRoRs3HzK16ud59
vwalfZ0BL5hagOU1LnHAFMPJ3zrlTUpSy/bP/KU6l484aaPzhZkAeqpJHH+Y9AxtErCgBdgo3TC9
AyBVqIcIK02hmy3uzSBdqY4z1+pxrDt27VD+w8mtGW+TJjRvoeqeMkINP/IBvIL42dJVTHqCkSex
iHw3PcT9C6vtKGE6X1mFml/iBEgy4Qgr7d3T0ZhAwtC6D9oCxR5elhUSyNf6BkbD99LKiK2HK683
UqYVNGHF93w91l1tH2btTI36HVX0x4fsP2VihIaT5n7E3k6mH0Wj8UeNuPnhdXKmVU5NkZnNUfir
mkdCXkB+liV1bJ+PFI2yTo2Qb+UiUz8ZOCqZD0Nt/EnrJKGhkQ0kSCCgFkhVUKW/5X4oLo8eO2gt
GCIHCV0Jm0gwCpoSVCypO8Mg7YlhkbpU4o7WrOWgifc3xAhC80ktigmUGQSdSpe2kZyT0YGdHdBO
4CcNBS0tQJVKt0yDMUMiAp27FV1BvGEqQc707qgk6CwamwHvqiLveTGlSnAQ5NiGbkIfbSalyZXE
09rwcfpUet5cBnBBJAFUCL6S+7r6ZdJ1RQYoum01uuhWEloS779mPOu1/oyrZjb/QwvHtl0pKHUE
EETWV/wh2y4z77eLXKLdBleADsQ6s8aoR6jWLNHGipkndPAFf4AH6scVfXtUsYiEs0jY4/BoKzSS
eRcliBZUuBCmovfxG1S6+K8JcT8ZPsGnaBdC3K1yxneLJT1KwNnhGMUecOQ5nDsaufJLqu2qkYQZ
YxHCpg3YGROh/z0kNg7ABbHA6GHdrVDw1RwP2WCeXBJ71zQvqsS77C7t0yf+o6BQUIFVQQ2aY19S
LZHTjpX67qyMnFrUAkXXKHsGVLfkPpKXgs3INIrc48MURswxyoXhFPCBpqGNFxe1yq+CH3bYQQ7v
SDspDYIrTA/RLuQtK9XhcF5Ewa8rVnZR1Cg4jLOdHk9B0IytCDBNn0tLAUAnHhDEgmyUrQgWP6jl
f0xYY/IwqghHeUXGMsdfxhlScZYOe2m7d8XeAmdTAHbniOYZUya1RpEnOVpImijMsgWFRhT1S5IP
/uZMnlhhegloRe9AzKym3vdo5IUuUjOqYeY6YB6ZqhsW+Izv4exaTmjifUbNQjQ/m3VrCD9m7W38
kF6EZO/DESNvQtCNLFYofNgkga/YoTs0KpF3kUY84Wpxt0AZ064meYV2MW+XevcEU+8OjrBP50Hx
NYSgeT7fzQ94T+9ucOaQ0UkHNCwYMGfBXGF9uQKMlMR+TgYaStDKxFkLDQ1tSzkZ7j4iyCjsxF8M
CeqYQqbJTaxT+22uG9qVvsoMgOvHVNSG6aAZkD6wusnmSRPEOcYph2/NPe/lbLxitqBPUWpviCB4
N6LyFAPa5l+TZxYMEknEwirZHNctaSTnl8v1SOIoLG2WvQbAhb+iZsRlHFNKaUod27mPYH+Zjlog
6LT2oovZeFMD51u1TU5NrYzlmUpiiJook9cyOAWZ6m16c4AajSS9V/pHr3pdG6dD0bRzP083HddF
hhluICeiZJbWJx2ugytSoGf6iI/iYv0/USJgFKYfbSSmI1BvHh4CntQ7OR0zVNoUwBuBpuInxy/V
hKVjX3G6Q6BLMstYoYMB8kuWotfjXcDRfOWJ3jkHMa21YBbUHRIK+Nu79ioolDeImfM0xUCfDGfR
NL2kRrlE5xl2RYBryMM47JpZUog8By+x4bcchXKNXDfd3wf2wuQ5lbCv8r/mjQ2FjhA4+/q1z8Z/
qbucxAjfs2jb6CubZEkey/OO6v7FTtvZYCErNbdMUibij+1tKAdGPj0H+ynssAuJcgRjCXb4qe4I
fTQgzivntQl0cX60wXGKui7UvbhqVOeL6lzsEu+KXUaN1Ds7sQwWiDTAjrWwUxVxjCUxSmHmFOks
u9NGpWemzuv3MYfGQlcOYRHCOS612okZc14jT24mT/mASqjz+zSRUConGaI4V6zn09WWGaTEWEbe
HuyXos9EPG/iNLyIuXzf7woXA2oPzmA1w50S752ReiCvpGzZTOXu/QquAtUzeUIox0QyCtBJRIjo
dxb6IV2Im9JUmGDRVEj8mnNaB5piQfIuxhAOL61beUWW5kTfpWBUEIlHFsdJKu2QJxIkJ8cEh2Fx
ja9rZfcY61qXCdB78ICjLtuy1kTzCiJCENDZBCCsUsGsThrHoPpTFdWkKb1pWhlxG9Sjzt7somsv
5hqlG7QLWgZIBWSXcrbAjuCeZETEuyhJNHUaR/2IfVNM7x+x3loeE7YeMLr2VH1J8lkTGUkZL+lc
IKbWhTrbdrgk8JF1IyAMPxTFy65EB0KOxqUdFj9xJ2Fr60wqaI6zsWDKTMumXyA0ytLChv5G3HHT
NVTzkKm9IpLmjjKFP42VdBiX5q6dhSJ0eUUq0am0QZIMTUBWR3hONguyozzYmNfSHz7Sxh0HokHn
JtA+SQej4tumPI6C/jSm2ozuTI2lW7nvUn/KdvAcDPYgrBx81pADv+hXFCEZbKZfXX/mVpSKWR5r
kxy4TiIfuquTqmE3J9LW1rBMCQMNERXIxNiObA2RkvHZqmo6x726/O2rC377PnYFJKC8sO8Su8qx
5xexJQEVtMgp1NK53RW7GfB19pdYU5ZDeofgT+8elDi0C7LCDrOBjsZCV5Wnt+TLOadz1xN75gSG
g3ieCmtda64/2nqRbNODm/cyF0aPCv5v4CZkoS8WvSJMrZUbl04Wca3rUspCpQ1puy7RjBSfy4Ae
J59rgvcdHtM8oaEUKrkxbdTJqcd0qn7PDK222uyKCU8tAv8G+c7FTmVq/gQyh+T0jASKslq/tdgg
LqNtLexLmOLIwrgrWkj5l3FTGsXqB2Sz0JOaCRewgb+W8NRffDAbubeyOMjNFpxVzDfDUPBRpgIg
RMDh2126Vs16H3i056G6pQglvUcNpvFfd27w+4qG5smMottOkT6egfU/4hRygebefx/rbMlJxcs7
XHioesFLsF0s9ceUw4diGds0EaIHd3Bg11xcgrCZZ3VCUuO2drL7Gnur44x4FjdhyG015RLVoHoz
z1ISXaf238/ibdSchFIcS53VJ5ZRp0nPcWVURK0JilP9pL/qrxts49umt+p9jv50lWapOjlWabdR
qgoMyvcwO3TDOyDqKb5s8/U5d3FAbn531y7ZXi7fSvW5N0d60IBi6bf8XP1Z3OcX78v5vdSRbNq6
pufW+FidSDvTDTmbKE9dDKmW5aHVhScXymvi13/CYW1R6cmlzf1ktbqgR93Td5hwLHH7wVxy9/TP
3lWLVKpevouNdrFb2lZX790Cvfdo6pj9OnXzHfFaZF4tzjVHyL+mrkyHfVlevSe2XpJSnNZhvUhl
mRaKUlyTQgivt5y1jzM9XUKdI02diKRt1ekmuhZsmUixu51TQJeZf7eZkJ05CeWw6rGUhD4V4EjO
wUQXXYkMlmNu0i40IhuDCqREEMGa7ogIzwOQWbVtyzHVgS5UqaNZsAQyUm6MMMelayEkjaR4Ilm0
5N+YIjYFrPGxk8zuaVlbDzLNHf0ONFSCj1ihcXjCNKlkx/gZCWgy0iw2V8iBb/a7XaDGCAc6B5Kj
h1+obu+A6sP147X2fv6cPYxaC2iX5WOm3mXrIFp+D6c0z6BoZH//XN926e/FXgcXajHv2fllf8+W
7b3HwuPvb4UE+rLBtrWl2nqIZ7/1R784VfYcuJvdpx/H/dX/iDrT5mSV5++/IqpYZHvK4hp3Y0ye
UMbrCIKIgMry6v+fNvev7sp1chKCMNPT09PrtwfkFt98Nx3139Tsf9CoIlr3PIsvQf0D8c+a2sDA
gzK+EMxx5eojOtRptqdpzQn/3jUAgc4HPZHwCN6/6zAC3iB4BYG0tVF9nIkDwGUONFlwfmjfQCRx
jaagrgttangDcTk+Q/qmko8hSESlrwGx5uwBZWv2CMd/r8kP3usq8uaDbAxcc7pS/fk7lr4GXpGy
VuO/eAHy4LEJ7x+HfhitMaUXFKjiFaN59DJeoMkGdBNBvpreLPnIaC+lhs8u2Nf29loFzxdozD90
ziuRtDQqAKUAnOaWi7QfEtOs3gODvqYD9LzxJbQ9f+YjsLzVUZbVHs4oi97oE4WmqqfB2kXNBs9b
nJ7A9+f5iA/QQiwc3ImQEVujLRCZ/uB2a/AfaWUnkLzfyWbO/OAuVf9XxUf7gmxEXfoJ6OUdIJqk
vYGEBsCZoEKosy0IxkMaAFORbIJvP6l6r5s0O4MyfotCRYBaZ7SvD338Pe0zuGyb3wbI9eKXXgIr
QlxeZZEJxWDi11E7uQ9BJAdcBsdFw1dxD5MfnEiIFSd8kmAwruZTfezj9bH8Mwnoiy0YvkM6jX0R
APIAwGqmMxJ6BOs7AN29AerYWtzp6aUWXyXWnRUAzn+jlq/xFVDvAbzThu53tCDq/jbva//qr63F
gMrMDcBpm/g3gzNHg7mQE8wWej14EMn2HoZvL1kYNN6D6t9XUelHciB9KB416/TWDansDPMxTRxo
TzKgPqZaXVdz1nDY0q49MJHcL5hZ9OMfPhPaOoW4pbesdnroesvHTguW5WLYgVFNPkFAOjLaSvXd
TybNCH8xjYtAdSEF9k5j3+eIVHMB20YUxHA6QY2nn52pmcbYPNdfhofcBkrM8HxqpWZ6PrYT77DX
lOE80A71HhzFDf1sfn7yMaJw2HvPwqfP+5fTTgt/kw+8YuClNPtYp1t8O8kw3Ub/Tq8u6FauH4dg
i+efFxqtGF+A5weXu7/8TYPbMvZoYTV37+ELfCC2wFLSYACT8/B/taSlLLOxfaLLz7b5iuoFbHUP
zEDcNYRz7KFyCV7iFjPRy77pgXNWKF0d4MuisI8HpP7s9T2L26VOkgjAT8EjAPJLUT8ANBf8emVM
j52lA9YrOar57BHsu2ndeVUcVqe9qw6T+V5A4+me5ze0r9lffZxk7ocD3mv6cT8AXa8u7gDpfQXj
1E+QV9HsYXiz+rYHZCzyA1qRBcrOAHXQBR0byP1HcA+U8QzGe44DZ0GzAW21xznQBQBX0WCz2hjb
ji0TABykrpFPP/ZH+toRWYluwexBh3H9qvj6NRRAXjFjuukcoTZHlSabvkzHl3MZ7h3cEuAtz2kk
+R/7YktbZynhSlsg7z8uCmDgizPkkdbdz/E6HeVfEFFtw6CTjFGRgSYO9Ox8/SjDZxMEIptocRRg
YFDnSZeFmeFFP+lHbAfFgk7LaFXixRFlW/wnYpmSen8W4Nr4+GeSiL4p/njajWGIiddOHErgSxCH
EctArFcCYCvpwiQ1peIPMhCoBE2m7M5zfUySAIfzgiDFCNRMieqJXiGZxnJK6sg70gPETwVO6CHe
Syq1+B26jaQpSxqr3PpGpSTMJX6Vd+vyv7isywcvX4DN8CS5ScpScHx5EeAf2GLgXnYbsPYOoqJo
hIfEVyIWkXiyq5FUEeFPzINLsBXnofis0zA+IPGAwW62UsPXkcqhhfG3ThpGOQmbwJ5Knoa44AX7
RRkZfE/GAvgo3nuT3vJXOgK8KxA1Uj5IQwEOzPQB1AG3H5VDCqgoysHwJSFaUjhi1FFJ8KdZHJHX
fEL+yGVSfghwU7aSoj7JaAEIE2f6X8JP9Tn4lXFLnoxARuA234oL6e13pmjxL3PmHQpELBPyu5Pu
I1/kY1DuLFED9R1CxgLEZhK1H2NAEPhEYZe0xz/NQfQF0aultJQED+/lU8y+oSEzKfVSYC7F+6Jj
J0v5GReEpJV8k26/IjOOUlQxm2rqSlWQF8W+kTipLIE4uuyVLIPUgklERUxvgt5in0jumlguUtsq
5SNSqPIXxxIEvAd1BHJFSljEthCYR7x+h+xLPGeSrPUHGy56Gz4/SeZCT5P0pmR6uRH7pLZ2CSC3
4LqIfSyMZ+4k/0EcZHiqsN7FXSD8EgGP2ZD9IIw5wIEhgxTelQwH4SK6FGzslSSYiXfOJVsAM53g
g7UQ/pYnuhhL1OLhrxMHoDG5KVgv6MwYN5JQTLMfMjrf4Ehii/9pkOm8JvogxBksihkJGuJvk+Lt
v0eKxi1D+cuSFfeBeDnEqST+D7GhxW8uCMSypat3goGY75J8KqZfwT6k623YzG364EoCpRjCYtyK
fklsFN2UI8KhXbIolm9Il6/uU0ASZTkJg3KDKKfiKXj80ynCpMmNI2ajSIm3Sc+6/LnwRU5IgZBI
BJESMhC5S67/lXbTqvD/eS7QcASAV+Yh8xUPiFh6fyWMksCOpMMlAl0yin/EGSsrJhnab38L6yX5
QeIoKWeDzWAhPh0QxuRl4pKmmfWV9Yd21BLTYQR3o7gbhHik2/8V4IuPQlx4Qrk//4NUdP5d+/NI
RD9/OTSDn8bfC7HfQMBvhHRi1hRligztcUHJk/+81hJtERtISqVElkr4n8aboiqewZEXD4j4PCTW
/VfzLmJWciWAt16VaKUCMCOCGYvbFHDjd4G/DFVordLwFQ35ecaQk0GDe4xeLKVeOkVlkr8gtBdf
3f+ixGAowAASsX1gwtOThIxmScWVUIT4TsSnl3zLekrduCBlyVqJz12e8gdmIv4+ToTKAxdV4fMy
SEkGlrc5ZHRgXEqqtIxLSCLf/+eyl/oF4Vf0d8FB0bbvM4en2UT1ZUZ/ESJhA9lFEvJ5F4xKho1s
T1nUv7VQixAwGAklSmagA/oU1R0LwbukBBxhLVW2Ythl5PJgkEuGm1QwxPiMxfv71xpYmgRH4z/X
lWCdA8oF6PlEUBX/cgPdEXl3o1Ky70YSp+VnpHzJoaAH/McVycMTv4F8uAeEA2zI8AmKo4S5H+vr
WHL4BMxHxqPxd7lbUmykBtgdpZYn1actsWvOEglKKOCK0YJi8jxIl2ZxawOmQahCTFxQAtAPpJy8
BBJI0LYkrCzj+Dt/0sV1QRbgtPww3+Nqhs5SqmAEioM3MkFxAst0pWZW/HX3kJ+5KtcuE0lylJoy
DqK7Lx8RXJIeBA9yC83pYPhayGwkq1HnUJSBl2RTCo1AQuO3eGWP4hW9rdLF4OTSHItzzF5fJm9k
eabEg7MPgaHPPrIP5VPeINfEC027Om4XfDIZrJQJCWHFOpfqY0nSbIYWNbMCwiKnpD1yXE9jps/g
hhvnfWzSYGsyOMnfK1BaGXp1/ptrQ71RjEs85lWgKOL8pvZoeqP/Ae5w7BByIyXQ8JcP+fzWJ5Lq
HY+cf08k9jstyiFtMp66UttCxLTwge4G2kZOwr8V+h8P/K2t0vntuSZiLwsjsIX1UrzEom4IBoGA
hopv4p0YCwM/PvWxHOevJlTRbTGNWDLFj2ofTFcVP/v1qHsYPUPdnYRG86kZ6+t9caPS2aRJ6Yvm
QoW3AHVv/bpOaf1Jl4l1+fQt7YMsVttdkPXaTzDOsCrbIcd8WNCT6J/be5IDKmgv0hIcpBdyXIU0
QrJ7+NXSke29FsLU/fSBZcRN+ta5eTFBkRp/idTlMf2xRF/+3Ffi9JLU+MeMbqoCppTNHV5Ch1Fx
cEnJouw/oiZsKWEc2VBS0Sf7UbZPxuaCjf6hXq3/1lwgV6UUUv5efBDTmLzCnNp0eED0JOFhGfAf
K6lDT1iRp8KMxllAWt2RcVZI1BX1rIVlRXWT58uGfB31QP8oKax+ADNn8htX3/8lbFuAczG5kSV/
g3wLB/jszflvt7/Gw0Xfa/eYg+x22RuyzPKwP0AK6TUjwUZxSElCg6iYFZobyCBvkIjyneNLvvLC
GSbjnqfQIScUY4GXim9KCuZeIRph994Omv8tKmQxedBvxebVQi1B9nvvCSI8ORQSggglaWTO30VY
iR4qAzNAIGfLTkSpfKHh/v/B0eKJdqDbVz8yPxs6AsWz6dRJPh6ObHawLVLLX9MFxf6Iz6/hg77o
j1GsjuklK1jvHGMgqifUW56KPV69vg4JP58Ne9ydB5RB+6ZxpsJ5lFenkrBT8/mqgnJf3v9pNIay
kJwHWueRzIW3p7oOsRHMftXYQfM6Whhl2eL1HNGGlYYuZ/pilPRGmP7sl1eHnm8GLaEPS1o8729E
R8t1RDmzV9woW/xQ7YBjSDP8B7byXZw2cPZJb3A0OaYXR1u0r7hfFvgmnuawdnzzJG1lE9IF5ziV
EpRTEkSXqTtKjA+aCneeQg917xGPTHtMeg0NjGmQ+Sq+iYrht7o5UONq7DOL1qjYZ3K4zl9Bf/hN
0ViON2U6IH4eMK1MCQGnVJaUtwMirs6jxB/YwWGm+3m5N/HG0rl5+OT4xoH2HHHCqs1nrE60g/6Q
pDeFih0lrG+jy+ZJa7SrCkVu5GPYJ3pyKWF3G1mUr/SLNel0jb8kwAyEJY00GoKg0zldKegiN/Dn
8xs9TyGXUq6XPwMavg1p+WlHc0bFLQfjYOnfRT1kZqkZaocGS2A414Zryw5uxgdjrsu9fSrui7z3
rQ4HA1oOR+dtV5a0IrxEi6sZ7pfzZJcvGsd3aUdSj3ddv6SLIEH58jq90vFPPCTRuuh9hdDJUKHD
LiUCLISAYLufZe8P130g9E3IdqRpVWX4cT7wO9rTR/EcUvOQQ0cz6AMf1K1DQtfD6xZOgXaHB863
gHYA3bui+OPfjt5rho+/swnRWGljqdsBTJeTptT7BQ5I/pIHuwOEpMckPkL9XLH4kPYhzRCvO9YE
/mO0dr+wNDM0DhTB027gxFNY6SFLRc/dKloqBrJ3xOxYpfQR4hW/jebqYCBtkC/gYKP2tLN40xKG
oj8rsptp6PraSSdtPGpC2osYh3W+eIb9MAeW8qYHfYUiC0dHryPw1peNLJTx0VUnIX0rTR8Ngg00
X5ngpiz39AKn81kk24E3qGfIkV+nDUA7CaEetor2HL2wytstb35dNvRiu+7cCu0rP74CcKHWO/LZ
wR/3Cs88zeH9J3u7hd/RR+3008rGuuNf+nDOQH9Z3+y4nDv9GEHQBiikxHjgRuhbmbQoJ4ODVNEE
QGU0PpRKyto5nER+MGnosVf9eNMPZduavMJ6bCJ9DemWP3SMpqc5zBCsS8+iQSbioLtODdD9dS9+
Iht6P8X5Tzv0l9+322jtdkP6isOkmlzh9PPwc1h0Bar9x0cRrxlwP7zqQXxfsFyNNYvpEFfELBz+
2uKIoEBq2fZYOkOH5Z4nYMFwXOc+bTBfONfrcX8lyHLd9g8UI/jxDtrpzkw/WQ9W9UU3SBap3r+M
fZONO9mDebR1n6Cbw8+GsQe2QWv9ew7jbM1y3Rof5b5D2EGK56/+2DwG/72iJYuRHe0TCjotoCvE
WWKdHBkRVGsYORNv2y0684tuj84I2eueNOJESgjmdJsETxD6P7QDvnTIDU/QdhX21QX38xJtRdBW
xCjVFRvZJC5DPnM/RvaVFONNnX5p0MRa2teYp1IvQzYUYhDmVchO1w5KsjHar9zG/a/NYzp+2+Yp
en1eXdqBYez3P33TDm/371j5Uv2ZXSybNg/Tan25XMcGC4Gt0VyGA70bphUJZvRoTI4vjHM6GtMb
eJM6v0q0ZNLOndCqunL6OT4KaiIxMx2f/cR+uIEpGMEMBW3PsGzZh+oiixZWVQWIWwdO6cfmAx9d
Q8CH8//ql5hSeMdv55Qa6ZSh2n3mQ9TEHTn3fw/j/ELKqxTKsIC1+5rahBYaEdemPenMOozKU9J9
vbO843nDefV8/D7rq48ohzHtAbW28K9C5vMiAQl/4ZhDDhiSiAi3vYAgXxuY0oeeZsHK5bVyaQxJ
/+U2BdChX9jxsVTnPdAp+k4H8F/rxq1aBNUzolBVL8gw6FBDSSo+lPvGeYYOtVaVuTH0faOrQTm4
T2HaO0cYMlahB2pcnQ5sbDkWYeByr5E7skNuxRv5qksfdslLxHaY7Ghem+7uLDSsk+xgclze3EF3
xw0HQrrTDs6aiSQ7nsSf9GKWbYjZHPoBjTE4Wot9ujPwMSOh6CaN19/gGHtrBKsmpDVmuY/WORKh
n9yexKWTHWc/exsJIJ+LN+Ue7kTEw9PFMd0hZXFV7sr9dceRA2V56LaVm2kawEWkVspfa55Kq6d4
xBuLPbL8tos3Kpnm0vilqYfqOTu6WzsOBmvM4Zoz1PE5drinCRSaZD/3Bol19BFWkOLxhjOM6TK7
s4rehoA3fGjG1YTX2oBLrW8VXQuMQzLw9bO8uthrh1Ja7fLsmqbOxb7YS+cphqEs4026Mw+MKq+H
0i6ZizJzZQtlonUM/eo9O5m7OCzjDTPmPQkvU8HOOVOknOyKvYxLOREJU07PkF5SvAhxyHeGDV3T
3WXD+SYERBmhnoD+B0wOSibQJ94Mzjpf8j3dyXCdNW2OUAWKPbcwBzvQz5cNghkGLvcMjK3Dm3mE
zBmxAMfsk1V9X0Tr6y5R5saTk4LAg2QBMb7SZ91SWS2uXncsP+OifceOh+DTRomjCfSmgYT/Budn
iKpS7nkyYAlrxuustQMDNoSJhDBCHiiOdiZUye+LdMfj0tUrsE/uksNdppDs+AiH2w51JZE3Q5Vy
7y4ZSLx5JeGbdyBQsrPe6xGt38uw41TiABSy4yQR3pUZKlsh6J5FhwZ5i2/y/RT6KMShJTdC0mj9
CFi/aM27WKkLmyfZpbv6zYehbBEZDSxISgqKDoOjsQtPltkMGsbGOj2542/w0K1SpPKjN3w4Gt5O
dpdedku6c5f8xEVVGzE94D2F8eXckWkyP35HLWRlmcA10GoOAtE4RB1hJzA2VXxJ7G3Z8DwRptdO
VwmtAxK4Lo7KEt2WvSPss+MbC2XyDL6xHdMdQ+P/0bqTQb93O+vHiFgp2IKXutGUdWXs/Py3oRhR
vLnBihBFGJxHiKgo98gpmIjPy5sZFJzW5QFEitYsH/uIO2FkPiU7g+nVe01UJ/hNn8pnmG7L5qMh
HYQ9Ikx/OeB+UY6Sy6Z9TBt1bg50nv7rNHQ3RL/rBkEV/HZJ613Yj4+NrEL9qxGe6wEMJLmMdEN9
/ctBmN1C/qEwuV5nzax+onPEZPeVJc2tJTavq6QI8Ma78ZE4Yw7ya7/gnZmFrm6IqoEOZtC6Ofsq
KCom6GIID3MRhaBSV9d7GvTF0rXHjOHX6X7YXL/o/TUad76v9W/MAGLWzIcZslJyqjGdkwtLihqV
my8vo4EFSOvuCC1AtD/LuRPaDbLiP6sf/+JDPGMjFED8oC1iKdhjBDcvzNrco7k0O8isUM2OThQO
1PmrADRKoZ4E9U+MIOM/4AJgv+To0huYfhvjwYhdxJLzZHSgp7Lqh+p1y7ZQ6dV4+m3LHQOy9B1X
EJEHaFk0n3fqe5sgrXYGwvzIeEowvuzfJyUyt8alCy52s9bSHNvF9PMd63Dhp1+YW2kSOQo4Ezkn
3BoDe9ywsRCT8YiDm1n3SWg6rMtKj+d1CK+lzgRDDEkaWbMrQLgq784IG3Hyw0F2N1xCyKwkanf7
r1bnDxQJ9XnxWxel9f5Pt2ZilrhG4jc9XnMZlc0afaOmc4izcqq+y/R1m/0sX0Ae5P0PYjyG7k48
dx4bg8fxGOwZjLOBLmag8UTlogHT2zjFzhPmsNxtrtEe+LK5oOa3vIVameKbk0UJzccUrZR8Aq3d
YvMmZOyjQhsDy9Me0wes3BZLlM30soFAPYq9Mr2okyo5Vlg9qAXOxHZG/VAh2VMuhzqMjpbQ2Xe/
VCcYo7aTYclBcrQaF6dH+nlHN6UXHruqMIevAM3NTDZIjSvvxmS7aHPE0yUbI44RNhz69rJWVmbx
rSuoW2MmJQr1gK3UfEbWIYYoWLbRgpchvLCHOWoLXOfuSBQeJUSuKY8pz7lWa7bPLVqiWTvFv5gR
CP/ytgrias5z5LSEsZtPXssOLO7/UuPjSWkJgHl3bJ9+yYpo2Y8LQMW5VL7uj0PHQiOX7jAivRe7
8NF+waD6ddudUUQ5GtiJsJ+BMxBw5MQnnUSlno9ixDzEG85H0Xph2ByLugqgX0YjI/RIhpmEMbiZ
MChg811YORPkIdchM5PA+EVMKdU4TcJbsdQo78FASsI70IZyWsN8mI6l5WF0XrB66Fsp2tfUqEPZ
v/StZHMRYSH7EgQvU9waaGiv4Mm0j2YVsDEGVEpZs7ZfqNYMBd3A5MQ6dsjJIYtc9MFHQO1jvedV
qODwXKTOlW7oIHqsGXFVapRItmkCNEmNBw7+8XoEwtUFoyC8qavivsLPkbYzThLEhUZbTcI8zgTK
P/gITzLF4sbHj0sJy6cONXPD9jCJAEQeDoMCDyP63EV8KHdyc8jWYnuKztzcSbvAMhrZHqsAUyxr
HPfKFG5d4nx4mZus+YQImKoKPICsole81ygrPZsidZ5ndhljQEt+uJ8Wa0RBZzxCx4CyOGp+mUBX
LF7ucpBNs+sUoivOBBMLucrJwJo1omxeSR26Djm6MOixrso9Ky+ekRspM2gPaHxNCPMTGke+s7tU
d8t5kLNhe/xp2bjCv0IXUNTIQZg+puxRHneLR5zR/CvnSyqMwTaG/nBwfZ3C9uicdywjEv5i+fOt
WvOCJSdbDuoC8eLsB37h0RwLHCwMFC8F7guUWXitxD/DTs9h0hA1k7lxhTMBt8EjYwe8PFb4OcDo
PMNYGNJ3TPokMMq5YW7i2rs4Qb03hrn3O4SjWYC49+vb2Wxmdh0mtDfpQpwo2J0wLyaBOIwS2f0Y
0awZT4LR6C77PMPisbHL+yX7KNW9EiNXnUSa2HiQsij+Y6uwNmjNUCbAfJStHeDR4CKb/a3cst2x
kDgdUcfY56z6+yTZt7JTxjjvkm7b6WsUMzgEyjVACn5wxqc0/yCijPuIj+Yh6kAKjYslwp1JQWgV
144StsSQwVqgaO82wkTl1MWvxc8cFsUDJGrnNuPE7NtZjeb08tTe13pMfQ/BFzEl9hA8AB8+Obva
7QWVklVndQxpDWNxBwt4cz+Raj2esEvzqd/3rxzdw9y41PMjdR71ONJ3/YEdBtGw0Tnz2Ms3l372
Y9iNFUSAqtr6lgRZdRK1q9whBOTMgMCY6FW/yOrsffokrCQd7x1fT4BfyX7UYoHAQY6zxGYvucyd
j/UdIasgGNa/SMTsx4H9OdlRc3g2DgAsUdawiecPPDkM4EVhbLmvHlN0ChgPE1fRP/CEsQs4QYoj
ig9E5QKTvhQzGBOJkO27aihHWPMp7IT4aB7ES6iVMPZ4CUzjP7vdtgwDmXowlGGO65Bc5nLeYPOr
7qJCq4imlruIi9lT1C4lzI9WFLJ9u7NxglKYjvkRPRNncHPm5JLLypbtimqIf+0IxcRXfE1Cg/9l
wKqih3OPzdd1d8MyzHF0Kdv+IAHNJMDZgu3ScGgdudM4/d1+wO44uFvt8PeaLZ9pgqcYlJdjQI4e
bhK5nUOhOWOlmCfjoB3oAVj62Z6kokN2zPf5UT0Tjj3B+bncDMnOMgqH3/d8HKfoiQyqYw4xZdxh
vpepaCdMYL74BM/YYwq+B4VkP2FK7xGIzfnvr1ypEFD8JsMvfXltgYNIvmAiU1yX8vj+wM5jiCdO
D/Ru48ScmYl24ES6V0ELJsS5OV+OFw6PNxKF0BmfNQcaryj2ZPOQ/9QvGDg3mCcoDWX3zh3N01ob
J/NgHtJVvb+JDd0fClES+0NMdAIRseapJFaxMjJ7eaD8sTkbh/dsovnliPW6r/ElIdGOd/Y6fvKM
e7IjI95355y9KNRgBfqDRcXaAYqKxJEFF+LJ9wFFg9jlMZ+Rtb68p81Qzxx6b6ZgrpCyORd7ee/b
VuW4AbqBhYHuQtP+gI6LexH+KI7sSLZLBlEYHKVwSSCL1h6Y0/U5wsF2wqWL51LYiGsFi24KYY0D
eoZMtz9AaxsqwlmcS7yHfxDr1J1Ry+lOyY/wsfz2Zg/MEWi317jcsBw5PHFhNrCJrLB2kIFoh3c4
/s3vtG7moxm3CaEgDmpAd4YhcvkUoWZIYJ7kcIba/Lk786ieB7S8Rajb4clACDDqN3XlzzAIVIWL
3mvHtGUaMhYGx/veRrwMTobMb3A42uIZ0iJSDdkzaCJ7cRnz+HzfnFFzGFyNMuQzEA5jjo7ib3jo
QXZLJJA0QkPeD9V4IrwJvByLEc1LEsmOzIktrLCu6Otowvv2vTdIUEXU0LbxfbOBrxrdgVbXhFje
njU0PHnzm1XzI1JCZgFLsn4oIbwNfxnLZWNT2yf8BbAQAkMuClH47PuW97IIW7TyZHYMtIEmwmME
YrZcyBgPt8o6ya5nmdjA/Hzkb7xVOIbUDQwnLqE7yYJw/mR7XQT7e2dbaw7AGheh727NpbtlWFhc
jKc5wxy4k3Alnzt2Dq8Rmr7FToZT02PA3CHm+JsIb+bAmUDbpkP0Y62hnAwKfpANxhoKtwKTBltX
kIYBysLzeFy5/CDbnRu0k2aPhUVZUzjzwBv+tiKaLk/oD/gFjBPPxn35JrGMiDGwxZ9nd4k70heP
lUyb0NtG/BnCnzJx1sg4cSAgwIzTE3HDdqNQ4cAImZuMAVnFToTVhK1ZHao80T2hhDyQ21gE9CCu
seERPGw8Ot42+C+YF4PBTUYMayvbBrZCY+BOnszQ6jODg7Tvx/WH9/Z40xO9NTsy47/9edthMb6l
rLxN2oPnKH3ZOOqWDsd/11JtYY8vCVAbEi0oC0Cg4/uqxd7qB/8eSeRf8sh7EM42MArB8Ns0NON8
tFstodMp9mlJ4MugBnbQB8/H5q6fk9TxkBkmOh/wBhysj+nVuQ4dCsidibLtTJVYBOcnNmij70yr
Jd1ya/R4QSX2wOplQYq/umAoSbTMSNFtB4qPyzlxIm9QrO5oyGb6kcUEAssT78A8JQL6QJFBJ+hR
Jm7nO3zIdHP8E63ziUlu0ooCPUh/fVrYt1X7hQaIkf+kawN5TdooR+FU5wUD7n2UT7xat3aGwfEk
9s9ed/Iz2hNO+aj74TzUyDijb2m/eIJ8jsZPuLFcP+47VDGrWFmvTxt4ALGSvAQsXZSq6hKg8CIX
0JaA3HfxmuCSsfHYPDaJkXjXbsg42rc3GYuuGouSnpK4/q1FbBZ84pTo2nRjxpMdzX/ZKaSHivKy
F1d6YpyxVgfFgl0ABRvrHeaDN1vKqotFgVe0pMW8AsDh9x21BGmJ5YRUwaUjYTdOguK7pCN7NK+r
IbIQw4vH6tfI66Iv7Cyn3rAX3MWt3YrDHOWYv1beLxYMr8jQhl7Op5DQ8elCj5lknlKcGuJZooQ6
dlIfvkfRVe/7KGYy7AM8bK4oXxWYVLdll/jWAy8ED9ujvFGcS9ruFi8/hilGG5EkSAty/6B6eCk6
HOb7C2u2WKWsa1w/PJvySMsi9Rzddc8AsNYzrMlHGTCyOBujbiVpLUEEznylX1nZ1ix2ajqO6g+q
6bDNMMtxLNyjj4f28J2y8o3LZ+0uMoIHxY2EoqdvDjZOLnUUv9doye+2BqrdY8TCuTRyt8cJEbXi
X3ndNu4CMYUb9el6eUfuQI8Lot7Et96/QX7IpWbb7L4HYKKalMxb6xatYXkcJGj4ej93gJoxrV/I
/sQtXzeeHoV9PMCP4b+6hQNPdrfZs/hnR9Mb3gwdtrhk0+gygUc4ZTCa7vpeszvPyVy/uP2nFN1H
T1Or+7qsPww78jJr1rPyXUb1RTp2rc/I9nGHlf3yhex6s9YWTENSeeMQSwYN6Q53MyrdpoClvuBW
MILWPT7ud0/Pz223eNEyzD6ScmdZsyeRt3pzI4j3+CCbuejnrDKKOzY2XvVLt4xrcvJtNH0N1e8R
irrOBgiL+z4dbIpuibP3SpOu/D9VmiIMXl57yvtJn3wm3aKI5xq8hSZfZNNX8vmoJmrxr6s/Ku0/
hn6JW++GAgYzYp5ePnnUXIkFy4vMvToL7SfnqQZAizvwyyj27VrznmRIG1E8TpUW4wtHBXkcNUS+
kxLbLUxrXPTjrvh3o8kpPHBzPrt+noKDUCm9f3G3Vk2tjPZ9c3ExoMHVl6FZ3Cm2AY+fdINL/Ruh
JNwHpxc13ZAw0+5TpwPI/LZUY9Kx2SGRtlN0Mroo6ywJozREBO4ZkPlFAwBiil1k+ZpJaflA3SV0
3R7Q8d2gio7mzplCDMTI/dYBNksbgGBrx47XmdegV3IvNl5egi0KfT9+08lvc8aj0RLtaJ5eUem+
YiF1L18tbejNGacshqPoIs9squBw1j2EZB3KB3lChaeEf/6ye1yGl31M+rVO343E8nSybjWyv2/f
ZmV6ilF76fXlP63UZymRAbgpiQTg9Xt+6tROvj7xlgyiFbp0y8ZI9f80xfWjtvWNp1eSzVXBuPpA
9dzO8vuomfVPAH5V2j2wZEkixTux75busANGmbHmk8HD9i/QrBDtYvmg4PDKKt6AlLuxwIwn46nO
/RLEuM8x2Tldqa3aZDAWu1SJL1N97bq935nkuSb6MMvJcGp8I10095BT0fppumWa/uAYuVNV7Zh4
iGYG9RIPG6Tw+opte+4ZNIcPOAwGLBznI2r1bpdnkHdL3f0yDGJ681eOl9D9ukkpdzknGkBWT0ho
A1BPmi/THhl5cc3TwFaG6hSJbddTO/l0iv2LopLL/gKdXVgu5oxr+1XqihBq2h8T8sWcPCy/q+te
9PzUqsN1YK1qtrdS7DS48QnL91e/ZuN1NxI+nrdQecgxBPNdSVSiYeKJTdrrdFzPOGse9K4jkZAN
kjLaCnWjgg6DoUNZFVEmoLy3LnRGqj00wsdgVesfmbZGptdQ9XK80+yG9LlQZ2nM5fMy8C2L3qHt
z4uIczhgiKT2uaBNmJS3oHG4C42ZKZr3upKzEhhLCrVewcP+BJP3ReDo3KXjV8C5q1xwNqwe7pw9
SelRjXf8GrjkdTSAlj6P/akabF5V4yG7XGvcn6R/Og2oETbMKNEZfNJ8JYQBTPKP+hXjFOboT7yP
cUgpGlC/3uAObl49LQeHanCS9XOWPEi/TKyfK4GN9IcjGYlbubBP8qm6sd89P03tAyrI4lZj67ZQ
wYcALoJSSI0G5Z0f3Qr/glShGi+vfgd3v7/Piy7M6HCX/1fA73YVJvTsTD45ErdxHibVc8xsHkgo
BNnrvkbUN8rH5favXZYWiQGXSdctWVUbt1ug3lZXZajVpadcwLCLgzb/VpS12Q45F1qewaK9HqMI
/7a7UsALTbzeObpPb/A4NvLZHyP5NPio9ezxjSNOiP+j+ZY2TcaRR4Z/4wR65d91Y02UJ5iOAHzF
gdmtQJdDRjKOgo21zaOV2xIc+aerA9K8jk354HHzFB+XOdO61c2ekJtE7Q/Vhk4bQqW2NoMKpwf0
okari2HhR07o/MQkevocdmUcGq+vjOrOwcEphymrDZUYbtTeSPCikrB2vU5/8X/qBNypYy/SZlbF
AfV8vEJrh09/0M3VfOY6c/s1s7pJSgOjOGwoRFTTmjiOiSPr13SnuooKPlcumDo0D6/IBXz4rQZG
6SSr8HwGfLR2FoMO0DEKqW5kXGjeBX68/NytcX5bZVxyrKCkLML9eqbbNN4wdE5Azdio6k4vaShm
HweUaLbLNPm8wGd6SSDz+h9Vh1C0zZddOjXBRWlDu1hb7DVupy1l8vG8TOzLR9H5mT521KlSzF93
NK2qJNhKLoj2oecpyX5Dq5vHnRq8XjPFmd9f24PFLPt8+Sx/7Zr27ww8fX1Fduy3TNFNADy5fl+K
U118VSxPt6q536qPs9haU6rFmSNv1k+Z/e0mP5bsUSAo4Y5U0Saps2y6ScwA1ezclb/8YpuvADqr
C12fXB7AOucztdr0OnrqAxE3ju9flyd+7GkCZoKzzKjqyUeJ4ln6RAVF1x49m5/n9T9N+/cYRJ5D
FfIrOhXd+FVOlJmR4xNVveSaDN129YI21eaRfNraP4eTJr4ihF9PL0lS1Ldf5f9YOrMmRbUlCv8i
IsAB5JVJBBzQcnwhWi0RB1REBH79/bLOjdu3u0+1Muwhd+bKlSsVp6EcrKjWOgvqBXofVNWi01cx
Y7+FqdsJ33mgM6EVbmHQnroqSJmUVsH7MSC1+qvr23PJpJeW3t29zl569l6XoJev0hYva5xk8UvZ
VN8ht2BMdRBHM10pVL11z5NK6XkKHacpxPtoMDsypLuePdgmHdtQKVK7gFZ9LCXSjnf81USKTwe5
w8KkUUJSW1RaomhYQ9oxrHPqPvjM2evSWpb6XVZ8aXNk9DmnXs6LOrobNZyW+CfQUmFmFRYCH5jX
+4S9pi2Q4o/eT9v0TVq9pk6e23yiPGhTfqgkoxtl7K1VQZ079H+4j/eFUaNZVyjhmA0CKshFeJgn
Y6HG3KNGixYnC1L9zeHdszX9Qek7/XEZeR7z9rXeqMftuTYdP3os8Lm2vZuAnC7Dx13aY7V9pg7P
T1sAjhVeimrnhoViZXvxDFGLKCx+wH1fCI8ZFlWqUoTCUdFSyauE1Zfrs1tk1bSWU/Pkia8WNrfW
35ZJIeqMZyNZ/WAQ+0G25xCnkjZNZJSqLhm1qNym+zvarFIvYUadSUWdNXJgL+T6YAm4WG1HcdL9
Ny4OJqJgQo5infBrpO7qGSOW/PZ21I1WGyr8UrdPWUf3ABuFoRpfIDQIaaJLNjn1sw6lhjNoXeE5
TqeXJaIDgwll8F+cNcr1ED/VFgyYEfXGTazOtRnqpNAaFdWpZ0qIjCfNKa4gDG566ukO50l24i24
dfdHinbIgFLtUm17Y7Z+3E6/weodpPvO+GJaVZSumMhm/g6opqJW5DnqjRkFpoahSyldYFFQJ0oc
A58MovoJeKBgGTDaMpmEG7hkffnXj2E3/KqcHvqDj3HDYJvWs/YoI+6c19haPXdMY9ot3MvNVg18
2BUrranpgut10MBAQeoBW9+5pW71crSugzHlwxwZFHx+4488x3WFcxdcAMVyi7pQo2N/C3uwREvp
oM2oeuvLW1fbzlyfd6mZpdQUDKCG97nQZtf1dZ2ueWdWFofYlVRmnK1YUljimEXCAmEUWW2Mnbq7
G7LFeGMjc1ih8gUOdGQsNqxvFh/PxAunDyf5xzz1f5p5ua1nRtTZtUeWZGeXnlhdfL89DpZcHRUJ
fQnh+2a4DOylb6MZyHJVVI+ZZYs+0bG+2Ole9tgmzA+8F7dA+ZeyTzGkFvuvOOQbLlGIuNeyU9hU
1g7otz36mKRLwufB/A6TX3VXbbvH7k+1VRtHCSFQXC6Ouuv+oKgsxa0s/3bRzOlIczSPPBU7pS6d
klbv1MXsK8K9Of5RHilUfRpWu+2x51SL+nKdNzSicyWyO/3ZVbWu2LyPR7mpxqaa9I89ivf6XSvj
NN8WF1fbXr5sW22LUuQXpwGhC7J/1A4dH2uNOuDzUmHU+g6F6DMogWGDA0sdmlT+oVrYHd1DZP7u
6/4smbez7ozGzXPUwyIkkpldURqUAnQkiDvjZv5FT63dJLhwrrSQ6C9EPwBcEee93oCk1xt0pMbE
JJwqVmFaeJj8U7LrL3q7jErnwbjd4vrXm+pAgjjZqbEeq5PzCNDYxwonO+YAhw5RjSuuGY2rvrEc
xR/LWNSHZNllT2XrwZIHKDfweri7EeEP3WGJDcYM8uME4y164tFuHhhJbXpd6WOV2m92ovRQrg8N
2G6xyTdnnMODxmN9484u3wjssWOZsxAqYpLn223IAjjtVMQvUOwdik5ZMi48h8ruuBf3F90p1v5+
+twcErMkauJO3MT17Lnpo5TcG9bTqwHkQMTSGSdL8pWxNhWNh+7ieWCFp6suStryNwx7dtIWHCDP
jelXKYwcR9/xN12K4YsDw5Jvejt2IcaBm++QOSMCe1hNrC1u1KYe1F3KmLQLKitjzjHsbXfBAhpJ
RfKFcof7MMNN40BFgYGTbsFl1R13fh6Sf7k8QnFgzQJF1dNyw3A/TuUWLZU/k5+hviJHTlV7GFT2
o3hZ/Euf/ca0sLNqegWOH7IJ8wPjwMTx73y53ELyXj5x7WI1FnVg6T4LPZoV9KSMN24X2MP8cNv8
d8VMrsCN2HflAZ9UXqmJuz/vxmbld0eIYOlLulcRUbncgGF4+XTWmaGKKkISAyHuWMg27t5UYuos
b+r226csnaL2RHaCt2uP7TE7YXmUMPn9xte1WHqs+xdCClVjROF4OB+u8nTYvfgCnOGDWo5jEwGl
RE5iM3P5He+A2mzO7oQFQ/vHq4UJxuLlBwz2It23i6TrJb/YRK7DFbBE+B5dTO2Co2Jez1iqmDTe
ON1jolLwJbF8TIxcaqNOTLSn4nLLN3oPt+8gcDGXr+yLDbYIxZvGdLJ9tuaoVOc4Jr15tjf9esY7
s/HNHw5ZTuLrGvkOsaIcM6aDZ1pvMX2cnO0sH/d/QswnHo1e2KmKrw96ZCWtpW2/GKLS6h/v6waJ
dswWRgp5c87dtLTMIwwj7Is+0dCrRMrvg/Yn/2pgVtfv11BpNtc9Fmn8WmOuz8hKbEUd1NgaR7DB
956bvDUo3mLorohadBdiqS4WsgQ4xVz6glQAlckOwfgc58+c9R2K3pFmbdb9Ed977AmUu8gFQDHZ
chFjdlvelsr2EuS7AfVpjWP+SylyLCg7pKzJKlyq8/izdSmlo5oIH3uZ2zimY4oPLVgIFOEFqf2v
sRagJK5+QouFXLoTS62i6tzov3XfDjY62rjIhdhfajb6CF2JbADsf2qiKLZCHhZ/32Ugnbeb2x1f
Kg0rl/3CdwoqruDAoMLQhShOBt9+I8ZPnhR1h2I4keqmmoYQVy+1MydxTUelvv7pQgbzmtGkQhAv
HVETlQ0Pb4d6s8rV7Ajm/kT3liIScbPP1sBSRyZv8hpBQ7VLm8dxi6E5w8Ofnt0MORCpjq14OGyu
TSsK58kIMIkoUiT2Y9G3C8RKroti+KV6jBLREAOKNsrVQfHN7uy/E3xZt3GdKxcBfHBZCk6DainO
Of+0g63C9U4orhAwWs0GmM7rOMvE7XPmd2wtkm67HYqD0KTRKJFpQCRKh73uF/aqP1KQn0NZV/6A
cklFLlxlu5UOOI7o70DNCy6Wf3UKa3G1cIQij6RJUP50yUExFV3v+UO+6TwjnzSBrIVgQ5hIFxjR
uaYqB1vs6fbAMewLD4AV+wamhRQ1xbWGq9itz0nlGYg+6pQC70U5DQ1ZyiNpCLYrrTsFRtiMDWJU
Xj5DEC6oo2oEW8uD1YSCs6jtlc4Gir9Lu6chUiFQd0RcHDUyB9Fqx4OF8rX7FDa0DsxZZ8D/LvxN
DmQFjtsOpWufrAoqKR278t7+RlvIzkQzhhGyoZ/YUJBsmLMorYSwe/gPokincUXsvWdfHMV9AnZl
//JorFnweQJoLS7lyzb1VT8DFqWU+K0y5wJmls1hMMO0pZg+GQH1WG8bIIjCgjFpcOROpa/RYCjD
juwVxdhqAF4XaBFqCqxhzM2acjXehUz+SFpcUZsyEfFEFO9c5ZSyO1A0i9JQJBAaGy6TBYmDXcCW
I52Vze+MhSi5U8A3LVh6dGydDoLzNvXvk96qdoxpiDjRWJ1f9ynyOX99dahkef2DJtSj20FB9r6N
yim9lW0RkasQlkSw1SPbN4TNGZ7HLNyg8dmHlJiTJEOCOZkoaO4ULJVkCCN8jLgV+gKUKEB/b+En
IH0D2IQcRY+NK1/HXqKGpWxRIWNJUMdid5E4Qp+crc0xTYuWgd8Ju1FOx4AW9UyT/xFzOS93YMdf
H1PoELnxVJdZEdUkLSFYioQFm7K09fVz+GV8L5QHKWtRL9Bt3d5Jp6KaCtv4ZpPmoICqpnDqOs2H
4mt9GW+Rqb8sHmMwNqvvpIsOslZd/x7sn+xSisj2hHd0q6ThlWM4doZlUpB+Lh3ADJotoa7kU9sy
Mr3URToQGYEVBsjrhw1uk/0Zo+rloP1m/anPs25fQ3Wmo4WYBeeFFMUWVBy/PYIeVLseOI7Mt0dl
sUVSA+UFssKOjiACSdFg4GTDs0OCZ/R0wEURxZBWBapr0pmVdl2TmuL81z8khVi5sGzdHHeQutiK
JE3ALU1pKBsY3hnbEr4mzQoSDDnKInpN7hPU+CMySHTyFCl/usEjE28cJAc3L1OKNLLJ9d95BrvY
mJIMhCki7WpRxhzLg5x/0n8lpdmrD4VouKAGJX32S/4umX/yj6Qt/xqu4UP5SawG5BPiwc2pN+g7
JLv3SR/3p5eIMP56+mKFWBlTAsQYjPCDp0oH2wgPXFt80JnE8WsV70Oqi6Zvn8HkIiHlkLNbw4MF
aAW6dM4II2R/MDi+nTiNT8DMIBn3r153ymdwnKVp1EU+dBYfFDUDkoK9cXtMTyhxiCHjZ7iHEfJZ
twh+Pdf+6z2AAEgKk9PCF4o+OFwDw84jAMZcrgVU+AkukDgZF9EJMf0XO5UrUM4X8aq8Mkrgiwe+
aywZLJpX4FKDtUb4qPoY95xPyntAUCdbM+KSgmp8EM2ljd8wh5EoD8RtTJhsIEHWRaBYvFe+QMeL
b4B3KM/FazM4AXmAT0AMSrmW+oMHhnOGmUeDGh+3E2OvuYI2/QQN6ve8oTw0jwJwGeCrcg0aFwre
hGgbw0XOc/x3R8XnKp0YNdJxRmscpIAbIHzLBM+DfM9/fhhbZH+x+99A8bvT3rgmdB6nJ8KFW8TT
S34CkdVnxlPrY3nFc8STM2AdhoF7czNkZul1AYmPxo5cBt00ZjZHcPTV8G5gwd8AD1Ruw8sA+zIi
0/QkYBP3x+2UbpryXp+gY9jS0wcPGB+dKIcc98N6onY95c8u7fb4cRNkJ6ZS3p9QpRniLPLbmDsA
0eiMy4fJPEfPA4G0QZdxHgkhka907OT5eRqRwxa1Ypk7lFfQK/0GL+Bt9gr4slwNd7sZyjPJ7ZgD
eUBZIjKzuKV+eqK9B+/GfPpMDWPMB2UWcaT50Jtv8nAEGDEXiWVVyNPSTpYoYkwYwsqjUkXWER/C
vS4yBHCBHmR79MYfQDD8haloxfQmzBtlzkwg6y75bYbMK7gZ/90MAapMn/Hrjf+bPkU61IwYBYHJ
mGWem6lKE9fg3toIJALIhLX1DQyRzZXMgfwDdjkil01Ua5On6TIdcjl2OLNL5PQJGBMkoTcdbsMm
4ZLyPrjyxMxd9AHn3P9p07RwJwEiI8KhLYPw30C8A946fAcC7bDMHj4qb3w/vCNv+QjlGTmHZM1J
VM3aSlw29FAUq2V9alNWw5jx+lur6Mk0NjcWvWvAc14X9ASLUnvcLfxvynrjWz352z2Emyzk5Bf0
5sEX/t4CHAaURD75JBHFPpSBkYFmIP9mLzvJZ7mRrPv2KKK7LDDTX7XHd0AoBX6i7mSXi+r2OeJh
+CFfVx0emmwT+atfmYXkl5UQgmxqdNiU52VjKA59biK6Sv3924eDdGxS58gSffhEQR9Z3Z8g+b1x
diIfBNQCgoOQZfgAdnmYhNgEaOokPX1kE1PpaPIM3Bk9MoVHJHySxzX95J/ckksDdsO+H+oP90PE
cWfC+B7L8Pd54H5IG/lGxJV9xlJ+zoeZnDM4yoSpAmkRVIT2e0ZkRgVRCG/BR6ChDsFauM2vDFVP
ZRpfIXzEfXfEp5QIGJNBreUlkjfwqw0SyrT/7UqG5shSD9tjo3IJTfpChcj98XyPUDueL84Tt4DV
eCudAQOEq0pLOFwTnuZ4q4dEaIRlpjIcFDaAkfwCWt/2f2j9lFcuFUO9OW0TaFn8Y2wvSyVq5kSJ
g+VAGkaoe9KIn/u4/FW2n/X5V9uaP/qkM5FFwTwu1B3h+BTUqjtrZ725WJR9dzEYd2gLREudUJt9
wr8hRxpnAHaJPs/wr7V4unqcRKxH5YiE0HWn29AVhzCbi1OYzm8/6QTCjB5/kGYrHSgpkKj6qaui
/7kiiYls+oYfSivpwbiAQSeRP7jOhjkgW8HCxWZIVP5yervngVXBMfJuRkyaDrKJZ7UyFiWMtGxl
TDmIFDgn15THFqEiYyEUycX9dKXgAsCoD0Mk0A7GokCok+TmBESXvY5+ItDnP8xj+o/OjKPerv+j
TfkGv2A7nICJADpMMXT1oUpd8kH8y8ttANg/Nn/lLMK0Sx6yDzjI0uMXO788MLT8epwAgw/XsyTl
2mmYQVzZYAFRjMUUFofiAExAp964PsDbAzUlBdADmATkYKV2dmJiSdg8JJVAUve54WmwcmRwigN6
Fp3dR6euSNAPzB23SFfkrMA4sCz5TXD9CiU1GQB2P4PJVxvwMBw/eCZ/kHJ99QQ6gWYthwsOAGVC
XOJbA3OruyccZeuv80q+ASw6ZSeGjGSUCvqULPsLrvdywcefh/wbgF51YjrHcXDvwGvBZc9yzw5Y
9a4DJRz8G7hJMLd6ys05ozipACREaPZxc/pgp6ArnFDkJBf0my5p/WFEgrQm/xKCqk3yyxW1qQBm
BUiLCnLXHrtd60XYTMuKjYw8tO4Vf+rLb5wf/rBCbdQek39YCnRd/7GUkmW6yk4qFgVEuksPAvD2
NTaEN9yk63r6jQemnRGLk3BpBOPC4AACAXp9JJGis7UViySKXknq5HEPyWzwXvcLuWzJk4BpY527
R64LpDHg7Q0Y9iNQI7Oy7yiHEQmdp/zOoCe/JGTKDGU2BkrAWGaq04z4F+aV13hBqkDR4CuLgeth
aPlPRjL5JVEL1rTqjbM9JuO6LrftQl4ZSAWMrrFYXYwJ32QeGGNQo968M6+37cz0u4serZQjSGor
1hdi2YokaLA5ZS5oN+/A++AAJUvpjCfvDgDUFRwLhJzVwoPxGNcTI8SfopVWgXve6XL+tjBjGBJ+
B9F/ByL1wWOla+xXvRWA6ohdTNfPA5cZ7HrkPQm5NoBOqaDm1ZbfTJ+tzCrlgOC+GXBk/yfbG6rH
fJI5ANrFQDEe2DcT56zaKKSGcarpt0PktOgyKk0MLO1js9vcvgrYj2tBTkpgOnJAcKOEw8af7cdF
tnFLx0LTZZbTE3jerolJqdWaw9fJKLCE/uGNRfX0TDj+o84xwE90p/9yIiQAWQ5y2PGsjUMaRsnc
r+6wBLg6g0/qhfwhY0cujF1JLsPsOuXgVyza2+J8IAHBImIBAzB+TYcTi/MB4I5sCgvm0TgkLfiM
mZFc0AHSQ3bNgMzxJqOUi5oZwlPTJrujLdj8vCVGEYOEA/44MbW8JV4RBxsvx1jy8nhNJH/YqXIO
ksREYQAzirqWJCkK734f1QiG3dB9JSnrcQcWL5flDcByk5vLLlDebFWcI0NYGpgVccTwFKhAZeqf
FsAf7w783bujhrMgp8zMcOYzd59GfAo+w73YCI3uPOAa8JNPzCswUFgdDjzWCgO9I88sLhri5SQC
KeFiKNdnc86Dq41sNR3M7eWk/ZBBxnlva4/cHASBxKRWbvtVhziYspHYfbmNkb8+EN5xwDy7RwaP
o4aXZ954O16Kh6q2r7NNQMXgIa43Zfo5Z9g95GUKpHCZFg5lBDrVIZcUx0N1uCqIMTk43p6Yipwx
BpFB+8txgn7+WTgVU9t1B70AU8Kkd0hbYrtv4pBiop8HFhHWRHwokgmK4OcYMZ4Hf7PckmPcMH78
kJEm64q/8ITMyOIyxTQxTfwdqyg/Odw2EgmAhc86ALTt9EIl0cdX5/QxAQI3yR9AL8xOvC77W1/y
G5cg4QAIzVqVSG6ZncwfXC/mlPXCxmKQ+Z2d98YP4VhmQMk6YLy+eQB2zjaoSRoB2JGofEGyEusm
JwwxbWkzGBwX/CJgOEe8Eh/kPRky3o27M6A88OUl7VOxKcwHa5any1iPGnQ2l/UraZZGhptBYSPU
L4eP3BzWDhPHPP7fsS1kJRr3iK3LZ7OHbBqSw8wX/jczwrbB0mBdm2YE1s5wsZi5+ZfJeTnYKiIP
HvD1nnF/2TPNjAfMr56coqQMgCFvNocFxzB/YfEw9ZzcPB3jxO9MJgPPFmcg2dYsiXIr1hCzrXqc
F+JVPuU/eUl5K5ftQC6Dwee9mpjepzwng8tbsC2xO3fknd9/aVEmnawICRYFtRMLZxrr0sFqySrR
BMOvc4+05XNzRY1MRX1NbpMN3mPmkWOwsNk5XBMzw8/FGn1wP890MORNWeQYzX7myPwzJ0DUuaQs
WFc8Gq/PvPMtiDEkXFksEr7hGtHRK1vzSUaV5+EpMAC8PvLJR8YC6/K5H6E/cJr39RFmgRHn6iwH
rkvKjEc5m2O+r001lqo+ASyIWP13dGFzWQkqXZx2MhQwOhDDriSNy8Ddzx5bgNwGd5RsDqlXrGWd
22QxSNSSBSlcdm+ywzZR89Nl7S1aFnPjaIiz7TGoavySDE62Z0j5EuuHu/FLtsL2eZD/t0eWC0MM
3/12cduPz/24BWaNWXmB2+H9oKZsWJxIjDUbkucjh4KMNRdqu/jO/PU+8MiX4MmT2miAO992wtiO
SKguL8OSthldGmgAono3pEqyfxqOINSFWApJqC85YYY4f1OQ5+zEskx++0fOSCIuEtssbrJvT0ud
E3DiHuEXLYnBhk+StPMHIqLn36x1Huts38RcpBdnJ6oR18aoT+pcROcFUH6BxF5sRJmx5xYCMLSj
RFV2dhmBtuU/+QjpC6tcliQlrg4UERCSwuHUmzU+sXoAWnuiFzsVdWQRvtKvhP6MmiMNYHKK+6f3
lUmVBbIK7HH4fzKhQzYVu55WNgfWXQ4JOsKxxS/GGvCGBXkJyYuyj3gP2fGlbGFGl/OIf2cdclCU
kHtlL6andI1ZZQfwefwdwSJqzO2YKRT4A0YFG5vvs6m4BbtdDN1ZTAAnCZeWjcM98HrvI4y1+Bl/
5qiTB+w6di8HZjtL98JbMcScYAPeHMbdP38QjRsS8IBBqnyuaRwsDUc466D+iErrTQ0V5W0l3SFy
4UqHkmPZuax3fATeAmvD2mbjctBxslSKmAZ2N0Q8XodcXx+sp6DADm8pZZ3IVLNAcXuPPBxnJ343
3ALJE1qkwyADEA7+t/zYHpI5hkpNF4EjT0mOEN4OmT3uyKPiEW1rZN4oTiJoWLRbEnwdgi1dnis/
2MYRqyodWqEdrvU546odH6+hiTwKJTkwGikEC89g3l0kLFw2VjPv7MwfeYW/5CPOUW8nFBDaHHKS
f8iQ9ohs7X4mOVptSwVCgqqsRORYiXuLKgW+0C6tfgfZ9FFaBM9ZB1Uh611O0opgj+ZbGvj71aE+
Jq+Dog5MlPg1tzKiFu8dNzOqDdTjRvTC00uLRonyOpzxD4osoHn6XSTXNbtD00HoIjQ93PGD4jeh
B9/AujRDVJVnKBvanYO6eUTmWLOX2vjqqJYoE9La3KI9M4DOI8T78DjhXRo2hrCW0XwtyVKKIro5
bb2OXTrptBPSRt5XHel8SUavRKy52fc0++o8g3f0eVhRn6wy0odEdpG+z6bP4Wt6Do2gs+kOEwKr
6PZPCz6HZNHa5SSfdANt0p8QlY3eo8Km3Kdvty6wybSGTg0sXM1VuOGrOzJsG2WsLlAoPQ2IKnWr
PqnghuTfSUHbysV5aHCBLH1yC6odh55fkYd7T0hJBTcyirQfdIqojerInDYoiasOqWmPHto0HznH
htPFOih0SnsupU1Df6Pzs47TtTshZBFC0xMYaN9peN81mWlS99qC+e/FemI3pEr0dTe43ILz5BMp
gfn71t3rFAd0eJlHrTuA4kV61yLRRBysx7VH4gD9k9GFW9G2yy69wTyb3jgl1+liIF3vXNHsxQPZ
i1gtgxcqW75L8oYc6stFnIB8CLXHZImnJUov+ML/mqDe3n65SDIpNyBztM+7zDuWMvuuaTU5o2bK
1ML+TI1RjKHaO3eaSS9YqSRjOctjKpTb0YCdunj9K2avcbVPh7fpZ0I2k+Z/PyUHypyuQTGFgO4F
PVZ0QWmd4w5GcINtfErn8/tY5tOunyKfBxEVGIWXdM5uYt0mqjWY9+HdFB55HZ8KCVJzZ48GuiTn
Nvi05BizgK5OjnQQzCbUZgWUVlDoRvoDgB4dnfJArqNBxie4lHYHV3xKwSo/opIV2IPMH6B0zwEJ
MlbleEBT17U2cK9w/9fFx7n0EJ2H60Pu2CthxLHxRwVjyn7K9uhS/ZSJ1Sclu9LpzPiadkASvoiz
2aWNrNhS21CVSxdMItKYpAwT4F9aEk6fXUG0ivscNZO3pC77cHqcfEu2SRex6x1RrEEl53dcrDv0
M1ia897szrT/9ifXWNVttbUuW+Vgnl2zg7kK8zuJxe5ZSGJyftYzTlyqZe6ueAuBIQqGaVgsmswm
25zTPMBSf6Gk0xP5O7/S3yGbV17VkWr/VsFMkCdeUetFgQ55E1FB0IYpwpuU9RcwtFZaA9+GIFNA
d9I7vZ7XZksFnj2mGeJ7O+WU+/Y8Sjraab0xGxZOAX50Ra4WYnlJttKc4iBy8BHX4K9T394kZIgN
jUq/IezvnGQ8JH7dSTiFkN3R0Jt8E4+WSB2KA0js1RmsBx/cRwRlT9DeDWN6y5ewYY16lsPhjl+U
BWiBASMVCTwq2m72AI4FwilpOe+/nEZcY7I5Q24PoELx1T8h08TFpptF8MSGZTl8IduxeLWj954y
ODmrTzBdeju9H3ZiDkxcqcE7IrSWYLiewmAHlHhf/BSFkAQHItZx9HmEPz+Q10Ga58DAUG1ASwtC
iRXOOjAZ7ifPI94c5dO1d+15pBDKKiQgaUG78IBvbp26vD4unoCcla2EBKkw5Cnetl6Je6GWXx0m
hL0AfTpC4oRe/UcMUb1T5f4Ta1PMH+YMR9P8abuzm+4TaQJlMZYEw4SHRTaEvAd9gkEql1dzltLW
S3XPD88BPCH6yvJJhZXbcgm+gJD5zcXlHIwZhfclfoccfcfsEYD0cKRdUcYkRUnbWgPsKfMQViQ7
jSvNv0E5fi5Bhf/OvuY6LvHNx4n7ZNFfRn0YHopDrpmcPgaKjplfGltIZ1J6EUbVZrDDi3md9B1u
ACk2yFcd/4nqfxKq180z9ekNo04uv5exNis8c/r+h7DcBv/pHfR/uKeLz4JEvmSlbxGMLVKmz0hb
5Dh60qxAVN9Rq/p3nRgHEYev8JFQlaNWwLn7GflhXhdm3lf9uVIrQ8EzJ/6QtaBeApx66jJMfZTb
BFhw77OLnytD/J83vKWMPhgSYJAwr0DToLOTsoJc9hYITaY+8Qg7cFAaPwmpDqhwgWjTfGgCFNz8
12/XQUFEtyk+dUjutjZ5D18E18jNIw/66myp/6SIjNTIiZoNmO7smy9dVHbglDrFDUU9yVEuHzFp
AMnuvZj3P9JrqCdjbBylcOL8U2yMIoC9hP8n5QwQQtfEGnj4Fzg13+FgDsMJtpV5ZB5xte8QH/OR
YrgXZFcJiej+QI0ZxCUuC1/q57pgignq4CBhgd5zpBWmzD6piRzfxcLHSn6zfwxNRyhNOIz/ctIP
8A7u0oAeL4288xY+5pBoE5YO4gFweWSmEvtrcQ/rF/q7y+FwXDF7pIPuYQY7AQq71eWklB4CikMv
L/pQv0mKEjff18WGMa5LOjBRJnb36TWxACMDhDCPPAyYKH1UWdCEdxim1spQi0XlLkBFi9rdKdkD
KFtDEcGLnlQaT2FYAnqBeBXDy/K+Jps3sPfFWgt1+zkCRgcYnhqHbkXtm9t52RT1EmxMtGmFjGEx
atewrwVlB2LjaMx/aBmkwPqCzdCM8587HaO+boWyNl5NJmaiORWze9xFhFUZoXlA0PJvEDyCVmww
jwxVe0osNhPJF/s+MeGocQLY5pR93uEEAIKXqieqMcDba68wAzY7p0XnEjywyYB3uLB8kDtlQEOL
DiUH11N+n6rfiBi2qPxaImo8ADhPtMeSEKmv2e/4i2JABf+DPso9OKHmlNzrLwu2WiA8B0pOKcwO
G0nCnCiAOOfy2uCCPw+DyvQJc7QjfjAWBmCOsYcnLHxy6NqEuiDqRCDXGdUtlyoG4S7BIcP3/UhE
8fCz/WP9HAt1rXX/pTCDtBFHORyrm/3B21rdRuxeKGC0/faV6YNeOpBe3nATiAVHxpGecnjNg/mb
BBRkPecRXpbErf3Zy4XfOKwd+hHYXXqvfGDIQGxZftf0vQoIc/x87JxjlN6df3fIJeIrXZ2X39DS
l043Dkmu9x4mKickYRtRY7M2ZzR0UqKeQW8i97Z8wDObvwM9Vrzv/j3Nrjb77hJVW1ILgGmcBJ2J
OTPYb/sbl6dncoys7j9ajITvCL+CBwKQJyRzXrPvniG7LWnpFXUGVnqhI0lvf02cZl9ewsFrAcZR
HzA4uI5EPH8t2EwPlVvp8iD5JgIzDW4iwScnC+gDUcDnpJELQeERlQK2rk84ijj0cAXlg0i4s6qQ
VKS4h/Y+dJC7uvuX1UCkwfMbEcHQL0phc8CT4lSHHkezYwRJ+v59+QPTHJofS6ET03HNycOS1p0t
mke9HUosk5KvA57Z+TKxw7db4+5dN9Lh5bX+JkAzOK6wWNpjPqpew/sQEUlYhRvacLiPZUGPTnNT
71EHi01Lr3zaXt199Bf9VwLGM4jZW3erl9tt+BwRN+LxoYYcwKZx7vjKtFj5+eKdQ1t596w+KmnW
5YD4F6k7Ktk4J0PUoq+hhg42tVsHlstssCYogAK5a9DVsT/ILCjhpyRFwXNjXAKMTH7oDeHJ2pcE
Fl0Hm8BJIjw2VN/ozSNjJc4sYlMQvKnlELtR+SYcOFpr0iADZwQmG8kUj9rlQQAW5cJasWlW7dL7
7+O+XAI2+Eapi7NmiSl/OsL/qv5gBgQFDTy+HsAFZKuaMl2bcLEtrV5taz/tHeYcX7Ip97FzD0af
RStKGJCI9tG1rIEYcgPipeRt1A+riLr8FLTq5zNBOt6hNWVURN9xGrNJXCO8Lap9Q4GoICXQn8ZP
ip9gSiETsAXRdzN4hKm7xz1Gw7iGY9jSuTSlUSGRDCzUNz0XqTldPmmlbm5ScEoueMaS21fas1cD
5vG97EdIEPaWXX/wT9ubHvUoExKDk+/8Pf6umjG6dqN6jUfdEhM0HPDv4XcsHDKMyHAA57SgUzeo
h3MiehvSwAut8L4HCQucCZyc0lYVj4uxY4ZNDzKzV6zNSXfy9O+bW1jb+YqSrlg6V7SBZvdj6ryt
KwFI9rKuy9bHYe77NW0MKmfw7wIYCulohK7FkIrpN5KuCK1n1ue7NDLQi+cMTawrCpSGT6koRJim
sdATpUac2BEp13SctBytYX6mgJuMLA6GYgzxUDHMZD8S3dFMiE1kJfgloLnYSpuS7eJjoweGr452
AMGNKEY8kWmUeB/cFG2oURJ2l0lpnUlN8TsrA/gDmB7o8PeReXgDxlHSyM9Nd4so1kSdDOJ0cqFC
nOIg5dBZqS8b+WGCDPTBkrNd9OzeL3VzBGM1PqH17JDFIaISBVTsMEHDCvyvn5M9luQw2ruMLhWm
rUX8cu2hImDlLYIo4YCagoaCMrsurUZ6UlJ8eBsVTulhk8h+UGT8hSqGM+FKH3lZVGgQ++iOJVRV
OteJ7NejgpYMxDNKKFMnmVyGID8QtaZ/vYlo8aezol7Q8dJA81XIoTfaqYEiKrS+S3f3IS05nK9L
b/knSCnWz2pH3YhHQTr4b4pQgkAU+q+RASEJlb9Xhug+RNk3Q8k8vqKSRxl9GUCsq1hO+LELPAXy
6By84HgmpXJKdEXADvNEEgDJzKvHZ2Hnc8c30h4cF1SOkYCjmeSdXJjN8Qw6+f1DicGZyDKA1xLI
cPtPHpLEXXwoeEooEZTMBBFFip+C+ng5JBwDBDNIsIo5z1FpsHRCaOVHEZD0QudG0Oglbp+Wkyuz
K+i/uJ9oSH1R3t8+VLt6O/pJP73nj6E5MUNRb0UTZnMNDWaKCZ/B3AqLZcevhtkmCT8zbYzPqoZ4
bBBhAsEtATgvM2XzCgrONx4NaTbrtnjNB+jJvIFtwfhxzNM9YSoppAGdxKrwu63hIx+vv0/q0ZDR
2cG5Ic/ax9m01NVnd16U1PqA3cd9iIvyQyhyzD+OCjqBtMWDm8cWaqlqvjnEnpTgyu+6pPPADg3d
x/3IGnQcXYpkCanI9jDKJAbB3z/AboL+0USPwT50wbgRY4Jx/cf+qzyiI8jCjfjH4PTI6U7yWeOy
1inrhrIhqCbh1R9+SvUgQGK6luTP7LH6/nvF7b637G9khj70wrDJC+SU3CDLW3j4TrQ3JBFzb8fQ
3Mi7c0uNFNBgYhpDlea8AstyYuGiEaEC68KBgN6B7yRhLOE5opB4ViC5iCuSvjRnRHRE11wVvB86
3lnfXxDebPyPSj5/+c6R8EctZ3jvedAcMCCdVkwEHhwBIfWu90vQeXnAmeDRILKAmiSUyMOD9JaQ
d1grR/LXaJOQl0CGxaV9J33yUmJ9LItlRpcl0BI+gzkqhqywyZOwTq0C1QcfgysjpRnCNDIW9Ofk
lIfSu4BJT1SojNRQ+6+pCn3sXutPiO6JhcW1O2uCZAB2IkWKHaT78IVmK6mnT0Ax8zFN/hYUbdBY
NCdobOA5s7g9jhjOQhjVw2/4HBpUb32eLjMDFxqHBR73REAp6rQ8qCcce/cg984bg4OxgFUGBS6G
eAJzvKa9senj40vZBH2aIKxRdSGnLfxVUP4So4Z1+bmOk9nLQhbYfXLAyGGo+Zp/H2fD7kTB07n7
X5i5Rsh5PaRLMF/CJ4FTfj6irjL5/APCcp8cSyTN/0fSXS23kjRbAH4iRYjhVlKLGW3fKIxiZj39
fLXn4vxnxmMLuqurMlcuKJ1w1/cl6XtFASshz3EtvuyBSnwu3cTwzWqx8bol0Ema2+jBMtpMz3H+
mOIpC7r/2NQ9NcUPu877vHFrnku6V2CsxEXMMUJhMoID4ecd697ITP4fELU0w0s+lzDTMUoxtl2W
ym9I2ta7lPMfuKI+yKxKqznIvWFtYC0fnbihiFlUsBX+whU1+xw8WjJwRzxL67zainLX0KEKUlG3
jZcaB6tRoXEqZ3lLjh74UkE3kEO6fxWzk/tg389P1hQGNMSVA+XtT/pzaeStXGodfs6mHL9r21m2
uPs5jDa95wSZvusQWn/s+3jWrftk86rAzf52p+Cfev6zbypSag/QYPDrtmVk22yWWPnb4oSZWfSV
PcgxRJBxOQjKzmqW2jajVgUpVWJ0EaHA+mDL8u+OkOXbgtrKXgnE0QJT9BoFQcY16ockoPICVHvv
H2R0PvG43VNhgDlN36KXZD9UxjQufsnmK50F1oteVvOKctdqbtvbMa67tA2234rsbS2ky2OemHRV
fGwiQFIGnhXiEMI5YI8j4INyszjqn/9shxA5OBVjRk3PpL1fGjSHAAznELeuAIFu2YCzh7VpOb79
dsiTf9AFhD/+9w7zbIDiXt+OopfZTyxabsvskpS83zPlnYZRDWunwGvwsbm6ctvye5PLN7ABXQym
zoMtyPi2Ex4WONZgNyCWY87OBPg6FSi7fvShfojipc+2q7GiJEcE05imDP0GpM0Z6bXToWUJcyGn
YPIDMlObtY1Eu8R8Qfin2gDBIcSZeFG6osl+uB4w4oHWnOeG//XGWVXms+iUPXBbRP8xa8fFwaDJ
BJ65fwsjtz2bOMxcd+sZPm92XDYjMfM1UdSwOJCxyP8KKF2774NbUjOrrGxrO1kIOma4xKmqva0n
1axOjOahHEzHH61MK/03c4I9CZyNAIAQbIqYDjEXAqs67JM4zp6SewB4tp+C1ttJj9KPH5/lOPy7
DAF8zQcUMLcO+sQgF5+DcCoHpE/nD2z6UEIVXDtLXGRn0bF81pKe6oEbQqfppcLNHwbeNnoLaTSM
0j9TptsjhwAjtcnrWwmBrUIyznD71yHlOPcY7MbH6fITWMyw89/tQOObDTbpMM1SV5JpAiI0osvS
9ctoiSh/qKbSLix+QO8DzIb132zsLruHAbOjLwy1Co7AG5Bwg7CW/Ij/xd4s0Wc/KNe67mnGX93L
brxbYAytUDWOm3uBxrbM6Kj1bwIrM6O5n2Fvx5rs63e99B8Z+zxiM8yLNdH1NfZfih1AtjXt3AVo
dIjjOiHyUIv2HacSDt+AauNj+/XouTde5/7pdvFFRmD/2fk+8m/zk9eIfOhimaT7QIzbe1A46say
RetrTjVryHv4AfPkWBm6yzEt6wpOsJ/Eus8/1nWb3nnAxtaNtLK4a9dxFRxQ9fuXsVpxXtrXZ0VU
Hslm2Yq2squD78zGttkaz4Jo3sjQ/OCPt06yNveymOeNR3PWSzTNFIUmxgeCMGuvGsZcNSivZiYr
+1tx3zqXOboO42M8h+66sepWMi1V8KN8pAL/2H4ccVd3LYN4JhXtq3p71Suo8Paa4sTo+C81o1+2
Bqrn9mqoMJreJccf6gq0xnowb547ycm5b9SinD51X5RTzswm/jbUNez/887xc/WTGN2lyKZq6fFh
eOttKFp/bi0NNaQsDT0bxduJr10tJDIuS0YdvctI7zT7S491rFr4g/DZA11gM9Y5to+NRXe+L6Wa
hUrubfUjuuvPdGVZTP9Ruj1Gu/f5lmVCOf6XG/J/CPYGN7JpoChidp8zUpPtMhXFgZQrZGWuO/Jl
W1ut6aqSMHg6Nh66cvN9ZNv7BEowfWIvQ0h6ASnkqc+twrnY+o53U5RA6XKqM7r0uPJEqeYy2lcX
lUdtq3nnmeuuyTaqGNAb0W3dpZ3/dqhlZOkpVurW2aZ+q2QcPatyVkReunuXzejG0tXQe43lFUTP
iUnAhMSkr62K/wUrRRtjvmQbXp6Li/dTb18NVw4Z7S1WWlS27dT0Ug9jtrwM+ltd0kL7BmdN8PIo
bx+l68dFI8e8iaZTVi+yQjfH1zTX9WYURZvezWwz9c1dPoI2tdk1wE/vNcw+6Wapt9Dp783zTEAN
MPp8Yf8CuaA3i5aV2M8x+sLE7lwF+jJHQxElVhEbfY3IgwDpZO1d3JDEz3xqMt96OdgW5UNP/GlP
oIZKsVlflWf1s2JhFaCJrdN67qLr5aInBVd93zlPxMf2dQyB8c/8u5ScuLfV9XSljOq0/39QXJHy
/Xfdz9SeH/FxTNEzXVVinSDROv+qh33HRc+eElnW8ntNyHtxaarzmuAIAJf6s5UpG4OhO0F7/KL5
9JFib1171Y/tXPNlQBCr5BvLiCNWO1PZDnatWX/Z0Q3SkEj22ncArM42DSvDDMHcjsugIQ3qtfiU
e1Zt01YUm4uHAmgNIHtJ2806QTjYl81QiuDN0r6RIlw7K6MIwqhAswOdWy8NcArZ2Bn0FJrIQ5nK
D05kqAHhyOhd72CMVZUwj2JUpgj4huOa2cWqDAmoHnrWHNWlaq1JhzxQbTSo5qJN5d5OqNaCbnUz
zkgaOzbsls1tfzsvLbqioJshV5U4meHIEn891Q1Z4ew+sT3fnjrmLG0HCH4aYJSbUY0+emLq2nAK
RzG0UFBECc1H1RiiyvcmF8dmCoKl7ekdO2EYo6CDMsyqikCOpYMtqWa8ChfSOiyMovW3zlvwMD48
raNCNTmyLwj/TX+eq+fqqym8ppccmxBOxEjdZG2g+OEpvkJB4jh4U+1QdT5s+nDY051+YdYmQqql
m2lXVN40b7jJOcoOrs0QzpxvLxjq0hc27+NlP/cVhz/loeifR1XotqRL9h68S7qLlneae9s5mE7e
FQGkWUbERK7Hi7I9E/pyE3RLzvB2n8Sm4CBUf01UJcA6aAFJ2Nuxs1NrmgvUcUMKo8JPcnDRtyTU
beSRmTf7ZedYPU3TvYytpLk3H0dbBvgW6gUH08tluHTPH7d16Tm+jMTxlpgJ1c6kyBL6otXPqbd6
B8dsB6wPe7SqYLdUHSiqN3mgWOmAqplKqnUzrt/8JBGUZDUYV+AthR0sLmhmPbiMdj/njmMa6YAO
1FTOHCSsZDX6uvnscFV6teKfh/fV23UcH+dJigu42nqY6Ng3h/zIVwOYaCNqXug2mWLGpoXmrudi
7p0gCwCiOVdnny+fRkCi2Z9K2WKITxwSBRtjtlcYhLucaSU/839i2UBDOkfPy+hcKjTTEfPNwbP9
qpu6HirHBgyqrfFrSMOrSUCq73qiPgaBP/EI2jy64CoQsZRvzVqHZqLmZOld6KrbuSHAJpxv+b8C
s/GBrmPvfAvK2FMLYFHLDdYfu6HV4C9EIDQFKUXXZvLLpWivUC9wtkYAdEijuLAely1bNTyQgWVp
39mMJJ77sMcO/zpakJUIoqoOoLrqrsdzZ2lO7whEryYcHIvfZ+0oipxllH7yHsLRG+umC52ePD9N
pNuLd2VWmhzPnnkapSdJPeKsuu9bLZ9WqHiCULZZp5/xT2bzjfjvVSw4+zFH/aO8bsqY6mz/bJ8r
kYAKFyrbZSOAZEuq70LIgo/CtOnUfdhbsD5uFSzZ9+ysHHtfiIIOvnxva2fn6uvcvpbTw1xUiHZQ
NifivJgY7T92YNZlJ2VviVttqN7tXX/+lgtPxp/C2YaeI/EJWulbJTVUi5aD5vXqSj+jD5Vc3Xpf
lc/tuc+TixKDdXWFLtlkfypvdq0VI6yNlZ69QxPDApatuK5lckXHaAQsPsJlnYqG4trwA27EQug2
FGeqcQJNB6VlnquRArnEJb0T6gjyu0m+8RjlmolpAJLFv92gg4tKVsOtijFS6K8JjIOmXddax0y0
qegfALPoFCUTkFG2cR/zQHQ+uWPZyaHHy7yfLs0qcfG5rmptUb63l9brudbH9zDTRItrobqtHD8n
djxv1wbZCt07Vl5pWQ2t9+I9DTPnkFg7QkVikvwc8hMGfE1lfHdWz3VkV9ROzUdz1902jo3MzLx1
PziNFs/mQyJcx6cTYmAtBtFxP6XMYTBQ+UH9VZ2opm+9BB02Td0pun1v7YiFOh4Rno8pZf1VAwtU
0kTOt9qrOW8c29vaq5VqidhoO1gENc74YH8+pTUkSR3QpgTgLIviWuy6FEaS4WiPhdAgKnSC9dln
6HWyWtJov9cYwDIw9TMRl+D5QPxMKflOnUG2gFG16s0J8uNVSsferZKopCd6Ik2PGjpRuQzPnZtF
zHzaqAOd49zYKPiuX6bEhk7BHWBZHn6uIlSH4sklxe9qhIb82nE2RLi60a6Kkdu1TNHJmBTpDep2
n7LpeW9ZFcFSPTZS5VsdAlhEMS+fmdzYP+MWxREI6qCrvop7+MBZ8foP1nEQKxrAASRJ5Xz5WF4q
Eyxws8d9cVTwXKE/ITfkw5NWPjVX3UeL/cTbqT5v7quq6WDJgAlV6NxK5woMtyn4FrG+sx/cRkd+
DiHdXdBl/fiXbEAWo+skiMufpb5nssIUVID73ds/FtX4bygiX5pwJuA5WQeH1vmPo2rDIencCAO2
ACnh7wz5wXDCJARngWlMbCzKOstGcRDb4YaagoOkZuXvA5OQU8Sp2JJYVGblRy1wtg6V7a4RDwFl
QcEOsXBAw0N9z8Uyyu7ErYIhwj1WHkJQhQHGfctQTsxtzvtqvj6vphWAj/KS31UnaNEL3yGrVDvq
wx5GMnAYsT5R6rQM5bjxTopdhlKmlmndg9pnummzDyGvtkNBCJgd9RXLBbEhhphbFqziahXdcH1t
wdI+vAxwmmwhZ6d6Wm/b5yH7+jaHFmNwNYaPVNoAEOk125zcIOUwBwUTqYtQo1/0pdwwXK/Q4SFx
nI2ikx86TYiHdDKpJ0n7eIXNE3rJqhWYwdq0xoXcJ/2RRs7KVpONLI+FbDXxLeBBlAAL+O6cJ2gA
QcAYfdOA16tHpV4YblrJKrRiOYGK3L4LQ2AB5CY2XNVTXWAG/yXfiyTon33ULafsQ5IKhx+qx0ey
jy2D38/p9V72DxhI5nuSzTrJRnBih1MgH+w6ASYHSDg2SYAVwejYBbX9HawFsDFnPBYvw+5h+Kjl
e/N2bJBKlF5f131p+yhuzIohnIepoKOvM+pE5QbTA345G5iIlEKK+GK6HS+GWHnH8QGx9yN34cNd
TH3F5/WnfXx6H2/ZFRw/Ml/X360M9l54l3jgu92+HtOjcysVqH9N5gYbhvBFzI23WZ/vc/Icvdl+
bypTBzTcb51wr58khUnnSPBTsLEnGyHO4QEfdSx+2o80dYuyeVS2D3eAmMW6fO45UVvyN5fg8ob8
XwlRFackPAsgBjDLdG2WRuAh0UHB7o65kq78jkoMD1PLmUU/hNrMC9gXEAZUCPrHPNO7f2EV50ng
eXCUrYaPemiZkEbwnirBZ/jX4OpxefMA+6dsI/735MtyNzW23yzNjnf2OxyRJBahn6uELb3hdbIU
f10YBm2ZqRFaB9P8BKw66IAXdnmXhCEKjCDfj3mslsU7tWg314W4qUETCbMN38np3/FF5h3isO97
yVfpUn4m9SSSgUIsGZJKDNpNx90wlgqO8/+gt+Pf5c235glx4Ewu/aMDJe/+v6oR4grDg6W/s7AV
qUBBlwsMsydITXWZ/aHAeySBeGSo32nLlBW2Bt1n/Lt5k6EHOpAI/cDjFhTg2SjASJQU+sWhPAHh
HwzHQisVLjX9Hf5n8PDOAcMhe9Y1B4lcXSca0pRmbWOa9vwz3EZWxg3UvzB15z9ed4H4Qsw7waGC
sLVpdHVFmQRaB4A1M7Rp3XgwzidguOyHd3N1zncf78ozZVtNIZcN/dRQCZOQ5rPrE2YBlwZ9H4dd
l5VWw8ULhh884/cvgmF+oDiDle0fYDAxH5wSE265J6xh2oaGFzGy2f8Rxod/hhYFN+j8yvOcbm9Z
KJyJwp8Nt8quzDN4bJzkjTADWfVorjgxgtC4Hj0iJpiMup9O+wL5MvY9QX3l9X17o4x/f/ZvGG/p
qsIL/nesexkbTRAgLFTC+pTCNMhtuJwMEagUNd3Esf4aZpQyVsoCby7R5QJsCuXX6MzwG1/DYxS4
wy7xqvbs0wyaS+0BOLdXDGUxBk9hnVcJLaCtsCNskRKelo+YenRm/JjscAjJtYjc1vlKCpHAUTRl
2/XOJRB9LdErtJ5EHj/XHT4fMhm8kEbdHBa5pizeKso6B34EhjrW8QrzusBALgouf2c69P/lnvND
RPm/kJTWCXLE5h3jM61YVVTISMRSZc19aIOFoZTpbaB7WacoqGmgQRtayjljDFSiN6Oq+15OwnDD
A2FnvZakB3WpJSxUOzaQ3DnUTeXGpIZjg0y8HpCegvO2ZDIRsnm4b2LsAqfSwTKZlYapnRP49Q0o
tMog1D5NYG4FuwZCQVP+uboZ4h+rJZFJX12Xe4xienoz5dwmGoXMlzdCPsQRAKMS0cWrFwg6fHPs
BUlBhxZnm7fJVmCA4Z5TroEOiiENpl4Hkznvb9QJSGYMlyzQ6GUcf6CsZ5tE/1qDG6MUcet9QVib
/F6ZzZKDzH7pzPiPMjhA/TT2JzeafeL/3U9BRghqNlokWWrhZ96pl5dTmpHtISpc6/738Z7QCLOC
BCCPyGB76697sCTy9xh76XjphHXS209zP/5u3eaA0FuNC4GJSCy7TtUtPukGpeMXmJZnALdHNgu5
0ezTJLaATW+eSpkz8PSky+lkPXZq0HTVc2XKkdnns88wkHGMAVdiaF+g9aBJFllcN9eDVeICpKOE
MaQOd74rh0lVJyZ26fg5HxDzP4tKW3jn60Pu5Rp03LhPkK1dX9z7kL6MlK4iruxG8b/rZ25RBkuo
cEgjusGTa4FH96n18Cd5SVgTBM9PXVvYVu0YdVkqq3Pdp9DPqZsVyULoC7aWtPZ4XctsKE1KSEnG
MZLDnFghDOlqWsE8skPX0ofnTAwl4B2n0Pyq9m2NTobC9w6NC5lUlKwyz/L6FLXxcjTYq+MaKIEz
D4NMUzRO/DC/bQTMCuk2qe6jgoprlnacPOWeNRzAEkAcQ1cX7+/Cmg6KaeN2wkqdAofrraqAxqRA
rQDfmZMw2cCsEEbBEXbBLiFM5rhz++ktHSVVDyZHm1n7JctMV+Zl7/QHbOtrHkfb68PMCTL5rHjM
VG4KG7/mF+afOOZivJFDPPsqShxdq5aYjz9lfz1RG7Ky4iBiCBHOh1gtN4wFv4NA+768IYW0WHHO
WOmHZy+PsR0PfHNe6m5xWd4QbM/JpnVYhjv0xp1xGO/bxb23wAKDgNmHB+nf/EsSg2OotWUSENwb
kNCPIAC7yds2jNtUengK3iLNGdOQzNb1dk5XUmts6RKzBVtKth02bzJ09VqmaLLlfw+7dy5FHQcm
Km+WyZy9iTV43/jCOG0+MXERthCqwv+tbDjbMH/wyb+5e7I9AUsSK511Sc9MVZJzRwyehNxYCw+D
pqoSDDr0o19ns/d8VKhvxikgNrYQE78NomN/U00uu3PN0HhMrln8VFOj2OqNpskZ65YcYsgT/JGl
H9IGIAVA203uRbQ6qmN2YfsHczcbE0VAvKTHeRSDooNTWXt5q89Q3Sh7oemz8gYhqLjuX81JCXS0
wqlakq5ninlVOw3DcPQeJh502uWXtu5iYpoYpQBq8egwOgmCCLy1u2C09N8LFcc/61HdPUEjUeFN
VOd5Xd/mmpk3NVbHnMOTqoIXUeUGy/t6ls5N3CV00UKxiRhZ1U3wkEgVHVL5kmkYfNs5H4oHFI6t
6WDctJZCwuAPBw/EO+8ITBQ9c0j9JW/kduYens3w9GDUeMCDnQYfueA4x284zAVUgwWxaZ5i7VTm
LbDQQxB7TpsgIcrBbR18zjtJ+8W5lgQ7T/b5yivW0MVwxu8dWdHl2Jhx39JgHAc8/kw1LiMp8lod
EyV0xM5thDoJSM3B+XgklPmB9DKsE+f9LKVjZxttxwH1TdQ8nhVwau0KZfB/zew7vhwsGMGgMWsh
ngM50uzm6FU72/EqVhJl/L7IF9fqfONDhIdMNVfC1Wzv/w2h5vVcO17jSN9btneaiXU0Y1B3WVnx
ULt9H+aYdYVm7lG8FTcL09gmyTCifbaCRicx3KlofhqZ6xmhJYarPuyttrCZzwf0uOiF68ayuh/k
cC5CKL0N69XFCoZai37oxZAT0sAYjJnJmbUaMpFZwXT/uygXvk69U60AHjt0V91E8zadN60itfeq
shuu+7FOWhO+GyZcSHQcuBRmR3FZfU3VI2gSeRg7jJvL26Mp4RXBDPMUFJWYnqaUUfXz1RFVjA1m
+nMA1W9muuk+poVBQeUCJe3MOmf8ca6s7KEflcuo8HavHnFFwmdI0ta319VZg9V301gnOjQPJkoa
nIrBWj1Zz0LztBKh39JGi7et2sjIRKDN9UuUgQpdMaqW7htKc8s1ae5Lp+ESrQMAXzt/xWt7ZnxA
OKXmC1J2bnqd+q3+RSZRztVSTUaTnRSGSKwIp4h87+jU3ffn4zPk+FZLlA4dN6+RFzEX0BAOkafu
snGaHqZxqN/Uinh2toNZvqT/MmH/f8tiaDy2udUdDsfOq7kYrn/j0akFj6si4AwO7PN2LPFucKY4
ED48CT4jQ0Uw4BdCy4f8ggIsvnOyR8Ihu9DN0EehyyajK556WybbDzoapjfaPsbGtnj6WVBetK6/
Qi4/75Nrf9WLc9sEI43+TRLGq27eAfxoub3kK4FfcqxekNYWPSAHsCQZvagAE63j+D7O+28s+BrL
j2vf7e7SxQ1z03M7AN7X33VtW7sOBJx1HvXnx/kj17lyiDApFwZUvFbxcJf3+uXr/HtqnszO7tHm
K9U8DGNfi25icONCOj0ZDWEVHWoLi3w+XZIoLeqztS5213jdVESiO6KvJd7kZbRZQIYr12PP94tJ
D95XzbAB2o3AgAgzj0JXpeGgbHA/ocNSBaw/VamxkRahIfKudurFvu8T5cW9oWN+1cHbnTVii/hF
z+bBDODQLVRig8x0NQSAXdZMETWyw9f0EULcvuf9/M85ZHWDUIoxZCrKIuvvJ2W2tqoY6ZVig30b
jahDCWROAnFStaw/45O8ZLli7Gs3XLYLg3nNV+6yd60YcNc23Xx9PzaPGit4h6turoNRpTIR2DUw
2mgdTOYKTRhyLRVBLJwehlpXJKwkG4FeXGwbJ9YBPB1s4srcP8M6zFj9h3zxQSV6aSwuxfj3Cjkr
9uXYaM/6505WLyqZyzxPZROdJ16LY3T3XE19LVtS0SqI5NvfmCmOSZ2ckdZxgFi96/oJqIpDwufr
a91/fGm34+3NCD3hbdnMTPWyoP0wEJRz1owTss/heUQlud68mfs6UweGSZCwxT531d9ZPf+OytzY
mobxIe2sUIxRClHty/HRqrnuLUtolYnafV+a/yYrr6PQhSJeH7oK6TLM83MDYt83Lp6LGQ5WazPc
m40gqLNXX2s+FbpYdOK/doJ/SwgcKsj5tJkSQILSOAGbb3q50LRDkMHN79mQ9l3cYn5kGo/+3p6E
5XTzwoWP9XsSlUiRhnakHYeuSVsob+fR+oZtV5MtlI79rhe/wP3ANC1uD8IVyrtDWaS6IS3BQKGC
B4Z4Edl8JvPJNVGVOZQLWXIrh9U1nHeGnl9mip1bbf7xaBpGtwPPbdk4sO/dRjH7f6JZ6B+iTffY
mEm6LKaHic6ybxrRvgUGBXuy39n7Ta//gHl/p8s2q4MC2dzzPQC0q2GyN2tlR7tutj4rr6aH5mV4
Ys9UPFdnP44GOsrKi+NYxblMnP3MUeXg+SRBEAAEru72IaOcC2W2iY3WephqPi7F2cix3cwoL3iI
60RTlWvbwq5c7caA++U4Z/Odfchk65oxKZNi/F7PRJ+D1MDc3WTQQTJZR5622nGc2xap9YoZcU9I
5tGTI1rgvuWmmWksXoTOf3hzrJH0u0W67D9G2/bzPdGZ/fMjWDeXzd3P02abD0fi96a37hiecqMF
ivQ33+GkQ+lv7j/yrSPu0N9njpb0K8mbxwbinKNYfz+7XmxKmrFpzj27e2bSUV5VsKiEfXdDT1EA
Kxd8/S36zCD9s8NB6O+mp+799+GoSCjem+Jqqz7guX3AsQ7FvxF6c9FN4s9+7UbLwW6YD7dn2Z/3
94ZxT4VfupQC8mTLaUoGHNWu025I9DqiPW3IFvxGfF51ZSq9XeqGIuXd9Gxo6Hy5KQCxOlRGmald
2yOAnhcsV1EVCUS62dYTL/fMyjdRNkGozquJ/rq04Vx7qHAltYXe6hR+45ejXbfZ9QwziJ29xzp7
xoZdfq/V1HQ+Tr/ne2mMTc6rio1sg4fsP+wO2cMAJVtfVxfDozo2pVa4NC9f2apEEgk3xdxg2Uh1
HqyVPp7siNyiFeJk8l2ZUZd39p792FVyHYTDLYa0Oa3CdO3I45/cWpi1Q/hqoXaN/xlJtC/dx1Dx
lZvGokTz/HslZIoN0qgV70kepfRp5k+Jzt4ljDwEr2m8fW5neBfvVUu8MBukGTX/VZG9e09/Xrr8
d9/jNs11M9Py9JFw4rC+jMqvnwazu9GBw/JySuHdOoN09ipbeHj5UCexhHQIkjL0WCkifbZAS8Lm
CGME/24GHVNHac7KobHSvHuGX8b785qcCDPpuGdYRF4xqXxk1YF8IGHYLTEC4r2bMQyOEecvq+ni
8nc1DOOYx1dg8tsdGju36t7eDWWyNfd9JV81ZgjFz7iRboTh3cNrXFnwvcofgfTwQsTdo//GSx+j
MOq84WXMbD5BqUKEqbXwgXpk8tW1FiSUzLAM+8KsQuNtSniPHnXdn3EyNyWToLNRUjb6sC6aD+PQ
PYW72YZPjifhqiRNgMj8jjW/gZ+Tra9cDCzMpsz4/ubdhdKF2RQrLkKALqN8L2EFqMaxDtOdc/s2
jddRoxBanEkg8d9d+YvTdnczXEvU6nKWUHQQudXwsUxnku1UZdl2mMyLt/rxN/5+ax5/vWrbcK7J
i651/PV3VqIEQPV/BsqeNjffl66/qa/s72GkdCqEbrdgAP74StlHnWqpZgKMF+rs1xe39tp6cB1v
P3PTwCl2vBhppUvZz7UI2nCk7Srz6q577M9wlrL9uZbh3E62X9+bCgFN+v3tUc9Nl0hIF+Wd7fY9
cIb0t7A9Is6iCqC9JTZL9fIdPykFrUasgwYJ8ktid8dagdlsollzi9oYLbhnLqHxkMvKPzpwnM/t
L3VwZT3GZa2E0VQaowC3l1b03IBxWZaOa4uNdLPlbIv2li4gzL8XIvGulXS5MHZy9gXcD9TXzgH9
j98IvvIJHJTZSMNB+agO5/amkXR1M5UP1RQXbmd0h6FENOuEwSoiy2jdjLdTX8rNd0Y35cAEZhHT
PH6kaJ8YlHeP7fhYS1TMfYVzxJm5C/spf+txzu3Z8Ig+d0iOhpnm/Y+rktGsMVQxi46KNe7V7oMw
fklh+tyaxmSs3o3HhSYQY3V3PTym8dazMGPuL7vcGg3Nl7bLCD90sAo1rJzreF2lXSlRvAXja1Qu
s7dY8ctUnZi2dDF9Rokoh+kLaIaDfF6ekp5g6Tt/HUuaTj2Z7TNlaV9xGk7NQlu7R3X54RxDn3Vh
3Yyaajh0oYZ6V9uwqYjnZVWPW6AyDBD2WOZAPPAS+oshEkxnY4UbuVZiqkSTWXARkqSTqvyq3Wrf
s4rD5stq/Jj37UOcEy5N1QHKl/kL4uTDCiJwa2dLobFQ2jJjyE4MlieP0Yu1QWmJz3LpXQeX3qUX
X77l492c0J5XjufOspx0fKyyOL2TuJonlZ5cT71DZuKSfq/7weSjmf3cKc63JVPw060EbJBNG6hB
P8DEf7+g/p8FoU1uXk1ldCrlxK14fYzn3CVu1V1uMEcDS7cS+e/1drpS822zVLVbMITcovtmx4xy
F93W8VKSltrek1iXlufv+B5P1iQJ2fpd2IPpN1hyZOhvWkMhAwwBMZ16+T8zFl10/lnMCvY+RzfR
ZSWdmQFX+NkkpTC+BcDbqNVsD50mmZbuUXqxb2LNcUOJAmFRybauZuooR0cGOuE3bWn5dHmw9FmH
KXQXn1HJ/3bPl2P52mEb3mD3bTAB6fQftCK6wL2ZcOuCnIOpNkAo3n7h6nMSbz/b+076N9MqTJe/
3jnntVubXSk9OQ01zu/oMfvqgcs33CSJtQJAOpfWbNp91On6Hp3zRsSJ4aubnlClFaaZ79sXY3e4
futwLnk1Jf2RMo+R/KNo3HinBLCAjn2ddvL3Poj/3XqnYfIPX0eN+6tS2Y1SEpbuCNxuWOl2jI50
jv8EbB4NYlnlZgG7QM40EcUH7qryOY3JwNcGFVzSCmWcmRWQEufH5VzFykmIAL1nvHiQsWBaoxpl
CPId/n/vFrby5V9cCpgD5DP5eYeEqdFi1J+6Lmi5sw4WQsf+Y3JnhBrUd28nJ8s0/57KV+7X8jKJ
61vKrEv6kOzYZU+OIcc7APpRMnHrNdQDnn4ew9NQWMuqnGdsyZ+BRRfXxVSU/rnr1RSsiAEyTN8S
7sJe0DNcr7L+1QUcuvfvvPJ4vPZLg6uPuy7fupc80C32loaR9WKftKesTa4DRzQHqXVZil665ipm
eNDEStvfR/OWbaRXAneLyZFOLLaXIViMvxe+8KUnG9yeUKsssyV1TRJUMwvfz9+7DAt2YZgU9u/+
ZaoC9nsxfQ/+6DR5a+cTlfmjVOCLFA+aX4syT4mtbnbrv19/s6Hu9Nrft1OD3CBVTQ6dw+5WbFba
OisOkb9yRbxLAoiZJpdBIS+d3IKE9NLScVP6zjnsb6X7tnQNC2QrSCNd39HiPtpursfCesSKSU/W
9CAdbILbgotCCXJn9yYuGuntfdxEE5TNZe7PQ0UXHMd7O72fPwrfT/5kxVceqhx5sc33UU2HcVoo
zf1+Msqixayj5L4SzuyM4DHNwKxUieNAPYpeP8UkgctfPjw48W4e7uD78T8+BL3qLl95JKLZ/vNm
0H1obFVVWFUaGc5N2/pmX/M98nRVrIAOuUFOH5a9DZJa+8Qt8OcWsfEtYeo9/3owL4nNt5ULFduq
cInuxiCLV+UCw9vi4Ow42l1Okta25WV+W0rLZs8sPjf52h1LBNcWM+HQOfEVnn0mDz/rQ287G27i
PeKBS2PLWXrW4NETxhMwb92/55iy0MolSEiNKDXeVj1IpcVXwf5Ow19gP7DPXO06vqMfegBXXE0q
cY49Vu27CQbccDPMPIZLfJHHcH9pXfL1WL56TFRPXhUjY9240OQWOtnZ9JHjEVY2YDgWOnkgUj4B
qgoh2+uaLG9pwcYUsrBfVHXbaMVu6VmTM5zEJj+KTKsQ7FBrSCsG3YtWZe2OuM2Tk64zUcZuMi4W
okiIYQBHkWE6lgF6x4vHKW/uOgR9sP3KDp5GmwVVSb60q7JRjBircM16RZnGuf5qP9qn9ra7aaQl
lV3KX1gj+JXhFyem14SZ/Ako6YjVGpvGq3Qo/XAGLgm6osvjutPaV+Lor3moZWAbAuyDShrMn6vv
xriMH0kIVSURxXHU1uUUfcuyYh+snuvZSi1ey3dOVU5R7ds4Cf/nCVm/1le1B7ewuzQiLr1NF6S0
wpuJd7KDO4fvjDSXRT1Mh/Pms+fmAm8yzW8jUPI550pUSwo6ezYuQdyNoC/NAxsY94XpQnRDJz12
7/UknjbTFEUJAyQQvO3K1+EM0A4/V/7WKF+Kl8g0C/vLPNjPGJKXFx/LSq48M6ZYdpHQaoGycfLG
t3JwC6Es7EnfhKSZBBbz09vvosb/DLrf9wKVdO08PPs+jGlMzh6tI5ONRcPHIZFXCXvCLxWOTap7
fVhHhh2CN6vKxqa2kWpyrV3/sUexm5VfYeY2P5Y3SEcV5ELkzTMmk9nio3hBnXnDopPAJsml7gBe
fFw+8s1dY8njaovOZyy4+Hl+nt6RpfcwSdP+6qMzm5KxJL6PEyKFN8502yZh74b82ekBhS8zjCtj
zJSS5RfftmV30fjZVFHiKuPd4FpPRX+ikIhek6Uv06vob/xy9QCmApvCYOfuioYJjnhCjUyI1okV
J9dQmRUnmdHeqP/HhlzuY739+6v3VcRcaBiyngKdfQ2MeLldcifQkg+lcp85i4U80WlUAhdPuVns
J4smGZouE2RVaPA9CBFHnhFvnxHItOKvQb0WbZurduxdOlqzQHvKOR7djkgDGyI2fKDOhL9WcJUM
ptjFaNTLwKNSuPHb7n6Yb+anaWYDnMGjEx/c4rYex/PXR/zY+xrP1u0zFT2nNKo1dmZRvsZYqMvM
6e1FXjqLJtQZOuTE+6F6GGfe+QoYbhdZ47VNzuo4gdXs2HMSpVuP9oE7CBZl79TeRPfWqhmytl5R
eDxydR7THR+vluhtxiF5XNs1iPHR5y5Zj/USOAjrP0SPDrAdwZGiYDjHEqG7uYwy+uM47g4xQfHV
trEarCW6pzeysJChJ9akmxtN4jTD+GoanWuUK184yExhrs9pdvAQJNbbfV8ljpEP8LRzab1crLVo
8GGYKkrKO9/m5GepoAtx27AS/FuCVuLCDQNfzPddd2eDQngyfRzU6MaaTirJ/y+ESQR/CCM4j/Xf
I1iSVEiJg5tZ5SjAKj4QWVc/T/fDRX/x6ymqX96AZ+72A/KFAv8+6zybthoijLtldxZ7tQxyTL3f
FvmRACaaRQznalc5AVKTolVjFRV6GK2h42087DCLanKQqe9c6nhz3320JQRVss1DI1bGr/XIw5jI
iO1LJTjbfxyd15KiWhSGn8gqFRS8JWcRszeWqQETKEl9+vn21JwzJ8x0j8oOa/1pMVOptxGzyia0
23iCLeoU64NnGUWXdRj7jy3JQxHDgsKvW1hsFBczKWcwQUDcue7LGc2V03jWbiZzbjVgpr6HpUzv
2WeUG6hkhdKY44InBhLaxyDPhvQAWhmBlTSrmgNg1VTcXrl3pyvdm7jKwLpAB8PUaaL+IfffwXXx
oh9RL1KAnh+V1BWa6BoW2JAVBNTPkFFzIhKFDxBrMgqbfA4SPIkRxToiRWTkouYUY8umfAIOnxIi
oBbAgZPIJGZzu2FKA/0qxA5IPU3DMrfgNBkaRa6+WU3Fg8vwrUzAvUhJCftH1FOMWurNuz+KynKB
jN1lOG1A7nckJ0z3ZsRZbWchl4+wvSyfS1JwRpwK/680EjP7mhQzOHP5xe1NsB2S+TwB9NfAVnlx
5AhxUBba5r2EYdVXVDeYaonMiglqszk4AGgWXYTIfTYQI8aIZhz7+2MDSe/3neuMg5njtsCngaFm
wvvDykso0Nf9I5POltdDQgyrI/Mn7NLFhMntMo44ovV8JUS4VdJEQrSNhgOmGmk/GmHePb0vh3s0
WoxDshU57MGAsfOiFbe4pf0BAIFZsmqJr8WWXjkqq4e730JKtaC/wW3RhiXU+211X4xOCM/1Mrz6
3/XHlszXnDsQxjil0wPEYL8hgcJOSQYQ5xbSHbeMXu7DkpOJUXpCXPxiRhTZJloblWw9korQbnfa
0ElP5e7r83bM3MdOgTNV26+vOLjGiC9kD4mHbIOYGG++i8opSVgX+bH8qjg0+xovCJU0XyXSUHj3
td7isGeYr96Qd4hb12hnlLG7YvqyOErh6mS7z66fBPtEDDEBbrPGDGSZGOkGQQXP6mWNnY6nV7my
IzscwRazUCB/RkgFlYD5T6ywCVuSeR8QwPioR9rfOwKJ4s0xDIzXht/9lB/uGL7gvxm8hkfTEuic
5GI2fayhMyEqcZucxLTBG/gjKtvghutMCA0xU6EuSG3aTUQ5oFJU/fsYExNAiLSWHMUszfjmSt7A
HoV3PwUMfSXvaTsFjoIFrQOsk9DDH6cyGA4MkJlr0A1Y7KrD3paATSXARKA9nXy06OnI049HsB8+
ztMEIAk1rI4+xesOLUgISBmmrnKL0+kBxLAr13QS9BwPCBE4Kln78aaIQyaYlJyes4wdpDUlm74K
Xw8KWxyHK8n7Wsjncdzn5iID/lABcFh64NKLZBGSxUT8sp1rxwGCiIqTBJG1+FBqWhQYAGT+KCDw
UtnVNluB45XOV9Cb1EtO32oPe2u8pXMYJaBNdB3UGPctL6mtRF+tHki5bIFyf7PJTEW8OIfQtJ5g
Sar7I2eYcJ7NePMK+m6zLED2lwL0fXjp7ApEU7FfYLd2X5AX2DvAoBu/8vHruJz+iENIYbWBnnQF
cgZBAgTBw1QAr4rN+0hO/RbeAOAgIgyEdCKQYHD2FMCOoBtDEMd9IRPXUP1Y2WoUVNHkeFc1yK40
SCkEovfxRvO3+nAoHjlsm117ZJjabUtz1OxSm68LMwKTgwJI9zw+y5fhckISVqIs67W8UJErn6S9
PoLYJGTgMuaJqJoQLHRWTxXgRxFhDIGt93pLmbCg75J0zRHQ3ie5HwQdhoZM1g8yTniO9HGuD8ea
9NB/so4Z856jeDWgNHkxcHt3X8b1hVGSeottt0Ov8viR1jTsmUjohxd4GNn9RSgt+D5vVctonMnX
QNeH7JhrB2wdzQ04E7jcXvtRXDBwAESZR4zJDrRgrw/uhnou1xllN4MVvhbTC+g+QFEy0sNbA7Mc
oNG9b8i49hhk+MM9SpgQ/ToOnwrsgnmYjbHHrMu8yZcuS0TqkGTADwWPZM7QvxyX5A3RwQ3vITJ9
0M2BcTPHpfWZVTdDTvX+gdaYt5MLK9N7LoV7J/tTwifiyKWUdNsctwGYBVJlquNC6MU/fKDYX1kD
gJFzTHR0mqQEtPTJ+z+sJi9UdsDITABkuZ6F3wowDCYeLyWgYK3V8Y1AQBCSFg+CxidLGwzfubz2
tQf8JpLBRkCc7MUereSKzhxCV7np48trRkfNjoT6ANID1xlipiz0/kjnlxsITWAh8JEGAEDVynUf
wOOjg0KAm01QVLeiG89WCrGcQ6vNrbQxQBLagckzqshx/5uQ7y+Tl69dyUGCHKPpYBWAF63p128/
jYXMH8THSlAsK42Qv4O8FDQZinyoDw6lc6olbrKYTo8/bYE4g8SeR/jR3OSS9Y29Ysq4DhAQk3P0
1qSfLg8NSURdG98B09PsNDOLB2MASL036sYC4mkSYgN+HDhw8HAbSpBy9oKKkO4FVd6aCtcfaZ5U
FkPzzVhz3gAzB47jHi+UuGhNRhRLX4bTgPf/MGiTSWBAOF1uCkoitCdMNXyhKtYKGgGOJ3TBhF+T
Nw7mC9bVYziHMZyIaGr0nLTGaIvRBaIIx/PwfuqZpOOOQvusGJWsAYeQGkh2z+ulK0Mt5cE9RA6O
HPFN5SSjD8s1BY3eLbNoilRk2Ix5AAsHyDkgUccHOTFkhKad1hy6C2AXAr/eqV2wGL9IkbApHoeX
FzA16+H/o0DHA8LTXNo901e0CXgcuNmxS57+bTlcZlsO8yfdHOvzPNlWUyZMsDwTvpGEuQBL+0Ze
XrcTROx/5RRSj+0q0MUV6XLDywckD7r5Ai75OxYuDB2gHMqA/wBsPf8l/QMnOJAHYkT0weRuACYi
wMy9AbfKsij0CcgTEb5nMOFSfFxazbkAVsd//rV/E5x/a26YnNELZCezfviQiW8gK4DYPfTKWzYo
AgJOEohumTaKp3SpNmoMSYrwEeyJHBbqjkp/yRqnPEB3w7cjsxK5L7MxuJJN+PznTUduR6w5mC9/
od6tyJjK+TqTvC70sj3Wnix297XCyqKjfL2tCbFglXyQnrT4QmB52QVvfJTcLVyOICM4h1O9w7J3
M38LrDk8b3EXtLDeP0QzQLoVE2yfeJZ09kkBW4slN2azX+kk/2N3sNuVTtQDesEe4RYg5KidW4sd
LjBUIAO0MhGvAOyNA+a3uW+BbXlf8oVjQf2TLwRxgK/dDBzqHGGoAfGIdisuUN4uCLt64KDi02jP
oK6Q6NDvaJRkjC9sV5QzO04u9fI8Zydu/0WGTYoQbJLXewKfmywHa/QVn4QVxKFUnCVE17QHBXED
vU1vU7EIgfWIwScgmRnW65IT9MKTBWFF6JJewJD7H73cKqS2ateTfOqFPZFxzl/qfLJCgQjZjDTn
Ul1USDewEvrtA/h9tk6DEp1gepG4Gut1zpZhEhUFL8Q/BGWqf4nmB7Anlejw27APJwhVRV0iz/b4
avLV+/xIALIfF+5kVtuGu5edQVoAXt8AjYdKyMeT91DH7UCfRL0/ltzP41XX6+qUnV5LISxZgq5C
C+UXwM6vLBYTfHh9fu+JO4Yxei1FsrDGNcrb6x3hK0FmefsIKg/At9mmnoidx5nFVwwQ6zHuCp//
ucvMPswHPjB2PgYIlNjMmProysd8ARcgVmTwLtKWqwmQKrjyhnjKm1Uj9misArMmH8Lef5ee9CVt
bvGiU1rIYFSkOKY6Kax9BkoPEDxZxd0s1/muf+ku8CwxhQFSu5jXPvLvax4O6XmX31HJkvQ4EDrc
5BowvNstDr1NSbDV9pb06AxI4QBshOlDZrVf7r3nVjpxmfAEEG+yy8eIbDSYpAezu78GflExeIP2
8iSHI5Tw/DEJNoRcMfpgebLOTuvvtYJgOtzAwnwJyYPsiuNycPoeuFrr48/8xp8j+qvp+PyctuuR
g7cdDqzTSAWIfwGEVztvdpwnxUVe8nC4L39JM2PPFxd0dr2hKIKQpsNCgOED/ZPs+T9ocv8HTb0n
y1fwAdAEbhnzc3MY4kC4KBwJaDMOzQ4HxmHMEEaUg/CFFKBiybDvx0B8hd4iucNsSEF3BDBZYAf1
7vPvRV1kEj6M28CkepnMOer4LR0ycNTpN6JaojNH5fcwUhmSo3OaDOGzQ6Wn84IFzt4K5HjIqUVT
UP8/zRgVs7jPc7e4vBBYwbWio1C3NJYbdTtK7n4e7J1+XK+VI47YTXfAhm/+bD7B5vCIvvjNnqR/
QTCTfdJF7Xzis4axINNDdBcKannLS+Rgf10IjfPU2XtGpn7IufFKfrj8+yv4KK4G1IkQNjQzfPFH
f4SjvzJp5s+I1xBdE7InD2/nuiHSK3gFvei9fh8fnDube6qhWpmNwuexYjQrJD7ky3a47F++0zp6
uAy4th4xwltXsVN3uEAyGhes+ODd/IHLf5aDqLuM3Srox3zeqsKkKYMCTwJYtXobZU2QEcrt4Gvl
MwIOhXykEj3BiGnhRnqpokET5+4jHHiPU+tBuFCU3nGWHB87uC/ZUE/DaRmpi+v6YaeBvHhiU1XA
ONjue5Aq5P3iyLXu6yrgQpxEz+PPgWVEQcDcO3TyewLESOIRZraxDrtVmmXEpRspawr3yqowe7v3
XX1gIjunt7kna5v6bgjk8f5o3Sn3HruR+Y1QUP7WKjTVWp2/BkDgX1ddf6Ax7docuz27IEL4C/hb
X56796z0ZATvbfKcXf3XOT+9o3wE2+plf09mdsxZRZxao5BK2b15b+cVK0QdvOftkRcU9+DWnJHd
YB+ngkad+HUBUtyP1yOyDn8SHX25RqbvAVU7hT0ivif1KoP0CJRPnfEkwlB7WBn3L6pFP3OwLG2r
ZWWk7v+jso0nVjbS2SQTJGfXBbZ+BM61wJuAyGgE5k3EtcROHQeZA5xrcUtQ9LZ6gZChuShrmQl0
TjbRS6+NyNj3IKXvkJAo/k3mgzmA6PO+kzlJ7ZBvr2FHQY+DShBhLPLXnv/2G5QG1JW0r/b+MH5o
OMI22XyEDpfb92fL/ktU3ugnZ08gUuJ/GeGkkFYtZB6UrpLfd78wgtaP3/jY3ZD2UAi9ERavOWIo
Ppsbze1H8VqdQ9+Hk4Pbf5cuBTH+eos/o8ehf5Qu/XkPatJ8Xfgm+iMGAKL7ZMLUQvFeZ86lvd4H
PJops6dVOp17CxjroIToP/mWhzqjdOfVAvwe8iUPkU6zRe5a09znEeM6PWj1UeHi7ORbkTyQEcBL
vAR11r7QPy5CKXLqkpE5ObInC/2GV8l6tpEK5PG4tNPxVrbqw367Z/fdjzUhXegePsg0FUJ8Ts3m
fuCmvSvGh14nNbuBlivmkARJyhPUb7b6sXm/Gb04I9RCxIj8k5/RYsZvQoYe4Xh7W3LvdGh9L1cA
9wPgEAGV6MbvIgrbRhMTcxkPkGgNIz5rg1sfRRPFE2j+d4mVR3iMhqK7IhjPwUe64Rpy97gunBHy
Efol9KS0vbsRcnMmUpOXiPmirzVLJCR/OSFQg5OMwYJrBY3Q13wd6jNWIZsWWAGlrmekoTiUcfnq
Slam5JM8dpFBU1ALwsBOJY+8Yx/EAN0LWgyzm8JYZKIcqp2BjzaSDIp93B7HFj0auvzcyXcYKjkA
JHNMAFZGmD+Kf/KtyEUJ6RqM1oPktF/h2xwa8P3m3y88MLDeHx0+O0Ypm2gAUVIl7F//bfJMNeZH
6IiWUVr3/vYbaVmHqqVaD/f9993Qy4yno3C/JZlZhn8eHp4xH5UCAddZSAkl4+Oz7aZCsHCPnsid
QRRyk2I+d3pHSlPUSJaQkXQoViubUs/6hT27IocJ+rmeqvF+0beIrnYQUhgjuxfl+iCEmEjZJL3N
CHniz6sTlBhmM0PRNmUcoEs4eljF0mG8eSZfyKQzHAb21mnj/jwi3T0zgwp8GijTAA7JLAbT7+nb
+4pn6n+QuQ2CGwv5F/XsPO7pwqvSd8UfXxgDs3PV08CGrkfVf5s9HNyxU7CE75Lkbx9NP47RjgEm
1extieDzHsityD54B8cTHkWmyOcmAICXbdo5u5UHtncfXo6y+aNLJNhgfwkasMCxU0d8+pwWPzNz
7tHApkDoRax9q3NlVNmMgLW6pAm5tHfllkuaW0fntNbynQC4UmBS7lpEoSgXkXvwOBWEIaidItWt
53frfyqxdCTZCxIPrb/QdSYoUu1TxAwP6+Z21gvkDIgiVHTGhxCO1ro9faBzaOkPNzef0w5NF64C
Y8IOv9mf2ULE9qMnI2iaVad/8JmkdofRdnYXKRzBfgljwv3kcdTZyAGnlTWxM0BBEkHtvpn6Pz9H
TKaGgCbu+DwKSXdY3Ox+XK7k8+tC2Mji+DBPmPwO9MD+b106OC2s9pSBkiKdSi+i56cnOo4wvzg3
aNjnbGBWDBa72YpJvzTlY3ZOMllyiDyBHlOT9OpgYkNXx9lqb53oN0kJIXqhRYX8mr0uMoogwpKd
LmnPY1Suk+M1FhI8gk/J5MRQThqn4tRuA5KCTpcrDK7UqXZ7Yt2rY7boRBaJ+d4SbL7g7jm8p+hj
kYHylXCOYi6Uigmf2R3ex5CCibXBO4aaAaoDOJXUZRRfqAnpX1X37ewdYvDI2uDGRoeWgRoJLSiZ
W4t2fWTOG7E4BMfYyFhFzCtq6BEX54Tr/skooGzan/1YifAqfAFZH+7HRR4GsTNGeEoJiTYZ1NGe
mMdGBLYhV6aRIPo90y+q9jJKja2p9w3qeRZdCYWxZioehOnY6gTAi5OHTBXjy9HV6k9nPbSG2qGF
Xmfyg7kdmKT32R+i2/HNuuC2JhII9HDPKW0SU7JEQYagzgxEvg0jshw5ePEZcO+w4PiOnFU/EwGi
p0LqrEtExRJjrIAzfRHsRq6L3lkgerwg8HNxNkV5zOhQiz/n9PNa+0NkTylwemvIr4+8qzOes0D4
OEl1EAkMvPTebLAqAtzdLkiBV+klm21LDDL2rspAz0HV3vynORCCYeCR/As5doScMTvVUNAb4F6z
xH6tgc0nOouOmofEQz31EAKThf6gchDEVxdAaSN2bvisTzHzSUxV67ERWpYqirNwrPXCvVvYonSJ
M6dedZSdgxkgoyXNVEsO9hZF3W1G45OM4Z6EthzujWUuw8Aps1SXvMeCStVo7UfwmhZuDK7uT+ya
MWDfSGGz5jOSoByyvwDIlXWNdL8iXA7TrUm0e0hGHsYn3gI/I2g3B4vUpJQioYdcA0xRFTrD00Bg
+vbLqP0HxkSRACsRLUdh6XAc0sQ8dkT0zCdr2mgycNE4MnWeBdnMKGBM2ToRakWuII83xBNEGAoa
NHFB6Tgk9c/8xEeGFqANaufLk0dzyfu/mxcRBkvCCc8SgIgznBEaOl1WOETGiKGYTwFEgHtCyFxz
DhJC1B2qrlM5lcmpfZBcdBd+OgbHawp2JZAxX6LCFjkrN2clUgivG0z109ZZN7bkXJoF4Ib1ndOk
XLlJ0bLPCJ6zGZZu9llcpypQzJrKq8d6Xp9gracUKcS1iAwmsBi3U6m+AfWZOMpEtuGUUpP/T3vt
jTXo3lnFU/4G9YH2a4pWGiPOBSQ44EmZOcFnE074GwGMgK2PTeU+zWI7OrxYfIWn+LQq+t75Wuhr
dSXZEYUU3B0+yhCaYlNsh4EcxBP6iT6T3362GqNYDsexRDHBRrJvyJVsCPew2YzY4yOKzGHQTT8o
W4X6c+DUJnoVv2ODjoPOmkRvdAoTse3wojJF4zS0UvfhkiyVwGAzqNDfbzJ4F1HPcdjQJx8/4DdL
ztfdNcJBb36tfhDtuaHV04M1XLgMTfEU9KZq3CEAXqQ1Q+2oGajfb9+XJVGiEn4k3dEjT4K3pzoZ
mvBY5S4Pf8vbScQPp3//Q66B2hivQxwjgiK7tjt/nzBG4IZy9zg6C/+jZNJuVCKESU/PgPJM0lmV
HKPOHbb5CCaQhYwJj0sanG4xOPB2WqqHymijYfCmRCgZZPJeNkLuQBt9ESZ+SuoYyFxQmvwQ4UdL
Hix8mj0AfkC7+gDJtx/gEEMtQhd2fRgj4dO2rmSvkrkFgEJQN3k5UImvzU1K+qWgI8StDS9GttHb
KZH+ufV6vwXxpvxflGeQDTy6KXbF97oxHsHt/PsrV69FtpKnlfuN8WUmDPHbgv08NmqgRC+A5/dq
HPxmsgu0BWn1mvUS+lT2COuWIm1s3UgKvHlqXGG8IGNqmsbf6WPZdxVvYn/P9yOWVYT0ik9vntsj
Fm6GVp0igC1/w+6nbte52XoTszNUDRiVEo9z3oadjCYgG6vnYQi6RNgHniKkLIB4GaSgSJt+RV9M
m8jiXGBgM+YU9DIOpV7YEW0jUai87PJ43LsTvUFAnlJ8ANMUCxERlTlCq/OaflFThpSVffLEnBei
i16wx2hMsBbVFua2qykh1SBnIejaRSOtB7fZDacL+noCWAvjQ+9DMLLcOs/3/A4czW30IyvDAXtp
CAgl3i+3xrXxGFo1ogMyT2V3NAr5z33qFUSEXKdp6qZd+EWqipmHCSPTgtF+7/lnDqrMfz8tzhHj
vuivqgM+Jn0S3qjf2LJoNYT+vPBE7OmLc45kq8sdC2rtl9PvBX6mgnHi5r3Fv6HZgy0Fmt9B5ZRx
uqSBvcd9krA7t3zbtwt0Yw804efUP4d/H96t5yB8o2lAVTMynz9TeppDlmL8ot0m4TY16r8OVIq6
GSz5DxSbTVEQncOctw0cVosa7qe3qCUQOCAJeRvvvzGRvkwfZZAvju/O/o6DVg6fkpsqweTt76vp
QHILAjcRwJB3CvF9je7f4NY5t6E1GCLezrR7NW+lJY12h+0qc57V+tVbSbWfFZscXw9Z9MQMMgKR
YUhMqMS/XxPT1MeqC4S8EGNTPpYSYMLdDA/NrFwDGr1mtygECLnGvzUVDkQR3DgNGRosYQ6vVm+K
MtANRjHhp2IQ5stWzwogJg/qsxbUW06Y782j9fCb3V0yn8gzCFnHHItukkV16H4iWJ3K8RmT6LfK
Ykrl5WeNSho0D/MrjzLXyd4SYN+q3QLjaZMX0ur0D8kR8YGrFrN6KuY5CAe7SqFbibAvAhrx9zPh
+lQvHsnAUUAHQ/pIeLbhiu812TySlIRZVVeIxsKsRIWbGdWPeYcoZnsM8UGrgEqSWS1ZKCPnKTG6
YZ4BuUMnRxMsiRhcZjOgIB9wV+6qv99pL1tvEXuADZvAGaEm/6GpXN+Xk606T5VDY729QWt6qvU0
wQTn47e3lYm6YmRSTd0PGcQEPVtdStQuGVHv3K0o2wUCkOXCjQ/6BCM32qhEc6Et5KKeCBYSDiFf
kb7DgOnxEo0qDzXK1x3k8jxHZ9HX2p1IuVt0Hsndo/i5aUEJv+RGXxefIGNe2hmAAryx2BUJAWnE
N/Jp3RyVJUvbOzLJKmBcZ58Zh3wVOomBJKJMiY3Bsil3SFw16cQEmeYP3qv4+3EXQ/MgycPaBH3V
6uNknAy26JRc2A9CU4R8mqnCmpw8N6yk91lQ8uGLfU0Fk7RTCIwvz7wyClJO8S4CgZsqo3wIJkB3
STM5ELyOQtzI3bpm5DhI08kURSAjdXQMbIgzuDIwkvdxonyEnAkrNSNh9eoAXXM/gxTghsAIMQZ6
xftFPhACXxjPOSN4GbO4e8BjHBtVu4I0o4MELaGwJcQYogIbDRgIUs7XXIRJEKOf6Zu/N9Mh0OkE
FH1E894Xd6RfWSgRblDhiPEQkQAn99DS/BaYuzH25hYBGxYOgenjj9XzTbj60LY1HiE5zH9VJQSv
3LDIU2lD7/PjayUajh5CGgklE/jCnND2db5ilOL2AyGjI2+bv8ArKVf3j83TJFtolUXQqxC7fT4o
pDRfhtONFcphlEKdtkJ9pxcBI221vtUL6Y717ADk9zW+m9FI469KjKu1MufqlUtlW0FV8ZxJl4Ja
nYhEW55FOhafpJhNB5n8R2htVC4B4ibnry2ChUus9Apwzw0XztvKwuuF271bg65oMi1Wg1DLm73p
KYQgiDU2fZrIe9CQZeRiEsmiDzWEr+vRufL6DsE5yPa6GbZl3EtRzxVCHBHARyZSRMDPUo7QZ6zf
AHrUkUiP2D435lVB8LIEgLMQBGDoZKprwDuIya+ajZMhoqA9Pu6KKBBOWkQKYTp/LofHezhrHPA/
THiyDhJARurmzAFrPmckCbG6OKOTcgOTiAzM28ef2SB5sn8HxGnfbMobxKJCJSSkWDWN5DgW2Y8S
kkgCt1FtPd2zatK6L5hsaQjr3tuXEgwJLKIK+dMdVAGI2vry1MhfJWH3llDKUAg/ZmyW3DxyvvCN
RNgMk33tERiSe/U6hwebz5lURuothOoMRyX/7HYCfoAGxVAmAj+RXAr7deVj4SB6uQmxB7pCzfxx
8XzSOY+C74WBRABh5OWvR0e4RGOEDULfE7hRUODga0JCg1fawVxjjmleU8ZoPZFqUQYSiXIHGRkQ
bQHaCv+PfhWAnMH3FzVG1wGQRXJ18EIptODEMvbMtxD5nhXBjsxGsSSd2DBjTQI0AhwgfV+O8wAE
dM5AX04CZF1sChQQMTMpxZPxaEVMPL5wrwbgi49PjgZINgQYNWbNrl7xjx7vE/UD1DGRSq/NZznR
HlcDmC8ltcbCBUTFxLQQVFIflzx5/81DifdEJfamKaEIOa41zk6/xiT9oM5HV0S2CDNWkQQzwNYU
i7wOiDuwhdboiyIctQIHhGzT+Ws9UBwxXqPTUTWjiZOZGSmuWgS1hHGAv/4/trhjuL8kyyBD3kAM
qXG447KtxTBK2eSIAhDOE6JxaRvJQkcZy2RTzg0RBAPKwYFHYh/JIiTcownjVfKp0s7rAGn02q2H
3bvm+ewBHGXtxE1Hh0mjzfEok63JUUrezYSHySw/MJUGpIMaDyWM+BMB4IEc79zkY8x0wCc+3R+G
Sub4TYEKic+UUIAzUK2gVXro21znVXLni+EhwqdIkg5lN2IpLLV8DuYHkzQCgBXWOptsQGSr70AI
2R9Ya4lv1TMuQ+JSxEScMR/xXSAD1HOqTUQgKCS2b9gVaTbsO/Vj9xvEHx7T2OqTvJgxlU+Q5ulM
qZyOU9hSBpKBQWNM8KffDEKVG3LExSS9FlCG1x5WHXvQ2KgYfoQNDg2yrm6V9WSg4oFLjSNOQdje
oun++PdiumcbfU2lMuV2STgU0m7cvcw8Yu7Fl5FKwn2Ampo3EP7i6+6+yyBS2VcgUuEERzfzwgig
HvqvdTVt8O6ncyK0KWkqtNgTRvql88e0I/eoWyvb3gLh9JWvv5TLx5zj6UjRlyjk+0qLSVxemiMp
SOJUIZ19D73/1Hvb54U5vfS28wJLBvUvC6rwJ0G2nMTkOJK4g1D/HY6PXzxjZnccLGtkmzOC2WNp
UTCaSuOSa47dkTi76k+etVSG+1BiMhATRl1GnwW4NFfDXeMDKvFCak51MhmZ8pLIzogEkQtLmwkF
7nvRUjHSTn061ma2ZPbtemLcUfEW6DFFygsyaIio++x+ec3b6GWhI/O5A5lXLpSg5MEgsceugmK2
bwx92Sln4oZ4cSPWODFKIuZRbESF+Pt4Qz+uLBgRZXXrFKX0neG0WC2TyidgAPkqjQhC1Tasw3qZ
Ex0mdMbE6uiwOrPnjLlPnH8D4JBZSqPJPCS8BU99PmTK+p0ZGc55aBqowPGnoCMDzxAv8xPm87E/
4fQm5IgbvhCcmjf2e3irZt95NRXeF+GC4Qdn35zTcTd09nBVuPEDcny2Q5M5WVxwdcgsPpTi2azv
1zZfgs2mdHtoDJEkWDeGdw6w+n45IsRWQs3Jguqz+TPm4ZJpxuAgprdgi+ErQZcIrJkj8cFZC3fJ
YUK/AlMn8l4ZfBjIOhNeiKqpLWInvM8G4SZToHrmHsjsl+zpAcizYMow6wQAOveG7jEL+jtU9rMh
Rz+KCuaAdsT1Fslw1a06LMInEoT4yEjZOeYRUx3m1xg5r9uuexEGNrTmxI+ilhYpBPe1gmO4rxOH
ADnJ3CXw3jWUF/cNtyg+A2zVQv9LotaLgAFKUeBIIDIztcEVp6r29OkzOfBzxkChgpj3AARyV/AX
4JWYXujdOYqXIt68jLvkBTUQE1XLOd1YohATOdJ0zzS6fExuMSPMBQAU1bCmLsj/iIcz0F3mOcH/
qW557LYZ5f658DjmOnrpDhd4BeOVXnjJTD4gOZ1kotSeJNxPxkAfhUpkkdt9fO0G6w/KX09iRv0t
wbo5VdH2QwMsDQYSRnimiNrG/0MK+ovs/8K8AYdx76KdaJjE8MKkU3M/39Gmi5krpUviDQqjCoky
gV4UJnIyABrAD3vBHmsLBwXxMMQYjDhdMGQgSx+DFr6ISwXdEYsU/8yQsxxFAscnFzSdJrJdPPD4
mJ/0xkNArnT2YKAXyVkcw2/QYNYCoiFEVO6SgMwARADcj9FNdC8qH3Q5B1EGuq25tbMpv3GLqeWI
o5L7hsz8pRRSAqjxY8fVAOu+ZK7cdgRuOCAUHYLBod0UmMeN8qniRfFY8VGXbuWgZBHOa0oSETOb
xR9XONLLozTPXImaIHVacgXItaO2GRDP9I5zktYFV4XrnFEMnEMMV/kS/4vNPlG2H4ouISnH9XVC
YE2IE88FYIrIiee0EDxAxzVBNJyFciOBqAw/GxHF34KyqVuGMBJgBFvK68r9cQj/IsZzcGmneD1I
H43F77sf0QPH5bwFEJpmBoglEISImUB46cEIoIbG0cCNTFCmo5Ksc5+L4gXRLrcdXDIJNNHeQXRp
XuMiSpOOqJ46QD2WsG4SgCrwcGgnCgBwXtKbyKo8IP1nukUW/Mjrvk9JANM+Hlc9lzcTgMzyyO1G
LJpQcy3JLjGmR/AyoNgraz+N0MknhH/PhfyBzCsqZdn8cRdlHGycwKigCyBPKFDM/tj13C+Z6/ns
jXvoC/+lbm878irtkY/2gGORvGtdBOxjjLL/++NgOybWd33HTfGj/oVMnGeLj99Ra46Ze6E01K/1
dId37n9t0/PRBWNMwx4i1i+urk/Y8wdT3i6jgggeQ7z3XRVYCx5JjlqHuD6bwIUF74OomtQcbu9G
khHJ/zmWPkIu4sleODRYBSQ6EEJngbCwDUglZ4swxMj4MR+mCu/zhoBBHKOkGUyIdiZIFqWwuOmo
ZgxIirAX3Riji4oz+O90YhYB6Y3Tfng1xFgkoniWNy8Dva2JGs6AjVGpzxGODY7A/vPuIzRfHwYD
t2DvTEhCjMaxT/LqPXj9iaDaymeayhnpMCNeRP9XYDnC+kuhnoXcf6mWHwuWDf4k/DNMPqdE/PDq
exqRV0xR4ZVhYRDRsndTiUX3SydkXkOIbktyhUeJCG39uwamcMioonqifocEhz9k2RGLhc8IJM68
k15BGjtgDfc+ppPOQ6SF99EQoRAFpT6+VAvpveCt/t8RvOufVvsoikoInBv+CcL9qRdBKnUcm5ZC
oIOA5tCeEfyQs9sJsIrG0MSYmwD3P3Ab6FbI9XuhirrNMCXD0TSYtQSJzHwgkNIhLHgeyLCion9r
edP0VhhE02DETI2MfJKrpXBMiX+KpY6BC84LqBGhAKgCALvgoMQwY8nmVbqV0cFOrVvfrnX8jIJj
owcV9IeIqyCUAZqNQFnjjqWnRjJTA4t2lrLMOfm2xC+JQhrxyNt5ak9iA2ELeZM9/UjDQ23PTFwu
YBiv+BY0FkW2AzLiT3TeCvtSp6wmbYKEKAdCi8kW+yBnbY2Np3OAEyXJ5ccYJT5Nh5QXBAUoSCCI
8rDVL7BJHh5B/izB6+7jSUS346JuJd+RZBL2+53gF+FfE96LHn1TY/Mk+RV4IkgxBg9x0N14tXca
BLQm3G2cHjwsoZsnUIVjSqQHIvXmxC+h3FTyi67GhvPLgD8CME0FS+2TtsERhAgWLvPNGuZMQYE2
YOvgoSIn5k34JZMANhzMqzc6IGzdNLMf3jaFCTNHKH5I7xROUKbIkSCOKJe/hwx7TI13mHm4q0If
cBna+8dlTmKLx4UVjhfZtOHmhcgnc6VnjvjBTcHxgoALglzh+kZ0AptE2yKG69qM54A0A/vggKWD
Y6Ac7QM3EF9WEc7CyYfGh+wHAQ3P45b0j48Yn8WkgxSyjCXk4/m2FJxRVw9WwiCuZpmta7Nnt2iv
htP9/Bb052nw8xB7Sd5+3mfV5m5vVbmo6l9YhEd6z7seQIrpfLYV3uaLArDS6eNtw6mFgIBYqMId
ofPoOXlnTiDUSHVY5GXy+Mx6+8UTnJbSfmINO1PJre/dbz7Od/lUvWI0H3/C6zB54aAl9m/KYTO+
5B9U8R46fYQKdK54dxQtFenp5gs/EHNUYfQsoFf+9x4s645AhKF/SBytG63V00hRscMtfY0nYTR4
dnDOqaEUFAny4s+JIW3k+bQLRMBzxmSeiPcPpCMhYhE6bUBiZd0JaDUHl+nsm2L9IDtz/cFTp34F
sse4pQqtak6IMtQc2u8cZI6IjgJKs0T1WPy0/VjDjAIYCS482WsdbhqK7CHeUULFAe32QM+5gYr9
QbZ8Im06Yg1Qokb8NCIfAChfEnr5kgr5676z4/Wx/LYBCu76NZXxs8kiLKRavCveopG13jt/WHfy
49qPGNvyQdaKmhCzwMRtfrzkgryndNO/rydE55EYVEYPVKijYlrjv/6dqAK40GEbwKDEBLUPhkVg
ZI48StOv9lgBy1D9iykg9Hsa2Ci1mZi/0ZHvD7JA+fAlsLnzjsmTL234/+CbpBI3Djm1DJN0Gux/
FVb8LxlYYtKa6A2UrfOPpvPaUhSNovATuZYZuAUECRIUEb1xGcGMGX36+Y7VM05Vd1cZ4E8n7bP3
eUbVja556r0UjAxhVUdRa5DT3Ku4Z7uF5uvFLQgyRZYUticTsuJWBN4lgFUZoi5SKg4tiSRzMxSk
aZ09+kd7TCtvVEAYS3/9CDPHW57R+pMuRsibwFK8ofLfLaqsCjuhRkMssSplgDGOAHEMClWze3zp
mPg0y05wcYAQ0pwPOy91gHUjfjrdjGiTyukTKlAAEB69Z326gaMrJhF/JTgGj/RFqh5nYFwhFARO
2SnTMm06DYQbALeQv4eBYgOeleLtaB7uIDSDfYK6WsvUJogLWxu0UlItbmeX5BKdHPqDLFhUOb6B
Cwgouvca7YBJnRFeyTcPcI4FpRmOzm7ajYvlm3Ipv6YgS8m+D0KNzFdfxbW9W2TG0ckeIzdi7zz4
haiOU8Pqky3fWzCdofJO8oPstF5N6AIwvgjQYVWcRx8PCV+XdDb0qw+EVaVWTs7JqIMKedAWrOov
wivFLvncPcyKQUm9mGy1/ULTBAcx2sWaQYELwke3Q8fbA1QkSvOD6xjMsjNhIADnomuPGjAIEBBh
uQuXg8AV9OZ0H8L+41xNeI82H9z+nOeV6CrCiavQZYTt/iKdc7dpwKDY15nQQCRYI5C5d+sJixWq
XJPmAYxcMbqDcIGBxdKSPclQHB6D6iPNm1eC2YMO3IpxIFMFs5qeClMEoy4GQ/I1YGkm1UQFBQde
m+fwRri7JAXHpAYAFRBvUHjF6kGUQmpRXFjNOId/+bLCmoC4NqcrZA1H0PTCq8YsUhv9wM4ZsfUC
fEDe+kgscjHpGyd3u4gwXMQWqiCsxgeQVQejY6/gpqEHs+x3MTzoO3DPD1dKqeA8+uXwCowFKWos
G/CPu6PBL6HFLReEg99wuXqa9ImDVFMjbKQVWO/0KMeQi4XD0KxHdSf3SaHrwdcG/GnXDMqV0YVh
/HLUmpvgDm7wnp3TJiib/VDAMHe0fQAhLRM7SXJGZjIZk/FmXe2MclgMnyEQFEvbvB0QPUzuwWpP
HvYpqmYneghh2hjtYzDhzuGlK6CW5/qTvrSPQUrznpXpfgGg9ED2bkUNst3QLxl9aRxoNVLSxn1V
2026LSh4Lv3do4MfS+QPWGPuv7hWql846+DDGNRvjxyhk1NIfMdzLdVgUHttD7nTEba5J7wAAmEA
GEkUPkAqBGvc8M/rhmjG4QZBZWfv07ZARcJKX6IrYtMg2VsOFYOxklbWMmhaFV9Qqvy0AKEnLsGG
EqyYPtNnTpg/Y3oypy9jAgiIlYprSYJXQNUtOmgq43IwlY79JZFQYXretJapbzIt/dbOAk7fuNnH
Pfxrp6p/pa2WJf6KoPw5qq767u2OvWY5nLPw1MGBsvqu34ZbBwz+oFXDgPZyHEBMu/c5SntZDU1v
COyv1hNBooPRAKRTEUfedj3tGO7Vzffh7N/STtnq14/2l3Bq7rxPLsanJCUBHSN2FZoAAEeq13jZ
9ZIUR2ErHDHt2kjdA/8tt8V1ukfc9Ehuop3Or+m3DE8gMWrRF0z5cXYup10SykKnewLtgkAePIWc
yrWoVSzKa/Isg10rbjzsA94R7SltvHXzhMo3mRNodWGEAFVCeZDUMAEOgiYaDDc0tJE1Q/AA9SA2
BWEDvpl1pnlcQQkQTlhHQ5mVFCpKeyqcHH14vcIYBuAeGQuINFpRDWAt+EuYFhokoKA0MN90sUOk
0pP28w/d19i/QXwcMDGe0LAfY7rgSXbSsS22sU7RoLSPMdAPvRaxliE/Ke1CDwDBEUrCdfIjnZGn
9ndmfDLJF9b1cQ8I2Z6CENUTuDbuGNSsgA8ER1NiPDjW9PUHBK/rrnNczRSdGLMPRsEYxx3ekYwC
BvlsBHvD20K4Ik+gmLa9EQ4EQbCGVwxz3NHTrT/vZWn8MLYehZ9RnKKVBmcGv/QUfevCSMjtHu2Y
HDwJQzDvP3dAXry+I/a1pR7I+Ygo2IRBc7e8ESwdDCIjRcz7MOPtxJ74P2SMcZoErGy7y46Z+h04
JXKji71/jc/UHu03daSY0JgdQFc75U4klHmI09CFyWbeY0wJWriVwu6PpWFfhfjgw0yB4IZ4QK5k
DQUVYQtlOalpr0X4863HNYs4TyrqW+9jpH2Ay8RMOu7AU58plAng4+mYLVx+3BWpTRErdnTyTJwB
+pq+LhyaNP5AwU4th7/zHriV9LWdMAVmzpWmqkFg3zG3sJTgdazFlJBiMEKND1V57nbM2DLo6dFY
H6R7/GZu12k4SJ/6eF2aCYk2XgJSnLFcjFo6VLcpFw7dBwFhRTWIIJW3kScpeiJi9uRxUMyVBE2H
12XU6PkNLCS6x5pgo/Krs582dXc06up2h1XI2MjiI0vLwMFuwAvpkiEDwGQy1imSXPrsaaSo9AH1
/UILghYeH5jNdvgjzLsehrm+JEc4ANNJLXEoFu1pUb1A6rAHs5aZk8iEBOUXZcn7ZvKqOgF3FooZ
oeFGH2IRubZnj/cC5kQ0XekhhDcwhi6XbcLYXP4pWWoqzk0AbhLhrWC2GRIjfvUMf46Qht78l77h
laACSSMOQnpAOOMVm1ZxSjLU0sjCCqUkLXk2bDaUcwBN8ioK9b+ZEUojWFsCPARM2QeQKY7JaPQw
gulqOsQ/YRVCp2tseBHug//q9R46ny8DoulR9Og1KL41rU6M8JwPKW/awpjuHBWuWPTlqUjQQPig
pwKkFAnIDsO1+cL834bzmOsj/wLOxoIZkWd+bUT/MMs0czKGCAGS6yPApIUARLxV4mXQDgn5ZW1w
GNwB1eMP6/cBLK5k/9CVoBoVJjgRV/PWowWGG4Jyh4iWT9eTJTTBEvMSA2Pb8bYYnWUCGyV8DYDE
rStZTzrT+FyxaF2IHcUdqpgoCDfJBVIwoWKIYiv8sCKSAsOpex8XBLQtE9ASPQJomdHmwLNAdeYD
FOtwLU8DKBMcYXh+06q8ai72K6wXIVmzgqTuVtJECBhG2PocQMcR4Q788k0u3Ue3+rWGoewmcBiY
2F4vaXzWVtftZYt0JEyZ4EjhlAENQ52X0XNQX6Ff4lclj58UI1Bpp5rcjBXSycKdJMw8mkOKiWyf
8UlrI9Ku5KFE/Qvm4aTJniNCZ1O3ScoWU2hwg3twjk4B/dRI67J6Wa4kwV2YSxMUwi32CeSFJBjh
JTNzL/fm7pwkQRFBIHBOFJ2w+wurDtzK0AtDbUE1r07h5RTAtOtC03XQl6SK4NHuwgfaIZF0t6KH
N4f7tu6QVgX9C7KYJwA+w1unC8d8Wiuq0mwW4HdhK67i3AeEJz0mEEhyoNK5Q5pmCpKUs1Vy+kW6
cx6u0IbiYYNobIO0u3HcAcTPDaJAQMz45aTKS//4MPKjvUeE++ipcPjkptq1duhPnPyOhsjHJ8C+
V6P5tr4oKCj6NCE+opsG437Lf9PquEXMtqY/HImg7xQVze/Xqtgdv5A2JyDlOfZlZxzO5m1tzbqU
S6DwePTb0AnSRPqya3BWkGEudQQoiqO/J09JnfPuwFz3rQd56TWPLvXNdjH4oOSOO9AYaPiX7vkW
Ny8UFZSMcOPgIIL5aPlUNx9U9uE0BdfDmNcE0XM/9HEGmXZyjjGLwdxDeivwhopjjNT5QEVt+92D
hbGHdD0BGnb77uM9FPjy68LVJAw8U75COBS+KjjiIE87efOg7u2IEyvklD79M+sJ1BR1R9AbE0zw
eL+Zk9cMoeG3ASwgE0yldPw2KktFQ+NLTh1WZSjT1YjizASH3p4PeXsC6ZrfgE23RafZtYcurdsK
mxDj7Ac7hEuIusskh1UN1iBiGvL3R07b0lP6iLCwf2GUoLhNt3hWkiDklCYhdDevPmlB6l+vLc4z
2oYgy3FPCZe+5lLl2CgC6iOwoFnSGnIndEBuEuFM6SkgwUrgfyU6G1MvcR5px24DzyYrCxrx65+B
Vin9Bkm9llumz4u+OND70wrQvLbn1j6gCdFpRjdWKe1FpJ/G0JSN4ROn9KahcApshvd/QA0Bh5ZE
eV9SyLnYFwr1XcQlEeaGx2ZdoRuC5pfZWkJRvdmBdyZHCoLXfmyVsdJrDT4RvI4ckoQtfDCJPUQE
OIg50uiR4kBzW1w2BNE9OAq4/4o2nhYXDfYfvL7c0smOXiR0v70JMCrKCqRK7NWbW5dzEJJoooYd
NDEBTbwEDrweayk02ISnksW1FwdKbjkCIaCZDUYS3XVO/u5U5YAtf3BqAisQFXPCxh1qs6cBd49i
I8yOvU+vQ0MVwT+gHuFpY0SobTEDoPdzQsIKNdiGNyfdySAB61SdxhC8Cab25BDs/Qqn0HFjdrCa
FI6o3bPcUSxgLFAJpkJGjrGBygrCSuT7awAd2LLItELo/0TKZQmIhPNdct6ilIgdxzNYF3HW6i/p
UUMYscn75UOQMxgRDDyoJREtLTiB4AxEhJFTkdQv5R0ogkTEvcRhbRvR3STdbRxooQXysmhadNI/
rZfRog2D/USxmcIBvSQYaqprykBwWsqgncyTHXAYiN0lwoJ/enkjHXJe1M0DmRUAvWts66r5Nlok
bee0z/b25BG7thxsWu/+BeLqYG4eddpqreJKaGQT2nRblqqaRW35UYLi6by+XplHu/1ABWGBcL06
LJvRRajq7msVoSpOqGugfSev61SBwRWFGJJ3NMTUwvstfTLqKmheGwClmg/QS62xjhtm52rOF99R
FyRAjRD8QZvkjvp6y7370Go4HSi06pDoiapfCp8eAJF9SElzKoxMiHQ7yPb1VMQwOBuAoLygeyTV
BYiwQ30PluheN8BvsRCOOPUoZvqsIrJ6tE20jeGONAj1A/CW9OySBP9sdz2Qy3lEVqarqyGHgn6l
cODnyclHPyv8RBqYtLehwrCCRnmE0QOC96aBKEcf+wL2CMp/kjzwHtiUvCnAG+3wYz2BYA1P4zv6
uEengQYsAJlTv6TTA3pXukMwtS33ePQVtd9sOGQxn6QU8uX1NIHeubrHg11ufWiZgV7pYe00EN09
YKkPtd+9WyfV5C97WpALs9LshmY/j/1z2yczeW3aSEidn65CqZHaHWfefFxXvPKGGKBbLwMQL/ND
H016tWMpKtbMvZxGTcpfR7fWpaAMxRfYb7KvoMYP/v7pAoop7mRBjf0tvtMYCjc24re08tFPQ+ny
7EGicYRHg8UO/oduKlpXJip+EDJabIEHbTTzUSe+JKfoQXRHucTa2Y2eVHSqQWeTN/Tn5OFT1Qpg
qYSu/DF+QNbg1N3utkyINkfzydGm4AYaBg1ItG86ZEoB6k3gBQqEtCe4R93JG9BLFwEBqxh/QCRU
Zgv6O/BEwZ2+eCWrrcqkg+A9fe0URipAEgzszlvH+2m5ppA5eG4u4zowrssMIiWa33DrXkjkihuM
c05BkYqCVEFQBCe3pgFSnOsrwfZJRwxlm1DDvWlkV++12tv1fg3uGNS7uj0QgizoF1JXb7j+iJ6i
E7Rh8C7ZFERoP4LK4ocEQKWY4+PI5bWiFsxpXasEOAZ21YV2Cg8NeBc6ToVFoo1I5EChXTQWaHe3
FpDJOfuEU8a/2R/gXDthA3RGT7c7uFF+IIs5130Uq3x41SnHPr0HaegLFhRMJFhv6F7dD9EyOWJn
HqjGizLunIrLDmQG1HKgQyCWW3f8YwjbyRzHGGwevFgcgYM7F8I+9WqM9ClFEZJKFZXuFlHb2YdS
wtYsjfZdkcYtppVIn92HuUcaGjkKKUG1yZG1OL8oPdkX9sviRcMqy1l0jyGc/FptOPkRyhtR7VUw
o8KCX6DNewtBC8MIS6kIkJUFL++idISy62k/GkK+nfeKEfZ9rSJl40kNGq0m40X1iYpGD1Ye80g2
4kVL9RLVsT5oY/MjzKkIpnSIdSCF6FINolG5X246RGF+1ykg324Ndkkxot7vH9CWKlY5ncKfzX32
Jh9F4Qvl6cKKSiKfEw6GNpSM45waz9uArudCSjeq05oHTxy+LdS/BBqEBgn4q+Dcg4ZxdKbC8nKe
Mcl9vGcqwP1DWPSu08/oTfD/iV8+hF0mHjepXbAWIxJ0NipcdM7Nh806Sc/CpTfD/XjCXFqSWXab
W8ShAXZVaTH8OI1tGdPS5tTZxKagJKiJG+hoMH5vcKy5KT28x15thd6JZkCjOGjAT0KHTcvBhXrb
tSGSkiGuZkBH+i5o+KeY0z5Q3QeVoCq5hdXy2n9MG5P5mn5jtj5F0vuYEI/WJGVYs+uTDinjvXHH
ikq7R0+Z7Kd19ykYNAT/8GTs1hQm4gdKwATdNECe6EHX76RnsjYc46I/dHIVqTQ0QqBkLFrSO9Br
0qk3pGMb9I30bUEVBMmA0Ym08Bg9U4hy4JQBaUrun+BBwIodNG5qAbRj9VE3OdGLAM4GONR7W0TS
Z1o49eCOUAa8yro6bEAjtW5RiFGI4rNGdhnWMs6OL+42EtcoU1JE6E7vKfD3EghTM2Xlgwr7OiVC
2CCugMxAJgRsQchFmgCkwzeaU+3Z1ZP2r8Zdf4+6yztdTsBQivU1VUKIDxCcnKluc/NZgH1nOaEn
Qm9Fy3qPwVYpw8ZkDy0HEMbtkx7ix5JmCw6D9kxlOs5JbVVNqmWbzAWu23UGnQGvbG7eM5YUoDoU
u9z2tgP0ebyb7JNvCGqfewGmAHkEtSmkUOGQIt+Gh06t6PRAhBGmk5reWR+WvKxNigiWUOit325n
dRpeYlaTdYxuU2qBnjK8MZvjW/ZMmx/WznHUpHjCDLmyLWcK46qELQxrC67GCse9cHP0jwGIWd8Q
hiz3FjZ8+rkHIGFSdKr7zJ+SsQnri7tUH6lipTD/sLIdgM8fjk+K9GhTqM4bibf37BUBL4yPMWUx
mCKhfztPrwElup/NpzzZIs4UNunOFJR42Ogvv5NDDKbiPD4P0BoOXk59AfzPvVpsOZqJOdQT5Nnh
DtVIfeaoyRyjLqEPIg1X4EaoraHZ86aDkWIS3t+FYrVAq5E7dSClBxINVUB0JRhvxtUKapNUWYkK
IpJSHK1vgvDHeB+3mWQPRHwCH9S44ylLqCUmJZ1YpMCtcj0HPQqv6IDt1wdaClftIYSsB8KSz0C0
ONJi1gwO4QeBwFMftKyQ8MEJEaNKhUbCBHYD7zLuRixD0AiIU8UdH696QxDkr9jU7oEz8A4cA0IZ
CxLG7wTNkel184S7lxkIr+QCoFQlDqzRRFau36mCcEyO73Siu+ZKL+jLYp++nAtLGI4qojIVi4JB
1gD57SkV00w12YfnkYZebidsRGDWdrhsyhCagk0p1PcHqGU4LstRJ3hMDrThNSmU5zEoblgF4WSh
ItNMokIcbpd+ISJiXJTdVvh27xDBFhwDTbdNK6gUJdtDYkCAouhTO+9J7cfAm5sHsxHJtn6zLD5D
LWnaoPDIgyC2XtCreSSwQgFZ7pnSDowv4ZcK3onm+cbkhKG8WWqwdxWQSKRZSIEC8eypQ5WPgjuI
Ih3C336RPBewEpBeA7Z+MoaSVCM1R3Qx75+90quvwMATZYkqSNlT+DkG3aGCQH3w0b9uqglyAAVN
Sew5svGbl9v1kQBbA3ULOMZgMH2TyS/8Q/BJhWiybeZjlcgJyq79qOtU/aU4UgWxBfp+UJqT7R00
A8BCNj1FI82/TxT8KqBtWO57j04mOos65LNG948ufKxyD4B6gFl0EjUA8PMd0fBEd0prSoNPmVxc
DWYRwk/rlTB9/eO65WkAq/DoBgqYPziaYEMAzALYNOEmkHCCRoPu34GUc4e0Rbr1VdlvOmAmyI+9
A84wTT5icLQ1Px/WRo/1PG1RyG7wqqaTJy0XjkObrjMYHhCgID4mpGlSGkXK6WZ9aXSa1PzqrV+X
tegJ7Cl/YEU09u0Nz6BDyRnxFmTUM0p2WE1A5Kuzc8JgA2wCnElqkAi/7gAUcZ7Eph03j4A3Ant6
jCo6h59wgCLoB9HMBQgVkvTGnrzXaVgfP9llh1xypCCq8U6ACcKSGMLXWHrn/osSBqGw9w2IaBFA
uixAYjqnyWH5XWvw+HnQIV89kYwnZqEjOLmu6cA41YxbfAugYsTiYg5r/etkPryN6X0ox/no47Kr
yI/dIvpZgloANmW5qRz6b74rLamtr33S0SmgV4uoq8JxWNwS6Jzpy+M7Oq8I7cBtQiB0QfQIlg86
VoBLoaCmBXuyOvnkMcXwfPUSkC4EyvctoCA25xW9v2OCi9mN3/1HnI+Q7X2bKJd8WzrIhHJ9iQ9+
K25HT6ih25BaXAL4RpdtwMDv4AsxGraYRswxPEST1xIZqG0eIC8LKSq4t1wHeD6vA8rQX2/u4xKA
41m1VrvhG/1ODGXUyW7+LaTRYiIh3JZdL2wh0m2CdH0ABMOBk8wAZS8U0zu2FwsBI/V96vTHfR12
1EhZKRN8pwmIpOi4bm8b/nt4i9oAyqfYJCg6J5+o3TG0cT2bj4ATkFZsgDPam4mw/XfC500np9rH
6jxgURJCzioBTMCG/OgvmM1IgS+0rJnSg0YOBhLAGuaRhhoHOrOIIWqs6B18UzudtTf06gOC5Vgu
ll2uN1Lsyn2v5v4zezpVZdRJwEixGQKfuAE5BBBfE6ZlXyU7xMJvA2JSneaWUJ9kCPUy4WOqxfCV
ZgUemn9EA+RMF1d7/fWE6AVHZ3batLMqrUsK2ptT+hm+nU5cKTpAnP3olV4dZUuJ8Ji2KE03YjV8
Q4TX63qvAQQJRnNUW7Cxoeut9esNr7lHFcSrdQbd1wAKtDs10fboe0YC2KwuDgXXNirKgFqvcI4O
VGlTt3fIDldOGzRdDnwH5iPzSFMzdDQKBoNEaLcyNXCSN6N7cq80cJ17O8UqCo9AuZ5bQHkQEa3B
8kBgR3iYexcA7/X+QfWOnE31sIU7uhs8oGN++rdHD2FIhEYvvA94o9KoOhvqogSwTAAsybiLjUED
wmj450DFQUeHWkVF17KhzmoAUCGlmFSz8/i5PRJswx5Vo0CwpQmwsX7QNjNs4tXORH2ErnDSMGTH
F4KhloQX2tDRmS5NpNx8NVZGVdZCQuyGRmnbqL9NnMMH2VcSnqz324ZW+xLUyJR+VM4OkPNuAWwb
ukf0NufEImRjgS6xuBsGRzu9yK+XVU6wg93RW3RsGkuYehYgnM4kjnBD9WsNq6Qcjcdqb9zGvNnt
YTbBc8HST0KXHgZoeOlc7MFllDcpBFbUZQvQfa9Rk2zFAtorzgihp8MRWZaocnNzj9+N3lYn60ON
hKQOsp85LOCkDmkLiS5c7ha7cVrsp6fFe1IFp9U7qc8Qck40ahjwRy266SuD2BRvHsbV9uLkPn6e
JadkNy1h+lnT6iUskc/4nj3plN7uSI5zJux7j6NO6/QnY8VCPXmjQMrWbusNAliw2a8A3i3QbQ3W
F8q85A6+vUPDuZ97pCmqmns7IalBe+I1rbIPza95OAdKziIQ2rZLj1aaCAJWi4xH8lpdl8/RsZ8v
79KFUMto4XlDEjrrOMyYOnvBnDvc29L580TOHBICAhP0Ia9CKAoKIKff5tHL2zrsW48XEu3mDpJU
AKv0ktaEljOvcFGB2OSD7uikkXZ9ImILckHITc8TUCGXgTI5JjfWwRaSKJgvW/HJ/+x0yB3U7Omr
I9jqkhv08KXoHSnP6A4lGg5CbtxQQgGOQyGPMBp6AAoc9HDWDZZQG/QnpxDcAYR1XV1rAb+jQdhh
K4Fdex6cOoUZwYW+mhC6ec0Uh6yCdvcuQDHhRCVYYQ1cFgc4uDRM0dtrrR/ZPL5y4Iw62WV8GePV
ax7v3yQbolFPu2jGHq+lKS+8heepVsC3YFcvo/7tHaneEAE1zXtjkNCTxSHKFXBlD/A0BJmSOyV9
vNivi+l+/Vx8yPXKQwq61ozyAkXIN/+WsvfDmUllE3kBIvMLSqLXgD/5SSmSA/TIkS3ZQvGD68WV
81JNn0lm9hLs2waRBOcAbf2sBv5+TlAlPicSNF3JIYjDRpvb76N2wxYu4SflQ4MTyo5dV4Xyp4uP
K88hzbsjk0RrQYLHncLllHxBrFCMxEugNsYHd6TJAH1vNBNBxihIuucIRu74umGk5QJLPDW6gxPC
b8Q0qFYH2GHqfdCFgpERwgJqCuucwqX8S8tK1J8Pw7kNVS/aCNJBCGQbRiEqEMDaaRBAZf0SsJWJ
54QR/uZcGJqKn1U+HKTvlFlldhOk6B2GoAtEt+uSQiPpi8NOF7xMwhu56QNWHOrSkvoUCzH32gCD
SC39/qey0smOyT0lu5bO43mshSpfu0VjVWX5Yj4DKRp28aQLEIOAS8h7KyQk1lT0zwYQi+1Hjz3i
TEAEO4QBvpbcPzk5kxm5MQzgCWhgAMr44Ut87as+u+pLVP5aJMtrv4ckzQlz+MJV1B0pWDtgA360
34K8oMSv6DAAMvXEsKTsIIiayUvlRc3esmvwfpLKu+sCukqSpXwMn5L8/rkZboZDcDr8uvb7LulA
ui30YdQ1Iw1AEm2u5MFg3wMqLcmmPd+lI5SLSMLlbCnXINABgUjUA4EQUOQXLi6wx6zeDPApJYbs
pHv8dHDVwyVM2foLLp7hMBHkdQ4oVG5rOLQj2x7KXymSUeDGGslg1NEPoEzbIwXK4NGmBCYX3kOm
HDINCrZNnPQ3AuwUckBBU7wTPDiDzAKjv5m8v6lRyaDR4DeGd50rlgcmgD0nsqgHPX3r27e+Ztyg
NADM2jQg9B94aZqyJri4ZMeYhMvlrN6bsRb5AFnDmQy9YA+AelX6hpuRQZT9IBtRdoYAV8KXPqQh
NUzk1kn38sGMiscgkd/gn1RlfqtfqmpIEJHAYE0IZZnZ8Ll7WSLUlrkkWTicxG+uWh4vGjPkKuTW
FEtmfNeX75SdQajBPsuL6tQlBYjxt67kJn4j+uUWWe1SO0J15MhbvhitB0UckWYSAIncgDx++Dak
FuqUBaUMLj1/7S3pxQU7ZB8VEd1aoK44KWR0mQUaPmUOMNEsSnkIWCSc7WTlOkMVWTfgAkcB8WSw
FHCBKF/60q1E6ZqTh+RFIEJHdJb+JuIPNUONQvfSvZGmhA6/x4tKlUwDuGuwBqI2JH/KFuM3cmdS
v+dPZo8KkGBCWIozmo5NumJ4LWpkvOKJGujfO5AZ/j32CL6AXaPIhkASuA2JsxFRJ0kjnXVtEmbI
3TPEfFKfU4Whliv94JKAQ/QVRrIya6t/Y8fdvbgqWmtRSrRbOpCgdcqsMySyXWWhyEXivFC0l0W/
ZPfPMu8p2DMKPGnK4SFrDAeSO82y+KNL3ju3tusY+SNQDyKn+jUx4ozZbM1/aTZoGpkMrCxNAkO4
QTsMGe/MSdDwGzRCSjWRTTiM7MifnPXpZrkMkydqpGd9YrMDh2IViPX4TJIiXOlsKStXLk7mg4nT
dMqpHAC4+NwCUI1/D4UmnCboKVBlMf34Mfcpd8rtM1IKjSshK3opUzGbsWB4SHH6B6FhtzNPHCiD
vuSsCW05NThJBaH01vsdfcB5spTLaDKqskaB1JEbgTeODj3D/X9tiNnkSgGrswyhNMaOMuTMO0MB
BAyYFFLD8iTBVvG7zCXFZlKGA5a2jlMZ8JvPYJu8imGbyVH71ZcyCaIJLDrViT9ZRS/dimxGTw27
jBsbHOkPjScBBGB1HHmLhznIanrIiTuTCZR3kE0sJ8TvgK301ZA3+Fg+JYvJJCI7QQlfVv/L4cim
UDB3IDi1ElY9je40u3OCQvn27cPxymq56Os/pB2wLzPNMCZXnarRSW/bjPuS5DyXfjVY+5zSskRk
tC/GJlptbCehVYJP4moGqs20EnFKvVcecsrKiQC2xz/74CaAznVBh/3tvVTRMzkt5Fknfb0+grSX
hzTyy0KTL5lzkmZ8F9MnS1H2qhxU/6/5JabIifCJerAbAS2H1EmfcE2iHi7WABzXZkMXEA/wYTMm
TKZMfJwlN4atwG6tpJ/1qEcnborG/dGOEeOAS9ADmOJ0r6/DYlpHYQp+pJ0BhPR1MuZ1p3V3cPf5
/8O8ckJwKH5hcuJslaO0QolNoHQZi/xAR4pZrPfRrmu9U42Smva0r4sWrSBUMjgoU7Y0wyGb7e+8
AzuJLYnXa3R1PLGHLQbjbwvPBsuEmcCscBxy88Mh8hQgdR766mdgHLHzsp9fZnbtZTPkscHtZSzC
sy8eBBcnRvDnK8hQyHsArgKTMBz6Ux5DFsRvD5FNEZORiU8pl7WOY3FC8L75Qu6NSqDnvSyPxYPJ
S39HEVflxfwcpNLszUSW7L3BxxgAj9yOCsCQLPFpMCIsAEdKQQNjL+vhD3soc/PnAsw539jbrJCf
C8BG4+yQ80HsjqxFXAY5NP4/OCxaXXiI9QTixz7J1nJsZBhWZpzhEouVyJo4Imizo+60c79ARHJX
jvUTMIuL4aC8IQcQ2oA4OfLAwosLIx+ypJoOdTUxs3tIFXhKdynpnJf1oiq13rqCwNzCagKskv/x
AEqj3v/oIHf4ERfyz9xwFZRERZ06nM2yAdha2No+/a0sdOZpTpsAt+x5sRfLaQWelpevW/qaUWjo
uAVyxv99cVtiaoBX6mtwsnyAl8mmlDNG9u/flwTaFB35OYTcUPqB3TF700XgyzysjvpqBV8K/Xc1
gyzrvzVUsG/2INkr9KjZPRUNB/sR4hS0aZytpUyBjA2zw+rgkYSZOG0gVP8tUTkM+S2HhQw6RIm8
xZKNIMsB3nhZtoceNWuewNZlAWMn6Itfyq6UE17e52fz0zoK1POB2Gf5RBEtRDiI95R7I2RIxcna
kTDdwfX85+Xi6rDycWoMj/0ja2BdczhUIsHU4in9HZ1yKmqY9tlsuQR/gPA618ek5WhB8gpZkH9H
lFDasSR4c/IrPz/IkhOEAJ61fDMKpjpepxz1cirJuQQajTvIspuZZQMF11ic0p/XADiYSq4eWqxD
JpI7l90ahvJ8lrc4y7CI0GQD2y3+sTSXkniUEunvhhn3ltV24RRwS7+i2vyilHIz18gxwvP320ac
EQDY+C7TwU38W3NnnAkvS7HobEr5rJqOEwXJP1PMJHuVR5oAJreKT6v60p4qzakghnhI3CNd12Lp
SWGAH5KJ5waxCmRwuHzK6rqCjNlVfF+YbcXmgOr8s0BI4dm/AzfL0r9TQjHFMMopJ6ekzIc4+TdA
cyL0KW/2d7bI/Kep3ESGDVrLHmIXidUVT+thpgJT/52aYo3lUJsB+ZVhTRhRPnMWIvMl9k7eX7hg
uOQdhz3jLlLnYk3k8CNdQOq6xhpl+eF0MXpvLkN++VsgGRhqYjBvhk2kUsNbnOmIkC9KH3Sh7oF9
EcrwDrBussceABuANrC5XHc8EoeRq5AnXdiWsnWXeEjwSDK3tGLaAM9ouJbwB4cGF6gvgYpYNlnv
ZJOIzJl4OfPY/WLqAdfyTTx5Cf5Fxh0g2PBLYvgI/QiHZD7ElcWgihP8kd4SAnva8KEmAGXFEsXU
BkWUw1a6Fx3pOagQgItwREITBfoPl4vsN412GRni8TtWxydP5UDBXRVTDeYLkND/Tikm5bep/4wV
jZH/zPe8t/ZS4jO5ES5f8MEkS43zIA931rY0xPPcsgxknHEwxRbL8hJdNrlFPMfNEA8742vAMcI5
IXMpv8Ocb8TV5FgqGFQZGDFRcltCG0SfXhtwxt+DKY/343k8WK9xTHB1rCpk1z7YtbiCuMay2n6X
MJD1KMGNrFrSbAQ9ZFzBq2EpOLBZ5nJc0HdJtSUrQVac0k74yNSZjNA3KqCnklUiPRZvzoYPjRPA
/1+2SHtCLQxV2IGujCO0XHAOmixmGMh06sDYvtYv2D0aSBHwOBsafCWj0WixQPGMx8eioaKgiwPc
McjjFsh7WaAU0v4FbnL8i9XJTfnkg7XlFBMpXPnaGyoWVroNZMvKgm5YdOjzp/hPHQI9cSK/JjO1
/HOc5awG+d42sWx01H0sQXqvXnr0s6qyZ990X/9mRNwuPMCTEeE8kTEL6Mny6fjF71/JPC6homCp
dyxWtvBwC7+zPF4jISOSh8TlHIG9k7Hx/afp81LfpidNHNOfIyN7QVzvv/kVP1JiILl7GQWY6ni0
4JVAlAqYbWl+7Jr1sfkOAuhI2w2H4Jq8yZZLUwW3ToNZzcxRfcwtNA3pIoFHighD5kSGV/ItOCNA
i2jz75MBZUHJR8qxLl5SQtjNimRBShCTY9ggv6OlQAPJtOOLrPugxs9gZYEgKhqCjT0YSlDjhpb/
u6ucBFQvBYAq2/vP1ROGMyjScMqBcHCqSfi5R32V704bH/zPLZS+/AQcUSTFXTHUlZ6QS4dWQbqF
xA9gL9Er0WNrXOh62IhT2Ban8EDmRRCnS/GoCX7YS+IPiOc/S9ndkEchWWtSmJJjfTYbCn2Vag7F
Y7z2OP/EZstOkdhZ1hHLpeQOMFkhbYbiKUB5yzP+rLu3t3+veRs4tNjX5VXnCD868loGLmQf/3wK
6uCHQa4Pflc1akJJ38Smte0uOPsPK225/DsONrQY9h9u7nO0/k6AbA+7JqAkicA5xTU+W85xNO2M
piMjM6dbY8Wq5ayXExfngNbHv6SmnEhfMwwpVyeanqXZTBrlwBD+uT8bhlSOflpoxBuWod75Nn02
svvFdcCQWFI6nFO/loc09SBPLA4HG+OXGCIKFRfsF1YxyLhVYhFkzobDXMJeTWfUaM/kpySOdVhD
CGHF75F0q9xNrtvCwzbvrwCbPX/Lnu52LBpbjsTZjwpDDHVD7JzMWIg/JdwQMq2b1d1aNQJNPm85
+/oSnddoTxUs/2rVJs55gs1uc2fRUKy1i9HrgRUzMZ8bnMHNLwLi9LtzIsvCbzFf7ABJQAie98Ml
JnIlibwjFGhRuPz0UHSQnJ9MLSURukLPE/ErYcHB/5Rh0VjaJdwbXXqIuN5wKf6HFlBhYfnsfyN2
x3WQBIjEtSrNDJIZpxa/MxWMbsS/AIDwoJ0+uy7q27IwqY/cqVFligNnYNRAQ5d2bJrw2NUCO7c6
XgPoB9Dasm3MUxLEOcO+on23gkybFP7RacNBgZ++uKP4kCKCkNzhZ0qoZhQkmO/pM1UEiQf3aRmV
0TNAupfS9gn+Dto3fo+bQwp4KK+UB7mcrML/vAQ0MkENG7/CzwzJUB4fiFRobYjuw3baTKGHIsNc
AZqFiuXCg8JuVEf2AFI69Ifh0AMvR7qf63ZZ3CSGSJ+RgRBXhlPC+jvgCbsM4jGYbH7WQDJGHzyC
v8MGTKgjHrUikSUJINkrsrbhKJLUJF93enLFa6YNfzBbEiuL68lUNCTqqWEO224Obq2JOi5Vrl8+
zKyFEs03XcFANt0THvrNErZQAHNwg+5RC5eoRYX2g/EFqbn/GfrKonTKs6RLLuP8ET8qZPGKAwGP
pDycVO2tU9lLygq8Klv7yd1Kg90HbOYvDCIldemv8RvE3YOI6z+izmw7daRZwk/EWsygW4SYJIQA
Md6wAANinsenP19U7f5PC7PdNgapVJWVGRkZiW3mojiht5dEBtbSH/zJ+yCIk9GVVyHHR8uE6h0z
kbX74VsWPd7IrnYM5xD/VEHsiS0YjhdbuUweBkyegVYBZ8zYbPAIrDuu1SGHuFBjrAgT9VnsU2gN
fYcCXXEXWdVEn9Zg4gdlUMaQL0S8E0XRKJoAUxjwRwsGr475uqXLKmrSfSLE9o7iAKHj4ON93RgS
j+0EqqS9RbqsM5UxWjFCaYV/4a5Q5EAil2XHq01YJ9tPa0Jc1B2/23rP1S2G21BusYvJp0/0t0Al
UlNg5uNS8amts0vfQr7bgadZ0ErukD4D5Oe/q0WNFEBYc02hi2JSbefyhI8ugSWCUNiHvQu8wu7A
n2V4JljkvQXJYJ5NiZ12IY2JwDsGkuhVHyzfjgKlJmQppFvMdkdbwgo09zBasrdxgTXzc4vqZKmB
2PIH/9kSxowoBj17Rh/05cidgcRSvXdjSqM4YS0KoAXrxl4VVoNwMW4/2FkCA2TAXmaXIqGAwdWe
DbDq6+I46yiIIvk8OCwH/NGVGiyo8ltxNP8brbTxHgNtvmQ4KV2nyqyZ1zPl82h/marw9o3mS1sY
eIgcULg9oxuJ0iEbj0icPYOSfHPQY7ZepJ41oDcEG4Y2EiRAx8+a6jNKNJ1yEINYoR4HcXbGu8ya
H/iaeyj9dGEutXL5Rs6p3d611652dLwnJdNugrg/HgtENtrEAv0jw0x/RhSBbpUHPeuS5v7bKDkN
CPh75OpyqsbeHxEi1SNbrNnH81znMaMY8157YRp+9A+oHHs3TCXGMi63ikdWw54ubzuovHtKlzAL
co2RRGKF0VeMQ1W2OfZP+nOzy/13QzSr5YCfu1s5/XFsbwlJYW4Tk5Cp72DzZE92xmc+1q6dvryV
8digvAAwhg3FndZ+rxVIk1tgWeSAYXlTn+3+Ufypg9UjOdgW/QbgHyakHJTxQC4Ufurd/TVfrOO8
p5htoRlOqUwlnuIljadMGuMUt83nyiOM2WmJLlGtNEvyV4l0z++UI2tJaA1KPEiljDRhIr7GR2bb
h5ePpyc7kVPKVllSROdIc7IHoE7yg6Etr1sRzodswqeJYk/DqVHdSO1R6wzsBZnsiQbXDwn+PRIb
Dq091EvmA7qFwCiwDQq+wm60Hvg83H5jMRhY/rPLWkubxjDRmRv4Hl7n5D3e6wfIyrrczSE800l1
0PPrPbsvGNTH7qF/R3xi18fPXJzrKta1dqgI60ypxQ8lrIfKaHmsHzqX/g02lK5502BXhyyK/mqY
6jwCG4jY7JZKoKz3gungT8EIT5WIGgrZwK7qk3KQ/zNV4yfphlpnzO5osP+JhGWLNw3a3sDwPGKn
ZShV4PSi5mtPbeuxjV8AafIGARb6OSSrLOgkHFvMD94j2epNb0sV5RudMhtfCInSMSSlRxjRVcLF
3irdLvJIlLMDqVjfUKjnuttYN7oNtg3N5gKJJp+qd0p/Q2Beizlos9IufZ+/AiWgs5gpxZsCXU41
awtlfmRCSDFX5j/vQuzyUDuSShDLm4Y9+m8JjJHRNPs/U5/qDLPFacNSklP+mj0PfS8sQyP9I4pg
MyNhzU8AqNm5/jN3uOKkHEg26C8FuRkQG8/vP79WWhUy4RZj1anixwp+XtVBEy8YKcXnNkofUZfZ
+UGqEqyOrUceC5OOhR399xr2Q+X5UpXeZDIKcNW1MQge0cWRyWO2g/11dSpyBVTDrVT9g1oD7bXy
Nze+dh8dDuGmwN/V0Y0XJErIr2I4FBPQM55NjN3OhglyUZXN4Fd1sUe1VD4NzeIy65SgqiWrPatp
Ep4q8wmq4HxHV1eCC24KfSOPgzLrKq3uk1SE5aBr0lKa5jzUv5LbGLK0GWwFCvJFcCE2MPaczi3Y
hpYkwcKGYqHjA6laExdqtdl/td/am4Gnjn/NScvp063Ty2WetA1rk5MksXYc3QRd0iLLEH0IilSC
x4R9VrqtCUwEijZbrcRoA6hUWQtHh7+tXdwuagxfCu/k1L+qiPMyXdJwJUGcMrytECfOQAOHueNX
wPGPKvkaTfizsN+F9vQMg6ld6+wCu+mij7ibw9wY86/GBhD6WTOoBEFIrd2nEI2oKwrL4zJX5SfL
nH/EfUBRLzoha7cf7ObFeNuDIlq+VNJITTYe63JzF1Hw3S40inFudAxSiXtb0wHiMqJfO4SeJfpI
Dm3h8QkgnLr71o6CRrMP0lZKCBGoPg4tCM6irRujA2jpEO9oqoTxwtvIU6/+rjkEo6KaMLKNzniK
bKOyA8gRNfbT90BChN9B9gNO5u5R7gBNp5/hpwlBCCrWK6Gm+3pqUWzey3sP8E81bUA73b+2UBCp
Qeup/WL+pe8XUk+/5rWll2wzCHVYaPPNaWmzknslh1KuiwaUld2deT43QJHall5AgLnrxqDfapGp
fJsht/gmvdQgwih37FRv8HIcACjqRNDJT6jwKdJ06c62Q2VSmG18sALha9RbHSrIZ9SJ5rSoo9Gs
EgYGLaGnBAiG9iu5bjb/r2mIvRDSfoenyTli6rWUCJVphsVcU/sp9GXxa63lPvQz/r1NxyQUzBV0
yNcssQB+bnmeLVevDuy7IDt8Z5qvaHOLviqki7L5+AY+CUc2gafnHY+ja4ZsEa0iGdDXA4phGQaJ
W0yR3yxnSEAreZ7+DC5/tMwuutnbkDwBOrVfPW50VSV+4I0h8pAjnFWI+yD18P48iPquqCkSqUB8
FGX+3zPFwOmT5Kx5zqGXTlRKU7Gfnstlt0jPAeBTOHf156n+2NRRsy6xc9NwixSBQ/8Y7/zzruZR
SrVQci5S+0928L2mgy5FeZIqh7a8pzdG8IJjNqC6vAR3d+fUs81TP0EnaQgSjFJDEs2oUk71i90z
pWL7Yb6b6SAlHCIqEw0Gyjn9F6y8Abe4Mr6Syp8gQJBvg7BmRc97IbSl5IMspyzKG5cr/8aIPlCS
QOMEYRE2PSB15BZelSNq1jMvk6nApJZON3VsNzdfds/wgmq7dY6iOVriLTfnOpxdph0ikJTUbSrI
d98m+b93CK6863y6196s/5wgmnQj5KMskJ4wLZyKe4gHzLip3IuuZQpptBeI/QCxCCyc5Axi5bGo
HMo4aHtkyhEabJluxBP11Yl0fRrJyZ8XzichqqX681INNy2ODsN7tW6yKlpBIuYI42SnYKXLHzB0
Jz5JLos2K7uhFZFDkG7Xnp9pmi5AQ6CDgc8IaVPeENRL/HXgzEy1x4rpEcaNggBKf5GfUDxuqDcC
208A0Kcgx50qtlFaP1TGmhXrT869pGm/Qv/JG9VRdBtwona5WKWybNtywhwxJ8J9TIByh95Pa+wh
q7ReBJRM1AGWDI1aWCrEMlGat4M/pWSmVpa9scKobFIFgmK+WT64ZQi6e3ijBVYQ+MGQ97mg8gm9
GjQ0OhPOwcd7VTIduoGgbpD8fScUvp+G5doZXjNSwI1P/zYpBEUqhyjxn94HsAFfnULivWh6UEIu
igLD6899Z9zyrfJZzuqn+Fof0fvxVVFXZKYBoVq5XlpuwEYLDfgQ69dCxRprFiWCbwS7U2hD5WBL
4x+2Gze1YN5hWORHWpxY2reW1SicjYot4bLIFBWqpSayBrDlmOhK9Nqs+0f7GLuYnkX00/8Dk4y7
+/59dPcL4y1yBpgAqhVffawBNRolwhDmWSsZwfUETwdn9EsJOsG0g2yiMkEECsxELWKH+ss5veQA
XhklWnDgiReZeMAjxbJSKGcKNbiwTZtq30djQ6V5Mswuf/4T+YNq5ojV3S5IUuxX+1U+5maw1q+L
D03jOh82T8JggBiF1beYFqm0UpDD84bfifFDpgDIyATvVHSVW6IopjBUVzEQEvK6eJQFTMfaPGF1
yoYpqWcqeGntBCkT6sEXxXHq7mJRtETSuqF1DXY2djq5ZYZWpRab1bKwroWyTyUEMV7BkTo5eIfN
p4cVoyUDB6LHjK5SAQvBORZiAi3ieLt/YSuceDswy00lixHG0g7uw8sq9bfrYvEKYDTkUaFsI9zf
vw0ww7kxxm6Znub8b/dMy4DOvvvrEpOM7pNiKxs+h/npkfT5j1RGZza9Nz4UA++yFeYZFDKIkIco
prCz+0S9BhZTKz8thgh9Nt6Lbw/eVJp7GGGa3iSi3utsN7fcXCunCffuuD79FQPOxkGEj3A4elNF
5SwPM1Q3K48FJT23xXa6bT2BHNuQX3tltEvL/ZL/bReWrOkHPQlQIEKJkEXqdBBvjV61ItHELKIY
P+TMsqwe8qU9RBBaz/YHkZvcAmzSx4ehZoeoiD6Y1zZ65xhU/zUkcKdjJnIOY4datdLyh/4F2q11
kIYG8QvldtML2YglZTldB7VtAOzxF+iIJVp3SHVtW9BSwUMiiM7ETzlt979mJl4WafaxC7fNQv3W
L+B+vbwZktmFOtLgXjI/hJf5rnsOXovyhFCzd0azd8NtDdSx5eKWkLMo0HnxA1+v8eDDShQnFUKa
23QODboA4CNTXtN6efSbi8q1YryDfF37uDkkXV+j4vgzfw0LeCUzuDqn1Td+drKGuX5ufTtg9o3L
sOQe6Fh9cfv9QRi2JmXQaiAWSQ9dqzRTDGkPM0ogM8WXkQ4ao73BqGiPtqvmEMadQPV+jKSKASZy
BTJVla5iQsoLkLsv1WKyqEzWbSu+s6mIZKwstHUKEboa5ue/RrGTLI9Np10azyK0JIfFeapbpKFL
2qlMRnCrljaomDVXGGN+Lr1sWhj+OjSdcwavY8XbBKkV29sd0TCgHuSI6GVBAQKc+FwlT/RNPwmc
eAABBMfoxd0F9qsSo+sxzRBWqLv871e9rjILG2IcPxU0A2+nCkWu39V35SyeUxT8MT5HLmpHZhYB
MTZ+OYJK4cCW9lCloXXdNbg29z6xDRk4ws3mdqAcihIRREeYsM57JUV0UiSUZlrSNSl+kBbSW+Sv
eoI4yN8QAfgl/zakq/u1TTTeEIeF0m3tPxziiCo7cCcGUQ3nBVb1c/4ewhrCSZO+F3mVoT9ESZuL
k3i8Mz5MLkNHuQxajVPTM9QIEfp1rvS1QQXwt1dH7wRMtl0uVK/ddHuPqvEp0q5N3xLK6M70S6Oe
Cb6uzv0b3gy4joq9vz9SYZoJksnmVM0OH1GpUfDvDKHvLO7T1Cg1wl/zCf6PR8X/77sep8nt7/Z3
+dtuKojp3h81+rNRtFF61XlscyiB6LlwREz03yOL6hDKk1vv8ff4o2ThDTJnHkXk1qABZqulxIPN
f/9UbzE/u8W32KHtlnmkEVMuV+HJgZqxB9nnPOVh6COTLQZLxe4+ahnKiszjCEiL9EBRTiwPKGi4
rNd5du0snSXGVKmKA4R8kctucRaB8JD3OUU/KhOoOgm1YxyrBGXOTY9fonZk5Jtw6k7e9eSxq+Pl
/u+BM4weBvXr20MDrxpvAr4aniQPdsm/6zy1TC3v1G9RcwAtzlGp8XV+5igtnbt3gkuPjTBEAown
vQs3a6pbcEF3qLNLtz2NINuDglcWJ3q9VLtSaUc2Qaxbapb+DpPbZLdMLQrcOUrNkWs5QpiQr7gz
7o4Jnw1CQPNiPDzRnsVfFceYTjchtxRXDaTQU0T3XymAQm+pZQngUEJLIMimccVHtPAAAMqQ3xkq
tPwHAylK++JLqtHulvgaSg0guQcnn3rhymXahxMHCPMIptDy0q7PC3xYLKLDyAXRyTnwPYUSXdjZ
lbkQFmFJDwshKCvyyBgRNCIaRP604xViUvIAuknlApoIKCwhfiPejJCn/4cy8B4q7fEBJTJBktPF
lNcJsRI3dTqtTTF3G4+VLmIsa9ozaM2y5PIoolhNB2tADb6UGlxuybBa0PleRdZFBDEkx/gR6QrC
KHLIiCcpqSrMnkgbu0UItVI2Z6HQFbWeaJolo4QHJwOyIiTviYzH7/kh/rPCWuNa13ukHyMlJSNU
imCbALncERm7jndXdEYOCFQp6FHoUyb0oSv1F70q2iNQOJHqqMxjhu6emORya2g/+B0y53mgDsPz
kbj+pyZ/wNKXGME8yk5ZT7R/pfYwW8E3OpCxmu97ytxdEB2lCqbg8YwncWdGl5Lqd3gHeaNyJLfF
+fZYmsz91DK7RkM0vc4jeMGKSy2hviMWk18jMgMJlLoR5LhBEu9z4m9eDMXzLMeE2pCtywdte895
8pfCd02q76GWa2lMfTo9RxDlI1BN0S/KxK3OMr2mApPFzV/zHqwvPOoXfZXybmlcQidA6MoTT464
cn+i/DO7pu8nNSo67qxPqbc4SzolgSbiuOXG5/kRwmlujLfNZebXPPG3ehuyniA216Hqc87zO2+t
0zFnxSvS6zeLc81353mBzKtyolq4+rqhj3am4V31PJf1IW4mGuDa9bozPXJuwZ2Ba+GtFSjo3YKw
6iBZl1UYwqWpdAi3OYn2ITBPSDSO0F1I4I5fmERoLGx5NfoCOJ90WQ50SQ7Dkl7TwZ06pOZN5awR
Y7YPM4zq2FnizmF48ow58QgrGiYL9+jk8UwLxDMAlOrxruxxQD9gPFtXJ4shLIyJBLhUHveUh7e6
STeI7GmaSdHOz9WIEzKohybYpgn0L2ii8DLz4Hs+Ac80veaJb+mA+aMNJj0Hx4Wx3N0xt5EHH0Kk
xLBswlLnZJpYlNvZbrHtIPe6pf/RsSZ9m82C9U7fiWeLC0rFSipv/MLTZduSy6HGGXyxcSv1xtIC
qmPjJwgSZCReAhOcL4RvQBkwh77TSChjqietKaz+qWBom8/Xa8kPdHJwPQyHBLund1Bjxh0ZmuFJ
qMohpr98n95f4CCD8xzOGUTT6hvWxyokOUVCjLxXXdYDGo8XRDBftkCqMA+wAec6BB9JGf5IbcNK
Gz7nzE4amZFjTyKQOHMbbnekc8x8O8Ql2kwyu/HIGexPOuIbZgkPABeoazOienYi+ncSd/13p1Mk
Keg3xo1QgmEbKhKXPhBp5ObVEHpuhjEp7siHOneLLAvUUnrdPDNfBdf+xsd/yOh1CHqAS5PqQ0Kl
d0ZHfAx4ZByGgtKiBrWZauhgfBGMV93WpfqLiE051jZxgFAXYl2If+4qg4I7b1HHTBpMtQhvEGKa
4qIi9ODc0J2sqXOhEkIWtVDmJ+0a3sWjmgNEMGgGshjmnAWJGIAOxXzKvLKeqtlw0ElGClpxgL6J
pLk4QRPCf1WugpHDlitriNeAMyX8WZunYIsiwyWwHdEMrPDebMeWLKYcgKXGiROqUdA4aOtVbP7j
NG3JD7MGCPK/DdZWRaHYCLUnBaNKR6b/6YgI8u6eUcAQ20k3AyouAO0CL7EsJpSXYwZqs2OxM7un
An6UexPgoXTTQnQCm5wRyKMDiEkpdFN/LorYzZCDBFYL8GJ5QK9WFYcqNREjAhCi94kAIcTIyLoz
lEIcQL4N1lAYf+BJKgUhNoLotlpPZQ4noJA0uMOtozXh3acNXsLv9Dk2kwVrwpXf9YP0L9Ae1Ap4
XJl8wboOpB3dNh1Ab/+AfIpCxMSTZyJnw8YjQtn1pixsYpUjbyvegi5aeYUSRLY3RLayqZXQT+2l
CggS3mGrPCgiZBglHJ6nWaaobEmkhU9SnKI0kSQErCWuA3Rm0/8blMQZa6JQZaaLZKY1ODp1MePB
lBkS0c5FWrtTmKBhoQsrrA55KkKD/2XyOW88oasvyofuhxILsK0qoMfijHHJOF5cru6vydX8y2tE
SpUqYUrWRvNIbppuvwgBZNolA8IsIEWrqatCN5FcVSaq28oYAm0xL8UdMbQSnm/IWqQQdWXNctXM
BKgu9qIWeK1mlHUaduyPtuSFfK6oAmroqGjEAlICsF8UA4Em1xYaaBETvwwnOx9vA47AlqehLlEb
Kks8HjJbVKhF9cW4PWWSwuFqKjvFWUCIBNqksSUnhZPQzYzFqbmrvSXH0z2NL0BcYnCKHuhQFQN5
kWNLw9cdx1z5nQs59TWtTSqXNsbmb1+pdjU/NE8Ms1Uk6A4ZA38II11bw1F1IyLVcr/jBXLy5PCU
X1egl6l0FlTGgR3rjKCVmfQe3ulyuUrAPMWs1pzkOmKblzcZN2LJf3E1oTU0icqKdJmSaUS4bcuJ
phN7fSnvkuwuCXFkBPUlcik0U5LkT9zffJ5MJyE/iV/pDBtyhckd8vk4n8wJh2brOlPOleVEnQ6H
agEy0FfBjG2yyi6eYyU+gpaI/CLvlg7L5nMf9LHQp4r+pkO/te9tlmI0q97SJvAVwkrqRx0XtFRR
WaBR0r1OzOwd4A7qUIdWLeZzlywI4i8278/i/1OC3ZaMyX47SMT8atz8hdJqej/ehd4RpuBB58z9
oExnzCsgl6ZULAMVqUv9hygSJbIFIjxpdWvc6Q7qK1EITcdQUwT9uCUuJcVp6nQEXsN5I5lMjUkn
Zsbxxiw9E9AgUs+7mbwk1NguMUz/5rb6LrRoSozXYmZAdt/Vn/xFbUF5mi447tRiw06HodMYW45U
immouOftUpRb4BzNwjL3n3mCkaPiBqwc9gRcQd0xnFfmhhwWtLap3kRWktXcg8QqHOJ/ODwEHKBH
oDCRlXSVTDQtRP3Z3TCjQM3ovgSvQatTcYjIThQXBw4eh+g5OBOctKIUPpP5hbC3Jom4Hsp4s16p
7NY0pscsi81UX7FUeTDf7dCyF9R1m5gDnFDS6VkwVPl5cZxkqQTCay4KDLJJW+i/cJXaK9FJixzM
LzwgqaGSqYXbc8WKK3cgzGnWmh6YJioXET9fZcgy/GWorw58Nrpuil5X39G/UOmiodkVi6Ev3qqp
eWS4F+JLGDOqmaFpP0Tqghv8qEF/iyXCiWIPJ6wrkXFXBp6kz30JSFkMkiG9Xcf3af6tX5MpPa/I
4tY/cQolhgDyCGR4cgmN42DJ+uJ2MNiwWz4VyuvCHA4LdBM+38+N6EZHuTSNMAO60QYAF7/gSNfE
ELnt6EJUAEiNrBlRR7FHEc3fMwS6SGUiwIZk60GKJE15GAkBAQyExJsoTvn2szv0OF1c+R8wgd4a
CJqGlnfHRRY4orPlDLj3FvMXRW5XukPr+f2r55QX215x3+Az8bLRq41zh2nx1/lgo+VuKmrDvcxx
RsQ9ETiHQkCoBcQRSOYEb080zg8O4G/8G5+HheV3fQTUUMhxnqdAnQ6tXYyrSfjuoC8tX34fXu7N
Yqade9afw8R9M0VQAFCcRWIkobBZh6IfhwbrIlSWOleUMx6TnYvQNTsojndfbiM1AGg5b6pda35t
OliGRew88QEFBXB3KOCUf8mWQMHkhu1jodssuqBegp2CCigNcG2ZWh+x8Dvy8qpPOPEnTpWiJd/H
RmDErmwOcFfwQqvp0YlOdnQ7wgx0xzJNCtt5E6kEK8W/6YqHCMkCVp4WtWVSUOQCY3DbYkucElgo
DWA8WHYx4F7YAJvqpX6r72sOBHsdeAvjBf9pap5p6QP6iX3Vv5nR2YVaxOVy3vghlo2qAcAAJe4U
a6DqABW5yfzL4lkiq8r16W7H5nztWaeG5UYajfZa2EQcRubwAmMUmzzFf54jywMKlIh7DpfUVPg0
bpOxYkEDwhSbXKSsE8OL0aJMlCuHtVBlQ7I4yXKpRa/XG14mzqkGjHFDsb72IWPI7hvjYgoAZR+W
igGx1yI+uzGJClKdrDpzMMDw/2SzkFAoVnuyKNcqO+ajErH/0kqIzdQaHZkf3WgdsokUIlVV7Fqg
s5kKlO6k5xx/kR+A91dEPM7DCEYNFeQ+hwNk2TSqotCMMMTgsTwCvG9MC/Q0VN3/SyeKIA+hTu0N
ofWiQk6hYhdXxsd/4A7cMdKZBRCmu/6jLQnxIdXWbSYx7krZHfoop+NDsCewAezU8YhRTGrWYDKB
ZD119Zo8WEeccHEf65CJ6uGASMkL6sae21d9Ko9FQkVi0tcA6MbLqIPrwAEqMey6Sh2FmvhDaXeP
8y4ekRjO1j6moTFrH7UuJ9CYDLhWVIdSTK04bY2qn7PlJfJYdegPNKm5GCaR5p1cAe0QzMK2LKsc
EOt9MKLyvrp/OGUK8NQOg63169ICRWX2zHm7nT2SyrFr3UpZZ62lCAwuEj1fjCmmDBPT1gbqo/kz
wHq2HzqJ8om8z7UylRt+91hT64S2JV/6wZzcMdT6f+UK5pTxAHifPW4esx/HE6ePt+1M2dCZmnLX
ohVwIC2r5BTp4yc/d1KPeilCFsoQGXHE3bkTrwqgJJgdS+K0N4OggdBQyNZcu0e4pUj28Szr8wA8
7JCo0i6+5feaV2TlWqKCHGE2gND/mrNhfrD49EuIwd/guMU6MnFx+EF/Enoj+imguVs/683AcJq3
vxcSnMIQ7ojX/JTboOQNKVWoHkZhxgZ68uKF24LI+kxCLF+HsI/ZrSgDl0Flv8xD2b5PP3G/tMgl
VWgI/ajG0w4xT8uLfWPrP+n1hIr9rH4/sWU/4uxQtPwyaVU9abdDHQYFGB3gXnn+ySJNKT6VEAP1
smM6MBlw/FkkC1RRXepP2bhFIjciCCKSip385Iw1uZhepqobGqsvy4GT3qTCftXTGoJX9pIIiswL
0iH3ypT4TUGG+Zw/5lefvj+kzhIvTdHx9x/NlqBgCBGdqYTKpnW1eGcZNIWln4ZsTuiFQVAH2NUa
3WPl6j0+MFdl6miGyBj3esyIXu+fPZSBUEAtYoXCSfku9hhnyQwT7CjAwHDyQXoPzNppIQ9Q5lIS
MOJL8wytGo4Wh9Y/StGK7kkPxYWRVpr6+qJwCgFWTTCI2YO3IU3e3fJqwczgdpr3Fh1O4YEcefH0
7FEIC4j9FcJS+KDn5oNw9uXDIwtV77qlsbc2FbqD4qou8kwG5iCU31z1FRGGwJd6otWxb+15IR4/
W825ezKU8pR2UtkCgjj5TfQy7eoVImHYjQfSAwOmvdderU7Nbg+Yy1FmgfEw751rXCD/sR9QAVVl
usoELWjuC4WRO6+qDRMyQEep4cVPwUB013SLjNvH58dNrr8XcvMic2eUtI9xmbl7ERWUDq5nGdeT
G6uDiidTUMfA3d1H/9ZBx/Ek+8japdy35oy+A9KKbbR95VprdNKDBwqtQA+sDxW+kE4jYw5bTniE
Rku/KA61SukRuaXL8Z6cJCQ25IgYXtkHG5TcK0j75THFMUEJpmuMdIA/5NoVCy9iNkTlJhZM/ynD
SwEHVaGYLmYh887tNZmJcRQpHamKWlKShDk6LGtIeQAVSIEedfvrfv9c/RvfPRl01axAXQbSEm9R
Qi6SnuswOwUrKKYipGXHIFnBzHfV+6hNQQpiBV1iMJ9zkRW1i46zM9uEfS+WrpasbkZvMVWjplof
kR/MTaZqwmReoI3elDcqFKmDjm4JRUnt9K4uly1kR9iMdisdOh91WBKLxVZHK+cjeKRNGKc7Tay3
KnmkTeRx9Fhedy2B+ogMjVmxsZyMRScW91mOmtT1tRgUHm7qeYok0FEjH/9GJ+NUWUEmhhWpjJSA
HS4PLovZWrhpxrvw//Pv5Hng9/UCD3JgOAg36vBbG8xPlYCEeI8S/rgXHz1ukm6O1ruCMEQYNHai
JeMKMF4xk3Mry2wHFBsCAmfk4QFYqFxjE1xylwMvyPABQjlCAIA60LLD1eBkVXt4DVG0HAUXeK3h
4ELfKV40YQQoxCjynZZCvsnktxFbp4zYgX665J3lcOjgpnCOLAb9w4euVjJGWrJyRljMNRjuwIyc
Gz73rmY8FV4nh0NiWncWaFyv5yt1VZPrMMOIxdOVww7iphO84iNgNmgDfKYrI2UZjaSvhauRvVM2
zlBAVdUmKnDhP5MhnwRybySTocNW7dh6fBFKNemhm7GYtdhtCLpa5il7LHgysLo++RMqQ4minjAd
m9vUjVnhSq50lRocfEe3yQyW36wJp7ru/7ICikDlwsOFOilVWy/hwwDIqvGZlapinrNse2Tz80+z
UKNVL7sdPI7eQz2a7YFvQI7+lVSg+Xa/oJidcxed5gbk14TJphTtqW8ZBPTNRANfRtfxHeQq0chT
qQEGiC/+xsdUleg8wh/SJx7LI9vzT6cLXaVCI4G69IYUoX7G8nQlgKUcoTK+Sr6O28w7opGZMqMy
DT7cfbkHYHGLo9fJqCMbjymLd0rrM7Fs31gAWi9pAM0P/PW+4jNvWPLMH4zIGJAmMbpslFAzvWXE
UMPo3htdKkjJr1WaaHkMEVIiNUsu9kyzSkIB8St6MSbBPJRRRUsXvTIvCCcT5Op79WAZLOsUFrkR
jexakwn1vNhBsrDcQK0DxXVJZ0s4tumqA6iqPK71UwendKoWpAJ/VKxl7aPdqKlK5EJOWBTdTR1S
RVCCWnonMgJIbKMNqMvdhw7bu/Iieh/tPMK+KJyUK3evLEqq9vQzldH8hlD+jkUo9qlJb8DAYfF+
6qzPcIIfK+de9/j/57Co0dAlq5cJz4GiRqDbqhpaQf3uUWeCfwPVwxyqC4kVplK8oh4mLAHUCKnz
ILMDqTZTI40o5THKu4x81cEg71T45rHy3F0CTdXMYpcs+fVFSwhdmNrRqHyvs1CQQ6yLAZy2FZyi
4QKuhXDMeNouu2NKTjI1OjVryvyBdZUqbW1YHWaTDv4WsAVUBrvLlCHo0aZibAsTSUPNTMMR7c5c
kQRkDXVcqlMcPOO/4Boy41hPZoX2EM2i+LcejF4k4L+1EdL3lSAIEZNoweUPQw//XKhliggxRe9a
FHc70INyGADDEMLz5nHpI3T5Hlz6L45LreTvMhBpHB9uXPdL67Gs9+w9w2vv2nvET8pSH9H+y724
TC7IlEkIr4A0/S6SPuMuLtZp1Uxm6EcOUjC79BVpVWqkEiSYJ98A1WOsnrKSJjRjegickz3Ul/Rj
ZM2ObqkHkkysizXHHu0YNryvH3werWHKsPC5MugU5/xzV+WzGyQSNtUM2ae8+8Zjv1efIeUvPX34
BZUrcDSRu8Dz+LFNBSCKgR1Tek9RvnIA9IgDRD+YdEWxp4ozEO4xdwNMXts4D1DSzoLdHo4SUBu/
ooZETq6iTMoVs02jyIfwHif9qlw81TQaH5rLo9UpWzOCgwGLIawLl9ibXA/bM7NL+6v09aRjxCTj
nouMgV+j0hJuNv1u2Zco5ViYqJ7Uhrw0jFlbTlau6qQIVH6kh/rlITeNAuhP/OJQRJKG7SMDp1Sn
qnRtAgEp1n+VrIShrXWjz4VdjPJTAp74RgFcIyObpsyYZimjDLlECQP9nyaoNEPHzFtT3iSqCpNe
xGgcDDmHe09lues1C8Vvo+RglZWY0Wxl+r0W26IgIjpGVEQZfa1BD7pjhvoMum2j4bHkKtZXCJQq
TiOONd1TXfoU+XoxgObYguY4Owp8UoQTbDv/Nu4efgGGUQpCK6aVxk1awhZmFXdY00SAq/Ix8jk6
LEy8EqpzlZczEYA0Lrn3Zilqh4xWbOyq27wgIaAEQbaZx42KggBHItDkVsCvc5H/xmGcJVnko1vv
AY0OHjglckyoQ68wI6TiEWC/dX5CG5QaOINR6Ww0n5pMnVUQTdgFhA3EeBerEQ2tTlyNppgcP715
b3SpyNfSe5jx1h+P3lVJbjCRgro2DOlvoh7wro4IALTyeHfZiijyuIBLZdAS6B6t8NpsLKihg8j5
aNFZkb/kLWMBakpt2Sos6YWw/CiX/NCyTVVZ8lMNtoDDk191xn3gRFqj+twsFalIGLFE5y+Tt2WP
bGNJ/THxKfdSM2sM/skLNXpaHL6vPPja5w6Y65IvCXBFkCB5DqJXcRhgdjA7ebOFcqdCQTTN2LYX
eJ18oxsisUfJPuIjaIdSeGrAD3whS2Y2IxNElA0HYTjY0IqTgSe0uLp8JqMil6gOeQHiKZsvQ0d8
xb2BohT1EEH5kEgQFWqptQ+ihUc5GtHb+uOimEadXsYNA24aSMrFQ3wUp1XhcqzyYXtpWhcaWbAq
pt4Jfu/dVd6ogEj/VmIaV9RYee96U0U5XJWWEcVLZEvq8rLjXjOSLEu0x3TKGwULNn66fEhVO2cx
67ac0M56m1JOIil3KsAw05Us/gY/SvNf78LyYWpPOPFolYY3K55XQhxdpmtEWaKtih5OSPL/wg9N
4bYufU/dfPUdlWAD44zII+Gf5RKFGOt7yqvF/2VhFPDqwZv0MT39Tq8k/qlHo0mYcSffarqK8BSU
VlZUm46jlFl0IKTSqzRfOX9c6PWHjn6R8zkaOQjCEAIBkLYlF5/SPrKr/Co7SMb5gY5CsAH0BxBi
7W9xIb9te+yWuXT12iIGpRK1sS8x7ul2ISgEScHdK2rlK0sqAqV7o1EjB0qWpNDAS2FH3DdUwLX1
zxe4p9otH8g4PKL8YLd8TzPx6U8OjCoNPiqf0QoXvrPQaQgNkxNzqD7bEsGh2/U/ROFUpQMSRFTN
hb0HvoDhsvsaGaKmxCGhhf3JUaLzGxuuhJGJVBu6jXpfeUVAU0iz48nDZaDCg5n0xSOnDT3CEw5l
ZsaVFllWX0dqOd69/CDlNKhdo+XLsDxMkzkbzor834mtEsQagjrwV25WuebqmXu19Ko8YVM+Itz1
nlwDnYcp5UWaxIYJH5qM5fiZzlG/l39BuTiNWptHNhXzeIfgtC/eXG77syd2Lj1m4N6iqGGPjb9t
vAB7Zq1XLJ2PF0Vg0Gvz8+I8P+ebw+TpwFWt3u8q2CXDBIrIBVEPnR8mk/f8O08mpJ5gnEPc5ZnX
wa6FWsuDb+gvkFwqAInli6+3QEGDLrf0ZaXT29+7zBDD4AVquvqzLcUszS06/0k9D1HMcR/R6zCY
5VrPT5UiKChczyE5nkN8EZ9vh5skNW26W3H+G//V/Emz4x7S+OBOq1f9lBHd4NOqlkkEVRHRf/Ed
jUy+LVBaAYwIgnmLrVyvRkGw14yWI2CKiFbfyH2ZV1Cc4l7ANIITpW+mHFae8rUnDs+m8R0WahDd
BU6+AjEkL03x5ZDefwRkqmhqRekHpOzhsad8muDMF7XSWaN2LPqQ3TJVL6NoT9I2kJ4blwmvkXr/
d4jc2Bg6LckSRg5/yzrhOkFCLDwRMpmx4QSZRIONIfPT/SiFrECbVNzf1k8XmdSMwvo9OnVvLB9q
oTIxOurOn9PYLTPxcXilRd2aH6fZQoY/ZKWY8We3gI4MXhzUOdpPX8A3bJBtWQBaX1IGgCNuDOMB
qPwC7P3fmkp7NdigGjSGaU5ntglazwzXM3yGTPFMkPXS5Gs3FaHM1ObTLcWzd1P3QXeJOaThEoNN
b2KHl/ADz0vMqTI0M7FZRL3VIQ9rR6WMMrp0MVFqdl+hiUm6Pvz1k8Gnc/a2vRfdQeguiOwCrlXz
7X/CrL9lHu997Askk8F5kh3t6JyCrHE7WZ57h5UTkd6cf2JnSauPFjrikdJLqRBp4dGFNzivXlER
mXp3SxoEjfbGCfPrXruoRQSPxZ1z8G+LXb9MFzMHGA1Ydt9Dh5v+jodOuv3wiTG+sOmP3Wxthj7F
u54sM60UPdv7Z6rBNpRFvJt0e/F/9eeK1FL1GL2D2cQZpAYwPG7hjr5IzygNB9AmyLRfCX1Sem03
ykBgPtduu85zQ9krAO2Bil7azw0KI+0UBb9A8sl6vYopLKCqFJbkfnfvCuarnh9Q+OClBxfCDgKb
2rOHRQpoK4VVtI6/boGG3y+2n36pUwrUxjlPerXYSkXoytDL2SvTmIJ4q/pd3CK2hA5t+DpPlEzJ
Q3ZznU/92yw1MRa/AczI+F150AT61U83ro1XrdA4dwm2/O0k4ybLZ3NPl51nN+l/g2d/7ybj3Ojh
zRafxan/WANH9DHCvV/dgcKeGZ38NHSqWe24MuIvI+2ICuf/7eZEDUKglN2Us6CY9eidWyV/wW6i
Qw6TXC8bwhNvjv1sL9fPs3LPHvIa9W2PboQeM4l09tVPKEDxaZODlAf2s+jdWygpXdpljztN+4ha
ubNBQOTY/9Z26LRd+tRhPJtF36m/41nEK969n580ZrT6qB0BiqpsLGna7z6bBzWf+rVPNCSZsO/Q
/mSaa/1GdB8PklE5ztLT6lgveCdypTtmk1OjaSEd3HVos6VFCAUs+cEnVlYfEf6AJEr9uf5hZ+Tu
CwwDVZ+eyQhcNC2p7NjShTQ9n63La/WK3rK3ARLxT5wffsgZ5YeKiQq0+R7ahMGXHcHuCocJNdqH
yQH1XZuKx7AydVQ8YnkLM2obs6hb8NeqISkWKQC7sgHRjwKhpltUeHi7yQv63XA3yQ/TrL4PwsCO
CmI6t86lk2soqyQ52V0n6c+iVFiODvDPLeIg91kbZbGr+CwLDa9Yv8JvFKVr5qnVovnXE52wyFcB
buRmnfLvLUSoArFwqdFb0gMRTrwEH7lKwK0ZncSo9Ggmf7emCpwoSTY9Ej6BNqQd7dx+KC7GYnff
h0pp2lA4VSP0Xbegjq0JCpUnI0NFTAhpLA2L0aSniI0WBMRTssLy6Id+V6lM1amv//7Y/ypVyYxK
e4XiHA5xFviqPMJctD3QrxEme5jvpmrHxTF02P5X6RWO2eBHrmmDc2iIy/+ygjcKKnWohmch72Dv
y92xhwh+KumwiEOmhn5XoX+f/x9NZ7adqroF4SdiDBXbW1oBsTcuvXFoNCp2YIf69OcrPHu7kp0Y
G4S/mbOqZk2TkgAInL1WzZN7DU7USrPt0YxM0KdifaGeCp7FxyT/HoOWpzjhFUiXtY3Ofe182gFf
Et2zs2obW/iK3qS6/RJaXwjhTTJTEMI9lnCspdYJ/PbCHTysxG+6j7/n7xkd0V8DNvNDp7Zd7xW+
aBr+GlYTeCxigjhFJ98atYZvlmWKBAeH6DoqLZv97ZzFl8jgtNkOTvGij3fY7EwD6war2ROu1GT3
ymeIArL4HKhNcZV6X/mlCdbHCQrkmEkinVcBiQllAMrjSFQMIk8ZXUti0CKp0mBEG/STQD581xwh
9ELCX5gkJCNtpigMlEwLrMPflEuxMgg2DQr9FYpKY0CeAW6tFRrSrIhtOZ+fDhij2rbvEMHqmQTQ
YoKFwyqSURGr2mzoS+ddm6iY3QbwL6INQms9quhyjzScA6WXT0iRq1zQsjCZPWjGWPfuTxueF9p2
yDuh9+FwuJBpYTSeQd8yDfr1m5dhHPF3iC7l4FNx2M3P4x2KaYqysPuA4DPJwnOcmWk4A4p/oiWe
MIIbMdDxTg+hqntp/qNOo0zP54BAtcz4pn1M3TYbv7unf37aCRO04mQ4P9k0DU7THiXwlRKWQea/
45pn7o5HpxIq4nxNGlSIMspwGXh2OPb8h/ITqjFQBnkGzQzTgAl679C9ckEJRL1YA9Gu8k+j8Roc
hvW/Dxn3kwmtihIaBNEsXX1VTO8/2hnr1j8mhfqQqN5D64EsUvTnb2SiteZOha+GMFk5Y0SJN/4w
8zxsBeXZokCpNVXI14hQBfOQrlirHozG/LWgydIiFM5G46/55/dD4QnQ5+o/uYQEi3UcmllJYLaj
pFNj3q0p9JIIlwx2z98B4pCwPZClfaElAaIHFpuvPvWNKBjRY8tisK1WOgxtekVqvwfsUSYl/7s7
axyegJwQwRLo+JiqT0dqLf2kxEv2dN+9UXukdkqD/qd7qnzP48OEbrnIX781DT9gSz/I9FEtshbK
6Y2Ww1GKE/uB7trVuBnSUXNw+Wv1G+vP6DO6zx5/SYeeeW//tiyjQFO41/j3ZtlXDFJlG9mSXG27
t/ge7mgunnq1XiPaB6VgOgOsdS8B5fHOzO9sMGW6RzVy4S+nDvYyrfmi4mCtrm7uTTvMT8zT+gIS
MFWwMIHtLrf2ElpgdneF9FANwfevu1rV+sVgqiB+0rZhCw/W0wU1aXqLtAc+0vXuOZzbIAC8AM2g
kVhXqtdrtJ2k0228jb+EufSwEoFgMdap9PRbi9bpUlzrJiKs0GR61KhOy23CGbY9tr7VreYkp5qF
q9gNJTSlX/RLd2rPMHvHGaCsg+cJa/oO7EPA/7UvBla523exF4fD/QU3oYu462ucgBSpSGNXkBXg
s0A/AOzf0aGhCWaL9wAdhI4wGp1r3ES5Q63WA8EUAyizMBjYY/hKiAdV+VsjfcRzWQC78D+DMyIY
C5MhbrQPjH63wDwwfN/Ii7WBW8FjMwI1ClUrULcfg3z+YWHQDaTFpiEAaMp/VRFfL58U5zOVRmkO
7tYand85p4H+ml0n7OLMOuInFocbl0f8iMYDSCbvr4sGIgihKJ3ONwbUhGAdLzEtlfsXJNUKogoC
hqVTMuPdbDdTcYAskeQRmaN6VLMaoZ45Hh7V0CwafFTDivVy0SRRz4DzR0ewA4/rVHxon+jBzvJC
KIN+rM1c6o3pArKag/t9Sxd1wqkboDtwcFhqMku48s+B23Bv7QZGjzU7j8iCqBzBbR1fhne0cOuk
sG83sWkggMc0sUIp3DqTLbTSdki5JjKZCjASKTgYqXDvHHdphDPUoiAkcluY+s5xsHFZpXRkSO+A
BYUHIhT0UjRpO7rgNt0rsn9aqsBPYExCEQ0REzG/zh4FMxy2gMuyB2hp01jYe+H4hCTDGhvx28ud
zCn7lBzSjPQDQvMMccqzNxTYIOXRe7JN4ThxZ+ll+OJYyxoPQo99ClcNXw1rRpLAxmi4ZbtsP/me
2BNNSp3HbTh9OC+7m9qL6AKGzLPDB+L3hDloN2k3soNgfuI3NL3bHyZdBi3/pInFG0OiJnh56m+9
G/juwal/BcQI/0t8seL7cjRushpglQYombpggnyq321cDWrdptPipEr8IWL7ay2p2UsPZ4Q1Wljn
6qNdhobqZRTAPB0iE7DnfZcynZHKt2vQdR+0mPiwPZHMo/Fj21JEkTizOsNUr0JTRQQNQIZ2jZ9U
bu89qTmappyWFh8IExkeeSPzkxMxZXMOYecvvk7Wr8a8IHOZ4M4UWx4wZ54c+NS4DoGKUg/wLBgG
TovTfbEUNVn3YYeRnjSJCIFueAAxAUvU2co5Y0oz4b/ktabSgQvn/UV9wQP/FrSYBDDNsGp3mtZ0
A1XsTJt8rJwnKZwCVIVtl/sXJQm4gVn9ST9z6ljdzP5MjuXDbaJiWKzj+MAT2oz94Xc2lU6PJRiF
AjpN1etK9v097Qf/ulLBskroX+3nigWUNtiwIMidEhpqH+ZaStGxHwblthDB8lRiTiXBEgUSaCEu
pGq3uGZAkqPzSCo7hV6gINPKBHNEGpjnseJcpDbiim62yuCrbu1MY8DH8A3ylMOTXftarGodfJIc
9lXpc7R2sLP+4JD6wiFWNKiAo3R8x3T6Q5r8LDZWNWbTb1qdBdu9xgKbkN8PDHwtWujB9u5zdULg
gJF9jFo3ziq0p5U0n+YprgzyuTkp5OjZgVVAbkIPsZXkUVr1yoJ9CdBPbfk3rVZ8kFohAChjcZBP
Hv6bT7dH9MhRr3qKQucMWD4iMiRutwHLYpj7WSgsVFSOng2Wzk/KJhh37je3wPPS00Q2LDquo8Pr
rnBURExGDhAQ9oTaxb9LvhZQgcd67ulL4a2Q87Aw0GBVJwqucqXVWCem7KzA7r3Wr3xwk6DV++gd
nKqfMlRVgUXTSDRJJH6Y1RwJxHhKlNGI9EW/YWelihTNI6B7ForNTZICIH62LjEbrP2Jow1P76rM
X9Dv/4+BMyU3LUX+HIz4j3FRJtFjcSRkj8SScOJoOzzugWVR8UD0R2LNMZtAIygeBFXRuB3zF8Io
qiFLZN9V+laAn0CeCs8lIRZdQEpBoyFeYo+5tCzmKmxPdEtl3jxJHECoudBkX+0PVhCSA2c8mx7n
PObDBstGRLkF/QAJ1nQecM3h9f7x+TgCltgqwakq/o+q5xPciFJLZ4y2fSzbKBB0RFC5bHUsp5w/
TgqxAz9rjtA+lFO1c3pKRTR5dhyuIUrCsFdkO9xbt/99hGl3TjZspFa8Axx1X2d953Aeb183p/lK
5JG0eGyL7Hu6UelF3KsMRV3h7vQUPwylh+DE8m+lCFOyiRbGkRIcY/9FhwXRZpyqtboZqiry24xM
unSSFx6rx+sEa5/WYLyTkmouIhnjyYQ/VE0ojlD3wi+2SpIgTwJpmTGa44nKt95Lbf6UXLD5cFX1
7kxTvnPSfmVwoNiGT8tHV+4sGUyZpOGxBKfFJ4e+EerIJRZPm6M2OvEXD3IL0ft0wwMIAdGVxwNl
CxRg74cnymnVTVH3q+xbmAO2sNRO6O/JmA7YT+puaYbNn7fgpYu/C+X2JEDKhoZqwKgXgB78k4P0
9z3FGnzDphLQ8tfBUyxCxZ0r1JOOaQcjJYQM7wHyUwPXAognvhOachOfxLTBrz6Qz36rSw8OllxV
fu16iz52yT2pY7L4VsWJ6oP5FmoJkvSi0clpYwBw86DtACOmYmEugJzHhnkquK7QIdTaEE2nsFpl
6GQvliaz/d6ce0YJgfMjvo5kb3pBqXBFKPm99UD9oi2Tzk/+5fPjL62gRb0U3IDky9/PaaJhISiW
7FTjtMaZ1U2nToqKx/DQlq/IK4A6EB8guVSrQNLkaYG1CSMVgxBRG7gfcZ5pVM2Osa6fi+pWDWGF
29KMSauhkahYTJdXKg6QJLQDOB2Q0umiq30nkRpeIZ8ndTWy8D0M85/DkEJtE6ORMz3a1f5Ktdu6
4lu6W+MHhddvTjww1NDQkE0DldJcOylfjd9T4QdyWdJn91MUvpv/7hUr+6NxHhZLw2ebjROwacxM
/CrgxBzuvPt05z2n6OXYLWVl9Nh8d5VPdCQtigjvsTcCb7vhQCPdmDZQoEhzdZhftthSQCWirZer
L/xdu7hMTa5WvemeBqeB7tMNoTo7FNuv987gCk6DlHKpa+8dn4kZYQ6vN5/Cpq1dJeFiHgGT9c4e
ktmdVdna9x77DxxbA3ZiAJ8Iojl974IEKxbr+EsPZbUOy4fwhWQ/1QnKjSt33a627v2Mt5QvMyLy
bq1zGwps1ColJ3mtMECaMFFwLgjR0caMxarJDR5BDnp0ucZz+04ybdwFvQRlJ6hly9qjEZTMgF2Y
9V8wS2Z/2C55EPHQ71rm47nqPXBMHWsJWEHRiuHGkmNvsYlpndJKBSWtAj4gcvqmDhUEbMG/X16j
9wbuQ73bZB9BvijdI80GvrA01spSABQbBQlDQy56F7obwYLUfZo2WMuS9aP7Kc2wf1eSyT/cKEyt
0Q94drgWiVKcBZIDUdZK5FlxJSSgRYHfYUFwopUkKzw+Zzu60YIGt5UqACmeZDwDCIytBLBOFeSo
ubD6Vg6l0uXc3Vo/jvQvbBz9lRxEViRhMk01ecBcGZhAC5b3zJqyZhAYSEckzEGb+h9GTozxj2BY
dkjWOpYlNB54SxK7brT8m46un7YWcm0wOXZqql5oTgNpSVj78IgRremO06t9TYkNzRMUZOb8Zc+W
qXp4dvsudB1zFVzg7d3dI4dCuEQysFxeaVNYLgC5m+0T6gY32uGYnsw/2RD5OAd7CnVPjR8R8WwJ
BcOGWLYX1ps0h5p/K/ANP/cM/xLsyb7SqEbcW/IMYl+znZPov723c13uhi+3Cw7B2NhIA7G3/V+Q
iu5kMiJW72K7yKTiRsFuk/StSqMa6Z+6Uyb1pn9tV2aYofsoGpfdJe1wJl3ajcnm5UsHqV/KorON
j6tWodyXoW1rCGmlWkkKzsJAzWU1CiuSJDNUhyh4p5iVzuhetpyE4WjUvloy6JW+F2Ouft3hjBd1
RfyfoJ5onyidHz4D5AkSNmw4AJQwy0lquVIK87i9/xXpY7qGvRAdSej37T1ZlpxLXJS5UeulumV/
+rSnU7hLl3xr3+Gnt8erS3ntb77Os4IPSOiJirWY1VZfZlLCuLxAuIkxi0hVtJbB3qtsHpkiyMIr
SCtDFQBeHZyDfo7nlldpFa5bVO/wseuNg/N8bp3S+jNM2+XuIyHbeJPzs3gSg3G7gEJ91XMwWP5h
rtBb3CdwOt3XCYRx6pLsAAGCtA1fAT+NzNH2A1exUsIMnkKVBLxjSmBQ1OomWV9p8jTg4ljXJJ24
EHHLzBXstlhyPh0tP9qbVBzQ3PJRtUkViQKB4JdSFnYiVu+OElHAsOigHDZ2WeUXbVFCm8+eKoO+
+6RgfxPjHoU1CmUkBlX+A1wx52ARM6hEaIuIgP2Un/Slm+5pPf0DqwHu9IR04mtEzUP9l5bPe7u0
vAxLP2VgluGtaz7pKvLpXLHze+OPeKGJFn2n6Wqq+qKsuz072HntK3HljPWCNJEEhyTG2/ZjSdGp
1mowGbp2SImo6EXbN2aoQ1S0lCbd+Mq69RC/Hhk1vqhXIiDKuhyKflaSdcfURmgRJWvDHrsnB6qN
vPCqwxuTRxz7NxQ3hF/YakIx66sFqAPNTuGTdLCKTbXsq4X116Lx2cFbR2Y52uvVu83kaqRYUXJT
A20FcAotjV9Cy2encnJ2iHx5r+qfJAbqea3j42W4XZlQ3S+1vwAEIWc40fxDC70ORLsERlxkrUvM
GsHaYZ1av4hB/uGyQ0kUHx2no91etmP7UvtWarfu4XFMBW3t0723fFpiZqX2zlimLb9OPlAJty8H
d5fLzcsvUbPsX40wfUXXV2Tc3OMtwPvlUm9aFwB3PA6z+HUP70cvI/ta9I7QLvcwTwL611/o33n2
d83gX5Y7pZr1Otrm1mndZbh7YedYZ6l7Jp5zrjHIodf0TiNjRu3rfIti6mVVQFgIDAGqS7i0Xg3r
kNjvq31kl3nbi4aNtRBunA80Myz7H8s8SHpTxq6OyrcSqFAEgU92d3Kabx3r4m1fTXtHmTmmr7Cm
vZoRbFlWKaC/jSodwAuvDMEGnuKmcT7dj86TP6OfrVpjc5z+qwzK/Sxqdsv9HE38OJse/WZ3C//c
r61ra+6rX+0H/XuxCODf1sKOpDxr9Y/+dbOHzSWu3XvNrXWinxDJH+H+2TZTGbKV5k1Cml9zdPpr
jY5j0G+cj/7KOD/ly6xLc1JCtPey+ncYtlggxof2lnCwBBlARS1usFBn/coSgvk6XqClghDFaiG1
a0ToVAiNXtH70TMv7Wc12L/9pB5uL94DdIgKnCMeP3b9YN8q7pFkEmMkGlHkVnO9rXjp3js83QbZ
IkZXJGx32Bkqh+xqJ1+XgG8X1rlpP3E3KDutzKuQj5ai+h6rRxwVnWcCAWAMzUf/9A5L2SR/h8m2
08yD4zmuHXq786B8jo8Vu1YLqlmnjjUoONeuUz1PTTbyU3u3CG51b5H1r3cXizzz6lDhfVgiQfmX
Ilz8e+An9a8abo1OiQjjEtWCWmLt3GNI5bdrhBcv8xpBSv53GT4xAL7Qru3WrscwPEzgQ5cgw2mF
d781PnYuKBLuneZgx5TCF56kqTq44zFzYoF4sKS0orR3m2RxhoWyWpVfeIxe4eKaAdxeQNpNKaUY
7BMkBAgK0Z4EO4l78LJp4lcGH4yEgB0ILfcRzQbchC7I+9GC9gYUAbOMUB71UyK+uHuXdilU05qS
SvSTce0XoADHqXbiN0YUAzD98b4Zvfq7IAPnTeIr19xBFv60WiOzV4mNqNo9rHbxZfqZZdPazJwZ
bYQG408/6ZDiu4/4hr5jR3STe8Q4/RP5SV3G3HbvNSq3n9PaCUdMqzy8IClen/6lb6sGNHe0Xm+r
ChrAJlDGW9sqgf4wlwdvEL6LU6Vb62OL2Tc+W89+iXQQ0Rxk/N650FMFlfTNw5ibhPQQfuD7b6G5
x4rMoel5592wy3dNmgv7ppf1T31jBju6XT6dJHEaiFuy9Xa9Q1zTtI/D57ASsxyO38u0ny2fvet0
Ozg842PZRruY9tjNCutfzMcaC4heZvvrd/tTjT+zzyYftUb3cbP7Sqxm+7U08C2g74VthLVevmwF
dc8MaHtJL4zjIHVwkkPDEabxdokJ7CFCYvUfJ1agHeFidkVMghHd/cZkrPFu+06zNEharJ/x4dz9
lEePZLB7uqmJDd0gaXTOxOsUyxvRAfYlfLf3PaB5WqGyGOI1sLDBg0Tji8hX68Fv1yP55XD/WO04
FZGAFOOSYfYKRzHwdJrqSdKtPopF/ZXEAan/N/obFLsBUbKCc1mMfBu0ZG0p7vWaav28o9GcqPOj
na3oTR5h4IrxQIK97I7cgFa4yKbpD2m//Kv9mZy8kyfjgIOX+nRtoY83U45Oh5FMSPTAHaqXErCs
gGPshQGDEfkpDk2sk1e6W/n08LDq08amDji8td/kjwfLgLKYskoCO/9gXddgtENnrOsbli6zQ4a6
SG25D6fOvRE2K16l5lSaDiAGZCTLNXzB273TSAXmEDgH2Q2FRWTyFBj8NXA8QiKBJGbyYZldJxc7
reIjat8RlaOAPVhXPF9fdsWwj/DKa8L1oAWq/3AIwFhN6b9T2jRW2631avl30y7X2wmZ8/qa29Wy
m6NLpxKG+tfpo9cE9i3brZrdnDNfc0whKhYaRlSW9eVtCS92AkwD4X5ZZbIRJBFgaoZ1YuGdlvGX
pp3ZO0SGdeudsVO5WY/eHojatIxRgqc0csWLUzt32KgYtWSb79CcXVa78Bof2+WqdSRQnxPKwMZ/
8JlYvumJh3NEDQOLS2//r0TCMbnsrMbSIFqG/6tazVVp+sqtKivaa93cJOPsXWywufUiK6LFH9rx
lLjNWbQczukTSGB6OFvXwaeqc3bRR7dYh58G64F7o8oocZsl+7Gw2el+W7wyPEzRvDRDvzMCb4f1
u0DxrRaDRG581Z/W9DbPM/wZ928rK1lZ5nIldoNbZB7tO6+M5cIWM2r7ReIAlUqdMlevbC2ougOd
A9allImIlhEooxIgi/xlX3CrNW2Taz5scvk4n1f7fnNuwKB4sMJodUtsEtPSrc1a1oprg/0k7986
afcaGpBB6D2mx95nfJzhYoni8cdsX3sfFqPOKdgH1f7BzyZGmVzpgCNLHqc9tH3/aLPZPU1OkwqO
w4Z/CoxJk7PlmIMnOd/aGO4ngGDu/entB89Va552D0GKgJooEzzv37WHoAtMqf3uL/6dFjCCt86+
g49zyS5TejsmB9s1GRG0Ij5tbYM5BEeKxTXCrDHj8twxek2utswSiXV/quSUANLz28u+rrcku7SU
nTwpBi7bt7Kdl6wPTRv8NDyGr3iPYbsZXL3o7lGt0nmxOJ6ADkZYASO4RLj8c/BT90aVUFj9LfUW
40fiVHMczi1AMHZhUvP5fnqYXpD1OR7GoMN8Wf25Qw7wSUvWGIV1H3C+gzAEEQiFcIhrJqWgPCjN
rse4eus9pw9mI8INK8eHCkv2TjkoA3iMGb+LWHAqrv2PaTI/bvZ/smkn8L5gx5Ft8CJG0Nv8ORNF
gjmAPRAGPmlqaEpZU91azM1jTGh1wu9yTiBGdJWMKwP+ntbsF8DzFQnIq7MfYPzOJD/bjRNTBnVh
2j/NP3LEv0waNAnk1ZtLaiCZsIP726JPyn5hnXDB2dlXBBy4AJZRL3p7hp5/OjjntP2YlJCPm1Ej
cxPTbdT9Um1AOHMeX3f+tu5hfsMnrfiEM51Pbh/jc8ayyAxvtc+E+Mn4TMTHphyZ3YeXUp2ObB+W
AucuiuXpwOZXnTRKpmzQxoaB3D9OP1ur1v0M32u0Dm00fiuT4RSRNC9ym3mX9p69RQiCGFSQ/qZs
FoExgqMNsvjURoYIXIJnjuHWrx6alO1wQcr74vq/HeLrLbMqvo8v3Tysxpgw0yjlSCNZY1qOntPF
ujpDUFbvV4DUGZKrbYYq0Tc2zylyqhfj57Vmpb6jgcApcnnfox8usT9hRQy2PtKq1s1udhKabuJu
e8c48S8RJptObUwMRG3UMYAUCej+1b9MaOMC1PTpnaIkbgW78BweB9uRETwidrQQEZqdTBLMOvNo
F7+83Zjm8GPTurQTpLV5txGdR0x/TIWo+KE1baXbIhDIo2r73k0HH3S8GWuq4RG4V7qfHjKVjuEh
Pu9ekfj3jhMTuWYFib10BEr4Kj57Z8ie6Fa9yXVz9XfRsd0KULBGJzZjH+10cOoav1U+7t+5T1g4
qnVAhmsdZgKcHHW1qA/vXs35zPgEbuqf4zLRBy2TgZYvodkRRgwtBB0k/QKbE1Tak3cm7uTakXR3
uYLhZYL79zRF4ALYig/7vmOG9IoIjDBpXxGTGt09xXsZ3CdtJNCVuCcekHfug3Tw7Gb9D3NuSfeJ
Y9Tst7qfaOtnnedysXOqgNi/e7a6wSdEY9yvYW7EgJplk/3mcADNf0b1/jYuoy8+tVgeF96i0+AF
8Edn6pTvbGx0Gbn3X50bHnxVH1tE593exbhODipz/KYHV4949d8BuJXWNTDJiqlbLL4UGvcogext
w0VQx/KwFt17hyhdowD4KXfQenaejjmuzKsDtbtMgqabt5tDE+l23ZeiFNKc4bw8YEbyjj9tJNRU
2ZuD40/Zb03OuOGsGsMaazLbgzF8TRGKDvZcjN1a/cZIsGu/L0ogGpRF51S6UDAdV2fGsuayWQzr
MyS51FhjkoJgFsDiM36hnWiz8wJPIEF7UvVdwXIWl9Tyv/wvY7f9YTfbspI9rMXS7De7iy67/CMy
xuc4ednktJiUcslbfMwMsMb0zp1q3BrXxrjRBtRcRJSBwsEgW/dKQxKa+DjIvKpn2pVOpS0/Otoj
Ry8qUvIhhrQe+WJY7ZbaTa/GQGiFTCw4RbOXRbiQhLvBMT5F584ibnb3vUZiPWcoSPql+DTnk70n
p0F5atJCix/oJhfD8oTnNpLJQBL1JqJOtpYJZavwDDiJYWDR3sbXKUVV1OgDuZwRJjXX+HlgDw94
30csjPiCSnE0CchfaV5AvEZ0OMlXvDei+5/6YA8pUfppUjVEacploEvOYJ2Lv+SQ1NtOu3icTYgf
ris263+NQWPQ7BlIOaujPdVdNcbnwqv5H+QeLzy7jxHBZXvPoklha4/xTx3DiUZLBnZfRJM0vGur
W3sVG+TGL8iBW6Y8rjpoUluBNNg7U+4Gq+nV3YyNkUvYHJx+aLuHKL3WS4Jd8C60KKq5PcDowNuD
q1E6AMjI6pxgfEVCCIhKA+pJPTCoXYUOqzs194OwpYr8o8l3yvvs2sVtoucgZaIelRgDHmV+oa4A
mAtAa9t01GTkKQve2x+CLmKs0+qe23X3SAOzI+vTu30DsSu3WY5QujUHmUuP+DgPjXZtZIyyH+pX
6F7zid798+qE0jUd1+MbTS5g+Q7ObUOsBNFmdikwcFtd4qhscx0xAelV3Ers28NhCU9mx1llmfxL
RzCLW+sx55vZ5kOdIdymyarUr3fuYWl0/nv3muNS/067BN/sKl5qDFq0naBlxUhxE9nZZ3Vs0qMN
QzarQj0naoJ2C030bUlFDKHie3DEJpUkBftxFh7I3l4OpZDaJ1QnSXA1OOqwAqOIIRbrrXN/Owjm
b+2MkiiAgcS5P9CNkiwQTdUa2OmMm7gYsT0BlbLw+kk3d7YAaIQRnNHZ7Wyf4Kmoun/QZQoXvgL0
YDvjIFUYVgZwCsqc9hniGcKdq12Lz3g3j68YaXK15unojBb+2c+Xi0FjZF7b5j9yRjGPB8gj2s3T
gofgGB6dFIzDMK3s352ldnhctuycrYndmYgscZ5ld09ATrhaoiQlKH+cGlOQvOhuZWReI9qWieGL
mB/3XmISoGXxfZpCNU9rU4iwxhTas8cTGhEAxfwxPwxpRTvKi2bBiFH97bQxew+2XSgj9M2812cK
1co8530qs/c/zmCZ8oBL8KDUoukZIW1GnQslae65u+vWe5+wjF6aEJvYeQ9KhaJlrgCsm/d56ie8
0xHg2msGpl/vLTrPMI0Yb52K9/b2MeUT3Tze0k9p4T2ji1+LUrRM+yCjUft+cmZAYJVAPxtao1Fe
EKn7HzKhgDzGro5uTqnzpPhjB+Pu1vzs907IYPi3qvPetuuzF5O1aT1QY2DrgfZKbB9rxpP0jiWg
5r87u251zbpx2xy2011rTkh2A/KC2vhFGTrf/xGJAZhH2fwyf8/Tdc20X5iCk2JTo/mw3szIWteg
rA/5AP0q0K+3KHX0QUmfV6eOUwrSNvAQultC0gZXrfzm7/UXrMFQAJrV/B1JNqBf7z45sqgfVoTj
HpG6+Zv0HwPOzN/lLdfCT/CYvFavqMkMYMwQT5IpTU+0d9r7JTx/cWJosM+Xu7vl49+7f5hIcc7V
YMdhFJ42TbbK2+webQewon1665ASMHTdXdCTychQNa/jFd4XUUTJwEBYAPJ5agEg66gs/3YinK+k
0Su36aA1/mk5UHXrAY9SGYLM13BSkESB+gMcEdcCHujWvlqpNmYMzwLTIim8nDDGcInFY+fypVVx
OOgQOkrEnmNko6IQLpYT/1C8Q7GDvEpx+pS5IEoUfDsY/56IRuqU+e9bdjwY6N1lmcHHkUBTnwjl
MwSqDB0Ga4rTf/g0F1yAKENWrYEssU6YgQwGowkEFX6qqpD/45GFzwjPlDRZDGXhD0RlPRYqWLHx
KphKiGuV5FMHxdbFd70nOAA3NVOVgRAuAxwE/wo9rHxVW/ZQWh/+EPRiXmge8yqQZXrWi+OJ7o7M
h0+8FWeNMB1vEdSlvRWtPv8hxKE5BCQwbwvbRKE2pR/jQn4NF4qMSCelpU8Nc7zigcEPVsYZF5YT
K5AHI/Fgw1Hw/HmMSFOSDDxQ0SFxhoNOvTdzOzPVoW8oPRcwA+lWtJagjQ6UHH9AmOvwuiLQvqd4
BZoGtaBmuEWxOO/8ZawpEw959+KU6+9iaCUm+96+52o43PwON8VFXW36/W/92Bhnhr4qyvF1xAYJ
YrbwRH7Eqvd+0apQJCZ1+11U1vjcVelMx6nu0AdRtvad5YirOJqhesSQGL5PhOIGenXWHYUj4qFB
yeq2fH08abXpyBe+Ldzw/b4E1ljwmH5nb0/76Ispf1WdeYU1DWrxP2Xmoijk0GCU4sSMRNB9bzU0
V+oZLtsbmXDJDEJKxq8+SQIjRiPjWkr68dcVYKWLOV/FczVHVw80tLNSA5EQDOeibc7YIMjMkACA
VAdZbrxuj0L40IU1kv3vuphnB6sdClGDJm2v667h/X+oM9gZFjub3pjMUgF6/xgVus2LridUCCHm
pIHTRIYPMhQeYCS6hornkbpkktkh9hCXXba41AjC/AYXnD/qxoszir6upWOOVzI4/q2+o5EPx6/M
dQ0vHqnFQ+sAJUq8fsSoo4d7pBnJJcZfg7J9zI40Fzb/v6yinvt0784cYAbGn0YAxbGIFyTZHcqS
xP99wcU/HOA67gICwnlBL6KHaqhJHcFnEKWPKMnuoyR9OwsNbRHREN2cgby4gVGG6Pf5y8fuTAsv
S1/SVGl2MQfQcfku4n51zdTgWS6XmLyMRpwyPs7P1weSIIa6yrRNb0JfnsJmt+VWgxeIQ3CNCF35
glYBVEdlK5lUUUxIMiRpk4Snalx+wVkvm6DzdcmUkPETniCrKctFndJLMcVpk1U4JdNAUnMI5eZ4
RYBeqFGjMmCaZHNyvxOJKyceuRjv7AZlmWpBRUTSlYQJHSkp41dcKlnbV+C2unGtpESjIZEuMLLJ
FcJFFjEwKwQSuKIUK6MuKzMUQ5ThkCWMB6AWJUwCrpGYgpfRK3ONNaxxW1ohm2LZwuWHlWw+Zjix
lGoQ8evLw29pHGCQKbELYB0jnqa3sRxJiyKCld5Ngj2VlehVV6sVBWjjjY+bA/OVBoYWKxWzXUvD
LHe6086UaSxXEBW2cvfVNeYy3piaYTlEfsCzOlN3GXa62HBsMIPhsiNG7nJRw9GERngLhgNdMp0Q
WcXy7YBRl926pyauXdudvdyXS5HHsuQwZoDf0Hq87FZMSu1aFbqzB8/wGS4ouK06n2GV4P7m6XvV
wQ+u7hyn5eHev7av0YfAL6iv6+sy2QujA2ewSKI4tHNua0jMzTjxCVllvnjyz3u0FlLz7noAihku
rTtqwT7T/RyVMibcR4YBCiqP7JOBUQEUwDRYddWMETKP8lT+h+U2Fg4oqsRHYfEJWn4ZXBhBL9qV
IRkwprTMY+BgVbCR5YEWNAJHqlpL9AH7loSKut9HiNzQXUl7JesCEfomXLyETxmsNE6fxG37Nq1R
x4ufCyTOmDQP/Gx2nn2lABLXIcjlcqo91NebH+0/ekjwccREMfv7oEnxXrtysm7tP34cRBoj8mIK
cEUZEjPXkbL0c7KePqt1Oj341Zk6zTHtZtWZftN3zbt7JNdJgr3rdD/ZTxCBDNXlpMr6xY/1PjHS
fnKdPtvcdSA3hONqElntvMNENTXYVvNbvdBR80IuOGd9RhQv+NVbBHeaeASHCb81KAAvpOQp81q4
ygZskFTzzAMIcItJ35RJsO8vqKng2cMqxZjTw4bEgfdhBcDykp80AP7bdZr9es6rkW+3631s26at
4U4xoIGjlNElgeCQunofDrrPwREjJtx3mLTIUsiFmqw4OBvi3PliYQzG2NNg3DvtVAns2SR3P62Y
WaKlTv2jtGvy34ZzBAfSvq8OE05S+1RUAcjSXy8ml2mZpbAGDAkiNkULe4brgvppYMhCqn/anDag
11LavLBELjYEQjmVjkhQ/40KL0Q4/MUtdiZ3s0HloxDuZAeY4GDlYvGGO5B39YTn5PIpdRJ0aAu+
Dw0psRU9UoJTbD+oqy/4nF/YB4g9MTjiN8ol9GbfQI3RQ7VE0SmCo+D/FIezMl3mClWlXDnhHard
6uyxTEmwLXNushr+hyaI5J3p9Y1jZEd26vaI4AhaUlcGfkRPVtCbr/hRoVYwHrNSky5izshzBAms
8GW7IBzjBXEvRGg/xvxdsQOLrFS02iYTD0HVeI6cT/+KCK1YcVe9YEHd8+3vWd1bJ7rBjfZOGu89
ekpgxeTIkAl8MbUPvS8DV5rue+f4fbfOwpG3nvzHk00L5+HvTcTcrZ3DJxrOn3jCtwVQ66e2vnQ7
oHvYe3uepifogTml0IndGG/vBReZQK1/gwsVLSupeKlzB1P47+k0KaKWZvwI6mS09VXxt1T0gXbB
ZLsXd73AiUgy9yO1DLmtxjznfwDNNACh5g/j9FN0T3gftdaogMtmdI/VF38kwTC8cn8/NYBiGvir
1/hSvbP4SwU75tjwauO6W3cP0zc5/7pZ0Jk76MyUBy6Wrz6FVkWttfKXuxNjRYyXmF65BevJzq4Y
SzESt9HdHt1GiTXBooQgoOyiqqtg0DSyFXH+Df49vTaMpUWiQVTTIGSL/8U/ZG/c9wf/UBROauXq
qVKbwFh7nPT6uhHGFT2gCZepqbJ+RPHS2YO9UcZeigPrkONIOTm9einsZaVel/UolKat2ix6sYI/
74eyNFallm508qHyiloC/i9pPtoIj+ZhZ8wvWmBaD9f8lWqTGD78HgsgagPF0GEpZzL10dkvX16K
pWTaKYAuYBgcGnpYTFIshtDgxadWIyGzh1rm6WWuuOcSXYPEIMsqX9Xw6kv1I8pao+dsD/4m3clo
AJ3o6LwSfRKEj3aW/Scrv5217I5Gqc0Z1Xn/W8vRfICWhk9Nwrce/I2I9jtdN8wtFbHiCafoctD+
+yFt5Q45gCuonJP5kLG2ZWqKn/JcYfhqxf9W8/GZ9jm4ipFJKrVEFqWTppoHjVaz9w6RotAL+spw
K/lX78iI/IwM70g8QGMqgKYhfRumDM5pEx8A6lHb5Zm+n1bsV4mf+BTxMY5g0r8cvWJyLinnQ7fc
jq7OgFEjozsNV77DszV5QFMD2z6b3QWs6Oe0pGTOPTlXe4v7VdlGiua+ndTKgvPwudz+j6jz2lIc
a5bwE2ktkDDiVg7vPTcsTIEQXhgBT3++kHrOP1RX91RhZPZOExkZOS8EUJu2Ni0H9b1rsSiZb8bY
Kn1fOkZDP9HP2D889rxJ9pD0o1nLyUrQlTdeaYYL9Rwndt0TJQt+ycxXvewa6IWsdT55yb+wNUPF
yLmAb6uV6Y2f1Qavc+xACrNUadga+vRP9eleyCueVSJYHmN9W63yfs6bVxo5b/wvbKpUxXOdN1bj
8amhw9HTs3iKEJdfxbyZjgSRbFYIUm1jajh6Eq1pKW8gZTOww0KdQolIbD4G0uagpDbLW70nX29O
RHf0eD3blX3Mft5pT2Mqb65Zu/Hq/3KArXqdZxNEX0jETy3QB0pKijiyRzSSxAK6khqgMrFQfO7v
av1+xdtOWKG8RFzg2URsCo2T1NqHHypTdPcntSEaZooURcG91sXB3QE+YG8AM4mCqFA2ygzd00ex
gtH6hGA06w+HxKJ5l7NLPOmW8c+XN+9wImwO5CvbYAgfjy/WPOp+AB3snOEQLc8Ogy4nen8NM2Kg
DbISaXK+WFiB+oXggfm/lklbWUpqRYYty1kzfiR6Auo8A1XCH9EkDMQu55cpPSh9eA6lZCDqt3gk
GXNd+jk3RrK9aasq9Av9Ipj4eWIM9R1LMitSbjwwW43O87hWeAwMZjCWzrvjJHdp7oHOiS2uvRtg
WWS2inu/xNxjI6jsB9dL87yLTAbmgosXBstPF0rA9eRNLCQsxB8gGO2+IRpBTqFAqPKd2bEZ/VX2
cE49o6UhB8V62jzelhUSo0YeLXH27EOjxxJYfyX9H7tcVsSur/gY2518epBxuINhXfu0j2R/f4sk
Le7Pa26ZLbrtsyeYslDrbyMMGw7DQCSEv7f9stfv77b8/5DbIbLMzUVFMXKb/Z2b00cp8Y7AJBrk
GEM8bf+HS6F5vMG9dWvaC+NxYzxmpf/8lbb6KnJAqY5YzeHZI0fBjHbmZjCUXu0MBex+DWWY4VZK
2JazpbKJWdlieIv1R22rJPeEVWUL7y5VLfjti5S3r4BgH2wrdADj/hkk9AAkoWzExWKuEEOHeEXf
oC95l3KQ/FInof6+XcKWk+3DcaH+va14vBVLtSGQBU37Gmzvk0sPP8ekpTiuccIc/9EjZ/5gXDoX
v8HpdAS77dD3c0nFh0PAt/TgUfVEsoPdKN+oDYJXlGduTrYwkF5sqC27TMDjV06Shc1uZHCX0Ivt
pKmVDpAmx/RvMxqB0TSad2D5aYjb7BjBe25TXqHNoEVhl1J2UwSzplUPqyj0YKV5PxqlYa/wdV1D
DBwUewQZ9RIARh3w89EscHjIDj2ar2aFKjPfETtDbCQan2gE3kN/Moiu/rjYtdtY85dkcUIq2bF7
78YEVjK1qGEjRMh1GA8bbFyxtM4QDwvNS+Pdllj2mAmE2D04CQvTuWHYZG+h37FW4DcEsrayhxiJ
krOZ9gBGaFSszhvw+pEz4Fk3bLJMY4vMdsc13DWGMtLq7u7vWugadRoropYhpshy+lzEHFLdO3Dd
7TaNfQj+WIpGXXGMrKakMkXiopAj+3/25Dh0IjocDorG8lz65957dnJA9Wq3wFZTewNVpL+g0wJg
Qd7yhYRyD+UpLHajIf2EC9HUGGfUIR7oEFihC7+jfCnvUdsNMbO7bavFghlycAxPYLJJu7mt8dLW
dN7qEI7t2JxCHCcCEGazPmutw3/DYRFtL4WhxGSarQBYcfAJqwkQFgtmvCwyhdLBaESDKXmnELrZ
S6qmsIZ8LksT8JfRKlsZXRopGizdnDOO3dSv8SH6OduQV80g1u36rEkiEIaIiGaHOrHiEeASEofF
Wl2DQL/YghokSe7vbjJ7+RjoQ0cB19PDSKchCxAKGA4B4yhFPCTdD6MqWPNOdC8CuhKuCp3O4Jpn
XX9XgGFAVYS46YEAwIydmYaW3HomDtOVq2MTpiicJQVnCgR/eo1yj2xShD4hC0z1ZH3EmqMhTVFf
cCoYDLqzQAaaIIpqOxtQcU2ub9RuXm4htaTYq9TiNGKXPpImIB2vbLICVjnfs31zYBOyyzC9agXS
1s4JdSWm0TC5BtdMSsP2gHjnj4d0rgDLfACm5+q1nxL8KRhBM5B9oOv+L0BvNFYfv1Ll2UTl3J9V
2vIyp4ulN4i8dHmkkWa2iEMH6GcIeIcF7zdYdg26Y7QNUg1b6elxw48In8r4yOXj9LEuO91iXRjK
HICXE7IX3es2GAapY9fQL5UDpSYrDfil2SsQlrvP1+jhks6BdY1EEV0QHrBcufkLnLjEnYj8J5Nt
Hmcj66alrMXAWuYdygGrQsG+Ph/Wako/Tl/CuC4nX5+UEG7AC85vpEEnF2MsUHe80oYZotR74IJi
y+GrplzSwkDaUhw/fkrcUoSB1XU227LH9ZKdonPsStqij1Jqa1MHs+CLrh6Q9Qsd/XcP4hwt+9q7
1ES5J3rMiQ0Vf8Y8CLgghju0OGLykRxKnRe3zL8G1+BZfVajhtl8gv80YQx2iezgQ+txgD9asJ1z
oZYA4NEIAX2RUqgjB7s7BpF/4hH5hVr+r1Ar1M4epW9WC4fMWygTFtHn6vE5/BQxPDduH71zVyaX
aJrlUyE4XnKYFiExBwoRmzi7G7dl3vjTvqBjcCA+gLs63XsvDHGVaB4CT1Jj5FaVuS3ws6UDtmQZ
264mv91a5LwS3Ta/yKIoA7OrwrVUagIRBYkQ068w3wt6Qrd4qvg2FVD4T+HpwA6XIKXGOtyRC0Cm
iDZ+DTtBsIIuWj1gO6ZwirAM3OubCbTK49Q8ou44+krEFeGhXqCsbQizQW8QuC/9LvRu03WnzjsN
wo1aRg3qifL2hAWVDXP/0ZmGqAsK3Wp9zdNLD2lkJMnO3CRZKd5Tu8/H0xmqGR0RPlYrvHJSdoPJ
naYyxwYzoTVehwjYHj+D7+AKp13i9TI6ahGU7m9II5QmI4xgmzApvNyFSc2qpiuwn+OBUhdMNACB
3L9ZtMcypDClXwYkeCYEN42WHnYnc8AaeBVx5z/tyH+2o37Mn2fbrGUrLa4+28euidfqms2HIq9c
8zI+jUvEE1NjnkzRt6zuh4cg18w1I3izMMjQI3w1T22jfoDVLK4+mArPqLDBXhBBNPPvh96IWot0
PoiXobYl86iqg6Ji5dzLvkadrFFVENx+TAF59farBYm+wYEAbV0JQfF6D1VdZC+yjnJNGlRi+ia3
0NVUVAp04e72Xn8mcIiJOJgUrPMCuD4zEJf67MuUmsznMPhGrfE0xq9oXtU6xMpTBRIaZ1BLkW7Q
0VXpRNUIteWL3aJFu06rAJJbx87LBWXHlTW3S7pA4gv/pHIZZSC4TAmEcgJ5j8xQRTDhjFoMQpMj
eiAg3m5vnlGD4IWGwZcFjx4uxQbBwML2U+1qvS0PwWAUSlFJUds431BrpIgjeZIeyH51c3aPFOYK
vbJ/qB6qogVJvWPfYAZk2mlcXkvugIkVyLY8aOmT0FkBJo7W9qmXbRT1ZKiIJ3hcgitqVVPzrtr2
D02lRrqL//5I+EhKhIB49Ofxngh+9K/jK50fVlNasXSr8Yw8LcBqrc41Li1BCUiFAnyF/L/uYwY1
CHaKWug8VO87E55fhIdUVrHE5Owh/csFfsmfUWGv4EBjNlYJgR3BdOLTX6qkLamE90xds6oZQlfC
1+ju5NDT0d/QxhAPkBZFBp4QWmSd/NIlKJ9cQLi85VZO7nvOTSYu4s6jb3PmUhB1oDiN2LXUDtZ2
QwtSxiAd0wB7gJY0XBKhiWZUZbCrppSxEDOMc82ruZlqWs5uZFaTE/jVnS2aKvwR38MQmKSrFNeo
2i5seG5uWnrdcMdRarFb/INWTkpwspJlYb8CoLnZPF9YNiAvBacD3LQ8yhc6XG1GlRR0ObINocQa
KCwwhoeOxF5lhrTZslncI2q1Wmt6L8a+sInDLqNk16rxamIHyyLd1EqDOZl0434n6s4r7UyapVOx
N5jUquHKHOAGzqtfkEd7SY9959Iq9R/YP0VJGRxQ8iGlkmJ8gOtxIYQ+wWm8D150i71qS9IqPSQt
mQKd4EIaeor6B9GhJgKi7svNzrkSAfig+CJjQ4iZ4gbKg1hGsPpCJZlKIQHU+DeoBzmf4jRFKLoI
NIRjp6VHgSFZp6FJ2sPyoPKnFfNfLDMDoh7QuJdWGKngwWRExoSiYrpFpUsurF0gv3YnJQke3CMg
eRE6dM8JtCkCEn1bAWYpDXm47wj5EwoDW5CjbvvE+QKR0tQYGoayVSV6LwVFxCUKqbQKZYYquA9J
cWTLm+BUtzLvdGegkYRNrClCJj1d58g+Roq0hDiWXsCKVEV8vebga6NJrSkTxri99OcAhRUqT0Cr
UhbJVg9zafi0rIavdaUNpdX1v5/QCemi0pxV923q44yF4sHF5pqT21guiNcq5xHGEhrNHy39w3Ip
JSddcD2L9I+MHwBJ6a6QFH08IiyBjldADSczIQlRO46uRnpm7LNRFqWbDQFU6cgcBY1qEDq5NVAg
oj6y4Rdaf9rcGpwj2JMm+gqCEXSUYB2kQqKTufWM9B20XZQcwJxVWCohmmyxQO0i7pSULVkGSYh8
hITUDs37IE9aImhI2ublGvtdgiBr5obp3dozrS6ykgevtgJdOwJhir1UTKiQQPFQzUM/pvuli4/z
l/TCaRqBhigXYH2d6q9drrFsq0AA/1zP4aDAXpr8A3lgXKz+vlwdvrRLEDSrJUxq1dU4sor6/Rxk
lAOJ5CEA71GakRpZoT+C59VI1dyBWBD2Kj7kZhApD+XhdFxaeInLdRR+TULvfimXCDuCmc8rX2BC
J6JF9YcqXtTPtHYZw8kD0jn/Gu5ImqcHnocMg8U7NvsAVaq3vJgem72n0uus4qLvuVpWOMDaBxma
8EphGcbckNORhYhykK0yrTS9GxMbJlveOl33FA20kpFqTK+39iorRuX5rASmOtd6DdaoTaktlRk3
5SrKQ5T4tsllyIRlsIrSblDOqY31C6jKa2NpLSzIeTRYiiDupKE9aP1U72kUofoenUYuTBdNzeJe
w/ZJC3Vp1U+UM75kHMQzW2P/5QGyhyarVqvTnzutptMbeNaom75DdyE6mlYi+Rmri7BHxy4DLh6k
Yqg0GPpva8gNKmAVSJmZNAlZSFzpke5gicUpZq9wJD8kZyhrMtU0+2MMMs1yaZVrRAyREXLX6GcQ
kIvZgydo63ueT9CWVUCEPkX6+Too2UudvIKWlAQn/ScOUTXDf1cPu8vG1Eq/073AHJh+dsHFv9Pd
3QLCaVEZLN7hxWmNtbIEgAnmSFNRnVSFy6NwLiuwdkFuoX2kN1uOUR8tG60TzNxceqqM/NKUYCgm
8nkq11JIFQ7CXcxeoFJmOu0R0865Qy8YIaCFwdQpduVrdSVBUNDP9YqzOz5Po6k0oEpYts5LsJxS
5l8ASKczpDtNkY7OD7Iqu13Rs6h4D3gjWQQs1FkXT0fL37LX2GX1rmdxcIl8jSZcwcwfBASX7QJa
ltTkumQR7QcFKGVFIPi4jf52J3hRSe8XFDybkoM1bQpeCH2hhUDmDA+EsAEgzGausbfp0gh2/UMw
hMfI9QfeTMCfdjsFsPJPZItpZUQBWuqouEu6WSc3TIfpqrgqayP7otSI2mY9tVK+pnTRQDzQ+tX9
+2pyEQn/hE/Y6i5nWboG0WQYm8AK3my47x5IROmBl+WRxUltBr+8VSmMYLmUXVMlaQhvwhDYrhGA
5GG0IuBuAGkQM1bMmjunq0n/o2cEYTWsYlR4Ei2X/jasbnWJMAnUxNaqU2ozkquyJPIO+mxy+7Ie
/D/zKqexGFmiCAzAVyB4igqZrUGmi4hDsCF4h8vAshMdixCbhcjENU1mhqkHNimMoBPDp2EiJp+k
iOE/2pbW3qep77gOuTqWA5aFgFsfpJhC78WyTQ9P9ggrJtRrAeMUFZNp9eLM51Omx+gJepWerCl3
iueyY0Fkls/T7zR0WraReiBYYMbkHKCDAzOC1yMZ0GTXIwEYMV4eGsQfPbpXGAZoHUEVkOjfQAKx
eh0Bj5SexfMgL+CgOXgWMOzNd5C4XF5dQu0/Dojdp01npCRMs172fwPye/RNPpDV+Ih0zKoOWfLJ
SssYmYBgngUVjLYKtLXUKWCQvimJg2uSZkfpqekEmTINsWGtPSTxZ+Yl0CdE80jvy56TBDBI0z8f
wt8CR+looC6sFUuD6TBCD+8/n5f5vVtKGWB/eDZ1dLUaawuzrI7ASHqUBhlKIqf2mlIVo6DQNraP
mlYapEROX/G5whp5FcW5xijzqvLE7C5VSkDuUhgJjta0AzlTuqEXNhgkgSpcg5pVp6KhSn+KvYDB
dFSYEJSlYqpF9PJNR54wSx5vkP0Br2gpZAsJ9ZBlBFal6UQsOboeiO6RU8Eu6zLJmkv8RBdNISVD
yUFRsnTPasqRpZbS16hWgxngdETRrMV3f7+4jiObuyqSjWg8+vX/s4iKXKomdKKeMYDCIlpXW3Hy
k5xWdEblNqx/rVWt1HTNy3H9UudSSl2OMmt1kmigyxKO1HklJ5zpK+vMyk0R/aRLJjlq9aDhr1dI
AzIKjwF2/B8yJNT0k5QZ8CahUCSVpFXpNGFIAw3hW5objkQ8QKGgwpACuLJX9bVouCT9U9h21SkR
kybaJcYAQp81d2lcpAgrUEajP8Ak3OnUkYHqHoMvERiWkdhG9kt/FCep2LQkZ1G8hAt0GQOBO7RG
d9rbdNNKnBpymaTvdyTA2IVsOG0LpfmwinhAUWJg8Lup6cjZjtZoNnnxjD9ls1Hg9PtiZCJFR++k
qHKHxrtZ8dVyU2AbKYXRtkxXBZmu6d96RRQ1tV0UjGYPoFbXHNy8T5fOHy6kcrFTj3xsJ6JFAuSn
iEJ6jYqdv40Xj3z93MwtlMFf6dES9ibsIwMHfwB+yrm0TBXGsGWnjIinp1LrEllOzEAUYgozyc49
bKbXWMsQ5l8aqHxqy/rh751eBl2K/yyCKLIlSsYJ0lMvxFElX6nKkNiy+iO16ntdI+30AAMM3u6N
i1F245Qx+QoiOGHqolp2f1Kj2pxIW7LnTqcbRLHqgC+oiHIN6UKu09P1R+cfjw8kVimKPlDdk5Yb
eqJc6nweAPTXHK3l+TJ8ndD0TmqF9GebFjumlRhnh/4GxPXhyX2wrprt9MC+0nTE7Q65hbS2QrB8
eJVqSAPbh16UT7VUK9UufgIK/eH80LIiyswe7L66SSt1qf6/wdVXhAJ/qVygJlU92lcykIa1ljZ2
drA01SAs98EnJJAjYWppjhWTTmr3viZ7lCXQdEfpPmm/PoxovNJ5WWHnEdbdXTSHM6n1L8vkmibw
QnRUKxWD6QlYa1LiyVCgNxFNMQD9EqQkYOmJ8qtq8LI/PALSNbmlI9dGGNN1fCBOY8WHHrqJ6YRq
+bIUn2BHyKxpAFYF7FdaULDL1H+ecBriaKYieeVmsVmgm1gjqGjppyq4o7X39laDL61J9FOXVvH8
vT3gzrY51HJ34TacK6TWKOhH5zqIR7dRrLZy5GP4TsPqC+FdCvDk/CgfUaomQkB/mCba3Qm2J4gi
xT8U//FhS+dccvbgjQcXEfxL+nWjkrN0+FVhZ+541Tv0P6GHatEy194f6wl9kSDGOEyuw+BKV6H6
Cvkf/TT9AmyBmPQk+QOTODmI4ljdAr14JdoY4QqOlrgx+YUYfRXUCEKGQZrOhVIEsgvQE7IHWDix
IZmmcDQ9BEg+H/NyafKllZ/dU3KWaJnM3rPn7DDZr36z4iYOvePq83KPKMLe3Xf6jzuEPNvNvr8t
N0feVXF+6dcyqhl5x0Qk5+tU8s57896cd+/N0TH7r6KzRztFzct57vjXsYjTX/oHTejLvweUVXq/
mOpCB/o8z+O6vq/tTrFXIWhd0jCaNI06UhzNsJGVT1T9iKnJ6rF3S4HpFYJlyqfJp5Qges+qqtcW
J6ajSkrcV52kTJgfWD7dwTxEBKQjl7zS8ARNXcbLSBYbksDFrdQfa7lcklCFBl9HA+wVwgKNU6Ex
PIgI/EzVYoqhhAF93QB5AogB4m2dXFIAOL0UnAA2JtChlLYrH1gonTk7qgPsEdAh4f9nLWQz6L1G
m1dcPdXn5P6UdQlVEOSM3HdH4InW6z/u+YyYS5CZ3ll3dU0spgA452rCXoJ8agYq4cwWzea1BnK0
WIdu9xaQ1wpVU9YIqufh4uhTZnU8QU12jY7lQ/+HtZSiVYqzldEo8fgQRGWjzaW2KqBx1uxP9NnC
noha9QBZx+6NUABFBVJybBoIpE2f0fIBZ8mBQrTZ5BYEZyp6URIrIIoghVwJcUFOmP7PkQ7SrpJi
EV7pc7IQX0hwiVwMB7ZCLbQh1Efnqmeo9qD+8SyFy47NRtErLVkI1+KA0uxYZRr6VkBYLoAv9MDi
2ZTkcSEF+mQKpXJ7ujl0ptM2jCA1CIWS7HVKECYqFgynu1jmAqkQDHRz10UQ/CCWU+YN9BwB2Sot
/UcnUsJ37gSLBYYViIHsWYb22ASBVLuJXkgrAXKyWd6h0AlUgVBqgMWvDjYHlQpsr7ep0PhRnbeI
6H9VOM+tan0ALnGGeEzekfYMiH3w9pmOTg9uvrqspVE1Cu1qWNMwhQz8FACcAQd5DpPoDJQODX3W
ke6CYPXRWiRhQhZMesGdJeBOcZXzRbG/rmW5VmKu8Y+CUC30ihXOgVBMSIFp2Nd1z4JW3XxFoZEH
BZvqzAZAXPzslOPG2pMzVvWwWH36he4HJ0/GkwbOT//G4xXEPhXz6VwxptR3wdFhjk1VslWXAk39
MUrxCc0wYh2JJ/JjnESu+9ZQiS567a4AeGkuCmqnBUH6EqnGhHR6GZ1z6Ksr5dCIUcpfFKm1JH/0
6aeS4C/yFM1jZFwik8Dk0ixP1SeaoeRIOK0nW8GqaXEoOlWTlNa5MhNFpeiOshxehF5aXWDr2qgq
oP9riyPdJLVaEHpCzFgAYbH22brkbzShZG9JXgJqTOKlLSxo5tWPJO1anELHzttONDw3ShhelkDr
24kpCG5uEAt+boRtHBVfrrG5dhh1Q9nlJLG+HU7qSzaCi2vZk2h2buTGL6TT0I+l/fyvSBg/jIbH
/r5v7R2z9+0VF8+9E66XI6j1HbOFhoxfQm9nUyQJPMBir6LTa07MvVtc06T6gCaBDWGog+1YGN+J
ubOrcavIrj17CPTtXjtm1vSOD+ezsRfodW1RNSADuq9/j0bu5soJQsQZMe9qjJKKn+sk/Rh/hZfE
2VZmVwQKd/fJsYPnZIKNHPdfeZ3XiR5/DMypIfBh/Xp7xorZVZvpabgoIsRpsoY7btPO/WfAzk6o
WHg4gjIjdo/uhZo6kGlYM2kTxrPQ8YtmAv0YbXt8RYG4MmOI0zDcomzCUJwSimX7Tr6bsNRwo9/Q
zSXeaRT14jnSnXu3vD6XXNtC4fO5fvSTP6IdwrAHKDlsyg9X6TRHCYgCEOEqvA/bSbBm63yLKt+R
GfM5hi2/hyazZ6AjcDdnz1GZ879tyiOkoxLnm3MeD+SHvDzKdnTy4GPQaCJEgDXoWqjsWc4lcX8o
WxnObZP7okfyeDgxks4lhJfLm2Rizfar/cSiJeY+YZqVBYX9Xo/CcQIbmvQuoP++CEPxPNgjdvTu
HzCzr4A0t8/Wph+7gqLwvVqg1QP1AchQT1o0vA9d8nqN2kjea5SFaAouOHuGqcJ+YEr42kBXBhh5
9EH5ImYQFqTr9qdrjynfFb+BHXNrvytz9exyETTPak+fFHdga7yCz9qGqM6tSeiJdo5/OdKcznPK
Dv27N/LT59HNje+ryrDQZuQeyn7+nrEUCOYencPDjQnEp4X+qVVG/K7SRRFh6SSDEzzeWW4cboT7
3+anAEEDYyYmf9gCv2dRDZAZ75Mk7gh27H40YppPh0bqzqVnwyE/obdHGRPagYWXnxx1PeuVVlg9
f32CKKLEcvOFxBJT+ZA/QKvl79F/dVBWexFh0T1cdNiyxEX57YsBMvCboQHhxewgOrpW5D4iWEau
+bec8Is8UuMgKSwFGNFjc4wQ2+MLsFFEjLVXQOMFnprVfnK3Z+gLoDqBfOPDP5oNYlmee7lpbmke
vY8vot3umZCU2QiWy6ffNvsO43ByasDfczwUGrAC8xidASLQGEHo49kJudGEuIwMeLnfHReVGO64
O64syy3sqMXz5BU7k1e8VnTsTQu+rAvl/bJ7OgU8C0mcW+i/bM+m6DRh40cc5c8Nsc9gfUWfJm4U
wwx4vH/lIYpe7Xs7Htlwim6zGOyfvBUyefoe9I8Xlv7x7JcPfgIVzsLGOaio7fG40GiY1/52H3fm
rP2QO2iaj+A9ysXcHrQsh9YQ+cQ+YfWzHva+yI4ip44sEGaT9BhLhrOevBbvHirlsydsGkYQhPDX
3RIMs1rJv0FdtNeFqTRvMA+QaKf5yLPoTaIfgx54Mn5yiZPHWSPPVsA0sGvj0Q/R0+vk0bjMEH27
zc5fug4+Feexyw+Ng18ax5vPHHWg8gXdsaAc+SaCTGxruEKoNybuG6mK9WVT7B7XlM4tF0LLHJtw
IALp3i7OeZFnD1zbpHjVy8iYXVl2L4XpZujuifRJhjC4hOJwY779qMWNQcCbKJwZ7nTHjXEWd5wM
4OPNLxOBb8+wNY7qvUIv8w32zdQxJrAYTrz+5V3z6h7p+Nt7JoJZUJrd99tlUuENndk3o2qXfTIX
VC1uxJbU47fF7Q8W/egyO8bBPgxQQbUXXJflDmH6BWvuaTvfBUqm6LV+4DARVJ+dyvY3/5SrCrBL
t2r50zhQ2q3ZeNAlFk1KouHfZfxan9fGKBy/anH/3F0O6N8pEDDtykNzd+y82AAv5xJ7BxKY0CUn
KTOYI9RSKeGed/eB9XaQGJ0g7PBtP2l8Q1MhchCLWM5x7hRkKsq+SHBMmhJWXyIVsodZ1EPId8jo
5YLUEhCBiuk+iDQTtkK9ZX2aXscWDYNPZLUQ6u1zXYvax469DBLY+wSSPJMLR83y4FqkTsCBiXu7
ereoG3XxEc/COMy1rGVQOQflRztXbhpWiwyRo6B9giB5ZY4RCFqUp9GcdDQoPv0LyjHzVymoFP03
6hEf73xrlpG0Nav5St0+NZb5NvN69wP4jCOjF43xEssV55bb/UYo0v8hUULMc198uCAlskm7Ztn1
56cpC3bDkdBu9MQPVVGJ7O8R5LMcbkLu7NxojSEkYB1LSsyF14a+FK17nfAvgWiUn7/nYT0/u3fi
7qNz2f7otdngv8uMcCqAQx76GDOuuln2P/RxkgcgIIJTdq3OZjkstSod7kdpfv+7gZeUJmT8x6KD
7MX74H/pscszVbR2LQVcoe9n/OLKW/1KaWMgI1hoHA6QKfH5ZXv8QgMT6wMuN/vNj2tS6Nh9rY9P
J8/0rKJrkZ1cdB4XRlWG28KubLlskPJLCsLxw3se0BmFoI/8dTH2D+uI4iycLJK2nPNZ2IS3JLeI
SWOTDqlk6PA8Q37Fujv5O9Iq/o9Y7aVLjbxGzIeUwTEAT/DVhPd0Km5vW8w47oMho+xDYDuMPOqM
YHKFGtIsSbu4RlsqmqHikZ89dgc8xwyvYZKNMmwKq4fm0g7i92FSnAHbjfDyT1KxfOs2vP8xGSWn
FViAzUpAMMWJJFe3TAOM7ZSfzvdvuavMblugk/vDYXB1Mj5+nIjAteDhfMqknX/L0ZK67q1VKdQL
dut5rZevtWPfWHq/m/eluesW5GCWg19d1AdoQKS+gdMjpVNG/HGPoyE+q1IKD65ThlcOKvNiz9oW
2ss+o0bG1vSCFPFRI9OKDBAaRheHLzpN3+tXQYZN/3quC9twepqgURytLuzJEUogBAZXhlmRlVD7
ObpGCsvYpDXoNDJr2cfGmPRsmJ3yPOlXUHABSkVk/o30L0hJvkXMBT6Xn+qT1+HmPihU3OWE4UX2
pLLWQf2Vrz6ChkkvXOfzfjjMzauXNU20+a+3ZxZggiqkS2zGeAYTWavGGc36A3GSe+Z9vhoD95lF
EFqwurvo4MQz2DLbwzq/BQMhEt3HwX0HgHMaIeQ5S2ATMMPjNSj8ESqg6NLlUh76xuA2LZ9T9Z1x
qWX1WVcxBB3yl9Vzdezl+zdQygKxHsy96RNEN/I4wGM1guT4QUz8VwfQG/MOhEwW3wkiFr9qDijG
CMoEmUXnhtrT5o4cDksTn8ih4U93v4E1wK5xjoWoyUp80f9G4k3VBdAVSv/ojdbbL9TeMGaEvERF
yx0mCO2q1581ffUff8lfGQXA2wi+2jTB/HlYP9t7E+U0D4syW8cgDvZyH9cAOoZCFgV0ZicAB6FB
onhMWujo3ZZVm+YBpkjXre1xx/bJQcF8BEukrSf8hoxmcqegyMndvQeSRIAV/UvoxzSLTc9/qPTG
eOVqYfSGql3oGQjEo9XOVLeERVYPUcyBH/718XZHyGqGZ2P7J/ZXQz3RRD3u3SciSkftFpslbcvf
5sA4Te9HgfzduqJPDrbwIHNF0DwKXQ4JX4vfeLD2FoiRxs/qYfItexWgtUfA3SZSvKCYHVTCQaHs
odnLPHXr7F5GfDMBIHQtaucC6gr4oU9cfXz8ktHB4MXzn40eT42KTOHts/aBKO0gT4dGaUynvfmp
7r/VU1xNikh/cnG90qGR/MZ7gCGcU8W1bY+hiC8a7y4eGsXRBRVqPzwH5s+/A6xQ3kTHr5as7s/A
QlzQajHGhfSRw6KjKblUD2TcP2AAiLS29yo3z6ikG358opJi3wi5atbouo5a9rmaO9ZM2y2sJOZE
NzbXOS/Dfl6Ymtf9c7+3v0fYrhT8PW3dYJDz5bRI3kBpeXejkEWXHaqrPyDcsveGTRkjbVXfn30j
531etffTC/9yTdNDM5Zn7t17sCRRvbovcmB40WnGdp7GQUKjFJFPw14ZTFO3nYjhP6f6g9BlnBRR
Kiu7d7o4ecaQbRNf0eD1uN8xYo/7lln07tRYGdJ6dxlmzyQVevboHAvyEHKSeyeZxPcRySk+lQml
BijU6vBqlSFFrD7HVqU4MH/dfUQT4WvwWA6TZysyGmoSu8x/yTCJal8ob/NLtcjouGM1aV4RFP11
C1+XgZElvvolpJ9wjOvHNORN6GuhmGfV3vMXgGFCC4KVuPgt8NMfNT2TML8ETRTC4KS0QhzrTNXk
NLqV2hVEzqBFkw7CltgWWsehhRPHtwXH+nWW65FWfcutJzCFRcxuBjkTycjoVvvtW/eKH1/7GMRK
oaVVcNT5l6D4V+rGDJ1AROewvmSTsOPi+oO5vWf3Xg4qs/OtBw7OInqt3mTv3+BxEkhexB+y6Ip+
KVc/h+3yd4ouPeGUZaIDhytaA5BXHjXSB/tXs2JGpNcvlfWJy728Nn9Mzzo1ctQnSf3PQanS+ZLU
gwsQyhxWv2cDuX77UpUtKgxYV+VXFUpFmSsHzIGg/3f3fvhLBktcm7yWVXu9+ORA92Ptcf0jNQlN
L7n4NuIOwLewdqN6Hiju4dvXJrMAHmcvoczHC5+D47XJ3dwnB/eBAiw006T5s6sKM9jSOHFzibcP
EMN+wOCgBlbwQlStktqSuQloxUXwUvdL73Lo3TBAVGYJjzfFYelCc+FzXuqbbTAELhgyz8Rw304F
/b63Y95b3xfRIcLwqP27xc1x8mrerjiT58tFYrwdXwmvEYYksGLsUb5rMDMDDTmKBBA4est87fir
vo8u4+4RbEU7kep2VDWPnStyY39fgpCy+/i2cyvuISPp0Q//Nlh+QPoA+DYHZZ88AmZOiXLEvUi1
nLAwPfR8YHmk84e3/ysjQHaX5GF5U1oUN+juuQ/qSChHXFvPR5PMPwcTG4iLvFdjjIFSXp3KzGAj
A9CjDlhdpuJ9Sfuw4FWlJ4r87rnofjd42JNXYQQNdRgIoyCuFDFJnWw2L0nlK/EKwMHHWroguPyN
H0z2uF60q3diAbj70AhKm1PcJxE6QJMm6X6vytYkD81hZXWf0EsHJ4jwlovJuI3eW1gU6/KU1L+E
n3wbq6XZj03PPDWevykG4VIZYzbvFz8fFQh2CAGQcgABqVSoEJSaj7LyDex/eWtE1YJV++QDaP4k
H0f0gkkJv6CkzHlGwVKSAngvcsGw+tlcOS2oG3RoX1is1M3YQfbaetSMqBXTBVJE8ZsNw7xOxD09
aotwbAmboA598s41pJ3bvBHhogxOjlwO/VwpoJIV99BTxGehIvjKdSkwYJmZi8ur8rT60btqu4dj
+0oRZ+neEFJYNk4tBlscLj63PKRDixbo6jF0lz+H9PMlXhJrBBAh7FE2ZAp8Ub6ODXBjOipp3hx5
7/cJMfWjjeggXQ3Jzc9VPAsuyHv0noNJHc51Mo8HtakkqufOfjHvFFG//jRNpmDSW9ONloFF9TAF
I16MOEeGo+QRZOWvd6KVbuEWIDX1Qe/NveL3F+x9C21Cw2iGeOoB+pIfsxZi1C7159K9R1Uwk+e0
nHNvZI/CmNyz6Rjk5VwUMlZ29yzcfecW8oBNrs5le5uHpGoA+iRpbx/BFS8h+39W31/fABJaWGY9
D6119IECg0vo88MnAScz0228IOrm7eXEXDFxkPIgEkeAp6XWA5H3dvnnRZtLHbQCg/JijsnILjcf
VpWJxZ+ji971bf2YL4nNYMShezPaj67MfCYHX+VmhEMI7mF3MPObb++buPzussttFR0y5iGBP5O8
vDy1Gqt9e3jWwbke6yxNYB7z7SXo8sxLZXwKQGcRiN8HlJ4QYsY28z8JBphSTKGlU7EmLDTSlfDh
58lWP430nrE+uNHfxockInLjIB85IXnK8IpoWqnxaNpWnXzouP5+fFYz4diH5YjhFE7TICIKmRsF
dEQofh69Y7+UKmJ+precYw2IOq+beytCTXVOCnj0C89uDlnkt899PNnBhVuZTCJYcNc6OTcxUXTz
Bpz2r1P8eic4bEbdROfAquc799mFkcNTC9L09PuH5aAsbE7y7Ae4IdA7YtZdsYtlLgxOM1AKPA3U
cExGNCDQIbM0Qv9Xz/18rgi5GNlpjALhiSVTv24Mv8joTgq4ub61tYiMFzjjZZ/QiTmNpGkfV2AG
E1hYMBGjJspAmY08l7jiPyd4PiAcsoaSn091bgBbrsXOPTeT5FUZ7hHm9t48F5qMkTjlp/ZjUkD0
en4ZgcuhIkuyXboxVr52bNpmtdh6F1p54s5S2H6SsDPKpvxKnFLZC0meDs/1+xuE1+4j8QyoBNhK
QHamf3xaz0+VIydxLawPp671cU796A/YxGIG0NbqAo1cyLTHX5ceJ2A9uBahb+KLQ79Ikni5BE9A
VfJDw3tBG2J2BVFYL1nEUUA4L3y7CvhLwnl5B0ahne8gH0pKsWfpomhacM+94orLEuMpRxe0E4C6
BoWoB4psvmuPqPlG/xsGBFhAwXlYJCdT8oUnABDLt+LF8JqY5oEc6HTAGsjZLfPTx1QwIu9TCfaM
LU54BUAM4klxsYFMT+XmhYQxp//j6LyaFEWjMPyLqCJIupWMObbtDWXbLSCoRBF+/TxM1dbW7uzs
tMIXznnDeRmH2wgWOI8EwYrFacK85IaV5U56+h1HZxTrMlGcDu6aRhufWzH77CJhKQ/gUT5IZdEE
49FPUcoIeJMB1ReCdCjQDJeB3PPoTGUvIuAKuy2d+hBQEyE2aL2KAVTMXuL29l8H4bEQX9vJd9eS
3+ekIKFlILCsvwHiWIMxH6jnjdNm0EnS+Tz3+TsUNRDNL+5VkUCdMRlRN35U0+O/UCQwvJPJmhGo
aDGl76RP4lSppQULpkqdD7RPbYNnCqu7udIwWKLrhTXdJUzbWY7YwLt03lxcLgc+lElazKiQkn4G
Tss1U312RexJrSfm4Stato8dywvwpu2n2hlcsaTSM/yYwaCEqDDBbXCp80zlb+h3I/YCBCkABvWW
1jtlFvDMKiacyvO2+K3AfVmdJua9aCVUfhktWWmpNsvIJufc6V2OLn7P/fVd9G7Ur7R4Ufdo5KAM
kNwP64q51FLY9iv5iWc9no4RK8xiVeZ8bMpE/k5tJ1cuN5UBKPc+3Bm9P6WHUKZyfREwqiCggYPA
sv4MYDoip4XpdPN9U0yTlqfg3H8BgcZKa7LkdkVaYZxHoCW1uuUIt06AFafScmBa/ntuzl8wHwuK
o/senOOLnVF1LnqsHR1QQ2QNwx+6KfXDp7blZMElr+BIpIkF6x4jpLhBVTeJYfeud/4d4grvGFeC
MH2hUnLAUDm6z9EFRFm68n9rD5v69zmveytDZv0jzO5cU6TDnkTgtwjCueBPhBdQvvt6Da6V3oCn
sy8VYP3AC3yhVqHyX9YLXWGOty13CLMAXri4S4cANaq0KIauGLMonusmeObnR4lAePoQvpLJn9yf
qQ6q1ms+u1wn3sWh6mVOsa78VQLQDADri3E61NWUGaJmM8W4HxYUpArODHYliRkI8U5KmIH7Lz9H
dZRioMukdMwtmSLINX/FsVhjIcHlQTZU6WiEyC5wCarmd1xEiIQX/ddwLv7kRfZfnjJSA21I2Z99
UEfcg1GURudJIjUhvXa/GFMqn6sSFxIKR5CQFywJEcLwWkDofhMmtGdTffH0Veblu5/aKrmI/gbC
MRGtLSbMvEPSUZOPJmzVJcXybXIUGsRxWmiwbrckd5gM/PcmbEE2fPhA3ARZmsG7o/CSPcVBULJt
+Y6L+trmF1rQ7jsDZg2JGeKQ+K0IcZlrdBSQyyeN5tt6RryZad3YElfdNBKmcmC8rXjP+Zntawxk
y8luWHJByt+SvhFZAtBsmMkGpu29R3MuBUVnzAs95JJO/BKAA1/ATyXQW8A02Xf5Su1fWs0vLkdm
5HGAD4VPeAhzT02rHhzehQzRMB5EKE+RcqUEhvZgFICUDIT/Yr18CdhLsJF65GmhAKW7pFcEzVKI
fiL3OKZbAZV8/Z8WPGlteCt+PBPqVa96oTr+uSNTZx/mU7CI8hjPwNg5ZlPYcd6lGEAOAeUBfaMc
GaxXfCIUSyab6jNjYVTaVmzmCrOFEodjPGmcUoPVSAAG6VF+oK+BcCSkbZpLkg2HCvsNG2442YgP
/BH56UN+0f9WKwt0xDoJta7FIKjOZt1CHFDp9jfOL3LJBKcjfhscM/Yfop8xSowzg8SShpAe9BRs
eJRzie69Co8yh86B/K6IJxnB87FLHvSmic0hxsTT2+czm1D73g2fbzoes2hsupnCJ+F2AeJP9inC
UZL4VgmpUTIDW0a7xOgOVkAaFskv3Jxsw/4Yfrql0leuk/CdHpBtMptiKXrRYrDf82iTgLalX/q0
ux2lkjE9os8Jk/o9agXAFoJxGCA3/kSk/Fp1fZH2AADIWGZK3c3EI6iAmVDqlO8PdBmdOfS7jWCs
gFfrt40ZM/PZmBxU7U1AjCAQOEgdyEBLrqE0dmHccsOnaxkvDnlDhB6gCIXlQLk2nOJle6vjRSo4
j+5gADfKNpjHEAzyjYqFBkpjAwlIYLJlSbTe56sPxbdufUiqQnyISeE50wrLqOccDO+TqUXTN8Jg
cBpIwudMRGiRzlOqSl7j9KP98NuN3iqIHbQex5i0ECYYPJctvoqEw3RzJ2gNPba5oppLOAoyd0w5
e9OXix63ETyjvJB22LFGYbH0W84K1dbuKyLtaOWzH8OiTlYJ8NLGQCAGyUCJsF1oVawsssuJV/zl
fwU27JEvdCTmeANKIvFaca88r3E/NRhxwJmWdbYu2eP8u5sWOY/mJ0aVTOkcQxVfqGS7Q3lGtfh2
JpwE64b+fkSx3s1SOOa0LluqTgbUy2uIcXNLYAVGyofoaFAv3yq+XnAh0FZwhFXfgqjnkE7arL2Z
u1a3J4ZFEGK0Yc8XjSOScRifWjGYAPptqf8imOzajTnoJwRKrLhUT2PZxJXfhHfClN8XYQJPLi4a
/YeaurwHL3PXQdNn4oIi4h7AQL9P8gPN6MjATuo50sJPFdxJR2M6/AvTAWrdhxMPPi6Px3dFeRV9
sUnTx63Pdm1FTXiQehqrcXfw63eZSINjzm4lGum5JBsxjIHF7rs+LGwg4EzamDUsgIdU4aVtB8I7
ubsvjyGojaUA3LBocqtovKYOE1SY0Hp+XZODUAaPCgWWN+HvnQSeP1KYchok/Dx117DO2lCoHLP0
s9dRRssHGJJHRHsUH/fx8EzdiyrdegDT1HikYRye+qXDuvxk3eKKbVIvviXJQVGu3Omit6lD6nKK
kM93JlmQ+B0addIoz20ZvjlKz0k97UAYW7s6weZCAdN2cX3WYfzDtB80c8SaNpcRnQnTC2WQltnl
TcSErV5j0kAmzNfjLdUGXkJixq6nx7GENJ+49GdmRZWpIf9LvTszCPMoQ+b5bUyAFgFWrARLOL+B
SRQzAbRoL7er7o+AG7JM6NYv+lFySjeHbnAnDLSYPSjE/BQNZnFQvmvmMypvh03gqx0YZ5j0HMBj
VtlznM5OzOC1INLeJNRFvkVHkGFh+xCtZk9A5+iNzG45sNXdkXBEgaZblbx7v30xsl6DXac0INOm
c+TCN9EHE4lTMnXjym3+YhAtuA/jcXvJFqAJrx2jTl+zHP6A8IBpwhqLwqfkvebm2fwDgbef12FN
R5tKjvlbkD0k+2U352XAgTNNcF/FDM5jsJd0BWNtwOiRGH+/0Q7IXK2OGTvUK+kNMh3vCaaC2E8l
i0pQAoQzwMatVAQcCxS06Wf92Afmrat91VNQRxI+WwdZG4LFUhEki7dpaTEfH0DLg54DeZwWx/xS
g6m6NFCWchBaW0EP54CMM/WksOPKM9fQrDEibOB9TsPejy/tTbpWc07x+5XBuIwWZivBZKqIUbHt
k7x0ytzoJ2Z6En9wnmySP1qrNe0wT1zLPXnBFQHhiFQIdmBMLBq3EIckgapsGA5bhb4Q0Cj+eQv4
sJKQANFfwZMsapLnZZNfRFLsICPX5qG+8muCV3PmI6BgkEXOc7KerFUQP0eck73HnDQO6JfivyaB
sq4WOpWk5On6vAy6kw7guH7woxLCBqb6Xl3xRZldPGEnT24Rgo/pcHvf8qNC8+eNy5FJliNKbyX+
ABoT8Sk+XFpuc6yQATKx9Vj+ZvanRtniA56WHMebeDSjYk7Fyr+SNIINnKdDshqrR9yjEGOQBhQY
kZotkzX6fWPNP8fJyTwbFcQJw5GFrbnNxnqsnsu/5ApFX3xUCUPjRlqYaB1DuDXwGmGjceMgm1H2
8VoNe3uQiUt1SxIfNCCIDQgS0Z3dDO0OUrM3J/GWsFeNqL9rtRyJCb7g20uvWfH9foTRTEI0v5qQ
BxJCdAP3Vx4jPZg2Km+7n3ZenKsNIoaVxr765m8cJknn3A2m5aBoe7Z2JzmPHwKneLCOohPbJOE0
+ivqEwUAF+pYeINlUXL/n/syFlpzYnVDAju1aUuq7oloJrJ+YPzutb9CeF6daPdQV0gTR6oC7isG
T86FkxSBEb4hf47k0NFi1EyRICP0B5YXTQT3bu08svDV2Y8LrZ8M6O6ych8K6Rkp0KXgGGeONi5r
XZpD/EUTBr1Acuz0qzw24hpWJ8JbHmO8lcAQiR2xCl9cR/q1XsI8MKb+VyTuCkxCHIX6ZzkEx0Bs
h7aJqc845M6T/FqsXiHuhVur07IRS5Td5MUQLcycnEx6NtVVXDiHQkYWWx9RN7IzbmML7NAd0gGZ
AhVyM/nll0bqprfU3XAqhzGdBtTg6SnRQqOOYX6FTudnNbxwydNYVlja94Jk6z0zTiXeRBPPGmKg
h2phPmMIUbZaQcIIiCj9fVsdIdvQozCJ1OHbcvGh4dcf8zq8p0sFPVF+t1l5H3KhIM6w60iWyBsm
cjP/gzfqyl2H292+b5/HR3CQaF4PnFkMfqNuuLR7rUUcYHGEAo320vJNzeq1q+iHI8JRDzR/QC3b
HlVpu7/jKy9nCCDq1n01TCRkhmjEcyfOOF+87itxGR3q8AV47j2vBvrucWCIZC5oi80poDaPkFzq
zRibJJsWp02xzukX3M8vcH22BBeHL0MbQlUEZ3odDbif+fNbJrD1J9NmXLIKELAF9iJ6g0ZFLOe2
IPxKv4IWKKtM8ooBdGMPfNAX1gQJEkLIlRE5FJCiVzByj+naD4decglDjLAq3crSGcKFLqLU7X0D
uG56xmf6uEFDAcg3195LaWitCg5o3oLKTRtOPtzsdr55ccFf469edN5oOUSPVoXOpdhT/IIY8VWW
2ZZvQlnDNzM91H6rD8AMJMseOfqfvk1uMfUw+wLBcShtMkt1Ioo63P7b+o+yj4gwxLJkgDCy7zlG
R8e3EpR0eE6bEzYPG4Eb84y60iLgWrzQ1YnmaE5Rx86gUh1wtQw+1r73M2KVHhewn+wS4WLjPIdb
fwp4P3UQij0RioOTFEEJcmRXawabt56Acs5v/LoL27tdAaXfrWH7vlsCnjbVf5IIc8nggdPFYNJh
Kz8QQV8qgVxRmKyx3+RrWHT2xgrdYHfhYfMjUYD6LVbzoKl87ZzdqLoNJyZhahyNRO0OfTHxtHPD
OcUImQ8Q1ghNtbNaAqg8kqODoVFfiIvXOYnI7pqxSwm//pA8By1teGL5lzDcEiEIdzAkgOiaEaG0
TF/gDCsCzgSgAdqUY2baqKJQLBu9A22rEihof4JWWyJKeGGfsqI1z6bcqD5SZsoqymhBXN5jlE2A
9M7kYSNhJPm3JkIsO4wjw9FocLGNAJWDtY0jZ2LOu9HN8PAbFFWMH7WNxf33+UvGG8LjFSZHuHwE
O2QCET0Nk7ohDodgwNF7NLkB0ICedaqr8h5abBLEY1W/cuxmqZ9lX2YzU79EROTxODk8xrpq0TMz
R1l2De0E2gSLQsi9ugJh7qzIFeEK5N8eRqPiYz4ZRR2qZ2WrnCXZH+hpPX4XCqw3Y5nGB4BsIiHy
jBTS506z4rMYqMyc4Dp2Izedl7i1UBx353ZE4qhn8mOE4X7Xx3a0m0DFIq5nrr5tILuDLrOJSoIN
A63wB21a7sXyWzl+IKvZQfGwi3+1YlVp7uN3cpI5x43ltwISGOS0l3RvBhoeDk7nGbvvZeJnJyQ+
X5TGqd2i3bHlmqhlygHsfWj/0z3/ykkN6bduWM8EaeNIvCavNdFS1xyAM799kIRyJTEoVoVTm+rg
H1feJG1RakJf+RIlZGhupEuC6fLL4KTB32osy9h5gilcNNFFFhNPTaK6P4SLOykCBxVUxxACfTlB
fnt3TNaB+CsG9ZUYMRjQi+5AU0Xfj8U4fIFXbQmxqyM3tNTIeq84ANk5I1sxCJZ8rQZrqoTp+tE4
8vXRu8UR7wM9Ifcapor9Z1tfyQGQ/gaSmIjzdN8gWR35tnbNWH4R5T0iJ/kdTPCc1qqlPoOSYU07
+JAXKcJA0bzagflq8a6T3aLeAUUKaOeI9CPpZXivHx8rfqPTioM2u75YX2wln1bB4AHhvmT0w6hl
1MZToGA3opH46uAtmF82ol0Df3r19PhXhd+mkr8nzgTp0Mzkt5PK7ieDp9QstnGhvax3Q2xkKJDx
GAfPx77LZyZExZ265cTReahEm4OcjuZpoLkB2UoCVZxGrS0eomOdKugK1iPuDyfNE5WdGFRCXmYA
vYi8cR1/AmCaOveVH30kIYaffpGFtNFgmskEButx7B3mM3DBuuhjWCjn9/gDHr4cpj5vFQVQutG4
YJJwkh9T3UpU6wO2Uc7U1Jl8/CfN3IwoUewi5ihfhp2eIMIAXSW5foQAkRQ/wuygWQzSIb722nqI
RMeYCruZN6torczaBYPFqLGd8iRQCX9leC9cGnyYIdVBi8JX0vUYCHX63AP7Gttn0JO8l1jpkutq
SsMcTi5oIC39ytQ1L4MVklwIxnnH74qJ53gxIq/9y0HuKr6+eqLWmX3+V/gZkS7NKAVk6n+JtG8K
+0nII4/buFAbFQ8cncTc821mXNxIP8C0MO5uxXGIW76jjBu3jxbKhw4Hz7wK0lDbJfbYr+7vGHub
66deICfIkpMG+GXgDKdx/ZCA+BTX9YUyDK5gsukKjHdAslx06O0UNOJjvcPy2o5F5GOGtyP4UMJu
WxbR5JqF793H13+yv9TCKXCqlkooI72wn9Br5Bhb79vzi341XhjNQjctDoWGmsMrd/oxwiOE1hb6
4zgczL/EbxxJ3HcUYjRcPWo8fS4caTpytHvX5KhseChS606LZyAL04cxVwpHePp9dCujrV7uGoPT
+Hrvt2WLbGQqG09Le7pxDKcF2uqkhjcsi4i8t09v66RHoIYcFyQ7cJWYbk523UyRYHC+2uw3b1Gj
7TsUTeChURK2Zw34qLYfEM3qEURNb0NKGq6FkY8a6UZ1NiaPgJtSVYOT8hKkBltSr3iqAVxXuzjU
8rDHyEqu7JFXMMy5eEQFa8P4gHuHv4AcKaNp6WA34EDMUf8AdCv8qKd6wWniJ64RPMECeNHttPpp
6DRsY5+Su8ZyBW26NC+gTwrkEQCt4rmOMu2Y9naX+jj/cB49bA0Iduhn+VpdScwZwNCPgq9jaoi2
RIx4SZf1FxbiOXK/jXiMaG+QG4JNWJnswtyyxKD8P+K0/U7JrwA4tZMlH+NPPL4W5jJmxeScbEvu
pkVO/N7DU5efkN4Q3Q/DHtjE40GAa2BOBq0GiEywqa3MymPPo/LqIzIHzqE1z7VZVaWTzTQuQsIj
wETQiSDoUWbEdXoA/BWiSJnkZxElNMNSUm9yHBrn1f5MOIVh+upphOumuyS/ZOXBQ32EUFT27bDK
EW5AE+inJ4rQvjy+RFIoRjTkfvh5ozdJskOTRiiBX84Agk7GHjaHOB5ZH483JcaLEVurC0bDzrNm
+1EfiPcOJqpCjVmoVI/VvJKPNbPLdOTJAs5WnLLqf60pbX0kbu7vL1DJmnVaesp9dtfWtO51CJE0
LBv1KkshnVezUA+Tr4LgmNqqDtVZvWTyuFe46mQoxk0y8QymPeiWjDoqACHAD4/ui8Tvt8/hCtXB
MMaVuOtSwAohaJYdU3PR6i2fC3XX+9zsTI6eqeisj9qpdLn/mP8S3+Ldkcmd+26Dfet1fNFiMhdr
w+Tp3/sWMy9Hkvs+99SMAf3Zc17O4MQ5LOILOfLfoB2cArd8jqiMxGy/mqO5wDS9RkxC+YvCvNtM
QniFdBw0kuzR+XCk+EzisrovoHRIWC//4y5Q9kA5LCMn9xCw0KNxdw48QXFpQn1BuaGlszmmFulF
uJorY1ldByBzDAgM5aEqPhHh8TNZlBD/y8k5+4ldmit6L17DxEMix1A7p/ejGc8iqE6PGTzh64Ig
mZKQlaPO+aOg2jnqWKVU0lsDbe9jT2nCp1rjlGRkP4p6toWV7Uvyb5DPhqofrTMr3RMbA34vO0i2
+1Erj4gY9fwj4AKjjt88DmBWzW+xkpDV6j8sdbZTwFP67KGHgueeelRAbYB+0XSfO5JtmElw/77b
En++Zr3Im4W7JqCS/NTHIQXRqANKzmY/WRtvB4hVVO3oeAdCsAtwNNMxMREkm+5pG8xbe3omwcKG
YcEb60jzHGr8vPYRj6mYsgoEsO8Bbxszdu5fUA2FXWdwumROcV++iKfIrUq64aQpJVZGFYV3DEWI
n5uWLfr5SXl4j6dvJnOdGbNp8C7O9y584//gVDPuX1WMsTo/iefPd4pVSwRpYkzFG8Vx67K0XoWT
ApD2W7pvRQjy5Dg2cYrPfypMGK16lpkYr00uFd6WfOkGW83QSYOLugYIfgdLG8SwJwc0ADqkU6p6
Is4v/JCyW/WhTKVTvgIZbFUFSsEIZKuMsyXKl6wbkff9GzXT/AAUm8RUBsHj+VeWxzbfQT7BAkGu
8P0gzWmjEEiCH6B9QyzsT+6+TPGVKlNfMi0d1IGQvjNKkD5eZgxiyw8FjXUyE99hTbw6DssakbNT
I3GQLk1G1jwCirkyosXXTj6ip3jQ9H6YwnfqxMbS4PZUAjmDTzztf5FGJxcK8ToC+q7su2+uC+bF
cCBz8IC/rD7QXhv1Y/UyM4Zz1IKVl6O2sp6LIQljCcGNJ0PCURaVQAhMBoqtgRxehomCrm3F8x3E
fA5dLWeLXF3TsEtr2XBr/4m9djRUoRlalH7uAUX03hPEjcJqF5+IErj7eUidz82GLGOjMypAwElG
8ECDdppV+D35MnXafSCyfsT0FQ7T5S3aYsIAQ5V+FVjifA4leLfEzetlMythUWDORAoD9Nxumudc
YZ4qA7qjmY6BE84sxV0kOZN2Ld4TG8xQJ7dKW6V48Uy39yv9bheQWQkhyFeJSnyCaRGDUEHxxOAc
8wBOmPgiam+EIbCBVdDxVwsxc5jI05g9Bb+cTtXIodgvlslswPy0N4lU47ZVU1dfShuZ8w3NMJaE
xnmw2+diALy5QbnrC7eP1wGLADMeImSSXrYvlsxCqMHo63mHQspiwdXz+ARNCJWPvpOK8e28D8mm
XCkXQ6TftiQ6qUeohB8Y6zA61St5/wgAnhVsHYMj5civXR0KsNpoYPnIDWALmamTLjE0USTcd3B2
uL/B7Khz156whGh8/JkQ7V+tPXFLV/t64/FdveyEAQ1jwTZxkxAqFAvvDLiTtO6HCwj68Up5ym8i
6s2rwslPtAXIOZXbZM/ROu2o0/Gs/6iXBKXz+IOl5X6Ycf6lC/Bmwt5lP9qZHiqFxXBuSJW2eS7i
Xnk6j2t0avewBkhQnZoIrKPYODpva3AM/wG9ro57qqWxv09zKTCuPfM+ILfxniGEZxobcggK2Zzh
2t1KPRaILc7pe6cXbo7QPrd1zidy7U2Y6LetfXW7JrMZ52JsW9Hm+Rs0rTMe9YAxqNomhdeQK1LY
w3mCCdspQk2eTlAD7Hje9+VzWyOLQOz1R9wCdP3UWER/APHNL8gsLOgNgeaeWgLRM/wWBgjshmx2
bFh/PGQNgPnjCd9P574Eov/7MLG8wzpLWOTHo/HnYjqNOPEdYQwl4amES1tJjNI5vG+C9wyrgzgO
QmeB5Jdp5Ivg67Dox+z0cmN7chZ8xtQ97AkInUC2eEueo2IjtcVOkM3ylfrVbbsjar6ldogZB1EE
6RHRI1FCmGkh1h6lVQXUy5eIidP5mnLfB1gGIRjVUxNqMw4ouD4ULpfJjVKYH8U9GV+wFbL5yDNi
JlYxNijCtVw+zFn+iypuwKul4Y50cso0FiTuLv+1jReobRfKNrmMo5C4/HJy6+Av+ci0XvW26wmC
yERb/Gnr0Tb9RoCJqTveZtuGz236/JSmRcdqvXi/39XfA+Asc/jNKHSQACtdYBBnHdlKMTX9YfHa
RaPwy9ZO78ugePWKWqBeRSQ0YwgT/McXeLt2D0qgC249rp+stl7ZHk0/tMBnnTDqxdiKy+GETUmE
w0GIhgUCRr+9JHt5of+isDV+OKv1LGDL8IgOwzJaRciEMr+FYwmr5X8pECaIdpaqgf5doxDAtuOV
GhOUKzfd1Wz/j4VZovd1cm90qzi/40AfIXD4Il4jtM/G/Gs7tzqUqjd8wzaKHDf8t/3QhtFGZqpv
FQqUmNvWGq4oJyZnZd9xcQVwu+b0fzA4Au+V/NVVDkfz+HmBrMh29qUFZ2aOcmeykYzg5XQ/2cnk
UIHiPEDwdasJPQw3SsHE2FGCS43gfGgu4mL6wGkzVY76Z6r9ZIjXzv2crRKL8z4A+mY5N5aoLXrZ
6VUO5pkqzQTuXmmyNAnbHU7cXJNlLh2fyjbSbAQEkB0vuODK8LlhKU+YipNRMbDnhYU0IqjPNhxd
d/0XE9jm3eFVIENnhhNjQ0TeDiPLbhz5gHUS/p52C5oY5yGKO5DFu7ptX2sezIc9zcHJrNR1NS9s
4Tf+ynu3uorAGVTSO8pidT+CzKCUnO+JDcuOhQKTUX8z9QAl50gv4D5pQ2R+5QZkQHxZ+fcEjtnI
Pa64fIpvdkJnX2MxQnMxWCC5Rb/T0dClNCgxJWmNHHWPCBycQuIsRUgycbAuxLXbF8s7JwqRF7N+
V+QBpyHoWrbLGRdLWVEBLdo4mABR+6czcrLdjH7BdIwfc/36AgPjzkDZ11rwHEntC/1akzYAK0/T
K/PwTstPDfRYvJn08h9nbE5Ib+A+cgtPrehDruAGQa/+VCqM3GM9OeKmj20vLhCJAAk9LKSO8scG
4hxx3T2AC0qfSJuhvEWuiSY4DuXCNZgMN06NpQTAt5XRdE2x/NMVQR7JN3w6A2Ov8ScPS2oq/lfj
EvWeIFjUsCUCpiQE7NJdCoAncyi4MYie4AbflEfQHQOnE/mjUHP19V3byan2sBtW+8fn8l4jd+2g
UCEJAALh/485/rDgxVnHrBMWbD6PUYajLv5C64SfgxcJe8aE5e17Tlbdkub7eUUnArpjXHS4DoDi
1/IzLLlGq2Ja0ehfKPCj337dfBU7GmNgGKTGD4Zn3m0ExaPUAh4QXqe23gzmwvixgYY1b6X7ZuSd
wETSXYwLgAO82lDOdavmWDgxZT1/EMvJKA5MZMAN18nLGG19ZncH3N1d7JLDeih1iLa4sGjyJ4zf
pYU5YlKYfBAF42E8dOxFELDGysJ89yCX0SYiEx3s3Qh5RMUKHdbrQAux7U7RitrhddJDjYewQZEC
+1B9o5ur8exNH5nT0NqYX5PDwGS5Ipg43R93eolU0LxE3x+JUwDtEnpfZiezf+GLC8NDQpkeeVMo
aWhxiw5zcXQPYNJSeCQqmsjNvyPRV9QjpgVeA1a6d7OIOfi40Om6OQlfAQugXSSuloSfHVrblAY2
a3bRtrmaTSiVEACrmvAHafdCXzutj2+Oiu17lW2hEAMgxR6iwAeFqS/iAh1UiMJpS34AxJpT/v2f
xZJcY6Ze8V2TdfKHDi9Ily/EDtz9djarVkzYs95j2wY5xsJ4gMGOvqVy9OyzkGDsqmvZEAWWAokZ
mNm995fE8gNhWaYFGkon7g5ayHdqUI4y9YLJ5Qw5kreJOS1v1RwpAKO6EHJPJIvj/VMHgEMm4QBA
U/GC7pI5cON5Vl2b2rnvY83lw5dZOB6QqB9KAnwZGdBRHE+ZVun0RyaQ7Oojtx47nbQI6B/OrnbK
YQk69UNXumt+zbEKjDpLXSZLkXl6THhAM/gTvff4QbHcAbEBhKPcCZIVZhLRwPLEcoqOIoZPvCQz
1g6OABY5NkeYmSXCKEXwWtrBdIbcnuMQS6K4+Ch+U4QRS1egCc+ObOSX4t53SmUhiYJe4Q/5vAh3
jahSxDXe4uSok68Q7Rw0BH+fpfRg9BvPcTrCIJ8zNxHFI9OEiIi7Zt10YJSIPjcYLfnGy8qvih/X
mBu7nDC37av3ZJwotMrPkmT19WMzntLMDWVLJtbglj5zVmwsWrBvM3Zq5fcnbhbY+SW1+UL5AXOE
sJwSpUI5AZXifrxibG2Z3M8Diub9iX5q9IC4dTA2CBZb+5AgqQI8WChh5XwMXFLCnwRWepNGcmTA
pxLg9x6+RDSwlFQ8mfeO7csZP0zrs+mzbizAet4dvXOINhbF25OYFXIfTsyQYlahRt5CDfuDGcQT
TxHQjfV2mvOAc2gp+vkfta5IHk2yILnBSYMXiara7AU+sWKJA9I1R/MmLapL7uvh51Ys9c5+rVtO
Utx9tDeGz1fpiEGv5y/7PlhCGK3qvXJrLAp/ef4uZjRRlszMr58qTFfmvp/pH6v8fT0sdWMAbuNM
+jgGoy5zKwvoRCrMoExnQkZa+/JVF2hW0NB0rkAQ39jV0nKx0lJ8XIlNhd/N9WP6zYfE2BLbmbFC
19R+3E+oEV/7+npXlimy5E/1O4iHk15ZDSiz4b5LTysOXXRTGQXKlYyWsnDU7aAE4hMyW2a9xmFV
4mzGNW3uP8O2Syo0bVOJLrK3tW70Aqiqh+GtEn9K88g/SDXaG3gI5tuCxIB8aulv2XvmZEW0YNv5
slhbOtWldtbe3xIbLrNHXpJBjg4W/AoFEQgtBlfj8QNWnm0e/ufNa4XHFMBzjQETBPeeOwI5hRtV
53wXP4JnZkXfuhIUqlc8TulZwk+vU9lUX8qP/MeVeNf1aYJaRibdl35ZGw2E+fPUCDhCcKK4OUqD
bNWjMZYPzADAAD8E6gxQ+vMr/ODJf722deK/AbNwIie+0K11c9OyzqyInWVSFGnVYaB3NuwUdEy1
ExQGI1FC6tfgSfsaVXiJvdyBbgHypv6JNsfnIj8lVMKvJRAJc2F31GuT0bL5Zt4YU0xlwrzR7Drl
GS5iW80fHODVnL5kh+diACsb3OIEj9tDc7bfH+6iNNRRY3C4THg5lnJGi8iYzsnvZPX4UzUc05g0
pmrDHSe7fDpaBwNW1cpHqXrB6QmYM3naLxRgzpNtWoWvT8C1z6/JxyT12sEDGPuYPspghschsFHW
KpNewYoHzOQjxWPKDokzBOzgjmHQDgVK5+lIAQzi6rMHlQL1DdZI4u2YmwMJjvIFxW655qNAnX4/
cHPvuvN7oA9kQi7AJrZkTGiLd70v2eaMZekgCJ92FMaUc9SmlehCKSEtUbhEZPvTMCHIe98Pgrmi
YEVhgz0XJ1i8rJm3/JcEMDWvL5qvohsn+ZhrgDTVpaIBXlMQAQmMrnTbEFuU9seoYOZsMgM6n3Uu
HJn/moPCQzUdWbZ/n331w3QL3an5rEt4sFk+ownS5on7zm1lQwELxXrF19a5jxews+mBJm9qOwqQ
59x0C2KsN0cPH3cezdM6/iOEHv9L0K3TyiZ/PlCrKQqT1ftYukoorjmxmFuur4XNXPeKKclYLzez
3x58NBaJOWDMk+whlnc3f328u+EymkWazIofyJ7mJ4KjVQwXsbqJsv3V+aZ8oOwa7fQLtmZPX2h8
PLP0njruQ05XTngm5/4xsmnY9F1vY8DvFliAoDRZ4LCSn50pl+P0Izyoya4/5NeeEVzNUVLnOiza
ayOkKCodDQJ99NKsXrCRJZ1ggsZU3d+p+igMEwv0ff6PpDPbUhSJougXuRaCgLwy44jz8MLSNBOR
SQRF+PreUd12zZVZKRAR9557Bp5Yp90b+F+PL8m5uTGUTYV82riOVhBY2JUn6aZ+MaPriYsezllD
JQkYyLWQFMKlR53zY7iDNedyH3BewvxQf4TLkU4ugHpUUZzjh3pGmkTeyx/NcjF/TUR/SJdEC70R
2EM9Ga21OTrbKa1J2P3R139uLRZZ8m+6ZqyegyKr0/yX2eQ0nUuc8nAJSvs7MRacyIyGxEqlua3X
REIz7EMJty750G7eCxIjtYMXreAhkEK0Xz5Lvz5+xLZO//dHTXziRNq3AbfOLqN8Hn+LtU5k2DGd
qQoPaLluR5uhhnkUyC1SR9lFJommIh3P2i9WZl62SSEXKoBiqXeXbFk9VN/tB3UgUQ31h0WH3FGb
q8R0cy56yrUD8PQR6ilYGMjGrLsHchxwLx/FnLsfO8pYrEA2QhhmEfhlYUbQte5mi0i2Ow0i77WJ
9nhnpMVPqWP6hGdOiCHY/R0gHvze2AhRSHdkNUFdI6zFqZmI441JCUiqzEcOFao0OHVF4/O9Wnu4
xlHrZcU5gyZ099hyBtjEUJNj0amhfgWs9Ptmq7Ilt4tsAMQyumYnKmAmgWLPgnc8e6+MKV/e1844
WB9wq9wsvUDGLfCj/hwTFoi2TwThgXIX2wdhBoGlrOa2mjuayDoOSM54sGDIoSVz2poSNiWODVa9
1uDVNA4gvVADYJaBgTfdV07RYMUvbigjgsLw75CNa/eBQmdwlaCiUPP3ChMe6EX5aJUPAwl9jF2o
jF6hfVLqMcRTqFhQM7KEe7wIfj4ZuxQ6xpEMV1RzMaAqgl67PXDZE9sfZHpUQtKi3quQFiXsL/QE
OtLTe/M0vDFOgFb3hA8A3gKGVoE6qDCmX7F7710YH507UscH5CPSsPF05S/tWEMw7Gn3K55nrCR0
NoTaz2Kh8JCizas7yErnfcBDqa4H6hpqopBcF39Y81Cpwt3U5G2DKTCClOaFQ6L/fUO7ewTveF5i
nMvyYwu6FeVJkk9v+PbFEk0ALXgjMeNRvwG+s8ayhj19ZCJAAffQrwmM7ZoDRSvCqJ69MWqP12Ip
7x60voUhxNZJMU2KG2DTQHKj0RxSJzRbasxi/k3tmQEEgQWBvB4y+/IAHe+TaLGLltKVbNhiksGW
htaBZYtXLNiS4UuQfvfACK3YfzzgdNjouKAzvvwbTMZXVtVzVVESVmNKOWVS2fxiA3d5KyRCBBje
10wXBUOFhMz3tHEBRalxoRm28LmNCVDZgNntsr3GRwllHfq+D/9++sfbfDgxn8UIOcqYEDHqXsjT
bJce+KNywz+sbt/T++q7e5zriOI0+032/SZyEs6FAEQ/IGFjiRvkb7KOGltZqx5YWmvWJtyL5zQT
/kMUyZipr5CIfcEt+0PkGwsVdrxmExLokvIGmIjtZ4gk6Z8pA9KhaoW0hVuBSObzA35G/cUTOu1t
NG0vPEIpIZAJzeMp6l3OPeS+KFZQEXrZlCahgaelzykbA6aThjm6cGRWXru+L7VLBc9Fgg7xnmdY
rkerK9YIzQ3KBo1Cc7vDI6KrWmQbRtjGkltLx7fXf/oj5Lbk0pxw+dOXKBjTsxo0dLf/fPaAU1Ad
3W38q/7S9WBJKZP+vWp/GHsAbsLWBK47+iFSPQDcqZwrjvLWe9zSae7JYc6XxhQU6geNxecKW4RG
gnk6KpksfHulZZC2SIzShO5v8HC18GF3wOWSDdFfneUrpoba6YNnY7IjuwFKDOMqqI14tRQUFVA0
oCVgNb4HUXEh1TIBgH5tzABhYKPsVfAiWDIlej7BgkEQATgWD+fIcxfP4I4MxVJPGRQMzguB9eJe
BsUGVp3wEILtQMESX7JwuOXTfEK8/2wZpt0ZuzCkXmTd3DfN0jiyQ8oYsAuTVtEfQfqUcc4RHJ/q
r/uLsU7O9y8XuHaAvHz9D8CeVNdi3t7d97X4QbdTMP5GEM/dZmzBeSrvEIpb8Ou0fRRos2QlEYY4
e/Ck6/ABucpMi2gjGyJBSzf6ONRsnwNcHzevmL+4GD1AVhqZxoGLjRYNwvpZJPIxcXPeeMuSXdf+
tWBV4LcH4w1k0E4B5dgrZlBR8Zv0UEU/iE0crNtFtNKXwxudPdJRCgwlSPeoYDm0oDKckaKim+JS
CcYPpAHxo+I/3VfIZ5lIBPRyckm912+pD6gmsULhJsrdiYYAJyo8lt4uUiQKZ8SkfcuYsQ0+6ZJz
MxcQkvO8T/W7F2X+sHelPf4H3Wh7x2T1Lfnv3uk0WGaqO5CwvSm8cXaQpODRbUbZhmJV0o9JvsHH
haWGpsT4QDOe5fEc2O2+xXUSH0lgPVkKUskvEWNLeAhcGhmDG9cYzPm0CoJT7JpyV3mg1/HjqTT0
MggCTGdRowIw3uec7a/n8jk0X/TzYFr9BMeg8WjRPWeyFqqVQ4eDqC9fg5G818CdKMvwQe9GLuJC
z5Y9VKLyY1IoINhI2eRVgfAfxwCgDUIkOC+pCYmSHTtye4oxKv/AvjObMU0ZJltJ6uCbOYMur+tB
Aqoy+pFgLz7WfTWpq11t7N+PRUlZks+fiNVlr0lneoS5n4fE7ateB9VRbzcapy8Sq8GcciJ7uE27
z9vtKzt2KnzgVYeWwMf+Cn4dRx8bxLSlcHkC9jAhdWuaOJ6USpuOWtoVq1w/PghcmUraA0yc1Dm4
BYQmgwCvxn7yc2ydfMZ7hhokzQ4q9xOYkXuAMedzzozqNfZGQ5TqaygWxXG4GW7GO0WDK2h3clCM
g072EsnpGveFMrTiKyva2fjtNE88oPAHhIxWm0W6w8P4/c8I7uMatdUtcLCddEyEWrsXPidmdqJv
SlEIUoV/HOPfRKtkwx05T0yjiXFhKj8KMItTEreGtyLsRcD9YMr+1JVlvPy74VE7yxeMP7BCHKxB
ix5X8V4ZXo/59HeanmGAIoKGEygHvU0vtWYOQ6UmCRHMXUt9RlRs2vgLQJvEbooKCjjst58+NtTm
uS9GwxgH6k6G2SM0JNXqdafVreh85zSkJ4enDXEAViZqVr4gWHnQFGm1IkIvyJci5sXCzwwfE41z
hzhNRLzAybH5hFwMbwVHEux78yDr1jr5Pqs7jkm1A+xB03d8vLcxxpoFTJpkAsXjL902jApTv4P+
tafAe3YMOUBue9npsSlI7aaxMIZmk4i+TnJhosM7hP/IZG0o2UH0dFkdXEZK3LdwRnMbnF6MvSTj
JeBgppstUmKKu+DV4n+3iGVMXYIswosKGQHWrNR6En3cWJACMctkBEBThzycyR/CRBSRcLiGnrpJ
R54OWdpYf4BLmZ9v+asUrm3m0+bijIzxtWQwMOCf5G6y1XHwYYqEffn48v3hUjJzNH4ASuCKgR1j
bosym5BaqspWR58uHlYeWbxAsd8eC4NdA4kRONz1y9zDU9cvsoIdg+wMuEk4ujSX7qj8RcfRCN9l
k9kzgBE9hDqBDSu1KyB4EM6nusSLIotghM85y8u7r0cnngrqzAHDhwss1CInGiXb54qrY3/crzQI
5UOsJFfUuRpGAdXpg581pYWAstW1QoZEJiQx+CxQn8LhV2pHp3sip7l2KTS5LGmEtNGqsBRli+NR
aRcaQm5qKEzPTJoROhGCRrcJXWv33KUvqEIMjLrJiyLH2D4+HJFsT6U1zdnSmk+ofbdtZMDnnTfp
qY94vBSgopn6wQdn+sDcHEILPjX9nA0ZSwYFooVRLjXiOD5kPX6ncP7vxT8Tb8KHP6thY326sD/2
x7zcZ6+ABrQ+c6KNSpde87uRoWEZdFRWepZ/B6VPHQH5TLWwMxmm1nuRcLGZjRU1LlSALhS5xmeq
RAKG8RLYW4n72b0gm7/tKqK0ovOFF/wu/QYqhn7TAU+lFWtM2tNNlXN2WhHNxgidEvJ3OHT9r3wY
wmbRWJA7DhdkwmPDGVSMgXArmhh+jmvldiydjEAVrgT305eBZIpphdD7o9B/VBvcBRWchwBmRqxy
/hi+GiLQFsbtZ57+IVB+SGGZb2La7797Y8fDSTPwRpqNKALRKoxFIMDjAMtSOHcfj+FFzQCHsFV2
Jg2u8eCgfZYZIqDy8sBrmaWTn7LI1/EWiKwYvZDhMukcvQ519/N9LMZP79EgUYLWsK/YS4TjEkri
JfvFG3IZ3dBKoQ5D8dwvKkZQcEEiH0OJDmYrFgMqfuYIvij5KAdu7Ryo4IEr3fL+cVvcUt8+/i3s
R80ogOMh77s/BJ7GTAf7HlqjOxu6DfmKoLjah9aD5Sr2UrJb+xpBDY2Fl8bz7UG+g8OnHiAUz55J
0By+idAsy79vVuyiRgqDhRp+M6VFOXRHarDpLjwDr9Sl0sZ4BNEvD9/dcNvhjL1Qw+PuvUqaEwVT
//QG84TpfDIMVdCu6KJSN/wMXxZwQE2AzI5KGo6T9qTgaKxHbkP9f+CjlLoGsB/Xk1CJQ7P5Misw
TrU+q3V0I/MKOOEZsiy6GpcRG8ZvPhaT90j38PYpwBLettwf3+yECMYj9CrWs3O+UJ9Mo8rtBBJM
/IvNHjunxoiJ0oKaD6A1cflyYnxUQRm5Fxi8wtRLqaEpcHuwiWSyhNtLoz+0o4FTwbHgf9y9Y2R1
ft2d80cwjucPmKaVxSxq+JzIzERplnBJp1x7zKAf7uHJ9F/0CXCtw+xKDQBNzstJkI9c2NesspEW
amrIYOZzYCABGfyzjZhL92FNpauYBrBkAxJwoVAEowCrfttGNE3RQfXlhOkHZ8D2gx10+joDt4y+
24fiDK49cDsKFZ7r8dCXOsZMl1HhvPePkJb5qQsfgVo5yQZJgi9lhgEA+rbq4Y/x8Y4mEn0rdhZ2
EUDgTSRijOxxYj1P1ZmRHRS7hmUZTXMMrWpPHtp3ltbd7gcz5Br1wM0zHsVJD/1Ivla/789Sexfm
/Qer0W9jxRiejEWZccNoSdILxPECHbtIdKqvfclmUStbmKkfilEOPyHKQaW8pCQeE8nWoZFGOetU
9/UXlWJkdar1S8UgP7wez1CeCePjPp/+qxJskwkt3nhF6Saz/qCCG4KDOBtjB6WGn36dozZIP9Ak
TGmZ6bYy9CTkcCmLxIkYHvRGa3aktilBjw5czQNMBG41m28yY6ahde4bXZpaeJph3i+dMYEC3+Ro
kk3nMsSep7JOSTrLc6u1n3tqS2/3su6L3zXlMkircuYp/o7c1Lh9RnA3VixEn2fBjN8wnwNpwx5t
Y7sVHZ4cO3NpM+SQyOlTt+x7iKlr+7FnjEMCB1zEJTOpM37g0PNHrrLTptWy2fGl2DhrmrTsZmyN
iKJHimoqzsgdAgZkDnsmdCoAbgZX7HwOUQba+kW5BZZbB+9g7OJ1NR/yN5gb17cUjSyjF4E8LL/z
egsi2M1Kd+SPD9lEo7uq8YJYDlJbgeBFFoh4SS6GDwESFAhfNFdchzzoJ2kw3ije24185cxMCdrs
TASD4ef2Qn0D/99SrN5pZyjmFxThznOB5HH2WuShMRH5YvcFRmE+a41UOU06MC0xYgC7+fcRJLPI
jYMe+5chQD+JhuKVTVHRfXQziSfw01Wwf5g7o410pFoow2zoxdtoU1zGm9cg1COHgkNXvJjAL2XB
YaghRsE1ZsQ6oiDJ3yemke/nbkQECD4xHDkg0RVeAYWpfojAXrruL5HVZmh6J5BCh6fEBj6dOI/9
08eTzuiw0jBxPQdWxPXLZEAX/Xz2Kuy5Fqq5/96+t8kpPn0X30W9FM5C2fnhNF4doo5C4HWHxyMj
rgCLvQA6zfQ/iRCzcqbDlI8mwygE5R8RI0fG3Wfbd+jOhFLrhRd0DTHW/STL/DOHyosLcbc0zq8/
ZFSvi0EPClVpAWuyubzW+Wk0a9bdtmR/ZI5lpku4ggEM8ttrDfHup6Rm5IRNZoOdcXllqHtRtZKG
qSwyVgpXqVi3zfL95WzFSwRfBqTz1OPpvq7P2QOAD2k5SxeGgyr83oYMakOOs64TiPAYJ92xLWNf
lXtdF0SK174pNJaIjdkYZT/vscOaZelCIlwYqAuzwQgZ8WTwDR8D9yvfYOqXEL26JYct6KX+PrYD
RymXcYaRzutU3C9PlJAc/rPHEuWCZI1iKKbP2bcSFpLogw3gQgTW8QX8qvl6+oyxV7FlG5IRzQz8
8vejBtSsI/nQQH3A8UWRLwqRQ9kaH5DYf/raMobJ5TNbpYAnn8JlJ6ESq5LtC6OJaxJ+RgcpsnPN
e9CYKljseQ9u5ctMBhO1VgQbVRnMGiMc5fhFunoOeXzCcCQZO/mHo0uby/I0kuEJIpiEUSV7uIf0
CofGVoKm+o3w7SI0QJ7hl4F6gCicN2YH6+F4Pkhs7Yx+mpqVUIlxSSGPQI/TDs5qiKQZsCobQbG9
VVj35YNNBieEg7y65DTk/QbnGb06Mo+K4IwxPqZERKnbTfQKsk9r6c8DhzHnU/2cad/VmHFRB6Qv
pdP46z9k8tnUSybNMCGJMK966nAfQU2S/qemLs1Vr1thmAAhhA1dAxBS/KFyaRoYptOKQGAKSyBe
LHHp5D8OJuBkTtSpQydP7d1TsbZRi9id2SiO+6Dx4G66r2lTmlVjGErJXBujw2KO72YtoCWdq5Bq
WA9yvSo/qlxEvnp7mFPmc3UMkoYbcHEPEYPiKMkpY26dLhXUn01k0ynjjGLm9EK8bcbGcus3oMWJ
amf65MW4pnIiaul2UUG001zsu4e1Iw2c/rkcgHOCmlOoKz/fIyhK9IfnPcWt8XPHtv++FUa+F+Az
miTVRdRbItcYO6otz4dB8oddXcAXLbJh/2VLoUEig5FDxR7ZiYco2Y22yr8mYDAFgJ+gkwrJUSWk
F7IvilWhjOC5uyE/wvwFBEWTPBxwkhTTR29gTHq8KqAIAUBOsMvHUWSgM5p3Hzg4G/i7QZbD8cvO
URJgLAWoSByuXx4G+I+80MoNgpL0M9QAGJqUh+5hyb4848i8jIzp+9C7USCcj76htuAD1ZMSaM5g
1vqDoJpqC6zgvG6K+wOTEqRq09FCuUlrJRTBIR3IKCYYM0xhM4xn5Im26iYENgl7MX2aTF9bWF37
+vJkEkgRx4AfdA+cxGhM6ZdrDcTJ/CJDFoznFKVP5+A8y7unD8Bw5PsCdgzbr5OpIgkDcczu0cI6
8qR/5iQ47nxjrzIsHgVxBd1g65pLIhzc7bW2lkt+BzGHtSVNimDy3lzG5pYfCjdI/v+NFjw1tYZA
+dd49Zkmc5hZvkiQbeiNHcb9TupvYcZeyWdx3vPHRl2MQt2Tp/lVD+tlF5RL2bcG3ngaLRpvMBOn
duLp/xzqAdIjCHgEdFxHJ0paOuCC05T7MqdnhZzJTI3W+p9aBc4cHwRu0f2iJQEFVqYgmyhOpdSB
2cMIfXgAi2CR1echrtTSXKi6EU37+YpnHZP+L94ja2FSt5b2z212a7bZFm09JhW6bMPRYwCGKVd5
Zvn+8Ij1y3QP5XHgf38aElAHB+BofTp6eEgnGfAG9xXPmJnA4Bj+ZmhQyDb7uCpD4fkwrCfM+izF
h9+zBtGEr2fgg0pYy5P+iKdruCGV6R+vckTCCTahhvmEIYezReFBnkJtVu47j9zGi2BfbqI5g1Ik
Py1Uf6z8+oCP/dLPx05TzfuxBxaC1RUbESAmSi85h/HE6sSO5YOzDV5gOBjgQ+vrQTaDEr57zLLj
MHaExc/Ax+bAzng/hj3FxGqnXaH63s9YVLHhlobdSRb7/5P1iT3VnaGBvtUpaRGtCCZy8TOMgsiw
BlmAlGxAyHFjq4oL+1mjXjGJjOJN2y0JoXeXhYHl64jmhaYGo/EAvujnd4SklPQGaHa78tbxRR+M
tXyUZ9956n7/FGYjdLXgVCs4/D3pTbfOU28NVKUTOxCDdZCon+LnC7OA8xurZmMoCMlYAuFmRQeJ
bTWclpN+6sP2EG/yKb+kM4HCIVYwq5UvZzKY6bSLv0bYeNIUfeK8WD0nz1W01hx5gs1G8JyNxarv
IHnysA7dGGjz4Yw53NH23N3sAU7l4GivK+aoCeMgoZAbb7ims+Qas7vsMRv5SWCzY6hR/7QzTm1l
WxLOCfvwewL1m/KORoDz9xldOo3dcmD/KSE7vcHU8uXAMG/wgV49y+0wtl+uEvI2WuqQzk5pjyxA
d+flE0i2oy+r8P3i2JpKjkqy4Nj6EwXy+MCKtGFRe8Rkhu/pYFb58lrf8lCWkUUbHtt0andhNCwY
sAxUDAAnHMaoPUSuKOVFKxASoteUDQRo4+syFMpxv6El2Hfr+64M4uVo/cU3kpIDUiW2BqCNs548
6tCgZxyHse5JA+y2/I4twEqQwfHLO1bdjBKnb9+Y8dT4n3ODnJhcHHIWfEWnYzZpMkDTsr+3mwQh
gJm5cGaQwfi/AlepLG3zxL3gCchnQW6HWStqRvwOLO0GRfXFAl2MjtqtWyKnQMS3TAfCYlaF0wtD
WShbbHSqMOi+dByMdHAYDPoVamAUwBm3G9snOv/O/lBRY0gI1Fc1HhYG0knFz8pKfiFhgnWPGbb8
e4kbopu0ewTnHWVGq0Ri9j/3MGU4Mw4Mp1JgqMaIszBRS8zZeFnbKtaWSNWhCpl4GyhYHwwDeYQF
ggxKfbq/TKhsGb5V0FHoUV5OxKWDF4B+pl2+B6xRjL05b21G2yjkWBOjWQXtoh4z6CgdJYdt3TF2
gR8E/8M4Kt2ulzhJtL+chYQlOCwk5BB2+T52EELq/ZOsHBUxFR9OHQlOb1iK5Bsg/Ii22KVQk+II
k7r54/xI/THQc8BnGvQTUDN3fAIL+FBOor/VNsMVAv+aE3sYDgFwM/CUxB8+wcvIwCE+4M2j3gCq
je8nXD4JaxoVAzIS1goEwhPE6mEbqAicO94uBktSNfmmJUIojmBii8aFLRFugOuTEV2TeJswX9Ik
pGUJu6xON/xYa1SDKWRoFWJn8xoEd2DSz2sLj1zGIydqQRggvD9V2IxFsmYQ+zjBdHqEpdBO3Ilb
clsRVIarLX4QIHKDKbYsrxB/d/4tKLEPIbYWslIhYWK3xjr3NjgCLDMWjS+DjS7owZwxlKnEC6PM
A05Fy8JwUKPvmQBSQKmqLtVF2ouxfyfS0Nje3/vRH0oVJiMvYTks8bAiWt7Dy5ExexwHbTYBwm06
F088Hb8t0XpP+WQ50RFYO+NuCMOxDgqmXqC+JHtuMfr9/3RJCi+HHZC50P6Fzm5PfQd5gUiGtrW/
CCebCY6K/KHw4SUzBSycWY5J0Yw2gbwNRjQdjpzRHO1tMX0TSoNp6k9+eweZVx7iZTmV16iJ/No3
fG2iYKVarZDcuayLtUJHVnkq5GtBi7LfurDrGiEwInYQx1Rs2f+SPZe4tRLI5asIT74Vx9SSbeqx
K4ml/nkdUeaGmMe6+OauSWts0HCYg9sXL421ugU7RWRTHnT8mNTDd1li2ihNjABJJvQ6c7zL1v2+
Dj8oUflsPKePqT5LDgo1aWuqQFZYIM2Iuf3jrhnHVwhZH7CSI+QGYiLmht49KBftQprTRvXXeAce
hPDa5W7n57sLIDevV/nZWCuLMZ4e4xnAxxv0DxSMygcaG3KlNc30Y1P+whOL6RjnDAEw+IZEbDO2
ebjSv4giHYoVsM8Vwj2dZRG5cOYZl0kQSEOylbDx2rP7mEcedPPIoNs8G+Yczg2bj/gmskP/Rcdi
rM45TJoAsrCNvNJW8UVma0VHgHKfXv6Efba8jG4ApjjPPpkt6/hyrEV4G5xDyNvULroZxED9OEj4
aKf8mAoMed6ONOrFW1hnpdPPMp+X8xekLQjKdnmRVzkj5PtSiI9hHsST7jedQF0YBWNEfCK6HWty
7/3LxRX+Gj/CKzD/kj/i508PXmPpyDJxXQGTCnydUHxA4XQykpkMHioeCJfc4HO6ypbDaUlGxZBQ
b+IfvWIJWUDxX8vHJgqHPuar/nOphWNS/bJtvcsQJ+hrEIwOU0yIAIyaLb46JuzVQmVUN2RIhF+c
d28ZQvrMntU7NIKPA3fqnqAF+MUrY4Pz7zrj3P26HSb3MRBn9N7U4/kX2tLQzzW8d+wPfROGrkdQ
MVuyleA1b9bttgzy4GMxX1woMMmfF3QIa9RsG7J7V4RBYVdk5gF5BlPMUW+vxdOUKFaD1x7nih/o
5Ys8aEwoj+ivbYwtQve7Qn+y++JfNwNus5AIYOOAGsrBkOhNOBe8GLsmqdqqsYPiIEOxgfBEd17T
/MEbcsdhBHUFC8PVCEm1Zo1OzYHTsjmotK/GafyZ1/eJXJ+/zRQWL84+pH7ASRN9SQchGeMqBTEJ
nil7pntfzmmMX41r9hMTUYkzyRAPdOvrEjeILRSEXIQqCu2xPtcexakefqz79+sMYfzPaUSZhWHZ
8QblA0kHYRdnZDu0AUCgZrxhWlqAm5zefG+ctWV9xroGiS2Jnz0s9OyEZ92NUStgP2IlOnMGXWyb
z7A6t7/dDsJVXzwhEjssJGxozPMr+ISK+wr2jTtaoF0N9Rt0QT9evmm8TvGS4RQT6tw8l2vilxKM
JDj+B+vhDI0LqPq9sp+V/XiTYOYgWGISLkCSTgwr7qu0wPEKRoXQbt69ngGwhJzXh5SBk0AwPNXT
SVW4bWMBCVU0VpTDxAdzPQ4yTR7NSkr00oBSdtaHnCgNsLfISEOqAIT+/ExH+M1AmWNWD3kcZJix
nz+iZRiDHmhfQG+LuBo4BHg0NvPkZ3wtPB3pgXDc02/FrtpU7AZswBUncLSvXjCWMUmmlMudMQuy
KEuHTjLWe4eB6+IdF/Bv7X6T/MXXIvLHsFBEiMrsm3iFNJVKR4L7jhJiGz/8mpK4nLygc3jKx0eC
LZU+EblEP4zmJPleKxyocRvmFjydvrSxYKdUU/wRnCmUNe3s2cK0B8C9LwD6UAcBkLw8pZ81mpcR
x4QpIGnnapB+nXfmvfm+dOAKvXdQQ6uPDaqSaII89Hg56jcs+Qk4ZzVFmkROGByq9xnrkFlxJGgA
JJO6G6h8CQlpDu3uYuxGG4Stypof5g83ZQJGu8aelRKmYEGqpptkCgByhJIPSoeK9xVuWkg82RpA
vwEiU3vAbF0hf9Ns+mlX2HApRZLWXkf0+iJqQVipD9C8XqAKIVAD/UGAA9O2p+644cSGCQpFGZ8b
X0OqOIe/yxP2uWl7MK9mc8cza4yREsFTlHs0B6a0by/KjGeG91gl8wojBZgjUIGpNT7ogviwFGo5
dQroNF/nhMrk80Rc6n4f64qpuOioeYZx0sYGHYiJf4ZKBVE48rfcglQMzQGzu8etEcQvl1ICY2iY
C5iUYDbA5AoWvXK7cT1xXqW9p0Zb3Hf9iW4Mk3POXQKboe9var9bf0gPTpCKxCviIjh/iu0dARg2
v3uST17Q9LGauMYcnuxMqHlo3w5vIei6H8og2eqrbJG5j6W+0BcI2ElIYKDjZfbba/kc8aSZavbQ
A2Xv3OFCd1SUFxD0MT1heghotWFHd1/pn0RhyQr51yVwu8fsUQR5sjra4Elp5QJ1wEyioCfukJ/U
LKhzCijQE65AGYUYdp9f4LSSv/Q5DZZQlXfy9ul3S2kZJ6a8VTD5x5XOwRD72C0gY07yVbUbXovl
w6Z42iozkuszBxYbDwBUjcERfgMUe7j83KYEs4wfSkQclqE0b7V9tzCm8u6zSSaDX+2WXbVZPKlW
w+3rpPiyM97Vf034OI32BvtaEbJZT9nUcTKSrfcvz6/OYdqbJfYmbBV14/JUVWvjZzjjUs9iXYAi
/EFD/GkMFl7YPDf85dv7klwK6RCrW4hOBrVuTp7q/P5YP+/eF8U8NSz0YIKBASKIywXFQ2XA0AYW
I40MYMXIegr7IWk/moC2BFCGYZTDWHnNR9UeuiAug+/LoPYJeiBJC+sh6bngsMffMl4nYOjkg3Hk
1aQ7+MSSgowQxgkoA8CYZD7wA5NAht5fLrjqYtSJEBQ56QVN6XCMQ4QFP5UoBAajuLbQjBZbeVf+
NdRJ5+1ymzrbHi/zyqP3tb5mGIY/a2oeMzGvoC2mOB8g8vFLCgpX8bfgFiboITMuVqX1ixgOKShz
aGCj+mvD5aE6xzCUQojlWy+aLW+c98fbUWufi8FIsCXmT57QRJS45Lc2HN8XPdndhnSF3Qlj7c8/
ETQSbkihTD/hVm8h+6o1vksk8YLs876EgfYsATZIZ9C3KihbKWrrnDp2IJR2SBpl7jGlPYIqDvZN
cZUDLYzPnw1ai3LHmDeeMhxQZxDZoSjCXDvTksDq/4k8/cj26g2W91B8i9ewdPZDF+h6UgQ0CTRH
Ab5Gd0v/gfQfyORYS3wrWO8OQTkE1ovQemxcbR4N8dcNas6vS4SHDaWIFzoe85wuhi6flE9swIcF
8wpKEuzBIbdo2pbU+pBCxYv8Hvu9HlmJj3M5hSysKaxMJY/lTF/NXax4La/ivrBF8WIszuQqn6OY
wcesspbXK38BFB3nPnErgatsVoH1i4zU+f2922vPmQ2t2elQmLPQnP02ZojHucXkkkIK/YWJOorv
ac74PeYCFgcy7fsd/UMUxs7dBjPweCrmGHXYYztlMPq1GGqYi81ms1rdsOBx9+BRFs8e3+7mH6Ca
uSECF805oh4mjGOTSSxGw99/L/HvvI/9ZLSkiGHw+TQvkXkSX4H4mhrz54evjxcUE0c7pd7YVtfi
axpYlA7/roB4fmHR8hzj7fjvwV6vB1b44UPD321CJJpC3lpp9eavuHAD55dH//dw6Cfg8JPCZDUs
h/hncuWurAOxPlgheOo/Ng97W1nrLQslDNGk8MmzJeR8F1iIF+Ilh5s3Px6n03ZC1oZ1RlMoepDJ
cXmFJsVHIMn/9/KWDJt4Gdy+63IrlFEku9jinWHBxfd39F7i/eD8wjvDwchiWsW1pcv7t/rEfRar
sPFzy/vlaAVJciFh4VoJdcN6uMJdU9yor//xcwxL4IKgnfn3XKCCWd1FXjJYcj/tp/Gkn1bz4VS8
lGk+0VT7vSs2z3+vfEWV7fAu7XQlvs8dRg4LnnaEdBI8suWb7GzcgFev5WupwT53BH7soajAa0nx
wcb4MIGTp05h339QGlr8aKFpR0XRQ8sYWYwupsg+7MKmdwFbFn9n5Mj/Xordenih+8DXkzv8xsTp
m0DP8U4boy6dChJtyB7zwhAOJVtCuCJkDAJraBCsljP3VcPZcfh+iIEsxmOc46FY18iSAKnYvnkJ
1q9oJMXiwiMFVjDmNoHKz477aWpOV3+7ye5vepsepzSax39dplh7pfnXmavVdD89HiVrvp/+TcUv
piv+++OB9wrrhu0vv3P8unyy4/nMAxWc53yW+XnOzGFJcLN5ReQBckkgmr3kWYhNVmd4OMzk0/da
/hJQAWDAlnYStymeJBMcb6cKlxYeFq87ryHS7iEse6jd/njCWUSFU4S0hv5wRu+wYNdExfadcSZV
C9QoWVgtMMmeiP2ldcRl6AmPgYjObUnxJMGuEKGyjGM154ziIgNymRryjclooE2ebIKYPY5tttP7
rb6IFyxxRAXo6JhsxWvRc4sXogFXvGAn4iQsLo1h3zKvNW+RJa4n4K2DxJMfVa7+ba/iabi/kUFl
o5RmcbBcxXb1NX9/fljA/29z4tdiUiNuwJyAsX93bl+ZAUl+JvMbroonzi6x3f1b6FDixM8qlvzX
XIeH8LABw3dheTkvj7rIXMzC8Pd3LUY/4hsCZ7YGOMB8Pn7yu/4NvfDgsd0g8MIbocLV1kTXT/MD
gHVu13GH06K4yIZruLhK8jS/VywQX9zZ/59wqJNs5+WaUXPJv0FLTiYMyzfA+o6YCWoJURfzYKKP
oFRdcNyBlC7idbSC11+y6W5RFpDGayJ9n+F6ta+dj8t1svb72+ovtldAzfZNtyN+QzzKzGD4XiRv
YA2JtUjp03SBxYo/a83Ybc1VylXH05utimE+r9LcirFXPRfXnIqeV25tc5QJJb8lplHiAooXMrTd
Wmz94l78x9R5damuxFj4F7EWObw6YhswGDDhhYXJqcnx18+37Xtm5nK7TzeNU5VKJW1JWzBUBDmU
kTTbQrC0dDlel+Gu0JKoLhflu1pcLXL70GxoYTYeZFwKTR8fPezuKII9gVyfGSrqQzwN7UVxxwY1
pZc2GopS+MqhxA4mjjsKkW1nuEJ5R9zzAEkJQX70EKyyUMuI9+tW1LCjldRedn4uvFp0F63RpDVa
uF034imyJz0TstOmUGgWmmwcNkYqeu9oyQ4iPcVJqqa2A3519R3h8t/uhZpDOFcxk6hssq78m5Bg
E0AnSuUptS6mlJvWH41EUBj64CHIsb+T0EqHXdAYITJd7fRQfqei8mOrlsjoKDqRc2QJkId2QlFd
n182EB7gM4O2W8bLQ2m0IMfhk+foRwkLUXQpTzMs2mxfhEOMmavvYeh4IdtROkQ1bqVByQZkMw7K
DOhM85/JABkS5jRvTqdT3r5ZKLUg0VhGLhshr4LRRiWuGxYHTjVyKvoLuVIyFfCrHW3Kn9Bw0wFd
aswo4ugk4bqUR/Dg0xzzxGn4RVGCD3dP7xnqg7gwucUcjcEyTQYJ/9E2266Nv3abPtOknNrEn7z7
nAR2+xBdBlBQU/34QYWRDMbQkDHj13340sebpswreEShnn9Zu86bT+m5CFgaHz5HJwpo9QuoPL2g
+B/IwoPrg/cyswvmVrPiSAV+Wq+WjsEp5ByZVhOO+IVx+9T5rtvTJ6apmfeJ9zFeWpBSXxDa8xEq
G3x01HQa7ow/C3s7CemkaeagTCRqyYPri6HDKPnPhkCMGUtulQtqSZJojILkID6ung8zE9fMjBl7
/k+0g2BCcnkux0a1XPeCscSBc5ArZISaiCes7Yx6TpdhLrjAFjvTQ4NO43h8MHS+GuI0HaczDpW/
EY8DTS8n2KH9fvoJoEiX1F2kIKumDdHBCn1zfpmsko66O3WmJE2zkbEkBwOW4Em6NLU7WNaDgReG
CafjoWfwtly8ulv0hdKeQHElQJJFNNpy2WxYvSXb55LNIhi3izJ3kaqbNa4YQWwdzR5HjHlanmlj
c6FIut3trtzoZXhnTF+tOOyx/+763y1SgqQx54kKDsKigcyuGzN8XOtpwOfBlN2sk/FNVaPGgbtW
HkDEdbz2GBCD8YVbCM8zb6MzI3flSnFFbD/SDpjcYBbpei9YU0z7KikGyHP4a/0QzTuWPwEaX2Kp
GNmHmAAsVTgH+qIqCnYTyrJDEkOh2ntIyS/JsiAB5Nrcsnv2lr0YUyQZHC0uyBq0NsY4AP+ysEYk
LukUaYLOiMUTkQv4j10W0xQrhF0SoiB+Wa4Zw5oRyDbRlq31O3CjrjQmjidnno4f3Elq88h2iQaM
8urTS32/ExpY+0RqU/NHFCToAdoRqZRVovHPpV9T8umRF60ySkB4UzcGBVQ620/mO538B8vyX+Qw
jp/pHXJ7CHH6OP+dMwzTGYODOn19nAJpCbLV4PrDfovpM9Hr6YTpQGQO15+3ibS0U2GQmNPnwz9Z
QzwRv2TO5/yw7s1M5l4y1ZagWT38Dg1PHM+HnT5J/H7NQDG2079y9uBr+P3+21iz7lgI7WmY/LFh
TPlTr9fvIUQwJrOsaHvOQ/+c8dNGgkVmgjxJzqUisiiF3MBXi1BbWh6I/2n6N7NfNPr94fqLVcST
aNqQdaRWNh9rOGEFoVpYKut1f2fpmU9G+2ONpQ40j3yUiY6ilTvpdLAmz9rb2ChxMr0NW3jOjh4j
+RDRo1nHddO2ri1efzth68yg0DbyOYA/993OVnsmUNRZkIdEWyYXebraCA53j9BqhnWHXFQrMXK1
VgYDbhQVgf7/tCoO62jAetWVooMZeXxkAOSOXggHOF2pYuDBwpKVhNKWPESOjSpEeSFbfJiRRlp4
SHapuMdMjpOriZbScGh2n3YqHboP4kVLGCvQ+/QWhusYIox9t4hnTekdbEziUs6Fs96O77nwTZs+
qfj9gCJouk1LuD6WVIVUv8pl3T2OugRUc6YVVnWlsbL3ND6yYbMX9hchE6b45TApNyBjwEE34O3g
4TCZfCqsGDGcMoiAnA2SXPhJjkgTQ265BFbVsUEJ1XezYi1cXQnOvtRC02QBXw0Z6UGEZ8eQY3qz
g8hkRclLPMKP4XZb3T/ca9BUPHtpiR0WcYbnyF+VJIUMMRn2PFIeHYDQcq3056LJpIdYAWPuKO6h
ontX+0MiDSqLmyG6xJJWk0ONj1Yt+aS8q30GWg4WeYH4E1QrqR0OO6Clv+hKqf6VzNBcBihFwvoL
GSb9cPS0Z9Jz66gkELwGSGMZJG2r+kn77hG/LLP4pdjIT8OYFb5wbVJLYELhxYvct/9CgciPnKqT
nfCT7i9J7jy5xuCP0dALoUoFEnWHLTmzVrIZASFmTazZi43bgTRD1oqZw59haiFYkJ6gIFsvUW/H
7LGpboAPaNeEzwFFI0k5omYBzH3i6JeXWSHuaR9pg7XvXjipI5WrvRl5Xvf7vj/vzNl+YpzJGu+h
tHnFcoMuLR4nGxhEJT2GYdRiQyGvulGjE51REJhl8dZ9UlIuE1+jJJmRpKLs6UUpkInFIXxK60b6
FYmU/tdZrc/4CzmYfs2cN4nbzP1YU9FjpKbjFNWnHUvmoexPCX06m2hF7vDPy/Yd3tSjsUaxe2QL
6vSpRTmQ0aHdnzf5H1U2DXUZdHZPdyvDh3lKivYURTHlEaUw9Y7ETeKDAjnYToJGQMbZ+WyknfNN
x3BPyN7QUakC0IE8JcO4/Bp99oQ3ciIVmY3LFMtJj8NQcKecYZCaSsESy0NOUxDI7NBmCfM1u4XZ
KxmsRh1MV2X2SQ5jaMaW4AENYhEH962FwWPxPQayZEqIAfhjWviwf7L9amOZYhMJFAHM3/TAYQL4
PXywGJtGa7gdYYJ5jIqWkZRuFGKd3jWBBTQgDENeuwdrFkMaa8ufflq1Jkz47slvjH8N8MYbiOMG
iaw4EndceHzyGXF5jaUWdtHXQpPBIenQmGqb5tORTJlThOPPa1x32Uu0tKnKTLEauSw/ZB3mvp0J
KD/rvTFVZDXLlNGXjtPROC1OdZ2mv1Ju/F4fB9d5bswaABQ/QDR0adFoDfyA3gVj6NwcGT56Uc7n
nmJBqII3MYCcINasscU+5asuCUKyEDFeEBryOrhtOTBFAaZaCpvUGJHbJiO3aqIG+XiUevKZVZYw
4awlbV5PrGp94VPDFYYmetq6rxywHJOERLGPS/VIocsSLKLs9W8QVCysUX2KNXQwetyaZGC9s/7M
fm9N7mAq3SzHoM3PKEtGU+ZIKjP8EZY/A1vBw+91Fws3Osle7aKFpJw8dFFm0M2sHU6wfpbe0UNj
Ro6pU+Mlt7AgKHKAfsYCr7ITc9eIyM5YjFw8NcRblpd2sBNkiHpB+woQ+SVxWJMv70RGE101DOq/
Ouw0Agr0uIIuM2QAgyPH52AXsdigSP5EchrIZ4lry/rQ46WGzT/LHMlP92ypHSmsirEEkcCU03zS
ITE1RLGOWAzyBTU40kIy9zVEsofAIDBpcU2weYPxC3oMSAC4n2tzbwpk48kYIxa6dvvsFog5I94h
60VPOR50F6sBn5xKmeRSWC1JSAGXmYBFAijhouPR9SfsV1mwQpOEbKLNU6UxDt5Gv9fUHenBtE6k
bFNzni2T7oDAc8I3uhRsCRAHvMXOCROZXvJmNErZdsh10/0WbVnC/tTk3QDQiojPz9FK3hnoLc1y
lKEQ6b7MktQeqktKxkP87G70w9z3cG4GHBPWHPY04QmZWaC1EE4LUgxCErHBUM7ZAEkyUp+q9M+2
lf2LyAJRkrpnDN/pn1HWyRmLXTaji+0mXcqm8nLQY4hyT8Bm/PbjIhZnEC/J8zRiKTqp+MEU511q
VL9ycm3P6Nv1ElNnrLtN5yogkzPOZbsw24LMOO10HJOkZiCKe5ows2wQeld7PedCBFmMwKQ7gOUC
P+updDX+FICsgiOu0axfim8x/uFNCHmyvt8Z+hez2Yd8X6LINienEftdKxurmevKeuhxdg2noPlf
ks5AuoegalHV2tPuNq4wUrze2pj6yxgdLgN3b7HEYhwuugcuAXmXcQ+f8doRwJBgcbAredHOzf2H
3JdB9MG7NMNSRKxjNEcAGsyK5arY6BjDrjSVXqlJotu6DG4eQq17ScerpKd4oH5idhoegQWDLkmf
Zb3G89eDobN4QWbBHsZmLj3FKmtLHeEoyAJdrnOYmHhIDBsjMqAZwn/DqjNK3HHf2Dx+VjLFSsKe
ZMS0mTN0I8QezAy1IyNo9TFbWbCkDLQPsoGPOWVx8kStEeuBMZhZKb6GKuZ/9jSpBa7alqxIZ3+C
QQ5nO5sSje1AZhlhFPa36Ti2ZNORxgIlyN6tduSbY3VKzXngehtWcDRIPhZ7Zuhh75YZSq7HQHJb
WtVXfJ4NKpGRxVLmEPBKqtVM4i1biztNJVhLznEGqSkt/x4R4EYY9DGga19RJMldpkAV3psClbA0
UFoxIqUhGy9jhCnTFHKipdRkRDF1Qn6wSTJ0VfI9fYAHYI8SdrSF+APdxXn7AlifSno2hwgrKAzO
rMJneQhOqQEBViL8wY4rpd7WmtKlCWRzOW3smT3IBVKjDoln3lllLPu6WbFgIbaoXk5N6VKIwxy+
ZWfTyDIzAWXradlpZ8TzSc0D3bTMBpkJ9MtFOzhx0FsKc5HdkBnPGmjFzxZELF72qIVyJbsCnZjr
CK1VeEroBCod5/PIpqaX1g9OH28qHIdwpAtKug4QlRDlweczRNv4LJdJkkRjI49BCn/vjQXDMUEN
I9TuESPOkup1bynVk23UitK0pwChEKRxkAxkxoQcPn5kZAg+7JEs0p0AzBmgzF9gzoUBKVIpG/pC
1nKlv2/tW9QktFlRbB9Ikpdk/pICBSbNRBT23OKS/XenmdX6z976NzE4HU1SmMJi3ECUwldyOke7
ymhT7ezZGsHsNrAeVeFvgOr1zeMidZhyGzXR/i2qJ7h8SD65EtChmOjP/dSaMwbuGUF8VSeG/WhR
zl2j5u35nheveyj35nQlepDHxVm/kNz8AXEKKj11ZKwJ+hQY84z/QZ6kY7A/faz7HNwRk2UGo9GH
nE1g6rKJQc6zDQ7+ABocivOFdX9/hnOhvSSRjk6FyAVV+7PqeIuTQwHH5VCHTTF+0srksvpWnGrV
al9oSVMgU8wtjN9+LaT9ZCWEiSRXQIbJLBOwdb/Y1ZL7Bedc1iiRy1G9QAUxTgnu11ZZoBQYzmJY
swvL6vTS/sCBNoVHiIqgv8XrQnv0n3ftkD03IFEXwPjZI20FHnV0Ikx5cblDGpuIOCiEzDcPNbI1
ILR6kYbyC8nmaeT8XMWu03qXjr5TSgv6NFW72hfrvK7Uhy8QgB4puLTZ2LdLyy8F6iWDuopXwYA1
nYj817i0SPb4UdvmA9Z2rwE9+sQ2QJoyZ4R6v0K3RhU3kL+cX1ON/W2Y6rqDGFPxfLMgtDwE186u
JCaLwomGO7lREev6Yf8VO8qG8TZBdU2CCOklJFm8r+YsN3qUYgqd6ua+QBr1a14/d3IQRPAw+1b9
Rqm23y5+6bBl/hWpVKSu26ZdNRnm5vUSPDe9Kj25e6dr5+8EZ3SVpjs+A/eGIpmWMvRZ2Tq0kCm/
cwbExgXqXfYtmH6ji3esLP/qyS6C5/JqnjvwPNMoGxqztXp306PnU1n+ilb9F17IlyFz4Nsn2+VF
E5TyunSF/5y8qwG+ymZeplPye9SAwKbRpmdNnrYEVCiTGX2jxwA9s4w6u7QPtVmLTj3+rVUm8ngc
7KIDr2OXJJ9OoQW/BT4UqUHE1m9+/UeiBknkNbWDRztSJflRg/FS3d3e2sR/i8T4x7nRLYBopkj9
LPnLLzabmX+hiOc6Z5orY/LGG1yZSsSbcnhwDMj3Lh8tqmxqGMFk5qP0yBYDE6HmU7nwpNazEL+U
MMXkTT8m5BWWwhdWES41PWw8Us/r+yacGIWrRa4sc3C7tLlEMVqeR4jxtk0x3rZ9D+qdWacmCfNy
DhTrTRiLAKk3tBRji3UoCHb3znVFUYL/aVIKnVApSMvTzQFibjGQnEgJI+EIjk5Q4637eEA8YyAe
LJLrXhJbobaPvYSqrCMw1x/ou0DwmfuNoUubK4aiqDudbbjae75rQp/yJG4DoXOxBSlRjnzL3gnA
hnrZt1GiBw1FRJRwN9Kvun1nEcOZCbGWFo7yYRR0UWD/gCujqOIZa3v8qxIiGOduTRji6eFpklBH
r/vdSAacXvCEoMUFRBUJhW0CUtxJKG8QgVbAWqHrXZNsJ8LboC/Ujb8NMoinleDq/15ulYQrsFpo
4cuFwea1EdXLvmKf5pSFFRa5kFA01QbzwzmAOlBCT4ew4taEBKJC0Q8RHsSw7D5usBTbCP3iclYn
85jSn7e/b5V7sOocjN2oSmfPCvuHxhRSGNrYvHYmqVbPOpnvxQgOBKnwkVKeKKo3agO4S8g/pGR1
dMjZl0VWVUQ/EBqKR0fSgHpUG31aDCsL8Li07jP7CokIdSHmHqyxk++9vAf7I+kWj0k+2BVcZIJd
PaqwUtpFuJj6z6Q8pdibKobP4torf81z8CHsphwdFG3Nu8bXBEKiEwVwN4f80nNUoDsd+zOEVJBp
qsSj0Hyvv0OWKEntiA2JkxRAfA3WORReC0IQqDubocgF6K2yjeaiAoBkDnggtzaFAVf/+sVgqj0N
BhF3rvkiQ9Y93Jzb3a6wmObUahAYIIalciD2MratA9RuJMQ13MtiQ2pxUKec3n/BYEzsgkZp7gbl
gh3YK4GkB5+SeVLH2x11My7GBZ6bT0FHg94a5m30rJuwU1X6z87bJ3UzPzkOqiKjO6CYqlWn0Yfj
j6Dw+kF6fxcc4+1vK3Z+XRrfKeqhy9a4Fn4W619crhn3rUPPxXOynTA5l/aFbgrD380rBEW3drXg
yVNDFr9Ejw/q5h5lzJX3nHNTkD64pnl4bPzi43h50OlRo80kPsI9nB1iKjwlzz/7cTcPKkWxjx5b
CSJi0CuqAOcF+5R1y1Giy5zC/gYW2qf+5YVP9LDqVOElzHCjj4TOet88x17n1Snt7P/w1Skv2cFp
QTjyuLpMhWQx02Yh3MW1/of2A2VYzatuZfG0r2wcuRD1zLdOlc4p9E5pN/p/rQtanuy6TpmCP3Ae
/icrrza+ziktpnhLWXGvVpEOoNf2nmKHAyDGAizjufg+SRK7T8rLqvcZlUafUdUqQiCdFCd31vwN
f6Zs7yASX1exwigAPtmkj9wgNhjdvPywMOb+WTU5r9E/NfMf+7KCU2A/gDYf3s2aKopuL/vyNjbJ
d934dKHYKvZKhI5dch4vC/a8E7VoNMVs3Lx7m5Uxs34Pu9KhxLvRrM9vo+L6AC7cpJibVOn+6el8
QaR6KEcU8pX5pnHgBAbPiGG/TiH635KX9rWPgCgMNAERMitXP0jGwuqFNi0OtSrfh0uiKx07aqQy
GtDQvEm/m9S714q5ce8ONSPH5C+glGR3Nn8JVTGAB3S3+GE7Y4DAAhUz/0hXqWpfg094D2r0xwq3
7eKU/YaGh3DZlEysHSpvcbce5FGaaItbyKKG/tS+BznKQC+Cb+xfRXVCDVqPDosq0+u8VpTFV0dn
1mZNWarlGu0JT1/gGj0ICnRHqq31natnM4l2Owh6Sb0l18CCE+9s9Krr4hDCuMb42oM6ZojSoCl7
vmF+38Y3Po6O4WdQn2IDYq1O2F3+7qR/WjU4BY3qgFYjx0V58u0cuw8YtIj7jPNlp9iBruZGkTvG
7XTXGhwi0EE4a64Q4VYtFPF5/SKj4eTAsYwegJ/ssqNbEhSJmCc1m3aH8BsQC91CGYeRRnihX2WL
oBaTXFcP84LkKLzr0YdMsPahYpAxXmru4bAmd//P1g4OkldKPQh5E/hlzApVPnsL1xG3T2HLBHxi
ummCHD1IYxLK+Odxl1hm5BAImRQ2yZpKHSmqFIk1UMmnOgnr2FYcAgcDH6JHbbLxTd0IQc6Z/xHC
OGztlTAEPqfwiPBb7kIveansjE35SQouKH4CXiWfELxLkRTQH0XtSWLBeToRtXOhQjMmb0eZkXjl
q9WriZeryBDJgOQbezOHTMkUdcDNUhJfgbYQkM+RiKKksX+JY/JAlXwixKoB5/VUMRptvbjpcjAD
wotEM/kBOARMeErBPm5lj1Rxi0pTMHVy5PiTnEecsaBugn2/4WwV+qegjTZy/REEgafVOCskmIBp
CIW8OdrqU5PZWCJbDBpGNifEsgRny4YnUfqI8EThlxlyKeySaliARSWzAOebCfFCfsqc2CDuERHl
psdAJlsPwlYKcNgQ07kIM3SMCCIxi7ZwDfDYgw0oJVAIXcynqK5gmeKyCs7ASwVlkAyUAEYIfIGS
46ylobQM4FM6j9ByCY0yQwgX30TuTpoHKDMavALkjsyW3SIxLVqUoISoRx2cCerLYKK+OjqMmsBJ
hI73tj9pMb+t1oTQbX+tXK3+werjmR7Ninc017wFyT+jL0yKp6Syk7HUCxyCJJDeEqf/iZ0ibzhL
BdNsEswAE0rxATBosNq8nRSAJ9B+aXqJUk0gQHIORputHHeXyB8Rklj5jL0/c417/XHS6BHRK2Ao
dn8uSAmVu4w1wWDBwgrXRFzi4OtqebQm/T6/r8lXkEGOmAggYfKnBHl0PwopcSsAa5oqIf+CpAWo
CPHQ/e9b6nApdJjtCzPCyLuZeSi0InO2M6hz3MtiN0CPfXL6OpD3VCFy4ga0CgGeuA63xxgD3fAs
3HO2OMEww0GSTnW0Im1txOC7o6jbjSKQ3YZgt3F8CuKKUCFgSuJWOpS0ibuPzIyXM5uBYtgq1jJY
9rK7k9yT9ql8ASVhcDAg5XgJZskg5c1/l4y8FamF6B8UAgIFrkjAdWYzsWB2KVgmSIgVh6/kMYAs
QeaQB81WVt0F5+CvwHvM0JIkBjo63oP0BFtXAhAI9GTl8Xj0JyEIzCNJyyQKlLV5NIWptBQ1nHwU
HFtpO0p4VtwhU4xKQBcM9GjpuwBQJdSJR0NYkFKYdQHC+ELCAec10ONxOCWngrXMEIDspbjmCu0E
GPpo7toRGZfcFO8r31cAfZUYExmT8ccro6FOzSrfi4LKdJGf9fCUC0CXCdQVPaCI4Ss8JV2pRSiN
KfdAKIbCxNI6HCoNAsSAgigYiT6VoCWyLJNxvJQEEzMldvxM5Q7HzMn3FPYRhvd/YpYi+mvWNnpS
QAkmYRZN1ZM5nJwk/KYATelyxRR4qh1Jgwqx68nwuHkEKZVMQwjB/gLAVdsPEkTSXYAAT6ZD4atm
L4TiBDWqagHdLkl9HJ89KoUg1hUAH5mmFShxKSRZmi5VsdlK0I1LtIGVNDKMkW5A4q8HPpIhykLk
AEQHcQ5DJWSDSSZaTQpJK6LywrxE1/MRqQ7pFhRHo5UpGqlhoXECHTWYJLfwQQ0AqeJG+Ojy6FxX
6B5NMQPa6PKbIiGo8kSipDAlECIJstqMi2YaaUYH8CBE+pYIfxttIo3NbbIZYcsSPdI60udJBwFU
1RrMonMcxq1O2yUnjYdpkbKT62l0c1kGjn4iqKdw9H8IoYZbL+0fChxnzy6p0iWFM4fpNJL1z2LR
UOi+9f1ATG08/UoNcLAwfycVNfJE0yMZ3IcF8MDJtTzTMSbBRatqUABFlHAoZzILZOgkWj+49UbE
Zv0jbSadm3icjpbUfKbqFZcic9ki5FHSqnoTNFXikc5IUJTTJLrKh3+xYdrg94PI2+kOwVX5s+5d
gofqJsQNNMzOMdZGyp6tfGG0HNr1xHbAbINwz0x2JFA2u0fck40h1f3KgaLLgqRRITXl83gKFmnB
WRXiSuQhabDo7EK0QrqljU5QXAdI/x+MLjFiMjM1lnsyk/9JcoyGTFUnui4NO2kQtWj4HeFAfe4V
68lCkZlmE4JMHQZjoPVN8mOie5IaumtcawFMyJYA87BELq1iamgjLVndEAoQJ9gJEDtUOUYsG/fj
61yTCn4Ttme3Gh3WkHrvqA0EMlrWAUQhykJmY1CMavv2lEBBuAp7zvgHo/rqR+Es+mROSdFjccOU
mBYGhcWHgkpsLKjcYpFxG2WMnTUOEJzgmLP19hMLZUGb5jiHwOKxzrE7L5Pn9NfC8astZtOGUxr9
Wjm67FTGoJS4aPGOfLFnXKXKbEJ1bjDzoCYAKSyuyf1fHVvlr2oxqcbIQaRyN/CYYHOv8Hei8l8L
TxrCKu78CQnUuJEU4OyDIX1DrSQOJMhX7mttejNYz7wDV0jKa3qFArlt4lIfH+Qk1t/P4Bz/DWij
0HvBEbx8TU4RPFSnaS6ud0tWIyTQL9imk5xB6ErR03mNfnTNuEbnIVRmo9Pw1L6ujv1rrzGq+2UQ
lbAS7SgTpD/c8OXf4M5H051HJNHBiZUzai0ojtxrh3i3U4EenkRt/+Nde7k29N9cEHzNINxt0o/T
WZAF3d71djBjXyhDgCehUwt+ZEoQl3Df7U0bNlHn5e+GswHZ93ljQQUlnc/LdrWzm9ecHJz47za9
9Qqu0LDXokABxqNJFhD8ZpXRzi216uRt1CmqeM+p6B/+ek+HmlOyDxqmatTp4uPv2vRraM4KRj74
+bn23i83X+2ae3KoPm9VaSqFDQ2nIiLaLoakeZS7n3muQ6cg9+Xuuu/xMXr5e7vRbrhVp2b+gsb6
1P3Nt7Qzfq3zfdrJ289WYXkNXp3vIhfV3Mfo0L1Ex96rc5zeaIL7aRdHf+bG2q42TgOjQvlR1c6R
d+SegFib4BLEgOmSV7KLFOgX7B+vr5W9PnbeOnX1M1Wm6evr1Nya+1nv51+KS3Gv3UqvxOtGyrp8
4Y3HcFkX+7w3cqvv8q+Zi3NzOFKDS9BAAAMKABi6nUuV0uALz8LgMqrZMCtTnkTAiNDdwRwRVOwu
KC2g9mnhTlotZa7tfAWZTmCHJ0KqbtUiBpnwH+bZq6k3yfo9Gi2lamUg42qVo+wgq5E6UEEFWeCy
0lGaY5X5qVIr9aIiDLLKm90lpPkygTA2nooRIGxz5U8tcJ3InpucvZlRc+0ONB2mD7Zr7o0h6aLS
x9pLiaGTJ1owZzQH/lqTgpmHmZWitasHJ7Z5wQrdmBMM0f0cfkrKywoUmcFyR4FcSz+MuBTIjwmA
0pp87AlUBxzOP7TLI3MP6hFM2PSDfGKk+6PAghKKl1ElpnwwS+SOqO5tD5bEqGaPyNC1c1hZ3S6f
NQGrOPRpjUbuaGe6i6ejS7YekHaOqkbnx+1N6vgaK3YeGX5R1K1z26TGHhz4HKmO2TmwV7bxx9l5
tsaw1fqYsqxbndZ8Tk0yrzeywMTh56QFHXTigjnjYlfsRZ1G29xh1YJk02bsbWagq1rBA+jdq6ly
j1xna70CWINfwYua6E+TumifeA/NMCGT7GOI+nBT8P8v2KEiGEtn16MTGK2FZh6fbv6aJP04NLOh
aBmEeXWm+o18Dt5B7c98bI/MLttgl2XldAeTWb/ZizsVcyq2k5Mn85Q8iy7CANGTUXLT4b4zWnfr
xCOLsAIpWUDYRDlepZNNATNBxzH7oeaDPRxuGBvS+VLZJFyJcXGRHx/nf/Oz13BLawp4x1pJLwa/
4MO0VOsdvIctetGS/4Q99N16eiXojkoIFJrBefK62Q+bNs6wI4lx9WI/oRb6o0PYXzPvXYIiX5cA
ddaeDYqT8uS5t76wOEab4W74GFUnAFL0DGEsV5/kx4txvK/uKzRbKSkl9XezlMgbOExV5aiMTWJs
+ucJ+wKVZiq8q6CHtwuK+SCRg1/kEpaCv/DolB6As8Qe2/d2ibJBVaRxmPtMi/Xe/AtI1oQTgtZP
8ORBOoJ+pLcziH6FuPemSXZus8CkpcU24a95hk9v5lGsmKbUIL6dznA4f5hn66TOtLQgA7BCSd0H
L7qXF+CPherYqTsvF3oDCrlOznFKU1z32/ySRVvrgoMhsGerkp5ha+8cQGNna0PBZQKwmkV6QQZD
2kj5lzYcQe7V2TYbNNFp0PLZrDo6OR2VHIjEXdWKbe3H8Eb7b13o4Z6dP/4GI4Fr8ibEvHuf7t7c
Yckscaf05LE+bb7cr3eEd7UwL6bKtQyPrgTgyxdqgK/J5GvBjf/fcduA2mSz8N9LlLrXVsGXKtHr
6kEugHJhbSrtdbneY7rBp0FBSc5R9r/SX1UfUuelaD/BKQUwKRRTLCYrYFH6gPKglb6nhALF+xUL
ViT4D1RO0eGyL9t42R8OO+iGCu4wZbiw+HIfHxvyqy7kB0YpvS8pPt3bEU3ypu05NLpI6w4Pwv0B
glZs2gOy+FG56Cct/kwJixxRZa1aj8oS4RL2ZL0k/Ijz3kcFtlrSMXcLBTla6HIQi6E3r17Nh7Z4
tzxGmDBQ80JLxRfqEpbibaDR3gaN1RbqmJ9NHM/9qAsnY/8c8OURhPPvnKLi32mvxE4Kk/ELynZP
ar5ifr2isYN7yazED7PuUGDP9NMODmlhr0RysnwUuVAXU/snbBuUEkqWILli5rVu50WnM6fZkz9h
YUtlSydAQY5SQb07F6PF9rJzqwMyJtD0Kr1GqS9EkSNddAL2yuoV5UlmBXcntLkbib8trbFDaZl3
S18Ut8J2QVnwwctK7rqXZhctVSIXpmz8eplGhk2Bve3j/1NObNvQDZ8hy9lxmDYa1WHrq+w8vep4
Q2k2w1Q0ZnQ47D46N2MO//GXq55aD+O4/vR+Nfbi+rn3o/jWaAxpEhcTlAHLflyt12t0gdJudjGr
PWLd0OXQvUl6ga6P7ongIp19rEeXnt+USSqseaBQ/QoWq6Sc1apqrSjJpmEDtjwwJb6h/BZ5AGXq
ZQ4dSg0o/ZK8EkLnu3x+KucoJZbfJr9Aviqpo2B+yhPBh6TBYu9DJiEwGY5OuadafJVsfXBbP4B0
T8rPKOonF5UGV+Qn7Do7+q/TvS+tXq0COmWVllkKTd7NE5ktukQP+XSVirOSI9xCRXt85xyKsFxj
nVOgY4YbK/Eyu0J201cS50ESSMA4dmkJRaTzQwf05q5KJxmbHp+HDry953nBgYtNbts1PsWqs1Ct
i2DKnZVDv/UoCwHFkfOYoqUJfq8+rYw4HDsoB4HRVGcgAFfjcZ7PyOUn+xDkRLebQQoXR6N9ca6+
EmeVgJUIdPk/l1FubdGs+3KAldOe4Re5vkApqQo5VYIaBl3qSTAk5EyP0/xbHLENKIBmWB8AhNGZ
dVm5a+/2xTn5Alr1eyYE5yGZ0aC/gPm+cmZKAb4mVUVX00lw01WIlfl6+s7ZkkQlVkpY078J74Bn
JPScdyEJ4sE4dy/5c1SYpBoJoUUCKZTZ9jNobm/8keSlm9H5NqxAtnGZSGiePzZh4qSoXfJZXFl5
l7k0UcPN9NHPzI9pARRfYhEYYBJp80c7eSOww5UTYU3JwolAvC4BlEZNFb26mGU3KmGRSiPX1k+j
1EbT5fBkvAPsWBVXzAvS//oSD3uR9bnB+CzYrEa0McYixhcsCiQ6wmaJ+X62GjEtm0z+KlIFFOrR
sLHz0C/8rLN0hjLz94bts+F0pHtak6dFECG1RXWI7uFmj9JD8g5m4duCG0L3uvFeMLejp3Tbo8mk
dTF87GDsQa4ne1bqGquWo6VQyMYxGQSsPhO9v5OxrUQwGuiQ+iXcsOHgMyBo+v6vFEOxDdEWCFuc
UcInnJHZ4xOCr9L8pSwhfQMcqcSkPwu6K3qjaU5PvjJ49cqgtizjNluayl/jL4BxfIYQylWhIU6t
XDMSeslmVDW9hFAvYVIJ0QFBW1mCfCLpPKCSKPdIBNL+S2WQYsZP+VfL/F7cLRlrD6QGmnwMydGi
6EGZEsgyHI20k35Q20WMuQ/KVFalNPpfs96iVQCv6//uGJkdKTuRbZWrQ8RLH2ltdRiLCAIsju28
BMD4s4e0iUsN8eX6D5+u3+nU5UTMh/1vs09inO/LB6kaEyqCqO2bCNyNXP6bKAUYGjheHKl/2POH
Q4wvKvy0CM/mJyEq1bwOsapDLG6LemxHE0n/llkXNLmd8UqIgUNb+wEH7da8BHX5wbyTln8KEaW5
BP2BYZw4t0miQy0QqcLH0qbXbbktd2JM7E6nI/GeF+xhvUn03SrZ++BmUKmH15VKPo8xGo26jLi4
NDgci32EHyP5qxtzYps8DvFIE+qxNvSt6S79NfJNyK4ZtL3WjmxzGm8wmhMWN40LMmNdOyBdKBws
Hi6yyEMyN3POaXBbZ6+5T2sLuKC9WZIShlQeZAJDpT+yIWrHUvNAEbsK2eFYISeyy61xPnmEOj3A
EV/ytkV+wq188fb0dtXRGoc0J1U1srFgZxGxCs6vWA20Eu4uFw7EGp5NzMbGXmYGtqRZ0kcsdf4g
FEhkUmnkM9aQGS6OTIpMwWnglWysoROjAlnwXEHVZJJvdCxKUr/n5LEhnHeLuycWb5w9jZhkSK/M
qpHcyhSp4xbTqhgjZiRjhiPk++iVzgd0YEbOn88fnWyEZSvSrA+fRxYjhEb2x+7YdMxKLed0iJgp
2VR41mWH1L1BpvquDpk66cdkZmemqE6QKUiNqP6a1xjzfY+5Jo/1Zg5RlPMWg0mClEl8R08hbf3G
tcpeMlrlhj1TU1bmrHz6KzYhvBvp2TRvk0nN5eF+uOaKD60AEYwHan2hSa65na81maD8TQAcrCMS
oJNwJQ+cNrK89LC66gJLb+FyBomEDlihJbVqhFO8jEu/ql58l8HfsuA878aiQJtc4+7MnFpbSkMv
TQFB8gHMY1/SRNmkHvZ+Lqvu7eApYjW/ULma3wWsC3ce7hjLf8w8zaKjbh7yP3QWue5SSVJFIo4p
M6mX5sYtLi9w0xc9ObvbkVR4jf7TNOWxr//dRbZuNrQnKSLS8qkOVnX0Nc4hfLiAB+f+DYINnCVt
m6lkz9hE53NZzn80lxb2RGMy1rm8JY52Dg5NiQf0CeH9MitCy0aTcWcbejK3XQnL29pHeoAf6BRe
1RACY/MSFXHzNFNFToZmNL+Dj1tMb0yYhdRAzgOzaVKkM/e1PYK9DVAmk7clYU2XPBKilaC1kMgK
UvDr1J6l1QkD7AzZB29sLeHN+isvdhE+npbpkKPqwA8ZqG56Z2t30taGlot0UrRnGvy/mpDIf4Li
m7QSMzeE9/jnvse3mb19OqWGVX+CaJzALF9wum3adZRjWQtKK0djKJHMW+cuvPfctzYZfZfvpZm8
s31c7GL/DkIg10trWDuwnK+d27CFs9GKwdMLsEX4C/42sPEKBe9e6TZ9dn8AKvA28Mk8SdD/HZZB
ZoLN7k4ZbrkUhECwMgdEe5K+JFQSrpz7w9yQ3VTxz578tjotw2XINFwNtTQDD9Ci8lozrH2KYuwq
KnqOdSUjQ77Mxx/hAl7QPjz/mefUgVfvZ2O0gAq2hGPllzlWmkq+0tQKaI0YZRXTsdsDFysoo936
0hccJNtiReRxxcOnDy7WErYtICk2K3s2eBOP40e6bXjbRFRKxpd+vf/hhUACrCyWPF7UAuiVb/hx
i9E7hdMaU7r56H5lJ16MY0dyeoz0XfuMNMs/givhSVKs0gzyjukGlO78726NtKH3pGZv3MUO2O7u
yIHeeSVXireWfhc/FTBiahFqKDX7ZAnCnwUXBAKX+SFyibCGHfFVUJHEYnJBtkk9EA0ZTXft2TBH
CuDX/br06KYuoLBUjYDwgjd5EqQouy/iImUi2VkGg1wknUyGv1pPKLr6gdbnhfMk5g6FNpU+In/r
ndYVKKqicB0hpBr17FSyKqxDLFjBP330/5egyaPho3tzSaUHh5FaxxHKBAiye9KPZ5ucAHUaqBC1
bbRyLWoQATtAkQmWP5uVyT3Yu/BFNJSN6igntdbVb7q4DpDrriJhhRHhwoGDWcT8bdWUffnhf4g6
r+3UmSUIPxFrkQW3CggECBDJ+IYFxoDIOT39+Wpm+z9bxtsJhdFouru6utqmOG1R4J5C2gYZPFXU
qNhkoPil07ABUZXySkmISIWFsIxtTj2HHADrDOgnJmDjErUpIr21yo8hDGe0+1a0bA9p/f5CgnS9
iuDMjh+05kAzvcAyVV2gRB9eYCET8gZkkA4Pxa5k+jYNhEuvK3dK8w/6LgUbhB3RO6dtGXT4QrBu
5dsFUlHRB8Z79QuR8xTde/QSO5cbEkWkx+itiXLTGvFtHz3L9NSEEO4goIiPS8/WrzdZb2SqTxDi
GSi65lx+EMd2KKeCVPYN2fK+tNlS3GLVBflzucd6sS7iJfKYkYMkyUZOjfSn1A706RmkwIj5IsKg
Nahs6xZqDbAPYcQXvhDXG+GlE97piSVMtBvrZdj9sQpMIkPxau5qW9LIug05ltyzhwQW/pZiO5OH
dDkZkaX0uBNptqkcoVxMa7SWdIuqIBcH9kRaAINWxLf7rQa/XWw4zaXAqvBjcIzwhUTB0p7Zo+6e
qABK/utCPy2UxTR/tSkCdkiT50gpquZVTx5RSnSyi86B6ELHPxtcQ44HrhlukpwxVSYp7viLNhyo
zHkshh4L1CpHFVRJ9JxJPksBfwWSQNab26uleFpnZTOgqvxRflvnR04cfh2P950HsNR/GN0tdpEI
5oPpHt6BRegKAGwippLkMApUklrOtyatQBX1pUFbdqDfClah/Sq6bRg8alFJTyPD1ABApqCH7/b/
tgxfp9Gm/6C/IhnUCn0E6uti4z25T3bjxzjHukQXrWaxTAOnYHUNMu01JLjajUzItPVoWjk4UT0U
a9nNLhEv346DRX/0MztGWTHBhGXomiF+2ay7RkwjKFaBbtKZiiZ4j8Ayol8I6ZAE12OgfQgBsU9n
1lTX23dqDM9EippDwrNF2GNWc+m0MzLWW7cA4ivRo9xpm0kml5wQFMOCxT0iCCJxau52sQ80DwG1
WPJe+0ba3hUJhJ8ANyWvCOiEZ4OaGs1Dpt+lVUCnjtzPpdp5X+gPEN4a59lu8eheOtffRxaVq938
Ppkifn71PnWAeQTYEetGf89Bvq0NA5t64ALIumT6iKER/aPIzdydTECXGjCN+stRk9Lt9+HQo/xk
hVZ1gJhyGjkYadMagkRvNSYXSgfg1H3DapwdWXqILs7dXeqtFiVqRdySkhSoe8bPVjWiPwMQ+LtP
u+++4PDt1yt8kbl8hLnhIzwEZ/BTYfR3GtEJda3SH22X7AePES10R7tZHvIuoN6nS4Ykpm0cDxid
4b+ydB+jg2zD8cYK1fAOFKOKbEjvzPoW2htQPoonGf8UnsIDblew7asN3gUcRO7fxdtE2eahfSLh
qp/pp3qz3D+J8pF4F2wxBNA2/scr+EtvPgKhons2PjdI1DY+y0zvRcCtICPHKLyC4yBfe/tXRDOt
/wVeQ+jUkDMuL8iGNIpKnPBdk0tOnjS6w6HoPuqX/j3Jl+FBk6Wv8azQ8dahxSnrC3VFzGcAaLwW
2Hh4BDQ5hWEMQtJhkBiT7dm9ETuHEHYR2dl2cx863ELWI5P2Dr+yp+HpjDPNBNlT73OAYh8gc74Z
v5JCu+TQDtW/XVpn+oK22N1l+QiqtGbpIX7cm5JJZGlKV+iW9zO3Wh54jHxCm14hHYLHnX/b1B3v
BiWU7oYo3mIskZSPyp1SWIC9Gd6C9Ww9ewLDK5bK9S4ECPea/f9EwHCWE+ohRIwDBY2CRG/aTtun
+a1Z2jPlsk+UaCqAZAhY4qKW/UJSGShj4HiVloIOhSVlPMJPVG0fgSc7pd4LhVEh3y3Smhpq3Z11
siEjYPMoObxjRZgKWbVVcUjllNq4h0Z5N8olwlJUDfMpLmWVNIETHrnhTliICtGebEApyteqIT1m
0VfWBFKAciGatNulTQWGrzlIL53aISSt9J2a/3dDZNFDaJqT9a/xRPBDpnvk9qaBMvDrIeq9bXGG
pRewDpQ7eLtDyrBBOOiJhotbARRQcHz3M72NnEfI3HyjXIgAo0Ko5wZX34ZtCu7K/TJkgEf0iArg
SzZnuxwS3NBiGd+QGYyJA07A8HS7ih21KVfz9Kedao9mNDjvWRMT3kbVUGN3b9HmZfbks+b9IwDy
owNrleACbOyDSopqO7G01DZR7EB7XDgx8FRQO4NPP43PBEE/x2W6Ga+Fuat6a4dmpLQhre20/p+A
ei3D1q3UAq8l2G7/lnIOZmT/gkqX+GWI2iu9rzh6cUJvUwKVCvFS+jtFDJWvkGex+eBzmFPKEdVi
eWZ0WUYf85k4tS2iixQNYdxQI95LEWgfP1rl5X22Qel5s6A9K63zSoR45CxIBYGJ5/3KFTO5foSw
Zbg6yM3RdrlpUbRYf1JJRY1WSPe0+rl+bhYaJbZrXZ9Vz6jPEu2ibqZWhu978jM4tFk6OBT6txpN
PrZjamY+/Qvd1dr3qFptV6ixetU2jWykVkPkD8kh3EnUZTpyvpGQxut41PIhWvPhBfe70L/SmgWn
Fgl3et5dw0/HyS7z57kk5p5lBDr9Dw0etsvMerihILR2JAN2DaeUDTf3MKmOdWcgn1qqOXd3yb8F
3jWNR9492GHH+gKdYaIETdYsizBYolxrlXytSDOirVxLZ1JoQLO+L2Hi0xfeHcVf2mDAsb2NZyQ/
AocMXHeryMbALTfmXJbWmpqboFK/OEcsoAY+FcFBlnQNnd0STfGuseIMFj+rCopgNZm2LOQIXg+k
ItgLcwVBhw4cRNuKzwXbzvFs5BdRR30Myt/IldeofmspTFFuhuXsR0okytYoQyR+tq5EHO1P//Tz
Dqt1MqgVKNobWvjRYrZbYnPY7vVioX6rBBStsDaUq7U80KdJBmrFmCmfxieB9kpTC3xUEC9a8gTD
A3ABqDkseUOsVNaQK4SKiK8DdjmUvVL44vjLqr+EwxNsO+veIXzPlfo9DFdEmrJmdCxjiQE5SJxG
teGwlQNodZvWdil3kEvm5pSDNWxsinnikp+pXcgWl4d0jGrdyRJv+LmCqdK/CnHV7aG2HWb6ry/a
/P1LjCk1ZvVhhWzIQwJDNkLQ4OiAbbVd38gNg0aucIKAh8NiYxWWgvuk6NOdw6NPFJYg2ED4AfIF
xFIMjOm0qFbme2Pj4jMhuGgiqHbCasHTP/OZmy/sk9sJ6+dPUJUA16dRgFRr8iNVA3JivGAjS/fk
OntD0hUhn7IqKFt6fOztVg0B9Hwy3Ar6yAfemBl01eCbC6EwRfd3j2nf28MIhKE44gc9olhRxmmM
EUldaUNVFen2Vg6Zvn3TltVLsO+i2WRErJhXHIbUI5x4hU0qSs3VYKTKP7V+ps1uVpXcYpYKdiVe
gBtKh2X7HckvExMpPd4Ab7YqGPOBxkSjoqAr5z/IRHE3QDzMAGmQtCm1Nk9xZudQWBWaCcxSOMQD
wldbxWsb8l48eC9TNZKIcoV9bosN85sS70D2Rz0nAamHSsleLEKckK9/iaAKwi3wi98TNxVZkqux
gK6Nn7Rm4zAknMLioKVVnlQTaUoo39CaBdh//GCouNzMQQOuq04HFJpz7KHK8vvbSMj84HRzgoMN
4igJGcWw8QMzDG5OMv8uNqIo70KrGmb9eDZRzj2dnPEogYl4ssBi3zXApmAyYXIAcvL1ywOWVjEF
mXn9yW+CreDiUG1MxiIaADkVXXIQHIuzjIf9U5wLQBVJJtQmU2iCxe79QTfI65kLeYMtJQ8UaOn+
yiAcVXkiv9s8EPyI1j8EAPwiVMZLhtKCTAyU0bblyC9oJRmapbBIaQeg0ltMtE5CLouAYSHf4Jtw
Cf68k1Ko61N6UZt4STuiSQIPG3AYLXDwqRRfTpIE8CXVZs3/PdV/dGN1TthOncqUugbp5TI/+IB+
Yx6vK6V050jLNDSd2jWkkwgGlMLdg0+/G6cOL0j+s0MBVN1bTo1DLVOQ+tk5vavAc403I4876z7a
WxymTZQH1BPvRuvUlEWUDqYsR2ejhn/BuumZUUkJnVp5SiRVJGFYm8bX46qIVTlm6Z4cKP4yXGUV
ttyh7evzMRDKJGLjuq3Xhq+mFMk4i1JDcJGEQ7ZXckEOdTPlxIJBUogTHLWnvv+CCMaIcgokbSgM
kTT1k7dNZQ9l37pUpx9Ha8aY8AQOtSpm+G+u+FKYgKJv8bAfmDoaLhBxQoPoHiga0doDYxkcRC4O
pVXQCwSMjHoUTfWpaSvB4cYPmmyIOYfrX84fCzMNkMde2GBl1+Z0xlT9MLqGitdX+3G+g3SY1voU
5NSVFyM+WvJHPSxFjx/3Ur+36AGmrW4xH06msaeHI9DlJVwxFeHzrqLjFevyOqjcHlDmwTADzPFM
PpAJSK4EdpcBLYLOtxpdLirZxoEiWY/fr7vFaVymafgjQcC6+ZxtJoqtWXPM6uOMwbvnbAI9lLHS
uiMghB9s/OmEZz0SEs6K83KLk2pA5pSOqjGMDzJlZx9OHqnmEkwZxdO3CP09coN2vdF6pd1ZwIey
b7PqodVMjG40LW1BgIWodGsGwKni5rE+JXorS2myriVw+VFO9Ha1gZKQIBdKSIbUUTcAD/F8RqqB
Qv9J5B4ZWrE8mRyyDo8aQlVU+BzrpQFzRtOHupse/fj8vv5MW8nPx3jAtL2Vz3dmVGtHXMB3uPtS
+8tbLYebJK79NZB5kBgb7PGRcNNt7DBZVOZwrANywsMX9qQaKm1CQCVKT1V7yDv4vUBToUBym4WM
2DvxDwlnvE2qHVKdHbePwcNYsHt63oVQmtIFk+1rCqYSEUJvkgy2dMfsJruhQ+sFgBqAtdZ34YFp
KpC16h9wDTfE3ls+78nfvKDIXQ+uUjkpLqJeGUojV3T+XnWYO8xK3nUdT+PeqiY3UiSWKiDuitcO
F1SiW3zkFfH/bSRug7xbaZrMTngLldXbd06iZLn5+ibS4XWkHjp9DD4nCDMu1PPMbWmuasvMRt31
WKjwuGQv4I0R14jfQN8t8ld4afLO9GgZaGBjFmDlXOSXpbCl5aFl+WyStyY5KKYX75RPJx9Psdud
9uo01gqG5TqiJKR4ce42ddJjPrlDKs4N3+8NWw3ObTAjzY7FEs9X2YEJVogf2/yekgMKeU0qJNrC
08qRCVDSVRk8sTRwk1zgEcCRbEunQAAJZmIwEtL9unC9yP6zYi/4WAgNl5uYYwVv3KnqAJ1tL/rR
kGsf6qIhAFhCG1x/xnjjlpsiFSBzAcBy4FngEByJvcKvdPvQcyWfewn1unjHzpMEJpk2NqbDOtDd
Jar5N3tLfjnQ7H/UngihZiMUCngCXqjQyD9LEwqEgSS1ZmouazbLR5oCzNK+gKLgxrYuWgfpdsUA
z1hYoUUDtcpqHxuUQ5EPNOGkfL3qT9YTmClkT04hUiEs29osbs8ypYIQ4Gqt2EIDyXeEKldhzVaK
oEBh/UYCHzx6ErOwMc2arjFFSp3odVOuxinJF1b1TOc60pHeINB2m2eA5wbzG5LF81djPqchHb+5
x+g24qLineG76i8PXX5C1ZpN3JBpIGesnwPrI3KOuygomLCai4Zipid8ThNLdkAlHsVw5sK0O15C
yqW+bKTSBqQd/0tlzucqjFNBkOqisEYqOTu1pCv6DGgnaEZdMPA+oagV9X6+1EnoROcsnFNWSryF
zpwyPXgxqrLFyU45AI4aJAihyQCxchA7HXI0MrsMo3Yhou98MPhFC/i7GMm4KyT8u3eqA8bojFh3
F03SCqtT85UgFwKmLh6erf6ymIBc2keDhLryfNdQSYGjl/yCUDaqLPPIfrHOc5oaGc5EHqW2R73C
OSrxr/BBNkN0CRY5HDOsoDFTg4JvnFsWwTCBe8SbadhYUzd2MVjk5JkQtE37DXZk2kswDcVJkiKL
XKUrzbc2pj2KCOhaOZWpOEJI2pkAFqMXbqhAglPEuInRoaPIe9aJIliGuk8dB1xf4xHjFhuVZFTN
ZaVSNOpg9FH51HvL1hgxU9poYOIx9Mt3XUH5Eo+sR6l26vcJIFkN6Sb7roOTsg7zlXHCqBvrL5e7
9qEty3av90h/8QCoVYK2ERZQS3KKo+e+xykOBgGmWUr4WyIgHdPhqTY/Y31VYdgG26nMmtZwlnQ+
LSRdBviAwhzFyCpWRptupDLlEYxE2S4rnazMhhw6VYvTL8eNNxyWrCNTx7pV+rLN/JgT+3CaqkqT
J0VnpZryArJ7SAdE39MQ9VLuBksDryKz3L5fi4HMJOXLrIgK5vSdTgGc3SwWf1m/CzFdBhr1qBfN
quFEGVxF6jQT9jbNEov+vaFVXhbi0qM1NnnqmSX1zGZwi0flFEFIIgy6HhGPxHHaTbuT+BPQuVK8
KwKP6OLyDRVWkdgME1s3ASsFSkwQjJWgIvLgz2aRDJEOcfNABkSNwIwMOQrrtJL/1tpA42vN4paO
yUtpYCzBxphMGcV4MoFKBQPZcp30W/acd6NDNNz7EUTBKOsrBx+Td+8PPwHigT3OLIZwI7LPbMjf
zki0B5N4hpbi1g/CbheSYM6jlQ4nuCQghih2gbMdww8k9Y19q7imegjmmZghht1ybkyiIfTp/nAG
UwP2jv/sVJrnGrZvVqzxfo4jwtaxhnUhickAH8BGHWbhE3phFGGaZNlNAhlUQ366MWhLw3OTmybP
Sy/j7LNy3yZ4YdxrTRW7/UUQYvzKcXpilGjVxzv0Mg0G5OfJCMrecVa6UyXY7eJnTb80HaAhjMR/
Fx2h8iX/gVHin65aQZls9bbBBHDCR3BuYdgrpgRIVl9+hqjrQqlFG4W4NJppB0wNrDi+rnL6Ohrg
ELhR0GqF3WCiwclzPqRb8H5036duFeqKaFL3BtlcvtamkxUf1aYpgNNmIoXsaZeqUzg2xBf8eBz/
TTh51DyCXnciheROro3YXpzmqQgGIhPo5h2InM19tEQphZqAbD87aIyEAg0RnsR5UpEQXgZnPA7R
u0QZT8HrH9VNM1lcvL9N3pcu58JQnyiiED2rWL/hQWzwlSJmhTj2p3YKewiXjt9beuMN/6JYl9N3
a7P4pXgWS2YBRmMDXaHAslBAntc+3VpQhOndAbDgbAOCFQb2KSerQv9ju/hkgazVm02FzVTZ24nA
/sxcwMV1r7hN1zpq2mgDBgA/l1pPM0wzTfUJyO0z/+h5GlOpTNKdg++8a13+K4GBrWmlmJYyRabb
juZwr5o89RKhYUNrjwMqJHEIpNsCSc9bTUdlXPVy5JubZgHKxVqnSIZSbo5d0bSWaXVTTxUtgxL2
Mw4I47FuqNADGoaRt1eiUyb3z03CUWL5xrGunXDp7J1hwue8DZS8AuUrNBlnvSvXmCYXT3kzVT4o
e7aO5F6evGxzE/RFOtbNxa/2HizchdG5KyfU3l5mmOVu2c5xhszjZdrKRWhykXXggPLDs5C26FbN
51NS+i979/80C24kj34ViPIu9W3nMTlSy0mGr92nOtdpVFgpuDF2CWAiKi72cWNJy7iZrh5pubSP
9g2DpwTLkOd1wkqlRXkMQlWcCMbZe6qlE4oiEkB2IQxFm9g3Reb7j6Y+1Ckw54rfpbDi5VU6/3fU
5ZYTtUK2fneKIDJi97zANlVGVvR5uv/IqSIzsWrskixFTCUuX1RszurvenGo9U+Pg27MbAgtasHU
Y0ph6bGQXJl+wX+K98k7ebjhRBos4mu4sjIVJapW9JDPZrpMzANrVtyfBn0oU9I+pc5v2hGrXZWc
LFfj8Y3eS2OS1+ZEQ61Ej0A09j5sdq1KGC928faLNTHyzo13ytpQpNRJ65OmiIaYTCyP7r6/6xVB
nygXZJ4Y0p1+Sa71wmKO69FfcnUiY3If7EaljcGLdAkmbsjgrSjFQMKM6EGLuqgLBRbtTP1Wu0cC
X7VsZ2M9jnro8ReAVazR12MiX15RtaJn8zSCh+tveVDtMo8BwRlpSllfwCwojeNCtBDoxKPJ4ym2
hWIHlGVG054aBG1n+1E64jd3t3zwC+fGQ3ppuZWfw4CU68h85S8SVgLSwUfGS8ZhkRePFDBldMQu
eKUKYxDKEIpKWeLgF/LJ7wBMEe/riNwyBfSqmdCTj5iB/EQAX37WpheS4gJLWJBKh7wb7X4uZFYk
ZIUBHYkG8B6B4OpVA/lFJ8Ee1Y7w6Trd5S6s95ascWi59Lc+TMieWc30kLyZc/0la7kNws8sZQs5
cwvhHb0+kS/zrI+qzGKEm9nr1/sbmpMwFevIQiP5cmIexDHzlb/SCt1DDYkD2OfPxM3MB02RfP02
hBfansaPJ4u24+d7u8bFr1bCi5HCpBStn/1+UbeSCXePXslfTTXoFWQsFWp9PW+tVeoh+MZgO60b
0enKdch2N9XqtF6ASOrm2+c32pJ8uhO3N24ITZxjBZRzcUUGu9rclITgMOq2CNNThyxlNcRBKeNE
So5Em1QxxB7JtZAhGZG0b2o3EgCR3riA/Tk3z0YaKlqQE03MAbGS3KS7Gibc42TcfXmh47HahJmq
3x3/HEjC2r9UrYlov1Xvl6pTfgwkLTbpGb0ECg1gWWmzsL3hcLgD8CuxTTeihEPZVJ2r9kWUsEcK
2UYvgtjE/lBCdO99xDhKgaTZueIIZVvV+xU55HDcZeINFHJ2ULR3BLyM+MZIZyj2lJ0StIkTLnaV
NkpsFHuuaBJIr9aGem8ppFZIJ1Ic1JqRgnhRduyLst5/Lb40b5HatO17pBciPNSGt6Rv+HMO70v4
B9uqdUMsYfJdTE5mlUEbbu0Lq/mpt4sq4130YDEBhgAZ/fzKP8g3hUZsAvMOrFXWhZYCNZ0famcU
hrJDgSNCJY7IET3Ry/KUs2VJMdG+UK5cR5/LBlaWHAaIc0TMEG5ab/5XGaXwarXjAlpg8aDz1teL
gDqNNV66HLBH/RPLqNIT0QrV3cRWq72MfLPiFg2SHbxcq0iFnOhjaPW2DgvbKQ79a0ti0j6rtGX2
nqg2UKJ5Y4yNvTc9AMro4+i2mIBc8TBziIImJq0UvaTmZJDKqjtXxDrYY8NK7V9TumDkyIinU8Np
VvSrwFV5JJtqm8+1eCFxQdu7eSen2J8FikmCg0PKS34OH3kwF8kMCh4UaomfEzFq8k/USAwMFOxE
y7ScoE1DSL7ybPLDtDGzNFxguMIwLLwDZkxJoOh7CtlJbYFMpvztt2PeosvVk4MIgBjz1ArqqZNt
s+evZ0ZszL1RI/q91EkuZfit3XL03ihkTYROWzoLAmkKa/7JjvAEjCCHskxiZslbgFdiaxXpwpLt
IzrxD5GVbRKN428jMLEYqa0QNVDmOwQwPtcXmkxlcrAMmEySYhCFsVlP4DFL5tplJe6RHvFYYHUw
Lb0Kq2mK8HXGOOiSGfs2CQNNVblDEgIrYwM5EIu1XJ0hJRb3xrtFZiyeZWu4YMo8419ItIBaZwK/
4SyeRHsy0Tw5lh5/8c41Ea9hoEiVgt/oEw4c0SsW/qYQVJbaIcBAoNN8TVZbVRkKbRS0VFzYYHS9
j/A4IPgTcxI51/AZABbl8HMiMKe68vgUwJxwJzD/sMGhMpO6UL5bIDBewi7gDQZRlW9ZbF44f0U9
GVjjKq1eeWuicWpn6vioSSHIUQGgKgApVnyCNUirjYjsicoNiieBuC7yahTSC4i1AZON29acCx5O
EGO/8WXk09hf6Bo4N7q+DvniQ3GKwja5ro+AEB0H2IySxoZroXzlQ0nWhd3su3lcoxm7WmnMKX7H
x9M3TyK2kjl/HUlbsbn3T70De9vBIOAW+Uij1ouw569w5nMeBc2tEjEeQLVfrh35bSHYT4ybTKlf
rn30z5RWqOxPtQ/4lC1kJ71XqDqIFZXMOoE8KK58NHma8bmrX1VqeQZXX50izYtyXScDvQnIXmXu
ig3kfskJq8SCjHWH3s1q9zmH2GTYBuexYSZ05aJB5MUZU6GpXDVNSO4nubYVKD8PR3gl+d91Gium
8xXYWbkMLUpaK7QsCLMt8da/TT+XxKL+IoPAGtXtSN9rq3g5yNGlwav76oqrUIH/rKS7wj0ZqW0s
rFdc9LkQ0RwrhzWeuEVaXIq0MbJtccBiSTCL05nCu701HrR4rETS78qLTKqVslTf+Ud03rShUxqi
2wq2qn1qY7EBC0xZvagY6OlJljWQVyZXTMfWIoRv0AjppZHIz7AB3D/HbY539y/zzRe4cH/GkgXI
fMgTVerThnwyALnaPtZn+R6WuKu1+cxhrrwu/QPJtixi7IIjwQ1/AUS1lMusFDkzNTrU2UF4Qo1h
PjfrCfgyiLrKIiQj/aswh5S9sFEVsMkWnPnM2IX39gEBZh1rbmFUAbD6tYYQaizOj5Zg/A1qaMhz
8xFKV4UGKVUvIYtnKs1kmnLNlJ5g//brgmbPjb+sSzFw/FGZxbogb4WsGto0xglZ3kGq5bwoHNZ4
yP+SesELB0VmRNg7v0ckSCZYXjS5t47+/slvMDIaLt34HKMg46spo2IFbfpjHY7bL36RIF+gXpbo
Iq2JkFgy2V2NPfqoyGUrLBclS4u4w+DX7nFlsGrmkzIl8vRqGF290tb9YFjZN4hmiX4LuqOyns8A
yFWdTA0abw0ltjTbc0gQmyhG1QQMCtlT2havwZOFFCPQEalMeQNGzODyT5C2iljhdCAOqu8ktaah
pZKH05feJ/HA1Xt0HGpbaZ+NQZU55WXGSw0S+Ki1YdQwPhpy4QsWYaBNnaCVE8+ZSkMwNde6nnZt
/wIwgjKFZU+8Ipun1yXSmaGN9qbsUf1U8Kor9JuwXHKQBLbI7HNMpyYhMDsg8pd4HHSqpA/U+F6n
J9+xzEBrVHR7cUaYiPylprHur+I7gT3aydGl2d1tLqj/0Zz65cmexkgcgMhwS2JRia/zWHYZ9HqE
ZReCLQP9xNZ/IRrnLlZGvjXF7ApLwL7i8CnwVgypl71/CNLpYDSVoLEH+TO0JHtLNWfkmeUcjC9F
zCWwmnG1bRJ1eXwn9EbjI8hbDTUFe2tJU2OOYrJu//Mawg2RkdZWWUSg/GW2Kaf15PXrcWzCdRps
7IJKvfJTvnLl+Qig1AP2GK5gd7yDVZ/CijdEgDiJ+9aHpockTgaFtaQcweuiHBztTaF55k1ZoKwL
peMWpMOmyeD2SbbSPIdSTmnLiqlHzTDMmMQkIsiyC6QybhtiOXTFBur0QLGnoAI5D8cAe8jHLt4k
qtc6uGdOW8VfhcgJqz2pmdypXCv/pAPBlJZFjQ2++4VIULksvSwlth57Lo9ClZ4TmXShpZPxw1MJ
tUB1tFHjSPdLeEAvSwBqCjNb+CFAnewz04MUZBnA8gJ0NEARSxHOtnSkMsZaXsSFok7cA7yas0H6
8YLkJu0xuyonXaHII4spe3mJLtHwBGo9VMoXxXh2dDDgGRB/pHRvgV1ps+CtzL1wTLlXFxKrIPvh
LlJEbX+v3yk4OXkcMbj267YQUsb4jNQRoMixs+FFyruGwk0gnEcDQ0YgZ4r+Zf+PnOiRX5K3DUjH
olUTKRYSsE4MDE3+9LsmTb7rfcrcXtXEWgmccv1BpteerrysQ6JRobocGRqNewU/TZiwSJnidTsi
UmnDw0R5AIwHDxbgRij+cIbHtMRZNv5yOdazJM9U2SKVY2tCE8pFJpMMPjVDUkuTW9MUR2sGQHXD
k8NdxW1Cd4a7bieDHf8VOFFP2FDvXs8sSt3e8llf1OVaA1OwgmpxUYCgIrR2ii+gDCf2gwYK16Wy
TvnILLBa58xjbBqxyQago3hqfKuhnFY/DDD9bptEKIjjscxYT139lbUyakdiDB5x5rUJWHIa6L/C
ccBl0jVPDWi5gIuw8ZaHUFqzo1GF+OBYNziURSuncC43Hk1CcKLYhZx9G0aJ+HEjTS7ZYuWr/lZJ
u4BalFtUEHNuNDMQ2HU0sbolhdygdyoS0Xu5MhoZV7F7OEXE17ohC4raxIgFSULkUfu3G0rwaATe
27kv6JKD1w9i6N+rveQJ38vD3a0VWsAafTDTs3fb+PfRuV2Nr8m6vyMEx1mbPNu5cX50ah6T6fdh
QB+A5D67Lgu1k39AybNEF+5KVAYfJsvXzoOVzgDNCHvDzaSKmwaFIi5HpId/yu1s+/p0z8mB6C6+
oNiAtNnTyyF+A2Kwcq9J5pcq+E52VIqdJNe8jZ/D4uTSqSZM0K2/UkOVDyr7uTGl1UX3pzsgI449
lf2Q//aokRqt77+n7c3CGW4hdrsZPKtq59PcoH6U3akgp0Mb2Fap9RrnspxYoUapTLX3YXUYnqkM
XA9KPw8E8Z35YXzwXz80AG1Sfxfv6NeF+ntvGmWax9Hpq1SrTPbxE1ZN99bCbsiwSVuisqz0OI7T
TGef2iouSeFOm/LhZyOwQnNjuB446ku4Z73z6Mlb+9UxY73tFYCYR+v+kTdlKLtv7qnRnXbPQ+7C
se3E2xAuIb3HaP7626WsjY5xj3qCnJ3IiCGVry+X5rw/qdeFc5XxulXvJ4e7KJ5nQkZ/74ElzUnl
8Pc6J1Ex5VqcwcYUX6ew6inGC55DBena9vjQDm1PlYSVRu/Hf6DHIUdYkNCLB0z+E3WkIprRvWlA
YxLAyb88beanjKyPdalE41BAYLe2cQvkBSGrj23HLQ2QoOC05AMZFWN59pTqoeUJKgvHX/4ZDsRM
7X533TOvY3xradvyP+7ZuivC/z45sh26p0GZJgcVllNCr65+p14ol0aByiwhh5Xlc3ajMRKzmE4p
xUj9UrSj596/UshNPYO6p8gxrH5tuhvu8rq7jSnZ3MZ3xDm3iV539D7RyPy6j9CdDEr8X/o6zi70
WZDM0IV+EZnOKtkN9Drsvd1gxw+mvWlvM5j2aMtDz5tLoxhdR4UvegKMcl9rRDf3I31W6QUSm42L
ucSC0GzboCH/VtuhLftP4xVbpeTel/flrrGd0STpi2ZEb9piMcUAXRnDn+vy+vT5tMxvxnQI+Vrx
enxtR4+vdLQF+S71HbbX1xGdJ7qknEf35QWUxT2O9Cb9rnjynP49F23At1EvYEnFf4arcux+0C59
fDn9fM/pp6NCB4Ctk+/RxyQqU/OwblXrnEL5e7+n/0IpT+ulPC3S8iEdRqro9bunW1jc+bTcKIC2
0y7F8Y6Y2EvAiqquUSCzZHhMY4R82njirpmPFxW/+AngDPTMQap0AWyf/c4tbpPVfDXPFChqcp+A
e+ajgMOwcrOsn7QeSjtAybcndbo0dznOHdJO0DTJMDqcSmeLTUxyT7dYqZ2QJTzOnEL/hAYQUGKa
n38qwQ47kXp76NenoIpsYtGn60WBBhfUclx8OlVd4eG3s45b/M7/UuR7nZVnzMsr7wF+gAuW8Bxf
HHd9Cq44GBVvTXEWvQ2AY0/eB2sJ6PJ9zboVJET7l+/S8JJkx9n5gWi/5QzSUe6n1EJsdbRHezXT
KrZW8FR69xtFxKxhqzG3Z41l3I7OUPCufaoa2odu2jdUd9xe7IPM0emJf7wwjDBaKcZDTBNerq2N
Zl1ULTfO9IjYNRmEkKjRLSbYHZh8g20AKRgNqIzMLGLTpFDJOdRxFfpxFJNjauGLrt3Fo8auFgdP
ygxLpwFPZJnWlqvO0007b9IHQmxlLYEZcfBwZMHKwIbhH+I0UOGHYyEQMhs4P5/melCMM83TcL9M
Z9k4hwInFUk07YJC8XQZwcuCOfH5ol+G8DWDOAXKaIq5iAnz171qi0qQ9quTaTj+OjzR+Ic0gtM9
xKt+tcH70hpL2C0+z94tEsPD7exCd4hd9B6X48ykhIAh3MyAOp5RaXEGX/sqNSvft6/p72eSmcBA
XEfT5rXJuk4/jH6BnkZknCjHnmJOCp1rXKFZ3XI9OA+hl0XrARV4ZPMmFdEY289Rjr5X77CSUAO+
2rn0Dsr2uJXT9mWAWkiv2ikm+9H3aJpA88OVkIq5AVTIX0OGRoAa6wOeLDQjh4+Ep0QDHhYIhSYY
HROgyHXC+ZFPIGimtwkZXAVY8oEUkSGurdhbkDeBnkpHbDKuoPFqg6TLMyIgF6mPfWq/isb1HiXf
5TSdybkpEAdTEIXa4iabwcOHCEsWXDKECq1t8k1h45OCM2tGFLGrlZ8ObnH3G31FpiEayHStKEeV
yPmCvLZHqxIRHvSKNq1yb492JQt870Tr+cIXq8oDZWAMeIiO/dG9LAp4N2uPJ4u5cY3vZFGWDjRx
nsckXbk57uK8+FtevnB7EHahbvzsveMNxbNq4fWhxZb7aRSXhfF9hhHJFbwMomrFWgmJKSLWqzTJ
xXNUIzAjAX79fTX4w+3HI0x7dDN79/xbOZBzAt6/L68zxO3oy0VZLxmv3qH1bpdHTOH706cjTPcZ
nb6YMtlldlT8PQ/Xk9WyPHw19sP3KL+kpdtp4NRoiIS2GGHOyae4YI3wFFUyUGnhTm3dQ847Y8YL
/gqDztzWSlP4yQEOjbjAzU+hlacb/RLcgr9kD+UlbEeOn2dKVxbFRYEVEVm1d/sdHyaXm3scZr7O
caJcB5ebMsMOXXwc3XfIWqMLrGeTCaBdgdAkvQYE+HMhacJ7BO4IyOE9AqbknFFVJMU0bHwA6E33
VXihmpf7+FuIyT4RaqJvHy2yAVqSxGU0bju1SnuSMGI36sUkalU713LzPbsssFXG6XyAS+egGXqP
rDsFaawd0NKo3/E4N34V8RYKBFkOi7g4J1T4aM9SRA7l0aXo1jt1kHnufRq29J2mVIHyb4lSroNO
p4AQdaV9jR0ciuKF/MVpcJ+9GqXx5WfdvzQhYY/xxTttDo4P1VgR3cJtRT7g5r76e1qKwDTlWQGF
Oro5CD9r915088P97xnX5+3uJhiON+/4Efke5doFHRGZC6vv1e8G8YYKLrj/LrqFZP9LeX6JSrrO
dHlsF1qXtevM15ReJSyE16HTXM1uFTdFjoF0dP814eFA1XrTp1A5WfUYgWZp5RYYWo8KoH17Pywk
01qWnlSkTehP3naCkAU/4R5BmUhuEPoH6fep+QmL/jEsNCFS4JCX4lV7FaZBFaOI1g0pzt4NdkXK
M4r7Gdwijo1U7LbJA7BChnPfQIYGiFCbajuhRwaPsXRwqHwimp9BVVLQSR2LyJugjN5qKN7Gvr2m
pBjhTAgYKp5RlF8KxcZ6RZagcafWUNh/n3JFym6lCgJiQoxJHZD+usy7VGCslxVke3nvn1LvhmLS
m5LmoqFzSB3JUqOIfAlvRfZZrMNe34ISFCb9dHHHSb+JCqK629e/CuW7nw7uvFsEC3N5ONg/L/ha
z5ZDLf0jmHbEzyr/qPY4W7u37g8yKYXoWZOSj0SpJJvz9oUwaDuRd1DQDEIPQiRsQpsCaUhRcCty
XqaH5AzVzkpLWJ3Z13LaObeQLmtJW3DbuH+1qu1q+0CC/EtahbmwQJn6jWPpVKACcQwR4UQL0k9V
bPxBJzX9txml7wugQVBCkWrb0titGvuvT5ijdEN3IW2YvIp4ZP/XDLOqNwhTtahU9m4uvT79XKzq
DweyzdmwZsqIVEnECGWcdrbzIFupr3V79PlUv7AVG6Kg3diH6s2L/QuCyCewiVNworKQSqXg3S02
aL51qlO+zvlkIAO2zR7Q2XklxcEnkVJDIVGlIYogiFFTLEUePoRoz4e0zLiilg7uQOTJmxMRP+ih
p0OlVA/EgXZj6MFcg1SRRPIRXKYz+e880HM1tYzr2hMvBkxseSq55Zyr0nYJ4qJ87he7FV/1Wtql
XrVfVJARH++i+rRHGVrTHmFtTdNVI8/o6DpU+2prJNHPNepFmYCmfqbfrlRM0NJDS5w7qRsgDtZu
pKdBQ6u3W3aTdlBGKhrm8WmMdnhwGqvqck/5WobTURBJzg8YTVpLmvy6xh9iOM5fSheeBrfKfZTU
nF6MpNKxnIdeKXupBjky7DzQ/EGMEoV3aWaI5VgztTWS7riLhBLXGIs3YhKHFl0ao+zUyPdxgWsO
CQRtU4RnS4F0FlXzq6K61Psd/4yRaP/boFWEh/q7W25tOa038sLic6UwL7gcumNJ1U4nqVK7sXKU
jPC+oXJBVVVcAivFqHchbM33V18zX0+GRBxEj1wnH68F8q7ch0JPkUaUfiFw5tkn4bGD4ibKpC2n
lxyBcnMSsKaCpf5u4uk2HSqNVE1cIRnSONY/C5UI5bGPQTYGkvGJDwwsLOLboS1BJAFNb5hPf5sQ
anoL4trpJwKAyuGphdwq9r5OfxKI8wLv5QHS2wZAiqSyofPIO6TDKH0A1r+VuAT05PjUrVOgVKYp
Xe3BU6uEGyegg1vpJPUQ1yGUqgAmN8C5TK4ySqbpi2An4gPrpENI70+h4yjVN1I1Hu0jkVGEJp6b
rOkTVQlyXYKu6ZVKqXW4HystjjQTvuSdwpB8+PrJ03H5TgX5yQyEwxk7OhPqjXT2RCdmu0YgSpCS
/sfUeTapynZL+BdZZUa+IkEwYdb5YukEzIgJ5de/V8OzT51iz57kKMId1urV3QvdsiryhLN86O3o
//zBiKFTrvcHYkgdfhKEJxs07uIR+XvXmWSLO0f/U5gkk9AhpPTWPzgYrrhCwBkestoqxEKy2GMq
fo+5/WNutiQ5sgN7BCf8KZcaM9qFxHFkvWfuYW6mJVQLaV7N7ojSDbAJFw4TPP3iT0SVYFMMX3jj
spgAe+cBn96ssMSLJ1I7SYIk5FMSSrEE/h1P+sdKasZ75paKul/iImlccIP70qqrvKAL+aTcgPXS
pAWXBzoAgmeZByy324I0oT2URaxbtz/D6iTqNfpGuzxMWNgMZgtLQq6CKHZfjX4SPeDEL4GiaV78
kc2Ywjl5Q7zzCpqwIiK9rWL/guXfUt1FUDQ3QdUXfXAwVFUOUTHJ6IHk8z2Re18/y52LeZzKyWlH
ZZxoWLw/laBKwJy6+/rbmw1YoDEjnQ791f6DnIj7VCVM8SgrOl5Lf9IKpDUqU/RTgxpQYJ0AFDRE
dzIGwxqsvV+cuwj5CraHJpJwbN0Hbb2qYReTSyxhYduTP9avYANiLZIBKCFVhYB/xBiyg8xkLsXM
zAZaMnWt9f9iBWthsMJutOBLa7CcV3K73wGCa39nrlENoiLk1MnrJli4DqiDiLv6QdY8mOikTm1S
ahoxaJsVzxaonteiB7WPyP5svSKU99pen5izpMQzOoqvit1ehooVSP1q/kEJAZqASgOqWKDnozjE
wXkVvI9vrfLRTApiRWa07EDob+JwdO1euohEOxf6ezTYWQ3WbTkE6qixfKZI3j5LeeEUh36q32ub
bRE+aMVUVaZsqyQyCZiyxWDGB4FihcgRuBr/OxHZuMjMBVv3vBuJnvOW7/2RJ28B7cF65dSNewnH
vffs1XM3/4rTkqJUVF6Tq6L9PbGxwKEmpviGTgzkj37qnsM62uuCXVJ1U4j7H/b2b82VhNFPLZYr
XPfHZDllBtO1p+Ek6Lao+2eWAY3sK4Wk6rPt6/Jrx1a0oENmrdq/1oSuBjtaqFM+4vKnN/Jxz77e
VuqyS/ul9qVzHFU6F9r7HAelSbxpLD/z+0AchR2gLMVq13TKq6Mnc11FxGN2vXBR8YhNQkG6TEIS
M223pB3jXxT4q97AgZoTtZEazGKbQgt6A7kC/4a9BbT+u93rQZpBXEL9no2S4Sb/a4kfKKmphYkq
emDrTQJAhdoq6D0cfrOSpeiFAPyDdkAH62UPkqsnTgH7Wx++Yl6+FmNShXjxCSj6CjZmQdlypj4B
JH+1ePM7NcpUERusAE4HSWVR+FXaV9QtVIsle5SjAozFBMvUj0OdY8iqgwzIkfZO7bCEUgky1jUn
Z1l4lAR7nK6ElCKDb5D7zyY96JDhIJlucsHOfiqiut4daQGGj2fcHevW4S+u2LQMauNArL+m/Im+
/l/mIga10d8TUCgVAeYZNfr8SMWzxSLkYfT54wLrFUX5IljvEQAtVgxsZKL5JiGi4t+l/6eCbBkF
qWyHIsZ+jYXl36HTkhtm9dlufhOdcelnYGWgY7qpUZtF4eeHJ4eAhWvq6jTQcFKeIhuE4uPoawkp
DoWEhTtTeaKBqMVBv9lhDujtaaEaMClq2HieoCOJkJSQRVSI9PfMF4U5svx8O2ZAOuO33JiypXbY
vata8uaOYon4J5Rfr3yWsr/Yr7rNpcncVZT0IvB62pAl3uMqDZboytummUBYGx8f9uGKd9n+1Smn
1m2bYlZ68c+/dXTkqRU3w6jqPumlVHHW2IPAKZFVPL1IPDUB54gQidK1GMMf06VNNaWKC05p6j9i
dvU/ZSX7DmXl6zxKqGeIFXifqacM7hsYoGKBSuS62rmFFesr90xt+rfutVNlodMaW5rFdIMGY2y4
z6qVnNt3+k1/ukYVwY8xrpJADtaTcy/zXgFOSVguds9kAaszMeNuUBvvtikA57F/wiLubtX6GZlQ
ZUxO4kcYfeG/qzUh7jUIBvJVrowPBDS7Qbl35+5RGoOzg+2eaJIdumXDX6J4MSoN4Ud3djCXi244
O7KbfM1xHp3L9o4jKOZzIZ3OB+eDTd+YDuazLJTym+du46HxmB/DT+/l1buPfr1Ttq+MNh1gD1aT
E5uk/fPoQUwwSvvNds1OBzX7tkq91DvTCAb71cnh2I5nOihRzdZh6epEo3cXl3Cmbz8a7YbRKBod
hkm/0r3zkfTvM6pqs9PkPLoOb8NP3+weMXo80eo+RoZJdkKLGypcUHaqAdaW4NopMGxP3oUnN+uW
Bq1w7T+2NL1phfsg9e6DZEB/k+Dh1vxdv9RLumyf0/q4Ej6DKs6lMqOiq+88nX/mt+ltuu8AxQIL
3vznPN4cN7VvHKZGpYkxPM8bw/po58vo6Uq4EpidUn5cv/WZdvCUs6imUo8YHnqtPr3hJ/XRcW5O
ygFQjlsGCeoBIX1n38ZEpjp350C5w2Dy97COwuovuLn3zrND02qfqva0Os7CSmhO6Vg8EM+m6agW
vPPLXr1v9EoUGVt9CY4rSIsa38fNyU/qALEtNLOrFGg37l3bnbRbJRYliUUTGXwA/XmxFrEnrcZm
O5qDmquMRvM04GksQQG5prTOABMxJmdFahFUsDcsJUC/j/XGDAG0+e2uT2C95iSZG7cOjfCu/j5z
sLTBUpP4EuH7/DlOv7BGdu5p53Fvvy9+YvSySyeqk2Uy5GkHc/s7YRQ4VYtz5/iDhf1XXMLV1LpB
8EdWVkV08fTPBy86Ymt+n7WOxC9qBX0idPIxQk0N+5y1GwQq7cfLqjzb0aCK3+bG/Gb32MQDqizK
DZv2hYJhuLZrhDBuBrIflGeHYdqPvt4EhqT6icPcvkLImDV94+qUxuVXv4QBP0bJFQeXVCCqRdwS
eBVHnWMUlMbNsBmaY3NcGq/946+aFGFGNuBnA9LaMWOcbCgs8esmKpUxzw7WBqLFKtE991/dI3Z3
5uDBZzW40k/4Gex8dcDS57UvoAycYvxaPCqi7v9q2XnQ1kmRVdVv+nWOCDlSzdP2W7jTSYVTgQO7
6zY7GHwEb+/USWlwoxY318GndwyPyFD1WESn/FXDY+EOGpgaVvgJ34PvBMeXFYPA8V1gMIz5xZ2A
SX/QGspprzEy+/Wh8d/H9WOZIEfNIc9H/ovdnEghgl5e2PPpRfS32jqfRKQx7olqe5X4JU/EVuir
NE7CiZ9DCr89yYpC6SIBUDiuMF3KNXmWihQauZ+O/CaQd5AsiPUgP7EyjmJ76GwpLWVUjNZSkXiX
CR7PLHsqOYgY2Bwd/KoH1s+EP1G3vfiZe/I1B2XAAT7O8xdhfM1Pug0+kk5hhXzumhTzPxhtkDjY
8tbMenpNVSCeuXmHvM3kZrf2og50QDq4fKhNyGJZr/cJXu76q8rfs9C8ILC9XGX0ykov7RmzBcbQ
h3hbhGbJnlLmvyABJWkyRdCVoBaiaq7qwy2vBO1PRHeBJwozVYER5SPLLV5v5HfQcn2yJG89TmnH
LM8bmG7ieSTQ93OF+mwqLxFlyCKX3ehopY0atwyWGPWoFgJP3Qk4Q62sVbu/AUtf2ilJ3vD1XflL
bSMQNbnkNf70FW0A298h4avCTiG2sv0SFKtEmPmuAPzjwvEgo1H8Hl1y5vYhH6NP3yBeI+C/RtYp
dkzS5ld7fWftILSvGfZl128cF29j2fqmqxPVPJybSkEpMOmXGYgAXnPok0MoUXZjMBzClUGpX+q/
sYgUnnl3Ix/TPp+khMSEiI1YhWHOgsspaat7kT3sOmJVn91rzkwSyQ5inav2X2oQlTIjngzm0ug6
j6aaCq8g8tcdHcp1bmd88vUKEQ3uyv4n/IRlPrKBfrqmN5vsGPe9OsO2t+do9PGzCdQS701jPKMd
Zh6OaJlXBXcKovwBBI89ZQFyHjU8Te/nlFlDdia39xpktYQ5lLjGXK3Hmm7mGDw6JU74QLdX54oc
KR5/SFiYk2yct+7OpeaHaEcmE4xkl+Ilkvl9B9Iz/SZf02RcdY6Uy9Zou+FP6DhT/jgG9OogoXhb
ih6UVakzibKsvF3NC4Dp4UX+kRJdkHk1vELLYWVAwnlYFEmYrseJa38nke0JUCj7rd6t8+g02csj
EmKARLzkBTIoESt+o7An/P4m61BDPIWWmFICpJt9eV0qUtShG65FRdlilXS13q12ThhNyfQ1X1Yg
sScg4vd2xOZHRvLxHqlf3u5oGA035erGCp4HuBw0YMeRO1Ll3OJsxcEu3E27z26NWdQ/9MGv+s1B
9qC6qS+LHymkiAAIu/kB8wfSwJ42YN3moD4we5WaVR9cDrYd84NKWJo+uHrjyqVdHzfHyeK+OMxK
RMSVNr5Ps9MsXVxmO+iMLWc/LIUXLDk5AYUDCgiaESYNyVaA4XsXnDH8O7AZe/Hazl5YVNU93h1A
28e7rucNOkuD+mTLNze5GWQHz0QDC2oxa7K5krCiV94766hrcKc3zWXzBbUyytzbxTs+sOMGlGrM
y9PntIz55eaASe1x8YKD9gEKzcywCkdN7qvrio0t8PvPhEZa9k+Z8yg5+4bT+n451dRqsIFCb0qt
1/aZTqO00wor3tNGS97hdhjno4s+4TSoVYPW8kl/wGx4GtR3NsHzcQ2Vw65AvVf1oonxbIWQL0Oe
0uzdCRK6+4NT699pPcGe//1ZHsbrofxLiyGRV3xAtmUqqP0oIQhQeUGJ9ydUBwRoTKyFQwrSZSzH
M/TQqjZLha3CNColmIQ3QszCZKXJ54yGYnDn6U+kJFU+aApKC5e3iJIB3UrxWS61SfFIJkmNpdSI
gEsgNghHKtgUwmhUqfkgTBbxUXAgidpMQBEI48LDgU7J6VTAgr7QakqLkjxDf4BaTgQxgRQKFlQK
iDRXjQ+kpC76pwiefDtRe4ZGCWQQSTwtfA5wcgdKRGWnKKj+2sEF+tqpYFNpl0Nwf1CHbKxJXZrV
6RTDSWgNf9NepkSRDSk0RGoqAdQUHgudkyoOn6HKFnLoVUOJ5vSwaPIklXHdVxNKxSjg/U16S7wJ
wYST6Hgx5ekHxNQ2AUL23KGioENCPdTaJfDm1VbRg6LiDmREPoTF5yNNKFSZMMleiDtZN/YYStKa
ZGo47DL0VQKfKNCwOsuJ7rfJFiS8UqcsmEXlWoyweGtK7YgQJvsR1IDhlAylrypwSGbS32NLViFe
HNJfFIsyjjPgFjVKEhC6kw7xxOIjoUsGS6O8tmF8UVgHxcM3mfezBxijna/Xss8ej+sbJO/8wZtg
701uqmEjppw4alp6caBlOB2dJy0xn3jUSltxydNUg6/u5D1vfGvkZVvJO2qmXvU3phOnPs4BpANa
qnfgM5HPnuxGF3HG8N4vGmDfAU3iINetIASWkiUvtoxIcbm1uiuyxr8TI2mLh4qBZ/hFDTOI3omm
tFeALRX4kjQeUwkM9BSiM+RPxf/6iar1IpPsKA687FtPOdWHcn5Rr5cpgZyNFElo+iSBGIEvOijo
WQ72lOq+JDOq3BtU7UUvUWmf2sVZVCO62gH4QEsR3yNzIXC5Bl9/iXpf6DukJDBIr4rPTwdDh7k6
iIvAkrZFObC+VG0HXRJKhG4gfzadIl98Lb+G+O3AdFS4iOxD4JPelqCpvJiDwiKkttQDYVmEpS/V
0rRlrTv0DQYl+14AJJoOKl+6tNTGasBKG9iBSniUmZyxtwo2M0eoj14Fue126vt+ZCHLAfQJ2f8l
DPLGJBM5JCay5a9GvmiOOxxAUeu2bAS8rDLkE3iHy4OIkd1HnALdKiZBwKCzOYJWgLWm/J7GYySR
/wpxxfsoZJFCATmHLPLqJYkhKV20hfuqPZkye9X0OM/c4n6PcFLYom6d4t23zQkD8/EPfjacUN/j
8Rb1bo8pOwbV4yhTHNJd5N65KLrIGxdjLYkyQulxYafjXg+Q7W/0cQ8EVKGMNBGbSmSU6A0DZOhD
jXNaXA2/JOk7hDJdOhbuvJkWKyMvqO+1qMC6KCQgKj2N/kaUnboYeQB0wlTlqcmnJI/XQ6c4lU55
Ml1hief+D0verLzfUpvreyB/oDtMLgdLNI8c+Bfy+7/3pROTuSfpr4MFlyDFknUGkxmExDDopVhC
MSzFgJBpjF7Mi79ElhXClARCmRpdzUUhJfpQHFaxy5vXtAFhtuaWlpITSTcMa5DspuBZiVEqF8zc
MgSil3jouNCKiiVui6YBk+PVgxmo0asiJKpsRXh92YHo1ilZEagKgxL5e7Uts7Cbj1OS5kJpqEkK
m8uQ+Uk353xpKupWrj1+2vL68l1is8QL292CzVZYNLiPIgTvbP5jqc6vaKABO2a8L5mW2yGacjUV
GjO1YqRhvjY12ET2M9fPIfLVzN9+PaDWco+3w6EYP1NRg3To7mMCzzrOhQ21i7+CnKi8oDf2yhkA
aa484GmaGYLcLlqTxojVny0AUX2o+3Fk9pXy5f/Fj8OFuirqAXBmwO/1QeS3VImOHNZaoYuBWCKY
ukcazAg3RxAyVmphdo/1vIv68NzrMdcLCF+BKRDugtRWxRNIXH36hQVCu1UnxCpphqyDPELHGoJD
+zSSqQU1DJQd1FOo7rW6V/Qjhy4dgZ1NntGQaZiB7AjTnhSfqlaoOe1hoPa0e3pGUgundiKL9hVd
pFex/9bbF57LnFRg7C2+f6FHc08y2tVQjR7/5gYDCieYWRid4XupWyd21fS9fW13kwyrrInwDB0t
YnKVNPZkbzqKWFuNsQrJzJrrVMhVcBJHEKP3p/Zdf+KckMaLQilNiQQyJHqod4ou8vKuVTJDcYOi
J/mZLlhhW2/2axR/dGsgxvyylhL1RJbrMrKblFQ0FLUzwFtDpCAcrjmCrnyea8krFA//NhoGnpw2
ZLgH+H9EjSiXce36Z8gIoiaY+Q79XbycJE3c/xGoM8kTJ3FqX/9OPDXV8731OjtZcPvjmxpnbYwq
QTnv1w1mLzsWpRu6AJ1lt0NMtqO9JiasI8TbKtMT9lEE/4HTymkWRznI4KXpnUBrn7/J1yFik+LL
SoAHzecN/q7b4Rlw4FBgiCCZW/uvDyjlAgZjfptp2DCSkFkN41WJVs2sYNfIXkpeTyoMqAi4oqQA
+K9gEbob/4v/VHjPwOcoeecQoIc4dVOTVaUcxv4btm8+q1AuxxaVprGPs48XcXH5cueUt/vJLigv
ZNB0nd1ohvil+rkeqYoluuHcklNT4MabqXJ5EDa7v6EJsUbbpZbzojyMzTUJZqXLT4qOn/nKoHUY
SJt9QVFKMtNSn2DkHwXCjwHU6CkJnK0yGo2y5C2e5WXEGrdRcaRyAThbpI6Jf/eFOBlBFJZG5qjE
oZZcFUceNgMjyDsRSg1OYgg6Aeg3brnE3DcrDo+rqA3IQNFFqrbiEko2jo69nl/PQvReXHBddBnW
sjKEDyvUKrklvmqzuLF8mgiLmoGCInFVJYYQl1WmI5g/E0EWBokwIYGfj8D2hfY4j0ScYqvTqqh9
n51XqxuTRa8lVppIQdi6BdqZ6fbJLZ9VHF14FZJVCpIUbSCLbI2BtwMhiB1cQj6Wca27it4Umyky
M9wKDNmqcx9H3Tf14w5ioaVsakG63A/9ko+5Gkmu+WmuYRRkhHigCcilbmBN79YjCtiUhpJHIIvG
pKIZPDeFoVURBxaJFPsoG6TsspVKKedQCfPRERmJnILExCTCV7SvmF8AaQGSKiAnuMbWJO8+qoAe
TYrUyZT7CEZVP9wuCR3noy5ehfgOygXx0qcfB+kXrAGE6+c71BBZLBfi8YZdHmAjBPekcHAXLqj3
9wnQsw7JC2ERwA7gnWZPgtAcb+NbmW9Q8AUQrLCpF6WkonGt8BIlHiXdKVX5i+VUUZYWa42Ywv+t
lZu1CYZScbwgjYGUs1L9I6SRubjqgqzWdrpZiuR1ARVOqxiq6EzcWY0tnaFwQ86Ve6N3AP8bPo3w
TaBB0SywiEBVighfn+VuLQpRrt7N76dUYFqkYIfwfBqjeoUidM+bJec9eQ//VcOO3m2htEwf5Nbc
ONHB6I5Hpiloq8KsVAle6PCRcrpAN1WY1FZF1W3WHNYnmd1SydeExO/AabRZXTezQwfWzIVxPNPs
RCVIuXSxglJCSEz/qTz0I1djmqFkd1AuV51aT8ofnXC+FbwogEnIX/+7QYUCjQDFpVHUsB4o428G
jJQik2EaiJCs26UhBhlxnBPWGHXwWEnwKQ0w2uw3JaZXVxsKy9VIObJC8YIApnSJuEhRrFY2GMhs
TtRff9RoYQ7tSvQQMJ5f0Xcw7PLI5WWfLCN1084OVu4Zd6dVSMX/UYs6YBZc7WrW6Cfp8gXqa7AJ
1BlsLQLAMeQGGJ/DkeKOHfyMiDtzxZYXzb5AxiUwu1t4tWrIFEcx30h/R0p0p/KGopuyyVO0RtD7
8aA2hsbw7ZpPti2NelljQZthNGkurL80JxI2Yjl6zpMu0fZo0p78RwhYqamx1iNxQcUuuQMUwpkb
vXP2qMIu7T7qWahlNG/GqiZNM/yjpP38cJHYQVW21lukS1juHFMoGD/tE71Q6IaSe7+f+L8+kjZy
3pKIk6l/tkajG5iHHq6BX+poOnPxsVtZVCRBgQTXxwxeJCkuasvZeZJHFo/X32jYaxJpeVbErHgi
h80J4rVKCeaRPwLjwTEYIsRKXmuanS3wh2pYG2jSCtoo40SbA+Ks1Tp29mUxLrddXbx/anVxlfDM
QWQivhPvVysRsp2tSFylHiWurfHTpPanS6KKAYCk1i8AJGr8GjMGhziCcpPJ/WTkp6OIiC59jHTV
IQiDEkal6ypHVwqkTaRI/MW6UKKgzWcHQHLr5OCaCJWwNMPS4EzJdjehSPsVfZ2QEJfaAoIzyrT7
4J5Yp8mdSu1lchw9Z43Fc5bOaGnVN7ppPwmM7hNwhHbufNRAOupgyc9xgSo3UOXJ2BeKxlzuFZqI
j55QAxkC6VqoFPPTHOdibohf+djLKWVv1iT5FxZrkvAKLba/HgyMBQ2Hw1AsPEWvRfRPgY2gr0FO
QgNkkmTtGlT0OpTk3up3CtYVQU29LnQ7hfEQHdOQlZpe0TlIy616853s2866N2lrWqmDmJ9AcsVr
FMBGkKfRo8uuvSDDoppVyD59myR7dCfpVdbs8Eghe/W/ZNNE2XIIm3+1nuG25iAv+U6vDFs3Quu4
Bt5xrEE3BSEgKRKZRWpKBRBCOw4IE0nIrqxnX7hCA5KAu5MgyqFCcXKXZWCZm+bm0mYN6MfeMiHO
4RQ6pwZqQIowYBu95L9F6ME4R5yyDnQOW/+D5OaIl4T8JOQhwZLmkDSzUrA+agxhSHFhk64QclNw
k48ERmrKZ4sdgoWXAZdxn8TGGeLPtofP1YY/xzX6YDSe2yMo81Tss+9iIS3abIajFKdT4WS+Ugdp
EWX9g7+mAQ+ykzN3hq6B1d/6prpJ2DspB1LoRk/DCKnRL6FZae/L9qdEskEPFuipkB5INakMv9D8
0crCXKzhTFNaAGolkJM3H/Xq59kuUwJDTQeElvw+SVGwFyx70V9r1sJrZHtcPM80C83oL4E2cqkY
J5Au6xKa7qfJPoKAq8lydMSlxNjRH5MiP/oi/76Jie/TRZd7Cf7W+tDdw2r+IT0lEA5bI+KkL1UC
1xQ1d5Qj93P5hleW5YaFvJfx3vxK/jhR6u3Hv/VXq29I0q4M6A30VWQThbHoMv5L5ic/ZVGAKDeZ
iNwrwz7QX6i0LZps8JPCh6ewat4XTEEvshHY7ZyJzP609CrapwbH/7c2XruY1W/gMeo3I6QEMBrx
PJjgygqPJ6CefBsomsQJMnfMx36ghhUS3gmiL6ogqLITeTrX3t6oO7Nama+ePRIRlaWIQuUNwXfa
1jeqfWKggGMSngm4FCgVb7QHs0Ce86RaIgxBj/xQdKwqZNfuEciJMmfWrgamV2kfw6sVT4uXz9Od
Fc7KFXhGesWLFQHfKfSt5kG7+pdX/hS6c1aKh8/T87TxyU16eyT136HcjnklrCrxMuS1ODV90CAa
qwlxxKlmBolfwxn47p+n+1DBS+JTpfOxX+ihu/Cpyc0v49uguVwPEXaQqWAnDXDI6UPps3fj/B2s
2DFrgfP/uJyr3PsCtIyW1AATnMjLGai8wfXkHan9oFoT8gCwDgjtxMXEyPNK9kW1poQNWKNzrXJF
VuQ4gwv8sFWrG9sXR/oQ1F/L1y/3sPC44NoQXUVoE0yMAUudA60LqTM99p1WHBzS4BWNn2XrQmD7
8RqEiykDQcdsQ0qEPzWgyYxhRMK6pkRk36/ObrW/dx+y3dsdSRa1WaUwqkV2/9CFEXkn7lHABV9k
ijnT+rmQFUSZ/6lJsb0pkVbhRKqTy2bN+kQ2eRrdqhbY1X27/o5spi8vqYfqjzRsRVE92tkvQYQM
/sjG6ZGFTsmh+xobJM2CmT6kAwU+zIKpyFZbu1ahfUerbplF6gVxWX4siZMNBbHdsCgvdcqjJiAU
SqAAISdJEDo5zLD6UyslCuUZtMJK0v4v4ma1eLiKzaqenqo2VOJUo9MHP11yuK1+GqAYhDMEv16z
XUsj4MbfpWeQaaBBvP+htsYg70X3ZXSxtG+9sxLu53U+RGlW+wH1vaEnW8UvD7KhrK/0i/wFURJo
Az317lxGuEWVXGFd71eGlyV0no+33pQ6O578lVMG6HUWYDboZ/7bN13DFUfu2Clk/PtOfc52vdnT
4IUmeL0dGyftF2pr60Q7nOkWspHAzuTr4pa2jc4T6hcS1BziVFcDteNqUB7RZqDDyMkYXFj7taTH
WsMF/Ys66eYKhR7VprTtUtxffXbLQC0CxNIQTwOtJmerN/1PC3BgiRP//2o/+Hk1py2IM8Jux9HV
hZCcoOnst2JsixFPcROWw4i200VkpzMS3Ap5A3cQRWWyd3yKxx4oFlQcUsHIr4R89kd2fLpLyo20
zZbbu7BGaOIAlqJLFKtcqZcywl2oEEXEDQ0LDQyljxpYOpr9wjiyMP9R6iyRrB5XsNOVmEB8QYOJ
h8Ah/PDth6fKLTkV2jXJsQ3wWHxdqSSogKMQXhh3A2vZJzuyNuOLTeW+LborzQhciHh5y2SaLwdq
n5yXvpxjwKOpIulvUg8Vcf/qiiBycY0FvRIDYoX6LzeWb66u0TU5Ml8GlagiiRWGuJLKJNXoqtPx
ubPvxqgFexcq4DxyR8cD9TyQsaSc+JWFCQYQn0eBkgxWhYxfeISOp4S6BIvoLdtm97ZKgsxv8pXe
ihpmiIqiqAikn4tM9zRZK40ALQgeaEflnxmhzc1ldYTAV59nU5lQqJVyMQjBtwWi56kyIXEN5f0g
bdnJ3aqBU8L7a/CJoSiA3KQFiSyqLsg3MS9pBVRVCEl4wcTCrgsfX+Bq9e4geawRmOUZFkKujgvZ
WIky5aWsRxxkuFs1mCQugn1a6QlQkSkF4PsUXzimhyrL+rxjHbYb7jGydL4JYfI1rNg0KenV59A5
pwD4juHex7cfwsnenQoaNZPBNbxw1Ntr2jk6p5/btAyHsZm0ry8vGRCNSKfMd7y5dN4Krkzzs82P
GVlHLlls7e72MNm3+SoCFIUz2gpu9TbU0fEBlh1/1PxrkjYTo8+rGYwde/23/quY/uXHqNqXn/L8
9sLftTy/hLfpgyAXmP3Fn1923ufZo03mJYxiD3YePyWUqZ3baR9mQlXuBrVelFmw9w7UfbP2vul+
YH9wdk/vXbWNm71/9syWn1u8eLSbqp6C27EXVb1a5KXvWTNr335MGucg+4u8azYwqr1DMs1KAUWQ
ZsNdk92dvXoliOJB2uh+yl6F3MqvhR/iJ7DI8R378PvnEZSrs8fu8l0Gt7vau5Nze3fS1F1XnVfU
vt5QFbXoDgRx40iv5dmZiBt48G09y/aOSg07Mfb6XzdyyqPTrHUMiBxw2g9eeefWr14dLlXiNt/O
mpp83b3cnduzHRt2BoWHGg5Zf4s7Zd0aTkx7VWdtdOPMSmOnxRA/OXjs1GPU45YJHrGjXbp1Hp2/
jr+HRfn7WbWy+T68g8iXPJ7BP9nlh53UFpdK3C6V0SXiVLPFfwfsvUT/VWhdVdO5w6MEt/uOutfQ
eAaVwzje91tHf13utEARfxgnuQlJZdhI7ON9zGmXbk68dp7BZ7Tflqnw4BuB68M2zRu85WyaD9Sd
qN1ifqP8SJ1r5jXxz4X2RhHYa0bU9hsPrDQgm4lK2Y/qRt/cE3GaTuy+vZb7/DGb7q4Lg6mTzUza
gq5HRxwLPyc3hWAyOYzq2zrNyR7Ws9JuApsDVmHuqe6jcD/bV4GSrCbfFAMuVSvO4IdYDFZMNF4E
AmX7/H460cmpN+x73IYpfu/HUJB2a7fWMNtZVHVMw1wJ7Sx9E5jf54jdE3oBwybdt+9Z+0zsNMCf
wTW7VzdD9gRbaOc3G/bn7TwXDZaRtF2GHuykB31+saIf7BSxHO23gLCwKhmYRJzI8/CkfliX3zJ8
DISL0H8M6+RVHra5omnzelBuTW8H+4y7EHEsVxlfo0UtfDfaF0j4pP9wH5GQEc8Mrv37trTuvEn+
Yf+giPl9zB79Vz8uczKWwc84q5qVHZwKJSYCTXTtGPKjgK/bj9itQnFb23ecIMt00Lps1Lp73U0X
pW40LnUaqwtJPUpvcqhj+w5vE10E2gPqCwSQ1e4BG2/6LfjJtj7eD/8gFQ0NF8r0GBcD4xubmuAW
ZjaGNaQfeQPgbNn6OuJN82aP2rfjO2YX+wFrl0rEQhZHFefTEykwiH9q8yb2owjbp5XZGrdGVM2L
5ITfUvqHiQujEluW7e2X7tMBsa5376Ew6tB4epK65RX01OknpvBhoEmvDluT8gRiyigbXXb0jT7O
jEF1kiw/dp2lJS/tYDf7l7o8x3u79xtf7xFeUu9tpXuFTf+1R/oewcG/oYlmG6DEciK1uDWt808L
cln2S1+zr2vwDGuzx+w6e/++vs6rOyr97Xp8J/NdXUYRnZc/04wGt5QD+7vRp0W4y0NaAKjV9mX0
aVjV7uvaP8XptHqpdMxb4t6++OlrNrrHYPwQ5B/LK4vNEsE/RDKcMg70q9/VO+fDfrav1tsPmouz
JYb75S1ynyYIqH1uQCXBtSYCfrsCb5v+h+2BYoH32hoQLxEdbk3qJOruHEP8PNTWAe2oL/2YPA0L
mYfVOuM+AOp4PVj1/lumJ7J8+FjrPxbsGoVchIE4iGLZTC2Xyjr94Vt29WyT4dZpQwnJ6O9DYZHq
6fdVOggq1FgUZe76o18+eqTkNyIbdCB0q0Dk+Qeecm6456SNZwWMboPtv9V+pnY5Q3ThvGvtVt01
Kjx/OwEe5FugmLtTqdhGRcYnMTw9Qifyfpw2Ia+q+Hjq8y5uLh5exFUNks4npt5o/faU3Z7Uo0w/
XrzDKu9nUvn5QISC8oS2nZY/LTdueCXDSZiGibOO7RS7XYT2MecFI806jUx/R93o2SOtSilTitEZ
/54mlU4JwJM6mnfGlIsq86wMcfCnARWI0KxmmTfrgXEwbV6cWtAIyr2HF9MHM5KjACxoJJBB7F77
LCkNP3JbAxn9wZ3AZlNAIALazodEpOaj8YRVCP1wBp/v9FtdnEbJ8PrLIHv0Y5KT/uw1J0dGLkj+
QbGpZF9nl99T8Dja620tsSq/e3hKXzFcGEJf+CoHK8vadyICvBboBAGrswtESyHu6oqMjoEbRQex
vPbTD6Uxtjgge1HrNia1ZuT3dkhE0QYYIxUX0A/N3cFWmC6hf1waJrconYj7MFakxTx/foL43GiT
tmJWzLgh06eHDpiw6uJrTH6Qdvp7yJw1ao8ReSM1c1906bKXjlr9hO9w5SEgT+Cm3GCMY7CHeRE4
defe3XknSs/PzhWfHLjUwRWHYoG+DX8PpmD6WAh1Pp0IHjlLIZ8j99C/jj+QH6marh7w5kyvNMKA
AlbdHkOBqzMr27jWXruVzhXyaS0ou7R/6nTEwPUwiqTAjRU9O8z2THYRwSCmtRRmOhSTxoryYzAZ
auXQ/0poCJuuYZ/8j/emN2hGD2KCYdn0EkUTejGrYOduBd0efFpCSIT0JFoErqc/peoucGKoTpi6
INHgMqW0MXj4lZDOW2CoMbU39DCdcmBOahgBvrj/0v4wb5zz4OqfNyzUXcpEQ2bCsjEpdRFWR9YT
qxE2JTog8wVlMRragzUfXTSnaFFovxGqdWODWaU60cG7UwWGMo6Zy5qkWz3rGZKSwfYP1HzVVwsq
OoagJWYmXTG8iMT8QOX35CVQWZl6KczciNvLC3HFdsF+WMX5GksS99AV1xpkA3HZu01gAnTUMzzh
S/ACojbcDFTUmE9wyTP4v/AvDGAmwRdl6rx1Hi5HzgEiOVTfFww0W+5qJQTpOOQnzKg7HQBK4aH/
IbOTpOCJu+abIQH+cP26eYegvlCT1eOQQmFwCJKJ3jU6hZ4UD2VI7NOMnlkXfkFowSDGVx1whHFc
Y/Jb4I9ujeq528CZQ4XiUx4DNKGUM04w4YRO7rHKe38Uxfv0UFPH1tGIdt50beOiT/RciPVJFFP2
R5nO4p2L1dWP2qbZ2EaC6+JW55zHZu8FhqHkUt2x1AJUiejyQBszNNAolEyegvfHwfRwG4CxJCkI
ohNuzZPXqoWTJ6lkC8QDHHDCXtBthA+vFiaL8+Q9O4FpXyxiBMgPdDavf7P23bvxooFDzJMoBO+5
DYsvBpAknf51enWpnCKSQmKzPDrRADMsFv957OymeLqFN5c1X5QT+EJkgHVG+9unIOW2vg496SzA
Rd03bnmN4Tsk1+/DNP5NUF7f+vihIhEoI6882icinRjQB43+tjLBKA/M4NU7+M/ghTBtjKcLa+0C
Rnao5kvnSWPO7r1f3bevwesrCc3VEURpuf9Zf7Mos3pXWPmmrMyvfrYxVph2En8ubnRoQeT0A7ma
kK4eWeayscQeLhkc5+9J5fsxLTsGpqDT6h9GOuse0rcEOyG4W1c7He+ginyjLprVp/dNrXuFBL1t
rRLWFQSE4atoDWxO0gAFCuTPU3hdxgPi/pp76h2I0ygfNJbIm6okstVZpfcSAtQvTZ5/dWhmToqN
oNlp9UvDzMcyc/IkqXYIWtO7Vd23Ewig05hMAX0YNaTg5DeWDTY9GH2TOie5KS1RUNU/lrHcd697
i/xwP/5iZ2YvTwc3NGHgWVGblyclTMa778aWIOJStniZK0Vq3ImgoVHqJFT6uYUtQuq4jQklor4j
USzTkJIkCdjoSNFkSs2BPvOcwmNqdmNp8Daf/jpoPK33dzqPx9XCncuMrcZ3aRmPzgM26JtP0kj0
O0h+je5heffW/erstfjQZKS7769XCVrBhhru/n0+FpBlsmXdWo/Ig91kVqZL6fA2Scfv6XXBahc0
Fuev3QT5NdLL0X6EW8ua9vPE2mjruWhUFrHErVvGw0p/98GTlyLF7hmdvUXuCYIT/+GuxPsgY7my
XY6i7dOwsknaPfVwX/MyO8UFMwSu+x9R57WcrNqG4SNyxl52AZGm2NuOIybBhorYj/6/bvzW/Msk
K8lnLPDyvE+5C3PI7hXZxEZIJcIauLIM7OpyNXly1mjX1Gw6a6OiNlWvxTj581P7KThxj/Z+3pF7
oE8YfBZ377ZhEhCmPWZmzKBqRPO3Aw1oepiuurvprrf/OTP9+ENNavTs7fx08gmq6+uIR5ylvXPn
OiJtxLPdYVa9BBZsb0ON8Z6gJKhMR/vwAPQXsdbeKUjX7Aa/8aDG7KIIt2dGW/Mywh4G5PNxtCdo
LhPGOCuGZ5SNKNMlk88sBhA9eYRHGy7bnp5Q7FUJ9J1PtLoYjxkrpYIuyCQePJx9+O6x5qm5nlVk
ZN+T4i+cIH+HpBTXC6sMYmj6m8L4hxxHyz8Fbv2cxABVo5jzvFtyr9cH5/EobVpvhCLunSZhhKRx
vA3iEYVgCrEQpMGiSMyGlClz7s8onhUC6JGdI8Oy4INuNIhsRhhRgbZMH2U6QkYHs79FaW/E4Yks
mcqVRmx/6xEbwEN427JdKpDInybnUI9doqiyMp/RMXPYIfSO8ep3RfOFTg2CKkFp0wQ+4zd+kqi0
SP6u9nHCX5BTIueiNASxP7vcafZKYbVbHhSC1Xo3uy2aw6v9HDCggi5JnPS2FoKiXo3gXjfTQZ0a
7GLsN6kXD9Ne/ff923RT1uaBIpSy9giWFm2v6Lmscu8JPz5G7zUXlk/nIBtU6PBzvvqFGWK2I9D7
oz25FcugvigB4V8FeyYQI6TIXEC3yOKy/k+IFXLGOJ7+eXDtr/7eMGMBEgSxT3jtH07tGsP1DTK4
bgOFa6+0IIGwy4D4RpXRatkYMUBjQvtDb5j2rQWR883hbYsm9wjRVNt1G8PdCy4kUeLwMiqQH1ka
rBZqrmQSL1vDmwNRpL4o41eHLBB6eTD+ySRQPHsSkxHBLZgsjWNUfZrwKC9NOy04KLY1K8YbYYsG
hYvVYLHdrFKtk8XmnaH6os5sIG1XD50XWQx/vzevu3YB1TL8HVrO8eGVIHuJrvdQu+xxDHa77gcS
WcOiT3OZ72Z75TCJf3bikSRldj010OO/PVgwm2leEUk+TCYom2OnzlHRweLtL5uDB4kXgPYR/L9x
EVxGaXMaw2XOpqmzGiAoeBhe3effzvm4GMNvmoN9cO+QCnqHKRKFaKneIfrtnPNawz+4HVOO/pW6
+TI+OMmEK7MA7BGgXrRawGKdNX+Q+dP+wmXUZGePUFuacBELl5Nx4e9DJtyE1C4Ty0UGOKcJUmMR
T2ChDk9O+SlsUtzlNy4Yul55cV/sfl+zQ2psIUe0hodJxvV6MAx4DLAGwEKvFrRq7XhYrhkWa3hH
gb6bHTkWq+58637C2qY6qHYrcBkqVqjfA8vx9qMjMANs7s/TBuLR1+A+uIUV6fsnPZrRIW3j/nv5
iiCBO8+J+MMas8wUh35Xizo+5FDCiUdRZYa+3AwuylDxi1odKwR4EKC5/XRQQOhpcicd4imnNM/u
w9OIi2rN1grFy7mO6Sg25mwd3cZmNUE9k0Dd2DDVzdaAW3o1WN9oRQ6ghUBfP09avYTZxsPZdfmp
u7VLM1bfjQ9i1A7sTxPERLF/hOS2co8h3IgtbdwnapLJ4NBBk4/eVyGq+Dsa8lx96k9PX7PLKEGx
+jK6E6C5SAcvNARWBGrac50zgEsGJh8bcUl6tOXUrIIyYQPAWqNsMfXmo4IWqA0spk9ugnLRD2T2
HvnJ1VVsbfml6ImUsfrayAyfxlUUjAvz1ujucSYoIql/+K6OJPoeeWp8u2yRPvWQYMYCihKKioyL
osTpa+gU0pNqEyV4/6hKg3NKMUizzpPY42JOO7vBeXIM0T/0WGbLDxx+Gv4IA4J/6CfDyjz7u7cr
Lp1Q5ik/4qzXqB34Qv5NcbAN+O6iflUZ9Wr+PfH5ftVr/QzolJ1nabvRP1j0yH4h201SHwbfloKZ
3qV6kWysxNEWjH6pBlc7JKVtZIKDOsrunNfYeQTnHjqwHuA8L+3hskEr2hJ1AnC+ia39MvmtMz4B
FLYg5rSG8e8dfvrLh2jDQoBD7mX0uO7+fpKRHWfIRh2dI/xcumw1aPlnP5kB2J2lzpm7AIhyJaLV
HNZ7tCEYMTnv4btTYCj0sJ8IGxc48q8NitBIe73hzMdD8mDq2SrKh3DuwShwfYH/1wyEtgoAteGL
S5wrIPkt9OgIeYcevyqzgIuwS1A3wEqwhJnauDQrkKPBeYqEGYR+nnW3YeLdexn5lhLtiiZAFnqS
zT4bbSng6GiKpdHVEpBGGInjwaioZNjjXAqD70LGK0wyQlAZIROLkhViEre37LENmFWONcKluqBC
XLvYTZi/aIq6xA4CRkPOk76MBSt6T4Vp0e92PiAPHDlfiy8emz8MIzt/oGhnuCCUeLQhNBj4/z7f
jdNOZZZMSpG4FyJs8TmCi08/QuxiYbFSrnMyMJ6SaZIoDpCGesefFxsPcwnqpGO/7jWY52hgptGZ
tGL0yUiVcuhhk9LbyRSgm/75Dm6PUv9HSFiNlY6QqdhDeQYo3/lNpy2bJmu6UnUY5CdXcq6C/zRN
/86XZMZQEjipiONMfHkKgJfM9ZgsMhUUaImjysHmHEg+g/jPcXnlQ0Ix0XV3wdUYEzhFMKqUcFYr
aAQZ8b59bktBVeAUOV/eyCq+I1FBPXUT8lYvqolNiuiMZ6Nr+RbWBXY3F/0nTYGS0cVqBZkrm+mW
3bVDNzRc2wJC1MVYkv/ZXSZc+omTH0XwMdyxMXwYl0gYKjGcqv2XYNoeah5gydjjDUqGHN328H9b
PWZO/FJ0D4gcWk+k5WZjhq9PSXQRiCDQnmwXYD8LZWktG/mz8byaqkXdsCsHIFaNvTwxG1uGyy4v
iH8U2Wbshq4rZgPASrgBH9ZLaIeJAwvHjSpOxQkZEna3pg1O6eOwXBB80FA0Q4iU6wNVXYZ7yLiz
Saupf5bwO+rNlXmyLsNm/1BQl/fTaxBTV8e9FZDKp1XaVDY360JHnLkAqyjGw2B/teJ1aUOLEr3+
zWsuOfPd9DZ/bJK/2+ZxACJmNSrtSr39gCvbb5TsLCJJPNEbbM4une3g8tuqGgxILl4SVp1PF+/c
F1gH9UlA2SB00Rl5gE48z/yjMaFehqBmKBI7Agj+MPSfZm2fXwDsQUgbOKggkrQzvgAhTaf/Y0Ok
RuxzLgl9gZY/CO6cQMGKFRAC/Jj6AvnEkrOum36d84mEa9CUW78ineTR9QDbsUTSnvn8VTNcIbgE
IctgCskxQz7KkiMQtiIaQy4Tzeq7EKySAZmRJVHs0rglokjzF9hZ7DBN1YvQT5GwuO9uDfCZELW7
AU1mrnMNkDPeBTip4StYeRQ9DE4Bq9Es5q+Em3sBMYfOjd0AGziPxiOx4HjyQ/s6+6AkN8eBEPUV
0HJ6yRo7a0pe2VJzS1jqhF1P/jQ5hJtWtLpyugPBRVPag7P/OTAUBIHQ1WuXwYEmuXno5NXxeoWt
BKYPRjgBUkg2wHu58LC8gvASZkssxKi+IFjCUWXPuVsFwBs4RuDJ5HycVf8zO0/2o8+sBIXz1gcz
4QtLcUSo6DA4jfabz/g+JC/2PhGsz3DL45PxxQNZMJy90vjdFWezvH4EJ8J9xa9OSN0dEpnlfXIa
nZflX3H92dktMo8eRf4L+H4yveE4kE0vY0TDvfc0XV/c8l8yBaJoZhDPLvaKgvXZYy8xGAAgoG3v
+1lviS4A4tQtH3uCPulvJyGZhQrLOwZ1wFedzJIFKpBDsyzph/ymg7TzQLFz+eoEp+A3xyXoHV8q
yBfQzSXLI2h7oRrkpmOqI8uWzufJGkc7Xw/57uon3VeAwxwmyWZWwTuUboGr9QH6kpP3hRkkbRm2
yQkSVESobQ8MxdsESElwkXYavSueUpBY0QgiLc/8YbmnPL5kJJNNTzk8QBdH/oyQDDDX1avijzO2
aJI7jyWnl8oj5kGyRDtB75TeLrJIHP6Dz2EBhEmKZkWJE2lzrdmxzxjfEAhTWNwoaROAAQzoVdDk
taIqixHbzfxpeUkE6HHIGeL6ILS6kC9/UTSFOS5qu87C90nJyCbEQxCc0VgCaBUbmh1/yTWZXx6K
3V+6nVarjvn3qP/HrhxiN5mT5XnUKBI0AnasNocxmwMuG5FONe8gv4B7FArcI4cytYEqqS9JXWg9
QY1rr71W+EGcxUsAghKYuhCz2qsEeeXE8ab0SFXwGSqg4hyWhfIIUt86/rop2MS+XKe01d/4FxEf
RILQqtF+zevUQdNNJ0nCKIpjMnJWNNMJFNvx3VZYFOemBEGF7ceMh0LU6jYXYke+y2wJX3ox/RHr
5YI2iXYoXV36VGQNQC7J4BVlpCDz57AwL7OYmRlQz6+TYTqgU0XzdVo7GRjaME2n3nt3CROD1+jM
VFIlFdlQjM0kqe8G1XWFJrFYycvMOdJQ8MSAyip7+b6GJrFVGjNkjTkA6GFxd930JrUeiIc6hXzh
CGByI7iMYrnetlCjWJQtuyFXI2ee9QLDmGT3H9lSG3ae9bD08ytXK+3mpvzA44EXYkHjQ6zUKHFY
yRVH1/rRuk/0d7qyWNtMG0Cu5dAXBUztKweHpQINTyBt1pYv3Dk681xhuNRxyRgRsBauHMVjgbkp
/cnqCMRIsCMgBj+B2oLtHAb8o70l6D3pQNFNrP4SQqlR6TvVyI7QRLqOSEOBqadg0I+jAnPudnTV
iTr2aVLLsTttmU+aKUUMWF7BafRiQksr/Jcg2iAnVG8w5uTeSCku0PybAeh+tkPvNboPi780UZBp
bxIxJ7fM5CcWGe/8S1RFfZ2bNAXZcNB/z2OR/Qn4Rvig6Hu1QfZGLB12GAoKv1CWMXpsAQZeLqOI
M8I/IvTQ6cuFecjPKS6L/21L32McEil1xXPQCASRsmzO7rHf9BTxFEXy06ULkyBE7NWqpTC+ARE6
+Ahi4cNTMiJOV1cPrVicd+TB+r/oFvAS4vZ4qBgwlpKAWGt1M9R5Po1OPCrSShbvRKQm7j1pWn29
680GBJEJDVEWriIhSvhadG9BbqUgxbjGXfSgw8Zw6OTkNgFcPCo6I/7/NabvAUaF4vNNgEQf5Dum
NhLHEBD4nwks0xGgqpr2fAmLQgS/UUIvAKkV90TmZCJC5iTJDU72kPFheXZg6Eq1UshfIXhFOMkf
UZji41DEvr3TZGZTQKNVlFV9wlnkphEVGh28lEuXF3xgdLP3+IHRwpv24e2X6nQGhcw7dRiBLcs7
q4RiHnol8yQxsbar+7uY0w3xxZCX5q8Y7WJJ6bCJD7bhI4XX/IIj9VXVE4WzgbLH+rZ+j2uT62A/
aDF/SSIRIXJ7sRyheAXQWrNe/YulukA39KMpFhpW6cJ45yumC9MrpxPVXPG7hP1m+MY4CN6LSGB0
PVHMlciU8IhioIovw0Q8lJnZxYLWwCxqPp/q8aCmkGvGNkQlcLz4IKPoyFwQ/v7eO3JrRje87DTT
JrXNwlfnid8swB5HJ6yJ/i1nHX2xtnigZTFC+QV93xx8vF7LjhbEeWId26jXLlb2tek3nbJ/6z2t
uF+0CwMJL92txL1bBxceOGEmotF4dUQSFBt7s9KvoRnN1qcOmGkRvTUbfKCJdMtZZ3XkSTP7HaLL
Ab1D1DycIcmTIuUPuoq/suuSJUfoOJdflQK/SKJatTLqQ4xZWfoaz2FePu56fH0H6976ba20uF6M
9ps8rRb/GoqwnIixJPRG3mjEJNVh0YxYPj2Q9aLkvi2w3JgW8iMoc8GwwZpPeArurv+ezuhvNErC
GwUCXubeQz6BIKh34dZj8Zm8TURbvI/3QI/p44BBIG9M6MccJpdoB4t0Fi8pmKNE4ou58olCsD4z
aBuo1rZRDbE1V9ammec+/BZqEGotzOkgOeU5DF/lMBqj8alDrINyAcbOJB8JuVZXOrkNOLVZkLoS
1t36YNfat8GRy0Jy1QzDwfOLxFc2HkO5JtadMth+Lvl3cEG+S5j+T5tAMEGAdgJ+WwEAj8KciwDl
iBAwWbd7i2D2ZDfu7NcBV/as/4uSrLYx1XiUo7C7E9JosffqeCqIbqXERuQ89F7CvCbFHUI0Ud3+
bTKyQaV5+OVUfv9Fqih57/Mz29q75blDWhihIcHnHmk5faIB4VV8PlEYxWmXjF5IW9UTbI8UDFLN
2jlf3HNhnqg+oR8ByeV7Y/eMojz9Ygse9g1EeAWCYMEoiuFHxPSJVdRE1nU3lkYrqLYAYXo8IUSa
FLX5AHFSVhJa8aKMSqX1BohCAXCl1SfSrxboN449Ol9bRzlUaq1S16L4AXqIyHMFYfXyy09fdgC6
PRhlS5Snwafilm4Hc/PfFsdr3lrolPDSf4e4AgAxFdOzjQLKYgaPc48XZBUNWCnacaVz/o9olDEa
t+BBILvMmJ+VcRit2g330t17CCOcugekpu8/2htEUPhQnTJe37fzNUDXbQum42DVI/pvnjwst4NT
tygEhwVCcFmevWeNBWi4eLRCzP70S2wG+q+6WfgZBBeMxgD6afvROYy2g2SEDMPgDDhkTzcFOAk0
u7cPqmqBESpbFEA8MPNn/z6TLGHRKREYjR+CZsNSCOSLSO5f1gFXNLq2PAGkFdyzFdMgwkBsqdpi
o6z+7YOKRzDChy3zt24h+wsTZQaFJN+UdC+dLb1xPA/M0WAkse8/IS/0RFuDJxE0BoVKq+rUfQbi
xoOUL4xHWVh3Hr2nm/Qf0/1wCwBsDFy1l/W3/nOUhtfJjuRzseICORnJaGdVZ4ld9Q+hKPvAOfWG
UMNnvA6moV31q/4bUQFWMrjTd9CgBE/sFNZKoV0uG9UyS/PCjHnc8MDLtMoe6/QGE5ntroKBjnv9
4C5kBgBmW/TX/hLuP33AazuaZWbxSD2jqkKU2da7+2n8bO+3kgpcuUx2GeLhHIXCMLLK5pgOIPti
B+sNKWuUTHQy2DzqBquxLUr/3VpA2YGFs+7FnSaVDlv0BFqSxLTq/qOrOC39NwLphP8wuu0FuHhU
iFWgUXmYqnHzAIAuobysd2YNCb77YpVZ9eB5MTqyi5ALSdW9742M0gWJi6pVaVlMtPgoAVsklkXl
xernEl2iPRpfk6ZLCspH0y2zCH9vkAxvOFtoIqOBG6FXtXpCcFXCldLgpf4Kx8q/KPcpbmlm0rIl
RSa0fJsGSpiVeMHbzQss5Fl9/KVcZF1I60PSMuoW0j0RAykGxVQljSQbZFQ2/tZEqigkQ35GTWn7
owqLIV1bVJV5s0M9ZlFciLF/dFWTJcZ2jOkWRRBUhv1YvozSXEJ0kqgl6aZsGJHIknry3BS96gzT
L3wCJ/lXM6kimhe9OfLn9nw5p28XuuOImuMHLs5gMJ13T5RXKrW+yk9LZb/cj+dTjUYtw+Pxy7xq
UYD8NgCY4o+RH1TNMkQBSZuRqhFVBeTaRHQOLKlzZxagyS2pjG3vQSRkgdTwbHi1WSy9Sjtnbi3a
aGF0gHKS7h/GT+6Nk0czZBf6KmeckU+Bhr6YeCQjPeXiM4kRvvsnH3qV0wIFhlQys8paT8m+XoBu
hPKQLFnHRu+NI7OcU78tx3qd1PF8+VAp8Ra+7Yxf2mL9X3KWzabWvdvlkNxZAoj9IiL9DZPMdXG3
4KB9lR0UO5RPEy8wR5G+mO4rafb+yqkslQzJ90bxX8LNItU/mBmyoNCFTV1tKGhVsLn02GK9Caoi
5BHt68Bb9zL3TVjWhsAx+mbsytr12dNx4/5enu4i7xIWHefPGw1+GpC9HXZpAr3SNmCXgHPE2kdK
xOux8Whzn0wSi7AF2oas8593ARScr8pA+k+9tWAroS3Ygx9ao0C6dMOfq4AG53WgH2R+oGQcdyxf
GZe2LxrvO2PrnHp7qkYa06TKRB1iR6012qb071FDiennNawXi9nIj/WwP5OmQh/c68re8PE9otKl
TcZNDg9vlfJDYjVfG2TtPDvrSt5Vjco++rQG7LvWsrAE7PlA0Q+c67w0KOONUbVWTrZQ0CB41MeK
Hc8FYozx5BiprofyRz4JvLRTXaCMOBH9GG513sSmeY4e5/eq/0pKQdKfZ2Z5gjwaTSs1ieDW2LoC
L8zKFrWdAfaPrzcIdMOqKclOqtAhEMEfeiVfaUJS460ZLvksUaDSciQTclm9NwcxpP8kM0a5gp3q
P8S0pM5H0zLkcqJWL7fpOjXyolVBKox9XZBMaRS9dgMlSWrv82d531/FoNR6yBDIyjoBCg2zzv7c
23ReSKBoZbcRUQqC1tvp16oG5+fCUPti3u9Gp4Ij1WhnFMO9f9matWVabV+goR7NHc6YpU7z/bdP
erdW+0oGsfh80Lq0bhSmsf3Ymae6nX5sZCIBQbMOak2T6/rQ6jQJcrR3MBdHCjYodD/ey2t0OVH4
LlQt5rQBTH32nGPRWNVM6vtfEt1Rgt7RRoH6+Uvk9Y4h5puX0ZVsn5iXR1ViW1Lq3Jjbt4FEy0RZ
XOtvPIudFtNXivFvwwVzOgVMxWIimkLCkrB2ccXEZ4Q2/n+D7VfSbaSmdiG3Qhq6oBQQSCSv/R26
+flDMisPeaRalPTqt1GAx4arLPWbo2OJxj8STvhAe5C32Z9x7UqgTnFNvgbffE55HJN+VZ40Ith6
+6uSfYJ4RJ7POI09aHnGyRC2Sr6vdGmmB635LlM37A7+ica+d0F9WLevJJmY+xIYqNmiWJXRM3zD
qd83zXJp+TotGzRWCqxWWjvkCz9g31o2aogp1nYzgWK0/XBE8kz4DFVFqvo3xDa+0o6cKrtqfSOj
IuFucoRf88Dq+IVHvVOutsy0Qj8jJcBQBAxfxkamVsTv1bbcK3P1H9KCW9xbtzXAPvZ5r3Xybq93
0Cy6h1q/ur379I4O/bv/KJLMsprZn1UY0E5Xq5ZwrjP486WMMmRV8DYufq0OCHpIK2m1KCMr9f67
F8Bg7rkKRupRXmgvypiwRWdT32sUshoUgTq2NlVPv9W/x/TGGP/lB1qrR7+FtoPuhCiogPlPMCWc
mIcoI+Px/CfloCKiKCgBuBb+moeBLE4PikjITa9WLU+tyjdbqjZgTeBU3EkSUm1tkg0uel2729yf
q4lShUQrwWzzSWLEViORGsmJ/iu9ER5OaEmDXIfvG/PNDdr3EUYmJcVpVMvsGl2N9mNaxMZB6t7S
KpaclpK14ua5uW/SeXGULV6x1N1JnkiUdr+PCOzkJypFUo6Qzn8DYmEFatuF4cLNfe/ose78lwvM
UVMQFWmaCGEqgACUPj8MNj6INcTeyiXdmiWd+gJAjEvf2n/5H8eNMYBQXfcVGKL7zunNMyq1Rq+F
ibqqRZPuM4R/Gmmi4UF9o/Ouua8UUrjEOgrWUo7QWF1tBm2+SiCliaZFqaYNjcNag0M3k/h63S61
GzQfhglq68l4FbYGDW7xWM4z+14W4O/zn/657nuChXGjGPGcvz+2OlYIfQpJS32vYEw3rna16b/J
ZFI/oUDad2+xcSBRZmetBQ9gPR9/fUcBwTxtfVLW1yPgp+auW/451IINKfZwqCSFuEN0f1wXzbpd
z0jc0etS/7N9ofe1T9xOegmuzC6O1nYD8al1ZaoqVYsaAjAyhxc79s1aVs9eh47FJRgAveTxOOHy
2k2ugIUxAd3+vO/OvUj2WXee+6u5g6WHjUdlcoeq1TRfs+oH4Dg4uaxo0QDs6b+DW7jaw49ThJPu
d8EVbunJcXztZYX1bBZQfTGSrH2E/WKChjCuIGuM0jsxSQ+mqQ0s/AjVjhwLDlgKuygmMQhXGC4A
1Kv8oZ7GzluBK9RJLlHrwooQe3ldHb8qbBKlT+c9/HSzlU3m8l4UXt0zHQSk6j8JmPG7aaXHoLho
AcBZ1pDopppKEZLy036GcHQD/9ROBVh/c3R6q6aJSwi81WohEnKNw7rUtA9k1hXj9hOe0PkP91Ej
s26A3yW8m7SPeDqYTwHoD0fznNqFslW90wlq0F7OHmapYsR18t37FuzuywekxhE8n0Zp9WWWF+Wy
1ah2XnAuTpSQvXQ35IMjdGIjYzayPcXdV3FySMtcmRmh9mHXpze3Xhk/jzMlrN9yhGT0lybu7Pp3
uG3bq6d/3g6Vb2LbY91r7udlXMDwGQ6dGPdgPzcjgPBGNZQ24Lc/UHbjLnrM3bj7fLIae6fMrj+N
tNCtXDfwIi9bFhKXDRn6jINqntZ7qAPGcwvmFu+SCt3OhjUY/D3JFnVrpcaINuug7cbjt3sbFlnP
wPHjURwij+08Z5KtaqFtL/ezu7Nq3zgjWYSbJ+ZYq56+HjuNxREuhpqUYnzvyItLhzaswefZffJt
v/lhnr0rmJUrdoXJod0sB3UMxPfIfJFdHqb3m5eVbcCugq+ips4EjIFuTXLXxxc8mRbozlO8BAHV
wPAwYvf0MqqaaucUFVkjB2R+MTdBp05WJhm30+gbuGRJQ50QadSRj7gZcKgo1LlABNeMxrC68wyB
fZ6dkWvXHaZzHrO56tYbTiFpv/6yyb0i/t45OE5vDVi8tLmUUmLCOg4rTMbAAVpDIno6aho1kgPm
CiWjQtv6gQAhzfMORpOMC0zgkyDZgQt2pVdMG58cK+/7qPiY0TJ/WquFBCIf0S06/DZi4xrxpcxb
dfiiqa3Y59qDIm1oCg9vAgSsD4hT48rqYO0+hc7hwRiF3u++c9vSX0UG7t17VNq7Ch66TySk3ect
eMCJ3oP7e4yvvVVwuz38c/NtlKJPVglqs8e2GG7vJWJRXK90kob1aIUPq4Lt8KoKnebyssugG9H9
ufymMs9ubcPjx2JdD9Gl3Zn9+N2XpquI7UeLLGoLBoDRCNlzrn+DltvXPeGB0sy66KktLmUfxFlo
kaiGEc9F9ooVbj+4kr8Nx6ErdBifDr2mKd24F21zGVpXu9VuUfBHdl4aN4E8HJ4e7XUPjLLzX7N+
2ykENRr7DeBiNQgKZBDddFYeCjh0zpFASNtwI72axjDIlZILj4AeJUyZwTUsrNA3MCtJF2rB+JV2
sjoAQVLXk/0kOX+Z93i0tQ4o3nB56wLv91MIMppFqKDkgj8Dr2YKuR3dXyN05h9t7EX/qsCruTDc
b9dRnccrhh53O7We+CSo+ygLD91qWEAlrvLsEua03xxTeSbPwg2+mPmIQVUhVFrdgte1sD0moZw9
rD/Ua0gRmnDTsOsdv5skUXGtTUvnNVsy5Xta12b0coqr9eFupXuk3J0jIYSLENQhxELrwbWFVtys
Qe4M4/NJu9ChVs9Hmmr8XjEYLphI+ZILtxuUXyd2pY7oJ0NdUmr2IzgcjcdYqJdb0xgfAhQUT2Zp
dnFhZL+zaIrSmhQjMkfIG6IN/TiNT97+E1tdloS/6jFa6cgwPW+iqCCgI0JvJhNsjqyf38yndAx/
CnQSC0HJBaB59kus1bsnVUFhvejB3I1LOYbU7EI2gfXUuQAmDblCPz47GZeU5tpq9KDyxHS8ZBf7
O4jKnL6qZkeSfcQLYWs+cisKOTxU3Uav7t7IpB+EhJdfOwySMTBgs/ikAsHHG3dls4PncL9ubSpD
sMCUptJRpAjkK+UgywI1zoQhAokUWP7dJJEhjx//Nt6cALdAu4vhaiYYnqpW4RokLieoRdWUqNdX
w1ioNvmWkNQ6JxqE6J5JwAOptiuxVwJVpBMe46Ub7pN3/k2QJDya8s+CI6t5yN03+r4UH1nnzRjQ
Lv5xaGkU8dcwp0MBkspADP5BmfLh+XTuA4kSJO9hA1Qyn4OKMX3YcKcQ6vLzJ+7Sk9LDP010QCjV
OGOAn2gJMciH/Mk7Z6k20g7XzUx9Q6XD3wtCM8aaV6IpqT46HfY6vMGzmwXo8r5RZWgXiLGtNcKx
5Zd9epun9okxAVkZcTDYhhenCEWph0sCplrAnMjL4YTd8BUZpPSpc7FX1WxB8DLpDTdzMaInlyau
kHgmzNVUr0q1gX94TUUn5XFQBdKn1ElpYvCRba3dL15sZpNpXQb5i/WEH5p7gZJN1rQ1ZxWsWp4Q
MtVL/bquHZgkPK2MfquGtdRRDnnEey6VyoML3ySsdLjIcwXHoh00CDQZVcXLJF21ToOTpy6HSkuu
u9WCvmeuWs6wXmUq+JM90GghAzWdyeeeqtT0jJIABOh27XCjAqtwETBO9W9D6FY2P/KGFmtaeW8i
jPSPGCH3EDeVbd0h2EDg2qdG0KfPwH61unQ1P1nsGVwsywCxf491xGkT6IW0th2KP3MiTySZxWjU
dqUQjhlAITE4qnVLg9IAuUJSUslVFkfFEFouV9gvj4bIbkDj4uPRujjTZXzazZEUo/N+3LeXhCJ1
kMtDBfxyVsLvOw1wi+Eknha0o9oc9t2dnUi3/uxBPotWnaqHi7EfPjBZO493PxlmOhqgvV3dtv61
d+4fh8fhdnhcP/6Km9Yym+8CHGb9o18jYxh+hs3xaqyr8yYPKeZbmtqptIPYlZcpR46IGoB6uyrd
KnjsyIRPXS8ZQVVwacLJ22baYOHRV4Vsd6U9iEIFRZ2M/Erksahc1eAsM+HjLW170u7UCIrElxtE
fFbG951JeE8e41CF2YYMsqs7yPr8owJuHfQ6gFDY7G8jyOyHJ/F8/KzGOKLQmalCjVZOicEUB+dA
y16rRBMpnXvJbYlj/Ghn6GHnr2p1tJt4s96cZ6BbC8PBMuCA74D5nZaMdFFbZz/pzwpRrL/WXw3j
QhKhI6NaXS2CD6gF+G2w6rtdvwBNqtEugHRg6udsbcrJhGSJArBNwS83B275IJCBCgEr/xAyhDpU
eoEynqOrUKD7Orn422FpGk8qw3I/xWek37p0CgR0ehbDGLcMnb7X8IlFEGPpu3HiYG0w0Lld9VGH
pg6hHpuhesj4pNL5MEnpS7+6vGj0WkORukTPOI6OQAufXSCTQQWHkpKVDM9Qg49j5BzC1QAuCjF0
1ZXg1N3bB8fghNARmhi9C9+VARNf5uWOoqGyk627d6uD1qg+iFOzMNrpS2H0RpQRYiV/6K26TzQ7
u8cgbljp22jyuI0w7inOb/vAuHKDKj1ydVDkVu6Wu2fcpJ/U/lLRa7EZJv41py/cxDcAxPWFVmtk
oZ/UyKCoFAzPHbJRxx70QpGT6KRSMe1y+5Za7ierGeVXZlS5iWajT6xbZbO0slfQ0jWUrOYawi12
OfiAvhJdfda/viQ3vwJNK7cn0e4HQh6O3M6TtGUJMWqpWXJjCdJuwE+MJte3Z3BytbMpAQVwfTWK
0ClpBnKMcn8xnMAQ+IIKOniFeN79PBZxFM/iWX1ymjcn1WV9WcYW8AVtd3Sd6xZP43Vl09i0jHjY
2pT/KnNkGrNpbQ7VqjKvzOVjcXR36/vf0S1t9DR797V5e42whkprI3dAbCCTJZGonQOJAIvLGqQD
qUrpRlES5HAyvSqBRCQMiPBpT9mniiW0ygGxNFw4Di7u377OUcHPYCzUOb9QyQe18Py3R4VLkL03
YD0lzVKEQpVxJL2mMolxbj8irU99CuEoScsySw2XPfssUx0sEmWY+O4ovVYiLUM39Amo0OQDrXqt
1X9NH09z1QGnkuffysL34jbzB0DrScbkhFhlspa7Wcs3vQYGhj0errEEjO/gWI4BpSp5hLoX6lzM
W8qlpHJJa/urQvXO194L3r2Y6mqbPdwl7TJ6Kz0alVVQRj0RTMPquff2P+COjU/LOBHwPk5wYlgF
o+nvAlT8Chg82htgOYs97+yEXLeGD+zNgChaHR5oWdJ2ejKBg7FyIGY78HwQgGFqXPYWAJNmG+2b
giwUyF0T+uoUgpoB4osQLpc39JBmSEw2rqPDFv7/eSLBH0h9Obrhi1bVHFEtPfcMEIG2Ttp+3bxX
FLt0t+OyBZUO6U/YiIwWGwMsayjYWOLH8FBox4MV0IjSGwrVF86A2idrXTHuTL2kwo4wylemtznt
gq4z4RHrQ7q12tE1CviiSoRn4z8EPz5MYJn713o8c5NoytBhVzfpxLaGO/Dg9T4jUr/QXv3IMVpa
rHq6EhpkzEUrDsgMfoRVTv2KKhLMt5jQAdRi8iSOf5aNyeuHFlhhvZ2lFWMG4gdcjzUL8NPlgyEI
M7tDlzuAFqRSAEXaVnlNBY8nLPgYFM+gfDkNJ+FaOUBbAU3+j9sBoB29kHrnRQuH6IePG6qdLSf6
lg2qdXGb5cD/osKY52fVfPNojhgM1FgJiGdc2vL0RknRHOpZqTnUWFWjRA50mz7dlnTJKCopB8zL
QSjlatg19tGDe/27sslrT1V+0NkFD1N/FLuV5Y1YO2qO+F+F/Mi64rb1xiKTJFSuDMrk6jx5St3F
Lurc4MoHrx49yXxgrm00JidDL2R250JComP2nnMmBEd78Sq3oY6PVh7IDpWLG/U2BVg4d4zfHK0g
QIlJg48RmTRAbiSXsblu2kdHYCh462yoMbg8zc8gbL3Fq4UkAxvRlXoJFZSNXkmDWf+DjBQFSFA+
b2o3KmQYUiK2FOyCr7aX1wguVqmvQjjzwAoQhLbBC3lDsWqwZiRAZX7DTW/G3d+Cou8REHooOkhS
krGdAC/gN7gKlfRgYpZbWJ7de5ntXZ7F+BKTKmQ4Atx6e/97K6DHUvCuMsn8afyVdwYymmTn2+F1
WhjsxvGYChGDS3SASqCWNs/5flpgGvicv+er0Wn6np+mx7VssG/IwGZOs8kEzJf9pRImfcVPk/1J
p/lpM40K4+Do3zyJpO/4zP+P4HgLLWk54imZa7qAXbml2Ecx/04o+dUiB/geZL0jqoDiW8jFktDU
i/Pbm8ryq1x/tSg/8Lc8A+bX7eoKFC+sgICigouWcSCQBi6XFxUzD1JmtvP2IJyKFSWWyCvnRtVz
DemvRt1/QHoRGpAUzEclXPtUi7K2gg84IKYMDhD0WUg2tOIXoQQOF2jaapvRHg2ML6UCgYiczbWV
xQ613RgBdfKshHCA3wv4yOa4OaaF8F3O+WZ/RWtGi1xLXSnbghE/uT5zbRoHXIuzTGogQUc/a0ys
SkDpta4lNOpcJmMeHeXOCZmQEN20gx3Uw8ag0G2G8j9t0NlgdpinyoXOmkkHzmo8KrVYyVzfSZhV
9C3QTsiT0qbR6+kyAMVGq36BnKtKGcSVUYNFOYaUVTfwMPki/DbzVbN8hwZ9kKDZwy/gG4SBLRc+
5u4k03fGXcpUJEN9Q46aqWD7MdOB4TgxotPgkP6C2HTU6IyKbvjM0zhDtu+GX4R6Q1BLgKdBueKw
Y2BNoBMweyeZUo1BGvBDz2YeDLVnAEnxdPgBpCx1f84qf51Lm5NnSgNcLkyMwyZ7q+KnBAg2jE5h
GnOGlIzR1OH27QA8c1gyatb5+OmMHrGQ6wwILVmZcWO9fL1YNGij3SCCH1A9Okaaq1THqrV0cHWK
QRGB25B5n+AXDfND4aSgKpUeY7ghyLll+hf6JxUNX/hDRpGoAoF6kSVBEYZkDNLPzfZkkvsHAPld
5/X7/5g6s+XEtWYJPxERzMMtaBYCxGxuFAYMYhSTEPD0/5eid5zTMu427QFLS7WqsjKzuMy60Krh
YWjeIP3KHfiRrOv1ZYthudzYs2gU/+5/31ZxrhBd8rjtNSR3h0ewjgPtHN3eFa9l8z0mF2orfqoq
9zP9wgwa7GVxXuwXu35rsO1HQyLUZD+JOQrj71zIFlJXJTZKbWDfAprmJwyvHjSsllxLiXROzcX/
ySU1YxQl2LdTcJm44u+/BbOt8bky5ylCkQN4sI40kzDaIQpCuvSSvqa66llIlwaNBQaEvnbBlamP
8yNSCZ5UMIclOHnzi4sjhrwWIKoA0R4ABfY15U1MR6f9/Hv+Jf0q5Co97hgOsAIhmP4B7UEVDusO
XKn+JcQvh5d3CWKv7J8Xr8lnUqFRgZFcv+5PPsHNe7u/8EC7Mcze6yAZnIfJeD98TG/TqP9zmca/
qnGzVWFy0iBRJfNyYIIiM1qxeQoR4e5y8ZmivM5xxqtB/3FxnV9u7QtApQzhIgtNO9b7lV6DkmEl
fk20HeL2cdtQw+9ztsCWvsNx1MC2o2bFdIUITiBD8/dPowOMTy6VGLQwNMr59KeZ4sp+1EFUIKtg
ZP9Wvnu2agghRLGQ+nnrIbFX6xHvRR7VeK0PNNZGeYdKCE32OxEH1SnHodJ+dgnMmNw2SLArfaXZ
KSlzPjKcRjvjOtzHvDECstodsbnaTvfdmCaOow2xjg+BRoxj+Ecejc0KHytLr4YPJHhUj/kbDnyt
VYFjkU0LKB40ZEsKOcx7aT2RpBMtiBEeBhJUPAQCZQHgxTtb+RkpZsyvrdtbhAUoiyKXkhSQZg3B
Oh6kAyLqM1mV2XG6Ta5d9Y0+MI+Hw3E/CT+ocdg036ZyiRyw5IZsmNFYWBGgYm6/L30gaYbCnGbY
MVDbbqBYcARfbusdKAqRi9eBPjxMThzRj6ISR8r0DXIWHzUdDfs/UXI5HBi9XCMdmqm2dZq4Cstx
SN6WDKVhdkTVVqWmI3Yf5B6qi7DrAsdPqH0KmKvVuV2vs+ssmbXGkOTdxIl+716BquiAWVk/C1MP
rzggfTx7KKlbo9O0wGMPK4z0Ud60qirg0MjXnnJWLRLhzrGBa0pOntF6UmYNGMCrV5atC6BnEdPz
MZikyHd6RHZSHVWZmYnRKQ9NF94CAj3AfD/M3C3xYOgux8srgVVuXXEmvuUv6HeOXkhvQOptc7oc
caBzhjfvt2Y9l1cKx73QEazh2Zuyyr8b9tbHRoBc4zDERQiR7On38PvuXJi50WD/UeNcFfvZLXtl
nIYOv18TYzECRTxkYlBNKgK1jVUxv/BxVjFaxaeZTjBwMKUhu5j2sJdxxwAU2+ct0zDjH7EcJBh/
9IvAGo9B2rsOb5jYypG2vCluHjCg2NQ2257Ah21v1ztxSNOLCYrVyA+cPaFkkNxj6cCXvtgnG/h3
Me5Yh7ZP/fBcppqTsb+kHOXDD0KIpjrTFmYascLKky5IuU9M0l5zNYqkb1+SaIlhp+dZhNmQ8HYl
bbynoNGk0O+Y5BrR68ZDLPm31bClNpGcQADbcfjBFl95c+oC2w7I2Lu34XmoiHgYm0WyyqS7c09d
wfuiqYqEeINcqhxBm7MqEpWKvPZsUD9OW7Pn3mrdO5+Gt6UR+bY/eI0ghjKK6JDxh9fkah3w5K5p
p3Hp1Fl2wMJE/b/3+spdRq96uV/W2R23cvLZ/u3+QHMP2A9AiacN6J8mzcEJX5HIIMW7kxJcAf/F
lRgOCAsxoBm8gfRji0Kjg2j678iHDarUFsNCqYYaoF+kR3Po8loJ/ZF0/Xq/JdAQGeSJkf0xZZUM
BRK+g6KSdIipX3R27nD6bqbikvYFSACc1S/8l50VljCdPTD4YlP1K9hXLc6cgkU0i2a1Vwfrzn7k
Hx3hwUfnvt6DCu8dmIwIGKBvRIjG4N5hW3OHp9B+F3vJySpzFwPQfoH75iojuQIC3zw34OsHt9ov
LOojhueOXmFxlA3A9Yb7WXMsqnD1h/reBhn82Y9oBwe12YVkHmPr7s5PUdYqpT/jlnEaXjDsSIF+
pEkvZsYBcfr9ZFTmx7KBho23jOl/mxRJPQ41J72RvqMGxDc94r1IaJEt4aR8r5Vyn3Hw0OajTYgt
qncI6oNGD7cXYwCbSV3fFhAskFncbu+69AfYT82zQ4GtvZS/xEh993WUwgpgZJMj7rVCoPAyPyCv
i4rzA8aOl2lxfpm+YwM+ZnO1HWgR36a7cX1VXZVX8W99pNB19qPu92h0mutGTy+JETN99klWkZg3
LNf7Du6N8DglpBKiXfh1ZOcth+o6rlYvYzfcDe9TLEzIYDeULdcNTjQ3yhloapShUKBI2Vaffwfb
6Rm3/GnsqhX7ZhO4YUvz+Jc6VwztzbgO59hfDoTAZftSMFsWEmrnhWcABVOILUB4IM7ce4CtFGM4
nS+EIcg6/+NevauXCWEIKv6xj8t6H75kH4yFca1PTL9i/MIyqKHbSf1HAhUaIrAk/9DS2dwxVsn+
kFPue6IJvTY6mqvdQDMtWtPn8DnMxrETOxAT4b/Wrcw9YKvoFLzTQAHjiRXG/DFFODatzuurz+az
qa72v1eI3BiSQY2smjlAMVup9jz6lV6lp8Cl7l/zp4CbVlCiV8WY4hdIyQcLFERS/B/hLG8kwuXD
8gElkUBSwnnJLyZvOGjLuBgCaDVmO5y1Xd7h8tHb+hUgyEp+qD459TTeR49D7ziWTb6wxCNAJleu
HsZdQY06KgSqrcE3ppLtYvK6OmExlW4Ov40Vu9C/MlKJl16rzOu1zrdo0rHtGe7H3C3448mX4CXo
CMu5E4/dcDvEzjkeJD1smQlJRCCc8ms+hkK4/Jzlicbje51OgFv1QXXw8OGJqhQXK1Tjp1WjYpcF
8QxL81mNuN8cV4bH5XF2jjrHGdy2L8MNSysiJyxG6hWojMKgyX1Sa5Uhi9RwwAeTO3YZ3AujzJzs
h3fOWdwN9hh1OaDE5tKZbfWBey+D2yBzZ+RZx0VlUz8229sit/eNUv6GrAgDgO3gU17U3Pc+fBT7
NbssvjQQYXgfnBEkWQ82eMiuUKbKblq0it0DgkGjVFqAYx7AI0uob/EparWq1rEEYkmb3RwMV0OV
W+320LL61iKQQlvQ7zwzjcD31xfDD3wZc7jAli42HPh58CfAXp9GqkYzBwFfyPOuCBiDwbNjtzsT
jVJBjQG5/UdTQG9TKm9SysS9tNumadsmgz8vfqPz92h/egOJjgY0R64G5H4XIjIuEU835RJaAbYl
1tgdurxC+B1tu0se034Cl8GzxNQ2OO3W2OHRNrp2XrgbHgu/FZo0WQGT61ql19ziLgWwuEB+QPsX
2YQ8buA6w7Tlu0KnRYmLDnewSl91M3vOinIQrKNEPbXZJB9IQBDv/cB2ikE6McvL3yJ8tvHXoTcK
3EnXfDuJxrVhrVdkY7w4h86FeAqi0a0E226xX+yX+/VRJaz2j9NaeGZj3rWeZuX0+Il7STfpnqAu
18L9tDnSZ5Xosum4W5+j0ZqIdv6x1QUpTNVB0l7zGeI03G3llbRq6WdnRtfS7PZYf/Vu62wkmfds
tPf7VvuauhnCgIbN9r/fsETh+VHQ9Bq9ap+W3X4aOYBr5EDZz4kqCFURrQngqcqweW5XhnWwIz3L
uopnEdUkPLVbp9SDi1h0r0WznJgNPGuKPeXL9clndJ6nb6eMmTziXLyPanp7MuyQvJjOdP4GEWL7
bkeTS94RYfQSxCqodn+YUEOcKPdKgxt8pcE569SBIHFPB2fcdy5wc7I2bMYPnihk5ofNYRNT44Hc
sVdH5g1LlvriuWoujuj+yf6Y75m/VemDQ8PFFwlDgRhHXPmVhy2GyuI/CgWm/6qytSOeymi3b1tI
avm7hrsYr2tdBZOstdOukGKw4rzToqEjAs6uZmkk55/aSINKCr7q+y+HRGNvCgOAT/RosiI+GGgo
ClBLmsOWocKe2lviWinXxDdBpovlnChHGv9HJkNIpDGyQJHUiQKRiq6k0TlaQEdFx4NG0/MncaCm
hQXrc2mf/BZFyoPxUqp1NHAWUJspxaOk2XnNX3jW6AXrcTXfdEqgiHFJ3nq7rG642LQxsTo1uH3o
bbS6dXSjeCQ12g/KyJ8Eu8NkeZ+VsKyAdLftC9XFzheTXSQjt45HCWohleCA2pfNjvae2sTKZlsL
I14b/hMgR8HKaTEpUZ6eYMLYwzusqnPHQfc6GiGp83p3pjuWe1Rb/P7ic7xxuJXTEcSQ2a2roqSx
+uACTR053PUK/UsXL5/m8S8sX4GAIfEc6RltOfX7MOmfwydO+XW/7iMxfCCKxHgbym4ENCyT4QNX
hwl7zh1D2thNNrFbctWyxBTXrw9jEBxct8+d2k+TnlDBzYChOagdcR/ngf+4J0gntptMHZLtrnSL
krGoLS18EJVwfkYuIhOBfut3BRV3W7nFD3swvdLiInGmqL3di1GkPYvHGaeLT+HAduwYZD6O2Ciu
62DXTeftPsOz+Qz32W8EEAJjtYdevIA4ff8HLzJdvpf78AXyUu1CUKFAp+V0/TnBF/bLXY2drkOO
AKx5YUh8xNhYj7P3CSL/E3yCc4hxNYjO20k5JfIvU/9460QIAIQra0JPFeD46MZubkv187YTTMoT
oKvSoDKoDyuDBhxDWos6VTDuaeUAZqnmVhoW022u0cashvUAFXo5KPjloNirjd9DHF5npZ8qfmo6
GoNsVpxhdo7Yc7+IeX9cPCbR8rHYzYvjxtSrcBl1xE4BwnrBvrpl4C78rKmxrpaOqoOIkt6EALPP
bTITwR3dT7hhshsX7OvYJeC8xNG0U3l25XceFpNnGnxqJVLtgmde8tzmzJBbNWaFJghPUJOTZWPX
qG0x2HYPfpFBiAKITl62peLRPJ4KHoMns8V/n9SBotmmtFwc9hoowKzBu+X9r7SsLLOJOlSyVdsy
dinCvk5OblRcSIMgQQ/IdmnAn97tLdKIzXmVcrHhw+XjTT6Z3PHokNSy9u03mt/H6fjZKwWjUdUX
Jrg3udiLN0sRV+dT/7XZHsep36T4w+KKrIdtblbBD2Fc+xE/kS7xsACMuUM8W4RJo/ZK6qqPknYj
QHT4CdEo6X68BFAUkHRw6Ym5Ih7LJ2j6MIjTUTr6TF6T6uyGen3XLwyOwd2v90SOK7ml9XbDMCxi
NNEZ9IquW5UMMJ8TwBxEEIgTyb5W24fOrHeB/Yal9KNbxZRznk1PuB2m5OO3S7vlMzXl6pW6Sj0j
WzMmVW3qYLqll5B8Fvo43xLw8EvgcmHuxx2v+atF/5HfAAI4GabRV5ioOhJOP+wRpyxkat5EhwKE
wNgzhgBfz64JS4wtuxAkXYTwqM7G8isg/o6T8RU6q3j+F4AeJl0U6d16GRxklZ5XSx7jRd/RWLRt
P2VegO6UqyP0V8BUYu6PHXEGCxgc3j3iebfCJ8ScuxQvdcWBInFI/rZgwy1sHlo4QGjn4Fqyn3xB
XcJAHOhouG+UbAC96tO1qR4ItPBa2yNEgSPhx+rEv2cK4bK9kCA5mumWYZS3JaY1nS1iUR6qGbcV
wd5Mp2egFaFclMvkXsyNvJwDjFeWS7EBvwfkYHVQMf/iOpTAxCB9sGtmoDAqVoUJwHTUquYLBCxp
DtYTh/zTb2b62kHOzDjAFo0gpdXrxRzso17MRYnRcqPp7h/6p/6n2t57ANJlruZbh6Tl/50liOFQ
Bta49LEz77m3RXqpAdgJttLxNHJ6Aw5FGpZ8M4qhWAvy2ftvC4V3kfeHVcCIbXGi1Hgx60sg1scg
8zUimoXsbw0uAz+GTRtGm3mHTywmoxzU5ENYxA1J0US+GrwQLoM3ggSH78NX5s32m8P5t07aL3O9
ymynZTYndObmPiR9GOkSfS8QLDkjHTCMiT0gHeC70NnNJZuEeZgfN76TfExoinpF7tyEu08t0hPP
HIwJ2nhTk88A9Gj6aWdNNupHyGtEmyc26tBDNCYhX1lkJPxibHZamzo3mLavyjbD9ZhOLOLyg+8i
V0KFRU0gEMujNuZsIvvBCk/dyTvM1zR/VG1hsUf6lCUc/47MOUPHnEAjAIcOwIMQ/QroBVYHHfra
BVErf5W3Y1Ai1hz+3sO7WtcVEB0bvgNoQHsJR3Q+9ZUtfGe4acweEzgc1FL8YM3VI5Szt4pRoxAu
BLFFXPhGBo2XgySTDwZPHULihwHy3DdBSuO55mr5F23tYE18/z6r0mr7e1JChX8g/ty73qF36z7A
9ptskRplJ/MHEbPIjDkqd5a3TpK4OGvGPysD0KlWmtgy9oGSP1rZrHo0LdyAuoK7Ec7ToNHVYWNc
G39GzUmDFu4Cs0Esx5X1HChzn8CokQe4CsB/n5Z4Pa2RFpqu58NQsif4VbhHE74HDv4CPw/DyyDr
YRrbvYZnP6X7VwDFUwuy7l4c6hvKWQriHynzDja9WXpuTM0aqctydtAOCUHis1vm13Gj0HExldrx
mfD6xzu71OMfzEV2JVyOLLEZKGIEd+DyEoE13el61gDzNHCYQhslpH6woO6qWxzo24vTIHagjrJb
5X+ruD014HEVQI8KPfVY1GVRv+UUHAKqbo6LnzeDnCfqz1ag2LytrQ7UVS/v0D106wyBmpZHn55e
6g42Oi7R4B1i8QlkvCLYABS3DuGV/tu2j+E7upLWIDIZmUMo/VIWyosCgh+6G8CFeYHRwtyQpcXc
FtiOMh2VHyeRxWIxMnDsVnBTjO3RhzPKTwn8g9ybywNl6UHiQeEMu32e0caX/EAxSCtXYUMs5SV3
h9oLuqvkxgMPnZgfjjZ5MbGDwAmFkwcf45jB+uE+J3YojG9Q4OeTxsnCSb2182kkpqhguIySIGv5
6d7WMyzM/P91FyidY/oXjqMqE1pOfYLP7vA1qIw1CCQOTjOleaVBtadDk2kiesDsVSJ6xe4XaqN0
IpxoglORUHqzpk1mocDk4Ga6+/tcq8OrCgrdbzqQk0GcImlVSqBQcHgZNxg0N0Z9Q2sYv4irFAxM
h3DvqczdocLUUL0tU+ax4QfjFp4uvjN47Wxiu8p4WjbQol0PxAk/tHHmbYsKPs06c5/Lsvan0/X6
7jBhI9yzJ/g+o6/a6ynjrpo0tp7uGXOkDdvjCEfOozkhRk+0iRaCG/cDG+M3PEqKlLJUUmc9yhjL
HTLN442tPBqRDF9YPnwvD9zVWFVMRlK0T7yR13QuXj7t9mknsMmVVzFex/KazENRgC69OqPNTtNB
MB5ZhzerOblZ/7WFGRNEOC11rjU73nbeszt3mAWdxlTH94Q5U8xa/UZuXfOYOkIuUboED+aKTmHL
8ybnzNadHe9MVlNzXg+m5xkoBccL9fJ1fBvTDa4fg6E4gRJGIOzY2RTktLwHLQhnmkOuUig/7o7W
Rs2N7WteCiROQsJ/I2jKwVYttmveZNPn5c1tJWCi/kU5I7HZqw/rw+qwNGh1pw/5Vt3gKx73RLIb
cTvjrlADSdvI/9tKrnAG65Ra8GehoUIZuLeYY2BRlF1Gj+wiL3bvUOo/6xSEy8tIAz4Oncwuruu/
lx/dk3ADeeOP5J8ieum9eC5fazqaHHD9Bi9RPnHG1+0q14xvHc73teoLZD7c1Ltf3mMZj6DH1gav
EaW6l7W2LuhFpk38t5RMNXPDLk0vzUIVeg+LGy3Ox9trPzrkUT1mU8xk80YAWNITXOKnzIeRfcZb
uYk9p9IWHeL0QvIEEfAPDSNljixRxdM+9eYRU59RoQF7nxmDVbHUYNPvyYwmWqw540SmBDSuUN6I
xSxNbRPk/3N2PkRT5v38iuUm4YDoGXXYEzJUY6ihVGRtdX5T6zV84T8Wd8oIa6G3hoyWQ5Yg5x+o
M0wwPkPvEFdPpF2NMYa2Q38YSnjixs6DxpoGRV1Mtf3hQZcP0Mpz4g48EHXAWsGJGkNT3D7Qfn6O
DIOW9CJBhJQ0nCul2+ZSdBCY3aCR39lctI3ghQ1yfZnVEC9gKM5mnrfpHvTRdEAiYe/57i2FF18l
J/YzKpqye1yel9H6+ldIreHlvYIBBmDO1nVfgZfB197KVEaI7sdDowQx6GY+c3r/l7ikTRGNPWxB
qSAOZqEWfJZ7xu917lsPI24wdrKaIzopMWXRz5MV61BbVXTUm5v7MQen9rTYkb0pK+Bj3adffDUF
jwWNzWCzSoqvsogzxpdritRXzqy0GkLrEss+bLqH8BDRP8GIGFZdAElfXs6IBNms6eejoGh0UCUM
VlipiI+6n9WREPAfq5o5GJSAgw+wcKAFqsNP1SyaVRMbKXEPRWv6snhYLz22fdaTUrJvi3scd+AC
0O6XKItJlv5tqU7/F0kX3VqaWfUxneQv5hM/6LwZM0LOJ7kILVz6sQ9HhCNerag/hjKJweDAr1I1
MAvnz7Zd716zNqkhpEbA7B50cYil6nfTc4fBQg5JLxFHfb6JtBKHPE0oDMXwKMClF7NfOU/O82dB
NKCXINPFWkuMIolvPvl7YbOHbiuInDK1zrk3WCE9gfPDtecO6HYxc+t5vS19MbN66x8JHVmcazj5
6ZxMTLLqpC5Nbq9EfCnmfUmfLrGBuppYcsK9xGKbpjMAbyh6e/46sLg58ytjeJazMuCCQdICen8s
mwyIRLvO0EeY7GxKaJPx6Re9904PqvbvYEwOXYMrZ4ZGDeA66ZI4e1tPmhF6uvAOwMJpnNG0f7E3
qOLBnoEpYsIcVcbUtFeQWasT9+jXoG/QW5TVWfX3S+mrs3DhexGctUsID8sLUTP1d7hNHfpFnxKN
CkbFZGzC/fTJSQ7WhiHdmxBxlpKcE55DlXkUMvNRcZyMCoNRpFQhiQNighKDsYV5yplV887EomG6
9C/KGr85rXPAGBiLOfAap+Fz1JoV4e83ZtmkxuNBObxsLQvLwgz2Dm+v9XO9R1bfpXFEZwjfXX4l
9QFRG/gNumPQLPJskzhBH4eezhZvJRYftqjg39C8aGXTvbi2aS3sFjowh12IFimTOa5OThWUdIz9
NQ97V6PcrwWiD1SC17A6RoA+LI4qi3R13pw3xMKXh+hD6SlGNTmViUA0YHQKtBdsnr2TV/6r4XPe
mCULuSBcaewerQY8ZuFEDHKk0Xbq5XRAuluHUDWTulqtYWNYHdQQC+1nn2F9XPw5L5XOx1ZJlRVF
k/zNGTc2rDPrFeC95SiDY+ZkDn9W2Y2rwJ91apA7B/PaJ5ineQzCLPtl5zm5jp6TZFScxeF2JLfK
WKIPJx8+LloTey8Epy+Rt0VKoP1vaykVVTHJbsVqUUKtg1E5QT1soFzRCG0BOABfG5E6qiYEcZb1
FTMIaQ51/2C4HN5RWEc/h4mqEx0ULJJBPk/tsku3Rur0Wq/BGdAkE7UwZbmFThbZTMO/Mnph5z8G
5elzXJ7eh4/BY/BkcNGd2SQ6biP8nKG0HqkIGLX078ahIzogrJwAtGkKKlXgZeWESigKKkEh+4jR
QNAjBKmLLYfAOuf3NaiNG+PTTNmvDkQY5MAgP07qc0omqrPr5NENOqIZYpoY8g2qf/fMNChhhRXW
H83KHS/pqz3K/rK/G3NHg+uiMEtDJcZlDAQ7T+I7PT9cjwuc/XqQeso39kjmwaWN1kAJPzPTPVra
Q0rfMmY47S1qtHK7/mbgzGX8nt7GyTD+0Zl5jR8D+XCIP5oFSXgZVWaMi+KMiI6VNNo3+DKwsLf9
N1Z8e5BZATbCnJ9QWna4Ow0rJl59kC2pRxi4t4V3WDSgwSDJw/WThJpqhYz9/ewUJuU+yRkkzPcK
VgG0JgnUaEuhJ6thFQD/6ojnU7S6/TYBNgUyKo2u+kkfbCQ84JdZduREGi1P1rvZPmE5CDhiVx1Q
IUekcyBT1BpyJhYrWf1grJLZX6egKmAkxxB0PuTL8J0jeqtZUIyYLGQmEC1hLtamTasCttJ0vJd9
AYYHL2T1C5fm8WoXi+0zkwiZx4FA/yFItQHQDxLFPZYTJwGoouV71AStxivwDpBKX9aqr3Zj5mqi
icRohdf7wBqRSYm5+EXVYAL4lwCZ3n0GMoJ1PQLwSvMTMDmRVJI2z7FTDb737QlMtQLtPg6YJFwY
i8h25aZl3BXgq0JxeXmEnfqaNGeP8Bk+hu9xNWozIg9jl7JxHdAbKcOqoQXHplHsvnB+hBXF9CXM
aE9MZD6GqDXtMkJBWijApK/gQsnyHp3Niom4kiv7VRn2fn/Qah5peZ+R3GGjij8KB7K7jCPq6xCd
RJSkaFQLayHDR81ivxEw6Rv9KspLEipGjSJe1UI4YHn5PSRSTRhDeiC7Yqqwm5FjDUX9GT3pQO0X
4F28wvPihouo8BO5eVGnUAIJt5Ht7VcYJAhSM1Ce7F0yvxMopAMlAlo1lbMqSlWuCKumEYGzSi+e
JKVOPKG7wYlXUXUxqjZiZlUGdZupesWcD3d2Gyv1CP6PbajvfmZA0s0oh+VQYBTbHjSIwQX8Ou2p
J1AiqqD1f+HCdYH4otwgu0LRkx+N0vX/NtsT3QQOUbahZp8WTN2Bb5Iy4gLpWgXxmtiQeG/0cb0g
aJXyhz7pjvNzzf+P3MKQpHwT3ToVymz1dGSD8EUppWkrMrZEU5rFZqwiLtPNIu3X145dVjBF74Bi
4NMXkiEAsNhT03KL5YYwSowYYRvo3s/Gpelu/fp9/baOOQT+Aj6XnqTs4PYWnEZ15lVRtAqCLjI2
TXNaW1wzIWP8Q+JUJQ5xXt1mI25PbtUiALgacbiBBLS7zDvNRXw/RmpDFiWFVpp6gRCRkHnIDVWM
/Y8pW17JW59TzO9oi8V+7L9sIa1ficvz78asxPwGpoGiAB0HzDQPZDFC5ORvQUB6VqWtoMUMB4jP
YDfTffdkbjJYyIP522pa87a3k6X6QmA94WNVG9/+SivShhvz/sAD6Qd9KszEbHpFfBm657FgOch2
eEeh+QcTDXT+c20VZFrYSOoL1Xif0+r/0bskzkIpgo2bxKl76PaqKYQ7ammreFf5jqOzwJ2G+qEc
AFqu+qMqUwXUZgo2/FvPCYICp2G95/WrwEldClrVwNXqUSuOwhDnAba0WW+AOY40U2TKEpnXWcZU
UKkJC3Brr2aFpnhCt/cwSyjCOGkJSsC33XIyr8Awy6+OcQdJSAzOJiM9Rddl3pmEpOBAQpL3QFpl
Iwb02UK+6H6m6anD2/EfW1LURj3En5KmWVaO8VQ5vCxEMyPtvo3T4E3BAr2p05hQ18hGkYKG3eYC
t3I/QytKzkZ6bCMsCPCA5hMPeUWnZ/W5km/IYFxEaFU+UoUk44IdOwpHLbtKkEtAboTB1GfMXCYI
XTqM42PlQpQi+QW814lnK5ZucTdLOAtgIs7lzBPoYoG9eJ9jPKy7HB1JfbpNdHsKbsFVL+NiSwAg
g1Occ699HRNh+cQ4SySDL21AUN7FOK/OK4kuhTB+j2O3MSIzssnTUXi2nJL7fV/haqlJS1+J+b5y
3C0zd1kdB71Xu0UNl1HVqfqy+y7TR7zka2DD+No1Zos/DZYGi2Ctuzb0177vBws6ktEfUqJ5CT5j
ApmxsZLj6NmtULzCcKTeuMAraqFNlF5VJGGAUzC6rPPty4hfIQWnHhUCphC8yhil56i5iBYC389d
Zh73hbhLxScDCshf1NCHXrmzJ4UUwPXtAYrLLlV3jnCggiIDYLgTcxGhv1H7oUaROYHqSkrVHNAe
6HkRbQGmR2KdS7akSu3ERNIThmOS5ujbARmT5JX4Qd+O12l4GKbT5PeKDkaoy573101KDhgC1Gzi
gY49B6PpWO2iyDHz4+fNeBbNJGJCEaufJJg7I9k8wY/zuoeei26jJp0JNSABk4mMut0iUyAkETIP
u7R51B9jwaivKackOoNmYSxCwpFnuMB8XsE4kAvoqxRbWZt5wsM05EAmmBKGgED+XSZNHKrQDjog
ofei1CHwFlgLMDkIBBsBzYItgTWxTJ0QChwFB5oa4c5gIYWKC+qHsSSmU/FipPwV8YGOJYFmHTK8
CO/cvmZyKUwBy1ZcBSMZ1D6NQl+bjIwCtQUxbYIBGsslFlfoxpZFSFm8OGrRvIpmpowge9X84tiL
Ua/9CpqazD2Ifuy23zioiKIOlfZrrbrMLCDmLm8ypiR94862p+YUbNgKBvZfmCMzWrYOYQHiGcuS
VId4HVv+pksnnp1ENSduIN2QmLV3Ym+H2DG/kRQvQ3r2bHMwxkxZsZZJuHY/JTZI/EdveKTTocMr
/bsPFRnprsam2pwZLWI1IWjT521YtYiB58MLdfYe6TTL4ScPzAHe2OyeusTaR6+saf7J1kof99E5
e2r+5a8t/yG6djKtLpm/FWiD4k3AfMJa9QJx4PqUnGOzI7CeOaLRcbqf1pGh7qcoIWXlyV8wgHk7
kNfP8dIFRWD0O6Qq3G2QEuYUaQiMTM6GLv3hGfdj4o6Nd6x2/zwDYAK4Qgs4vmBs1gxrsa8oCXrN
r/1doXGoj3OaDItJqIF+B+k9d/QmNXddrVQxpSpt/2b4QPrr9ber0gyV0Qg2+1g1nI+bZDlq3go7
k2kPA+5AqDAzLhJlFH1yBENw7RfpXrNKt1YYjsDzdbqwlc60Ybpp3rZDPM9rLBhHUgaf9Y9VP59U
1m3Cwdem7TlthnfHn3/3VjVb8Hpb7skgTnh6U/ugN1ElrJ0ZHhGj3uSL2zSxsckgtilRhK1kyDBI
rBT1RBQvWbXA93KwovtObFOOKPtoMDR6p88jdK7IYPrpITNrF+8p5fu+YHzKZgScToagXJKeJCle
xj0Aj4oX+e5MC9ZUN2NWHqPBXn2MLee2Eorxs80t7csqZHv6YhVO13fwInqJaotQ/tpJp8fxdaqb
J1roNtP2LeWHLEPvv00b4AY3o07V2x9sXN9jr/IjFeQswtm/1GnY+97bomhjMwUdLgIv60NBjkgy
Cyj3hD2L7y8Gg7jQ3/vvl9XLv0n6MHn5ZY3TlnGJPEpSaIeNSDTbv2qJQUYbATzRTiFH1Eff7rg6
ZggG2qZu4jKvBbD3bET+4+jwZaPduAm19mlepplRsPH5BbFu2MmYNBKY+0UqKTsgBYaY8ifCQyUC
4ioYZSaGcCNqJdOr2wdbLm4es0mzuNzUdDI10HRhTatXSS47ZDKdQEtEcb3hwlFhXX8ZBnJYXXJZ
0e2AqIbK3h+5WuiTD7uq5hQKJoi3S6iM/k1by52ZVO6WCKOo9tzjz8uVcXARwc2OVrU0xB8LvxCH
mUqBQZtMhkq6ZxoAbmqV08ejW/2297xk3RP7QD1rEHAiPabyl86k5qmCJz3jPaddrUfIe3J/Zhd4
LrYG3bU1yWA36tQgzDHkk2ST3rvY/J13IAxclTgYCr+IiCN0nzKbaVkK4S+3ZtH6gP7LzBtapwbO
d4v9+JMx2HOfdOhyRT22OSgfsw38AfJ2rubOCte+s4H+QUTZ6NX14vbvsXfsNewPmRufg3E8lWt4
JG2NGMm3s9684Nh9BWn7MW1sHr+v6RbF+PYndkSnTWGLsQd4Pwg95YgjiTlRUuvq1rmuyw88qUtm
wds7DVCO+4CwSrX76HisB5YWrH3v3Q43NNgI8O/2uohynq3ASKymhUCVXm2xe4Tf3wQVSMeHHxH7
764wAqbYjxHbExknJGhcHPps7Ptbi1YSIE5K2Qpudppe5qJoejShE+7AOk4j0FVlSQeTjZ7yYZp5
nP/29LLKvDMD8U4znCJoxL7RwdWA/+7exTjyA2iAborsLPyfpTFOUHwHH6f5I6z8jgibf/CEv11s
sbl/5AgbsLaMsCEFJGzTM4yw10jZ/SZfh7viGSz2Nqr4l35/fhXeyFQzCcf2axoUKlQKbUVj6cma
qMPSDg21oFHqQqV0ryasYFJZ2BxmHa+v3Qz7MPwf6TS5LediaCUpMtJtp/Gh3VzZolH2Fi+rABZH
x87DyooYKc/6O7Rv7JinISolJIeMJXjJ3kH1rGsznbdzgl8+/xAb1faT164YZFWiq5BvUKIS99Db
zLX34bFb6RecD9YENCaN6fpnw0gdAx8vgo7uEIX/DcsPMUuzXSAl0gagp9kLTw3vhune6t4/k2Fg
TocUGocQf7LL3Qt2HS/tPEINQULLVLXAnl7mdlDzDgNSowt63+TQgQ6aVftZu0hTEDYQ5JeSSfXZ
giTrtxLrDTbRN059DOcmpcUt6cy3V9O5TT540HUPb9/8eeKOip821YrzzEycFLHrTJc1vLccjO2A
ElcAr75m5u3nhWa7bGa9YNhk/tgTjYeEOKwWVlBGiOjSxXzSEzJjIg/2eVVOhfO1TobyyUH7Cpgt
s5EjTQ7eAtHmDYX+FC+Zj3le88uOb/2Kkw7bSEgeEIUe69VnZ7T8oBQb6fS2te29DIbMd7BuFLgW
ICCcxfbba82sIDCMmAVd7sFZ/qyFfwkqA7KRyQ2wAIg1l42CRl1xYQPKz0SKqjPOF7x0JNW0tNOH
1WuR9pnLadxCwMZXp3RlP6/711EiSdlxkTmN4Njq1voPGxblhP57vWRutlwmn6SEhBd00XAcwzeI
6KRsy7c024fBOVhPGUF/nDivT+dYWFdfNO7ay4rR+vgae7cQJQTdhBowb9gguAgxsFOx1ycj5mL4
U4P1g9vFkAudzGrn7p20EXwabvV79vgrpcaR4STlqx2c57eVyvVF3VRBj2ccMi7aF/gWKjeJ26Fy
d9hft84aR0NjNCoY4iCF+2Dke8o+asr5fYdEwCAa+r7jhdRz8CUMJ1zPaQWpzFn2Je3jnri3GSEb
A7EmvYO96Ae+sZjnFogWI/qQV4zdsdhxB8wvW/6zw8jfpUYJ+6+6PWC0MGPrxkhl8zGvqE0UB6T1
+OoznM5vx2nwhIsdFP+DGLbd5yyxVy0yk2m2RgCRv8O+RWThg1M7mLOLOY7DolgKQwnWJaNNh3Ro
pTWj1GD+FvNHbXiiaHQDJuPy9VZg9Om2WgyVRcSCbOXtTfsza+tiP00IwZBnP0IYMmah8TJcan3+
Gg/5l2uXO0PkpJxk2zr1hnhiopm6uLVhSrqwhDXFBAN2waqmx6LXMV7LfQ2MhnH3MJz+onHdbRH6
6S99lmiu6CcgwKlMIszXG4QfOpo3f1Z4sQaKnjLctN0axwe7UjU2FH1QxM9nDaw5T/gbdeD71c4O
7XGNkeNoK2fggsYfrcd2dzzGR5Y+8LXDmMo+/3bbSHPccT4cgJq2M6RBM7qDL72vxL3BS50u5gac
MNLhS1HaPBy+yNUH+nDIafz7G9cRtp37lSV3s7Xz2tFzEhc8aRx4iKJKqRgy+mPtKAGAEtE0yQ5Y
cZkDfTbqhRvuwWDS2VacYmLAWj/+tQZOx9GbQ9XE+xEPcXNIo31Ghcy5YnNGRSI90ihmbg0nCsW/
fntP6zaYkv1Pw6lB8r5+9SrEwjVrXwUzzsSRkS35h5m1HZg+DcMXRQNujRGy9A3f8UPSb885Rcbj
YFZDdBqSIbBzeyaTeEejljGikwGIU/or25ONJ2AEHwRvMxLJH/hSfYwRGPSo4zk8rnyf9hNbzLKV
Fbsl7KmTToTInBBdBCIhxDb1exIr0jbxYs6qZiaPPg6qQ8dQDGFZ+3MCMWorP9DStMZJT3fd/H9E
ndeS4toSRL+ICLx5lUVCgBCeFwLXeO/5+rtya07co6bPTA+NEdq1q7Iys/hjQMqm80HwyNsea41a
tz2ZU9EwArnJbOR2wOZ6x6mgRLLOnMZJaf6BjUDiPgyCHkyPq53caYRxr0cY4DLNNfHw2OnywXvy
3FvGSERzlU8QRvg/00ejCyvibrPWejA08VFCeDf1Pd9iqijWHFogW7ykgqBUL/PUcHCs5ipgYrgm
Pn+sQJGO32I92r05W7In6RWZHuPcSPE0M2HOEIVBmzXYnrAY583JK2A+pNalgqTjsWA9TgYFm04I
SxKXLO7KSucHc35HwjPuw7xoRGLMFOdubX6Xf2CCNCeQG36fbW/keN5cq51faLdL/PBMtMPOlaD3
gmwEdtHv9guUyzhfG0uNm90JuxriRvamBH7J9QDdDmLdErSDq2jAH7ceyhVygDCc3ZC7zUIMYmzf
ttlGslxK1Ph292aH+m+tv7ZaNqRsGlP1P8a9UZt0YPfWUQfVyam7XHchc1e6Gqbytrob3YvxKxQu
POEf/+f6Mb+z97o2jxHykhDg2HWGztl9csquO+NqlNaI5wobS0cPq3fFC5Q6hzS93+p3IaOpkWUm
twHMM2BBCHzj0gewoKqlPkJBjU0IZHPgBoGEa2eaFKQzOdkPg0wM/lq8DxbVt06CfmQyFRATaOTd
zQUYvbHmM/G3cQAH12oUfXEJaqx9isVwpDl4YsgdwhYgDiFW9ETlGuVsVrkHlEsIatQS37q4BBC3
GfUFLgJlcAMWXxrXIn6p/6Axsba6e5wKT0FCe6RbYXfadddkwU18WpnLnGl95uSlGRgeQ4gPYW4I
ZxT37PlneGxOg6KVzIMVQ5vodODTTWa6bRT4m4x4RU/XYND5u0mtQmsGSTo9eS5znwFy3hGl7331
G06DXAPRNSrgDYlTiFMt/BpczZBtME5+eA0f3WtHypA3k8r39ayNKgvKRaa9hkyuPFhYBQwewuwV
NweVRh/MD4Oc1dawYJdsNRDbnnd2cPiGR1xT89K9wG8CYTDeXde9l5+wnM+jrQK25PXM/8Wqn+Ww
D9u9hKDOz/WF6JFB7fBueogpaVWLiiPqDrIUMzhCtggyBVmLS8TaV1dKf+L19HoMpzJ/aHsbnjgg
5PCQB4+7aadhWVkoKnm9wdZlFJSeB1M77svK9/Qg6ePwGsFfJnyQae6esrbVqnjaZFrOdPZbCshe
/1WxUCxOdAPzgY/iH1tFtZsuS9ySbgQQZQgMaqHGgWi3fE7t9zE6w3IXaKNDDEyVa1oNFPw68iCX
oG4znGW/zgzHU3x1c/YFS6evI9vTmo9jshxxYXHIb3lLj2BLV6CIuZpmzMgjVU5jMkHTpMuPXzYY
+aXPhUqzVC1TxiA21zjtGNRemg/1t4TSXXw1ciU5YXuQ8IpuM5qTAuPMUKZxdyHt6d2ZGz/h8qct
xs6JtEC9GUH64trLBKzGO1/UFpRBQMjl8IvoO14n+9Y6SbFm4c2aeJ8ZSUtEB5zbNNw2Nrg+BPnZ
FseAR5AfZAdqPolRpgHMAl1pyjgF9ty3Mc4Qcpb/E2Yg6FRiRN0kqLmYjkNKdVSr6E3bw8zvI8YI
ZAQdrWcjyZOVfqsjC05sWgZ/ChRk04RIbLeYU0VRrd952K2QQXqb+kxdvKnF9BHwGfve1cw6Qgwf
ZgiIOsPESUhq/+y827nmof7tiWWgMVRZanY+TH6XnpGjvjTOG8YF9wROFudoAxZoD9WYRyALJ7UG
H1wcAjfEepJ8I5UqwMGkQfpF9XFuyU4N9SH/trf43w3WysbfDtP3L894LC0NyFrGc7hoSDI0S/4d
m4lGEijAqb8jkqxUkBJO8Dhc8GUiHVV5W7pMCSnWM5l9ptTZWlRslTkqsYYf1MZviTNoAoh3PHXP
w52f6VUASQWT6ue7Ffewoa+DOAoRlhkUVptUlUcm6pmuGB5l+Ju1+oAj+lRUqxqhqnPoC34VuEq5
ZOylhKF0+3mLhNbZNbJRGWZe6zg+js/cKoMyMEaBFj8SFLgW6aUuyyiaVBAV4AwgzjlzsWPFUYQL
ls4xPdFRFWWoTD4WC+ldc0gemp4U+kA4zlbaVXwXcqPr4M4BvDi7z2qjzOg7eGF/0btjnyFNHvZy
2M3hQge3b9sEmCDFTklOhqBDOa9GkMaGy/xFsCoxAqUbAWoudx7FvWNTdB1aqcRq+EVc/YzVIu4T
5Pl9hMLwkGjAYkQhshWGMxTu9dwWsuaW9OhkbCTowde32NgcllKunVs5sGD4NKeiXRul5jQaRE+3
iD3h7EPjwykGzyNZ/5nAopZjPhCFqQwhVyTKCjZTd1+J2Gdv32AIhDKeYlCLeU0VXtN3Jh8EHfI9
EgXuZLgDss/gF65crHXSSDxfwJB2/oeuNtdIKf5P1JM2eeX7qtr5DvYgJokak6nQoWCVJ8VmOmZY
17dSXzUzFYzUZFKHRytf8gHJCHQIvCRRYBtPr3QZmpXdAVoh+kByZy9B1deHoNvTyo2/jR1r8IqF
HpbvjfOcPPkL7W86KXWLKG22s9Li2voFn+AR5NoYRMaM+0wKLMVyuG7UPFpoUa5x/Nhf4hdJbs6Z
Do71QnSGR+9UvHmPaRW087YQxfb+Cd+LjFtEJ8n/sqQTq49hm8KshK0r/p74FkLJOfUWOfWdC0W+
KjX+JDGbrhglwOyeXHam2WSsnLiTLhsp2r7GZwiTxY9QqP8fXzkPQTb5edOOFA6arzNtCtsXpzzl
lSuyq1MmUbFqlQpLmBkppHpwJs0qbWomicMK7arAUrxiz+OK1u6pY3906KoNagscY1AlDUpM/f47
/61n29kWWnaOasSCJ59p/Bj4zGaKQ8qjZh2ib2cX5SenxXZ+YdjGvNLNh1km12Zn96QUlarWO/lO
7jjVnFvPSZ5zMtHI9QsX5WTX3k9eqJZA67nkJnTndic7+4rOH3wJSwA2t/gw3qDDInHBPrjazEOW
mtUYBdO6mHX14JOVc5TmMqkpoZMDoEfz8+FJVq+TIdWUIq26JarrJOBEpNW/I5yf2uVEvHp1USRS
0/10zYpbL7fpVDSgU6yTrP3rZzj04tFLqDX1C5QzWTiHWXeKvQ180hKp1ReuKTKpnqK/2kbpoc9N
PRmx/iX9VWcWfQNPqjAuxlaV6bP55DeWfhsFDUT8F/Bf5+pCsBQpQi9HRpup9Ecvoupn2MBF9xCV
W5uvQpaIjrpxydHfISA0CVCr3J1IBdW0o4tV5o4SGMtSSRcuGByMnx8xbd3f4p1UgqfQgUgEW7CJ
xwuJECwIxmfxWV37hCFI02Jca1aIRktoTkjRMB1KPhMOSDa6DBzGPwenys0snTf8gNF6c2sTYz6G
nutiGBQQlw3rVSIBQxPPstOsaSZ/fLWUywhbGB4EDGXygH/qgC+79Bj+NO5wWEvShYeGzW3ty/NK
CrG7d+G7fPnviJVwPPuF5HXRD/9SH0HHbvb2ToO3tw22/JvuSCDFCzf6JOKtp3bJZ8zxNc1Ldu4i
ehuqN6BrPsDmKMRo5SHj8PoW8u2aEjbaF+w7bkKD3N92eR0/u9cuMn6nZCtnUNYAdQhZw9vJMndT
zuMPZAdvFAtvZqXssWd74euC4UeEz06CDUgiF6jbfLt6zGstgHRum7bQ55Q+sNnAykbIBo8AUu/w
6t/3zofxREMGSzffTXlgYeqNc4/36V7tM+7GLyvr7qmw6bh+GX0IUi4QRCbdmtKlG+Qss9XpWvqh
P9SmQPlC1t3TRw1ZfrVY5Hy5xUmQx8xQD8tM5iCKBiHZQurtvO38Z8OUqtjhnInNqg0R9BLIXEeB
R1fIzUX6jrNN6t8WvCJITfKlkg/fVMgxeaSWjm43DrhBJtUCGRIcA9CjFq5kPiIsPYANR9ukgMOh
XeTKuvm3vf1ke9hb2/qONCEs8vD2L3p2pmhAncODU1ZAO3+eXLoar5nB+Abkfg49/jIsR6d6qfkJ
p90i79VcTl4JYQGa5UaNXTeLa+TDqjqlli5AJgY2pZfQuRDtHvAm93U3XfIDPMhyQ9GsGDSHnETf
151dd9fdd0S7f1IQvv0iwUML+NlSg5a9GoOpHCTep6/TU8FDoOKtIR9/glz0i76D7+BOYlMZFf9+
NCT0jS8MjGgIkLqfelsYJdvkQBgSK9oI29l/8D7hs9SneauvWDOWXmpGsgc+PtFVFCREJJTKxHQ1
TOIh+cU+JE7nGjJ7OuLfq5sMhxnKg+mweIQ5Mo6nL9MCcf8KTCDeEyWC01ifMDMIHTHQ0WuUbRYX
v1kNkGSy3ESVYl4tU8jpjcHu/c/9Yle/kd/vMFyTbzRj24wvA9o3T0WPcuVTCJO0XsXXgoZ1kh7f
3j2+Jbo9e7Rmi1ikM2WoaJ+LNjyF58u6v6wnaSlV9hchElKkNoOeWco5/K1wXhsf+wQ67ziBMI34
AaZ2czv5zDXVqjqu4T6Gy9u/uQBbJgNIAFRDMcpge2PTUzZWfyC06cFcgVQe8vQw7h0+wnw8ZQRH
Ns7G4o/Fw1QwohhBDYPZKeKjDlWmIxOAn5vxPzB8b4OPW/PFGBMtllY25UKWEonCR5UOmyz8WDFd
36apjHtAsqnDoOTX1QEvhG+6QakmJYunYImj4N8kOkEeI8M2eUB+IKnBCGnXxofVc1gLqrLegEZC
wqYiRAYGzzm1ZCIu34Z0TikdcBZNBMoy0zuvd5A9Urms6I5jC6Dmyd67dkVwO7fPbcao00zRQa3g
8UtiIQnQUTqpEkSktTf0NYiAqP7EeX+DYZu2mCSUKXsmfcf6Xvaof797+9NUEf3x38E1eBsVjjRj
JTdg1CkYIrsEQ1sdS95Tp5jZc0Kz0c4EiRYCyCYwx4+/Bom/bVp+sgqAqkFQfPa2ZI/A6WUFGma/
WmEzVaR9yTNiQIU1qb2lJajot9iSlOPzjn993As8JFEPS94pB2l8sEBl2Kpl4UAliRT/xV9e+8NC
n2OMigURKG4UrRjnLxk58/gxVlWSrqMMYNYs801QutXs6Mhgq2HsJijieII3I6lfGICdmZK3HeUd
MAd7aUdjgD5JQ9XWFk9AxXX3ZrmMqE5H7+IByKLPrMcf5gjOd0j/YUnwj24pzONuU/PXl3aWSsBm
V6su92dv8/cFm/0rHKxv0S4NDihFjg6ehowAKo80YmW6+LgF9bqvkC1+toUUyh2XeUTmg9Zw1X5C
yyCpCDKdTIdBebFUUtfgGV3NRS1/uht+dY8k16SRxoAgBYJ8vQ5sTjP9yt6O6V2zOC5hoFlo/jrY
D8bPLEW621D2R8NH3qdZ+0atbVh9/EjjyCeT0xIsmiIOkMyu204zsAL1g9Sb5bt+a+LRfNKAXtG+
Pg7tHeHK2gVNJq/cUgpKYRxvChGRX5rKxhkBoVFTdNdoE8O8RVFKL5LUCpTsx2UiU1UM4H2fCT+4
4q8qtuVbruUvLCux3YS2nmUN4/Sjf7GNbLkEGLIFY9opB82aPYNijBUal0Ycoju0F0ONpb6iD0J4
J+Ih43DCh8VFFzCHKct8Jvy7Wg+Xkx5Frh1V/HEcub499nlCK7Jb/MWLPF5CCx5KUS5oVjCniISa
ULhZFqHmZFmRFax6++YJZO9ot7hYfdo43NGy2lyWrAiQec5hrK4O/+ThfUYheqWdxV2sBMv0wEfA
P4zR3mHIVmTdubwtn8dYgxj6LukDVFqdEyzZIzmnaQXFLMdeAOxPT41FSWOg6S2uqPt6d34PuLGH
LlDbophXdADz9kRDko0BhNKWkaYr801cFGZ9PZwRlc0onQMykKcWdiZYZ4nsqlT/aXgQqR74OIDz
3E7rqgPuvCQTRmCvYkIkMNVZQnVUEKhkKvFdRYWYFHfg1/QAQ1RRRe5LlUE7SQWDyGM6ft4lD0Mm
NQ4pY1MiVe2XLVZ8/btPq4XbwYOYH96hN+IJKSUe3EUyd5ETVWOisG29MIu9mkxNbzQL10CZ1Mae
COGuwM0mbNZ/y3MDQRBvs0Z4FopzRXXWTa1AxCeGB8Krf3jT/ibYYoQJuVgtCuE58pniDubARMoa
bKKi6QVPb/bvYjULXOk625eNk8Mb4oI98gnS1tcejT4sAFn5KtEosTa0TJ7ukV8Y/IlnV+GJBjmv
AgWt7GPpxj805YWGVp/mCSUba/Rqdb7WGYKiOi46WzkPgf2Tc362ClA+G5hT2gwTMgxfJGBVlmOH
9cnDX5G+FFs56B9CFXZ292BnokGn0eHXBe42IIToZbL03+5o0mwDL0tyJUNcqh7+lDNDnbmsVdNo
FN4eUKjmvhqX+tHesd2Crifg0z3WQLLqVXHiPFLU10j3Plga6iKNaJcGyQG92J33C+BD7dojmyO5
wjAwY81peunCpruUI84IOVXUEQZNuMIMkUBEh+6DRQzBZsLFTT+6TcMO2J5fotlN54pfVuNOfTx6
W8Q4/QFAn4WRA2dvzz3B8ywmj24WyfucSTNEP5q4P+R9vAQ6AODqyPgtGmV6BYqgrBi9HP1VDYWa
TpbioqprHmbyciYEWfXdeUbcVNU6VC/RDoDR5z0+VzrzK5qsYuwUPMAa0XFFyn04DSpbX7CvPHpS
WFgx+t/hvv2Ll6E1cGtLn3LuCIQiVcYUuYr09WEmOTF5rcmN/rY2MBoM1KAbb9+Xnu6MBbbWiHTp
0iiXWgoo2oJ1CHkn1lVsPj5NYk6R+Q/0LGbbmL1KmuyrM9ziqrrwFwQmP/HJSGP2Zt+PVxahlDBH
bEpogAfKKPiire8nJAarhAQhAXhL4gQPFGScpASI8PMxDEPutvKY7ML9VKyWiIsr32cDqNmkGBIX
J/JHIfpxRwoqaakxklzFQ8mYTp5NgOVXI9+OXF5FNPRjBgCdLJe/sr2+3FYYCqy+aX4B0y2qMCCh
EZBMt1psAoxF4F4RgxHGvKjiYu0gr+Ln/L4eishrcWe6cCHZpFcI/1zbZliRNdRG0HJbjBsak8L8
iOsUBtl2Fz7u6O/LpjVMFtuthgPhjXJ1VmZdqHfT84J5QN8XtgZv3nyRNuULVuvE/IaXnUiHTSVK
4f108DgtW/GBYXlSSyyGmgbKyV8hktaLGA6LfHicC//JtB7/ZD6QJH460dC1XO2kFguVLfUTXnhP
Pb83B1xTobm1EsC7uYpW/tjG6Y/Zgyv2kFV8ZqMh9WtXnaMcg7hadN08Gj1O0Grb15LWJXQDC2a9
s/kuomrwHnzNhFd2FAwabw6sAWFtkBLNnwYDOOnLwQAW0wAJzJMNAiMLvtc7tQgEk8YvTJwSiNwS
xoCznEJQccxm4agtA8/XRp5gLx8smuOAFfYAb24csEl/MihePo4QkS04wWK8IxC4uzj9EzMH2utY
ooqff9N+4UkUhdQAEYj50+Eaqqb6PCLiysABvLdIGX4xsz7k557Bd1TK+g0SBy05+WVLZy9bG3UQ
pWRQXZvimIQjKTHyOLvcPBiZkleYutvYI2OiGP5Mu0PwF44OLG6BCDcomxpZ8IUqP1I80w8lCBMa
IECaoC4wVwdeW3A/ul3Q3J3bhRJHVwXOv6RH2pLoI5MMA/eLHJseGtes7gg/pYehroXBp9l/heed
ORliesAoxjSi+RoVoTxqJ9eenmJlCn2CFQQTVvgwAIt4EAmccFIThYR6qAt6TYkDgZxXmoLPwiF0
nHgUvB9z7arBXK/0suWAJUK2QfcYzIcUA8srr9JG2YFV9yFGsIHd0mUsK+8axxWR9pmbNHg6/9KM
MKreBWYjN1BXQeixSNvkoOE50bxUbbMYUMFtkpOxcIFrIpb13lih73BkSkMn7vLms9RnKh9/Ffgy
zdYcByUOWZCBnLfrCc3UPsTIMy6UPFhBAdscGoEws68DGYusE1lfq0+gMh7ckGp/1z5jHXDa22qi
YA4gDXtffkgvjpr7wMlYx+Vv/7Le0Y5tFhBP4N7PHl+YCalm6M+lJM97h1aGuWI1bnIEXL+sTQtj
QMZj4d+RmTxHaHy78rBd0/Yo9m74cGzB+opkwppDrMK3BoQNqDbtvj3BjDf+seS+CTZfTEltv7os
sY7YB7QHUG6FD3IdIEKl008Pw2vtC/9KYMMiVy20DUqd2qRobeZ73pp/P3t7n3K5AGRSa13ql6HG
fzx29guCrX1h1jc2PTdHlQmqunLjzsUHZN4qwXR8QO+knEZLh1GiVYJ30CzhzLQJngxZfIdnDIna
h0g69nVLvrLTjgzGSBqZ5Mb3K3oV2ohFGJQqcDT0YFt/If/cM7oPD0M+Efx6zVUkuGLnMfrWLGJM
LWruaa7GVgmbaVIALJtj3oIGD2y4z76PBQRGEJ/hdIy5xTidrUYYgEyA2QZhXw2PFUbLxOmbm2MT
1XbZGmv0FT7i+960/YV1bwZ9cIcXR9aD84sot9SUczj4SHRprMFM9hJB9T/Dz3CLcXWWaU8vJmYm
04DrHWNL+k76H3DmXD4FaWpMWGJih3LgNeEKYZVBp4Qg/oJvCx0+rOZpoqAAg2yOE66MFpGTpqEB
Vj8/T2n9tJ5gmsB73XZBIDqKGTpEokd1rcbAf/YCakkNCLd8vZwCnOaSt66DopG9iscrH3JpQuAd
kQx9KSRkUyQjUpjwHa14FQWYB0Mdhh308SSfU8+KXBWGCol6LOQjF1cIWgQ5SDxS8dOISCSGRGvB
dwU0Y5JL3FP8k8Uffouk52kjXFR6yXcUcRR9NnCfMcj9yfLIKTZNiUNNoIAmpuZ9nv5J8q7015Ch
WApVggb0UIIJ2JkayzyMDv6ci5VPLxEP4WQ7fXpLQ6kTpVBEAm1/iv7UHQDJMv1QyaXQKqPDHHtY
1p2oFZo2T9PqSVzqufqmcETqsmvB6p4LVU7pAh7VrDiS/AmUUT7eEy5DWb8sBGwR8BZUgTFKNOAS
htQpY0Q9qZ76zUaojVmH6Wqlewq7LYOdOwxgr7aoApZVewDtmjs0YHywZ2OzdbAbAxqd3I1uBaV8
uaneWKOhjJnHtEZvnoT8lW1aQ6Lp/+r35QImrrJKikmTfVjREzclcmb2yQK5+4hSFA6EYIdRjdzb
nUzU/WvDNxVK/Ydyg5wLlom65BxQ/VPXRU3DyzayuKBk8LfSJ7jDfm2DFdYFn1gJ0Lj+XtaVSQa7
3qaXRzp+28qM4Tr4eTLXTUNEatmkgL0nSEgD/MYG405FKbk3syGlB/cE1MooQ8pgDf9KUWB9QHc2
8B8+nZ9AjEBwIDB8bS/yKpGbDBY4sM/pRk9J0asga+pIKzzTPTLHkUEADyiDeMUQTPTetZPNc1QY
2tBAtaAY6aYGlNrnT5jeqgRyddW86qtunNqEaUxkBs3nYlr/kLxrNkqBOE+czXH1BV+mHzJLOHh6
FRpL6uT8/Fr/1/m2Dw0BsWUC0JUL1QxZhIFj6gEycUFqshPcsoOvPp2KnU5u0S7AIERy7xvsE9yd
jOAX6zayYIYSkYNqp1BtIb/AFaAirxUKwIdhk2y6QPtHqsFXA1x4jFuKgzUi09LxQiAK3/i3Rz31
SFpdnZiHHA6BCJEtDeVkpa2IoXWhvAeP2BnwluhJ4fXflPNhgWSVjFRn91WXjhSjwziDXZQyVs4y
tNsEICgf8E2ooWpS5b9nuYwg7kn700h6wA9+KnAWNd4lJnmhdV/oD7wxhM1qnZXcKrUHVo06igGb
HFWVTBuVGMulityZgla3K/B96sPI5N1dl/EInSNmH6W5zGaYusD8wQKt3ZDaDhKbJmnqkzY+T5QD
UMx6GvhCHG0p5fjSP10zgClNaVJxkkh0FzTrEH73TmVOf4FLuNC4N9MRDAdNNMaviV6nLKO4DE3d
91pzJjbz2uw+znBjiEgdp3nyj95muBnme2cYtUz4UzqgA4gSyPKIZ0SmmdK2bu4iprigRNCLhWd8
ajKGiEtYhxoogmihR1NP09pntZsJ8WnUWd4cqVEVlwSVKAbih05LXLtWulVrLeEvJMKAtlhFvzPG
XGzDkLr1kZEJUj0CMySB/HaKLuvGvEeJVfVP+nRXVUfmWUwtczPmzbNgWqiTY2ZfsXjI9jgxO/jb
O+eE6mvnaDU+6tUCbpP4ajF2ukDAg46JX5bw6xMlsEk/afwXkbtgCarjOviwmVEGns08GcQQ8vVA
CvyKlYrrJltDKddAl/4l5PA90Q7LYYFk/C1raZjMrSzTTo1nX63i7vrP4a5fGUt/BR9JJrvgdsTP
q5/plpnoRWxPNb3ybtL1kfMM0IfNY3gE4UL0hoxT7YmtcYGQGwRMKdNK0NzfNyJRmT6khg/wm2gs
7PqiC0kBS4WAIvZar9rZ5Bfjugu9WnskhhGUH2ptnPGfkmgUZAy2rYS5Qskke9aR9jF2e2szOTII
nLf9HcKprdP54N4qWGidkHBcfETReoV9fVc/JO2KSB//hRYrweodBxhfGYweRmp/WR1R0KAElOZE
vZ4zPLMcbDMYZ3i/qIXDLKGf+lel8IOeMI/sC0kxrNgDL27Lm9Tbg5BDcpISw/I+MROBng6ANfA6
zbbB0xZHhSs8p/avnW/KiALGWFKKd9iXyqdfJqZyWtTHJ/5Z6meLvuCCKYn229QmQLbFok+IRKF5
yvqpTq/cUEkzcG6sjJVhbfzcGLfQ4FuBal9VuYZXO8WaFFuyBCl1pV4XhUMEQd2q9obfU4PJEDea
pRjDRw7BrHKprLpffCEQG0Y4SI1uBhcVH0KtVB3oA82aVTT8KK3Q5tOe82PoE1X20/9QqrdJIPQG
DFcEbkgVPBWlpXIsXRo6sDXne81Q5E42nGMuGyVCOoTIgm5JE0sOwZfEwQoDQveUD+qOuqGUQwOG
mxI8k69xNBZW9gH1U4YptZhYZ2tYxHr5qvzoZsMl+0dYJVKaEk1N3Svt4iuQqvZqRRjdoH9ZijMa
PYjgkxz5nuAXSPmfMo50Ag5eL93SZTKvDf7TK0V6vnnBmwAoizGcRx8n322c0TEw29FL/Rzwh2+I
bwFmAiqqXUbJmnZz8NT0EPVEEjjVrHqB67oMFlKTfJFWXhgWQPJpVf+0qEWZKcKT1rsUDqmDNIov
OvFcXqLH6OLQ51Ih3f2TPLevhYLzi/qKaCF3dI8kpNUS0HdRC6+e6RMzrEDGR3Bm6zryHGLSbiYn
X07qO1wx8nV1Jm/9S/+EW3sV3zI5l8n5Crkkmnk98wPIfNntzmhYCJpSWsA8gPQohZoPeg6qdCRr
KOVa4qTSmV3bod0SqfQZ32hTn1mbspP5N0KTVZ0eCjEwf6G5tGDWtwDs5BWC2+UJYC/3T6+cToFQ
/KFgWKJGNj7Qf10x79c8pIiuiFcG8FoL7rt7hVm5adxaT6DBVmFQGnx7z/jREWMfzr7Mz7tbc2x4
34pJO3SnzNkkyMDoN1zTSlCsWDoRH9D18Y08Z3ifV2Ku/y6yNDFSFXn3njxysk6OkaGiccoyaxM+
ORXwY9hKqxZf05ydu0TVnM1PynOO4WXy6yOePS5+k/fyuTyPC7PzuARteHZd5ridl/txYbAff5hF
8GQKxa71c+8BblOcWiBMzW67c745TcMDPB5ZrMgtVALwdFYrk1r5BCSvobhCcUCcpeRKD1rN7ACy
wFAxdeP1iyR8Q32bRnWVVkj0WeSyzDDMW3ETFRVM1aPQpiaQokSFawNpPwYkiAkJUn+go13ISrC8
r0GOXn7KGcdbiGx5mQmx6sJPqDz6uWvz8af2LmkVqha4XpVCnaqyJW77nGVTm+knFVMw6pWgU9JT
iZgOTvZm99FNh0jRjDGDo/uFqbtrZZoaWlxtv5CJCRrW5iEqQc3H3aZXHX3ccsE+0AwErN5HGIrB
HvzZgCnpF94Mpa+VIzdEOrl89ly4B6hTWHRhnauO8kXqwA+WXieGpWgR3fr77qW/mbyHmXEtBk5m
R7W6Axh3qMGv8yKF3fiDfcRyOstO1n/FyWXkbHhwmIaV7n7wGR0HAunOA1HlLk7ZPQ6VGaD9+Etr
T3Q2zIgETGG0Tz7JJpoalH8ZbW8uwP2agSMPh16PGrvbNQOs90mZWeg5//YyTPcX5imvaEfOOSuR
3NQYJlLCN2XaBG6JigzrttXma3ToiYGyjfRhUwA2M+Qju8CIfUaDI/5e+rS0FcBYBFjiWhMLXH0u
EZS0K1YhZlebWXZd7WLslk1CGaTtL6Vcta/d0ux3CFLpm9n6l8JS9Fl5HZ1l62O4giqq84xBk0tj
OZT/C3ouM09Og71FBII7WvTxSXLkmqWjFj4DZhBmwpzcBdwysYBFunrYCpNPBOI7hOSflphpRa8S
lsJNPU/0USkqvaBKe1l0yXQf/1gX6PKv0n44Oq86FzojeRqcJS76izOijG40xEilgaXCfDQYDa60
/cgQGoOGVo2QA2EQz3o1kaoPFRJmB3ViF1olRnzRglDH4hoB/RFcJZc3tqgzDRxGjIHxifTwXO1+
cU6KJSikix0DtFbxUMxftSfwYEIYbyxnxBpH7+wpJnaRKzRFYO8quMYVO4YMhDCDvoNPi4Hni4i1
LQJMi8nd7vhWtd8x9RctwMWm7J1am3qOczgd/lZ3hklgMHK8d+/P1vaE2td/N6ZrRqohWyRFYbWK
bmEyRp653ydYzcTOwf0tybFbEJUkodKZJk4c/E1/zwAmRlZ9kzwejscGpl+9QlwKimCFJApxObnP
i0nGqzDwR3aHZ5b4k1wnCw7PICtmIZllVc8nXxij16N1WZDFtb6wnHEg6/0w1nyiJ5evy5tRHNim
dNZt7DY5afn6s/0NJKNCrmx0BylLx0QQ+4XVRqq5ENwkto5JfpTo8/Nbc+/d/BcZbbZevJPwauiP
NtI8PP50o2UrJsRtGq8OE13YeD/9J7NkIHHF+ejdwzamV4TE9cUFUqKsn3Euuoeb6OEVOwD20ZOV
yGV/C07Rx7sy4PIR3O1SVIhwF2hUGkiD4bS/fWmi/nNRgvp6sTKkNndnA/+HqQEF+/yGOZ17+Hdc
Er/u9ba3fmiagUY5NaAALQbwyg3q6co3KLWuS1sXaeLFUzE5NqgwU7fzxuKD4ZCvcS7OjW9v63Wx
7hWv0quNd511t8JTX6zSztqzSvuVt1VE2IFJR3M73PRAgCZCAk09KDa3mh7q9hTBBZUa0lJFiMm9
+JKeUMAaoDIdYBq+5yRNZDdkVOKVK+0TxVgZlRoYlX+tdtEVWImjEY8yn/eqPGZvzhCApkbX8fSU
VnhAT0btOb3oV4w4geG9crvKYian3rt69+TFd2zOVXY/W8oL9WdlcrKO0anRn4+cebI8k1ar8Nbx
Qf1Lz8iwoWLAYsY/D1nJLW5fh5QGyx8Dmxy5R2pzvaa/pKaBAImcutR6e6qW9TTmryq1ZU9jQAwL
9kd7fqCoVQsD1CFWO0PGJsKK9KB6AlqpLHAariqQdejxn314fHDzu6njjUruHUiyWl90/4L9SuZc
TMd1t5Cjpw6Ff8zXMAYJYs47iYVYOqBGkKX6x9XvYT1XiYoJNTzT17ZVWXG36bbrbexdzXE6M9yz
Uq9hHaquCf9UauygeBRQYngP9oPTfH/gJwxVDtNjCib/ahRZ1/Tfu4O648nZeNo509VcPTXg9O4V
M1bp6effduYRvQa75uA1CFCD1CAkbpsHDKDqpSPgfjnIAtuYgz6HgCWgJZolMhfetH62/NdJxkzT
o8jbA+0AOOKLd9RGDqxPl6EgODiYfhDAzIme9ncg38ebQb+Fg8MlllsgIAImHAK9j7rO9D/l7gMS
IkoqdmvZ2FMQGalTRAukPtixOaj6SYu9KWoNbXQpPV6lFDCrOIH/tQQJ+IxaI5nr1DQoAe4gmwpm
XrRHeVwlTIJKhfOTFLETX9uKssRYZUdkzCZnVqgUhHuGNIJtcUrXOVDmMbOG+k4pFokihf62S+HO
/xUkH30p6qQek177gIY7lTzpMfUbyyUbnLJJQjaJGaZ2EhjsVrI2nNoMMyPpZOszVSQYsvFCMLQO
ohELX06iovKkoSGz0OzRY+s5EGz+YTyLRhul50XbrjLNUk++vEWITEo1MDYBNJBBRR6DPSltxJMX
lqx9qMs5QEHA1pzFBIqNzRpo8HZucf/7jT4L2qKltkwUkahFm96BpvIJKzLUaKQeomns4nJ4BxSk
lpk/0dsHJTYU3nPaB9WnpDptRPNbfQSZEkmbazJY8m1B6zTJFeFkDqQ38oQT9HHEMxHVGUwPIxwW
/WXMFde7BQ6aStnTmimHhlwlgtAX6EzqJfqaECArAi3dYN+S2YUMWDd0B5SQ3zxHlFG5r36B/9BR
HOfH+W9naWwIn47GWWmg1dE7bvz3jgT5Uexdis7m0M85L+w+i3yA9ynz5i93OFyoXdoP9nqaJGX6
5wKvMb0hUVlVLBzoq53cQoQr4QICmhiUJbgJnuxucmumxy589AGSPEH6ms6hwX43EgOli7MNXaHR
/tPYooqD/TyoLi4EKmfNqiTdtapny38NPu6FNXq1S8BDvsKpG9ZPFqNR0UqUwsfg7dSwn4JKFVXC
XXKMr72sc0qyJIEyzi1QMz0t3Hh3eDNyfWAQ/IKZG7mh/efUbRvTiw7zVe0W/I+uEnuJGpV9Ea75
Mm1V8FCaeeQwqnVV4Wp6A3kM6Y2SMt1QZWqhpRlkf8cblLdWjfTzYmUdVWL9PmtSGdxfZ9lZ0kPR
BaliP0N7R3/Tkn95QlK6I+bFjnh13ToWC03HU1tGV5oYYzjkstelGEENI3YYqbRaUv6ULoajxYgW
BR9kzeyj4qCdrSq9oo9zn30cdUd0qJE69fdb+z67zqb+eyDUpYBwRzEuRSGgYoE/NJSlU/Qxwmnj
H4cVaB3MKKEfpsudqymmECfk8PbDvgS9M2bVSh8JL2fcSot39PzhraMkKww1nkkafRwi+I0NC/WA
UQTzXFohM+Gr9TsMPLrQ8D/wXPC/b+c3KizKvho7mtshd3Opaj+QqMR4VaWC3nPwgoiHtc0HmoEC
qEATRV2YexPRH3HzIWeXGCqFtnAEiZYXtPRpCNPH0mXdoe+kuOvDvpeHUJrD9lu8I3GGUTWIkMRI
DP+M1iVQ0f1FwVLB4yzrFUfFEXkWzXyKTj50bNVAOoR3CI08IyKVvTaHfY/ldqrEUhCphKP0OEkp
CVShUlEBCb9Bhou9hrGgGO86jsE+eMAn1sSPG0L8CnRSHeqnCIMS1C21Ds0WiN4J9Cm2a1GKxGov
dDSDQjIjei0CCgQTQJRS0aFDDHq98zwJaxXMiCu64FQgJWbtLY5XYzy2flYGi3NUQSXrk0wZtRu8
6cRxbuPCZF+zjiN1EsThFuVMaYh5UTQIzHZKL43OGr0z7a38xM201KoAvIcMFfvQm6Kxy1mrMnCy
3GCIIh6wlMtEq5OG/FBSOCTIsdjQ6BfZPM+N586+D0FA6Z42mS8YP6Hmb9xnXMK6cdcXGA8IFJxj
fRCXVtGDY/EaTOnArR74tKzw5LwyKAxiPVD+it5zj158E0HFClUQJjFUgRiiU201pB4HPncyRP5C
fBxiYAzw/lgU2rhW3/+IkeTp1BzLcv8ZinkJQufLBbvYklEvvWhe2/IDXim5HHP/gEkI7kGVPTfT
e9dLYMJsG0ltWevx/7VVJGyTYS9vO6sSMUy2EuUTzZG89AmlHWay9vNHq4i9LzKZirXNWrWLLBxO
tUFNjWvsUM7z85DuwfbnbO82KPOd6ELt/Ytzy0xEll4DPv7ED+9kDFPRMW4Hj0UOz4kRLBfkIYMK
HvjetlX1H7jewc2l038Nv83qINt/ta+d3agy33UzrUdjHRaGJzQ8V2aKbxs37HB2nny0f9hUrS7x
I6gSYTq7cc1D5BQCQ9RamgTMi19UwBoOvfPszOZbDHnqbm7xHLyYLDH1D3GJur4QyRL2wnel+Fto
Qu/ml/5n6xSzgfM8Rx8HkoM1AiuONIj+TCPuiUvEvrPtXPslVEKF6In6dY0fxZQcHgNUZD0nBy0s
bAY8/Ec5wgWR4oRbXhoRmdlNAAQWB+iSQpGCUbsVFxU7P95pcFbaX2YMSJQFp9m54aSbZX7cufEm
N1o7pYAplKQt79m6cWNZokJS5ltw3s1piDASq+YbvKeie1jiA0l/8OhullUMkWRT+PbVrH7AFxMv
OrO49JgTTHM7y7TYn/OIrq2Kp/yoRpp+Y+DQ05/CpOKxfXTWaJAyZMCFhHEyk3V0H0tmUwymdZQt
UQmdyw/ijsLVnW7Ze3RjVl0NhhC2aPBDoVlJDomvzBwCrVqlIpNig0QoWYhf9CB4DBdnzMgS1UUS
RmlGDnRhKArk9VRvKIipxS6B9qI5fNh5L1ksRG3kC5Ef/MXxuD8Lx60IJqPPY+tggni7Pc85k7kK
HXW9oe7AZFWXXdQvAfSih1O5cKruPHF1oBNaimr07IXiX4l9aXnEk4p0fU1UoUn+KXvPVADKw3Xu
K6k3eckTMf5U7NQSfVfxlL7jH1ZOqrb0wjI05kWzvRFeNRfnw0/+x9N5baWybVH0i2gNVNIrUORY
BIEXGhgICiIgoF9/e1+1z92oWwkVVphxzDFJdZOrPAMEEHjLPkPkUbxGj4sV1B/NfYetUC1USPBV
+ZjVGpEIoj9StUDPquSJGfI8hwQX1iXvmO1unm9QQm5LT1N7nl7m+yFs6ZV3iVgx6i1fxtKvvPMP
jYm6fCCiMkYlLZcWUhpXIaIC+OhcyeAk7uNjfXt9PtHg4LNML5ZbKTe71vNIUBA/mBCrR8pcSvcV
v6/p28SErYLTNuKG8fnMagPK1emLiDBTc4WddS/XTA0LeMqVfl90l0wXU7hjtU4BdGSBD4KSBAWh
TyswYgH4y4e8z+voc/jZS4Fc+ahl9p3fjxql5ulblL92H3O9NDyVhxLlzJ+VKqTEH99Vugbzxe/Z
Vj5d2cFvh+Z9Kq+JZkIjQJ+cTSkPirj9CQ387bP+WdjisZ/vlU+aMYTYgtT7Og0U3ITggFUst2ib
hecBBOpgkotAw+OZaSNpVFmLjJkjfLVFCQtcWJOWMUAApb+AT+0VZvHyX4U6eqwjWA+xxTOVXrad
7gA+a1qVuuvB0MfjY7CpXilstAAQgmVnngYWVqPmytQNfpDJrC8IVg6Kra8/tnYhRDPlrs4R6Mlg
xFI5FOBVcir70CnZjAqDzShHHz97UeplfrbNW95oBZ2bm2m33l3EFj/JCEpqka/gHkW5OAny4yBh
aWwrD8/7nlYqHKtYIHp3Bm+1P3RZDL1nK+nYkP4Xlp4lBFZle3yt0+TxS/zTkfZhjtHvBMVOJAUm
UikfaDEDngaJwr59BHBvUiwhAXdR+Ehwddsou4IHAOjtbczoUaB6H+zBsICI2pJzg8QRufg0eWxT
YF6YfFDa1McwaaVwzu6k937XhBH+Krf5F2oPyalgEF4QghBu/j/GHMKWbJ0GTwDvLiuRHYAf28J7
hBOIyFFWWDIuVWo62sc56rsILamv0Qnvx8ZjVUVh8RMzZAL+Z/KLQQgwcQK9pqwxxMUyP7XTY3vT
59f0e+Z3mF304Lj4Stevedw5dDaAYCBtXaLpBKiosQKXe6ksOusubUaX664UxQaWreI1+Az09hVH
/0zDBOBPHeJpYYaE+GJu62zg5RPAHkOWimeR+Ba8krjmdJUHAGie32yKPimZB1rnTF4lzzUjq8tB
vYISFEGGDAVngUwOmeF9RJaV+NN9hGT+nLH34PRopeC8MTxFo58QE/mOs+j8BNKhb4qgRremLqVf
5lLwi49T77fz20m6eDs5rpQk4nZtuzOTcN6xKuppg5qk2paJFca7jyDsYGqcIoXy/x+sJx+GzOSQ
MDDohTF5XteJVK/aiY/CkRb+53dolERaJZiRBEPpX6gu5x8PjFDL62cNr972lmqwDnyL0KaPhIgR
cQtyUnCYprZxPjUGHH5kf/glBP+AkyMGZyds4E5i93qZDrB0GMkVWWT52JJq8DD04o0fmpJ+ipgJ
AX+hm1vAevrhM7Axh5W2aCiyHR2THAv9cAk1CG6aW56fGvxwGDJsPYeX9T8igDVKWg8de/sBbnUH
ASTE3b2Hckd9EbVHdNvTLhWihiKdjB6i6RX20kiv+9QzogWIZb68Wf35JqrG+zfmmWxsgXNAeXrX
odP4RClLYXKcHWZkni4YMAJH13XzNfb0TYfqqKRx8e2vvCGo+li+cbDSD5oMP1Sh/bepPN0qO1Kx
3OQkQ5NCYAEXNpdynegJkRRdYDcjATke1lkplYwrQw4GLByJfqBp720Ct1ONltsE5vzO1TLTIz7z
fDrVqdyXMgTrqB5of7EZjOPh9FJRJ6y8Uwh099fqUa5B2q3poktSgs2JdTxfbViaLIt1KSZqSOUL
jgzTXo/9tdbH06K6JAYJ5/gCCcx2qaxlCGuWCj4Do6P+pH9EGrWv1Cz+Ne2HR5TVNhlfjQNs3nt+
qnoT/B1+m2WudoDkgyphCiCJyPZrz+EA3xXCmeppgxRMWSCSCHUx3SVkUNgLS/Iwm5jnu9CCy9yk
p4oTmIO6/uVGYrQ4eNi1d7F08xS/xLenyfX9o314xnp42kXFfembcp1NJb2u3AkvgELvEzeGMdOl
8F1unNFxUEW8ob5/5otbKY1QHWbYMkThj9XRpYftvh+wDoeacSs3KNRsPSROvLPdotI4VMswohRU
UlL50qdhapk7nFFpScUKT3G32JE8pJEQZQAN03hMfIE4AoXp8eMzU0LMn8qs3pxov9AW/iNKR/MO
MGpzat8IrIaqlcl8FYOLfxPl9kYirNbmNMkj7luRVLOsKY6tToXBl3ToY2kAn0w40GQKGebr+/sA
ecE6omcD3NmdCRLWEKy5Iq23EOn5bP87/WQSIsL8lZgckxaAWiphgi0ymRJDHSCBEjKaoGar24lt
XOCUWWKFlA/t36ahxCtpE5drQldhuw+/fR8UuyRcTwE2ZkLSjeHWmJqKpMYGoK9r/BaxyI3vtCZZ
s5SoG7JO7BmGisgsNLFcY5b7JHDNbwwhDKHeD+Bogsaidyy4oQVhpi8MANvJf6k2ZidRbpuIa15J
uz0BFQgFaYvI92suejXwTA3kBOuWnDbv/QdVNpzqdRCb5kDgnAiVA3myIOWVtyQm2ZmT01WPuk4a
4mCk2WhnTzWSsG/1WgJDeoRYOVwdtZFlsFcV4p8JcgHS765FKSJpBq+aPwk0QfxIFiq64asmjpfh
Jby+a+IQ4Sd8VgBofa2su44mtD/4OFOi9ef3azUJ3BmJSkPQr1BKOifMaULkUnMMGUI+cMUkNVKn
qCnUkD8MUESE7V6R+Jf38Fe+JLRbWaWNQBaDImueTDIMD1yEIcD/HkIFzU2TQeuJuKJ0ImTTtGrD
SDJDAq3NQLDw7CR9jnKQJkmfc6n80QbG/28wh7tiXBhCqa/wgB/biUB1NCScsie1FooXwlGnxLy5
oxuBbxdWixm6EYnzxJuGwLd07Tuatk7VyVPnwtQMFtFra/JTHpjcH/DxNJeruDZPYjGX4HjaM5R/
KTpOxLChUcvVBQZITu6usMUN19PWTAc1NkjVqUbjJT5kLvH4oq2KImfNhC+NYtguwTkS+qDLFEBF
2gs7NKwor8vFY2qA21kweEA+hr+UaXpdnt2wg36tZoj8QKBHaYgKvPSN2FWRgODLBVg1XepaSQMc
aXhSKNNU2fIfUln8hGGD3FB/24EgE6fTYiSzbnCJrPAJh3c86PUAz9ceO/RchczGE/EXXjA6mtIA
Mmzk+PDRA24Po7ZEg3VkpSE17JqVNkb81s9V+m9xPDI5iELiS9WehVxauDUS7lq3pheaBsk4cMz1
4j4g7xRMHpQLuINE4fgKBDdqI333l3NFmpucCUEidugADmlA0e8+NqMPDm10VLpHc2ofjTsxBvk1
fvBNzVdsCVkqSBdtONjLjx0Qu4QwVY3FKBvnu5TGgOeWYOwDwqFi6C+b6kJFc13pbO9JrjI+/9Kg
WP3cOiSlTXmYtJQyJSiVIXgDFl3jxQ9bijIuwXDzvb5jD4J4HZ7yJY2vpwgDV1jgGcZt40Oi9kBG
jmJymqNtE4Uk1j/UAWEtyjQUpoo6aaCDcnmHndsio0wgSNZualkZeucNkhjOsXKmABqi2NAjtbd2
myL/kTD1UWOOzafqQwNSkAwHsNXYiYnqja4jbxgjrUFL6EO32zbxYHPALjPTpjCUVsoc0jAvbZhi
YfDFruNkPnjXIypSK9BWQmQ1oWF/7t8sIYKbiPAKCyp0vMAFA/OCBXseC8TGLLU3JxGYdQRBtddO
T7wmnfHq31bl75uwldFS9amUIlLfyz9nV1/z/Cr/vG/eMVoi3/FDu7zH+r55gHhZhELnp4Yz//z7
Rjk/LD980xcZK4eav6/mD/qDvqt5wAyYq3Rpo0qj+xMXq7spjLHTK73GP19+57k3KWB/x5chrXQv
/Vv3YYszmG2fyAe2b4Ga86996K8wzuJb98QbLgTedo+lzxlu4/GxgufI+y4wv3dv3fRyN7vdK4fX
c/cETKJ77J/oJvgdf8U/y6f3p/fc+88yvcxNCpO/0WVkIc+6fsIPPDVSL0/vm9fN622ZpZPP65FH
nkF6LbwX3h+ZwXslNS1Of5a/E15fvP/RYmNyAgM6gXoRMNpT+TbJTzF8Pykv6Gfh4YHuEJ7D0efo
Z7KjIQp7CipSUzCH/l9l1//kFR8f8WffxwdBy5/lR3xecpD0d/kwyqNbtnHxZXGrpF4OHOoj9nBf
QLv2y8z0aYDdBhZpYkSEKN3KtW+YS1eEndHZsszeKPEvyaVYaz9jXEXt/rP1EH3AQdR9yLFSzfWe
oAgyH3Yhi36hEkRaDxZhs4ucOEb9n+pz1B23azHCgArtWYRwIKdeE2oE2IgO1KHs2Y7W19Kx/vzc
NdHSbUas7Bmne35Zt7dSZkABjqhBSNjX/OUlV1GAxdZCQVCjcKU+nOAT1jGNo+lnnnRTb/PG5xcF
FxcCyRCBxy0VLZfmFVN5AX+KmyVJTyDADEuyiWYzTPV2u02wa4Hwi/oUhV+jiCrsexlx2K79DfqY
yP+SgRibv1zxsgmiVVQj2T9SgCZPlhlxTSJbzWsm+U1NizEU1uMu3zjpS4xyD+Unj2VfXXbJLS3H
4NVIg439LEgv3g5ktlmOmrDpmmbUhhd/5c3OfqvkJjkpCTNCgafy2FxjfUkL0XBFybEv0KYSKxxj
7y/HhARI/zfhWd+U4EVpk8wy5SMzznJJK9Ul98QzGNDNZSQlykuIKfIWeZNIhOpKhJOSsF0WGKVb
1Z+zc7u77hMj7EazqMtyoDh/HJU5ggP2UzGdQ31+v82MRHCyMMTqFwZ5NutGpXaf0cWxBF6SK8GR
M5upTUyycmgG2oEhyjkmV8jYNbvlLpTg3fcBKdvuksZbdIyx5J/nuHh9Ac6mW9AuwVUAyI0HBl2Z
i+BQ6UoT2ERrOT4yH2XytsfSeF1udoe7cp3RLpejiAEoMZaMOwdKpnDcJMAaUVVfgoB3GTFbDFNg
rOcDovQQyLMl4zZmPYzHBGgBqzLuzA1nBk4XsahmEBDUxjCgl8fvAxYCDd8ipjUalrlKGPJxxZae
M3nI3TsDwQcPOWAPgc2wDjnfSxrihI2mVv6pzGYz7wywtI3POOGYvVTujhcArv30AKQfo8cLS8ND
kKbv6r+NxwgyYL447W9pWH8f0meI65BHgbXnhLGl1qgY1kixFhCBD0zvsVTuljfcUXMW8Vq6QmaX
O+hGrK/H8mzZZs5LpHq7ZOuhImAS7tGMUxO6fh92Z07NjByc02pE+cywtZvCDNuMjU6uVgf7jXfO
arU+5BF4fGHV+dIzsqjfJzjVj8EtUlzHb328Q2itiErUViJIEGtKNTIRON/P2D9wTbwgvopwR7wh
MuSvQiz9CwERZAH4pHa1SyHKchycy30tfst3MWeSiHax/Jar0Fi+bFQsjlXEH2MOQnYgFP/xZGL5
4OLrq7bJadRQ/RAtlHzEMGEYKyEijiU2CgfAkkNR9zR6tZ+J2WhBELz5q9BIakXEiZsQnzUaYT9g
CXLNHovLryGoEJI/1f7zAWGG/Oor2vr9RKwVyxh//Zjs71fZW/VyGyupVPyak2KJYyW2lgMDH7WZ
KY6JXK29kIGlxIoPEbY3Dpi42hgy12BxqSmMFGlVNL5rWjKcQytjVx3BmMmLfiJ8yoRJnCMj0E9h
hzBwKUY5TiKLf3X+fuNZ/G1nZlHvEwdR3wwGuM2DiR0rpO0HEWsRgEKXtcmqifggAzrC2HVcEf9E
obwCHkkca0OiWQtL4+wOxQsT3MMGYzD83jY/4aJiSOZ/MNhQces1J7E544IY95IBaCX6tFwq3DPW
NhlrLHOtuG/q7/wJ/TB/GX3b85uxStbfN8UnPj7qvX5/NoMYGoQragHROuvO0C2X6KOBRCRwgcX2
XNsTvylFzCGsIS9oPPQPK19kCTGjP6Ambew9UC/YeQnZm4KuyV4HOcGWS9BdgmoRCbZD+KoAYIHj
ryrIBBSBseFxU3WyZJPTaKxQRSiYxOTNyHyKM9y+yJQNMIVxU3giko0zzNjXF+TzrFjLNrOkfgw0
Gfdr9Nu1do0tzPLhq0+xZu35XEX999v9M9gYrP0qvgIcb7KzHCbsBqYYafEPgzZctrtEaZaIUDe1
umzp9m+3IeSalRF5BKXGQ/DJDNTSqUcP8+OO6oCiizNTUzJe0v7b2CTSYcaYWeZAMUqOZYJUCkr6
DhRDJfuslkPDdZHpQ5XJF5SqO7DDqEXFYSYyaMR70EuF0nejO+PkvHvcnIUIXPceYdYQoON2u7Ns
mSZlYlm+G5ZdMEC3SjtoR28k6HxGrqtBgzroNrkXDg4YG1k8nknoqCpGSiP5sK6WqLIZ98mAUdVb
BSiKH5kYJx9suoR6VdvfNeoCNFT2EBHfZan+gDrNlW9zW2v9kus+QnB0qOCNGCl+5jwPleWROwZ6
VByne4icGAHCxPTh53trs4ya3Xb/Sm0ovC7uV9KbIaRtSsRjKEl1m5L9wz7CccB7apHDoXtCVTch
VGsO8SQi4+fsS/YWfphFzro7PvL19BjwJ6HonxpRf6qwCHGv5kgjM117+rFA/42haqZFuBHxX0K1
eOIEQQwGEPZoDVjqKG4iMebkEvhTZyUaGL88BPUSVoF0c2KxGTEl4hDWloUHrCpG8oVAWQehL89H
vTbvM37L5ktrgXcKrhSlv0zDQ69PqxrIj77xePV9/5o5zEkF58tLsJEBquFCn+oQVzbUDy/BXG0y
noBHU7Af0vCtgpBLHnhxNYZx+AdfqLQOPEgFUxWMq+q8/nRGpAZqjFHHbJUpa6ULpSDR6jzAGYp+
6axmTD9E9cML5DJYDWlXQwVr3hyKGbgTYao0AfRjw8duZG4O3FdTnipgYoQKP7ofhK9IXhHEKRIm
NGRoYCUNvCDdTAJYhj1M4Vs5mOT2DIqorUwXGSVPwlPOResG1zlRK7u/CIE0lBTCWJPWd1Q0pklD
KEKKP8Rn0oTPiUARMDIo6dwSjjVxSUzI5vKK/xBaNPPVegJBCT3A6xlol4Elpr7T4iScCD9mRyrL
mOOUlA0Hb00AyEJpYPDS14lhlVdQyY+y1QyeHbiOvkF7sd0PjI/8iK4083sCFq7tY8PRMXTnvUNc
QHlJqfOfjhY5lwIbvxhIfR3O4Lrixryg3zLA8hMY1Y68A4fAVsSTLl9GhrApyWjCfJcK9AjcOcFb
rpSY8KnKCBj+40wcbPD6XR8khzS2F04wdTnzGkkOhlWQYFpiBT5HcyO7iSXDwbw1CQMynK1JsUJM
lJbBNp40xNl65SI4BLRMRDQZJ5G/r+8hnirwbfdG0XHlXeWLrcY2G1DxRd6QFKMsQiYeqfjFh0CA
/VI6ZhpxEbWI5QlI2ERDbNR30cXSjfB+TO26gbeJy4irLNZhvGtzar542mpCYrtcEXwUxFcHNGtt
hQAvvXk6A5aHq8LYHAbBgG1vFJjMi3Fe1gnDxdWzmkJrZEPlHAPwae2d/sxMPh/bdSRi5Y8BNc3E
CI3Q2/YD+nRYPgg/UpXDsNpvJ/SvIjleJmH6DvZ54HwQ5WYuuLJ3KV0dLdvH+SiUtyshQYWo9Tp5
rTNcgB8rnGZwrsuuZ6RxgqfNQFss6cmo/IFhQ2gi8U7l0Dly1r64PzdUZ0oPtSDxaNGlQCOH0BpM
xWzSS2kAyJsLeb/V3wdN9PQ7/gsNAwbDAYhmitwY7F1kH+nhkZo9lD5vodmJzY5g6KEp4vBC8y2m
qIl/Tb+khwr+DUqhS5fNZpO/0IvLCP3nJ9XKf7gjeGEhb6R6wg1JgIIzHNEuHJptTIzZrK1nnEOL
dSOUGxqNaSLvsam9LsqvE8jA4BocMHRMm4lU7yVfYewnxFrdBlB0kABQpECJyN/sdj7T6iDzk6j2
dGpjMVhDmI1z4Pb3KL7mT7/TzakMK3//UK8ZWJooDKtt4zv7hHYtJO+1xqyllYcL/nbSg4kYTA7T
4X0YxZjdmNxVsr/oJXj8qDPh7yfUKpHAp3JvBc80Ene1orFqeMaU66YM0mNbKqJ0ldSkyVNgcDHe
yZoQBDRwbOCejcudMRSvaq9ByNYDJBOC8b6thnZV+P9MJKXyTOixxry9S7RCNNq7viraEysVj4Cz
A8yizSbtwYJuWGEOBNA471qRXecmvHIYDfEeRisaJK5QLL2iqR1EUOjeueJDZ1Nj+hSRhjOsCgKe
rJIm1R0sWcfFxcrgwE/dRLvMafJ1b8vob+a2WGKsEJK0T+LWE0QnF4hdjweRJ0lKgi0ZfpoZdnjn
I7lS65ulPKMDndfS4Yqm9G3kHYqw+aI2Xz1CL5TCgH6IVo45eXeKrymJ7nBdUDWOGIBVzxP3QIo5
u6q0KZew4iaZNUO2/oHRX+vxBpkdAwUN56FVNTfOQWsrMvkZ75O0+aonUIRP+FGGxIw47Zm8Y1Ia
yCZQ7fgjr0ifVDVL0eInAiahDH1kczOufJlJQWj9Iuzm3AzpGsk1qXRyPyfr2QRCsux42V9o812e
TlggCHGulJChLhoSoDVlk2DIsI0mFAygJCFrUzSs5qsOFZ9kFgespOGQnTWZVlq8gQ9OFJMV+ky6
NdAlrXeWEmtO0a8mMSk4N5O9a5iTsf32Dzyh7EgFLSfUVlLJZ7kr70z1+g4J3cTNam5TxLSlKwmx
B0MThoVsDgUCiHNrLI7lB8iWNa59GakbQCfdXceLC7k8zkeqDllj/3FF9JS+VeqyFs9ntfqSDD1j
yW2smMw8Fzf9xhLkKr4iFINakWEGLngYXUCJWk4/f2quY7OgZuXsv+zHFSVcOFK52Bgs4JMawDRE
K/JQJgmUGEGJ1PyPdWjI7qOj4pA75l0Q3dEpzjwnjeIcygtdk0RWcaeoUcVWlpG49x0wrwieg6S/
hkArGtgm+jDoDPVGktRkbNEpROKYJxYnd7ejT+m/bSYwRIo7bW5IwFgRoREoCVpNP6EjrtSEechV
qieuL/6NeyCERDimfIL+vylbdEXF26hRo/gMh0yeUJEjeMLVzVBUpU6EI8k2YLvEQGDc/IgO/Lya
6YtrHR7IELt9i5GNbDyyt5YcYR8Uogn8s8pTLOmVDjhBF4TKtkmXYrO6tDp1ylkjrayDhoHmuk/g
new5zVY2mZtCjTiBKHXFFjQtMxqV+ucaShTTgcz0ayvJ4PdMnsQxaz3ZVWmmV7EbQKYPcOxzOL40
V395SUOMlc8yWNLcBjl6ZLjBn8QwONRUG1IQ36vOnnP4QXrWrrtKXnaU5RIfaBP7LZhU1AKyviqP
vNFk/OV5DV3BJmZ41SvcHawwoXSLtTocoq6JBdbRgYg3rESy5BNFSlCLN7rWZFnav6DAkx08DwbR
HNQ0U5OY814+423BvrYNtpPryFSn5g8LSaOL7Wm2FAOaDerBHBSEvBtB05rtQ0xjHSE8rVtEIJ5L
8bZMQIw0JhESXZQ+OFyCQMRoCOm8Ee1/fsNhhAMe39DgvyG2eER065N5JgJVg+R3PnoDdlKKUQK1
l7d4NCf3eKoTPHs2NYDfFN8p5HTOAMAY7vFErBMmhSW35g8jQLW+UZ0RoaRRjOQdERfbw8VKPaEE
8b6ENktiSz2SzJjeDDNU172HyLQZEJtn4hhEBsl5vhi2AWfJekokwZR3uKJW2ujEzoiWkYwA+Byn
aCry8ZYlnrXz62eQrR8vpa/xYlK8lMjIdq+r3OzWKcxoeUHab5ofmNGM+7KAehchm0aaTLTbge5Z
hckTAGVVKGDHEkMt9AzCp8pP/FgBr9p6CLBEl6YsSGDqtsDj4Ll0E8Iy+QDzRxbuSrtfZeFiYWNC
tIYG6IhaCW06lQg2FBwJZkm2wI11TufdFbEr3G/kSSAEd9VMkY+yuBfZB2G870QRw9/gYfywm73H
QGb4GVREIgYujYR06t7Ik4C7NxYg0DPVx6mVZxajfoG5P/TPXXNsF8pqy5fRkfwa4HrSpwVwrNc2
5JhcHtsvwFH+QH3lq8dZntt75JGa7slgiec/jOgFB7L10LC0+dQgT3ZqJOkt012g3SlEaYqtV6YF
GRhOfiD3lSVscC09gdsAlU/worvv7vq261vHu1GqJ1Q2V3sK2s6qymPFPuO4kVNYUK3BtwiLyp4x
xnC3q58yBSszRQC84pYZYsgjEFD5uCby/9HcFhzgHM0/0TwEthFNz6w0mfMUIGgv9mbQtbJ83/Dx
OMatrHZPtD3TMcIgWylXAN18YT85n2wOIsbAw9hcbCvCaARwc6FNIrmn/rOltbzQNysGyoDoG4k2
Y0OpUFcDtSbA2nMtvzJ4QCCSnKoASiHxT9EdbtWP+l/72ihQ1SjTw/2BDOGWQSoyRHdSgmrTaxVA
UfkddDl3EKgeUVIov2GitF/RVaKDtGQnIFYnrVcrOMGkYurj8NRYpCpAXZgWfif+fXDduHGt/hbq
d4GpX9EJwhPGhVfcqkJ9/PvwtRoOHySotiFDi4bH2kOwspYo2tAf+omo2Z56nOAorQRgYw9SYIDt
uRtu54ZsDUApL/YEnWjMQPCXyIsCECVp8t+f/mVg2KAxSme18oywV3J+ahDCy29vRMlAtBvh/iKG
7YeSGDDdUJoSM6pDiXRxii9OxAPBDVKTaUBojazHpt2NyAT+pm30iCslmoCx11sFQmh05QiLTCta
FT9nddBljHk8dw8jWvD0djT1+C7ftmWAyOlJBo2Vey2m+4dcvEn1DsdedrP8PtRyMX4uDedfMVKo
E2QGW/ovdGzHg5BtgyBE89CW/DddS+qI7TGiupBVAw0xTEqP9TfUiX+AyLJs+Du4GE1drUM4RYBj
ko2ualBhszMvfCXYHGWMHS0FpV+52zjx0CjXJdfs7y4Nl7xKzfClal834NJG/pAdh7n3AS7mR4aQ
Rti26pP/EIlcBQtQ/4Pa9d7Y0nPTZoWwEAT2xmzLtrDkIZxtuz+xEzbYTZBptuTjc5O8nKvAXPxt
W8vBnQ6VLpiaj+iXKJuzqT/g+mJNcVe49K5IA2BfujLfQCU0bChcgDDuXno2RUVeuF1r8CprIfqC
Ei/ej6l1Gj4+/46/B9fhZZh69vE0fhiDfzwRUafmnzQBVsa1/HUs/5DKS5eP28rXufT4UMqEr3Ou
9EDU8bOEXMsTuILndlH6IeQYvm5kQ98/YogOKD1/rCalj5QTJUh0OJzZTo8EM3Y1LNNk7KXGdPch
liZAm472ZvihLbfd0ozf+VoHchIgc5g2hnnov4wDLuk0CdLXXyxJaV6vQl514AkPhm3JpvHeE8Z8
zAz9zNEBcbOtS6gNj7VKkcCwmspdo1nJ1k2cBqWExqax7Qvfe4bV7fVXyg1+y8gGnR09HaPJFjm7
z0Q/aYvEcbvUd+cKgRafY2sFObWfCCRfOCCaRzKteyC1+eoq6bYxla0/EyDF+SmF5O9fyyP0LkD5
WXawgzJGDzhDdFTg23W+K7OVJD4lWsPo4bajDfSwCDrRjXhy51nh+riCUIje2788d4H1tTM4IEOx
eBeUTOAwvutXNNszyFuazeHQdSXODVWOs9sa0NxZ8Cihn+CSb+u9ztxt0VuBkHRW/IBiFQ+oh7xU
As+1kRBWxoDRQWH/YUejVhgrV7VgnqQGirImMlgi6n1sGegc0Cvo41dhz67IbwW6c3g67dKz7oiu
DcaWcXkugNiWCNAOvuymgZ3/T4cFEx2ElNuFa8OACP5ZnivXNCHTw9F0NJxRLZuk/soL++rQgoQh
xj01JONVMaEgoEwcZEo0aePteRpH6/0QkACcXs6y7e9s/kegcYpgV8o2WFmSryJ2xzQ7YLmhSKkt
Sm7fdpLfpiGo0XK4ELDECsLl/YVlx23GRhD0yxnG3hxNEVIffsZCM2yo6UQiAzS6GpCxNYG78IUV
n/jAc6aaojxxDlaYpuZNwiMii+r9x+RHVRUrGjwTfWGmLvRjp3WFcpCwX3czOkEDbxTdaPOxAfFB
m0sSXrSA8U656mpIBCVFTFekpTFpAahGqB+amoAimn/LdB3B7SXiP6A9CPVDBFVOVHMm3q+Y0kND
hnStDj0tIi+sOVeZIapcTcEHLLOV1iEnLsVdu1WFI3d1OVgHRJXR/Dl2CCBL8bxnTByClOwOfVm8
W3aGhsQEmwDnsEWgk9eMNavpE+cqOaybDGrCShZjSQ8GDDXuTWvAFSiFdLEEDvtAyWNweWA/pHmF
wwMVPbeq8Gq1AEKQjmseyvhXltEHU2u+whIYfdX45olFR19OgY53/i6KAq6h1yyGmc8ki1pjOSCi
cBUULsZhCDiuu9wP8ZdWi9Wjd93j/F7dBNcQlRW6IcaeROoayxG0j/Pc/UAguI2kE6VGU0n1DIhP
YaByeZ/RbY/4AN4G18V5sLeQeWj/ETYtXbKBXJVAAeLAmw2i2oPzU90U7bs9cvVsbtcUlSkMzzQk
stBH3DcXrvOntKSX1jMZS5JOIMNYuX+48c9tXTDv0U2O5sKVUAu6O1aqQb9DBKhSwGwgN8KzmcS5
3+D0uM38NHZqHIsnv+NUb9mTlpxzCFcoLAaWEmmPeRk6ebElQ1g8BCOcPDNNQnlbU+otuUnVCjvR
966s6MDusEX6SquJj7P1vUazibgpxtd3HIBoHhkoVgxRfqKrKm0Vy2iE09rH9WyvMlBA9jCta+ie
cAKMrsYId1KPEimqgTRnRb3Xk3COHVrcRlwIfulLTEEqjpJLx+Xi4d2fSGgZhbUo3mC7lYSDyhlk
rTvbA4z0DRk203JzpPOKoZYU3BXHr2HrUULuMmrNN1XWCxvMHYZwZBkjaoscJ+wc5lbY8wScepmL
ZsoMHtxw+dfVYJobMWFUJ6/JQuZI3ioDV2TzOI9EuljuyCkMc3zJpGvw/LvWydF+IqVnsjd6gzin
cogAD/es8uPEYfogRxrFGKxOspngkeEhojEMN2qJACsZ8VAnkaw+s7GKVKaBsXVnzHt9uPKTdYCc
BxQbYgr9fY0WiPVCfzv+erm3WFgftS+4qOrfd+pit4PLuXy6VukrmC9lKG0d2nAV8zr3DXIZZDCB
Alc71vKZfLfhbiKBXPCIVDCXzqDxAqvUhdqPeSPXhcnD5PRYmzjeBDCYvtB+hi41TF7MynJpur7q
r95F6HJGfZ/zXzRewtoJC5q7AfGtstwHaDerAbS2ts4fKXGFvhYl6aPWkMXpnJKG4yuMdSKTOZ5x
ar2McEjRRyypGntTiFC4t8eK1+qwf6GbzC/jh3hHDi0BU5KNaKKVEktAkaqRpHO/GL01RqS72RKE
VFE3Kz0RV7QS4W2tQxNGZgTcheY9jIMIDjABwE9ejhHhHBDa4J7EZu4xofflFxv72XVt8frBEya9
A0aBd4PJ5AsuY0opd6dSanKu5il4/rO++VgvpsvrWkGuaag446fK30EtjkBSJH1WHoURADWmcwbi
id/cb1ofRazTUNuFhCSBy1w6qsaKwNrDVcbnFQkhkM/PIymPIwmCDEGCDHkeV95fZZVAJMCBw7F9
BsesSQCafqivluxgzU96KHHkhDYcd89JFQKhBWNwVRduV/kZF/Gwn/BPfiiywzLZIL0fcSkITBMT
2pYXf9EGXoNilfQMkR7IW+VLs4m5Rf74OdS7YeYbM7wjxF2NrFOWyOSzjAp0vUnUkiVUlyI6kYST
VfCuSrcjutYwahJGtsDFss0UZWKVXZtGYNSeSJ54xXVTJqvtHxCXKB3E3JyNrvTKYhdYs6KQSuoa
vI4n+tTgsflkciJFoHOgMihyZc1iNfc2R+Up+1ZYm6vRapSpK6BXPe2bICkaG5wAu8wq950uhzVx
ANYsdCzB8DMMPttl2/ymVRZv1AtD36rdeIitEzmRo3ycAvKGS/CFf84TcwZjvMvSbysuFu0DbWcf
u6DTwPXarcRCRYsMUnmqh8v35yz/zz/G4XcAHnHwW1CSbGcvm/MHWZ+P+m/pPmdBKLxR/d7QdXeX
88X+6BOQ4RU2Uq9YZVNeW+v5z0e0wBCi6DiE6w2r63jSPMSOIdRuXLBfNwEdoz2ZjEDiLStRHrCX
qMGyrN+Qsn6HId08ZoRFtGe2Q4w0eLmXsjGOK+QuUPDTHplKP4ZJ1A9CJgyDtRQmYm+VTSw5w2Gy
Hn1T8kSLZ5hZ2h+NbzCWRfBaMrd9w0fwxMEWVUf0pQhBVqF6f95cWhnwy7vqsXch63spF9OlTK5W
TJW3vw3akF97T0/NLKTS8xMY9+/uI/X1tB/CsX1dA7uhuJbGyK97OhTv67SRX7celt+4tgsoQ9at
ezu97RTZv+1167wePSz3xfJnnyAnxng7k+mnpltKgtnM8amxj7Nnfiz+ytnpY2V3rW36i9/SZ//A
23qA408dUO/d/V+UpanxmW6+a/gVscSX+RH5lhStPDA++Qo5NVVhPsnCUxE0S4rDNu1zc4N73fmO
7j1qxVqpVg5icDohQwxOtVjDrWXzcavE9OPyUEZpXYZcNftTwMl3PReRC3sFUKDpQEJKVL17daUo
GiG5qe1BsiCqXdh6Q9bJ3ks5WqXZzxTQ4qlVwGjSWWDFIGxsooMqogjnWfmT6ip9sL16yDL3BocQ
y4gXsuG9e0rYkbJRCmipEFa8bWyRdZMKIdgniIAUqmuqhTelIhfcBOtYaJyvs6czPYbzcWbXeXiM
Die6ly2g7ews6BZBz5/+72f5ycYLaZhCsjQV/f0p8QVV7K7+Rd7wswSVxLaxWZ7bKQLWvWxt/fr9
+kh8qgBavdh8WkEjtrmXt1TCQfsmdUAAQDCaofe8xEsAVCROJdkI5RJZNkOr/ARe8jijLQv9YNgR
Nbre1k2RSxd/lHnnmXrl6Egj1HPvoXStPZQK9UznUt4LXZdSWs7lS/f7ddNaAKVqFJupZrEJ00+x
eWvLMfwZH7uAjbvb/s+1tCtCIAYB8Cyi/SrcSmd+7uGez0Y5TMr4ofrx6tOyajyhsE+dzbn0037c
V/jr8BddwGVS7/9QgmvsSrymKcm1jVvzzQN1T5OHKoDJ5sMXr8Alew7/Qd30UDkuMzR8fZrKEJWG
s76AyVjbQ+jEUUQwWhOQIKCLHXAVthECXgjeEUwGmEE7we9nwDoPwDmAxA8/qhTjwsR3BMINBcD8
t3XobOYJbEc/Sm/ldmziW1BVkGpeugeIbzetb1idPuFFBvwHaKM5fCjdJwv4o8+N4nuasTrEjte+
/wSYMC4A634E+36UEPYamEZE2H929xS/x5QGU5ngE7fKGoGN2oH56jT5GKWr4lY3cRozp3yPePcs
9wJ7N6XNdOdt5Kab+MJIpatnQLEzqdY4IYxZ3OdMujQpqCTxtn7iq/LX4TcItaVk3YB1kenW1WHE
5Z0WzN0b5bfesA3QM4ZgErYL+gagGHiuAB1i4l6uKzZR46+akCcbC4hF2sEIcisVRzmaQlFOAcMt
ESDMDLbla2FN9o2DvOWxvFvAgfg8ZjV5YnkX6oMNXNPHcriWH+id3z+qRtCGeBZYfwSCxOLQ4wCC
rxP4nC8/pgmvq73tATniFqTJ5X541teCX/yOvjfK8EM8N1AmcijxS4G18ZP3gtjnKoZAeVJN+Moe
qP0I3A+70oUTnspX+MU+I37W/nm9JNt78HfD/e39wtAI6dQi4vBEgkuPDVPX+1Z29NRZTyAOnLUq
mZfUcDuBEpFLLNgO+YH1OS9/m7nfVzPcymeU/2Z5uG42lKVQehKd3vaQ8lbeGcBD51TbcVIbP9zq
x06xL3/Wbr4HlfRU/6pmyzm+M53PiE5O7HJYiasniLs4BPTHL0egFi8nmPhq19p5CE0JxIGF6oUb
k6f3EBUgUqNIxl4QP71FCbqY6AH80ieX8VlPNa/dReva/axvWrT9DlUPtG6GFv+hmqrBxAvns5UQ
50a6QiEPA0pgnNyPQKY0x9pFMn6dOl+gqzYfEZNJPy1wVQw85L7RqUbxN5MMlzBvt/bHb0t5HJxf
vh20X+ac1fg7+PspPWRLu0eaNi0+QC1lVPkEGome5Btg1mjG8SzUzlJxQRQBmbVkaklSAaxjxzOC
ts9gl29pfN3ZDNLQ+MDk4slssGFc48QnrUk5dXye31teSFI78hAu8wuJsUNm+D5fSciMgflVB/nK
vpfBtk4v4suu/PI3OBHKpQ1CfKqnJk+jGxBqzP3sQyMfffLhS+nzWv3q5HYv28H1q759KmX2jWM9
PSvRHwfY/2emXKQn0K683dFWblH9nv5U8QwOONP8/diptSkAHV+pHse57j+9aunhi6QIUxDuHX40
d5UDpnoIuzxWiG+qRwUff3yVs4SEWodL6URRFGUZ2EmEH6qQxSY2p++SLCNDLuwjyrZuHYs99Tis
3N03jz0cSmwyvwkqRHvqQ3lt7Hu2AWaxWmHponQzKF3PGzxM/d+VYUOtdYxgdfII/4v3BvfS/D7o
JKJCJoZ5bU9UkgQFv8LzceG2jGRnWp89rEP+MkmVwt7FKyGisC59vC2I7hq1DY8Q0kzsUx3Ay/Np
pWOSirUYEp4//U89mZjmTWQQAc9TBUbxlryaSE2qgc5ob5hAoaZHU2DZsa7cOYcog0D9mxfqhfqi
ZSuVp/YPSx9rtg5ZP49jOMwuunYOEFgnK5xjsi84WvLypVxocR62vEoDzYCWutP4XCKq7wYaA5lu
UVZSQOW++qraVkD2T/+nIeDwYCGDS9HlCQyR7QwlKI8Lm3OZHEME+1P1PFJH+PB4fOpI+VWyqFWD
SaVDEKF1oRL0dYMipxD/PBfpWPCzyl1KNHt4g40fa45Oi0D0qdJLukkk2jWAyxHsywI1VZJWWj9V
qCNYK2Agw7V4f0mdgT+teS4M0y+UIFDvYNuqY2lGtRMajK+xEH8oeQp1G0LsGCnlzW2UDTyQmc51
kC1fB2GwIVp8gKH0FP+PqPNaTpzbgvATUYWESLfKEjlj36gMxuQkEOnpz9fSP3VGg42NEQp7r71C
d690WMOqbsIs2oT6evzdhJ+fLFrzzgoOzvqCfmi5/cx/AYvB5Fae3V1LNzXFDmAlaI9Q2ABdb2Cd
HLlYgyLv6Zh1ZhlrtdrUV+OdfJPHtBm8aFJYpYuYtjeOSTPY9pm/wa196O661/aVMGK7hez39nX1
tTLrXjGIXA7INX1RLdTuXt0qjfgKVeM4fiEc8uYdh2k1ePu7n3pA90oES6AYiScCeW0qCctm547u
yQ2vE+kS2k4F6+hD07IEJ/QUmlGZQdDKqmQTknbTObVEjSDhgLkJ9lH6t4/UEq0SXOjEaPA29esS
2fM4V0riEqpH2G7RdC4EitLsVF39wfcis6EgiAbzy9lX4WyYnNim9Y40I+or9f9AstNneWLIbhjo
LE3BtYHu/uk7X46Q1E8HWr2KthVbrLeE77PwvKhGtxZ9HfgWHhc3ZFLrLqhhPGI5Joot1C/jgNQv
EhQSMKjaRk89CxV8qDaLJ90cl8YIQtKhSY2Q9IC7IoJOwY78+mG5h1TyBQNm1s5cuoq+uLkZsaDI
ok2S4xBi+GMqieRDl3VyO5UuV0+hckHY3xMgqv1z5jZ6H+eN7Es92I7VQFQPJOK5uRUGbsXZ4pSl
ua+tIZtSJyiWkLJ9ZPZBcIK4qw4t2ovYS098Z8PJ+J08Sx5M34tdjy8MHmZrLhqNKeEInzCG1Nkl
yf3CK5hWxG6qQZ3tww04+tLSx29oHTpZa8ej+aVNra7wyYKsVcHr6yBbxhVi+QS0l3TXPU5QnvSE
VPxoEnPSQJi4cvhLqsmJfcWhMRaBXpDDFOdKjEPG5wcP/YO/i0wt6K2fCl4yEF25lrmPrYPHrxMs
hNA9w1kbQbRscPQ/f6T6AI9rCuIr/P2dJrhkiOqgvmjmDUF1zVW8xFqr/6cG5AWxCAYknGu/9gya
qCOAQSt7QZ6KSMOlXhVf+R5btjkKIE8vXwOpq+quFXfu7m1+mJZ/pc4DAi7iecOsb3j7L5kUdVWp
eDOkdvCb1WYLVWc2eVyy4snsNjpqeOOP0QLHffqvFwWbQ7Q+z7e9BHwNiZprZF5ICX2Ycpcs/Pxe
PqBINZwTj/+6DQNw6aN4hFptQRwTlRm/BRIzpKvJIUTBz5coD4Qu8VThoqKI7HUJRWysPVeJ4UMr
Wp+IhvsjUCjfBiSr3qpKE7JowMm/KRyrHFCI9yXUO74ZCFJ1Clu7d5CUFf95D7KnXbk4lrWzP3s3
K9V1S4D8WcDBQZE0EcVoeAYSi9XASATaRUeQnDErfsmuEbn2kqC+oG5PQkwV1sX3B8gzhJUsJl0H
GEgUk9+/X8Ch9FkFMMMxwhj4pWKL+3htAc+bNskPKEdOVp+EPM0xcR9H8ulkqUdy/eV8aRkcjf5G
o5DqsDviCuUXcvI1+h1ApgB/w+hixnwFlh00IAse7OADKR7KHUNWLHnytuCCYCexFlKQwQ3a0wvw
2H7S8pS6qPvYOEfT3WPs6ErpVJ4BUwA+4X7c/ngsVShIMeqhBv/ECrnycIvLPCJ0AWCTCbn4R3WP
ziJPtAF/kyGBFROh7ko5bsot4GYpchmsRxl9VCFw2B0q1VT+BloMmUQ/8YQ+JMwY/v8NCjm62IPr
uHWk/8GizCZHQbaD0e8t0YXb2NZuirT/8blqOK/4ilhgyqfsoDuYLXm2W6xsES2pYKl5SQiIuB1N
7L7OCzUd4SOZvpRJQPCqXPT6wZhE3qr8sA1EdVE9sd+PTpmGNM9fo4+d/j5eCG/v5I5/S+T+v947
m5r4hrZ1neFjXPJ/N4G0EPO+a60/CgSMDHmCUorEEHCvuF8yCIDFlfSnur/2/7hu0JEYAAI/8Ft+
lgR8KVr34MnT5oRNsWgLeokZTH+nIKkyJHTAik7hk2ih0CY9m+nvSDQN6JCY+mpQCaoD6X5h1ykN
VD2jq8S8OUa+lfTohWXyH76CShgyn2RG9/TQLEz/zdW6/PIM5wdXCiYlBky3oRtzQ0dSE9BgkJS5
5pVoP6J9xPJodLlHyrBxMnpB7FLemK9Fmp7cICf+a062zrr9JieF/jLxkkLQc0/zmnB3BB0lx5aB
Xmcuh9ymUX79BBOjNS17Rt6UD4NXNOVqTRVoDTgyvv4CZMGk8wrTTDMtx0VwByhT16OE7IGwOQEs
bAh70PT6JW+I8a/SvVKSOEQK6vBMJYHfrihERKRZVTnZktZaY/uPWLFkGF+4NLhZ+CLBs310Kv6K
mcabh+Ox6hPU6xYgWFYUNPNSSpTXGhSeUHrstpU71iu8LNFA+f0UtkSWJoyh7riH0j2M/itjrGC0
A5yFPbmOI6qjIB+iVRf2OH1WepceqCMiCeIUihi89ePyuRw+UYeKTFSL8xQ2ioCigmrvawYEEcFK
faFvE6WghxwjuW4VnD7/ZSILjG8ewVDcgMOy9cr7+DppJOjWUteeKKMo5NNO7ybx3WeRVASzBu0G
ZI5iFV6EGP9vVhy5lfsIZdbOK96zaMBwJgBzz22SO9HDu23RDtz6ErtZcbHzPijKdnVHlAcprstb
BiEDUpq4V7xjIglW7W7Fm4z+5O712/mwkz2EaSvQ/ghxdJblp30hZ0B82TvF6rnVILLP3XAlu9t9
NU1iumiZTD1O4BPP5DheQqjWXCI0BDycorqnUm6BRZKQeh+dOWCWuIVUyvrglvHvJa7AMGdsKT9V
tCxiSHY5ZvkFfzLSjFd6q2lJGjGF8qvGtVMNBIAgX1ULwdmwiReK9gGadY05/cLJLUq+Fy0RLsUF
F+r0I9E/if/h2dUy8vZWD9gyTYdDaYXWQKRjfihUK8N9hmR0tQGt+ASiN+o2Cl41OBioEr0TGQ6o
R4enHVDqJsxGXqHepGp1Y1CniUD+A7gBCIpxLooHXSZXLOM9LGJPB/0uFU9VWM0tH+tiTxKdoDMv
fl5IYYjQ4b6ovop6hP4hZ734bgGmZZqyF/X06EC2yUk7MGS+O+wknyJFwVRVO0GGWXWB02ODPUqy
fKD2RrmmRPFMeAnmXm+x6qNYrEidX4uMZACIq2NqictXQxUG807kptMxfCqgML+mBZaG6hUJdUgH
38B75kU9vyfJBsQJ+HDhNvUAgklxSsmHvDIOM+HhimYmSA6zWNt4odIk5eZfpWbQ+lAn1iY1DOEf
DmOYRtEKGPxQ1c6VJDPR07HsU1j11m1EbWawivlahyGPEM4d+ZNg9iaIJJJ8533p+IH/fQ5slo8T
RsKQcBMPusvvVritWLCaa0X31j2kmLBxm+DYoxfpBspqQlx4Q64GT3q68WMKWVgaZThE/0DYAQUw
AxDlB4x3RUpWql15DWKhfHKop+VSnR1RYik2CfHgYvDZOi1yNa/x44i9OX1ae/J29Ky3l2/87+Dy
iE+wNL3bffzplEfHu18SRXkdbD5Iw1ElKdn3G1iio/N5T4b3roUf0GQOUhPmXoPWWK0WKt1GJEM0
f0gK8alUQWw+myQHKP/lcFzxFwsSMlDvtkA1uMiQwRaYQ9AFxRhlcMkgKqHCPrj4K6wN9VDkHYS2
V+1YmR3Nzd48x/ecneGyDZ6Kv2NIS/8hCtqqoAqophL7UKU+oLk4VnojBwWWg6s752/jTW9vYR7F
hld5po8I0pDLzJ1HOIslWfXLtXwGzVlptK0CD2kArVXQF9Bg6PdTypv3PKGDeeVfA55BybOoJYFm
FaiC9NEabOjXY3H4kLPipDmA3lCQASYSSw6IvpdtR4k7BtAxX3DB1PmYz7IiZgylTZtFTIBnLSHU
upue2Yf9z9pIgd9RK28iILQIsJr9IkdlD+XJCXLeR4Iht4GE19FsJu0Z5EIEKSAfdQFXq4MtOSZc
CjddlCDB3nu7EkyjZ825N5Be5q7mPrYKyWIBJAgp6tFcClX8atdOrjlVDf/E5V17+2b3Uhueqlvn
Dbfw5t5Mwo1z2lnWfnEcEdNr5JJ6qolJxF0AJJ2sqrfSKXgtuCe51JluilKCoLO54WjDIVHLDTa4
r/SQtX0phBsY1VMkCLMwzgnH9fbEZCgh8Eo7VhQLYHGARgaejMq39hdJmA/qVUda+8fOA4cL7khn
HX9aELdioQVeCGALEQNzTSgvnvCDbHNvLBdgPOQusCYwWzVKdxQIkKQ38BSkzFsIK7wWWvq1DgOG
7IzPDCKGWQGhADrOYSCq4nxCBBzDUucS3N1RhoPMmFM1nLABXIeC35miha/Z1ek3RmmHdfERgBjG
NUTfoF/1ghl8nX1UCUzKcPiWepq5G0jAchytXnVw5B7QdUSqsneaorNPrM9yeY9xs26+8gv1Tm10
TwZ3lN42pKTt55o6zbSxSFLvFVqv0XOWAUt6UlIZGXbj5ZXAYJ/tYNPr0arde7VwIkK7hILoemTO
ySr5tbnpoz3yd6bvSV4k++MrxT/PnJvzdPpkb3lXlBvZsiw6/1JLQElIqhwX6MkXezdM6Dv6oaej
mrHm4TDZ/MkzokBCElIbQTF5nbwHNdGYflIiTa26KfiQ9G9Rh2y9W8eSQ3WwlVDv6LwX297vtOEB
paqAryogwyRtyOYnDv4A7vSPoiyFPvwkD/nYo9OQRwqDBJ1I3GBguUeKh3fMSXmLsm0gvFQaVna3
NHzM8u8ephYVNr5uXIBsynMPgeluHZGyhqx0Agdh9zE4KBbxypAJDwqIeY4TWMsxPAUsle7m7qrZ
5S+Zo0gg2avZ11aoBtxPiFN8P9CebnZFgmdGPU6JJcXdaoJ78uKRioUTlLO4fsjPICei8hwVQdKc
YnqKWN6nYqkmP5avDF938jcdqDaFmApXReWRCSTyNvEgimYoquBLdcW8qdC6cjCYtGG00PkF2RSS
t+Fv/INlQeSoHY/yXA2O0azGRZ1oMeJzMEmsTajIoBYmjZo2QdEJ+d8QQuwAIik1uRExC0f45c1W
wZKP40jasxnZaYR0cNfw4ybEuX9os6ATxkfhuP2GI/bUVXwuOZhmgJNKIyPOnc9HrCUeKXWBcg1u
2SfO0AVhDac9AtEPQQyD74I4FxkNhHWgo2mxBHwz7Oc86wBPMggkCMRlwAeu0d/zMr2iOsdh4vlx
VDT0jf8wnwTDKlknuNdKi31BxVzxV1KKqdANJ7FZ/4btSTyA37vGZe52++24vRq2fya72RoUNQ0J
epDqFmAXGw54wt73CYIiROtv2rZqcZNjGQDUkbOSO3SyTPwX7EfmmadoWne+F/4YV0lcD2F/MGBa
7eTp6A8X/7gfekUYI4m3gN8S6xsABHv5Bl0ZDngvpl9aywpA8oIOQcwwwvyh6lwH2OgpC4eqACMo
13ZGjwpJUrIBuBz1ieU22pIORG3V23cY14QAznCN+hcBhZYflmZerBP14tBXceiX/eWHv6kjp8Tt
7n4xwNndsloNd5H6o5n0CyXgxr/U9NVEVjGu4dToon5t5Z0TSM/W2+p5UABBBGBgxqM3UpCimfr0
jxKz5gp7BpH+nvq007bPF+BZD3EHcHn5Kh9ai74u8RtMKAAirgjB3Fgee3ELYFHIm8Vp4cplXbH2
et9arkT4BWEPvpHryX14SnbkjrMLBy3fEXkrejMh0iIdcv7mMn4JcQbWRsB5liBIYEeAayc/C/ZI
d6JaFQvSpmKYWh1oEZQri/e6fMGx0u0v8bFiNmm7sRxveDRb1fYR4P11oB4sSIaCel1jSx6zLa1m
Sl206rHjusMC4wvBPx6uIJQK3U9WDuj5B5bKE8ZR8RCMvJDzzbvqTj++CHsfaI/STrlE1bkU3qUI
JJ14tVukty/gPknCn3D/mnN5ENLiXEOWrPqmV3Ce/3loRWlP7m7O4ZFjRi9LFu0eFhMrO5Quv1B+
hP90pESgYD4t+WJETYH6FMIUog3qTorP9/Il4aJk3nQTbSKhffSLOTjxTTQXOQYMLz9Ir4gOQLwM
wN5iQQaWhHpq8AIwjnMhZH4RKqjlQQHbF+Cu7NBY3j7/4OHRyE8SM+U6QL0PjZckNC2S8RvwHkOA
GQgTRAoxOiiCMoqhro5sF1mDJxwfyTeL16VRok2v06IZsQ3JbDBAc1Zji4Gjiavd6G/ezpYP1qFB
NGV88r8pN4mBCh09b9+hGFauI+5VvBkBWaLi+rLvM6IPuueAaQLASum3T6sbOLlIAzPtyFYuyWIv
lXoRzPIIiEn7eOHSaG8saHQGIJQpkZnJezFgGxLZhlK5D2LvUxbRKndYl9h4pjLeLRiqfHfDFx7z
kJ+OAfDDCH8dkUdk8T4hYcDYj06+AXwRRQyiVHCKPtFn1UdLwu/x/7fcRbdG0ocwUlpknZSnI/3L
PDaDgrJARIzQtcDfBXW/gJ4fnGok5uNAkD1tkplWtTEBJXB3lkan/F1BLMClT8hcmh9k8n4xHhjO
+WAg4DfY3AFOIfak9U1NWRhz1EHAlfxm9vTBm0REz8CHUxjiRqqJ9ztI8zunigO7ZKdqqq3hhjnw
lT8s2JmA55lWIoVI3klKGxAH1ai2CFcVsuamebHAfJgO/AT+RBxKPTSDFFb/m0PqK8tMya+23Iim
s+5I3FrhQoIPGDy/6o4Z4UfMjAAgsOWqCKcwQg6hhSyoW2QolzgXlaD99FN+T1cClLSU3VChCEQJ
y+mRmgtuByWYZqDYg0hzqL9RIYtm1ClWHLlHp79k73dWdG6/8imrFSswIY9gdPg8OrLVEFS+FI3P
E36HmRrLkxbzsuZ85+BVDeg8JwfcXN4T8or8lQbZEEA7nlBwCUkNEebm5FDFE6gng7vrl7qUbvLS
TIEU3XaOFBKpIdEbu81bqMIrSFZiESfLYQlmrSJyWpLD6j+YDg+aPdWidWDlU1tI3FJPiQVRJmj5
QxikvovrsOwpUaFonaAlJKKA2wilEbmHnGxAB6r1Snri6l2lWKkIcWBYCerHuzhgLBsALVcwRGAC
cu8QlxO+Aj1tDo+gUZLgKoDqZXmQ+l2dyXdyUCgPyOaEtAS7QJusdq1+A1qGDNsDlLE09rWpq7a2
a3ic0U8mfBPC8+0WVukregsN4AetG71Gq3m7yJK/nakTHo2mwVpugg3dWRtdtbTV4qpl9Oq1NvQ4
g1elxjaH4ERt6RS8Z8VD8yvnFgHGRIOBrJJISmSimWK09NameZHbxbwCQYVOXGSxjZhWlehXz6UD
VWPZRgGe5/SL5WEGypExQ8kmY0QhVdUCEWCf5KpkJNXjQ5MlR5PKXspifvKVnU/TglZcDw6LVrSe
PIZC30pVw/9veb1QJuQW1zw5IHwcpzyfSvP+0GYBoX6Sc27FTCpEX4oM2LeOo3HgIPAasMmYSOU9
xF8RHYxVf8F81g/yM/IlQeZebk2OZqWkLCulj5OVEIaVngmhAeRr55idwgGqUoGgdqN8pmor4i3A
AZMhFDS8WKNE72Fh6NE7DxdB2ZR/SWcBXjRelYZmkSXwlnA4bgAOBId5G7KgbJwFCG/yKFqb9UYD
Z3TB6wZnxevyYOQ84TIxxqoFBUadKJKOMUp+Xv1muzbZzuq/ZUHLbrPzrHKxjwCaLLuG3gvZYOr6
d5sCJeZx8Nf6ze9455dCnOz32+mcAuiWLXfe6bB2K/9Zdj4tke2S2Ccd+Y1MglI6uLfutwtZT2Rl
Ab7lI6uzamdOyhXS1XdHMnHYcyuwBmJCqoGT1lDqfVVGRBV+XEGupowG6lXWWfZarxQ2na4IcE24
VXd3F8lcF5a5Ao3h4+o+y4RoBkoIv97FMJkRmUICtVU76BN2LGdLwvSXM8O03ugCKsHCLSmcOwES
tQ0AWExuxAOEahduSPvDeICr57lXmEZZP6oLsGn4rxRJ4aBfSX1qbRY4/9gp+JWkIHib1mxJyKg0
wC5iYMeFpYFegc3hb5WEIdeYE8IgdxWfoN31MNaS38XerqycfkUS8cwnoT0ipDQOwX9GS4gmBriM
mXaEFZaxxzb37FmkBLfsPWUOMQWUOhH7EiQ0jgXpwS24MXoVanFYEloP5UNzdhzSy7Yw5Hsxh3bu
Kr9IgMeQFCdVMMRRzZcCyGg9PPEebNxcEAdBEeXWfAg7xFFI2HOk9dkp8ffN9ruLksdUTM7at1pZ
lH4rT2c9AiRK4/tNh8a4oD6qEQ9ahb4BRneqGEsZv5pXGRv0jyy2i/vqC3z+GaV+Co1DTHwT4YpH
rp7xwBCtf7Y/h+iVE+xrZMwaZKcKv5g8/VS5tH9e8nloevcHBHtJjZg5UVycDz1OUeZVlh/fTO3r
FNbz8oSp05jVFAf4Pk46ZqeGi905ebXFc+vvqxGJ3Z61OMQ7MItkdGZANOng0+Uk+zXDA6wdNWG2
J06526CbCvjJGQVbtfzOq8QqflIoriEAKTdJ3lW195qDJ6WRTX1U7VmDHa70+c+k8XnxMPOOdmKo
Z/+1NdY0K6grT+iGRdsVCUStu8ZSTo4WJTlC+OeyUlpNn7BsFG4UHdTVL6c5kq8moZ2i7a/QN0af
lYei8S2sRyB86zqVHbcIC9IgDiy1K9EZM00nEfjPihnfmtX1EY/rGHX+3S9EoIqLoolbmp24ia0j
KaSy+xqtU/s+ai5K4J4vbtN/gQ6J9t/WuU2rxWLsytlQ0W2bJ/Z4Hj8xMDjGsosyqjKkeq7RLS/l
QBFk4xOxAxOEYI+mG1UMrBOBkURXct0jgm/iRwYvjjvWtAgsGbhjufnyE7Ga0IyLgo/UY2R/NATk
4KIeRANBBWQKJKiOYy63Pw+MkxWUKNSpOFTkB2BkICyqrjWqf0u3Qs2kH0Q1ej3jJvHbIgdPuMtq
oQP9Vuy6wNOSKeCkQmKGXu0V3EPcjTppKYzBaowPrzQ2LvEm187hPOSs3ihpjZnG41sQqSnKmKy/
WE3stmh3/UGv4uNf2tsfGsDqSLWJUr0eWrGkDt4MoYI8bVLMhYwaEnArZrzZ9/6G0Jn2q/biFpDe
RX1jYfBc//XROkl85h7x28Pdd828Jw7Nfju6oiZ719zSanDslp1aLN5VMWTL7FLh9UIt3TZOlhcf
tOaJiUbiGDOqsErbOa5QWeAIJI8jku9hLMWd7VB8sbRoNTFfh9LIqHDQWnuVxs7TxG6eLnbPAwXl
XNfo1VK3mX2nQWlo2xHbr5O0zShpi+J/WdBtlFpM/9DatlkwgARso1f8ireR1avR06E6AAmWQ/jO
7c30kAbPzNmQC7FPkyNJ4T1cC5zUNHyALH7btVFzsgazBvAufXvlh2G/St6uy4svbBkuDJD1a/hi
7dk5Fyhn9FXYeW979mCRZDSyCROlUAEXWc1zimKsBJYUVELnZ5qMSZg3+gZugM8J0ETG225pDmjR
zhrGEDn6ubL0GuQayBrUdaxZqVfqHX/EsddtuURJkNHaHDVbhB9qcZ3Y7F/+oEqGYR3mN/wGy1SD
VTdMFD6xmwuXCkfsKJa8fD1ZEtVE1WXrNS8jrCLR3EtbpvnjJ7wVOQp1VZfIRMonyxxnA329R9uw
aZLE0J1VE0m9Q26DOiqp+5G+yoIdxjJ3OxIiGELGgBoSkxphh3p2iTLqSpyHzkLhgszArSu8Ac7W
1T6NlceTDDCFjG3PaAbXXVfUw33Dbc6ZNdKfMp17JLf2RasQnagGF1YIc8Kso0txeyEjcuYq77vv
v4IIS/ZDHq88yz2GvfDjrS5pMdvs6ifc7OOsQWib5X+i72rtJRoQDjZvl+6tVoJCoAubLaatdHq5
7jp0orRnAEVXN4DyCXOxqNxwaoSn4OEG53fwmpWGu1GjFFYIXKoSfakydhbbuJpCrseAIEeSoYKk
7Bk9lH+N9ivSeqhEUbHdo8Nv1b+TX4WdyZOxxkCRXdLUo1kg64/ScKiPyqZlXDx5gR++yiYtCs1N
TXeZFnmYcl0FYAH9RIwOLDIUBv8NSv8JdQPvv/CzRfOTdVWqRY4fSKt8ZPEqMQkNgGeQMFBxU0xU
Ckuh2rseEMnRx+gmzN+xNOtKI/kFWglfDKAiXtDFlJ7JBYNXbGZgBo2O/AkZchl2bU1q6VI80A41
hjRM8nHAK7nJQqsGo2VAZTMQ7yZ1IrA8KxMXVz1a5SYKa6JtoQ6giklypab8iuVJMoKb1AfMBKFu
JJKqGtHdvEqvPrp6H1qMFWRV6YNtf17+AekgiVQ8vTWyAmhTcSS6tkV+8kZgQLDBsb1wAJWf0AZS
NH5OBOiXYBIHPJDyzJUV8zqRLylVJh2pcpHKGgoMwXiT3dY6Jx6aBJGQRIqLxyE6RPSDbNp3062C
PCWv+PqFWOw1F0cJUYlzqY/nCpAreIXHiRxcfUTxQTi9I0XfV0e6UzoE2le7H9jNt8lppPYBOjjW
/oFgOXrGgaHOqmpN4WdS/KM+rVO7kbhSN1CdqPaovaEb/s0KijugrOVjphYNcp7rLJ7yxvW1j27e
ze9v2yro1p3bModWA7Etci1CtcZAbGR4KfZQx7ikdiWwTj40QWPGaamsDBiJpClHsSVhrKNG3ciV
aIVaktbvXfPumlgOEozdaB/c6MFkkDOw6l7a0poj8q7SRaKMbyk/bjkUMkAXj5qHK7B26pmjC1xU
C0yB/kCMcmUhGlGDtyYReAbzS3mLIrOj73uyPNokt6TvyviQIyQZpUyLPktZQJyInJVP+YCEh9AT
8Dk4IaImXshp60uO5Oom0Am5BJWBVh9Ko7Q2UDpKsKQLcBwhlblGXB6Jv/epHdCUE7gwgLJ6907l
uRaVOLxio/qA50aUEmpVJ1z575M4GI6S/AvLGfkTaogQzDyjTkZF+ZQmaIstALNtsJsZ3RpFDppY
ccB5Qm3LhVPTpZTq7paqqxBDAmNAtrPmyVLQPbETK04NcFU7td+uQJQ6+IZdFm2QvKtyVSZNl4oz
ViJOpyw01KZLkVgFYqHvlaPj/ggwSKgoKDKZn6Oz75hkM1skhPady4K7Ez5mas+m/F9x11QJfjlQ
hog6tVcdZc6ciIGpBPqpHcwow4BkIBcM0D4fFgI5UDHIB4hgK8Wt1PBW8kpBqJ5pSi3UVmMsiFtx
67me3EQ61gmX1W/D4AC2rbJfmwBYDSrK88v0yMWqxMcoA36W8aoSjGIYHhldPCnyiWrbJNAiENgc
cMVXIZDpJJTYKSVMxzo6b5JiKKEF5tZ7fd+/z1Cbe/V1dCBvML3+No9uBrp7WN54Se/STetzYBLd
fSPcH51DFbrT7fSVvtGuCEw0fnvH9jWJebY7Bc9SXHrb176FCFBi1zFmQHA6xxoo8bSVtA9lu/F0
dhd0Cp6kAYA3nfpNXPFKuwEPk0pPvJ0bq0OYAZLdo7TbJApueNs17NtnlEXiXL6B7WtwcC6MB53Y
j7hyAlELfixy0GUg2NzevXd4BGZohWa+CWINMtm3ZvuciLf32eCOUv4Uue3UEfZWBfML/aLoq0Hn
GOUTkj7VIOE+jnTsg76ftzaEgsz2CHWrCzWJPe6nRV9Wq2Q3+sK/a5RrAv8X4ksnoND0EghrH4OS
UHNY9TwGs50nOQtBBpSYEBAp+icqEYqrS2K1mFSAidg0mbQxRuPzHDhnkJF7TqGbCGB1h9xQUBzK
UB60lf3SYHPLf2gGxl/ZP0aCyD4hrzz9xkg8lY/z8C4o6fw8YLVUyb3so9I39Il4z+PYruE+v8DO
yNLqsR6LQAHCNr7DcqTQTaVa86bJMUnfRzOmOigvn/DidtOMjwLUi+NdiYt9C4SR+UZwnUPC23KR
ZFM1jQQXS/ymIzd+t6h0K11hGNdB1augeUKSvO7VXAMGnnj+ei4YkbamAx+Prs6442Z0aSkksCIL
UwbWOW2lrQ0Az45+U8U1ISrsUk/F4fDKX/qAuvPhgzazBIgXRotMux46LCFvlO9Ralk3u5jTH/pW
6xX9rN+cV6oR7km1CYKAGREoCqPDQ/6/jNMa06NOkGTHHUmL6KKkNKSs5ptu0stTN2IB13V3BGHW
gJctJB4HejHJuRgGQF7YJIzzA/QosVe0PdumL262WNQF0r3REhlC9AfxOe+T5Aa+vNwyWxuvxjj0
jhuAGiY/m60MpQ3ooJolB2+X059SYNIirF4gqGuDjEzGWtgRoUey2WEit08E94Rsw6dfHctfzrj4
nYv7Hl7cu38mc1HoL5oDc3DzGt9KwZ5IBROOOzUkCpob+4zuaVgOSmSLikfq1vClGs70F86mMhkX
t9xlV+zuMzottWM9kon8x/varSPnEFrfyeTuN9RvV66llLx+qXnlWGvgqrIUguCT+yW7QObBO3Rv
4/vg6D9/P5NyeIIcAozyBsG83n+2zjeYGeWGb1jus7WruqX+++xWiORpOLzxL7ASS/YppiehX7L8
983LLd7Bq04r5N3MQa1JzeLTRaTDuEujMz5SmdnSLHLXo4dUXgwc7jic0Ko69YvX6FNxPJMNLXXT
VhVhrW6DRfqJXILlmuj2gqPHdq4tN9l6NdPZU349+I9SfwfBKpuURyZhKaJYGFwG681Oh8nRecIq
tsI0KDfsfdm1DLQjtr0nKPWNbUyuUcO/dO9QFaEUwzyG5LQfH0rDUydBrmAFHKhBliSo/H5Y0Z/2
ZlDFUf/My8xvqgatxzOsA3EDJ0cg+Sk5BCylITBJlrWGj927jkrdBwzz33vm134z1rw1oOQ1lDfr
FzPGjLyEd6bqPYT5RkLGu59d6+syw1uYWP31pDKsdDU/SP6+8BCEpAG28sGgtDNfjkobR2U4xCWU
C0cChow9+aOro1LqcHhEkof5jim+zMr9cm83fc7f883PuV2qUpq7+VvsNROZAv9xcp0cv5+TdHQd
lDtVUp7VNq04UUjezDfzdHQeXEb6ulvululX7Sf93XyV5s+fjO04RL/y0L/RjvMVCWZ6jc3J7bu5
eK+ejKZJdBxUZvvvz+K8Oq72q/vivlivrK/T4jTLbdQlTFt7IevKdqmrUjMUFuy85Yo/vMU2VkGF
HcGGNaF2WL4J3ensNsJX59qrWPa1dx099/TD6jUzdw2EumO19Hh0aqG2V9AIhV5/Yz/+2ROZ4BS3
NPVu0CQrUBzF+zMRnvjQWg9iAHTya/80vI6TJeiz+8G+kcCjHRh+FQ0xzZ6OTaZ4G6SU+SprOw2r
3VPrBNlL1N5t7slTfIyNFppXAHel62IhyaKFqQzutzZvojvx+CkhKFFF96T7bGfRLtzBZr9Fu+6m
iw8Bbmg7Tqf3qQQUDt1DN2ufuqgweMcvy3/izGmVMaOUAVXjK7MGm7ztvLCEw/rQ6mup3HOIMumS
g0kp2645YG2Wu40+8SZnfF6ml6k+aD/eDLf9HY+kZ8Sf+JUySJ7+/e/+JxqavHcyprLx4WdGY6O8
QSxhA0VLpjKQRuVFP7Cebx2Yz6Sl+uW+lujDosZIlyRryji/H/NFSfUOtQFWYfMaKCFHeovwSR6A
5N2R+vyrxeoapa9XtKCz7rZ1jd+dSy+bwHcYbXpJv9Gv9ZvdGr661c9vQPhglRbZUemt9bg5aA6S
3o6WlTvorRu2UmfTPbYrQB8Vn8hH0CbvYFez13jiZpCanfrB3jXm9b+PEb4rLC+TswucC+6U+oXS
mxCtMU06VU64EDMl+lgGOzt/OzBmt0lGFHgZSSO2Stuo0XvtaP7osI3FZ3ZePWbN/A5ZfSIFFYpV
4DVCSYtfkAUXzF3lYYvklzCsV3jmR+4xzFiorkrjnSHq4kOk9unqNI0Ab+W9DrBDH1yP4T1AosWy
nyWnhl5Ha+83yMlRYcXTs0bJORQFEPZCbIblVoa3TpLOvXw/KZXu+48VqySvlsi0Ye/29hbYufs0
nLThWbdW+nS2C6TzG05tH5cMu0zsXw9LFS8hiUA5pOqcUL4JU9O/wvS0Qitx+WnawG3IKPQmDsk9
4xTem+6Zut83cirz8vwanUAhQesL7nubA/9QQIzX6EzED1TggmPvvPONK1oXMBfBc/aSRe3qneJD
fIqrZ8c0EU12jZ8UEATePwQRMzzFLOONanAikJ+dJpy/de9WqcTdnM8zNFvW3eYEE8oa46xlvd1z
2c6saHQnBHLKFTsZ7wh4ds7HZOIbrWr3bPWvVUcee3999ps/lUFl46R194RKVLPknHrXoDozwnRD
J2AYBZVWZVaZvdKgfgMVLSSSJGxJsp36AjEpkQccY2pNX+PbMBsej7ZGNk3dRqeRMdt+f2bXCVJN
rCeTXcMmJGdG0T7Mb85IdmnvtBNLkWvhQwz+VI3FQQx8bXxBpFlrk0j8gEerxuyoDqtdMsIBOI3U
rk/O85tf6jR6mgpJ7xxdc7NaAaaBQ4tbWx/ccze58MFkLwkyf+pBGYBu2TexW8i8lDBdJQ03C5GN
DbR3saghhYo+b22hzn/Y5HuJYFa4HLhujWURkym+hUIENpXBX/LSmfWVWSxDCkhJZDSxVYfWFeCJ
LPSapEt8ZnHrJxu3bDn35NzKzo3wSb5qw6wTEES+JDuYPmJcYicNt04Z5MXu7xSCJfdvvoWpnC03
9hIE8x7cxiPOfLSX4KLfvUZPgbcg7kT9zeBCRySQl7FOgNoPDZESKK06GfjB8GN9Xa9rpOh8M0RW
6ExiBQ/FrcZWLyMaJ73NpwD6bDp9+f5BBCe1JTXedbRm3sroVgKDwBD29HCGNAEiOXOWcyNWSKFQ
RbmJ53+yBFyw+Q7Pwtv3tfJtwlJQ4+u9m40Y4I8Vqyvvd49jsfqE2GZ9EtqDcEy11DPFWkySd87V
SO8tZTNYKVppbkckMiaHW9bPZHt5YKhB4RT5IzUCVsisPYsrrYwDNfj+JmQVfRLIVANzKfL2MZLA
EZfup+xLJghxAFbbgk3+TICzNUmz2hq0spDKGl1YJ6H7R9v27m1v2+WetkqnAetfMUxxBipvvDji
9cT8aow/w0rnQex1f0NuVBXDQDyAYIyle7qZ7qYfXttG5/aHmEqc8iPCDwaYIkkeGH9aahU6PNsV
iOrUMfOYWYhbKT9I4wJdbrRkLB/vwk843wqZjUM3/Ul/dGWELS+7Bg946v6/qyLl1iuPzVQR3sM5
0uYzg29ZeCoaJqVgE+quiXL7jN4RGhotqURUJuXxYyCJpk/nSNgizDqf73S5ZaiUCHKpLB8Jk96e
2S2wXPKFQYD+8Jq98MhhD2irLPYIfMIX4CEdblBcIqXk4KFCN6/23zEqrFUoxXSe1/M7XokhW5wj
ZVCOkREryFUaSqdUZPLMqDZ+yF2lGJNH18bg5itOLVZNrZxPNuX4MmgBCMbk7kXTQ62P2SzMqI4p
hQSJXQSOSjdEkRtEOBT/iJDVuYFM1yXENN3YcxEGFmtyEezlAR2BWzKTWyb1DOlgpHHSalJAKLG4
NMIDLt7z9/l7oYcvP9bCS1w8sp7R0fbppLFJHrRVa+Es9k6D0+Aw0IguInjmY5AtEZloi9Z4bJc6
BroWitDrQRtXuVPqkDtDnXW5Z2QZ+QW7ts+RJDNu7RuZtOlu+JgehofhbZyNJe7x6Db8CpkYCRWd
/c+KzAuqSciHpaQcd8Pz+DA8Dc999DS4+/JmkWjzrmhMnH2ta2Yr7ZRbl862d0LuYNeRwFoVJn6C
RBSSJ2wZck51+MIGYv1VByxWixp2q46WmqjmdzYlf1LIkyR//HcIIbsUXYJyHvSKkX6Ii1SBpK6P
jo8382BcacS9WlpJjuR37qQKLPIHaP30a+NPt9Z+9pMQ3YJt+x6/GA3l0dqr7UjPnPMUTYKHJ9lj
8Gu9lygymxFIs/5mtBnh4a1UCpaBV67zQSVR83T3cShXUW7Bn1FGxIhvbS02Wm6k3qQZpJl5JpmF
b79eflZWeIidvekc4ken8j+izrQ7UbZbwr+ItRRl8CvihKg4R7+4oknEAXHE4de/V0E/5zTRTqeN
A9zD3rWrajMIuqcAVShucW73GjxAxsDHQifgPBPx3bjfRocJmM/owNplBG7z2Hab1fCjYTG8DNLB
jgV0UOruA53yUjcODid025wqkkaSRLCAOfECDjFNZvHk2jeCa/8dnrjYl8lndpmwISb3hvW3W+i5
bUFs/K4c2gpVyRNBCWZc8idzKEjLwYDruhvoKM33y9LcnN+nWIchHCl8G+T3UmYHUqZejNMDYeVl
+pm/5quFMqjr+rwWsCxZl0lK/MJWRRH1eV5rEA2PKntg+usaTHf3e15XRqLIF5O7QKRqvTeZ4IUG
Cd/3v+tfaVPaZH9xX8HyLdQyqWFZDWUsI/SDbBlzDrP9AbE9ofIGGwmyVraUYwrg5C0qsckwjDXe
s1aK65ysPErtOIgDBmv3wc3pVCC8M3IZzz1ixeLLpV2YE7n9WuRE3Dg/AyPaDRiqnP1rC8DGuwaw
BxjR++6Wt+XMLCzQNFuKGZP4Z0a51CtbbEuAL7VRaTfXhvgirhEEWPicaJdyN07LGMo/I2vcD3N7
F1Z/0sdwV2sdPw1SvTN+lEG5RElq/+N8peyplWFybDubMs4bj7pzrN9OLarSO1bGspeV/NOz+eEq
YeO5DdzODp6DS6UkJ2PmhQz1oFB5iDSh/UaIednWVVyrzFXNv7TkbX/KyQEVGmA8WmecZROI/NWG
md+yiZl/d+anovbL5JaUqy3JW8zMVconwE9xU4kVXLdn9B5YBwrtZLfF1kSJhMpGlBEdQC3jL5ot
7VoUATYSzBOw2OOsjikPxRT0Fb8GogtyGypEpDcNuCh87TxW8u4v2gt2f/PaZkH8gDi/vcq7Xsbb
i1FESeAvian2U+pHXFhlbVjWqHnSe2nijhlsEIPPGAfA61oNvnbArAgrrGYyWw2d8SlduO/GDUbr
zT98PHKLGqebauIZ1sWzXkXMUR6UWtUe5dDeASalvWpkoFyPv/I+tIdqwnqkvgeNm+OZHzx6WYJN
rdvx6wpW5lLTF6tVJCV1a70jB/z490khUTx3XGgDx4lq8Zfvm9UskebcR1nsHyfb0XFCe4mRG0h0
saLDTlHVV13/HK568uY9hnjzQhSk69C/auORd1UQBFYtOxCFwaIqXWtaREMnEDAlzzv4vgydyKhX
FZqx4qo6oMPsgCiw/aYbIlkFxXZYncTzx6L40d0/h6ewOiwPnjA6h/BKB25vxaEqZ0oCC48saz7Z
WhsWXCYRrSTAEG8KOkXm3WYJ3dHECbdISMq+RTuqw78mDC96WWWD1Uw9GiiDWs21nJnle6BCJCIA
Vh5BGsAeWL0lXyWicXbNDX641Alw80aVrEgE3Qj3gpjASHa90hP8edfThywAaNGMs6ZqxHHn2nyj
1oGHxeW++/DHmhkn80AXDueREzjf9VP4CA5XaL5Hqsyr3inc9tWIRh9KFXF1l/ljZtZ2nsN4Raya
1B8QrGguQbb5lX5LlVHzEG1DoxCxDuknV9ylIC3aSKV5gzgCx2kmOYoK0rk8RmXlvCShwApTCWAL
FceEap/INeR/8RopSCpAf3BOytakw0hYPpAtxKNVifuUj4k31+byd/nTCDntIOKaLZFM1DO3Qr08
g3pdXCYGJhfqOBElIREXA1KFAOYa8gPHN8I9eiUXgnG1ZzJ7amMVtE+dG6greBWlwj9oTLXNc0YX
mdkpq3/C5ARv5DzR8Z6doqzjMBCdZgZP5U7jr2sng0Fj0qdCk+gF70BH0eoH02ibUW7CfNGxp3pe
VNM12u60lRY9Dw51LtMRRfHKGaYQj8JXtfSC4iGrbAmQVoH4NhU/Qax0IjyUOEnHEz5xNvh0ECbU
T9TMhaGpQKgDNFcGuAwjVVKFaIlZT3WkrbqCwxVQisXWRhCp4s/8sQFcgKjR03HsfqiZoMcHd+X3
VBapdrh4ODKxcDZUUH6RsJFIailtbKf2wl1k69Ui+X2tPxyXX5lYC/ESSV9YVU46gcCe4m1z9qqJ
vpyOPbIiu1/hJna8BV1ebNECsL82pTUqDvwH8iudNU+0EIT8+Q40mFe91+ZAeQROR9bU4qRrrxP7
ruuEk0pBKmZpq5eGT9RLdyoKakXKi7cKbqeWNR0F90PsjydkljeMoWNkyGdB3x7gmu0jsUxysmht
oG5PIpzBm2KRgA4/tIfQKAfmUFq3O7MTXsexXjr61sW3l1ffbK2WBc3EZK278jZkZ6aqw521FjP/
mSZ1BaIQ//hvforJmor4IxKTCHkmqula87hx2k+w5uJ49wTwAYSQNGjWFTNP/L+vpfz6c9LNdv7c
elRXKh3+rkHejFtbX2JchUt4Y2N7tI3IR+sl8K1c8Uvl5oSBmPxfb9i7Yjicmw2jOsCwVAH2o8uF
G9l9qRa0DO3+jLaFoXI7Ia7GhrVVmBybIycs9T+Dz2A7c5efze678mWzGWy72+4qYMlZISR/hcZX
/BP/GBvz75T9a1n3fnt81QY1OmwP3GE6q8C/GTsDWIz3R30H6YYLvFq6y+vX9UtP/dmkjv/ZnMIE
+hcz7whl5hrSbxzq2RDjqp7LlmNR3UnmNrkB9nKv6LCvl0bWJO3qqHTExpLOEYJyz4pWfVq89Fb8
y5lUJu70/GUvDbgR+Byzk2NFD6vd8lJacluRjmT+Whzy26V9afNCMbsorS1yDtw5TC/1jHUOpvy2
fZ5syfnAaFdBhgt42X/3tfi5rMxiIqmDuihuzwbrErScY2h0b8GDfkyQq0S81PqodVk0fU2MMyPs
0tDeeWVJO+MhrY1MC6N2MWNcLE01/haZyOSJqoFWH7GBUUHlhWSRLWkHAIdUty3rd7EdSUujQjJ6
NsoMCSr+1655vdVXafO+zihDHHKIQnuUDjEqLQqvZoQnIYg/ahmWo5x5Jxris2G2bObCa7Na7js7
NyfXlhkfr0GJwWQ0oYT7yfqwlghm36oR++smKYxMAcWVK3eue6+4YFanhJijm8wPc2fyip7DlPUi
5SXuSL3U3UaVwpizh5F5rzS0cOzdzQ5MNnr7ca7dfExoZ2TPX/W2/RM8RZ0hsRWvHYknHebdE7Zc
Elhti5ax+VliVT53agMLwhYtw5jDWturnFcsEhgdnV1/188Hr93am/l6pFVJfcgw92bP0ixXaGXg
4Fee5h5+PfgDymBx81b2uR3vp/HUmFRHOg8MJUrNfbNX7dm8ZYhiHGdaQ97ZgAT3aytSpy9ZRug4
dQ68BfU50v9WsJ0X1VLETjdfsm65WknqOaNNCLEkRuye/Wtz9Z1STrV5hcrAZtKI9SXy2blD13A6
WpbDpJ0AUThzovC8gIY8BTSZgWa3IDd/S6MqnWzBoVT3TFHlpCr7dLOu0ddoEdaaEcApnMdgFso2
PIb2imXgcMP1fh9ltClzg1OUjs5RJbwgUvxvbALWAN9Aa2M9hJjIFTq0t92MPo6U0Sb0GJ0a83RZ
JuXL1odfe7GbbqfWSDVB9jHgRDAwjABEpCpyAPPHqYtfRKUpqtHztKYDOCZPFCnOayfNC/hk94cp
dVYRh+/dGqMaEcm8lvORRD3AhQAtBF9MT5E2xVvUzoNoSNRHFZaJqvsvGshQTYAIKY6oNEf6vsLP
9ijGXpGJqDn4SRuIHKXK0WWRvlIqhIIauYcEq0Oxm2j86XfpzxgoWFJ7cBGuj/AYxTDXuocIR8II
fWtiJckAPTJMCaLU+bM2OPSNwR2n9o2umVw9FNlqOSijf7ZhNR7R9h04VBbTQUTq/uARx6eHCqFD
nIlT+7rFvcfsKMCFsEKGvSiKV3dWB111mYAIS8VoAUGqcNZcWyPungj9AP0iD3JH88JuSvNIHL1Y
g8RnxwgYKPbVhrNN2crp73qrSWVUHpX774hov020zyGYTSbKOqCFcD2BxgFo2ly81p7cVg0nWM6w
I5EeW+NQT0fU3S9FDIDwDZ4KWwu0WccnB/eEWwnudwJB9odqaNyaLqBWeAuTcoRNPNjIE6dYYWLP
r3tjj2Xrk1JBDYM/oV6b38kIeQwaUylQnt9Sk0stXqjGyyGdGyaH0XlC6DfTLR0lo6J5rOrCh3b2
8+qY32WuRyU8dEu9Z++EuBgqI+dUV0MEuZza0otnxlIHRZY38K49hjTz9fiqjj/DU9dlOZZKUWm2
bi9AJYk3sVVjvBb581mNBINiIb927R/zx/g2f+yf7dQZ3am83edgW3OK41zfHdy5jDixMrz4KhvW
erplf9R7X7q7/805h6HVc3opmCDG+cGlY3Fmtx2YhRlg/rMp+g7gf1cVe81QpWjJ140Q9L25/t1B
V65/xWeIZ59h+mVOWrhsL/ZrCrHsMZTEnP4lA7dhanOYTF71idCoorGTf2E3v6zqW0pST497pHDm
iKP/iaq9J5FjjX2e9p9kFZ+NuywN38OMFWpQXVaX9819k/5d3l7Voh7mWTXvbNKSjpkSxtGd1ekw
SvvH6NLPIFaXPGelVj3TCoUuG53wPvrCuRyrwkfXgP+A1lOHjG6ro3Kkt5B02Yx0vOB7sqcjwAzs
Xvr2XNZ25dpXKCiPei00whJWUVFtorfuTD7Re/QcfsavqIQ1PU6bHez8cdOt4cKi8OyBnDTu3cA1
nclhXpl8xoSXCo7P5Jf5fXyF1Wtj/snuCM84Ki/i3/j3s/dNekvMjcnJoPmDF4NklaFV72GH0hD1
3aoRkt9xPNl7GWQS1C751+rjmW8A1rj1WVzaglJ1vCpeiWVMN+3GOo5QlXufQZngWDoARSjK8CU0
+BD+5bINcmoOaUe7sz+JLJ+Qi/YNtyvuEbDWbxxgzjqUSWupC9TFZrkbQK3Z4SCz5k5ONEZHZwJL
a8Sx8ruUJNYeMQo+P/G28TjXy1B9gMP7P06FqrU0Wi8nxEnYfvv3p7d/1vk8Vcq+5e52fX94xgNF
VEqSfSJ/c6GAF7ntDQ0MboC9Sw/Ia4+X0mpxn9/n7iKdyqGINsNUHbFURykgAZJ0BRJcKSORSFjt
0IunksZAQZqyeFvemWDU6uzhAOs5eTxZ7TNiuFX7yHK5Aa0Q24i8VCIHJrsh8Lg2FTFd8FVGCNwu
0QYABBBY0QTfk5rEwGJBitUp1jTfuLUQ3Od2yQrtUSEv8Kol6lWEISG9klN1nE76L3UJ7ZRIORDK
IalSAKQQKA2UnpZxvcj3B/ZvgkbC0cHyR22M7REY5a3L3Qe4qK3RmKzB3COLKE44LkbNA7wx8f/P
+WCFSfGtK1m0kr9LezfXaOJ7flUpoXTT/HhVt7eokxW+i6AlbZrSeh2MPehfjyDl9/LHVzpGuANM
70pPrWH4HlaYDMoTtt+fL0wjRvso7dN0m75VYnHjSMXSeus9eklAbtVCltb5/57QWZ5fi24p2YUu
ni5dDc2rcApFiEnjwUVX4VAxs8QA6LpwJkNWIXeBN2oJRX9yqlCOWmScFuPzMpfguohZ780itHN7
1qDAeO7s2A6RlHb3Ldn96PSz67LyBBUT8ct+YpNtEsmSMciJobA1kFvXHm8QCdAkHXGwzFCzNvmr
uMGunbRrzUPbngkqdZo2yoDiBuSzvE+sr7WSTwUJ4HI+GJOWI8A5MDPFygo97Z4F6552Zu1YK4SJ
GLO4iaZXAlr7DN4tcs03SwePIf0RvKh3+SIMUTB5D6X8kaoIXwtGz4sTrJ1xR5Nj4WpSIrk8kmWC
T4bwDmjSQiYzdsb20B3S4qif9pU65dQpOhiYv9hYMPFuVFWKuv6qYy/YEODkY/hHeIGRAy9e3ggT
ZWnjKZ2BssrV0BhoNZIUChwzUit1DXoHYYNDhKl4mpWKN0N4y0eQ/FQfjJWBVTHpusQtQa19zxWa
Qg+1jilvl/BQre4Vul6GZS8dqmuzOjLnUmH2cf2dVx7hB+Mr+gQZp5SpXSzJS/RVin0uvCFFyWWq
03ETojBAmoyr5nNo48KbiwhVYAyd/OqEtsA+gNyS+UoWAasI1cc9hmBh0YxMmp8i3qqAINBXMfFQ
ccMiJ5QnFsD6yAe2JijIn6GJ8Spgaw5rjyCrj2QnJLWxHgkFubGeoP5ewnxs4A8j6KTSZJiRod5a
6/UOu8FRRAT0TzOB6wkei6DleFeN8M1AyohSH2sjmRtFcKUxNyJ+5kc4QywW8xZmFtGHUE7maRtJ
uOfYSoUAVXwnWsI/Tn7CR6ZPJxd5wq/vGghwGjwxB59I+CsN9GSEiNWFGmWAyMyVjRQgGkX23MQw
DdbgaZwbkDSZWi8RZ671Dvk8RNZSNmGhOFjTmxuQNMp8mhSbKKC+vlC0S97kAiNoIt+C1bds6nVo
mitwL8J1BeWCJ5mHuIfis8ObpmiA007cvHdH2MLIvanWlyAdpBQRwK8bveCOGUhAXcoW7kJXdzdV
6qISpCiIhykdikGLdcAx16XXIXiOKBx4fHHvoiqfHhhJ/I0/iVhvVj+p8wgF4cwX3ogLmY/YCZYa
P6T+iBRcTAKxIVRelxQ95vcTCFt7FOmE5vlPder1U6o3061NTy69NgOkXfyShBEajqLVJPUqWzq5
H3Fa/tJ7iV1pZ37RCIWdps7wwJct3bhuqJP0b92K+0/7sFT/SFhDDK8Pppxpa6fByENQ4eiz8Gp5
+UhuC/m/8TDSQNBDU4yg1v8+IZ+LX8pHBw8YKmpUlxH1PtTnekz1N7h9bigpVghDOR+bGvmcWEay
/EUZghqKSIXcwQFHWqlQbOgBElXQhWBUVCKp0dLgSTyRt7/L6hYqw1P99fGo/lW+4ancj/jFIZqA
UnvqE7kTd+wD7vfsK1jaUi19vrowhG2RiSBZPtCZqiFZbQnD5/jtbh73+sqAsRsffygwIhI0fEqv
CRL36b5hk9MY9H/Yt00C3od3I7acPRE63KHH3I3GWZXen3LDDKclHwNt1dVVwDxSK5wSK1HJxKG+
a0KcAhaFK3oJjnKPw5SaNluxNwXIxUeBFpiNqFW9Ntwxr1MmO6U0SKsAVCg8APYHciH4uDhn8mc+
p2CGO7QkcayyEBe764FkwOyaO1roSPBLmJEEaZAOH9QvV/5nrpHKFW4dehZ6WagezJUD1R9lItI/
8YwuQ4+UT9Nel0lNK7MuNZVcF5NRRGGJyVU8LKwNtcsgX8WaU2TUHbXrig+t30RPSjkUOlt0pk8L
FM756JE1YpqpJOH75/2DEliEIZp9iB4icoiIPqLN5F0O1OjJOkKRUWsX2SzOcdWD+MiYQQVIY0ip
BBlPqhBtu3E9Q18tiJ92r81TFC9Ec1NELLAm/vmghX1QJ21v8dDAs0yaPwUeRR4Z1z/o/fKsmdQl
PzSUD8OkUZnfd80qoHYfutg56Zyg69FMY35ZOu1rIiS8c/YLREGLlMw3ZHai+zikrhSys4NX+NSN
KnyD8BLEIV/aWQqli9ShiEMRjW7CtbTY0XWzmba/zhcC+CfhGq3F4MJv/cI1Rf7p4z/cX+isBZyn
cgxDMpAYlsJMQwbx8dSKcEaQYznxJOmP98N4+0Yhoj9T7PLH2Nkw/sw2jqA+kaRyhfzBdByUpkC/
uu+taPAm3e3MImSseDTiHuKkyBLEc+ayW15/pizq2IrhilQWNd8lwt7Xf+hr/sMTrfpV1JB5dzR9
ELlXvTHUptuFus5/4XU3nI3lUYmyQp8OQ568p5xDC7Fhjf4EanxAvwu8HsZqGvD34zb4REQxvu5t
1A5mXyCPYB7tEs8gL1kpB5LMWQgO1TnAYuS/gRClMipN5FKBJPQKPLdtxYU2/5bktjDi2YGiIS6I
VEaig/OREOQ6lkbyMRXSIimoMBehWh+WXrSWWrG7kuYZ83hMYWlAAJAAuB0pm9MgKnj0tP4KjNGi
uurUGIrMt5gNSexkrGaZhxmUJxraUtuTt75UOOxsmoqYJsV+jRnLjoUSipuU/cWheXDLRbQq4Bub
FMxjm42EjV/6JRJW1PQM+aIwIzBNOJqcgd6tQmFeQGxy4JEynIrtQOUf4HPWNx6sbTkFcdV3eGtw
rwqE9L43HkSELV8Z6nYYgNB2UVUhKXCZDwGZELOixMtIcaKjeBPyAv/kV0FnftUifT1NUEHrWmBl
oMrnjSqdIiyrXWi1UG50tbbh2YyjHaewywaX/zLAINBe1sTXv961mWiD+wbLjwn8iUs/UZdaXXAp
4TH4aCrnMPi9O16Gutz/5aLrMhG0w4vJdxlCNdVmNL0nbWhgPCD1BI7ArbkgzF04aUA80OeCvNr3
j5/T42A68hvEI3ICZAFpJGrsqh18Qifb1PvBr2n46A41S1VLKnBLqdUtRrG82HRdhGRefV2Z01eB
YcgxSSPb/GejgqZbbIOY/EdZZjKDc9tzh1AThuCRSoyEkiIQ/9LrwJfmOQ/kF/ppIYkWmKoLo4v1
Ijt5olWWn4amg5YhgaJyclHSUxhTlDWsOHMQoUk3rGY6+tD1XEsuHGSSHw2/cxM1Co4hCgqFaZ/w
zr55WIES3507S7dFMDhY0rX0/yIRHljoRtYyUufBXHJVZfQ6el2lejghkOpLkV4slo/c9JAZziJH
GxyWj1lppN5GRjdtz+iYMmaJGGKdy4pXLMxF3HjE0pcPhmEHFiISxZv5fqH9g8FWvw+cbsKGuWPA
Ke0UYgs5Bk41UbBMLPVPOU7llGoecCYU1vzPCY91QaCaloXAVIz8F3wLUkSLKnr5q2bWTxg0kvDE
uz7XmWZMlGboCKsrJFha10jLlc68rgLmiEuCJbZqMpuJYj8BsISqfQJUdL5g7pEWAd0XsHKtge6C
8Ba8nYbFavkD050V5NjdhvEe/pXa6tWmr2GlJ8LjorwUZ0cMAmjm9LLCXnmzGWH91JIfO90MCrlc
FuS2vQo1sXIX5swaxgXSlFLJC0U/iro25YZLfwtN48qSk8FKBNbEwQBuRT+2/sBtqw2DFoiNZJSR
G1L0D7ft5+w8MetZmIXxzz46RgJ4mJObe3jPuPgvHxfSUv3QL8YhAD2jcddPZ7p8egtaC7SF67de
gAQDNY3XhNYqwva6XpJlPFss1aSyiv/ziDNfgrlyyEZYVhWzwxjMY+1/tX6cpbQm05yCe8Xbbqca
yTHdYHXGcX2DIbWL2+Rmsws35SGeew7GhHNcgsdZaxxMQzLKUR7qTlhTBhjW4wI1txoR8mHObONb
TZHQBXNe1b+COoeCrIgIGLst2bjzmH6jz1b399fHqj/CoxA6FG9+Q6tWYlWjV6EmnzTc8szeNspo
N4CQiHYZRe/mI6dvP32nJZqZ2MKyCzZad7jk6M0IpRRVf+q14QW5sohqdyjo1vDmi/8KlPxV3RzC
08zehx+6+nzxUqejV7a6n6SB90oVGiR9OL/v5xb03Dd63T97cHp78DJT9Iq9C33h2tdnGFe/sONP
K/3r0Y//7DCzfTGWb3QjEBNQdAlpVJHnbsQDq/JTNS7Yca9tsKCIbQlGNUBhN39ZPZF1RbEXddf2
P0Ne/7kLP8Md1LEs0HOqg1VtKlKGtK+wooMqIHkWrNp6BhrIb7TB6vmjLEAcdKh/2MoQCBd6V3oD
tKo/u/oNDXJblA48xtulziaiVQHdOvDPj8GYiKW+n2G5d3g24f/Cy6M9NpyGkXP0arPyFoXIE7/b
yDjVTcd7pU0HiBRGX3ja7LeNm+3vwZCv3sHxs7JPj87buXVzmsCq2z+D85MQVaVXbEbYNKtIGWj0
FjjjBEiblocoNSDhHLzq8LgKknKw/Ttttn+sLfw/Pz59ouOZDeEYHokH2ERElRDUouK1PQSFLUgc
BWxmeTEtPcr+ETP8i3+iJzb7/6JKpTxw0t6pPK7tGmapvi/7NQzDXl+86Vr79WqmT8pvr693q3xv
VTYXeBWz5NMWeYOaOKVgNvrBaikrenBCfybLQilBD95MP5tpKyo2QC15ezYlWuv84AA4m82e9RnG
dt2/P6nh2MehVJqka1e+B3O99i9Nk7JQx2WTm6U+jZardWv7Zcc+7gRXPmzsPx/BO7xAveqXmodI
ot0nsgaN9rgviUMhb3Cw0JYvqHq3acItssZCBvWkXjsiL3R00mkgN+NnTF1phvGu4B5rSxKfUUcR
mWIyUieGFNP/PchXycyrIHj5la9BniJBe4XacwY4WOE7rjzpiOhQw7vQV+eW9oicW3rWpL6arCay
a1DQh3yK0qrdQQskEwgs5nCmUj6Wr02gAfwnqxLZGgM5quW5mcFitvKJS8AzQL+CasfowTsevQJr
+Gi+hq9As8Wpi2u+0ecpLBXEvr/+VVo33x1j8p+T0CVP29HzsNJSgtx6s85Q0iMfpa5HWEujPhWA
8wrfSzp0ifVgvCJFEMU3n3774JmND5C1D6GLGghCzqBseaS2dAt7jZ7EGd2kZcFdc69aVkpl3+lZ
RDkPnupTbdKeixWk9m1HN3i3dTtMCdHHmFSMT6D8gyjCAlVX5oiWBukDOBb+GtHmd8NaHIbVJlJV
XIFZMhAGcFUxbcdtHeitMxqMWLF5vAAxsC8krGsaXLDyFNth0SuvlXFVWpzbUcQqxCsxDNQODffY
7z75+t/f22uTvKMLoz5wJ21VwyySctm/4woQ4Y6ClTsiWVlPsScwlgqlgmxAGFYyopICodTBI6sO
mKf9QWJbiLAkuTSg7cWgjVUv3tCJtrmCvA875iuhWOZb4DeqpB2jMuAZDODn9NM5jOKISpxLopFs
66tFyloUVN3G5dlw99305ZlYKc8SVFU/p8UnfGBIeAgdkn6uewDJbmWBiyOapu4Ap9+e2vWa4z17
hxF4/ID3kSICrvmlH7OTJR55fHZulOBmkCPeUUl7Cae5d22T+luJtzHIspACwGr73p/aTp/zWF1Y
2M3v63cy/HJTJAF+sbRvPPfd+62OG4WZoaCbIl++n4Paqn6CvoVd7a55LtHz1/vFfdOj3QmuvUj3
vTlG+TT/0drNfBOeS+sIq1eF4De2L96uTexhwUScnVet58k//5g3zz2gmTs17XdrxZlqgdXFpu8i
0WpcoY8Mn6/6rff6/OyG22Vlfr3XY1wBmEbXffP9bjmrepXMvwukkaRhNarQSQT/Kqt+17Lc4HPH
x14NqcD0DGJ0phLymlvtR6WZtMuyufIMiP1oFjO/NimPPzhFmQ//guIGSxhI7C/w7FrzNHDaK84z
2pZDC7iG+zMdsZATwsaEZj7AfyrFcwQTGk6Rv3LDM/Wdg+fQSvod3IgRLk7dWEMBofN1475qMnic
+oMco13iFQCj0E8wSyHfkNfgQ9V/Bce5ST2ZXTyBIl3dmE3Xi12/ggyJ1KnULH+XkNc1VzuvNCk3
3uNdxQN0q5Q77/HDjI4375S005/DIv05g9LjSMmWuvf4hi/aZWT1R8cM/ztuk9PIIn+enEcmq/To
MztEp/4uOu5QtMWjBA3wYSLxlMNuI8I8MUtKxRu3Cm44OH/bG/PL3qDceIOkwKVmf3nUCYD4esOV
KQ8hhbs5QseK8948vqyj/9yw9Ax1s6l7zirDfV7kL23MTXVTCaREtAIDUDBXHuCtrb4ZutHqmuld
NDp2kVI9Ouw0SKCrO9qe3jr3ftzNcGrqPjs1dn/CpIaagOi4oELIUP4XcpoDddbD4Eio+fDvKdTA
I/k3tl37oY7DIBlk03ScjvN7pHUQXxA60HgaLSoXLPa2J32tQGCnq5E7SshS55SarQXK0tv6tuZ/
Hiv/sa4s3iPVqu1lBQ6X+F8Ib6lgFioWk97o7y4FYOK+K9lA7o1Eg1tF+nIFSTnX0sVoQ9BapWhL
BB5gQzYeYcZCmQV3XHqH4Z3cYqy54kJYtRfM0vtcLrKQhPpuKMMQ5jcOCqWnZ+Zf9uK6rqCfWjv9
iuNJOg3RFVGJDnrZLMVSEaFJh5rusI6I51JZAdWrMCxbfeKkYTxQzgW03iysazEjQXwitw9p1UQo
EtdW2ssy4qoPdAl3bPRYcekE/G4ShhIQii196pY6163Hp4Rbd81ZObGw9DwrxYJKNjMg/qRapFQ6
WM1Ip2yov7IUUXigJnJnxiio7A2mzLkNo4dHNaSG0S5MijYWbRt7JlQZAlflQKXflu3IjvPMPorf
p28NreFqTBgOlXW8Gm8nq/EeiaxURNIV4tKCh1er1pN3otM7hJJiG994sfQ+wxKWAPYYSfPZxXIJ
2sg18T+wATEqZNpcOnIfKFSRpRBVDUIlHAZaJwTMVcRrFUYruy3GBvIoQQXd0t8SvNF4GeHsq3GY
PH3pcEsA7xbSLpxJOM7T2zr+xXy7vEjmYn5WJqJebdfbdbbYrTGtgMH5WSTry9od0cF0TMvcSKNP
h9Ep+uwizumma1Q5sC+cTiHVqXVkyP2cn1qx22DUuwwDLAtbPAuFakM9OVtqUnzFZuEYvOHBoPnZ
fuE9hP7u3dl34266KH/vEapuaWaNLwsSLh1p08aX4d47MueScWl+nr7nxuK5Pv7uOS5rKA7z21y9
vIu3e8IPdbodn6anqRGdp0d6Ng/j4Xtd43cea2fhcq0RlNPnHrMV4GKYk9bkPdrN4VTyVU0bTsXf
zjkbMFmrME8qkViIl3k8NXcDK9r3PniJ5MxYdfHUZ9r5tb2HEknpgxNtx7vBYbAfjkvtajclDp7m
raKbR6nP2c+7b/pgodY7Lkvr/fL6W1qnl8Ze77GNk644DNee2TUxpDgG99a1dQxQ9kEHUY/bQhpt
NllsURrS9Vu+S/Xzrzpx5twCCCLXKSSR9Q4O5amFBS/XB/fajjtyTnXuouPv6bf08c+/tegpY5OY
lPbTgj1GKqnFgykFUU0UK8lFRenQhHJ99lAfvJP/Q2ALJw090hqJHmYawKhZd4cvvmxKalTjqEw1
yvMjdgayNEiG1jw265aU5yhXdgHw3Mo/ESGU64dn+3wgTF6lo8fBt271rIIIZQAuO7D2RNPpCUMX
0m2S20pcX+GYc6yfreb7K+l0qrxhN/ZiOE5bfGMG1+4Tqseuueo8y92r1bs4oZm1H+cHYN/K8N77
lklhh92TDJSmwyERsbFSV3LWTx2FW0buqoGcDZ4bzT0j3Lv6SZRGRsDGaAR28/sd7m5+fPKx0+pc
8vbIYuicW7UonqaQiOIp3aa5GOrhhB4OQWK1yWND0cBqATtRDTbdoxMX2y9RaG4yhJxQm008ZGTk
k1m6zqxVyEGr7RvzBfCEpqsYLWM8wIinUrDQK+owJsepJugxuPBAel2eETpia8BGhDUCnx0IpuR9
GNIW1CiGNYKD4oCqIiN+qwNf5Mm0OIstZiHaJmIpUfSSowNfNYR223ENRrjLrxph3MMRB/uTA12d
JfVTGQCNjZfSQbeeYDrYShEIp0hhyQpydw1l9EYv6VzgCz7CS+eMHlIHVibECIWc+PFljkscxjSB
Vpdye7Hoi+J4Z8Fv2BN5kggqUUERcXvIp+WcXKvyn45f+ZnhvaCZfHoX/O+e9ZTKFIDpNrjjBkrZ
CLITQg5WAPbk39IcV4umPM8sLI2IJBgQrRtX5oYK2wpeDZdqpqSA2nWlVEbn0av+MIpSdtS9b0/s
zqq5KjVXQACbCwJSxKQEhWPCyWYFpzXpMaXWfbFsZ8xpgoaT3ptBWFnxbjDm8kWS+1VC2dM7jPfD
G1vNGO0Bi2D7Pq3OT8vqPJvee1fa/EKQJrB43L0YyJbNmRD27oEvXLBL5Tlu9JO/wCSqRJdutW+E
tbDaf+zrziRhgFywnDIW52lprqeXTlL2VHCkPCzIJCffwRrWgZ0KlA0pyvfNLKezyw+s1Fm1tyAP
gTmJ1/E8nhuzy2ZLBfZv/2dOcBxCf7bt4e4YGfIWkpu7DOnl6a78lrokP9L54ztVLOVBTHUyxXUI
6oIHBjgQikyS2nhOn9N0SUV8qZo07nFDYyT16hZV6vaXnILohHtAIL7U6k+czqxNfb0Gz9boE5bg
h1Hm/rCViHIoc5laybv16O6Ti44FvULXZQN2emSPsHulvlx1tjw0GSbDB2SoShd7bpWAkkDkE/g0
aOzOSNcwaJD7mmwM1FBdpU/8LXNMTveFwx5G3w1FZToqjCQpk3VI1V/cpPQXt9akwJWHyqUUa0KJ
6yvBHgdG2TmgFA8Jqfd9hPf63xvuTfrZLSRy4fT+xz5IehImCPTccQmqVId2LeP7EM8OaOeYPbtW
YnilceVcJ+O3B1gT8aznUttspndiXgb7bN/np/EaXyJcv/G1GWRdE8UVVAgqNkGHhR4JwCeUpw5I
cUfqL3K2xpo/O49r2Nkq1XZxAznOaM/NYY8rwyonWCfZhFxsDqzeGYxs+cGCtNKr9OxQFGYZIFn9
LTxkzn+wpcFfYIwgKNMpiBaPawyf1uXRmzK+SMmyaDCJ1e3mI0Kx393h3dUrYacRuJgkXIN9d9/N
Tn4CwMncoArR+b6O9m1WGTTeRmBx9mX8tq1rfVRAEQ+lbqnANsS3frDN9dUYWrOW8HWgeq8pFxzQ
vBy0AO9eTRIp65vwhe265G3HB5iGRxJHTcb9EmSBLfneoiYaEK+X/D7+JkJzkRZ5xpDUCiRCpXLX
w+CGe0SuOY61gJwIdKz6Kg2DH14bYK2oS3ev/mesmi1lKMq58OJVQEUJ0pBy5zCnRIwfKYVb9V7P
G5AjKtv27/Ws3LzdAHCioxsSum3bKHlYRdn58uWvRmfzcvSJHCiClcl2vp27U3e6DwsZrCqA5Y5K
HFIWroZZrhs9oR09ha9bY9VD7kWiBl8SY/jwFhjdpGuEcHLRGSrek12HAvVS57KB8xwfvZRxjjJk
dpyVvrYTYt0UDxAiXGLXPeYF3NpazUm9ZMOlPQznBXZAicNfy1fLblu/J8WNJ5waRO/UTZh8tSvc
8Zv/AK8R4ytfP4bXwbsnaVitK8afbu+lxGPPlqUp3dWRBLLLd7p2lcS8QicdyrtQ4rc9SP2+rCXK
WJ0cmMLFVJbi/bm5fR1QX+EXtQuxoAOocsgbHvsG8YrJ2wZsqLQvVf9NJtSvnj1gsMteUENK2eLd
3E5IcDGgOxsNsuc9iXxI7tK2n53DwfuQdIAtP/zH72rx+H0j4G7RO+B2wWGuQaa27T3oqr10ho+d
9ygBlqKahlcOBIlHCQnKZXDd1V1q5L49HpyOvcroPN9C/IFB+nUEOaMU6IKQfYYJQuYjtR4WGcKt
drmHW0aCX+gJH6fPsgzmiqcRpBrqqBQ8UVbK/ik+4mNI2PR7wKWbbeUtm19IFgAiQB2QRkv4u9ff
NMa8eGeGNnE49hCIocqt/TcxwcnG/dwvOZsdRuCf+vFCSv7BQOB9bwk1pPsBGMT0iPz4iZgCFBHr
PpImqmiYEM1unQu0QHLerF4GE7o07su41jhXweSDGiKn/mMNyXz+MhTEv/Hc7kJovgMc/I+m81pO
HVvC8BOpCkmA0K0S0eR8QzlskIRQRPHpz9f2nML2eLZtjGFpre4/NQMGvnIMqCj8CRd6zh+sgdPL
IInKK78I50O0TqndgerEVobM8dRAipTWixzeOb8JMRLZD8SuSbqfLETlrpPNoX4K1iDFj4QjSjzR
yFq+HHxLI6slPkuO1wTAkXAG6wLomeL6/YtXgb6gv+3pVhbS3IZCiotsTDpTkFn4vv6UdlSMJZLd
KfYSaXXFoeM7IpyB9qTVVVxtCtGBDaJkSnPJlqxaY8OGHWeOY2ufzw8LOw+1uFCAAkDDcVPRIiYV
et+fitg5uGuVE9zRumAf5VJuZ4+l/7Kz3ir+eU36n/53tDO8eAeKiCT8qs4Tiknh4ESeNu++oDk3
jXz8/QXgAXgqON4BwEWJVjHicgQGDnyJwFNu0v/7vykhf35o+av4C9364t8HmyHBjIvnWOKqpWaQ
j9J/C7wghieRH4vBUwZeiQdEgAShVuWjELei9hSggV9wAGJARgLk8aDbkJG8xpfUNBphWl57EKns
bwLOP0410hUi/l/naRQqPAVVFOGrzPQVDjL9DYqvxwb7BwpwzFbif8aZgjy6+zX1Z7CnC8EF5dsZ
KffrHZTqRlKLyK7jFk/qEuDiPcthi2FBXKObsCOy4t/grSgHEit8b6NWZiaMkDJ1UzOnca81J1Nm
OrbMOxdVQcyZl1c2wOdjLhx1NU1m/GOCd7G2zW31xQbRon3Bf6giTqqtYEOw9IKQYN+3CU0SV7PQ
eD08Q4/xP9mfu2W97pbNpl1pu3alHJRDf/fGA7cDjRtcWYkCtD/GkCUVJLfBO8qcY5tb4mPIyFNA
pVIw44bszM/Bd3dWv5/H91mk5lHE5CgxNDar/geM1p8+WBtHnB81mrpFxyhhDBHqSux3sFJT3hHk
wbgNKFm18iiOdZG7Cw8lswlFtSJxBAVHyZGpCjg93/BlDDb6/VzyFOQmFlc4JXzFYjEUGk1uv26+
X+m26YMnW/XQedzf3zoM2rnbJRiuRWKPl4MJL3izs7l6MfYVqMnJ+Gmok7+Cr9fcwEXpL/ofvXE9
6yGjbtlCnFbDwzrsbD9wHhit9gMshQCaixYk5148J3B6amSDIBuYJQcrmDPKLH70z83fzgjKO8pQ
CpHitCg7xCAh7mhxxYn6izaBf5E/HAuFLZPHVE+zpeiSmyx7ErJQvYlMc3+tnOGGkNXNg0kk6lmy
LUh1uPc3Qwz/TzRjsP5oGGJjMvTtEg6NVA+Ula31Rp5KqtriPfVvFo/fXJW1Mwqm+TfjJTNkLfEC
Eww2hjN6PHIDA2YIPUHZAzIoJB2NDQKmTQjeFpLmPzscGWa/oB4YP3qIP2M2tdmvuNxgLo5odkSx
IU4KEZ2LYySbDebJpubcFo/Fn4NEsgb+boRh3PuRVX8OvPrzhe4EeZCYOiWKo1m8ELd0C5EbyVVb
ck0TsL8CdlzJxfjGNyWevPiroXAKgQCcF3rO+XN5U2dViTwX659JevXQfZO3hZVrAbvCyJVyjEDi
/fKeD2uAHGOu7jW0DOn0ntL0Ptw+HoTnsc+47HZZzsydvGsbhgoxhc6XtqyqxYNFpCAaKWUcxQtV
d+Bw+5v+B5r+Ci3WBj/9uRjO38lKQxJ57uo5+Qwr/T0uZ69jwbwg08q/TYJol8X8RcY7XpDft3Bo
xwcOP8G66i9awweF6iGby8ACMb6mU5RUE3NuzJnPSr4cswZ+h7yybrAEYP7gKJF5CXhazjJKQOQy
KbmDA0RagqjKySHnhyhI+8S/8NHh9R0tGKAbzfu/ZxY7hCC2pGMDjwJIs6d/y8/t/w6e/VYGQtDh
IfGQyQ/yXjPzTGKKcSHLVS30ttxEDEYoDLIQRKjsCHJMiQcC6y1n57f6a54Qc7iksfhAj79RST0r
2PUAu07tiQRJQdR6X+3JvBRfyVd36S44sTgt37bxcKDZbr4tzomCG3Elix5ably3DZNUpc6l0sX/
Fp+jM3sDbh52E67cIUokrh22Z1LiuVZQNxTWk1yXCPVLhovmr6gsx+2/hOqNAx35cWY9/yEzy6WB
Od28jixFUDZY00Vvra0JI18nwPH6vIU0uLaH9vDeFZtuWnHwJqQ6itNRbpLVlqGDoawkSXIIC+bL
KRHe7DLYDUkzYvSu92CMHMzEY7ra990ewD/hAhLdMHJU1FJuVzjBg0ODLSqFQ0Q2O1gU+jhKWeKF
iiGmmsaXcuQg52HGLhYT2Mgx6bxD7sbEqz+PL+E3SUNImE8J4NOjQVLr9cGeP1sOP99qcNCucHHi
CRe+jsfifwcb6oHC1kceWif+2rZ/elyrgsuw+qJ4jGiCEBkvnpjUJ+p4uBNeW8QfksBE1YmcHJQH
XLyD/jfIXhKdsTTaBsj4H6YmCDmsKEjQXzJT6wX79NjdJZpQbn8okUgJJC/sT0JAsy0hTqVuv26W
exNdbTuVSKq2tyB5lApQHzgNBJAxtJTMzgkscI2Wro1vH54lND8mdFfe5fOD5hwuzOtubAhj6dhH
3PufckcyIRkVoIwlNpAQQac5VsfHD1ZaYAN9nMPLy0DUxyLCnXpbSPNLQO4kRNM7078gIScmtTsm
360OQiH5tCZeUvlh4dcM2pLXFLYRur+AUhAX7GPcrltO83atfxBt8sGJHzC/Seh+KoZfWkN4Foge
V+7uMR1Adog6Umzo0t7/lUX+Cnmk5MzWgGXozTsLfaecvly26KP/3tWduhsd2m27hW8+xNjKknuC
kbS4l3dOZDZP81v5bl2ZHit6PSScDKhKcVeN4PJoXkVaIge7HKc+4QP6qqWiIH8oJrgBldRC9oKM
CKKKhAJJLClxD4r6T95z0meCiezyuOepBOHbma6GqR4Qum+NLub2iWlXwozF9Dtcj8RtPxkygWBN
T0JNtBYHOwgSFJd8B9+7NOiMAZZCeeP+wl0IRxYxlQWm2LDDkZee0hMX8n60Fy+xTm6zvozm0byE
tITWuU24wpHSj3ClyNNMuYutrv7Hdgsp/byqJMM8AceGSKdoiIgmz9BCDXfqpqWp9D+17/c9Oga+
056jY3uuCdwOP3ug3KxYQUd1WgbZZCV+W8JrAt5vnjYVaI5I/u1gK0Z/bU3w3m/nTXw/62LgCtaC
doQwQupM+g20JLPbwyEedYFl43N4zj+b4+jcHJN9Qyxdthejt9zCSSB4dwvIrdFyk2UK9MSDFmrx
j1yUbkaitpPFg4mMREHnBEI/9iMmHbzojmWz609x3PDCYAn89Un+eVwwRw28avHY3nCfmeQ4SM7C
c5lzyPc+39N4ne4j3p9bEh04cxYj5pXLiKZg3i16x/qz4Na73zZM8dpxXrJqZOFQC95JRhkgN4Eo
8G0G9VDLDM7Fp3E2zpwgkgPBECF07zF9bItRlC4NmtYzLoOfEv0DfO09NWnf7eDlxD6JYnaOGYzI
MQRmzHA2rVGyJswtOz62w/vwLv5C0aLfxl+idVZpgeVAFbWzaBxFCytmgZxJczIDTnbViMAUJjI7
Mt4KfyETkFBVIba/b+53ACWwH6gk0RwQjFFPak77ePrKxlSiANkdSZCA2QWxR/NO9XCC0oEvMeFl
YyCg7if/jtI98wCoBSovoQHX3PKLu3qsCKdPiZQU0i9BofE9/Gh9m0qOuLJ44FK/ztLiQzSe2RL1
NRKTB1m2Z7VEnUDdOsJyeNvkaFkDxvo1vB7VVJAUgzAQ8fJLv1R0Vrksl4pmpWsS3emMxL//mhhg
LQNwFhziv1lIElgnPVaAGJmI11+vIHcrUS88R1g5C9fc9ehDJTdKBrONZjIU7SUa3t+0YiShNIRU
2iwoxm2sVFq6GJX/y2VOAMFj4MjqXtLks1knK2ZaHkmVmV0/0mnNlEzUJZgoTTTX1OPmr7d9EUNg
tMwxe6DECdcvyoN4fVUX5VJf1DSAAhcN8MRm+HEojGZED3DJgU0QEez0mVT0OoNxecNFt+yWMaJu
MtiixOFkSyflpdvKt5XeE+pq6HaUnmAml1+fGFg7ZrIJO87tgm/6X/GvpBhorB6V9FdHlizV4aq+
vmbKqek5SEloTf9pB43vAPcCAyRt/7u85rF0epcQuowiwLQeSF9bLycp9mjOSkqWhFTaJkUS7b32
uJu2sRvhVx1No3hcbbFTzRokhLPm5frLwUfY+9Cfs2Hrhdv0yI9yB/wta+R76PX4R/4puFm9Zs6l
5hqbtF0VuDNtEm6xVTn6/VYy28Sk4UTMwtZ4RipTxZa65wXXrGQZdFY6LbAPobSuLGL7kBfzssE6
5fZza3hR4YSva7TnwifK7xHYke9wyb04iBtGSbjvgdvq+yjfPCa8TJfRv+gS7RVqHEabtcSnyY1o
7AgZPmDrtkehRsHeoqRxn1ziIDxI8bCBpIRwDyYEGJhkI8BUdickTHQJFfKyF1n64ZJ4WxC+90x2
z/LczeKjsSGBOeeK+Ajg6IGrgNV47TyEcf4SpDv5YWTiPtgjVuApBwx/ekq87OOF+OjtUkTtcj5v
OaFX3UbdpLkHARnficy3jY3kMBMy5KrU6oPFe/2cAycw6o4ri9VYH2PCBHkeRi+3YvgQk9YJUAQj
aSyDaLJTV9Gd2O1gJ3EMEJzMO0NqhAuK7ylQhMWrlxt0M1C621GWcEiJTQO/0SlU/Vmj2oOtRkJC
WV/2MnaLuoHqkbMl+qqs8KTxZJ7yL9/jNaOjuQpW8pwVDH94XF9IPJjKcIqoVeCEEFvc2FIseIfe
Orw5MAn515sdD5IOaQzJq6Dq82JZk449z3c1xuZxkYEEvHxPZfyLxO4lVObpSgOSnSRL/l8hRoxd
nr7xIyNefd1bFrMOI4b4sOt58EmF3uSTDNQZbbm2IuHAQIuoLt6xXbZfT2BxaI+Hk5srxLGrBrB8
X6H3f1vGTx66PYpICDre1v3rw3Cyl9uRZhxO0NXy9jSsEKuJ18XegKSJchIABUSgvpcAcgBVPdUM
lMxoV5wrWng6DbLcWXnIJnlY4UQokIYRogyjqZ3oc4juCW65JkiRFOl9Nw5MsqmRT7KsXnxK+BoT
ESkCQYSgUF6UPm7ftCoEzN9+7DaoJRG1JnPiqSmafaePTwHxRPlT/GQ/4SQrrfwaX0dwXb6V7OAQ
YwQFhNES/tJYCJm0Uz5YwkI62iTbDcnCg+VdVWg/Fbvrg1sSd69M0Q9oXoSgLLQDZT5ieg5XDix1
A3dYfmVfnJWI4nqpndx1tNF39dsnCru0k0/JcukWv3snNB4QhtMtkmVK0K3v6L6jnCPgJ1Je3vt8
na9HGH22wcQAQiVc6UUwQTKyb9c35aSi2cPMM9jZfK8gxyJxW3+lLY39+/e1uqVjHeFBwRCYdqad
GB3TWHniVpvkQuE++MSBCDIeoxXiKEOl86mCFvNnAvkaa30NUdpBA5SbZkW4o/zRZP7zZFVPty2X
nT8zKQtx4uvzMHKra96NFSLemulr1dKAQMtcuh/KWM5HwJyYiClOEEmiAicgiEqiDsU/CDy063AV
7lnDctQRZfZfWCJWFhLRJBQAxPVTctua78eRRAEAA6oQ8GuYeGWv7AcXg9V14gGGZGHJoGidLAwT
vkUSUyTN0lzdNo9tsA0pmF7bdP3eJyTo8JSyaYiPKluGa38tIVYhY+TPgolp5KRJcIZEiY1cGUdf
IBARiUg6fgptvY9diccVcj+cifRM4nXDQ3HKvuTCORW/up/RkmUR26RZ+MSSPBmSBJXuvZHPDSeZ
J7nUHC67l5esUMgAlIfuHcdTP2cIDvNyiR3ALV/ab82Scu7NTIN6mWBNWPpnwW6gXIFP38CkFJD+
ClqWppjGePIEytAXBRpayd5UqB2ToyB8b+f/z2hMdMLfAOw+wFJh55irybcA6B1Mso1g50BDICEB
xqoDwkwJZxx8MV5ZNGoA9isWKlDG270x2Ms/ajvJlhctGOT4b/XynAyoR7nttcZJeM0VF05jGxFt
91zQdwMUlTriFsskuc2LoPpi4gcIbv0YnPDTAKVm8x5oyGQ4tAcEsSNA439VrBwY0+YFtcwEbEvD
OMH8eY368a8AVhdCYwl9xcgnFpqy8td4cADFszEHFzn5tI7z1JOv9thTcdI2+2w7WOQ/4qd9TP6m
ZFKgHm+orwn0NM63MZAbj6Tbp2AZb9ZwzkkdzIM5E5upwgSWEYCmIk6DuwDon0hRJtE1KYOHOc3J
h8AWsZQQtnQPhrd4uoPT6+N7uELRhiOcusWC2TK++gfTG+HumgSbXugopWdA3TntZbiImSF91MON
THv2KoYeacDS8OwemWX7Z+jEDdk7NwyUw2nWjAN9p10MqISFiVq4Yb44wMHZfM4I3Aeo+VG33EX/
UuRXtds29MkY++pJlUxU5rxVR/W91HA5aarnM9gsNS+q6obBirM8bW2lcQd8bGnm1RzODIcMZdQ4
269p5Z9WNG9Oz4Y9aSeHKFl4D8rN50yn04BV7SSXeMhXzF3IgKnS1h/jBOQ7cAuEGTeMk8aqwMIN
J6sdEiR39wdAzqIlOSxj2x5CnZleynSGwk5LJ3yvXu+lGWNkn2goUbK5QnKSPhlctC1BRH6yYs54
0Bxu0almsbiUO9FP1c7Nc5Yi6dlioFT3QzuMvTrgMuhMolhMnXA/dqgCcvfBGAyrO+ejqXke4tJg
RAzaZA0ug8pXfoLPdXbraMzCfKO+3Gejee/oX0zqQJITFbp6Zjy9aTyUle6pdK5giTWrhBXJRcbZ
1Lo+So9vf3H7R9Sk8dNykeYe2cw5ifwvO8eCv2wLL50ydlgduLE5CYkBUpcVUkTWNamY+276OjbK
rFQ/lHwTkAGKCY+BvCMv7gS91b+A/Teg2P2j8pWRJ1PBl/V+amzHI7sxYOYJfbduKx0YJ+ZU9Elu
ukH3ULneS8o7cxoSI7TVCy8jD1S33oAps+y2CoJt2ez099bIvgfJ2lT3jGHkAH/4bhPP4SvNoTOA
3n44euSwMETl+cF/B72Ltjs1m4Rr1STrkuLQ16essxYnz7RkL8d/d5t3SPCVCZDebdqNPL9zGPLF
0AtUHJM6+XzUE/7nOc5Z8AMbLvSNt+hgeAq8R7LUvyLmZFf1UVMmN0q1BzH5NdwJGywVPkKoemIS
9om+jrtDX3dIHrNeAGjb32WVFW9fFOWnDBFZ/9r0iTpIUNZ2bHel01sZ2ES4EkEbtkAjplsBNa9f
H8PYzoAfEdJfCJIDGEIkexxg8NftpML4fux9t9+3be9K1ZQOJ+/MGaXjEX5yA6uC9bpQtcRbzuZK
iuL2UhxgxI5NSpp/O1eQ5Y9QxPUiHoN/B5QZavbj6eCyTucNFpjeLiDWkbiSez+fMDATLfA3pjEw
KQ+bQptNCb1joEc3MT/6K9AwJLmUTLBPpR3JkACeLM1jEWRnA6UkKSXnG1O0+OWztLMG9xsmgo9y
0pNoQk60uTKmVEuRhKEpghNArF643ea7v1P+Pfpw5r/raZdrM7124s+ALmU8iuhw5n3i49D29SFy
j2Hz+Xh5WrtTYiG6ASM1pyk8TbNazVGocciIYbgn+CJTQR/QTZy4b2xGuUPvRuhFzp+po7WCBPTt
+rV6GG4FJ8ZLAijP2Pq+k+CZY5QdPLnvBaypwYx10oNLBcHXDjozWXFAsGOGlVf2HWRSBn2Xq5KF
14ttFk8lX07Vt9XKTgDFZ3AI0bpyvG+6fRNS/tmcWm9wOmMWQ7BHm371kaKt5EFQhBOgx/GpML4n
XDJt5GknSJsKG+9Kquw16CKDoX0qY4jQXu50Z3jsP+x8OE4ODUpXynTKeSugrBpMaWTYPKO1qdh0
Y6O+pROyzLDATb0sP/r/MLMFbML0Kx9vatWnpQ3ZPmydOMmVks1SHVlO/DF42tnBmCTZgoYv7f4F
o7VPGwDTjikAJnjGX0rDXC4L/Bj1Uu8fuCeulxDVbugp5Tx+OOE39agKlEggqVegH6icLwiTHz6t
AudGKZ1xhExwm7QENymTpj/GV8ORowxQozkxMz2LyZPC/u3KUBFRH5lDT2mcJnIDKkWvx+gPBvAY
g2WARyVyR8xkB0lIZxqYtun1TA99N/AocJM9HEwMfX4LvcExVSfD5yHvrXJ2dNvXLwpRq7FbN6dX
aTgKmuFikQfEDZof4V1R7DLZhQxuo2RnL5Q8AhkBRng6oCeZOgJ0IuojtVY0+lRYfFlGdqBrZB6a
iF+UpWRWMomzmUQ1Is8RBiYLSSPTswBctfktGzfvlbnOaFaicB10DjrR8F+flwbvI04xDO5YiMux
gR3v7ea/HAIcw1dniP0oONCBvzaUW4f2B+h7Pfi6sRRrr6rXKtaEy+AMh7y6IYPNZv6As49criha
taO1yumAiwWGCpWYpJWll2fr8KoRG/kpqXpfCCa2BD7ss3krw6ZBkWn3Bjtl9VriZab5SMi3YZTH
WvsZrfMpBwfnkMYFCXoH4oGrKPdelHeqE8ImgPvfB7xuOFHIlNSoWtWH+364lQ4N5BihgyYsbGxc
HSYSoMekVGBdFmp/pzebbmi3mWsM7eZJ5wO/6OjNvnrO3+0sedo0YwliUVz5v8rVR+3FjV2Tc9SO
02vXcPZ6NxU/ldc0dkiMUeoxxTcnI5BC6l8ajYfGR4UdiHVy2xTNesDAhAeZuQThpE7VjW0UcSrj
sF77PHJ1VCoA7S6yeJ8MPX/CjOKiHjdc9YqTkw3CXBcGHWdej0j6auVTVEfsC8rlHX/l0brkceJE
oznNn3OfvqiYP6IP/73Sb9symXUo7eIt09Del5v9yueJvmrI8HUMLoyILYncOehvk4ixal0hWHTj
Hyovu4/z9SP5GsQ2SuRdieLeJlG6tJV5b0NuwLkl1Y8wi45CH4obTJElRT6EB0vw8nrlYvhyCi4H
bKVvj6g+QkKjC0IMntCfxLTfFfbzwXe96XOKTAceC8k2r4C4F/CLkj20cNgnQopzUJQVmY4o4SSd
RvDaBDEOAzcJwXnSJdxmrUtEt4LTvEJEgARjYfwQ/MPSGFoVXLzGfgFwpZLthtOKsvq2Go31c+85
SeJxebw9pz6RPlQw6fIVzYBVpdYqxy9tNoCqM5w34ynRWSTzOl237y1Xrba4dR9VMauIMCHiaNp7
zbm2Rr0Z8gdUScc6OSqMOBueq29mi7SgyldSahTF6W1HB525f/MXM1UwgQRrFIAVzH7n0wjbvWaB
0lv50SUIkqcmcWJlkhCJ8ra65BMJcheuUU6Xqmt2ZwVD2L8XSkZYWcMyQrfMd69yjbTY0i8GEWBE
OyyzyNFX2Tw699givQSBCNuchMBHMLQg5wRBJPQHvLbPpXkuOvsJ6vNb6vUaTjpp/M1zTRt6fn7G
kOomAFNhQaIe3nRtc2x0aKScxgBN/0seRI8q+QLpWvmywIcq+ErdAxDH89aetG7Fy5T0N4SJo7lY
UOSnqKF4HMq3IGDsGYO5dgTYmnWejNXlyYduJo7aQpDSnenYeWaSicFMgXXh6tPbMh5v+AuSO5Hn
qMn+UZi39IUfIzQx5xKb8hA21jHH8Yf5o/4Evo1JUDWFK2Yt6AuOnyHXXgMNMFCt9qDPYc5h+frT
TuLO7y2A25Zhj6Awa9UJAIATrkYswMasCEe8wkvsE0S1fT+uPr7yf6pTf6AcQHQQOBkoB+2VHa8H
ilOwIXxGPyOEEdRXx2SGDzV1OfT1rxen+ftneKSz7scOwHJ96D2tIe5UjgjChs4BFPU+nQK1Ml4I
BHnFq70KtsWVVu9gbmEWoOj9/RC5y8Dpf5Tcz3UAYBCRopmcyNy0/X/ssX1UNzISgCmwX2wKHoHx
PyBsD+ASw1Uuw6XJOrZ0lKn0LhThLRY3hCpkYgbu8BpGrONJrNvZE7vGMjfH/fu7mAISViNYw2E8
BibQQCSW0O8kQDHD3YkCfl21Z0Ho57hv34wzbbhujj9Gd5ryjv74tQVunI0UMkirYgqBMxK1Iwc0
+AqbRPvRkLQFPWy6DT8fjzvfeRReNxr32skIxxjR6xwe+s5weld/T9SNMXC1dF6UC39f9d0nlzhu
9OH2ma15pK/iWNLmsSP1Ny8kNvV4eMyBXUckQaGJdrqvkbIN4eqvGfs7DtrhqXd468zk1mHUffS6
6cZcRxwDXDsC1D1W+hRFgs15+tyyinsDLj2UH6ikEJCejHXex/KIcPEDlSZLcjihviwWqLjDbb0r
Tk828QlnkJZB/KCwGm5724o27NJO2Pt9w1KgxCtsDqihVeyg7g3tC+DA9wgYP3b7t3FQjCOG5vQZ
WjQvOeSSBdGsw2zco1vQ3JZLfocjYcvIMCYbtqhJkZ3s3jODmp+O+G58jHY+OZBj2jExhjcelHR+
f2kWPtWXP+71F71yViBmA/L89v2PgK45mEoDUDChzBrFXn9gVz3EG9QiwPPq3E9dCrnWNrPjG10w
HXfwaaD/wpyUL6t4N1RWLfqbe/WZbl9rJqujoKvsdp+tSx/T2aOedS+oTPw7w8cY3yoxP+q41W0f
jg8bKPp6en8zPCGPVQKIkcB+0dfmDgpbeFiSzXCHYK21m82Nz41xvmQI6Q0PW0SQXH6nvTGutIEc
DW6EWeoIK3IPmbeNSdQInLBvTurhTxPOUbXNoLxRwynEttZgecokIgVZZ0YEJxGL/DdTv7dhU2IM
D/NalEm30neJq3j1jI+E1j/vyOuGDldktxug0HpxrzLvTV0DsuwHUwnYep20pXwm0bKj7QjVklMy
5vVngNXE3I8yzHqmE6RO+Lj32gWN2G3ktSTnWwCNBGFsGbRVT6gAc3+i1NNdObIafxJ/lCd/M3/h
BjIuvWsCTn7SL/iM/H/iUggWyhHB/57Ek3RJQLhMBi8I2DMpEYpw0+OkvDTBWqff/fLR+qdW/YWS
vkpojmVZlrsHqQLzx9Muv2AsK5rPlhgrUcQpSPBowcpzazklgc9PZqn7W4mKYNw80IXhQHAtojvZ
AZfggcDYzfxJTWoPMQHPjwxOvVjAXXEugTz1f/CrY23vM0+XeBqmBIXQOc7jn0zjbXGGd+5bG7O0
6l8yR+8+UlT2n2bNr5I3wPzz7bs5qveObWCplZRUEMdeXnj4iOjqlHt9s56QuaJZxqXmZX3Em9Mw
kSGoQ0Qb0Ol92js7BEQyp8rAK/Y3y39YKlsWOhV+ZoSK3EIzHTERnE3vyBfbRX7kBxK00K1Vfba0
nOeUXeTy5PA9j3jSiSAInIA8YJrOcYMAxeSwt4o994noND/i+9AVF7m4vzXv/OIKJZ1TVONO+yh/
RrdxsQuv0aEN2WnalObsGurb6Py4c4hR15F7BH/2Gt9IcR4npCslzBWiDmaiH2NtpsNlcnNwFxaM
OoSB9t5X7J0QX9UyPYzIXEXxhUtNReLmUr5qlMJo/LfpBm/6oHEGdMQj8FFshqYNkh/wYuN91Q/V
OP037MDgLYO6V+ZfEjpz1hZI4vAU8PyxU39213KXb7DDI7h5j+z82IOvPGgymu4+PENkpkvNq1kn
CH8k1JFkxdlyyXPk9s/+0vi4kTaRzm7oLbCnX2SKpAwBR7K3LRnRyEyvcX7AoyFeqXjbLtRP9pZg
6JrjIeO5/bmwDOy12fzx/abWyKyRYvf2NE8a6nAk3GzqDi+gcaTZj6aJ1+9ZFNN1foqG6455l/QE
K747rpzbCWoGCGUwpi/EoEmyKDl4oq63Sri0i3Z9sNPQz8J4Fm7qu9oduVaP+2X0XeD0ge9A1HNI
lpSq3u7/K7fhmQbb/x5+EtfBWYLWslyma4rY3rEdyT+NsA5qY2Z3tPfyyIF6LamqvPSH+jHfPxDm
T6hXXkuV87Oz2itTFih9CdnLV9Ikq87755nbaSDDExATTLJPCjv0F1KCkSiVgYKgVKXEFxmr++68
iBnNjcPghU1DTGB8SeVrD1Y+mY73lDWARPoJC/ZBhxEQZojAppy+0eTTq0A3+LaxazfGD3Ur5UQk
ImIg1QHb8h4XzIEZHoaNm3HVDkS+pwFY9hkQBYjtZBPNqqc9ZmEiv3haPybZjOEMjGGMcj8eN4f6
hArDe636JxnnyBk6iQkSZ/a127Lv1ZMHo1iQ31l+uoie336zAa3tD8bKNDxgrh0H9Fr4OPlmvNJP
iz7Od0mAFC8mG6zGSclre2j7E1zMNR6/fMxrjtwjGvdPIRwUZ7NbaC5qNByh8Ve/WlakDV4ZK6lh
ztA0UuCjGS4N+reOfYAIk2qVYTcwEvuoDpe4NvQD6IJ6eF8fRKUwB1ETu/g/+SycmRQNyJ9hB2Fl
vmkFZe61DMV+PS/VtYxWVeQO02mc2iZJZ+KO5K7TcYDNGQkhN8krl5lIf5HpwYkkchikG0mWI56T
Y+LSjjqKJ2lBCCh/Z4/9PV03WwTWYmTiomai5eM3lz21Ja6BV+DXQwpLjNqAbmZGhJAj801/b7P3
lZ2Cx40hy7w8U9fPrBCKEr+5hKgHnoRg5uOWrPcA4628AkAS3MQtLVyUTHv97KqQnAKZO0r0tEdq
GIOOwYWAvDAwSFycZOJOJehXvApyZtyc7dbErfH+zZwRReISh2fs/j/jaMZ24EsWLIn9NzFSHprx
LMf2+zlbznxrIuNtzIsCjyYPCZs2D3FDpCb6Hd+l11i9P/CfwQSs4vGdWH9nM2l59QH88QC/VoFH
AIXdEhX683MUtZxohiTufDiW/EfJFawlTXn1RfLhJib5TjwSXoACBhMC9s1VOCLeF3PEGKEB5oh9
cfiNwnOIBJd0xM6a9prc0ylTnkueWxw1G4pAV4y9yQ61KE/r3+0wkzj9t00iJeWiTLT/sz3K1Gkq
p/4546Jy5CyWqZkmg3Lr3/QC8fHLph5NJA9WdJDoOPkbl+2eHXijrH287QT2vohZWsf1NJoVkHT4
+RJbx1+rT/VQdn7c7/wlxN0uc+d26JMvtEIBrk6HR+Xtguw85mn4CRlFQd4nAfBlD9T1jTbMHFN7
6/BOhNPwR5m27qMXh54wUWGJ5v543NSWvJUnCSrldTzOr2fRIiXWx9deRtrciPBDTGHTVD0EIpAY
u5d1PuvkX6Hcqq1y/nCgqO0fuUtJy34vyLeWiOuMbLsVHdX8ZV2vvwpoGVGzukp8rdhHDE9D04MQ
Hq2GeEdKXifsH9wCl1VoRTvyK1E24vtxw52EWuLzFG8Mq5ID5VeHh/llBxLlwCCOjgiBCc3JlqbH
WQmCMacnDG9WOfC6b6ZiXCC43w/bMXbZsftG3YAZor+p70MsDP45XhFRA+jLPYxQb91m7Obgaz3A
g0tWLRCd1B2CdxaZmjoqHbnmDg0Xn4lP84GQ5gNjW/+bqqQInJqAwHEdOJyM7W7QYbLvnVOk0wzh
HmG/pP39ebdOwdI4oWPcN6obgXtmLhgo8B00UN9O8LBc+y5A03DcK8k7c4ONAexLcRiw59HGLQee
uq+mqYqqJahXyhcm/xEkTgKfgsF1TpIREtDBzNwyqCskugt9PKJRnRyQBDWfg3XtQYrPKlwhwgbw
NnDIw1U6aGfUx8JHHOrR/tcoM47O63RzR0v2HQUQAtT4go/S/NFrBi2oRBliu1n4ZxBwXdQ1xFSX
ci3yqKmdmVnH2w98WknXyYMmzCdiz9/5itP+a5d8geOXOOTMFtW/CW+8ouQViQXzVzaKMVXQxtDA
bdo7i7q9kjv0xtwODG9Yz2IFqAqVFGwIjMov/c8G0aT9mpRXmGm45IRkuLF/BtTYk6MExF7gfwLX
jz0UYUMbuZnB85GSexntCaKamVa8lyTLv7zVPiMJJNVVNO7E3dnvnxE6I3xLuya28l3WWGiKAG+z
g99zjGr53rEO2yc7jnpC0P6w+TYYZpsnk+fNMUeTDoXVMi7PcMmZ0IyIgkFh15C4auDQLJN6/YBN
mEemZ73+EeRpzMEoQHsKwAJSKxg2U4pBEHHRw5WoJm12c8N/5q8bHnHjG99TtuvWZTpGRFK83OFT
Zq4wgdzTZqBPbAJKulKLad6/15TBLkPpaOUbdA7sGmh/gRUaupgtsFW/B4rnvLYIOFA19+I5IDDK
DT48J11OPwewVZWzvr+J4Xh4me20GBPYXX9E0PrPcYSKuDm1ia3uEWN0BXF7/tpYJRMwtXJCsAhU
iY0ZiAtx0Vy62hrmdgYLg1TnfzSd13LiahCEn4gqkcWtshBCRBFuKGNMzhk9/fla7Flsr41NkPSH
mZ7unuuYd7ImmqUPp2CdW1q9BWaTfqQYHVK6TTATDK9eqYuPNJvBvEbw0wdNPiMLpmRsnwpE1uCW
1vHqHMmyjQDssbrpbQBHfuCpfF5DtC4cHcoAZpp5FEWnAUt3H5Tw3XvYh59dWsAAagfPkRjl5J4J
GzkPrAawOag4o/5aJahDZwQ1tJdKaxSs0OBFhzUsU8QvO8DMM3PBPhvuHb0/MxoqODACLS9AJzvl
8Ag+TOePj/2qWtm5+/gEVM9fxeZ+RYWhuSKcHdO5BrYjxnpQPd/D2ye6suUfLMg5p6S/7mKZUJ2U
qza97ziBN1ob7LAzrJ3Js3rnevA2w9pw9ulVMDap2nDGONNQe+tFZ1dq1m+usdw+yf29VRubtjsl
/k8EJsnZMZq1YRFPiHL7UASlC8AhcxAWN8ws4IIwcl9Ad4zKT/zyVz0z3oPVnBebXgU36g8bUVPy
QShygOuU8LvZGskZugt/192h9zs67/69zy9ZMVCKMJup1z3nLFDs2Dv7TXGsbCMCpcETtDpOcI2y
jk0Xi0bELocA5Q47ejbNxs93n9FgvobXEAfs9ttoH0r+OfOeB6/aMtz6yyvgDjoFYnoyd5IVwdbQ
SA/tF31yGvYGSImiO6RuoMp1cAdlVA3bKt+iq+lVWSFxjPGxoYzqqBrQvfdxhJifwQchXJMOgEW+
F6xj+FjQf44UhWlkVTushqVd/EbXEW6rNuqmoEirSJY/G9E4xu7dEoxthqA7u7AA3AfFAefzc22d
HaMrTlXKeGfhrXTfu/mZdoWdW8Mv+GXSiDLijywlu6PNMkgw3MAXYf7aQadRPLdPg2GJydJf/VJ3
ufTZg/io/l2ubvFvO61SwevNknd6I6EwnKzhXmbYX5y7r6SBeGkXlpdoysNbWPKObPX2j91YmuNN
IT4NDKfUeiQNDNx29vVk13DJgYVZREI7mnFR7RURLPPwLtuAbIGIsUbfQlT2xc6+vbPPsABOCBvx
vfjYN9TucI3Xbo3hR1TWNgbUyKGmCWXx0W//HafGvJY5rzn+Yt4lIRh6LC6dHMianZPHwWtc7Bc2
+939Dr7Dcjs0UfYSK/UodgDCsBAOiQ2IWzxIiAdosX3saZCu4TODNJqePFRwQwiC4JlTvjzTWUC9
BxYrndtWg114R4K/tbej6wiaQpGFCg5CGQJDgHsEAv4r125Fmd3AdG0bbLOw8Ff2j1GJggGdo9jo
s6XpPWOAx1odRBB6WPaip9OGw4goL9Chq2abpkfhwRjhUB+RAAw33r277RXJS0IAGg83DgoeC4xp
KXkzIQo80ZnE4OnugGV6cCNLcMeWFMoL7Ftd/JDhNmF2Hr9Jn7eryVPkoD2UUVD45uz33Ls293sf
bqTxC6Un+kyKKDg+ncuYzhWY9qLX/p39FuhvShEqWv1hgcEKcEUd80Dtwn5+8m/de4faL29rjdpn
H3PCqJqXG85vBUVhL5vZEMeOmIm9aZjW/mBYWoj4g8MzyA7h6umaMuDwn9sg21NGGZ+vi82+taum
pbtbthmWW9pkYTX9SsqPKcMVTAhIp908LEoF9kT3wkZWSzYz79pldNvF7j3iPflQcHbus1Ol+dpZ
Nd9HzOJEVcfO2puH/fuM6scQX/P4MsRkkJVmjXsJ/Q0xBSTKe1PGPTVfW13iIwVgzjbpNgMCmsZ9
Yz9m1vvnvPIaS4pHLI5UTzc2XgG31u5pAzHNIt6cVcfZBH1+ucnKv6m6r6zdeSGD826ts3Vau/W6
s1qsFg+C7orbX1/SE5WF1nYXgr6ee6+E+gnQNRyhpfFb7b7hkQnBbpyiDMuxrA2l4nQPGmWc9a5M
prJvsPOYMFy8i7ZXe3UOTmfnQLcYNggO5A6OSd5vGSOToN0vxscmKZaNyx9NCtmV+f4A4wXNflAL
1jh0iBa0GXx1Ys/07YLiIallCXj+3MLZ+BYKA9LtynpgDGgPguclP5D2KbeUH9eVtE8ZrHy4zjT1
0ucnAk2g4obyIocK6g6GQ+r3oCy57pi2RBsfP4MQVXORULn1lu6lDE3HBv2VsgklyPKR2lNgwU1Y
BkFU6h5zLEocWS/pJZSf4UbYNKw9n7wZX/n6QZ5UTknFAVJR3S9vONmdnhwaHkujltnfBE0Gc7JP
hMcG9EidrqN79PM2wIuUo/4ePRhi89x+p/VmHe8mtkRlf3oik+ulJwOcbD6c0QR4FUldqbWOyIbL
NhYoQxiV3NSYQgiANN2mW+wgbQ7BqWlXxlrDoee9YKMPDb1QevllFqtWtvPYDd4r1+RO6/oLKpPg
93L43cP2J70wAn2aHraMACNnHJzv/hoEjoUe1in1dsAV/cUB987g9Grr78h+sHecG1g9L6pYaYCL
lxcms/bprM0hoT5ybYImoz08YFQMwYmKCE7GZHwUL3JjpxndmT1g6vcb1AgowF/9yu3pKJs6z4Rx
MiwOZeB1RUTIgu7d+mUqsnqEXDixncQ6AmyZcg1pyuCCl827fXLeWFISaLW21GFODm9ALuI09Vgs
5DHPpky+L/H9qq2mIxTTEcQRuuIh8G7TvdYvL2pDZPNrzifwCFjBy16/fUpu6j9HxR6j1t7l7OL0
F5MHoixH0xyVaIe9IOS8BfeytZlzt1qG6IrQDwUEZ2svSXCXi3RBU4Iuhv1RWrfGmYd37clKWZkI
gkquPJu+3TL26PFyWIHeRBcUAupnhhQ+1+w96ZFVacJU8iDEODE8dxex+o2GzU8vLtJ0ohKrCctu
afhnJyJcsNOCR9sVqPdrn76KQdWhxxgNpiL1ClyN1JhQlZBI3cMxEpimAO3ecVym2kEPSFwJX5TI
aNIdOI3Oml7di0dw43kvfKXcZNPWkNbUq9HdowhOVQUCdGdPU8VCZ5Vs48ZE7b1nbd3L3+ffPSIs
BqPX6DUq4IUGMEhPDSTHlCqYVhAyuWbHrmabQCe8DZ1hGXOaV2JiqsJqwcLzxNhQK0nRBbb2Kl7m
NofNHwBngia+fnvmrIMfHgcOtrJ3kwLFKpQ3nunJW81o6ZGfFpbwP1KZFgHHi/amU/LaZXvyIyvj
yQgD47rd6fC/05mwvel2tibyIPqgTdWr6vuCT1gCLU8vDnHWnWTuDzN3KNztB5O74d2mOzrmRRxa
v9nHFCWezUl8WPD2zbO/bh7j43DWtuv09Sygp7Aq7U/vStv6ClfzAeg6PS2vYzEmcBTC1uA5fo5R
vPvo43MXh8zbtCkBONBKEJ1llL8zZ15K4XCg7ERVV0E5Ct+FUaN+P5RxpdJuUfbebtxDkM2IsOnR
cK+0KtCE2bHC+53OLHBGadbonXofRF9qYK82dIZ7a5fSkn0PP3g6L+5hBZbBcXKzrh2YaXYyl3Tv
2xSu4T3D8sy/L87IsCkzHydgRzRiWRwfqOSw36Br42TDQZrOo5et/f2i8rMJZMtsps/wxnFkWChc
B7Ol2uhJpQoV++fWLtA+7R4K9qmQaFdsWi2FEgp+2kA/0LlL7h2aivpMziW8x48F69bBYfrtEQaB
2R7saN+G5E1d56Cczm/Tr3uC/NKK1mCTP2ZPCJAr+wdrO0kGUvSjwwf9a6KVw0JFN5moIJoLL/wF
bd6SQTKQcwrIjsNdg7n6MchXQs2a5nMgrJILhqX+6AldbNynBUKKsgUH9lKeP0Ro7d5WZQiONVoj
xus8O9iXwD1rhOtH86K4wJthid0zZ+6J2gwrOZJewA0azxe382ofw5nXMgMkYPFlBan2zCpgivSJ
EGnIyppwLbGsR3Z5UyNhaNabI4oUqFppeRXV7r+f++/h7t0OzQxjFeAwhjUvj1oRm2HoXOhtGy5W
+R9OGwk63hZsLmNyRF6CBfQKO6lonX6QlCHWIMklFayO94siqEy0nZAMF3gI8ebeplU7Iqn6JdwT
OJBEzOEHEP/jPYGsJG/S8k6eE/UhXWGyoXTTZ1awetHvvYuIsjwuGU0Sliv6jmLzXQ8qnJoN4OjT
hwYEOcagF+TVui05SbUuO9HHxrlkbBZGIA3TNUWiVml5LzlQaog9YReJv8biS85jr3oZjV/OHUko
CNjOk30VGrS1bsBnVdp7RFL7wfsNJkOJwQkNsmMsqYwgF4W48/F3IwSuIVC/Vdrbt7VjAA5gOb/9
uFUsMmHzWuacjIac6N5wkMdN78PdosR5WJabJaoJiKgcY77H8qnkPShstYADjHow2V6vEuEgbfEr
BIqE+H2SKGK2/V8FUfXw+ccuH68GGAAQ0yCh9bZLtFAvb1YPZ7QQBWCmyPZbMSDbQMhd/zSmjWHt
Dp+9v8UFKthtXMyua97H2Q22KYK67EqaZTXENj5mFsvv6A6ZHu7KyHh6ZCGYQ8zlyrpaYKMXPuPj
ddpg0UHm36vTbmWOmRXP28Ij1CTowj4P/gFdfjfe7enCdy2fXfivmIrL40FF5BfyvilpVh0YA1cL
4BUgBaAZRmo/QyADOEfC9XEKvPMsNVoY/Lmqp+DGa1V7/AXiKBdrhyOViJtdHxIFK7tBwAK/6Pe9
LBN2jK/ikThUb+vDyuDx24jvzU8H7QOEAyTj1+WKDicvuKCwb10kYed2NaPe6JheudJcjSmcPGGt
yqX0PaVYfd43Z4A5MG8qxHkXD0etk4eWDYD9NSrW3VLFpynwbbQBiUCrG1F/wqV61qbeQjiKuZyz
XBbUeYyPrfqSnS2Xrccna8dFWV0QTEctV9BuY9rJV6rEoZWR+LqV5DbGLQQZ5dKgcXCAIv24hLkN
1OUVmTM4s06uNIKf1A245eGKgierf//mvUyfI0UPRxPtQQaaXERdXAEd9KEcPCDR/dzucc17JTuy
JP86JVD8Rn+KDQ+QSylqHBzolIdzUGKPfnQ+IC5baARVZ/t356S0q8MHG8kuoICfoehBwtqr+4Xm
ule9eesrdeAyzuerM/HguV1EnEM+ubMp722b2+4G487ClujgOCyfqEy4FcO+F3w6SwN3rd82znYZ
xTo270uCBy+InVP+2zbLf28SIVgCZgAbwHyPSGgR1E6qbeMMcmddrxjmkUjBJBkbYqKgQEV5GjaI
uWE7eru7u+lcFq8Qvg5meTBIqSA2Ohnicw6OMJvOwAzeEDem9dY9/vJ/zXAvCBCsbdGb/fBL+FgX
GjOe+/zu0nAQngEm4BYalem8TOQamXVvBlhDkzt8YpGltQ6RSFv/nmZHwCU9CpAea/oeO4faXu2t
4BiOgUh3Kb1l4233yUR/q6p1n+5pZJ39HTDmC3mzs3JAzemNv6xBbEG5OgPZWCUXpslD2Mfdz3bR
RyUh3G2KO8SQ3mxE8FXIEzyYItvmAcUpBJwHVxywOf6w8e6HUHy2oGwo+M0xhKai+9zYa8DGRcGX
C51rrjDDv5D83ADLuJiDI+tYwy/SUqPm4fpLGoiV3jog1X2+HVggt8Fm434wArwbySWk5gUCv8Td
Dzxq9ntrvbyJ7UI5qHhQDCBhSPHAL0hu2OfDCdawoHie3+7bbUItlcLoKGlPJigAuCEltVy73cSR
xTU8+lFgG4l6caSemYiuV3TYC91Ck2DRcKgxsuAag80EvfX2ZwaRkaF6sesIZMcstbsO2Tf/DVjC
G1hu+9uAwI6PKhGdKpaKVZU56sYcRkNgm8y70T7m26GSVqqW3EheczvHOt9DNF80aMG9jsmvMbAP
cXChj5egpG+9VQViwBpfBbECxc6TKuC4Z2I8iT/21ydbaS03t9be+jzh4EY9GC2hvVj7BU+3K7dy
CMen1xhscw9lFXZ5j2SQTRqErS2ZauLBTH6qOPUTygVSwTEN71j+fOyzX6NqBX4i0X+4/TSP/j4G
WTuvmyWs/hh6EKhhEdbiMzLZFcrxycqbYSBUwRWeLNO5+7uECrwcyl/PDvdWIObiohNtBK6/9oNG
BzkGxv9K0vd5kk5ISCKuvF9nUp/wgw/9nbcszc8ITSAv9fV116fK7a6x/76THpJPul/UQAd4tgE8
5se8AzoXJC9JwuT2jmhJDX88xUbChRdAv91p/HTiixryzpPBAFctiwguIUwjSMmLj/BV0aJWaJio
Vn00LaIoySbjGL6XpuNxwZqGG1nxhgoNeTQPrVtOFE8H/EyBk5+n3lR2XNM5leXkpr8iKlTOpwKn
2jOq551uykxhLNMOSA0G2WUwiXl74zToRuMrfNCTNZ4rmp3qTeBzBlhjfePLjRUfLMwvaC80jvVW
pyf1B+29rd5Ax8EdOqCy17CeLX73fV3KrhwUgsVxQDvLKOaneC6HKpVm85dJ+RPe8Y6GuCp6/38b
qKaqejd/iB0LZhTdcms/qSw35yiDLHD9vb6j+i9WH/iJXOsBAd6r4iHWw17PxQWYPLTULqCYhdMC
92FR6amKr6u9bnKx3sMPug7exm/u4vqlBCyhBSyWi+5iQX2ZYeEv9/FyebaXy2530U270c6Kmn2G
NSl+lL7sjLbh8ANtNLGcpvdYsssDKXHdmtJS7dtIr85l0KWm1+KA9mK9Dd+b9DkvcGNIgH65+gGf
WivUOelxQblfD6EpG6c44Z6VxQiYz4vOtER2NC8xsng+knVSizlVan5DNM6DRIbX6+qCMN7mNZsO
2gwZhGjwevSoyz+jEy40Hwcq4g+ry7cNKyF/oZdf+j9woR6SiLi7t6asv4hX2y8aGS4WKw9uwwIe
Dvl7ldNdtbpdcIaxXFVUay81VW/H0ZScjZ30X9e/GxkLkFrYE50B4uAfmU2y68qxR2ZZ+lxxOfCC
JMhw5CRZhXiFHaYJU1ANxN/QnusEK+q4p8YQ38ZmFWtAMsQZcmlNre7H+bhhEEENUU9lDbLvbU7G
yNlkniSkUH7P57zq9/PvmUWQ4Ko3Leg4WZ581pSl6XaBCgxOy9NQJCKvU5mfjOp4mkhD3Q/6GivR
In01L3igPZpII2RsIWXCdF5H/1v1TJLhZ6sxPrWvA/Xh0xSh/x6oTIlVK32kUueSCJNFY3ljw4M/
mc42844Nv/ruQ1oiWt2v3cfx73FwD0tKkNAAtritsVwW8RrGBTE0erR0B7PbtFESVBDuxDPaIOCn
jtncdspm3fDeU/cW1rXfsGECZME/BiCXFGYLuduEfUrBFp7qC34rrV3TQ9rov71DyhHhg/j1e3v/
4omYLyFaSgwfXbsgUipBGSyitR9RWRH8UwzBfWBt49M4+7l61TJTEoIjKnjNGJ6fsXTifGV9yLZU
kbQ4PXgePVtxAWsxRx1nLjwyns1gHes8n6KkbuYGPlqyttINya4lC2N4Qq62qS9mK4BSLTI0+9m2
MDk23dNI/CfIeKBInBGoslsbVrarZQErn+VSS9v/HdNwaqEnbqVtumUOQU+3oBUuyNqaHRgcmjSy
eLQbSDcoG6Lw11Ov/QwOdJWXPEV6RKUniLjOcb+65fA9+f5U7BRaismF231hwkfTjGGauheGTQxF
sBYffyvtcwGr3+YWqTXeu3ajD8RZTrJFybCrcPInXNd6B8+H0tZuBLv08EPTuMMIDh166iav2OSc
0v5SSz10O9gvBOcWsN45lBxDq7XW521YpXD6xSmp2HCPHCwxIwTmRU3BylntFBaCgSFAsaKyVnzP
klymtT7gQuOBHHURfED3pVHoyhmPmV4DLOVyAzJ4OdhJcBOtEKbCCV9BH792d40r2PsXGNCfxeBM
EKNE7tHXfBPSypR2Uyr6b6hLrLRm15jmYStaFZbmBw9/IglJQaFgxLhbNG+I6TP8I29x2bDm++S6
VjLYWFmPv8MUVoIkivixFkZ7wylGFfqnDRF/p41PBEBBhbyWviEZL6/YJNWab3o4ghgdmpfMOi6e
92BLpfhKjzhcIS549IJap2VPu+t3udVsb7AVy4DxQBrFJy73f9+MakdlB6fN39/W6Lhcp7gGOFg2
wazKbLPiNsAMEpzdws4vCpqjffij7gzbZNdsFO0bFu7FoDCi3fAIxbj36h3cM4U7JKGhStoZFh4F
+LQVGy+AwXbx+DkhGHNgYxb3HoKMww+y7tmHTnDui2BlhsZq3YHkycctPWFOlmICINnNG0KLj2oM
t1J1gX17chE4twr9esHDAQK9DXTPFWtHe3X31k/Wd/lo0YcYiPvbS1vfCx2Ed+RiCAOYR7deMDX9
P2sKSZORgxZjdnoMib9NQDHCxrsBJhG9KX/Bdmgd+ftbcei86TeGJdQJMypOoCMu9VGkxju/2L4H
dbuKGAJ8vmAfy+xuIzp5nR+4lO4CGJcMeu+DMwVuCrBEsEl11/Xenr63OPZwxT/uY9lIbh/XRB1r
XdJjqwq3DDe72mxUvMSrUhOSboN3XHTK4xuSo6xtgPigWt+uHZCu2/KQYiIC2HOAFrTLcGtF6UUf
iNZ9fINyNC2QAfXNOIPkZDQf5JorcO910UkhdUCb6K9ICInNaPFTsuFkX3RfabrFTtfw9Wl8YqIZ
lGNmXGmCtZkfC1MCzFiyUwIX4n6y8BLG+/xAC1327HzPO/iMiiLYKMgo57yCoYTaLj87ZvNkRoee
4dYw/0d6sx0geTu1t4PKctaUsYvAWsBb5uY3KCGeUH3g36Y5/0YVq0B70zX80FaWwqerLUytYOXC
CY5FzHdoK+o4Ypz2fQT7ppU/mPlCS3BRiLeD7eDlZhiIqRLyhhUJL5Khxeo9gMTxXvsHfEYI0mQo
iKcPyk2wi7I7a9hbXFBRv9XdjCoJguMFJfznyatuXWjWFBLZwrKna5xd7izV2Y8vcxG/WuTNRvTx
L0HWn/19S1ZwMtmyuBHWAN2pUfMMS7llLa7FL9uMIffYSGL921IeJXhvs8uU2Ri0JoJ/hhTW/fzx
3E/sKqfDe17aYcEDpBNCTp2Zg9ZiJ9Killo9Zb2/SdXFW1ML36EmzncFoHXB642+Ztu+dXPVubNq
pWnVScdaXYA/B/lEwiZ3hZkeDqCVVO2gEZIBDNMHDmwZADmHinduPdLPX8aoPLbltf39vFygBbQb
iM2T887+UEBgFO26L3qwj3bdepveGv3LeFTrH8a1FmYB2GTVh4Wf0uIzqXToFLIwXvg0VibX+WFo
bi18uqcv3Hkwb3eAxKFnMmI/5OV09bGgpKPnOwDpC4nvlL3p9NwRRq0QUzGXLP+v+4LL3kiIjjJ4
vKWQzayDjjjFUadCZ7CzZbBr5V685QWBzZtqDOUutiE2CXLJUaluZQ/n2Su6h8nRLVKE02ejeXJu
gCv0cSjRbcD0ahBfKdgZQVEib92jDPTasPWYey8jOd/1r7vU7BVCmuos7hNkraflOqzfCYq21d4H
X17e2IPusDveYgko+sZmSR2SeCYqL048MWMAA6urW8HgeJEd1bEm2PSh6G5OYSVqpHVstOHg36GJ
Y7i2LzVP6i5x/9ktnr06rAOvQo3Eu+PZgpSMDI2OQAylQ/zaTHY10OnZIb5PH8nVBzLh77GIKg7x
JYA8efarYZ19gUM7AUCygKz9Oiae1I6oc9GrZLyjawlwWu9KcaS3wY3cW5cwVQOUBh/HqB4tF2Kp
Pf5pd4QyWJQCd3OcNQeSSABhxCAIxsmTDk0OTujUqvb6/7osxGcgjA+wS7VbRwQiL+nObPKeXyqk
bLd4Na1WwhemGFuvZhJRQ+3AJ/eAIRCySpq0VP6uJj+w13moHC/DQ/zAc3mS4d2TVpJNC24qjnTH
lNfBusK7PeDL/6GvuaYoai4IFinkU6hDgvSkW9f6Y18WGzJ6QGTK9R8PEoTRGCILkV/E8kVDW/+T
wOg5sct8Ls6dEyZ7D7pjUjTGIsPGIoYlbGbjUnUZEkKg+IOEvAE0ePmQAzFYwNtqF+GuQNuJOZ2u
/zwUS3X08Q23MK83gjoxiG8g/2aI4AN8g43+9m/xGj/9eDUsUEcm8W1yWJCtcXGkuci7WYJxX9Il
OOy9Rm2c7YIarlyYgO6Cy96jH7SxWG14zwaNI8tr+zC5xsedW+sBUBYn24s4BjWwAtzNOgjRH04p
622qSaECCh4fMW3tIogo2DQjQ0rSLEL07KMaAjQBnmDXBauJZr13hT5ENr+sVUN4K8hgSlaJflmG
XcYkId0TisflalRAVI9VTHC7dj8QGym7FJzLAiw64tnKf6cFHhlQicv0T6JE+ewVWNcz9zR44j46
QZgMBIkhOS1HaNdGGHuZvyK6O1SiTx+0G7F8A708JN8coxHuxGQML9ElEOPgQhqhG/loD0iQBP/i
FpMr8tYaXrOKd7VIkwrYu3mjtVgoSEd1Dl5IEzbwsyYUf+r7XwSNfC1YQuAH/1FxlAWDcqmaT1Lb
XUGk+FZg1fQlk33buV270rs0pIVMC370apzFV8INbGlXsHXR4V69jw+xHBQI2KCQqxmWwXJB85el
Df7X7KNHWQqB7wdNEAZw+P5QqCDaIhgfBjgYjIudA+TU/wRATrp3ODx4AUg9cANNKzx+1R/S5dUe
Vu1m/2gHXYC1mdUe/gz3Lm+an/pCtTb9JSkp74RiurWkNCwaBz85i6oDqrEnS4q6ICRsSCy4xHlk
/mA1CtuQ3+cwwLTsGZRitctvgqQB549R4+p/Fc2+4EWdjV7bvTJc/hHs+4oaqIWqLPvwVfqck/tS
tcwrlDd7oPx/cADgEVw1H+ydQbIjCeBnoWRzwIx5DOgUAVXcAC7wsmAbFWiS0KkomZ+siO7V4/EZ
jErxKXF3U1lMHmTMmoJPVgTdg63zV3MGYCeKT6Yxx3ZtKfWZxtD4dZhTGta/nUNbhyOv4/yXOh/K
OMpkQMAyHAVv0uEeToZwNOA63oTAlTFBPpW9hOyd4894wsYY4UCRKCg/IT+P9E04c7LwKUBFwDMW
ItAikzSTYEEJTpRGexsk6UDooYzrSpJ2sOJx0bsSVAH9THcUoQUVDgY8p4y8UDfoWIUN6gZd1eUY
vpftzoMM+5WbsSoC0d8rvtApgvfBm0qIL5IXDYH06xoxjUKQt0cbkfbTKSQZOYDiMkVmrzwuw/jI
f7hwprPxy1WMrxt5JTEMJkd6w8iz2vgfEBWJ8LJktN/QYADkRSkW+gS6oI0LskHgCF95IxOU6QnQ
1AVJ21koUXOEjHcH9lgn8YCcQtIZRXULnsmcSGFAoVsHCAmFQ9EbINrHfhZC6b+zoLPGK+7BOhWv
Mm5wkrW5SLrpqhKpc4KvuA3oNCuY4s+/oFaqvFWZqxLgL4alXFw5LZ4oNFZnq+dYP03dt2TOAo8C
eH3/QpeRaM7ah41kPXgTzFKNpRGELpKZp7i6SBwWeCCvqB90VdEN4BnGRO9SBtIY11RgGuyaA8RA
IjMMjo4GutIwiLk87JIqGyZEfjq7H+WZOg+0swKDotRdZR8X+V39nXjHRQ7GaDIrSE3yb9RIYgvH
uYTTyI+uOk6CYx22ebbVl0NPJ6RO0anO0QsCF/1mFIcqpIWax599eJLVDwqmMWuFIljjY2/S+zUo
J3x3H+MAUNi09g+kTQTTJq2l9EkBexZL7MSvN+mKmwClzbIQAI72WbD7F1corRRSq3nBM6Ys7YHk
z18JNLgNUBS8+Fy3dpkL26lO9n49rHAl6Y4pHZmEbSjJtOolkFtsLe6sg3y0h+3Jz6SN9NkF5PXV
fh7e6J/f6/SO1sgkVIFc0/75wdqDUsLZGo2oaVoQIH9+IAyKVSereJybXVqCAW7CpRLAweBh4JBN
uIwFxIQ+EzvPAPiS8u87yBTwE/8yGKb82QIFAQDTjd6r0tCJp8WGAZoKN9DVmOTkcqqxnG4RY3HC
NUpTJpBwloj1YBrjcQ5W9LCiH0pP7SEHqOPU77/jkDHGEqEF5eR+UZnvONZz6LW/oxbIK+SS5smN
Xl/vQ2q/KPhYbCCQEdWVVKUkYVPBQnJJpT0gdvpqiZ91g5dGHajzTojR03GaRl9VIJuirK+piuhT
V0QVknUXTTMcKmrNk6NO67fdZLP99deftNSZHWhkb9G9vd3uM8/0cDbAElRP1V36C8RdLJzfoxJA
pVOrvEoLP1ItppWmhPIvrXdauDKHyaYaSmr4epx6VHxXQ51t/YJ7iBZ0zin4snrWQK21dk95oLhL
LxQfWtiV8+pv0Li2da30/RftENaloYvkAlWZSH5aDYpMeb00RRitYKTlc4ox+TqWg+16/9oAnp4m
o97N96Znu7h6lx7voJxve6Tl6H2pGCCZ4Zm0Hs7n2tJ02CjNvCdtlrae1j6bTXYupJ2ToRXz0GZP
osSkJkz8XudoOj2GsytOOJA/WtWxkT66BKp/EE+wdqS7TLuog7iCjlhFouTlhkYZs7REqZe+5ACY
lKLJpG8jOOnfQQUSuFx5zAydzY+NvU1fawkrictJSBf1ELg06hKC8G/xsKpsG926Q5lAD2Ae3R3Q
PRZ8jTB9aoXWAqNDUEFECz2YAmeTlJm7xTnj8JdCHFBQcYjsebR0+f+m7UHXofDI35CmF/UZJfo1
pkn31aUw9MA8lUUFfPbryFppZxNVM8mXqGwC3LDcAAojk9Vys/XXQ7NHqdGllDqhKMlaQ0002fSP
MaRWdRCmXgp7GANWfaIaIVJTfbCeXpR8fBy6ParByqjVUZu7g1pXT35UOxZrr01VtP0DucXL1yLu
bNc8+Lftn0mLarLLSqSJxMSy+lA1Wq3OH4LGTsvdtq/pLGFOaQkb/kBoJSbMZ1mr9bRb1K39bbvu
T9qKPPv9btRl+cJyiXMsZP+77+Hq6kM9kSmQ9vAltJCu9jTNJtgrLnO7y0QM5P+q80qW0eWyrcNU
FSmGI8NK5x4BUR6a4BPHo1X9IgpgCvBBBEZwJkRUUF9mUTWIub4EUJrA1BT1LPQ70gZc8llYtVqm
VOpYSVlXXzbLLiNEA06Va0IJPpf5x96PunoZjYt/YYCWYB7FBw74NGIU9M3yvLhENZrf1nqFgS6r
9hR56KpeYLqXUd5C0imqCn6ai8q9uKAAZsDqlGg/ISMgN+A8dhdUxg6UEPi1AHG3CkW1TPvgfHVH
7wuzkMerAqLVkhOuMse6RfwXMPaDfr+5R7qqQ6NgzojXeFcwyELL65EAwZ/N6ww8NIpEz1rZw2Dp
LCJReIWrfY94nHaZON2U8/xyFXJx4Bwq//hvTDilqB7fFuq7TExO0a6tB+usi+CYQWVEvUQpUEVE
ohDibq5EQnBOWYziLEvVzY10/aZT0JpBYtixQm8mGKvTPO8auiKayS++lmFGAk/AxdSSJ3CH0O3t
6F6l/Ko+8jDVgKff4iNrFX8KMVKrVr5waTnPAyaNIDrK8ZXLP0atq5PbJbrsaidg0cmvjQbIw1al
cpwvJ5RNWE3Zi+zumMdpUxznUZcOQisnz81d6NyB/jiJgTzLtFXS+Ac4Tv25qNYmmEdr/WXoomNq
giHm27PCJC39MbkEhfXpXH+qeDNPTlZ0z0uicTSesuTzSE0DhW7TvGrbA5oVHRQ4Tm1PLPq1OORG
qCN14oukWN7U4HC5hFw6UgKN9QWVLOjdpRUI04NxpfRt5Wn034J8BmhY0jmTBDPi8FkqbacQqLB/
dmpuuvaZAEyif19uAd91t343TRffsc15ZKcGV2USEFOodqbhP3O17Tcoen0raNI0kM+yLLws2IPU
hMghdTn4orO/6DacJVVgZTF6+9/AhfBd34KJelVOLz1R937AyGRaapprHdGp5PQMTvabUsmAbVer
jtYcAa0fmh1qXuxJLxnYmnNW9A2t84yHMaS8AMw3eSt3JW3TqCTVywvuhAIMLYY7g5X7tNvnq843
Jkugw66oCatMrBHLG2F8UKPpMWgTrgIfUZdpyjiTskOHu+Ut/xtMpi8WJ8yLMdvW1Rmz8GkQVMTN
TRJNnHGczJlLyZTtVMPIzFmmWu7Eolfonj8VCaQ6pTFFdOjbUIf/LaX8Q+ALPCIaa/FI58KRDXs6
p3ZOKMDMGXDOIJgwyP7nd1R8KgjjVZvZz5vIc0jl70rNi3AqSCxu5NnT8fiirbROmPRNYXSJtP2y
pvO2KWq/g95g7fR6f52N7f92ipqe0BiUC3xsrQY9eBy8xE2sD97MN9Maj3XemJowVQY8kYoSK5Z8
9SA7sPAXg61TxbxbNg10mPZbFauFk42zJcijufPG5Wq4NAXiYQc6T64sQId4zMVjiugVTF+Xiew+
7oXiT+g+Ljrrh14p/PX9PyYaa9BU15yDFjBeDlTu18lTfeMbOa0CBRYEfH+FEX0YrxiUFkf0Wfhe
4Dh/OlE05oM5r0BOTpbKnXptH0OJHi1zLL0B3RRVadyzOrOe6dxZf/eg1wPePjqwfERL4FSz3Ngw
Gngg14C0zUbcDGWbvE90bTL8v7/On97+QDxxcQw46Tk9fOXm3dh0Gml4ZkP+nhPqIZLUCjWWQgN/
FDxSip72hbxowCxjmjE19762Awwo8r2GBWDRxbMJLQQzn+lMR/h/OpWz806YnN+9VaGGtnxWlpnd
ZZU12gRMAo602eiDPsKMsIxX5IeHzfLzfW1IRxz3ACo5rgdzEt+T1fmtE638PTW9/noDnaxxGiHY
jvNHPewxxEMSROgFejLWeo2i6Xha0NnudULVCHnaDWQQ2nxzuuCykONfrLjAxDVcJtH8ECSw5nU+
iB0VjAhIwOYmFDp1binIUdBdY36oRKkw/bvXzHymVD4XNBMEBOhGwrUArBmd2HcIPkjzUETGuv/7
eM0C3itNgMiEFRVp4n3Ir+7eN4Ktcjjaw6jn51OGN8alSbPxgSlGVZzLnHAihHqoaF7TLNYNzEMc
K1oZxDWbrIGDnCbjacyEVmBskkoTkGmF/4JFOmU6lIaViGSmp0BZxI9aj1aIMSAKMYgTLZX6BS/D
d+Kgzed8QzagkyV8SMuBvuPPmU8M2WRqNqnX8KeimTFQvQRoIq/iKjcqOyVaFFCJRSBtrpun+ExL
qV7l1Kp1zp+W2XnjhYjjo7NODAzsJmbn5q2wVEAyHdfCQrvW0o65cvOrWw7ErFGt6n+ZA3pHu462
QjdgN+q5eOHTBQ8FBhb3VI9blGTRSOv9HDub4NkIL/iy4iJowjmamfbKNKnL/rxRoyOyff5gHbhq
b6GcPiASMzy24bF1faBoeX2SR3Gw3iCJdnawMKdlq+biy3ZjJ33gLg+VGo5rjWvLneot7r9xi4jR
aF3q3Q0seNLb1p7eDMWw8oTjTIhaJ9cNKR6DfZQThN4NNqIrvmXXYIdcMYG8MaZTRx85AnyOFQYs
H/eGj0EDaWa/Or61H0v6oCJDgZUQrLqv4W1odi4xEhR0h2/8UKsBqaFdaF/nl7iIKXuhNeudopu7
az7nW3ZDGq8ClBdQLhydQo+/Cf4j6cyWFEWiMPxERrDJcsuuuO96Q6ilCIoii6BPP1/2RMf0dHdZ
liKZec5//oV5xW3ZReBEdE3qjHmVC3ly+ljLe3XfnKyBFnAnMMtt0Lvw5MFnmoTEeh2ZbicbkgpW
93dkosWEaQm18eP/OEfWpxZFJdMDW9k3OHloU2WGXzUmJ3cye1ycKX7i1DG971W6Qip4Hxk04+uC
4mFzZyKYL178evOrnbSTbKdcyB6sbyJwgXniExNm0GwU9Zr9Yut/+Tn3N+LcE896eixlAiOdV+mg
JsJEOAWyqJ2mw5feTvDfJf/crc/JhEdhPH3BD+iYE4Bzblo3R1hAZuO9s58AZYgWWE1o/InRwbf0
I4ywZeSReILQv8Huj31jXfmxr5J8b0KSxmaEm/4Aqd0nJs2JwT2I6PtNFGIOcE7r5rjUqtucdEkc
N0RAqsyETbgK9ECC6hUHOn5vlPzkq8H5w2QelvOgvCGPJVxF2aQg6G+nIG97hbdioOEWQSaFcO7i
5r9m9Bb6X7bqFLvIFllC9ld2HyGakfvCGxd+AIhF8mJPw18cjkNAzx6TlrvVJvILElM3LXbPlX70
+TFMwQ89GVHJY6BtuIVHTDbh0RDjU+HH1AQ37So3DhbL4IZOuvhCCIYDwhxcmhUWSQH4sOIvTbUJ
6pkHdyZtQ2tKChcsBdPFwkBhPjf4pbZ+/fk9vj8bqPunE38xfds03YhbXxIeanhR3Hvei3UDNHwb
ZkXIjYNleBoKp5gd+h1eVGHa1qk5PGfWqf4MLTXU5ajcWpJDJiyEd0qI166GCOgpMx3PorfzQhce
3rAyH8c75eaV0gD1QXuWETOMXjuC/0CgLFdFJwKknDklcSGED04r3/qJASB26enw5t8PDC1x46c+
KQsXt5WGMRuxB/i9PdHk44jtmrDaMV8g6VSN7lHuvYblvp5i1+B3f49zb/tFVqYd34snx1fqvIav
6tLnQ7TCrje1dt8j/Bn9+p5IGJBHWRwkEUzPigWSP0LMIJ4QhIzIhEdJyIFg0Hz7fhreZtwWKkZ9
Xo/keLQqX4o+REi9Kbt1C5eAqKmvILhoNXG1VNKAxsT19XcafBbv8/Vr3EnMEB7Ma6HDXCUeJEbs
zVz8XHGMQVxEngnigz3Hj0Igh7VTIHAY93f17H0h3YSYuZQ9qpg+sZToe8xslTXeIi9ucgbJPQ+W
UdcEGenpj0YEgJXQ+f754ejuCzz4iNkv9Us5LfYGp+JRwwZ5yKgpp7LdlLmwSNEDuADTewTOfH3N
m01vgEnn3Frl0FW4PXF4hRAiY++N+wqCNvyrjvHhPceXpkUOTay8YP9yxfqEP7Hsdr/TM2wgqf5s
prS/lY6kiFhWKXxiPdy6WhD/BoDrmGcyPp69j8Dtb1xBiDUs9roc9GE0IFepsRUnKzoH31fP2hFR
Mq7IPa/9Ek3kPkvMKqNHOeCvqua1rfvgQr/nGbonI6xwNHz4WuG0FBlPkY2kYqF293XG90DZX9sq
58VMI7uH5YNBYul2d+yzT9gLQUnTKREX6ig9PlWXd1auZLatLR97Nb/tsQ26IjGr+C6bH1YkDEYz
kvLIraZLxGSQ/eNosA7fqN3M5wV//H/+gxw81Yao2TPHoQoSjTQaDyNhFMmVwLeW0EX1/FsK3S/f
nTv1VroW02qRnXPS05Z86HxevVDmpoj3xRZ3knJ/Y96NWbXHLs4qtnYNG63Fzg9Dl2xgNCoUYZDo
DacB6TkQMMJ5oJHyhMzsE5C6nNo4//9a/4laZdF2+EzbMPV6hauZXjVGt2jOckixYCJ07P/Kix5L
uHHfB0mEAvBj2b611mZr5ahqcFYFnMKeg+McJgKCECy7aC1hBs2MU1EI0Wmi+3IVdgxomHLi+t2n
1WvDcshkfIIFyEj1f0T4oO0L5Igl2jhv3PX+fuP03O0/Pbtem9sv7wqGF6rfI4o+Nk0NkBAfDCUg
JSUt8RbhCEo+oUF+356SidNJ2YvMTW0ltRAJsJBm8+q2OM6sNVy8qsD6BNjZ/BRoSc4LJ0SIqoMk
fMxwG0c/+epcTNKN3O+hIZlZO3xwLBrtEYvJgFh8SDhhIARiaWTzpfTnvX8eDygVwZOERczyJDGm
xNSONDqm3TdPppo0HW7SVI+sysNOv83dF3cj9IMHihuxy9SgMRQx2YicL6oZGHB6NWoQg3G9AAzh
68C74ORI/5luHVn2/V3/3N/xrc01nXB0zFXcv+OrOiJFcilHn2WNNfUmnqQ+tF5i2dNJsarQuq2V
pwtXka2fO4TqiYurzBsWNIS4Q4t9cio7EhHa6xj4ZZrPWs6ITbx9BH202PuXTMxcfOAm71vCeQmk
O3fQnsaH+Hg/1rOMVwqvg1MfOy34DoWQAlbIaJiB8OmREES/iBWALvxXctgTlns7VZg9ZhS0yZ0e
NR9zE6bYABO7AgPDsU56h+fGjkAKzKihbFPicBADr8GKAXBqrmQLqVjGUM2aYZ7bAk8nxY0q/5IP
n1M16kcWn7USdPA1MaedNQzQOlta5IWXvTBKYcIEhpiwd34dMHiusXJk9SXcrJmtctff0LvezqwV
uJE5irXEfuz1IxVSabKsiah8nI1tfvfuzgcSGIVTH2dcbJFFRFVrOZQO8ApNSA65z2uAInqHT/Z1
E901EFzA8or/slM6em6K4/OIdU95RHG1fGNI848l065VYrVKvLBbD4MzrFY+ZaBuWZJ43/VJkM20
EHN0Zp49lM82XiYN1tPL36BYpryHxO3ZxturiEQo/EEFLENc6CAfD0AFiLS4TXkB5r7ecl5rfxVe
ZCAXBHS+Ax3uM65hZC7JrAe2OheVp57BcfVzkP/WzhvoSs8+ymS/A16RA0XDDX+QNkEfkSaFMtUy
p0WPgEonYS1CNSMg+rUiMTrelYv+5rskOAm7WWFJXU6MjXFpn/Z3Vc67cTF/XPJlgmo4t9etmwyS
0XsUR/KmnnwmaNIW91k+0/zXKt4haFPYgZlEEyy5I4uaNOnyqO2ei9dKIVgG+234PXCFY9u6ohLU
ARYK/hjvbtF38B48J9Xqc3ytWlb0xPRrfAMeCxOHSZDBCIsQgjqwblZ8XCNG5aTE+vbnVasuhSWE
thLBGpv7CguVY318LJL9d/BcSIr9WDwWJEpgnB1jhpz88ZTA8UMVKeim4L/nojfOeIUpLEMIE1QZ
7ALii9qOKNFdNnkrtgade0I0Nro3lLqLx0QNimMxwdvgWhOC/JhIu3T12KiovHA/g+/0dcn0OWvn
XLExnymJBmWRtG5GM4lrOPDMDq0d3BLmPMj0MOtE93yu+ZGtOjKJK5Kv+Yprmc+QDC8KrqF5jmGb
HvVzgynSl+9veRNEQ3AM80PPFRArMch8WAckDsjOeJ2tTzbZCz/RdJ4HZYjtO+YMlYLxQ7OKIwui
z4JPoJxgfejswVoqACRM/iPLJ+CYyoWsgzVdCOfBc2pNivC2kc4Fr5bYRF/Z9Q667D42v2GzI1rq
fcZSHbJZg+aceeMeIhy1Z6SOv4XoJFpUAn3K2HSsMIdsxa3dwfWkQ7bQifMnlWgHkkEoE+wEI0SY
aCN1cr+0cDApmBmTyo6Oj9sfnbXWxwlfPNaYnAlGDbMpT5BckjWbQoInJz7AIFGJDRGexfLZaqyq
P70V/1SLPildp8HzxHPyMEySlH97nsooIwN6Ipw70ex/3R4PoOJjcPzvS0Rz82c4dK1dVEhCOetY
rvyMntdFtyUP5Ufw3Rp2UtQMnMyJzfd8TtYiYX+4xDP+F++xiv/gJIEHFi8Texa3o5PrnA9mL3TU
/fGHctsUDk48A3/uA3h7yH8YHbc4xFIKb87xQI4AOUUD0a6bNc4G1UXddiGekRyymeJ9IiKwUALU
eO70HBpL1OC/rUgUTw8xm/cJInncs3kQDTPhW9AxSbXfZqSq8yMF0y+d6wR/IWa5vHGxvdkrXqV8
4g/yFkbTgbiTcXXJL9aEJxBitfea5MBhPPtt+QeOeR4Yu/I2W6JCaC4VmYJfSOzJWI34Oqr09/i5
pPP9v9UQRY4wUXzNhQYA2shr2IxbHnFCNjGXw3qK4dSB56zmBVXSqR/Vy3ZtbCswg5Li+TuRaZ+B
4SdUvBv9KJG5I6K43wsV2j/BKZyuox9mc4pt/pz8SQvg4CctHCjBLv33hFKfQkPlIINgqQrvaA6v
1+EzbXCOstw+1RPY6If28+aZ8OnpFNhV6BjxS+TOn6jQdLoRxh0W5qi0L4QuYHDX90QXQ6GNtTJV
BuBHtu1nMEeCElvGm1uqjv4vsgfwQZ4yuUXPcoVjb8KNgX3P6hYeEHSrVCHa4U3CAiz6xpYT4RKR
Y8ZqTj644oH2wnqXRYtZwurEoZnReBq8OS9QVpw+xKphskoigeZ+uNNZijgrxJRLpEI6FeUFobbQ
dyXCBAL+oGoudvjC2Kk/EwZPgpfISIpq4+F0+3cZlZQKu4bJkqzhV9IJgrKjMKtjCUp0+baW2N2l
t9e28qUka2JTozv/EvPAsYj+gc9vr65UAOoHFZ9L5UC1UDIwQHcKqreRjp9Zt61PLK1iiWPJnLTl
qbXAQ5PFy8mHfRyLj6VPxQxzbUGg/JANAqtZJGCZWwJpsKXffHaVLyBvpP3xLWrMBfKevF1czhhH
s/Yp7VwUNHX0ln0lDiVWMlFFtoa1BBfxr8Am5J/igvysLfgMWAublrYyHHkBMHFSVt8nqSE2aMjz
BHEcVzJ2ffZzaqnH9bd4bnmNjyUl+n3+PryG9RLY3zHGfXTBv7ESpqP+ojvF+7fmNh+PjUNjuXFh
8WtgRrl+z+NZQQM3j/9Ymewi/M52wn4llqBrDnid2MOyS3TUInwN3J3NpUdNhD4yHX6yvVEMe/3g
BvvNHLEEsXujDizY1FPMp07SN2hJaD3QPXwv7eK3+k4asQ+8L2rq8yooG//vbe6H10HfxFfrHM9R
yiWnosecUHU/2xgvcZctTa7tHrk8p/pUT/G7YaEn7Ls760yH3keng/x80XARKgr1k77PL68LG6A+
09x8xMlLIvo9uh86wr70QX9S7d/Qx/Xt40CAB6ZIa1R1+Cn1RjdqEOXUmylhMfwOykWHPvkDZfQW
5iv9jNXCUF++dqjso97iByQdkf+3uK8fW3OUjM1ZGtwv5am3sBbm7LbUOWdCikfzSFn2Wz3/MAr9
o0dD0kEwe2/XQzJklkQO2beVuiIAMMwU9hBSgjku/d9emiQbibtxxkJNJ/cJ8N6k3XQ84B7xtJ+V
NvzsnpyhnxChAFaY7DCP2EaOo1/R9FMyszsopvNAXFVShopG+FmFNCyS4dKVYC6K42sMjY1APlRR
U5QTgvAosPvfvy0k1vyuHFQ4YGWDjsAa3NMK9DcjHZd1+VqeNcMh/Q0nwTOrc2yQrisDhjnWqr98
hcUIdRnbBfecYWfEz5405PIEP4J24vA4Tsm4492xcy4Jn7Y4aw2KV5zF0rtvnvCFZ/sAPgR8xPqC
O2hZX6w/nUyjz7RcyqfYVAPaXzAWWHMYv2A9GuTh+5BNuYEBTofP8H3BAPned4y1Psp3iJsm6cXA
YNQUVooSibMnMNLvofxTceTUbYIDsJQlI5R9WVvfWkwWRhp4BqK6m/vGq4c+FdrMu3Wl4Q1KUGZn
FwQJquF1VB97XuMDphO4NnsD/ASX9Ij5U3PlPY+saFTXHwaWO/pIPh4MGQb5Rdlz8maudMH818ec
F6/qngA2R+VIQLw4VuPRlHgsPdLoblNOr9x7Xyi3cQa346HmJSERCfiJb/A4phAYokKClPO6GpZA
KuoR41uatd4ZrQWeQmRRFTMyfycxKAHOyz7AWxoidKXxbTYsI2XIjaINv5BWmexzYwJ5ATAvOEEr
1BFLon6idp0eOL/rE5eRBZwajjByLvf/YAfgjc+AzNRmQ7RxVQn74FgOsk/AUOEDtmmcs9fUBPLR
GdSshVzUhGawYCWNkAiHYPPDqcEvC69DF1wH84XWlkgu33MVZwTOxUTKjFX7+RVPzVvU55iqskFh
sog9Bx4FvVU7N5bqubmSsUqkQrXJN4h4g2xcjh/4DGQDY4q5QkDGy+wb9kb0vQeeFEKlcb4NstFv
p4x10l6skJEGm22QwGaROa6ZF8E3PnS7lm2qOXIkP1b3o+oLBI91N0P+leG41ttjwAei1V6R6lTH
3i5ZAORGr7mQ0r1dIo9BLkvVfc6IZxyALKK0T0Gh9u2R/W4kAytadjyvd5iHKA82Q+GaZAKe5JFC
vvN90R7zhbF7zu4/e3enxDhyw4oP6ZDP3+NuKY+4h1XBCyn+XocHRMCEdpA+NkSJ7YgSJoR2N8R7
+rO8D7UBtsxLrG6pRmi433DNUxvLLvEbG+ZQBxn9HtHGRBUf9bCQ3IcvRigGs6N7WJPunjpkil2V
db6AIgBm0m7At4BEe2feG5dAv1qifKlQoJ2tHapBwpzJ58a4dQgQH4GM/3GftQJT45ZncmYJNaRQ
q1FH4WLM8JME04BTeEmoL00NZEXzHxml8hjSMLFrxcDUHXO2Q+gGIBD/jpfTvfQb5kwon3kMA2Um
jG8vgs8pT5nMwhUVs8XSvY2EKxtfl5caHKKHAygyL9Lgu0i30kRfg5MsOsxjUEvwvIIE8/ynnO7h
smysDPLH9TH83tEr/M3kQTf7zaphNfwtpfkbnUU8gUF7eZMATk2HvsJgvYmOh0SpYzWUJq+tsrBG
N5KKXtFtLSqhx/CB2uqLhJV5DWy5N3MkwZAgUxEY+UVWh+AEpxMhGkhCTETxDWy9L4dnMUuj/lYN
q4scpfN2LOpbHMmGBFiv6sEDQ/Nu9ER2pxEP+UQ0zCqbdhD/VQy05ak8zUZSYI55VfMHQ2guOC6D
t1GCKxbxIL2oGipwDqZcE+8dNvxqQ3LY4cbE3jP4t5u3Ifsh3hDyoIK2raKURxcuRNsBEhMwKcHI
+AlB9rYKLXIVJGyIEl+dGXwUgrpFYIjPKI0l+QpFOnvnCzoo1otCrW56dGfBHALhGJ9m6IVNiPsO
i5Tp3gBb/H9CFRRXPrwbSC8Jo2PMRFB8kOzIhb2R7oRXH2wc4c3xYzAuJtNislPB7aSqcXTe2BUu
MRzoF5+04LrUfE5N8Hby4DFlRubSsQyz6Y/w9CfjKGEfp0YyclE5+kWIiiAjCVP9Yo8l9+EXDpIh
++R9rC4UGCCJZ5yeU2mdz7FniOppF9HFTL8X1tXPtDmHbhgw44MtBnZYf691xNX87T58+N+LvBX8
jYwXUa1VJNjV+OnWSKESlIZC7YFT015Zf7gBxJwexQGC1cJ/uta2P8p8ZilzMptHSJ/mSMXYGmRf
SB1BpT2iZeCKiEz5N7Asma+4XPEeiO4GbPpFNH/PaXMR5tQIIP0cmVk/rA7IspCccRYgj8QVlPEg
ajOXm81OkS7Ws3p2QwIyPXUrMnO6cLwSu4V5peRZct3sftinAblm+/oPoHyMyBrZNKtfv0qbgzJm
gL34DORQjopTNUco/l7wRQq9/3FT1dU2j/3TbfmdPat3omx9k2qFatJrL9Sm7/l9DpJNbzel+5NP
TC9oWJf1lsM2OWgDgOLBI4pHJiXHnoKbZhlvYPrH+5CRVL4mbhw/MVTubroWTTg0UPyMCRBn8+zE
EJXGFK0sLTblR0IYiyPGn1M15KLgjEOEK9pN0DekJIxe6BxW0v4+rrc5Hz64O+0xGNw+GZK94uZe
HYIcpHNr8okeroYphz57+oz1Hazzp+q2GZt7GSVp4RtbXh/RvvXS3Hwn0rhZc+su+8RQbxhfQVjR
hthBCtk+xwHVAKeKySauuuVMuxYry+c2HeTDB/zziJ5d5XXUsydZ93cvnr3G96hDeFHwiPu8ZjKR
hADjM3XUD9vDbY9OHo9j6AEpvSBjB+8JwX+QT0CD2ec1vBlssFaOgLoJ3I6tpBRUSXl4Kwd9PYQK
gPMEu66gXRCfyNIT2ohdAkwOJZnbq8anp6gGAGMttum9UY3UZVef75v+CsBW/sO4MMUPmbTP488S
lRFyjOr6gNxfA2xXZM4KP0XU9Myz6PvuGxLi4E7hrBgfuxbUB2VNNnwcntg3UhoDvVNcUH0EyqQm
/xG4guRlPOzpMTCs4mMQHuIpClT62Y+XE9o2TrfZiNdEzTE0dgx7cJ0nKc0RoTsEFLnK0lw+GRth
KsH42U7/XitzV0+0D/aONjFkYGD1pB2UgnrMEq1XwoJT937gAaAEsY1GuwA0UwFgvWIX9RPiXcxJ
suxhK0XukpfPumPGJ+7lUI52XZAvy7Ue1Qv9pJ0MzX7MGdrP7zvwNsB2/P40lBa4ef2BKZocJDZu
vcaFdLkbHR37CgBXYtNvI8Fx1c+gT8NFLmbY4DNaOSQcywC5SE8vFVOASzm3AJvYXbHIgHOAvJYf
8PrrMcqIBY6Z/uEPXJIcmINHxvb+6+rgsAyYIGdR5QPS4NpPhFc/eOEUW3h9uIixy4tRAJupoNfa
KY5F295dtIgXmp+7Q74s5s81DlYPWgfk1YyJWeEZVaGjkim4toDLLyoZTnMNqgFwqWY3SNlpb2GA
whPs+9yQErlDWJnkAoMBU7EaR1bc5qgACPS8qucVH5Gj2h6zvXpON+b6fi0qnJFdyXAQY9HeSEHp
QpqEUoeHXObFjY+BMNUmjBXE1CiSjb2C3WvKiJnB4L9BHhyb7etAGAjbdzW/U1/nC/K9aMvI5KG8
AZHRgFZa16Um/zViIBNz5L62jPRqHgxEe+hJPreiNXpoeM15r8JL1fAreypqDIMD9/fy77Froc+Q
HaXwKobOLxfHSVSrGsYlgxz5JI38lmwwufT+B01wN44tl4t/u3s9uFR4LiMp5FP4ifxmxP8dFql9
nNlZvl6HCSR3BHJpboPCTSEFHLhx8CwZSRNCC0GWwdXZ5G+u9nPqGWO1isOUUSYMaLYkZic+WCNZ
0Bl22wVZAHRG2xI69j5e3BJHOf3ACAhptrUt9y2pUD2XuG+z3taGo5i2eryf33/G0bq0g+Yv3hVc
vI/zoW1BZw1x8M8rNi+BufevAvev54+wxWqOyejL3sfTdAWs7vfnb9rCvbJLB8AmANrW3CSfSWR/
YS+9eA3KMMUGKQ6VqXa+HbmNndb3Skf3qwG5NUChxXBCao/fH6LDxvg76K43YSenBrorz28bg9c6
Jeb6ms60nbL7XSs2hzM69IUYdHDn15dufF++pl0gLIHw7sNgmYCzAYt1uDeCn2cEtWeNsV7Heukc
fAg46gT+2VuAMOt7fY/byvK5NISz7NCKiGsfNfB7itlnaUUSVTiQwLEe3EHOCfMkUdOWxoz3LBKO
3dt70DupUbZ77nENEdQFkufaI58UOXh0kimB3EC5F40dDiMRljkFD30CSjUO2/NXtr+z+iTRv57S
4Devua3XYhiAL8cgmX0JXQRnwEwbi0oa30OG3JT9qoD9zHy/9FP6o2OD9fr1hR4XL86v/6b8gg9D
Dc+WZNmtuycRYGYEEtNUglZMQDrGtX5DpuTHwa/wLZoFIX1O+CzgJPOMELVKpvuErpIoYL9HxYa/
83oxISyOHcuJVBY7YZyDIn9fzbpNwezIM4Z8O7dL/0uf4xNBmzo/qEDDMlgzoPjauB6qZEXpXj2R
/PWnmOg3jx/ebSStdijOzrPXTCbyrx4qqnNXN/WmHwAwX/mp3FV9Bvx49iMNqTfS7rlpaJtBdYbx
koGLfHOEsSfnIzzCgzRV561rEJf69VVk8/gABJUvDy1HjuJBPCCVYKyP6qE2rYePq7zAk2X4mxhr
4sgddcwCGMbc1dnmF1T7BAwwKqJkpB6UaUOeqC3tGYEkPEGBOwtJBr3jJ3qty0j/U/bPCFNZeDrZ
KV3H+4w0LTFfHLezx/bJL3WirLpFtf/O+pPHSR0nIwmVjTYgUmJdERbaO0jn7zQZFVE6ejNECXgl
IR5KkTwhq36iLspoUEbKvvDerjLAVGb+G5pTRnSSz83NOypZRsb8M/w46Gy43eNwxkoa9INkVEZE
qQ8qt+MhnSMcuEk/wI3Uwl0VmpRD2ui4COoJ0PrsvrXoOgqiCWGbsKiKMZSsibApsNd4IlLh20xb
3WXp8Ldwjj48jNoQegQBjiVMcXSkKeg1UdzwHo/S9btp8eIiV5k74x+PI+pPk2t8xCw0AnrLT/lJ
X7wxPU+W5kQd3EYNFujk/NFz4L9ybL/kctr4Wtw3/L+/FDDESXikS3NlSDTy6Iuz+sYgHBa97vAx
6k+VeX8pfOjDyDUd3O8sl9gidMtCJMNBDE9+jjzAcv/mQkHQH0AxRhAGCZF/m/OoKPbmboNLoYXk
5v94BDjHt/Gc5DXIyYbf0BxZbvQ3/8MD/6JT8f7D0DhxwdNAWp4O4RA5Jy+eKwADsy8aBP7GeIzR
1Z8FPfff3/LTG3wWoBjrcCHI/8kRK5xoJY4FC9R8rG+bUGhuMAEEnsLVGwGERMoJgY69FuzR1mU6
NgxFIEY61p6zRqUGwyVMBG7b7b8nJ+8PxMxo7RaGKqcLky2T4svG4ePSY3IEe4HBGSULGxbCdczA
aOqYZnGXMKYFAZPIDyIfx3mR3wUkdYfn43LIZExwxQw6n8rp0Kj9r4QFRUSE9n3AfJhZrVYNGihb
potrNSJBxX3XngmsZopcj76jjDKaDlItMPnGF4hBC0hpPXyDT4gt/vYYlsVMIihcu0hdpGCttjPr
ob6rvku2rZ4UWgHO27cxY1YF/2IwQa8bkm8C3rCZP44VpuC2RbK9x/lkIHIn5bEDsiB+5Y7tj3HW
H2RvQxZ0+b00AeDhrDMs9jBRJX8sIIxVHVlygE1IZ+zUIZvnDZYj/DAgegdv4F62bYW1km6f2SgZ
PR8xQ9X8LKQgfNJ+waZ6O00SZM2Id0nsB3gzyRyUcMeMKZdjnovmlACOVyHpQIjgmHgXJjtkjJe/
fJv3j5qvJqs6Wd3CLiDTBi+o3jj/+8iDJHVzmHDfZXmVSSPGSJEBFhwvKVQotcgGRxWYMYuBmCnK
w0GF4fcraOqB8fNukoOZMHnv3Xv2MDG8296rud6/kIJSkiP9c/oBqV6M9qdYquAwZLBbfgEY+h7Z
8w2O55ynMiZlYf3zOGKw5KNqJt8a1w2F0F8m9uR2/KjUz8+elzKuE1sU/uQvMgSuOKM4NeyJ3Pta
w/f57jyzXY1+pA2qx0JH6g9JDm+1rzhHOPD/cNJN/9I/o+fhsktJ8ni6pHtl7Blsb8KgmpImAMnu
I5uhrh0nTxApT+85vwNnDaGiMWGEKQGN3PyUxwzJsfkgzys+dbojjFGrZTcetkslek81WAlGMmjN
cbmumHwyy8XbBPbViEIZnjY8B25bkT0JoSD5a6clBdeas/O3eXzdfM97hSBQHuXxZ9xbMUljkPei
zEQdZIqhAP0ihkLwbJpHSAgag0sTSuTTpp6Dwlf/yZqTv4KX5bTk1SCDjwP9EVrapvUYQ0Aso8mn
rCbCiuHll2bu5ihMQNGAM7eombJ7hsIs09WhdZgujWMOn2ID6gdRroKwi3ouFyZi5pxOEM+9TUGk
F6+GAQZxjRCqNLJqao9HGA9hbKXHS/BDSvs7tsQxrYxdUg5gWPq1+cffd5uTd3Mf8VMUinyAtEd4
XyjAs02g/UO4a4ou1cmJS2hIunX7DAY5QWqyDBxeEk0Cgb18N05vmeL2IR4CAhWTT8IGMXjikToE
9+0NP71hSo7Pv+8pRmMz0K9Mc+r3ikkqPK8e3qlWYGmC8yUbIdTGBiI9YlZ8Ln84TRjoxD1eONQu
+r4vJ505IMK4pABLntf8GcDwLu0dBLgaTF7MX0LtF+rZgIi+vO+/5OBxc2mzeTIYkix3GTkE0KkO
7f7WCbJXPx7KhA0AcyGm4EKapKDgIeNBJf2V2B+QHej+Kg96I2+CMSmpiz1Gsob7vLkmzMqHD5Gv
0iPSBzALZETMGKST3dhwsBCDnEba8geIlZoLc808qI1TTCNdEZ/0fl667NBWDDnh8Jk0Qm/arLg4
V8LpiKRcY6JVszR2SWgxqYFeUw6qmkt1bsBvC4ex9G+ZiyEWVxSzuKPm5Zdf0GmDkv4UayFsAy4Z
4nmDj8o1n15qORUER+4rdVWz+bxX0vcgQerSmyMZdzKDC2uCh8IaN2VHPn7GHGmMryjOPoKg+Qzq
eXVlhP6BfodZngRFhUkZc6BOhg4d3z1y6ohNhVIKEThn0nT7A/TnR3Z8PAztWEPcUD/sBV0CEpi8
Q0KloCDpgPjhpcpMwKKiIP87uh0swBG7ozTawKebdjNsHKDS9Uf3eXaW8Cx9H+DL/0g43Txn5R8d
Kq+Il6lOe3/K1mKY5ObbdCp0reqUASIw+mdnhSppLQoDQ2v6guKVYEqHFR3jGD/30EqeitNnK/vZ
OFtn6+qULK0RIOX6PgFwn2XrO7AuWppFNv1Mq6t25ZJIa33PMLhgpH8qQEW4FGJcTrhXOn9dmAO3
F8OXgKiKU3JgmNRfUF0ahReP4mk1jSO2xGKiDpMRHJbeURpY825jDfn/GNOjuTVuGctiwwTdf59t
xaQU40F2v1YMmqoLyZ3oOVW3RxrA3WkuCmMxxoEXhVD7p4fpOCnm9HRJcPcYcLci9TPGlQ0g7QCF
5302pxoXcCn56djE2W2G2SHWh7fjB9n5QXefEbShXhGgqGEcnczFMAwuDEkkF2giT79aMP3DzmXE
7sFCEovL55YUSgp9/wm5h1FT0W67/wvrwNq8C566+FFB7HjNGUDyjAzNoN4AMoEe3s4wjR9ncEIZ
KIPI0RteWOg5hCTt5sOND+6BPqhD/os+MFhENHMXfiISOj3I8nnCjmxbd+fUs7k3IPjlngHcCK1k
nAlNhHmE5JvtU1D73Xti5I50uQ//iWEVrwNVo1cYZKskzGbf8f0AoQGWAGPDkbkqth9wRTlSt9Kl
BJ9+4fWZzIUzL+mdj55rYKQPiTmFLxki8Wg4bjigwy7kDq2lUQrQXxFBzwgqIOqEKQ6ZG1KF05wH
RwX+dT1S2V+SecwWw+CL+p+AHK9bWieVaF768b77kImSJRpjoOHY33PqZTn9HoTQg6uMSjJ1gS35
VszJ4Vn9wTKW/1Fl4Is/KpdJKmgzrmy63a0alu2+W/botTilkwCqNFomjrSscnN1XnGmPRn2QQ/9
dq7SlAAxww5gziRSq4Hi3TEkuBMNodgJN28b9VOvTBc9HtGHs999t1KL7+fx/ooKGObUbS0cw14f
dASLSigzL2qfwjzdIcd/34ytelsOCeuVubuEfyJ5tadeGSezX1YSSmKc2hpYlT8AyS/Bxn2lgwEI
fgkzU1ZG5df/gZPrlA+AWYY1rfvnJhlnMN+x2qRnRXwl3bc/2OY4vzDzAv5GBpLjreV/OWqlgaJH
jDDZx5/10Lr7aBBUldqMgftH8OcEKtqLijP2DGjzXps2qiDELZppS5SUTMtSbd/0R9Wwj/0W4wqY
X2AT0gXDilNFRQJZdt/3syWwN+O8q5gcbjDsuRQ7mqH3Fc48Q2CKAVgN9yP12KY5QvdgwfH+Hkvp
qB3Z3QHEoO1/9vxonrOH/guUb8pwh/2fc5EzvTo+V/Ao2Ad3DUomiBPQnd4LaQw9ON08VjDRtvrK
WHyIgAXT5E1JC3mqCLJjyA/4fr363P/77SEb4Hof9RBuqWeGkWfEZLyFQXMSPQ3tyxZqUf9PgVnB
l/rLfNHbWTuUM0w3BQ33kIzh7qnPoQy7o0/S2Txlq4L48PEgjEGtMUpH7IuJU+xBHAFaDNUhl/QM
8yo+oK3gildb4fLSDBFCQPuNfRkcnrzHdgZo0FsXkNDKqXZBUJEXjjq6/VlnsMON9feqGWT+Rvma
ucZ3jShKAkOeSVNp+W7trnJgvLMz97HJuCCOqpkrff4kEqJovxZUZBDXybQ1nwEqF+j0lFQc91Ci
0IbUWHkc5H2zFU1e5tb7cnffwAlRp+kRZJ8vm2ttUu9z/zvA+S3szYirGdFKjInOnBtTdQ/Bi2tG
ewy/Xx8T5EpmEctgVAxwSsV921ryTGMqk8L/j6Tz2lJU28LwEzEGIIjckkFARTHdMNRSFAyYwaff
3+p9dp/urmpDSVhrzn/+oR8XAYQ1BLZkPmZMHP5YvVes3/rdB5UYMU9CcSczUlV5+XNO181WVyXE
TYfn+Esm9lEQmqeUbYnuSmkTC2GMiJvkqvqI6RlSNAuOSYfqXx9/F+8FzSqXMmnq9xG+3aGYi2kR
VihCbwWGcUQa9pj+Fqyk/tnDtiU3snIvZbABk3vyWyhxRa525bVIK98T1Cxzg0sCvde4TlQxevXr
pAlOYQUzqY7ue2hTPsNgRq8lS6elj6rwFxiM22BxuG+/P+7HJ59bNIT+Qaba2X8zlz9lenwdX9hX
64mywFQivg1h4WLmKaVcYyWxm2wYDJx6Wz2+bKiScMZVRiWJIrqw+jDQlYgP9oi/B2qBYb1nemUu
H/R2lHRn4n590o9uagTrQiwIO/gEnLwS+GrOKs3aQT09yOTFAdb/yljVU31ccsWtyi3MBzp7WC4F
TUFWZGqiTXDTHr8BMb4Ra+kxFgPf76L0tLTvP8AnS5i9JImEt0hk+2IO64v0uO/2mHOZSMHdVQEo
ShtXbbhGhImyv0aQBRFcDaLXGF0aH3V4IwinCE5+ExQzZdEfU1yc9v3Vbdlb81d9/WCaBFbVgFUd
F5g8+4+tAR9OHhcQr7QVDFUpuyUyM04y2octg1xtfo+UANc9dMPXmb6TD0ypfUSBB3qcSozBgic/
0N1/jD+jIuxlykSbQcPtVt1KHp83QMQHeffdySs59NusCbpPyJULq7aZclYSMlenHPZyclqbC2Vx
RBz7sI+63bKH4LVbemCyjzG16vfq38Cu2Dg5it+gSAFG5My5zIsJ9cX3UMX99Dk0V/pfPWcSD94J
OXPJ7j2/HKim73N9Wm/eIPsjxk9Q3u7wPuS8YcYPkzoyhqU42sNrghVY+kYL+swpgtAUPXOmm/L+
/KfivgtxiBOHbMKXXT24JAZU8zIX3MQR3aIM5jOlVP8ubzgbsYozcDOnwlv/6/eCI865JwYbg1B4
SRv5BzvEw31ZUIvCKADtYVC0QaIEg4P53ZR8g38RyR2ky+8/biEfE+WnzuSYe/doF2yclFS0XTsh
ZNai+4Elk0Ebe49glWiT9wHKBPMIX4cz3s2NHSS1tIE33my5n0LDL3an8XXz2NQz7DwTaQ3b/byh
8ANoXvYOxrrN5JdT7gerz5birF3cmKcq8KmP3mfY4qPAiRNfsow2o178RZ00WLFLmTYRvIsBRSm1
0MvWaqfpuWXfOe9uhI0exz0URDJW2c4PZRAUYvxmb4xRVXn9I8aoFymmr8nE5KTkld17RIHbX6zB
L9PjMzw+koHhNEDfOHVf3DNConWzu7IZYwmii1kYuJiWvbjC2FzoVphTg1YxlIr6ERpgDulBUgju
uwQD/55d1qb3zqk0T0EJ7+06eo2OU0y9rSfHDBSGYTOhEJAJjiMloEx1EP+iZqFMRVgyBIU7RrKF
KphRYzm9Ck+mFTnpjkEy6cu5u4BQpHo2zC7lSPhT390iFzGCNEBkswi2BBNNtPnncetd0T8Lvgo6
kZDr9TZk4uEg+Rc/OqaILqbY0C4e4RnahuC0tF5vSVWKNxaMf191cYOfibHzm79fqf2wZ3YaUb2m
XaSERYJ31kFQmJqQHHv/iw5P4Z1wWIInw1ApuGRCqK9CizjuMMFwTSIsKtisyDRxdaZcpqKo4Mzc
kaMPbJExQuLpuJqZeOYPhcGaEPe/wgKVWOETZYj/Yc2SdnUeI9MztyfWkzrZD8KLbbgvAdujyuf/
DqiHDbLpm54O21vQIjCtH96TG4Ziv8UPZ16iuYeopMkuvCenyXVUeW+utLOznU9K52jV+BCbzmUK
gOU3PtG5wWXUDU+eFGrbJqlIiRJWd8glMSxQsM6SFx1qmjfUSGa3wnNVtnLGidi7uH/opNDOvwh/
oPqmYxCfAmcHHEQwahEeABA/oH/wYehdLniIMpgRrgEeV4i3/wxfw+uQAxcsBT1G5pxA7Aww/MUl
QLhpHD1GhjxamPLPaIR5KhiRf3S+tFomPmoFtMWaXVpi49OHnI1HjNdVcnNN2igAGwdGLO85QG5s
YtuAhoqfBkWui3KekSu+bXwAeineC6zKnq0VD2cK0fnc+fTCok/YJgjOAyefLqiEwv3ASeCaDDJM
ASCssUvPEWazEzm3rBlBAaEb4z7/zc7Tz7bGgiOjvzWy1/bto0qQhQiq3XYw9r7z5h1BvKeqZSnr
zX4jNaNSrLfXmFz5hQLResEhIKryMabJZ4Ptw1YyYiO+beU1EAgJYfUBBkN/fWFUhXQSCQWcgTNx
3EKTsHrmt/07h59R+z9gaxA9FroC4fJtUg/VOcpfeUMgE7Uf+vOAe96Y/lb1okU8aSxQ2exPa2jW
+paCHCK3GDOv9fjFTQNOgUoeb/Px03+NDZgboBSQ8AwUhn8yeAK2B4AAT6jGQoX5otnishvCHpuw
zqoRsY4/erzSugNk7SDR8WE+O77F5+AX32WBArebMZzu2MyH7PnZc8GfiURKWkfdfQyVlZbpU2l0
m1wSOvLB2Fy/omYBeFCu2ZdZcvjuZ3ja/4ZwdeFzjq+BMhmMzkRRv/Lb+DVvceY8aDvggQEsnJet
QuHjuukzNBdsnH7l1w1qYNBHm60EZcrZ4XN0+3Z64rR/sHBQo5ZVQWiMFEZg1XSw+nGCJ3ICDKi6
zRTaFAUj3rlA7n0hdnsMjfQ8+qa0Gt7zyjqmYuOvzsloD6+z98bccpTpeH+kUFXxllbH8LrNKT1t
muktP46qJff1SlZ94f23lfcMS+v4U8enx5zqAqnGq/SBE68vl36VTE6k5gpVS+nR4L0HQipSEsNr
82xDpYXtHz4x+wKUkKso4x8zGMNywPyWYokh7/GfpgRKAx21ajigT5gMAobSbrNXYyPwwegKmpqA
pNymyrlw6MXQb4lqtx9dGCy0nnYK7zUorgvKBnwGjIv5Q0Omn3hTfkSufmpFZKYYshclg7xLCNVl
cQ4pgv+lNPSmclqPGt8M+ztEcsllc9vwDCxD5oBWRUQQ7ew61ubX6Y/J9YX1mowLqNQw1JQRzZqL
zDn6hfBRM4Ml84wcHXfPSE56DGjcdkGKqdfAziTLDEbub6X5WKAKUgSlT1BGLcR3DRTkF55nxhJe
7LwaAzI+N7CCe9AZWxiz/YSzHDYzMk05bSw/COf9+4GfhPLnwz6vQzLDqcS9T04MR5AcSzAPoYSG
yP3JiYXLnDBWR/I/wExAiekJJqi5ZsCJyG81l8HlWB5/An3xGOnxO8WGY/TxDaJ6B/57CwE51uPv
Xh8CzAbvhAsFucewmEDFaMYg7tISERFmCSg6HoeaURFiaJAokfrZTvorFCHn0SDEMwMqq77rBrl8
zE5EICJgf7nXn6uDW6IyHzHdJkOecOMW73mcV8uLN3gGOvfzyyUXkxbRbDPTWGlv5EV21/q90wh0
L3nMn7Nm/l1x/RcO3g2Q3QZYNds/eDQIeLvv5NFEehe3+DgYdB9xP8L3OVRSZVIKkq/ddBaWHRSM
KoVCz63U4HWNdDU01UB5jTV1egZCq9DpFdt6hTrxCPtLowkuN52Qp4ue0LnmLXb7Ge1ni140lcEB
c8gHTFoMgyxMwRK5olf/eA3zsoIYVLsHgxbQufRXD6bDWKIznE+e5GEi2DkcmTBYgx06SOYPhRj2
/UiThcUxu71sXbP4JW97s2piRI/5ZXZzfnuIGh/4iwTXwEz6N7t8Qv2DWYM/4PJ2QG+NBQZjJ4HM
gK8g/QahIDIXyJc7Dia1vOnPH3+s5+qmZinhboUUfhrWwZezuSoBAvisYL4MWFIimDcMjEmIBEHX
Z6Zi1YejaZ0W191pUS9QhmB/dgAAH7AyfpySI5xfWOe3WMQyr6rf9gfDyTXTtJRIBk5ftxwEvX1/
y2z0vfgioIKptUWAVRPA+Zz28scebKNddZPetBTf51OhuTD/PoA6ErKrl4dhzQLBKRLZzYOfcoK+
8rh9FZjB2FdDoBp36NLQLGIwmBvVqsgGti8fm0gA9KH0k9nnaXXhezwIGMSWIy3hVZ17oE2kYUdg
kja5wG7UMJEl/QV4vIRwK7n6I1AGOemYkAAF0T1mjlzBo4wunVeBJ7HedEvjuf1iy8a9WPqmPxgx
4ixxa2HaRc/xii/MbOkftKzaaCNpguen4T6GJ2gNwG1vusfOEVGqWfd2CzT+kEN8GB215H3NSKdw
jpXUfIDHuhXdbkq4LRdrD1+a3nn52Sp6oiNfWx8VuiZ1Tyzo21K5evgZFSAWc1EtB9AynEvwXj+z
X3xnCTquqj9gy3eaNH9tLC27FIMB+mJuRRKC6vQc9tAPYDp96C2bMLkg6vsX6M16Sbkp6mO43hNl
Z44KHwtP6Jj/E2+/SFseoytpdLpXu7D0yQwnSjp8eWw8FxuU/glRDpov8C037xZZF5KR2kXMzafq
M9XXMTqwb/iOl2FHE7Z7Z1r+9fub/t2CMarmd17sZd+IwSLl5kQx+F1fS5KlU4DlZsWOsOpxuufQ
BvnIpCyMsTbCKMR/0Px+RgBNjCr+GA4S6gTpCqY4o+1AGC9zK1RQKlf3Cfkooiv2GauALDEl4+ES
TSaYGTx+buWXzV0i3d3uGPAzntblhBEFngDj9/44Yoe/rBkO0EKCf8GSFn+RrZpLyGqC65YZwtOT
cnNSGAEMIYkRO4U7QcsHrpUvrjebJtOW0mTgwepsRMCGVAcdamZoNWCpuntRnV7U9D0tvlFZulf3
htyeEDUq4Ev0BH6ilKxDeEAalEBSZ+0n4BM2IEwdl19McHGjgkKmjI+UT3/F8E1BvEL4stQGlg7u
XztPiXkrTdYLAlpDOZErOdkMMBhKGICNA+1Nz3uuGvcZ9mw6RKWYQP59Np1XhtqUEmpz+dPiYisS
N0EfkUcs9Xk/4A5HTY9GPb+Mfvlg2BGw+ln/8uffffycNv4j7YHzhG36S4CDCWzAT8v9OmD10SuV
okd0HLJyB21ijiv/gpq7x3ceUTNpfCbo0X3W9+rde6Tk3axeST7BqilC/BgCWM9+xvJSlVCrC72V
NJfs7o/lgl3usRmk4IKsMfg9mEIO9Z1eZtdNeOqmSPipmBFmYpZu16SUcbJyGe0c7lwJbV/KQJcL
CEoOiiQZSjiX3xSkpR14XNYl5MH8F17/WionOA7L87JH0QLxCdrcGHrd+JtT61FiPnM5wQzKOyIn
OAX4dWXNUJmch924zX4Taf7L9ASWWrejPj0QYUtQK5lS4I6SowYD7+P3h9/pK31EvaNNGrLbbkqa
AIQDgKbMTzpBfFWZNDDkZtaaaCO2LAgP1/nnUOouTsXnp3fiMHOpZ9BCoJSwYHbcHI31ZRqPOxIt
BM+HDbF5QaLcCIIbjF0xchaPg71Atg0XQwFnJWaeNiB8jDkMSBilNNW5dcz7i2YCkaJZM/E/i6Tn
07I7gaYILkIKKQAA5Pqz5R53wSvjMR8YmjnJ0AyLeGlUb4zP6cbpeKEIAPUh8gFsgj2wNvpMu2wY
G5USNqgxnl6jJEw77iER0x/J5cemPq8gs7TzYtq4Klvc3ydrId4AF/GyjPlxaf7HyFQ2fK5OtSAA
NiAMBM+xAXbw9L4OZcZDRIGPjPFPshwiFhH8wT41iR1mTWashwsFDvosupP3uFw9Q338HH632qLc
ff96m8v4MhsE1/yCagK6EWvA0KwcDVUnutw1E0BqfBYXuAzDHkjqslj0udQruKqkYjUs9NYTYBwZ
0DCHKnOa3ZpRWwfaUvmJP++xVLgn2C271+FjOOoSMm08AHVhEoInAOw8lhlKjPZ/44XOxauNy9JZ
UIJA1Hm5BBPhkNDadA4sGD+7td+OEn093X9TpgDQb143OIdm4frCLH/Rt/yYAOX+SBjnX+LF4u0t
/LfX2i8evIovYbzweRxkDV7y653CmH/92LuFePbZ2onX4Neub41hRlttJEit2ujh8jkd8ZriTVd4
IFl8knDAl9hAQMQUFtrxqm9RB/A3hRdvyGhepSvdTh9WlBPmmhKK8nOjl73JB96UK9SaEphC++id
CF4JDkdrMuXbAebONWDGtIa8V1k5xLx0qgW5auWbT/ovkiWNNmlEIMDDjvLKijZ5SqjAirfhC35F
PFQ8ZOO6BKoXvDt/pLw/uSw9m6zjFPqEl65Ke5Ou2Fk41IuP++/r3M4x/+Zx/7wmRBDBasMThQM4
LyDCpcXB9oVF/mqVbzb0Iv8+x4GfmgSNyWGKrbpw259I4fQwCf6IrQ3eFi7ekOwOB+FefQCqKYmC
EdGWZzs6XH2+EXU8AzG7AGL+PzTC8FMEITMudxrIiC4xMlOeBTcx+D9ogAPG03ASP/KqOciinRKW
w5iFoxbZ/w7UxcunDR8pjyDAkE0gY20epQcO0pRoATIU+Gj4JNmbnrs6BgRl5/cQ4pkb8aFXK5/L
2wYy5FNzRDpStqNVz95Q3dgc7g6+ZVxYpp+qHjEBrbsaWPzb10lXXA8Dy08//w4e5ymfRmy4NqeS
TxI1thbwzpw93lh8lD4m9mzAhDWRt30LcazSgrvqVrW4DdVAOrDaHX8WTLqmc3+n8AJnBPMb2T/e
/Z7iInq/nrwnrGw2c5Ap6Mha2Ed9goPmEjYvSyeLYQ+RI90NSuwHTGHnhOkAd/yqwEFBQTfvlrQr
L1GRavjTnaMjVGeeijSjn/5gjfbGN310hB/4hpnlnlSb0PWH8J8MvpVnfN3TV+zAj9qBztwnmBtO
/XaQ/QAXIACjiwXrg/mF/Q0CFDxhWCfPrfOmoVcFabCGosScF9nuMflAQkOCYZ/Tz+Hl3kqXuhpu
7t3pj0C7+eK0Ztg/o9KlDNlCCADBuPlgcRGuFSOab2n53giDOWWG9ilqeo451DmHtHEM2W72VWZU
gtSMmTk5HAOhfMJ9A41+5dWkPgk4RMiRLu3/Dozjn2J39fyn+7U0P/FBsWqnAmGHZtiK44gsXoM9
tVXctxSQ0tXX0IgLn4P24x3xsR3qOCxt3mm1otER+gmhOkSMfsr6kKuECEe43YN+4n6FygjEjaqO
QT0c9RAMugnIKCvRcaqO8QzxoboOgruUPkkbEsZ8HZ6PB3UDiwuu03lGpt3HLuZAeTARjK1OWZtT
8rULYDLGQrfJ1aux6+zINDt6BmTWQKLzMK34N6FBueLtjlMrWkHAySk2SVOUc1Dcgfox1swfLGkE
WeILyAyBDfyIxCFqwRphjqFV4r138KCgS/1vC9UdfmFxkHONsTU2EgxC/2/2IBVBQXjRAvB6cwn3
EXgrPawRKud9d37UnK8oNi7Dp+L1+cVY+OaoWO2ChMFQMeJKErx7TlurEEn6InELaZcR4cnWSthK
eBcyWDCAQDbzQ2IixPuS5vaWkNc+BvSvwChdHAAZ8EPSecPkpCG8O2JeAsRzQQRlN39XR2fm2GDX
C44CKs64FZoTBv3InkKK52pHHd5iykKlCj7o0XJiE1DABgNvzThEHrCcKebXgWQA2DmnFr5L/+Zx
oTTTFxOSG4ZWsCdaYalmsNNDqCfq7o+hJXImRAQTpAy+DLOnw6WHETkNJA62FISUYnxELoljAIZ3
Q7ZXO1yuoLPXO25y4bHypALJj/8W3w96Em9ig0p12J4gAZhztzAHBcnlxbi08ausSTijIEa/8sRv
xeUn/xUOFw2qvivSFsVlaM8V/UUYtMAKw34m2h63/j1dyJN4RQrAzT8ohj7lp5L7RjVA5PhnKY3Q
4iRy+MFIAIoodPsWqwFcAf+1oNeDQCdNS0OgsGc50PfQNIRehhCA9Sc5EhHX2t8p9dajL1jMBiWN
hN0Kxhii4m/2Z2aP1eiF6RnTjRLIxf5SueB3h2bJKhZvPNM04Z/2Sk8rTbJFWRYhurr2Pcoy3quZ
qIvrhJVMMzEmcCSsQ2q71/nUgC/bYOjZxJ/zDqjkdR6yOEq134NOLTvHhomkrVENkI2TkjFI3UCC
ImafoBNARz3nHZuSKOfUQYDA6xlroPoOS9yXkDppAcO4zdTP8IujPaxqlnKLiEuuybutXezvKzgS
LlsOHwDw5vbyQJwVDm6rM5XjGfDudh1Bl75y3TF5kMM3HOrZW439Oj5+HZUf3VqMKZz5c1d4ZNiM
d7sxhte7vvOxJJH2e/J1dzyGUAxiJdniv4ud1fwx3r8Cyc1AkRgXCG/v0tqX2IqHMyscMKyHq+Vn
MMWFjtZRgmy/J6CbyQe+Sjy0zsUTkcLy1Ju9xy7t3yOharr8w5DuwiVivZwwZsvMVA7lEYVZb6In
MNDsYnxJ1HGPdqpZU8iCq8x6kCD2aLXRHzhs8BE7N9mYFhAfQSQytHP2bYqZSJQ3tvyvkhK1wGFq
U4k87I7N/t+GC/ed/9h+xebf2Oy/ufg38gNEjSWKBgqE2qPcOoipnc2wyPkGlCAHHkK9Mrn6QkLB
NPGx7nPRsOZymukQLxf72BeCGLAUae0eU/vjV1mN8OlIPuXXb4bV/IgwRAflRyGAZnAADIMujqkO
isZkEOI/joW4le32L4tjz/nhaGKH4u45Cfts7O/GqJ+Z8NDxWDzFzjLT3mscWR7277D3jyRGfDHd
aK6OiqLt7WRkOrJWGKbzYUGFuo6JBFWbjMHTrFCoYZ7PUDVHJ3aSk02dfyGCMdW4y0kw30qa9bh7
FVVXD7fJi7m7isWNQYkEQtAzPlbTkS5XJqVo5Z324aoXvySZUyN2OSxJQw47ffQDtK2F4O5yZfHx
9Vdy1sY8vMT4B7IgeyJrOsQFoj/vU7PIXm2kYJXMrMhXz8mrcjreuhhqXVZAGMaYL+IW1NGhG1BT
gzO1Dr6Zx0DHROgtAAGkDXQqLz4zbU89fOQ6cMv+Of6wJvb9FxgVYajjXjMc4DZFXmkxKn4pXSUg
h472s4ovR0eWx6YaCTSj9PUIqj/QMOUJv5u+KFMgIEBUQblHEqrqS7qneurReV3d3tO7h5X1jaXD
z7TvK1pocwYpGGa0YAk9gw7NDDKpK2IBq2LAVfn8XC8KDO+M46PulEsdVv7hsvpOSwfdCx+69bEZ
Y6KAgA4TUjM4l96n773g79/8EldD/JGfzq9E5dMw/QABUCZjFSlQAoOJO9509QwlLWUraz6OREmD
nzDDDYB9SI95mTT/bM3YAFjiEX5/FqbbD9liIETxlHZR5nLPOmGhxq7Tc89cu5yTf2MjNS/oiRS4
ksZQufsorFBpQaf64kcEbwsLsstEQhsffCDpP20d+3p+JuosDEcb+/PX39zX9QSeKJcUxsTT9g+J
/ZQhEnRb1oEBhuts9ZQpz4S9E7rCDYVO6wtiKdoWtihM47AeGDK1QyMOO5TBn5Q938hD9WGNdybp
v2RLSdIQ2uVHhhstmJc6Zs1ALR8fxqKxa5gOzVRYLd3+TdibOTdPIzA/7b1SPnNT89Uik+rE+MYn
UGQw5GmbUXX2IXAqTsMWf/WuvfC9b+SMCdZz+kVZf1urzfZ8yX/9vS7xpvmx28GLrX6ohJYmv9Oz
tnb/xmARL/NJ+/cYA/z1kNGeA4yp60wAmBqm3owe/xnV9gYiPxzAEcn8S/cHhmsgG9J82Wthc3Zh
EZwvocy5gZvHa4LPGt5Ft3/Y1iYg0wZeK/QNeiKtkLZOphNG4E5Aq9mwLJ5EU+mK5pMlj+yfacCs
KJiyvNIZif+JaE86Sf4nO1Esuka+L7okkutEA8Tf4zSibUwHIulpJULr+Cv9I7+nNMN0iXTA7ooE
ZHfFFykRUTBd3fRfq8yDYjcW/XH8ceOXyz+JJ5EOtdJ2xiv+1jGLmT5gGSAH+bJT49vqGpnz11pB
gIYC9+tV3NOsX2p0VicGzNZH0ru6pcmMwG7XxvxWWC8qkav7fkfXzJjbgD2FtZEwWAarZOlkSMLm
BDrIiAGYRcdusUNp6kPPm92WD+ylGMz/rHolz14wPeJ7zshU1u0z5eYal4N9/0s14TSMOAinbG11
Y0D1g4+Ofy2jYoiRo17pwHqLIZDYUjKYDnYon7TZOwemlU6eeXMY4p3yagTWRvxl3xDeUngbMaWC
Ox9fIOY9vd8BLOyGvAF4C3ES/KG14j+Xrf10CoI7sJERdGNuiaGWEVTog0pyg4OHU4eP+msNGgUX
6wjuDfZmxaz0i6CNylwEIFPaEoRTDuuUqhWib/Mnw5vCz75vX6IbdsO1LRojISGB4NhdqAmDMxBP
iHkvop6j4HpjPdtpi341VNS8baLXLajpM54UlJZ5DXt3//jwgZuT5xGRB/PlI8SV86y361LqZjVX
sEZF9Zbw63ragHg/U50JNUrXQugJ+ge4TxjJX5cdE863/82eWfP30lhULJLG731LgR2caGy/gIED
NgLXBNp/BuxYfYoXlozSfsCrZDKGa97XYm8E4H+Zzv1qaz2S41wTqtoj4H6yizuLDt0eygusRATO
BrzH6Ot5clvELXL4w/5s1mNQuFQYLEKLgeSC/VKPltyqyT9ClweQ04/wsHuvzjRRe3hgqEjhj9yc
LxU2xvdiQtLC4KAWFfKID3Ozwm7pbKDOUiHB4mSI+MCkjZnZUcQNMJW/USxRhUPNvE9M2MZI9QTN
6usZ/j28xCZ8/NNYB0A7wYvUfeacGS4rPIShGqQe1TFxHMG9r2FWbiMg/MCnhFhNc9R62H4pcGEw
kP4FCmu6FlFyYShwfws8Djgeh3qqUrAGA1P8qbo67cnsHuorOeuNcRvcnJf9/CqoucwhmE2ZLcoi
r7z69TmSDeEYSNd15oRsoKwjWSoO3rGHlyVH27ryHpg3wpfF36Zz6CvR8HIoJ5egWgFLNzOOwjsp
5sWcZbLRBOu9/YPcXi15xq/kUkGQToqBffzDxGT2dhXSRYZwBtJqhB8MRXd6XBlL7kb27Q70wVdV
n89tvmys4MoMfiVNnAJa7NzBmKHaY71QOsrJP3/c7/a7ffSGgmeIXR/DLQ/Q40v1VttKItwnDPxa
EuBPmSeQxEwTMAgAWc4BY4hTNz/nOpJdwBV9DBKiZnLK1kVLBI2U3pTrx7mnyozdNSPLNt4qAdk5
e0ZFDKee/i0DuUd+1f7SV72G8fAlcr0DXzY+i99n+L/7AJThRT+BWgOl5Lq8VPbTIJbdMsCu3tbK
cNZnoKWCQRNkkamdO3bgOEmABrby5cZFsNpH5iAMv/QpFiQov0kKZFSVQ8C/lMk/x/ChPEjf2C2f
RH58J8gsaJrKK+oqYVLAZlbc7DukGS3nXkPe86PP3Kt5M4CG6MgfFzhE5ZpXbOkSMg6FnviZt/Ry
d8jEXGgtpmQ3h1qIuwp3kHCArvsS0yU+l+rojChaXj0CI4OHyyJ2dJQtE0MGYo9QJeKYMR7KDw3/
0UtUYfP6sqsduTAFJFiTwR4PQbiBOZgneFVcbc7TmpEDbf8LdjO9rYhhIiHAEsyos8NKHz0G+L3Y
wiUG01KYf78QatKf4sBoxajxNsGRzztPYUkDnGBgpCx62+sUClr0gfr4CYSsZ3Sa3P0flK8BMLES
LOVo4MOfyk4ZXkKRsRvAlBVJyreNOQJ7qDfIzmBfu1VoYkXOuRRe7WcSFYSjBb5r+XUJhBC0o9Oi
HWPQxgQI106C/h6C9roosgHGd4kEWefmXhZKqM9uiwq/KIY1C3jGKGpQITwSeYjKwFzVI2lc7cvp
d1FPNbB/bSE3zo9Wm8abLhlKAVD2+hwF10SQPn6jW2DGA0JvJ3RCjBz5by6iXp2/4GAHU4oDQFaK
BtqtgPxMrjf6Jsmhb6KdAjdwNQ+7dvIuvkPJw2XDluJ7UCVGaIZFZoRVggycCWt4zO/owXshw+bo
4cnp8BYooTIq8mfU+3uS6iq04MdEZ7uqCJzBLYxUzAEL0sP+UHcLKwbLmJkzItfj40yOWJKdEy4+
GolFV+81/UyVWTt9rllMGZ6Ks4b4is60EsjJEYiAzpR+igNB4DqqUMTUqSR2elZtvpBJUdmCToGJ
8AtfsO2ZBWH6RDXVjAzvSWBMM4P6PMMbKjulL7zWncvme2iX8CNhO4z06TUuEufmDjLMvPLnFscv
7Hq3jNv62WXRYnS4esINSo1ZHwfKN9J68hIeuJQIX72N8qf/PajoZvqs3t4X1RoLEBQc+/Ne3qK2
oHcHg5qqW3NF3fdGaZbcR8dhFdy9M2THd3BMflODnmR6jM1Z769D9bfg3seZR8ENcLBWM4XaoLRe
gGxXm9+x+4E2wbIiMefIB2t9+THF7V/NCAjCjq2fQeJb8n1YFxBo/00Y33PYcQlueh0cJTyvrApG
FzU6xf93T6mvQJokheut0cYK3cr7RpVBw4hfdRG9N+cxGohdHxtCcFDirQ9q8ln9YM4jO3clsuEL
lP3Q+ePf+BZgPOhgtbY7x0tc1xpbnQwwW9RHInMdYHXeTSTvnJOW41Qj9lPIOAMHGnInofewOK3I
lvOstTL+hICqgic6Zibxn6BeCuwia8mvBRlxxTfgyWFS3+JMF3DekZrMHqQw7b/Cc0xhFARaSZYX
2fNeQcLKcdWDQ6gHj78bYgIRiAYfMTWXlwxZHHk5a9xeKQMxLaLXsO4mheNgbgTKjMt0XKEkwkY8
G0SQY0CFv0DgnnYYROfxF7/k0xCG/IQ+BXpuPfyMHyvk+JiWYDGIIxZRSKxbdNFZO1Ox4unPu/w0
pCkIuFKTZlh40kb4YqCo6nAmBkz+OE90qA+3RArPTvj2GsPa4+Ti7AFxPMm9viAYsqwVGAWxNua/
4c1+XK03eh0U5CzytQi1AP4EtfzOS+oaiq6gS01uaui0nOpT1Mf7cHjenXh50j4sMNPdafhOVWKF
qvE1/JA2jMcjqtaLA+/eBx/RcMIYcOFNJcaoTB8YGwNqYyvR2FcxLXaAy9TpzbQKSsjZc/Ve1faL
uoHOH1rOysiKP5loL/QNMKiSC3PAIniv+LfuT/6jW3owAKBy9T/I4OBfIoOAK1XZX6zC+jZRADLr
ADgR0Oe/3wF6+/vbpJ3CKuyRvCE8/UTyMrbQNiiHs2TYwioPeuLd2BXwJcubEVQ9X3NJQU7AwPI7
gpRycspvOdRxctTwBouu7FA/qwipkLAMp573MFb9N2tCYcbLC7L4m9gPQSYorB0mSQHVif9oLb0v
ROtF3z8BFsyUDfNhjLJaF07GqJypux9qsIkccvSZ90Tm5I5JD03EZ37MTuN7ePeemNTfZvW4c84g
l9j9//ES5apelSv9oC5f8y+9mOwJWxhzoo2qDTOXqTYqvO/4vuyP1PBHE1oNv9AaquC0qkrr+dfB
nsnUmJkN43KiCsbf+DFnbBv3kJnK3jWtgjffqdI3X51FmAG2XuW42mAGfLRpuWaP7DnTYEZRyTNP
O3w2wKi8XP2HpH85WD42UoTPQdhAdksZSt3xJjInJXhhOf7M+5j/1zMMBWbSpEmP/L2Z3+Mac4FZ
tYHuBbzMlXCKjaQIMGWZXoftpIwvdA+z7u+ylFpLDvuxPDrFzeFESS1sidrouOn5jdtOvh7a++TJ
70J3VYdl2J8aCXZHdHYCvewl14eYsnkAQXDQJI+G/LbU2S5ijfimbmTAT2wjuB0JHRxuCYC+lDro
Kw5GIiVfDwJgay+YPPdJYiYDXrMWuPZTCvH8WzwYDUa/CEUGljWXWEH1qzmLX1rGL6vwHgE9HQiQ
guU/VVuGbXzOrAlTpo/9AMoVLJKhZNeJQH4zIERSIP/BiIg/XZBYnK5ZH2nOaNyATtqt2OXWNBuQ
gk6TdluJpZs9DwY+6QLbNww/ZvL4jdHN12RHaS6oDFeysFYSvrYnrJIe4zudGg7DEEQZEZ0CWF2p
CP9O4GMlpoVD3tDEjIkCbXuiAAP7Hl38QWimr+FgTIsO1CzY72WeGSlYp4F+5BoYLsMJW0/q8Ouh
lXUf7tu7O51Xh6xNoeTDKkFYJ8P0J/B6dPFwdfMfUesrLhDx8T+ezmtLUW6Lwk/kGID5lhxEMGC6
cZQRwYAEAZ/+/7Y9zukKXd1VZUDYe625ZrBrTh4sKZyu28KJIycCGsDNSZ2OX+jPVQ8kuj9LnY8W
T/vWe1LrQxce0gi/qsa4zxWTtj8U2Rn4Py0LB+6F2sGdZGB2tRoc+LodugyfzIKgDoxAoPGM/e/s
a+GPiGshM10A3PGUcRuykbeFyf658r/2WHtwmdI4DohZIKoVuI6tqq/dAOQAfVFwUt391ls+C6/9
Ma6skna4r3HRoBskj9F6T99u4ZeHK+os2UE8MrmHI4ukPmxK6UVNKk9z9CMNCyOdFAUg9sZhOblN
W0sx0J67RNsiEKGptklah0885Od/jpPpnIC6qYJIrrgogHzHvd/Bd/TAiIJEQ/Cq2Uev55/w69w8
ooA84q6EgShuyhkWiPvZYwXhZZILH0ar8aD7s/R94A49Vziq+/EKa6YdmUeQlpRwPN1PsgMMyX6M
J7aIS5LXkNcADb/suZyDVN10HIytYpV5WQ/CGBPqAqtvunZSYWDUUyJlyB2w4DklkWx8piM7twiA
skZMW2UTw1uDAY7OBAj1zQfZIhH1bNjDdd/Lgivu87WBf+gnELKXZ6jQ6LsKgUtY9Q6pc8xaAzvz
iV35mZ/mHOzxpB+O5vU6gzKmrO3XonmrFZAdlwV7Y6aPIXQhGcH5ChVSWG5j5ANs/RiF40DOrj7b
z95ThonIq6kZkRgkiEDVMSwoeD3C1HyGT3JwXYuKjKpUHyP5LoTL25MWCv4+5U3t4U3Xa+Ay6xnt
/90a7SdKg8tiDwh/CCpmYpCXUXjjNAddBXMKePOoeej8mMVBSUVFQo8UYn4Mesx/XMeEDWBMqaOK
vkOhqr07uWHI/akryA/9ePHAzj+elE/S0TSBGPHzPy+eBkaAJDoBfvXJfIOcCpss3m54TpO+mXkS
KgqKvNImM06BMoiBW81IxEvnuKCf4yOv6gj2L8zPZYeUVGgHTyMVGVFay3Yy0pUvfbgRY6SPGh4e
F9/iEV9KRYf/zwS9A2250cmNGuY6ogCygiThPaL17yZ67jemIcD1iBYTp2xN7Ng/MGjlyW1vvFqt
zjVpelvvUaPmTJ1FS9oB56NWGRll6za1neL+rL/XLSYzuEFBqcQ2SWT1oc+7Xbon+ZgxU70Uf4g/
ktN4A3IluPdnXE7HzeSDU/peJ14LMPwVDaFYE4mDZANYm6WWlbSmmyTrESH/7NvXYGzFVBUKWqJ8
na3Bi8770/BQc2YCC3t5pWJgt4NNWos8gPjIRUJVCrrcrNvaoEkWK8Z+0vEhP63IYqLEh82xalev
X/4Fs1mi06hdUCZAe0ezAxCBJxsJOmgHh/ortSvZ2j+s9hXmyQS7j1vivFK33RtxzyhlqB/qU5xM
zNVF/877i86Nw4HEDtK5NNax/eQwDST8WzlMRvepfRuG7sJ1EbfEN/mKTHgGmgTKhacFUBAYBSIm
IjwRv+FYRqotg94edooGL0iDkIxwhS20NF6SHmwWWRPwRWZIXadprJzHAJYGvlmIh/SmlptIyBx4
mWrvauJAvk1mV4bKrCQ0TRwthseCgvOCyCIewYDScZ1E2Syefbf3zW0twa5PVb2muW2Es2YM4XeE
KACPFFw01OFqZNNVY6cxArf4TaqZemy/pAG9l/er2psIM6KTEqt18AJSO3D28AyGp+sFesQFOT9h
Wd+j8GZBTS8HAplCnEpJEGsIL6TL4FJfILWXY8FFwDuzzrQq0x7IWrDjhC7PXPomkuI5Mgy86OIe
EtHzcISxrIRTLKvNFX8ZFSQr5kpg8PLR7ix0x3vNcqpBdKCTo2fjvuIThHs2MZaQVoVyAlIGCsbp
Kwl2roqjDfdaMBkV9be4qU+lculraJaeRF3V2gA3RwebMCsR+XoOCsDaVcChXwb5WvrNvAX9sK/z
QOOXuf8rcaKVcXTH3QV4j/bmu0GFq/YXHe+219K1fEpBsLa3dXcLSz/qhkIK+faQrWA8DcUBQDRS
psphtB67yW5wKH9+mOAXRcrEnEgSDdfOwTTB4gN/D/idiLtq9cFOyugJ+dh6DHpIWByOnjFdljcE
eKgPd0sYyw2mjzU/VgPIhqxOgCdJxDlYAhLsSNzdy8Zrr1cDd19Oux9bfpld2awyvEz1G2s99Lfv
vLfXlXVZBdXYLH4aCUaWzJ7AKxln33ePgJle9Nw9Zz0vm5XnDGDBVsx28gorB4L9Kg1TRxgf5qvR
5h1W4cgrZx+/Xcc4dUvw9MMr6sNTciqmz5DgzGP/2FnQKf+M8zi02PNs2gvzA4EuwpF/TaHeHFmS
voieOwEWRBild53eVN7KYY1/XhO8VzFCqAuYeUX3jOtF5RYYO0Bf6QSPeY4lxJcUWHV4yAVtHJFX
F3zkcPVZzaeDsFyn0Ue4xrx8+k5Ms79LUUCQ2Itm/TZD2jy7ul3k/Piou/FiD3Y82OLR6yFa7m37
83pbixYtpzhqDhWOKR+nNbLJGLCk5yKyt7rAZ/ewE6RTHLAGbPGg/sty0jkWfx9yKMvJF/584/T5
+jZP0D3dIDUxA/TRLlBw9I0rleLVsuqwDeS5tN2H1FPygQ4eqLKajVYjvHpy6Pi/yy+FM3Zk52kv
GDxjxYiFwXQ0KcyRc6N5fkwkZ7QcLAXjNLPrsLfsfhF6FEcIHNkl5npZ8DXFTBu0fC621whWaxRf
ursXFiRw2/uz9ngHJ5iTakKd7dFc3875IcFFZ2yUh8H2ek7P5MfSnW6bQ2eaRg3fuFmldwVg7DlQ
NlipLHxruQ7su6cEkGkv2V9BBMFK2dxXvQUdR05zGvbnzHDzQ/0x2Hz2Pdyp8P3VICAxrrmDep46
53g9pBwtgG8VkxkjLT1AzWPHJIkHlyBjYrwCqAnVZBPjoFkhT4LUNKnDbE2t+RJxpnQGBCL0TvX2
vaHnVDbsX7xOpBxEHI87w9XTbSJbFsSyB1Uz+hOALRITWWSWr3C/hilh4DE1TaZQY6DIvGM9gzu1
N/h8b4Me6xcsZ4B2tC2YsyBZY9OhAqDzvJLZ5DU3k7BDNllC/HBPydxeKgZxmOHA7/vnh8NdYfHT
BfoFo9aEeBdLHcq73UGkirNMa+CZJMiLaHokOqq5xEx9SQQ50d4o8HKH3l5DCK7SsyDRboi1//Ax
IPF677dMiwLcsvPCQFtaD3WuI6SBaQtPQPMVgg/A5MHz/r1TmrKx1KRynoiNipfDRT/AQWJ3/Sv+
Ru57lZwEvuC153pXz/NQgsIvhLGAK0MY3y42RTcEUogVP4qIuqE+RLmwi0OieyAFwHNheHn4UkXf
ZqWHiKM7h9PHlYZqjYPGS06llwhhTslafUpFHNov9Y0fFT8NvwvUAc0tgG6obGkGIfvJ9m3HqwxL
4H3OF+9z51BPyxM0L+YzHyyARLwotd5r5VfMknEq2MgMcXC74j7BMbfSjp3ie3puejMxcPkbL35S
BC5giwbv6UDgUzALJw+t3dV0oO6do/+eoy5+ux2EPcBfxZRLEnVnviT6VbkUU5PYFfdG7YhuKNlU
008Qb9oo2WRbKtreqgNJtqtSKPLOERPq3TfGDfmC2VwXr0IoF2Cdf+m68J4RrBSI2FUwgqehyuwj
gg/Gtn5j0H+gmP+cmxTzQbHzQIehETvsDYrqIGdVhsvsySDW8nYwL7zXOj4XB8BsYFS8mnHk7AOm
gkDiYn+Od/VeLykb9RZmCk1plLiKTSkPI1/sSwfMbLYdYRqanNm2svNT/MUvDA7w4HrrL0PMcwEY
tVQmied+I4He49wNCTYo1uPJMKS+GCTalRKHuc9I6ywH877gwqj5+R0QAXToh3ccmTEPOfemVAyF
By9fTGDAgkn65Wjyuh0ozZR5uqaEKly8g/APxPXCp7QEz+N16h/upgKS1XLp4xF/1dKhsNMqw/uW
OBbGd+wRvIqssbw/zm3UY1ERZmclXTTG9wjrEW2PLvQ6EFhFri+mXHw9gfwoTgMKtogFiZOCc+65
ePmcd+mZTYPNfC/yz1mk2IOgK2YfQaF8ufERgfeWaxSk87nAqYQAxN62R449BqmM7ThvsfVIjkrE
ZZQtkRtj4kyZs4S3Kbz578exV/giGoBRdrGr/fFhdKb5RYPWtb9WMk3RmV7nOXsoJBDyngZeH2B8
L8/KbzjM/NwczDsT0RNEcihvOYjKvJ1DOHAIaCFEYoZCGgOz6G0xXPKuM7gxNyxtsMwxbr5MyOOV
c+7MDsq+iMSHzSHRErBTo+4KlLK7G0fKksFrS24bc2MSzEIIhtquwTN4Khz1rm6cGU8PesBMWdxe
ppSgyXJZ0ukmaGshw37t983u9G2a5/5E+BeUDDqgwND98TrRrzBz+bUW1exHFKZ5oCvBwCPdYZrt
DYIHG0E4XPVX3z959aY3xfcKFLYVY/IEpNEAPSLgkd2MRLd9mB/y9Tk5EBO1uyHTAfRphbRniHYM
S0g/N0DKhlHT6tQQmNzlXrutBSyPykc7A31AMX3JHnAu6xa7T8mEJKZUxAwT+JZtnC25T7gJBSaG
K5LxSowYRmCr90lXASw5UFJgX4P3LMXxOsX+DWehqdJqGVHhzEDw7qrHxOR9cF4cAGRrEH0h9Sqp
LQd0rINmcqfFJyC88jJQAlJr8KxjD7HHB1al3su86107/5rMnSuW+kt/rLI41X67ue4Z9aoKY9IT
zI4xFAhe24Ew3mJtTCH1HLnuKFHhsb6YkiKjx/+je4ASDGnqJWAIzNxesNWYUzNsUMvN9cJwHZcJ
ehc2DoIYAZx55LNqeZ/n2Ivls8+sixBpSpTrEqdojZCWyW31XQx22XHMSDChwhe4uzbGjACAcsVw
8fpHhdhZpCuaPirwz4YcYL5aPRlJJsud4hYrdORif2JWyZFz785tGi/TKQp3yBgouJErw4yhp6RB
oHpkrwaIgflMd33Z78pNtuFOu0E774e0d5PHmnYA8QfKPiddY3QwTfxbgAHW8nVI/DueVKxV4WiK
UadNnL3RD2PriRpNmTPvYlpZY1CNsT4dXLHuMbrBomPxPItewFe8jjO2iUEchgqGYCJybj9l7oNh
1Tj89RBa7Q4X+STf4JfEAbCHQZshsS91DuqHMf3hsZYOye6q86pT+f9ayTfmbdD0mNtQpnIkAOjQ
KG1fdt9hC4CwF++qNWKo37JaC3uZzhaA53rEMRk5YnMuFgn5ta+FssaAOSKOF1HWEDuoeJbPyvln
2jrDVbXoeSjkwp6Hnz1MY66ysUjK84t1sVaGzGqhaKQH+fTy5G16oMNjP6kPCvql9TfaH9CtbT/T
2EaYdt02f+8lzH8zm/PmlhHTvxmKjnr9XpTcZ7VgF2F3K890Jr3Ds1Fl4ul2kvg/mqcUbw7CrdFK
3jZ0VFfUq9T6jfbcdUmD2GGApBhldI+UeZedk4EJQyFGJSA8f/tpZ/utnYfecFkF0B7pltGu72Bd
D5mhnjuuwua5QY32WrxILvljfP3YjkUqSY1Xn8XTKmm5q7XiEzaksV0GLHbsA6jfMImh8Ong7vq0
UIjTEPcXkpaQJhvlNO1jQ7o0Oha/+HW10w58e/CNCgMOoMCablHdn7lbUYRlYjFuHLaEG9oStRmb
bURHAmyNMwNoMvnTDXfcZ+CbG/gn6P3J3ZR8Zml19PEw2GAE8NFShw3QuFqlnXsU1yNnRORXETHH
PLPH7PKFFAlng8Zh4rzNnY8Tmw3C6Dr8TiXqcfhQP2SdIpvnx8bYO49WZA9AUVsW82KaQAEDm11e
Qc1b/22RaYOtDbxsjHdgxfAQFGc/GU5pSUKULywau9ssX1RRvujajKqARwnd5p7DwerG4+jqgz95
2UafYKB9nGDswRciEEh4alQzaVX/SavOJg6HmzeugO/5ez72Kg6FYIOy67IFxwuIlWJNxyJRLPFf
GVmBYHbBUWKd79hf9uAaT1SGABnaaXyDFlVpjlZw1sPKxwjTe8xwoiX8jHGwB4rCcA+281Q0NAL+
Ymrp4qemI03eMUqESNLVk01/Ui4yfOlefveAdUU0SgzCs99Y/7zAznlcPEYG9swtfCGiABdeV1GG
ZVNAEE0WgNPuXsh9OhtqP+hkLN2gcrga44rcVwEO97PPXYvpVVF/RwO3S8pX6t/sm4u7Bs5e6GPi
hRJe6cuYF3cZg+OoSoANFw9VCeaavwpHOgNIV/Ouhw0Lj4eN4XGGX/akCMMenqSHzMg4UFiu6Ig9
YLYOPjYaiuZLLIMQcIxqUD5jAKET1wrsnNXuuuTnGRZeU+/RWlmmFxE0lNil1qHi4Q6G6yG5mwST
u9wh5oWUC5ToVEaY2DAlbUgp0mjO5QPMPcz/GMxKfrLtbArotKd0Pt5Am8SpQ9KCMb3Mzt9h/yRp
jGL8D2wZX+DjO/5/rJqB6JGCtxp01MPu4B98uqbnTnQ9jPc/+lDdvNQNjnCtsRFNkW8OVR/YT/P9
Dd8WbdVY3eAqZ/C9nc9X4hf5Vd/HiMyoDPHbFTZG+9nXjJd+bfAju99t+PrT4ea5Fe6CxlPV/Ye6
0zfcPMBSPhkg5Wfcym3xra/p6+LWxZuk6bpOEgD3YQaB6fMWmKbp/O+zs3z5GLWf6Z08SI2pYsaL
2zuCrFj7yQIk1vriDRbVvoJLwCwpNXn52uWByAbldYZ/w7WD48RfgXiOQaJAziBA9S5JmC+hIeYn
HGNh2jACe7mkBKjjkVCj3aL4iNvNZ00KyY5StDuN17mNvR1jcvjIVfR+BlR17Qm+04MzU4zk1ZGo
+Dv6o4/LPSOvG9AQAl32BBxiZiM78e7zxmDI6fbdV/icwvLwqmU878xQySGgppGLEvul79f1IrY/
ZKD3L5WCnb8zhuL5tFDod1DAUZhRCWBTQwFgULUkKyWAESnPMlaB908aRJa4JzUkEGMQQsGIgIw9
cSRO8N6p3bIiMiS+TxkGwzHpuilztOe0x6lv7jjl6lXNkowTzoTCySvmVN/8FyjzW8O0oqEsAcaB
xqmc8WhiQDhiC8RthsQ/Y4Cs9+tkvbm0Nx7IyDB4Jx4KxHTITH2Pur0Lq6XFMgw8oD/2jvIcJTqR
wlF7ErNaYcgL/GyOWlYxzK2gZcITAI3bUavWItijBzmIKw2mxfKBPygWWOcU75ohokStN0PZN8VU
bYudMHOfkXP1v9Pi2MVkcAr6Qk8xXEtR5wD5jbEJzLpCtOP3VjjDPqXwOoc/CbCOzAAcSXbyGxFB
RiKZeaGjkHqV5lt2EBkVdv3WQEHvjN5arcRmi8zKWk3c53R42Xu3jfzS2Iqjkt25o2UvTBE00HBK
kQE6sguAwpDRU7V+bdvJGNjql0kPLKRssr92kn3VLov3jnqEaomq80ohw/8d5Q3d8XfJ7kHfUZ3H
BznfUZScJQ8DwwNyiTVtKxpLqAxYf0K3yYycwp1I2WH4YQ5GBpEHUZMEzSl9JpswGCll02iKRaid
IRLF+da7iwfbdxB0Bmjg/pLTMjiAdBqkjUHcQzCuibwz/PsaXWx5AlRhz7EJxuY6HlJg8qqRaQag
wod4e07+/S3MiGRMUTrecDLSRJtLZgn8RpH7kfjYsUfkG/I21AdzkXSIKyjfw2kWQjXQpzW2iSXY
gJBh5ca5ow4sgQCxgqu0bBrDw0S7rZF1EjC5N9Ap33Hvu5qtLYJQiMPQnng+RJGbQz+g8lWFTVym
lZaQD3HkkQ/jDgDhkttRo6hVT5U6806rlUfjxf308OirOLkqgxUrGOLVJpPLjWObhXUk6SYvo7Va
q4uvWPfUdd4Um7EF780WXLmKlJKreYPS1BJ+lGQm1Zm0BoKwQLhbjnxmSXZqpmaJ/pmYq6AOqOfu
DDxBCLYkVWASQJTTJf5qaG1fsd4VEJWqHBv4/9M3KMmvoctAnmMP2KM5Izoeb4Ey3uvcj3edkKgW
Cj+bAWjEaEQ65D7F3n6ez+To6YKWfJHjs2zgcknxtiA4YTYC476f+7S24HYhv5RF70Me8S9uFl+l
aTzBI1h4p46XvV07L9xGpu7D6y39A9Lmfb9LV/lmFOX6fv42YxdDnBk9TfSF1o4xMvt5OVFm1Yop
9E14Vq/kgEUEnAneGkVgN3h46brDS3MRYHGBgyeOcfNyWe8+YczInWVn1feIdjwAWjxY7wuLSdwV
ma/B6v1c0AljjPaPBjS0H5jA1fPRqjm1RGw3J7o7GedGwM7feHqgLZ96ZVW7MqAawZm2srokWnbt
9swtVH6XeigxiwhjQJ2+QxW004IrIoBJREcvzv6GjXiwwtWafWToPbhHHDANhZIUo2UTZ1fG9Ai/
9UMBpAmIoYvAYWwEdeGvyGAC45vu70fFr3wnMoAn3+VzD7dRxKJwjlJBzEOWmlCLUX0BMT4AFqnN
4KnBZ9eGJj0rb7FGSAlbGTmIwmDXvsIiw/rDaZbi1q6egFDFzw/4OXLa2fLuOq5U/Iu6k++JR0W9
wxtew2zkmy9OtphB6p0F3ae4wJ8TMdspDF7IxsS9n5DSCtdYsZeLUoOtAx/K1sBiWERTiP8cqgnV
gfgB8W2xWAhLQnFRFcbXFAeHSCruESKCvbeKv6stOMDCIlNEM4vHLbI6H7i9987ESAiWCnA0BfIn
eBgvF5bXy2X75uA/bGbkerUben3exL/FbwrXxEbf0fqLAorSqG8y3lySB8FHFz9Viv4JPilOOgdZ
eE2xvtN8yfi9rQj0uNpwXTAVvdpEOWJk3CwHK/EayjwXHhvDMJ7zi6lNEj6mD9ZF8ZQ4s8VfjX6b
i89QK+atQRj17mrvxAMSD2vAR40flrgpfAlxLt2Vzk7cxY//fOhhiId0WyUB2Kz9OqJYJ+yU4Hk+
nOV8HoaTLdoeUmtUClk9ihJMhEjvudt3YmvKaV/rayx9rpupBmIfBDu4kfP2dfuzAeYZw9kQm2tL
sHCEh4RwhxA2HRBWHIwwMN/oW8Iv47qE8shbiO4R3/xzajXqOeRbW4mY3ilROH+sqxEw5W8pbfUn
ok7s/SDaAPj9/4b/3TdJaer5iA8LVNL5cukEB/YYrqaryhOa4yRlYJTasVerDbA+Amz1NuUcFORQ
UYuKEhh9NSJuaJQ2da7gaR4ekGC4gnmjK7DeAqqT7UooywU9qetBHv6kyJ6xt14Lf09xRJmLLfg9
wiGoIKgi/l1GKBC4/R1A3U5cS0Tf4GIGZxOq67+33qr3+5FYCwrxTmmgiQduWefjOgzv6iQs9O2a
wmP32givZtECfi3m8jDM+sIKoZn3lp2V4qAZdhQH23ZjiEErOkjUvA/cQgnb4CtgE4xaseXVU2jp
Bc7cdLY0Wjy/AvMDmUtdfPD89NoX5qO1Rftldtak7/LdSrhS0bqRwSNuhmUD30G4PA/UqalFxh5t
8MejliiZuQ1h04p+FWDIOQ8cGKRCEAyHi8+OeF2gCzC+gvXLR8MTxkMVD1PR2om/xQ9fESM3sNQo
0XnbT86E+fWNIyLm9fFYmVQ/vOwQHbS1OGPRA9sX8rkQ+3J28q+FG2GBgtBs7MO1Ez8mXFjW4peg
6vGLhd5DUSvuByLy3RTEf5wNVLF+dXmR3zQ8qJ/UHUN4Fpl/Sw1AgiXMUoNDEe1XWWx1mBa+sKzM
C1fg5iYYBklATcg8P/3LT1WDrClfPv6YBEG3Rn0Jcb+4VPPO+rHDO6ClBCZIHT3OkCErsDI+2kf2
soQKAlE9kfGtMX772KYymsVD8QzXBN4JQsNLHwM1DLcqUEQ1OzKmDZjk4rwPNAhFVwL1T6wKcpls
UJTt4ZonETxv+jEo4CIGDt9b3NQ7Oj4zNxOKfoLTgtZ1VsMJtQrqEZuQV603/TdA+FdLkbGq0tgK
5hMmLKLguTHVF9pohCrUXQSsCS9d8SEKLSDNsLVWWOFHUKMd8V+3Aw2ydqoBfKiphIKAutHoE09d
InlincFgas0nmEvwqkhi61jyljA0kqkLG0mBJQo77N09G+APV2U+4Loj1TZS80EeOOZOOCp/UeRk
2iLTOAtu+qJDFUTgmMVcAfMS0Ta9Q/zJBkR3iQ8SDLVyfj1+zxU+tmfq5IRbSwzxWZAHb+aTkYkA
HqmwaL+pwktP5F+nC0A//ABvi6t5JWMbSop2EkDm3hhQBMcR9HnB2H2v98bdGuuXqwn1wb1xrIih
5dnhqUFFSitmjzQy7gFGnxwFylkwWrtjV24yeVxiJ6F8ThzGhMDLsDEQcbF0cSbS4YkGTmPW2Gee
L1spRXBAAAH5RahJ8lhvIetcpGmfcQ4h6x1v3+rdgEyB7et7aEq69szoJlAcuovHajBjBjb/IkCJ
0E90T6DecBze2G/iICPN49jGy3H/cspdNG606+be4G9vy/gjop+CFM2wC1Uak8ddH+fP2mzx58MI
lLLmVI616au0MU79WDKpfx+LscE7274xCmhh0CTudYENo7pmVg63k4UtGBxj6PE9YRAzACdK3T7h
l1ykaDjeOsNjmX0BjvFbGMTxeTBWcT3ATOrFz4ytpDCFWI14nNFdu0NdgzsfikhuFJRwPnkqUzK9
4G5E8t8X51cwnUJH9ym3RAh50tih7C1JhEO2j95bxq17pG3xRJR4CjQMjKVzc0y5n6tYtKH7hIIE
//e9kYIH3TtsK1kbcYkRN1ab9x25aYfPimeiIAedf1LMqEFktcehN39zWrOImG9EDB2yFHMIlS88
tIkA6C5uF+SVk28gmhLaBk4ZrpC3F/tQpwgV5vLm5QsRlAnEfM65Zl1qVXRBXFjishLanIQzkEQn
Mg5HU6xMYEpfew52PA2GNBHwbUxykRhXsW6xZkg41aDtZggJv7UfoHLb9y2ZsdFA2zP/ZSoHe3FR
Bf0eFwpg7mfaRIvuWQEXOcF14lBi46bQQdDvMoUCpG2FWjXFdm0GMyJH8AYlYFFAT0BHjcEZL8Jv
dMQA6TYpNt2Zwm5M5TmDALA/Pv9GR3AJiSLxpQ6Oe4pHptzUxhdeC0CSChdu7MVgPHAW9dV18scX
ypFX+0YbPtJ6sn6Fz8asoY8oWh/u7hfUi4gIFGe0gJTwJO8HiN6VLQLrZHdwvJ3k1et0pZ1bfv36
FA/xgCsWLAsKTgH69chT5oTHps9JiJ1S7GIxXtUL6Gzz2CO7DRRuwbjhQHdUMUfAtfbcRJDCMrdd
VkE5gytJ6mZvDZGsBBEaqTF7IPAlsXMe7k5mOf32dUB91rAFqsKh1iFpBx78c56GQ6s2iTMMxxaY
9/y15hothoLKRGfO9Q2ZAP0UJSDr626/Rrv82g5X6alyivC6qRctw24ihBibBIigFw1brsw4jQBi
Mbgoz3efdS3rqTXzRkbVgMcWnVm7BEP6asZoE9t4N/pPi/aytN644bJmYqYeu5yFmlirHwf2JchU
ZI8x8h/s9tH1wgQ6PTD6z0o9hnyCFS5a0xPkwD3uj/AAT9gzssuz9aN9BRIPcXq4wogET0r0Pprc
37kIl6uJWDLYPojjfOj0ftSPNAiK0TVRujEngigEU/kD3pRPhgvGCThk8rA0ukH2NHWE1rFW0Tva
vGHfYSN+nNWqrnma7Ym8UFpzz9a9DcChvwE41E3xaff7W3zl8++Hyt/6ho3aB1vU9Y3n6d5MQI36
SZ/p7E4o3ma/rz3x7xXfEO8z3nRc0HTulveTbYNParzNuGf7xN2KPxSn/Bg35HH9QoSxPd97qQE9
kjlil0W1ZK1ARpllOAIW5SHwOMXjAQD9faFvHurv/zwem75Z6bp45yFi637iM1+vPFBR7o6f//3N
X/zj3x9+mR8UX4tf5+ZNbpqbB1zlbvjEbwn4FfBVHI/fcRD3y++Jf3DU+NvkCIpv8vviS13ciEBo
wYE3m6fDTQDRioO54gltPJ16nJwDnrJ4UDPdW/FQPb1SRwZHblWplCD6yfP+ODXHy2JdecNwPx3N
mZ25zwjyn6no8DsMFI4+NY1HleAq5MR8N5lez25AMziiMwOA7mdwozB7YKNiej3Uh2Hi97djZ9hY
WCCPw3EIV0Pc5FODjYxqThLhqVwAXKAS1yOMvcyPCZnucckB/yQacwc1ylQyJAkrMOiRBKODXaPn
EWMKApMBFoHAWE/3bWZu5mILYsi0L5nbQaY9tIrJVxNKmA7amRpNQa2XNFJCz4APwl9qKvDHsYEw
7ZTC5WU2/sd6wFKwCuEyqbAAtU7lEORkSjrrAddorRc6hA9yB0Z6ifcItXdnumcu9cGxxwIgZSTX
svPlVoT/WOCdIERSTxGGjliWK/IPDy0HygydCKNFyhIucOIpOjqCTaurntgfeHIf9M1Q7A1JH1FK
3VmzOq7s1847bCdQXkFttVZ/OZgzGo3xwaiRBFi1MSrSmSVUGg8YeF2rt/haIXRfxuRNTU1eMlDD
bk67c4w6VmwzL7Vb58UxSIMyuv2Ku9it16Npe5DWhLDMnjOMECfaWBuoOQ+PUz/hIBGfhL0eVpp0
MH8FR0jxivAx4QEtR9TzWPnwVP06kCbdVXdVhLGH9VMJTxxhFND3SlD5kMwDK5CZXPEC9bX3+n0Q
HP+O9fyj5MgvyiZheEQdRjZ1Bknt+IRYSACu09ti/4b5mBhKMdZfC9GKgPpf0cDpYXfVw0l5FOvF
Mv+jlT3CeXN6JrmqmsSS1mMvqe2Ocw2eQJf9sCMgyqmEII/E6eM4hsE5XACODCJ5ATsPhjVEIX6c
3eZpKYyXccTCJIXiFzkCZ6NwtgxHwJAPvWNVE0mYeD/n6FE4aeTVc1pPrmHG48hXHUQula4cB0FL
IPVj8oWPgWfwlIkDyXO4bY6CfZCvBkGyyv7ek+FsEPRbDvvAEfyah0tSPV6YN5rR3qK7+84E1xH7
qghTGfe2o0kScYf77WiphMnhuVa20rYL1fPuVWaDIIYmFd/JEYGFpMZH3fmVIuDuDTUmYXZ3utex
2dNTWIMP/j8HYVrcV8hyMKZrXPb0/GszJ3lM9ovR4joR2q0PTssou/qzG7a4ykTy8O61u4bkFYdx
+Ca/F51s7UE6aNQ7q0YCZ0eCE/ARlH3eFYTWx/cF4XU3IIYLebJIly7NePKyX1BhURSb0kxePLw3
8DD7EroUOhYv5XVPcEUz91OKJwyjYmgz2hNAjFj0HaP/R/C0/j5aZbaczZj0GshBnPci3fQRpCDD
MO9+FlExLNiJZzFT9juZG6STzD7sfHA8AgoQO/Y+0zrAGhbuFvI3iNd2DYuYheeFFh3iAXs1gI+g
x0vzHgslCL5/WxAFqlHjuDf0TbLVt+CGgB48iX+6oeOCwIm1d4ORfmct+UyohEJRniewj2aI2hb7
BdZsA2Rrwx3Vpju0wFp1cjCAE/DPCqSAa9cltfhyZV1YZVBPyWvXy3nrpOF7kl+w7qNYyynJMI3w
ByJ+YrBIyPvTui5YM3DRTGZc9XbSbTa9zwGZ8J1FiWJ+z7IhG1gNaAotJiDzjqDdVB0dmiifUd90
o6//nCLgzO7eixQN0+0A9jovvfCGy/bQLkufVo7RB0VUB1HaQNOG6FgZYEDBEEvN9++7QgFpNqsc
JBwhBDG5y6HVcEF9xHh009t1l5DQqeJEVHBvTXNDj+tATvHJ0aPXvLE796bjyXsNsv3vfdwjoZg8
Ig0SOPw6JrFB7N65X+oypn/+wHyjGnvOGdJQevZwqXzBdtOvFXIeHPlcJsSQA4aAVADl085cxFf2
jbFLo2pwDmD1ij/QX7PK5jyTFHWHyGp1JVYI/L5PHBaK1S7ifUhbzBhBpblf8LhzFVD7dVeDxRrp
FXA+GSVo83FB2qt4b5CB2SP7A1G4Uf5hcjIEOr6atG0PHNfAXK9mw6oH7w1SBV0XSTOEK3LMEVBB
KNh1Gq3F3nlEULC6R9J0x97bxKpY2XBYscFGz59KggM6lvQ3V/FAJzexLuZQoXqx1iDHi40HCbCS
z3tazoWJxUjrHr/HGzkWOJyO1SdGLpRBY1g5FrZZcsgDq7X93xsK95PEYYwlzFfuvWNzjJFnQ1Fa
M5MudRYJ5jCx+kE0NTKviEWIRflx9Yc3L8MVFeXMVSXBos61gvVOwWIJPrjKXY4GuDGa6MmRaEGV
6p0Q5Em4fGbCDQeXnzK3lNGkyxJV6X3FeNxDiQvqia09GrXbQI+veh9v9j3+HkaH7gFXCaD90pRK
sx9bH1K/X4YM3/BqEl9WsWsXusTxZWbYesrN3z1GnmRc5aDlW6iYVxXRC7Gf3yd8Hnw1ERz9NJ7L
JOYQPMzvg8a31ZFAjS7MCLD1Z75Ls0AzPHbSEVlPkGdw50RAhd8EHGG2syFBSSk42uih5TUJN2Ps
P+5r7IaK92pfHrrdFTf3JdMvTycJAxAGKre3bIzKOVFbRDaPefVeErIbr7P3b78QZonZUekmYyJ4
XAUwa+SkJGaCYCiztwIV0a04M3jY72Xv67yUWfe95Lbagbffr794iffg1r6X3/+IOrPlVLluDV8R
VUrPqXSCfRvjCaUmgtiBigJXv5+R9e36K6tJYxRhMueY4+3uE/2yKF9Dm9hUOR5zc1ZnWWfKk93L
tdnimTgy79OOuuyUh0e5vEHMK9DActzp6FWOJLsZ3+jdGTS1cJqegz1Tm4w6lBtE6iLwKQHq7QTz
yXmFdUOxNvMvtVjbUMmYNFpWwQ4NAo1EDWfR2qvmGlaEt65z3a3IrYeCtOGoGrDFBpU50aAujqco
y1rdJ+sZL1E9vKXh7QFPLURCpSwUJoqrpDtfFJR77LtRHinf+S+2DlgpFHJL5E4P8Z6KsptDxrir
6mF9QINH2yCjL4DyMeDZPedQDpikX2LUjj8NPR5exbFD2Od8qdvuGc1FSevwiIynHULVgaTTlQA2
ZwH7bcqVGBMol7tXYnusPRA20TsjmGyQ3Jo53D9jQ+wT2UUQL8m/sybFNPtmuLyWgBtD40slgEZ4
4AnqXN4sTifYqDIlftCWXuPLwho8ZwCYI21iHfQ4HWv9JIapNQMVRs5RrnAu+vxCWhHQHS+Ur0dQ
EAMqNXe6ZniRQTeEszLHE24FxLRAick0tj9DyQJZ3aYxKb/VLxdiyjSwugLK3EAj9Tl4amj13xAT
R3ATB8j/UOlBNzb22HjgI+krh0eQb+H6BTmOIDoI2R3SeUlsr7UHePWws+ojMfHIv5kiXR2lWwsB
xPjJNH3gnTCq4a6iNCRc6wh/oZxjWqTX3tv0S1pWnz4edEqOMa9XGR5TaQW5ZHp7h1ka5vhmYXNo
+yYqXc1TqZ0ct8NCtrt3JxkwP6UZeu2AUaWgHoDaAOOA7DDmQCY41Hmwjr/IcTBrt8RnufRT6HYQ
RCmOEsLmgi6mz0K2fZ591fDaPY4INdRPIgxQJa81Yr3e2FVBBgn499LxHmpAqBGOshwpzT+BzgQB
UYAQqVfEHix4TwSzJACMrjz+NXgwFRC0oGgBG5BYHxLqCWyJ4YofiJTi7xcZB/+ATpwM9J7+HuVU
dZxkMVYRF40c2tYlEJxBFcjhCttLojdugFYtPikVjk1khjIRIRltFjqeu5mHMNE5qEcN06mjsGwo
SmnG07ehh4tVGyjayS3XvE9tg8BJ7DH4IX+4R8iEyn74VD1yo2RLjC4bHor8iT96fN1Z+CJ4KEKV
SYordDLDmY0KEDMM3BtURMuneRcU8TTuxIl4Kuk4kegzawGMTMo1MyfZEpTBdKSRll4p0z1kVo7m
1gvzFzGdDnZYEpCVPfzOqKIF+pfqsUUqj5Keld2cpgWmmQRA+jhg0FBnPbhs3wJZfuJKAExX0v5M
bjbotzDz0jmh4hvepohK2WQLAGoyuYNlMUTBIOBtTciWkoPG+mrNzUjollxZ4VvZ4QeKFbMx+SYS
w1dT9FZ+J4bEEVU+xIPH8BbxxPe1ELZoUkLk/cMZU87CFoL+H1aGzJoTA99pc9891x8f/FFgXDO8
Ie9WY/Ir6RaC3+LSRSsGrVZUDDMgufGmcdmhCW8Yxs95dxHeXcMnnCgegYmMPfscBczFLWz2AJJD
PhXehqcdHkEs4UxQNMAvQ8TSBBPGpS80DVoF3Qjmy90XQodGv1Pc63Cp6eEEDAa8GQiuTONi8wan
FZAPJAekFEgHNlvmBlg44UAzx34WmOkXICjqBVEUBJk7CSaj7RYqGh4uQIRyc5A8x4mTZ4P3EMsW
Qb9Kt10Pn3CVPAZEAi0NCgJ9jbUcHq5tuO8Jt4RWy0A8QuQzIb2Ntijx/IDmiOAoaQAoAIDSWxz7
/b7HpaDs4+VkSNLq39A2GQrjxVnQDZJmDNMQm8+wDaDYBV6w30LQM91gsuU4Gy676iZhTR/MjGtp
28jV3DCoIdoRa8u5YBYL6MiAIfCFxQFvGPc0zfjM4rKI+VTlj2BU8TJCyHkNt9AAt68lBqF9oexM
RsF+D9qsu6PW2+JGDl+0HSaxIM0df6L04CaUwuLq4AzQg3wH4jpmAMLgYBTKk3780S16rjsux+FM
2kDDG/GkiGiqQPIFr+8BYfzAKHnzFQ0jonjN0MRKgB5wiG8Sb4uT8W/sUrH1XoGcdh7HMBM8V7iC
KE5Y2OS7jHNu10mDfD8dC0MAaiofN3odOCHMhPYjb9qZ3CJ+uw4aN2WGDvHj4sa5RS3fIObI4Hna
YGPPVI6iphtoh5w/EA6em0OB7Ni4HNR5J1owGcqncb6UGUcoTMWwGNbBiIv5j7r0cbmD/xiQI0UG
1VaOmusk7y9bChFIiEFylG2ArQsRR/BUIULJ8wp16DbkGcq/4pam5Ga02cpN/sfI3MgAFUeaEBXa
6LQmBwaLRfKM+D5NaUYXN56QLChN6COhH9a7tBPl5WF//vv4x9OEiMY9fJMLIIfIIJDGEG4I0EHl
s4C7Se6nYCLiOGiWfxRS4oxDGWTFsMHvBWt7VtF7tTtJUxPQC2QLHIobhr8vLxmhFQEEEwhM7uAH
35dmLaoX/pfGrVTxFdOUnAsmAlgiKEMIr5P+VMJdTlz33zz1j12i0S6tYaDc44uHT+z4H8cDbScw
IYY+8ESEpQKKw5EAwrGBRo+LcY9Ykcmtimk9z6jCYOHDp44je+LfT2Duzgw0s1Ip/OOy0Jrh9eWx
2Kb4+NVxZPTK/kA9h/cpz5bAbDVxQcE+1xckHrNs/tIfIpRTol3/UVvkNArlh2KCswSgyoecC3nH
8hM2SH8/F7VOQreFLYInkSdnfocRcpDxyVmSM8WQ0OjdydmVdwX7mFfBnRkyCUsBI7r6O7NyHuU9
/zu/H45VfoPvMkie/r8zIefixZrCGYdm1OG5hV7P8sRXrNichTqSYFHhwrwXcqaf8l1IOvIzHjOV
M/XvjLccP85XEAcoReHe8E54PAVrf9vwtDJdyWUE7OYDA04SQCT2Q6Fd++8DIIsD7JJ+LewDoTBA
ZMAB8MTLy2mTe1NuFoYULEByZ3kJGkEgXzxd/R8v6I8RxOdyb8n3mEKNHikjhAbxcn+jDx6VjA+p
Sf5SUQEVeWg6lgsPksCrJPwrr0fI0t/EAGVZ7ktZRuXsc71ncm5NHSQPrQKZ4/IOLE8fQ0rlM4a7
DwAKJP34RUhPK1ncxokCoAX0B8YHgrpDdHUxVuMSyVPKMcjrCUHq34s8+AmkcN+acOn5HoOPs8cJ
xxyNNyYLM5fg7zuc6n9nTM7ZPxqImJiBgsFRKf/eqiwg/97wP76KDH+Tv8L8NgL7mP2wID+C2+8j
RedRDjjXG34G4yNl1v+A3uMxOc5Ci4xSmyH5kiNg0MF74cPpa0yQOvUfsgv+x4CAz+WGr7lJOd3c
GDJ4ZZlG0MFvU+3xKFxl8FdJZJD63GT8BsxQzkvOsOfZGNhQJzifMhXI/5xBPmQqEa8MmVZkUPMK
nrjU3/9uvBrbHazqOQ9ybHIWrrxPSmfeBaQPvELxX99T9sq33xyszBUZpS4P4Q3JwZc8nFHNQYs9
Pg6k7oleq/RA3/yEInckP5O3yP9IquVt4OzF4imd9daThVI8KeWO5/6Ajyefyb//HidfQfcayqn6
7zGcFrms/8ix/1YwZSJ3ppyyt6dMaEUM5cZRJjIQ/v1lDf03VmS6ZW3nR8R9y7+MF5ky5CMd2zMZ
Q3IziN+ejPLGxYiGievfC8lnjK3/Hi9FpjyrKZXO/z7+vdD/vrZH5ozLwiwtFxPTAY5SPmcQH2TO
/v9HvjkLMqvJ4BPOoAw4Qji5FDI0cen8b86Q/2m18x34lX242AwFeU6Me3gumfdk0P37n8Om7pPZ
SubCf68kP5XV5t9XMtT+3h6/++9t/lsB/m41vpeMJLBenp0Sg8qA+oBAbnk2TN/5CaSdP80Yqo2J
TDYyeF/D7OL6uY2zRqQk0/bqJ87oxo7b2dn6/MbdzArrYE/njAAndELHUEu2Lsh1B0EPBBnNBctW
iV21aAMFBIxiN61vtFg7CoHY7BfjFm0/kDd4Nsxu/hgX33KIycPbw1c/+EDrsF0zHzI/HTpIvrxI
+fP5sWnKHXwNosJB/elQBS/Ycdc4z9PDLefZ4qn7ABrGBx7D4+Sdo0fh3k8wnWmlgjC7yMT3GYTB
GMOP4AG1iP5wkBmxSYAODDbn7seOuzW9OBz/2qSU0xqI8ngDziKgH1Y5vXW8Vryxr1NEadNT7j+x
bt2bnuZ45i1A+Jl76ilUBe6naoNe5HjN9NbHSNVEK5CoeBUnQAWPOUZtNNMLVs9zWJHsXE3KFRwC
hLX/vMlSF0ZeRVZPFsPcvay7L+Arc1I6QxQc2UHdyV3HxhBVxoz88NDa41d7A3k3PMJ/OrgxsplA
MnYfk3h+xHndcsKq9hB0dHZaEmlDBB/PHg06NPc2s0AhCqsL7o5dnHtTBjFpQmCHG+LNYnbKdQ99
EP4KuoVLjn/CtjDMufNXxZBI3Ol53m4em3aSQfg6YrTRLl5K2MLj+87fNFX0mY21Fi1S77vYJYfn
8jp9/th9wl5bCZuAGUNgqM36oiILdx/r67tn4oln0bGSkDm6wZ+ou7Ol+/oieQXJwwFLwNu8goVg
7ulDd/aA6sZ31+CEekbkLJt5+tXMXt/a1GY21ULObOfwousB8T6oNp/D/fCgTXpwoMcfGIZoU0og
QQda5EFiUvUvGtyoWFPsZlb2Vzu6HhAR9Js9IoVyr3w3+/vkvih+KQQpX3AOBuM2OjnRMosKRuUi
VSHU801ALaINBcWqIZp2bmC27bSEGBdUNfuDggK6n2HnlH6ZZ9gSDR0LjZCD72yoht2FRqC3yU4T
GldRR+/UNWl8ScjG0CGQkpwqJPVDuUD0hh6qf69nj3r9vmNoNHgjUIaYA6mTPgRYEoTYYp6bkxtW
osX8ZUT5Zwr79ys99S081ME/MZUg+EDx2o73LqKqDWn5VmEBYecTGIOs9CAU374LtIP2Gilh00Ib
TWdnF728ZiMmCx5JUCJ9kJ45+uHHd/bdjFsgSCkPnYG0oz5xMVR3+q857c7u6NJkp3aLwKiGqPbQ
uwW5Oqd136XHoxFU470mJnX/Z9X5xWZTVwPDiu/WNLWm5ieyL3X0kqzQIFFwHAl1fEC0PtYZuR6d
88OFiRjil44UFq/TzjtCg33Wx2QhPKAJ5lOLyEZjVBlT9d2v0v6V5oVxj9XuoFL6Er+E3Ub6U2DU
q/VfNqzSm1dcRpoWOTAXqKm7gxzxVLEnDtmGyKFjV1Quuii3raDOZ+d8nwTNZf7OgQguvvrjJMM6
ttOcGGD21xmxSIAKoQohZnDvhOpnC73StMT+SFtgW14iw8Y4KaKRSrBGFurhC2+SPMbKfLiuh/Tk
cb6/7mjRZEM0Fd+Y3kSXzuCF8w0K0tf3y3CVwJhCN7HS+Mr5wPUTDgt+nPPyS8EfDe4TLg6UFGUI
eNAhYe07nShkM6h0w0GccCxawJnhB92pOboNn2troW8RxPye7n0CSwwQZPgub7/9QNr0obt0afzV
bufVw0/iOVDDx/AZO0vjG9ioq3van90V7ASVzF/d49fPiKb1CWbBiI9v7lv3ruwklL6tRekpQKKj
DI0D+UoggN9AFGhFoAU9I5r1MMjdxytxb9hG3N/u8y7W6aeXDizgdgH96LJ9OqFCD4v3QT1h+cLj
gakJVwE+E01Qqq/XTIV51jau8eMAi7ciULbW3fFn2RhQdffVz4MNxlpiPFfOWhaJIirpI7azJgku
hcuDLLoucBchVwLJxAqtBARsn0l3pCNQE/rTY5XaIp+mOX6BlHYZfSB8lIPP7DPTR/Wkw8b6FZBK
tay/uwV8hYsIyzszJ/UvZJVjVKWlobWhZVghQTN+LCV+p+HD7uvJOH8sm+fhSgQT8fH5PEv3ZArQ
y8dLRP1LgEMAgmQEMhp9BRjLKB9qzcMOAWO5xytCvVVhwaLPGhSHBg4ARWTjkYh6jP6dAmswUUMb
81DrTiaV+5q9tqdF6RdTJgAbj4rNaXChAdmhD45/1hW+cEN311Ue/rUh+w0kxiuhpGCiiGlxEyA9
++DZAQH/hDHesw8S7N+/X63E5SUUAEUPh9WUGFprTfjonK9NGHYY4QDe/OQIyLnC43x++nlDyi/d
zvAC2Qq8h9Af0kgRCIAQMcM6aLLd9ORVkf2MushJ31QNAVUI3L3SiUjEIkCDuFVS0ImWFevVBrkb
RP40+Kje/eV3P54GtNH2ldC5eqRndFsEcPgOEl3jp64Sf7AY5e5FkAYP8HirPQBEDoE/7docYHb9
/s5XpB5Sf2SOsAadkfoDIHH5gv5Jo9YkwqBnpiGrWHJoSFW0jh3oPlTapYuHxHsNYGtcPcMITDmb
vWTyCczgMbY3vHs6mDAD2aE2Cwqqmu7TgbAslaoqDeETFrgfHrA6ChoykoSo2CCLXOsBNrcBNlwe
0Q6vtXbkV1qQ806Ac6wHDwQwk88nzqo7+3hvLN6wAmWlHEJ27MAU7XWwpAI0PXncJdwiOqaq7mlj
rZ8Tg4VMqoRedhkYhAvWff69T1S6lTQu8aM/k0TiGsgWJilpnM9hOTRizSUmyC3CC3Qj5IhuPUSr
zG4U8mn0gXv3DqF8kOOwUgl4SvCBHJuv8euxVW99mL7qa9o1h7fnpCxCjG6U7vCiuTlJ9gY9KQIF
yp1OjwtQBugM3wDbw7YZ7HDzobpHKMnGgde1AaJc8CTcfRBHaoOi6BND8/5RwZ7IpkNTvVEpMRAd
49y/zybW1xNhrbFvmvAFS5rk1nTRGhPLHJ2zRVENrnTNuPeV5bVdJgbGEQMdg+H74vRaJzQCGBVO
G+Qn//b0FE56N6rZ1qcDBQDiOTPgb9v9phq+q/hGokLm37X44eyLM/iVtXknK9L2imfU6kcThbZp
BEk3LCFkRfa532KM2xmZn5Vx3tqfVd2Zpsn45ayqZJE1X8YrbiCBYwBUhfT09RiclD+fY/HEyT8i
vCJJfMUOLauvvua0FrSN+vEgX/MHpI1/6b5jhsEDkSNNHODjzAUglE4jfe7KdnUENcuMLJMrHNuI
M1f2HeOg2Kvza5gb86c6c/DAhoeV7lRz81GX5/vg8SJDBU0Ae7vPoHJgBK3uL0bbrG7I6ghK3Bn9
qzkonXGK5K+dAKIq+fZ57qvd2El3D9RNZOEYQQVslw81e1U225ScuOS9woOkAlPTky+A0jaJL3gY
4Nx6H5zayTPFub2fs4O7j7N60XEW72xeU9466lBSX+pBnc3Pb7xSiJ9P/IcdlaCuVM+ESTgIqSfJ
c1jQ3UtibCMV1DJJfFWXr+eGt8dPW5VqTbOit7oG3ydJxkaeAHJg9bNsbpILiWV4vlWvx8YZFyRy
FaP09vvS/StHIzZ8cx1stlMe0rZBtAuo9YodfW6l808zAWHm2C71glWknGXWvnzu7+ifz4s63SXn
xUmd3bvh+xWf36sOKRqFjWZ1zOGneJ3cBhd7lb5X6Z87qJFighVndnQpRw5LKm+lmLX6obpPMw1K
ML9tWKvbc1Od4/eTPMnD87kvnptTsb46Yw7njnSBjJYWubSzKN+r+rQyu8u0M2q6s8yYX2lQI8Fr
o0/3G1vWB03ybsyd6DxjXpEz19Xn3c+XWWLv+KQ/pbkqp9WZ5PD1i5GpDJ/t6HKfvNspZ/alrlNn
/G7GGQ8olsXtOz+tTs993U45nvR6pIqCxbAybbA1Dpwpx/jgYQ6Jgy9VHAuoq5jLdP5WbxgFjWCf
aAk0KqM6KBjwpZejrVOCkxG8m4DRLzY27KrwjDe9B/3hc8A6Vjw8++KpBRYd9G50ZieAiaZ3QwwC
og1//uqTKCL8Dy665Wpo/TDwAiVr+x1QRYe5J8ig8ncJwQwKOmCa+zL3Gs+Nsurpi8SBRtk52Fys
fkFD7MrwCzt6kJwiPqmbcUmrCgP7i9fU25ukzeCNTjwt62rvtD7RRiJ7Apfqtv8BormG3ZTjkafh
X41OLvPh3x/mxtuQF3g9+jc7fDx4+L549PmTtv1M+1HuS56dN8GfDvV+PuRfbhnVGJQ6Ja7isHl+
QRjlQNji5A+2LtrVu8P3gS6gnyKcJyo6HqiRaRU+gg8L2OmrqXZGMVO7SztfnLjZCzliDuF5Oebq
r6ZjM5tVMIzeVBomkK+DmY+CSKLrGiCKT4mIo7S64wd76/5aZsL4Dg3sPpMT5Bek+FeWJKssvTe/
lRN29OxCakqpELg+twShbdt/fL66MKhrH75Oq/kfZ5qf2KhxbQ7KaZiT69MdLupmqp6+7kyJZnS1
WDwCiA0YwaZsVMSx70soO9Tg158ny03GZrYd2XkMtwa4QZuWEFXOkjZEsoUYxOU+tDmw8z5d0ECk
MqI34krTOXVgVRPROLq5CmueyJagof+R45BcDPQihkhOox5Lsod4stH2eI9JIzqAFmKCShLoY24V
LpIASk9OU4blYfiYZVCIRkhW2Aajq9HXz1MgpfmjZ68o+yuejS7ogq7EFSxqB38Lm1gNLzYYt2se
qH2fECOzUApSOnfUHpZK7VAZg6Vdd48ht80JUieKGwJ/cIZ7STHzcB/b00TFbGGCH6jycz+CiaU4
EJg9a4MR3uUHr1dI/YoUEri8TRurB9VMiGQcD76hxrpguwtkvdVRPMw+/JjwIszbke3de6yNrSrB
s/ddjRlft/f4rn+sbxJQH7/5FHvMiChWkLS9sYL+7/SwpvFV6L8NmB9I5a+CXHR4PQWdZYmzXd/4
TeD8nxb66D5v2M0QCk25u3isivV7RgPC3rAQ0xEYvyhsocw4P9bGOZyOaM8xi1MWVV//svfnQ709
fWsrhT7s9rJK5jxseZ80OPyInjcbftbPIzBHwBgJnSV797vP26F7vcMHzqVR0nf2ryVtlsVzrFi9
ciQA/7rEa9yafI5kTtGDqZnJxNAV9lIHfIsNZyryi9+b3st/DW9GEhq5JmZ4HdB+YXhQxbGmIqJB
5qcsLsMb3L1pvSpG2gKT8lZO5mnHlc6/9VU2lRbNANlLHrMxKXkKblqOF4LGz+2QzxDhM7lx4td0
hGgINCPnoIctrh9L268G3MLUrXHCBZs/J/cfWug56ChdLBRTOMjuH3+KvvUFX0nO713Sd7V9s0r7
OGzzVthUJmRl9XCiY3v5/aaQIZ/O4zmsP/diTe6+6yCf0i6gvojUWdK42TcpWtbbfRNvSJ1cesZC
R4/Gm+iOTlUPvzETwwqu3N1AWXc/lpPOw203zNn4TLEJaiU4rzVJI+ndyQlaM4RfwBcLaCMgnmHV
p1ZvhhlrQY9bAMfgFD7TUv1qt+nE5lTs6WrsGjLclQg3XQ1eWU+JbzMlhw1ez7mTWHHqVfN2td+X
OA4xtFHzLdo1ur3562vKJuPsXeLTwe691mwabvGbnsmyM2Oz1sVpVzzMXpHYOUactOv4PH+zL8Cp
IuYB2peqUPmJSXwxfAw36kxh7fw77TBjSdQZaZWrrg28EwkHxrq5OSqTfGl/sUH/3CC1N8PTN6sj
oTf34xNsZHVFUz8z4s7yKsuQdUjQtR9w0KDdZWPEZbhYssNGWbDAQlaiHjnFry/rSbeDOd1YnGDS
nHoYlctkTQG7t2sxzGcm73cBZdkTRfqEsDmaOKabTypQgnkBh6AUwyEd2GSFX1Dn59n1cI9qvJK4
DzzIbl5yxDCRpTn7hYKsDGzaCGhxevoYpAysrA00mGbUDMHq01vTukCmYEQCc4l44TmQXQXRlchk
LkDhSUgj6E9tix8vNIpkhMFzgEIo2N6ZiEnRoc8LmRXohJTuvjptexsBEFn1wJC6/A6tD4Ty11F3
j1fipj2kOyDFWJ8XYRN/+voA2xhaTPt0cRk5UbN/oOF8Cbo9B8by6pEeYL+MSoN0VqAzYqgmnxje
AYiQa/RA60wWBPMLmrWfQxgfY7bYG64Ws3OPN/7wtngG+p1wcPdRXaBqOMGoULxVEzSTwzMYIiXA
17Lsm+ycaFEsOnE7xAGFcySQQHmUtj4Ae/yJzdElOgMcP8c1YRVAgVHjLtCDTFAX+JTxMO/VUASr
OFbM6Bd6V4TtgT6A1D36p/sssQE157af0cEVnsYjes7ySRIVQRtpA+i8g8x7DzSMC+lbb/CcGrR9
tLlu2ddjK1D2oqM+g9CdQ533gJDARiKDGhTnPFxKe7D+RKE86BI0Pz+Pfn/vcLcxhemzq0bA3AX3
Y1WdwxDELaKNBBz6ZwCm8XpaAG2qhqxBqYnIlf7s4IWXQDuio/AK0Y2hR2yQmmYRPemHjApglznN
ahaUH100GUhQVigO9unkulfjAsgJZsvQHGG3GNxGFfyg85xNELTU8xz1eETohHvHQgcvLi+bUH+4
Kf7LdMDCwxfpGogMFAwrKewADH7Z/zLktEGKep1slcNc93Xf6GtfVmC61VZ8C/DQGGAMAossmwAL
wUPgVAzIsQSPI18E8ThgBM2EAKgSxx4jSGdmxI05V8ZY14+gVp9+33TGwJDeAzViM4sfG9iDf9qR
Yu9TBZKR4oy7/b+RB8mo9LcVIhiIVtQhVXxaYyJvDe/EK4blgD4jR/bwzDG9eHKpCRVGC6eQSpZi
Po13HajtlZWNpIqQyoCrQ37hNJLDBz3Bc4P5QnFPo3R0Cq15MWjnwOPjywZ09MeEWGX1U9+cqhH8
OVh42HRwC74HU3VRD179ZNj5wWGJ0rTX/BQDMTvCm65P8gOfPTAC6CycEbqfAcq7GEo/Goo3uopy
g8gDhya/xnuFsKM9uBqu2lBFz96bsMgk6iahvq6VlQYNjUVAzK2esmQ+e3kzMBvTeze0UWDNHu1V
BlFty87v49O9LsbMydS8kFbZnyqp37x3uTbEB5kiNn/FLL7afYK1vW0MTsWPowQpaEN5KMqZgebb
ZMOhYPxB2fQkd5AhSDlFH4077jE6TySGu8ArshncPn0mXvr5NmkJfWY/IIKvZslXNvMm1507DOQA
pi071hMOMwG7XnKCckkEMEl2JSy1j+hqjGyjy+apR3vyTgXNZv5gbRpoctc1dkWNbH+a8UkH5uFm
6MwUkGi00A3SXEP3y/uAeAvyg1meTYxC8FW4gQr0aHtpcB3ufjJwmFygmOABAk/60m9/knFnRpFJ
9/ryWxsSAFnSZq1d5exrZwiiHpxzusrQlBFJ8loWCeO3nvNlwQkaiFkardkh1rarGoU2xs2YNgP9
oUmLWfsga4Li9TurakQqhIeFTnAeV5h7GMELzBbfn++ULClAXz/7ReOAkPPOjttDWDzCfM1/I7TH
Wg5fBIxrWTtms1coODrR9v4B4QwseuReFORI4kGfBbEmsI1UveeY9tQA4wGCO6mNCN2bkuTXF0rw
B5ZhNqX1GxVjE51Si5DhEda/2CB833fMfiS2maMnmvjOEoGpb/xq3+ddsdRH+ug076wwTSRl3oH9
yDIvOOdpqEcGRrA4Y79JqWLPiDkmBd/nC5Z+F2OQ8C1pW3Psynxtk0X6lm0McANFE+3lK8rqFN2b
ofXWWZhAznr3L78Wvnk4Y/c3DraCbzLIjOhBkTa//ZRbbHvX2Xe+hKRJ9O2CfUb1dC1AA0796Bpc
h+CAqdzEkmXfu04cwmacKR5QfYvyZ1aPnGnDVIsIws+HI3OHcv97wK40uPyI0xPmAN4zAl6NK9YN
fUYvDncbwI3xE47MnPJN3yXHYorn332U4yH5GanRPbr0cREmFo5tA/kiIV5GsrwDolFiYeHuUx9e
Bw268g45R6AZl+Uleh4pVagnsakoPIqo5/o9hEqIcPHwwKwZx8GvPCqPOIxGWgQpaEMg0Kzxk5jc
9ykK35G5N/tgCISo2fQxq/i8qzcQpu3eeT55kvVzGtAhZO+hfOERd5o9Q+WrgpKOXfukgnuGmQFN
sRh3RdrXDwB9EK8UNrJb6pLLW6vup8LPCSJ7jsj7z0kcH1UwEfi7P+ACHxbD1E2gUED+WFDLJYQE
C1rwAYYxezi4XahTSx8YrqbC2+pz9j5dg42mf8NKi83M5NhX2Vp8fQjKxI02quIqtkfQ4bgS3CxC
bAIU//NC4eST2vJVzbArt31eXfvhvNV084SrA9aZn72Z24E8gsERTNUaNBB0uHQV8PdtAxlydVpV
uxyA3xJFCfz9JhXjbLAo7YArFRcFuIldHdRxguDZQrOBoSakE/zxqSwpWpWPuHhXlAZX5GjlvJpV
vxFT9vkXUC3J/e6e5YPGCansEFt0+h3i70totEajnp3uJyjvwR1RbB06Dnm6TC5IBsRG7wFPoBNq
XDyt90xc7ob0Kzk+cFYeUK6DJrGXRqej7kj1shKy3smlkWnGIqmEFQqC4a7dM4+9oHMS1ch09pyc
Fui4P3sT8Y5b4Au9oTS//3aOmsWSQJNJPLxOZs/co5nLOEk75HOUg3MgsOdRXUFAIHQPl5qxBXny
96L6WYdCJ5pMwGqvbu93iZySuYgQzjWB5xX7YgbbBtT9RFn6SyX9YtPOXWuJiR9BQZojzHpOPa1Y
9rYtbVqLdcgrbVg3Tyoc2wcxPWPnxCBiCbF6SkfWRHgV9RGMInVfOzXoRNoYF26F5EeUC0QMXOi2
QG+qCP9wncTLcDsB8v65qeOLBuQ5vP6FHpU0NiNUE6P3mz1Cn3+xOH/BwP4oU+lv0bYMJNoiW+qz
O2vNfe1gQenSDSWJqAmvaxRI2aPPZs+s/ctQ6V/Xd5+HYtA2vAz53tXo5VBsXqHe2aV5P3EGN8N9
Yhz7nuVAi53TJMEgAkoM1F/8LTUIXLSyVV8ntxxbe7vC5eq5AiWmfFJwMarC2wRrK2jr19hBPT2X
6EbKNqg43/qxXOPmrwyZSbvfifuMu4fbG05FdfawK/fsb22PBqKPTvAVE817XYJvZxu8I9af7alh
s5MQ4/NwL/jLg9gcCBwDyZrBBc+myJO6hEXSiKiITBRbdswZ0VXiVo5GpUNPSQbFc6T+opQg8Dkd
vEC6LlFn91kz0tnvfVBa/NwZI30uALMPzcCZGtKxgrRmUud3l/UXwrb2C2yi9a58h93qp/x9s4Dt
LdV7LJEf2F6nhTCMg+Ouc46v64bGCP1Clg+kKcNzGZorpjBnce+jEC028oAmxo0rie9s4WJgdYkM
xvs2mZpTyDnkCfbZyuGNQjg924a1Hb+GGnUCsps7OWu1+Mfz9rnYxOytmd2Nm5dGFfsf1zmw6aDv
OmkX78Npru60k891MPrpFimtFYC5bTB5zSYIskDhM/QabAa4a4wxWabsF5bssfcI08anVRLxd2kR
HG9O0hAlTb/u656DOvYOzOmITQbhg3ikPJcXvCku4XmB94QHFcc4YT3fv0ANQhU+TIkSb+dl1GWe
JYALrVNkxAZflOx9cK7AXL/0syw+s2PffjDloculesaxhsu01DdDVaW+P+uunfqfDH92MecoDwmQ
I8sAlRglFdjy1T/zOPLQQGHva/OFatRzdg7aH5TXRs/Gsof6ZPWkD4eEYqnsSoqfW9wwrqAVLLts
YpgvsWHjXn64OlFSGBWTuQGRmVgVqsM6vJHJSpzc279RTL6D8y/yt/vZT+P66w1TGXYtzEVsj9gL
J55mB3YqzsYJWmaEvHavwE6rlgWLYGiUSGj/LD2qYBiP8klHnol6usI6hiRSMlGwreZWKntPTjxm
SRgIrtqv1/71VeytVT2zF6fI2XXn9lIbvcGOhNWVXgIoNwY7EnqpP7pK3uAD+SpFjgn2eP3WzJ4O
OYz2r+rRTYbqlXX69qOfH3Pko+wJLvsGp0zGMrPhz5uzoLpnZmlcjsGUEREBSU+08E3dDb+w6624
EIZ/W6eRjqByf9ubBEqSeUkA52tcjz+LDhhX710MwHAF2VX8u+E3nSnhuTFI7IvalhsFqv55qbSj
M8YcdxwN2PWUVf+Guuer+uZaVfSuxCnWRkIoFXqP6/hVPHoVWyr6xB8vbYK7Tep7cIGHkHkdzTXF
KsevCLx8Ha1tF8iS2KvUuwzqudFCvXJZBLjOJ1hCI2WtVxFpvLiyXbxDNtYnxpYxdKJVTfuLhiF5
IXhGUl/2rG0zAd3AYyifPV7jNA/z1/RxJ6EM9TS7J04bpXXXCtLcMys/PMPopD9ZBXBVru/+KQ+L
BGxi16gLWx13jbjCGQA1WdE7sHwYMNWgxUAow0It+XFmFZ5an1494xsUWO+B+c2vs8jkXZ/TYqv0
HjFX7Z2HJjdGkK1L8IHetNqcCPnka8t7+AVz/too3BeOEaEhGZJciWO2lpRQt4SnUYcZ2jOcBUnB
mTe7s9/UrqVFpMSNH4PsdQyL3io+Wh9kZtg7/b5H7FFO39LynxfEkN69OQ0HjNyewcs3Ukm3tn84
RPU7HWF4K944Hvv2sENEE+4twXOcSdpLzgLwU7qWC4Ui4MnY9XCT5zevMxzDUDhy/nHb5bqly/My
H2hr2eKzV6qRzEmT/rGjvzy4kkZCAfD6xcd05Awh6WDS+cSun97c/xF1XtupY90SfiLGAES8VZbI
OdwwyBkkEYR4+vMV3v2flqG9bUyQ1pqxZlW0VY+KSGpS3xhdZn6NWSxmnWOnJtL6d4+4ez89TtMa
Ctd0Fxrv3h4ejg1vBpjEcVYPr916hiwnwLjdCQYd/DnhEWSM8MiT2x3NFHXOS9+B/PhFfZbSIfRR
w++uss6mhQQWZKZA9TG6t0nJLrnpoOCw0plZPy2fBIfQUyGo+hzlg6wL4pfaOkAZ+IFpM9u14Mna
RTHXL8BWcA7WkYMKEnUf2OJdGCPwc0g25ae1QXFQbp2QfaUW0bj52RQXYu9bpWAR7OefSdRAA3ic
a316qDk5uWXWZY/bqHY0s9a9VQEo+XaO6M+S+Dt8wPZ+uDesMoUHAtb+YghChe/yM9Q4qiAtkUuA
Fs4hIquQTLdY6yVAzcGDYjNJkVeb7dPewpb9wJnsVUStnqxno96/lL0ETDhQzZMHdCyORy8o31gF
ZwLyLuHdAz69SWEVaNozmh3Q2/igUuIaPgPQlwFeKCxM7j9q8sxLJmyqpEFkBUQfzcpdugZteIc+
2oB7CRwH1F9tBk7DNDUjTTYiOd1I0+BdDSupH28PRfBjPtyL5cnDe6MOSG5ycsvg4eHACCMxv8Pf
DRU+vmJFxH12TgxXFJ38B9sd8H08/yD3cDBh9SYw4GGA6UZ53nAb4ilktN9BbNGNohwEPMpiAp/2
bicPPyTWa4Atv7xMUA3WHTvB4OKzWxSnK6V7Y8UQuJ9bxe2qW3KOvTq17MjPB6kNQ4Wf+E//7iGW
AKsI1wjKk7IT+fA3oi77cqs0FcI7BA33aXFWm93QiaVWRZx/wCegH8Qo5XWO3+FEp0zcgxmTmE0Z
Pj+Ha0lBH9KGeI67KRFA0BFnMIVJVru++gbVFSiBj1lZHqbw/h/oUNCTbiRErUzX8g9wOJQGS44Y
YJHGat04eb2E4MXmtc/bz+q9ou0Iypa6mVxs1cxvMMY1WMVeAIjMomGJspwyPdV5RrUH5S5CIVQO
yl3oTIgo0KJvRGF1CYTo1H8vcSOUcJmm/nq1eJpGvHbCX1JKJq36oJHXg+dhDqFwXLRUb4yFeqId
RTMEU7olJ/wsC9ssUJfsaF76z/a7fSeDSU1BfVjaZgZTjR93z7PatNI89OMEOE2Rjcz8Oyw4TXY+
fBVMdMV2OsMRJ+aN5eZUzLon1d5bW3w1mQvwGoKHvZtYd/sKDSBiWHbRBVQJv2TdO4Bg9PIN8utG
SuXvYuUbUUtMhBF0gKdWRlm6AQVgq2rfWqD3OuIsVCEwAcIW+xAfUmyG6M3PuVU756PoB7yNNrN9
ovn57YpRaMHrGQ6AIYwixcBWSt2CHdG7tXJNvHiDGMN+vMAdpXaNsgzVO+9O2WHRObSp8HlG697E
Zewe8AI9mtC99EuNzP912HL+9L0GggLhT4Y40bVdop9W8g7NiKGfuv+Z5dvV4OmKQEssSP3X5DI6
9K4DGGqYmsKfwslBoNi7bgrjPKW6moiPctBiNrIG0cJxE28gBKSjBlHSxyqSPr2tIkMMJFdQfw+N
cTzc7+17ySoDoEVjnSrkdsGTjJBFAb9MmLE8T6Ets2hnw1KWNUqTR5DrAcZ6DT91i47QHd9KkPQK
8Co0H1+YCSOoRiJjoT1+GVW70eixuo1YPwn6JhvKgRfyowMnH+3MJ+sbAWtjabw71bJ9FqLd3leC
7B3S2czBEQDMsNig2rFeQAzrkvdZFfKEuJuH1RdNkNwgAhtXGhbyQTImDMLzPZrpFCYCutXlkAii
1C1DGdom8EGy6HOHKGR72uW258Ku+PRyW0KQPSafX5fbBqT4NFwQWfmpPWFyEW94bgBo1TtlimN1
P6VyTGULsR8KSUOSQCPuMfn8oCr7tkrbmLDnqfHwwvB8cbAB2dn+1t39IVBWlyPqBugOD/Wtc1hf
/bJfpMH6tKCrLuFFidWXV1RGaAyg8UUTieFAhrD5MWWz7Sk1i8vb7LlRS4tKMm+7IBXACsItrXfZ
o2P1OrXLztGwjkMkCvLTT4gwYqAXKi5peN2ZvV1GV6r3x9CgoZs1r6Py0S0ML93HmJe7dFHUoo0+
pH/Jp6ZJTQccygsjzE0XcAl8nWfdS4aLD0ypkMSe3BScHNUl3k6Nyq1VC/IzyhMXpLdeZhFFWnD7
IXcGslRgBzKSWBJMgCs00N2rAdqRVsei5scLrzo+7qk65mlfpoBZy0z1+Oyn5wdCk0Oj8HWASpz8
j8cvsFxpwF2OWnlQ/PcHcK0Abn3O89AgemVORGnfOYNvOeYdDHU+tagb5FNZTWJfFWBq0JS4xsGN
936GshWwXCqWIA4u1r6JKT3lHCCLABOhXcKmRgxBGxYGFbMFpwpI2dHnTaESPpcB+TXFHtqAuQk2
+joi1W+/7IpdATTdrTFC2SWwRUqzIUWtYlBtl9tnmgz1PtEAxLwlL73/VLXvbpwGB4rix7sFs0ly
dCmy1NzCw4LCiifpRaAg3g4x6wsG0fWFFVhlaVe6XH/KLSivwKlpMetwbS2wzUQbHXRRdp8ei/42
OYDAo5LMGmdqgZodjVJSowf6jDDIMPJCvUsZGolZach4AS0VSCsN+fwc1RxKa0UnKVhoYhy9e8nm
x5xNNB8XgPoYEYdxw3rUgsUz/IBvS4LvyS9nrXxxULkBY+hGCMRX3Vvm34/9a9I7FpufW1i4Ow/O
vP8JxTmV2fiS2+i0hXER6C4VFanFjg7wQknX7+Jhba1LT/S2ov6XSB9G3gJJyYSCiOIQuWQ4Z5nZ
yMMbeG9WWcFCijqo40YIZAqwXhesY/eOyHze/ThVz+CFzwHJTsACLU2vZNFPmj1eIeRbL3MJPV2E
u3gkc2XB0QKs41wmRHnhy90HV4iw3vyctx+WBsUOiCcHoHirQG/o4N7XH8ZqEBB3oHZqpoZ5L0PR
hNiyc03N/cs6Q4rIvAepDMAh+vtV6x1idcjQGWEjlPuxLLOWrcR5kHc87HW3anUrv2nTrwVT97Zu
ddcUkpzJO+RPff7YmFdH12nZWbgKZnSUIDvjwif+lii2W6XndmzV6b0xpIF4UsKSYK5gS93iur1u
v0j/ED1+G7x77z6iydWIW18aeoXGY3udF/wHDPlHR61lwz+H1dUNAolsRF2Fmi7UEdLypGc+/QR1
F2MoLnxN6aE18purA+DC5JxmVv8Ojbxp0E308g8oWo5jEQsUaeLRZbKrzRJ/ztQlzlYNXjQjckOK
nz5axPRdpnSjv00N01IlNoc0uuiGaxrwN/XHZJoIMXSv38Qe01fMq5V9GHb4SQGSaWAPv0OnWjei
ZugJTXYt+RWK91a5D0CAQ9dj4XNavBK/r3Ndji0eMdMVeprehPKYRaGCCwPAGyo2fIAo2Pid/rZu
QVvEnGPNrrZzcAEWSU4oEtFCpEexWql//EeqrSempN7Qfc6h3Gdu3+Z6XbKZXHGonXF8ye6AjdvE
nTZwEp79zavotf5eCV9MszXHPQLAEV0QcX5X+/V2LdBnxdIG/Su/10tBc9raXq3tIviYUMzPbmbz
Yq7JuzjAHQfbfjtsj8KCI6ZRIi7K7BoCBhDGPUEWDSmNeGYrUSgD1aAfdfE2+jH5MJsxb4Y10ymw
wf7OSkpcxLJtH/rUl6BehEgaOjGQ6wz8RhbGhK0LEohY/BdoWfch4RaxOa0di7Y+hxig/3ilr0xU
XBz4pW2AALZI9q5EenROeGzZOjQq4M4Pvo5r90diRrYZByJ6hIAJvuGYfX4PrsEDKRpEVDhe6+q8
Ok/X2Vq92HPwDaHbax2b7/DJ3rrXTSJijw2msGAXObCcxWuKJsCBw4Wb35AFuguXAPbJLHuz3No3
j81ip+Cl6wJMfG8rH8Q2AQLcxA87W38s2m4sF3gWnXovc/OiRo6bh/a7ah9od/cWcBOe2pc25b66
93dAgMjjE9IUSlOk/zpy9OUr9rdNUxnZMwoFFaoMT1rRkj+TNhrm+re3F7OPz62xJ64hk0Xu/jcT
S5rCYqcFbZdYYrFt9BJH1OxcMCzavSkLWPaqHFcspqxmZZ2M304Crdwb4D2oX2a1OGgCMA6Q2nVI
JUvrPOY0Wubdqifdw9t4McCrXsaAP9xaBwboulnvXYP37grt5qm9717aKTRYJC6YZN0y98MYr3bR
wy70Xm7qJuASyhjlc2B4n5CZkZ+9q1LtqFqFNr12f9+iYgTdGH0y/+hdJhVbpybrVH8fse5Eq7pj
9I1+vpt1C21aQLZumGteQ5cFIJT1Js1g2q8nosxDP+9qpVR/t7r3XGrtiBb0PNTnNHZ1j84bn7cK
E6UBDd+DZnr4xnkwn8Cq5/R9w2uTVTSX+ELK43Qy09+nYb25sf2F/VrLRvd42weCUgtft4Wrhady
Wfj1DjuxA5ad/z/yA4Iq/i1RAeiMVlQVSkERPUIL9kYUy+pQ/dfsbcler69scyrQwbn1bmADWucW
cBYALxq1FhEQgOEGzgqbqfvYWknsYAgFy3brTZqIP0TmbMl/C3OZmNxjJZCbQy4i7xIAc8VT3iQs
hKQ8eFbifW7VsOgS/jS1yR8B+hTUn3gezhMPFcHlnw1QRLh7jqlhW5Bz84TaC+Je1QVgmIOiKo8H
BRCyuiAlLYQ3LGDm8oox9c1K45QPDu1oTGcJhasaKxGq0aZsMON+HtSmTKwx5fuBZpH6afBytXPY
zJaEGnSIfPGPglHfyZ/H03jKNYGTEbZLLgQXhDIQLhT3mVAqkqzCc3L1ji35UXnRt08tBUQn5gwk
QIM7oPh4T1jSHBEzUTPy8aUj6TxoxF+T02AD6E7856l0LZhMxyhz+X5mXCYdwiaOauuXLNroPFZn
fDWbswlgq2bmTibmBFvNFyZch5yZLmlhdd+iee/8uT/BajTkTgMRx1tARa4GOZBuIgmqMJcHYY7z
npYHNCr5xtUPqJ7Sfr01vxR9PUYpLkFhDTVN5xKUvP2yRF4cMdv2Qgp+386TqzeBm1R6H6iC6gN5
cj1CXBzxj/dHrBWQdWjYvAb/PgwiL4QXaqSyog4QpDjXFMUCXOogGWD+BcklBhIRR+i3gJCBtT1o
uj0c2D5JiAm/+bn+ghgKlhJJUcEPyCPLHCSUZOiQH/DXBXjXY5+NQbhAs9QUXGO82dCTAMgLyNQ+
eGUkTev+j86dX86nMKfMiSWoZJqXDtcs5Er2xChC0Qf4F40MysTMDXepCvIzrrBDP/TbOIbfCVKJ
PBFFL0BXoELnIAgLq/PcoG+K4KJ6ealXdxUbkej9fS1KyhoyZCJTbqgk0+LjC5g6eTpWkH570VHb
CnoyYC8grSAKBUrcqZCpdxLKRaqTtbLWEeUJWqdx+A0YGmmcG0bzjNKj0XwhjHdB9oK0EtzCBvgN
feDbRsdip2MPAeK4zge/Db/YYNFz0UgzprHSwcL0NLRPw9MwHosX6kpbtD7IDeJTUOl918xvnqmn
HDWuBDLi74vVwEw1yrS6lUKe7hZo6eR/xxOC8PNYS+3N9GDsVHHuyCaoj3pg4hLZ626xlW8XW8hf
D7+D2iiaMvUScvXpHEz/juPY6DDeUPxRgNGZq/SMzqH5Ch+h7o3BfoyEBzDK5qIK6UEyRW93ukia
Z1rGe7vSqrSePNFJJCv0DJF4r8wZgEgQxmXEajHK07AF7ag/+7sdd/mKnadUZAxUGKr74JbqPojd
YkuCuE+0waL1eZc7AEFLxA3MB4I4EA2CnlhByISdz6xCQHtbG0MQmixuhVAS+hDRlEInHT+dtH8L
vwd2BOA98dYgnewRvSDDCQFu+s9tMko8ilreexvTRCXZA5ibmTv0hZr7xntYQET63gdq4+boGbq3
LkOVgNgKdtJlPAlKKLpfROTSUVLgrOj87ENP6YLAdennsj6ArB+YYSRuo38cgPbgqw5Aqqv6Mn8I
pzQFn/aVSkJ7T+9TulYRGlf1dRSABsbI6EidxQHuoSckiQxvMSS9LnJ/Q3MP7F0Z8WJRSBXDM7Yw
EImL2GAAJ8GbRO2WmHjVmTc2NYfNCi5Euxw78LJKLerLLTHiaAFpGcWA5jnvYFRv08TFwAAFRG3D
Q6l4yCCfgOzkFCT87HkGMviLI8tPVkr2QORd9Eq83O+sHP3Xw3y16XpT9bgx01oxz9TIiLMbjIzS
y/DrLtMFFJPR2goYR/0EUDA2I4p+LbRUhxG/ubnPwR9pXzqS8JAgk4you+oT1yV0SxI8iwiRUGcI
fs95bEhGLELvyX8Hi5ACF1PnLEFuEdSHVL95czeJBP00oS626JRkS6gFmBL6KkB5wEhpkPalNiX2
mJuysLWIOSLyMEB5tKfXStBQz/WVB4lRR6pKQKd8igu4C4kI3TpyHEhMkkWhAeDwFsmaxBL0mKOb
y9/zRPpjAC1lXHbr3TFsKaHpw+kj1mFrSxBMutlF9K4efb2E3k3WopXMwYkhR4SYsHd1NIh/WmPM
YE/0dJbq7kpBB6HC11kSBdrHLnVggkNigTfduCc3fafwDJYNh4KQW2BEFELq7l+q8JcOQCRM7qmu
eeMusmI77tL6tkTGraPgUAgwRFgb4SjqQ8njSCpmhz5RuFxSMCAYfJGsZLTKFeUq/BDtNZ1BQrgr
yUHZWwyUOgi2GBEoFANCuV9SRmTPQQIDaTyDqQR9CHgSZXxIz28EEkrOlJMRgdPKw7egYSWJpYfH
GIzLeeaAroIzbfyu1p6oTL7oQPqooC73Y7eC15KI7QPdAxQoomzpKIek6mPRoJB+E26px+iC2WGo
+JcS1h2yQOdJ06MCsXfi/0UaShoV/ev2cr+93AitCLuMCrx0nL5kAiVgAorOdNybAFbDauvcjHZ0
F/7dobpi8AH3AWXoDp1tytx1viu33uEelvV9QDjro77JjVQJfgNb/8s2Cz9efz0gFvDP5926V3QZ
9uUyFblkf8leHjFF6Yh7udkR7o0reeL9lxGK0h6V1a7yyCuXKLO/LApiURsmShI1RUaKiJRi/wls
ifznL05adycsMLa2AlolnCfzjlDR6OSMLiHqaoPIGux2O6Wxdbvc/QUjWh9KfHe7g4mGVWSiYTXB
/xJwU4I1+0bb6COF1QUbyvMCjeA+F8LjzMGoyVThcziydogy9Q7mDl/HgVhl2J5NJLm2XpPobxfN
7rrZbC8ZCTaXoxFB96zKI9ozqRDo1Zj8t7w9emoqX6xg5jFXBfZZpzPcm956uw36w2DIL4eK4Vcr
/bTbnMx06eDW/d0YdYeU/mSO6P/zyROgpJeQzPn3hniMQcBOjZMcXAH939mkg+RS97BQP+P1eREm
DUTFB72cZBFh7QOMLZu9QqkNSTvB4VVsEcuVolKqJQTeZMa/MosKEds6cTQ4pYXdP7hwMrH+G2ep
cW7GVxOaSABqDBh87OmHO9qDLPPVqgM5pHYC3TFT1ZE9acpwiI+DLuUBuJWJccoI9IXoBv2VEkYM
e1hLhPPCg9njP1HtATC180xPLAA3AQ/AIxq2QOv6BIwJ8/8q7EK3QIxEYm6CxHGuD7RCgC7W9MPd
HNPXmmRalgFOu4/79lV7vP1IwyREKhnSJQvZDJe8MgqjogN8LJMgdVQOo+SKRT91c3A3IvCOnX9C
3HYAvLv6NvN4At2QswRsjrWN3LKvm+FjHkZHpwKWn7YUBIYizVVMJTkqESnCBcVZv3sf8n7KsD9z
oWrQnla0chqVIUq/qtHXYu2/PZrpFEehSGXrqLbw/JUZATj87ygzHVR2Enyhf2uUgr7KWNV+zQYc
/0s+686eTIi8qE69iWFo5nyIi5G0hl6L8uL5l24qTFbys3dUWYR5T+J8OLue7uXUWDP4KJ2ZEaOf
jSinnJQhjG8DFBA3ClQ+H8p/+2VGq2A5u7d4JvTG3cUM6jAGXRD789PRA8rhF2BRw+d53csA5Bv9
UsiHzoDgZF7TEenXx6yCfoSZqAVhGpy3ktL7DIqkCAwbMD/qSYIy9e4hwwe8Rfmrq/PugiWE0AXt
uFcvcg0bF9Z/9cFEwtmIpzM40jYNEdgfoewLp53h0Ot3kQwM+qxbUH04ZDlnMWaxnqhGKhUA2hxc
ZgXmc+E0OvAkjPIE0Sa/jLq3DeOLLEehSAyCKoMlmwSlnRQsK7taeAZsDDAZWrKUgiq75VdCVVgk
iSpRZcH65lZ5hijQTVtVLJEgv61OJw5XqjwWtKWGATaFyiA1JSqOdKBMnEWbn7DROx0eteJbHsJn
2c6Wv5zfbg5Cq92ezSbNiSMrz1A/TmSdOJSj18dfJqsqpkyujDAXrUTJUzu+xgKh6My+d/7KFPJq
NbVKWKpACPQM1FN/rsfolTqqfr/Wcq7RDpHmuapC69juril+U1D46QpirXsUHlOfnckRLokfTr4x
3lvLNMCYco3M0cEcDAa73qBXt3uDQThYhm0+AYb8bXVnqi9Q/UTGsCs/Sl2E8Q6ZUj5+jiusUJkq
8+/24uLpIsq+GT+BF/J5khwmZegsYuRUFC60VdhRHX7hfz2Qc3hA4Lm/aiEZHD9buOBSuJVh14l8
WjWRLxou7dhyW+65ZHfz3yFsQpdpjm50Sn/6z4JlcOCJXVQ2S8tBl7YAWFrxty64Ml3oPmFOE9v+
36EEt0eMIxfGmTiYGEe5QR0zeVIa6P1DX2UYVXdmIeeS/l2fGbhf9gwEH1A2eocYmyNJYIn2tAiF
Sx6oTjrXQR6SZplMHSJJ5cbMLaEUk4nUEqgTlCB+AJNzEpTdJllzSOLszJpymgWa/BDjaLWcfy4j
otwO8gbqJUmIAobhtmLdmm4LY8oZCKUthXHmAv1V8uE/7+f6/67eb5+Bl+YQHaP48KAS+g0vMxTE
yLIGl1+6IeAMEbgDTvB33FnqmBQmuEB6EGVBKjwSPaNqZXJnqpEpVtYCWK0KXAFItzn/TIuyTTPn
ts2dPKahEXlTiXzRxjISSJDOke0lI+V9e/vALF+8unhSsGbB4rrQkOSGWh8gByYjcc07Shd6U2Ow
3T+/BUb2xwuqBFK1E9VL9lAWZ+bv7+X2IPjCpRdNefjYPeFTX2aZKTtFuNJuVEizt3c96R0eYbnM
I+1BMinOS4b01EIjI50daLApO91IKXHzV4TRC/6p4SnVKrUKndiBB9K8053R/1WGSaHdkxqWSj/i
xSxR8xGX4Y0ykbyTXKpIVnOdgvvn2CX9Wwvj9pGd3zfI/rSKSVx/Oam23NWHTFm+4c8/FIZxCGDX
eUNTrnSE4TBgMvodGHjMK+Mh2GAmwCVnrOrUrZnBFg5DNeVn/OUtUJqKyDlelKSjVbFkyJV80QDG
q1a8GodsLQM6qAbrUGIowWbG5eaEAcMhS6y7LXW3278gZAUXb2bNoUQ+L7XxLswn/pWatBXn8w6r
9mdKsaDXHoVWV/0XRURQP5Fi5DlURUalhfTmQVW6gntFvZVF9+ME7RgrBTtacKThvwMvaI57m81G
VS3FMxJDFX+y0gFe0h0iuSv13jV+OkcWRxis7piIthWw8Y5/HRoFuX91hz/dT6brtGTgGuDQyqKu
IHOBtVgu20tqvxNCXIeYla9u11t3y05z1l4OMK5alrqJMJhyHOwZXG4xfhexEvkwo5urX6uy9y+c
1upFMP2IhLvEPWnn0Myhf9tQO4hpSB4JixCjrxqPVU0PvVG46Ho1wuHEqdKjBgSIX1jzpvhqzhR6
a/Mw78tza6lLXWzH2LMi7sGIjzAY+HIW1GU2WMPfHmCvEQ3JDkodWU02tdomfEwiZ5AFEAYppGN/
tQgvCe8iGIAS6+lF7LSEl8sxQfVuF211sp5IZl35MAiOsZf0No5wscYMqRq6B6QxeaAZc2o9GEzU
tcPBYz0U8f0txP86pB+o3Uth0iyGeSxl0fsToXwyhytIUEP77GdW/2d1xdUrjln+kB2jBB4gda6t
0ItYi+YsS91K2AAl/gQdiD7HESohDzqdFAUhmMDgGWHyBig4MzIsEAQb3xoQySGD8d99hXIvo6eA
+omtmawbp+NkSH2pGYNVizpXZAmSQX2Sjc4hZh3UdTSoriLA9Kt0W17dOgRdcK8AKQKq3YgGRbw6
f3TtQcF37b1aKhGoGgFOjpVdDKvUjqA6UmmAutaQSSVmOF/tV1v7XfSRzA40/qrbFKgi+93VP+Be
w4LE7aLzCInuGgW77rPJh1IPP8BUCrs33WPU97RPVQTSPv0lMM9uxe7cqWfUnQ6zFcdGbdh5B4Xg
OwTwQy6HDoNhGs1Lo+CXUUKhjLwIgVyg8MaULVf38/ABcQvQ6n5JeEhGHjalNCOdXDL3kYlbjLjD
Up61/PlhgpFdL7J26n8ORiOc8igM7zb7aXS22+GM/usAScKeFrCP14YmjODl6oYDeYtQ/2H9Ee49
gY2Qide9vMK+Ax1eAKF9C7HcluqDPMMtrDRAgKmLCkJXNkB+hzVMV1UlRqngvhoXi9TGRllX5Ufm
v1SGBDVIERLpN9azdo3+EkYT/EzFVxrJv4DOlTcZoOAAXS5I/Q6tWht9OHL4XxZ/CPE2MGQhG9fQ
gbxlK2XUL0X6eNGvIpeKjCBTo2CKJ2cGUtjtha6OYjvf/nTSnsqsT7fovV3gsAwaiU590ULccl+w
Lrd++dH50gbdh7V4kvyEgKMRQiaj/eA2YkCw3j2VTJ2UY+f8O6IW7GG8pwPF0ww7KI+tMqO8mUwU
ufqgF3mDs72DG7q3I4ubaq3MWT1i2+/gEvQ9RVB+qiiczSMPBj9x98RxbUdgqm7daHjqLpCOkGup
efEuY4y/OlCP5EKemd/hlJj54FdPyBEWxIgwByu+O/AM1EKXc4MwR7H7Sg7gKK3urQc4oWptcULE
6zVbYeeCgp1MvGJ8bQDlUwJeAL3AQVTXeXRo8ix++gCAMLRJoNEL0bPgVZVN3sB6K7xLOM3TTZ2w
r6GIo+QhUtnrDdoUJpCkTs3GeLw7k9TGEBiesG2vRjmoBooymK5n0lpRwp3J/zxtJFpCvw99XYq2
X90m5Sdq6PDH2EeUOlg7Qt9+nfuwiB9crI3do/mCaQ18oVeii7+f5ZuRQOy3ftLO2yNsddFeJm0C
/BPDj2Urb1Mx+au16P8JlRYy7zAywQAR12f2pZ8x0anfyJqDeQIjADscspEMMf/Sdd3/x/p97bC+
sfRQ72LHmd6kndNJrMpEi154T4VS2mNsk99OQ3pbQRz+cqdKvjyqNiIRHjtJLAK6gb0NaFgRDeo3
d35GfCgn6+lJ1PBSxPWn4o1ItvMXzV1CnR9Fg8tlZPJVM4GN4qmWB19fnAsdI2wH1wbEaSfyDv/U
rPUuUvPhlwN4KrUrQQf7Gzn4lPlnhfEKeOWt/9Y8BWK4Kqi/jEFrmQeECtEJUeRZhrOZB4YK7pSH
xA5hAtO6+ggvPq7OA/ZFLYmzyzc6CYocwWv9HqHthPszCVc24zJPK24ZvQPK9MSOf0Gt3kvR0/uh
yB8iD2wq4WAO47cfFV/WHPTPPXXtFEJcV+rhwQHLS1T6im9ldj7U8iZ/vcTNPfbeBZdiHlaTLd7b
IMSEsae+xAUl3Md00yhU81AZM/td6oNZKC1BY1gFskzCVU5sqGfOMAcyAU7RmKnoA9PatEqNddwu
N5F9ArK9Aa+5TKaL3n35WjKk+p4VgvtYXbEnczUjsqTh174MoQb9mh9Er2a0jyg9R6kZrfn2GyEA
n59UZ9E0XeJTUTmkWpczjRxIRftchWaMnilNp2YtfNNuoECxBxl6GibB6sIM2bcBmQVaL5GNoQXY
zKoFbo6F14Ldo3UHB1NxUlvfZ3l0Oq+d6yDqFZus2WZJG64TNwHCwAx87ED2xIkA8uddhtXBd3Bo
aWRZWzi3JstLK41LLnzBK5dzjU4pdt+SeQu435e89wNQMX7wFi6M4Fzy6y8I8sz33a3TwXyTwh53
r92LWeqrk3t63+lihyBJgrOs2WXAqHu3PAHNHyGxBFUB+XXdfK8LlJP6i+0b+k1wZXRWCA6Zc3n4
1zNYcyj0PEaTLM5fCQc0v8ErzQeOeABFzlP/vkFEDcQogdkE0tSsbjPfX2TMODc7D+6di3/qM5nd
yU8+8O5Sizs5tcS6/mZ78x8HQoHOuxcHGRMp4IfJB3aMgZUG6YvaRDQG3oCM8y28dtJJDlQ9o7PX
RjF2E/ThMwfK6GLBAmnNtHDGKDnlBFq2ZvKAZ9g6IBioQZbLrjK4Y68TwllQ8Ihjutfud14Y3Zxc
CBimDKQhAhy/3yTtNkDnpuE8Ou9WBvQRyhO4TMTB+lmjf4TikF9vfgephUFnE6bwN9dMLvsH519Y
RssHFdNMDOeAqRkzrO8AaYt8i7mMGD5Pk9kezmIC+I2Lz1QQG5g5T0pWNLEz89t5vkTVUBlxl2/v
d8maViekC8maLm2HuXtWmZOED/BLUHSOo3k2iRtvHtsH/f2dpfh9yvjMDmUocTK+WXNKE171sF30
8yu4u3gGmqbsqtrosXwCPWPwh1XDyNbgNqP3CP1bkT4UdTXAIBgbrnKd6Sv7AAbuCj+GeL/fg8ta
gdc8Qh3iOM4VzBtZzo5oVgPJ4DbbMP0s7sjGCyRbYryePo//BYB1wGkyLgrZ3ba+iue3F89VJoxL
utkykUzVnPV42FTpYz40036axvPX9jVitJARCRQ/QMdWzQXKYHAW91ED+/D8oxra3Zs91xZCR6cI
OVRjRfY2Ke4R9JpTm49pzlBBQHvBXJ0p2pYb5UaBUBI4Y14jt7zVc6lxZ4pXkyC3xPnSKn6Y6Ty7
O0y084lvM5jQc9MDI5vD+zJftdMdTH905FMcXUvlGDhlSGqhOeqXbg4Tz/RjIQ2lt1+dxhVoQsvT
I6lOC5MFM2b5RsTxGNPIr82ZLh5Xxu/BsLIFcVAaPbtxP2PwFAEVHCp/s3z1v4i9MwTZyE14gXa9
E+9+KyLdi9Kj2DZAvpt8GTWvxRVYXMWliy4X7WCotY9563t03OKRWOncJndtlnoM/NtJBUvUiOa3
EcjPfcGDUbMO2+AZmg8InSjj+dRusFGPvMkAGjVD0F/MyYALZdwdYEiBqYbf+EHOurPHqyw5/z2/
AMQHSvEwzxvx8R4aH++M5CcE2eBsVvvpJbGqN2cPExOVyw0sgn14d1PDOpacDIIEHFgs0t3TFzJg
E0QhCgRjKNth5cqGhvPxCsvycg8oZouZOdWcE4OVvcW2oLjfhE+MohGDE62j/eydp/HMIDfzX8PH
AmJtyB3NxfQ9NjLhzpn9LeFTjwKYZ7wepLqZdYHWlcmY9WFZ7aVTAHf8Rk3IF0S447SDIQvvg8oE
kwBOv4HsNozcCSkNMIUPtNrVGfK6qz2TrhPeTTwp9a+T6jBu7OAEbB3pqe6tQgvU9XuesgfgFWfI
NQ8DyS75mtWPbVRc6HPLJAThgqu/Lh3sy8deUG9nEuVgc/+p2jEMtt9u7rU8F3ePY7MAB94RvlOY
QfJQ+kAMhWLhs1mmCn8ZvA79aMynEKSe9LldXUI5Nr8PTvPTHHpp5HGZM2KyCIMBaTzvO1thNfiq
rR4kLXMGm5PtGawZp3aSMFS3AWlR6MDnVWllmbmYfBxmUPrVZYnef8xj6rPHpAqFwuQKkfB5+h2X
ITWDbBVqMEYdYaSLWrA8RNv809wPGGbMVhXIHcC1b0p9YCjzfeP8/QEgXMkEXOZswwllw8mlVd68
CyA+FvP7uNApD5K1UfWKc3gCYhI97N0aGEj1CC2B/el+Othr5tW7+4FBL4RMFbww7oAS6/JLUTy1
8h8vd3CznM8gMxP1r5pdogvKhqE/Aztl7xHuO3wAhrAaNymEMbD+WEKXc9tDOsyIVXn7GkReneHC
/nG136XEMUwoyRQkrYLzGdd3GUNbYanoINrAmfnyyRmNBXs0eGxQDmBfcj1glz54R/h+K43qyf8y
nvTyv+eWEU0qCGAmzBrS4SlCvIWLAAnyMK9TtkhWsJENfwERMc+UDOBW2D2X925tFees0gI6c0Q1
GPdAkNUskbrBhRPp0jJatoA/7AyoQPuW914mMuo+Z7DwnAiE5o8qT+1ki8Ye0AYU7zeUaZFjlQIs
YcXpYiUnO09bAWodqNKJoVE8goq9bJG755iIolK4t6/0Kg8W5H04LSIRDFQyRcF2MU/4yKhr7ilQ
Equ96yaMFAfOqgBQ37vKHgbYxuZjWWKYgMnZR1ib36YlzD6+0jB5cwdwYGhPPOQ38cK4vNymyHw4
KuXnFt/ciSaIVj2mrZ7AfzlFUKkQ9D6cO2jqeF0t2HAUp1e7ArEwhG1X+1wIEF+tfTvvvXcgOkIb
eVAF6kzH78lgtPe8ucnLr9PfevdIjgO4G9kdvd8rQwtfL1t4bt7Nt2xhjFj3X8M8MuAxi2vu+0nt
6ENgycmHWyY1IQzbw8VkXp9woph8sOOO0wrLE0H/sNrMz+87yuZU4156I3yDpOqVcuLRYhTqAcf0
1StC9srwcuaI/h8S9aK9f7h8pirVLeB6ZQcMYUTMRr41j1LUPcwntg0ACmjqTvmAtNh3AIDrzOmA
N5ygj8sOeIo+AdnLwW3k5+UCDum8O6+yu52B8hjeG9XZFXF6cBIHl/f9Zc0M37OsX50VE/TeJd7K
/adu8pRc0iJ5BnSgU/BPfNoZmCZYE4tQQ18g0ufneFH89LlswoYB3gdw3AfsaI+hS5o71RXuGIYY
ClV48teoVnOShZ1uc6tnp8hQF5yR2xKreskUEBwzEBLQ3OyUlrTEQUlRk95WO0Q0AIoo8DElxaN2
NE8y88l09jjfiggwLsERohpM4jSh1+FTSILG4mDhp2tw7qzhs0r7FJGYB9szEQVlOtpm1KJAjVJB
Jlp2X2BZDt0IRRQAWiQsxZAPTMkO8b4CJLJQYmFJgHRD4nBELEX/LNX0c4O84m4udmfSb1wxT0r/
H6/D4j/YEenmONnUgejBJBFD1LHogkNw0QigZ5/f1sbpN4SWRIFOufkN4op7KzVhtHlctpz/ZPmC
8BBhNGj1gEdFNuSaET1QGD9q6Eqjfup8nqx3K4VTkeoapnwfYpc+oyJETe920otXh9GNiA1htaeF
VkLl2fhuS53aFPns9x3yGPM6SEhoAeBEzQJ64nBPrU7ImmEFTqhmsErtw4hA880EBRNOrOUTcGUb
JhIcR0SvgboASXne+T+q7mo50W2LAvATUYXLLe4eQnJDEcHd4enPt9L75lQnNEF+WTplzDEMNtWQ
F7U4qcLk17A0OZL4SvaoAEzPYJqyJu+9+ZfxxqaPXyC2lXlyl6Zpbt70AjUEAKNePA2C8izmavvS
HqFjFAfUE41HvLjtxuqR3gTi3Fafa5+RXV6nm5sb7yekLwgYuQbheyYa/gfmGKE4jGaLIjtksa4n
A0vETXibqzrlfAQ+JqICC2bcKK7+vX8ebOP3RrYx/17CiCqlkqoXKBdsxSX9dXiz+0HGSe3tpY3s
n/t3Orm9gBc9cBUegeKFLZv8VZz4OhdftXOfi14/ybMY/NV0Nc5ooihuvVbpj+D1wP6x9xRsI9ll
OXn/OW2+7MRzChEi5O3lMD1myKQq0c6kGWqUG6ctFs0L7OwuP7H019kACXtx9n0Ci8etm7SSvXSP
43370PoCiB/ge2NMtonCnG2bG5xQUAee6OdZ0wUyJOsGjmTe4VOkwDqP0c2LGb6mLrMsGlW8DUPw
+aIxXbTn5FZFluPiN1e08IVt/sMnIw0MVcYgQEO0tkQZ0trj6no7vWdQLiSLtczX6SdaSIsRwjVM
8p8maRRXynQuN7q5h82ArIqKb4V1sjTYvNr+z3TluzpyiNaFZW+O3h7/VPSQ31p+EU3iQ2vvPkxq
aMtTrib/tUSpB6QGtKruOVsgqHMyPyOd7Oh6LKSxz4mV3Yu2CkusiTzX8RvLFJ2G/maH8Zq1nF8r
z05QyCjyZRMKqzqRY+0wL90PleTlZ7dsnOPVE0qw7PCeQQyfT/3g2c1+JnspYE/uWDJU7WYz7M78
MmpzMNYXnqqx/90P1A4jWHm7fmGknDRWaAkgobsM6NuR3ZR+uyEOPgwj36kxup75oY1s3saAFTyZ
LO8QiSI+w5ek6jv2kbxNd7lpFgB5+XZI9ufbUmrbSeXq1xyAacPHdsda9FbM7or7QwnDn7krEuDx
ueqloo3rpBCH+WhwHOOxSz4y1KXxTSvr/XMhRHpJ43RvHOVrO7NqnNYlCdkbfsJUZX+qoPLCznIr
p4nASC3kSC9UYnA+99J+VY5hs5TLTbJMixnFOpP8Q0W78Y/8lNIiRyyK32I+WCjFtIwwWuQoePjn
QBiYocmNVjUy6V/2zYklTgoI0YF8lJwb2qv3a3UjIRMhMpM/fmDKyP2eu8/BoyLAmChtMuUlkypj
08tPvlJzxeseTq0JNuxS/H1TejZM6uyxHsWVcyhdvzbkAkqZbsKeik4w0Z4b721e/06d5BMcetfk
zh8ZVR8nPdaYv7NI16PD2Dp2rh8bkY9NffPKL9pkcBrh0xlljt/p3ny0bh+68dZ6RGIdcvZt9xsI
SJ+zST3VSM6yZOPmuKjX7HVl2xnbrJV0SL9rEBtYFV4/835awPAWlswLCoBjZTJLoCOoqruf5oab
IR92rpb0OzdiFVJqmfRM03MWE6I1OSdYzSA1qKKN7fvmU2XtOFck4FOSysfkJtXfoBBztf5/HzlF
WCHsmI3obyZWOL5FQaM+4ChODWUuI4zzsU1hO/KQYVcUw16qts+8wS7uIpR9MgA+DnJlgdPu9pGd
4djkJ81pxM7biAOygaR4J66XTlEjw/qsjLd9nmHQmirBfn/0Y320Yf0r9pSX3SWscKIA+7fHV4I2
Ic0XMFgG7M/FJQ0YzmzmVxRbT+EaySs3jh9Vqogq9W7wVofS/ntJdY7RAtHGBGF1kBNHUkNxKRVe
xDa8Gd3J8s32OlbZ8RuOhyTwrCAW9kLw2jdBikbsczLIpPKTTNVWgsMG4OtQisVKZ/pEkWCwH/HL
GpGvsBTtUhhvCuF43whsZkHPi8HJnN0X1ba4bLzWhtSpsjBz4oRNinvF+cKoNnH7iA1dgQO6jMDj
YX6UjpIgj4IXUVXI8M0T5WWwTcueiG2szhVBjAvwN0nHosKHtADZFADMKn3a9SbLup99vLODxUfe
vv9MXAePbXOZHqZ2n691f5Uoxi7VB0e3vFhW0tOHZGuieIJXBRwXc5A0LLPk8EJG7LdwcORZlqUA
5F6Woon67iMD6ZUJGt4U9qLvEuF9+m7CCstiur5AX71VmiEe6e8l1pQ42ff8ts9enDcmdTRntXlD
qUQu3d9arqs+dYi8eYqqLHzmVDAQwAU4yN3s7DQMvxf0aLiWvI5pBlUtBoz+YoGbaLbaNDNIZG5B
wf6OuaA7YU4jaugLf6In2x5/Mdexw2Lrt8SppzQfeDlVWk8jnWSPrLfiPilYdL32zTtKdBfjW/cZ
iW4lSpv6OdaKnMO7kXMpNc5dxk/gHMyP1A7wx0IoPwdzLhKXg7U+SoWpUk6dq+vjj1AZC3A+7y26
cr1M/SP1OlZ6vPjMFraJIRLjQ9sn1nse7ryy3SOeD3lNWhKFS6T+yr2FcPnLHFoDdvUEcA6p0t4C
uDp0hHJscGLp+3N5cWJert+PZzznQnz/vuGb6NJ7h0djtynfyJUk0G6twTZu8kY4Q9it9yIviRzM
nbBJtLtalFLygHYQ96m+SJRpW6J5kt6WvOXJ5FS+begslMOTItbBs3th5KYbHvHerhKzJXP6z4zw
qBjhhEpNM0n0KzI4FZN43+SiLSLsM1cD3DGpPxL/fWVB0urvu7jj/PCA/DBU1hSQnFCcRuD4WY7j
z36Wj4eRRwImxFd4QXQtP59Bzgc5rsDdDvJpW5xr+78fCirztL26cBP/SlDYwAQljih7s3rfxUeX
w5D5I/SwTFaXIy5b8NqA/SXBeeGbskcCGyfWEkEIcaZFvEmkww+qSEYTj85jHEQMp4OHx7eYxfmJ
ljE46OH56f9+orx2i+ip6nGSbWeu4ZPORzDFoxezn5PPrHIZ/7dSSDImrWwrpQ4nakeJ9mwGJ3UK
Ft5P21BGXGf2+rmzv2AiQnH/qoWbFm/Ls4rxqxAy28nqBvdswCqjlSmFJJcLgkyW7MKG1QiJ55DQ
DkAmlDYycLffQwUDErBVACyFijGZni00JsxRfRzQcp/j8ehekLtK5T1I5AZkzl/utjwGAMjkGxhi
RkE7FIIz4ALcVSUAasQt//KmAUz2L68aqjGEc8ED/0q0zWKp1xcEoFj1H3IQPBvY5guAMmBvfKgP
OltRrtf97tPvDNCmgNEQ1C6ExwDPCXzSL6UZ4UDiD+rptxCoMAjCvw72cKSA74fp6XYDAvzrmKf1
fgeww24MOpWTfH4VM9+WtUjJBBlvhlHIsUhwIqWUZ4fmTWT8Ilsd8n+kTjLye/M2k1t3/et69VIt
STjxTtnBFz4aOUKk79nWEUlPPVKNIBCWFBsYcDGgFCVU2gCdpTIfXX/7pp/JIOCvw5Ci7cgp2uP9
AiFKSkwDPjVUfIWarz2dCeGGXHUl6ZysbGp4kc1t+eLA+O6QTyd9fBtm4WIMZQbvLFDFB1HMiNqe
U3mBFDjum6FWcVPLoc31X7Qerhk0sJzs3cL5QJBYLMB/t7+c9P6v6ixkpV8QaCGnHsqhdt1NN14I
KfoAC59UnqXnKBQxhXS9KskQFQMo41RTejw1YWWCI91Myp0/hcLrgkTp+vlFCmwDfbLt7zwehqch
axhzdbZO6srvrbltL/si3PCa86q9JPyCNcK/JTDSR74nlYO3wvnT9eOUnp36zMMfXi0g1kL1Zsjq
v4oI2WH+0wXk6NXkNFQMXXzvXy7/hud5JaC+6u6G4Z/Ig0D/vr3p7tuJ8rbfCpj3x60ygfehv1aP
Au+c/i6TJKNoWPusKB3+qbu6Fa6SmZFxdBQwNzc1S8vq9i8wMQtXvvvZ/OTixZ3U52SWnclC/KSp
Ul+nUdTM0VF0FG79rqjwoBnCObIGuqxoPzyPimj771Lbx1vpOnPs1nShAZUQIJSpP/Rdyvk2H+Fe
d90o3ezQOlm/oXVCA4Ym3eHRqWfrgT0//Hs0saapRZtXw7/nNFDd36f7vsRBCJfEixv1jtnZGnv+
zlVtUH1OJFRPP8f+vX3qnroHr5B5NpuV0Cme23VtTIIDP6yB2X2as+mEttl1/5QurOG1tLSwJnxS
tJzvK+JAoRvAs+uRK6jVs7TtH9gAom1u0fLZPAzN190wN04sirnxeSqM5idGVQ0fC2UglxX+naeR
7/Av9x2lJzGv7F8l4SGDLUTVrpyhui1cLIiuWkJCdpTNYLINieo0EOBWMnrvX+47jFQo5UvJI6c1
qWX34QlDwGUIHvlxoa6Fw/nv57iuMQquZ33AJPnL9cQLJzj0V9kWHysDjpSjf0CzrPqJACoXS3so
Gi0k6ywLF/BYUCCIyEF9x2dOZ0zTA+7vFDjwXYWXpP9hfv/9Cn6UD4lmCis/EkFU496b9/8dZFfL
QbtbpAC9xEKfu8pWDYPUR6qsLu5UtHoF/JrEm42PYiTKBqyczrzladieEThlK3HAyLSyh7lSP5Do
xTT1DQgzE+QvxQ8/zOFvGJl6Li849neg6KU5f5UarU6W+dMYd6IFz2/F4hiop8EKKoLLZe/FsgVA
4wjUwlsnCo3PstwWmwDlaS/1PbF+7KDqasxztXzCyPt8Y58ve+KQthnPxUZZaetojdHiz3CKcLK/
tz/LL5Wj9csJ/XKTt9NolfnT7BqKdvdZOtcOcnU4IIn6xAsbQQLwwEufVXXAcWi3UK4wBdBLP0ti
ukxJjs4rSOGNO3SfnFg7NhaUJXohnsCnrsXG7KNE4pc5RMAI6Y8NQ6gVu2j+GukyicjYHUfavjEu
izswhBgYwlMFMnXXS3MDgnCpL6fuw9NL04nVDbO9FpSYqD2GnL0XzqMGcBO7ikSe6O89Vlnf3zL5
svtkrV2jre1UkHk/cnZ7AcvL6Z3bfSOQdpQj1d59O5W0mK+nu6aLhS8/bgaH5gqG/vs+M3rUbSgJ
K1NyZo/qj1T/QS6sGIVdOQp4LkpODIPuu7FvZ/ARF7Nr/h3UN8Wf2WK+AnZYCPtkhjtain3LjrpQ
p3uNHUhlXCIEsrfrqiaAHNVMdON2FU0XbN+wq7TxKTtXsOnymQ6wSamh8TnCmmU7TYzNErcEHq02
NYNKfFHLfkoxMN7/TsCpb4Y3yZX/XUe4lk+V75pNsWx4h22sJS711Hfie94O8PbkqRzeYCuCmLBY
Icy4yUVBGB2mp4R8Zq5QRokMhMu4y98rxAfmlJBg2yJzBSulC5pzXSLni6EWuc7cKyO4khlIf4Sd
/1ScTwOCf95mRlwrNJ/+rhB18sJmeymSdA+NJEDG45i3nI4FPWmFYgRqDjIQbAwHRiYcRpAgVN7F
jpz6WuJ1X4rb0dlpocfT28pdbJuMl7qB0nzqwx2fG10F4pxbc3waXQWX7h4umaqUtwOOnWHJ7nAZ
mXy48LU2mLTCecJNBIahbEsQMWDTt15CuvEE5tEwRz0zWsfrAaG0UTwhSk+njaI8O2Ug2Mkt93mG
IyPSxBJ9KEFzZnBPVZMVV5npSOaJztZOxdd3aCe5JaMdkOo8O42P25LR7XimjhifAL8rZEOrXA9J
qEyH8aPurymLHv5eTgNW6WKnV04rvGu0pcrCkdDx9GSgqoUEMFrDmGlKI39TcwO+qjWuJackk0Gf
ubIecS+WIySurna0qfmyMTHmWc6Lt+94uPnSgkvCAuQnJHsaXAFUQZrOJBvpsU5GElG2zR1JclT2
EqxwYnTNxrFMdRH/m6N/rRgaOZUmk26JYfJlZONR0ifGtxwjalfLdJ5oDVRUdyzdifGk9RjvR7ta
AEYuukkK7nNLsiLwdEOpQHCR1lP3bGZqdIS1u4rwL6gMYeHjMPYs6yYj1bjIFA0Hn5y09LrqfaSY
Bb0Sqg/cxIpjxbUk18dHK18NohOPjMEa3uRgufvtyPA0ZxwDgKPFmaFoOJcVvEKYJvIEK2PfHK8w
mnwnjA2xlWfhPEvgrFKpaHoZB4NN82r30gQDJTB1FnUYtaHRcYKUb+O1IWtJLbhAC2fD5ayn2d58
GhksahMF7ZnOfrafhdHlrUnLdW9OesqoCig4IPEBPmGfNVWExMJbj/GdPoIhNDCBvv++ByNl9dq7
W/vJfErlo5ZNspHNSgpdxbB28QqXo0WNQGgYBuHIkzDtDZJFLQBqXZ/44KOs0Gik5Yyr0HAuA3BL
dH4D18BXdCDMulYK7HtWW5C90hnSv3XXhS1rlGRqNFQFBehgymCYtBxB6z3rRrNzhUYKpvsldJM+
OFjrzPfQ04bWfhbC+eHctc2pKq4vkrkpR1fGkANrlLnbd5e3cZjvoCNMHCWo37J8fLf6cXZHB5Hp
cLmP53688hhb344zRzc3LuXl1DNLlkVcDWtYxsKpggKZ+XYMsmAJPJjPgG7anxAFhNsTQwQstUcF
oYZ7/dlbrqrxT9nk1CAzgImMN61yj3EsLABGi/sMZU0Qcj0xSGHwTdmpV/KgOfCOIoOLfGIzNeCC
BWoUvg2f+Dj711IqqeQNLRNm/NTWHUCYp7HPCLu+5HuDZkdU7xB2DEnwgW0jZiGzq4cWDm39tII5
QNjCuPqZ6nKqhTTU337gDXGPlWFk52nexfv8dbVEGNkGTtgtcgNzgWlgXgSIZrxHSkpPh7vNfsJH
VgiFcu3uik9Dz4cBnBuID1iVeGqZcFsa9g80OkjBwI/1+Kp2GTv1Naxejm73+dumHmMDgwQ38dvi
Awr2kwEVBk2IPwD8dZBzUDJtWZXGOuY23s9WNXcdz1gozbc5ygQsFVXr/+07CSn1ljsDbUrkX8qi
vq4pWjFjwjQ0H+8U6cUstI72SPBNZzupkU3RnZHBPH0LYhxLfwOaQCeIqoITgquqcg/AFw/1BpXj
qWxDnpTO2QHZTQ3uaOau0SOQAmmRGRxntGPDrP32GhKT5XvoMRcUrADrlnRNLdmiC6EbQ47VBzWY
HUQiv3hsAEAATABvBmZXmcNEmPqi0N0LnCwWVb5wxaeq6V7MaCsWe/NncLRvwGwfy68gxH4EvAMr
ATzZzsC6b/ljH+VdA8VDP/cdG2uNe1gfJ6nxobmdTlqmPXc8MYC+qgQSlRtgp2yc1l01MwTerfq4
UKLGQGYgMtARL7ZhZdTtJSsJm8Md5TzVHR9bwD3mYwO3NXnTzqdvZCvey76JEbw66xH6lLCDrJr/
DoBUEuTr5r5yKipuxQ0EerJigWdYmejgwpua+JDTOVVQjxiJvA7Cr/1ICcCkJeDnMtSXFcJnwt9h
pNh8EHukBuhpPuHZEcRcrLia2ecCKVH4Zhiyd7WKF1tC9pOQ5mDVfHTircTP7WP5TvxUgMqMC9jG
ADrmc3VfH/KvhbO4kGxqi3y9BA1NV+Ds02daNKEFBJYrpRu7+hxsXBomV5PpmZdTXQVREDnaWMGc
gbcfMclvieYeFl8Z3K67bBzrCQwQ+ICkisaHD0kKlBgIob9WmvFiegrYVqK/0aQXo617eyLYjLrl
0uTeljqPop9H81NsvDH/fEWhCevnty+kRCVHUfSsOOBr1/3nnNmvwloAZBH7XgJ3B1tGeFQDytZI
C5ihoWj4TOjsXGLa3pTRhV/AUpM9lOOwaFQFzMLKHVigwriW5bG5QUWLxdg9LugcaTq1rNTeWrYB
dmwP4ZX5KER3DIp7/TIO3RKWyUg1Y2O7jOMVgW0dE74OUxXiUJ2srg4szEba32thbNIy7ukR74XO
ZLLU/zrQNFuPIkKh6ZZhI2j174gBnXX5r8vDGaxeAzP7au8M67PF3HoartdtGPw4slsn5pGDzBZN
y3kS0wxr4NnzkG55SIQR/jJFcgECtG1khtJsqeKZkOGmki1l2zmQdMnGPjDOtRpN17N4fEDVG6Dm
3Vwzh3BqPUvUTFnmoPn5aEoyJKe5V+Nwayyk2kgSfSXeH5KR0NC2TXBKlUm986OU/B0fjtVMYzPY
t7ZpUBLCWcpjI/P8vId+FY9dIQNWIU6oz+uIXK6tTfEwSMqK/eJqGeN9yUfhfptySZz+/M7skrv9
fADMN3MISXKlcyIfM8aV/9MUIUCBDy3WW6Xz0/Vw+ppl6vMCxKltBuYJaBk9PN61fVPKXFpXbXME
MmCWamU+Xz3cdr3nz/PnEa+mMLBP08VAPbKunKqBcV82JD8ZOmuukADZodRQirTdCMSsEMBjkMTK
AN5TAGyfVw3iCEZ+mAHl1x25sW3Fw6KYQM4ZeDNl1l54/X41JtnFfSv/tYJVsfEhzhFh2/atgWAM
b8fKcHLPT6qPwnEcGS2HhyA4oFL8PNz/kO94FfIfiRnUQjFk5RJ19Gudq7l3rZ0ED/rKDcUKVu1I
QeW634DZVZusUCzbTe6JHCa+XOJlWb4JT3yJdqWBdOSIqVet66vB9W0pRYxpT8S0FyLHeOv1awEO
2Aq9r2yK/XC7OvzzBObYuW5KOsfcxxu/ixRXMdjhxyA74gW0U0iku6lqCB7TPtrWk2/r0h2OW0mr
ZB5Z4VQ5kyQwlir3H0NrhpwBulZe6u+yZ4EYTj7Wrf4jv+psOse3BdXpsiSfJAkoTVXud5odPQaT
R0EqLS7Q/XGpkUkS2UJJILQrmi3ogZTh9aUXVl96LdG4V0jgCDJhLSM9d59t1rjglkQ7BYDKZ3yr
QFFgH5RbqqFzescexv70SGytS9a1fzfDFJPH6/b/SmyQ+ha7DSV6sTG1PNwggNPUGjjWhcmHADMi
jGUdxsexk2+Hj6TIw7qxDwIHtChVD/bIGBUrQ+RHmBneV0pT6QpXLx2BESbjvvRCIbAsRNN54PE9
VchnSfgcmALf05XlnIEbs2/CJk+kdbtBufVZElhJpC16+2q6XbS2ZXvHaXx0xQjeSBv/eDmgIcs7
uIHg5cdJ2lvgA32DAsBjXxzxGkoPscTl+zeoMnsMFqB5phS4VhedgOa+mpBFKuF3PvvHYVmMobBR
E/0SREkDnBBSKqQUNjfjoyOB7NJRuqGrJPGPs+s5TZSzsyu4+rnNjCG3UWFohbqUfrSkCvGSLOTy
i48QAg50Eq/mpPIlKn5uRUeOqSUksOUYDxT6JDtKEVWGP+HDIT4ZVg13kqz7hvsACOmjuWgL8e1E
bPfqrR/FoximSxMOlQ+NlSN5243I1V/SPT4TjLoowjAYaMIWxDkBL/JC7CmnCrf4HD1LxquabYQv
zcw4PkvOAk/FORtK6ySq+5GQtL+O9jT5RufRkSd7K0eZZYwYRzR8oE90ANax4pqqlbLqEobyJyk0
QWDCmPmvaJgaYH+zzHfqW6xMjIT3FLY6lWljoRqOGus1hPrDyxIGonciiwq7/jZF1ewcqZA54C38
2SQHQaSfIIr+h1HexMtZGCKebpfkaPVY3VcziZKD0B+z4/KxuFU23PwuJ7+Q0yL4wzJVlbFbM+BN
uh81eG0JHdQ6lECx3pdNgdUqRsDSfhr407RpEG0dauqy3IWFjZjEsnd7j4xWgzSSlwa7ICNPJF4q
HX1uz7HGVRkTw1andt0plGgS5ftV7XC07gSa4/VbrhRYUG6Dlvg0bPAAdL2Zw7WHxi/XMQMRRhaP
bbmzULSLAjp//gW4QeAxnL/hqpznrQA5dKtGMnEYt1BdUkMvLsooPmL9J7MUg2akrdJiSTR22ZbT
Kc/Mv5D75D2EcLnCCKthI1RAn2TifaWGDqCx+8n9DXUNZYybO3MheLUcTDnMEaEbAiOl7bpHzhaU
dFvYdR81X59T8jnIqhwkYTLlYxs+0uA/dNX8jz4nMyNXFQBhLxVUDNcR+JXv5vKJ8LD6CDXU1GOt
nNGRbV7M3u4MRA7wWk2PHkMwzmy2cbeJ3goG2hxvnsY05RxHnF/x1qu46t4Btuq3JnYKwNfvFwAF
noRAdpMP1f9W+88YsXNh1d5KoUmgj0iUO4RSdsXU17be0S4cv5dwmpBippgw0m0p5eRsUTAF2iBo
sSu6uofIxqHdGJdTx6FPvopiigm+Iw6/0JtC0NLziWxNxl3e3TWF5JCc/3e6cGkqJDHT1WIcIVVB
cCp8QK6Dj9bmA8HAzyP02FkB7udMOMtKWnt8M3wEtRoXdIwPpQ3iXFJ9jFo33cl0J7+PclR4Y1M7
9g4Djvq7prUw7n8twJdre0tryUY5xZip1PttXsE4tvzN4zN+Tw/YE9zsSkYgrT35WMp93joL0LFf
ipqWkVqaSGAfLY4If1hEDJp4UQnuoRbuA0JbesLiO8TbBIHWesn8T7MV6aiRDEGIoFtGpvHZ07KT
9fgq3mQ0QDLWbYJJU1FpCGWl7onxYqgR/Q3BUYGDLN6GX7YBS+2kTliG98ZmYBj1oRpAZyM4DEmR
DsXjN+fqYniNYRkMrKiBL3U/CpN/KMLSu8+u9QlIaj41XP2aY+vSz+gNa0fxyk6cFXh9zEfASHWU
STjh1mejes2QyODdjW/WVsn9oI8TKP9Ycph3LcebYchM45V9VCsIS+79SSUIP8e60f4aovKPVxUr
llI8u/Br+DDQdmXIHeIEVwyn89Lz7f7G1pATKJ4Gr0uBD/LLYLEb+V0zbaLddO3x/jJms0wZGFGu
BDklRkeQoIw04KOXve26YUW4BJpT3fqMN2KN/dt2XbTGzD+30HDAN5NiuhYJAmiX90U5S7gui5kK
Of1oX1P7+3sEI+3NCh/b8lumnjPGi7neYoqRGZ3o+IV8Nr8IoluBjBv/6WhZW4xe9SwrN1qbvzl+
totkp3g39bFhI82hsUDJ6WvSjHdXXK2ZWpq4JaysEmKsrm6SP/+A7+O0u9bWd0JgC0Z9JdOK1qhk
FCfDuAIHyJThjRvRx8NRiN8hrwObejeFtvM36Mg3In3jdXIrVfrl/a8m6jDudhG6SswPmK1lL9Ng
jdUBaGxEP9i9RvtDgfDS1Ydl+FHpM4e26xJU6OXdGW/Vfn/RuTJR5fs/A0XUJld/ti6n0qWzGShT
o9BWY5/hl327YQjEOQtzFdhBPBX8uyicKFwm0DFAWYXMoZRmUFzACtaAIxb6zbI8sSpKdZch1F0D
sheSo/5cfT/RqFR1m5MeW6lGHEF4JSlKMkrgPciKQUjvt2JS1CFFnoKQCqLm+AfBCUEpLJEv+xrp
XiiOwp7qIWHaTPdMH2dRUSyeyY/VI+CeuCahGx77KiWVhNwejfKv2zscJZ9tTueWN3MBVuzDc7KJ
IIdunIVJLdNfasiPMCKpNdkhk90bOmWWtivw7/SVhVRbvQd1rlg/Wbt9pT++caA3L18w3+g3Vx3t
cxLDjL8teUmpdwV21upDdV1i5Fau4Dk1q/preO3t60krUz2mEO/8mWtMmDCZwuGoxLS2PwZ37PnI
L74XpvEtf/pZqBaLls+Sobqsyliz/dqq7jm5VUxiqWUpt317DBcfweTaL4bLBgGZe3PLyUlYqtus
6+eDN7cU6LxXls+iA3tzd61ecvLtIv9/9mfSfj6yW9nkdj+wacnRtX3p3jrHz+hbmgObLaqDZMBd
lnSmWITragwvZfu4U98PrPYoBquISV7KsHG/DjUB2D77cPWxnHdWH397H5jcvJEdMaVRRhfT05Nc
Rpm2rYUPNA7KwOlvtS2A3atknzvcCqxRp7TPunf4OeRHygxpzBdCQlna1asssKRt7VFk8o1s3mr7
5lW5czKJ2SLl1YOFCeuAYiHG3X30nDomjIAiw8VHjgAJmoI/O2aiLi8a6oTtsz67bwNHKJRYXRD0
PUfzQP3z76Z23WeJjdQ/1L5i5c4TYU84AiuQcTgMwFErl636HIzV+2jZJ9o9VBWUd0VggsVJHdjO
O7b/W9Ppzm24CAWR62q4HWWUEgYBJngf6e5wTnu9gc0gNxiG2bp9afPDUrZaOcDNqQ+3SrTEgFA6
0HVbwdAF88hv24GGGyakkp7xrqjsLIAzln3WqjT2K5gb4kIpUbBL6YCd1FkeeGCDjRCs51hZWLZ7
a65kxZvPktqkgisJ3bzo5sYxJnTY2EPTUwdrwqWE15nODCzMcrnxl09LAomm8umeJaf6CraKm+p/
bbphS9V8X/a19m4Yjqoe848+7gSpEZ4ceRqqR3XB0aD6mlT4nXWGNcWqP3KZW3MzpO1m9IkyeMvg
m3LiULSXWUagD1KOr/KaqoE0CpB65Txl4bpJECs2fHJm91WuylpfVg2cBnNlFgyapkPoh1G4prDt
bxnDEuvtyPe/v9P1eRXehXisrXzijUdRN4XDho5G8GgZWjg/nE4AM6hZgQ55cf+2bU6I2hjkAlK2
kZKCmcdcs8dnxgYAQpqpFXAOAUywWzfB8C+MB7U25lMwyxLl0HqYOvh7Ydzv2+Ru/xASIEOhu344
GEUrniOGnv9DSpiTgZcsNI3Xs+4kOsPdo/8BOa4HztU81nIbr2BQpjY+HC7hZQRkeQ/ZJ2/MrOE1
/x3wVbbFg2WkQVbv6LPuyIQS0myenKdQo+eR1oxWHXte4emAUM6jVe4QCdpn3h51XYqwLwyx3Z89
xZV0B+GEqLq+b8HlywoFmPWFVjL+cYQuDZHAVCCvlCIEYwkXlqwHlAdakb+LBJQT9G6rVYhNWvvR
ZIP8y0nKAsUA1YHW4TgLuZNMM1c7g3t/XO4FVeCKNhTcRATMjlLc3pWm7u1lvUvLfmdVTnfFdzCu
JiHFC3GCR9XvvwAQ4Hx5TnjmXrKSN6/bP6xo0DLWkxkovp5siqBxCPXnAiV4Wmg+YALUihy3xIOz
n7wGfvAsdBiKhepGIXbWKm6KFOI9AyMl/ijkt+bd//yF9O15q2aopqoyC1VCwEZCKnVe75H+ppzj
eDxq5975N7dHb4nEofRqYkl+lI6tWF4N2L611nadk4lcZiZykAFSOOZp84LlsEVwBHcgZLPsLaQS
1NbKEWgh5Cqx7vYdrcSlzNWsphr2rsx74ksNOgNr/XuMC0wtystKrq+ShcxLnyuWYHoFsy6ETPaV
s3CQsG05CZr2nMke4jLpL7qvZogbhSUyZh4Ga3rNtc98P8pgv1+NllRKmUC1eiJs01EZnRPmpTCM
V8ODYJSigErYYDl6DUV1crGl4yg7Mv53bieYDut246I3EQSJqRppcMMQdUH05znD4vRJa5w3fDf1
dNQAA0jnOcP2Z6WiotO+fQ1Pndal1gIBkPn8iPYzP8jBYz/yHf15cRQCqzvTPQS18w+KOKUn6cTV
EPFgLzWM95P9fWPci/dCZXtydN+UdJ0Q2LrwsE/CrpOgYLd9rsrcMvUZleUiQDH9BrWj8OrxTb8N
ubn8pQ9hvNL+7etYwZ85+QhbLDBGlf9FDmI32NZbgTYOfrzMLmScJSYMMR5m+0ba5/I+f6NHaudr
iR3+BHNnUkwRBiIWjfcShZi/gwkUXu8maQzl2pt3ymXEJSiArT+/4lPwgS6XP59C2ZqpQG/jvYn0
sJTXuOfFdSXVnhR///3nVOFZf7lC65xpnf+UMZrpJnLWNy171uMMUr5B/aBYlDgSja/Ye64MERES
+dBV3KCicIK6ZDEA9K2Mto9k7TdXygnmfAWt+7eYNOW+vNsXCSaVwtkO1T1RoEXhWx4xv6Y3Gxiv
Jp2telq2TO3yfofWkJh4wUye+2sLXtiWTkTtMJZVngLvGuDRiL1bUr/w7R1z5CD5xc2cpGyNPX8S
ahpHRSJC9De/rKeaO957ttLBvh4TEA9FjMDUCNCsGdpgXYgBwNzz2ea++d6sf8xv+S7yWnN8UY7h
nd3/JpVDiNmjgVLqio61vP45C2k+88scScDt28KkA+lLoFma4/z6E9+bCyfHOwg+689y91r8PrhE
3mstfzPRUo1A7huYIkVDKrmecdBOtE+K0t517BoaONChRsSwl62dEElrUmOoMuHNWIqDrX5EeFmY
2dNFqnKaoN7dvk0SZjXxz1M1+6MCoLttzVNF7KOsVz7Xspd80xJdaxKTDBdIApIEDAB2upc/v02Y
AZO6fSNWnXRvjWVLcYEcVrMRY9G34jhkbkO+NN73h0gOgdLi/O2i+dXvRUofWUq3l/xhFKs/aJws
NoWIWC4I1tswxLCY5IpfLi8t7cIVvumDt+G5x+6cigvY2yyj5CjIma4RcRG02ZLEgResv0cHicr9
e6uGvJAM9N2QZ6Vnt3t6tycNEtihH8HDWeG9k9Aw50SRWaoNC1HDwmr9OwPllQ6DR7rCTebd9BIC
Z+eKsp372wHp79OjQnHfTrC4o784exSHP2uSwtazSmZVjv8KtSffZNlM/p7QQ/wtzkq+y71GMeeJ
TiIKUvowUgNWwJfRgQ0hXaB20AYB6GEbeVb+ksCAknnLxbkgph7Z1azz699J1/Q3CHEn76XpXEh5
0Vn2rpWXVXPfEtlOroqXxuNZfFKnVHqXtTztgcI/v4JblpOgsSKEnAMxQMvBIqwRP8nac1UMOZXd
eyZayA6v6DE+cmK/xeXbd5j8sf6RpfKeK8W7t1zRlLoW3yO/D/I3D2J1kjWVWD/Vjn8o42mQw061
D9X0jwMkPuO15wd9wQMkFMWxLelr4cga0PBg0V7y0GOfd0QxtRAseCbdlrzKxx4zKozLh+I0qkvR
GiFGcUbKd1aafXlhYRpu8SI++ulhDL0Zwa7CodHP/ixbYSKQozPSgyvcyBl5QVmH57r74rNigd0x
co1y/pf5Qos3zJY/ol380skfMopqKApxbt9HhaOO4vrfxeIiOBc/1IyPHsx3d8KSKMd6j/69S5b9
nRlBxneyqmx/b9XtL492uS7u1vJOx2eFa63BhPYLCb6x0lJB0mVvR9dnW3pV/409jIWV4C7uOueW
Dpe9ObcugwMpBEk2uydNaAZaSNUGYsYzK6XfJfx5fuTjP/RuZ3fKgvHOobEtfBsDitbEehSg/cbe
jWvnoPxLIpQg8GcGLKB1Jb3gCg5QY7+Zd5HDSsjDhG0Ku3VvESKLlXMrXCzn2Ks78jXhogMddmdT
3CFNPVZoUpBnCEdflu7SFuWHEfU+r2OmbqWq216KUREqGTLvSREisg3hnpU7hNfE4N2f3FrDbLkN
7m/E9LAhRIqCBlnp3xLDInauqBXfEfLdlFJ4qGEW4CE6q1MQsVmMTVAfpgsYQZIzLwiLRNwae6Sx
hqir7G9io9lH4aoqKF3KUUiBu7L63OqxU/02f7uuWlI3KCw+JGt2H5ELHffyPAdJ136E0kLVyw5J
38To2DGHk6PklCP9P5rOrElVJIjCv8gIEBV4ZUfABW23F0LbFtxxB379fOmNmZ6507dbEYqiKvPk
OSef2/cUCPIMysz7MAwi2VbN4IwiFZX8skW2JVSJOwkQzjTkehyKyg9m7JSCWqxb774x41U9ScXR
xYNHcjAS04Zk5x2iwyiWyBBnNHjevkNyY0ld7uT88K2C1Qss3npuyZcvS9LRKqzXL1q2Y1wZl9s9
9QqcYcI8IrfOI7rFBwKGr1TKtGbjFZSc2Oeh8854PxYGlIMGnGAFTA7GJh8CCK2Sr1eALNgPknB/
D7WXtL1HAJZHIksgFY/htoU9EhniTPLCfQoSPpAcTbjpFTGd0SdhwJdefocxxUAqp8e7fVkygm/F
6633zGv8yuHDv8lflRNnSqbeFhT9Tf9geAqCgrBdelSNUt5OLRJ84JvNdz3JzyWJlQxcyPeSdGe7
f38TjOA5XXnyTipa01tKVMxQ7kly11wndQbGlD6/I0VSWZZhJJSCZ7DnNRz1GTKWgBuSHjIIjJ28
7sqgEGb65OA0QQ/3nO9XAMFwUxeQfBx6kQ9645H5r4G9bH3xb2AEv5AjkRxLxi8ZZ+WQPQo2Bs4h
+PFnxq4guIS8dh8I0oHLUuVsCIrJ/4iiuBpJqL+iBsqHxMrSLofUnjLDmnY9T6psxwDz0P+veB9Q
YvM4xPfSKGLwsV+kQRBfvJOQ3WHfevEPeSQwSCvnZPiBXUEZeVA6lcBbfiInS0hqC+ZAqi9DTgdc
i7OtHCALgR8kMyZlJV7Jx49ZadCUlV9K2iyFi2L7L5OsnN5OrhQbLIFJBFr4NxgymGTYgUwieYtU
BGVg+IgaQB50At1J++woN5gGLn9FglDhWaA7qBBu2aCArqFRQuWebUuiWNTuWIU46gMBCHzRr2Pm
i8l7ANQg86fmYTBSmdWDrs2Tina563aoYvGXByaJbs6VYgqn35J3gdfD4Hzqy6vhZNH5+NVHNPGh
HRU5sDa7tdwrToHNAEo7rWVbyePiv+kbYNhl7mvZ+jQVvfIMjpoxbk1IPhElweKD10gxsFkQy8DD
h6X0QgBQQH88kpFkiZBLddJhXejMZMWEUML6w5nNRWwFY7E7hEMGaTK7ILlSiBpqWwh0wkCGWkxJ
jEZZDhIGSgyUjbDX6lUYzZ7B9TektQH6T4bQ/MWODKlYtBVSLzTsvmlaQ7nxUhzs9UifmvltTP1s
KhDOYyY3ELCGKXAYdfoITqIWCgTx+CPtZAtHMRjj6ag7KwQ2U/J95ibPEhJWiq8siNtGcZ6TrzUY
KGFAeXjwHl08trItDWi865gUyQfLVv4Ow/NP/e39QBvGE+QNYid4mpzzeERDyqi1YecEJIM5cgG8
9jpTQg4jvD9wOvP2VMeuPrzt5AvPnhzsVp7U7YH52RWa8b62b+ScmnXrjNW3f1ietic8BUdETPcb
OGBrcdp+1vUaGSzLhWnXfC8/OaBIKrbmQl8wmQon0x0GEUcVbirVKUiV3294Cto8CCyFLF6sO9NF
w4KA0NMxsHgIIujjcNPQp/C+D0uPKTXDckSN/jlSkmEH5g2JILHwE2iZRZzgTYJyeuneKBe0S+sv
nBaeRMX2QZUsEIYfg0d1LKcVIFspO6hiuh3SUGcDZWepQF+fiGkzUkHg/znJfEIuw2hFAPvlnHiI
9GG+r30oHC/DfVEUJlCBCOu9km/hbbM5jvmpnBeBMt41XZ9ybeE8fjDLov0UhAMYQB8fy0VJgwng
bPgcdC34lnn2LvJr0Ic7wvg5tAoqF+9J5+86LjnXnsu/x/34QdWAxPEMDMCOaMxkBxUEPOujqcO6
AQ5m/ABMkA5WKLfp4kI3CXbKcqShiBI0VhFMGKEX5q4ApSyHpP4ZWwO3QZAIFNVfLgPwJUsMvVOo
zOLcDrYri5kyYysRPBToJcYLGpiOBuLcVSBQWWrlh7IusbbjwyvwqaxfRh9e35d2wImwCGY+K/Es
85/hYQsKa37fBtfgX7Ud+oM8gHkgCyd6G5BeIRag+8KrCKZbqDFGU/m0z0xauBjsJSzdskySVnMQ
QT5e69sagRiLH3yEGTCvtH2RJbnrGX3Ky7KHydPLAsyOQ0DIOt/Q44WjzO4Ge0Bvpy8+sxZGkWyc
srA/WDZrdyUAqLlAFHe2Py2Xoidz+5gi32KRBGY9yqJPkZPtqUGbLMvvY43nj1x2AS+Lk+Nv/x4C
0bmKB9DFVdhdGo9D8rs94HHjZfgIIqiGbohVODDmdb0HpQLY5tOHSE35l8wOQdprhlqNU0cnrv8i
tz6huGs7xT2h9pxD51vwvPUi1s9MSbTrEJDpRgehzw6RD03cyLip0GUudESgOMTkKKNqBEoQsnao
V+5EQ6oDO775FaoopX9wIxjuqDJPNu5XmMX7Bh66Os2AeoNWbGDpYenTIjluWh5lKWLPmCrlUpa+
Syz+w3cPDiKbAoI87oDx9xwy//crKbaB9Lwhio5gpdk9eqbSc6sCVTOm/jEeUbpq/JSW6+EZcyMM
QYBcwbmZHjaNaShRFpJpYzsOl0tx39wp2dJla9/weLPHpoLnF8v39D4CHPtgUOFdDAidoN/sF0Sg
lBykcZ7gyhTeRPGIcYFEmIHcf817rVmxjHYf9FY2uY9Dfb9sO50buBbikf5KxG/U/1/QGFCU00Gp
wUD3PFGHBxvzASwpfNTz4BlFy7m9sPQR/tfr5645Z2zmOsuimdDiL7tGt8YlumL3RhT3gTjR7aXM
klbZCvilkcF3QbxuBKa2a9h7QL4zMNvKpNBYg/P49efncTXtw31caX8lWzwNc1Hq4HXVHp87NPTE
LJ3EvsZGEk/X46zb2WpFugc22l8j9qTHw2NaGZ+9jT1aVUU6GPwxqI9vghhYOPimFPhJvHmG4MQx
zRo3oytbSUn4GqlGeMLHCVeTVgUgWbxZ6mgjYCw+773zNkPVBAqfH/VF/fAgE8CTaRuX4NWjSgkF
Da6qNn2d+sa5DN8i8aonpkYz8l/9RJjRhmUyedZRwf2qbl51H+f7i2c80wN+IXggyFCzjYA2qdnw
wbh1FB657rbTW3D+wOj1R2D54pDZvYt4bxHetPDYvQ7bDAXU+0czzNQ6MOjazQa6V5Oe3ECrrdTB
jQF7qxV+egUmqDRO64ECPeN7NuQDikfw1oNbyegbGzSDT2WEECsjZ1AIzO5QZ80BXg9EO5rxI54M
qllbzp7PuLyBGdrUrfi1DpTThat+nKNb62HCelyVDyNAaXEdGjWOA8A8MrMzzCjMZx+PBx7BnJ/q
D5gM16huL/MT/h+1ET+e8RP/pu5vcdPsVj2o9YrsqKb+AOwEkbQLu1AjzYdppVZRq5vqUKLu4+sT
YsAZPo2xub3iUzNRMmV1Vp7pY0YyBm/swHRjHFGIIADANxOiGHWdbK0fY12bZeYH4uX8DB2jx5bL
/UNadSxH1SFG6liO9PbT1ptR9tggtMmasE0RmBUevVE2bMz1u1jDzX0aPxcjvAI1YYBU3sZ8ABJZ
lIDNgbrRbVYiZcKqWnfUmkqDNutcdrdnWiDvhkKcv6xuO+YQZnN13g3bZzWpDPhNU6SGjGddXV1Z
4pD6HvvIXQrs980T6M/802/as/tt2sMe6yGFLG5OTy9FlUejr+uwQ64h+MSwohLETujr9UDpeNLW
9Gx98ACCm+IrUJDnXcxRsfpRVU+PMwz0sVyrx8YADYOjDR+wNsObaNguvyap+d1TIEY3A0oz1fL0
03J6pgu1xa4yp159oAoCBk0U1oJjSl3cfPUJIIrfXA2qSUPBQntErIRmmv9dPwkAFuyODe432bI4
TQlcpD31wcE1Er4D319hZOD3U4K9vXDgQYECVW3b6HDUMMLxiRwxMIjMlL6RU0yigd7em86iKaMP
sCohAYwk9pzPWsdINE96yBnurhG3bxiz2jeeFxsrVZ6Bds99IOJXoxduzB2aMdzdPQG2cl8B+Zhl
X92UKqw8WpwTjSjF7kJ3lksC0pIT9GMI3AP11aLzAdRjfKzHRzKTKnmcZycqoy3nBUabA49gyEm8
fsnCs5a8n8G5dm4PqPRsvfjyGtvbub96mITmQNaF/xx1OkvSfcCEAiT5RT7Qwv0LXrqt5Rt4i+zi
xkcnZT1fJg0N2jLyM++Ba0Dhd2BwlCDQjVuCeZ/yAa42LWVwQyXEbmWZtacUlfQIvW8vBfgv8fCL
FkqB3upjh3MzHA52pcJC/tNuVib2Kxr+KXWUq2ELFxBt/G4ll/uYbKw4xYYBitSBEdMef1iFq58P
KETTQpnGQoRD3wvu+ws+2ZtV7TRX+PbssV4SI7eaAXUbgsEeK9MFoQM4G2krDChmLgU3lugzHlWS
1ZGn8az16AqrXZ3m7qjH+ArNooDw8AD3pFeWs2fmYjuZDdkhTyUYI4V0vD+ei/1t+6wiNru6HFyM
jXNiTEiPb/nYvCUFy0NB+fwAh7t/a+eOyYaYnSZ05+iy3OwpP1+7Hm4yLNNVmxjDwDrNz6VNyXXY
OGytJPpE/4je+vsDsjlWRI016s2SzqaEc8cxPGBodILkf4N5QYzTPcZACjf2JBaynMxUZYvV4Eqw
D3Y7fyhiSUguHVZO+7DFPOKIExvh61kujxoLsyq8xORkkr5SWJfeOeyAwBj+NcpoOyB9OhAYECld
3cnNI4iCinzw22mRzD59ccFHyUHVfVNLb6+D/LGdzWZbHE1o3tC3d+Pxdka9BqsIkkmLksrR/vvj
ntL9zYpj3wrFDSX0Q9+iiyW7Lv/NR7p3jKrwRH2vi6Ywes2lsdWVTtzqsOCE5GuMkfC3qRjNOq3J
Tz+ej06WO9lJhwTZtNCgxbiu6M4MLhDFboJWjFnG2zHYmATJNyxattF2sQI+cRP65TgJlW7SBQUv
Ft7/smilJ2nVShJW8XVZsIKAFVfWdIFUzHXCvzSEWLowrZCs25LDUpnjOPKdF9DAaOdE/GUFtAgF
KaoCw4mXF2sZ59LWbur7g9Jy3TCcDsO/efwzyOkuurZw/rv60P5H0mrItGkjIxYs0xVUn3om1Ioj
94nVCDCzIu1/e7MLy1qNGd7HGh/gAEJxwvrkS4Ba0Xysa0U2/WUnE8aBADagc4t8K4JSp7BI/3nl
VhpAXOzxYkUqRFTKlRBzhj3r90960ol6AKwAgZNIRb+dmXYTuc3JsCJshRKIjHJ8tfy/UWoNqbB5
4e+vMMzhbE0tf7mM3akkqjEwILx8sizpG6UxyihU5o958TeWhk2d2YYWI2maU+vFYkASlO3R2n7o
cCFfpf2zXtI0bj0Z003vBwNPh4YUO1Q1fEn5dSUnLnJpBCa0atjRU7ffH4vs8oMqefsKtpTu6Qb/
7RT1PehuK0V0hXuuf0/mxOtmcihs+XgbOiF/wc0lcyE3oZPIKvVHfrqSdGQ4/f37TaUx3HCajuTb
/b9hG82xyRnSWlLOht0TpI5foS+x/kiKrDAcfs+Td/EYcACmP0IUabJK+vEd7Kv9R/fUC8Mpz8nV
TuMlQwiFT75yaz6/UK3y+btMjNRd40309n9drW+FhROatj+lpXL/zGIiJwCNmCyLIr0VGW5mR51V
CSXizTOO4wzUiCt+Qbk0GF1Bt0KDkyarZDHklDERSkeGRQNkh4lAOdUmf2YmSJ4rrZ5STIE4w+Fm
tfHS39/fdPqdOEMfgzVOcNmv3B/xStrtShcis3ulOEWhc1U5MsJ480C18MEKrOlbpdxNUSytQmkJ
rjl01gRAsHr20MM9ksxVR5EBw2NCCexgDX6O3o7HDnattYiYDGNSPCRi1iLYTXbjf+1yznTeGG93
slSUNstF5CyiKJjsJsEMWQ1fEUvVTwEbNlkkyWy7jVgYVjJkMofkeKtVWFnQhxl0mnF6TM293JG9
CwXej/04DUOeS8vlKV4vw5RbEbr9vmv70hsnXDGMQ17A91OGy5tixsuxQqa+N0Q6xVEZYlIOqrWr
zUrWCRRkUelE0YLinsxLuaRkGqbpkJvEJc6c8TiIZgBE/CqB28pckqmasHiGluetEm8qZ3y0R/Me
eFccc9JeGMu6SmMxT55F+vJa0+E5HNA9mHoNMLUIyUUvzqcP6TXLjc9EugcL32aiCnf8Kk2jnSzG
XYnSrHQ90/0RKhEbYAeOyXi6QdVK78UFKCoTDbMl5xDC0XTGTuCM6e7Cs80sm05pP/eTrDwv9dNw
tZDLW3F1DJyMB259Fm1F3MLh1Cp7RMWKXqp85Vbc2LFLh+Fp6Ps9y0//PQl/cbyMv/tH6Muy6qd8
RPj3C73f+uVJYH2N45gXi0nWyF8yIG76vWXWQLVdXz6ysigshLcE0z4aDY+ebmUDFeq4b9Ks+hml
B2ej4O2wqDxZJlgWh3/ylHpnVHlvb4H6UeaKNp0tWOSnsEjlfsuuwHh68KNlssgz+vHiMC2c9I8u
paMRP+Pnlj/gBFN55tkWXXfpuowqDrdujb8YcrH6as1DirBXFmCV5V6eZsF62X7E2UN6lCVbHd0f
fX5VBxb2ggkU7Xge5KRkzwsmdj9IWtZq4Yy30bCExNeyMHxJZNmZhuEf1y4LFTORjk7cBlmo2JtG
0EegeDzlamSR8QdI8Cq3pfnHVVfB0IY1BV26Tz3N5CyoOvizVjyOdk5ry5bDmsutnd7svzvpm5zK
il7RYeg/HLnXfBrPBTmDxSbxl/d5bGzXjv2QW5em0wTbghnT/ca+2t985+HDHudOMI4iLvDuzGZj
OlzSV1me9Ggc8J38YrEd7z7WxFl5HED2hF2gWDY7yHf179t9O3DopbUgJuCdApNxTr7vh97KSwlk
7d90w/NzZCr8u0Gpz6Pjy+O+t8JpDNjIsiabN0QPtu95w3M2Go3+uIXcY4tGVQPXn3JtHI0qI9fn
DiY/u0C1mZE9Z3m37ZhXvud0YIcAwn/23vZTtjtGiE69WPW4qTXnQ5n74SbltbIVTnnsrPmXoxDM
5+6aXhMeuIlzpDDOhCF8kN38YyenkAeYOwgTRrgLo7DjKOE+jtueZk/6HyZN8EF4KGsBL2jZo73t
LjseMVcMhRkkXRrl6jYbEQXrZx8Ssm6RWqspVUc7h6AawUYZwvxYIUHM7dfPm4LoBLAWoFcj9MGb
vWMxPS6TmlXU14IuPB9a63WFFUF1+0jNGM2fo1IEvtCWWKZjF0L0ixb0V2jnBY9QN/gkJxXdlt1h
l/krl7ShbcI9SvLe08OJhySLJyGPMBx1VKum1d5zZFB/yL1mCt67VOOcrS7QvSaGEv1Kj7iIlVto
Zds71KkU1mw9y/qyfX01NvvgMhJUn/Jkv1hWMVTRkfKlGN+w/SRQ0VgfeMkWbmksZcDLtoo7uzxo
r7P+OUW7s836K6zFoD+uxICtbW/aNtgyqzpk6hh4lQpRfoGDelUBkT3EbfsA+FbzDktxBUPjN7sN
3mC7GQpnqaeAxyozKbOxQeN+e0vFdOyYKrPL6AsD4/RV4BlbLF/rx+Ayai3MBe+TfsyUJqgniHcb
LDq2jAfea8rM2Bl9GNRPPh3Li5DqIIEKuC9ad+pxdyGJYib7BOd+Q7kVTjEALbQ8jYMIgRq3OSpk
Qtp9x9CEyeZAReluhOIKEqqwc7/UaMKCfcrPdYTLwWPNjsAwjqSgV055WyImbZhVtcGzgU2+pcxf
Skfg4kIfzoMv0/bNgIExIpzr7Cgl9U+QqwGraUs2/Vfr88AFAd8dTkHczviEevZY410qfeVIX8IM
GzTFfc3ukAqplOJxx30Gxu4u8gd8iPPgDQTwW+IAg0yitpQdhFUUfXSjO4ye8cqgCauETHCxQeYQ
LKmUeDs7MdHr9YGmb1iqYgs4AmiGWAjxlTqydK+RmByfGTyMiRITQG0BAxxlV4xg64KkUOE+MuYl
6zv9NeWDb5QOgG+pTu9TYi/+PaaJxEN84pciLWJFJHf7VOrXsvecpvt09ZpB27a6C2iuQOYSXjIQ
BDncW/BWOwGAB+FfnGEDSyqzT/l0BolfEnZRZeX7k7UAVCeOwyUBf0Uxf6XZXyJ0aI/ss4IKfJry
J6ImGRWuGsKme5oKg/wdEpgTdHAQ/HNIRbABgPZNl9UH0wdNk48MDaay1GQ/LutwKyD7I+R7xob/
mgG5NwuAM4B7GY7uQjoOmpJZ4Jjqc04MELgyI0kBfQYlm8lV46ROxKOKDxblSxqIYrto5elZFGmU
ORjImgndA36myUMM6A+xmQSbckLFhIZnveMaeyg4xXnxDAo+pNAi9YzbutNnBPh0Jjm1/PjQdfVf
eTG8Ndx6mIV9mJwQu6ft3WNm/kJXcFodF9XbY3ansIKHEIfiOcWwNm1TLgE4a1PrgxZD3yPxchWm
bmMv8G7jIpQdb7qDOA/yVOnTR4xBnO4HT+wdqWlwHkxRxkD+XpGBG/Z+wBuoZXCz5RQFwaUSSO2Q
KYuJ0fQ7ZHC1dT6+hXnFGXMf/vO5zdw6mWmwqBHrqQvukHuYim/dAtL5Y1YzbyXtQX12Q809NX/P
AyArH2yC+krGUbTftrw7x5hR7E6IgPBcmbYmfP9xo1N4rdl0Xvb4YsMBJQX/kHdhFzKcjSeTp43E
x94t2G0RBg3Pa3nAH8Sb+M4S3mLk4UhKXWOnqaBpjfI5lreOAwfNP3u19Q3Q2dB3Je1uyR/IyMRR
NBoTsU/GkHElmYcIzpe0FZyBNcwWxD5s7Wz7wRa9tDUju114iWSY37Z930arqyQihHaShNi8y28M
WxJH6eS9waSV/GAymQBMs9iRB68ExiAR4h+O/S8k2RArrRazLeEesfEwCSaTXUDeIO3PJR6UuEty
STk5WHk8FAQmC368amiPTA1GDix2rpL2CLggScCQVWflbcikhmQBi8WKiFfCVC8ZJhL4889qlYhd
qERSHAK0xklW5I3DBUlNMiSjJquoEbfWNiCFpAAkHcTzkkQsNjDE6MR7gElFnc9PqokJNweCGKAE
wiTRmloIMKOLj9m7tQemHe/KpOhjH+H3XA0agrBPcNUIvv98CKyco+VEE2IKxivYSZtYicxm3ySF
cVlJs+q/Z4TYGMiDSyEk9sKNJ/lSGHqSMgu0gpk1ZyQsX2OselxVAuK0m9EFdMO1c4NqH3YjONJV
RnE8o3+imAvNCDCfPlkdPcxPNk1CHWbcZDzUPS/qB8R8lFnZdq1o65A8cGs5LYZhRVwmwex0Jbdn
Ibkdxdl46B28zXCx4CySjQQk3AZ+TXzvP2SkxQ7gbCFN5S7DTeKZpzGpiMDpTOdwrcJF9CxWRDHv
Ww0xfGNscFTEeZZHItgxl5lOQuWAtMVCUzmE43AkrIXibzP86Uun63S4V9Kpura3kDrECRgbT3vc
45BSPOagYL4OznGOZAaTV583r2DgWQv6OWExq/gqqlgJeuU2yPXtMS5lCrMMc1hCYNZgVnt+xDLH
W6TOgCPeec0VbKZMPXrLR1Te+/mY8M5NW2dGSvi4hXNNaEoPcZgYF6rfGTo5s4sUM90DTnUs/yR9
uV/OyF3HMKUH+ZQFw1EgGJbWzxg45QcWjbXbnqz4whyzl78v50H4WluDt5ti4UFYTUksLK1H/HaF
J0k/APtvCCpHQVLszylZEz6P4vhI2/IlqbNGDqjarSQmjl2ul7VHQyk3jl/Annb88m5OfIP8jbTG
pqcQ0MUFYvQ5JICez+XoD0e+Krs8SfPurk9FCPnm/DMiZtfpxTHi37TlYhhiqYNn/92/u5egjSdJ
NjXxTjBCA0sRaXsrTPmwgJiZs83Zpqul+kB+A9DDH0GOyrqYQPQEl6ViSBYNOpaNSNth45PKic89
1M/zX7VRA3WO5UgoSfYe8STsUvIQps3TSq8JuPLw+ocEYN/faAGOIiswEewj2gQIKyhwMlS0Boaw
I1woyWs2EsIQ+THbmD8zkcOxKuGMqzPBAeK8tzVqzOn1E+ACOjj2Yb+jpu8m6vi00xPNzztur7Aq
JgHzcoTAA55t5+VcteiC0dW+/4KIl3nNZ6DAzAubcHojl0FPaVFnILJH8usketARYpWTw0hHfRJ0
A42W9yYctXJk9NnphIIxhMiZ4KZBdCo6T6yF4RwSEg0zn72HpHZD6ce70dT7jEpdhY0hXXZg6BU9
tyv8M6iJTHUlrKZZB3vbjrvveYdaFV4NlI7rCzjfafc8LHQhiXaWZAqXbMOJdsth+0HLFPd+W5KI
QO0x2Gl1+sRgZlLF7WNYnUq+fbxOdrcz03N/paqjd8d+UealA9ITD4lj0Ot4rdvHevYCjQ60FC4K
+/mBm8imWg7wEiRDm3RP6DY+OX78qOB6Wv/Vg7M4LLlPsovJf9wvTHNYFVl3HpYAb/wpoBfMX5lN
ISsXyAaPxBdHBDFhhgmnZdhYYQpVZwUB+PsryRdpzSwu3Rxlmr5tP51OBREZ+UBN4IzxaC5p/oiU
r3zSFcKil8LpgIAeJjsLHGsAdCIHotA3z3PzcQ4VQR55+N4IoESN/IFXjPsMEmW+MA+fHzwzNdnx
lPReBtRpYM82BokfmDdnTy4KgAGn3G3mKtLgn4o30AAEhHLfR/dxdPd9qFzCZObrlZzdj39BNjzt
Gt7jp+HunylqxFX4NoMMCRKfjboFKcG0Ilq+252eVxbR4wqRbkHhrvDftyXVQlKud/tC57jksHxe
H0T4bT3qYuEAx239HLVfG3rAnSc9u86RCpgvMVEu7J42pfjEM2L6FYZKLJP1W+Pn/PDTky1BSjW0
BYF9ko87FEOkXGUo4ZkUjVITrsTHW3zKfs6dmnZpPCewiXtWRsX7QN+/DAmU2ep3FzfWzpdfKwG5
xIkWSla7q0BZFH3wkroVJ5UN9I+KHx1I6Zu+YWI4sWm3+5vHTCvWmytFMdyT4RVuPkw0Zh1FIbgz
Be8pNXyXoDiE59uoVXsb6lvCCDDIEXDTpe14PdnkHHPTbSP4aiRN2RD3bjS8DjEVJQHo0SxRik3F
tqUHyq0bPTt/VIvkRTUp8CPk4YUzQJy+4X8HDt6GNGA+icbee3p8HR1ejTdBdv0zH6jLTNg+2ZqK
/eahhBv4lDhQ74Hbch/CTY1E79GsNkS55Qt7G6wAlOtfC6LTOXvYm/1n7xb79aGVaOaP8H/ElNpG
h9vdVhBaX3BBSC4rTbWf9zG2gb93HbRfCamN33P/9SECovDWhlxzHZZUG9tTGhzBWamo+h1iYvlH
ueVELuqIPkhlB10NrLrOaQJnAX5R09ypnjqfPDleTFrvjPBuJEbmNDDsraKD6cPxrIwgw9fl4mQP
796Do6FhNB7USmXP6nJmUncP8YS8M//FTvl6FtVqp5VBPg+urbl2XV5yn9L6QcfXyGk9HK2Ln6G0
ODdfyUe3mCsFQeWq+cC/wMFM2VGahqPZwDf6jF9dp+jamhGgipvd4dNVEOKhjZPniHIkYgc5qTYa
AzFihn/9d1AcjZBLtbXjeE+eS8V+9DzQQ8Xftz01wNCFPjQK3crfo7oK9eb306WRoQNPQV9AeCGR
xbFrpqITuzukWtAWC4ggu1ei02n8yS4Ad61etzkMUkvY08oASGqfMKGKek5DWgNX5bicvFLy2npY
kBpfSKAvgDrBrQgAO0/I4Uh3ykRd0aum6+7zwMyXzzdKg8fqOb2ypbnH/nNzR3k3LCd8BkYHMCXo
0UaXmMo90xquyDwWtccqb/ptEP2x/h48aSHa2Czb9S5HwvW1iu7sENh0Hh78gs7fXotQME21hTlp
aeLYikIsm90nOp5sL6cz2vuHXTbpCrPX7pl0u3Bq1Tu/8UNamFiqWlciZiATB00Bj6ZOqQOJh2Ou
tU5yZKvTgk4RXOlPh/8T1lkq4gOArod/yh1SLB2nU5QiW1bPVum2l/W2vaT2+94+sAkbqFNVTZ/b
HgENWv03PYHs+/LD5nREG5HRMLdNTxyeZyGRwvp5cucEhut9Av00Noz4YNAdVnRMV8qieZi1PWZB
Bh6QMiSdG13fSFWtLvyspcajjXoQeWwbvdgl0NUfFuNuZ3ij+3IvMXFCo1A+yUZ7EA1MG52yOc2q
7ZHdn+Zzn4FmkOVlXEi5wEwKcC/S5zfqx1WgdMeVsW2jibxOlPVFG52KiE+FjYaQIse3fZCjeoCx
ye7exVGfb6AgQA3LvVb207kN6JLDenopv1zN75/wG9qKgfyApjroFU6jc3BHDQlJYWSc57hfqaPj
0zuy50L3M+3CDJ6s6FCi6Jz29s/neadn5cX484rpWYPKAj7WrYz4s4HMfvq5lpFxIW5ADa9jd44X
9+LT9tv0uTn3nw/YjcxNepf6+Pzf4EiAUt3gEhtS3CeM0F7wjyCHUfNvXv2CDz7uE+AjiXzuQH6A
FhRCO7uyNWS5dGqay5w9Q5t6z7dv4twqtEqyEIzIXyn4QvUU+TUi49mdNAJamhFU5fJxnz1mZwPx
87kHfz2PPkd2L4NtxSiSrhbXx7A8/vACjtB2G7qu5xA3Mebi6WVPu7cStjJk8acgg8s1PezXdAuC
LZBBJKhPfZbFQ+GD2RVLjL2OMUyNez1vtFh9hOoZzAoGjhG0ycO0GPKnyvZzODAB2NkIqXrsXpAS
INBpOvfEDCFYFGSe6LhZNGwu4nL2cj0654smI4PSkcKfaG0Phge3XogV5/Jvr2CA2RBm3Mevlxju
vPqt3woS/ps05+W/qTK33ojnz0FRDiGvwtvo/RK1WYA0HSi/9zE3QNd2w/bnZ3//fbEVs/C2WAOx
qs56CIasgkigoZ4Dh3WuDpWUPoOf8L5mEe5+CBQtmtUdgSF3uPxs3xrBEWxmumSfWEnhd/49mQRJ
NeXZO6PIk7bFATgLam+0JemHtlCExAgGhqbHbYFcym3sUlM0f9F/EFkhewO4RN0JzLQkbNUWJ3Gj
27NCwyzBYIXSNxXw38tEzfAqc5A8HtdtkD3YTtwVGCynzLnT9vOA1I+g+R6zUxxIOHronKwXGyCS
KXDCH6jW7/kdiE2xspZ1/NE9vGQgS4F9Fhb80cPbQ9fHRH4sNRwzeP5V9O0kOMXRZruGQqWQ+6ND
1Cw4WtBGP9b8/nd72Pcdt4o857kxQtW+g1oKM/8w0amy7Ukj+tBas+1lIC11CDKr9W16LdwzELIR
5oVj/tDRcq+71SWQp4iiMJTjS1B1hp3DL92+Pm2P+hz9z9UHV9imPeCLvr1cMmETvKgER79GH6Jt
yzAqfXrY2H1MVzcDJSeRODWRwc+SaovfUPNZnN5RRe8eBW6YMm+ysMJ/UeRDl2dwbw9OmLnUUa0P
2hBnT8GdS+TZPPX28GGJGR5jhGVYepBZnIMKHLxxtWYCWGicxNXeKG06ZDmHCW9rsJVQKGh/lADf
KnZoQLV2v03bjnP/HGhP95ILAweeppklDULqrN/qBVghE+PQKp2rhZ83+CQvusofsVqJHh98Cuwq
vR0A6GxjouTruuV9Rl0XDfSekO9Dnq5ew2fnR3a/SQsvAH3OHDVR1LHJPJqf7tv/pHdlXpOa1INj
PoRcx/L5RO9Gr+moAzAIJg4zAOKr2NZVZw9bDHEUOl4mrKqc9YvKqxmyImGZwoj0Gpf+XCwMrDCv
wTtGtJXN2HyILAuvPkba3tM6EG3LeF+FBk0OjZtoW/e36HHp19jCm+FtDXce1J0g7uAe8ETN3Sf0
oibQCDoQvNVW/g7bStQQCb2cqtevNtUjemZ23iEKk7G4dtysHBeoXUr7rMatIy5f59ewIKDQJu/e
6gqB/yNGcjhaHpz6r+qGtWgV0W6/B+fG55zAa6MbjY7R+3j3SXkXSTraA2KHT3JuAMihXvdm5eil
+YjhztCZHq+vb06N90IO+IspwytU1vWV5JaH/b1HabKpc0+d8nqMcUhXn+8+WzWI9BPfAmPNz5mI
t2/i/MaxyH/waAL5MyhP9pwOUwsk3jRDGW+artyB1VUNXBqrSeep6o5yQZfQgaNDH9ngfV4VWzYo
ZH9GJDGZ5pyeAUaJddtXVKJh6hL3vYDtJRYtkJjbbap2gMpshSWbR2ugPjW7gq/+IguhhKNUCDaK
86rxuM36a0E8DtL9OQUEv6TbrOGnLfxsQOu421pX6ui5X1M2uCctyi848hyCfeF9eGDnx46nLrsK
/emkkxfN0YCYCRxZ7pgJj6Lf3ahTlsRjszqyarf5LpuYk9fJOd+9AyHNLwHKZakpjk6rHti32AGV
nrmnV8zqPaKEgQnCHOXWYk/nhwF9ABsiK5Cr4CpAATzxczbBhQO0ulN4yor12Pxt4nrw+rtT58RG
GX00olPTLnf3PHlDyh1mDwihiKPmT1ITohAcE7YdVEWw9GnAeR9qJuX40iFzrlGSUsKcq7f+of17
NiPpYMtyjqLnTRsEFQbbp6CJXmefnEaEN3q+6fW8Dz8vIqZ9R+tDK87aftUaEpA8e0/72vN4lvHY
FVejjrK608m7h5MYyeSlu2trV5eXK/p/PJ3ZkqLatoafiAgEQbxVegXsuxvDtAFFpRWFp9/frBXn
7MrtyrIybRDmHOMff/NGkeDnxb7sjxM0uSV5zGDQEh18OzS7afWZFmFZwSejfDw1+kWk6EGgP1dh
deKbulxl0pI6AiROlCEUrIV8aCmgGZ+la4qD12DSdpTF2eTxOrw/PvpLahkeanHM8U/idOhYFRGi
SD5zFvV5AHeJH+XoQEfMVq18FnX/Jr8SR/r+nFq71A2Oy8Wq4in48Ck4EQjkK6R40k6FVMkAl0Ln
7fymqQG8SJN3DHV9V1cuKS0Kn+zbeT8PXbsdovB6fouRBo20TKmoqTES1sBjRCOcURBDA0VN0qcR
Hep8DB/D10BlPvzLs1x9PyQsvpZyfnmyjsq4Fn/zKy/i2OZmqUJmT71Y/M3qs+i8Hm+7LTbM8kLi
dPygzu6+wi7L2E36bavvuii/BE9DMVa0KI5/loGA4EkVnqW+sSaqjFEhRgIAvxib4m+Nnx3XHSMt
dnMYaJcaGVxrPgewYmkext92/LyyWB7/fjimvSefdtyDEw9Lc6Mwv35eXmEvqs+96BNqE331vpW3
phzp0/TEwhG/iWhMlnD0M3o6OCKeMideeKsvpIt61qacuxqLGT74Jm7odF2Yr/zOWMaH7axBt3DJ
rq9N532EMQOUvK/w9H8uaRpUuJMQNlBpbbsLF9lNkhi+Hz1l1ltIJxR3OKwE0gTdwCk/Gxjyw8Gt
Rnw4GTwWY6QzoYXncXkxEgQO8YX9jWJ91s/lYNFDDT+MjoffmSEZHWuujnIAQMXO9QA7h5dmVj/c
KMUyybbD1d9xZtxZIaL4L0ZvwjDSroBgEhF4Q6DS7o1lHcrfnXRREP0v+Bm4vqzGHzakgi6x94eI
TfrDrZYpNbypRQNKxQVds1VDNRCdE7KnoaMZHtzglJ0bK9bWND5cJGYZi9SeTPZ02aUlQWdeJMtP
iGFPjMvPuD0gQBZBa98T43V5I6JGBvVYP6gRCADjSjyPDFBauRe0IviRde5OA0aZPSzMx5Bl2+6W
2pnV9T07dg7Ns5ogWOcQjErc2PHUziwlHuOQHDvEmOn4MGGtI4FjIN8wQWi7Hq4v8UlVxgllBeO0
vdDXo2g2kE2hUdf9YY8RjnSJgdEfhAarNEFTnCc1IlQF0JxO5Mp+pnS9ya7bjnQWPhwegAcweWSC
D5BFJqw0+6XEU5sK4Vwb6fBuzXP1nfSRFW2UFf4ZBdPnnpMNvPtvmaJ465N/esvyKGHhrtxva38w
RJrmQbVNMx7EpN1UW+85JN96nBSO/GFX+MzKclkbdv6ZGXcouTjz9rjA2a9ef01HQuv48d0Y7OT3
B6ZNwSvQpMmQE+N3/Ix+vOwst4tPlL1gs+twOcZdR1EBye23/z4n8eOKTl9SLN40ZYlhoD3TPb0m
hQMcQ2qBsNmqsZVOvMevHkedkQhNf4wz0tMZ1FZCSXzn4HbZju3rMViozymWe40BlPl+z/HXU/AP
+y5S0ptjNXj13LQ/qZhevlxRHMSbWJu3Lx8FNUv3UwnBpotk92TO1owpRHApUPFR0r2UZW1csTBw
ql0knUIelyoU/i9fx8xDyBHGxxuOxsIWRMEnCODbRb7IDgArHwk6U+l/mngUkp+K60CUKPXquQe4
+ZzoOfDhc+sZ/WvejKm92I2hidB8gFwPx/wQiyHxfJ+3RXPbAaRjwcPIHjD+H+CuHkfc/xA54l/x
aPw6P0RlTEdOmcA37UnaNSuusmEZcL7eY7t5jYfM58kLZ1spxD2K7Iq+m3xxxGWwLdDlK05KQUdf
nJjg5OmCBxD/7bl5ZdIKZ1IIfgu8xIwJaJWldlGvjFt/06Bj+03g46AM5ly/gd9T0/B62WV5DH6J
H8YimsqWd8ulisSQ0pIQOt7/g90TI8N/2yH9G8Z8LGEcmm5aIBRlq4X8hMn2TgeN4x/LGjcq89E4
yXPdQ0JeW/evOqqf1KNScM8nfdlNoQnsjBsrAfbUT7J3KemTi9BYShaCBXZjUD0OCNwEhkhl0L4t
pI4o4lGq8VNs37wymC7YyoEY8NJRBrxxwiPb7u302B3vmG7yMXMo2Tc5yOqY4h1WERiwCvMBFSVj
SXShGAG8hPoYZgT5ut/UFYJ3FCBs8NT4eKLFDjkmIKq8Qd5xCjYBMYrkrcQaEB0pzKhz/YxHWz10
JLoUcbwE24EV+35c6uSj8YbkkA6gh5JIt3kANG6adoOKxNlJl5/2AqEVvMFL4ZXxVlj2gLPRrrHd
11xy5++bcj9i3R3Is2FyQjCGPqOP2A2FH9AsUlSWcWzysKcrkFVCrACPgJuYWEYpgs7kntOTfOBN
jh+FDHJrgnphYfymdTotIdeQBFy5Q7Il2GRfAmiRWaiwxq0xsMrHKvzJwtU8XjbOOpB9GB637tt6
CTM4SzurNtMqF1zOy0z8fce4aMAoqMjegvaEl8nDBPPjHuyo7Je5fo9VEKaHybDZLLboBBiq/Fw8
Ufmogt6W0pXJqwSTXh0dQ5y7cZ7rzZJpdZORk8G6Y+VWp7kiCmH5Bj9mUy3y/SdUoeS8TpTxYLSP
Jc7GGvhWMiPwOsgj+nfcY0DtHcPj84AGVEDJQc/Kk5FWwqScIhRt1WM83LeT5gqwc42jdGks+mEy
TVbtBpIakZXxAS+ECeOVcYLVDyiQeINMfmq3gv+LKMvDYo4eigoXM6RheA/uTDqYYOKZMzaizvpZ
8Fucofl27lE5JufKPrqY/jk1Opd5shQ2r4jxd1ARaFFtXIqQZtF30eMw4ZHCPisrapPJ/VoxUpL+
VGM0IL0bUIn5BZf8oX+CfcYVYWzyZb1EYAqIBgJ0nA/J1Pj4lYv21KV/JdUAszCHS9cV8zxhdiUk
10ObMRNUqbuPhxgjKQ26Yz3JnL/Kov4TqiIPD515Fhizgqkk+MyOtl6KYNgQIwJWuX6SMZyD5kYA
yMRk7h6wAVN/OImJfPhtqb2ydYXFI3Nnp5y2vhaliyZ6Lx9RtsYwPSwn8v54GWK5vP+AtssjYduX
b3uOEfWjLkwDkWjwjkBq8qPJOQN9Avuy6X1+3B9npfuxn5Ovna7Ued8UGn8GZzjvNGxAnCvt5g0y
jmY6oNDCbK7zvuuOOXsA6ZF/N0hI4FoRfkpOPNV8KiTRKlc7OWr8eKbbA1r2EbuDDZA+uc+FB3Nx
LZeo2OwBH2Rv/mPa38dSGQsyiAFwONffK5X4kbzgp5U9WcVH3wNdMhsDbqwKmRr1hUJQsChBspdA
LtL2s+ivuU/0yziuR9Q47BtsN2w9AAw/MdEluWWw6l3Qf/nHa3fm2KNvQs03eTn46zKGJ/4TUhMs
+DjUMTd+4jbCBrBqTz8MFLE1wG+omyh7pkR+jzFZ6PScu1/PuvfoA5JeQictSKrDXQk5nUckRDZm
Sozvg3H6nu6hEiRXRIr1md5mgrdEeNzgVuAOwgprt2r9/qv2b9rUs1Pxwvb3q9fbFtRPuaniFGbe
p8+NGuAzZ71mv5scGVMqK8AzVH2A9sr1lyJZFKZ/eCISL1Jy2pVOwUnHfPiHLm7UEXjbbPv7al+W
o+JsgBJkps4FwxQWVCtnIwRcG+uCG4d/HZqKFPdpBHmQVPCVHB8YtcKZ+QMlYp2BFwDHBsDbxHIH
0hAXgM1oCUqjhtVEZhXbH8MPIblnz8WKGG/fdv0Jc1z5YNCKfK+jQ0eMpUgc5jOuQgZD2ZyoGBzY
zkAWXGca/SrqGMhm1Cti2I5x6duj1IRyIpzMoQDYDHl4VSQZsEhiGgFdXGQE4bg8fkFTAV6CsQSq
mTp1Yb0OOKt8Lf5eYPFNoUopxUl5tKnd9VWHOTbGSA9G0WqQXvuROteoYRDDUyezKBIn004LLhWG
GZSIFMWsTwqo5kWdl9h3UxB6TZC7zLB7C1nc31j6NsYQjCkh3RNIpUgZ4LzBEYzbl/dzBr6ykk4A
AHFq5X1PbzzUnffGor79eP0t9upvfC4QdCKObmZZ34uJC5GJcxsXmifF3o/FhrHo137BadacvHUK
lp14/I2KwSIbeimRTfoE6XCJ+lT2UuPvzov5cm20j0PerLMBRtvazhoyVxgMiCP0qIVTySnicwb2
WHf4+9XXDLBWu/codeB7GnZSTcqe1dVhY6ykirnd+6SSFcwlGh7xovwE1eH3p8LWkZzcSlfyH0b6
k45pp/XYZDzPcDwEy/PAygadWYMY27+5joUcAe9uHjYneaebP58xfIrN0p2rcPRg2jkqOVk1OqLK
yXCfANR2DU/FfdLGeBTyf+Hp+I/Enr7U5j0ri5jJYkEuheoC27YRLs9BbcWWiuKHYxaoiH3x3bdE
G2rQaWOb7uFSSATRt/VhpGDhci/WcUzYnI8ZSfF1ZS5WXucRvkbMjA9TABg1tFgL/DaL1ufnKHYc
LkaM06/p/MXGPoykCG9qCxx0VEF7q3TAOuL6YC4IetOdDTBZCgAbKLgW22xGR5G5au6zCXsPuxz4
JX7ytGFYa73Zx+pJpZkyXuSa820hJVj4WpLJQ6NZrAvD6ohAqoThKOsFZi140HwS/6ttQSmPX+8R
T400bAmlwb1VNoG+bbV0GMEmkAF+Y23gQ7nvuOdrPT4TfkH+uqwdjNxVXOBh9KGwgfONCQxrEgs1
rADuwYgvt2nIDdaLdv7lUnnY70GAyPgpma1GVpM6IZ9j8DcgLozHkTGwnCbG4UE7ZACOd/31s731
y7X+DA1pc+ztGuOQv1Ypg712Lj9nz+PcaKKvsmuVHZtBHNMxdPMXWm158B3pv3E1tGQUacep9owM
Ng4csXCT/AU4kR+f4UdliommApqbaj0KU2eVwXVn4LBV5LrHnfig47jADzB3wcDtgccRYuZ4TIec
nNXKvCtu/CDabk6T9cIZAWOUQ/4ETcfSrY6+xaJ5rz5iOspWVNMc5TTUYU+ZHXsHQxMu3c0qNbAE
OR76QW+n4ad3+2wwM8bNRrVL1p5xLI9YL8N03tD130n/6N/028svo7tPveCLVJBX8HFwQPcTwA16
WSzRXk6JKq90u5D4AatxYy+bsq7L3nPSOXdIdwi0R4qdTPp4FhILEfS9ac9iRmgxSHTgggWYT7ix
pe+H8NFYp0i+gbuF2nRyX8frr11b6VQ6gC2YxxnD3SGQpoFL1RlHSoNp+lAMenU0GQY8Hy4i4Rzf
j7d0s3W2+x6n3wM2nBy7J3Z/e408pNqmu1WQboEEbnrIHD/LvIB31Qld3o5Six5zaPdwN439d6Ru
iwKay4jPS6kvxn3Xf28VcjjKUGYxvuMLWddz0G+GMVKzU0W63dtWem7Dp6xbUk3ej/NVnQyfehiI
qL9oWlYQ3POR/Q3TCT1aFRYL4pqwTX+F6UL4w8PcXzExnaaL10Y60/XkKD3QGcygRd/Dt4c1w4xq
opxpOz5vqBL0vvmyBY1dV8HdN7xXKoCpx5JIKneAUgaFV8foVOxODyh9P5cHhDZeYQL2sgaL4aJi
FNLZFIL3kwEJDY02kgREEZsvE49ul0yfU9JKfzvyhoTDUHPJ95y3NPCi/cP4kLqF2Eg8glg8qZ7D
npOwZyZC2/z3WmuLFy6XmKjtsytswGQJUsknhimM+97LoLoXIdqokGn/E32xi2KFFsaTbKHQTt5S
3jLIKhguUg1YtBwimPIdOz/s/6DFWTGGI/AjuuBqjML3CCrYlW0N6Q/IHbuveRVaOgiWFjMwjgSw
ufB+FeRPlH7X85nl0Kaj4tjEDr8MZxeHSlgHuFo/vB+bO4g7SY7UnLwwzRa2oneLfA6KRKHDw1eb
73pEtu1P65Ml9FQzB30fKl9oaNCBV9V49Rtt0X5vp1NrP4VP6jhDCwcci+1HlKKCJjZJ/dRXuVVd
5mc+wrMU5ZBKtSFExEKcjWvwPzIdBuCjPxZC3jWerWPxf1EkiyOQ2CtYakTKaJhyC5KsYEly6MDO
BxgR4y5GV0PaCOLTjD+sl3A1hc/3KxDsTWRVcyHghXqGFO5nCbYqEKMNEiukcvy94d6fhd/wiI0U
nSpT0Z16+wKLsMDcPrvBYbjGp2fyA/t8b9/bilgepmP/BqsyLKovKOdIdAfAlML+UUxC2cjYvIiq
ID+jx0z43/bxYisQgipArMJhL6GoZamHuAMRhGW/n42x6ZzwHYuABJcPPiSE2Gz8AJGEEcn9fE/E
G9FfNGL4WFDD4WMIqId3NIkrMPl7YtLyVsW0lx+ol3WErfhcDqAFhazDzay/7q+PqdlfP86AoeW+
xSsUppCHnSZI7jG24X/w5xN+MRXHf5eZizZtoibSptIR8LVbkWHx08kiG31fLr+COya0of++Gm36
KanIUHq1ZrJjjsqf3grcCjiXThrY8Ci+6TWAVYwnfW6Rht0Vrz56MjkI+LENxzgkcMv38SMoj56R
ORJET5QHnNy0k/9u+wY+NJbcn3NLW5JmFkySDnHPy+VnOrw0kgm3uHPS0vSBiTD8IiuBtMiXze0n
tpGekQ/EP9HK/PfFKqC+bK0j/APMTtIs8CpZF4sR4+IeTBIaaMPklq8HrFhmNUX01G/Nczoo9pBM
+RLxQ7g2QLviMRg1i2cWtwBa7F8skdxCm6mZXwOp4WlNKlQ5TjE0ie0fC1plw/LAfAPmqwaKxOaG
H9edObOwSuNXVMD0dgJLBIakAKU/U80AphBfytM1FEdK0HEBlvFfvhCnYXPUgQ/839cTsMbslYHx
Ap6nO142rCGaBYnl/7/eFZJJHAVLqBW0hQBx4EOsytzCtgTo+e8LxItvmI3TNx6fPriY+J43KmGk
VEqRYLNg7QV4jnEPFApw5X/GeezYfCPwxvPw/N//2TL4Yp/i8Xmif36ei3LFpCkk8YBSD+PR04dG
T6jn7pnzbhwwtA45GTFWrCZCNMPm+E86A/lfrKMJbYxYTb8b4eXWovMTAgONHmrAd6krfuK/Py+r
dze8T//nJTgetZSdYore0IkRGYLQvsJdQ41UsmsJYh/jooD6/PS76gtlQqEFJwRzWY63MgIoA87Y
kLa5wOB1Wu4eEe1HFRKXqopoBrxKjn2zZ4A20HRThwp9h0CiJCjmyIt/VBWw7kPZlm0gGdtHN+P7
9fiE3vh81XHKZo3wBJf3HzKCEzmKb26F5TzYhbpVtxCQqJJmyJ4OjCDUgKX/3Iwcdgp2L2TN8yJI
fW0CmZElWXUl8sNoqCNcAKGli95PqGB0R/EJWKYHZGO5+6zn/L5QdQvGt/hT4wxcR6S8sX9BA4Q6
jpsyY22F4ysgFaaR4LfMlIR+73mpvQ/+8kTv7OQz0m9nexVyaUEvFppisCpuU3rL1MJw2K8Yf3SE
3TElHx9wRUVwytX07/MSolCJYoKzxf0Tpn5/4n+4Uf1T+KrgIYM5ftHvcSkL5hz2z0A4z8h7Ru8o
j8poOCkjmAG+4Cvjoah2E+YMBCCxvnJBUg7lMk6S5Gqw9avAZdq0jgrRNxdzTC1ZrEGvlCu+xL8E
45UR3zygyz12j/Njx4f7spQ1FYsOhx9bF8Ckp9VLxPffA233oX9NzspV+pOvKp7J8jVb47257m1J
geKTg6L3odQZdhievw7ZQdvSXBxyqJLZ/BtkkCg1vKifUYZhvmqr2a6vLWvNJXaCxR9aG6OlDuFl
FrzrMc0G5YjSi+CbwlD+wuhBO1BasGjgu6YD0XJo8ayrCSA0728fngmlD0c1mbPKMHoTnk34Ft7N
ChJCMm8+WPGYSbcFOSZK8lc5bw3QZvgPQyBh8WXxebfNXwcC9hh6Gdw+9GCKA7zf+zgDdZzseZEt
/OjOp6uh+kTPibOQQyDXAlojGItBZPEGwAs3ykD2RSipOoE+xD5Ord0X7VlxnBbxNr0vu97ZALPF
rfgE6bc4aK5hzNo4OnLbzSvO8WwZd2tI5+lwF2v7obY59vd89RlJ6smubHYPZXYoZ3QznHqIVT4n
+IaPx6mU1upzLb+2v27JEp7g8ng361qoc3E3Rk6V4DXDiihJpyEQWg/OHA3JgCYM0uVr/PmJwYJx
DBk+lH0MpqD+LBiMpLqNCVFWXFnOsdnDFhZuF7MAYHbu129ZFyVSpCQBpDoGBUcSlBYwyRkeZAUm
dxbeY6l4EmrYIMdzTQiOakAeYZWBcN7316JqmZTTAbwvRGsD1E/4NkR/Qt++inY4+rjz72hyEVgT
3vNYfwi1Ow3JCCtKoX0OxM+u9iH/O2GLETqYLPwTo6BV4ycXv9FCOJjcESeI/zpnfBuQ1G+nM0fI
EjzGTPRnAhnu5T55ZyS59RVbSdxHtVXSSTMIWPAysu1+gVKGKazziq5w/C6dpnJoFb/Nweh8fMCh
Y9SFyz7eMTujpoCAU9beXQ3KxCEjZbBgr/3S4EvhEbYANow3aSenHuZ6dCPwcTAEzrgs4QsnNUMT
h52cj5b2qYOy+PJAk9mKW+jVdDYORAF2QShNWuWRpcpJFaMtxAiUgQiPVjk/eGWV08KeQYON3SZk
RV4G2w+epo2jtRNeGzwfiDw0Re09aDOnzSfcn7rsiWIy9TNl/PkSJv6vQTj4TWRKW6JaAdIpZWy8
vKlmDDkaasLhGVEhteON8aHCrikqibtJv/zYcw6JkR3yKVI3HwsdG3flM4rb04BdnTypCsKRk7xz
cabde15+/ONVfaVlQXPFKajCIsHrGF4JWpi0CCUcY+XDm5KFIEK0551FDVBBIGoh8hl5WH3+Oini
ZGenltV9v4se7MCq/5UPPM+RM1j2OlQAEJAA4Nrl/TPFPexYbPgk+lQm/BMTV8ZImDEPz0yeOIvP
FHd4lmtSINM0DnYqNGmmUbz67J8QQrvcT6hFGA5hlUf9kMP4hkL6SoKaidK/wRigGe+H+T5jugdj
ID5alizVz9st1NeMy+fJqBrxE+Rcjxcky967XFF2ZFBokhN8FQ1KKw6LlDZ4nDG4adolrCbevJH6
feDeeNG/MTWsbsmKERc9MwsSjpIpcy1p1r8xw2K2hQoBe8ufujmibspDWcGpjDfUb0e/0iQQ6suz
azt1h955BX0QRsJJGP/dePmv0wCL53OLvLx3TsPXCVppqQhVH4oNWO1iNSLHh1LmJ3hXklubCsbg
ryu9EYqcgMgHOivCMOf/xghzGgZgIGAj7Y4lp/2QJglmtR9CsKleHSA1bOgSbY3tXF5G79daXFRy
z+3LZFFC9ew/3VR11KE7aDC3dAmuKNDPx3/122BYKJw0qddgHX18pDKwfPXKbhpWRUQSLob7ZRw+
kWxlxQwSFHBBLYdQmwX9qOlPWQVlxflC2hlMmO5pMWxPyYeeVB7XardNF/XQgyYkFkusXpF5fU/G
cfm+nzieqYFNhuLDAS6qMz+h1j6OaQrJbu4jXVNPMypmbE+4FhI9algyY9htG83ig3oI+zTrrVlQ
GxH0/Nrt777QaOkbdZMyhMWTdoo4m2qMqpSrDAoTmpPW51NrxOmVeKAZGHZLOxoFZAVI0EyeGXo4
o13B4ECg4in/Dcy4/q/SbEjDGFRusa2WR0sPJepFIbuFxSOhY9pLF+nSLgipjuB+AHV7g4uy0MPB
7DPRUnsQJZfnvlgMSYXIFp/F40IB2uyQhDvGSl5+zvJFDfPldw3qGYiyAV9lElt+3hFbCWakkgVN
oLWSfbInfAwk407ESWrFlD6UmayPiAz3vz9axwiaQtwiQKD+/F5pPsGdoMHB1aQB+yy0ZgyKpAGc
UMrusgVYzHtPT5jSRYnMPsgKeNPh7FpCojRpt1ilEG9BXKinXGKsjmx3GFJQxb8gy2IjzsUJORYK
D0YSxxvtEGVBvjIOvMF0UZaBmHkDviC9Z6bN+vQxsJPXMSnPJs/dy4Rk6bYOKove+L5kKjXmw8Mb
1/BRTPtNJMIe6ftU88zk1H75WMzhcQ9vRch2nGRKmYqKu0PY0USovEI+NDJiBwRlEEzFkjnRb7Ud
bzjQFssuoVTJ7r6uGT7/O3zX4zw7vCAgTL6kVwmMGa6BqS6+DrxelKetzT5vDrbDA3bWnrxWeBX0
re5Iv7yJCg37F3l/XzP16OcjZQaGV92k4eiL3QREBWZl/YLQzUicS5RbDJ0gQ6JeiP9oOHG3flww
+5B8QflkZK7M2CMEj6KzFEwXWfGHf7D94YkgRoAiYGAh/SGfTVCcvLxbwlng3IctyFXJAo4ShSE8
vZq2a/8RCuQbz0iZwb28GBgbkAzaJGgqSNXio2AVgnoPsatnp58pDqnxPaBMIRYYywbBw9ffDqsz
DGmeiReg4IxYjGEZcETZT9qJJrwakUIUlf3F0QEiILI7GHpkV3aWfFwKFRtPDjtBWBEfCSuyYJCm
sJg4vWCSKA5EVuhh2Ou/TsjguFZ5xYyP4QdIaEkJA8OPAjIAw1HBFKMeg+xHcMDAxUOR7yERkIHX
6rwSXhG/XmzSE9IvOsV6wXuDV6q3EO/U3fdGB0r+xMC9V3ZKpFYWfSTrJUGfOYlH5NkSi+auO2d0
skMSFMxsozAax1OSwydZyMqehqeM5JG8kDx9QXCiN4hepjobnr+u7jR26VSodQs3DklLobWB+mJm
+iSfYk/9BhEAd4ptzROkd92Hama1IHnqOZ9+3cR9rluaHyyGcMB4BmgUAnmuhw//M822IFMTYHQn
o1FFYeBo0BGOQY+z/wvQpzvQNc1u1g+LP9U3QtUb+g/8nWCUu9WEwa+b2RAnAuLGif+922+rmqRI
uKw/wBpbt4rJbxafcsdYkIe2JM7ZeW10Cx3nuAk0L9sKKLG3JKlxgjm5mfjYS4bQMYhAVN2HJ0U5
UXzv6e5JWBA715yVNhih9CVuC7gMzGoV66MN+Cv0cCxP4Ivu3qvBOcYsTnF6u+yUnnS8rN8rThGV
q5wtEl0gEKrFNI2sbVw66Ctt1j+WE34H60uLMqjn1n+fXcnK7tTduITJ2ZIRaB1BvvHMpCh0B359
i6dJ+GFnX8mRYmq+RjW9YRZmkYg2+nLRu68pFiLo1alHgX7zdkxe17TBUvMMV+15IZfBoY9HIP3C
6/3n9meEKTFnmvRrsyfiul67bs7sgCk5GpOHxTouADkMVQG7nPIPyTgtlmeY8ar/F2P/vXxd8jDB
kfjabKurPu8ibaf8EK3fq0ifxlM1hCnYoBjZJtsePIm9tChJi/oDZ5YDRBLwWdlegQGx/ADCnhB5
w5ZOyfjD+aaYIY5KMbImZVyz34op39C5YBnt1qmp7UWQ95CmenRnsEtO2DmBLnDQ3YH3sUo7m2Tb
bg2HLSE7b1zAf2E9/r3Hct/pq16Dc4UYuY7fwXFoGgH82NdkYMa2MYGaccAWt56/br/AABfAq8Tk
uV0d35w3pI/c35GRgCfZWo2SgJmiO/Ryxruca/1APzyAT7hjegSAie1kxZruCYV5Y1PqWANCBERA
o/g7Dz6jbDlrS55zBijqAE5u4tPbo758ODjM+v15PYXQCfAMGRB7XsAdkm2wVilX9+uQyCQ6idQB
mJv/s7sCm7H17xgraFwUhgtm0r1FvH7+wXPy213BlhrVmx4TaYh7wXH1XDBTtUjs8t7b0qrsAjeA
OFBqk7wWGx+u0urP+pFuDqz3pG/mGymAqbYiHsRO3DrMVox+0jntf+1rOhwE4GADRwHuYMxBamDj
5tucXlgN35CIjD3o3ZjZcQI+DJgeHi8APF8738ozQrO38lkLBwuh+v7YlS2eMl0/trwuiF2TEhoP
zze6ryGw6jM15A2AKT0nzKHMvvdbEN4GgM8SjzMDVQRjFipJmktbGjPrhTX8YDxkgm0jU8wOCsN+
ATNV19XnyiiS5ME/vKsN6lEGV5MGUtapFiynL6TNK108PTOjfdIpHHjmMwUSV498F2Yu6C7pg6sF
Hj1z/PDjr4WUl4lYaqYoEJlrNWOylZ+6l3Goj8zCIsoeSpEK+AJbKXBpik5EjVBUSgH4wkl89sJu
mtLMyRHGyIwKP4DUm+EO+6MWDFngkoT9wodHngCP7m2y3bIBYtXaCKgSYioFe7eDqVyz9vr1IfEl
W0IVsoypEv27TXbAkhUI9YbZ7UrMhAL8q0JcjeipaVUZUr1d6MsrwESHFfZPneIs4KrucfNjGqYw
KozXpE5asBpFQfKy76d8p74B0CB0O+q0m1IlgFOelE2yiheczIOIUnva61EbPZzKP66JGZnTctuk
4DHoOM5e1xr32TQb92fMcAdMTSaIj95bLVQHnNzSoa3NIQTJ8PkHBfw+lm7V0pi0nm5nGHCgfLv0
PXgUFIyQXH5bpMF8GHk0+CN4hMEFfA9QGwg5vyWcEii1QtQBBkZyI9x4GfN9NKD/odxopCpetn5Q
dJPRNaqTr5OEQDnCeGMi4u56DOvi8Bj8dmTn3KAEsuPf0YlO37svptLjPICi/3WNceWXtkQww0Wa
JuvcAcE3h7OnwsZaOixEUPy1P570Z2vYTFD3EgyD9YjHkNYCkH0RUWZ4zWRoHacDq5mAmc6y63Ff
mPeg3kJXea2VWR11LhXxI9L3THJ+f4xwnmZv2lyIfvVSkPu1Fpau7hEAGRSE3wlfVEzQTagpczX4
nAdcYr1Qn+L3AQ0Cmz9yKLj6GFHMvueBVU5YM7h64uDuGNMv+/+1ugL2XbHb4yznChpsBTgpQ16j
P7HLqJ6l7nNFIXF6zGu7IlEGaoClE6eO47n9p2N7RrEL7iryV4B1cfMQczOGoB40pclggS+b+2MZ
kEhuo+rAvwPpDqQfgdjCizcN3gvDMp/R5Q9iIn7ptSlLI0+fpaS1vWd0ZP/4xske9TJHF7mvYB2/
L0wWbGYiFF1Ua1xAN2YozDMGdj1j5Mnnd5F2NgImOmcsuW7J6oHNpgfn4cFl0PplkJnkrTE9s9KD
5EIRBKoX09bfCjzsgvPkd9Yw1cSK3x8epGscdFgGfhmRK9bAbZbNpTdlBoCY6fY5McwX4ngGJnBu
8RZh3CNisalDWRFPXMxUf+yAIG0wimHJg54QW4b5NSpL4Mt/x4ULnvQaCvvn/jErTneYw2yqTJlO
nDyF2w+hMu1I7SM8L+YoC8cLkEceVd/g48p+ZStQDgBtFzRBtwc9I0fmMqDEJyyXFrMksArDvQSA
QnFohCk/+zfR8JAczd/IoTD5DZHpgGQL8qYhsllgygJ5UHGj7uVOeMGkTVHAUnn+G5tQjoNC8KtU
5PCSeVjSMihPcT9ARVAQhgNZFqiWwoh3zXQ+Fx0HQobhjl4MSiGFPH0vDhx9iDoQwoW7mgLo3diM
sqK+g2tYS6MlnOgaFfZXw2Erzd1vWiwYro+KRRH0+dAMs8A0ps+5l40ZTzjaArLompxaNpU3Zxwb
gvU0ZwnKW+zKxGSNQQVLAPySHNPzCWRCBHOotmGKN1L0qF1OG4TVDQidycvlFON8K3ExITli6DBP
owllZaYV5xP46IIEx7nGHItGBzd8egQ7fyxo2QGECCPh3hxmEic9FG0Gj6BxG/2GXT0tjxjIJaR/
O3RenBhUR6xBiI8/N5oRlv4Py70BYPqXuR36HW32uilz9TzYwVjOxWXQefrmPmF++4ik8H5gjZ3A
P09W7wi+I6Y86RTQ2R0e1EO+HYRNxhQCylCF5GQwSXafBZCFHKCkP0IpQ0NPbIHJRAWi/JhLii48
vxg+KyrIA+ggeLo6dGgYAaWgoxG9g5nEAD2lMLXh8xcoBZ4g4qBgG4gGlt4oR9VHejojR0EtF6Ix
3rnoM/kpWOSsTgaeISO49YifRHwXzGdW5k4cYW4xR/xHdkdGDm+e46ORBJLgBEma4ZjB3oOR5L/m
MaZxv4urDCBFTB0/Y46+wMpgZvD6ENEs4gWiQ3HEmaCRPsToEbAArgGHXlwaAIjDjqRbcmMEkZ1/
EajYS1wN5Jh9AARoLHHuoWktxdWQFRd+AJY8fShXLAAQwsY6Mb8+GRT/LhxuaUqRCtD9YS/EmX9m
RFFs4NdzBRHvJgu8B6I5pTCXJI/AS8Xqr8d7VDF5EYFCOW4ozFyxeqFvoWcENhqeSTMivJ658I1G
hCQ4HlVohGl8eHh6jD/DzoNnYCyyv56H/0Ggr1UPrmFOdBvcAD6MXNxqq+LPCLNJEgxnj8zuB/2g
XQxXxwM5d3/9BXqtCYraYUxpMYz4PPhYRQSkFL1u+lpsm0oAmFRhe8YgxYxPA4hA8CWAdPbHKcki
Z2VV4MaxVM7J6TenbDNWP5+wk6BHoe+1s/JBgAQJojAVYNF2fwy0OCtRxqgslKSG6tc66k2/G6z8
uSIvnCbJvn+7hw8mNMuWNjKqdxVvmqwudZut49Nvpl74R4mZv4B7jPl7Ws9IB11QeRjT7u/lDoLa
V+pxcjOm9RaqRAGlAv8P8givFBFducc0dPPdcLKybD4vXKvAjZrFyQCWwJWc7DnFOIE+vQDQjw8K
sYMEpYrkKrgiMDpQMP6PpvtaTixZogD6RUTgzSvm4K0wkl4IZBrvPV9/V2nixkxPa+SAQ52qzJ3b
wO2Yyw5yvX3TXZweTPvpsZSjNkdMkOP+8/WVmATLnbf46PIDdbEwTGMEKlkvVqWF7TPWyH+7Aej3
tRohZrJm8XiAQe/z5RktpXlxnBd0OwZwSAT09SSH5kLIx4MW4Bw92UaYJA+TplSdzMd28vo4fZtr
/UsfSolupqfTOUkC0KzNcr1C7drwNKafh2FGBNrmRwmq3LO0Eu+7dqyV/ky2553V770/nUuRvzc4
DBSQp44DfLjCe6aGu9bNDHZfm6+Q051HZl43bs109/iefdu2UJVGx/ddbUlCXRTGrJVsPrvJ7i5T
XMLmW1kLSZO+K1/lwOdsNYHOEuMqkgd3S7iKKSlQWT6pAc75Cs6KxSIsHSXa3ufQKi4PCJvFbHgb
pwzSHHW08j6fhqgbSXFisKrUDMpWDJlbNekMBPi8SHMDU2FZCDKWfN9Yri8FrJWVgLirL9ym8Iws
T+5TtKjOJ5haOELxTnJwga1jdnV2X/mWhG+Nzb5F59LeaLKSkb+/FhPqyAOSvoEG6ilKcVyEy0BE
8jpTpv27xAJzHEHmECujvOFY6lt0KXC4RRFAin6IDSbhmdygkR4fflbhnw80mB8v4fSBNeLpU3Hf
naE9R6iRuw15zCMpyo6TbhsvMIWVT5v4A2JdpByyVnZgfpzLh96xr5iSHYohjwWCx/St5bBbOe8t
t8PQFwKvnsLDgReYEayYkOf/8t5ocVLvNh8LHF5te9U+zWchEFJmuj3Jdm6snJK0k6CRuJNLfCES
GWLjYNJkWP7Z3/Qo6CsVRTNb/3ag/0DGvA5uPVNx6tKmNMHanxcXA2UvZtpIcFb5cFLAWIDBGfck
PHcT5F23liICCefwQ8HmkLXLyz2dQexs+dfOtnbub/tOSvG3Og9pJsuy998vQZJIjx0ZwGKmWsYE
agIHmDPOmjAUqsa+d4yhbHOn6MZnp7EA32zkQ2x0bsVN5V/h7U5I1IpFJ59U1tWD7SiQ5lCKd27V
TRsX0qS0Jrnt3dCwlIRM5AlGtAnv2eYmiIGgBxCG/vWfzVlbAbf6dl02UWB+JGR/Y61VLzXM6Rb7
upLooJaPK5nOVno6+nsDSA9suz7JTI6VTZ3ciDsHJsrsPxtK85S29kfh65TvJ4mOdqgnIGcIhOkx
zoO9zlftacJf54ggz8Yjio9vzSDbr03L3+Kkq1/70je8yT06rd1QWwItLjQhYNrK/BcjtciUajOx
PBqHr2ktW5o3knXPs5bqzxvp+lUT8mydOrlR7jOkih/L1LmN71z1I7Qo+2/vOwJJQg4QJgj6eCm9
ISPa92+lax9yUban/35/JRvbCtv3HNW0wNaUTsNhXcVQ5NXo4/q5/YD0Fuetr0VkgxxNa4nqk305
lxm9ZcigeBSXmORPXwUgtM7lzODV0pgBYpY1OkjkFohvk3IrMAC7BZYZMpvGh9prkmnMK5r0KFZ9
4O3mKpnqsXUv3yoUBJDY3qVSaDxmjzZ1VJGAOP2+qSHzyYvfNGOz3Kn0/CAIoBlgmWJTIwSfM8AT
N8bk4DM1wZshW7iL38vzLSoVrB+Z3rk21ydeAbFj5RQvM7Pj6Jepoc3d9PY3Iv7K9VF5Wu/XcFwe
UsUlh0aWq6pOzspnLCwyKYN4UvtpMR37K0HDDXsNeY6HoYladoxdwbhurLTRrri7rfpDr4DQGMbm
J6r0Rpb84vP2FvuysV7792rqUE7/HvsyOA9v6IEoFbZXJzZhCU61Ldhwmx4VDVBOIEfGQFQL/CTn
Otvzc6AGqXSREKb/THLIRE0bvLDWGawqtbIBd27ux3h2jcc3dKKyhKGtkH6ulViN2zj3v7XZy66e
myBOWdeJFh69ZpFFWk2XEi8fB66G/T49/g/U0DjOL0FBao6hhODQhD9nr/D5K7LaP1Vk4VvcckHA
DRzoA9MCW/sSxWrzSaqeq4fA20O5cWg/GzkN/qKyqd4bh9brI9P1xBWrzxCfDi0pdM6l/O+6ch7I
1YKb4WamYF1MjEqHyobH4uofBmz/AugS4lcyXqyqeihdKEIqgKxfk7AbjZk3Wa+5+uZQ4fgSyA5Q
am4Z3+WDm5INah0vZcwZlc+qS0RO3fSMvzbbchD0qp6Y7csyEpvJ/jqKRbtSTFoKs3Ho+JRCpa9K
2UAysv2HXeJY+ZlWTTeuJXRE4/9L6wxp+ziO1Q5Y051C8Va/DEn/a4lmwoznED2aTB+/5u158zpi
2UMScWsq4UtXdPOsLMbi6u3jHHl6Vd38hWNZlCTAOcqqjjCAqkTeOGdmMQb9hWJslO5htvcuTb5s
o3x5XaePOk1AH/RtBPmfucnlJzEMPGjWsv2TAWvXUSfaruaqeJ8z+v94oOGEE/HH+T4XQKkJwFIg
ObYTz9ikv5vRHccE+cvOvLOcCRgpPllMpzuxpopaeN1HIhJl83XCCNrVr3z82scKoXdzVQfsc0B6
Xw7WM8lwgsoyEQp4PQfQydrZ2J6zRLUzVAJaqxBJtZIK29hgS5JyKlLJF1mE1A8Cco/tXOlYnUaX
mqD5zrVsho03R6CAMTz/zFW2dF8KIZR0bpTRo7Ft7VvTt9PkXN7MMjSHVHul8/BVA4JWZ/PSbEXi
1YpV72+dde8yS8DvStn303g3LrC6KK3+3eflTfP68XAqMWBIYKNzv2Dat19X6izjgkjqsYxCdOjx
d/+rHOGZkJqWD6CpnVosL3aueF6XY/iN+E2Yt8eK8oQMQMFlD2I+WHsdatwLqCKmKMU1Jjb7lPHw
ahNGtoFb48AZZ6g5uOxxkbBdaawC+1FNgr/kpgwnNxIuzuq5fFqW11zg3KZmpu6TUwl+aoeIL7n/
J+kl2M2dUXe152ScISAAfhqLNVKvAAVBXH1686O8KaN68TF3HvJb+/OKwUbZw2KfTXvi7twHyLhx
/Sug88BusWTaqW8FwC4KdQJtnI5LrH00jDKl+wAPqLI2m5YJoZLYjNhOed2WTQ5vYBN7CtSw/ZNu
eOjk+DrTtOrZ1rNdiyNjvP9kR6ZP85h3yZZlAgKl3hndOdRWXEVtxVLiCn9+iFPhuvoHu9o2REO+
dkwTbsHZTI88z0b5f6mITxyI4eTU2Wv/SJXzYeiJP2C8CbnIG89eWzb92LXq52wXcB37w7lz2bQY
7fDgQSOLz9//euBoqv0vINmVsXxfpNIaaB344NRLzwKT1FlgrKlNdU/STAA2vIxrEFlvUw0ks+e8
zwEOSRgBTf2YjfWM2+3vMCOVpDb6ohqBgHmNRqF+3GdFY7o5VVwm72ozO5jrZlv2eA/2EXH433Ta
yVg759RwX8jAAQb7i+0wzUr3UsKpmOP3INnae+CtqALpsYIztuXrHZsJgZ0fe9n9pTy9Dviv2A+l
VC4yg1WqdNmEca2HdeG3vMGZugD5PwvsLxzN9fTme7qooWosoYS4RZyNFsfu3YzgmgkTZq9rn2x7
TEDaLetFrgDeOkiK+unhZ91JmSsonsX66fkPz6Z+cQscwPYJfCKMoJ1tO2fWYM0e5l+nFFZkkoRL
qX9qAz5i55p3XgLsKoVQL9VkM5EIq6x1rUOOYfIuRvhazRzbecrvq61pyy8QE9/IuZo71gtqICzD
0ob+qbsLL66enCy75NtZXhHRvW9YZuf/eBRqTCuY39G5jsJEovpqMZiYUq8fftTgGkwTckWrArIA
Ig9J3f3XtJxJVA61tUFSpng+iTg0jCvfy7E+dksx+Zb82UipAecTFTxKhjAEp8dN5ZSt565viWEM
yOx23u+roZ/mU4C+xQFZcn37uaqlqLZ4GmNdq6Rv32c5kMqwOm58KvHdluFCIJw5V9tOUBC/UEnM
JwwExK1THXTCyS85O0Q0CXGzxGXE97Wy/j3Qj3ytWaHUCpSUhSidb53bBAwnPqhYI3oiHYPmg/iw
UEcIYFeRj9d495rMcAyC8QCZZFDqTYJRktnPq3KKzfDKnviq11c3zdjmVBjlJQnwUkMEuIfsRXxJ
qFNIBx5r2w/pXzAqAO2QqjxBuoxBj5WYbOdHuQB2GlqERHj8817lNU8NvKnfuOQatoKJYv78Gafl
IXIU9oD/RbnQuX5S9L1kr2SfATGS28Buyd0HtbKJ2QTvhkFjxc+zfYqVLsQzg1tNrWHKF+gO3k4u
dVy+yKtPFZ0UkwasGiRr1lOx8lLTMsLZOrwxYhN8jDZ2ZVymmhOPXpRKA1FPlrc14eCUEwhTVVsB
mE+Kp2tli0zOtNEe/fJDRLc3EGAo852fZS5smRmtpoINly3KC+LaYXOy37pZAp7x3k32E2/sbN74
gh5rx9m98/xc3ysLzoqj5J2AJUqi8SgW0qRyZxaE7d2XW3c3Ib+u59XPJHLgfFh7NTlJ1nbgrwUz
twgxob+30y6ri3NpPjqZH1+7q8KQUyqC2XbTST+Gr9xnIokDV+IAq8cy/qSw1oNf73p5wtT4rrQd
pb7Sj9Jz0dDpFKI1meCZGqSyXNTPm862cbtHjzhviu5SyzD/5ON1o6smXbN4cVU3iTf+geRC29om
00KqzGKA4rEXvlCkz5+F5rVz9f6J3GDbj8mwK1HVPc8Bfqmcd9ninoGPaPr1ABV15V7a5L+dFGHU
da3dby0F7aG3X8h1Ya5W20C0MGowZL78yW74pSOovCaK7920Guck4JWz5lynh/Gx8lN+euDTTR+j
AIjTTmJyauSTDahb9vDPFn3DW19enYNOdJ7m6euXLT1nnzpuakYGi7ylW+bgtnVG2cpsks5QgOHi
Z57ur0PKywL6tXs2MT4970R6bDvntGWL3z0np3ULs5hxknv5kK+fMt9sppL99GeB6/82uvQrKVMu
g9uJYRxCSPcVK+7eAZ7O2SQf5I7W4/rJxjcJ6qkJk/xMC64sZ95yvZfn/XdSjiEebvvEJP4r8paZ
YYCJl0rMTGv1A2tT7urxd7rO0e73gmpUXPw+dOGxKHepbkgvivPxHz4CCeQg4EZntoHH52TmJA6s
4SC5amofEfDXvdtjDMSB9ZtxZSNVvGPmS4SDZug6c1NkJrbK58e8/zVtEC3KS413/EqaFjSTyfTD
XnqcBkNLFA2mmff2EwBsfyPdMhNVP2MXq4sKh/LlDYWVz2V837KL3BkkLxqcnTLzFj/h6b19fNQv
Kubz+BL1t8VafnSQ8SkHJja5t1E2E5nqoguDPY4I1UYLLTjR2tvNuDgTJd6/QOvx8XWsx7gPTNMp
vQqslOf1bWMRbkfWxmtr0WojfzZd113rbS99HG36jXnEmSgf61wvtE4/B0KG7L6812Ycmi6+S3NO
922CVt6hzgi2rR89hhj0VN85qw6xUCxA6sxNy/YWH2/5kKAhOfJyMFMM38w/n89cjKtXpRszWiPZ
Y/8/AHUX79gedTVJ5poq/H9ns+/0YNHSBCQbPGrs52gXbmgFS6RCw6X+WIBDuvjDxg8d2yqk6Pp5
rPqOfWOiWtQggtdzifF8/EiItU0Vj9FtzU+pkqunhtDX3LuWcgFc7p4/YBTzz3nzUYaRwdWr2dGu
het7ek9vKiboM/Mw3cnth9wD4keuj82NAknZmlNIo1L+VyShBqDYmbEpkgDvk/zdGDgPUs8aki/G
+eJmcv1+9pQG52upQG7Yno8KnWSP4idBcH6lSo+2o2UVEIm8sx31jr93mELt63SexJ6tF67Vs7GJ
xSz00gMtDM2CCvC6aW5QPql7U+34n2ujcSBjO7y3y7vsBBtBeT1BDIaB8RRe1jIh/IMnQBrDSCfT
3iejZdqk+Sb6Ylo/GdlOFlFuGblHYXvL2nIgYo0scleWjRDshWaETfzvQASfr2/zjiT+V4gMWK7K
icapkhQ90t+/b7nTlnlkNNLduQRNbBf7RHitOKZCS2suUr7KYUESy7sKdnKs0s7HBvDdPhuEWyXV
T5sDKQEy1dUp2Mwe3QHbPvR/gUHEPgv3H9W+PWybaV+GrDqdqOu4Te82SFxqn3DHRaLDgUtJ2qGT
M2nbKZXNj1nWJWqblUusxoOlIJlLeFNUsbau5cdS4D5erVOhdowbsf4ZQ0OfzUsuwvJ6LLNNHslc
dtwXH2i1Op0gCEnOVnEu09GFDimfatAzIUP9kBxkkRPzWMtonYLmlxUIz+vYZYclwsOPCrGQwKav
Cb1Fz0BtrpCi52N5i9gIX8A60hMwyFLG4jsMeO4NmQT2TtDWGgiZ6HDJ4dGYrnhistqhT6Ay9IEL
TGOn89iIOyNvkDXm8+w/zvgBHQVVtqGCDLMpIO00RIx70mEgHh4BmZei5e+HLScnDACDY6UXuOgx
e5B8oCAOPrE8kDmSSWnPfSfttYq0bOPMq7Thdt+tXHp/WzQcuzsb9GOwDtvnzdD0Lf7q+i3xQ8dz
C2zNji/8/eIXfx5EHBSTXBORhuLbT9GFZyPX6NVyRoqq2zCqJOt7HQyBHlnjwmS8rmP0jFc/qn9p
aC0fT9Xi69qit+mZfXR8IvF6mD9U+B1li4trspKVlBCrmO6FMRHx+WODozQ21isUaEI0d5XVI1fG
NM3CQKR9xWMTE02PSm+zaEuCq68HSUlleNjB5r6YnVZiR+LYmlPxMAAzF/PvzkBN+WRfWXa2TVOa
Qa5Fe9rbzq4K5550UQdWPnSe+HMFqMa2tus+O4fW4+Mm6efcEX823DfCu2643bpWrwho889lI1dD
tKkdepmvlyn8rrTc1j63nXmNguH7+m+vyG3MO+dKofvvUIaAL/QOiXdbNDo6sDZdX01sQpvQ1Ked
XNGN8G89wtWZik181L2TZqXhSmxKr5ZWTj8NIYxNlo3r52tYCN2v9LL3Z3WK2B9YTZqRc8VmUDDo
5grXnQMampqufTVglWXjuac5ROotIb1sVYXp6YbKmU6iNv+81RJmbbDOEAV1rCUH87dHlzKMHB8F
qgOLxKs72ZcyraSvF7pJV+3Z2Y9OzECKr+ZzPG8uuq86/5JCezV5RhuW36guOqFMsTK9fpxTb4ut
tjjxDinRQzXaaSuovhwQ1jT38lv8Et5WeHc7+LGAy86qkxlcMOsN6rB2Dp1R+uvQSTd3g0d16RS/
Fu+LMhOXzYbqgEy5snJOMyWdOd/WqwrC5Tg2u+1qm2svkY9uzdW0fI3VDjxjPmOD16r75Ty+3+u3
3OfmHiHpFyL4TaaJUxSHl6D1BHOoNvoh/+cSe/307yYn54/ocszayCtTQFSTo8RQHcVbY9edH6NE
cZtuvh4979Ghmp7d3nK3UBoM4wWOkYllxd++e8OTYV7Oj+2DIXRp2qDlT/czJNvOs1spx+s38h8F
2OXHIOujgINR27BGgj3efM3/5ccOWiXTliUJbi0uSF0wBsZQB8J9vQXZd0xzmq2QN20Hwjr/fvRS
R1g43d6tb7JoJKCm8wrNc6kPVE6dhpCFR518JNtArguFLbzvUf5UfgfDLlsimbIpfbLNnmz65RHD
PhgQ47lEzh+NCsICtbiyhbc3OhS5HkzKJmrPvdVT20/Ylaljw3b19xBhS9pfW/gOjvfw2uiAW5we
WnZlz8V2Qby16Hkm+04Qb5dOPc/YRmu/2HbOY7eIMn1uUB3rZhsAbI2VH1alOCUHhecbbTaGPbd+
vflsM7yc68vtxK+1UaWNeNwqUOXUhw3Y/uiCDJBvyJOV56qmV7yD82C6fJMVYY8xcM7lqyBsuyPs
cTbv5C4lzMJV61Lalrew7iVm676Wbeeh3zsD0XQDRl9DmAR5UpqKTUi9UxB9J97tQvab/FbbH1I9
crFIveP+3TDlOBBRbwd7wJJBwXHwnIGyFNH/Nj9wnqWYGhXjn6tXfCyRFHvjfcoYtQe7ulDg8tvG
DF2XbsUJOVCqtBrMEUlijdOukhBA4AV1mVztN1+vfLQfTQG7q4rt575vPSaqHl97qtGcefvgWJ9f
VQq3fzS2h3wRI0DrTQfYTKTr2KTuk+Tobohk8V8O5UOmvvhe5BvJZzU2VY+668vPa5kl7J5lM6Vl
KV5oMbTZbqrT8WI3hNtXn9txIeq6J/h28ly1+gOh4TrRX35YwIEiwUF61b6hRpTccaePfGPZnNfm
/igQFvfQAiZnsXxtEY9MZ04fft7x+t995XB2yqYYh/MyZRe/HwBMMVwNSv5+g6P92JsSDxhdcXPn
amjoYv80awmzTrJoSzHHhxmRRhHr6jrzwp9HONocZ69QTCgdTsPw3j7O5ZufQXdqGZd6wBbgAtpW
KC4Ys9i//bawh3estGNnEbxTPEN3+iER5u4L9+WFqxRVloIo/NkPdJwVs96/Bw0nKoIUj8sOoJG/
6DCpkFsUC7SjXCjYYKkBr+Rofq9KLDOthlPk0dpdg9vCvEYcpY04sXe71F2HkzrpVKeWAL1vZcv+
V7NAdlVGnqXHJDCpP+KdlwABk5sOhYc7nNJtoISx3ySqan5n8OpWfcWCNIiCcKdWCEe9W1RNgLj0
//KDtaRbWbmBE6aKVWm4VXc/YJpHXRxt1k7mUvJq3bKWDuwn1FtMmUHuXbsJojY+Z6NGB0ZY0goD
YJT6iomMChVj91wchuj0VrGVe0oA4oH2iJU0Z2fEdD5ct5YClFmNRtZWE16/qhMKAG6V8OsalZWJ
f8S2qcjcXU9t4wosb0ib/7/0odYCoNYvr7fYu+mnV7kOlRUlTQ4DevvmG8BtWBSNxNCD/JV2vq66
O+Ok5EM1thzgGOTegz4YxaSx6t3HvG6RrobXc7Rwad0HGE6JQJEyYpw/RiojlJWYmQpwfJCDc7SX
CH3L6LlnZNW4Hqr7bQUAwDWb6bzXwoI7yjnNdm8AjI/taNrL9wq8EFn5Vc84x7jA0/Fy45U7rv+e
ZdgtAxOxexe3c7WX7aFyJMuKqfFpmGgJj+Y+lumvW+ZwUUHaMrKz/VlCUjn9mUKxmVcxaqS7Vk1S
GRsyUILgaHnaizfrUnxNu5es/16wWw2qblIqEUSJjwfpMj5iGSf3XR9BnBHGYEIBud6gtg/zcoCU
7FA4Ow8zgHs03xi0QnPShVbyN/9ou2vAfd7fy6Vd2EgcQWzCoQ0FdDjLwPrOjXDCKEznifZxIzas
umnFujrlsml+5VRO9m9GWezAqheuSw+WlELyqutGCGd7eML5+hq7xntya00RRU5uyifwxGBt1RWN
Qd3vGSy+s1llwbmdT4eLW5uLxUQh34QjroaGRwyKLdM8wEQ12YE2zty1qtsOYPeWF4CVkWi7BdxO
3hOnnDQKTJdjIzY5d7LgRpunoK/JesSbhkec295liH3ZLbOHKJb9vFPuMA3tntK1/Se8g0+BtwJ7
yGpUx6tT532ZfI/i99duwjaDRt9R/qnrYb8JfTYNTvaOo6ApsJ+QLqkjeb/eil/5auFqoaKJWLol
accgK0XGvOl1xbnQNcMk6bJpmAah6a7JPWwVNoRpI4wCX5X7nLlG7J0syL1mT/BDnK7QbiU28rIv
jJS3t1Sgb4L9QRLnf2nDi+qi8XgUxzImjNMaB0y8EWJhJ9mXIMN037fsiEvWjLT9nJrtMrRyD3UU
VzpLGAsICa71Gwt6iQBqb1DI87LlCqjaGtqjUV9icmoegpTi1QHNLMq9xD++qr1plJAsUnvCoEqt
XAkcOdJyW8zswatuHjM5wBe6SG1dVRxGq7o3bRPd4qxLGYljopya88/EMKMg5lM9OVKQCYf4RX6q
74kND6wtMN2/dh+Fic725/i5HiVqWLkfmyZT484riJycCRXDyA3KZzHdu5azb7fK+Sfp9k0P88NF
pIK8dhDh76IeGRQwu3QOvKUrQKXp2JNcPrFd15h/sPvP7eg2nI+/iIBq/DDes+NHGTfgPcOLNhVd
fhR09de3vsuSb81nX1cDR4T0juLX4knPdsyxNEl+adt6/3xM+NqoON+nUdwUePBqZgaGP8CTLoFz
Z942DAXtfCV/IbX3F8cvUTym1dd2+PsRbxXeutm+mVld3kVrzzh3EdHDDqaNe1Ut2bWGP/bWqkIs
TbrFbxdmSR11QahURXHAH8NCDEtrZM9uFke9Hj7s6M5yx17YVzGdnpXkOOzcTqmG2YVRmUNZr5Fq
Aef2nVANPMKwzdHng1As+GGv3664A5Fw+6rYPvw2HvdMCGpxACWvDkdcDxdqmQ9+Z/v4Z3LMMkJp
eWrF7KzlZDuVH2GMo4w4jY1Ze3ImO7eaUmle9T5/LgBIVYOfdFBh5MdmM7aIZuLCbJRbjkou/u/U
06qFrSvdUjabProDKrcheEB5LPMQ2wcDGqHHwLO8FqQx9GyVA7wWuACYf1Lfjw3WYACUq0HnOdPo
BjhiJgHKEWb+yRlA4F5GUDUWsvpEVglFfaZCC7/f0X9X3FZjIFylUN5UUsWRMxea3Xl9+HheznZO
o2ct1ozZq3ubz933Qw9AAtm4DOd9EuduyJcvREY3A2ysiSeCMJWnmuDJNsWpKyuwQFELynqyyTKL
R1O1T73j5IXc2DhNptjrURwD0QXIDPTywz9Jh+6TTvcwJtG51Faz5JDVYe8YrVsLgQuDvDFKM8vk
2NZSk1ezisF+Q0Ft0fwLVINkjzfEZMeE9lE61KxLpNrhNKJoqMAGn54S20lHjZ01m7Jis7keWAB3
rYcIidwAmcx0C+/H2UrqvP1wzwj5PLvvS5+ZSIxI46C9BjvnJvdBiKoqCaWtZCpZ0Ztu2e4mmpOr
cQsCLU4jW/SpCec7TeQf5bFPF8EG3QQ49w2n35oQdlJkCggfJHCyJZrSHmrTweE7MFI6h3Ie5Zjr
hWYAmU5n38tz+U+359n+fg7yLD9r+8q+GQtSgE3rjMw735WST/Zt7LT7l+/zON1P93qrNw6oJYd1
wsQ2yrrgz0BFjvJv+d753fXw1R0wMIsqVfd8JwwFOpZwps9XubSyf8WwHL8E9n54QXjLvcXbfB8J
IR3pJ4RelR6N44i5MjfmLEuWIrHcQPNvSxGFAbBkGBrlh/vfW1OLVofcay+EJD4mF4O3yXl0EdWa
/SBUkEGi8uhC/HYfinAagk39UtcOb2vJmT8GIR/+Y1+41J8AueA7Qrt0rYSvy+fwPcfg2Gwo3spd
atmZY8pXjvNuvrEopQ/NkACbNmPSyTbdfD73CjXz6iLhbRdyhTa9LP3GOdCJHvXYtaHJDfVz2DmY
AQo79D8Bi9SKBBuNqhMX7W72nKWvLQX2H7fU9uP2M8y5VfPzPiXxswmX3w6elVzEYeGEfWF7IU0r
/BCTUuD0dZFcH+yobcx2BFqwONRmVc/0MkGDFwi4f5ycUM/BZeg3wuADLKO7DGVdfV45dWE64/3M
NkJWi4I7R/FRId9hppeW9rw17mpBA/W1/PpK1eYD5sPWuTDA322DgbNja606WJXNEn/X+Gwuavbj
S/KPrCwOU8s6+LMVa98aSMiLgcXduddT1VsFrY+H9t6IkR2Qw2J43Qs01Z6ueTw/Q7c5/1zBxXbF
KJ+MCsfKjXN4GPABmHWWwewqVNOL73WTNfbwD3AJEjYw7tKEFekFK+62En5DcXfQ19Mnee/0WY/6
3Vu9HdjTVx+nOsd/hASkewNqPh7ClwqMeK5vbPBEt5BmV2LN26o4YmFLYdm81g6fIwA39lb53Mm9
Xcf3wbMhD/1a/Lq40LyT2hwnpff+s6FZwtnunFjtgspIQtJBxeQgXtNJU3Nh9qot8uUVXWSfL1VJ
h/ezrqmRlEfLzvIrMcKNbTwliaNWLWGdPPE3Q9RWPeWy+K6bZ0BRAese+0d8uVj3vm08Wrfhw1Sj
J4yrfq6q28qPL99XIWJZ/yp3Tg7pVSetUkgAg8qLWjxCAilTkuaKPU8FF/xyN04NdeWphDBgFPWq
3UcOpdtPeraCEX3wGcEHv+HoIEhyCcP0hPN4WqIHL/AhjdveEG78qKdENjK+i7R3sKwAMCpooZUM
VGxm2dF+MsVLB9iVLy78fbKo7hyR2QySfap4D14S6epzrCbpEhUYKwctdMkI4MeID/qGRTxO9i3f
EqYzqrTKDtzaMrxuPlqhI3TTpsoWfLwyXrxjs8PoAPpuGid7Ymh28o2q8iwCb7Z8VTNRrAsQGGb7
Xzb0Vlo5FFZOG0pa5diDgFZ/jbe91+/TqSQNZvB7j6bXkqDyNJmiyZ0B+kiTz7bdZVoUv53GzVQI
2kaBVTU2uhjCDR/lZxbm/MBI4/kbvuDueX0dBz7M1uf1HKZndfUqka60e8f6oZqorN+O0aGDinJr
H+vbaDohPhyexumfw7/1iInc22XDBV13NfMWG1h6byK2r0/TVpwKbVOhmD410rZxFXL5oXZZVfKp
To6IT4H7tm5PexyYHtycS/PPwKqXDk1hoVU2JyuFL6/RRtMMVoLT8TGpGmOZuoxoPmKDFDJE+xqQ
0md7WaN6CgLjRc+07VA3y3NTHsebD/j9uhaMjwjz55UenjgGe/lQY3E/TA4TTYEdwq6dE1pAi9dR
xRSNNqrwhewfJInn2VEKdv004TM1SQ4Lbc7VvSsGWOvePSl7P69vq180L87j2dr064xW0zj0l4q7
4hkzjkapd3THDebvq3Px7UHcduib8HduDVALZ87umu3DqSbxsDHP1V3NeHT+SN7xDNepjsoD53Ip
iGc4b1++CJdHB4RMqo9z6XWoFPLD7Uj+I22C5oVtXrorP371Fhv8BRMlJqscO+J9W+Wx6q5Usst+
4dlikD9xsZ/3ekKKwBl3MdGcN5hIM417TII99iraXEKPm2Do0LXAFvOWT/sgP2dwaNa8OjZ4YS+6
YoM/b64YuQLvG9NX3cSRK97lhI07PDNcm6wb90XD5qldjB8iReiqe63u3gRl7xsZdjDdfKajbQ5W
gmyntbG29EYCsaPvhw6XUqIpcXPfOCro9MDpI5j+z3SwbIIuVRPN88okOdX0rWtf4Q77KZY+Wwp9
s9BHfcjf125ZMlUCHyOSTHPxHYCYz8OPRbLgoeDIzOuSV99xUxSDO7Ua4EuYwNxA2uGiod/ydo2b
ShYiaB5YUKAPvi8LcdSXbMUL4Ot3/7xW0yNdAUx9cdR9M1NN4f1i1JNT58TM1TJ664+DuKH8f78k
UwOaB3Bw7Ct8wnyYH0PEUUj+AHoWDJeM0hUiJ73l/r7v/GHj8dkxpW2s7AiNgyDO8aOEXTZvvVs9
P2Z4ZvK4DAKJDWptDSgvpAj4tsSy/dlBIALwhp+JLtbSMOdni/d58FtWqHyefqD7mbEfuPzgfYcX
X+aQ91DHqHL+KyqUGqGy+MOscuiWLJBTITuOF+s8yp4jaLwnHJ6KGygpckpLbgfWwn1M/53+zMag
/fF9da3GFD5SXon5drNAub0ZL26FQXoslRKLdPBJBvhYmTd7RbvNCGIJfTu1p6exrgoXCXCv/8CG
STss4nmE9mPXMWxIoCOa76unM3/2/go2tlUOHz7yZjwkeLE26OPBfH9RSbwi3+qpqO6h9sBG4TQM
4fRri3lHXGy+ho3DUUyu3XkMhgAimiF4RTk+AMcMYETt5VfZ8P2iZPrjD8nypsR5JwJquZJwDwno
AwEYkg3OX+NZkC3W2A7gPEMXLsxc/kNYzQfygfpAvHUaojHuU43ztHMNcLpBnukCgVnDE+fAZqa6
UxPCbgvwy06mUE2da3AM3eCavVwqXIG/EQKDE6ifs4r8UT3mX23IahhcrpUgichEdQg2XXZEl62n
BJUh5ScTmU0OAguyY9wbLgkU31yURAQlpgV4xTslOd4ex4nUOHzfX6wxfg3GqZ8AJiIdVB8JRHTM
OxY6zzcZRm5ktpBOmUcz8W57xiVNtNXN8FwmYTgMQaUpKxIAKWw+oWjfRGHmwbxKAYD1l6950ODz
w2roXPPd+f41h+DttEcSHHtyOLUBy3rnZ+R9ntfAoybzZbTy+Pie/tibh24H5w4oXIiTRRYfm7zc
O2fb0l8Jd/1bO7Bo6VDLshesNELiXJ3LnwfPaBforv9V2pB7nFo8hM7f8Gi9RiZreEwLQtyyH9if
vWD/J7g5UzGyNe5/aSbqz1SY/HjyqcJdTySpiTJIt3Uqh4n4Sk6PvtnQnY9YFaXRAH/dAdlzRltN
R5seCiqUNhURND5TH66zKzy/wZPM5QZWaMxFx6jZ+tTNERXKeJCvC38e67Y3m0/creP4PDNCStqT
CRU15Of6/GEidQb7DfxiN+PhzMCdDTzU2p7evu/WQcHrWZ9z8A0UG4sR2+bCKluHnBomst9JmZHh
jX++uhYvjJ0XlkbSDXno5FSzyXgd0n5PtKELqRZDXtfPHfqcbGDAha0KiK8ETF5yhAngcpaTEkGz
u/8VO2D8Pj1Fqa7Xk8rXeS2tMigCSkJXzueyB/yG7nwQtJ45GYuPt9ejGahCC/GrqgHCX7ZMu+z3
AoB/mVfz/bU4jPVs2p8bVMWgVSR14yzrsPF5/Mj7C0b2fph29TSQL7vluRJbjhLBbQId2sz/mBp6
xOu4nXyx4hyzH3GVD647OTDPulgvd2F3WMcnhW4c8vVMN8OcyPD8jLB/K7aH1BpI69kBEmUq/7Xi
hHAdPK6N9PYNOyUX76BXBaYpIxHCtR6RNi9RQ5i/rWoLjA+Ejlz6nzvf7bsZGgRaCCwCMDM8Llpf
PFHN9l20bD/fT1aXyCJGGAjkTwZmBTKOGjV6hIG2DpJeRusDjgCghOt40yLT7VmCdg1e+IH6yiS9
+2jyxM91zh+3Q8kkPNu9F1jC0ZYXL5xsdOtde1BREXjYl0PNRLfLaLC9b2cGYE5gsZAX4qlT88vH
eFYQxjjCcd2Zu1lFy0cRnJcNvFcpOdt181zl9JI4WM+VJ1/f6Do6pkyIm4nkwIG7eHfqYdxlZ/Za
fcxLWLE0jxq8w5EtEokiJiSTzaP0zFHvlnLonZD/x6vedRaIcZbmgTerGaVjm9WsmSGK3v+IOq8l
1ZFuCT8REYBwupUXwnu4ITANwnsEPP35Upr9nxEw3b1BlEpllsmV+ULo6OAc2z7++R+Z6g5JnkFx
cQwrUO/UGUbntS7q9Pfpk9i6hlQSsLyCjVcOe5gDOdaklh+jO7/Ary33f4bKE/drlH5m8RXVNOz2
T83bfv3KtPa0ge/NO9TGHttFwkKUlS4/Y+E5WGMpF0kDU5Wp0X2scJY4gVdefgKjhUhWs9aumdaX
9ABrciMfms1f64q7TtC+bfZiDwwywWYfVa3qd1aeFWbAboK5d6o2ipR7PalsIU7FDo1z10kIccMV
1NvzAo/Gzsv9llsusvLEchZkfGrcbZy36hCRUoxS6IyQCCXORO7FIez8WMBpsChP8LHYO0w4lSkS
hYi/94Z0A2A8IeK/FTz/UN/YZh1d9IjkTr1c37cuEMddAHd97PHY73QIt6B9xSBAmunc9rZd7M4n
VF+Jd8/BRbE+PsiYoW6FZVY4U84G5BcjrEws376RpTk4/EYqBkNtksuRGSn+GdRgIgjixVsCLjci
ZyhOxSG0yma1mfxSkNMIDxNUtkN0JFkCb7v612m88xlFxRqwCH4nWAw3OmGbL4TvivAQPRMz0Y9C
XJB/o+cA1vYFlbonrufywLIimsOIIefC0MA/xfMH0jNijwRTRjndtZNfYDzlH8yVNcGOU7CtEbl5
8JkFHyFZs42AhhFhAkRQXGCnKnhMlDo4/5hwpEc/ZDlxuRY1VbTYe4NcHDgsONEQX6vGNlZarc53
mjXONCew6jM9Hi0mQuJypaRxFeZhZu8B+wAXJ5FC4t+eEWhCYiIAaMwiMiqo5I7gNbJNRZWmGEBt
+fj51tYnrp14anhYeSDOCL7jXgaGR3R/6zGzWKYIdJQleCjeR0GNZGjlKx4GLolZIOswRrQweJiZ
NAtDbxcQVqY8g7AYCxu4zgAX3/CK2BHkrIiJqUaa3PdbMebnfMifiFDE/KPeoKfhsZf+bDAK8Nno
AqFW4Y+0Bbd3oaB7ZX3qwcWZVdLsAmWQKLwhnIfphl3B12YfhSdsRKkT54Mo2wG+wVsm5O7TP2BL
EEZWgBz80GsCs4mbOwxpdMGZfdKrIxl863F/+Eri8XoD0BC2NATbXnWMbZ2W1HaJPFvCxv0Y8A9I
ohKPuw9AZfNJTl4sNDEiIDllM2axB10Ey0vFw9ikoI1L2kaQ2SFEgnUlpNpxwKYvcNz8TO6CzgG0
IrOI6fUGo+Hxtc+nC9duzafr+S7CJNx07Jwvw/BXhrud9O8CBMrhGj2viPV4JOIJNkKDO5LhCSvr
DvQNSEPS8eSF701eKwSEwOJRfHGD2vdFFBi7oE+LSbmDCcawvfjEKreSJpfpjX2dExFjmshmNQaz
Y4im5p4XO3YcE0RuPeHsx3AaYDXTQyjvtFAUPaDIBMso6owyhGlpofls0FLsUEqdyf9RYwUBB9hB
OHNjot8nJlGPHQAa7CuIIS3SsYshRcAn18YmLz+IOJ5ZAhFSoSZNKIjCGbxvnXQg+2kHs0XQgfg1
eeLdJlU2EIJi5j5vfwDjPArwSb+smCjpvQQIocg2+npaJjf5WgseX0ixBejaPwjXMzJ+e8zRJNet
oXz7SQrEtku9CzJdpLopGqIILSFsT/Qc3gh0DciBMO+QPJgAHqbGBROeV05DVoRXHsrLM0m+XvaD
4lvAZwGhf8UxUkxf+aFUJYcDlL+4wYrlpvBgLmIP7uwYNhVMcNTgyPPUIGTQKz9vmRNkouFTA7eM
kQcRhVva4CnwIJGjqOWXOeNyVh6IgOsWQsKI2Z/+wCd55FYMVt4Lzcn/XjkVphiDMfthCywKXEX6
KE8OhSZXwO7BA6Of60D0k4sjFX1b8Fue9YZ1kyVP10OOhtfShs0cCqtBMrqhOUbj4VDe0O7S5kZJ
LdYMyKjYKZMluS2Im7Ln65LN1c6Y3nNNWCdXNAJfg+/kioobGGHMFS3Cn8lakt/ApVBd8QJZi1eq
3xbs5dT33Ra4GTdSWXQreDAQ+iYktvyNH8AcBZQMxlT0ufCXFq8dridtxmWxH3Cf5XvR8SkZKu3E
UR+U2T4xVrkJdxP9NBjeH9yZ4+A4wJ7FPYMthHfoInQJ3DpM+OKGEUIvMFTyG16yB/BrRjoc07zS
Bmie8mw2m+KmOvmYvjrituB05oobRjUUHYmFnZ1o20MpFZak1W3BCDBXfLUIqGkoF6ZOTL+RT5Q2
vGDg8xXXR4jfww/ZA9OTBz26zbdzq+KGEoTXCLP4OMhvzFV+w3gsUHmRPqo/wNgO992gfPIkXVeC
/YT+qlj6fCH3gM4t0hMs6CoIpVCM12w04SN7PHlIBooNhEQCcG5i7TH9ggpSyuoMMCmdC8WCzw81
lD6YiCnrBR+kXIVXuosz0ELk7ukRBhqcafPFnoWAv1eIuxAATr8IqpjLsX4SSZCIbNNxQf1olatS
9zJ0uBd4R3scpNRN4memBpNCXtOrzgTGC9RkxhhIbxJfwNfzs9KdJN2IUoCcwa5Ov/U4KOGEy5/h
Ic+CqyRzwz0BF5g+ACT975EzNfuzNQA/h4kKDS6vnE7ThRJLmIyRX+FSID+nz9JKuewNvDI88Kl+
Gq+8vcl3nUMyyLDa4Lvwiq/1GDHAgIxDWQOMmnmaOFTNgoQCCs4kn7fpKT5yAKVFbW36+EKuSwyU
q4sdKvJ4cJ95nZ9ZdEGksRhBxISjCP1zG4/+W+ze7iuCAtcdyZI+KAzOAOcwXFHpysYrD74b716u
7GOkvv+mB3EIkEyFCQU5mxccZxDHlcA8Phu0Gh41Nb1ELTkEiTQE0l59qlolmmDfRje4fQ+LHU9j
BQryw71HDYxFmPfERacAb0QbXxFUE7h5BGKo+O8lmDwQyEAPXYX4dF3uwNHTiYdHuzC9BUYnbhqd
29iYFjo/aIrgqtvbhQ4wq1yjhplhgxXhF4Pwo/0KxCjywMQyPCx5f9sk6EtymTTn7R2GhXMg2r+/
w8UrTtmsbns4HwnxQ75Efqtg1yhwo1yEosv1/QWbBVUdcbIqG37549YKjc+hXqwNUbqkZOnwieJ5
f36BebTWfzhI4AGgc8iNvufUiLlzIkBTHEHjS4r0RJHWHByAbVzthMJ00A+/Vu7rfhYUGqPsFd6I
FHlfv9ZkvGBQELAIHi2GduXS2bIWdXNrSlkPzu3u1x4wqqAb0DzAxz24/Kj8olizfRxvYQLY1DyM
Gu9eQ3S5OjoG9y4WwMnApXLzWD2YEfVHg5h7bXWY0i73fQyLjQ9TvfcelSY7+wNX5rv+BIHiVRqU
Ce4oOa50CcciQFclbo58a5Ws2B5ECCKttINiq/Pid2waFwfgyNzZvUNkK4vr8qEJwQeSZwSh98Qm
rfLVvVB+T+IMoIxVJmAHNysIfquVbzwa1Y3Z27rQY1Lj9RuD1Ib/yhjGAFst6IE+S9Ic333reAmI
yROsP+FWU9R6QUrp5hQHxw20KOQjDSzRRm2wLxCQx292dtv6o+hVa17tbN8MauydfWGYOwUgDqom
oGkXNBAVlLvhnhW8ewi/5PyrQQ7ed1D50DdMasDXyA5XraRTJVr4ct8vwrBI2FbW4Nx8kutbd/5E
122LNmoJBNfjHVCOiWtXzrtbhs4m39+hYvbxkCRu/PwEOJdzONrlmdEFzA4BXeKU8z6GDcVEWCPR
ryxgUI7IGjDdwFQe0mBsk1dZoZQY1J7O4+Am0L7Fr5wtcKRpzb74HoSUG6ZF4FV5sitiJC93MGhf
rAngUf4I2Dk9QMfYqAediKEBjkIT9Pz04fudXdrdyEiiBwjZo7k4XTrHe5AAoRutqw5aPBDzkKF2
7hBkxND2VGZUEdTLJJkhQaFYDFR+RGmxBVF/g4o4wh37cM/cg53vaVK7yP+8yqxC8LlX7e+/LVLe
W9ag2RmUHuivxwZSNWj9lLWGJINUIMzUlEdbD9Obn6LSt164UMNrJdaax2j0a8M+ax2s0Xq97q4v
zhsW/fYJcoFF/t24WTP1g9G/r77f4GhSBt5ddzdYXRCC1xeGXf86rdjaBIxD4VAfOefg5fHGYLkv
+nkojUuiu3CQA7dr9m58x1V0y876FkRw33+zOM+nDdDFpjFb72ivCWdZZXiMyhBe64PwGLeMTsGm
ppRsaMU1wmMO3spbUCC64hY6xRY6oaCJLnyi4lZcIPB+zdWx9w1cTL4LhEMgTkzDGuGO96WzV+Yb
qXS3oGhE8qoc6rYAErFz3uhl6z5FARW+FsIye1hEa0odGJ3v080NsDrL4Y2MOcQhcHx9YLH6Tgq7
jr5vzhO8tvsKNvvmETbvCmKLcKjY1RCISnn6GFenj+W8VYEyowMpOkWgEiWH2zznmLBK83b97zU+
DpMgWSYBbM6h6eyb+ybCD81aa/2CWQnbzn3Z3S66OP31aIIMznKG+gBoDiRvKg2D4hDMftYCfi/Z
XbL1zPkpfOgRXBWBScdf3Oi8ys/ys7t3dVBn9kmDe4YVSW3nZY0uX+fT1j+humo9PQ23BI7M+bBs
TSYaTy/3C2v1m82lTCfF4XZUacZhepBQDL/1GGMDmfEaJc71ol+bzWe70XtC2Q9GjI8IAWfpDhd7
q9/vd8/2hue6O+e5ZkBGZavJRNNUK3iquit41BB3GPpwSlEn2fk0ZoJhPVx0pDmZ9FCQ8ABVBKth
/uRWuqcav2xbwIwaVAtcG4XVMTRWl9FlBEwAANGuRQGEb8B5cw7Z5jEqEWADA7nVfJiwBswAlhP4
ikGJ8mRtpYJ5/Qx2aKWT0KypApMdi70p+4GUJwspDxLGtZwg5mBy0ILmgUgFmD0IngFSJlRGO2Eq
JtQetAciuj24GPDjh0+cHvwIWUDobqkCJ+COENEOhaP2bCZ1t0NvBhU1v8d2u8D687ABRi7zADdw
6ttFuw0DEBgDPqYP8kkJbw74NEgyANsXix9mKIm1+UfAIcszKUgIoVE5+w7BDPjLHVExSZzB/A5A
gFIFQAxvQDISmIOhgOfZOblLlDgrNo0gFlNwPJoQSj0JRmI1mC5w+U2hNS6D58ltE3GgjEVt99Bk
UiN50b/RiAfXM1vOWGHUOiICHDjxHBSN+Tu9U2zly6X+/CGFztXROdnZdYGctqUhwcI8iU5WU2uz
Dj76oSP+OMFApwVQxstyybfQnNmy3aYrkQ6p5wjg0MMMpxmqUhOasVQjuQh9niVfbwS8SNyHt/B5
fgdcgS4bPh2eZ/oHBKNAQqUtx/MHpKkr4CRLQFhcoy5CsV9AOjRNz2WR+7b80ZJm3ubqtcxSKg8d
rY5ivcpvOoiuA54VYn8LuOc1e3RvKvssLn6GA8lddQyPER6x++GVNLD9jHQbClbYLtlcikJFyHQC
x8y7szmxDhAgIIp1NnWS7kpb9y/kci9gAoiCdjpHq+Xm/IVZzzuILdv5BowfnWcrDuZWveC+Qmp4
ndZiSr02p1aPMBx0dbH97jMs0xsLHs2hB+BXh9aSV42cZ/vkmmgqGMB3b9LF40bu4S2SQOCjCUf0
q8nJsp7Tzf4TEkpygPhx9uqv5Pytru6qA+iJY+4AAkeH+LjcAVowegf+tjpajUZjirYXTbRAFlvE
GK1bCEbROfa+TsG24THx8V9D6BRssHM2sUXr5jyc/SgF1nvQxG3QR+vm2zCqQ3Zddbfg2fVFgPLg
nILlDErpo/cYnvunLv9nlMIAwlUBG4C3Os94EIpQhzER79e9YUxEAPcGsFHzNcph30hnA7slYwFT
nhV0dHUYvTr0u+7+OUQDxuYnmLUAPrFc4ZrDq3fk7xUUgXctHDw9CCQBmWeO6mA6alY8GMQqoGIl
pJoHWKxL4BBYctVLZ8AEUbXNBt3FowvFvTMEe8uxr+v1WBe/4NXeQ2N98GJ2eap8bfYn2wzXKTUh
+w870MmiwcwYkj+sLSZDDZZ3Xz9p1YY/jQkTd7Y9iJEGt8Vd5bWQuMcdtfLS4rCYcnozKRhr0gRb
W+V/kBg4/DJBNkH8hMTKEUCAiw40mrCvMDXzhDvGio7G6HHsV9sS+cW8x9WBAIrj48neYW+nBWgv
LErIk0Dz7Cf2aILQDfOJsd4eZN28D/XmJ/ufbDNZKR9MIYrEwcyR1IZ8x8UbM/tnXMJuhQDyZwtq
7XRrjjvj8fjlgKTuJM68/XYhQ+coemyb7hvW9A+Gf7X53yCrX91Pt4pYwXjcOFsdWFcY1+QNrDHM
hGP9+vP1KkEO/X9FEIpjxVS8uyvqM2AsJBhgr8iQWCukea7WYlGPWWqmh7P97Zv46UFCjVK90PzA
2YipFYFDKpCzdWrkLsZksT30M8BqncG3JY5e570ak559/OdhfNqVbkwwzPrAin2LKiX0TyotdKva
1+behaLChZvFxQuA2vDpwu3CTHlAaIhCkIQ7euRihs9IhwS8sOSHB7/GipStdxoRpb3TeLs/e5oj
9TN3yL07/13lqkRr4Lh2XjT2xGyliMV92iiB4HKdYFIHmsaAJAPG65XBWcRZ0zPvwMTVMezcJg9m
T7N+yBCWZRqYDtoFXqlVdarYkXo1G2VYMdcYuVdKlCchmZ+d3ekAqm2AQQz//mpOr8eCr61VC6dB
nF1rZNEW1lVTSnKpsqZlpH9B5128i6caxiv4vGNq8+m7ZImWvs7z3dyRAuIMiffDf6417rgc9cTa
cUGaZ8gZLlCQZ4GqWdDG8hSBJAvdeFq3hq0hhdhucbxPu0BdoU9pScO9m/7slmQM6xtK96Kts8V8
zHrn4BBOAu11bRk2oIaWVvC8U7YpTHcM9929eZUgez7to6t38j4bqjOnYmHDY/lFtJBr0rGD5Q9d
e6zSI6bnK8pWga2TWEdWA60C+FW8I57B80Zvm44iBbK+T2PZ4XPg8DsP15nRIyxjmS/DkbXuaBrE
9W+QBHv3Dq8S+2yliViPUyJ5E1sUshzh7e9DZVqY5CC/ja0jUQuYmWxCmemi/mUIa8BQQ2Nr6Fwa
ej4g+rIuDSL3cB+y2nNGHW+/FJTAvs2XWtggXHBAm8tFCZ4gqeqcPq4XAwLv3BiNtrt9rlciEqLW
UP0NzsyGdJLhlm0q+jgVDRxbZ4MoBEOBhXQ4HLYWBbvV0jd0i+MvZm19by20acZBCVrPVmvaeLqN
Kf8tFkMW3QW3n8eUzK87NX0Ne03rRcFdPFt8ul/nlOiSn11ivzQg56sZ0I/amJ0NNY32xdbeHbLh
cdWkrBhG2tjGZwvuUH5lcZm2hsN6bPU3Oy8J0qbSymF3vVlTi+DvfYrCCfl0J+xL7TYLSmY+YvCk
xhhmGWtxs+ZjVxUxRvizJIO1T71ZSbX6p3PbZyO4N7RxaSFB3gLDHyC9/E9IrJgxQFvxtij0sJiN
YdXBycDZ29RZPC2uFA3gbJ/JOZskOjcTfsUVlC+Q743YHyboSaQbzSSaRNEoqtlY6V87mnSDzc7p
aou69d/DYlAhjvKxSnj4bGWMJDw4as+oiCH7AQHH7LtMlrkpz862v+2bvB7xrB7MreZ+GA/1jIfb
hKAzEsXzA7I7lXNwKs8oJaSKd6+IWBUF8ZIPxfkrekRH/w0vM5XebI/4axBDMUwj2rTpd7dO0MWX
xWHr4lilgQNtXs0ZXY2xLkP9HcnK3Lp/mKrAaf0ePDlYPZiT9bQsuYO8e+p/xNg71R4oJQJwstT+
/o7Lv7f1JzPJhxhn+BwfEZEbQiFuP3oPSqGXJPRIjsJqxZ5KHZnNfju5o6yqTVQ3U9LROpTqy8E7
jZFOcQxIcerUFixcLdWvYS4SFcmnBo3csDkeLblXlkeDum+pTb9aStV+2KXn3YTovHICr1HB03vZ
nPkJ8lMMIRKwqsyRAcqnof3yIFUN5IZDe0oD1UiFXHRo4dWiu5Qh80D5WrHRZ+PeSGT3kLuUtaET
UMRNqTKn8WTNEhTgIElDI7PRySV/2fi7L5xblv7MvE+te6xm7PMTzhfWPlr38ANnjkf2rWCSnD2G
9S8Cu+rIV6GgiQTwD87kn0BXd6rBdOFfwqyY2b0Ker7qBrRzw7l/DfUK+fWiAPaAAoLN3DdXBHmJ
DQvX9qNTfuiX6f/6DEVYsoZ0m94Oha2Tii8nW0fizir1BDRUBe8ggRNFgd2CR6JK/ameS1CrgBeG
uYcDpLmJrcPFpo+Hi268xbaXEAEgfsIMNAP+SXNV91VfrWrf1HjE7yVdzjWqG/+Z4jgv1lJ+iHzv
5XJJFTpyXA8bF2qJL5R3+R8u3R4HEMQ4dr26Uful7kaO6mpsUjpZYrzyULTpYxek75MqNh2b+g7o
F45+VI9A886OKy8T3wDX74j5+mCUgn3g9cfwkQC3aD4FDMxsZN1rDSAQY1yQ9uzsuzWQqICjh0sb
QNMp1F2dnLiIvsdr9Jlxbw3KM+XQqe8p7OIEPwcITDo1sv6VEatBFxGT6zpHm7CQFqTm1544o6i7
tzdbp9vNjHdZrTh1eN6DAR5p1dKPeJ6pM6vrDfFLex3fBcXUPFLMBRUQr9A2wveQw7PU5FD5Dhl7
+lajHKkBH70veM0YSppZX0Lxmk1wklCVzY95UfFQLUP6VXhJzTsDNECOQ/cTaEE6TE3+7Yohrumk
A5OZQDjWs8aqJrQuW/eN+AX9pg6hVxmllLYxUqHRYp0wvNcCbgxs+St8DegsprnhtBH0ErmHLwX3
effSo3AAuAFsQ/RnlZ+1EGkdIW2hwarhKmuq3H4QSdLzSSdnC43eWKrLcygzJD8gUfV35rIiPdkK
YVqTzNQhfubu2bwP7Mh0gnMe5pw+G/M/KwV2hDSoWm1ErMMELtdHAkZ5+9rIvATZvnItvmnjZpmD
xkAnxsIarYMUEwJDGtUMeQ2sr9seQPHMT3Kj8eMHS/mrH3xv4jY+LLRYcvIuISGHOlz7+nRuLbSN
s+GPx5j17NeCGsn8e2GNj/2kw5Yl0//AJgDRVuaMf6wKEX/ENXFBzdT9RAgUsop56vKrUSe71/vL
MatgtYDHQluD2nCxOQmpmnSiqbYZV5v1LVvhCIA5jMmsrTAHi7bRoV6BK9S81Yw8OgKy6ydgYhBj
giAP4CTlSX9w6UuumuqccBAuCa8Q5AHxD7WwVkkdVNQ3sp8eNhZ1mzAITJ++llGt0lSY4YrCw8ug
UNRAsYMswpQGRf6t/lBtMRHwWdPwFFGiySy1UwhaaBBkoR5Wn2VtBCiJc3xYPygtJIIFEQQBluzI
UwX7Y3XIJjbLOM7wv9+1mlTBz1D0yHHvwJDpag6yBLYuPfhj+R1QTUNBtneohUFzUgEnqJkZAOmK
mC02+kWNwo2VTUQtYrr2UdTM2imbqaxlmDFYDbEIRvITKBK1sG7IfXLo8+ly1pfzqvVZOyDqVVr2
+GJwO5xkxGdZzDGrNHmYPrxPzyY3VAZFj2o+PMUsQKKokG5+e7D8NqsoaMCewjn15O0aKwr4YDD6
rLhlLw0YCTdGeOzstNuKh7GjYAliOoyIyqYbMxZiGhmbYQN62XTUhrFcamzcOKciUPhVfm/gDZZL
3sZ2E13wrBiuxz5D0L3201235z8c3+8xmvh15cMei8VKTtvyub/Z6lNh7Zb6bqkOcxVGKErtBKvS
SFfQPllaD2ilunDG/qKZt2QHfHuKSWd2Kv8ya8/4GHsU8TjuSzENJx7ZtBSmBAPY832/McYw76D0
rp1E4cEsJrgkYjpoZ/uWDDP44ompmhaBinbBwUzWHVcD6CiZqJNZc1agFbE3GKjfNeLVL1trhYk3
uCHeq3mRBQUHR4/w4tYy8UW5EbpbuoUEUbOZ2tYaCWsUppu2FS5U92WpYabdjIGmYDzBTPqYxS2q
uBHvSe8uYFXm7k/tmEWgRqG5Uocwfdp09nJwdNrN7tztyo+LCOTIDBshTDABTE0chF+oAmF8jqIJ
0Xxsz4/V6dycTsmpun9/fz0uRoMnaydGgUKm+iUdUSvetrN9gh3TjzvFuzlbPjYqg5Nl06e7sVvh
YieYpgPqdR91BVGw+4gW8FdRSGSH6b75F0SQ6xfew7LmF5asehxolLHaJL1DRI0rixeLGMuU1jeZ
dA+2VRY0loRvk4K4eztpQvHhPdvfA9FKGDr+FBfTswweUCFvFAiBgFGuAKkipamUxXBAw+4+ullU
UzYFkStNBW7zZETxieauDm1m/w7GOnN6xLsYdtA4slDvaYpMaXA9Cv6VJZ3IOWS+aOYrMgeBi6d5
LgNAJky2U2bOFR/SaNQdT1wQWBoKJmO/qsyU0nwYYbMJPzM7tEUxSyYTreWaD4zQqgJeDK4ebVIr
NYnZxhhn2Z6MZEd643SPtbcoOrMlzCn7F9z3WBuE1nWZUlBR8Ap5wlQLYgFfA4OBzeIMcz3iGt0d
Smga8gWW9X8mWLb4MbCoGmSf1bwuCqEBooqdo/cJIZCjp+EDoRw3ixcXqG4qQMZRCBLYFMlB+al5
HgDThWWEQlKPmx8A+vC29W1dw+MXsOfWwSPT+inSIVR+wXxP2i69KK1JZstszckFtq5PCt9V+q6t
NTs0yCg+haKi5phudmggakjmGKLaesu9ikEJqdmqdMxejgM+U4rXfhEVYwe3ML6y7BKNuFDgdqNQ
8OJLo5HmRnMoKmFy4euzowDQYm9XOqXOh9vRM1tv3gIaiOv4LHHuOH6RjkIktRIjKFLIlTRj+pTd
EyKWQ7am0DsS7DvU1f13FoaXf6PEC8aXZjVC9acafZsVCKDaX6jZjDMpHaoVwRnD2IlI+AmU7I9h
DhELquyPmdhfY4AGSN3pyA9v3W/TjE7ut/WljvZDWIcIMLQSJgqOh8ikvPw6haULSqoE9PEh0O4q
D0j+mHbgAnIy2o2rHiDmkvsZxAD0ieyJE5Csl9I7sB0EmMS0BGrS+/QQPO68HUGPhJLWe+e5pnwM
WKb3CymqrrN7Bfep6X3CQ/AO2Ywb1Hu9w3vn1TIaen4wuEKjUQYBWwVVW3R3EZzSzAI+jtJo+uSC
/9KZDU8WhJ4AxMsNLQQsAOlTdsHPoRzWwYBON+Us32Wy2JwIoLMVQzNVgbvvQwPe0LfkQeGWoc9S
k2BmYjSrR0jrBTqj7AhZ1tnB1KdZlcWB4nMtUGjnpKbZjzuZ7UYFlifOJrotjni6hd9TekvIc3Dh
6jrYPIMnlnjtm/pqILCC/ZSy0kfrAemg+p3vpT/AcPNC00ojUMQhFGha154I0cCKlnagWiz1DWrA
noNL783pRR9WIYjWew6wfCoYMNsAJiZw3fcQ9g8umAL4ML/QOXVuQCNZd+ujAlfDKYN3oN6TnQRn
JespAGesLHlt6g+wfhodzr0DPzJb6JlAgIEvJw/kSfvmGzDVvwao3l8DaDnIaADVRTp8P/1CD3Be
E9Oo4bICzcFfMvl+0M8cSqj9s93yhCi+I523ONL9oXsQhV6nNDwI5sIK1gJsLS4t4M9ibcoDkL++
6QZIqcDZ9m4t1EGh2+okixqcRJlfD8ycMQ6qnvULYsD1PSQM8GnUSKuJ3f4LxJDu+i4UjdA1I/7L
Veu69YRNhi6UUqba9ZTO8wIaXt6d3mnuCaB2RhEkiOG18xwUcKV7aOUIgw4NAU1O25YQKybmAb0C
wAPTppDudttc41ZOrf1BtHEMcpe9XXp490FtBB3N9ITBAWIWuz2lC0yAx30cCS+Q04At5Y1Fixwb
Too4+liS4zUxCuCT8LxTA5DAA/Yc1DYV4XMT+IkWBlYe5fLrHGV63CSAL7ALbPgTf9hPGThEZeFT
RiV1yvnR4S6EVE9SHFSqWOhYGigPC/sN+hocfT5FuqP1QJuQE+ILwFaAyN+yEG99WL/NFfQuoJ9p
02tUIysR183g533tHyjjNsybbgkTUUERDbfEJ6PNIHw7cXiAYBCjrPGqv4jugsoJ9k1QILi7ecKR
4LlByRHfY+B+F+/GGY0cmONIbJAR4JZL2xO8vX3GKKXpbFxyUStoSwEptQruB3gUCY4QEzLaK+bG
u3bcbEpQCXfiUjIAWHYRs2HpaOQXLIX1Y7gfmCqtF9HcpRWHI1QJAHyjOkWKFOVa+e44XU9SWlTM
oyJc6+6BVJR8OblFp4udxnTXyX+sWeXgyhr1si/kNyiFL+NU41rzvXMfRUxxjg66OSrl4Ua3rz4u
MSxTUS78sDSdaePV32JrkCOEWeMYgstgUanUa92Pc8O44UpATxbYVMAJYJtU3UJ0RwP1zMIPbRBW
LLzHZ5oMhaWNnBBhHWgvUCXG+YjZY271K1q9Dwn99stLEPYOHjP0GEVn3nn3j84zujWph/arLXSn
7LjPFtzE8htWOqh9h7WQzK/77F+6iNU0X/6jKevk1HwGwB7Rzkqzmt1dBMhefFH9H5R41w7GWqs4
SgiU5dpxR04D0ohdHH16/hYgzEfS4UpSMyF8rCX/DCjg3C8E1RVDqp0Li9GBJAbxNzYwwqI77hPD
B0qmclAdV4NLFzOzCXEpnfCLkCuD4iP6cB0Ghv9S9siOvfjRnCMcxpB0zuLM9eczspAtYizo8HwC
qD/IhUM9whb4hmZ2T1cBL8GIgmmS5ZDybt+c7CB6QHfBqqODQ3vkKJex+oC4EBjQIiRT6euO5tij
eVe77JEmvKyts7fX7KY+0biqta5BWVhhf5Uk0Kee9wzujowGqEiQTJLJ8UJPB8MLqRDGFXXc3ps1
qsoAQZcbElv0jIKdSwd58ZqMrWoZqX5Bl1tQKfkUeSp2Xk3ZenBbsAbWILVTxYqW43s4h/Gn3D6D
AsuRLGMeIhBH+AjquNxKMvdUC3rUx2K+GQEBHlBvCvVUUc6uMi5pPYEtACWEDbDYmVPg49BD0naN
sWYXV2Q0o+2w2sLGmm7rT2QHgy33pxC8PPjAPAYc7POf4OGRnm3cbSTn2yVMqIEJ8PBq5ad3AILj
2hSlInA+ccry3X6QGA3P7Uv93H80j/1kWBij7b68IYb38mHX6t+6uTHUX+NyZI4BDt4s6OByy9ds
PkKjqqUK9Ft9B1YDGj7kog8UvbNnB0QQRthg96nxtuGlbV+9b2uOv08UsHsTlVcE+wAOumwp7crE
V5iZbCRsNvxf5hBQ2fDZ+QxKIuhxuVnUTWnDw4NBbmUOnyErjWM0dpgmqDVA3WWwX3/4/U4T2N15
/6vFvqooCYLy2rIVnKVAZ1AaKRCjWN0WLhFuPskCoh9ARdnu5bBSZp7GTDL7SJZNnNpLWVz20Sqw
qUKuyqaR/w4R3yhpFFzXbGVr6vvv6wL7Pvu9NsJnRxtiGtEgmKsgCXRAOF5UdQHOJMpy6dWwG/Yd
EZM8YQVXjFmRZDAzWfRdjWDNYhnmWwvaxQqMN3lSCUzUglek7+PslH6JFFQXJLv0QaBXh1Ia2aGg
C/xoDqRiTDPsif/cMCqR/tuh2dXURoyXBszBuIpwAMkXhGKA4LHOJrsA3jGFau+DeEfsiVILbBO9
S2JinBtrJQPiEO2iP+FOsvfwtGJpYoWmN4FLWGaBV4rtLgSmOS9JGMwfNXy/1pqkoJb8Q80Svbfs
LTVv6U5sxm3A/m4wXnYYntm7Zrq6D9zw+uNSv9AY7DlFaPUOKAR4ldkOY6rDngx6M60D+2BEq9dr
dbmi8Ge2oIcir8r36hMy6jQcMmMfExiypFl3wiaJ1Qg4iVOqcQjlsaWiBcmXKb4NwZR6+D/XV7H7
LI4hh1QGl5qnO15k2dL1UBbXKlGcQO04fZTF9TNEmgk/lKLVipTLzcTUD0oMAJ2dycy4UQep7foW
5U0U+s5iP2j80ZkYtQOTu6A7oSdZAi5Nqa/8KIYyVx2ijtHfdEXF0f+3DnsHA45LvQ7UHwDBgLfo
qyBQpgFKp5W4jKyn8JkHWDBqkUY12Cuj/jLqTzRA7TIZyeP6vMa+4p4TPKHELpW6pmgNeikK3CHm
u9koAhtFB44HhM1pLfcIuWhqcgBBQjqNbQfhwxEo18ehRPEKmxbcMkQ4iSk1qAYESbcwV1sqIsoq
7JD1gftBjuwrMw7Lqgpap8P5fkCmGDk71IlcvpUipQ/F1jWHfzq1+DPGGMwJlQ3vp8xDStgj2sJp
qI6hoZRLUFx3UiXUnXcMQIZ2vlE+SsYwdm7bO/KsyRgK/WDbNyhFMMI7OwIyofXvn4HtUSTFscXB
Um6RAgSAFWd+xtzG9bkAW5+HR3Z9bocL4KC7T/NeSIPWz0iKltkVFPDaQ6FKsIVAHABNkgLnpiQf
4ZvHtvsEPQg+icSWrZw3B9O6VBwIA5RbH3s7/47wD5RAxEcEeEXLivsDEh1iICD81nKid8PSo+C3
O4JONgAV66wFBYBr35oxsl1ltuB3I5NQI9NddAdsvgbONgBPdw/LW9W+B+2lbDesV4wqjSv0DoMj
c0P77gXm+x3E+ih58BmKKYlywJLMAFvv7aWCL8ucVbO32AQJ+zArfmctzDCYJ+eGaCjGkzU8kwp5
2lOcB8hmCIVx4HU4dw9kM3vL1sWY4pJ1msXB25KZoQjdA0dCsxRLUyCc6nsaJted+CYNwrYm83UG
uMeTT7BUIrik/YOdGBMQyjVi04IhQpTCnTjViRbx/xgUFLx+9kpoznKUpDyxEHH4FO/A5oRur685
jN4FsR+dDIZBsjgmmGOtxqgZAFKB4jB4DoyGGf1gKVujcIypo+lOOUBgYAlhVdAB39mjmQVMtgRs
Djynl+kFdAF15MhjnhqPsOIJarG1c8Cp64Z/3XxiKkfOm2T1Wt0m+TZE5ry77FM86ACkbVS79wWC
JbnutjOnnCNX363LRKjfeE7QoUOGYe0XV+ROJ5RUm93S079gMcbWD/Ag0Cir1ph7d4JKNchiMRqj
c1BxEo+Ipn0nurkNQWc1fr39stbYj6/R3EtgEkSTDdWAd1SEPvANpS4ZIYRfp5hD9iHMez+0Sqjs
HXwIbBCiC6vdJHw0Cj7V9fxboQ6nB7fqFez9nRc3c0EhTAZF+HN3aP250Jk/0LOp2UVC3NQon5xd
Ebpx+0zMHmDIorTagr8x0K+iyNK+1+w3Dh8cNU/39bbsGwiYKeWKW+vbiGHMwBKk6h73gxV36x6p
mOczkC7A4cNdJI9M2eKU3w4JehlWAeZniDT9yvqGRALys7AUoTMBnzJyfDgmyzcirA/7CRAfLFwV
ruPazv/CsU4Wb3xiUsNpaI+/HkVxzY8RGtEhehGbg/SkVWkXukWMGuosxnSsv+3kuoaPlXdcfuGz
JYj3qVdN55pwD/mGgvvMW5+rayAnzJ4KlULJSVAl2Tt3SpX21K+4+YS10obTnT/ud+DVOxTKVOf2
Fnzas135+Fc+CCWVnxCzo6Tk6j5L8N1Y1P8+dx7MEHesedaRl3OBMKHITM7dfAQvyxdnxy7Caxm4
wRbxJFgEXihv+O8rcof+r4wWCEI7FLhKhulRsT9UBLVjSkRAhVxonXX54zznG9TbDv98BtAH4HyP
TKH9knKdlWP8EvbjfwovEUwlKit4Lb4WNX9MSggb0OeAy4wgYlBGhSyATvCEq1bDjw13XfinALLX
f0sounhAo7XvJ8XoWkUhJTKP3U+l+SAWeeq+yq0tkcRyK1cKP9X6vorQZ/ntvWCeBV1bHs9f7V+l
Wb0E36L3eXu0+YtWDus5+TZuA1UdeAhX56exEF5R5tk9Z3E5/ELBmoSfU7NYHkOpkUCRlbgDSPHL
bLQkebf2kb4g11svQ9RA6Bnk396r1CRujNoOvfNbQgYGnVeRi9p7ycuB6Jm/8CjVXL6X8+UK6DlJ
RPCc09+J2f4fT+e1narWhuErcgw7ekoXEcWenDiMMSA2pOPV/8+Ha/+b6HInFoQ5J195Cw/a6Hrw
GzCFKH6DA4A4Rx/koLOTKPYjOoZ8I7J1CPX3bMzieSdFpHatftmHiQUX2bqgXBpM2gO9Pl9pu98M
NAef32hBgkfitViSY32EuzLWvKXa+cnJutDZgrcGrp0VuXmbB3gMlg7sW99uGmgp8qVXo660IfoG
5zb/4nROgt1h0qkP2guZ9k4sRON4gxaxKSZSYrHVhe111TqDyZsaWaNxz9857FcFwTKoYENy67aO
6TM20FlLfqgr87/sAy5FvPoZYhNpvIfWnawTIFIOCZTSksUboIimw57iuvsyHxkkMGzAECHUAgUd
LDPEhxAZHJwQMk3BPowCQ6EHtAYau+YR3fIBAi4ikfGCgoNqLVohI+fJWzF3S/M5WnQx+44nA05q
ZSeIaWCtcptmB7NudqlNbFXZvPkYWCX8BXbyYPap84HMIfFKvlKwTT0zvJr13X5f9BcC3Sgl3k0O
dfZA30oXJ5uBRJxcq6kytCC2GZyVB+3z7qSzhJaHhO5T+G0sFz2IWlyQAVZZWKK78aqcoUfIjIOn
xjqCIN+zrzKEnlxV8CgLUHBDTroAczvviTJn6nOqOMVPlHVzIZ1RZpcjDHYVAb6xQQrIjpXfQ0Jq
cK43bQQKEaTcvsBKHXUPaFngB3piYFH8ZhhBnUZnDiK2qi2+TwqZULTaMNLhOTGWGzRUhrqCpJp5
QA87ERXh0Rk2Bxp1rM14Pp75jCRndQjaeE6oStuNSphwT/peijoEL0fhgcUUfQL2qlziVuHdIrWz
Hh3z7wCl2Z4RAIk8h6e7ovGBOHJzX37zhURZngSIZhsdz1rjyexcHz7TGOllcqzqFwvl611MlfkD
r+JLyC4zWkjMeT2j+XRDaRyo+Ym9xOk7USy+Ji5j7FLMceR4AtFZPof6GDYnMKdl9TuekvVZ5bKT
6g/4clq1xhXxoqCJKodlQLZdqci+o6vCaBgTDvwWvx1MDrseO8IkQkSvl+q8AE/Ezyel5GdUJY4H
NH9yFLoQWJHjyse91fp7dOQ9kWgZIGBH/e/RV9+MYmFh5H6/j/evOwrmHQ4rEcfTOADLpN1NSeax
UnC/ui+Qduldl9lwMm5tuvB9RtPovnlQhA/WWbAdvdzhhbCNsx6GXo90PNvib9ftzg799SWYH1pe
J1hEZFIDLehPe+LK5XfvO5DpxeurrDeP9moU+pd0Mc78UQ0a5nocptvuc9W5bbD/yEO/Fy3D9i7v
zG/5ZPyevhIvyGtkFxZxx7vRX1GWJYflAvc38FoEOIXTbXnXZHHht3kwv42WvXzfGWyfg/Wj2GeU
7O/uIPDur78DXx8X6NZmMDrlTy7f3gPOlEMKl1PNvRxR3B627ftLFMFpobe3STbJ70438EO+KLVs
3LIgDF6cLLZzjgKF2dG0VzjKwbpGM3bnkfmz1vD3jo0lCwDaBa9p2rGjsY3V8+EPKTIcXeunEcTW
uJ6+OvahPb9S8+q73asYbcPlpwGFqRAueIMRTEYbUzV26pqZFTIimfijVDdJvG92yaTZseIjww7U
D9glytTUphHRIQTBZzEzEAVMFje6AcjbUCfMsPJiH39kGonMh9Uhg7m5iN8gZsi+hIWTpDp+r28E
T94mok9UjvjUgzWiPEbgtYUwrvaRG0ADigUm9a59n4/MsSwsxKWJyiHfMl8iDYK2XfQ7Hi7f7EUh
klokgNTXyRCFC3/KqW87fRBuBz8/XvwaoSw8Ryidv39LqaIP/8AOFqvqFIJIn3DlJ5JZ3kl3GPBf
FBGgtfWwMfXf7uDnfTEHCLB58bp75iKJsScX3ZBLCuufWv9KAMi+6qNATxJzTBs4Ul+JhjxVQgfk
Oh8UXmvs33AlLxdcRWuWyQBy4tcTSaiwWPXalOOqJ9bVo+39fcwInB6U8L86o2U7WaSgm2zUoTk6
1/fxUi6phfyW3iXxir7I0nMSUCNJ9ohFuYcZBd8V2B9/MEHCyh8sqnnqJT+PVeQqLrh8BAhxHZrQ
rD2D34E4SO1cth/inwvLrIKH4GH+Wtd6/IfYzGEtwqduOmfkrAka+4g5F8aLvuXsMH8brWXgKyjQ
YlDpl9+DXTAduAOr1FP3QpmQCibUkSnKT4vnulii7WBeXIY9wX7Ms0osVtbhcF7jmGW2ECcn2qg0
DIgxaywgRE+y1XXKyn0bY4XHqrCg+Rr/Rg+NztylDQTAqwuXFaumYANklzWmnZxb0BCDhxNl6yqJ
NB6lr2mGn2BpYe2X0mDHQ8OtCwZShXj5kKtogkpMR7umvzE0pQvx0MF6MPACVpkDNHRqbg15f8qw
HXFEOq1NZ/iHX+x4/BOMSMHKZYtxqJwZmYOBcb3bxbujXl9/ect7oUTURpoVIr5Jjwwp0Oi6TL26
QiImXffGkyfWI89VUZXqsHFdZ3V9/HY4P6gvMWWKwTbL8KOboDT+YGbhUN2d0WukfTSOjiwyfEYZ
+uxxUBMIo07oXVCnYl5exPCN4X1/a7inD2tRj+qsmZRviJdkuWON6g2fSdmCamP3fPlmwTy9/aeG
gfiGmJPBCN3tO/m6++z49xNRK2zrjHbbhCbmlm62vK+N7gT5I48o4Rpv4r7VimbD3L9WTq4Yg2J7
uJw6HbycqIIM5s9cj/uTTn163X/KF+TUaq0UZkZHtzftdqe9tkpcTgiCyB14hykh/dW5MqKGtZUz
2jbxqjfNwdsSXlCHvjO65CZ9fDFe+dDP6KNP01k6e8y5x3eDh+Xm+Y0IGVXinbJ7fdebZJXNiROJ
8JK5MsWcD+Ln/OonXF/nKe+TWsoPBQNAfwMUYRnBDrFeOYvnRC/xnGCWT2+fu2f5C2OTf/xkjsa2
n6zuzpC+mDP+QYz8O/9u7YDZzNqAB9qzD4xmrjDTKFTevmjSUs1+8il8zrREizefYZWBABqyuvLx
PT5c/kgQ+XIwmWZfBYjQngHDmctG0IIHHvEFGecVAyCtvzlcHHRtU8RtCf4eRBAnwgR+kq93xsnn
rlrlfmed+xXG04ctsQBWEpF6iRzmabksl29I5OsM0e9aDzjFscpkA4vwXhMAFAQMGVtN/QfF6h6e
3QvCmDhnyKuENBD8heMPdZjSHhZ2jy/BIVBRr9bPhI588hv/do9yAzSD7Ol7yrrWpVHGUH0i2CgS
bt0KYQVxz8jWNLsR2FoKFlFwwXEKgODt9lKfecS45YcyO2U3h5JhYFM7pGUuDWVCr4mgfCsUhQSH
K8hmoVXArhY07E3786e/gsARvGvK+iePK7pEXUcIdoL0FQS1FP+5ZDdQJEGCxuZP7f101B/pAwpT
GSQQTGMgR+DjEBUQzNsM2JFUTEg2oefS5QJtA8K50BYNqYrcmCqQUJvQzeP+ohWoNXDvKNoBZWmI
bRVaTzfsK3ClxnTZYD3mARcm1AZvzwlSjMwOEmnuJ52fO0RquOpQwpgPCHt/v38OfPwPzyc9HD9t
7iXJZQHlTeDEQHbDKeGKlrIZ04JBvR0eFrBIckkmWMKvHtQozDEA3KtFL+xFpxGAPChLqgxISp97
P0+CSDHP8crSKM+fj8+a5K0tMhWMlxnmGfzIu4WUV4zPc+5Mj6fPilJvCBPHOzxsYnv8I12kepPR
XaKSAeebJ6cblp50c/dJrZkUg6mCbjQYk6afJNqS9eZGO1nmdjrrTcUKLjwhL8gMJCdM5jK/P9Ox
ZBnrDrVyo/y8vnuAp76Z/2e5H+9kLslsEkAc5BZKED6M4uZGnExiDwrIYab3AGCxW1q+udLIAlvH
WafDTan8WzjL/e8tVErqc/oHAMdIoMAuODPZzouTwrkmMva7qxqeGPGxGqL0o8dGbOQspLHRX730
ev7SXxhZ9ayc1mSluZUjdK4KM5O62Qqj5bfNUhdOZWXUusAzwTpnNNWXQqE3lhQ3AboByQT4JjRG
ATIiiQ3ZBiDkfL1cLoXOvOhZL53i0NVVZlh2VBoKOuCzMQ+FMXxCkMRMjOEq2pb78Ng9Rcf2/nYc
npJtfDyckmN2LI7vbWjnk8gOE62chFMU0u2RjVr6eWg/SKz8dH6Hogc9kn0t3Zq6Ggw1+R9hvJHb
COsN9hrFjobFBoZXNpDowpx7WMg9NL8Q7KCAe7lcMXqhhGhcibNZhQ7GfNRW40otiBr5AVxOqk6W
XWkjZDGcNuS87k/kRM4gv1HsCi/T+DF0D4UZKpgzKXBAWsyECmNGO6OrxGNmEcLAdD1Dua/O3P35
DVBX0LSyCfJWAIOC1heIsZxrgKH8/CIUUqp//Fer0IhpVDuO57jelxAZYZ9RVVUF9+laCwGEIpvJ
z+LLc56rlNnY/CQMH6obu9EuXb03783NoGAyS+crjRXLv+itSQBjzfv6uqk78PNIR23es/5ITefd
ENEtdXzu4+QXmH+lOq1pvgC4BAcp/8o+CzyyEe8QvLRwzXjav32FMgdHUoiU+QRcCSj8kfq12/Ex
p4WU8EHUn0O9IWRZxpeX392EkLz56RbagaeAMqUoPrb7ODFQVUy0GyeXQLynd0bycwUQQHaAzdFY
69+14x3O51h7syyP9GykP5ILRdQaGFlXHxG5U3/tOXdeDxaJRABNRqaa2GbNCLMOqF/AvaOCjpI5
7omIFyb6g+5q86AgkkHRNNey5kHngJ4JRVoFF59cq/7eiJnVag5JHEayUExZZLkfWy3r/tuy3kbX
bJvU54wntHgFWrxiRV7ovVzZeJn84jnJ3ddEcRTnsO8xwNHTggkZ2XIQN7hc6YzjLYwYGRO+zblj
JHiu57q7THUXV42jqn45JENGuSosYcxezeHubsYaRF4bBZlIBZ6To8JCRRYW7e8BbZxIe00VPRvw
gNgdsA79hymVZD5TNhgfMCVhOe7kK1F4MU/Cp6YyD/A9xCErMEKz+BGNALpmy1DnJ1Ct5cLwPEjO
MFJrO7EY8cylF+WYKTOrO83O2ZnZEGEeoPZ3z9VVh5+qxY5QRmvVthEp6S8Fwa9AUlT/+Korb7ew
ltZSeE/LlrY4bh7Ns/t2CVH13xekrcYuE1hz2KhpqCmjbuzI2Gs5nSF3x8jubbFvNeNlx+hsGRp6
7KUccjnsAwdNbo92A+WVPRYbz8nAiY/Pyfvvum7513UbKBNrTRAaj5DlAcy23oI5Vq2Svzw16Ejc
CWPxeHX6/WV1x7FKvdBZCpC64nfSBOHvD8Jy/7YNwUL52AIrKFzpBX4hk1Ysvu+HnGYNRY4TLYhT
+xQeW988YRxro9VtG23vuRZtb9uBP5wPfMWP+vfpFaEq6CC0m8J1UBvIbeHU8vwrD8ZgVd204qZx
r/D16sX9rzhdS704jZAzGn0n++H3YROgSPREInbVQ68HqWy1dIBf4q+Exi0ISTe5dgz0nd4k2Zbi
swOtthNuldoupBhOOEM1jCcmZssWAZixInKxXENf1niA4NaFC05tkiHQi6FyHv1gQEG5PF7QByY7
7oukInO0m6jdUKQGCEcQtxtZB9Qvpr1JjVGS1vcPPlrm3htzwIsf6p2YojJOZdFWcGBAooyK2cL4
BTX7AOWxCzfDZXdJoPn7Xr3nem8VoIZzmAW4Zl+PAxQNEWv8jdfZGu+yBZBbXxp1hMTGHDwIatc1
uDc8b5efL9V10EvYJ8AxgWyaoFAkbMahbQqyEF1s1CLazmzo30C/pc5zSmFRQ8Z7evBai3iWzC77
MUJoRHMvxAK+2gmWYXWov//GzGzisbb3QKe7sIKvN2i3hOtXhqcJqYP1cN5kSGpntd0+jd58OIvc
2k9u2p3KW6DHnL125ISQEHgjeBv7Yo8uVbbHH02BLk7Ii6IBSCU6S7WKVuktt0aJmbHA8Xy6p420
XcWlh+cgQrgOlnJD9H1L85KlXWCiH6paG/RQi5CTtghAbnBAVqoj2qCCajMRoIL1fqS8jeRHrY+t
L1S6oWKRv+nBYgwpgIuEFdHxio7Rsd7ftjIntvX+mejyfwkxgnN1r67og+A8Swt4cRZShpQae7BN
qTcbtEkAySPsQ6sxsQ924Vzcwgn/DvbbCibD1XAl0+OwkuWUBuHLfWwfTBP55RB+knt3C+bipHLe
XBtJ7vB8YoQ3PFSRTMktwTkLQJN4XBAYT8o4jzXkPybTUk4x1ldI6WKutBWa3D5clCBCqQVx9Fgm
juVIe8IWlKN1sArUUKWwJffiAihvmqzzI6Z4JMhijru4LntgdoUqKFgJqY/DrJqvz3IM5AjA2UBx
BRze1crss4X+hTDbOLLMEtY20jKOMIvPLNUzI9VTFqLCCJdC0pf/U+h2Svz/yQHe1mlXmtj4WW1z
TBvvc4mhr9hHjtOlSKd9IcF38x4eXcuHV+tvwr8OQgUMxynq+M3GhWzW8rPtcC8NWfqpPUItgnp7
ZGbs1WefhoR6ssnXoL8vX8W9qVwG5VJYm7KTO+sM3c2HjQOMAFKbNM1+Luo3rRirMoECoLZCFMQ7
eiLFkrgxVScMdQFUiMUuR3v4F/1Gv6M/KhC3hYBlBKItwO2LXXoDTEMHLiW0RdrcHovoC08zoL/l
sUbyFbu0vjbeh78pyGlhCSfwnGNXPgog5j5a9/YpfmSZ20ZltD/iDjVOWS4uXdRSB/tgmW5llsgc
6f7B77Rit+20HWHhI4WlYB8ZHFuoRByrfeAhhkUh1VVWhSkKYiPtYMhVN98NaLVauQ05f5LaL3sA
PU02ngQStABkkKFWJy+QG1bVyJy9drndoiOfYon5nI6RFcMGALxq7WDm7YJ2RaxGBGtG1mf7zF6h
kNbb5xK77nWyFlhhIVAVLBARCQFGtQXLEvOXO39/LOIG3n+l4UtFgipbSKcQgCJINgD/rHeCigum
lPpSkO8CfxOMuYCy755QXFmGASgIt7MC+yHcJ5IF8jvm2idikKEkqQDhNKNXxvAncJfg/UnLnSjo
cVSa4KiNikPL6psVqg4dI7SHZsdAz8IdEONnWt/NtHoi4gy9htb5GXS4Q2nCMRFS02HyBKLwmsHY
YII//SsUm4sv5BrBMI1J54XXLexwycXhlQsAVVBlgicSwN1wS50FjAzOYqaA8j5NLOESyTWPmodx
IJHEkRwREmXdm7wwQpRNLjsiftJj3cbTsJG9EzU8rgegJ+Q3mHxYIvJGY4bnfW7y/4dNZibm05C/
dhHSGVq3CRKRDxwd5ZQC8bTC34uonH9I+AJ3L9YC9JdHgqERWmfqf+hIlbpEZB/4viqVUsnomnwJ
1Rc58jnUvz4pWQoCu92siJ9z02/OTQbeumpqByKGQwsUphLteSI9YenLTZA5V2MupS56cKBav4Vh
8iESUQ9Ac8rq7IRCVgFHFvoYgwEoL0UL8ZMVTpnwdWjpT2juIVDjyQcIN1aZSisdgxfg4R9Oi8CD
haIlGs4QkfdbQoTM3CLs8ENLnatSB0y4cKLKGX14kYtqKmwpXJsX+fQVWo2QYWnHUzghamM8CgNQ
eFcR4BM6FLxWaD0SAQj3ikovZxuatyUDWgo2wK4RhhK1ACEyF3rCYKfHkbk3rhGihjRqONtcY9+c
tSHnjqqjiQySH7qfOYwtwD+JRGVCn2si+hWSjgIYB38VAyVJLMlq5fIvA3yg9c2+WRxblqQA1bFv
bryIkFw25C6kxiTKgUJPFTXJj7CD5GGykx/xh2iBrTgjG79Cjp78XpaWGpVC2KzyAhmJxBVqZ0LP
k3BHBENkS23AzB8FEVETQU/EIIwQeSx5e4H3XZfCPYe6Cfl2oE63kvcBm/KnkrNKrUsE3CSEaK5r
QgZ9q5Nnw9BsWN0CUBQMKWDQCV470HD+ow9LxUvOKaONTc6R3ITpRhc9ZAi9/AGdEbP1IwWZWs44
WLFkLhM8ZbJfAHY/NRYdkerQzmeSTPErPi+XYNb821wqLbL1cCcrm8pMPK/PoOIYu5/yUM8WjhYa
qk1pVMhyEBNtoXm1K5z4BByN6yYDhrWEgSdw6RA4NSsh1/wbaMfrUiDkAbshC58sfV2KcsLIlPVQ
8Owp5b2SCtNn44vO5csKKxxyGHWyizHIQIzIbIKqZIsiosxAoAH8CQQ/YhFGunmyhm7SM121FrUs
ClrJSOV16aYE7IgUELU17NjR6BcvF1b0WbTig1bP82feAUsBpyKBFgVH4ebKtP7Q3T8lROjxFwo3
lSPL6ouYoq8LmkoijkprobY1ZG2BvjQRyj3SkgibrUjVtr/ULD5UXSrX6lQEZBgdokWDLw43O1Q3
mBs0glK13iYprk0JTYJFjur1MvLibUx4eCCk68+VGV0vZdaRvGMQa/n+s2HnuqLJtXgvK/82TW4g
B+mQzRGufaEXgxXxOsSg772sF8N1zbMKaMp0VCP56aJdFWmIBkQ/N7bDerAcLIPNYJlNL7PLLP7p
YUkLKWI0uW6Qz1oJ9fD98/55nTs/WKj4V/8xv3PDzo2BdKeEHwsLbSlIc+UKwb72isVoa6bL4ba/
xfWbLVvnmIcpGLoJ6l+Ya8JdwzqDDR9ZVdDtmCw3ECI070isxx50PM7Hc/bcsEw1m3A0PzxEWXw/
k0QurxfSYtJvbggWQCh94nE7JB4U5a+lLK4fVRsJoT8Dja8j1txnsEe8ISadzYopi+6DeSbygbJb
94bsIDPsQzRnSiGIdtGsXZ/zPlRdjwyfisImMooZ1YmN42wc42vRV3eixSAXd5GGkgVMgkWeyBAR
cbEHEMbxV6BT1mqqRQ9LtJJ4g81x8/W1E20lEk3KIRKvVkbuAogiOx87ndw9pHYbHbBpvj4QCj91
eR2F91r1W7oog+W2qL5KwKTAz/hozkJERQ5YMKQSncQuSBvWJsam1BdEXuu1uwHRLKF08Cbahq9x
TBjUEU5HVGykbkP6bGXAo8nvFyn1msNcajeCVrziceZH5B2DRDWA8IXeYR56FwwZnJd7nXScgdVx
0MSfdCwwjxama4Ju+e7wKAaa2F0roAwDsqvpoY1d69vqzQTU2F+15x2rY10mj7/+vD8fz8j3Z1f3
4nZz9eL2V62NVHxl+N+msb3oeT2vvUAYmin7prRLeqIBBPBGemIvQCDHPzLVGU/oBQjFPJidRITx
MsFXmF4qdTmze3oAyEx12dkc/brSJGPSdj2fu0qzCqdwdtb4ezyTTfaF1sLsk7Eos3BLrLHzjGMN
VlKN7fRhticDv9Rd6pQSVbRYAd1XoHfwHgK7iC71w6bTGcPSiZBwN3i20V+XC3x7spkcJTk21bIH
m9CAVMIKVDS5TW6WzVazhwiRTa5rGWZSW5QhJnWf+xcVw6Zi9jQ3mXZ0tOMR4S/5kiIdKDcZVi1L
Tm06Ce37Lzcav+p90Ua/LfM68L9wpjF6/EtKZLyJ9HK1sArE1fIVnUhWMrOzSXxU6RrZsycvw7mA
qupHQAzkgdHmVqHjVxmI6++zbWW0Kf7Vep9IVj6gRzw70BKnMyvnhY8km7wXt0DrNSJkojf2mS8x
1WxZWoFKGqWKdq9Nr0nqWxxDynI4JTVXF9Rsyak4w4Q59lLiP09k+5IlOmdHXvEnhbQH0lnUDnhH
EfiT9xe1OKmaF15XB/l+pFBgp7/yuMPey7eokVpMvIwt8Vp0wnB10Z6/r9/I7urlWr5LaB+fi/si
8aigpuu23vqTuqUczM/xCSBpaAmFeSnNy9fum2/eXBQc5bSU3N8n1wkVtIE1sF6wEsdebd5JCWom
n5wtJl/K3nHqmJkeLpZ8sy5iqeki0I6cKZYYSVpF4C9ldpZkxLgB8549Wh7gChrVSMiShtSg5dmi
Z+jI6X0iPofAm5bOn2Ybh2XaC+bNCKg8gp7TH478Fvn4ZufrCSpr0P8OhSWZuPd4Tavvz/eSg4jF
jNZyWg6nkBxdniFNwb8VV0UCQG06RUN6M9A2LJYPZ8OCyF8/YRxK2fuZ9AFmwqwRMRghAcmGgu6n
NyDWAh/VWlAvVmpU+9QgNEWmR9LFoS9dRoQxKKFtf//GE/9GccaX6/Fd3fIXSvZj9UcSH0r3XHLk
AiISSWvpLOr6n00Zh0tzWyq2fFdpZ5KksmoS/zl3FMkbhSsp88smzUxlHk2K0/0PrCAmIH4O3cbs
+pLqvgxepI2B7YveugSRhSkSobUmgmKfHW7URD5vtpUwlovBLz0O7n+vP9cdubJW3wkaWkhJdpeS
OrcQOIz80KhtXNesEtlJ1N2N4XLkjZCeTO37j2THrbXIgkuafeNZDwFng9IHo7nJrObrMWEB/rC1
0IYfemPux8DgD1yUAgDxz5i7WLuaogb58GUsIE/IzB7aMnxFKlNmhtwOZJ8yOz4zu2B+U+Rko6G2
r/eyTLVPNehsRmDPkiUTh9+eFm7jRL3V6mA2mAWu3IZs7Z5eLkbl/u21Jw87c5JAxQkDBF/zf+1J
1lS8Pm8l911KnbE28F/hshh7rVmYubECImiX7tudvzc1FlzkWoAeTd5kKKDwKwkvaz/HcCWaRqGE
FM0I+ChO0GWW7Rs9fsneRQlcOPkSy8I+I8qVjjNBNNGJxLYfrQeIpDwiur8avamIr4gWRYdwhkCS
UQb3dR7S1fDxWtvnJ645C8VbLn/WaLpQsITlq4jeBvGs+gMnmH+weuCeZiMdhCSdIl8ypoRBQaVC
NaJlnOhOgZiUpUMvWKbblB5lo1dD8T51I6/nFNB7JrKayAmQFmjMxeSB192DYiGP/jqUDD8HveOV
pD9cN3tLIHm7eNfHwRqO4hmLyZ/OT3oG5U3juzyXpAgxScYTHEYyz+YpdunSApbuMaaF8k+X0gAp
g+gSK/BNyAioL0juLlUtSe9fBlRjByeZcNKycWE0WqYo5VM90PH/EN3U8fqjZ98o2jfxCgAlpkvb
og7Nxr+Uhbo+pSEndwahio2MlZ3CCZmmk5xaXa0zl603V1b3bbW/b8ertgO12EeT13lwXD24P/CA
RpZUMaixW1iVNlR5wECwBTvwCIXeJfU0Ic1KXixyIBdD+Kv3WQVPIvBFZR2mJ5En8bFswxJU2+WM
oAdB83CC4MbYGOmqiHpI5iIBreRwn408TaoU3IQMBtkLY7m4YXQJ6QxyCuQ8gPnIX6CoQTlAygCx
KVleI229IvUhfRJ2DCgdlKBJgHmGbFK3EVkCgVaI7FzJwRtA7ZXQL3T7M/F/SNkKM6XOJlLPBaz6
yeUY0kU4Dv9fN5MJ8GaTZE4qQfhKNume9L+pgTA+Ga4fCSnJcUUrbUzxaE7WuRxrJ0lFTtm/KheB
MAFgyWVsQJa454q256Elqr4YmGkPe9xUrHq8cKxFuzGliVOhIkYskmWKM2KsSzuxMLBqo5GSMphT
+LZQWhrZnsyRdUGiwo7/guA3785zU/nOTYLE2HiRFsn7ytloaU+f0t/92HawmqSbELuBN5rhZXFd
wpqCOwHuegY24m7Hi8qsh9gaY52GxB2aEjhQ6YctPs7wNENDodsJgAsZZM4ohTHWD0oCf2O4TZQy
4f4r+sVD7iH+wue+2g3RbUWTTNn39mHu3BY10RwVlY+AtNLRgzf1CAa6eZilf6KyJbXPmzuY31x5
PF5Fk8M33QxMOSh2YjawvW+HfmtF4RW/B2pkNRLuGK4irszlTwobUrMQA4zaoqShvVc9NXXaXrUY
QRj7apkZ+LrJ2H1Ow1kKeyc853YqjyneRTNlIrfbDCfxL+wxuMwE8M/kQhI3lxLR6pWLxwO6+FX/
w9ZL2/SS/cVoVXhXIkEQrvpwfm9aiPOGeFL3tyWm36/5AYyfees7t2z7BL8EEvbURyWuUh8XB8xB
ctt2IDcSGBiXr4GTDcyKmOiitvecyuH8SyKeDMlcrkHAptSXCdBWl1tXfy0+oZpIJdB6UbAIea7J
rInaCPxIZlYbua4SCzR5uFxsn9O+N6LbKxdQ6fmSm2sDjpjckDPgol1qg1XpjGbCjZdXtFiwHvSi
JpDZjlI0/2wiOi7GVQs6IbRE+lcbQ6kBNfR0m7mfqrBIXg4dUSSXCqY0SKT38SmySiWFNXOO2zIZ
dTu0C8qhO9ghObiaTETq43k+g9rxqdYInkaQbuDIpUidA9aSBkCvq6YX7b68L69sj3WMSdY6kEKp
aKBDcqnVFDVSjDtwqZc6j3DXKA6jdACd4LF6IesI2OfFFs0D/zkDJD1/I4mE0JHDhQcdCqkaXrgH
L6CCXiBBJavDwptjTpxL9JhojuJfJu0FoEehh/kXV7Fudmdz0Ly+Wbu0n76GZua9UvIVukpM9Bpe
s53POu69Y7db3oiFFy0PVBzBA8+ga0VA26Uu08FIC1eJBEbeGDewXc4Q7zUDXYA3T5TW0bmjYe4A
5SDSSygi140VjNjBhJP7Hw0Czg4Jw/frr2/xfwwrXEIKE2u8WW8V73GP37fsG7fhCyta3qJtxSdp
fjKFaF70VtKWwYCEeTq0KPqJMHCpTYlqJcP+Ox69Dd1ALSRGk9LkJ/GmqmhIf0L6IyKiLyts/Ue3
EQtdt6JQKlfGisVYNmlupk7oYqjT/q654PUmIqEqE7RJ5TcyVLH/0vGPoYpETMrz6WO62Qlyhd2G
1sVBiblWyibfm+vtvmt1uTRGNGbl/mVcti+DtiNvj/kO2RDgFjYROP+UVol+5yKB7tsyWW6grq7q
GGnn9+w9j6xs9h4wrVr0TuiwWYPhVx9MlSCtwFbtc4BNOW02abVlxICKn7F2i+aybOwqmRaEkyYk
lVCT8NMr7RzLGYShbSxuaOz0fp+EBi3OYMtUQm+4eUfQOQRU7bamWEBL16fpHkAvJqigfkF/CCtZ
guX/lMntv9qm4wtu4knA0eVZqFnsmzIuzxS4kz7rWveDkewpysnvX3/jFfB31DvuW1lk2yh4SEtM
TpNsIZ3Py/LuscBFC5GvfaKyJI0lCRmkNSxCA6hpAMOmXSu6FDJY77jXfWMBowZDtQeH/JfrxPtJ
Lw/Ptr6T0GQfzy8e/Q360PnfCE9q8aUe+mPYE9p4RR/NU/CJwdKK5nlTXh9ZaIxYTO4hxovAjqNF
s0cROyd2p5fllUoDQhoJ+y7XF7pvVOSjrnTA+cGs5vKDg1Dd5RjextbBj+rd+GWNYH4+frtPo5wO
qbbsD/WEl8kwBaZDm1zrAQNhR/qTO+Li8WwAu+65aC/fLRuy9fOKNDVRDJUut3qdD7RoX+rjHJ1f
P63f3qLsmwHlHpZQzHZQcF88cUDLdpUTowlGL7pykr/orY19gnkqMZWRTJMpdtKz4Ds/E/7sUuqy
CkVlOEt99LA1fMuGep+VOsao+b7JZ09/QOE5BqYLgVTvfmN8CWcGL++BnqHKE6nvc6fEjRX4LFAU
o0oNaE9QCYPv249CcZr3BH05NmJMDyFSx9PWm2A/2pFa4EbQAv+m6MHV7R5mHTi5UOBwwwb2vBsk
uRGzS4Ez9GLI5MFv1DfCvnFAgAwtbJrJxCOxVpTThNIM55JTTDRG//Y7hrmPbVtPEwIUVzHx4Qa1
v+z/ibqD6IEBYPGkh/6dLkX6AVEDV7qP74l0JkW4IzZbu0/XqVE2m/amQEYHTwgiRkpRgBn9lJ88
0EiDklU8fwNwpbHQ/Cgxls0og/TP8MGgdEGRGsPwAoBLpCCcqfhLtsdX8sug5gdaCohgQMBtBG/K
Y84m3eOD1TrNm9ILdPM+C4Gw2tuLES3I7mJASNfC3JyKsHrauR8EJK4SGE6jzgN2is4GWRgKPfKv
lG6VJa4q5zFlu1HzG/mrVGxFtkw2EYylVp82QTMhKtmWmdPARM460WfR2+Q6J82Xj9QufmD+6L4I
21Q5pc4Z0X2UWqdUOlnYbj7GV03aSxpNG3pAI3rAPcsut5eNexVbjWVYD8N7igdcPBvI6YnvGojN
D31SZMzfBNrf4nuIZKao1cvHcwFg4T5o4fmgyQKe2imJDoQkFHqGRptkXnGBEbFoX/9k8X50oHdq
8V4eVwSup/5MFKOwkHX+a2/JlY5c8XuGqdEEELhgntkRq69aOxc0a6Ht3tRXaWl2LOkxn/o4k3On
0LF46YMZHGRuAUmnuuhYb1+WbE7FY3pwMflrToRU20XbsEe9GyEfAgS5SbMobuvQRomNBZC8QZvI
6YToSMZm0LMQ4nFRYRiiTYFoNrpcqpmtoM1CJFZerHSwF+8CiU4FrTy6esAWIZi09POCMGKo7oDK
kMtS2aJwNDJh41oVZcbEz69asO4djLdfvvQrlc+hC7qwRYmPSua8wmaKKhO/KbvgbO80LPWqMrqL
IrYSNCtv+pi2j6Ue5rctnPLLAjBbtr29tS5oFUhH0x4qRt98xvO3olRHtRpOjDV6YeQHcjg9FagW
IhBaqrAlnB5lGCp2wW/OCkKsExsXaOQdBcMWZM7QVLiAyZ6/8YXF6Y68cr62RF32OoGU0SdJwyFt
+WLggabQH9txugwCK6LxfBBm/JsONeaP9GXeOVfJ2+SGwAwU/IcWkckYA7Ir2vQRfGvoW3Tyqi4I
pKti1Bgpx+oYH3p8IHuTVkT6jZSjxHXAx4nBaqrX4arIvTpwgORW1Lcr64YYiZ5M86/h77BbqvHP
2BiDTbcrsHiMvSnoojbNH8jlYbHgCfAuMQ0F9Puid1Ls8CM7aN3IGHSMB5eT51WHlFpM78Fk9MUh
qotZ9DIw0bzjtrGCLd59mkmqlXQFchrk/ZQ/GFf+RtF11mHSFzOuPwGNuvBc9Se8NsoAwVOkGWGA
PgfXdwgcsoMpLyNGHQysS2nHL6toq6helogtdmiF5/SNR2r4crLhrBib0Zz+YK8wO9N65Pb/x9J5
LTeuJFv0ixABb14JS4JWlH9hiDLw3hJfPwt9JmJO377dagkEClWZO7eRsbtU3hr+5K1iPCoDeGch
50mNmyYzceLAAym8VJm/kvBf0AZYErSc4hJ7jLYI8Avg57N6F5wxIehPmaO6eDtCZ+TfQT9H74Sd
U4O3Ol8XG4eHhB0KDh5Q/0sy2M9AQhrdfLZTmZryFpkMaYkB775Ue2BSv1K69G2LX4NxqABl/WhP
5xxhKiSw390mG/1vzcZ9QpAuFAfeIIOXkhSEmPHtiF1H9zahGfBnwV5CcJgiYjQMTvOZ41sCu/6i
p9MqlEatPeZ/LDiV9X3DI6lcv3Hx23UTEzIBz661Df9/o+xmmIqtNqTaU0YUleHipvb8j1Tyr5Ee
/xmX/ueou9qYrubPGW+ao2+xP2AGNwbmdgxjnDdWbIxpHGPbdW8BmfcZwbLbPDXxLvnsEKcdmt9c
xl/m3PgsuKaypbfosj6/oDr0rb+8SVXQwSbGSvecXrlo7mALSwj/A8JUD2LzguBX3UhMjU9o9BlM
ahwX0xSIsnePcf8ScTDwGqK+2KwuQ02PreAStkYFrlxNrP04cPERYYehqmAT6d1iu0Lwj/fZ7t1V
QQb4wj5IFTL9sgZ4MWxk/gimaN0YuwwnnfVEG3Tlx0Xscg/4FrsHnB0cgK0FNI+hKR+GTdTELHjd
Q+my+LLaY35t3ItPmr11it6huWfKUiFndBVz0zw22Ssxgviaro0atPC/8tU8GcyiylOPkQ1ADIZq
WVh9oh/jiCfj9Xd4WW1x7yhPuJSBb8gbSM4PHJzVwhZ8MtvdkY2IbFcAO2zmHKWDgyrF5KqinXVn
bfEIuPLuZdXlY3yAvVJ4r1Cn5Ty3epW0qPRWXNSG3hH7kRD844AAxGIR7CCVmFjYdS+4riHHpxKa
YTgLDmYMFQuGzvRfWD0OUNA+n/LzxPQcE7NVU7R6EuLHvEX0si+PMuQnWMt7C1ZyeTR2MJAZGQ37
hxc/JefsrHrlMTt3W1MOs4SVfNv0YDPPRTAIV2yV1lhBSOkAYFwmMwoHb4Er91XjAyK11Q817wsa
k1982Ob7miZ1ewYDJYFNZEqJ3WS9i3BmO8vAJ/UGqw/x5/v3TCpbkIfTOcdcxXD5D1oQe0CBqwyc
C0JyTZwvMNHo2WnuUxx0ckjAYbVn+Vk3O0MLoWIYrARdHGSXZzaXe11c6lM30+3ioBS2p5ixISbC
eCdgeLWx7tsLX4We55MazoCOziJ/aDyUHJvD9c5LocIks8Te4JOFteqi0MvyQPy7Qt1Mg31o5kPK
j4RfoQXojViz5WbkGbrKW+09GTL+hnw9TkdY+q/kC+IH+LZMXiwsBlUXieK8aQVeXZ42DjsD6EGB
h6NKDSxiFbT+KyVERCuCjfNPP7GI4IDn30shP6anoArnq4z8gX5O+2jpd++Te7/tLA6qXNtmv4MQ
9NDbKMPfOv+eOurv9HLjHfYpVjsk4LYmbhAi8ZkATDCD9D4jXuj6yk+Ak4IYif2YAnYnecVqFPzG
JgiKj9ePEozX8oTthcLCxDACp8qW7QPKRwHegg2TA7kN/zUewIX6hqhJmW0HrgpvY7PjIMUs+M6n
OGc7Cx+PDEQ19u58i/H8q6sbfk5smxTY2G246myfgGx8DPZwXeDJvTVcF6z0LfeOn9uzK3ef+Fby
efgCoqtnKkpYK+xzjLt8602Foae6Eu3UhY/TQexh1wSxXLbYTI1socCthJWgz8QFgOmD6lrMmHBU
WG2ahTfEXD5/rrrtFQcOZJcwK074ZRSrSce6EUG54e9bjqNdLTFe0DyMQVgiHFN40mCAXPMB+PGf
ucNB8lZeeXG5Urhg/ophUuRdK/tTaeAsLZijwX+bjus95l7TR9CbuTw7Ygpo2TAPwcwURVgWPl4s
Zu3rHvCech/Kzv8sryU7EetPsH95cfidiIL/k7/0MIfKYEQpwXp7Oa+5H4hOUZWxQw0+dzWEAEU8
QiDh/LFafhzT7/gdzwkEE5+c5TuB52WwsFQ32eFbgqqzurAaUcHyTAx+VMoOZvGWsPfyJ/LMb3El
xIuS04snsEOOp+k+5oTtLgtYyix+VL4cKKobLGvkDDpOYKnv8axgALI+MVjaXBDqOe8JBavhqb//
fTmf+aFD1+fV2sYO5tgI4pqI5Ze4KLbZj7GSxs6NDZSHhrjcEedDf10hf401DjWmwzcWZj+kGOwc
IONBKYTJNy1+RlweSzzbIeSGxYHl/HrqIJTmg/NVLPtTwgDGAP/9hDfuY+8QyFgq8g6AouEdsC6T
dYkrvN/Np/4L6ytMmHXI9rY7sCDazscsA2CRPR3NMvgFrw6WqPARn1cJX6Rt8PoA0v1IPfN3vTfN
J3fcNUIJ9wrsZGA9eRiEM787ZK76QvGE0SFMxM0d0iRxPkSpe3zyx3HAIgzvrBoLXlYqUtSPpdz8
62tXCw8pmBmI2PJL9TisV7yakyG7/Xe3mLeF6/vwjG3GcxYylviOv3mUvJxgTSsXG/k18kfenvUf
oOHlM/D+MdtBgsv3ehnPMNo8nTjRBlPM9fOvLyKIPwRABDksvYwyG+tyhnl33pvVOhOWlctNjXgw
85UPznHHg+AQ5Z0bnnKuUAP+g2PFC7H+wP9eX8srdcyu2Z2/OWAxESOB5J3da8DU95cnM/4wIZyv
Jbl6a+5J+8EN7HlRa1sSnU7kpB0Au3nmMBjPkEoO/DR6dvTQeKO2yF0c3mh89Ay7woph9TDhGzyY
dfMAl5AQAcVvP/qeyjxAQPzv8qDKMkKg1AAdYJeWWDUkRViMdygae9wuAonwCN6PBUZOhJbsnIKA
9S/ma7VcMA1i3+Ol9MczT1BwcB7593/1VwWGCiQAWL6OiPcUTIM9CAfggSnBPzOfJkIbnvuxxaQo
8rLc0YwfUWU7k0+36mqaxlEt4Kfy9w9D9w06EVU3P8aR0rnkZ6JcTi7C0G1Fy44CUAnk2FRvZXyc
tOelAcSf4OQBXkDxnG+nzET+kMrZRSV2Qmbpc3A0yKxb76YWjpbHvqTs5p6/TKC2LHDexh00De1L
BEkFDdXdJnqpGYRXCGtchI8FlfnbK5hrDqdxwV21WR1fjHB1tgmNkT1+dZ85oACH1b+uAtYgQuZo
ff0XLDB41iwkFS+wwm0Vdsup24B3Yy5+AiLsFZttEHphIIQ6q00lRKB9iSARY/9yO3bivl2l5jSB
+xYfjeJbw5lhq8GyFWanXdwYDhHHpILXgAz85AqI/UYeBrGOOBOGa19CnqXga1+5D9bHJ41ibB+3
t8JTEoZrLadtz6mLaEXBaqppgtvjJ+Wm9rg4Z60vt7vWCmfpqaqoq8l/e2xM9cWKO/ZZWzS2gmGn
x6K9JDCNhHk1kZxtBcDXCkzkhGhuIhcKo3VottjaFR9kCtJb2qVrvsmBKgEMiqF1jncSuEWIcYQO
GdlLP6PTwFiObRLnMg85Kb/V6Wi70MBtCjsdGyv/FWoGH8Bb6TRgObrr73PQ3y1SDz6m9Nzfx3t/
p5wz8Aj6FdiV6EnxsSXwBlzLvX3cesAq+QxIYCNZUx4b5W/qXXACUXaSPsDJTeUJYFbERBCUcHQK
xU0Uulx/UcJx2QnTQY2APjfjTNTCjzrzQ6KNTndaHwwmHLgowiDgwLFW8E95F//0KoRQzRokIE/G
ubQlr07eYSKhRgdw4a9yW5l2vpcv9ft0uX0Zz9LP/CF+qgi+3zuI2ju32XIBlPXapve726YSvOXm
fgzU7mvXat9OxykBbTlZRM4qz+1i57I/v1p/yxcSKxtt1ZS4mPXFuAA40mzXuXu7z7+TACvNUROv
+GmfGgp43R5lr8Cqqt/cjqp2SkO5eX/8qIOzNjMzrU3iysOJniz75P/tMOq6KsyNVz8WHI0pQ94M
CHUvWKjx19kno+v50tkmHJGghYWCT3e/E4eND9Zi4s5UXyoWSn14eMIj0CFiY24GDm442jctd2p9
NcMXmSQPsOxNLzNejAK8PKjfVlcVIlJMV6UuTG3NjUG8mXMwnZwYTfGeGcR1ks+Mzs6ivmRB6V4p
BRWjxWD0TXbU7HXRw0H7LR6XKtnhKTbRAAO43mgHdFdnr1/sdo8chpna6pdKHOCqlVg1E9UToWh4
f65BBMCk628og3A/9ROG9iSu0ATisompNP+txqIr07WDbIpPp8tADiNzSKdXisP/EtLxuKZl2cbf
SrzBnvi1/mHXBgBga/g+lNsOi/XtSAts7T8xHMXTxvln6clhPRw5CzoE+DRc3Gidy8ANgKIDwVxM
xxYVx+lowNoG38NMkcuBAy5yziW5314NDtJ/fkiWV10wY/9UkL7gaggtYbU5xqwXd6A9hq7zvWXA
46JFahAVMSJXd6tq5PZXIoFF3pWhHbiU4rH6yrgVA5cI4eTpZlBDD4Gyeo2K7AFMTX9k6IJkArxi
r2z+Dn6bepxapP1RxK1FLF1NBkmRj+pR73Km8AdrLXMnEVukz1jrU00NpDfaLcRU5X3Wtsm/Yt3k
DKcAXk2VONVbPMAJg2bsSMaOGXO1BUpI9EAA+S9sHKv7arZbMZ+Ik19w6Wypkd/wdlCxJiVwJWzR
g23BsphIiqAiFznFQfHAIp5TWslQR8lxVic7imzIM4f89JzwegS3bXHZajInCbpoxjYmVRAqOPyz
1pnnyHQE0I7XlsUA/MRpHMwAWA4olRHK0baJtvy2zk7x1dwa7oDZNmIR9Pt+xl4uU5/is+hxt1kf
ShCjz/MpzUSFEnYtndc6GA6zk1iO17buiQNIUu2o2NxeVZ2jAmv02hvWCqR4Sr+hOMEZZV3g+f9J
q/mBNxTnVrNWqGj/zwt9OtQeJhVEG21Zmngfm+Ezq/eAI0Zz4LPwMbvPxgc31GJPBb2rPGwZ05PC
zaM5Xi4S9kyiM0rfVO/UMDQBSnkYTULfqH0s/OLXpoQwUvNMIdpc2DNW4AyzCHq4tXda24bhAhJ5
5pViLHnhpPvijMVeJahqPs9waf4ZwKGGK3AHoR7kcPwggeScBHhxia+VZRvWVlBACzCcw1COocd1
RnuW2g8c6yKQHa94ph+9HVjtfHgz2gjfFr/94glWIZCF2Z2X6RqrTDRhVeEHDc+mrjYYe+EJ9zgA
btY1R/aGYd6aLkIZ8sU+0I47DMOK+GIOe6RV1nsZvWI6Vg5BPYYK3Iw8xJfuhvFd9ltnH4g8hPsN
Zyts56/Y5dyeW4YpazhR2foYfHnNbEefStVs8uu/VRsCRqBxoCPEdWqib5jwcbjksEJfkvwITaWb
TuLjedTCTOCKsKtbS3deLWfiNomOHuMt6kigWCsZniIPxxzee5xyZlAsNxVWBAKU5hPs3ghbyDkd
L83wEnN9hA9heMKrhNQJmym/bjBKdIp4jUuicZ2Cmfl/dwURBQLBsdO04Mtc6Oyt0VvesDvJgKLm
TX9KB/rgYQ6q4qwZB/z5CjPEf2Zgr8C5XKH51NzBRNIiEXwhyfxhc2Rn197581Ld34pr15zBgMj0
UEvXwAMLSoijv6bwoZkSv9Igsa+Af+WNe1MdDqL1DYbeS12W2zLa8sS2CKBgjznH9c4y8GgTggE/
fcBZPWRtJM81zEVpZ2BP0t0RoqdvOJi1iIMedovVOc5eYcISEv8gt+tY/bnTsE0wqkYuzC2f7BLL
0p1YPqkR/BjtHLPOyadiBBmCfuZCOJFdwOecAIgbR4AoxO0sMfVjePiaE79gOSqL8y7xiIFmDsmy
z1HydycL5EgIY7BmPIjDylUtR/hpsW59AIaBmNVB9t79FOeJSulvNDFgx2agPC45poPH/pLRZnBE
9Pl56G0hsbsfRhEFrsaUcqgSc5Px9rEklWp/e8+jC1Cy2O9Gas3cvlkHeB8wM5C4CJ/mFObZLpX8
vIeG3DTPq97/4apAY5SWxLAQ95IG0JsVtrDCpxwfKOSITw4VphbQOcTz4oO92jCp88JdiGuj5JF2
3wLc8geGjUHG1lszjChe6uxZA1mLdtMHe071Ln5oD8wP7UfvpAqOLY/6c2GI0jHRqNn16PDg8VDO
EEjyK0LtdCJaCwbWuTNDURlcK9tgRqy/F+fl8TKKJ6jWLRZC1rZf3Bt9x+gn4jUV7bR9qtVd2Z0F
hhKDI0Me2c7kyms0Exi4somVQGS2LsJlF0d8SJJr3Z4NzJBjV9ZcZlGy7BiyLx2oMWeOhP2ELy6H
fXpSETBdW/MtFjEgcpLE6RbPqkKxOqloIK1NqbH697fgAansL9JcqYWLo1+11V3KqXA4U/C2ddSz
UTkt9sDlNpG8Fj6U6ffgA/DK4MfgejNuU/2cAaQLtvYygCUjLe0ZZz/r5p2vujGQRKIwQOhCuB/g
kqjhWLTtO789F5/cQiqu7pMXuKr3vL7qxAcJ2Ysm7Viom2JwqAIzjQN6hOoXGJAsd9jyDoXm6ghn
JNz5YRgM6ZbBYfucvgMBEO+F2zXq7aNkBmWBGWMZKFA97CGeN6LJpk4dwzAxe/iVxtQpSEGzR0fg
EtB1vPUMk6ovRuAYOvFWT5j5pBd12ogfvJ3MURhhSGH0otR46x3i1m/h4+G4uDH96Y9krR+KEPWS
wk+ATiMfJexbgHO9VLOL2rWM/YORaL+ZQRMGT2MSgI5Mc/JdxBE2OCkGwashNEXuVf7XrVTYDic/
eH2Mj934kmZ+VDuEeD8Mr0EDC8/uHjFWeNdJ5H24EAqnPyzwQazp4dnvO4MXcIPtfpPv2mE3UkdN
ymZZrrpwLBSf07xFZq17IyjHiHu206SQJZvnCLEN080XVGTdtyZDZQpE049Zdfge7apv3Dis2VXW
k2CjwdHyF3jM7zWTQs1WaH8nOwUHRjA6gXKQBCVcmUB88Bl16OGcsInX4QaCDdrsleVJQo8isWLt
6uaK6aEAeMI/A80GJS0nIEMN3Zahtz8CCc6BIm0e+HRXqq9EeLB2FMX4n2a9Pb31UjioB05WMsPY
hHYlBCrFdlLMAWp7qm3rWQRkf9OPOeXfm4J+IxhkK2gHApbk1YMg42Aec0BVFcOz1cT1xzTXdstL
CgzHIt7e5q1ua79if4/i0aU8DbiJFR7ivYjuVDy2zWlMOmfKgzGD1UBVIAIlqQHDkMl0R2wwLI9T
EFOwEUNm0+vQlg1HKT8kYHCZa5kY/nryCA7sS/jK3DEcZzA7YufbndIuZDxb38l19wW0xEw4OG3k
/uEKcFXlt5EquhhOknHR+3W6/OigRQJWobSa4chSFlZO7luBJoZa+VIgL+UniOEisC8+TfqlHi8t
WV4ADOioTK80cOlEfBSUY6ArQSTZDRte4slAin2Y1/tkPLbTQR/PS7S9oaMGY5o8GS7WDeSFC3Aj
MBRfwg55DqZmVxLvEmOZ7aazi/mUkDkmbHOKKNNR+6Cj2EYTZC+MZxD6yL5VOGZMoerQLavMDXI+
JfU75qmu3oUaIyv5S0zh3Gy0HxUE50n7gI3aEZrMXJ39OSy/o5P2PK5b9WE+9Rrs1eree4KyZjO8
5ZmH9B8npnjTImdrHPrqhw3Rq41cWfxo/hS2rB3c3moD46+DS5fHXyP6YYZSiY1/XwPRFBwgJ7dR
28/31V8VXoiJAba3oJOvwlLY9fSkkm9q3oBNc8HNpuLn8W+tNEhuh9sUTnOo0babgVBwZLBgt0aN
lZvHAea/j+leXrZ5cyghg5t2j7ALeV//lAjnsg3aKazKcGzBuL0kDXrAYKJEplBAFX1z+XMtcUnE
SLK3W/1qyBtzsdPOyWfvFm1HoKdMOyafjDdvQAwaj5RnaILFey04a/MyPmwBNqvmNjqM5q1Yb2fI
CbO3NB5BlF7LDI5AKCOkoJnFbV4fS6ggR4kgiNlJNXcq/Zk6imgty06oECKszqF/Y9fM/xa03dQH
zFp4ryFmQemGWjm7gL4Vi4V47pZWzo51l3cLL3RG9vjTF5VnoBZC6kWrz9ogAIB6mu0VdkdpL8gR
m3Wz49syz+U9Jo8NdnXaOiktTONYUHV6CNKOijye0oaMtKOYhTeaIgnv1+XLYCRk+MqNzZA4Ny4/
MG6+Bn5Zfaa4KSIMwrO7Dpi2CprP5NJitkvE4+Q1RCOAH0I0glKMjy0Zcix82HuJpzU+v9KbR/ZY
u7BKLOLYQYQxBYsJKvEKczsYwYg6HZ2Q6Fm5a8IXJ0QE+lfh3lp3NDDudUtaX+jnuNAJjqwTVjeS
JIDLNxNqBU8yfD+5i8jdwRJeInBE8F56t8lGI5NChLMlzr0NIJlk2Tk4D9AiviaIFmDkLZ5IE724
JZLaBwQQninHLYieddV0t3i4txv70rbVXOxSe9TUAPMQL4hx1G2Phoo2G0fthP4f53oO64QjAFan
R6hgDf2oBy/dWj3boLof8Ufi9Kl5ncaHN+M9U4Ss1BZdwAPXczcq4bzZ+GQYEhUbYweXdSDSGgAQ
1bsRZdmP9MwAjEYcUAOsgcZmvQKe/3blI4ygIzxvGx+8hXr7c+Ek7btranox4wq92kcwMeMA+2k8
2DX9IPaneD5p8alJZScl/S8rlr2RGr6WGU6sQNDF1LrzwGS7kusgo8DVwTUqvGZofBXClxqclU/Y
FeP+89Nd0L0HjETEPKQriN+jmZRSGroiYFAV75kbE/BRMcJheJAQiSkytaPXodTBlX9Ln8Mw7ZMh
7W26sLuyMa2LHkTRFAIjgi7F36Jmo0fEBp/MBP4xkjasfN0BkZZKgwYqKbyywGrOgwulcon6G7Cn
cF7gIDDvFnntdtVZMuDdTi2A5C6pL7XEiVdsZ3ElKd3oNgfT12lhrJ0AunyjNqthwpCKEEQXkIkB
ZjXGkb9YW84/4hdeR8W0go/fPak7TNogp5r+kF2ZwlRHo34erU0Bmgxflz3tOWcfvoHVMgh6SjCj
O8bNBzxWiKSsiUL1xOqtbVhDWLDgotVCG32vFVv/5AsmzD8fkKAxS4RZ5fJdhKsEC3UJ9ANH/mMD
1TodnjXFdKVu9C+3o9miQlOzg/ikAux1dv/7uD725Rd8rJJnTcUx5V7/hZ+UBXy0E7bq03LtXC1y
+MGVDtWPz4PrNGAg+TaljMJKesAmZpzA5p/afbQD6XpAnDpj5onPp9st9NiH3k5OBdkE9AfwyFan
w0cPYdlCexIAdNvaR9Jirr5RsRePvHl8ZwAwcaJQzC9uQQwOW2fkWnCj0bgabsZmUwUlUTaQW2rk
TWFdeRpn2OzFDO8HXyP3Wtwa7bZGvoBGgjkSWD0SSqwjapvBF0UgzvMKajMSiuj/+CRrxWDT1lng
YhXHrAcB90FslOZzFkJrlRTbwOiM0TAu88BXuZ20Hlxik8HkqQKOnBweNYyfBVCAdMyZm2B9mPVx
KS+Kui0Jc4CIKKTLzd4cmirdm40C3ASDVsklYAgTomTfhJRyohWpziPCYE01n1oqLQMCVydGVDLs
FVOMv06v72b15iZxY+srUs1QaBmWszXQKg/NY9+lg2PlTIgE9UuNk10rqDvdwHG5xBws69zJfE17
fTMytekNg+ipel/UD68pI0aKGhRlEbtJycpfSkW8F3rFaSqBYwzkVxLWS/H0+FZw39wLKmmLzJ2m
Cf0sfYQ03uihe+y+ETCLL2VMS1WBNoWLgvgRCXs/fyG/TZQ/TYRblyFblYgsVZKLcstRwO9gwuGy
TDBHjL0y4Ffu/uN6rS79HH/SMx3JUm2ZHHOu38BPbg8c5td8LC6Cv2t1SA/8dt5DoWwfvxVvFrsj
mxxx25AMfhjCF7nzeNHZqzCldirmszT4d8FYEXccZdapPKy772XdYehpiR1khvevySltVJOY0sFO
pCsynfmuM7KQ0HKBXxWn2W8nvBTn2j5nyl6nbGOy9VWgcb3Ei61pLKJ9X7oMfWpu1kBTwGJ3MuRj
l/Z1cfXvghoRZuPrqs3kjIK0shOwB3oxLiMM4gTeF728BqsVJgAiptibUneAKVnQ3esfo7Jddgmr
0k4uJBWWGyksXuYnEhXlgIq6GglPf4GjSOk8h1xxjIpNOcTqgcCZOf9bHqdUOA8eIIyZ2+XyycCs
Z28LiuXafimv+KB2iDULu3vufqjwc/ux59jdpEeEqU58VNFW88bS31eMmMonPDT12sELEXfPhk8c
xtNTqzvVuX5a3HwkgQkNdUzFAHtul/WB+a17NK9eB4bxlWdbboAeRj/57cgECgVcbH9jj/jNJt1v
hv33DZs6buGuMQKWcwd/3nrTVkfEASeDJuyUJ0UdCHcKuVnFw8sLR4cG5OTH7+K5xwakXRXf2g0g
4DATOaV6QuP1brSHoV/4Vvym4MnS4PzpL5jI6BTx7CDBdpKghUnYW0Cgcb4z8lsKqN0eSZ7MDdZl
8/9fZpzAN7Q03W/hEzfBf2sKwIbOYbNgJDI/p/Mf4VonCYQWuKKLr8C7pNuTcvMxd9cs/SGKCK9l
GiTeOtyJBodwIeUGrckhf6iHRWCXbyxC5vtHU71CYpL0g3CHOZYur49fRuIMpwfeeXwyRjv94RDL
MfUg9RVoOsdKBOs8kCrL6+GPYy+7GYmGB1Iw3IKMAlG6xEArapAIzyJuoRmkwM3sy9pWpJ+hnSho
TQ0fYCO7VpQzbFnhdNKN3c1WCVJx+SX352l7w1Z9S9AM4VQuvQL+CTcyevzKujxglkba1vpYQAIs
T6YH5NI3Q1Cpwe0p8/JD6qYYf9zgHrgJsjVhHw+AvNum2snwQMi5hCtCVEpylpRVeNcWJ/mxHdDE
cwqapx4/K2PbPE5Co20yBEkCY3e6wO0EaajH2IyRsHaKnrTTOL9lR3ZQhs7IzIgSwADE1agM3FLZ
y69MDaKQ1ql/p5EEct5Z1mkofI5kekLaRQ54IUyJjOZYbHzxc4JFQTHhxiCpqClj17zgIvdKbchy
T9bBtYz/EzMR4GN6CJBJOFjrWIKYIPl3/iEppWQaJis+o4e1rBnWWb9UvpfGwWTaT7kBRS3bkL7Q
UCVpJ+XOlSe/SndtrD2FvtL6OUK6WhiAjFeGGvmq8I9iKB0DU7bIU9Q9hWj5IbzVp+L35pTB9IG9
G5TNer/mdCYQVoioIUP8+fEFOgx2o7SOiFWBTPVncxuiL+k6vpd8+z+JjkPYtcrr6PX7+Z3pVMfk
qnO5AViqMG2kCKHbWdNKGZVT+EUYhG81eCS0oMS0rC8FoYVsbbm3cn7hxWjOMnoYDPHW/PIeKXeu
312UHH9X17A+AHXSM0SkJwYBoJPD73znM/Lyi9AElB41iNNy1bIKlrmBR1qZUG35PrwpksvfcyeI
PyKIKQuJG5Gful/D2FieupueKOBkw+VNNcH6ifHiYk3j3DRYdUM9a9aocs4aLnDEPtzNAWwQ0iAf
hGUa7UadgTVpzRaju9cSVhyw6MRCoDdO+d8ZNRKjiA1A38DmTxNLsYiJOWqANbAIjsgNsPcVK3Pm
5vWd28MlXKsnBgnWG8AbAp3hhZ+uYQdzW3WLH9jaxxbcIw88EtVR4YiAXaSqidsK9kTv3h5u0SOu
gpaDMAsJEd2VEbA4my/hiuzH8uXXdexmU1Z19/Y3PwAsmUH6pLzKb+23uuNlGgwHzGvcsma5WcaJ
CxiOzKj4cOSkKBng+EYUXCRO5g7mFJD76rt/hNjfIV2zOUGp1xUgBdf8wr0cXeUESab7zB6EWfD6
XI03hjSCsWN/kmSOfYJO6FfpkpiccB4/jswZOKVrnPNpbNUAck6ZP8uJTeMZRV5X7hBvMi+VXB3t
O6sF4A+OzTMjK6BKg7jY+Yct1Pxa02teIbhx86rP2weNIETol/GZKpPXkhuoYMTJ4eZSxOjF+qtw
NQCSqLJJpuSEvPOYFiwiDEa1IKN0W+L4hTEeTsXqjzh9jM03yCnec9MfPrZkCW9vSHThMM8/mXiA
M6Pea5JFmUwDZCoMXNzhUNJ2oxCK0AFAke/FzbcsBN/zPT7xbhAmjkk0kzmaaJgu0GsDlh7NFAtU
iLzyDeEH/X+WuZQ3YAdWYctft9W0C0AWKHcNq+DspacnLRCwa0dOgYryihnQslltCAGECQdlIlh8
dbJPOC2FEfcGjJGXj6AI6A+m0xz+1T6Wy2HDDEkiJ8jG0BaK83oieip+PDYVKvqmTNpCMed9Bl/f
rMsWnJSzZqv/GSAgbHomvDyqYoDl2ldGP4vfMtiROgl+mA7wsy4xvsfP7CjAZvFBIvyYpHH6G/V5
lSIx/9qQQI29QbanxaK2RZiQRj6oqMIzRxZHrJJnIAHdZa/zCWlYB4sQKpz5KoTKd/1Ox1OSWkfw
HWFW0CAT5tbiRpuOLLjuWHTeZPJJqBxZzDjF+NDQG2Lc8JG7k3nzj2bAuuOZ1okz4NmD1xpEg8U2
+PG8I8R7ItO5JF+J4MroCdke4/mKRvD2yS9WfehVCME2GVNG74C0POw7Kyt+9lB8YHuNjIVZI3Hx
11VsgCkdzSQ8ZYI+Ux8+TQLVnNNwhYDtG4qe8+pJ/kajhbhP8KsPvMNLSEGPzbcontN8IzxO0RZj
Z+kvh2J5aSigSmfwBBEBoGr9CePrCKkeND1zJDCTAysrs8hR9OQvNlL0KcobtyX9Tv5bPFALx9ET
VGQcDusKZQgCE6gnFMwk/j1+gW7XqvwX1sBEeD3OC8wGrW0c+9XX3G3ZAzH+JVAW31MNVamCO+uX
YARp/w7Fa3rhHQYvsKRz03v4LDK1B1DScXmOApgUIYgYVAoC4WF3rAaMYHh+wsxjCW7OQNZjaB21
JxXtLVIw9k3hHUuAynCtt0l1yspprJ0K1WzwGC5AUCt3MnpLp8RgWqdzgBO5HBXMVrz0qwNN/I5f
Ndigmk3Hj7g283BOKctgGILF+KittdZnki18LigI4GTITg0LKSnfSAZmpng0BeZPiAy2cOrw5iXb
JKKrciDdwWeV3/uJCFzgspHTitKG6TjhYEAahEtjXc7MDJ8kskAxcyggAUt+fJeUbfwnssZCZhKc
GgYh8qPHkcbx48OXNlMH7I33FcZx+8FJcVvDmeSIiGvxK3+Eo7BLP6rPJbVrlHPAWYNnYnukMYfY
TMIKnqzshtilX9JQXvnzHVgebjcbF7uljeBxvqvMdzH/2+dnglyDf/Nd8lMoWHGn/K63deKuRjuK
N+I0J3jkZoHv0SFHLsqB6SX/uOFqBCMCzdYTYyrscmuFATX0JxYg/AUtGKHZ/+NYnNqgeTHAz144
vSPOAN3+ZrNZq4XPYUErEu3qu/TYJkwgLtYTqxSxisO0Dl7aBpcJjWqI9RNdxuQERcS6Q8gnpFPl
cSob6c4xE4G58nFGO8eSxDxM7IKMdwwCtzcJ3lNPVhewc7X7pQeSJDIU9uxaxVDqpb8dWwtsBXLS
bf6R8fBgA+ZbJD/wJjcH5ik6E6bcm6Cuz8xUpMm+/UbHTDwpCAPrlffcnq13qfNvmZ+vklExwdAC
98piz+afe9zTBdYKRPaM2D6qBeE6EoGTbtT6DTksXsmDm2hHqK2Urw/ZX5Kn+b3FNOgn21H34LiM
/dh+hBI/2vAnVlKWzyUCrDxekyNwOe3AREAa6UIUOew69QkvTwzSEvgJB1HZiTS1a8QsUMjmNm9l
mKDlW/SkoPYuKUBs9Y9YwMdX98XABk0Y/CXwXfoTmXHZmcPFHJ9QUBPx9qSOT8Djg21AeKGtgyCl
0BxCw/zCQJIFtmoNoCcYTwCSj2/1GzjumdEh+fHcbBH2y9k8iTe/GbFgK8mVowJ9JvyCh/QzMTvz
869ub3Y08wLmT395ehFEMsRwy0bKbDgPfH7qZ6QxDBgeJ+VxyIxVxkLf4kXrXE43GD1DZWXRDj81
OySMUMJ78RgosNT/zntMMJ0hUjY3y49ZPkXBlV86bJriD6D7BSkkii/E7KrXZN7tBuyExPB1kXHt
UbER3OBRAviHouNLRQ+hUustFB6YPaC2HD44ql6ZkBwGROaFMz9ZT91Hfh9D7T6SLGgncgCYytGH
cyl7LOcSEVxr6QzhGpkGJOjnCegJUQ+CBZjyj1ceNqr4j/gM8lhuWTj8yPqHpO9tc8BQuQiBInEd
v8wGxCvYWPQ94l+DjyRH9RgCAAiHXP8fTWe2pKi2RdEvIkIFFF7pG8UG+xfCHlAURAX9+jt21rlR
52RlZZqkIuy91lyzMZ62NlHDy9MkzHkLbNYg/yTqcwLwjmDwrw5o/qhII37DZ3IJ1BmVCUhtsrli
DkcGTz1VzmSTsIfTTOFoQbuLcSnkHQxLoSjnDs8r2z2++DzQk2QOMAf6D+ODTbb8sn867Bs7u9v9
u8tVkN+Gg/C151ZHwVljejGguOgJeAh98wPiGSUJYVtMywUwzAL1bUyqJn12O0vu0wakUlFVFp5+
ECD59RZewFPW3OecVq6xHXdksWX5B3B+b98n7jmRJZsa3ZVuV4saxz3IK7fp7PkyqtGBSUP7ikCZ
2WK0D9meyMhcrAug1+Glktp4/QB+L7nTpS4JIRjUUk6yDCSQCNt1Ff29RTUG0Lyy6454RBopcVpm
MBnfS1oH7kei220qp+Zm6+pusMqyE3cZUCU0INwmYFWugK0URqb0OBS6YynipeNHardYIO87sg3O
g7J+iymYNK11cbsISEV1kUa+Gc4xeTLAedPlY6gNL9MyVpY0l4z3eZex6VsS6xHm3vcIe+RrQfS8
4ZVoUYzksCZObwynvEvjv2AxggIj8JAtBacfAHiYNwe54yZQ16FBHgY3C2ApSg7Y5nN9/B/NqnLj
u0GIi7L3/bET9Kx3k9I5htr8ojyOc0QK4iG0Dl3NuSE3pFWLs9Hh6gqHIVhQrtjz4TCijHnPavK4
mohUJfiVd5oNCIlOM/r+rayQfpBVeKx7p3zzJo7QZA0UFRsQ6gqrniHBcv3Te/uaIGyrI7BEqnq0
L2isv12vv1SH7D1sjc9VZ0OI9W1F5VXSqX1smkVeEBJKoJYERhEVktE51fwwjCE/i+plEkgrhu8E
mM1ec74wReMU0Tg/GCrQO3O6MJbfvI7EV/aXlNJRupHWhUdB29npIeMzaU8L891RUEDN2r3m6hD+
2PslsvRYTAcmzDPoJ9nHT0lWQSagWXn0RtWXhhfz7ffH/fF1/ooaHyMfU9iCCBO5Yq6sL/M3Aena
HLXp8AfNFy318n2sJ7dACZ/8dI5AFc24YpowTqF/AtJjLoJEwUAmqHkyfCj3c+pwLazkDf5CwD0g
/qc7zsCt2V+9Wd1dDBlcynKvmre7Yn6df3bQ0bU1sCbJ5MCe2fyz5Kqk0GK0ST1ABg8vcniZ9ERk
SvB0oQx/opLQzfA56kdoAqr9YJNhZiKbQ0aEuG9OWreIc08Z92H08JMgAwVRnry5EfPPn+oMYJCh
diEeoDBbDezMIAdY/xmXDKOjwmddAH/Cu+2+hA8lP53LnEwWEh910BzNbFWHMo3pFUC+apRPilWr
BvrZVAEgDfpFKEzSlIN81/VGtzFHZX576AaSCzvAVgl+8GvWAKwomNYwU+P9BvPx5ejuCfVjG+im
SLn5mMJGgD4WGX1mHsQn4gvkNwBCynj51c6Fqwy/O2Fnf+0jVES+8jNOEosgd6YGhEgr4hFsTmii
q/RIl7IUFJkeFVJtAmO/T3/5xeUR10QXBTtqrOSY73vzx8Dv47esxUlGGpJ4fb2LVUlgpK5eOZ+g
H3/lScqN8VbN6iYIhrBzYEwQXBxQqyooli/Bt2UsTFKRlScW6eoie51CNDF/XVPFI2rPjys4AKX+
x7mSVAN6J7oK3OzCattdXRHCDejOUJCxa2COhLqDVRPH4o8vEjmE8wsyGwiUmaggsDAqzfzwRcyM
kDGNk0kZ90/KqXPqhmxN3JzYGbWJyTzlu2mnDEnqwyuFYEVp8NxlR0wAeE/UKYg7c1m3RF8KH+5m
vc55pLEXFFemJQuapHLwF4UDp5HmEAjgObzooMXdSCGC4DO8zwmpxIHmM7/AjPzgYneb3FCmsM+0
VnqkUiRIFnkRrnwArbjINMzk8ROdNzCzZwXZWyG6PdQUEc03r4sUTSFbZBGX6YLRly+yE01AUUEy
rUfzIniORXDi+EcqQgGKN1jRIbJid/qr+rHPbnY1zZMfgx3d6Ga3+ELMYaOu8tL/MIHXzFrcn/5z
LKn+++fmHbGOiNk85HqMgBvY8ZoF76F0b2qAkOCF3Q1asi2cw0tqibggGU/UYfYU50RGluZw1UCY
0YH0RoyCyRGSZl12gxPRfq+xzGQJmCgRTF1VcEf75xI4KWFeYzwRYGHOpTqFTXl8nfw6M0jNj/fb
oqaSyKZ/dBqjegyf4Olst7K6VTGqBSK+hr+iXaOvV9Ud8ujfSXlvxaXUMuyX90ChQNgpbEA51qC3
Jhtf/uvC0HU1DCpzNyYFTQuQOmAMTlVlIuw/MdgPlp8hojNL2ZXjxE8x5DAwRwck+9p7NUzcvWh7
GG5CpwdjF/zdajHjZDvgD9x/Hm8Bm+Ngxhl0UfLA6AWfw7Ibq3VaXXaT3h+FDw7wx5jfUTYKad+I
XsU1CvOHjZ+N1Mqk8UaFmmBQgNWBh7YiHRfEDrMQkIs0vyE0fCyEQf0MiaNHO8gW2GejgzqCy5Li
3ueIfMcK1aSw8r45A++NdVURUb3bOt/H7osDFxHxlEgh0jg18U8B4Eatp+FugWgBF4RZ6jzH2OuY
7AZDEYPzXENOBMylgBz2R5fZ4CDhdSQZKk+RRYjoDWT6ZudpIC9FqvozxineW4izpujOA5X3vbEJ
gceEDY9QrwMrH1kKDnycKHzOCjubIap2C48tHKQYlwjMzVE6BunkhlvAHFcQD50NKyPnl6fDtNG5
YyRAUiILGKvCFLsOzlvXyucwLyKyFMGe9fnXBt3my1SZ4Ycj7GH2WbXAZRmIMRA+/Kwkd/GRQMbc
YrEg7xms4DzwMDu7iwdVUUj2v8iWJwU+BF2/dzGeDPFxM0JucpOCh9c6wE4qNkPUf25jY7q5lg8a
vIWlPuxtsyUV+aa/wE/EluZfwh1+Y2DWoGThFUgGalnp8DwO1hCK30hX6qh2X0PUrBQfr2NvwbPB
ElLbPaZYZXL/C5FfOiFYZdropurcNwiRWWknGFcarf+2cejE4w60yKMyMn+cbNLEmc7X9m+CeRfC
HAGh4gtPoN2mgK4p9M47MqZChqOeHpbYGpIKhozy0wOUnreomhqnFQ2jS9gpumUKKGxNLHo0ogN5
Pi/0nioRXD9HmnUC1iFoG1CHh8BWFORdiOAYeuLbybuCIPoXgkYDpGUI7u9cTHdSI0hKCrrMxDgX
WNsTe9lf6qvvoubniEiF4OI/FliNgIVBCqNQ1ATtOH2hwsWh2AQ55KoHaykdYLJhaT3iJMLE1/z4
NJbILUkNxSxDEBWtgrKVhv26LgdGAguyNKhNr4wMGZuuPoXR/bBdGcj+0TEzRnkmTunDQjfRZDIg
/soOLAR9dau9S49wIS72J9vwt0qMtBzJ6QAI8PBlqZIoIAaDvRRL4Zf2c6K8lw1TWWaro+/DwvTR
xT/NhtoqizmWYqVDddKbXRr4wuYDNEOkATEwLVzaeQgWYIgF8JFmphsF7xBDOWNn7NNGMGS6ryHy
SceO5jz2vUgZqXDmHMRazGJ4k6hcLJjRZ97La3iPs606fLiICGNMGjj/zNQXPUy6BhMG628WrzQu
4xQzvLG6x1jN6KWUw9lxIDae7/H30gEdkL1Ut0q234/G7eqIEpWyO71oBYumej+1kp66SedyvPyY
LKoftKz31NWgrbWdfPPrwIB7N9H9jdfrLc/NtiORxAMduYUf0WYeTDu8QMjFa3yGi6SQpdSj8G2x
SIebrJiPanxl1qFZZVBOZZbTWTtu11cYtpBdwSUZM39wqm/HP31E49XHUe6zzu+LkqnYZdtwcQvX
/rPq5zj1zUCfKphn4Pkf7z4Y33N2hEdq1306kzLOFD8Fzu74Ne63GHEiHKSxx64sFVMwALkENVCR
gh53xiVdctlSLI07eGKyb/+yy1CHbN2lsa0gX3+5gpA3VP4GDp3xF35l29GfM7uw+dew8P/LP91s
olsU5VFjCUfxrim+JdzW05n4+O/z5j+/cdLG/r4nB88lfTiu9OIRhS9+cjMUX9kM3OFmKAIRoNxE
aMyXBHYOmzWqTFcEJdBtjUVGHlLev1QkYflKBWwl495amMMR2csUXziaVxxFWExTCxd+j3hAiuQ/
6/QX374v891lTi9l/0x8Tfgj3O5x8oi/9JjfdZ+nhkUeOMLVr8u5IjldZae+YPAqYP/BE8kQ/nU1
WONLdvoXEo4P9CFtUYfvNKhyxCoanotgbh8kWl1LHoAT3LJldkQo8E2tdHad64016LpV7aWcP/ym
ZIClntftAF+Muv1197etuvgydFiMsL98MjXJ4MprGcQ3H+4c0W7IZgk9eJ2f5y7ZkJ6SzfrjJFan
Xbc/1saZL41EHEICxPtfCkEx7I+lEctRyjgPboOHrsHPhsIODEhZNhR/DnuRRerqYs2rGgqeENlG
R+0rWIa3CPXAlFdzHdbEhJtKvPpN68P70Bx++PY+1hrvIMK54Vt46qpbCnIsHw1AIHpYWPN/fw59
sHsI4cJ2zDjQMrB2oiW388umq8W1FuChhyHDQWEqjTkfBlXqUldJFyCU0NLtzuTlPfd/NkS2Ua4G
1AfCfygT2gEbpgCRd3grs4j3CXMoV70NhF0cxFFraBt0HA0rz/ONcEweTBSInd/EJR3VvYoLixK9
Za8ubSIo5WkZPoSH8+qz12dq9GLAWlMNESKN8RUuY8Q1/VbyPmNLon96crkoLk5mFv7iHAk7OzJJ
EugdeK1iHAjGEUp8JvG5+L5y5wNqaRupDd0SUNYgUiPKpULhkQkWbZFyFIYZiV8NbG0uz+5076Ld
HVAnsH6/CIR4OTJhSA8w+vCtm03CoRhNQ5XFRI1OGWgPmnzBe1p6//50SsHn7x2dknTr3vHCWIGC
QuSAiRBsqGh8/LB64s2n2wrRehf34n4nB3q6e4iBFYZ97IEKnBNyB0XWFe+gOIIy7xw5gxFmYH5L
ECO27BCHPsH30EM3jPyJm56nzJ109TG4dEUYb4N9khxwv41rwg/fDHc+tnpWyC+IIhGW07Vzj0WU
JvlJcolwHiXVVVjHgg56O8gZMZaywbQXQrn2bvY5XvzLaOh5vfAzis9n7EPNICUASmS5FuOG44iU
4/jc4yNiczp0POL8Jw6mRAt0jHPMkdBh98K+U1jvMTiU0d9nqvcaIa0jaTW1X0RadIx7UJERmwa3
QIRQ5cYUdg/gvgXgxIvFfWxcqZ4qlOjyDdv1Am9hIw2fRGL8Tr/O4naz1fviNUqN+GrxpAmFkclV
KMYARMbTTMKHxTP69ytF/AukAwuKyg+Snj1AMqrDzLMzS8ZpX3P6HrCe+zQXOA3Y0b/Qqx5H6YjX
JNsxfiyReIXB4mV6i5gUhXNuxEFxuNs29jtmGiYhrzv4zBYLzSPDo/G7toSk2VhwgHsQ/eXG4hxj
BLvX9str4Oi8fn4B/iphgLFz5bzHHqgAZ+DX/ln+Q0UmoAODAIPpsPOc8hyfxN14cWlmVru4rJ9m
xedP4ryCQLwnZCnYImWDtyEUwQOZg4+0yL/Ngw6UyvhMwxwIPCaz+DaW0qmN3tS4knDQ8f7eZR7E
0zX/hXR458x6YkDdW5HsJA7C6xZ+u9lfWEHJ23n+QAEawdHhTciwdryZMf/lvLniCgCT5pR9Od7d
PIroBLytzYvDYylG+bpneaY3zW0RMnLE1VpcaXdO51/aGEBT2AHvMXl3Myc2rYZrtsTNL07t87rH
0y2sADI4bxL/czzFk08vNGx0mRv8wDlnxPvyfGGj8V0m3X+XPufUCIgI1pxd9DR29Ma+StBZDMoP
JlYa3BYiYYG5BEkL4g9abgt+B97WT4MIkN2PlB/1LPEWLluDTbdv8EAuSpsttuTgG3FT4qXFPv1v
rxb5lGlki79AvETauRpc56WRFULkxyDCjQ8n37CZrZFBZMKc5S8UM9y7Q91dbf62+au/u1MPDIgp
FH/06VD848NRH37/gFUXxDmxRW/AvYZswU6LO4P4yOifvPXaAvp2ZCwSxd+QtIQqUOzV+CXy+94O
aah+j+mweBAqAwc43WAW/saVfKlg4mHcz0+7DRIGJt7V59fiSN04q9WksXY7WDi2ctDdckckEYUX
RwY7cIcy4USrNBIuj3020Q3UueGEf4JtW0ONTu5tCRxrYE6QXVuJp24PWGp2yElAlGDj+OkqQGTJ
kOUXH7DV02MK5Q2iJ5FZLfw1qlasXDOnj0VCbrXTHgZnoriBe4dXLSnyK8bgZFo9xED74aKdvU6p
ew3R92KOB/ZHR6xXo7IKNKwthEx8NK9NC/+pCoMvQqp4YXCnwqYAc3Sax175Tn8PdnKs+Ze/EsMZ
3GBUDyjwSnOOgMfDFzaktQfPwTxHZFdgaYNNTzckxYIkSB6JL8CPjMKWQMJiwawaI9YrIQbZwzkp
c2HliqyCnZMh706Hmog/ps7Zktx8VkY72dTdPpU5F2QUYY1g7sS63kac2M0DzZQtokKa8YIVBB6a
8OE9i9jKWxDY9fiis2DZ0W/BKm6xKxjP6eCE8ob76H1cXExfsWSU/h6/z4T00921o9+iZ10ZIMj2
VxyX1fkgeKFbFfJh6uYsNeRUgGrAJmIkMaEcfmxywiPEV1oXChiW8SJcEJ7ZujN/j1m/+JeIbpVt
Peg7iTHcmLs3tM74HNjCF5R/qGZLDwBLZpbP7rPqyISL+pgwSRJPyN4hwwYWIi+AGf58uOvD9/z7
J9lcIbsIXrTDK3PK8a7hLMncg8hIycyJsgl1K18U3tjMaLkb6yE8QepWES0n/gj09WVMDqJiHd7O
IosSAjdbNFc+38QyzhIOrldsdXmb2KLYuF9ck0B3G2Hk+DJOp/pwoFIQezlaLes6kqOXd0Acx7dF
wVI7PZ8qoG8AOnRZZBe4TSIlDHXqE9qQ40ffdD9I/iKYHgOaWOarz/FHSEhognCPEhFwt/hGol5O
kw9jF39auD4D90V0CIRTBhYiOK3CT40hlzCJ5NfWi+sW74b4un2JFhw2EnCw+B/XALSFyOMucANY
B384UNKsFyN4rDD5aB9ljEnB2ciVGcGzAGbiSWACRTtDU+2jGa8MKsViREYg7bvwJgO3BdAXROhk
ctmWVDiuPEtXnbU+w/WWgOCuK09ZfNovjIYudQtlrl8DG+JkQKI8h8HkJhmLQhzVMu72mt/+vK96
kK6KV6D56gY16wL5fPTIgI61Vy5vOKgiJ8KxEIYmsAS5aBhKBl+Scar+oX2En44nYu4ZClyq3KIP
/aEDqJbPa9/oMArP38i3592O3/RncmF9pdEL/IRCjoqJscR73WgeP8GI4u13ZeqM/GtmbModKxCb
nthGEYybGVug2ONw0HnGjYy/kt0vfMIuwMoCCzqjSWQrtsjCRt+6GiBEqSs5moka27ytv4gq2rGI
L2IWP36bfVvYpMvGdOC/nK6/bIAc+XesbENZyDsgVlTeExjRBkTymik2CO7TusJDg09LLmZIqivY
39MS7syygYscvybZ6R4Yid1xtSkaPtk4Y72Fv708fxNesZQcxoPAEzm/+QtI+jaXg2HPXUNjBfh6
G2HfXg+GT8g6uPNi7fw2191xEWJ+Hx2XPRfVK6RZZHD8xoIXejOn/IzwVF4ujxTZ6Dz4VUaHgqbi
bDSAiZgr8HAeiE/51bFCngKvzvuCDfJwXimvgJcIuZjjQFWwj4Tcb7S/c/ECi1XIpRFhUOqBWt2s
PJTxZhIRo2VV3uCIk7FkEKphoXSlGEIjR+pSw/lB+2hM04U6EXkckKfMqRLVmEZfeAM9yb84lDIY
OGGTn5DVRE5UPvoaXw8N7wS2Iq9DpFTxGJd8Dis/SZvGq1dnjmxr0TuciqormZ0H1nTAY466Tywg
wVgDQtD+PPPHR66USWKKnI90gTXGX+lEhvu5XknW+XgZi7TCC7U2KkV/KlnxZVy6HBhtEzvwKLEv
MMR4JlRBWJgtSmGxzS8oXfHMrk4miqSMT0U2wt9nYc4lqqxE5it0Res5EkUj9ZGd/xct8q8SFPVe
x7isucS5rcdc1S65h0Y+SmaSdR2f7/biG8vkPFKpk0PRc7CAYZH9q1qdBdd/Ytfhb/M6paXZq+FF
uq+HDdnsoaOedN+kYBPFEFadSQ/4vwfP2xa3MQ7+HJDK8hqn97A1Rbx67WSmK0T3iffvI5pwVlgx
EqOBdrvkGSbe3+SGpWbSmgfXXdW0icQ9icW644uUdnlLd+ck/K/TJp5uiD/xbfkiz4VrhVY4ePS9
9ExmZwS1D4lbr3GzF8aa8PTM19e8ltNqrQFq3mjZLfIJ4Y8jVqGRmGCI+sORa60lO7pWOSE1lAXj
DSqHaKMpzNeu57RLqeN33kFenZQaTyNwjgmYWjNHEpHerE5/q+MhukJprc8RHF+TUFDWYa4ok9sL
Ybqn4BKeDb9QLyAeGy1bfMvd9oTFGYo7tedeIIyp5kX2+59jFiszmTfigemWdcVc6eIjhKoYhNXm
hzboyk5M7hzjSHRMDn5pjmxruvv44DkXDmrI1SY+VY+JBkNTyLeRbGx6+rhAguZXa5ED1HXfOgRQ
X8wp4UCOsmFpHwAgAt6r4d3rusUaFSYU2Gzfxyh8+O3GMMp6x5aeG8NWhNgXYhoxyAGu9SVKpqgX
Py42c1hW/zEuHuSUKSUEJZsZYxlClFcDNE8XQc+5Vvih8cqYi8FNMCEzkgJG/NMvBCa0QBvcD5G1
f9numHvAowJuFfAwoD/+d7AZPuF1JEUf74M/0HV0Hb1AN14MBf4ypky4288P/r0fZfxZ/b4QDlJ6
mnGCL7jy2XS7Ju6yKQjqY4Qztqcd73vdnI0lY8+MBge/mzU7QV0SRV8KSvIvfYqh3wITqFh49WPE
ESYTYczMHIgBBknUbKJEmBG1CzePSB6gIgGKPE7Ai25rYGkrkqLJgRkJv2pBbqzwzejZRTuF/vbL
+Nb8F3YBZy9w48NiVI8cv+bFYpPP5Ie/xKfidwOg829xFnz/31fIVOWM8U0mx+JR4hy14gnwBegU
fA5Tgq+DomBJ3wqf9X9fA9b5O6tGy2kXP/7v3ymzp79jMmxxoVQkgplKiV0t7t+hSId1L1MNj3kj
I3DsYb1CFwZp4kNHTpiymFCWtQlDYxvWvcaZQIS+v2BiDyHWkaieeds6jLcJyWEWjWFxccoWsKMv
hhT1rZnh6uZwYrizg8Hnsyv5y/imjLqgT654cXsqYdOfz8QTFh4BP1oZZQzcRjqNblwFgpjChwFH
AXOLKDITlHrrWndv0dWHPttQq+wEpB/cZm+S4Cm9d4AEFHhr7vwBDNUAzoIu2acA/7rjm6nLjLuc
XEpYEre7JSPrmrCecpqPfP3h5BE/9HIlfuX4OnAXGsDuw9aYz0bX9ZOZE820VlDc96KH6t23dZxh
JoiZhe48qTLu2w6WQTCxWwMDEzn17tNPAwUe+jFQFVYbeFdBvmHAapZex5MAPEdvjXLJu0NKeQho
na2MPy0Ocizt9m10jVkpbq15Hdc4eQDGUiZiKxcolY0JASLoWD5lB535l/Ea3bZQOYyIk2VvVkF+
85+znnYAjL0SNaT0rFcm/P7zInh8KO3rEVEBpxrt9aS/79CRQVanJY1lSgjcIo1BLna0t2yCL6SA
IGydXrwQJRag0vk8nXpeHAUxuQ5eHFNt9blRXS0EJXDhoVFKIZJnQgj/0G7swXiagfngIcuFZTwX
nF/n62F/JjFWRtJ0uqlWCaqP6JwUN+C6VaY7C7AtGhUQHYCBReWI9sjpecBdXHS7r/9iY0X6xrCb
cT3DtGUzLqwdUumX8xGRNgZv8PsdvIDzHzfnfehiZWc0h6Tyuyj9zkjWu4hf6SQG5mkCZEk2x8C+
h1dUepvXvo8zI5jrr/DlgXPbl6mj73Kgh6EOOtZglGDdc/PAPFvFvQ1LcIgGlMGNDUucu4uWgtH4
DxqmjZU58pjOjWLqOn7pUwxoB5OOih1MPYKojc+ugWScCSlZEUQkVkHG37+5guAdxRDX5WOm63iz
cdg5Ya5I8X/hvww9bmc0+tzpKQECRA7cZykstc/nDM2vL8fc0/C5sp7DmkT7jRtWYjKth42xqlGL
WckQoWn4CrkrFeonyjMHXu8K25MLuCzq9WeIj3eCVRNpFJAhAKQ2etSyKUbdGVRAjTT60mU8xz5B
QEMBMjIQrptXzNQnv4EpM2NDcr7ghN7Iovs9QdORBYAHdDYXSXCCMSfi8Vrc8YuulWCrdf5hTIKu
zEnPsKXSswLNiVOTzh+HfmYPvvB/Z7fONBneJXZf6DuTXzvGZmHZVbFHsoA1BgPcK0xAoAtUYEjY
OBkw4WQGtNGc5mWq5MOJUE/jRybZ8d7z+RqaWC2s0kirLe7u9m510giaFX5DmwJbVNKsv3FxLJQl
6kr1LOojycZriGWq7IygoOD41AE3JTaP4fNNQDfmB0JRnnt9MpsGpEIAiaQMKx1pwWXG6qib93b8
xYkCL+s72/k0G/jPr/dYXzGp3VBoaSu23yfceua47BPQP5BBf00tVl0597QkKM8VDAJ8n2npQJkL
+GUmqkzZ7poZ7senFk58z3yxX8C6ArRvDfkxY4NWsRsGyYXJE+Ow1Ns3GlO8hogeqCLLwul+Ae4K
zXhQy14tFZ9CuBjUCjscMQEVrnQr2Bw4b5+FpEIoQLkvCfOvr+a2rFtfW6v8EmVwt0azDbdIfu1k
zIi+6owzK18PvS6eRhcqiUmdUMfruLIgHeQJsQhQnpKty45DxLPo1nDGnMmTimsXR9XVgA1qp17m
nxfWMgaHYWwHVrjmryTd5ciOelbxMVZZ7RfsC1BXsFN4jJkTNqALsNp1KCC3lVpGX9bK3p9P6Hyx
uU5wulF/AHjsAB3wBx0XTE/rL6VfwDlsF1oy7+pDVnWKdm5fsO++i7Satbr8W7LwG2UD0fCIxb+d
qIERq7vGLCT13pw4sFT0+pf4pcR1sZZyF+8ZiXEdheKP5dZFHqk+hldOlP8q9rwtb+xpPpPO6tJ3
M5QDmBI/fLxHWY9LpESYmX4HvEM/zWat5t0F5fm0/t1sR/39E8oI2ByQPjiU0xkyCH7il3Fiwyin
ny1OI58I3vfyR/DK2/0+/XTHXUOJf/+OSzx4mUyhfR5xyzJnIZvbuuJv1zMGI258bv9moo5g9DL3
GmsxnsXzciXr1rM0X1gTMPLdwDoFVIAPBTf+Cch7go8wIIFxxgeAtBOUG3JUQdVLhvmufJs2OH6s
UIARj4K1Y4G+q4RNAMte4RBW3QqB+E9ipTLItFBgo90OkGlRgA+4Jii71BDNjwxbA4cr3ERRxkkh
B6ImhFXwYSuWd+izHnhR11s5h+PME0mu86Lb2gXpY98K3BYjvK+dphR4knnR8GKzKqAZchMxBaUV
RfyL3oc+HQqfYNHAHaPs8J+tU9KNdBHxybfwl+RO77VtZdyA0oerUrsreCkqsoYE6xkWLZtCi18P
1f9PgpR/5TG589K3CVd7JfTXiLl+tdfcO/Hro1sVpmjPFyFu7U79Dot626m2t0fqZx02Ik5Lnm+q
agi/GP+JtzRplWNX4S6Q0M3JCCfw0ZKlzkjpbp76QrtM79JUe23RLA/wQLi1yLYLGvc+F0vGDhPp
8vJRLYU50IPNoUWqP+Ci6n8YrrduHzdrOYVJ21emjwRY+oFFWTUvk4WK9irHUXmgIcfuZnj6oLtG
EyycUWTgc/KfnjoSlelbcZ6XGbZYFWAH/EiIn7X9AFlRnOIML15xhdII6xSAAaK6MQIih3LMhxt4
de5dz9gkH9MTwSdfs5li94S049EMB4Zutb0Vs85XRhTe9Hg5kzbaxf6T/r+GjAzmjsXIDSMbYTrc
QEZJEIX1mdus6NN6kT5MbP096ituQ4gqWDVRFKFCE0p4tuJ2HpaEAgUTMCHLmyXgp5Rcp7sGmZJb
nT0PnBYj1ruZzCB51PsvF1AfpklCbueC0OgU50c0rD6FTZNYZS/sUdhA8gXPKv2m9OjOn1s2n9z+
AfHBfMA3AxH1fasywO+PAcCsb4Z3NE4Aiq+y2c4q2StJ+MKIroE68PUKDFa6LVNnJwNQvhkVzEXZ
fJGFuHzM+sw6MCA8aa0JcVpGSYbf7WDfU6Pb+P7nnsmsXcZShWYYAkzh0qLRleH3SuEZy8K85b3Q
SCIBmMSMVd5fCT3pB3B58I0TLH0iURA9smVbIhkYAtNawqX+N0QqSqaKEMdB8jHxlXWyUCTmvneK
S4807Q6rJZxs3PDfO/zwSebsu+marFfY18ysQxJcJ6lDmCuE6poa3UHx8/IhX5ef4P0z8tJ4Hkmn
gFRGLVd4/Z9bgoGPuhoG9+j7MkrjxQUlEcsr6OjXxbgGAJwa6TYvWRJC1APZ9t1sOCEpgdwN9jZ+
Jz9WPxeeItNynUo+TmU7vVjENGygdl+/Gw1Ke4j96AUgWEiqYCCig74dL6HGErAblB4k8QIucTOr
dRMJ7heqe8FNrSyrmzfQ3Ws2yvBXfiBvttbOaCv4gEVLd9z2qJU7Znqs2chnJVQaGIDbriOvLSLO
UD5oZrHEVRA0uR+gy8I7Zo2yKF+Q3To9estzeD5705gpnTed9u1QNZaqQRrnch2G4Xo74rNRZY/4
+DDCAd8ZgftN4+nF8rwwFo8pDHBI/lvzGSZVVlgYYdgDN7z77MsUYZTlLLOyQWbbV4hCrOu+MY+Q
b5yWnMtVA3DXMsVZJcRo6qp5XfWi98Pi2Yk/gHgSYnSYoeZt1MBF52LG9RPAB6speFe1p80yzZAm
lxgLA4WgXdZoQb4y0kX9MjieBJdeYClSN+zPnnjCCt8rS6ncUvLUj9cj0tvDa+ABug6tv1rV3MYF
7HBfnej+e1Xv9Ul+6pd2sxIO177kpgxgHwyXWxA3bsdvmI3vI3Se9xGu66uOl9uiN2m8BnSy2eNW
ForJahoAKMbAgnHKdUASsJjFf0MeRkOCfT/QXbPKYo5TnpiL89miHGU87j7Kxpcxvjp3F4MZybid
UqS5e92qveueE5outKiHT6orQocFKKluNEzYPHYjpCXGeYnEK6RgQELMwFfiRam4KWHPcLqBUtJf
IjYOLw7PDFQxw+McL4ebO8htzBOMPtyIAl4tD6PZGvjsZrXHfpaP3h7G4AT9DXwRdaxE0lyedDd1
0Js9vMG8z07HPRpJw9+kDuT5gDDWmppsVWFTSq8gMOYAL2NENGNcn8YpeaQ9+J/AujEgUaAMTGWU
DuU4WbDgg0QDzh26qObHn8NlqcZkEY7IKYcU2duq8eP8g0tD6OglUomjUol4vg8R6VZUKqBdLlly
3TWZwrC0kVIt8R5eVjDw/O1vKIIgC08V4TengSNcvrtkapSxuidPqgjwDmcStAKRUDbJEbbpHd2X
0Zl0JpWMeajxZNw9Zgef4XZ/QY2OBAk6zgvzMVeMZjsTuL4jjVqoO8NvZaUNofR34cpckFnXG+j8
Buyc0/XF93t+GQrnfJX8+FkZJvMvwXCz/uSG/4dHtyTJfkbdyDY0AS9irgMk1nMySMq4xHvPMaHm
U2yu7a6lLETkOQ2DnU8eGHPj7j4nKWOID4jWWlmoYT+qLQlWkIkxEmnorKtRQsqqcn5E98QoZi8I
OSAs4csfIUA655Oij0l1h3DIdKMFPdQSUHMKU00tNCtYsZOSShP7JKYVOYajACB3noijb0PhHEhc
7s/r6oZISEcnLezN83kvUEhPGnYCdXz9s76642H3gVXcI0ks40nXtGLj6jHhncUY74wXBGuFNE/g
21b2HfeKb0BJJnm9UQ78Cv7h9kfsAvYb5srXkGPJ4xqSvCUGSvwIuQ4u4xqomL+xmJRgPUHKPSMK
T/KO+ZDLqxOJC1JEVDdBwv8iaTgl8xK/Yn6VOELuc3TaMv83fjkvBxdGsn8riMHib7oK5hWY/FuE
d0PXcLUtFy7mhe7j3ARfEpbHg1gboQ7baqOcY795fRjWxOqYAPLCUngGgRJo7t1/DvGjJ6yUoTWZ
LrilG4N9c3pMoR8yhPbUUN9jTD7Cg5GR9F0E6wWdEwZ4Kuyra1C7cDxJs/9Ca5Y9HGYsWNr8OyeT
CRYuYVdCUC0S6J93xHj4WgBc3p0Co3EssDzsALB7gJpFzAuWFL+QiaTEpSbGksWI/YeVciGVdh5X
owdxc4l/CfLxY5SOIXuFv1VitWFfQsBCSLs2SSbXEVfsy8tGKYtw9D+SzmtJcSSIol+kCDlkXpFB
eG9fCFzLIBDIi6/fU7OxE7MzPd0gZKoyb15jwLOKpxW53zT6WBUxsuvNVB6SfKwOAYgFpdtaSB6P
BdwwLH8ngOVMW0kwwtdNHf6by46qo6DjUc/fSLJneGtvBWo96A8HXn/WX/n9mdN39n2+cho8dHe1
KPtMo4WrEzgCsmG+mbhIflAwKP6pcEaA3v8mwSYDBv6VNxTaHPUfIF75R28LcLhI+0C4KFLhWrTO
/oj/EA/wiIwRP+33dfhGJ7jH8ZC3y8FbGWOUI0CMaZmQ+DmwT0W60nFGGBSN4IO5vxkC/ik7/02c
k0+wFZQ4jmb4dBY6UPNnLP4iDjeHlIHs8A4cyiAYihwYjD9giZiIc0ScuGOu0usN2UAdDASzT9Dn
nkx6RVUmwVOElj19wHxm0IFlEyMY0tZmfNsM3JbbCwh62bsKIBqVBipf3IX3aBFgcsOvoEALB+KW
KAN9yIs5+jAfayuEjoz6QOHFN4jK7zz8BWDKyyeU7zk3nScUev5pCBJ+zZbyVoTqfDbhqpphboTW
JxvpF+lg4+/gWH8UaKT0MjwI6qHunOaqB11/eurwldGdK5K9Pn+/iu8AVfYkkthpGL1uBpvZ4G1i
zpXfObDkoe8fpHm1e1J9ROhyrvbBPhQGQnRCnmNY+gZhBSIx/udGd6SqLsllC94K1gPSGZLueCuR
QWGMjD8I7DTCuFPARmdgjudYO7FYXQh8sIeqgxbeFYn04eqt/1F1bs5Lmlz8Q4Ars4vOP8An6mE5
i0CidaGjkFOuHDBGRWzBcvlZQN5WCVpLmMoAAPK2+JBEAGhMGbjajCc6oejG0bMo+9V5xuLfwJaN
NlqHadbZ/6LEdl+X7w69dYsCbS4Rt1QgVTFYWW6lOOTzVHZI0c14lg9YV8+aDr9BlJHtAVGFpxw+
ExxDmef2mLnPC9ZG/3yCBToXib94ihCmLk5p5WmHZ8+f6gyhwT28Hts3jnJY+leUe9bSxCM2Z2Ar
8sOZZYu5N755k3ZBx8zklthd/st5w/M0obN7z2x0N4P6iKOTebfv2ZWOyB7aDFspsbYf5guYUxjT
LqBuq/bJVKEMwawGYQLjWfxnQAX4CjHqDTIyTF7ewHHur5rnObJQzNbaj2PJwkckqLtBgqXrF0yL
tZNn567OYmwOMP8QqJur4PAGj4x7nlHYLkpYy9FK4W4YzjhnB332w4Jt0Ozii/ynpyO8KXBywDSG
kEWFPMZhYm4rDWaYqQx/A8vqsWRoPYxvKO65o0FjwunnufosSN9OpGkvnzbt9gyPA9lrjBMkFo/v
fIj/lhJtdfg5JOKwQxc46E3CeUg+gTquhIXnwAB46JiKQvFbQluElrD+e80ZTzMJxu4av80ApGq5
XpMrNI7Mmc3YZ4srN/BE5oO4B+QLei9fH7+YDtrMlVB+4wTkPxff4/MGdKYGpCDQfHux/52v5b5x
7SDdqUG91ZlDq4Ex1oPvemTsQWb4LoxP9vU/shE+6et0JOrbN0P+clBPBTtPEBVV3jRbq9D8+L/P
v7qYUzOyPsUUx+9BuMacRZSkFIVUlungOwY/ZpN/7X+4F60gWPBftxIUhg/cgpICz7W20cQQblOD
DM8VeFuj/KYOCPWcykh5hhhpw4Ngd82wxod4OhR3sKgxzsD1MDw8YQVzSYdlxJ1uCBUTVYwLME1X
xBPQfw+xd6FgxOGCyHdsu9M+Sot4JjunFzIcdXRHHJU6OpIYsUfDMhFP8HMWz35+g4g9qDGnIxVy
Y0AK6MZWLqwQcvKo6LviWbjCLes1w7gJFEOFyRljrcZAE1uMRa5gutRhqwh56LOGUeb/gCHm4PJ4
VP3GCduzmFD+xvSimrVkw33e0mwooh6eC7q/hvcn0CKap/5VhDRiLiIIO5/16/SZv+dIqbcf6DTc
tDhxv77l4Fyw6yPfQwKzw/hFhQi9sce4JxIPMlC38hZ1PBLNjysCyITsh6phQ80x1cake+Qc11Lb
b77TeEkRssdfYk5kEX4AU7IAMJO5arRe+xYvDhktRh8G03n0jHFl642ZbGD1wRE/ozX5Je81oFJy
ql15TC1//UxShUcXuL8heU/G6ZUUz2G8KxNfYjvc9Ar3TbAnt5PtqKyvdNSw7/DzHaKwr3Y5PT3r
lj5Q7nzNJYFyLM7hA4fIHhMckLpNzKZ1Q0A7gFXigTW55u2XHd9DZCbmOtogu6ax0GjlWeHAIWZA
mkPuPHQ9jVC1LaljkV/9fEWj7DwlQ7Q2fwhmWf1qakxxq3IPsuDxE1Nr29LdSOOeq9JEC7ZM4UmB
MmfVxRKEtyh9wZKRaXxx84MGQxH7r5Ys6DcABPZi9QQxQuMVDZYqaDYFMLAUB4am16P5Mzcmj8cX
9s43qMm4pufii7zRCzmHNpUCRG39A4arvDRCNR+N5KSVfMn/5PhR4jvHiOVzSlErw+xNliapYfaj
KBe/eJzUlN6K/dczJp+nfhiD9n212FVynGEs+t/X5MMYq4JHZlq1a2lINBusVNH9OOarSBhhsn+h
saMswBszD+UgZ8f7lSNcQtiialRborbXJtlnhmUyUea0aCEuIuHqOcuHBj4mk/NACHF5nNikC2Qj
sLoyckTO9ubHhLfAcO1ljM9NNlCkcloWnh16xo/QmR+JKR94H1RRWT+Wp5kyyMrQkxvG148YULoy
lDluKh8JrPun0Nm+QiwocD2nyI4Sns9Hs3ofe/y85jYZNEns4vLF+Y8a4vukRLFwpKr7IR6kPE90
8/jMhIRyE0ri0mIVyrCXb6R41WmbN+DN75RH7qFrMEtyaHtSaar0cwyOz8sc3gvkrmqWokcF/dPe
p07a670DBrTPyuyHVH6qC4iDqxRP7bR9H0vzyn1H+hdxBpQk1ej5HEpoxZNJ7zy1kP4Ro/nZZFQJ
ksoUBsesfFkTIV0EvYozMoiRw+k0C+kakA1D48Vv+Zra5ETn0HHKF9shQXN0BvVYY3b4yJ9U/zZq
doO7fIBHFeG7UBhRlRFxE6kredsO9UupLtp7XjucH2Cs91GYf0VjwEMM3IqIyHOG+sy9jGGBugm5
6G8A1vsy3Bb/ox7CLodgJhw93hmzTUzGAwSBb8XBxKiQgkJbN++L9C+aXepQEMP1g4Jru30FFQ+K
oPBZTEDoYG+goTBdtExWMubHIXuYqGEwRmLdF3oVAulk5lHMF4iMx1GGiHkqLVyizvPqUQk6rr7/
0ha1KpLUqIc28GgNz7z3B+AMC4b8ZENKlTWqV6zzddhPzQvK0jN4gvB2h6S56+dHfKY27g7n96Ru
Jr/f9P1CMhU9s/W/Lt6KEN08uVz/TF2twQcouC4IM1/RNTEnrY5EwkuUUvEYnQvi/4hJJNEt6DsW
KijuJoS/Z06+2HqaBAxbiwojaAYcws4ELiljgy/g5Z5FF290HlWgt+yKaZMwFmATFB5VFmbDb55R
YSWFuTVKHqa3AuTMYE8B4Pfjg83CylIGeg0h5R1wQSId9NGBkJI1XHXmwrw4mVReL2Nw75L/Yyhj
tR3xZ2LmFXoI0zNZWyqMhAc92ZH/GTKh+cTcuzD7mum9LD83PR1emzRkLqHn40TCl3zYZpMzOfKI
POthrx2cORscDBqAVLBPeuexRGQPrgoIIwnT6wYE/Oil2ylY2HtvbERY2PETQSequzLRF5EjfG9R
S1ge7nuQYJFXt6xedCgdvLAv8x/2jGSW5utcXsQ7wAg5/Qt3AAHJyGwBBcIeuGdkDSgePv/v5Ypv
jDoPgfEIGJuexe4zffhnKCKSppUAwjgWmFh6EY9Ky+29TqLHEp02LTXCYzx8aJ1ItXSh/jjfaeJu
NsP5hk4phtXCgsSziU0CXTpun89lui6mpI1DWhcspJj5DeHBEeP43zU8CdJv7LUBEJ8HujTD7OMo
rSJ0uXRxiMgZ97vZNHsIUjCdOn8T/XobFFDc+UdqCSCLrk9jAtqOVl9btxfoIgM8Fl5QjUVifRk8
2jFuBWH/scIHqL9Y7AkIHJJ31r/dRCus9xc85TSXNhI6DcsLAX4Rf8N/gniNqRgtYwjBR7SQxt3Y
dMd0r37obhmVbXkZ0ULLw+8NTt3CXMVbtLr2qg7MVbmv6Y3NGV86JlTx2+dUPcZbcwaaEE5Fyri4
pqI3hatF4BzEhlG4FIUSQgA4Y/Cv1qAU2ACuwlO4jCAa4R8hyFoCz+C7GFbMKbHSOX7hfKNIG1Ou
pFWDqtHajr7Qn3kH6N0tmk0qse+D+oU/0F/MWwwZii2WnoTgsebiBVpOml2ze65IwlsxaHgG3cwM
TPBEYJmpEgwhUE+TNar/rY0HlHCxExcM4C+wJoJmTuoOvbTgc1VTaqMvRtXdDos3FYgu3TFZ0LuN
nF1JhzAgqouoqmFqTvP5OQR4HDPhzOI1lt3MHb6B0QYm0mZEaqQN2cEXPwltGhqbFxaaG5uNg706
XsoYROL2hQltc5AZ3L4CiRQ75EsUuN+AIOFEWavtMNT8zwdK8iHSrIltYpwWq0mJYR2aeDpVKd5g
UBJ+tkZ8q36HRLtE2qVtHhr79Pn43UpWPM1N1Kc25p+1NGn1i6lid46FxDvkDAtrYuoQybHys/OF
udlApWh7vMv7Wgqi/JFOnCI+UmFnATzgc076ZNMSN4kYCcOekmSJQj5mJarvzxklKcrhcBYmNFAj
G7aMUSEA/0pTHDL6n1WxkS1oQHjo2SMk3sH58PM+q9fiPdOc3ug7hMQVHkP0BbLLatlvJvZfuoIe
xiaNYoeaQ/xQOsuY5Cw6lxmY20A1ywVdNFzIPvsH/loDoR/q3Hc1we7mbqH0RbtzoFD3nzwn6pys
qWWJUA+OrdCFIdCDrfRyhbKNrQW9QxqgpkAWhclI/58MincyRxypEAb9PCzRVkLClARQGN2IGK9+
CgN1qE9ex3KmTgizRQDVkGyqeR+Iqhd5rFZDu0DmVF/zH470wwwmQjONRjUqJm4/xOB0DqN4AyWe
iR35IMXAbkiqCTS9b2DJEQUWSizsiBGyCLM4kmhGCK5NJpSJj3t0TlWLvzBlQROQTcNYE1pIy/of
j0tzwpyBURAD8hr9iDT4ooZkSJOxIzgtYelMgtE9gj6QJtf2LcazZGXBD2BwU3MACwBgWOAogHMX
Yyf8laQb0Zm5Sv8GM3wWuvcpwMY+ca+ysxE0TQBO4YyG4RZQNNKvHGczOrB/dmk2xGboHcaYNr8z
XTINiEQ96AgXkD9hN1ehs6/tfnN9QZ2AuD0sAoNivVVc+RTRlGA1izCHshQmCTW65PE6lLXde8wt
aqLer/sgRSBG1IkUkdJaxhxIcxh+f9TJ9688IIbGIN8UjaDToFcfMY4LoKlF/WC8O728EiV/4cxP
483GOrHXguY1pI84PZwuI7TKr6qfKRQzfvHxrOc0Tcad4n3CgB3TqDDa8yJcbD+uBGDfDSReN3Sg
C/IaqLNLwE2yArsB6sHyFP02Bq5zeDBMYQ1S1qr9rJszei88g+E65KmKUaxL6fw5vHZvaCZwkTz4
ywDoIEGRS++YHiPN1SY2ZtKIincat+xdS1a1PSTRocGNiqvFxaMfALDESxf2G9UcA3IH5ItrEsPh
rkVJCW+0QVTbg7zhdKyumcfXO3WK6Y6NAB9hN7WpCJyzfl6M7Qwpat5ZHaCuOUMcmz7hMr8C8+dT
jNeYkqoIPma8OIfQK3m1QagNeowtiABTpzrPJfzT3/pLD8rCklyeyrw+D/gwsv/SRt/P2KZ5fp0K
yEytOVSxjyQ7CqO7TbFUiS4GTg37BMISOHCORjrG3Y0XxmTxYQg5ys47m4IEveBzZz7nokX9BgVZ
o/37b5F57skfAoM/NJ55DNNfwecMPcMxC9e4YLNrd+Pyh3M3rgdu89rjQnPwW9xcFJ9Yjv5pfOIL
Zv8ghhtIX/+ECrNhADvftAH723n4maeLjthdwuN+jEnIH8FA2WWmjxVkWY+sv6IFIRlhA8wEXtjw
gfwxUKc41ngyZ696Wp4dvJ9SfVjpa0qOiowkvJV/kwQASdqQSVQwzgHWRJNTCxtd7s149gIxxkBW
9TiDbT1on9vUtwitbEeaPix6OIpTExFKqvMIPUzM3NgVEQ7Yg3yjQnm3DsnLN5qAulSWMIt16P85
y/RftR2ooHFvSIbiRZTEL+JRRDIOwhmIJpBHf16Ivp6CFhnO9A3bmgGRDXsfx0BBEYR015lBhM9Y
GnzR2jHCrOgV7XagN4Pe5/ayL1hO9upT8VvoQVFsoL0VpKf0PlcJimuET0Q6UsOBBdCKgjANkmxg
8Yi2HMlnEz8p/Hi4S08K8z4KpqeM+kxCntk5dMIW6ab2olJaV00bKnIcSxZdRYNEzLQTf08frNRE
B6GOz9JfuV814SjXLhUePExbqeYvFVoyMr31AXMYNLwm7Qev6+VViKOap8ge5XXBwvrCixOtoCM6
ByxCSOnTPMQXDW5eXB6wgSOk8qRxIWDL3DhSHxstenjmmC+cYXW3wN0hGeuKDzO1QKdiuwQfnElK
ywilEvZ9jDt/EFCYP/ccSyGOypEe0DBrVCqsRpSK1GdvX5M9O/N6iG8mn7G8gL7ZoPaBeGG78kN0
udi443gHmhvBe3JprmiCMoZCZ4emJU7GBG6oEglsS35CUocVnr+ktEF1Y9ni5EpM+F38KbH9DTPf
RoqH1hcYFoMM+hr2zIww08DoOW81YC7GEQMJkzlLQl0uIHbXJpg89z+MF8iNqciW6WfseYlI9uuo
8jF0RlFV0e+5FBIWsXGlcFLk7arIPX9dSyE1LogTF8b5P5OZgYoa8dwH2sjcDxZpOfE/s0QHDOxj
JyZMckXkQjovIPSwjc1oMdn3aLemX+o4TAflQ+987KJR8rt3opwBAxP8FDHee43sfb7uprYvarzX
Fvtc8/QEdoP6RqdB9NG2zA5farSUCOVhlY4p3HguaA1juMkgLG/mvO+3HyYj5YXlRpCABJbMWMu1
GCnsmGNCwIucZvaDp6W7VubTj/9UN6VpFxGuvJSDoSv7GNONVzY+w+NlsP52TahYiwy1XFBdqqWG
uWnsdvSljc+gXJ5+/yjZLMbQPR/XWGAJ8iij25kEYTwrUqe28Ah1TWJHnsHn55vahN+TW0N5w7AF
Ko6K5aALs4bqBBk2xhAwbnLBr5GtiS4F38SzjUec0KRi4yLpEP1AhlIQD/i/cAu1W/beKwa2AWE8
V6NmJKvmLix83PkrjNJkKCrfHfbNkXR5RiWEWlhDGsOW76P+2a7Jh5P1o4RKMBKjB7FGrkUcD6yc
s7Z8NxiDFjcLCM4uD2fzIMvz3nNrVau6h0MxPyt5LV6y4ZjV1cADO91HQKlMnlQWU2UgnUdAXZtu
SsDzv5vE3oOsUpOOuhTc9EQ2FnMTAGhCfy8aQliEGIDFsUPVfX55deRx4iJ8ZoH/wXkn0Sk70si2
CFwv5dLekFwE0NnBM4qcmvUfxB63gFG25Nb7bdp7yVwV54yOSCb2apXqBW39ilJIf46MbPFVR19j
DMKU/aBdu0/m07Dkca9mOswjFmHf7VaNC9wmRlf0sD+GeKRex6sIPOac++Ieyyk/3JdMjqopygcq
I2tZF16k7rLaIBN19NIYJkmvaax9Rm0piSCNX7v+dqcMrQT0DU0iHiZD6m4EH3NoQaowruf6hx/3
0pIABP1zNu6MQ4qGi40LlRZFvwsKaIZuD+gSGR+Xk+rOGlDG5J0PGlk8A/yDilUvkGbyPO+EWxSE
6vqa3IrnSMpeGH9fKpDLD/Bu7sugmxpFSQcNufXJ4wrlrW39CQ4TZNWn22j4zBnX77iNxzhdO29Q
5SUaaabM6xCRZjSgV2SQj2tay/zi2KHB3BTj3t1yDrDmpA0M0kGzhxU91pclYYx0EL7lSf07iRYr
4fPEsd2qUevDbjnJp24V7l67518LgEQBCjJ/eAHMuoRV6nA7TYDKYYg7AVoSjPyeAQyJ7n2PNCe8
PGMHuifUDJ5QjIpjnkUEPzzZZOy9Bj3F/XKXPgMtH/4saJsTzRz2ygFnMwcxbsa5PbesmdEbg+eC
SMpYFMJuIhMOBbuJZMDvfXhNCMMDHfY8oVxYqxc+5TkpIiIOkXS5n/+VAwoPHBAJises2c4CjNhx
Y0mAf+Hysf9VUwm+egvV18q273huVIwzNgTaFo96/M1PObiI/l6ZLOUZydPwymofnzczJUiS9ryC
K984CCbUijsZEUwA9AMg1SwMLBMLBB1sxcMCD7rMb6TAqMkaZJWZkO0BWoXcIu1NZfRs5D6KBEUr
WfQUD2Pcc0yYi3AL1WgKKXYu+h2ktGCHZmSMWJbNnFFbOS9ML9oD12lEez7E7sAulk9KAqhQbuK1
k/tkLZ2B4cHISTWEgVMT/MUv71t4Kox9ICNevu2/4WKm/WTMgmNfLEw/KiIFnJAxq8Ys0y15nPBe
otG4fGsRslyjtWRmgQEmBTubNP79DOHqMcUGzviUBJJGbYD+ImH7rodnaQBGp0vDL5tk56pV8DQ9
vjGivPqtvvZOwqyrnLU1ESbeV/Ei5sWd+8RTnpn51y1S14YdwYzu7cKqVZgrEeXd8w+yLmi5akt0
KxGVxL/6vyeDakzJ8Mq+s7akzG/0ywvp8Xn3rY4qRQboOp6jlChUnpQ16IUKcp2cGHngQ+8JLwiZ
Eq7CZi0oizET2BIiLEMHwquxbwYibwcxS35BD0WysLGwgKoqNlEZ4VJa7/LactR9dU0e8ZrMoKt9
hJeLeQnNDl4cRCfCNMUyZl0+5CsqB/7R1Ppn2QmxM6WDNhkfAIv0f2gOMPagrIN3e/gcUl6ONaAQ
6aesa4JPR7EtYwzm9IiPI3KcRAyNMW/QnB3WoJLP7X7Q/EBv53GHOcbFQ5nNmsFCHxEQitaBEpge
0YPP3PQEixqOkNE5OlMLg0bRY2wdktCBPu1HIJnX4d+LaT3YCaoPi5QNHO/G0K8/xDSRF6B67++I
0PgYRjttG/Vj52KhW8NY+2LvTDw6gG/8sC/Rqjmy1d/O2+9fPJ6bOLaCOWWP9/x1UoUFa0uqNeOw
BrsfkWZCZaSLi4MzB3GLBFETRM9TR/4moKwy65dXZm7gixWDREYMGj/NrP4pAlYbnk/oyfyZ8uZJ
S+Th1lX/XP6qoi2BPw8Rg+CK5Tka5rAEGJxhVMgAGfgGVBIwHy3U2cUPG/iwWGIXubdX7yvAOFb6
SANA8Ti67zZds8/JMIQe2E7z+hwqTQXrh4rHkRacQYtZckBRIe1z8XFCE16C5gx5cui0V5SRDEH2
FpT2rTbOr/k+PBnHkCPM8D5g9MJwlN4ZNsyTTkVU0R/KEUFqStBpUgPC/IfkOH4tMWkcI3RldShZ
Re7lmLpblNWVr0Hk2yT77t4s0rzPIsJY4wlN9zdlWkZb6amp81XcHrasjA1RyKdOhGUeHyNM/lqL
fvMmX37SNsUPGGMDnI7w92S/paQS+6Eo0YA42Nkl5Cpoe2hAuYVBBBmFMsEjnOdffC8rpmwwM3Dk
h81BckFYyDiLnRj10Evm/+ZSpDZgF8GsQIMkC0rgnwmKrNFmaWXA2JerH2YON0OJGIOz+nFf2YqI
NM4TKzlGvdTlQsyDh7mQsw1Zupl5cGnCB3WUzLaVOV3rmEFI1yI5cLHPBOYw4cWm1SYdpU/7bNsi
DIh226LpwBKNoh6E7U+pRW7Q69Q8RHkouS/AKOYbR4xA1/mi3uDkrz77Olo4/ESZfh6BEBJWCyJC
8XBj4EnfIz6kiYBG0Ekgy4Ie8PQLf7AC54W7vgljgNV+fCZert8c8Arby3dMQn6wQRXH5hGAnjkY
4jAKvAVMjooZd9/NmSwxYqkoj/rhthLB6YhaWvxCD1zvM90OnUGLbTVTcy5LDrehGb/wvopuhi7z
dJiBwd5sVigxPkag1rQyoxg5n55B+7JXX5wiGafUU6Ocx4BbD/azIhyZuhDcsfXgrIOyvaFjS2DD
vsdSyzYweiseDbHNvYel83NcdJskPMl0lGLKrvnfHi68WO7M8nbCvtBrSeDay8LSn07Vtkd4f0Om
QXoEQRsCDkZbGXsCRDPF0xkTNY6heBBX2DF+im9hmAntGMJa7ddSAKc6DUcgf6RtMtz+YAYDsJUh
hHE722UczCt8cWHRAlsBXxyxjL6+A2kia0OzdJN2wEvC2WkQscY+1B9VgfflWVitMpNkz2YHwXeW
y0+ezskGTgxpV9HwEGrFs0WdRdFkENnREbTjafjJEkspw953a3ib9kAJsQbwYixlWIMNX0UKC3kL
G3fT6V0JM2ZSiZGdSTgaNU0tYCR05BrUmZ77BdL6kAfyD+WyqDmhcxO6iGUCnkTNgBAO0Cfoth+M
nUA9ZUJ7ic1GZipueiTfHY6JPxeF5c+kU/WYZUXMOjKnVISPq8n2y4OTOFwl9kXmf7+ZcEigRDCJ
5RrhcWrLzoeOCwkrii6ufuSzL+Kfx1J0RhJCmZWJsdyb7l+xfBt0xPk2Q0YaWCzpYSCKHZCbbfZg
Ne4ENkPrp3NvskEyFiRGU3LENtD4iKteZNTRJEpBigEdjwtKe4lIM5EUROf4gSDEnVL0Za4qdZfl
8a+YkCJqBZ+heCsMtECoTwZY0ghJKgxm/kpuLH5P+LRlI9ZJ4A5W1RgVlyjIYGBVkJ1BIUuH08el
KD8IBmCRgFABuDnQecrI60ja/IcDdZYLcNZlA7y5+d1HBmKANHi65CmqK363BxJWXEyAI7Klg4Jc
UCY15BbToIiSwXmCaPY8miE6LRosBv51MawBEFvXwMHOEKjj1KwGvKvoJ2l1UsKrh6bEXTOA4tbD
5qslEttNajCaoIIo/3Ac4pnNR+9DqCrqSKedxxjmVEgGPeUGfMQgo9mfWZtp6XHe+zkpOGvt1ERY
EgKFrAP0+dwnlNvTqKzpWnV6Qo9s8ywNYEU8ZybtlujW3cx2Clyb2OMZwsHAgVYlSvQUc5iMJOrx
j12WwcYR9o8BIxJ3WND9xjF5JBlxAwJR9dB+9gglwnPS0fENRmTcQdb2EQkBbksIt0AmYb8S+cmM
g0nJSrNQ0njFqh7yFY24DN5+CpdCoC5X9YjjEDWBBqoUMr8X3kOEDrH6sS9XkH5LNsU1IzVlgXSj
2r9g+gBgIORALsi+w1+vSgOfB0440PybEPkjQS+AvDx2rxUMJpHFQcQNeGzIUvZ1y3V1AvqwLk/0
C9w8nFS2eZ5GxQm3PdbQf3iZCjBFzUvvAvRDXfb1WuY0tFboSWB+/PvDGV41sKPVJ49OJkYRpTWf
Do0wxhUvUjlQ5bsRnCA8gl7utEwhE7ikrpfYw0Kgh1oJ4o16hXqPJwleIP0kJh3sfDH7OZb7LxVX
nSqC/MD0C9HH5nOPbtENEhX6J/AurNZxVNBYdLERDJFE00uWT6faok8UCVD8+rjQFVTqj556e9sj
DrdjmoVfDTdb+tzBL8TU5U3vh1SIP5BBguFXzq12qU/K9nVTUCpgcEfTQcouuzSKAMQsWK00AX+V
aQkqlt++hQIM22bKRnYrPCW4cGjD2NIYJyiwYpyWEoD1Z2g/NL4bGSaQ/qKYN9xWiSoH5QnTsoyb
mbUUWTHBfqww/yZACtOnH/zGd0q5T4rFm6eODn4QpwHIT4XIr0/TzsiHe7zGtYkTi3PXmd2/Bzhl
EOJDEsAgRoIBsS9y6XRZEszUF7GQ2KebrkULAO2OUiGksQdxHwJI8ZWocJVKqEMIDFGxqgfp6Pkg
ITx7lE98URZ7AduQ82QjeLlU69yCmTLisLTS+WF8y42BaQpQIMTUs/PjLuKZxlm+g/IglhOqsoTD
4wdxvbcS7gBsTW+vBBHNOEEfa7qQbw3YNvodgkGiE9T2QsrTwbZ6ZX/6qGtwvWQI8tNeA+n52r6V
mdKypvPsI+KjD8CaBksPyNyQc/84O1CGkXCA7PCMst5BPOJJhXjFvzcXSBScEf7R+PthAy5gAIHf
8zupNOJXIT4+ux76Dh6v9FYunmdGrFXhv1hOLGWYShsLKtxUkchxM69vGIba1VYIp3nPs2U1Tecf
JqY8/agTTJoGzCCWqO631HTFsqOaRpD7PWlU59hhHNq1uq2WFHWkpqybU7tWNlj0H+uFYFtBrUL+
hsvBqlwoG+JsDdZLZkMgaN0bReQsAxxZoOw772r8DpRJOxQhpqRcLuo5vODFbxPRPkMAo/S7gwyW
my/hRR/yr7qxiUEXeUNK6EtUMQy4WnuKCqQYKwt0JCxJuNTheI9hOwZV/ALWZ1ODMwOIcGSBKglu
BzPPfYCUdMOYj93msxBvUgYtSnJ4UJabFEveXgYfM8RF4bsqRhFgZfjyAXPGDnMn4BjYid8X99SA
b2aSD/Jk/aHA/ONSAntSxTP/kebMFCFOfpcfUri6S73hDsFRgNNse+d7ceDZn1nzcyDt2pWCORRT
R1+by6nbuz0vjDXZJJDecI9VlugoOahUp0YavBfy1rh8wagAEhA3/Pon5neCysVRgXX+cYJx9d4A
P34WPDyyIbL72jtO44MMB9t5u7b31SO90VVael+6IgCl+sGxsVrJF2JnccAvN/LU3LMrcdGpL1iO
2b9NOtJrsfzknjYp75YhoMg4g66APjIe0wBQN8WjkMhcnrb3mvhT6LIQ7ZgesqhyzoCVxFD3WO61
q+kzabSiKWaO6e1b3n9wysv3iaeFc8qv+gXQ5fJI8BFBragCxN0uBywgNpj+X754ETQEy4Dw+agY
CYM1/VT8PXfFH5uenGNG2e/d6kPubp/9MZrO/pTepo9K8j4eU7q4B9RF490OS6ieA1YQ72Fpmhtm
tOZRRx571YZfQIh4/UsGJRYKutsujBWoQdZNwk+QLl+g4SB/pa8vm8DYn6+/KU4vnwcWKogdHxHm
Hw+N1QVmTNRPD/FOqItETDbUsP7rr+r6QOpwy0EKqGN0y2GXVHFXwLFzx330BaSAyvz2TK5bJ/QC
U2yiQldanwckpTBcLPGOA+Zjjog0h3hcCKmTyENml8kew4AW0cEbkQNnMVy1rDU9apG5feuiKUsM
J4hF2tpyeD34To2r3VUAYyQPpKJpIgvOwvKQ0c0fFu7H7Gou7CNCw4Juifzox2/N5yhwruE882kY
pKWOsX3tn9cQo5HVHY79+fIjKcjGDgGSSF/9e10I2ptFGxi7w4rFI99Us3qu7F9bOHtY/e+Vvb2P
x+pOhpucTaUVvM+TkE4xPqSleVDbatf2ypb8pSimmQyAjWjqqy2/8auH9mDK7opKPrpVJ2nP2oQN
O1kcWD6tMNGHIgkJndbyUi/SW83xMxm+6dtmVd7F4s1+yyiEONBdPDbHQB5Q20TqPBURJBSKZ2gx
kIB6s99KWSb4FkXXVAAZFmDC3py99wZ5UXdEhfLiN/vN2pU8TPbGXb9LLCF0kx42SGKE9PjtE2OQ
rHnRF37dnsyq3Gxhis8pv8w9rbJ0LRcGku7kmNzfx+RI9qFPr84kEeMOfowTwAemV6eNFwCKgAMQ
nwxIW4kxM2Wrhw2yj+aA3mMeYIiGbQRGAOwo/qA/PrJrMqIqliz2fM14UL6s4CDd1G2x/J4YgnGW
aYl5n9cS4wHU5PrTVTU/bL04HcS2F2JJLk4vxHPuc+oh8vbo2P+9nI0skNaJeSGwMXYHspM0fQhD
NdGIJrWhr2ygL0kYP5Ax92KJ9FkgrAfHIopfaEXFlGe+jN0vOkUSM+0zquhPg3OGJ9sMtZwz3kYY
G1Fq4sYGmeTG0sMrd6C3gHCB9TBY3EjwthBREPP1CGkILTH3P++qGRiE/uAEr6ObvAVr4OTAQYIY
9lEZiUJR6gNgwX7lyKwH6x7nh+y5FR+NT6Tb2FwDFIraUusNvyPgCrp2A/KG/9tIez6U2OI4zQSt
MY5csb6ycFKhQvXiGOp1mDi/lFR5t4uG2ci4iOux5TV9dWsGnEL6pXSRnUA5CEDrXamA+AjIW0nv
2ORHDp5DlqdX/sqGfAGnnYKUhDnHKF+kKy/QDo3LtZmlNzqWqN+cvqMIohak7r4B0CgqbOJK1G3+
Ye9w6FRaQqYEGAmvIb3R8sK7ouutKAE+9+SgX/StTnLFsViKPbteJEeeo+gQHegXOEVcpWplXCCH
qLv2ft4lh+/oOyLF/ghko1tjrnw7tHbW7n1sVlxhZcPx8Vdl8tvAFWHZ31g7Opp8wQmuF2SfbPKF
/zlaF1EOaBP2kGpVrdo1rTuHt+HxjW7ipbnq9Ybrzp30ubd3WBeQmx7cKpxLwZ24qx4/NmzX1CRc
LGvHPkQS3TC9Pcf6tuKRLxf1opuSLzfPF71Jfm/4HNGtvLdrgr6ti8VniW7iB/4/Cx9MkXgu6N8J
ihR5JsmBM/E+6tvPPT9ysfgGPm3YYZDCCWIPVkjGpHGBn4T3LY35JrnxEyxFk2bFH9gPKX0uBMus
5Gl+/Bz1C92HumtO1qVcFKvP0aTbmIkPzjiLpVIcMmdmx4smNKXr8s6fWLhKDt3a5f/RdF9bqTVL
FICfiDGQzK3kICIihhsGbhSQnMPTn6/0/MOtG1bo7tXdq7vCrFnPmJKfSGKPqdF6f797To4u7bs2
CqDxubPubSWf1H2jwuj6terrQUZGXT4ceKJrJ92GLtero99ByrZyo6RXaMlVMiALdE/PmcFpnBrd
tQkSwxvzx31qlBvsn9AzbLq8gzSccV5UXHzdjZMDl+3k4DrXkiM9lRmcyQHdXYNQlf9HUF31k9+Z
zkpQ3Xlw6/NsLvq8T9cHocoDSmX+kVRMmN0/LR6Rb738fLO08vBl2RqRIkEKftx15g93/IHH90Xr
/E5hHZ/fkyizM88F7I/pp8wzE+Dq+/A57Kc7MsN5NkHfm9bxjPY51V1OP/MzuSbuM9VN64qVmKmt
ksIGfkZIjEmnei3jry3DxDjD9d+YdK8g3SNjec+MXAmOumD9P6LyDtbcQNTGt2M1Ysh/BtvydMCX
FlzeJSZiiSlLr8Gqe6gItalJmScKlo58H6GrUBHotsP6XBFR+/v1n6ie8qG5fxdgWsHN7Tf3+5ON
pBAoyxgi3R/HZF2Q1oDK6gdk96GAAvhQD2a+VFdOCbmHsh3usGJp95rpZt59FJgOUNWx5fLJhH2J
q4TVqX94PbSQ9b0MYXwRI1Zg4stc+HDLuK/kuJp9HV7dMXlibHUzYw9js30Yr3YL8Ln6+CPiaFEO
mp5FNWKRg6L4BhWBwawciYj+vjcCTx1o6jueUsaX6ukzsH9BA16QryhQz3FEQCxyyGEDmr8sV7Dl
kPmBANdM2Axu4oQ++32w5u7lPu6eVILqUX/edwn3+vCr2yEG4IYV+tFfvG4k+EFCR3KxHrEoiKKF
UVjdhwH8l8OI6fzCz/Z0frF4kyAs13A8R5yR+y99xBS8+b3CDn37nENXC7jIdjavRBDl5W9lxgJB
CrR+CCACAVMeyWCYvp98JW73Lg7bmKg1klqe66BSkPClgTK6PvXcsguJ3UB/SaDdw4azzgIdz54i
nveuvn1AovC5f1g+RS9Ft0pj1kqHnLB5XDevL/OLxM7ZlhZQaEg1L/uvO/HmMSZgOHKUzZBVwyzE
2BgF4ZKSRxubeXPlcx5iBbT+6fAcVOnHF8ah/KtO2Drr1kqf+Q/mfWJRLxL+TytmIuyagPRShJf0
k2Bz+sg21ITMF3Pj9N/leReGUngtTDTAYyB2TP2pTGRuynw92mJ9SBfuP5co20UJ8hU/pV7OH+de
4vX0ePzIjexmD6kvFjFbhr+XMXv7n7TSv35l24lXocQ2E9BvO5yda/r280aC6OW+fv7l/G9lu3Z+
3py59Aujy9gOYL+wBo9R5CRt8SMrFKlDJM+ZjwU7hnCFPv/B3Qf/rQAOA575uc8B5PQX63n7DERI
jVq8w5hM39ed/UgyUMjxb9J68R/x9mK18Vb9EyVYfFuPsm/Ff2xF5+/IqZd4o7rRJEM+YSz7OMN/
H57PFuaf3WN2976+npq3lK1mc2D03XUOxX97BGOXzdv0bjzNBo5ycWsRlvInUVOfB1soR+ISWZ2Y
32LJYr/OPuXhVqi+8y82V/6dZOa+Ud7XDM8tg+23gSors+lNKvlhv8gQn0WkVCLDLReV26Sd2DZJ
XktJ1xa1Neaz1cN62/aakknOxfYh8YQqZ51p3Z27RUm4zkDErbtt8zYZEI9gPtczN2KjK6fEFs6e
dxSClNw7+y+G+B0ZgbgEug42uMuyBm5kO6hP8lVqnJkhjJUtiLh4h9MjcxgcV+XrYZA6jJN36C+u
y/oqx8tdtX0Sg25C7fblc+8I11lg+AlwKjt9Yih8BnIqT4NM5x8Ldx/DNe3iMj7fyVVdSx2q6UBm
MkkNGwuoV7GA/fWmZh9Ls9USYO7qxTlvfX6cvXSNkAuW6RqBkgU3zSpC+BQ23f85PGSX1dX+gbQy
K68AOXuXvo1tt3/YDRvpHK6KfPUkrc+yCtUKurq7PRfu6owHYUvKcep4jakT2VerR9gDpUWOSIbr
F/BgkLeLoLq0pp+bT7A4RLSpiOD4Byr0eWl5rfQi2/wQUUOhffjcYyYelu9yD7Ic6xmYteuiu5q0
2YceJg+zryA6O3sSaydzmbeNsxUHgXDhD8klp4ma8DFm+4dsO32sGbDj6Na4DMv5aVWOx+R7tlC9
kTH27EZf3GWQsox44a7dHVsIL7kgiVnCk1Q9L0bQ2FQcoy+5EfGcEEb6cXthRz6Z1ogxd7mQvxK7
9/wEIE0qetAE4Jl0LT2r6AtNwVElXXHYnHFMPADYcRDnm9ad+8Uz9PI1f7+jaUl3B4fSk07GevK0
eFugguFTXwqvF/FQ83c6TQLaIBO7v75MrnyYr8nUwz7THJ57t32tsILWYN/Zj2eb2tUeumzvxfsQ
9U8wnFXBknkB1/wx0hDcWvlsxZQDgMjh8P+Bwlp19x1eSSZ++gcRjnnZgsDnSWtkOfHESJvxieUq
TrJkZS0SyDGJo1z+s5AD8Vux83BLsdW4nsx4LLSIiKwa0Hoa4ogLckxMRXEVFak17mZiqMhXhEPa
lP6dXYVTcZ3dm8z8AThw4JJONe0H7A5nKRADuXOGjjHkVeI907v5qhQSXQjPcimYvrd7gY9DNlp0
qegtDtUjP0Rv8e5+CERN8DKqy1rj3SVqD6nSmLIZcvflEE1FAEv/JqNmrrJZVfWCJcmD5hftZUW9
e03jB+btI72w9PbPAWipHaSMX5Xlrsuxtgmopg7SQxBcgTVTse3M0riyErGpERd349Tvc3AVuIVX
PNDlqnGLmUPalzuCUUw8xgqClE+7wpnCj+fVpSV+cv7Q+S/DmmVCV3JN6/Ro1bU8/UfbW8Pq5gUg
BwdCpjfpZL7PsTOsxtvOYRzzQ2/nqxMwbwMM4yh+pEjdDgssJUM/GBReGeXGisxzIdGWWfCln42P
hdtTcIbHKMqyihXjd0SmVBF2bMQpN49dthCZIix3j0xq4T46lHq8xnftRR+opVf8dxy5I/GmXv/7
9/P+O9k0a7sz+Uug/D9yUf6OBFE8VBljWhQzOytVvYecbnpoDcBvBlAeSCXc1W5NBebeo+lIXnkj
Duq52lvH40qzUmdr+uq3iUR9GrSpLWwKnnpa23SJYmiIVv3VODliF2WtOFtj5VYL4f3Qj+nekSV7
zLJiYK6ibDtKifeGR0Pki70zpdlhNqTBbnus/2YnGqNzZ/idqqRGM1CFeFk24189mynWc1CIlEK7
6UdFKHe7+erPuwln0jPNLsbbnkG2jmcGZg1ICiuvQ+/X317kfuh5zeItYJFlimwwRCJ4Hu/G5pJ3
MOb02JB4QTdjRa7Gq/HPeyg077Tqd91vcHfjGAaD8tuceAQs8rS84b3Xf1tE4Sn38v1W/nMlenxv
n+50hSYf+ubKueNJKM/erA2np+grYLfyYmzWuENtZtLkdm8k9D6OOHriYMvOWx3CXVaG35pYOw6O
g0N7nCgLUG9kG4kqaqT2ApFDpFRY1AZiPfjqmD6/z/etcWQ9yJYTfUZ8093KCORYrGZKH0WbTVC9
kCyrvH77zP2YLU+mhWGptb1/3LPMhTha7FiSL/hcPtNVkUWfK536072O5HTAaZFr8kg7Pa/nq+da
YUAOnb/MX/Z47ZgvShYfe/SetD9n0sk0kT01MEXgSi3dPWJtQaskhwIw1k87L9cEB6jsEnJGl7RZ
fo0jOhbiRWQnpjOgi2cJo4KATVw+Nw0JGMoQ0yQ+pnfReJwA1UO5IBmD/VJJyF2F5P/grkDHLXPV
0RSGjhPMuTQ1ljKW3T9eSzsB+dSVWA3QENCubFSlR0rQvVWp9JXmk22/j7bll6CInokZsk2lIsO5
mOVdnaJatbcXxncd27pMpdn6+gGPpIRJ2yfSOY7X8aYu3c7DqFih2YROhQ8IHgblz+Tl5q7gDLor
vcuf1yMMyFL0KMql/oiWp3l4nEvVevy4vqzebw0LN8cL78m5c+6IV6yCwD5Ro7vi+Wn8+97uPTfY
Nu/aLCcdCvVo0828nPo3BIsX2WWJobGPpQabrvyfTC4/7yveGl6FwaWdfMgNUgPBvUz68SYJyOGL
yX3bNA9v11pizCZeyj2JKyr6TTU54gY/pXU997F9TQRnHc+qv2KQG9fS+unnmS5CT+nupZXD/dVn
X4K/uQeXk3qVX68TswGgrH1qT7v0ru0L+9EXLHinMIExL09evAdNsBlWz91r/vpv0ZqWDq0faZiB
JGUudnb/MmlmurvPo3ApyYrYZ6V6T5WhP0pp1aabd2JO6rN3WMzbpbI+3y++c/8OD0X8Fvez9l4e
rMNo2xeKdxlBDEljmeYHbF9F/Z2tFtVsJ9s8v20qTAYAjC1gHIojZCY3/fqBW5pIZtcCo4BGMup2
lM5C2p1sDyWtbls8J1Bt/Twmn6O6ivCK8qJzamZlnVw/XsvL9rm+wrK1qr+k2lm50PcsAx8pUWpk
n/fFKH+1iotHgRUVF9KGOss8H7iu+So46vglPgEnZ1/pjx1/wuiEI6J+e0o+Q56YlxvgiNd07wc/
RztRyzeH/7Lf17c8Z6e8oSnBNnxk/w6cXbyngKjA3BLBWLAsY8Dl3I1erb5OWHdl8lkM5mMQZauc
AKr722D2nuKHaC467r77ztdSbxk4CQyFdxS/cq6deNiN7ka30cbePzgNZgc5rbnPmolpKUltY/WN
CBFUj+VZDfMpCrt182yU4UD9/cSlp3PhvCjuhS4YwKVQhT/j9U9dIk1l245za287oqK9n4X3czWC
QN3Z1HnJZ10DTwWGI3LmkK3dwTeJK5BLGokFBMuvSp8FRspyrTHRlIbv/lzw6AAHCsdWjWgU0VDI
2hdVLNtiNzejE2rCjUgLDN5wLGyt+xJvPwu8RXMFcfN4e4VyO65L6c81OBrr+QcEHT7VxfM5V8p+
spxkrk2LLAn/+HLZ1YSKT+83z+zs6dfzF73NullDbPDCP8vbtn+B0eH3oOGDXTykPz9PEpplW2oO
PCjAI4MBcRwm6Wn7lX5V4/ZrYl6Aw8lfvmBDgA9jGPg5V/dfsAmcqcKCcsHCzAew28ikJI64es6W
86cqlrJf+BDDwjVzf/4CMQQFYrs+MwmwNllDkwECv4AvgBR5czmFPsNMIqY1FRA/QL9Vslx8zR3L
ioo755DSpeJn9vPnNzYs/7l8cstH/rMoyQGel/BTcNz8mlNPXVrKkC/j1qeqLz+SYRKQEF5ADMA2
yGCTWeL4ERaIj+1TGA6YE6hN1A7EcOGLYL59/nN2nDkyNIHNYfWYyXrl+7vGubLv7LqT1uYRjTQ7
stnKTDC//yy+UkWPH7tHpc3ypcwXG+pX/LBxh58g9XJ4Pj1vHvvz1vnj+sVS/0p/f1l+3DivhCjW
Tm1MrTWBhO00Vy9b9oME1XAoJ9KHscLK7h/0ASdVNt9glWCFADD5mfyCygBcjya19hOAjx9WQT0j
DO/91OIYTPwr4sgtDBgCMnAYz0Vc2pR+ziz89/9y08acrdKydioXSQL8D7JtmkcymOt74sOkTPfG
DQfSYk34oBNliiGYE1Q2wlJxmaPmSTbJobtp5wD7Nm2QKmfbEMvJ9Dwu8zymhjCiE7s4G5hNhqxj
xRDat71sNcmsATtHRlnBmDP6l4sgN3Z8rrldqcAtQJTajXMje3c8OrujjYcidEiXQxykZ6MeDSm1
psrLMPY3MvXlV4sMozT9RYqDMUfMaUxGpYBUCd+EKFIVsU/7SbSeiEhJdSLcuTw1ImMiquGMGd8x
e2MptjQyrb3pBVetZsRLEhcty830I7Xf+J4W72pwf/goyJzJCumTrkRupxxlRgI+T+NpSINk0Yy4
bJCuUOs27+FB4GDZ99LtWYsUFEqdko8cj1MujMwoZfZtupqpyWGf7+qOwoADaHztTN/Ij9lDnU4c
suTXtqn4eZ1MTgCdtCSco5zlBGiGVmZLBocJNaybGVFw6LcGj+htUvFQsIns0zXKkl4FGQMaEnO0
/1Vd1hVyP6WO0An7sPzVLgHVErcq1/opXaZD/UTijIZn1UHhqsKUf6jQg11GF6LK+BB6ArDEDaG9
x0DlczvUqapGFMpdGzf7sgL0NzOJS4Yi33VoSOZZlhf6irY7C3a57uleTU1dylvJiqifUnDRAyXj
NAe2VQqK2BShqVQfcjkFCkrLw06nrZmcDZD1lPE+ugaqZLZ97YgqFjDeuLQzlSMm2IL8JxWtyQ1m
E1TQVr+n5bZ1rpzGRdGzFN9MKTlYTH9NCFVqx1stJyiKfkLJPgmhqlMM5q3FliOP8D4WQM/ESTBy
ZtmjCZ0WYBB/sEWvl5dNZnf92rlax24SBQMljme9Ey3F3FnXGD1S0ix+p8tMCmawF2edoCJ46WSK
Fn1b2FeNzs+8Z5qlJy0tEm6b3j95UC/BFYrxdJ+9tu5Osmg/p1aV26m2ROyVkfOiybJxayTeqD1D
TJlm9TmWFx2Ya7JD7SYdSKCCMGXUvKgQeXG2pSRS+pR3l/crbZCVLe9qnwa/7hjlJCfrsrnt5AZn
us2xMjm1KeBW3euiflsKJK3AXc4WDdMruaiTS8tMkMv69NRc9ooYKczVRMUjGniE2JOWteDHNISs
Qn+JpijoH80Oy0EW5mm8O1RSL+uP3IAay9wybJonh8XLvtBaph68BYVttwAe3N8VG0a0OKlZetqe
kJpVkDMxWVl3qM4HqF3cmslA88DY60PW1ls/TxqUuugXZ5UcmHP4/0oLScsF3VY0/VTzshgAj62N
uVy1IEJ9j8myopuKVWOxYVuk2lLnF31LXQG4BJE+cNbxVvKaWhD033m04y/IPF3MX2tsqgy55Saz
W0N6ujE7rbiZNZieGmN8q662YHPxrGwd7GaXG3CTV7SSr6764LIW4M2h7s3LtnO8IL9L4ommDsDE
YnTsCaUOm0TqYdNPlxkLRBf3rC/mpskXmAaAf+JRx7RQdGpwHahzzoFSnZbidxewufJSSo669uea
YcQxK4iAaIwsTB4/2zbyGxgtFpuSId8HJG3eQs1tkBR1R0wUC8qYAUzNbd9P3ipWRH0Qc/HbnwO1
zGtR97Jmvu9+69df8HxzsUgrsaVggw3AOrtLxdBPY5GHFTxP3zLJx9Ok480dCt8eC6Nh8Uq8ucd6
kG6rnN/Z82+EXjbD3rJmkz30FXRLPE5ZpaApJx2mjGSiM3FTz5BsmPiIrcwj00q2Hc26e1t3dJyw
v5ON/IYzWUU7+N1eOtadQ98qYDlOjRSv0800q+MY3Tsg7ax06ptWHufUSNGz5HizWd9w2BdqBcyl
u0ZqYIesMGZUTo1D4zqa1Ck19cCVqaRxrUzwp64sjNnqDE/q4p2HVt80EaG2sZtWZvUdIuhtZ+YN
2nYu7Yujh8aweWqs8T87Sua4oMQO2WPY1MPDpjjV6Pg4G2XM6vFjFsQZcWSKdkX90Ig1vyEZxN+Z
WX3YvLXjvM0pamcBa0Qp244DnnvX+KsL7av5rqR99Nqw6dRFxorY06LkS1sjstVDIx735AmCePPv
eQqiNVUJmuaXLeTE9JLyhNHSvyZFE/PujeILigI4qef8H2VlfdZFo0lrWEvqtqDEjr6IAuPTXwns
K9GTm/Gh4cF8iyJ/nzXXnI6jhDy66+i3GJI0Z8KtjF02fjaNqWW/vZMBIW6JcouuzBuaGLJUyaA6
XmgWDGvOp5VK4nuyEo+troMu0klegoYOiYtNo7+WxRP+dXDcM/l9XlTmcSmebxXcykBbeGtlP6j8
/f4dMVImQDx8zKP4u1At/oBB1OXJNGZopsVnZhmNvZgMPg+iy7LV1VgsVQV3iYcqaEIBf22ueWpH
B8b0iEWRxtmYtJDyus9jIFj3IeZaPGnMHo9Cwr2YYewGJrJnqUVhcdXvLfGfXfdv5p70Xbocd+00
4aJHT05GhUEWfGvnNeW3DI2JozHSf/Vx2ph3wWtuGnYK5l6huehGD2K4EEztqyQPDXCd3+70pkQr
t52YH5e2Cf3bmHhf4n6vtR0Uo4sa6Imd39kXp+K5TfAgAgvr3tYksYZbXY2mpBqdE4mpbRlNelQm
SNt0769Cc78dtmHSpF5ZjWPmRt1/M+Lv7YznjRn797xmJWkwhq/QzPmJ4Yx95XcOttTGCunSGKth
0zvx+yZYMuNxaLVNz7Qae8+iFlYtdO0xrTjcdECMT8wqK8mGevPTjUkZo+rwd3Rh4dsQ2VQc8JZa
voa1j7jFOEWPxEyM9gdpPAO/m6KApEkUf7e9k5b+rTfJShRn9HEpGgONQJIT7xyNu564X/aUWtPd
HvLStjCZHNEN9geO/lgmEMNJFLLXcbHGxIDF/ySpeBFa8RPLV7T81EaprnEAQn4MWZz4a2MgSOL0
NcY5SrgYhpgcButSvrJeOaApi+7COMVq+fcprF1kN30+98rE1I+eXI1jPq87SZvisgdz1Yn9pXux
16268bPrx4llb967ugQcNQ4ypeVI5Lc2m3IHaRgDGjub1mJvAdjb9taoxEhTu37sZO8mr9IOyMXi
nHQnzG7bzt5dkMfNVfenO1f+ssejrIyLNTXup/qA7XTjpmUv8bbrLzXB9CTafBBYQL5JKXugFTEu
5Vm6CQ9L/DNV0qw0XYblAFFNpzWjZNChkTmr7WQmPGkpOUj82/UpNKvuCTmebAAbpkFaE+HefpZu
T0v5t1W3WAVBVGIVF+/TFotQ4ZujNr9vJEdmSKrsNcaiZwIcF3VKk4Apaxn3AnWYORkcGcWd1H3Q
GBbVKXbA/0OVicLhiyBcDhTPz7Po3v3G6SQH5w5Mm8AqAX5e82tlOSBl5bL38xFs63es7Fb0XbAq
QEVxdow323cPdB7NL6LbS9kqIfyO8Lp0fQZtJymizy9PZiPSW3zs5+49jJeJDtN9vI/nwWr/lPt2
hUk0xuc7SM49oMXAhp/kK7xr6MApNXEQ8gzMoaiDwbyVbm97qXxrj7vhhNV81hJhdqB63jXM9Q+C
waWv9uMoI/yXrX/ExorvLlw6wYpmEVianIXRoht5FQrNmEs3adKnDxm0DQRzMByKsY7YilgEOp9I
oYn+4VAltBCoeFUq+xHqol4wDCFM7qe+tdaz/i143rqf98Op5kXRxNMx9l0jRabiSSB0QQpa9Qmf
EPWPCJJ3wqbKw2RwWWik5iO91gwbEG50kiHvWg8ZRWKKPaHpG9y7NYey5+lDQgJcf3O7zl1jjpqV
cEEF0dLfuDIfz3t6eJ+r0iMTuwefg90JxGffOA/U4wERCpmvRFT5cq4m6IwqqOUUU4EN1rTj4NQ+
ju4Sj2uNu8k1hXM9/HB8ISImtCdfqJt93pf9/cOjL7oApt+wnAf0FXmH8AjtyxhENIrOPGR+p2GO
rEgkNfGD+Fo1fDrG2pHAGfStowQOEWVpFNeb4I2aEclPES+UjYG/20IIoSrPYg8ZXQWt848ygVRI
pZbJ80jE4Vweh2THJHCvGLAb9FYYl6NA7TT9vS0apsIoM1GxAMnaYcYcJq0IloEwmzdovPTy4EGm
w9XMH+KrYnwwZZw3Zbxu0bREhLulEtFkH6qaUzQ5M5WPX2HKBmdJnvfcFauO7v1d767Wo6IXZWOR
WXSXPePxe7wYcykWv6Npeh0supt400h6Pf1sv5SEBbqyzGV6ZcU//66Uwa55aXxGdRDrk96yc3Rj
4i0WMcLf26b/sexFRdQJe5sHuQ5idd30BdnwwfGY3VvIK7EKa0fibdtR62Ksp0j/sOQN8HQtPY6o
mD5FuXGv3e93rS5GHExScUnN+YhGx8rNCqtCC8TCGzGYnmryT31v+joQ0bsVPPe90xwVJd5MzY2S
zu4U8yBxNTegu83ItyhnpbyoCyi7u+gf+GePv1vH9F3ri2+cx4P826y3Hx0HRXrioo+wpfhv0V+P
lrjEi4/rwaoNnV8p1gsVq3Ml233avxY6w87lQ4LSCr73eVVGsFqqdixNazymtX09Xz78S0hoEj4+
CIhEdd9KN+6kSl++bluJdqJalvLEEr1onMUoP8w6sx5vN1xXTyoJaLJradEo1Bhbq0JRqmm9m66+
vYl14gI0PUqfsHqSkuxryElxFVmmJG8+SIKysMXua2uAwipCfVka2NGlaZ49QB0+LhvZ2qHSxabA
XT/rFB8R+TwXntaDeEh8dOcKznyZfU5vcTpnmyVGhlmsnqmk4dwKcH0/1XR1RlYgSMlAcqo3Ui/L
JmRA8wQCCE7IoFiqMlbV71rT6pyVVeWVftYzKINky14lOYpg/WbjVKfGSyweea9v+E9789q+mn8Q
ONoaNiTL5sOuAtKV07Wu9CVVRKP7Mh53vKNhvn3Y1WvYERryYFcaG0TxOKwr1fXD8mFey1fuJ9Bz
x4fImDKrcQmC1emI1XeVEZ1ME6KpDBiQeVkePYWU6DQbIk5IebNmsTN74EOa1HLdtBRBQasKyqUf
CxJwVE9lFDUGISEtybF6ayarw8dZQ97UZv5p3b6+zdvZp8Jj4bGSf0Im+pR/ChrKW02SE+lXMo2V
33QHWUQt3RyqHx2JSPN23J2tVZgfWqlWriUl8cPl4dz4qSdq53a2Oe3MG6/rBtIPpzdNtpvetHXp
oD1+mj9On2aPm4dZOVNfcZ3Jx1B7WVdz9V3T/a1pK9VegeDUMrgqLx10l51pa9s9dETYdZPtXW/b
PfYPnZcgs/xp7Zo72Xvubw93rOFlJGXtZHuUauMS6E5bm96us+ptOneDZXeUaF7bm96iN3k/t+fg
/W/rbpR4be86y65v/dGit+xOGIcHQwGzPRykTsy7v7/9aY+rbN2fd0+DeXc2XvbX/RtwY3fdX/Rm
0h7Pu4ja3uZdV23u1/1Zt/C2bRQLJed2CKu6fH9ztaw6u9Gyv8OtMRN59K/4dCtFj/+MNoPz26Sf
+Bg+vy4GV1Fbi0F7MYif61viYzFg5x1Ij/nNR/i9GOzO5ffj29lFuef928/gNfcsZ011Okg+Jl4k
nrq/e0r5lE3WpoN0ZLR/7k4Hqcf8wz8cxpysiOYfTxx0kmJPZAeR2R0aMf9wV+uukO5mH4b13PMM
Jvr2hF35Kf/AG9hEwpJ57h6DySP7cH08NNMPu4reeso+JJ+x06QfutfH9MO5e9fJNL4Cq+zHGMuk
wxLeuvQgw+pF7tKNv6lGrpwvdZMN9Oo+ovqtywxQyoMQJ8dQT37uOoFP9rLJh4MmweV+K3E0X2Gs
H8W1M3f4rdx68FnOx1WFdnyPzz+v+YprvHZspK85TQky3ThTZMYpLV7j1jiJebjrUsAPV0cZ+cqu
7rp+To4bhNWVxWt4OPOVdK9Y+brrSVHkUDG+ukGoMKeUa4ulOHAC0Cmne90NnLNCoaoZybQj0NV/
COv4y7uvpjherMSdf1fE9VGkv4HBrkVrYRC1J65STYCuZ17r/y6RLN2KFbfPayKCa7qxHkVneEZ6
m9edyw+eJFYCt1oC2PmgtVcQ65MXD991Zuy6Fmbn/ryWgyB5j4UjAYodsGxlV7CdqT4eA6Xyb90J
31LvGua6zeusBlbwCnvgSLRmkbyPD5OXaFQ0TSqzSDbEzR5HojAXnyUU0hCTox4/gcSOvwrSxrh6
iWA6qg4Ugwr5T0Aa5rXDa8EKOmzEJQqq4DZ8BQDs7F7xP2Nd6+Emksa7Hmd2r5awT1mOXqI43f5u
Jn7iEoxWBD4C/b06Ly4u4pS2AbwsbUwycgdo/FKPza3wrk5N26Gc1jSJrE5xvHxxLK4Qch9DpA/i
czR2WQPD/rv9/xfDXid6f8VFkVPfL2qJugLx/l+RbooTw8byRR0vUZIMHbXCu654NUBA6r8Ndlw2
EbfHjXF2+G603PtfkafPRDxA4OkvgfmcVqO6aCH/gEq12d2HT/zu0aq4OVp1qq+10/cuBjCAeuk4
S27zgPOXOK9hMOTOnxUeJdgJfv8XJOdn2IjW2nbfebjjQFwSh4NzPD7pZygOH3BbKMPhD4nF3gOQ
HkejAncLgYyu/YyieX20KU7+lTMsD41YlPV3NLjLIztZsHwHyn/5FY8K4e9v4Pq5wuPmSeWCRO+v
dbrklRM+rvg98dvOqAUHuvrIC9zdt/rWp3WN53jYBfuvYglv3kgIUc1aD/42oDTsXl5ha/GBa+es
Ga2d4VKPKuNzlD9r3jzerR6p1Seu+PuZfERz4gqpE34Lc8VvA6Ok+PmpzpqzZtyD9R12tQkIEK3U
5fBDEY2gHrhrnfFL4W4kZs27TyiW6o/8Qvrl0vptPy+vgyDqIP5R2FxCt7n/71ChC6nwCcnOpCmF
pTxtsyYqyiiP2OKMswQJlWrKDwlOU6qK+tENd59apUa3oQ35/XUWe9Cj2sSs/sZnzD+ithuO+ig6
Wjgjc6nbY899/nvUiRpR0atF0KLrogMnTWAHDPYu+fsbn2KEgu5+X5M4xv93jmy/HPu8e73TWI8a
B+PC+I0bqT5asK39dzTCFPRZ5GqNj3H4v+a7H/7594CYA/fMKvOPKIXkKpamJK5WpEPETRibyhxq
mBvm4XbvCzXa8/7VKGQSYfxvlSAYnrgCCxHFSr4HheGQcIcoTaQJUAnksQi/bPkK1CCjhqQv89ZE
ynBN1JwfOXUioD79CfExv8QlSFNgNfSOohR4/Jq9AJeupKAFcNiXxLAAi8CB+DwtVrGpbPFznary
8V6vzaSctIV2FCmS4tw4zls/zF+ZxnRTv8vI5IG8r5uaNq+TBkB/9tCaF2WqaC9ytRQi8VvztqsV
Jg2JssV/FuYtvH63TX21qf8UmhcRgMfWbNve5R9y89opV1s+IQ5a35rbdOv8cDhXt7cmwH/+1Jlv
21e0pKADtbNHqsJbCBUQPcjxeSxWVjvetf5w0f05dyZikbP31ewngk8BHBdvp2zImXvpLHzFkpMv
VvMk4QQ+rHry1pwvpHsuzU/lU7IshLS4Bb3hbW7vksDMpXwCGJVxoDYBbZJfHEYqWRY5sjqUsq1t
7jlrANIQrYF1h0K9SYMAgQL1IcDnVAZHuAM7SQTvmONDHt5zFWsZWhGBKHNF5gSCPsuvfJJvEeLu
9x9YBtBEEufypZQWfrSD6Kks0qivqx7UvUuMeD9V0e6TXVsowx0MzaImZMWV4jfXi7jmlgBjEFeP
6CpFnQEXysEU4KWo6K/9tpqV1fz8eLp0F5MyprSffC0L+yBF7LB6eYZOgDX3PAD0PPe7O17ZgHUA
WWzSaAkCoOGRBFcEVh9+QcCSYNKt5B1lIRPDsIWA7Eb4xA8eXLGpP9VduuKfW9LJuFFzgD9gR3gK
+RqBLYAmHhnKUr/ACRB+9YGpBFJj257nS2i2dAx8D+RNZl3aPa/EeFzuYZLBadCMgboJA7DkiYqK
PWON2Gr2tbOtFMupfg4/2qX38118mnSLT+kHnFtFQcD/FiiEwU7fz5Jt5H9TSYrGkl4SzBPAQ45A
gU7ipqA2iWyo4uTkBLjL1gqb+ysSGWA3wIufUi5d3gC+ICB7zm6ru586iXn7b4Owg3VLclJsNUJ4
xKJy/H1O8g0ouBvEe6b6AwUKs8UgnS6t/+GrXMMZn+/XrBzH0kx4xr8r1BoMLmzy+/F8f8VhvwtS
ZgzKy3V1OEauffypJJKl+U8cE+S9Td9vrnX1QeMlx4vv/IecNXdP53+hCUgH1y02963LP1wEK6tJ
Zz44vU0bmc76tdCT16e7byVrBwzs1wr+8nahxK9+n6bAbBu3QbF57sskEDl9/607DBXsmVT83FO6
geCleqMhnRvXllx0Mpoh2mqQDeVNO1UH6/q5ueGqmdQ5g+sn1sFEmd2tGSkNirVzmcmuuQZ5TD+d
q9knvZZ8Pv5b47BoJF6mo5/Osc0wK4/E/UWMHrSy+HmBTx28QskOvpR1HmGbGSe+515O9h1aRPHb
i9KFORX2RedhPL09+5Du4lCQcb2f6UAl94vdG8zxtbT/PsrLg9VLoHh3/bp4WNUiyzKqGcGTGlc6
QK4Ew0BWDAJ2CoiecWYtrc398TPbHXaK3cnj+XP5vJOKC8IYhaKNhczzme6eoE5fNBTpxwm66vV6
qVx5vYXOkkHHkRL+ffmZYt7Uys44TK33+JzWMn3lzyWXyfX6UuyLKyncVYrI2e8ku7i/Se8j+zSc
sgRhOKohTFEKAkyJ88uauzIjYw2/z+TvsRZfUq1iBoNYOSGzuzX+Yf6aE+T5uqv578SgpCs/Z7gK
7BAW/E/advPwkKHMz/7lPpdIRRvHR6maykvq+Pzt9nFAWviRE5lGas5oVykxrZ9xDH0NW/nBrrMP
yBWj8/0MsQ8gHVY8LCjkos9cazmejYss+ZCsQGY7cW3osIsvEJoiaKfeE8R6r7eOENp/MgtSDn8+
E531i316/jJ5SXWT3cVrZrxN3Ce9FPoOtBlaN9bZ+/nHUWN+gjVPiBH06TQS8ERYbsScngCnoV9e
l6JFvdu7z1uhupO5EMjtruRNp3f02JBQi//YEUsoE7M/jTlIyFKahMqMzVYs+xFhcWkqxPaXKTWL
IDWPUFL0PU6mUrKKJnQ3uoq4G026+9T9pHv5XmwZhU2Z0vZNEO37/IXg3R1W809LQN5NJ1clG0Hm
vue7+WCsWj8upvVfQgtsHYZkvikDciMxfM1/nR+v/fx34V/yLfFy6WXe7kYH4BvOQVEMJjy9mb+0
d0foAyt+zH6tPg5fPq4n5aNNCDv4upRlNQSWD/zO/dR866cZGZA5yY+SAsp43499OoKpck76Dt/A
Jt7HVD8VkAMbjWNGQnnWgEr+Yd1IllPl4vexvW5v24Xqvn8Z3L4vtH/gkoHsPXL5pRor5iFLdG0o
I/OxtHhaj2fvx8aRPaYghWO+e/qSX6S/6V3bjj9Kj5BsWUDYF7Pj9FOune8cQpisJR8N45bPqMOM
ovO/L9+z/qyfe0QS/O8wWnXCfvEzWLcXFlzE3ZAs1+psWklGXoiqFhu0KdfSTFhK+cokvvZi3IM0
T9H/FAQn3d842QS72PYSpStioW1zc/EilpJm3j9/5IrjAvofSee1pDi2RNEvUgRO7lXegfDuhQAK
JISRAwnx9bNOT9yenonb1WWkYzJ3boOamr29VflgwvHWz78PdhdkDfDfo1Q8W/XSW442xVzbQvnF
KQvur/6zVRD5dbf8Tlq/WElL6S9b3RbfVc8lVXSpuTAuZ7wJ4KdBlE+/62bNmmBB+98AzKeNPr62
uZ9hHE2H7mFBwWQS/35KFodJAeSVzUmbCSA8E7k546iHs3tpvkazujuFCJNvSaHPVvgnZpfP5nFh
x1aarU36u/tGFQf85j0proyXnHTfbX6r17pmwU4Iw2NqxREy6U+l8AvFQKh2sWJBXLc6TD5K8Bn5
LZtq9eQJEYVGAIlm9Ens3L9XydvEcoY00OZjKTUZqlipw0g2Plyt8L/G2kT3E2jEtJGYp0IyaOAf
WYMD1C+rl8P0IMHOfhZBmpEZwIfhLwuHz+hD7158UOktXnY17oWF+3IFfr5UZjnRQYsDdsXn+zWN
hB2TcVhJYbtpLtjxchjDaoEHh7qJ2di6hyXA8m5J09cYH8pkcSNdVPGYeLiQwoujBpap4X02paJB
ek9pt0B3CaRyll0GQiHvnrf9vYhTDhe6gcn2PL7n9+1jVq3qUAVJ2XWYeWZ4nds6p7hi5hp8ZlvB
4dbMsB1Eei74z5wrmEQ6yUsc38PpAe4dahOeyqnjqkLToFEXCX9/QtOMkqAqFh8hqeWOZcUvxemW
A6eOoGi50qxzWAPzyui8/7/GZRR2yFE2REL8ViXuIlAUVuCntoJ24o9HwEZ/Iv2CRwWPH4NYDRMO
GkEcdhbtlsNTOn4xktgMx704pxSBZeTe8dC0+hN8zgdTfZ4E7VidS3YGyvRxen/KzR5R5uESRzs9
wo1yLLKvRrsiLGwu0fVQsuWgmCtbFZOfiJaFPUKgIfmymleLY+azLJ3P4ovnWziwpKt0vXGHwlXW
xPqpORwwBBMpgMT/TRrZOtjFmLWVU78qE7briJN809tg/h32ljk8K1DDaJcZAQS9iR58mQ1CcxVO
iZxqxzo6xJwlUuYXP1MN3iwMEEEdujksYsSceNvxTr7xHd+b0RTdqnFsGSTzkMI6btwHuzZ87tiT
qDDwljJIvBghjXjZZfzG+ZK3xWsNGpL0Ng8bj0z727GloazyfCjxckfGLZlgKv/u35YJyDKFO/fk
+G1KrqyK++b785VFAhhJMLlbxxo+EEP3ybzZJsdsXDOURAyxhr43P+P84strSqSAjfe+HE7PM883
m5eNkXFfLdGfvOevORps6xZ3p+qinAYhN/NjzwOtxgOs+bDv5fk1fFZfuznF/hlTFTjIWl2cWXne
OJyP3M/pKYWP8WDTbnJMn5S5TGjoVQnvMafCXB8aA5wLcClOvC9RvWOMsVl+Wi/C4BAuQSFgMmQS
qt0EPK6o9n+YjUC/87IZx8hr36w6elmjcINdaqlk8DkqFsrP1Y0I9GzNqHmM/Re0vQLjLgfTl7g5
HTASa6HQGgf+eRJqJBmqHb3tlObv1CduBAcjgceRihPk+3oFuEW0OHBgEf+Y8HwQhfF/C+ggdaYt
GYc+nvtgJLcvMhOzbc3BFLI+YcXthmOEvYhRam+q+OBlfMjzAuAI8FWPYVMj3Yfi8fXxb7mMVugc
HHolmqY8KCTzUzivWDuW89YlQWP/BukhR9ZtV/op29IpQZiFc+hnSxKlbozW55Am0r/GKu0Xyh60
Y3EzxDlTReDFCmrAbR5Q/2G/D9YMfCGVpVDV4V4vobsrUACx/IdTe4On/1Ro+21+Z4L7mbRzkTGn
O7AKJi/nM34thvDgKNZgRwp3z9EOTLjAAIzyzSRmjJxtWpHa03RDApIgdQTTr9rpw9KjIfitu6he
sm9vhDJHI9ZmkB25qJt7oCU2f5PVSHHBAxvZ0dDNvAcUc277bJ567/l7UjpceHic1Lu+m040cr6X
4i/1XSRC0vigG0rn8JUP50mBcTnzZDetnfYwxkVZntX4rfFdMQ3pF6Y6Zmc8cYDImSJ0yJGWPewu
RCt1E83Yk6EiE6uGU5MfKyKrwcVl8oktBPYpyIu+6xohsP1ZDPFvYCP1LxpxCOZ9C1mE4w17rIUW
tv7AkZnbaRH47ptV0bEQ8PpHB4bDryXaUOIRn2OWjNU6w4Ciim/wfe3FtHaYVw5Q8AjvUCTzF+0y
9IjKBBxjJfF7qrjFAvkH7mBW4X+uBTSkn/+c4XgFv8UcuiX8mesPOgBnhyHt70sVD3zjNv11fIXP
ebB4boezbJIxvRqaxZh5MhpUPK/HxZ47v8Q65sNsZOSLVMcSqUi1UIZOOZPx+OKb42Qd/yBvqtvn
Ua5tXDLTxuiu2D3qxpjJPQQX7CN4E4Upn/mJ6V/W8jaBUIFKGN3twBiizsQ4vhNNlLZPmCxDU+mz
Z3OXcXx+zUjCTqckAhnJEjOcRe+PCeeJo3A0JQEhUw3GUpkvP90PZoWEr8NBO9eVNXqYTyyBapsf
zcuXzVWJyyVlJukgaicSDCrCd5J5Scaa6qtudOFpuRx7yd8b1kHE0eBzuaJoHZNBUZkf/7kcbH9B
Er2DnziIADWHHmqJ1q4sGkeJ7hQyFy4z7a46VbIrIIWLsEvEvGSAWdbmtj9MKw+5t8OzP46iKhh+
zRIeD94i8GxBFgrnO8Ktmk7VeQNYkLeDfmjT/ikQtVfcVrrGHcHd/LIJwisXnZ9BHfJ5YUiWMpzt
Tf5uzZAhB3TDmJcGzaouvZB7r6M56DH8fJ5J+dt/ToVZ0Ka2m5rSiyaIHlAxh6RVsMDoVXdUIqL/
4/DAriqQF0MjrL0Oj8BywTVIRcj/NC//G66pUY/VuHJX0uzml9tXWDHSmBymrA4XrQtG97SDLOIP
tyeS7nV/RlLA/Hlh/j2mcSKjs4XRFMB2MvNYzll/Ouf/qjxRaE7zpy+qttNAheuFYtLsUHLheaPi
OIjbh/PA5POUbw6sZsbzFNN/tLWYfCPIxIsbaz9KUZXedeg1pGCg2n2Z1Ec4IlaI5rizcqs+Uap+
cAyHVPrvBx7MP8J30NGXDVZppTXA0YWd6IzGmBxyni67oLBAzTArO+l+fiJ94aXaSel+wPxDrnx5
+jxZEt5aCCgKO99UuBmCfeWOdPAwY36BBDkWHLWoC/jUy/pJ+BmqYQ2w/4rFJ1lwYFkT2v0Z0t7w
41XOa/vshKFr2RlyYvVjPXqoUfMWeEYhejRTj/jBenNwAdHYowuGZ6VCRTO/u1kuLBF3YAT9RRdk
vjbrrng0o5oh1icb81KIecSWwqeYxPuRdx3DUWtI58432Yrne1/QrBd7xQPlnFJwpGJfaWdl+zLo
WjWhy073BSOcBTUWQ3ebsnBJm2Xflztw2fySM5djQDzTOf6eY3psmmgQsd705+KA9Qjp2HfYId+x
EyJm2fi5jysDV+YOoMsYUtMZkXKJa5R06flDRECgIuA4SMfgEHTOsc9kGAhNAxtl2KdiXqVsEXrS
v3PSP8Ia2ePyFjX/N4EQiAqTXm9SLhOAOL8KFOr89pThaRvi8wh+ArDsjDyq9P6alvZwRtyZ/NFa
r8EpksKXMBE/OAXeeatkAeIiRe0/TGb477jYf8c9AzqW8Z4MWdHr3vK5O2w7aE2wnNYNxiHGB2iy
b7xE1fJ09EszvsWU6IQYU8yyNT28kZuJFiYkqdAkUGKJwmYhY2VOsUMNKbI7D7G4KA00n9qf8scs
kiaZtU5NvKlX1SLbKheNTU33jwIUIeDlOQyfe2SU2vSBf0/U8wHMgpHz8HLqrijZ1bJ9+8unWIYs
9Ny8PngsPCegp5HfbSirHiv5jwLJedkvTMVuy8GZk7VaZ3OAPZ8+3EBoO61BZqf5qc8B796PFdw6
QqEQjJ3SoIzv25d7gCMEXOMAvQSCvTeFluL2JgdaMjx3yA8dbZNpKXp6f0bYxOw+0eH1dK7KZ/Em
4MHxl1wG3h9gMXJCPXz9wU2jeILTOy1N+Kweka225jSz35HAEj9x3yF1Y99r4pqhz9OFCx0p234g
z34zmCsIc6dANh+wG4oq5kiMSSAjuvAhkRF5pNPCDhr5OmInA+9Rn96pb4MZCUiIOOcLRvomF8Zj
3voYuHAsy9bTKWYDD8wWrsEIADAxwVU073azBk4yxR/W0qbJnoSIQncoKJtN6cpeHxITOhkbjbQC
5sxNO/2GXPH3PXc4N/xhp08Y9ovrjNgyJjzkrS3QeYKvVwswbe14Y4ozP6gW+pweRRtCR54v/E30
V+tqieDHY4RTss447o1lXO91vMH2rBgBVVNn0trjP7Nrdxo0t4GLYzQ+qHhRa3tOw0ntJdaC8tUp
0Hdgx3OpTsWm+xvEj3VzLY5k13EU1AOLZ1FGACYE/7WUATiiBdyoGAFj3ICzOgRMsj2pUP9oOfC8
q4xeStduyFeV9XOFEHOz+PU7Cqznji0FSV9wGaDMpnaF6fy1o5RIrcF5GNS+Woq4u+Znp8NAIrP2
D1iqmfVq87WqPd2DYxaqy49qNLu/sNklV4xiPYw+nTxuZpI72irnag1WV121+GszunWUE1FI19EH
hx23ZLtSInAxzdC4i7Jdn2AakXqyUBnjskq51SHZVU9DSzUGrrhdcITDtgxWAHRJtNtfG4iuMz98
0hWwEJDGjYsvd/qd2+Rms+K0HIBYKXMCJriChoz74izIsZEA/iXBZwjchlaEE4arZIIX/fusxjwr
Xq7wBn9jLFf5H3t4rgEagsOFHEYuIe4Bza436CZpe8Cc8AyZqBF6rAWsxg9+y77kyUsAYOcRdF65
Kdw3vjM0nwPyiEYTZX6YPGMdq4nS/gO+dVsvZcs/JtglmcWGDqmwW+c4NElit27A51Ya1ODYhcnF
BT2nRZK4Hu5b2ACLAo8KLjZ8BkAJdrq96bucyD3c/HmLy9d8FN2JJ4L5fuyx65a0zqU1Aj9AqJ9O
8qgfKOea5ODFxyNeDKXmTgdiO5hyHn2w+s5NhalKSLuPWud4h9lqLaBmxW8up71mUq0ULhkfYBw/
syDa+GNWkpDrA8Dq43fARASzOxvQ77CgsmddSpoJ0ubnTjbD6Bhs6x33v8GIgA9E7f9gFnna0H2T
pIRv2e5KIHsXfGMuUOO2IxwOYw/uY359CacT+NZtQfWo4hEBO20QC8++O6mGwDtGdnozxmEa25nZ
9RtQl9dbVSDZSsxuqBEUEvsQD13VhAWBKeECRshJsUqrd9YhUkEfA8IhhN4/TKTld9efDneJU5nN
rF3yZri9ORGvNTc6UlrvtmDmcFuMTioFHvPFfwfSIey8Tyj736mEPYkwJbk5yua7zxdc915//Lg8
Vvd4EHINtr4N5AYlfJED5wsSHBAh918Za5QEMug1b08UBphYpIt+mM+UC1NWeIpwoORZc2WbN2tg
06HNq7EPK3BzE8buXODcA+OLU1hxKnhcq8wJWfRMWbiFKX04HQJ5W0U/izdsAMrTxaMqJL2VFMcj
cgRqouvnel8rds1Geq8Om+TMTbKiSgTZ+6yJaC44+vA7w/g7Y8QpRu66GHvAO2vxknyO8xV8Jy6U
PIH/jY8lJzavZUPg6hzmBlNU+KBgbS2MnNu4m345PJXj0PJjYjRpuqFdgiBAXbGFtOPmiZk9ZoKk
zbJUW2OnHylLnKEwMhRXRkyb9rCRR5MNRfTVl5UjW82Ga0i1v7MeV+McGhJ8TmFpSVgU1zlTd9Ur
di8L03o1UE96iIZSYaA+EfIm9dRS6V+YIuNzN1qhAcaDL84ZdKfGm3uCMTcD+ZQinm823g8dYchN
mxUgEPKg0ekInIfiR4amlD5mGELSY2aAA01c7J5wSI3X+r1GpQsrbnmHtewMHBLZXKUMaCl+/wZA
EsC0vPyEiZXZpTO0fzYmGqTOgogxUoNBAh+LQcd25Hwbi+0aEhPp5E4atI3DvMgAlIzf9Ex/Qxuj
WVtDLc8kJio69pJwBNFhm7wW7b/ZrIaxBcuE6xh0ZAnHaOwOjAE/69co8bS5m4ViMupr+6DwtgaS
xSVxgNwN1Quunma8HuQ72EyWEppzmXm7mI9A/kR4GjX2MwLj+xsixDQTompxXNrR68AovTw0dL9W
NSbJhgPdKE8cRenltQoagSKKg6hxRJVMF1/RbdtMuJiOgYX9/u+oQon20H86w9XA6/UMLwuqgPbP
vDnUz5RXA0pdbCFm8u5lvmcgvnRl6Z4RDsg3IPyGdoZa3h04dK8CZ4ZXWi/79oBTD7ycZ6m3RnPp
bo6AwnCvNzRHCQWUSFQcIywARXOHOc/msIOvMZRdevbeHWpICksLfzotc5uQ0DpwOjrX+4WVly3O
7xPUKaILS83+McGktLnjNGg9L/L8FQ7EWIVGm4ncG8mJOLSULTjDAbeULQjMkF4Y6KHEzEMk/o4Z
ww09vBzwUl1p0zRW2YBcr7xljWMN6hJ8Y+pALkBCa25RUnlPgjKp4XXjgt+ERykDeXUwNIcMlQnB
ODJXyo69kc0tAxR7+znVpBeVfrX+2oFuqVSrWDDYWdB6qs9DvL4trKO89nSwBxOuSv6WlVi9ucLh
9hrTsoUvFGMQsGd6iNgSqx8mrvAEjNzrzUkjtTiWnhvQTJS4PUczeZvAXKnBzQBu+QmvowgZLg7J
OCucuKVebkXkFo92InyfmM8dJuqOf41UY9jy3l/2e0ZhSHXAlA1Gc1DNUhlVL4mR5mch3a1k+97T
6FPw03F84n+dfs/ymPURisgMuRi3G3pDhnO48fs06mRiEWRVkWu/zC5pUO1BYP9luqeBvJP93x9N
MkdZnO3F3yDIYMMdRzvCTalGMwyMsOw9RO+wwKdlkhPwJPiNhddh84M50KRzevjwgqdezjvOpIxr
D/SttfrmgHn8L9BNdU6pXZXgItCH/HO2gMFo9APU7M7tr/OBg4NuMTQnEVZnKA8UF//ShYwpFKSL
H5VLQu4cI1xdZ0zQ8w9LbIm4FgRzrfF6O6qqLmZh3RHLO48j1S0fnDiovyq/OQ6vpf+YI1CCqG+9
e/4vDx+wsTWHvIWZND3MP2HLbU8rVbArTi3nMZ4yZ6ZwjcHymagu48hlZTDgYHApJWYwNH9XsUTK
UF8m1p2DjW1FBVs6xPTaVfA73v4+FixkQcs/xCpwvVHhRgD5E+7CwZDx95ppG04CNne1GgB6R3Oq
+Y6a6iKdDmthc4UkK8Ge0ibBDl36P0nSyH07vUk/fkV9R4447PM54CuAHonk9Dw/v4YjA4MC/S5a
pnqCDI3wAfqMeYoGZrBW1k/4YmzYfIyZccTd0pwgtrhEwyzldTEpjkjs7HPqMNGs/dJpXNnkyBs4
YGf0jACMTzceBGiDcUBLl4eZvAUNHhyfmFmrm9w8M81p1l8T2iYkswX7urgvvyEpBcle9KCMXS6C
treAyGnuFEdxZDqEPhkajHQ3uAbC1mAEfGbfWHXMbNT9XdWDjQxg0TosYWqJ6UoS+CQ12VuyHwao
M4q7u4cNmqlEEH2G+CxIHn6RE7oeHkfifdZ4eGAsfKAL5P0Gv/ObYDX6INZmawntqtjTCuQbM/uG
CQog+rvyeJgRe4WWAyGegtZSfMTPf2GMgz0J7BR18bFHAd6i+Kslx1dUHovoe36fy+twwTxjjSIL
HQ8qxpu3xayANMzB8e5hU+Y1fZ5G34imF72wBxAqEEj8KPnY/JmZxpyi9eVErheM3BayPIzzqW72
XXUMBxtwZIGLD0QloaoYv8IO6kJH54gf6Op9+nlvnq6DTHX6edJ+3kzFT8SJXY71E9c2VE5hq8DL
KU3ssZft7jCEs8Cr0f7ekNArWxU+qp3BWQ1+fZtyjVhAOSt5ZkMRQke7pRmDqOVmxopP7wNCiM7E
HnmVecSJGvPqMVMLF6QuhBdwMna9KGV+4vfOb6g/4LwxbVVvC1nKgpLVIPBV3JRpOjnQ13JNf4kI
OX4GJCYK1QvSrPtccSsHX73WDpHxkUxgVtZwSnykicGiWRKe0U0w44jb4A903iV0ynkeSRsp17jY
Rk2DgTE5CHuyzQ3JmEP3xJsCux1o9x3TuBwY4Gtm7HH2utu3EARWWH7dyU5QhDqdRlUydOvm3DD2
q+16rc0e48UQcUCEp6v/9HFnMcCYbZSFVHf4Q2ACQ3eHqI2CDqOr27880Fy2dOxmTwfZwtZDePVQ
rnp6yFkHizNmSPMe2PlKR5YadhfMnRL7XEdT7GnBgHMTQyxacpygFFMAjfIiWVMDAxFl9gy0c5l4
3VH/oOK+eznxOyQERLRzJNQZl2ek09GW0x/CRfM9rkBSof2JrrzncMeW23J7Z9D0Gd/2+uTZ2O/w
d+LNzZjajhaQvpjVwqBnnzG5+qccEBMzQPKEt+DSv/HOdYPKw+4cBnz0+QbclG7L2AU4ZeuVVh9c
BYWELU0eMYz/P3WiRLo43Z4ultPPMUzpmDOhHrfukHJeJrxszR8f8aU4ivwU+SzHyh6Xkcq+iVhp
ck/pqTmgU4YCAtZ9kkayPKBa9x4sp6H19ZGwYwlD7lwCH16zeuvRP3eQTDC6hOUMD19c4njeYKmB
UP78Bp3oeS+dOf08ZQ7Ir4GlblvsSGrEDh5iTQU1Gh+OPBlh8rKHShDBHJ4ZEecixEb8Nlg6X598
CgbUzGB49a8Ff3aD/ixBuPuagYjZhe0T0fgOg0Ub3EjKTpkA1wtEpwFsEuolJhM8zJqamDFon8gF
6xHlNkGCtFrNsYxemrnTYtxcAHxjmGJHASPSJ8vXgdW/SJxvIQ4zJg/W6jyQ8AU0Upee5hkhwmms
/mwUf4Oe3+16vrpHAWq9FvcZ57I2JYjDSOfMwpgoC5mHyQ5h3ATohoJKtnmxpc+XglvH228/pjzu
Gyf8LhoANqGFb2K4s+VYxXz/ICwDnyRoYGMwqSKQcm9IQ+KMrm8/Oz/oejDAi5uAmjq+TdWgdfD5
S5k4ozHZfTfObyE5s+6osmEZL2Z/SlAjifQH+8EMxpsUMQ/+/CuKX6yDNBrhPSKS46UN1F0MdpIQ
O4avye3z5cnLZC8a6um+Px94CT3/NoZbjhwzG5kYA5BPiDzZq3bcY+hOJX6HxoSDc21VU8acChrP
Aps48DFzDs7B0BHo0pqCVDeiUQT3e9mUC6PoB7jMAcluvgcsCMXEQB+alTNl+YsJPdcn4wAx3E3j
dwjDdXOIJeKpkMUukyVTxzNgEjWshJswGDQLgqIKx/05vSnw2D9mxmcKOoaBo7sfBT18A0jPoPk6
tvZt8vK515w0qsGxdK9PRCyxAeOSMRuVgOaOKiOjGwLAJ7a+u+qxaJDNbW33zJjuUyhuiXC3YLja
bZDbWyL2MPIazfu+GuH8ZL18KX6iavz6vbHIWXF/rE4cS+0kppZ9XBQGyNNbDE9nduN4vjEmmt5O
7MqSEUUvIOLi/Nr25sweRvMnJSr1i0WY3QQBMoc+4cCIuu0W3wJFeLlzGiHlBSfk21F9yuIPm57J
g4aQU3SoBzdd3o8PnEKg8XQGA0neVEtoq5dOeamjNUtvRv6C8aGgJsRecrLoQ3n4tN//gp5Iosqv
FYMbAp9IpLoyHFg816Ra67iz4iODl2aI4UM0gpwccIUIF4nv32dfOJ1Y8BwOb3ANeB118NSABK3v
WVs1MD+Hdk6uHfwJpK+Ki/8q83OMb0m268AAP5rZ/fyyI+DKHKAiw40+7sdpxPSm4KJZfp3DbLit
QVwa7hRuPHnbC/LrDS99vss1aB5WROvbusLIIF1yVO1YodmOQgfauyOh6rUkC9aLDZG1N1NjDItN
YtnQ0IA0cfZUdPyWgm5WNpTKGZ6JyiQ1qw9OITtaHycDOyfsBCUVVcuLSQ6V3ZtelmED988N1gSp
pebzKsG/9rvrB1yVzCtcrRgpeaMALwLQGe8gqLnc8QTMe4rdX3BpYkqIfgUlxd1mrSkZqjPoJwtU
nkeWNr05sJug7jBSyeYNUBugUCt4Q8+ofMXNdXQesIyz0zPNjDmfqe+lIk0qv3wRLUHW5qclPGpg
/06MeeQioFfVJwOGlFN1XvYdUjTzzKKFaLEITXnlxfhJ+/A0cFmzelby9099CSjhDuId0ezoirf3
YzmB9hV/D3/wJWmVc6Cv9+qGnX9p0/MHX4rmIXt0cE6mkvt1Ga+ONgL02PfCtzsQbECYMu3B7ePo
xnji48pRjWhGQ4s7ZKL2UJzHJAKgWcneffYNtV0yhqI9EPQCd7BLmThOpeNvVldeP/hh6yaYhdBA
85jxGc3TEWYTTGneXTRc1TH0nEazYYQ9ZllAgTaR1/W0pPAlXdwbtcb79P6XZ114B0efk2pKO0YD
JU/eQYN+tk5tPUjDA4Zg5MPwA/sSM/+HccHTEu98tmR/A59An7xO6BGXjNnUFXLIqD2n19uYskVE
b+UzOUy3TxyfWjvz66CKCppvzBtAkTaEbLUXLPsw5D1mfwM7EQEd1QIM7RveV1BsU7pdF90cr8y6
R+pKW6T0I1iiBrxeHz7YhxeJoBEkVNq3FsR2q4MN0YdBR9UZMCSkKX150liMA4uNXpnvDQMcGA6E
RV9LPOToEdUJGi/AqVADE/EuPkRczMebABmYS/2+Hbk3Yg3xnBhdh1t2ymPJloKaNe77mQuNisVD
ATJ7UvA9ooHoPThTx4fxp0OMIQBmqw4688SPQx1iletsSZQYDjM/zsBkk6z7FDOdq0zgYAPe60sZ
DiZhQixVzjlQLw3a58ADYrcZ3HazNGJGwciMHOonfsNyLDjwGq5EeLMsG41OVqQ26tta8DdIsCOC
gAnaxxy4ldXR9VUcQqROm5C+LR3T6AfggiBaZlR401lmyn0RzpccSy4h0SW2NqmwLnAaohSmg4x/
cItFbxgi91HfWGWQoupSjD5052DJSFORtS+a0n4skPfwb23g9GG6zXBIFeai0gZfzqce/owNoUO6
Wc1/Nsq92+y1qPdYl46fwbt1PnvEIAPz7yCQkJy7YZkzRwjBaIKMwbR5WEwgxK+/1gc3E7xGdSRW
B4TlPRymGRWzkMv/M2tsGdPPS7NhcpY5ChHdpz7EqtQDzbrvsS/+Io71C2+0uPnakm2wUlhFktvD
CdAEn/El6xUAwjEkpFyVSVyHLx8QrfJdYP5gyOGrCpKKbyHbdmOyRsjF4MdIt82iwbo6i3lsz1l6
plDvIzDeicXS0Yn96wOpK5BAYW2ThKpXzrqJBE9ygsWT8Rb+7ZjmgVu37teXN3C2RLVhDM9UKAn+
ID9TOsvOx662/APHmO6MChHLBdxU/orpnVQdwGKqzQZ+8Qwrbi4PLEzov2Fz4barn3A9ff3x9FjX
BGtB/aphC7rkQ6sVydxTSHURX6u3HuKleRRcsw/VN1cLlUPxp2/VLfXjnAgyB6zcK5YNJMravkPQ
/LjNIEori7tVWdVcQzZJpcEreJkhnkPTzr4fn+v2+ojE9slWEEo8ZcWVAFL1/cdQyDlstvcTwWq4
devObcY7wgabgrRRxpXu0BWppx6MaUYKK+aQyYVQZzuJaC5wrU6WAD7r0ZmuBXxU2sH+H/Ovh/2e
pz0anU1VuE8FRk4Cv+e1fuKCKVqV1pFmh/PryKwXisFkyIVYjusP3Qx/CNbhY4ANJ5yRtG7YBwPe
Kkqi2bTUXBwHitbii0v7m+YzDFiA0rHXvSp2vzbctn6HrafwoR7FfIrR+b6E9Twi5JRwPpxG8Ukk
DclQ3uaXCmCR8dgidSat+nul3eWebMk9Z/BgDNJ7ukMdSxFCLyzRRBr7nInHCO8U6+EnFHsUSGAs
nXXLMd22UQKVHy89yfPU2mc4pwzR1wStjcMeilp5jiJnDjpOu8QZviwBzpjvHWzBff5L1lJ4zy0k
LvnN7xD3MFjiiqWyeYUUJilswmxze0c8bvPByChj4p4wqfVxNmRMEUrzZKUtu93jpDF6TyfPqCKz
3nj1+AZV5PUdE0oKhhTutVBiIFeS6PEhXr+t95t0KWAv2BWz1PKXD6t11ZAAxbsnGTkXB+UeDb33
vjIcp6cZbKqgt6wX8M5g2MGA5lxQp7/dHRUJmWMM6rdSaZWVwSVfObUtcKr2wnnF/rizO8cj0JIb
E0K6D65ZVE/cKGAqyf5zydmUP64rmh5OwhAnT+mEJqxFvFLwWgzuK2Xa2yG3n6pLpDK6D7sbrD6J
E1wkgOQlze7IFaY4APZNYs2GXR2VIYM02pg+s2icdsgW4Gz43N1837sguvm/jfEhLUmNLREqf8Ju
uxjL1L0U0LL5PNUBQFPQ8fCxKmfqwWaEl4YhTMLhgcMDM388dmAiCmrnneH6Fj9WcK5juabIC9Tz
a/kdGPmRi6G/7Z/z9cG9hd8o/VPPvc5UUjM/5oxBKPVpDVg11cNsWMCMCYmLx9WFcavQcYAeo9ET
2dIpk7C3i7bpMMP85Kq3Cz5+tEeyRrAm64lrFQ4D5i7bg1c7OjBWDldNowbAzm8yADHDj+uPsjIP
+hs6qweadVRERLeJ+dkdSzXsXcZv5xeDxw0qonPIroWLuwdWm32uPeIt4A6SRaCZo+ttfpuIJkTy
K5QNVO2cG3N+S5FcOC/URsU4JcN7DCPOLH1BNAhks47vjiTBeUM7xOMG5r7HMFpm/TGuHpgNL2Xh
0xCVYpwkASha4HgKcXNnamen83/2bfn0mZ2YBd/xqrdUnuYXxcRhQv0V06HGCvyUXgCUw4MpzBL/
9wnIfx4iyipaoyzMtmf2SRsbuX1Y7326Gl/i6MDx/i4C7L9QY5EYXWkximH0oPVGi4BXDlYT8X3d
3w6u+pb7YEaAJ5JRYg6jd3Q/SvjRpDgK/TOJwh5NU0MdWBAWJdwQFEdo/UyN6huIqidCpwghdWsd
mGtA+3Ym4ZJmlqvujxJbOVLIj9ZvkBghbHGEi67+QqZ6OCGLABTJdh0OFbRF+P2w+shK+nIW4YbL
xQWrTxOGqRXw1+29F9bsM3TgFDsCqw/BG0GUIPozV6TcVcc/dIytVTNegIvlt9NkPHqZB+cDuEa0
ko0tjZm48rjwNMjZExLK2E3vAQ1PFZ1Y56v7Km6wRH4tutVgxaiV4oCbuaGQstPF8HTnViWs58I3
EVOjoDAHGWCw2gcEZSbHJI2kD6pOjof7GB96Ui7Y+j9mKyjMTkO3dZQIH45JPySrjQBwChoUpBUs
x9Z49EVYmwxyDAGIvFimmQxtWYiU8X9iYA93lPSIh9A4vJkIwCd4HZnhf2nwFGM0REIL8GmlcMFA
c4Dqr8MxHNyUYTk7m71MKzlB/pWa9ERcJ8gbmiu31RtZjTrJ1rflYcuH3bjcOhjB5+G1B1FjkjBU
YXrLd4lBFz0u7TXtc2qy/PlSEHDkADQhgSeR0l0zrmcSC5T1tt9Q/6GSQnh4WhrN+d/XbVZ5zL76
jj+ct507Cod2FjZuxj2v/wlewENI+m7OF2jEzaeyMKJhnOxxanKdWGgvJF4uRfLA4vMyTEl2+vU9
Hzk51rSkAa1L+AzXMoIsFNKALisI/aiUrAFEG54WNji36YeOCZkpIzaaOMxWXRha17d9YwqM3bDd
ioAHOH1p35WZCc8S3SWx18rOP2LALKoWH9oxKw0QaNHx8OBQrPGnSvAHA+r7XPVFYb1b4zvNuZIL
s+POwl0qAVxe58c7hbEoqnEdk2JaXEiDy3xd0/muRfI2jfgWpzbglx4n4/Qrxi3C9VEQDHTe5A6L
dAz6WU4UjvXk6YkieszhR1X5zpAouSxUFk3FYbLAuxmiJFdRZp2p+Vye+2+llPbgRONRrTC8WzNl
yqecb/nfJ3rRO9vfzC9FgfGbEPnJiTX8ODRC8MY/MHmohscynuW4RdBmJfb06TNspyBBCr/V9+mR
pDt/NKDcNNmFOP+QNwObor+kwHkHEYPXV+XcJYeQwOkjhOvNi/iatdUfjtvE4i+W1DTb+px1xncG
iRf5MdSGBlnVEJrEd3aXzd4U+hzTdTiP8KrH3fY/ks5sSVEkCsNPRASobLesIiLu243hLgjKoiI+
fX9ZHVPR01NTi0KSec5//kVGK3wbscQptfSJvUtOxo0RCjCCkYdGm5CWyEzFlZzMloZXiMjq5oZH
xkIJvinBDJSZacAXE+nkyP2Gtgnurc/BeB+VSwV8Qiebk/BNHpzu5YnF1RlaWaCH2Jpv3qNyAJCB
az8RPvK2dIHt6VtF4ibqYXy7oITgHLlTPR02Kr6fYEv4FysO9oub2mU8OkVQjaEp/mdC2Cesvk2v
/HNDeR17E9nfba/7+xIs6gbVbY+DKPvjmoN1DfS2WzzDHvN0h7rut35UDp8T3NvbsDryXbRui2qd
IfJEQ4ahGi/E/JuNwKREvcBOpzst9TROfDqdVtQg7qcvhBFbiMvCwdygEr05IEc0J1tSF2lU3zQr
ECVXv9k3NrakXwLcjdMV3TQP01kNC4aIX1yJ0+FXcWgEgZf43eBqFOqH0n2GCL/qMa/gXNCfn6XZ
b9hwzj0P8qCH19g7EmWWGj8Y2V8nPAO4O0pHaf2dtzAz2DCR0FPuMP2Di9rlt90jRsedOdXuzIxg
AjROe2zHsEqEDQZhp0ywKHbZl6n0C9kCVsDTJHPU8M2myk4LNgPuPxLWmGB03Em+7xV+D9ht+c+Q
hTp7Xn5DjBg8DAqx7tsxlP4eoHyAbb4wPrwJmyOXIs+HKuQ32MQ1ZCkhO3cewyf+GMI5g5hWbrkQ
k/NwAy7L3NdszT1lrcxwzxndPAaas8dYBDU9wxTsW5j+XqeCiXoLtgrGHBDw+p2xAS3wueCbzhxO
buqbTtOHdVeHMrToebO4b4WvCcZurGVtwtoDPe+GdJHMSYKMIKcsMgm9/7H+8D3o+aGIdlJnwkOT
LG1+d77qIpl4I7chSj3+eCZoKDOfP9MRiio853ozBYJe47zxE7pPCHaMteXugnRnf12WYXd8i+rw
2SeVbnaPCz9b6AiGAWxh1xr+b52N2RDoQIJdlA1/Xtuvotsg8RrwidKleufPsv9eXT0pgGxA+6zH
MVAP7VA5eU+EIeDOebpplJHPQesGoIyHHKT/1NFBpUh9rTGZsK+cxKn7UoWwnI8cIJmNRjSDfRPo
FMvNy+toDhn3pGA+F4Bs9mM212KY4FKORMToU/QAZ4uqgLOO/m7EChzIuJsX42xzpfTh7o0Kxp9Z
PuxguMVDLvLeHYnuEjkXga68MAVykMtfWtiuiCRIB+5sCjTj2rAzb2PEPlkIVgY2r0KO/YI5PBfJ
QtsYRKVSrv04B/ghIRWQLERayJECfi2ew/N2y+MxKOIro0tg75Dm3/qMxUpGLY1BKZ1GIoaOVE7t
lioDxg+H8uYmDrD4Gj7o8J+sYw5g2aqxdzrwaGMU0jmDwyO3MawKFcn2HhoAEmDO0Eo0m86FSoVT
5rbmrSJDYd6gIcvriP+Du4imOpnBAEF2mQuTV/oQLDBeA8cUPBx5cf+65rOfUuCcZQ6lq/3WbNgb
b1WIkVSFasQmAAgOwQ0DLTrCwtXQTPj5eYdZRG33iMqSWAyk7XDXkZrBkmz93xQ6UfvlOaLnggv7
Ht62dfwJ7/BUQABAeiAxwHChX+B3LiD0T5kQYuLVjPWttHisRFASeCHSDLT4lITaEI3PgVkTjSQ/
RGtIhhI/iSGDZFEvUkny9eqogxmh0JweMPn64csBvZO8SjosaCONxe9IBjSJDzZzQMkNN4PTclKf
ubTM2jNHWlFnU+kpuNUw3Nbs1LAMpsLUtFN+F/82oB/A9GUB97Thtz3+8sKvqIoSz0RNkngo/r60
2KnD7P0HZs3FhLi4pbhlOiWxhKnbBbsOLga1aWp66TPo9oK647XknVI9i+VqQRwgH4pQU+3jct0R
W3HCs23S4SA6gfCGApi/8MMgfTci6IlX+QZKZNNh6AxpwMAxVOyv3f41wuYgPdx4YGSvGROGwNhw
JcXXPV0fw3YyrV+HHuniaMAYTE6a9WO5O8Lo3XagzEPkR06/RYPQrIAzIXsNn8veBPEL13JlzpEl
/A0lKeFANyffBYRABRM+godcLdRWz1ke70KMYvx6pnA9s/59/lzzEr4dl1AlTumCcSTLGtz5D6cW
l5nBom4Vq94mpYVmwMk7RFLJIX4EloG8a7KNU1a/7dfPTk37Pbzj8HykPCou+qTpCJXFB7l+2AsR
U6WYP8orWPl53F1SW9ebNAXoyU+/RbHgkaag1Q5U1fqEt88P0om1XUCP5UMjBetLBW9LjGXPxogt
DVphzfOjOvSVFGvQuZkYNKLA5umwheaBbC4uY2aDiKsIBS/o3ahEqRp/a/4thb3pL3qPi4GQvD7O
xSLdGlP58NqC6ydcFqZ3VI5jdUt/kNGD0URcOpJ3h9EEpCUoyNKYORjDmv4u7G6eKxhpSnBTnIqI
l5CZPLsy7BmO8suNEwc1N6xGLsnT2q0pCLlIDB9pEPhARvBtRUH9uNA90Ek8T+b5evwCVd6tepyP
W2iiTEenjGxKElSQGkPfndxGr0gad1MXmG+HUNdmIqhsuDba6h2/5+iexwozztsBOeEIExuGktT8
xsMGPRqzg3XghB5ADgbZkUjFaTfEzyLYbX6H6wRLHsBLNCHkp/z+8njoZQuAwB02a515Z1Ye5fhx
oFdnHwAO5mmBNoHhFT2diAerz6x6KvHHpsGGYgmAKg6MQTqmlTWPsF5vJzyZAVXlJREpHCMKqAqQ
7B637d6e1hkXJnNVnstFFWoAx81Ym3dO2UHRrddKH8mQsavRM1AvsITlNb3ci2YA6LRiSCLHxrDB
RgUro/5jbFyAbcQAEWR3yhmB3JEzDpNnlgXNO2cbwzSUj3iYY4pOlwlAwvitd9bOjw0tCyA/HBjw
CE4x4sFwRe0qkxdP2VJftPFtr3IKLqnxMa4a0TBJ25avPqoTGZ4erZOCwYC44Jgr0ocrBB1vprtT
Z4OpiYZaLHw1w6LndTMioh2a8nvl0Bp86H4AzMAyjq8Lst0M62jg5aEi1LE9MncAxhjKL1Ug2jX3
4VL9GWUArdJM6Nvu9n009zVTWKROoPLK0OCIp00/PBc9ld7+T0O7E0JljJ9RywmiHzpbgxNuzoXc
JUXcfbrS4UGjfo8q2KMX3qEW002ze3EwQMrYP9nvcYrZlseKFbx+MvDKYfYyP6cjgVTfHXG24Ac3
E5vpV4ih2EsksXsnZ1myKu5khZkolzJ/rR7b5PhFuz2si4DHOsUhbyIBKjG533YOxQLc57qu57DQ
Uogf69c55ZFn5UHt4xYdytWXA+aUHH5j5t8J4wA8hHTgSjZrG58OOK+1KIg05FPW42p3DhrjRZkn
zlxBDsoI90KhlojAZeZl4tQmZ8zjjMCS7op+0aGgLvnL4EMzbgxutOfhb9qZPddX4RHzWupc+rl5
KUavPedixGOgbXgsOHHTP9Uc+AQwO2gkfng8+HsRsknoa0/ow+HFfRhNAK/j70z0O9pJ4l8QFyHU
A/ljVwAV4v+S0S4eDhBTbPLBHyVsZ9hPQCiyLQk0HU3G6wB+IofyQkv7kF4bw5PuXksSRNHnWpt2
DjOVcToaLs5SCPBLxdWX1d2pewHaik7hf7V+nQRZj6DkSNNJe/YenKCUneCa6RjetsEp/rU+JPwV
/SuRc/BPeM5QUUIi0Jn22hW2TiRWAnkJJytUveQeG5OdD4cHyErsBrSuoPKwcMvQWICxg3/28G1r
RUf1BeVB0yJ003T2X9IMeIvVa9BjGN8K16aPamfkM6L+RTYqxuLg4khMKnBTJiYtZmYW8J70sbN1
h0G+vC9TG8GO4K5Q8myEQJDMo6dwZFJTt4GF93QE+ZbSP4OKT5Vm0c/lCP9wQMWC5W0zxS9zp+HP
ZyguPDMAkiu5SdBmf3aNZwMJem9bfPDAGvYLnxdNUFrYMwib4G7hGg+S4O0ixpqJUF7/+Dh2j9xy
6mrwjl8sj1KOyiNvHxxjipbhFqtTaq/OmA3kwXOb9NslqjHmegaNmidHz0kzVYWrIJ4Ii+8Ko+lz
NWZPk/r30S8g2OicbkqqXVvlu5Wwntwn7yV5N4S3Nph5yCQfkhgnDAdyQpAFzc+XSNxQ1+a6XLIr
tpf0VE/TjekR9LDhLsCH+HQvahE3i4QKmbfJSuY6MEnjT7ZS1AQTEFV19kIe3lxyAYDTGtTk0omx
gkmjQjndnGvG75+ASpwjgZZ+RyICEXDwY6URe2839Eg+nHZ5J09Lgdax/x7p/c21MvwLQuIoZ75n
tBwjX7r+DYFa1ey9MPbVhvDC25EB6Ibivp4SCZioCLcEFCQyxSgroXIyRQ/LCaI0RfyvzhKknh/X
LtnpMbu7dz0GdjpqPb6aHfYJXVXAi0XHhYhLFQc1GjCzPr8M4iIZMIVUziReUjJi2kYPAMoJIY/W
ca/R1tBX4m9dC79b2n+4sus3YVzIBFn0xEGBWTZ4ofITLcp20WpwYJ46GBnCj+/SKLVw9i1xcuAS
t+B4NJn3895+nkmjsUVmhL5pLG+1RXfGjKC3/a5BQSDQ8CC1UwNrLvFMGlCLMdnaJlNGvy80hfC4
ZWYHjNKQW552oglB+uJiT/eBx8sMla31HTRY3wDp/+3q6dOh6JNnyMU4lG5LeFOL7qFesLPDPdvh
qfdABuZcKZxpRBpaRTFqwoIXbzI6lYRWjnOP7sCAtvpyHqIG6XIiIQ1/et8q/PT88umxJ3V4xRuM
+Di+eedfROo8mnQg1Ilw3lv71jg4Ud9wocVIk7FC6TDP4/A0wbu++ChC/X6vGTWXTpG7OdM8DChA
yDSXONWrZKFYPt2ZtoDKXpKuDYh2Y2W+fIUpxbYXv8GGOS85/GHY4JhXRjib7UoH5aE+AdAFFQbT
5Qqkl5rhAqMk+Chc4CA5ZytcCaEo/L1WDnY2fv78TXuz34WKDy/yiTDNIzAhn96ClpRjY5ou2I30
ISZ95EzTV0+zCPnKipTg7p4QXbq069bYqKMvtydMMbCvQniC2E0Z01vEYCM7U8GexP53VE4/Fvb4
GRP+F3cYuCdk4wrKr7KlVNqq0Q9iDXIGk1tsNcdfhbqrS8AaTdiWjFHZQkcgKrfqoLLgOKlTOz/D
14AuwKBaP7DNYA0gWhz6NtKRmEXOO74eFFDTkDuxu2QjmaHV5U5Z52RTfVC/7LrAMFN4HfVGnQPV
aRp1NzdE2jItGjWqTh/wO2Mdv4XaHPXCAhMteMRhfuj96VuhhkPR1I6wYqbqoLfO5zqA7stVovZw
O+vzZqIWFrt7xRJF4RfvJrTAC2kln4sZIWh7RTwTn/Xz0r26d0BvSx6Q8co0ZtZS4W3ffdBN8BW/
572ibIt0pCJDzqaco9LHq4uCi1uO2LzEqmTL8phpMyro95H7CsR6THgWuLE4tPP1n0uNCDTrM1pg
LZmZ370Pd8t8wAMCyKZthFt6MlRH5kI+8RjIy3yf78FPqjFJvKRLYOkE2kdfzBiHwUhOcernldhA
GFwicQVEpD3nVECrzmgVuAJIBcCTIyjqLQT10RSsS34dBC3ZImDCnO22nYsyZDujoCA3gtkGIj9W
CdFJ+3oqKgtIC2ysIHsf4fL5HvX2MoZvf4hsuuEbqYag1Mxbdne6PpCdHxxhssL+XqGx7C2ZR/X2
IluF8gUvXHlPfguZJoSNJQCAD3IQ7mC6znWanijxfwCxnBJDYguAyhYkuBMzZnqARdewnlJsh9q5
iTjbXAHowVQnDRJY1WfnhdIp+QRMv8PXdwkxvWXKjLfuxMSwcAptBLGSY07FgoUkg0P8ECZ+mGAX
JOIm5PFrgB88MBD+Q/iuf/q0jvArdW99EgpIbCH4sxfRgTkm1Ek9YE6JThx30gP0GCS7D/h9dZis
YF3YecgbDDn+sSSHsj6c0/X1sQS2jQBeNoJIYc6M1Z1N5AQywjS+CXwTEtXLLY/Tw30ZS9aYn8rI
AaY9kjwdOU0CJ0r4Dgvb+PPTGR1ZR5ynAaJavm9OmQiRirrd/oQmeoGcvyXuWYUSA8VsrNiGxQwb
ccLVPVAoQShnsDNGxThlMvFwGAF6pIdgNYW1P/sIQwKWNYSdnXN4BKTkws9hhskrxlnJz0J9Kl4/
IAwK985RJY5DdI764oWzRtjgkjXsxWakDRkZbl4DNSLFxMN7uxd8YIW6V2T/raM9aHlFg/FjKMtD
xxDwXDJu7AoZ2kO1OHZI5jb3ncql85CBs7sRHDK2UMlqAOY4wWKxm0LgxhPGEVyGSFpqAbKMQXVB
fsJrS5e30YaSup+IQot19RiycWEq5OABZgttASYCcwTy8N6RbUAJwMmtj4DBZwAxhws/5oVAV2ZO
Y8CPhEkx45ziusDwdO6IgBBXM4GiFLCXIDTC2B5K8p3L/8EwCOtvFM7eFK2d37oKApGXNYK9wG3N
+0cNKfaeyam4kU8wRetjj0gid2ij7MOnj77UFopMqjtCw13XCm6OZ40BkLlthnPc8OecFokL0p52
LGFpicqDXTOoCpfWkcN1d8Iv83eHPI9JHtksg2YggSy/MAPUthj3qNABr5f88llrLkRAxiIKz9EB
4wHnOwtBjgMTh1c0Mrbmd+MvdDWGck5vCt37kdn0qusd2U35aDdhamcrh19Ijoul+WRcc4meA6r9
gTbJ9yVcaOYMYQVfCkErq94XJo4/5AVsaj2biSw5iEzRGAqj38Hz+cu8QLg7mEzJsDD2sIl1DhTw
jt+zxqB9sKyMgWKdd30eYzAYKJzC6PzAzQp1Zzl/rfCRcDEycr9WDKZLoo9w9efCZqht0AziGTyV
m0hWR5Xaz1lTAOpXT+dGkKeCYEa3z3GDFqHGPB/KeJ+Hl1Y1YmOwFYiUYkFwP+hUr9vqkDrXCTkt
i1s8DayEL7qjDMrtg25FgM3WziNgl0ZQjRKbvBSZwXl6aRT4kyo3qnm7q9fAp42lcBx2Ag6Ptmt1
8a80nXtDAJRf/nyp6HcGS5qXxq6XxIizusbAY1Y5mM9/vBZ2dMme0jzeDldf2t/t+HdM5w/8DRgd
OsS+/k0GpGPP51pfnn1OVrY09G642byQAhA5OsQczX9Q1lQM4oohv0uJdxEcfpatiBOg2GTc8UL/
MEuW9z2HAOOXj8cENxuas4SBMtOuAdaMONVwPfu7kfrwzLtXDR8SiUApw7bcRTbSw7eHqC1LF7xp
qJK9SQezPhip6hrOi3kUgYCwZ+gcEJPCt4PQfOeshq+GVenlxwk1ru8B/DvINRnb3k9kbNFEkAj1
wCaOZLoLHVX+dTSy2EZ8HaUIhS2s4guhXSA9fAdz5GTaIZqX0/Hh02Dz6R9RrDdXRqVIyNrXoR/T
RJ4ZrRk/B7gzBgQHwwKX5jJXq8dKdyGvvvqUQ2JpIP/y4cXRvIeMjm9HgungHu9pKKrNJ76tiUCH
vnmfMGhW+Ikmfv/GEGhAFANwzVA9CdCO//q6E3n08vBrBs+Z01I9XTW4OsWAJG1E1jwJezPKM/un
OUUoWgM2F0pOFycc9qh8fbuwpVIL47cVXgNzLwpd+hLiTORTQxUEhffNTRzhsof/Ju5ISJhEEd1h
S10ZDjvKzrsVbrKQKYgj9utEQqT369ORMXpbGrQQht/16I/gEtZbbDDE6TW5D3L7ONpZ/i3OMD+A
wrUL3stmv31aC/PC6Q9h6MPgX+nHrR2+xjrdNFRtUnRwizxKowaLSYaCLEX2wYo0E2kEpxknCFgJ
2Hn9EcKXKiEFd5z2iB/4UpDWvn63XzNl1SXRSVnlZ0jsu0BzxvmAORaP/QSja1ubCpgIu9O3tUzH
S0EcP1DkSRvAiXZlbjCKJ/EpIQxDnMjweDFr0afi79h/DRIRoqCILRql3010oTj3FCHRbXxh4n5X
ZeSx20x21LE2Ur4QNi4+4oz7XgecB2yKcGtfWEc+Z+XEiJRRTgYkyD8h5BjJiLSKOiojRiPHHBYT
wPrrSXjJjrQm+hKAQZol3tPJtAHw8K8rhGtXPnweTcw9dkO+34bN4FMZQi1hiM6ojxirHqhXgPGN
TFrJ7BMap5L5xPya+sawF3xRAhnYNciCrQPrDU0MvT14C56lbKqYNNlJ8BwiD77iPvnzNWvKZhVx
txE4FqL+vw5MtI3JAvsdq8QQB/tF6jV2LTpjO0eXDyTvU3Yd6jMw8ozyjA94ide7IAZDOq886Ear
L5aMjSsuHFMrr/A4Uhf3M8IuYhz4IuZS98UH6oDSb4hMyLHWSAZ6KIxG2fSEb8PVQkFkHkgMpKpi
OAGtMHqSkgWZXFnVnNNYsTUQGW9k9UiUgHDqAvz80VCJf5twEmQSGio0nZ+Qc7bLkjMwMGVchhMQ
zRkGeuqUVK8QCqdHE8oXvsCsFswx2Noo+rOwMzMIOdItukwRWoaDg1862ubQuFvwnWG6P7OoOXxe
LE96Wqwj+q/wcSAIZpRHUHA8qGUcgZk3HZaee+bGYBjtzumxKBNfoRzwXpgr3uxI5c1ynNUeZBts
VxAxAQmPxOFEQSxKlAGTq7M0UtD61w7u2E7Q2AD10pQCSxu2WFt0pxwtmO0OqR6/XDaOhwjogtic
PNptUEYu7kCYgJ+EiPTzyY9ENvgwfpxxfQZC14ib9ceKf5zyXEq0EB9qItjuFRMcA+Tq6hVdR6kG
bwbhFL0mEr1Rw8p9eL1E0OIewzf7L5up13XKjqjsXbJVER19VeprY8qjSB2toaU2ogbcawlcbN+5
VsPb8Lq8zZHqwLzj9OtSLFD+E4Q2ZfygIcQebaFHvjxKkyyF8VetITHfPHw4zV4g4BfgH/oVqNk/
j3akYHzz+o66wS1QHc29HlrfBKnG1G/wvojkO3WMLfzHva8ea+irHrCiNqUXv/nNxCTvruVLjAif
3P6bYqlyEB4EyZ5ayLpPMWL7q3Q4TUUbrPm9Fj/PLmyPhVra+rLjjBrm+oigLAyW3QkUCmT/xghj
dhvfdFfs9y1mx/zc4cvDZSm+8juofipH8Srv6z2GH6fjf3l+H8PepPK4RBzy/wvJJW5j9Kyokngf
trbM8DthH6U5BynBT5VJHsBbNiTbz9ob68HkFzO14vFHKH3NnW6JaOo6Sn3JmRWDXTghl8GZCOOC
LFoLtvEDqxYKRefB6wcKKqx0ARl2U69SmnfNRdSFCjAsbJcZIb8CCYFPq+q82ShguvOGq4HkrB/B
3UIgDH8WRtFahg1Ir9T/xg1HnzJTiJO0Svg/O/s37gbFsXS1LUySYW+aEn0B5eG1kMNOX/xzg9Uu
jSVc99Kz5GCuw1OLKzQTT5wk6RD8fMQP9n7rv9WhTUucDdgUILProtOXTjpvwQe+/s1Aowt2UYdJ
E85ErYdFeWfFzyQDQTgF4Qpg0esJB0GwJuEMRaeHmo9l79UrKXgM7t57VUTlKltgPqEzdbMy/x2S
Zcewy6W4ww5adwTnHl6hBd6GYVONrq92J/x8yFVriFKoZb/MeSHVMChOIjE0i2Df1GRHiXZXyJGN
Dc+l/Z2JQCAeY86oLc2Fg4CTGbMtemv0IzyhHZIgTSt8cAMoAfvwUhGeHeLfcH1lEfUGEEpsNaDU
Z+koYhvnvyV003xTQrw5BAo8t7MFmDctKIE3qEGwr7EmN9dRHLTzLDTaNxt3I3vChAveNAAgS5Hp
LYK3d4iBIhThpv/we9NlOuFa8CvaS91noQP2fsfQU2zsB1x9eCI8nO2Ox6fuY2PB+lCHHRtihiMC
lLHcHvw8FLQ9T+a2Rq2LFVLmR+pQbIGfE23+Quz7L/wGwE13XhLdt90DsArAVS0Up9QFmPD+MZgw
GeZsBpBMFkCdsPCc7hQ467p49DVrpQMKULbR6Z6vAwmjS+oP65jtO6d23AVe+A1qtlGCHREYkca+
7F3eexzNg1/wYTSOV8qWoSkYCx8QLt5Yp0CxGdwXSMlbzHd3m/tAZ87wFqMV/QDbBPzZwNkHs1bD
UoCTD3wl8sBVN0QoAoe2U+KSQFwQuzTwJg+UyD0A6QHjqSfyYg55DhAbCjsQOwQgLIYaDvS71Df3
JgMWiH+6pTdHhqJwaQvOOWwmUcQyE2DTTxbJ4E8ECA1EGn2sVTph2sFAgEOTptd72TwJh/tGxcvJ
5WSDGFX7QCicNLQE6LtcbI8RpLb0bD0OKIf992Ef5tyOAbFJtoiiOpSR8JKvfZWKNwNjeYh8M+xE
KToXeoxkEbqXyCQl9tsp+3fuieCO76Y8E3BR3gHou1OHnWPHkwkeqM7MslkEeCsyHnqHaKbwRGHt
KQFMf18KZl9emm6vjgugPLs7xkFuSL+G+wE065KS8TPOvB2uXkxONtyaAcUyIsCCo4gqd/VkIRIY
z7ETafZtVtqHjo+ulRIJ9hey7J1fs1Ch9rHqmdswOqDyIK7PhW7a/1lH6gJWueyXfYPukQqF54EO
VvF5Uhb5UKB8hnWpmXDGszwwfcwowjHeaIgJc/ob5+u/vmjovi45nLNr9A2Pn0Hh8pUDhHUeYPao
hzRsXjvM1qwGkQvXiwJBeCUOBGmw3VbUarw6aixWUsSbzpgJQYomb+gzLsbd3INK/RzBI7+2djMl
ZJvCnCYHYuy4IHKV3TdisEnIOaLt71BdI/YXRgq3k3i4DbY+xP2QpWo/70fE5UDMnSyYIs9/ERsg
e/11/xomo5qOEx/a+Dl7+VxtL1s27KyFfUJBRCNwOzFAUpEqYANHU4p+JfPBLlh9lXVhYNv6eP+E
uDZ4ILqO+CyeLA3GnzuIaW+n4rGC6LaubX/6IPYrdYL7RBhcM2zJB2hG5iwzB34mTL41rD0QPGr4
vsQRhD+qNAOROd8HAJsvNDuYmjwmxRln2L4+XytePqWxHd9ZNLjSgWGAXegHgqZFdqwAL85fnzos
B9A5f9A90bmTD5XNlIPwIDGQphPnJVhez0kW5+jxEYJb5JrY0H4od7phd6WG+QDIdAwvkG/vuGJW
I8LuXyeRXvzj/MefrMsvyxHuMlpgd87tuQhp3ZKHzTUXW6O+gp2050ds1ZXe77hVkLvUwE+kGjKv
nbqR8rdmPX+dYqiDbd7ANe+cFECqsETpU5lDTzBF52ESB8TDIcKAgnFAFIz7HEAVZXquBjKzPLKf
JuXoyTu+o7l+u+tsKCpA0P4howgi0swwt5YHgdg0I1woKLC//W4/PRYgliKHEajHEgiYNAJBhAT5
8HQGVSg1KQTptQF2npTkdZTF6KspEQdvXNsTWoOdj3ccb91HFuflfVGIZvEXo7o01iCTEEnQZ53n
W2XOe9qKw49i+IwukP0KM3hK488YNwji0rFZA/ph1u/CAiEaagfrfaq7xqx2xt0+I79FOUm93gbP
UTfntBStSRagyGDrUA5AKRvc67kS2CwQrUvbi58BCeqU9hlsUMUz434zq/zGCpEqIcAARihZz8xR
RlVwDWn4BwZZxuyMC1zXOVY+YXdk7nUKdyvGwRfzIDMGnfHhPN4n+MBJiv1bcfa/z7Tes2rWjroe
AwEZim10C5hrx3gVisfg71Hs2LHEZUaRbR9AMOkGAfNowX3AUqC6lB0pCfGjXyRbjPT7WVz6PMGi
I9o84bdtIfph7oyf/+oJjlUcaO4WiNTc+xnL7Cn+NGHp06RKVOSbxOWsgEczOiR9fDGBuD7uNEf0
Qavw9Q4QTKarr3tO/3TEHAC3WPwq0s0YDD/p1WALYgrIEiXf+CfZ6opOOBLhyA8iHjmbbrHUjFG/
guOoRP/txlC0mA6okLuXnzlDBeGjIC/RJgJ+UBbN2al6CE2MAWfc/D36njIOvlg7Q2uEuMYHS7k9
oyv5qwIoheEb7jZEmYbc78VzwQiXY63CR41rITFWBLQb33E35gkYwWorARAOAM4Q8nHexNpUvTzH
KcjTUgZYxsKiWpIe9AZrw4wlnQmG88uVvcdI8s1BEiSu2uesR446Q1OPb+Bn0ImTBQFjryfxc2IO
yAiXLo3DWt4AATB2ZTCa/pwuFSZcOlDxh83n3xhRPx0mqPeI/E+gdL73xGBzbk5vcXI2R9i9uzIH
dElBw5u6niEIAPBDhuTnJVssgCYM7Cb/kx9RLSvWsSxKfLKwd3kvODxiNF/utEYnghfW/ajuvy6k
x2HJtqQzwzNXD6+aSQcUE+Ar9ZlMgmKIQV011uMcnIZeHhbNA5mILZRRsB1gxz/cN5j4lhsL7LPa
nXuXetqeU6gzAbe09WHT0p+slDEC6ZPGxB+M7/RKnBcjpRPIHLOjkvsNEAlfjgsIUVZDNqIlZK1R
RcGjgEr7nRlkwfDVnHxwiQBY6r0xbvbt/hOnxy6kUexuvG+Qro1zu/2c6kk9uWo8vdJKOnQb7xPL
i3cE5bZlysFxilvMql3UEyZpDbtLPVEP+gpawKSIwcVoW8SpUvgdmH0v/+ZSkNotvmxZoACLcVlY
3N0+EiiFzYECGqCB+G7MiY3gjlM5Ep9ZMmL6FzOE8s8GaibJlUC9qn7jYQADhpbFzwHrt6FsLBBl
Kzx/94mg5E/UPsd5Oql8fA79dtWG7eEaP6I3JYcE9f096vbVw/uPC1wuOANYzdSjDDfAV6XNY/E4
SzBjOTgATNBTA2jO5elv/EayDauua8OCTGCvgZFPTahCF56yhFhx9vTZe5Sdngzibiq8bEf9Iyi3
5/LMDRSPGIIASgS4yPC5wByw++AJHuSnLoTwaXnq7q+oZDbl6YpR8OnLJrXXuJ8XVFb3ObtmMeaW
6+ybVCU4+axF0GsSFuPH+DOnXhGDShDXE3/8/yhxWXs4neWnZ1P/MqOUDUeiKgPjACgElWVsDVoH
qYxeII2pRGcsQjBTSaRqdDX64Sq+4ibyhQ5k6cSIbNp9dqIUek/evrICtMoX5SJntxL3js+RCz8j
Hz6uF2nM81gfof7U/fZQ9Cxz3JMtWWSyxK9IPmRRtYCYxkVZXWN4GHG5T6ZV0OxTZmH7z4lLlK5Z
t+2WKS1DV2nNtcYia/lkDHt8jKW1ukJHHbac69oA42m/ZOt+Af3ATsp7cp9Nuq/gkkVEhZNiP++8
gxtUG08cwNhZAukVAcQsjlbVS2lZsT1heFNjWl14tfVcdFfYceMMngdX9BfjzKecdt8TsLRC1Mf0
IxCTWW/qipamPVcxz0Z9F547kNJ5yEC2eeVwTZgQaxiUuPoaHg900JF5hKyWjsuVilWbNLtO8+Uu
umqCvwa561YhR+HrYAfxJ5D7nR28r47g6zxdBg6MSBFgs9fChU1snHSeIJ1Q3XDnYh+AwX9Soedf
4dNzl5QVpm0w6A69Uw7uwejkpEdY0fU5RJke2bA9kTT2WFXT6oB77LraY6JHmnuAMosRRueyu3CW
UEhNrm8HpoqBuUJPgJQwFDF+u54VQdm8IhXE2ApSF2FCpq+2Nj/lPdc26aq7NbfZSIkAlASrGnoA
bBmhxGy3zx5P1nctzbRty/41+R1/a3huEwF5Xt3zPfgNDPYG4WGnMUf7DfHADYqhGd/3Ziz/0b7g
qsFCppqcdji0Ni8HWyiW9YqG6lxOnpP0CAdA3huXx7zc50BoLFOWQ+kmzNtwdP1zhyXrl8Y2u6Rr
6aBAoqc6ogv8EvWC942bn/MFfPjrE16NmD0BTKCjppKAkInWrbCNjn2HJAOdClY71GTv7TVYLTIo
NR3E9ehFX7nVUNG56UraI6vfcNbcLl/IYJTPuHfDf5oZkQqdKn6tCUEb7jAOA4JyqyHroQa8gx9g
wWXsSGM8a8ACn9n5q/tt4X/EXMJnZ7q2Fuw+g8EwuA58Edbl3Jzzt+4YhT5hJGRaNiLFLFv0ODDB
YF7n9o7fTb8AU0NozkAEvQXsBxj5N+tSnUtWN73u4AWrxethSRHXVB6IltWPIHvMmlAdp2Bzgdz2
i2RRpwHPutlzH1e/humHJBI7b2C0m9uryM4VErHWIIDQ4YNJFxTBDIufEokBq4wHooZGB8uBhwDS
YA4QSK1nkFNmwdRq6KHpugHU4KLDFaRXgUJ0c/g7uJXGuoD+rZNwYAPcTGTsDITIURl20b1CtGFo
CeRDFY0XDfUIDQOHUQs/jyHShzlgvpelIcxFfgGXSoZdCZSlvt2cSgdj5gufNxXnw02uMASherCZ
A/Lqu0xVurbWumUaPBX/h9wudz+V8Csqbm4K/ZFys19EkOOjdsIvu+95xcz0+BU6ND9srkFVy0sL
0w/V5rITlRfmjczOsfUDzpUvnQuPOfTACpbqpQJugeyHf1ZC0Cr2eSUkGLZDc51QEp3Y1ne4qyM3
1cEI+gGYRklx+3IK5t0wWf/mpjzWsuJJrQNFzLx5+j1CUdKyY6bOjZOgSr2SOUmGi4j9VUQUR4m4
VHPkv4X1gQV6pdFkcRPgZhuMmStB+vyguGEWM+1s5SmfbHRL0V3YqJBbXrQhjFHXvVAGpiIUFC5I
O+1lLremgBx6qnAN4Dc+LSajj79bBOeIIyfixj2GXG1jwpKgbuFDv7mUWtPf8Br+gu8sHdPSMSNN
rMOVsnsJS/EVN6whbc/k64+xvilOnyEbKIWQdmGLZFNuULaSz3usTh0GSJwwnG6qgfpUcAdBjmAr
K0yLMT5Q7O7qMXv0OwETSzOE06wSh/i1bztPvmKX9xwwnef7+CziJSqqm+zoUBWRhpBa3EX/J5Iq
4Dl+JCHUkjVWEepTBy1OAkM74fIxB5opqUfxy0/kAOnRzmx7594ZZiV1XEYbojlkD7+nV+qgfyyd
13Kr2BZFv4gqMuhVAgTKOfiFUrBBICGRRPj6O/bpW9192seWFQh7rzXXDNBXHGXCuojFI+p5c1gy
qo+ZqsU3tGtzGepWsayW8Q2WIzIfUFB4mN3+NXlAbWWCQWpNRLtZ+QJLwlThx55LmESGCyTJQbUt
kz+ANkyqILSEf8Uuu393zaL7gc8dn7ARE4aPha8t0OdR7GCkisBO2io3bkFI//oe2eZBv7S7Cndg
Orvf4t4Sb73IFupSm3GWIFzXGwaEYDII2OyLfZDID1I20qHfMNk/fTnP++eUJNEWsQPYA7xsWDbM
y7URGvACZAWx3Fb3TIDtagwvdJx7MSJ6Nif36xO14kGs5AZfNohp2Wn+dMDoamxuuxMScelPn75Y
3bzHXiF2T+HG+auprPpSePToptBqUDMPYGXSU+2icQ/Dlcl7fMeaAr0b4kI2OIoy2Gz/SF+VDjVn
xN3ZntIDE5eQzZLnyCf0lx5EzjuP52bXluo8dL+/abRmHj/AzAfDmnwEaMRq+b4wmreh29wUVkbI
MRdszngR9Q/loMfY74iZ1pl7HrO1IMNj9Am+8RHoPMC0xz1GjtEdbO1QPx2VBjVbvhEcAClD6tRA
2GCMmTbDL0kbVUz9N1jgsCghofvDiQ6YkQV6xzegBDPfwD735bwOMLbDeY65GpeFh+XaAwLL+9Ly
EJZeBus3VtuacNMRIVeRLVI1Ombq6Ci7Pyz3YjcXEygWRmvJGs6iiCHMy0H8SdoewYcY/sqrF9EX
IGDcz7DY6dkNj6KmkUQum9V5vBE2AHX0WLC6fe7Yzx6rWfhr4F84YlgE48F6n+tsTGzEG+dkplx4
wGGau4F8R2ebRThC4XUWSMx9UYhQ+vKGDwVmQSMc4jiVYA/fgBXrj1KWxhk0jmTaEqdHmS6jHiUQ
Y24s65CCoPIFKYQkqq4fNgAYrLQWTPQC2BJcYbOn3MHfEGnLRu6zv5TwpIBVuU9vyJ+x7uN7X4/U
ERYxcFOwJJxphIMJx+7xZ2yzEyQjKMVzTrvigYYot54oHcFQvpYX/SVM9/ql6SJRqhJH1ZYmcxnb
U5byRLoRv7uytu2Zy6A8lGtqF+vYe4doSc8S1440xTyFORxpCBOSRS6Q7snMQCHwGHqto/msCDum
51xTK6rPTiCMOFghljxoJ/vHJEGVGMSBY7K2johg3nJyyr/HoXTZZ6sZGygfg/00tUfY//FhSftF
lPSi7F+8iBS0Zw9ooMxEKNb+PZaFvT836xCT0z8uDwqF7vAMVDLO1J1BUcBN38H4mWUa/dRAMDXJ
mi8IjBcEDZxjm0BDu7tvKLzOuGKwpIKDPRe9L8/paGkBGRHIDiY1SBJbIUFp7SGSUeSR1HPiEdFo
cIQQ+hq49b7Z13v83X41YDPQC+8TxANB+QaJg1R3L+jRPcNjspwuQNF/FPColOKnwoIFvOAub8gz
Me7FCQtEah24N9KWuoMiZnTi6IPQqnN1Ep8NWIl3bnNgxsY9NL0Tj5UTc18400Ob5I9deTUXXFfw
++0LVxzNHZei8GrAdnmR+h9g9C3bQ/3zWNNdAKij1yWf0uPz0LqaKNOBX6JJhFFn7zyvGBhFc3mr
TBharxtgfxgHA+HAzObDRo3hl+4WSyzvF9AIj2DLcxzEzl+Ue+aV6o+Z3HuK8i/Xx/0dSUl07JnF
fIVUBN01SZyuNI0WypN5XwO2QmE87O/GzloRratsXxfuzucOqR7Drz/2NLoZ7r+Ae5vDC29NLDVc
N1U9NifFPd1kBBL4zYUNc5ndGdSEOtHLE9S3lUh4Ami6PoOBKISBYkz3dYQGrRGEw+nBr2VRwssQ
dSS6M3pDVjqCk37M34HH/s0TcNJjjNyg4k/kX+xGaaawtBI024ewfOEH1rHes+mzC5c/6v65xIFR
BGRcdVTuzzMXcnJmJQMOxqeDbk4ImXASoyxaokgQE0BDEJtGHLdn6tiIS3vUu8LPBmm/h0yM3joi
aeDhRWvrOf/5OH3ias0uZfJFnKLzIErRiY65P1A8ZUXhJP9EG1ZrDMRoG3gjDp8MWdIGN+DnKgVG
RfzNhG+ZgrAeqe3M878bOFI93O6SkXrHXcQ39DFG83c4+Pi0PgIUbboDDma4NVsR3DucgSyH2c0S
dDtgu1vYDkm2N1Kr/cGYqCfGDNnFIMcu9HuawuYxpkKMrwBltI/6nRaooGXm5GIvBgOLFQ1TY6e7
PQpqyrFliYALnVHmEC2AMsbtQxsTVhNvOgp+XCzWjygotpzrkuy0AXK9l9dfZBby+3eNHGGWjgVe
PSZfpk6xms5jFv+WsmsOpNLDy6UQZjNiNS1/3ns+FyyJuSqNAR9ZbYy5sS4OzY3sXZQPxqIuTgO6
k9T2Bh3JeIgjMJvErRNhaXRK1lY+JKTveSRwmXc2AR5YvZn6wmhe2pjNUW/YPgNO5DJQWC5oFx6g
IFAsWgeOe08DwUfmdCHBVIc8e4U67CZR79ruFyfaScj8nMZ/SD6hU3JEfuxhV41I1fqAWE4UC0de
6wDmCnR56eBa7WIcPc6F6SkHW3VInQtC1RH25UPhzK8XjjQBQtHBt7HrN9bxHx15wadpdibCPuPv
FahblWyjyWcPdcs49/fUI6GZ3uneeSjK4YoaC5z9t+wTvLg6RNXnhKceaw6qFixtBwChLmCTRgfv
8nH5V8PrBUv2YhIzAJ9nC91hx/hMB/sXdRaD8F3IvASiGiIQFvuAY2eivcWG5yvA4OzAJYIgk/wj
a1RZxFuUDkGpa6ic5QlE3ZwVf8pYv9W3z1+uOOa2pcy5cC1FrgQnHz1oQ1rhTtl88K046XgKr1nN
0Ex28DDWEfqTxbfeE7D8l2A9v8nLCfIAoG2AMCCEICby1uU1ak/qh6vvwOnuL8gvrGXgghBcAH1A
DZgTsuCxQu5ijmDr5SeerEAHB1UGjJ1XLl0yHnVP3yad++XMj83IeXE1bbn6hfVR5/KnTKIm5xom
A2csJy1xpKyLP8TL/J1fUjDUQpDqcYR4MCIYMp+8Ar4D8xPnmfo8lFkEtd+M6ACuM85RCOES0bK7
4s59GiK4faXiL8/mmwQWEiXC2mFWYdLrYclUd+IBpLz/M17WC58zoBFCwNvX3XMv3GltjnA+l7DY
3GETqAH99H5x4Xx9J9iNksrOyuy+cAk+lJBkf3iJ7MK3W2XMmf5gMEOJhqskIQd8AJ6O9g0k6jka
pJOM20iZN6WPll0t/cq1qZSoO1AbIZiM7k0lvGALSm4qHNxgeq9aVD0tsi/P8PzvKve7QBPe7bjc
O3PD6CAGqmSOB9nE5f9tPwqRkky6Y+FmR/OW4IVfej0zR/3Az7LeTYmvN8kK2VfcGwC9nIpdw5SL
Cu8lL7i1q9eW25iM7zZaG5A+EBPoI5XTw60/7i/8vspWQvGyIxtdphiRuUe52RexMv9Qaw4VLhy6
khems8x2WNrSI6sb56fAoBp0AiVcAycHj7exrM4eFMSsObq7imLilw+25NXaPeERkid/5gmLSz7/
KkRsblibtGxKRBttj16JF03iuSH2/jUn5/PR6Nx1Y6+WNPJaIq3kbkPJ+XoFTwgG1yj2ktJ9I94u
gvA1rjDoSicRdSxcPRD49zJJ9mHoUrgX0fiJgVXpv+nYrHZbtFspO+u692BYQ95rB61W1r2eZgov
E6jikvM5RfgXe/JG04bPr0tSmMIiff1SKIYi2rpEWIWgwk//qHO71o0HLC3LpD3JGOb3847YDpQj
5rQwOGhOP3stGKVTJtKv1zAiM3dQT5jGf/VZVTod4T0f7kCnYORM0xpB26vCcUIEzXdoMwbdlAgS
Kp+n0PMFv/+YMjou8GFC+D7ueD4lqLv9h7g9fQYqGqlz6ZTE4+/Law7v1omjaQryWfpAgbwytw2F
W0kfYEmTF5ooDG/r8bz5LHCV7ftFmY0H+VrzmnlxZLCEdECGpMsVn2052lbk1NxbwuaaRhzbyr8H
AO0FL5Vdzd3OKBcDalVYwEfgy5xG5B5zNVupSfBIA1udVEAeF+F32i0apA4Hav/6B+ts2+kWkAP5
gPmIquMbkBRC60YAQENvLV9+XjhneupFYi8KcUPm/TPuyVvw5R6+JDXi8vWrXSNfY/YJDw8rqZk9
Rp+NTyo52O3Le57jOyZ4tKrxScW3+uUpECyR420ej1GrCzUuh5TSV8Dv6OOBvg8Ay7wDlEn8EG21
SrNEO1fPqCXCSaTMo9axx6EyprSrcL4bLAHSWjA6NOFc3fCUwAaxk54MMDHlkH4oJfvgqU4B6yvy
heCnIuU66aSuCkvBj+6C73Yv8ScGj9rIgKzyctUJHQeukMjwWLxKFx2wFLkINgHi+FNFp4Jxf1aP
BZDHUyTHqnQftNqRyzmhT5HZwll97BG9qHiBxgGVRJdMZ4dFo4pZKU/Rj2yEGNyfB2TlPBPdNF2q
zEKLgZrkqjSgtKsYg/1rpSOs+GlXsTKG44nrYc5vowOQfG3bkYZw4frgbmvouuAe38AynzNejZOP
3A5qTR/gU2pm97Lc9IM5kGVGDFo2jT872IZl59JfV977ojiyPQIei/6+bLq0knSV8BK914FGmaZB
UR2GPMIxV2MqPKK/BVbFeHHTbukaavLa4bvcoSpEo+wzaaGvMxvfAH5A66JLsPYfWAkAZW5+0rcs
79llNVjjMsP6ozvtNZyVtwzmGPlQgAgnNjD2deottrYQLvo2j9iZX5FrUsV4/ZrxwJshElXMqFYX
0WOqZ16/eSf/Rq/Q+yisGcExrrVcY/O23AeIX8eAj11e+tUfTn1+PZERitWTTcgkEYvXWYaSZ3K2
L/zR4ogXuvo2xcDAjAOqQc4dKErtqvPmT59z4piTACxwuUCW54yyHa1x0KUb7UoPxTa3hXxBef69
S8uKmOA3wx1MKrOxPEJ5jdCgANdm3uzTNWkDOJP8TSynAnLWCp+rzV4zxP13BTrmHAzkXXgvoqGE
1kD13j8iD/W1tsHSG4g0gbGTVp8J/HK6D7oCkTHQbegkY5h3lIkyeZfmPsw9+m7om7dM8uiWrcJ9
/cmMPmkHeO2bQWITOiTs5RwaMix3sS4tscm7g7g0w/as7Zrao6uQN8Zn+GDaxhCvGWrS8C7n488e
ezPLJe7N/LhMNztYJgzzIz+yaV/GMIaeqIzonFRPvxIyNn3jEds2OH81AwfFSvz26Gp7ngHnoLdP
/6q//axFwsUPGLDmU0rEZk0W76jzSeARwj9sAbrjh4Hx5NO4CVNnMjZpliATERJXC+cAnyErWk9B
10jp53V/8HW7owwAK7RmQKtDXpo8SHBbZUTDJ2/qK/nzaE3BoEuYVjwShPufzUtDjXvXF8yEmKbA
PpH/KApBX5fYspwlbCEwZm/AiEmBTFcqor4gPFSrlC2MCjsFbmMKCj+KoZAUOsT8oSdNPEgRKrMi
8ASGnFhcieHeL38wcbcb14ZIgB6QscnbfT6c7IzfN3w4ITQ/acJALztZHyTvw9LHSYNqcYgdJ/7D
qovzkUwOBWwp7KkYRuOrRNQez5+LUEdGjjBb8GBCK4FDOW/lt8FclKNtMJJnNvXF880GhPfAUw0I
UoDWGEG1XLdjIOgW8yo0Vjkgm4CgtSttY/5Dx4uZWjz8SA4c9k/i8blVTs72BMDwhNo64uO0jXcC
8M2osxJ4rgAqzeZJBw4NGNLj8gnLmSE03jI0zvPPtlgyB+8Wj7XwKlR7eHBviphJCu+VdkyMOXud
VjlZoaDyelKVHFxwZLeQnMGQN6FxFZFvuI1+ygUIKmYAMTZsXJYM5sh9cTjgzxt5LBfmL6HF2s8o
zGyBPzr8lsYo22Bthsza4ZgKkQVJZKDvMX60LnMNQeOsW445tgL5D1YgwonP4SVBlkDoX+xDqVPP
ba78CgNsZHyQVOk+QY4eXwfXsfQnJn0oE34RXB+v3KP3Nx4uUPE/n07svMArcJhE206X7FnHASRQ
58FUQXUTeN4Cj4DdA1l6rl4swQ6FF7q3kMbkh2YjCyxT/hsAwoB6ep8V3vVAs9BXBSuxPtegq3BD
KYY6FosfDhOskwVYhDXlq2gKRdAFghwPbGG7CpJtEtDbzah8CUpCwXR8T7J7j1QQasBDm4hdvfLy
r/OGXWyCd+UbjGIEKA/eHjuq5Wi3jGySN05TeOcERu9ZwDjaLjmloLU45oyoL8IxlJQ43OOXGMR3
s9sz1RZOdeDLH2luGZvosxhYvuwygf6yv2Q0OE4OpufSR2aXGiSFXNfN98C+O6xO6jRf4f8FAWnW
euyy2LP0KIBRmrOtIuEe4YZHNeewktXHWh8RYxuOmCYpY953coJmUwJsmiNozNyi36PkFoJ9mQ3w
SHEkH1iTrJ9siGHkDCCFSw+C1PKFMPWapu6bsLJD3IKFWn76+/jnnUBSEVYKLYlcQnjx+ik31QwP
LHVTQmJdSKdqm6sexnHvX+5Plvh0DHN0rGxgFGfxuFIEgGQedCqkv2qnX4CkNySoXJpLfOcNIFBm
iOhHa2VGzSZfPmjEjsRiU/pasIDPxYrKLzNdaHvHkrkr1k0xvBuYcU6duCqWiZhBuVwiCiMPayQ4
LNAnPxsWBAUKEmklP4/W5QLMnHxcSY5ZO1X727R4K3FFltuH7TLo9zGaUM/tFVUY3hHT949SLyKx
vJGymuQT6GCgdCyF2tgiAQKZF2kHY9YTGJMFF+hndAIB70KXTS/tmWBzI6MLfVi4Otdv4rDae9cG
hTXHoq/5lT+zrnEZpMkO64/it1czccOdhB8BfqZnBENTFsES/xJGZSvsnbkZ8K2eVEf4Xukehoqg
l0xqVmoWA8pr2flewdYgL0LdiE8J9TkOyB7IK3OBmOHzIZyUA6YvHaPBoKwdw+fza8mGYjp9+TYj
WGDgfP1ZgYP37Oa9B0kjRrgu1IKqSMrpaHp33/tPfskZvDjq7zN3nkv6so5h803n6KABG4xJafTk
iTlm0WRi9vQQIwA9U289fE4R6+PDr1pIW++1ArMLCR1kaCwB5kzrh97y4e+C8dgcjgNI4ELju/QC
153NfjeIfkbjx+gXs0+OzF7I+YRirv/HxS/PgqGf+tx+IyFhf6x3hKctSbXSZi8fXhWUUd/iH929
BrzALx5dSI7GT6RKLaxSZZpBXYeKvoQqcR5Y2B1k23wtGJraMCcoc/c0RoN7j6puIbXQp8Cb9KN8
TPYqpY2UkUPFEskUTIG+MGSnYNJY7YwZ92zC3DHtyI+xJH3fa4iFLHPTEkPf7D/SJpkbwXsKBR3C
ebT4zFJStkSM4QsnJCONl12FRBab5uaOjWDI9Ld+MVdBj475YJCFXr5JVio+T9R47JasVqqrDNiH
5zBxYua37HdA6uqUPSBT4YrFqQGFiWuoCYj2UjAP/Img51xjYXAneSGLKQ7+0r197NrOQff1LKZH
W/bC3Eb6tEkINkZwkDKgL5AhZdwUDRci1SCuP8P0C4zaep82cgwcUGsuCe9FWfj6jYj+6QL8UvLb
YI8VIVuQcPfCb5h+4/59CkoIfaQK+ZToGIZACnnF7vsx5mse9xjg2KnueB1KYAAqVKd8oT3dPCJX
kcUNENZyIZTImlAvAFvxDaT9YLJR4loISO4Jg3eO6NBGx0O+DmIaVkOIEALDQSDLl60snp2fU69b
cJ2aYQrzGxosVgrsWYxf0NYkbg1jCJEKDG/kSbjI5E7fcSmNcpphzOE+Ll8MOiy1Rr2OGNMSMr/y
65eVA2L8OWq1B08TIhmJL+EIE8sGNh0TcyR0QvJRZcHrF6oMJMYpVDT8ZpfEDhGwodf+E8a0+7y2
pKiimwIKk0fWK2ix4bkK2JtPzCYObwEFhIQq9/V1gb+xcCY+J/0GGOEYOGIQZcfLW+ILFd0STpfG
iJQOYEfKqZobFKeBxv1CJD6qYqhUtiK+uvfRMb+FpQhTBNiuXFRILdMfmLSxT8XCUttRLUNiIuAH
Vhs1xS8Lm6l6fLkTzRYd89cxL81CnufIP4iH2PMM/fEfuY5yLdkaR3Id98axRcIiU/0xomDEnzqY
uJZ7VnFqNO1YzilHse+DyQ9jk7rl2OsBPEXUvP+sXCn5KFeavfxbIvEsGo/Xhv4wpsAULNaxGG5k
y3zSbOpN8wNnoVpaU9xSFsbMPGRnJt0aDg2vCall0MSLZYerVLmX99+tWD2qZb4WhFbBs/husYSZ
Jyd4CBWqtPDAJvW9D6afLdxxruY5BrBUJWzIq3LRXXBBcXOICfVCJSiwpnd9bfLFE5biazPAnpd4
S3JHmZgxGJpkq2Inkvj6WYk8MFqQOYbwqmHpRNS3SxfJzsajuTwgSSBZMfOe22avEVxSzumqvGyn
u/oq3Fk9c4Bwlh3hvHDRsFGGs25Vn76TfqMh+DR3YhxAxgJJehXCy5/nNfpVz+h37TuoHh1whDIW
M1i2oysB9XvUPscKY8dCRJWegYjtO3+Ed7jD8LHDkcQ6jpFuiJWrvjKx/Miu+srYQLUTC4ntCTqd
zsj2yJVNiBWma8fBpoGaA+uTAQrVjCZu3Ce/JS0GC35zo82lH1BVdpd/eDodMbInVOzDwaHZ2ldz
Wq+is37ih8CEEeDPOhNeOinrB/ssTAXMbpjGoSAk1/bW3QaIDO2tMTbW5jKdwa9YYvK6fk6lg/LD
Hc9MlVUkLJ33qYKfRcAc4BaIEGDcRTm8zjKa5Em6rX6/groJeXPzWMKV+ccUo4fj35janOobxBTF
FuQXnC1Y+huSgkcGyeMi6dtlLJiyMOvwXv/1e1Q3v+m2EDHQxu/r/AWWnXBqAAyKq7pKZ5obbY1z
uOmO9pHpjHF5h56yt6f6DGTWpJ1CJHk3/tpLf3jfu913weRkB9EQZvn8CceKEAuwcnZpbpmjcv5u
so3OoAK8WoQN9H/VhEnA5/g5yhJEWkxTLELQ5KN5fa7t6WcR42NaHuPf7vhcV/+o6fJKWXSnx0qe
5bt69tg9AmtOGmOQ7/RZOM3P2aZYtJd4MIKlG+gnKO6Aw3BPWjAaOM6QoYJqPtipC2n2mrbLDphr
QF1K9xEKsmQO0QxAh7oatPAfnhIfGGWlEFHpfFehGLfBODT+ucjipSboRUx6IY3pQrn9hhzOIkEX
8vbkbb/Gnar4e+E/DYBhOfqJE0qELQqhgXBO0GC48TIPeKPDx/1BD3FWYdkcovt7V0HRBKuIDbxy
M5pz5gYPYCrQetIJLDLgfTHGAOUG9sQ+jNIKjucfm4taCyAI3iPIKA/ni2dHvjewEd+2eHM3yKFM
airdK0UcAtddBrXlL+4gu45IREd7q/2wUfEwtkadepYBK0i7MOhncAUYiMYWcoQ1kr4ME4aYSrCF
SYf4j59pPzaaE6YkynCc/L3h5tGKoAVkdMGeqHtti4szA3/YZWJ3ZTf+dPA6hwzFEgt3qqCXL4W8
0+vE1xk3J9ikb7gt9J2mLt+p94FCh8NA7ZZndtovnKqLzmQN8ur9E3vcwLlBSeRA7kyMCemkd0w9
YRPk3Nx37jGmS3wSHi7WHCZQVuZYsDXZwaGz4Z6CPJRH8LYoY/DBYIfCh2BYsrPfqX2e+GNyd0fw
0lHTPF1LG4s9fPrM/LY+mDggsNFyd/Uke2kr1eapEKwp96RchAU5pe92oSye8phqAjxeFDGxF9Zr
XfYMQvZItDNn9i5NXIWpu65h5OFaP40DCzMZi0MeC7aVCVF8NhBZI66YgdhiAvr9U0g4olj8uqgx
tB/6Y3r5ELOK7OmHmuBpNR7UOvwxymjCpLykpYVf7j1vNKzlMFwLoJWrZRdiWKEcIeySHp28Z+ky
UqBWjSR1vI/B2adiPYGTgJ0oaEw2RnAuaEUyaeCdW5ebeGZzfgqBtHeMrnY1FrSnEvurFwQsIJJr
gvao27wESFdM+wFDWIIkPA1/+tQUoz+OeFH/RvhSO5W1+yhuHE5lKfgyp+LR1qd1kgfcEGwdalAB
+2AMHFE9lrDQpCC3Zh/myo+dWc/f0V1KTx043bud4IAin7Or1s7KdiwCpYBlesJFuJAiyjViv2yP
mqQNp0LAAh2SGvh5TbDXiH7LZIXraTvLYg4xeZDhqE6E3ULz9qqpBg0HO81V3qzfJZlDyZgdK9YD
Hoi3ds8H6gvGcx42CsAig8zHrCnVh+9kZb0nkrL/cJTqhE7SMQX+/DnaDSNLR35cuchD5DhTCkMG
rjEzIFiHS24krPsYJcZyYL6XmKXZIEfkQLMBz0KspR8ib2cpyI70qpMBMvSaEDRUxpX1IxPpi0A4
ZCGDC/O8FqUEtWXfU7vg6p1OQzJuUthiMPIR2Mhww/k8qbhd3n4aMZgKmk/mvHVNUCg6rKW/DK8h
+SHU/W6RXk30Q0qUX0Gc2+yNiZrqRLc8xW3Or+9iZg7fH9hjBVzzcE2Y5PWNBSy+fMLFYP6rs3JM
inVnTQZkrDOYvLQT6fD4pQz70nCOVe2fYSJN9HsCUiywkv9Ar3RC/3qXFsgWPIUHr2UPU8DupDto
TgOZGZb3xgJx9nI++0N9zFxrzL7KusSh15YPpAfgfmjDFyTHTZQ7On/ZNU6w90RCFaDyNxDkJV8j
erGb9FvalxqSCEymvUrFOWFO+vQlR1/gKpRfgUORepKQeiMzPIBUL2TUwBJvpJW/ypRebxbvXskI
Zj1gBpvna1TMuPHAkAtoy2tM5fDQHVyhpMI+pXzFlu4LAQtVbk6DljeCZU28KrUYd6vqYni6qZCq
AQwmu54YTAMtUzV9lWSKA+/KGyzggdy0wY7rNgYwJ70w/QDDKdcPNSt/M14n4gqoiSKQBvwPVQ8I
Ix9b9hoeJcMFYhoRX7TE2/qlVAzBHDJtMBJcXGP8TZdYCPc4lO+TfsaFziT2r+GB/EbtdL+PDpJL
uhQXlT20dB/gFni0aeaDbvaO2drSpTHVm6Cb8zSf7a5EOUTvvid9yQclVI7ApZiQqmQVPM4Umktm
Fn7CBU9Jz4cYSFPNQNN9ldNFOpFjyFT1ggq9a4KyofFbQ/N5pVOu5SjC7Qlu45B3JhVHqmq8WMgS
QNe5EyzYf1766croZvneHBxAOMAW4TF35H7X/Kd0Nbm2U3mFyOBbrrrCZeNpBpMMdkBhEwvQjyiv
ZmExYb+EhtFErs6O+5eLTfiNb3bmpp4A330GRm27MAmMZAMkqrPy/g2NymnumSdCijB5vjMChTZD
cZtNYY4JyUxzqlhNO8yq2aAH9lbBxo7lAM7XQV0Wf43Xjno3tAJrjAXoKKHGGLwWdlBN4EwIVgoi
bNBb9q/Co+hIO4+6Q4W33wmyEI95B7TLlApMjv6RPLgv1dqVLvYDQzbUfBgtH22MTimkr5RpRBDQ
51FZG4T7KjhDuhQWOJdSMrCfShe+XWBJTHR9JBpbDenyDY/Y1jdlT793mceWytkQO5L1FCOmiorG
xRhPitBpMG306DEz22NHexJ20gybM60lKwBx7zQMEasZ3hSJw7xKcju2S1YgCVciSnn1jigGP1sQ
aFIObNoHDBbQv8O1c20AlAwvZMAGrOoIxiWOVKGlHnGoP4KkxzIMzKgilvsGDWIzPKFohTHjtFik
heEq7T0W4oydk/ofRfHK6Va31B0UzAoWQDifipw63JyZANNueVwmdhh8imHAEaLesGBH40aSB9Rw
MVITzBsgnjP4xvrUMT6jNMgdzg2FmwogYQXwENQbU7YsH61aGaXRKA/nMBuU9wKWT4E5ipC1BHh6
qif5JoPWQlXkDh4W+GHjpT1qzSlkKYJrnxOoFrI2+76c72cBOq0yATOHhun5Gfhs7fasuax8AIKX
AYQzqgeJoTmMf84xCrRpaQ/rrXlFmFJK8IvG7XubUxsYTrMcHFq3DqqLNlEamBvECEDyAwUceC9v
YK5MxLO/ds9QCstJ7EAAP6xD9x310oJ3kJ6KibLPCWtlvpEdqm7zfB9yi9uFlQyEx3ta4+QGqsXf
WA8+BNFmJ7Eg/RhTtOPQeZdFdyBOVv5lRcNcCham7utYZ2qYgK0qe02HjqulcWQbY3ksbSJgsN5m
wMnYBjFNykESIaxMkCqhGKufrrLTReaSjjESfXU4RsIpRvJe8UXE/inXMq5c/b/YGFg80hwyerx6
P31mvJpGqr2jGx4zaQjYaTVLVEd5ekDu9uV7g7/dvpdQPgpyNDEmUHdh42gaOgnH/GCPB82ZqTbe
IbELEyKsNgDw5nt1qIjh/Rxkco7UHVIeEzbeC8mXC+Qryq8/yHsqlVvvl898FnIPkS8tur8BAcAR
sCD1EKV06D9EiQ9Nd/hlt8H9gDlFggEpbA837GHHpobXQKPhijFcWVohCirVdUuERzjXEKcxKg9K
ZP6YaGXTDFqLNEN8+cimCXO0clYNgKzIYVUYdQDPzgbElI3C1sXVhmGi2vmkgn6ZkE/pBZ881gKu
H1ZI4mo/YjRae0B0tEeMa7uRaBevWqCjbLmHsGWRYoy+rGDVkiFlo/ol32EaxlSQgYNvb9TNW+YU
jt6+vsGJw3YrChcrBOHjgsUcMUCU9YDPAe7HJBSxjnCx4f/IYnhtig96BD/8pYbNkCdgJ3aBTmLw
LjJy43WvQtK4BsCzvOwmP4K2pgujg3EU1E3KRGq9JAHuInmxmdRsqvFQSb0IxWAePLZ41g9g1Squ
oQ3T4VZYJfW3ePac46AjMN2OsGiWZ5ydHiuGzwxdbVoXscaOdLaZKcOWWnxaB37zE/c7/EP4qMj9
XPn4IDaHfR/ROCUdLPr3rgGEHCkmpJ2N9Rgnj4WezDFi1mq3Rexqhaz9K3hFBIjxrrv6IvwOIRqj
Lcim1jIu/e/7LIXzb7FWYSxRpQywMWBCDxdWodyn8iq+Y/U5eeHFtdIMHLZz+JXvx6VQbTdWkehE
cFao0F/j2N7ldNb6sdKXVHDtOP5ite5aLuJu4ECLCkyXfADAwmD9E57ihuIOtCABEasWZeSHO3v1
/4RXXAw5fssY1lPFUWEXClcfzdcey1K6p4ODhNegOSkTShtmdOl3Hs3DLyLzVNsqWpAbKw1AlJeB
T5xtxO5Ah2c8lqz7NVtYXLZOR0qhAvM9WdQqyVL58a0vvv2mKqd9c68QB0hkMzaRj2gdKrbmx4Od
pi+7goCHRR+f49f8c33paDx8jdH+2y/EJN0NqKGRwOr8HnlXHxeIgC3p0Y2rr2ef2yOb08D2nt0s
ioK36glo/PsXfgMq9RfD7MivulmqTnlMUoy/0pSyKUEZnpJ7Lva2CO+JhqfmyLtP1c071iqvbAJF
wS2AWkhgEd04l0+vdIzGkiCgqhxpYKrU1NR5lLF4GuQuWUIaxZLhtHQHcJdbIGgGo7XT9xjcxcu3
COsGw9dCUVc+8NpX3cKaRC3CUDZxzmBO6DbcJNWTuAPDQ9P4BGZTQBJ6y6CrHXhf1Y0lBziXWhAN
p/Hg4nP4fj4GgAVBQZQlMzf6MAGmnMWwwXgHSeMxPNbJQ2UEX4zlxkV0QPDVL0gvM8SEPBf8jOmn
JhoFpigWhW99JTsGH4mNgjFvizOQix3px/BRUn14QtzTMJVmvNyKqTOTeiDnZyI6VJvJVO9Q4ubY
taju11habyYJDoaKCNJ5629UtxSz+HQgGYOWwMZyRUAmMGim/ZA2bijX2KoeUGRg81x5Kk7Qg4Qf
xKm0AIy2IOa2zgdpdEyNDdHLoX2HuYMekG2/cdiezTKwCZhj8z0gAYXUR1OBhUyRjr9NkACKr9pF
dgFxLEPWF+JyRwYgz12NhzbUgiUqxqbBJnSUHlnT2F2xbksmg5lxYy9RDZrMocneDkdhAZf2CS0H
orkacKF8tz3RFNa09fMTQIOKjGLGQ8wdt6vA59lPDo8ItGpE8wJTqmBXRAqJVtPGuK3CWJm6GeAc
sAehKjQMHUrekHs4CJEoMxiAxJSDhTqQkSlRuc9AJtIJHvfK+D9AC4Qj69wQlUknYA0ezQeUYzci
uJOVh5C71sEFpes8ipqSByC1JoeCUR067WqENoYI0S+sDDoaZSQc0Ul4OwBFxhuq8i53MImmehO8
QfSUeLt2w8QcFv3IhC1OpuhnuDDA6cBzOTLUrvvmqpwP1ux1sMhOZFULh+Zcn+ub5z/4VLloB5MV
kvd4g4BVn/Gv4Fhp8yHMcJNR+/lNFzkF6zTWBjniiptUTnhR/9odeD0ibg4ltiswFUcRURH0Y7io
r+EnkhBBTgWL9j9NhLJ5zTqEuaFACeODuhtgMAGP6NpuB8xAYMRBrgVShec2eXChFZB5R2T94mLR
wVib/I+k89pSFIvC8BOxlqCkW3JQzPHGVZYWIioCCsjTz3d6Vvf0VFTCYZ8d/vBd1AyMkNoiKV2L
Rs/mC9ZBPlEYAtC4Qjle9zyfJUdnpyodZGewMf5IY1Ra2igUaAKMwYOBAcL96KAVj/Qa9D/dUaZb
oiiQsuZFUu4eG2G08BbYBbtPvntqBHNBH4K10/LgEKkQKOIJ5clqPbPypdYbIjZOw/oaMZ297qoz
82mytSG4Ik0oenFsML0phED4oCsMooB05h/l5nP4UjLP7mdpJ/zemZbEz0A9VH869Z9o1ZF5v04M
mYSEZ+vCGy/QnO+drvHeZKKY7Aqp8GINpLJmBEznHfbnHM0ESt6wCNsxPWr62y2TZ3q3T7dY0YFq
4Vqjs0V2pEzgK5hR9wdq+/ZgCAeVNMg6OgvzluwfFj5zAhYzgkP/2sl0oFmx1M+sO3Mtpn/4t8ui
j0ytwpGQ9eMkQwYObpAr3gGKhqjAkM19mXRcXF1zUobMQCMgioMkA2ml07g6oaIwIH7sa0wHcuaa
M7rH16T2tBVdGaTImfZlE3gitFtLTmXVhswO7nNZ4tlC3Ni6T7ApS9QIhgbgRFxmfJ2Zxc3NCM1o
BNLOgZdPI4KW2IyuLY1hRonPk7TRqVBoIpPE/zWUpj8AgxPAxsWWw2pwd5ThJhzEgICVjOjJjw6c
gktHzQkoYMmbl+z/52Ocr6CUJO+IJZ11aDa8Z7fZ/9hBuHp8QA5NsIHQKe0+i8EashURhuYn0+7D
d5+vRZEPhzsVVMN2g5KlAvNRnuan4XkEx/gX6BN0ZmkFISj18imwlhcrrcM5m/E01YuNuY98hl15
EAQ/gOlAgjCISsE5vPD4A3u37JY8BCw0vAeQe3xYZ9h9J5h/IP16fLQ7FJLuU/U02twFOXdx/QUn
Qd/4aZNb1Adu5xVSp0wF7j5BYs7Aib8/VJUwHthjhU3P62CkyRV4Lzf8YmyVhRkc1/xMXXkajyML
CEM6+mnMKQyfV4KkPSCBYgqu2je8apn3kghwuaBccpIGppf8EvBa/jZ0v4QdzHczhOdgoViibXDd
/sm4NRsdKWs6+vTBBAqWpPvGpd7RgDgZi5xYfup5jpAlBu+DXCcPMskm2TbPLMMZUvmkX3MdqTM6
nFfgoWX+iNkwVnXo29+owpkNeB/2+bhkLfUOqEYQd7yCtmWURc4JgnBKY7ACEMoEhW2anOflUGiq
rA8AYcBNJRzGgUpZjyGcDrt+25B52OZ4nzeh9HKtAIUJxDE1CnCpjxLJVUAjlrSZrobsK5WXIktq
ThGIIczqmC+XP1A+tXLTd7GANiHGHvK83QcO/wImG2zoyUnASCHZrSQ2eBrIbK9AhnkfHuoVmLsC
ob+hhQKRQMVnaGZ5aHaPItLe49d9djHoY5rqBhgc+VyASkbMUw/bkVfCOZa87u1X8pha5LmDshhS
GohrDA2dKTjeqw38BYpU4G3xkGRi/uax4DNSDMPiyyQA2KAeIcJf1E2XmGhiAB5hsgfI6SQ8VFFo
Eo8MYKwRB72XTqMLY2j0G8n+EeGhH9kSIg/f9W2nnr5Cb+qDt8g/kcecwXdOxKG34bJlF2ykX3pc
okHafqY8n7hOPga7oxSQXj4UrzdXYLZoHIqMiHSR/H8Esscrkej4V6CTTL2cx8dBpOsKDg+SJJr5
uX9HG0ajLWTLPSZdwoeTZjkNSmZq2htjLgsrCgQ0778v9sN/+i3gO086rpWAKDkWFOEo3f8dLKkn
B5vnPs5mJuRDsjMBcXpcyELY1gCoCXHqwTcatCG//cljqv4MeEuGstp9avYOW9Ob4yHvVDwAnXXr
toxXZXvVjILqJbYKMur3O76qoYHUY1P8AzABWtAmXREy+heaOx/Ea8SQgyGdz+8BUuVj2hGil4qR
+ZStllyQ3PHFBeA7mffisuJnnKILY5MIkyaX/x8CeLDeIZ3kB9ivhOAJ3zX+ocXI368BYBq+QiOT
tFUWjqAOfQ1um3wy/70f79Ntufy8KMA3Xhdwq07qCkFRsrkcfGBmXtmKDJyT4263Xx8Xe5J/tkgQ
Z7Se20D6Vw3QYeZecr3ht/J6XC0wRnTkKUJI2lsDDKpDg/b6Cm5k26aX5458gvzbBt8rMK2Esday
QRG6DQtS7iXtGl5FatlXr9HtFXCtQWLyhjR0ubtcdH5MdLUZRLw8JQ3B4YL7BRpF2gBilH44IFOk
G/CPoVHNnRvQZtZs5d8VomcuNTPAIxzU/z/JVWQ6S/ueKypqj8ofImTNNglzmPSDjIbqj5G2ALQJ
RCq3jbcDA6y0mN6I0xilIZAvJCWm3OTnlCQBsnLLaIUnE9zHiRfj9wDtor0GwEPkLuJk7tpU+fqZ
tqV/cgESQg/7GuH3IOQDp2C0OFk8r4ZrkMW8TIXPO1HmAKi5mg5PrbrM5pQi8onzIjUS+qNqvc2x
DSaZer6CAYd84h8OHcBMteTuUhbRF8dXltdgj8QXgQqLF38vw1xLXt9N3k0opshIlkOnHMbgYFDy
AUDlUcPgNUZcTceECcQTwSUPHysyT/A3GXLdCCUqwHIW/AypWsZCxByWTBTFRYSApgjlYaf0XXNR
WO9UrUK9Cv/rJfWAHiBzucsjYDtkcqIHmwjXFeyHRuidYx1BTvTc1Dtpc//77HO/NYlPyM4kRE+I
SCUoUpA8LwIHtHQySDZcYQyBmwQ5coUOwMyEo8UEjoTxOe3OQB9v4Kic1Bslz8lg+5V5xhzwZKTl
KuPu5IpMqDl9rb4/qGHQ2oOTGsJqCtDHgiBeArF0yizgdhL87jjxcFnNmMeKK3WlpyWtTA/3Z4Rr
4BIxVbD0gPdGg1JZF/ZhpDpZtqSXCPrmcvsFFUp2i7TSXaiXVogXlpEEjo3C84C+GzqZw7iZwoQ3
Y1VeIJRyJQXs3vbHp4asDwodVjAdGl2gSY1oBFD4eLDmMBEmR9HzysDaodLUvfLuo9LpwzL6gMS4
w95F53PgPr5hCqXyQHYrCXi3YaDL1UyrY3jLfHkMDD9zdUSTvH4F6whMEX6o1GRg2xgt2V8jVtPk
SwZ1zpVDsWimLzP4NOPm/JYTEKHPDHcYrA0W8jXRvr5Yl7mIMjgT1aSunQYFxUWGlu7Dn0H3b8fo
OqFhvQdst8c0cbDR0PwEGILTPTTKP8StnRqVc6SajjNDQFi8NBbX7Mo1iMzj5LO5nQlGSBpAUvQ4
wu4M6rleICCj/2aIa0SfHmSVCfS59vvTYw1yHgHO7sTQp0fCDBlBX8f6xqPBwbAaTvpwKzt0VZBM
W748IhvcWpDL6D0iARw+Xp6MgPTHv01NkGGoOjjlgTgwugAwU8fKpZ4AV+B3ZECd+KtoLtMIT5ZE
WZED7wOA7VX7AS/s1Rf2Kug1mEMVhw+KAQ6q8kjMBCzoOQ3NlfF3R5yPdG8CuBGxXpY16AkhFAjO
ssXuB4dw9Ol4I8JVLVSwqI3ScMRczPlc9C1VG0oG6P4hegMj+0oCPssLN18om69Y36i2MnYNaPmR
SUW8wJqAR9db7GwBY18AMQSCE1SKNGw+cR8zPWZ90TkhHz3x86gm4gouYNoEeoq5UcEEg9uSo69I
+wSagUdEUL33cNY7UOcQxpFQRqG3wvGSNMzKSnQHwPALQ0aRJuPYjvRGubjv4UFVmElxNP7dqUKR
zIMGCgc/bxPSBuPst+I8DKdaAUCmx22w2Vl5ovk9kk7UyU6bsIMPApZuHtDAvwPNhnAp+iKoEQMC
UwUMbTTF4sFGuhTeylYL0zm1LtIBLoaMAU+YAPtFIEn74A1X/98xU8Byx7gEzZYQD0U9SEHpd0Ai
ifwCn0iowylb3G4GlcTwR0as+056IWOAVUCM4gGl9cChvgTxTB9OOHCS1SALyyyYVu6JFwIRwdyC
lyvMMa9Bjwno+QK8GLOAdqOC9WAQiK0Q246ONuNY2t5y7955EoYzywexubI9QTREQlv7eyCLC8GS
EhMghR5xZj7bJ2kx7bS3PepsiVE8dA6xalWvCtkobp6BBI4o8HGiAapxHISDDbMOYkb29o6bm0bR
5iLOyDkR6/cZaJst+RPJ5BWGqi2fjiAmDWvkcgmNnytzBHpnOdxpG5j+hM3TPLHivph6FiiZAIVj
tcw5UyMEfxGsAFATHflyIAD1WVTa4jm5e8KlBOy9x9POJDhD45bJMg8wSdg0xPjBf3Ad7c4CtN3x
HyIVYWotxCeIs1ohzTUOrbeQMvc/a4Z/0Xv6mpKoupTKrmhMM69B0vuK2wLyBdZMwv4KpWELyBhi
qJlNhWI9QiKbtf0xrPX6ZiX7C5I2Nqklo1bNQmD99zJ72LMZZRnnQkkKcI8YZvJyur0FiGHTlwrJ
0m16e9Z2tk32lbtFuDBH2QlNgeQgIbIMCsZqxlxVoi4dV7Y3hSffhP4xcCcSj8jplFmL0yRGmSxE
g9pT/C9SQ4BfIS494qF1RuHGhn9mSU7qXN02WA/dyn84CJEzbUPsE204pww+wiTCvqHTj5sN46Vj
hEq29w5HAjdaHOrDUXI/P/fe4xlDlnKEgvtf93bbp1utKhSKMbN+w2wD2OFS/jy4lyLm8GzzSLC4
M8IAC7XsrHLSnZRbIh/jURch0XfVJrRb6PXnl6s6kXF3wSuTV7CHBq3ugP6zPFio/zLoSa9HBl1j
l5SNQEeaghBqi9NMv6VmuaLxwwiC3GYlihOmzzGRiIbj8MXEIMj85lRejnu6RKabkuReaDd3p2z9
gSF9Iekmr+OheE5f2AcsCz8sDgWgYYddfJiO0bRB6r1zGS/+y54BOoOz7ZaP4IazyRb+xmdy7LDt
QQYM/IxXsUtG8orSSR0Xh9G6hkzH8RIuC8tQPTYmtpYaLTpbB67DPMTudtoat71ohJbih7FK6qNU
dWQUGwrRIzqBTBNjGE7Eb8IkWRCJJD4DDJ3PQgEf/iBjnRlSDEf2CZMVuyGaJV1Mk+beO9oM/Ou7
IJbZgJUPVJxBFojWLDwaFGsW7xAl6DFPBObDNgQzT8Ifsg7JcJ06TG3O9nXSddEMpA54ly6DnJ5V
NvSQ0+QwYBIggAw5gSeXRzG6TaWEiquhuiOLHlFXRYDGHKcZw1yMh3EFBU1g+2m4McYPquAe48jq
DX3k+aMa9c4+UnGSGp3Tib7gLIillEdLoU5udViRZ0CCwdj6bo5JfIkcewo+PniSGpfzR8BEdQam
MuTfBIuzfTa/LinlPYkgzWghR+8fVWaU06m6pmhn+MSTySPK5yXC4VkAJwRnmvsUGwByOUS8QWbX
k2oJvyeWTh+/BSrdhEOPx8QXaGz2HRdQFYp5alxetBCtsHjkcAZopcg++I6PJxz1QPW7tw2NN/Jb
fI60GWoPNlNnxHMNLM0ePvFtIoJPhjUQd5Q4g5SPD3M+NvCnlxY0ycOrV/E5NgXhb4bTAb6AQKm1
UJvpGJazraEWklqAq5HcrfixfA3IORYv1QQGVn/CFIhjCSSXA3BGwBsA6hC1DMfAYfCFQ5QJTBL0
7HEMwroKRLCrvXSt8A6ZP0yeQY/sTB7m4TCynltxTG99TmUjMPqIGAKKhqZ6nxSMl9glHxC2fEg2
VPhMSU2PWkwxxoxLJDQRSOgep+dUlK+qg2UdseHhQvNk4xQ6QDGlGXVQCvOLCE+GQRxmHvecqPTB
jTFPJulDOfRGpksZwiyB53hACkW/Tke2QjgfddbvBWCWfZyRnDsgQRY0wdzeWi2yqIcAKP6skOz2
ByTq/z5ACLqYFKRt7BGrzFp5gJIZN9PTReiJfbteZ0QEoKbcyndMt5tp1+NAP4M5He2C3MlhFCS/
aPYBMbKN2QDKg9yI1gHNEuSfLgz9XsToEXJ+0udPA2NC8ysNWsylJgOJnMUeLl73nQFHY3FT/ass
BLJzHigAaFTo9NFApReB+fF4cEAwZHPiAG2J55I5GdGW5/JB1kgGUorLJZ9IIESLgo1kC+4gIE5Q
wr+pgFmOklOWItyjWhg3WDhwUYoFiSjfQ8ALrMCqx55jeRwB+3BIBURLh8oVuJpGj5JG3BiVK/81
/czhqTHSIv984KgmwJzy6j0jF9Bj1hOUtesv2Q9sTOoVGXC77MJhq5W4KkJ6AwzddBOQqwMKrAUj
KP4IP1QWDulnhsT6gw2ZhqtY/jwYARBynvYMUUSdnbZzb4tvAfW2xRHF1dqVgYbT1+ny9zobm/lf
3b98Wcf+DlmdwqEFXvmy+7ajh6Oc0lXf4AqpMlic1Id/ytWBMRuFrHntJIGfv64BRGkrdehLG/q1
xhgMKe6VKOHgnbO/bVqhQEPELc7d4Xko9gZQ8kixOr/Yt460Rl8aq4wtyJ7+66Iv6le/zPSJ+cD8
vJHP+F+mTowfQMlR+EKyIPowmkl9JnZv1UuBAabha5ODUpTvy3KMwt1kMP14Q6xJYSCgHzoVoehI
UfNITCucvd10pu2eP8yCmkFI+72B6ge19E73xcsarkOsoI5EF7ixUW55MbqG2onMMvrVnv7zZAK1
ltDKFBAI0gMB0jl6miAlW9U83dXT4aW/GKfjtliiGDh9RU8BzPG65IU6MVZac431tSyWt4iFbEv+
K+ndKHOAcDjIpVmoZ3lK/JrgcRQrcb7Mfgfxc9LG8MKsFhXYjcyEezqI25N0bvYGFfpzTg++3Zbb
myqaw3dfSejQhhoF0xIr+87vN4p1j+j3tnH8XIGICugAWUzAXT64r5EPD7K9zr2zJB/dIwsQl4fz
1fIx5dAnfEYeJP5oDfJM4oM1bX/rbSPRxFzuh8Tu3xf5uvjKDwbmaNusyaH4hPGKEx2tn3/fGnnM
BRvsIVlbHd8SG2jF9zQvafBZCGrmNpPHgAAIUuo5V+3PEog/xfy0WvwwqQ1NljMgwYRboip+ef5Q
XSPHO/8+bBDLWDmEHT8n1R7jHJoxdOWFNBdj+NHD1qMKvCIpXg6nmv97n/i+LkwvY/C2rXGSYCTf
xVfE327u5cuD8BWvoYO4Dbj9BsuPJQsQkPujeZiRNghKRRzzrDjz0ISMxHdCvrPxDdQWoCxjYLLm
U1yTQMADx7WqpKffhQALqQPAXj2SIqn++143RVL8gJxQ4Iea6IHlAaXtI2CIR2gxeoQxP+jP/Arx
QKYFZ4nNCC1eF3E3OiIEkO4dVPteDHYpG0UD4occCpeocbtQ7BYKboJkinEmj9Ior7B2OdfEhB4V
UOt7d6Gdyqs7wq9wo9efLqD7BXIodzQy/QOZC110hOSoxxGziCAoMrXsfWpgsKYcoRx37OMlkH8Q
Ccuv7DJJWOH7zbMAxAD6PvYSYoh/NNzBhH6dzAvOb7DZZA0xKIUkoolfU2nxPEGJZio5HQCj9gzO
H27h0DHazDm+8K+Wlqin11Cq+cLow4nCu9qniztqlQV6PBTmUGad38+4mUtzpnXsTycTvjYppBJ1
u5cQM7YZ2gLIMl6zB9ZNSPNRkqb4M/raD3agLeNy+uSLb1Bwh+N7OEI9cjhGqG7EckYPGfFLI4T5
3QvRHf23UHzAaUx9cH2bvpl6LxRExWA0Wu8hg3QESFEwRXq5QUwK0As6J395HgJTbXaAzgARVGhP
uHz+9vhR7TBogFs4iPu+/fkD+jwsFN7R4kXvsF0wzcr/TMSLeD8HMdAsUH7oPh7g36UUb22g6K6W
nj/mJpu8twgGUVJdscR8v6LUuoi05cJ99eCXWqvJjlZE4Ozox3imtdtt5qkDrZESa1mf6i0zFJnq
9kLA2au4/WyllT4E7GAri1caMKZqUN5orfslY9Td2QqEJu5JXGG/pPmQmy7v5Lt8zjt/uBmuMxYK
caLBB4nuMirbG/SaLcLe3Iz0n3KZTk2kfBiPhLJX0N9YffHXDJgl0b/fDg3wWBCXH4vh7jiHt47W
yRLyc7GgHcWwwXTFbr7Oen9EY5thNMAszGpPdxJSpiLsV8pFjSl54Dj34DGuHtw3DD7CNKL1zj/T
nLnGUaB1oE0YMBFIUjCa4xSFSJn9QPwHcQRrkF6uS3phnjYTKVIfcMkLvnScgbviR0m9JRl9Me//
oQ10dOGkIv6ghwCbm1EFBGyqNBIc4Efw7K/IfV6YzIOsBV3Ubx9flNrxfMFXk6/iyc0uzp0Slinc
Cg+VS2gD5FQ1LCDlNnuDaEdZYNFgcQ6yHWV3XgTSt3GLwTPxGmGFegKHhJ0WxGNq9XUFHI6nJ5CS
bA0jAzMKnwZmAsK2eDt3gIKUoghArJTzMFFA+Qn1OLKFfxnuKJQXDfWVDz53MBvskUiGd7wQTMR3
dPtrIuhtB9nHxH5y9HDZoT8eoPaVqNx1rg6poKNOqF5IxJVQeJuuSicdD0LpB6KR5sgLhp7g4lB2
weSY1myQI7Y37n0QLKUjHFPyUJ0TBxFssrs5Ej9k4wxQPSDPaUhzSUjUd+IgaIsG5lpBtHv5nZa/
vIInbb66X//KB2UJUWiIETM5/QosdTeXk0GIbqT9CwP5sRuEUKFIlr6zdsYgRhfEJdUFde6qbDY4
o7Z8A/KxTILPSGVHc8KnOPWBCCNJ+oqV8OViGBoMpsYSWWiuhIp1BtQV/opD5lhqzxgPliCd3S5q
oncEMUxaj3hPaGi80nBe7mAWA1p/czLZGFUpB7yNNh37qMjZgKRvW15Mc0ybqgTP88xWYENlY22Z
sf2IlxlN1Uk+7lC906agz/toNFV+b8mAQWaE9OMSCb15DkduPPRVPwu/3i0hIIf3xSuRomJWOEYw
ilV74MCaZJeqQ4QcIww8Qjbzl738y635BkkeBJpLd+RfwxpxocemcUwIrvLv29lBZyYgksvsmV8w
QWD/JadpyOMGhOEWAvcUMoi0JECWmzcyeijsIugEbtrEVZKh4SZnJdjPEOtN8Qp1fEOhF2QBg2If
gnwkujrMZP3n2JhfV3BpGJ8oEfgN3AUGfj87P+0oMX3Dmv3SrrV/h+jbvaz1laQHEQVXmmWevjdD
wzbHMgbAhZttFH+EQ4O6xGUzbG15qh3EGZQumgn+yA/gbf9zacgTBGB3EMHpyFN6TDGii158D0oc
n4/wcdg4AKFIE8rwh1i63tcO8ipA0yn/7Wt8tNbR35mxY4R0o8sgeXG0cVFzH3HpwrSxaRj49d89
rMZomXn3cEeaAuqAHQGJaZBYNqe2JMcCewzQlrqBBu911Ql1snm/02VHnTY7dcqwADM+mDSIMbGR
DSwEa+wlPpl466mIHn/iNuZfbBSzaRu32OfpfFWn8+wMkaSNNTdHYds6TjrvOH+PD0NPi8ofkBjW
wOEEWmtzH5/Pf7nHR5ARx6KHJmI6RgBBa51jKPSWhsA0C2QObEToTI+zH6DhQjEOeKg7sLUIfAnK
sPRVDjm6ZsOd5mNSz+VGbwobOgRmLGOhz8ptva3jo/u0KUjsvzjLzM1AaHRJE4BI9LjHICsj9Ai/
HjaKm2ui/IrL7evzGwA5HiQVXtSbINR65ZjO7QGMDQ/U2wVAAkeAR4Yl57Vegbe2BEk5Cz/ekdTu
swO8zRNUU9eXrFGaE5WbhsChiCdU++yjNEgLP50z2yPCDaayz9NWue2OB5tYhK8Fn3EYm9ZDTvPt
on15yMPBDp1pDvT7OyScgbWZldBtfyRfje5J63DsUQdIAgdmMkFARBAeqIruf0jS0Yf4zgiSUDiB
ZNV0KntBqYDM9zwiLiXYdlooubSfRLdETa7bV2yMaavugQm7yJqC5uVQA+UsXIiVfRUfx3D5YnlR
42Nr0vYgoLgvzlIsV9FwFY6EfXISbt/Ec/bT1SX1j8s8RNTzpyFHjVrqUaEOEXZ/8CT1ObNWO/kx
vGxf/nYhP8EGZl9eAbjrX0ivaGxchLn17QQh5bmFYMnkz2R4bL/jdwAqjeYDe1SO69fD77bHmbTI
J6puQUkggcYnhu0I68Kw5u4wt7Ge1s++i/R5ySqQo6+nUhmSkPJf7VAEzgvGtwQVbj1LBR0FVwOh
WcMAEMSO5+a1UXYKZaDxq+F/7Yy8L4dfjz/jV6LhPGlT/eZO5ixBONL6HazeW0h/qH5rvLEhHnGa
KNNyBvMFV0ryI66TEEGhhibsSEggha0mwEmNkMjKLQLH0JNISbqQPP95/v4UiWLfV637NP0SXXJY
ZaJxDJUuT4ATPRXnyoQOHxy3/iE1J52hi28xEmbOAznGXk2mk3j+R8RB3vzpS85yEPwJe6qYkNHR
RWQqSIQUkfmmQLdyH+jR+vqUDd+aCuIWSqQo02UYHlAFsyxeK3L05LgeWqp1ODCkri7XSBh8pFRK
R3c4A6mYGO4wpHh6kPGsoHCSxD6s1c2ZOt4kJtlw75e7zz11TBQ7LUIN2DnfRHBjS8iliwujaGEk
AnYHo+JfbKep7qQ2kWMYBo8Y6+a3qPmTDzYneB0jGI56C7bz9Q/CPNgVip49l1L2AMJZ9xAZJyZ0
0xWtKR53tljgv+n411hSZtqDZTaemYdDaR1MsmZ2jXB7CS3H+/C7tzF6yAdMAkIVwgIdmzH5/Fxg
SCuH9vJkYB9OzDemKSzLLEqxzsus6WSiWxvvhgY2001cTVel5U0CMzSFMenD2h2YOnogdgMUlKz5
H2VKLAqC0s2tv781sGVGH/uPF/1ffmfOY5ov/0yHZsdYm4A4Rp+Js+882A/2dwEQi+kECf4PKF3c
m8SdE1fgzBzewThyUdE0IDBHu8Y5OJ41e+Jgq9uzFiNz/DDozh1DxGA6NoqT7laxTlNf9FPTiWkr
oYp+MCkaY0K2NNTs9pmvnOmt9UnF3sJSv8fauIlIwDBOPAakijeqCPIPNYEVEaaXV4w7evKMaXIR
EzHkEi8f6+4ofNgYcTgAF1zmWeEv7+jzUPhiMvSwacVyhEgjsvAQbU58lLXWr9NxBe2Mo9X21QmO
HEonz63Ja8ErA/r87w/aKTXl3cuHitznkxruOG4Z8EW4foD3TgYzDdDK9kgoWlQBfUGqIF2wtZWZ
sRpWNmEzR3GLBZ7AS3sRgozVKOSUMHtP9CpOJ6l/PVV0zZ4IwQIjg6sp1FhqeD+ydyWy3fyMsp5E
b8F37rLLtVWTUSj+VAHeMyjDPF9uS4vtyQkPZoYIzAPVHmHyx2UWxs5It+gJL5r5WvjeYuNsXWZP
y/+9aMh98EOLd8w56JU4p7YJbqC6OGBio3s8Z5Pj+UHenq71xf8NbYOmswifo1l6QSIsNsIqhqI3
y9YmIxmUMJH/4I2UfyOQE8xDKIHv+HjOJ4RVxEjWOhIdesILAIJEthDJDZvLD7kbmVshYKNzPPQ5
GZOIRjyvM1yMZtw9sm7hzopCMXkiPRg2aJDNCbjZJeJD9IoJMEQp8Nl8bMw0LqQnQhfuCdQ2wrLl
SMFOiSpKKmaKR+Z/osEvEbxow3O2ZHwz48w78jebSIxpAIDav0/Lrax17rx9RPbE8wS03kl9ahZu
AZc0eG6V/Z1uhDgFTtFERhInb07EcLip0B9phdDO4ztwerhCx3M9Eq39BVfHQMXWquJ3nK2bGKwd
zQ0aXbykuCZb2uU5XtMjMDbM4iihKBS3UiK5vKvmMEUJR7hLX/SE0QIQN7xKR7BWuMdUm1DNGEgw
qAheJ+7UlRlDzItUW4YGkx6WEuD1i35l/gKdUuA4srW0YCDqphcetRM42tM/VzJu7YSmprnILkxD
IAwzYFry+yD+qm1K7KFcJYlFB60JK1bZ2phxWE+bNxJiRRq+DYI0xI9RVCIUgh1zzLUo0cT4ihaJ
HOe331K6fIsxKPWBHLfSQiMGKz+PZq9n0wcY7HzCuFDqxhUnQQPxZBA0aTY2k964zu/3+Y0O5vX8
HTJQGkiXvo67AnR8F6kazMYNrPf74NR8x/CTnvWVKf26hR+RIcqsjqDIaOqslf5YJwyVUKxh5MO8
xs0m0GhG0iXDpFYgKi8GD+CyicUUrQ/o54OcTA/Y+aGqvYB4LbsFYAgqfrpdPlQfw9yUoC0mDPeE
uTN3BH9T4D/PkAL8uAfGD7LSmKeHJvPS+bEYP71sjt3siOGmD3TkG12plC5CdwsoQ0lHnphPiBOQ
KUjdX6BupQWKKpsDN2FuwxyFes2A+W31MRhBJqKwrFNUah9C1wthulpNwG4y6cevro97ZhZ61As8
A+8JwHPEO3qYVDuAIlkNKXBLC06RkM0MGJfQc6jeMT0F3hZ2dinkUrQbXrYg4TE2PW6yQxMDFYU0
9R6Jc+TE+R0GyIpLZ+A25Y4dZ+ow6GJQozCsGL2nOMGlEVMqLvuF+Qv8KbpxoIcDI1Qal1ysMvfE
6Cf5oZisuDQVWDt60pfM2Y6hrB6abbW98pbMgSDDK5KVYko3CpGmur2YS2NfKt6Xkc6deSMLrNMi
Ohi896AYY81O06WgrBUBgq4GnQ4IXxwIv4gIZWoBY9IN70HTLEP/r/lj9m3cHGQYXqApBCVL2zPM
5SzBKqoTZuc0XMARC4oXYyloYxqNStpbw4Df4WwVaILkOeSamEXIHn0RbZbeZi2+EkLCAj+xD+6b
jTuUGYDSTORZ59GjgQECZN1oEel2MWEO9cHg5swodk9tTqV+owGHCNTVI7dugaf/Ds7KGRI3sibP
b5AKgfrt9el/aHPqVCp3+tP1sJrnFWpJz/y3o+LqVsBAaiZzcjDc1hce1K5a8k7GXu3GRHVu+qWJ
OZ5uzDlJkDZoGCHnzVcWzFWN1b0ICAIMWlViH9ecNpZ5jNF35GHmbrQ3NEYTLqZseIR+gDkXbuJ1
StwifLy3OM1Cv2OKCniTHfhMsPjSxXmxUs2E17oZ8xGzJPiAR+DecMXEFkUOz81ML0hCJd32VgSK
FBxDjcrzxpJSP7PjDdoyq4JFx9JgaQ4LQj4xZ9RMxD0mybpwFwUkIRAPp/LDIoI8lq8RwYN0zmc8
HDDuuK8KdMH4+Ul4a6ByLLMjOX4gfpte9QSnY9RFFjyzXRF0r4gfYRkDs2YJ8SrlmnTazrDtTqP7
cE1IeqDuoWAET2uPOWIHfgvj6wtkw5JRIdQ/2m1uDWYGPWhoaXLMEainHHSq8Mwcy6jv5mmIe+bX
GKNmdIdLcoEww4M6BPiA7Wg+JzLVa/EPvwT2F1VLw0X0NkUwcA598ENzUZuop/6FNT0DX/4PMhf5
2MtTj140OpkN53MxXmT2hOSTaE22EyLCByoKPdI1MOcsj9/Znskmb0DrnpgCalu9o9UGVDq7Rnxn
GHAqnKTQXYMSGYE1Zh6LAwsJn5e/xhwI7cmliWnqnEAqBG7EWaD2xvhxz3EpipC1PHL3uddigD25
LpHX5CGjh6qL+HUCUcveCahWQpDh67cXKFijEABrLeRM4TTyFIFWKYGWIITyYYSZui2CdCdUn0yk
4EgYU3GaD2puygQbICKZZM9yB+aOMoLsDmn/ATQj5odyAN8T+Dbkzdy96RHhFXlAcsPM61RfGexu
dHk4wyVxAbzCNeL8mNASM5mQlx3TrWuk1jGhTKaS9qt/U/H7FkRA4VyqWDtft2YBvsf4YdRSTWm4
YxB7Qg7xQluU5XvBa0lsPRBWqxMN1v7E+mLxGnt2kjvtd3BqV6JPt80uCGtgC09gw5iT2Mf1B2TO
mpwCWDuVChKWrLZ8zkbRMDYE404BNidgcaOv+gEfPxqC+QwcOPbmetSpU8bLfeMBW0/nIEi4oY8L
t2wYMMoSEHPwtGwxHyW+PnfMYwBmf7pVf/rmEP1h0mx5Yz26Amhekvig1PDB7Z11owdMxDlMutT5
3NQjnig2CDrOCEJa1bjyUPtGMhPUxwX0fN+iRg3ggDcErMKNXA9wNeYmcwrmHG1AYH1pCE4dHMAX
jspUoMTVrSRDhmEdMwxyAB6n16CCXHTgnbU8adXkLYSm3A5Cx0U9dfBZcgeIAHgk1jssBUQFWWoy
khsIrD4m98dcoxhBUsH0mO/fOSf4+G2uOVCKwPlfrrf9FdAwv4zsK9vud35Ml0zb78se5UguF4yl
l/e5AGDM9BlTdrTmCA/iV98q1/uoeEdSByO6/oJAx+MekugJDBWYUsRWxFhrwtIgupSEAQpkPv6H
6IBcLGYwE+Ap7H4v780YZnrfjDwus8jT8yRVk+5EepIWj6WiNfvbT681E3MoT/HRGDZ1UrTbT1WF
IJHKjbzDUnfdMY6qwqKfPuGyjwqS1PCJTUU/cqW3j9J//6odoJ0IJmALJSvOc/YqnZKtF41qliKY
WCUZTWTKLO4hDJpfZd4gPYmtHt52mSvJHh9Awimx6sEbAbUVBmD3GrO4gM9bkrzZZ/OUZ1+myq0j
Q3LdoNBf6mzCDDCn1FkASjywALQv6HmQBfjA78kl1owxblQMw+WoGLft6o32jCREMt+3KXsTMY2v
k7ZKhscDCSKFniZuvR6hJgVE1K6IHzze/MvjL9svhRklozdUKmemergPf45p9GR7KgjouDEpqKLc
Id2wUMuWYQ6TliJdfr6RjN68jsbto9srtQJl49PICCOhnwWSVH0daWIX5iOQ6rf7GcDweiBlJrd0
prvo8Szc9HZNrsayfypBUdXuMWr6ZY1T0EfJV1+QKG9z3j9A7OUoDdf87E2hKB4+6NqOkFw20J05
IqfTGAgSKUz5XoN+/UY3f5R/Y0ktQX1QX8q76xdTT7mXGWh/MAMZstbv/5F0XkuuIlkU/SIi8OZV
gJB3JVPSC1Gq0sULEJ6vn0VPRM+dnjtlJASZec7Ze+1DmpUJbZV4lY79zq/ghRiR05X/OoKhP6we
o0hHOsgWfscNkiIxHpDESK3XdSOAVHmbVxEW4rY/9WPHhe95qId8pYNWq0vD+wAIVg3oqP1Pvq0g
J3T64Bbye66k8XeB2VSiYy+rFZiN1lGKr4h6OlBQEv5FNNUAf4lRCIXoNuDlHkQMP7y4T1Xagx9+
GRip3sJFg6Db9W4QDgurl8hFWpSRsFJoMrfKIsNrN30P9IFSQHI56ZzoSah1dRUNWo/jLgKUbca7
d3JuyFIqpW9RNlYaHjcF8mJebuIwYLZNq6Lv7Az1YBzWyygQVsEIU6UbL4LFAdaM6j+B6e2HE64O
m9T3i0Wjce+bNMbe0kYwsFYzEDeDbCUwiW3RiaWYDoRgKeP9ayRx9SFKQa5XjfCDPqGC2IuvRwbi
0beHotnIPi5DWIcaBvCkQikgX4YOGRCYarkQFrGWrT4fhrsGASufvU5cZF7Qcuz9b/lzN5Jyk3EG
SsSnHNP7jqCJ0Aouk6ORZHbRbLWGZEWsiSTn+D9QL/0YAvKpKsR5UUdOPF5GNfmJDGkXaxwx4yZ8
BOL7LDUNQqkvte0dcW3hnle8kH1NkmG09KtOvUWVibSGNxPBJ2c2ngEkZ8/TVDAhw1Gt0Ob0Vz7B
QCJYqBTt9GDWDSgleN+G9E+ohGVgFDyBvEeMocK16rNvX0dv7P8oCk9hsBSoABUNlwZODtarkC0j
Gk5k7wTNSUBMwZPbjoQltiWnOHGN6Kup+ZTgcyZEso7W8qO0i14Vvz7EeekhgiOd7jMZme2b2DYe
YQPL92eks6PRXpE4opjiLpkCRJulUAUzRTB5Jh2p7NYJredepA73tGYVmQTe1BoEgNpGukVvyCJu
uGTzZHX7qGuDQsHM5njRu/rY/LWcGj7Rr4GyECtuzBiosDM2yX9J8WtBu1FVqmLA7h+Dgw8bLJZL
KgaYSEGMG4WJeADgFHeZjncrLFZjTxSOb+UzS/VRSozJSZMishblRSkxUUXWqgXpUxTNX7OMoRiH
yi3p2HDyjTniAI2ExScuPKuaC6G+MeJd2D6kdPVuNmb9WcWfKwvuVGIIfej29VmijuqSnQ90myCC
gupZZswZGAiZCLkzxc1IuY21E0yTCI+l/FUWuCrMHhbGzsL9dUbNYZH9GDgc/tgSG47AdhfMIe3n
mDj/JbdRmAIgcTALxibGU1F6gFMtJ1GnJPAQi31V797hgge0wm7iA1ve1fWSoAtBcRkPIhmF+zDY
JE6LJuNEoD1dMwUq8r9IMuJPi34isGZ6UK1XouprvbR26/LMZsf3KdIskJQZbJmGAlPhGCUX1Cbw
zgxOlZxj3tHXtDJGUvnVxdDAmD8mYfulRnTdq3FYZiKJOxLLpNWSRaCOAtBf0WAjSytjnRXFqv3Q
N28fLc//tMCuRpWJOK2fsdQgUoGWZJffd/5OVFYkNOIMNbGSwjzilv+IBx4x1sCEoNOYB21SN0Ur
KeVxghATEG9M0N6qkIBwuGLtdOpu8Dn7F44MtauYIx/ALhpBFFfeh5JIvAJnSehWm/HzNOJvnyEo
K/QHN+wAnoKupVlv9RyKHpVGJSyGmEkqbHFalVyJujmM/0XOOrnBoYLkLhHNGnAo6aIFm4gYM8t4
8GpijgMXyrBOhFmIbCUkkueoGNyr5MdNblB8NzuBFhlyubYEUc1gGjOu3/L8Fsbc5Kn6aBPMBaEn
Uqq4GDcF/MWCflQZI3/hDmcd/XyC1eiTO4uytzbtBgOFrKyQ/WWFuNanFhlJdTqrthIqSz3+Fotd
LxLXgtWkZL/I6OOmGKM1iU4NmavSV0VsQy9i8ISkhQVGzqn29SfvpzZxz8fisTB3aklbT0iOaos5
z4+cMM1cNc5uVvhP0dG09rwKlM3Clq9V2vw307H/5ruUqkivKCxf4ZTChHRi5D4ilRGjgkJ1xLwd
3+D0xUKb2U29VevVaO5ossnFRCl3DVHDxHxTUi+Dp8EqlUn4poQtVMey/MyNN/FyXDmDjGFuXrXl
PpOwcr/bQ5b0WJ8ocdgSgwh8zEh9BgeF0QOs4tIQF6LGNBZUgYBWh72YVy5NuqQIdxnufBNCZph+
NzJlTMT5RdqGys6I6NUPu6KLFxLJQOYlBR02gqGRejwcHCWy3txI9A257cvuQyRcdeGMEHbrASO6
BoA2Nhn6vM9lsrVS46gkId185TNHx++nTMtD0Yt4ZvnMrGxv6jzVafYr6/LWso6JD/6XH2OQsqWU
0VbmLBpY70Oj9zeT1TWRDGYQ3Fsg6+Gzd6eGs6DCN0SmcFAtoXTkHKd6my5Lv19Lny+8vYWOc1uH
IeWP3Ww0pcNoWLQYIFS3dKM6ApMl1ALSZUJHEEReqRB9dAqwRt2UaIhkCR7loKMakFEGWmA9+pjs
LpwYKevXm1mdZD1K4ZSWCl8XET8GCW4IN0aFwQd7lo/RPDOm1PW9X5+NjgHke5WCIY6Kc+YnXmAy
Zq2OFYq0WjLXdcsZLkkh7RSQLuhVVV4P46wFdRewAw+R69+yOUdD3MbpQq62MapxTgidjCnWXyrU
02PNppwD4MrxvlmyI+Z/Y8Hd2MPfCdbaXzkBV4HphN2xBqlhajg5o3VdcjcSUyi++RSWSRI6XfYX
xYuhJ5/5Y0EOirySlC/NXL65mTU6R7hoUWPTAUQW53e0AIDeCWPjlJ8aPpFX02WNTB5f9Sv93FTu
fkv6EhgZEBDQql+BCWCKNcQXf9FyplVNVwqfSR5f2Shr0TaVqzy+2pDzWrjqy79abNcpaXNBXXCB
/+Kj1QB7YBIvld8Go/UuIpwYVYmxidKfWhbcrlmF1q0yP3Sbj2M3JZxOXFBY++qR7bRlU8BCyQk2
TmjqTux/NEgt2IVYhV7MtvqReOxV7RZF0BoyTaRHnXqfVmY7J0qyZ3Q91Oc0q+4GHYpOY6GVV2NO
dLkSL/jvuZXPOyzR5UGjgxkK19I69uL43RFxKL9Jz+RUiau7sor1OJpeL68G/+0FjHuDnERhk6JV
yTh8BojJQVbQ9ODI1JscFHCR9slKZuFsonalqdnS1J+xRYIRZJxU5J0Hez8qnSF9233/baEXUuSt
PuJmIbpzvCiqYo9gM0rr/tamjg3dtvin/afKRBArWEwpTTPec0goi8SkanzD1kdQzt7qjychxOk2
2ZyEbSX9fd6MD+F/FMF3ZC0L9CGUikb3owCgGZZlSufy02AVosfhvnKRZjGaR23KxS7XyqcnTxyP
aJ94atdfteJDytNLbMT5YEALnJbpjJKqHryEZXC6+YlrlNy3vprO6jAifEX971j+qY8f7roh4WDY
qcsQVXZkWRyjac9yXK+4FcMUQQkYJN30GDckSAgGhj9cVo5AKk2q9qNuzHA1xMV5RH3wkt+YRct5
FiCH45cZ8DamesSYiBt0kRLU33GqQH/P0PeWxlPzymof6Ies0BdKxvxEd2tszfQB8rFx38Gz4+mq
O29kQiHqn51G1pLwiQ5v4gvaUwmk7tOB37J4BlLNHRlDoHwc6EdEIfPt9ip1v3KrOQb2pJJnqegJ
iUnIwwtzJ9fpNpLNJnI4kHxxI2qap8vKIuBz9htX778/OmpwtgtRrUihH5flG2xzPnoDfEI9QwST
fLcj1Titi6nBXP6TIxT4QKCSN5mo+U2NGMuEfFoDdrh+D6BUH6amAPBbwVwkDUKPBG4w6W8mClCO
T62AnAHn43SipY4dpjOwzgCh2qb9spPjdVTipZ3c2IPgGJjfrZQ3leVvN1XJ16FjZK2iAnshXxZm
FpnFrDOgQySF0wIK2oIWSiU/Etp77+44xjDkgmr17lRSwhnAmLPsrV4MPUUM2rjamL4GaxNz6bQs
2Necpwu6D2Pw4/PkCu2vChH6bQCaZtWt+ujQqItKJR9JUyA1fJJjgOa20X8t7vqoQCIr1ue3ObIu
qgfZX9WStsox6ZTnURvmfraP6oZMe+qDVEMlMVbAkJhCDhux/ObEJLIEAzrURu0RSSMJe8aiU36n
mzE2SPsEX9GHeOlg3oKbGqSlaCBlhADboOBXAmZekMLGuF/HKk9rBqyKQ5OgCHyAPqNWOmV1nIBO
cqJYo49Mn35A3FKFy3cE/PE6KgiJakm+t0Wy0lJmm1Nc3FvDdguUlfgLfWSESgPrXSYhtItkY4JF
iygqWekHHRZ8KH+R+alYTyqFIlwroj6nFa+ScllifBks3HDpsS8+i16CKENxpRL9K6q7En+SpP8Y
SGY4/WtKMG+T9JqKSJEAvYzvZdUXRzGc17GGBz9ettFnTkOwXGrxD+Vm/GHqqp0jqLIKiOwNEm3u
prE/KhjjibyVq8gORn2ZvrMF0nMz2H8oHt9id/dVHBqKks7TqeFUMrMDtN8y3NC75Tss16JGYMPY
PIwRJ3Ebi0ScWZDcNX+rSoJLX7p4xol4+1C9lMwMakdmLtnerXqntS8z3wgaL5+sEZ6ckCf+LayZ
cGXttmj/9bALDcBIU1wk6CimL8zyC46peK+YA+fznKlWdsq2VIteqcLcZiJVkP8ezIAk3JmttYBi
gwVjW27et79m+oJ2gLEbBBg+DNa1ausDBnPMPyYtkLTB++zpmU09XDpujJgZPCsnJoe8rIIyfs23
MLeCz97QX1uoEbN0zaUU5tRFhQ/TF9E/gUNrsLMYfbU1zd5+lW+VLd1b6MVY6REl4l9eMM15I2X0
TwjrmFMHD5iUtP1QXIw3GKArQCE2MAF3XB3wdTElmzE2DM408Ax6rdj4Zu8H4mI7Zb6CIbV/WrT5
GE06TwrSGlTeIccNl/PqQscgF+o3QSgAV3xbHEqb2Sa/CFn2o352916baZ2D5nYmnisS1NgC2UI4
5Dr4SAbzmaGPETbo8XzDI91hAPPADW9tc5jRv0Rbj+RZvNc550MUyqwoa+2R93P0u+h0aIVNH4cB
8dcJb9zOoY/XsqVngCQoJolwQh1LuySdrwbnl/klXuPjE9oiyiD5kEZzdTk+/QWDQ+XUPklxIQPD
Q6TBKo1zDvg4H4qDV5nWvs0oRdlFL94961qAJQ656gQ/QZX2iykXowlEJIc1lJ8KN3LJOJDW/iTY
hvz0mjQMGJS+sN4+GMkClK3s4btY04+yp+bzrH3iVD4IICUYbwSrbNFbDpN7rvtr+pr/xuQ4Oa01
oQAIKch7pR07I5t+7S9eaN3xeoZ70h88n6bizF9wwzBhRGgUM6amV5IxsLWYmM8JAOD1QQswSs8X
PAF5NbdA+xQyrKuVI99ZztAxuPI3iVFE2PxDH4NRCI4JjPrPjChU5BpkSqs+HvhNiaybZvK5VraS
gu9KY+TJ8b13Wbk+l3bL6JkZz0pGSe9TbxD5/WPhifva0Qccg3m5rwN76s19epvt6957/g2ElYPy
VKlc/egTniEtEOXhyKF+42aWltIR3SXN7Lkhe0U97z2ZExESR0YZp/ihsTzjI4xcFEBAm9/skHY5
VQbYqrKbsKQepiYRBXB1s8+cnA/anlcRjRwAXFskGuxXWGZX61cB6Y1mNlx3Gwxt1EkmLKY1r8z5
zP/CR/git5tZORoSeR60dEoi+I+L+CWoTuzyfLKw4NdFD+qEx45JRqyiR4Q1ckvxjOLZMJnuH5HM
cAS5FuDVnAYGmdMwducwMGNgkGAWROWyRaFH0cshdUuMJ4L+JaE3+VOfv186Hfi7vE63GeE2a+i6
xn1Yhu5gHvO1eCvbuQTZBY/Wxw5o0N5RCn+m/g8YGmSTNXA0dJcLpEIrpN628ugUW7Ivn23KvnhP
9hQvxjl+SUu8fHa0L/J5sG+3SFTm6LNXyZyirvQG7tAva8OxWziQ8ebV8z9siUK/ohBr3ksAvpE5
0+7jwdobB0rDPTDK+apbtMpMfOKU2lmbUJ5HZEj814qSeq/k0w4PERLfHSHfNBd5jWwFduiZyWxP
l+McCgjruKUP5Vx8asua67k5YnwJVZcxAq2TAL046cXKV+DITveLrtTSHViE8U7497F/UleLD6Yt
LNNV9zQvAk8zkqoMGxd/19gl1vJFhfaPtx/8U0G708FLztqyQvXA+JGV9RK75RIN5duFbf3K+QaG
luBUl5Ay9afFWeUink11wYBCQLAI/o7Pr2HABhMOv+yWvpu+tQDZrPyHtfF38o4ot+V7QzMqpMz5
K2QnvXc4N9ccIaa2y5FVm5W4RWa75YRqyyCdcTkpCA+5bcRHcCr/1RvW52cHv7ggsBOrz/jz/hG/
SFYqjNmwD3+qTXQPvsHkePGxOlQb1jrWZCe+XDS6t7x3hrgc5EDM/P8Oaa/GEaWbf0CKJ63k7/wA
nJQp/348EKE5M7zhezj0bnECGolWIrq3W2Yg7Pw7644t4KQEFE3rgjPzDVI11jtjFu3Vm8wtQ5We
zFbiGhuZiomSoPNDiRD1pjnCgZ6ul/3jwceEe02O8j8c+VsccQe6rsq64BJiWX1xzFrXX7h/mdpa
J1oAnyeWlh1Lrv3sAd/RQkEvvCCN2hmuw9sjXxFhO5y7AHH3qlngycRnktrjvltoNTGfusdgzT/G
m4LFH+0MMl9yzrFlGv/qB0+b98fBaBq/0R2UeWbrc/VgiAvSYopHVtfRF/x2rixJLeZC5Lc7BSTA
WVChjow/c6Yg0rBoJCfcqShIcT39RRRRSHXs1OUWfOOpZQh4zec/wW8r8xlG9UYgfNvOvnAv8sh5
9LVzVAxO7gBcLU4sux3dStZXVhuP5xJLzuQAJdliS8t3J29NxgZLyKDnFq7VgQVtny2aq/rTZxCu
ii9aL2tydlAdL5mDZIv88ozP8dL6bUw7eqLeyXDXsNtdmHsEex1JNtrcv/e/z7U4CY5pcyPY3X20
8cnaOacQ45KO6NGHtTqfBiBogGzjB3wfKwweFzJrefzDU/MdksVqYw4mxCneJQ4n5yRHfnKl72Fh
nqUj9QKg7qeOuUsXjbFENY69xuISKbA7dogPAmJ+oXm4dFQPemNTjjZMcdUFTGYfEcS2ca+Fx+wQ
Ac0EbpsnnEBoyM8izq+oo1WAzv/tJ/SHkghG2tZf15f01S27J+9Rfspcaeiwc3js5GKwqnrAtgpE
5q+UBSJ34h2vb5dvxPkFsTsDIhxOT4OQTUe1m3/mv2xXz42lecnnzJR+8yVb0TVhx9obXnJ/b829
fB9PJOZcfphO3fsT0GV7UlaySKBPpBLlg/M6YKILXrHHg3UUF9rV8lBB/Ld6gyzNbNnhSSJYfYOD
lkbL/b/Pv0dh/q9c1NZMOw/2k35qCw0ek/iD8wdui2q2ivZKNyVXN8TOp/aV30A/b8A4MiwMDy3p
g4fSOpOVPpeXk0JrdNAFGbvhj7xIJl7LAkuDXW9j6nPBaW7f4x73C2Ltz5wN1hGO+sLySG4lQsnV
7qjvfi7DQidLeemf5Iexp5fIRoAl84xTkJ4+rJYrCyf6WzzO2Znn4Mm2ZWyCL1IUu1lNMwy8C5to
f1iTjr4ZeYrTLWI4ik79jwcfd0NwCL6REc/S3UW+Z6ika6+C58yHvLPweSAwlJfMHutHsJdcjUYN
vEknE6jRZ7UnPyfX9vtVcjhQ19zYW5WEL8kb5+UJE4xhi6tylv72TrfqZirICUezZv5P8tMwrqBc
Y4FneSM/ZrpNcVq7sZ1u4keHALO0kQCIj/Rcuvzc78uwvnClEVCi/xewu/QFNnyyfHEw0yHGEKHg
MEuf1A7pjXuB1YMPVuMMu8Utu0PbNblupx7HIphnz5Y3rNv/DArvJXTDORtv4Ch/EfFYc9kFnop9
7x8fMSs66y3IHGuh7ZlqXrBBeO+z4kR8kYDTveTHjSguiKBwZAixS/F9WJvmma07d/wNc/9yEqYR
QwYA/+M0G/adL5+Jv6fcgz2Z29tow3tXrtHBZGlclo6/D+i4zUQI0ovhNm4j7Mh/+ZzDTgwjA59F
T/WDNIvK6ZVRfrNGvBccqNmD7BJ/x8r4oomgxHid1GM0biVoOJ07HQLfrmSvtNUlghw+y67ESnzm
5Ji2E3j3op6GBdfORirKwvbbs8b8YeNeQbJdyyfpN+LNsbBz7Pk37uOLhXrNwTmMcQbOARIdO3c5
RbJYccyRUywfU3oeEXOKG50DL/hjsKKtwvV4EUlWGhx90eGICDcl9NVrgnEkd3tOsPE/kW9E57H7
pRIiZ4otSj80zVTgEEIjaDDFQJWLczJZ1/Gu47h8bX5b9+1ywUOX6RqbyoWPOSE+ZB05F2y5Oxpe
qLrqW8V2+uif8a12Y17DL57QQlrRTmOC8mXe2Hg+L1LPdznmQ3mOwoXtaKKmzBIWAM7z54oJHSGI
7PR9vFN3sbIK4jUzJ4JfJfkMWAHnfhmgcLr2eLMY9441DfBtrnhN6mm6BzwDlppFJxv4FkDKYZWj
MbTxErmTpzg9YfRSqQyrGV1zARshylkuOMR41c53bESSDalz4slh95fhsenJtZoglPdJdrX6fwVM
SR37a8k4YxI1N/5BQXnKbZy7HamIVGm/vBV8T7a/qN2LpJY8It+q/vhH282mn42AUEM6G83lKTYv
BymTrwaJ47SrPOLcoeo/9HZz7+ZlMrmMXkW0lH/50RVHBkSrhyOXUVqBvn4zu5Y9iXufRZnwl2Oy
z11OuTYiZ6fHqhHvfpRXuOBkXi4xouISpTx4X0rkpCSSbpszAZT1A4qMW135LDnoBxuZ/QNI0tUP
iIWOPEmzOW327rjLLzQ+2wHKtMaBW90lBLQ4Q7XQLirTEJsGb2cTeUMQId8PV0PYpfN3AyZ1Vdyn
eetcs+7pbdLOAbGu1ma7CGCBMVzhVqL6a11zrsCXWNFl5SbMDjkgPzABjuLy9JZOxKSSrOwpwBhN
1fCnoUsHXoDv+GD58/gMPC38kGTkGioD5PcSkpp/RD3qSfNx/Ww3ERXFFmLdaC6zE68HMpR6JVWb
/kU6hwv3A2FqDqQEjBByAXplNBSIJKHKZmefDw/kQgWwAB7pica+yF7wwDfjOfxjAMdWATKI3kD4
E7gIvP7ya57TA3RBSelORjMIIzYt1J1of2RHf4UHGmYTv98Adsbxm0Kd8ToaG+8JjwzVBwYdmnHn
Giz5pFmMv2jZVi/hRgQEd7Oh0VggMfeGqPjtdRBCiNyjaUMYCf23Gap5Yqt4bvfIBnvZfWv7ZJFo
bJTIYlbMUVF7G9gXMW/P2nP+oL/6REzkQb16BQ9jx3dlzKSnlssmOYe3SpgCUNPThMX0CFE5f36M
62cL8J9ltOAoRc92R8bQT7NHN9N79bWmxzwTltK9P3D+pRqiyjqCj6GTWHhV6KWL+oie7ePClKap
dkfZz1SMTgbvwifxwqZqEmU7EE8cFFESTI8BrsxfNOfj7pZckhOK/3iN7FQP+dTUO02iwCMmSWKQ
/YfBu2CV4JCLqur3ElIE9DOGEcamNKdS51KyRzrJpjgZ0Iqks8HhP3UHRBGw1vIDSGqTbNLvdD/w
FLF1IYNdh6coOenRoaUCpgPIOxrtJ60nKMzkDQ53Rql3yJT3EKAF9xY9LNUd5SkBQ0cJCyX3ASoX
6Jc1B+BHFjxzAgEkGackDvwIrZjkvah95+FoA5M59P/o9pIw8dOvO1gzU3aq+Buf/K/sjCStIGR0
Vp6UG2juVbG0FpSB41f7cRgaCntwh09meZgMidsycOPgeLomV7YTL6DAFQ4Yay+6S3djzlkK6vAM
YA8HN1VetWdShpK3Q3AxNIOjmngGs/EL5+/q1GOJfCG0MqY2YOLmPybZbE78xRK58jVqOmbXdpCt
UXMAFwGO+GnciGX5BP3QTryqB9HFMdniMKM/6AFwN0xsbA12Jn7qHVqAb34Plu6GujUDyRodgd+H
xmownKBe6zthYVmzslgjYRQwAq6CBbB33L/Gd7I2OSEiM/UhV/6WBIFWh3kD2ZLBIjwl5JQTPhXu
ETJfj+0OKBuBEFwi11zCuxpp6yKtNJC0zmAto93xgwVvHIlw4KX/xF+QQs3ogX0Pqtl+cON78wD3
QskdTNkuygZtdVf+R2/QGCvShxO/yclmNYCxvEWjKy/TvX/nZptra8rD3xddVmnNOv9eVBuGvrCD
xMYTn+I3mhmVp4iz6ddUCbIIqJfh1e6HcIHEuwxe0q5/L/0zLgfyKxcYUGS6ZTbpj4Y7IciSVwkq
86CTlnaQ24VwNVuXZL2p7kym/qx5ZpyA1BzJPJaphhMjHY8vCmzkWpqOkcWlHV4iV/h77w7tv1zG
ioCj+Af4E1J3gucps86N7ER39qB6d+REsBDKHRR11CkPy5P9GctCs9dWQu71KHmg87Ea2Zxzh3Lf
kpS1KblpQCBB6B6d4recM6aH++4i6eMZXeZfFzKGi0U3ZQSUe3phjCdXOkRulhhgWkxRGSFOoIoJ
tE5mCcAdMnbmzTPLsEAiAsP1NmO29oOc4dBv+8S5EMbcFxvMoqId0tMa8D9wUj2jnXCn/GQ6X/No
TsMvmBfHnr6yjAaSqvUyPE0EthNpEnkVensegGe+Zuj44QThMmG6BvPk3t0iqjiaRsV7Uz5b5ypz
hAdz5GY/cAHmlO2Bwz62oajWf6cFJ12/r+lCeSkrru0Cx/JCGjbgKl6SF+qzYrKecBoLwcDjd3u/
ydIbTxhnGC5DEmPx6EE3R96ImHQ6/xEl/P12Sb6gJEGah8hWopBEAlP/WNdPv8VZ8ZK3GDDguvGu
CVBp1tmzOjSRR+fpQGOV1j+bE7hmumTUIvzc7w9CItpsS7jOqDdpr7ZXKk/BoKPN1QvwLdgkB/9Q
iBp0Mw7UVSuynCg4i95plgFy4ltxagVX+umR1YHJuErbqX5eRLS82M0p2yfa3UH5YbErQanctZ/+
J5snX7CiWLjqpXKtvYZ8S1QVcCRcELjn+gHHHD7hrHXB7PTos10ADVgvuBBBN4dV5YpPUDG0tSYZ
j4LvF1WJTiVGjiobJTTH+XvJIs0cIlxSjCt/H1x1oD1bN2Xoe+bUU2IBjJILreTdW/TYUyxuNXdi
N9kE74VTVh1Dw226ofCLL/6rJ8ciPZV7BYoik/p+BTto11Kn4a9LvugDZVvW++ZFDK0uLGOe+DV1
X6Jew+qgpYuEQe/4X4PY2JYMeAI7Se70CKwcbjfLwkwybUa/BqkvjxACI26Tbg6ny5q8pPjDpzgR
TCuEHEI5Gb4twCMIVtjVrwKOoGA/9AfCGqp9jTYcFnVnohtAEpp4Crp5OVwoieVMiCaDfgZ/oSBM
Q9OyyHs3JTmW3nnjMvsiUi9xM2+4gyOF1Q3XOkhdGbk0jZVLvYi/zA/EYRmKD3hBEDgBwx8mPKCu
Ufn19VqFCp8AnsdjsU6Zsh9QL4o87SiQ0fxNNo2EgS0zWrC4eyim5bZs93xfrO0n6wyq4y0HdOwR
3vufRumAyu7n/QXrkKMbi2g0rAAdTohAutB02njmMur/jVWsQGAxjuTP6AGqWVVnTYJYHngiSzSy
ONY0jALdjOR5dOPKnD2H6v3Y7FgpWdgpjxDoF1giALBv2RaweRGkaYX7ggyeP3JdiaH7CQA3nkZx
Q+nD/x+qNicvSbtI1kJ4hnvQPPBqbJp7jFWVzafl4OCGv8L+yRfzLfSC/tFvpXZcgo8S2PR3/0e/
5j/ShuzFU0TrS/fyE2XFLqI1tQQbuEeswiCbMgVrP2LjA9Dfq4WkCIMk4zz0XByP7KTzNyhLesij
v2W8DKFttj8U3+sGJ3m3rufsvkA0EHK13vhNY5ouEn9JMwscNXtPWyF3RU1PDqctbhN5G6qbhslg
wTUu9ga3WZcu3roLy1jtJqirxAeI8CFcCcPmAwIKMwYmnHGltAc8hJRirHMwnLOjD3d7hE75aKqL
nt1aeZoxsV/w3gvH4MVJANoo34AF1pxNaqdkTMGIDuLTnmLnoq4Gz9wRrkHOLYx/5i3X5lEV8qrk
nMuJ8V9NxshBsIh/sNFFgBodlmN2Bhtr+B4yeQEbh4xuYgZiO52SGq1nuWUwaSmXQt/iESHPAjgU
Fk1BWwZIqAA+N5iTDQ+lanrQsiPekW6bRxiVaR1sdbZ95WI9pf4l/efXKCGgEZ2AtAU1QTFHyOEP
lW0i/mwP8j0EXRCxdN80bdtjkaPjnByTZi99GCflJ7wdgPT4d2yhqbaHARttJ2J6y/bNZn/M/Ot7
P6pLXKfGbZjcNhjDYXhioiOy4R0ByIruefacjJziNxbG3ItWtKPQnFbINdXUjkLTERRyV8HGThYC
IijsOgUpuP88MQpRzGOIx5amxruUQurAbNFHsZXNfpEwg10LdPvW3FnvMBZDBmnmHHqGg3qPn3gH
dFqWZDv9R5RiXWF2GDpgUvnnN3k1/E4wAuCDj+TM8iydsA7+QszFxsrTNjij5HJszeLDb96dsVD+
fpgNTZwqYm8xVT3xKU47IvaN5MV3vJ9T2PREGZ9+kbVjLZ/j+cbSRZ1tnX5hEEMZcKWnVAEagOWK
l4pjXaj8cALC3ksFWeJFxmVhEmozAVr7mzVn9IgidWwOJsWZmbNDDBuJbyxcyjS/5qnl79PCreit
TiNAto3qiNSWoGbOW/Si/oOtVtEfmc5PAgChaeNqYzbxYr3uFNzs0/E62fFxoOgxmPgT9gES8NHg
xN3uPwhuvtQErNtSACLEAtohiMDCxHnSvOcYK/Nmj98OFCpJvNT1OxlTf7TVl/6dKoSDDDUgZ9qL
9AQ5gaHhZS7FyamegK3CeT6BFzb5t7XVXM7nJEfhhGfhYTJFS5IO0KWBv5V5JkN0fclAmaHtgU+4
X+NxdZIt0m//bOxgCnBHGCfM4XcozxaOfvAO68908py+y9hJp/5IBbmRPFzb22Hf/eqbSrrqX4LV
2z2N0Lx1Yvgu9Re7ABNvfOfuUyFR9EI8yX5Ka5kZhIJ4JSF2xSJ7FHuNIbjznpvy+lO6lNTNlhJM
JszbejJHdrrXyPqx5utZ8geobd2Wx9hYn7ueKoZ9bgRHTPeBxtCTJ5MintwyxlHJAfgIdwkWM7u8
7BuUdcWmr27PwC2+hv78bDmzwANLDvy6/DidpXlh/PtSLIh3IvJmxqyFj8hiPYWjps48BmFLT78X
N+gziD/oFK8rusYqIW0EI7ekveL9PrBvGcMGtkBF58RVbkazm8JvuiXpLBKnSvbHbsufkzF5yjfR
o7/xhraLzG7mt9Bo9x9jNeV+I1TTbg2hGXwQpMWQdPKs8snk9My4GExAntK6IQNyTn4jqmPlNl28
noH9kkuvPAfyni77yFWc9xeXDk4z3Wd9L9Ih4N71cP9drJtPS4CKExMjblX6dWHlldOWr4aLmlOJ
g8CVX48bTnnqRLmuuMr45chIiVYsO0Ts8FGZ7hO6LSvCPp5P/3DB9eRA4BMhCmx/POmuccMLT4SD
gCv08iaSe0nhNnAN2JNevDM+R4JTJp+fArLeek7TnU/9pTyJWSkfsbPtMCwO/AdPgbsf0UKB4OZW
Grb5Q0GVsUY3T+CDBrqm2z4/1K8oYtkFDN3DRQRbG4nqbIn105w9hpdFS1FbBLpDl4TTU2F49Vfu
byxjG8weHWdqnVSWR1jy00Bp0kbiZMneicF73mz3Z77qfxyd17Ki2haGn4gqlOgtGQyYXXpjGQkG
EJH09P3RdU713t17tRHmHPOPITj80FQ52Gc/pJoi7tgGXbuCNjpT31u5LTdpSd7GgHrE4Wd35J/J
T16K2IWe7ZgC5Iie8d8h78olNfetCJ08khaqz4CGeITgIuKfrqg+vxieQBEovmmst+ilxJdeGB8f
IyI6XWT3qL7KZdGG0WeRQ2ZBXwLGS2NZeKBdI1A+8eP3qlZsRBScoEDgaJJA9DZDrYsdeWTzDahz
FJ86X2afi8+RvVfqkKIDYI861n6uWPwLI6zOnLVd0naNmKaI3yZM18jV05EHUgG1p1LPa/zoMaFF
xXyegIahyKYANhVno2GYfDEW5TPNHa72vZQANFKb0aHubrS9OBHmJIg5JM8FxYLUPXCvdgzYBDt5
YqIxhyM2C3ZbBFD8zTcpf7d9MxN3NeF05ZYWyxFV3/fhDxE4gqS+L6a1uYCOVyAdm3Yft/Uat18X
o6ls3YQpkdCZW8yRa7K79OfK6ZdalLnEGQ0Eno7oKvdJVGgI22OVvBwtIVkPGhjKLcMwm3xqYZVn
nUvGGgFV1J7B6AJYcFZOPE4QoxvNhplPFljYi5ZYyQNlFi1gK/E/RgFIWCCSAf5FuEUJmtuLsYCu
EM6L45dg3H5YjAjJI6b868Qn4rlmL2y7CQ5ref7g6EjtbeFmQX/811fz2OkbctprCwSU2QWLBpaJ
fugG9SCJFRJ/wjV8Um8PKOP+mMD9K2GpzZ0RNcwgV1aDc/eCQwUIgSeqo1XJNtL40tD+TJMPpA7T
WWFkHmHL6fq4LVYZVscpJTy1RGI2xsul1My1KpBQg9ninKk616cR6uCo9UUJ0wqzPfEDxNe+AG90
bRFHWBd7aa66rV9OooP3SDmeXuZU2UV9bN0SDYqEixtJrJFL/iuZy6pdBaPWe1QrwhrxX/xBvQzy
nZyK/uNVrtPo7Ut5CzJ0RgrVAC6964T5nUMVcwEamJE4GahBPNwUyVoTF+lwrT6V7fcbXZoUneFY
zcIRS3GcpHCa3ijzcP9zChkKyyNiS4zdLMHcT8mlSxyGCp1pGfxcBSY0qzM2xPJFsLeJLhHxFjHV
WwKVlr0fZoKO/Pil9dtU/5TG/ijL9CxrniA7DdCFk0m3RCdYGejEbTqfqOsDAXb+I/xNXkiysYPP
y3tnR3/yKtugxXMEyUjH2YRBoOYE7xanei7+EQyzVmYglG9b8L9BEajIkp8EaPSkPVI3IN2AFknI
UkTmjE1kWxJ3y92t+WATLA4KUMoMiUrOTcjezSFGOnyml0/pZpM+GtP9QVeSCFcw5GMAhPfqC1QP
sr3m+pt+qHylyd2L/3LYrE3VIjYNEhfRwZXL3ZVW5Pvhr//qlkjqvK8uS/c9lS4oEFmid0QF7eUA
ya5fnR99HEV8IS1ADiSLv2LQtcinBUb1k4mf6luGr/SW0BLVV9HhjDWZ8+CxZciJB0d98gFYYE8K
rkreF5UFF6LvUJcFWCKPFh+ky8EaQtF6b4qlFPQfTOYTXM1RXHZZpjjtjfsaJXTu4XPFtazPCS45
y2/ngScOwE+dPzSbw0xJ0UhQH4RNsnmsjw4/QqI4Ke2GdCbwDyUNPMnp6IycKHiskX6helwgFYSL
d+TUbMkZHSKIwi3uFizHdukN3n1cbGISVAfjCRgbsYIRpo4rgd5ukZW4NzWfVR7h9luqV9IdpIUw
CzmNfi4MdQraFBYlhcm0L+3QyMDdgACR6CnM5ABHPuPEOKFgAcvahUAUnzmZeLrkwOclmAUxCiSi
EwXDJ9/H4HCK/Lqt1KenkIPPoTsjOZDa4kUJo3ZD9CeYfeTRmFn1seTbFUzZJlPgUFwBsaMtuW7f
FWCMiaeMFzJYk92fLfU5p0odSSPQ3U426ZeA7s+mAg62e/96+y/k6UiIz019Xiy7GetY7aKveoaP
cUJknled2SOWoDIMI0S2O9I56WEeQF/NJAUX5Y1E1SamWLul8NjjYJsQLetQ79nRngKCT6bCutHY
eYXZ8DQM8ilROnBa2lm20zlNkqztOJnwJzAZVw7yZeL6iAp8jvlymDqxEcYX5jpWSj6hnymeubeR
hhvv+ZMUcBu+2GLEeyBttQfEVcWWunl46o+c+W4WBUwc6blaP0Od/LWB9d1youc2LtCg0qlJLVt/
OXJ5MnmiGDxxOZJPf25nZO7ylRAaxEOPy3Pv0AgSn2g2okdCTpJLhJe8jZRocE4J9ZQ8FEYYZwTT
QpKAAsLzPrYL8tyqZlq4LUhZk3E+mlDo3XRPsuzBwiPm5Xe8kYaL/RAdckK5GjG09RSXXfUCPqxQ
FsAyHd9cFY3IGJGAPSkvaY8V6SI0zSIuh5vh21KZmf3PrfM5T8IGAqv4LXIL3Px/IBMm0cFTUoCi
A81ekBqETrDgELRMfsV3Rs8iSHez66NfIw6ryi61+uuxOBNfQlKS3wKTVk77cAdrYUykQQ4hw3hN
V3HfKMFczVJPOquLZnkT9Zjrk9MlZQDcl5am+PUsnccX3KEyFw/fSQYyyzVT2tJlSNCOYOsqA61F
V8+AB+JQ0i9dQXrrfzZpjUjnKxcuNN2OwuprQWnARVCfzGzfk/5P59dhb12BnigXDRlCEOPoR2eG
eYUCKvLiTeV5AL14okHm+fnMdTN7W+GXS5uaVgjOcjXUMWYZ0t834ForV9G2Y9UpfYVqN1ohiBA8
dU9Tv/d54/P0TPwJ0iUodjO9tatoBd4t0EFEOIByoQSO9fNGhxlXUv8MLXpzsFK+g74SLxJ9xZe7
sFwJl7QMtMvg68eiI9rf4DhDyzMMyG1oRR8CCkcDgoljNh/gfb+wt/pA4QWBPTzqqpjwvV0GDkY8
mWlyK75XnKOLmNayCkx4/q1ttmGON5z56WDiDg8x0DlIgLmXVj2yiJuWZZJwwY4yEM177lp8Lja1
GoT/2IwPG1QjrDGxQ2sQfw9QmH92zuBC3O9GQ3hA+DZXhUreCyv2MCTDQ7PxsHKZaaM+wkqb8jfg
U076fvTHIZ1MeWJacVR++gZAuhQ/zRQOFRqsVzoSkuBwTTYE530moBvFapT7YHgpaimAYdTzP1P5
ugJQ4kxs3d7TMs6vfaGtr7vRuMT2sEXtpp+o7YMwvIKsoWgP5Ab9/nEbYYiCQpcuIED0z7KwP2c0
VUYHBbPG3zGm+BV0FvI8hn3a0KnJmVIC/SGpP0jPQEEk7R23Q/Sr4+axftn5eVTDKCFAh8N09GoK
lgJR/3NYr+46KfXRjP5E4qrkK3AFiYTVFJBEqQEtHTCQ/E1UDtlynIIoE2P3Jd4E2I75hhVm/Km9
o5NxQ08Se7hiYfvMqrHMzkdvz7LJLIQO5VyFWQScvj7D4Qn+ixJsN12zVvbrG8dyhSwmGFGur/Nb
9b/bDzaPn1mGkPX9lt/OHrsIz3SE2oa9clnOK2gvJBoF4KIMZ8fZexzHzkuA/ljpR2oVBF/6ecPz
Spg++mSxAr0cVFMx0ykP7vVkIGQEdK1RzJoiWjWPWZyQvT0jAYDB9rtg58uv3APZcEuRlo2OIoFw
aOcVF+QO/zZ9E52dsCWPzPdGWEhL5eH1T4zLzn6ExTbbQMoTcC7MJJWYwr6hE7e+0wTPU2u1voRQ
Y0hO7dAHakcmJm0BwMyCBMYfuC1ytuPfoJ88bIouUeAKK+1ydEu/BsgwCc0OVFtdMk1WhrpgxbDg
eqe0JGcEBXCrIW+sgJhJ7e9vomNAD71I5wOHrkwIAADj8lKWE2LS4Ccak/73342hv+DkOjv6n/9N
TKBVmXmBKPeaIIot5rQWETPHIJPPKMRLbVW2eEFzZ7wsopwtPTz+/azCPjLgc0Pfh38n0RlA0Iih
MIXSRnxhIxf4rit7fkNhMyUvYEnxM1vaKZr1A6NPR11nhHwpCBrRBhrfU1hvKxA0jfWIsg4Op2Ex
aW2CQ9iVzqSn8aYTSGm6DO6Qk4scv6MrwjuNqytgD1Fb6I6BQIB6YLm89aFYpeFrM+iLzJIAnT2Z
jsBO1Lhaqcv0bhOZxumcXRy6/nKprYKvCgLKxvjlBquNMMVLbsLM0XVljkljWNKePE6p9usjcacy
ERtsxbnP+WFe2+O/n/ncAA9HtvL3CYpQd9XUxO3NNmJ2UNfC6g2VrRGNxfdQ7MCNcUoQM+UlG3E+
OiWTI7UOk9Jjqw/hsSf6XzUjemQHXXMcQy3KJkU4CeKpe+rVpTkLLjDbLiUA8AKoLCef6YhZkal6
jYQfhvT/XrOXbX1L+g9bLrhejZQNJUQEur4tPETcsWPcjMYY+h1p8nhYTu9lsRxhqpxk8wdFJWA/
1M/NTvDEzZYvla+09hmuxp8/VKK5cwjhyb98Lgk8fzoh5Hz93me4kMdYGMfwzoNZdX9jHopsTD5G
WM5xJpCKQfEbBMvqQOuCpxHqNeXGf141TyL/LbqBKEML/3D9SAsor7Xmuo/UqgKOOLNyS8PKb3Lp
H3JNcJIAXIyiVWffP2DbQUaOIAapk2mT8uD+gjpgsua3skPql6uSH2PoYQfRzTbFPD/a6OHX/4WI
3e3R4ucD2R1DOSTu4ArNOWU6pAXiMa04ifucqtM5Rp6VgGyRgKmxts+8p8+3yv3QGj+AZgYuUFii
fxuC1kuaJHsoTEB43YZL6EuMMcTgEpGxyGLra/FaGt0kyVtbfNE7jIyUXGla5c1lwwuoGeRUZN67
o0dWOHJECHq6GEJpFzGopn2yGH1OoJQzSTKIaMcD9Nt9PPwD27tiDV0ZhxYTLxIcVzfTTWZjW6gu
SASVVeNwv9WE3DnSKtmOX9vyIiSWvkkRn48bXOBudP4R9Ra8TmKQQb80f5WTnGpslyY5UWzS5Hmt
GT+OC6dafxefKZEyjJvH9dt73+t5MXbR3s3LnUHsbAM+jDVKV0zwiGp8JrdERVvLijaF4jfRswsT
5I6LZKuS555JnnoQHAELBD0pvVKJ2pLNG8CpNbE37CTjxd2H4vIAAY880+DcE5zf687/uUhhSg88
OifNGzdzZSxJUbH+79o+BgFCmjw+Pg/UiGt+DsBx5Si1wxU1b8CIIr+8P9YfP+gFdLkhLF6+vKqQ
u/d6eNJzb4nREfHcOXQKghTlVHmKNioXp+tLQtIVed4IgedJS04AGepIogFhjusRicXEvskGNWUv
8GtCAb0PUZrkRtn4SamU6yHSdQvRVUDxrl4rYc9q3o4RzWvXT4qc3hpU9tfDik0FgP3xhosaUjB8
+sjMUMGxhiEUwNoYDCl3+iIV2BHqrU5/5j0JeRBpjwIIYSiioIQtz0lQJxC8OE+nsfvYfXE5xW6f
DM2c4gmV8bym6CI2GmKu7yqx6H2acKwX7eqqu18khw+nXAhWtqsNc4hc4vac1jQtBJ+7PMXtuB/C
zdTGd4d4Nj7gbIp5K7sRS3hrWnimHfAGD8FQwIdqj+YW5761sMeOVbnVAn1GccM9FLxNkyXSTJmO
qPbafMexW6L+w87ktYEQijY9PjQApPP3RArzSXsnxPb+9EmVQIFBSYxDnc5kRIreeHQVlx9bdZ3w
KBhnJPloebHCPHHuhN8t+qL6frxzZoG5w3PFwPKaYQwlsu6tk01lUUyG1hgEkKlk/oQlRcPoVGc9
3nLQZ2Z2B28fjTyHvyFcTyBu4owSQyBdXnFOgxyq++0xd5grHtTLckdzkGmtkfPmfZOWTcPCDWHW
YIov7LFTieAEzTMLMiYgvUJ1IxDVOY4XyC7GbwIiMIjLRpw5SDuIbWJDHtiPLPglvrp4ZeNOtlvF
ECL7x6+lW5InaOR79ONtOamfbCNLTuFM4QoaCi4Eqm0Vrl28Qe8lydWEnWKhhPPiOFlRU5FeCNFO
t7SXg1MiVAfoZcHBXSsui2r2YQcgLWEWPWefac1OgRJMwtfvprlMdZLbr4RXZJcvEHKzuCrjtwX+
HyKdgpqAlDiHzAQwHT183sfUiyBpZ3p81+JpQG7StqAMKXV4fMWou0A7S7RB94GNG/KYpm4D8IsI
k2xtE1IN8u1FU/JjBr9IknAyReiEWgWNKO8EMxb3Yf/3OGkQD2wsRxxYDZYnt/KAhSE+icEl9tIj
9jFBDclh/QyV8AmAUGfsb+kcEwoY91q8oVd4rsCAebN8oa9fuNSFm0Yfcp+AS4J2D59TO5g5+hwf
dOCK2K86i5fAsxnLJ/HhreATgAZ6UI5fssWGb2PFjaVwyOoz1RHQ1qY4ByTtLRfFTNtSvLZmx38w
SPXQgQVgL1/iExUlaJ5R/q4+0JIMCwMgOWouPih6k7nmMrgE4r4aky2MTYyDDxJr2Km5vEbX9EQ9
EmMPx9OBnX/aIIzL4MoGUDCsJe0BlSJRZcepxejS3rkQIzo16P3Ixh/NkOgxNNUZFqkRxAAoA+d/
ZAXjzkm2AkomgpBaIxwifTUId9KcaJHzJXiow3AMTsjZqgOtYCqlgtKTSM/LyCyWJVQylmBOlgKQ
KeHzRLV/fE5sC1Tuxb0fVm4JqYBI9FPz8/NrbgMaNf7YPTGGc5olOzCkvYqaEFSDVJyDg/B4qKVC
PUwQVnLsub8Kj8qc2XH+c1Uw64rmKH37BQRTnHIV8+wg7xwIRAiOyeevdUwUO/MhpzgzxvVmda7a
J55WHjMkhTlgYi0YZ0HoVHgMhQD1fK8rSu3hpJ5oLrroJVww1+YweJLVgVTEGItQEOI0/9lrPp5J
6hPuxPzl86mpROS5IAlHk8AYDV/PaPVkhhs5r+A7/UwhmSFHyPoXPO1jNeGQzTICm0XKbvzOBFOR
2np7wpLghET1jTKbpgKV1FNDx+UiscKpdmuMF8NZG+ioQXUK/2DTrgXLtHeXfFQjyfk7zvGJ29We
yZbxbeMS0ku4bcppzgJG4dLOH2u02zrxMGSuhv1V1Vkwt3S1W88howr2gt8B8g0l6grVMXf2IdnE
9+NKg7wBcaT/sjXTO22nsGQ78BQHkSV0OAF6JFPDNBp0C8jIq6J5zHG+dUC7UQyi+JggWjyusA6E
HDUGCyBn1Ur8zB8aNXI77omNYGEBcNg9ZqOtbmi90Pu1gE3eDG+NN4cJPJULiOQNFYq9Zqo0IcLA
XIx8WrmqU0+iebtOmVLfYbRQ14QF0D+wDvnMFxKM6j2mYB2+1IFkRbpy1rzvEjc4AwdKI0L6VBsT
u/2nM6J7OgH/VgNdVE7yfWVRC4cBJLqjj90KqzaAi0IG2HkPDrGA9haUbR4O1hEaJXxPj1W1qXff
yrmSy7MqrRz/b8v67aLET9hAt8PCwOQ05n789uOBsEbMy4GbHYRVTDSZ4Xikhe6GNfxKu+G+J56b
eRRdc/ipbc7qPCErmNa3nfHRK2NWs8XHddZiDQ+LnDBAJpVXc6igBlWJ4RLoTrA1EMD8x4rGiDdk
EO+jnTGmZRP0ihl9t6RpjZZAC7v4rG2IgriILEOlTjsKO4P/8iW36zyXDLu95qIobbab/dB6XBGQ
2/nIRPv2nhVoNdFoXNn2mb0ImLafnZFdyxPZQiNvFPscY0/d1yE8MO0gyL79sZ7qjm4ZO8yZTF5Q
6p66HVGDnIa6L83akKIrfG7qn+rw+mZhtR7eH6dMJ57ZoFFpWff9l1lYLjBqx4ejHbvNnD4PHKhP
B3Izw0QQdJXx3tcH+qLDFz2evHOOO6JNMCoybvmOFO5ESoo1cIS/HGnrRKNROma76AfDkLDXpUzp
9/CuXbjH46/P0aexugl+yj/MtBHrqafijtn3OxAanSFfA7ZQZOEThDkysKQD61L2KhMtAA4tyWMz
0pQmr7yA9vyQmfH/hHR5G/NYsF/rj+DXNYsGWzrHkIE3Es+daLTIjDHwTPv86NofcLpJXZd0r2Qz
Zy6vzoggyKd/bcoz12T8pXnMwvbCr/lOn8/Ls0qoftNvpO6SzcklFILIgOO85ayOc51AdooMXAIv
iK6Iz6AKANMoh1JiBVDgEvV/lrgaOaWxhs/bumcPXhuCjPHF6yxd7utH1AZnAgPJGMpSooPs2KTx
nNMkJLr/JmXgcYDu5xjGA7JbbbDZ9Afa8gxqIecGmSiUBvGBsF5THgpJDkX/CUY7rmVylzf8FHsN
PxVN1auI/8mjlk3Y9KaiRXH6odNzkgRtPPkc7H+wpdmBcmQCm5uxS2LM7FcbKbpY3O9UQJHmiYvy
KOKDOJ6RoLI0lbjBQEVC4tRyxdqI488qD9r1Y866NQLbHtLI03FKolqQgCubaYECjf7EII3B2jkg
wq+g2RlZ2DD6w/ie2glKTWojVg9D5jBEVEjVM4+ThVovfvIO4RYFgEdlTqJKFPnge9mGsw+nAK26
D7yuuY6OJv3Mv6qYpvhcsJKQCoWFokZ0BJuhjBmcYPl/DDRU5vVCCbjhGw6GGusnDobXK1AHf58B
ltlqFGgdie4JpJssYgHhmtOV3SON/CTty7oURaW7sjCi3EyHRxjhcSMf7YEwHGdizfGoubx+L0f8
yobyYLEsYBmVjOzJBAalrQfbcvz7lZr50eNVPHicv2TtpIi6BEm0Pl+vOL6vSUGMCCnc3xE3UZZP
IxXFa/J0ik5FbllUtGujZvpecgETplqy39aJtGie2v2Bpb+PJ2Use6r05TQPZfxQPv5D2o7I3NNr
5Mv1YAfO9T5iZC/+i+O1Ll8onIG+j5v87jtA3uDA7/UQlCFP4lBEE/KpRmC9PaGTDe0q/4YVlQ7S
o7bCpms8xRNfWJFHBMBXwvjYEiZM7NLweTl2SFgF0Soyjdf0eC1HqmZgC3rLTle2E72XNzI2pZes
OgwSwSKu1379iqn6yWmEIcYLky49SYUvCvqfsMwH+KXXxQuwVuk8uVIYN9WlMmp84R0RAlFr62O9
en0oGyXS6hzPHp2MGuuIowskSXrrziP6HQ0FMUjU0oQEa6o+OqTLIGNvjL+/YfibChG3i6KFlA/k
XptwSYsbnZjr4bClx+0jAfyTLfUS8UCo2XtgETe8/nzV9aDVcEIMOuwPefFw+gfXk9apCvWU9HSG
iKLzV+8+7wQTfuKmlegNru1jYMif5j6qitkjOk6y3+bRTZ8kq9cEmzyV9+z3psisHo2VJsOZPvpS
45cMuHxh3xscaUoFslyjOtKgDVUHtDGHIiJuWh26WJCbyQBhyJDztCECtjI/Ya3eDiYs5oMJvy0r
s7piKnnuJfivmUbWFKkPiBRexlt02AHKuUx4H3wW21DO1iA/PbQdTBRrdfsBlOiI4jOKOXh3zHlw
/MEFVp/eMTFmROMa4LnLbMlGoQe/ZcE5h+C2l/lpLOEvvvLHxQQSCAaRkpzSFu8gDELAxs9Uqw0n
T4ImULNsf0FkvZx2JY+fNpEPeCsx2a4UV3ClU33FCIFkYkb6BlFCHnaMxkWgvJWQCNE0hk8WIvZa
zH5rCdgQ/PD68bUFSvL3SQMBuOyZYwFeqgsmaVvY/8hIEoMvovA+zcfqT3WxW/GgZFQCJ+/LY/9p
Ki9TQKtDiGfptKWDKDojx9ZB9Gg3Vm2TFO03/ncZeY3/vLLezDh2g421d92V/pJZhZ9ZMoARdjAA
qHQGVhl+DzieDhwXIUUYWhCmoDZGYr9gW6O3AP0dgwwnSiR1kKLIVwoElChcwVOhpZ+rAaUsHNFu
fWgpaeBg3Cida/aM5jeDE3ltCPxmVUSSSwMAg/1aBRw5sOywR8bVnNAcJt0HGwAFz7Q8kF+Dv+A5
ZVnlnMkpWY88ovsFslhom6HoiDQjYmvgcuCtmjEoASJBYZn1mngDzS3a9oYdg2NiStINat9efkIb
4LkPMKeDVbHI7+eJeHzqJxhm2PaxQ6HLJUOOUEtyzHfIeiNCcHljh8+NYHS2o6DBYuCgSuw11RAy
qB+Yw7HakmE3MCmEoBVvzzv/ciSiUjaCvOt7l3n9zIANEgPFRVvIsP4ijpFDDgLlyuEczL/z+eDx
5Cdfm6UA8G5F/byQnzmoUjYIYs7S8KTtGklVgT1gTKZIc2hm0T5eVndqwKCYvBfZ8ZXFkeDXlxSw
zzEuo9rMFtLuFfQvgvgwCDiysBmrwcRpLeDljEbrGpFAMThTkKGN1mWzzR5b8s76SghGqmZdKqBJ
iKqPe/70G614e7zukXTSxX7VvqBhG/IIvbn3gR+Ci59vDbnxWetD4wOO+Ey4pLljY0bBw0toXlO2
FxjrH70JuHrrByBW5pG+/xbMR6HZtYqsneH/v0lucOYTwzPGfxtQtcJ+xSUqEg+oT3gmlWWkU6f8
v418mDwRBzCC3tijYqCSvXh4lmu/pYCHNzTGDGFLXoL0lNqDFV7XjlkB7JbwhcWXaEybfoFbwfmF
OQmteO0gu0CzDomTAw8NnVRlZSFlk33IT5iQGtx4qcPEj95tDFGm0ooMv/smcRW3KMISHLjTDv1E
3f85L5uFvELi3gtNU0C9Xt/mgxk0SNvp9ED4ii4fediNhxBzh79JdwHNBjwDr5SnQp8g7YbkDY6c
mHZC1Y2476XeBsIrlWHvN+00D/XY41FUWnB57Zsf5w4U87fHQcWdQsIVHsPG64gRXokonokw4bYn
OLq/NBiFTS6zrF2oCFAALh/2Q3IaRr1eoSqNi1DEDI2zg0aX2M/pVNfmvGydIgjszQw8qHwhWHhR
sc8D8tuowtLiqrmDFDQXiTokdc9qoBuIUxes0S6JCWYK8vDrVrUD88/PE3nYogOkS2j8GNmMSG1D
wLI/oncOct/NBYw1oCUOf/z8ujge1NuIbAbdEOp5SiZEYxckLeQWj5D/yI0JeAGVSjnyhFfO2qXX
fv/G0daRYE9RIOsSHeEzCnLkeaEZGh4lmBAaK4niuBydEhf9s9uOXk9bXDy2EISvnnlgJ0nYgXTr
LZPFiRqL7gbSl832IPBxQbZPMwB6mWg7Fi3SfamZYGE1scOWkt3EE34FdctBy0VHv8m39gBv/o5Q
jG7rA7w7Kh2UKjoAJPtPY4uUHCIlu6H+4J1KCfXy1MG4UkyarPkczPrbAEVDZw+HnP4cFXPYkew4
h2IC3DF/YpBQA6wvMLP8ZbPBJBnDHi86ZL5cPVS+Fla5B/D/kBhqe9jxohXiweysXGUAw8Rpc5vz
b8LlvviEL6dAZG1oREXgyBRQ3FBJfpzlmx9bR9hNiylwZ7urOQmdSf/xRvPRvJgOx41LfQJOQp5t
Ups/b9tREw9kk/p1ANaNzReRokucJX01/Z3AdckedCFY7W28cRBF484ieJ7WI05o4IqXFIEwnSHK
pJ5hG1I/hnpqbTkgs89uHH3Rd8jrbo8DDcbMhO6Asyom+lkyRZIyo4FjocEuxU66gxNWwPAGyyEd
f2iPgE+OZLn18ylxaSLuENZm4ugN8he4x+gH417kHu2w11ByGTkjmo5ILQ1EDM2/PkMI09VDM1Hh
I7PSWRiHy/RjpcRSJegCzfdeRaVa2JxSeAUV3xAW3hVDvbg4ANNUIjXasNpO7KCmgMz90AYY897Z
SZeNT7ztXA9Ii7PZB1m2YJkzE+aVJB66gCw9wGiMBIoVp0YKERMrQ58sPYtgfJGLSqNvN1TnJLVi
E3xZnAq9bP70OJRd5b94idU7mR9XF3xf0+fsNSc2Bd2kJ5FxpLi7yyTCs+GtnenRZQmG/y0puMbd
YTOYA985pFcXDID/cx4Slw/2QbUIoBqAXhnEM5yNPG8TDMiHowQWXA9LQ0547PjnFPf2Ck4Tjqa4
KNzOpR2bauqAfIrRKYKDolr6xGlGvQwvJFippH1An1ecHJ9YmiW82BjETX7gw1OQuEvis4OaIPN3
bn56zfWQZ0MROj16dAFuwIIChsRzuaPr0JL3xU749p3qj01/v0uuHDYLyC1qZhBDOr0VZCn7b/YX
TtV9iqNqZGvVuFFnwk58fhxwApHPoM4RZiUb1JFOtAGj2aXhkfKk3kfZ2GDu077B97hCDMHrQreL
I3i98zvmtcEEK5dBGtv0NRGmF9yha8q0CbcDZwWi8YmE4dUj7TRxcBFiqO5pVfRlDHfpClQBnw/H
J8HovAHZcNyt++SWs59APJml0WE2MI4kHqCYP+suKFeAyMvmdMT7Ved04YFpI8lJzfL8PuNm0W0O
zNx2cNhc9cw6MHnnbqkcfhfQymKjbs/SBG/eeuQ04qTok0vAv/BueNmhwiCCu4LZ7gDkxQyi7SDK
S0LtGu8FZkmaaXoh0qum3eFpltcXXMUXv1jwIFnySPoyE5yRYma9/7bZsrwqTjEZrZDKyQskZBrZ
HHNloo3ZE/H9P9IrT4bqDA6Fmj6ihN5kDRioq/Gmc4e2DCLsDWfII+LDO8rafjfCWBlriQrh8yJx
BzxcIe5nooEridiHJg3dBZCn+8GBJMqPZO7vgdEZLpXw8MiF9UVPKNsN4t0+Z56NRh3raoU016lR
LULr4OdKLLjFiiwZmC4Mj2BEhITOyKBilCKVr9p3EnpOolSsARA/PBVLcOkvEtICEmK+SsKcWHXl
Jbk21AWeFdYnZLCdgWeuD3GKuCan9zvIvtPS9+0Pp8r6BSyySSqHtVjBsXOjaolkRQNIZA+LlbG3
HFA2wHQORc5SExG+cIHe+lYsoq+L93XIFw6rxCvCsgm7jDEt7W2+pEi/Vo+VjAZVsQq+O9QeKyBQ
dZkgV/E7mD3/SSoPjgnu6J/VY8SvXub2vP126Ub+jomXlvxmTkbWtCzdmqQeyI/g+VfT07YawkHs
X8B/d2lF7Uxq0lu8FPzWk/YR3yZ8ML8hhNfVLLIZ7HIiXQon4Cy4HZB8U5KNxbHMRV8ERGY+XWGv
7FWWE9w//gg5bkr9lUmrxz7Fm/eypcImqpiQMXKpRshQUD1qrgzGSA/V6gFA9TOGRGo+A4VIxJ9J
Ai5nZx1lmD1EwIgpobD4P//ybe02pbrNeaE/fNt0MfXqmLhn6/l7XKePziaYW5DwTFsqYgXBjlDP
kRL2RQDeiw8HES2MhirYo9jmLErA+MjgMXhK0fy8LFU3B9RHrIvJh/QrYusc1a34ST7iUzOJr+81
v2uANdhBIY54SOLdaW0nBdJMZp8T//47va/1tsd+LiVhrUTcvKmLghuAkSOTw3m/KOhAT2nl1EJQ
RU7r5vXb2XgA+O9HRE7o1hNTie26szk6Q7wRDj0h16flQZbQKRydUa5DViNDYi0lTFIyZRSarxUt
Q9kW9BVljuL87kioctrriGz6w2mKmBPXvLBHg/2+FZxznJ9ulAuqUl6reqdY8iG/6IvCGQFVWApC
KZxqOwUgz2wJaFQMEfS/8Buys9bRiBoSDk/WhxdC7QUT2IgCDbcjCwB8+K+6fG1Ud7jKcKp6fCac
pLOh27/sr/dSHTJtYvrSO4dHGz4DJsEJbyYBheLEva23fEP1lj8pyG0An6ZpvDOF1mnvzDCxjdj0
qzjTjMbrS39N6Kas8HNejkC1sPUGauIF3f8IiUPb1Pidb6O5NteurArP22NVIDbub0vuSdJDNpz0
HXSC5KLBObCDHu/69nVIgnaKLJtqFvO7YZbEQ8Z4gRIWWZO6wf1D1slx+0MxupRofbmCaX23uCkC
YayExwWnVjh4xconBd8WcSR3WENw1w8hvuoWqCZfH90YdnyMEI6M2s80J/UFygQDYHtAWp4gJIKv
R72MfrCZtGYTYu+23/Nu/fBgiHumzNb+0NNaj7HMeWMBPKNzCflyMG3+dHvIrx3I0Ah9LPydq9oQ
bqF1Bmi3MKca7KemugCUsAn1srEtmmofDWUI49Ycx8aqF0qc+eycxH7RvIi+ixq+50pYCkgDbjCb
iJgYER9sXbQU43XmhrA1lJk5gZQn8KSHYnRrWpvgIH82TfBfitWh8/fqdmBlS1zfjFJF+Mt6HTFD
NYVIEOiItfd5r8yAbUj37YlrnUuHC+Nz+pzieTpv/obIM8LGY+tMmLgihjc2EIv6eDRMA4vnd7Dp
wFdBApM8issPLqPymwkRxsDtXMD+lGnVfBy+Lv9DU655zFDWcUoyCWtAx2VLtBKSGhb7FbrTGKwa
CRq7ObReAyzYXKsQ2+GmM25PlH+jLcg+bIqb94G5Rrd4TCIXIaWpoynT0JthpbJ1pq/CvhHH5L2m
sB/5rmaa2SARt6Ibgome72/wesA6saDiCyAj6YzsFv1A7CSLlIEUUdw/ms5rSVVui8JPZBUgCN4a
yCJi9obS1i2KKKAEefrzre7zV+/drRJdrDDDGGPConoIOQHyBHjj4MNxkvteNRueHiYya+S5Ggv3
T7ObGUU0LDIT688SoQEwyO8FcFmwpeU+g6sir+rzjbG0ZwoOOp5QPqL8Th22q+Y3CiiTJygw42Ue
Al2wAXmnEIdaiSDiEx9IBMXyMzHNqzRNccL2dNXBhhJg36MxwKRBksrOV+TXnyj7sBT6DDFz09Dt
buDJWFfyiQFOHdW2Q3NIF7cFQkkC9kxQCR12RgKK8CPYlLfRruK2RR8mLeXn8AYKl/gRiKRm2ox1
RKUOwG+x0VqsldakG4dQ7ufZVBmDRaFE/NVOWAEpdmc/rJfdjMk12t3Ee9siCJc7na9OmzWGoIcg
F3nipwVWbdJENLULiR5mzR1CzUNIVi9KzUSANj9CQUTujaBi2EN18XksVnkEL8m5R8S3WYlxOLZX
v51eV+mq/vc25aBPjg/r4UIkJSJ79CW/TrQuHmMwEiYjnnVjxgLagY89pkREK7jvb4BTJ6FaMPtl
oeBV4IDjWqesu3NQx8kIF6xetudvQOoOwhvOz4HoEiEvwHKUdYI/QtAArxynFgJcgzQLcQA6vAZX
cIIXlNwsDcGm9Dh/FYi0Aymo/XjxZiH7OOpRQXJ2XwSgraa90a4Z7RSui2t4cy+dS7RPJLUXhCfi
jSbqL01uCHhdLVRKhsf+rE/x79RlD6a1ymwQDxdQyg8V1SaFXx4l0Xgy+ITodn5G3bT9Z8yJmpiS
meAPwfyUJqhThZJP1/vJMV6JYTk1giz9Y2u9sNwiSr+i9YhkFAv6lCnAL5HnGd+9nEX2mKBvAhwm
AnpMLZY5JEnKkWXJhBfUb8Eo90We/t97R8ABwQnkQH5I2r6+JhSmL94OC/Lx+S+lACFbmTXXL3WK
50OCF3XYxh6eIbY/wBViG7OsopE3erq09whtLtRzJWExD+dPn7j9hGCTmXgEqifKTw72k7od+aza
wW+rNdySm9OE3/1NnbxJjOUWgFDwMv10Bn7qCzpKsVEiAE0S3rGxQPuR2rsM9sOImuzhJd5/ToRd
sb2h50DEgCR49YF3UG05RDrECH/I4k1xdkaDHZJR30ucuPpwMQSbzvo5uiGBXOL/oghq4FI+QrMM
ISXO6HKNJWPyGai6Ksz6OFpcA1oGDgmP/8DUSy4HRvV9eQWRH2PNje9Lyq2KznfoTne60wi+CoEe
fBjcIgKR2aHswRtgehOiGoTkToCsskV6qC7AK965+f1ab2ZHnAvtlC60LfsQfSRcRK3KBsAD6jwF
FPCGFLHghZPoR42CwBtVFPidDmEgU3VnilYFoQA1N1mxe6CEBQ6Ay/KyYRZheYWqRcEv5L1TwnA5
5g8IjDV8lzw2yXcXCwbNe/ZaQMPTRkU5ZtZDVCuVxifWatjQDDl5BURzTbyLb9D5OF9rGogRh9MD
rRo6DkH+9JhhC6iutLl5UDHAGOCLTqI7SgXt2sT8g8xkI7daz7LJGH9EDV52ZScAFT/mxxSvpVNr
VaG8yQDqmDlov55JdHVCQHSEFu0kuSD+k1xQBD/1EcggwOz2p71/SPy/blOkXVXwq89JQmGpGqkr
RRld99StaKmRJMAkwwPkEKtyWis/UN5w/j6hfi5gM2Bddyy35GKwlbOI9AYWG6atjqgQFw273fuf
ZA19PTzjjjxdDb79Y6oDD8f7O+eRKuAOg2RCWn6USHB+RvLD1Yvx9YxsN2H9UQa8HLdaxpUD3dxO
MCIx9a4UeYCnAwihge6N4f/vscdaYEqqEXb7iaEA++iuQUHGgbiAMDQuOe4+1hFLddgKsO0XEVWU
fejDhjFBzZNm7ExD8ChRxiSiB3qnhzjxdUy0E1E3Fc8MfbxAWGDkUn9jolh4xPtacMzoNRyADbbI
eqWm0q3gAsWbe2V3GMbQgro11llVBgBi7v0Jv+GAs4ay6hH0i6mycZuSuU32xJjeUKMTWCwTcl0p
tgHG+4+QhwPrklxQ3S22eH2YpfV9VMCLPCiLWBQDHF4nyKl/fuvOUlPrdnw62RFJIoz870b9B04V
nEUhvAFCoRCRSCdZA4t4DfNwOo6ecA2Qlab7300i1E5FmCYR7P8aQF2CugR/X24zY2E4EUaLSgfF
HRIdqcsooSA38NFclIYf4IuG18uQBuwdb047ZpYsgBnGK20K4GzzZpqAnDuQJxqiqP8o940TsqKw
ioD+1Qj/viYE7nAvEDoCBINrSlZELG9DQoTEufAv6DpQpHKTwDb/3gcWFGLKqE5jpi6/FwwXIrEk
7wm/ShfdGPE4XeLPKIE/LJloJza6TJyL+BK2DWE/EjEc0y7Jh4UEcIkAazXRYSzRb5BNERrKw5sH
nUgai+pkPBESkOMV0WQeE17dLeIpMSNCuwRfNNZRcPAM6HSoEYKsWA0CXKe1ytyUjNaK18hjI4LR
a378Z/gOqOtCD5yruDPiJRk4JH9xcPAHJ92WWJ1Ffu6AKY0phnSO26yT5d3snQq+z4VUXxyCl4AB
BnFhyqzDCGTpv7o/xK5mV+c9uYbCjnxAw8nmUJTCOwOLgB0tts0WNG13el/62/aEy2sh4H4gHdWe
oBljKJYWuUGYxczWLA3JnCciEYB0tOhG8ID6TVKKbMbkB003U56+VvFPvbnrXoYku/6TUMfChX1N
ugLI2c9tVy1zfawAre2sakkRT/ATZNsOyuTtTG9hRpmAez6uD2kxeYdt8Apv4SMYWvG8D5J1BF8p
o+rXCKSkdO4jR0rWbUXwC/KAAcYF3mgu4qukCG8H+MpXSJgXUOW6YZKAHITlqTzFZiW42swj1mND
lcchFst0L99tHZI5YnQi1Kc4F+K4O7g3g0PnvYAEAqHD/5MiKtOjplVQbMEAYG6RZkUaBbURlgSM
a/K4LHLYjniAgP+g1jHPN9WE/EWxFjMDLsMTub7xijmfJa65FCJOTtiNx/iYN2tibzA95u/127ou
fkZAkU2WgF1viMaLqZCQOn3SsUIWE/NAYVVAqIAUDZE6Mickgvq5LSEEaLFkvfFpyMD1xN5kdzKa
iCE4QZMKs56FkkxZ6VKC2C7Gt9EMP+AgzcBEAElERW1Wr/DNCcrjVotMw7FZY1R2lMQGjgfhIZ3C
QFlcRdP2piVuCJ+JguaZ1VipC6lvTl1sFGR6go8BXZByM0PQiS2jvNzsX45u3Zwu6izCGRCuo8/v
8k9ClaJblEeEidSsWcxhHukYAC72qW7H4M79FNgIN/9AERJENP4Eqe/7TwFKWXKSryj4MvuceNK4
XQhY2T/NriEehJj4CNOmiyhFsky2g3MvMfNTfCaoY6o7TZ/0rY9Ly+UjGAw9FaGfK1fUoW2apJfI
LxcGOCB5O0B8DZ7m7K2PMaVlDwcuRy544HUzxGWnewhgS+KbEXIG4C8+eBQ8EQqzjsmRPuYRt82M
JVJ+1PgcjIsFxnh1UNftUt/yhIBwc1bKoNUY2uSeiIsTTsC7xpOjPIrLJFzuqXEJ4JVE9iLZiQUK
hZKoBkx3NyurnqMUUZ/hiSqbK7YgpOXzcFeGTANT6JrShCkPKmU/plSseRtOhj20BKETkg8lz+id
ZFhhnXMSIH9eA05A8ln0BlUEE+gF4p1x/P296XNNBKHBoIke0wREyXgl/urmiQSbndpwjaA4wpXA
SzDFG4rl/u6VQMP4PZoz1DhU6u97se0KeRFOeMSZx3NIkHykspPYRKqfV+L0YuPf5RJOLE4rDuj9
fkoNN/6mNp8KF1w4Zb8/NDsih3AbTidiCwwLk9s86ebf9t5ofmpXfOs5oWUGLZtFMCK1xW4k3inP
K37D4NpU4g5qh+uilnykHpvZOoBVA0DcXnkuz8/932awkBTI5svcSIBpbKydq5fa//1mE6gkl5OQ
1LPLMyRY0i8EsBzabQD8Vd20XCQltnDvs/xQhRJsG7gHQJTEMKfSlAAKbmxH3qiPIoFmkpn6/Q1S
m0tf7di9cbUPFxH/STKKHVr/A7iE1Kr9PXJjtniFmYZK7uMsPvtw4M3mdtn3v5PyF57wDSZz/E8d
zwi1UZk9D7l5CnK6rwhT7HtssCJoByJTH9h7aLNzIXGxj8PpxUcxHwLn+ntZBFebw2KXX5htv6d6
hK1fBGUNvab/e/0iYOvtORH3gh3Z+llUBH8/1OgNniG6AeGVekJ+GnH5R1iueAk2UbEebCsCYjYd
NM/Wf4BZ5V6eIdEbVOPZ9RmysMbuI6RAcsBNH/hUXJ5DfIOPX7wSfw23CIgh3c9DAkn+kPAeIvgM
6h6vitFBQM7J54fidzc5KOP5EDUDgxUc2QPQ0AohT5Sy+d8XM4EJRHglfn+nWQSjk6cnvqrYLvFM
nyEy3Ju/vasjRcDYIkKmYhup6r9dNU5VOmKjOCmPQJxfXEWc+e9DcZxmkpwRe4iP6ACWOE7sCqTW
prXKVQlRkqcf096xdefpl853Q28A8MVL0TU6EU792yLOM/gXWzxHGN6l0xwH/+5njpiKc5SOOOB+
FlcSe0K3ch4hatW//QtL5fg4C5qu2Et8FlvN0XBLx/j3d7T4rK/QN/4OEF20dHgqYm9O93eo2Moh
9OaS7WDE6Kzi3f3cAqIRW/+OF5/1sd3BMp4BXj3OEt/KgMAg7kN0SLFjnyFMOzAGxHvxyfcoer0Y
NMa/L/crxoEYOpTPI34uHoMoeI/L1vn0aGj7wBzDV/TkP1i1sCE7HOrAu6gzg9eHdYgl/4pkH8ny
VcEOnxVKZtE7eAcN0cjo6uVhjtFHZWo+LEgh8v1Xss/YZzIDH8chsl+GYj/lCFYMkN07qgJlU4YF
f5mKxGmYqm4eQDr2ZJ6VfWaB1J6DjmESxHxDr6CCwo6iHvMvUTjxQkxmYlLD4uWHfDP/oUQF+MNk
n6uIKr3T1AbBNyUSy/HRN6gifA42K1jFTdSSPUzGN48L8oZLACfnrJlgxRHyzsdPyLeotzBhgRud
ItaJtEZmN5xkyG3IK0Dz4pLiR+zFhUwCiOTmlgrrQaibIj+pm8x7xsbY6Eyw4nTE3X4/5rSs5Ku/
4xG6aCIu83cedRpvMvvEPG9wJ6iW8a9BQgJNC36QkbMga7Ms8RlQgB2oDVEulDvXbXECcQ3j2Fh9
X+d+UR1xDCTw/z7/+x5iLZFm4uZzbjvjjsUp//YQe4rXwMw2Ka9Tu9wzfZOdXrUOJ6PRjY34eEi8
q0V8lLYR7YxT8bdQfULRmF8UdNQpSgrTaiG0OiH5d/5JfKaOc2hMbOpPjONcPMwXSw3PSez891vh
OcYodEx5BILR3CcU+ds6IIIBZcb4ryFtg0/z2+SZLa9oedE5xJ2LUlTiRkU/+GtregtJ9d8uItZC
8VSU3x1qR6yP4gvo0NBERxJb1OPvezL4vLh5ohty57qZ0xB/++CDs8CJ96BsCCbKZCPIQ9DwotPJ
rLLPvchQUA5lI84u/j/3KGrhEv2txy2LW8uo/JyvHtocZNcZyuSIxDD2JBbkv3XvxvAVC5LYygEx
lhAjrHakI93L13gMYhv5Bk7/2JdnQvj0spzF++8YhGd4iuIGHnwmtrG4kW9zFC7xe9hZLK/Uc/0b
cigq7wl6/jaAOK+6UY7UgiGzIAw2sZvCnEwFeycXSQzxoTga64HvLAatwo19aNUY6nvMbCW+r2hl
6f+nFDcuWkC01tAUo1q0Uk3PEv//ax0xXMTz4jFOMI48fVsvNTo1t4590S6JvIM4uhNx3Od7mvtI
Bzgz0LCJ2tXjhxwQLfoGm3vWCDJBqbuOmueEgU05VPXYBPIKoP2GvTFPVoiwB5inEcH7dkU45fGD
wAAA8NGLXMCZv6BcjaNOJgPVXtlnFtl0Yr8Bf4bqmPmoW31AGCKo0iB8AHN288wJlajHOcVMSCFw
h0Bt0KiApNiAElLX+ABtf5rvy724XeLs4r7ZTEYF/VE6/bGJjI00u+8/YRmWRIDOGMKfs3K8/6iX
AVYgCl1QDY4tRIMmerJbtSBdtlQQ739HqReLGhTyaoipxoWhWWLOnzlxy51AZt5/Z80McRzn5tFK
3Yp5PayCkkaEMVot2PsTchDs/sHxQceisdsV3R3M9LkOv0dVtJ3E8numyx1LjmZ6X+teEzEfJDt1
3Rx622rR236Wwy2u3vwFHaJZp4ti3W0He3Qv8vn9Y5RLJZu8t8PwsU4WGXCJLS+KUYcTO0JKN+d+
9ypV56IBnvA5jr48sKi/7EF3LqDzpV4u42D1Ii0YRh1YGiQkD9nisyTcGNyO2hLq9gItTlY3lMmW
w0Bx5KALusVr19soy6eHrAfdZMYtbpvDZ/5d0xJIHkTdSlmzeD1+aA2iJtnUONLgoMDpIjxnbGf+
9X97E/0L1B2iP8S9DCBS2DcYZjywVb7S5tqKmnUn+XwP9fkdQvn8dqKOApi4UJ1lxy5Ug0EEedpr
ED/Tl9jflEcjv8oQmetzYQu/oPd8Z/cwc/MlnnURGBbIst3bq/fy2UB/nVjB6rmjEhwqWzAAbxtp
0YbGWo301Wsr7+8+DOfowcMlquyJcXydtl4f9Zk06vznHqmzxWvxXpPVRMXrcMU7DAZLJbzPCa77
2JYrJDDmg720p6WUc7Vvf9FIyKlF5YniJdvbosLnHm41+zdWRX9CHoAgQ2lLob6glJ+rIhFS7a6g
hFX0F3ozKuYsDR+5bxagm4cU0yLewLGz9G0lfHNk15w4hERK6uk1uy10jB7VohZWlLnV4g3dLQuS
UJhiGLRIuQTSDN3GQGbcbm/rYp3P62WxeC5rKLC3i3FGWJn9fqQf1B8Wxq5aPSJK2AwXt9Ud5UhY
QTEiMuhhCLZR33raEIfkyFgpDdEonHNwyWucaEICuLwENYhvE30Hm6vgcokYR7b4Xhp0SESJKYhD
I1xfQm94+oOLcWyX2ra3ve9edFxk30N1LeaNIwP4fchYNOsldNRdx9OLOIh0uszyCg+6FCf4hN8D
Z2tm9VJefQ9GOgGkabCrMCfaM4OUiYExTVxWTCuXesll6KHMWLjYrEpf8E/wAgh17PhAOTK3sI1Z
kGHzRGUFuwj7DosP8gJgLCJQpFPrsYTLv9R8bDIDcnAkplbOOjgaR85PlpqLGSgvijmCz3+HDFMs
Ux7btKcwVuozUzNL7rcbpa9p3RfgU+OCidIwPG5Ueh9hT5BXIL9Ke0hHg3wGN7Nhf4LBisNtsae6
7p3eC9LM596pd6JNuB3cUvL74CdYCPiHgv4vSY8DOCntxw29PmYCW5aIMFMUjv7lc8bKPLI6MFNz
2phhzEx75qLGkcuLEDs6nFT1+w2mM7GRpSeWzSX4plzid+LkZLSlyvQKoyUTLc+p+JDr8/qO8jro
q0yciXZjleFQttIGXI6cMjfIDbAz0zLxDGYNWpnb4GpYxBTN5oLPPWqi8Sklz32zDHr7G2IXROo6
Sp5mRYcoqh/t4ef1uKQkkXzQVL+fWCqq85L5fTiE5ZvaV+CqfRGuLy/ye0JbvfsQ7gdAYPyYNMVb
vwLMnLZnJMd4rh8nK/4NGEfcvDQwM9VNP4L3kg694kCWIYaN2k74Qi1E04ctP3z9YxvACZMFqwqG
CF8Cm1+LnbIe35SZyE5o+wcVMqXtr+7e+I0/8plea18twpzbxLpUxNd5DKYUdTFLHuqG2ByAmbIz
UyragbJtGnzUvmEbfWUSpwPK/U1xWwvclRqeQXQHE9xHdeA7TpX90FjnaApfAKcVpOx6TvcD+rfS
RxVwMM6DFUxhvtEH2xLt45bqVefnGgrfjSBq0D+DuUoT8n+oCfjvbIIvg0oHc/nKIJCZ2PFvGcJX
n3syCTINMzMrzPoG7rdCCfGk6eS65tBFnltSg8NTSpnL6GGqYecx9AScsT9uz8T3ZQUUooB+o5LJ
M58qexZNX87GhMdyFPDaSeKIWl25j1GdjFYE/iDzwu5gyuf06cuv1oyo9LWUlNnzsRbcJoAvs4Qa
nA9gGhjkpCa9m/WZMq+Oi0g4DoAVSVlRFZPveCz740xyAHrxPAf/hu8poAUAWBmVNFM3Z6MnuSrY
yskLhuNUg8yaLkgEbojOgnGZ9OzHnvQoAHELEa8PChtK8FmXSLZ052Rd/EvJfR5ofNK39vefMdNF
Ygz9CVFt14ikEzkvYyw002wZmegvmqDKtP9zs6vGiSkL7ZCIBr2KlqHV+YRxgCGOr6srKi5ZPI+v
05KxdQHgauVwuHzmh/442SjlRAFjgEtAVJpZbhxT0FU10dChbiQMy9I21ACi0Ot5ir/urbUH7V55
hHq2GjD0Nc03mlOf0XlPvLrzqvtMgI2GJEpGV20RGwjxSugw7HstDV8hnt7JYPup4NK32jvlm6nC
jP6fUWBYJd2oRtnng9tJUq0riLt1Zh4OvutWP1efn+dnoRs/SAJKCuRX0AVww7/rr2w/azdFKp/a
FLHT5F7zAbUJd3wweeUApFD/fQsYPRCEvg+J6p4B5EYUK6VwJKou+ayhh5ntZ95DdVxUp4QZAJqv
V9oPKchB1CRj7tvQJ0yHzLSkd8tySnqXt9nDHj5MvQ+/E/73iCCS5stbnclzrRDQPUiqWwgUxWvG
wgB5q/a/QQsXAaGqg/6GUUqs//V1Moq2zwsKFoKSG8J4nhAvwOAdbjnkcUYbRJDFtM4sZCcVdfnO
yCUSCQOf9QTcFwd1NRm8nPQ5st/eY3eHZB4xb8MTW3aojlP6HBIANXEhQE5rvg+YHBaKEJAjSnvP
FZ4AczfTQrG5bWMA3Igbr++zkhAZqjme7hizF+UDLoSVTSjsvS6C+UMoHtwuKwW+VObKhZBdtRki
mS20lWCtwr2B7oJIhuHKW67HEsLyjmFSaRMoSpA2rriuUe8ycKA2k/RXqonK9zO8L2LWcC808xvA
UhOqpiWK1oDOyDenKMuMEQRgkaI7fZFjmaiBTnOWI/Jtg3+CWtdHDK/iuQtKbA8CUwSWhYItr8Wn
RhllArc6R/V5gbXAcvo+fFNL0gWjUMzyQ7CmR9YqpqCYokGaLxZgw1bdF9gsYrpRduAhxcps8CZN
90BDccdyR4tfN2kgdePhT8v9ba4N2jGi1DBFJvALfpDD1EAndfOcGQeZO0oKeNSC5xRId9pFkMBi
RPtt+W2I+KquYtUg7iH2A9394nFZdLX7DgTkgnrA0XVhNEQdE6fw4kNJ1WiAHGS+csYU+i8BJLhy
qSGqQponIB1EojoWnQFkHwWiUaIgdE2YJMz/UXWL6nKQDBC0h36zMaxuyfRpC65FX7VZU6lo+POC
ckQG4QdlXWkEmwz2FP0XQgSZnRcSAoHUnGrlPtW7ZTEwOwbobcooS2jcstt+mYcLpnAcFXqHqpnS
gO65ISuNmJAueXXPepOBJ0Zj0++ogPJDY0pQH/4Z469XHh4XDaJjChkS0+umoxdTu0lEtpCKUJsY
lR2kFKo9LAIZQ7g6ABFRSIJQyEOo/iFwP06d/ndEkZnLdYEfwgygDAQevviAZUIYGOs098AFU4yq
/aFGot161Y+KhtzXHPgyiBwbPdULalNA/6PrG1j45Jag5FYzI/wwYaEziHfFfm/zat3QxthwrQPl
H2YoqaNxxEXyzxiUCXRASP4avBoh24obpGFmA9gSjK1s9nFJhl+t8qQskwx5KzT72Y0liPF7lPBk
HpPhHeVEsxHaBehQX1mCfl7oHidmA439Nn9dshy7CXAUeb7jgLwvIgxgCCTCQmMyfVhAXYB8Ntgl
Q7e1ZmBJGBQYWKDsfhoZp0TaMxDjHnUkFJiVQDBI/JAcROGNLH5OWu5EsMUHswnPHtghEQXSEDHz
XbW4HdBiwMmTtyge1EC67yMH8RN8nVYG7saNZWuExna63Z4w894HxsA2Y7yRquuTSVDX92VqKSse
H2j+L0F1MrkIAVLOFvw6DoJVF1N09XEf1H3s35el5rRA9WNklFsbUFrVkwQbS9IyU34umhj1m6GI
a8OfJUFD2Vd5Aiq7Q5ycZmbx602ZQonZwk+W0UtETPPwNIedj9tKaoMDX8XYWMes3bfpfUlYsCMp
mpGZuy+/VNsRuqUJHwTlHv9/kdoPYgEC08uiDJ5SlPxlnpkqX6uWkC/uzR6iIwJ9hRc9QO8HcwZI
XS9AzWU6NMYxuO7NF6V7YsuoxZFlIDNLbv7r64HkQI0/DU/dVt2/drp13alUo5Z+qD1c7anMiYtz
nd4AtIMZTcYoodNTa++lInUPqs+kvuwjo3zOCG4ZMOHjd3Xdo0j43elrHXMaf6Pn4fP1q2BLsW4h
N7WVJq/l3aZ89BlhbnAhIw1BMbobCakvlXqsqg+tbojG0TTWz9pzOiCninTrGmWRWrJiks3Mveid
EWhRZxIl9wDZgbXrU5jporSu1NMnGGPtwIVjm6JjwRQUkFwlh+qRt2btyOTdS9XdIikn6neFQKOX
AQqSnzMdKFGGl/WlRmjOGqx6MalZyXrmu2R37y1aDe5iy6BB3Y0wF6UYyKRQzned/YYzCeSa1aJA
ZbpwyWjPCVkt34uakI94R990xDuCP9hci3dQL5EwIcDdOeW8nheHNz9f0rPDU72UCHE8fjD3RQeQ
uMObV4MJ6VaFe9+9F0NhacBnMy6PfeFmdk0FViI/mN0e8W8iiQ3wjppwDyF74vWwhlY4S5qvbhDq
99uV5itH5H4jgaF7R08iYYyK42DzOQ8IJL6AWhNUAtBkbKooJdDZEgPFKyYiR4GNCP8s9Ui9YoyT
HQk/5yq678p9zhcVUTrUbkmyKkeJ+CQBpz2O7ecsroYe9uodEEnbS0Sm4EN66oYQTBW1y3YZb4jR
vaOCqB3O2e8xbPuN3ZkfvgkNMK8i4YyLWG8ViBsXp8KZLQmbNGQN8ASJPxOqizd9kOaJx9IpYC3G
5su3xl9i7QPihk2/59QEngkMVpFo1+fe2IhcKtYiDu593wTExjcYLiRghfj4lHjvldYow/ljrwDF
mbH61CGucb1KuZk+skJ8O8C8IhIFQGrVBOKaPNqQQc9/btbpk50pzx2PiWUAzCoepSoS58meWdTY
iOCcuJ12SWw8qM/iEf9ma1HnBM0aooDH9m9Qht+AFoiqRSmCwiuaq+8XPMv73nDJNCKdrQrFHVpF
0MWe++detEK5wqdFVXsP3SPS6BHSUVyNo4mBkRBWhFTCg635WeS4pM19L2LZBT3pGZJnwvIxX6SC
ikCkikR+KSFSngLHohOsMI6/R6a2zyrZq4Ix8DxLR2FWhDBHhrucMr3FEfAcViwz5vuo/MM56vwe
zILeTjQW6nLzcvmZ90/VuvWMfWFp9g34EdpHC1R8CVMPLJbveRsOZteNslAW16O+1JbDpbHQiMJh
F8k/D78ndiOhwO7j2P3yZCqDm/oe3xG3+NyTwUz23011hOK6fLv9+euI27gtZjVVPABzm6r78EtK
GQmMx8dGA49cRUqEK5l3hJgMGIDAR05vS3UF+PFtD+0rpVMHC8m9RsUGmXr/Hj5WnIVAe+q9Fhiv
0CUeE6J6yBYYkzvIJ9Ql1RA6oEBg+SA9TSYAe+CA4fNQrGNJQEJyPJgqAepu4He78O4bs8S5+43b
hVC8eqZCBcThEj4yyot3Z+CiicRYVCzqSHtUjeTOnr4BJ2J29yULoYstbNtlL0xcKjjagl9rTGXK
1gp0JDKOUL3ncaQ5L0+dPf1b8HTaiaCQtj7ox2tEUp2YM2kMRD+plzmTkcgm8DiFxGbJ7mBJNVQH
lW9b82jtoE85t77Xm8KVmurW21fMDKy0MckQYNMs+I3m269MwR2gvDOZ2+EuBeIOU48qDjIiqrgz
5VYNa6+wKPDsSKRvERm282VGRaebr0fgjWeSO7TbUA778zsZmJou/7aeSyZrt08io7I682srNjgy
9C5qMAzkRPyXS/5sjeAB6Kli3W5rFBzwVz8n9IdBaCAmchKsRsP5nD5u6qRO90+Zq04JJLzvvsJ7
lIW3vbx5RjrrDap+WT16+4gJkiVBShxqJnPkvO/xg7/9Bb8hUolD+A7JXN6i87Tmcj2s6wyaqx5Q
R8bqu33wcFAgXSQfSfO8XB1oWN/qLfQZECeRF4OCXZG1FYHXG2PBcGB0hlqE4Iw5nF0xOayEln8T
fCYpuyQUi445ikZMkY0FEOu5LNa0yqyYVOaHWG2f1AfL3bSeSyKZJdK9aUS2en73E/9lJz5FE+1b
kPIjLbr5213IgosUJkCboSwQCWYg7qCIg7nG4KdqOOIxYwQITMQYJwXV5lKLeBYyiL5mGVTpBrEB
tqF0hoTJETeaEd0RyCE79/RFC1eyZFh0nmajHeNRrBGdaXJOVgkaQnx1lkWi1oLZDIj7s+0haTMT
ep5AomaPOdmAdbKL3SygPALkqiQ0Fvq8t7yvIGJ15hCd6tzvLZt/Gj7DCFUk2FeDxdN6Wqr9WCQo
Lyzzy+CEoIpXuYT9C1D19hcd1AF+LgK9/tMfuDKLpSgzoqz7jCqDGtaI+ZyVqENFiyzDqtsPV2pQ
2NhBE2YJkmpPR5sMHcnGnkAhNHHEeMrBEHw3kFYfYUZhg755c+niyCqnuAY40ubDrO1edFuXXmun
bjOlgkBYeAx0oEdXFyVfcpLw4aca5JDHTMM3M4Kh36O6+t2htKRjTK+TB9EeLeydiy0s/L4jg+1s
pmAi7cpFrJxUFolIhAHn75noSgiiBL0oW1OyLuy2CXKIlGknyMQuTwhL19nT/nixX24piOsh3UbP
RZ0eEn7jPtH/bom5e9Q6SskUyVvi+aZuE00hhVh7fSuHad0x7pg7rXzautlqSHJZM19QjXBK7D4T
h764humq3KQr1ey51Ure5JGCYxdkvuG3Nix2yqWh/efKtjLmi0CyRt1g8RIwU3sAcmLoyScZw/U+
v7mUHVkwRZCZYRmdV+v+ScgTXwFT6qSTqCYVpmtqUy9JDTyYaF6AWUXkDPzkFAc/bJDUiS2eHHFh
HvsV/qA2GUzpQk45eTjv6S3QqI6BQQ4AWaPHvoVZzllR6Xc+rrSEQeN2oP3uG2PeWzQ+qnK24b3B
wRJSmCG/Pr0RNYMYBcKeJG/I0kq3QkiZHFVAhQe79gVE5MVq0SGaLvLuBQMon6IeajJlOo/o7WuL
4Yyyw/3ZfaO5+aa3+PC/YKIAoWuReoKbBztPFg57tgZkO6ccB7J2ANnWXBdJpGDgXCmDg0ANyhzu
dd1D8L8XYBcHxj7nYaONYjXA6X04j+P+dGD2LMmESyJUAPtTiYLouTuwq2XvX8YcLooKWlR+mfVI
F1FxNGiLMcJFvM291KmceNeBqAoHk3KqTqRw4Cvnp6dFciTtk1PsP06l/Vs1kXi+qGko475GjG9k
CRpLoElu3hBd9ycFPZgFbAUkIZMraSymW5LZABs0FGsyl5wueLfWF3w7ok7EZmSmElYLnPnbOpu1
22xmhJLTuddz6/4AXwabJrLaQzCGJK6YrykcDbcYVgnPYdXM0kWfhKwQikrtapYvay9Z6kFJ+crY
6QW3Gd8g1CMwksHAVVzEmKZPkzrJZg7O/O0ndjAw717Fyy+1ojK/+dFmN2X08nW3chLvFRpm40iU
UEOq0elZd3vA80VBlU6Thl8zNvvBc/vY9oPkBAHL02aQkALYsizg97UcdqEU9LzKGzqJ+wKc62Vz
wyyceH4N8w2OF9XldFSyoUz46Ur5Gc6SwFhWO/RR6Tfq8r2TljADI6HKtpIjgM3iFdBvDNwzTtV9
qwX418S+WWnKU34ahIaDBIh9s6iTddEiHhWhtXRW8izxn58nNbyuH1uxsdyWJ4piblN4JnSzbbI0
9oQgGXZwMqsZfD5mx+FctYigI3fODEEFGfRKJuLmWFH9eJlscjKZWEzz66L2Pp4KbndADUt1nq4e
wTN4rYoV1Z08xAKbUD+kqBN+/Xeoesq2XhdLw8bs975MGPN32NDaiSf5ht2sVOwBxftujYjVbK2H
QtnKCN6nZN3bM10+1vm6setZMaeYYtQd84BESER1uCvY7/C6l4/FCoWyTRncg2tIZlJfqPNu8T0/
bX0M0DeKz8yYPCtjmW8gcYWYPozZRyRPETSxjUAKhufhSg6Hqx71cN46MqHNCBnaJax4sMXLOHoq
otLuELVuBFOK0/3yuGCZPS9D5iQUFgEl8G5NSb7Hutk22+f6Os9n6RyGMKopiA1O3nPJFzSZgYn+
mVmFii8G5ZMbuNvv1d0uAxSGJ5+gtp7u12kcFHLt/5F0XsutYlkYfiKqyOFWAgUklCzJ4YZyJOfM
0/fH6eqame7pY1uGvVf8g6o587O5Z5fxmd4wFrtZOGhHP4Kb3rCQvyZ7LFdfW1YWEM7t3kP6eNc+
pl3+sN7Da3COXhbZFuw7rgADXuoHJeb130d6lFCzkAToPfWQnJfKs/ytHwgfol4wHaZdhqK6vmM+
54kH8VDwm4RuvhUPA4+qeTXe04d5Mk9//s2/hY/o3L3yoH6HA7XIe/e1/Ld2aQ7Vq3JRLjjCH4aM
59m5qmed8ac6Z0/trJyVF/Fk3MezdGHNzpfEXuqFTJ4ZV1t36yf+DX99NMHLR/jwb8FLdBa0Nd+Y
v4Qf5V16V28a3z72jL28UECpsx0Lnr2xj72KKnupQeVT42oXjT8UvfB5duibUxGIp+WWLkW7xkcx
+I/sNk/ru9yHd3j/kBQZtEp7YRMftTONwynGWsS85sf4KOH0E3qasOp2/g0Sx76jz6Aw20IwQDKB
WSvsRH8pSRGqN/f9a3jGEPa0CKFkrO6zveRW2MAver2zi74JRIlNvouowCEF2KEr2obbHOe/ku3q
xXA5csSkaqMQ3rGzcHSSluJkm9zlUL2G1+nQvYL2QO3dPFWH+SydxRMc9AewiOcAxmuzYELUrbpF
tp73hwzF6OUuHP1AWsUuGz3zi0u4U54Mu7F+KEgr8oqlAxmb9fwSgvEkPOIl4GJ9jAlA5ubkZpjS
XnsIthViMIzyiQ5QSc69a8Bhczu7OUb3wW4dY51RFIO7Jx+HL3RONHHmPhVJJySUUywiLVrzgJBt
OUwbiKgQNdmt/qMMYBD0KpzoNegwGS+SIfYIt+xqB8luStfG5rGRvPYZ9o+WVxwHW90M9+bSIlR+
U57ysb7Jx9mR1h2WmWgAgQAX0cCncCBS9ljMSNtoOwC1qa7MscFaLDko8Px7sDWPwwWF0O149Xkx
8jkjthlXCduL4N46liu4cJFcY6sDyEBEcJNdBnkV3rAeOQOGOJXP6NI/1bfumJ9wbr2Nn/mtgnxa
nwaSCGOtewmkYK/7q/ZEcqFskBee6o7x28Xc8fYBVPC610t7FJPTI1JQfapv0O+me3epLs19fhYQ
xCjHOBwX5VPd6YfRq932pB71Q3vFoP0sebnT3qoNnp1OuoNZ7M7P6pK9pzssfX6au3xEHe+zoWPq
7tF7e+K7bPg8bvMjfY4IHcK5O8gIozf3hojVb+VjeMhvA0dR3eE56KKSeLTc4i7wU6uLf2guOCGt
BTfCAKXjd7Xc6id1sFDaUZOc4ttwJJYdu7N/kLyU35Xv5kDCOgh7Y9/BkxYP9ErrmcsxbTTX/2YA
eTR+xxN/8dtXl/wmuGiqusmluotsCHi4+U37q+7+m8xsklg52f0y5aN9QnkM+smW8eqAkg7nyRvg
SgGHYUSfHiC+Ovi+0xvzLvYWHe+MkZDKJHZ4dI+MFmxhiqRneJghrTG57DZBv+bF7OUNSi0Uju3J
54HHPGj5UHrRWT3kV8TMd4hkay6LidNSXeqHYa8ey9N0THluIf/U09eIdDbiTn5NzuKh5engCnpo
EMA5p1f1q/fmR+7OXgvy5LdCvyu7Sq94J1JFS6CEkPJHkOjDCkBTLP3w0hsz8qByFm71TjnFX+kh
PWSUMfTCeNMAJzjMbnJHDereUcqEp4b56aXbI0VchndB8nxfclQkRSTu2IwriyY4Q8TexgTAfBAr
wwnVft9kul2iepeZOWREmVrkhHGdE86DnQuho00MW9FUMcn8woJpCEDgiLcQ6PCqR5A5TDJbQ6dd
IfioSu72AdApdJbMbVu9tsG4CeffuEs3/ESjLfdjK8CFRaMSRKigUctoGXsj2p+Eia+RIPdm0Wuw
H+5BJ7TgFfpW2QxQMVXl+G+yvFIW/opsvPohVm5AYUIfjSX/sxejd1P5Ki0U2XmumCFbKcCDHsQO
graJv28T1LXCc9qgUaNMqB9lr43gGaO/CwN1U7XMu9nwh315mAbY1vGbEd9TESWr3IFvHIw1df3H
aKF+JDkZZ5EfHQWTrffDXv/nQtR1jigeB9GeF0VHIH5Pw8RK9ZJPjMxxlcTPfN0xjldfEl6CEeOt
yONDUvKEilCBAs90K2BNGIAhTwUN8y729AUwh6SEgiDjhho5xBvJ9wyLJ7MzxQ+UpKDuErTmDa5g
iW+u2F4yHV+M4b9Js2jxPFGX0wjdMoA7rN5xJ3EA5ZUvCrKbz8ZcNSz97iHzFFwtFQf9HdhP/3bE
lbkxRroRRFcctIHM+qDwoZNNgZgSPXC8TbVNDTu4wPaTBZCMyDb95rgVzE0Xn/CSZagjl6vvCQMH
4LLPHplezcl86CUfYezJzGIX/rFtIF8ebKoNHiK4Ljc7cDA+CrC05rnNlps5uh2gDoVQzksJWuSi
n3SkA6N16SN2x4tfRT8BpM334r198DBRcEV02+zZN+P64Zn+Z/vZIj5TA9nYZKjgYA6JFIBd/7XP
jISOYg5Q/BmbX3BGwLqAra3LH/NTeeUS+ux+UYpkMtS6mR3xt8xbRCwp8wlGVuCWuHHN7zRo/gav
UOy+G+AwFyiAevJEUzNhu85im6V0gJwPtNhte5NY1aD1xRpsZG9zYC3PclSx2aCDMsd/szevwdZf
qFkxY16UF1mqo5AGH378QfpSjn4GFtqg3sqdZHix9QECP6B+/sb+HFlRD2V5a8/xEoEa1fWPoG1m
EdDEeVAcEy8PwW5xDIR0L6374EfA5D468aIEdKVY/4bNS/4ppC/s1/xpU7G1drE1W5IsczawbE/r
t3nh/VyYfm3SC/qGKKvtgr2p3QY0aQTcpkTzgU69uWZnpMmuieQ/Kmw9+2RbQg3lYEGlRvIrOcQy
iBsvhHLSa5ew9wziMyoXYATWA5pnoSuUGwnXVYkxr7EGilSyJBS36PUrNGic+uDZfZT6lgvSHrph
AW1sQ9ir5qZ+bSF/6W7q2+jXBoldQn3MPdT3/L0R7fThpKOnGu56WCGPlE6wPQywerQ3GMfIzB7q
L+mUPFRMUqftv0FOj/Na9wkQhn0tU5nmLbZHG8AAbIQKGQvhGeO/LOAdjHsU+Ghoocz0iac4HK/U
HLDLKq3PGkPbLF83mHdAFKwR1XiY8q/wECFe38uriLpNYtcuo1GF0WxGgqI7x7JThSHOjJP2fRGd
9ILLcIZbP22zl+5loiNLP6stDoHlRrip9+ENfmsMQgbnuBAKWbFVoRRWuzmBYfnNhq+GKQLGqEDj
nSX/BEUFmwV34I3tgGIxT9wPoT00e/2sZIeof50Vz3+pEA/g2ZicpHWK1tMVxXERTTybcSQiOawH
kKJukCTj2WBGxGt+M6AEsrkqzwI/UIVUzyOxjBULY3aWmmUbuU0DqUqgSjko1FcRk3xrD4QAmIfF
I7FeZmT49j5KKagY6F5C8J5HwIronKFeAnqBpxViNA0OK9iBjRhkj0TS5HCNgDWD5uVyc026lG/w
/8pbr9BM+TFqk0AHxbsVglVUJgS50e7SCVHbR7Lo3t6limqXBW8YOTUkyPakNVADOvh/WPdWyS72
ybLzzV+UyJ3B/2586I34zbP4pRVL2NTcUpOBNt+CP9Po5DnLtYBvgZsQP8YStk/KPl7+DAhvStx/
KMOa+mLw+JNDuR7Bt0irv+7L/wTebbxgoxbupUu4SIwuYdfal2v8OD/Ub8OdmNUzUNtWbKTZLV9l
rCcYNdYbhM8CYCV36FxLbGBbaoClZiYLQAvxy20ESMSb2OA/lE/0IPg9/qgsn7A/TqSP9oUlbPIh
Y6F+sLblVntvPWYm6Bl2jBWwZvhuiJm5w2GTiNlcT9HWfCe6+8X7cM54q6exdtLf8Tf/RRaMd59s
IfFn3R6edr+bt+2fb3whjDO9iPNxQCkWqhG6Hfn4XqLRO6xENBH1dWkeG/Q/eifSPH792XDS7h3r
rxFNC1KwiGz3OskvA0oHLnhIDOoP0l0i1mh2C8gfvfF/EuiL6Er+G+gITK96pi+SG1OLggvE7QY1
ZxHdOdbSV3R1sGlLXP2eN7sApbY3Hx8RRKehXV+Dl3FA86LtVqLvxDDhv3PA6gr51zojLgbIspxP
FgambEKUV7bd8xfLZbs6TMpOAUByJmXOwCGLvwKs8KfEjSaifprFOwWX8gGYmmwDmIdgPlDJ2EjQ
AldC3Y1DOD9UOBMY52WXhq5du5Tf1R+zcrn8adVf4ZsUkuSLbt1ivkEdRpWq/zE+u1bKap549NCO
QhvdNYGOPDR3XMkye6TctWpGnj5A2lwEKz7+yb2I9j3iCKkratKe4kht/JNB9vSBKakxBAmFLraR
3FqZD+ZYHCwtddS49AxzO2lXobFOKdBV3yA8oY0uRDRbOAhkcskbaEBBTUgSX8P4VlN8N/N7GKHf
Nz4zrkSLF6wWkP7mIQRkDPzWEI8p5ZSADovEJLrn+dfsMdRsrXD6wjpdxxFlDzx+vReBB5uvS61n
aJDK24+2ffDxM+AeMhZh6E1kjJLU8KBUzx6JOCF5inTDYFoqZ6ZSnhxLjDa+tqe4l/ZFAkrUpC5K
t5FF3p7WnfLpY+dSm5rdIZXtQ8ptrmq26FpPC2DOlD+yEh3S4JHF32n8JpTPYtAdCZToiO2F8lDB
cZiEsFi0lf4k4U2rAwiYEB9754G1gldDWUtfS+E85C+xfgvifCP0biukmzKlC25Afg0HjWV7JpKV
89KZGGSMAws0pOSK9pbVw8bP6bDGN+UtTY7YMczNNh4uOcMsfGtMtNDG75Qo1iKUyLuftXBb5Cwk
tC+ZGkcL3/vQws2sQicHRcak2gRRAKEjaP4yVXQ0ILYNgTkhbQQaoDlEQmia4WVaAOHBSXGEk/Q1
9jeZIu5mSrDS2jQFbSOQ2xDjN/Ekc8Pq9qqQ4HIy6LvfMopHtHAK0p22QOzAOhTFcwb1FCMAEkHW
qMd6U3VAx/E7FqHMFLqF4rJhDxnmOWgtaBZLjfJlTiy37PhEzCSS9xkhkV75jIfcteJ//z4b9ijE
L8ev12tQ4fK/b94vbg4MqqXfxVQz2E4J1ZCKYrKwNRXaIm1wS7J8yAUZIUWWrp8datVWlbOGKSAm
LzJcu5z4GuSP2tBWvoY7I72/qVGfgX/LOBo+FFLFSYvb0OHdA1edB4KqRgtSt5U+FFLZWGEDoWMW
3RLG0XIkjrSZgU/pZh7z9ZQglBumu4gmqwFxPYZA42Z0EKxboRuYVvKPsuxJteXOlHBlPxwCRovz
tQE1hNWHxAfpBeAJPMTlxg+yO3RsDmR2Mg27SxVmBCpIPviGtcnh6AOEBsq/EEVJv0zf50TftxNC
TEQFPhgPt5icjgtXuQI4z2hmaRscwwFljxb7oOYgk4YK0rQZv1XJa0nrsrRxYgYdo4KcDU6ykxH4
Rqx46FdtdZRaNCNIVDnFWwaPNs+dlFpO6WhMiMXtzBIQT4senpbyNPkF6OPkBZHJZ23kZzl/6a3X
zIBLvqo8dBNtq1nIV0jBplWmk0pw+5dsu9abIKG2vuZMPjsecVtP1yBimipPbsqharpubS40jNxA
kr6nzqjar678MhNpP+CystLb7jwULXLQGJSOwbeiBnRa9BMSsBkTcm6aoOyqIy6V4z5bn1sqoCL5
7ZU/E4l7g5JBgn/KIrLZtaBec/+q6a3dyde02UnAZAs4GVpgKz6klwMKiFUQ0zTCAuL0WbX5aAXX
LNn2Fd+8whohoUJ9nXVhlS3SpBFiIR8NrczIGVhAVDWpPlX/kp5AiIociDm+CNGwFC3BIUUBR6hW
mrRC3j/MFJsr7gvzNZ3GdU2CLk0J1Bb6cEgB6qj9JqjELAN9toixtRcWs1MQk3NJR7uo6Lt5He1i
rkNcy4jkMp8TiOepzKEVD6Z1FruKQ/5V0Sv6Af08tZqW6c4Ytw9BJvdUgBrK1oulxI47huzjePTD
EmlKES3RMbvohbANkJg2YbCPMxqUHf2/psbY//jbRk52vhq7CapPsVrYivkhGYukQ7j2l6tMsaen
6PnWxr7Pw7VZfGrUE4Mm7pMi32XpSerRT8rOY7iNdNZYxJyQyjfOcSgL/2rdAPt5KGXzRRu+Mwo6
M/KaBH0sBJpMwIkRWMluQhM1sKcuckIKuhpxd6OHKSSm1C3tYY7wDfbBdtfSuhpwQ9Nqp+MEWHy5
X8i7ytgJbK65KYpwGQC46Uh18zGC0Ztxf1KBE3MwN0uwKvklDRnkYUlOxd4P6HGf+baClEjkX3h1
jzaysFJstU2TGbRfm5YQbrTjc65EZMwoGRhFVT4lNDIxvXxOUcTq/O9JLGwJQXENK89YFTczQtyw
kwBXUKHISCcQG/KPukhscbJ4l3/WCByh4g9xtRGXBJE7IEHJjKRM7Sj+tBKw+d1J1Y4tw/XxjzMS
lAbdm1cynDMXhVvDHmeYCPg1SskEwtWb684pQCuLzzIl5ionzXr6iDtM/HoL1DZt6AJcVfWR3Fsu
r8a0qYUSbwJ6euk7ZUd1vRxCZUazxS+Bjab7sPnyBS4FP3d85hlTdXAJYi7u2xylL6LUrHxaxof4
GQxfIiMMkoGs3GQe64iVHTVM/VPRwjVitS0h+DLACCYkcnFXqH6GoX4JBmNVdOVhTi1S+bgT6/Nk
TVeJKSeDsiw+TJ1rgnSzoleVZsPEfSQ8Ganb6Z7JoxMUrwWBGd9MQPsmuMiAzKgyMfgFhClkkr0H
O0q1W/3FlrS1OM76ALspYsJRiIjFdN9tzji/aPbWt2hYX/qUOUYmIsoNIFlE4125TIgcDSD1ezZJ
ANYtDRVliZukrYMlj2jeHJwSjSFOoEAYhsYow5HX30JJsoXagw7CM9fHE6bL1kxhXj0VEK4q8JJi
QDZfwVJ9S/oVwZBOoHmKz6Y5a5Kr+FimpE/EFQP2FjoiiAI17TopbjOJIBnQKlKLLR8mIOvzTRnW
8LBE6zEW3ylBuJ+/cuDRBp94UJ4FoOG2XUrM2KRyRXoYSWXRf0tGYkL8RmpOEdlKQtfSbopMqpaP
GmSOAGpPDCiYullwx+Yag1w285Hyh2IRB9omnl2hcgM/2SgUBlWHczT3r+O4DDs5+htDBBCUm1qV
u4zxawk3ng/fpD9ybF7IGmrLRENRT76GdEGC6EL6xWCSARbTTD6gKTIdRR4ZFhkklZ7WrkPFamyQ
/tfMVUTTXHtp+d2X0jXT/V2CwHmSHmTer8YlGqjIOjACfZM5OducinILHPEg4ikioVlGwTVOtE/J
SZCUVThBl2hvS+5NU1cKUR0VvY7ZWPKN4rXCbFWf3jUdaov+IQEQ449rLJOo68UKdMX8JmAOFkS6
u9TfgDjLfdXdovlTN8x1IdxSBORSsppJEmPqy2/V5K5unUQLWgoRO49ulUTUML10cjWzdzrzagYf
CcewjtylQDKZTCVFvRMLNxh+IrT73kJLY8btf4/Si1z8dM5cfGgIwhohKZ73rqusIaxhn8jg9zDx
46xRDnOCshIj43Q7mglYkU9BEt5EGscm/WrIT1a0y4pbitZyqE17f9jpkubIs8vouYAusCS0LPvq
snCtZfh+lHZpxOcZB7Q2AgsnbrAbmnLkDITwkAHUrqrmYtLHkJRL6qdMrbep+pL34M5AR6JIPjrt
3G9NEwAFgmCD4UmUuAlWUyqClEKs/zX84iOlnA8R35zIjMudEmi+0C7AnWiQTAadNDZz5rSaBovP
oPO8zIq6QfuhR0BVdenLRLxktQJ8faOfsxYMEiEoC+EZFAEFZECt1iztBSZPwgMHPK5iAFZdq29+
+Fnsg9xfT+HnAEGlVeDOtbeuSvdmi99EWlK7oQwfUs/Hr0uNOMruUqRNmADIwTNg0OxXoOGD0mkR
MbOCM4+o9LdLbbvkZwPJ9aYiGzFp9yG5zNa4jlIAdDRtOfm2bkBTGoA3SPghGZSqwj9GCEmG8q5v
w3UpAYITO8ro+TaJyk/dWvtqPmlUHUKP5GceuVqMzDLuzpr6ZuJP9wy4k4ubMxMJn4mV8hQl2H1E
jTaoN3P0ZTZYFgbwbbkjoghtxWC41eIloTxJM4K/9ADvgUwPIderNnnVVLykSRxDhsgP3IUculkL
jZSFlfY3IrEa02D57c4awEyZgPCgL0k59kW6tKrTC+muM34JyWn0mjZYjqZOlcUbVqwMa0mJOjPH
6hBApCqkF9H34tgdTGxjUE7Fbiu6cTRNeETpp2GdAuKQDJSDI9fptbMECeUxIewTsbZhhVpBvNBx
Rf7yNVBL91A6N8K9YQ1ch1A9BsZ69S5MUbRvNrPmbybkepdnxIuUmnhvoIDXEYeKLtv2xJd1g1zS
mJz0GL1KYozh702BbSr30qetr1Bn1MaTaMB2HL6DGgMAqO++5Sp4TojBLjeRJzS+zTi16Y5lRVsr
5LiuaJYKoIqKMz32aLG60JL9MjGjYV4+dlwcgnbbgDUa2H9J1XowqmOjfFID9wL0rlvAhq1+zRJh
Y5I2fQ22NJF8chXrpnTsu8Y3GqeWs8XKJzZrG/KRExDilgw7+6w4FJTicQYYvSJCPEO6Lse6Fd6X
V2AA6yxfdOuJorHUsSuWXGo7W2V2xbRguQYD+TOjuRlFRFSLelwJ5dtSOC31eWR4nYbAKXt9zePz
dr2+3JfOLEiyyzmBJZQ8a/kpzABniz8qH61JbZOrTIhMKupAodoNAxDPEuWZ+M0Kr/Kobnh8WW46
WfsXQG6Qa5eJC00qqDGqZZMRON9VEWN7ZvGmUD1WTCQ5k7w6qZzWSoa6Sy6udBiQESBcUV5GFBMX
sUftlip0ZaIYmqBGpP028o3NCoW/EiGQPL1PNSSz/FnnoNPorbLpN+Kb6W7cbMeK0sK61SL4FL6g
x2cvlNylhewMJo3Nb16jrkoZL7s6xfZg/PLQmwxB8pw6n3AwZe4cMB8cfkrrnXSjMFVt4JQMBnGw
30iFvytEEr/0UvVAmfvvOEGPECQXJchEA5FQA8/WZU5/VR4iL3sQGfgVo50ABtFZHs4dS6fmQcBX
YdOFGRNAup9RXojmmd3j5iHcloudGri46Jgdja5c6IcsHl+YDW/81jpQLNqZPrumkCEZyNRv0dei
7pavy+NIk19LSs9yhravieNE/KIHlS1gYaOlu9Fw5EzYMI/N8oOfnyI2eKmHsybryMQWsKryrXg/
qhgDIHLtM69c2uJBv7dogGcF1xU84L/VJ+OLFPP6oMXlG34YDECh28sM4KmiJMUVmfFIU/2m6XBV
/NcypexAqcEPJVv58ZlvlJI39C/pkO/CGOBimTLCxylX8goLdNgw9wjMseQK2VePxJQT/aVlIV8q
B2s5uS+dvcLAzwquyziDs8ghmg5tMeOm8An7h8E1bOIYQioOMER/pg25ddV4sFy68SvsrpNQrS1G
cpF2wYS8JcSEIhwCNG84kkmfeLqwtYpTgJT5UtfwLwYDAn74rfqIV6CbHZYUSTV7Kxx05HprtOq2
baWNxuJ60jpgzf5HLyBrXrEsHD5VDGVzCdVijeSn0R6n4HCxu247wij/q+gwhwd2LtLkENsH+MRF
8C5Lj0hmk00kqpku4slqrRsmzxSeEq/b+GsNEbdeNqyy+jbJKF/yrpc7NdMYLIErgffkx1cf8Hqq
cv9LgcXDSk3Y081Xjce1DDu48oH5Hpj04/ExmA9kVYuaswexMBes+4pTW1o/gXgLSLu+7pp8YwlE
fK1c62phaTEn0UYSMogWPqWkICtvCa8NKyShgmpa3HJWlaSyWvcgRUsSUr4sabJpF04qa+slkv9M
fFIVcXHhYQLjEZ7svCN1QjIAUHK6bbIU4c55F5uh109W7tRm857VJD96WnpeBbfSpcGUoBtzvRSr
3XVCaDMmLJduWHR6CZ77fLOYTwugWnCHVk+MYjrGRC2ImByVuNKrBlp/FF0KRkrZM+LKjlm4lSb6
nfl3Rvi4GnJWhbxsbnLfpFst+NEpEjjMWZdub3EzkG+2Eye4iio774aNFNxF6ZRZ10IrnYFdrW+Y
9BigxkbpZiR7SdkpkIcV1BHaFEZ1Fd0j6oi6APjEWlqEBVdk3Sas2oM5sWtALVwwZVekNe7Um5oY
l3LeGjRcnYkgY0E7x2I2mhCypP/Nfpoywp0RnYEWgJwArlxL9wGzajP5P4xGn/xmNBjcLwDWpa0A
8igl8zoKLPVYauUthCtJcFQEyMXJJ/uyccWafJNaQI2Z9qiGfAwihroiZoIQBBP5oydFDoWzDPEo
7WS+SsoPhKWOhr0FzmQ9rHxalQE7GPErEbadMDqEb9oaszjlVbcrJNnGa5sZfNEizsnRSnvEHTkW
+t9SN1fCa5DTIZi7RvIaIT20Y+f6Zv9iVZFbliyRinCL5SaHLNUxn5aIy1wAA5EncmdKwoxyxHWZ
gqRM3rDnAXMiZahK+I8CenbPnIOTehwk1JvBHYanGl2YSIG4ol4x1F2nxUmhic4GOI3JTeiRLJ+a
s1UyYyOWT5382sXgC/COmivKE46Rqf6xckt5gVX0GeaMPGMEj1P0Nz5jUqZAJlStV58sKJTtRm1/
AGw0TbFv6604Xkt8ENRFYjY1bcnnqyvFbenLZJ5wxiZmVE9L1bRcZ1L2ErkDBk3q+GewAlSRCVfE
bVQx0YyYaYzFQ9QVRw0ZeSU8lOBEsTAkrJUwAm+6j0z4Zjdiy/khZ8LYqremYlnJxKMXPEECvyT2
rzUHbhUoL0LIieWONWqJmDWE6ULiWbC/jLRik8zCgFfa0Wr1DVlj4qbVCt6GZgcaXihucaR/42BZ
YpFgWrjSGkSQOrJ762h2iI8MPWQ0fu4SGOu5eA2D0jVMWFPIHCTQQBtswtPYqSYQZqht+eK0jnPd
TnvjlHQEgglSKwmZF/qM6RCNxbcDznHb95u6ufPsa4NE6yy9azNd5+ZFXdT6udcSsKEiAO4jbIAG
dO1bkaKtCUNAOLLTMDGZk+6F5vaIBFroCwHXLp9deSoKuJS8BT+WPYM4UGGXMN+GDPE0asPwkzEN
b1Plfi3zOTmB9T+gM86rDVJMUUPyK/JC85eGfliCxLws2dyNLO4I+MiPWAbTAkD2AYTTyfia0GIX
0/6Soskg+A0iEDM2hRa7EcgQf6wtCjaKfoTtOytS3WF0EVECabTY3SXPOFHqXUuFb62Ud4YlLriq
MIt/cqjhdT+s+qUe1oVHzsbZb5B0mN6zqjhE8UksKkfk5YZcgyp5WsxLiwGJG6L0DIRMD7FaQLVZ
/uS4l727ZM4BZXOevCMtewcG7ABXGqVdJ8LPGN5bJtjisM4gmBT0txSkvnX1kdppC6CMOVH2MLL8
IAoVzZcBIx5AiIwaE130UtFRcsaKiiMTwRbdN0w+w2qNVY5avKCSQ6sa3ijiYgIe5ZSMMHXfrEdt
m+suYXoAThWDihJZ6CsMpXsJUCGPOFaR8Tcq5O45QlN0tJgqGhP79wQIovIiBYXtD+pGhVNRZoZH
llorLPSN3KvpNoXsyhqnNQXAI7UTjOtRMO25xgQIuaB5rM9S8ibHQEposusgutKBtbRWU8aWNqSS
Eymr8ugObkHPbkYa7pcWlkHKMIgb0F1zA1IovTQ6nhCIATX9kUFpZqrrQMSlBtYk+5ftcv4kNmVm
GqDjI100IIeVZA+JeS1lNBKKEZEQ7S9iZskkUZAfzEGZHeKG3F19mog8+NAZGYsMteoY+nSFV1ux
noIrQbXBeW6plmakmZt82vUWRGZm2RJJj89nVlwfWRPQPXmt20uqSdswAK8fgDgBvaNgGy/mwPBO
SUMjpR60uka5j8K7BT4ROYJ/SS3VJQM7uWGsDTY9UafvllexHEYkMuoA94AqPy91lhxap1mHCXBf
RlX0+Wx+AAQhOlGvIvW6TEc5ea5lso+a0mLfmfm/eVAqb5fyn9o/tk7Td7TPcaeriVvT/CZNy0TD
6QIUzRS0zdicRCrhz+jRpUD5bHgbLehBVr/WWZnT0+tx8ajlepEQg9tuQemB4sDP17GKUXFs8dEF
2LX+50yW17dFhZcIsxvZB7Q/dZtGBatYLu32S/D7bxkG7qrG2TsX0OKFvMvfojBlqX/N8BXXr0hq
hKWzlC3G9BUzMejHJxihpJ0Ym+MzSmAT5oWVhsEeQwJbQ1Cq7SCGM29IZAs7BPUjIJfQCRKN10nq
8s47lOFaTVkpw1Oq+h+jikAhoH2zDEhY9KbdHi/6WNtWIgggAeEZmDwBO2gqt3lAq7vRvgYdweDh
RVhsdANbxaSvgCUS/rV4Z2QJbBEwesu2uPpr+7/B0H6pyEcZGlzwYWq01uBFResYt81GTX4YfiXs
9+oucXuGGHUJVirv30YBkR2VuSKKQDNryRFVDMWrafm7XtmNKiDHEv5k222yuPeWySWjioAXXRBQ
jpaAqjKLZCs+Wmq4zTAT4IcvJyuw2N1q2Ht198RiPZLI6xhYp5BqLEnRnyJ1VC1+hwmO9TeOPCsP
jR1iKl2NMVlt1RRIJaY/nT+u2DfaN1OgAx/+lv8vpoYKhYfSYb5pQIQb9UXqilZCA0n5tlztpTkt
51tnwirqkJO0Bi9oQq8dGpQfqAvCUN7WiXSqtTYGNxJ8gFpda0Z0y01j36L0G7IoAr3oj7UNxGCj
/IOu/DUttcaCUfF/hkx/MI5eV02+Mxn2VJJ5mK1dR2eZfUZmsk60dxK613dOn73Rt27TQd9XlDVp
a+3mjAXn0kuvButvkMEFVu1GCyF3BOg8mYLDhlKPkHpuvhIqK81Hf6d6NRu2k6XhiLoGlgEIkdri
uJI6c/TeS5S1Jb7DFfQQigYVMA5TnrPZiZucoi1CoEiA1MyT69pnAoCVabiqgG2tgHla25iJUJmC
UdP0LwP4UqCano//9Kiv8x7fY6q9xlA3PgyioH218DHFpVFlCFf84mylAlZglPIfR+e12ziyreEn
IsBQxXAricrZlmX7hrDdNnPOfPr5OMA5G7Oxe7rbElm11h89o9prlnI2WcJnLUmD+kja8hBHV2FX
XIDVQqdMbkBCuRGcP9G2mPi0d6a1Y0FrovaiqCOcK/6twO0kEhxEqj0jOEtpgSSuJweCLKBc/PEi
LjSNVDCFiLcm3HioCCZuPSurDwwjeEu1amsF3j8rkrfe/5JMlnE/7WYuYSgRyLVcT1VMdr7eHZSw
2beg7mojdwnHgo0Jq301E2ut1rcRmEfPI0LAOJmb25C230PwnoYru7pVnb8uqmVSYbmV6RVVL18U
IH29VYwE/mo46apYh5OzEgrtQPbd57UOe4Wu7zerf4x9fUlUnLl67pr8LyzWU8JDHrdrh5oMa9yD
Uno0w6aIa78jalKUh8P3NErYJz7inHTNiOSlBkVK4awq2q64K7oeUo1lwZbRFgA7jr19pfG7WfWx
O3X1sHQ8dVM4OMqpGR8FugJ6h9oGDUFLFFnw55DN9lt76rxeRaiUfeIrzZHwlcIngaa5pq29DWX4
mscmB7a5TN8U3yMSTXNLz4Qniw4pNrsEuEJazGHjnBdX4BdjX1K6uRjLY+sGNiQzWGH20MpoX5Kl
EqOu6XX46raotiavbwDkAqksQNqgfAR4ZoL0OIgZI1jegWZUnXwYcw+v0CM7swrSuSV5vxlW+j7Y
D2xIPkGNjUPWujzbE6U4hwTxf+RdWyQSfbQ2OEFFPQGmkYIQIboaAsPNI/VVTpSscNs5DGAjkA+S
A6UbVz5drnNzTwL37twaiiWswCcCUdtL33ABLn1+hhkb7iN7KfhnCwgCu5VcDYHyikDArcej1+Tb
ivkzr14EdDcDOPIKZWUBXZV0ZbCycf/TeImwEerfBl4Jmh99+Gvlo86qY4XyKoroAmcECuuz7DiQ
YDCzgj5AiRU+N3k4BvmUPRXwKgVq+Bf0h6ZsnWFv8dVYew/UvoSfzR6Z7rgtanpzGtYOKsweqHf+
/7CShPOh4Ec0GkEJmPGpdrKDloS8AY3bPMw63jFX58I5DGwDeid2khdLMzaZ+EDgIvjManJ38vG3
aAUwxvw5ZOSTIqGtBu1adTCcdklfVHSrHoYKl92j+4zlbkor6hxpbTLXItE+JnrapCQPBVolmAOM
FiGUl+QqaRALm/kz7764/+ZhFjV6Fz5i1CQktdKKSC+khjzSt/eKoMPMtA9qrhxbPAiVkiPfufFW
2Q6dnypuLSRKuq2RLPQ+q100vOlqO/fnKv6fKmv6uiF4AKhKdtQCkq0IIPdA9zgCm2w7EeLW2jQj
FM0z0xloOmtXIzcsf0Lnj+1kJt0YY82kuYTta5I8U+uzgUBm/PQD7G/ocQFZQ5V/0Vl1vv4ex3zQ
fbre5SrNe6Rto0Kw0H/GrCxMTotMirMA2u62Jb0nwj4HQApcailz3SzSSAx05Sg7wkSs7H5rWRZy
Vdz3slpKd7ZZjepmguWqStKI52UTQq+t2h3/yizrGvm2svZg6Nd4JLqgehNKShcpwvV6HgfbZjXk
QKkG6kUpm3Ohom3MwN+MHnqCyUqugkH70tX4Vda8QyGdwc6HQjeT31L73bOVWipUjxMQDDW8jR2Q
fgGu6OwVlfSynB9PLiPnacwt0fYtglDXsRckM+JkpzsVCL/TKJfX+lWbV5tsGlYIwcO4Ow1A2I3Q
Nohbhiy8Rn5A8kwr0Szf+yLkTMKk4BjulNXmssekOWBeq75M3t1MNb+gVFAr89Y4Bs6IdLgLhEb9
VmOAzVN91enFR1sMO9CGYhSMo+VbP5IoApJgj/vSBFKaGorDovHgNSNpmYRtxa5D45PRn4kn1HP2
U/PFcW6Kpx8ieclFT9dltZkKzCbBX2TF+7G4j+BhDvOvgs4oZB0mSAlg06HOM5c1gZ8IprrXYtC4
EcL3gI3EtihGrOKzzV6r8/CqvnJQSb8T4BYDL0sa02tK9qyd39UUVKYz0OCrh7KmoAZJ4c72zW3B
Y7u0u3fAYobtls0iqIdbFZu8vnWHoLl5q8sMTU403ocuOzYNKKAF0RU6ANJKvbO+53221q528hxN
VMfeuNKaWxmY1CuzWnErplNJD1G0gWTcall+t1NvzfkTTEQcZAVjTHCpC4xyA3qDXsdTnNm/Bvu1
DSnOneehopYapHCGNrRv9kbPU5qDug7VQOxthdJANvsSoDRklaoktAR85eDt9RDpAWNbkwzvOYf4
BPdgDmB3jrIetJGlIuXvxvlUAlQo1PjVGNsGTokpOZll/DnEgxugxhKT+Cyxc+JLZ2+vKHgbss8U
f1NpRQ9PU7GMZPOnzP5Dw+CsRtZaIETKAglJFUgprdHZhuOzTJIXBK8O3X/DLR/VvW2i7App7ykm
ZddYwdOMAXsLir8DAJYelbwQZzUeD5kPzRgBZ07AslGI+RjE89Z66qUvCatLoN9J2QrM9k0+fRvN
lqJuFIgGk2Mj5sAyi5VtgjoVKq5IPVb3HPq/md1uCwu3VVq82GRVqbsOZDDsLxP5CCyDnVHsFOid
dtz0xAX7XYsuPf30mE9s7d0WNdZT4sv95pB4Piodak3IGGDVMyvje9AY7AKU9I79OlGzSBS62AZa
eCdxLg3/CiB3bti0+oLmOKh1Ha2Fda1JjNQt+umKsV9EinnRNIIMJ1Je7V/hvIWjAghKrUfN/uSB
GcllhU+kozHd8lHGZuoDEd9DD7U1r6Cr5wc4zaaQq5w/qqVydCKICpW+rRPpJ5YOISjBsG5H/aPX
yNXkXOWJXsl8RK+BpAdgL4z/lEDBOWLAzLQ7E8UMU74FUdGjWxIeVTZhuJ33elPnICAndsATMdya
MGa4ndwaQ4HJscDxgHia+xqATJDuGivjF8dmaSdHgLokvtXJ8IChX0/sL1xbkjwBcmpVOGucofOE
s4pMhIV8GxUarwlVfNa8qK1Jx9y4RrjXF5Prp/5flI/LuuT1qgnXm8abzYwpPH8XBNXBd5LXXgqk
pTmK1vaUM5IFDEdDKdZ6FK7DckRmYIG/BnuL2SiMTrFMXTHNIccqMr5uM+YmZobANfrs0lkEYAQj
nD2iVVRMu9rfc73yn0Gxb4kmKvYJDGSFRJ0taCBQBQUZBAjvaocAbD68YZASPrDOx4GZ3+PuBRyp
BzdOufcTDSMU3hKyrEqyH/mDBTdmyJ+j0sWWBsEeBUqJ4LcqVqTfzZDPDO7OivhK3jHrDUxDGjdH
G7vVaNwRqHYMk6iZkSuBu+O1s9N8o/oenSqS2aQ/NPgxNP2r1A5eFzH8nkT3yRO/iIYnouTewXtg
fyZUzlvTdFeZHAPiTR2DfZyOvORkD2ibibzKnz4kdMqqrryO5rnsiAlHFp0l54GaGYf4+/T0F4hF
nP4jlvi9zCceGcMdEaRPY/t/8DTXiwp+t5DOyFRLR0rT3bvRPKgZUHqB2i1R40OdIu9wfIw83uj9
Y7gCt+YgA2Q2J2M/TeWrgbnEPGsGwYbRW27gJ9oIfp6iLK+W3rg0Nk4o4KL2gO76WAFBd/Y/okNH
NCp5WKxK9HSlBGNU1lnLnuNQbueAds03dUi5rI1Fpfye/0B4+o1quIM9HtTI37Tet+dAtVzVmSgn
DSb6y/xyE/oc5CAHrfLSKRcFTgVZj93fChrsq+EtzlM3sGFbOrS8I32OqFmCES9znu26ivKopqCs
kYRGgwqe0rmqhbU1ImNb+/GXj/xsVJdKQL4qhIfK550H5amW5bomV9NOk1Wm9UecOX5OUyBynbID
g6qrFdThdhoeRvWVQwcH8Z/jedhEyzWbxKqcRbz7GGwCzrXRNVqm9kaNfo922pC9Msr1HYIJH1rA
ImcxTtl0KwuxMSdCTougRuBEci1zuQYlj1nweqZak+tZgyKPsMj3KUBDf2k6RtR46XHktz26Q4eJ
qznzgCSdRJeA4Gzi+gzr30SZNiULnI+HchLxxXAWcniKtFnxoWmatk7S8Jo53aYShIfGYCwMFVo4
pwHfBYpGKT88ydoTXJDpIX06NhIPxZrfdSofju2QyL6v+XUjMqOUFKaEsI0aXhPpQFigGvzWIILE
w+reWo6xokG5gK8g4MdeZT867k1gQ91jQeYzQpoZ9YfOe0zmLhjOEUe0MN5jxL6qjC4WH3GnKjse
2Sg6V7hjlMZeTIqyyhBZYKljWBkQ1KrMmCk5RgK7AD7Uod5lxbifULXqo38suPV1xOgKtGmXj3uV
kGAFIU1GgajgcuHgD9jGUKrNee5ZKMgfv4mMTnF9NSEFC25Re0ucG0hj6iVUDyMV2UfKs6SRSQ5g
3d2ltay9xbHaSPVhOhKB0aNNUOTCc5SmBZr+yX3iMXhyJazVgi7SjXbrTFo3gkfCtsoJZhF6pRXs
M8gmw2iPcMvF/RLiXdHxlPPjqhZTPU4Tkw+jc2gwxi6nnGMqnlZe+GJ3FxG8GKiKB0JuB4xqiZfe
G2RCRSy3ig0ZSX4ttoDGAkRbC1Sz2H4RpKMhbnU0SWR/5T/DjL5TP2q7cByzzEeg4Kl5C1AXzQYF
bA2tcdPk3/yVJtGxIRW/WMX8JdUwW89Pe8vDO2KEqX9jlL89S7DHMJTYzdZnNc8zG0D8DKfR2M+a
WCv9NeK7lmWwmyFwn0NWIx268tbzmJSEVFuy488+B5K7s60TUeDIl1JdKvYZ/X8nkuqolxbBmoJ2
pnh6+ouGcFk6vFuoINv0Tczoy7hPq1+vJrM0XgcYzDX5xumiTh4aJv/ZVhjDBnaRGnpeIwm9rCCy
ULbyYSrmoWsbIhqeZv7P18Zt1ZUnQ4935myO43H10ZMVg7IKJnWf1286mpB5pB3ys5ek1IPyYIEj
TUQtF6VzDtCQ1/ybqfPCV7vI88rV0UPI8j0GWYqBDuq+fM1tK1owxvL3x1CCR03PxHV+oGyOv9pi
B7bbg7BnEXqx9Z2rHSLygvWZ16JC245EyvP9WDC6VfVtjGA5ZnHQrLNBmlbHVAUOV8EEF/k/1cBh
zHVo4MpvxhPfFdOuxR6Py25Kj2UN1dBj86GXvnrTu03k72J4yp78hPE7Ic+H0jJ+byVbM1GtEDt5
A7sbxuWUOUeQjaPpz4mYXDuzwOwXFVyX1cKwkVsvD7rvOp9leIeCyLtuGaG3jJbTh7BeedZ5Dyil
/EGgBPKEg5sMM/1W68TDsjhEw3IxBvdqfFRNigQRJld7m8G+oUpfbF1sLHESwABl+VUnzhb3Fq8s
BAQz8rJV6jW+N8XDyD4qP0qPO0meuPnQRJ3C2agFkQLkIjjboVmtAnOxl98MJ1rWDk63W5vlKy5q
9hsFsxp4fsFJ1slHWCODkzgHK39u5eNubDi4q9/5gQu72f6+4u+vjCClPzOENANsMgYi9LTtMKCY
AaD0J+FGwMWdRl6w0mEo2zc86mMothqgnSBRXR0e+JdV4G61Z9fNp7Vvu7rdfiKWTP+/dVFK5xgw
YH2zGujHbU115/BzVjWNGGClPoLxsKD3W16r/tXIEGLyDRuWcrRRUEKgZSDRZX+bpwnJSVIyoZZ0
wCbQhqhWbYMRCLCAQacbIwa7jdaiv9zk5MUhbUB61RKGB8m2zgacXul3GZ5NNOThJgsv8wkjpvZQ
qM2CexwxOCa8nJC2yf6XENNrZXNRA55bEu3tgS9W6VW23Y2GuLCcoqeXQXD3P4Z9zh2LMHSuuuTu
z3bGDAtJhGoYX6QRb0x2CzE+xyrfx3264mkdR3OXjdOqCJG9RbM+m7ClDLjOO6YcKj4+qyH4nG/l
SP+JcmrPClfjb6saPznhBDVhAmxKYcjxX7/yn2F799CVGwSc+2h4C9gXnT/dHerTkDFh8OQhR61/
FS5sO/yNcUT7fug2ITosSmMRIA/5W5H9mmRgMEFTdc0dDoGXRt85txcUaqdt2LGj+NeCNuG/x/mX
x2XVUFhnIqCGqWJiNG9oOOj4yHiAS264HKZjKDueoqVi7kfrrUMLxRW4QBJYk9aDYrok0irVPpSS
TzI7FyLaKtl0tYvcxRyLmzBwsh3fnz3am7oT29po4XpmmpBKGINABatZRtRUTNcpfNjztYXQbWbF
sEXzr/ncAJn444WYJOARj6j3QNdDWyKJCV7Sfgf9vuv+bB1wTcGeRYIbvK2vR1tvMr+16WR0EfIf
jMLOm8liGsFBl5QuNe4onf18abY6YwbVvE4sjvbsgbf8Za2yFYFftAoXlrPLAQnnR83iIqhy2nSf
gdkcRvRIOWLhOGa2HmA6qClhLMJPxA+G+jWp9ypSb+w4fMb1iBubsCNcz926FE+vIfY0H86+yz6w
ShjlKGaRZEb0m5S7y9JRt7CBO/mz7p9q/C1RhfGlKeyXcAElRGrnMJhPPJ7d5zCWvI5zeDKa8flk
0d801V6PkEclR12hF3uVrEkebptGpBqxejCgbf6KI8TltrOv2UPnlz3BIMxuMbzNg9HAu+QhFy3E
ZvAoOi5guCvYzul7lk7NoHmjZCevvSJP5egyrWNRhVdBkTc5LlLzvqvyaU1YEXNyeNmVEr7bomDm
1rHzf10dEkZKOooMuuTRCpvwFgEDTgD0gqBumQD2BGXp5g4JGRw+5an8dfiUKmLObUluBHCzyX4R
agdJdl1GjIU38CBm+I6sTy3/FAB8jdzOZV18a1jrD3y03oxbzfgvYDeOLGEtZuNVwnataK7p771O
HBQbEC6hcrc5tQCnzTDsldmQprPKK9GOtHG2Eycej4VjHhgPVh5JBgAAqT9zVO8qPw9oYRmS4UD8
OkFV81PHSpjHbzzFwfg2Z8skAP69cdKI7mhbTOCMGy10b9UGMM7N0e/GS5HcNSc64Jp7sTqmA61c
Z2r4l09fOaY0FR1iP91Li84yakZ8bFW96ysr/PXxk1fkr4CjQgEDmCUXqrZpSFKPjqW2eSf8PJ62
GX6iZqU0r4PEorypGPbjQ9J9BO2pHi5W/irgyBgxR2BNb3ARmnIgj6YNbAXXx5TFx6MXxVWm1d7I
ID+WA9cAUETxNOWn030UhNL4RB6Tkh0v63DFG9Ffhl/yNCZjjUwtiFcGQmiiXj/Q04YEGYbrBCOl
f4Q56KFwSF1l4habWOzgG5IUm8kzI2V7yr+GAPRyl1IixUBNWDmEqA3ui7zDLXApaCAsCF4wms3t
VTxQEOc+ecUl3TNk0wgEtw3MXk32to+vsA62PNjuPCMGQuxyBh5FWNRb3MSLpS6Ji2hrEgdWtBsQ
RdKmS5SuSXdEuIr94WGma5MA0Y5rlO8/Vf8sEw0K8gCfP9Vm4eryH0VSg9mEC8OezqY8ovfJ4VIB
8fOPqJT7Wgl2QqXdCPystCOIGyaI2NjEcPdqEqOPILe1WZmUAUm4GSa3EjP6fPyYXr0VEQk1RCkY
BdnH0dljNuK3RhWBpDFntkPvcGEWQR2iYrPX5ZIWhCFiiysPCWuUk/9zqrsz/jj0q/kAwKXxnlFm
7ICDifsspH+Hy0Ruh/RRZ/z+rXh8OZjzX0f91kwqRqW1sCAGg9hZINNlzVBILjAp1Ooy1iq60cTK
O+fjti016NaMQrNtjHxYxVw6c1acX/MxVswEtdcs646CQ4eqKJzG/AVMCm9L5iyHEgC81wH8oGAS
lcAe9sDNgGmIjdG5agS/WYT/cmeF3RW/wLOFV7UXI8fQQnuMrDSL/h8dMFv8LaTVDua9IZ24d01y
dInTfkl24x5jhneiqCt/TQq8wQkUAZhKT204TyKfB/k/fbbCiLE3Io5z5IQ+/SalrwHFpm7P6Zu0
utubIyQgvtJ9GZItZHtcq4TNqBdTpUTTfgFeXBTtIasyilblS1jW+3mN17XkfEH2vprwcBToRCn8
RXvSnsJzM1ALch4R8xqEHw+z/sZfxX17iDiFfc5XIrD46/jHWRExQ0GePCYp/tv6GQsCrKKJvmqs
cd669LHoBc3aQ6bJ845Iv09fPLmO7H5TqUj8Im8FDAVBDd/fob+CxSmI4UEI1pX1O2dJFvwMH0P5
fmNE6VAfShApwaZZ6tq+BZQ2bJK9x9mj3q5LsLvqPBMC7IQGIajoWflmZ8C+kPm2b3QKiXjnhXdU
OanqdMDWS+M5Sk8PwMiGKc3gW//k8M3maG9ym4A+i6C+vnrExrfV9GvB+eW34EEiXtX2BqWI37gB
pjUqu0KcGKu43pXmeCJ7ouEGL2y5xBxL8drTNsxD0ZwjSX90BFrxZtCnEnjFuaD7DHcJUfSzWHKo
UFfsG4QknUXSBaC+zkmrV/FVkZc6ZK81kWJJgT4cLHZaoUwYeWmM6IlyIOThw2VemILKGulWNVm2
5mAcZIvKIXY2QtzVH83BwzbQtdFHbsZAxQvBFe/z8PacUiq4Tc09idqI9FUQwDYB4XlkfI4mBxVy
SxWBgcWWhEs5mP3ie78+8fhaCg93sQWMLglNS17q6eCQ4Rn1ex01mMJaUNCOq+xjZS9J+uekww7J
OIuCkQw770UHbzPqnq3wyyFybYQOIL6nrj44c6zgfSQnq4VF42IHvmrRUkamt8zRU9q81OHskp0m
Qs1eRlBFy/z1PdYFzMM5p4id/dUAYHyeVREtP2MUlWWEoYUbUE1b6B3sn6cZ4AOc9mlPR2ZD4Uao
P0dWNUMlgAPpq5+FIEa/tn8NNJPZgVuUXdOJWtgqFJfeIxBU8UT/lH5Y6GRBZDQ3+NwqupncQ3zY
QbMp5Zy9Ba2l+tSGCLQ5pA+jjZtMiJX19M48xhResbrhTpunc/4pSz8tZ2NYqCF4153oS4DxD8DL
QX2qTeww+dPU9o7xxmG/BjTEOVWTx0ExEoD5BMugq5/Jq7b2rUMVH4dR0Ko3rgmQcHIGRVucuXbC
P9kjPv7FKTFRAmpeInvfmBuStxscXskPjEYhv/xyXbx05iYY/wJ6zf2jbeLkOqcJaYX8HC+U4+U3
9SGp0CKE6YGsC1mOXClPypn6E7EayOQY6khw0vTvTDywy4t4Y8HfsHDznMbzvwf6m61BcArcBxnE
LyIOhqMtE1pNLhDMCkphH58b4/qS4SUb/wG9s+/z2yMlNyRLEZMkEhPIkXX6qL4d65XXbXR4ClnF
suk5u8kNPzqSS/KtKdPMARN3ZyEDi5nEe96wloJPkjN05MIf2CBYFw6NUaPjNbe6g7qQJqY5Qnph
Mg2F4TNA5045joKEeRPWDDXbimBvzY34B0A3+oawDSsjaYSAHHrAMjYDoBNxv94qKh8wHU28kTlW
zlV4GZ9V+Qs0LPs7j37e4vH+TtWXoL5G6blrPotu578EkFgv6pMlVH8mn/Cx5Ms/+G+sY+SmQM/+
cVdJhrZimYLPzQEyi571nhAC3F3TUnO++Ii0t4m/3IzxGB0ZRH15jR2mV10cW0lOps3Q5acIcZHP
iQ7AzNr2qRs1bqqdIr6Y0KR5ySpB19hJatwaRU0Sv1mtkw4zoDojkpl9q/hG6o2zcNqe0YlAOoPQ
mz+iO+r0PBF/l3oEjunmsvYnd0bhCpIECs7jMTrh8MR+UNjjqhH4Ub8KlpCpf8PYZhMhOqGL8+YS
lJa73MwW3Ww0sR7p7BLzTVcJtwkJ3R5hnqXFsbA2fTijgeA75qLOZgUaYvgWRgnjUoINEuCSTT0B
RuQ6SH47P/ihhWgi0qJJvW254lkIEKAVNqradHvOKrGVVX/ug+wkQKFwSDms7mh2x3j8mHoswpw9
5VBuMx7zyvpRTJyLIYUOxFL7P73dbRg2YmhZlOJDmK/7dJNzcCEiWSYgFByZz5zfLZw8t297fPAL
29hV9D4lCuvRz4AzCu2RPe875neJCyAHyasQiiH0j3LJz/GW5c8Q4KK03/T5bG/ZQM1FCvg6CQ+a
da9HAJ7coGVMke3w00IZWS8NG2jAYZOZD9Pq1npM9iBBYStUFZmDvI8Lv0HUYOdPkZHpl7seH9Y8
XvnwqQXOJC2+Okz6GklXkxcggzIJooKzxp+Nci2BYZpPZvS1yLPJWpM0Xqbmhw6hUpbdb513K8Ip
camaaFlR+4/ENrY6Dp0seG1h4eLy0Ha7XP8NHf1pSbB4vHseJQ0V+rK+umreruVVHGqur6hjn5qC
+G45VK06n/NUoenWLzatZvJXXa8TdMS82h4bnZZhf1PUa+BMiNVoIGFxpSL9zFzrLyDkk6dqWEHN
gDvDDBJ6sjwr+S8QnoXZkKWNI2XngSXNFYukxdnM5ov/uzBcfnjSFGMScX36UVkifCyOccPpSQRW
Sm6MfMShuIY171gdErE/VQdTTu9ZywtPiXTXTtiCDqbZY+lnsR9uAkx6Ssn9k94l9TXY4ullRpj8
8t0xCDAVaxIgm7/COvjGnwI1opTiWOH+xYBVbDc/9Xrgb0c815pkAAIiNUSEB4Mwrjj7dDDjWTiz
lbepU9n3P8kzmOEynhWnWXPZYxotxNNkBRQPJzwN08Uc1xCDsnzx1JNPhnRyiCGBNe8WYvrGXAVu
kyCnbzTqPgL/M4/yW/nwk3RvVpxGhBfOxm67GJ+hmWxSuPd6viLCZBMw9PqMdZCUCBeWeXqJuodt
Pdq1T90BYZT5MWQfBgarkatG04JcNXZMKBm1/fB5sLwPX0a3/q3tP4ru0IUfY461Ry4LBe4Nv59V
UeqmYIKGRcBuEx4Tx96YsruAiBD46shDHh/HbqOO1iZxnhFAWVaRsdgRnoacBB9pzjv3mkkMhu8M
lBq0Q5Zi2tLx9JVHE0Xugt7IAH35ZDlXMywZuIxTm8QkWQ+UwuV4mjxXeEEFYN1vB57nkjc7Koqd
yO1T198LYwP3dkgE2mb9I35VyAPyKMNMyRYkdbPvvH3fY3sPl3yQRNxzRYbRMRzlWaF6rqf7qE3I
zeT0tRUBVJgDhol9S5VaaVNtlikvauamTsZVdVTLY+cwLRHPpvt4fRjlgvd8TgIpIRjh2TOPiuX8
Y3I2Mr4HvB4TKd/JJTBdad3HzwSsUBqPDGFk09wqnTRgGB/i08XZeaGPiXiFDGUwad6s8x8Ez5eI
pRf9Nzuyh5JjWiDy8H6NXficIneg7h1tMIryP+9hvaIQ4/9srqFf9FbYYOGRAMwfxWd1kv2iJYKb
beWj+6if9VO/m5/UpiAiUb+jh0G56gIZt/LDmH6Gl3vi+yA6jl30YvNu4uZPl3PrFD4ObE2L8hP/
d1/ybDbjyiLKQI9/alwgNSKnAPkijHKQSWK6EDMF+UuJ1Amb5sKyXsM+X/SIZaKLDsXeQIQ3QE1d
A8lPcKFunQkeU7ILs6Uw+oXAqJ2xAkbtHgtVhA3EOTclQIQ49RGjqkL+Rf9jp9Zd03EjspA/Kn7J
QBP5tlVeJxOZPoK3NCgJxCWYTNly7qNCC6vN0G01c4cmjuipFb4DXe4xOPHETs1GoVCHm91bwa7x
qyOeeJuCZ/7XixftEQcZ2m+Y0br3LtRbFx35NXG0a60lIw27S0GQBiKjZD817yzFtd1jfQoh9KpT
Q/mNeHfi39AH55m6Z0+yecyT1Cf/EpShWVPdQvQ1inIrBBYrOIOzr+jrLEjcEXF+KIuNM4epEL8Y
6tBg5bMH0jIMedXYFXotvmQFResNGiRGpH7MrpVZn3Pu37asV8QtIUCrI3ObefSe3SHpcqUgnuMw
/wFDmx37XzVZe+1lpgeRyZXxYapZA5neIHDo6Gah9znqqMWqVvMzkyzDJ54IH4k9YcMrbHcwqpAY
fONkyIL1O+xIYNNU2dL2a/MDuhrejADiell9tOAFkHtE/waLmiBeFaGdb3mLspA7IyIpuFTw2V1H
vEf6YX7ta6nDLmAJBG2pbMFS0/O4uNojfiF1u913jlx26c+QZFtNQ6nXgTPO/j3zfvWBPoq8c7Ma
2srhKIlCiRWBgPGW1ZU21lkdpnLZqxFaUWNdKxo0L73ExoPBgJNFqY7D4DKJ+2Sh1LTsELAJmZA5
qF/IQAWmiT5tXl0lfwsLcnNJuSzXPTXBD49Ar1dclyuHzuryiNzNqe/2hCCapCWti1eW95r4ZPCZ
P7mkymLWCeGe1r74I2OKUO0U0QWBo4364ZD95Lf0zhApkVQ/afyWBcUGu9ZrjZl+4ugEPGNmWUYg
irpFP8mfz/YR+wedNW/ppZ5bEa/Yb9qMNBVCpWJQmCjOdyWC3yixOIp3lv4bUM8ii+2kHf10J23j
JPlT+J3hq+DPkgFMSbCRfiJsdvPUWQ5k2bZkQjfIRAcemJL67VnG1FGyFkXHsd4pxdl08jmiaB0j
jigYD6wmXOlhujYietKN96YZN8OniNprI5OrVkEtBcW285KNPaJnLI4YIrc+iItIzyOo8Fg95vwZ
+gBUiFRSzgZ8qIJFMXSUU0B5Mk5V2/GewhmvMf3DLa56vZuxgrXMPsmonFXIWcxfvPjNQvvLMoCF
KHrP+oVPHyj92Nu0QjTxKWmaoxWNYCxsQzIwyAojYiV7GXzQKIuqGupqHRb4RHwnvEZOI3YERObV
w+qRfGjLkLkE/VqTm65Q3wV6U6NOT9S3NtBnveZvAhDAsVo1wyzpIxcz685YKW5jCUaRJXcLn4Oh
n42oPYrSgWYlrayuTiKN72PlHFPeh8RhL2tdgQUSj8clJyksm6mt9DvIk304Z0cY66Abl5qNRIsz
yjHGWzlSmNLrm0KLTkZ7ABcSj6mq10RXavoDURHMdrMhYmlRKPxNUCfnrbkuRHetwvOk6K6vP8gR
0B2IrAWpoOPw6b0l9NZKdWtON00gYCjPtjadA5UbDXpztD7Uodn3Y7kfaA8P9epsaPVLHmxDlPRR
zn2V44NADjI82+Hm4OTx+3opOjiw2E1kvwlHa52w2adz1fG6RTCakB/Fb4h5MoFpyV2rICLubKp0
4GBOqFu3z52t6AVBbpS5b/TaJaRZQBFy8fMLU/ma4bLKyMrm1yJohplcpG3vqpFDKAuJCDRRGY8A
adhAECZq7ZXaFcf53ODtJdsKt+N3R++W9Q8EMDfPLXoui3PDoVaPxMTsVR8/EPAOFHAM4B06cR0T
1jd00EQE7Agdlf+RdF67jWNLFP0iAszhVYzKWZb8IlgOjBLFHL5+FnuAi0HPbY8tkydU7drhABIm
JQtIeZZjwmqEsg8GgE6aIxlmDj4VcPReuyrzkDMxyBUJAID8DH3pBvfNQiQKCR0mFp5+DzhPkH7B
3JIv81pnCw7UGgqcAVPDwQlenfesRxo/+GLAvnhCoC+kqBYChYBBzoXER2sFm2+EtcfZQvJGu+ES
yN5BtW/YWhE0mCCqlwp6Fox8hxUSToiJErcekVSKl3DIsu9Hp1Lh6a/1eCcg3NMWNFMQQ8Vt/N4P
/UaNdjKZTNwRb956oPaLTl5CP08znwMkbpxOdRTJlSBX/WFFxiSeHECsKdtANdxK4mzGzs9WhgMD
Zkmb5cDNws5SvQiVvuEqsKa6wEK8RnhR6rRHquzXDeQEL7GHBk0cHskIhwZ6BgayhDtndveNxrEY
abhIFoU0Iy3J+4hhT845HwDgXhss15h/Pb3qNPXYvsT8TghGkvwITKDD1BZl+6uP1xqBlUmApODf
sTtC4UZF6MZM+tA04YfN8kLd6rxW0k/8hR8Y3eGTGMbsp8ldhAYv67PkkFbhAyxUy80NkKh5xNYH
6yXUtV2GctCpi6exAZlqpyjvGbPi+WtCgWHnWsYC8nBKUWs6/AzrZDj4fXsjqlpbloI0PKXyulIW
Kch6eUFlloQbxlwgYvdsjo96B242NqA1RxXnPACPkVWGKS6l+pFeAtyPqYDMZLIfg/w75+oFJ9rg
L6EfzZPencIOR8QdJzVliPqrU3n1jK6xviYGfvQtY83vNJqLBGNGNn2O+HupggCZHtW/XPvgSO9h
Fq4kycc4BmyBdi+cCNQoXuxO8JBosrzfrQeFkOkdJaiBvUI7N6qlTMbXACADSrwkmTDF7vAN9Z0T
O4h/CxwYn3bUX0KoWmJsBcqDJHGyuDlrccZvpKCsg8p0BpJ6TAcmJp65CQV85KIcfv37s1iv2syr
zfkLLw9GiW7HQFjgqED16DCzzCDp0gQw9uFGfaH3wVPIz8UtVrJ1BZ1s1haBjLLmQqA001GJGngN
M+QpBRXpUHjJI26DOhUyzKw4VnHZQrnuKQykjUNMUH0V4Mgxjt4k9cGseAPz4AmK0SyaZiXCTNTN
a8Qpl86F0E/bx2tYPhUYLT6SHSbD1scI4rWPlzpZqkj+eo/UVr9WmDTgaUIBBTOGoZz9IvYEEGLY
GD3R2gBNXI1unM/5Taek0/tCuBJ4q5yexMjK6FidCKgT57S3A7GW5w9UqhXwxHe6tqs6QuVtkRwE
fDHINDBslqaK6OSogNFaQY28HqOADAssFMe2wutFGCbRWmBhSuS3wbf+hg6X7uv75IAGRgpQQ+vV
ADkhCETmPZNK7KptXJHgALLUO6APULEdetLxjcHQLPw9qDcmb9HXcJWwmWwOYR2kLSfXylQuaQ0A
ikmQX+huvbbm4oHuy1LsXmZwg6xN3tN9KUQG6E5RreVyLY1bS97jwGtGCMIdjRUjOjIDcY4G1UlS
B8OakpeoufAUJ26HvIqZ9yYulgTEU6T1osduC4Avc6r2A81aqKBTcrsd6/mlcVc6LY+UQ5ocZsNl
pm5bhw4FPbAPKMtsS+37pg3DxQH18mg3XxwU0gMGUfqbESSZnDC9h3L3i2nyoMzKgRc9/XTGCJg2
1gwuoUkaPmHi7NzGw8aouuLLVyCCU/ADQRNrR49p7gKY1wQaEQLCYTRg0q53yuA8c49Yb7yYZXnJ
RQAjCtYE+AeyuRj3hcrmOGTbDYkfg9Oyovb0g0DRHOnEr4R9gAcINJBodJAcJjf5F8Rc1XfcLQrU
fgH4a85YJ14DYGGyMM4x9w+Jf8vnuuy9J26dyx90qNb01zSiKHuw0gKMBDeOAWptSXaHNcv8rWEw
5Jg/T1bDlzxxYWbvys8/qcO6lsbDm6RkxP0w7ua6wLCevTuPUZyx1ND1SxhoMTtgfuZFCJa/RR4x
+phZ+Gm5XGQBXSY5y+yQoGJqBlYqu7AX4NwJ4ixDfhAgcl8nmLdTaPbr0MAuosY/bf3OKMuFASYg
kkYZuxj+CqAKmM8gDLzFmD28PkXVGeNDL//U+pfWM+VnA+ImYFbyPO+gO1QPzbpj9hMGCSTKQmqW
tX56In/tyfVozhDrSwY7H9l3c2YWxYBlCrBU6ulPDW5iaDn3lLz8srid8Jy5Zw2sIXbsGoiS9Gog
l2yy/oOKgNRB/UeddztxC9/zx3ApVduP+FwvAWAQrcMTp6rltIUE/ZLxtfRQ1UKJex2HM68FJlHy
I17UL2uZfgoHfT7csuOw4X2AcEohykAbLg/tNf6L+OvTSU6S7h09Il9i/on6DFJJf596zWwa5a0K
GCuqnRDuwsRvwYXOCdmHvlW5ZCK8eIyN/ZnAV4KOO8EVKi5XyDOtGbuluTTEqt/Je33awlUGJJ9p
3BbSPtJ+jCNX9om5D3KMz+dns5cv2Unf998QvFAB3vcRMZZcEwaZuuQkBuYBYY5K8XSFA4oIsp3R
ruElvIVg4EeLIlDXIT0C7uSmXZi2hpP0P99+rnosswbTwaaIPDNODoZVsXNHQnUg4ZtBOP/+Q8h5
xRSNzgXJM8HXyMycGCK55JfCAksHrEheSMyaFVbkOFa8KH5rN8HL9unxxGBiqV88s6an5pjRhg9i
wPgAiiADFfWLhBIsPtIQJP9t47+0VffPwkZtlUu+ibUoFeu3gXdB5YVUqCXM+xk4iLrH7W28Mh2J
L89lRrigtZD+AHGkv/ogT1l4Z+Obp21VQApAlYF0ZVjOHVryaQxHsKbDipL3dVIoXLnd9dn7BA6O
1VB3mSjJ3EEOloXoHjRuTF46+GA7A7k9qX+cx0CrDScdx9BFyZiq2gQLm7Ao3UIMOAC7aR3wR+u7
YJzN3acsGmOZ4jdtOsY1jta6vMCeIiVCmmJsdIHYmote2MmJmx7rDZO8qhKD9Vk/l2QmMLDvAe/h
CcKSWTURZgpOsmNJAb8yLwcBa8BeWIp8wr/kZDXcHdA1OI1dvjnWSfyyeEKa//6Zb7if3ye070+4
9hR5NIEMsYAHpy94sZorh5cHHDJVndCacHzRPcg9cDT5JFAqcpysqD13/Qr7/m3pErbwd3eGcw7k
AJuVhOrykk1FptsyRt5OsQ70q+N0fekEW83LiHkhvrezFPokVS/cp687xsC4outLHjSLBjZOY0HE
dsULntrNV3kyAPmJTIzc7KdekRzPMri+6kDnIQM0EQGCdirFMXA5MCWL6We4AumzQHk8LOthPkyG
Sbh3tTZrUeflT1MCO1LIE3CYVGqghKY7acLCWXUmjLugeHGrPlDDdX/ljefkWF+GL+P6/IpkGD6O
8J1Z8/Hf78H6gKDQXKKf57+UCz5cPLrsdz7I8yBehO+UEc/TNv/4qdhuOFNqLNxRfo0vBLuQ54eN
FqCthoBfbSYSxBe/NacGLGc/97VDy8h601duPs75xuLYMJVgeZzHeo4E/l5/RoATeDYGKpFr4wJX
B+xxktRL48DK52qIksE3p+wnn9uKZgkB510GqXcUioI0YBsX2eIV+Rh/CRjHEXNoMCuYK9k6D6Hw
LpHnV2uBoPMa11nfanattn6mbrjnLoTOl76pCRdFhP+7p3SejjwV/xDYF/kqUedRPh/a9TvZqq+D
yGFYHqvuVKYnuTth08JNy08qYHJN5rhwJxq8jZaiucKBI093qDEQBmh8BEgu5qolq1dfq8hh7z2M
z3WIeUh/a9pt3m6tdqfp66YnU8MePvEuz5W1Uc9rcphfeL9Al9uLz4VBOqVxqLPVUGy6eF1LGzqX
FsjVWJR5IOAYisVGsaxq35QuouBxpkCMHDGeD5tTSV+aCoec4hX7lK7LfAt59uvwbHlK7EJ2zDAc
9POzc94ibf5oW5zYQLQVBitoKXU+ZT6Pno8Mih4FooFQN1wW71mL5ObNtmfmS761RiCiMh8i7x0z
dGU+1MPUqSL8P6XQHt6LuPt7v1cviq8y+7bK3m60AJgIKoMXEYszdvN7tjYSFjtFO2pBXGhyL+tP
rbYRqWf6eZXa4Bd3+t+O1BuGWmQi4hmMNYqir4R4lze7p0RqG75Dw+PVrpmMG7n3joKKPnXwgXBR
2EREg+DrY9QgDx68EuMrJuUd023SO3S8NOCmQ9L3www3JIaYgi0nt6S/mYItzKH+W5Bfq2NnrUpM
ChZK7omFm2KSlV1ieL8VArdZ+t3g25L4jYQmxYnI+iHqi4gXxqOFn0SB9Fy0m6pimI0h6VbIz2m/
quNl3Hgjc99hJ4o2X4ihJPzAQrCH+8kE4dFtzvvSh0WoMKwgUZUrkTPis00vmvDbUtmUxooCgMJf
pDIhCn6AFgcfjpCyzon/SgMDkHWqi/z1C6He1E5CYwDPSNOPwU/HbW8ElnqoehR632HDZKj5vQhQ
fQTYOZmMUeMbM0zW2iwSF238E0IKh58EyI/hd9+fSvH6TKG5YaMwr6JbAWeq7jYWMngao1Dxjegr
UlZh/SjeP3fGhi/lIimXoV4NJLhnGDhjGcytzMe/9HugGgykuTsk7OQWcX3guL23sKrsPgywgYSS
pBt2+t6J8gL/lgzLwRMaJuSeFd7UN1x5W1YyisJ5KM61iqUDzuJys7ybRVwsIwSuwJYlmUcF1LRn
uQlF1J6wJUwX9MUalpmFEDWQoTJFCtRxDCo8E9ds9CrPfVK6FpqCzqUhjNBDyumm69YaHt8NISEE
FqwKYVOYH+qwUFlqZrrRhFMRw+/9ZMMr5l4WgpfKNzsZyDyrYyxdywo+ElzsfpEwRZomNSqmnSpv
tbjDRyXBlvmJvOyf6yLd0MZXCTue/T0pBsFUIrdSf+r7hzVs6ySYjF6VTUzvAmlYcfW7hxYVRSVg
E2Mfi6odRIyAoCfIkFuOwaeWnSYeAPKHimQVrBG2loFhU7YUM9+woLntqHHBurTlPcJoBkHtrD5G
LATq6OYiApjREmkgXQuTZv7xwpDjRXeABeyMuyTvHd4KNAgmYLi73hneOTaTtXCrfwv7nY42/5Iv
JWU2HIVsV9PYDxMjRawcU9o0+bowFryungYOLta4y+qO2RfiYrRt5leJM7Mw19cYaScCPefqrjPs
6/HtYrocZAiYBgRUAQ4GKRO+ktaETA06gyaIXtu7uVmaJc22Ax+haBmrlGGgy2doNIU615NTgdca
rpOG4DGbab8ZLjNsT/TQbppl15HoNU/ANomyyucjV47mPFs8Mmc42eTtsmwZhEOZZtJgh2dscAa6
bXzCJ/n20jy9iUNMlyIh4NE2tU4h8uv+xxICNtUrOmbxr979SsrRind6z9z5aIqHBl8PuSKVZzcy
AsMbYuxR9THP/nwrC9ngQLeRfSdQUbuNPqyifZw7grmlzWk0Kt1HGu81IBpSMxNP0LDCgWCCodqi
QotD0qXMcjmhs+JzTj7n4jefNk9d/DxbVfUZw8yGkOW76MefJ68DmpQaBSpnZwUH7+3dk02UMIwE
rqUdxYMO4A1n1BdJoBG0H+oKjrG7rxEE2BzLkUMFW1x0UlRxTNxf4QWMyBJw43svxW5b0GtWJY/f
/AjLXVx7sCXzSYHmT1GLAPSqzyVBsDXukaVuq/WmExeJ5iqYJ4WEMpxTyTdYfUwqCRlPuWKro5G6
sHDySZ2b48PKiJeSekAtH7vv4ZRwYAzzEv6svOK5TIpc+g+nxlEAidq4HVW4GspfLN+0aGlU/rP9
itMAEd6eA04uUX67d7DmcoAkVx01VvoLnbv3fE6FKZXWm8ca2chTX4TZjKAZVHDBnX49gxGsuwTw
FGFD1Mlc6NdajCdSfkVkkhfbWPrA6g297yypB7xhEYYI5/C5yqKT8fZEYVmUS5lZtoWMYVSoEuzc
OKlKkDErNAfsclcw0Rl3M98O0c0qqzbc3UMvS88iasto+W5pHeaDsYrzlfiypXJJCdTou35cSe9A
mFJm99uiutyzDys5WBQqSvIVRvtMXGkwxyjDvkrjN4IL+s5WKeM8AxKfqyWuKNv5tiWEG9oRKIfF
rnQBV3n4fYPeayn0PmSB6WpDQYyn4/TGAe1Jr5tud9PjOw7xG8KoO1jcqC6nS4kiVnPjOsALoKMN
1YAXEtl/xl/t+8/I5kmMD7F4tZjfGeOVOTYcDxgYMllzijcYizxbIcyTXn57x73YJcwJYqalUVXy
zHFqPcc4FI84wwNFNJuIJ1iWn1YDrspgnYRlddfWrISPnoTqOAgxpLM7aE34SczqB86OzBLIR/0d
mM/UILDj2nr6zeA9JyeYGexEixB5KPztH9IsTLfOgnBtraNW/EbxfiQ3qp+/KHcyRHteSR1gUmfr
kOedJ1oZTljsRkw/nY8wUDmt6RyILBycTAkSXAd6V1Gu5XjAMpZpLgFg0EBCHBYX7LVw/3oY1rEO
rxkeNGagw219fhfjD4KpiJs0ityGacwLyxrKAiX+0Wk4Xuck/Is5dLI7PpQZ2Ad2xgI6uMEf09mr
sPsB2ifYBR0JbCikQCvc8ZI3lReMMrtaagCAFeKqgE6Qb2HluIQ4CsNA/MtragWbIFwZdxNhYlpA
96Q3/E5RbUvu+PvquFZmLAEQSk6kFlAeyOv+Wg1MLThJQSpkknwQRcBkg7GEYTNg5doAQMoCgMEJ
muHgAVJjoswKNEWnGDy1dHFgvdsa2spnsgMUkpQ5ExbQGvXlwz0QYe+Vjsw4BvoB4whhN+Azkh44
Z3zBdHT5AF9nUM9K+l3zsHTUAkmE9GFXoqUmIyb1nzW84m+KJI4bMlEhGWIAy6FsZEGYrbT6gAiL
4Fb5vUD+ohNUzPxTxZDb1UfKQiJKcNdFF4Q3v/N+rgmzArYURLI2VuXTN/QlwTZ1OscnQoDGB0lP
dQzhTyo+2Vb8Jb6NsNdAtL9xfRZkn8YCwJx7b6JZQ5iGk825SCrz9Gix+B97f/JQJ3Y3soGzecEE
MvJCyFyD3ZewSHcChEr8TI9QVmUoYo7KbIjZGQJIw75/AdHwajHhBuaIsd/i26ATVG2Fp4j3Efyw
a/WhboqgduoVe8A1lqBrtxI+avnRPGDSWEiMmDNtsYjOl9WH8QLD9nREurmTtK5seMaP/qnN0eFJ
LzufbiLGkI7JmTyD/ERoZa4EbRsMppdB5OVXpWVhfsPKwZNtsvCcfv9CttNmBqHoeRtkQpJsuFSJ
tB41j/tKUzkNA4hluuSUlyRA8YBMo2I+Qwr2Lz8Vzq1VEyaFQo/8T1zCZngdodqCOLEY8bTT3KZZ
IFkaWNXGji/CDEODRqn5hPxGkyOAbdDMbyM26ydNigk7Bo6H6mKxgAUK/qwgHS3s9gvBr5idMo8j
B5aNHrkIRHCIgCoNEHo3V5MDQTqNVacWHPDGcHCgYxL/nnCscRce78v0OO7oBEwd90gnxo3nVK6J
D19LTC139bpF5e0gEKzwY87w/IBuMz2pknxKWHpv0iVtCUBe957fRDzC9g1TWw1C3KPxtJ2Nx2qw
0z/tVGNuodjWNxQrQLb69NxkEH8ADAFZIlf/AxoKWNrpjY3y2S0rV9x0CyuDRW2HD5hbCvh1P1M/
0LGM4GmAQY4Weu3nYHISEGUMKbM9s5zLDQwSOAGcApFb8qxX+jLfPU80R/DWQdxM/A6nNxDucGBU
vyMeAzzpc4xFDlzPc9PhaD1LAl7NmPkcpVGgXZJ+Bhe55B0jXVdstH1nWMWwBvmNOUogtTSPXph1
D372qr6MFADec1vV06c2Eqf+TK/jmufGeoo7pqb4NbH56H9gHUi/WY/ZllvXJB9Bda3/xhot2XGA
bEKKHGFFhstPVkBOEZaR5wI1iykgBJnrS/DGbZE5sup1kk81Q0qWASsUJZhl11R3OkZG7sgp64BZ
pUwLXhM0q7EbI3tgKBM5QF7AXyBR4FFS5MC+VjuIT3b4FU/+rlR65JpoR1wdkgS0cjprmdirJbCe
nWHPY0NhhqAUXvMjha3Bco89Gi6LAWzpKSxYzTOIicKtADYQfT8UL1fBPo4kcIh9oM9vJGQzfY+J
Q0WrOWMHsWWjMxjRFnp5BGkZOW/iFh/y3iQ45QuECwwJzBiB91jboLXFhTTfbqYrgXDiljQSWMQe
J1AzuKXlt+mqvb6uwAP6mUo+/sP/fC9TZHDc4bCAKwincA4WPo2Y+QOfgaY5IZqFCdP0ftvPRvfr
vQhfpnIkXhD1O2m4AAL0JMfXHgu5FEQaM2YXS1VOT5KAQ0Q0V7i01qXYVqdmGy14Usg6yj2Gu5AR
2k27Hie96qw9pD8F3R4SLl4r5IH5SLYpp9AvFpRROBc6NJ5+km0GRAs/Fc5SxH2gWWfmAzmeUc+V
4vaJ6lINUobRLsS0XCQxxeUM4+SRUjeFkkbkHXIjlDuJpyVYTOJ5HVLiMOuGCZS4nJ9WDYpA2Dj2
Kch2nbhDbsCAh9UW6Kjpf9lmsIT/HWWIZTmr4mo6kvAoZ7EABZan7hepLbKdfka4ViQ6YeuYTB2Z
ryJX4xUTVXcrYuAiN1awrPfF3umJJGudmo+MuRBpsGRjQqehXsWT7Cf+KBNfoWya6ego/+r5lIg5
kTQBs2nv8z/Oc0zxEMMCr3IcKtPcgA/D1aJJYJfQaMkK4cYZ6Ni/8ikYnHy3ynCixsZ7UKtt8RPX
broCea3UTvxxL20YJBDqYkQSc63Zmx2zp3to53gHcBIROd0aQS7fgHFFbJfTYMh/px/cMLqiF6ZV
w4KT4/O95i3jJjPKyztRQSMeHoxqvQo4BhJTDJNmeEPTjc71nVNqZFZqPe3eepTi8Z7u0C7oO+Z4
ILUdFQGhjcBPvAI6HQaL/C4wRRCp7pUV/TIbt/55/0y8P83tesf8qnnLwHh4rUBt3ksnBpdhd27u
G7b5wKyAMo3LbgPN9/vFFO6BRz6ZrP2S9waBg4zvdFsxp4pYfCtd28BCQb2GrpEJFpM2DYceHhzl
oulGAF6MXaIjXz9qpGTOMe0l5n368fjV4YyGHGY5TSL16SOVtC5qUMjeRFEOV3AEOq7Z9X2H6UGy
00zvnWMq7egQLaGrw6QFu1ORSzspJG/cJLDQPLXFh9ReonRf4lACQZkD+QYDPGzwN3Q01S8kmmEP
zyENp5093JCwdQvYyJQuaCgQcGtITHZvcN/CNW/P98GoPophPw3oLDLPsC8AnfMsckHSXZTt5deB
sXr7mheGS2xbjjcfxoIahhp4l4GM2Ckc4/19VVxFtgJspI/kaNJ2mdMzjs85lwlWO/ad9/bIKR0Z
44lsFuw5Zjryl28ZvtGsYIEBiu9f28P7I0ltHne2a73ui+fXctCwqWiqhYlXiLWegA/OX3KJLvcV
OD7LCN/cXF2KFGI6dFarPBraZ23sm/cMtAaivQi7VyNJCL7q7a0Fjbl7KktZ3RzSzobNw0C4JJUB
fl4O3f0+YaeOSMIdCphwfcchXwpGC2XHMSd95lNKJzR+vJPRCzEYVnSfnu+Ghg53qYMIcpCNgYlJ
aBPI2PATRwlJD12ttNKtXSwvhuZcaPjSHDXExu37U3qdSmstg7SYMY1fAJN2Yu5PYyhmFlG8q19n
jiFZubZYKEDFIH8NCOy+1IX5P6W6Ajo6M/qVVdncC/CDpR8Sdctib17QqDJah0RuFmvwJyI7cmfA
lgDrDNSg0aw0UWqhe/3sacKf1Wdyb2xkSNmmND9zbLB/4+RH13fEYtdvUOIcHgKx9bDvYGfQ/E68
oqyg4Nt1dAnPG4/5H2HdF+qNrO5GfdG0xH3bPSk8AkaM9juB5BbU4boDCTfTT4sb5yV8tPcNrL+C
nIMIP0b33vhMGCmM6K8a/w5NrjPPLTFSoB++MGwr89EypzVw+Po1cBkwfZqcuKULwCdr+RR+NTR7
3eBLeQDrx0wvGQJ4fMpJUNft+yUVqXzRF82Kjon/tsVJV/9EmDYCC1nYA+LYZlneE1Lw+5C91ukQ
4OevmdhEfOTYtsEqZgLdUc7m2aPuV+IdslWg47L/uiKHatGwAkEa5q2RMeME1WeMLyN0GIA1w/eh
B1xRu3lOcFc4lxmbvLlf3nBWj5gBjNgS6PiIJluxAxAO+OA6wwX+EEFl6W53RO7TAp/IY5yiQ0r4
3VqKPZnundUryt6kgyuOkLtndXMJTb/xnvJI4InPbw8X5Jn4EN3gGk66Dk06pJSq0uuz1iFqtM5Y
f/Sv9ctcC+GmTLC3O+bDXConolCCnZm8ZrKkJxdoepO/OkQXqsjVK9tK9UdsLd+YlpCI1axGix5C
2vfxudKvr6lpCa9pNPGDGIw8kb2zvxt0cfIiq9YvbWVGCysPIDJIJnHtS+xYrGopDlAtA5HDJQov
TRZx+azMfq5nm0Q4RfIB7oFCBKJwEoGQuts4fX6O7SmiuEdo3WykwdFRIHQSqPncbPbv0kuQ3eJy
C+xATvGlV/81W4S4Sr7WeyowLyLgfoYTPuUnzNQxYCp0b0hYJHNzIjliYGg/fRK7hSFALIVEFuoZ
/DuMXTTk9a95+QYX/Ezhn+WBBjuF81xlAUMF8u6mL5O418PT2BoEFUA1yfiu3p0hsf9GvcSlf9BV
1r9dl0ypHRS3UXlqySnAb2MJV7P6QRjN3qVl1DD5zrF69xscsqDA4QuINlVbwyEhIqm15m18eFs+
ge0ZyamE4lHaIsNfxE/3nbjkh4h5kPzW+u5ZL++/Lzh6mIYxsGaSD4+Awf9V24mIfoRTRvAA5Ff5
u2H8EKJ6eIK0ux1Bzk9t/YpXYXMhNIMoQow7S1zZJuc7yMl9nOGt5Nz1ZcwgM19YKDVokYCfR0cy
vNcAl9ZXrM8wWevPRQ5xu4LXt3hJP1CKECM1jcM1nELkodaHGENEMWccKS6cfB8vbElH2myoKxNg
Ae30zYyqmQivhuhIaKSgsWJmguQxdcYPWT1i/QkTqCfhAwj2PlVifC/E4q1NTcbcitHwTNzg8Cgx
SsOpkUYEwSjy8tmAuJyZHV0rzeNUF9OLhFgJMGLOYAZAucE0xYa2gHsgdRv7HWJUSvmHohD0epNp
LpMfjzKt34obSqyC8Higmonl5FR3MoLsiphOyEWEtCF1Pjwv0BKR6gFVwDVjuRAeJG76f8hzqfEz
5lq9ACpgdk8hST1XQka60kaWSNqoAmpvhLeD9Tdfgv8/wD3JEoRYTPKRGDUMrgOtPUUfsGPeNoWd
UVEPopmb0SBBqutFyJBI38lkIS0TnwU7p3rNp/vb+H+KMTrMSDgF3yitJh4On8AxjEmswdNF58FR
T7XL64N+xwWDkyjEWvQU3OnaQxhWUPISqLQ3Dkstd/SWhs2JOOgkrwvZ/+yjqfJBGiy3bla4A8p6
Fe0/AM1M/DUkQqsnemWPPNTyYsALqFdIxJDwcc5l+9rysBaE1TyoDombCHGwLyCLhtJjsjrLnKzD
LM6mVsGRBWJ7X8BrmlVY6MCaJtwByHBiruWQ3KiveR6c5XtCgCYKMImRMMqh7F4S/DN5bi39ggNi
WyiukTqlgnOqy1tUiEtPnKlr0bkc0d8wQbU7ErogK1D2zQjU8IcHRozyw3x0W0ARVEBAKlVMdWrL
E7uM/g5/oln7e18yay3pG/6hDbQhND7dsd5jMKZ9Zegd/7QDYpxJmwS0D3jNvOW7gUoCFc/P9kCn
VLo3gIF3jzPnTLhRjfN/+fkR2YfMPBKdFhCihRud/c+ZxMnnfA7Ou+yB1CQ6wlGDq0auSYvJPpGp
qVd8g7ThBACVSylcWBWY03JNxa7y0WGKo3MJbU2IhHAbVeBV5AceUz+DZ9ky5II/OlEIqW+ghrDS
hzV87Rx8DbKeQ1HNGcaaYn++HyJeMzcyr7A7mCrAYjZHkIAM/X6B+8aGf3MST+zPGVu9RlxBq8dZ
0VNKblTwP4Z2NwnnapZGzpTJLSC4Q7jl1yAZ8m4TvEGGEi7NDZ+Ssp8sMiQUF+RHnMEZnA02MsvC
wvINphr4JDfeTG3c9weP2eerHLpveAysa8QU2Kbd8nW7ZV/CZ6lCj39qoO6lDURVQZYDQZ74raiy
lCqgJ29k34LCD+Kne1bkPkOPr02gB/0x8cBYABRC/HyvS58+E0008Z8AMCrbrnFwUYM0bNOaC6f0
oTPFANhgPomSj57r7WIxR6sPVIy4HJgMcgImX3RUP+rx6aPPJUMS0xr8nVCkQXVsZ1BqeBkQYfU3
/m0TtKJyPGR0thMvyGBnTPQW0AtGYRrQH+XTSj7AB2ip6rk0MYh84W/mdQPWZS45zy3ONE6ruchZ
OBufUHdwwmCY/IIc7hIxpCoe01MSw1lAjME4EqQH/Z0FfZI6tXAr6Hy9zWCrWMdTbcaJCr9Rqeyh
C4Cd793UTHFucO6wHe9kMPI3oH0TnRIEi39qh7eHgfsd3Q1EbGoDweGn4EiQ4nDQbGRY+vDRSBL6
4UJAoqV8Ft+sggEC2gCQ5Bi6AyWWQUEDyxrTs5cN4f8t8evMu9yjI6sRYTMiHnxaB1oQbiy6U0ZB
ZowbPU+eKm2ip/d/PRbesMTwwXQVuHg6OnbXaIkJmvB4pBRJ5/RJAD9XwKQdDxDK1JqEak9FMwra
z4sAbNNgxNFmaRsJ5HsenpvE1xNcc6mkZjIj5Rb/nH/sXQPjMJ48CC0DhoW4lQ7Ww/x9wlIm+pEY
u2/Gs5SPxvq+QpSwJOnjMELIQ0KOGbINn5AZOpMA8avYs/0TqifCr1gzS66Q6kCX2z7w1OKRSw9i
MEHU/uEe4vl9e55juKyyrYK2htjYoDCxwWLHEBct3IUcBt74BKSALVQxXCXTYIIyb5bwBiFJxuzM
mfgVfTd00jDuCSUwEajYE6CCKufM1ucBc9SjG4EcGrETOCl+BjQc4Uy4kEyCqRVHzjA9KVwM+AKK
g4iSA++Ffpq/j1RHyXQr0b3L8N2BcCoo0Ih4JjZx9MAzDHel5EFBARMYH0JIxRweTDoUALlvVD8m
bnLMUxW6sem8hIMKLkFR3B7xIKeB1gAB8X1g2b2nRfOmYJnoYDPwBfZfblsu2OAJGvYiXfGR2bj8
7zARoG8dti4wAqZpCPT/SRkz3azYTp4YZTzbgKEaZYcAvdTGUUaiZqBB+celNQUKBjgsTr9kGLVt
P7gE5vWHfMOOKbHNG6d68mAQJR36j+e++y328KWLc7PGeuODDVRS53B+nPnmPHF+CsQFhbnBVOED
LWTLBNqtcGBPIZWcrD1m7em1SzfDJfEwOnWaQ7V/YfplW1d4gofnYbiUJ/1iPcQ1AO6589Vz8anf
hAO/bP6b/9ZH5Jn3hLgKkIAJ5+Ad8bN5TTx1Xj4vCD8GnoH2kH/R+nIioACj8uvOKjb6VFVTKNfU
BMM3pvIzPgBYfqhn1C9t1R/7E6M7/oP+J7oNX/KFWQBM7f6EzTYkmr/3rtg3G+0KqCtEpK7Y8oZ+
mRf1v3j5DhQ4q3/Fh7oZj9qxv0K0yTfiX3QrT+JXzNAeHzoPVGIJZJXtlTmAKcubChGqAdjyl/T9
msab4KYBHOprxwQe8uHNHEgFpvT6x0b9AqQbd/lHtkiPHaLZk+G3m+etORkLtjcpmk9a3ivRFPPu
2K5FhhPROjkLt5fLbFNdJcG4fu/bs+7dN+0ZR4oaZg4ED4pozqRiZtwmqRhjgup4N2Y6uDzUe0y1
VtKq+4JNugG29R1cUNbZ2bq1Zxhr6bHYjmeA+HZfHOtDuc+Pz0d/u389/0BEGXSCKWYrAxdOjkjg
vQayvotNBZ5oXBkdTlXkgDABHp3nQz40y1HDNw2kH68WD4Q1fcB8YkDQsdRoRRAdz5hj4Fj0XXAU
cUAkc/npUodbP2DEJrxxYJ1+Vmzb3xC0t4GBbosPi9UPkZyp5x/8pVDHhJSg2xniR1aE/sUd9w2W
CHybXrp98aHNhd1zqWzxQqU3ADyAEPqDepMuZOLNgzxwRDExgxAM8RTK8b+hzBu7AMr9D+k2PPLt
61P9iI/WDXRG31QPmbb6jFvzL6g/6AmGjoByYIcGg29PoEJ+2U8uAYMicpoHgqpLHE/IQ6Z71OGK
pTpgxhAls23EIXPjJr5PZHgbhBPdYc8O5z/kP4cVfyspG0GjLuMJu1iEVhwMAvA+iDS3JF+ZzOTd
/ZZ+UqA90bSxPZ7n+mMMtIBwi08eZn2Vttp3H7nc4fLvfySd13ajWBaGn4i1BIh0S1aWrGT7hiW7
ZJJIIvP089Gzerqmukq2ETqcs/e//yD6ot9fq2f3E1+VnfItXIU9D1y6RiYr/Gg/7Ye2gZb+od5m
LuujvUkOWDQ9hAsdnRHLcsdOz/Shu7zP6EHQKrCfFicqMZ5E7ib1HXyl8SO780FzvxS2QLbLHfUq
BbDylJ9j5XRPEB/1p/teU5FWhyVbM1vODpweGJ//qt5e92RptLSDGBWU5uuT9QfbhV0Hcnr3j+c9
p2j9hmH1EJj3ylb43/x0wiEM+MuJOmserv0hieqR4BRkxsCt4IMxh5AAQAT+7K44NJPLAuPDhhAH
9SOmMstYqlZGY/iTcvIDgaouJkbRXyBtsYiPmMVLGNfOT2b1qXMRPFi2fmm/YubZ/8YvNu7pB5RH
JfgJqHRpo3JBOwjypSNzZN6PBIxdlzeNbwoKqVnvaZQ4K3liAA3WRYct/aoGaigSlfFFswhIE2ga
kdCikQQigrDHBH5kBVm5Dlgxnw3RufxhGQz+tIJcD5kOnUqs7NNpDWENs8liOC0wDoCL1pD7FLi6
gLDJDaodfQOlSPMn8MY5d2HHVxaTwRozP4NMKe4JrDHL+CPcloN1/IQaK1yjn46byuRcwycEtaVJ
zwWGSIkAl6mnqUOFFJqXyuNBRG+c0rIgucKNyOJxGxrqgllEJIjzUJa/xYqHcnDCKjHGWhdOODZx
ZgzwPHfxTA7Iy7AA9YDvgSbxsLlpLLN5qc7bOz6SRO3BbQW0IgmFPRgFE9ObFwQValdgaZh1zMNd
iHR56wwAIjZ9MVw94okQcWCoRHYZ/wliylfw1W3j8s00zNFK/8LBqvDJlSadLvUPxlUSWRc6+zGa
G+ijM1jNs7l8cg5lffFUu/KQL9N1/TTg3uQiB6yIkTGrJAbNvCgxM6AR03OslqHsCRArqhz1KY4d
5ec7Qd7VXBYFpVe8Vo2r1n5AqYWXJHLIVWYsgoBh80v3jk7bLkOLzfBNMcRs6zeiKFSBDE3AoYv2
36bJA1b/COTO4Y9kspF/tdvZ8oct+rN5jGdIigTZsXWx2YtXHMC5TAXNII8ac1GUExeFrby1HgNS
COC82IGww48x0DJiLzfDcWZ8BHxE17vrdvmpwiEIdCpl+u7OpzfIjTqj/MLt2Z2yye3gZOLs2MJG
JLiIi7LfJRT1Vd3iXGEt4VNjtQrVmqxlAFwIcdWSPNY9ocb/n25QeJpyg8LJmiOOho7xF6T+Dj18
hBpxhSVc3WOntBbhPrcuBTR61zDeByoOD24+IVpb95P7MHT7dUIEERAr5CWMmyC4SHQuVsPhAG7R
OlW+IblHhD2RXioCaVIcPYktQRaxrrFig+vAKLgUHMzEh2675A3Dm+K2RNIqfn+JHalE17C2HYiy
Vn1Z1jtsQePFXm09dkaqfsNXGEhlvxF1IDyvADWNwWz8hrHX+L5PVNYsxl7dFdhYwKGGLryEDdTv
os6Whb2A8uAjWW7gRhr1Hs2xhjnesJEuZWMJw01TvIEEXNtwxwWaDbtl71j60nkZQCVfL4w13QS7
xOxUecYnLSkdBvyTbg0/xoNq+5X4PPPyGgI8fQ0RMPmKZARN5jKPyqqULbwhz90PCIoeziilGa4W
xS4/xHw2jOh300fuw47Yhl/Cg28sAeWL5uthPATnlSFR2LJdNBgoZ56BaHbcCvWuU8mG2C31qwRN
bPKIjwbkha9vnDC8CLARMCQAvPzZJtQbS2aydLgKgQHN4pLOVur9m62FM0KnbvYFPNUiavdbNzD3
RViD0a4J21T4w2kP1DZNf1L5jO4GUIBVVGhMhFdCYLdfOloLBDh3xiW4Qw1o+OC3UZeiyWDc+Uba
NLc9wRZ/gnjwASeClAgRS9tj6zx+Zpgyvu0FUVbqigSo166TYhLrTV1l1+5x8bgF0nGC4B5WkEjD
W75YG1ZqHY/O0tyKlnMFtfDg2PIrp7i9flvrxBwZYT8oRxGBHPW5jBpd4Q8BQQ8IyexT1b/ZnGoe
Vnt6iNfmScsDLxmL80xdZRLkCVub/ZkZEHkM7KqlA5IdkDkA/PXRQg5BnR4fQ8GnzUwkij5PnGyd
BiZRd8jhwTmEbzZ8A6OZt7v4ZNJXwLjfq8UBClUa4BhOxAowb+Nnzb0MtjOZFRjoZ4EaDKRh6eBG
n762byKb+WH+izMY+HY40D+FnPMxzuzM+jGaZcp3MkZzYXjB4o57I8IudQPxAjaUPebbCbPmzKNd
xSk42mOkwjQPOCFwsv6cT9/MQfJ4pcUrDkuU7YyDG3UdUUeLUL5XC8HUFlhy+jRX9D6EgsOORpNf
0onvRZvwvlD8fol7LHUblNHlB9Ahi4/zRT0kqme4iKiL5dqQ7HrgaXSSC1Shfwiy56gQDb1+sY7I
CYMzz8JJz/N4nU68oDx51ZeKN6xhET63gJFnpB+cfpji8D8sWWTh6w2VB0h71n0unMEg0dDAYAnW
674tmd2ahjQxM/vkDCSmOKXW7RiSFJsyAM+nyll8t+9/y3Lzfi28gAJ6LGniuv0Iwpu/aUiSo8S0
VGgiX3/gRrqp1daW4b6lC4bOQEclrpM5Us8UZw5j0jchB9Ig+hLxXzV6PamN3BdX0Uv/CP7B9JUM
XQPKVXtDSrpOxHtVhewzqgb7pgr3ebQJiHkYEeHTK8nYe0DmlDA+SmBrKMrkFELkG2n1g11KgNdI
2wieXF+GlIMCK5YBJOo1R2UFbCYMVxTDL2vditvoguHq3wjc2tHHBxO7MUA/PHeRoiiS48d8Gct2
FWuptzTQ8LGqsDQatXunoStNoEwF6fbdKJ9xcADr5VGdQqoBvLKT0a4Gai1RPAjoVrJoUxUnYSKJ
u60RZlbMMuEUulXQ37N6FYwAzgrecK/UQ+09AJwN2vkNFDzbsQzNacIwqFjyW/yjg00zZba8kE+B
Ud5b8k+zRXLVXtohXg6ZLaBZ76pqj29MT1K0hGQtlk6Lo67dsKcSVRX2WkPieez3ke5NyXCa30hT
0M+qMJ8SEbGdm1UAkjJbZlW7Ol46+O/t4sFYF8FlrHnIatmWAtj3vjAG2x5htQp7MtK+ZAmAEY9J
vVsFsErazVAvt9ALlkN4LqjRpu5HpjKtBNhg0T0cZlO1U/Ne7JCITJmHfiJGpSRB6cGd2p3vg2KE
bgqHMV0WuCCLHmnlrixM9mxL3M2yVIjTI5r/ccFoVmTGiDM/WrpKLEGdi+iZvBdOu2iB5SMnnNvJ
3piZp8uQZRLiv0xqTcYGmJeMuSaQj2zhIiXD7UyPDcfQcz95/+tIBy4iSDkCwgFNWBHfsK/fss9b
zDMCHOC9KgKey26noUHUtqQqKjGkZBEMUUUMPGGiQx709fWZSUCOmnquaFhGtGqkd+FaNe1fLQJV
boqAu3aulJSn1K14fUls9BEat+DWpotV+boKDQaiUMU0uoRWVvyE5JQ0vVYG2UwnyI7wmrFxeonD
4W18pZA0CV7nMtu835FlxjCz9LqBBr157Q0+V8LyyOJCBAYdeG6QwbkZYmT7slgBK1EjYe+N9wO1
GS+uOCbzf2F4qahaCmFxJH5rJcCjisF3imIl1Y/U4NqL9z4oAbcVLpMpYJw8o+7tQwUhwO5XHNmF
xo3efOqItqKgtetecztho8eZjUh4qUtuCCOZ8d+8kvPpNx6C7fjqPR2lg96nu6K8xiMPTzZu8bjr
F88m/lIj/fguTiociY4PdrhWsyAOo6Kq/FFKPjVmcwt1L3TGOsT3OJLAh0mS1l8auRXEtmtnedir
DR4BRH/Ak0xkTjt4P4neOG/cWTJ2ooX8qWLNQvqe+R1lEmRait/i1DSTX1KKdO3n/A009W+en8/u
d0Y5i7LKnQbDNWILKfRP7dXD/CJ/HmBIwD4mwgA92Mw2WfPGkemqlbRfgmLwAO01fj65Tp5IXcmn
Mr/naNl7LzzYlLQ5agoWC6ipcHOXeB6EeFrHeGu3oqmEqyR/uxpEuFB/cTc/ysXsc0TjxnN+M9iP
dAb1BM9aKt4gOAJaYzZL2xbeKzm09C4psGLE6DMI/qW6V8ryvoOxq868WiYTX01O2oBgMEphzkqg
dkjiQ4E0ZeqvUS1ZHQMJ/ZJAXtWC8lryKUicbJHeMCbQTY1efg7XWuzhkyk4gUCehHb9aP71H9IV
eJPqENk9YCWow3APUEdg4Pdv2rPiwaiT23gkBJOin7vzpdEk0C7/U67Q/HLSZJhXbCrtN8aVGjn9
eGzpw4c82+lIDhdxQnhWQhsixx9RRTSBWm0LWEhDsdbYaopO90Z892EeMGN4wYJ/eyFpkhPOWorQ
+ItovdSVlR5tcnWBMyNe98VTABaLkPEILtHhQO0kJecafoFYiDK2Ay9Hm0vIgK0j2A/InmKyx4EV
kn6LE2zk9SijYZTxdrAThlFHddMBclhg65WC+sLGgFRDe/xrwKQv2djZGK1mQJT1NkhwtZTrG+Or
yGGiR7wWN4F5W4p94fyaJWwQqtjY7k50YsMAf9iCu4CtB805sXiLbVit+sALfnBNM+BTOctNDIrB
KAFHkHLWa2UcXdVaf3t0kGQoyQqWMnb1enQwIDNXmlxepuIqy5WFaEEtJdvn1Z6PBIIN7vNMNEVM
vkMXG8Xp2T1Lq4728bneyrfwM2LmQnuNFRM9C1/6fLdkEXAz52YRxsI7XRHDTbsjLPzsF4QOHKdA
eAkuTXfMD00t8geQRRhMuvG/V7wQY00oakg/sclU5ya2+U4o8RiWLS1CCeHq2caz11kp/MSZaQ+y
Kd0zxP2WPDlAFeIjrk/UJy6Or8i2tEcEegJqxotDBt/8wPkbwxcNDTfMdkboLzGR6lxEqwzegeFq
9n1OO8GKz+/wXJINqvy9mw4yE+MIxr0aIsAcB1MFjaAi7xKmHGhpjSE4KwBSDSzLMUtW1RsrJTVb
4R1pLovPmr4276NP2lizHqH/zsbhKU4plKAG3nxy9KmVmz5A7TiPmURms1oOTb6ZRjcOSGeLu8tC
+qO0khXAAwUv3hK+Qi0Kh4iiqCQ+XI8JWSuWjOpFLyhRa0a3qFZdaRFcZUrJoYlWMnzMpQjVQFO3
Rpr8GFH2F/U0Awjyh2ZvCJnzDgZyx5S9nGfgGEzxSMuJsgK6CQOgd42J8aAdE726tG19TdE1vGR0
oC8YaejeVHTUOijH/P00XdhTTqSl4YyQPmO8DmXj0qcZ0g0/J4F20rWDlIUOuIzBpYcJDCj5PAnz
lBxZjYIXaRW6Db1MsFyi/OLULmpoOSKDWYHIik5YUJdARyir4yvvn/OeHTTqtjF8MfwG8GmTbC3g
oDNiGF2mWJAaXznc8DnySeDCOv+loKB7XZsGsw6tYtSDnROkMBLPbBVubRg8Oah0QfAXcK/nDAed
MZWBwCvLkvX765WT3c6eP8I5WGbQcwRfp32K+uWOmOxsBiPni6+9dyQBnqvnFN55ADgqREgCMdHp
7gYQ6Kv/NzEanOLJlyNjnRuwGDriiwtZQTYV2Yp8kHIgveRS8jIdZ7meIWqbCsxf6qNqMEri8l56
dR8FCvJKVdm4dagmuwhBmYA7roIfj9DUXhsvwV5hbte6iilYZWudRtBJAR8DenEjPBekzhuZQDS0
DpJZ7Jb5QNL8fS5dofTO2ehZKWwT7E6K+r6Mvspiy4Xi3pnrkLUZGQCshkW2EcHHi0BHW3FK2Lcm
ZUn0ieRFhgQbRoCPDRRVIuscSq8AQIA194nCOFncuLc5AX6a2+5htYgh0XKoFQeo0QpIZj+dDO1f
yEC/BseZ3XQ4Z7bvh/YnfY6/PE1Q6piLAMAS0AWaiikRM8nUAwtOUCf8vr6KvfQEMhp+QlIAq72y
XV6FHxCE5p/E5slQgXHNT3plpEWNSS4SZEjOUKW9Fw/gpHpfnrW7dh+25e/4N+6YHPP4qnB9+gs/
jL6V7y1uwfVg9VCu1G52DD+RYYyX8qPqTP0XZKw/BJ94tuUf1XH4jpsLEKt4k2+D6k6M0JuR0TSj
9pv+OaKVNINNB8EfIgcW+mZweLFS7zwMRfJQ02stfIuYgkT52xYR6DT4TiVYhyqs5+mF3n74GIHD
XwC2sgbMYkwXjH39rMIgAGC7w1Ar5Wghp9lMoDPWXjf/bggxXc5IAMcbhx5Ky/tH3tJIViAT3sQZ
qzcDJUCCAe6sOFxknt6dKOEguYUX1hOlS6aifjAorRSYNgHC3PYoVveScU0B9SlATPgSAEzK+ZCJ
cR9Y3BLpJIBiLvWvES6ulF6pRaPlxbiW/XdVD6xqQzxLym9B94WvCb1jNk/PJjZpyKo66KbRFHAx
fsf3oWVmLBa4wUbkjvKkxRH28/HiXkJy7aHk9Mo5BfQsEYi9jb3efWHaOhHfPoCQpDHxmMLf3CVQ
c6H+Jk25r1nMy+Gf2lEqkWurgKYyw5Bo4DWrA4TNQPSzvvPe4htrAqZ2Yvy+jGl81o36Jxrji9EJ
23fCWhTf4ynQ+Dz6JFW8AjfXZT2uVW4K5ubYpWM2Dwhc4NvEUEpKiE+Ab1KhPQnZQeUwugY82GS3
r8VG+1DVa1BMfyUntxgjoRKCkxoVHGWK3+NuR8nGnEvU53yiwNGigHMIe08BCa/RsLUzYRNhJzMi
oRfJmPzNPzrTGd8M8MgaJrUipusGHyORFb76XumwObXuW0WsO8xTkAWDqmw1VJSKNHJx9dkoIJOL
DeaWyYKaY2c0H5N8iVn4UXPvkfI1wibLP3JlXQ6HZDhM8JQUzUUIG7nQx4DT3i/E/jbpOC/xKsqH
Ul1zuFI7ztQeNJvPCYT3zlwFCk7D2biEcG8T58cmqzpdspYOIFl59YNB5WQcJ2rhyOpzCtp9jIt7
7Bk8IOngNeqpYv7cz37bcC/KEkyCwEfQMD/czYg+gvhshTWwlCPxYT61gmEBJ1YS/otyX2I7DlkI
5Q7qmwA/Xj9XeK/7bPok7xCymzbPpBz59Xbwd4NjqnOcKBYTHkb+MJYWX6SbICdgRsN3BDNh3z0Q
0QDVI1/4vWwp6+7x2vNdWgRQBYSkI3Zn6lb2esD/U41Qf1op+QYSCm1nFgFvYCdmRozeAh/MEiPE
MCQtfUbTQ872yBk/hStoF+J86ypQBOIJY9abcdN8y87LId8Sd+z6yHvhqFlkH2pNZQb4rGgnCf9/
HA5l2e8xMFx6DfHWClktJsWPMmfbV+s5/0w+C4jGkQylhCEwu8APZdjoHTaH5tKmE4B/393J0tzB
z3YZZS/v2i9DVWgRUnpcFcEN6cPYEetz0Cd203KrkMKtn3Cd0duDoJ/UFNsfPziybXuQOqGUyM0G
cUSnHN71WZQfb3VHliEM6bbfZfCXlL0WkwPr9OMa58969oroF+D8v03wVQ7PunwQl2z0TOhIm6dT
ghqdY9UAvIlXaK59L3u/dA20UYReHHgDIMXncLtkmNrtoEYz3keaC5dokWOTTE1JqxjEm+ZuGDYQ
Y3Jv1uplruzoEkwdeafzHspfUpQwXhWzncRVdU72hPrOCqg7NDLb8LkoXKhCCWQOeCvneFzrUD/g
l6QhkHRuB8lmXGJa4ELRwUWuHj0tYNvxX8ONqyHxT8VXr0cGpX4nw02BigRdMnLf8lWtrkLhQ/xP
uj0El85wFYjP9RnLZiHbvaYtzDzMHRVtPV5LNKraz7T0S+GrGZ4ihThjL0gwZX3nuOMTa58BRnmx
j38cjRQ+QmiuhAun3dTtpeqx4AoY+h3Ga4dyBUpnuQKFyWKfwVxSrox8JwgWAzJETtm0JuwB0SV0
tA6j2w0x1FK1XZQfnMhTvmv5OsxyS3w/vvNyhd+ujZvPW7k20bZ8HdTnkjE6bnZC5VCLUlEuKLlw
edWrRzF+RcOxkF3tZybWD7NZKUKKHHCEUV59xWS7KwnTmnv+DS4sBP9mNU8+zPWl2UYrKVq9Dwa0
1NmMKvb5aWK50mGVawcslcJg+6oxdrkklb9InvqAR/Q9KH6q6oN5H5fdf88jQAIw8LLDie7SvrxK
I4Nu21GyQpxRxN9+8OP6ETNKeDlJZQO+Jm7eHylDxmojPccnptIjqaKzeA9nQu49HJjY6u0RnT08
wwclma1eyHaMLPqr0yvoiQF/2TS75UXZsmFY6F13CtZQpvgJ53TFAaCelE/sLAmUxnsLzSLJfO0N
QhXSrL7YZHu8n+RfSgNpXQo7TLQwNFyNj5qmPjtJV57Y5N8c8G7mXwmcHXlb7HcYa1Uf9YmIH3LV
RgfnztbOOOjXI30ko1HEZo2LFO39yZWF8MJn3ooFM8hPfjn3EphlvJwvu8K96wkeghYFxejtQVQY
nJDJNk5UzCeQ1Knmcl/A2kUDyppbU6mH5bosLLAxa/jMCru3cOaDemkv1+lG3ESH/ggHUF0VO8XH
OMx+eakpHAhz/hp5OihPY4+bykbLWxouA5FjM9WjpHuHYOkwCWJk8pnCPcOD7O0WN0Q10BOhP+Nt
9sDo+ZD53LPXimE2FPJNwj6MjgbI6ZfWDEkP9n+FGX21oav4NQUWixqyd3OB/4how8rPVNh2yIgA
a0vmHRCeuW/QPbldistCFC/Vh/7AmQtnR+GDMGppDcV0/FTW46VeiZQCRBjTMpGJw5h2o66GH/xB
ygv7RnDj1lUk4ZI9hY7t/D7MlKb8DHt2ovsMYOtYtPWT+y1uyxXmhQuaObjvZuyry3W14wzG1gx7
QIg7y/24wTe+cAiM/DN+05t4VBpbxoTVwrGNkr85xg5zfTKhHzhvnRi91x+YugHGH8E6qZVe2/Y2
nKNfKCM7JuU8ffOdSx8ixacJW4VPGVxjE9Zmb0HJOSv2DC+aoavDJ9I9zOo/q9NgLx1xU5vaL7Ls
NSZu4iXCMXAt2zyd7uJkzEaZok+Z1ae2sdEIiWD17gYffx7T8JOj5sen9jQxiGTDfHDLWGpe5k8+
Dy3WADanFSsW968VnUDowyhI3PGbmgNz30u2rq6Ee3xCTog+kffFjnGHkrRaOpjSGu50p/v9okbe
v8/BbeYlPOlPag+mmZ181k/+zINzsYa4CD5ymD6CVb+bVpgLWuGq8EYnWS3XdMIKDvyWdBQcFsvn
8i/7xstmhf7UDY76pd+J8J9ZM7OIz1L4URVj1U1C9PrrQBTFqX6wfpXPFyS/Yg03MvZjRpW8A/04
/LxcjmVWEo2UZ8ziU+PONW3Y3SHqH5RP1cKgYxW5MJipGzE2NrszjjIbhr8fyyvn6X9ko8yhvVE2
fJOid5RNeMWu5cFxNH8JklaKRhey/rRh1oovBow+7GJvg0csszs4SB/2yL1nOhsAB8TffX2gi1uT
p4f1s8npZ9bb4oDwCJIPE2v0UHSK6XbyFK81yNFzERjE/Y5yAfJM5o3wA2dQm99C1Y7QGVD6I1+W
z/D6UyQa7fFXaF0mlwHGUG57A4dw4MFrTg/FEm4ZINubeISZPZhBgxnXuQtzfHy+ccKpHDxOYJn6
mKdgs4raYnAw1hnwdGXatK339Y39VvzM1iGMIR7An5eNp5LNap4rIbP/guuOM0OxFvZIYMgPN4F6
j0fiKh7BTffYE/bLJ0RBNh8iVc3im9RoPrD8jysTHG2n7F8HHU0CMKBD8NtsThwdkCWZjS9+hN/A
wt/sCWyIcPdnJiz3hmXs5KuOjUX8aHy0Hg5fs/8d3YnitoY2b1czxxuCs+EO/nG6k3THpc6VobQy
TrhgcMKQIOLG3ryJnBclY15URhuI2z65t9t4Dano1/gIjvME8q5wLB+og7DAVqCcndCNuiiCvpkT
6Q+I4/UN9QsEhuhIZunqtUGCzjK5xKsWAsxMK8WaNSShyUTyyvrjUU33qdPNDq50yKR2Ms2nOlsN
PguC+FNlpofKOzdjUoMXrE9vwEIOn+Joxp7+xdzAmKnJzU/2PfwwyelNwGdjHxam9I/HGxEWrDhm
wys4lI/wn7Sl6RSd8iPCFBinknV8pbx9O+IfKLwdXCavvLVbAb01Z+dhmbpLvC56uOKOgl2HJe4Z
/dD1x0u7uUO69tC8mR7thB16CBOPDFDM30t1jfE1WL83NSlNw51pDNgESonsmn7XsokbwUe1HQ+c
5ubM8YXSC+ea7TTfvImauYRscLiPA3uv4RhdMQb5KrYgWB+wyLNt5bKQW083hTXRS6uGTo9cATv+
PqJkcGsejNcjvLLCYVkdUDFo3vxCYW88Wje/VQDch/D4eN9wxXehaVBe74JLpNlFMo/h2VB/y5u2
K33ULZ/ZdnHEFvi3/spvgELe6OZAO3zq6q90iC/KCRUM1Uj4T17D7JH3NeUz1BekXu7bBx9zBIiM
bNFe20L5cpWB7cJwovRCgR1sOeC2Cg019B/WPjaMqNUNM902f1LjcUC4SJgbskA2gDOc6tI/RqGN
pXnplgjyPHaBJws6je2SVMu3BUkSRqqNo8EPc30v2msf/Oi5iA9scgj33Z9IvInTEULPDe0Hs9ih
kkb9zK5GkVvNlq+DfVBnqnHxlD8QTVKhiDwlATi5iVVb4MNTWqzCHXNxzJUGnQ05v71HS73wPoUH
khAF89sHSino/eXfAnWqjgOp3eDzcCK/gXbXn041PR0KKyBLoCztmyH0CbBv+hCuHCiIgVbZeqa+
83SwdPNN5DYr44CrzoGrjDfpCcbZrLRCZ0+hxzDYL38o3T6AoyA8wIqwgUi+DWAjW9kWu8gSXf26
XKN8vUa/mGeuAfNnH2zM0t5+7kNATDBcwAQhtGUv9xHIcF+58+hraOxy2Y84XtEQ3F9n6s7HhwQV
n8ZdsFDN3CrKh4vocXztVXtYS8f5RD2wpk7ino449iB+JXhaMIeDKd/+qrKdPjmD/NeZjRZFWOOz
ZtAUIR3wBqtb1+ildxKe63t4OnRCNpPW0F78i4sZdVscRerd49sf1vkmf8TbbjPd4apiXsKUztRu
i092ieNvtOcAXOFA6mJ5ygPyIX50f0sebh6VmeLpMpOaTuiAkB/N22v3A5HnpNGY74Vbgzf14gw9
DVKDTmaSiRVKc2NYSKOy0vY8p/11cSuwHQWyNuWf6ooeYMm2uZfflsNeuG0/xQ9w4NctRNoAnwAS
CJGne+MZ7cHXIL3CfGYHP6LHwZYzhA3c+TriP90ZBkRILoSoBCEIp9aNAGfM2sl8IsCQnSi1NOQs
15GLuqD/Qcc6m62gGXSn6/QNBe+1JnDgB8MoQBDyqF+bbfBTcenn95p5enmCdF3qDnpO3Um+Gy93
CJP31U/IRXcIC8a8WlXz+gcZwGGcxz8Ji6w1NRuesUXRRFvlCXZ4ju3FhvBGPiBUBCd8m53YnX/l
YLVG8+/f6e/xtbCv5KrhXnZjz53lZQwcezeQ7MBcq25oPbAjsx6P0bz98S1d2hjrrzdj+w+qFNQn
mgf737+N/5Wbd16am8cjxTQXc/uHB5q1Gc3r/LP4qfwplY9depjg8UVYZFkwcczTv3+9ecboxoMo
xGvwQrdzXgOjiX/nV9CK8oMkk+u8qv7SJ+SPO8hjasG/sq7Sf3+JywovKS1cFUzo/PxZxpue/1+B
dAGp2GIkyp/9dwkWcBTfGCKMTW/A183/zGwuXgzzkpeCoLhlZ8dYBTyWkFw5GJxgs7i0gcnAqwoY
X9s6VDWMrTNX13zhdYY+JTfbmgRYFs9k0dA7/RZisA15k1soWzwZLrdp/ivOKAsXMP6dr5Ub5PMW
vflqc1hk85/M18+ocA3XkP/6/3spbA5GrpZ0LgcX21V2TBcuwep/aWYxEoozkGG7uZGkeMNCrNwH
7ZoZ3eIyzApDe3bLKvxg8/5Gk4jPLEYWRIwfkTTBP4vLr+EPzAr6cHgUig0CfmUN9xdDHuR0bxey
HAYfjxfTMuThgd1v5MuC3DJT30dMvyl+kUJiMCVP1in7yv4BiRFmjOnUIDgoJCMob7VNXE+0ww1w
IhcQbzk6VhKIbGTa+gFsPcLaA1bZbB+g176yHh75nvmick3meZpVXrUHY5LltIe7k0CtdKYr6Pt4
CShQCQ1/YD/AfdDWDIC7PUGysUvM2heDwfpfesTm+zpcMP6mOcWGw2fPKLaoxKKWkorqFNlZ7MGs
/G7P3dVgQ8Azwyrwf/ui4jxNdJ+4Kv7NdGtWXvyBgfs+w6FmrzyXQDEH5sfYPxBXcKgPOnbOzvje
vT9G0spus/7ahUyVAfiGLq4IQn9V/qDbsb8ot/ne+MaTDwY7UTxXEKQoXyFFp7JWUane3yfjml61
fe4bJ4GM1rWSO1DuYCb1xSF5oJSaQMePfJgH6QdHQdQs8r8EVNvMfhArQ9rAvEXQHSyuVJSM5+SU
48hCGIaPiqND+zSuw+ALurHOUZ5cBuMW4M3bwO3fhzoa1NHW/cUGFg8y9xDvBzzJdiNjmzVbY4g9
S3cM5YeKQXGKWN3W90sY4TgkEjFAsJZ+EdtVZ9xy5PokCYVBdOrRUseQ4uPpNnNl9F2mPAoGHgtt
zTyBHp+BYr+dc9cWIEUI/DjFS/3+jpEoEDGWE29HJTkxpWAsH1ErvKZrOJ3lkIBsbNLXeN40iAaJ
jyRfqiSSeC3G26gkAoboolVebGvhJPe7YrFNBrh9Lm+SF2cQ0YzdJBzfy68IQU3Auxv46TVuXAj9
W21XKatIOwZYDUqbjKfyWdEqQkkedgU+vNqui9ekUs0JuPmnMAAsXeJmU8hXccxzUsQrEqr+EQfF
4OuoEjuZASU2x4XmzSHZkl3BgcUrJt4vJJb8JpXvdbwvM8oUfObYv9DMvYmq4V1YEDI5akkloZjC
w0NBI4YHFGYeyK1JCjYwHrZ0kXQVDg+0lU48QZm1IZBizVE+4GPCsYU3nr/AV22OsB4G7uzuxhwe
FQMMmlktC4WlREuF3bJoLYnOJqeEHoWNSJiVeLRBS6pbHvvUQdPQkq7yVAqHmpkr4NeeMppGUgZL
3E1Qf6wQMY3CDuVQCMK6YpCeibhFEdBkgZFHOu4QdhB7qCdGkSDpeScAHeehxrZNYpoBjeWP0QI+
t5DH4HHDjIBRz2QGoZKgAcQfUOS/KYko7fgGfyLvFiU2A108YTRTXbBhWw2SndBPC3+a8W9MgjDm
cZHuM58qgcEBWXb6J0XEkIDBmM1klwXJB5hZMPuzApj2AC70TOge0BzL6AksNXSc4mWhvs7R/PLX
sj1BqxpRuc2fFDcImF5r3TZxBPgzoQ0Z8IU4neMa5XzuJpWH4Q+cXj7BJXYWsnnk1QibaRS4e5AF
f/nkuVvztJPLiFy6MwTQr7uGtF0C76rnQQieNCccTNX29G7/ZRCf3pt2wDkt9no+C2QgsR0Wbo0Z
WI7g2is06k0YRfWzkjZJdgK6SLQ1+HmcMgjjYMLzBdm/Kf8Q0qUFdnqVvt4/IFiHASyFyJtucupD
csIlrb2XT6Ka4FupzJrM9pwdNFz7MOf3JaR6TC01l+mjWw6+hmM6HBg2NGialnTTDuMG9X1QW+05
38krIP3f/5uOnelMFRvb3Zloj34CjzYJVSM3EwpxYwbhWv2aTZYYA30xa0c+ix88OwplOExTJs/p
9ZcNyuzvS/e3wfTljywhxLD0EvwqbxbXBAcUZJoHIpwgkbO4+fPiWm40D82GrFrQgGCiSD/ko84M
lQWKM2AIIGlH3wp72n7FOOGONF4B17mRPXQYek14LKKFGGQLm5mwGOpdRBPPEsgMfxiunsaRc/vK
g+PxAOGLDgGXsZ8zOM0Vu7PVG2l6TK7gnmwqZgKIXofKoV1SV7Oi9WeGQ0m56Dk1sCOUvMnt/16f
wv9IOrMlRZUgDD+REQoqcsu+iIIb6g3R2jYKqIAC4tOfr+bEnGWmp1sRqjKzMv/l+stin0yWyXNX
ZDaEiLKUELGagHjDT+4xREOjwFelRNAOnewU10Ws4JmXkfFQvKQpRVeJrl+hIyH0byrHFtRUCh8s
iKAGpjAOdNQEkElBO5bfC3UQDjCFPhzhE2GBBx/O/pjlUaPPGGUDFqXKkcPkdmLQcVd2SYdjs0XJ
PYXyPQZ//T70oHnG9gVmNtO/V8ckEOKyybKfySwYBK8GKMwgtQg+TahCPE7ge54dWthOj6gvBI/2
gNUpDVPaE0x7ZtkC/J3C4a8CqF6QUGJwBfdeyMzAq6KtDgau+VPO+YrGR076fKHXj0Ic7UhtTC9q
ObvU7jCothDUIT2lSCZie7/GB4HWo0uPYDqVoENQtNVeTvOFo11hwc1l2PQtArjrs9SZKbSkRP8g
UzdyhXmzcUsvEu21CVHNvOOEVGDeir0WAqSbZxfJ4yWAXPG3N8ZYOlfOlA65MEANNIzo0TF8aus1
vIsx4rvIYU2CBoUxzqKtI1HATeBVgqQaL/FdTxQGRb6yoE88/O5HJXvU4tydIvBi9ZzeR1aDP98k
+I7MF7fuu+JOpkjNNqHUAeFYchvB3tO6e2a7pj1gfAfoZQSq/VABsC1RV2qDQbFno7VFxBofDFFm
5GM+G5tey/2CB73CnGY4jjO0IK6j0zjb3brDh6N0AX0FfWqfj5u03EAhMa7oGa8P9poQ29HVUa+H
LwO//BMxTk+xgVi/Z9G3n0tP/BAZELLXPzXDfES9kFDO7aq3B3y/ynn/A2GE9TtDRSeejGj/eHiJ
lem8AlI6m83BlhTLDMU3eau0oSKdXko4/RzYVo+h8YKVhfU6N/FKKtaH2FB8PRTuyXjT3H7dLmzy
XEVwxxohBUptdHlF73XlKT6djoDxajyIpW0fNBHKuPPvhjO/P5nnvsQFLXpEVEl1C9TOA5q7Qp6l
FEOtyVz1JSJKwKvEz+Nr+9o+I5lt356el/ux2z6P3YWokkfF+rEk89LsfQPNi8plub5H4lfFdylx
f6GGiTrYLoKtzz+slTVt56iKmKh1wZBotOzwVTZSJnhBvVROE+jjr62M0ctzO/JhvK0f627bb19H
8Wu45ReiL162Bni5GqzuNsIx22k4dkeryQrc2QKDFdyYymWDegah87GUYzlutjmv+toWy2/M68b8
bj2KRyf5NOLvbuYXQpBfReIT3KNm21zy4yhOaQIC6qYpcBydaHzS0T6ll/L0jmeH94nwHiurPpzO
6abOZ/N2BCaozfP9x5rZgzOjpGwDh4OZ2VrdILJrSZEUFa56fv0Md83itVD2EMR3EiORx0b4IzU/
zc/1t6Oa2jS72wr/LeR6fwf77seSdu2mW/SLdjmZd4tmVYbyvFm1m2YFe/Yddos6bBbtJjvUYbWq
VuLbB2+zDF9852v1Zg50PUD3GO6kHb/599/sANsc2O/PsHAevxksdpyYD9lh9pf9dlwhA69NucGz
+fWj7B8b6LrX3xb8LVOF6UxX9sqeqz0kf7M/uCsVU4pfca28A/oOq/9fZLAveYnEuzsPWAvVCisW
Lq/kcmUo/Mhj0I7gXa6/isV7Mdf/Gf6AkQpHNMel3ePwWsnz4tAsHofP5r3sto+1HE/AT0km458o
j6qA/unnJAjJZ9mDtaOTHFkTbVwFzXYSM2Zjob2idtmuc9+qvDerjxnON6dB/4hfEjMGaqpxMFnu
FWZTTJomZ+Wsnt+uYr2X3GLkBxix4AC0fxscyT92Zv5O7W5XhPwFHz/7LUIZMNYvkLZH+Fy1HPDC
4pBMQZRo343ivNdt+OYR1CFzPRxkl2/mh4R0WP3vbRm9llN/7VDDhXXYL14RR64TO0vsI9bhg3/L
9ZNVWWMtQMut29bMTQsyny/T8vErT+yJ6ghYqzr2l+qoxu+1SPXbLhC7rGffqCf1BMO1XKonsdXq
pfgvQU49lfym//dmFdtFObGDYRbxluI/9N3YxTTp2Q4XvsKOnxgKr8WcvAuUk0Co8U1ss0sufkI5
iasVT4U/yPH9OGFviX8JgPlRuI7x5E4VFwuEkL4Uag0ijNyPcryZnJ58vToywThCfxOv+C+4CHrQ
pbvwVrx3c1H+fZu4QfyFBPvmxFv9+wN7O0eUQjkBNEAclWKJq6PoOb0uNac8fk5hl9PTH+jEJzZz
ztuiBHPjf00gYgzai9RcUA01NLeIOBCIxUe4H5WT+JhKXK5lokqzFfFNjpnNiYtV+HzNJQNCq92O
Dfd/uAW/7lOSnkb8BTeOuz6IX8eONxG3uuCucvGUq0xNBK0ZoOrxEh6+5mexYOgurkz8HJUe6onr
bF2wXvk+/qkujIkyvgSkg9/BLBzFOUuD0B48Uc6YbSQ3PHiFNz/jRBfetrNDexIegYQp8Uvg6MWU
53N6n5DoYDqEoY378KXl25urwRgNYL3bc/CcV5uJJ+3H59nysZtE0LyjQdTM+/nUqqfjn+ljuOsq
v1uIeNQtgBIxocr9V4S+V3n4bviOH0xcD9L2uh9frmeBRfj3pLjnBNsNuZcZ/RNBY57PKK4IzPfo
G7sT/01mQK9H5bWGrFPyxpawLX6K+8lRk3vPc1gyosbcgJwSiMX/5KfFL5YiRLDT7fi68MoVseKx
BlRwY0EqJ7jgIg8KXZLnMY9GsarH9MnWzf4TlT5zxtU7rvk1OyTctPv2E7en74mH8LoA8PnEszAJ
bxEpR1z17YhYEIsp5f9CH2igy3yK51Z00XOzQnuEqVIasSaeoNlBgzLrAohGRYL7rTQkiNysmUkq
wGhP2VznMhZ1103+cxeC7dPg9jNZ1/t0V86vG8zwkui2Yp4qMsRrl0QlANA/9KLPV3ccPOZMu74w
17T+776oN09CP7ZWK9B1JSnksckX7fzj0vy3P/vexG9Md/TOLReFU3gDNwvU+RW7JESnv+f8p3Tf
brtpQ9Y5qRKdmf+3LCR0UKmTU/GlV/PZdOUPnpcTtyvOg7ED+uU6iIbVfIx9jkxDkbqn8EE0CWJP
gwUJTYCYvjYJ/iGbaoXLQzhCyUi1mLFPOLw513z5lHyYQfdjPllILN2PV8qO1LoMXqebZITYvIZQ
2RnW11pB0FmF0h8U+w4iEl6l5UEBHnCQUZu7uultzRy1uQnDsiHSeE9RdzTgSLDQfnHsLh2pOSbT
xbWj2Z7M08y7j33iWangUqPXNLbxKWaYAo9enVdFyInpCXSGQ9F0PcyRpp/fNI5Dd5rQwOBi0BAT
g7nuYOLy+Vi5X6IOqhKAj4w79gdYdDI38x6zIxGpXIJIosj7Pt0E2mQXfoolRdvTpqhDvE5CrHeN
PS69pb4xuGxAScgayEnEF8EXdACM8FwvvfvXph68IZ98XUMkVeMKg8g5Kp6j0siF5k5P57BAdfxf
BOQN+e6qEJTPzTT3bzcPAnI9OIDQmk6hdBOrYcLiKFy0C977Vq6+WHWPdHWyfHVmLUHY0p62NDFG
nFUlva1MZFoV7N5mc6UQqC1Ackgo8Fo9zlvFJsn9a7GUALcMYOAbeLhN8uXXb2pB6+l7+z0a2xkO
2PnvLbp5jAgBF3yoHHmJQ3ZKQqTVCvI0G1dFH/iH6xv5NHT4C07gQVnb3GA+AZEVctjNqgAb3SD7
WWh5zsJeCBpjwlEm+Pg+0DO43qP08XGL/neEC96tA5sFEVnCJQp57ll9oaAHAnd4XlHtqW2ZltOV
ZsBjTNWWcV08Rqg9I4X7WzfuBJ9CZEjfyWNZSQxmst/kWyzHTMWzlsMkANYPL1C+8Rx8vYNkcCXQ
vWie96emPCTVF9hZDQjrFiaSclSu9Lrp+VwLqK3UlZBaR73qvOs5DFLBo1BzVPAOYHRpMg0eAyPI
hpc04Fj5Ybh+QQT6sZSYLgJ7BZdHhF7ct2dOVhzKOSgoCGcCE0EyNOjKObYmKu1MnsVd5xCCOGY9
8ME0sOk4cshCXsxDa2Ok5TPzDLWtHPhYWN22jPXAS/KNw2nYcOKBUQMyB8dVyg5a3Rf87AVG5eNm
VhOwP/qrw3YRW3nLZF4K6SH1B6Z1WGPZnDppfDCk/OCrnpAHOWKS1IaXKpgiXUTHUZCmQRaAIMcQ
yQim6nz4ObCBSJcV27Xe0lbi+dmVDliypGkn8DfncoEN4td+Bjbsp8N9c0bVQEZ5Rfto587w6ItZ
VBtPlE7oyeB/wKRR9oED3jg23Dka82c6Iix4VjYhA4jGTGBg4BhZTFbPhSAXcN4AEhsmpCikQVib
zD39AcSw4w1JwcYWOL/1w+cFvZ5p71DPLGVV6ZvCkjlqofxJ/chJHOwIfTUbd9VFf98zKYAbSufo
zhBrgfQi7anXuj/dJ3Z5gbaH2jzNbEgF4PFHSII7o96exjMKh9sBLpYQmNFeivdtlrUEmxsfF9rB
X+Ntlx99mhy+Nw8L15b9JVlFBIUgP99+6caJmViPIAOziFRbwhThQ7NbQVaCnZMRjDZRx5NPfMjU
pAZ6TRbpaN8QmFOCu5hY0H95XZn+GYCaMJWb2iCCgBq2Y+cDBIOENwPuVKzBcnEQ7tEftDDdnZTe
BLQyoiDMzKZQipH6Q7HJYbVuSDScU/XG7i5QwL/Ox6eZL701Pg76CAGa+y03h9lmgIyPjlZxISA2
DV4RYzeFxAVes3NAUx7r/rcbrxtWOVdfDM8jIkS+nIqFk6HRIJRb0DeqPkFm3QB+HukWddbrcveI
LxKH0atTLumroLuiIjSAryW8tqdNBIJiVLrNxHiXrtL4WNJPb38SUQVC24BmCAI4zgxKRG5/BSaP
fPJqjRGmPyHFd0xiAabYHG8+vRmayCC/fAEmhcWnownTvkGs3B0+U26/v7spWxUbGR2gIxDYoDjc
IlQSd7JDg2Nd/968yuP6SF88PQb4Yy4KGAtLDyAXazPbU5zboykmNebsAut4j95NDEGniaY/VKan
twOSiPQDF4bX8FvOCOQfDiqI3H10XrRdE/CBW0uXsvZY2P19N/WGl4ZW+g+SB1r9m67eFjLEzE5A
fd0BzP6zJR0TwDFcQ+qRvFPNyRY3c5DOy8SS6VsWZjMzIeGwgTm+GENCpoVdQgTn/XWhr3B1xV0l
cUEqZucSwaBE3EBBQLHdg5pj4cy8F4hrjB9Ej8J4I2BCXTKk/7eXOcvwZPxynUeD2fHI5ldA++DY
qavglPJl3V9AS6IZ+/wELJeOmJZBLjYo6U+0mJm/Ifo4olHAYgVHJJ9I+PRbnu5HMnvEriuge3Q6
1VhlKhGiVTulZ1M6qFJd6CMCvF3mH9dyQams/2FwUV76OJMYIi8cwoh7nVmQhK4AVmdMtHDJMsad
yYGFm0r85OPD/D8+wO9CPYdKxOSVwfxQW7JNuFO0fkmQfInYQrjPzWeAGHUjoGYkQPGWT+8FbgMd
ICIIi3VZqJHQ9jvAimVgcLMetV194O2ycwtmrUJ+HPQht0gUHuJUp1pL7DEYHtY4QUsC0kblLIoR
eCkEehKJ7J9YY0xRJR+DET5SY18VdDyMm0c5fbNAvQC2h59Rn86HzMw4qVwvTDb7p4Oq1BFxKiRl
T4yHyO36W9uIg1vAK7EHaAmxMD56fkwjUUbbJfP8+G7VwexUWXNwyxGbBtNqPv6/G4ThIg+KYz9n
wtymOVVFSP9yJykJuEcMXQ30XhvjeQTMyZ1D18VhsRCyUrYLs4L4qVuVvUQRNFt3M/OULYlGMkLa
+HoDhBrp3I1Tqp1wqa3sU2ZxTjR5oVt0gmX6cagKwb8toQtZrycJVWCrX6mrVCaP6gmWO0b9xedm
Uec9lqcn78TnzCBhm18HpUJEcpdUIt32dbnq4PHpO/Lk5KdTM1nvAo4US5rG9XA1AbADvCMm3mKM
LIpCviK4Vi5KRSLIyqcHIhAgDPn6nS1Zcua5HS0uHUHTVCfGPN4+T6fFekWcIpc06ycnqrATH5xI
QfTl2t/E/BKvpCBbvi7fEz3g1iIhph/y3D3fVSzXaZgeMc7UEUUF/Q+NQK7jW76Qs2WSXmgK0x9r
rRJxiqu49OS54mn05bxci49gcLUNE1zmHsdLqyeAmlGoEO70SFGC1nkL4RRSCcAV2fmeQHMDihlX
wEOgQ/W4xyNnONZOxZKbQainquTj1ZzZVf/mnej2w5mLl/KpeMWJhDgldfVrXY4d7DwT9CA5jNGi
RzsPYBKwN8BDYuY/ssQUBFYPGgGr0mSYADxpYNYOPcXKZht+T2kAMtmkNp3LkXx8tT6vxBE6oWcO
gpVZDutv+9RnRqu3DxvWGhay2uWmQ5L5mFfnb7bYNfG681EIPDAMVsIec2tmJq7MmBGwyBNsgJYu
Xk4fZ3AcDyWnDWjHc3kBkjG2V7PfwSKPxpvWAf5rMNKBQ63Alde5bWkANu2D3JIGHuHBXvoCkBtc
VkijUOiheQrAbVP9vPfQr9pDso2w1NLr831XWwRAB2TNhhPM5m1Rdy6H+L6TX1ngPHnEgldKoEYy
kw/rpufb7ATr/vqaI+Fr23M0FaDl4/Rhy5BSkMadBBX2shfUnfAnQCsXeYSWzroWPr4o2mizkEnJ
dAMBCnRp+OFygYRRStWcskvAgMBExkaYegWAHi4hzIOweVog4WSHCEuouMLiJCU8TldjmjiMgYZh
o5ij1QCBFeBRvGTY+uEDnSvKQaY0A9C21kwD8VfSDr/ZxakZWa1f+lLrhFdDBX3TaTaAyBgI5dup
ncS6uVPO6bcLB6qYuf7MVXQTBBau0uPf1oMzvwA1J2DPZWs9fKpaxKhKP51/wQGbLzCD2zDlyrdl
P5+FzEQV7lnMV4q/WGWKBd5zNVgo5iD4CcGZjql05tVvVWrSwPgbg1dAPnvg4vAhRY+b5uOs2Xwd
jurwxPO/p+nvZO33gfPaESudWzw+vpzZdvflXKzt+7v2t3ud/MEvjjqpMTGQrFI2KLh8bAD3zCkR
a2f8hT/XodeiAkgqYLwE5iY1PsRi7cOclplub8DCHd5hqmnfX7WJ5DCN89OYBk2oGqyXm+Uni37F
SzbOxB0uFA18zgK41v7PG1j4/DT/fhbqabbdNcQmDSgZoqvre2Iw2ZqnP0P9qQW3+HkaAQUClyNw
PmXrMO5m2qwB7Ia56k3Xj5hVAhL7/8FyGZfI+HJ+AIsdKEAQrVY1EGGCnTYwEf7jxGfft4SfiS9U
+HUgrUziYjkotZs70redIy3AdYFJW2ZOGbyWXFV2hI49hl2XafvUCrLg6fPbGY170CMfG6PuoXaP
O7PRqb1hns47nZbLY16ZEQZI+Bk6ipH+pfGwseqnpRr+FMl+d9c43D7mg/Gji7iv/Czy+8z4lg+7
iv2HPpG1SVhs83V7hIH+gj20fSYWNHUM/yYhsJZeU1xCwjJdczk4kHsIs4D8UjdS8OcnOlTEDT6i
fVTY152yJeKYzO+vi9LM7ZCEDCuV+d+h9oEWj07XJQuZpByQZjn9NGRyvbmMKCSoRVqOe/Y4w6OC
Ill7x3QKMbyGK2+jenw1bIzKYkSlU5rqpCJiI/FHX1E7hN8AcZFMCGGgSODtxmh/Zfquf7if55w1
hwsMuGaUTGnPY37OIjBB9nTTo1fQ8cJ2rY85j8wWf7LLQ2a2y+ipHbh7hDPlxLnHjSNz1jE6b+Bf
nxY6zixcICzPAcs7exK3/gbWjarFf7fmaIwco5vS8iBhG05JmcRotkFx0JhZ/TzdNAwESu+96LXK
2aOio4CBh28gDC0H6G4AExIWbwOf/QFj7Up5u+j0YkPTxR7qeDTaZ2LO4bkaeu/VPVw/7NoYzCHx
25Q2arYD8Ai+7BEA6kFNWBdIQdxMQ/SJ6HUNzU4z2i5iKdWZUTn3Jf4moKZxjfSAjSenXksIpquD
DYUIpGG2vdpglGR9up4tleDprhd3o4+LnxfTZe/u1isiov50vUPuEgopWywG88aBhAmeeBStrivJ
YvyBKKkCmvpCe3UWjla5nXo3TJ7ntw2AchM9AvfgXc27cXgaZdC4nYHGhp5GqxlQ19kePJ20nNvT
8wFDok22eobvH/pAAeB/4elBpmeR/gBJoEEy/3OaG9jD9u8C0IKgpkRpWGprBLaN8yAyEYsxzau2
GBiK+we8cIlD7ArulMvJkYsuqFIBfsxpGTit/QFo/lyzN7GS71gf+E3fT1fN4+DqjAm6l1o7YLCz
+SoaucWcWo/FeD3V7K/XmmcsgK2P3TkEKwao3svND5U7hhRSmEO/MJP9HKJaEJdC8W544rgN+E0m
qQPSsAG/UpxSJwGFq5ZTp7JYTc7TwIxi0y7Ae+gUIYizLFm9dtD5PDiG6CAiqA86sOOVNfrgEyHM
GfHsjUCWXVj02CmC/9pWTrKSFth33E8qUgKgS66ZXfB2RH5qgN14QUhvrNlKAQuzbPgHzJQ9HOp7
GR/C5W0JHc3AiwJI6Dt4wMG0WX0mcBvAuR79eUCtIzMPy1r/0z9m3phTx5zOQIPiTUIAFJ+x2aQH
6t8AkUOjPvKmMz1dlvabg6bmkVy0UtL8IXSQYDuwS+bBG4VhMy0S8AkczBADgyfLQj/e114f/z5y
G6tSOOSE+aC40H/onMQchR1vdo1ezg3IxdiYjA0ftactd9aDYq2rdkfyhI1vskywRkmBvEQZr/AO
VOqgtf+40OPRRdaAZJth/qAXwS4xe+ca0EIEUls5BcAb1Wi3V2/ba2BiSUrRfUlwUeV1g62HJoFD
WcPzEycC/bXGovf+CHjm32PmeSBlzHGcS2Zpg85jCVRAtFtzF+1EjM0Cv4rbrQJU2KqPtVdfQEIT
y6LUiK7HzwVccO947Pqyc7rTTj1MwR1kpmrsOj4ENvWDDb+XnsauIXPcLLIxwQkIdnMaK6zJCHEx
St6DvCFZv07G4JccemG96DuEdrKx5qMFitiVajy2Q5ye9KwUlJDKgAvhAaY+kSQw+wBDFqAruvqG
H7BEi7sfKPPI76GConOA6IKGaGsXq8Yg/CVdv2dsc+4nMGLzysteveQkkEnspn+VJyKBJq/7Dobs
ORtDGqyiuDW5QYC7anq+TmIx7MTfwnh/7bY1FpiE7Ai4eLtKPh+UF9IgB4d3mxi2AC8FBRAPVE3e
eZIPFqmu52/9IG9pPCFhCmT8qprE9OPVb1C7JjTMfHwOonz9NAoPQBtWDzuZE9MyD2cOaKQAL7oN
6gH2CD6rMaQHs64soNBMzLR6d0vhhDkDKGGP41be1V7FyU9rJB2z0IFIqINQ8gk2OIvrZe9Rzqyl
K7hl2rrBy3x5A+MTXKNJiL/S5cHQlsJxrbqSI0S6zMny6dCkOReXASh897Oo1mgJJT7YoQT0ekrO
DivVyrwhu0Nj3XK0RZpx7A5PDRkB6QrMcWkpXm7rfE8fK/H7eEyH0Cu3YPD7uAzAgmSINvyLLpRo
wD1B9DIVMhjWiUc5npMNvjQjdXiT888WvwFKlDtlFb6tYv/0Auh6g6aiDTfFgj3mvryxDc9Zu21S
qj1ZRAKWc/Q1AX7j4A4SyCPlMBxw0TmqF98/Fo5HO1SfEu9A3hIt58VK2U19kFSe6n3Byz0NwHBg
2GPu+vQ8tNDeNPLwvSDZwux8GQJsvMCYbeIRpy2UY2U9Sju7WSMfmNOY0UbbmdUALcYm6K/8eS2B
3t2NInhaItO9d1QbcKlB0U8dMLEdvcWj4mGh5+G6i+oxJBt5Zrzm4/N2KADneCvrLNKZU664KYgH
mrfldeTMKExADDdhFWarUZBx/qL2NFLoo+QVWcRQNGgO6mVyNx4mFjujbXJOAEjeTVo+SPyC9kOn
/e9tdgYCtKQC4OkzKBK/8g7zzL/KbVmMoJzXMyFKfHW+M30AnbBdfXb8+bFIrNGu38z2QMDriPAm
M9j6gYehOOUuccRpaEQIrH+QX0f0w2oBdAtNFavbtzs0T7JBmAGXeznlVJvYL0gCPyVTBHRIX+BS
Nbjt4PhLTIl9XAGHe0K9VaANjxOS8TEbsHk/8u4FHt6GCGe9oQvAtQG4uMf4UKDNKx2s+ccDy8kx
+yH4cxYeuO8PJ10ufXnf93S2nxwD8MwI+vDpDtcY1UCgqWutfDIiRoBgSoDdM1HW2z+5MChfn9oZ
iTNWW6t9vDtIS1PaQEsBLP9dQGoqSQQe/XIjK7Tm8JojV2Kp2xFkhZ2g8DwW3AAMHqeQywCu3028
GZ2xgaBv4r4MsPm4hbFuPEYnAUUdwuOvA/0NhEz2M1p7pB2kdc4g9qFKgYlC2UKaOo1BBi3xzTCL
3QPHa+95/qJoCiTkzQlveB7caa+wpEYr9CM3U7dlBzAznwNf00vnanyjrtHhOsI/RNqMUzLuNYn3
+Zj3+WOnHCHfHXi/4XqE2rPgBCCYY4giADcQ9xHzOAAiftFbH1tVekZV5PlhYUxfhwksoFrnmIul
DxA9dTs+SKlRxNImW6QA6rZQnLImLHGJ4UThvD1QlwGztdV1rcYf//6x5dU109EStyp8Ys27jgak
Nl6qGO/YKgd/Otb0UGiEt1CX2C8BDgccjsoGTUjhPwMl7Yo4Bg6elDP/ENhp5gNilDiD+OcpyRvS
NKzzEOUPDg9Ja+KGOlgVJ/S1G/ozDGZWaZBiyK6YTesCAU42LA/AkBy2aaAMxwho2TPYiKMVuzrO
R6g5ChO0GfpZ5o0ZBnOXw+3SjkzeZhpeIQ2rCySUzduFL3wU3Gy2gIrPksutUPQZ5F4fxyRe57uS
1lOY4X/5U+v2Cr2I/ne8lNaNQEhrnMPfEGah1LMXLEqjHCFCIWU/gwlZm6/9Y5eGarqczif2YKcq
+vCXm0cmOvGxRoyN+l8uFGbn+Pc+58fyOUIyDBasLqyHdjneZ2NYEAsA7dnEV98WvM20dvAP17+L
StXwhqW/TMpCZChZJtYVAjjA2+SYNzprFaWNH+nwstLNJ4IyyulWXeAdvzl8EXXUPqexCxrrNwnp
M6TRjHAPYJPaGuDkgWtRopf19tH/mycWI7xwFr6mDEihlOyQ6Kc5EwzZADVewGKpNyNDOKJ+9cbt
R78l/b6EZVzuOD5AqqWvBZA26zFZURSaIrL9sqYf+wuZHMtTGz9BrASQ7kmF3vOVA2Jcm3RY6vh+
kehRjPCLMGkbAiM/J+zkVr+7yXyIScYWaOoNL4TfzqYhxjK1zoBMRwu2Ol0GBpW4AT214u8TjblX
zmyeOFCPyh1SI9z1dmwRMq6rp1FviXGQW94BH//Az9Z3F4I0EFSI8fROJJdm6YHFPceb4JnSNNqg
BYcuEQ2gjOMu87bSZE30B7Dq/Dha0Vi+wqm9GvTLRnB1Fxi6TkNw8tPGZXyKnEqHyzestsRPuGdI
9MTqCtzyZJXLi/fopy4FzHdCq0gWjL7zdPn4+cI1fYK3pM82Nrr5t8Mg5MY5BjJsAAMD2uuatAcR
jIDl85KEW7qtuc10eYvXTAYoZxL0GMSY1zUdq2STHOiwlnAPO0ZiUJTZxZUNaoxulTsRaidfVgC4
WhKUOz2MN1yRHPDCYNf49PPanATjDb47dJtvgbr4uKPllBnAvDPfbmHcL4o+EJt/5Jw6Tt3Mc1Fm
1O6i/Sxbu/Yg2Y/wGtLe3Q1N8GR8mo6wokwEgX5/R35Ja8Bv3hTm79zxNVTaETqxdJGZpEoHuMMs
09dhsM1gpYNKH08ZrVNcM5y1ZkYaJQ7hkryWGld6koou19RnGmz8Mndvrc1yQtVxONbHY73+mQFB
Yg5eEQ5YbQbDB3qamH3QQ//4TKbp4NXI8Wzpv70ECuqBifLERCtYuJI87TfjCHTnsUxiWL+ozjX9
5gNLQP0ZRHTkvRu89HdvQH7pwWUI8Sfl2PZIJZCmJBW1Ic5UsIUT6026RuyVNvaq+GE2LIUYKAUw
XG8aZDn8pc+QU1UNzsgZMjCmp/MhHAuhVm8izzjeyMev/YaRR3SYJ0sEqNHuJJlovUUeBlRABsK8
9pXN8w0a45hkQDUdrqcMsauw3oXE7Yj8ispBvlEotPe3LaNuTDv1AmczrcZbACc+W1QfU9GDVhgr
c0ttOHBUCu2Lo+LV/NBdbut5njhpdpJk8zYnGuX/qICtTYeE+qYO0D54WjSMQfnXC8AgaPYQCi04
X176NiHnkbmniZdRWwKFt978CSJMMEZpohEqV5itYcAGJfEH+8HxvAas3uhNbyl2tRlTTczWeAa4
0/PApoRMN/KCThOC8beASQTA5ZzRcIDXzpYnLYWkN6ITlYV0pmKpc/EUxvvv3Zyhrp8MrAmak/IK
UnM1cGG0p7XRFbDoAQKZX/D6splQLkPOQ3mVe82FtZnzGUZTmp9IQQCZh4wIaxelCsWpngeOoe0P
2mNwrtXt9Be+0ktUySlS+BfAZwTG2wUC/EaUH+8AREFvQfRajC7viMmonh5H4Kqx0DCAJ1lyoYpV
PuctKFg/TsWYbg0mdYHifL3y2jE1QQVcRzj3MZmu/61UjhszRCwJbnimDFZIOD1iOp4ld4CFJC/h
uW2f8wGPF7dfBj0t2d9Uv9Z701KyoyHF+Rx+LEiG+/7WGIwCkQJgso1h4SRmf6NwBeSjnAbNBeAO
83lGX2wlxEg6c8pIPke6QudSKkA70NJRbdtiJ87Qlfbg5OUjwFP+GzjKQg0GnXJSwGl2oInfOP2v
yiwXkUMYOTjsgR6nS5GtZoNoVmrQHkakkMbik1A2YqrbfXhZXVpDk+CbSwwxRc6VwvdJXslZkFCT
CfI0dAxYRxRzHcXomGTPXp3kHgCOMz8z2KKTeV2e7/YVcXgEpArGMuLvhpRcfNOTpWV+/5SIag4+
P3U0Vy9qv7N0liPiUy4JYcfRAuoBzxny6c9rjzm8ag8bm6XNF8d7aZm7MFz0zqEP0zj1hSt+mwN7
+4F3WipCdqIxBkFzSDYXcncUx4SJ58hKwLQnu0rvZKu/MC9nIlg83VuHj7fBFATZ12vm9pZ6ZKm2
d1c9ItEAPwzVtj7EHeA4WaGiGcneOXfJkuj5gDVZg755ENYJsldLJmbZL2TUaMma5Zr51WQFbw5x
p04wtJINVSVMuDeXiL+4r/4AnwOeTcK9fwIA1neTCSFzIlEYucxZjC+ULDzVeIjfeMrwj5H26PT2
GVOg7OeperOHduEReK7gJ0zMABOhSEJoZZ3y7umYuEOqB3cAHGkAvdNCCRUCWo18WX4RohwW+vVI
8o3dDwB4tteSIrhMfDLx9YGFEP2RQMb4mLIYaxYJLmlK/nFbIaMXXL9GKsck+utp0jtjzrbUOgig
I6eM26Qzw+ft/iO0IVGYzv5Gd/iIWKdoE7SyGrABTKD8QRZIQxBMIvsjd11iZGZzEIAOag+wmphg
udFr6suaeDI8Ek2dasPJnJ5nkd4goQqNJdE2RzfvGwElmiCE0jFi/wIxQY7NxIBx90QsEdr5V4Bn
qgsey4d6R4KcrrPF8+UyenrSTMOxfDey3gn3F3seo0aHiRPbZ4FGH0+FoQVjNkIbKWD8WRSxupiY
FaJ3tTlG/oD6hGaKPmRU4SU6Zuu0f6Eeqz936kBOkhBoJ3oKg0bwTWDBIqdoCvCc+c7/IP0p2wfN
wS3DrmpPmOaUkkydetcjCszIOVKwpMJzCR7j4Mh+eKuL7wKGH+VXHVO4dfQrfxnEqJUFc/PbG1TY
5K0vCoqj+ZfMmQZs9SEmAiL6kieZnqLhgoAJvCUsO1CfIr0j6M1TgPjIneTeaBxePo3F7FesA7ru
rBExzHjs7i5IqxY9A9ojnw8oIZcuGI2TfLr8j6jz2m1cabbwExFgDreWRFI52JLDDWF7bOac+fTn
65l/42AwyQpUILurVq1A1pIrVYcGnZ26MmqkODttFXxxr9KgAnweWvA5pTm1l+rmY+78/K5RQD3K
F3NxEWiRu5qvpF1p+9JuVtd01PT2SMUHxauDs2GwUD0VbJtA2SSM2AQ/kFKBdUQhHZ4o429oJfm6
cUVO/OJXAzrTi+GjFrIFjP5QF8H2R8Ao2citAoJMN5npwUwuABGZMWCIh7aO1oz2JNzSTS2k4YAZ
UkBZGF+C0Qesv1AMarf7A/1CPvQESOGUQjIuAxudvtTYLjQLM14+jE1pTZjfST7jf2gg0PB6MXS1
ovfhldmNmuxrRsT6tireeCVd5UOOmbDPMz119JF6MSELHnBw43yvPuYThmPCrFC62yG1lYgii7FZ
c2EO25h+AVT4jHdJx1vH78SLe48KmQlpsjjSYEwDxgJvPyYn49NRnjSK3btFrfsNxnWK9rordtcX
81Y2roo5ewZ1SBbW6mxF1/BT8gn1U2bIK8Lhjjk+EYxCZVXtwsqF29GkZ4VtFK6GJTTYOws6nrbc
iAdA58vZ2QgfEfsK2kIYERvhWaOuxT5y0M/y5JnDtmfvqWgfrHYvJ0Ah+klJzpqCnUFJpO0a+pPF
2VVzE7NuHIUjDiPrJ0e9S+OjXxgiOS9kKmDJMxj4u1FbuYYD7zilK8B0FQIArsHgBjMOejiEUHP6
eNxPsYvRoo0pnbXb5pw9bQ/X1yc6GmOoSJ23cv5Vju96+AsTbkxJuKjvbNEG+yOUCRtYEYv6CAul
yBekU+hgEL34glly0+ozGHDiu+ATWsDPYKMwTpxK2K0czLOAwqL3EVgkXKk0AMwGq3PEoKP1qBVa
fQcrDddECGt6uEV0FqQPeE2q8dpnrHfjsaagCqKfiLTFHu5RnLBRwZmGAJcgEv8acAAolubcQSWO
nUNvnkIwKS0f8TrQd3nLgJyND4aNEWI2/geanEXasDWcYHk6EPPRx6gbxXF7KhLHJVQ9xZjSYkbi
wcHgCzOwgHWwCxKdZowjEExALAcEA3I2mekkL3yqEHFGC146NMJgvkbNLus3dnRceg+Z5NLtBjjZ
LfZ5mJx4eXss8XxTkY1vVQ6I+PGSDE9Nu136XQzuTnZIvFazE1eGUvo2qQqMOCAywMg8tvIq2Jno
m04LhPLhgHTZrBF3upp5C/eBiU+eiJMjrydhovOkFTKg3lEO3XD4VnDmqZ6W9iix8t0J+DGkFRnh
0GeDbflGYI1QTw5wiSYoXSIk3Z6xY3uCx27iT4dqF4OYFzTHCyZnl8H21YfcuRN5bji5oTDnCjmg
TyofkeW37aGjO5k3veGSzjLvWho2bOgYEFwTIj/3/T4DqplEUHN07Q1PQyHKZcxuhaaQT/aVWVRy
jGbPuBjS06/2br1giuDJ2DUGxyhZy/m2SJjdWWfJxUuf+0C8Z6KrfqlQdD/AopUt/DmDAcyTfiV+
Dit7SotpbR3wuUfdjhRjq+BRs2XeynNb2wpU5KQFW4V1Hfk8n+EZwgPmdYh3kR5nT8kWVI8CCI5k
8O5MT2jqrkiwfAyv2tU31erE0C7dIxuw4XhFWzPejfEOitviFfDgOQeZ/uQV4djVlrAV1tkPAlTI
gaZ6vqmPNsdyYbcYm/43cZ5k+NdPIAnBJmLX823Gchs80MPT9EZieHPgdL1Pz5DokCsiZIAGDEWQ
XphOGjVtK5jLRG9h30UT4sOYo8EX5sdHa+Pcvh1hkkrJBKZHVS5voktxgdRRXYIri5MXn9oPqDLd
F9CwTwMEUCDAD3Zzln3OHeYXb4LbfFKwPnZjiokd8hVgvn4zX5MXVF7p2s3v2Ed9QbfRTvIb/r6k
HI3k/WLDMDBjA6Aob3HyByo/O0Kq7RuwUTwkcdXjg3FhyMDmRuZ6GO+xn2ybw3Io3ELdlDv1s9ki
a1Z3oG/7Ce8oBE9bSJJmeUugxrIcd1uRwQ67zDqRSPgHwjfFSI9LIqBJDZvnRfqQY0aT4Tl/0X3Z
13bY6YYedbt9QNuPb16PTFfz6Tyk+D1Z/lRoJCFp1vMVc9Y82xuIRCBwPtdszpDAMVjHYetukepD
1N1T+Cg/hTepWq/KR/1r5+sR68NhjZt3OXw0GEJ1gnHqksjr4Az71B4hj1slinJBnkTIbgBHMoah
1HgdnttjjHPbh/qjfzYv0/CUvQzNWjvDpHm2Pc0Nbw1K77fhnAGDrwD0KYppMUxv+bL28GYTN1qN
GzyxKNYtoa3KWFD+oBf+gTUBM8O+EBuyvHJ6yur+PBwsnNHX1Tt00NfifY4F1XZ4Li75bvjC3s4U
weTxjRgLPk0SYx/EuQvfxw/SNzQ3ZRywgoDjIrd9svaKT0nqdt/kNOO+Z7wGB+W1QWeOcRkakm1k
etBtVdRJ8aZv3eZSw+tQMPTrDrDomkux/eIMzamnhfRCx7aWF0a8+OxRjBtfS3IO7U0rPUUulagi
MOAg2XxzJeIwjCY7Wdtc6a8LnqlG9lbtB3ZaAWGaxSExd874XQ9+PPikWOMgISv7dPbCSPAbDRgn
z8lbQsgafSrzCaSyJFztqwsRsuCkzBW/QCsRbmJpZj+zZ7/jj4J0cNinXJXTNV/RzxJOeoC8tNe8
+CrdlJv6bb8Xr8MXJN5/ahlcS50vrkKobV1PBw1mpBYuUKu769+wwhANCRbcwZolWTBcPygxvo09
1c4OjFQISaM1C9UFToXv2C4VwAyS1kG4Xw1ntblPDMmf0tO05zR4mY/kutCcIeMeQCYhbHKxfsk7
e1d68vQEo/vwJSwjHbdzSfHd8+rZDNgJ7MiH0rBu1pSECxSdjgWUlPrNQoe8bJNnZLPn6Nl4osGF
+ulHjff1Zt8YYIK9CviAhhZwQhcjExuwbCsArEi4EEDXx/YRmiNO2AAEyxeE9mLNt+jruL1xtorT
Zi1/sPFUF5ac5Qua/4Zex8Y/NeaOlKWE2bcf0JldKiDEHwg2HvqWavR72N++cTHZAm1eQN8b0Own
zO994xQx+CT73b0XHkP8PWAgaOzICzR2CjMNbUeGgs+s009f2O5fcREyN78T21HjpVA9X6UL0Smz
uSu8hLGK4+fvNCzD77flYQ6j4kS+1v/aD8UMAiGhbGLms4arrqkec5jGa9p2lOgfjHodeC79q0LP
etJPxntS5cicNr1PYUdZjp5mlRMQmXgKTLJkrRFAJb1IFN2gbeTMcjztySe7psCo794g6XieX4tr
dh3w34RpIK9HJsicOfZTfl5ql4pp0ZnaNun3ML4wInYJBf7rFcxpzsSW7Q7Pke6mTOt28Cxp02FV
tWAeuqX9sfju9hKuuWfDi26W1zrYZjLZVX1pG6au7MfBOzSVgGnpbsQR+4dITwXPXySUX3rtZemD
3dm8jXumw5SKtmvT6MOB+gplHP9J+lkF1q64GndDvy5siCWznKcSCxzal/iIqAPfr9AlbdRJGjBx
P//Tt2u9AzXwjeBZq0l0+uw+exij1CfRMWCQMa7t6VlTXzCQlxfkOM6pBTm3t4v6kpbvReo3v1Ry
3UhSS3RLsDjUHt8d84OMcSZeMMz5vltaMwi++OpA7t1it4gRARO3d9I6wYNYaz2Mum+AxrrLkBFX
Bm0V/5HdjOd+BFwPGB2/S3wELy0GKbe+wBTtAecPJJpwgXRHC9nd4m3xYO4ub+I/YDjR54QZ8EPX
Vpm1BpgtX6r7THgFs99VSvwqxMxvuEzTSYU6vzd2Oj6yNdrPO5gpJULyUalu7sI2kYzV8kxstMV0
pf2AUUI8beVyOnACYXv+U+O6dLXd4Jz8YkXGBxjBXy02vAOpfmTFBu8w9ZvAp/ogvGauDoaaTNJB
aEUnGhF/tI7fmsmP9qRbEdnc3CyuL+jTH+m7Y69WdbuGCVHBrkEZAz9peLRro3myA4KpPAZgy4nW
nLf7Jr8H4aaWL1pOjeOgnKlPTgOqld2b5dx0B7pjjEknTAmYnUzyOcDXVQa8bP4Y7HNZtq2qU1GK
XF5OX4RrkTejYZQpzwJhzfK5YIOWYQU4H7S/3BH8eAs6Ikrt4ISrm/mmLQjTyLu+zfIl5iol6O7R
lSw4+JxSUOX0d/jBE3S7nv4mA8/PwT6FvcL5j1dY+Sd+w+xIZ4yC5upEMB5H0+7LcCh0lCw1sLAn
lZdJ8biEyu/8DV4tASONtNFj7P+9SL3OKDKyZ3JNwY4Y/MU2ub8fZngL7Xs0fOaUCNWLbW8Dg+by
Upq3NvsAEQz5L2j9tE9Q8pt7Ij565yNWnnsTdUz/Nc6vo/5Qpk/ZgruX3bPwLA23aDyEAe4BeKJl
t2a5DtG2Xw5wT0p+6oyPZbiU0sNS0awgkMmWR2N+Bv23GsHyQDk7/1na6ekW8b7rAvx++Zrzm648
qyMCLxcHrjzH/Cbwx/iik7xEqo21YTzN7g0fm7OsDTcdFFtCPAAYiGGdaLe8akH24C4xGbvEUm21
9iDXW5D2xNxbC2rSVQs2pXqhvTUhfCRHC17aSgMVs1gc1iSySOBDEnlIELuED5YljK2Yn+CGBbmA
J4UBgNMOM1Kt3ESAlO8jsfJEZ8zrqBbfCs6YDJfnb4a1ITGIcCKg5xJQT7oXogC8mJn2Z2zEwl8L
s55sXEtEjDkbGaBT2VkzdJ8HNsUUXTAoALWIqNxw5BD2CTJARhXagS/dBvzM14xdknmz8ELYdawV
WnbQYZ4C+NeaBQwEyAPoxhBNAIftL6lKpHwwvlEnV4CHzKnG9WKuNZyRlHWViyFCGx9AqTSdSLxV
sFC7PTXUQzGzYZdMC4vxA9DYvG6GxwKnel7zrojh4BNiGgN+K63QMSwqOtsNAylKCNk1zQNBcw0w
bbnrejeA9qrsaYL5DObEYw5LlWUExEO4ieHB6JUHVAwu1X0i7edwV0c+PjoYVFP4z9KPpt4D7XXC
GyJ6z5x3YAt7fOlVWLmXJbtW00O2D7N1KTBjgQqQ7J3bZLs6RtIU8/on4EMExojW7Mko1wzzyeYg
Y6QkS7MXPJQFlBNVz5legaY1hfPolcRoqJvpFWFShLYXDTw1tagPAL3R5UVsx17F1vgs/zAFpILh
jjRRtajBs2ccLfCv+jhCmhGB6LEvBK4Lg6E7sVD38EgQj8kA2w2kLcBlsQcqDOcXIyd6wPDLjwRt
YMqBOB3eqjPARTohN7mVRywb9mCdcDh7wls2GPTEwKLQ1MZtVG5Ru9ZeqT/9BExRmUPkXsitdytZ
XQC0ab6YWRMQDaQBuYcX0DVkyNO0nn5YGTCjxHGOjkF6At72W1BwPijQ+OKrJ5gZDsQ7nACYCAEz
7S3Q3rCL0UV72KADcwK+sMVdKY2FjAHxgXYTItcGUGGNO+xCQWkhyQVz3Sqefi5+C2blZD8Wu0V4
Vqs4mZlnhz0/LVgE6KkjM/nQCzFUZyEgu8SB1Mx48NhqsGh1ht/FHnCXxHnQxhrKoo3qXKiC+h8Y
IONWw+qKsQyEV5Q9kOk3kEj9DhfCGQv1wPoY5Zv6b0j7HgN80iACpq6s/gD6DChhlU+fnbK1CWBS
afBgFvoX7vMgd7SYN9VJx4H2xYYxd9hL5dNTtz1vbzMjEftPLNw1wjtzzI65jaK/wyJgtN4kDtAC
5DYkmJaM0xwBKeMxDH4Nq91gmcCMUpJ2Ldm+7feYbvNTearZKUiQqk7mb9Vt5vBNg1Q1FpsU2lxI
SbWlxHpKYMfgEw8PEZpx+EbmVaSh9McncLWwAzJgsvDixVDtHOqHGVmGQuhHaDU7ihQlfDMlqgci
VfBpQjh8M1NEtADxgr3VDV4OR8RiZx0fgG2ovai0WeQYPlHMYA+BGdSCXIbqHBdfMHGgxe+EU8oo
n8BA//0Q7Kz57Q2mV7Q7DbMrTMmqrbyznud8TW4S7T44pXqpGf2zaJI78eqwNv+lZIAeda80Zqwe
9EkcGcMtpqFblmYyqxvFm3bQs3AOx7V+137TdrMrpKA9ryWEGOqgiVRTFEiiHgH/e4+XVzbr9FK/
8LvbFGIymtwKdIQQ4lBHX3G+9roHwy7zOZRc4H39D13GWt/aB3OLT/MWk619wrxmDf6P/x//QHSD
HePgm1voCfPhR8hjPX14/wkuC8HFf81Z7qGHcggN2sY+Mo049f5IcwlPYiVzeoKdxuqeVoxLdYUY
IVp/lysuoMvf2BvmlswrubDzD3JtoQBwSrMYQAbitF9hw0H2CbEvQtcL1lqCpJZbQne4F0pIhKj0
clm9QWGJ5h+LqCf0aimRFfSmKNXIUUW2XJ2Fdi/dKTTa/Ba//H//0/waRdC+PqY7tI88TPz576b/
7q4JoKD1NBID/j5KPPJ/j6YV5jn/9xB+9u8WzRdHSXcaOmbGTNyD4Sr/Q0D+v8dqvuYjMBUPKP7+
KZ7+///Nwtp7HFT8DISJe2n+X8+V3hPPLF7Jfw8FM90NzCm9HFGh+FMhqYiRtnWJcY1Vs+8EqSw/
EgfoPTIP/v4Wf+okVoi/K36hPX3V1uJ+vLK1uK98x2uLiEB+iQf9u2vvyTh59R5qcK9yMxc8T9z4
/8/5353TnTgi7+Hvcckg4Gj/jqTRElfucBkulZtvrL/Hq7hV/DzfjDfxt77JN2DdvBgiPrS1eGk2
/JW/zwZfgZWbMdYO9ELfiNv1DajL/95G75Ek72lrcWfxRsSTyffeI6qN/2u+eGpxH/Gy//0p7js8
/7u/5jNe5T4tt4kPpeJe4rnFreJx4n7/3oB4VH8TzyGOL94ed8950L+D/3dH8YR/XySfKvnad/Hg
8TacxdOLB/575+Kn/55YvJV/n4zgBdzrkB3h3yfCwS/iMHzCCR+FtmbUyIcvbpQE7iKen6S8v0cQ
b1LcoFLA/P1HzHuC+sTDMQC5WK66WV7EQ/6+YN7FeMt5iI7ylbthHEdQxN9H/Pci/70J8ad42pjj
NlDJ/j4lCb/8WDzlv0PEvvjX9MI3ywHFwcStRBbwfYsPVrxThVOIs/u/i0WcbuLX3+fH+IDTPt6x
vb9Um2qD/I7fyw1FEwhc7IX8NsW+7ttbe4uIE9cwZPSIXaPzAHCVH8XPhj2D6j/D3ibkzEQOmLzq
a1awbnxM2bXFyS928Uhh4SlA+AhsQyyFyb7lNjlq+/U8kY+R8ZDQmy+KR9nrVb/aTOG9hSYBGlu4
cNWo6iqC3tjKuUyjP6kERPvIxseM9CW893ByWEk7H2miL/40t9VX6CHY9xAk4n3//7+g7uJwGhPC
It5c7Fkb8Qu3VQ4l/pdx67/b/v2EmZeH0zzwFXNzp73ISKyWT7itFLU1xscqlcsZ2oZB2cDNSXuS
7d8yulT5liW/rdcNrFokJIDL8gvvWD5TwsNBcO4EyeVvcnTTrS0EIdudTu1LDZl2xTAngXoNyfeZ
ebG2o0Ms/JGxFlQ0Wp76iZ0BlfbirBX7FYUojFLzQA7LAkMxB9nKr+UpP7bf2NPa2obuo4Z7gpc1
wvDn5ugXV1j1L8FZ/w4HQS0TzFsCyj/AFpqa8v5pfKnPkoQehcZ4ZX7RRSKU6ZlVkstog0lT+CsK
A328O1YxqwXjOqxFedHWGlIp2qbuIRlPUJuD7H0guZ39nma6gL1IxVgSzEZPjj0BSEhEPjnJ8F7D
lovhCu3G7/TRPRK2MdhnCeH2wllz4mzBmhQ7kWvwt/cFCGbuoWHFEuBcjFnGau68FIISntjVZZCP
UMOR4mg1H5DndOuxXdOtR7jEWysLZpCyoy5gLMzwCuMfaIMarLQfgzOyIBpqQwmB2WgPdEWtQZt2
xWA7/abbAlSwcoH4dBZvfFMD2Xe67bYH9MurdAfouYVETwhI7DVfyq0HKPoyyRMJ/uDHs+9vzCNy
PyKNEFwahk6P+Eo9pG98tOjTYJczxBdzZrJtV7ha4FCBqs6GP5TfIQiST9EfqpvMOAMW6mV+tt/a
rbOb7tUxeOUpRA1Z30fEFgEUfpjpO2zijtDitvnBuc/Ys1KFxJiVzS7TSX+E2Yt1DDA7uCQcTAK5
t3RSRD4Gh/qIOYWv7/RrePuyL+YLaSOGVzExVV3x5OSguc6mPs5/aFTbdwy6R7jlH+MlvCq38Q2O
YMGsGwRGnDLaLzUSoMBMJRxZqnB9LRP5F1/kqDst6VtoHTqEEKS30ENVtBR+o+EAiykPEcYiC2On
vvA3rAfMVMfkNJJSCv2Y+oZTQwaALNcwogAp4OQwGhyOOJ/KCYr1jRBPM+29jRiT4eN7lEdYPJA1
mYcpCEiIt4BGAYAOPbHuavymVnQrxN/gmPIOwB/+pD8gxZhv07mEgn7Gagk9EsZkgIPlLT5OXw2u
S85JuqU/YPY0ds9YNAvg33yHNErtSzPU0D6ULo+m2cBWS7jKmVv6Jh6MdktZ8fwQ1kXG2PDFvJpv
gwMwP/oCz8+picGp1s4teabeFT0aEw6mDVg5jczGeVnpUWTBQNpDQA8/u9q2oB3jeITXo/2CHM3f
YqhVunKFPTfUG9+U98ZXhIWIsQbtppIFNwm5lgOSJJkiQlHTkutQP8dwjbqLptz//WO2iVZYvsbB
n6FvAqHAReKLcnDihHHcnQvFnwlOtQF4oRXc5uWtTvaTuTM0X7BhLHissBi2qhGeaBYtdCaIbGnO
CX5h8MOoh2gjm7n2e8w178ejT6irGAnB6mEggQk5rv8onwn+VD9hiEV8BZDEQp9F0Ry2eX9e9C0+
tDDH6viPTfIBTAd7OAZ0cqyYsBz44vk2zct0tae3YTqwn+VvWnZlUkrlqouyla8/Y/hG3WyCXh1R
EQguEeneCBrMw5x8ywOJXlgmpHcYYaRnOzJPdnEG0Mz4pQcOVdMvSTv39K7hD2+I7K6tLLs6De4g
LJgZMeaSF7Bmdu+J/gFAws7xDZrkxK8tqdBX+qNwK9seeg9gVvM8KDt2gxGnW0bmhyXHjeuLK0E5
zedhXrGQIj0h1SVXXK13M+2sOWvOa9QIMjzHiuurFH5wYtyqe615GItDbG3sl1DZj/1xxrQBmjn7
nnTTblnzHGIYgW6fJO13zkR98rAVNqt7qD+zcJvJHg+/kbZOf06qNRm6T1OUbDBPA1gY7UMP1WCE
gOMzPuP943YRyG/juE0j9jBcrEbkvVxHOSOielfpd/xPZDAlVMgLc1sSRZ8x8jAZx7OPopC3DzIW
43TQ2bX+4Q8CTUNgC2T1zstMZvDgQg8kXrpTnBWWapwGmMqy8SfrXH8VhsnyOjcPpRJvax21ZV7L
a52MThPwRGdYqaZQzYN3LoxZsNxeeuugM0+7wFZmp+JyxBZN6U9ZfiQFqA7/Ei5S6RcfjLTTIWqB
K+L1i25gbTg40gilPfiPjKZNAlZcCxsG64mbaCADckNYiwDUNiVoo1gMtHZLeloe3GA1QlpjexwW
X3JOJSIq56nL98L939jP02kM4SaO80ayqmuYm34CoXvYAGHVyxsRqSUUq+ZZ6aJdX5n+QFqFlpsb
Jy62ZpU/ozeR9HOCUlznGpIN+cxPkunGwcIQoXXJGqxlHzO4QwJUOmQYVXbxAfNzDF2kqGWQkpI5
jLv2lNTXMUl2Rqx6/Y+kWTdG0FEvJGBAdtoYwvBha+Uq47Qw2Z8jaBeNXd9MfAK3SQyXhNQMOAYx
lDMiItNHB4hWbvXEgjQpQnVs8GzE5GYIUl1wlKxkelKdANl2xj0qL63iOsF+Qf5Xe3XO59wQYsWY
tqxCpgrhYaLdBf/KB/Ts3jT7EnWIPayUdjyMExknuCXM1qfarYLgW8Qo9D9m/ODLkNY6hcHQeE2B
xT8D7tlmpkFGVdGSGU7Ix1SjsnCGbdNHtMCqP2AmAB+gS/Z5eeO7aESCQ1Btizk4E6ludQ+5QmgQ
7lph46iMl159tQKbHE3kFu3erntOhsBPCkb+GYOWzGFQM1+hd3Wwq1U2MEse4DQ9RwFYATWVBsUK
RVJjPCICLSAjlfAE7P6hw0huWIciXoC5jXsgAYNXpPD67aZ+NqBldQMERk3/HJHHdLl5DXir5lwT
OJqCuGlfzdAQAkIjn31qiCZihK0jgnbECMm3iZ9jUe+cIt0tCMSTfjp1Bd2/jelFW/8a4V6mJJqL
9pTP4YsireeW/LFyhhiiTO9RkrwaQ/AwKpkT0DP7al/pySUz4JaZdebnMNpsvK7aU9dbF0finZfB
xmjb1xAipTyvtFL2J6JUGc800DyV9mWRqFpCmvHqtxhQOkc10wp8HGzVGzLXSA/1NLpKdgjk/C3X
KOCmds/XRLwPktew61k4ras+ai85GDkoXI77gGGzYkVfspzI+0Ur2QHgYmjybuqsL1u39zIQ3DSm
+3oQfuzdY04J3Ol6RirAb33p1RgXGUq6T3XIUxCKZv3So6qnaisMyG+ytXaUfNONYNhWz+KE1Ucg
b3vTwdHROcuELzgEcowqtCbwffQh6kg5MDxiyE0aSnORiysptj84wSWq5M0xx0OsZpJPkwSTrU5R
XOWdn+QfWSNt5zhk2IkvueXcF6l40W3wQUIMlnXcgpHJkMfoN6UHFHNZR8JpokZR5WdNYsIfBtuq
RlbwqJvOd0r1q0/II+rxhZy9vEQXZwDiZuk5HSE5jB31Ft96VDq7tNe8VM3WEWjW/BtGz4O0UgvJ
06eUXD/cRJpwPRv2VxSuG7isGNXD7mzRGkIWcvjBcG6JZDT6j9J86dGuLsCGldRu1PA7myIvzuad
SRK0DVOo7o9Z8Gxgck7pZ2bGtrZiwN7huGRAmMMQXyTDOqRaeWuq1wz40A7pY3MCzhWYe9Ym0QcS
ImUUP2FFGhbChiIn3TxL3pxY+jMmXGd2d5Ca9D0Pp+1c0MNKGX7TCvzkEmvAoRdnI8vzlAH7OAoe
RFxGC7YsHeh32m4sfdel+LEV2mqiGLGnklhVwhkogztELhnE0YY6tGV0GFpffY9TZTXtKBxIFbiU
4ZthEZeKEVY8HQOz/80YjsjHCTsmccYODKSDfF2NmGs42kayZZfr95k0mbiXfckEJdbgDBqLWxjw
Betdyn5Xwvgow2d8N1EuSW177ie45zaEHqhwM6zfsUSD9AlEqpnkTUWO3+uqi1Zxdihnk9tZL1iU
ISuGE8P7OtpkTJsN/LKUXdNdFZq80XAtK9p20jFdro6Fnfa4l1sMU3BGt8456iUic0DHlBmhqjZu
YpnJWEjorS09RhZyFTR5mBDgMpEN8XcK8MxZlDUHsFTsYmLOwvZHLtS1FMf0kLz1p8FIv1NYogl2
sJwWQ2s9Tczbekpbs9d2YpWb7OSQpYxAc5PsahQGx8z6KOT+IZnzDRmFVJqfmYaMvwlIyVBlT8+K
93CnGzDfS8gdy91AwkYYOb0YC41W8WnE+qbp+QKmFA7v8Jta/SWE3p5wOWn4KdT9B+5ZwBziLQAm
laxkBZdYNxJu3KElLGc+kQ87Nj4Y6hkF1PzPdBg8JlF6XB2mIV8PteROVrgpxj8GKuc0DSABYwk6
di5MZ7lSGa3Ce8RgS1QX+l01DYTGEszQa18SgyK/mSmt6a6T4d1P6zL9iUrjKaW9DpofxHBRdtUC
GOpjhBVGDtgx/CxNtLNjyUsc+dQCcyQQQ7Q+9GtOHjYDz2F/7/n0ZaCFkIJ1qaY3PUQQSUOrz8eR
oNcq1vahbuzjFhDP+tZq1ZVp3jsGtuV4NyF45n80OzxoHaQP1n25rTd2c3eEd66e4Yvh9qm24T04
KpLhYn4Ry7pZJ7sJh1mGUjoBEWV1kOBW9v2tBv4vEAJOv7NNQh6hpUN5SrPyy+EKi1gUczO71M6h
HL4SJSIv8qu1sXYC5R6yj7SJz0vTQ9VRIB9kYfvVqh9tr/uKbPtxtTf0psXdNaWQjbGyqajMm2tp
mSd4azrKUBnUYyxOMrywp7z5UdRQc3vF2Fs9A6+Z9DONZgCaQf4hG25sNy1jfss1leuIvW4HoUlK
PV32bBsJRy1dloKBhY0EaEcKgEESeZujHel65ps7DaZA2tKOaLuKiDcMKQJ1x5k3YoQam5IXIjQL
T/gajd3BnD+Gxi83SY3t4hPv2s2Rx7td4gbJA4NaNvYaoi61DumJ1cbK4KTSczuTGxNYXNEV29l3
WwETNhaKeVuuNzEAeQNSRf3MVaL15zxgLMzFF3NdZAi0s106i7wofGrbhxxdK2LjSplimlGzCSmO
U13rPxul3JiS9qTNflbV98JiCJkkJ9k5aPCTKhSMnJDM0abNYDxaqXtYBCzFzaVjIFX02W6ZQZyc
baC/6Ertm+oxkomKPCp2tNLpf7OGMErbfFAtukYo7x0t3GddtbHTGT+RNxNxVHuzeS8qAzgTg79Y
2VqIGRAEZNrGAnArvLh8VpOJMLeHzC6fMAJUeA2WQypNz/c3GIeB7kIpK1/GZ0E2gVIY5NjEUeId
mS+bJCsPpS0wKkEn6Nb2MvMJOzScv05HliJoVqOzTanqIXHgoh1ZmgP4QkMMxcoqPM1YNn2X7VsV
Eh3zTmosSSUiylI2OrxwVUBohKNTpon/Rh0UKOUiJ/qrWpJtYuC12zK+nWLfppkfSkwxlWKXGpk7
jkyWUv1o27SKfPCO9tYHmGA6LDTEuBjrQIGQ2e/nBpcGuD9zbJ4trcSaoL8xZ81GDMPy0bO01Sw7
W4nGpO9+nQrpKXz9sMdHgkjeHdmDGUYX5W+zSPSv07rRpkOCd2WdKedBttDWDRaa+rbE8BJ2XGjv
xhkXrlF6drLxvVHwJCMprZyPA5OwJW1Vyu/xGLFDQ7XPdCbpEwk8uVsrkIz6+TEpNeWIwygzth0/
lCKsvVv2+CKgc6jlvULvOgR3W79myoCOhQFVtNOZPiYzW3BL6W0d9SzHZlV+TCh4Igw92LMchtP4
N8ujTDduQ+tED28Qz4r2jjDywGh9qZSZrLKgZzVCTKp2lmZx1st26ekFopJJxcwpQnTZforPX16W
69w962mNSwgUSLv7DlJSF6loukw6ZAasn5E2vUf6CH3ekd/SmTc/31npMTbQL5FQd8KlKMxfRbE3
CztEgLxHnmAYpMuIGqP4TvrM7atDABHOsjGMtu9mAqW/K6jPp2tYfTqz5XeURZmsQ2MtUm3ttOy2
U+dGarRNlD82EOAUbcVZEy4tq0Ja4mo74GAJPDHHu0S/twXD4oJGNda2fUHYg2rhHPAx6S35R4D/
qO6sV0p1rHcJMpu+DOva9J2nMUSUIJEsyofpJsXG5tQeEOnRfaxSKHGxfu8LaBJ1e5wZRzL3syY/
IaEhkjfg5FgIxxu5OQfqn6r6zmYTXgwwCgqgAC81MD4pyS8x5pkjpJB8xka8PHflpYaNrBwV7poH
96UE0xmmVYFrLMSvvHTWAdnfDGqlEYchZ8ZqeG1iddtGXh159HtxJO9V5qBqv+ljbxIEYNbNOPQb
ImMDGmuuNHWG8t4fQofIPnJxA3BJGhilglt3czsY27OzsqtffdYODSAHMXxF+GHbG4cCkCl83X47
uIybfNsJHj1TiURQV70cxYRs/S5Q4Ug4yqDRTCKhGTABtDC+2AzGM2jKMAFDpd2UvxZk5gHN1tTW
e7Ob/Xr4jrVy74Q3vUUhoX40WUMCJEKQ/GowFc7xcWShE2WVUkL3vlv46PwfR+e13Ki6ROEnooos
uJVAOUdbN5Rky+Scefr5mJtT+0zwSIT+u1evUIuQfwoFyuIzviW48Y7nHsNB5m3oj0iKv7rhQ4e6
IJQ8jLw8ED91hiT8H0G9rhEQ4xC9sKUeRVW0u2KzEUJvE/v/h1eYw9hTOZYBX7OF7pTNfM52v5Xs
rpERflTAJ8UN4aDTd8cESXVQ20UarSaeCYxIJ6sugAi4YDj8IgBXRVaztA0Jv91yFnpVvU2dflZR
zCbqMKsMUPMJ54v6ilN3KwXm1vSquevq8yoXF3rcoNPBi6Blch1EBn6llecaaskoufsFK6jobhrm
I3DDQ1AjNHTwqHBrLF10ynsB799RbA3oMiGkIRDQ6g3VtM1YmWSh+acp8V/BGDeV8kVFFU15kjtY
sb7rWDFBMzfULGEPRW+0AfcJ8yOsFFgF1ZbEL/RVCiUhas5hUiDbVaWVlOI/a0AeNIEAk6I++Yhe
Mg4LVYMF0AN4pK/KXDWAoHp7riGkuf6fEGX2AHzS19GmIIqr8wlaQbxPoqRLoz0HMQk6uG3eH5vN
CUaMpELYYs+6XKFb41KqHN0KcqbY6TDdao+xuo/BaBUD5viAZR6+E45+9xCmtW26qusRAU03lYYb
m+Lbba/BrkUKouA3BRaXZxQKOmm8dKRtj891NcEjdvL0Ylaf2TznH4SEphYbtUBV7QW7AohV6nkl
3fCWYzdHlZFkuqatpmGz5QDwl/20g+2WjRgBh4PzJ0E5l62qXSjDB+tWtarmkYk+RUFYNT4Usv8Z
v2BSlfMxPEKG7t0yLfCYWWP/XIYk3BU3n0l7bEkmkOa4FLJi2py4tRhZbZzbpgTVVIfYQ/FLR7IF
LEoekCYVZmGeWCNyk6Y6vn7NGsZYK6h2pRZI9S9mOcxTxEY8WR1U60bHKL5wN2MPT/JFqUYrI4aG
ga2dDg+BSaelt83hL8hQyPvWKutnR8qHL3T01OVC1PGliGqEwPhTUpbAjpBP4qfTHzVyMoTh7D7H
0l4OsBRIlcB1p3pqQKRNQcp5SmxB/xnnhu4ka+kjzSAOmv6Rsjbn5QtNaB00rfNaIQUAmjgTVvvF
vo42BSuab1k0WcqxBrDkwltw3tqcsUM8mXtgNX4SXLhTDjy+kLclqE+lcRRQXiX6zmijxZVvUhAW
n+PQJ6Ay4rpPicXyo6n4156lN4sO08bnh3eFz2a15yCYRtUywdlqO1HuLTZuyEfCswOqwPuG2SqE
eJolfRqhsQMgQjg7Ri7AsBzdEqQNv486EkcT+PYXRhFkU0O1FL5UO4RXdKcZrJkQMLEV92G8HNQZ
P/YcHPlN/lmzv5g/HZbjlnv2gFksUJAa5u0oKANBFtxFwt6pUPEnInpxTqKV8h0dnX7aQnSM620k
HFz3S6hnaYLO+I+kFd1Edpdjn8AfUgRhrqraIaG8hNKuMJaxuEyKq8EetRZXOZsoGa5SCpLTstbq
kb3T07vSTugwEBgOg3Mos2PIH3ln/SVBuVG5C5kL6qZ/XfS8Sz8RIox1AUR7A/oOl7QTA9j7gxV2
Hls89IW+TBDBFXMOkv4krgX57usbj9Ug8bLIBx28OhKbJpcuqOFbNmxOhlGQqyePqCZddZaPfR+0
4llB3Be3Aw96+ZUWR/XDSNzpi5zkBhrfAIh9QbgBNun5oh2naQFZwiH6b0aSbzHiIF6i+iVegMyS
0ruI2l6sD7CEVBZWUI8GlB601QD+6ICwfCEggaBPb42JuOAsEnhoczALE6hWRr6K0TB56iVi5ZOs
XvvuVks7ItWyMsP6ypkl9TpV1oUJXTP75uZk6l83aHQAG8jXEtg8b7S56OV1AZ+1FJelcm2qrzTb
F9yoMtvzQrhj0O/Go/sTuo0zsbAo4FjBu8VOflhclbZXocUb8qW7p/Gtj3iaYZLZQLOd92dker8x
Xif6mGOb7GJWGJYOGZJrO/VWJTFE6Fn33AIfYqnFPylON/DTpsFnVAo6CE54yDl5cA2FvcggndoS
7An4yz3Kl9ZWCkYUK1gZJNbDMK7BAseM3ESzXcNiHlQzHHpJD/u/4saEv+o++C3gtIOZPP+rmjOp
WVDl0Ffjz2/awiGz4PNZGKBQrlj13vx8i0gbIuawBWWc0yV9vN9iS4hSBOfbn8pnnjM+NuTzZLFs
i1mJDbo2nbC2px2DYPOpzFMfwI74Esi0+PBLLDhP7COiMQaV7eoEeCmfs34FuMrwkHUBVkFLChzz
4KfP2Bhikq2zzDy1Y5DCsAJrxeknQwBS8cO+glczgdKHIp3sdCgNlPT2gLYzXaKZgM0IgZ6qKOdL
QdkRtsuKBmMvfLgYGjifWak4KnLvPbguq6lKW/VYUBFaht85SSEEcNDvs6uklctJUTTaaX5ikYFL
AGo02L3/dUnGK2hm3WXUALpPyWre7khprh7eAbkZklpSK04iG1m01bDie4vlmnuqdxRaDHdYyrOp
9OGxb7gRO1+Gccq/xpjPwYgH0cjJ+fBhtWJR3qL84spzslHQ0XE/u2aOrzMmj0s2jsOmUMeUX9Zo
KU6gLx9AarxS0RwhzoK1LerK6hgceM8wD4EkODzU8X7QQYHRQBBEDm1AEobx9oApNZrnq9+kA2DN
fGFFih7t7bAlQELHs6VBaOHoQUp8Qzb1E1wgE+6wZOehsokP4LX1kOyum2aPiz8ef6y9YX2zz6VP
zpe4h00LO9K+Xg88pxb+FQcS3rAQcRcVFcX6A0ekZeB+tyNZQV6xQvshg41ajCgSEvYDCwTM8M5Q
oXHrk+bBe2QO1VMBgAmJnDAf9qVqsZzzHtDP2aaWW0neEfiCZby2CE5oNF6a/NVWF6Umtnaa9QtR
nvnD1nngXju+wAAitXnifwv0tnAnVYZtbGF7LjmqTNjIO8YZFi8t6+oD/IfO2edM0I/6x/gpr80J
+4PiXEXrZpix32JEX7hkYRzT6Gbg+tec9cpG1QNnJT/mHpadlrCuFUtvFjes3mbuJ97GV8oyU+FS
ORlHAre/mhcKq+IFoXmydjYTcYcxYJbPMhx1ZGuSI5CzRjx8GqKGRhlz7gCdtbnACdyAJFGiZg7I
HqIded3dmSKye7EG5YwSGCSku+NmC3KVTGZJssY/CVSkAae1kZKAiHvYM5Jz76NBAFt1N8WL2xUz
m22hAZFQhr0k/mb9vP6GmjD11mk5w84SnwfvbnhHBr2Qp/CCs1OPZR1WUpitwSmH3gAP4Cx3a5oB
GDgwKYp3/tM769HfqF3gU9W66DPWQXDAEykXpjB/2PFhWYDCgTlY/cKnEmcBt14l+3WXz+EtvRTh
0bUv44e7krIjwgmxu0hnGCUhNRh7hau/I2yK6LtpcsDeAPM9Cgh+eG5+hRiiPA1e7j+T1Q4n8K90
d2tbH+Xclr5BVMUZsh9e1JQUFjKD7gClG1ccjDCyu2dYYWlFBL40M+PQf+mrIllxtI+MZ5H77y0j
DoJhan6qfVtY/HNPbY29h3SawMEQtgakGZErpE32Gusetg64iJ9Z+PXprsNhgc0/tjPYCT3GoHh0
j5Cu8SyR5n29kqvvvDzIoxhgoyv7Ipi1KAlTSPRsXHRU4FaMkk1RVo2yrNCQoP9rZzCQ4asE2HjX
YzH2LsyoZXOIweoAtJl6b9ERLD3Pj+6mvhHwy5lRHUL230TmlRaIHQ0DvgJGujd2SAePCA5XwbX5
cfcihn24BgFZVjQws3CppasQ+w7C62hUoSRri3wNcQBJKffexYoCsdU0iGYttwCRH+lwVhWDfRIk
baGx5gSCJvDlI+RVHgQH4o7AkcHWOiPXiHrD/j5qR4Z5lI2RI7T4xAaR/rKINsY3mEv+gRxe4+wq
YHoMFRpDHkU8UzDzfo2coaj31FWaFDNfiM2Oqkk9JPED5fb4D2AzRBYmm78NoLfLNmOKRaT/ZIPq
GHi2A/zgv2K1e2nLsF9OaxzmyEAWZh4RI2BJLQBKjrnWTCWPV2v27X9nvDWJI1AaELEYx5j1UgEV
hMUiHwP3qx31DSqKEHB6sNZeyqv2h94/B70iRadaRsQRDraB+SrurXAOq7Fs6fOW3aJvSfD2jjzL
CLtieauGc3gE2hMjUB/Trwi0FUumFodNGcgSRRnmGsSVYbR6MzpWSwvwloj4VWNWSKvRVNU5pNFT
pq1QdgY2JKzZaQKJ0MFarGRRMtNozyHUXJn4KWPQWY7mIjkFSzzWRHhGaB5J5t0Av8PQ+mTnVp4q
zJSXcNtWa6nauteH3s3Tbesx3oDCkPa0gg4Z3Fl3pUfvjOQtNpc51paomCfQHzCio2lAwgUGwz4q
0uZqbvWHWJsVS22BaQF9kAkIiSp24eIT/K0u5S1RZag5mCJ2EIRQKcaATwftjnVsvW1XzJnhXN2G
35Q9xKa6Z/WIZMvd5JP+pmhqiIDM93Wx44cWWGlQ0eutStwJkkXIXmDrgEAW37f6a386fF+nyTn/
FbCTvQ6QhckbgYGFG++2/AJ21eA8cjVSq9sPkC/pafKFfDV1S2YLZoAp8dOiP8fF9Gsdm4eGOQXa
LDvb6C79Vagf61VeEdu96MlwHK2DWQK3cKf0Kfbq+ZEOGJzI9Xs7/MDEwnWU7oFHNiLo9YHmS7iV
I2NvFMZgiMGHZ5W5pTDKX/A8m78BpeDzh2ODq/z07h0ynQIPIzow5+j8YnEUPNzKyr+45gvxp6T3
BZ7BbwOIdlSrhjmBS4v+i/duBR+iPZcnhPv5s9wzsEmWOpr0IRMqv4uX8sJCevLJj+U2WY4gjKW9
mQ/Ub2kBRU2HWv4lrspk9t+OrECCbMP4YNMzDe4uQpHOsc0nK12OwXaybP6wq+JEykooATgXjT5F
njs3vnrNRjr9NRHs5qVqdveSdJi3/pfycX8aSCBW9TL/EJQidPH0eX5lHeZxlF1beUZuIXOQcjXF
uXaN3zhcJzcO9v8TxLRc0pOXG7OYV4vgKeMT8HS/cjY6R59Cy6t9xjs923Hhi2X8QZ12C8/jGdkv
qIPQ3Zxjt4HIBsEWx2pMiEt3gTaRbBw4Q7q5AJ4Ep+OJJzeFj44V1+St+i/Zs8N+w3l/ZyxAMLXE
/G7lUV/gX67LYwTBcT35i4FRefyZN87mR7lr9w57B8v9nnT0BY5mDy9TXhRkpSGnuSNt7S+InYW/
ysDAqAUU/S5BOK8aven4VyAxNEwKryxaNUgRX5gtNei05jhd1xfWfOqmgxDGig8XTjIjPjAlMECZ
kKTJjW/nIOF9bjc3TEk+HcNhoqzCCQppmzwzBg/g6a/oV+DOEdjCkpNvz/ZyYbxMsEmC0Ukw8qNN
BS1j6RJGN1zZsdUn1zbw3MBcI1zld+hSKVHYcKXpEFX8tbupfu+ojSxWfnJvxkHlcnWwq+Gj3PJb
bHcHpE9jaJN8A3Zg0FLJTmwLjFjEh4DdbXVPnAW8iKxaGR9iqKtVfY5+Yrg35p8orWTRXypeb9XS
b5jcJu4Ofbjzo4WraBg1l9DiIPP17UUsEXBOCDgJZ0J9NNQ9DFF3bOYJMWvzW6qxe57l6gV7A6aa
EGU935AjEU9CsqTiDweWEo3dSsopNarq6MNZGEEUFVldtyf2QSzyMbQaHQnbjxFsBG6KR7g5Luu2
jPYrWIAw7bjMDHSZbOen5ILER2M4b+0x2kvbDxtsUux6b0B8LmFDT7UvJuPsuzhwUqMZwSoJqt1F
/ghYKG7Uft3zt2RbeJNeC9XBRZ+6FRgR315uEdwH2/oK8qLfGT6GVSsto1/vW+HuXWTDgslZ3Ttq
4jz6Jai8mUW/OGrpf4AODBTi09kBZdsVsd+quGK3khlLaRr9Zr/eV3UofvUXd7Q4RAcI3y88gSYQ
SgDwELGTHun8Qu2FvbdXauKCf3UAvy0U1vBsbrIlTIQ/ZvUIDytj4fFqcD2WvLnfUJCASEB8/n7B
aggrH428p6cQV9MGVg10AptNLaTmL5Le/Kl4Up86R+bMPNz5fHq4rM8gfMQY/6cESza09ZkGBICt
MFps3NSxx2fSQfj51vDLx49npi90ghZMFCgM2I9kNrkOv97KLecjBW/aHePBapgGQVhg+utLB9k/
PTw1TbBd4ZiJR09juYt2mDvl/QYECv6wOwvIU8+RgogWFz4G9NeWpIMOAo8Xvtfxk6cKs7mbtomE
b++rOXY+CtEW90LpjPsdil88sNAhv7sTS2DMSYYTDJGzv0Bc6T3QTaMHgg0NOjMOrzdzBpF5TAXN
NugUXLgSnGfs1S3UtP4HBXm3ZLInUWo3coHJ6gCxGh/baIP78xfR1bihktQgwOVZmSQY1aBnbIFY
FC5UWBTNhZSt7YT8DNah5HfShfWLZFcaJ7AT6VvvzvhOat8KMrD5CKyuYuLGcL2yFCwkIpuKpj+h
M3hXgUB7BA8ssiJLVRadNvMIfFlCBFNJa1mByq3zPW5Lw0cAwHiWB/KG8mYB72TY9Q9n71FdJvjx
3EWZGgsP2D9VcAznVWkxp4MXlxjz4LKtgrR9exwdomFCNRkVyNBNtZ3u/CXveLyI0HDxoGSsd1D3
4Xx1Bn5FvNJXhOgO2I0zm/ATsL8KbIoE7jgjg/qcXDCoFulYeI7cJ+emgrca9NvxgsHMDfRdVI3S
3SAlHfQn/tCW0riq4Z6Vs4nqMNwj5uX2dDhDwV6kyKBi5rEEozXro9Rv4bv6NsIKrcUfjw0gKgsu
KBiISE7ZTVf3QABABvKcYoDus6YJueCfig+EMCNjDg4oCkD2JAA12PB8yu4qcBUq2fbxfWmO/QeQ
my69S1eTN2Zf6qoOuQsHsJVCINCjPcrhUUlXhrGN+yt8YJZngb7obwlYOeHOJCN0q4lzHdRbrMPm
H9lSY6AioaTKHAxRowP31oOECRrc+rHKCvOYmZ5AacKgsa6Cp/RLiWIZOya1EBK9AOVR6wMQDz9f
Ar5pdtDT+IJ9u+yQ7iKsXuYu6t/lSICRmiOkAyd7Iaz6OPoxf/pr7GXgQcBQA+VM0BvTSAIX43UF
4bkjZvl7HKEaK46s/AxEfCq6OU3uzl2pIkYDuD9DwbzJSD/nUJy5ksOjo8t/C8Y0PYVP47hip4FA
k+9KeCZqKhwWgNch9Z0xkCESAHnq4QdLWbhe0JoVEopnGrXbLkGeGG/H7ooIZnqKL+3u/kjjELOt
OdluItlGwjm+RRtsf7GVdQAO9ro4zzLMwSGWjwY06nCV822bwVmlqAys4ELMU0qHZQbGsteuvJCK
GT7HpEE4sTjj9aNcHA50RKhINudAgn44znpAyt/KY2x1uDI4qgp7rHfm8J1Lj/0mVh7NSCefydeB
u4nX4VcjvccDKrQg5wcxV4J5C9AXcqH2Bicb7+8FZzyY5RpPvE0sNn9QwCEZl+APTye/J34Ssmye
krrk3noYTSLXLJFZJvMIsSJRRBZIEH5cw/R6xeaIgZN7NIq87Wju2+RYjr/09u18FlnwSJB75ohX
x6NUYiIjwoAGlPW4Fa7HP08zRxZzfp4s3RYfAkTqVMEtFgCjoBYTxeJ7eFxXNbMjH06yszeTvHSy
f6LpQ5xD5sdGd4tjxrSYvrzpLZtlpDAx0FjVrprFlmyhbdgHZ6LLprhodzNl7a/sjsEOt+dZvlJm
e6ym+SvV2Z3d2CNjqYNSaF0f8bUm7eWbTEmLANMxxWEmWqKF29hUxpokP4SWvEx2kKdGNONV/uIh
YxxYYwwidKONUDLdQmqRyUpFY8ZwzDsGJ46csJup4Hd2Uhnmbl29D0R8rlhG/w959D5t+WQqL284
Y6GlmDRHEikDEZoTSPQThnEUXRUWaaRvk68GW9ddccu4wPqu1/bQn0drS8S3NbbnFW8qUcgjHpmB
wzD0rybUa46Q6EonWBc3GpJwE4kW3El+ubwxY/CfJMs6IcYtC/JnZeQHF0n4hn6QpV+s9Kv4GmG9
imSHMKrpmLXLowUxrD3krDLcR4IfNzu6m+xfdI89KuafOOXO9FeANzmJC+weonO4lGCIX5PvbvKR
zS8D/5kpjU2HVZD91tmR7qKLdGVDla7bj5PhcjkTEFrS/5ACz1WFiseu6oy+BKUYIzsxNLWFtUFg
ztMbYNh4FrAwVRBnCXsNRRR/o0Ifvsq/kK3/dEw32ry7F+dmod3JYQGdE3emv0IxyXGrI/A4a3sK
vpicQdNU5TIeHjjBwzksyPdkOWucdDxIW/WBNADh/NnU123znQdHFr4peyxbIfMDGP03OBNkgEQK
6MDbwxuyGfLxoqSvwVur9n4dVqPIdACZIlpKs/sFZlT3DbTqF1+ki78oX+mY2BF532B4Be+kCu+I
lpX+hwzcZeytqZnuiGtpj7a7wt5Eck6/D90+Q00S3OHwToPwgKgkKR+cHKxzw4344me67pq8T4rP
mDI6bR74lFDGqndC/h3AIrGf4peJdiCsnuA9PE/AKPQX1C03eUfKjfxc3jhwyX6NHk1n68nqzcFx
At4zEcUGOiPMxTD8D7F/+eHpDFtYWLMCxeVjrIoFfZ2ywl8Ua4ApOkx4z7VyxMSQ/3ZIGKdh4ctM
Dbhtt4FKfxwzAFKrDzYeZ+NN/M4UlEwW6PaP//Exyx7OqAViWzwCz9OSwdQn+niGVsUN7BoL/+pW
Yy4vrAT/IKcvSJjG0YCtsik2Wv03gT32CN0lyw2RFgPCGI608gpDaDk+SN1BCpZpdkJ5ga2EOv0R
cDAOAX/AFcDQjHn2ZrqmRQuytdx8Q7KloKHu/c2WCF1cH6UvKqmB3RZNSnlBQhMzxMwExv7T/89g
2rRxpLZE4cmR9zV4JIreHvPp68R4QH2tBXY1U/JS3BHmg5ng4HdnDwjiszWOJ6M8x2lXhMRyqBIo
7D/TE29+cfH1R0MvyQpFhQ2KBO7Z5TbBtbz6/Br2EN5MoXrkL0C/yUPJx9ND9/6kydp/0pXL1ZMw
YzFcZLTqHkYTLRshCYIAlr+pspHepvAd4yfUHkM8U/Ef9vULXpm+XXnbAg20TK60ZbZznVYDQdfJ
/KpJfqKeu5gGTse6wm9rK4hGvN/9h3UHXAGep3xO213u2GnqnH3Yij/S+ukOC9Fbm/1HxZZGsaVh
2wRQpCBszViwwfXAE4kFH2lR8mgixxsEC5mGWmY7wa5U55+cdViPt39BeSkubIrpuUAQmzcqSU0d
RzwXKQck9Lzir9R7fghwreFhd68lo7GLaNjZsOW6pFiujLmUKFhjrmRrk7bNjNmNJtg/jJk/1HwB
mKZJVg0FIxiVeowPWMB6hAP5PF/cI4KLEwQ2NkgzOjPVR/C8YjuGmjbhJHlDbyA6HSuvL5hFiCMY
3DdGj+RymrR7xk+6BJa66L4AO0OaqsYZUVrnziNm1N8xfgRMwSGxxdRG7IP5e6ypOEhbdc9H4Vfk
K9znLexfGubuTTg6LYj3LQrL6ML5EsyRw3EDDHiv4+KN/ciDT+oQBkQWpkAwyoq6S3YxugJehyJl
o4Xr1YZNpUgrTtd0qvofPJFjIrIwA6JxlnEVQ/TTHTsSlAkXmjnRno/VFQsBvI9WOg03zZsCyU/l
6WU56M2iC7KbBitgFsasbUbt4iDfmuFMi1fUHHAA1qN9G1/nW0ChGOAKiJZ11NJhAoMzaMlWhqkO
DSJdJlPWb7t33Hng4BBgDYfkCqcnNh48z3G3hBEridGcu1vQ5pDrUqyT9FQP0Dxn6lq7hrCY0dbe
qjcjG9sBzgdUsRN5qe2CV6zZxqH8Js70rcAE4bSbFW+uleOCAgK8Qax3Gek6W0dlX79JZUo4jdM1
GriCp2F0dj5VGMUQeOstoSFXfGk4JbC8D/0TTRRRMNCiJ4/ax44Yhd4mAQSP1xMX3xJ/BH2kq/Cu
eV30GQdMT6gL60J1RbWSj+7EZugcEXg0tQBGMJ70W07ztzROLKKBH6+9jhgSzviiZv/K7hngyR2b
jAneiPTr0BIhHczwJLzp2sEJ29EmTeLOQwHi3OI8xbXoyGkIw0ILDjp6Ama70P+Y1Sb5P8PgV8Gy
ImXTE8EenI09amYZ13aurdlHrTmeZHiBbNHMeYM/LOZOyZcXXwtARDaBODIlb/qi3Ge9aIxsE3M2
sotENmMGMZGpLto68L6knWDp4afEs1qw8s7+CtImcKTCfCZtT2F4kzOcs5bGONyCuSD903zzLxMm
M162ErqVRyLqOE5s5D68ChTPsD9pDzU2rIlw7RI2OeHGDSnGIcRGeGu5pu/Tojp3Jj75YnUM0cJH
0GZd0ztXiFPMXLDVj5fAogBi9MJrJfJY0M6DM7mgJNUQzoPGtwTTlviyGS9HmhEpxZeBQmnlpWAZ
/j1Ss13SVeuy9rcjk6x02Ig6xkJtFw2SnyHn9BYPLbPbiI+52+auk5AI03WUVKd4jw8ihQjTqtaB
zokEtgTZyUJSYapXm7w6ZvyRFcViqwgRRhBLQMMEn3LCSe3H/qyD3Nq0naVpJqYtR9N9qi5KU1a1
0V2Poc4ECdwi1Aa5t0sM/Ht5KTOdDbC4/M/Q4nZKViwvsPjCHquYMAkERLr0S0kdnz7HufRRg1Gl
vCplVvNCvslqki4AjxTvHTu95TNy9AmnoC1jyx6vIWn5oq00wrKcFHNPdP4KE7i82Q4y6w01n5va
CNDuZM43FwhuCIyZoQlETTEfMwuj6kpwTzCpGcfe/WtKtCNcgHSCtrfPjuIrVZWtxGzlgaHpGByU
13a41cPNTPJ9MLD291aGvKv3UILtEGKn7uqHDGMqN8P/qZYhvdaPPFB2SnBrNGVtVqg1c3kVm9Jf
QjK2qYM8i9qygSFtaMG6CYVjnVVHEQdrw4jXPZfXa5STJKvnqDHOaSjMTRr5jkVU/mUK7OpRJcL/
4GdlIgJnTcxsgdEwmdw0JttJaXAEZQirx/oJ7ajsyGXUD70Lw0S+jFpPGdZbYXSvqCjwN8MmYS6K
7Z8ZonmF0lxrKz+Buc1DW6QnB1p+XQAcQL/CvlH/TuQC6stfDt2gy9a68/TwpDLvvfspzT9VYoCi
2eNZLqpgGeMnlqFZCBAIVKm3lMubif5UUUKM2dalii4wH7CrXHtO9IpNjHlwE0wHAkwGPO31WWzY
gYwKoc/XHYB+7XTTojOICiWCTS1XusOWFqoixvBO3uwCwWfc1vcj9b8JYkIIBPZ58CzAMzuNTTuO
drzqqADMNqFRJ98YOWLb+Jc6w3hETw8D6QOxmi7aLj8UPukwqDQRHxUC6GvEP5459SKAE9EBFHRJ
ZPuOC1CkjPB5zPY46DhfFpK5asf5zZAwVBP5DqyfPDxoM1AbrTGnMQdTVdN/pdlMakeDE0ZmvcPm
fjKLq3bPu5WID4hITvqJWQIkSofAWWIrnViq+BwFpmqpzTk1sOiAvNL15sFMAI3XI3lxvF5lTz4m
DAi4+8gaYkXbCVJnV1A1E4zacwfxSdsfTDSicJvdjOXPutXdWacAYcFAGu9+iiQT0x2Z4KUUt9t8
7kgH/kUyUWBSH7qQr9FeW2bURn+6SrPoA8UWYRlXRbjqM2L2nAQFA5kawdytYJf4oK7lSVI6oimw
HCl2Ai6kdcvT67OXgiYhaUTS7CaU48nQrjF6KMV72y4xYaj9Yy/co/jKAkRjm8Cr4eMwNIEdBIeD
rZwLz7bSqT44iGo1qbHRIupjvBZQkWJim3UsohJhzsuuJTXvGeQvwhCQE6xL9kMmHwCmZ9f9ei0L
J1I3M5C01v9Twgx4G05xjA1G3VmJJy8U9g5icM+kaqkRCeB41BRCwzhK9XZt5o4lAw3FORt2Skyo
7WsWWnpCkqLj3kveGF3CdohbU5nKTYJ6HFDR+5Yzf6JAcIU5F1R7V82Wpk/WPfcu84PtZOjQUgGf
xD3TP8crI1hMaFUIm6Y783iajg83z0EViO1Lg+0jKHo/gYQJG0/Gw1iFQo4ejpUWzZQRjJawcftl
GNCfVj6WLL0l1DYPpv+KvrXHcGCmmLDGULAzh8n3lwr7HrOWdgNf0BCXExLNmzWCSFKsx1WOnaDI
1Pc5GSvGuu8WvXahj8F/gvQDfCnraDVI70n3G6JMq1EHu+sGhwP/qLOHoxQTNhdcqvSup1dStEDS
iuqTAQzmLuAoti76aNDH2ICjJJQtSdik/aKIdlX1EdQddpM1lAe83SIw+OREqyRO4BEuw45AjKMI
X1LBKcUDLRtnFGE/cVYTOoH2e9LuDYJUff4ekmX+3zjsV+CAOaCMF5jTjKEnBZ3s2DZ0cD58WPwq
E2oX3voIFG3JH42XvSKsC+NXlBdSterY9hbNF1kgc5W+OWlINmCraFKok5SCLRPDMgCINcsmnDv4
VkeQ2gGUM8xCZFtrLgL43nCtQCO0gKDoSy/DczPOo+Z40O2YHU1ewzolkQRy8KTRkXEZM4VWI4JF
7tz4Err76Oq1N3zST6U6dmxiyRTp8xBu0ljE1b+xLqTVUwxtj4GWQinoeKVjhSvyVgBf18qO4alz
obnyOsndSWOhgV4Sfpi8mIRA/YL6UvWj0bvn8YWTG+NUFNF7gkuK0cvbwlCXNW1BwXLKQA3lRvRM
TAR6tMw4OMZDKGn0/81lofd0GmiskFyiGINxZLvO5AIfJciJIOfoGj+sD1nBrbODmk1QIDeHLB61
DF5+Aksa/gKYie4E0HqZe38TXKbkg6knuNLzACv4DwFqEyEE7Z0AqgSz2s6WFZU/1dv6hKrALBoO
5MC2+4FV6+CdW2Fyzdkx1NiugDp08AmnPLewYKVjdJVPyrd/SSGCzJpteuosYSlcFXKpMiti0ceb
NJJ8WX0VP+aRU/uHusBrxAqD4KOHxz84trc1CTBTgkUg6KRn8dPeYF23HzA99gHs8LWztDdW3kF5
9H/0t1g2jbnSD//PxFZhJkB6mWWsweRzxWwnTJGB8aJC04fhgl8ELKCTVC1qqHvQEI49INAaBOaB
LlH/4ikOZ8FHmAuXZDX5BctCUToN78D2j/Zt3OKNdgwvBZbU+lJ+54+EErPMbs7sJFjqQ5ny/6pd
u1QfpLGCWEwzggb4Qi7D6gMoidMaYc4sgfKEHeg12Fo6KPJkek2n78YifW3uPuE5TpUNQBtpZNim
jTbx8T65asCr1/g8mbLEPPVn1uq29JPewzOqtp/styNh80XAEJ6PxYZ1IXVStJgqx3XdlKQqVsH1
R3kMb/xfZfCFW2/Aa7YyZzqWZraSOgl7/qFc9+v6VR0AG/s1+4V1aJcv/+WctJ/0j8CTXxc/xPwj
LVnJrFhxTJNje0fLJ/Bmjhc4UfkA4OGk5I0fhljFJbDjaPu6xqtqBhHCblbhclwXtlBU4VIt34Dm
zOjmJj3xoxeTJRVwdoZ+Xn4Sq95xnS6Th/auAWqpRP3FQ6n3a4xUFxLccLoM8ksJsZcPoy2cdgZE
yPaOcwEGDJWFZJN2Bu2HQgp+yQQAkfTqHSabYZXeAqK3cab5Zg4AlchbVnf4Uk99EE6BVQqOleDM
F9AguGrfNGxAC8zq7Y1C0V2gD+xYg8IrvuBUTdkjhht/9Jd/HrbFsXzyeoeok1wHPyvYWRM8zxOD
hmoCgagGMuJwHEVVKgrbCenD0UYxp94OYetM/Ou2KGM3iT9VDuayvEcrNCMAH+Ct7DHZSCJq5ycQ
ezYX92BCb/RBzbzmomfHdu0tJCs5UELfDPXUaiJKDyZ53sOJwNpugkZ95j0KGzhx/PLTYY25TfZu
HtxqGG7w8HgCOUufipUcpaJCSeqs3YAWZUhDknseYvYO6a5idKBpTao794+BrCMQEKJ5hXWCkBCN
jUd7CM85CFTgH2Pu9aIVAP7LRbNoWXH7frUomqPGSJ5sRLQ7QXbtBw2zYPCm0BpP/bFI9gL8zF5d
ZP9IOo/lxpUliH4RIuDNVvQgaEWRkjYISuLAe9fA17+D+xZzjUa0aLSpyjzJ+RbX0zwlMY3NhmAf
EXqDH4rZA7OJI6M8aJm+Dy0QG/uYfkg9VVqUi14j75Jio5n3nrgLeVnn1AnTnZ+pp8qc/sgYkoiN
zjgEHq36IGRShvGB0OaOTRNtXESYyknxTOnckzetU7hHpp9yrgn15yxojjW3d+pdF9JTJmoRwKcO
3vu/L9DxaDll0j0zjxySYRgpb/S0qg1shhelOOkzX/7g+SvP7YlR1Wwo6lDMQjWIVomckgEUtrko
2/fSdkMoBUgEuj3FMQIkKuuIAzDLtl2Bq3BBQYL6FQXuFC04Wq6Sru8BsHlO7kLwYQhwou4U7ttm
U6RnICyk2YJ0VaDHoJkO2I515UWTqb+dJ5tAoP5ijEtQFEwT7BtQqVMrHWGp7TpS6w6O7uXnEhkT
kJi9sZ1JLU+0C+Ffk25mmCnCSI4k4XxDsTbbfw45WmIn0UutweVM0aqQ1BWaw6xn/YnxLIe/9aSs
p86H7lNu0e38ZWxeA8i1E34iKt0N++uxrnYV5SB/ikmBg7CGHEOW1hiZ3jCJB/ggE5mMBSr/G6Qv
fXewyCyRV2wGYvT4OEk5MRbYbHHT0dIhzm3l4POoN+ypiSLDSDq2WJHG8NuGNKSBQBRA+OKbjCjH
Qs+uqzThlOjsA2WxLIKWBaSnmKSIIVjrEpU6B2AJsoNxtFlO/mJDIZjK6wqdIq2bZXjAtWGn2ViC
MUHWCY5uMAX1QDKGjvaKQTUNOCyIOyipU0r2T62SZ8OvqP+MCFl7TboDnpIBTkpAIJxsEtBm05Mz
SWwIqYUUL2vuy9IjLBVMSnOvUEYeyMVMrE+IRo3iCqKqNFf1vbAgi/CzlFjpT2nrhhjikSCMXKxV
LB0gjjSfzfABPaTpfuTgEDYrqV2Z5rox1/Z04vmi+ND1J8MGNHKZuIBjdJDDA383giIVW724UvzN
ow29OGFsh/BlaE+4BoziyP+0YsQVuF18wH+Y3HPEcOCk53fP89ftZyOfpuRD7q6JvLVV11Zc2fqM
pef8ftofG1Vo3X3GFPXi6mT1n7w2r0G3TZTbRjmRS2Traz5w3674ed9RIdkY/k2nX9VtgYhOCeFr
uIdmJDLV/mF0LcONIkAYtkdPaUoPNYcD0w1GFj6l4tzksucqiSSyb4RphvUqNLZsr94046nyL8Oa
f5un9KVLAYXZXrVYtLLpS86ONiJ46ms24/BkmK+ujt5qaqPYvoEFILqy+7cYnXsnf5dkdfybpKfi
P/NwE+i3CTxD09fjJlbgVXL1m5zuCtWPIDwk8wAgpi7hT8nC0cxnXlehwhFo9IZG4k78ZzLQZ+hD
Fg3+BOOqNxHa/SeqVzFSouNMHk1dL/tonhWoWVAPHymTWSNHAF2mAs5qGeAsdh5ZczXAgarPAIA+
iRnGGqy2HsOLcyNYfETriFMpufC2KsNlT5XVV8YWmyoGjoASuW1U1+CCCHdMP/uS3OitIa3R8/Gs
UbkCisOvJ9mK3xE1rsVXT/ih8C8d+giHQkxsX7gw4fjStqZ0B6TS+zh+Dpp0qnSX/8hokXefjAAu
lcTJXBpfwXDq6owc6hNtQGZCrjKKlqE9GfozrLaMXDrJk32hviWtcOwO3Um3vPmfXEHDQ6rNReZB
PJoFv6NjcuEBXF7Lufk1kwvrtssqUqZX+b9R+v9X59H8hz+5ebhndEb91TbXACSosHNVwQRR7Kud
eQzxrFF04BZRuV3YdHQnMMAFarfJ5cmFvi3xvBlb0igG4UaCHOgTo5B5TQ3eqT6mnwPkHPwXxUsA
eTO9ErUZ4TsoQXROgM+ZkE7lt6GHeGuia6xse4Ni3TbpXLNFeHLK7L+xOtmaVxme3DGC1w4vJXuD
cnXil8MX4a9N3XP4HivolIIpiUHXa7fAIfJ5FaGAQGU9t14gKHJqY7NVvzWf+Sy7uPVzFDuzWA+q
Q2Im6jg2+wy/1GBpcf7CxLXkk1lcLPAjvVsql8x+JgrreP7iCVK+0AqAx60rZIIXiHNTKg4g+HL8
YpVqHM6JjYjiee5z1g6JrknLHNiQZzKVu4ghJdwBxw6u5WIVFR+8oGnTPzEuvl/faxIm41kcORuJ
THuhE5xh+Nz8KgGfFEpCm9QebLPq3sBC3ZkUqlH6R+lCzA7mia8iU4nwMRBTEX1KSJ0kIKky1HIV
iRCq1AmnUYfNICw+S+Op/EC1KQSTsv4U9GINlhYhXgaCPx8Zgkq11a/4MTo5rKvMnvNT+Txc2BeG
wvwQnV55PLwYWiEPdG619jSSU1B/sONtRrfkGecnzz8NzuK5+Zw/QRe9SMUzd6L4JPdRRD/S9NI5
1VhCo8inERJxhWVSOYtBPZTDp1q/cLqq0y0kHqWsXQiMymMSHhPjnKlqbRmkc0oFCo3uxKXm/Ng1
H5nv+TEaBc+Qbln0jzFeKJ+sdWH0w5zcJfUbs3M1fWTMcvOaZ43OXCvpkxRrnP528mlulfaroSEY
qduJCZ01hTuaF+idrVpe8+ADfVnyLYYjbbOBknQRRgiIPrmJY4hsybkjj63TNpirClSAe4q69AoP
CUX5EH4WWRUh1XEZRFr60Wls5xEZj5QCFWSx+GNSxPZOp6EYYVpuoqdZ1GAXmI7nbQC7lCwFLWZQ
95Oj9WRSrWehTlixQp9iOKQFn3tk0Pj7zNkUnVcj5faRCfg5OpjwkjHr2Za/Zg01E/iyI/4CQeOC
SDu4detYRxQ1MscCjSDRMoy6vRFbRLPBs3VG0E81ooVxW6voaqNKufQ18M/xUVn7kbegJ7AEeHuT
CntHhCuLfYSMNnh+eMfbUmAw1DzCtqyVhchmXi1kLdqr9W9b40zoUQ03gN50eJPcDKwaCTuQIpG9
0GGTYXJlWFcmk69bsDxzD7OizHuNJiLKjBef/41NuSrIew6vfEYWay1dxHyr6dph7ontbWFholXc
+Svr2YuUiOeblk8v9jqik5iq8RiT9mzS2wZZF/JRxEDgCpCYiF1OE4iV7JNPAd3an/3K+qvAdRyO
j4I+h+b57VWOd2Ba0vhscNq1XMeLTlYQUWpb6Jwpwu7bB4yU/hLosFDavTaKFeelLN90+DmzjcjW
cnqUZj6ZayZnPf0dKy+OCU4nLciSt2N6bm00JLvUIdfq3KK+MA8y4Hr5yi+a8eaNUhVCnNbTAVxg
3mOA2dRusNeQ2eJlcP3K4xh++imuvCMKFNzGzPw8J4V5ThAU9BPkFNr8T6iBMq48zOEUhRh5wbo0
trpEz47vYQfZGNlzri0D1KQtveMPoRx7nQS/B+8nzhxyY9Y8Cz8S0i2VbnReq8NkHmq8pfyS6VMI
JgvvbMaeaiIWdh1xTf2V7hzmWMCMo9Vmppvhv1OXiX8YWTHqc1rj1XEHZJXhFW5mix+dj+QfnPZq
d25m4Fjx+H3qgxVdQrTD+iuxfnIcsTW90xlM1KRPQoXqBG2uQkWWsotBrJgU0TKNz1pzJnmctyb7
11g7BepDdVjjvBCfj38alWWD0TP6MNKl9W3oy46eer1inRqbbQNdPjjnustsxjRj0q9QDbZENHPr
/B84UgCZxQXZVhrB+KHkQkHBWBUCSCxy4ZWTn53qlzKwn6ypeSqXRvknI2TMtzkVLSlGw4Vrn86C
hjDGy1GM5d5UPNQJ//h0pY63hjhH6siXqT+K4B8kTVStfPfsKSnDyVRBuGZy4QU6kc8x4ldkgGPE
tsTrBqgHExVK68Fwm0UbaE75n9L5Kggv41nnX0QJjzxt+si1n4DlwIx/+csa8EFDX9VBWocioHoY
iYKRftuUHqG5XNIu/p3/XuIJZBAP0o0BEfTfKsKo0jWaI4RnhjsbmomDSrVhe1fgKRyvXTKPTYCv
UO+w1GKKRGEQsfgvC5rAJcW/AhxiSUkQHXb8G3KDyMZDGvhA1UMZrzwFn9WUXiW63Hj4V/s3pHly
MzflFfrSwT+esOMyh2cJo1h5ZKy3HWXwLQM9FGdLuYrQk4E4NPEMe4ySY1o9Cu1RVN9VfGSn2kmv
vj87kO61ZTzNb5jLEAQ7uvEMdM4N3LDIIrqagu1vkB270VXItgT32sxtbbqX5APUG554CFmsVox2
CWHB4Coc3vtz1yfbLIo3Ujw7ykCN5Xw1rL0IwmiPoOBwlg2mYlouAxS1jVl6Mlwek0upcXvpCALQ
hJYDHSRCFWplrZKqE346+XcVsKUOP7v6XCG3lYJ27ZfpNuK2Cey9Zla7JI3hcJi7pjoKydq0k4TX
zwaCjU0z3uXtpmB7bS3R/XRge3i/lqsoPz2RjP5qsm5otyjCtrlL/hDu7QfThFP8S5J1P6QATjZd
6sXpo6zONSa7LLlK43fcwKBS6IFHcDkiFLOQV1TssmbJqaTxmBB6+WZCBmpchShGvvBofATkYhGr
xF3TnsdkXTnwV38ZSDIqlcZttW85uNohIiCXSdEhWE+iO32eBi8zzjP/KvN40vnmzq9GuC7JAxSP
yn5pxTnSiCYAKugxp1TSAUs1t91kEjKw4P234ya0EN3/9KlbJd8aBRNH308+MXroehXo/ksuJQ/i
4mK878xtC/wVSGcpt0wGv0xOPQ4jfJLsGUHx6G5CTHEX/koB/UTnZdMPkAlxg8Jwhv4dk3FM6o//
VWeIsbiVCmqDGR67Cb9XTOs585jfHL5BvgomE6M7ZuxHCu6LLuLGk1eZfi6NfZlxNdDMOK/Cfw3k
ADPVEzHfn6maF9GvKH4N2Q18f2dQ3LOlW59tUuTTmJ8M0X0YUFPfQ5pqeoR7I6KWHYTLQp0FN85y
TDiP+q9YRgb3L6bM1g3vevQ++Hc9PEZUT+yDHZseb5GTHewHSoYhWEwVQ5MfrnmHleOaYjMgTUqy
I7TpCm+hcKKljdmvDaqdkR4EiCd2mhokH0d1Nkas0Enu0TRhmotucoUzR7AVxsTYrDdldUx1+QKQ
sxkpUuRQSaGyt3OSI/V8OwKOROcg77hfyA+u0UAqOgVXSgadBo8WB2/Szb6oTxskAIqqtCbFz7rL
0Zc+7h3l1ucuFV9n3IZUqCvnr6DZlTN1hfKptutP2dozV1gph/Hs1Woa1O+PsePi+t/twHL80sJD
JOxNoO6S+JfPm+LEkdsvrY95c4gC63KhI98JU5oKTr6IcdcOdBfkbqsVxwiPfHGy6r2saVAbp6Wp
lSeVAqWOOK4DjGLRKPpppa8BnV4BATG28rd5FsimT4n36wgwULdmAJmb0jfp7hqH2Xr8savvxEcJ
7v/LiD4d6YSYJvpvKk4tKmY5I2Tur6qfFZsa2geGeA3KpyKffRtYTaWcCu1rSM+0cWL1mrfvZEuP
ROrpmy4/lu2nE+5N62u0v8zizjZcr88OJwD7p4cJGe7G5EzWSaUObyVHCgXhksltCSzLZL+o9TS0
//oQP+c8yJ9GQ8GuPFvM6wndTgNoWGvQVioxLHQ3rbwHXN+aO5BKSV+8jdqD8yxqUjk7OZTyxXHk
U85aVoXzgnpX7PdAgUM8k9blnqPohcZsXa5C+zaW3xxtAbNJ2lrUe5FQf3LH4SYNL5FdAv/eD38B
VW91jBdZ6Rkjh7xyYSPnyowZo/pl50A6iDc8pi3+WlBCysEctp32YEYYsie6UVN71P4e4/JgbmIO
hq1r2NQm5nqlkp5mnKygXYjgW82o/HG4iwNEiROpCyhYSxRyNLH9/JGFN9gcIWr3ajUSKY1mTwUx
CCds9tSN4gvm+2w7697oPNNolTDc5euRtA6xIzAPexI1cRJDQy/Kzol6EtYpD34bs+KeawCsoJHH
1M7Bc4E1ga5D901CFA644ZMyFozmvt3l0QqclUbpFOXbIN7EHzydqEJGvA4IUgZD6CX5EmYNdae8
30g6yWKrnCOG7qmdJwu+57vhfygBTnOUaLN8MCGfxlkhE0WCCZd0FNtxOMnmuy0OuexpgSc7kJnm
zHfq50xFa8T89Aegd5Fy0OrQe864NkZBSOmulL2WIm+7p5fMVwVajEiNFHCZssKIRXdGhzb/z/mW
dzKjEMIJInk+84tGBMOSBhlCfNqskezyBKx7kH/aP1pIw1vELNRhBpQ/lId0RLEXXGbswAfVcOrJ
CAJ7KuY0vcDOz8ZW9RNDNjefRSzqudoRVcLW6k+47ZO+kfSq4lXYrwN1j71E7I2LAujorb135LGh
ReIg7NC4QTaIgwNI5IKjUkKqABaOgr9ZyKQtDbiIMZbscnbxyRrAPp4LzmDKU3M5Zcrsrpr9dBXA
jDBpjktZeR+13yj7oh6wiBPu+gED+gi9yB9WCH+trn5LYx6FsHasGTQ4a5SRPjXvpWibVTDSd+Lz
DODBaguF/OxcAD8GKT4pOWXfTabUMv4KcESZxLdTdQaUXaVkeqIOi9inSBKFZQhZ5WZiN5nRBAu9
wnxH8DzL0lHkh2CDevknYtmpjQNy1QgyWSP9WUgNJtOHMX3Jgf0gcw/vfc3BCibhAcDexAQfaMRS
iZczHWRjgGd9ofzShCvyeyylWzX2RyK94pzwHKZXcl91r9cveeqK1JWkYqUPyGCi8GyVwK0dWgIN
BfPQTWm8B9Gl4ESuR68Z7R9+UgdrpXYjpHO2owsL3i/EvjJ40rejNq5PlqHz6rEb+wCl2ElJNT6m
4dLoWJOxEWck5IQuIpqh/oZmvhxsyQMGYnGAo7dQ0jXUeOlcNs4aFS20W6HyQ25lI756BbOebFGZ
XCY2KKb6kLAPidAo9tRJ5Z1hfDuAiQZ27NkzSuSVMX45to2xKLuFcXXUUbUgO5j1fhjOjRY+FuKe
xkW/bktYGlFrkhRsZuOSNk45eo6OfBm0dvSvGBBZ4cKqG6o6zKc6rynXOLH1Qw4qgDLw26ykaSUg
mNE9iakomNM+xK8Qs2Q7ifJjlmD9sv5L1EQSREisEsrr8B7HvwjTZkOFHUMaH5UeABL2Cs0fuFvf
Ylyc0N+U9QrmlQWHgyQapjuOYrD14FewQyWXXl4oHBvjXWb+p4vlRIBmAF/gC+mULdYgnwUkMIqV
I1l/u9pg37yUoepna7KQ4XVPmUsOEpGJ4OlR/6GYqxch6YmkCDHzsdQ2p6LbyWzK4PveCdNQQr4K
FIxvhDcH+Pwh1PA/VbOlGEOTFxsUJJfQ+NYNia5RCu4JK2iMACA/IJ0r8u+EPVnn7Lh2yzEv3Din
MVFehFluUIPJae2GenNJKDwk2XOAWVFOhy6Xv2wNXf9AhRPDR1j9swaOBewPVesjy781aI8V03HS
4OfqLpBUBna7aYJXEw1KGGKjpr+YavCXLUpj/LzM/sW8YxtYxbwfsJpDRkU1matUCM6Gbu/DHGwT
vJP45uecXLZguYTioxT/glz9QpuSw7d2rGxvTqiGGQazhEXP2Q8pCf4v2PBEoKiEZbJIKgPRjVjD
LwFFTQPHq6MgKLbxFjO1TnNoav5dgzqg/AYVqoK2PV0Z+AkgCaV20fZTQuLL+cPMOBcL5wMN4H96
cCqNYrze/oI5Lsx3sXHCT4B5r3QupuP1w5lat6C6hd4xOZFsegoBjLqwcQUOXuqb+ioulpKK1HOL
MwR/EjtHoa9Zz2mIofgauODKigQ57eDNtj8OfHTcrQddevuc/pQ/6Bpot/JAVNiIllHfE5YEmmsW
zYPOw1n2Ft0wmoQE+O403iTCKMxr8YaTFME2WeCKym0nr5I/OVsi/VeQrCPYp18BGlpet9pJJtpb
ZUOBagvoPXGtKk7EN84UBgoKxi0Q54WWb6VwjU0AtUFXeMjZkaykuAsot/GNc/JRV3TjiQfgUMRM
BriHriYSeEBF7bojydtcKenB7w+CrXSxRNlfU4/wLU+ZM4MCaXkrICNU3K46cN0lgjsOPqjxJ/kq
RhrW5TqkZov+NLG5WV2WdrJz6lwHbnZ1xone2k3r9nWOddV8NaAwfUADHa1o2AKkUtQGKWoyecHm
AJWFWmF1xdSGosLo6NShfJRR97FhQnhf/0r+acA+3SbXWf0ZDF6Pwwf6MgxXj68VE8v8P6BPmYPB
4FX7PgJRytiRBIZ7VWwahQgCKmBjtxA1pDebouk4HPvM2hvWNdOCXTjQZLbku9+PSO3rqxOtjHrn
dIBJFhlRRhemWB0OJVm4wd6Ut/2MTnnDvKE0yxbkPNwasnhVXpbthvmLmHUS+3bZgS3p8dZz4VYq
KXijV1M7BnYBSDCbS3DD1Xkg1ql0aDb0ClaA91Fbsd0RsOvsa94cEmXbQvUbmaXeSIKxMXRJG5wG
U7O1y3OnbwJ+SJem3yGXnrBtL4fnXGt4L/cF35n81v6hBgGoWUwbOsYmp0S8X2/VfO/iWlqm/qbS
9o22rrS13a6jkUiyXdqfS2gvGpuUjqgRzqatOm0c5nKUfBSMZq39R8f+wM+fJFmn5qaOdyUU64Bb
YcJ/ry6NmU2zC4CaSkuWrzKDLkJlIsCQoZJ2rSfNxvSji475fxqkzViRKjUufPNDaAfWNEsL7kED
/JbSB+2ACpVvvrIo8jbJzxBDJkJcVd8MmpzjaC1bU9uwWWDekudE4OowMm3b3BuhfYx0aelYsWc0
mBYRtIUkM8DkwK9WKteW6AGmMruBR1EgvtKZmnAUq8QG7QIRrCfoINKH2nux/M7xJg+PQ3snACb2
T9RQMUwn1rGYviz2ilZuIb1l/c+OY4os9hIBv5If0OCLggSLQ1fem2wb1NtSKRYKx9oGkDzNnrq9
oKCIKP+wXQJ+vYjgiSn9kV0Zp0nJMB+xviI5owtvVnQT3bMiDVE/WOoHEdEFqAIUIFl2L8aLCSzZ
tJwTxNtd7WuuaSJKL6jhGjh5Jfs1puEFeUxpX00YT46xVemKCDmFWdyfQyhnJqhnXjzpTrn6M0IV
VM6thYEKZI7stnNrkQoLlaX8BxoYJzPJ/J4AiUXLtv9lMxDLKIQKMiANrKNMYjpVOP1po2aFS1UU
nlJCwj8nwkXwyy3DQZoqWFr8mooHNra0j72ysWj4JryKZkCYD1cRxhxbJfyo+43lY6dQxoIevCEP
wjBDbnukRdzjNF+osgDiKluw+P23EoKga6SFpRHdzroW8GbmmDMpxdpJb05lvyd+HGSYbfhFGpXf
e52gxPaf+PAy5dQGpkPxYuM2Vh96A0lqfBuUjd98Bw1N0ZG39K8ZDmrO7pBZcTiV6jXz1V04YoPq
nL3dHZBsTehGUDqmwXfD0XoWiBrUNuYNVCKnu4RPOJfMLSV+k30gZVRys2jpcCp3Ym4ERHYdDHTC
OdgiDha7/UYsA3GZV1D0zjoQouEwIqetOJVqlLp5RQnzZMxOhbRbhEtpiHr/vxMlLc2oQLzOPBQW
eJgxpPkULJMY0JQiPpKi/5Ij7d2oiPpQxbJ3SpKGaKJAGwrEQ7CLjsTISu0OWAc7epU26OK8VM6q
mHahqgElJGYs1yHzYXsmI11QNEymdofIfmH6qPzBWPTQAkydJhcOH0Da9hxd+DHRldITzOLiGSHr
deRy2Uw58yxwJPQDdpuTxFNBTJ+D2xbK1C3ygbgtg7xenjYs/0nBLWcND3CaSNCi7IgQoO6zV0nO
ocejF18+e5iRI6Hmw0LOi3XDU8oGPEB+pa/uEZqxKMiQohMiOUf76WzhcwU/NX4dDc2udqjHQ+Kw
HDWeGTzzmMZX7iBO5jhBXweR6DzaBwKQX+wNAH/oqkemEec/TojTlXZF1Hz6PQaYSTBhgEFSkvUw
6AdF+KC4VnWFGLpZSBrzUcBeYF4pMfFL/DHCfYUyw1Hpq3XJMzccUhrzcyMzE07A4HQZpQ0z+Cwg
0/8i86dVL3KzDWhaSIdu2hPJpqsvTk1ZQt3+qjXefHhwfK8IPyzWCIOqawWONa5Qj3LwkyJk0OQt
3PvopiZrNv+lue9t4Aw0bdhQsZS/2dO5Mn676Wg62z7bJpzza4KC+2iVoqQjEUh8N/qfI1+S/Guk
OCGP4Lxsn5LcLae7qNGtaQm8qZn/Cv9A+/0J0t8i1yyjY4/jaqkm3215rxPifd5TeSdly6jZyWsz
cH3jva/QJ7ylTIbORu5wW1eokHjW8pdC8Wg/e8pKCPMRmMCmEuKtGc8yCMPW+gphCok7ZS7YiGl7
Jr4sm85AtvhsTb0x51rIDyJ2thAAZHpj3yobmasIhxB/286xvmx2ScpAuojtLGNfOvosDa2KuNcJ
EQbE3PMgFVgoy/FXim9a9cAezl5zkjdxAwyRZNp9Q6hC/NHSh7TDa5WtSxJfRbplt9RoWJgNRGEw
s+yApuK4GDU8o2xuW50ztYPbbScN9yRE+t43bzupg7XGaR7CPBu4nn2Y0DAA4NuvR+zCgnnfwsyU
/XSs+YRAoGf4qulTJvy0CkE3xOGqYqc++Rx5mMn6k4kmm4gW1blPQv2O4VWBcrnbw6elqQgQbTfg
JkqGkmIJVtDCv0TZDwWUSLFP8xExoigXqqyww4HTv+idfQe0oGwSVxJso52joeCoPUscG2t5Y8WH
aIyoAiccaLbdLdCWU0KcO61rQdZq80XsZAX2DvCEIO5ZoYxb71nLe30ui8BtXySSa1obNf2iCssF
d6iDO87DhpADuxqI/7BK6Y5r99I/BoyJcCXFK19BVbQW0jV07mV2pQqQh9vG3A0+R122IuqZQvCk
0AtYMfIctkfZ2RHgmQ9WxFhx2cJE9YMOc4hItKV9yizPWEPwX2ysYTXiead1gvmx3Q3MKOFeRe6E
wXXbsk3pqfjYTb+QaPabpD808ZOCNmmqhIAMNNROXXuO0psFMKioHwZgFWLrc6I+UMeALIsPwkKR
QnMy6VYjSM7gR6VcA8up3AMM5dtrsl1CsGLyTIv3rj3Y2DeJu0uxZS8Hyy3TjQoKjJtWXiXwpE4A
Wn0JS8Fe0TZqFXNpP43xgzpJFu5recWvGc2vz+rPtGyQlnLUHJS6JCVSNIkdVBbqYaT2SWFPpeX0
zLvfMfgpCZ4ihTI9tea7Iu9SbtYWcUETDKsJnU6Ufvj+s1PQcx7V+GlHV2n4oMU37pvxPWGqs6Au
1pdh1kebQF65djeAsp1Oj9udylfXukV9k6f3knZEmJJbiWDQ3qf1b6OSNa36h0nRl7Vi75sydaNW
3cGG3xocjazgXdHe//NhMvOGB7/zvx5ZZ18N6oEj21NArkq0HxvqIbsApPnI1NyYf0My3CdGqcOq
WxD3I0V8R73mmZzzjBn+x/Y4rfDrtrGr2xNziXEri/n0kKEbRZZqyGgDOYNQmmFBKRsHr7pTep1W
I7xKg41dAbcpdXoy+T3LCteI6u+haOhTcQxgE+tA9600HPFqsisj5bu3MMOk6BL9FgFQau6LBH0/
m7b/tFX+JopW+vRwsnuFSyTGB67UP4ZMhhldBVjIsMuyNLhmllgThXfL1Ag49K2KbKTHYFHM6ehH
npLv6zpYKQaoOVvx38UchuLXA1V5413Rk1ftp4e+U2k1OdvWVw9Z62A1wX2UMWD96Z8kKwjdWImh
ImDG22kVvFpSSH2/8BpJW1agja0R3+5MX6N6qk1UIsMTbSr1NjFdqNbdLr4nLGctOvtcotVuWmC+
w1U2L5fRcBRt5Tmp8ArDSdYOK6zugzZW9W7bJEdKOlaN95mH4GMtcay9RlgT6acm4xgiohCuxtxv
G+mxoyWTxb8MopYRnehIwVHt1WcLkKcqlCv99XXdsVlAxTUpHxE6VAXiifA5ro1L308WfvjbBgd6
4za+DBPin03FoEbghpALlfJ/HQK6Ylq5NUz1ZDT2cQwCvOrhV+RQk9BGy1jaGT9JU3hubXawihwH
uspORLWuk1PC6k8m1HJEYqqhSn1qdGPrux3/UP5Rrf0Pt9mdCpoB0RZZraxaDxtBWVN9iLE+mbmz
ncZQBzcj/dqgOdldwcmk7uZ0/a8Y6TfIqKYUsnIKzi6TYz4lQ3iBbxy0gX0FNUjqd8FJb7/JoyCS
R9Pn/CxtkUXbMX4FlbGSpHAjppSot+ZYAeHNR0Ks9J1OPV6tPzJYwRiQR9achqPcJBes6l6Lc7xA
6L/kglT9KcrVBXtvn3RhZySulCBKt+7esxHJqpree3L5omqN0EzrJG+qzUUt2TdV6Tep3P9kFsjJ
CJBDZgCMLUbGchN0z4EeoCEw6bWOflVDzN+c+mVB2y7hcWQY+yZPqp4yts2pl9RHUXDGJmvdxJVQ
aGum6e7edVcjuY6I8p1vDXgnpHm8A6CuYf4ypG3LLQxAEgNFmL5c+6r8Xg42kLd26YQ/fu2zohsg
I93egG1TYSuzjEOfUz+y/wywEKKhJkwvM5Egr/CyJt/SOuUcWaTgwtIMQGHwqTjHrD8EGhZsx0tb
+uAzYergsxRO1Re1uTe7yPYyuqKS6kgVsDHgdnIK80cLtD0UFMKsGzDw+GMnr+BfQSUD2ZQPec3q
NeX1A+2rqzjQ2Uu8bPgu+JYPJL28V6yNyVjs52FSAFOKx7tMLGaM37BCPtJ0A9Z1OaNxAqHehpg2
twESSswxts2uoioBhCAkv+yts7irLaWE0sRet9eIcbGNX21u9fbHSHE828K1lAThsQaSp8TiXR0U
dyyD77BAQ9coi6zut4qwEVRqq6JVUdHX6zG9l7hYszqpFlXrH0s1/yTuFyP1cDCjV3fIhIxwdKDK
V42rcJw3fNbeHNqtCbElwczp2+yTN5ZkrqqJDyNQgPmXEh2NLte7VFIXNZp9gZ/ZzAtYSKqifPjU
NlOov1OBZyPpyG2MZptQC5Y4WEQwFeYIlBZ3mybm1CjlWI4c+sqfgTAcoIQovMRfmlgb2+g9IyQi
cjxKpMqSMLig3N19KAJMqoaffW3XnLsGJI/WtZHUtVVMW7x99HbTdVM0F51WqlU6LmjogVPypCOd
jDBvHPzozzJPqXGKYnegqtgqzj7Gch+TGBSKaakEsF9BV5RhPwfennx8fBNDRZ+r1qG0zCp1mdWE
azaXUnSbXEwX2Uf1KmFso1hAKgogc2rIUmp8KMZKJRK2781Hjzt+cMyDqMttX2HRAis4UL2tyciy
w3QtcF6D4hvqpx7i2yahugqh8Tuyq6rNvpByzGHcWVl5sLT/kXRmS40jWxT9IkVoHl7xPIEB24Bf
FBQYKTUrNevr78q+ETeib1dXUSArM0+es/faPhKFZAIopKPxHla2/E8iE/nMeyo2jQrOIAO7dsBi
kX7F2QXgx4QJO5MKJkmdgcGBm6ZNlLx3GIx0W5piXb71ZOZYBgoJOmsGiorKe4RZSmWib7Ih2xvx
pmjMfzqzHDr1NoMwjG9e+K3nw7unMYUhd+ucimHft/9NbGmOteEhR+ebGpeORuHgAvjANxGAADPH
aGUNJJ+Xh9kmIC6Zi4PR+byStI1AhVXOiJTdB53Wov1E9gttOBA57lx44CQcIpsiFaaCkJ19mVG7
ahnCg0cJtF2RfFnutz8z0dQc+ashuprxE2n5cCtbXm3YPGUEoCWrqKQMQTylBohFO7fOA5P9dzjA
gYmwzMxIF6phX07YEvOGHwzgIBEVmd8CQGDvjsMdY+CLFwCH8ZH1z+3yLWMvc3LIbhkdO0PHN1iH
2bEZeyTU97yR60ideMY4k6YZP0njo2+RGg2Y/5uZhnvL6IToMUQwBBzYK8vAsoZhuMhJGSroEpXp
JTCybWR37yrPNUXpUvnRX1i8xYbBHN8+OI55CPRhn5Ivp4zteZr+VayYpDa3rflPju4vMFk3/LUr
NNdETU903Luu5w9I1raxi7L+UBgWHTbTPhrx0ehpbeeYORH1dpK5zGiS/zLAgAxf3F58zZLB8MjY
tu7m9zZqjnXnHifx2oT9oeGtTvXwmTPq3fDmaxQHpIhDNk5sMq25VnKNs0zikjSGJnAeVTfc7iby
YYxX02fIyjoUyrNDaTzQD9ZwYSmVduVy8WLAUVoQO0SKdAE+F8KZFooH3bR9Cs8aqF2DuFPfJ5Di
W0Y42C7T9CyCa1deNdI2/Jx8Zx01I0Gj2koM83shxs0M+8QZ7Rv8ktVQsN7RpRYbIil7M+S5fDRh
u0nzEaElgxb7y2Qzz9tia3MeuejMeGQjzaPU5yZ6maz1JD67at7XDl20tZPBjIznzQjzOcCn1YWf
KfFgSLGh52zC/p8Yu5cJr7QI3zuCcWc02pAUUE8x38PRAnoPTbyBopMyj4PsUqRvwwZCvfIYjW+R
/J7cs9tvI2MJWIgEd9yNVfzs0Ppp6TuRpyNx29BUpJZYtPRdSvQIq+CnBl9Jswmyjb5CPhdlO/mL
+IG+39BvvWKXEiWJFLijh0ikFrfPJ4y+RDrADmEcNTyzLSPqs8YfAqJHDNkzr3jARzpYJeiN+Jin
M7JazEUeYrcspdAudHgZqmhNuNa/zPXq0jlnt/i2LKwRm27cjcYb+x8W0zr5kwOjyV3KJxkrlSPa
LXvcZnjMA5SulXfAnTcBgUnjtyQnX/icolbhfq97x8AC0Gzaiw7yp4H9NWJ0RMo1GTn8W4cJJBxQ
iHXWQ6L+7AC+toyxEu9hdB9Fvye+PE5e5hFfrLVxESexbBEIke7KWywYceZyLZt6IYxo0xbdNvQT
yrHgJ3c05n81+5XcAdmh+8KNUQ+mdRZ1n0TM7etef3eq5lHCMMhyvdqMtflrlP6nBsItGo2tMQ07
GbP8j55AXa4iqFLcYOFO2khZafotjfTCDGscgUd5hAf59ZMMfjQoMpWUQFYZzCqdd9a/6o7zOTCW
hBQFa3x+6bxDV5+R9CfuywBVCxyN95aA7SZXmDTU9i0nDq89Dzbj1vGiXLTBmmuGzHGd8TItfJfp
BEZeYAdbS6xhebjTc4uKEO0U5uRoC+UUb15lb/N6DXeMiRWTdiyBU/UyxHczfImCrY/lKkUU34Yf
7rk9B5CvSAjtFhycEcUDXJpHJJ4ZC1chaTkb1UAYVw4Xj+xUGks9WuomopHyhhDWTfHsr0rzV8Jk
77OHYWya6M2D4xxyNOSHrv8cXHAxEBjr59xajsah0LYg1Aex0WiJFod6bf7QbuD+V1vHoL413Dwd
AhYtBuctQiRazVwgv2e5kFO5MRFTA9p2uPCiGyF7CjzZZ90uuaxDVzBvPIT6Rz87YNkZeaIWxAvk
ejvCQ0QFv5/rx7oIF45xiexmLbx560ki0bDbwCrQ2JEhIv4Rvyo/SmwnuLbpTBtLcjJH7UiBiZTO
jpbxmw1GT6DsW4AbvNCsrz6c1/KXeNe36cpmgNznPv30DL1u5JKc0S5mL/mnVxwAmNSkB0EWgMkd
I3BZiN8hWxeHZpMwpNsYm27nfnZf7Xzil50rNzTpPfnRMirIVX5qaQ4SchBdCeUs/qH9DPajsxSf
BdEoLqJwQKzrNt3iAXWN5fAFATMGpfw0TjvNWHng6j6G5mVoAHWYw6bBqhwxfkugY/U2/905IY9B
uLUYb1G8HWyms+lmdrATo48R0ys6v/LEfgvTBXIDMghwhp6xbziXYODV6Q+11cQwDHVc3D2NF/kS
vBn39Bz+4G+qKJKRaFhceR6MaJvhq+GVglBDNF55EF8Z3eMnJJe8Eij81iJadc0qTZSmnrceVww0
3qQ7an8gM6UPkghnkPXLacA2OTx5cNe4MAzLnrlmtwa46zJhJWCBXiV4BxCIO5rFCHnsEPzmpjIu
A71dg4f+616IU+Dgxxjy5EGC4nbUfaDX5JvDMQQcW5DcO1arKeGy+xzbL1XyCWOKmT/+N9fdVhhI
nMo/eKnH7AePB9r7zrLXFl3JIkGmPPwrcqDLi6qDJw28NG9XcYxIVL1yhHYCYTIBFVJTdeXCa35T
51pN5Y69ierpPUhZCGghKyr/jl+arX3WgMvwESglUEJNsQxTZ+2Dg0PhLfBtAcJYedQueY1LYbCI
GcTWbpLvlQZ0GzhAcpR1jv8kCFaLzGOqFbvMR9toqwebV5sJJYPS+fo7S4O0ykXU4rBm3opog2Yq
67iT68x97eSwFNWF160v3nufIX4743h5K6ANyHGnT8QXvWgOH5MD/w6AAo0REChBt7eAY0/fZX3U
IB1lCxKRim8aarnYG/kJQaYrzIUrrx4bQFwzKAbfS7SsLYNzZsCH5kxtCZcx/GWSWFuNq186XSj5
uLy6pGKQ2F6vUgIBoC9ig7P52HVmzPoPmgezPsda9T5OKvgYQ0XR7IbZRVgPctK96dmtEb8abiSq
y6zXD+BQZzJTtH9xNSCC4ohG1W0U+kVxTlw7uRnc1srcxS3M0kXYMTkxlG8gGljn5+fMPOfyWdXY
QikBAen0LEuXNivjfo/htkcQo+kCtpweRXE/eRrYPZdymBhSfuAiGr2nk2UdJ+JIkhhAEVW9x8yp
RXrXzPcE45UTxS8q41gitqPHtjxVGJh8zCx5Xy56gnRSn/Q52DPuu0bd6CKiC7xx3+XDCW7b3krb
9XI91v5On1cRUmDXpGhkP5cyWDLADs1LbMA0ye8afO2oSt5Hq3ongacyoW7WQbMqMu29M4m0LLLn
rn2LcbQHydXvBHZ2hk3kcfXs+ThCGryRRlutJTQgRtjp8Gt23ZafHqgM4X7+G4Kf2qM1VNPudhJE
fMZ5XYYlbVTndwqcR98J3iNHX+ohAgTPjtm5dIhqOEUtMZGeQ6FWIiCa8odvnyJOiLr4RULZHCKY
Lu6dChle7tT/k4i84B8kmtwiX6bBnD9l2HeGB7Jytz8gbXrS0dog/3rRCv8QJ7zQZetuS8RUScqA
5G+kxASHnW+HbF4IrHRhThMKo63BMnfISKFCeboUZKEpfZpvgDKHCBs8mYyy6JN9YZTfGO2AW5F6
pkYYIqDbwP8z926vQpnpS3MTlg1swLo7evRhWON3aYlTlRJ6gcchTuWqH3/myUAx4BBWQm2hBUtf
OoseEEYFeY1HBz8XOorzPlfRC0Bkr9zb0a0X88pC4NQld7vFKTBicHvU9S4o/UMKMyAkniNqkd9j
KGlBLigZnB5HK8ldIR8q6DwYeSZlT9zSvO2HmeFCSMPdRsXWL8LxUwT0VjhQ2yFc6ahPDNNDmsOE
njZLk/10ycFiWp21H8ivPZsJ25PFUNKL63WD+Ht2aPz3C8F4uOMm7SmpVSvXdIZ0ym6DUWZBklvJ
QcN2nR9mRsnWs22RKwHH6m5VtN6Y+xsOdieDSFbTXpn2lx7Qr0YUBqpnmYrip5eHicg7bFgFpLyB
VoYz/+Q6ubu6s6sHBnARCbnRlj7/BlHtlH8V8q1FfJJScOtMhMk1X2sohemYa+6vZ9VrXs+9h00j
KnrM9jRtptUMVJ+81ArcNb+Iis2kv2iYxEJfxtLchAHRgv5dQAn03ffcJKwMagIgtAV0Q2TC065l
9qchohPluGINcR4UR9Jl+3ZEWEm05N5DHui7qDoxpip4c5AufENyqHz78DtPrUsWBi1r8aoIIoon
V3uICNgSJ/IoGvLIm+uscwVEsJphLyVAzqQKbOlAgCrhimKdVVZvntAurnIwV/2akQUTnJuXcKXC
BQ2CDgLynp8NiWvOQLCJBHChjiBf6OUSsevKM/pdjHgUFaDXXbuQu06384qKsHFan/q84V61FPDl
lGJP6RBCqFogN/j9o7JGT9tQGVkNd9E1DCBfdDzdmhKDFvuR2OyZkgqhbcHhFIMJhPTYxB9MCzNk
BvAxNjFtWy5fSGLP84w8r3UWDiue8b2DeEpx3wrEDLbOJc4mHJ75pu8XkIBfEy1fsSngS2SgYaC4
mMkiTLr2WbdwnWq7qFr3+WcXMAnS73ziSteQinOq354rC501auiCkKkOWfBQ+NuUCx1frkHtHOqf
GUHlJ/JHsiUQK0+HJDjhbbAAQsHMTZq/NOcSfQqUqg5VAvY+WR9wyXdYMelVho8cQjH/oBwV3AJp
9sW04iLEpEH6N3I7btAL+vwMHv6+hav7NM9jBrX3HFlym2AQy6ytiT9z7K8JI7AqLbfAZPKOsRMd
YO734Mfn6amn9Iq8K58G3/pg61t+hyuuE/YL9CvchOxYrh0HYDRQQ9Olt7c2Wko8d9rk4b22050W
4/oS/4ziYczNs2Z7ixi1iOmxRNNmPVGcloMk8vWeaWenOtcslsb5C/R0qVUbC3SYixxrRmtW9L+j
e9cSAnoFLaFsE/TzNm+hbZE/oXOAm+50UhTCGUhxZFbXlnqydaHhMxgbh/hwWgexs8D7PDjZWet9
UEx1xoFAtlBa4QB2iR2N87eZXF4Zee9WdoXlc+iQAwLnaQLmVG1Ewi0Y0ZRVmUYb9TvVOrpXHL61
aS9PFoE+iBt7BlW+eWHZtS4x7nzhCqAvrkXHw2prn6PyuybDtURBwW5Q9jYj+X61g3g/MNY8jwjZ
4Ji60aVnX4mYzA6IoU5Vmx5QQC6CeFzM84fL5q1okLE2LE7KOu2BjPMQH6lSoPWv7GRAlr+Ugrd5
VAXKTKQ8SMvcikb7nr93oAehwushde9btoYTnUocDfUnLb0gVg8h31VUUyh61B9VCA/Aa0ZsHjOb
MKHBe52H4hCEXPYb70i3lJmD/XQvoNMBNLXDG5yIJH1dV8YVH8skd219i8s/USYob7eaeS9suTRZ
62qlhmcWri3+LLVH8YFhWFcEXhx0wzWLvuDx4RKboGmqoPf4j+jrlkdRC3cxM/2N8fJUOfaiHxqu
pBpftXDXOM6iABJN4lDAETdxn0IXHbrrKAlXVdk8xMDFxvkzE4ak5TjcW5RCtlP+5rSrQ3SALhNc
h5ta0EHyiIbtVOrPjdE8d2GzF9p0qLFcNO33hMJC77+xhLhcyPkXBFkjbWdelk54R4veZWTR/6Ue
mZrmMCR0D2exdj5bfPcG1ZqJnKMpHxHWXV8VbcTq6OrqxdpPQRK90hWtPW2DoYDOu864Kj4D99t4
pUL0z3tp36IxO6cZrYHoE2sDxzYOCmf+bQmFgpI3dYT5WadhqKFTxi8G2uLYA6ObHQcv2ttJ/Yb9
AR2EBAKcfeTatBmTjH5Tv9QSJdEft5WFKzvJD3GKVMQkOTCKbnFL4bFD+nknuUuQsl4/BA1CoEUH
AyqK12I9SSPtucTLLlOX0IWQK3guPpIZqFL2r3TlcrSf3TrByzJsmwxbKT3iPtVfmcnfvO5VVhMM
FAvN4Kpl0+sRCwu2Dqe+V1KJ1xrOH2XliElpokOqUacSc6YhzUuzzzm5ZzYyW/macIOPWtbozZh+
NQtgCwnu3Ej8WCDRfsjgK04CTr94afWopYW3oQbjYDu0DlyoACwAtZAs0p0eYtcwIKBMTN/M6NQU
966ylhVDB6RoRI34WLTr9qtChO7Ocufh0/HSZQCNJve+Uzac0TDZF/RL7YbvZuXQF2xWABcAHTBg
AWcy4kgdps2E5rpKLdDPztq6F5xUydQA81oF6Ig59MOU3Ly6PLgMUsOk3nqNduzEeIzBUxfJS5kg
YqcDEJaEALWU6pLOkLwTZaxbqjCEa/CIOVu1r444MFTLobgVhJlR9ahRGVDcz2jaFoj+IkRBIs0v
VgR2bvyauvSUtl8SmVWtmCOpeXIbbzUw0jDGR8msTdVkDRHqGuMExw42Po1fgXCG6zelQYjsnb9o
pl/Gu6xOJ+1s6Xc7xoBbY37q/hLOas/Oebf3pbhNBTEZw9LsN71Hb8S6oxLd0H1I/XPhBQdruPkE
MDjOcIrJZZ0KPC7+n+nt8oFuCNCQhjmY1cO5CZPPrBruURC+o//y1AUsqAJyXAP3PPEJu9zYfCCM
YWwdeL6Sv4Zd7JZDTqij+dVSl4rJOhRMlP3YuVl2xqBErDuAoa0Lzr9JiC0mrJB9jJkHcE46So7j
bg3WYa+5y2K2z2VqMqtrmOEylo3S8jnGqN0OS53eRF2RSmTiQrqMyanEvp9p3HTCh8k2UIld5FKs
i/ailPnEeGcMu001CxiZWk1faCxxUGYYPvOTbjP2r16ZAffYPiX1Z5lEl4RVU8ZYKWDJ+xNFsM2U
b1XV2LlG7gp5BKbP4uBHRF79qfulobizj3GOBc4D/TgmxLzlxZJn3mg/CepRiQ/J1wquQve4eniI
sQhu0Yl5Cb5C0GIh1xqNvC5HPGaDoYF7TvPuiMq6N77H2F675bgTqrJ9ICavsdUPdrOR0m3wh7tI
7PdOfxYckOrn75lNGsmlixjt74ccD/T8a/A5BQEfO3P81gtfxprMsey149xIEXpFtMiN4Dww+XSj
m+ZVxxEcGtvtQrqvEpeKISmQQrnHlBp2JzPxFrA51MqyyRiikFx5WrXOOZYl49+2QM1aapsSdTv7
CNcNxY3FN5ia9wA5qu9yLRo3LVZ5ikI6w23aghWuDl1WIlW5qaUCbxC+4ey+yBe0BwhOxGqw8rUx
a0zZdtILXxkOr83+FBKXY9WbocQc6D7FBlUmdV0gX0vGlJk+UqTdPFTgEcBaVhSJG5jmacoImiin
Wc1qbdQYTO/VOszZXOhxIdl2QamHn0HmvYckl/EfRbEy6D+UVXSM6ooYBnuTIT7ImYcr9h/pVHRd
R+obQ2cYWXhMKiFoD+3BFPnLyN10crnbDwhdVhaKqLTcu3m9SAKSymgc2T4lAQqSMn2JkV0wqUSe
x9PLVjWjD6tEUqpdNHoxnqhPdSIOjuDxI+XhKhRW13y4Ql+xh5dA3Mx8QHS8iRm1EmIx+7tJQygx
RuJoos3oz63RclRiptTcCaU7aj9H7BK+nECp3LrEM7+CdwdisJlpObtJAuAixiLBkISdn4dmNAJ6
xro2TupHlq3aF2USXlWYCSU5RdvAOuPR7dWOOLjxNuD6aWgXz62PvDWRfvfTcdlFxF+xCEooBCVe
EskUJZR/kgG221xF8e42PwXfoo00O5oI6lS7dOzXbyGKBqpDmiavMtPWFg1SPT0o7HenfgLu8W6G
gppbmRFUh5BsidyLwbAIQhbCrclwOK+ubKe8Mo2JghrhIrnlzXJUMedyXo2Nvqr4i/2a/z/KV027
IsBZlE15Um92bAfLzrjbsK7m0kYSFZxKiSsWwzN1gib6o2VjiZDluOTGCQqhFYigeDVNYnZwjQn6
c63WvfHK/PecbH4N7XRieky0bhak53kYbjq1TT9TQ04u+l3e75417lt7rd9PgEGHf9YQHvyyOkXm
SdCSyeh+eWO+FZ0DmCI8+jgwdgG0yUJLPufdLHDMlfbWcn5lDCToYGJ5ywtYWJPlH8xyIHTuZW7p
2UmPKBq+N3/GXpLgnKsZiLpsh4a+6QYUPDeN5kodt7wioGqSrj93qXhOGIiw1iObalTtBQ5hEyNa
9ZTTUr1cVYM9kz84JI92HFdJxpuNc89jEMpJNRMEOIp/gyt2PvQy8plmMtNLSUM646qUN/Zem+RG
pxdhketSOz6WZGAbBYRkUxxrkE4+9JyWcZCGQZ8wJWMKd4IeR2OC77wLXF8TYx0giGutr7fE0gX5
o9IY89H2Dn/z/DsKzJ2F8ybjRoyF2o+n7dDS1aNt6RngrMu9AcFjZK5Yj92qEEwfjIeT3bVhrWXd
VlC+VON8ngYUm/mZyfFBx1iC2bTptzo+88k4mv5OKxkzTjt1anfc25lseii0ct2A14mImJscVMlm
IupYv7c09puMcn7UjyF/TpDgZOMdMGbe8PgZS7oIj9IuPzvlFPZIdAAgGDTNRxLieaponKmv65Td
QeAK7FV4UVjvzWE8lzAq7ZaMkMz8cVlyfN89WQFqARRJ/iGaazOOZ2dyX/JcHPAQaS1x7uxptcD+
XiubRBydFI+gBlrLsQFYMN5b0YmfkB29bu4xuipuHAJ5a5jt1d/VY4FnghPS3i+y75jXI5r9tfp0
NYdujAUQ0jrRt1tIii+P8jhIv1x8jv7w4mMFGbkW9gqi68p3fmPAnyvJpVCbh3oeif4rYblL/Jwa
1UAdfRg8QlSCzV1nOG2xJ7L+Jo30MV5CtW7/OwFZlhp3P06UOrKfAMAIHHtn6qwidPZWQAcum8XZ
m0KqRFIjxpe54TikRmIm9zEGKqabNw3VKDKOghuC2uB7713TT3wN9Q1NOm+ac2/JxY2/NSEp52H9
Wtu52OkRQRObFqDrjKMTXTghC2KNYgg7wTArNBT6wpi3Q8oVJnnlheFqAjiDkQGcmGE3cQWxj55E
Bs6Emh7eTsU/BK+6QBgKw28d2e+QCfXhlKablO5ACF6ACmNNPqM+Ku9i8oLKAyQKqD/FBPKdM6H3
/DaiAkmz15ytRrpfp9z/nb5rmUI0dKdoQPEQ0YE89/1nQ84sXGRqzWZH8mb/AYH7QoXUFO+opGCx
GdSln6HFSbwskeGjKbtRa0XZMz/DOB1UOkazc/onWvrkQ/X/3IfNONA4J+2uiWhMM/o5IjVsmKvS
sbGWXDj4nwGIw9kKto83syKXk9wbIiFW3CZCtst/2J+tD6rFhO/U2uoDQosvYlDRe7rlGm8q+Ufh
oOD1enO1EITOG4EdIF9Mf/ArG/EuIR6AbrAR+pjgcYDAp9rRnppjR4EkEFnHMdhir+JLsAlS3lBY
+HaxybliaGRoRW578fvmOM4j3V2qOpw8Vhx+xExeHTNBXXl15UiwJ/P55kGLz7C+DHhJJLPMA0+h
bJee/Kny97rHLxz2wLFG/PlIhRBt52xGXKtysFV04CqurvPRJoK5BslEWA3vsVO9cno43wVO8plJ
HyGKA8prG4FuywjS6rCo3ehoMGFeto6PXYSLFIcCZodeEkdK19plaDUugOAXP1Nu7eKydp5OPeRR
SWvm/5Ypze2ugT3tsMk8Z8Nfb8avbdasMxrVSTvSz6funuqPiL6V7/bLYe0Yr7YOQcx+gibp4FIT
kPvLbiNG+Ksjg5ZtrNHOFFDbko1f2QCURpgF6Fys7jiBRbUMuXblJTdUV53MrB1tDQ0rtcTYo6IK
wFr4G2HOiPi3dCcKbBjqMZkIO0NuokbwFYGuZeslccOLs9Wc2NQMHTlt3GbYwOgcVPW4DdFoDl3x
rtdMBSCltfjXPvgsvCoCvsIUi2hkpYQKWIAJ9oJsS5MZ6ehVdYoTwFtB/+agXPcnfZt1V7qhfHeZ
rz0n7bxVr8BcOusWgk40ipNRyAOdlnjIVim0PnCGEpXzjFC9NMS2rWDr0W9FrkznhnSFahd7aHkw
N/LKzW5xHIv0vfKq59GAn2w1/X9GMOU3i8WM8/6g0TQI6U3xXR/cLkZeyohBYtop5KPgqMzMT1wO
FTAULcxWYwWUx9p6JhVQ/CAiouRW3HCnIDRoV6QJDih0SNUxoxSbYNgqsN7etow1XD2dIJmEvtF0
yC10TKi0ex2MVMkQKSJTz2OqNrNT9/O44lkJfslI+m8/GZCZ7pB904egM06o3QCxu2RUQ5MdeH45
rcpsrxrvLp8+4qqA6xYdejWxMzqaCP6ptX0SJlAvQ+PXr3w8lv3wCiDe2lGV/Lz3y9nvFubw6oNs
IEfDMxBo6NapDS6tnCmKTpn6sw93OM3RSNCHsaaFm6XGPTF2vKEaXTydVnbu4p+3nx0UJGW9T1Ra
Lm3ymmPJp9JVYAqts9Y6TlV6320C6uKhem0lvq48fTQqbo+PjgmCz8yfppeZ3OXMSzrkiHH2ecvU
o+ReC12ft3EwDooEZ6E/whw9E4KCI3Ng4dOcaa5at2F8MFN16RIwBM/W35X1bXC3wv8uWWM6xMqS
HyU6+xA44hW2/OqIKCPN7joLIk4ZTPbXMNY3btEtR7YdTV4VOENLT5JIv5Cv4WGS0PN1zxZhjxsU
nkRf02pDul9Wyc6kG+3rozLwogHFgpxCN6sW818fIuPLl/rQEBg47U2KL9UVV0vYK1Z6Va91Ztdc
cnE8+BYaTBOq+IJTUY/ZXrN4O8fIFwJsnQ+8MTTMlaucJsY1p4+L67DDi2zl2EHumTvvu+xbSrGl
Hy4miXGNgS9gYswpmvnlMZHJqmAxLQ10NaV8NekxcqevUWm5vbmmg+7S/7WcywBPm7OYC5O7nCmy
+1Wj7dsEt5y5aWDOhCNz0fQaEwrX1tG6xMQO3S+Ce9x331M77/xt09OxRt/i0MfThuFYDVcfDQX6
xA4YggejvxbysxPcc6vh2WKQIQDSWNSAeQkWd5hPlsPExqM/39BvIATdu1I8zRWQKxEcw/F1NsG5
syJ7hPJMIiR3INjWdIdNYGY+sgCCV61mZXCzcVmR5YifcKcxX66rs43N1wv+OXyAsav4tNkh1ojk
UaNbXJOBba/VyM3ysddcQ2KJfJ5dVDJmafcqgYQ8blsnAQTEiXGFt9VMzzOHiSmTr4AfuvAfIZNP
n0FiTLpM1DOa07oj1zR2ua3h0/amq1jIV3a4igtAl+UcXOCZobZak9gTZEDzPwE5z1Azjq4xyeS0
3YG5ydOMrK4dz3H6bsI4oP09wUQ0r2zmrdwwK1uxGERa72vxCeNTAxgUa/qeCZcTj1Cb6T0Sw8IR
rM7L2eLuPVRr22eqp518mt1MvJKMrgydWr04UFyGNGLUVC1g6ypQdvEhGHONuGBa1SH9pZjXqDhA
L3iKimvjvpb0njxSUKSO+nZ+Df3nqDxju464KwXHNvDgow7Lun2LuP15xOIgvNHCldBmMv1YusZg
7cswQNtYHdRMtGmqs1RBATjOac40TCjnV187h2l3HRLSPCEMFxkmt3LTtzvSkAEaFDe1IaboVTu8
biHsvpQ1pCZcFi7PuthkDJe4GldNtWhB6uT4QjnvIvFQmUfmeFWPrZmuOqNB5feFrV6Z5sYjIsbs
PdwAFc3BZJ90GK0jtloSf/o12Zwyv8bI9+ChUFugleei7EcxQCtoUdhHogwOGuk3+nkEio73umDr
ZWfEs8+kjxniHTiPl2grOhhzRxokKCVkg3xVjSE3kFZLFJs0ZspPAsZsWicAa7zN6TZITyOVZ0lq
jBPXZ73Tt/UYrAYvIyqT+RlTd3vsljbk5xDNlRZ8gGsxlW00h3BX4lfkDGV2YC4MgaIcOamygPf9
Y4x4z3mJlbqvuBsx1UgM3IrRUDnD1NoC76H+mQID5RfD2HHELgtD0bomvGEpXEe12/WPrrrH2J+1
F4eMXLWXWjU9LzgPNDhtDyncpUeLRktPQWWLOl8MCU3OSntqnGSpMa1uww2sV4GareMunyLrzSfU
zkhJ5LlPvh15Cm/em/0zXcLuU2rvo3Pg4BEoVD0+i8J0FhZlsNqHjWh+Cb2EYJz8uUTXYzuXpoSk
totp5tZ0XvTo4fw360RwNSBK/G7EXk+ZxiUsYtQB3PVq49wjYp7pJJk8itpPN1NEuFremt/lxM3+
MdAdYc1UJkk3xXcLv2w28QvgrahOFm/QQAQV/g+MqZjY/ztm0MLR2aEeEngh03mtClyvyy6Gpr/W
vDQGYDSTg2LUFMFzjQS6JsQn20ei/HYQMkr+qJXmXN20VarXJuSAVWQ87AjGvcMkujL6b3rJmwqh
iUttq7HtzBOQgshey5CWeYBCn91ElVPwKRrTOvjuiAcnKpcm12FKPMQ1EUJCjShgyZz4fSTKQZbV
OuIYMexz3W5L4k5H+CwpF+n3VrulEEgAxqtGzC7xz577YQ9rj6Iy3kiMNO6ubN8xVY/EqfVAezZe
dc6R7SoExTaJX8PqxdFJ+z6yG09EOl2z+pyYJ0OcQNAK66iLNyl/Eu9gAFOPKTj8ANc3a6Brn0YU
5zAgUR/gGtHyd2zcU/Qsc1hbG7MhA+pqUcH63o8eHRqYMmH0PGvPg/em958JhnDjxXCfaPA/mRFy
3DcaKWx1n1X1llTHecLjse8QVnmPOuclpzdROK9+Ox6GXFlItjIj7m1mb/nx9eeC+0cXR5uJiFCj
5ELARNYokGPztJsL4iekDZ95fcFsL/hORP3lJm95/YUv0eeCPOondG7IlWksCH+Fn28uz175HHAs
6W65DOq/0L4Fof/kNL9FucrB+SQMCwo2dQcgZ5vQJOlAAODOjcjuHuadA1GlRXFHM3nVM1gkFmAx
M2jrJ1xz5TnVNn0C+3gFHHjCfm8CteJlRYzIVYhbOy/vQD522pOwMd/ZI2SyjXUQge8R/GN6bZy8
+nYuHz4I+4jv/qTVGeRNoIjhmZ5NCShYX5k/DFTT6BCjs46DQ4AwFBIpLgS4z8Gi8+OnibsdjCpa
FpHzUMOeaYt6mzKEM7XA7SMWtX1MeWS6/tEZ4KuAG7Hi872P0b5GS+3plHj0AeqWm7/GqKJ+afkg
ZyS4oU8ZQ5nTI0q1ecrk5ZWfORKT7D2Xr3G5mdP9wEf7KPl9BrSC01C+YGKEvle7W6Xhztbt/BLV
J3iuJAb4yEf+8VO27b+aZ1RSyDQIpFGJ4gRhsEghhJJ4x/BS++hQWOtrtsYSONL/WDqP3caZNIo+
EQFmsrZWjpaDbLc3hNttkyymYg5PP6d+zGIGGEx3W7Koqi/cey5C5no9LYiJgGt/Jv3fwHgfNPAL
cHTyBdEAAyF+KOOXGWNqHIMx3lTGF0QJ7JYwgphlUauxuz3HT9Yr7Zzztzl5F9Aj7S0uV0wVW/Ec
ZD/W9NRWT02s3krszTOCncX7k3FAMvpMSARFi0kTgj66pJEjmGzrBrzH+loaxZv1TowmkW5rP+M8
oyvK+/ng9gq41mMqqFhWroeIpF23WrpKbt08EPu6XBVvloaM0JSoONcDBOgbUfROsBVUe+6qu3QF
b9IOz1HLvZIeEsLyeKgIdCJujEEouAM/fybwHPpXkBHFKZ7DikiY+NcO32y+CI3EfgQEIcBTQfp1
N/wM/PvxiU1BOAAK4srdDPFTjq1eqW1aDA/K+1Amfa79Lw323kg0dM2yT3fphJMR+JRjod/jQuRK
tulz63tu31tjZy5IAJzvoP9y3F2pA236Ww/jGPLF55yeGsI0rT9O9D7C1+gYbIXL1URsVKaHSL06
+Us67HhjqAYRAHsW1NP6NFntRlzabufW+1aeF++j8o2t7bQPg9euCjzw2sKM979ZDo0jdnQrgyn0
9B7prUSIbF+4Z8vZPkYTN0htkgYn4XPY3fRTOKvJJx3bjYFkLtcO5O6qEANlcRFz/IM5GLC1Tepm
EzJX2z2/WgIs6FBojbL4s8z4MoDpMP3xtUmRKRQ2uF76nPE2DbABDDKIS/vqpiDh0/SQ9dlOApjp
pldexLZFN9MPPz5MOTtvnlVAIB8D4Fxlv04ZoiUsQEXWE4NRJhHcLMk8M8Bq0pfSLr99Ya0tJFEB
QlMvYC0+EpXbOQmS4Mg+0ww+loqiavyJrGMNda2MUSgy9ql4CBm2Ih2g8DxIh6C0dtmYY7jRDWkF
l1y/NHxU585yTxGtE42PX3maiigQAU3smyYA77RfVC5R8URRB3S3y1FuUTkzzQkpwazkP6ah2k7B
+JmxMmIvRbigxQ7vAZ/GXhrlPreLz5YUkT78JngVzo6NK5y2zgzoJ0hiHMnNCWkyF8ZhDuCPqt03
TDHzwtqHhH7ZzLUHeCJfBvb+RKsw/5TGcrBmir51gMUqQ10Q4dLSwBg7vqOpRfiW4IbgysmdnWmF
m9L1sHeghHJ6JjR1zNWQDzYiHYpIcr7ikHEiGxI7grQ2mf0hSq23EJtpycrS5IkoRUJ5nT9i83+J
m+ndKoNzU3N/KPFRGkh+8jwi6mncTTO3beYzUpZ4CfFjsfW5tTOOHO+rKMaQX0oS8LRC1LWmcTsG
fkeeDmNt7Hm7cQlwOBSgnnt1n4zwwcXf9Okle0Y+EjSUYRIIiGeXcZ7OiIrujGDjmYXl7xIhdLMb
2nIzWfX+3nc2Q7b8N97qgB72dXYCnXDp0UakbIkylbfa8Le1rMIEMRjsYj9ELh8/Ocb8yizqpxrY
ydg1OlhZ/NGda+Y4MAKn5rOz631jzhb7z4WxJquvdZHR2tEL4iOpuCESIeipTLConpOy4MfZ4Y+6
WtJiXaf8G4nPiHySAjZfI/g2pxef62s2W+pRpnvVODwZxQA2NsKczpVd1shY8plRdEQ9kcQEzC8w
lccZ9apM8bYyssXar/DaGflqwXsggXMAWfjJUvNZkvQ+powwcK85lIydlVzrjp9v026EeEjnOD/B
8Pz1iuUYSNLvrDF1WW5D943ATw0e1iiv+exzIEa1uE3TggfCEAn7YNaeM6YVqYPCXddZmwmbd7Ys
Y2QR3hZkt3Av6wVdZOB/yiH6a2dfuLx5WhbvX8YQrivm19pbVu5y9qjka3TB2eMwvkaohKo/Tsiy
LDU4SF0S0RiQgECZluyxJw4ihNWQzZRHSK0MiOyeg7PY+OkQailvy0ikrXDzZVEH9mWA3u4yc7Oq
5wnB8PLTBxfyVfHaQCc81sGxwIzSTQhVgs8xfzLyga99SkVes7rz1gVayo45mUz4Shvp1UFvGWTD
RYRaZMqbK9E8DdD7vPnQEnrUlOsMk1rMT0zx7ITpmpXi3pZg8TibCAkidZohhWsByrfuAFAzcgzC
9DT6Ym3MBzhwvkge9R9DBFBDJp1TTGkd/TNqEEoivaEpCJgBrkl5W+5stkCgYEPGviGr63FQ+3R4
DadTHB7KEpyydZAWmHb7hrjoqZXmY4Q7jgfN9cb3UWe9SuarSJe86r+r2oQLHf9DlsJaSNFN09Ez
h3dgYo9sYD58phFuiGfWIr2hA1uV/Zht9Wv0IKBxB9Th8NoHgPkg7wUDsS3+CksL6hdAq+hzBt4A
E6e9lT5VlrvTPrhxXZVktnjy5sYMnOssgMcJIQj5X8Z8xO3Y+G5S0W3Kxn722LjheZgoZmZ3G8Tq
tDRAnH0yB7BAj8Xb7E2nucGPtHiCj9e/V8XO6WhBAA+9DlrVX4XqzMRym2nUA3NdWFktUSh18uTP
f3o+5Jl1ZMoShi3qf5uJKKAzGxnJPDvmv5nc30htl1+tbiHs5hD5N90so+HaWDCHlpJ4NE5Ybn3O
UifJ8CfeHZJwzREjJo9H/x44yTEFIkEMvKrLjSpfO8c9o2LcoR5B1QjOlF894YV8Qyxk9VTZfOH0
PJxehhRzhNcRfaoTMx8qo/SKVWh4oFHdClCUfaf+5vY1R88XhfN24VtQe96mG/wT88W5puFXTnBI
MuqaWEKlExs93BU5DzqWQz1PTpszjnpmR7PVQ56AXSh3qr8abBarZyN/kp1B5CRAYu5Gy7e2Xdge
RGjxfrK1/jX4TMvz+kgIIiBgdofpdDDcPXlfODSHcC/8N6ezriDiGoNRNpovnRnOXoA+004qOn3M
HPmxgmKqI4crwLch4khjsA+I0r117Bt3YDCQ78lVIfgqZifoYA2Tn058zdCnsvusQeHGpfXm5D+C
MY6pyCiAt2SL5SAVgXXMqafPCGFf1ExHe+ivFtZDeP8bwcycVQKEA9r3dQhOTZoMOmMeaJkyZK3T
I0fuq0wZ5BXSW3G1R+3eUb8xSkaR9fV68Ls3UZjnFlGAy/RQTED4bKmQqF4QzZnxRvf01QzBrx53
cTOs9HBhTuZN34trk9vMukYMS3SCDnJQVPgoOs0aZdFYGC9WCrOsD43umf8n9Toy/4a/oYJw4VXm
2W1e+TZvHAMz3xBBZZFJeoFbMiQ0WyOwdBB1SaeIhej3Zpi++0wpM4vy3OZjV8LY+fhIHnwP6xqz
n4zZng/LJHONinS8sV2NOTtKoha3RlnsrABhsr11eVJJDPiQGeG6zsBoCEIrs+WWoBO4lOhAypUN
cxN/ztoimjjjb8X/ZMOAoWDGyVjNY5KaQf5VHYP3PJTHsEz+jAvQN46XYFE3aTvAIFkcZI8NlmFH
/YhC4MXruQXLqSFOmHEKZQpz5ci0WCIg5rCaf0SuvKYczIuyj0mp3R/dPu7z4+imJCp6huJbwVhg
ouDoggJ3K7oU18uys++ax2YhRT2EwJXmWg9UsoTOrSbcWM1bogNVwzAkLMUL3ghsHY5jT4SFmtFT
eExA1O/c4xeMoHbFs7jGebGtanrrqSN4mTRFnxcZFuPzlA2HcgjuRd3cip4KIfXA7ZXrBWlUyqbZ
UHjjTyMb04EkASV5KEyP4bSbbIu85+Gt0lcvSA9km6wN54ds8JtEO9VnOXAzTDSQpElKUDUb/OEY
ZqDMjTtn+j5p6fXq8j0sg7vjilfh+hi7DUJ95/OMANe3OohYEBgjn3SPbuuB2heG/cKBAxcharYp
AiK6D/35NDjJeka9GsMIanzGGWUvzYvwiHHsP7RrjXyQqrEfkZnoHPCIl6Fn2IYxDICIvTszTtlA
xNwKvH3+/b+JrnxCVbPv8q/MKA5MZmcGm8aPAbBI9JeAtTDqGxRMGtH5V6xr0NxWUK/9AIJDzlcY
OCzeZb/9zR0cG8joLLSGCxV5GtGqvI2I9VLkWhUS9kkLwNExqOYe0yo3pG5UKNUnyAytuXsD42Xu
TD3gBflsh+9DUvE9uSxIG3rcwyYLu1n2t5mW8b8Pg6316AElAG6SRX8pfd2P3jiCI6dGvEt5jEBC
Uy/veBuzMbNW5rlmUe19Rh5OT2ayYbKampsS2AJ4rle5/KB5CeY/o81Ng/KAWsPIuvccEHlkP5rD
dC5FdSxV9Rzmamexwi54TR0GI8J8WSXdYoyHEnkn8liX6a5WMLa/AXoBbFB8qYtDix6zicfbfMqL
6SDE/FVvFWWrpacRHIQ2aQp6Rk+lh8LCOgxkH+hVVrHNlnjjwQiOmWdow0KZm88u9qFkYnKdgc+h
cR75bFgYH8qRD0sFEJJohWtwAAO8zK8Wj46a+e3ztxsFVNnZdNZZ/xtRwIEZm8/U6SVUrt5b94xQ
YLHnnClh9ht27s5pjmW/U7N57+lIDYE6HGemxcLcX3thc9SmLQ7GBTUma/x/ftdvh+Zz+JEuGwH4
+gluBtiGM5Vn1LM7iS8VNTM/fWMXq5qlVuZFfxYPTJngVzd59C32VrkXFNX3mjKqpi3QqDIStBJP
sa3kudSCc0bxOQi8DsVEC2rBwJDvO8MGVQ5TBeShfBmCEp/CZ+v9FILl3dHjt1IEyzNyisSOtvni
bGPb3aZh/FhoJgASlMnu1mBibBbhzcItcrOJ6Cjfq7R8FvyuNMrf9w79ALdrep3Z0pq8XrtnWAYB
dSyyg5P+xEpD3SFHD6sl3gWlh/SV/tLKTylO1GFgaASB5hxr6Ir51wWNkHoKUxPjFGqhqMpe0E/m
IAQ9pzvp57+nMrGtDZbVgMKMrQjLUVRzO8p//KTDaV5oSlgIgMltUS7ifpDHFvKpYP01zSzn2cWU
R4MvnEsRi4GjwTg+Q0xCCmwgZsb5hZQGnNdQXgTn03wuo3UrT3MP2htQcz1eiKmCQuZPx7na+v2l
AFKNzWuYZfgwKZzMCYRfryaFji0LG59+pfB6UKd2VPYTcjasAGreRmI3uTj/OLO+G+uSGd41rvGc
cVAKL7j6JZtH6EuwJwtWcZBz8W0vGT66CBPtUs/PqmBnF+1iYFglXV7qNUirG9oii6VVFo7/LNZ8
sc9aLDQJdVUvEeu+sVCcYoB4cDS5auDZvepDIGBunY0kJi8vUwfxygsybzUFTJ9jZIpy+VRfYslf
M/DRZWndFLpFowOMAdUnTS+x5ExVxt4Z7xZeQSnGde8xu+V3LYFpZByUs/UmG2s3quYm4kuMoDU7
tpx8XXQjMEIRpdwqUlN5vMoOL7SiWpm2PUuyYfyEAUNq1bIfLblveXr0p1VG7a1n/uUvih012wbg
xm5MxTKHw33hs16I7Z4o0/LpUzcl6BXm5aCG5z5ooLqaP0Rh+WvbYByicmhBcJcnuGr+sreYkRq2
eR4IPlqQUzidAR8ElVCeHRrJLaJ2DHxtQKrOJNkjl7vWjqEkknaY8tQW6q0rOAxl47w2GdDkrlE3
pmjfrgdIsBd6Jhplaya+eL60B/DiWz/SN8HPgVwAZsWSY8PNCyaoY4DOHMF8zDoDegp1oUfSuhHH
b3IsX+pZ3tqIEALwQce+2WX1eOqz6IWu5OQwHqln4ywVcSOskLuu29Kp46bnrK42Nfnijd1cRSXv
BghYe9JliOmgnSabeuiIdC+yX3ZuvCgdN4E0CG5HdVk6Pl3YSDbTwYqH2HnLmuJ7rtKDxWCjDWHd
VJeSIVzSLAxIB7xD48FqHNR5zXC05gWrH8VKYeAZ87i3uiU/KKHRUdOGBthJ/4aSv9kK55Q16EhG
wsHmYFuIbruEF5NXT56TGYt1g9c1GwgBDwdYG+ArY8KYOB+pBYa7Idj6Nc1zXa9TUhp0058HwanL
iqNfRTevnXe+/znvGUjsfPyNM7cX14eVpCfY4siyf2PORtdNL0ZYa03ZaooEcyqPGSejEvqKmrjf
gTCGAEW9JQm2GM2nAehEDVc3S5j1TNPV8N85R4G0LFvf468FuyjAqOuDzdIDyUp0a1VbH4rOrXJa
1s8VhXzY0lLWDg+jDXa7H+Rr3TFWGyqWQgTEopiRSXAOZ7A5djK++TWUV1cCyC0Y69vMYLCw81CB
ZJUIVhv3ZZZqZmOaPI1gI+H9dsT1ZJGxzXMditVcexAquQUYlqM/Hsqb7f3MEUvmgtdQ5OMfo4Or
QtKcGdanLGrO/VAQC8IZN2fc3cXOpubN6Pt8GAD94r3mvnhsCa2v5/Hbt1w4jelwWLzisQso07HB
TN2HlJxWYmGQT+HoDZaz6t5gzaziEN4wrT+Y5GuSwJ+aD0torshExPOI/IesUF39c+UZpvuyVA1B
tKyKWM41gQHVYEm4xoizTLkAqsbAXdT+iEq9IQB6rXxUjdXOIR3moW+t14QWPfsnAgIY5oWNUuz9
ZljwDSFx0gfhA8ABfa5jsYm0k8fSM3qTc9FPanSbuCahf0WYuo0oPBkGZBg50rB67WWx+aPS6R9t
g39BAuBp0Rb0w/KEGhDEXmf/ulZ2wkwzAHYTL8aiEjDn0y73+Yuz9H7B/FibJONWb5d6XXGjPAxu
zdIg8C+d4f69mkPOQEDhEQzN8jbDMCiquqP04QJeslNtbp2q+c0c6hDNZRz78S5zwCsaz+ojBFCJ
2sphuIzYPPp8+KMPCcYJ2PdwK+Oi9Vj/hk+eUkcrAwyUwujwH2t0LgacSD+YD/wC1w02gaJwtyFB
f21XQAx+D0b/bV6+KxinfSDeau/RKnVdHIvfpDfZnzTdKuM/bheSKxrsMb7s5NhcCrTpGWGEhhMd
CcImLbCj3g1CY58riLtGeiznoyGNU8sQpKjBkU/NSfQIdbOGbTFMAipvr5BvPt6CpW+/h1GtBleu
XS0ET6c/fYoxM63JHs/4jN5zGEJOqUgGH0/u8j0J+R5ZNVMDeMlWz6YfvWo5b1FFbhbL2eczM6iZ
mmSq4G8gU+XiJrZp0+u7IGPywA1N4p72ai1gTiJWBSassHEODsty7/uNK1rspzcmWt5yXGqSoTO5
s1z/mqKFSYb22KvmasJ2wiOYFozAuhlFHWyNycGhH+2bsCTLz0NKDI5ZoO8hz6MUctd7BAzdBH96
DnHYHJf8LQZQPYcsFussxh3BNWKTf9ANzzIuHheXJJap6x9STmYghKtBwI3FEGJSxPvP2Rhz5DZj
t/Hor7KOsLC6h0WEEEtY75HwX+DoXgkiaq5laZ/mMnmcq1cfvCQYbwq6jVZ2zVH3AnvUxdf4mzOR
N+s9BRvFu9joFCgwq8ApwEY0xtXIuC4FcsSZeqY2R8YWLRAejbuHkVw1ErC/Xr807UPaobfwVbIf
qhLEVJbs2xEUHKsj04t8ztjVVHm3qec9hV6EUqjlHcwOE26+JUwhmERQG5XV34WwVJfQd5qXOwgV
oDCziU1oIehOBR/MYj2KTosdoyjofOw2W+g91GtOTEQfNivhpJJhi3uSk7jk+KSXRH3lpIkZFZkw
oeDcnIYG5DQakqx8nHy+5PY0P6UtxqkcTQquPzQ72bFkXHIok8Nk+r+J5yJy6Jjmd/yJrJPDOu3h
VaPA6FO+i7JmZyDfvPrLMN51CRdmdwVRvnHdo40DiW9zzBSstkZOuL+LTMmZ1mQmaCuqey6+ZRa+
V+Q6nQRgzCYA0AnCs6dFRnvWrk2d8JmRt1LabAwHHuAqyL7rmh4DZTXeuixkJpYbvG5wbI5DEKL6
mAAqjqQGjuZ3I/oTqxM4H5gf7HA4tL4K17kMrC32PrnpjQ6qnX2L/PlQmO5O0h738sVw3zE9lO1X
HfZbDDLF1oklspHwnKn5xpqGA8bQUCTkWLM8JSBJEfub/yi57jU1dJs4j4UGfxo/YVjsYrRq9UTJ
kCqQTsyTSsIyZJNt28j+ZA/PLz7f+NWhxktYyq2ALciHneNEMC84ja0OBdN40RrdAiCIfa/T3xLM
ApLFsx4NLtGrDmVSHswRABba11S+bHMkeH7rbQUECMecH/zKvgRM4Un59TFdzTNxzAMMQ7q3J2/I
bnHO2sYD9YCVZCjekQPuo+qQMKmkSEqOlff//+ZFhhUJHlSi60JoewRu1/ooxoBVImj7h4k0Cmds
N4GW5yC1wbXkaIEdtWb7NTX9M5GoTBq4Uf0RojtYgJ4REkasBc2Q7wOAv4LgQwQtmVTRkpolawPG
ZKW5ncJnhrCEppHyUqADLOLTiB//PUD02Suyq7nnveWep5cESMHEYl+O6MLwnuPXs1DEMwcbcW1O
5dqHzuc69Xc6bwMbLQPCCttZ99WwZYm5Tzrj6vvdr10ZGG1RKSagqTho8101E0H/6LHk1+puPsfW
Jcvo2WdbylhnrC9Twh9vI+R0TOsdnWwy7gsnKFE9EAIGecJ0IRAFwRE2wMcwtETLBt8pruEq+jb8
/HWqr71BOq9GSHfD15yDKwBfLoAiTsFbhWHlYbCp5pwyZsKX6ekMplKYvzA7sHtk3W2q25OJcdy2
jMe+/wjq20ZvZThr+5hsw5MjBu7e8hCW6Tkx283IMta5V4ghVfYWI0vUoCyLAULZp8hiUiSb+ChT
/gImgOhWDemr8OZLOyOForejzR6vy2eRMtio5l6sRSt2jcRaj1uMPdOQ/GnFvgIx/NA09q9C8+4t
zh8OTsfSNLzP+gZkmoAT77gwKPA7+D5DkbGPDUn+HXhG5oWQQKOHjNiXWo8erkOYAawHniZ1ahQD
q7wcfsaiQXUkVyZGZYZtmKzorkN2ZftC0Uunswf4aU54NuOt71ePJKEexh7CQVoOLaNIXmtSrnM+
7WhgdulHvGr8in9sRjMr00a71kPQCwLi/iwM/eUcPDQFhaFxjFHUmDoDpbJuSQCZZ6oNcn4D4trq
R6v1TkU9Xz2k0SMY0cy5s0O5pc3rmJZPDAyvgK1fF2HF6w5kItND7lff25QWGVRKUDV6E6FJIvlI
qaVgOfLxLwkx3yGBR4yCR4/tV6TCjnbGxDUZT2fhleOxLbZy5ji7Wj6lTuFcXG8HHAstZsg3Bz9X
gvKS74TPnDmyruZy6kcUOHyBUuvQFFgK0F7pLZ5BMdo5ztYSPsliBaZBa2dAsWkj+axk82sU9iP7
vAM5SdjFNqoZP9qcbF8+Z5/WvirynYvoMRp2TP12OrYuVdsqgRiYEgNhsXgfxArw60aGWHpilJIO
E/7xsaKznaPmb56R7Wn4lzxirJ4ccV10qxRXasRetv02sN7YIB4wdTVYx0w+OYfmoq7IRrXc8ZqD
G5lhI2wgD8HvaFG2pSyGazE2B9t4DEbXwg7Pdd5YzDSBFLsx4smQ/drM4GhItx1ZRKUm7QfQE+p5
DYwGphh5t5Z1Dq3ukwwNlBGonpYSY48Nt5t5E25wJojnvJnuI5IEeW6rjJiC9zoKGJDAOi6eavfO
ahUSLv1FACZDvz1d++omMElJGvI/XfpeRqSN9cFczbDbsxOIc0Vit0JgzSxyvJJfufoaTTi5KFhp
YUiYeeoYSRegb2Lz3zAWLGF3Mt3X7S7PfvJgmzjig9g9hlObqcI2z5R3zF6i0L0aYMcHqNX6yi64
TzrI0lZ0KeBGUSqwYCtxGIT8CPDd5VPP6rWcmTg2W90fQ9cW8pSnfP7ZWwEq26FzdHpCkZ2CSjd6
cFsSdJ6COIR0R6PLFrOYV60w/0713Uh+j146v+rUAhhzvflT4L9eInPdpQw9kPCqEyIJvv6YyYhl
llt/qQbmo8mDVfBht7n918X/SsnIoekUbAhz+i9c9PZDA/yPxzzemAwY0PnZaDF+YugZKNgKFqq2
SOVmYxngzoYAp2iZ9ls3Ass2LPUeMcYmMEsHJqfFDLJ+HFjYMTG5j0p8hm2yTwBK9TBADdg4HYcy
L13CZQCGG8Aa9UleIu6S0owv5MrXnyakG51/Ns/9E8LH1J6A3JeY+bGpOuPmv+/ihJI6gk0tKQyV
R4q5e7GF3OtfaDOwTnbuGYpNnzEegWq+/6P30fj+nYyZf3vXPRJiIQCvJp0waxbL3VgBbJRmfB55
8A1MQi0HCacsFvjLGMEkQ24Gd06Ivb5Dk7k7d4Q5e1niQw6UT4NkUdS1y3db9eQIkq3XDNZOf3yG
IFF02FlKp7t1Nro4xf4Kozo7yYyTuKKkqxRa5yFl/J2vaeHE+JSaO56Rjgd/pEBwOF1K+ymcdlik
Me1k8mq7P03QXi0koYm4xVhzOQAkqX7RpSGEhaVck8K0pITqlyMi7E+erXF48pjG+ZpX07wjyO2I
L8wZi+Q1O86YGAYb+5iBvIl19ljmLLrWqgppJDaZTl20sSPllArVKuqxWHJVoaqnUMYtxcTj3gDH
9TznrARNfJFTMu94fvj530oC0aaGMaynEtVlyTA54ZPQE8sg2wwlM1AqON5KQb+Dy21gHUSvBd/o
ia+2WboILOaXGG5hTjfCBDBsV6n/U3J9pkG5bdoYMjk3Qsev3Gi3MNHW+PkksJqqXovxbrMQphpi
lLx2Sk6rejvWcpu7oDugwdc6K5PAHsoDA3N85lxMrg093TNHTy9M0KTQ/zNIqtMTQiiGy79M4MTs
XI1i/mPAtsmN4YWPVyWMP0hKbB2Ui0ezkE96QRnASED8v8yfc4emlZuZ0b/pMD+bL7wqI3maWQw5
tvE5jfllplgPiQFrifVEpE9B3EDRLSN8W/V/83pcLwaZkr2oT9QFJEQ+A6ymPVkX+TlgYFDOh5n9
ADBeO/xt3WI9LNQ/3vSRmeIqLXnG881tUN5UzjTD8oOrqYJb176FHYvRtqeGbTx7O3TeV1uKzxHP
SODP+4Zjfg7zh8T85J0uZv8e4/cuwM/B8tRLbUyZecdipAq+o/o1NWCEtvbINqEGeWe6LQPq8epb
NRPc/r0QxZqYWvDcuJRz+Q29Q3RhvWFIggzbtvCF9OGRiPNln071tl7SCtGdwn48wxbjM/oDUQb3
ccL2ugW4p9h3AmLtxvaQtOdUAceqls0IWtNbtfEtURFl0VOSNUicMf9xxybRvNdjkwFmSrIhALiA
GFGBy5/y71hm8G3559wFKmDx4czFh7F4p9YMnqjLGxsJXxu5l673Tv5krIvv0hWP0IUBvv+GxtEJ
mfcj6A9oDEG8B3gBaMzNFr3zgivIm/r33ib8dqk1Pz8SrKE8BwRRxwqRcnIiC32ZSGEqqKiX+mB7
CzNJj0TKEI5Zg0HnjR7zNit5CxPcV3Fysiz1jvKgUW9Cx/w2mHwD+nRhnA0Ft7VURAD/Nqi1HYrQ
OcHMlPLuuRrCELHYqSovJeFYzI1X0byVdNUBUS4GY4L8mJsIyvgKKBQonGsh+y806Miv+kNfgXGi
SiLChtM0qdz3EKzcfsqR+Bn9+IEDixLLP8YWxYv1tZSk15J1o3f/6EQtgjW9kE+z+fE5rNFkwT2j
fmjUrvCxJHCFJs2FBUhUwpSFbc0f4KzTVJ3W/DEUEw7rueXaRNVB78wMJSdopPjg9qtfAqDwdfUU
uT70atbR0HZJJcO4wurkCTQhfekZCXBsIq3u9mARBKo5VBboMO+dyd4BxeWcQTN0ZH9vA4bvSphr
QwsIJBRIrTvNAEdnbF75Ig7MA/rks0EmXnlvBudQ1rGPHawns8uPjQ1EmfK35CWPHnv746AT7PZA
pTaOk54Mr7o2DSmIAjOHvGd0j00DfIJ7cBjFUwz6pGJooLtEukEeUnz2GcHa/HOCjL2ouwzzIW33
k/mo+k+MVLA0wcXQ6QquW21eKfoPwfXeNPOzz/8M0pecTFZj/urw6RJR9BpGxmpJ47128h17DOr9
C8ejjTw0piuK5h+ne0OaYXPMMEpaJXW0dqNL5p1NjxSLzZI8l5OuQkJGHsnAk8rJRJipf3EmcoJA
glRP+hNaGh43hkrEYaUgp4k3mAqm+nvbuGf+nU+damCyiYrs7iL5hSM3pqi1gFbzPZ2JAbwnGrBx
axdBAsFR8hkNuzr+KxPMeESbcddrYyxqBx75XwcRa/IcM9biLhEea6Dhk+CtwHgZoDjzwzIeMRfj
Q055LDDuGD+OO2wm+VYGX2AKUMeGRBqz4kQO6HS2jlknOoKQIG5ttKlqxRWtO2WfyTK3oMutJm4t
Nd/8t1dHPGeroNc3hc2J4G1DbEmS66tZOA8C2DFK7CrfWi1Bv24HbkXecPXlEIEnyE6P9m6/jTog
ExvD+ehwQlTKZMOeUA/aLi1Axwkdb926sNhzjN9ygdeCdVF/ezoMSOmfkZGqCt5tx97MyLdcvsV+
7b83ujjpHAF9iGdLjuEx8XlAIp/irNZ8Z1BuY5K8+P5gIT4iHjUAX9h8F+Zor0M6ztQIN6puoG8G
zhEVqkFupgncJ52WZ0epZ7yMSeD/dtJau1wwaRtLnNfdv+Czrrhuli+/+TAlvWlipo/1zGilZuTq
N18257A1Mlw15gqvru88xn3zN66cpzFuf6Adv7huwKK8VPfMooH/x5QUyT1XknsksugaQEEx02lP
4cXw62KzRvWjX7F8eX4MegaqD2K4cd8Hu7znLbQv6r109ipf984tjJ/1wTnUcHBJG6YKTWPymJGO
VqNYVxLzT7H2nWUty5GjdQHxat+jnptJ9phNk2uIOIfA8ARZ4YI/MBzhvbjyXISPXnP2gy8znFC5
4ZhawXEhQnWm5+BXlx5tO9d2b6oImLr20Vj2ptGdqoQejX34uTWJyjPQ+UroIf0+48fQW2M82Wjh
ZdZ2OvMn5x/NcDmRaWgXkFB7AYuzxM7n5DXpYQs0opClnDUZR5SCnGsQiwm60l9BPEU7V4oNAM7i
LC1BKlq5G9GFc/CxMbUcFsmKdQy5oEzoLfWcNhLHgrEfZLMjFnVl9LTvROWWigDw6EW/z9FdtjF3
ViSMS6ckdKPoPFiC32mCxrHDyI3vM4SZvfGkeFJxs7N7eSG2/dtQf5OUYBZfxz8uh0LGz61/npJH
eyYJGhmyiR0GJONHXvC19QQccCYMsIjIk0t72svxLem/Mnjys3xz2LQW4a6Bfk/4G6BTUJWAqoP5
yASL1Atqu4U+ZDL6Q+pkj3ATNktWvniwlUDU/4+k81qO29ii6BehCrmBV06O5DCTLyhK4iCjkRrp
6+9q3ypbtmVJ5CB0nz5n77XlrQubm+hQDnDNRTNuA6/YqhRRm+USARGBwfDq/EcNCWd6OkQTAnoR
fXhpv5FZB0wvvCVJcQH1tch3/SbQBr+GBYME99mlf6Gi8ETb4TtPpn2zqNuVsVzEn24qRm8dR+mf
DJWuzDahjaR9RMCjFfopkQWts/Fxhc4d7Z8GtwPkI9muC+OjC6K9aS3rGi9SmWkfJ3RSEzVS7xxj
3v8cFZg0eujM5MT670lobvVPDyVrHO6tHhpXtSS7TDkkOltn3LMrRuWkSddzT7Ef3qqu/uBa4TUw
1hwbOPqSLMoQ3hgfu6+6xmU4xAdvDqGqsUaaDfaQbxZltEebKCgekw7Bqg/j21tlhgucKjdNKo3y
zHgMOCHLbSJuZmi//P/DTyX0bb7VLjMONJ5YSdsFVyQlVvCjP7VDwHP733s+CYCG8QwjanzKFdBt
x2BJ+e8DCr5EWL27KaXbiPG+M48hoEsbS1RNvGQGaqYFD+3hqWMR6GPrwegyOpg5fFiaVGN2FFBJ
bNbd9KqfAP1dGlwO+nxhRyCNF+Ex6W/6MscexrGtGezcKD+WgPFdHZizyO2IvlR/8aUYsG3gWnGZ
S8cfHFpLNyIbB2NM/DyX+YVhAa5mzmhxu+G0F3fFYx7dXWd4sqp+5S9A9AdeufbKAHOdsHKwx/Hr
mOlV5JFDNLFGosLvCrl5RDxweLe8y+jFFzMaH5Gz28O+8l1MlPGOqSJZQSFyL8EuLHAXpuZSrDDu
EbaDNlnHUzrjsK9HiK7ZoBveefpoq7UnoHU5EuWPNnLPtXNBNTQFt0G9l8iunOnk4MtNOIaNTngY
mb8a1TfAVvSrxalGF2IRKW7SUZ45F03kmdSWMP67Ull/ratiG7PzEkfeWj98znogeYLZwR/QvbWl
3ph+0sPH6fapbGOPqpo5/0WzAROZH52EeUzR7EwDywpIvGxrrBJecRTxkMoCbLHlG50qTfjYO3dd
TrHXFwag+FFrK45jc8tM+daN4olMZHCAmpRN2Pwk6k3J1Hl2KGTec5eiynAIWAl+MW0eAbyg6GhX
8XQMM84/NI2kZZ8FpSx9+jGx33vkDk0gnnLajfpNSoKIxYz5NwrBonhpK+YE9UIHot46rA9N8iMp
rV9BC7QTSxiuogHVEmVsZd1UYuJ1fJ6du01/xiXmEdsnNUqf85tNKgv0ks1bkHG0V9sRCnvb01on
FEdwq/vQO7lVwewTSN/IiNEWO783j3HbH/xcXcfw0nbubjY7iATDj+WWe9X/mzpEeMZ0algXrQYJ
f30HO7rn0SMalCA+2EEzDiqX+zaRidaRYpkiys7yVSUogewfhc4Wrx2/gfNJHNFbyDbMalAE4xLG
Q0FOYkMihoWr2rg2Jt3r4b4sNafzlMCF6UnHgQqfTiZN61otz7EKdk4xfKSCdxcqd3szGZpWyQft
Bq7NOB2n6mpWwNH7k7n8TIMPcg0DLgWBLd6zBfObZx/C4Z0lojXJTeq/lOYJiZugCprjY6oXigyy
KOdyAxsX71PLN8keuIG9fShwCeoXsCCmJe27P6FCts/CIeMfCwEjH1L/Y8rJpFnedO8AKxfkKYQP
KWiAuwHPukDdXbtk0SJ0GO8ubeexbS8xGSzxjBaghLRdEzDuITjXQfEbU5OeyhzZ9DOoi7UI64NM
aJlJf+O7L4QhHqpHhEn7VHiIcKiRua5p+XPAdsNJNdor4x3DVrikzyZzWIdmT2Yi91nkIV8Y1KHI
LfHiFU8ZataBFreDRgu0bSW+FZn0Mv3tLvopDhkCQNVrsoXTg4x5sH6Qya15UbvgLQoMYp/flT1p
lfiOoWHnX/WXqYZ3v8ouY8jKbwJzS6Orx1XJ8d2yPrXOWwR7YaG+JhkAZlAr/gVpCQiFx2O5dTNt
hmySEi2sfTFS6vjcnF5zQTBnzhcI0vS3jxsYW9pKoBu1KP9uxHTX8qjmp8VMiLZaYSkwc7zJNJ+5
MllnbOWum4K/hgTDM8LeYp91fYK45ou/5M8hkg+kv+HH3BFiMxifsgg/Z9sa2MRXc2C81Gw/jZq2
Mob7SxYQTbq08d4tMaPu5nQLN86o6qvXw5yy5YkIO8rdb0UxR1NH15GcJlfmFuA6C8+8KTH8xuxt
BaPwiZNi0FpMdTA2sCsGkulaQfiT+lfH+WcNWCGOh00aP9KMLNObhSbZ7Lu3wsUzlNXcnqI0tgze
uW3IW7LlD2Usx/+IA63gDJaY9WHJPpNG/bo+KrJCVF+l2fwtZZWsoC8cBLKPDuZYzRlkQg1De2tS
cOxS8dvWZAjWOq40BYjCkUgXzDHy0+ZvQN5yP04E1nKEh8w2QhcsbIrLWbz0WQt9Kv5MKmP1YFPN
Tom6eSPH3TAn1BWJ+ok4L1sAVCqSzKLvIRDSRB3dvL3dWMfUf4oBrjYbar9TTC4ELcSC/Tl91UB9
J/M+orb7W/ombUDjD/3vgCYr1U4GnVGBmEOIq982ZKeD6I9+K6913e7HND7kzomaU5+NHNPfVgSA
h//mn0ic4HA26pzLjyB6Z3ib23fdsUgw4uj4XkRnbygOAJykztYbrn2IoMSRHwTC6hRHRKzy1DQ5
3c4iopJNLh3RHYM4mgTzrQKyLZIXxrfVcq78N71WWmW9kewlXoFIAqaRPszZoC7uMSRUoEDN9IID
Sjuml73vzRC5QNwC+vXf9CXPQw7hM8nKyz/XpOO9cNwV3/rXsTWjnAyCvb98sPxWHHiz5BubDgIp
bPfvFn98wj6oZH1saPpqddYY0RxxhnUX8G72MX4BT5Gymj0MLyXDkHSsWlR/NjxrArOVtWofpTYb
L6DrAl+tC/yfAXqKxqGJUkG5VldSalnC0OaE4cmPD62JALq8Rf7AbvhbVvfAenX9i6teWrDPNsEa
hgOFGQf04r058FrnKGCsSJHjPFXzs8OsQrZvriRrT03PSi3nKUAi4ls/LiOhnJTBNBiuoJbja5SV
z4S7EfHY0yOa9LTZxalHtiDGyYj5YPXbGdlxQak3euiFbOgpS8n1pRWS4qgvHUNDLh7MiOiZI40q
eh1hjKoDDIxNvxpiVhFY57D6dtXwUEwY34dLLcFqWEwKC9QQUJjIEGKnzsB5byYPSEDg3OhEZ4jb
8EgsXX+w5wUgnscdmz7GiGAQiQacsdkmmfK1276ZvHCdcR94fmti4Cz7LVmDBaN1MyfaL8WPRs2o
/LGlTCC3zmVNUxM4jzlk2qRbzv2mS/cDgqIcMZNTOTdM3wQ7OC6x0TNJcgNNOaZjlc8MgkfG/Gam
SJiNpaHDCcytx8Xie+hZ3MebXvDbKj7NtnwWFgdZ1woeg/loTdYPMuXNLNQpptixEXXr0qW/UJP0
S/O+2H8GRVpMFuGjLi5pHzHPtjcMW3EVUqI3aBCbdw2wqRA+6D2KZLl5ihwKWWWRnzNuptA7ksb8
qtrqT+BypLLsk8CH0UXWah4gUDEJJvOaagNUbfHMkeBoRdkuNkK0AngVTeZjHNapE1r5rjjzu0cq
qX5uwN9lt7on7ss0SCph9Wqv7cZoOCEYguUNEb+Mdot5mSGP0WAY2hVlhmL6twS4D9odwElf/vEo
yVsgj7GTHoMYzna1b4lUQKVPzhM0SRmOj6IvT/Z0S5v3wbilCWtYd3R5xvQlr2VCPYmmrmpIxXBW
BE+ZSfcR5vpsbahbkDK6l+a2rAkUXN5mdnfDsNZe+MZECSeYuYpbiJac7wXBGYt/0vPrKaUw49P7
sEKYN+jaJOZmqzraQIaKK+M04z2fXeyvCw3PqhhPqVsc7azDP2xHzFe4HhJZv0yN94ICvMUfEKA2
bCdyzQrQQwz1934HT9eOmWYNfoN7fUJOs7i0Q+p8sDZ1SYeuJ92SmIcRfDdDUboLOs4hpi6i70D0
lE4oc68FR5iwWvSEnf5RfjXGfB1MYC35BOl45DBKw9kfsEMZz6UP3yj2UcaCVjvIECW9z6dggXme
+gxqrQaQF0QHuh2E+kQ+xRzRHsJKM6MrehoD/T1AgyMf3/GNf3n6ntf9a5fQUgDDQWBwqyTDlJzO
H+Z8M78wXeN5hkjMGjpulYdmMyYjzMNXNHIe8akMJDrWKFLHDP18snd58oKW2wGGbAS2PVKwOwqP
ZbRnKdCkLuJsTIudJYSBbhO7aJPysQkRWAisVDz4ewPLXiuKzwhi/4NlMCNJUF2d0yLHeuadVXhn
JrKx7HprBIW9ku7f0gWmQ4Pnz1w+45ZVPRPJWxt2+/K1xV1e8mCAxPQJ5QvVQpgkO4LDbtL0JGLJ
8hW7vGyLv3qilrpv2CYbnxAP7iY0DX88EroH7uuYkmJkWIs+ZtMeOTr38cziu023heXBPOtfk4VD
8vRhf+bRwY+QFRosSkyz2GawuK1ihX2TlYPAAfoA/QaxwSN2OaC4BKLr9zVooaHdeuOiz1f0TiWW
DbmdehqN1loN9L3Mmy3gYBrezQu4sI0NwMXtsOw6W653jCzJkQEeaNwMX9MCbyPNsfrHP//dTQSs
1FuFRZfl4nLq0gFZWV5eOY0Qv+iuRFBvybanP1h+NO1YgF31doiNxVZcVdXARkTJDagVENzNyQyK
9m6nd+uC4OWgP1EwzK6hQ2ab8V5MzzHPGudpUKlAaOZzazzzyfRRuCcAvO93wbMdAyI2qy1AxjTs
YF3GWDhWSEuOE3QdtBqPkR4ZDVsDjUaDNW2iEeJXB7sjAyVcT8JYp9N98L8aLB/KoMrFmBuB7R0p
wrCq19ZFDy8jYzwlSIjM4e4GiNS/ZY8R3LywXOpnWh8cCo6uQwQA330L6FMXN5cznj5uxJeo/u5w
dOrWyJAh42WKocP5DA6XGSgE07a+PLLCHfma+eFTJH8ChQcqbYHmwy3CcLgIgowtcaz1VtObKz8T
BD6fIRdjk4AHQ67G+Leb1SmhcCepA5k5zJEJpmbjpTtMl5tC3ZsqbPYuPGuFLaEb98JyJdlLVMZz
hG6nDpZklTkJszUTc6UTRLgiAD3E4FeTx8EgwnHe1VjBmJAly0+rJurE4JaiuUpyFOQO/f7CwLim
suVaqbtcqKQkYr1keBwt2DGAkVxuNeqFVL6a1qnwdu4Q4vkl2PayTL+pSP7aUbiOMzrHBjNSUAgX
gJkvSfrVRIFaR3idlexfp1PJPN7ahDQYOEuW/n6si0+79Eino2xNtnbKZGCZ8A8ay3NjR8cwojKG
3gWEpBic57Tqjv70ikQ2KpMLcfMJ+EOENagTl4dfnAo7h8tnEC6HnDHLXg0OABBUYV3+opekRBbb
QeV/ExR/+asfTSffKs6EY14W4T0Z18CI3iVmnwqpKT31dXkpaiwUR4TlJodUsKyxfKaQ0MC4TBwt
qhBFvAx/55gLBHHSdPrEMQGWoMx7DhAZiXJHOIs4iJgHNdl7dXQwu2C3CHcf4yREcIYxn/cAMBvi
aeb+2xKTqOln96Cklh94+BUbJ5awJHw1gRiNunViyrUFNiC5e8QluZV8St30MBVM/CLvXMT5OVjs
c9umT5jkeKTyEYfbQB5lAgAoylgiKCeBXQFPYKWPeffw8GeEvjHZtM29S1aXj02eRcIhTzRB02dW
7CR5UXxjtp3HL2SU/i6vp+dGxLhBBp62+keXBwZKs9lg9fssZIzOjRWoBaUHPBH8F1jgOUncA8rw
ZAqZM9G4RNwr2301UJYguoltVLOx6sxDUFZfOacag57IIqq9mGmxxpBJywqFSop5ACZ8GvPgcFs5
UmBFejVpxURt9J3HB59H0pH7RELAbguQuR29G5W9xSEHdriqw7Csl3m69h7dHi2JHWtKzJTGglWX
uCDSldcsX1b6WuTIkJcfYBDz9Gsl9Z0URCxxbOL4IyhjSp7VuPhTaAqnVdV/s6k7DO3MEHsVs/u3
8JEGd9cb5Xerm+EmhZYqKBPJMmaVaR3/M54w3yFFWbnugkE7yYrT+ERUW4EHOypWXszNmzvUoL66
saih5+kGcWnk8FFp7AU9GxleQgRxEgy9pPJSJutNkd6Sdpf4F/gsUKcXkkR5nTnTM4khrXHFrOFz
yOJtAoDUMvBC3m3qAH9KDy2vzpAS7FTkx8SqrzrghXyZmr6pEgENlGRPBfksWu8va8qSuq8Rby/B
LCxbbyUV6uKZmz68G/W09er5kg/2Y4dUb3wLmRXQwRbGrynKw7riDBFPiBCR7DIhZQ8bDBCn03jp
yq+2amkilkiIOibV2QwM9kUwayOC4tWuwcl2RNdj6TVWZaAuedtBsymSdSlyIh2OSNYyjDZISMuw
fc6orUS6ddzHwWaDjFZVLw4NneU0ttcPziLOjc2SB8s0AQpNuzN3MFb2hKGhuMDAueAKku41JE6r
Lcy/lvmDuiCjQ9eC3HEndDqoZx8N5eL0GvZNibnOdLw3omd+DMUTBQdOMG1jZ8yZndr2o+pPiLRU
c6OPl4f/0lJtNLfLyj9k5uwEbJVVnnXHNgDnyErGxC77oKW39Qxv4y7BY+LgZ9G1p9ljhxhAbxfN
nwk5UvbkUUtEhFQacXczQirQGjcMOt3w35BibxfBVgXg1gfecGR1giZmM4aHerxwY5TjP+jqeUDc
bhsXjoMo7hDyRR5uRXxmWnRelHCQmRkQZKW9Uv17mx9ITEyck+0XFAm3WLDR2tgk3rJ3s9+ZKcYv
vCigiy1t2w5vuJT1Hto6bFM0jXaN9PcTLcU47o6jz2lan8yolFF9DeEpqYpV+NxgWNVd3YW3teZr
u0wVjAYCWRFcE6roNoG7HEfb0WhWKNyITOzSc5x0Nxx6qArAdBtNvxpBqM2TJJscVhSe1kphw+ep
p7KKfeMy0Eo39wR6cQfC1WISssAs3uE1LcZmBxzqMuV/85fSRwjA4H3N/KCE6xs8IVia2WIzXtQM
rJaG65YMzWtbULcy5hJh+IHB4+jNZ4mLjkw2Vl+gU7Rq2Bi9eOFkh0lrmZ8RTOPayh5yG2twyCEL
hGSKHGCVTzRhQIyBS/mychOnWvLCg9wkNeultN4ow3TjMNd1a0bB307FGQvHoaWKaGlJiaZaU5xx
omhUe+kFfQVmDwnzCIPzmdunB1IXipAmL3WhqKxVbZTgZNDkGMMtSk9WEZ9w8iCxCfZexETbcDcB
JKmqOtQVhuqD5xxqJ7hHDq426EGGaA+G36NLnYkga9CKVqyvRY+DbRb7Qhbv6J8vpYkrxEqHf3W/
0P4obWuVeR5RwdVLNrATtjdkrb7j6xW27HAYeOri9HczJsucPyatKJU5Y35NDgD51WDQomrAbmTu
uxfV2NdgazeMBhhqbNuUV9ugFmprrJxO0N80rVpmw1Y/czwym4BSUJdr4fS3V9N5HBhK3AceC9Cf
nExx1c+mNNbwZmoqpV0o2jtxWB8L0LwIdYULlCXtF4bK9Vc6kJl1QX7yAFttKssPLseagQY+mLjO
XzBXpHKTURZmFNk5Oh+Ry3WAUHZS0c0gnvu7ELQJaLErZkjF2ufCFBxZFOHhBb1jkFp1UW8aOl26
TDGAd5W8o8q6ExGKl3pVTs5eN2wynRfWvGssr88LHNUAHNVjgOK2pn+cG1xvoiMlfSwGFBWnpYmm
XPhWEWduVJ4OMIULgKaSk3hDe8blEVm7Yc+YtHmsRyRjtqp28VAcPceh23OLI9LqMrT4vNd+CKwt
Hg6u/aQPQRJrEgUv+ryWluCbLqmRduqFRH8bbLH5OUqQwUSQgUqcMMx2Olqr3m+bZCfVCOIECZRY
fqqeM1divvDRDjpjynbgwgSHEsFCkdMrY2QdMGQIH2uz3LDKInAyhLlX5DMk1AlNwzl+XGd9cdIC
abSnCNug1qz4pTxsIRHPY10xoMGN1hbbYDF+HIg5nuh2nsmixFGyYllV6r0vIKjV6ZPpB+ty/rPg
J8h4QyoODnL+1UZztLTJxCmEqBaBJrgGr6FtOwhd/WBr2MgSg/uguFrsnwDiYxIlEQtjvShym74x
IRkcE/QVClS3N4JXi1EO89ERqh/RsG+lGB4H2a7STnMPzbU+ywzmsA7hRYQ+5An04FqvMyL3BQjO
KQCQAA0s6RLHIj5ZkQM+t36r5yYGBA8d0n5ybfYA9V5xZLVT67HJ/lTYiT2TCzR8qlqt+/LITVmi
D5ttrgbIF84v1HIjLjT5nTNxsD4EPiF9VtaPK02Q2GgxflbltpMkhXKOlCkGEVj3rP4rni1qcPLg
jzNrt0akNTQBLNf5oI3/GzNjqd1fPZ5J7BbrBXHJqYn2HGtL91uga465QuzT+tKELhtEBpPRErvB
gQ9a/XgAR2MUute9PRH7QXDpkMGUhm7Jac5GJ9KQoj41R6mwUy/Ryoq/oMxubBA7fvTNRp8KeQ4N
cx1XNij4/o9j64xi2CUeFyA2tVkCyS4StzqvmVmMVFDuynO0bf4eMapc+J5K3mV9XyZkKAsRyzzE
iGORC3dDtePwwGnfO7g4jM3HsTGPEcP3MHR2ToNeWJ/qLSqgOQcaXdzz0btOODNGNAcW9itD2P/B
1ysLaGto/1jC3SJZf+LLbgrugnCsTaVPqGo+FxhQ3CU5h63BOw5V1Z33tM5WY1Ld6iH57JDhJqkb
P2kUR2k+xdb4bwKZM1h7h+FmIBjjTQm5vteczTKdwJU2gf6cLhey9tq1z9Ikpt8WKY/J5tmWFgGN
NVsXwJb2OnKLPdiWy0TK6kxfn8VZPySUEPpBBfeID5hBICIDoGp2eudg6fNsBoym0uxEGwaoOXCh
h0nsuwaUJIWva37rhz6CCefkTI1pH1a72rhExgc5GDuIPySKB2tLyWNA/kAsR14KWksm52Ha37QF
UPH8twz2cYt8CEu9A5FtlGvZ4+QpaD4ogC3Y6aG65ZgxQmtYM8As38YQhlVF0UO4Zkf+VQr02GO3
OleslxhlmIhh6sChAcFWB5tauPl0AdODaNBv/siF0UcXtonB518ZPg1duo2KeZ+DMdUPvElDqkIo
iAOmxsKXp6Dpg/WCaMVg76PFh3MHVm/T/wCW4zWqaWxESfoYd280InCuEBFc8aUCjtlTm/8djWTr
ENYmAWmh5mCDRZUqN6i5tr1rXS3W0aFBdknfb3C6F79ViD5Ic7SjNy+/FX6KQFv1TA87xlg9fU5U
NOUGNzPKim4Hcetpdhi5LQdSUR5BmigkV+hdPxZHoH7cVTQ5dViqy8Zu5cOWbA09pe7H8aIXtMJx
DoV+WXaW05xnt9/Z9o2/KhaWurtoPHryWJGzIZ16z0MXS9R8q5iUR9hLewY3SO/YRFVHQkNSXN08
OQY0BoJOHCrvycvVYZ5GNAywFu17gi7WVufGYpZPyyckKGogAqaezGedZm+DueoEKe6+/9B4hAiS
25bHW76bSVpcIJPP5v1LEGJ7pPIGYPHs3tcK6wdSD1JtlVIBhHOaGL5zHM5VnPzBXnoaSM6Y1gN0
jLqz/+lUhGoIt41Tr3uDiz0McEDZcXnSh+GNYA+GSBLkj0nboY2qlzx4HGbELKTNK0bnd12pscIm
iJ9R6Id5sV36aa1r7YCkLquuN7gJV5H34rFvY0XIxE03MTPZrPqkxN76hsYjbZEycTQOiPpGK8Qy
7X7q4iHBnzvV43vEwI+aoOuOfc9iK971OWBs30X87WT1fkGCIZJmTeRwC4QkRZNK5il62JKhYrAa
0NBie/RJV6gcm4L5o2gyWjTlpoNUqesN/XFUUHKiBC6RYoxGl+yAnvcYncYSRiSrjkY4suvjcmG/
Dh1OQKCEmAITWKdXjv/+KLx99USCSmluuhqwA82LxAtOzhDepveRQ8C6axgV+YPaa2CJdh70FMBe
zvFxBgy+KRh2pTA0EC1q14wCfqMiJgYMvqe94Hln4g/UBywTyYIAHVJ6kKVFmkrPJjPsQ6qSEPJs
xRmBPm+HHJb1hivUqBLka3cy6NvxrK0x0OklC8bcHvs+ggBA0NYQHoaJk/Ynxn6MqsYC9j15UZWe
AnFrzA8nYjLnDMMFgbrGkCTRp0tKZOFR/C0/wjuF9d/EqdaZ7R9sE20+Y3HX7M/cOqlFM665ofRH
bQyuk8xEdNnc7wH3o+fBqpm2+lbwUiWuzZFiuYpoBunTeOdqAF1EHamci1HeUpbjrnh22ffcjg2F
jn2bcBBVwCVYr9rLKoxvDG4j3JfDaXIePecxRQrMafPBb+e1b9HfJAX8EWXBypvVtpwqYqNxFWne
3TNgmV7e87raj/OrGVKvU57oDV03VfWi2YZEnwb1J/01umzNfKTlxo+V0P8y05Pr/vspfuz4j56K
34P8nFDTq3G4yuZtLFn72sA8+1YHVBqJKAvr6HmXeGa9Dkd/Oyak5ehFRp0Un8KT2BsxTC7DE0AW
lld0zgKmyVCyx2qxaZlhrcot+lStRE2entMx+FO0L1KVAGDqSwdLHIwFjRd1ckXLRsvE3Ma/ZM6I
pdLnpPlXW7eGDaxH/LDgUEYbCeNIX2nTPeoCTdKyQnCYBghPEkCV82JuGuGd4y4H641lIiWaZ6aI
Q54bNhpf+F5A7Y+6mnaTpZ5A5zz0wbYTmFxETzSqf1C4vL1pZs7CCW58wzzEAPAhCscXDiKb8T91
U4LyqaOTN156rOq0fOFPDiaNpXA1xvgaLgmIHYeeBCaOGVUASvVJ+btw0nUQVSGykAGj1EQHVbEz
lYV1rr51jz6QMxNQKHL2ox/nR/NtXo6x/BN3DOzpljEjb0nCyvXmzDs2ItacMHphURIRfiYE+5J9
1TYdQFbawY5WKsLUXfCqYV9KTYpVhGXhtRbjrgph4brFrZi8lxLa4+jKV3dcAdXSNWOkN1/mvZKI
vySoifw4NH65MUNjz2Sk2trz0UXsKbr0m9Zp6EXsP7d+3EWlhG1z7X2I2oKPFhbthz8Un+nYf1i9
Omd59ZyCpYKnJP4rBNq4OkxLc1RZeGhEwnfYoGaxl/cMlTdTIpTQ1Yh9KcMN5x8qXfEbXXO1iEhW
xEjorCqBY0QqZw+Kus/Iv6vjdy0s8Vu430n9IS3QX1DBBqtzNii6MpSB/fQ8DcW+hLWsRnkiLfQM
owPTPe09LBT+dw8Mx/310c1WXzGzCacr15FlbhRYv74Te1GHf0z/bWAGx0uJLsIml/FbP6cGERpE
F/HZpfjRR4WlIsCLWIhuDRpvU+H6zqJgR1BgaHz5xm9iek/lrwmpwqSXXDk/MLZKlBflv1EHB6Mi
IXO2/bFm0i3Fixz9qz0GUHl87ml+AdaJGOwHnNlWTGecGPE/u5zXniJb7FrSbEHXsEl1RhNWjt+B
WUnGgNLliM26vjCz6vuSGpHjmVsfjEZ9mTipvAs70bhELcGiPW1cugtjxqE8nB9zEgqzHhiGN16G
iScVgojY6Pm7Tya2oo6t0+qki5eOiEwWQocSrFhB9VzbpdxhdESN3XbMRf+Lxm5WsMUPbjvqCAqz
f4waAxeesg5F6dz9Bhdy5sM0AdUIyC3QkBhrAchBo2E+mL08kG2F0joHJx3bF0n+aEdoTsEnRHXt
99Z7C1vO8eWqEMWqxboukYzFPS+/X3Ft44JQdr5ewnPZGdAoS34SebW0JnrNzPqHiM2XUAEWP7aI
kn2hst7KjNa7b+l+tK8A2mIuAhSGyIZhrS1C0hz+Tv1dsqYzxr+iTto3bvGoP282x/ux+tPE8lYb
46VuxG5u0j9STs9uWe0VzRZBwSbH17L+geueUnb0Wzl+zeWfJaXtkA1/x+xJhN4T7PWHkbnBbHeE
gGeP7awxM3MBlqB+LFpktt74VTYc8TruTQ9uD3wafr9OXHymUazEzPaq4LqY9SUDvVVU3Og+EWu6
LGTZUA1nSLtR6RlZGCAgf7cb0ro9Y/yMGMQ7Bq4uk3AZ0i7QJPGEjeIo4/CfXVinOHNgVaHAK8wP
kAdXnhqG4au+7LZ1Se/QZdiQBIc0M08Cb0/fPhZZxCBmxtmAiydOxnNO3dExPIjoMXb4NmV6LgiV
hrf1Nvi7qZHUOLpDkj7L/NBxbGAYX9rNiz/vdMdq4qt3ItCmsWov0+WlZ5AMR+FjngeeDCzNeAHg
tDkp0wN/OGcj/zt2TxIXVbowS6+dXUbnyWDVoID50L+9pT3m1/5eH6brwseNVUFLrncqkke7Eh9m
0N6CiPzHis0PV7obHuMAwXxDuNf45rFL0+up2QhNOkNBO77aVn7WavPF3pNxhvJrPycc9VSDlmtE
Q7D02UMPxkIcKHJWvQBfIThQhXj4QoQKvfkraczrwDJdtWbFAv4uhAnpsP5nd0/oJBhpcITtl8/Z
6HZz5W2VqU6IM54z6GgPzWQxlfh1cy35twfMNHcrEb+WFgd3LiPlhAawcyAYHFvmrcGer98ek52f
fqIZkE39WzebbkL5nRMFY/FEIRN5iknbafsZ9QEDfm5u59pkibSvsRNaD6PR3gSPW0xJ05A4XdXh
Kcr9q9mgL+u3MZGtQdlf2kWdxnoTcF9y+K1cqge6mX3sY9Mg50t7UcpTmXC3Gf0wQ9sL3AQY7aHd
oGXz1Ocy91e7cQh1Tr+i+D5nOtKESr9PX12bBJ/SZ8EyXJc5VIxq1nqTyL4LZ/hnFNFT1zosz+En
JyukeqqVT3rX6RjBUrojGYoaxrwRovaatmNoqHdIwOgbkoxZh7lAxTCQZUecRre6QVgG8F/peLM4
ocuuSY3QPXDdVFV8YipnOdn4SUBJxJirsi2IngeDopCItnAyL3l612tvCwRo5BV3kcgV45bDfaJV
WqY1bspaXj1t8bAy/7gEz4FCvwk5roRB4MGdSGSv54n5izRzAJKgD5/jkhisXZneazQBvSSVFJaL
W77oppMWXXFZN3nfbXLTO1ndRfX52kT1V/mHpIYSNtsFV9a99UhOpcXRJuh6ltgMW1XceetAOofe
4dA+YHxSxIfERvq3tIs989qZZXZM8Fc4+5EKyqmnd4ROFxXTaKy0h5FQONqpse2fecPuTO45J9N/
W26x3dxVUR/sSN8dcY18HxQdBHezZxEvjtMIp9nNvpfupg91iDtD8hOaedN2gKP4nDNPayQ6MmDr
bSEYR7TeGm86as+74KQ14MNxaBuptmC/kox32ih6gpm5cqgOjDwcjhHvXhIja8PVKCVtt15VZPYA
yHMYsXcSJAgpuwF9B04kYiavgb91q0JlWPHhKRTcW9cnyeh/LJ3XcuPIskW/CBHw5pUEQQNaUaIo
vSDkGt57fP1dNedOz/S0kSFBsKoyc++1xXiCKcAw3Aru2Fq55bOyU2bVWzRy/BrXwksdMjWkD/6M
OnBVIFA55Kf4mpXSM7qLTct90CXeWQ9FbnaYApHOzveM2JRA1zwh9Wt4XUXfQ1Njti02ffufwKUr
xo0RzkksQ7WB/HYVfjq2drLInZJIbxfqHrkB0i279lYevywKoRq9ZqzCc4/fyj5kXO6oK81JDSba
JQ1+0oML9ceRFiCOjTv0ekvhPVxLshH15DRJmv9fN4k2myUNsquVzbWyO+IgKr/QYvrqo0FsziGC
ojtav7uJfLZKHz9MI0c1/E/0RZKQlEXMbKK6FTcjGL31KNFWGlKyaG61+lEtZ9SK4sCTsY+wHdT0
/Ttb3aHHC0pIIVLz0srdW0nTPescLxTKN/LEOP/HTKVnJ/5Bwk/w9U10nmai7TViQoZeOcWCjETq
kCIvOzV6mDEyNJSDk4oUGm7AFz2QYE/86MHxpYt+U09xhtOVcdN0Rp5MD2c/OP9I3DZz+auQ1fvC
7VKeUdf6daf6JcS0jHNFUjSHkNq6pT8WcFOKZ5kUNCwnaefFaFkL3MtaLBKV5HUwvlVLtI8Ge816
0CBE1akwaDGT8wD3NQEB0Po7QNYgVPfZ62JW26UYiCsQlpvmYHLWlIx9gjNe0HuNinOzkR1kM/wa
WN1pmtUJh1SMjwrDFAMYfg8nopujYy9TPU4reJsJDekia/YjA3Fum/dhKT+DAdBx2VSuqjMpojor
/mpidBqbwetfFqDaZ7/sCjpv442syvXYjucJsLVN4VNDVNbYL3WIGBoqZGT98RK+NLBt1dTepFwB
lfcB7Uem2zRRCqnmFIK8Sn0keXSRxuZHoc2p58xNzfKZtfGbSWxJqXZv+oA/2xyPQ9X8BuFyiHsR
1rEk52K+6wfTtl67qbqrMa/ZWC9MyCmNW8Yelpdo9jkrP7NRKGc2TjI4q85kBSEAb1+WHfFaFB+y
oEgVN0aiF6eRT4tCBjegWqnF+1fjzHKYCHf2uaWgwu8GJjLG0kmKYTK3K0Z2leR4DfG6ovSwpmgv
l8tLIMMrSKZz7sjHKna+nJiq5ZbKr4F+qKazne+jN5NWwppA0vW8ukers/sr7cB0rx+/9FD4Yaz8
2/qwcx9uunI9z3vZrvYX7/W1XXmfJ//p//q/2ZpQzf24+r3/2+1+fx/l5nG77ebV4R66aM7XXr26
nE5P//bwf/OVT8thla5817/dmIRuff/h726M6FfW6vR8iu/65Li+ej752HL1+XnZv768vnp7aG3r
aHW/Hw6HtfvIVzffxzS2Imd083s7+fIach0/nr542Mn+oa3ERwG5dWn+PBmjr+DwrXzyMVx/x8x0
9e++OzSr9W63fj76dapNL22y61Pkc9rwcE8dn+k/T/Oar2Kt3HbzfPKEjdVzXneuuXWfnfs8ufnK
489d/tn5fODJ51mUq6d74hnz8/PEJ/AZJ/e/x+by5Vz+3n2KzxW/5mPc4sgn8rW5RtlePHo+kweM
zWP14Crw8fyRLz6UR3Di1yfx6Piq/Ct+h7R0zQPhQ4j+Fn/vPsXVO4nf8j8+znX58iBONzyj///a
fIC4zHwdXkXxAPmcE1/2weMWj5jHdep5zuJVGXi0/33Fz/89Y75ZyQ/xIPkbKuTtaXDFx4jn8/z0
T+J7fvJTyVXnavAI+fnzvy/G1r3mGU3ef0+MJ12ueO34jbg2vHw8TGfFF35yJcWV5nFpXAbXd3jZ
SnfNPzf3lx+7x+/D993fGzeQuMi+/+zX7o4ndBIPWlya/y6cuHIn8RKIByEeK9/cnVy6qDywT+Zc
vA40yMTFFQ+V/xxeb/Aoe0qw9YmEndWnuAj8GonJij8QH8Zj5A/4T/x8+u+jSq54seeD+AU0ZNBh
U7uJu29F/+1L6YAI9YW2tamczMyETjGtXQHvF0Gq1Rgd60A7G6qx62HgWJziyEK61RkHy9arRWYO
nW65QBqbdR+AfGiSTLJfQURb3ivrRZXem4J0jep3XDZVcaKBvJqOYK8BYPnh3bQ0wMpvXX1V2m4V
AF62TD8NpdW4r3XzmCEhMIn5sjVWAk4wEopwic1Xttud3JnewtzT+o3retcZZkc3v0hRcXU4Ty5y
lu2SDDHf/O7kUYOslF5RYOC67jh5ao+lkWK3NyV4FAOP/9cA0p+3tKz64c0Y633qlH8RA/8IveZM
e6xJyZ8MMLMJjLM4riPHiAmfb/jYvoNhxc5VT/k9SMz9mM/bLOEAPhEMk0zVaVR8u9V9fRq4ZDL2
CH9ROleY5BYwQzN6skF6NYz98OSkFz+ECQNL/Ebs7rOtbSkpdJxeKokSBbFhFaVO5ve6c7MjbIca
SpiwCYR3kqCnXNfpvsHw6ue3WpL3ot1sxBC07Y8QsHYfvQKSEv19YUtsBIHLRphjOE8KFDGjxlqD
OOfNcj6LxDgr48S4JT9MVE2Q7/MSrrSocBt1rxe2ZxbLDzE0qjO7RQeRJWZvy6Aui01M4ZzXf0WN
9SN+J2oEsePXUUrSN0MPcBOMgDv5Va6r76Qm1XaUEBC1H20xUWwrO7pUuA0ANEanHElZXgVeGe/m
ZTsAXCq82Hyt8JJZNcN9jjQJ6RE0BMWA2xaTjJj2fzkmH1XmzaDeoqveL5jvGBgkvP7hzIdYbNBx
Er6VYsTJQYPBFQpZEPsorif7C2wmTiChV44P03ArU7Y9pvQwc+hP8KkyremxpAdZtX6J2CBXPwcG
9uIwIdkaNkYLgGnrtXP2KnXFtjDVXVz/CxGIpUQM/cviHtohJ0ygcnk20SJFX7kmn8EW3e+UbrsN
+0zZtvNbnDC6KF/owlfLu2UXL3wrp6dFXM2++t+BO8eHHtY/SWteUYQv2V3IRHtCdtqerOalkAmR
1Pa6rV8z7IFyvmw4Os3cnBi/UDDVBtTW/lYvn7q8bdGtOMJyiqpPs48Z7EtzeQNH5codHj+eXsE5
dVwOqZp7Bbax2kbUZy8fOQ40fd7WKDRDudyL9kKFAAIW7aZTSAznEEPKEhVI+4e+47uMDw0aNPTb
bq5b6xaSi3gzqCnTq/AxmSDDB9W6JNN0aMZopvqaV7lqHHJ1B+4G9AdvxQDVsnajjhQFp2TwnBZl
J/Qxy1wRAyQaKKTzvQb1cEp7aTvH+aapIFaVC/m3dOB7eCPM2MTErIvV74WQIzNbqE6VajNT+hqA
FAcbDTcAGpL44OsiowJMMGY7J+FMVpaHVAfPlVn5jRfiJLJFJtozRUhzyATiMN8X8unHHRHmDklY
FEKMWgbjN144mP5N/YElBnBNAhPhs8VJCzrN0ahn5R1549QxTVHcdZqbeb+XqnJHhDMg5vBLnSrm
dhHaWLwcQ3UqWvpE/SVMf9qa5JUdSWmR6c+KSRZtQZT3NRw58hkfRYfumlPvwJu81Biw99dB6rZh
EV5Jwoji5aVLNJYP1t9SRrVA7hWGWCk1vJa6qiPwq1Kdjc3GYCfjJjK9eqZHTwoR1gkbFAzzbi/l
/z1vhAb+keAAcWx0iYJEWWmDdHIIjFzTygP45twyuj2QrJ5yHBND+elk97alewvNNsSBJjgF836Y
FV8QYdu9mWnXryaydrVWvDCiEkNORjvdvVOHXc/6lxrvEVFbAzdeTysjrm4T3xe5dd7sWeqmbBtH
n7hI3JF+qcFQb6lDbykIUx2WfZt9juP8bJL6VVXNTaxSbRojabkdQO2NYzKAlkPXJjpRGzF/1FSA
JCgUMW6fFlo8dXNXoNzLEtfWXpa+8doRFQkVXKtP0LDNQycDzbM2atqSevtWsZwgA0maRzk7qxab
ckknxpzn06KxcdnVrSp1Xi9oKbsqQdHPCZ/SMBy0e0nqVOrsNPY/WyoPEWvI4ki/uGbeZtBBMTTo
qaV2UnvaGDBDnM0wQt02fcdEilwTpcHA26G8H7dI/u5FCsk60eCem/FlZG4plYFPB2tXsqk3PS54
zK+Jugdc7YkGSJn2VzSF5FAvYC2HN7FZJeRWRSVIX7P1xLiIrZG2bk9aQiDGZ5ODcZ63GNh11Wxd
BQ0IygBu75AGqwVvUFQZwV6ErlvlIVsg7bNIq82McwkTBRNbB+SmQVhAQLekE1prZfaZzJDipfu9
oggTx8GCx1YCY8cQDXwD5HGqGSejxNBC2iE4uA1IRr8YzI3UmusWTyMiLSGxMGMgggeTjCESN9fs
dKyRzP5Cx8sBT8tm40czStjhrHJYJ5+hIIql0iC2o02tEVYxUXBayCPdOXV+85paQKuI1xPZW+Ve
zQNPM+1zyhJjQN9Rws8aJEFbHSkl4QNTs2bV0Q4Qrthok1TouCT7zGO8NsQKKFaDSv6ZMyy9OU3g
MocujKgeX57Ma42Ryo3V6BTk/2L5U4FAacq7ZGZ4pNlrpzoh5kNyv51NsJ6TvGXSvEHNvLW5kHJB
875CkgYjTDktaesasgpgkLZD/yCx2IV2wqZFseyABEa+jEwAN8PKBBvP9hUHDOjIhpLm8FSjNhlq
sAmID8KCXctm/I4gj61LaPOlZvFkWpKjbYHyfu/JyVZ4Y2t8jy5VEM4wQ2MamVwmtTtoPB5VZCWh
nFl0/LJAkvD4sbVDHabrj3z8W1scFwDoeiEPQKTfie2j1FEUsm8ky+By+znw7sVLrtn1sdAHV+Du
QtJPCovztYkAUDiV8G4g/Zc6ba1imzVS1B8cIbPHAJafaS1Toc+5Gk5CyCN29qh4w0+bMB4Vzcu6
eStUTFCOK0s9mfAW3JXP/6wI3EiZXu87LivKnQdhZWjGtD+SmKRJ/qiRMmSAVZbAy4e3QLlNZHIH
OjZ3rOCt4CBRWo8jKicZqYDiBqJY5yrGMgqg+Q+VBAY8gpM1eVtq2dokoI1sNa2NXIObR4R5Feg7
IaWt1LrclflNA7yLebZoP4kkiSt4RXurBfGc1Yy3nGGlS2Qh842itt+kgS+OnBwM9B5A61R4PGoD
TWCB6tXsIuK9o0urQoTjvBSOkLS4xkJC0QD/wUZIaYNSJ60w+F5NkISdwqTM0i6yrrF/oRkYqXRn
ba+VziZmhZY4uGM3IryFsQC3xaD4OkfTMnsJWRS1t5Q5l6lq2w69CDukGtveAMNOnjBBQL+svho1
9cVbS0huKsa3OIc1CBe0ReKbqSJnkDAXsZv89+4m4DIJqUUsehaLeh9kdWvoXy2yMyn8bEDxa3QV
lHM3j2u9+SmhCQ/MMI3qCkZQLj+xMTNHZGUgxI/NUzAtk+S9Hhjo9CQkBcoLEZ2g8GQGOxv6QLP6
h29HUci5TeNtmBlH9eKk2J8ovnS6UmlC81iSjgEksAAh48yUlbjmg6Yuvhr/byFvCQmh38c4wNRR
LJI3y7vfDDYsHLRZEib/bwnC+zyTr/DzDQM5YniXQ2jKnUMcxwdVwDbWz4Qj7MtE3pTqgoeBHrvy
b7GiW1GA5Yxfx/SBDn7dYlEPI+MyaW+8iDaVT74FtbCWEFZ1Zk/L/m8KR8YgxyY7GaRF2KXBPSzM
jvpGliIoQzNij2VrOISfpJony/PL3LMj9mnuj7VyNcZrlx+V8KtVE8iVxXmuxiciKogC5kFLlNfE
Jm0owt5EhCzAL0nd6MImnLjqIW6Q2AQnc/5SFn3DHr8JVAra6j6qsVcU0q5jPtCT2BQ2xzphdgfN
BxPtiPK975xdquJFL00YNurKUiuMdfiDDXqLqKiBXYU4Q9X8LeOQvgAXmsliSsllsdlBxVmIGq3Q
4E3O2zIBxJ53L6lkU9Og5DNArwYcRxPYJigCMmdcZUnsK1xI1LycUOjcE+CK9RyfACQ8OuThJp9/
E06ss37BCLxZ4MtK8VqlmllF24HZOKEjQf/pGL/1lNGaHPFxYgtkuxoMNgHZ8Rzpu9RQt3PB8+md
k8F2cHJ6gdt0Jq14ncrdI5j2ESSI/L9EleW7IB4yvvJJ6gI5TKk9Zni4EAB7GLEXtqHXfnVLwXvg
ri6cB4h+0gIM2+jMmIA3DFP6fK8MjOEinzeIz1v15BQlGhOJaTXA3uEZ9t9J/ACSzKzHZkbcHaX4
mEoiu1rzrZjRiUG/ShygypQoxQNJdVBcfd65UZehhEWfw+0IYS4hzCDk8D6M90E7mwnFiT4ctWza
I4i5dWl4aIf6iqyW0Ku2KklekCkHOwy6Fwvlz4CYx9Qrxm3NKdJQ6JlY0WduUXZxmSG2tlNICW+W
gy7HW+4PvJyh27bqTjKvoMRZQaMRUoz0MaFJwEvCDC1qsOtc8jpf6+zhY+xwEmq8EPOLQBMieCFn
1Y4w4gtYHbTLBnGqgT9lrHcSbOdgRHcY3xTjZ5jOaMf1/Fkkyi5tjHcMD6gmq5PV7xeToD60Lqyn
2wXGRFTIu4ajaAvbUkV1GCBcDyt2cqYeZn0d2+qtIdW8AD1bcoSzxn896VdZVO71KrmniAMltJv5
J/Q02v3qgVP3M7dJbzA2hGVTHtKfGPLzWDjPnLdbcahzwtyk8pWtAwGfo6Eho/vobCbSpQbGUvD5
xzy5jDM6e1DvjK3G9TQp78HJKfuDbeOxolJl5plYREEkZF9/29mpLPITKcpez36vpiLia0CfqayU
/CJXBW9f9SWcd9qishM9lOmnVi4FPqkMglenMV/nzk/DchPl40pHVZ/UiNkYaeajsultbV+CrDE7
35jhKjf9pbewjExvJdjmpRwvszUhrMCNPyUfAziEEsGW0m/Nav6I4QMv+snu9HvM1xla1dOWcW1z
RgLxsR7N4qxGxkadDjVviKylJBsu4bSLxy9yTZkCINnox08i2DdLQgvGzGhAFd3TNm463CiLDNGm
ep2nb+Ig64a1lpW0p3Ul5euYK1maWHImTXcHKfvmXL1fNBr7aCdpsVg8lqB6JKHp5UTalDk+ImKt
pQn8p0Txdivnn2D40QBu6CgzyMhBm/bf7VpIlMG4jXBTxNOpoMaJWHasFq0PR/QU7k9ngX8pUmqS
ji5cEWVeU47HqkB5ScoX8q6mZpvscnwzjCRjEw+ewvVCJTzQ1BqNg2keQLJaqgAvIhI1vM5AzocG
zgZSKkV4lK3RbZdrRqhOU6muji7bQCqCjRmsP1SMYU+gL6NhwqiS+D4o5EY1LSMSWGDGhOl5V8hE
HoefCxenbhMWZ9b/xVnLDZEcc6l79UiW1Vxs9R0CEt6fTDRKZAMS2yFW/d7GvmSmBMfilm2WbdvL
px69lzz+TCw+IYDjBO3DzSlvcTp6ioLcBw9mE6e3kC/MuuBU52D86TlNDOB4o68WhBDx44ke7cNZ
WjGW3syVs9ajgqwK2G0GXAR4j+XAxDf8NXlfdcp3VbAej2jvuUE1icU3ZSTWGuuK2WdiGXdGStA0
RlqZQgZ+mYW/yabTKM5taIfq7Iav+7rUzrmV0zfF7sG7Lt9BDAC4lNZTcjU1BF9huXYy+HVvcnJi
orgKKXug+rfibN0Sdg3mWEFzoUDnsGmWjAxWMvm5KHAhwHv1Gf6AWt+YzegRPLZj37RWOsLrLn3o
c7jXTQpFyqPkOeNDizMadQORKgDY8il22YMvSVJvQ8O4aOaLmr2jj+cutNxGJbwZZmUUhZuSUaIA
83KbI365VhbNvnhbSk8A0FQLq0LlrTC7qfzrEFvdLXBqs29gw0Bar2QgRVrzxtozBzUT044ERo2E
M/NZ4Wg17Rpfn+amDXPxNvlXmqqbt2IeP12xOr1FVJWhkZFVRCmW32cwyQmXId81YehOIEo04Udm
E5Y3E3aoJkdrTHkQUV87MXMwriGBkKtIKbaRgNDixkTIJAaxRGIOf9y2M61cpzmockRUjAVJMn1H
XJFoO5Nh6HwbmteOhqPR9rshI+dsIXGWoGxYD+uKJbWVCsCd9BlMkKDwpOrar+12M09UyplKEAnl
bFhTUzOm40Yiu6SiuiO62qwnahwaDlDTEurpPv+1oCo6obZdMqCJC4wi+xBGvC+sT53S0UZow+18
qW0ZhpeztbtuJ1kWAcjzQ9Mfcvtl2gvXNTiorXLHx+J2yH1QydT2J7mb4Ps6thf42fwNA7s2J/1k
X5X0tIf1+AoVmnn5gNKFXr661Q5acLY5WJCrTd0ebil0txGLwUCyccoFHdK/PqRcAs0QK/2+bXXR
2nFFTAGjBk8GOq2a9tYY/craSRFG39TnIaaoDCrpL8dd02XW3VmmbeC0697QrxXtU1Byt5ETPkNL
7AuWVZ0B6Tv02VK74+vqa6SkazlyXhaCiBRE1MVsQw1E3eCouz4K6U7f5vzVie2rhnaBMX4IHit+
UJgF6kNfYo49FEm6sRcPsFty/IQJVKmIewwPPKGl/XFEejKyMVYoxJcgv031pUB7HswSQLDpYkuD
J5Q3I61sbB5QCCQKEtxPnH5lJuM6gqYgR3kQ1PneRGg5cBhC6pMODuSA8aFI8hGHVTKzekb3NG0P
RqLQ7hU6FH2POj/HA5vmX2EKx3xQ3SG1PV0z9uBsU69o64M2kM9WrckiW+E0IvzxGsTvmrS4moOw
EQ0xilWGErzegv7fAx/1uggXDAyjyToimK9nSywW21oe+b9xUPLc07ujBoNPJNMHbXLU6e2w6mjH
lKzu0VbfSpjfDOJXUD5/JjrRM5acnik0NfJ6ZKY5G7PfTYBuepuUCA40xHZ789DtLMPxHWUEGMW5
h8xherP4TQuwCHUrb4wyOUDM2Wekfg+xctC0sw3PJ0NJpC/TRuHEXTinYXjVu3uuX0acz3QNglOb
HhqOexwCFc+KrsxbFFyk7ZHI1wFctfOvyiRmPN4y7WvoE2b2rCbMud9p/mtXjADiM/J8sXjaaHwy
0lSs/4iwkKTpYyN3VHP42qn9YrbRJVIv5KYpbhrKtGrN0yIyYGKAv1sTdU6dwi9CnKO7ct9tCPtY
mcYJ1RC/6KqBwKnq2Jghotae9QeOPgtybeLEb8/LJu92g4lfA79iC953MvpNULymZFCVOoB+QNdo
XFHs2W4dNP+c/YKVZ2bSMBfxHkJsRPORby1zSaNXHS2u/doh4AWuQFer2Uc5Hrdo+DQ47QDj09Jt
eQ+lmVhPIrno3WZz4MVd5AJBwWeK3xJU6BxzY9kvRqL9iCBCq+LoKNqsBs25OHu2Jq84BVd2RIpL
A4qtEzpWFN2QcuPMY1SVvyw0WooFVwS1I1ji1fQ1xgFILWUDnJXkTwtUjLFz0qs025dCmsX9gFKE
ALNRX9emxXgAk1q5inBt0cFDx7CWHeZIsWvMT6D31cuS/nPorg2jr2XVa0lzTRmJBGHZAIjKIELv
D3hxoJPoa6oktu9LE+L6z9ElIX1Lk/4udwYu2NlPW8LIkWF05rNABlcqERITrEDy1N2ZFL43PTqm
xD6Uw6sDWXGQ822uPHvasjRh45BmdVZs8yQ9ZVl2GtHvS6F8TFQQNYan9QZnWW2H5GvGJzmXONA4
JUiMYKbxkjDzbOxpp7KGjrX0QxTwKZSsl+kcDQ4aetOTFnR9TfylklhSsOG0HPxrGos1cAjsIDKL
VVchNcrIX8LhkSPos9vJbZr8XtvBRpl7cGKMxxU8iUi3SbzaJNzkoVSd4meQG3gm3zrZpiX6LafE
w7R/ttGAsTqCIFlV4TVR0cqN0pWJbjofR4UtOXuW7bnGJrJY3WaQNZkJzfgqD18ODV5AnUIxPq6L
ElLgkF3pdXk1NZRWU1in2W1YaAMqHAaRQhIbhdqS8z+NzjA4tPRwSFBC6PhiUL62HYdX7ZHW7R7K
Ly8oqQ8ZR9W41F4Ls98FZDXTTiOY0bT/eohUodNiGYpeDTrhCV2SzkyPy9Ms4OXRILyA/fso9BRx
OHAw5obmuFHnfFvbaLZHutVyxFJ1TIr0GI5wMsYAwavEiRhj/VCRuH1Uon9a/K9MXwj4A75dMmWs
MX6xR8wwJ+pmk0bFlvf+pqsRgikdDwBB5jaIduSpSvYe0gEdCCVDLoPVwjKSLU56F8f+QbFriE7f
KsdWeTx0JNHblA8Bw9xheToFXJjfdum21ohnDUNkCt5u9HvIeC2+N4IASK/Eppa8g0rRi2ugSIes
kK6d/q+skyO5zJswxq4Wyv7Qo+uErObM04akrztlrzdowV7RpJsk19e0vEc21pAkJbg6e8ml8Rhh
nctKwpA4BsRVieuPXhn9sswxVxG5U8ZOsb0G3aTuMGPbT5EnW9UuM1FccUNqrLsVlPZ4+tbtTV4c
iyW9LzWZa7P8meoKZjkdVBUifea92SZqeKFnhhUWbR8nz3eSJJ/i8lpAuVUMdAmjb/Y0KgIJmzza
KxDPkSKvF97vDCQybBWighnxFjDkmYcfYCuugbfVJjmqx0IC38qRL525SweEH+3LgANDKpEOjygY
LR22iP4JF8OPkxOcj42qRy8qqQ59Rgxc2h2GLtotpGY4XctKikgAM/Ukz8dusG7a8lcEF6MevJ63
gv2ICa8BU7CdGCCnBUTYcCFbB2TupEHxqHxIvq4RaJ9dR8FvVg80RATo5ES+DRm+6pMSKMcsDh6F
lEIJUbDcXZAO5/ExgEMhle9dEKxDAwAUIlSr2Nftk/ZfUPXwVTnPM4tnp687bkyFXKfluwMVpAZ/
cnCQsV2P3cSLCE3UUMhsk1aq4ukR4riQO1vrQ7/r1WfMnVzIIctAyfu/ZZdS67WZpXTAIrcmjY+4
O86Eq4GTI4RIBNvWuJwMdKAqGBO7pqMMwiYqBM8DJyOnw3K8ZfKrxVrecyZkLYeHu5LGH2JRmZHa
16KwqAx4NTTmLCkJTYs/sHe0xY+0Lhjf/mcUeG+05M5hyZWd8hihrB+bYEsPGE+rumrjj9Y+V9nV
RmZonHIkKTJQF2kY16yk4EsQ5Ix7+HYbR6ddZn2hGuHG8qJRJW0nOPQkhFsIR0zmHOp47qY3A9pf
R4B2ST5hMdj7kS1Yh7XQHxU8CH3sQ8I4dCxVMXgK7CXoQxF8NgfsJmSopz+F3LkGkBSnnzZpQwSN
ZbkZDciRaQSRhikc/xT9rQ4PqhV7JnE0QNw2FsD/omoec5bvtR7cE4TlOiTsq3gdknmDtFFIRhsL
hruOe5/sgW0dp8co3MnNdJzq7qInrRdqX8qUE2h41uPXRH/JwS7WgB7ViSYV3BVah4FIeB/PTG35
HX9zFLVyol9n+RYXRLnMuLg1Z1WhNllLmumbKjVv+dVlj8kAZMJ2G03f4mSQZI+OWzt6Y6aYl8/G
2ve09ulKK/qLY/9NCiFMH3A1V0M00DdH1Y6HxLnG5rPrn5xoYcznEH3ehuloawrNQ0YphB/Zango
gwUECjubTJwUuVjRdzZhvg7+rAzyGdl7crZXJ1ZBJ/ai/qywgZmnkCTWgduzZtvIEbWk1TVor4s6
eEHdbcwZCMDGoFRSkTAn17GHBqFBUzsayKVyjdqNeTxUVSQRDG8mY2NikOXG9gVvTbopfeUFIGa1
rPEsJBd64M1lC/S7XwfUFDlveiey6XX82Q2NRMSdBktk0b5U1b1CYBBiWSai3pZPRhMjSR9Bz4lC
k5st5QkwaG0+WcpZ0POS5lnE98ZLpNIfKQzUmh92FjBx1TeOY7Ot4pesXpWQSp1DZRm6pFKuyvo6
ZR8x3TmbsVPzNpr7GIGCnZB7pUWrYH6fGGRDue+xlgxfNQprC5AnJBi9e6rOTp5GpnIykyAOosR/
GTxLTZPdcWKJWA7TBCEdOXTDalJTz0oYoCdZu5AqAVqGvBIHcvO7lT7m/s/mrFnIeHEuwYJkZV44
NtBJnX5yZTuRxEEHgg4Vexo7RAupnqxpTe4gMhzK4nVEOzD8Vf17H/12zQdhf6uMFlDB6pP3hO4m
j9ja05caejzrE7XAfFxyy8VWAq7rRYJiUI0XmTQ7sP/G3jCpMVr9KXJ6rXqX9sd25vn1BHSwwKAf
KJvznO5aOJTYu2EL4dxh1l9DByJWqviIhkOcnWPph0GLM0R+SEtYw6o80q8sq2ydoHLDJe5PtA0W
6GCx7uwthb60+jPMBdQ94i4sILgqKZumdXUKDMe4SNjLJotjYYrJgAgM2foj2nzh7Dxxf432bylf
wbZDVU8Kxtu8iWIk7KqJhOkVEZmi6cInxm1Kf0ZPP+M0chtc8xqWVxsmEBpu7JLYklPO6h3Tk2RB
1Q3+p/QL1Aqwm2E+2/sg5v2lnuziHGWhS4rizgAU3kicVYgiKNnicBYAiGvqvTyCgVeX0KX+0rMb
xIxIOIVpOan6cwzpn4iBP72gkRJvtJ7NHG9BRriZk3nVvp9jb1J/yZnnzAaK8XXgPWeO8xZCLu2K
2I3mv1BhHyERpIcfP+KVcWBOjEeOl2yq4UpN4k2eWsxHEezafuj8DSEOfzXxrJj4arRviJmBu3fY
UDM7PpsT3RLDXUz9rJaEmjTWsSIrLJWEkxZphBrsDf1YXAJmawt7OnCAFuN1gD5IxX/XTwdZPeI8
W5XGu5DtSUO7JdLVzp8cwGmjwIgsaKpIUY8s+pFHP3L2qaAF6DY6WFen5F7B2xUOByuMtrrxy2l1
ol4YH7aE8ctGnk7yDZUxpR+QIIxnnIKBX5o0Z2DwaAwzxXtWjTV223+hhAAF8Ya8uFnndyPNH1q8
3MrcmYHDSiuIlMwfEZMU1BwKffIGjSdSCCEuIRv4L0XXtCxHWb+F9ZuaXc3wt6v2ObX+ZPgiV9PW
f7DVubk9HPOKcSEBA7WJzg85L0Y3tXg1hrcSTRBfR0Yi75ikbMQHHZmWwtGsVR5mewu14xz+KEhb
aAEex5nZoa1uKqLNe52u6qEmAK3RB4KPv3P8Da1MZGN7qvNgOwzK32wZ6C4tus/Vv0or750oF7No
UzJeLzR4/Zl6NrR/Fj4YKcRowAC7oFHcKQiW+nUeOZwRWMpgdBXzVbR55upskY9uc9pqhrM93QKs
wFaFpxShaQ53M9M/urzx1O+ZQ0DTguEq4u3QcrClwWLiXCnpC9PjC4GKhELm0oQwpArJM7Ft9x3V
LUFlpbJ4+v9xdB7LjWtJEP0iRMBfYEsHelH00gbBpiR47/H17+BtZmKie1oSBVM3K/MkDq8xOYii
f06wUFncraJhitqKcqXjXlMhOlFAR2ZKRanMl+TVqKHYFAG7Xbx1yONqfJagPcoTIcyBHNr1U0bg
WwU5MwQnLsyCBCEFKUrNbDJsg3xTW/GnBK5rOgzW2VviqcmXkttqrQ/POMfiaB4rrpvIxDVy07vY
Ufx+ehHQC39X8mLXetYHI+rOk7RjERPXRDtSjJoOL1gQFCiR6mM1pxs8rc2vpA0WcourmY029XGY
wH7GHBOJVqwUC9AanPIcwmkCWoxGwy13/al0LXoQ+putkbFblEE6J6uJLwB0LFODlsLOge9bUSyG
uRQZKNQhurJDpXo2lZRF6ZCZ6WTzYLD5SVcws8gL4lvmBrUvzVSuk4KdDUOAz7m3lP1o37KJEpmL
v5eiOHyHARh0pC+N9E8413prgrqsVP+aaWLZYtAwwCGzXbLYTbl8el3fLtn4c6km9A8UtFaHBk9o
pWs2cmKvDI4ZfuQ9FRX0GnCm/+OiZ8vl6czIMzAXFuanzY7ABkCkp2/X6k8VV3k0oYjVm21eKAWc
JcO8UelUT0Pq0fm66Z9Kt2ogw5AXM4jJs8J/G1ALy+TPs/+iKXGNLKJBWCup57RZE8tR/zn2bFVV
SvNACYbp06y+Jx0wGcF7K+9OLi42yDeTF8f0u8kxA8pFtIDM/enjroylf/EUWFQu3Nlz2yzJzg27
hkbbafBxEbDhyzumRLmr/OjyfpNoW1XRjsyoksGym2d4on2Xw0rRA16QV3nqNetV1ouAJzmT6Y2T
iUNIvC9FDNNevXH1+dse1j2Fbp6ShHYQPXvuSiOIVkN6H/WTbxYLC7tID1NUNYEKMSG1F9kg534U
47MWLd+ct9RR9aPmXmQ8LQdH9NXCbNL/P/+Cjoo4blF9Fj7fqru2G/592DEgezUZwyyvNE7Npdcv
BAIc9Fu6IBIs8/MAAcJT3bUV2yvXTRYWOV5DufIEz3AojA/qodj4j2upy1cCK87gv8J230V4t3iP
TPWfOchVi4TRFr1UYdUieCkaXOJBu7OmWCQej5kOe7VgDCqtR9VAm+gTR0qQIc1DIR2YjV0cnEN1
UqJsVaf+KhcvT0f5ahlxgeSTKNV4KZd8fLb2yA0JJoy8lrV1ggzpy45NXJYfywXGmWfnPAZf0v82
JpBz/DQ2BDzOdFPclODTXAwkfvP1kA4rmditlCSvrnp5/68M+1mFsh1Q5VtBeAJsdKVeNMXlqX0h
WNAOP+Az4DOadscRC5zKzR9jbR3wuGzoYuDB261VvskeGQlhMjbbDR4BvVtSS3RpcWKqBlFihdNv
4j2lYCNad+NLjxjrAAaiHIW24cmqTMgFjbFJHTbJ6Dl2wpLrpUBLaPkUcdIt5FG76kGykw2U6nYf
xeO28CysuE4RGj8Wxp2uA5CjuY09j1FPZ0YtfaTIrVLBJtYH5axoM+GPm7R88bLu5Rnl8lg4JCxS
vNeK9KOtgDyQbrux2leKwYm6e8zDyaBL0I+NZaveKzwZZXjMa8yYMrw0liG5kZ4VH8xhtelo9TFk
qnd0xnflp2thJmKTlWvk/Gzh4nPTIWXV1R622dzS/5cmYOkg1SEyQehmZxN5h7B/9rXFHfw1ur+J
+hX2O3WgXUf5ZmCgwZsuYTleZvmdlxB3MgOo9A+PPmUzFU6VZ8I9Fnakxrj+0lfC4JfGfw3PtNw6
avbJtuDS2NaKe8cp3HrWTlwNqinD5o98f+dmKxd/kKgJxTXuo7ffVcguPv9Lhu80hZiBORD3nVQd
PXaXtrGBFD3zmJioivKqbyqyv8ahBEdgkpuudj3qxCQ2DEBQ4bNGjiKxZ2+IInjpFtOjyTJ2mg+b
sF+oVDs0NFS+q6ZkvcFE0zC/BlOTXhQUe7fn8AoWisS7dCrC0uLo9oEtJMeu69H9zIOkC0rHUPAj
WZayHVke6BgwgxyUYX6J8IVBkSKtuVfbXzfNFjkGjbbn6U0YELd+upYGYq1Pzzp2bbvQGOiiRFsy
PNE6MfPZ5mt8zS65ux3RHe0Ql+8Cgx77bfZMyaHU12Qx+Ghx08LV6BfAoucJepcscXRzgXWM6VEg
VPy/lYNtVtjb0Ggpad2rtGX7f6mlr/s6Pkp2dZL6+iOxxTzCrVhRM2iU/8AHr2gCj8T40eBEUwq4
FWW50/1oCXVlN0TDeuKsVkSDRZI4XY0zbF5xcPYk76OtWc9j2gTKKGnM3W11yYHh0Bw7NvU2oACz
Sxjxup1MsWGY/wZF9yUy9UqTQUdSFlvZjvo41vO3EEedd/WnhvFZ1SkcF/wlfh5Jled2gleJA02w
GVpkp3BYexGOx+4z5TkuHbtGXkBmcOwOwg9KsUeg0sf4HBBPKKCCdZqJqfOTdbrTcBJqHEm5YR3A
PBFWfwb7U0UErI1yVvBcFCgtmY7fSHHU/ESxFP79swyznO2Un1NLPXXANHBbsDlz4fsfQuFSJZZE
PKMO8PRWn20qLtUExFNQPRU8qWo8nDN9AAmiOIbEe9Zwr0haAHGTQyF/usiWWPIF65jGw4vDgmFy
N0cGCewB8NqB7zcTDRDbrWrB1YrL7tFmNmMN/pWWno90+KBclzNRixweEtrXku2UQYaL6Kr2JryW
TXiNg3IXh/JqUFDrGL+iYgRWKB1Vb7xGFJKMMma18ciNxw2X+i1wAdaz5TtsIaNx3JhwGmm6zXpr
PUCR07E6pTZ1BxhITN5KmQPfRaqPsGrHL1M7jnHkqLG6CMOVOd6SMlpEaNeSdMgsWkato453Ef1U
c/9akgQWE8Q4OCzdIp4aHIyoPq2NpS1tU/eXG5ZajBkusRKyG1avvM72evtqomdZPw31wmPZLQ2W
j/hP5adqimOQvCHRLbuCh7t/08O7DZ/LrqL5dCixhnGBX0pjQhQZ3hdpOogTjPFBYx6DptxMDioT
tSL0saIIeyNhMGRFth0zcEDJjXP4tMKdh1GPAwm9JKSODJlRUxkzQSLT/Zkb95yjL/z2eZWUy0za
x60y43tu1V9dvgmDGrUuemEvQLD7zbI/wvOEXHmj5bsKFaCKD5UOGDyRf2tF+YeRIeVhbXdgYKNT
ZHqLAreGUUw4H2tbTZM+V4s8tt1Ky1lyBku/4HfjKQDMsl1rU4No884HljFCpbDS9qxxrZf494p5
bOj/DCzVsWke8z46ZbV7kaY9v0Vu2EgCyiIC3vQ1RBOqTqk7lbODwnTZ+dmKluWj5iHmtms3//9M
1rG0QMvs8CLyGtTdjjIY9jvBwdXdv0ASjh6MCHBDdIsq3MR+vE518o7Gb9JEc8FramzZwiOECZte
A8pTGxrCk4GOCbzoyVOXsmUx1scU9z0q6wDAITFukLBcdCslPg3uvwhmsmBD5vHwwCIw5veSFwgD
N6BltFrLfwXhyqg+fCj2BkpAgqrR7Q2BWIfLNNb7lcn6hAQQ+p6Lrp4SM1OcQTLhw9CPV5H6k9Ph
RtmA/9kTtsY7YF48omFGSE9Tf4tYTxCEV3Nry47/IHOdy2w9LH6dMuvJxBgPHHoDw12FqKd4vzxA
kopBA4pp0jCgsiMgG58KpMFc3USiDJzRZ0KEZq1NVnOmOy7XZTeGX6WsvjiWKLPCpH4El/ZKL9Uz
4fFJz2X9w7nDyn2mVnxADQKrkW78YDgm9+wfIN1YP/crCPiLQDrJZXepMu2Q9Fx4ecVrOM/2STh8
6ABAQQHQ53jVpAf9vVLy1Xo/+GobKOj1Ok9YrYeOJX1p1gcX7wB2nC4a1dqVMjQwRGgmC9PbM/f4
BVFy/GSiDvHxbxX7lidnuyn4DXAUdrdSeGx6ex1yJ6k2N3m8jzkRELGi64BU/0iCBlkQtBH1z4QR
wT5FkEYbm5kfCJj1JgSQ6n9a8gr9deB+q9ZnBOmdwADrLrZMJMTATnewZsL+MQDHKU89LhOZZrGJ
CagQlLNc3LWC1ZSw2RRCRdJkBDMcXb5LbR36ZqzBeeObUnVKP/lAwQha47c78twmCovfEcT1rKmO
hn+iQbcg/m6iSihA+6xVqD8He9sk1V5uFe6AcR4M+MfhDmGBMm2iCCVuSpbPZDQtZGeBcz9mcU7n
rJ9eAAZcLO44j8geBBFHZw5wo30er2V+A1pzM3qvnkTc6U6dBmCErenart4FNn9gnXCt+IECsEwJ
7S4K7VrY8byx2rNXUVRQIXa9NMoTqYJqdFnV/qBXpf2dIbvHa69hFe+aaTm+rNptgrplFdLD5pVd
ujzxW/Ijw6pHaNYrmn/c27QcMeLRiVlieDCzh0a5e5q6ATV1IZSme3etf3sj9TnMualEZRzZsYbw
k9vhBJN6rJ1atCqJ1Vlac3VrjAls+jLAkT41ErYAiBkufNoV0quXmN9sHVTSSegdh65+D4CjxwLG
Bhocnh84U8B/rEU0lNxy+jJu6fbEXaNnuw7rr/uyzTcm4eRRFedCfWb1vWWASKJmVVQx8HPOxC4o
Sz9aCETn2vS5W7mx6lPe4ZIZCS38CSOHy2nPAwDZ4sNL8DoRJZIIyYCGqDQYRVi+c+I94C7AXyHj
50vbYFZ0Bs7IxXAzw0dLcXWmUgOAVyD+gCHs9LyEA35D4EJ96hHSV8+70atuOa0X4zZPrvqApxWl
vxtOnf5oqCXhg63HwJEgCFNrQjsqXT+ZtCs7CnJ9vm5SrNLJ9f8M4VHLqxgdDOvMwCLGbi5Bfdb0
W2btuwCUpo+FhQEjaK9oRVL0V1k92LFmbgLh7cIfnztZp+bYa5Z69tVLy0R5GFig5UeBWp0TGkFI
09pz0LROAhU41pKz8I21xorObrauvIZN4Q1fWrw3MGNZVbzW1Y4dc/TNn+Gad2zgQ+spGDQBM2IE
3ia8m8FvyXu6YjWqN/cUo1az18sb7YQyS7W8uMSeOjOhi1vlknPj/NSsTm+nnZ3LJUUns/eDReCJ
f3p5sha8XhfnX9aPs2gez87QNBZn2Nczn/+arTZsyvmj6+ZB8+W8n68+TuRLF046c8b5+WuO4+He
L/eUCy31hRNs9JN1glPK/6UHWDiDgzfHY7vp5+bsAY9uNn03++XlMsxmm55/g3/0VCwej6969tvP
To4+ex1f2+N8mB3Ps00w25zO79MJn/xsNt/OnZMzO6az5XWz+d3PtzO+jXwGYuK1/dsOs/XnZf63
nb6oxVexD4Qql7yNZ/yj0xf+5c26xIC8DpzIkZbTT8iPvXH4j/d+OTfmR3d2fIWz7U0B2PcIHyxC
eiip4RKwc0+mqLvn/heXrzAOtfUZJgdPyEuJZ1WA4VD003kp40lnr0fVuk0phWgkHIcqnmCDQ9wy
42BphCp/jbI9sn+xKXHjPMv0pzNtCp3YlRUKohvLyHAsMlZX6DoWgFRqwXWLGQDKBEE4YLQAVu15
KF3C9Bjgb1JooNMgZtkKP6n/JGHMYxu4KKAQ1nFxeqyExJ5Qv4qi25UKSoFKg6XsDxyHObfCZlty
aB2V+EZufpfhjmS5O2DYi2V12/XwBTxvXlJ7YQOzj0uLCBiFGXpJBozay07v30G9DU15IfNSaIw3
MySQMQIUvBraYw9sT85ZpjQbj4Ku1seSWztqxhuT5iorls8xuqPST6EhGztFaT8ku1vIq4ZXkDsy
pCCZ4kbuWgwUoBJG5aOsz/XgIqsnC85qe5esUaHcbfka/7X9dxF+V+E35Xl+oM+b8mk1s/0Qfhf2
K0q/ZDyMeXWqyUID3+fscyky2pM+lWRtBJ+DcrGUiy+u8FtU6S37dyu9CfkWWHdTffjeFwchPtnQ
+iqK7x59oTnQ9hZ7X0J5Zc0XBdYlS3Xj08X7XHm/Eese/YcFMnWUSsCumFH3Ny1Onuvk/m/v/zbd
yaw3Eht3TWWJU3kQmDh/uzfJ/2zr1YihPhmNaYBkwAPqZDkgaKtw02VMkf8TQG3HAv+TKqeUgUGM
lxhkfkrQMKH8AKlk0JZ0t2GxFrfq0o8H5CUuwY1dLMX3cBu3zapc4u7+vEKTUz+pGtaAksYsNa6K
cOL0mjd4Wb9UqGyG01Dz2s+ZU5sLT70G/2u2wv60UJbLwV/MWcAQdgCdutztzHKOq1G6QFV1IUdi
ONm25QUEe1X82Ljq1JQj8NvK3tkV35JGZn5jpAS1nDBaetGX3v/4/m8b4ikGcrD1wx+qjUBhx+E5
I8hfnm2fp96v2v7l0ZvvReo/qa2zWSWHX+7/MR2E+rnxke+TV7vB/RYwT/Ad2TBGzu0+eyWvgMX3
B3sW15G3Dcf9DfvnTf2LxvUwNtYN9Q2OxU3ZiB8Ef0Z49Prdp/hB1qwZjja4tDFh43aiGZY5n/3a
w+TN65aH9Gj8wXMwd+6LG8BNKH2bkWVBPD+0B44f2Je7ek7Kfvzlf5FGaqeGRIbpWXVqHRWXQXKJ
qfjY0KuZLk16JVf+76D8U/F8BT/x92Btk+6EhA0pizjJj2x+C/jYGE/GWWp9aMlHNB4YAjEPCvfM
6nBir1lfbfbKxoV3aYsXJko29T7sMGOhFlvyLq3D+2Us70xqHZa77iMujq666BMq5r8SaTswSAFD
wb6INcJ/hvpnnjxk812Xb9V8d8W14Ydl0vNekQ9mENcSE/cyekjtrmlevIXZAxiOpJ3lrcKzAkfR
b6C+6nDR2wyayEpz6g579R9L35JFRgUo457aN9N8jkTbjScSdF9dO+PK4iao0EUQrODLLbEdsNiR
6i36UEjsJ5vchG07l/xXU7zlv6Y45tQChg8vO7KoVsonE633UVPKso6bA3BPk/XAxzAJwOe0fMZi
U95I/K6yap46/Y0yrQU3Bo91j/LLP/kbQwUK9gw/RblQNhVbRuLus/yZYcqjmLSeqxzMSHzK9PXM
g6P3Ut4Cfz0vdJe2nh2u3dFecwYfjWXC1queRI6fpZWsCrwwRyCx1jrhPLbhgohAmFVASPYKsyqw
knrNyJX9jHdOUMZfRjNn5iivSj7W1SyoKByFRQFcawFP5IcTW/Qjsh2o43xj0O1T1BjXxbYS23HY
NmLb6g9DlVcsAYqUOF5JDIWnbGQ8a565EizAgsOIinNhp+H686W9LB3AqjPM/it19dgJ/LHJbfR5
XPPYN6GRNlglcoa2DP+CCdai7DgH5o10lLa+Dr6/TWaYBq52b6IlHLzmGFmM/gA1OJ0wFFQlkucr
1rtVjs0uDlAVrzLSa06tg0TAI4/YxDTdguTGR1174CqSZQH5kf0UXlg5ljbwEGKMjP7o1Ngo2rxe
ywPYcy9kybcVhCdU+9ZObEh8lZBo25RNbs+fA4JkOQ1xjKH4x6QsyyeQpdo9mPYUWK+7COjU7EaQ
usPC1m5S81v011HYNOUMmG+9GS/At0D/ENE6H1jJtTBzieMnHYvo/FrLxbXuit+8DJ13JL2IFq8r
8QEMpOKsHksnIsAGkZzBPWjYxc3uJOnfTHwpDD+dEVcUiGNk8zS0dSOFfvYQIY8Ve9uH15ZK+pKM
vdGN6JQ0uEaAyzg85PKJ5aQWcDQsdpkB0i4jftwr2YUU1z9Mln0BTIJwkd5g5QdZTJgrQQjUii38
lIUoAZehd7PKxvy0qNmGhDJmK7L8KqsopZv5JokC6okQ3hWbRWJuKYRaOKq7e8MAovaFULyqgSer
rb4taUMuouqkee4FZq0fwERIIpaNrBJynzsDS+WQrSX7bbDXJwyRkx2RUqprI+C3yklkz9YaMQ9w
hgyzTZ9cG1IUoHifxa3V66OaRys9p6gm9KYSeUzzYMMhnIA8Jrjqv3LlKPhZLaQE4TolAAuPrFrt
OqnbbmLfWve4qMeS1SFRe/0nsy/sITAUBvW+pzSSWp65y8PDpVrO0HVHCztWcEs+ZFZIpndGqCHX
MCMdUH/HCzGsxLUQKbyS1TAwmd1YzYN6MIFTFGjUZGYYCnk9IqbdVNSnaQ/L8USXE5oHMP/fBaN7
oP8lEUR9xqXExKByxWLN4WmmEIXF6NG7cBPeGQ9SHYdgQG2lhexUoYm1gmc0FbpYFvBY3QuKHu2q
2Q+UKIbDT9yxhYuUag9wNNPNu99AnevoEWqS4zD1mrbSKsswFNOH5udrOwsJijcnlxcempOyGTO6
XJMpwOd+1xY+J7xlXvgntRpIU3R8yyU+2SFNP1Om4pCnUplxtfdbbOeQEGoeMOKSgg1Q2RPIbOES
+5yM4Upi0FWTc973S3QnPCIxsgX/jMlamIczxuBknaOX+rW30nBgpBUp9kbDyW7ucnNGjGBBtgW9
w23cpcRtm9Gk0f/r63cAAHEI9xn7FxNGv6COqV1ORg4xfAszodLGnlseTJangdclnEZCwgJZ+0OB
KfLHP91chJxyVa/CePVtTmJHmSwGiOlACdyDBwNSoXz1I8xfweQYwFwiW6vYyDHXcT+mV2sAyKVi
0B8d9aew6Q25T+XxhrcSES7r7rdU1HnfTMZ69tb2FuMcfm0nJEwgsJyCeE+7dZudTKWZBI/F4NFd
12NcqPRZQdeVICdVKXuJOziL97n+ndRENYZnJP7l1oBTcu17YJwGldJgauvUJzjPhcKGAFiEM7BH
qzMZsq+37PlaRRfe7Ko+hvmpil8WQJWYErY64favZorSbirq4jy8n3V0DniiGBzp2cc0CYE/RKVI
ooAW6aiKy7ngoRHpeGRJSkf3MeMQnnZOP06nQgTxXxHt6uCOwSkllKQOcDcQGf1mm2LvVKun1L5b
basR7FVYhKBeYny36II5uVgqZDzvjbH1S1C1wZWsz6atr53Oq8TEeSkmBy657hiP0aUHhY0/d1mx
bEJMMrVHKEMKgAQSjNDHkYT42NVbSdK28Q+2fqkmeWudjHQCUVFj33Nho+2AtlOeeOcPNi3jSP0a
ZI/a/uq0HVVnvUi32Gc2huB+HJhBUYgI8uw0YZ5s6G/CHuayGsDYJilW4Y824BSR/03aVYlxtaXa
a6g/AvzyptXwFoTLWy9kDC+VfGNeCveD/1mbf934iYl1OfXOMNLG9gTb3ch+zi0qcf+DHAfGSv+t
TtEzirXtRLHkxOIAqwSH+0eJkjRLOhwAho5N5MPiJFlJPDE6dS0sdGHBrjZVf6SMa7hLFsLAno7Q
Y2R4L/AWlvSmpTkkH7K4Q3vrpvaR3Dy76anN/H0icJYWzVzY1OEkNtHDapbi2BgYbRQvuAuBMdl2
fNa6FYy8knJYI+XN00gkQHOUxt51mtx2qu6Fx3OGKaJs5nUp39KAfUPNid0slqrtMkpNL+xmaeGf
rriUXWKaU7RA8Qx88iiI28lj7kK8csNVahiLwrgoNvcgO5PRzVcWBoaBOLMZUoaUpJu6e2Z9tSsx
9I352tBc7DPsfEyUJgHazM+20yM+pxWUErCSJQeBIVs/Si22/42tbvXgrFV7N92PLF6sMwWZOLP2
EqnVmeD3rSYbDIRtgxXtY/D2bbLVe3wX4EqyF5jmpUAKqPGYBbijJ7MCrx2ALvSXY9rFat/ZLAbU
YGk2xt4gUjNVrWhWy7sydvJE3UFi+hw0ieaQucVkq5ZPSa5vTVTeekoHGGJmYUZQaeILpsyg6q2p
82VAK0Zk0W8dXgjoT728EEr0rYJdPukZwLl7e+WgGdqx01hAqF9NYBwq0oh4MxfpoZyualCR3Sc5
AyLv2KRsx2zLW2hlnzLbKdc/VqgdlFq6nc3JcNoIvc0Ad5O9Cohi2vEXK4qIb4a6y0qmG6DvGG3q
NQwk9LZ8TYIXfZs3VTK9IQDYYU5vmmJjIYxoMrUrNSKxvShT86PFAVAxHxuUlxhY2Mmx06OLSVWa
yTCFdK5lwYGaqiGbt1iY/KRBcpS9lAIadOE6LFYTqXrUsMfJFKI3bywti8q/he6yktNNNF3a+I7V
RF0Z/tOD9oEjR2NGmmTmNmhnRbBK0mdm3hgSfFITJjGlTSNLxPk+VFYrraXsavbVg4nZcwAgBZQs
hPmyH1jrU01FjohxuOZVTW6vbP/RQSsF+rpi5xFw43n1xsK5mkU4ULOWcxX5cdT6IMbFkpxMIjjT
o1Wzc4KvhxhIr0GpfDzebGNbMY4ggLewKspqj3ptyvKO9l8+0ya48XympeYZGfwKPEcK1LOsTyPi
sKr15/QQx3vXj/DNxi2rhOm+7eHvhrL9OcUeZNx5AY87o6l2bhOeRqH8TRO3G1lAMVCztwHFKJT7
slBAAE0aad7h5ghViVTFXSFSR5mFl54zhl69QHyaY4GF183i30eNyY8WaAwNV0gd7Ui4cvpibZme
gIwsbIhtYkdvctfdkdooa+BR/avgS1HERSVU7XHBTfXLmLRnXnLWrG9F/za4fFvgXMMEFKvwbobX
qa3W7XRyzv2cc1BcfUw+KAVfT8ouROGeEQY78GMK18744p3kuZ89E3qjMvqboN3wf5MjIxlpjblT
0Iea1xDypZlhkSSujnZ8DakJZyO/sFp6vI2PniKd/10xAZ5FC3VN3+JkASzAnCiw+EZwJcUyjaer
epp64j6gF+iOeM7ZBYbcVSr2UUoaW/IXqWscopg+XziSFtNthEnT8uVlWWvQm16xgqnx4nk7rz1i
twkG1tl0r2fW1h44YjVnKbp0DbhDJL1sp3TVlmlmVL55e4Y8iqTC+4fHPmFs0wYWkd7bc++e+RgF
BvIYY+YEJQ8WSXxH5y9pnmadAD5vGqyi6hNpGqLhRYGxMXorWZdYtsO0ovjK4r0sLdsY57sSraqQ
sBLs8KqbeCMWVxT9Yp8VTodQ+8f3uW38PwZAs+0Zz0EpsbbsBlKaQc3jAb1dsreQEkDecUOU35FZ
/hpt+Nu5oyPQltoauZHKEHFVDXJswVOjVH1a6mQ1/nGeW7ZC3ZEdqdvClz/8VkF4Yhpm6RkL6Rv6
/1RiFskThQNnHZZf4hYmTM6qBj/y0eo51jrmnVislNrda3wKQ5Heg6jc4mWjUXiWtMNRgGdISRF3
hLwMgTO32CeTi91nlgYRlwK80jb4FDDHf8TRNTR2YcRxXoqXpkY1Y5r+o7twWesNb3xMaxmvJ/GR
0TUo3WT/n4fbhBQgQ6pi9rvJY5nBYfMhFEAq4RiFlsa7ZDe1kqYcFixkgaE7TpGLqEL21YK5hjSN
RwybMmbbBdWshcRBhxCt9M22TYyQZY68tCpKeYQVzulbHMkga7OpL5MqeghU6a0gM5eYv3FL9IXI
vtcxXE09gfWrNNWtwSkwMNVNCDAoZ/PE88lPMJySHwkTwKWFvhetscT8iXsoX8iuudMUqBrDLePc
KnFDcxL6wtOyTCbEDJg2jlM6Q2uJ8zfymYQ5vtf1Pu6/1Td+fT3/TIIX+K/io0/eAp8Xb+YiObtN
R+5oIXG2pOi+BepRtHjEsmfPVqtjeewVD47uGAv2fvoW8iHlbhbyp6jewfCX98uWNgnTSPF1EI82
52G77Mt1ob5YP3r1y8RLU0WkZEeW7N4ybGOHnEvaeA7G5NyArNBFcxWDseBRGpJtLYaaCDNGAPP5
v3GXrXCXdH8VgmCjbfzm2YR/ts8NAuz3yW84rtaou9yRqGWsjqiQDFjFhYjzKl3Wexydqu8+ND+k
D/fAEUOA+lCM7FzQIKONlD7hBKposfBt5oJ1OkEwyFyrGYKk+a37V1Ac+XiiVYAQLEKmQjiOG47G
KltieTHOcw5knjK8A3QI1vTzsiv5SJhe6FmIWGvL2J5wbET1a8qmVJivpzkQK/m0co9SkofIA+2n
zFIlt+gTRzxXpZgZLHaKCttNF++TnZVyknYV5DPX/soV3vjbFO+vyTBQJryYW3JR0ujIUbQwcF6l
PxNLIqnesivPfJ7K8okINOAWXsbgllwViRrzjhfMc4j/EwuOOkenc8XcHM+FuHjj+OWLfudxFyTh
OoMgYzDSdAchC0yTNfOeZNGzPUBJ4gbuG4RTUzzGbo2KM5WIzAH7stt4RKAPQ0HghGqpBwjeXSL5
904mCWsZYOriZC13HFQ1XWWQylYFgJmqxGkIShkHnETULQKaZ8TZThRUKxQ+Dtjg7Kd32b1xVI7c
b5GdEs/eW/KPjgoSjbvaoKohqq7IEXMN02YCbM6Hqm93EF9Y05OonILMiuxtC1S2fjoyjySosJO7
NUelsMKTj9cQMCljSgJYHpWtFE/KaL3gxgk8h2umFL+p1lKa40J3AbWKgd3vdp2ZQF5c05JKB/op
gZdBwjHjcSvquWAywUjohBVDfdKzlin/5brpyB5766D8CqHlyIz3ecEoNey68QEmZ+kxBbIzCzya
xNg0RVPrLxaDqRzR2BZw9XgWLABvhPyeqHGoUzA3BR5G7VlxMpUKojsda0n/mIoVF9q8kWAL2aeR
ptrhZE2skxaSUMb7kmcz5phRoYUDaEbvsp+O0MOy/Bhr1m7M1XMXjDmRHJw/dGVJUvRZKvaHNO19
/PGRTiWiGX+pwvLdyNbZq5+pN3y4g76SmniO93oxZsauA85nNd1GqQQf1aaJWeKYAMBj9uAEjDoN
EaE5jGi9ikuGOtA4dOBQ/vYFHia8GrVhbbtm/PSpN66CbRgnjpex7YXZd4rZPLaS9s2KkLYQfGfT
Z6PyJsla1OXgmHCmyPCUZSa1r7Yg0+Vt4gErAREKX19QjHWMganO6uovqbsFqTeHlopNpF0i8qUU
QemcpeTp8wodb8AAnjyRZo3poc04XaIdVG0KA4rdZxA5RiIci4kqU9mLpjOl8vido1nf+5gOa2rT
PYCtQR+tcpfqgTjZGRasVo2YqF7hllLxQvvoKMpXScc0bbF9v/fKp6IcUumic3enVreUym4vEVse
EPgmYlmBnVRVi12k/JocUQvB5Joee5aGHk8JnfBHTW1KoxZHYwC6W9zH+t/QXnPKK5Nffmx/hEc9
H6NP3f9DTCZWrtNOQY9t3pxkrMpdfwS1RaseCwpNAA4NQfES1JX40DptqSO4uRIfQ8D7EgJsOwqm
SJk0NQ3w1AuqiXfSlQtsRPwT/5F0Xk2NK2sU/UWqamXpFeeMDRjDiwoYUE6trF9/V5/7dGpOTTHG
Cv2Fvdc2QmpCCqIMzwyRjlfJYq7vH0TjGsBWpHNR+1UjLajq3n1O5ELcPfxpGu8uQikzE/UN2IWo
eBbMH93+TnmeEmsjik+Xa2PYbzZvqSbmHlYZSBgaqkXEi8gM3qX2UrBZY7Ku2iCcMefxHvnWvxr6
7VBC1QyTbGOS8YEwpHHtbYLnsta/EBe5jUfJlr1EAdsoaO35Hq2hXOywcdNQtqB4259BO8lq2Ohs
UNhtnzXxMkOfkRVzzAIjt2Ft/XgnzQkZ7psWiB2IvUseUAil6CrYR9oMl9huDhRJdvI3lBoxmZJX
nkckbL2HyL/hDvSYZUa+vktBS3l9dg3YJxTqqvAi6llW9mTaOwRkm2fNIrcbpOTkYi/DFJYQH8a8
WFDLqJFy03xSQR5bjBvxbB0iGKoCU3WfjOy2htN0F25O3FamvlH+RrBWR42fA16nhwm8lTtB1sHQ
1kTavsNN5mA1FmhWQq4NQC2moDuZfEYdWFbKV9YAKzsFi6BGLVyXmUVaGm5peHryats/in92ENbS
1qmtA/cxDMDk2DAO0sMl4y4RCCwTobEWeZfxRPeJkmHCHcj2aQBmJHkzp3NxqOrpkvbTi1FHW5YJ
a78YrwUvh6xBEr/NGatH3iXyrn0olqz4W8ptvPn42dy9RLj95NT3HOw5mAFMs9Wy1vyzP0vcDzHH
g3dA6kPAGAEtASCoajxousa+rl155kc8aL9kwRNL1rzmqEU7B+gJGnWX1046vJnDYfbloghw64P+
CTQXwAbQRh7G0Xd5qRAXynsbPqLGC5uYMnhP4t7pwbK3BNAkSkOGdY3WgA2Onmr0pZivVfa3b5R0
aFjmyj93GNcDdmJs6o08+i+T/ab6cdO4O97w1CHwGjwTifIjY9ju5XfP5GmgWJgauj0WafRgDlFi
kSgu7HZoC1AiL5XkHiHAwBwd2UZ3ppissLx5pFQql1vMqlmOTJNCrjyG1TB7LxiNVbuATV0SAwyn
HCeOb2cw71LeB3/wntJ2R9RXpxM7+yrtcZuoyvPcI8Os6pPbXuGvtz1kmkXsrZxw26H7dpBQ0YI7
yd1Chp1yOQlTUAjKjMqMCTZ5WqBnuW+MaR1EuwyKVfXXTr/ojolEzig5bL/a2Kix4vovEb9KlQte
cFUZEQrEZNUPDicqX8R4Zh49i2bZe8ZaZNZ6DF+RUS/9ttvXrljEDAmdRDIzHM4WEnu67u7LGt6s
/RB6BCwHr1iSn0KOBIfWfBp32CM0lGtq6JNnHNDYsHJOharxd7REZAYwR2afpXw8Oe89pW6LzZvN
23oCTMSfDDoNUgrXoT+v6wpYhVZvTIpeQwMaWq76MdkXrsZIqFUs1ucCJJx/76uZCVS2YdJcUUBy
FOEDbqPrxBJaQMoj+lMv2+dRrrPyH7jjRUr/wPF8gxUJ4cA+SoYQVYkJMH/WGJPHFKBM5dYmvKcu
OOkCeQr0KUQHQYVR3iH9on8dseJwdm5BguxyJmOJNW0sDHK5+VP6wG7jTeGcpvyjNSGt0vOJZlpx
HZ9q5nvt96w9zCZ+FjakfoYe+OwaGT5mJAxxKJfDZoDGkfR7Kzy5mUCKKzcCi0hKHlKaomoWJ7MG
Q9sETM8qNiJSfFsEPLIGutZ2+cVdiUWi7NDOeA8otDn4knikSxX1aSJzDHU308DiZufacyZJ0eUS
U72Qn6sQJesOGDMKslM0KXc5jS1YJUO/NAOEWAuBJwMpysuCyTXQxIOyZTM2X5qUQiUomjhcjzrC
F41oeQNmR7L3x+cKCQY9ElJCZJLIs6LmP1ql7M1rZSbrOh7WGG6QsSGmzbBfkzsnkPvo52jWGY99
TL9qB2F2COpZG8bDyszDk542twEb9myBWhkiRrJYLp+0RNziJubmm7cxnY9XtMsBEGWNP7fY+A10
aosBoP07sqRiC4fNaomkcBGyNnZRFLGf0DgLGD6i7SzpI5z0Dxfn2kPbqeM9D1HAWHyZlq2Yye3O
LPh9Mv21xj2eouIZ6vhksAFqgGlXExop71tJ0MlBNWny3ME/W+47Cmk1ScfGA95pzc0icFo5nAd9
0zNrf6TFvwxVNjKu1YCs6V9AJIISmj2sjGgNi10VGymTmWzDdGKonhVZweb4mNB+abk4EUu6zNJg
P1T/pig8hmiEBicB9v/nm9cEsQnrf7TrN5t6RiPom3OyrW8snRcKwlTIYaGWy6VmLuoUSyAoK4LV
Ah+yqlwzS5wdXKrtrejIXxo58TnndYd3FIsxNb3VE3098yX33V0Ncl2w1aq2CfSlvZmdaZtgdpFw
ISzwRCXcsQT+VaBkCqxLuxvTWgGyB14AfgpSnqHAyXCBrRW78AyLsDqWdPGSSBJiNOrhDsmKUVoT
XCOOCaziLjBQhgImWQRB/NaNCG4MZ88EKDOQmZVLETM0gRXY4DRvnIudOOS04nYXL/Ew73x2TZKJ
M7jy2Y0v3fTimL8RKhwbjIcM2rW+97Xsk5CKRV+iCmFiWv4bUSCX5AEFiUZVTEmq0YsTzSImc9FT
ikb3TCEycuIvKe6nYMWgbcTChMKicD5kP6107ReKy9ISE9MTDl3tRc7JpsSI5oPyTt9pmEqtZXOz
42ZBApp09468kQ128DhilLvBC8Q6EzZGgp2LfNyohfnZleuOEGXRM/Khx8/unYWonZuyqW4VPYFC
IwUTqYjkm3W0uBEaQwpNtFw0Hi0y1nPFzEkN9HIjhzpAli7tVVVcW873jgITI7obMEBXsx+uaXfm
EJjKdokyXhFElLypd6lgeKDwmnnKESB+OML5AMCr8B0OiqmQ8pkydpuEmnOs4t0MB+QPjgPbMz2x
XAmqY1PGrI36TYQ3EY6Zdq06BvjVSnm5iTh60ikq236fUnbg1S8DllhML0kg4OLbG8m7P4yrraZv
MN4s6cyRxFRUI/UTQdh+UD0xSaTgHgFvAU7CtqfjaQ0TjtwpXnRoQL3ygkeQ8YGFeC+Yo7U1ItBa
z8wvB0E1CukkM5Rk6l1zrKU3FhugKTz//IT5MzSOVIqIpsQp6zi6mbJR6bKZ/J5rqL8WYVdI3Iv5
WMJ49mjPm/BP5Dzh8tZ3fwKJQWlo+5hic6RR1ytegZ6x1zA2pMkBdvGMfLNEaaqMfYn/qYcHss7X
Gk1pTdoich8qL+VOjpEW6zltR35UqI7AcBnEq4KoWDEbwOoB34fufmn5zNjEX5AMtw+guQubAY/m
oh1HCNi4GE7QIgZOxBJ1JAb2GLEyMuFWICZLuZYen6YpP8vpXV1NMzvT4i8UDaHRu+1omjtmH2w+
axYsjk3OA685Nhciu2PFGqAkeM1PS4IJtA0PdDVHA3kOhEQ++xz8tXgPEmjyHPOzv1JHCasAI/9k
bFfw2/DLLVWH2AbVQjewfPs1aoqyWbnFPzP8ELw6+IYbSJ7W1fbXEE9DB8tViB496jdIiFKfGQHi
qtj/9IvfhvvW0NV+zd82tJa8CXhwQ4AU3BWsjPjxjOOxYLfix4W9HN4Memd27x6XSb3cbAqLzvzV
uBVwwcFG1Df9bILHXDDb3WVEMfJo0SGxEhx53Rc8bJbQF43jrQQLy4lIMqQAXc602weIMv65/koV
K8C6nkaQwCFtYk1Ght9uzGh81u0r3E+eXqYPc3QcWfawRFgP1k+LLJT9W44Wz/fPmqltuFVCvlqL
uWSDgVDVPV4braDNv4MFW4ysirWgujRN+lLVBjfnh0llooN0KxUJCpFwk5jPvTed1BxcxMyWpunO
gAOXHJoM3VjWRXRAC6ubjNlBkYcM18DsHHvMByMvAOY+gfNiEqFlYzys4XRqdnOIYeUaHvWZW+a7
dFoXOY8zS/EnYZSX3BBvtdEjwHE5RMrNOEwfYUYAqhrl1zqx8UAhI+qoCV1W3QqgHjQ9ggffDPPl
EBRnLUf+aU3rvlk2/kP30o2D+zxFnjNYuGQrBjLwbtE7lwiGlBYTyCyPd21d/ZjcNY+paEzLmV4F
5TjSpw0i6gyagXGVA923A7/Wx7Mgc+yVFHM6Ndnck+1GFEWs89xRwOE5xvmUZYppggSAwoXtpppN
8kKTHlIfnRVqtZ+cYD8Kfdc1xE8XFcI1uSMdnPbdYOZIkHCa5Xu3RB5JcGqrsm161lXdtY/wdbss
8Nr8/7CPGNgHj0bB7kILkksyPCQYtEn/HHtj6/XeWqv81wYznfaOYx/SDu8dj588bm3trfPYW4ni
nUxzh4K9st9GdJc5iV80y5cGwFy30YEJdkHHBONXAap4eTIQn9t87QzkeQ1MT6y6PdpV/AYZUZrG
l6Gjls0plSAyslVOsU6wqXa/I7D9jUsuDDWGBAjRUC65yQmG2cXuWTYnBX644KNsu6e6/pvGZePy
FTBftoZwz0D0NRjkWqF5CHAHZ2RTnGhqwG7w6JH/dozd94T5NrfrKOplHVub/wAHWnuKQixVJnbV
34HLIeppN7Pi9IR8WP0NXfyYBgsb11MCn7c5dqQCGwY716I7awD2aibKU34wJL3UsdKqdQ1sph4u
PaUH/rxHx8HgoMT2CCIocPewptw6EhCc7R19o/gvQk5NF2gEip7ZY/Ix97SM2nvs8AXSGiorI/u/
ptbJCP5xk1sEeWEAxB2eJu1dESpqVIeKmtO7CDQRLDnLiHu7cxEKESUDewTYScNyss1h89CAsO5u
qj+TDbr/bVJL6rS1Uj4Sut+wi2CgzbAO4R16wSKx7lqoMUYLFyd7TPCX8pBoJjg5nFXa+0SKuxOd
Kg9fNCFUBbV4VDG+w49FPgWaTKYlI5Uzb+3/FCGAvWeBAjZFr7uOI/IUscZGOEaGo25/uqjrR+MN
TQeoXX5kz84K3K/LlkXG9tvAgnoeTfXLMbfW943VsQ+cmKirtw1gsw4dgHawgx8ndK5i1DaCAXL6
MJS8mr+b5RJNkr6R2pfJ/jr1CHqL2Pp2GMCKRyDeLYsaFaJe5dkr3JIZqookZ8DExsbiAS6aaB2J
4EMT7kYKixw9cnnppPmoMKJZ2FlbK28OZtOoBj2+JC2J41129nkoQJhCu/yMUToMqEnS6NE11FXV
Wab+ygJ/OYO3szgFJiQ3nfGnpdvaucUD3xW+DoU9EzpHyAwPv0M6XEOOioaeWCp9W7fjb01/GQ7m
lmVty0SHQnQ0WX4xKWC1Symw0P33KJ1XBW10jMqhH4J18V5pqLmKZ0RemCMR5OQOmARbvoYZR6tt
ptkC5unM0BpWHnvYRm9XU9Z8t7l/GZl1p7l1Q5xVr2KHwGabjzwoxJX0QLK1py4uzrllXkoWEo3Q
lxWfPcFMliY9kRvPehccDaUAdkAueT39iICqPrrgJr4dwN1tCzQl0bYx9rYeGY2D4aQ2jfUQf3qy
wQmxyl0NNj9fjEZKDUshTK+rKkacVfQGOYZIxoW8AV1m/MX3GjXnpnpV30rWEQyhsRsKhbOHwwFi
DPOTk3M+2ruSFQRBYDtXiGcMK1+j2dHNW1vH9/cFUeReWa7jnqS+KPjWzHqF3GJAf+LrNswIxmpB
fVUlik+alFMHmxR1klp1/HcR8+E89oRRhtVBhPZmo6fTRxKgEi6e3VbfanO+MgvztaHN1AJWAuAK
WkQdDqkBCEmvufsG9Z2d298cIGsv2cQzifKc51ivP0T7cH1B3ot9HqLwZARYKotynwvaaxEyHI5W
LXYJvR1Rlw1vWsOWJT0X7GUNaiL2v/SDOXXuWwEXtQgduPSqMd836c59VBoHLEQWkd0KXM9+/oA0
CPlrllinzZn66lGaeG35STMHdg2CMW/NjRyAA0J2GDVGVC40iE9bIkM0qZp81iKNvW3CvY3MweUI
Se8d/S29CXlh5AkkAIeyPqLI15dmP6nbGKGIVNSHECLWc8WyeaBbhtiOHbdYz9qAnBsRmw0WB4Z1
YC4cQd07vVV4hWqdsKCOTTUzbJtvhyMwDYNFnr4FJp5M1VujExYWcEt2RnIKbm0Ol5OCzGA4WBcJ
jE7ISc3AkgwW1ph+TdRSju+tsORFUMQ1x6O3IawSJUbIbacNtG/0wylWL6SbKEgjECUVJJ0I5Y7G
zWrqp7DBNB38yhCQUIFJ8eRaYAAxG9guTucxAzMS9n+9VFuht0IFWxUz7XuyUosfNUwh3IzR8Y8K
QEshGgQU3IQr5PYhq666YVIyurC1IPpcW2hQiUcexMiEINMWO/qMdZ/NpxY2BM3UboT4VnJl5kwH
ozJuGdXzXa5tOhzLvlgB2kQKXZuAAY+z5Nj32t5Oyw/TL5+ReS6U4tIK29cwfbYVrRFURxxvGnBs
ZYSA3j6b491oGliIL4P/5kpm9Ff91ix9/VWp/ysPWwNuNRZ1yxYZvSDRqMA+23IKud6hcTuEAOi0
MHUXCkKT6+usx3bfIlT3ghNFmJHLb1HolBAWEY9Ius0SL0lurOCKfZUYvt3KfM0kfRFFaub3i3TQ
aOggmftUuaAdrWtDCt5E2hoKokZuS8mqdu62szy38AWtgnTMrZ6laPLlAb0dWRkfBm1nEtwbeYlV
YrCtLzHRB0A0isw4qIwxGx2q5hz6tKWby3c5zjQT9Foi8PCSIojtuB11/jfJTjFXO3oOHYjQefYX
Mq1oY5xPw5czvSu4m1vval4sc+MtXZ/TNdS2ERdU/88skpzyyodegWbfj/Yl4mIn6VbJGJ2K4gzW
fu+m6tXNK172sfo4zwXBCgTWnsVU7LuB55YxD88RMUTuqrVdoHyY+HyC2xITKiVNfsZychqAHFv0
QIb3avcpPJqOGcp4CSvJ2gggLjI7K7hms7FlJ2AGW4Oy1AWMMIjuoyySdfiiu8a6wfzhpvdUwcod
9u1mdkkEkTvGlnUnZTCrF5fdt5TmP59JDdBLL3mtm3BrsRSerflq+SH0oHLTg4Qp8g/L0Q/BgPIZ
Th1QRmoC5kPa0mSHEkUdExL0R/lf0ZeXJM+/mwyNM7drmjW3Ine3hiLckSfZGzu8kGvQUiy4nfJa
pcBD3fZENN8SP4wZk7w5sR18WA2yAhOgU6dbb1Vrgsh4IJiDvYNDTiy7OF+8i9hY+zHarkbzHh2r
52r2Xt0a+cpzBFfISX4V+Fd3yChrivLX7RD7+5286BVZKcgyYmHfFKmMjBl6aCZV2lpGH+0wIiaO
CPB4m4z3mu6Gj+Mmr66G3rN9dM53hQiLETVIjAg9uA3Z+x90I1zDT9OHmsEkGmKN+hGqgzfB9BDC
3eFphs+X6w5rVZMVcEnjw24u/BcbdySwRdoc/E8IkkhD6kNMMIHAD2Q4yPXJupP9b2XS9Xrxa5S8
ePMjYPqvg4sfxh0QuSeWrEiMGrLDdATQM7IUfnZRMJBEtxaiYy/0qx8SdpAd6YTJpl12ZnC36KT+
2+TELI0IiItwimlETmImTTSufY3koJQ79MCAfyCq2O+NjlSbAgziP3kf71m8tWDdWrwVfeT/MIR5
76urd+TN0si7UJRRkM0DRbKIEFHI5i4zHC/s7MqXnl1boFr6fUATPrMrrMYtMDKt+pThXwANtG3T
14zf1BZMC0S+9R3IFql9DLW30P0cSIbA2bTUYTOxHWDzb744DpK5H/WT+UySfK84eohp6413kCxg
Kc6m+O+JsHFjYJKQY3McOudqwY5BHU6kHK7zyCO5EkZHgnYp1TF8PrhiTz1UdNId3uJWvofMHZ9y
wUQRAVMSMM+Ii2NaX0vUXK7HOUd1I39RtdgeXwApljN3+6SXr6Q1XO1xRBUhKlIaO2b2hHq68cMm
zJfppUkQie1xJ2DKHNzvOGdbIyfWtCn1BPjQKf6e2bC1uUArC1GeZGufJtem98UtVGZrpve2Qx08
/mZI9nLvGBifHrQtdit5cuxrUptAKpofRranV/XIky68xQAx40XwCqqym09jGOZrVTNa9bYBBYsJ
NZbDrsaxVnbAafEpT/m+9u+8VMz+TYwPfSAoyoFD16x8g+2v/htyHDYAeFgzmkhUS29m/YUslPYu
ahkulutklBsXXa3HbCtn3Bp41UYfzZ0exKCg8dZSFNreuyDuQRqkdYTLn1C3GUpQ9fmsO5jB52FK
bKS8ToQD2Z31b+AzGz+TZR7gADPPeoq+emL3Eu7G8d60j6b4NApvE9dfIUKpuckQJDj/ipBhnZMO
V6ifCzPrL3lUnuY2Amx16dLwVcbI5DUj/Jvb5FCpQEojDl+NHteDDwTOiKwv0nlO6extYOzzYpt4
cJ41UpK0gWIatDNiBuxtLQmFkUNtmAByQ5DHCKHXSfKF2WEtYu1XzcOzeN1YHnnfh2ny/rOLVQj0
DM3HrtCvGpsF/Jw5RLRF8Wvpju+ORAT8Pk0fZbTH/qaIX86nGTDtK+3yWDG4QkN51rmZDBxlgzCe
Qkp/Yi8XmX5Nuz09okS/TElKYiZA9fybuggVzQvJB1uyBiJaVM8qzgHfV+VeWUUcpM4bNjQeY5Vu
gvajbeel3uZsJgDZMTQS5EnZ7kelPSvNe9rAdWeUPr3UKGMKnw3+yDWXxdapFAn/I68/oUBWkuFs
TnCvZu1Md8bp8cUcp503aVzyUvuGo8q0l/GN0V7KTh6Yj7NJkavQIsxunva9cYtFhnkZu1TjPsKc
pZmhUEEFU+j5JSVOziEhvvQFe1yWPZO3NgL7lqTlQyH9ev+TWWgRY7zK9AN1/S3U7zmKLUFEi47P
LHWbC19ZgaU41KC0dEjjcoc/UG1HHoY2fePPFyiXwsMuYnBnjFgoUyXOAIEa5tXy1eW8Y28yvZf4
ZwLAvFmn0kiWs/EW9GLpOvmrGgCovNBxZny3CHYIHGYGJTP/OzdfWrZtBopEj61LgtrVpsDJpASK
YS/q+mEk+Ciuat8L3uCpddnd+Gv12XP+vXEAnIekfcCLiTiBw49aAJ8l1ns+6Nam5QUWq/DlS0O3
WFPCqdXpU1Nng6mRuBvlvv6CE77wsu+6QD9dnNiIEmeUKPLTLtYlm217T+W+ZkMV8CDpRYLPjOFe
QCSg4TEoVlUCU6SwZwf95XGr9Mw4wqM9hFhv5Tr2/LM+E3IvMCppy5BxpTdnq4HtRvvr81ZU0Hlg
KQZPqy9q5GQAWBBjh1R1jbZhon6yaTAxQW6YaNMZESahvZk9OlE3fgmQEDVBdx1IwkgGWHoUDkwH
sbp0L3NSqGRRdZp2Nr9i/KuyHVNsBBizOvb2oTKPOMlpYLIk0fJUeQXmpL7ones9IYjcGxiBEBHZ
mIK7h2b5ABjbjANvkktNKUKGIf+tcvLv2t5c9TUILxh/ZtIuq6i9WiZtRtJEz1BlqAdqOioGGby9
2T/2EN2YfDLaAVCKNdj1sg1emdIF/9MyAsVZG7nXqMQL1gx7EoVC9BIS64vVb52ZQytHJxQbf7bF
V9920yvJt4w2NJBaJsJidIdPYY/UQG/W0VRAFOttmiHm/R5DwEXzGKiHmmc10WeBPaJRc64ES5H4
ZS1GukaMshM6UBrBcNxfgui5AvaAdhVejrWZjtK49PbWqt6GjnWZv8EEEIYsIFVLZe0mjRshpi4j
iIrCQzSMlDwyFM2tzRkOlNZM5EseVxxmZA8TPoldmZq3u03WuIxZnqRCe+4C1nxx/BxXpwEvtDnU
xygfj3EJ8qMqQG2xL614MTtXbmiupn2KmQeHVs8JT3IvZj9/5ituDVoSDrxcv7XG+NxHCj6UpNDj
6JSQiBVUCTpYdXhBMAewu3b5s57MH+6oPfJwqw8DI2JjWBhtTUy6f4oc/9227lOySZm65XGwHKKR
7tqK/uUcs97HmCILgWq8lBZJkkz+Lbi4pTU/+glKAiWNfHSMEO45KcWVx93HinuMn3X8SvWIujj7
Ud9/yHrG1d+aMEb1YG46XJnYGgreNFXUnDrb+RnZMRi4XqdkLWT2MyQESngpzu51KMDimOXNJZqh
h9Cdj4QgsD7LRsKrV6HN9/fWVfXVxvnLAZXF8dknVmKyfxoE1Vl/G0X46E1iEFggQ13y9imnSQUU
3lhuk30F09zNg6WZyb8czkoygwl89akFNZ5E63dEg8QcFDVfggoIvRvzFsXsjIqtsKjFcD43dXlB
DL4JWdSwbF3mpfkijPdmgg6jE3Ba/hnVFvVdh3hHQTV71gYeVmtj11FmmPGLanfH1Noi4XebP+Ll
n4C+xMY+Rquv90eAvYHkX4N26H17EnP7d5hTnDJQ9nvyNMDqj2F2HYV5dirjJXBmxgnxa1FhQ2xh
bbb5P4egc+h9GG8icqwhOPTE2eTsKNyNroxBGe6VkZSYAHkt07Vr3iXb1O93ScZ8EAVGOzhnvGjL
cWYH1gEdpJONQyCfGK6oqqdTqd1Z8UbFjs2dUW6GkM+i/dbRLmfJ6OWvRWCA9S9PrX91pcTYA/WZ
ukoD5Dix/zCLVeE6L0EF1S+Ypw+ZIC9xzX1kK4MweRlIvd8GySSgliy35dKzw41tuAR9Tqgg3X96
D6zVf6nFxQa3DWtUCdcKAibcpSP/aQzNFFWKjYvbWyslWLH5BKM4R9GBf4tkXGvdMRxh9OPz607C
PWiJ9tOjquldjg/xntdvZklgDG5Ig96AObyh74iSLSmeGxCTXhqgeULvjJasabtLz6LInSTG1I+p
vxgjhE8wEjOCxgOwLTLJ5SZCD9z8y4hKoCknDAIFLVK+F5FSwxCqYYMRgNL93EZ4nrJzx5JNuTsN
0QMF5AqOny71TKQkFV6FDJ8kAdIUnnLXXWe4AjJf+4rCYpPU9lsYoJfvuKHQI0aMpVq3XzoIH7o6
/WjyaOez0bVGMoegpBe0oIhf2shcuO3W15N14kt6POh1zYOMUJzwkrUHGXr0yBHec1QiZBzrQl9P
Y7bBuGK7PKU8k/HHoAHYdevjXObPuV3Bry7Es4yMh5X8S42Q+AeuvQBoXGnQBKvPrPtz84OjYajF
gZxZYHgCf+NLnpv6aKHqDmPklfOA9DAD8IaysKUQo+qOxp8Bt6ms/YN0MrZ50GSbhceltLoXP0I/
NDTUK5hW9E9fgytKThCRrouK73gWGzGSLzYZS4QgCBDaXUaH1c905xjLEBVeaH5nnaDchtbhgW2n
GKAYxawIPTR6akXuqiWndg+SbDfTvnGLM4aGPpvsYhL9DJAlHa6hGt8pc5F/Yd2tOpYBZq0QeHhQ
caM7wbfF8BBYCv6UdLFAUPTUS/tgwugrcAEH71FXPHDbBbTv+NE6xNYsjodVoO1sLPpkwiJwveTC
OujaqU5/GoF8rD5mHBuJpy+5bH6Nk5MZcTPArGcqoY28hpOjEPrWcpBXMgztze8M83Y8sPIjjssH
J3juPG4YMlJiWKU9ftykj5aIEhn+uuhayD3gHLbH+hbU1JOmaZ2rKUdIDud96xQk55oWu00kf7BR
SKIRjjxBg1olQUztNZ7Hjr8c/I4s/S31dmY8T4aMNt4SILzAEZNzNNVfmU8mYmg9JxgjqReOSsMg
Zo64Dks7IhoA11QSpS5XtohuLROY0PT/Sjdf9vZ6EuugeRQOSB0GpDqj5xyVmT7aiJdwmdnNik8M
CMA9OgrLV52s4FRgi2XW4jAsYIxAbxAddCRerOZ7LlHp3E1CXnyPItg9zlF2TYq/Y/fCQqm/u8rB
1++VRTdOtB35ZafRi/85DeOPLtW2HUjaeuP1aG7bbhsipZkIbUj5rPNUnvo6XpY24C22GD49ZFb8
s/EyjFl7rDimx8L+wu8lsSRxuiAAUHc+EA/mxgY6O4HS3NhOkLcYLPNIgSUs3lW+QimxYAzQ6iLs
NXQC/aNH+Mp/ZgQ/Pk7cmJIoBR0OCwGLCK+9l0SzljNzcuenmheahC4tV9TqFQYsaFPGSxnsc5Xt
jG9BYv7Adp0vtRx+0fxFloMtMS9a297ijAd95MG34ylq7ct/0FkMON5F3bZoWofsYQKUcmkGLaVs
95blyGuVzsm+tAgSAN6CqIiij9z/azs0rmRdy58iJo77laUBEsSzJInPgcRDItHURmsftiiTANBZ
PzElcUcIgWdg7ZcEEHiKixUkeA+5//JJJcg+abgNppTks+or9a6OPFZBs4sberh42oRJ/Wk72o3J
JzIYd9+F5aYKo3UvkBYjAEE0TFzaogxSTEIkDdnUf01HpPE7UwDlthFBtND7P7DZqjZAImy535sC
j2tfYAgEP/AtnYK8C9qlNcZkgpngvxHFKKcVWID/jLyzSWPtkscZY3owxgFiKjGF6W/5pvvXfkBq
vEAXTJ2AAqUuXypnhWRSb4iFHomlM+4dubvWHxn2g3FR9l2b4d5cTSi6eZmUh7RloUUWcJ4uczzL
vStJZf/UppfGIpSXXRNZnO1BC/GHgoTYltVflmTLWIbMNa2NH4yrLtEJhwahzWQ7Rf1budvC3bb8
soQM30JzYL+3Y8Lnhv8S76LFzZvQ840dN4veOVYdCb35exsffBYFjnlKeF+2ZflOZvMQkJjBm9bQ
XnSaSqUnCESymY35v9Euvt8oPBgKr4EauuPhCzfCJBX1C8t+Q5xZ82O7P0GLS1ffChmhXoRqTFSi
N4Vk3RBsEPg7uMUITNwfBqKEr4Idw0JSUpJJCOpCr75y7q6Kmx2sgn42+TAcLW1xyY5FrZSt6lPN
hPfOV5PchQIIecrzZOEUr2PSns+Ksyu7/ez9xHN/MNT6m3VZA17DFMCH0TR7rHQ0DXsdLBcPzZM5
pvtinDHxDrti5Pm08j/dbz4d9mFqOTAr0yV0L3DuaCIjEwc+SHcQOUivLVTOpbGbnFsi73EDL5yM
GRxp6p7M02aJyG+NkmkJ0phqkJKybNfB+PC80xQxM2NsHvnm1vRYpznYY2GEWANGsoLpLj7+zL12
CNa9HEurFSV7xNbrhveriVZMm2GmtemLN8F7GBM2NgbLNhRN5VE1chmPY3iQufykV9m2gfHqeRCj
vBL4aAIF5Cvou8/Asndhbe210LrjCIWL8tf4mx5tolBD2W/FUUpARFQCjIcTvJjOAeBYJPrDhMV3
rtsPj3OwktmhI0EwCMw3Gzta+g9lHhNsf1WXguIzSn6kH14BILIcEGRwjz3Ounjb+/EP09s7Cv6/
utOPZSu2A6rRwoepEBT5upTjmuzO3mNsaiMe6MPffsR/FIfYEbpuncY/joltYChzVGfLgvCzFI1l
3UD1LFYNAw+13Wqj0wRO2OLpyLE2+Fa8AZFEvY3uKwFf5Pgk3nxBBNEQZ5TJTe9yik1gQRBBuLWz
ZYlAOcGWYyLnMhU4MgCUVqH54q1aHXn7X0VGxIM4Wsb3/zg6j93GkSiKfhEB5rC1cpZsS1Z7Q9g9
NlMxFTO/fk410IvBDOBxS2TVC/eeO85PPapWjs8OB422hrY3K8GykMiSm/1qguzngjyY/B2IfU+d
1glMJA/JGU7egIyxgV/TA0ISFz8pzork7NX1Xk4g7MoPuM3+QMPurAsLelTlWWeZ2xtDAq7sEEox
WRvRdYKFWtTWf03Px8aQKB3uRq9talh43RwtaKYwSy3C/LPHfxKHnOvVItjzfKZspUXc3XR4qXoK
uZ6l6cQSPLv70oLvwPZjHNai0hibAyQmCmuctIVodgiDwIZgrVZhqi1LfGpzPXtXsMxOfLkaJFJm
ZHp+HNGJoHUA05MG1kroeOHrjIVATj6YGkjEB4GtTRc9jQ52YGQLzIxngVon+XWQ/bnw/xyyMEaz
e7GVNb/Gx4A/yUTcVD3y0t07BOrU6KJcylMmogu3Y6lPXINQRhMmjIzBCbzvi/MMCQUUbg99Q5CQ
7KC+ttn8g/Jc5HCKhP7ZT3ej8JcVuZz7zGdJhIwuJ4Ii+RrL9o/gfxv1KTra7FKGGGpE96q740lY
JHV0e08rH1HZ7Z26WpekjqI+3AnyFGbQP2aMlbOmhodFKGDy4Xy2gDzq6HStn7buGILmu5gWsvUy
eIUz35WCdlu7Up2cPMosLtS3QIxOQX1Z5x9l/23T8O1j7ks6xIxMlGpfc61jnZ4Pc78JzU3vrgK5
SWAhGQRcQlwxEZv86ftzympXo4fwrLu6dCNYEw4vN0xVPG0UTt8yy9dVfPSRVwP0qw6h9iHdvyHk
3+IQIP5FdQ87jV5zY+995oUmaDIXHfLEwCGvfpP8GjAJKFgNARkix7HxlpgU0ORgFS4eaKQXJui2
iV0ROLbGXI8sYvESiOzW9vfROTnNR1hrj9F01yWDTM1nKCvWA4OOnLNJ08PhRWelqxgJyRf7by08
6czO4rw7WH590PCZ05kkZPoE7UfK/ETTvKPWhjs5YL8Pe965HoLIS0BplbG5HGEGqj17UjeIl2kX
UXDP0lrlXfUW4nODK+UNK/YV9jhuRnQDZLsyu8IvABMqZ3LOHLGdFk54dlucjthWhtghVjFj/94t
Bq9AB031ZxxbieFcCZgDsG599OEU7o5s2VXhoDrumoauFn0/oQQu7QMxX0g77Bft0wFgiaTqLXXf
DNpY7ovks7FAk6KO6409wZ1ZDnjg0Jsztg2jWPtewn703hLfrrtvg+5hjCKUhS875ImyCxR0zJNc
HBo2WqMSGzI4nJzxE1rpLoEoYxI28lV37ac7vVncqHp1S4gTNMPh4Axim5QAuAn4ZYZnM23fZ8Ev
meesNo1tQWaFU+IPt8N9Gs4vpcegQAb2VkCmG1Nam9q/BpRoWDSoSIzC3fJMlD7+pwCnU63BrEJd
B27QQ/JhMf4hiWdMESOAVUOL5BGFWWDp4RpqUPrx2m3ruKd/2/HgFB5IXDIYVBQ5YzQEOgkDb1yy
OdvyPp/vIS9LEbv7wDlpA+CBm1ed2+gpYoN+xVr3sfli3CwqTubBe9uRTPTKlWVU15jHAsr12m68
ng7NXapnJ5/QrxGHbpKShMavByEuSSCDq551v1arCBEazZcBc4XEWvLxaiPe24i/emRkKB8GyEal
J19pp3R/P9bGLiC4NOFycNGj28Q9aDRf60qtVAz7YAfOP+W9b6F4mI+ClaTjbNSyAxBfl56RKVn5
j8HyXBoQi7bmAF83XY/Z02Ik5LFvj4g8mfpdP16EQkmhta7/NjU1EDMV8aokEmb82lM5MMwtg36V
NPUpb9hekifRiG8UpLSbatOotCHZtR0ILbfZ/SkvjzoGIJpKyF6O/aflrJplsSPRZ6WjDx++TPLn
XYhdMfk++tYxf3IPz0rMLcQLkYY73uYIGTSxgbCUT9mo0rdxdhXUhv49ol6SdLEO7nRTIuZYc3Yz
giHFgLGNzd1iDd46R3Wvwzwo5+HXcCmqIQtR45Y6FmJW4CWvdMYwzui3s4L5EARZVgtTLYzq9jVI
dZ7jVe7rG5nV51SzkCLIZdXopwwGUSuPUR8RriMwr4878C8vevSa6eZW65BFmD0NLRIYh8mENxm/
ut9fEo93SIvvYKdD914OF40mHA0Klh4PqKlOaob/qiN2tHzSaP6O3DtB4+/9Gi+YddbhUcSWituG
gc/uoMjFddTadWBEt54WwIgHdTA57GOqS2VXR88VB5MTLAm1Y+O5a7eR55zFojV9OpyuBtqzqAPI
XGJINFurWxjewIM00fbMHOZNhxuufgukxPLozjsPMf8AG2U02q2PaIeAVv82JOlXnmnTS8xKsbR8
dH8xjCObvt3M0ofn+sjjsfdn1YoWgvGnp30RLfvQum4zSXbuHBIWAGDzaDAfJNre0KuTlPZ7zDVp
ROc88VjTosuQybsJ7iFo3JVFGreLx0aMoJ1/4gJpK+52PfwRVrtHhHfsmYloKFyVuTuhWLbr7DrE
07d6QYqBFhD6UhF8EdyRs3CddqyKTyl3UY1E1w+INyy0w04vvwfrVrfTchjocsdNkreb0X1I9NZZ
D8+6JIsTYUsjd64eHD3mZjGtqKUUgyK/NeQAGqw/6FSD8ulnjxxRvGVfEii0OvoAfMxraVsY0CTS
Xd63Lh9fJ5yDG1J10N8nPD6W9ZaU3qLqQxzt+Di9n8ZlqDVxNSC17crr4PibNp1WpHcl7PFb+zgw
WOlxvA6l3LglzAGgddUA/IJs7AJJn/KGNpRCrsOUrH+r6frzANrKder4MVPNfP87gB3QpFereErz
mxvpNvvWfex+Wy6p0bjr83NMKxwB+oqNmBObGzezduNwHRE3BCbjROIw2brusIsxll5JvQMQBzrN
MpkQYj7KGQDWBCFyaemq1ChoxFg8N3xJ1SuAhEUVKLcW7kd49nHLL8j2nrc6qoNTBewoSX5DFGFw
RBceeyhyuxpudjahsY2ge1XZYlFg3M5hGzcz3eyIExEhCE4ojYCq3PaxqtJRHb35p2ZfPGn1OsJV
6ZjoXn+0/B3/3IufPH7cNFoi81+hCeZJdjgM2Jrz8l9rNo0y+KiTvxpAj/hNlaouDhGA8J5mrXMY
xJN/BJddlYw3AdUKin9lXsUXS1JanzLwa94jIBsOyCFU5qk/8+p3b0bHQsXMue5rxqIYaup5Qx7d
Nm6AJvVcH8WROeD0gUEMhy9+ahMSXRwsy2wEyvSupD+pd3NdfVs25bm3STlns9sENrJKRiE1JZKk
wgl+defD0cZlW9w0V2x1DzuQudXRmE9Yt8fIW3rcBaMFpWD4E7vJuS7YBJheuamJepI45dR3nMYT
bKYz41M2zUFClvg0rlAPLnp0iPFbR9YjM1UbblzLitZESo3WcagQRGDTQEGWxjG6pXkd+P3Gq9zX
rvE3TYIYMf5jMyxK+SxsiOQ5rz3CUjVfmlu5RJJI0MrDZVuW/wu+OaqVkERBFbIAF/1D506wge/p
EUIohC8i5NdmjKqGfh3u/IwtkokCJRO76lEjIzdxPY8pjZf23Vd4pBCc+/gU7O5QC7lKHFKVWT9L
8VqTj0nLcPFd/nOnjNrByqI0qnAhJOwq6hyVtZxfwm+P+IgJeGb3ZGU2uauqrd7l4G7nWK79hIRt
9FWTEZHFAbkW9mSOwodgXcrDcq2jNApbml7vGPpvuQFT9a2krcexOOHQ5GQF3GZQ3o5UHpn+M2TH
kOcaay3zXRUm6tzJ/LkTbjb1v0l016pHaRHcDemN69Dk+ynKcoVgap2DwImMeUdxoV7MFRMqdpLu
0R8OLYfBiVrIj8z/8uQ49AxQGB4Zsbx47CuLmLEACQfoiF+ahQ4gr604s4d56xJRXXhomjD0k960
bLNnEkEciN+Vj3FIXy1osuIdaQN6rfRLovKqfQTpOGknVmQ9Ab4O4nmYNw3tKpICnAMMSenGC8p9
H0pGYvoq0Mss76n+t6luIxZvVFQLa3B3mWSuyT+btfGhxLwh9UwfDqDW0hUMQB+7mT99OPFWFF9l
8xGM/jpTQHAOzPgSpk+L4YFIfmsrZofAWgNZgcYUem7gkzU3YYh3tuLcdf2hr6sfI5p2g2g4rHR5
1NuRXYxzCC0iCTyWnh7pMLb+Ew0qIxAD/8S9cOYPCQoTAuSw/DMh2Bos2s6IlaeoHs7cruOW2jfd
FvV5KHz66mcR6GiY/jKWQMTcKcho5YE/M9w3xbxNJnZ+Z9No2QP217KS+8rqT57nbp1POyr3ardV
Vv6uyIGKRArNfNG0LeNwCMQ4K7HJ43wxEB/YDP5TECFSQy1am6uScmmS25SiyGFKgEToL+3X0lLA
8Z7JlpAqRujfh65FwL/T9A8pnFsM8tsxxIJpuFwRNoMOtvykxFBUjCZhyrgojrygEDMkJR+EuAJ+
CoKaKug39exda5cgX1RCoMiLmTmPKc/OSDuVq97CqWr6RdTaDbA1p25Xuhada5P3uWo6EDvI2xpS
PvRpBDjRXjya8jkwyYUSr3jdUhhshmB8/h6DvGzyPYzPLQSsSxda/yV5/Uy1fFOFfE7jrr51SDZ1
HepqD/I2fLX9icCHgDwFk021bWKX9oUfEf0rb6El9yoEA3YVubKEV8+3Aul71juLOX1XpBNLIyqM
6VoinE+9JRvBx2vp4Psha0eQuuoPwVP9+4LxkQh+fSEOeu6xEiSZBtF9oJFABWE+QBbe7ZTK3wPj
rdMmJVTdL521nvK/2vAIta0GeiXI+Pywo1FUaMN5UopeI7zo0v1NMroEQ3z0lb3Jg+zQWVj8a7Xm
hM2WMEXpxMoLsq3mrOUn4qQ62HQgGa0S1lpx7NMbClaDlS1lBxoThCDoMdwc9ks9LRvnA8dQWha7
2RnXqszJTBDUWvG3r6NtO35yNevscIqatWxvXqUAx1+Xe4mZyIPg6XNSGccI56I+7QJQDRqE9h6d
cG1uBYGp5ooG+aUJHiw5PHSV2szPar1Tg3Vi9gPk6rhQcHTniUGWSA4POUWI2m4GiQVTP9nxyU7e
StGfTPrCYThV8dn2w1eeP61XER6rovoRsI3jlkQim7/6HadLyCYnaN5GCkcj/KjBe41JfLMmouaZ
6tuC8YDvXFvxwxSLQsZ4n7PpDPanc8D1eDj1yA6jcrPCnxJCrfchmmwzQjcjA5F4IRxnuJtqffMY
9JtLFrAkn7QBdMeSFHyzgbvDKeXKjd0FqnV8S+kFc+YLtm/5IRxz3xbsx+fjwBOJUXPr6aAvAamK
5tlT7pUw6HpuqglApuUk2yGxNnkcrkN2wA5ZTC35T/Hooq9B54Hr3MJIVQNYcM6li8gOHUo1kuFQ
HmJ0DBaTKguND5VtRfAWpc8sYm5/KooJmkfySPkJIuZYBovXbBql+52ZmyaI5jlg2HlFA9Z179TB
gXJmRAcUTqZxVZuE3vnF1KtP3jWrWE9r5kEd9XF/5p7LnGBJjt8MH9wN5HZMOEdQ3HuMXlOGGHiN
k/TNQovZXg0NNZeDnEU3ASNd4+zXwvXHA8WEhu/N+ISst27wHee4EFWX2PBeuS1Gw8Hb1XGwJgN+
61FoQDKEN2Wjoi0rm0EPI5oc74Udv4om31W2timC4ar6Nn4Q5HJ4ed0OKSaZBJ8FLa8iAXZH5pAY
ZFZ+T6y69ROgfMPRs8RbRvoMjCR1u0Gek5l/RZOqBNIraFqbAOp2iAuuC8JbOhA1w959mNf88a2f
CctvkuZUtbQNFjHExbaDPxyQpgLRSeE8r2b1XVYZh5R50Mh9dLHVFsk7Ai0+2W6uGF0QWlU3lxaj
soOOqH2mgXsUTgd8INxpHBns7RuuGya4fm0S0dFvEwLCIyIOfpnyxfPfXN4zLvkIVb5lwEF8r4e/
hSLeTBaDs3LRTMMqaLcF1IgQr7D4aq30wO2idPDcGpm1Z9dp1z7+YSTnzV5iNK39cB33PAA5AT7r
mUenc8NjVhIRWvbFG3sj0Qx/ZIco2QgO3JWsUJVVHbYqW1sRImYiRS2je2XFGbWfoyA/ZwwOccRc
P+n3QdZfZnQRWXMHyYiqhkEiRJ3KTmCNIeUcMWD4t7ZsD51R7swGo97QkhDn76fWYF03MlL/6+qn
cT7L/smTeG7K8pTRp6MqncbLnH2NhLJ44fxu2ejZ3PjWf3iGUnI7H7IiaM1H184kMkKM8iIpgM1a
EuqO6IltPWtzpBMUfR1r/E+gI4xgctO6Cli2Pb+Wj/Gw+w/27JQSDPRhfWVzjU8xXbDAqdtrW9+5
mcW/wMjzrD+V2D6dwFbeDLgvTamjkebCd/FUPZL0wlo+nJXLWvti+4//798jm/4gW9om2rz1B/tk
GPEZd9JyRvygT1iGNliiqKb5RagXLG1nn7tVTJEEnjVFhCxOQkaEmH6XbXKPHEY/SXGKsuS3K2nI
1AQwchm1kF9EuEhHb+iWPrPgc+RTFdUuXfjJxYKetZ+JPLoBl2v0Mzj5FiTCFjJPS3ASDTbbVh1J
jcfYMeacYEyjft23Km8AZhOUPBEJnJ4TWghEPwVazABtkKqL547B3/QzTWRhpF+efglqBMDuF5MP
5YRH9LK2h5+BVaXHZrDkLbB5I0z4eS7BOi7p4KXpHwvcnIYbn1ji1D6ykx8N1nxjssNMGD2pdgzk
QQ2i3CYKG5lCFqMmNgD4BMx852OHftpn3qkhh0kqkJneOczfWfQkeNnrmtKMdHcaD8lHNI5sPFWu
eIHpj6U5bluyISpOsWeIxLOKDEgxYB2456p4XRHSiz7KCMdDUrDjGZ70hC2yN2GdLC3ZwJBuWxgt
Ub22HV4Y0zmaTvHuWTo3KJpgY2/Eu4rWQwqWsWQVnHW1Y2MuWfK7DSVTgYo0XOatAdaWRKiMNcLR
WtRPTnuVRGYYU7b0027BFnetlqVWH269qN6JhIlQM23mDqpYt00nZkoFrR3iWVTGBednAJDEwdsx
rrL2nmjBVvIBSmI7JZBYvkYv/0mpcytr1zsXsMQvIo9wvldooKBv47Ql/MrlN0ymrzlSYq+G89jw
rE0inYUsmmdF0Ti33TEUArMwmbrsedzgafXeMkM+Vtv5Ko9/x5TKx4SC64JJj96B98AJW4aUIWH7
rjwaev/u5peSzr9s6qUPuj2LoB3YWz9leC76bcfQyITq7DKUpbKES+LBvL+DDkoq4kjxd8PIDBY4
4amnwNzRN/IkW7ApiBR4cQbmXD6bYcn2wdlH4HYSGolqZoNeEnuAZh8prM2XqZDiRocQ00hZdYyo
9n6BjzlFTsAZ4plEaIfAaWn6j16NpMXn8e+R8wkn/kBEpCqSno5n6qBstxGmAfnujj2rFn2PeJdx
9mcr5Tb8U3fyJJCyJ+Su6sbIrLlbm729Dkvjo5usRTDfezrjOWgObewe5qzbEOT4ZQved3xlCsvP
g8rIZqUxWWf3NoqtnKuTMFiebWI6xlFOYBkioHqItBKwDHjZUqDfTkKOIrJuAED6ytL1m93eMIVV
Lx1LKVTCfYNw06yRYj288JIyAKLsVO9zc0ZzhXOTccOb5TUb3a3O3aCAMkQ39taWXh+fDiwj1/s3
RGucTVV8l5KSzCJQfVJRw6EO3Ds42h7HEHa54t0fj+H8lTmsX+yrJI1DsMxs8TL0BqeUMiX6/W5w
ErBW045MudRyXsDbo6JlZACeCBFJJ37M+M/oiws/bIzvVUsFgBkLxjTL4jcWgejAWe9zdWkdGikt
/dBaxPV9s3aL7C1NNV6Yr5ouyTBQxl1dOD42EkFJKhXIUXY40kcVdx9Hkjb+84pHbrIixgvtM4dW
hhbKkM7Z+gYHYVEtWamsu5FRbLfr7fGFZU7aYKIi6lDHVNDx82R5tIyng3NP6YyoSrCextQrTdAu
HfDnA1XlOPHQ9uRpjH9boGh63h50YIs2Ie4C+Osws+JTAdIJ58Haj4YlISi8BT2KCq3HsNiuysFf
lQEfckufO4RHtdlKUJv4oIAGklLwKHLE6xp2BtKf7npggHtowcpaf0ICKwb7UQmgVHpz4SQvKFmx
YC70IjympbNJonYf2dPGXOR5zbTfDXaeRQhA2b1DIV+HXrnT5/x15NKsWJqnGBLUd+Ay4pRVtxK8
OaV8zdnYiVzVpsBFREoYyoD56pZuhpkDRrgHzezY/0Kvyn5tivE0MjmFSf79h55X9cUhGHdzd0ka
nEfRquNRj6y7TTCUDGPWv+LfvTFUu8jDUuSQsMT1CH3CgDY7T2yRmFm5HnJ+BmkTIcbzXF2RimBq
fedpaIar1YNVKDqTfsE4pyYvMlZdJ+pfYb5QzBrYWSTxdHcH0kDlWHc//i9GuGOAwaRgLNP/+vAd
+hGK64kpBZA+F9ojOH4EZDSdTNLUXsMb003bfQ4mPLqD0dPaTmJVTeUGeSl+Pfdm6mco7FP3MUH/
G82II4ArNNz4+TMDIWHxsSXESSV4yR3YltCBRAW/HrWjMvnZO9IufFJ4qoaL6we14cT+VXcY3pOe
5/WE2xKWZlmrpMWU24qbqOr3Kr0mvcco5uGBTKzZ4xZM+0eOjKn7dYPvQYOQjey4TtIPu30jdELd
p5xAkLVWlSIAOvlPOde71GJdTpWSMveT2pM2BVkTfu46ZUGho8/q1y6NbIQ/DHLoWavfMh6QsQAs
riPq5Vwp7OKSlyR+OscJJ3MSb+AXlWZyBrm5j/4aHToiFmI1+xbgaLXJDcO1XpMoP2ntIa3iayfZ
2ZKOsksnFlievvbHJ0uiPrTgb1kveiy5jSHj1jnujqO03H0DXsZ99bu/UqL9I5u8oG4vEbbokJaI
nxLZ2rJ3PQbDXlabmSOyStqdC6EisM0L64hSJTlVIycx03fo1Uo4FP/X+D5nILKjkpeRyCuNGQzN
DbtfbwKEjzvLzeHF+dectibl66zkH+EUh4Ym1236QzITi4fdgndrkxTgysHphajg5nwRdM6GuCnm
2eVai6NN5Z9aa4b4SvONMFi2FbSSV7ToK/agdEN1Tu5xdBZcyuYkKM8RDjiLGCVXQbj31I43AZ4N
8bkDIUDAdRndV4+HbYYGWSEoY2sAxWFEsURHGvEXxLwdKokBifcIpTsofq2r2KpISpljdeU2Dx8W
72DMMFWa7s2zs8XIbKnMiEtk265WBeYnTf5SyTgkrw/aQpgkjBQZPJPpulY7/0D7yFosjgBofR7w
RhkOWPKrF3qImg+ssZnkCeP8bcOz6X9HFT6OifEJ5knKOiBUnNBY1BoHgJxe0aRN/845EwNAJehq
mz2LYxomVGqoVR2OSDm39H1HQ3TEKs7beD7if1x1cEHAOcNtwDmhOdQRFVdli5N13DVGzzOhLEos
sGp9p/eMWzyUj78G9GLWxH2YbOE9r6L+mRSvlXOrQz4542bHn4ovXKAVaO5qL+N1b5TctbdOJLqb
gKMqXurVnV0ZKfaMxEgQcLq3gbFq4P3VsSQzxvOab4UxQ6wEsZ2y9O7ory2usACCDiscUTULWwUN
BdyRqbn2gZk3DA+mEmxLsc8l/iMPPXOwAXTkkdQxw30dUE8L7a9dVeuuZ7NzHkxrVVGtke7Esp8V
cPULAGcdE7ZILBI+VVAtmF9j9Jb8hGBbJ8/SfmMnbpGtZKN600wPKmn84u2tYma9xqx1Trcelk9e
Tp8FMLYb5jenGJLNbL668WdOQWMF3smUxdrxXmM11iRNE/YXKWJVBEPoOWYVXj/8g/0XjISoeVj8
XBej9Byehv5zMJhe8gDogCS0eFMOwC18C4UAGrruGY7ai+f8tKjWWaic1JqwZnIbImfAJv1XGUPH
6jnzcGrsRKEWMTHEIUTpXHXpssOt29Vc9mxtcuPmzpvEc3bqlKFloHAceNQxApEloWYjaipuVMcc
kTw9oiPjV1t1bChOhTwPbACCOMY4EqyLWGyHFBEWwZjh8F+WXnD3YH6gPokJKemhxHEsmD/DpKF9
o1MYkAtUiEtGfeME5mEu8jNkf8ywb1YxLTSeykFntUyzJD3oDdUjYXs7ZvltRLOQMbvykeuO3o8k
uTAc2c4SzI3UsyyvqX+vECTZxh6beRKfsqLdNNxWAzUvd+S/ehef8QtKYa8+FMhmapJaq/E4tUzi
rE/GNBn3WYiPwLIh91HGVsN8Z1BoWEfJEzu6P2H1GOS1Gz9drg2Bql3D3mcidrRI0hMjeV9vboSE
WrzPrHRkexaEM5qlToIVkQPyTMmfMKbu4E7J6jsirKEqv1vrHAwVufAwi/svXj+jYCnA3Gzc5jvo
BFOtEW3/MeVP8KGNRS77ZmJGJNr6klgzpEEqwG0GNK0xXkPvreTQVp0vpVmYP9sCh4MfbwLjc9D9
4zyQPRWv3Rljrf4UmbuIe4JTiRcMT1ACIvs/cmQIw3i2zF5qJhKd32wCNoIGgi3DgQo7NWTtjJva
XTvskgB19sbJaM4ui5EpJvWHOi4g8WnCrCPWavgijRYNowvchmlsLtfGgcOXw1OxEXMiTgIaRmaz
CiFVgP2lrCqYiXtFdNF982ip3LA0PnMjeGun3jr9P73SGGLrr8iQdM2E1S2DOGer8cHkIegAjdcW
KNuIHkAJBTQ/4SS5tM6RlZABl845NljU2EZ04PE5vPkzMW0OVJgwdz3LU1hg+XXEJylRN03oopyx
ZTn1d1T6blC0rXfwqRGWVHgYNZQoMTV4wsidjcgkcrSBEMYtwg2n7l6tmoZl1HaUgqnHWIVBAX7s
Pp+OOc7SyjE/kpbJifOZmdQrxJrVSfQtRbiNtO+wBbCJMqkxOEVKOP710Y38TUVNmv8gbLJo1KfR
2ACRXPT0kE52iL1dzxFBRMrM+AceD/cTjhnSIgPQe7I4JNoIipxvU/wm7PQGyzj2oNsGfI4ZlOGs
+QLiAGIbP0r4Rybf+KsXeSeWLgUW3u2Xnu4zMC/dgI+O+UM94Bv/KBlHNCybBK49nY4+JHuyZDyf
1Ev+0g5G6yrHOIFzyN/wP0zEM+rLrU48IkpA3LYceAiD0UKvEoa/AwaB0Pk0DcaYcMzjUL+k4tEg
a6T/XKbY0jNklkkes6huXnT5zprVFsCQwJUI40npWaOklLVx08CyI2FZiDZ7wAV9NSYiigFV40Oh
LeyQ/RivqYvLk8/J6OHvzFieuepzXpu44aHkaPP5DpDIuuI9dtkUWveQECMjaxGozGzEguMUNmub
dG5q+kDfsmBY2na5jOHwyXY1+/x0nkJJExHMwDdQN/R+txxwA5GjQLOjRJLOQjAmqvqf5tn5PQQo
0jyyfAV5Z5FYJKCjy9kUymZJRwBXDV14HIM1jLo1wn1OH2NlWy1RjPNJ4T76HgcwCEn8yi0w9SBo
sAIp1utbMNKYvVtlyPcBUGa0Vp0Z7NRXW8EoQJG/drlr+/Eac7iH4y7ufbg2twBxHNwE4sW68mu2
va20L3AKU21e5jNT76M5GAt8M4xLiAJkgy3Eu7qwBeOZxNwxWnnRGZ8BXkcNx9Ct+HKVrisK94mT
YA+nSU0BISXZhQRB1EgEOeYHg56z9XYeQtWARfM03XHENVyfraZEBjuXKOoafHuk1RyXiuoL235E
cKd0/igTmmmvk6RTA3lxsM4XnxKmt2Rr3WkrD/zLjGZJ8iQ04N/GpH8dJk4YYrK0iHMdUFeDra11
QcMWBLHQnJPiopaSrnvElsPqUdo/Bj5GbDs28zzG2FF5mHEgs83VfngNB9QtLG4W5iyPCpMiyDNo
RnSCbW/uCxSeuiqAJ4FPhQcnqPHEllTZYKXIEBn7ZQRDpJ+qFw3QeaIxtNA/pI8Ruw6BIKH/V+pa
pSdkUdef86jcEcdt5fOL4mdOHMeiQwCEfdhK9t2Mc9HpDn7+btXOAS8gMvhuVSf0whPDYfSPVofk
A8xmamf7fow/in6kOg6XJcVQXBNyNr2V2KuCBNYybT/MmR8MUi9D/jDQmEc6uy/yrpQLI83xycLo
7XwqDeLDOY2HTxNY1xg0/8hsssBnNzIurGExQJGrkG6jalWgsODeEANpYCyqNJ0BNh0sGK+SBVpf
b3TvAV+JpwdjHJDshtWjBdEXVyurli8bqCooGOHyjbJc1UwBGrndz1glRhZbDe9ZFRNqXDx6cMM6
rl3OrvVYuxtADATRHmojQ7o9kghMboxONYUZEdVFQXieZdC4dK8yA1IACoC1MZvyGNTzs0IumEIm
9npqrpSS3GjmY+y85VjDetSl0O7An93bofv1q+RauR8aOzwH6oRDmNAsrDUHVmVjGoMYyWuSsmUu
s2DPP/N6v7Ffost+plGxt6hGrfar1095gFsYRxC4TMY5UO/BPKZaBVrmlEUMW+/K3ff0xsfU1ZuO
wzyZnnH3I2MM2v7D7lS5np5aJJUJDPsYo5FdaShe7il+fMJJdj7W/FQZpFgv18whkyN/f84qAnLB
WE+MaUDOJT5aRBouItAnZtdR/KiH+mBLcxMn2UN0FiMeJBwce7DZ4fGuU96HeeD7Eh7tBp8gKi4o
rmurRJjAv8/08s3qs7XRBdfG8y7n1Oe1MvJHOUBtydYaRwKCq4yQVilJ9CijhV2sOU4DA80idsem
/owTQQ7YrUi3drNDMeECtnVv8UVAh1K1D4oiFZTdWO3CwB8Lgf2l0JP12FXczA+D06udkl3cfhIf
PMnpXOYdekSWuzNghobtY57tgLi6RbBpzUfJeL/A16cyqHtbESToCDt7aV4LFPaT9iksuewM81yk
0KK5hhV8G9zCf4NR72v3s0iuvs7glpqF7ZdnYxMFz4uyyDsIpOCd8xWq/wNIKNBNixD0RR6Ih8eS
TVVkmvPwjP8qUAqlExJ+3SuNHO0o0JSGdwl4MJ/M0S1ikq2NZWNgfkK8HmvBbyW0LTkaK+996IZ9
EfunDq5eb7C8n/7RdsDGLUDrL/TW3UAeMgJ7l/vZhzHj+iZuo+KLTfzyFOkDW2IP9DjvxFAvTcs6
j3jdzCrZGohcqvSoFYxzotVk0m5S7hpWuSa3asRpEZPCoSEvSCoGgo6xScdbblMcuaec4RP0Sx78
jM2zpJGDnYrgK0UXN/LwaV3yx3WqkzcnO2G32In8F09n5VNs4v5mFNAS7V0EB4ZXyCM+OGTWbxow
2axLWBuLFtCB1zOZjh5RDD3RrZeZRAGB321gH6Lhr9VmlzoPlyaMopqvHz063fK46LWWt+2ObiNo
NvDZ/gRp9t6JZ5zTZNcTORFkga6saT9gTmHGWZmYBrqz14utBkArkbcUZoppZ5vWhXaYsINl9kgp
/mFG56ENzrOUG73+02byxYzzP3p0dlUxPN9MCtTKs1YzwxJoWXTeBSNBpY0A9fI/See13Dh6ROEn
QhVyuEUgSDCJpCiNdIOiEjKInJ7eH9bltdermR1RwB+6T58w/tbP4ayi4dBxcJ36vVBQG0ZMIIoP
Yh0y41QZ0UHG0gaDnqI+GOJtph9UBRQIsKOI+Og1wbcwFe9HBUoUFQqWfWXqF89/mY42eSCl8FNf
6qtmnOX0vVzgV1GHStRrab3llqVRlY4mZU2cJAEhswATiD9nPCwwSygLRh+c0RLEyF449AmNMszM
AQsZDFPnlW5gVq6u5hvS4+yyQvzNbckdYMKQghiJlw2aVwyWqvI7msBhrzPO7TyAcPoTQznocbmy
RnUf1abXDtImQdHFdMOXpLc8hkJu5Vcs4WciLJV6ObYimQ8DtpKEz82piYx/M5vlKSL2V56YcJj3
3sg/UgZlInK+OW5fW7XbE+NnYzi3GVHIJphYrU6TjXhOxF8dwxsVZwDsrqlKMEuBSUWBsgyXHnfb
/Jk+ROwDWhPuUI7MCrif2nzt4s1F9UtGCoy13FE79qEGabHdLwYRfn33vSj1h4lavVwI0Gk2AgLm
hWWphMYOa4PEQkIwcTRyvCZvGeBiAXRfd+k68sXan2obK02qF5EP2gI2QmpgB+BMhtKSYDxGpdB1
mZWm49GUUZBSbKk8RxgMGzOufLOqrmZx6gq4Cto5j370DBFcrL/ux6E9TcoKDBILii4M2eaupggd
0W9zxeEwtVEg9ZRqtmPujhug5usSmfbxWwRUIU/oh+SPmUQFDJ+4iYmkrEdcJP3+R50otKBdLmtO
L5ZAPcYKNCVA2uKqrpDwySfG6qtf51lo358GCpIcHEhhHAwAhIcd7SQAvTEYLCxOyHyXcToLc0WF
/SGmy0vBwRXqjwZQZfOUy9cW+BNGpbToV714DO1fCg7Zyr+EBec9Tt8p/Np28xTmU2K+xUwOtPa6
ykGUCXEuHIpuCE9phNmUrDqc0e2L/hxB5yFBc/rEFb326JUoiwhccLKC4XJZDEFaPHQcrU2ccxRY
DVH5kdcd+Qq43wzA58cUpxBws0ra65GyD5vsgICBngiCDpM0rcZ0ZWsK7U7HrzzZtdbGambYQmxa
4LhRxuFxhFe6aBL5hGqw1IOfLyDvEp72uPXAh3WeBOvl3z2XUgyxvUupRX7k6UtLTxbyA9rXs/aM
8CGlD6a6yaKLqFQ8WM5AhuVttV2KDbg5DrZyMBBKVWnXbvBbCnw454BSmQ3ejlpslNUgxrQRYx8/
gR+2AmcCxTEUWQN3z9JN8GIcJjhqCpt0t7ATlZGIELQ6I2T1BdapKuOrhX3NgvoBYe9CWabQnunL
AB+s9qXnpZ6+ZYS4CuoYI3m0XKoSLkMkSBpIpqPQU5cdoxqqdtR1GXanzbEnm8R8/kHXk+Fgw2Er
+60l9ttk7ncNIPNY+thIy9jRr+LDcI/PTygp/hzinTQitojzIAcfg6K5cEZgtVDm9D+AVQy8Vi5w
LV/SBCUmpwRMQdxJYFrrX/ny75ndYpjJxnA0h78SC7RMwctcgyAl/WLxkbLDExFzEDFIKVMEtBmi
9MiifxqS0HII6uhvwlfcbJcvUcWbgwm52Y2b1TbKQmYeTHN10+SvGvOpxvJTBXoFUDwksui6IuBW
eKyUl5h+Bl2KReuVLpmDPudFwmCik36LgjcKFplmJ0ZlZfIoB+IkeOmt/i/WvzhHHCBNDWZgCxr4
E6sNNnCrH4I1vVvz8CEWxwwMESODZu2D22sE8A1O5srYA6xTmiYE5x88NYL1yMI3pANUUUrP7UBG
RKGr7yayroJvaKym0TnSoJLWhAheKKCc3BK+AbBfGdepVCcSOBMvIeItxSuazKZMcuTalIO6/gqa
BSenlwONoYbkpFztiqJ/qC0GlhaSgqcPRJdK2kdIQBZLg8kQX37iv9iKRwUiv6wqvtgzsBRhbN7N
dPHC/pV/reRkz2ZycP/hY4FhG3KLAmuG3FYMDd/SKKHnTX5r+BE9kvXIHDea8jsZf+RcUvmw4brm
wSSxgCKt0ukqT+swSRjzp4yMpfGm4ttgj4EpXubpepCfVOJYybmqxGh3m2b8YFr41qfLJjYfZGjb
aoecfkawVa8RF96ia26OxEufccGa9cPUq+f5CeuYuTWh8xNhvdj9QfAAkYcZEwalKHq1JPmd2H8y
5n8RmTFO5W+CW2qErW4Zw/V+Frehqj0pHA6kizXmi0FHoQ58eHngBpm3IkphWAOrm0LtmGrijY3u
1/I6yu5h+Fl+RXCORp0mVWh8TcUX9BHbjzemIN7U6+QwqduV9T4o390EXoDDTsjUV6L+ynm1pcId
hdEIfv/pDJFHH3boI+1BQII5fePrhql+/l2pFZgrY3rg144qCKAnzAjg0UXQddHaSZjpg+0Du4y7
CPLz6mM8GuNWezJPuI24eBgximTGfRZ+r0YUn9Z4j4h6PK0VXwFyagugmflcdxNS2dG41ZS1lpZ6
7XNhM7yN+PANSnhvnwMJXeA6/F3rP5v6z2SLsgth5uj9FhcIC+P4SDwV5Omp+Li18I6zfIK0CPwH
/zhjUKMyCGxF8hclXpSIqcuz9psYUpByGDgWKCVTY4FbiS9rizn23MJVyD20qw6JlLuCEV7SEzKp
hfneTEEqdYheIwrUa1JbwVOEw1sk0HrE0RZIgABQEGVECJXfwb3qJiYguMUYiHdSyfTVsvE6cBSQ
6jSOvGU6ZjrRS5xyMiEb3BMGKjR9pH9CYo4V9NQo/ohbWSFUrtxnH0Jk/ePmotuq1paLicE+0wyq
IKG8XPpS1rG21vy2hBqQckrIq6C2IQV+tSzImQVYnXxfveciS/ViEU2KVh6BAbDzpgJWPbE7hsIb
M9INjl37KTN8uJFm4rXxzaAHHJZwq8XxX1TKR5nGM9b8euxJQIDrEGGIF8qQ14kw0tYUxUjY4akf
KvVLB0UaQgy44Rw6neVa+NNnfepkVoqE8PvZMihNzU1krP5BGMeB/iiE1bcWdunI8x4RTCbGNwr+
tNao+BDp/EGCfQ3624irL/Cyb0Os/nCso+fOzWHfRBdkpoCCVvUXd+s4mGTZ9FWTRC8JjbuCGq5W
qsuTSZxikRKWFN5zOUxz+lj+44ovcM/I1ECD0QrRY9aWj9Yk6mcFe5VHSgTieroa8XCcJG40c2NC
3Wn+s8ALfc6LdzU3PpXX8Zm/CUJ71nFRcecyC8zMOAr680+Ixy8iSY8tKHPX7AxyDuUycbsOi/FG
d4tKOXSCDE8w2gpGxlQwczuMDSsMYjO9QAe0PI1tzwGg4QUpGN1VpoBjUK5rMk7zdUTex/Q7pi22
yyY0558h/idgtzDlPbSvKih1LjWOFTXj79gaKlIaoHXtyuuq39aZZHdYQbFqVh+nMYy2eYZzEmPp
gplE0x6ABoQWu9fQKWesKTg1+6CgKlrHlspwX90CZIgikLts7RixXVYOR4THpEL8CiMwBecik5Jn
PadqIqTnvgwWRX5XGkz0kIuQV4N0/C1j3y7ZEzwegbeYVD7iZaAhol5X0V0DY65s/TE3jpZVBhqA
gNWcu4y9BvQo4xaqwYK0hK2Rvj3DxG0ZHiXtOqlzNQWIo9/hcEBmW/KaqLiWwsYsVOjWEWTOxmlA
h43ue4j5eqgkL+mEySfdMHP0gZPtWX5KmuWZEaxNJvu1lRyVqdkX6rauWcvr5JphzxKyVAkBnSvU
NY2bMUycF/F97pbtkL0ZouinJtM4xZ7q8KRm5wG8Wxv04zzWR3V8X5MacgZ+8bR8hVH6nnBWpYSQ
qpiq5EGqhiRIQwRV+xMHHe1vJ29Lc28VA2pf8khU40Jm0zqB2wslQJyaPWjC7aEmi3qhqqnEFeiL
93NlQEhrvlSl3MfPEcit2ybdtJeLe6eb+9VWUAg59RZ5N0Z02hY0EpDEqegCEx1BVGMqOPs4bpPL
RsHaoyOxB/zkku9clji503Lfo8lRWmyBxw9aqmMZD96glTdQpk2PNrNZittULr/pJcU8Lex5RyKS
6NHUz2pHFVJq2lWKKupnS/KIDP5MDeFfOP8TBR2zshaFtpkFCf7dFkqRMqFneG4kQ9uX1XfO5WXC
GDrm2W8KtaoYATimbQZWqnLjc9KgtzgztZ7D3+Qg0zstCOkm6UMSup80m8nuY+dW1J6ob7LI2CvP
7iAP8mNYEjC2GqykIfhCMDBlsgomYgZblQz1AoyGaTV0LcmMXhOjf6FpwcNTGt4yubjoT7YIeCIN
cLlPtXnbnYp08C00s08yuCSilkMsSntgSSPSnbY5iiPzywxDmDUxdN5JCqlRGq0OxQdTR0WA8pdu
izLedtOxbCj3M2C/0VfKzO01kOUkJ8l6cJU2c6dS2gwm0wDaB2beTh3rJ3XQv3BaeMWzRU0xyxat
QTnhY+ON5GrHAKDoEOAQTU3sCMVF0+vfHNX9U9gJY/bR6RVsXMQNkhFENQ9yIvnBkN/jBW/hdN4a
icqszfpY7XKEbPnJMblLMaSVK5reJ3FgvpKZG4uudxCee52mZcGYVO/CjwrzAa4xOKjZdh7x8O4B
ApnY6R2SNZ6/MAAIjl+FbLmFgo1Mhox1IDQlLY+G/vvMPKH9Y7j6SkKqG1dshvQEGxO3KEkYdk+e
8hISobqazSIiasvAKuofAReraUgu+YQxULNVYYh1E7hXjpFCMd2fqJJgdiHOCSp0krFuBkCZREje
6syg//EElaLHREl7S6D1Y1m2D3UIlpWKqRpU5tVmQ4Uyymw8hTZalLe0xoVd5yL8JOsNhjgdZ0Xr
Kp6lzPSaaTlaUAS06lcF8cHT31IxUjPi48oUKrH8C3Pl0pjLI4fnlRTz7JtpdeMXPifWxecAiYXY
HjdJ7pUw7fB08yZ9eZeT3K1kmFlpcwKVT0vfyC6rkVDakUiHGoABnA4LR+l6dImnZ5z7Q1v9yiwt
xj9nfbTcoUuBJCjCZbM/rOssb2k40dJXMlsj6sfvAkWUMZBFvESg34yJovg1V/rfKi38IkK23eZe
TlO5MuCeIN39CMxFj2w+q5vSmft+FgA1mZRVjcDIYzn37nMpX4FLgkmo8PE2DQQsyT7Ms2tvqh6h
FGICLpsrV1+rbmpDo6MxfKPZGCpspiKLIuHaU/0Zof47NlhaqNXOUuILE8I9WLJAuFWhXsQBfuOu
H3b43SUCk2PYTL9rRIWyhf2Hel1Up/cySl7NtUOY8HUWV9kzg+vZUrCYMCk7nI6ssYCf/jvE5geX
UdFXI1EOEOZjreqLY4TqrsAAAGHuqwJhcECWi2eyoyWeiYDa4npUSrjabex0NSuXSIw8S7cSrO01
JmOARp2E8Z4MhDtKE2c16JQEvNabdNUN2gmt8ZrYPn4MTJxTxk+FCZ2ue77MoYB6udkRBAZPoYex
SHhKs0fGcIue80FcTpmq8lkGxtmxUTkiIXlOB1Vzwh+l4bhgoSoCQITcbNu8huSjY4ethC9yStJ4
nvfvaF02mQnanL4KHkFmTGhPYzJBEiKeO7vrra+wn0QoP4mafxhj5k0qqivxbERsYWbHYartWpjh
Qy9DdXruO2w6pdHcP0vrLqNbSbXP8SkGaBDz1ScLSF5YYMyw87RIphZi/iuKB7z9IkeJ0fzKwn7Q
8n3T68eUKa4ew2Ox9E0o94wJ8Msvun8JUVx4AQ3A/PP0O+CzEZ9hw+bS4O6aHoGSHwOjSuWvlik4
65e7Rule9FTemSSewgSzZR3piYqhTwn2fcx6rsL1RzfqydOrS+YLTreK6lpOLMqiiKk9cSu6tLWy
P6NFhlzUsPgUjo41jgqyMqE5VnuSM8ObRiaCKoKT6gOG09nqdQKKWCgZdqEModpEOHNhYAfJHBTk
Pa3+BgOLnaskMQaqoMiThjL0zFSW1ptn6cvCU8ZABoCQVuL313i6AESkdHqSCMvRaSGqKAiH7QE/
RKHvvga6mp7syATwK8N7RsD+Nscwx+C8G3RHb9DBK3wR1cMur4G98VLM5ukHMJAaPGntodOZUGjV
aWY2PazzZOwq5qZyarPEwnfxpdEiQdcYnFisr10cm94Aq4OxK35R9AXqC35cxTB6BhB2DI+CdSLW
2nW0cJ7B6kWIHbNHRr5MEBZQGsQ6N/t9UlBNITsRk44hMWCL0F9lxl2D+GWAi83ITnt20GK9kk2w
UFpVJ8uo3xUGb+4zhSWgmDhEsKMhaOfNIzOE1VLKQnWghtuSK4mww/ozJ+JWVQoagmKPjh3RPzg8
TKslFTccNYcoB/Cyrng/6kxJamrDdRsnXXEbF5UhjBi06FS6qQXj4HnSPYbIglW83tvx6asT0Xgy
PI6O6WTJz5YphpMmzb5Gz6OIgVASm53DiBNrxm7aq4T/Y1zes6Fy+sJ0usqJMS4IcaFmfOhKFPIY
92Mqt1pdC8yy7B7XDLTni34WNOFfmambIU23bY9f0/AJCcYNNfM7gwClCqK/ZjLllXGR2tI3k2Pa
UOLEA36eaAK4LFL13pCrW1GFFaRDKTpnLu6wXjXe00X5j6fVPgVyslDXDkQzMbifzB7Fj/SKccOv
VEkXU9VORGG4Qpr99Qs0neYhG4APucZodNopBRTzSnehGzpD82mmJdkhYFUNBLfnb6tOPMwnjnU+
bkH2upfbZaJVTEkxxb5XSb2U3AEiaUdPjMZrPUxb+JB1mt9kGKJSJ3n56m8tjTuFUTIKf04grBAo
nqVRtXOOU3mQdpVGeBuw0CBs0KOPTigUmBKkEzGDdEf0pDUvQ0+Q5wIiWT1Ur+cyBdqf3vvP5jVu
ylsMIUXnfWYEXo4SsU1NzUFxb3IMWvnhTVqUMAUpF/2J2R50gEc2XaNnuDM1bj5gwG1RPGFhnZ7z
7/rJsvRDb9IXuGoYptGVMzsQzwiN8V4jBp7suZipm0W6XCKrG9ywXWIdXH2EuaBjGoHO+tfpLX5m
X4CICBhua0/O+8X3NOkCn3Y7Qy/BrBRs0MV8YcMxWe1NyFJLxJOwSIaaP5gD+Qnv/wlp/1lQJgMl
1o14l9q3dkFOwAsza/xPrdof5ulW4OfOdHS2E9o6gfNYpZzs0l94M/YIyyKcxSAHAo8n6hxt06aV
TfhnzBiCwzXt72uVjkTcKahTOnX0ZPJwJhmDD2gtqegX8udUBdP4GYlK8MyjI+UT9QoYp05gQAT3
8tjxNruih8eFHg86j5HA2ORa4q7tpNMyYDwI0SvUsUuG5oAtbtMcE/Z5Lzf0Pp/d6OccOfOKs+jr
R8dEF447qrLQ1Rl+FeQ4iuNFePQGBznDmb4NQJd2DUUX90EuHFKrh54OBejeUQ7xNEtM4UkfiGtS
kqK3WsNFpeV0ZEomi/5zfu2rK8WBwkW3eDVCJBK+E8jsXSfyOIy9hn1ek6b/KLbw3Oh2XXGcoLwz
sKoWv4wmj7iyvlM91HZ6f40uRcZKYeAlc4bKH5p6HLpfETA9++rw2G8SSEb8wSrxUNKeNTrVd+yi
AFYSJ+eKrqKHoPxGRVCWn7PyYfyT1ZYhAvrLCT9vo9NsKFGB1FPuYHSJObNhfEOMnOqzSR0iDzsl
ontbt+nYfKbi5K13YSvpJ9KEt1E23bsqwMj/mxn+m4CzqLjOLNq+fes76V7LMtxLY5dCydfH9iBo
OLbe8mL4lhkrZ0myVSQKMs65kabL6n/i+YrdXqfu8nY1/u8PqqQRxQ63nzq4ML8LTIHlJAIFABCC
PfFOrwSvpC+3Gb8RfyNOZ3GhEGUT0a37yxMbCfBaxGtZkIovCShfbC4fI+LWkbF1GZdv+kLXz+VP
8d2li1vGYe1pVvfSk6fTI1cvLVMH9iI+ET9zNYVwkrCdpg6IY4x2bXzN+oskAEhqDZFsggBBV903
NSrLdNn3dOTl6opHxTh0R4UO7dmoOCNnwSxgUOFJz+YG2kRHrdEmQR5ooIhwOD9zUnygkNTmcs5Z
PUOADs2az6vIZD0OYn5NBiDDhK0m4H3S+WFEviRV/rqUuu6+ClAoIbMXbc1+zRVPai9pf5vXcUIF
sSc6A5Y4DT0+7f8uWi/TZvyu8/wMk+w1C9eJcgHZhZscpwSr+TW0+SiJMNEAXBB0i61wANveSKTt
cjDMyNjmYbINi+gRI0UYNznNpK6RAxc0xWRdgOc0BHtz5elRhQcHyWv0lUXUH4TsxAGxqaxqG4bu
9MSitMCPPs2z90Jci2gEmPg7xfl7LeLe0aOs6hdInx1aeuQWMOS1uymeRuXp8scyLE6DMS/vPTgn
VvPTz9AVO2x7SD6QSYYUFZGNUkAvQn9m/OTIn9ajTG8+aMswfqc0o0fm2hpSD6Eyc2r4+6a0C1vc
in/V6JgnCCXzxRsy4aY9zxoPo08htwpHjmVZ1AntJjwX/vrAH1trJb1v5GBHjKXu5xxLvgielWqv
69nYqR8rwCbkT74xxLrEW6JLbL0snFcy3RZeSnJOV9kiG+ppmZK/tPqNx8ITq3ZDU+fUlYLF22q5
xMxEzt5x4nOLifcLq2reW1mrr5lSpOZiWmdM/hLfEYDCkMC8DL+WMZN3tflLcmDr8MLRTxGsOCAN
ru6DUXgre0OmlYheOgsZjhHjIo7hqZLBMydCUDB/Z0XbWFGg559hcakX2iwc6UQowNJu6EOELPzg
FkrotPCa3wiL45EDBwffRNv19MRLSnYB/jRi5acpJFh9F6u0uJxiyNLyaN8RDIjLYh3hdIu2D2vz
8LdEEx5Txa64Vsvnw6MhWGJ5b0UAQsP9uVOev3QvI0Qd42e9p1ZV9vCirmFCBkFg42/OAzGeKngl
hDvu79rYNRWXDs+Zash60biFuzLIAGuq44T3/7Q4WT9CTUSaUoFbZhcj5ZZFRYMra/UQuB/XC05N
8BrKZ6j4+YW1IyBzMJLlE105itLQE+I/YtlwgmqCUf9Tlm+STcQeGRzeyVGUbKf8Eiaf60NMqVHp
n+inAf4xTGjzF0BfkJHlDstnouJlGcuislHEn1FFl08ZWIsaA5wKOeke780AC7MzsTtozskS8hL5
qJZck9NRZ/s9W8RozfMWis1pKEsS5sBD7nTUODGbaD3J7+0hRUGdKjHqaZOZxfxYwtd5uIRlHkiK
AmTLSV1gDgQhWT7q/WVW6DKZsJRgRku7WlsLOJ0wzwVMx2JrRYDoKzCvi5OL0NyNjNWQ+EIeyCx7
fCK08ps3o7WYndG1tBcDLj3fgDOzCr/a8ibBdl9L9kg+zjAcIutXtlQ/HWFljJ9tdHtGO2O5F8up
HHonRXfLUhis2VsSbt7wBU6lV1o6eu5ATyUvzIMohqMvn+d6hJDQ896gXU0my9T8hK5F4FQYTrQi
hceJcu5B13r42E/s1ftLWB1l7oElX4Jurs+ZJW8nk30gFQGDi53wbD4R4F8kyXh9Ettrw7k5Rpp2
imkS4mutmFeSdqGnyFux3fV1Tw97GbKXwcTocZuLH/hGGdfiSIXDcPmo/hzemTwdkh3k9OSQHFac
3k/86itGI2BnvuGl777lTBd1/WUH9P5a+IIXfT598uq/SNT1ib85YqZcnhMvdac9cxfR5k/GwNHu
ggpI5ddnVH7npnT0HR2wrfDPg3217Y/AS17gKziDbR8a2/P46oEYaNvr7BffCpDqwzix650WGKZD
mO4/siSUoD/EXMUHJZj/jRt4Q3wuaKsnSKquuMGew66872/1nNtwyG1sGYPFMe3uzbTN8+QQjORb
no8ZB5/193v9pcMQCI7godBDlW1/fBw8ngApM268+f1tPGxobXn3/XG/cwBvY/uUOb8v5PLah/pA
w+BgqOTwE58FF6ty5xaE/wzf8iFIdG+GL7of4wHmO3q03XjA1rE89QdOHS0oSUW089MU8Gk/Fu/0
qA/scnvxaVRtnBZ4UMmBOSE45eWbsQ9f4eG9L1vM93DQA1+3/WsUpC6uDT85C5HpFf58iJc15/V1
sY+fg3v8rO3zdbL9g2kb/uIFN2b7duA9Tk5qB3ceue+/HGzsYJzTKd3eRfdUvDActhv7/hBdaMMO
STuMmx+w693wjHjfXjzJu99xU/OxJv3FqmZ/v0GFtkn5cCuHoz+AgOhW/rby1S8yi/zwvdjgm11s
JhBkL/VwJdhUfnWPNtEmvqOAeDfcaJMCO7rGx/iebGLvecs22Cbw5+ZeuIcI5phbjuIHWbpOf6Zv
t9M90G9q3wL0RnzT4E4aME3dD8obm/AZB/K6L7//zfblL3fMq4aZjV06o23tEE9u+692Hx/ho7Xb
fssQ1one8Qx08GrwQy+9//2VzmW/36P+sLHxsettzSTTjo/mCURk3BOJsYF0WPnz9hLdiE3a9O/Q
OB0Shpy3Y3emkbM7FyTQVvesmGD+igO2NWg/m9IRv+QvhktOGcy7fJvBRg9morTsAALPJt3WP/F+
sJxxNx+EQAjChOmJHe/lA+gAc+/NY7hCvNz0r/FW3dQv9Uv2oW+KylYcAtU21SfVtMCrZsFBUbjO
vMTqFNrta35dFyrd60G2O6dicw2+vF28cSe6gOXbyAnuoGvueH48SBx9EV0s9l8AQzfNNaTqXezZ
uFLiIlHi0sW0hC6Yf0w+sEfFeGvBCjzl/O9I8zWV7QzsshYfkUkdpG/TchcCtRRC6a/3ycIIYUWO
lJiK6Ymx45nqmKG7RdAfmAcRsIy2RbZDWrqalZPGh+Hz8zhl8rGAq7v2x0b+hT/KcTZBBqWUcOOV
d1c7ctvxoPcqHgKmdRGF0ddiRjy3/A4eu8t9y43c7SVm6UTO6UF+roejfIDa1L7dsvP6q6HX2wiy
bXd7cz78w4fj3W5u6t/+bi1+Ci/NxYTtQrK6jTvBkeQgF1ePeT/u82Po4FZq/+z/btvUZlHut6b3
M9oxpFmI6caDmz/9ZOX70HTFvbjHB2ncx3BBHenIqgYceRmuFTl75F4+7fcDx6Tv3bYX09nil4I5
LNFMgCp2vQHSY093tm3ftq7h/t2D4MmhAAkJAuGr9iagr+T3IGA2rkniQQZjc6TbfgfKh/ccTM11
3XS7edVtOsvb8pZaDpMI/lreprfJK0/xVvK8/kfyAOxYCWhfpLfow2IvProHZhrmP/4101UeNa57
rhxTi3OHrn+pFpNnGwYQtknq+3QvvSAicr4lppt1vC5BgVCbR/KzojZ5tY+r/RKe4NtExrfGjVoa
+2TGksh+vpIcCEH7Nb5WdvB43Pp5gyEWY2QGDCEqtIh7BsmAs/hDIEJp3JX78j3xM191YbPYoXvl
d9wLZ9gO9uY38X8hs6w9oLfeQxymWzKSbORbHLUc8Ob4auTHepdYG6qiA9eILW4+HgifvxVP5vw2
An5G+YA0Z7N4zYMEQbc/POjZvfVUhchjU8a9pict4H4i9MnX/y3cD/0BXzZHCtZvZu7e33uGke+c
9Yd34wi8bRvXwf5er6rxH7xSF0WNi7fvabrG75BQ/N8rnCybi94ZjxJ/T12fHPANl1G2iW2OyHsg
ut7H5PSu5n8M3sfHxOZf/yt5J9DNnRCAgDt3Puh6UmKRyanWHCz7S/S+yhcQ3t3iQmLdVLt/lNCe
weFFNJuf7t7eetazemw2T6/Z4K50rNzKvZQOqjluvMFft02+faTbB0/pfks9jrD1e6Se99G7p6BY
D2qbJcSdXOwO5DTwfxS/dTtPP7cr1E5+gSN8dh7umG9wwR0k0zaN5k3zvvWD5pGQdoqOMZZJL+YB
YQEIugcpTKCQQBLq8NJ4fN43PjA8vslZuOkhbRz+/786XzH8x52ESfsBC9l+vuDGyOG4htO1O74I
O2mLyNwt3NuFyQrbN/ZXFM8eeG7ODxMw798briMu5Cq/9ip3OdO+u9CWuTjgCLgxIrsdh5wbXke7
9HMuhPFrvWbGbcJRIn7Fn8mZk39fBqk3fK4HLxU0s37MSa0taSyntVwJb5C8T50XvSBS2fU73hTR
DnbjrFfp+mehhSB9ao+q2BZ4fRCEN2/Je+gED5XclMPiqRscXTn918etbju/84uNuKVrh37/3ydc
L77cwfTfgXjzkvs9RCx0Ow6BkHeL0y2+h47w2u6f75a7XW9yHjnFznq5VkeoMX7+G56Ml96GZbuL
fc01HdrUPdphxzqsnwgvHZq49dwENXT4nNv1q8ImfGT2D9YUNk7zmy/uMu/3m/Ro+4WkHd63eOso
DeVX+h4n35d7RikHE0tegiCO2lU7dXvrVDhUYufIQ+99QZDoGtvCI+7jBIpybV5WF8vNT+SO+yNx
JzY8gHPjSufKHTY0lTZObx7ds6vZc6Cw8BHNeuMWqpLEL5QHmF7/vTtuf3+tAPb/4tdlA4+GjfDv
zXD32z9qiNhD+ecm58iFLcFr4Gm6f+x5723dSf/QXtvCgX1iUS30NjyIfXzAgc4dg8blc0h8osZt
gxX1tq3D+n2MXbuF5epk57+RNxHwebzgdN9ueccuipnHg/Kr4QSKt8GjcW6Xnu9BMOXO2Gib7hUb
n8381uykjcZaRMLLcycG1MGgatd7nate+GTdhk8A8GVHj84FSd1NG+PGFeQIvDGTnc2g7tC5aJ0v
4SV+xeHI087r7l822CD8033dz966Te2Nl/ki3TIYort6D4Aq+jhUf/b2z4UFwm4/Dh9tgPYMPN1u
38XxD4Sg9og5ZP1ST2nuHq8qNonAf1iVfhrQ2MLacmgat2gPvOSGbe7GeAlZTvFBuhFLeOzfx6/8
t/7SOjc8WS/JOWaLsvpeLDcOio2O5aMOP+tAdbVlHVO7mVco9BqANPiQM+5nyi9xy/RUxb5K3gy/
5pdeueQl7aPebvzGr34vf5ZrsiAY/KAz/MHHy+82oj9enp7uzdflrN3a/f9YOq/lNq4kDD/RVE0O
t8iRBEiCATdTEgVOznmefr+mt1y1ltcSTQKDc7r/aGgJX4UzMahwuA77ZoqOZmn+dSvKQAZkbNvh
JUKeziw0xnyLN1BWhhgdu0Cyob2EX3cYMvV9ScieCNhwjqIVYRBrNyhfC3I2L1PMfVS+dvWlIT3L
6Rf6ejgET7zZ+F7fcD829Ha8tSl5XqjfdJq0XrIi4xP16jqQU7wFfJpXDLu8m+d7KPce8cL8RaDC
kuS2FXan5fcl3xkmaxvRm+1aWaAW4i+KDpdUgfE5S87+V3SOtnih+O/Lfpc8wtfiFtxo/Sk/zEvA
yZ1tjdXfhktoby62C8KNlyMLI2l7K1nBXtirACGXlFSskO2d/qI45rvgb9SethrozBbu08dAyZiw
RljyYi/NP+M+25FrUr1MfFRHfub5C0nY2j77a29vXSj/XkS7PVf58rI1F5d+Ya/qXbB1blyWS3/V
Yd5eVC/aSVA9MAqoRrI5ooVFiwqd2soa4Tg6JAketT7yRCcZhUgEwk4xo02Nj60qQ3UMBP5nrK4l
SAfdtceo+iiHs9MXsHH5h0y0lu2umr6iodH8CO34SnzStintjUfmkF+PJyU++tS+OPF6QOYCQ/zX
KOujgjoyxOSPp3Th0KBRALRWa8Vu0aqo2469rUAxYvJcpKA+cfNTO6Sas7XzT25XvwrKl7YHVb/Z
8YGEbcwC52o4J9W7Hl2TnCQOqCdG/XPha6uBxX24pTSStgSkUL1tRWDjVHH5zJxoCOjGKGPQPERP
dor2JyTjQHL3lyrJUcupnndFubZV3AwE4b77A8d9hp+WIDeDnxtVpW61GyermLrbTQEwZaV3A9Ct
iQ7IeOjIkTyj+1x8EYmz8LUKvBFoHxXY+GSGp5kvPOkPn3q7YYVuSaVzWq3mPXw2flW87nezsHaC
T/Pzd1DzwGSlkgDjg6dn9/p99Mo3i5/fq+xT4h6q4moOGhcZwFiFbNwEPetQy+pG+aGE5rHH4zZX
3qoz9Gcjerg6CvK/Jel+upArKmOkJoD22N4ynTS5IL7a8Hc+nH2LFHaO98nwMPVr78BGpdfIugNJ
WuoPqq2NcL3T8N0lHXzsXXexFVRnLzpb0bhIyts8GnubthY9VC6FTpzMHe40FBUWWq4+zbaVFmOD
ujsuQOyuUV1qG8jKUuKV0trvBcl5JRb+CMFciti0wcU0xemO79+ocFW16mkil3TE8WZ+Fbz5EaRs
2lFwIVApryQklPBcmdOS30sqDLeId4kD5DTepV0OKeHwwHD8YUGnwcsAh6f4qz0PJezUdqi+bfJW
h13coGKYcT0AmlS3guWsqGlc8pla5/mlsRIKrrgetIuvjwhnk0NNRjup4OYt1yhDAt5s8+65bgCp
KL7D67nl7eJl460OrTto5NQnSHT6fRduuxySmgIdz1SB38ytwvLnyMdQi3Z5g56LGCirK9cFbQzj
rKwQfy1Hb6CiLzuSqr9Dd/7ekMhI58N+X2o3haZt3FgxzmKViDBDcRj1gkBdGSVAevfIdWws3gMP
xaIjQaaI7nl2JX4HESvygUr5aGmvkE9n517MvngaQiyboOJtmq4rY/zWCPmfHTpYGF/1ez86b12k
7oiYWDT6e920VJixb6YT6e01MTwV4PH4nMUTHrHrKu4xUgnkaH+V2XvvqJc03usEDITRXjBl0ioA
7Q8Nxpcmu0UD0aThHb4QVFERM7WaESyvvbncIQlcuFJ67y4ZiYRw/4kgQUCQAxDEvH6MOdreaH4V
gstE1Gu5aMBSPLJnHggvDdawsb9wbzVyzhkqAu58a9Sz8itEGkyF5gs2Hpd73dWTfYPWGElqXM0s
rpO+k+18qviATkRKdZmzDEl3FzIK8UFDzQPkVzsToccYZKFqQIwk9boCA8s5aocEgtovQXafgnTF
dyscL7IbLyronSuXJgtaVEtTHOFO3GDoOXwHKJrm+ZZwh9FRnzPlK4qMQ2zAVw0OcE7GZYzKl7Cu
/dAQwdOq73l9hQ9Wq/c6eFWohQbVtBuE6Aenu2bZdSYUhtHDYJCThm/+3iLzioEfgj98aIXzpfIA
eu/YTIT85oc+gptpgpOqUep9UGqCsO0Ji2obL5tRWevmo+g+tFvZa5BqY70OuldnJEAKhUiN94Mz
pbRvNt5g38A+we4AboJ4ZqE67WW08TBqwZqfD53XwM9hrxQEA551cHlSE8o2q1xbeL357BNjodvu
TzjAulXpwoEMiXSusZSJog7Hm082KVIYfZq3zkWrycE3naVK8rwyvMldUDQzzyvjOgBjFCJWxh+V
9OHSIi5hhK52OL/iQllnqQ9yfI/Uu1OF5Mj4uBg4qrx4OXTNG4i9Bd6IUImAnLNmfM3JvOYI0myo
EYi5iv5AohQSWPJYRTPe8vhWzSaGAgIy8O1nGCktKtnp48PkGKs++ZcGHypRDR6KLlMjZEgfT61E
knhwis2PWU8cQ1d4JdI8VxkQAB+MXDXWDdZto+HYGflUJEfXcbDsXrkeppDMFvXbj4pzxHVooAAd
SZ/WsTAOybQTtiOrCTInyDF3EMEgA0gSNLIU2X3QSvhcdzwyfTKutSRdiwq27Wg0CVAkudtWS67c
8tzd1bKPws80xk4ZvcujPlOHFM5MXBR/h/NOj+8mXJQNa96a98C5QWL9x1zeMLgtUxp9ZoOHDmdf
dJhhVWaD+hyObmG5Rj1BDo8liCw3O3I39XQVTrYCA5mKBO9quJRpxG9veUDPwJ8yfAzdu2I+BSve
C96jAH1Hd+75ffto2A/xOs05chGi/2vDfDkSTNmHP0QJVODPGu0MwJcauRlfaXO3n8qyOVVGdFbV
dOeh0l8a45kMxKYgEYAr1x/ZCAgdjG9tQzxFd66i8ldCJwfrQHw4Aj4RjfQ+c1Jyk6vHaFsSoyGS
Ed12yheBKEwmon9ByqKW6XoiPULJaSWJXjSeKurb+Mj6ot4JEzhe0ctsFeOkMdYYcKxkTvEeUVaH
zqC786wtS8qPpxxX9tz+NO37SH0KPsPFr3Rkjp9r7ZYwdSUB0xFKS3QKupluoWAxJBIeTH14xrtP
GKGLpi+ygE9QuKXIzpoErUgzHH8/8vlBjjH5eXSN0cj+rqGkEkgrvwblTKHXueUFqkQx8hRNvKV9
+ZQ58IztNUdEhZJ7BEJ3vmXGi+JzxBiqqst6AAdHM6CSJoqKyAfz8QlEnxmJW20rk4fWbceWHgRb
/NL8UZ7qkYDKQm0fkUV5ttU8411P29fxGmAXDlLikO3iPTOtL9oNtrl2gw3kMeuosdH0WwHFz/ji
ag95bpX6r0/WHCIQh4faZfDTqP7xObpCwpn0lxY5SoXDzHuKActrTA7oU2tWf6aVIUEnwTQWqmhO
2598mvHG2pueB2EM/wYOw7n/mpO7lRssL1RHRFrzVMwcctWhGJHuw3NWDKgqz/6oZ1vNiT6RJHRx
uTL0b33y1j2zXIYOKkPMNjOvtianUwMSjhVQsZ4Jdz/ZE66LiNiXuL9ZFcUkerhvOXdSDm/FbGEh
uHojW79GhJnYj2aCieP+qHvGHMs7pWPwOQ0wHzBfs7my+ZP2hCXNhTK0+lPbpXvs14qjXOx6vjE/
N0TB6RwqPekvenyxR11MncRwoXg8y0NUDFdp/kzoqPpVongrIghpG/pPJ8n4kCqXSg+XNsqLCpvt
ZD/FDiIMXMXDPKxLDuiOiEeiGzg+uKOODpq4YEBCxFFdmijD72VgUTp25WHuOvSJuEzLbov4nR3B
dJjxOL/prWyma9nuvE4Ko/AHBOdeBxaIxkOBVSFUGR8noitRwJuWg4MXE/eLY+cIC8hbidWtKEnm
eP6GrqzscTUhlHBTAIBAJLHDTm/6hPEfmWkJFtamCDKvXQ0J6IX9qz0oiA+TrQyojPTUIryKHC1I
OSXlixDR1yvkrL2GHA0em1Hr51tZhUS8EJGjNNosqSgdpnALPVt1FColIPETnbhI8rFO+TFI3j4O
6dg5qPalGxhymXZTJV+Z7t6PnpJY/p9c51AywUOONOEupkRchARgus3DQAAS4JOkXYYRHjmWYp6z
Sb+Q/6IC+Qd8EspqK1taQ1RjYSTrMtzOc/6ROyXK2Gd58Ti+y55IUQ5YBAOiG+w4b2cNbRo0Rzt9
RfV64POdU6XRK2/qwOqFi3G4GzMhMvoxnB+EBmHoOnOQueVNZM24NFYBhnejVhAjc94yBJEGuuY3
1c53Ng4IIZQV283ZaxIIMx5HIwPAqbjjGsZTrl50r7H9aGObfstsy6REbDGdeLOxp634S/H1s6Ej
U04sJMc5dRv4naoJ5LBJGpLDNOM59sBHws4hCGnXK+Wlhq0RCWHo8hT6ybekjDC2XejvQVStY4a4
zQ26hoiyHgbI8drpCjUaJjbaL1HMgaksQi7ehIQqilUqdhAULGGn0mj90PGAT3TIj8p1SA4emveW
XJo8JC+KttsSm23Yb4bJXplZ99LNIGFd/or3Dg0ysnP07TEFzSVOOS6Oo6XOLzqh4iosg5KXu6j+
pzrdSg5zWzWPLeEzaXCPZ/Vm9veWsFI85hs3t9mmYISNaVNXDTs9v2b3VlN2Os/81Cw8Y5614ePl
pTxr52LaElzpYHzvB6pZ6m47ZzAuwzyfKz07NDUXzXxtPNBUMWFRmugTbZLm1gIb7MZtT3ENdtFd
K05nVAu0Ndi1RiDJbbIgdkGZ1fSGeYwqhVXR7GLen8B86LV86GuUrBERaFxnHaneN9FdzVr9iujM
cSjqaK/jZGz0EFdZRPRKlqYnq4MEsIyjjX7E7oSFqvJtrCWMDiG0bXP5XTn67cBjRPKLWTw3YsWC
t2taEIdQ3bJeeeHejGjISHUKcAHt9Wuc3qOERFEEZcg2ZkZZr6SyACEOv+S5Yg7qsU0ZG5Pqa4ND
uMnUP10Zvnn6xcXpWVWPIJ32sp3PHRNfQ0VDouu3qG1Plon81t/GXoQg0SGG9qohDehpDLSl4kEn
7uQvj84ETDFDWA8bG5uuTVDRj+wkIgTsCsp6su3kYnp7K7zPlJ5jJpsVYT4kV3GQWowMaGoKbVH4
MjRxJQwXChcmsDkTlSj2Jd67dJj50ANeUkVguck6OM+7ssV8gJeqSUI8ZE743KR4xSggkOVIdLiG
HyztPL44/roic6W25oVcrH2U7bW8fbJDpHq9/eyF2U+btmt508W2oeWccByS1Ml4brp0KEsrMBgW
Wxk53TTb4TqILUlvhCG2feD2tNp5s/9X7vEO3XxQ3apRQ5kUO1tr+Cf1c2Gxpy1im9PDQu87IUnm
s2Jk+0ZXd6bM7NgmouAji/5TDbUk86EoJG1ibcz5yqlHUtlXjp3t55ToVv4ukiWlI+lceoXQRLNU
z0h4eoNECgQVZLhzfGO9hfjVyN8aB4Yp8xGlW3kB5LURgXae0Vg9FBu3JLkNqrcK8mvoUOCE1NjW
KPeiupnAWfAERmOmbUh4Gb2Mbji5TrLnnriQ9OF3pw5VMVltxGR9uJr6xnnP+YhCf97lWIRd1zgn
XDYapHJN4Akvsc4oDRQdcgc09VYGapNdSOomquw292cZcMF8Rv3haAS2IbTyARdmaaQApx8OuguZ
rdxrVvU8OMiCHzGpcrNkLM5DT/IQc7lBql6A3zPGnRjWf7S+2ztMGR4OnznCZk+2PMsXdsvVvxnc
hkoOxfD4MXl5i5ZKY5v4JmbPjCfd+cv7IJI8HHKHImAIqjhPgnf5UMqlyPhdk7cwu9yUbf4h8ipN
66hbfsndCZcID0yNFA+xJR8sMtb5up5qPnc2mrDCWinsiRrGIZyASxOdgq28zLa+n3izO2nb9jNk
GFbMTszEV/HEcS5FfMAq3rwZnKzOKZ1jHLz5yZ8IRmB4LaP53aKuRB+4AMgPYeYENb+GwTnR+XNk
MurZqQamDe6jKVdrvIn7d0aawaBDVS3QwJ+QpYv4M0HqVWtI8hubRm1KAaKzbD74ws35SVBMbbxF
bzbdhWPar1psrjKiyOLNF0BBOAY/QXATZEzl/Bb0UTxnJq0vRfUcxwcP2z5gA2+gi6lC9QjX3ggw
lB5AWGXDDf2TQi7F7FmfADLKxIGp82440XC2EHJGw2Xoild0CvJ2IT2bOCf4pxQeXIYdleMq4/GT
XbfN0+MY0Kz0IYCEml/hMyApdPQQKZtrXCZrMEdRaFqJ+TI02o6RzR65LnsMt/geaChC3N4PF6ta
1zVv+Lln8os63BI8i8ovOovacVTOMen3/TgtFad6cqZxRykSiQNoKoh106xH6t/1LIT6Nz+yEbA0
CJ+Bsl5kXZyzg6yZYkil0Xkh36llfekdCLL6BMLbM15wbJIG+xAIUOcY9HISbsxeShPnc5b8WCpL
eodUpq2PGNdX8pIwop6TgsErp+CKmzaIqyedvlOiLoBGJNqkonrbVIpb1p5KfVzVohgJswONkIx5
ysqYFnxYjf7uqcPaxj6e688Bi7lNgu4s55ARYEJE5uWsdOUrH9maBJRy6dTUrh6hsTwPLJQsiIuh
YVi3V7/fensv/Zg3OjkKeMeKFEEe5VwpcggnFj7S+aQ3wF0KNyyKFrTyZ6Cl1qBzJQyftX5r8i7T
14Ar8jwFPy36vjomKz4mtgk3h9gE5vExsPTWVDzzmxyaVHr1X/kaTuDD/AQ+ufFyrcc5ObTqsnH/
MofKCSn7geAHKf6NqYZl8umQMLKt2t6tvyaGaV7QtdZ1Wwo2OWwfA/pCASVkF4+M7jDU/Wl09NWv
sdnUz4wPNTuux29JcBFZbgFtgyq8pg7SRIskv0614MPAalyCS3sgJFFubmZTJXqqJ7okOsoGz0Oa
M4KMdIS3YNvufOXQbLlIOrb5GQtyDeQoU4M3n4u9HVM6EQPnpWuF2XisP3BQiGtJbSj0OAjeKu4i
F9ZF1T8HQL/+5JrXmJ3ZQkdm72E+2mjdqq9W8pw4uBJcJFwmQInzpDc3v/rRE2zjBFvkh4jRVf6g
dAXCp9cQ5fw/Pae44zsEXh647McW5UPwg+H39z62mp8hV9+zrviM8BTayfC3ITlsZkmQY9aVBU5t
vsl2E1g0ZIYVX7CHU5oNYxihd4urEiBPKsCPeA0sdP35kF50zV1narVC43ITvbTndpus+/GCAHKB
BzRR9+Wkkpnp3uB5wIO3tQWyiZaYwaANPipC+DUKimqrPwpkX4DpDT7HZxu3LzTC7mZanqD9h/oc
1h0XBRn0NtparnopfyoOpnqfR7aHZcTDmWpoSUZIqhnBDfpUzWU5V5cyA8VNt9IxnQn25nHvZyV1
IIlspG8hiX+Vqf4rkDT3U77XO42MC8ammaDr8QHUO7ZUGMIzYZ7gTGndmywqlMdvZNGK9HQnt2PA
GUG8CeGWXYCIOdjpKqaaCoJH41sqDwbIQdxzPQBCgqgSm0aopIHBnyGVzwt0CqYD0NKZuQK30K6y
8WHw6xhuQGmIoOejyn0sF7hNCEhXEk9YXTighjI9T3G0k29g5GMu8JpcOHLigvhCrpVEvDgECLvl
kWhpECbMbX7M8EhgcYYsPGGC9U5o1Qk4fcQRTJxztClKG/qUhE9u4dL4dMM/lXVS0bHA7KgmDoe4
ufQRpDuWZJJCDrlrvWtd/jbQ9dHBqMc+5v0h2gTM6WcsY2sImIbxWFNsmStExu7Ds6loiJuIdx30
mMd94r13mNdtbsTeiAiO3lqwS30VQSp7KxHCyNXn/3dgy8jk8LHSKVuUSb83QOMdayEYVFIkRA6W
NBDzepjQpSqu6zeVi9ryCnXRljwJeZyhcULz55G66YL7NMQcNMYqaIRCZT9xiUai6LSnxWO2i13s
5WvEIfPfZP4uEbKBGPpJvjI69L8l2YAozWjG7ABybTo+o8rlmyl/b3T5d4G+Ksh0b5zpEmW0YgLO
Df7W7929ZauwczuLGGKVYTuH2IU9rBv7jPEK51/XHWJ7I6PLiAaRH05RjRPKZwJ4RgwVTFwpa7eB
38QqDbQVBQ5D8kHMjuRB/iNhiUnwJyz014hwA4rMkSty+M/YuGwq6AtqmXq0gQ79ln4ybbKcW4CX
SO989h1wrJEoF5eGhbIBiSfkHreiklU308VrhSMZp237ESjot/Kdj+8d6woei+h5wro06u7bmJZf
GrfFRI0B+uCOOFXHou2XTSt+Fsyz1+EGfBZTXaXy8AFuJPNfqsJEWtnZ84t11yY7zvExmZZqgBKw
OY9Ad3UwUTwtn50YlC474SFZyDcQWYiRxpuZnsqM+/fWRZtsyj+D0b/qiI8yVNq+dlarYjcrsLLj
MTTH73zkM508XN8g5wEnfkpVtmae5AW0yuuE3bGRcxcwWE/ZfzwXYl82U0TxhEeCrOJYgYb2Xgds
klMPYEsQR9XX/1Lra1KQmlZ0iO742ab2052fZHGqKCURo5BqYABDPK/przWi5zz9DouOJxQTHDfn
oDPhGJwWDCoRMslv8SAzIfHR0Ol5hCrLCjRsTImG9YNJYiZOua/PFpjb2OErtf95OqSHTa8k3xSX
PWiwHV3CBiXAvWYs9PW7ybqiUyA9IjXktAy6+FXh8pr1b8hj2qe9NfvHFzUhL2xuFdiGr0IIPavF
eEj86E9WsKjX5bjiUyAUPPweFo1pKXNV5BMi9FXxaQIpl/Xb1C86fEPXDkd8aSufXc3j6sD1KM5a
WWrFmiiDBoSLNhPrR0tOTj0A9SU0pA0ZxRDFnR8CFn+V+VyMZOAiEffG+Fm+fl46JNX1UCFYtWOG
17p87SeAOo4Ugm3kmraDbef+qyYOR3RTHLYjxWwMyaoEfNfbVj+T8YUMnWdsCN8tJK42eaCNEe+k
xKjTKNTtzx5lMSB1sUMISsl5bXoEcyI2Dg+FRYLc/Kjw4rrhB4zQMJ3r0mXvuEO4af5Me8ufDBhN
YANBUGJE5GUGVcg7VHkBGYRbORdBdZZiCb+PLVJqIslbsvC4ZDHuVpyVvfI12nfxFxaHZqDMqP/1
18xA1W65oSxyK7ZRrv6Qm0BvnnP/KAylWJYFz5/yEZrs970SFw5UeYA4MARmd7vDzGMpL2aNHD88
qP0zNSlSLYRcZyTqDTQKksWEZJs5sDPvGCB7IeFkUdsA6MnDQyQR4jpmsyCQvnu2q/ukvTb1Z002
Z+jQjkMYV86TZlWYSxn+VQM+scf7wpXgt9VKMRGyBHcv/EmoQuNl0aJnwDbFp7j+lVs5Lw9F86xe
FGNbJ689IYxgBNVTwQklw1tSqFCZTy3v5UBWmgJAfOOhwTUP3wRzFsXfpvGRms982Sb6VjRmk2vb
PRraIPT2OYIHbDp34WUeiMsjn795Ebz02pkfsAp5elXST787O+OJfrRmlB7Jl5zQJyVNzyFQTFrr
x1KJaLCp/o19trTSv5rNoz6cVCnZnqm3ahclg64HR6v0TFpgPeJe8sKW2p5sywIIrfI0T8WHQpyL
6ARSn6rWOX5S8ewQLZJtqgHxbd5/p8RsZDXuNqz3drMp4/C5JGTHjB5Ww0xEPUgdlUenTf8o6lnd
8KQnJSnUhHypbnb044HU4XlvWuMhH2+ZB3dHqb2J6hiBRX6OK2ftKeGGx8NwPnMnWsmEb5E0FxUv
GuexYu2V+aex37rRBNy8+ePZNMpVV2tXkzKchPuigOYnBF2FBxnJQ4pglR3wBiHSM0paMhWFh9Rf
ZRNVAUInhJQzhBjt3aNFowObt5YXB/n8d8zWBjF4/TTD9QEFme5xrIFQbZO2wHrhfadGdSwihjzf
+jLIDpoCJNS0iyxyqgrfcr8lc9Zv/mVYe43aO/rWxDU6obDJGd43YEdoWGIbkazDsw37XCiHggNn
RqQZWWuASH0mK8ZXlpWGcYIJDzOU3XQwryPdUZ7gGuoPaBlxAP2msqDm1AwzMout6gJiQPCkMwgz
RkKxp8ZEY5DKtjdtMDim7vg1JaEVyS86rtRmKQNLzIM39SQ8jkzpRlq/IBiait1g1MdkLaN6Ul4H
HMjR9OEMw6mO/LWrDYSPRVftoEXZdsxocG2yZy1EOs3+B3GwjVvzKk5x4RfG4BpVFc4WS3maGEuN
UtuiuKGoxgYdjv3gyg0LAuHFNie1tEhz+0DICBno87X61ICLXs8S0ZJfE0R2rINNOvFumZTZvpJV
6a5LwGLPMkmI5IxHymHybMo+ICN0CqjAepAyWcpg4LrjWanAmBX6zCn/mEPzD8NjRl+YYe9tMtuC
4ChiIFqxhEeGZx2gtgtdW6nEIzjciKWDyM6nxSVf5R6yuPDLGfHGOGz0yGOyeUq4m8AfI+25wNM8
UiU4MJkM1tnhDqqHh8Y7KaycAVenY2gk3px8Ax91vsPpRen6Kggf6YjNzXkIXs7Q645bsRSrtJ7V
+lc24BKgsXwEAKqI5SeyK1DOaow3wfuMK1JeCcjFYC3oohy0nbEqLAt+w7uUpMV0/Fx+8OSD8YWU
iiVcELaNNZ0xL7LGbZxXf9Lpy4Y5BxZg6qTmPXl0hvFZafYHaUY6ob6d2P4Hd2uhpBH2yh7wyonb
MTuEML/CSidMmOYA+1O8y5vjJPNbxcwbVfsw/6hHbNwC9nCheEZKMQvSFb7VGfqZCpQ9Y2I727s6
H9ctjnVuRnmiSLZQsp6svGRtjvNeZxpSZ3dn9C+o2hDBhNAmCFZU8O7OQN1dxgfHC3d9bmwDX9sm
csGBaCJco7MLo3BbO3u/05kcM1awciZ7qe4vbTS8gv6vK+zolHci+s9+T82qPdbWh+frexWlC6mZ
BIQQKad/97yopCQgYtFRELW2tRnY1SeGFIl2QaEnH3h3NjcaWo4aqv1akSjaGNQ8IlVricMQGRem
GIcI48i51S3haXHSXspiujUaB01454vLoiJSuWyqT07xVPUUemwy4mzkVjKCs8GgJQifP+hYvetN
Dly6dJv8w0yKg2vQ830spvHM0ifaOjM/17NL7Y7bHvu1RTPkr/mZegfgGIHCeSXndYANRLm4bB2V
LHrCa5Ne2NBLwTlYKfrCttf64K5s5ZGDZzdzfk4i9zzr2X6be94/IJI1S8bI+G8PO9MnMpR0lLPo
B7ihmL4Bp52Y0lNmRO8xgb9knObCyxBplg0wP8ln65HjATxthF9GOa8S8GDCMBcG3drAH/+NKVzb
/EL7EaJxVt4oS6qRg43ute9RFm25YjtI90bwKcYOABGLbJcw/+zHEsbX3Ki6w0Y57k2Nj111SIir
E0u3E7VE1zFKkMTmVLQsD/QKe90jSViqAm+dj/cJmsZx8AlUT8G/WekeM/WBGY+yg50nAladiwk1
ofo1mN++kV9LIsgNEpO9KtoJRpVRDNca6WoKcQijAIw8i83Lbt/jzAdfjL3XtPtLFfQ6wgwcksvg
EpAwFiiHZyq3SnTtEeAWr1/OZT5k9jGF+gMn8YdNQb6gf/JISCwq/6KO+dneNc2WjBf+l3+vGoS0
154rrn4ASwSwbvFvavn0YiNq6oIuIf62beI3/ETSB8UWwj/XEYnNN0KaK8ZrhfttVIC0S+4lKMZ1
Xkp0kcezOI7lhqe6HbSLHRytUv+ZnPjYtuZH96/g3uYHpZrJZeBozyPGKfB+tf+pGAEm/Erkyi8j
FZceJnhqbWgQhrd1qLCavBRg2cnfWjVZG6ChMy1BjWu9ycKt8UpWlD0r6Ooa9WGyAeYBWfWF/YC6
rdkMc7JBKP5GBEM6NGhuig/ekJC18ubYvOHvaM1i5YEYIUbW5sUMdGNEPgz0WoEIFkt/lP9U7bxQ
TIw6XUVaYbCxq42Ex3tzTtvYuElQKrQ2A1LgouOa17bCKsAeMjTOuWDDzbibDG8pryc6X+RuDumO
ebqwEatG3psNzMs5Ky89ROscugRTcUPi6WK44ZtSUOEMpYc+9JsfQwgZhECiKGkOoiPJqkPgf5nW
vUNGIbCPa/6hC0aNQMn5vSlxun6/8coRNRtjAjc/Pywx11uYVlIYBkIn2AztOwcq5/84beVLc46C
8+BjTdcCjUH31GGx9ih4VJQff94ApgHR/qEofQ0cFNPTnbwi/qVldpgx4HnCqtOSap1ndHV8t/w0
CPIW8qVraor5z5noFUqLRur8DOdgJ91FLeL1HL+To/e7S9H31t15UfzqME04PjjNoe0XTI/uNzGg
GwPJmgMyjq5ypXrZNiwQrio7o9wg6l5YKnsdii97L//thGghfv8SAkNeE5JjwUs8OFk3g6DEy6SU
ebErIwGzVOtV121701QZTtomsF+pUO22rfOZ+S0tZDD+Dji/QgOUlex7njnSMZgdaeM6GMDnVSrg
ns79PioxluoMX1Sd7XzPuJfkzfo8RybhQjaQjm1iPHCbjdeehtolL4x8aGhiEX/3a7TqPmlc7W2i
BoKZqXd/JfBLZyCuUHU3bGszQ3NsOXdvZqxDSDjrWANwjdbEBjqF8jSH0zNn1N6VXckq/yF2xkwP
PxJMAFkhUbVhV/2Gm6iqsVLc/nX22QQs5MUhGSVJs1fD5POpwJmYyrAFkEs1hUWokKWuIt5PgAMR
05bugxtBN0IKLvpjFwGSWuVHDHtGye9qPtRzvaEvcmm748rje9In9xS77d+5qSVKfpENjC6A+DTX
kMxH0DrxykOxYGz8/yVFXhUlxYeRHi+zhwlMmHkhJExiEfIPA98Bqj2+tX9+fKmDp9lCHErrLCJE
DrxdPr1U+iOAh4/sF20YqJ7aVC3wj/cnC7GJHeU1J1DBRnDPi587dGPv2D0Iu+Mt7J/oS96Zirnt
S+cdjIiV1ILLxD5nYLrQECL8YerCGKpd8vyzedjmK9KYCOYRvHMm+rB+VmGSSnriEJEsS0VH4b4Y
Sn7MkYzl6h5Y2Oo4QlTV2rpD+sxtafOsEo+kuXeFYA3Is03vFcCe6ncYou8GX4prSu58Y1XrTw0K
b+sZHadr1U/5SJs2Yfa7ZATn0r11gVY6gasHBfnV7oW7qr5YLQFy7s6dzz2PINpzs1oWxEtZW4id
Bs6AAMBl3rW4jUHoebJaVBgZqUs+22XPjtyqD8Q30W0EN+OGzZq7LHA5BBcgNwTf0iRYJtahgHX0
TUt043OUY9Mnpu0sFI9qaAt1KsHF8J007dpMYBSoa8rQyfUElAR/VIPA/03wkjAqsnJD3yEkET1q
bsPCBAczvcvDgYDenIFXs62PGeorNc8IXzU8OYXxplEuk6HgqhHhEL5L0BYtaSTKpfc2zfbtUKyF
KHCYnSQmp4CJj9v41AbleaC+IHZDagStVVSlqG4DTOWhPqx6z2En4sCG8xHxfJbpu1dHw+sc6jQv
Vhc3sFYZyn86B42JEjudfB48N1774/nXhvY1Nh64aLduM6TDNq95c3C98ZWatD9JjoixthU+WIm+
RrL5UuXFXmcYqj2wx15HtniWNdxmxDXoEIq1cjMUHWahg7BzUXK1+bdS9lDF+s43m9fGmPYisffy
hJ3OvLi6bKOJwdUX7RTX/IzYQmBvjlR6fsm4yYMr8uRC81b/I+m8lttGsjD8RKhCDrciwQAmkRKp
cIOyPCJybOSn36+9F1s75QmWSaD7nD82JUVlZU4+jRnu51G9ub0B4F5/qIDkkxMOK818T6NN3jt3
HfUIZ0O/vA05b3RdLMFkwWPCfTM9XaQ0WGQke8a+rY57FG7EqUiQHOMORFaJtHcegA74eojUzbpN
1pib3kxfRTZ1+OYJjRrDU2VLN7Oh/6fExS1qwalHxseYpURe2AWS+Byf0cy2QUJTvC/b51LTQDEr
hsueX98ZXQHheXtm8O8Fi1GTqoE3Zru6wEjM5pQSR7DcMlr3qpj0UBRVUTKig+BDdSeaY5s3oRPe
wSu2IJJszbnZGU5MI1/jm+JEkdBESxXCTYrKHINmmFTJDhxktWU0rDEQwBYa5/DhNeCuCfb9JHc/
B/rijaU4Dix+aT1fKsDtFYx4nLpr7g2DnNkyxyxJ4aiKqWMB0ZSTBNGjG5PwskofkS0D7CDuLSvl
1oONFoxEDotL3GHIZDuGcTQ07aifSqmU8Iin7p582Ez6w8at4KoqIlUnGuSN/FFrc4A2oS2Xo21S
pMQHm0JhVaMUkjMVuKlDik20iyvMhAcc324WA17+euJ7yB15QMA6EOTGLCQ4NJgVmpnlPtVJ1wxS
NAdpm76pbvqOvbd0NnmboGaViDi6BkjiOnUJp15OWh5jfVn2XechoiDfT0od6KBS9MLHDh/SXe7p
BICJ+lWG2bCBM8v13SnD02vfRnRpRSo+FqMO3BijeWSJbT4sJEQSEnaMDMlvGVtPBjrR4JG50Vto
39MBZiR6mNzMahY7LzAtlxEh1nOav1sHvQ4Xy0eB/T/RKsTfCw1Yoj/rCn1BAAp2TuEkSfZkExDc
FKnVZ+Rd0vlidWW26bQgpHTEcN6bfvrPjihBoH2uYBibMHx1TbgzvYflbvoZbXOIoYNBKUQiGo0a
AaHbll4Dg3TajHEwmrAkGzn4wJJMK9tyDwrmfqJqSqhDKfOei5T9D9Vc+RxtAhpnqa87F4MGUwyh
xXMuNfUe3A9RlLuMIp2hO2aWdmTMX8ChFBeMHzoO+ogBlWG/hSbhifF412TacVJQPx1FL8LNkYmV
jYm9k+6WKgbLlGrc+i30GIKnFp0nppCcWaPT0eUSdIuxgF8d2E3bX2E5jMDHpo/OEYepi6Cx946a
eXdUDjgYLYc93NJBiOmxOLWqi+peBOS8SYKb6DMwEWrIWABNfeTfrm5MFpQY+BX9Yybfywhj0cqU
9490WH7GlPydntQeAMqUE8cN25+6C6mO8X7FWPw3hh3ZzUeJHxDct+s52ntP/NE08dVr9l+jJk1S
KwuAXPRROnH5Xbaso6NtI4Ja3G2LaVOn5p1HZ2JDbN/LPpbCYom7Myiv4v4KYiwdjMw8JB2tZPJw
MWtUExQHKf8jr7Arx8eQWHduuzl8Q5KKMJpPSztltXPsyaQAH/fC/mGCk5beexUnl6Jd/i+TqNXd
4BhB01oBQsO1wg8KMPSuOcYNV1PWbctY37LD6Qs2URskkfhC1/LbV5JIe171MKOdoXL8TIgVaAEB
lx1On9A81XPt6/2z37GCL/C9mpgfXrVQ55778p1tzSIwWY9zOGWDlmW75gCW8gXsnIMMgLQvtpkc
OkzA9nTlyiDaGgsURqzYC7zKPG8kVYNwmYZk3jiV0MGWAdmMd6Hi7kkt/ilBIKXEzr6DrafIKmgA
IrMOOwQTB1nq+xYEdHa9tVbsEoetqHcuHZv2Au1RgHbj4rLHkk4Zpg5ImbQLopnvXwtkEEvFSTaw
LVGX+brc7d55HdVxZU/Ffx36hK67i+JUeyeHauFB7GdqdmIVEsRZkTzt1woVlLyZUXaCdZWa+BrV
V9sMp6XV1fXkUetBEMxSfs1Q86Hxi1Gwne8KxEl9yfAtpAUKWVxUDro9jFmG9R8m6BnCXc3oeqH8
J0qxng3A/oPhyAa2g4XYwbF0anmsv2QjXqXxCfvekmz4KyqWMXiibjJpYrOWZhuJPRFqdLS5f1Pn
ytfPgF20V45cxFoj1Xfio2PyGbPhSPgx65eXVWgZ9HVSjq9u+GhJaCN5bWQTDpv3Mqmvqt0cVNc4
eCPHclSa3zT+7Z0MqX3Y+a0e5iu7iL/sMtnrakLx4MB0J+9tTGIgSChA9BGlQGbxdWsTOIYD/Yfs
tCRmQP0E2sZ2+zMFKtEpJfRNalEFY7HmWC8XR+Wb4sMIiQ7P9nDfMJFuV74ajUMU0qzeDWQb5UKy
ACBMxH/UCWkComBNhOiKxwk4wwjUMetRp2Z/9IxbhQY6iFCnwzLs2wVFUctJGb9znkfFuU7qnYWG
dD/8WRw/DKZ6OsvDhcIkNtH2VxEI7y22AFYpnAizNkSw/Mj9kbr00NDxZB/Zkgt9a8i9yc7xldPt
uiBcH/4MaX6Dq/YNbF2wLi/EAfqpmI8LwuMBVgfEF8YLCwPneTFfRi54y0CyAH8N1AGkGHKUS2ze
LCsQMB/anwJWYpfAAFiutZhsmeQyGG8FUy0VuioDrVEFIeYYhUZY1EhmlRz7jvgDHEdmrP8Iq3tO
dhE4GRWSlpsOTBgrWpwR9YtFqlDtkwrdmBHNkVublDu4MXRyb5vuSP3UyXrmuKA1l0VjojbYu9eQ
jzlG1PDfCfi98ILSF7sWVnRM8xSz9acI03c7hY5EOheW3/wZXwuWxK7mekdEHLrXmlSjeSHkKWfz
TjJJ2qxyig7Ah4jrwcpg4Yga8jdzMkhJJ/5bSpLn3YJ0JZsY4iwuR4QjQQbp2dTe9yJ+K3zEqnUa
kexZnHW2Ym8lta3l7d6GRRlwsgxVdVRXmT19ie4P+ZrrtPfWqp6+LR3p+aRQt+i4eowpdUrQK+Hy
Z1UlS7UiTsgj3orMqyx6y6Q2FdRBNLNUT9UKunTAgIkv9xlhhKmooEuRp0UBUIqKqlVf3ir7ofEA
Cw2uY3SAaYiPynW61JLpjQO9INRajmMW8ixwEulLHFEKS4FOm9/G/DNJNu5MamJZ+4Zqn8EMZtyp
ZOei3rbQ07YlL771m+Epkjc1moRVnYRrxLIS5ImMaNfnpU8zE0S3e7fc4Yh78QXf6CXjPztOBPha
3G8hdhWkIGmLdnCmleK0QGelwlyPzdVa7lH8D+bhsnxZ0EMV5XdEwTm/gVTWW9ZDTWB1viXwpCHv
54sHsJVNFBMKnIj7c5ipR4LqG09h+YhQPsmHoi5o7iFLpyr2aI7RQDXYxVXioKX2E3CUqIC2Nwi4
ghsE86ksYCzEIaPGCoVRkednr6UkirRVMDMT9gQN5NRdVlgoazbCetx5xB0O43lG0LBzmhKscEKF
cipCuAynW7O6euT5oTh19WPSHNOYECcCLeHafqQ1c3iE6m9cfqfsgwZsSams+tElOzSqg9Gg/Emm
yK/UmtQoulU0PAs4q1L72WA5aNdMCjPdFnngtOSGpEyny4w7aaWk/xnMDOrU/m06jm98vJNVvZc0
RM8ozpx1SutaOiOoDt+imJ6HGZAhHRDh92cVdknoXwlJUfI9XGbRofv/1kiSG/KVHqdstubDJSya
h/4i5ua/3uvWqfOWEkWaqeOhK6O9lC/TdeBr/NQKLLGCXo7PPdcICRuvin2nTwc10leTG9rOmZm6
cGYwCnQTl/Hccj2QfVFyIwAHIC/clK98nrH9JxPWpokJzxgIPMumTwzJwNKar7rKxmsQDMVBDiw6
Tu/k/RJtj7KHh4xOaGTGwHzefFZrYARv/IpDcAfqMJUkXdEh51d1sysHLvHB+iFmnwZlGuwxT1oo
09j8Obz2E7gBEg0bzGVwsPnwUjaReI0cpq3YlxCPRREp6E2RA3eTaksuQxH91LwYiGIpgxhmsra3
VYJBvSZDHzmTa+8Lt/OzLpD3Wm3WgYbomd4SvC87lcGftt1Oy29C/wdiyu1I6zjqENmjt2y/JUip
Geg6GAPNLwzt7vjrRTcMqq54c0ePQ/jEINOgeVWYbwXvCy8BOxB7Qjlex2X44FRbeOCQdFK89LQL
zrjv2SGrg4YcTg3gXRs0o9Dv6sBPyfjpWF9ai3BUjb2XIVUODWEPJvkwk3uRILRUk/NTZHR/hii2
BuM5h0gc5puDL5nq+i5+dJZxlVjqZP1Q1fS+tOrK1u4ldZ78WAaIvtOfwuVPwgHfEOFXucTpULyq
s8nIa1+eg0MOBu6gE5TDWE18y+T+Z5XtIc7NT3VU1+NwL5U7b4mSYZaLAvmlcdoV5onhFEF3yG9v
xtEB0shxGK07U/ep1SQ5wsnPhSoj7zvo2sIGfOaD49/ol3Yrf9J/P0lNMk76DgWTD3uTRnEec0iC
UvE2POWuZ0LxT0eK1rJqJ38B30lCEtYysu2FOwJAGNIoXnxIR6qyt4fhpGrdT5seB+Fr+pEo3pUa
aLGzadOQV473uo/9dHiJzko2bJJllRfuvq2+OjP6yoY7xWANIm9F2dQ53L3zn2ORnJ/u0+lD3njV
OSJdd5oPsyb8enldtGct/CTpvgwUnyiGVvydd9BqrpCvgjpDUoE4EE1BLWLFImtszW2NCkv6Ln03
R5W0MdqgST8K5OSWR0t2b+1icmKcsYZ/Eqc5GPHSZdWr7b51C/YGVfhTjMitM28L+bpRtuuIgary
k62LgCKL7xD6UueuUmesSNa8sVFNqTrSSvmgKPtJxwN2bipKOL19Hb4lrf6Grj/jWKY7bIQFHZgS
MK0sgecd25Dkt9A66Gi6J4kNZ/ukqne2RUylQkQgT7W7DBvh9IEy8/uzXwJIKyr5x/gh6Anttaft
/KgNqcslQl7uuYSu0mmSWozwheQEJlFsElCdHieEioRq7iEDt0MW3SHDGvbFxvIdlnv+9hxmxxLd
igXd3BrvDtNCj6RMWXR4oZ38zZuB5K3pu0MYUvYYc0k292Lw4f/icCUcrI20fBOGws9I0geEqGFT
RAkCZrrPxjvhVWm0NyctSfYCAs6qYWsn6trt9b9KgnVce4ZIPWl/fMm834pGkmfvPbuECFT6Qkkz
mTtqgbZTS9YP9ZPwccbJbXc5jSSR+5T/Jbl1hcAG4LWAfFr1cAQmoH5rdY8ZExEKIS6mYm209XoS
K53BB/WxtKHQ/EQPXuBwE+ljGFhttx36zF+gQrKyX9sZOUJpy+O4b2W+wmuOWxdgVQrcDLz2jfpI
Ucc3Es6IHN8oor2qL8SldBtlz6ZHHc2a2JDXCI7WLIzDCIqcVz9WjRAq+aprd1gpc+BOTB2i/JJs
WZI0PJJfWR/uOhw0hdVd7biRnOFxwuMcjwZWR9KmpB8O5UWYKT/ybS/t6t3UxVs7M0kSt0ZKhJTr
27jOy450cuTgMQXB9QLAsoSoB5nw/nSpA82eMNtjNUapjC0Vl1YofqIiJvPhqSHw5aPOKZ/CL5zj
F9/jIZeRAnIBhcov0F+U5j9spI3ppeg3wGsSUhNkiYC9G3tObm6BSHGB1q9FTGPO8j2/N/ZD6uPb
KbyvlCp6neF8dNUnLuFRdux2XReEwujX8xwdy8hcDylIjUlkGd82YxEIYq2TGw1tRmX6elbqa2NR
d1gRzgHoFf+dKO/Dp8UQyiEw6W9KW6D4IliRYKgxq/4KT32tOz4iB/EQrvReM/Z5vsmG6isyjY+i
hFJ1CWXh4oqE7+hEDtpET/dkwzJYo59vw7vW2wwJDFLLsh+y8tr2xU7v85tqGnuqgCGsntRZ3ZKp
/wC0XhuJs6HAFUGpuWoJCy8h4s268wVKdVP7sZc1k1NUadvG8HZdjJ9gYaBFzuSy2yPb/FfWTJYW
QU8lvRP3ClKtyxckYtte7BU96Fie3OzeosIomQAGlbUCfRTfXwe2GEkah9Ad9VH9nTxvp4TnucTK
wRPHo8rX7yFxMgH/syndGNsCKb0QDbqKb5Flnx5e3hLjpOd8KraOiovrvjKbr4lGWsViODNLI0Z/
NxwAFy/2ZL3PdIj/l+A8knJsEhlekNrcMYgHk0dYSoHjf/i6GkjcuOrYO1Lv3sJ/esmm5Z5Xn6Fi
HepqkxmUBGt3i1xjl7T4aUz2ZUltQ/UQBYFpol7lg48dtCmKz0b0H+gGBv0RGwuDP2xs/Q7CrTvL
2ziJvVto4FfwK1Vx6iKBhILEQ8RKXOeuqSJtWxAmdpsx/RzG7LLQ7auo2tFk/Wkxv2Z87S76fyLM
9GXtjG/lbxn9GRROkBPfQHnmLwWZ9pCp41Yu9SbcIVIR9Tni6AH0xfCehGS35eT/gh2ps4uDzwG6
78+8IOxrWxX0qJOsKf3II++LQtms6lzmgqrsbRcRAWlREKzEXJmHmp03M5W74V2wfHceCzXo8os+
oebU3e8yhKwqznLBXkg5Hjd99szafjPN9OOqOGS2cYe7yMtPloS96+2oO8hrr449UfOyF45z6gWq
mhuQsWHB27AvZ25I+e0HNRzcrNoudQ+GzG1FgDUgMTXqdB2j8SW/CrFases9nHuutdfQlenVEU1w
UveEX/xgQIfgS1YEeumADfHw3fTWfUzWEipg9FFRi+koMKFnqn5+17R8Y1DjHiv0bEMmqAzQjYYp
AfkLCFu+rKfuafM7MJ463aNEWtqgJWq7/NYPHQuPX6NQ4YHJqssQ1a9TpL7ZxMVDaSgw9Iv7ine+
m8d1JiYs3+XOVGFAUtN9S9zUT3jbRfIdMtaYle6HBUnlernrFxu1A9c4SfINfwYMxFwFUUmwlIs6
Wf3ktem75mSA3lUYtyx1q1mE1OCBwAW2LOsqotqP6y0KpaW1URiWDMhCyk4aqNPa3SpueFL4BQqe
XR0siECLANK0JWhg3I6AWbVvDieoQty9RCw/xxiWxn26Mqll+QQNg0xrgPAKttg0/xXIs+aUkZ4R
i/Y1h020O+EkjMCVQGf5LEueb+vaDgmPyuwL9179tasTYA1TyqsxN/4xJetLJ2hZ2M4ndg3H83xl
aHBVXF0qqL2EhslXYekoZ0m7MP79PZNkHvjngQ4i+YcfSN1Uk4OEajmN2p1a/OH3rPuKqEhiJrT+
P5H/ofOgHO8KhXIh+alc1GoIuaqO2zhyz50xXZMFmldN1yYzuNyrJyvIjf1YQET8KKb1yryVAvX9
sxdryk1Rl5WqOhvRQoarEVqCdGMS5xEpW9vhjC2zfFMXz5HrPRNf8zTegHIeVQlrT7scAr8Ute3A
O0f9yhi9ViOJqazODYNYFCRRdQV+s9ND0WoBw0cvoltsWz+WjrujwRhU81i1hQWeZzUOBtL06Fg1
lHgFSaL4vJPfRpXTSyerRW94YCV2oAAIgKcMdBpn2J4yBg86tlhGfoym5g/n7adi3si8OM85yPyf
OasZtip0t/AevEby/x3YQvREpx5dQW6djendpZMIIdLo0Ex9t5cfp/d88n0qPiA9qf2mKj8TAgy8
9DEUxl+prbGTL1RPEDpd8ded9et06iHTTN426cuanYrrK47WPdHNkn5pOPM40OYtDzJHX1P+DHGz
1y0ObvGRLISz8R9LkouhoPBQKyoVnF9+SQD28H/8S2k93CSHgKT5LNo7cCtqKu2cNBylMnKmnm42
gifm0JGVas4PhTXg4c/2qlMYvmue24nUx0o5Vpm1WZo3WTKkLnwxgHNj+QcMQIeuqUdonukyODQ1
YLs2oKYmotlTzPHChJt4lv2TIbIV40qnHJ2bdy9PskEtNyq3K0pjTDz5clOUBvU88gVeeoPgwL6G
8Wqrs45ANTHiIJztP72SHhVeuaokYYg0VjAtpSzXdk83HSpCW0M6NTSBQZROZrVbDQ1AnFQIclAn
Ii2qja1eUkiezpiFn6NT/LuwQdXkEirrz8aEJ4f90IUfKySZoFDlArVpoq9S9SaY4mhvjUw4ZT38
sQG3HA7RhDlRqdV1xjUlki+m1IggSbmmc/6OaPxMEqLpDzafMNxs5WiVJKsmIcixawCj2VZbgCqa
EaoJey16V6bpOaFt+O79hrAx2kiw0HRljUd1TBkZVeocHA0upV956Nc9+g237vEiTLAN2rFwhr1n
x8CBEZnCQGrVgvSqbO9uqWH4SWOBUdh5yTA+mJggoGjgiqpu8It62UghG4CNB6jObwijISXuk/M7
6c19dF71MSMBAARpD5KGdxIRVR+ZJ+5G+fFWNjwwDXVWyxs5g+HH5drLzXVU7wzyWIDH1epbGuVA
3ligII+kd9h9CcMrgWH/hL6iu3KsW6Wzk/12U3RxkibwDMPvkoA/QlXkW7PGVsXiS5AMGU/KGvxY
oDVmfV2ZWOvDClbfCRfcZergjwRYOPSPW06yN+d+k3A38/FH2hfEq4+FhHiu4e5amCXt9FOXefvw
PgCQtT6uRhxkHt3vdog+Q8OvqpM+MX3NfXjICtXPIuKEANoNVBsM0mxZvEz/h4Osuz0Qf9B0cjgd
7wJMrhvnwI56KmvR171zZcrnl5q3IvqWDsTFiN+zxLxE+nlqWZOAv8h9CWtjrVb0lVUnEaHBdiKC
TMx8D/yFfSaK/3jDcLb5sYm7TMiXIrouwScNYDbhcogTxIURIGMi/+TO1SvsXQ9wPWtwB/+gJaq9
eyve8maWvAR1AczEH4YWWehLRmXH3CvFcyIfp5x9d7BU39J7sbnBxwRE46HrTfHQG8NmYJXFvWb5
lqW+knsXR/17KiJ0dznRfL+CWEuv+o51qbWSlgBQDmWyySSKT/Ifq7BqycNvUYpvu7hl/UnfZ7Ny
Yl/wOPzcfjgCldGUUCCWGjbMJmKIuSfvyeSsGX4EYlmW/iI6aFG/MUChpgUlJokoXKJb6tLvpDih
okix9+kOLaUY4eJnDlzrdJTs4bnwFoewmm+xYPrMt/BSzPwfHoFXyhAeWv7maFMONRI3ga7a8WjS
A1bNK5LeKLpQa39Q2oXHVcGvrFeIf4fPAWF3PiYfqg1y1feEk4zOTxG2myhEdMFjaWBoseUCbZMX
RU9Vyyo4claplOYs+XBLc2cNRxKMpXcKtUPd43r0jh6aScH3W6hkA5B/AlrkrhWO1UZXnhHfZyKM
HzIDXjxz8bsme1tMKZxuKN1zTnZYYrJvD1RRAXtHR9mbpGxRzr70NBcMy6/ISaHnP7jMTFs8oNte
yb4rARqpdOF1WfK7Fxp+1thnTpESiZnn1mu31hEccD0zRyf1M50l6P9bur86B0xatCYCNvJCyuk2
81AKPPUlBU4mplClDtSZUqPA1IjjsA0M7skJ5RcNRmi0nTxee+KDmQpxFG8wifVa98tJTeQdQvgW
jSKgNK/IFoljNjZylkPwjfB2leflnjvQUfSLSwWkiccEkR9oLmrmor0XRB1MOjcKP0MRkyuaIwXQ
N6HcUTsi1tAZe/QYMwf287DRws8lPHhmkEGojo7FuXYe9V86iXNC7EOTKW6FZUuwU7uYRub4VaLU
ZdzC/pjbEmTNMRNklGcd4FjeuXbBc42Wui5JrNEkiDMh1NYqX3gxsxZJjncJExEXsXa1+GCyzVcK
PlO4yKmMdi6kr+F86cL9T06gjH0LqGXcHpck3c+Tjm78riKItdmajHBrYkMAnalM/YdB1oNrmmrw
J0PzdXzUXRKv5cfp8WOm4KsddJgwdNziaE7GHskXCntQBKX0BQTqrLE7y1Qgy37IuFQZEzhx2jG2
192bIVNPZAyos27daMNfSrOQkeL7kcKotXjm4pPvM1uI+q5YATVt+Jjmv3l+tWz98G+iC9sTI6Qk
CFMKvRjHyRbah3Ew1iOD0BcglPxxY/5XRb+aHSgIhsIcELAGSb3zCHA6qNZrNzmnKPRIoAj45WG6
GYkG1xnukkIuYgyac6rCA8MDOfdioi2m8ja2fR+7rSSX5M/dx1TOCr4xXNtLtObAxTCN2QWXEPof
jCpDQWgwDZcKxqzZeJSov6ISeYposNS1WB+n/NTD5ESEpOuBV6ofeheCh7d+RSCVplEa01oged5q
geXhqZKmgRxd+kIPYM4NICb+MZsQb7RCidtuxlx/qeuLjBrMyCnkD2Kvneqj0GR8T4E4c4+XwbNY
VZQbQ/OBD3Lu/eqXP+LsTBSJaBQtszVBCNkiD9QFvjbfjsoh12z6zKcghA+R8JqE2RLGHmOu9qL8
7Oir4eqWV72UPVAUv5KTiosRidjroUXlQkDXoOKWJfgJwIRRuEdpxNhFbh2Y8yzFLNkvEvSkv9oL
sjvyxEkNmWxSt3JrTQjfuiEJpMiaq9EOOxyCBq/xVC1Hs9ZO+NZ28quQY76RG3crcm4EPCBGaI5o
j8j/Ku+qquEV4b1rf2f0TtI81v7ye1oZaVx03E+/xAvKO7eOrzNLoJzr5xnxH7hndEfOzifB9Iby
eyLItEHXKn/ocRj/IByXoTLjoBwZN2Rd32CQT21sYkXD0vAtDW6oJSSK6MgMuoUzYJx2MpRDeWJY
N6sqqJD9p9JNDIY8VduovNslQlVOqvS3Mc0vmaRQ9U/cAhASeOHTB0QoenOGMB7igmB1cAZ+yZaX
KjxC5S+FsQ1d+bLeh55FKUZVHp8L7rOcE7GtItKe3FU/kZSZPtYIWQlhvCNq0cvn3BrHiPTMP41l
bVQFWigDHRbBlCN6QBBmEuG/zLS3t+K1ZAUSnFWMD9JjMI3ZObMuUm7PqVdZe6wZ1fDgO5BCXkNB
I1hfJjlElbp21DixDJRiC1wXg8RYsSszEjPhEarL3RmT0/9Pz1NgTrWJ6rHr5Zi05cug4DME++3Z
9hfyZS0LdMfcd/ZVHqclOAEBeOVb66b4/6xA4/OIpbTOUr9avXmOur6tqvC9r6HRF8M3NeyHchSL
ryKnwsKDfyJuip+Mi6oqAH0sUhYAl9pxWzrxam4EudH2pjdObQkhU/3CLZWmc0mzmyOAdaNHq7yH
fDQagt8EGHgmJDd54PFBbIGhwazQgIa+zauE2e+FHZrkDa4e1AshMz9cHF9NvzWdXaIp17p4nSBh
c4buabZPmuX9RB4P+SlHYveCYnaVEzfcUbbpWOuu6CDJ6AXOVG7l8Vp2zHdrMY8rC5YZLs92rnmH
tCu2ZNCrs537rYhqmglvPKT0F/GEY0OPyBKO7K1VW38UzCaN15wpbFUqVGrxKoqh+OQjmcqWcRwl
fFKtwFmb5PtOuspafq7Ka9dPlMBr+fOSE/OrEMvDLdkA0HZJ+NP2Mu7FFX7ee4C7PJNImrhhh6Tf
zxJIiL/ijsW7TejSod5++atJOFNNJSUBe6Gn0X+11p2njCKX6k8OU54sXOPE0DTtnfFQPlf1Vw/5
0yEWsThGSTtTiGcE1qG9/uSYn67XrcLkgWTdTZr3qW/WE5kdoUUSTANMKcd/cY2mq+JU+wlRGhEI
KMIsSupMntgYLd4p1oF+vGqm3iEPA3wem951LnHUfNRGu5/1CXMNMSrZxjH01QBurIwm3vjtiM/P
K151IFjUAIjtWEr50BJ29FCsQYmYvHKQPviC3leS9lOZ9ZvpaG9ZhrhbNwkCNeHKB2VCrNysbR2I
m9dVQNDhg/o7tprf5eF7a3lEOXmrmmgN7u9HR7AL5YBRs/UyjB65RQThAMq7o22D9RgmC/mNCAod
VTkzhl7Ue0+KZv4gd8AhS+/XoPjuc0hvoz28VJArloa5J0TKBw/iV0nINbNJmkeknxwClpZIDdru
oEfcNJeaC7+AOBr5uE1UZc8Y5raL6KtF5dK5N/2Ut1cUQ/wDs0AKgwIxrLuPhj5vb9/qW29aAhWR
o6pJXJPzhZZFMZ5SNntSPzbWNAapGHe0gR4LzoGc/OyO3UDt7OPA6VwsyY+n8Cb0U4uOmpaXrPrJ
FJIBUoNCrGj87NTpNA+Jz4VQYhVjPtyxtLINGPgcR5w1RXScuwigXRya5mwvxAYUf/Vm8XWcn0rr
fsqDwPnugQYsSyO/kRt4onidB3Xn0iLA4e7QXx5C/noF0Tz1I5aRsfOfId9nPSJv9ez+m/WxphG/
M4LUzn5ncTRKuHus0y0RJNK50Ef5Zuk/iVaST09Y4nj0XgDFDGpic8fd1Mn8qlgnPVYORu+cQjI2
BrHT4pyurqZ6i/RDaFrbajy0gn+/5i4FUCFHsHco9sTmIWW4XYsfccbbnnrzdoz7Qy+MK3CrhCGr
+KKQY8+mw6wDw0tmPl45WNfoftcLylxxuI061rV+2wpC1hUtsI3hzGiJtdf+cb1jf/NGes0tqKFY
YH4mlDLClncZeHGl3DVFwtIg9+1ydZNHZ3XOIYjcS4Hbgt9cazxsD/p2ylnmgKfjv7dPVdUJF8AB
HAdJjal9Oko/f5eqwdzXT2+g/FmIz0rBXixlVQyCpoiJ+iUZUM6aw3Ya7c3ciaPhDnRV7BN2Xhmr
IFtk4fC/RTGtulk/RDrspjmvyXD8EkR4OAhVKvfX3fWwgAMe5LYMcDtaPL5S41dnxqbXH86Ewrq9
Rbnx5jnFXlqGKp6WVmG4BYWZvPdCoBEDfSSS6yAldXKAXvrwmmi/lgHgG+MIVX41hIzdM0R5UKJZ
cPUPu2OjLj31zXSyQ2cHNTFrzlnpH3aPGd/vqvV0bY4R7CdhmivLLy8RmM1BFUG/tQkre0mPHnJH
RNQPY5fwjffXlNRq573MPh1/pAd+2GV0ptNWNKwJ+uuBeAhQhd1YQ6my9HdIlcSLuWZhrbKNgbtH
rOn4KF+ptMZVSpqxObwJ7W3+cvxk7yY3Kw+gyWYqA0Dl1oQQwQfhUvDIzAiQG5s16RU8gS/hXrqf
0ZwI5OV7T79quAz3qNIO7lN9NoQc9tte26fhdnnPtu5F2fIeG4G5FoRfqi/RyWoPkgNSdm4UxEgP
1h5NrUDiBCgSPhw/ymd8JtMGnT1SyOXWiluyZ92CAqt3c7fGbVrxCFBtRSdPhQXCj89DfCUuN6Lg
k2IeVjLSOdbza+kErYtn+6VpDg256dp7DYaFpqN/IRZFILqFzQi3tfGKjEalW9Ja8zWAK14E5jzE
1+rO7YJF/0JTQGUpkIsJbrCqPb+9J5ds3Gi/ELD2Jo4uVHEqEyYkrGa2so0GnDNf5KCRpsvPSrQn
erzvVjubD1qAsKaQdVsCHl6oDzaydyImKDTFKVJcRwqKX7JzdAaxoqaq3JjfpbFCE53tUE7ws1X1
kT833zbm8EwJFj5Xd09SiZFBEDJ5vsC/Gy/DzgC3XQDwrwr+InMjA0k54/GcYh1wKO1DjRWT70yn
NUPeGnHS/2g6r93GtWQNPxEB5nBr5WzZlhxuCHnbZs6ZTz9fNTDAwZw9e9xtiVyhqv6Un6E4QYmh
uap2RvpOdmaGOQ7ZdKwrp3w338xqmVgLcxl+42tEAhyLznuBjxKPR7/9zKsNFiASfiRaFerPdTNQ
j22YGtkRZBkGQfhXUptv7f7qwVLoacuW7DmtXIWgtNuSaQqQOcVYsKw+jEP62W2wpRsUiONPA/z2
ZXJt3020nlsoFYgqaVDXIV084yyW+Ve9iz+p5imCUnCRA4Iz/bPF0fvS/QdLAOPGL/Mn2QR79RP8
BVUZYgUK1Uhf8/QAf/j1A/NYDF6Wmbtt6pOnQMOBTLG2/UXxPXZP2qeBtySg/UAttWJ8qurbnFPr
m8ujlxib4VVfl+xkVih5UfwWf9gU7t3esfnbfAs5QKEl7N8giPQuwjHwkTcFBilqB7T7vEgQGfrl
kDTH7r84W2oYB661l2wfbMd6Kf37en7j08IFahg5PTxN/iX8s4O/izHIpywhspEbdE8bZ2yFMpAt
8MZ7k/0CS8WUH+FhstrhzOafKFJZgBXWDg8etEL1Yez4DAaZAsIWWc84h/BdN1GxtrQVfhq1cfHz
tR+trFXpvuZ/gDB5srW0PXZdsGVssra4LJfMhWb7ydizY/2f/OIBn/L0srW/13k60yf+9sOnYUHY
XkzDVQPBPMQ+xoxr9k3UfbK+BcnVD8Yh/+kZrmh7F70Yo3rKH+wp7SXJ6pvgGjeIiw4ZicsR5E50
S6/V0fT35tRvsGhK5LyxrecgOY8FHD7sj9dRsI37cx6tnW9GVoAFByOinsCH9mMK7335mhkvuEA5
YBI+8Vppc64gQY7PsAvzaWl9ac65RnBQMJR9DqZnSspmrY7nGZiYPFmmsHwzVlsKY3tJT23CQgHv
XmFRClyYrlxnw+TRLOiWXxiweyeYD4G5qtVrNj2n48VXrpo0zPiCGS/B8D4YL4rzqvav/GdJWg+e
Ot1tcC/0gxAOomPh3Pz+vSzusfbGvBK1JPGPgF84lEAy6258CCTCw7Kb8WvhtkdxcEsUmkc8tLue
jI87oW445nBQzQ733gLdDVcJ+3xiy68G8znRX5PsZQZ1MpYG+nr76rLCphWOGeQ3+zjsx5SA+5Fq
llDpOd73f8aeS605co84q+yUvfTUNsHG31TJ0uvuUcH496MaP0LnE/ZFyePg/b7CnQL8zM2Na68C
/V3nRFbXPLFUOXIX9Sv3lb1pNQc6RoBo2c2xjiDyyTgU4d4t1oyoHe2G/VAEjDJ9RxtH3xE7gfZW
j+WnKcX8HRsTE4YfY92oeFUuRXV1iE7zpuIwNJfO2vrYbTIOQG3zRIdDYYKdje9f6ge4v7Fv1vU3
G5u/KcFiI8QCcaPigMCFS3+Crevlt9LXdbFrWeP+Us8Xjrlvy00Ub8ZDA9px0rw1yKAOY1shdmUZ
XTPiP8gx3sF2w880SL71RF1ymE7kt1ZURLh4BxfL+Eq730KRUzZw76322DTjvok59efhBzeiZN7g
qYW8kDtF/829db/ld7KfG1z9Nnh0g/Uy9+XE9cp9+E5vWHxQ4tVbPA5a2nrkye8zkDjJFB1C2qdy
VXICFk/2m6vsOPqNfGvn6+CEu+S0/M/CGPXGbx+es4+u3vV/xN4TexFi64PGxN+6MIrJ4HqytrAo
77T8OOW9ZYQplyfqDkaMOaEGOO9ttf3gbCkytE2PCwMWdPOyTBao278x2ckv2tuASw7CWiyV1sGW
siPaWgfOLpvp57ZvD2UPFr+eUDppWILvo/zhv4XJNX9HBMgHwoZPwRnqrL2k7wrML58RJxyhbYW5
N+SCOys96D6jjWV+9fm28P5CG3r7U1vsZ6K3kL9VT2/GtcIeKfyl8++bBY77QfSk/8D1dX8mmP0w
MLfhO9+NrZloS+/E4BYdLJ5d2jpQduAMPNhpy6PEW0f9QG7CnYsBErSdk7VCkooQEUvMW5Pj/7RQ
u1WXLsw3WN5Pgf7EJD111wC0nbxF9I4ngzVp4EiiIZ6G4rW4cIKAdnlgTCQUEQKBlzMg96rdW+o+
IQpbOaL5AAeCUsmQgIquUBxG0fQ1xxENhtySXH74SEFLSa3NWGzHQxX/NxIbry3cfgsNDTciT1tx
HifxnVQC6xm6tm9hZbPFhDdeD4DtbEMKkSvnR/rHRRZ76+Arw3POfYo/KWZO/s41lzgpR8v4A9J0
/ulcBqS9by2N39NMhBm0ZO4yxqbDluowBw0brQtYN7/VfXaVrcqemfYxI01Ah+/8p945l3pko66J
3GmtM7HTC/3c7vJupaLxgrCIEZ/gCFFySE20dCAES8tfkD4B6o6Tfe5e4fRPEPW7Jbeiqx063Jye
eiCqYptNe2pTzFkpTbvndsu9lOGUnSxZEyPzdQQc6/zbd+89vpPfo4EchREOLGGykLDUWkKjo5WN
ecTvLpnl1H27foP7NSIMiH8vAAfmvzK3/G47/MKfOEKcbs3lbY3HCGOQVcmxYi6Lk1XSpvJG7PyF
IDyVKJZyyb2f2kTOLcN1N+ACuuDi/6EEptOjMo+eSkb9D/WzWVPkTSQmakv3h/Ov6S5gHv6eqC1l
y46yiq3Jt1v0u2jDR2B+UuFatmGxA3HwR509+V5MiIqN3lx1Rr7qmWKwfnyG5/x7fqrQ5W6d+g3n
kGXLNkdQCoEFHLZ6YuiXMUv9JLi1ZmTEfGPh6zh/sx03sOEJl5vetvHeXgHeOVh0gwURurbg2vYu
WbDhzhisVYbeJDyFDWRE9NrPVEAHVT0p7CM6vNrdYm2gtfvKXeoLjHmqT7g1tN7lK0+teCIiQt4R
hMktHQJEo4FRNxt/2R+D81S9Wj8yH6Zlgy6oH7WfIrqYWBH/pZ9gu5j/s4zOdnGbD90m2geMl57y
dx7jJns0ztL9yz9JCfoZX/hi2ZETYN7T/HBifncP0C6XlpSMTSx2N4655hSPN/q4ob4Nts6F++Vg
fqou7Y1lXEL0pQQqNXjAbAvSjrB/YKZ0CI2t8aV/BvsSM/A9Higq0/YtfCQ6AIA6DLn0VeauWv+N
1VUiEaWm6QlY+yymj8698w/EzCek8RQ3DS4/Wrn2oiUflvZw6Iw75A2oQw2ol/uShPEPiKUeLmQO
4td9/m5foh9tj59vbG6oqrhFfHul/FIqm9tZBdHaQqVQV3m2KVkkILOFXNH0AJx5FYSrc5ffOg01
GoF+uJRQY0O65LjFltdZDywUPBkJsHv0w9H48oMbGBjKirDAIug+5bd8q4T8xIHeJv+emMVBr/ep
kzjc9O5E8OCEcc3BmHjBpzK5+j9NdB+iO5yO5VzsedBm8p3qjzn4DEvEnWdPe9TOtdcfXIBTfIBX
EDcH/uVgvLfBp08j/5LgEERwHZLdHTdjeGC/IpXNGGIQko3WiprGD5/r8aXnjRGWAW/7zdXeRS1u
w2SjYwJe2uI2ErYPXLENBAur8JHe6c3KcGHUx7J9mOVJSVc1c2V/TTBJ2qD2Xbn+BakN+vrybXB2
WU0k5pNxx5piPPYKQSlPPrQva99TwRe3ft3yANCRYC5UQ+RKcOctje7DVxwNplO7HrRDO/+HoYpQ
OW14jUX5NbZnELMOjTF5QQ5MZuWZiVAOgC7TaXcHJ12AXf4QJHHEkrheMqANUWQpOMRHp4Z5qqK+
CUSCtWI2Enz7Xif7YkKjUrIov2CjLZi10JMiH6kXgoIlKGo8rJwzJvFYkwJCTmwg/glkAb1LRycu
UrnoXKCWze8JeiZEO+J50LvxfqDCFwQV9BCBkIARCkMA+X83Exu6AIK6CN8jz1uA8eL7hzgIu1LY
deTNupIEK6a1mJ1OTABMGJPifAUq6+CBb9Kv9cm27qIXEDsRocEh5rsxpuN34WpiqA6MF7CLnjTg
dM/1m3fwKESEMG06i6uW3z5uABpFvso0wkJPQmoVdJgsWZj+skcRJ6pOwCusVaADv5VodTCnd/Wv
Of6kliMMWr0DJPOVahTP0V3pzlr0mTFdz7kXPKhjfFpVff7Pcd97/43H7GW/VfrCXQZNHPIjIkmZ
j8VMjiE1M2CbMWAFNnP5WzsaANE3elj9MRt3ytcupQ9X16Q/oj5rB2epwcnW9SuvoLavcUJ8H5hp
oZebJiGLiUFYjm6jItVA7cd0UXnE1VD6xOVfnp4nc9cX8Kpd7QRbbdO1FpWt82QgmOGBGqBjI2IS
lXg7qFg4C8VfZgZlPCLN6OZ1fyPAstV7MJvI7EM0qfmHl4GjUgxvgrkk0tfbhTTksM50No/aeLc0
NpGk0ETW0QaTNFvs49Ar9tklLQJsJzgQAapK7YZJAifWP/m9lp3IXWZaFjRYzI74Y7p/IkfmbvGg
w2BB6Q744d2UgDgkahMWB8rFAXnKL4NS4EIAR+RfpsJQnClewOhDWfXDl23pzwkXwJTqK0F+1RRw
kGaXvtAkzjD3jH9fv6i920zsjuad//1P7i7n5ToEDRrZkrdokloUW/usXbp4iQ8atEB/kcJCMio0
W5BrKMeEKB5dWTcVha5+Ed9lu7u6tHbqA6mpQ/3rONeQ1ccaFeIgYn+/Q6aH5itI7xOg1QzNMVrp
/gluCsw13oCCSGiKrXtNPOHsZMBv7J7R3vG9/0FzYFg8C2ERoHToedQsr65qtige0JHxNpYiJCbx
sFIGuPuQ6sKFjhyv/8PrRYitpJwtymo4C22vIfCUP4UsfyPJmoJICaUdejhZViM86Kw4BEKShkeN
8RGqQyZEas2V4+2rwdyFMCda76/PX0I09kX96o3jf0M4vwQQokq9pxrTgGTsfWYHaw12hkKl2hbm
NSexxR5FX0QF4+anwGqXYRytgZRjhrYjZDCAh3PvdK8ltjDCA9UgF1Wz+l/CgDcPdFz14dGEdvcq
ulhTBymBzgi1mQcBCCffThJMHeq+8lfyfl3s6GHoPZVqdBSGoMDhBW7d4s7hIKZXkk2S3pwx+3BI
6SqJhwsgvbkdwcWqDeE8ipZ5pi86PvAIxImgd07wxS5j/KxIW/+Y6/gxxCA2gduRUQC0PNEKIT6g
u80Ihk1vdls9N1H9jmL3vQmNQwABaVCyg5k5H0F45AVWPtaFGGwy9FYOioKFriRsjfUiJdfAbuH9
YPyTs57ACIVGUNfGRiyRIupg/7fAmjLRCxyEof+y0wwBeAHMXFfdGJa29hx05wq1AOmgrbsTAh02
SMOERwbHuo6LkfXlwFqSuGGhP7h4kFv4b+AP/1US1EYQzRIlzjbMu+cZpXQxQbXRfaykr0Mwn/W5
RLdXZzDWkn2dDA8b27kJIIeuAkjHztWd+e8CGhGBJ3BzU8aMZFJcnI7LIKtR6jWMZnr/6oWQP4tf
F+5dHEfXXPLGXIFjB99B5p2wEOA1wHPxiuCiQ6VIuWbz4EsFRp1Q04TQpnvbXctxI/YuakeFo17j
Ir/o+VpYQtCLhC4fU+9CkeS2tdnM4iCgMYnD+SZrHfKDqmV+0/3PxBb6HFnKch9LokFBNlzq1WdO
oYg4GHkbJY6pOCGsE3xZfBBqH2tvdnxAq5ZYWGqKiJVs5eYWcdsMZLuu6jF7FfXRP4NVtVygeoe/
0RElAyiOn1WbnVJL3QpJInCmnfgZKdXR5SdmHgwvh0Jo1hjU8skLNf/nO9VG+TYcUMNDHonMYR+9
5sUDfShCJ6BqWfGiI9AVEO1oBGjACwRNjWjZ29r/qZTgu+a/ZzR3tonSN3kzWFwtuBMbGSudxP5z
1PJTZ2hYDKuREAzhk/WatrN4DLVNIorLMLgplnkV/A7QVWoIYrKyMkQrKWdA5TUbwnrKqNsYzWuZ
f5jxf7VyMJGMl/2fCx1Fge0KD5VcYBXxB5d+SIUj6wZy4yXqKbqxk9aqiimIsRHnkSr6E4cA5W4J
4s4Pip86igEdgoXh1KggdYTxxp7NS59xjUsHUAisyOrXKni4uHxw/bkEHfxjrblXS4ya4JnhIWCZ
lx5Wm/yMMXob6KdjBq0Lt1noL+iu5P2xfkpE/IZurGFK5oQ/B2N7CMeT58UP4RUzX59uEUQQLklv
B1mnJUpDTBT66ndgsmCyxdyCheDVDB22nu0fTQwn9CoC/cZac7yqHtQ8fzdAVEWQzx+TkwmuhRxy
fIrCvomJkA40yLlPvUfpQ7GmGNqXoV8RvS8DKwdBJh3t6o+5+BFY7dqtnbVQkMSZc4B4JI5DlgE2
zdmOUhaadYAKVxFXZogcz521sbBq1xE8V52zS7xef0Kaj51RgS4K49gKHuzE9rLGhH8J/WiOixsx
kTMakey5M781Y1pZ1nM1cH4Z7wPzqjIS5dA9BUfxGIcr6bRuUmU79o/Qdt+iud/MPSrMjHywpoVm
kmWoj0j5SuxF7wTUyT5wwnAy+wx3NO/J7KYTjmpQuKCsTcFySNaYR2CHjoAHPAzWArWPGhEBKKZC
oKMBOTuK7z8MUNJaVQjyinAvVLNnb1KvyEcAm4ms0WCwoicoYnJPslsIKBnJQR4SH/IeTcMh4wGM
XrFO07vFAs66PzPTHGSWxgLMzsRDHpA566yvCvt46tcGraCoWgg+8ms8Agf1KEHtbmq7yC7rdcYp
EyHLH3tshmc888l6tuajNfLF+n3ctouaurRizWHdtrRz5qGM34IsgAFnrsKPNka3TsuOE7zlV8e6
O6QQ+impXbU5gicDMLBzEwIg7DZ7bfG6h6RWvwjMa2Lm6KQMlOffkYuph83lDAEipfJZqhUjSrY2
17NevowKA5Qco8acNE7EaNYucQlzh2oWpAASIMQjJKeyTX4UxtxzjbsHyl/cVralNRwd7F5SR30e
MbibGYqVmDKLq0tujdQz/jII/uvH+JXtEoDdwG4m2oWW4Vdrbr2BHG/uduQ9gJlrA14KSrOCPMep
iiVprHorrcLYdJJ8ZCiHU8RtE+vPpVOfaTrARP15r/tvpsY1hGRlkwH+pkXxO2elyBKf7GLg6mya
ldXc1Pm3hHlpm+NXhqMzA9buWbyjrKl4bRm3xfMR8iMqeQwgdWQEGEeIBNJ2WrxHnOZGrZuDK9Tg
gfLcLD3/0vv8pwjdw0RWY67THiU7HPWuWgiImYxvFa5rboN/LGbuYsmM1VLgwHviucU8M6Q4Wqwx
PsTYzSGGBr5eTHXbJt2Fxk56rhTUIKDvgtWzkP4nrtJT8NbzykrtqlbTEVccSd1Ep7DgTuChMjqH
tzrOtHQCdimHXP8s6d3nMlqL+E0jgbBLFCIDqk2cUI0zZYjmM/6sq+DN1+JTYBv7WmO6mBEYgatp
ZA//iVlxpz7GoT2q8cyIeg7xNcWHsB3xp9AAMKzKA6JGlRd81APKebN+lahEp/6Jp0cW5wE/j3pv
rtCYxzBY0LgOg/IutE05yjjJo58osJ//MQm5pkxHPVacCrW4fQzqSzSAgjV1+utOzsnN+pessQ9m
22VPWEZE6rFslINldJfBxHoiDbSt4TGJddWt2gdEdlAceeNWi+yTJIopGlV6C6MpGL+zsnnp9ORQ
tu5zmMuEZlp1BK7oI4ee0fjnDLvHRE/Ad1p82iosFO51FP1X4G89ehGpUtVdz7iruIabBHPzBFP8
JtceZYPv0qynF9hZpDi55VltDg7irUGdkdW5t9JdBU0Iz4VighqtIY+CWIzgEqYq4k3Vv4ThcKQy
21kcH20gvpTp2Z5+vBZNkp7ucmauYVOeuy6BpjTcjHG6+LMC7Y8baFTes3Y3mN1ZLCFEoKIN2UcS
LXsNc0UAuiiyzwjpjnD490Y/wrc3nxYDD8JCiA7PYlzI4xTeZsb5qyAldPNlBWXHwAFBL/VV8tMw
pOSWSuMJjxIMFxMo95OJ/h7SBDqeiqQRsadVem1Lk4eZpqliLKWXiH7aa6RbjJ++5sF62C01XBpc
kq4nTEvZUMANFhpayoXUWKuVvs2M/EONW1YXjXjZkknEEGfyDn3nn0PUXWLWU2KekVFYk8Y1Y/Fj
R/F6xiC2NzGIMRVcCWqEbt5fJ9N//VZ3PgNhjIftkbjN+Kc/JvV8V8rfpvIPWuYt3IiyqPAPKk7U
SpPspWlOgTja2FravrIN0ErNkfnPySZWX1MyhiwOBinJGxI8+io4OKL5oJnrqcLIbd3T5nXLbBzX
RYX9kDH+8n/9OCy0Rj1NI1gOHYQuogvyKAwebKChbPTMg022RVwiFLLVe5up2zFhqlfOJBORE+sB
ERUA1Zz1RSTa65fKSC+OruFPWp1dwmLGFsmogb3VkL2qcbQi+BrxRam+VdNnEEP5SgFI8K1p0b7q
armug3ulkxrNgnAyIoYGMj1t1mcGzWq6lSN9i2F/ZWa8M3rMlsueq2O+WL71n9oC8uiHcetCpvLD
5tOq7Z80LlctG0MpPES21ouMr2z4RnAfW3G0NNN/txDOEZ59p7bqCRotoUfi8F2wyuWP/naB8R9D
LcfJeWMoOiseGL1mOc8HDai/buAd2F+dfq7mbhVTtrSMEnUFH8MQ727tRcln3IHHlzwiRlChHi+C
5moH03tt0KmWbsmMUF9PTr8eqvbdmUjF05saJAkUw9xGcKtVw4HzilkFsT3eJvEI2rUkzbM2traH
KDHH96PDPwfooANWUURnLlWoAyUzYR+3SFOEk428KSyyL4kxIcRWeVYbxuvizVEUw01I4Io+rRhl
OZgp6joWkPky5HwvYgtd1Rek2VG9JgR5huRD8jM7KSblnrWoXYVhJZkR8telvXUNMUhL4FyTIYyN
eZLg+/NbIJET83SIdwu6Gi/wXptOwYsVb1ZHf/YZSpEc/W+soKqvI8HYqzoT3Ua8SQGrQAMJ+htP
yXuXEgkH7yd0DKzIm39evn3BmJ4eQQ4sfZ43bps91yG+Qd3KSQ2oGbu2Gu8jtcpc4DM9/E5YmU4a
KpoEYwOz9Z+LtvtK3GGrjEzzomtt1EQxleE54cIpjWAJ8J2yw2rcimz3xTD9Y191LzZuxEVGrzBr
B68pjxnCdauc3zLF+dWcbjkU0S6OMOQkZ0V8cWOKmxLboZhZU6ZTTOfNS5uaZy9/V/ry2mNuhLSc
IWZBvo7tuscsjZlnJxC6MkY15QSEQyS3R2hvg2oJc8gAoXL5LL7BWRntIrc6xKm/CmsJu0YwTmgb
9NSW6QeqYt/QjkMwvTYxDVs/7tXwURC25MynBkHuk56Lb0Sz74t7K9OyvlgOLSyZ7tsC5k3t/L/M
8p4Kx1zZ+PR43bppgJ678kX1tX/2fqNd7wqHRAYlurQ0cTkUDN03b2HQLiaeo5b/dQ2E8wx1tBCV
Gwj6zpMOTIpQ+GCq+rsCqVuspQo9X9YwTdp4FZvAG4Q3EZCJf257lXEZdWsos0ZosJPJVQVDy2QI
7SBgbMCgCNMSyqtm/jI+75D5duo+08rjnDNm8rVFqv+F+A0T212r0uvgW5tcGneBK8jJy91tMTDf
TMfH2HnruiqgYY94UqTvWhrtMGyEl4KqLXUpU+IIP8fWaKHFsdMUDCqD9IHbsWfkq8GjBjfx7iu+
jD7d4y32FOK8JZ9sYJiGo/xK0eUB1s/D3B7RkGwst/5BEbDhWCRqwbbtc1l20xP8w6tepB+DjGmQ
6+cNFT1z34bSM5iTN09TwuWIn2pP9lBIvpdL3r2RPPsMXsKC+OVJO0WavyyaH4u0GFEbux3j//gw
5carH8l8kXAMoyNgpD6UuveJ8wAtEIPalvzSJtgM0XMaWn/OgPORBvTKfCBz8IpvXrM6xNotOUUO
lGX4riFYRESuila2O3XqHlCZ1xi5vnquic3qsPUHKiTiMORdzH1xId7oWZkVnNz2NeNnKl+PF5x2
EH/q5NKBTULAreEu+fshoPKZb7T1kY4ZKVZ2dd18hIJbIoMOTFienDuW7z8503ubkrHUpy8zEz4g
JPVHrMbrDl++MniWVo4OSqQQaCn2yYA8w2FnMg6QDi/nMtdpXX1keJ7eH9M5fCducJ1af1r9NuMb
lFrmabTikz3F37OPgTNjPttiv6v2RgJ0xf/Utl/toHzH3vcuf3nOlF4Iw/ngcYLU6zQKKKBKUbrC
0AM3aIhAgT/Kj6QwKh18V5HXJVxy8gD0lcKFoXjqcRqdPQSIUOn+s7z0EVb2IYnb74HjOQLknoN7
gfEqOuClpGFNeNZ4JUmraAQG/5AxwpMLO0kwG0M+Dc+YDkXL8AwxkPib67H03y2MA6FwX1jcr6DM
vm6f0sKF3LbUnHyXkkI7e1jOjrm16dvionf8TLqvCHiuomuC9QrHixtUb1Gp7NNIXVTMzENK0p7A
1bHby54rodU0ob8O9hISw1QvwEy3IUTbSle0gnXvX8RQ10dFHVIutlz9jGoZ+xjvEZrY7B5BjeYw
oDEKvbfRBAfjRyN6o5hGL0l3RRrcMQp7jULtV8qMoG8heDz7RGLGno9dlL1FpACTVPTTkPiwnrZQ
ggn/mDMD+xWGRpVGZABjiuHUUJUoaNLQuDIGOcxZfQZDYp5pwKJHQNmI0HpgLNWgBMdzJj+p8R2s
U00PJtbsLVw2Vi2zfJIXL0IfjiCbWwxe2S0iEWckQmgE3H4EaWggmO+bzU3OJ/lcXhF+IsaE/dmU
dMAQQyqcF0yUMXh/zoLx3Hv4Y8Xs7rFhsQN7XTEYaqNHG4APsUiNEZI9x9bo61tTV77UcbpzNkoN
FY/TEeUQ6wG0ovqEpb4QITn4WwsCzQOG1Q9YoqmleNwTIiFCP7fXjm5jbbvot9CwXsrKAMladMiL
T3vMLqbindQ8fHEJTwqnNScj671H19BtZhx/9OpHz8wtCqc6XbduwC81twbuh2FTLTsH7/Yhvg7t
H5p2yc0e42+TGwWYFtMcvOeIJN3kQ/s1IrSsuCjF62X6Gn2TkLb8DIiAoIQIErRUCLG4J8hIYIj3
71nmwF86TtOwe04gEYv5u8r3TS2pglzsE2SuidEQtitQ9/1Brt2nf/JF6PVDcp/9T2aKArfKFNAB
wik4Rbhwl96Mhy2lRURhjtXKHiNbOWK7EZ81EErGt3WhvslSYmHo9DdYGyytjGDuqj+21i9Djx6/
Z9n9aGpjHT92XmKYkyXsHsIJU2SsSCcdg14GQHKeiVaxJg65iYGKMuUYTudmvuQN9AOb6DBqlyes
e6ZkOOfOg5xf5Bb6OB5jiiMBUCSqpk82I5xcGWnZqAf4tvh2bHvThNDPSSDxsHzDDr9gDPGG/gaI
mJR/PdiyCDp4riw1ocXzNLlt+V8xGBUgVVbPAOI2gg3zaQeysJ2v3jZXkXkWCCm0cZsJz0ixrmNH
sNiHlWcgwpt/zz1AIce5yV+Lne/K1E/i5Bp21xYgv0DbYTAxQAaIyD4iEQt9TEpacsQh3hnXupOo
P/zBbMykSC7greKSJScCmoWol1BQAYgDN1wzahFJ2IizRNF88VJbfJVEaWhA7OLox/cLwLoC2e2J
FjSfy/JdH95MJgmM/pxRAsAoh0HPMj/9LBAKtoQhSMAXRY2t/c5eQU3wYyf1np/EbSC0oHV5HFja
zMzRYBxFbkXZbAFJib57E26mrDNB1mvkjAHDIwvJRjv8JTD12z0LGcmhfE+tufKs5Paqkdmr+BAy
osXJ1IqijTTKVfuQVxTHjxr2tYyl47k9B5l3ArG1pnq9sowNTh/sZZ0UYpnEOPU9grkoWAN/F45Z
/xevmKGx4xWAxO1b0KKu+PMRLMmB2WIVvrxHzpv6x2caGHrq7ZeEikyFsUHYLbWLyIviLLjwrAU1
iZsCUca/qfyg/DcS45KFxRX2alTB2vT+1KDYNO4tJa/H+KXf4qXESnmeDziTOMnfUF3talmOVIRM
Ad34zEGMNknB7YDnU6cvLdNlsPqxtMH0jKVc4kEQKQsZ7Ava+m9L89gYg/EO+R2lY1IunWTwbpj2
Wcyp7cQ9CTRqRkJTEZRM/AAPrVYSeSraavin6ozWarjyd4z4x0P9BLiFheDETAEks+tqu8AAxgca
IU4dAed5hJViEUhi/du2TfVb4ccnllfcM/ibcF3xFWw0cdOySu5UtCD82JH5NBfzTe4JsVZVlFtc
DJhpcw+CQwjdATaBGOuHuMyJ0WljcxsPmI6nry4c9hCjQbhlAHJUDwJ7yIJQ6Hgl8hoFJf1dsPY8
/SICHI+P30CMT6JyT2ouSZ0eLuzaSwziJFgKIwTqJI2OpV/wssAEmPhBKGFP4R53cIf6MDSxNMIS
WcBQYG3C9OuHZ63/+1fNzeMRy6c6oO5EFlRjt4e/VyDeQfxd4PE8K+gmQJQmd5JL85msFkN6DYa9
1x4DbrknNSNhgYcx464ybPr+36rSAQ49n5YT2T5/vzfc0P32xR+7NygfLjM1i6xHDQrCtsXZAzBo
I0l1fAB+YZH98W7kkAemj/GrjO4KLerAFM/AWHFWZQwc6tco4FDPxO+HfbWfevjFwKo2E+q4/wKN
9X7xa83S40MM6cXemE9d2D+4Go9I51iXMgLrY0Zt4bBs7WtNLU7UhxwleDwqX8zXMFyiQmL0Y5Jk
g+cV6EJ1EgJBgYtFQ4iGiB3RiM+EFDnEQVxYwGBI8rwgFPtofgIlIc+b4xgjAOgiyLY2OqYcONQi
QC9W8i05qXlGbBLAqybTdna+kRI4PPuw/hAVswoH48RJ3mNFad410Y4rS0U8duj93StGHINCSY8W
bA89j7qgBNtgVDLt5R38asEnBJ8WFqChisIfPoIGOY6fspKrZT6sur8QtEo1uplhfPadetJA2wO2
qiXEGujLciNQoDHp5tfk4Yb60YWEMLu8CpSTzQpWi4a7nTbwa9FMMLA3aXx7jmBFEfnzpadOlXq0
gjdiN385lL7yVc/OchdMDmL/vcrAjmIzo61i5MOgj6OGwowvxT62BvnPxLzyD+6IiS+yGu6U3r/x
7duWnh0fCiwhs9WYP6iw2MImxYIAvgmjNv4Nd/mMa8OIcp//UcxwJaOOYGF+rZCXGvsqI0Pcrnnk
qsqHzveYuVHxVSCqGiGZGkMzPpYMnc46QjcNDSX2FzmWobjfblPmAsDRcJ5ibBccdVyN0AIwj1pF
1PXyPfsA5VWpvUjmwMwUxoNyilk7C6e+QCoJYaTIn8DPUsZFNFN4qLA8RXLPDhI6FnZkfCCpK/lB
gWUDd8fPS9gnW8CD+pJkj6FmHjPk+yBgOk18Ud7jBh7vTXKGaw2Io4X3zPOj+/VG9hwv0KbhzT5y
Tw7NkplsH/gENIHi+UsYU7wE4bGJoQNuavh0KEDUUs1n7sTGkJ3E+AdfVDnPc1YcFXiF2rWNznKA
cggHXy3hg9iRz8GZchsBPb885oWWORNfiBb4gkaguTxvtg44gKCdEyKWQH+GEceOrJIvkxsQOpxG
8crFUxTTkloEhh2xWHpDctrD0TZ69eaisBYvrEl9tixYzoechYvpBlYjmM/xpfgCunsqq4R65pEG
wglj9Tr5iUuisZ51uGMpHIkA1oEbtxsTtyvs7uT7RjDfBjfaIUhfIDLla7rcUq1MGsulTGfdBO3X
O1cZe6vEWTSEdsdCpRPYj9uZvI/pF/8nEAC4La1L5ugqorTAcUOZHx2sHXnb8hEd4nHGjJOCL0hB
4/F4LNRUkMUCfp7zkM5HbEikmFXH+jDB24jt327syJc6cnhKpSaFHuleWg+BpH+VP+8gtw3wyhHK
x5QiaSKkI4j+GnJlpKEgWqnB9lIKiT4Y/3OUeMtXlNfOXd9CLeA0eY85GQrEudQq8JI47m0ChbmV
Cd8idVkubzNGT8wKZ2lyjHFsYZNKIiSfKpx/W+N/LJ1Zd6paFoV/EWMICMgrnWJvEtP4wkhyEnoB
kUZ+fX0rt8q66Y4iwt6rnWtOhMxgMJPy6f3yME4tacoi3/RK50TsfNIAOcOs7FZEgEn75/+xzf+3
qASKXkFrUSw3O0aHxpBBScQdFr+QT9isHSRRi1+JZ7FyIBPxsbwlfPIiX4N9FSMjUQwAQ0bwiBSR
d4XrGts+Z4aDkT6tPSNZjv/DqpNiKaS9nXohdsq6kyS+3FwMA54R/nLG24FcUaSzbE8uEea3PUE2
bsNjsKDfxoAfexZrY9XCGwGrnBr3Z526utyJvzvCrCVxMPfXFtKt2/0tt94k6ZE8j0iEmFI8BUEL
Ufyd0IEMhvheKm0zpqx0Nd5CesM1ADWA26/SRsY0zVI5WfY9qFA9GQS8BG2GTOAOLZMjhDwG3M8J
+EoZsFfLMoQI6I+lTB8eLvP3yI6vpQ9dr3WNVrL5eoN6g/JATmMONlBzfoqGM/3zx+0bKivW3Q0y
Wa2IyNSCe4NTebzX2sHiTdvDPQln1et12lOfjEkuK8C87CY+EFwaeUqgSR+flahQUuD2a814MP6G
SLAuAClvjLol6FvaxX1j2y/azUKA/rac/UpgdINqb4w1uJurZQ3iXxkhI4XfVSK6RhXyDalYINge
iRo7E/BoArgmqYbUOR/9SbJEWagGFvDKGAUoM/X2LCP1VSaxpjX8CAS3JA7LY+WlMm577j5rMr5f
rG/uM5zrkKwyT31FLwKKtxvDmy91At+f39GiZH8AxMByEVoRgZEysBQlzKeHHF/oyxJZUSYZE6AE
YI50gxZw96vFnvmMDFmIATGp6mMdMJlKjyoEug4XwgQ8IkUMjCIE1Ddrh9uzNDClS55G9HSl6C3G
CleqFtNBXJLcONykrpdLBt4lk5vQzZPQQ3xctya35bUckEAfIna3FEAkfCLzxXXJ+bIzDAo1DxWd
aBNthiYQXMDdFLFhgp00MgMiG8HD/klx5NoqI+Vge4poOhfhHjO9xWAbokQmmhXwYWNKHy+GtcYA
qm1omE/t8GQFDziYMBdwtAhCEIY7YGGO9D8MfYRX4ERWIDwq3ezhEdiRW2DdDPvcoVMmH7qxACTu
JYqegWS4sr0N8wezLiwovBFoK663ZLNG9CEW3KDgis9WzHRHRIGhGFAaIXCmanR7/E6NduSkx5O9
eGtuDPzkDvdtAkwPBkh8kL5mMALXB/8Kn1FMh9os84Fa6OCJXi58S92DpQCfDqfSqNCPsKHBACe3
g9llKPeg57oDIoI5whn9Fd71EegDDjQmnSb+66IfSjUU0hXCNqZeZoTwyChrcQej7EmSfIxqUxYr
VkQhoElcJRzMkII6GhyymAuepkGqKk8VkYcJelagPhRxQZRxJXKaouLEM+3zziwhXNMEepLAEsbi
kqJuV+XmmY+XU4PXtTPEtVzDiFdYaMrK8q3UFXUnSZLL7A/rTBZS/BaQtKo67diCKUePnIn9bta0
ui1J/jXnAUzm/ioxWBTDq3BFt4Dkd0l4B0ZOYH/SKxA0OS3sev5boqJxLwPqbxaVObSLXMsu9imZ
TC15E4Pfs5MFeFmiVckSOHtMN4cZU3LtO/RrUktg8d00DABkaLhNwISSbBEXGcqRpQ/xBp7yRkjf
4dbmyzFfA+1lObAwyNdwQUAoxB9fBeLQalCfCJvQeF8K6WdDzRY1ReMjgdgMQGZhlktCC/KX++wr
pQVqtX8x1H1OzdGgHA7YO5Y6tmjLzXZkVQKwGuNTD/pqAM4HNvg+CFxlxy1GcwA+KFiwLzg8u2Yy
7fYuZDR/a2eEfLGiPZQxDJiAhqeYxQLn88Ls4BRgksgH8OgUayZABnpM7EvnOnmdU2/hEuGZiXdN
Q+YZxDj37LcBZgXJkCWrhCypWrMWNOus5FDBdDvCwQoPVQ2rav5MdGZGoewHWC9ygnDwuRhJiXzh
SQZQ+N3QlRY3SCEap8ZpdAklS23Hff1/TCNZnkpywWrDIjN0Qn1DN3Z6u6McKNeVz55EH2JSw0oX
pOuJQhDOV4espTgiNUTT9EHVUSU/G9DFgiQp0WlANee7jQ+FXbK+CxiLhYwdZs/z9lf4M/5SDTDZ
7UVjGJ+rP6FEYxtgYqc/2ngAOwkCCCisQBQD50t+saBAj1K6sfQgJfWruH+sH4ULZ8CXTY1JXSfJ
SKbJwgM7L0htTlc3qRAOpatfT41NtYksiY8mMwnEBFTvDANGdsLz2rpvrshM3Zk5tH5Iik39FCmU
CKjbz00dOj0tNOEH7MAAUrEjIsGagtOVGIGlkpI1N6c2tV0ibOkx8AxqgCxoQho8CL5Dkghg+pKN
1PMd/I9gDQmB2AAUT8Q0SCaa+TcD8uizKM1hMFF4spB0pwdAzFdIgsC6mY1njitFIJLaBSt60pYC
ZhwoDLYNk1KEYApm7dEebsaK/f8YFh7hEXtJwHv3bvSYqSBGZPCDKy8Bf0UfBuQOArN8lo7GHtdA
6G/E9smtYu4Cf3Uzn+b1MYGP5UGNKbrMOTGVRmU5Z2J0cVaYzOqyH1m+XCYaBfCiox5iYhpI7f4f
Vj3K1aQzkHwWk0Iler6z0G3H92on0jeJeOHCI1rEfFKS4JJAHc3KZ+PoJM7QAmBRrnA1cc3It+Ri
Yq3FrefnmhHmioJEnggEOKl/oCzmziPH11yfEqZYgBGx+XEpaLlKBgKJn+uw9gcgCOjzUpzxOvPt
wXT0dR6i1CdlIlwnYQAZFneLd6dhyFQV82CMx/bXcDGue2XTLrY1VPLlTlsQfscXAntbmvoNOn3M
Cd3id+1O3RPd9iyCNu9hBKodr/O2XqJ2Y9wrWl0fE7Q1AJMYe/FLhsyTgmnYOzNu59I6WmaKcOwu
npFrWws3uhHL4/OQFOEDgMuMm5s7S+GKna/ut86rU/XrDlUWZGEIWLSVW5u0Z1nXoMbbZUyTgwkT
C7SNqGgb6Yc6e8qQrNBA7uAQR816qdO3iaV8u0MLbwR9DFUoE4QpGbeRzHfXduFb1lrBMQ0qW6o9
oX9M1N2opxtVB336UWBRzvMEPHAlC1bGh/IRei2m2+klDQiEl+kDwPqu7qjp3wANYzRtTd08hA9U
7z3LPoN7WEBJN8LGdIPXrDvVop8ygIUllo0YGkw7FczpfwGcAmYvTvCC9RauXpX+rAVSIwu6s4iJ
WuZPOdj+aFIRIwIbKiOoETmg2DYXeFI8k7DxfrdOBmMdtjaH6+aSYBZ1+IT/hBuZ92Jh1dSyupbD
gfIbwEvlcXogHW5ANGnZJSlDKyF3Ly7x4+rchXdRPDeKwQZMhSUfXTs/bEZ8dTpMcBLo++i6nQAS
xv38p5YSK4h+ZFiLmqldRk+AvTgR5fwcBFyCQdGR6hji/od9OBPmW/IonYGUCRo+2pkkB9Tz8ZNy
gRcM2g4lso1zGCPaS3o1nhTUC4RToTN+ZujMiwh73MOWC5Y9yuEA15bd/NuMvVb8z9Rvusdzd30g
vNqt2qsCWUeGJu+JWqzW9gw5MIoAnQsI6csISiwHyQzSc1lThJQqSgGaLkf0MGaEQ5k9lUX6fL+N
XnwvVwmVh0Kdr6zhvi8WUEsY9QvrgPYnhfIlyZxaLch7d6oKAHLWgfEKh9tiPSVshRn4YfI8QJ2N
zYdv3LYAE4UNonpQWggUUhOeiOT7tNxZ0FleF9S/6jkw3hlMO0SriFEr2NQFPagFI0LzZ6Z/0BVZ
oHVCrfOGgJwlA/Zm+xJX0M43x6HpgweTCtIkscfLrF68L7Didv6L1gdMyMyMcgNzhXlp6PorbQ7W
5je/U7MqfFVH9Kw7zWZUilDViDAIrdq+iKQ2JPzLEkS3DaAKpDggHopjBiVUALvz9uVPV6p8QB9i
wQ1Fxm0lq9niAn7cwV4I0nsyYB7AsiUGbWL0y8KM6oUFOPZKTlBcBF+ZFwz04yVveEAgIumICmO2
FXBqgu7U/KPLUEAu0T9L6Td2FIxwOCPCEEO7OGTWAD9K5Nbob5oy7YDKOkMHhwIK37gRzrATCG0r
WfgF6MGe9PPeAGfNT9IA7IC8a+RspmH7GiUToV6H8xdwJXhwgHxQ0MfmfZPJSB33TpHSEMqeRgx2
f/bTFbelokYfNtd7XNfG7atU85WO127gtjCBcIH3WBXEnln7y44iNuLu23DstzDYJkTit4Niz/dz
q3vOApWxvK6ELaEu5s8jZqxB2ZIxMjnPxgCeT8RVUWJkWWFx7igY2Xiea7u7YzmRKcAUVqm1mbPP
KCjl+Ut+e6seP/oVwePpdGv1F7UhdtQY5O0vD0mob+rHIqLmB5QTLs/cZnhgESjah/aYVqr+kVKQ
amcQQPO+A7mtsrwXw54rN9DxF5uUMsgDbXHYE/SoUFdXxGD3OYDCe+yaY7WdfpGKAxiaLtt5BREN
FGIifKOTTWQxZe4MEh6AS9HHVPxKw6a46ONOoxdbPDTXGg+3krlVBtVwn1M7f0qkc0bKSaRaxNeN
QeW0RHG3uvUhIetyYsdhEMZBC8y5FehZ4XPEqTdAFQAq4Q6Xc8BTN/qCYI5HPbhN/brDLFSo6MXY
ZzIAq7GdRofDiRm4BflDpNlArDmypg++wJpGAFNxOflQRR8FOhB0MJZYbCIdHlIbuVAMQw6fb5EX
yyohzLxla4nfIBKUOLOGfYE2sKsziQ0Efnkn/CC1SPrsw6ZclWLhoxtSCloUIIrhRf3GTgqwG82a
qOHakmU2yQtZM5a0DybEHnqK72kG6AXCm3H4YJAzZkLBhMW2VA6E/I3dHztkYzLIbHrD+NEQDKXw
hTSQJ1Ynz1Ap1qw96Cx4tS54K4BP1TKF0UVlOyRAw1sJ8KMQXfblTUFzqGUoy3RY0DNIaJjIyTWU
R1BZhU5BeakjWDwWM+7HqY5rXwwnLcIraO4rcHClNrHZoGOmj2vNGniolJDNgFnHsXUVioxJ8nAl
06p/BIuoFGtSxwXZV409osHok1L0eubPzNbDjKEKurrOviaQT1C+OxPQb8jIfajOcb0nwkPBCKe0
DtEsnbXTSVK1CFqX9QNdERuTIVCAqqElWRxI4MTXsbRyWOcmIMhXkJBGwyksItrS8x3zTaBcWP3U
xsOUQD69UXAln8EboJjy56wfSngFmL/oI6FCnt9AQpXejFn6tn8TQRdDUZcxxeHGKtcmJWGRmW6a
ErlisjkMYAtELKHcMkjfaYaBTa9CNDObZTvtrgUzwHRwgjBTT+ZjWEFFV1AlfHqgLEAn4BaVy0Rl
PLuj28aMBeNeEQbXhF+voEDUEjdIVx3jgbyUSIpXgA9kBhD4aN9RT90JnjznlM3iXVGfNSSK9Hv6
Mu+hiv9S3+KFFpYTET9AbYH/JHgKDUnfP9RXHwW49dyA1IutZAzKSuDIeQ6ND+SnnYYgpm6uHxQ9
tAMiwS/lNPPbrTHNvZrJ4AUa4FeWVUUFDgrDzzQy3iYZCamIxCK6FcQqMCeKFP1AG8+MrU2pwQ83
7fFsACohLSNOi00uG0WUK6qZM6qFBZUbSSnr7K80eqcPosDHitZ0Y1ApImEaQa2w5z3tXuyn7Er3
bYQlHl5eyjgK+Iy6jV5TiGJTdAosasqyYmi9z7FghKaz2g50Cl+Gna0qwAaEGkWSe0Yl+bhRMKdd
Lxu6CjfQ7GNz6ppli5SLmeSvUYY+mcapPVJKujQtQS1XarQthVGGrTGh191ORRjfmrDkPVvIfojz
7KkOpwmV+uizvm/vJP9zfH+fLYKGPiPh0vjQQUughAHggMi0J/XUGdowleZ8M2dAaEGgjr1XsFXa
On6JEbec0aOmWFSbGuzq2TL4IrTwje9rxoA3srbE/ospXfWMok9skEhHpnH+M6eRWyk0FQAz93oU
JjqdvcdBV6pQUBcpxjY3IL4AlR7H0BCOhOaXdPZrdvAOsMAtQsiYMeFTzM6xj9b0LiDk0mSSrDKW
gJAhImEohNCfcoEonoolYqMDKR289N89moXtHJfEPzBeVxtBQRQZmTQi4nOj/wzlR0XVBwzTTswH
ZZqqQHaX0ifmcNa0G/0K6IkcncvefDaLB8Jb7MTkNAP1byPNmhJb463HkWLwSLGD6zgwRZ4TZJ1u
PgrjxFPM62GuQY1cCXzldOfMJIqjjhqmP5GJrOCtZmXcE0+gz0PQAlQqqXYbFvEs1BjVYRpRdcSu
LhgvhlsJ38GVkjGjXjQ6CKnJduXmCOBO7AY5aE6kPWg04EcbfgoIuKF7Jf5Jl9KUjCjmL8r9Qj7w
9TWbQyxBmMml57RZPhSRM/ii9Bi/riRwLQV6gsrUAuou/5Y9Q4EU2U8SPmYCJ+gueg55PEtJ8PSF
deuJFOeBRIxW/qOro0srsUJikHH1cc64VjXAyHuW+u7AagF0Fs0UXyPmwDBQ2lZA/3Yttzv/VQpu
8HB9e6BuHdOB/rvG1F4iiCLnkDwx40WRdAiocoli1kDltqfNhWaol6hvyJ8+DNQIHwHp5DDAQdg5
M4ijpK0o1lu3E5abjawvjV+sahq9xDZFIGrUUKVB+na/czMqSh6RPxgM/1P1rk49skmGGsrH0w3j
q3xYwQIQf4RVihBcoo4h99eA/W3gFGeQpybz66YVZFKbqYcozTYpo9IlXcLIBi6/rpIe6o45ww9I
3HPLyTtvsBDO2s7V5qBvp92MXEjJPoroVBB45fVZt57nd92zGsCkFsJyAsW6Xdo6SDKOk19mi91s
wu4TsDwY9JCgQgSjxKqX8A4uCHKpm5OX9VLQTI0leZ5m+oKESYwXk7vazX4aUiTN+LZuT9XtHsyh
gKyS16E/KZG2lmHxCJWuTqNRbNEZmnGzwahPzF0SFo+zc6qY3zplvNy2XVDiW+K2GD28nJEHJlt6
0TMcN5RvZQLnuYIjvR4I6X5G/FONhJA9BtFjdZ+9UplPe+paBjUbJqXBiiDaeoW5kpHiiIApwj+3
wz8tYn3uEqJFXsPsjQGuDSL03lypjddE/aoDaBtdJnAkAuqoq4RWS86AbB7OGsZiysSThZ+fKLnJ
xjbR9qIzV3x2pJ6aDq83fg97RHB/1YmMmZSKSdTmkDLRFsXUmxk1wPlOLICcK1aCGMtuzeBWnrWB
AgCR08iIiwCIdAX2U2haDVREtWhlT/3zraJlVr6r4ARkU1BbBrLsqXa65bQk45DRGAks5Xs/kn0g
rDbsJuPqNJ41wnnUo00DN1B9NkWM9WRy3akNScKdg9op8NaSxBD/OSVAv7aGirqjn1mXK1gGvMlG
XPVMzgjOZa4An6L3Vt38suCs4Yx7HzQqnrSiUppofd1t710XNHPwzbxNdH1smyw5GI8P0Rx6qEPI
2GVHG0pGX22zOUwzY2fRcx6g8STbaSZCQYM3QyzOZwh7WbCJkgWi5cULvMR0bblFIg88NgQcdxiG
UeD4umZwDXF5qfH9kHW7MlVA0Kgv3vMINsdLcv1tqRUkWrGCSdrhdTEVPdkDxqQeazM9aPYTjD/Q
N4z6Otfm/tDPzm0NYmDMN/oNMiJGZoTVwgJiqmTPOdb1oWo+V/NawXiKSykYtekhDEvBL5hpJ9Eb
yAOIMzwBvwp6k/TcA25SHx4DnGWo1qsrSIpeu8/Fb/d5e1Hey6f6pfqM99aht51hDeJ6m4Ttul1T
pA7RLvKjZbparKPlLYxXpovchNO44ZKfPDuwVvkKEv9tDeDK0bdy99ftrjhcn8tTd74+55fiuQJ2
+sXjrT8ouXuFh+NZeZud7TfljdTyTAn3nL2DjO6P9cfilR+ml/GF4ZTjsFcg5doPPCKKnnvYFoP+
CI0oo0wuEfByWsUAgiYexXOzUzfZYVz1m+TApTrRwd1BAVedskN0jNcMTW0YsdtR3YJv/GBtoGJZ
gyMLIBf11SWUKutoFQWQiUPWVGyuq1moLtOwDeJlvvyhtbajdHiMmS8ClOBW6DbsLR/JpBCxxyAP
CQu2DpvB41jx8ra6byBM5kULKKl8yqQuXE+bzIv9b2NJmrTjVR6Ex5/XVygVXMWNd0lQuanzjvly
7VXnQtLkzdcPXw8034CTsPj35YVB4SH7GORLy584YRpNcTgtrxu4oRQHV3xchPYeyP4XBVDGZ+5f
0cf4Nb4lz+MbnILVuTlPb+kle1bfcJon5Ea5HYd8zbgm0gIBg+8re1Ou5qiR2EHOnY1Xgw+94Cpd
wRS1vW8Zhar2i3XlPPwZZ0V0FfbhGHb7MZSnz/1yVXKIx07f5GuiKNYK7Bxcc9pHh2HX7cpTuTZW
8x953hRO4eJnxl/rAyMhm+thXDi0wssTlB4s110J74RTrmY7uVnU5GFJg+gdZs4V4cqSdtEajCx3
MTssQqABy2nT7FJuNKuAaWYHNeyNGXIjNuA0wpybknJrhLAj5OExpuaqSziufHYS91BfwrG2VtfZ
vthTd7nu7fWwJS3etuF1nzLq5BR7fa2voRBez74nWEjLLZqZW2L8kOmn1FGXiAa+57YzLdmMVExW
LQcdAqIBhgDCONRZZQM5mwPtJyRciJxyqDLk65I35n4WvylPgweO3+RoNSc3rhG53nZwzQVVWIX2
sgr1NZImW4Nzkb804YwxMoSeQnuNMDMaHv70qfu45Y9spSwRBAwQNnQ1T/N0l3KX+wjgQfh76MuW
6dvw/kufMvkc3iEhcvjEXvlicOiSg+vrunAewbSGlvfvxOSkh+80ZJIIepzfgWNRKGRME4jnhc+V
hxhJIapb53zev6uSb/PtyOWCRzSAkm1aMhJ90Z5R1PTGp5hmP3zkhq8+QYipPj2Os+NtMw+/Kc/G
jpN9LTzb/VbcfPnEoM5+fvwxQ3yX+zSuxtXiqLjlstyFX61zePjvXvBO1uWggMpDwU6x7Z3SzV1K
DSGZFPsMviJnzj6DcNFLPHsPD5JLABxeN1CzOSRHO35z8i1DPmwoafg69PtcZEY3w4f92fOPnYdM
PE9FXIDvJnue+q9z5Sf5CxaHS2DyffDA5nuQWXnXPdTEDnNEPBhKd9U1yV9I7hvUzsfC8dfuHj5U
Lnx+RCjbzRxzNYQ0sjkI+ttefITwwtW5iXR19yj0chgKKHKd8YVwwL6Ovr0EjSePV7Jtj2fyYMbD
V/hPjsQC4L/Z3xKgE8n70Dvf02LySCFclWMD/9s9Qui4HHkt5Sy+x0wte1aIsoB7Zu7TQdXZTb3h
LT9wbGcRUPJzkzUUzzzoQTqUuLaj23rfdD2e3kyHj/XxCTeDA4LE7TaxRyUyjL2C39BDcWi48fX8
eS450m/n5M4/3ghlC94azl0OCl+EG3vQk7izzWPzcGxv4Izktbzx3zPoXnG6chxGW7x6mXuU+Dj6
r/yzXPYqVF319/YZOfCMsksox3Ot5Of99soZG2um1RzZMJ9yF8nX/94fNB/vQRGAp9w+s/3oXp3v
N4QIechZaSuN8/nvLLQ/VnbejSkPV/flAHJNiXVTR96KPcdFhpOE2zX6MBp5A4/oEB06r/MWhwVr
CqdwYkSed5PbKmsJcOdyzhlRbQm/y3dzS9srfHtD54NPorptGPG2qKXyXjfekSDDhwQaqfngjFja
ZmL1Ui9gvaurQ/C1AX7mnk5wea82u4uQWX5RzrMD1LH/QfIHv33QOtHr4nV6SdzDS/gULt+25bb3
qS0E0UE56WsxD/Ct8ZDFPA8+te3np+pzZWtnu32aVvCXO8yq4qOqS+EhSQMVKx0yT35u3Q5LD4c2
36Ef8bMgO8jXgq+gbPhL49aHIsiC67McoQj464FheA8VOU88BG1anwIqX1EH479pxTvIs7xmKe8C
Sp7XyauYHA8SfC2+ElMBTorNYrOLmcd2GfmgQOfn7HoG8TyYen3QMkt5EE34FKKC8Q1vCkcp9PIK
r4JoACMBUdffb/afmbhzCBz2ksu7mmDTb9xrgHSxOzwxqeZcOQs5XHNOYSBXnf8+AZ+KV2C32Ee8
WxIkQT9zkmcoxz37iUiQk0nPYu/mRxN7MzsOHybU93778fgH+90RCxh5Dmbph1DrqUfb4O680XA6
Yb33soIiVhvAJi/bD1gZecAMsIV+hVU2eOIyFg4jGjwS51x6+9Xyuv+8u+fzdX2+u4X/KUZMLLjc
afYHNzdxBudf4ZJD8Ig9dtVnFbIADv8thLVs7X+D87z+hN+KddlsmQt3qm3nYfAxkeYzvjE8Pk3O
C20sOlrhBZUc58fwj9Dz8vjg/2/H45HPc+RPH7Pg8+ZgM8xVwo4WOzH8dwrDn7lY38SoXJ23wvkG
nL5i+JR1XrpkS+eSmJBL87ZcOmH4c5x739ihb3IiNhPCw1gC2fPyGxA1PiOMD8s7v+HiwNm50cp0
klft4G9bT+y67MFvsbO9w3HE1uOZ2ZklJk4OquyUHW7CFZ8wuvYOEhPKKX/WWawL5Z6Xuz+6jYcy
lgtIbN14rWftcIZuxVUCtciDE+wdM3zbjz6fG0Tts/Vz9ftlv0TTcvPfrRJDON9mG8OduMqfc7yG
sUa/+c/FLp4JRFLcd4XPonPBCU5riS3J/p8haGdqaivnefeHd6buSW24er3/ti2cJZ9OXgNimoUx
C+yluKj03+R/Siih+twIe8kXsXkIJfFCMQI5nuu/qwMc+UDpcO58t4G5NXwzcXDVRHCwNY8w99IZ
/mFnsMODw847bU6K9/useCc38sFSc2sjn2gu/KftXjfW4f319cT/XmnGO+au9cf365YZeqh74UX6
1YPFkhYHPyfHh89amrwZ3yL+eFGcHYQW/ONFDw5zTBuj4g4hmAOMy0HB4hDve4/65G/nS5qjf9P6
5t8BE7f+4AIJ9e48mFngq34Yv0H7r+W32TraySFmru0oHH4M09WXHaRO63wBHFh/qU66Vh1IijFd
khUxZuhcg3LdnYl8N/yV56aOhP2yRpHPhKX+Z+4d3962H+Ivxdl8fhACcLNwS2JI6yeMuRdtPv6W
3yz8bjxWCKidJ1no8lZYFq5wz9JPUFOQv7L4l/Q+jz8pKxGeJGR3CJhKgD2OClusxmKxyw3M7fMN
wgJWtusZuHcV/74qXcfe3zal+234rAbZBi3+hZoYy5qvrNmSldJ69k6Wueyd60p7vvMTjZ4Xhbce
vyTKEk+TBcFXuGMq/QipL26720Q4ffTi+K1aGY55odB3Rlvdh3nN4/qT4ECfvuIyyqf4s807Ce9A
f7CdIavy8wtdAa68uYxRKaEu7NGv8JBS4D80nHjYq9ozz+1a2SCZ6s1AhLnZkuqpv/CVLQh0r1pN
R7AA7sKH/GRveAu33LRre1Wt+JsLH/0u2hd/4YOsSJj9ud0SP37RQeYht9tYqc7twG//uVMCS2Nz
OFwenIKyuns3lg4KV16yTbY1vyVbcze4tUd3xwNnFyxOrD2/96IT2uRbOTbO9wtrwW2UNUFkerZ2
7fuRwglO6UnczZNjerFT7bIgXTdkNuOGqecNHqB3nu6O88G4oPO5X++vjrE0iRLH9RxTlLrj0/yF
KX04obn3e1k4MY7eGT2miBlRcZIX2QNAVvzrtt6iisRnYKLFFwO/2BdnpB6dbtV8YXiXElSlXrJ+
rNCV+LCP/IvzWvntuvYYVmLfQKbgmUvZHbeQzac4X1ZAc+TvuqmIqDC2tW5kYXjiq1P2kMIrZm78
lO8XS3JId+RyyH9qgEKCX7CzJ75zgfb/fWdml2Uyc7u/vUkB5ZO9+bdrWy7ow6232Invxe7+Tuz4
7/S7Wq/PH/vzOXZ//0Eojd+ij+AYz7qjrOAS9eyVstIde6U+w8Hh5vvkX3GkJsq7QhkGko7sl34v
0ucrpNVcdTuGfPUWr/kGXoQXfTuFw9MYor4ZLj7Hf6ZLtcWRiATQPn7f3rR8Sn3V7cTmyd8kXpE4
SCIa0H5/f5N4R65Ju2tclevSLb9077E/HF5wX08/R5wNgAv8RBoqF+v0tr/7jgVQjuDRMgKJJKEn
Jpx/hMmGnl31IRHnf7F9+QHFgi/PLJ50F8DNUZ5quNVx5lHY4ieSQ79+UpnpdZBkDBgeDbInxke8
9CiJg+QqWtD7M9KDmTdsx1eJKiSD5HCVkx+FUf4v/CyP2T5/QefpQGOEqDZ96X2i/drZ+9f6nwok
+7ME3PFtn3pfm4GbWOqgPprqI9E+svarXSwXz2JQ0m3yC+n68nGIw/n8SaMCOyvcxXPyqlxajP0r
zq17Nw8wGHU0Py1mF8EpOzYrD7PB7CN9QWF1caDVRLKcZyPokzFS2TGm6fFPCez6ptucrS/6E3B+
vWrf2at+Gn/zl9n7+Nu/pkeD5IGaBmqt9KM1J4EpiDmu1H+0XhM0iF8Vbmy4+bsydyre9NwqHoRI
3VttwqoCZS8IpRl1heJaQ81BG4Wqex1fV7VhhCNot9JuUbxC9L5YFtSQF1PArOBiOnVZQZQUT8cH
kMIsKzdFub8vzNdHdXsxzRGCBIrhtW1tDJpPCTzeo7nPbWM/yxtoe9KdReXcnsFRNyAuMgeQ27Fd
euRsblTGqUTroBzuTHQMkb5jRmjb9tLI/cnB8kvH5gG1env/ZLhEcEe50nsK/C5RnodxP71aNeXI
Qri5b3cIwmlMTsW+HumZ9JSSbZwOpVQBvMjH0qNxk4/4ujnDH+VTNf1aJWTM1iXJoC3NXlXmw0x6
mneA3ouyuyxsjTsED2uLGs8IhdW0M+N3K4v3efOa9qIhlTAwf0rB/5iABEB7tg2ZTTmHM3PJcRco
i95oHgA28hjIRj7SQ0a+XGnNV9XTmYWMuqA9M0pLiBI8bWMUUU3aLEpuwoyzs+710bx9PHrcJaVd
ASTQtqgZYwQrLO0nQUZASCOYh9Ck7k51WaHpkCe0WB9PN1Pz9RkqPkxerCCG79Tftnh4yMYCaTZv
9Udk1aeCBh7Ayzg9gVw05prTakRZSSHzbFSHubGAs7NXQC9QCWuZtbR69VwwsgvFKcyIDOgOTIym
C+C5xhP3LaF3e+UcaAYxNfd4yxgsZ5S3ZyIc/qLiva8C1Wi9wozgmOIm2TBeyWtanXw5b7z+vvBo
Xz1u5QqGLEBwEP7NKij5SROqLExixMB16gBsrQKo7wORtDTpnLbdVfNtqT7r81cgkrAWgVI6KLy1
NFb++so0+IqU9V+X7sOEFy1i4+ewKTLOWt9obTApkqluxvuDvmAk01K/TJQgx8SVbnyh/9cuz0SD
qUNEQKejcE/nz0lZwz4/rqyaMBvIBLN5dQZhGtMFJ9MYvUV0ucPMIagOlcnCCVmNIgOLrd8C6YG0
+uRNY7bMx9uqz1Wfzz7dALe2zAvOUaxwLfmU6DQD/mGZlzRa6bAwC8LuhJEvkBkNQe8htA7J0q6z
EZyn8X2lfp+3CFXHEyyJzMqXQmivNB+j8dogtShwiBqAZly96qYB4AIbC/8L0LcFk3w0BQXnowNd
i8B8lR2DKTvUM/e0ixM5uwb5Lyp1GgLERCJ42vdosaTtc6UHJHClpmmPHSMAmsXg9W13fRTLhfU0
M+uVTJ5z6VtIFuFudtkigWZpSGi9agtWXHyZT8UBKE9h/sikfjL7HQdjBS5YjZ/BLqHRfElAdRsl
NV9EuvWWEL7sV1FBJFvHT7PqsTXvWUA3Dy7eCVALDIKOZv3TFs0+V36kzQvrD0NQNjA7xqpudP+L
T8FeSmdV1Um30qdpwXRdbQAEYyiTAZEBdsrKQ2fxDkV2fYJxElkuYm4GuKJ+XOngiUyE4TSg5moz
/2d12V5FZ4mTnxTYEGhOzS5G1Z+Ko9YOgRqYiE3Y+BCabgZr/86VUujeERfmmogtvkLANPjR/Qtc
rwKKRNWjXXfNzuCU7ekkrGMgEYJ0ULz0Qfsbwwxa9Yg4Oxztv5BfoLn0ozEMkinglLeG8S4NR6ZI
hRjBmJ9bqOSkoTYaZ2FyBmwVSC8s6Y9M4bi042Ba9BhMtNWTYtzCln7IIpl7BVBrQQLpj8WmQHt6
GJyIsVrgIUczpdl9/Z4N0NlnBPPjzgLMdMVS02pqmRioa8BYzJmoxNAGZUKwgrKWdEaNbpkPAybQ
8l2arB6Ir7UxykMihAM6woFW7vp2fUNPZnpKXu1L9pr8j6TzWk4dC6LoF6lKObxisiNO2LyoAINy
zvr6WX2namrGc6+NQTo6p3v3DucE6O3sXuOzfg2/4ztHbPVT3vUrsXw/9b1CmPHR3vFBaM/mdeSX
XlG2/EW/8zehysfhh2VKO32nE46slX5NuHHFYr6nZ9KEMF6wr+2dZZufISnqV/2nRsbzk/Krp+t0
JYPspv6Wx/QY3NpLeRzeeK30m43M/nA/R9CqRXwsL6A3Id8D59X8U76xrVd/hcLF46/CQoPcuNAu
8U/zrhyHr+KEOW13co4Vj2S5rG7iv7KoTiNTr/ivOkVIJVBZbxJGdXBgHrxjcxo/9Lt57m7RLeMO
L9qLden/9K/5szs0J35N9dUwSkio3wy85ehaQOJGWLUPw4RB1soetnArc5xAyrVKXL0OeXNb1xt+
sib51t5k404v1ym2qR18/T0uTCR11eVWT4i857FYj1B5wz3yHn5K61F8YU+/VualP+1lQ+Mf1pS+
KtLr+NiX6CKXNhmMywjbeADknqHysnGeCLtD7qLDUn9Iv5N+21x5qkiPqXoIbayipXs1iNiembfi
hrZwkF9cZQlPxJbgdPGAVpldN7jq1OEg9S9TsVTBx4ufDtERB+YX/8LOrOfSKxuUdNBqOKmq/nEe
l2UL8XzlYDunPgw0JTZzzQfCxhIafh0Kxk4rXixGZuQrnDkOA+IteCJ4wItH3qEZiuFd8mb+UHAK
R1moBMsvA9reYrxVbxYn2pMBoJv8FX/Bbzku52+OpeCXNEntO2E1kjM/fQYsSv7Yunv37A+OAPnB
l/LUfWrv5cX+zE7Ta3hWf8yre2U5sxCZsAzdg3+lvCWu5QomBHNJ/R3eup/hJ/jLT90lvOHDtfKv
VQThdxme7SslI2/SuM+CL2M0SuK4JFoGfwC/XOPor2hXlFLf1V8PcqMc+DH/anw3H/kp/TE+yiVd
yQX96vjK9Z4++tt48z6Nb/fafJa38VX7iE/Zcb4a1+B7Ju0K1/Cv+t2VzwGq8N19dq/+sf8aPnDK
BtNjkZ/aUwookvFkTlf/qn2XN+N3OrS3gHfA+cSvuvZ0nnzYO30TxliH8tzeje/h0l6ru/UJwfEG
AT++tYfpo0SI/sv/KX+8vOKsvF+FMDDg7WwR3lS8H+/9q3csIOmQBad3SzR/p/aHn1J+6xvEESgt
9nG+5TeVt5xjD37JT+4l4fIGf+orV+mTkrw5zJ/W0f+DOnzAMRvuwnf3Tv5VDu/0NT/OjNmhVy6m
X/szPLMxYbxwNbirXOL8SGoP+sPpykZF/ObF/+N+XcPzdNV/tcv0NnzmJ+o6BDjgeOeEacYRrvVp
+HR/jHv0255ZNcfkiKNYftNJtYBmzdXyT9ozMcLtYf6yj87v/GuAw90I5eSGjFcQjJ/gm0vX/mi/
0+d47j71Kxswq6Jh3/vjt3QX5y+5JEd+LmAOxFeQfn6teJGSf/PnXvv78Jqe4lt86z7MK3GJ9CHK
lyhQX2M2Vu7IofuYPik73+xLynmD2mahX9BsEQtz1I+8UrOdIbId8XubPpDZpSfufnwqb7yv5DgD
cSnBihs9vnp/8ntvfMTkkmKr/tC8zXzs+tzK8v8keZWHoH7n910U8plYRjd+5JfvH0FcMfP9CI6o
n+YPHvLZWIy/xqeLMpkH7tvnjOOpqi7Yyo5vyTG6NOZzcWTBdJc4WcUsI77klGF5XCCfNJfhYHyM
b8XF+OW6lLfyNsmfp1wImTTxHSqkS346vFV3+1v90s/GVfsIh4f0B0VJcvfPzi9LkRckECN58C/N
W8YcKlsYv+2wKH8moAwOIH0R8zi9s5KBcuj2GJCON3ao8Nap8CgW2cX4SKMFVox/DU/r3flkRbOu
oZQjn1g4nynXdpJH5df55OcSd4HvgXzg5Oh8Zkev5CInx/HVPBl/3AftN5M7DGgdLCye8z/WHFUg
sTvH7k32JONus9H4Pxp7QXQtbznSnl9s6aA+/6BSzZylfTI+cIZPsZnmwAMCiXcttfaZDwL7xrry
PzA+8Ivk0eVrbi1fK1eXmoH/+xkwB7lM79WdGzPdA4wt+MicufC+2QORBPxMZ0iXSoFwYEUf7l2H
c3N37ce6XwjpitJsQTnm8QUuQ/NC/yZV0b3H0VI8SiEcgZRdlZ/wqp55TfWsHQsMHFoK00X463DG
W6vhzMtov/EtOfKFYqLoXajfZbiBz7j07whlIgZM90aKdXn//JsbBRPduSLn5T3xm+I/ks3+vWec
yCLOH/jaKKrezHTZhsvpjNk9l4t/d3fDWwTn4JzzeWFzgnJzFQKyMwm7WgXn8YoCNrqHbMM+vkKr
RkimmLxgHYwHwQZLBvNkQdv7QtXAybwsvp2rc/WuXL64XmpX/xSd+TokpAKqF7+S9/vBbZ/jp+qe
N6uZzdI/9dewWTlMTn60D+ez/2Wh1kv1RQuvls8LPevmyfcfJ+yLXHy2wj2mpsNdV98tAKPksSLz
0ycGWHkMALy0NQBGbRHZAFibHkJ+g3XEvhwZ0WjsJu99GPAqeuu5+dSo3rLe5pfgll/qCwVceckv
+u/wGx/ZLMcjW6L9UTtLvLjuzObZmcwr55vLaFx2Krpzyn/uA9DJhCMGRriwCnGmII/mgaILS1Xq
QDYzfqYZj5zMFHImqS3zg84CeR7KJeuUB4h/ewSMdA9Gt3D4B1wUYT9XleeQv0aXiFMdzsmHwoEm
Jk8YYMW/R+VPY+O+VAwIQyjDckeLu/GRHatLc9Ev2pd7VOyH9pD9dm/TBw16vVdIeTz0h/FUaQvj
1ilLvOw7Zrzjrw6ML1XNgioUrDh7aOEYg3rQm3Uq9opihPUm0RDkT/Rc5yyGOGGjKTf9lUHRq+lP
dvqsiY0ze0OBsyqbFxhBa07boFopdBPiRNfmzVuu8LkeQ3QybYeJjdzhW6PeygouWqh/BkiIIbKC
wZYok/Rp6VXeQUQbg0PZTknRpqussLGfn5cF9XoOMJVYJIGTrEzwj/6k1iZweREtJ/1m0ouVoiGp
D9AHIerjmwOTV97J1dXKp9BDxUAvGo3NurJ3nsqGkKXzQZ9fakxKVAJXsreoIXvN2dRUKUhp2vzD
D7pFDylHJUPVTH9bbJN6uBLlhlSpLw94ra4I1WbzM6aFyTCZNIc3q2amYWlXcAuFbD101NhjjMrO
xO0IWAWffHQPMDyRg6peu4UVl3TnHkQam9noY6rmdaiCJccObS2uV8QC7jwElrPz1k7PBUqEaU5X
+vgGpXeqIZxzqyFlmtxoC++JjRbPyzq7x329EWHVGBnPldHuKiZvySharTF4Rv60AHrAjEpbRt2n
QkEnEjKRrsH1tWiCvGk75MGqJZ4VrTCaEPEMCZikKR/ACdiZLmN13iqQ8E2G1Rh4kIc2fNXoGzHX
lAuCiHsGVbCw3s2tp6l/wkgfPGOjAXEIMx+JZ608TFGwxYFs1WLyLAxLeNqkUdAQf5klnCt8NaO6
XfjKE8pbb7TXGislay3zQQRShikOiQQRPFfmiFG/9mdq/ariZUYdSRYqcrAsHJ2i5vmfyq/Cz8qs
d7yzgkN3LMGT80Nq4cBZb2rOJlJgMI1fSXepIMpwVPpiKFWQYUPx36lJmadjwftZPEbyo1l8VFWN
90W8xT2tV/dpCEdbc9c++VWKEawN4tJNJXzVP4bopFSEEmMKZsH4nhiqQYMfR3y7OR50+5VaQhj3
COqmUmMWpK8HCnnQgpwSX7cIOQVesLDk7+IS4Og9VcDcYO3bI0ZVgitM4QUCrmqcBPmCnkzsXjOf
TORoIRIQoOx9+Co61Gbv1/gkMWlC32rpzwkXddTE2R7UqayxjPA2rEocjoaVg3xRRT/WocDI9XKP
sEWpze3ovVmANLDEUJGk2MZMeGFNKWdEz5JNN5LMJZ7/eIft0HnN8bRTu1vW8s0o0F/Mkthi5vNz
cOMJCeur7T8384vYBVogOqBJ3dyt+0xdNsfETrDMS7cjVuCKI/azSLzBOgKVyqumu6UXUj8HjbJ4
0vGhuKEzbL0JwzP/EY53DhgcupycYVueTQOFfPPnEP1b4FE60xgRDwVSTdMIpiJ0eDAEA8PmgIwz
uxzfGx36M1GeaftOzrWoYQOr2UyNuRd9hQvkGWCJqcbv/fxbhh+uwnit6V/8o2f0+GbO2JMFjz4v
ANy0CSbriVtZsTjr7rPCbcBxzEevxJgKUI+QxGB8aMl57hUmbjzkQ4jKN/uI4PGnRbbyDe8BddR5
MJdtxVhLS365CKveQHM4Jpc+q7ZFvZ0muJ62txd0wzVeQgOj/Y45GoL5EKqqpaxEcTAl81MUAewm
LuDuqrBJ6022enNW+LHZKBCEm++FTjx1uK87qFZlehSVQtiCdh08YBWlnL/qKfr0e/UhxILDnc72
uMzxmehAdEiS4+Hro3PFrq8jC861vTL+FdaL4b7Y+k+REDQQ77ECTbm/EX4kE2duXE8v3VQuS6h3
KrfbtFF7GotBDk50ItkEHEuNXTtM4pRD21RE0Kh/YfLQkTqFh9RGELQc0X/aMBPxWYM5uLIomOPl
O04PKrtRgkC66ni8YbuOVLd7GOuRB5rdBj8gjnrxHk9/2nQS5VMdN3hxsiuz+zkbn6OjsNrHwYaI
4vpPVtpj3Q4AOeerQoxRyf+RLdT1xxcdSXGZ7LVsYwZXL8ofKsx0nVJdGIH7AOO4iDa4k4FZZvNb
iS+aEzz7jfvAp6anJmsgYkTUPmOzgRaw8WGD40WLEYXP9MrC1cM0q60JqG2OFm65izacX6sEF3Ti
u72Mh/CkpXh9nIU4rY1kMSnoZ/Oz6GNs7CYj0yEtb6/Um3H+0zsH8BI4Z3gXmZosDgu1amQ1T505
oGio3nH1xx6mvgoo6ujMTisoBmi6eBSRc6DQwLilbvNNgGN8YaxGp5LojEyHjEbzD4gcs9LQ4etw
6KdG1gJQO+s7kNfLn2NcaGpz3NgM1yaOdrachPGN7TiPSg2Ozfo2im1ZJvgMUfuUvii+C9SVacvk
OgWOu6YNQHeHDRXDiQi5D4tEQ+rRElXeue9hcw0Dirp0p2nZFteEQnnWyre6ZuX94X+679USck5F
64OOIuk9LMuXFQaQqqnusWTBaADBFPOVAlw0L4AuzQyBIx+eLUjBpglFrQ8WPuv42+TPDqStxt7o
OqJplMVUN1g2svCwCoRDn7b7woKC5GwH+xEBj6JsJxeh8K3iCEVLGa7d/F3t4DARJNMMi9x2EB/t
RO6fa9OyK770WfvWU+tdtKc6rYJe4IP3WVIzR+4uYmbkz+Ldt/K8l5TincQCRNf0gqQZeGhUsD1S
b47BneH8xEQyJ7SuJg0ZZ/PwSqhA7x7C/C+ht5QxAdY4bXYI/I/IcxdhxcpP15ynbNF6tTHC85CM
K0w1GpM5tLnzAmB25FTjgdUbjV/FEcFuhRMAczHGLhkiUA4LxKAPeoUHhskBSHAq0DemHOxwQbKP
kTsjDfPKYedhiKZj/kyvE2vak1/+xdp4s5Uj62yun+OZo4abk5NjmU8chAZzy246Rfq+D/p1kZQb
g1CWfsCYzvzjekHpB28GoTTh/5jHSi1fvR4NFa4cgUcKerPsUX2QFCByf5sDdMxOvmP+yXBLBMIy
UBHRuOx2DXYlZOh0HSwOlAPajLqjSZ9bLWOcB0VNvSe+uzcm2HAMrfj0BSs51r4t2EU9nk+ilOPl
xdMTCzDv1IJf422v4s9qP6bJk94+mZipOo8eNIYU8fMUcVu3qb60sQjRTG3Zl69qRAWYEKFC1WVg
lIDloW2135YJeJtNnLGeZe+7MH4NQTvHXkENhhCWRWRTGAbsXIGI2qv4082pAKZ6a7g7tT3hlJ6T
iV1gtTweSM7VnRCRxkJZDh3ZROeiIRPMPYeqgzbxpfE/6ib6rMXTA20Kw0gmBkkOrW32xTHXsn5T
hq4cBtz/lN0xHjdN9kwLMDNntepTQJ5bjuaIwyZLyqVjYdfAmMtNK5GGsPM5NEDTzPj4lOFdgXv8
WhqBOmGwE+DoGD93mYtsoX0TVZxTvQ20ttR3WX1jn6U2zEvyXX7ZEBOGSW1Ff9W5l86EyutxYMA4
01KkrxiOEGLTVAT/HIqZJJUS85dnFQl1hG46n0VCfnIDVjkqvBiTkIoNzNAoBpGKVpHy1ngz8pJj
F67iF1WzPxqFmBKtWAZhfLBi47Odp7VjDphnNhuRH4tSfBzsdZ8PK7EQEEWbDD768NOMiJ76glHP
UyballyzaW9yRjy3wT7ZKMaq5iN6HYt3kbzhPQZwGkaMW8ODjGYZ19Fd8M0zeKxu7ZixOn37FIE5
4hUjg1KZz6lDj49TWr4YSbYRJVwxYX9jcUKhcm00kITxMBYabnLeJu6+WprBCNIgVnQFMwqHRwmF
kFTpqNBkGp+lT70WraPgsev2HZM+tdGWPE+NwWgys/Yl9tURyIHuGssNcd0qvp9B1a3qubyG3VnT
TLGheJgnZEUE55ovBPdksquU1CLQmDEGkQJEogSCxF3hG5n1/ouIevwQUp6G9QwwN3o3ifdkecnB
iT9i8+HEr3hBcZV8p3rJ2cXyd3wtFol9sxhtdGBFmMhxpbm/7HJAy3xNyN/EwEJduYAx8Nbydax+
jgRkBZwB6wphAZYILsbAGXZmOHGz1c4ZZocYtJdUXl8U4bi0++VPh6mql49L3oEo+MzqFKtE1nAo
dM3W99O1dmdKpheHlDO1N8odwlmZvMp3VH354WmveQHu0E1YpsHOTjdyrV3s6EkK9zhVSixsTKoF
RtzStA+MqUU+jhlEylBXUiYD96/6k+ePY9nGqJXDxy9XjU9XY8JlAkbrTzX6+yl2RdNpIY9To7NG
vQdgYsJYn/nOZM8xDIb/JZ4kLdmeNHsUGBk+fwoglYwsJ8yKUos/pRWhjAmxkeZwxxO0Dzju57Ol
mn9l8SLrPqBRDx2oxC3BwJhLMeBwpt/Z+Bym5Dk1djq2MqoxcvJskgJv7PknodAVzRuu/dgDnnVm
qf6aFx3AK7WQzq8Jn+QI5hGQDl+sZOTIoSKNUH7Rt9a+VIdfpIpzKXrtHlCHsVn1CS41ADy4LmBn
7pgvjkbsqbuPB9iCL5n/Sjocjj2ui2Urko+IWEgpG5oIPKP9csljo92WAoYrxEOXk+cS8eHq+Tkc
T+AQSKo17ZYV1XYg6YRGLASVEHsVi74W283BtPdGEy8E8pBsX9xRRPZY64rINzXPXCbOirtCPUUG
uItcTpSdWsoTigHwyBbu3RNuSeOB1CXMmj01+G4UB2k27MGO+LQnrb7oEdKfgaFUPK00ykjxN+Ht
+2QwKRk2WYBJKjvgNEDN7ttt62DYUrC2eni3gKtixubqeGdgVqp/KYPdssd4X4EUqeW0lXik0V6U
QAs+tambEC/Ozos83bdxVp9YpQq6/1VWFuuOt1yKCR0dvkVrDvqwMTQYCbOoxtnyqMZ7g7DQ0khx
dEQnTmqlXnVLHie9MV4CAJTCs9ailta/wGF8iEsWV1yPDgzrl/xHsCb3ZGbOC3VCwnbREYGezmtr
J8J+Zr0AVciE7RE3FOsX/s2EGwW/VqTddXtJG4r7VcBuDPKt5od/dhnBQw0W1dknHfgW20nDoAez
+VO8XRKaIaTF1TyuXGt+8XkgwbhYZVIIyNUWmwh/unnds1cpy8Ionj3QgQJ4gY4aawIirsT2uDzM
1EUskewtNEBMwjv7Uo+fxzDnsmK7x8pgZtr4S9g8FNZNDWWJVhLH+yiHhloA9OBShUp824K6sevL
a0nrCeWOceGMbNqnaI3JjBqYoU64MuFIjCKDQkkHBLulyhsbzKAgNt4I02O03U2YJJvKDD/EQ2Pe
T6rxOsfaOvfhp2JZ02YTJAN5zbvIOilfZ3TOnYHAhI3YxaeNGpDTOoaRRKSZq/NMT1866czS5zbG
V8T+GgR7oWYoQJ8UAkjVe9ypML+kG/awf+Oskf3arwFdqEf/Gr43s8qN/MJyaLdOjeowcS6SJagq
j23GclcwZMs3AyzsoHidQriMIAcDGWMWG2qc3IV3poT+sq+917w01/jlLwOTvPgviCkdlHbid0mH
wWwAb3d5Lh1cT0k+EX8enKsV6GrWkP+Q6bSIsEaIEu1Veq2E9AvoNRpmGFhx/SObzej8MRjI2vjT
IXZI0XYhMn1P3ZoWtrXWQ1g89nm9cWFOMP6dK+8hRKunxwh0mm6NCYqHYppZQenYK9VEtVhkuwZk
Tnon14uXsva1sdu0r13ir6SADXIO9/aUlP2SDxNmzg6CjhwE/0KlKXI0uDWOHeyDntz3Nx0Dn8rZ
sWQTWocIwy35E2GodO6f1D26rkMG8lcRbe4YAJoR52rgDRc4F0tH2zXuZuvsf/ZGLVdJzDttPGji
PbtPDoMltdhj0qX4CtQddnhYV+MFhWC4prKRk51KSxT9pW98e4UDVyNfjk20ZieUAzbENqAMYZ9p
hzKBZsK19MM/HJLXlaNuIdG0vfg2sLd16lfKAcwHiamQjFbfYRkghR2tDtvW1HJ+ZjVioepQGV/4
xFa6+wj7Z04O3QTPNHIfUtLLxMEOIzvHhQUSbv/ZjEw3vArTwBWTeDg0hku5RdgCLY6qFhsxnurr
lM6Fz/EGi0ZSOm3CHmIc3poe5NYCfxdHh35lViFALkjrVBHBiO8QVhYTsfdSEBZfbdmRa+SQZ8IT
6iw7goHy7CC1GdeyjXFX/YdaShsthB2sHdtXW0WtV/vn2jbX0p/zpv630uixMCSTwKX71gbcsUJS
ls8ziLKwm3i84AA6XfiER7CWEa/IKjN95bH3JmJw0m2S3ILkpSVqmc0BULQbnbVixnsljJ9qasb2
iZYUVo3V3vWOLapd5pFPXcKYD8sZQE84T2wvwK48dQ96v2kmhgpWDXLpuvDpZTE8KT1XApLp3OFc
RilmERLEk96LtyYHrFI7B09me0Ow8tI1vdI/cAJA+19kffUIiagF+dZINHL67BXXSLBGvNvc+gCx
binkMXzH0JM3ZrkPtgUoU8pzieyefBSxfpGa28LzgDnezAUteZyrac8DDkYAjChJGpVKfADxW5y8
RXioPZlau/Kg15DGkIdT1NU1BktsRj5j00wCsx6kS8TbNDE7HKXwnXiUFpcTZM+vbjCvYffG+i+i
FaYHNFkabnkvC4YC8wtUMwOUUthuedB8ir+P3G/pQcW3pG0PWFZyGghBTpoZmlooeD5UGDYcEAyX
ZcqCL0Av0hgPPyidbKCVphKt56zlAwOewKqSgjS4Y5MibitiCB3x6iyzWFHXQbiUsYEL3SZvlnm1
d9xdYpHxZ/ScInRZgrpzNbSo/krSY3XmeaFvt1TMPpiLMY5mOKwUJ6sn2qtEGUkZlp0JKpN324B2
CQCiB/gBVhA98ESa6T0lj17Me8Q3oDbe8SunZfDgueK+Z9+oPOW9RxDUuqHeYuEkIv3aCzMoYlgu
cg0xyn8B/IEw8zj5eFEPYo47KdmWdZjhVqoZJ8wxCLchd9d9I8H8IcCxTlKIXL9/wsvDhymqeQ2b
LudWgdG2/uD6x4JjyQOa6yodMIQZXA6PoXrmk8T9vMWubHBb/BuUat+zo+sGvDZzy1OYCdiGEZW5
Kynti2sliT9B/zRH5c4xm0MxOhtasH+GeFrIDGeDg5miWvQwaznSRsAkk9GLIIxqRhwCtEupcM0J
dw9GhGJlIm0OxYU9VWs8HxJE04n11HOBa5AV9nYFIy4XLqtrhKze5dxR+rPOCa1Y4w8jVrtiT1hF
4YNHRixUODsiGrYKxM+XjyAWayzjOtNXstGZ5q9u7McZPV526qXRyPYN8K44dvH8bYHuFMLXmf1O
NOluquH6q678+dnlHkohVuM52isHHA9HRgWFkW978hrbGv0gCQXwUYOglpgT7hsrsY9RHWft3YX3
KP4mbF+VzpavdwfMah7FYSha2RJgMeBiNuzFKaJiARFktBZfMrEaiUpwVftLqqCSVDhseMEjKdHE
9mteUSwWYfSMvX/AZuABRJs+mBJmDJP6HeGk3hv5rg9XAx/eSdRXgriX9EsYYwRsiVnQbn0bF33S
pcaTP7tr+XsTsC/X9I2ZEJfDA56G/bqjP485WJ2EzqROAStwhza2MVDqv92RbWfERyah++9yPuyU
3BQle9YcWlBl4dFj5ZmKO54C0HhQ2Oi9hZmjRNJPWZZtBLjrx+nhX7wGWJ+pFxs+mdjalT2enNgc
hda40RhlsTeRYXCQymIGhy0KKPwWW9E+0teyDck0M2EwopefZQvGW9KjsPwtPq2UN2Z0kycfZ+JV
ArOqDTy81nD6f7f5Ro5VBQ4vFjmkuxyAoUbXWlfeiVoTZ9QvjmWn8VLq1xDrYvzagOI7jDyFoflv
yGTTf+jOuvFvUcOBYhC5Bz+/SPPLvyVu1Xsd3Kw1g71Y5DXYnfqpumVTu9Q0/KYHU65kgLD2IVEk
HnHn65oYRhvgVvyBn8X4xK5OafMAvpn3uMOdByDgnvKO2aP4pmkMEXvCsnQM2nKCEBPBoWf4f9pz
bbWrGNAaI1l9bCnd2ezpegfoz8D6OD5B8wzB2zJT/8qZEEwYJE5kqhfkkxXF8AKZPu7aNUduwuzP
8FA1W+9pB5zhvZazJVC/Kc7F7d6DNtLauKda7DoG/sR+tqrYCukBlp26Fwa8OxD3M9I/o90lJjwf
OmQA2IgpVBb0QviCM7Vd29HNSmTybVtLiyyJrvrSbZqV3F6qhPRWdPJg7HTQjdWsk3qXkNCAEd9G
zu6cCBbOtviojBi30DJMBfJIioshdQ6VzjNBEUozHeI1ovqfRfs5k+uqme5Swz/N6r6aCn/qHB0w
NqPVs8fjFlA8YkskiIsG2znW8i38AsYeEh/Dcyz0eZ9GQaecNcBoEEu7Oyz2MEJ38OWPiS/nqakg
KPjdsDDgqNMSkqkjLVzgYyeRRl//xtMAU5X7W+jVb6V9M3TZuoX3wsWkIB1NuojQ2QSBsyp8d1mx
tHuNa8IIMDGLh4nLN+PRjoKint+7+WcQ6d+UL4OMZFaZaEKp5sNqU7GCeE2x67HHV9qbTA466hvO
ALu8iXNVRXHAupv7e1HfsRLkiAZmTw228pYD8jWnsm2KfsnzHA2ePNbjQJlUvpQocDKLOEBOMNlB
/dF6lKYtZWpVuzvDVQhQtHcGT1qCaFLbGd6uMeIN3nm9yg4D33U0OEwMf5Fx2S3UOhHgRNg+SlWh
khfcUgXOdGMUhoqmb1t2DjEQDGyF8QpUCsjek019icRuGD4VE3ozRQ/bHjIPeVdyaoQ68wJGbHxE
m0o+YW4kLlQhLlJ0eayMPiROzdwNRrYcnPwAEUlBIZCN7w5MBuF/tyouQnu52zUNU56mzy6DUmbr
ctQGIZZhO5UJYNtxPOFgX0LF5XPBPIYh7o87x25QqaS7jGYaBcEa17CNfmpaCz/GbzY/aiRFJrnM
gni2Qkobs7XOVqKuBnYlvWzfXOvXZJyYMXTVtnLpfM7KCqkLcWT/Op7hNPXzTppMGZMTEGSYNFQM
eyT+RYITFR87D/whRbkgfxeb0bOpmJLBSLJ8jHBbcTe59TP5SOcac+cbpNvNz1wag/VkQvbEfjUD
Dq8YnbklCx3vmOK5V7CimJliWLDeATbz50Fxwb7GTR8gyOQZESO3lEC4QbZL7OQagoYDetwuQN05
uw9Ydm2TAJsXrJd1Bqsse4N4DadtXonYZpoJlp+4RM/oLw4g3Wg8O46xMdXyw//pg9dosDBfbN86
SlfZDSiEvfo2xF8pmGQPVzakwssd68HN1I1HX13CneH6BAUuU3q9kXRdrZ+eOBRlwtF+qxDYlBJQ
K/BODj1RD+ZVUHO8Glm4agDBDD87OFB70o+uaB7ldC4ZGrY9KODAgK3g9DFuElbD1iIntF2hOSR0
AKGYB2NCtBItGKOkJFG4WDgb4J1HtWirGyrTyDp1brw08dYTb7ER/FRNrEsIU11H3yIj4cj/azzM
d9ikOvNXq/uj16vMr3pM/fDwE5pp6ryZRvVotS4yFhB7RxNbOVqevHlIq/S5cNxVomJboUSHlFM5
CL569lvbGS4eJfA0WRDRi2cBQ6gQEDMVk/cghsougLdRLcS3ltMyoBZIe0ygPKgfJio/6wAsWjvj
gwslBXQmMG9TihIwKtYQdBWIeST9DoCbkuvnlrBXUQhPHjHhBDvAwODGyFShg+7bhyWjYihctdl+
QHtRNdKk9KPa/nY5uzR92ZyhSmToJMKK2iPydJbqKaQ/rND5aQwG6ngmyC3E4O5Zs14hzUUr8fmT
TAOlIWBRhwpyGafswWWSG9CTeNBsyKdGUsmEjlQl6kne0piTA6GeSoa4Emg7G3d5RmvV3ckCEcaW
ifke04pM/P+ZsgDEtUFyCLzfsV9Z9QiaBKyLbIa7KT1SJt07MzqpqQLYT/w1htYQRW6AaIyeJUME
HZxw2uruFORfnbfrqCEw06eOoLoe4cxHvAPMbzE2Dr87eitDvfM6tWgSq3/IcXowWH7AO+xyg79U
VVSVygl2wgDbaRp5OzxrYdJsPFpvxgAZokWisPjYJhuARZdFUthAWAcUoI1UEUoGr5FmsSLvETGR
7LoiQxzwucifHO2mNOo/JojDgVtxRMnwxmNgWbJRiYumIysHMNeuvlWQxtC89V6xNGA+jC7NJS2D
4b+WA9J6wXSqb0yWgZjwjKbil+oClAapIqGzgImYay+YPTYnZ3D2HOsEKo69Qdv6rZoxAC/sPRrR
gBIrmjac7GP/NTVInqE6q8SDZw3QAlGdJbme/6yW2Vc4/CMNsw77ngQ4sN87WL5KeA8gDdaY0zc5
5vjzDR6IPAh4kgNYMojo8bera2sdD7u2jZ5G89err3OIfL06tCVIUXYXZBrXxC3J3kszLTc1jNac
ypCmzqEBBtsWzRmQpsBa2k2gyqoq1uUI5YKDvmKOPsijpDY0tRSZHEi28zhkDIDA8it84jOyX4Rw
wd1gmEPDTcbUAlCXwQqvDlKWQpsWE+wouEYYzAUobQFz5Ab57FtAtg32rOAcollzyYmYtkjFNoDc
NcbLZY8sxvgQMkjqGs+hjXfu6LZrIS8YNORRZSHYepja3dz8GWwA/ZknTR5kbIJXSfvd/o0qg3T4
jGa6ZRZmiHUnraxtgBaypXkcUPSwQkNr8cvuRjJIaKzHisEM/016IHzFfycSQU+ZJw/jNuJx8WiT
4eeZNgb7DFzA6sQ4GmpcDK2BlyvCXYJ9A8ZicJc0h1XtrCRIyoD/ZgvSzuAgRZ/GrFviXwhokTpd
nERtaKEbhZmCTQcf096W/vCmdtq+hUY1wvCYWv1JhuwmxCuBEXk4IrI6+kqmWo5t/nDVJXuE1I0O
k0013pC8QYbb1IN/oS6fTqUWUdF8dUzS5QBXaxWNc7blUS3JhJbnUEYntdotRqJzZmCiEaeittkG
ooZ2g2OMai4KcxJXzpriUM5FHAl4JaoM92WPcOkifRBsWRMaA6i2Da88tKNKmh6pPfsQC7lSiWHc
cC7Z3VJ3ty5mIJCypVcffibo63pMFT1SfnUS6yv9lqDN8UnMkpsOp1mInGW4tZVkIwQTKZWEFSdo
muxyzs6AFjVdiYiJZool8y6X3WaMMQI4MK8onkz1ueidO3pVuOwARlb0rEgbGD1qzucUZnsT+B4C
dCqNF+w9HgR3Jn0v+UqF8sDIRffLl8H66n0ec4TPGX8rQ+4CbYZRGhcw//epZ17oLxR92qbJjcdc
bEwlNYrZnNxykUXH5bAXAWug/MfTeS01ki1r+Ikqory5RSp5AQIEjW4qaFqU976e/nzJ7Dg3e/ZM
00IqLZP5u8TsaP/zgC9C0DMqORGELPG7xoeTF0W0WODCGgnQq2um9IR+zAmgaz9gt9KC2h4nGztl
RE7DB/8dVIX+2kYLjkmxnX+THZmLtcDjAHxnwF8CDiVEuVMOURLIsiPb2ZcXU4dzneU3BnknM8mH
tJR4x1dRfS6rd1BBmZCDPKawooNwEOCAI24v215L4ys7hw/IzBWZeNJ2A+JZwvP3yLSQlBT4mCsS
fwKMg9V0zQbvE10F00lyP9fUbcTABL2a1yZAgOGMa+FBaRgyQupl9iJJ3aD1wB50Zsjn8KAxHYYg
7L3XHVzlowsYWre+2dOunc798GQbRxSaA1KC6ZJ7R6s4Zy5Czl2Gla3AjbbT1DMHtDLf6vqMXpXR
taa9C5tza8MCbizOVBEWHlTGYvUMrUlPrgFJ8acxPo3qOJ7IOaOgqlI/mrcBWKzLPSyXjYv6aQ4y
8q35/3N6dJ382OTqXvUMWN9H09K494w/so4zD/uInj63ePY1PnBvmBuVqSMJnpiMWz42cUUP+YOn
jr6ancdJeannYW2AeQUIhPX+B9hAGkZKYJF2aNileHCIvbvn8F/CyT+qLB4EoeS8Vaiml/DUG/OL
IfF+e2rgAZ6x6cujVyREBgyIEbSnvkPgG+pvTsBoY8XGPxMyf5UbRJuREepdv8lEBuY+KvNzWGo+
YoinoLNfJjqEJI5ey4fEtAms6Kyd9B4MFwoM60mun8lMn1rqJiux9gpYk4GBXyS6aoKNQ6lvCnTF
ZEW7aSyZIGxsvZRow2VNtPWWm68r02PlMaerlmkiBbodd97bEIX9MSqIjWTWYdKmaP0K8lxp6AxK
b9t86pDcNGSH94yFVzPi0vr2vdBnfwrivYWSr7EQDEz3Mnmqmt43GGzwH7nDvRLHT3mSn23azxGF
sxxyUI4gFR5q6LKL4UKJxIrmXW5y0Y31l7CRyE1EII6Xf8b+kgfjLh+LraQmTB61JibxKjT2yNvl
as9KvEYmkRqc5aF+6R13HSf0vN52Qc2PnI82pzh07nPbMBhz39lMKsEfQcKzDITB5J0S1Be8D2CZ
eVfvjfQMVB/Y7zKgoumto2gtgT2VCnx9/idSwYTnDBIoEzcEOrXDrXzfcP5secZ8rcai+ZI7WyqM
RZnPQgNwWETVwzjFLwiURJW26OXbhMhH4nUpH4SZF7AK1C/nF+J6Zi9BTiEXEOxKiEUvPmstAfPh
j8rI4l7ZCT3JX9Wy5OFgOxYh3fOKd4GkFM6TJZGOfgoWMDEc5XcqEyATm9BCW9O2pIa04hnhplZR
SKlzCaUprolirkTW4VifKVhkHBnUSlSDGO3o9dBl2ZqP/13s9xHZwPNRdBlSN3LBiEq7K5eDODsS
7N7oomPWPDUOT1n6Q4oLGaXblr8NvJBsA9tTM1hB9hFmglSE4lB1GyTygUnePluU4RwwK6Jjw5G+
kApBFLVIjAqE1BZAgLBQ8MFDOb/PlJxes3Hav5xvi/Wn09NNJi0n6K/H/B9H+x6ZpzrT4AS0uKO+
o42To1C6fk7nfpn9xr7gFbaM64yMBWzI9tASTMhZLxbCfJL3H4yNZ75D64mgeAZ0pFpsKBMZtxXa
fwdjAPv56gCAWbEgvxlFcIJ15yBXHFKLXlcPQqUn7Idmbg/2WO2m7IKUFjFgpN4I8fdK/SF28jWN
heihD9LELcuhIKsHjBW2VIWiK+IfmVyA2d0BDWZJWcKkZPEloTKjiiq7blsqmIy5L1Hx9CqDndBk
46zZyhmV9z8tWRAN2QBw/Qz7c68MFaUupoyJHTLGUc3W0IU3jymE+VszfmiMXvivL5QWUqQbNmWi
AagZzPeB9BBEmjRAJhjuRKtoVquUQ5dPHKf9s+2cB8cmScHzO/M320NqLKEHRYeBtLNPAQ68X2ab
dyC3gIIQo66ohFheKSiEguWA9UwDUZB4UFzESSNvNt4W4JuiEemRlwRIGyBr69rbMI51Qw6F3OhI
EVX9IyAGPFR3rv0HlXOBxx8dQjw8ck4ChxSIH4fZ4WExcjAfODbew6Y+/DKY1nRQxnhX9NZmpizO
mTHYE4Y4XrSCoYvrgCJEIFFwz7UA9mzOnH+VoRISE1OEDDhSZcZhZTH9Kvq7aDulCjYTyjqD64il
nB3YGDN3D4cKKQaIGWSlcPJl9iMqMZXtJHulMN4KAmY6zjzTpX6Kyy3Jqy5pipQ/BiiEw3dPo5PT
FWaqe+S7g37jNYtO2/EPVrtIbWWIJehTnW7ZDbIOpW0ZUJiOyEhJsXmAF7Fq6p594WRbNp+K8kLG
iIUMeB4bmkv6ZiWdX9JMY6qX130Hpt+olo/yd90yl4LPA1/Fr5a0fJE1OtUM3EMLyXvgFDAxl4gP
SOocyeQgl58awg4otAwDYrPYQVFFFbP4Im5P+ILRQg/8msf/QgvYEZ4nOXsYtOzlZTFw+xPHLXOA
Ko8f7QtjZeafImOWiScB6ItgMZvARGUlNhduUONM34OU7yhjFGkkOamlyXXn19rge4WUV545fyMc
/9ZWY3q4o3xSz4XuD1pFeiE0WDaZPPJaUq7xHxHvAwfNkPOUnsJLlIB2oZccRQuR0tu0tPmyyjjF
M3BmD8QN7a5iURtX4YHFls68YeLIcFk5VHNxSLSY8pq3qDTKGhxQPubB5dvjr7mIgwrs/wI2cBCx
6/hfxLnCKMh3xb85jNIraf6cfqd1SBGbu7S+rMHaHojQ79DaMBbPO4/RgKPwUnrBKjaND3pbZ6yf
CJ2lx+DalHj6325odn8FRxK+Doj2K7VJRzxUVXUaImA60BY9f+NZ2t5VIPDQ8JX0u6/92vAz44/J
XCXpNwP8J9LhNwhGaNB+bWiacUiWaw+rWoF6YiOKprNchAZyNbg49EMAvXJR2kBtifXJH8tegjQx
CXXMXe6wsXzWlnhVzHg89atgM3yQjpDx5B0ZvFjASrZYsUNu3W4NEvILVGv8CHMy0G5xNQsuktFA
y/YN6INSG1JUvYnxYKAbkLdOeTNilOe8MtreNwnYslq/oZKaJ+P36PL4+6WJinYCzMgPKM8e5Xvl
kNS5vKStF+ComVOZ4PUSMLyeSWBp8RZBhxNrll6FrIDR/hbokdmmS2JsxH5HX8p1XGq04ZBhOqHB
01UYVpl6hCXbLSZMTtM5BnQuwbgQbSmMkbe88MzDUvigUk2Fwd9gnhhp0h6T9NLhL2VBM0yI5pYr
nykaAszYy/NCF8m3WPXeEzy2Z1fHTscr+p8cs+PsGHaT8QTUkZv4bjn8RIJQY1ewvfTG1tCc8BQm
/6oOZwcZA7LLqwnxN/8UbZ74G8sK9wB/GzRzlSD7lvLK09uTmVMltkdVc274tVyk9AUnvyiyUnAQ
gp3ZyCUIVy1xY/uEVxftIMelqLZZgO7ifQ7jmUKnHopnGseg40s4dPqh0g99d2i7A3mLC+nn3cEo
jh9NQkag+UR7HFTFC1KPkcu8SXn2JEKSxoI9TyQzgzvs0bkxzJDNhYdfB75AYtmW2hOTSlOk4qb3
ns+vM0hu0fw09MCUIyM6mAVBp0FK1vxoKt+Qny7IEh5eomp8kfYj6oK/6b9lVm9wZUzhMOZC6Etg
T3wxFtgrNBrgtNqsbziSsZQgzzLftJqMh2lv/0WDiqI0Nk5QL7DDWNDvWk2mIhW2JNxkSIPk62ws
JEKMqUZFk6EucVTCJ11Mp4hxZgylbCwXlpxxVIyhA9wfVgvjXUB5mDkB5Ez5iPBaxmIGzEjYeUD/
+r7iWjNbAkmTmLFGO7JTHEQcVn10KOGAIz65tCrZYtRKhV90f0egQdu+Cz7RZYcK4keAdPAXJm03
Me58MtHjfT7v1GDVhIhDGe79AB/6zuv1zv5DQ4np7UnoQrRj+Gpin+iFJWhKNAEdiVBli2zQa32l
gemDUDQ8hgQ1iDPMbZuTtz0SUMptaDBhhbASN3xuKThEeDZee3PZ2G2CqfNd0pusBJcn7y+tjoIw
UPgLnsrYL3S+SRduV17wmDt3vfpT0840wUnhE9qbqMD6u86sY+/W68leM3l4ErJfY1LxaZzRukAr
UJFw0UuUkSjIKI1XoJRDpTCVY8upKcB/AnFLGYh3VmjGafG+KZ1LTvMgOCvvcbCrcUmm0RZSQKDH
vjujR3moK3/kzhq+Amd5pJxLI+c7sPZea+zQRCDpeBgh2Ay43vEKgpSRBMy0GI3ykzPVy8ZNgnId
7ZJgPwg9xoZqcax5bHcpxeQXMW+a09JuXnrtUySbA1a0Td3u63qd3Gz0pfZ0qjLYldJ9nkrgppi8
hgEI19yqPcPs47vitYSQOfqtA7koWVdmbhwxmb0kkf2HOeWXKakPtXAAH7SAMy6mkAiCKqP59vAt
lG5L1cmF3q2KFOsNgVtC9gZGy3g5xNnUMcVDw5w6bzo4w7YL3xPzpIRfWB53fG2jlyAP+GmyFxP/
Ub8fx3MLr2Mvfxa4BIKbNnGvbigNYIIzRXuiUZaGrsPSTDnGCCjOHE6hleVxyrPoDAJZ5tv41JfZ
k16XTwCuU/fDodqq/d5KmBXyaP0ZH/Xm0c1Q/70RBsZMtZ2o1qWJWUb1PDMqnkHZSLsAMeJp4yD0
jNQDiIeVvomO0aSqGGmqzljRegB8BY2Ub4G7k/cD+C0AVUzMiGx2eR3aCJDUloumx4Qfc052HJvS
3HREA0F10c1OmNYR5Oz1cJckb/DO3Jrd2XvQpytzzZGEvLVUY4XxzAw7KJOVBQG65Kc2IWJkSddF
8tQAqkmkFtw9HiHSD5Nxk5kxOP9/DNnCHJpaQZCSdrsG41wa5ZtWfWxIjglIae1Alx9Mm9r7iCyQ
yXAXGKYm3jj2rQbSDnfsHeg6lCyc4L2C5HWdoLEHyxq2NseJSj33EBI36u6pxzik+FejXbkYPutD
VZ4NF9sghwxhkLrf6KQl3SxshawOMZB33PVLPK3S7BFW9mGCPGv3E1MRB8rwDEREndBSMzTTzca/
eT/6482eP+v+NNjLpsPXHkyfPah+1D0q2oBv6MxQCIXJzPGOuCRl+rLZ0xxBVYeuYa3TmIDFz8m2
aI/4c4DeL+hiu5YZcJ9JCb0bPffBH1qKgJ5bIEFrrl6F8zUhEdkSD5bpm5O5JmwwhAlfyGL9VECb
2vTV7vRVQfBL1dIGIdlnsA4Sw3w9pJ4f2OkjAKUzFn9cOBbdbQ4irQlcb804YS/41BUCkKv4hcpV
0MeKGUhgoI295Xqu1NPsIpkkE4/3E9NwAQ9n+oEnV3hfv+waVasW3q2B6MynHA96c6zQvmsdRzD0
VoG+eHKNJ2WoCTgQc2T+KOW4ZpDzA3ko9Hw67gpwXZXrsEN8VKMxZFJOBlxMky8iOxMArlCHtWb2
O1njYzPty/YWuGyTkKs0K3Dtog/uiRYGBtLCd8EBXFiDtjGPEdEqafFqJtXRAmWSNodfkVqfSWre
BErohPQwZ0oeZbW4KNVIiBkp0IKb8i/GrT13SG+F7nWvuj5vPIfRWis1wGI5Py79Z4dtqcqbA0Kb
xjgZob0rZa44Gnqx34GRIEazRixxiBosUkvbc24KGU6sV5OiuPPYQeAUpCsOAGoO15rMGLOY0oyF
jVQDOPQLKC1XUUVbZWoaPGP65Rbwju1PDQgIMLEwg69PcUYle0EaECk9KAX1oRFtJAtRFeQBpKPU
0Osu40eEKUGKlQoR25R+cLPy6FqxGk03Kwr8imlhvLhuAFc+h9oaYeivRxfljuphe9DPNrC9oP3Y
9jQXtpSYJHxFSb2XFZLqNxs/iY0XCGGdyCKUq0vBV/TK/q94cd1IPTnQPsLacznZJELqVCEK0tcY
d5b8DtRSnJ91SZq4Nb4qSu1POTH3ni1xD4UBKgPSKFwoen4IV3GuI7R8UGyuQSIEFDIDMosw8OzN
VB/q7tLW1l4vBsmhcC2m+uFI/g0nzZkNxXfveLHfWPjHNOagURprgZiNyBqorQ409bYk6Smnd5ex
60iKYppOGTga45JXkIqoCGk8rYdB5Ju3cQW7j2hIQX90Ep1thKhdgv0+Owv727IF6ohnjB2YFEVk
8tR/po7ujwSclLgNAsgUpi9nRb3rabBBNGEskNfUlEbVpTKYMXmi+rK83dIdU4+SnqRMrAvtN5v8
oQ0GSdy0g5dSKbhSUH0ACqvxTxHelukOKzj170pFTKd6JR4irwMmqDE3L/IVA+XR1EP47DxFXZum
3zl/TJP0V951Ssy6+VhLKWnNtCM7DFBwuM9KQi9LbjCfyEY9gm6Dvp4VqZY3F5VW62xG6aKvaHmW
9p7VgCyQwi1ZKRPmHeJrwq1ykXYFPsfG16YjGuFnDZskoDGRUr5Rcf4Wt9z8UhHIeeXrXBSrgcjR
dBPOH/wJwvqIU+EXFIWiCdSaJIWE6J47QgbOX0bex95VlCUCVoWQliZn4xQCqtFVUokKZmCgH6I2
1BCS/s4uU2NKonRNvWXEF36GuuRBhoiWkJCo4MikEFKAAGHKVmY9asX8xPH04AFQiUSl5E5V8GxR
R2p6CW4AE0suGBtblswUhu82Vjy2pJmiWjPfGJbJJPuLXaIzs95C8J2l/dIIzaVMcyd944BIBaJW
5Af6fKMAKTqJzvXHcPXxxa3bVa4XxwbuLYAFkc8or0ErDc9lEugzIZ+J7RNSII27PEnvCfoS+VFX
/GsKCivUTwGsZq08y38OOndVqMZGvBeUuzm9ZDvRa7k8HoBiLpQhctZSdIi8UzSYIgVQ8kvh3kVn
mwXdMccy5aKrCa3PwXqP+NwBaAd/VVgotBwoD+sSMJ+H0s6Oj3c2xgRAoMdOhOcpAREjo7ZUgtBZ
wBqFmcevwy1jjARncDQGrGRucZfIlvAjd/4kBork9i5asdnC9g3T8wTWZqMhzLXzBBVfT8SU00WH
af+tGtsph7TI0LxxuSGvmwlanpz70h9s3jVSQp9bUSluFP/O8uHiT5ivUcUxNX8subrrSBHRsH3h
5qiKGX3Ixa4e8ZUIowY/yrGXhY8icfaaS85RJICMrXan0SYKCfQWJi699oazclgvOYWo5Rwydjbm
+hAM3kDAZAbvEynz5b6AteyPVujthmITQsVYP1gGxebRXMSgymD4tlh8bdiKC175zDhcc/OSRxcI
9IJBQ7Hvnjo05MGzjm+5OVoDXQyVeyOgMZQrejxoheyXxjcbevNJoxz7mxtbVO+o2jFKdw2eBBIs
mN2DwMAzttxkIxk/lOOuccyXzyBAxHYei29R2QsrPwPLoKbEfknym7mPS3rV4jqQvlMCmJ4Yqst4
rUR/HDhzqfQZmVAvvkzI7SpmGx7bYN4o+YbnWcfU2iozggawW3uC9JUX/+HySdC9Ma2wVpDYNK88
/QYhdoAaYyFzvC9+RBRegsXkMgmw07ZePO7byT7VGrQtAHrOAR3V01oPsdCW8zpRjHctgaBKV7b5
/GICzanl9GRVUNF85DDZ9S7RC+RdAPi3KtcsY+o0CXGNXirzLG08LbwsC5AtyLutNpKgRB/MXekM
qyx5i7I/aBswf6C/jEQr1VzoYHDeRAhosrzFsynAFPs2MDl7rk6iPrBTlmb2PXRcoNVsRkRYny7i
/fGgmfkWWb2T/ugsmhCV+CUoT3kBnSgByfARgBnmuMfYHNJuFKivqzcBwbijVmLH1xIVawJzb+/A
DdLh0zlgga0wnmd/I3qia5k+6+ML79NF02HyISCVweL4ObTZRfNhN0yKNcgH6UoSjTdejwvGSjcA
feYhqtcmEMWMKk2H5S9Zuzr4maI/K6QnMxDZQIjPmGdOBYQbYJV1igvBsHxCDnaRygAdJhxCkiYK
n/ZFpZS2aZorcidLFtjk3ovwOFY9JkhV1FkVTb9xj0LsKSi5unMA4+GwTInyTfGtld0/C/UvhwQW
J4kxpjb6/y8D/V7jnfNMwFs1FgIoXLOJQdKJXkdBCiimsycb/eQ0rux6HclFb5xBEyFQ+Iq0/sPs
kMByZXnFRmViHjhvWv2kQAYalQp+GYOLx5HkEQ5NIp5FPBhH0RNeW1EaVlwYDWQls2xZ9MlA5Qdg
RwWIfo19PPUHkdjjbu3OiFbn2n0YGtZT+dCw/EeU6OClpCnwnuRQ1M9hi+Pbaw4jJmKB+3PSbQ2F
ORwwKa3mU8Rzhrq0+GVLcgu+q7x5KdA9KI21CswIrdImcF8htfNmiwESRxVzwRqYKdRUrCOX4bXO
m01YoYvBSafsruByO4ZpLONKuJJZvfQ6hUniI2dX1OK5Z2LgZN3l0SSMwWbczjIfZmIiOYQa9V2A
YGR34nkWQp7vs2U0MWpcvlb5j3wbgGHSEfQU8QxnBA0ILdQpLYG6VKsXi2HPQFOFxjQItKHTyuhB
2aAcx6Op5PuAUdkVEuRWx+0H78pbzOC6tfiv3scbURlExDjZ55Dk6sqRSAoa6zZ7Yc9NYNA8dr6z
KWXQlHJHEyLWqBDqBZ0KXMXdksjnZ1xOMn+asAPwaAud7IL2vsflfA2WL7Y8qCwRdQfJCwhgrpfS
uyQuZvOMKDISbJBEInIBExBISspcmER8hC0tsJ2zWfueXLh0hHsknJGxmW6f7jLxhyNiUHmobcTY
zvEf705zrnifd2ZCUFH5I20TxwRLiMZjleZ0vsQZNOp6wkkKnCPcOwRfRCEmym9W28CaQkE+9Lh7
Ca+ptjEXE3V+2VTrMv9Ji3mP8IkOY+UqhD5QBDSSEfDew6i7y5eeXMwpegjMZOWAbnv62goOlYLP
4r1icjVUFjA3AcvxXxMtV+sinCPEKT+FBb1AeI3nk1oWryyKjq8R2IC8SJbXzYQWlD40Eq3o90xP
MSPiqUgOtxgJw3bhD/MyuSaltqNZT+jAXYOhueyusmNsN3lYE5ZJDlz7UzAAm+GxeG9qBRcWasVy
/LKplEZt3rokDwPBLSZ2PCAvTtFCeXY5oOxi34L5sk4a8wTcRFsfXqQVdnEb8BlC1a9gNkBf6gV+
nfQNI/gMLCqf5L2CTLQF+k2xXm5sXFLo3SGOORFDEVNczQiMh/+8dMvfqszJ1EBRyUWdj8m5RhKP
gABHLvVCTJybik6dayJjg4cIAXP5RWme+xzVXvxYVFwcVEydcQXQQ7smosAFAd/YJr9aZ5LH1oJO
xwxTXdpTgze8Vkf8XcdcTZ9sCe8nMaTaRhCKEUiMTS69mbZb1wCNUm/M74ZmsvNHk2Nulo4s1XfZ
t7OAWPNWBLJuVIb6tidWk3w9qjb64vw076K7LUblxHairQ1Ae0XxC9CMLCTX9wmNo86oOw5poob8
MOw3GBlEWCxwCNtwcvLtaDaP8kOybWT5hXgT8/T+P8tQSFGkMMFDbanNodEYb9yFzMHyMIpC+TCV
wxu5nQBfZ6aDmKRrZ0QsTqST4g4tSe5uEf0b9VZzm9NItgA+Y2SLiIglqYIyZMWflZn3obfVaZ5o
vBnd0zP128k3XsowICofy9la7Lo42ut9BkZSI0T5yUdrLb0qGhv0Q49WhEpW+4qDjmizbZj6REIt
8z8Dqx1aP6chCfazHUBvz22JNTGSqff9uiLKdIZpGc8D8y40K2MEPIN/daIQZ6aBFfMLahcyuwjt
bMoPRacioNQC0IJJlSb5t7+mGAJlpl+rSRwBecspmnRAdxK0dg3zcZBEhh63dZhuPPAO9OOqfe4i
UUYzuLyuvnNqnQnUslcZaGhL0d6vtV4/JuGlI0shhA4WSZ3C9jW6tcK562CcRkY5QLk67xH1JsJB
BnWg9qqbrfkxWa+wGBZ1s6P5oq/P0+eq8ASBf0qQMmPBgs1tuFlhe+jhNQkHQfKo1PGbxHQIN9l1
xJwvfBswGSIP4+pbp3ayU12IRTcmSiZG24xy7q2ouMQN4Npo42rFM1NAkMLjeSDsNH92S4adPBfb
BTpitHqaquE4Vd7Gxfk7kWxtfyLHWAyD81bfltpISo4Bg4G3fU7ISs0vpimOLVT3xrZDBlvawc6y
5p2R64ifd6XyF1/GbPwTYMaNiP8KbwNjIYrY2ATsbItMqgKRQZNjvGAwxVBaB5PIQSAPSoU0/0o4
BtWUZJLsRo0UUKzTbxe6x2i3GhU3FwV+fK4O+eZY6xlSVtE/p5hHuVXnFHAkvRsjHJq3sdNdDw0E
azCTlhboD2KtQDQyMQ3LuCwmeklrJKUJphlGH8Sbc7VpzlV1fi8QkbjJ6IuBQGhYPCUN2hFoTxoo
0WlDR+LvA5yXamCifCzCJ1ge5J9OUB3ByKFcJlZ0hjYgYCQ39ZWcdpDj+Kq14SuPvooF4xJjZ7ZI
QPdzluwGogBEHlCWzkVaVT65bOkajCriuWE2O9YpKW6J35DbAvCI0+nK7G4lupeDd5zy/kExUN+k
69EiZ4raPVUhJQEowbeJoLvh7jLELsFyEsZRSykzKjqQqZ0xFhlrIc8DGeXSHquoAAqD/YdQQPiO
+8bDE/czpYtvdXR+9LvU4aOyDzDh5p9B56MjLwjznl/hsVnDjv4qpQ6POyaVIMwd3zYw6J8D6tc5
nUinumrGq01sJkFDHSd1l9wVilpdWY4SaCNprbzl1GFyIJml/SUrmYtzBSgJ9T1C0kyFt4XECnz9
Vc5tqGQL7k+SAbC3LAFZE8NZYvE4z1r3GhOSIUXxBPuZIl6OOAVo/9GO5AQcOmgxJc3FDm4wrSaC
MDlNpuxHiAzFPAP7KP0PoAM/4GbqiwPFjZxLrAiODRpPuez+m1h8CtoXYbQEIZGXmHVwGCH0AUZF
M5SgA4dbl03siGUaPBpUBCxIcDSJ4YGpFg68Q6eC54WqabJv4hvJa06EM6qXmIgXtAH8lXQwdtJn
JdxSnXUzwrPOUdwPmwFFiG19R4pPvSFfthxgKcOGsouymZx3md+zYFKTJA15c1Bog7YdRDfCy/HQ
QYVCZpIWNw9GVTM+Yc0GlJznCLoe49QA/whX1B9SLuG5P3jppe5vQjggrZMb2S02mULvTQVBlYGN
G/E7tUFLNVMguaFc6DA7Dz/A30eHerEAanPhNfCzpN3juHw6IPeosBrKWfw6Chgg1UJclhvBdh2s
zROUiyGWmZZfeHe4PCfrOWamU4GHsK3jjaZrq2Wj0Ptzhf4C9mIizLtvU0XKqv0IwNJzzI40IdhR
IiJeRMBvvWUsByTJCtFDZGdsZ4zNquIexNguXG9D3U06pklX65Fh7UDnNvy1tV7qe5uBHCHOoMxb
a2DyrLoERr2OgeewLRdUn6K/mT0Dqzd2QQBdAaEMoovwmYvAdUKEYXrXyiCoKfgBnLUTzwdcFDFh
TGU7LqK4Z2gLnZ7xylmDN+GCAVctjYd0Yfz5qD5TA109O1g7gX6GuOlTdWdQZmTYXCTabMQAi0Be
bT4B3siRwptIuHJUgJiEkDPxd1duVNDbuAVHTbyzbRkAQCiX6HOH4SJlZ9x/YRn+X98IHZHEKrZN
bqzincYeIKX6Qw9ScMAsLrhbsKfL5A/Q98luS6+5bRCsxfC7Clqr1Xa0+4ObEwIFM6z7Qi1JLoFs
Vi3W8fDBakbdk8M5VSfpOR1AXdPgnyMYvXNWASSyFFKFc3mksqF4nWuCn4DecnoFr6aFTeEjvwSR
l3ZxCcRqwIjAPL/LyDEnQzVsj0f5veK7qrp548Ynmzqckg7Fkxh78V9DX6vzTarhBt6uvzQjLBRI
oTgwsurDITkRRY3JeZ0DqLYj8hSahmWVy2lAuUxxNxIyJcCGfi3ZVzhDkNbIQhiBLRkS2p+XHG+O
x/Amjj9yPgol2WiNt1Gb7jB0aMNaZZcV9MYIdKwFdSMCOF0ZTgVNagz+NsGZ50r8lPTeWqcc8Ixv
x/iOu/wF+c+kYqE/m1S79M9CwBIxQXffxIzk5PpTyToKTTIFSVeIzI14Y9DE7rvE3TQ9HA3FYeAx
UosUAIVmU+5uZSLN27gLTiRDuEYV2VX1JhQUEvGVF25VkkSUgqM60U5LuXc6lPVpcVoy6yC5RgLo
0UcKNUelX6l4bdmUEc1YW71PlrmRSJcsfAmiYq9VnzcGECjB79ODrliKu8lll5YbsdeI8EZicX9P
NTbL49I8EyTA2qun6pXAVQm8Ekc/kd8IgQwF0QZGFgS/oo3DHyuiSSX/WaAgqdvVLCbwHtUN8k6m
0ZjWS4zD2OQKkWqM1tnyrnpGqjRT4VgnuE8S9KVLhgZqqXYJHmdhqOEW0EweZvuGbO9XIykDoaYG
Opx+ZwKTVThrKk773zOQ/z/U8xMVAnhOTlgxEAGgInKExXoMVBPTIw4A9TZr4Q5J25SUPsqZ39PN
PYcqRT0qRpqKXwUclepCIiiONWTUdHI+qJtYJEXA7XEQoR+LHXvlgrvJA89htb3UDyHTvWlnZk9U
WBLW6KmwDgSaIpSJ2TOTDOHBt0R7idgZEIRXlUJMFisIAQeSdFRiqpWqAt1LU/kJmrrRheZE3Z3z
ySLeaS9fbPQ5tEezup+pTgwCyiR9+D5BShkMdX0N02/djTZ6+U5ZZ1Ov0t7xNPJpKzcfRy+Qiavf
JJCIlBgaBiHngapkNdEsAU7J2wO9VxLyioaf0Kbm4abg1JhyNIVuuUbYQP0lrFJD7lZljaffoo7d
yxWIHn1mqKFIvYNZvcpWG7tjWRGGyzBK2semOBB2xm9kaEYEjctzBjYXFs2gSeSCNLmoe9q3IOnJ
G5aWpNbHXer9wXQQ6cNGDHoYWGx4XpyRSGMkjI1/eHe5KcDk8BEGnXMO4FyLZGsggiqsGJs9822n
6dQHWAJ49qE3bYR35tM0FCsRgKAhuicuoD5AxgTPhoyY3DfwUA757sflo0wfGbkttKZghBZ3U/oV
wL/raBbC4mQgN5eflwKFMtyBMpWK3JbqqX8XtskeCsRBqOWl08zc56j+mvl+8GeKgVm2GwujiGtC
ciR/ABcSCFL6Q30cIebNSZhZJucQxUcVSwNOL2rM0DiBMtcWg3YCq3m0tWpHZOFvK2CF8DGpQoty
b7zk1BI2mStYkRFIEI8utYPXKQ/IOBMv3pNd9RlCZKdMjqmwbhBJP6FJ4T7BZMGjCQnaXcUDwjnV
50aKg2JDtzQYvzhoUq5bC+s7CT+IKbQ52w8L4gjrqoKgiGo8O4ANG846LBPfBUqQi1k4ASSBoqoW
qSxylkf8ZeQwZAzMM+jWOSMRLhaiEWT15c05UDNfjhe8ypu6OKPa2nhog9QvNYpJRviGIR+yWzjT
JxrQP6icF54MOBQ1iAdWzCcOXUY0E/Ujc/ZECyswvgVLyckpNSWMvUCB9WJLsk5PsEMi3XF+0GD8
lVLdiuDOsH/0L4/6T7SGI9L2X5WOBltvGFvpQ3jgamWuY1gTef3GuGpkC9YZmqomOqXGoxPCBKAI
GuAB9WvmdOuY0EDWt502TyEhIHCKR2N51Aa5FeNzMLxU+nMeITEjjGTGbNHlfp/ETyn9nwQ8YHx1
MYIwIrT5Y1jzAZqTFYqfuaaks8gysPULOFihvpjVjOIj2lT1IYDka+sWwcmhcNrbGLbEm5Pxl9+Q
9LkUJ3Ck8n2GZHm4aEtFCWG1Z5N1yR2sJNa2yBkyyxVWsdWIPkUL3mDjc+udF75EsS8+MwoBLszI
ZPCqd3VI9BaK7Tc+ETEw/iO5+GPiAfCgCWcYoCQq9Q03ZeHga2NAUlze1e4FZ5kxdbtaY1n6AO3h
gb5FRd3jroU7xN7BJcCCXjjR/4npXkJJiR6SNpLsTl8za76a5pQHw77BAoUjgVKAEp6DjNRTRpKE
1lOtXVC5jUVwdMMbVaj0kijV0SrUzdWDaWjUz8B+1iCkyxZ70ANuuYX+U1O/4iomgU0Fwj+4NWR0
dO4pqgaiEYoi+L1a5K4Sw/eI+RbIhPmO4rdTII95cYd6d1koMZNsK06NXsKbg2Mp5aUNxP1S2Dfu
kkn1mUHBOAA0/ZDE3MsdU4VU01gneErtbuV1V96wNEGTav5F2ZBDvYjopE30XZ4RQubgNf+iMxOV
P7CBHE5qS/4a7iaKvYRxEW70JiG/bLmsuQ8NMRjYsJODlHMQ+WxlXf3Hw2dDuxSLRfileXdBUxf2
M8yHrIm5sb6iUt1ZdH2QCTlOx9EzVn9jrdpAUPuS1CGkrNSALok0qbTkyJtp8Xlr8IuwVgDTqtP6
6hIg5OP7jDmyxitSitwyn/jDLH4vF22fUiamJS6TkYDS8GsgtbHO39mRtHY5giV+HHxo7v0AFTN7
gg9JG1XZhHnUB44f1ieYhlwEZAhHVOWynhNkZ6O2BQWXwEK5wUOMY3iD3HNT6XuzvQJ714x75bwQ
Zq9wEbxV/8fSeS0pjiZR+IkUIW9u8VBAQXX5G0U55L3X0++XzF5szE5PdxdIv8k8eQxiBO5nP1Ee
fA2bKly94uyrgAtiYxQg0HLjjDiqMIEJO3oFE7njWi4VNqsAgIjIGYbywz06lfQJvd3BgaNrqcmm
rI1FyyFrltdAI6pKuuOpoy7gLuGmEdDTvW9yk8wmyVGuzhDtpfaUfqpCotCW+C0Y3cokIzRhrWRt
RDewrqcX0f1zjxoUaQMmp5QpjfXnMvcFBhFVtEv1GjLToL6aY2gj9l4GLwHnP3uH2ZLRcwiyFuYT
haNwB2KuP2skuJALj8tb/n6oJOn4GaraftQwoQBKcEXORNRskeQfBh7aMtyoYOZBbOPCE5GSSbYz
nDcxAeUHYU65UYP13ThOPSmJicc7jEhZhVN1KnnI95QazHpEG5itGSsSHMJ9WnFdwKAOrt5MIBq8
ml4DIMMW5qTm7kXw7BZNRhbnOx9nNJAKKjhGTtRVOvCmumM9wiAT84eFTIOFbTuJqXPML/LfBMWu
bSadMGtkwqgH+DWW8FC4v4DZyyA+Iwn2ue97kyP/g3PbpQhjCOujBYByceW5+qDH2ngd2hucU3Yd
3uXY7GRUEjw7DY2v6Kei3l6WTGqAxNdC12sapvnRq9ThQmtCdCI+coKIpvQgPETZ0mpzNehclUTD
noR8JajWlMljv0geC0okDgh2co3AxQ1+ho/cxoWMM1vGAahUVuLFImCMTy8iK5SvzcJkZaX4BGit
sbWg+vbQ8KTnZNeOrENvI7AxHCbqvAGKZdqfmH+s4nw/lN+ByZTHv42Uvfzc1lt7QG41Ah6scIdw
rzgDSTWXCMtQDp2BZMIsWGVb1brQUS8/eteDS46ev0Q0jR0Sl4MefskhrTA3Yx8A07HSZpZYAFlS
soJJZaEokXXdK0xewEjN5iSih8HeUldXHl7gC4vRMVRCDOzVDTEf2bBX/VcmroBoxoJyj6Qf3j3W
p0dV/PyvXvoUoWRVdmqxNsrgInJhZegXA9wymd+tpWR3QN137g+PlvCe9SgaC2oem9a90rpbwrXU
DfvoMPgRUsXLFF/aGht5kqyw1AbqN5dGgtfUCibFyNFEq6aBuFZ4BbveIiyCNYRiWduGTbY3uCE3
6VhPX7I1i/QJ6bN0Mxw/DDAgy56ESaBD3KXyiSpEtw+Sy539gm8tJpjSBfFxqIv8kRngFvBCg9UH
HFYEK6szdn1/MnCsEXlaAM7FNhe4WOzDtLS+O6V41JQxgWIKvElmpME4rOS84xRX4hfTeWjsZ11D
koKTKKwCyjSZeGfoNxjye6BlwRPU8heHkmOEt9QiMkiz56LOqJuFWFrBSx6nbi+X+QjaJsL9hL9B
d/1TDcO2cEheoG3W1kKdkljFltylVa6vqG/Je2+qnR+cm1rHR4exF6ErdBkBLIxepEIVHlwyc7MR
voSvUjso0VZNDNwlcDRhUiD4MyW/8OHCK3uAo0zqejK9kPjnQAk/wwUXCr9bVfrGJEej5JalfJgp
GHqdg/qO1pMLs5eaW2rdoQR8AXgR/YV/HhGB0yxyvFHAwS8vQVxEeABaIT06l24XjEvhrIgnmAHx
mdMrXDnot0aVV78NSessvfsFIsMzMBKBzbXsFttQ58CBKupIAQNFSllM3L8AjLbqr/kyUs3xD7lJ
6gmWVvIHPO0C63KsZty5Kfiqap0cTJfkc+kwZIhw4S7kRZrcy1oPnNOeSo2B576P/2TdSd9UX+nE
aLfDdMuMSW6ODOKTNNVRgLUQAsRpfXcABoIOyDg31VXgb6JwUU+HcpxOk1I+ROXB5OXIVN50by0R
L2qEPVGo7IfKwlaoxQ+g2drUwJOOFTnERrAFBmdUmYSggSq48TonDiTWaSGyG4SHAYTXZ65jUUbb
8N2IJs5DYBDlBQRWXlnMJNmC2sq1T5SSYMBNWx7l2nluoabAVLpf4gD7LlArkAggnJf2R6+xlyEN
hMUKLErKWvemIS6pMD4R04EgoGxjGdXwamxB0VMiH0IBtTJN38Kt3MsoBUtcAXB5Ab3OvIuu8icc
lc8YyCoosgeD4lem9twr0p0qBu6duJVmyBBaaPDdS85f2eJYM6skN2Co3sFaLzEdsaBEieWBzbe+
zzBoOMT4S6BT0LOMtlkkFdA7eNI5A+kKdUE8bls4SLxC2RKhawDTHuMUq54CG4OZg5NxLvhCiIEY
S5O6AJSSTp7FBKoAyVJuJqwT+FUMlDo+uwK3ssTHlpn7sg7b9Yu/qhkLqgZmI+6lBHIGb4CQOrFj
zPEqX7WmxoK7I6wYy8UwhGp2gqCsfM5UQIJKRhGW13C8OGer/h92VMiOHYKPV4qXkkxBagIEcKBW
gGk+ZMzVW4iQHqYY95pMFPkftslLgQXZaHU0rwUg4DKZYcA5eMFTSeoITRR2VY3zKJQlYZZTOaoq
5jjQpmm/eSNgLCAJHg9PvNpGYDrKKxOIuuqjDc+ghl4mcAfQmsyCHHY/UOlJarN4OIg3gcad1QMz
gelJzTS09FTFfetrE4kyJS59HOJMeKx42kHkEjhKYIGmJieALyajE0o39JcgPxFHU+jgoFbWJ/nm
8KjcuFwbcOEmT3lje6p8vxjkFa+GdV49Oe0r7ZLNqYpmqDFLAqNep9l79z8MAjoMNpZtRGujIjxC
ya80um50h72gAewd1lXQVVvp6BNYT6OzFtWRyxaXJSgteO5HR1onzx12MuvgfeI9vbTTCQI3xgvF
TkraOy3Kukot6BmPafoulGBzyo81hDE7kBMygVSgv4jIRAfDUJhL8vIERCT9oiKaMm4CwPhy01VX
abMGFFtNzzyXOTz9Sz6Ro7WK2jV/CIBDb59Bz6AwoUcQPYjvPIJRuhRYopmxcGTqtrq95wqlNC+5
BbV3e/hlQXDmqfYfpbKMpTR+LzO4SkWYAzUsVptjMgFE84VGdc80mE3AixS4iKFeAD0GvjqgyIi+
CBdLUpxOci+wjKRqcWi0wyQ84WvsagdKQrm9idtFXkgDbdXaWTrm1uSooXZVB+4uskdgGLYRb5h1
Wj8mdBd8Qpmvy9aGPQgSIx6R4k4WoIiXmYSdWqgn/jKl2Ah6LDb/zd8Ai0L0GZWl3d+cbBJ1Vl+M
On2glFfxkkh43BxM1Yj7NCWwrjOw+MA8xnFJQIHLV9O54Iho0s21R7fTdvyCOBW10aHWx6UUKGxL
Izz3VbTtQizpwW9DbHsNt3rgFNLVkcvIOJjqcdDPCq/VaX7z9kFhgmHgNgXVk5zxvHru2n2i/ioD
M+YILtvXMF18hI5h+e3kj174MJEvnCePlXdkBeHI+lmGRLrrZxPny+y3tG+O99jVRzBPn0O0zTAH
YH1lFl6idbafKuugES1Ex1d0lL0syQQ6NbjMFqYxxs82spTlQMeSFcEjfARaCFxkCZdBw72dhgit
wzWmAKa5THBqHM/hhDErXkD3QSr1shzdHQIs0GcFmI3UDhn5qtv7aTtC9cR4cT7JzTN2zUJIV4P3
WpBrXGb7wHmV5c+DlMJFhNguHTIia6bLnL+iv+K7iHcCBUAIXxpQoIZ/PtkvA38hPxLUmfNF4XpC
uMZJxQ/OoREyIc8PGtEq6YEpqo+DfNeiSMFoQ5A8j0Ej2J94uykZGHQPR6S+MlPu4HDwI5z4y0HJ
zT0qECiXWwvfBHqCdLWcqMLHkTmYbHM8BUj6yS60cHRjNuIamD8ahqbeSw6BQ2CpbD7FCdxWznw5
pJsUlFe5ZFDeEw4VxTvKbWV4WJ9Of5KNKPtQA9kKgN0E8mDGDH2KKSfLvGq/hK8nhGuz+xJlndjp
8tZmmCM1uFWTqhykW2hsIMlcwJyFMofQ2s+A8c8cvwLdKPDK6DvpAoXnJw+F1SGg2Ew1SPWBDxUC
GmYjwl+UCaHIOOQAFIwa/ED5gGN8NxaXfklnbB4g7uhVrlEHsg/klwYjTSRn492Rkd4lpIxjcqH0
8T81yvfyrQIfrIYRF5AmSL4mxWTBKBfBFisBGliD2kYYfj5yF+5dI/qTVUQdo5vfnYdRpLrKFQb7
s9A7dKpL913YrSMcjSfjucVr3dqmYGPDQ2lw+GqPbng1seAfEMqu2Z/YgFTzQSkgUKGCAL+BDtxH
H/gGDbijsB8Y8QU0RknZLZUJDkJE3OWWH1HiSsIETXh9GizUct76hBcJswS9Dt+h4aqH3Fd7NK/j
ViW5SUn2WfBpQkXkuzA8HNt/XvLIRx3iP9UFQwBaMnGdTv2CMoUZUqQ/NqjvGDKJ2xEjBqDRjgvB
r/UnKdtYaTgVQfY8Dci8OXcQVkON5TfKGKjJCLPszYPmc7kpf9KUSx1sx7jqlgz147UwcmXuzx4J
lfBkc8dCAYioLtm6FZCSvGwEU5OprUvV34TWRp68Bj9djl2uxiAB4+M3AknIpIDBMueiQwlMMg4l
v2yUkmmTXj/3nrsUdk/r3VJct9kMwNQn6b/CDLgBaD/2t/MwLHrf21QurmC8C58KQbhxzLf46iVE
SBnr5Bz7MHSw1JXrYmLF2/gSJIxXvPjZLPC9hS3k9xhJ0qMB5cATpS0avG4xULr45OyZKzxB1fT5
Hj5RQUfmvpy4QOWsErWrmEXiPwFfurX0RfDEey5Vphcw9uePO1FWufJWMN84WTw0LjLxchgYYor/
AeIe7k/ODxa/AYsq0bW9X8QkiKgLLiWfQR9XaNeyHAUxxeoe0kV7qimdRnxrZFhs+tOO14iru9rf
sm66duoh7DUo4foqlsMWOnNi3rmDEWW/iR+CiwwAp+L6SoOZCK2Qkdvd0MIEyZdJHUJC5AcH0HHZ
cALFGOhL+uu9UiHTQUCnmUkt878QDprkJYlTbu6Em5plgV1YxSJ22WX1P7ZANrycRr6xPA6R9PW1
vr9zRJlRsJGZ4HPmxCNkfC5ltDvOihxwB+80+FWNdiFhYm/T2NClaoDDNFKy95nV5fXKxSphgKZY
t1f4l/NQr00KLMpKRyfT63UGQWqRi0hxhxto0JwbZmLyswMT4YxjIv6HhKDgXPooREYnf2BqMT65
PrCdSvPIhoSP/dom9MOmhv80/CtKymjeTRhpwrAxfwOSSZK99jKp3yWncnGjrNPwqWFaxIZwyrdM
K6HDEvx8oB2Udc7ap1vgzLWyL+KpuI1gJrkT5qc8jermFu1Cp6HirqJYozHQvdPcZ+uP2et3toP2
VKf2S54TONDR+Ix6Xys59bDsnz7M8qJ333D64T1BPwJyl23IGpI1q4nbPk5CeDVM//jxiv0K6C8U
KB4YSQ5snqUNg1QHSIVhx/Uoq1xUX+mW2060E+ODVv+MsCXuezgWRoLMLliTiDCkrawo2C0IkB2O
OXcRBveOYu2ZbUmekU37pc31v56jSTWtRcVeEBrT/9twEXdJbde4Pl3MkfNfaIsUaCGKDTfBn++3
srBsighfpJqCbguLEmTCrQEM9VP4gMUHH5RGo3UI7wUuNqHmc3UGgDjSOIq3ghGfgDw1QxxuccsB
Bxq0J7G3A4dDbZBjJkwDx2l3rUYsEyDnEP1IMjcjVC5Zqm34BHtqRuYTylvquAt0tGG1Dnryox+7
6AwcKXmyMkGz9XYTdsCM5a5DctNtM//HhudpoHk+TBqN9JXoGo0D3A+XDSm+CWImRvw4+xIUHz2k
Fuy0jNtUzB/FgcHB7havtGS+xP13FwO46GeoGIQ8MXEZUWbMZ+8lQgsC+1XGqmIrPiz5Gd5o7Uqx
X8CHAOkjYF3FRWWtCH1ljVH6Bwq3qURWSa/+32mPXd8iALqiApIKjfN52HC/A9xfmtZd1FhmRDKU
nmdc0b/jYSTJpD6Tlc1YBypITwDfn8OIvZKZKi2CQQMn8zcG7TJTq3GWua8BduF0J1wtleodj4KR
8z9gDjNztDrMHfHe0Iefpn504++UT4ttxR5OkE9BWudM9vS9Drn7uQ0JGFkOnH/Y/ACvLcZLSmSa
vIkVTP4u6pnKzSKkECN9kRPUZLyViFRlU4AkUi/lTN96Lnnogyq20pWXPQits2FTUGNCUjvNU7Of
h06EWJqsTUKhtBJGLh8TN2lBjTBHwt4kg+LN5QWpA0KeTIhb81OndhImebAtLRItYatX2HBX61I7
yXoVmqoSd5eB/cmFKTQRLmNcpZFF0R/8ghF607ZCTjO3n5QNqXKmvVSyJzfBVx5UFWgM+UQDwuUx
1q8KYowW4bfmP8ehsoJ3Hpu7vD+H4ysyI055sMbI4kdqp+mXecysIjOnWBp2cchVjD57k3U7NVz7
IdrzV0IBje7GKcNeN7N/hhUtUN9E2GnaqH3X6vAPD5kgW3YOTDBM5rjuw4nI32qlPyujlMbEg+7Z
KPAxIlPf0QnmWcz7wagr/ul6WiH8GbLmbAL+JdWzX+8yKgPcSaK3lMgshL/0YQVjDi41R8ZvycXn
eBqz73j6KAJSHr0HnqQYSJFBg0Wg1JbE2gvNUz4NJxpbk+uJf+ehPmigoaLh7k8ZzVvew++iApWR
fPBiMZOG1cptzXIBNw8AO/h/nKNU6fDD+TkCzWGKQcHMISvrObZObQAPBY8mKEEcmQCSCaRb2Prs
r5Q5lq10tMwENdtw95cmpG2s+7RtEC3aGTnokuWBUEal350ZkcnZG9mwllHd2fsGK0rKbw5KuhMm
JjA9hHrGxSncT34an4L46w1zMoKLANxpoBn0cb42zb47BlcHVwHhkA64czjCxRFHAo5/0RgboDNc
SjoiNpNiy15wMXEzA4DNyGhM69M3Pp14q3lPUME1aMj5p4/DeV4iv9faFS4zVfwvR3LvAPaH2UNF
PGXUd8xx81NfXUnTEspS47+Vdb5wzBeZOYJ8D2Tj5piv8L0BsuAfS5IbuLf4eYHYNMnB0KnWKAWh
fmYkGlGECwm5nTNGuXh+bgv/jY0AGbNkWB/p72p6HrnAVej8yXqAj8AXpC6oq25hO+9cSdqPja7b
3bchEN8W76C02ZrIN7K1HlD/w6k+FEGLlh5FJDTUsVegyl3CMBClhjQ8/1ec0WYOSoUj1jaB/BYe
yp++obhDwX20eOeRTyQJQo1uy3cxwNqozaRoofkXpzITWRClJmAxq4WPKE9AavCNw9qW+5S+IOw/
k97fDJBkqCbkHA2c4AE8BHp8HkKUBGdjg4RBi5MY1STykghJNudLXFqkhGHUzViTmoJ0B1ZwDjgt
3FuZXuaOuzRRnmvoNTAQJsKXl0NdhD1DhOQb4TzzX6y1fvD/lhIRiSPaOKqFMHFZ88eOqVCUXrBD
ocESPpjePmrwMNqOsOltOP/zBykWOHEEE+a4T6Fge+FRy59lVsp9iaDVxuiSRVoITKCWzUlldhXd
5UZbn5kd2In0Pmw6i/qdClSYU3QLjX3txwMOZar6JTV5wuBM+aV7T+ktfO4qhLiwSaJbk5+xD6ES
4t0yt1H7Hxuo2CY9DXjXzHHeOxpwqwhWOmu/VkgD+Rmhz0KrgBPhg/cKhwZ/Pg1U1OFDsu05FvBV
GQIGPCGqAfCm8FaX3KfkC9Dxyl1LqcR4U4vAOmN9lULJ8MwDM/d++JQJasTcX8V+mkG8IJg2xOT7
8HdI4PPTzEWvHexQ1SH2CBYejZVvPyGuFXYEoCfQLwiED8YihHUZqY1NthV2Hq9Xqqa2/G7IPo8w
ZFfeRvM1QBB2iclEFi8snqwkG8m4infZFDcaBjhrtBRqrKxC/V1jCi6e3+E8rITlRDgdGQ6Fcyxp
6ev2ja6KPkbaLPmQ03Sz8cnLrQJ/MDgmH1Qqo8tolp1vMqppI5XhcH6i8xJ9sGaMW8HaCjvbVPMP
WoRNOxg0eyE+UODGOPvoYtE3vtBo8MkA/zhmhH8rpQSSwY6qpCU72+W50YdzEOTRWemJqtiP/mMb
/EBAK6ybVNdW+K5VD3cc2XpBlQyXArADw5zmkgca0u5hUeIcL9+176+qWh5nZbqUgbso/GxPHuBe
ULEST+TKgv2pQQD8tsdu2bq7DOJEr2yr21TD/mKxJcX0GMzWQ+weGvMhMQDJIZU41smFmdw/1VRc
o4vdok1WzTFpdHifW08Vf1jKyXnraiEzUtwpB3fhOcGeVlN/IxF6lecREAYt6fBaxrTRHB3yhvt2
+i5ifWu1zYXDw8bBYcAMg3tRN4JjiUAdSuzG5rIqvDefLt/C9BMNsI9fmWmpS0dztg5l4HtT/DHw
a6ziVMLCYb8glhVHF7d8azRjg9nDLkQ+GtFhQNMvtH6DLjBXodoiD4Q46fHqKfmRRtXFtaRq8HBl
d/FchiJ9hGqNqAcjrpKxsMULYYQJ/wKN2kICSTmtu/GJdNBNoSDxncU+rCvqFaGz2DsVW7shJoB7
C6lH/AK4bF8Hs6GLV7E9UJ+FuZQ17sEqGX+xXxMada7dfdXiFNA5oDfcD/4+bovDHLiEgKA9tNaW
Fl2wHVxDikFTWBMWMu+b5J8j7X0MRMmEI63GR338LvGYALE4G3x9fFtzRp1Fpy9b5ISnKb2FZbdw
GkQ+xasHszXX403fvU8YK7QtZIFLOXGSz/uKzpYPJ6iYFBQJLxM9mUcmB7U2+nd8YMw1GCYw2cII
xF0K1q33mgAE2eZnUjPe9+ezW12gey4tIIugGzcdSKyM/BOOJk2Hq9BfIZnHlb1wHHJ0CvENg/DA
4h0pQDAdJgjSoxnI4bkVD3N6M0scXLFkdUHQ5vICB5na1FN5cN5O1V8y7QD85ON8DfPZ0uaN+GsT
wl2M0RujNI7NJiERfqCiMhlKjPkTPwMUM+YYpp+F3yH3uu7iMwClZz4V904sncwHHLV3FGTgoQqD
VqbJsIzh4UihzKSHeoNVYGV0vYFFGXoNmdADh9FfMERm+E7Cm0WYjvmCmWCMtl40/2X9Q2MPvxd/
PJSpwuYu9NWsH2gliA+ez4XYV51Vk2QpSI4OKkrcZ3FHqVitMudSce+QlhT3NFy4/uL4N6Did4H9
C93ZzqaPWPpLobFMORGsqtx2dJx8q8RtIf5/Tg49cAT5yN1ReVnkivEULEJ4w+lDg+hUt1+VMyyL
yBd+C5tNQO8UoNJiC4izEESGpKEZojhwwL2aIv/ItZS8Q6Je+dwcmDwu7IReTKKe8Jnb2hyUDrnV
9wrIQ1c77qvhpuN46mUqNl5EgZp0mISPlb/V1MilRz+NGT20TZf4u3GLcbVgeMOonm3f3aaxswHi
Ef/csT8pUYwB66EjOac/Ctlm2OiHyjWgaepb1C9Ti89MfMxsXXYwzlLjZGyY5XgD1F/uvRBraEJ/
y6sADgq3QHocWlgTK/B1n+NSKHsSApnFT3qz54nzHLmD5RieETEV3UhcQ/Sm17QHzbs6kgED/OMB
dLo44WBtTYAJ6OpKyV/NyXmsQGskqEkycXWLSxJPARFzZFW+MMdsqY6kSN555fJXsBRRW8H0jCi8
566HcbthOISZ+yJ7Jj0Sch4ALE9BclLTr8nBECgnyQ0XMUL8JG5Hj4K1VrzbprWtzc8yf63L6nHU
h6OWDZvZ+AQskWsjx/BzkKMCY8POdNZWlD7csR58TuHexPxxX0WoshmyZiEJhSJYkC3FzkuxXupc
/+JrMDmu0F+gtOGOJgNgCp8ZrzLYbgATc/INzgHnoLP+GHS42kvMfNIG4hpdZa/G/8oAuNqTBB6V
8a1nerQJsC+KVwdnfbUzjpRLYtw6j1cY5ZnrLyVdxMq5KiEaWFyK2ovLZxo4RqJZeS41fdPk/dqK
gYoIlgv4Yja9Wz0PTyo8jgGrqgHgFxIpkDWbg49Xxcg6/eg1xw9eL4+xsPArcEzKCJdStGh+3EA7
In9awDreNNq3pt/cQdwXg+2c+dS0L1YCDWZyJGyZ5CRoUocRnCv2nj3TupR47tkjBb3lbjIaRxVg
AYZ1rJu7KlRfK+wNh/CrAyWeTS7WEKU3I4cipK4o17yvYQLoMWGrGcrm7m9P6KKr3xAeq1G2dKZ2
Idy3qT+VLuF32ocEgLqTsSq7aD3jnZw0GgajVLJ4uDqVTiH3abX5Y4MqEaN0iYYxqA1jqA2WYm8z
99hTRdtQ/zQwVn3Uj0Jb1WGgaCB9bYs3QSVyl+CY2ge/tgDpHsW5G+RHggGWOL3qQ36dMpjH80kI
kPyK+OoO4bcaW2uJlYmYhA/AwIaMOptlIJUHfuPITFd5Bm/kait/lKTDsa0ukHp8HGMhN9bDrQT1
wJk5wCSOuRxtIlhhy3iW4z2HkE4ngjySP6yHZzmyQvhDE3MfzqcGdwfJjpQWO9KRcrA8uePOlvMe
EvlgPfrqN9Hq+4ljGIk0GJX1NMXQj0p8So2CozZ51I3++NSbj7GHH4bDyELNv/vEwIWOap8y8r9P
jcxuLtPnduCyMMW8+24izunVF/uEXZVpR596I0kCJKCIyxiulNhCGknwD4OHRYZVJBQRpSQSgvMJ
ZpzPjBgOlsund/kNbgfodu29DGZLvYPdAtDU1Z9yCYW1clRtsDCwhCBYQwAwE04B5mquvQrqjjDZ
fjVkF2+aX+SvS/voYKTFzR27t9Q2VlP2UzlvZEXTTV77nPl4QEUNpFfiKmHpkP8Yr9KoTJO8W6j/
mnriYteRm1YgU7pXPKv06mLpNfInJS5YYzqWyp1IkKJkGsR057wOOQRBCNL8J+kPg4s/D1z/zHZW
pvv6Z3cuEQTaQsESrNejrVmRH6Gc8ddvod31NHrleHTO95uUUwxso6LXaJ122+EDS4YInQ7RHcmV
W05+ky92mowHdNy6MfqS83Codlm3j1nprDaZmlcnihSUsIgZQupXkfkMLC5Jk2dZrCMb4WS8hX4T
KdyCLWk7zsbDIVlvGZUSpHPD4gTjAyzc8ItxqHuYvAGm4EOlBrC7NV42PDzFvbjcLPwHY2JHIo7L
cCt3m08QGHjPYYKCsvsQ53mFxNsJ1qXEVPGCpWaSWFzQB9Y6piwrFtacI2C1AnkAUGtsezuRsNIn
+U4qbrpr6uTJDC5h+hiU8NSdL74l7VkLUbUyzR3+YjYwIF/aHS/+/ECV1WbYGYDMUWreXQeYgOk3
LgxzUn55XfAZJW5D1r6kVOLHHZCEfJWcYGBOqgcnutRca3bFZsNaeempG49KogG6hMNE9oXwbmiJ
rCTbJaq5kIuIMIFizAGTHie8l/rwza/tnSNMq/Am4XKWrV04VGXHsthtJs2QxGVZFVxTGr2sB0GG
pyEjKEfn1WUs3a/IZl7KNWZQeYGzsGLJFBOvSj441WagX7i55FgSpA1tvQeZB/6lHevwMU6W3+wS
v3/tk5343+NdZJlMNNcMkddUWeRBfCLPRCtTtvZ2iBCoTuWOYrAAFhqMfq2CtVTdrvm4D9dBOXiF
KhI+atCgQq4cfBJ/jAMdJjLU2bqIz6glTiZcLoPqw0uildvo+x6BPytDfqrlNVcPum/g/ErYUx7g
GzTTINq1TtD7LZDTF3qzNz8pUCxtoRpBqhw8i7jH4chfkiEjrtuXsTf3yjjvDCfdVQxZDRZ3F0U9
qM7FrJ5CtXnDgAL+60khbLACK8KdBCJV7l0r1AGliUdFPq+M4WZ7+sbAngcZ+rEdf0vae36frA0N
hj5sK0hgktMBemVx44uUIEMDgBJ2BJJgKfGhDMVbNwPsWIKKU7W6uJxqbvrW2zHmnyx3E/muxJqK
gQgwHBjpmkEkG04gowkmLHO6iE3MkkHow6if4r/sLrCzqOWQwfShSyuJOKC4mOzqpMw/1MR+9Vgq
tZl+5SgD275fFfGDRpyPDiqZModNgfRsqrVJOK4UwfLMVQeH24OcIqxiYYIJzkE+qCwPXU7V6jrF
r2L2o/c6Qx1MJQnmTAhJtTflRA9O/cCGkfUq0iCqIW/CzVj7FdgsudOcPzvDR3x7S+L+eD+2QOW1
eby4ureQ5EaLPq0Jpcosd9DYVGwfQEIK+qzWKPcmTrfV2G4lBrVtwa+TYU+yx40I1P/chcuMluqp
8lsyp4cfgw6LEigC36vrE2Li+6bmQOOytboXygkRTuFly4QzW4Z0hGWMjr08STci9v82o0lWCoky
JcSx8ho1n3Xl78MQ3XPXLpvup7ZxEO77TVC8WegPxNMNoIaptQ2xQcW3ShwHJffaNpuD8pgq7tqL
Y5xEciaaziPaLrlY+SOS/j01DuZ006pH6eDzzGOe+aRBdushIDqI5PN1AbHGh6UptIOktzGs94D0
WorjUwZmLmtINC1iM2fs7BbHy+ew2MnwQoDbGb++puaMiw8NNWgNpxW6nfASAcK5c+OQ5t//K3pt
Z8jwaPDE0QiIgT8gwxjUoBC8ABNxU8TY3EArikv/PN4VHkIqJL/BEDfE8ZPxR+RtXWZDabA0MDaK
aXU5xFuMdERnzcXKyIjS6GvkfAdAh86LK0cIYpO33wpJQZXyLMlxNlCqw1kx6CImOKGzcCqYfTdP
i2WOi9PuqrZhQJkjvOE/MGQGrcxFyAAU9QRACRdRD8Yvej1OKG4gjBSJhzMdBGrgxiS3jO9MloWy
5nOYOlfKJ55Kn7ypLZyl595sznxaiLQC2GvMLurER/mAaFC5CIlaqEdknQXbnLCWBT5KH/5rwEEI
2ngnR0GrazaTeumLB/hSOFPN3C+MeLDpy1OIIpDRmg+RLHBGSy/cIi3itjEckmBVrNVeRZBjtEy4
41fhEAAGCk1kImsTP31mHdJGavQpccsNXx5IpxVSehA/YzYfgZx0+HdM8fDUNxwJNWzA84Sb8Uzr
M6s78ZBwHYx1KciA5mrz0Kpg9nS8pEKIw5+UCGxldFMn/pHX+oPAHhow6JTDJmz0p/I8qo8+9AtB
wUuo/TWjPDtRvmlBnDk8DtWflOAifOrs4tys24ycyR5aoy94gSTavUh8Ra2J4UENnKHWjEQBb+Q2
aIAjnXKGncIQHDJ2iRIgiJAzn5rkMewfU9D/xB1IIijXAKsHGTK0yk6+D11mXU+vDP+3IaoJn65W
4NIxlyAtxmok/wolMI5eRz5FjtnsDDaS5QzeceumYid9E3lr1m8GxtA+hgCw4yb6+yjtqHfeet04
V2hBxannPs3BFlbSt+/RgBGsWFYzPLFF9WyrHua/HzZk59Sx9/QqqKEk0M2veow87RXeohBulXUr
0opxxBonX0bGGwMFpqsrJ9SYZEyXjO1fhAVQJWyzsOSoZR9y74DxVuVxSGlzB8oLnNrYP2OzifGs
k4CyCfMBn/pJSj6z8nGiq7B0gsUbX6KCeBDNWpoOlud0lIqmrkdIfvL8RHSZtViFUkN0Tbxy4Fxz
rQUu7jJXBa7PFPhPWdVcs/sE5pobxr7Tbh5tikQozDBsYtylGdMX8LW0q1ccvXnYJNDRfAGcJ+JS
vXBbVnCy02MdaUdu1xpzbzuFonVhsArC88MOc4ZnVz+OuXNOsR/C0pDSyQOHNFWCjAtjq7fToXMY
v+bC3IB4q657hSnL3ZvVxfyxGseNy0isBXbsLWOVMm3wultEepkIcMNVN72JuEyWoQykJ+JiZ9u6
OmG8chHRGbNU0b8Nu6fh5zbuO+MS2hjBUaRqk4XKXPDOD2RiJF0AUDFYY74RV2kvuM3FDbeKNeM7
1EFS7ST0uB6UIR8GYjOp62E86A1Ov/S8/b7rAywdofBbCDeDH62CQqRmm2as/nVVt4eiZbEdLCgZ
akYipQXXP9xE0WHmUfpNly/uDpBgZF25sK2jF1RXan8SXpmWRFzTfYdpMgLY1GjODrnqcRw8aFhZ
gKFsJpwkpABHmWcbr3Gyn6CPJog65aCbNSzbp6NErSltvFfwbRyAiuG1e+SNsvRqq300CcCjkqQ6
CIHqaO+K2N4x6O4AFUNnA/JFlQsafpDamCLDF2+iEit51hnIcq6Q78QdO3KbxhB6SoBYLh0uIUfG
bMalw3mTuV4Sv6gcm3PrPVYqHl7GuOwSRqxZcaO9uk6FveLugjPXW9jQqPcc6sLIcohdaHEKbNc8
mCt0FcqfHcClMT6Q4EIBqnCbngr1rc5n6h54GPoCGgVRqGsjwjyU5Is7rMnmbhS8+aBxAYOPI9EM
wN3hpD935PparCYds+NeIduQC6/vj4TOnKkc0QSttFFZJVG9FSPirCrPAfMWEW16oPo4Ge88uKdE
uS6sH9cgnSV06czKnZH2FyOOl0R1bjCyWI7AJrr96c9Qn4Di/yHRW2VUVAWe/eXBic/WhIuuD2+M
sJiW/LRf3E5ZbC+IifSUdHEZSN46vVgQ+WDBzcEcQ+X7gDyKlFWojgDkqLQc1irYPtfhzZrwkENO
IBwBKW5kVMORK3gWZBfnqhnOdrBizH3SjSP8X1ZV1sAIfIJ6OuBrYxX/kvZf2T8N5lPqRSte5kzR
A7Q+Zr9IlrY6xZE6MRw1bQTa3r2tdSRP5i8WHuB8AtNqUZ/Hr8aMIAy5eWlupJhsOn9JpzeGb3OO
Wlyl4fLoYrVNovgYwZzVOMM/oYNy/imixrzEiK58mUA6stZ6i0ZuVCbisb4Zc+bM7SLSvloiC7hv
MY6B7usPRyC5pdGSpMtkrUWIY6KT7ntjQ2MzUZjT+7QV0lvQDMEqHL9/T7BMhB2ITcRWc85JurRh
jjA4Ns0Xq/8MVJC4+q++9nFN6FtxTB0iNXFe1mEYVnT4Lc4bM47wNdYzUqeDxFH2T8SAknqhM+kM
CqhzhbIXosCIyQnRf5AkixcowXIjJpO7yg3YGn0BLyZhcEI5pl/T0vqtcV1WooHvUqw6wo7+x9J5
LUWuLVv0ixQhb167vAMKKDbNi6IaI++15L7+jOTepxNndzdUSctkzpxG6T0M7FkoZiCqopqxejQ7
rONRMhDav7ZtbqiOS4OVBmMqztZLD5PaU+uSZcwGk3/Tk0s8Xn26DpxkVwkNDgobHXmNSSQxkgUM
LvXm27TyVR+HjPbxtgtDwOMr7lscR8FaM7+YeLJLYnZTh6fSo88YvHLTlfit2uaVOSF/inNonZwd
BGwgFSkqHRY38qJSRyfJEgzbr8x/CBA12WxMs4TOUNyF8N0wQ3Ew0XFwLuvLZD2guiQggHKz55bn
lA/yU6SbK4W6YRqhWaldausbAPsonQ8e46EK0I3oCez4VVStYfDG/nMZo7Sad92EKqeE2nMrZcCQ
3stw3OcDSwcciM1gdc62X15Tjg5V2dsIe2EIlFL+47zdjCfxfAhAcroi37dadNLZ0BNaxmbsDhmz
q1K7wyDHK34v9C3mGE4FSyKJ9hS0LbSolJeP1wvxz9Um0k+M/lLnGUHk5wLsQJNKitVAKnL3HU9Y
adAWx+FIUCzbRsmRT3EcsqSYYBx9Lh7Pf1ya20K0W9tBi5qPzNF3el6tmVOYcCoTFPjQ4dSdftVn
5JjCQlF2IC8OjxB/W2s1eQ/wCpf+WOCamuB16+Hx6wO+9Hc5aCxjWYO1iwtHPUJhb4+q8rex5KEX
wTEuLj4Fjw39p4iomaPG40lclLeDxI+Zrl8Fv8BC1d48gLtiSQ8x/JkWmwXB1oXBPTSPNaOUsYSd
9C0D1Jr3IqbqBdBggXO99GaTCXFEh/dOy5tC7cCyvIQjUeUR/pjfI1yhqdJ22TStbQzzlS4Tuali
49Q7abgKIP/0KKjPRBPiU1Ukm0HkruaFTS52C0byo+eXgM/Tdv6K/UtxIi8hFO8zsNsKgKtBr9tx
KtUJnrvzqg0n1ElH+MjSfTc2bk0otYoJyWF+rSPsSj3IuYwFqBm09tp7O1rcAr9aHWv8KAevvA49
5fQPeAK2kgln4DlvPpDhnnsQhphHIT8Y1kTsIH/GqyGY1px0cozoEFU8a6YgOLa5uY5bJuXAmWB8
5phuU5JK5+Kj8ap15jJw5XvDM9LMUzHM55K6IOR2EZW21Ipz3P4XdsVzH2cnATHY55XC49mj+ZVm
ea5Ovk3e/ehdk9gA81cY5zAu5XKRbDvx/q3z+QG41uYT51b5HiAQLb2PwX2dqmyF8JwLAfiGFU9o
CZLV4wRjK4mZ1Hd/8DTpDMIM7xqXIq5nOQaGJtQ2eqI2eTawx+rqNyBXW+6zuFy5zRsnizQ8EX/F
JeKlYj4CsjZtpMfS9Us/8DtZdvxBiZAAp68a4RoHkMwR4QwAd7GhCxrrXME+4WFA9/Tg/rU97Mnu
l1IkCI8JTdYlDjJ5lt2QkKmhsNhwHQxhRvyWsXUOSuc8TEz9wTCCZMuRKBOI2fua5ptFb2FFVBH4
P6C4aAOEeqA1LF+Vtx8ZxqXJ3B8EkydOQRJDOa71IXkK4u8FjQ1bzWqETxYX95pI2F9uG9HZzUUj
wIB7leOfkPpzD9zVi7lj/cb34lpQgqqOL6q+LMEE2gVWg1EOSQ7gCxVnpQniGkC1hBTL2o6RlC/z
63QDqdvZzlc/Evti32P/3TC0PwMbPeN2LbwAw1MHATrs2ALr0rq40MSAO/ZNtEVTJXRkZ7lWFIFG
R6AV2GsS44lnkTcUI3wDzMzJFimQ1esfNfkX4wCj6NJQhpvet0LHLp5Ok3i3Xyr/X8w/YKtZJEY6
YbGLnQ9BK/wvq1MHs1IkteE1rJrtaHRE97j7uIqfxEmLhyB9eFXqe505lhYOOPoV14xBC92No+jA
NA1iBOx1IpB8B1t7/LA956nvYScz5bKLk4NFwVL38KnsjybDHIREtkPkSpJpdcC3hlJISkWLMfoI
E7MlmoqokxFpYIEUyZoBV91v0oKxkp5BMj+MeT6FVIo6giZpHJh1jc1VoxAXAKFF4tqW/V+wbYsj
lP/xW430WcLKRvuzTuuDAN1d5bzaCf64jK4bP8Cz91KrTU5sst5/FAwHW6ph3X9brIPO7lfpuBbv
jNHuNwAXICG4rgmLx0dQ5WXfyv1gj6sF0QnoGzeUbWBWKH/ukkFAVRAB2AzhDN0d0R6jYjHblAGA
Qdc1OjdON827L2IFN5KdnlQY9i/nxIZj0G0Wk02I6RegeIlH15CPqzz/Nl37N5654qB3R/95VjBj
gqcchbgecAsROSb1CSTeJfRQC2BZTX2MewZ7yhUYtGD2QRfNIc7CsDG7dbDJpR0DEm/M5uAhHhz0
AxdFh/Nb9uSSAVBxPytGVk6xTT4q5yECPGOYDaTIzRuzUavW38rllXqXlMISWA/c+l7jdMR7Tvlt
LDz4C7LaaoyVavXho7oa/A4jPxgZ1EKlbhwzIiOzjL4v7EBfv8sArw+XBh9fexmjsen76qdnkOvy
F9s0PZvhPWKnhU8qucf91zj/1HA8YpOWv44P/gxs4X6xjtcD9DMxs5BxroC1LTRvD7aB7/gPklDf
Ug41/WtVS4/T249Z+plZxETNjz7osfLThxlpOyOGhJrK5iJz/v5uD3hUDYWIg5llQm4UtAdCvPjp
FA0QB7LE2I4wbUSoNpN61mpUdlyQPpzxwKYEgVOW3SzQF2NJmXQhsYNwLaTJlilJp5s7vIOYi+It
6HTPzGN4ZyMmHhmgbuupl8jlauMDLe1yNvK7QxoBZIdZFyfyPvhI2hAaIvyd+kFSs1T7L/NIGRj/
QP1mLh8XKVPZ+ALROE0fZNF67pNne/c+ZfjTVseRNKGK+EhJPcYUUH8LzB+hWo5QZMJ6m8be3gRL
KKx2A1wijyUIztLj6qyNjDLQrShpOrJ+Z1RiNL5m0XPeYqE7Hgc/OsvG19rvjp60yR+9yd0HjnpJ
YGgkRv9AyO6qT/FTnzlzogAekYHPHwurNLwnY0ZMc/NyaCPoLXhwHowgl9CaKkW0Dy7jBd9ULhGB
c0b65GnkfrSnMLlGcYAs48l3T8WcP7ieszK5jCZaUeFEqPoz1VPiO7vdUneP4WJhYQTp1N2M6bXj
S2EZSi8sqAaSP3MkrMOLaL2WeOfN8YkTfy39ogbMni8PDu0rBvAOPnzeyOgTZn3VWRscoLZCbuDc
cPX5VLvmfjDis5nXJ7HmWHSsK2KcD7VuL79L/lwqOLnBuVSplXSU01Lpp/G/RSsuM8EcYwa7noch
hI7WMXe597Woo2OQoSoH48uyEDnmI7GtbeaN8GuUtlIwu1oj+N22sr3wYRLzkAa21RSfVXYyoxd6
4DaAdiyAMSZJyXZJfMTsENa6D5UNbywLj5zzMB0/4L4h+Cs2g2dhqqA9AnmAqEp1T0S4GOZPtDU6
4ktBDQo4MmhEUYwW7g1TaPT0mxqhKTJBRPshqZo2LhT/TQYEMiZ5BoIPfoJGXquFbhqLhWmZL15h
rrxueLCTAt4BynJac8wqG8aJuvVBRdiGzerdcVNIkWA78Np0EwSc9xwGww7bFLdDQubXO4ZtHhAJ
dQLTNIr7Cd2A/PfffJTmWLIQ4QlDpnbojGI6kfZg2v6pn6wroxU5B8AdQnwOxw4XmfbqTU/Gi0PC
go5r/QTRh9VFzVgObwyS67neaH1JnffscFICjEv9zxBpHbn/wHwGRgPYCSSky1V6yAV5T6EBFwwz
NUA5banWFva2xFT8sWCA9CHz6uTqoxOpGhNwcNmNhtp2AWfrWpzBbKysxOS5MBF69UehJhAX0IJ0
zvg/BNTzaGWyWofOJWMPaZCY/q3AiGRs5nWnNnv9nQtl1L88QmrGaELngBfnE94LXBskQSOsSJkF
mvSQ4lspZDUZmbMyyEFKKSU1wem4o1EX+SR4KvsKeXWnNTSvPnMOiPou0TgscuuWoSqVIVHCM6UP
WQ3RXXX4SkR36r4FlySaibRAwgEjLW+omvhumlotGRk/DBmUiR8blAmEa7AkseLEEqAO3numpjG6
FOEwlNjVZiwS8cXVpovsGa4t8fEnWMDjFE8tpg4w11z9gzBr0fvOFjQl92aEWEjztzFwOYUUgIrk
nPEOuZGajaNZGHYe12/F7MZfAkYa7YsQ5gJWSK5S7M2yp5Io9EB6tt9eis8o7X0MqeBNUrdLIk5b
pPXOOqzeuBB/ESpFzChS9HQW39MzFqASzSwECH7rYuWH1HirGV2JbTw3m4yShRkjY8BhaI+VZH+U
HzJTFPR2QT4nfIKERZdwRP9ykw3+CTgOU7b/5C0wx3CdvzPKRsFGYd3O5YMcCzSeDp6ERnvsptcq
3nPEcMYyV86w7yJEd3BuHDnCwgYbmyaGEi1oLcWOVdylw4yrW5C+la298WyWMsMDcrZ0aGhci0PE
EKA/1t49aMqnEm+BLrX/KDfDih9mDcUMfQIVsrT7jKd0i17uMTcH3PlFxSzm1gG/SaxIaRP0jODB
ZSfiBwjkTC8adh0VfRiRaYJsKCvIgAiwVS29tRgps1DEEdoBGFmWd6uwEfgY6MVgLjp/Bey2NA8G
XglLEJcGfTtgleUxlPALJgmYhUh14VpHZKGa1b8kFS4syYMZ7qARwD56lemAhwmWDBiWLCD5Es4N
dho67zjbcv928xV0AkmheGQt8KcKK9xOCEf84hRqmGgP2CiyKtH2CzosMLBU/+OlDB9SBgigoLsR
hyYZustZziIRXpn8J1PsqjiMJz1/klLRW8LzhNswUuGRKKB6T+bloyCcoBw8hqx546CT3JC0O4zV
ifwV+k6dhSUtobhotHawGUYXy67vlEEMixC+LEjg5KJVc74j9AEJ3oJTivkA3TVGfx681ij50SqW
GDV171gHajlqTxqLlKhtaxBFmakDjvdMnw3Mv0dMJuaTZr7h9vIYMYFFNkVxzvKSG0VI35zvLmOR
rr/DeIQXoJH0Ypc/nODSI9bpsOXM1iBQCiESWw5PXbTuWCTqkdsb4kHNXVdghMy5hS2NF30wH2Ed
QzGS6C0Wfc8UNQaxUgM9GRon+f6ZcUyYnPYeNJUlWbf2TG5tR/QgKqHqzY8rKEGwkZQPTt1Id4q9
ZUS+G4UCkIa8Dj4Uq0TVR7zFkOjivmd/MHNruQfkfeCkSFkgOhg+F/8vX2AaOdPK7bBZDBC7xT8a
xopwb1MAkYAJSxzfg+oeikctRITC+wwGiOgMZEYkp0vZPwlrrorqTeD1uCX42xJ7kB+h6bfFjc5v
TzEorjGUrm3qnInp4zpcTLUDN/d4Egv8JJ7OzGeqCwQnLFCDbWWhFwznb0oSKTEGDzY5z87ZIYFn
Svfr49JdGE/zSHO0krXxqc1vcLpXPmwVArU4at1o76gn1j37gD7IuUWcBbA3BUJa1ITrLfdu/8PS
CpAtQUoCd+cXBcC74iKdI08z7dcS2gXNMKYtYqfBP+E4FHUEdSHD2n1YcFLgiMgI23zxGnjKY07u
iYPqE2EGFyS9sEmIkDonTDVaYU4+LfQP+Df9sZmj9NlNCF/xBc7lprYGhhN3uw3Fn5uVH9rofjBa
N28AAJClhtY5YfoBPaMhMIhwAzvh6MHSziGngb2ifoRyUfe0AjJ2oLOFtgxRKDcycBhsgHCT5uFS
ODFdY50udLAmdrksjd/AIhp1P8WBCVk/qQfSn+IWgK8RlquMZJobl76QMflkJewyQ6NYlDwxjAuy
a8ui5SXb2Pgvrn6oHIs6nKnbDSstWCWbJIm3BqKX1gxWvEKD7SijE+YxjhFgdHaFZ25hukneWjt8
N+mpDh9H7b8IhvXwF4ROqhkZS0iHKxUA7aR8Q3pESM1VdJcDYYQXBVuIxS7neL/U919WHsiNixTO
+QC04j6kxqjoItiknUFke7eR8VDXXphV/RaGcrO1tE4MaWDe0aEINX5CzGdncLSYow8A1YzopKVh
PaFQqpKtsbzLRYmZGx8qhvwMqVNAk5QUmQW/wz5/0vgfYidy49hjLcj4gjPW8iMGFd1ezx+c+gre
FjLYHItVi9cfwltXI9zmDS7mygfvbmdSH4Q3c4FrTSjaQ+q/J+5/Zc+smR6Yh7DAqShQrC7Ta8H0
grfIPF2uHSwxwvF1MngnJy05BP/aCfdY8bLlgHNe5W2Yg0a5amFqyORliba5OH8nOZ/8T3erKegt
eUVIHQyMubE+F6CGwZEBDRuTB8HIk/GlLL9qLPdFLIFVTdVGHJCD3CSwAsIaoCO/Qp6Fz9fhwrek
xA8KzDZLzJ2DQfLcyyBKQvNEB2FgwyBcboBH2bTi/SvQLWpOdr5yqS8V9kYWZCOmKqrfGLmxhYQy
6OmnILKe0g8ypp91Enj6p1HBai7ueCbuLGv4RVjyJX+1ICoxM4rxCi4xN062WvSfnMUxnqVdcauU
u8o4LJsKUYuRkgDwvUS4l37IhBIcLxlSbAZvefxqtT+6BXeIV8BDgoQhW0r+WE0Eh7oKIcJNDleO
6c0YaX+FiSFykelYtcR4CTk2a/4OCBIgp0wedg4tk2G8cQu+TbiZLf5uj3cKTDSAoCWMUU6QeVU7
EAvUL/ueCraKKPSZZcZm/zFpMewW7k93eqng0pj1Mc123DEsdCCv37N2GrytmoBYDzW2Yu4EpJ88
jFZyySNrkwvvXIFZsftHcGDG55Aw4N+J/0/9oVM3D22C6qo+cMq7gQfbmPfnklgL9xWfjmWgg6kR
bUD7fgac515xpr3u7HN20rRAOxtr1A4uRQVdsXurKbNa5azS0f/j5fALEGPK913cf5XJ2e69zmjf
0d1B6O1Y8XP4wGBwbQ9wvBV+/WLxjLmRDeuISdw4GCuGfyLkyPxnt99Lo9JU1zDLDv2YoG44t5Dy
SfYIsvJvCz8wtagPuN7DskdzMP6pWoMxKkphmFNe5b6ZML4TDy0SNVn/rDna1l4+u0JnWsnwsvvJ
AR4NdJToBbq2hAafrHV2Fsi/13/oePSm6qNP9Q8Kg36+ZNOwdmLm29VhGAbxGXWvIOiFfamafmMm
zdNSmQMSbwoTHgz1ZUC+UR2wdudLiG9wBmTuky8WLR8B6dL1U10NHM7g2ta1Rc3s64+5gkKiQQLj
fF6OVTdRTDxrqIn80FxhtNXG70MDdyeZ1jqaD2yEAqaKSX6eQ5CR5YG6fWMk9tUO7H08XcOemsNK
tFfNeqIMwbE4+BtN5XvUn5paPfqhdayzXWeSe4qWKUrIGsCyICtRv+F/Rhdu89bK3Fr1+jc3c0Sa
SgBPUsZa85A8x3AfRmufR/kpH4stT6LtwFghDTg9eXWYQgmGL5VGZKdkTj209T8wgszW7wX+Zvqy
bAe0LUCMW+XgQebisMX1NshEhUEQlwCjxp0HKV85JSoI2lrCDzJmcHZ3ysjjkOWSRM56waW4Y05R
BcZhjKxH8i6XHh4IL5fDfydqxKQr343hQLrJ0SVQT0iZtI4e5MIoevdKfOJpgZpFbft2eGhzo8Cq
M8SS2dvWTFp1vn01eJcExLTFxCWh9xXLHQv7Do7KQPujOvucUIHOzHQXYwCWJ36qdse/YufBgbBt
QnufRl9ZB8OrUfZ5sl9yqt4AQpeOcKTJ20edCYIfdwWjnvwRsMwsaZmrAO8zl9w9SAq0AIVbH1Sj
X/Sw/gpm70hNe+oVWpo1sXb4xOWr6DynBF6dgnT8k/iwAs3w5uO7W6LLNJaAieKw7X39bJrmf2wY
P6bbT5eXoh8eIj+6RBVk/HlwH1SOVsahPDJWFj/RxNlIxx9Hj6a3YmAgoq+HVPu0HRNxqvG2tMPr
xJGSqx/pukQvy9XeZ9aPrfQtrz8KfkIAHMPWnt18fHJ6ZMVso6XzN8A3GBlFT6O9WOu20bYJUAdF
3XeBH4Fn3kGLUdwM/XPrvhvLnrjisP3B4P6P8Hl9lT0LeNGF+mMFJuVMP9CdSTKyH5ty2Ks+P3i0
GgEjWQocHTHS4uD/A+RWUG+72r4adH7I8j6oN9PhGTO2YlbjTiaIBCsNZUn6I8PRibtKKoXOJ7XF
euiWYVVVBhbUEvPy0bqXhbMzdz9G44chbTuxmNEochlOMuovQB/fLMnQYumYWnWM654TEFkWljPt
iwcl1vgIit9I5v6/npeshSdXTKZAdHV3vA0cJHbJlJ1Db8QX+BeHGrHeBlHAolenZaQZN6fdmCfb
lP/K5TmBl7o+jKRzWWj/nLB5htoo04NNhk+YkVYHEUpX8dFk6Uyg0GZzzu27X0Mnte7K2i7G52Bf
NFbJCOgX/3XB/jCSceZwMy7B2cFNd67ulOecpxmOrvGUniLMt6lkZAjTWPm5Cb6gogMvRzSp7Qpa
lApMdhpaGXi6UhIw84J8n7CV/p/n3oD9WZzz2RyuqizalPbMdiBgpuX3zI5DiCLp2xAVkQ5JbWky
RIKWfKxGjC0YcOiQ4LCkxqHXeF4aa83cKAyoy6funNfTQwCYM6JE8gJi1Q8J2zyoOyw2vZQSDKhh
6dCQYdKGvhPzlzXXc2SMx2gwDoH/PaVvZIZVcFyc0j5LtTkSDpdE/1H0ld5nDCKXotoKMxMp6wyv
GmYP2QFsHpXU64BdLdx0ow0fS+6TmbUsCixpkYvco7rgYhmu6BcARH2MFA371eKySulkKLYYT4UM
wodxJLU5ktBs6FkxNsmMdRHJFw9G/5zD5sZk3MW1xRGC75Rso2sznNvpVHDLxs4PKQ46rt0FWRL0
YtY8kZvKMU+KjDZBdemb3ahZqAF5AgytHQpf49QE2zg/Ic0LYMnS9Vt7Z/oUZnFe4cV3aBoYXSrA
GejODY8SlSfI0ep0NJm0vJr3w4erES8nXAxU4GCLkEkZBEqWDv5uqzy6FvNTpEHKsrQnjfKxjc3H
ErWFCP0WwAQks6LuHUGGRBi/6BfBG5w+ekwbdbagdCiuejyriP+aQPJjflTX5S96gOCnznCN/kGe
OAXwaaMENIW0B0ZaP+YP2H0z0EhBU+F+tp5ytaWMA6aetB97Mg4CE9t89IrBA+IhSmLaUPSZS7XD
R4u3BeQZJEKUSaGejHs3hZMtSqOpgrEBPtPT6GOuwRuVoZAMvcA3fQIxHoWb26mU2a04RKPx2YEg
FyBJaI04OBRO3UK+IuqbQlTa7xygsudjuvr0KiR2jkXbLA+0GDmHWezkByRh8TKdJ/evTMxdpY7t
WN+kDv/Ff/8rS8rM1tI3LrxbWivFKNijeKdEBpcDyMfbQaglpdZfBF8FUDNxOvPgPSCPIK5RhF1s
4obmhI/oFndQWllOENxwRSw8BmLE5UBgzJNgOzFhaKEF6eQE1IMhHQlWHH4y/1faLpJEtRYcBzin
L16pJsU/FpbH2iDjBzYJfKSs4h6Go9R8DR4QKvgs5AgxSeqsm49WGSQGfY9m2cRPgjBxhzsSwiNQ
CpZbU0LdGl11/63+NwBSgbnzXuTiHuEV5WDGQl8ViAyw0cdvhlaNO1wEQOKpQ/cXG9eYsHjESHGE
fRPQFQIwSjuB37oppn+h4muOAT2WhbfapH+7tMeOBiK3XF8m/wyDoStOKfNTIRTAwwutlzhNtwV9
2Kwlgij+4lHWM9bvdJgyloXkwa/wcM2D0Ym5ITblMQO74KfMSGIj4Dq6WBq8qOEvYL8+OowN+XxJ
uonqF1kzeY8n0pdcTLCeZh5kYNxyHJfkEq1++GBwWYH04/G3gxfLQaHhiMVJ9CAvOySIFUQImxlp
Jf6PdAcOy1nTbXXGXElK+pLBmWteaXpb+wcSy8LpNnvv0G5Kghgg7e2VozGAvFkAKQAIVj2eMOZd
2ZyEgj47z7Drs+Xquc+KgoNRGlsqQzNCHKiGVNtmTDI75F9jN1HfqvbZaVCBBvW2YQEICCdDzXGH
fgj3ih4cqT+bcMQik762wiRNRjh8GIi4TYXVAKNn01T72vgnoZozTV+zAGUufwyx2oPgSfcmEAN4
g8hThHqmteketPDL197niqEVsxIt2KfZFgKO2+t/sLfauKn9K2FK6M/gNCUwpXyIkR6kYswHGKKI
fintRQd0EWljIzdSbz1XqBqpRuT0M/KLlARYsW5HC8y/vaEEMCPMWQGOjAY1kdVebA21U0b36oge
VCpzJmUcgT4DQJH80pIy9I8YRqGQLRivAJMpCLzzvG2zfYCHojD0vWzc09uD0ou+idYKZGgZvxLn
syAYbwa5JGrB7/6zMcMQaozHOGGx16n5tVjPQpHSQQ3gAgKblDDlUK3joTOnLQz0js0CntsQM8Gz
zCDhUZX7hC67/hqhQR79N5Y8X1FtCcNIpuS0mfwgWmoQpwpnXuPQg4TpxBMXqvyc7H7d4CiVbYTz
ivWX0z9TlEbW3c4/RpvZPw2gJCjmt5rZUwtNwz2YBZl6ybp3XwtEeKYz8BA+s9RDF0fJVzQ4Mh3x
O1mPdbpt4s2cYl+ybL0hgR+JSL2dHpRVHoTMseB8U3h8Qo3IIRDPWDSaHM50UatCShntG52TAOVM
JH8Ni2hcSE/iHKENsj2fdK9PcTDKRCrD1MfpjYt9c2vkVhjdNVkDCwp7wgzLy6OCd740lxmazlKa
qP7BycJwryOsEMWk8DdKi8gSgng5NXCm4YmhBHtvwcMWE5NIZDkWdDWi2PAAR5gjcGzuYaby2rRc
le2TRJNXkAmF6fgQeta5fY177cDsbuSq9kdnL3vSrW8mt8lSWCQJHKr5OD64eDoV+ELC6OsXD4UA
UxFerAG+8Zv7icTCnb6n5htORNJhbMMsitpIfqrVEmCJGKKk3hmHe9787QjEhgQExcWlsDCxUfMZ
qOEjCizceeLKd5RZVQiJkLWlk/ApSmCKwZRQPTcb1mXK0BjTgLh49nCzKIT2rD0Z039+V7PIPKZ3
R6k90HCtGYNM8bpzX2WU2b/1DBp9/GvsIMBrnBqqxw3IETEcDmJCTvHztYszgNCl2EoCzIrXgrxh
nlI8absa0hMFJ2y9P1L3JOhbz9S4c1OdJ4KvOo4E9pMHtXIOb1RqHZOR0dOxs4L3izVBkHXPS0RR
xHHEFB/SquCfLqiRqRxico4Ri3hOSOEEqNX4BhWtngyB1E456sThFKObrePvsUJs2x8D9mwGgkM1
Us35iWWRojqSKZyb3y3/brMp5cFxjMtcqc9p+zr/zNhXEEZjNP5M5h9ctAaMaUiRbnGDWpxnamWY
fhMfA9vSVF2arvprxM9QQuJwuGXzY45nVjT3ZyjIVbZzVHiyQjbWujBL6grOgICVfdAC/Uh1kZEF
w2oWBRkqe31ljSzMQPQF14RM4bDtt+HYvQ1tSy9EeEp91BE5MCSyvfkhVf1xKseTzIbN2xLme3RC
3C1sfqE5IoAusMQRSlNEXJKWfGQMXsQMdLGGo1mQ0TXCU63n79kZcBsn+Tq1toEWEcWH+QNdfNyH
G1ffKuhDsWNg6opyB0cANyQQNcupxbqHOdcPML4Y/uM2B2cXGl2DuTFfyOzRgekItj6s2d4FwN0S
2Bc73bmzfJhryAzACSDUopJbNVWzLXycWQA1XeNcJACP1qFGjxNkpA/ozC3gAgUoMtyPZZlXwvfk
6KuYTTMOMezqdZoANSOG5aPL+LFfQUgjgYkkDA32vuNdnaHdcSzYFCKjTkS8f1LxuzBikrQ4xdHb
FL5WVr3PxEIy/Ha4oMTPAU/LssfjXXrZmAMO+VM15efFeGT+OfirAEjUM0g0jThNo5WIJZsJzuX4
ltX/XGNcW3COTAQvslfsqNkskOUXJ95lQUhYJCMydmOBZUhBAzMxQg4AUMx6qxVcEmpbuiiV1iYO
wsmW8xUIeuRGbJzn6DzNB25GQz0seJTkW9MH3vCJHyUDA1E5IGolZajaDkh0glztMm5CZASbKB2f
ZFZd4BsjUQ3lpLbs2ipl4Ay3rX+bcU2TqKYcZ5HK3ES8vIWgPUnDwWbGaGEldugJGOEy4KjeHFqR
IA835JCUM00giiKuBwOzDOAlYzwpaVGcbNXEsDdo1yfbhGVPs+xdKY8oTzloiKrxQJxTYMTuU+FA
P/Lowedb0k4IQuMEN7sMhIcB9MIpWp1EZMoljkj/EiHmSB3KO8s6at4+mLe/LA0megrzYXLycrIn
vGmFPc4qy97StFl3iXWYF29rYnkYsqbkreXQ/Pz229Q2qgr/SA2ksmRDni7OWRi8ahr2Z8iLOfVw
RWnG14GsBi5eD1DT0c8Q2u5FG55EqNot5Y+REwyNSWwYPUcZdKy8P/FNYXyZFR6d+lrgEotaPKrv
AeQ2D8cj1H6R9Gj+VbMZ0+KchJ8Rwn14aDJIvlmGelejDS8Eu0CYtrn7OqputZjVg9Egh+Aw8yxj
U7xPzb+pMDY5tkJD7z1Tq4qb1VIOWyO6idpg8b5pSXqf/D4/AGjfC6u9cxm+O92D+CExsvDpomE4
SYmEkdpaT9SRXb8qUuJQ8aPGfRDAxkwgy/BNDDqenAQJeZYz/UOtOccUKEPcfJzsZxlvOr7Llfpq
B/+p5brC5q/vNMBTgq3KFy8KzvLOAi6LATsq8YdwWvUl4habEBZ10Iic8x6GlJozP8beq/HARZJm
cFY4Q5l6hh1xOzfG4xMSadhtwi//pQe26yn9z53fsTplwr7vAHcoqaRop31tiYSV05Ajy8Qdgomp
R3wJhMZcdy+lNZ4bs/poI+7jy699Z9Q8l7jFdhlSaiH4mlVy7VNG6JxsrbGj+sBlkcsd5Oexn946
YNHMJe0AXbQPhSSGMiJvKcjHrSjLGVtRu5c8P7kx0J/HhrFhCo2PPIzm+OyMRw5c/MrCbTDYW31J
/03tBAPQwmeFiW1CEBI69PJkh84qs15rBFGuM+9zOu4Rn37xgrKiN253bu8ECzacDcfm5ooVPc2Z
AR9Uo5IuTPAmfe9S2UKUtvEz+ungQgYgKPE+9YliNm+WBs2CLVfxWnd5dCnrtzJmLkHnBOXNwulJ
IpC5gGl1LPPJA+FnhUnMtz9Fz7qpTiCUcHakrqAHv3O1g/nIBhGQDj3MyL5jMNgjv1W6fZQNGUfp
1sJ4q6dKSmFTMR8twNiUY+DI923Cvy5Bx/09sZRZ1pMZ+zkNT662DSqXs2XEAWZVxlutew1MtWXa
g9oVMfeQ3rYj6OevFRClA2QPcSnAStTSorOdVric5wchUfd4KHK0xS76bpYTnis7Y8xPMUa1bTb/
V/WXmTgymyMK6nTOStf7Yv/rjwa+UwGLi192yAClZ8haqI1cxbr2I3k9oof1cCwSfFUN2NEwfseY
WawiMqyl4unJo+GReAxUN9C8T0IKcb9TMqWJksJUrv6R090H7RGMA+sVL64BfGDsNXh8jquWG7jP
k0dyNYDfvGxHOs7H3g9eYU/U/VdO5l1NQ0o/k5Q8E1cMx8KARJLuIH27CSlN16J/XQhxbhv89Qik
b5jVsqo4emDyckW2au3wKMYk+GgXBjLK2tjWV5ztuUFIMD2mzZsoSEYMgnU9PtBVdS6iYDCHpkOm
Wz+KWFK6nIGhLaPsvjE+RWZt0VzC+BA1yJLBPiJd8suAMIejXJJaCDPUVuzcZFoJBDAz7xr2ia9t
NBRM5bKZ9JlpNBEfkFB87DZO2uw/Ukn9etgvmfUy5hcLqzch2BGQ2PfrTg+o9UyIDAOWAXG+XljV
eR+DBBs4K8m3+RB9OrAqtR79uf5TCllQyPGgggv8jLmCqwpyIa4/8cSmhMSYZs9sLrv0L109bYXS
bXQNk2VeORf5HE//zMU/uMGtBQPnOosxzSfLLDO0c7Sus09gkZraU20WLtQe4kh1mJ1879TBvSQL
VD+KfkkL/zXqU1poHdPnEt8G60aanmOeZrzUO5Pip4BxUVPq45NXAgcxs23ycWNM02NiZkcnB2uf
v8wxfGyDiyrtfWurC5rrtFvha4q3sLMb2/ALKUiUGi8R+zHwfHSX3mt+tuB8Gm5z6p2AIMl/xPgm
rnYyR6D/EDoKungX46QcZoWksvRJfB1o4EB4fw3kYkZ/iq4MdhmOl7F0WAZYTLnOhuEkIzFt3zOb
H0HzAY0GQ0E3BusaOYvJsCQVomR/zagU2nuefNmWOsQYGSzOptceA+27C4GvHfpISlcqInHyTe1N
/1nwEDS8cuGtti60VSDJqHns6uavcNXGASb90HOzQ58N/grhAwrX8D+Szmu5kStbol9UEeXNK7wH
AXq+VJBssrz39fVam4q4c6UZqbtBoHDONpkrB+uIdmkXMoyMqEiHZ/kyh6FxhgGhmiz1qbxCCsuO
4QfaCpHsGgwjVG0J6K5/xenDvOg5rIUWNeKr1Npy4/jeZ0+vKEqAKp/WrclanwByyiHu0ZfSf5R0
h7YlaEXki8/axOqtc146dlku+2jmjgkyNmtMntnznyOASwgfymQA7XDX4Uoz6KiV/Nx6CUbyaEX9
wY0y5+C3qDgs5umqpW2VUl2ZVbWt0rtOf4PyUcvyHby6VlGOMLbhR7Uid6SAgj8hYkpmSXYWEAYD
h3TrUjkE+bmsajKO2W60X13NijhcKCA2A2wKAb9hH+0a6FmTThJ7Nb4ERvEos++Bf9zq2kFlplgS
mlb3+5Y1IHzU9AmL+CvFsscJYnIgyKEk3QL9rxgqqbsZpo4oiXJNZ1JJkog0u9jbrPyUIfFhiEK2
R4yWcci9nRJOiD8YYZRvTuFDgWCFIDzc/h53BOsNz57+ZsLOIf7MJrCzyfe1Z626GMSZkJaGdY7M
TtNyvCb2IaYK4jDlGahn3K3MsksoNk6fnPM54K38qEI6fuQAdfU9lD0lN19TRo4uumqEHlpoL9UC
ZBzlZsgMlH1oER1cn3ZHp3V3JURL3MeBJJh5XL6sOKpoZpl9Z9G+HXmy5vK9rWFrz+vcMhaDlT6I
MbBSrA1dDkoFVCpYa2JmVW/SXNTNcFHxWo0DqY9AAgxrPzT/5IblruG+gJzJ0SUqH+r5KYHyOLGq
oCJhbDx4iHZDji5OEx0y5qgsjBKDegFIn1xNxw42nrG3o+/OOVXRZ/1p+7fM/3I7HeRWtVD7Dqhi
uPHQCm/qVBSpXKRGee4DAmEqUgP/hWEO5xkBWPPjUJrGYbyWl1amzx7vSWMgGgw69AnkprA96VjX
ccwwPxevWcGLg0gmY5Bxti4WzgkN3wPJntQ8yFAEoUBck0gWGYQafHOn4ZN5gV6JDpI3n2vN4ngV
5Rn7e7UFlO4cMCFVCnHBQIuIOgs/k/jCvUusXAB+6Fm19U3/ZSLEpPypdic07RmSJL5cETVKVW81
Xs2EbmPk4uNlhN2nl+abQVE2cd2vKTUzlL399Fzmj1r5EDpHyg8SAmWXz3w3KCBXcfeHLO1acsjm
ocR8rewShIPMNWXmLsPSSZxKoH2zY+DxRjI678A+kb0QIDjjzxD3FI3BzrUfXRZwHWNW9dw8xSgj
XI2xr0mWQnizGdZnRNuN/CAJ8gq+T5QFha6gGfzH8I7EGLPLt4Ir+RObKiuYS0Ci1FZsnjfXfe7C
bynW6YMwu6EyhGgrbgnQhYgO+2S4TsO/3NcYib2a/dInuZFGyPQNzmiU/7Cg2BzlTJ4RFaJAnyLc
Yi9pXSJUz0iRQpKqakIPCBKu6czjQhPYB8hdEjW5NWGLY7HjjWudfqGAZK+LH4FvD667KaFyIBQM
YSqjLUSNZNjcgg6rMh7x9ZhBB+XKZm6RTN5ORBySn8Wk0umclQZ6i6kpOEJmaVRrrCAnSpEk+HIj
gMm4y8zzLFtwosMbCzNCcxd7GsBxoJRzyBJjI+J09I0yRUYMzqDIL7cyuzfCfFG45VFtb0KF4Df6
m87QCSrcZqLIls1DiP/ReoKAsZfyjndXAlhb+8aygEHghHiqRlHGCpkvrglugG+x2G85vHWiLLTm
Jx/tTYB5GsNaB/DN4wht6pMQGNLthEwJLR168BeU1NBFlcTdJ6iYUNwH+o5nFoE+cyZWPf3UXcgc
pR2svPOETEMGb6D6qLXk2bFiLkBQPIPNAj5YsxMkzKVhiC+frHWLEB71VO3a3QME2VrqRSBJ2nT8
ux5Jx/Dwdablr8j1BjJXPfHzk2UEYV1jX93wBZpgPpPSwlekoEr0eceEXliC7LPtHkXI/3jhmcuE
bLDyM/WfFJaHTRVyXp5r50k3NGlEhItjqV9ayhpVoo+ZaJN1V9lPYmJIWmvTEwXIt2DDyE7OKp8i
jTAQ9AEoFw1ALbikNtK6WY56qjMw3Tyjdq3iGOxWLWZG2U24eLeV+XOggQ0yBMwWAznk/IgweAW2
lm5bg+8pV2PxnCjIvw24SPlvmoWvsCRUx1lFzbSmxWXBQdGg/5Ylepeu+VursOAcQaVk4YHXRGh1
yLbMYzhrZpWwJXQ9ZjP0l6fn2fmi9eJNYyVEHEwIV/AZZBpvv/VI4huP8p3fQqAatbsyaQozMk0o
2aUKER0iOK7I4mjLz3TaAW84BUjLEAzvZdpaIGiKh3wIcdghqgpTkGmEFvnDJkVPyeVVIQIGZJgi
7A4oDltRSybKZuzyqyx/Q0c7Ks58mQHEZ0WzLObHOBzX1gTqd+OMPq9UuUz2uBKv5qz69wmTaN4W
7/PImgYHKttVwbgIH8fJB95u5UP+mvF8RWP3kxgqPCj/Uyva3xpaeMX127sl5QArGfgXnB5ojO1p
H5TUXADIxLnkRuWDCYixmr29BQfI7pPnqSk3pt8TqqXebd16k7mSiSNc4KyIK1AZt0p3c/uXKo1v
WX21+z8BomN0bzHErc6GM9sCUXcWqdmv25JAkrI5epF71NEqmPWpYh6Oyo+wEH9Zt/DGx2gb2mRR
mu+9OXBP/qrBpVIYq0xrjiRWm/s6/g3MZ336DsLqZuQdTg1C2NlTD56x1uG1cojyCaYZa6Eq3OJs
Yvs80DllJavmhtiPDt1DC8ve7MiA9Rn24MX0UauQYEnc24GHzGF7nls7ZUw3+cyCo7F28AIaBHcd
DbTQcPPYW5XduLKpDCLtxTKS19aajlzHq6Rh+uOfCz4unRlI9jGM00NTsAyGCN8v2Ew488oqmYj6
GF6A2HDXxNsaX3LyOumnYr6g8Vtk8UcyPgLt5KZCG33Sm93Y/KPhYqJBS66bIWHX/Kd673S2eLVI
sS6FRVpzps87jQOqbEy6MtgJRNYyhsPGzfbPO+Zs2lnlT9mTmEfRj3hLFTRYu7GhCqzmLtjJN1xa
c5fNqGa8j+2wcWc2ADZJZ9RmvrKus2eBAWj2ljsNjsy4TnT7sUEuHQBQLbl0Xdyn3o5zWXWvjUdQ
JsMUZLQukMXfObqi4VeQ+FB1MvAzGBsuk4agICCmPUInwEf1foJDpTF0CGLIoRxcYYTkRQ0/AtaP
cDmOBuFCrR4twHo45qFKN61UQphUdT6kHXS6PN5p856g8URBME+Boe0c/5IER04Kn0NKvpVVwC23
9FpgW0uXtwunRE4bFXNpi5H7xUUp43u8E/uIGlMr7ujUiCRhq91vVCbaZjlv1GJXx3udvh+Fm0pX
UvnQU1cWssJ5iJ9z2zpTPC946lfKhLa4TNdwX5huKbthfKwLtNJ6hzkgfRwN0IajGoEjCfZWFpxa
TAdNjXUxR9lQf9duz1S7WtcwVEpmlOIlE8iBZANPvK/VroYIZm3K8t1hQKbiwEXuc1eQLagqtxq3
oeWudRtV0iYiAs/t1xNHENnplbo2+zOqByqN51T1ju5gHgbtQ6fuqhjJ9Z25gZDUKaeKHAOpeU28
SQYTcgqMlWPl8M0e3BFotJLcFFxlc6oS/ectgk8yapDR1YV+FM5bPDc42RBHEHg17Gt0iig3UW5c
y3RvM3SbgzfnUDbgD3pM4S6bSdKp2MIEXs8gT2g3CtA0pluoQgD2MV84u8FT1N1Dk2KlPZnmUwVc
6avNTvzkfXHSWo4RZZel2IlRNRA777960b1j4EeV4YfQ0JLnlGAoPYMux5B5yfTPD35dIDq4FFDy
qZvK5offtjp7ZiQbrDkmF16Wtb103DBz/qqx7g1+/JQgU1tbdf6Tm3HlDzsDqm/H82bppM2zFA/W
FbNQb76lGHaLnLEipWrOMshWqvVkB+Kw8RPrOI/emuVwCAZTeNAJ5SolCttQVY0+MrMiy+hziECT
iaVr15cY7VAA0PjDOffUo948gL0l5U1SkBDT0iOavnI0WoWIWurA0ITM9mrgM0IktqrMZRSwDqKp
tNaxoorgZOsxDWds4wJ+DVJUsqwsYASPAwmPHdSaYgADBn1MWQaqiYBqYj5W7FQTf+vedM81xbtz
KiMeRMqWaJE34ED8lx7+lmhUhphxeN9tsuJT+pyhzACEvFfJMW1edUQRE0KV8hFJ54YNaIb0VWBR
BSMnddCWpYYGnA47wfkS82hEOwvuh0kbL5uLMXyPjSe9Y+CAVkRi4TrgGSmjBh+pYoTJWkypCWrg
BFJU6R31An0G1yMXNezAAcP/NnqgAaS/xCIxkfiQkjC9Q4tUFvoOCIqYu/PptTZOWC9Ctjw41DRr
m9jL7HlkpuK3T215wozZGhvUdZSHzB4hWT1W/WuXq8uMZBkKcqV7hU6cUQ1I4y3TDQz1CDvz6kHV
81MUvXPkXsPcvuOd49sLz5dM2w2hGWDNTLZkzn4YZrY89UpL051KdpaDJkqqaCNC9N8Y21SG0htm
kq3x7TngeLyrV0wbMjAOqv0Bfcdu2Hrkv1lVvcyEN5tB/GiX31Z1hxBGN8m0e7poJuuUUYIuN7aD
aFJ94Hxto5/OyRioHhr6iGFb+T3qIk7JiD8kWo2WfVIoN/5Ic+6/pox3JsbLlAsIltAZZ1WUnS6j
9W43qyhcJSQYjo9GzLgWNRyKFR6nKfzV+GAerLt5ZUeHRLYxHsxuadgUNuzbHzP63ApJIpKGc8jE
gCdFSI/yt73CpbQ2unkhI3OzR3qughqhzaHV6eUTxGZrno3eZVprATZ/CYDXYcGzeB0Hzbg61cwI
ARMfdaKz9v++nz8aS4kMjE1qvvzZCHkoPC4RfS43NkdwjXt1LF3QXMzS3HWk7US0mqrmFuFTQyhE
UfLScQS0jzNOf6s6Cm4M2tKIyGVSHBpwCEu0ZEHId643qm2vYnavg6tNLWL3+MxwnMjHa2fUaKa/
ZcUNHpLYdmYS9WU2vDVIHRe7dkxliAb7tWvDY5OxzhcArJZ2D4F2zLx9ww6IwEYLZ6rAZUxZxCEy
ysr5J/AcUIC7ut7W9ladb5Vx6yydYwZ0mfPRVe2eFkjlT8IX1M7shuybP73XQAI81cUny9a1Wzn4
vxXzTJfumMmOn1qxeD3mT5d2+Im4cjlMEFs5yoN81kHxmlGcyLf8TwHLO0CrJM20iPtlTyV8JNcR
Agv8vfDDqtj1l92TrFDi1AXYjBGwyhnincUGN1T9E7isDaqT/UA6oLi0teaWmerKADHXEpdSe5z1
uN8uzNfSG4Y8j1joyuEAWHTzS8WS26IegsOcUJwx4pLen0Gg+FVQuMEKrxEk9DQc6buFV5hMMfch
T/cALij+MouApYHJsMM/YbOBwCyWIw3tBgYA9EtkTs3fYugkd4q2jZeVEkazcdJ2xSgiN5l1jy5O
WPpXnDHKRQexg+S7IUYQTR9irrH7GhWaPvZ3wXgdzVWLoMgwxH4FqbLEEWgkHxmbTpVRr4WJNd9O
XPDI7EUxgU+zLayXRv3A7pCmhKbg96L65TWxwuZsLIXgr6tABH7M7hI34A7JfYjuZbOv8+9Bp4ZZ
M/Go533rBdBFz3S4mX1304w2BBju1gVJgBqnDnZE1pfj+6Tee/+lrp+BGk7Fjo3M5F3G/jVFQcwS
kM02ML2OQszvTwpPqAT7kqhUlSuN9wB0BdIE1PM1C9ca34ejY6LYkAYs3nU1Mc5/0iqqAZ9F0jFB
XusROMpRxeZpDl/Y27Uy/Vy0t+Cp9tdZsx6Mh6GwGOvrq4Hyg7W51X2CSpNKLGWBT/+el5dSebDr
Pf3YPCFWAjxRsKp0FbieNTKs9mIx6VQhI1F2JP8QYbhxcDPiN6+960G9iuCMEOgYoEUHN7EbCd9U
3BH/E96PAQbrVq40iWqRJ1y2P/LNduqLPWwaNg7pETiRw+jRW/kouKg4WL5U7fBEz7CsY4kVx3hA
MK/3AJbJ6tuDrJ9tp3mZJoM/TVAv2p1WQH1juInErxialV9xmGj3UUsenGz+qbwbCrfbnxW9Sfai
iA1Itw6biBa2Ppjhaca32zPtKJJzon+UBG7y1WUSqYdn1etRa5ydGP5RtOOkC73tAMDfgLSznNga
TpFxTd5m4kTwaqzbifgPYAVbAo6sGF7ZAd8GU3fWP8hSYE5pEGfkfKuNrYyTZb4p3vriFrUEjFXH
GJsek1dOQmYeI83bzHdQpuIsr4SCFHIE2762aUCKy+Ku3pITk09PsdHsygpMZc0GlrU4sxUDlSF7
MPypfDcz6r5k430kT6BT4kZgbuuZ+ZRO+FSoOUy4STiyL5E1wh/yr3oqWUDdus2YDuXalUtmabvl
unVDb9GGzMm8jQZ+r093PiHdBueTZcGZxEWcbHO2c6rps4NSpn0zwJFT2ZXDP4ImJptvagxR/0eB
z+gdZ7e6Jv3rI7Rf7GQfUAIm6DFqV12TgaygRCEu5M3tLG6feG+Dr9SD7B6bv0n703A1GdlOCsAy
UD47y77mjCOzCUlg8cY30Vd47g3kjCrphduEtY+9r4pkn5+b+Nq2V50Zfybz7eragiUGK6cY3bFi
cDzgAyyZH8iOh8Fw1S/svt9JTZQkvwZ9Vs2tGZc04zFAeN2uN3oN05Keg9LPIaMpA+CPM6rj5myn
b5MzkUBzK2f0VJwYUMK3iFB/0VYtzcT/UqfmXNbOBiKdHSHAe8xIDt6n+Wcy2eDtX0WGNBFF/XeX
cq23DgbT4dMNuYgb5kQAzullh0LfE97SQvAItn8g2v5DQ+44WNj5lHfCchHyCaDwoADRgxaLtu1e
IfzQMJYPfb3ykwpePNQUmv2QGYo7xV/EPFwjKrER0iAoUxI6AQuJv0RwiWVBKSpbnxjAvF0ePSzH
wSMJBunJevBjKFMIOpBuQq16UgAM+D/+9JXYNzc8OdxXdMOgt2q3uiq1SoKttj1AWHdGvBStCjxC
ZdPbHgUHlrJEVJTyapGKpOsLNJkN3uTgnZ1Bkd6SnjQINAnlR5ldc+t7ak49ZD4juyfN0ShOM5U3
cgrIVjyUX9lvUYADe7S+C9td2EyEadEW4zrEN69DDHlH+5JY60yB17i2u4VFJIsHp2PHUDBWWUcH
P/u5OU79U8piTUBpWvMpJoBSMTZKaDJguLioESOePJc7Kx0spON4LPhin/6dA3RSAXut+urwA3ce
duQbzQa6RxYJpBWD37Wje2abazPjyxcv9d5aB9xzabLOPdSJlUilQpTTZy16LTlVWB3Pnbdh04Ge
mM9vrfc2PYAokJTkJepJrzsUZLHX0SW0mBQ0PLYcVpjUSB2786sr+1z3LZ/oib9zql3o7CPuyg9N
xD8ZAc2gDYDEL6L2yN8YsUJE2VXfAJQcNr3sB/3ySdMWOjpEpOmS+GfbhyrYju3d9KkRWm/tcElL
tZMnW5+qhDm+sKblDaT9YrFIWSNqgMg2dxzKukCE4t8/lnsCWS4ZVrVzh7sz3IaWVKRmrYIUYHBC
oWJnHxgqVpGPoQ7Hc8k0heG8gp44w+XWomp2+l3xL+jIEmJcH4DNqXBSYW+AE9wH9PyKv2uacT3Y
hCgwySx7AkdTXNOy8QGYbq0HxkHjdHXMY8W4Y9NEJBmsO3c4hmazG1o2q9XOUl7DGqPecKCt2wUO
4P5gApOuHvyQoGYY3qW1dq2viXFJLVIsRgIDm0RvWhM+4sxbhrpc57ek3Y/tv3bueUg2itEvq/mk
gDdpow7OdLexUg+XTX7IFBKajPwIV0fcKgA0oSbtJH9I6PilTr3UPqMd2hqldjXB0jDt2XPcNi3E
mm5r05Ow7m2bzwIg56JqgqtPrxB+yohcCn9G43h5c7rRKpn2gKhPc3A0mn45JPrCcRGtX+y8vBnD
uNOqc1xwj6PW8SnaW4ztf8IrZg48s39egn4zJZzSmXFJ/CMSbNpr8L/bIl+ERLawm6uAf2prRR6E
nvfny6QuqkeYu92bW51MEjurB6N9i76K+pqoL25erYr8gwdHbsRIlpusdiv7zYgKTBTZmpmOgRYG
FQ1C7wRfCz8dseJHTBJ6Qt9EktZQeUhOXkcdxBRan3YZ+Nq1tzJ6tZKy9SMuk800P2AURDJKXryn
vhtTtxQ2mYpr1At0Bt/ULpIU+czz6M6POgN0tFbQE2+gSJsJVw4hWSxXWMzI0o9FCUmMRfGZtB9T
IEuThrMBTDyu8U8Ak/tZCTcVQ1jlVjbfROHQ+pPcXQE88vBzZHi/LwGvTi8fVRW/wLUtQ2rugNyp
dmVp5G8gaBOldkB/KEgwKWu05nmy1EMc3sQmpI3PvQaOBYUGVZXo3xChAVSgsqScsgZ6j4vhZjBA
xIwgrnlq976/ouma8y+XwxZDOJDeDo2m8dTriyx4G0Cgf2HX8nSUXC9Bs7v7ir2s+GL4Fl4u86hr
FxbytDhEDVN5DqylUF3FqnXMYYvFBYX3i9rEPL4igxq4VZ2V06MndTjgrobGu+AffDfZMJ6NUfD5
Nhr/bnqLPJIgJ+/Kgpjht47CSHZT4BhQWpessJgXimeNxV7sk7AJfYLRXFkjch3INGFOJAizqm1u
rC7zDF4RgBMsl01zEG8ryh9MrL6+FYCeZO4BlrBBbkEBECAsbWgf/Cr1MytKMW9lVYzPm0gHvkWF
yvEDazBgeqyW9ZtFLwBznYb2mOmHiD65YxpTWxo5lah+Le2keMYVaR45AjHhTRIWavBG18Ut9MFX
V//CZq849T2fMBNlU3iH/2g2qHjRlxOjPFiopIq1za4KpF4HKo9Avb7pN/pEmITdnw0ePRwdZFwH
EQBukI8NlVmAINHjO1313d4wY7hl2bLUq9WX3t/595ZZST6KhYz+ZuVHrXgQlTmTQ/FCZceEZWbw
aVn1Omz5gBy0B3b33dYIGRxoPIULQSfHLMXMmMUIpXFuPzT4lELKJ4V9qRLcI/j8tFKtnK8G/RDx
BADBdm7lbhTqSqwi1576UKW18znsVZ0wHBJQoQSYBIGP1XCPicoOCw1knQIJCkQTAa+1q+8sE9tI
mG6iagOGYX6IoIprDouswFpyTyxHt4cvdalVi5sDLDuovbxZu947pe+zWkoic/eSj9Zu8knJ1jGe
RajL+NwyMh8iOt2ywkC5SLVfKiwOw03UxuDrUOQ1Pz0IR0t78WSiZxznmetzMg9pcUfoOfKXEM9K
RjEGmG+leUxG65suC6qKxGxaxQwgjkg1YEqh4BPbH5XQgTmVCIO40zHcQiCLmHl5VrDTsuaaVOjE
CULKkGJFFjrIoFya1UvGhnekaVDUeaVVCJhiziJeG/W4g2WIX9CMRP6gmlBRZBTtF8vJndGt6Z0Z
da4bim3GL617iA31JeCbI3TsqQSFQ1MhKgu/+ASBM4zrjClC6R2gMNBNgHlHUjzUK8APqwKYCv8O
K1HxWKAhbrJiXZnkLJnPoMK9wPsHxol/g0NSsERY5BUE6rg5AqloG3ywskvnv7PFrYtmNSJ+S+Zx
2XQBSGNw1KBTZP45VOZadRGEgWf1qGlV5hSy/o/7zzY4a1nwbMERzSGOtgYTAY9ICvAvDHdExzFH
v3EKCB7Zq8WLyGTfoBbrHFh2qQEiX7cW91o5rqc6XlEj5cFdr1ySzstVwTY9jc45YIqeJTsW6455
F5N83PMz2EmVD1gSAMUGQ4JJjGlvMNxNG9Hb8RJZTQlzDxV4hIB6EKAlV67r0v6aIxtexJHha2rM
SGFYaMKMk0PXQ4/NPpExhzoTP/Y0sl9CAdLj7tNAtjPE3qm8e0IpE1418lkupJoFWNVh1ANRhJC/
ZO79HUCk0ioSaoZsIUBSrDACuOMByPHAoC8Ym2tjXEXbgi9oIoAU/UAXdWvTfy+iV4/smb7+ILSQ
hC+8HeoH8CMTBAFiLKXKSGdiZ0LPnmKSSqlz21eZYtkVeoigWRjA2aVxsBlsEdXQUfsYnB32o/ij
puBmjduWbzIHbI5djzLVCH7L4BpFqCXiPw1pzLe2p9UN+gaxPt60PvimyJUmk5PJdM4C38GiHTOZ
ps328xe6pavTIGGAad5gmo7xLjHRjQDxY99tjYzFDiuN5OA6f7tx322wGVcb/JoBrR1QgcH1Vk0M
55JPIGJUIqqRzG+PnWFueKKELaSGW466on1igKGw0erMYKcy7lGYTRkZn1MvSS7E6gXc5+OpVMLH
mBXIjJ8Es2vovciFJep7zgu9uRjgGJRSA5HE0+Ry/fgDozciDxitWej1Q6dDXUAWFINlxEhCKOJn
SNBkm1QBHGOCvLdY+wc6SixAtCqinCIbL6jyk8ITYZHnUkx23K1QDNPp8Bna1Q5JwNQHCwcZTdk/
8bn39GUDvw0XlzYTVXFJg54pA/n15a0HzdMx5ofxRNZ3rt1SzthJ+dT0GykCqfoYKqjEULt2W90/
V+Ex1PdO/9vP2KnHReJ0j6FtrLukOWgxpLb731B5ZArDO1HyNmbFROwbUh8MYtmQA5g80NHPcbeR
wCoZd7BlYAtVAAjJ2GnY/PRQTfnG4cYnpg2IQWeS8iLSRl3DFjxf0+AOegUWEnsJu4IoqXjgfNDn
xS+Y8bMgv6Vc+XLmmmRE8IUDS4jlpn3xRFHafnrrefY4SFYhI62hGhiMvvOySmyGsYNsZlJfRI5H
hPdBVWYhJdWMqDUaQs1780waHIV0C4uhHaWGj8xlGi1Y2ulrVzPymZ5yC/oBeIyoh+zATB5z/l+k
MEPqVuPIbh8qN+K2LsTLeEA8CWIeQ3okBQjHT9lOK8FZV/atBgLvzAtPbIiEw6U0vHaNSo/VUpr9
48fPZzSiSJHIV1bsQ1RNW+1omfusOxfeczp/KGQN+u9TaJMrZK/q7tXzhk1EdZs6P6nzUY4PTOVg
LnbMp5Pkn3UcV5kPhemsAEdN2GZwuzXg1SxSTDwTR23IeBWH0otVvwn5NWGRrA47ogdRJXIRcGCp
/VlHPl3XBRwuGMO29YAaoGdHUgY5/oABTlVDrvqrRKrzT0JSKcNR25n23VNDNCvPlnNmP0b5gp2e
iE/zx6NWIh14NTTNa0uuSkQcz9Q02wAEeg7qyqKqIUT9Sb7VXe5vK49DxsTmB/ra/1K0jQ6ND1eS
fppUe+lAfjTR4Iqsa0A5TcwBRci5bOxt59/l16LLQ6A25fna4wvv8Yy27CH48Yr6hy8FL6oTkG5I
JaneWBykoGw7tMVLBqq3wnuHCjGzmSWIi4F5jXE/4qHWJpkaEnmRw0+bGdRShsjxqr0w7RBYrEx4
sIn7TBNIOqDrsZvlYKbwHSjwqxuNtyvd55HjsrberfYTjxzPVomMLSQQRuCvaHk3hW7ytfyQHsKb
yJEilDS+0J0sW+WcySAb9yBe+9D7sv3gVDfYhvgg+ClAiomuIGNv5nbpAUEKcwcUaGw5bSoNOZGB
+QtClmhBBA0K3x5+jU05gYYLvymD2i3eqCorwKSLXIf2eTxOHuIjppvM6nU0j0SUVxSGCpNRtBcl
ZaxIe+t8m0TQmGCGN+ji4Q4hm0EeMDh3t1pNDI5cO1p5D/x53qdtfvFChIgI3mqKviwIT6AM+WRs
6iTxjGBYF6Anf2kBmLqMqtQp21ErKIxssUektbNir6tKutHGLtcDOrSBobwy5o+zXj9GbE2btNrA
KqF+ffIUzK0d6/zuRXKEJCvEZf5B58ji0cPFkRFqI4J46qIOjbPeOkvfq+9190GBIXs+ln9l9ivx
KJa6lQdf41fwTcw+OV3k3tf1XVaOOFFpWXmaZTJqkb885yz505vuJewW1Poo/TL3qX6P65RCjhtq
fK71R9O+RXaGj2+DZGjb2SUOcpqVjB19CqgT1VpKQN2B5T0jRLofmRILBE4m2zJWxxuAbINCiekk
scG1/4oMImOLylRt1A8ds10ZIBjIeSYL/pOinwdUPqAuWwMqBjuDYUQUoTlIcJSzFuvogV7pAShb
cEBBS5ZzAsVJ7pQrvS6v0k3HPyNtGn3bVW5Uyd0oTiBqUGsOPHEBQQd+XTABCvcFvGB5UPBsFdhi
BUuNwr2rsi0WU8EhUBXx+fO/sZ51mTUp1Cqc6aqBtdpZiaghapifsJrh0sTT4XH/yrpJJq2dSiPF
w1jAxvN5G2j910F1p37bgv0BNwGKawbqfuMraJunoL0RjiDNNWHGy5xJLh+/OA+SFHoG475/7Wf3
pL0U0QqQ1Of8abwE78G//jP75/3On6i7tRfnZXqanvrb/IyL8Wv+id6GR//Vf3Vf5+fhUf92n8ov
/Z05xXnZv3x21/GZ99/+ouNXv+gdonBBOt6X/2o8lywfmf4xxya55INWAB29y2n+JdyK9/7dvaOf
eiLk5nv4nR/zn/KjBVOz8l+D7/GZGvGZnVO8kJeooJ+/UYvxJ/FO+iv7S1/VZ/Cm22HHtOzs7FP+
0+26ncX/n47mF0FJwaL+sD6JYNi4XzNz7VD+z31ojJXiOWwI36qEQUR1521FJnFQ1s6avm4dbUkf
2baP3TndgHr7GY9oVs7OWfmQ4htkGB3Vt39CULlM1tk6XmEwWoJx2tn7RbT17hRep3TPXOQ0bsyD
sSvO5Y5WfDFsCKK7Ejt3KU76o/0ApnNTbJ3tdCKu8IJH7WjtnE2/T+7JBZPkJdo0O5wvW9QtS+Ln
j9k5ODj34lTvaIQ+MGIu35vVw/3h1PEKXu0FYSig8riKls0qvgCovaQXsD3bYm8dlC32G+ypC2/r
HIBibrtTeFRX075e6oviod4iiNtUp35tHRA9rKYV2IG9ekKzdI8eqn28gJZMsh7C0/wyrfRVsio2
Os3url0qzcZiCTNTeCfAGzD4MHLV2UulaUtLiXCYb3Kjvqrh1yj+nHHlVCqyI39RyckTHl2+BGSJ
WmABDDNb6/6Tb58Nk7mMoiwqWvLJ57N0lxht0PTMXEVVuWY0MpOe60TTrp8YfLKnHTC1zVG+bj2e
RIoGmM+u8tOhlvAjRn88jDO3PMxDP3h3om+GVPw9dyGUi04ld5SLw9tX0w+jX263lFM+xP0nLtMZ
saHSsch11gKgoCRSMrDBZBOD+YSt91sZqJs4Mxcu26rCzB/GyglXRZD+I16zyhlLthnqhVGjco++
mEQsUjBDhsi5bPuSa/TErHvxUi3ETlD47bV0hj1aefQHjPEY+foexmkU1ON8xuHIWOaoclLAaV/3
rco5yqZN/SfNLb+nDXsCZx/q+bxj8Q7yB3WMzoEe4aQgqqiKKE/Wqf7m2QN9vy2r/xhTxNgdfO1G
pbKwkVdZMKRT/aExbwUxFjW2HTJyGu6rkKzKxvyQiQt3PVSwlQS9Z3ePOreAlc4UAKVjrzK+rDPs
C1Q2I36xdmtgq2Ix1/UKC3V8MR0AD/vvhDNwKnDdcqg1LiReC0QX5oTeDJ54tA52unSZzRVI9Ocf
68cwCKtKD/X0LLZKRp0W8A8+zSplLI7bvVuq8YvJl5roLt6jgBFc0Nivte4+mllO2ufd7RFikBTG
sG6hGgiP6psJY7wt8muk6ljQ0nWAA7lwvhu2cVVy0YzPlqGZ6rGtDJ/9hlTTEKV99stWWQwLzTg+
cY5jpF0ptCmkNS+CEJTHd9Ixix4OLJgBKf7hTlLUowX6X5oj2/x1XJehw2NOeJ69mRjUA+jq+2eG
/VDFTKpaRqU55WUJxFheZXNu1Eoo4Y8xkyQ8IXSUBsMTi4GELsIiKjBCSxQksbMBXh0RewhbezJX
ZXHk8X4e/TeNSklGA9L++Nbeo7diRp0T8ts1j0WwmzXA8QrZnN4v9aOKcjqAZF1i44rMfI9GikpT
Ub+4xBTXAkPwia2eL4OzdFqFyRyAq+7Sp+O9A/4ozXF2ywkWbEE+xMFBjCe4I/7j6byW20aWMPxE
qEIOt2KOImmTCjcoWQE5Zzz9+VpbdW7W611bJIDBTPefWtdJYk2AlfP4yFVwQlZM9CoTFCThtGVy
FQDY3hFPmPPgxnLpgdQB7TvGgBCu3fyOm0sZKRR0KOkop0L+JkHkuUk0IlSu+mMCR+SBciKlS8YF
9824MIriDG+lFQ9xxIpvWGNe87RxMNI07mWGusIi0donUyvXHV2IHL6KZmAOZuQ0MCdJuExuUrKr
TAik6XGC5B1sRLNOHoiYSbQFIyhJfx6XpQtg+4QwC08oru4EdEcZDUYQNmuvtvZus1DoiI3mJh4y
lz4Bw97KMckNuSbmP7/b1CDL5t3hoMQiY72PuYFTId4W6rltiRHLNzWJPaRrSV4zqVgD7hHaCUfb
mBo6pvTKq6SyF5WgJyMpitzAIoFl7LY5fmxLWmOCHF0TDDf48Xrq3o5529imUjJm7ZWFKadkE99r
JdpunoyLbtpvHjOuqCyoFi77g2lSdrrZHrcTy9XHM0U26AG1NhA1g/BkkgtTA9gvKrCWCcp1aPes
1qzeBsq6YaUHjy59FdTNTAFeSgbhITqZkcsx96HkRsleIrwv+gs4Ph4poihZejbLnBqePTqWGQbU
08LEkJ5EmNVKV7bzdC6dEKcs04sIDNdN5Y4HmZwmZTchp9CzS0irqCB9o0MJe33HkNRjMJLOXay4
Gylp722J2bO7JllyrQMYA0eD1GRiameywe5K6rIc6d5EasV2TsfX3O+eKm+mAk+T6+jm7ygFAEMx
R6rqZ17Xz/TVRGPiDapMJB2MvwUaIts9IPVJghFCpXygnynnjrxbhIwQWshlc6dmzlvKOsCV/aH1
P2OqrH3eL0Q06NP2DYWIrl8dMj9UwKGefNi5qaFqXd4wjwge+9sZmfXwosUlSnxtMccYQ5nNbWcY
hhDVtFqy7032unRcivVlpJhsmJ8z2JccDdLg5oyS5QaGzdXLH7IFi6Gw0MdVG1OPkUGUgAfRjc4Y
rmzcih29pDWUhx67dQ9dRkBNM1YLY8zfuZVQbs0LrqB0uMt7wL91k4Pmby+UacpwwLa99BpklCZ1
SvkPxm1ThvYtRJVcTum7S2sncb+dCkSDGJHtJQNHQtwVWKRuQbhqHUI5d6cZNaO1kAeBdFn8SX/K
ScBe0R7FJFAOzEkmpliHLGBr0nmWBD9P4zctJs7TjbzrmQVZi0AnnLVNFpQJYjZezwpPUVpBDCB0
DCVTvECzlzrE3zUbPUlXvQD6tGEQpyqgwPzBVzEBTaRlHxxGXkHzl7xLEpNXIAwne0ZZ1sl335CT
gzonyU1SQNO/RYSyOAb6z+X4sqGoTX5CNRTn2Em3bg5sxs49ZKWcczMaVsSA/MwKJxdnKHHQ69F9
E1ARgTTZDkwCrVZsDOqaZGxCDk619iERZQmK36GlrIpXbH6WdycXySA2P1O+eBFmqG5MZak4R1F3
6qp+5EWUq81FIckL2eIW1NKvcb56yGBKXGeZzbbCDaiyo598BGzxMcMOUwu86z4P8FYTYXR+8TR0
1pMeoOSNHpOhrG3ALA62iDS/yP6WU5yjXW6ajDwoFfxv7XMiBUnUrAywfhrEUFVWxuW3fkqzvQ2z
PGK+Mnje4sEa6eJ6dljtSrvP4DIVPwn/liY1HRn+agFYTXSI96Qedtb0bM7NMtiE/O0x/eyTpdpc
I89dNQ1FEl4iCVx3lz1yHIVB1IS5ZnuPTiCvGXHcoiRz/K08TE48h+gw8Y05jEZhXHITHeYYA4tB
hHmBhoLEQli6lvmI8Sbz6x8mC5oR4VMW5CWx9ZVtLeu5PaakIUjPTUmlqn+tmOl60z2zMRNHBn1w
uoNYXzete8ro7SZaPdXehQaW9om91Oh9VHughNEkm36oditZLWrSreqy3NC1eYeScS4xNWIgs5qx
6opiFUKkQ4HLfXEe3sjIRF42uVkzf1F+TVjIDhbXyEM/+eAn1zmdukSNPMZZ4L99BGGmdty2VsFL
wf0pPpzRAxBHuzLx1hI8hH1xWVAuYuUB9vWtz8DdakZ0qGkKhgFnP5ioRlMA3C3rCPkgHqwe6RtW
SeYaV7AifvABaAUUbeoEYfr52uM4asZpIe8tXORW3qQZ2VSGijZAXZmTNhgY8d9U6f84tn+U/Lo8
+AAIuFc66jJyE4DkeFyafSym3zCdVcxmpSGf9tPnDG0uL3TgIe8vkME9QkB9MlogOJezCixIaSTb
z8K1WLpElwx3qVRiLCqAU7IKFAbe3DmtHWZY4bdQYNX8eldAq0BRV5z3MnfUvLPnXEYCAzTnUcIj
M8NpHcJhzCnppnDtuTFCPbLrgS5o9RWcJAEa7eZbSRiaUDiKfvSxUXQBM9Oq+jkLRL6nXGuLQTPg
yq+pmS0VkC3CKXBGMoMR4J/jAkvnB/FzcqgrBkPRdz0DTjOGCppQca711/E3TGZbMxxlTpN13RUH
p26fsa05m3Q36cyF1J+xzHv6GZlXFKDcSsdn1LAe34q+j31VmkNkxyjsVuRukrFV++2pI+g2DbmO
gRKOlsqJu0PTYTu+MRvvkTH1s+m+9OmZiXxF/scbSRJim+NKGG20zeatPu8k8u93LC7AEAHPFb0l
KrgBPwCON1Pmf3TRE59YUBYiK4CTiKqHLSkzAKtjt5oculwDnFSKvPSmllwosfhAiRWq90kh9HfI
bzVZjKU7PwfD6+C9+GlzQg2VBnSXwbOZbph+wtBxLPnACRmuYA8c8QOrSdxz7KEYkVFXWKBEBEHn
laOht8AAK5AoGw6AIDlJWJMKTAMS8xcIY+R0Ax6CWQlpLPCfGBGfYZ5aCAqRC0D12UxRYwn/SjHQ
S7jpi4FsTiQOaka0cORgw/Grfym+qzxX16Px48Gu9H4rX076WhuZjVHh4PfcLW9upX3wTz5YR2zv
kgfMM+IkZ3Yy81AcyBV0yoRfiaebi+8Mh0QLnID8oFhNif7B/EL/NmOR1d5GlPgMO4kZjy3DCIMW
fKaKXosDPSbx31+2Q3CPc4wIQxpDhYAy4C5uDpoKn7UBml82p5xQWu6Eqn7Qv8JSZt6LYkSbDhOK
hvrIewgwLW1LwkFfzcs+shiMxDGJA8Dzxk0UTFc8BDs8Ck341hFVZtf4Yhg8hvMtmb/kr87IXEyS
QgCCanRvdTAcJ1TnoKlOMDGkyzpU2r2OD15u/MkmZdN6PxkjBxLU5wYVP9GbTpwf3HFlaP3ah1Aa
am3n6xEcLBJeQskhHkFCFXbPbD0QZzYetbp7Su+6seXGohoBRG8x7DaogOyhR0sZrPRAORpZ86Ch
CeOH5MD6cYmPwaBiV0ukTH/q+q5SvHrRfC489SuaElTtqMrQozIC/VAp3h+WDUbYNzlHg545WvHZ
Ga7sgaVyjCnXshpl5nveAvecNcxWRKkvYkaAa81rNxUn1mNJXY9sxrJ8eD7m2hObTktvzv9qG3se
wflGb2xNMLjhZxg/q4ZIUGJR8vhgPMvirutXtWQ2dKsvXO8lRTxeJD+yQJoyWLWoJ8sR4WD+0Wl3
IiDWzcyz3tuuf6o/MZIl5tVg/5xGCD/iQLXwI4ajNvsJxTqplPlHaXvLwFOePEZLkp9/SfCxghMl
lrdpm35jMzihYvOZkYMlEAyamCB9ZZ3r7a4x+4Oj5mdMI/Kz1Y6wJ4+xvT3Hm0k2BCaC+KOAryjN
H7ePcBsDHiAdJDfL8nXceRW6vW5dQFqFdnhova/h92RYSv5jVpgbTeMhC5SMJAIJbypp25DtSewh
tNmT6VAGezl/Yi/YNRbjyZrm4JQ/EnWnJhXR/QLZBihUHCZUXObBZTUBLnpwUq2PSMRlvE20cFEc
FTdorfT5t2qHa0QjiuVI4KCFWwNpkxGu1t66nZ4zWA4zOboJSiwVgzduQIUcBRycqo4Wl1Ioxdht
4x/tWP6u7eFFQvofnnvrrfeQv/Q6Bp4Qa0KxoqByfZ8N7dwhIFcHFZ6UFrAZ11rGxufOG5MQaWfe
GcV54BiZAOi6yLjqEVuz3tBr0FzGM/q6buUZtNdNSMgiZgA0QYq+cTrMzkQUkD5lV9i/umGRjwxb
oNa0KhL0Eh0fsfYUuwCdgM1Fyn4fL2rmfwn/SWHrSh1YMMmHTkC/W6gqCAlO1XuaJvvIuNkD6nkV
Tel31riMdq9WoWldvOqPFVOmpOqS0Upu/3dy9LVH+5OE6WvadQT/PCoaEoXTRL5Sgrq80HH5v7Q1
/vVQzzaDh/2ArD3Nfmv1itThEbsaPqNlYoaHiJ1UDYlXmc1n0/+WAKgsaVYJcg0vA3YhDy0xluPc
Pk22siOhvMfYN4RfI7+0cOANs3RzBPKoMlNqIhRk0N2hxjixkPk0r4H+5XBba4vDrCd7auxooclt
rClpjWlB0AUDyQ0OOgfFsXSyNlpBMIoME12Ab2xgzh9hLNAXquOuNP0vaQLx/C8K7yg9Ee4V66mr
dgEW6Ayf01zS6BnzNnzpKybF28l2yp+nDuZ/ssFFvVNCjGFP/NXcL7OMUtsPXqcyRLUen4f87nOq
IXBbjvlj7gijq9l4kwJwQPw69U0Uz6nXMGGyXEN/20j9OnNc1r52MFwmR/fJah7ae5OjHWliOOAf
Uj0KE/67AThgmeS6tZhJctJj+zy0wglydbic+79N8Dn71ipKEcm0xI2yxDLzlY01q7Qn+pv+Ix6V
RVKurWA8xyMpIWZ+HfuvmQnrUHglTBMjWSQ0XaIMaLPSEjWZTsLfhOfTirYqcszJuOXkaJfdk+19
G9M/gQxIf5BvUYX6gkDOT7O8htQtgBk1sZ9qg4LLO6MznBuN3IJ3wpMkhmNCAWrTzo012tEQ7Bnd
SsM6MmhW55m4gh7Jt7LpIlyn0BtsvzUiMmtP1R0Zzo78QaObnt9C59UBAMmiL5QwuQRxDToxt1B0
1Ld+Eixnv7gD8RHBgo5zxYxDBYi3S9QDzW1fNQcpaEPOEM8I1uYlrTleETNJ+ybfPpMaRe9wQmg3
QoSYA5LjV99zbWVvnBUeIpyUwc7dG82K+Hn7Tk2+c5BxaUS8JhVVot0uNDdfCwbiReZz3tsryZUU
HDWCv3Il7oh0cvSIoln0KJEd6t8c9jEYyP/aSOtIY7yMkvyU00ZVbQ9jDRde+TvCF0YGcliXCPqV
YRANYEMzE9rmj8vWcD6CZu2DrLYAOkW8nPKjVUNEIuij7PqNKAHR5JGtqCrAm5jlyp0uPmR7nVFo
0eE7gFiOseeRAuovApoheZ4T/EQBWBfweHUieNVdXj0AyEyeoxUmyyR/Hm9NTNAdMjyVQryBYJhq
96iT7B+nfxPmHSONZQJeGKZftZszngRE1GiOIEDEiGk5/8y27EoT2awtH1MhHhxgRksKg/B5Jshn
0MXxQXsQnT0aWCYHZABCHpw4IYnZdKgmIripa0emCMBY1ipQAg1gIQc/eo7MKd4TcpNpdAWudUMn
gn7V0oXGqjRXFoGWPZ4RJ4m5ve9SNX853Q5ktnK2WQyg3RKD1LQbBdDaUJqljuZPCxDAcGsaj2SY
sN9ajPkBmhXMpNHaHZ7eSj/75atHJCDCZxua1AYPsYhDDPGqFZgymE26kM5M6kCdLjHF+MJXjKD1
8x5JH4AIeAk/FPjUACfSEKeqJwvIInUlu32B2ZzxsDevhUmO9iKp9laqPW4lYriCqwN1pn2DEMET
2+1iJCP0ZYFNnwSAXBOurJOqr9gPakBmpRyUmB9k29GfCJVk5ek3vcNHTBUPzIzF+CZ9PSTKqlFH
MutUoDAsHz60/+BsXSfHd7rKOtIzEl5GUk+AShFA1KvCqV7IxIQ9ClfiVE68bGPNw7rSgeahMlKX
YSzcASCHClrUiU4y/UISDLoA1I8XVIp3qc7JDVIQeJQF6CS7SWY/Iydr62/DH45Nam2QpK+lFrYQ
qaWcRwiXOL8WjUlb7zZfXRav09rdzCQZ9IO7kedRsqWZuQa8hg2UisOH7YgqbRUfe7d6VN7Z9S8+
xNCEzIBwN2iZXUH0TOnPGztAT+U+cqtAiApQO+erLPjUscggCnGpemhMJaS8CzR8Ricy/CKHVN9+
21sTIXFE+bbAk3xksHIhs8v2g5RDGhQMU+twMzC0qVS0ZU/elZcQbt3/DCgeqMTbqLmanr+MjHCP
Z1tVGJql+6hAn1MFnRpYqqbrhyBiegjJKpp+0GvKE0KQ5gAEE10Dcx/TClIn3OY8ptG9Asx7tkTq
olDgzW9wZFIdZd1Gen0TxMm+dx15fr8dMFkLq8wgGLo4ywITJVuF3EQBuxcGoj7FFaZKZ2RAFoEN
VDBzreJ9O+nTG3naVeRy7v3YHpUCGl+d2V6WsRxwWfuUMA1iDToQn9k02qkOUQYVoiPjh2KAzPp2
0cwzl0TG3pxsZXUIbQY3pQVUsVmxTJNvkBxxCUQ+qm7tXRY54szGuGfaG9Kc3x4v3gvI9FsqglIN
OnEHRbweYmMXzcVLaW4TQhI1egFmc2TIIe8NQBaNP20gVW87fvivgubZ9Ke/r3Ed/UlNY+2708VS
qeNU1gCkB4RPOb/j2UUpueESut7Az80hqOmEvWiLHJfTn8g33wMC+XQo45QBdvg7LZ5pf/KYqaHj
6dIwPyf6DxhVPfwI6IyUGEGUGrpYmKGoQIvR9tAoTW8eoccDfL6fDwwM9JYRMsiMmTvTn7q9ghUA
H2+Ys0LFFSDHav0/2RCuRizRSj9+VCCo5RCuJSpSyFmBVtqCmtYo2SpIfuI5k0aykzrPID/qYpOb
WQzFcwCC6Xbgy4ilck5vhyKC2ReQSnxkI6n/ETk/lJ9YPNFtgMEmpBkbEeJaUwHpYn7Ci9/iK21P
wnGWAIVIXUDRJS4SXNqtlBVnhKw1bqcdMj4AnVrG9FpjN9rdUzAT6o9YX39Pp3Q1+8Gf0giPTYlv
tvhxuX4/Vo9VOy+UKbuMGcwB6ki9vOgu5O/eMLw3qeIm3X1GWH/qcZSytW9kax85OizK2y7+JuuW
IdfvNv70us/XUr8AoS86nKk2ca5avdVRQQ9Adu5QbUbnuwSkYZ23MRHXpb1F4hw5qyDoyMN9JxqK
fYjjNABnsvUFrMk68j+6yHyK4vgiKL+X/ZTdvdJopUumxVtvLhooRoxF1ZZUViSNRC9XBHriNm2s
Y4t2wNlXaO2JZkJ9PS9R621bmomwzaAX/zbxJyXenLvrBsRFI9bHQngCwDuWmFylKG+kABC1j0Xy
UMdgk6IqTh3WICo07JbkYhTudK3YkBx2Sxfoj0PYZvH5CeuHc9HpK9GacoxOZXax4k+gPMd9BDCA
KGCVFQKfLz4lH5qDHtw5BSUB1SED+pqjU+rYmvSfimCFQXknvZ4nE3r5DrcKaP5M0D7zFZ0BcVNG
WiUcmsunVkyICi0cYdTyftK92K55cdkLgdxomPgJI200sfeTSyrortV+BOXiTZCpAvJomH1gnF28
u30zbSu0OHBP5RyyxxBlRj6C7W6DrNyNrr+xMajgFnHyk2DntPQVHW1K2TiPh9751gbYw4LJgFy9
aBVCaruh58J+dF60IYZmmJ8Em/SreUW3KzWX/JlWgh+ZyMC3oV9HiuX+n4xspju3gXpnCoITY+kv
lLVS4UodwY7Iw4rnu82LVLeHKXLeAlYCtK00jj3njVTzPQBMFXRUL69CKKTF/ASiRcrPr+ti2Kf1
t4to29P/mqR3NkDbUXLnFDL1BmApWVLjSfKmYT1ChssM6Mfcqxeqp5izR/c5meHPpLjnqIAG9VJz
65BYpv5V4LB6DN9S8Nb/RqoNKjgr28Bz4sOE06GoHEbsX1AgM+OCE75cA+Se+Pk2rZStr3bAJciD
+3+Q5VL2tbASvz37IyipUKiRpVSXv0v/ouktNkx3IxRQxyJnboMU8wZsjYdE5vvYlxepFqSvIgCD
9u83R9PXj4xe+wyoXzSdhAU0WEPc8L+YH8RWM3bRmtqfdgQQXnYy9PpDRMUL7tNz8PxGUBsng+Jf
6ffYDgAASKeo7oZ7BeNhnAtSncS6uP5NdrXOavBf1EsRg8oSokZhGy2/VXsgev04Q5Qh8BlhUtn1
PCR2WkR6mjQyQuuRa9d2WM54GlywkApxQoBefW0N8CWKN6ruyLR3BkXflOjcIYzovLiQEqTJAcsi
2wQcLrRrwilBB0AhGf8xRMcKTvOmMQgEuh/nzTwg0Vc2cc5QWDql4K5wqEodr3NJ0NMtTprh3rvx
EkGMyBjIEZbHwebCV2nobjIKvJQht7yf9lDe/Pw8AtNOaPu5gXLT7PInJ5Ynp/vwmPSFFICcvXfU
rHzESHxRoBb7lIsdGm+roV9Npmgto6iCH9W5Z8ZhSD+FHC7UWiRB8/gty1EpKJlNpIeYBQlW5aEh
S4Q0vmcweQmLnHl8TMSQ3upkYRqLBm4Mj4GjKYeb8PsB1x0DH7KrRgAJJ2BBDdtWMkN5U8UkLSoh
x9TN5X3ThkdDSCzjxwbEV55yL2fgczJdViNIBuOfaO8SxBuVHBhHKakA37LkO2731A8spBkybjx5
fvoR+HSPnC9cXorOlN2RJFkOrSmm+CrgYBkDjp+6zMjAkXHx2oED0GFCWzHS+UFzW9im5mrndIgD
AoxxDRmR7DAJZP3UsVCijynHEdC8N5FLHj8gLgCNkMlmeLY5UKYoebopgEku3QXfkWuzEUgAJXyU
YIMlD59MQA4lhoGrV1nHgtggownhUozhuylu8pJLxnffYvqCd5apUvizZUtTKD0t17rohFYzMFCS
vOVt0v2lpCDmGEUNNdmz6YLBsyp424Y4WBYw397fQH3nCApOTTA+edwbrUM1o0MeeRuyYSs0+WxG
rRAd5ZJpHSZWJKooioYpiIkrzh+Wcuk8JHEO++2zcObgpEsF4nDmwfjBIaEIzt1vJzGf4osw6Ji5
ZuDsgKkUxNgFDw+jltI/mJUK8cXwRcy2UjjhJlHafhXQwDOmh4ah0ZmgC2Bk+gQubpphA5/BOWjE
BHxxv3GZkCQWgMjDX3ET+V+lEHjuszd9kr5d/aThTWxBkNXCUFU5wSYvARLeKZjWoolyEfPozkNa
DI2Rz5Zq7kaD9532W/LXyT91nWRhZ+rKC5LjqO9IEUJrFZD8OPcINClV0EXHWGC7MF53aJbdeWCa
/ZV9Wx4nBKRGryVaoBDnv+O8knxH38kpGxA+Ws7OzWIw4OAsSJSPz3JfJkM/l4lK2syVSGH+KWGs
7eAzHUdbYfZ2CQVQR/vSeiBucLijhaKTg0tna65Y6N1762lHthceIm9YbuXbppxEFMUTbNt84Uj7
jNEb9S1/SvXodrkijVceNJ0OPonUC+y9FDO2zQxGI16qFmxN3bKNEPkEZQ+OEX1rRJtOMdQU1Q3T
V0tktz9hc5Yaswl2efOC/arL0HmaVyn1+ZFBKYpmkinec8QGzt43jqx3cTEMPWcg090xX+EucGTX
yX6MCCczqnDvxzPThTPyqPlwDtB0ogSpmrXR3LvAPHUt7oINC6hmbo9CIpY9s2TyD6Ij5OpMjlPV
uciOEqKKRdll8nbCkpaKgVAfrx4pSCjXLZISQnY4kqmN3Nkok2gYRCDCLcGYE9UctHy5kuNopMUH
307GDJ3SplSWNuPtAHfRou09Nb7J697/NFa0KTNgasaFoABHJoXS36cMnM3+rDIcVrdG+a8WclX2
aIZAIZO5oSjz89XAqRLA+SPO5zCLGECJlbfG41gBGMrxg/QHXUgPvUa5IlUXn0JTqSLU6jms+R0b
LgP3ECQ+0INRJ4xkWYoaj8cCyUcJxyehh5Q6JwhaZnsQp8uZIESsX3VHac1oljMkEyLgEOxlNHc7
0nkKHYZh/yuoFXjRJiYGotQck61J7EB14ntJujIX6IbNvkPxww3uzY1Agdxc2c1maz+hE+CZ9egI
UpMqA+REThvqZrffhXC0eTKvuYvmjikd2xlSX0DCDhIsjOq/0hw0U7osDV4OIAgwD7Qp81mBzRM9
AS1ua187JWLfM5eC3mBZJS1N5pOmaKsatt6QJ0sRPFts4/q71Mdtpi1oTu0xow4El20Xs2+kC94I
Qg+Y58sRawD0ERfpMMyyYGZtADyOdqEmqD4w9UUz/NiavhEICVnCiFPR8c1ViiRfVrzoMuH2B/Iq
5hDRp/reYvGeNghZdPyZoooxMaBkvC14ZzisEmhfGiS2cQ2XuEB4/KuDbPwIDZyKy4B3ucdEXs4b
JrMN6c8AAtkBdzRbnwnuhKFnpABSm8j7naOiyfUHukEV7LK5+nQisnOwr8YV/bagOhX5Gkzp5jS1
OvfUU5RVWUoI7gqFj6jBdLKDZ2Mhlj5Fgtoxe6AqdjlFgvw+I/lo40/uPZunFHKAiF0CKahjDrnJ
hoJfSCAywIN4QJECUIZYxXlPIXVj2Wv49KRz6bY++gy2BkIGUFm4e5PJ6kL9yiMQItQw/0CF5hYO
Yxk3wSbHXHgpTBYe9YGYyUCMi4sRrhVm7cqWnYKXg82SgDuzKSjcIY1qAvBCUCw5XP30hcchn+vw
XndoTRGOiBqsaa9lfU9LNEZoVmOsrPI3O+UtKySF9L0ghhcBGT+qJqRAhM+iR1EYbIEHlww6F41L
oqrL2kZQAWgR7smLbAIuZsBWj7+SU8SxqqUDAzhq3s3MueNOsYaApf9iAjBgvNQHenfEZLqMXPVM
yJ4W7JJkpwTiuWMsC3FmbIqZuTa5v4NdLBqvPIixlti3Dc5psIH/KAEtH7DjfgfKViNoUybRxLy9
kbR/cEUpuqouyfZ00iaybO6W7uHNlD0dxIhz2DX+TGTIdO4/TXnh6KQBtqnhDBIbinFdqeML0Q4Z
SJgWbSeFLf5rYMcKWfmsOK5eWngixKnEpWM2vXtDPapk4Qm0TQiT5NEhgCGWjuUALzfmzH+xkZr+
Y9rTAqz5V5CViHrB/BbwPeNVo6oeJkJdSAJAjKFoVcaOhlIHmhHzWlCuWWKIlkWoYjnWhjWHOEGW
cTmcpCDldz2CCaXfYXhGAY0Qx8xJvs8w2y2oLXOCeXPoXAohkimIN5W33m3DXQdDpEMOMNUw+0ko
+jB5ZrTbAKkif+KAuKGZzgW3p8vCKqqr2VaLYddyMRLAPO0d5Xt2k98XqgGeT6mkJoLkWSRwvdAA
T5Zya4FoB7JqsT/g+YrIr0EJpODr7zExiLKedWtxwgz5OR+ZBZPdbHbslPKcz/kNA0m+mS6/FEm9
Qf/lM9/kpSLfbo7Jp8CfFj/oVztiXeDiV3x00JwKyqZCWVrcYtFwyl4H74I0XW6tfPYwg0kiQZoh
vIZTQcQUvMqOCBP8oanEheHU4bguwZtEAIey/4lShzfRpC0T4J5qxL1UMeU0uUg25on8j+15Mpid
sw3BWOKcSiwHaguxx1cDhOdIomqkH+IcNaOVyMJjGayDRNHtPlNefKocEVShoaK7oxPguKN9FqAf
RIAmCwBE4CUn/ltmyUap/Z0c+L67pdfRhvHoX9qJzjyoPxy92RU0Wrn3N4mtlUJa0Nw5DKBznkpg
XPpS6iupWbK+J9pQhaY3t1A+IX+graNLlCMzIAy3k6U68CdJc3a3tZf8myGdQQIo2efRYczbBJuK
cJcDdu0zC7RPIB48QlAKtadpounBu6ijh/etjA66Wbcer4N5n4Z+H2DD7BUm3TBrZznzGpfQEMin
2qbbNUZ9FnqsA5uHwtXv0uSrAxukaODYKBKXOnh4LeKKiXTqEV34OJAmN+fQ38G2Tuy1u8aXdurs
7Ie4lG9ZOXI0Bepwim3ar8o1OB/TfDHG/T9VDbde4mwMwCZWJflhlDY53TEcaiaNo+0DD4SqtFm1
gjlZ/2APYKzJEhxCzwjJm08WCGzAgxK1nlrMZL/FhE2fRV3oAYoJCmKgiU4JeTIVmA23OQhgJ+8P
FeSmdN7mId0G4WdVogioZukbpC3GhkOcE45GHi0btc2aluJcLU0TERtMcLpPgvduJK0bc3kEnoTW
/dka2o8hSIA0R+aF3TmjaFU5Ayjt0Ycq3fiW0WfnLQUlW6wcniMHtNe6jDcBjQKGQlbPOmYxMo0O
wHtMf7SiPffoAVmjSF5e2Wg46B22sBgdTsXi6CiOBk9by61wxWgbmUujXxVUIObkYkiDSuiCdt2G
9jWocCskpsxVXltW/9dkOJeVdxcCR3bUxAIhNVYLeolMN06ZZHqx0c63JnUBu7w0ljwLKThAB800
eqH6rpEl8imeFy8jrf+KrWDZuTbBCPFT6zKgDJUE4R2+z4Bq+n0OvPQmIuWsN484ZQ+8dBg9Jqs7
twOcCD9lUJyD1NoCxdqGv89tjC8tq2HimO3OSQ7ACSsEuQFuB/n1mWg34HYoarDocNu2pyIhvgNx
v8Z97e/iJRjwSOQpUcB1+toRLUVoNVpghhaN7irMp4vnv7mcHvb0JohQ73WArAYhmczi60IgdZSV
xLs3zND5S4Ufu3+0aasdmI6j9ZvCN3ZBpxDBpv4bq3iVwZA5NH3DQPg6/3vak9qdFfExd3ib+pPJ
RCaPZcSItQLbdXb9hSgw1GHLAdNQmXYAimea+4RqyHHRzgSQjvVGyIaMJZN1XIvqI1X7SIKr6OWg
ZkinrZ8J/9fqd4OdgbaV8bgEdbgapl4C1JL4qRuoLcUsU3z42Q9idQ4GfiuFiUGpkEGRhVBQY30I
Og6/pKCNQSAYd2/CnPlKFaMr/NBUxnOZPwWDNaphnQT4+tr/eoqCQoa6WWXoGAdjV8B1hAfBGn83
P860UVtQxQhKQHMtyCUYlXR79J/o8Lo5xWBbUSwx8Cz2GacZMCyHyZkAIIL7ErlN2gmO9mgMngrn
IpuncE16ybQdHprpN5uBekLQJluJt3YxPPlwb6mI3eu/NBl1BQHO9HobFoO03Eq10GMTW4Y3mWLF
RBjVgB42Oo630+8eYFxHwmcc+gQgNAXyGjEvmHPLBsKTKp33iFsAfhR2cDUw3yqpYK6AP2a886e1
YSfMK72YYXu2oDWAN+L4I5myQ5SiGnZJrWtOoYPWi5Y6hrcEGuNERqLBEQSOUuGoK4araX0O4lSu
7nQ2PckHLh6DuAz3vADUzA28OvCRAGtNehMyQLpuDi106ZblolfayNuSpC6J3MSlyOgfBpOBkxdr
z8mvFqEnyJDVZtOCE3u4zI1cJPMfnWiWOOgLRMXYOfqHg0UHjYU0PC0VBqVTDn7DQTkNAb/D5Z/d
aJXUGABb75GCMjY5vmLduPUAHQXbZFn0/+RX3nnpaQV+MnEfSLGQcHY2nIG8rBBmdXjvJMiBXBmO
pGy0bkKKdEmyFa6KvdeO02VbGkR3cB8C80Gt9PA0f9U6e24Z26c6IeeEE5zN/aQzqxcEYvoWSlJ6
45ERBiMJv67VLXTto4jeROQcNriUoJRTHN3aRS+xtIGp8CyiCtgFgy1+f7pPKSR5acPWW7MWWLhK
+EmNH8Y3KXcLJiY1Htld6ldvYsjPyFdkCCWTOPJlwL75iz94S1q6AJmINAfiq+Z04TsTJwbNTsA0
zagJpOOyScnKtNxkNZnJWkB8h4qRwkNYwV6qKZAnw5qepS/jgdCBLALtIp1vU7RLlyjEwX0UyNqB
IZaQEAvROIQUQcANA5Md5O9rMXPB2VfK4kVjKHwPBTVTWo2px4lqPPUqXHozLHU8gVxOA0hmvZfV
3ldx9gNnLww/eJgAuB0JpLaS3xVXhzkmHArnHV9T0wCoCnVH+dNXpHGpu6Z3CNbSUUOR+cpIdDLR
b7IHonW2wTWkCJ2o1ey02zRzuNFFTuY8BAc0UhUXAVAw6zei5VFRaUinGzwmHifMTwdKNlYn5Nh0
nUEuc5T99cR1R0gfG4i4Hmsn9a5gz6B/1nxXeA1iRA4cvc6dGZNe/yagg9QUbXS2iDYWKt7V3xkB
u8gnEBNulSwttXHXgsgOzXNH0D8NIkySsKykZkD8svO72JNATnowhoK4Kp/zZyQlz++mq9FGR0E/
BQCmvo3bQnpaEWUzmViUdlTu6Kg4bNHwl7gIpVbgNcyU+SiSHL95z+FQJHCJHjOjdmZrCujdER1p
s5x30Rvib3rUX4adUiUdN4DjUsNoQ/9skBLkUSuoTHsFO9W5t0Hzk/Jf6kGHC/usw2otrz+Nuc4D
pIyWdjLWcuSKDBBFSDfhi6VBsJE5RpR5cjVylOhJt03oqRWkDHrg7Yzxy+bgwvoLfE75ltkMOim/
/sfSeW01ji1h+Im0lnK4xdnGNgZMutGiwSjnrKc/X3nO5fR0E+StXVV/qiTupYEWhE1+phYZqsDu
PfHTqrNnV+eZpVA0BX6yNQoQgohg8+RxqpuPyWE678lhKd3xMKgX4PyJYHOed5uNHwVvlDkMq8I6
RRxii+seMDFVNj3tbmmB68KfA16KRbTD6fEnkyJvo5gnHPPCWIfhJBrZ08fp5nfkWZxmhKyAJ116
bnPyywFQPbgKAcSMq4g+xmaiApGuQDsSj3/C09Ey+sPFCU7yZAcE4nw8MWc7V64i748BHgF10BnJ
nCMHnAwiX7tY6NIscPWQkh9Q8u+5VWq/JLpEcA45Ux7NqH9q+wFLAwHorECs9BDFS228CLnJE9aw
63I+BAikg2TX88Y2fm2cxSWHUO4Q1ucIgNU6NHzk80h/RHaIMOA925i51Hh3oKjAA82BHZLBl4Nb
M7d2DAS8aelwQ+gM0Iu/vyfZH58tc+6gkYXvRLs710DBtKb2pAfpokyjC3Wr4X5Fx8ZlqiYFemn9
XHLpjxxYJ/EepH+kTMsJq6folOPXl4kH2kBAMl6riP+T0g7mwRf2pgWHSYYzQ/p9ld1h4JT8iAmd
k7wN/AJC5gapzv5d55XWvMJj4bvGg2jRZnw1mj0iRnCfErrLylWg3U46NpuC3jwAYBIRj0MEM0jK
7e5MZtypPSYbPuPev3J1NsSHYcJoVdSrBjmfZvye9wZGQuZE8AUaNJ/zlNMIcgiv4gQ1onw3IxVb
CU/gx4zE4S0PWaEFNRHdBGIQj5F8w+7brVDdwLfTKuP3YeyteXq64WMbwgJC51/H/wR6YuoWnIAk
kbCvjyN50UTG8pmIPESgXeMmg2vZvxXmXzzxN/V+zSReBtYqZPzIeKchFHoPu6tVPFucucT89iUH
/9KGx3abZvNaam1+HKcv8UqTSv0V02GwPKxEEzhHRFJQj7GQG13xLQgib4QM38i2bVA5cvaUq0DL
0cAaMRwgXr12eAt8bwSSnZ3tXM/PHCnMjeDDs73r+f2ISJHjparOklnH6lECJZcBhCRNfLYH+nzx
N0FFDSQWmTdsONRoS0tctEIrMQrTjxDP1gNf/0dNE6Fqsk2nOwkYI9XDRXQpwFqhaE8oWUTXRO8t
/CNo0mD4D0Jdw2Jb1Z9DtFhJK50ehvqNPRGgkwEIvKQKARLE/3KYEpAWMc0ynKtI5pB/sPqBxOoV
mEpNli/fwbevyvylRwyG1B6hiArwoRoZpljrGzc6cr9SfsMIbFyTnLq99DsIDiKKDlxcwcSo65jA
x4eYOymmmAmT2EJoyHRg8WeczRybGPyPY2cbUAWLCsvDvH95wZlKY+OGm/i/8BgGPGiqQwo2UJE0
0RHoRZvk+vqS153pgOjQPO3KRaUd8XM0UfJoFPXBn4gjH44J1lsl2zn6LhWDQ7OdaHHcm9wjGUgx
G3GXPn4goSk9nD0V+iDORUi6Pr0Q+zpZ0qMsRf1o4KxSmmwn+GNWgtaTM5oBOXg0rOCNNVcep4YC
L8Bbm7lbqST4Du78Ir8pXbM4ElibzSYIPrKYjUiKvyFXR6gwfhN9DF5odwe6HHuc9w5/SdBLD2Qm
/A9+rSjAeLimvN4zC6WVum46/Us1YFq4CaaRzCdAFmnQdFU7KZ0kFpQ69ArDY090tU7gYBEcqLIr
wbrpi7j+RX/TDn9O+1QmyaYg2IlCI0SJnAeXn5aVb6UfyEUzkhUQfUWEY7R+i0I4AnJElAjYEe/b
vtrwbtFz0jCryBl7A79stGMt0k4Yc3vS14w1BEOLKRkWBBhN8FB+NIHNRLo81Vs2CSBze2XlAE4K
/GsdotEGwvFe8HB1Z2SyAK4CNOq89s1ZED9gsAmZgBg7IeBkFhJddsxCEB4KOlyYNnNslm1ovXfe
pUKl4HYH2iV5wCS5gTDTsCXsAUy4LXiLBVx2sAPXef5L7DEL7jcm5Q2gsxnRe9IusEsLQSGTHwMP
qb+8wRms3RxSgPmW/FHUBU90KhXZSBkvoh9vAhJDmjebbwkcxLiO07aTlaqSyeqrw8qJNKJhLhOm
c3BkL5y3JugHJbEkgEQ+otpSNyqRGDxDPrTBQBrFgjp5qh5vKmk2KW3F9RNTLpNN1vNUkz9p6lOu
QqM2P0WTAiRbWGjvXeMmdA0fXvqHoTbk77NugCdp36C+ZYgyOM9XSAGRydwhGf8TDzTf/OqO3T3F
uJZnAa0mXTcF3JNLrrlabE+kT7UQwdb+UxK9VeFfBgYCpgmcaAI906ZZBfFr0Z9LvONYv41tfVTo
QT39S6iTZHwS4HyaTHaLv8Ua+zDA/Vh1EnJSursMlgXosAE3eGe3vonWJJmPrhpszTY+VOAzfOac
LIXBnvyNtcs7Sh7KmDz5jbJWAvsRnx5L4VnpcO3n8ifz/xyfbhHSDEbNyjdzcxvAYxXvsRCHaPgn
GByCqRZfaVO7LN/89GdrK3yExh7UGOUlkZcWcY3wT/LSa/goe8AA0S8vMxHxAo7XY7i9FwXtz4lP
E11a0vCBXqVc3kc9c89/8ZAXgYNiGCuReFPJkj2oCMQqFIFikh2AHOdP24HsWogiJf2Tr9ngSuhH
dGUEzGlCT0px4TQldGgbw7rIA+0tfZF11pYgvQtrC4myPNLqTKDW0tGNsbrAiUq6INmXLOMiTqzE
a8e/cTm/VZgtfLyhqfEYj/dEC4BHzepWSUqgJWW7Jx5E5veKnUrkzHq0W6ODQ2A1sQpWyog020rJ
AhTvKu8qN4AltI2Znqm266beGOpXAbzjvEn8iFq86RMpvQAMdE9ozHXKL7d7rbyGlvLN3FdDCChQ
lAYRtyS6PiBwzvERmcZGaVYl9YqPA4+rnpIWyn1KvVWbZ+EdvKHeokoWxjfVoqWmaBCJL2msvohC
CHQ9uMqk/1+eDLSGfYYXrZBGxXMrzn2ISMUMURGhjtcQPLR7AE6PNkcBI6EhF1RWqrL8kdcFHCbm
IH0Ttumyq0j4Q79jfXVQQln/JmNbRqOY+mcCKBFnE5GP//db5i/RfovNn/6t12GLqLBCyhj02zbI
v42oNJJqLbSDvO29Ewj3EHhscp7IoQQQBs0vqV1yzREJYnMPIOUYQ6x0zHMENW+kFAnVLtxOfNKU
Q8k2kaYq3vvSlzQQG6miRQFPVCxW+brWs0PZ7+Xzo29jkRmYjgnXI1jWrI5s27mgNRWYhbe9dod1
rGEuB2oRI4g5YLtK8FByrDLU0J0GhqmTf+XgdGvXPXkkwr6NeXDwQR57uJiu/5Z7QWbCGgG903Y0
qw9MieGvFbHn2AQcf6z8NQ9Uuj4KS1e9uM5rGqo7FkARV8lQx79gEmCqkjysOpk30uEJOUcaaEmn
jewxi8qzfOakbomhouaZCQvL13TrC09ZZmilZHPPED4rhA87NVcdNWdCEZ7caG85vkFrPhMSiami
XnNp66b3WpAXS/iJAFEyXqqA+Fz96DA05wn1mwUBdxcnKSAE9tEY+52XfHosvij4hdGEiGpClI7w
gIqKCadZAhZloC4VY4bF1hN6ncTlZQkAmcifBA33/BldIsAWRz4NvgYeIsLpqLtEXG7UYynVIgCU
+pjCCcA72Fy5tOZSf0G5cJiSM3aXE3CPasF7Tzq8a2pkNU1kTOpLADo1np7oPnrzQmKeMM1u/1hQ
VG1AscxE2q+33wKNBg1ihW/hsiWQV1To5fzIQ5XMApYtDEb1bpDgII03TTL0Ja1jI5gsqQDcFGNN
tG3G4/DK9kbKNhfCD8Ytlwy5PH4z9KO8PfB4IoYIOMRaaR5ANBv/lftPSYcnJBygBFrQX6VJYM4S
1GUgEgvDwVoaChrBzjbW86+ioO+uIP2tb/nghRIUBEMjraIo3nnFdciAgmaRKUcGYv6f7UcfIXOQ
UDNdAfqiHBW4W7hUUcpyUrYhO4EbBOpdC27ED02iDtHdBr1THlSbGo6rhqC0uaFtAAkh2jAWIUuN
V0J6YfILWSAXA9lYFSx4H55FDWipzjM3Yk9bJHgPP1mcflFVEesVk3+WEUzj7nXuMVYefFyf6qvK
YGfCMWrn1YzFTywhgpFK7pXbVk8QKUJ8RXdztHbwrPEO61WA1fg3HJBYMFu5jRCmcr3ehcBxth/r
bB0hZx3U9mKYxH95A9kdYI71poM8qGpC/i82x84lRaL3n+WhCVCQC12VznRC/tIHdm9atjx6cJ00
TiHZCFk2LDGhYfxGsQ94gzoLgauyNCiEcpvRn4mph8QC6eANrh61oLzkfyCmclMMCIbE6I2fbKkA
kltFj4E5wDq5QT4ZBKa8qggguGcFP4mcV/oNAtIAR5k5CcFmqq0cYsFpfuXWMXLuaOaDmqbfHLe6
XTwWdnaQd4V7VnpzmQHSpPmsmDu8gRwR7NgRSqIqZgspJTy/dqi72Hm5BkUR4EnSWLgJIpgVLllA
FlRm/N50/YQQeGq2EiUGQRRKxRlJP/5P4PGPLXYYxACJkJZ0woQwcfUgIAQQEPGSa/bnUemW3nEG
j5RL+e7dC2y2N8YHucRmgDC6nSBiL49hAbagHwpWBhiiCBBAigP4+jpL1jwGaXbIad95QYGOBVCH
eD31jv0qhbJv1Pwo+uDgoWKBracRYaC4u6w1LwGQaZ9/pMFjyboAu3yuxm31VTWsD4fHjzR1CRa9
NLQUBflFoyDnDYdRpQZ3pboWuErgEHWstwMh+4X9qjbBU0TP3Y7/5JLSuO3K+F89HHWLABd2ozcb
iUEKdLRT4ukRGwvXHwymjlYVUr1iB6caxEtjBGy90jgo1dlG4tWUb25QrdWtXqGAbPeFhpp9y0mi
DkxYTulRIkQWzFt2QKRQ061ahS3g9ZwcC3E+cZsEg3ly3YjZkMrD1sClyoGPq+bH0mVgq7JXJ+xP
NfG6ox6cbHY02TVI1c3CaJ6nmNgmjT9NJDQdwfqaiIfe2ZoWigE9vEirScGu2/olwVpSkZdm6g85
7CRLzaarVEiTNm+0OeBZuK6rHX3DyEEnp0q/QNMvbN17cICtnbK8BXp14AdYIrNjJdizC8J2PxLF
it/zXu7Ma5kj/2XIFkUFMznLeSiPcJczYricbPXoH9MBT9SdzNPAKCsNqSjM64CrhVXicZ6fE2dc
Jp9qhDbOJyNil0MTl3SIcTMwn9Mojz9hC6VTFwuZUeWICnqmtB2b8dKtkLZ8E98rd1KoW1woMFcm
z0v0cxkcQ8EFoqVgPdqFV8KtCSakS59ww1DRCvc2dPlhphRF84fW5dGD+qsm5kE1niqW3te5vVI9
dyeqdI0tBAI5aapY53Am33thlmXEX9L/yi2M/IfJnk5HokrQG4HifuMOjVLaCLY1iTyqsQgAxfrB
o6AGoBVB9AYnFwT37lWu96TtN52nr4wIyxPURJYpD+pELFWBCqoETuq2g39l9BB6g+wfNn1/92P0
/9xEAhhbgA5mlSCptzSgDH9GRWMTnvjgBCDyAebUnnVPNHLlRoRrakxcXLFs7GNb3HD1OXyByiL0
zR7zK7Ejd00AICpLeiSZZC7STal2gEkwXKoIv++UjHFxFFLSmovObgvVU17kelImoM+y914q0+0f
IiteiY4GVVAoIz7wmgNSwnBPeAPh69C4ei2PB+5Ua/QvVGyicQT+FGuE5X+ldNDEkXPmerdHQKS7
v3IRNo33KGCMIFXcbiO4e6ATAk9PbWOxIL2fGdMu6zNXGKeyYE1XGxAPwRPVUR7Q3olgxYg9XC1s
6c7x3qKgeeNHTIhQCP62o0lKuNU/MYDDiQ3YN/LwIm/UjBc7RRvI5BGBxrvc7xJNY2m/gb+KEvM1
BnQZWzZ76LDK2sKx0QIidJm+VDPdw2mK9cvksVRCgxD0Fb+RnPAW63+apq/7LHktHX2VvIM4A4Mb
3gvwpU+8AiOJ3H0W2dYPHscqyrpVCtwNhmOga5JAaQqyvB3ISGjCbASJhFHt0qphgc2HZUcbh1yw
5JX6Kw3jwMx31+ZsYifkkCrPHqhUCJzrpdNRok9NRvQGBKFmkSiHbnDLXUXcJfU1s/F4fKR4MXKG
+nyUxQRsqqfoFLmz6mStQxG/QzkeNCU5xYWGsqn36f+cp27oc7HpovXlSKAsnSCb8uhRUitEGEfZ
k2EFfjbHviGThNz21DEzKAkyMhaiGKYlpygGfrRXlW3IFSfDch3aLOmmaMCc+VdYKdZu3NgyLMRk
UJM4MV1xX3RWueX03emdwEMyOV9rDJ9i5HRgqOQLafRyroWLQd0MU7UFOkBhNefPBTgZcjYdLFgw
1orocIEfG0ejIS8IjnEvAoblYfZi8PmaRIKKppGkfto98vZptioFi5X0NWhAZOIq/7jRK8IMATAG
19rQuQGzCrGX2N6TFC7lqSAgRMXZyMuqyZnl1mEQVAT/bE50mI9GaWyltZaGSyZpIRwRocljFHyr
M8GZAYOSuYd0ku0G7TedWmb5C1a6M8wwdtHHztEhGPD7aHvLvgnjJ/GBM7oVOeEOulMih6Svirg+
moG9Jtyw2VTtRehmwkp2WDHFaED7Kz8/Q49EbYL3yScb0u07BATd/Zpc6JwhGaQE3SZ6dQH5QxQV
pOs5JYZo9rvjqNzUmOgVLre6095Q36zF8+2OyTqgy5VyBAnG5sv3JLFJ6gA8HrFu9R4hE9UrNKcg
VUI204qJ8mAVdIQA/9mm/YGkT/BufgSwBGKhPEjmoSdOYvpQuxGhz5cQ28Jsqv5ryJYQep0IRFok
/iMJER70Jw0Jq8lPXsVHydMGEmUjZ7BiIgoFkSg2OlMvigXuGcFau45m3z6PNmtJrCPMceNA/LJb
CY6QspIAoKAKF0gPdY0CagM/K80T4zMWPdXQwOB9kfe77AF0shfmaLXAWCjKffVoM/F35IeKc0Ex
/3AozNa+g/QV9RSwvhCSMv7hU0ImymJixPs2G5ZAmH3sSj07745iZ/tPPu+y9w6eljep44l6cAss
gcitc2a9i7CPG4vJSvoouJCRVnoYahkPWTZ7gFxhtDQafyf8mIZjNeqrXYfHiA+j09DMAZbDVLJc
fgZyn7lHoFT4dZEYSGicqpef8mZ0jrnE9sptQWEN+e0UNKj4Pkor/bHs6YKJXdBnU/1lCyr5JOhn
qNKcBzjMOiAym0fuW1jnN83U7wR2kcNepeGumpO1qjtEZg4bhWtWbCsjC3ZChnbWaGyjIF0lWbdV
eNUN0Nn6GJg5wRmrNtSQT/H29bC1mDp3SpdIp/fPqvUvt0nPVWNrYBXM0ni3+N2Mo/gk6RV5A1xU
T4oxbutxgBxkuuKNNEW9Ys8bohAMjW3gMv+35dntccETyVXG1vtkh0uBt+Wz73CJWnZ5jfN5TU74
Qe56lmgLn9AYF0kVmFR9z/UhnVTLbx0kwTMaKgWL+1JB0iBgHxYRkTmGmJ+Q/FUjQjuVGiBlBZWw
kMA+8TGAIUJjxzgXTToVSCafkiifS+QbKxMVPaiPhLKKK7KcDMJJCTm1tU+NSdQpCSxBP22XYL72
m3RoOHCkUxJ3Yx3PrGFSXiiGGDWk9XFMbH2QCIp3gqKNsDLHdLul5hFsbSzl3wlm4vng5jNkSrHw
8+cGSWxv18spfqrbC6SJM7qvHc5tFS0uKtq3GgBDT/SXnufcOMR2JVuCszGNTpBU6CvZmdLrJ90/
oScRKbK8jSIxTSAHM4Jwiq2VJ6vEu7BV8IGD5dpLuv8GbZ1N4TIovHVH2fKLE9u01A5NHAG8aBcm
pyUYEh26NbEanKsyZjEiszma/H0BnzqaL0EEVctkLxyvdM7ERGUIR648jpiLVAzpcnllHr1OpnNL
TQOok7sWks2Dd53C+ClwXXRDK4ftRopDHnZj+gdbY/AQiIr6aWQX619u1Iihn3MUsjQ10ha0UYzC
lQ2l4I2Rh2EH+Ea/dnwlIZi6qiYD4ij8flij8EMclvzpyT+lb/c9oXS1Yv1yHeGZQd0SGDPh0zRf
wYPx4/nIfKu7LVjhtZK81ZyfVMB1J2FhF8VACGl3VxHhICiviRhCnSAlWOAJMwoW32r6YwnrgLLr
Tq/Qpdl4qnvQminSmPKbFZ6E2MCn6uKPwisDrCP10KhvGsRNkeZfE1jeALgsA3+L+cqB5tRBWYms
ITviEHsvQXkMspFYsaNoeKXEBbVoowV8TGgTXUYBD0q8YOV8iLyGXdD6tSjIEIZrR2mNDAXlA/rV
syVxqub4XhrKNvZYx+pVG5tPyKCeNkm85qdLzGnHrGGHopUMztSenAxAVhuCw1oPRCoSqeDgkAEp
7bID5gXN4gclACzTNqBXbnKZyJKrPJYsLUB8ZGDvUnZXEyzKLFpa29r8cmCRc8pxnXp7D05GA4kg
y4ilyhjtNP+xYsaSBq3Bp6HruyEwj5PbLh3GjSmy3gt9ggZ04CgSYydSDRedAHt5meUr5AGNfWEX
Mzx6uAjSgqTv27ARTUJr4Hl01sLuuIP+PGfEJzs/lumSWkWDPiRrN90yuvugJZ1o/rjrYcmXNANh
/N3qPmEfDWAZPgNmeFvFYcIzotmQoi7xcynol2nap3r4sLsf0UgBcQOAog4UJ/yAPTgFveYoCvxt
NKAP7jlq2nc7Gt+iaV8sWrfZJoJ2cu3LnlmjeYonnY7IOIXqc+h/AtN51GyhY2qOKBZPPnC5F3wI
GSkYpUnagd1Hx8ptjpZ7UzPxQOKLMsYr+VTbqMMpwUPxmjO9VNGMOwfF3jpvKcMAeDqCgN56tJuf
jD0uRgAkxGKDMgbB4Ru0KAsm3l5rlyqmiz8Gisil5zfdN4GEgE7OxIGIAGJy/hLEbwkUNDf10qys
HZOoPKhg+hunVxBbgcwEZC1xGRlAEATzsyF9w1gwZ2wX49VpKuNL8Nxa/ZfFtAgRoYnc4owipYVV
fn7qx/pPZH1a8czAXIPCFPMhDs7CX5ll/uhAz0kzJ2zVzBBTE+Ay9ITr5Vu/IkuFKEObV1Pdefqn
qazL7qNkt2+/dixjbSJ4EH7NxBZNQyRggxFgvzarXcnQSHz6HDLcA3oJjiYQeISKRXr+nEDaMUXz
Yp3ZSFm09qlXMXNCyVTcGlnw3HUTMin4RZ2dEdOts7CYISzgNIFw3J0g5J9xzwpZr71B50mrId9B
Cl6MphVzU0EqDrIPscUJbglkOgcD5HTJ9W8sZ9AnzJ12NTFCoUAlswMLMClAeqBeJhcwPLrYaNvx
FtEXxQggUFM8GNgAHUStU4P0oxZrm4ajnD5AJqf6WeRVFqQ6nbqM4kxMcB7IfdA0OKCkwVkH1cYj
Grc42f9wXx01W134LnktoC5g7/CNbvzqFMlSzKBsmocElrgDCFV6cMAKpmc/hQrhJACqM0KoiD8W
cLWjjUChPkF8l/mJThQ7x0Ossku1/9cqQrZJgibfiLbFdnAgq4uY2I24VvYRi1F9cum9rj9oZfYI
cLK2cHxGxTWvh4XASSLcoIufzXdLUCVIOodSIL42NUw2/O5NUD/WAKWTOSxmKzy51ev9yzGAZzbT
YbWMSaklVxvIgocm1cy3ZePfn6Qotf70qFVfPa2ML+5AXkiZEGQc9+X00CbquU4SiirbGSyiQ5iS
HP+vTCd0FhQqxoZqqLY+bHnW/YkWQPp0tEnYfwAuVln2i1BaqhuHz5fQbsCK1HKfiSXb4/6+NzGx
z+pvfRkwGrf4pWgTHAiWAFlAPLWbnvWXlfJqIF+KdKTl+HdZp8hNZ/OXxHgsoAbQxUJZW8rdixli
6suyC0yIQAwjGFVNgpGEFwvH29FfqyTSxW7y6Jc6huujBzEr51iQNc4kH6qL6cez1O1/fklsi0X5
Ew1LlaxPwCaUO/ewhZj8AQciPL5H7oJj81tLDLKJnoxOnA6+Cj3EsfRHMWPFdEiQH3vp3h0+GgnG
64tDDwGn6SyBNe7lcOFzPlKmiawjWlOsZAixbIWmV71pDSgmsEJix4s2/xchK2eZH8dCuAXZb9ko
6qM0OwLCC+CIykJHgy+cQmyXW2TBFyJNT26hvdjm9+g0S5u2MpnZjGh3y2zyL4MydJC62TI2u4NJ
OtqEXcEKf6uKdi0gplaXHgop0bMtda493ldo4PETIarfW+2iNpwDwPfVG+sVPNueQE6KTx/RqBAF
yyHQq55UjT95j2s8LRD8FtEDpdNs3eBLCCxHeJ4ZSzyuIXHR+R1y34Ri4b/0bDaQvqEa520UVyci
QvbKU9xo+5jblHUBSPGODUfCdzP2NWhnp/wmuu91GH1GrbMen4sqZX1Ga/86OU2gyD5aNoYVqrnx
+qOB1UJ5ghnfO7A5MhqLhFTHUCN3jXygNFoiXQs9ErOYROzE3fR6+6qwgYdzI4TbwFKFobYPE2tV
S+bcaP7twSAGhVXuBtxRTfc0XGCmYEHkJ0XR6/BKEJALttbTX0WTpH0dmn/8HcHAeI7KXXzeIbu4
yGs8Z/9yEv3uhsyAJUpc5/2UbJHms8DP2cSdxAq5KzP47NRsI0xgPdo/QmPHOJzS0jrpJJeWtg8K
skyrUAwa616t2IjYEryUbq0JzRJuiqnvD25MSU3xmfBCOPVHbwc3IeHTCv0a/a8kMpfookfW8wb5
SzWXz+0PbKTCypquL1mtkj/hHjgnIWlWuCDp5gEpCUNyg406ncGs1r5ePtM66A35Sv2iH9mg3uLg
5DIAw/l/gE8yn6qIQDuPJZcccpkyoaKK+k/koBJN0CkrB/0QXotDM0avE/Vdg5Of/OSp/cl6b9cW
r/dk7WyWTXzEhlgJ9yYsm0pKc0JE8kvDgx/jYDVjjUHXcBefm+fwSrQQ1Fh37Bm51eAjstch17A7
hpty1JYCTvHhkU08xxnQlbGXhq0z7KXMeliWqJn1WmLHWG+n2nQK1HwwCw4GrJ/PgBqrJEoM7VVw
ID04Wlb8MZEj17dIfM1i0872s6gbLLKKZvaD0T7gc4ypEvj52CRCSiZjAMyEgqpZo+MJHfEaeEu7
gFT6THhFTLYiQ8zIkTSMaSUWggFvMZ2Ck+9KG8+q/pUgpWRm3jhaekoJjHYLhAoJ7f5nXLmrfCrZ
6uZBlVA76RtgTaSzYIDTmCY9GtJRlAqYs8A7MKdYhM4UHr+oyvYDAshJrSE9yk3J2va/c1XbhiAk
VYBeh/1AfBUPqKBR3yAYCP9HgsOrVrFphCml+ufUbOih+MIgte0mSv6NtO1WccqR8Wtpuq3m/JCT
oGIS/Q+iHw9XdR6PDQZQiyw1P1fRkO90RpLMF6BI4M5ZN0Aw7YMazxcHbgxjJgoJ5pYIS1He4/+2
FtKu9I5ydaNyOxIFONrqh68AChukAxlmztsdsjo0xBbn03I1r+5HqGA+m503+VIgA1mAt4pMYh+e
m6AcJC7mNPwoxtBsQwn9pCq37hJKEGke3C0pFxQy5H7ySH2wT4GNWx3XDlkXvH139+IArhXuUmAs
u2RxsvJituGnm2IYKI/JiLp75zH1xNpKtcKd1WWPru+emiB/IlZ7Kd2QqgE2R0Q1e71PLiehOz3m
CbKP59vEYrWG6m+b80Htqutc5Z/k8LWkeg50vWIdNPzwt5uaj6ra1132QihYhpNU64Dky8hekMCh
DyVXoSuqjh6DY21HWPyM/FfiHTWE6Pq9l98Gs/IoFcHmQxPbRaIVL16OYbfVumWacnHEe2vQ7vsw
Qq4C11WOOvAUDzFB0h7DTLVhtJX+qE8aZN3JMpX1K95Wx/LlBCHGqXgrP4HDdKhnZOMxCodg4Vy6
5wT/Ak3zzjFyROUoooxpL4GSYWgg733yhZ6ymcSgw8AJsKqbW/ntZWXaNGZP1YQNXxQ6EnkAQTL4
wTIAxtGykeC2ZUbhgHEIJv+B4rOilyQ5EsOgi18m735IvobdAD6cpp8iz5EruQ+4ePmexJ0uPOfb
DbR1Et/tRtLoNajBIuMzIGELGNtLWLW49h2iOgN8NzVbO4JnQtPWTXhErecT10mRkt2LPgOaZPTR
wgC2+j7b6iHWppaMUa2hbXO2lkoam63GH31dvgcE2gGEHVwb8YC8I7x+a5d5XoS2KQVS40gqSChs
UnVKHYHIe9CxncEl6S909lp+qebgeUIOVIjkDuGOG/TbQnTkgEw1O8G0i8+X6331NJXPUei+OBMp
E5gc5d6Qa7EU4qly9R/5F4IcdGa4VSga0MIhz7eIlLcUuz67T2Np8WmE0+HBdNWt/Dw2y4vC6FOp
X0Rt7eDp4oKcWDPXe3hw74FUZaT9FrQ6oeK+EkcyWuk9TVMI+mGkaaU/bcx0p9nBI57epleWCaZB
MfB1xjGynbWrGSYZ1cNDZcPAKHyJyIDBnla1Q89wQwTyXmrOMZ5/U5flhZn5rardsk4AkW0gNziS
jG408I+p/jNEW61V2W8VrbyRbaZlvuiVw6ixF6hZKfkuZTsfRILPVqSAjI5gk2jOS4K2zQnMdd0l
+znzS0aXgEcVHho8IvFwU/tmC1CN7LUMq4tksHX5py5o32zubAZVrVLWIEeq5j5XGSGTGJSc8ib7
fWTJCElSxPjVV1mXEQ7eS1rOB7u31kkxbeO8WhvQeJNy30groWsq4G0Wl0tZMO7AwVt8SLql7Dhn
Ma2L6GcJNVyYLLPSDZJVVDPBAO4s+0D82tnWcMjPD9mzWrj6Gp3SdWLmzsPqKUDj4/fYjX2hmJhc
jOdMw5JBxndRoit33ljRtW/L9m20AP6JvqyC6VQVtNIoznBrVT96Q0y7XY43AWsojzGXq52SrAyS
RXWU9NFYP7YVCaHDh+qOyxEKVY++xYdtWldI+JJcvm5G98vD0fp0oWYtu7wQSuP/4Uoa1clbECS+
iBxqi0V0U1u5T7rKXmcrPcAk3oNAHNJUqio40yo+96Vk0hjrDtOuTTyzgr+gVsJtTCIimwWqN2Xq
yddCSQGzNdCbsjtg13ICpRo4ub1MBczpra9Aw1oH0FyYV+7XtcJ0M6ltSwI1xsgw119HP7+lob1T
s6Mx2W9+WMILzcaWNLod5rWgPWAaXnTD2uVHKZJzqCanyvzOFfZV2U+y92eKWf9r6FzkGSvSZ51M
NbBjqSIRZ2Tq/IORMnxYh4p7xVTzb+E8JPaTG7oftY2o9QSIFFN52epkdz30ZbyJU1CGdoIKqqbt
gMo4tT9nYxPbr2F9s9dpS7UAjSrNM7jmMOabvJx2juMeesNYj97wWI7db9i89RqbuqcLRpjJ17ht
AiGGFKbQ0p2ARNKtdANd7jyV2+bHfYlew+fg14M64gp+ZzNvdWi4HcSH21rmj2yzq3Xv0jm/DQ22
3NQ6IYFotOSJ5PlbY0LAIWlkEZhfsVTFOXQMczE6P9169G1zPaFftdQ1LrzlWA9rr37yCZOwukfV
Ud9k7iZRtnTRLni7IYt25Ukj4U9d2/pfU5Iq9tBXj4JH9cPrMMfsvTfXbXdiW3kbn4nnMuDExT8s
pqGS2WfUPbImCKUq3uvO3kD2jwXubskgpQlEzAChaTyClFKgC+tPL8++/SyKgaA0njKWNCm28Znw
YaHZo5SSUvDo6B96WZ0QYd/lPtxV5Z+I0saY94SYQskacgwwxJiPwTmZPcuj+Eg75mtrkhxSkF2i
w85aNm09UJhJY3FUpL3kytay2QsoZ2qoy82L3z2xTQW+sAsBFWblpFqPc5zsxXBNJgDJDyEiRg9R
H8clr+dXOlKitR/VyNl3Ko8B7w7aw0r3z4NHISwWhZWzhAVbwFiR5mjpG0lwY+gWKVw+dCyHpMGu
x1Mz3BIEYqjfsIhDMxFPTmJgrR+GJn/MRk4f2kEpscNF6G3YG2me62Sl6uNjnLPzAobPZ0qw2xcS
WlYYJuU7yUmnAyfy2wXsasC984a0sq8xjc/oRddl5P/jOZd5th/8V2L916GL9RaPwIjNrWnZBsI1
nl0k+mBUePntiFz8kbUu2bYk6ga8oDBo9Ruysfl52WmbjTHkNxIOnDYpUS9IBrQoPidYC/2xu8zk
DIg+aG6LH7V/KZ35Nhdv8nwjIzkkabzRXOYPQJKyPta5BPTwxBmkGHolGLiZSkJeaBN4TbhZ7NQj
aib8JFJTxZYhMbKeRyxpnR1ZyzGyZiQGhgwMjyRtgobSdkdxwSwbfzkQvDXroLduPOxjqg2bTWa8
FB49I4rdUzJSdUbytfz1GMYfbfOKPgIcfbCDReXjT7PtDxvgQmq/Tnsiq9VomoUCy9pVwU6bsW0j
SOp/ZlLvp7pdGna3wQBSSMvFNxeTgiyO9D0u2oAwQNN4HS02pUU8AMbGAWHFhBjWc4etEL1c/TH4
G9WCsI6VMVokBbon/nNW/kfSee22jmRR9IsIMIdX5WzJtuTwQvi2bcZiDkV+/azyAA3cnh5c2SIr
nLPPDiWj3qtX2NCjGePVdC0UPhAqOs4Lq70MzJ11s7/oCEOU54YF60n0hEnuZxx5XrsOAhC9AS4D
2D+jhIHVc3ObRyWvyjfDpqLIsXkLmuQLWJ6+NfkOg2/xXj2ar6a+1ibC52kz4aPFk42OAzwNAhvR
HdsEPs3xs7Kx+oOHiN+UWQT/5i+JQMmP+0BRp0dUsLwkilruZo7KprbV9ig5zLSc3SRvXvaeFm8d
95nKAoDcan8jXMNH4ccfp0eKfKn0qX5x9++o+DQdQh2uNsYfeot6Qy1CUXwGhFvHXIXKsFM6d2XD
h1cn5WXqMr0ibZRSc9NgaplDuDCg6aJWgjNlKe0PKLY6dSlWEcJveuch3exQMXlX04oSEHoAB05I
nZv9Y1iDIbQ/Sow8y/kjAYKCJ9Da9jEZd3Z6zSicXReT8OxaZMaqD4MFSinK0JvyrrHa5Cqj7CW0
QGoh+fgJvfb07MTN2m9L1ieOEgywK+4gJexuauyuWqj93pUIPZBXbAyK5uhTj4VVhiAIInr5D4tq
7Mh4S/66H33eNiRqrMwgtfh5vwyh8LdMps1gbWBU1Mcou+ZxPWEmwu6zExToYLUzwkZt7FaZlh3n
Eq9W3IMtdF2sUddbD+I8EX648MbsP51S2UZWjUm1dDokliO1jzw1kEiUL0oLexhQGosHkx2NMcRu
zD5tgpHCuL0P4EsxC0fZUwIGA+qxbtMt5o3KIcIWz8ovHLKBRqEpw/rLJScUrwllCog94okNNhCg
bpYFAxd/i4TOD9HrwYUtDWzDh/dEWGdEB4eQrjxKIZ6R4Z3XbyDWd8+o7+Zo30KaSrx1nqSHwjUh
/Vt1o9lw1433ejTwo4uq16K3T238Y4Jp6E69sLRq33r42Cvqa92tYff/a7vuLeAKmPLkKZGIDpyM
s9QkHiuCgJ098OQkBq+/yZZl00s0ye1jjOudDDgYcCSn0xVps9E0dAfOW9GLq4m+kNTS6hR2GEkQ
vUoG08nCuImA8IUpoTqyO3mqPMqqPsCOXzEya6od9u0yd48yBV/UCxj7tXnjhRQLiwEY4w4HN+qa
SaaSFCpylZ6aB1FdFWIs+4NB1gVCvpHVVSJeU7B6EtnXSIQ/IzRAt7Oh+CmWlNbx2AgemO5B5BDw
AJey2drEeTI6wR7EQ7CbbfoEnkrRZS8tjG7lb658FLPQJkpw340fIVat0V3hSQIsVXnx+Q4xRESo
50BWooIClVoLd8JpocdBFqxTq8pV5Lewu1uiIobwxQwqa2kZ89GK6yMK6bvdP5VTuWevW/Jh+J9+
dffkyIXuI0M4OP+S/CKoR/um/a8ies5MV6ao19l4VjZyOfa4I/WoNhiMPYMYWSLW49YeQxoKK2tT
BLwrtwl2fwJrwHTDsYF6GAzl0cqu/XQdM6yNN2ZCOBqnl7fqZ/mf1TZPhkbuY80dEdjzIZYYsNse
8GqSbRWvjiFIVL9rSbJ3APIZhsI/vIeYa1Wk5YYRVChnfoUt9TQl5VHmbGSnOUCj7tDR0nMsbeOt
7JxLP8hnpSd0nG98Y49zNb20efHHqYUaNFPHV5pYzZOzJ6/oX67hVJHojKLMWVv2TXcNCuqUntzD
AXYwZhZMEJmmgAVIY/qipl0zXLxFOgpc930CaqskoDjWH3ZP7VMB+s2rqJp2kSrenQhnzXbJXtjx
sz19MnDMaI+CBg3fR6sKOOCQ72N7o8SpNAGbEMakUgeWGHLO5lU0Fw9pG4Qm4Jrgp0lQcGbiJibr
vz6i96HumUNiqWCDJIQGKO5pm/6DIn1RwknbCp4VuwbT/KUPF6pFAjDnEOvWejjv7UAeHUa0Vtbd
Z1Lq/sAxNT5kChtGc7Ewyos6yZvyTemjfCAXtHISHvQEtyw0o8O8aa3gaax/+YgNQv+YgQKXNhTk
KRSU2/5hpq/zTPJXvSffoGwNKZks8OxRMB/V2i1aNgx29O6zxci5qy2aBWc16sQW6f9VFalP8tJU
KWubYsym+UyeQ+WhrVhAZSJOHR4UpZdtiub857iBIElzqHT0+DSO1qmjP8LBCX0J1jz9hYLoNuFM
T7G3rFHH4aqUKm8WzThlEDXiFK4OdIo8MnDPVBSFaFtR2C48J8LeMNjX+Bd2QpIENi0dEb5Nprcp
ZLyHnjM01olItXA0wCAYWJZfREnNxkKJ7UrIBhBAmqLakzic0Zib7nbIk/UQcVhsyvQ55TCQo497
vfnHVKoN5f2nPfmpbqKuLABcXaDt4arkUjKlrWpD7H5zxBf+60C/gYmsxKMfWydl7tAjB8yTmJRr
hafx6rjWO0BnuG0rEQS3dkiBvKA5GH86G9r0ALUwA2j8xW0s6Hy9eTfQlQJMuDiPJpRXiotmGuFR
IflMRlLm2ab3XTj+th19qmam0452w91h7RJKG5b9QfGZ/hxfWRMCmgREeAvQmZNey24BHOiaDDEb
L/rcRRafJGQ4wA1WK4gLDdsTVWVQ9qit4oEXsmsGSDjtnxPVJcSNI3WKDb5+wUmp80QXXpSnuRHO
jwg0Us3tBHZiaNwnF54b16o3EhIIlqtMM7Cl2zBeUQC6A6N+qsqLW0SHxECWI8DS6M0c3VjWkGnV
FgtxnOli5HspZBR0eQYjz9pETs9HjoyQsoYDkNWshDCjA+8myM8BTAcHJYlvVIuBEsyTJrEl5Qsi
Lgi2Si8Mwz3Bclo9MAeETZXTeecci+hd2QwUUMIZYoVwO1OFcmQRzi5esSoJ+U0N87mA2BXVuCQT
ctIN382bzdRYGD9F4O5Kpz5aBeC4ASbXcP7oWBgwOC69aldxHkdMwhp6uh4CKDmPGGdG+wltj0aZ
NorwFOEyGwiC67n8GnH3GT5l/lFxBwTgEG2oOnsysIPYkWsV1NV72wQIqwMYnVnHxZg8W8wvtelF
ywV0WtCB8pbhtUN6TRutJUyndgKRf46ZeE6E0OcqGtVYRfEXlH6rB/FGdePV5rJ3cGvqJ/R22dUl
1XywCKFb63GySJtzP511Hylyd0YWOzh/jQYL/A+9nIigb+1l27wlIwQ99zNDvVVr3eY9B0AaWEcx
xXVH5iNDwK02/kZEYfE6NO2p09E+Bns7MZ98kDeJyMFpOEX4ANu1dy5WABlsdWEcdNaTVUVLbbJW
WRkgSsTLaIyXUnxmkbebMPZo020Dkj/0uGwiSOIU9upkVxfWo8DznvY5YIyP/9vK96qDkY3rlsJs
4fT2Wk7lk2NBCDYpbkbCgLynKgRt+WSebEix6fyHYvVhzkefotvTWXbtCiyc6AFOJMDNqkf9AnXL
jlYVmCqk8WDOj64JXqoRualq085aOVp5nWxvo15F11HxYNTUV2fvUxRPEHdnI9tY7Ita2zZkCHvi
gnsP87U6qQi+oZYvf2uYBTWFdYMExYPkNII6GwPmdy4iLEYRAOSt+EzjlTBfjYbSHyuD7JXPaJJn
sRuIt2IHZ/O9nIOnPCWNFrSx+Sl8Gzc0FlZCTgN5UCn9VTnkLGxktPV2CsK1UUV7B0WvTeazDk9E
07f0bYxm3mpOfRVvn+DocHBaZAGHFHIicWCSg7BtLjPO9vMmjcnlm0EXf3wKHiV+ZyV7U0L833+u
Gv8Y6EYA2DLFaWAq5RRPfN9O/ymSr5qsKgd0gcJHg9JMPqvPRFX9rSHcJ1ShmKjNBrJmzBe3bn4b
5S+0vr0H+ju2R7SIWY9Wl7E1aRgVQ67oc25v5Vg/TbAhZhAZnxeWMsjnMskHNQK297qctwb0xSx6
tCiyK6AlmDJKKDrp5xJmIU5WSodjwkc0Yc4h9hvn19F9TzwoWtBADe3bsIaTwN0cEeqAb5iCbPAA
VieyIm1GIyHONPmKICbpcxsZHGCEAprqpxQ6cFRf01EJQbnlzLTbVdaPHtZkIyLwjdmZcT1duBF0
80NLaD6joX/V0g44dQJmNthH2HV23CGMLlTzrQf1qvcfyp+6BLlWqgUN5IZOqBdEYLs/ymgiZP5R
MrWLGCErJXVcYVdKRwX/zH1NkMPJlKjktDrgzfYl52ezuhMrOsBktxYeFNBQ3ssoW7axcbUw4Fbq
CX/gQnDn/8rgubPu5K4rsq9P6IODxr6PGTGiyZ07olLDzYDDVT8H//Qq/SYI4xCJNf8otpxPj1xX
I1zIi9qMkXxR1Un6VY88abyclJea1Ek1xv08lHBg8QWA1wMJBHxr28A1ZBDNmbRUFV+BLRVWGp2L
kJM+RpkXeHCnIrjMH0pYZXEji+hL5rcJ7EDg+Q4rL4GWxe5POo5RDnPet0nCcm3hBcqd63rpKtUo
0+C4mkxvOc6VH1FAXwA6t4al0OhXrfDYB4RQcW3ODhRifAix5lQ/G9vNL9fhDRTukUiyk95nw2qg
5U2GeOX1Mz0pZaIcMc8wnDU2ExcHGldHBo9jw0OeP0fOwsbC8XO2t3V5i6h/QvxZMmhvsX9MNRYF
lasofWRXzc7Hm76BOSrKelOO2o2/AY/bSzDVSv7hw+ThPWXK535a5ezJBsBTwzPb4hiXPqOrDno3
MzH33Db3FLy5gRShtmOkxDOfkln0RGpp06O/FGsqKlQ3mN8qlUX/G0/Qv6NDw8UPWJOa7l6D7jDP
yFCzYOv0EHWpJyeP1Nx5wokc2vMiKfuLV7UX3wkuQYLxHaw6A5JOz+tp1PjTeiJvjF6ycc9RTIVV
09QzQRmMf17qrKBcbRA5mDjctlO21UN3nbg6xxQy1KnPXyIzPiVm+gwjAR2eGE55T2ggVq+8wIyI
CGRaPu0nsaWFHi3z4tlX3z57BNEBBoRwgId2SdhuJpiACQHaCBdcZCHw/BmkoJUIhkfTU8uQaRre
TbzDOLmlOnnWY30rvO4h7BRIzXoVI2ZAeQHuD4Zftc/lh21jF9inuyLu/ytI2wsN9qdHSUHGmrOY
xh4nNaS/ZnEY/eCD6m0SuKYMySN1/KPdzAIjdP8Yt+0xTYyNYbl7AkZMQF6AgW5RyARzRIz30HGO
WrkKGOx4GFMHbX6Yh18LLLXV3w3McXRjH1FSep/alEG0ECT/PDEib3IuoBhpBhQmhxBUcrP24Qij
A+Ya84g+VaEAFBzYl8NG28SK4YQ9DWTaakTLcskpIQJU176E+InLeEPaiIayIyzuOV7RTXzo5xAd
6o6S0QW4wRVgsNGGoRx0Qub6Hlw6xtdY/2JiD0RMoJiaVTPqimtOAZLK7hHm6gJYlMTFVN+qTcBg
QPXV6gbOOCBZ8RE0mzI6+EBL/og1zWwvDXRZkFeW2dRi4/ildejA3M9AfsbezWd3G1gTpcEqyyN8
dm5uFcMVtF6HsSKADiZEg6zay+Nb6XlboOxO2MucIGufC7fpuzvXGeCkDPZ9lBy4NjvzEbnZ0cCq
DxLgnGSbvzfNDJSYIlytSFbUbtpx7mD0BYeBnht2lEwfKRBaCxSZYiY3YGCLFQSlj6oKWgD6wD7/
PWo+pgx3k/HiQ8OBsbEqLXSdQoVt/zn+q+0y4eWaEiHLSdA3yV0wwcpkxyz2YFXd1ZnatevAMywP
3biNteyFRjJl5eCBCwdiPXCMZXh7wlm3z06+wdEMF0hgGW9bYSvnRZ9BnJ8II9Lc3Tx4gwocU+lf
amFG8E1aXLBSal96cD9/1hvOOk2YB5xAXmZYpnkKQBDmwYUYYhtWajvxNNii0ppeW3ikY2/dptyw
Fzblrl4wUaDvHRnqTtuKxiEOz4hMqQFYmrO7S/BpwctyirfwaevkDb9/F1RWbXXjIKjhBaPuhgjc
NZu5ZEuWNBSwYrAW9I7WMZ7WzicW3F0W24soVLU90fJp8zcoh3Hv4gZg+N1j6E+CQJ5V0zE+TTNu
yKIQW6HEQObc9VjuWDBCsdpxYQLb1FY62zeNubUpGUbnPk9psGhY0RjoizIB2iRWF+LGw7UwG/YM
bmqmlDY1ioSamOE0MLofbakdXdobnQStXL6hnFnGGr5iZYhP9UWMX7y+ptkC3UUVLFYYBFa+RbAq
0JRI0r6CAbXNJwNGxfwsL+r0n0p8Ys56+8x+Teq3CSROmErig/ShEoRj3m13223hJqDy+bXALkx8
q688VU+PeKt4sMpzLO+Vyw3s/+D9TKBBhP3ZHL9hNDzoh6bBssKdV2P1obLUFbbuJo84JXBUcuBS
pT+Xc3GFyQ+QR9gd1x1DJ35rfs+RkiHgVpMSu5OAUhgkDBkMT714zebqP7rxDToJ8HkTljnvEWZm
eUh4avyCeXKGjWhjM2ePxcKx7/TMmApwBzyr6Hf8T+A2dFi8UuQsGv1hjbeBEXo/b8YKPyyg1PjB
MlLzqFBnoqa0GHCxUd+AtfOHjykNDyqgYmN1BWX3Su1KmTRQAukenZnAxpM+JYh/a/emblB2rw+9
WDVBptGuR4y7PGtedV36Gvs7WcVrPoic9wOGK0uzJZFKs9ByTgcBV6MgW3CamxOvBAas7rOsZucO
HQYS7bTA/qtl4TPSBwCbmpMeQ4Htf3mYThptDPu9g4/o0XlxfxkabkKR+7cU6+ATR4+e1wQ6FwDi
2dhLFJTfdOC5fho544MOOds7R0dTR/D0P5R6020YI7bLGTKrHRHEnjNYBcmPX2cweY7Snr5QhLcU
/UVPTcZYOB9PxOvua6qNlCc6VB1Obd5GPYvI4Nyjm27H8ywJXEQsiy49h29EHZd1hNgrW16kB4c2
snF1Xrq0MDnA4fSvGo9gekv1tgHZqGsD+92LJRLrvdp0WtJy/BKN0juXTmKnztOPKa3K6UdHXNna
mz7XNkNDQW3gNhfd1Zw8qrRN1hMRMzNxQphbQTTmK5WM7gaupomrKCXe3UkPjbkNcPe1nyLmpTxb
EbRbWu8OKL8ZdwNmSmwBV/tR67kCZuYKpIXlS40YirGkxhGe5FrCagp8bkH73A1f1kDxpnBUWFrs
obD84qD3NSRe6OP0fE2WQaTaNjpTfiIlEfUaxh+OvmXjOdVzSpfKO2aAgi1QAHRTp98SjmfNvxr0
Oik1I10wtsIJw/ZzJ38lo1L9PUAbDkchUxvdwyVNpcJU8a134dfGZ1M4e9O9gI1Swuzmtt26zgeZ
OQcIrVS6Z6c4p8LhcuOF5IrZx+Ew2dXOhJ6G8cqqaH5sdo2vsqN6yF+jXNXj74SJQa2a+qJ7bSDS
5HOym6FyAkIwaaoj/GVQfVNJBRV6D0STgfPJymBJRFg2JfaSL6p+mqD70WcGAca2oVVwmGIoCKaR
uE8AEPES2uQCA2GjCtueGQ0HEP2nytmrEaBX7RGp4jEDmJEe4n04a7bS8vKGLL1fQ8dW+wF6FUwD
YR18xaCOfpMhXQUMGtXXjJ1w7VL+qF+mwe0NmhW0LXV/l9K+KK6eKImjdd29oaNnyh4hpZHaAjS3
rWutiQ8sSY+CVLpOeTx8xxF4ysycUw/nyRiJOncw+Odh3XWMVo30Etn3NLlJtCvjvpev/BPCnsTX
Y51C1yz6U6shJOYCEiCzSM9XIp/WMLCUIUJFyQCRTFV2RuhsqvYqQZdsulHae5QQE3tYhljSx/C8
CGrvRgifJWY4wy7N5TH0GaDON9upvjTrO3K8dQyFXyhSr/6DytHEbMcYENMOI86sjCXd9pIO0JCi
yDNWaT89+ujoJpwwpDo1WvjsiPlNISgq07Cmp+p1419R4Yc2m5RK1nCWRfzsUAB4GRFTFYqAomeQ
5J5cLBwct7uIJPhCPjhBUjBTmNC5hkTLod9BqSSha2tTtwuiHIIJXnrprG0zdFcVFpt2SpBcIx5t
U59DBXMVmvi0EAXk9YvWmJ8pNKQaU2arMnepIk9IrLVgWRW3IXw1Z/chmIiY7b2BzE+PoqJgbYI7
QuZ6o3hUDAGAghU6iFfeRqEmHghxnxLsmCCTerc6xtVad2afQ5+8aRy9WbSP6RinunuZyOYWOJpl
rnIHXMOBg2zpb+Dc4tO5IX0QY7eO8ky2HhEUDl7ff4JFtdrAwMhEpdPXxBa9kCojFOqGDfcay1yv
QFTD11mot1PDJ7Nia5WbGIAnwz6zC2L74k/zfah5P6UAEwNC6P3vDoBSnWlje9PhhNPwuSVsporA
GJIW0HkV3henaiqHS6//zPKWcFGYyVuTDAcDj+YMAfYMT8ScfywM4tJtN2GUwuX6dx6qdWqbfyQt
ajya1gykBTdNTMDp01F8/db5c90nJ7bp2oMSSDOh0qbSX0IlldCRcBQAGNzkSSNVfFJ6JdwUw11M
l6pw1gKqDsFl8R8V5KagskI7FYjzkWmVWOodrOnC4sc7g6uF611ExFGpvPriYr9XnJ6WQhGwaGyg
H863VoNurn0H9cts4VROh90s1U0BprYYmA/Bu6oG9+EkjzoJaE4QFfTengOrYWpCeZ7UZPpyZ4vS
3fUkPlsBCixE9DOe/EwwBDe/hBjAsWyOVKA+bsyL1gw/Kk2ROdhh+RrNPnHrSUgDN827nA8qSlQ2
/RHJ0VJvvPcemyrQCIPZG3Nvi2uD6CuImAdfL2Da0fRg3x5V4r+OvAzyc3SL1Nxs3EnG1An3j+Xk
5Fpr6w7mCgHdx4rIlCS4NZOtkkk+muY8t7squ6t2RXUljMRcuKjc81iPybXP6Tj3CFE1fS+DGv+B
dO+pJq78dK3ivbLIYOLui+xhFWLkN6X9Nii/UGNvc6ZYtt8uHdwVqOF9Y9rMU4mxPzeyD/bIWY/h
KweikcFGKfeVd1Uh0syZqz7badHOUjQWjGch9zCyYhO7Z23MFAdKtfEB1K7I2EIs1mFOGZxXff8Q
5o2kOXXT5KpKoPF0IUJzkpcDFVWY7zr2cQw7ANEh1P8LV4DqTln0E/7ErU7KZnj1Jmt5NPSNY2xq
x32vo+cSB6xcgQzVVi8YLHI6NeG7g1TeBSjwAaRSrquJAX8WMNsD1pbtp1Phw007mJH7onMhRsxp
TPgUIj1UPKm/FjC5SBzT+uh5pvFw+NdgOmkNxncM/+KntIJzVpGUBU7lxN1JZ94e918SteNAUBAj
FBJi263mlMcC0r4IiKLZAuBIWNpRgglycoRVEuUPs4O1BJVPQ7hhmv1vB9ZR8Fv7XrcwG7nJ/fZK
saFQ8IqsY05BPGAOnEsvGXIWphDYbe0lHWrZ1kzbER4wWDIJB8CeF2lIyT3dkQ4d+daBscdSQwYP
VkVn4rLPyTmn8sL4dcouFM+mZOrFPNgSX2gZFGVgMSIGxAWwRYudedz6Doe9pXj6N0HOru9be8YJ
kDixV7iB6BVBeKa51US+4o8Ql3qAeJ3BicxzAMr5OETmtYSTBpo9lsG2EZx0/U1N5T1zes6MjVs5
eP6FjKjFBjexrQUhAlBWuR9SgBHFViXyJYWVFhpEWzk/ZR9zGUDD1tviIynl2hMhRNZFy12vMP/x
rBMuVwJMqzYZbV0Apa/ZYlfCxWu/hcqdxeySZVH/lCA2AqKczmwyIiFC/VzhDW+2qFlt3cVxprU2
VPsxWZnNRzB7WDOxq/PEhnM+zXtVj5BCY0+7EAdbmml1I8UYFDEl0EuKtuwH1j0dovBCZhLuM9a4
C07ruHVULJNLIc0fakE0BmHXTKObb96jYvm1Of5ACB9ye1pXqU81/pWKYUNTCY4xwi9TVXcORz1X
o7DCYpWCuZGQ3kD5wG8XlXM+eXjy82LPag+q3542h/MgwfIi5CGQEZHjwQi9JF4PdATlZKgq2Gay
M0w8LBoai3vOcl6Jk9m+cPBG1QWeM0mgSh40UCsIgcdes1VEFbWFMkVY/OEh0HIA4JWfevUl6Kco
3XB24ael5UEVhdz63jQtbXS66q+G3C2gMdA9i6Tfh/yyMTNWs09fOtj36i8oMMXFVWOhQ4uvsVFU
DQv3jKr2BjY8iA/TBZP6zb81QEC5KnY4NRdxyu4jYSjPSWxbqANCHToWchCcPkOP3wEKCwDGrH8V
Pn0VVhh+kG+UmJICNdFY4DSlvjf+FRGG/O1w+rVmLIzoKUgfCRZlc2dMPyCrzYuCmIJ0VXTxipeE
NzXWJsy+k1tcM5Qzt6rOnSNscdgs+XgzkUeXZrgxIElLqKqqF1K3S5scZKyhQaLGEBcCHuFGM+t+
0FwrKC0w7qOH4kDnNVWHOc+ONJsGRZJqNv/+J7Blgzqphtvd7i3FrKXSgmB1HzV00MBJcfCvRoM4
lUSKddaWF2Uh6+rG6aSuM22sV1Sxjo3hS6ukUPCYejd6wb/5MjDKdvXiuc+qHczOT8/0j5EfPOIR
ouk8+1BcKxihw1FtfYyXEFsa66Ii3qNLVp6LNssquWCkTcXhnnMfO4+AubBpDndM2e5tDujJ9AJQ
QSjxiRvm85IG5lhMzP/EMkA4XHH+0LUSxTyaqDdH8AsLV6lgbRbGitL6glWPsiRLpdhblY3qrGzW
bpzeQgrydWACgk/gWUOOHX8sGgp6+TIFkCen5kP/T+u9V1UD6kibraG7J1n6aswWrqIAo1OHZ1rG
B9LwffVqhqaZVGSd/lxWya+onypmgFbAf5uRG6RWszmJuOTkdYyLVXt3EWb4FYeLinDvcuIZ5Vdz
bH/gwa7RrL2WNR5EycbkJErt8TlqipOSFWX1IwH1iNp7FBgAUenJgwIAOWSTKLzK+2d6sASY/dY8
HdWFRl6/Vy4yFGc9RIGcAKu4wEGzvkUXrbGIxGWCUjYrDvQFdTtJoXl0hcANoZ01X8ChYrHR0EEQ
1Ub/gEo/ENukIpCEa9d393Loqcqiqw/Er8ComThiy8uu6iDzCLRwcyj1JUl1WyVE6IM3B0EJhDbY
Que+xEKg+NHpOcq3CLY7SzzAOJSjHkJnT2a0fnDoiQaoLPbEfJj2xbE4OOHxwtuQKODlbVT2V9hP
DEG0m9P/S8DVmTgIINUu3eI7B4akK4LJ9AtnEm7RmrI6dHWMzfszswifiU5va0tPmeTzCSX6CQp7
GPQqRMnn6/AOG3IXpodWPAzOFmoqktYXE1tv5rpACXETLYZDpA9DvSq9CGKVeeOpw/H2jL3BuVJT
PCsPqxDgETOgrI/xShrPakKCEZPBCJhkhWRrthdrr9CE0TShpZorznp2626kMZ25EH1skelTaVOw
akc6cA5pgcOWzCM5vKhrWw2z+H/LyOQyvak4ogpoxQJIMEzzArqv1+fWvAR5dMSpZ0V7gBpgqZpm
KV8TEjETZgTmQ+H5eWggz/yl/sCANaGk0OnOQk0uOPR+erlKXWM1O2cPxKbhtHLMNXkglEETLL3C
gj2IPXVC5LAGAt6gnqsARGd2NIcVx7/Gr/UXZFx+efbzAGqFGqC3H6HAUsUDN1ALmKgJQd3ZTiOs
GPJdOm0F/BugHx6I0hw/uTENTs6EIq9Onm3Byxvfcg9O58z7a1BQQRtHFtgmX1xdiQcBCwoGmW7R
y0gPPkK9qvSdtF7j4scOc2xX1lvwpMbgTjq4yYiBx1MXh6u+SmCG7BUuKJ2Dooo/5UX4UqHBSiyi
oc17lbx1yCo6RuqcZZX5Mvec/Kxdmf9B/P4U7VHqNh3Po+ek+tHHdKPHrC5nwNau+Io44hMfYFQ1
hMyUp9RnA9Wfvn3mvKdiSvRP3DPYFYRqzkGx6zDtRxsHIZHZ1NkjCpiPQSQIqDkoR7GPhko0HOhG
mcN09ouBFq1nhqd6qNw4mJLAPoV40bzRuUY4RnY+BHHKHUVkCzlsapqWIHitMy748hcsvandXW3L
PyjUY+U28uHZCOfLBZe7qmDUtaVBWssMi4QiuHwjrBBEZE64ceb4FMXcQe8VY0k8snBESiRD0yM+
pgzqAKjZUo5mvTFi+c9J9G7TRke/RVwS8l2qwATr9U6OkcE/LvZJt+tbbZ/PhbmoGSAa7Z17dijG
vaJVBpT6Q0xZy52rlU9G+MTwbVk+ayYKq/hrKi4elUTYeFcssc+F9dq74bqBqF5e0RJyvDYHSXpZ
yeSWYx5be19ppj1oG6HrAFqbe6CYjg58yAR5EdgCtVeAsKpeVf0uJ53JyjY1lPhpdNcmhhg1hQXD
NY1SM6dqzgeX+Ebtlk4e68mjoh4sJh50okHC7qRzsc9G7pwEfgPQIQnyOzM1gRy19NCBmtG2gI3D
Sxr4ral8HNBvohngo4DcDhB7RU0Upn0Z5urKZbSPKHMt9DpGNT2NRpUo8BlWvGdjPZyea0dcoyk5
VP0Eltx899ynk7w10rnVUX90IB0QpIQrIAZmKdSpjuiB0twOomlWWY3vSqO/DrS26JyCNPrNLMIE
SmdLqgJmDj/Yvz9N2qufyoMPOJpZSEEya4ZTSQ6JQ6zwhNagb54yPcHI0dllYfwWjMlLOGmnykVl
i3S+ssiixOsCWRpkjasgjSgs46c8GMmaql+GeiBIo95MHf2/NiZ4GPormX/7zvBtpdXX6BYHRy8+
iqTe9a48jDw1e04eXVs+8kBHoGaquCT1FFG8e5kLPVs7R772rVX4ETEEdpFSq+FozlGCID6l8irJ
d1HFRgjQNYcjzaUK1bC2dcNFYv/TR9YiI2B4eaqpUO/0dzLdJ5zij/GnlZn4oc1kJmNfgYZuhs/O
38KMiE44FBom9nr3ag0zmqHW2Qp6Yip0Kzyrm7D4KK1cTeUcej4d2pUNI0g7NcNNlsM2bWjTcYay
qKVFQcjVFRqkWryqfG/77lK6B41IYIBQmPfPqAJBO0zIkxa8JG3u12mHnNv39YNbyE3taf/NpZGt
YitZa1LnmC1py7Gd3IjmMMPxYqycY2iBEojLF4TNjFmgrBhpiSeepuobo/xp0qHlN/ELrSfT0IrL
SESEyVK+plmJ2Wa0MoJ1HjlPeHm+my1WTYHNZYfVClpsxs6BuW3dDI4N2Quad+C1TObAZBbpotWR
CTky+CizrzkxJGZW/8aGoI6CZskXn3ZoIJL1U3Ki6FWdD93++6OAlZQRewarmRruOo3JweinZ2ya
z/PofFU6bMDGY7SAHYhneK/4mwA2HP1kJjC03LbyBcTMSbHx4IDVv5DLI+1+5RO1+DfDqLbJ2lsK
WWhwnHvKWVM4Hu4GijZ/1lG+Nx3MfJltJxvqsfzAYWycvv3MWukxWtXafTVS90Rj/xPEyNOl80fw
kmaxjpha0HYORoLWpKDlsKqVPd0l/vFJRC8HKbIoho052S9zab2HBHAQ1fIkSCxaSjyBvsP6v+nW
JkRJOv9CMisLk2EC4Z1HNKQR19GiXiD64ipftExJjw1M98DNVrUfPsPYoKQjx11RhoDLQFKZB5jF
3oATRu1BK2fHYqVnGFbb4IWTjxGGfZmsvWFVnx1No7BdxOsqcdiFK2z3eJma6xlTMwt/1sHNOHqr
6iOiRWoRjhgaM8X0lVxnUGuk1aAwOS4T2FNrnrOHtAlGgpMG3m9JDxRhE59NoQ6N3GTIVI7OenZ4
WzjsAUANDaxU0awj2HCCXskosOZqdm3OtzD8r6gY1soRzJUQ/wFHkNOxO9weK235bQHz5G64ndTI
5QttnSqaVQ4wk10FRFAswZ7/HAw8vwck5wbkdfFLodgK3r290rRHi8IHw3e4OVCAHKUaXPucCyH/
udMIYoNyQHVC9o1N4NNSTtuRJrCcHlFqY2EO6JRwq/2PpfNabh270vAToQo53JIAwSwGiZR0g5KO
JOSc8fTz7fZUucYet/u0RAJ7r/VHS04vqDAgDI8xZ5Y+YWjhDSCKBcM1epy4dh2eDUJkaVw512O0
UUyMKiDW3GmVlOC3gUXn+cfKubaNv6C54jkk/6Jpx40FJkDzerYA+/QElFqfNn/mtKzrZdpD2K81
m9UYm2DCYh8zNdTSdepIXxJ/qTMuejugzOzw33MAKr6Mc4rjGgInE1yxjpIpVYNDgNEgJ3xTjr4U
MutmoH1qhEUBPapUrmwusaQ4z0l04Gc6Dw1xVOqQb1stf5j8Iik9mLpxK2r510LpOIZoR9LlWzYa
0pzDu4pEkRS/bZpSIkcnhYS0WAkZwB0ax3YJD1BIF6sha4ghB69Gzi2hVYlIMiO3CZHA9DUEnkPU
jBQpvvAtN3Z3s0e0+qn4blHhlw3eN1fLogsGxhvVxlgM6J3kC0sqdA8j2zciM637dvjH81AhyYGt
V7DKpM+QVJBGr26LPvsNaSGMjILS6ti8CMd0h+GfjSae8TMNcbP4CbutRDXsrNBUxycpgBvBLZqT
0OreHSVCm+BgEOr9sjV2Ii0uiTlMjmJybqxmg6T4W7cUen2BArCbGfQ9QA3GiBMzpjulADvNziTZ
MWJsU7RoaPbLkpwo2IP/YEu2KF7rra6T8hr7Kf6QkX6bCCqgnUDUEvhwtpwFO5Me7A2lpjJErLzy
JpO/1Ckh/EnFnngj9RFhApgCX2AGKzwuGPpttiIC3LNum3bLMyre8nnPrx7oJK9Tx5uXxlHkc0cq
W5Gnyt3boD4ailW6Zlw1753mMLKFaz0dr4Z1VQrczBWJV2aGlbLllwKaWpiKkR7voyCnqjc6WjXh
bIaa+ItZPePspgaNN5pET6QjDILpUfnBQ59a0iYsiQmMtPscvMmBjZW5FFyXXPEiwdiXpr2eIxOs
/BNAsnbKz7ZvCS4wARBHY/wuJPNo9AtbrlXh8ae2pACEWcA5AEVQjjEGwfYVxWZZAN+kTvzhzi5p
lx99wd6MVNRvB90rRRw0jzYh1qVDcwk5ck4QnMW/Tx2AL4uE7RR/aVC8WvxgGl2+Tt5dnQT0Q2oc
rvdk2iqJw0rJsJx/6yovTMV3i66kbd0+zI5DZ+8r0j40Rnmp/JcWqhcLweIySXu1jf+WXiPowfTT
Ufe0hVdb7bzmMCGBJ4L5ZdSI7cnjh8KJZMLAOFFyN1Sz5/Qy5q1iJBG2O+t7gFztjQXpHLqdtHL5
ko10RvULDuUEjAcliUjzfBZllolOsGMCBq7nLM7F+GkV5UcQv0UzCyYGXAJMouBHEK3ccSTQpjc9
s0EAjM9Agmgm/DQc0rPCd0ZZAU4xEJGXijhogbnVXMBpL/mwM98WJ5uA2VMJuJIuwAK0rBpUV8Hl
xSMavXN4EHzK4KHCibJgjqFxqomnpkjxPV+EjLKJMeXi+8VcGNQZrVSVaNqZspZj+W8J0BsSCpJV
BBUHv40NtkpiT5Qme7CyAqQWP8xBrCA60xRiIYVnB4zqMmtgifMdjWHjcSiN5Qo9NKHJZKaUBxtD
0zCRho/JokRZ6xiLq6PmLqfQo5PXMuCusV6VRvtd4ECVOZwBQtmK9Hz0hJq110ZSKrNdaxA6+b1U
X6y0UomWqbXesnh5Rf+jcmYszK9aMl1D/rMyjMyTCiTxuamxM7QrtvdJbbEI4iVn1s4ZFHS+SgmQ
DHeqvJ+rcZeJH1jy44ygMR5EbkpbwB7/nf1YUIVpXdNwtpPmgmO7A2yX/4FfbSskQFR8boeZG2Lg
A4vgXe5h/dMHM1ADAYYYav61UA2SmpBHiAGZVJehTH2nBkmMAoYEHcG9fLfZCeFH0Nl0A/oWLdiQ
TfM/IrdbrpN0LkVmmjSiGmmr+VxK5mVp549F0i94wiFC6g62C61LwQUZIzlln5yqjU2hrGVIr5Vd
3EFJErm4B0awy5ebiErDBsKoSg6RgS2myIZzyFkoD/AJ1M4kLKix+uqg5uky2jA0nBdh9JZN0b3V
cWdFrqayoyZGAKxHeha5eyxgCrnXPtSfyyhR8DlOSJ/y9I0My2U4zcl2kUtX9FsAi8VZuf1vBeaA
yJ98yOsB7hrQBU8rTFEK9s5rhvQLUFpCHUANDRC4BFOyQF/xitL7aH2L5CEdwUWBWRo/xtYUe/ei
HLIJSys687Y7i7DWme0zV41nVwXemM/oToiLwUY6Gns1XPyOW78GpoUQEVuaosKxqtNGaFQH1XgX
194AEjuP+c7GpcWqyxprW19BQvw3kLOuKc++tHdVjwN2mn6XILxqIdCUmWnrEFp64KPGAeOrpvJN
QQoVu56hghDqqbEOy+i7Mom55FMS+4fTPyfCxzK1JzPm35fYTjosKQueaUvZC0fTMuNenC6WdDGq
1AuL0DVn+qm4UYf0ywDlJ3x8ZWWv+UywEzNmklY8T/nRsdNnxF2PlQghuezGARgY0Sfl0BxZDBDF
09wJFQMIJYGx1IGCFSg89zCE7Vn/tyi+EJSpzMPkIGJ2YyCYgcSBLBkpXUMbeJzCgyqP31Dugj4n
WK+Mn/w/ikbAPuMbGIPm/KbNHS4HSR9jVZN7Rp3undS8iut45HXUOZ31Xib/4UEpLvgUvKvFNCH8
j32KuQQeglt26s/OCGkzBUKmbhiM97iiDTZFYV+Z29EzAzTHQ3HUZ+tgD86jm0TOC1Hu4iYLM+s/
AQxPsBdyJ8hkZJZIG0wCT+Ud+UX/cRpN7VrkPBnTzQz9pg9f7bLZ4klet0iVaPwq+FucX3ug3pMA
J/WEirbTfYaDSv3u30qaM6M6cpmD8nWFIjIaNabw38gQgsKAyNluZ5VoyEKmybb6mHRiFRqWwo4E
LhDEFSPZm55jLkK1GckDSv6j0pY3u2LzUHpQWg6cdG30sj9ZRxv+s4pLXhapphGPNKqAOisEO+ao
A6yHm3Ii9w/11qrrh1NgcZfFNbP9VyJ363j+hhBvIgVLsuOLp0wdAoA06T7JNUFuuugN7l0hFFAX
g44ZYgoZzZUw2YnMg1BCCwWHbk4BjRVxB9v4XILEnVlEDfb6MiYiE58KV1iflkQGj8imOqrVxztN
0Kd2tryUADGHYwayABn2f46clsDyYGcAvaXan0jkHvVmD8ZrzuNZGanVme+U0DQMkGqknECNPfGD
y5NxlLT+1SzzD5E4koskL/ZSGSK9gyHjx4T0t8qKJGYUx4DxWJZojUtvSR9fNKF2zFmdgpFRA7aj
MpTPPLT2czFcZOkL5o840mT0WTP5mdG+9kgMwdwDmMxWMbYFRjXZ3BVU3wIS2LKv12GF5n26zGG6
1eTk2GuIX4bpJUB+YHNNLDlsbxCr50CFUh1aPydkHNQ6+JGLCTo3Xy5aVr/W0yPSbnkQ4CIn7Qxb
HFEUR7s1DtDxYUYeXHOvwdejJictIPfHdlPgcw6aiW39lid3ST301GxC4KFVRjoRpDZHxZ8cqZvQ
pnxpMr2xbUkXsIc3C8SyI+9ODzVuPw7cdGLb7gOCryBTmM01U3/Gzk0lRSXDb13KOEZ4vKYmpRC1
4hG2SI+bx2uJyimK5n/6YOJG7QeRayw+DF0LfxqFrPzQ3JBYuZmpqJjQMpda9x4uziauCgy2uVuw
7InvI8WSU7RQWx0jQESMYxqjgvGKBBiw4AfAd//Ssswl040pXB0pTVUF9mzAZcqyEJNNx5Rdote+
IrJSNCq/I/gipVJFRQkTVcfeZ3Dip31JN0J/xtnLlcKRaCXEGwOVLKjVIhs+rVKpgJTsy6DWnlQn
x8RydkKtkYYEqcTbcrRPwSK9xICZyG+Ff5AAqWoYz7l8blVWXnMO6CzUt9VU/qur9rUlfUPpj5Hh
vCQsYkVX3CXNeFccJdxI3BOzOWSkY0GwTkPOzL10u9AqP8N5fh/S6eoUOmt0xoIhdd+1k/ppjTaz
o2jDnmeakmKMWlOLMahPqmITDDnol8V6H9aEQhgN26/M7GlapPKIYaTiH21JELfzojyVv55Znays
Mtg0Zv5iVCaXolQdWdtf0c5LwuKU4ndk0QhJsWyVT2by3yCyLlpcUdsANu203xKOrqRJjkHofCIc
j3eLyrQyJfJxrgxKHu1TncxeEGBttCO8OW2j3jsCVXx9Ojgd/GVgcgAnDtaSqSmCI65bNs64IREb
P+tYjheJ370a3ySdCuChzs5trZCCJYNmcNjTygWcZQGLqvYx0kBgITgT+olwI7vtRN2vDQbGBSov
yWcQWv+S3gIfMs7o6c6QrGOz47pvdKbvVOs8debBbJZkX3YEmnBetzoV9vzDpom4eYrWYu3XaqVP
Ka4YwOJsm8oKQpx10DnECFP4RaJQz3qpKo/Cro49yniuMo+gS89yqlcLLlWfyGxBuz0o+T6b443J
n2DL9bm1A27ZiXFCnV87enFFqEAHX4L7lqq/gTC8Zl9mC8KDODqU1qC4xUI5UTfbkVsSiGiQXTK/
i09mQnauGNOOeJBL3coHqXCu4reja94ftK+U05zSScwU7ECivzWNRi9QnE1SUWpp9TwOJ1z9hmQF
HK+YnBflG4hooWk2KatNKtWXbk6VU4/+QWVelXAcyHp8zXSwFqIAggFyYzaY6QrjEC+NN7Dbh/BO
YgCnVrVxGE/ZgUnU80cyBVj0ZzgWea3hgSwT63saw10QlcwGwbEhdpJ6WtUdwvwTqMad+R/qcfMj
pR3FxBLBJp3l4s8+y2PxqpTONdJzWvUcolO03u+m0G3DHM4VdZOKQLwtCDkOy/DfXCUEhyJaljP7
QHLn18JIm3XCNRl3H0SxkfmVqhvDLGFbNeS1VfkzR4tw9A/3vMHKW7NaGyTBO8O8raX52lR5fptn
7tSE9YvQiJtZxRmULVfAW63dMofeJeKPIsP6IJ6Hdw/fcqqts4jT1x66e9lbL0RUlm5gd+TCcOa1
2u9YLTsrQmxeN/bgKULWM2Z0MTFYLLOJ7lnxbT6rwMo2pZ5fF5NUljlOEAMBWwQLug+R99IU5mZs
Iq/L5ZQg44C/gsGrz5CNKhmqtNk+9lE1UhoD+6DNBLfHW4DNHKPGtinrP2NoCTRMJbcNPkddgGE6
ERB17xZVsjMS4zrIjJ1GzSxZMR1XxO3mHwSx4viPvGzIj7RO/sQLLjilVkGGy494udgJa+aC0tGB
DNPXsEzPwc4+02DywlTa1mDZUSdcLzKx61iGio9qbjbUX22NMa5wtgoc99Cl8H7SmKRrjR965Hez
W977cV9rdiESya4kCw4YvdnQst/KJv7H5sOyLSRYfAEWhH7clu/m0OIfQeTsTn31iunK1blua31G
dGhuI1OUXc1fI9amklY0kOakNDeaDiugketkEDSMrsnGSS13lG3Yg7lfZOkw0IAw5b8dAudVJbPF
aw3215k2N6umrK5KvMYAj8AJJOqjWY3q3nLjsuQEfWiI0JZ7QAwb6l4zAbik48YuOujfaFeU4Mco
HId7+a4nJKQ45AWm9kbWb5UGTVjNxm+dJK9Nrm1EHnI86ht1rJih7WcapPukwgFEZ+C9VDDiAjgz
cSAHP3PdXYcml1kW8ldHQTJeLd3N6XJPGQn9k2ldgtE4IsxFlD3UZKixz/atsR0iA0U1U39Qvpqs
wStHbsl5fjPN/qpi0JhfNJueViUDh0St3Y35S6CnSM8wF4q03BnFQ4qbjQOMRhQargmnRGAXkcYQ
E9bDiZUwQ0YKqWcBPYFYCpUTgeUuMKQcdPA/azyaFpf1NHFEcfucVTCcsx3eVCabs4OBhAvXsme6
Up141dhwM9VSnoOK8PB8dp02PzSZq5bUBhXw4QN6doJwFOnUcqCXtDIvE2O6qyMxqBDpT+EOLxZO
oAgBFglT46xuLepmKoi3RJ2R0EIzgfOM8AA1RrQELVzdfoq/hOayZO3R2eW7UwtPOj0MBhhLa2hd
ORpO6JOtrBt+9euAuEXIQ2ODUDFrORhIquM/gypagibIyRAYqkIGWg6jIHTa4jqyJWxFHJJHRvJd
ax8J2kIrACRnLgTNoYYa9JeuvyiG4dapqxkvTQBuw1i1INPhjZlhd/ga7fIrms1Dwe5WOvQARXtZ
eYqTmpR8T1fA3kuSfocVfaokoR6nNMKnzU3onEbpzwK2KJhnl766oZNby8ZXHH5WjFWt5qzEHcXe
M6jKalEUl129Ai+VuZA1DH19sEWP5ZXjX1DvRexzJnxyxogqB9fC+JjiEu31TWl3Zn6fVaJyPyTl
MIykN60DhKKN2y1uApOEQM36boa3iAnaBiGnvCiUEG7IuN+0h5khvDFeSV4jZpEbLzYcXJd/SE+y
6FVr/hJFPAzIkMtxXfgqKlsSfd2B8tOq2OV4B0hyctt28sDciX1dsfUKl0urQoIqV1p4aAnFBBfe
qhwyQXL5n7Vauwt4DKLk3BMh1CJzKDKvad8SnhPqgde47PTmOX/LDvFp9b2vnkFDsTkDel9wNkc3
8caTojHGB5Vf9dbTXUgZ22Bfcz6jtCYJcqsD1CFRsWXtuOAEcipPRfc3YwkHtq94mw1PigzsIQmh
TQRx8LQ4CqGRe6mgQEN5wsSYXBrREHrijk7snYkPqCuOY7Hrxx92SbENEKCHVymGVvRLkpySb9Y6
rynO4FIiKYz9X0fVjZiMT+BTSGzk2j+MCCrt9FfraaJq6LLsfVw/YVF6BSoe0A1nJrW5/azMfZAA
hgAUJpIYKOTsDbFs2J7ESiduBbFOaF32qjtfdfjPxNzgAB+ndKSgBRfxkRBY1XhKcfZXIjOhO4k+
mRxRccwD0I8y/uerbJpY5vgVTChBxi70+MhIcpJS6WPIMnTG40loMzkrh8fMzytC4avqIEsMapzk
wFm2qrqnTAYzPhJlWX3UFAR8psaB5CWbIE6O5ZHnetwit8xMUEMEgDsNntNCmFiTozv96Pm7SYMw
U0cCpQhMyomQO+qmltr9YDMK18wHjnQ0Mzcdv3JmtoyYRAhOghOK4GM5jIhqzGWv/+bVhkcrGdbi
14THsHcGpkfO1exND6BkNNa/3i+wOwXh8xUvaoNHs2dzbx+dRcFYtqdvrWbTQMbHc7MsRyK+WrID
OcqGT5ietalrqKBuOZSDvq0xDzNajS9FAQrHB2/cJ5qhGXFstV0DqMDdguPz6iXK/kNE9/Qjt3F1
FSC+pMKwtB4oLvHpZmGvlelF4XaYCSY5Ft0X1tJVhSVOX6nmP1029zXP6UvAa7+ySFlewhhjMMp0
+ccUSALf2aj9CeIQZTXa/XoLBzYTJh9X99z4dMg/zsGokXpQb/GaKJjTUeoCKgg6qxC5OZo3d+ui
OiwYVqVsGwGzmdiINQT84BTDsm+lV6L8DSrhEjhPgil9tUeV1cf8n+59YlxXV6nQEyVvXFotBuOm
buhn15WXRWwc1ttIMFzdOG+TFV7lDincjPrOlJHI6oh6uPWNPN+pWndALhfp0WlOp22W5IS4G+9i
9pSaGNCT6puxu2V82Qa/Y8ATaVV//PKysmyEbFiPDhKe3/FN58coSNacGaQitGriVihtErXGr0yi
jcH+ErqZUKvhfZkTEdmDvDWIiRIgb2vYCDG8eKfps4BiP6tom9XBF4cIZ1BCYi2ZNfJ0NdSviV9d
A/5XRmm1aJDh3aGS4q1lZE+O1VRksmAR4e/iPoK+YqBfZd8zT3yOp2zAmHawEi4CnXDVEcSM8R1i
nKSSaTuMvwPBBelbJAWnBkFCldVvjlb+55iICIeNPXN+b0gXCqxjkV2h6bl79Hj2s2x4ETUO6WMe
8R4NH9FGYmHuwpCQEpPsGcBPMK72VFW9H0zBWmA9mvoloG1ABqGnq4RzRmQlIZQZR8Kzf9v6S7iD
Wg0dS42Bwf5Bg/Sf8RBVnBAw5nB38NJS7I4ktrXzFaAT4S+vndBdi5KeGKyktYGAeNhhIVKxnLY3
k3Ej7bXPwdG2HTdKUT4hT1YqSd6TRzSBnoueCZVlOR53qWUQPEv2jv4vUM/zJXna1Yp/dXSP5ByX
tN5ZGtpVDXdQztF1JkZ84KapBMOBqg9FVXfFS8oKVJErFGm7EWy6RdLfTonQx48VRaL1spH7k4rj
qrP2JfExgcVzgXI2nT7AWvkqHX0DCsDTVWqESoHYRPUjymGdaOWCx+TXpYsFyF53DZ5mZflE5w3+
qujLsbUfARmrauiN87lQx6tpFV5hM/NJJZm2qzm7DfFz1h5IAvD3GI1D5ktzyYwtvaimdWns3mvh
AGXd68ITww3+WY7E/33auvNGdJ2PShAVKDmC0zgivU5goTWP7zOyMNqPX0ogCNAtJe9cmHAYz7z6
qXPUHlfByYlXYReJCbu5pIf6FteHivDITltzFI4pxfDyt5Xh6fAyJFv5SThExfXZ2pFHZGJfFaQn
HcQz7pTOQWeaSQnda6bvcHjVO1WnswiWFJEo+miZ1Bk80XFTbyxhG5+/Wa1SkuLFBi9CG//3z/MN
aHidc7GMLkP9og/qWkbYGNUkF0fbloKZuh4RcgVXBMl1SZqi+VtaDrFkunaZbNtyx4HaU7zMebeT
vrEadk1M9O9yqCjjmtlbJovJXB79yqy/ckV5qPr0TbzVqpdbt6kednMVMKe40sfyRJonOYOk5MQ3
YbDQYN7U5Fnmh1Z486VEvqhF98JpZNSPCbj4PzAWNxLzQTQ5DDpk8mLMLccGwPLfZHwlsCGR6B2I
ZvItwbnnksiyuv0p0urDCqn+TGFaZfrQMAULpYTOiYRWm1S6w0wWXmOO+I83nTLdwqB5HVXWpfmO
M37obNgHUY39HsQ/wPq2haqmscPerXGqxuQr1svwApG6s7pw05q7BBdbmr6U2avK9eXkrDGA0WSh
KLH0WnDiJ8tHN3xmFuD8rxJtjfqZq/d0hDduyOsqXrFWWfTDFDwRgoVhqBKYUDeWh464lcCtwc6n
X4C0YqaOiAtGMLBW+NMTf4iB8xF3ESs8RXfa006QZkeMn7l77eb31BnPCe6uM/b9Dn89h3RyMkh3
FZ/8jALet5tbTzIuf8k4Ehl0LA+mQ/owZ2txHmcICXp4yRYutJus4mUctik/qUbQJACdg8+B1oRT
SvR0BgotFuCe9z82CG4gFGV6BFl5MAb+9vIpACVxD1UQ/pmp7p3G2oqAFmXP672U1LaWlLr5ghHh
v8umeSemuW5AKYfeamzxIscdMQ0oT0kWn/Vdnv7DtKHiKmiC18Fpd3pPiAfWP15izhaGOAxEG6ub
RZ0yzb87ha3LrqQD+f9m+9nbzlFnV0aZU1fEmj1M6Fo0nZnmhfmlWzA/LfdaknZcXntgEQE5bKR+
2XaIqGQbe8mkPu0xpIYEk+N8jSF95pFXjls7JUELj4+NkCmsH3OYPBw5P8RFusV0j3anBepK1xaN
jhMtvkqPFhf5xoLhNgBHbFpSlFRUSyXFxRGBVNTjMDQK3ZVtfdLW4zReEH6RxQNl09q68DESNUqq
9qEoSbdDvcf+wOZDhRCNrYGMxw9SFT+KYnb4uO21Z24dbF9sh7r+BjEn5PXRF4W/jblXaBLUziXX
HEmoNF717SF0dsZe31ViEQIi6974eEfikdiFhJuzJR/X1o6BtOdPy8avhGWux0gG3VeQzt/fDFvm
iOw3YXLDl7MFIHiEvEY5XHjj4OeEgElAyGkkAlbUTxHZJKLhcxrJWOqqe9iSviJg6IUtrcpOuX7W
YcIWp0QSEgL1+AWJLrze6D68oXkgENArluryuVD+p22bduCJ67mvCc5GNCOWzZqaDuQBZj+sk6Ug
JvRbzjmaKVWw47cmvxv1cVy+CTkOOz9gF8xw6HMYkkSBp4sMRrRckZiwOfkRMDfS0+BK7RVqdUZ6
G8jsUttp31gbywyvtKehgNf8Dj0/2yxCV7Y8VXkKFMeOESpDrFB0hZ8oLYdNLhPlNy4706GWPDx0
2XbM8o9QfhJHmdAmxU9dEmNH2G1F2vu4CAPbyww+XyKDZXRh901vxGv4UM3PxqIUKNZ9K99PTe6r
TrELTToaaLewbqL/gpwy0hHnztgZ67mJDjpS/jW00KZCsTO6UUjpXED7CJdx5MyvBV+fkhDhJ8vT
RsvIGPZLMh9yZ/rvyR3yiZjS4q7RHEkWoONnUQFMT6gHuZRmHJ7SyIPE2pUpp6KjD1srMvZz7bb/
koqeee5Y4unUxssQb6TOyRhcuuSQDakUXaYvg0czmJx+KaTjyWBqzMmTEmxMIkDMurmU/XvHvE2o
jFpjTTerUAxJ74mSIwCY3CGgHaEJN5r2isS1zsBWeSQV0hdi5ZIH9dmSO1+F+YjnQ9LfWkTNs+Ha
+XJdSvlo/bVDj6mHTZG4/s6DBFuHjQEVVL1pD8GE89TxrkPiAFmTyd2/RwNrmaIyeZAlWuFbx7A3
BkTSlirZlVCFHOLOf4e4pt0M4juZtskw3jTJmWRhE6fDSeW/wboWfeI/16r4qNJ2N8GJj+w0MKks
LLiMuKKYYaYWP8QQu7NL8YoT3MmRDdGvxaavTe26CqhExEMHSEjYwcANzQiDBFptz02irlVEF31x
m+n7FEAE+nA/DkkpXGf9OUGd207MWIDIw8dC1gCRA8J90Ws4M/2KoUrM7JbsbHAbzsAAMXkTBdaZ
7oo1bStUCTGvq+0y7w5O7AUOKgo7cbYI3vXOFSGyFdcZyFQ8sM2h8ZmlP4GFEM6zSWy/n46IjfkD
DWiDwQsiw8vYs5lkiANBvL70hNZTFQpggz+ciUcD82sWtBBMy7Xxm1I2kPAOjDCeMT5ZpAK0WSCZ
c2pta5PjiLOfiBUMKO5oFWuZrSBVWWoFTGbnjxCtIqD+Kr/I9ifAKrk8XqBn166UGZHIFFp+BTAD
oQGPoqDfJ6ZSnTdWi9h5IGIKHLHriOx0ZlfEdakJ5koCh1PnAWKGMGZ0DjluE3YmGUkvUrm1BRMk
A0qIp4q7Azr7EaaffM6c6hJcTOXlnGZRjxyv7LxwzG+9ZR3nekAyQEobvqMi2jZ4tIhGFtef6AUX
P2nDFE45l+fYVAFZVBlSpWBti1knGi86OZzGre4LDC3kx0KzVQD5hGy1JYJcHqcRUy8Hf4hGIJ8o
7VSIkx9oY49WMPAtKkGxNQSACQaqtf9gS3alEtWxXHDiNaPHkZdqD6LdwZ8mlAg6Zmlb3ogNsgV1
IW7AlboLSf5U/xmpsyWVUrj51tVXUx1GOFUZnLuhmULCHEeJPD5CbRdqL0E7Hw1x57B2MGEPKF6p
MiFe7qR0mPQzQEuG+K47jdpJ5yXEX8snoZETrxnpRlVw5Cp/HXCRElWQ0uQcSZ8ULXfqtaAbARyG
n4crNkZag5UpYKkw1qYiueJP4ANRa8DkFToglg3F+KvlnUUuitjmAKrgdpjepxs4SEP3Qz0NfhRB
q/CqQPat8tZZpRl0BXIzC+VM/quy0jLpO4hCOzo7EZ8FR3KLbby5bUN6Y69v4p64QOCM//9MK6Vc
55BGMau0JpoyVseo/a7KS6vmDwcuddW1/3TlaE9YHXUphPh2wKUecCKkPrwUDhcXjgypCY4tXkfU
+X9KcSCmlGAeg2iGi6msoO4sdUYa46NWB5XazD8OUVIqrxzPSRO9qw4zc7+VnJEd3cY9Fu77wNqp
xnxRO9oVQcdLmpDAwuF0slA6Y6HJVL/5k9Cfgaq9tA6Y1zm01K24ABBxpCykJmgui5lE/td4bYHs
+rhzHWshJPzT3KfTV+w8Kwc3IKxec4+txs8DdTcU5yTjIXDK6wwdy/bRR2R2k/JeoXJnRyT/DLWC
S1gGOwOqTAVTI/t4BWtHgP88461n3cER115SKlewUwVUxTXbAHqWA6jk5RsDf4H0oAYO0Cj4gVMi
WZErOSAQLVqDTaqEM0RadVCYoQE6HI5UgjLWXQEf7bw58VOwbCqyzQpmCt6PtyEmWrljL0C4GP7r
CD0GaBdLp9HtW2UbaHvCG1blqQ4etX20ovoioFvEYHKIXZbnGpxRw9URdK8pxThWtXEY1cOJ/KhN
OO8RlrBMlXXPdlIjNubuBkahBod+uDH7BuMUhzpfuSfHPzGOTxnCImM88IYd6rBzsyNK1wW789BM
uDU/DDyTJ63CA1/gCrjRW3bAgDtMmXvN1bZk9bvSikkXW4bNsbIaXtQ38gumYb0ZXnn2wnzff6l/
PEAtEUpn7pDZVy7ZSflBirsJb4gZt9kuOPHF+ITQ+90m8KP18qxPOCKuxLsejG17yn3M/L8N4YG8
RaCyu2lnHNtP6Vl/QvsTtrBqd8MJ48Ya3vPV/jBu84t5V+/9O7L42OGFQPTnU1ox6xfqDoqZKkpk
Na4GsPcLBqLHpJfghXMxiHTVWsoPieK34yGIj+Vikh8TcKEzPhcv6ngXYY5mCDzNEsJFJDGdWmxZ
sskYbJ/ZeLgmPywArbl8Dcc7f16QfeAboEkrjVyqobP8t1b+tOams1YmsCsrJAn5O4nl/bt5Sf3a
hcMhJ3SlXfUXfEUuGmGXWHUXhsBt31GY/FieuYs2iCU8eF0XycsKbZhH8e3JvlTPRYDy1xovsxZ9
hCO5k5syImpmQ6eHUbmA6bDnr0mFs2+FYGUZ1voj+2jP1UV/G0xPIWZ9PpQ58uttREFVgUbcBRkz
VMQTLgZRXFmjb1AC/giDozJuSONGUFQgjnDL1Xe9jtzCxc6+Itp+RajbKqSUkGWUrWvFf5hasr/d
nlQuPjtUa4D3G54UI+ZG88sbD9i+u9Tn+ZG9JhfnH2V3IVGI6qr/Qsap7cwzXBx0SP6iHgaf6af6
5BdFtm5JeF3YfFFtJG/yd7GvrsZv9al+5y5v9nd0Nc+8dejoBPBJ7hqxVkI4iCSMmBreCdcpd0a5
c8qtRQwo7VMh/DvT1Fo762640/z2CBVQk+CzCcNDFV5Rqy60t+QkyqKk2iXmps03RenHGr4LViqX
9KM2O7bheagOg/wSSKdaP8otwuCdovoVzbrZ0WZ+ZtqkfSzyC2XXdttZnHwCBicr5o9R1XT8OV9j
09woJ0BtfDQSA063JkkfwhNQskb8tNDptYp/0LSwKuvv8rEM3e5KBPhv/zTPzpb5aXmRP+WbdbR+
BLL/on/HyyZaiAxB4M2i1UCeAatGzW5EjIOkXaMN0sj44lfDoX+zvuNP9iEIynfMkAz0tFcRDfNJ
m9JFvWDhd+cDg9W4nV3Uzu0G9aLXuhQ34tLZYREdyAHmfCbS9KueDpQ87yjS8P6PpPPabRxNovAT
EWAOt8rBkiy5LYcbwvLYzDnz6fcrL7CDme3pcUvkH6pOnfA6bd6+KNJX7zhFAqGs0VirRweACt7t
FovIaOEuoLIYSyxZzyxM9W7/1q/QAm+28uW/V/v8BrEXsg1yj7Vxra4lut4Gr7EnWCb34RTcq4+e
Rn2DqBH527NDZRQvwl2ydX6hJq4MUJ+3blvuLQJi1sWuOeAZ9jtjA06pavjmZ3EOT763Nj/9dQK6
tabE6vpfRt9Ldx2SrBLGz3YInUKjJEdlB1tN8vREg5VzChOiugGFSRnvWExhO+QGyYjajxkbCoVF
zvkB3NQE4R6Z7sQNlQ6YAS5E+TGgWvXu0INxOBTISW6hqv9OI6oazNKrKpBK37GoHia6z5dh2nvW
zZ+3ZsiozXrJ55cmvvTjv5S88gY3Mz+lBBvOU7OrGQ2Wm759psnGlpVGFYGyANXNUczbi+eBk5/F
AK+Rkio/Gs6HdEANuPTwmzTmwR+9p4SAb+oxI272eXtzkFcCHguSk3+BBlLFhiMmpv8mde061S2k
JFHzYsU9jR+GboXbqYfY+fCjt1p/0/WvFok1LBnggUUIloQZ/kZFtSeWfZ5NYhWDXyD20Ywwgv5R
hdlKWhplpuodonZrhyX27xgfuFsG5oh1dWhbFOFKl6xg8QC286c2lXqSEllcnikvOyrZ3iCWgrid
hkky/VhTvfH7qDtBTY60Y1F3FUk7R4Vc3KX31UFPbJ8gO3vPDt/feiaLFh8ezGEZNKKOWdTAUx0b
ssMtrIyvFSLgEhzEWOnEP2X/SZPg1EzLnv34W4YJUitmyX8dIyoE1gpwt0FInv/SchFhVtHsvSg6
Zc8jcl2hNYYl+E74n6bsmLsAZ677Rie96TdFQAGOrQGZ41+57PGQMoLlREopT4lpqNIxzwKg4Lgc
0c4FCc6nvDB8S6YOoku6delkpDWBRUnRVk2Y3sPZTc0Vm80ltomMHsYEaBrio+l2xIqw91NUXHgR
YoZJYatC84oqhdULZR9zAA/eFJjOGFLoRDe7FR7sibF0KCeuQjgGUlDGEFCp9Up9JiNOd3GntA8y
01iRwVQze3AsiXdI9kROOC0ewycveDfhVgf6qZzPNqqNZCRgWHnVVG0vAWSA3KQD2yvHjjc63Ha/
OOuk2JvLTt8Dd8z9zLMFrX1zECH3trfz2j/FZIX6nWAQvsrQQC1IfgDwhmaFC8oCmE4vv+aW+SY+
avGlOsmjCsy39kE3BzHAYBbalsxn8KmxMdhRfn3GNHSENJg1aRWvwNQeDldJzyjcXto9CQB0yywO
WMQ0FEQPcnq0tL+3li7F8hmc4e4UQzxiZ7A/AKBiRPs2Xnb5TUZA43Qbm2AH8to7v9yig45At+c/
Nb9jXmGXkQ6iLtr6X9lH2+JcgFZY8ZeuvaPzxPsaSS6Z3Ip16XjEtnltsN8U7RNxIROyFs/DHJHm
jvqZoPed7jQvAcMMKOTTdwBum8XvnkwDYR2vM+M6QGUPXgKYvMD09X3g+inTjijsc2lt3fT7T84T
5GsTZ25krFAzQNOCIEbXCjKdPhpyNIZwb06XKPtP+6fVENf2BmG9yUkBoFYnd4t9TWM/p91LCs4N
YVkM3iyCKShajSVuMrrTMcJdFDeb94TZwyIB9uwLlno/Mm46xgN9pw70S+Ifx1PMbqYb7SmEJ2gG
2bjHHyKl1ZL9KNW0wdI0twW8K6tgmFhDU8IMOioOdVe/kGp2nBD8OrNyhMG5Eh1g1sVr+f+GmLt+
jvVmYgd4vXVxoevXxS+OLmmcUzyBZaNFuqMNA9N7kPqwCAEiKopURoYzqV/xccojJso4AOYfjf+G
oMgPLoWJnUv1GDSUvGW71BTlGVYfJmgqVLj5abLAyODORmucRLoKVgGCFnCnMOHADPFRyG49Oonx
yPYSeBRhP/MSnFggY9hQvOtDNDEnVCGvjFe443xcjoEacD+3PnMWV0ouRLKf4qfeO7d4VHfGb8Sw
11fJcDcfCQiEpkRbLKT7btPSahmYQJsYbRglHoOxs6lNawncz6lD8B4j4uAM6WUt4UIuQp6iIHCF
lyHIArZTRIGa4bnNaSgYkc0JzVb50iQqH1lhnZ6hBDB+xD43P45cq8RYAS7NCa8N4J+tObMiff6u
29ifBDdaPiaeds20Px2f4GJweKj0A3IwWbjlSZrcX4Ki/qW4cIXscO/yY4cJlhh+MM1srGbsCKua
72rNG10FQKnKBR/XC65qSxbufugUlKXA31r5pdsM8HldERPYaBdGgPzma9mpG8IPt/BVZDgv52wI
bt6j5uZmsmnAAOYn94tphg5krkXXiESv8EteIEMqF6DKgphJlO2Eb7AeXlqnuc28bwqmBsZ13syr
PLqJpxDh5O53MnPxnGLyq4gE7QxHskdJOVYOTQzhrh3wZyU77peUz6TB/7hxj1ZXrJuednf6zPDf
93RCWvS1O3QrN2m2tkFyQPDnkmtMj5pvIe1rHm6Chqm2ZfCCweW44QUo94dzQKGWQiYZ6vwo2iFr
zneDy3RC21rMBVPmLYHn8Gri4xz9ikGj9Y0/Huaq9JIARE6I65VO6UcVVXYaZg/BtsLT4eoY1nIg
AD3TRoaNH0P7nzbnuPTBUvaAmkBmqb+wyFo0TK8NShKFQJhar3bZrJxwWI8rTOM4ptsDeMofPagb
DxoReVwjfHbNBWfe2eP7XNsXWydLi91G8kiwCCgfC2fc1ei9BMUbXEav5abJMwIivkzOmpRJMtbT
I686srEqbslCIRIcQQbku4tyHspXLMu4X/HxMA4WhD+djE6/sJZ5bP7Z15UU18JHLZM3+bM7vkIM
cKn2b/pMUIqx1JFnwiJTq4R8FfKdO3dXlnSJ4DqDTitThJC7X1rUoBizmdSOoQcfMnmx1m4WrObO
XDnwvBIXGQSc7zQeNkaTkNedrb08/Bc9txXGvxhxYAxeuneHJ1qM96ELCRfCZA5yEnRAoHyxIhEj
rTRBZqGaKDS+PG2jwzquBhYqoVrmBMYA39WK9AU/lE8YLWaI0Q504MwkRCuExzu98ief4qlDePLl
1z9gGF1gvyo2aRxFjutYsC2DT1UPmR8Q5IieIxtrfHzLg65RqeMaMwTU/udW/Umdz8q9D9aDzBIk
Iu3K9l5LXJoUOzxD+vJIPvV4Lx3TU7I2sATe4GTjM4ZpVZWDONzY/qPKvmdKHjN70cUIq/6ZRgy3
+IoRJ2kOiILKbhswnCSyAKUpVdNUPqcm4FTII8WR91VWfZUABE8nZcS3rSTlK05+tImRLK6l/kRh
x2MjFHEBYzTB6x3mXYM+BbFuV+I0AUakAdVLqwtCF87mOjCvrvrZT78Ez2/UNicYg64J7zlZ4yCR
UFkNEuyNMkXlf2txmbWV71pTXmNa2xIzIkQVh5kWkbycofyPbYPpow7TKuCYvJtutQGl5Ur2LLAL
HPmHSkeEzty8uGYE31nOSc/da88dYmX6c0TpouUnN6SUtV91ieIVxQ6qqkQv9jZ0XdYdexUHB5/a
0/I2KjYM2J+tFKfZVSFNLGwdFwBidC4Dcli7/nGGGrkdDqt+/l2viR1BuQ/P2bB3UPHPMvmroltn
JSuHGFuzYDBlp+vIHdhrZGAGeCQItJNsx6gmy0hoPZgQtHGLPyKF+bg3K4MOBs69hknep/gzMcLx
PB3kD7cjJNJdeUiouuF+Eg7AhbWstll5S5HN8gBm0PAKAoyQNii3NBLLFbLRocsE3i2ajYOKnitt
O047fzeT/xT7nzlK7BFdYS+OYnCmEmTWqta91AxWNfM9RnvAsyd3jaNn7JnoBvYFj4yMC51eA8cU
yOcHpMbsPYe3yNSWW92OQTxBAXXDhvmnYQ5FhRBAy4CAgFV4juMR5BwJMynC6whln8rX10hV1Q9N
Nzw3mUJODGHo1injVTcMN7IvGwwhgjcUz8NTy2EW+ipkKI9BSM9hRxUIS0PGV+Seo1uP8MjgF+RE
8g4puW7y1dWGQFI6768k+XKRXmJiNxgWQ3NuIrZK78BE6Hd8LTW8wdCYjXbDR0gCjspxRDWOY1X8
INWb2gWjIsdYQQizqJfpJOUgMsnGm8eSdx8cGLQtnf4ec0qjrncLe6sZHI741drhzjPBFN1NiTe/
rSbvDR1dXT8aEBW4eg0ZI/Ovw/3c91++Wm4b74v5KhXTEORo4x8ElGZwDyPnc7L+i5QQ3Auqz0Sa
F6DQmBM8RQVkLtVpWETAZV3nrcq2xD2QX2c47MTg5b89nvQN7K2J8UXHyY8SUBmFftrtjDzdOdW0
y/URUn+6TWBUOGX4g/tN71wd9zPqbkkLC7pfWUZ1kmuCDcirUyvE53xLDUmFD8sTRtlUflkq3ocW
o0aw86pvcLgulnJRFWycnKDncUqPCiADD9ETaixh8sxn3B7j2HuMTxTQt1e8IWSryAgrqC3k4GJJ
aubwPGXdKosfEdcd5N9aw2EKMmDTfAQtJ6DXXMYM8Cc+TA35Usk9iK5CLJVtogbMzvnngBEYJ5PD
OuFddaaKIPRkgF9QcCQW42v/lVDwLUZNa7LqEqRNVuNg4U/Tl9YHvSQDLc/he2NeQK9rI0TSEQPF
k/6EwRpnH7/WbEXHxQxLzoC8s1+4+AcYaBenRsGh1mfbsLa1uzHq8Kz7yp45UA1TWzj3ktc+3F0G
Y1P164NsthEOI7W29yEBOozqY32jzR0pSrTykGgZca+15KGXZ3O8SVwjRoiqYW45ceHW3SFJJfWy
jqZV2Tcbg1BhPeautPS9UH3ImSQBjdhqzIbeMWo463CjVOUnJ3e8jm4APGK1Be+bVx3wA2VfdCZu
uiRrm/7vQDfYZuFnqmJOysQQcvyYhZuew43ry2WgpOJv1yOPwh8Mw1zmeqPTox3SgViwFWgQaPDv
KNXgMBJ6te5d7RJyhAGFl8zLHJBB7ksfNSWe/vQGfulSy64x98QajJmMGT5NtApJl6xLhhQ1QzJr
ZGAB1pXbD1DKOFuOnIx5hrlOfmvtN/Mt5rTTKeYDUF41IS508PcFklTW/CNliNPo1hKTbXqsv69s
Dpgx2LRrZYwxCFVsQlaClR9CpqKpcTd8fMkIAZGYFeIW+/CQY6YSIoFFC6Lq1MLIbljMc8VMHEy3
Vt1jlFn4hCnRJQTP93HEgyyuv3aFc6Xzy0hvQ8qHE/k4c6bM1sWLFXyj4u8+Dd6eija+RTn48DCq
HypN9OjnELygwBfJ0c7UA/5kJdvs75IJAiYGIBurgMoX6SvnAhM3QxQF+AR33S3HkZKQtL9tIVsk
BCyhgI3Z/aF+qCFwCktP6hVhmNbqQZqDNg2pL9z0ONTvCBPgov6nN5i51nSIeIk8+Q5Bchqa6sam
lcwOwaCs0wrqhL0m1BkLgoLWuTnBqR11Mu4MfFXg0WAW4mKzDB8Gh+ttUzLrV3obSKsGWAqt/oUQ
gmOXAUGVuc52Mct/ifU9KAyV07ql3o7nlTLtKVE+zLo6BQFp7nhtGzFgRYBVKoWBfpU6i0csF4bh
Kwiv30LH3fvV1XZ/MzrhjrAQJtXDhIpKf06cz4yyio2HWIsEoarcjoQntOa/CrKCXRTP3LENsDSr
V/PaHfr0vVBwx/mjSgh9yXGrTVhfFyasMRpXyP5PFPZuvS2cE/BjiQCRS4CTvjd7oC7aMwU5EO5s
1Fz+2ArA4Xb6VvxI+bGz05GcTGaKwwASP9lsMFFjMruxCSwnQLtIr5n9GjAaMsDmqNOwbXryMUKI
oNvIIVmq0UaS+Qwsh/pyfLaik3wv/Cj2SWnuzWHYBVkBG/ScBtx7cKszeFxkVqxHymY7IKKTkUgA
lZeJMcnCMnk0QEWTe0Z3QkHaOCHxK8DbNb0DHliw6ofaWaLhAnshO9CljaCiSyBb5aZCqjk9DYcW
IEGZHTNKvsaL3y2Gc8I5DsXqDnODkQ3uZvGzSlGKA5WW3tV4R6phhCqnFaYIe7bMLgrXROkRxo4b
DF05nrWQKWJm5WST73rtU5icRGZh2MDsb2SeqKC5g14I30v7DLBVgpq6l2cfi8AQNUzlfUU6cLDW
LqHUWawa9CUH1D4doSLBeAH3bszyGLXqd5r1cEfvJq7KnJUcAiu9i0j8wHX9L/STmERSUpnyeQOm
rAWE2/zQtC5DgX7p5RdHl2B3/e/44jDB/WaZZ/6xbPaFuuudg2k/92WNhdBPUvYr/FVAlm28gDfp
xFStDXYpjhjiI0WjpzTP/M/r/dXQ5ccaFInzUsivAbJ3HGITdGCs/ogWwcY8hkYKpHzR3+UQjoFV
sS9q6Gn9ihMYXQDhE2rE5WZwwMSUragwR+hRdvmd4N2mIJxDX9G92BD7Js6PwGFbo6Uuv6riylKX
TmSGjY+10R69SkkccU9wqDM9SeIEtISegV5lrbQ4XJaZti3rHqVgwxl8zjiCqQ/EG2cqUBkwVMgw
BPdJiiEInf/CoeT57ecHxDHAGW8TDAacKTK2wRlZ/ClfNLeZkuBI0jsk39AwlO7VYxA4VtDZJKwF
b50QpDhkLLRtFXJNTW9h9/c0BaNj0N1jR/yk1THPmCQw+CVwavTod1RpzHlctjRHJnRyoiIUxrKy
UFk0iXBaECyBGuqMCWBOytkppSxjEhVAgw+mICuKmv1HCpcg9P+lFzw4hvqu2AdRJUDIkdvNcpl+
wT8t5m3vYNeKLWE53tEBbCidBSPko3ojbGxsMSA9sAEVlt9Nt+HawURKZ9abbuKkCDEhJjqRgQ4X
cx4zvnCj1YwLENiu368JSqLc82cqjvDmZVc8rNiai9iqMaCC/AHT29CLa1sfgy3ljElGF2hix2Rv
eI8b5FoG6d0k6EQ8PZ8jwdt2GdRr9qqOvFyUcG2VbWMfBk+OcX30J03Dh4IIXZwHy3krZjGx3ZKB
RzvA7vAifyUNUoO8yRNvRrL3QKLLVtkMfb40MD1LQSTa4hdRoTxORjenwuYoAPCpqaxd0Mt8GSXt
UcWybgaCArjj4BBUxT50HR7nE76KtYkHMuNKYDi1bS5yO8oxmVIjpuNrTtkSg7k6FDe8T92e1+34
KIdf0YDB7HEA+8RGKsw0EXitdCTus26uR3Azmm/0DLP7qeNo41Ex+p27red+DzrpvnFO7MLpQZXb
KjQVFswYqKtimGGeZvehjKjychJgrJQTbQNo0BpfYvrEZbtyAl3CHjYFp2WMJ8T4yz7ivQWG+1SD
6jVlfUhoYnOOrpYv5DfGBr3nAFRg6qeISi68cYG/sugbNjOYp3xHeQxSwHWwaalnBWZJSjhm8FRk
W1O9CQM+tZp1P1WXQDM5QKAngIfV9SZnMTscjyE4A7kgnCtUxJOPLTotfQ+mXv/oJjsIdj/iSDBH
6Ru6YBNrYEa88qj4KWYFly4F+zwmxn1B9W9BT7Ykug5MDXwJqZBsOx3jTB5gVZ/CHlU9vIORnJNj
DwKUeG8kKEFfmTft6G6VHp6bIn+aRxnK31y617liLO1joT2eEWevEp38gdE7Jmh7K70+pxSjLjef
RILSNvGI1KFBpvWgHA1zlHwsFE3tmEdPR3ANeWgBiima+JXU61U43OKwPJnBI/SjIxZgPH3rySIY
/Q9dofX1tWfdgR0rY7UGIxoC6Jij+nw0y/8S3k8Q/esidUOvL3qjHjiIqmXgQTfVbsKpzpfU1Y/A
R1jmxVvFGTBFChZK9CYZujjvpuHAQazg3IrSkOuVYaaw4os0/rvI6NPly4m0dVTml0xyHDqmUJhP
GrT+435GMD3BANbagWCYbDHNCIWzF7mbpSPzvuCbokJ6icATdS4CDlrxj6C7RJJ1mslnsREoyINC
6TtAvs6o+oIsJzsXVHIsX8TOSiXyzMHFQd269DP80J5zqP0srS/p8+TOii1jy+R0ZurvwmbKyh8H
y4m2s9BTjzu1PrhioROdwomZYOZuvNQ+T6Il5jAw0CzF9DTIc6fMeS3jAc6EeI3i3E8rxCB30HfA
uGlb7a0KVxQXW+OWhdYET6n+MVeYB0G+GynYsxbmdIVNvtCrtHgHGImYKCeQx1uAb27sAj4U0X7z
1fAkNfu16j7l40sv51M4jxn6UFqsISLltDBQw94cjyIuGjbTqG5l51pI691jSwGPO+ALfAukh3CK
8+JJN4Z1kZ5b+uYBu1M1E2NRpIDpiJdP075OaU5rh2cK6V4jYi+MhuL5NdY/cw0uO7hMWrioU3sk
j9RnEHTC5ygUKdaHtOF/1a55w+5imwEH2Z2xLEtgc3XiilNWnJSRd5fj3wM8C0tvoU38lV8xjuYc
+DJmY2+oRODWK6OqdqoSveqpe7KG9DhNI4cwmIp+n6Z5ZUN+skHLxWIE13lGgcmqKGg7AJ6tgoRz
mAuGvpyY1+OtjWHRUw1pTqC4uPKuopHlqGxNjCv0O9NdW9EPukt/TQXuAJT3A2eiLWN1g0luR7Jx
w76fFmC1enbzeYGYiEgZW/sfZlf8XSJOZf7j+RMbfh9Cj8ufyGFmLRRlnI82Onwr/57jf22+19Px
ErXTWtiXbvZaI7QR+x+1t+4FbJpkYzFajXFtHehzC64pYjNGEGs2rSgm8KMKObel24yd9GlC4N0w
yLVYZnJFNbZU2dkqTn7Zp6WO12NPsX6nq5D6gquqAt6wTCJLET9bDpNrQhrRJlIF6oV/jqjM5Bko
jlRPZCngwqd4oGQLs32Mvb4m/FaqIQtmwKBwzzrdNqhhoMEZt+BMqJ86Thelofy0QXvwwwG0PHrM
EdbNDFsd9SL7psurDRO3WMc4xiZ9lIm8fDi52oUkLJc+i6WHOi2O+4LBzZOHgDcBmL34OrPOQWLZ
cHkCep09EheBP0EqbXA9zWJm1oF0um8NXi5V5Z4AE+leNuQXCylRhPrF1sHcr9MRS5NRxSlU293a
QSId+Cp9HTN/osi9SYq4ht3AOYa6quW3h3CGbXVnIw8YWSWhleyZ8898ynKgHSZTqO+fOzgyXnwq
eYS5h3/9WOxRu4oeC+knn9Dpd6ZBBixbTdgI7VOOSO+ECcnRgBXr4U8uhgTYgG9BbXBM9t9NkWo3
Klc3zxEJbpy2uIV+ZUlHZA//PfUXl8tgVkxhfvA5TkFxNQyWkhj1FPBTw83E/IVWvEPuOxcD1S28
0OobA5FzgjOdSw6tAT6f0k4Ngw6C7x/cQHvu4TeoHgRMx402BpCpEnOhcBR7S1OTsEfuwfYzScdD
0H6E9GReOSzl9O6rH+Grg1rJXRFVVN5pHe3smE2B7eBLoJASo21SH+AwFAZl8iv6oMjIcT4g3eSU
QJbHPYQCl5C08LdpY0Bwjk4EqnK3RcqTV5ykRFDqhNHxHaSP4kdqXMPY9ShKMHoxnZ0KY4TlXcYN
Qhi26sTEv/3izsIHX1GKk2clt8AlyYw4SUuEDlI9cCmsZCjQUa65fCHGJ75Kel0CxZZCLVSKvQpV
XuqXrG927EOGPxx4abDy1knwn90D96jllWR2E5VeHeA5rBF0SukJQWLIRxzSPotCA+DDL/hkavHK
7D6Ebi63AFSrsNzZ+CIVdH3yqV2gwxBvgQY/m5BTmPXCXXsLy3xl9RhsYdyKsoBFKAiNhy2WJlcv
f8VEgkWxxdsj7q7N37L8k3YKIQNX19kGTZUZ+zB/yDxe4/TrZm9ltpC6BhoCLFFVA9bESjEgX7U+
XGG433SxBbR6C/N56MadP1+4ciQ60BgJokIp0dg0kJOPpjfc6R2SJiwOTGXc61Q7aljBgS62DLSB
wJ1yPuIoeW2zDPOEAX6J478VqvHZ+N6v47TlqniPOOapBKQtsjgo5/caMSnKfkztd4GvAMTwVAdX
2dQJaHN/rAs6LMg02W08VlRawgrwgLm11rkrfFkL7M9DrbaoFfOQoIU1w+Ex4zuTMgYHyuyWmoG/
lPcINIKb+mo1BuqLKLnkuUNijMPfPiS0lGjUWGtWWkHtAoIRaijwUZNjiJfCsRqfc5oo7sMVJ87L
33zJi/86hiCmsY3xq6ecBjiCkiKnXtf5W9fwMMB1UMWgv6jXgmIWBUNf7jT5Z5Hm1S7vHkNKbAfM
GODK+y986YZ0FTq4AzUP5KxXHtQcqGv52U7EBJdgrQBUUfdP7A4XyLEesTuwT6JDBAhWwQXm6sEx
B/GR69dLEIHUUI0cUJb7ULZP/z82sgb3j7hDr4O2H/MFC/fs/HVmITkw6KSq45rzDAIWxp0MODyq
zCE0VzMcEEabbm6uhrZdWcq8GYnkcRhMqTjwlvy7wQeW6L/x6oPOgZ8x6ZwpKtyJOnYu0Uy6dA+f
Q+vuEDeHYM0ewRYSsRy3waEu/FUIZ1TevEDDPlbZRoWdFJelDGpdHccljE57XV9G4blGl+pw9Uf0
UszfB0Jy6xZnCG4mKBmHXN/gnwu1uDuYnYv0Iz469YtJRLbOEDI1w60UXwH/qkP3LDMhMeBQ6MRh
NMI+8rBcnFbgS4veenQNJkZqByLl6nvGbXKrB4Z3BJFsQueIocZQtcuWPErB4WTGRM9E6xUDXQxK
dEBiZCTKGlUujfTfguB2lyJSwCMxjnS77hDq29zi3Gra66D360aj3zbag1jay+wPFHAYILNX5Z4Z
zWj+/1ofIc4o5i93i44U2sJOJ0C3J4FjCBUzsM1ocBaz65OPwhHQGEdT896lWe6sB8e63fBWqECo
SZDS3Mn1rYTXtBkRX/pIRqJfov2GFAJZ84rD2Ty+MZ1RZ+B2fmzusGTIzdtMfrgeeO6N4xAAB2by
X0BkaR8uaqYZ+fCuk+liVZcws1FEYU9AC59YgCBzugPIqfg6GpiEAUU4G8dPuypW7iNLg2XO+Hl2
CGEEBC2K18Gw6TJK7dNBMjePaOMGSiMWubExO42bBN8aTrQBknI0ZAczMNd0AVP7LN19mwF/ubsI
EoxbOqDqcCiqZhOq0ZmZlMuip0EcjGFlErDQbGDoqMWXGyMxxqW+4XxkM0Cuy3OyA4sRYeeype/H
E2sZ+vaRHmE9up9j0h01A7UoTgT4EGOGBj/814Jqn4RQyQzsIKqHRaEA9zA09JV8SRveY6WwjWja
J+ZzHHgKQE0x94sGNwXyhxdFnx7Dxt13gIPEHeXk8uVu9g/Sa95puwFJeM64z2sIXFpZDcxof5vB
hME9F00F8RmsoBa/CacYj6EFzaV5dbjH/enALhwZXQbwYXkRhao9UV1iW1nEKXAro1nGQwLc6sgP
GI/DKa4Ue2UAT+hMCYr4hfg1DMfHv3uC03CmwQ6QpIYsCNXGNmM6J/G0h566yRzSkDmuOIlKpi+N
pz6nM4aKJux4C2pIuy1RDKabKEihgdJywyjAToOZncNews4UCIjxswLsU4O/QErsp1sp8leXEot7
3lH0lW30T3MKRc/C2xLVXAc31iU6MfCtZdc7m5LRTY8WbfS6S8OIL1KV9UjuZ8vgydH0f732IQhC
V8Ybm6lI52mohD7lxmCZc14ipr36mbFiFb2y5brkTSnfQSsaG+pvVf7XGFeXmkaJyfFyauoRbk50
itTrkKSkqUeGJUWHLNOK8593LXcaf8Mgn4nc0cA4LOiRd6Bu45GEQb6Kkn0+oQACSapLixWnQTsT
zxEL49qipKQmecRGlGAz+6KpiGFHO9wNM+SGAptov6+2mlfj/cIf3xKu4+YbN5teXaaxrNMMvM0j
AILbNzPJ7/5yjEuM8whqzVTFBW0TOd9KgTjGew7gvf6F7vDpBbJ0GcL/jUV5N3LGsoS6AXnIjDRi
elYsbacFTz4lvJRhdfLpIfzCfn14G80ZSSIU587bh3SRxXmAVY7f/4xJiAVO1+Cx72OAmzrlsfU+
8C/YNWVC6x6Cb1Sz/lYINKep5yDFZ8DOWX+fvrHzyrMFkh0D+LotJj+0UuqATZK+wncW26PkILI/
XpxIfbk3Jx8jowgZqnGXc4n59yZUQP+lEKdtKN/4p3r8STpsJD2cka32PEK0sFQXnU5/Vbr/rBHD
JA3uikTWwIuKzTcD9oiZ/6eGawtLW2oCG/sgk4T58hcosy2LfQL+FRFZUeDTnPqfM7OThOR2By9E
Bam0CD/Jajw15T7y7GPB9FzglRQxpljuYKe+7hmysBQVVCMl6TwStelrNCn+h6bpW6U6DEa/GYZ1
3Z/Hyj+aIAV1T8Upftdwj+MXqbprLVz8beVk13qvcCw2IZP+2BEQkBp/o0HI+itzk+aoVRwj4PQZ
XaXetJc6nC8Mbm0KHKoQFe5xRshAxYzsoGgGBiKMaJz8VMJJn2aHcyYDcDtQbDB1lVkQU5IeD5QY
sz3LWIsRnQASUDjOKvQE7MJmmhElQ6qqBwfxxGXfsPPhKodcvYqK6Ng+wNri17l8i6B40fSGm7vd
giDSjZp8m8j4klENh7aXQFPTvjp6ISjusCYKurnsbx40wEWvCEdiiM0q1r1xbdpkqUXriB4g06aX
LAlIk77DDOhHMl2QXkfXWN5oeJS3oQHqtpDr/Q5qYPYkFS7Dz17pyES4t+DTstQajwb6OZYzl+ZO
LX6CG0x3cWwhI/xCzzkGODD0W43d00dPNPXrGuy1HfBXQ7qNatV+HXEtBKRL09dhxg6IVO522vhc
EC4bTD2aWx2nV1yUqOUGJjRXCItrgjoXeLoVvxYfS8qXgQmERBcIFO3H81tGCi1Hja79iSwrx11H
+ZNPdHNu9Puwrg6qRmkcc5V6m2IYpaWyAHHpwSnjKV6l1paHUeW4FtTuTn52APdMK9+kElaNei0D
D4UKcAtBV2zPDVrAMEzXLVrY8Ra06IRxcPq7t63XhF0ocTn1gyPR1cy9uGGPQAc8ozpuN/D/gdNi
4zzAkJ17ayPg/shR2K0V2ispSvidWOj7Rye4NMEjUcHwEH1b/+pCPkr8MB0cY6i6mt5CdcbHml9F
Cy9DIvBvu9W2WMaA9Mh4SEp1wyLBJCihtTxM1PlcD0fhiMgFmlTWEbuyDhtjWZw2SEe37eYtx4kY
dBiMZybGfDHIrXu36rsFSigNdKf+13lQqGKf4ojBW/GP28Hjh7LQw+LHNr7xvsrURz2aC2Av2Q5y
DcvYoZnnHQ0sLHTuUb9VWLHdUQABVk/O7FAO+dGwdpoQa7js8K4RozNT7c9+wUAMVFaDfh76X7L7
A4ApIa9T2U1MXyJj2mQqKKHDdCrL3ovKehIkOEh8vDHHHRP/bnCfJnqlBeaLVnzxiytBUcVo4zZb
7dPo1tfFE1zW1UzT21nKVsk4j2FBgLVykVY9FjocGFMSHbC4QWtocpr7C4+eu1ONfY86VQYRjUVL
UBZ01mRsQ/kJOsZO/RL/P1AXnvjcw2kNsM2hMFUBtdExr5hOg/z/85lV5zi3sDhHN1s6KibQkIpj
xpAW31ZzOiEdhkGwxSxHkKaE65IPiMJJ8IexQwWQHU0LeovJRBW4WdOdZ3t2dmOxmat3FWNhRhCI
CzJc6TIeeQRNxsMSQTEGZD8p2CV8E8Q0MpDxkGcbI3M0ku0P0bu9IRMDieFapD7rHN3ES/GU7Mlp
eEa31C84gHCjfSj/GN2RPsbYB/sv5QXd3D/33UN6tjM313jZHDm90xMMrVfz0b9mx/HSfjgvlXem
5lfdZfxRW+vsK/ZPM+LsDfIqDwuA5YXMc6KOQijFcI5wwLGPXXLAWQv82Dgw9TBwmicZqTg28w7m
5pxid8dliGhyYSEBY+Wgs1nMLUF1R/WuotqA/H8naagpLlhijV/pmaK8vWjTN88GAkJa7lLI2Tu4
jtknAznqBs/DYBw0FBEp+SYHcw39gHm+Gu6dBwruf9Wpu2q79jjD3dvpybNGBcW7gMBv7lxmQOZL
VT5V+WPW6TieDTYpiBzs3BeDWrsYT3mAluDMoqX7CDEe9Jb6fG3DJz7Q0F1Sitk7aJ9kuC1u/dHY
krjGmbmEgIEnCkFR2Ql6MZjBhl/JhqVBIc2puaziLTqoEp+KdENjOxFqsPBLEuEP/2PpvJYbR5Io
+kWIgCfwSsLTSKIs+4VBGcJ7z6/fUxMbG7uzM9OtpilUZWXee66UO+niKZjMZW/WAJFAOHIR3Jnd
22Z165GQ+v3mfTWoGtzmO8VfmG3QhuAmVDyUORUQVYLdoGVmjuHQxOaajwLPvLRVWAf6P65bMd5K
ADYQWj8sOehpf0xb8nCPxXVvyIBZTu2VnAaYCCdPQ/jB1Cd7a6fZ2ehPlk73ltAPhzzU+n14/Ohr
VLONdMgkUx4v40l/T14l7l+Cu7OjXF3jHfqljFhpd/mVFeu1/yQYsoZH5ujEBkVE9XwAb+grFxYO
g28GZPiZW7LmmHw5xRONo0t2RYMCP3gq/kFXBlWj3ng5ZheaCsGl9CjwFY0MOxhY5AvD786zaF9t
FS2spyNfsvj/1Ge/yIK4oq90aD/o59RHK8TynOPt3LYHBUb2bvQZGsX+5t+IezVBlmQ5ceJa3vWT
oL/a40Cvg+EFcCoPnkBKIs0JlAjKg5b7RftbnVq6AL0nbRzlEZQj38otLfGT+4hRO4a1KIo3+/jx
qTJr4FqV8OOVE8pIQ/UhNs3Xm2mtTC/JRCjo1n3WE7f9nxonfh5SQqHO4MpGm1LBp+8AphkP/NCZ
JJbTddlb1yMXfjJg+wBaS2mzi+5XnFHKwJI2fszY6RDTj4hlx0Nx7n9x0RJhgEcHugkmu53Mw3pS
iGegpNxV3wm7eNiUwcrz4cRf3GOpuvw+0N7G/eOtPJEA+KvpThYVcPNpC0NVrIncPKZSlElulgcM
+UZ/es6FxUVdfTwrY+lROZtfLTB2NGqDeik4cMtdzma1VRDfR0x+Bl4A01E+0wf3k8jM3pN7cQcI
Zd8XP4tG5C/b9NUApcoA2a1MhJUgEAAIhEx7H/0BXB7h2EyxTtXHSpCVZ592aDolCJnkRvnzG3U0
p4JMs6+GBe3JD47QQ61sKXZ2thzMj0/sWrVXHRkFkhJBd/vxt6Aw5rsO57PmoLNvHCXmF7IhUB8I
aoNZo6iEMzuWF4u8CYtsj4ZBSluPNO4XzF8noUKQjHQvx5Zoxncf03fCDdoU0p/qLC6EXORF4yLG
YgCfQaajwl9SOKMaK1i0xBT9b76e1oqwBhNYPr3tnB/ACKJmQNjRb5G6s2VHSxODKqtd5hYQK1zc
mRg1n2O0VKslhahavoG9+GDlGvlTdI760T6Kghv3YJMLpdNCtoK4HOrj+hSTZ7DMYVtAFQN1KxeB
lIIGiPEAbnCZ95JA0YhKW/SSRSlCLAEsPjzvVE8CGtoM5wVRXNE+p9m5yXWf3puoYtdN+wKKIdTK
GXX7gniFq5VC+8SgOa6BnY6n/on0XVf8MFGixxyXdOV0cTWsjrKJ/iiZgJ36VQllMvdl5TMrIjEZ
U5fEE7dJUSgPJbDz/Ev8Mv4JZleXdqHNlKLkEBAodVk2TiazNlsOFyr8AZcYOrOaW9PUqoGowoq0
+ifeDV+TPn33a/EGW+F6NP0mcSv7HasvlP6MM/CJThCfI3/OtQF0+5E8t1SGtBk5FuWALlDLYg3f
uFYUE/Dubb4nGDn2GnRErs0+22wR48IbKZjPUYU3L5bisKa17lB15wfkF5xL201kv8NDp4E7kBDp
KfvUT4/U72gRF4G83T0iy+ZXWd992H1kpz5UqMFnQni78aZZJ9Cv4wZpjFtcubi/llw/cnhWf6uw
FsXvm/62DO9m/K47VxTl5mEm1BQ6NXcn7pScukdiBcP1h/GH8QH7dZjQh4SSn+PHzw8oNEDQGQrK
HVYs4UPegtSyfJyWDSPSzw6NIH22fUrUFP3N7bTPM99w6e6cTG75eUjgXApDkEiAVyY1hMwkAQ9h
fmF8WN17M+iuLrzUgpX7JhAzDyflZpzxCe2gpwzBDDzDTyOSe8Wh+4hKCngadCoUJmcYznN2gGC/
EJqJTsvwVIOUFD9+1iAWwPuiy4qS65QE7YEpi429mOCizkThE1zRLun+A4nQHqzIs0aj8Y5Aywpr
ovm4JHYenyqwqMzc86DP7xRWJu2j+/VJ6Tw0zLwRnGJq+a9tn+jTb8A1r2w9uMNe5gsLloSMnKhB
nBZUyQ6bFrj8j/yCMo3syjjEt2duSV5LQyYr5ryvVILrSc+VbiD4wfExhlHfYLaK5V4H2Ic+UZHS
pyXGAl+V7K3ZuR4j9eE1BIXRCsGIhzBq3V1TAGAojoedrf7kmR6swNvAbep885KFLwwgn3FChA8K
hODz/FDaL1MRPJoPjDe4H6qBVjd5adP4kpA4InchfUyqV67dvEskCgV+SDTK/hAvniVyp1Zjjy9/
M0mEKt2zpHOYerDl2dQfNkgb6gEmtj2mY0vCVSWm+YzzuKNyrwNXa61Ro7Hlc0jIAP+vlMGPFyUf
HKHT4Xq3dBUYHpgbXDgy9BpGQHj4r8y1AFTAbummD9HFtmYYXea7aXCATDBPKbvyD+TdYCujjLrS
RBuKxkSHPbAxxz3cBnzk3gzMqB2+8rnyhWmi5s8QLgbLhEWTwo47zVpC8CwhCdhnpmtzMMsFPYK2
t7WCZZaFegck+VnO0EfRi+1xrW7oIVjItJOzkAKsSbVD35+y0610c+JZCTP9dSYvkFYM8gMkRuB4
ZmAZjMlr0eejsqHRO1o0hm4lQRCmsEAIRvn10FDGNV3qXNk7hcCFPqME2tnKDjZNMkHbzBfQqaX6
S/ftY2Kk08t/OkyNB5MMpObv82b4lNf+BZTidaj+XVcazJmE152BwxDZ/ACj1ENpU9yEQKCABSGE
Q3QwsnUB3C6FDNBD4cDisiY0Ofx4o1TOOteHruOpUerhWNvXCJu3aZ2LJnvNEUHE8oYsRI6WcgKd
LrwSC5xVZqDntqz8uUTvrDJ2VQe/0GrnEa9I3lTItJuDkMbrm3RPlrZTsqk8sBClOVctWff4souH
EuZ5TlXy1NIGRlzVz+WHYdTHWFV+pKoNYr33NgCZiCANBJb92taM0dFypoRfghYx4i7QYHcKrbqO
F4PDNa9vKoUrgXRyuvHIn/1PdCKmoLMtDAEbXr9C/+6fZjpLVp5akxtGqaAlKQPaJB9VSlxo3rNl
jS1yTgVNku4PxVeV2pHW4F7GuCPX00kTlk2eODFPlrIW96InmrnQS0vzXjfDW2Y0+5VNn3dTg8XQ
kEsgEIc1MG6YpvxeE3/GBlAz9EGMY1qbfYLREo4jEMy6zDzRmQSrt6H1tJc+zY+Fdozqa4j+SFF8
xdr/DKuufu8BVG91Nu7/qpGoeNVIDCWmy5U+c4P0PZpq9wJX1xxqJA1W4v505AakNx6/hZy58Wno
9+tFzZAYuex48EgYIXri/cPEmMktcEZqcogzWMQajwAqndEMTkxGxbyKmXu6umsLt8fI6hsIUy8P
Msc9yOfMdCeY5XtoRdRcch+Jygu3F87BAIW7JEVpMMiOBbYDeSu9rH94vMm6j19Ig6+KY5u7K0nx
P8VlOdjNEzsClf/SRrq2zwaelEApj3Pxo6EW8MzmMFRfzHIoj/tlt7yupjjAGzCGyHDIddgWasCt
T8VqlO83J+qH8hosfF3kOIQzAsPNdEskQvqIjDeW2VFLLv49RUrNsLpyYeEwRHqa2sOjZJb5TOt+
ayqvBN/vUkG5Soad2SEnhDLZtF/p47wBC6uMHgIp9C91Ae4HhXZfMXUF6aLCoCAcmc7DbpKSbWMf
R5aFsWEXpM9HgG1oYzR8FhpxHdD3RnobwA5KlEa62BNg93XEpM0/Sfui4J9Ty9+6ZuksrwqXIuEZ
8QYo+vRwuXI63cbXgUAH+Rp0ssPo7PGWcL/H2PpG412Dp+QSvcVspSjfx/ms7zobkpUZezQKDO4N
gcRMc/OEI7SbvtgNYVqxfcmLT53NrZii4PHUYWzvw1I+isbZ8I1IqS9ezfoZMiId5xJ6doUjMsGL
4anMYjmUbotBIabnr+kJUlIa5BHiZFFcUBW7bAnkVljkykMzNLfTs3njip9C43ticl+eOjzt541r
PSsB7y5eg5AqiE+HdWlr4WP6QzQaZ37yjeRwrA+P4dOYn60ah/Vv82R8IizaV54WbD7ZxALFIaw3
UG/5XnfHyRlINrcpkbcT2+47GeQhusdoDOaoCa8+uITrcx9YR51zkuLEiYMFwUbiSF75XYQoD4iY
Omw0cJuudSTcpYxfkj4wry4x1PR8E3fRGDFtLcI+aYVjYQGTkGznSNN2OCn5aHn3XD0CKL8H7Y18
c/jNHopzsqci2d51GZ4JRGW77NfQKeJJhXYIiafHcoQkwxYhA9vZzQPara1pvxKXiSiQDxgEEDMI
QeTM3vlXNIVq8vZ+MUY7ZE1R+irxaY6/us0P7xxAnNzexvKUJfCOx68Yx+t2Vo4WF88rYAw/07bF
r6BbLEgAaf0w//1OPteLhLj7TsOlC6pHMB+0I5FGqe3O7wRTXZGygrLcmht/VDy9dXgEYX8BMyPT
hkF2uy05K7H6aAdCVBP9sKjinbGT84d3l5aWKAVPtOHzqdzrMWYitC2kiP8XH2mQF1A8KLaf+Qhp
ffKmH9gA90bmAkev6p0hAdrl3wQpJDAt7OcD//sQl6ut8Wdimg2u8XOB1eSv+MoY1gDqiFgAtuXH
Kn5dwMc+lxH9VuBIIFaLpmVY2CE8E7XwyW/DwAwGDls7rrPEvfomJmiwYwK8hB38ki8MLC+kCaqV
0M3n9LvwVFOKBykumdCMer5ZOni/MkxMsNK0k9IdPDnQyXuVGhPdEBLU5X22Eef7iebqcKkoVHZ8
1u3qr5Z75YO0j9evyQfcB42FFpXEyAIJ1/bK8qK7F9HTYoei7K1D1aO50m6r72tA66okqmyLlTDK
EZNzZwCnBSdMECMpnS164vB5eA1OchX3GHRKWEpsAFhI0SqOhx3B45Esh3xNywF5Jap7nfXPUCWy
PTSnP8t942svTDcxtdIkKQUMJfntwgQqkD8FzO+j4lDU4kvjlitHY+K1iLsvfI9rFco+lqUusH+k
wGQSeZR+ICSAewK16fNHXlPic9w0AgefEYhKM7wWZ9tCH5SeJS2RmayRkA+XplSk2U/sQymGb/Q2
wF5pMmzFZnTXI2LOkDBIsSMFkIIoMPh7lh69mJrL6o6HCi8ESWDVIfllPXD/bg7MP5ILjUZubLyp
4cDCHAlU2jgV7FMMtttZu7CK6dTT3dLvI9cP7jQadwenZTa+fQC5jykCqOq/x/ir7j4UlZYlDx+Z
p+9INDPb5+MCQKd5CpMnm1plS6G6IqzgOhtQZhIUysWRGPWIc8SyT5V0pPfa9E514SXGNNLvFD7s
OY8EXyS7EkzGp+HXQFdZeqzRuNnzEjCOykyAfNrBdb0XuJPhwFY1DgcOlJn0R6Jhb/xcyXARkKGr
l6PygWxiX7e/1uNfJ0Ws+m4IsTilACZR9980PhG6RaHKd9uwlFjzGFEuPCNL6c23oTsWh8T6rsG8
Id0pXpGRsAQkTzy/PF04xi+axOKmJKWT82I1JwTi8UnsYImr3tfmg1/JjrpGOti3dmdGfGmoYMab
fGNZqDdWV/YbIw6kyfovZ+246EKq33ih2twB9qdtpCCVAeE483gNUXXIUL6W9w2XsHXT4BE+mi9N
+zLjHRvc6pkvoumOvOc4OapqlLzFBl+CDJP4qHa/kNemL/q3FYYUHQzHthu/jD5c7G99/M5bJII2
LWI6tcHmAaPlTUs9S91LpxaRKLemg8V8ytWYzNBd/QfYM7lTsnCLzjZcbkvVY+ZhV+gdg9FTWaZE
T7xVyUWhGecrJEXsUEzl+gFpzA/CDOnWXRl7hehgDqMHPOf6lJz7txo6TIRSmV3n2EAKrYm8DLiz
fNPVpaR6GvbFp/nWg7c+V3uiOuhjE5/IpQ3IvUn0BufVI0SC9TPtzyVdlm0ZcEFkwHOk5YmkA+GL
XjGoo2oLcLi182tt+RXSdzfLQmwKiA5QrbhJHlltiBwbg1l8xMu3ILi+1GjKGfhNNyxUie7Ff3Lu
42gn74d1Hc4KFqBdWYGWQTwMcHKz015sXGhMfXnS2qPBNpYfDJ4JvNkj3MLABLeEv+IVbDHlle7K
uZfcSa3BOTZKzJc86mWkNLTv8Ky4S0SGQ9RmDu2C9pj708qohIvxDpWJw5Z4Y9983Ll0UtB0ey0S
dImALXK4OtdguNEGBaqoRdKH2rt0i1IFYvrW9OQL2hhwGWV7kFCsYbG36XDtstLlY879K3LNgBwq
9uzrT/0T/0o+I4r88Uwnm7e5RLbYjFHpQrXhLwkQKXPfU+P1LgJc3hkGd4IzeWHEMGMwbncMDb9j
8eqvY9BlhP+5LI6MY3RDNFy0EO2Ko3Sn/EPrT1Ff4zHfqRfaQfyrVXXoS0gvsjgslLOo8VHlOMln
GuYheMcPNfZXTglwvz+6N93B3ISaq2IDrJwHNfx0SH/bMaKt1ci7+NJEOvc8Di/syww10vNh/aLX
ml74MVPxKTPrIrnqX4kWP2Jk1kTNsUWnMzNd4uPID6lvdfRyTyXjI7qrb1d4imxnlIVHUkwQddVZ
SMAvJwp3dht3zOAPl8kzVy5oPkog+T5yuWJU9N38NBF7SR2wsbB/8Lul3+avDSiY+PemT9oAO8JR
Aba/zb+LDPou0kNHYb1SsUSpEnKIW9xn+O00jViBBSy+nTBJk1j5cCgbIPOilvrQisgMqDayPxXB
ebbLIqTHVhT/Gn/aO78MoTcETdTAn8WdL/xC5JuuOwAGwvlN3wP5MD0pLCKhamGEyDFuf5he/Ku+
dbcWYyjO0uAdYkmoXdonFh3Hh0vLZg8CbrPb+IwL+FRZ93xkmhx2zPmiK4Crf6lP+uAHD+wUsKh7
/gT5TX6jIZiG0z8G4NxhPh/cK58LRBKE1/jXu/YshbQ7mqMdKli+ETEHfFYQwWh9s0qtyXf5QpD1
PW7pV4xsnQsOOodg9Y3LdHtEyWcZxr86uJzdFP23WZhxFIt75LY3vao/JqnDkfJ3/c2ABfg5L8FH
AAEQ0JWq1yx5YZqPl1DxVfVQv9ExwIeW/jHBSRhe72irifYPzQ5H5AW8Ih+RDM/22/wA64aE1Y6R
VVgeFnGt8JGjMOu5TMHDX+59OPncVEL1MhEBQVnK09uywFHLXQNcu/UPy1boVIPmjzmAuk8x5nMV
lqEN7ETLDdsVty3KWSVS7jT+oH4+Vle5s1PPHv3D1qZJxDbBY6Yu+8e9Ljw8aTNV//zKkHjKA4RH
mGVgf/IAAxRXGlefA2XPp5P+QbI39nEkX3LA4gTXEhQYPdhrScV02HOWIPUnpPwCL5xGQyBdESIj
HgW3dJjgwgXdLQfAzrE4ikfeVEXVe/1h42A8NdZPULZ0m4RWjCJfA0Ovvwk/alBFC3UFzRNg1Vuo
NjzHFAcUroszHvhMrj92GpJFn4dL8l8DV6rvzQ0lt+baH0QtGgTi7jrquz6cL49uOyL4Wj32hDSk
4fy4TzekSwwjE5J12TiYcjwi+sAMPAGDEFnE+BvfHG1znEoL2g4gczwqbDggsxlI0rhjp0NuE6lX
x8J+jlp442rAs2OXUqo8JRdbGIV9imbjlaxuhj9M1ccrpDcWM8U620P83X5bR6oRUICYOu2t8bRy
nroUHTLY5Xt6/8qpItzhqHtmIO/ngHACFXmD21HX8TMNaHFbgEVvytdyWdBj/OPiN3asyC1N3Omd
P2bMQ0rAmJGwTIi0Q8PVqqA/wKADOWLSUnAW69v+YcviKpPe0g8eqUW9U9gsTosFIYLNwLTmDI3l
h+PxyGbXoRSjkejxMvkDZp4Y7oLcojDQkEnO9aFAf//YFpfkV9x/fk068m8F6+HOn2KzCCgWArRe
kfGx/GMoCaCKkce+5XvGEfAfkTf95WSfeav3hW+EU+dOso3R8ylYo8ckq0YxFT1AZjTekO8rIFwt
19dd5y0EyZXUy4oZjlC4Wc8Bw01nTgBwoY3aCbMyS0Dy5bf8UHxKH3GIiNFGk0FzYzu+jYyEhv3M
qsaSgvkt3sW9Y3kdvndfZRuC5P3LMoAegHkDlXG08dOLcaciMe6i8Ql22lkCjr+AoC4qV+7r0Yar
gBDoR7aLrIXocb5TYSzccpwSH0uH6qO8LHn4uEEh3ki4sEPGBhounOYpvXQI9SMDwzfeh593Zilt
uTtNlc+53/+sl/Jg/YCF7Q3XJk0JTfBFo39NDgluAqqH1O8HFye5KBVwUeNRcCgrwiVar+9T7LXK
s/xWHYkTSzgtGHmKdezSKz0t0cAc5zRtNbTlpuqge1lxsT7Zmo+AgY2zfl/Ii3eRtAPf/m+2wnRn
C51Ok7i0vR313Gn2CQGyD2ctPtOz+aISscnUgtKfAW2/Q6UvLeIyN6DLvbRf/PzeG7ODf86P+rMJ
mYoRGMtT8XP0L6vo2us/ehc2qj/i/4aSDZ/wDYDXP+qRgQ7B2wnlQ8Z19IktqpIDcUqDH6NSA6Ys
P2OnLSaPfhYfFHNRBhq7x5kQgSYBT7XdnOwbP6djV3KUyH7Z0OiQXFzKiKAZsH2tbyh16xClHTp7
i4KOe3nE8Hgmf56s2XlXOigoOa1HwYd0r8MXu/8CCwaTA2PBHRXyRFGKtE4M70gfyVMxRwJDZsyE
OwJI2OlffSzqZnvXrMj4dxXOBj54ZtSMTUX9xH65QdJz1z6ocMCMuxYuwTBxH38tgIPGxb5jEvEo
CVwpWSAdr250r+PnA8m7Mf/JFvMCGrWWXjsSI2BlfZe/DdJKRiLpjkr+d20Q3/5l2oV610bfLLno
A5JSB0bbgAjhvHuS1z3zbYUR63N1K6nkIXsf0XBHULtZ+jeGXG7tKS4flv2CxfUwH8q33qGPvpXc
q0OK3m722nD0Gjelp7KtORzLA6j5Yid/Gb76lB+YJoYYSRENKt+Pz9gNt58T7xVe0hNPfvKSOlBN
ncEVP/P03m0/OSD5z/n5gqzEuW5p/+y0LWUtf73jjdma/DI4PvzDMRj3EtoMiVFedtY9XBN+6T3c
NoTa7C9uH0pR+YwyI1wPXCG3vnREwv909Z6p5ZwyiLfPnyYPfgANcrd6lCc+cm6XqgUpD82P3c9F
2VkBW513KLbPw/a/l5REyx8AAms/84gLfebHnG5tHMpf6JR25vb23ofNx8/z56naRVcXkTj/xeS6
59bNEup2zDOe0q/6F/kFTdrlpnB3m60f/bCG2rv1LX/DSt7M2/FxXjDmpltUspWv/cwuvoz75kvx
RpcSi2+AmpHL3BUZ9+FFJxHYDt93YC4uJFfu+OreLwtb4eIquzG0fSo9/4JXdfWw2DpEpuyhCOGF
Ipw2ewKVujN3aNG3b8v25+dT2VHYMoKEG+ajiwjWT6YsFb2s4xqAJUEjsYteqh3701be3jh6qIyY
f55Wx9qeDttzlZJ76DD3il1G3j/rCRyKSzbMdtldWE1HK+Dq7FbEbaEy3OLI4385ptnOGO4bCnN+
4r8Ar4UDKBaNmLQtnjgM7HBOx73p2gdFcwyYXBgetjPNXpfbm/mqzHhJSTDy+DZkriARbcLduiWP
BnA2fAM7OeR7Uly6ngICI/WOkdkDzRQTy5vx1Hxpr3bQOCjVdvVr9045QHoY4U0IzJO3/B+DHSiE
LkzkvRGarnqUAvy68CYo1/7M9/VsvndERRB7McGD2C/OdJgOXB08JqZeEpKOsJc85CMI9vw75pXr
9puRAEcT2kEyDHaERL7OaCjr0z32Nn9YnxlI1Xf1HBO9Rnlg2ieIult+ChyXeWtcrM/h2NIkQzRN
Achb/scwwf7NN47qE6Pws76CIY3vGXXsgfR1tumK8h3Blrr9SnDIUmscrz8kjcy73059vU/3ktHy
q9rv4SCeFYzgXOC31X1F20A6CVsVdn3PKF3u3K2EeXELoD+fvjZ/Re9xedD7kEmz6hHcR9Eqqli+
czedPrmItrTCzrnl5rLoRtBUqFq//oPuOXyiLqd3Bkn6izrWiEbsAq6A/jG4IZDVQwxjEdOFAouO
5bbZosbZNfcVi7ku4FVaHrSdg/u3uKeHhOqIKwPlFR333rWPEzTanp/lMkgnHwBfMJNXbrfSi2X5
yXBopM+p88bpNa0u2YkaHrJJztZwpBnybByHO1sjZ1XKwu12tCgHpAa0kZc3deNYH+RtHIW7oRGv
RQD9OSJAJr8n/UkWMwOPgBjSdDCam5viFaGpK9SIm0+iHcpTvK/9ma2rX/fpE2Ntb/JTT8RbU6Ey
hkIAxakBiTp26V7zmuiC0iWxCUPhow+YBrj8Hf9t9tBtICE+Iyprvqu9GTK4x3DE3+2bvfmrnJST
+ib/1kfpZD5bofz8Yz/OqdgjuT0d+ie12hrvhCw913nxwy3P+KfR3a6fRAfgN/5qcgcrIHVOHuNi
g0Hj4niyX+gB1UhooGSEhu2M3vWJ59eEwOIzzeIU5T5QYsMoHYAoTLTOpAQSCkKfz/TmnxxwD80N
BHdcwUXcB4melE83PiztSk8wyk4J/9JWX7A8iAQ0qj0MSTh+iOV54GojscLeFreejg4qOI2GMCLq
LU52N8O/y+7BqHhL7vRI3wFYlU5nwsc5TalGll+lRXDxWztEsYeEKTnllcepaBPUOvqq9Y5yo9Zd
Rq4r/RXInArvYcdQTBuRj7o6uwMbcO6m9otl/9O6kyV9978c/lntI8zWbV8Hr6/C0X2dCE61bxYJ
m+FMX4NhJWCvL2z/tPVwnxqeO5su+jtyYQ4xJS93EuqmbWJuf3jHBlxb4Mr4/BzOCYtH8aP62ETT
eT3oZrTu6ejy3IBVmojoc7iUIfllKM38gqZR/DI+85rWNyTSMpHNzmZ4ahpE7zQgAKX3ZypKenwM
J0VRNjtC44IrU+he91PGJQPSmfWqEmqDlKavGA0qXEBtDQZwyqqb7fU5vc7koiqebecB1mwbu5Gw
i+JvjkbIPsLRIwhPY144DTZjZdK8avNlJPG7ZJNBwZjBvsahvRRCyTBTOarkpdbmCL1xJQUXD+1s
kJR2ZQjLiYOmAS8ddTcl3ZL/J9bXmT4mWLzIBKDcJ08387S6BwIM26YF+IBEfpgP63h5mEeFLzob
D0IYZpbjNmfyDQgALzUybYoYRJqWXO1UevdtT/dQ93P0+irKxQbpuMHUGGbKtSCylIqxCwWsLuUf
avEDG5DTNklY6ar3oUicolfbA6mWor61ifjooX30aUmnEe/xEJQZBiNKbruT3X7O3+vmR2BsilZ7
TRRSuJDOQCtJ1gRiMAI8HO9aFgqAKOjFUFW0/ZjRCCQr9xoKK69Exyh70LmjYKPEkopIuBm0JSTg
wLCFsfdg2IzbTZEA3Gf3lhJUwHLbjPWs3jCTCXuttTavWsrZaiAE3eyF/JVARuCbEGilk7WQKsxm
UADCXd8J0Fubz0n9eJCGjgMnAa2wgNzUpX3P1nilS8477zFeGdk3uDRvbljZKFik/GPk8jHXP3yU
MHIkvjl+838cUeDLgTBiVvpnrIcLWgabL9FsGP7QhtMngDIAxh6sTdwUSCAEPtAeyFbFzTM848C7
CeVGTeQl8uoiQXbEgIkRgITyGxEQuXt2TtbcQkOXch9m5dC7agmGhZYBfMK0INgoc2NQXIBadnxa
yI4EcWZj2EF1bf140n4l3lJmp46G/yjXhJrle0JgQJs7nd8EvGXBwCLBrrc341PHhXclHyntuycl
nl/AZc4L+jbZtyHIUbZDb6wQJLHTsjbz75oZRJ7oqFxM/GJn7PgK6m/4bpgu8AjHxr3iFK1l1V1o
3ckZQStdfpg79cmwa6p5mAhtlfrSAgWDfnNJ6ObNUtGJxvRebIDYWHzX5CzIhAOwBu6PFU6GuSN+
bTNtde0M8wjCmUDTglPoUx9T1UBdxetWOd5QYPGhA7EoerTEBq8khtu+3ISQRVB2kdWQnBH0+EAE
k1BgmSumO1axR4zfCY0lx5dGw0msgFp6fpRgRlHF5xjVc+xoGUZansgHDcUckVaBvT1DU8Zzr/bv
AFKurL2i4NiEFiGwJ4VlfcgTRkDxHLKOOs5pCD8CAwZueoUxYyM8yVXrPGUSEgN61HGDWBqjGlMg
CA+zRBdI+eyfe3xK4GDj9buFRiRd/zbZD2cEiMAVH5JMEqc06DvkpfVsIVXcOKPxLsStwA9ZUsy6
Xak9LvQEIKIUr6Vx4N6baWGybo4xTZZc3j1Mv2slTyJYkKcUfZmmb9zHdNvwD2ARNdRK+APnmBEp
/NXZr4FJxeXV1UXxo2MFw5FBAnJqO1Mf6WR1yMkOOyF24i1fofCy9Axy8G1v7BxT9gsMcOGXqirT
MzctmigWtfY9a/1BA+RXUeSY0nPCxlfX1wO/TcUyMTCFqhMT0E0cSJxwvPWOzCQuujZXOW6uc0YL
1ITcapCxQqhqTMkkx1uQaCmw/UfMnsOUGgEcXI9Y50qvfvBmc7ayYXiPscGu1Hhr+wV0DoOQCUsm
RrpBHCRaAHYEDEgDbCqzAv7IslT+AdM1sYgIQF2LABeHGFwCFIJDk74nQwaU9rWdi2ND/PjyGIOq
+gcN6crtld9M0YsmVG2QBNPGkm0gYTFymqvYODaAxviaiLKiVdZuQkGMGlFwI1YzscrGk7XLR/kd
WELD11NPMgv4VvIZNw0rAfYdvAT2hobtdcOkuge0GWPvX4oBWM2Rdw1fQmizlwZrOhmkG8p0bQOA
7ZLS8UdOWy4TwpZsi6hF2JANvT7Hur4rhbtiZcOfOh+apHD+b2jalSq1z5qGKj9KSHX47Cy8L139
8mi5EKnZ03g9L50QPWkCqLcRDx4sIL6p/4BhCmonvacA8hRZjoaK4ROiU4X0W42VWbXIUkwAMhyO
HTJ4G7P8pG4ItgfEWf+25rkqacHg5hIEPBo2q/Wv0psvgaFGVE+3OsMffe1eEHIOEkUMpYQOvOH/
h4us0yem3wghBXo4kyKKAUkGMa4iTDVwndmtF6P+6A7Cs7lk6FvK5GwsmGIyYoax62OeqdnNYcHg
utZx02N94rtQMxDt9naYETzDwG9QZxBk09f8xAezUTosHAZ9fO4WZFq0e5pJKCdjR2P8x4fbY+SJ
YREJ2JxYuf/9dXkZEMXg/wQBlyFuKxlp1gIQs+GY17mOw3haxeATCpdALcnFOwBMwYxknyuaL9Ku
XCSdBZl+JMwy1yfcoeeKVUKSYJMSKvIuiz2hlRwwf1ZpwaHqiy9JyFgF8km1Cm/oSbCD9C+hI0Yn
K6KyOOS7Gii7mBqaT4p4WPMNWSZi6IcQOQ0UaX3mOLbYHiXsZIJZUaEMUwVUBXoKv22lNaJePRXj
JapOtShvqsLJCCLdEerJFjCwgS2vkt7nKxOSgdbaSt/cIKrbZMmCNBhXOCfSuLNj/b1nMKAw3+QY
xfo3dUxFiQLzmUB7xUgI8+jYsnbouZAqKsMhI0Qb+h8Ko/sD14MjUwQmdGm0qexbkddY/wi1QCzA
BkGrmwtUzASzIMpTBWxmUKsJ4oKFC16QRIkQ1YVV8FNGJDo1amhn3zClsfB7NjyUll8q6LILkPoK
W2H2APxMHJmkyIdkk/j4/4YeAsaeA6t5sMmRpidKwhKJcrywcMYnbgS1dGSSyakgCG+cpcJwAZ53
oW5S7ZsBLVGArgAOWjNt1NMDFfXmX2F/5+gOJ+CkQkfMJiFqTChAh7arQyafBV6umP53a2tofbkq
FMdkScUS40wg9AR7JoocoWdmBmu9UJrZHItXGw0To24+xGEuD1M8vADgEwcdpCABwPpP7ZkX0Uhv
x+IoJh9gsqT9BqEC1A+/GB7H2fiO1UOGtjtGSDPtG5hVmnaG5tDTFBdIPrv6zpBgavaH1IB0ym65
gpXuDJSlAWKFk9TmMvTR76VfgsKoPqm0eoIGUIXOpOtSSq1YVXRGTexi+XOJLSPL9yVSOQmPwZWv
ZBA5vgmftDLi3hqieuW0Hj/WZvs/ms5rt3FsWcNPRIA53LqtnCzZVrt9Q9gemznHxac/X3njABsb
g8G0WiJXqPrrDx7ldkrR1VQy1gbv5OibohA6bv3rJyFXwBBQlyL5dUoSKQJGt+FuvIuVLDablUes
YgLXznoqCKyQnIsqXPY9POhMpyCvKOkYHo7MekF7xr88XXIcJMWiU5QDWI2SkgxPeWkmErrwOlsg
j8LFqf1vH8MevEcZk8X9E5b5YnWZkjKLVZSofqmfseV5wDCyc77FdVSzvZd8bndT3m1T1oAGL2Yg
e6zDcQxa/GTR5LJA5+pVWZeKCwUKT+bj7AelUdTUrfR6MDuYNA0gfMQ95RAX5Ojk7xCjE+aSwNsU
g4vbrqfHxUM8R8lFaBo+jMwgXpflK8F2kAU1Z/FGL/i+NMJ1avLP+7R+w+C75xuk5c6Hk/dbUYlZ
o/cx6cNVcYlp1McVRiI6UmHemA1dWOuYYhHfu/Q+7m5Beh31lv3xmXHgeMkxIczGmox/nd1iV67B
z8h2gX3OKTsUOtjuMjUzfhJYHZCo3CKKishPeQuRylQ1A6vWhlxNd9Ml2wLze9ynCmrKLnMPTtJv
JIrCdKfNbHtrT+6SZMYY0kh2NcU4EuwIWbQYuwQaHK6GsFObyz45UAKgrX42IYmOI7wBgkBC2+LG
ji5K23qIhVF02kX3OTXDFtiIe4U1yRbPcWRpynknFuzWNB2k1qx9c1/F3r90nvmBfwoPC0Q05+IJ
+L8bQPjqE51yHunitQE/3GB4yCCWPevvfORsUFOLR/wn1jyf0W82xHj//73EOKhB8t+HxXrubh7T
VKKufZT6vUILpBCJpufI1l+wb8vJ/rK7kwvbRk9jUgs7Nr3Lxngvk/AoJobI2p/aPK5w1OjOjdWv
QOUczFZSU+1x4HrS4+CUIS92uuTG+QKjx6PwkUQEOadzjm2zuXomdDkuPZ2UBc2P9s3ksCMwAg6a
ny4GpqgIzdaJ4DFnIpFpOkeoTO0Yn9NMbDw/qtnbZPT+OgNjsV6KWSB2WwOikeQsVohiD1NyreO3
IBbp0wjSA3GE01VcTcYBtI45iwvTwai2QWUdpPrBnNLGcsKoukvRfuNKwbkpMTQ+luUTDo9NDN5E
fTc3m3B0zxgrkGJWApPEtwzraQEm5opQzWBCGISnJbqLYd6nBWeAFx4Cxk8ISBiyzecwrx95XqMk
V5uYJCgQKXwKiD36g+Hd41ikO304jJH76Mupj8NoeZ11hDpMAYceyLm/ch00U7HG8QjlWIjfBobO
WzwTxV+N0hIuE9nXfBrxP3DaA5N103636U8UvY4LyCmkO1gzFTLHSmPww9P1MPyk4uGv2K5IfO+w
j8cndNup1yUaDpV9omqgOPcfxpdQWLr0xlV68gruVcrGovpIh1dzPotko6SKdfD0F0NFrYFDUXcb
yS9acLgV70zUdFQm7AdESJbHyRKj9sOSODz15JfnXPjxH/lQcVI3tOTaDd49JLeM4zDAu192plxa
Ktpy1HZl+BbAuOhwAFyogRLohz2sm0RvMDgteLLqiUY6nfOr6amrC+W7A5y0trZopoPymjb0u6GL
rDRkjgpAhB/X1rTHtUkqvAm8YC3hqiWe1g4dKrru0SaLytU2EjjhVPWK0lRMobmzekA0MSj0scmf
BW1DrdniOeym2j99BrfkvzbtbWsD33My6b7G0yymtxa0JtbMUw+xP1Bw+nemFV4yPiWtrJMBAiSL
gGFO09dQyC6Jgj0GBKIgkmHGiZkxFp0WZO8IFiGbf4RqYSIdnOeSG+MnD9UTuDxGzg8YpyX9a6Zu
sV7TN+G9RG3pXpyOSZt0j9QHZQx2AzyBUnTGFbAe8LVaLTqyeIK/JXITs9K6/c9DoDii4F3+18m7
wAP8Osq1wXZ3XmadsDRQKXwWWs6gzSCKo//GuDNK/W1CIx+UzUVMquwYVV1e/JPho22Y0EkY+gBg
2A1bKn1OxR2OgJNowH2MjtqropfawCCc+aW6J5Ttyv3mWzssTEGq8vlF9Zzb0Jfg8CjraCOByDPQ
VCyWimsFN7th0BzhYuSnhx76ZdYs7zmygLDbC9Qo1gspHutFYl+SurhO+K04dfMOgSMMvmimNg7s
0ZDQILPQbx3qStbBi5TjWBDNROdkfCekqMdhgmmWHuZWQ1lKwPV4CxgKhcPOZbdWTnNuFMMfDXjK
09RmtpBnzdqlGe1bA727dRkHj3vZuGMfHgdNW3cw48RgscekN4ZWve5CRmAbYyGxXdyy3G0y4cMf
kAHD/CahFmkQcSNIVHuBExTcWxi+dXXoKUux8ODyFaSHqqsdyscJ7cxSz+eciIIG48p5OWo+tRwV
piDYuGhrYfgoaBY1C50H+bWugyc4ZbqO6nsyQae870wjHck8Bb94zDa+xIDHvyXX+CUm3OI5wq0A
fKStghTRDGNuaEn+ua/uUu+0ZCEZo7ubYLWOE9iHbAWiO+VinIXI5Cq8h1bhgrzsNJKpHYTlnXNE
XFtj/N/C+LF3sN2nZkLeyinBaAOFGxY+aw6XFK/iCBQeUNrHLixI1SGH5cPNIMYYC+EdGjy3zErf
5XLKWrRAKJgpNUGoiUhAEqsYgy3jv0Y7RCKlncp/s2sjT+p3XJ4zqIjb4nOMDTnj9Yab1hoMTgqp
NG1yuLVV3Ds7LAfuWgOVSNk3p48uTRaAvl7FwCfEIYQ5/nNf4TyATD0pZ9JBrKcQuEKMXdjLRvWe
uN5eTcNL35BJS0ksR1Y3DUyomO2lRrSvs22q5YTcstg70AdfN879BOqdlepYN+RpYEQpfo5cIiXQ
95Zrgn5p9PEhaOhYgJNFKw6kTDwZMx+0mpfQo//F/0qF/S6Enui0aIpBYGr6ihHMH1upcumBecd7
RGJNhROUyv2Nai9hTKJ8hkV0EbKXpyFYGw4dABXjvpxQfVGIwaPJy78BFZ5VEEuMIo2zKPAV7sfw
HLqHGtFmz3gEU7y9ZmG9COxuWrdKr7foMljbk1seF607D9YH9q0l2RxEEIMcxeW9SjAP7F4mQFTx
DKUMH5nAiZ4bI6BCyF/lqdrTteGA3qfT5sh/RRykOeMLuvzDjhEg8Lm2pheN3jWvNjPXOiNln7wh
ehPmHT61vyQEpYT4OCRZ+fcRVDOgc3ZgieCBlxXoldvxFnYlld63ZKPKnyFnFuedYDRe3Jq9nEKH
Qm2vucmlCRf9T44BXawXzBLQiqbZiAMJ4CBlp18x64XV2MaQjnLN7khbM64FQTPdSB9jw3K07B2g
LtHDCMRfp/7zN1xhWkQXy+md8n1Gqd1xkXLxHZ5Nbg633rZC1ma3dBo+5J+KcHWsnHTDXA2JeRqS
/WxgBu19TzVhP/OF+D0d8Lwg+Q7cA4RbHIgwTKrYVb2DsIAxQKWTKli1T6au3ipTP5l2+W4TfrjE
8w6DNEjLxIB9ZZCPfNiX4slmO7SBAwJz8o1wC04UB1mIh8nCsy7cFCsE/y13NFAq6CJ01H1jYOvA
mN3TsZkb0BK9zVnB9v4tx4AAhsg+taH/6DJSWeAp2pmMi2B0BfceXUSOdADPAJyMyP/8tRLA7avg
cCeSOQ6OPrpFMenu90bHDIt3cbYJ86wJnqFBbJlwNMmH5V2HEMSsd0i7yLf0nYfUJjEnx9a8BIjn
PAJvcfgCIfEVsVGvzdY54iffzHfAb48dapWIW3Wi/GjGhvrcUaKxlB28jGtG6Zl1nwcCq8R51tku
c4fJ2qvb/q2Smx3cYoZ3xiew+z+6FRDCkAjhPsDDnCS8dLjWpVAfgj03sw2lMCJY1xkpr/Coizt0
3LgI2JRk0nFmExxA7A0GZnQa/bhYq+pTvgMN0K5mATPA7N8Y3sh27JiUDmZ2MDTqIV6Ahy+RaD2L
CGVgUkCcb4F02xrHtS1jGZO5eV3zV7uIL8We1n1W4PzJKoN0XgKeib1ZA1VeXojlAp4gl8cIxva7
khFw/UcqEgAp2WjLsteGjoSzANMy8t4574JNkg4ic36v+Llukq0iQ2wZRvqm/Kr7xaEXeGk2j0Po
bkK/20709Ok8rmsi5WJMXnL4h+C7HTV1YLOZUXSyzDz2ak9EB87uGK166Kl4pvWaPxuT+INvVOcw
iIMdc/WmD7TLclsOPlbd5p85pbD6jacYiCaM9z0wVwfyvJj6NgV3nkzKFJAWkFw9cbcasCJ2Mapy
4KShp4iXnacxu6mRBxdLfNFaeA6cE4I79n32aMEpbQr8JxZU7DK4c7g/aJ1XBWh6BSqoqN1cmorc
Q4BbeX/kkHH04kUsBQfN+piS8ZnLZNbPYf0tF2ZNUzzW/k9G9Ta8hHr1iGHq8++hQGEnz88FpTcp
1b36tSVEgOEVI5y0+Aygo3C9Jv6m7sLtmP6XpgEmvxgqQcT087eYryauaHGI7LGYpOvntiOJmKcA
hzLFE6FGuXYhHYO9iLub1dwB+ZkUsYH5NwGlf40nlcNpMq60aruMT12VnLDI/pMMX9XQb6lP1tqv
9fwfSzyc1GeAmMXHIIG+RuA3Wechzy4JvYvn5y/G7O+HBptltN69jy4FtCAloSn1mf3H45MPLyXJ
PTHRBzVFggcMOWAvQr5CQsGFB7Gqmpda/1bKW4lbiRjKmsRdJZgX0tAdxFhzwoA7dY3ViCFrGPpn
yfpGmQs0+iTfS56tMrEZ4TBzzGQXJ9yrEe39MmCvg5oxuCVV/ZQjDMFmJZq+BNpp/SeOI0FLJbKR
3nrAcB4xHBc2V2IYhet4XBPD/bBQuNKaVhbCLTYXkVcSy1cbxPgS7JahcljuuljEUwqazryRzrEE
l6FcHFB6xsTkyA3hlOgQNPrlbrWY8OjqD0UKnM6ca+bS7QPoOMk1djE2HbA7JsBcPBTELQYbN7c/
kHe0EweCpmSmy7fX8V7k9OxR8CyCSvO1Y7xEcQPomDgwtMFBRQt6/KwQobJUU0hBzLZWZuccimo6
m/QC00LUkhHvKk17d9mY8th1PVrhnia6fEbbn2NCJks/7EdbbVpmBlqt3fvAfojSQcKRhq58slGA
gSUkHdwB8SomR8C82qH5wLFKESEvxXPnNecwSWQPo5e92oKF5vpT0u0NDl0pSqv2JxxXerBseBt1
UpzzsVypELqEIiHGxb/IeJKfoHoYznRUYj1sYKKP2fIQtOuICSxTc0fDSZ0uC35K9tvKf8hb6/V8
k2ctWw9ngA8zuNTq3aM7mWLOfG1NvTt537hm1JlFXg2klG++ebJEpE4ByLF+5ATjCAqMKw/VRbIa
+UwXWn8HDE8KQ2faF5OHgdOl/EtwBPIejyEEod5dKBiR5+ZbDEkfvOxbebuAsYAsNzvaou2PA/r3
G7MBLjH2s2KOClWkigiBa7gQXvP2G/SLxVQztNRJqx8ldP29neHfMWHinCQJqqca702ITXDWbArR
keyCGqsrOEnd96LMXQWRF3NL6pC0n1d2NDyOmOtBE9jNwwe58AQxhK+d1twIf9YQImqS7MAjiqyE
gbBK9yEDYad3b61vXDRwWwVDanbPkuNeM5l287caubzGdw6L68BvTVOyuOq/Ju1m7EUrK3TXtUl+
L9NBP2IJJeSOxLuIKGE5UWbP3FNDssEeOi87spVAg+KtFRS7DFwqa6GaM6uma28c7dO10OjhD61X
7xFy0mYklN3ekgK2baOtfB0v+ogxcKMQYvpor/oBWo7NKh1QaeEYQPsimzRh3Y2oLO1pLznpfFrG
3f4FouKM0BXT3wSbbPb/kCOCLO1xshA1eD7UIwYtRI1oLAt2qhEcbcYaBnpZoqYRCKWXNARShybA
Zct9RqM2W/VuLM9ui3GBph+y1tiL5zNxLisn7lKGplAKwQxjimkQnPaWWAeVJFyT+prSJANc6BpY
Av09w0tL4ByfTgE6KPMXYrqooWTrLIb34vcNJLmWhvfFjrvvpE9fwqm8aRjrYAKYT0zvoJo45h+O
wGUs1hkBcp6lOIVJVGWt91G7lq+OJ9kKtstxwY09Qdra2qSteqQEYDm1xAiLTFw6kg9GLniTSAWZ
Mts34i8pLAwIhWpqfr+dVNhWMG6jJXj0zFSuIR2li7n1MDFhwftA5gaeToUWA5L3gBGod4qrHt5n
+E+xBD3a5PkZJ97HdB4q/Ggrd+/zBEr7Xdkc2fCXcrvHgLx6A3KNl73NSED4SbaRIzfUn8aME4FK
2vApxRL9aGn1EcPkDA90vn68F9/gSTV7TN93jrFnhdCWj9bHKKl0T/Oz/AQmhewf6vAHE6sxOxlp
W96zxT0nerVzOAGhqZVcj34D4UwbYb4RXaFpeF8oDmmbqNFFb4qHkQOqjK6V91/i/sjJaDTTo5QE
vtduVFBs9BBTc4xaDM4R+JHN1OLXGHGQ/Li8EGVQgENRPyXBX3wCKuZRBdk0rHT3WyhGkUNEpF5u
k7RdMa/8blDOJpwecCP2corItwJ95WbSTEioIde+311mcz/l+cbUwY09fuFM75o8Gy6F6YSrD0WH
1TCocN4KCD65+Y5YFxmksp4wM0aRvzAoP/XaaW5q/oAP0Z1E6JcS99IQS8zR++7LrU4kySC5CMVe
q+C3Qs4A6IYISFnITN4Bw0KwqblvLkif1rRru+d1EM5E6VrhtW5sx+A6QcYswwmtPLRKnP+Nnea3
zCTPnNhOeGfGd+11/9jQdo8Yd00xCD11ZzvfuVN4n9Jotkn36YMIMBHNR/JwHHMtxtw9j7ytIeYg
zuqzGpe+WF9V5QLvBws01nX7Ng/Jn39+rq3cwsFIa2u7mEzQW4ZuuK3hgQhRqBWdQHIHgO+69Ggj
OLKiZIcvLQSaV4O8r4XQmn1UWE8Wn0DiTqGoWutfQEZqL8g/TB7c4G/Khgexw9YEgTWJwfLiTRP/
21J7gjwTpvE/O4tOhlJb1ryNOdTijWjc2T9WdCAknX6SpLZpK/ayFnVBSPFdwbLMzHfZSKQS6SKr
QoWYdmzsgUcMoSfGN6dt8RSgEQGd4uzSKBGi3DiOcBPtLt75IEBdzFQ4AN6St2NzhGW2tc6j9yZG
DVSTFY3ZpbxZrW/2TOwSHxKqwbzBcLHjHIjS1gmm5YJMuovmizLxP96mjmgsYhgGvkJYEIBydx+I
GCgB3wsqviAh/jBlnxAxskrxWGxCf1VF033QMK/3Tj3ufPQRzZRRClNtYlAbxdcBogqXbsKLr23v
d/mzDqSTk8WhSKYhO3OxcKgqUrqnPbO6RztTzNLApqqLVj2pWczq0YmqZMbnsGbu0FB6BRjbShp7
9EVbCueHmQfaWFOdc46zHrt2bSlh5jgPvab/kyvIYbwTMGNsXEQq2k+ri+XE/L0MxsoNdh7YbohL
XwL8XTEcargpS5utFINDt48upv5Fg5dKRE8hvSG6fsUkqmEiQvSWETU7jprHTj67kSPvoeXoMqGP
xJwNTpXsQ4BtLnyHWJjPSqHTxaQWIs+szhPh6/ToFR7J9Q/pGLly9oX9MweQP8gAU46L8ziCbjyv
pc83QeUF7Bx8gJNa7XX0kwYsfy/Y5g1mrr6HtBmyH+iVrq/ssZam24gwuW/uFoEk2vIuFZV00B0e
Ywwh+jFcBSBe4vzX2g5YzbvGmHCJon3SnRLrPDbaUUanwpZzyCIPDyYOVMJGstNkS03XENyhkfmg
nxzGnml/SSOsmbqV7QV/+Ak6earMb28ZxPoETwT7p8MxYhSnHIewTlkbWG6YZxt8ROA/lWMug5aI
YqlPpXKEVMtfLwGAwtkRliPIylqiVBM6L9tfVsJWGxloWDTvBKauUziHIJaW1UMLqtF/Uz+6Bzfb
e5hiMWQED39KWwffqhXOixHlmBSN3nufputa/YYGQPXBalkxRdz4uPhDlesYhOJ3ZWg7QGt1G6tX
tLj9vB9pRpKNhZNIMOwINBiWz2R4MoudwihJ24F6+c4eLoDnHvlPs/bQwMZPQAZuVYrhB8lgRLi8
4hCXR4jEn5pxTR4pLaTNCK8g3xmFwFOOyr1/Ujo++ccIXa86U+oTXNV1J/UCcYMGHHyCMqSLXluM
0hWv4gDg48zbphS6VdNyLV8Ad9P2Xsq1ED4zc+RDRowykEQ0O5G/q02E+pQFr1aQGZwGIdip1i5i
UlH/G3PUp3u3x8Hj1EdHw9ny/+20obNkjhfZ+8EXymnong0qgsfAuXgE1wzngjrb3mBf4LDAOjpX
629h4xt4oGEI9XULw31YF+6x9QgFOPAD9V2KopOR54xtSQrLwyFCL9R6ruHJe+0VpoSWdwq6bmcf
Pc7XBbQ8gsehMWlJYGszodbqxyFhTtBukmCdVQdiT/5E/vQsR0OL1IMrQaAyjtkQcpfX3jKoWWHk
0K79koqTjq5vPhXc6WaECZIMwSTS1VmuEo3RW1cNJf3gQJBMTq55z7JzwpY2cS+ISXDTpJDLhqOV
Xqe8hLJUngK/WM1/LaISLB2v2nNbTDK/E6IorW4zaX8Mrp9mKbayyFPfwzC42RXziz2+WyVs7dj7
WNzk3DFub0k+tsEQ2LFGFa/F+dqjYpbActVma70s/9UeBwYz98QJDlpMH4vzfpzk25x/ZKr2ZAt7
z8SwpX/O+DhFWlBCJeqX0SbHy74gjbpQXDm1g51iCsOOWimianZ7dzvC6kF3JGbb0EOEauAgEJoa
+y0bCFHkFMyQxstxkTFf5LwUw/423o4VM2Na5QV/K5tOotMJZ+BzfIvpqwDSFlc+b5o/KP52WMb1
BPEFDLrj9JYQtDUDQDlwKCe8QyQ2KSpwnbUk52PEevCeM3HLNMhZjFUli8s5UZqaoBhAYjokEBdZ
rAEnN/OeUktbj0C0DAYvtfmXNE0GDkziGF6ZRoHkBy42m0C4S775Jc6tNupgm8NXqM5d/sk3yjEd
k9MliPNjYMybEKUxoIusGSHIjFXrPxw9Tx3CoVqb2fyf1/n72khwfZ5frUBfWTyEbnD3EMWggmvu
J0Xwtulvi6790dubx7MRBnTEe9Gq5tgKHz1l3mf+l6l9jqyG1GHACuq3kfn0hF9pQCjC7LDs0T/6
zw4GqpBEJCHbTkAgUCf4fF6H/Vle7X8/DmfB3B7IZdH/yDw7at4KiesybzUcWQi9OLQb+DKJFV6W
/Ux+ukmYxOQYQt7lTK7YPL6BnBdkADJVF4LCMC+wUatntXWBAj8BTTGptkmGlihko7sGhMFrEftE
3YFiPOJ5pg+PEMMlpPAYbiHyDYZpC2ACZtRWVG8iHUcrxDYg3Ybrc9rhUBg7MLPqfaP0fcheyx3z
K4F7wlBAXr5nuW+Bkz6bJWRjftYv78v/T74ezVpb32OggpYiJ+hS4roULDz7P7jAmjK+4C7GQ4/O
lnmRWGTncKyFT+UTz2qN70JzI6m09SGesawqEJWEe97B88bmgzrQsCl7xiaOzp+YCZdBzXzVyG9X
n7klkAzUp3n6LFCTOg7mRlV5CEccDFD2wZ8if8DmVztsIxAJPaNK5IosGchUs/abyihsele8j+f8
pmvNuoQIlDrJgZntqG5QNdcpV7vVtocwbg8J5ILGQ3tR0mmEH0A5GlScxQWhppokLgTtaQpzi8tv
4ZZmYNVMfy31iY1oVOKoBM4mxDqPKc/062xnrquB5PLpr4xMR8ghhoZ9k/7kB9mx42uWy61lrsWl
Dkc/RfJ5cZgYCsjk5kwLgb8n0rY6TJIi+9FKn7sIVjCZQkDhtWb8FAz4nbJeQ4441qQbDNH0yGYR
3jQnb55Nz7/PP7BQPcKIHoIXhq9DA0qE8F5fbDw2Kww03AshRH9qCByU7O6MRYPT+q86PWuDkVrT
HDv4qwSutIH6ksAmzSBsSsMGo2gw0TEW4ZziOgKMzXDxiPjCx8SAvlr5dxUWWz9adsBnX3pXvZgc
2mLaWoG8SPXuvkRdiNzrp+1fp8E/w2x48Iq/FhJ/qyOQblE7o/ZYpa8S7+dR8owqXUdYBCH8gxYm
ZFV6OWGiyyOyOXKniSFaNb/hHylYuKGf6DEkaf6vow3fMsAPMfP3NUaf8MilFEpQREFGvzgS74uV
hpm3MFQ8OBIbv9V2IeKZFuYSlV6Fk1pYJ9wzuNx5wYamkd47lJOnOstFZEIhlHO1psAktWNYsvsC
cOIE+KThxpC4/DNoYmQ6qxyZDnOakfI/YT9XWP6ZSbvTXAas6hRYEBZGZL9q3xjm1gl9aENf1i/b
4bCgmt4LI2sJuFazysUQP34v/GAjBNcR489+YdqQ1T8JXG7NPg8lmsDxW24/l8VZ9zYYjLHSsXYA
VJ6K6KVjh1opVMBxb07d2oA2Mcx7ieSyaLgMYcckBHNoAFwiUNGMtwEiLDNk3h2lE6HECadpx6fx
vyyct53Vnrxx2Q4JnBXTJGMRWSZZz0USvfXFd7O0K7NZdsoCenbM/pUqi04S73P08p4A8Fx7eg41
a6Id5V6jOhNaTUSJHgtW7w1/PDxPFsFCbkhS5EXqPCj7i/WYN7jyBiBTMikKMBjmIXM3g+J+29y/
v9aUWnFcWG0twJI34NUEp2VIDhUjO1mgXq4fEx/6u1E713ny7o2mrnNINl3+IQtaI2IC/Q+fepKu
mqPOUBgHjfVWRfe6garG6VsKi/9PH3SbSa5f1kZgkSg/IxDGp3oqboZ3loFA/5NydgmNpeiQEAMH
EXzjzfzxH5aC/S8x6y3/aaJmBv94W1jQi3yI4pDAAFt+iy8ujCRxYX2njyGh0N3wNerP4b0vNi36
wIZzAt+AufDJIMPQm9I8Y+oa0wLpGbJjkl/nXZkiguS8myr9cc7q1TTuwhespOGYRbffIV74xKFN
4izcc685K0s89Kq9F8Sn1oNQoDw0pd5BTf2PXxr5evJDPiXQ1rYxMAAjhWX21Rdg5SqYhxcemYIO
nVvFqs7wdtCTJwfQrff/Y9gz9vmTPHEG/colW4cHbyw+40aYoVThAU01123Rke0wuO6298fHuHlL
hnMK/aWzoosJC5/63sKrpiFyY6Q6aWMyVyoGucFqKD8Wz2ft+3BigTY3rPlT85tzgXgHQ9s4uRgT
9KfyELv4mPCO4E3LPKOgaqU3Xc4RwgKX/nfQv/35r9uaq6g7SfSYMWDSYnsPJfJNi7iVrcnrgFdq
zT+VXa3aHqcNdaUdw3gRv59Bf2Vjd5DmIXiaS4v5KUEtVf7c4fhhdlfTCYm6+Gvm92x8ztn/LXWB
FEzClSFq8N9gmsSt67y2iwGSZ1TYKDjDiVmc6EcMQG4HHpD3aITOJxeUznAxkIsKD1U7FhaIJI7S
UkrOU9DsFWxWH1ZkQelDLW1woWphdoJzVzObQOfmgT357VWGI7mNj7u6cQTQMnlwKlgKj0GYvYMt
S6CcVRCazihfjmejYLgMEmp+qaU5WIlJYtpztVR4jFIHlLh/ENqElro/euZ8ahGJCgOrg1E73iye
+oxiI+wwqIbLBORpgoIw9wowcRINTWP+pUCSnzDdCgxPaIY5mFuC0ChRg/q/WiJnoD45F7fBQjX+
r/EqlCLwQmHhqG+ZS9h0pAsYZhbMj/h0nxp9gRRWrIzyPxKQQdkpvJr2MzfVVepfJ8h2DRQRrdLh
9yFFAYSuR7hUXKUTNabtJlhKuNE/ohq+luSnTudfFmU23hNAonbKbmZ50PESAnpKNJCN4sMYsSUI
yUBqppW8y7hpLtGC1LtOuWs8a+QAJvsyw2ty7hu8ZJA5Lu5Or/AqsMx658zJc+/XT6DO3EfC25aA
JxdMwuwpXTKIw0ZKHSe3mRXFm2rAVISOqndLGIfLn2qeiWjBeW0Yyp/RpUUM/OcAJMSrJ1hV/tge
54FwSQyuzHI9UOLkCteTELGjfgnof9BrSAFpGghvkoGu3DwUU3moreTA1A8HSTN4gVy6TzTsWZdo
7RPNJhibGxH304fZtU1Tyig57ic0fyOavA6f/1YjcNwL7jBbrhMueLqGGVA79K8yGUqm9FZ2xo/u
V9BC5y9NBbssHolG1ojHcYwDsPcn9u8EQIA0NdYEx5pvXGgQ1Zlf20hmyB6kci1Es82Sy7HQWeb9
UGtcxiM1l3McXZ+CntsHTYtMtJOix1+BVrIcP9MeYmRfrTMvvYjz9eDNx1icf0ifdjAkKAHanWs0
hQe5vRcedTU4pDKEH8KcgVlC5y6cs7gxT9GbjmJLp2Ig4AsynoMrfFl+x+M5KIZHGz0lTBu9Nh91
ZoRTauyKKT+3QCCNhJMngdCqKpeRyYSbjZx6KMrN6CzVFgfIMBJPwjCJBTGBhbXUBj71mWXAfgz+
opDHt5whtXH85Vohyl6W7mxHojstD10GmqkjaYtAo5ouwUWkwmyM5LeXxa9WtYmzTzUO9sNI39rQ
bs+jtUlU81/hm89DrW+9Ai8N1O+omlArjtvGHtYWjpQdX1LCqowcxlExnStNzFUhNIQCGcw2qswX
lyAs2ZcxBB+tz1k7rzO8Yra4N7RSqsf1sx/jQsOZONdPnc4p0+iPIccRMb+eu+y78YAOtSVvr0zT
r9zWd0jhw3i8KpIIlWNAh0q9rVda95G6eDJfy2HaFVCKDboGh16XLDOmwyNOmMpFsYyNBMgCqhYF
LF/DF9bnS/3YW89hhNcX5ccyAS4g+5uv0crRnOuo2Y8NVrUcuBKTKDQpKfsmHGQMXN44Meah3g1Y
lkq44ohO2fOg4BgBPNg+u3UJbiEyAOQisyMyv6dbi0V54kOkRbxKaO6UYQxtTjm2pjjHoE2o4vhk
wwxx6mcV2u+c+dx1Iz2pzOprfwF+cDG+cveU1Hiq1tcpBbHpPpkLoVkgLiYhskDUOJRYHaqBVGHe
OmFWxcAUCf/0Ac7qWgFp8hkaPzyEGYWQWFLnG5IZbGTmohtKGQNJ+CC5nFIgxe3ZwHyRfxIhrx2e
NU4FA9yxkbCemO++nmt+0t7BVEUkMG52Z5TPS0yxrpjqtXJ12DdXxKxSxJkJ9kvZg2AqefomvKUI
+UIdUolV3m9cSzyhZqvOAagmgKjmg7Llw1pYH4q7x79UMFZrHNokMLSh8pKo24xOdekn6MvfYbMX
PKDHpsPxLnmMwsR4yEdsSHW8/+8dBFp8R0Z13JheusrtD4931PWvVorQOtj4YD4lgEyAqbkwsJqw
fTa7B037JB4CVrsa/wo/dRlw0z3MgA5+qx/y2kSVxncoQg36XHBw4uquI6xELxqCyXfzOhYjK3hy
PFWXZi8b6C6b45xdZ+5MO4DYG+I+LDRRoWkwfSofZbX8iqnQIEgybcFb1tGgOH7JMdqs7RYyVO4+
Fp4F5Ahm9joa7y2MQpLv/izQgI0OuiajSdMlvJbBQ6OulvmqEHiqmTlSP36QSoHP9HeLuU4yvodh
uQ1o1B37VVRrQXRx4Tk2NlWjgyopaMjILtqUKiSCk70jzv1IZysDIJElsU0YvcpbWeDGmcBvbeaT
14oW1ZohqXSSdHByeGQ05hTbEaWGJuVNeQUmNBrG/TyKwCcogMaq4SrsD3yFWC8fJv+1VVcS1D1z
eoBBVWTVY45WtjtBz8UR8QsQ8FGeHPnGezP+Qg/46ET4KvJhQs3rMEP1sOc2g1vo+yvzC3n8ftZg
pYGC/hIp3eTNEk4PP/OXzI+c16rU1orwlGXHA63yPOB0GfBOEPKmH9UExAy+ljqoDnAlpJ5Q1mt9
0qXcRaqMKb7LlT5vdbZSXXfY/hMaQeGcB5sBUF8T5kf7WbTetdbSxxFivHIXRnDpVmKJhHBUhjVd
pL5l5s0NVmIhQFBIjt9y8rOIPo/m1ulXxYKzxkvcbBpvZdAdqRGsv91GdrbDYcIIpbTlleRqFyP0
7+bxvz40jzbMem1JjrUeHEPmipXh4qx2yniPLl3u3A23HNNNKom4e06K4qjD2SXwUQrh8P9IOq+d
6JUsCj+RpXIq27d0pgN0k7mxCD/OqZz99PPVGWk0M+cIaLAr7L32Ck3ybaMX7BkCak2UYMJsM7DT
2h2XgbTvQKkmE7IMTG45xh0jHOJxPAeNfbIkr7lw1pkOcjy2ow+olB61xMHw/e+uUdyjyEwU9Jwi
2MtGgptTyXOG61Rj7e9BA88cCQabD1ArchQkC4Y3LkpzsODK1yuyH6ZbWJDPGNQHCa2EPVe5y0e8
eJuuLveZGN5G7oq4hqqbBnhGmkd6zA13Uym+9SIcOcvZ67b67uH9qn8zKAWgsn0wQMg5Q0OUU4SR
gA+2Rb/tOWaLkLrdnKZLO4EGuXg5sck1haoCLD04sPtaYew7JuuDQOXryc+64NPj6zhdA2RoRVqf
UXyoCGg5//UTMoYoqfqq29rpiFnMQoo8j1n2m3pAbUsZlINXVOK3wfiK1IygxFg0L84sfhq6qw9H
Q5+rA3ILj9RZRPpak9AZRI3g+2bbzkPqASQNzxp/lbk8NpJwSky9hjDdWClfhlyO9Bx2NH+vxtS0
EjEbtmZCdi/MrQpFVE36nK19jqBMWQDkLTZWGazcAaqg09802VTf+RGOlARSzuWwGu3wOJUlIjvJ
BIzWAeBFv8OQM1xPbYduhiAFviPQDg2U6fZD0KMFNA+9sv8iX63nMNn7bkbuhiJdFGySsQCuAgWS
4MpTa6XUuefjtZQ7Rn9VTf80vSBmiljZw9rlWJsUTs3DkSk9QGTbHPCXKZ2tCcZJxozbHDUemKJq
B22Ek8H0U8F/nuCALj2j9AwtRL717OfCA36pULdRtYmRHZBgz7Pg51DcvMh69CgypvQJM4uNKJsn
WFdwEjiRuGJ0GaJXdU0GQ5U062E+m2a5dQGC+Hg99tK1JbblWHmuZ2PVqPilxj7S1Xm45GckePFH
TrvWv2hPlTzTvmrSKVzGw9A/4kJIPBEaFwhrSB7MUu36HI/4EO7dnKWbeXoLscnh2UEqTWX5OVn0
LWB1UCtWKcyCpYf94FunQUXXgdJ5FObWGiF1YWyTs1wEviq+31lr1birEWFTWncEfzPkB7umj0SM
hGsvASu+DhkCcRldDNI1CkQYz5CdLfiKaC53sfJwQhIM94lRCatHBw9pM96ieQRGwhza6iGDjsPJ
wrTFy3B+gj9bZqQGeex8ZYwflT1u05Q55+fcQ1fpLwqFALgGyl7omz1YYDRdNI5D21m29c/gQ4uM
c+Mr88eD3jURjJUBG+TK718Cz9oGMYbb/TkZ5MMMoTIsidxwt9BILxYByqJ5X2AsUJNQfag43Rt1
tc9g64KAJNsgeStEv68AoluoEAkFqAu/LQkc7ZLWGniMcvZxaEMXsOziKLAipfcQ/SNmvOmRY23s
3i0SC6NmpVdIkP1M/Zps5NNEXVzE1j40UBclyXMYtHvYR/dOj84OQ/GyIzjAtrY2ejLbg1aRM6qK
4LszosQoqXCRZmsxpVGywdIf6Dm6+mLC2hXVOcAjSROc5wg+Kdt2+rOiF8xflLUrWqww64phCcZi
PGrdSnF1dzI/2PCDXR3OsPzTKyQGgag56SvnMHQu4IcN6Uae8ubk5T+cn2gj9WdolgPLO+0vZuLu
cfVQoaU7bAqF52F87OC41ewHXcImzK79fDrokjF0XXSVnnXqrPocDc1TnnfcZCVYJ76UZrp+XMS1
6QmlrK4OmwgudDx8Rtlzbk4/soKRgpezegNbimCQitx+IqaKRTa0+UvDHizhBNi4zcKJwEA0w78S
8Ih+RRbW46L6jVLmS1iiCUS2DUEeEZIfO2ujWfbzeI00q4yDwbXfq0XCu/OuM3axGCYw+wKuObXp
rSdszcTYAFNWjRgOk70pHILG5IdTPobEnM5M4h3vPNgsNtZNA1RuLyOmfOa6J3PAaodnfSYXYKK9
+IYkh/zq7zcI2/d6QogaAr5h7MVYjAp9sYYXpCUX/lwHalBdN/s2fbG7+L2RUBeZUFnXycEjP4nu
HU4QBYRrwGis3OARSBqyE0g03Q7wDLft0rifcOhw34v74lFvSw21ym74SB18q3iy6FptvEsEiD3d
llqGXSbFpQcXMU0B5XCLg5qd1rtCfqMLvqPti2kcYD8gnUsnARcc4OseJcv/D1tZs9gBn/CYoeGm
NA7p1RNnXWJE0wLFepgMcOQi7q5uWuHpR/DmGpCmGBMSfZLV8GSWTvun+pidT3j8JEcV9scc4pi+
3Kg/BQdc3QTbOvy1zd1Yo3NicirkSymuoe8eUDo8i3nY0XUXZcWs5h2EPAC0zgLvAYAPLe7Zwt2t
DcXbEkkqWAIam7fRdwg79tc6TttR/sarnGPsMiCBDTmeQ9Tqd+nw1Puwr90btArR6rtVX3d6UyQZ
Th2/GTkgNmIPfUYyavp/B5guEOxwhjSGj8z5YgSiH2SYvqqFcFPaerLgzBL2bYdeENvQEKmwr5od
DBsqX6w9qC0ntogeMgncSvTy0tA/LCr8cgzYh/BM7DeYR3AJXkMaAOFVz5TemopjRgPpHPtYBYca
j3Mw64hhZ9FsdRFQL/B2aL4bHJdyQWw21/koMFBloJuQQytLHCmr2+gk67k1td8IDZEbNDsV4V3p
gzulrcTqxj7r2rdhBXvYjDj8ZD5dK0JKuKC6LMU6SFdrODxoWu2v4U37BUlmnFYbzQgtAFLrdh+E
1sFcDCIyqA3C5eY6zr7xjDd9FWYwmnR7nhNDpMZjqEDbYjz5mBjXwXrMp5VlQg3OvykjWfD/Yfzm
59LLvdazJn2OjCh6zckH1CJNLj1eeECNCa5ddcXaNZggsa4LzlkX+wKVENnQnvrqJ5uB4/UB6XXT
qm+LCyc9tLcYVaIunvXvSFr4SVE76XNEYaNJM9O2Ay20wRCQuh8QTDe4AaSl/w7fAn+QDkwnM2kQ
oI7qI7hySTfgzSGiEpyfooRqAAhqc0c0glixnP7AwMP4deJ3523j6fcXDyR38LmJDQFRTiuCAJGc
EQkEObw13HvJlC2HtxRI+rLI/IxsrG3gv+lt5ilINNPFwICzikiq1LOb5svxxSWSn3M5HvU9XM4e
6mYtVmFwOhN+UexqfcxY5EWUnx2tKadUirDTTKYN5SDINQ2eLjfaF9tDqg5Iom+EgSg8VkQDQ1gz
UkLElRoE95lM3w9U9IpuAw3ujvmXOzGYvECvD4hvDTz4mBThWU40t7+n3tGzuk51R9wYoI017fiK
I4k1v1nTcxT2T45LbkVXPHpdcMSkLnwbtZEKgENqQ7D12RqKSDWgmhd9KTcZUaWEguIq2dIZM9d7
BnRvYPBpGzI93Y/EkXtW7yPUd5Wd3inP27bSJXJkWvFjNoYVXovQufNjwmBijA74xggydAYHOGgD
kgRgV7r+CRCRa7Mb6R1GeeOvT7nQZP1nwSUUC6ER/k4PllJQLjNX1KmYxwNQ9bgH5SFok2estDC9
RplHNbRQOod7OV50/4tSoCKIPXu2YE13/JC5e+uaE97oI55q06u2dFPgLAEEm1D92MmNjDEP0noL
v7og4QVfuuA2hq/kyK1TNoombJqjcS4nUvN068iUMWRiUJGvl2OLETDHHGpPdzXbBXAmqfJ3h7+5
tIKL1uTYjI/10d+K6kb4IZebc9DbIsrFkV8xBz+PEUONeBpYXDGqYmhEDyjDm5tzcc04gIidyUjp
ziqtJzOLtn1R4VYYXzQV3IeWRnOI8ID31z7r+94M0LDW43aSw7mM1a40jZcWXHkkCcmKIcRd9YoV
BqNTNGjDQPQ7n6tPFV0qh9N0bzGWheh01VUOWiC9srnMd3M2ke7+ltVknOuIaxI7wvpmTM5TtpCV
CAXXh/UQzepFG+aMPmw7vlO4ZGVDiELnGC/5swseN7oSY/gUd180/4CxJgZx9P6RYtLQxjMhf9k1
V/aJIAkRdGfbnv27PhZrZYFXo8KGa6w7Qzioi5Jbhau5fvNLxpMcPnVdYtml9jhC16G1P3oJZ8U3
+zttd8EybXF9QgcTIeNuwXT0/axPZ02zT6Zch35AemXDwQAlL4mSbYEaklUnxy8RajsntqNWBmoM
D2h/5TIFqeu/QXw2qXvOzZoq+wOCuUY1FEpNCgS6lHFl0zym41cItRv+boRDS/dtt1iu/Umt/4Ky
U2oeIL4oBYxTbfOYke2AmgYNQg/+74LWqoTNtRwItQZ5TAYmHF7xPICmCBU/LPWbZcA9QJGr+yFX
5E/sq9g0EQVTM9KraNzT54nkyPaIYy9Ga9OUwcaO3pXxlGqVE0V9Hhe7jngO/6lb3oz0lNonkYSU
CFSBzJbw/FiXWiW0mGcTswjyhQ2U1n7Fft71RfnbiwjvkgVqqe3XP3PORDH23nvMCand2Zb+XROy
L7tyXBshMRkezJ1RGRdv1vI8LI4wqxq5NJPsEW7oY0sQsaocrmELJZaDKG9gqhJzhjXYhFIbdDfP
HzZRgnsEnF+HgVzjPeWMNs0FdR/HBOzD5zGR2F8t0CfPLbhl6z+iEVlTQ+B4cZtN8eGQzhTiaJVw
vuiVxdxef6EPXwfqCv+LK55Pd5qneBrh4+AxyuGGlPOHHuibjX2nLTa98NARHh2S6cs1FbVMSXk5
A9WfT3FqDQYj01d7RtXKqD1j1CtxkeKd2TQjvjKvEQ11OOnVAQgToHd20+2EoiTlDzWWo9PDGAeu
LDg0ZmKSXQJyG3GA17zpkvE1gMtVFhh3v8EGRe2U4lfAuAqRhDzIHjd6qLggOprUrrKU1S+Sj7zt
CYLD9wyQf5VzlnmN2GN5sNJ6cwYrq9pwP2LO7ISz2yoJbvHHDcx4NHc5fAUCnuhvK+tkV9Ve1O2v
TMeDBeFJMckMyr8CZKrp3XWq4nPs2xfQZrZua73KOH6Y0em5dfzJEXGAwqSPozgVl+QxGQgXY94w
bDrkhmxo0yGPi1J9jr8a07vGUbVv6LbgdeJ5XtNN9pnPZVsRBdG+/+deMLy7OZyGgfyBVpDG3Uu0
eO+6ttWFfOBs7OY8tOZlpH0p/X8Wp3/M6mZitUFnIy//QSTBtDITpuBwHMD0eKiWUkjq7oAPPPu1
BrvN4RqhbEEOvsJLqg8MAhumu7H0mdSH77J8Wyi+bHS9EkNbGGNNHoLtOwC45gCX2diGNQfaeG0x
yU2qG4NRSo3oS7TMNOyquboxybNqF85YCh0Z0BfBdDB98tA5ixPa1hRZQY/qh1ytflfMO9tlAZli
Z83tq18NDpnODCAaxYahVcTKBZFQVY37YoBnk0DFW5bXAomrln7pN6zBcviki/FRuOlL5kMsh42v
q5cgepQQ4Zq/IbpA0Mb6gmzYifAVBx2ESwps1MKjy28aYrJuQBepkG/LDP/fy2+jNTJWBx0Te/2b
d/3wWBBX2jeKrBL7NGIXNJbL80ypDmXlzRu37TA/NAaiUh8nP5SmUb6v2/ndX+TatJqtBN50nX8x
9pLta0NivFs96P1aVug6OUINXOGsuTiYstnOXKAejEc25xiH+7Z57OcByMXb6RqlS6zTjFNZSAKx
xyBI+ZSQcDOCjge0UGfmtx5TGS9EP2k8RRCop+AwkF5Jyvqe/2u0BLyTYeXD3ziZ3CE1OaK9+ckl
U5IJXAoMn2sOEuaEKAomjBklRgEzmM6MjDir3qrhpzVhvBJ4z06fm/hzbP6MdrxBUGWQuILPD18F
akxDKDvWyPzQmVQQLs+o38QDVgMy3YXUlnRCv3kvf8L0z0cdL7r6ssSQJQOSX0Lvz+6wf2wDtIi2
h1wUMFXE72VJcPLkkXH04uKhOMTZReuHUl5owtBmACm3zg5Hf8ADnYC+Q2Zb+TDt6qLGjfqh9gyc
nLqZ5gYoj/4GYS0eUreliBieegHFGiu25NLtF/9oZ+2XG40PwIk7TuJ+ACmR6QNMJA5IjNiYvMhT
gP0QRSWlD0RRanhllu+xe5DQZpxAPGDVetJiVaNVKBwp1PsOQ3cvfa+6eOsHYJrqV8x44y3uwIHh
FF8MPeUACNBU8zmOg/se6gMaQ+FOT0kNzUN567ae3zsR3vAqJdGIroBU4ekhZjgyMz8IoRcvTOfr
JT9P9rxVdfwuLK7/9G/KWxTX8ClQC77XGOKlTMxTzjRZVqcTI/37eshvkZQ/KZqVykTMEHr+rZ+r
h3nUthIPcVKGq7hxnnrXovqDmJ1bTxUjlragDK9ZWi3BH6X8p2V4GTedBxm2zpo3Iemuq2LexMVb
OJc7TQYCz4aPmBF6rw4ohFCrqJ+5w/+LyAUT6RAO1JmbPmvrktqedxUu8xFuK0063rR6xbVmoqTh
voGd1iP9VlUciMpiMWjdtCqJ0QUsUB7tJU5KzHVBEnK4cp4Nd5W2SxbhUQzuuom+hulHJ7Ln3jv/
maS8zYW2TZjvpRpuFJy0Mv67CWvTNHFCxaUeRQ8QZ8LEfUYlbsMHBzAlYL7fDItPpUB8qkEAaSRX
09AeU/9Yd+G5tnGHw5DNZiwlcCRPcVEcivyv4VlqM7meSdIILYEGM/x2C/orrKf8bN6IBpfOghjD
jLj2zHqQLSavo+nvS5ziGro7l3pYkYViR+XKjKLXMi+OlkOAKp3iQKQ9rvDxTKaxKbeZaCnMsu8J
MQdDCkKejVRgPBlFJ6c29otNzJbJMDPJadaNSzUGNOvreMEiTDsr5dOm85x7NahPihiIPPHaS6wH
O7f+HPIr0CluFYWg/rr//PFkd9AR8l5GwYjlQ6fgj5A5BZ+7Ki1mivCNqLGdXnJCWCitpMNIL9hj
ab9qJeUqT2HsoFuV9dXsl3PYTNtlxtSEwAqPSR5td0udQAZT6l6rj6Z0X73Z3Htt86zpmlYR/POR
5prNo+BIMIfPOOtuw0Bml7C3AKvsXckEG1tRIrGsBFrLcIgk/rgo8tc5irV2JgcPHr7iCI/Cz1kg
ixGcnnA/kqA5dmZIAlQPATfMh9MqEtM2YlFbSXjvsR8ZrkoQ9KQuX/RTKIzus/ecMz4DbfeYCbJ3
3G6V1yblnytPcg62YW6/e65xN5rlBU4xc3G4ba137fiLfSvGG2pcJfX82ajzEjOBTOdLSckdDvBX
HMxxIMfXff4YePNezBOqn3EFN+o+XozP2EoPDp5oMNCfA1IM2iGk4VaIIPLgSb+g5UvhmrIMsFmj
2aVY5SZDCYgGh/BAcziGIn024voXNwicX+2r1GwAAdo7/Zb+uyKnwnLSz3DIn+qmO3VSngrCKlMU
2Rh40VMTpYfFffWhmMth8nLxeqI0TP/bUu2fs6BG8v23CrYxRfRPf8oZHQoCxpLJ2iWVfGt7dI8B
oh21NH+hpW5KgcYxJgPuS4DhFYSv0ZDHZDrmE6f3opjLC+cOx8GjpPCxG4CyTr2n1XQtPZ/6pNsN
zdYzGpBfPl2SkguEs51b7PbK5DRJ79Gp7kFY1v2AOC5a0mMW9/uIRmGdyo/KUvdBR/sGc6BzFhtq
PjZLUIBjwjng0kaYemmfIQ6EXWCQu2KMmMVfLchZw6PKoiuzYZDj1D4mfbutGm+nknTXteKxjcud
qvy1TVTcmN87otO2tQaUOb1SA96AVXhIySCmGCZWctoApcU1YYw8GiceMWbXeU/iajxtTfxoOMP/
ugSnqfRkhdHnonlJMRS3zMMqXEJEk01ygWOaGl19N7fOYY8gE01RRGAo2DuSS+wVmXFk3UPgMHLz
gYVGOANDtguo4ooEQYI7tvD2vA86dZxKURB7osB6jZktgB3vYDowscRRCWO6BrdK8utTx94nkMYH
p3tjsriO2uab/LlQTqc8LMhVnStcsfN8Y6Iv2S2jzqjrjiUDnb5ghDqT/9WZ8AGw3s9ncbWbU2gU
tz7AFMhg8DwnRKm0HmxPGe+suCbnXFufu7O/y+1o16G9zmZGVFG7EzU8KDIGo0ZdSus9SfOPGsI3
zPaHtGGBOf/fa04pH0unwka5v2A0Oy2rPuRinGi5s+kE6wnCevaAmYhHuGFiPeoDCBDgocGw3url
1WKOT9PS7VzzwcMu1N4F+d5DNWXu+bHY976CPKNCbNdDgG4B83ZDVZu0E4B2CsTaZAZvbBfMMLyE
uVF8mIe6WTPkBq1cmI50d0pl67kTxwl1QxD5f46X7XK85oSBC6UPy9aesbMNm8OCHHIVKUq6GrYb
5JiLUSjyqC38RfJg5TXw5xd/3DYYlRfkEbYCg+BS1W9+ZR1Q1w8ZwTpyXeK/aUbtlQSKIzb4W6EQ
2aJIK9EE5/CW6aIZfuxoowxm5SNdT5k4O0sBxiEZVMt1MquPBPaaA41myTDJzncC3xUth/KDa9Xg
EmK760S1b8ZcbwsXTEKkK8dhs72VkUktb0a7ssu2ERu4UnLDvT/JkzsgzRmpXf29ZNFFNRA0SbQe
93o6r7UMTJOt9AFdx9eS7ELY8C6tjQUybwCCTD2cNUIXQ7y+VZkf9Qd388sMS8tj/SB1g+9FQwFQ
FroMAtkTA6aWvfsSMC4oQMynpn3Ub4rJkubn6IgStHyIi0qaV9/yDrV0jn4NWTnADn7l44yKbAjC
8J/0F8QK4mAGkG+KbsEwngQVN3rMomE1kI3LN7m8KyhHgEYTS82AVqUvnSFQx7gwbilpiWYjLvhP
/vBV4+w8x4tNUkB5HUFwRI7XSn2GXL6R/FqVMk9p3PxzWrF3+/qqTJug2/mEIX/CZA2TES0lT276
3xtFvr/MJlQHy30N2Tkja0o/vLSHOMokNWGan1g6dnumweVY4obVvTsjbDpM65MFQhcc0TDzi83w
1xePe5/7yzYuNfYk/TXKYgKyso2+j7LmvjGuZWyTrpU+NOJfTj6vLg5tcdB/eDTk924Xnw0uMxue
HZwssPaIvkRXVwMwb8jhNgrCqSpIustW/9B8yjmguB4DIEGB53le5Oe0OkyAatodXQGZuiZRhhDp
dHkSz702MYIW82oC/QmEok1VUuHQ7rmDgzG4zE5pz7smY+IkzVcHAgAcy1qzDbA1KQABJo4td1Uu
cAoBWDSnOHa7F4sWIIjxNCarJmeytCxn0mdO5cAgXDEKmLm/I8ovh1RKswfSwGywgWKPGsYolp94
UvOmdQhAS4Zt2X03bHYx5z+jjYeldH9ACw8BsXC9eO0rFHnWfJwRBPNw31Cjr+tuOKZtfnPG6rNF
YhzZ5jptxl3jQAYWtrjXv+ZJa7Y1hC7YRlblvra1dYggceAxuC0SY58pGkZUnynTp5D7QgL7Jc+F
D7QVmJds8Bg++XBwh+3StbzN6KsKPgcUVpJkMMNjGeNY5ExUqkXxPtbVgxgZZrjst7l5bkvjUPAG
O+wvxdEbsdPsjaM5cVYkCH5qZjJSATlhTDX09aP2k4Wq1piXNi/pfwFX8RghtrTGl0M/KFGBcDiA
4M1vjgue9qt2bZKMTCs8ka6E0/NZuyDoCwsb4KadL6kurd4DC2tSXUZKBrF3YVV8UG/GBpzVuiwE
8Jxx7sBBm86Ad99umeo+9cZ9GqO4roPdUtaPTV6dINQXBnacF+1/KwcLLZ2567K30rN3bAru7LSp
j4Udn4LYWPXYL9yJk4nVMqXgqczREFbLZ6yo4mW/9+Odsu1srQuQNEt40thGp415ZxftoXNT6MqJ
9mDlPF8eM4DDGNzOsnwU9Ti8Ng2DFOpKTLHz5SDj5bF81QTPQVsgst937XDsnXTb8NAKWsrcE/rU
xwDjER1KSEMdp+f+t8TzRNdtUaajKzw8hYm9I3wKC/ZDHYcHjBxU7W/7MljDvcAqG/yICOGp/LC6
HieP/HtWai+6YZsvX/pQ1F+ZZu533IkrLYjmkcvQPrriIUzGj4mr0iUauak2Bl5nmFbsUQHqX8CG
QGTW5lZQTVPn/8Q23PSdW+0c9RF7Wx4W/z2WkPtl8CIy76kYl0PuFQ9THFEOAF1qVDqvfsrpYe6q
N9hT3Kn1LQ7Mow15vcBiknXg4G9pdhVxXYjA4WyMFfjUlBPXpw3BWCp8HbApVid4KE2tRyxQc5Wu
92P0+UrvYp+JthkRLMKnWUl5ZuafWsnJrKt/LWPc0ZJfRbl4K+G5T0ZCFNoUqMuUhO1dxdMxl06H
MzxYsfpnK5I0OKHGhbzCUOwS50vPmAwkM4GK7tM8gVUVc24mj2NFup9pIhQzHBjvFcCWl7i/rgJA
NwD65hw5pesy+g9xlpJkjWE17Nj3WYemACMqYwxPwipeq9jY56n7NDAmFs6MpQhDvpSypsKVnJYh
btr7QIjriIbQDo2N6zDbnmtKSvibopD3XpPC2gasKGS4TaeP2MGHqWtetMdC6iIsa1X9KRtk1mbI
4A+gWmGB0fiEZtj4qNot1CTs33AdTlwIT4DQwZjv9HQVyw/918OJCvgecrSb6DMKvRlJjfsobE0U
Y9DPOKGpchBVOG+Ou8eyHnTCJu3M/B6mK8VweqcNxdCtrgv5y9PvwoWDorsKoB50tL2F6gyiUpP9
sbsegqIggBNa4Z6QqIaL2s0T4Ep+whANuDO2pxF5vB2b1FNtf/Ac0sAJdI/Mv7ofLkwZVqURPzmF
d15MY5NlwV9Skk7uPTT8+UuYHKrQf3ZM47S04H0KrlHSXs0AQjR/jFmUP4nXa5cUgwgZiBVMgBOs
Zvq0eIusRieK1+9B5uLViK9H5/Dih/hN/8ui6s7h8FfOBk4hfHdZY1dtZFBCPKz+0NBSdVF/X+Pc
+8hLB/bkDLaRt3FNTUrH4sv2kJDoMZjQqMPChh1qfE2StOcs+PL7Ze8PRFiZY3qIkc1w1WcewI34
TkQu7vs4+BvHPKUOHk5svL/Kq7DXDLW70ORQvc3VV+tzAC/ZIxbBv5Fcjn2+PCyOV6/yRR2cFBPR
QuEPKOVXJc1xZdUKS7y/GP8R6NS5rg+RoBR8n89QwBkxVVfFZyDMvR1Hpz7uj3BeinlfGcOTjepk
vgxXwrmyNL06kQfUDUQxnkbrR6TWhrePCaRPn9u8ufOrnHGBnZp0zWp+CzEol+NXeWqxeYuGT4wo
/9PzYIPEYyMl9QUVScIGwutFUgQ2afhicn7PLbNZaIaTeg3IlVHVf6mZ8TVCw1ZXVBXZvyoXH/rL
+DWNJMACp6B0bx9DH4yNIXK+8R006l20C2lwu4SkqwEOJ4jLTh9DOITu4tbbOGa5LhsXrWm+4yXf
24iHS8ZCmcCP0ydzsAOU5LLARgdP7SXmR0Gn9iwCDGm93DHHH7TdZFhnJ6H4LE14FF55GUa6GELA
l8Qh+tZBoPaResG9nbxk4uogtlkrsiW1aF90IPsmlsPRY7g0TACJAKlBkwMGo6RdlDToJY4vCMer
xWbsTlJMB7LO00XMKSwDPUONbL29BfCYjAG7ItjdFEYMZ7WBaUtjErf4HI+fEYbF2LJGAn2/8WPl
/sHBG8o2NnXd0avj283sG6FbQ/VdMY70fvsIT/w2v8NjufXuQ1i4hP1q736iB7q/wGPOgKg0uriE
XEOJIwgYmn50TNQzGDazx4yxF+IjdlxbRfCnyt2EC8vMMJ/wJcJUBnXwWkapCFFySNZ+TFDSVQsD
5vhMdUxZ+VY79Oj05e54DBzvC4ZEwOyFNJt+Gc5mXOMPRVj39DQvgrCz48w/wGmenihw1/jicg5O
I7DHcDACugsj3JUDYj/EoVOOdXOITAkMIS0wp8QeRcXBwSzZx+Qw08uPzMpCain/BK9HeFpE/Yem
jUYPdrgfb5M8PlgMKENiDdZJ5T23HINgr31Z7AfR6mwrr2KNxxQNwDCRWyCXaFd6A40JqMO4wdMa
e5bWeaM/l9OT06BdxSKD+wq+ytHMccDiWoKpGyJe5G1tlX0tteEFAgo/IuaAk2PG9V5CMvaZnnHO
V3G7sttvF8s4gzJqvp+qW47PUf0PNRTdF82MhCZYd3t/HK5ub+xkhmCIDsulm48E2Rc0BC9gdjDf
cWto6vdSEhaf1cT6dE8LE6VSPqPZw104Rj4X3ZvmezU+5lZ2HocFy0UCNJbpxHwpR3RSO+1L5Ecn
Omf0EfWmt/sPe5SvaTTv42mgkzz6CW+jDPaNuxzha1aVDsvCMnXgFCEPlznfVie6zN7DwjyFcSmW
1pktv5IMqGBy34yWUSeBQHfYG3HDYlTeqOgYsUz6EJTAxuK5llccb1dVbwqM1P0HZmpAnt5pLpN3
wmHGePyyynyb20AF+bJtuuNUUw5n3XkIacr4UVqqlBtUJ8E1l8As0oY3Xcht7z/PYQ3L76OKURq0
NT/gPS6+0+IphTFC47aKY0UiHdy3Ltsru3oWEko37SB0Y8gA0z94YhGFKbzUFv5E7/To+1EbxRcJ
9xC6gquOIztEW60arwgaXUT0HC0dlqEyvgv+zPYlYapuGRYoafdAgwj5MN+3Vrixpdg0UGOK1l5x
oKfMYBpS5JMW93pCNxxJwE22iYm88Sc4MeVzep0Dc6NdbKUe1P/GLrUZJoHn2nuaWNIt+RV4t65S
AX8DHwuaCU0LMEW/EV5ySyIHXxVI+PwzSHvuuTdN5vuP7B484jDJaVgtJ+0fBsCAW1NHiWfsUo5u
rTYcnYuTsHLWumDnyvMnF3c1Gr7lJEx/Ixgf+RbsCJdAjRHHhgj/b8P/9UED6li+IHqCLDCd+qhn
lkxvL7w9i6g0LinDo8rboFVvU/GZ1j/S7C42Yrs6PruljgPrAbiI0sieuumnjeFwh7FHQfgy5dV6
VMmpVe9K/+scRzaWWN0jvCxMPMYImdgXdQomYvdHds6/kH3YANWNk3OyRnzZlvbkNhEkLGzDY4JU
Jh9XFetsj8nGYB9PI3QN/FywtBZw6rLm3XUffT42xvdswvXO5/7WJ1TA/CIOIwiNn/llwA98YTRB
0LBfIHq9s956tetIHtKZkV2DPjI428FbzSS4rwukGgIT13Hnuh9DOW9tC2sy+a+2MAJPYf9W12Ts
zPWYAMniqZmwGDwCcgsGzelDZ4t9NG6l+4BSem3c+5w6Q/OqjG5regSapzfXfBfs8Xx46EZ/Jwbq
P0ZpLpMCZOBnR5pYrkNeyKGrdessOBf2cEJObJbJh2TZuiXRf575VAzewRi0f2Jzywlk7gL/MAyT
z4EeXs0xwLx4uI9qLm4IbXaL00PwMSfNt5eIAx573OFIsZYPjzwcnksyHhUTaci0GrRAgsDJX8rs
jE/ova5r2YvICqaNGaVbo132HbvPZlTGWOuGEheQkYKiGEHozFfyHlbR9PY/js5juW0lCqJfNFXI
wGzFnEWRihuUInLO+Hqf8e49l2VRIjhzQ/fpVpa/XI3uzH2AyS6Gcf5njNbONOTR7bjquhaWQnLB
Afdikx0mlHp7eushlWr9M9hRowYHlj3ntntLWt7PsaG+N3WU2BHHP4KhVjkLNSLEy+xUlc5Bw6rz
vwgnT94cdlp6qjBMMr970YfmfSS/C2XUmkt/obd0aAavO4FabbH+WDDF2o0Zj3FQvqtmZyTGOQK4
JgvMmsPwqT52RVmcPN7mvn5hhbhv+UQO03niq8rUvZFrgqlAZc/F1lUN/WqQ5eobWi46fhX4PX5a
9evUY1zvqy84/+WZ2XmE9T68AIY18mtHWLFWOI/Eqd1ZVghT7DVt/MiIP0Lzy2rkbbJ2g47gaziw
+EcSTvQgpB0mxmyw4VFMvP9Io0bKx5y83HwLqclmQ4mrXdkpG2Igw2BHVkWLXrzYDyXQkYfK2TPT
R321xnxyNtmhon4x+ZxhK3QCHCV7IXk6GHU3LSvbXu0mnWtsc/kP/UXkIBcpaGIFwWc7/zBw+cnk
YLj7cdq7wX4wcQcg5He/BiwkSpPo8Vmb5LDJBdq1eFwNWBn8Vyh3DybxWzm/wQ4bjaFplwELGcxS
hdFpPItdYnocbZ92vfauDV7z6Kn3yl0cnA2TnCB51lmvsq1Idwazpjx7H02kTI14ceLu2sABq6b5
ENiQjfLEX6aduUk16yB51g2DsB/VVLFS7P1wq1nOp+uQ5p3EyY0ZEEDccuCg41ZzagvcdUdcwTqb
kaGjEowL3syaLCLoRKo6YTlKhIiCvUUIUmx+uzwqADordqxcJ8DIVXG3jN2STJ74wFyXqqXapwQ1
+1gR+Wcw30Uvhvc+mWYJ9gu9kSIIUFa5XYqW3CkZVqG/agvMcUOP0RK2T6nfvLLbhLzDCqeuju1Y
CoGYNgeNn24YIfXhXVI6Pkj+Aaya2sBEiQjluJZvflU9Munj59kHeCRtymJonkyr/a0HrijO3e1A
kncL7RW/ILPS+KkKHwVhlP584PGNEQBNBAuga1P+FIvOjw3mxVPViCE3OIo6yt04NE6cL6qoDjt/
R7viqjzC0cJSwGy/B9cx/6rupA0ioKRk+jlLm3GCDI8pB+3kpCRW+qx/zK8yJfHCYhLAdJy3p5eC
KkuSw6AhjruUkTgVLlxMksNyKgSO1YR43RyRHQvKKPuyvE3lYc1Qrr7+BeUfN7PQNbZ+2BgLXGFl
vZPODDbSGfbVGGwjjsG0pgJ3cXwPnrswOfV5ieqT4VAVFJGDNvo/qakVn3FsrMfY/DYH1o/sCwJ+
H1FqYYvNYFV/JBaKhApIdAhUNLLWSVKvHedLvW8GZ1bUoC/Hw7rRWlrXiu8QztcKl5CS56XJGtuP
elB0NJy6Hd6KSQHEmVk4AUrAVSusDxjlM9vQ6pDExc2bn+zhU4+KZTMB/i+ejBRB9NRAo92r+QJe
3oe2SR4j/k0un5MWos3IY959nlu/vZMAwD+R0hUw+1/EVM0IrGBZQEGMPjRG+sHUrQPpQOJo1h5V
+Zwc2nCg/dn30YsZAjrmD3Xh7QwGLeo+VQUWKiOtYyPIuCfnWSaCllADC9TlVB0clwBE661HiJyh
mWNVhVlJG75DdT3atBG80l77FTSoRXQRCdyewrtI3jMGWTD42a97v2PwM/k4KuwSGHm1aYNmEYsn
4AnIWkxcHa+csTXPs+dkO35QkgZWgE+WDpVaiPQr6/NHO7R2vozfYhX4AvK7n98ZQvaYKMxCZeUi
KNWG+2zVdP79p92WOw2Dbk+3PL73Y7YyyM8sLAz9DY4xEynkTxA58BNYZXIcBSVBYtoZmNAu423Q
oQhxbEZqcQWQo0olrrzmUZmPHCzmTQUT3miPQIBLr2K6yBmTob9Skyr2Z3xYbbnPIvh6dv80sl/T
7D+ZWtsiMh/52N41icwoIhG7D26OEaCPB89gUPKoi5BTZNE2Z6yXp27U7m2AkVIe1HuUTt9TfEpF
shGIubrOOHla+KTUcorfpFXTctTK7y5IQLfQeKJU8TTwcoyI6+QmvWprDwnh0SxPtDk8RpqGWJbB
6Wwd09Z7lOE+SciyNuYd5glq+zw5lGAsbN5GdhbHaJnKAF8f2khKAJPLfJEM4asfeAQHR5hYu6Pj
WaeuFUfcmuupbDDJQunpERSGNt1MhdNoXrW6y+GHQK7vsWx2N8FZT0u1xfSC23EBsWOtUnNaJJ0x
YVcomiz/P91il6XVtbdeK6wq8xzxuk8eHZLLci9NfsMGJRwATeV0bE8hsH0IduQn8sB/AdQhCikv
N1wHk06aGXUbocqDEpdSvwtnIjSS3XJANbSc5bbTVs64RGgp7EXPYm1TCk4iG9eYiyVgrDFsRcgt
7Ie0Dtb2/KHnxOOhA2NE6G2Jsjza3Bo0gKwamlVu7jtwk0hwiuHhT87Jk0NbMwl2iu1pcOqNhyjZ
Kt2dHWDaP7jl55zzxE/zGsQ3zlX+ELXlNyo2PV6489Kkrgz2gcO4i+s/+nMbV13Y57L7yDBmx+lZ
YHMm5gHl0E0hBaSVnKIZ+n2mIRbFYmJNh14i5bLCkwxZvoWE2WBXrHGFo21g5fgR8r5JF5iQQ170
qKNkYkFdNW8Jzz/o7icZfPSBefC6iYO+2fv81aT4C4HdGDnKMxaj+E0CCtlER8bFHI8g2xLT0jjZ
S8On/hK3rgB6wkw/Nowd7zVX14XgFppLxkGlx6xjNyDqUBAJjxseYaxFoUiXE5Ctzo6D9anFHij7
KIg5c8Szo827JKezoOHlpj1ooLkMVlN9VCCwlFvPGHbAKpdGS3/cHxu2lax8wYYibomnp7lEMRjI
T5vDrtTEBlc+Dk0u4DT+A+Nh5hyqDgy9GFm4+uVourtzhE4GnbXS6k0hEIV23O8FAeZxtx5igmOz
/Vyj04+UsRaDDrvHxULHXxx61qXGUTDiUMvnlPOGPh1FRa/Xpwmvf9DVl97mQYzIKMv3dJKIzhmC
U09a1nGU7kow4Jv7J31l+TElDiu63NoIJE4qPZeZLcjPhNscKwidc5ZG12HGTM1530Vg4Wu5cuPg
Pvj6VroEKWf9RX3QLBbkXUV9rwZZB+s1IcI6qefL5HnPrct2IYXgzqjHJHaRcn8B+gDZC567DmLS
Uz4y9OM2ljRuhrntuJwq78dkIpBhxxlGYzXM1dpDkZrx/GidwbSCbdxzP/WHNM2RrsXrWW3Js/5I
miujtwYmr1btZHjN3JEwLTozDD20UUxfHz3kuS4zwDnG0d+NASEG9GB6+CTH+L1LP6IQ+02GewyH
POtTL+BBYyhh4yIeJgfa4DkJAkTGeXenHvEfYpQRdRetw/Q1c11yRkF8F7GPwztXAcgJYh2XeUSM
+QHaY2rn27yqkpWBfE6vAuaouEi7ce37pA8rjbdYFX6/dO0323NXcN6WGfk1uRXsEssla4at5/hX
STJmtfwwTEkHIlfQc+BLT6DmgLvUckJK6PR02z+nVbGobYAKHAvicSgfDe0UaNskPGktXvqH7IuJ
sy/p+pZGt6HdMccFYwANfymaTbo1YriWfIHTrFv95k60GrTl/YpaQqUGxFSgfo0x4Slo3yy+bc6b
ylcjzOTi20/dk1nd2X3GGGPgzv24nzxxLYfb/Gzo/K/xkRjtgaPxoO2sLDn5dJAm9bFJ8oYiy3dU
eXnjrJyK3B6ICMya9E00HGPDJwP4qFfOykoPTe2vkVYXOjIKTmD/GkmwXK6CGiKgY4TAmE2wtuzT
Q45VTh/vPno3zOyAhdD8Ji9dSv4Stlk0tvVawxdsh7+g420+UT3ych8NDTRLbXqvwl+7O7vlqhYE
duJWffB/TTB6/NImmLHRGfESUyaBTmJYxRe90G9pLQ8anf0kSDyR/SejTsze4Hk4k7SC9cUoDoZ5
QFlMlxKTTQSX3bIRhUrc/6CqHKiSj6Iyn4xR+6tos4aLYABg19EThW9q6uue5tGr6BkrUgL0Hm2V
285bUYF1ij4iy7rosbWSjXVMOIEQQX2ETUcMiYVmYh+WhLyRPK3+Iy33Nmsi/xG7Bcdtv0whWau5
SISX1vL3nLG70SPAIG0NuWiLeO2V5I9Z6SKzrH1vfoFsfc6CuV/2HjKiroRrP4qzzeFhxPpfjxGN
QzBV83jIweUTy2u+1Ix+2fA8iIgoS+jYDjKn0H0kMsrBTRwTlbZHdF77yTFAOh4qeVOQLFwiHzA3
YPrJ8VOKI742EsJjfP24eZTOmpdtWeEtsFOy4mCkCd3CWhPrlzH5HEHBxEiJtLQlfoNqzMKQjhAx
gLskCSVofsNseAnQFGgW6JAsVKl3MSMIglnx0Lr33DaBpEbQm9xr7WFM74ptnjFERbldzoINXfc2
gPTxWXYgJPuVSXMoeZ6y8RzkyRYlzGsQ+WujL3YV9GMyT++YxmHaOiXx380berSc15e1fG4KIr9B
2vC/VLuQVLsd4nVybklBZ8K6aHWilNABAsXvGKiA7Zc3DQHo1L6kpA5LxDc1WJAWwfpiFvIRlfrT
7LTok24mcwBDQzARIRZE58B0tpzZ4pv3Zi7eE8QzXrHhgyT6TWZuavsnDbJvxRsmxGQGORKGzSva
naSM3otueCxYH0RxhNfRf2yh36JDRnoVsOaCUo0ClbtssvljzuYmHe5uW969uVhnIXkP9BvxUGz7
4c+VB6fTNgwtth4y69FbG6vEfnOitR38TWh88D+wbSMDliTTJi72flRuE2UBwxzSucXHFMGKz/Tz
RABSHVTbFgtGA8WgmWfWEPTbDR8rmw4Gsx8IhPnd6kgMqcZdGmWQIzsSSJDOWDz8AcKm8tja/pEJ
liNjiMb+dGpb7f/yxI2JR4Pe40x/fuHfNca8o+/fcy5eT3sqAl42HiQyqXTw0iyCSbdhcV19lNPV
QMQ8TAfatZXlRcsojpdjPTJlQDge2cNOCdeD2WLESIFZIEaUFH0YIQ5JAkyU6UKhvTNn8EcfCZ2P
XjHGQDBY1WFEapsm7rFw4m2e66uKtQEl7jWsivUlRt5muydUr5jPVxnRYVUPkK6PNu40PSe12OYt
v6CQoQAfmB+BqKlpvZ2vsaGJzJceNTouwb9KqeZIb9QleH4ffx4Z8Un2XZegWR0bEZvePIZuAnoM
M9FgYlO8Qnoysx/Cf9mBvXV2egJqBe+MHX5C6cH1JzWHlQp4J8i9XnpLGYUglVhKMAw1eOO09Ze2
ixo37NljDqQV9s86ArEup4x2hFpRVsBEJvBVa5nFF2PyN2mUG2xkXWthDYJB6qdNf9D2xHJFCQ6S
Kf7yQ//ukepSTgHeFxQyRYhoQL+icOA8aE1nhzdjKaeQ3WrkIzzDMEe50ut/7KOpMLipI9Qf8HBt
nqCQoQDSHHyqqQQ7phK32ZrB8VMRhUzl9zVTvOhJBVcL3cU36MIHQrSSBi9efQ24pDDQg6kCaFWx
t51je69Z7ttU20gm521MkzhD07SnReyjs6w0ZAjKcec9JqgZiare2hqAlRwZN2mfyJboc0AO8p0P
mPe2kmoIwA7wiW7U16CbkZLVR9f3H2PHpNtEVR9YDG4wnNAMU+AyKIgJkegajgpU7EaYHZqs3fy3
+GEOtbhJRktfR0V2s7mCjMw/6wxJMRZWmUtwCj+upSd3lG7/2WX+YG46/0WPyAZjxs5AltN4GngV
WNypQGBN8OPhWR8YhRcCFCSi9bJKCKjuIOtw8qMY2mn2PRq3Az25Nl0h0R293n5EIbLKO2zOGdm6
9Rly/2eQ8txZ8S7qShbO04XI3Y1Dr90nGHEQhvGWTiw2ArBPYWXD8HjtGKhI2A5Q4d104Yr0BQjL
gg0skwn1+mLOIsp72fK8cMAn8SGdLPi+rKFZLqV9unbifGvyUiJBFMWkn1I+UEbTHGQnrpZ4lfx4
sLIzM3mOAroXY77Eko8PSqoi5REn4ttfGRSLEFqPoMvfsxGbpd6+5aD9yE7OXQH0AossxFU1LMaY
xUm3j4doY/u49ZWZFTBsKfDq9/pDNdBwBBYBitP3UH2aJKCBMyRVxFzbqjLdTRmL5x363xrJomWt
BV9vVqsS3EoFFGNw3sf5d7KtfRZAYXuSFmuNAEaLC6s7GnYCt3bnmltsgllpIjcarvitl7X8aHz9
xcXwlIfJtjEh7n9Xsn3Jae77nBWGLf576qsxV7EYrADp0sFCKFisw8Yt3FuWDSUhgkwEfsIznA2X
w2/BdqwTN4e1p7pWXNQvLme+DRJq8ogQGcqjQ0CvlpHtrd5mfoXFh9mzYJ/MZ79Jzp3H7NUa+GbW
dGkThvHWo1fV3JvfVWg9JsYPgEH8sFTy+YYlhrMfsTiOVXhIZ85Smn2zRVukpu4JLQ67gqBs3gE1
bia0ka6LFNLL9uwkUP7kxhd+SNiheoYOGb92NlJKKzEu7EIUbit+uZKNTkmgbtT+kGoqeGHAJJpo
L+obMx7QbwoCMwBRrp9nxvLCea8q+4Gq96tSU0GzX7cTnzKa/cqCbWnJimDA4h4wy2t7nJVuep21
bs1cHP+6iXZK8ohaaQkvv301u2FbDM7ZV64lx2ieEPvWSAuleHQDgSzIH95nfWbu58M9nnnhqXgR
bvrsD5R5c7ivCu9xEP6z+ilqRk9ahmbn7hTrlmKosZ0/ohBx6KXmrrRfdJaMioDOt/jmxa4UPqgj
2rSf/iLbfJ/gRZs1IdgsYMsInxuG4jrwjplwdtKu1iJiIIYry2BQZzevFqVp2HYX9oadTyhdeQb2
PbFPRC3M+PVXK88gVMpgnw7vJoIomzmOzZJJ2WldCzmU52CB5dxOXmQSbzOWjGr+paPJt2liXQ3l
Hu8hl1xsbAHxMkwbup36Nmj5YlYxg3cNSbn7PxCvEONunZIdDB/1k0YT+lp1hNFapB282wZB4mQP
WESp23Lr0ESJHAoJ8C2Zu0+lF9/qocFVOC/mPNx1yIE2oh22qgUaw/APjRpTHm1Jj30Ka/L6iCSy
yuDR1PNLqjFFo3riXWBM4Qy7uWC6YkLvrNiICEdupggZZs3iiB4HMY7OLrnz5/+u4iJqF6PPE+Ob
0wtmxJUDC0Ed7BEHvVtOt6bX9yOTcaIhl0FJmGcy7NWz+39QyPLcZzKla8STtZji5dru+pXUvsBc
hcijAdDPUp7UlelQADER7nWHHYlH/I1E9XttJOIQV3OecJ6tRacTmJmMZFqG7z6jray5u6aBKg8b
bEcfMLWZctZQxnxXqcqoxPY7V/wOjZERGg7SiGGNloCVc2s6wzR56zSTOUV7nSIMsxEiMqT9QTcS
oEHrejL8z17z9l063SJpfKLm/PUI69WY6qmpkEwIsKyKn0kim5+J0iJNDeDzRnrkNjXildHYrdcb
3IM0iY5kHahxhs7IHC3TemrnbFcl+TWA/T9Qf0adcZtc1KwVl9zFpFzXafwYPuu9uyhQ5Liosgq/
OioMSaFzChMpR42l9nZKb17zXOu0iz5/RUfH1qOYjHQ0qMh+OKI44yJcuGAP4Rx3CXIlBF4KFuPw
wJP8V0BQOJdjCnARBYW2dmrvbBb9eaY1URtxyPs7L2IOV7HUnwUOObRFpkABIR4ZFS2FTQoHxgXT
vqMitFP90BsaV7PKnZNqlUEkWYTQlSUaQgdiZVx3Kw08jXbx5IzNrpjKU0Om8WjxtyTai9J5tk33
VOI/ak6+4C8/S0d/nPR0pze/PjvZrIo/TaC1uNH76RW9JhQvpGJN4a0VQSLTk21SEa/LrkZ/q6Lg
zqefGCol8ae6Kkiyccl8JyVuHmGU1y/JTJhB2B1p2otA38asrupwnR/NugAFiFtei3ZaVBFW/Oql
SMlZ38uHmbY/ZsBtJ8U9Tz6D5rkp/XOBhwoVNFKyzNnqsLQN+ELNlF60EXOBs3TH7OTN9lOOdsGd
gDFhwkG5vhhMcH0ti4pMvyJeWplow9i1maAMehZU/3sipKg11B61gzIF+mDA5TZKbLp1slGr+ptJ
7tLrvYNDlGAAQ7nTachYrSnhn1qhW/qA+KVe+iS/j8DFWCUELS/DYFfKvzlU+lIN18Ix3iF0WZoW
sMieyQMIANP2V554YktQszwBhOc58h7Ur/lsb2ZuSAcIbtV29GjOVhKY1HTVC2rjteNzgSE8ZjOg
BraDePEMxPwtGlGBVhbbQnjpEO173NMxH+hIt3fqgUpdeuXW2yQuera/cMiBtXToWBH7cfubSNyD
4BlL2latF4SSCdyyiB1WAlJNZZqLCEMku0KPu0EV6RW59h334dC8185/6OIOoDQkmlPmXWV7GdnQ
FplPeny9iXEbxUCJux30/Icw0R5t6th8AkBphB8hde2cdEra+8Cix56Qi2RLyYakYACX0IP5zoAO
jYXIVgMK77/Uk7FCL8DaMrJfJOiUjohtoT3wB7X1VtDlDMzZlSbBGrvnv6wiy9JIMAUR+PCAROxP
cvsyFUy2vpZtCo/SIkJ1IVK5Gwv9SQ15Cypb4LMcsikL2ehss4z7/wPoizooTkoKEPOBaMp4ifp5
yTY44/oBk002/M7Bn0LvGQpmI0jyUBcwXlYfFTf91LUJwUN21jQ63RZXnfLmR3tIWEoHiHBrKfsL
BHZ+kW39ogArShFYcOAhzMKMx/IWmBRzDSVfpp0LiRhzTv8pPmlHrKKxtzy4stVfR/HkFdrJCdpT
3TRHn2HAbPr7qJw3ZvTS08aAkVgXE7Tb6alN6e2tCVWI2Mb9e6vFfxOigGFbRflK0xC35KW7mBGo
dngEAxrbSg8ZZM0SNfPMZ308Mn7W3JOeTnfPyz9UNDUC310TAKBhRWEaH7ZHplXGOHZIkUhs43DP
BmBRxHx+U7mfjPnuM5DQ44xhHOZcfla9Qb3qv0E9XLqcr73rI/LikiUuxg0XvZPtFb5PLf6hke/m
GK4aYuCA8tRgQFXHf2KoT5Hb7nuOOmCOOo26soElVXDI07Pji0Ukv3lQloAh1wNFCGPHBWAJCPtU
o2wP0yB+aKYL+hDVtfiMXacK0irqH8s9jePn4JQbdWV4+k2pR/g0cB56ZLT2w7D21LPbIYRyV6Nx
V68+9MO1qNjfGdtgIj2wzV5HWjL18VNSooGoRe42nyY8Fdhe0cBOU8rIsoofxFgguA8QXpjdR0H1
Z7EnY9OmFNaCJssSywlggwXPoDo5Y71tG38JGpP7AhPhetJx+7GoGRvnXI3YNTjGXLO7cXHAULIu
gZbdLbYjZd9dbnYi7kpAZsdYBABIo+gKUF54RgtIh0qQi3etDJCR4dK7DagF/RebKiSpSm4bfdnG
/q8UT9xe2pBvWCCGnLqN/BaqYKTrbPyL5BwsY3GQBGev4Khj+zDWsBIWLLJn9efxMsXXV3BFdgCy
3OY7arfWyKGKYVtdyIlinTMPdYR2LPlIR/G+KHRkqNqaD5PO7D2M3G3j/XABPCg9j41KHgMQJbPE
p4PuKbberd5Zj2N7UOyP+qB+q14hfjDobqoYRXgEfjDKGaMyiW3h9QrELQ8wu3aer0BYW637iUO5
7QFv2m3z0+rMMzI9OhEyv0l0eYsc4l9YOICiyUBS44rutfEbW+gj1tG7+u9xwok8G1huKH8d1L6M
rPE2Wwg5m6r/aqGxBPX4luvkF5ClpvGzzEy8edm8wOcgRznBNudtcj6aOYOHE30VabLrsuwkR4bB
eJX3IXoshc/UKmMGgAd5F30EFpaQNpJZfVTtirA6eWDRAgp1C49YRFNkpc6Xq65uE2szFkRSHbt+
Xs4GHv0MBCamqVLH9NJ0r7YITwaGpwSraw3drOaJRuh5VBBAasaQWexWwfvnd2KVyJ1TJW+sbdWh
1iXhi8aEfOhRTcE4dfo/GvubEznfSTEtiBjc2Pl0NySp4b82p0GjaEOjIKBTRufSTs+BaqDr8crS
hoDM8bUX6IRM7zHNmnOt2ySZs6GC2nOtfGYVc3t0MPIabf0Y9vbBMPqe/HJnAeI0LtolZiV2tWRc
5OJGqglc+KGlaPSXMajKhz7ssemZSjdLYklWPuZahaaFWNF8OEO27KxTjsqJqKmFgd+v7YpFizah
6oCl4eZSPOFMco4MX0zQHVLxWte+kBOxmhtzNaInLw372o7mV/cTgd0ImORlXMZdJNlnCW1DF3Jy
ZXooy3kRahMJPPg2QKBVTb1LEuOeRveW2JOwWig5wTQaFl4PuB6J0W8s2jgDwduEeSWeBBifahP1
0VFDEYKM9HtM20UZhHc/HsAWYbYBHcBB/Smqz7qRiBnxlfvRFSE0IN3fRDtLY++wOZtcxqI2iuOm
YXcPFSfXrGUBZmCuxFdE1IvtJCu5EJp5CptsmVbdsRuuYXKvvN8iKNkst8tc0vOQcl7bGgzbfNWh
1UaHYbvvEooT9iH3xNxJAPoswsex+taaK6WDsGyQyGKtLhiWNhugNJwLzI4j5zBwxgvr07OhRjK7
yKa3YSh2rV49Cf3k66SdlvVGk2hXDgb8TgtXi5jDHyNwlwM7EaiIWyWDNXqibkBRxYxsCo3dprf1
bYhC/O5H5ERouJRQFvDXGrdOxErYl6ZqStY6/fYEMCw2yQvwsugcBP/pq6ih5oNLb6gEOJnzbEY9
CQxAoyq0KyEQ4YDPd59oS0szDj1KJQcUIRIaVPJFFb5OKZ4IFrbcZHZhfyph2VB5D1ntn8Pk4sbV
RleHMm0yLraiLLeU29C/rKOEJdb1DGnYi6iLDjBWzdNBx7cMqSmLzPqwoQc/xBktltQeBdMczlFN
jIcqGI4wvSHxXZE0YnRgNUdZ23XW1qhQcUmGAZQIOoqmmNFdRupb3AJzofbJcV+Mc//sf6jhOYrL
UEhKDxP5vbmw69c0hx4WIBfvrjGyCR1q5EwUlh489coGku8ZYE94lZjEE4uz6Eue7yDH1GGDJky2
kuY8T4v7jEBhmpxdmRwlEpkG7aKrfXk/1ZQeG3iUBluvMpqW6uVPwNW84impU8Z/iKUJT8gQVNsA
VYmD2qFoCsBWJm5+cPMJRgi38v9ygX3YAJ3bfoo6ZdIE33cZUzDYnAjsHg0w/JBLHlPUftZon/j2
DpuNkI6ka8xd3mUIYqh4nUS/ZGwqpw80iHTRPO7t+D5HoP5qqPZqCOtwWNN3E+gWbjoDVRsoAcPX
rvScMXhg7Nh7NXJshLNNKZBUU+OWcKFHIiVw/DcBiSY2ugQ0Er1VMXGenj2etybQqUTm2whv69RY
7t/c883yQFsX9CcuNX7jRbsE974YkJwjypj04nNGGTsa4qhmbRjkEEmj4tI/RNNcWtBovCa0Fwrq
wbJYC/fqE9rnPx7j0izKUT+VezoADOs02HAGJsid3t7mwdDKdJUi3silOKA4hopCViX8f0Z/Ldta
trFqLKGEWd5I7iMDwgCyVN09amD0I1ZyIqBw6xcx4PX++hyMSqVm7tXF0uIcZD2O1g7fQj7064QD
0uPwVlYOi+VwM1ZrdWzUPMgqD6BC3qUuNN5brV2mCCVSqhydpXvgBm+wz/YtdjMfeHMEdKR1SA4Y
pmMnOVtLdp18gKP5mYfZEdZG7VcmQH7IVldekSLX5GjqJXmw1rL0tnr6Ecza/9+qLGEXspHRWd9I
9ooCEnI03dzC5gEcdhQ+UZmuwyhZzUhUDPuPtfBB9QpqoKPaotaEvcz5WQbddepPwKW2CLfWjocF
DWEoUYUOjwtCbFusBitl420r6YZaunlduekZHjgOsBQ/X/czo6uYx87bt6rGL2AZsZByUeQURrdt
EY/N87goxw66mrZQbBa/6Bdkq12YvoW5uGcx1Zi27iiJu5QKKe9UfBsuEserN2GV3eYWsoINYD4u
jzI7jvpNr/jEWBTmSPQHLX1RJiDaN2b+S8Twi7H+yQH0hEZ2aWEOjvIcZjZKihevwv7L2McHWwBo
q4k4f8vnitA/TW+2ofCWIzw7/vurZpbY+YQnU/plnEQVWVZJctATCCaajo4+PpQzFl1nP1twMclQ
cBqCcaHYGmuYTlIzVirwVeeWmBrKa+6R/wp2GgKmP4vSptbhu1FWO/G3lkk6Hbz29tPIZB8qzy4v
mX1hUFGwtlbwJIyJcxuQNZlR+q3bfx2tXlyJm+DiM2JMCOOpdmyM8cQjsXQIwJO306vab6kZaurW
KzXId2cgBbQVY8oYh60IjPmXpGCcmVJY8QvRmNSMuK4Mix0Lm88it1elaT6Mzrsehht1zaeF9iVV
OcMcV7KxzIyP1Ome1R2aIcJF77gqs+lxchkLVg9B4tFVKlwLhsbEybdTeZ5j2ni1RlHb+7IODxVJ
303d3ywMLmrV0E7JxkHNGU18H1Y8LrYlKu4+BjKA4L3HvKUWBmahIQW2oSoAmx/Byer9JZvlpxas
zeBR/ZhlF+6qIjoRP+iE6UFtYVJUSxNzjpzjX1U1tgNqUvnN97VSXfrDRo/FqTGaLYLKB92rkV5Z
J8WlU/hjv2ayS7eU4SAfwqtI7WczSI9e8TfY4bmMkC6AKlcvNiWBi/NavdY6J+qGEr2M0Us0APXk
1bTN5xT6kBtaLy6ba7dE4K9afRQ8+vxL5O//5ViKV3zs3as6d9UoLqizN8ULnnDpOGqcy84gRr+i
NBGo9CyW7/Wh4ahSAgv1TqihNp8LYm4RL4ZLKhmjMTZu3y5Dn669HZERWMa5RRhWBoAzkCJo6v6+
CqQ9FnBMdHiFvlfNWZpTw8EVnkR7oJxcYE4IPGePR0y1efaYcUC8iLG+uRv1wANLfrCS7uSzgvK4
I+u8eunZqFAUtu2zOodGyt7GJdgKXwer4xBqBanCq4q3IWU5JXj5AffDwBdNWKPphZYa0Wp2/tVZ
uP4gSUPTRTOeBl8lR9psnMMUE4MLCpihUaX5rAdAigVrKcvP2qiQ4Ffn1PhQMbVRiLBfK9Yjq5gQ
7QoOIw9zoRroZoxuFBJA8laHfvlW2fpGiZLVmWcxxdV4eGsmcmFucfMxjYO/yFK8y7ttn/csIpt9
N4McrvFAJq8gXV+Vz0nPgZTloJOSX1UMq7vKpqCfeFPB1FzysuYfp3Hhb5Tf6gpUMnV2I1qpbejC
y4ib/7sTn6YrVmFmQhNRZ49+qXqxbrG6oCc/eIb96hHN4rcH6XmLIhNfXYILixMEUfCp4CqJ64iS
9HVox8M8pixhGR8xjJgzPqxs2n1eRtL/UMekMXCycNnbbNyZlagFeINZjZdfzf+9E3s1xMnrdOtb
DBGeOof4aI/32pE/gslgnN5wD6U+v+aIZ1QOTPPe1cY9pkAKOAxtA+t0J9+Y3exyFyUgYv4ZzWBn
UXIhACv/kXRmzalqWxT+RVaJgOIriCK2SIjRFyruGDpppf/151s5VfeevZNtA4u1ZjvmGFp0EEHP
QlFXpzrtd0Esm4JBV20BpWhIbPK1wRteMtKCqLpBokMvvbZlxI0gaxW9qel0QJ74sXhvauXa+NdE
lmyGVpaTJa785SXZoE8V+VgjbI78DHicEYmsft/1TLGQRQKrgAtg2KjgkPqwPiwFp3r4U9JmiRkq
U7A6KTMXJ9rbopcOzySzJV6W0Hx8zY5TrnM2mD1j9XndYoUm624e7IXoXzN0p8Cn0kwtvwYE3zTm
VJBLIbNShFgOSqRVlK7lkaJD/D0W2RaEbRRPqNMoB6bXDyDXdTF+lL0bivnaL6O3/RiuhODYQFW7
kQenyDVT87UtLUJbZhSP5K6hJVEmqc1shVnKyFSMQAI1gTwDiumvsuFFEXhx5GSxp7+DEsWRj8yf
AjHrLvStfQZ15sP8k+YMfK4TdNCody0yKrSztUjBco46ohLUeEVTSiVDb4l8WhpSI6dXRDxLSL1S
IiFCMkR5EzMJmRmlZeOTGyog3QFdj4kt4k3xThiLDjlkKaSFwLPSj5IO9cjZk9IJHffPhCk7BCEb
ytEDFNfgDxoceDgHBhJaCUnja/ZVAOfp3ulGYqKCyQBTQB/iSvsJdoqam5AaGAVED3A2MjcAdxpl
C4G8D9lFUZi6M0G6JtPSlng4dR/eQH98SWV1ETF40852rzBcz8nthCekCUcezvZEDOz9kY27clSA
alFJ4/0Z8NPTFO44Tr2AhAmQgnhYC1AK6iUAGypiswADnaXFOkSPcSkpIPeltQJAXCx8MpcxIX9J
bB8BdBoUmwWcE3CXEZ3R9LUPFz+w1q19tYbFDSiyNjE6Qq80RTmKJLtobYASb4Yw6pi8p1e22Fx4
l0erECWyaLDEhYmD+QoYWQ8WaOIJPjoCyHGjaBrxx8i8S6yCi4nhKMPr/+nZw2YOCCaFBFrcFMWI
ZZutGQNIRhpLMcLTjfJMe9mSpuNnX/bHtBwsiQqjiHZmNAhFW1lOvusfASBIaU1OY3rwUHKtRuL+
HHBXTqG3yfF1PaxsrTAolIa7OUPjpT2ZI8pzSIl3RbMYFjBLYBSlIbOJZ5oKREWNuO4rlO1QxSaR
pwwAvUpmScVzETGZQoglHD/KUOLb9DTPoPdBxiKYbcRwc0PjeRzyf7jEmkuekkL39OFyNupk5S/k
g7Dk1KuTBjZvoBfSFGfU2pAomXQEWyna9UPA3PJj0RNkpIpVRaeMHCmZXPDLgsAkBUlF3yJZMnUQ
7Fv6Hur4OiklpQlVjDH+RoBF/P7zz06X6oX233qWz5El96h3mvWLqabImi1oz4+MxwPZF5NqGF8K
SdDd0BtWvpt+AR4XKVrRdH3tRZ08egOWQW5iEnTnZE3+RZMWtE9GoOOH2veCsRGQfD6DbyDSevDy
omElis4Dn/4icFtC0jl4CghjBBmqpIaR14jqDFLumipgYIirEWX0Rm28JUXm2WzYL5kXrTQB5WcA
FdeEqCbTEDLBs+hUpJPJWh3oh+NvUsYbaZK8aHrj6cvlfYpiGURXW8rfq1hCB+4h5rUX6rWXEQUS
BDoyj178rgK+hvecLug6CBBQyxgkT0iefr1QmuDyNi/AiwN8HFF9GBbPl5qzfZaGT6ssFWkXrCgw
5lBLCuiY8vBCoqVq8YuYD+BhOheQNC8q1VSJPUIyfzGWLZLNJbhvkZaKQdZhIq2ripLJPDr3A4oN
o7/5a1LP2Z6xfJvBLD1ikV6h+hUR0CmVExaIITAHs45VNwRY5HaQVQOohxz1FMBrJOVMybBDlzhM
0YBGrsYIm3/KFBT4bE5UA18YvEh1ycNnA4txJhlsD+y8RgfsWWRwOURhoiAF1gOL8ykxyqXRSOqy
+aVUQSWgjh68ks1i2tJ7sRoGCVtJcURpd0lR8m9cu7NkBANEvVUgK2TioAiCzPKlnF45CIPUYacy
G4oH3IqoqM+paIpB/rxNbBF4heOCoRtUtpvnNLdlyocisw7AU/rM+op6JRCNNYrIm6AOamKk1UQL
/5Cg1bv9kmnEin6j2O39nE4K8YiothGwqOmDyTvUBsItfFOGnEy3HVjoppqv86A8TmPUsMrwGAei
pQEvDBP4RUh0LX9UwVdIoBFVvtsiPVeCoBqze015GZSc4rsStA4jm75GbKQfu53ACwrTv5jWyA8/
/rAsgQvF5IrZLsCqjf73DDAy8aAdqwr0bMXMiERTyudeZ6g+EzZEP+2i+AX9s2p68uuwMLR9MfkS
qUPfIS0F2Us4a+06HaE4erT+AHjr/YssIzEZKsn4RTmnygX8T5h3aikpZ0zk8D4dYBT1DjI2QtMI
oKmPqdPeRsLrsKwtqAdF6UlIPYikoR00660mZkrdlWFaU1hy8HuPlChnQn4IaGxoBrt+E32k3VMa
99oytBbEjFr9kQJxHhBtiRjEGCDnYT+9O0YEq8opYwrO2IZG+QdHCOlj9GRO42/0FU1WOlW6OvWB
Nn1n7yPDcgJrSjYXLY6qBiCVfrr0/QJa9/Inl3wxw/grWyQeOt4nD7EpYoD5ImZYz5tqwVHcyAjP
UWqqlGDF+X0D6Rbowv4FpcqQQZf5BnEJ0eyk+SV4qICIolGQQaakcErlCVwHRrcAsoe7EFNLmTTb
LLE2efVLl89sajAzFJJyOms0PWAXRDscjhDKz98ira4xVT6pV0YDCmjMWtN2+dRsZlAXK8pfoCFi
IAGvFkW6EAXCCjiGwEmJJE1M84mCp8/ay6hZSZMP8k96V9EubrS/aE+8XTQRKS4MKCXDgA0VAiEV
iezw/jdbws4N2jaMBwpHqVkUzLXW9EQpAQO3PyY0N/xw3ADyt/x374QUphMqrSJQm4XwQE+rMDI0
qj6pEp7nDF8xzb6cjZtQw49mefb56pqzSEJFzASHuho31nQefw6Zdi7hgVjIo/dONr6YNGCKeVzI
XwKEp4weGavwdZq2LV93VnTdtAwcEc0or3izuM460jOYioLg1tSPGFSnAH2Kkfq/DUrNAEgJrOrr
NBaL4YhlkoiLodWhRZW91yLyS3hCc/q7dcDwBpUSUUzOJc32wT3M/P76B3HPGgZkcs4W5LZVc0gb
JGrxaKOmoYo4Rfsqprs33+XEduIZ4ZzHrHOhyX/k7ftbyoptmFAaFi53StYt8/dxRFQIDnha4Cow
Ui0MjAUkUsKp18qtpLcdzBTIxfM92ovnRWqXb0CBMXgFGZTCgGupovyYQf9Er306QRZw+Eu9GPsa
0Ahrp3TSVtWlaXERMRw5WCtQtSOL0gK/EtVH4XbCRcTYUOnGQEVlcpIWX5+iUzKpI6aRCjgbFnww
QadojFkVmS00d10EaE4Ij6MGuU1ms5+hlc8LNXPjMLcmC/+rzTujn4lq4Q028n33Gp1iyWDRNJUd
rUrIS5mTQA2gg91Rx52EeWHDlLB+ATpDgM0e5Gw3xNppeIVmNXeXEcMHAqCKTCKq2jQPInUjKEOy
kNsO/VVRPDtphKGOiTECSXFjAtKcvZhU/gLysRc59aJ6tkhgS1SF6uGfOHTBXKGHrx39Mnfqd3mM
Zpk5b4p9n5ETNZfpTNTuW7ZsAm1yaiM+QogaMNIuqiGQuPyhkKP2EzLblRCfjYrZSVT5BP8LAuRU
T7KOQX7FCTDrWLGU8t2MdsYQwbmVg8NKgDEit8f8xv4F6GyuZJtRi6E8noDP3cpFsSFv1X2oupYz
DmM+oSnZgdFAaJfod1IDgo6B4dBRaZiwSBjOI7+GvCUuTIHGEXLmy/dBw5JolJ0y+j4L0tF3of0T
NlggWkv6a9R/GVmTIM2CpSUj01w2dpaNCDmF62ICiQHiAQocNNAj1PW4kdKvF/hF8W0Fcn2Tu1gN
ZVquhpxJy1m9fVHroCNnZkjhTM5vMKvZMoSyqtpAOnWtMDkiGpyzstryriQza9Cofy7Ki8C9dCma
t1J1LOBXLgghqe0ESbF5L6WNQAiUFQWhEMVXJOZnyepFqUv8SvBAvP2RiJNJEeoEZXIqBHMMJbtF
T47/DlMHbEyd8SymcEhUcn5ZLj8HtCMzHEQkYvtibko+phlR9k1N8bss5z95rFoqVCKJMvnOGQqD
rYUJbmxWxey5mHpXfTuXfGugisxE8IeAo2Dyf/y43CpATHsYgusQQDsGAmWLLfIc6x6yqgwk7qwH
SMuwSodD1a5xoZpBsRBFVM1Uyjd0iGpmV1q+lttTTze4eXc7ZtWoJa6Lki7Q0KeJ0aU9WBhYmyhX
95ElMzBBTihabS294g4rCue3Ca4IjklwPxOY9YHO2AtsWzBhNLnpeGLoBmYBqtOTvcAvRDTQsnm0
7doa7DNNvj47NxMYDeNRRCFbkTFDKiJ6r7PyZQuyIjEeooFqkXEw6lz4ThLFqGI4ZAhtN/VrhmCi
Dk2gEL5rKHEGoAaEJ3DWQI7yOgr4U5lNoDpVzlnyL1UL8DGtnUxmp6gEbIgo3WUmU3oH2RTTn9BA
lIWwLtF20njehUhnNY3zLf8wCG6n/ghPSYsOcxOc0+X0pwoDFNOYg0Iu4WNRa5X+YgTfZ1bq8vLp
qlJ+qOPAbpdwhogeRQoyV50yzPiipQI8wpjwI6EQ1DRRRNuzQfP9rcmkf7L0nFd/1XUka97rEY3M
V8dOhJeryWTOPCcBWTJz1F52FsCFFLYHmqTD2NWGKkfbql+aDd7ohUt7D78ZqWjYL1PIRN/rWVEb
TSfxHNoPJSAOCOYeFD6buEO/ieIJWBgiQuUm4xJlWEnEKBWxUEodN06oR6sLO6/g9+PQE+yuCBnW
A/NKKVwl7HhNo5UrVRRkKATnDR6zTRZkXZkdjEvcyQwm22JLW10K1Hvwfn8FzNJDv3EIpQUVSmrq
3NeegZGB0zIqjZsnCRyX7LuECmbCgkZmW0J7pMxOIt+ciXm9bjvLEKScwNdCD13gSETPes7hCweo
aYAUMNDP0BbilhLjcJVXvnN3ECCOoVCAGiK5kwuVyyg2w8Jfw6mGrKeC4ci6hM4Gc1szWtbT9GMp
0SRRl+9LkodePDhymACAr7YpkA6Su57604xiuQ4dAbwOMrDWqVD7abfvqHGkCWTxjKGK64SS4Tcg
LVmG/UoSgwAVNRia8++4OTNFBX0eiOo2o3dFuVdtdn3eWqKoOrbBpZiWILJfANhbi/LYpi9r5rGG
TdiccAArib7cgi4exbOQPlmRT/SYXT0DPbNQGNmJOmrMaEFAwqbyjY3aHRJ/tuvec2dg3jFTCyut
dyO17gouJWhS4cdfgN6Udn4+s/oOgfTwibAHW3/RfEY9DcReiVcVuup6yTowqPuOqdsvt9gx1AZS
GtdEkUp8ejP1UI7ttaLcJ/IzekVDqFpZcgwY9W6L2YF2iBkGw6Yq/XswLHdZFjia/HZbZuZDxJon
BUCGzr9VUb0ZqVO949cjfTHKDwA0asmq+xHZlXzmiIZ3H7zuZSLtS/qrKgWWoK8PsSb/+DKt3Tr5
bF8kfjAUgJSDsat13+PMEcngW0J9uJ+H1lyithMPFkOqwpZOYmVlKdP0V8LVCqfQsU5grZyqQEO3
7fBN4CEQ5tOmD5HHhzmW91V9aHHpJIFqNWT07ZyaIsAonyRwDmwkWUdwFFAArBYtuAiAxPFiKejA
pFFzQBupIcV0TMSimPI1/Il84AJkRJeCeAUxbcwlQ61LpDoHpvFGxj8ymHUrZbpJmRcvYV/pEa4Y
/a2qhmygcFvgm/0Fc/msIBjMQiusvhzdlGtr3rTgmQYaoYuZ58u/xJgo4gxry55++iBF9zEb3bZY
114EWqKSZ/ugmR5qmUols8kTaX6k/yfpOWnpAhu46D8WitvHiTPTHJQWXJUzPmvPfZh/ZtEzpsI8
UeF67X7bYQN8ebdo3vtFAOZhU2soZ66b/nNBTaC0oVaXlgxoHX3NnkMzB3y6tJcfY7miS84nBpmT
AAwBoUX+qGyYy8a6qvO1MuxnwZ71pkLL1L9SkNsDAto2uV0mtxdtE/2Yt3r2DaQk3CV0+Y1g1Tn1
Hf4Wms1AmH8kITGE+spJLfYo3zKrqncNhIImoKH2G8mJAQ1VnAba7syEortRmYRS5af8sVRWKUP8
B+qfDVhi9Si33Boz8xfsF3xwNItRpV2qK81nRscIvvLEQGe8o0ULao1K4nn2gFqNNJgkqeT0AlQp
VtwbCoupT4HAqBGmATM022nl6U2r7hfREOaUYGFEfQrakfEOXaasHglX7Sw5J9JFDk5JTA2IruVm
CZs6NVygP0wc0vGfb6ixV81K8O52f8vP9JoPbTOVrsIWMAa8TkaoML5QX4NoKtn0g4PeKgO8giqS
7QprqzT5fXEGpDnqueg1jntFPdHniyNbqWoz6n4Zgga/IoP7pOLP3XRzyEe2GeBsYiRoJa8DthNY
iSXw1UBkmeujTv4QOQXtL8wnCyy61oymcV16dELVHPqz6Ud4L+gRdAZTaxJKuP9UVO7nkD8A7UGa
Qc+8OfyLgLN26U9+I+EgMZpRCsbrEd4WK+nZXCEh4C1NSNHRqO5djQi5LjqIG/8RLHUQAUqmsxsA
AZCMoQvvR2u+c1mgqEujnbdAuAgfPH4q+odDKWg4ktB9VmgPbAjmtpndXaUf4JM4ybZZQdjBLsqY
m7pnT6QBCNUbKouQPCDTWNgRHGgXyhNRtB5kK6ShgSEC7aJPJiJOQUjIEQRX8AzsZArxJ/CP7SUF
3Z4YaGUTxeVmU6xQXUSXTtDPBPr70T/9a37j9qCkpIbMikNExh1p9C3NJR0RiI+RUvBX/hHUSI12
DJQWpG+cODBZiUHXHnrCwEXMzik8gqI1dL9OdoCyZx2dqoNvKrvGWh1DKzNennLlve/TFPn5rWK9
rcwhptjmdE9cJHLv0ytV/kDWmZdJbm9W/RcJkW1hv/ey+fJQCfL6I2tYAr7w/sAa+uwxOceeb4xm
4byc3OqsZWcMjwVPxprBi/7wwedywSseXJQYUMVxATLH5Ay4lt/xGs4NGTcKC0yLBsjTI72NLqUk
lgCE0xXq9f5JrtMexN3yDHm+IFPIciAzogQDn44FtfJJu6QuA6IH1c6O8dN/MAFqLFdQnStX1tq/
8FiqJ+cB5rz2AqNQ++QGsVCM8FFh/oAQg02OFMH1badudtEeXJp/Hc8vZ/EbOnBub9m55QMCEuUx
u/LEWf/iWSFUpcMjKp1jh52aPYcdq+Nf2wPSoBf/wclgZ4jLf77d7jR9sMnn3DNX7Tan2gNRaLWb
/DTfMQu/8818nZwym3k6k6TXLNfi/6zPlqYCuf6zOExWPDVeoOyS9XILIfm2X/9IZrNjPnNNGXSL
9KVJY9buNxVbgCkTYuDlmaMMIPQq6FNO0/1MV/ZTC1Zze7kKTRJNG3qwE5hNk8KDiZqYTbnXwuSv
ITg895v40uymq8LO7tM1wSpHtrRQ5jGrTXjMYJuJzWEzWJAr8edkp57rJ7XPS7qiBLsqt5T91u2m
PeRsSLAG52b7OvL6Deflnh1mV+VfuSvX5HZbsD6r0JHN4epffGNuFpv+oOwZ7bCqg2JlG8UKL9Um
OEWn+qDsOLzIo5MAerCmkFmBsjvjUyzt9LIpMTjdLjODEyHkpTxlxo+6qg7cCrsGG3JanN8nvuq8
YDz/0B6wZ+fCY3bc6a7KFf8BZwZzQl7hLGM920yt2ps+xkNxZx5wp+xeDm/Rh+vsmrjFPXBp+3CS
mjM7bfk532HgmExl0OTRfr/dYuMb8QYXaMnmm3ts+biXV2xYbwtFQiO8INZ6oiFqs5737vreDZvS
QoZ5A4HCutkXx8IOeJd/opJrKw7zIrfXId8t97Nd5mnHyTl1J2wFTovYnsUzdPpSLw54hhaAvM5p
j7fSrTlxurpreeL+X8/5lcK82KpsxifsB/yUaxSLjRrrDWjtKZlksBgUelH2fIdWnRWcwC9zm7Pd
7Dpc51e4CXcwX5/6zeswbJGn3oVmiGVGc2PKliuZHuHUKld1W/GUAeOZ7Itd80B/3ZvumGU5VU8W
+e98igbME0XPdc2jgF+SL2fDMOvpcW3SQdu1R9rdhraebEZ7ydapDuFecrP94GgP3KmJStxlgjVH
7cwucU8qNYN75zLwMzXaw8uZWmgFsdnF4yg2+TW6MkN2ZBiIURHcH//Ftog20udUV28YW1zmJwHH
9EpJB0sNAiSGjZdqKDXd76A1Qq+6j0/5lrvwGn5iDDB8/hWVWVXPP6Rn7YFum13Ape5qIcalw2hE
0I9NMYp7bJcnJI9vKk5zN78sb5ipBD4Z8UAApSIqhdJhWVNNoI8DxgNbB5GuLt8gUfssr+jpePkF
o0IogpWsGYImdtebM/pOqpe6/Ua7tAfNwmAVXkPfLj6krnQiNFFig/2HdN5d+m3vrUP7NX0wdpwa
PBSb3Tu7tk79TPBZgBqhxCtWT6IgfDJ87/dhq35iRjtwVsjbcehCXVL0+E45CNsd2z2xCuri5Mu7
0m2f7ALK/fz4GjkqMaSognTtDdR6g0wXdr34Si+4s+BK/IjBL9fNSb6xgyGTA9yvfhff7Mq+x58t
P5lPBv8JWfZl/sEGlp6ZM4BsE+5SvvWb8cl0PWr1MUAdGGqOM/D7R1qNUNFN+S2H/jTh8X0xvPSZ
AN2LDYfaOdfAynMibvSr+2c6xZqEtn+d/1t8cu7zk4xXwugO1+lyxbfCm6cqOkEGS4gVJ1rEc7FB
AYfhPNgZqCZ1LnTSbCfZKy6D+/qGNwWXAWgPJ8tSEF5fU7f8GT6ilXRb3JKvVOzy/jv4R5LmSIf8
FB865G17HY4qPrV6omXJSSAKIKGrDxpTAdzzafnDP+IsQcTSCyIGga0E+lmHJXu7jC7hW41JvGLR
+X4+bUZYfcew1V75wzZDkY7lalzpwOMk/Z/s3w8MoMfe8x/sNbS3eXF15xs0NMac2mPv8pxyl39Z
2DCXN6uXrR0JZG1GXBEAWNjTPTqOZqWT3d+WxwXOBDic3R5IvslQTp8vHES6HnYYuF290QxmK1ao
JJvqlphlG3rLM2s5fTAjBsH4lp0Rnot9ZsYc7PI0gzqff0yxstUz+sc2YZHje/1UHlg74ry5FWNU
cpcwY/hbaF5CKIrcoa1Z3fZ9Cr5e2Hfm1BzhvVmClAHv7ho6lOysxB22ongr7BDOeDe4xQGZbuLP
+5swCst2KJ58OXzfFFQpPYudgXfnsfIcCCWSWs+c2TXe1cztGtqFsKa4t5fq2SdmceflnUvEomBR
LGIWsUEIYZ5EpnnN82897VE82WLFnaAmWufrAssx24V3rO2hPuLNn9SDNFaPF6nPgFjkhtFpDzKB
qqHsywlhlyi2uJjxt8sz4/ZZePChfC0mivh0Ysie9D05Mw63vb4sDYte8blYt5cdOq8PdSVvs5/A
HdzMgH2QcODlMOR7pXBL2BAytrNfnOGVuPX38B7844QocI0xw5kR+xGRvV2OPNtj/pWetMf0UXvZ
k3VWb9wwngV+H55He5k/3u782j1aR+wwm6jmqRA8NG5oV8+XlT0JdjAHnM/xyU4EZX+dXsfP9sgH
kBA0Z4xDcSfoArF4KS4MuRFx8xOK4ToZWMuXwQnIseb13DPhcauZr+UeRRe0bbWTZEebpVNdRjhL
iS0xDi1f27GAxIkw+3I72Xd9CE5IIvFQvew4uU33MWnSYXwiZfRUDgu3hDxZj532Uh8xE0+owuDq
MyYMzDGOScv7kythszQP6KWIhnvm7IHuiYNKHkLE+T5xyMXz4WXAzF04+khwMNjMmeqQ6Sw2cJhU
v0ydHZXr9M4clwfa+GXAV3OYfkQn5Tq3mKKnktl8yGd4vvb1EY8wfpb717EWO1zyJh/dtvuJacdE
enklB+MaOWGsrTjD5Hc8qkfRk6AZPhpMS7F66hNnAoNtf1d/KkidSmaIdfkXWlL1o0Wsg77Yk7wG
COXrSc42/eBvNWq5NDTJTUm2TDb+9INDQiI7rUUGrt6mFo8i4RjNsX39Id7lbuAyuHKH7PQ67Idr
AVYWi33IHPkeWgyZex1hnbLu9pQIT5T/yGfoc60mNyB9JrRkZuQub/kOpud1v1HWwaned4Qf2eZl
MP1s4QvWFJGcdJ+uIR19dkRp47lxK4/zWjhMGrZOa2OaH5URrebrgE/ITyQQz/Sk3kCfbJqHyEIp
JeBrW494nUCRRa2+JhC9kkXAM/0Yv4tL7USn4QE/tIfjxi4QMvBYao9M7n2F6Yyg4h/ZW+/NH6w+
xx5LID+bH/w1j57zgA0Z6J9BZME0DCF6A+gdRkCHFhI6MFuV5FkFeyEyHrFFcTCkzrShOft3vA+y
GHDyQbUoZnqR7aTPyQIAim/15B9ekPLPX8NRmBsGICjx8CnatXTZenfpqbLQ2pUt34tszIfhAgyb
cFdsBVF9KHVuqP9kpxBMEMX0T2VfONxc8tUfcJQWe64/DtfxyYdz+8FXdSfXaO9YH+4dgiNSruAL
7ATw3A8I/T2+CX4d7vuH2K8TK47Mw53fctfJv+kHJhddBaRCQr4N0KyDeSXbhXKEOTjU7oX+KK1z
qnP0+6nAoO1N0ggnIUKxpOYVo1E6rUt+o2l8PtZ0gduEYIlQgllTumySrn3xixgJQSbxVz4MppXh
U2SByQIoCIt0Qv1m1Mwl0IjCAvoiwzr23kJumDLIXlB3MXkO451rou/K8DDdt+To73heH3g2RBJ1
jIP4CuLGuY4uKeWk6IufipGBDlK/Gj4EnRBceKPN8NF/15+apTwSl7fiS0o3/eh2ivUiI+hc3NAJ
UONB/pw/Ip7GCYo8zpN/Za5SvsW8TvaQIL2yqDwY7RqdxjvHnIXEzsBdwxTQ+4c3iMeQ/BsxH/EO
XYyt9ESDc6864zf27VFd8lP21HZM3RABvkiC31bDZ5e7l0VEsqO4ElDcSb6mhPIzHeO/OKD9sWtO
b/b7EWgLMQIBzJOk7DYRAZX8nOCOcwI77OC1XLdHcLUEqNh0kgebHYYlYhRtThcBm4jrv0Sfi5/i
+br7D+kALUx7BFtBiMrOfFBFErbyql1ehClYXq89tk+wX/b0o7qXLsdCA4gLrd0qcatv0txHf6zu
/G6HY8VLUaM6Uz3j2yWPQ/d+KNfuA/fjhc78svie715ib5LTWZgxeNP1nkgJPzK49X26T29Mrr2e
AAnJqoixOb84XfL28dne3624RiES+bOEMcwjqeIbOen9CwCM3v1gK57ELYCJhemVDgmLvLiJI02o
UJrDdvalnUaz3xB/HpuPzoq96shIgKetQyoD+QqM2nn5gVS7QyRwCJ/Ls7arDoTcZPlcKt823Ye7
7gOZlDNcmWvpJp85EOupFduBK4xbvV6cCHZ/M4+cinPlFU/ZDS3mIY54JGDPob7YtzCaE0z9lWiS
f2x4VCqxC8JzMgLwb/kpvNi+v7OYHAL/QWJAFRTTQysHv6t+RjdAAd8j+WB+607tEUIVrya/nl/f
ZLDFha/qj+Kfy5PYgsznW8QQbk3FavLBJ5rzA2EZSUZN0BdtX9wwmrF3hkW89oANSX9fH8iPTpjW
oRANh9Z3cR0J31J4677GOxfwj3qaS3rKsqWr+iAOyhFlDaukrsikmgiLSIhLV/oZrmziKb5GZPTT
R+vlJ2IRR7uwFC0bmmoHNSqXHP/EghFZC6PGNuNg8ReeKw+Yv1PhIqETpQNyrh3Ri8tjobztNdtu
1534K/6RA6c9Snf02FB8GPtHrGG7mT2qO1+K9eXfiNF4NeZau7JBOdRfFeHCvbjzXTxkcSrJH0qX
mApH0j9ZTPYcfiMTpogyxr15YIYzJ2r4FbsLt0qAyWN6sOswx//fOwSu+DbOG6sRdIxgirOH8cDJ
SQeub3ITGxwlEre98FVgzsi2/hwBw82gHX2G8p40IPAy4BPV9sQmxoiOmB9MHmcXb/G3n8C5zfbd
R4njxz/8IzCVDsKUdxbDWpBbneE+/0zQRbXZY7K64k6CyiThS4tVOhFGAdG6K44n/VeTAg6hLsYo
2HNcJAsU/MN27ujHYDexj9/+4/3j77hWaOfvw4O34wpJqlEpfbt4GT4S37f4DP6xnu1dHJsGcnb6
K8YChrYEvqk1PponPPCyGzfTHwl68SrQ3+BS2qO4QKb/jlxuQ5FLEQ+BKgDPRON5i8MNjdSd0yLR
dybUZPtAJUBx+qdy8BjKddiyn+/gaxxqoLhmnBZ/6Ys1j40PHT2JYCOzaSKxEUgc2IC/VCLYGCDr
ls+AqS1cL4k/lXzqUnfVk56yhxGH4gf7KRSh+G0iTqTvr0QNo9c1DVoS4tz+Pn3wGy5qWqxI66pk
Q0G777fsB7kB18KcHjabmBzHjO4nW/5CRok7pcb9hnxaxIscclJ+FSa3B7GuBgE44ND3SubLiWIB
K3AflUnXUPtrDNGbQodJaNrF6yQ884x9CGdoeCzNorf4cZCZ1l7DkNFNVgw78GC5FK6eY8t2ZPsv
nkRHUJAQ2BD7gxQDjsGCRivYjLt0zYhg1xpv6hX/chw3MQgO++/BBnwgAEHYsgMgXcaMrKo25GJN
tEDIO+fRsTuxeVAUxjwHcZIg9CL0ALTMTsNpqs/oz2PyEvovCq2FnGY5YAuTNIL9SzyicCksJrpb
rByHisvGImBFcf6i5EocNq4w9Ecun+oITxk0Hl78z+8xgQ38njxa6mHj4gFCAi6WG7PLM+OjyZmo
wYgtRLao6C7LAKJ18blgZ46Ut5FAWamUPoGOGBk+GS6bFXehf9vefvNtHjf749HY7N29a5ubm2U4
9sa0TMM2j5Zp24YrcnWfrMUbDa/TPXtv/tqhbt+Om9tU9749w451z/u2+aPSbfPbsC3TPB6P30fD
PrqOaXi26eq2e+Rd1t429qF+te1ON7/dq1Hp33tXP9J50N3fzdF2vt3j0TH2v5ZjH23X/iUCdS3D
dK1fwzRcM9Qdy9Z01zB4KfejG6a4mG/L48J+j5ZhOd+OaVvU9VfBChUyndqjcTQb3YNOUDf5jJvr
wR+n337YBjpvdrhq/qsanjPolm07Jt9pGN/GFkSKbv26nc4vkpWb6Tb/Yxvw65n+DcBr5bABdXdn
D+JH5+hatvVrNyvxFvdoujsunm+y7WgtrvL4a9nByvV+bds1Ped49Fz3141118Pb6Efj1/Xsb7G4
Gzsz7B/P9irDA/Creyw0WerK5QUsIpdnHm0kmI9Tbv0XhQz9ZbiDeA23GOq//KtlmwaLtLL5j7G3
HcPTv61P1tRj6W0rWXPNR8MSV2gffb0wfn5S/ec35kHh16gv4YcdNqpCLkbpVxR5Ojc9Sc8phmaD
ga0c7OP//RASVPRPe/Zbz+QXO3OF3Z1T9CbcmQF9+ZKgyRJcN/OwxzajwmQq8gl9EPX9pc3oiEPV
J0G7CIxpBnMpHJRTjtqCNmH4/ipyFWgbXuoNoL36hJnIAsWjj/kdbSSfORw1X0Hv778+e1aRL5Fq
koIDSkJVMIOlCL4WSt6T5Sod39Y7zc1sOe5G4eIxD03ZrSMp30xBu138Af73gHEXYDiQXqzF5FxZ
QNVX/QzMxU+ZPwCf3bybg5jRXyoM4o7NulGjQ9i9LVCncfExKTow2KlJ5pH5TPMgITj3l8Yic4eB
e4g6e8lEh9xWDHCFxmRQkYBsGUDYRDL6lPWmWBZGKzuwWx+L3biJOciJ1ew5xbo7IMoNcBxSD5wL
Y3tviL5aKMi4qjXPAjOlYmA1aLJmZo0fnwXAqPv/SDqvLlWxIAr/ItZSJPlKDqIYML24tNsWURRR
kr9+vnNnzZ0bbEXCORV27V31WRYZJUMtfA2ZTP1w+no1hlDYHZLzz3m38/CQ1nR3nKa7aThNrelm
Kpu71LBo6s5PSHmIYBlDigKUMY7WV4+Y7UvN/CCjCnD1ArDbIQZEqfA29SNJMy3zqcUJyOZKDszK
ethQ+96Mn0zuix5mvtkd6d1H+HeEvM20bH7UbiuURV9mqyrbgcAq9L83Sm8GbMvmfQHOQLWxQiWK
BElzuGziOPUlcqXS0lDsm9A/uDiNxzWkO6CFJxl3NkELGVsr6qsoEWlwoCDivEKZdCC3KIXIFfPe
wpsN3rA34ZpYEpAXedeKEv2UBIwmpsfxupg0DmFo2M5eE2ZChZ914VKfoFpxTRR3wGC4fvMmTQaO
pCPBgRYpIpsz6HrG1TF3wVf/UOrdzc/fdQcxGpna1WPWtwfC3f/ojE6H9EsTh4KudFQQ7NfYpEkS
80RMZTecSgxEmo7YOL/yqvqT5sisahr3IIWDMgJiw/5E8028RdxNM8KDKLDjG+4iGOMKCAPuc3Lf
Q2N+1l2o9yTKKAoXz2S4fiWcstLAyUVQy7iFJ/RUOmopFp+DwIfMIkM3xxHpmQy9E1x4rXqwUBeX
8BUXKUOEjrD/PeDyCeGrc0n0RU0imWSzbjMKP8RO66+nO3JSp3jsgJ40SbYY/DCVjp7w2A0i8296
99GIWgEDSsIb5E5zROMhDKz/OZITvW01llEvxNcZn5ZMdU7dczIAFM7WbfCYMtgs/EwHq8/isGXx
PNBqcmP2n/lwTcqJz+ucqz2Iwi6lhpS+k44M4OWSNbvwFdyv09tMdXCqtA/eyXU1Ch+L60qxCcDc
Pqicp13GI4fulQhS86ni0vrOg3fhUf4FYoJK6NLYMzjCw7U0Oy2C9B2Mw5HTBqSKkbRQApS+23Jh
+NVeCill/pQLIJEjrSqV3TXQ7IN7TbNZNoNQbF2pvUhBP1FWY4pQlISYeb7t1uVCmdyYd729Ttrt
JXnRqdGkmdyBDqhUHjuPmXKTcvFKQLNXqOFmj2M/gVKTjEgIi9UB0TUaJhGLwv+b0rCQKyWNuXIA
QWv8bU8gRNSPqjUZAPMuPmFxozhKaLlnlG/M+N2Z5NAanH5CH78JdUeyjh/z6r3Sa6B7IvXKXIQv
i+vPJUGI59DEPZT9ZqpEfaC5BEIcRAZTh3TrXQIpfPCTwxR84LnK0i4uPUrA1muikNJedpnP16eX
vTERuIGR0D2Mx6BEuQf2FktTWhvvYC+EqlO78H/t+1JL3qluvVx6YkYjj0EQYT4VWBsMjGUGJF5T
7GTUecxWpZb3ScldPvF1Uq4l7znR3MFkHN92SqLN3pPLpIZ+gJOfPzbj6SdErhJrtjFp3VEo7Z8T
URvInHFIg8AYkNmrNqVPmyoQ+Hz6tKX5xaOJDPVw2QbtsL/rwfZF1XWwHccGlmoKl8muptKcswy+
U9h0Nm93Bi69ronEICs4Uow0hiLGufC44VY9kbj8Z3B1mVHEgsFmeprP9mWNUq0mUmRNHl9MKgWP
aYThkTr7pVhM4cWgdhpDheAaeQjvaF5uwfU3kGeym5F6U9SXhZkiwsQ6oI2QMmFOeQ9oM2k+07vQ
U0Cb+1p0ZMkGgmwkkLZjuyp2GHcmCWIjsKD5xW3EcDn7+zUHP8WO/vq3H0wsOD8gnpvTJsTU//gC
4l77EcnbcUHsbjKRks9jfruHXfx2R4aAUAEHP/mh+dh1lQEaA64/zRedsv7GVH9yE6PXGPYbmVPl
VDTHwbS/bVq1PBmagrlmdBQo07mBx1W4WC5qoWBoHAIz2QdELpctnkhdG5tHmgMyYPPYR+r5jlOA
NpgchQlFpEbgDRojUEBe5GjMm/oelQ1tPARKmyE/s24Ss1Lp4C9qa6gBXjogJG2nTIM+amaxIgcE
Qy+u4oFki/ufGurhZTVcMO92SS42osvq9vBDJx91PQQhfa+UH6r2zL1F+ISwTRTn1LN2Am/A7999
mCydIwrsn9M4fUTf6Zcy+zCsFlXMVKlfrp2P4W6atWb3k2pxxwP35g1P+8ttGKyATf+VdbDzg8lw
3fzJE2NrLCG+RPWKN5PB+Iorb4drhJKg3nuWmhgsBrj3nNGtfkp+eoWZEnZMELHKdTnFN6u0sNkW
SbdW1+0Mpn81rdZD8sytKBouKDQwbGJ/2xWr0d/neIBu8iUdYzcttZ93ctu+qHWO/m4CnGhPr0RQ
Nte8j8E/fyjmpsPY4hufs9fI7um8xf2w8JSYAQN2w+skuEPvzTfOiFgF8KN6zFWLFReMLbh5w+iZ
dtbd18PW7lePaRZ9Fmz7EAhFPDUS6vu8ml9+Rsn9/PFQDPyCWUIZaCdj78l+g8M7AwPxGi8nZX7a
PZW0iETtlSjcvmdSR5Qg1o33CnI/2z+TbA/sQ7uM1RPoTQoGJ8idE4a4OeM5CrT5fQrk5KJsWbaT
D2wEmmyain1xmABl6ws5+FJZGFvjOSiF3VMZ1YIPtVDcjqXbFBBWUkDvIYzoLaB3hT3Y3AJpnsoY
jM46+AMXJpCrTbP5ewYCyfKh5DZ0APsWfQCAc/dZG/KkwevT+372cqFSQIThCWPo8z9AJ38cVGSB
Na6FXvsuavqkWT/S8fzgV9OHQzNZ9+AzsYnXh1OEpHPCHv+7eP7Cz/Ql7+EAQjqvCd82y9N8Omas
xwxIjPUwbXxt9kwop86KFWfwBX8z3NfuFTBSIqR0xdiSrfzTT9iGgOgpFAO4BpCEgD9O0h93fJhm
+0c4nhfceQOg9fZzUYFkgDbocP0n0/gB6eoaT/bcaTywgQzu1kyJQElPVvyBZSO7ZvW/ZQv4APSY
kPgLD5HeYaWNy6MzyoAKCqg7fbp7E6bfldlRY1NiAsdvfpRUgr9boGz1+LDs/mi18Vp1Dn14CeCQ
vNaz68+Hwi2PAlSNienQ3780T7M/C31NuAkwAFanHocpOwIovQYoSLm908GEXXKhjgMwyNAogMF/
YTucEFAhKm9f+tXhVXCdRN5Mgn2bI3yzi2n91zzN/J4HFMVIoqgUoLVpkTrFDd1r/5VgvillTEBX
oJNfKhDUM1jAosiwyaGgvL42pwxSRIJGhIfFBXl4vRydIbitj02sBOsUgA7DAF4Uv1byCXMPoDVC
vA1uB+tbspQNkRuQGagIqN/Q/LR0+HYamGg3G+GWjJIXVt4PdUzWMxQ9yKzUxCB38mlChy2ehGiV
8AV0Bj4NBob3fyoBkpR7AcX9cGtID8EPuTti404PGyg3vHoQUN1zqa9B5Jo99SIBbk4plkKe2QA4
wb7l2f4PFgGSCMItczNE+weHciQgDxA0CWEnu0TNZCSwFOBrATVBxgJf47kQyzNtiubchlO0LulB
Bv9Pd27cJEo4jLq+Wk3rwCiVNJNspEqB0cBiQAX54m/rgIVRpBVtgRDKYVwhug5FUYpxWmL58dTg
UFCZ5V5wpyOyBPAf5dTOZB9YjCvB8xyACA2afSOaoZs08wAFwkNHKQBIGMAsC86AMJ/7eAMXBD/e
s9IECghZgOKgJlICyKn8E4SeVAiYEkZGtVf/+C4WgOAAwWClFC7qg8AFxYwxhQl1T1FnIYCmygV1
RWCZYneueD/Ukj9830cT7KFB6WissoJxZaJ4Rs9Xdhkm5XGnngK50n1M37/6mWUDzlW1zvcImvWP
VQuuxlGuIGO4Ujorh+1SQuOgiH/jh3VBa6Aexu5lkZYgjb+f9XPJJVLGYaXO6KecKgvgCKQcaMlF
mZ9LZx1DqATJ5lkA4fEg+D4IO6M1Hvv2ww84aZA8bgg+YJw7fIzQgnJ8ZuYLRu1Ck0R5DSjPXKQ9
p81tYm3y1L57g6oNQSNVmZjbqGyaPaQhPof8nxse87hFbS6L2N5SQvkdU3WbDajxyhRmuumT/pDA
8BxTlEh5M6tekGVhMKiCUEfc86F+w8skbdcfmPDggzxVQFdqQ6ec4ifnylrl4lAMsK25OIKxIZVf
q9mziWrZEueq2gx95TB3HMKTGaF2w1hU1tFLwIjfM7tI3Y3XJHdU3gH6SfdAtFlZOmZgQ/YNdgDD
hx8jtwO0L4/F02dK7g0upei5ZcGhuEiClHWAp/6gRaaF1XwjXa0tGq5gHHn+ZMdLQi3tRAwF9PAB
vxQ1Mb6Fa64TMH6R8vGAhA2h1gC1DFAa2J1rZh0CHLFzgU2xWvxORRq0E2NU0teYivDh9Nqx9vE1
gLusGMHZoKeW3XiPM4UQfV2uGZAruFuCnAM1DpEbv2N6zqR3DMTDH+yhWyJL0M8FvcAwj9SLIVUb
0WUr+IvESpQkbj8skmZ+OPE9VBINVwT2kLk9YWOUTTfVjwZ/aixGVitXxgQBbqVNRC5KNmwrOvus
Udmdgdqv6IJokUCAz/vQIQn+ubg12DVGF1OUUsQRRLmfRcrG3rNiuWntkj8hrJd7RQDx6ZdgD1Dn
PaMkiWsUjiJ9JSOQCcwF2G89q0LsKOtWP3Pf2Ad4oC7liIAwPGhhg/bqmV3GFwLqee8NFEBiVJ6I
zYFCbqzBahMOg9lehin9ljEzCwiuyKHP/RLTycF4fCwSuGSTW5IzvdMik/QvWxAnaiQzgrbyfNlK
qv05c5JG1AbNuQ8OG6zD58xVX7eDFfEfN2g6DrmGMoRaQaw7cthIlO5uSzYL34G9gW5DkeNDpcyf
vlaEmsynjFRM3bkCkxdLi4x2dOS57UV5iZ35tA1fW94SbqcSUTRKuYMiN6aIwe1lWb5WjQc9lJyU
Sid5MDeDstWemsiJ9SVWgHAqwpU20/GZ76rOn4Uq6EF5eIjKPRgJN4mwg04kyY04FTe/53mM0q8o
71xFqQhFeiuqEeQexQ/2mRiEL6f6JVY4RdYdDwfzyjsvW66Bvc1zJZ9aGhve9/7lMlUOPxQpCO/j
F24Vj6GX7lV2GH4ml6i1rBL6FQgXlLixy6QQnoyQQrCgoGHCrSmZN4B+XXgChraICsvT/yJU6z2m
37QM7KApLMNWDPszxecX9LHAPAJdqeikGCgv6n3jboWQoUK8UoUqXc2r5EPruVf0yWP9GjLF+9v5
jBDOeh9n9gYKufAKvTndGkFeEUO4oM7T7DkqC+y2zTrhgSh9oeFB3EYxiTrTZ8x8NZpA2MUP02OH
nQ0AxSgGoCsKL4CJXBDYnmo4OM73wMaXfGIWOdUaRIHd/u6IiiTqHHYA90m1mUPYIt26i6iOfBRj
mdMCJnfx/4L08q8Kg6/HkeKh8fK0d0aTwhfdG/ud0z2LyZ30ZRGFK8pTxIs3d1gzI0GU3lj/3cUV
EBr3dCz8I6UenUEHqo37w92ICo3qsc9gTmO2DFQY6Hdkpqk6whlNIdlgMynL5HdRyuGxUspDMoRU
SoQJsgMMY2D6WofxbPBlUSPBZuA+EB2M3WEH4zB6HVwqrFiNvKPXrcNKH98i9esZpLwPuKOecZt0
9eR+txv6fbbuW/NQhjxAwCqnz10iAT6FUQKbF6UtdENM5etsUNEL0+gNk7stFCfUl6hHCdIZp8XN
47So47ZosLHLFOQ6h4+2HO/CRHVoLzYJ//dqkT4LPgzhn6oyFdGjfTqhNpMSWdTFD8ual2X2yRaH
ZOBQUFQiVeIA1JgxMoQltAyjiRhPEQEBMwHE4uPxhPCzuQZx075eb4TcH55/xuLx753PDRO/IztD
EkIFDDEQ6xDPDaD29iD06uyVf2eCAWr6FRVFymjQgsZtjKnhWYsghr0VsUUPLDRqAdTFR/SHcDGj
hw1OmtcKI2x5ACOnGDlqivsZ3TzphibZ7pfGiYLf4+tJTUDILaGH68PL2K3xqPf4BuG9dG51Uhur
g0I3+6DpPITLb8NVHxP9GmljmyZsj4sPl1VwoJmKoSbaIbqongTOUpS0A7U7Zdors/x8qzZADsiF
x0+3vSIDp0WakOhIn9lAgW15eTkFxdxlm88yWFBmaUzqfiLlXllORpLPPSLqlII7eozeK8m7tIQC
+ruI8dGZSmelGSoQ4vCCWR1IVNJhAvd+IGrxPPpE9glLLnjFVSWq/GBs7qGeXpvpXRBLiU8I7EZn
3gB9Fsr2XD49zgCJpEcpHhB3KqwlxMN/SQn91jk/jgIxvtoDpxDhw+uq9nyenIUEKYemBr/gDk0C
2e8/DgVGBB5BF0NDJBS5Emx+U0798vPaZLBWEU9J/wcc2j/qj3xqT93ZOEm5MxSUEDzH/9yg9/JL
oRLjvNFbom9QyB0eAq1Oct/Dqk5RdgzMJ6dPikEgyYGLZbu57xXBA5FGUBfUFNkcp1MSiZzwdryR
f2V0lMTeQ77bZGF/woeyCG7WDfbB5jkTnD//n4bhkWL9gUfhXVFUnuWIXYXajUsnN8Rv8FOu8w7n
hfSQCJtsAeoZnuEm/g6ZPC9dkgNyPcI5kgZFXL44BSYVIQ1YwivEnnDmHJ6bSbrFh6Xd+yQ8JWkD
10MK/KKhbEA5GeIbT1tU8Um+SpGY0IFGerrvK41nHUGLU4XThVbMtSH/TlnaNOrMDCS2bOzw24ev
UTootp/bz0tjLQdvNAK3iKPj1dAn5HuIUwwq0aCZi5B3mD6X9/jNX87vGefHVeKtq1T0CMBYELRT
TGT6lghbG7I3ulUDmJJXwmxgDAPxDqEfQSzGnI8Rj3yowtlQ6zkKseprSamQ97Ki8P7cLZwlbp31
1szJH04wawmgsc88ZASZw8wf4rhYu7ILgeaEH4R1fIItjdcigRFtBUSoyDOCJcIkEcJqyIVk52QK
pLwoA742ikdZdkjr7oKqjL+DD0GIw939pDiDpvdw4x80TwE4h7ZH4Ag3qSH3GVPtNy9/A++NBAHE
rreRadOlGhc+prU/D/RM4E2fgefVNdA8/vtJjSREDIwQw+W/LZVFHJRVM07rVwCRgAKIYQdQEE2Z
vpcK4y9sQE8JCqCWudfGtfN2XjBMcNiFAzjS9sGBgVvT75MaX3NhjyZZKZmagRMdHTVtX8oNhTOJ
wU60pnt+WXfkyDSvfAy2tb7XDWaB/xwkxiYFDaWdMcUhOrpB+BzZDTOKInYr6cN17PI7ypKaiV5P
e8SezG1ZzB+3mJz8PJDqhk2e1Gp86ydd7rVyauSrS/N3yXaYxOIdZXTSpWFupNT0q2Oq+lSb0qVN
YRBENznU7viBMIHNSXPMClP8CHjfYBRU+oR+BT1tmlg1tbF7jYJhM7/pc27I6+V9r+v39zRWEl0K
DgWNkBZjpCb9oiU3aeZD3dGoVxIcMeaeLg+087NhbT8EWfJCMvQ1MY9gMew6MY6J9UTvlYoB1whL
u3bOhvrmTk6BLbPe6zHwIDq+hHnCoRwfYGuxXqFE0gFC6e0CbSamlntFryWovLnD5CaOq2RuO/Ib
yYcuLoMMXkJ8xFcMXoqqi69zgjpf4vGwh7knj3w9J8ZDaW+9GdxErzR6QOTRbbzq7ieUwy817nIk
S27BoPLWweggRMSBtIQeZIJATCwsTDVWm43ZpCz28Y6do4E2SoEWXWaomRaDDd6yil8zZSIlKO6A
i/lJc+bsuVd//+J/9gDbkH0nNjN7za+TQdScCV+Is/Gqrxk/k8mnSLcwBXDon9QZSLGh082JocWs
AxXPT/cTkYoThzXXcLx+zojt0O5NiFk+KanyhX5XFe1RHCIYgi+CgH6DO6IGyCfIN/FEUJz4ArLq
DV8pjggqRZAMvYnsEp1PKixFjm1xWtpuFZRG7NygaxlFVihoFlYd6zU6j8+4LnIsiuzAl+OzDLiz
41uplxC+XLf6WoiQdRGh8WrxYLKD4Olgo+pSMKxEEElZXBP2iASX64bciQckoPcQ4YI7C3zs/6yT
VcHLQE57IcvzaaIn7AcwFjWqOY8AdTTxcE1DHkyPg00lyZAYRGlyCKgOlFOIQBca6juEbgL95iVs
uEiqKHlzDRh5ipYnQU/c4LCEEwGU47GQk5y530giPaESipnFPUPPk8rkhyYINJcI8zCsozx8b3I0
H3Tw22Xx3WsjxgMs8rhLlAUa8ZyEzxCLCO6joAye8Yz8FUcF3EgPoBM3God/XV6XCDVtY/p6W/1p
IFi7cxiFfgmTWHB4H+fnTNrx3Xpym7G6oA8LyjyIagR2HRNQjH/lSEo4WVJNnBjPKO03eggw6EPV
9V7oA4Q/hgiGsLClAkTRZ56D0TNVEnZpvckRblGU2LM6qjmLnTMD59Q22klAL2Cly0MERhZLvxQt
ln+8wg3n4fBo9KT2WUjceHInHg5/YarSnJ8jjvFhLogL/pyJucIHBX+a/bFdunSw+cT3PfeyPbF9
GWjE/Ya///ZLD/uwKymMwqqIkBOkj1R8ZLDhyMhvsAwqmW9ipI9J4ypxPz8cO1YINkOx8RIZQQ3s
mdYEgzlYg0hciuGOaFMz44Fk++FO/R3tWPHccm7Npt6w8RBE5jGtUxNjkRFv0TrAzBzGBeqQqNma
JKPF7I3stbB1u/bZKAHxUgqGYLXQp0rO3ZgOImOB2N9/R61/59ncYwYehXewBjjW8c0lL/SZISII
vlQhGDLv3Fn2V4TIBM9xfSJefZ2U6SioHeidtmFB7DSzWKdIkXnvaH1xdeTBFC99bUr+4hgLiePj
87FIYeuria1T45UjxKyzy3Jss3qdDNUZsybRRhQ2c7a5kZmTow8RRRxqIRYgq1PYkDYjtihgCJ+i
iQQEapc8DbUH4+KD3zHc3LFNC9voERP9tT5H8mgyhxAXTZh/XdKgNzAW/D3imECIGFLp937GpB4W
PAjsIFacoAozQlxNAINJEYFcbd9osNW4RD8EckRqEgR5sGOYuLPDZpR2exCmRBJks3k7odY/zRff
vWwuP6h9VcpCnZCoUNJix7NBEatRs59jjqgtd5ShoW4tm/gBhFSG1JWpLiMgh6z8ieUT/GXRU4E0
k7i3PbGtWMSYQBbZ9V/4pQh+ASEXFgFhD1EZvsGjhXvEO8QWeqNrE3IwfrFCCExYJMg7ZzQuAqrx
9B0/wAfigMgoMALEMKAZKH+I3v5tdBHr4mOi6owtAxBBIMvGXUB9jzkbjskJ4aOkHfcv33dncADt
ROJFKk/0hYmFVMsXEyUqsALUhPv+sbEs+GDSKPZDjylHK8ud+bclCJd5BpiRij4UoKGtCEV4MKzX
CLI7yw/gGT/Au8WvmOsksiRsZtuPANDErckBhWjWQw34X5wpojzRfysLIbmy6MlEYKRzDvmZNiM+
AR6ti7gM/sKBuXbsBZG5aHvACHdLzz2CVeJcFgDRan8QCkz6Qap49cYZ5V5P2A63giYiewz4/Yxi
irCdQg8/IFTm/LlGplFcxNRDAcPzUzwaR8T4c0SchkLbPiIS6j4UKFCWUJjhdZZagjXmX4g50sOC
lZ8cpojnU2IMDsU15XtuLW6U86TgTfbRbkRUgMYKIjBVEyzXBrSDhcH3Es2SPSJ7EqfHesLJQCoR
SGEvYmWBQCL7IuDGSX1KV++9N4AHQDBDY7/hG+2HttbePs1Z6QnrGjXrhEb+57tg94Kz4n6vqIw9
/R4V6mxUMzuX5j3TDJl3eTRIYYw5LW4lZSpJvqosD+oMfGHYzaXDn1THjZYY/W+rzUpp/a+RvaO9
lx3TY9v5t42/YDslg52Dl0JHGGYfu4Pul5oFfzFoaHuLRozBQzhDrXFEMGN/EUw8J/p3K10FFu6Q
9TQtuAm8wwbneuvWGTNoZdqqlM9TRlv1ZuCEYDEsbvXSC7b37TBn4RyyEVTyiEd1K00FKB2iE4Mc
QDvu/nQ4ZoqEyeyT9sawORsk5q1TakiMDc9c5NlvWhyDePC97ZmeL/dLwA4imR9AQfgy+4f29IND
67bShXaXH+9G4a+AJjiq6cZH6yWF/sT5Dz2/YRKHV2gDNDugMiUftSEb8UlXUAaAs40CxlPSO5xM
4SL7XUGTaqsYMFGG5ewUeiTNroZVQWOhKUTF+FmvqdibrkxfBbKahSG5Bdj5WqVFEk3Ha8hbQM43
xIr1k/7MGvRsLXz8ZEwJoPTKXjr4JftqkUn8do34A8r2++mPz9WRsjwx7Xs6gJciW7dioSvx+zGR
x7/fwrn0045+GMbsE8nD3+/FVD/HbzW501paxqaoJj01+09Yaa6EUKiPgZjmbMsBqO6dHYWmlq2R
ZSFgXslQa6xlOCK7ujNafvIe9BQmWocl3pHck2WeDKSuN4+xhK9OIOrIMfMuJlpjvk3VhxLuv1vV
ucJILuY41SZgz6H7+S61HFj3QUtNUDvZvn0yq7+6iuKTON17WuwHshr32MsbgDK9p+ka0YukSiIZ
u63v2Vm+9tb44VKgfaoeZki7A3+S5yk+4ax22cn5yD5QZcnC4jshdZfuMDJe4eDqik5Iml9Xyz5n
VjIH65RQBuphqNLTHxir4T/dtV5TBczJcFUCUlrhHfKZlFyvqGUuk68xYYHoMjx4WIyMDqZMhPMd
AINFWD1+Vskuzo02hozB5ndhzAo60JShwBEoZg0Fb4JlX7AfLfAyut0j0ceKGe+IdtqADIoSUG0S
R+gnnHR+i4T9wvAUMV4Rg3GhOwSvoHj+RCx6bGQvpzfVw2D1eFFyhTamXQ71NGLuMV2EoeHFB23P
CWI5+Qa6jRmK6M3yRcwk5Mc2NojjgTVd1dmVoXGIYEkN+EUPd2OCqQR155kSw3AG1GAxKwyFHAgN
Ob2eOgqUL4eK3Ij4g5adoIf0vwQRaIVEWJTFP+LuXNUApPh5X4HfP8FFyfAIMekdAbLNogZf5Grl
SH3S7iwgyx9oYaEEFY0RBbJZuty2xz+kA3CWtIWPdSm45ZhZiPTts/pK93Dlh3fGtaBPHx0l6bnC
wNMTLEf6cGP0O81+iBRkiBMELKw8eUR/LKjQn/M441kA9UF31r7wBGcAInTk89nE1JJJm77qVCu2
Ag3MfsFiLnrcfpXgweT4nPZDCq5jvBbNA7RY0Qk8u93FvbXTWx0wb1qVpgPZqlCCa8lBv1oKT8U4
7PL7+t1FfTH/0OhxeSOpr2V8HI3s/Pse23gfbrHwdT0t+l92HPuK4NkDMlfojdWOHCQx31U/9j/S
sr7QyMr55AE0ITKv/OqTUOFjc0iSfdRdootvgOgzr1BI6GRA625Xq4FKkELtYRj3P6NH2Au9ERtf
o/3/BHxVD65D68ktdVQalrCK6SNNsciX6ZyFDh5+CEgCoE4xY5T6PxUHzat4ToTU/dgl2BHw2S5v
BfExutBeNhMKRp6kBDCcJQLGjyiYIM5jioAtnwhHSNMgW3lvFlCHR8rdRx9mHhE7mZOxqbRNBw/j
qaMGbD6AaXQ4GtAxNe203iLE/cWAK/QAMFy2IRaTB/qkx+OrSSrmd0E1AROOimfQ3RKGnKYEn8Zn
+dZn1I6ZHHeEIDOgp1lPwQxaAFERAgVSS4IXQueRyHVabS/dyCkRZp+V7y89AJj6yCTGeZELcIDu
ZMDeH6arnqjO1A0pvaM1QgRzAJWGwdhR4yAxZ1LosKIaed1Vz8VL37NRW80zcJbth07MFlZFOQGG
5jObWPSeft97yoxoySlgNWda4hHzRTjB0mcbkZ7psfpxGZVJeSDPQG/iXEwCwJS8nEpLiOpIlca7
bE5Ejj1k0TpI0AoJQQyzacnQqDQIIJOQ/JuLlIDJhkRrJ0IUgIN/QF+XdlQO0UHAuHzOn3b7VJmK
AJfuEXf3aJifX/dZrQX6CDNJwyKQRLTAl7CiIK6y54sV1bcLHkuSaqdRPC1fDKEUQe14MsumRwjJ
kIOJKpGYjzkrisWy9XlF+h/gGB0Gyx38bsCNO934KhZJ6ejtCk5UAAL+XJRYK6D6GQEWjTLYGqO3
iBMvomeinlwKwPR+9xgPTRY8fcFFUBY/D4BMsAXPxcGtzsjq6n0JC+7qqiCajd2jEzaYX/mU0hcx
l2DZE/tWAEruiz5QB9Z4k7PRf+nTUhUbuM1Pr+yOB+Ws3d1CdVR5PqY2VucTRgwNv3vYlw3DRp/b
a72Bjd8/CHZ9mKxl4cNr+gotN0RqZOXQrAkAFKLD6AqG7Bm0Qxzks7pJqIE9pDU9GBVyqwySEtQr
5uMOS5OOv7cf9RYpWsxYtzIGFODx1eN5/prk+yszshow4JgyH3b70cyqC8c8XeRb+HpuSyrOYojt
dXY4SQFhLEv/Q7Q6vP4pJ8qT2qxhx42k9bPUmP2Bubz+MVCKuSnp7RnzowoWBIMB0XRTgCwJ9Jhv
JDCeUJTw9mxiGkvlkYxoApQCpCEsyB+YXwCtrrZhMtO+yq9MMu3jtERlQbgFf7NIQmy0tTwIpZIG
vW9gX/6Jr1D3CC22bD5d1EBWWFkF3PYlVVEXDa+Ntpf22wz3I7yAb3gww4O5Oz7MqdAQEYlML1a6
RK6049sLe3gsIB/Da181cxYYAlyb/FiwDBjGRi8pIRCjsUFolRaKE3S/hyi0Usv5OE4ynjvO2Js0
VuWQAkB0pUcX9UsKdqjDOiwe9Xny+g/tuNDocO2wDk3OlTjMM9CI37b0rdnBQx45FKvpJETGGh02
oTWynnaoHgeTzrEgTaIJ09yMe4DhgKFI4MFRrCNakHYF+ZHKK70djogILK7tSFXBPPIr96cD8vmv
Mz7zxZRRzes25A2h8/9hLDiIhc19B5hxUiydebw7tJ8zhxxNqONQxllIwwLxDv8J4xNtgEnFPOi8
kh/R24MTF0eGGopsEwU3/1UQL4niRWsx/oNWTiMabrMTHilILv/dUTjxTz7FkuA7n1zY3VlCVhG3
p+K29UGdPOnqQd6F+qyyELkthyhOZDOkbmrR0CKHs3CxvCXMAnFBR1oJmDWiaNkeTHjP3R8gBLOR
L7+CzmFSnJmiaYEdyjRT1kcbjBDJjCyWmlh5SOgia+iIn42cKXZqZT3o1KO4MG2hGU75kQOAIL5D
D4cOr6GP5zZkEGWLHeQJB4nLiph+m/mlOSkdhh9A95awJCRSgQRh5oFCvYLjJR6z4KsCm3NtKk/q
SXMt0GR2kJWmS859zNRCL7U4Idahy8qlxMpF331I4KolLj3kiTI+ZZX5sAWk+W3yiehVYUH9tECn
TBYT30euyvcw4dWjYTH40ZsWHwS0PC0K3BRuP6u0f9uDQpAb4cWWR43rL+wBCB0KnUj5bTZPbx/s
95I5O9Eo3lasPb7fgZFpn1Yz/o5BNFcLmG/s2t7u4B8/2YQyN5spzY5QPqoILUtzOtkkyU+iBYXF
lFjTsA/2xeRj/E9IZZ8npma/bGaGmQTa5ot7R+LJK70LE9raiZdre/MNQTosuPnzxtE99jObzER8
ZD7Y2svJEfI0oBWcZntgoReymb1ldvassztbNwcWg3nolNRbtaOoJpXmWeNSdXbeTsXv6OatEZ+F
O0xHRjrwgbABEwDlIfAyvTVdCi6/98V7RW/HpE6GnABT1hFj+DWT40wxqt1sLQZZviArPESflSsR
oNNCTdgwNZfB9hZihcGQyeqw5L7gvdTZJzmZgEm74Y+54I6kh2BkX80gwMVx+k/TlUxu8tjkAeAw
+b93mLvj0Fqcv3e2uMKvPeaJdP+udY8+wOwmYz4xckeuEfZOFTBumelfY/M1rYInR4V8yP/iqAyH
cw5eZ5dBM3mxYlzxssx1fO0q4Ni8ERaABS5hc9oWLVx4NhvD5D4LBdzATlOeNc+4MocWVvoItg1l
G4kA1hsN0MjKFsyH5MWDCUOCN+GhhGF3dRA8BHQub3Y65yi7mX9DNcbgPHgJof43Dr+ODkKHLVXc
d1BJ0zrASaxKSOkthrqd0KIxeWReu6lPesKz2qBeLuFuwcJm4KDz+rpK7X3/3rWlUntcFlZSmqwe
Tv1qj220fn+w8wt0IaCq6/G8pgN5bbY/ciDvSIyczE52XCv28ANI253LPZ3fAKsZ5JIMrR/wm1jB
IVmk4U/RE4Xm6Kpm091fY8gxJUnMBMxBTSimvqRGPGJ0eNYps0+wWKzW69GCxO95A+cEBi7lZIPI
wu7jW5RZmQWaZiVnnmXpopiw3tYJuaR146mzLMwEu3uEmyebKSOS6RkWolEyb9YP03/NpDE3DxSv
EXZrSvt0CChC2Cy8KU4D54vbw+LL3P7cQUSL07OOaDvxV0ML/0W5FV8peZRpLPE4Afk8DI8zTCcb
ZMi5FRH8mQ8bAg6nxLmZFT0DacfiVO7HpYLuKB5Ybgg+w7biwq2/jJOkceD8wUNfoucVKwfOkIcO
JswusC+FN7FT6tpWE14C70cYz7fbmIuLuSoYNmguZi9ztqeczNrczy7iIktnckw5WuOlPo58miLv
tZDxThtrGoKR2JMjVmfn3E2vdmezVbAPgtiF9Z1kj1t6KRUGkiLWG8Zq/F3UoLLEix9Xw7rbLeJk
EPWLoixBPTBwF7MzXXcbNW5vNfYHpB1ut1vZ0D7d2qr+XfNavKhiP94OKLpq/jZ2zNvhb29fTs0N
Uk05FpaJf5nRll62FsQ2U1gdkkKT99mtyoBWetPdeJw2yJp7JWKe6ebwp3Z0s8ZCcWovM6ZleQDg
Y93+I+m+lhPZsi2AfhER2ARecZkkXsi/ECpJB+89X99jq+P0rVtGEpnbLDvnXO0BzDWDz/ppndUq
CBP51skr19rPhZZ5yf3ja5RGqRnwlCZa2Wa+ef8qt3KN08CRGgw+P5+D/W5Z3X9C7b//brWneFP7
QqgOAUQIB8a8cwNLOzjbe7vez6RRKw3XGgXHQfki1N+4NHPud+3fpuWwTsu1e//ev8aRI1/qFiAs
a1i72I5hh+v3AZczyI8fsdH2gzOe2lCtqwuv4J+rL8i7TG73MQp/yI+PrVxcfbmNcrGQUvXGBMZR
nEs/us1ureRJa36D79j0/s0PHYAaQVbkjbAazVX/4+MjE4eIsp8e2yBUOOe55uqp3//z+30evOi0
35p+WLkXta7PiF3Ctkx8d0+AxmvHbqm3/6ap8Q5S4VoXG9/SgeKsfkWIjGpvt7oHrB2/aRoNCp+V
EJsE9c1bjGqrbBu9xm8Oe70GfF7bJbN/6I99SzxtPv1+d5u/4MMUMZJyP9NsP2rP8GS151uN+FSc
aRrB2YufmK3uvdW9/Ztze5NY93jW38fLtPUcPCjlR5iT2vOm8flv7aAm636UVtLg6s7/TeJtbVvr
aZjLRtnrx0jlQ+kuz8Pfas+dU2vbxItqXHr1JDe41hddpfmgspzmXeFEGtkt1V5fS7UOtVB09HTb
HAWf1HMGW5+fn0bvJFkeY54MjKmtPTGK9XU9tpGNt7fvPVpPLBLRhn0fvsWxvN3+Vhq137aafbJP
L0P9n/q/amdQTu79dqbmt4XGv1tb6a4+mIyK8aXx/p4frWvv7++fRbHCU/wdZ16C+nRUa97fuz6v
1Itqv7/z9nfYnuHmUIvtT37wtmte6sNiY3ipv31f0lq8qnW/5/byLT/WVGvMu934ze1q0qlovp3S
4bDr22u5OI6/5/Xu0VH1wN9vx5ZILjy3ofE1Mfe8AVHYrHTEo0LGXC8IDKfkHNNxXjB30aCc1UZj
5pLqQ3Oc7uoNCgUv9WVrxDZ9NCHqaw5ggOmzyqL5lwKu7HS47wKwL7AGR5Xx6nX2lf++/Vf5XiIJ
Vd6nP7iJt/VYC2C7rmOaFd93r9n3TI86W5d4eOvQVHIfaLGLrKAW6iGq+r39GS0cM//Na4PeoMN0
tQjZ195bvUGrXWsNu12n9yZpEVq9Qwq2u/HvpVbul+s11WThlsGZyFiZ3up1L674c3PzMxAo0GPL
AO/7tFGcNqvahdJPknujUqlWHEzbk6TU3Pi/qBGYseYh1zNNSh4NCFTRr3FyKWJZSm22Peksv28y
dTAjVY9KgFP7tQSWBLD0J/Yhj6fT9lv9hZoNDAgxw7p1EATMh2HVqqPyqDpaAkOra6bwFHAAo1uu
ddKzPHRWwCzlgEc5c08wVP9dsZicnhwmTa3wM30jDAg1rhyNI0FiYQfk2bjf9Bna09sAWOd0a5kb
mbeCb/mn0nDRCw3cYyc3vHzMTFRVb0xyh2aZLb4DXtX3+p+7t5Kyh9NnJOH+M7f5mhjsDXqY+YCV
Qx3WWlQ3oyjN+2VJ7i2cEd0ECploWAAPOrPahf6S3m5L5tiTNbXS1VNePpBSLAGvGAZLRhla7iQT
6+16YQahZiy9i12sSTcMjdhKv9woYx/P0urw/k8v9fiv/EPY++mIGCK/aBdH2f8OBBMIpGVamw0H
KMC9Y03e8mb7YGKcpqINVIzC21SZpUxL4HWbDUg0pAw1gl2aLwqXL8PTcu7oBo+uYQNE8bg1VXpX
K+3Pxc/u1va/aFZt5IynAM/YbUyWVH9Z3n+3Jj0WiryF6Ze3upl57W3Qg91TgDg1rhXKBuvX/Glc
hgFYmC20zf8r3dTtFDBm23/T+38RUZ7L4DKluqeF8agdVy8lVbg9Mn+lEc1iNYmF2XAn5FOoQozv
eLluCfemGSjXdn7xkq+SJWxHZArIqk6oVYZKttaiijqYsD7I9SyNPY1VypXAp6seXB/84LqUZOfK
9I3tvrE3QPpjem6fZm1o55lR479qnerkdC4yszQvWzfNoImcVITOUtWKd8VK6FJeQwFyptSuXhBF
ysATKETdC+BujO/P+foZv+n+THrHUFQM5bP6auwnnnB6V+smcP15EgewzZ+wwnwLxVIvZOtzobEr
iq8MlfYHwcCe2+6aCxAGjXp1SRxSpdbCf9Oh27j7j+Yx3u3uEQwLavDhv/t7Vb/sVVbf2aKJr17W
b1tog+k4N6eA8njOaTeADBTXvR34/I7g+uGlsH3UFpXuLSu8l9EtOiYrNTfzH10hwA6A8U2pPzMW
ZZ86/reMSbbdg9ry5v1WhAtou7TTtrbM5EhrzkxPY7hV/4tjzZ/MtqvTCLJ7LxkP36kOQThC1/qt
BOrkhS77F++kybHbfVVpH9x6Y3AXRc1QGddWhra7ogjVS8OOxtrhPMgofu+afhRAlOYwnoGap2bu
PzuM7rVQ1FqQe3/JaoFXjdSbNEJrGtlLLH5Pq5dkPSuSRV+ue3ktidLgXMk16bIvvzUEDksmejxb
DhWo9+EHNbKlnjlE+GvPcLRWZ2aJtxGbVGyb4uEsOS86zy6YdsF5+fyYjpXXJ4Wk4It1iRxiZbp4
9/u4JKXM0+b2fKcHA6NmmS9LoWkiypc89VSJdegRLS4vc+d4sxd8v1AgpMq1/J5dE/Nh/HjtUs0Z
yzYdTJbPQEGzeDXSGdhXtYron8Z6+P51WW1Bqxgk+9fdX/V0gq8wu+qI56Em04lwRvEwnjyeSsXG
jJjeNMl82DsnjUaDRKQxH++uH3uxY89DrSBp1i0TiHwkczGT4UBD6APC7tx+qovXqbN86k8AAR6F
MfxjcdXTawDSWWf/sVpa0jhXt1cv560pv2+fFPVn8f1mMhPu0WJYNQLZsxZJmuZfDnRV9ClmcfVw
bhoysVr287OPZZX+c6VZWnRwQwvTn+lioMhNfN2JsOdZPcWbyZ7TdCKJfzPWA4SqePlPpb9Ag0ee
YwkzT9VcawKMo3gHBro2S9CMIq2wTb6zlKwWB/vVyFmaNctDyKriV1jNU0ObD3i6s/i9Zjo77cXk
cIEuKppc8aSzUb2lloPNCJOU9B9tZpwNRJ+2ij/I9fIZ9EEfdjXKXBG/p7+3zO904NAeFq+6GvBb
sS4eYMnaHv56NKAGCv/Fr6pXvRDAn5YG0LL8BcCr/bpS//vYCtEqo+3mfZp78uponZOwXXqvkxIY
7pMqsz4cJiyW2Kw4Lrd90h6crNCuFsaUKjT+Td77qKJPklHjcTRtYludLuLzm17D/S13By3bxPMd
zfipBwsTWNq27QyLqbmcSbK5pne8sW+TZa+SezFW2Nc8bh/H4tcl+749G2QDLdO+sE4up2WDznMK
81RfEgNEGFkZ3LLjjXOrfwQzLtBXj81TAD/HVJV2l5EzOitcAoP4PAUnGvz1N1ji7NumZ2v8MBAd
yr17ENbL5inqg3Tbal0efVPIXK8VbqFbjIZ0GeITwJXgFgB0FqvPTu3d4I58Z2/552EgFwRs6eMy
Krj8WWKyBnYFrXPNMZU+HhT4NOgSXnVKib6yVZ/hJC9G+adz/gXEJZPr5KbpbZruriPYM+GyqaNj
psEjWvgAac++FS0C+iED8Ecasgbw06gGwe64HNznr77o3WnfsPcN0couzbHHYODrno7+dZvoL1s9
cC1OOt/Ro9eshwcxT2vJB9kETWSXn5UFqOfUdyWtK0FQ4xj1QofaACENPYrT4XhVGDpNazRu4NPA
6wsQI4Z3sdX6D1sErrrNgkedOqWPs/6YO4zu2vUQgCKmfLEX08izNKb75iRLQzAglS6KYxAgpZ7F
crmELJMNLEXjoAUkcis3BSDZ/RugtAEc2nOslWKFTFefcoEklPoVfmBxT8/F9mpCP0jSB7aqaJhJ
jMaD4NfItRyXSnfX0+0+6LJ60CqcRnu1684NslGh0qqjqy4/+gVaRSqY6aGTikbJMbvm2nbzncmH
MHabnExyLqeIAiZmIOvdjQg0hC0BOAIbZe2dExirzSzlebCnLR2kE2sUIFco6+ozwK2lhgcz2xGA
3fwAiLBrSPqq7eC6G9jWmUszUFnBw62xe9z1hZDJJlXT+ci1lut3d+OsS8SXCTk1773LJgz+Ahkx
OL3hB0SVlvUReCBzA2NAcexomEM9HXmQwGQ27x7UWu+elllDLHIwT21P9qtz36ViI9i3nGLsHwjZ
ccvApUAxn/ucqpuy0EoHZ/KQRUPxOj6bazktOxcdKdQQFY1883rvanaulh3GwfvCYeWjT7t/XwxA
HJijhWE7NlWAucX1aOfPfUyB87qXU7FX0YByqHSFZHBVQIMr4ibgPQGDVNTqVfw+D0KXGaKHJIZf
d6ne466iGZrajc3sPwPisKoAE9gobsqqVyAmfeJupnVj0P3fYwXvYjsdE9jkazibNeQtC2v39rs/
mirNfG1eXW/vWm091lRCm17dhdC/dFlOf4u/h4Ly8JAcub/RW4D/M/PlFvd4QtBflHLuu5oW3Qgt
MIbM1QAzDUHZAKlmqLADwQSUdzFPGVp20bO+voBjh08SdZX1RgOku6Iw+Lkdg1C73NuxDm35V2qV
v7bQyVhZtLb7McZjA5x9wbvey79v6ErooBpCIabsi6j8psL/eGIgfI0vbkVRtFJbHV/weXECCTqj
WzJ5meEWWkO9G0bwT5bBV+lfLL+v+bq1Wg+cjLKSB0v6XQ6DCi1f59E7/jxUY/HT0oX6SoZmWlMU
ZGpC4Lg0wDxX0sJ9u9q7/5g0lpKV0JnwGPJDQRU0PEwuLqTRwyrkzHZ30it3F0LRAIYB7IP7diGd
UMmFF49KbUS167V1V5kQ3l+b1d1TIXrLh4FUjWlBqB+0PDW3GenAVZHuLuPSr4+zt7eKwD1BZIkO
kMYN59InwBEICsW0WIw0EbS3j+pKno2LkeVmOrciCLdZooGlOTF5cP5bmKXczrK0MspDbw85hnS2
X/EPK6U23t39asiwbszbvJRgIZ6i8cowzL/dM/h0e9C6o5yDeK/seQzaYyQS9IrhkGxYKaI/IujF
HP4bonEgZaeARNnHlN7Qfbs/66BDmTvFx0kYHecsrg8xI4eUZ//cMVAM+L47vIoXZNl2XakaDsuU
Hym0dlUNUDA1H3b98XrLsU08l7pZZdZzjbiFCRjePDDVSQWSSGib+RWGy08pmwYdBHEb7wWTG9L5
W+JxiIXn/7L+hz7dKl5OWjgES0KnlTS/Tx1+Yg8QH4vRttS+7L+2u+SBgbRLEKcCxTLfyivNOYXi
u0LLR+vh7+aJH3CZJz4QmxNTHHV1ug/Md7xyoVa+nKKeV6oMBfkOE4+QaUtbTYBcDVMROwuoFjl8
/rM/xE7H8p0CAqKrBhtFuHo4r871DjislkPmdAusatQ4RA1sYS3j8rS1yyr9nf82iXSBL0SIymMr
wS4XkhK/IxxX6CAu8e3i+jwpRf6N36zeRwRkkdCVbXJhLo3vCtivqMeN3c99u7Estd0U4Xt0fJOd
TitpeZZgotJeBpMS3lDyDqq0SNcuthX0rutvuwZA+se/P/XAmNwSy/a4P+fwFih6VLvIn4sCo1U/
3Ueglc6tqOpW6leYaRmoNcbNwOhVpiEtIjPgw8yD26fctk0FGfEtskGpIGdyWZ/rHg0XyrexF+L6
h9iotXwP7LcGTFNQTdm2r+qzMgUAwHoZdZBvDkzyy4vTFQAD2ca69DUu8Ee9cxSDyi6Sa56eE5hG
1ehxHNVt/T8WJjMUjGEb7aNPvoOvwckMZFPg4VYeDC0g6BLL4UyxCRixmLm6xdtnek9/5xlZFOix
w7PzJRBPYH5Y0+QQkGjQeS3c/qNQRaYmUQmsTdwK24wYlcMLu6AcJQU/FUZu5/mn0pmPKQBdbcIf
hwh7Rbw3myeLRxyCREm/UDQbyNzzax84J/r3fw/sAeeTFjIvNRiKDOw0oX6wRA1EALGLOmy2TmKS
1qMSTaVAIOblQ+UmmTxv/k2eCfo3K+1fzbnmND6/H+7NzbVxX9VXlfpVG/BeP1Zd7kYOSCfXeMzq
3d1/h3VzAbB6by71bgbrrrYYkoz/BDLvy3Jj7R8BYt4jFSWF5LW+xir8+dI6pgx269AlTzwyT12t
ReFMWc3/wMtAY8tj33n7nr6evsvdx1Au9IgNppRW8RiagqZyXernaUc1c/dowsLsbo3qzOELTbTL
jIJKk+hQ6do4VMiZtHLlVpx9L8/quUX7VG4oeyogpBG5BFFiGVFMeTPKt6bKTOPSGwhwstHmyOl4
rlrIypoRk9eFd9s0otdrPwq/j15XH9cnYDkWVbfV7G6dxtLX3iyh4w9oDxEbOgrrXSihOCtRpWaz
QZXtn+uJGEnVSLW/5X60pN0OI7uYm7YFu7itWhJTZYiAhgcguqeCzBBTiWOZefbDlXoTfQFmX+LC
X/C3GoFeRh1hBhTzCiAOqhbVSOxhsLRBySnrKY8wkJiL3UYxK+8HiRcnYfRe5oNFIYLDoAXOfHnA
i+d6Wa6eM9olwH8uNQ+1du6QwNnlGwKqKePNeeUTDIjOq9udZc2ACnQTz+TdGYEmwrwp8dPN8/rb
ec3nnzJcxL1HZq6SMX3xeU+no9q8mRLijAhRtnW7zBCXV6/BuTrrlaC34/oVAEsfQX0GNFQIx9fv
6ugTBAyMIJ3cfmQZ0Wq0PHVEfILssnElQlOdykkdzlB4L39RK5sXeIF0ZRKRnGrXqC7ix5ZGeHGg
TLJTyYF/OhtGwa9idT9JBoT+gJLKDfesw5XPtW6QhgHOeVk3wHcz9KxKdGNOncoulZ7YH9sm0xEW
PkggIIeb5cR/35/tHuuRm80Cc4/n59TKv8BhzARjBfSKGycW5pK4oQcihkFxaoRM53RsVBcnhTh/
uIXZjJKEe/HLTxbTCfUmxSTI/wJKKn3zKujz99t/1zDu+3txa9OW2p47kcoYWQtG8I/xb7S8eZB8
yP2/+a7tVFYc33sMWucQVk6dELaTUYCAn/+ht3ng3iK5rV6315ao6Fz5dFx8JyEIJmczN3Kyea2k
xCu27s9NZBUc2tYEIWc19738zv3SNiAzvj80D/uWI7aNXqAkl1NBdD2iTD4NsuQuAbmo+sGUueBg
PngU1c/CV6kqbTf/lSquyS8NqoTuVXRKiCwwcb4LbM5U0ctraU+AvHknKAnLyWetW6d577Z+yz0E
dkGzEBfgWE1WG9FGUtg0ySaaKlLJ18q7Dtxq8ZRMETbXGJZZ+eHHqtyyZFwQ/x/wu9t25tomRnWd
di9X4R36g+tmZK6jiGtXaqP67eFNjarM1P0qXxAh8QojOWP422pLlQ9ueSW6kpD4cr/K6BAQBX75
9btkWOAvaFQYBf2dPrpw51Nmxmlz3wivuQpK1xB7dnU2T8vTtgSLD3c/59+iUQPV7a4Z7HUAx/Ou
GpzHctcW/O8BgvOltuAlfC0IVaZBsJ0WiTCLLgRtkVXUd/SYKn+z5kF2rSKIYwhNE7oQm1tyOoQJ
cOJFMYMjm2/uDQ67/e6n3eo14b3V351UMVZ1JidoHk0kNj9VDPObW5fpYzgktbOp6I+UESJXdLoM
omor+wj35AHbaeCuLFj1oXAPFSzxMLS3Miw0ot/41+D/CcKZ5rNsXmZJSdUMjyUWgguQgyaJ2XGn
MMjAC5V8x65tjZxYm4R5SKVkVugQgzrhkpxmabigykLeBEBef3Zwz//z8GyO6xPiRTEFPyz6px+l
tx5uY1uoZTHFKVDorK4XB9YPXG2pWqFTVNu8gXEE1TVrbJUU3O/3VzfRb3aFjoeUU0kq/Fg/SsAu
Y/HAYXVVcc8d9oLttiCOm0DurBh4a+cAzrE/WnbSroR4YPkj9AyEFQQTvzkHIOWWilAgDjVOKyIX
n5dVk6zawgjPQgzHDcdIqF9kkD21BXRbhAkK2Dd+t8kwX4+xs38oxOsf00/u4+ysKU84/4g0BTHe
2OdC5mX+ZicZugZBWUmBSEvG+zo87itbUAnqgOJyIm177COoOHN58jE96+JaANTKC0+r9fmcrqnV
MYUN3F/1p3ktNWki3zLNxblLInp4/bMFM63kttOW2cb4HfdHSx2vWn5/bJqlbFKcuaENkVwmH9Oa
oUa9//Cn+aTtIhegtejIsQCUtA18L3dgRRiJ1RqDwjPWl8Ah69CyyCza2qb3e+taoRQu2O4deX3S
pf4S+qwinkp8r6fLz6DzfKrUyYMui/UzAKe8txBGmrFB4jcvtoBMO/zkNm4LydO4mGe+/Lt10Ha7
0dUuCu3aIhdT7r27Z6Io5aEtS6FAkkV1dLQ2khRCGM6BTqk4paCzUmrmsgkpGqqtop3MJt4W6/dz
6oNERHpVXsgPmsFraGjQRN+iqHme5ryaVFecZ9DYiRbnWinX/npUGsVZfNMEILRXlffE1UdTSLUe
BmnUYyufD7MXNptG6cVBcgYlmaJYm7oq9DaF+LAJUmVCWhLfZHdOtyYdRS7/bngjWZr9U/XX310L
TVZdjiBhLN3aomZoo24Vy/SbiDnvTiWP3t/lFsL8mWYlPuahPoX3FNDJUEsJByEnyu063uz6kzPp
VxixHTLy2aD+XhPSkiwXPR+LJP/4nOujW/o11GwavAHl+UoHj0MgLxBXdChWPhnfZUuEXGERKL87
ZsVSk7y1rXzgYF3qq1w7uIVsMr2gkNaijDZSA7x4ggUuf7sDfTlvuiaP9VA5ZPYYuXCe02WSu0VC
60cLGnJyatJrV3L45d6W366gJxf/QanuDBFB4fDR+SmuRtDJDAnBKbn+WOAS7Fy2YevWx4Y3NP8C
HlgNO52/i+RXAd19hsRraZeT/1xhHhBSM5zzVyriMVfVsFb8mYKMo5Xt6oOHNPR7P1hNB+GMkYT3
yXmyu/VoplrXsnbuzuLUUiS5npL9sbHJJW6udKVMk0m/3Nj4bXw4tdDawKwWlYYu7L0a2yn9SxYl
OwuXenJOj8/7Z0fRP6gqHRylQur8C4Rt567ScFDvs+bhoYLwFxrLAapemDlolr4mZLVujdO8XqEF
vWmecu0ZZvK5G4Ei7fFWf9bfVzysSm1O4FmxuHpLhA3OTJRtZHGddfIkV3Cp97pZ7PdCA4PBH1kv
FYSiCpZKP/bf1+1TABFeiUrXqZXZGOrOWa41Z7rZ0/MdjwaaiQL2tknrz622FawLKG12hk/VWlQb
O3ds3giFkXMaVq4Q7wuNcJC3TSfaprt7KicTIKNMU3TBtjlbUP0MxOnBgsQGDNB0AsFWw7+/rKat
Qj4uVpIyycwbAltycHlLzVMhPZbndHpThrv635LpPsFH3ebGA5jlGGviVbcxv2AXHBFJnwqK+Or4
Z3XdCppfbnLOE2XYq+EJsmODJiS5l09ZLUmoybzs183mrxPvqBKzt7zck0k0+g/TMNLm+iNOn0Gh
Qc7rhMzjSyE23YGVdSZcMgtwuD4BPEWOXWA+NrLT4ezeOEAHe0S1GVMX4tnphR1QOeMg5dDKBeZg
gOzxLlq8xGpCLBJKi0pAZD+ihiSXChYuqhfz0QSluQHTYAii+d55chGiqJncwqLn9dGBsov13d8T
cRbTeWNSjSmD5det0lcwXoCRuDh6BPPYuttWABLmP09Pq+dqT82xDHic9Qd9M08vBVrfhgbR7FgT
bWuGTSB7mqfiIqPp1NxEuqHmNmsHKa8npSefEjHkh3q0rt8qYe1P+zrnYvLGpGrUgtXlHdkiCAU1
CjpwAmQKXi6Km3vo/v+NZESFeeI80wMrz/+uny0/r2mqkqqoUcw+os0UFzR/Hc/wzMpvNOcq/vKU
8OhU445R0/Vl8Z3yfHac2+hkNP7/q1M6N1OpVBNN2+LzIWiultyMQqtY1hrDocJOILhtcI8qW7Yh
XRGI8P9CjMKLrw/hfSEsEUXyXdvreJYs3U2+IHy7SIDC2ObSCAE/qV8HiN6HfHPbDpUM830qtY0r
dE6sugKgJTH473Fr+7knmH2zig5NCWG2FL7A+SMBwnL6OWqY5S+hjIPqIDM58uvjszA/erSWUdMl
5vh2qzbfhe1sSRwLh8cRuwH7E3wahvVLKUbuVEangYQntJwVWmJbwQ3VtEdPLHaZtQ+HrxBWCR73
rTyRoKtUzijWY6m9KHTm4rZdUsh30A69l9hYiJaTgeF+Seh4HBtteXKVjuVH9dmKNR6t4ynEK6yL
7GWybrmH6+/Dk/EY7uvikToTedM9fsU8AgWRmPrQPsXuVvVmTVB4ZEJ+v1o11cFUooF+H7FNjKLY
4MuycnRjP/2Uv7utAg6rbJJiqTQuS+1921+aFJl7zsfNnu8R/nJdDdMLTnQpdRxs0jUE7P5SznOi
/lBtPHriFvdLOUOcKC9wIwXEZPLEu9VdVyVT02Fndtbg2Dlk30P57ZZkoxgnT01Q7U2LIHtDjA1b
cBrZzcuuS4Fr2dpOu5Xil06QaNxGAGsdJfv2SnivRqkfrcIf0Av42NfkILklVCJz1iYEG1+/rr9B
I/3Q4gkFuaOZKTO/afGUoVtihVrhuo6GYu4mLc1+DwRddKyITXT3XWGhtyFPW6VrRQQrFFNxkith
jBztEeVUgHVFxvtInTvC12SV9OtK/aMMWhpGj7ikztHxILIlRZGZekdNW1PO5kCoNBI8voQai3aZ
JpPU/0xF4tN+yKXcfNAsAsoAEVGvnO9YU6aP8ZCyqdlNFi27A6cm16X+KQNetErbznTIqs2/DYOU
cZZCgcE5VLbBK1b2t0fGdRJQFObPz013I7ev31szkdJfzY9MeGbZVns0kKC6bq5nhCyy7WUvp9ev
Ed9TEJQQH3/8kFA/LL+5enPDQHeUFsCaaopLrYAV2xiyh4STiEuHmbiannnpUOBavu9GEdI9sdAO
afJ2vlWKMeDr1abshSx71BDThS90k5WipFY8ZyVhUjShFJ2R0zbpFhIOYjVW3/I1Cpr0+jMNLv4u
TSqbcc/QhgHtf8qTwTK5NTYC0wdPYqaKGt5ebHENadMimRt9c28VRui/XQHb/N1qFTtMwJJU/q2n
5VW+p6uEEaTGZMDolwE5Kp5IAiFI6goJeUyXlY/0G4ZW/UZC6oxjTWruyOJsF/yWeWdB9rEKoW5f
8eWUVihKi4R7jEGQW/zwqQKlkIAchmZJ6nmoLfPQK1avYa9JL4XWkixWm+taOyJwbFo5AVK2yT4y
pudSCHeiWVfQWbrVClygyllVnTP2TwLoyf01X3zR1NjcPiygLFptvPBbSSY4PF/V1KkMogelNmN1
W8as8b3Ujt5Q9jXyNKM0PFgQURLnWKmY/ytztP2rQlz+cpFUrEKGP22XZ0EQ140hFynqEA2ulf8p
zJdGjtf6qvElzmHQFMJ9lWh0DyeogRQ13ZogX62YThVKH+fUKv1mKWsoniOefx9SYaLsZX1rFb6U
dYS2jrVTD9A6gwyVFXZZAFZSRMNHOBsw0lzjJXajDV7oUySofhXuienLxDuZzl0AL1lSN8+VrBZa
PILJLc9oHqHxcgux0vHHOF1uVmsgH/PF3H/IjIWrUgsKOZd6sL2Vp+IkdtrdSYeD9cynD9kqtPQu
WFtm13llNBwEqqvESpAofaH6U9QKoLtH04tcolZOLmZyq8knjyb/7PO9T0UJTlVgFbvygvjjJJa+
GNq0lTYfGu7mdhrnZvUDptCqnukdYRl1rvCKYFOLjUuquJ3yrfQ/HUsVpFC/mAWZY+GyheQDZ0rn
dkrEPgmXmuypjxXba+2sqwkXKrp0926k6XUmBMVgxIxFRDOxIc68n56t3P7crFSTTLqUexTEMyep
6C6ENvluaLomm35UVcGvWyTiIx4yj3zjkz2UVvBuZFKPTEtCIMXzJbm22Kx8+OHu5Aq3O8ur4Zca
ksF2CZDzzi7FklNI8GRLvsaSFEowDe2ZCQz5xpWizUr9obZ51S+T7x+HIbMQBRLh/n6JJrFCqTrb
qeXFcztKKEj8dYOlxOrr2vZl2ZvAWgZAtKBBKVGK5pZwRtqBut3nTEO0Euopd7dRtBzbV0dPOOvw
FDRjeeZJCBssp8qnmMUOnFYd5ZjtQJdfUZr1VypTxfUdrq07ZTWX2RaDMo+acq1DpbFff8o0lS42
8mYeXhMv++8xUyNIHQb9cLZN0/Yy65nMUt7DfG+yWOAhaNQLWn5fYgGPcS357nS8fJ2atFabf1VV
DdoLBou6D1jLPwY1inqchWKcLgGwkXqx+0GaEQ7joW6tiaiQqIrm4phHMdAM/Nzj8ym3q7IdDK0z
OzxTN/P201nbXgOBWMhpdqwRT8EzoEIP/J2eFENy0g6EdGA8wiA4LE+VH4ZveMkZxSO5I56a5l4F
Y3Ko8CfH7vLql8UTejYT3r0jI74unirf62d44lV/cWwxzavWrL81wWhwy/a2Zgytu0yD07Z73STL
l2o/jtoFY4g2+/ouO7h3j6aNdPxwo7ROq/b5NBL7hefYsPsQUGmUWO+spuhD17StTayCvi/xbmGc
B2ZqtU6l3AV/mhuvplozy/UObvVzcAwffCDSJb261L9Mh+euF+sv5FFA2YCvGLjYLmco9awmD9Jl
IrhZJFiTuYTVyhu8Mmss+uXRx5+fzvQyI7eelaim/ln/vC//v/nOlXzRuJNyYz4MDheQIa9WnazJ
5g6Y0UPQbg7bsHw/t51/1ZPgWWiBIRyPnOlsF5rx8RquULh3ck33XdYXeZaix2SPP5W7p9e4qKXW
kij2N09+1DOTGJ3rxfcDKa+TxbauGNFvi8F6tB8tBrnOPoyOeg2P5UNFiru+FHCLXzdTI0jI9xqO
kQ+zk4eA7F+GlphQBXW16C1+S+BJdK9xXKJk1okSrsQYHVWz/uxp1q+Ms4PCU6YfIHe93WvugVBr
4Uak6/7tjdbOd4UdcNrlrXlrm75qoBEoragjQDOfd7RLKZgXGo/PR0+EAY226NHPc1Tqe3UJTdle
nqIm/xQ/2tevBXXs59lw3q+Or9l4jbylw5pSFO1uEbiupbTQvoGVfkTblJLV/B5gxAG08lL+OG8T
rZlbCm81mXQgiKInSm+9POzab9Tf0/AdUxAxyLW3e6H2SENN/3s5mCry/2r2ADitRtnOanS5tVnQ
5bJVSfRI1KoJlDCZRkG+AMult1nQGTCuKn+MpWp/vrn6G1TXqc9kfRO4SwtZj0N9vYzYu3tbzc8u
b5VSZ+VGNKAbtOpf29V9dyvvUoeddjCwMukkYQSHWQX2ZKcb3Su27+8rk1QqiUAtcqSWz46lqsrr
RE7TX+w6y+fKWEK7CAl/dTi7tHPDaf/RvfavjJBUbFTsrTvlIWnDznRMU6cwPHZmI6oT3t6gr7BP
YPI3E6/UiJR3AM276CJP1VKvMoQSTCAzeuWR2NA4dWjge1AM5sVNKArDCDPh/6XTcfFp1s1WbNy0
X3w6LdApMklhsH2d9z3B0+TJEpPKuVW6Afu8bJY/2GOYaSrrw+lYuDmo9M/lWmk4oysns/C28wEE
9Gj7des+OOjB+V67pue0WG1kul5QcVpr+nndX/dv3d1wnZx7088dDcbxdvTobvs7Ue6+XgE6Ts85
rTaNyjq5rNGcShNl4L9RVsXecpuWfubb9HroTOcD0kRBp/ppMmvRsV4/Gtlj53QJqmjgfEZY9846
voATpsXRZv5DfoBCzUZUfz+z/wDqABYn/UpfG/fcSarD6NzPnQfZde+hZbTpaaFKxqZofsp5oJba
eqDqTPkvDRtHkcUYnHqHXjDu9LjAEznq7VjWua+EgeYuZZrvaADyMgQFZm2Tf781wvi5vQZ9okeU
j2Kfsq2kkCwgloPNCFYsSshOMC2JhL7YcXZJMUWhxxT9I0JdCgAbMmM0C3MvjvlBZRhIOA2Z57Zt
Os1ysBxft23/lO/MyzGLrfEInGXuAXunaqzbmW7HFZmQtC3V8AG80eQ5rDqHQsgImT3R378ZXQmN
6wrlSTBTD4AftU8IvBA56XHyGseH+8gX8wIVr6rAIKPU8VOZ0F3UjRTU+dVgA9wa864mkt1IeOtd
o2Q9sBKGFbygLvR021mevx9xb196nJ3Gu+HqUTJ1DYr/8kQppZUaWqTBIfqygJTc5r7pzQMi7TP/
Lx/6Wye3PRt6r6YNjlYj674dRx0p9HIABaB5D8C962JOFDpAResBNFC2nAqexeU817GSgtocx3U2
iEBkEJAssh6euLNvHQcSCdvB3lo51iLcxQwtyuDroGUA9UbFABsUKchsmG+DBoPp1iOpjjKAH2rb
LU5ERqCcenJ8NKp0hec0Jy89VZ/NPN0PlkADbzzqhaIOcaQseGWydeG8kTL8wPv9o+aWf9M+ku9r
AoS1KHsxZ+9k/h95oUpDIJl30w8pD4hAZdhLtrvpV8wIRW97pAuRaWrpYMmLQQj6gmjh+Z3vQ+9i
cMZKH7oWHnA5luHJ3je6h73VixkmDv62hOBFISJkROuPXC/Ms5wPw3THy6v8saliLReXQWqlHwfZ
t/O0q6sp9nlbOEj4IRFOS9SRLznSkh3R8VrW6KGYyLLpacyk+ng3J/A3y8xUquSixhZXBktTGr8O
X9vnqlfLdyWGJzHSz930xqohlsvn/PcDOEFAXyHQQoUiXCKi5SoLmeG+hcd3rnvxsIfbtmOsSxh+
833p9+HL1KLxhIhD0w8LcKXoyjGY2xWvpG1+C+h3bz++1sNJJfFgvPXTqi9WCTH7064vUBaFLvr5
XGPWnw6X1ZdqfO3O+tFwD8ikPT0iK9Up9Fed+fMtUPqWXU8JvudUuFSaTs79pV8hpzHxFCH+8HG9
XO9IdaIKqykS2e/am5EqRzhcj09dpBDPWD0PEyaXWH3xSV5kGCIpwaB4gGd7PlUa5+6uv37ec1h0
6k7CvfW+l6VGcO3QGHybwZVvu9uX9e+qnOZxiEwGHFWGU3P9Lqlhg4rBCIidedf831lfXaDyfiik
QmjFr341QZlmuDFyib4iem3fCrcUAksVih3KdsIcIm2U+dm+u2K7dPE/ou5rOZEtiQLoFxGBN69C
2MIIIaSWXohWN433nq+flboPMzNxrwYhqDp1TpqdO3cuuvJ1Ibk8MSLJlUgLmEsU1zSHYs1IgjeI
5Az8BzaL2EyYc28X+CLymFAiDJGvxQBzAAHNAL1pZz1kyi6Tza11iUEMFnPXTk/fmdz1+g3KJ8xO
pKxnPYeUtOqr63dqP0mVEsUFbZ2pUyeb6wCIl6nu7ihpLjUrOu8yjani5MncTk+Eovd4orVQLx4J
dN2Ee+yfXk72if90TKJ9h+wWenL+eWeiTG814nh23XCU7EHQPaEG8+b6D4wdNORQCk2wdNPmLJ47
51Pz1rAeUkk0XQ+6lG1sMi1hsblIilt8kE/BRoKMIHBm7eCfmNXPkXwsn/2KOhQdzme0vv84bugn
zLeYFu4ObLi1FPa05/09n2PSrgpU4f7EKslF99JRM+oo6Nb3f1KixkU/28IFmxXFF3RVO/ukwsiJ
rE3+XLZ1T93L1Pnbu7Al0+6+m0nmg0wyHeR6NyfPHL/APpQHWxL0SAVoIbcev0q56uxFbnV8L3ez
opxQxErEEMXXaCcgO0/1lRq14UeZVvlogi4Z9X6xv8k3Zn4jtIlHQYCbTC+X8iZtXb6xNQuGmL3B
TFjzFSkDcAwVtrDs6YCFLL2kOpdf12x7pZlW/Shdv3Vyvyr9Tef6r9K/6f18Mfmile6m1M9UsT4f
nVtn+3v2Vu4WB8Vpt3jqzF6O6+fd4Xm7bK9R7dR3+uf2/P3R38+qm0znVH+oQiTFbqVTlqE2Uxo9
mo90ctBiZ9KA+X41k8Fecy5kk0moxMdmmnW1xxReSp/i+IJiwOhCGHnTEtyPe0TzSy/aN3bd7Xfh
M/eZ71UQ4jp0hd9QVfGdpiSge6XPVNOGQ3NYjPbJrFNprokdr2XsjXXi06yCQI+osN9sqRAL0ugk
JxptpyKwUnOl2VRb0Ot4UOgLsWadYvd6qJY6ORa+uf9IdUz+puKY7eW1Bt2f/XtLVtt2z/YWnRxc
sJ9qZl9JthdipNKtU4hbSXU8yxO9dkDdWC2lsxiJo3SOjN3X1kzFnuCs4ER1z/p/SLyY0EFmn9Ti
9WPc2+jGmjEVjhAkuTszQ/eDBONuZFoJ14PoSpk6XKDkbSj82wIaz+LOiHhSL1rtqCAChwf7YN5v
BrZ/BOHb1kxD2GcIMDt22jv65E3FCPA1atb+O0f0jtlITIny/gjEvxmMynXTtMTaDqMPSSfZBG6J
Fre/a1Yx1xC1d4hUA42f60h6guqt2vhglwYO/a0h8ghz3c8nx2ODM803jacf4xbfJPxpPVDQpaR8
/Mjz62H9bo35H1ZLmCc2h4fHV70AWH2O8U3Sk+Uv0Rt2EMxXGDJOIgnnGPZ1scNoNRfgCR1Rk0K9
Hk86n7jHw2xICd9xAItuh+cYlSXnjZ6GuNfTcVLK7JU/hWrYWIcpQFJ2Nm8oFC4vCZKWD0Ocu1MH
nw9z+bbq8T7/vZ7r+cDKzzUepR5gLhPTPWcNeqrQrAvZh8vvrM7z0u6JBMCjSv9BD5qw+dcMLL5Q
PamXnqdsJ6KCAKRzT/Ul15tsd5M2lnBumPfTHXnjXAPymYWu4KDUVcIswC37peTqaq/HZ/m9cnju
UbvqxT+TS2sd70mAO20l8vL89TpHU+xnpw3Kb2Z0F8em0dSWs9oNeXVVx1jJ0iby27fibTibdcv7
7qq3e2Bd3oZz8XKx8jt7as+8UDTFc3pu3A71Snd7rF2nRDW7h0w7t1JAqJ5JP6EAnDvGG+Wmg3Pm
BRRDdU61QaSRWT+X/+xT/XTmhZM/vXpSDe1mQS9XEzGEhva0tKyLWa5NUBJ8osm61jEk600lxz0y
b/c/SnQojGv8sXa8yb29XfRzQg3Nsd8LU1QoxEKOaSr3DHfUyTjPtwbnb5kjuu/2O/UpVXtNlWom
u2wN3DEjh9H5zH7cXlaj4/duVPp7/5CN7z90vX4u+1u+bjfKtaZ9sy+kRkYs98qvZQSdoQxwRY/e
FawwREIteqbL6lXL0El3F7Ox7jqSOo4Wg93oRvJ03Z0/OtHgA4XoE/Asd/KaK9vOzo1nzItyHFfl
v137FEY9MZAk8hqYNdtlBHLTLm8uy929lMIRIgN7+F2m1P7oqiFDXRoh2K6CIaiQ6Ix9guKnyIh8
vKO230S+W2lflq3b73PMn7p3FHyvfXxembmyyYhTjdoJ8GfbWgARqhoXeUqe2cz34WYAzFMvUZCI
kpNrXfcjHZo3CUP/OB1+PWLz7TCENM3oLDTFObTNneJHpEh5ZiPwoVAtiuC3bGlmN/PJaInv+yHc
L/HQJ8S87YePGEtamIg3Zy2gc/HDKe/uBnuoz3KY7jgKh1fYkw76mDaL9VMG2ICb+ozE5evQVnqg
IVeUOSisKwf7AvxS5L2haHKwm7dV3LDvbpFxNGdrFlJ2qv1gI4e7t6R8qmptWZDPukkZGQlWy9WF
jcknrA59x/unIkPEV1g5sBCjmrWa3urQL9jL/mX9x+HdlQgM+xvBM7sW0SysyE/KL2UeyQ9JphuI
zFiyGKLyHn4zn6xE3RsZ36kb2wFlOtKuSK6MFm/r7HdbFtYtySpXUYNGGsJnqiimnbrTP5Y/8uo6
uHfVfJDbJWAQk0pXzWIz23l0lQ3YMmp2d1nBpacwEriZhDVdwfvOIyu1pFvBJVB4PIHVtn9LU7HM
lYRmff1p6pi/K3/YQKxQOQHwnYliV7OwUZURVFrEAcIi7b2hwPkONO5nenMKNI9g0NmUJIycyVe5
nh/LCvFrxXAozxodG/KObOd4ruVkGYanNDK5BjNssLYwQr7fmX7eW7Nc4/j30JZ1QkKltHXINiZJ
ulgrekh7Dyn8wwJGYBBoWSgtM1LrWU0/8M9P8yZO9Cn7a99Hm4ztJbkVbye7gY4rmV/m2tVLwmUo
UenMi+LTkGb+cDlc9/Fm5crYoujZJHchD+QolsQy1jyxASuozw495NcLhiB28Wl3AwkfVrVE1emW
L8as0ni6lnZkkq84bTM5yfxZgqMWz68tm/FFmPZrM8l/b1czwexutL/9M8RrP0x/XPQme+bqxuf+
KhK1qFZFYT2Z3dtazxdd1nOLNjy6jI58GZI3THCurBda5C0FhEsDaOKAZSgveATcJ+IngEDNvhvo
Va5emQRgnatx/Ba4P+/kBpByiiaB5a1eU9dn2dUskbKieyyvDSy+vZzSo4yeEQSP8qqraSX2Lgqa
lKWvXnMNM5cfbUw4HsvRc9bLIrMKpbbxJvJ8DdTd6ErtojCbBbJtxUgK57ALzcFTdmm2ff/2aETZ
/ic/LEZMYyUCNtmNsoJN4NUFXGjaGYDDhRy66MAmw8+ax/EA5CtXt4DJhVZZsbkVkuza236A4l4c
utaFVoB9nXXL71hinA3oRSD86zKZ4eNapnM3Qk/d9qgZU/lvVttXmllF3f0bWtS4MMEBv6za+7/K
l6fprz3LmGqrCUEjjoW/pUc/v6pvCvVddnAp1NdL+lK5t8u586hpE6Am1+GjU6Xnze6lsklyp1fa
NKa4p0kgRnkQbbKm6QemMXsQ8a5lvGGnSICG1SrvW6d/t0L9foAG1eTd63IjoxFMCIArqz1zrDGy
9hhTnKiOD/WN5PfAPiRX9N6gBWnFiZJf2drucK45xItWidr070azz6P6kNxXcTzXf3yW3l9xKmjg
BjnTeTU3T5LFyb/MDq3d8Vfx9iUvyGf7j9RNh4kTQt9mfrw9bUbFVcXspbcLWQoFX9DUulvSvw+Z
GUNsxcZ7bRuhP/1vl6tvhGFZeXm+QCT51MyTsS9Bz3abZX2XudRXZ3G/9Deb+8pTJ9dffSZPgPi+
Gs0GOuW/pv21SBiPPlfuqGNmj6bCKBZv9ygn1at2/lPMSRpsRnktkoScBw6WCET2mI5uta0jqUAM
IHN6Wl5b9001Mv8RgizF6toUsZfytpHCHS62LbzlIqZIHQHEzZS9LoXegsJa18HWt35jCE52PA8q
ccl/8J8ByMcxuYef/w+vb58GoYiya0O/wDExRsl0kWSp7LRQHdu8rniD1YCv8ChYtoAbYSAsXwVI
9HJpYFUhDaY7Z7kOC799QYU4rNvqJvcEfnF6PyuGSY1SJtAHBv+yLdS0Qak6PYpJRWV8937LttXL
VE8Wvd3vE6VZ9dEWB5kQ+BFFzLDeo+Ie7mOWICjRPd011hueguGImP/S4E3yrMWhPS01oAvm7v4W
oC5eJfHbt82rropK2s2c80QBl2gMmKvquwnD4kTtXy4KDNkO7im5wrU29jA3CZ7i48thu7fuLW52
X1+PccWbt3cFHPnU3FG99e4t0WGC1SL4kjUg4awG2Q/yw/LFjble8/7i3K9o04MIVfcJZGFhyz1X
3rKv+d4x25SKa5X4QIVV5JcvHozwUbB9zbQqHZnsfdveZZLCovZQTpj3ZaNywagEyOiEsGJBG+A2
ax9MuHFQ9uvuxji5zbJ3/dAvfXsAwIU/ID9QOaSTLR8sh+BrC8frztomLamWRsUjwsSIHqO5UXyk
0pNB7Whw+WGIwVyL1/ULzG0Gi+BGyUwxivdOaNDORBXYEyyXZow2+l8Q1uolGEY8nmxQFHa98i8T
3JDXp4kPgTge0y+LVwxvHrptaLfYW1hgaxseHMzCS3clagM5KfoKMOzwaf9yaytPSY+70yIKA8Gj
bq4k+72SpXpxFE8zpP4QpxmKv0170hV/D3KBuI85Dwt87Csnt/UR4XjbsFHfzNo82dgzmoh7iqOH
HoZzQPa2ehE2JIUsN0Wbh+7ChMKc/isYeioBbFpBgfhioNQxn8nwCYMgCf2MaZAReBq2gFg++rPp
Y+uk68EWRPRbE7Li3+CFcaJckt1/XJURGlc51MxB1icOZ09WX57urELoc/OlSWU91PYfiOoNkgYM
B+Cylc3c7zMTzFLGiwrc4QQnoZ+8UDnS8INl1Xf1kbv/1O+k3os2/buEdEOWgl6sbsI6fumsVUSG
agP3rHakSqenynsMjtWeaYCtmb1//L/C78ykNMH6MhUdtXFy+RJtsw0CC8UXwfo5fKsONTJISghU
VdSyaLwbxh7T3KROqWSeG8WmAw78bDyF0ROIIBeNg09p2dD9g2ELqxeg94WBpaM0Qv7ZdU+jE9DA
b81gjIuEsuGZ4/yJ4/P6T7XBfMdgBPFTPvmxomutbty8dEOhvK3yAX0PR080VcnCCGQBdrmzGxFq
YpVhCTjxYPdR+ttJWF27u4mPMpQjFe9d8ergJWWGropRG2iAX7n7ioq2kAgynsyp8VKjFdaXSX0H
gr0dHmQZP42MD2HAypswFFLxCFjndd/aoYfdnBhNc7cIF3ShVz3VH7aJ8GBpKgDkxKSzMjuqGc4D
ejQilFvLgPJNAsqBDxbWz4B4qBwWWJlBB8tAuV4U2gBxqdb0mOyN41LuJXnCcw3Xw2mxcRhZETZh
ZxkUQZaoWh9czmFU/F72b5O1Z+RihxqUQUBc1IgzEmbSCRPruHgBn8ZsLk8PseKeqNGn098Zpn5m
AHhSssH69MV4nMECFQCmTsf3BQI3HUZtmZPuAaV85SVyzYwHueguh+rGS5Fc5DGXiXw9OYzifnlS
uhmCNEkqkAdwmzjeeQ+kejINbeOezRcQ2vpn8fZuodk6BRaTx1bKKDclu6qUDbdj/scBm4x7/qBr
Mb0o2WPKDsFbidhy+UsGHGCXMmI7QjWXgjEUYaGA8knMrvZEr7qrcvnjfhcDrJOBYAwxhR8Ae8TF
Ry7IeyKFnqrWAtZBH5PXj77YMMTch10In0Iw87G8tSl2N6vgbNn6ClK6EB1KQxaZxFgxi9tfjeZD
EZTdxmQfsQstKqGZcQ+IMBQ0iGzjzwPY94wU/cpyj3ZeOcdt9LDklGLqsN4Ab0WXg/T1JVILT5Q9
yMpmFFx2WxoONasR7Nkky66bEIE1HHi+UOHnZFOhSTw6wLlZebp0pJpQbg0rPzTQxkyOKkcM/7y8
1WHvdP4JASn7RHm+/B0hOKu+68BjPDFiN+ZWvFgZ1+Fpj3skxnL5HhTFUp5b6L9IN8HKiqSV5op9
KTf69icuRE+9Pi76J93loyMWt1vaw1VblrUPLM5T+PEwUoig9MhJYft/sDJhlrjSJEv8pXKomWHq
Ki8ps0meyEAck6Lxc+Yn0/II3bKSJoOa570ZabX1QkUGdICDv1JmUxOkcKX9te8fB5aE3XRA0YEB
BR9WEJlWwSA38WxzIJZ7K4e7jt6NF1pf7Tun0WLghJuXxjbdmnafyt8gK3mLtMQ+HdzUfW0C3jsb
86X9uzj/ZHSXHLbTuGf8WVC3zFB24aL+BUrIR4vlYeQJbqT72YR/xb9AFo9OhoPtB7y12hT+9BY0
g8ExkCLNvrwMMRppZsrwb9GC2F0XrOvaLA+w0jD/USZZw+9kQi8pTtKMKxkRSBANu/Fp/0DAYDSj
bGL7RVjLY8ai9LWGxuCeSWXZO4zydF1occUXpJPzoyNDGhxUZnF2f6jIGFLzNvDhXG7vvs7DFRs5
L/PhqoKt2+Z79UVeyAdb+2mfXNjUDKM28MstRLejLsmiTPMycgY3X6eb1XQY9mAa7Vh9FkF67rwy
qxJplewJJFlH5nZoPuM1js+QBkdM5AS1E4awzZC8Ocps9DpCP6bbYF3zoeyj1p6qAJzPxaWFDGcT
0ZOAFISGW1D+4SEErXZ97YGWy5iN7hjb8X59wW5jb9IYlYF4MbImvWqKkQPICtnEVQN179jfLYkL
OE5RCtf6qB2ZLYP/gIU4nJPjzXbhE5py6ZjQgfod1eJyomnNzHBbAKEUkyCDhr5q5H5X3pmw+D9R
HoOizNJVpSYlR3GZk485eG/l9UkRn9SYkwPMzDbPAYVcBvJywfymnu1oown8D4OJ13rRRXB8URrY
S8JKjYPRT81Mrg4fEiDOyX5f2vl57da7US1JvEdn1Bsx7nH8jrnBqsqJ3zb1eyB5O0jjdsOV7ffu
TPLhzDoUITIC5rKNwy8qO4lcg/B0bC/f1+Xq8ndqZeb7y+bthifksrZJJfO8/5fXvtE9z1u5/uqa
5DJPac0O7Xy32F2UWhfUxfbq1wMFOP99bl9KjUf/OlBqmrfmJJKzGqHal41q3N97hQrX823TqZxb
tOSUGy/BhLmeJ5lTf42uqKTSU4Y5ltThqyEYpwWVEkir8jZ+DSJPpkZLNGs4ca61GRm6TsPKiM4f
dxCjADHan4VJx2QRHKu+4V2lW5vYFcGwLZmvI9HHnkLI+NWbyPfRwyaGTKt8UwWmv5IMW4kS/V64
ee9E+PujypVzHr+naComulIUbJIJEc3Yq8GVlGVc6mZ/oSOgCBy6PIk0RhQlABTsSgtEWiRDa/QC
7kRZKJzDV8ckp14ZP00A6s17o03Feice7YqidYblLXvb9Ou8BBztkeGS/lLbUUkqmMrSJAi1/D+D
R3y+Qp7e8OXMEivpRAtW9x8LSIKBLw+Tz2qr7j5jWR6m3vOexypwO8KC2erdOdXarjXb+buMaC0A
ei4lU+qZtM0A/0pGLHIBig1FWKpCHMGZV2weBrBOcc/XflgwALSgws9M2ZR9Leo4ReLCGwAryldh
3ag6clJRJiwvu9uPZaa2TvKvixTE4elkaGxSIBCYetsmBgYXNpC9GPKYfy18lj7VWHPYnOcXj199
UB1Ry4QUgW9TplMMSL0sJh5/4dMPI234ovHF8r2y7cgh3G9AdA/Ti4ho7UdT9hdWUFj2yvy0dUiB
Rpm7VIhb7jE5TpPM7S0P8FbsiCzKoNZ7DMZkM38mg850wuvpZhvLxS5psqjgq1n9uBje2Ly7i7F1
iuhV3eGq54AwjPNB+Zsc1+rrMFmLrjkH74vNQ+kj/TFeDc7k1sJwMuqL2T8/usfZ1/WbMyA3NyT5
O5nS1/NFE3SX4jd3De4SbTBwP3X6u86geiAcM+leS9u6Bl5Ye+DF1zp+VDB2cyOxGELIH/5arwRp
/uj/U4kW0cC9esdx6zZFs8bGbqGF6EncEEuGTnS0f5YeNX6OwOV36OqBfsxzJawxlIN5DlC4HzGe
guKxiU9q1Ur9lxrFsT7GQaVU28sCpJ+pp38yPinNengq9FbkPGSfqjsZ88hTydmkwG9EqHLnfP9r
SbKJNEJMHM/h0AXkctdU2mR4TuZ/NCIu0RMITJcXtNWEdft24RxFG0iOf0rOhz4CSomBSYiR8M73
EiNaDzI0cli6dPlnCO4+CPSO4nzoAMG7dlL/9ZBCkR4J8wyTnWxm1s5pvwn61epLzP5o0wlYnrX+
tw8ikC5voyHjx+FUSIGMMrnk1t2n3g4AJ8Q2ldb1EJgawNIWm+hy/5zdm6U5XqYQFRuIsASqyU8c
1C7pE5IP9xyZnQrZlZwfaVPGrty7XKV+pU880hKN1cFKgImPOKEkF7lD7J0+rEKgQMpAOKDqHAjY
octNF4ULX/alro4IzXlt4Pe9fY3crpdbmGWbPRqe6CkQlpVggOyS2RedpQo2p2JaYdsRislYPIhs
pc4x9SWwl5Fgg+aBZs9K537vnL/HPUn5bvojiXddD4znXpbbN6BMt/yheSWf5KJ6xm5Y120n30vh
KOVa+d7YsI8ZOZO2PJdeJdHAAnJk9TQxxXBxb0MenQI9WWT9bJKM/7kNUxMMFZT4iJTESWwzs7Uc
CuB36nxC24i75CEy0CiLqSVvvsrfDgrFBybc80vO5Ce6kZHcgtz1kxLrA3yAni8N0QdurlP0mJwG
pff9sJxk9Jqn34rfKhXFvMDT5kEWWtZWk/vH6vw8Gy1Gzu+uW3gJQcZP/iT16ZwAW4K4GWyPgznU
QZTLPBqAWTQm8dCyd5fdk+8QfPVFygjp0u0cwGlJnWMgm6HGigEo+AzZfWFS/ts1A0XjXPiZgMWx
EQn1UR7jqaCDUdNwWkdMDtXvaMiXtajsAOHgdDpidXmVK61Ku2Dsykb9HmIYP/b0Y2dy7ekpGpPP
HaCvDhUpe6GbWST2yWXxkvt0ZomTYW5EmjgudrdCaG1ZVHDbQHzl0PTbKNvhm46n1oWObnwAIY3i
U/5Uy7wX0NNIO8U2EXEL3XcxNL7wwpGqqFC5g15UKIPopLmJWs9j6iLRvFI8vUmGchO9y+UtUZjW
eEkg5XlRSmav476er9nz4R13cXqqbWe1DAJNppv/hTp0+b38e8A2U/r6oSDMnw89lfvHl0hSeU/Q
v+GYtlDGWWd6fS5psdDVlm2le3uktFsHbLYpdQQfW/n2xeRqYJnFJUopgC6j4N7bRBpZHwkMf0GS
WkBwoUR3fw/qJ61z+lGU9GjCbQ+NcqFhe1M/dNOhh8uxkQRkeRp4FBEOS3URwDzjBK7n+AJWcf9a
YlDOGrEKxsTFymJseXUZgPViwHcLANjKxhAYcWmYMgd/QrXB56BC+dPNu6p0bnOt7tSDpy32AGKF
T0izzZVTyPTV7kKPIjwQOKHWK8pPI76iXIaAizbYctsB0bOMx4iELqJcp+vrF82CuiCa1xYpC/1S
CbVnrX0yp25A/tt6CWmzp8wfutyZ5JhK1ONZNqYZkhYof6kt2cK9lMpMTx/Akxz7r0eSqeC2Tl3J
tmt6MEiDTXf/gxGrSQSLhthdOHcIVJtUqeSId9iNCGNGpRppGN9F8pdGEx3Zm+pTTgoNF8uHTMmK
q4gA/+b28dkCyxwkW8vE3bOgl2lrPRQtnIs/Ba9r19dITw/Wa+gbXIc9QHjr4Fa+5HNiAVxmaKOZ
pehcsb+pwrElGqHRemkJPjrj9Kur8r/KtYuDE8mp6zJtkYLTj/N+PuCDPqi34FTfWQFeT11ZZ02u
dh1S0XqwnsxUCYdZ100UOooNbYb4JmpZGjTbSrIKhGRO+yptB/wF1whzESBGoIJPVehmX6/r1oMR
SD+lNhRH7Sny94QKftnRHg93jNRRPCapVinfY84YJ3yPaT97fkldQA/CUCK2WyqD9vsPKTgfRiyx
H5la2yZdbFBkJAGZpl9HFkmjTeSM0se7bnHFVWdaEr9I9AxxDyorp0iPbeLI5YLbjJ1uazNuVhLD
Wfa9b+JTgNYMZNMuO2TM9Gv1tfFI/B9tC3Yk5VMtjGQ+WtLlRZQSpEaKfbOoMdJUcmIM4mX1NwPI
kXqif8Ya16/DO8G+c6L4Kq1VZxV73Hhroo3FBrmjzSoejlvjNhwGUkZiZ8bLQ9N3h1UeWIGwij9B
QyXft+7a085lYUryMrAp7AxPdfqHdcR6Sige+GSZmDOr07KgldJCYHoEgh4gXnzovaAs7UkzwSiz
grEfvCoIGvsfEj+CRomGAR2VhkQw3YGRWG6E1OkGDfn61/kPJj/gcaIIr89KkquOrKFaj3ahiXul
zu2pCNduTfYFyWRPI6Wtg8Cey03s6FuLewQGkSoauHdlBZTWQ9enaKKHdjIueN+h8tjy7MiaRlbT
ZCaOugR+GO8epTNoETKE3MUHcIBiFzm7GECrOE9UBRtA4g4Z0eD06yxw1b5WWXxruZcJJBqiD5qQ
KhG/xzYNcnSoA/vieZPRwHQbiC9FB3EMy0SUhTE2fiUOVdOxy6c2YfYctUi2XL/nDQRgSKnvLX66
WwtNfdeeyH8VnchbpHGAJFoPIn0BBYhdy88r8Ew0FzQeMQwL4uoZ7Cj8OAMPQ9CvXYASA3NAHNd2
4DYAHRF9aZAkJ6mRwQxjbsOJGdni3uRZszgBJNnrhhL/UHj8HUO1Y8gCSAFEKLU7idsIcqImtRYn
tEs0reDRuiu2LbUGOcfGPDGhvUpbEAhauhmzTdGte6Q+EcUMX8QQQloDtDbFSmM8c2NJoo21b6GN
KNiEqUOhgI4JJI9+DeO2dblqKA5+QsCjcj3Ys4aTri8XpqNLw41APZpJhkTiimAe4bK4wGVZMcGI
GgB4l8Cm4Cbzo3fngMSWg+csaik/bPvUAepMZzFBEFYqmzg8GappHwowefJaYCW0AHTqAHWB6K5v
SCnAYcSMSFdC00B+RtRMjHq5CFHg2mIGQB5vKAL8URhhNi2on8FbxY/Zim7p820C0T/nMZxD+CGA
etk7l40jRQa4UhepsRyL9rLYx84I3VyijgRmSOZdeiGAJpVArtaM4uakBUYLz5uiRRRmV75DSiT5
FFOa80VKQoXebkIHgBu5FPTcG64wndDEv39Tn75/7zBMn1NAyroeCuOxGcf870PxZfEFSgilhKEr
syAazRZ4LSRT2tboIPnWgg9dEEDgPlEMGL/fr//kwWvYAxFBgPbHTyuGka4g7BEX63qzHzY25ELj
mqzu/nczYKeVvh0YlDPwNV1FzVy5xZ+t7rjr+1lkujDCpVJXTRLbxtyOXFOeIjWUolPE5vYr1zfY
zH/XGMVdWQJNiW19nbeTabeHiHDDCdM1O2PdUy09Wff2f+J4vvJKW534P2RU40j5A+5CtO00IaJN
25FyXrk88IhkzzHNWiYtEYTewFHv35EmJBHOfJBjRONcZ7/lh06qEMJEYaQTYbS06UjKeNmXRIrH
ZJbb9UAkRIfztH1lJPyJ110/WWMh3Q2m6aofQomn5aGxRZ6xFjqKpuy1UFUQT+BZOOMqIADqjdnr
PyPvw/pPW6KsGVMjTiMS7PQVX5bk/aQhLpu0ra8jJO+TQ+XT0PWlUQOl+V+i9zdzZfyVhGzZK9Io
ZaxuT+JZOgYzNE9pr+eMu2MGCVinQji0wRjp9X9M7ONtSZcRjQvi795nVWXAR1CaaTwzcxPHb4sv
CMRGNVYQGhnl/jhkK8yy917yGd5U2UaUGk1p4/eldriZ84pTybDdf8ags94c9rcn+ri9OShIVwSh
S+N3UYO7gRcIz4ra08jakzgN1fgotKNOpKrkJDnQqX6Ca51s3XFRZztXMXYZ9C+NtdHTHw9fNbFS
62JA706jneQc64cL0Cr7sZT3FguqXV6Xbo6NvHavaaNniB5nquf1L3nYkuLAw1iCznmFNk4MNh/E
04XgyDTOCxm0eqlUe2C616bzem7bicD80jrD84tflkVjyNX0osxNs8xgzm5PCYOSSvH0hPVsEdOF
2DVQuraptQxzxArTcR6YI2m9WjUUqQb1MV5B2arQ4q1YrWV9OvQsxzVhCXPnlrjmRU2MCWSP2S5u
8V8xGVfenEU22wfrP5No3fT7h8Fz50Ikp56V5O/u3+AsPtxBDx2Wof3ouN/Vpnm9fGQHozFeTKrq
vbAZUIcPXQ0kCJJJkogVCIlejQOpob7HDOJQFdZk1h9fXnYjNomFd+wDpYfMQLTu32zwpUshHBHJ
Ndrlkdf4vYIjULZLibhVudTsD3X6yHPmC5NVbKOWPhsJAFgz/a16bM+nUEiffSXsxvFxT1bAFHGL
Mlu+O0ryJ0Dl+dCw7E7wThh+7tFuFatZZduQNdyc+wZ3My4GN7h5l6MSPaPUD4KiQp254xdVb4ap
EK9+epyfQ3ImYjBnyHNY1gH3e/PYEQer+Q6ilbfSvgEfQYKcf992mixq5vFOsrru2JwFW3z/ILOr
GDX95SnHI4pzGDHcfKjaIUfcVqXdbfZmUYvR1Dgl22Zlo194Q0EeDSlvKH2I+LoN6ONXfin2Vt2q
39bfi0vfq5KM7PegsB9poZt9PZsbn7CUpOXtggM3HVQN8Qx/zd2Zodw7v0w3VUPHU8+XXZ3/U3Ml
+lS1EXdf22dm259cE6QPJRs02XwHX+9e7NI9kmaPDw0/5MQ7bzRUt0PI7qZrYzmPdmTQe7PNqJhV
H8LCyX9my1mOkKp3+eJFba3ypsW2DvhIl+ydy4ZD68GnWpHynL6Cozx5jEjRDdUeVeA1GD34f8z9
bZWr5X4oS1HsfU43dU6158UfBoq2n34Gr4Fd3u1HO+NxzKAYKh0YiczCebUaSiO3289ELpW4vifM
fDokXhP2UxOOmndhFKILBFwG7l7V6DDAdRUo/z68XvuH7JfperowT9iAsNLn5Xig2HMu1uL+mqB9
h0q8qi7tq0Z0A+vKyjGSp4oxDZJ6ETqEr7VhIAJP/0goEN9ynQiwOwPXrkPHdf4HDLPrPeaD0+si
5nLxtYzz/XtZMYtOSOd6DNzeb7rQzsOAvolOhUwNRaSqUtWOXi0PXDP6Czql9ppxzYQiQPNmdD8M
9eMsT0/XvFHEadM2a7K7/Ydei3HVqBi+9fqkRJxmz4lVrL7s3ey3Mqy1slfF0//NxqqtJKgj3n43
cX6PWC0afjjEZcJg37oeuWkA8MN7sjBhwxyqCyGagaDFc7s2FUkcB5LmK2zh0e7rMFjX9USM0KDh
QeyHEkEUDJVHR0ARYCc3DgB19q/suV8KLp/F/vf0nyhwCLhO+L1AstWXLbMLS7YcmirmowLeBvtU
20VkOpn38lO05UFTaIb3/ghS5uZRPnayPsjkbBC6h2oA5FrGf0K9ELmZ9IrWr9/Tl6p+wzJ9hl5x
/3yq9AC09FQ/zYd4KlV3tfNzgzbFDCHi3hpmO9fh2bAzW99Oac93zwIJ/OzvoNWoQDAr5gGJ6w7E
tljh7fMDzelTkUNH3v3+ekg1M4vG7TbQHLA1p/WzlOlmH3Xs0cr77mvT3VykaJqTqptU47Tgz5+y
95jysl+CgaGlmiB4rWnlrbA4QSI6+9xvY9CKZ1MCTUgZGyeo8iK0EOylH6Z3aTaaSnZG951AY/6Z
rbzdcGkEMrzb49K0thS1A92//TXUpD7eN4SD5SuCZ7kNnimMFsFip4RICpTghF5IkCfi46x6eJUm
tIkT/Fok8P7KfpS+/ntMgGzOytooE5nbtnhQN3hjEMY5+kIvFL0hBPshTjqp6hvVoEJj9vUgPcj+
Roticd9wyWyjqSBBbMm8P9CmG4plQMKMCGNxb1T+Kpgtdr+N7spTXRXHZb69vCVVLll5dBQ57p38
r0yv/GKOJP3eJ1Mait/G7KiuzC7dQ76n4LcuNNT/CpeWMWX37Egzl0FNNsi4PICAT8l7VtWk1rd3
rLpiGTj/lCv07rmRTIHlMoXhqLMQYCLkFazvyNa3hd+nr8uilQ92Dlez2r+GhKULj7PReCySAzUT
g9d0GOGDGumUby3G7+fHH/LuFcJWNM1v10/+Ss5HZcgPpELLHQdO2AqCBDKsCh9Xa6txRS5IEuwB
Zszf31MGc3Kzhh0SGyQDJic0BuBRetlnkbyGx9JX8VI3S3Bt7mW59rgYBbSI2We5ir7gAfcfCdDt
+rxfwOYfnX1lUBBNcE6Z16l4/wF+NJdvPlmhLNpgFumx0qZMHWJx27LCJeFlJMVCmvWyzyNCuoyj
PCdlqydFm3YANqTMpIaVwpCenfTpWmwoeZvDB/bXH3RALBOaANc34q3rpzMEQOCWfOxWC+GlJoJC
L/GO29Wu/eWpuqNjtKolvAGHP9MK+Jga2/N5dh9yNkqDrL5NS7uHKOR6OygpuqMZbOq56zelQZSh
5bWO3EFo1B2XfCFyJFBiEvOcarz3zzASrvA2YaYEo4uB4MrKAATV9XD5YQDlxBuOkZSycHbHYsBF
w/Tt+6C7Oj8KrYhAsA6RB//l9RrggRJI6LyTWybJPDEqavHFGQjxtb3Y1ppEqpuJf/kLnipmsbHq
zItAV2oldOMBOeMYOMPh+UFb40TGJTFj2CuXJgF8bh/5JnVR+FU2inV2fs34tGw6odKv3mii2KKd
xR/wxTV1MjaMjWbSTQujbFuTKYSnstER9WC3bPxE8OVGpSPcukevr6Y+/nZKr33QnU970vY2XEfF
sNBIvcgRfe1qJIgTyAp14iYDiTb77H4gLNpCkh3teIDQtHiK7EhPoDdlP6Rt4/mnH8E70pDRpppu
musa9RruEkxlVzwErJ5i7TFZ18/p56vW9Sj3aIPtHtqrmhAXkDj/gxcSJYsnMMaxxcUCSkgabvt0
AgNwBInBbVGClFspmUcr0TKAFodZhCPX8ytY5ZonjHx8FoiglAvdfGiLLiLAseVcFDepuaZN+TsV
sRnwqFQ9fRVutkGaJfwQZNWkwPzbCaarQYxcKSP2VHonBnrCWQnZJArnNYpU++e2oPT+9oiWD8K2
uVHpN9pY5f0+rLyfBpvQicH1mM865W+14dnu9diHSFYydUQxnPrvQqZulxiSp12zsGjocs4/Cxes
sr0kiUeir9tMAvGzAzQARpQRInLNpu2oJS8ViUT+A+DAcy9qBByhccpRDbmO3ELDNZLOy+3mtDu9
nhDbfeA0YFB6uKZP5+8zfrGhE9m6Pt/2Y5IOAXnt9xh+tZHbNgmu9agdvmCi8TzlPFT5iJQBqq9C
66dgO7QPDSndOVelaLgmiHZtpN6/X1v+06i3pk8tM8xf31qvTwYZmyNtgPPL01PnyUBvY0uf2u12
8/pUnT01N1VzIavNZxvjXwzVHXLjT/8Gw13VT/9iJO4sJpjX2s2h6fPDpkknsyel1NHojq3kYaWf
hm2IjVdHQ280idF/vRjXjaldixWiPeDF5nC4rLeH8dbmsDkCVwofFrV//+B58Vnt4c+fmRHt9/6i
Ovw38m5X8u/+REYy/fizX77hw09l7vfv7QfeAzlNepxA1AC26P9ZbyFn4FAOWUv+mCr0lqZHzIbF
fS0LMbYbwUfkPg0h67NQJVmR+g8ls+Wz+QHUO20t3Wkj2Q/8to/yQdWWmTQJiSh5I9ThAarPV+ml
yPQPLuD+FYY/z9UuX0DplBt53Lrud0Pfh3IByPTniFDWzD46HBLsrB9saemn3JIFWD79Ey4jrtc/
9WLEnCXlHJwaraGy1c3X8/42Mf14xCrdvxej1KepWiYJ3ROz31jBvvlPggsJi7Rmkv1Il1XtRYPK
ROQm/0fTmTanqgRh+BdZheLG15kBEffd5ItlzBFcEEUQ8Nffp03dOjmJMQgDM9PL291vU1tEnJ99
fTnwyNIewWk6B9LH8Bb5/IVPglWIU0KKNH+GpQqP2gezEKMejJyikkFjA7hJtUCAJczqY5sw7Cfl
JZLjLUmGEFGelQ39ww4444Cxkvvtca2fYp61AP1Vg8K363e4ff37QLjk3EHeMcFysSSOAJF1JqDp
eyX0OOQPVLRI8fHsKByjUN4QC7hYZoVPTDwQi5Yu1DnqDkWE59X2+CRdcdit3wFrboyJvaI3AaSc
jndzceL4SbAfJP4agOZ3IediksDEQF6RtBTfRdQ1kaiX3LngbhNaBk8EIh8nSNWVzBMfFxbeNe6U
8k3mj2LWb2IK+GnMWjEhzRqkFmcIGFUkrOFhSvABjmHgKNAXOsS86dJAzjfIEr7yJpvZ/8JDC9AU
CUki9eH1jSv0j5xMEFPgWkGoqVRCMocvWNhSdlxBmNNY5rE8i/yuYWnrFGrSvOdk3+klgAFmxEzT
hw9jcHDaxr/neXv7XDaXdXEzrjojz7BZBtKVnAL1jmtTBkOTU5q2YHWeCtzJ5+DeJlJJmzv/NAGU
qFDkiEqeaCHeMXF+ZsL5h+GGgdW0TEwz9wMAdUbwI/aECo5iyvSbDQbsR5coilYrzHxVA/SkI8P1
EJWIL9QGkQxgh5IuUbSPoaUDAS58xB84RHdoXcI/pecQiyyF4hPGa74jTSExhVBfSCY+fdWgB4k6
4xtpr6WbYmNR2FOCWfUIp9FTqtj1hSBz1ztDhqGptaQQHZ50zgHXf3oaxV/S3IfE7w8Xe/xF3moN
D6iJEhdi8Gxc32OF0y6K8h64pIUTPiZMR4M7mmsKab3VEKJ3PiOl7HvIVIAYUsAcySjAATvZhpIQ
2hhYTq8ynSPcdjV45OgZgG3/ogJHujDAXkKlHZSQta7mnbatqWynL50dG5o8UB0U+fAlQsNRUeSJ
r17ABemxZ5PnBniaWoOUxlVFH6OY7nv0ir0YMtde5YzgHs4X7bNpaMN3pAyQH5YX+CpWA1FtfLCw
/PdqbdCIwLUtQDy8AMJKlJqBNgKd8kLgRtDWWfd+46Hu4WiExxZqnz6oz+gqTBQ6cVNjF9TX1cFL
gYWeHf0gsf2HBDsapQTt8W3bdmmai6EFvwMwAiVWY7IMaORC2jMISotkEjxagtEEZCi+Kl0oW6yd
X7AxKLxL+qQCJESJQDmTEw13yXVcUVzXilXGPsHyRSWD2HZAnwZdrgPxBnn1qkN7rbRfFQbakLS/
G9bgJbLROW/9Cp5ed9nFWGLCSVX9qYdg6N4L8wXfCgpF+DZF5gwQcHQPxRRoRN6rpuqZOb2lK2sn
outkRg6+f7H9Iglemakq88CCyjGRzKmsBL1mFyPZbhIDYAfR2Bn8FZgCMiYmA3iNKifLLzb0uYo/
jvId3x0w99PSkD5W5AmCWUGmBwqCgAY4oVqPlCa62mF+Pb6yWXtu9WwsNtYzqZOtDekUkD2hX9Bg
5MrCb+6oYpnOISMC7yOUHak2bgHfN4hJTJUrPcip40CfrUqh/WZXpt+S0UAe3er0xXap760lbiQK
jdoTpgqWVLhxP0T1CELBCIF+VuyyNCAlPz5k3wVy+bvC56PtIPE7yHXZqqfb8koQFTI+sprgUyTp
Yhr/QjuNj8TmYitd5/aq/k/vfhCQbF17j0zNJ9QMcD7JQyAtETZVMNQfnux15bd/3iNnLQ1Q7sRz
3/9wx/lkHaCpzzaDtOsXdsUv7inrieagiJjdSsIwRLDPbMZzLlenLZLgBobCo4UbvOmVe/Zv2UNZ
x97tfITAqBiSWEPCzJOScHp4vXHf60oa2pMsgbty+XpOX3eSkoD4cFrSGRoq/I2/HosKSiVSRehT
eLyOyQcBCYDkAT5crNUCd2ECFUdJc5GP6KC1k03svxpepo/pfdwY7gbZ/jpHiMAyHatyf993Sech
stTbQ937c/GaP/hXaS8GLQDJJp/xAaMjhdVSkB57FtREwJVY0ZTS80JEHNG2TwdS8EwseAwOod+3
AZqFM01aQKLgUVusSZ6ZQ1ovRMGojJuwNwEvcQDTyLqQEB/WBN03aLtDURhNIT06FfDg+RAPwn4M
+BB/x+oltilm/FtYdsFJGEOjq3A5+SgrjZMxJPQJ+gIl8prTWYGjqIBiTEwXMwUBdBXBKyWHcCUG
zhcj4IvTc26QP5iH4XZHg3ImkrqgCGAsBOw4DyOiXQXfqRXmCoybISDRWXTorV9+xHcUtYLWgD/8
DZIhUdPHLXBenj0f6/wj88stmwPSe7gk7/AnxsR3Sfgh4kEyYOjxcRLDGCgH3+IBliAXvnYWvMMX
BAFoWq7CsJgR7g0yaM7A1NiZFxbyK0Wz3A9n5lTIe8bGmalX5R1OxRf3yfG8yfEcjEqitJQjmXzO
3GJavNOWk/5d72/WWa/MIH/jV9LpocfhUEbDKNvvASg4N8Cb3LAMDmYf7Gaao2Dafi7J98jqvcfc
IMPgHJyehwDxg4yHk3FgaZgMTsAXY4azLAVuywzn+FtKXI0pkbnGB4rk43yWj7AAeOcvM5chyKP7
PE+5g9CjUoBp+1tufJavv8GyJphCHhQ3TjuHrpQL8WnOKlv7M59cRB4t2boT+EnAXXk4n9FyOV7/
HcoA+ApL6W4mj4pAEa0KIdv7sAozR/K0C497pF0Oc8fZeVRMDadmAHL8Zyr5zsD+rsIxPEVuhF9J
OOO0fMFvwUf+ZpYPMkTmWh42tiuCh0I5fqls6SkBuxeUF3KBt7Dq8iIaNASyYw8x5+zmWMIKXIal
xhfn4n5I/+Eh/i3EN4UPTE8sH4JDm/vhrrgqjxLzhRXDC5JjeHacnDMwel7AZ4ihAuEgEvkSS3ec
v4dCxhBHQh1AQo00NJazQAtGbtVbpvTvXneFB0EZrxkh1wbWOPCceeDsWKaegdBZl4UBivuCUlvb
e96iRJpfuNaUCisTf60Qf30qfeMpjZ6c4/OXRpJ3lXzRy+2z4MID1SLZvi6ePUvyjt0utN4XudQq
Ds1l+/iixwmNs4AHenk5aBKySNAZMHQJ75ZFXiYyhXQpVn8AXEHEL8GLBnJ10WiPZIZArujdRMYJ
Mei6zLW1ZLZZxVIYh7OezVE1z2XniE0W/ya/QJIElahtIYlUel6A8XTRgNL7BGNN0gXx9bMVZ0cN
Y7yxFMJk1KpmkPdLopRh/8UprREpsfHyrE+eKYXR9owuYbJpkWY5wSWEFpsXjQiVEoTsIdGsut8h
HT2U+wfcQGpmicv7dD7gQq0V5i8l9efE5RM0/+tmNHKQjRlnfufphXDP1Ogz58KX96Y1QuRCr04f
rjxymY1OB04tek4RAzItmJjhYqdzma0dq38CoBKzlYRZ705znszFwm23qOFwoW2CeTyB3F/yZr2S
9Hjp0pOEg8anXv5Jjy5qCmEaaf6rdhNomxqHp7dbPjCpUkUTN8yOOUsPIv3dE6Jhl+Y/lHiTiE82
a+vp5TEesn+rjeu8jlzM5TbxVJqlOsdHRkPW4PLqX14wUtOoxaMVK1TxUE3kT/9MMSY3GPZo89Qs
adYpZ8PazQN6pobvTZFTBBvkTv9GiwSh83UvdBRLVMPW6UOTxlBCNB4RJzX3FmmeJoKOYkMSwTBf
7H4uP/dtm8qrq0lDWqlg35InDKU7JH/6VVfZJO9FLf6sUjju9+Wg0W6sbg2bhsrjE25iO6acM902
d99OtrpT8FMtwB+GqL5RexyuEx5MREtnfa8bksoUXy8aKGBb08/2Ba43ux0y70KEnmkCprZp0KA6
GCesexIimkSwKYLrExCltFIzxV1nGWHM1qw6vF3Pxrybnyl1+A0PVtu8V1RpNcap2tsuJumgYyDW
BfLZdlfN73ILiP2kb57bjMgY08mxk9FVAm/RtAgl1Y3F0A4nLJnIJA+dzEkBsWhGy9JY11vEFHo3
CspoEPt1RiDVJtUT184ULGGs7010qMYToin06cGBBpKiDwB+M73i2QBAdrr/k03utlv7CdH734fu
7xsSD/RiB3Gob2cSdqDaYCHqqoBiuRchI7GOyWshrIWhhRwHzCEYObiZ2iaZOYMQRrx1abxR3aOc
iBJ2PGlaf3RMFbsZUE2XPAXl3L6smJA5FYmq0kXcCzvGrps2lMnHmAabqLTh++m+D0WqHvTfQxtE
8jkIx54cP9ut0q0D9lM3qcPJMLiEdDKiMAswsNALir9J4cFZIdU/CazKODePCrEaMoVQD3g9nJSk
XxAey1798G3A7q0zxrQusfeXLVI6HUNONkUCz0Hrrpqp2hZcm6GVrXnV8qyam5A/TXKt6XZJOzLQ
JAIHKboQu10IRmh+7LCi6Xdk2rfe/WmYEp4Fxq568T2PzQP/tWtuv9+3aXPtnBQL2d7uWAEpWTiw
yKhTaeL9Zd853H9TUYbgHQYnzEq8FnUhzApgYOLhnzXOvdeORrPERvyU3AJIUKAf+Dk1lRUGme0z
Xzng9tskxExpdQ9y8nNHb6ozfUMplBkXIWlWulYHngo6dr9b6C6FcasuiN0+/25TM5aSPaJuv7ZH
wViLQBxBrtELST+5BKBI4wgXHrVuG/n6YnHGGcrZdVQ5fA1P4oJ4TVIhsPPpl8xaoIHzEWrE2csr
Km7Ve9AY4aW+GefsPchnsQy5+9Ul3GcpdT/reu+8fx2Lhrj01VZhox3pB0JXmR0KYpQ3ab6mWuTw
4W5h8EAx1lX0c7t/tWkuBzwNDQmdK9XuqhJ4U2hBtw/pkXZsHru0wFgm83T62/K6AfBW5pKZtiwN
qY069F/D6y9cpGySho54ByYLRb6IknfqlCX7jbX8gp3AGyc/gtyaI5HK2nLJDnV/RlQ4azvmg00+
9upjVHCCdPHqKkB8F1JQtyIRQXd828iJWQic622g6XZhcvBIAfRrKv9uckyDdgKfMUCrrvI9OKqH
4Kt7zcBCkrtP99w/renxxj+85UhvpTO2yUxLpUb+0elhiDBJYjc82ir1UnPWhabhqLYVxIKk5Oji
aqiZ9cmDnLIcEGsguaPTJvVq3hOn3HS1b4UAp9TtaMc4fZYKH675mcn5SaNnwn78sBW/XHX4Q7Fj
E3I8PbMVqY7q4bP1d/4JjwpQAW7PmurOSX06tnfEvhB586jmV83epTnhk8RGapqFMolcApGQOH9g
7gsgyORMUCXAtiNBXeNLGtAkH5XOfliyUFVLKBIbZAPpHQg8kkRDLGP2xbD6NOzEgmr4pJANyP/s
Ib+7G7gY+AfMZLvSZAJgEwcV3zqteufCJyW9jYfZpcQbYIhOpNSu/yN+9E17BoQNZVl3I4468BEw
44uKNoN9Q7049lATpA0gIuoTecOvBjCiFpXlj0CkUXl4rNFyqE4On86I5LOtekVB1AX6W2pL6WMe
QfFk60vlRimYnL4d6pmu0ayxbqrOIm+b3b6J4bpzOzaTGh7LkhC6144H5ybVeOP4ssjMAJLEWqYd
KOJOw3NFOyf3xvfd6NGhsfPgsgfAiWMyTHq1LnXuq9AOGg/daaD2gdHxYXT6NBVNKvYOVpfbWDc0
VOwaTLZPigLLmxgNXGNTeWsXnKe0iwG+cs/Ek3tEV1jwUJH4r/5tGk2T/dbhjqY03TqQBag6B7rn
jkuTDhEDtUWz0i9p6c7DcRbpSeTFy0DAvGYNzXL3ZV5GXiFX6fumYCTWCBhDVy7T2qIPVWdrMZoG
VEF7izMBrniWJufEOby96/JlRiP7hJYNb6apH2OrrdjzFmjVMPS7AZqjd3H0c+8otq8uTTSlt+BW
Bgiz0FF+u/Yzdkulo/51K0ooqPRHbfNjLdemFY1mtx3QcYPyq+tac0hMtPyHfww6HJtX8rrm0RjD
pVvUjrdlB1GaSrcnds3frzmmJx97+G0yaRoWiUocTtsxNitNHzgeNSUfk8/IFd8Tqguh2tRdIjMI
ELelWqqAqFFH0JGpzKA9ZYPKXufqg1yT2/LZsi35GSANkBKVhq9hGtYH7T5VMasmJ6CtVgI6oc6m
+oeLE/Fy1w+DS4Af7qc++e2eow87Az2NC6779VLE7FXuEaYbYFp45Ka4mG6KGpweEX4+TnhNERPQ
IA6Eb2R7tgD/7V6pobGmLEjRK43KC4X3acIVWXbTl3rPiXXMRcTi0nL+B09OEznXNN+76RovYv7d
MoUpou/AiYxGhn4lT497OLnnSTK6QGobnBgl+RCbB/FbhpIRaTE5IXleY9hNIniVN40V4hyVhqx1
6WOm6OLN/9Yw0udCJcG7j5Q3PFkyBhDqTX3xRWRDXdBvuqIIoJ/gXRHbryXvaUAWSvJAm1lydJfn
6JSVX7kP3hQtw0ZBg+zjE0uu7lFfj+GMg7mufTmH8xLmBHbH25O1j3oy2TAb0hrcfeCnamdSYXnw
bsWCjVnzybpzeOLeKQuri/cq9oz8pEefreEjltfZ1bOCzDyPInMwx+qHiiVtsXRL77JGB0AKZbqj
nBeImULnQXfUSd2oj/2FmzFpjkShZAYkg8VTiQIJnu59u1slbsQS/1ulLEMQ00M0fLo51usWDYEC
7bUWKaRTCrsaJnREaM277DEWxt2AR7JuP/Rrx2O5LysxHcifMJDUXrGoEA8V9jpQ8/A25PMHzufW
6IqGVc+yZe1TRKduw2RdsUu7MxSgLo6lufe5OH+xU/N86ILVx+Wil3a2FdZWohAjL3w3rASnx9tP
elEFyfgyzkxIdGDLhel5xr5mLJ8HKZKhwUSl/QY/sRrfPONyyOSxUGL+wGbt8kMMCBook8SsmoGI
ht3sva1v5cELDzwLeI2RNmTbQaj7HfLY5VHW/OsWJt7v87D0su1ry41yOCIw5BYeR2vW5pPdlUyN
A5M1M0DpNvuakA0iKEgQKVXPVgNcm86iMXsfkovfYnqjpc0QHvQtsWS1vMFgOaHci8jQF6NlcXVh
sNf1RMkawcjU6RBhOpGR/8nSv5+1iayo10lR48aBrEF1QYKa7gy/gwfFenFZT6ymBCNDxGWhP/fJ
moELl7mDzSHHg0IEyVopZjL8zy2o5MpS4k3+//0TmZV64lydWTTWXKTemzRW7QDYYRvq56YY5BBx
Y5cPgLyB6u2pDcECTOEA+9gZYsnTenrwpqdAQgwrOCdeF3c2fwk5RNQZpjs4qMoiQCt34/5F/uf1
f80J0mh0RZGYy5BlYdoLkiG5nkmw6zWNMNwIUT7pKlaOxtYcig7Vuy2xOYkjYoGAt85ALgPY/zYk
+f6cTMVPXI55SK4yTZ1H3AlKgochZljxmQYHU5VkdgU/IpuTnrkHnicP4+FfOY5urbzHpjXynFEh
o4/Y7u1WTxTnlcmwJ7JgMsPu4gGzquREorGIVCAwmJUo4uMvpuI2bPTk/eeRqNEQIIPjcG1TWWnM
4HUoUkFGJXalaJTMYFx8IziQKbtRxnHsyHB82bcO7LBDO3hgklacNzXlRObvT1Oyz5rM4BLrl4Vz
GrOvGRNrzuv2SgRSq8mloQCADIp9jqdnaUKVfHeor1AOSseNph2UfQ0ObdkL3BmHisqNxxhdczGt
a4Bd/TrCt+ND38+/K0IbCb/6KKCABCVT/8EkPJtsQAKzf96QY+rDpaToBqFa301FrjpzSRs+VEuD
2X/rB1QEFv6mpi7AxVkioJsMMZy006v1xFxkdfVlEZemifTqbOO1FbRY0hlmMsC5hqfdJYeZ9SCq
Lh2nexZeH4wfLUVis3a42KWfDNFFPdFmNOoyJ1QPAVG/jiIlLs3wKBoO4NnU9SCRxiSbYkvs7MpH
CwNvYkEfDeKm6kk2Mguz1NH+0n8QiTsl+xd7u43k+nNn2PHbWHaqTNHHVmB28Ri3BVZS1tS35a3B
BDU0FRN/giz6FRlXrXdiD96m3aB7FH1VDi33FeOZUG7523khrumWxxyg52Dx1flYrELmAJtlDaOv
TgL0Iu5LNnnM8Lx6WANM0hnbANvZoKe992fSxP1BYJpiHgedLrMHOGOoWHDrqvoXf19mkASqt48I
5zRPfWKuI17jiPEbr/SZ4RIQMPfJA71/8+jvF9y9zkZWA5UsBmI3k1NtFpCiiHVRm2MaBHVffqc0
RiffWK6c6MFlxcARy7WJFycXE7CJiZnzHlMjK44Hg5RLvrkb7oLPfC5q+xbmCf7dScmVXHKRgX+N
A4UYlge257+m/J2KJJloue5ztrzJIXK1C35dRAoCDyLSsEfwFsl21AnxQgwOsUPkGYn5IT9ZKAPc
zgGYE0eIT4rq/MKJxA4Rd5OWu7yOtMftxWQ28OaNTNp+DSlT4/iT//ezOlEbqrJ+Kbr3Ms/Yfjiv
SHdKBRDp8krekcmz/WpE8ZdOGZ2YL3Kc6FBWTrQs3OtSDst7TTfrs9nfunMQ/SLq5O97dQSs4XOI
uI/WcdAjsizTfspHKVFBEERT0Z3F+jU8T+sNlGhtAqsOUudjwHRUfVsJhgQuxI5jGnK33bsNLzWs
oo9gMa8cOdMMvA7NiRXqGzkWgBptotEVqQlr+EwGhMEryuZjjItiabGZIXvUHct7SHcHH7E8syfU
ynKQmN0gosjvbqoTDGiR2IzJG1izNX6yOL/04voNDSb94EZWzm1EnyfoY6gKz3+cfmhyf+c6MGrs
OE0JKy1UYkgFyjSqQb6B7k9FKzKmu/yVINIPyJumwoHyBckTucID+MwU/SCgdCCqTjYPJwGl4ZdC
kUfmk0FW4JSfKDYp0C6YS/i9QNL960dS0UuNf5B76Q7EHTSZoT8LAlocErlRsF9cbLKDUF3dA8Pf
YFIQWH8u72ofDVLJPRRcH5knRvtOkUuFwOyabp8ITyDW8817q9cAENPgcTPCi0c+kE+tIKUoaY+b
WXJ3ohbE0TjjSIGysovYA72/tVwDGSuCZJAMWiRn2XtiZFxIBC3ZOVsEaY/iT2hleUY8OBowwP3v
tzBF9KftoDQeJADs3+YkUROZUbUebd/IxqI1t1sjO8RGlp6MretraLQ4qwjlT7tCsnsGhIltwAIL
ZhpCg5y47gLvcBy04+RNPhb0ZyD3o+FfaEqFsllJpYnkGkhKX2jAGclypE/Qv8rn4dNYzTjTLpo+
J9UsooffTkNQ49D747edeywsWXDgiib+sRzTwDZjxTVJ0dP1vswMjiHIw8fuoTlpcMeYDuzFE5AG
LwQN2KMLCXb6AjUOMi2HRLBlPdDSf86cPOdygnWwBCeXaW62DSFSrC8+vSOlr5cHRP8DsSeaJPaI
mY/OcnwxNmSdOz54kTqzicVaoE3uA6X2XiSu47c4BNPeYD5ghWQA2cwnxsQz/Vyc1YcBjIshf73b
+n1gU25R4DBPk/PjWoEYwbS6wwLDkwnHldjLYota+txyUy4J8d+bXBpWB5UVwfUXuazo3P6Rencv
74nPpvLR1YiWdzZxcPbICiJureyNuHXvQeheqfjwkl7VGMAB9kNZ3Aj1wc82wVgd9yLDP/EbI9K4
PHEYzwve+ful3JTiRMKl9vEfWeEgrESwRFVt5JNkoE/xKTlGVFk8Cin8wFH4EnUWzuR4Oea1qdih
/fdZo8xjuvNkfo0WL+btR55cjWgkAwrd14DzsY9ihsj3fzuTAMQPqJWmh+RVTBc0jPjO78FlBnB4
m4hDfjUorwE9aGeisGwUwX0CfwU6sbYRG8LGYW1TlIRfinC3TmhuYJpq/+ZZ47UUBB6BPHC3SE95
8aAty+cpm11Xx+N20O0J6II1RofBC/gH9eLANFhvB7EpZK4sTbcTTLfdrEA0i78lpgWGp+zsp0Dh
mHLYQ2eAq+BlcI7gdoMlvTuKj5Vu0jWu6SUVK+mJBj88gS+vQ3i01GUfiQ7oi6Gba2Jjo/o25czh
upzskHOF4bNihSbHaChSGOY0DqtmLN1+vZ+47AZkuyzpT9MhkcyClOAiyM4SyOQOBQo/WPqjv03U
gEBOBBMlwxgdW8AUujayNajp7AHBsBcJFAqIIpZ6uJYkDnZLjiJorxi+7LtCtqaokwSXUXwYZM+K
AsuhDTU220mu6yy74+fgY8tzcZvdi/d8QhzKI7Mnb94gCPFNM2YUFkNg9XAq8ly4I04sekhGDW/h
Qo7JPGssjiABseZIboBwljw1cRNJ/o8ZiDX7k/Ipu/8P8MFH4Nmc1gxRXZBKQnXdxkLCHnFrXInt
P4RgD0lx/TzdlgKCxKbFvWdSV7tV42qaM/Hnd980oGRP5zSw1uW2tQvuw3iPt5vjEkMfM65HpnKT
cfPB6gKEx7poQtSuJoQPWjt1s9Hs1VOdt4J80w8OW+LVvy8b61wA8HDAutTpS8eoSBD15lrwxRuy
AJNjD/4N9vOxSuSN628dv0BMnnIp/5trsUCBb4k1YhWQu73PMevB0XSHkOf+3m+zdisXEiTUJE2c
4LbHLHlVACDlAcy7w2MVz0yg8LU42jG6FdpWkdN3FkQq+hsWaSQlpYDUUsDp9yZNh/IAcqhW1E0g
6e2v7piA/RlCPJq2/hkAoSkGoYEMlbAiEgoVv3OlBLSH4eBeNSUWYiS0529xDJnrnLUzBO1LADfQ
+2Oihro5qi/EOWQmdiPQEWpV2aGY7UBFsi9lv+LE7eX5wGKEjy8QEj4fu7XG/gUUon0X0SY5+O3J
4dhvR4ctg6DgMdGrlvRCQDHkgWBbmHnAqzCAIq/BqNXbS/bM8gMopXDbR4JYL8Mz5I9MDKdk2gF+
xddISWfkJBVXBibBEwEeaXlvr7r17K1AWld6tiOwPbEGAXJIsR8/17bNR5/gL97/6AM9B/BdZbTc
RpcXoBdBOOcj5CYv395uBgLBVYO2XOo+lBib4KVi+4n6gh4WIUWTckSSnOeKlnnSWJxl3u6N4rW8
50w6h8tYLNkU6b0HDmN8j7WDZyvgMM8R5K/sI1kxGFisjvfndmBXOyTnTsQRsQ19muyPCSyY4ucA
MMMnJjGp0UR12jwdcZYknARM6JZw9HwTK/BPlDAR22bZhr6Ef+pDMZPTpQSlRIaTCEkTb6xzMOnI
NN66jPUVQ/kxZi/Msf+HsV/Mu4Q8ib9hqY9jv413axLAWlGU4qecXALsuuNgqdVRMKI1Lthut4n8
CXQMZJRCpwGOCsXgWPmm+5VtSlJg4QkJ0JFBom38JqjpC5yrsyi13Rdx/7PhhQn/3bF70HzNr9tG
4Nt4tKvhaRHnIg8S96lY/fDIYpyi+IpT1xrgrm8eOHCixtm8J03ggNL5uTzwJuaGSSOyyhW7lOlp
BOIC3EAqMoPFI9iESF1aHqobVQ93DZk+u7ZEQk5PG/j7p11XQHSxyBsAsOaxif7BoK0bwEhRz8G8
aYKmIR9nIp/FfAeqRHwSQrY/ga2Pxbwk1ehXUHtEOPCaNIpjV3Jx+ai8yvmLoHcSKashLuSIhwsR
ksH0gmWDSL62Fy1eSgzOefhPkfVoDYnuo3MKrNvCtO/cEaF/ZOz3OeG+Pgpwm4sqRe883c7icqyH
JpZI3QBwayWq4U8xkAnFKNC0Q1yiF7hoXfyfwo33wCRnDYkp3IS6MvRwVvaRZutv3QowI1Rz8jDk
O4N7nLQ9e/ccEnXJJNUPvL0VVSx04zhUoUulIrFpQJC2cka08RDMxH0H9dmOdjGzk66tMC4AUEgZ
DOh4NovWjUm8Bag3ne+dL81QVMme4rh303uaF3sOXI2j9XlNSjyfdXSLfmoAIqxp9fSARfRj+zDv
MUEeZY9tGpFM6yxaMIHNg+TovPQ6jLvxSz923eEU1uTmswfVbdPuW+e/qAAJWD82ictTIgrKGTe+
4rNxUk3/NohHdGNxVfDdEKsg3TIQCKUViGNDwWW/GO5L971/9FNq509fQpJEu1ZcBnKrqfOifmS3
obzgTlIvrteAPAE49dDr4ruRxKBuIIsrh3UHk8MOD5CC6cRAIIsH53wVG4vtBKsCnCnwlAJY9Bb3
3uJI2R9RSJTB8Yz2qNTJ+OU/UobIrD3+klRN3c3JhN7xAoeDFPlA/euR/iAJr1AIq9VxTxcLWFao
paP0CmNfHY/CSUiqrp94x0qtxCtb+LNn35GimWDBeB1DgfXimKtfWUQPYoji+FIP2bN/1+/FHYdl
8EvXsMlt3xk/UdBAVweI81gKLJsFTD7aIuhz9w9QiQBjUcxg8KFKnh+y4IVPlQMYrTtHmAAkxa5D
+i7P+I2fFpLZi2+Ie9WiX1/KfzpwSZ0raWOTyoeGyJMBV4vdhoph+CyEuZ8+nHioAr3hOvMbXFYz
snMwxu7opivAhcjv6pivG0HaJ0AJKoXdi3wULOS1/B/NQeCBvwjiJFH9/2P6Hz8UZEbs7WL10M6P
pF3gA4iIAgDiD8hOhNUDCX/x0XFuZ0LogylHDqhyGm94nDI1sjjoHghjAdMEG0E1IL06+w7x+VP1
hr4Z9kA2Ys66Igny73663vvq7yETFECZJIteW9Vn8lu6Zt/23uSO9EkbpNvSHjU5lQ38NLQXGz+H
5JXZbHFAMwBBWckIFAXvlanzigJIwsdzm84tVYRzTnn5llxBFS9TMsDw11PyUKbJknnhMDKgzHmc
LEE+W0FCpjed02XHC0xJ8uAQxaNlaOGSd9fdifzOIIObNaq8cBn3KfVB63qNbRIxiNtDh9Md3WqY
/05AocZ5XrpPygWIdrnZvuE1PSpcvToDHz76BckJUoFHP+jx7lA0DBUmxqUJEp8m65VCDgL4kBJc
5/Hy9PsGWcaBDV7rOxpAXcdhk+PiJUNifVIuarI13oKAANxi5VG3tCepC+PaezqqzgwpOK65tx0J
foiEpjk4WI9za8ogxg44LclPMCr8tE37l1aCX7QcSQCQX6oz76RIK9IBVy+fKgkw9QH5N+PLqL7T
95/GVzbokJpiGvjn4JKUcrNEV5HX7YfuHSNgmpxwLnSH3iUGNoIdV6HgtQ83UcG+akxuazsoQXx5
rGuS5QB5fRs8IqX0JwGRETkF9A79wN8ugFCJNUTWtEuSO7jGa/xcAiOWPzB/yIbhz9RZycYjR+or
JEM01FQ4/cryS6bpGxZymKCBVegMp/Jp8pUQGeF8sjXro8f0CclfhmFCdny5Dtv01yFBU4ZBhgFL
8uxTTcaO9MlcJWGRJ896JVeE1UgqvFd5mds8ODOnB/MKsr3Lv2RoHVrhKCTPUN3Xja2s3XAJDQ6y
mFXbE3gpHg43NJ8x1ZZyBJB5mFa9zsruyW8Ue3jvXnuIAPq+qsYivlFyctI7n1hqqU7DaJPhwKgD
acMzEuTWUACazqpEyZaeKJxMWYuqrvJDtnMlvGOPOKMvQPwLxgV71l68e6gllODjIBHtzwgCag16
rIoME1vffEJ+GrEnGszhkPSumT0LfP/uvsclhVQFgWtUE9NKRi+noF7F0LZTVxNRWScdMnxRRR0R
qTefvBjdRi1afYrnl9VEDrn7J+KKvhz54qLkf6I5X/ysMzwafVKJxX5GZ5I/6fLRRWv0CiSgcUET
6evgAnCErNPtYRS7tbWM4YnCYxTDKx/c7B60S2B/y7Aksi5Kmfvu6HybHp/mnTJ7su9bs92iOsjk
5tg+GA1NoEa2utgE0GBM6W8qQkA+TANXVAF7RItx8ebh1jE2ANLgnqdWkMl/9sFgvIrsX94l2SOw
FtTxKHo4fXAOMbWdyWOdrNtBiusiKR2CfkD7w+3bAenYxN0kHON8n4ZkGvBIPoGSvsiiUucZS4gS
asLG/KB4RsQnEu45fCFIbvsXsgJs3tyRzcB0fQmDkZRSO6A4cD+wr0lPxWvIcJksneMb4N0QARMv
SbwQQmlIdAFX6wErcUsyNJvgsmTtHqWL1svtqtOS3i7DJ9ISIUTeJlQfy3jZ5R66qnmQHdDeFmCR
FGJN8+F1DjpJmMliu2bkM5H7LVsaQhYPvrSU3CYqt6Vaf3Nn3DTOocI97d1FO6L7TriiNNwTh9Ql
TmxqpvDzH4qXXbJuNZQeGvrmj7GID+e/oHUCs6r+STQF0/ybBJHZhRQNCmR5zKLh0qmkKAhAHuLh
UuTRB3bhlgUgrhAK8pMCkpCnR7EwlrXDs7QkVV7UHr2DMIOIwQaWTy3vIifcRMYTE2j7jreDl1gG
6hjBoi043TFWuMUdAR3OBhqRqfpX9M/hRugz3PoY8KzlLxqwcaU3rEUExkjQ5+Bi4PQpXRdvGn4C
rjk6wSoAyQVeNaOA9guKF3kbqN1PBlkuyKegz9zWqBRPEtNcotMSYie6cCC4WMcmrwKJ3wHBnz+D
uI1yWp3zNMThEE/k2k+HjzURzC1ESp4o0wdLr05Ki8hE+e3Zf9jorqsPMzFitcHyb3ofzct6pHWa
YM8++DbHOEGdx4me64d6LwK9QQkvueMDppXS6AZWUTGRaDJJoWIgYvLQRvbzE6NvIVlx8re8z9X3
QKAssGgOerqlT+vQ4uF/dky6pmKoT1EzrdBYqgjgBnZCYWSHsCERIgdLtrqLKbD8CulTfLzif+vz
ntNQILkXIUOqdkm2tb4fO7A1Uu2JuEBAb8Vgb3W0PZKDHibflhGywPkmVH7qYwP2DogNRHF7ATM6
yH7vjW+NdADkRIo1VbGV84g8CvsntvMV34i9niHIMuWKrESijeLhR2Pf1gTiPQmL2jPy4GJIPvTt
KIKnGSIZ78Cgbo5uyA+885Hi9qjl9pAJHkmimPsibx9mOr2zrzkx5AbYn78xgS80MDIbG52TicBv
jYj7q/eMTmf80frKfElvwu41D96XD78COoaid8hLH/P+skbpZjjifXXq7YZIQZ/EJULYQLtkQxEB
FXd7h1uNPQCz24+4N9cNNKVU4mwcXAVVDs4LUOTRc0TWEkhxTqY1kPKNoh72EMQVA7KYwaUBg7E6
+EfYMXRLoqKkO0UgxBKJLPFCQYNPrj1oUdptAR5bpXrMqOWPfXi+hsBiwAay272fji/nld+xffqW
m2IBzokpgpXgv4b8Tf4ucXUJQWIHT8Vo5nENLgAV7aDlPdnZEou98wpTh5ApNj8pzpLD0wRX+CAh
QBH8FWBfTtg7i0AnrgvnFrFTWCoYAYXjIPukJYvFfQre6hRcJyKZ/iPqvJYTV7Yw/ERUgTK3yuSc
fKPCBksCCQklJD39/tpzsevM8fY4ACNa3Wv9aUHG/u1ZAjHnenIBwcuFOC3zBPHEkBKaVifhXJiE
C1GVPS0V1RnZcYARMqM9aEWm4WbgUHZyxorvcrLPhMv2cfp8rOIbPaduJpmoxXj3P2veS07tlJVH
ftFSMPbJjCm8fC5WAI5mOspgLk5gWuRwzofPeeSRDTpH4enAC4k7S2EJhQUrZShb4t4TZwHLxsmv
wY+4Vavra4s7mZqfskwy9SP0k40zTOW9pB8S7Y1odUIL67GdraOKArazpRiFH1uN+DbDeR02YrbN
DX0tpyf1Glsz6YC4+/mJhEHcfBGLZ0el1xCIzZeZp7sSj3tYhhw13YQQDFE5Yp9/0TgStsHuI/6L
HYxA3o1I6/T5QKQb+lY86hwDiGNXbEN42Clr4cQwrTP1yKKvZQqn9ZfGJ1KP7cjhpNrgVOVr4rQt
eZ/sFucSbscVU74XWuPGbvUmlAXnZszJJdH3idNVtNXFAb6NQASstny3Zt+ikpUBj8TADRGLwGGB
RZPfFk+PI5O7Ams2CTMHToMvcV7FHJtMN7LzOw8ITcpnVotXmMeT/B59Jjwq++dUwEeBiIH+O8cE
y8lxy3ExE4ewOIpREmNBsrKQExqjaWNeBTcpanBE8WZxZHLbcSQq5NeWA97Vf98T5Ywn1SK5S2gd
BwtRRYndtv9DXh44QbA6Td6TCFKfE4PRuSX+AbOciw0Zb/j0QW0d0uV9kK2vxpvGSSfdGbNozgNp
Z9RqS4MFxoPYYpcSD8+6M6/duTuHDdgwtRlxJWLZsdTQrzT8/68ccgoxc74DDEppuMI9E3SsS8PO
T18FFGuNNzJ4CPVLxiujiZtTxaTtKYPHQQnCof3znETMlt2pG/7GscBT/7+Jf6gX48e8coq/bbqa
ljab7EoUmFSC3HNz8B/wJFTBv2Jjz84xM1epjMlxOY9bs5q+Gmak8O5FbouoILNj3RnKQvNZ5F6m
bLNqSlNak+KqQM2QRU1XyiGLzpQlD/oLwFfziZnz7owhv3/z8UnGkUr3NSc7xNJuNWgA8psG2I8u
zmnYSM3wICSk2i2fpbAmgR8uqJMi93Vq4f2/Y6/BCUIeI0BnStqureOQcaIVcw7BKz0G/BK9Zxt2
6klrskZIt2I71iYZuOADkapO3qdDwoBdnAYdWwdvz2XsfAhTRCY7cOoWcHW8bfyumajMHGUCEVPt
PugmQZYB39jwFdaqRNSpNQRCAFZmM7VqePM38R6WCpILurpgXI44M8zyzTkgPuV/f4fFn8qGQwUp
L2cE/7XaWciBJPZRe5wCjgW8FP5hvFW0vtvA/cGEtQXQ+eP22an9lF0vcN82oRiBj20LWM7rVi0L
BZGcACnGqJDpWFlDTNmiRf9Q20C9swBp/H8VYI90/Y93j3wxlVayBXojE0lCEn43S46sam4oUTsO
YM27vyIbFgV+veb2FuNrRG0EeuLonnIW1QI3FnuflrERIOIn5rM9iAIpY4I5rKaotGlnX97jAOki
tphGY0N4ivid2CY/9Al8BqgEVsP+MRUPjX6f26AydU9UaKK6jokcYA/hzjyxE/+ILRergZjLJqrV
Douh2GKoxnkhbK2ijrPHHsE9YganxI4KrGm3hxEFhfBtAg3he+Q3xMh2UU1Ro3CT/bVHPL8o5Sih
N9jf/72kFqkBogCRQPS3J1Hp8bfUFh+ZCcdE+wqNIYIIn53HYeTGOmccpeZ2c0pJoeVIL1xSHBn8
08QkPjIJmBRNRCqpPIrMe1h+BRw+6vOHLVykfm7YTjWShKk+xbUd+pTa1d0A8WePxN3/hy6yZaY7
1hHuY8klaRyrO1ZMokYJNEYUQXQmg88FNMkgtr8U8KdNxEmBttTiQrCz8vrJqEpA7ZGHAEWQ9s8H
EQ5D+nbiZKvU5sQhTVGAaIcddnt6BF6/OH0I8wYm5CgS4CBvNwM8xSYtbCDajD2btwaUiP5S/Jgs
zjZjRlQnP/LhYfF2WgPQu7UuFlthWgzXThz5gNezvmkKJglzHG2YohYOXaIIPui7K+cJCckbC1R3
IhzmyPk8eE7wisR/psxKc9GiPM/AVjjGw7Mm1hzZaGRjMmqDQ0ki5QeFaG4H7BLkjELU8S7VxGMj
JrVVWKbYSmMHdLQAWDjjZu2d/lCuMKCgwGB2PErW53e7UhlEnMm+wf3KOkAo/8HZKvLCSPZoQIs0
ixx08hAYwAgcw1rmPEIcwl5ZOEZjjoDN95pL8ZAp9MiOphwHv3hw+Y0hdw9zDNgWkB+AX5DRjbuP
8hBe1nAIHCOoVyTnQY5G08c92pDWRdJcS6IhAXpMOnx67WHAucqJyxYB9PHTRrsMOoyS/lIA+RSY
SdzHcKIqboTbE8cIYjQKTYra8/OmHzHP1mSMFYcUkVNI2AY2RhMjEDqZUuSECq6UAsUpIU4w1osM
/fHAjwiMJm0OR0yEQ1FY9OJlTDX+06LZiS0DTRcULvbjHtMmcpAhPNTQ7iRXpjaENhq6YeYYQz/v
iW3zYRGZX684MXoUegqVuENbRp0xcDUqflI1cvzbvgYk8CKR1cHsyXML6waygIfHyDfmjUS8UDIl
G/bqnBl4KNEImsHlZ4YV2XHGRrm/doNTwokN9l57seZmZLVorDWn4/1nowe3BYGg0sNMSePd2glR
uWNPLjDuum+iCrpDkbqfoc+sJ8Isj4OAkRXWGZVN4LzhK3Ki9dzmJ38hPxjtsL7uxrsHlNTY1/f6
nNdanGsdifnwMSUN9G2nEV2tvktY3U8/wxg8H6Il0ue5Pd7hnOFK1AU6iMeiE5ebqWmzZK7vOqvi
LqMWWukQeSv5J9nrhp+y4ugbfqo5ot/0ih0tWPersf8EwfpuOMxuEGtrZZHhjnbjzEZF8GMslEW3
UfeYzb4+nE4N1MhrOW54A6yIGVGU/khvvl+sOob1HPwp0RwzP7emnbmb+uxKXH2HD3+163QnOuIp
mxMF9OFwoMo9FNPD1VpalrNsneXUWfbWcrm8LJcU2PzOzrJ2B/5iLaeWvzluZjP7toHrv/Hn9jH9
2WZj2759s/jg+/bGnvobn79Y/BWqZuP7u1+Qlw1ftOyFay+O9qw27Ztt2Zbvum5qLmwsdbV1rC0b
EcaMx54ZDg/6sOAdfZ5gdv6yF/bxiKyktvyneTvObkf4yBuPw2MR6sDTClHg5jbmVWxuvvhl+8gD
bWa3mXhZhMX5Z5sXevDtxrX9I5/OhDT5Zm847jb8DBF04pPNDFjFmv36v/ZvbPs7XuWA//i+9buD
Ivo9cEm4suzenKOHlKi9A999WbedD/MEDoX60SU82UltfvTvePuNnF8qdDbdxqs8i22ZkLodAWHi
CBC/uxGSB3KIMNuJ2l78X6gaN0I6txE6x92Od2vH835MLrrFBTjaPo/58cGdSK+bXsV5vJzicbN4
XEGX+ba1dkxTQCbLy8W5jCzHuVxax6L0cObzuTO0OfXY4Je8sSanOnV1bi55wY6oRUQlsrw4jnkp
5/y6A/Bc2+Yl4TCeQ24o5sn0PM8ki+9yeZn8odyo+DGnptb2yOgwnT9WRGCmlTkv7bnTOnPWmHUt
zAOXfEes4W9gXNOvEO2qN1CslTpv9smNgaK+Gjsr7dru5cp/BZNmb/B5cfuwE4humSqumsGMPr/Y
YqfBXF8GFJzA1P+g6d6jBqOMZPTHLDvAvfe6mXHSakAXp25EFPq+C39H37Ce3wKBaAUV0VFPA/Cl
xDGYg6/RFCQU/w3Hp/9aSm7vlJMn8rRrc5QNQinTPW3ICg/ESgmd8qf7ETUdYrDMNHb1ebR5ziGT
RBsxPGPcp8dNmP7RgJT8lGfKwfFoLy+Gk+7y+B5e2OgTfYOTy8OivooPbKsutJLXUzSvQJymxo/k
PvelzGNG9LOhrcZHkWcuoLPRMYBouMrTFPYpYii15hozulA/XX/m400/7VzoBxil93z87iCYUOy7
4Zr6lAnir2W7ief0WytaKCYB/MaHYBct1elQYn6c3+uzIY4R+qxPTXyYWdNK/KaEyUZ2H1mn8deD
0mnGPJ714FpA9VLicRyz5QEAZvZ4iO346b2Y/wKAkDslSlqZYFMMnjaf/NTwUZC2ifijfo3IGzFc
nXYGsRht1UskPjSpXbOJZuboKkl2cx1Ae//o18GUtGOYFAOhJkLgwoZGrVViSm1DcXoA17FXR3ZK
Lhp/9mPewRJ2JPVqVwqdAkQNGo6C5UYECPGKBOrVaBMwFwGmcZyjPwF6u1FpPJCTjURCDAULMb/Y
i1FpIRSCq6CjalAKPDJPvVIeEJBB3dahokKyrkBtR4dCsYnphI9xhuveG3lMkPpV9gNrUcyM/dPy
9ENlrtdewUApqzDcmOxRZA4hjnZz/B1hkKdvoDKjCEOWR4ZZbX5ai75FV3wdk6nkSYc9HUoGw9As
Aw7VTqWJs1oJt/RkPNyWkL27Hm6OwClQh0V40JeAN7Mqm6rbUrHrzO1HVkMvJoqkL35PYSAfsvKh
3d7KwmpWHy9orZSQyXhXFY4CqUmODTXQBN3+g0QadHI2YJVC1USbRdtI9a5YBi5x2LiKGANP7ZBB
pYieVz2MN6TH2Gr3Fc38HThPYwjgyOm4WpBeDzugvx6hOCINkAXApA5Lh2MTyURk+dov6IaPK2oe
O/n5vOw2ZSq3q0u2AS6jOjrT9MYENqDUNTuMJUfdLypLjm3xEUOzY9AJvVe4L7SO1GGaIaavrTPs
D5t4ysMnK0B/rkVHbb57LqS1dBvu2m1y0nidVE670RYULPALcnrHdrRrZ+8DwQ7RTkHsKLkFl0Vb
qGAZqq2QhJdPnh1TkLyAWFcw9LsB64XiJ7w3j/3o9GKIxHe7Fza+c3QbprZWmNRVb159YnLLLfiB
dKFdGh12rMzMiOIXbEq3VdRZKEIz843xZ/7CXfRBMkjEtql8zPz7cYKso/lEyH4UQDSiQkgXujCw
1giZr7hNEHpLbtkQreKwX42YlWRhygIg0AtXG7g9Q81Dmngv7FwVrhtF2jT70WQbMlcdEwBBKB8V
nf/MXbV2W4p6kG84TMjvzBxsdJpauNhz7arYMGi+4H3pYJfa/nOJft8/Y2Shv+F+sInXGhNQiwPs
gwQeSptF6Zo4VOWPjnLZIg+60ZeU/4QrPd+2SLcZfb5fQ0eB5KydkO7x+tmX688KTJBCvXdH14jO
hx6Eo2FsxbEjehNu8obcDLeiRmR5SMQPTUo4Wc3N5ekbfP+9zgYL2ha9M9uXl/QOSTP9y2ufft0x
c+T2rtkkKQiffld5Wbf8nNvCLWGocaBTsBeuRNJJ7Q0Lm+NXlO8isn6IFazjJbvttsKaMv+cB1Cr
BJwkNki3RgpriLjbffR2RhA8AW2Uv40dJo4Bd0CcFnsvwTRUoMxFVNw3b4ziqthuQ1sTrpKeVqQ3
k1t+AcR+qsuUPRNmY8KqqXLn/eCNtcuPXxJ1C5j42T/67euxbx+A7LQKzDVqJkEz+RA/y97X2w8m
9b3w7y9k+NrQH0h+UDuy7ladrcW2mjmjzKk+P8bAGzabsdVn0/xbZsLGoZqxr8Psh8SDBNaD9xBF
/sA3Rm722ZCyEdCGLxTlxJO9ubcjl55GIjiECIQ1aYnjzFb+8Jxc9hPDHacTnkLPvRica2zLpISg
YX/Y3DoxCsrMDdCTSg473mBZnZLv6KisVE//Hc5f29H0va+2mpiZtjDcFovmod6Vt4DTEX64sHrA
4zlyAs1A5C1ywgjNJcOV7pkwz0fKSAsKH+Vcr97oVdZ56Kq92OH16WPGTZQfCSEKUEPA9pQuQpGx
SmPvvNtZvC9KTmrGUK/eZxm48TPHwjaVkJwYZkduHzl5c2KN8mNvPfd/KCUn2uiXYE2GAv72R+OM
WGCNeW0jrcaIQypyeo68GsKJGvQa17Jy3vvRkR4RmK4oCSjqKif46YAKiQk7ks4ZM7qTkHsiU/Cz
6ibUNUMk582UhNXBAWz0x0muwx9jF/ioAqYSqaW7l//yh2djp38pK87k3H+guN9rDDMQ19wZEhwR
2C9l9UDD8jEnBr0F0auH5ru8P6f5Ltm95KvuhIfyw6kycHinlJhkGtKHCKv+WwSKLXGx56gHkBhU
qRMNF8/OTXFOIiUgqUgng9aUUSVAdWUURdwyhI9OgFlojwl0lTmIVDsBgMl8murcGyt8EHMbDPNx
f0MeCf9qfidKotp88HyYn9I2YHoA9gDnDGv09AF4aeKv5Z4IM53KKLfkQ0TTqJPbQKtvVE40tiTe
pEYkr35uDRhPa0eYFY5a4o5JypMYKcjUcuep+0nh9rB3idOTQme87fEhPrwPo/rwmGpUY7OmYDRa
XZwHqTP6SlWOF9yK0NoOOHAG0Ct7g0X9x8gJRoXtafHuTtKIGulhxfoYo6U+POcfiqglW0+XIGbu
3OY55aOceoluPwxg1Im+EIlWLciXbivMeh9OW+KWc8/wBx7oVuQSekwTjgkUUcpVc4bzYI5ShQgf
ZtpAnTMWFMETzF7zudVzNfhtju9FDnOIyGafwZvy4KQNIu5EK03bTrgVlxYNJTSCauXpJEJ7j41p
NlxBBg0O2rlioFew7W9IOMkUaqlUIgtVPo6bBAVNxPsq5onXJCV9PHpqGVnBiCGOQrNNXOlgpk2l
hQGRfdP5Dngtrg+sO5SSb3w5OpObCI/Vp6Iku4O9FETyc5KCRodmNF4OAhC89oFGSpHsYpvtgMeK
L38nIoBpz2C3UZpLqamv9fWAYtOiHgM80UJTnxxnpNGaLjaR9BDfBa5LEtDAGSwHdBbV7Llo/S0a
4BXcYQTndX+TgOZ/C4fiN8L8ctnO6+PHiW6LRWYmk8YVSu0JChPYalMEY3ROunxNQsnLJ0KJLSSn
j0l4LZ0U1U9iS9RO1HXMnggIyyvdFr5wDx5u9942XEQ8J6crcDOMpa1M9pp9wiaJSmTkf9x7gB5M
6ByR1aMe5ORHgxGu+jWUlYM3ec2MYb/D9/bwbkLqgIHVfrA+IPERaVQ2cnXH8NwOqS7m/gmJbvCN
yeRXNr+oBD0UhJhXBKWZTOCQ3NR7YDlA7gA5eS9hLDEsYGg4fyWuhJ3+i5fEb8eYlp4eeQ0+y2CC
E4zflmjWM6BMxaMMsRHjIx7RrHPkLqh/P041RzrjxC6jUmfVnDk4Hvbs6W8JgoonHqcb2xL/ztki
JNOn9AgedV6r6rGpyTjlSu8K/o2MnAmdl4sbVrP5C7Ev1c6AVrm3QEI14ArjjUC7Yq+A9MyYED8t
2FqH5uj7M/LCzbjw9YzG4zyqTGwOiEFovwdrGgEmjH8DZn1Hg2QeU/k3mCCGMErWM7jL3t1pzR8C
liFY74jOgOhoeEF2HJRpUKguJfcfRasXSMRXXBFz30AXf+E/duah8wP27i0viRM5hZUsZgiVp7/w
f17hURD7QlCCf0cwfALSnoGG278BYDyEJlgBJiR3YAPcRM7twDkDbiHshA8ovYez3PwOZ8xMZRnM
xPog8sl8eLOcHUNePzzeqsWb3pskU5CEXPTp1iEgj985Rb6DD9tE9JR4dHw7bv4/Y6LwGApVkEck
qIW+iUKef52g1egmTevl0TGzpiAmp9KyMQC3HvS3ohswnxGbz+jSgr8/BCCj4r9h/tfX686sSGYI
MJRtDtTxNXIS80ItygRuiaj0jAIRDohsRXyfBDuGqaMwHle9MGZ4FaNWQQk79gIWLwIxT9kH8+ci
dAbWpXPzGaT1nn0szJiwRS6lFdwqP//Wt/E9fDOsyBxzStnw9ggH4JkdY11843I+UJBw0BEq8kRN
gNwZEdjhBRfI9YWMRVHfOYhQbfoXfzQThgF1hjtgF2+SVXYHk0MkhP06+yoP9eK96RbtLtvso/OI
PiFYs5vAjKoWYIIY4vHHCxjfxRdaacQN2EYNguw9CWMLygPkYW8HuBl8mfG+49CvOYffno4HHZU8
flN/TCONWn8eHUaMaB/MmcG7VZbp93vGCLsZ1KB6G26lbbcF4QxP0RiQi8388FDQMUcAw58JE4Mo
194mB2i3kyBA2Uj/IkmJDEV+rF6pm3Tm/CnfcMU1BCvCAUbKEiiPKIHl3JvvW5VMyKN8wjluGXri
E1CDOMIUsjb2Us64+z12vo3gW1YvxbSU18x/atKfZ/erEHhtfLhkhG7m06BjdUDMP4GsWxUvENui
RBTZFBRzDKYHjCd472iKQlgR1QBwu0hgpnhGbCqEiYI+kxjrkEYmKZ/Mn/fUdVYtG0qbQ3eiZOAi
R9J5ZOz64dPN0q8XJ8ggSojdWgclUEnD2HAmSRJdI9Ot9M2lho49KUOzvcMbBN/tfYR28cvo57w5
Ony2LvL0yUkcUi4CeFDW/9TgBPHmMRshPEj9MJo9+1k0BPOwKSwIh4U4IQI+wzctMxrUrVLmTbpZ
5KUAvMS2I+aBGo28VnPV31fm1YqVlVhYXDIyiY0E/ID3JoBSogVwoAoaREVcas3sDP+pQ6CXRIPD
hjqjcEOjp488KtOaqyJNx6nTBYtPtFXQoSFM4P5Gzlub1CxhZJfYRH7oVirncUXTiCwpNSav4wPw
AT0yQiZSMs7SjuNfmkjcAcfSRQ9KHQfCFo0u+tAbCZCEoWN+CLuHfAOnHQXSl8Eehhbml6JJm38u
xn60VBePX/UrjiGcAz86vgckyFsV0gLq6Q/ZeGT3OTkYDQ6h6/OHs/EBqAddBe2OSQfFU2YTfzJE
VQbZrFr6Xl3HMhPKrf7hAJ1LHfCDHT2890km1ePhMVHnRbSqBhRoGmcqb2p6mj5gvZZoiA0bvgpl
MPKwWzXFHuvkYoRj/IzpBKCsP5N488FBR0uO//BaX1/Yh+WdcAEeo72xiGsGOTgqxyeMH+FPZA0u
pW24fFE/Y/UEJRCWE5G0CE1Di1aRcTh9VYwbslLCH3WXU6nHCGEcS1RNhks9JMmcWPYICSF+TB3j
k5gLxG2bxi72CeLVQ1o/kNVDf6yWMl4net0Rk7Lffr/+JhrkNFKgr3nWv4oAGVMIpuMXn3v82VKZ
GF/pTNoO9kgKXcbU73jJvMbhVr/VeNlORMFImOrwgc+hi9iuOw5p2h5i9qpJmdhdIPaefYJFxQ5e
lwD0NG9XEFawhm+SGQYbBQP3kLcyGWFffLvZpUSFDlT5HPvhaOzoMd6yaBf3iD8/p5b80GQdo0uP
JNl/tMUsyIAOR6fxcbiHsHauVyHRwZKx6zG1C/k0iPQBhYkNkoHiR3bYc/jSwy9v6NPQAAr2O3M/
q2Z74Osp/OzT5ZwcWeb8FFtrr7G82PI8ogYtpAQVpcp6vZ6fHMdZXhGSih89NF7v6d6jQuuVrAal
rb622mtCoPf4HmhHubwWhHeO5qiTaCAzh9kunXpV2wsTJz0JQ5m6eY7XScuAdlfCiN/5BTPhmVRA
Y7urxlPtPcvH0ydjdm7J/E1ifeI0C/L64DFV0rdAuXqPPGCircWejHNHY1qGpeWQgzYsqUpYx9Oh
meGLRKEzFUvFWhxaMRoc1Qe3hNuFRidVnx9ACAQfRN0s3+W7CoaGSJe0FQlon1oBFt0TFQOHMLIh
7DHoQUK4YzAdV0hDBc/eQBCJn8Q1xlZM6YHSaAenI6jw3Yu5TbkYjMqVzlx2S56d6gm+3jArElrZ
Be4pNebbjjqfUUL0diA70KnMgmdAukEAGI9JX4aQlMLg54GLtUAkpHLfkfd83UXixbL3EavgEsPL
BI+KVDqSbKiMa6e8MftxNJqMe8E1a1DBMRg9zXN7bZfphe2TVq8htxMzJh8nht9sI8FoWrTP/BJV
BrL40GM3heol9iBEKERhBmmN9xDtUjmJAZtIjck8MoGJ8K3QokN1lzagOH/CG40rOzM7cmLYCsVh
PtPAekv3NVqEDXmmJq05PXqyVIGfUU1c69SKiwXANl8dkmWzffV0+ePI0s7FFaQ7veApSYD7cOCG
SHMn/XCS1HMeT6mml46+VJsViPRKP1dBTHj/tNPoELjFqbwIrwxggGFFKdM4gJFykCKGWDH9Ywqu
IP8+b+MpV7+q3CJ0edHjKYA6tw9AB/B05cd3JrF4vIAH08N7BguSfbtqvsbHcs3EhYCtcoVuFWbj
ww1I1SJWCzNFOTHJHGJsaDqhkTO7DdkGxBGTZEHBxug1M19UB42OZRVsS+Y0717MEasWzBmsYH5x
vS1KZLZ/E9XaVriyasFUT4jWBpun5ACrYXd5k64GfU3Q+51Ay2XvvNdX5oQCCwgdXHcS9Xq2Uk6v
qX6MZkAtLByhueAUeW0YzIDw7R7/jO+t7Mr35zmCoRg671vScXaHtY8QAJygRzBzzW4gQkw9YOZC
dSyWH5vQrNd2MG2WzUY+1vNszd6LLBLZ5w1BAqCFfOTwpuuOXrb8iwwiayydkI+KqGzr8V4qnLKS
2SLDQScu5JXoPEHd6eNZZdm+IU88mMUu+4E8QXRSLIQ2kWYdPR2mv/bQwpD0QHvLsW4z1Dx13hOV
2VjDdY5qgNiVel68j6xTnrlgWYNnFBBeNPsFD8SdUXv1HKcQvBHoAe1tybhm/EKpPU52IQmaQelE
0ULiYOlUQnQXfDNWxU8iUmqz2af0gbBeLyck0iT0+s9B1W0easR0KIoBXknoMapzWNgKc+L7Jat0
WDHzU/yLK2CLFJSVzUk8e1RvedgIkr4mLd9LC3vQrQYFMP4+4esYQcg87kAbD/xMj0TqXOp+R+7N
0y87F0Hdn6mi0u2YuBI6aLxfqaOWcwR/fDMZrCloeFAjtGV19urMEfZdgmEiKx96wRCv5JtUcqgK
5P5sNBSxlAlECKBFI8MDbPRhk+YsqVbwmjft3HjNh3yLXQm5CvL82h9+vLHsUefy10Hq14GPU1Lo
obEBoG9FQy9bCLeLyAL6eqOye0/aeDJ82/JXmfAdH/WIkxSzXGTDsd28jH2iLoaKnSCcUy3BQBI0
hpoOazoxRZCWBEeREYX02SeGWIUJgdpE1/8CaPBitZmpM2mS+7Xd98miOo5A6Gn4tgV0FZP6qnnP
S8qx4CmVK6tTHDAaKpIHW3RT/tbRT/2xNKLLaYA7AP5ZFcxGpP5QTBF6gDPzuUnRnu2iFZRUhGx2
xdX1MTWL7I0BQR/hQsk5yXHEcqKCA6OlflARb6o1fJWyDjcysUvve7iAMSaG5tovhOapP4zEF2iw
2BjH0/CWX1HkQy7OtZ+Uokdkw3HcjGmDCQZC08QgvTlrMlm2XviTfzG4BLJr7IMRYHMm02ESLXSS
KZATnX6LhTJjvCA8AucfxypnSz6NZO+1ZRcHzyU+8reYUo6VqdlUTJYSvlQl8d7KSpdmZbIbYUNE
ZldsNQwgodmPqMtWEfEFpEwZjhimy5Avpm2i/6GTav0PPSK7lhch80JjJ0/0zzRAmYxrAmIGJOzx
Q8IRg6/L2OW3eZhP4/rMeBabH8JghmWC08PhoV7siX8Rk5Eyhk53t5YS7eHK0ZS9a0gcYa8tJc1j
oCsez5wAW9B+HKRjkiVm7Ooh8ApDSgKvA8wk4ZMNGzc6idqVPxxPVA41NiWDGCC6DebE9l9IlhrD
YdIs0yN3jGmStXWgTNrXN9UEpQd1hK4I7SHtXj8mKFdMpSiww/wNxODZAjSa+JqTKZsc6i9i9jnT
eAay63EqcpDyRcyIH3wSYL38E6CJkQEzlcvDjPKCCuhFDHlJP4zbGIoQq5m2L6e97qGmaYFSEM4S
dfLwC5pXaBMAC8oe2gH5q3DDk7LVQfvcDk25278nCXLBytNLRgmZ74elQfQxU4nsZHZoHLqfaZpN
05xRBPCJ7JR2Vq+lgKlyjKCnQ0Ura6sU6AGn6+3JWeUmTIcKpiIxs/QGxaqIZzwqjzeEpiBxgWgh
yI6AkZAk5WAWar33dzXw9QeVm00VLCsU5y5jcYf1enjinWWUOlJJZG4gEA8ydMVKYD0ouVhZueFk
ZPEzXz2fMiVLYiGUTESeghQ8VMFMj9p9EIqR8YOHx9jxohVDw1mG+eIBOU34HgB3e+G1wGUXC4lZ
qxOGTreQ78kyGjsV61Q5pJrHTcEvcrCzcmnrOyxgi+bAf7hVWFkFPHX799Uv6k5+LCF19OOm1A0o
3fupLIuxOuJzYsD4ZARm4pafJXM6AA74yKHNR1Yko1OYL4KMkBObZdrwZ+gMtWOjTNFaDrMvzJP8
wJszl6E1sSWWFeA9+g+KJiwQGBaAa/hROmZWHScyS477mBMxFbyOQnnVm0vmhUDwwevlI3Za6zHy
If7K1GXtcRNkjacPHNZ+i/oWjzCUXzdr9FlRzynxYEBLktNShUtnj/sVpxoHJ3OhynIC4YOXWAbf
LCcJ88/ULcICtffpiflEMdC1nnHzqlS0RFrkrHjm6TgY+aUlDHFX+zXYLlwd3+ygtAmQP2H/qyGl
dZvjK5I2D9ThZFUSC5i4HFkcHFiB0FeUnCCp0/w9qhGZLbrZlGoToSH33sDjNOg+HkcO5xA4PR8H
xdIoPVSCcMJyhzLa477lqnOBZXizxuKWezyXg+FMjmcVJ1w7p39jsfcDM6SvxIEbsJQccU9kPgpC
umaixj/foO9in83cXEL6Z4JCAaUwcpFPyt5mgWe4w6EvViR7R6odS04iudzaTKeNICOwHnIUKfYA
tpFtkOU/gma2cKExN/eVfnM+MdyZnxwgDiHrj7h6w+G5y5NEcElm16fum6dFIgoa2yG+RoPZE8Zt
JvePKSigblrdP985EyEznztDvPIBMJrJj7ONviXnl82V8XKY4QwkKAxeH8zAdFnU6MMJb/4wF91S
TuBwuGFZ0m82JzH9ksdCOcq4WNAfhB25y0RpRqqX36/nssYcidQapQf3Ktr4Cz35Q6N7F8yUGF2N
pLnwEASD+8JgFUz35HCg9uymzHTHoc9wNEOZDEsWPDsPeagLlKRcPV4qHg/lm36No4WPNSN3c7fJ
XarseGjLnCEnCcEholPb+FZO2olb3eDXQ2tETA/GrFNPSXmgpWS0KFBYyeIBUcPJ/LRHh92jdeKC
iC63vwenmHRH/tFn9c7digD41TrpT4+acsq9Fp9ZPVS3bPlF69Q76uMzZXhLIT1EAl7v6C/ZyZuv
AQcXEVVAzZzsBUl99Hwk9DEVR+woY02IbnlNQnd14uryBWC0loQgFAHMIJAc1icPbLzpUu203hVf
aHXZd8oVj1GMqfA2fGQWGL/82SWwWeOjiv3q73iH+r9Rw90R0wYnBa9xMB/d1bdJmd5+MRCS3iH9
eb/t4bzZPgFNbw8fsS2AHbsXr54rwMHGjDUmSCofN+8W70vOOIHAQ/UMu8SWVGt38DcZ5vYCXMQQ
mvde/0X6M5gaPmOAwfZGmCUt0e/O9XgKnGEQesNdxxEH04Uyhx2L9op5XZQeorNQj0zQgWwMUpfW
s8EAgVnHsOsbBCYCB9mJifu/om1gK2QfTBDepgyWMsEO6XoZg0RXwsO9L3VsAyyKUu4PgH0RKj2e
MbPpQ3bfdYi/G03xR8yl4lUyRxtEF/nwZaS54SUBaUVILJ6SzZd+KBP/js8NqZP0Nypr1Hu8atEn
ktK1o+dKYS5gATUHiJMBUVxMBmTJNOLYJ8Y2eu5mW8GdSmIy3xXG8Qx5zuVD/K250LL0ReipE79a
UvDSEnMJ6JZAYIutADmxbNN2l/aLDh2FXLFEpwHRzdBKunR6KxQs6pG9H/042z7WL/QMKeIPFeoZ
3QnbIXkovBhSL9B1bJ83Gls6L9pyhRFCiJB6p72GMQUy6sN8yaGBhwGeGZd/P+M686A8OpM4VRR+
a4j29IZxn5dK7KGB/UKx0uGpvEkKtcKm1G9kQqx5Vl7WYMqhhRge6xmJCjfsX+21qEksKH+4Akbp
lyAV8iUlIyxfBe2MHrz3jDmBBjqbhx24SIUd45vkEUAmjNiqE0h2oG3rYg+X/85XTT3Xs99Ywrau
4lTJyYAFDWDRvzwOMXHulb4B8TnY0SHmwxVTPcl/iMCLnWVEldc7nbatiNgYLSSONHk/0P7kfBht
JwU1DmTPw/nMmiNyIPq2T2EPaToowAuiOel62Aqw8GUX5b1AHqP8MM58uMDb3mIwmT4LxjzPCBKI
gnWLrJpTDPnCaya9iYpeRt/jt1eiv4cWxqSTW/pqTEmVW9KIKxwak3SLz9lmC4aDlwXqx+AFvyUc
pZ4V+ZYwqj8Pmthnd6l8/Y+j89pRW4vC8BNZcsHtFlzpfQZuEMwM7rhjm6fP50jRUU6SAWy2917r
b6uWZrkQ2Um8uW0QheU+v6uWHBpr04+SYzLxqP7l/WSXvonP7uN7B1WIsUt0X4jTw21pT+b9d4H+
DBkRhxjoigv0S88y2MJBXjPnbWNip5klG2GZusxiXL/t+Nwtm1XtMfTXobjHNUlY09hqMU5cx/Cq
7sff5358ShzqBcS6qftZYXScLqodZxr4hXh9F6bLitav08g32N3w5IxO9BSFk3X6P/SLE7quYdHi
HbP96F5MWCnkhwwN0ueci5WxlCe+uo1VLNGcxIJvcipnAR+NQr06jeM7ydc/UOOwNX+KhehBmPNX
TO8IxyIdkEAlk4sVRUyM/14o2KAC/4VxXnfQcFBJGvYm4nnXhiPiuagfLVCIueTPAaGVSEgdTtsa
RhAM771EQbMqeo89ir1hnrMlo3zAFLCeTHpm3oPIIr7SJT/QzkV0UJGYpphHboTqvizx5jKjsab1
lnP0G7Qw6mbCRJXYERRmAQF0w3CeqydCrCE5IXTJP05crVvxUAP+kBdeLvs/ERp4Qo1b7MTSNWHt
RHplPHad4gmXOKDsR8UiZUBm8MHnuFxl8g7IXqFSVkhksCSEBZr/fi90RtyRKejXDAhhPmJgkQPf
Q2IQf4cFstyh87/p1OFOfv600wF2EtKoO7ThrPv4xmsLVTDsgBWGlYEV6SExQ221S+dY7U+M4bpO
nh+Ee/AinaUaKxXp1qp6L5KJM9khb7iZs3qsEpBfo4JgvsNRB3DqpxPECmSV5bC12qoOmHPH0COL
QgKUVXIU/yP8fHAFQigwP6LdtrSVObOk5zJVuiotpMn6hoGDOmNAeKb8AcyV+JLpN7Dy4cPi4JhW
f7pPiWReYBcyh1FB8Myj8wiaRPrY2RHCB3nuFye5FDjSCcwZFInzZIvit/tBE4hmBw2PaEnAmKJ5
ZSed9H+C/wG/yHztmhLvQyqZ9UIedwlP3SKm56inDfSlny9ovjq6GLxmFARHzp5mpVKE8eOsqB0T
m44Tgi2ZSs9/VB9Sbg+4t2TrNLC9bym9bEKs7MYWVpTE7KBsnKj70kWJ3Z5PLt/YAv4bhOlcdQbg
FjpY79872QoxCS6Tr4BC8hCvamWUsSNTv6yplAkaTJz1cjbDJcyTeFub6CU6Yn/H6F/BoaxsFxCv
Aqduvxn2+RMXjf49eeb715ZxRTMfq4Tt7v0EtqS3iK5e5djr5a/4CmPbXNRLUi96euqCnFhlbRQH
Jbt3tHP6RREX6FOE8Yi2Qjd2oX70iTU8NOxj8ozKrM1XcMKa9zFnyvn2rbvYps0n9VHwWkn/p0k2
ZFNGoGZTcG4ZGeIaJE0jJytawurJP4ygq3HtIJQmGyFxKNiZQrvSPI7E6CgAIsMFYtj86dpFB6ad
GCznDfWDAML6+wE9BaNPpK9e+d/0fdofiWZpPPRexgIDGKumWYd7geSHZU58leiXN04bG1xS1kdM
EDzaUBAhxbRDE2OuFR6uH4qjTGB2y8SjI6a9bRdMTNLWomRHG3Rt9qiPJN3bTr14DzyNBtIJ7dcp
f3wORIAyWm/TbgQr+SLrzbnZimbHbk2rMEUiPevO6Q9PPczwEuksZ9g+uas/JUL1XfbV/JRMfcRm
iAFyqcJXTdN7TcnSma6ETtchzQERSOUCdl4C3wHVJW7eV+bCE6W68T04qHJAxCrPiCz/qvxco3l3
25YQhhjrP3uVyTx+dZfmAGYRScxnbRfgox8F6n/iJdCWCiThEWleOj2JppN8ASdlUPQYkTxl3h1o
qZHgLiZHc0chkSxg/UGZ1813spafAiGg6YOxWLMcWAXyjYg6qlSkS5uJ7uNEbs7RcSJZ5RbE3JyL
jhTO1Oc4JRD65L3iq9Rul4xhuJjC+qnHEUFeWjfLinkc/bYe2gwoUxqtAIU18q+FctGPnNzkjBwn
cIGIs2hZ8GGiZPsSQDgM5t2T75kf1L8oW+mGDUk1YAadoJ1v7tU5vZc/SB/6abNoGXFlAdJieaDP
t0UHkdqY9kXNdBa/hXmKQd0FkVMwcNPDpmRffPz3nQK1/O3vk9um+4Y1LomCQLGhiuQFRcR7LSFM
KjziCyF0pL3BUF3aX4V0jRH9R+FsYF9nksuB9lr2P3MsFN9A5JQp8CtvWx890AnRuh8nJHVhOywL
0H5j3NOm+jXY5ksy+jjGF4izKgrPDWMJlvk33+AHh6glXlKEBbQt6B3ig05Jsosf8dOwgJ8AMhIW
MBkRYTytV6aOImJC5AiMfcUFVCRZ/fHDTuPSGqJTOdMmPhF0ls7kq/5KJSdwkk2zo8x82dkGkwJF
Hak9e+JAlBlJIr9j/09N5TYQEp2T/xA5plvI80qElxhsac6MS48ZI+AHwE786KSw6drGki+i/sYo
whh1POd33eVuF1xd52LcwLptavM3Qz2aM4rZ1xoBwnGyATW5QK6xNi1uocxklBna1HjxwpTMsmUr
HDN8GLB3JG8QyJrpKPhLf8OPB/8PLgFWDqR9ixbmbaGX7jgefTvZ8tkCF9dNfGg+N1uKjxqwMvAA
gRH9DFsA0uIQZcjtvTJIb8sUl6To0a/YoRa1hJefU3oyi6/L9yrwFxznZxoKlw74QfwOMDoO8foT
0QPRKeTWg/B7K3flbvRUCi9LZhMh+7zfG/K6jlzuwOsruXlkNfJ9JghYilV1T18H7U0T5gbigepj
VqzrrcgQM9GOJifQr/KQdNta85E6deRniR4hAURRQn0kV5woRexDBSCZaL9H8wxqk3FGH0wBzAhK
DDKrtI0kuipJK4j5cYGkaMxs1KQKWnFM8vXcoIALjiBDrydI0AcQxctYpF1tvz6+YqwptcObjdBe
OCFLetCKlgvu37iEERqdsfaSwOfWe4WRVcdyJ82rheQOxBCsY6d0GwCR022lfCubsreQtyXRkvwW
FJLU1buU0RWD24is5Gm6CTr7FTn1nzZDy02BgSJe2OtIT6HtxMUbvR5F5VXsmRr1zj0yt61oT0u4
IuDDxyXBW5FFguontrJd+Rey1NGqD4WDu6PTZryhCKEgLEpjmew0v38Mfzl8rYrgY/aSTyUGElla
TIDXuyP7Iqr2kGi23SvZsD1Ofhmpyni5xMqv6jgcq8bk+/by1bDVKNcBe/VlhkIdwfn4LEe9q+8l
xRer9zpSnI9gqTANc52TyrshoXdIDgfswhgIP74JD+b6g2CsIdjDMn5Szsu5sOu+9Zmx1U32oWyV
oTMBpnTfjwhS3BVPycIYs0CnaCBE5NEs4mgl/iHp6RhI7vFqBrthN32/HQkpLMV2xZ9NDCuurQCZ
yFZl9tyRPG84FWAslHY4xA9vdPaI4SskGGwYpGmGxEL086FdYckIyy8Yn5pnu/QplW4I2Th/qQcK
yTUJ5OLTq8hNZ3yUbmvEtr4On6jMmNIbpiDE0ElYsGD4RiZbTxcd2OhheIQKYzO36SkyHPBAw7SN
ffHXqr78AGdOswDTxVm9K+Ue1EJRnNRYJEAbwZqCkEqgp8Kld0bpq1jVizTC24IGnf6aFig7Dhre
EPRHlNQu+4nIuHT8IhgMcWChBpW2uPCbKxSJeW6PxDaCOHkdIDpw4pYauVilK3UL4zWxlN5N5/ox
RGBHrZVsGfqNzJTWUrbBCQr3tpcfxVX8AnqkUxgolfEaIgoFRgQJrx+gbv0V6JZsB+qsl5URBYkX
KXIAwunLKJwRG+5Zaegw4Ljzg46ycxMri6F2sbCMM4zBPwDNF2832qS71x84Wg4nfjWXWPjHgBl9
2ZC8cSdYa2Q1TCb9WqluV7xLYcuPepEcwPmRj3/ROvZbEMzGHdzkwYkIz0RY9yZmUJTPsSTMQU9j
Hkv0D/iiqDGI3sFnRqzTFKhU+0robYnv98bWJFwdAFox08fdihrTQND7EBx1lE2Bhd72ErJ4n6qY
UjMf5z9PkQHqH24mdnzeoAe4QwN0ZYXE805kKirKNZuGImLw2ciTmzOJrR+vA7b4N2kaK45xZFEs
Op4XWz2xBoD2KTPzrXmG4+bWgrklWPJsJVkDyjaE0hvTiTBTZIZiu6TBguvqLrT3cDSfQP90HRS6
au5mDjXZDnyfcfbJezQwZoS/IH4DcSLCDqhPRQlkk54HgES7IkrYQX0ZJwCOdaKT3tM1UrgRGCL0
9z2jWReXBHfKhDZPKT1QSbx3yYHlDQenzeOdwSm2weQfjvcbtHPwsCChDP5mgdNwjMfKublzmtdL
cDzwPr4NNIHxtTvAgKOCt/DkR2QnLLtd/4NqDSOPJJNDHz0E3e2IyoTglJx6ru3OMcfCqj9hG1Qv
KkLiN5X/zlyCo7ejnJ18Zb9ejA8oOiNMwpi5DinxoVZ9VrcQGMA4bBJfEplvXn0oPZz0ILvpiTiJ
ef1gFAcwsjtR3ZKV8Qf4rHMqnCIEVTJJPz/NicVkGTiYkO8yVcNu4PtOiThmCUwiB3UHMb6kPtEj
ViuQ0uhb28BtIGZwEQPonGURPwhgriGHB3a3NGdyc4X/rlH8Am5a7mlj6PaGhyeEv6QSVVDb3WPy
UC5klfSoWEbJU0K8Bz99cwL87Lv6AP584zXBnwmLgJVC8If+waVqTTnuXJrXdQqWESy5Jwd2jWij
80AnG9NqIEJpFaoK39nbQjMiEcFVkJThC8mWVhbxJjc1wCSt+aC1OMNSnP2Ab5ENkoao6PZtLPg2
y4N0gjePHBD8iMSI3EN1mhZL7kt8FY5vYQ+pCzqjPaiLtDXPUoLG9C8A4aGr3silCwLPNVWdN3wN
pX2TAK+cWVM4Je7J/6W0cjIMxqIDNXog4FW3aklPX2Nc2tJ8rQtPmIer4cHs1HKTbHh1CnKMMZze
v2Fi8/i0h3biKZhp/9Bizm4rT22Qi9dzJqnZ9RFZGk+57pcLvBmUb6gR/ZRQiVm/iq+3BQKtuTI3
HJgMbT94tYdhgBqftu72YMzOL3wCq3IFtP/7mt31kCg+5dQuyDdBroL6Vrkk1l2jV4Mo3acn1vyZ
8oKB19Noy4IJXTILLZb6ksNvg2zqJWA2p274I5bkCEQ9FbYvG7km+Vrigs/HAnB4skyotuQEvkk2
JDCEn91chq1Tzif/5603PYUG9rirjiRKdhWQ4t185JvPsIQgwLlfPas9ETs7snWd5CKZqNP4TCwc
hgs0l4L23JFn6YM8Nhs9qUK2F1WjLXNYeoZdRadGtpJz6LfZ4k2UpOIm+kUuvuTbIggv0ms/MsZv
evFze7NGRoMhNJxQ6S6EqcGP6UIkC7AzbH9EDJCNFUzZUpKJHxzI1XnNqRQZQ+4Kv8GD72OO5I/n
1wSjOWCD8goX0R4bUjR7qsDPOyIuUEvZN+Z8rxBctCfhweaQw+b9fDyDuh7Xg7rM1+rhOUmOPMpk
YsHUZSvaP2yIPK1ELw1uLttt5GTRhYcAsfONmev1QULJjvz/T9Pnvfxdahs+RYRlq0VvaCm4Gr9j
YB0eEGKYiBXefC6IYrUTEOvd3KQMonBNn1iwGCsoBIVLUguC6FdHJKMOKMGXrHoqoD/w+g+Vtuq2
x/cOflkM4ca2AOmjxS1HqPfelzecIiGb9TFcFOtyBC1Ioztx/ndwNeEWuqBr5+/Ua1lmKiYc+Zpv
5MeYFQ5dPwoeYCYM00ccWJaedO+l1ecMWo+GOszGrVo05gi0RS/YpN2O+80hC+FRbsenfqmStI+q
GguJp+6Ffcx5RnS5T74x4wfJCoqmDZn/y27zGt2bo2qa5k/xXoT9ODfOXcq42Zi05VApRyDEJc47
LEyIRdfFAiN7+qQtfT3Z3E6B2/4Fw6pd8SWOgDCjTomaAz/n0J++x26Omz0CDMK57uBLGcCjrAuo
PLoqQDI8R5z3ZJGfMBtgL8DQwQJwEXOvOQ2Bf5KltDARo2x4tXnkyj/7rHBiBCMzad9/Yc+xNcpV
Hpltf0Rp9l2vtXvrBn/VZh+esfoTe0j2uD2gTfyKv9lvp+Bp23ynjMKenDP9SaDT1UTAKLvUUmg3
0aYvqtFvChPBxDK+Z468ez9f87xNliSzRUA58GfCtixdeNDJgtZkzIK4Mcaq4arDu3JvN9WaqdIX
NOsGYiwLKoO7PG4bFH3FX72pTsSXPzKndz+kITBredE+tIFMWrahdiu1S6X6KVgLxLcwVA6WU8RW
6kDwDl6Ml0n/VmsrejGoOF4KNRJEQIVu+eY0v8Bh1cz0qQ9wqMi657f9m3LVa33RiXQPvl6ZAyMY
i4oJTJSmXxSeyRef7RRZ71197Jy2JF1AsSdfkNSET87RlQkCOqXgyHRE/mAmW4MwMxb3+E7K9Dq0
qctRAJM5uX8vWGs0QfmK7kxZ08KvPoyNo6Y84i2Efm4dzS9QnD8GYiRxzG3Qh8XFnD7+BkCIrgW1
CnT3BG9LSC4MOnJlIwNWqZauuh/vRcV2VViceFNZpz0hmygSQzIySgpu8ijwxttv1csp4wifEdYJ
KQ/F2LYUREVlM+lHpsaj66SMVv0cMag3ABAvxZNJUeyWDCHEzlPYIxJhE49WYlbRWdcv3LGzcCNx
ruHinAr0Aj8Tv0STr9smws5Cvku0MnmChNJpyMzhTFY3KgHgoESDyxqPfz8+292NEDEQHab3TbZj
Xs77ENgDbvdkw8NHAGbh5LB+p0CfDflsUK1mWx3SXwPq4srsdi6Pz477Gf1YNCt5AWolZCUfpNME
NSCdJr0SYR3DQ8T69MALMoR+Au1EKByb1u5Fxz5Lwdt+3rzVr+Fqu1bZRUR6gH7Ju3J9O/fLDpNw
spxgTnrWsZ88Y+hCW/uDzrDbyws8kuJ6Cc7xeoafVYqdqnM1f4LYj3/woz9rplaUzie3E21ZKBux
A597go/payxKEtp9Dhh1BYnGbv+26+IUanOpdV4LaY9Vs8PTY1wMZX1j0eF5jp3GL12M1/A7ob6R
UE43TkQ26WB+F0d8DOmwiCiljYVxLo5wE/VfuTfzqQKuU05Fv1q0FNMecB2W1ABCwcbiT5cW7aph
mctOusmCZ0dXzqg5TtTcV9GLrPgLgwQ95nTSmHa+xN3FOaUycoAT/TPn7UPRiRs/wppf/4jwC+S0
QqWicX27+P1+sHbXvdvCaNRwSjSoxMGCnZNG+hfnXv6nPLLB5RtXJbtvcLmQDMF5QVrHbiinDWkc
DNCjZkUCBypIVmK4JDlDPoswyDjiAHuASvcs7Gr7Zp+HAyYrAHmy6ggoKi+vig80I8dv995X1xYk
zw4OyYazrPI4fCcUeDyKk5MEMp4C+K14nNrElkftvduh7Iic9sQE7fqqPqJT7aCkDCNSm2atPN67
epXvhAZcBuqoAPNI9x/Tm0SrLvOUYNGtUzD4Rb4PcWnNm0O7ZulVvyosd+o5kJXp1pRxI02xMopQ
uwit28DRgZq4HKYB0b2zI4OMU/jylREdcOrZ9Tq/eRTvX3DAIFqooSOs88GtKEGNZZauG/SHaMUq
KkhAQhw6480kw5nHkKMRtSeM0HjR/CORwQPa+m36EiNUwcdsbHKKE25YMeX+jd9gwb8jblE+8RBB
9SLE6Lz4JwIX5gRnwCkIPYGw5lFsER1NyTngy45sDeNQRk+FMOXtjFAL3nImfsKC2XG7TrVV+2dQ
oLPR9ahbQ80VkP/AvzIgql7o7fZ1AEt6bUxqyImnGctxyyjn5lfJCzISCA8LFDyCtjlQYVuOYSDv
Q0lPvRljftlTUY+Wy4zYilKz8huShqsA5ncXV8aWV+VvZb992TqECdAycLEOeu3m2BkpPpl/Tizw
88NIRoi0raTtcyTYdIRX7ld+6tDV1YuOydhQe+E0NK4cyNmJNTznWmo4rBCyGhgAqeL08yXC6EG3
M3W1JSrmwr0AWnsXfkO8abOJC6t5SOmuAe5kEmiMl+Y35nzXXJ+MFK6WDfRFnuPEoyRhDgfETv4d
H9gjy87naBCE2TGolux6PfuSsZUZmV5uiSvrzi0+9+NrGWnTG9PwlhqPAMEIxCtY+Sn87hfZ6UZl
a9gc0ubizeA7QuOpsjmilWVBwDwYPo/KaIOYsc+kZAogrgO+Hrf/hUQOD5SNadf7CrVL4Bg94bez
ipQJYgPYqdq1xIPJmWHkyzbeGhPcUxuOCjoAUm7SHX8chXMOHmwXiMIIfYB5cFg+RrnkGwjkDW8k
IHHdBmc1Zx7a1X8jEkss9DqSp3KmMtoJ2sjfNL8qGMByILB7XOkNeEaJmfMB4kUEBJXIJsT6wlTD
Cbl8pddJnkY4LscchLoNX73q7kk9jS/dntFsAlvmvlxLy+pYXNSluuBLZtKJr3N3CaQDfv41azu5
v5p5IrmMfYPTxg5PemziCb2jMJFGoMpXN+OIlAq6U+9/61F9uwjmmWFL/Jjov1pXf5fTp1Ync729
SJz9oFygphRgEmUW3CJ5FPJUwVh9lnEUIJ34kakzcQQybIykZBUny0z/bpYx2epQMREAypSoOb7s
jL/mRlDTYlV4T8vzBE6JzUTFzcHHeXQUXBf5XhEAuhhWk5MOEnPv7u2aq13m+4jkbTQxVJwsgck4
AUC7fXXy8W3eZZCCLDm08xdBgPoh7+nJUcexPX+2oXmXIFqGqYJ10pI0j5mHvXB9RSdB2Wv51sjc
DrUjboxJsKqjl9Om8+GOYgrAnfSLny51xkR2fvGGUwDsl3PDTA1IdXihom03QbLQOnotL3PF4K8+
TajjTSd+fcfsODuel4wdgnIZwyse7d4z7kG2lfXtC2nYZ1ERMZOxRi35/g5BchEo7jgk4tCNOlrQ
eQI9C8jBaEq8PjWRMNMG5QtEBJUSzwTh2Sizl0Nuv49SdlW1vdhxvW6ELrqZp8q5IpmQxYdC8qdA
kbrn9KuWDa+i7oc5dGZpDbh/Skd/H/TSZ7bQzb5FFJ/+gEmEyerRl6yRhEFKNprnF2OAvZLsQjow
auhl8RNg9wNkVFFnpZZ6c9AihHy77GjCMsEuUuwE5j9QmbwCVw3sG6ukxxGUXD8I8T4tqf7qj44N
ZdLsA/n4MtzqBqLF4AqAWtbNinFA6/JbnzhQQpCjZx3x0G+1STfm6fOUziUZGczkSzyTSm1whWtr
ujm4GIZcZoPK0EADe4SMRoT2sfj5EHyeXciKKNpjRpYRoFPrdcND7dzq+zU4ix6ADveRtjTVZYlT
VT+YaEIov5p9252Cdp9yw6tdpf7K8lwgKeKGdcUyVmLl5NJ8+PhZvWTiZcqFT2P9hJY8/mzRbkSq
I+KcSpjQyWhnwBR0WBkloHAmyYbDUa1d1jxBr1akobGkxOAEWRnH+FxdaUV7u5dY0peURTnserpQ
ihH6MDEaW12ra84lYHcsbSfSCulRga4C/1WDvthlb6C6TDLPeNZ4fj8OmzZy99PN/M55Dk34Vjh2
+E8Ux2M6qv0qFiVba+y08aXCYDINn/KmOYMr9Ss8tdpP7YO/EzHo43X/n5elhTTbDke4NPHbZPEW
HQ4wie+bDgbrfuDSsaWvWUawaTgWYK2+lmfGnG2VxFoa/HzxSpfs5SFSiXEzEAWS4QcS/s/xNxti
au05AxPrmAeMWPyqkFbvW3YTO9mFTIw7VZqr4LfoTu0f0/EqgwwZnabi8h4rb6qRdBfMbwCGqJVQ
XQSjxz5nTLxLIRUTjCnupfe6QdPJAIFyleAqQH3ok1wrW+BdNiaQDh2qFa0a6ZRFq5R0PslnsKb6
Rz9m5DbBo+mycWKfiUp2j9wlEaiygTMon+eAt2FGGcLoQBKOHBFtOmJHYg8gQgUUhQg8QAx3iqd6
zGb2jK35QUpBehKBfJRsdgdmC7UPb4i0vrBgGQniBc78T7Ky5ovxZMbMN6XmetwIImDckS0zZbJZ
ynPpp2TzTBmrE4BVkoxloQBkZIDhdk9GfpKNfVtCH64nxCEDyTlkxhyJ3AL5M+evtT5PfMktYeWZ
VWQ+lSd43bc+txGlnVOmcVVWyJdwHFAv5LWnchoOC/weDdSs7AYZqm03yRw1XEX0zpKLRGpyjDfM
gpi/NolrbIBaXGVOSjSvgmyQU/uDkIbqe4lf5EWox2Q5CRZ68UQzj21GeblFuwzFTZmcPsU2S69g
J/A3+BxDydcJK4pWt2BRfw7v3oIUUUidiSnt6N+E1UQmhNYeIhroo0ww0QroWO0sPqKaLxi4BeJH
9094GGYxYvX4heqDTCMgfkSNfLzXmcNg3x1RD+ajOvKDGmMz+WGEEwJQeSqwKwH//QIh4rQTfzIG
yXTfGqMOcCof2EfypQRvB2aNdCK61L8BKhM0mmxQhPhlFnQt2AX+M4wCyE5JOuaNUi4a/94+Y+9n
ZhpuMgrXLbBTgRfJJFtsVKPyOc0rRMjkm6cXcXAj2IQlwuWR7jUDNx1JBmasEOPyGd35gJXQEPgE
Tfz66DdEFiYSTQ8C+V2dYxhF+lRAdV5x2IgHY1PcAdH4A9yn/d34Tra6br1En6ElA+MMB/AWxAvm
E4Ey2zPXIDGRh/w4cu0+DhBYI3pgKp+C1sJRmVS9zVf6I1u9meDtKM8aq6CyxASBELfoTkBdWBUD
JJXvWYmsRJkFMHjZjDcTyD15jzcAIWh/RzKR0EcxDByMc/l6lj4s0G803l0L+977iRgF6Ixj+3Mu
0FYQ4RnNOBDqcExzTMsZCUoh7sGvYRMc0720ui0+Z5gUNos7nRbrgFS1PvYxuJrM6wlc5pGBB+sr
bSlus1NBxOLX7aKQzje5sI3D2C6NOX1Avc72weLmhxz1D7aRz74440UmeAkR3mDxzCs70PZNcgz3
4Zqlf/+MQRdotuECwAWB5JlnRqhEuyzmcDJHVs6Lvp0tAiXRk9vNLy4TRwn3ilRKbg6pAlgjEV5J
2DpKNvoRi+MqwU/5DW4SUrqezDbiKylZBazm0ILBvwE5GjO0EoCyjnlNGK0Lm/Ysf0fRZjTmE3Dj
+DQlwZaQXchLwdrp+iNLg6e4AVTMtNvdDFbjCCfGiaYOdzKD7+fOX4oHSJS8weD42mgNZknA0vHd
g9prWp1BVR8X1/4apQJ6WtLEnPvHfgbOnEFRCP2ou4T5iwFmRHQTAoDiwcGm7Y4jD1UfRoQqjOby
y5wXd9UFi0FIV1sVE+halKybcPd2S+ymkF5eRVwL4s8FkjGAbVTd8b5CRFHNPzw1T2IYuE+MpptJ
HAorUpc8noWF4TcLop3syB2TPYjHcTtP3zKdFIJwTIlS/ewhLtTz5979TwatHa59nrnoNOxxbMBy
al/Wl/uJxN2O3N7gUP192IeAcdyF+GAe5HyMEmnB0YCH66PIeVJ9cRC0MWlns9B0MgZJwZ7gnQ+9
NyOkSrtMbNj9FRNNPMapuBGiLu2C/2U5CtNGAmivbHmvLRgn3By2jvQKq3p7YDLmqWR/ee3VOwkp
6zGG3+vm0b7a1lgKfjW3hf0gy+W2LwrEP+UGQf4VxZ3AkPHRG6yfdeanKGNIOQtjAibwfzcAKpkw
eYBpGaDjH+cNCz861kduk3g5jL03jL1On0KgTDkERHygo0BcopFF7dRbxMqBdDOnJUPfxWYnu32w
05Ov7u3Kqgdu3jPlTp6y1OQlDgDsBh9yibEz6JBlPvZBk5gJ3RGpoNf1Lxp+kxTkZjnRH8oc3hdB
O/YFmS2Ct3gzF8INSRdHxAGQj0SFEe+fDUBK5qDJhItE2ngnpRKzRbpPgjXLvL93oqP3HvE3805m
RGEmrdm2gSXNb2a89LlLuTUcW8XOGTlLBc/zRZ15n4+c7Bt3nc/TiFlK2ZEeXyD+yuYfRipJPi6L
D9IdNMpS6jbvZS6tOaEwPwHmwFZr/ZYPzuW+qecbJ7j5KCQR8+vP9SCuU8CxFFi4Tz0lf8JOlyEB
Hrs0XDWJB6AQZ8h3RsM9ZyIplDdic7JZQ4oK7SQT6dYC4YHG6NrAL1Ag2s8sTq8bktgfPBpsOypY
ApBrpR6hwVWigatZEEHenvRzM2ZlIOzw1pRQfPWYHpT3432vIxv5v9n7/FkMcNGsugDUCCk4uqOM
OQaYDZg9J7iRDn1qK3hXYS+pKOC4/qvITSbIMAmsItF9PlATmtj5nBQbILYibaYRcUPVA2wLhlwj
nt2l6Zr/RQVCSh96QAWRw6mqTwViLGYSJlhYpL0pnN+vhwkmu9Jw+RojIY5ASyX59TTWzgrWgHbR
RF4HMqjCnTVpOpuFkWeSQktj3mgjz/lhAA5epg/10ztx29IuroPw+oZWMiW/TIzZbXpwjSDzBHP5
Hi63YCnpXLvInoltoTNWH5paBcJXL5efkKEhfwrToUXjWjazPvImzbEh40PjER8cAWMGwyWFy+1R
q37Yezm3omOc7lxggLf+1WvrAGIo7T0u+wUvEgMQd7gX0m2V/MZMR/i42KxM+sImf3QEkSGf4Jfe
WgnGyhRpfP2hIvWMr9dInCeEqXZ2wksyeRJmiVRBPI7DyiTP442cLuqdksZTk9aaYOVgTX25qLJt
W0q0dvU8EnYlP6tzuz86NF7KuBYrar94dtEEV6uw2wgsCRylQDWqUrBiF6V6GlDrM38qHB/KRand
hXTNv8mquUZkcDZgxKFkRl6VaZZKACPfR+DzrYtDOI0KL9c2aDxHpUO6VZkbjmRl4nXZrkkJxLYR
KQuBD/eCb04AG0WYwgUeJu91deXfcReaweDg/B+7STpEjMQBz1S/wqzG4kmYy04Tz500pW+9s/s3
zm8J9BFyVIaT/AohuXTGhLC9gmDMC6bzIpzjcEtQKzP1kkak22J8NCoX3yZOOpNls45eqzB6Jig0
BmpoNAJKAH9c0TrjGmTryr8HYlMVpy7npWiheomMVcGsxa+g3w7D+dVeo6GbYbuTkl/xvU5qtwfj
MwBeJryPRqdcOJm0L7RDovlDt5W5gyXIFheV8KWr4JwCQAMII5nRADryRZb3+YvSf/C4F0NwxXal
c2kIH8TkIjOniGP+RxClud6jQiRm168Up0FcItOdfeAxwHA+l1h32F3az5mU6tEjx2sZqsfO8gHY
lw1Cs2K8XMEbKdcpicV5hZDikxvbAQucJH9zHSLYVICp7GUuU/k7nbfSXiaTYqy4cO11MOWagWww
iK3RPphzq5FtqV7VJo4ozHIKAQo1pdgLEaUzPph0+3pvEoxXGSNzXbPrz4IIJVBXXtsLTvk5YyRJ
P8ys1UBCRk1Yn62RiMHPsk+grkzFOZ+NkFf8j7gWP2534MDjuj5/fFfRT/JD7z1A7ZHSrB14hLlq
/hV5MwUFAjVTYcmiNZLvKhIJOnNgwNJDUtLsEM/gX3krDmJFqcexvi1rUCSgRhvlUKC7ORNhNUtS
HOJ2TJ4no7DUHtE7QBeSEGx8NgoUGS0Eqijgpc4RtHW94R93AvvJKD8aPyKz+/g90H+64Tkch6+M
Ow1vhXgK0zSyKc460n6wwMAvcJ2CykCkr4EIILbS/x8wkveIQOTOiRQ7LZ3bl/RHVcqL16LFrwxl
s+rfvszOhmVXEIGhs+WhQg7ExMvS42vlQ6NbMyC+gI4CbKtUz6A9PM8zDKDML0MBkCk2P/JhyyQb
iEfq+mFIdQA/tBrveD/+qrI1zCjvzWcJIZu7DfeT18CQwE9jwEQuN3Rr1FnckFCEYHebq0nPHVhN
ij2arnDxCvmoXDv/9wJvo8FHJ0aA3P8P0JROfy03RQJ3Fy6xkJavI0F/3G1uFR+/1jd4Ukk54Bc3
X9AOvDrfEBeH5bRgxv1/u6nSj+7Vm7YxNPJQxk8lwAqRp1nZbOnRD9fUjDbVfyTd1ZJi2RIG4Cci
Apdb3K2gCrghKMHd4ennWz1xOuZ0l2z28lyZv+BmmibGZ2fbXEr5GDyD4HdziYapEx777hlfXWI4
Y9vAXEd4dWReJ75pD4pLYfc26kW3DyOoNg0x+ZzoMfMyIZ2vb33Ls5xgr3U5izHyx+thYmaxlIM4
8E7+ezjXweg2o9VI8HIVK4tGXvECrMOjtxkpzLiHSOh7tBBkiV6p8Xj3CjLB7gTgoAzXZEM2ox0G
icyXSWGCPnMly8brPTQwt/ha7Qfh2AChmoJiTjYjH001yW4D7X8AwAN4958rKFAa+3C2GRn14Icz
NFkSw2frlfx+XAupv9fg3E82PSdDFNnECDLVocruSUIMRNAXouaA6s1Y5uvXNSonLPoF8S4/W1eV
YfvheDUi/oTzmi7fOuBW4KLRZhYLwEUqkFXFe7HP3PwxEKnIq4xQknYDhjcM0IWmz6K48z2B9PMS
uzEGpwu4FLr7eaSdyTQkhvFz5WORKsTGoGnS3++Sm33TB0SAAZ23dJtsrb/s6peVzHz36wGC3Nwn
oJmswu/ih9wW1Ayk/al774OqoDGfA3gkkHXlMgMA71XbjCHycQPrm9FrcPgNHZEpLKdNvDrE3zMI
k8SBiGvzAyU1eU5e7Jb23k5sRp2KlLRSVPveD/TVRfl5Lef+QmSo9TNQRTv0nixyKTpw66NzHncH
TxQBWaYj8u0pSNtzzxp/fbwn9BFoWmsRHczN+NI1Wh+PX/Ad/xZaiuvdHS6/sLb/Ru7SjcFf3pqn
LrrI6+MwBsZxUSTDxb9puBg9OsZsNTr3DYSeCsqP2eKrliCtfBqn/hynf/HmbvziPWRVmGbTr3CO
/1jJ1kmqePi4dag/YFE1eHFlw65ph9CFpBF3P1qra0778rUftRsH+MV2JSz/x5yFZkzTL0FHxo9+
FR+128fmx7Peq6od7gWYkc/8vSfoSI5Dnatr3BYMnba9J7fO5Zcc/DlY5QQo567rwvKeGcV7+yb5
8yOI9ZIWutl/72ezdYtN3HILz3V76K4bj4FJg8ar3ZaDKQB2+p4EC8NM2Eoyf7bxHnRvUrzaS9rI
NWxatsv6wmkMc4T+rPfOk3M9+4VmA0p8L6bFWToqbA6n8ZL+w8d94lx/Mj8qpOSk2ybWwiLAgbm3
tU6H/+kQ3U/37t5wsqNjod1f+973gbQ/Dae9MdNqN6XR7RdoRgTpaM9vRuJHDXgSoBiexrrJ7wh6
Xx+Zv0BzH/nN6CA6CLeOAd3c/rpx7RsQazkxC67lettMtb+FA7N4n4CCepG0wic4mKvcrXSVizWN
7/UowbZ1GAZ3y9Rw9eMZ3oCguol++0Xezn2SeLOL2E/G6NOSiZAFzZhQDVv00sUziw48/zJgbbf6
N+5wY2oNP7bTeNPEu89MgV8f+4/C/3BQzVx+PdmXZEU26dK5rnH3vnW1+nn8Wr8p5oTqfZ1zNIgP
/L8taVOUuftjYK1INofB1w7zQu/tmpTkTBbXKdQ3TITIPF4+dR8DO61ZeiNdAmGHDJ9PpisXTJo+
frqLvF85je1e5oa3vSRKQblAcVRUkN9CuiLpgNUEuaWat7r96rXr9VNP69jopTKVPRMMmiossif6
5d6PwHaSn9/AQBCgh14rynRrqObefgPLPl7LCVps446OxabsJLeF++MTDc4y0bJHWPU0C/Dwo/EQ
RJpGXvS4biVmdoS1B1Eqs2TkE3zdPPEeetRsyMyszMQnVVqaCsVdIpD6XpBS0bIr8/XR93f3/PRS
dERmopyaCU592IvGEJedbPExsHUbMlvNq3bovvcfuVsz3Gdlc0nVS/27h6+KEcBSd9VNzZ9kqhQc
GLwHKSI1Wex54tqmE71PVepE75ocEG457Mqu8TY9ik05pQj5WPVqtCrlNiLx09H+3vdPP7lty/0m
4DeXJchslAdp7+loNd63F+OQkYhXzrNFdyEnQOUvv86OgUkzi9FUgn3J5wR1cfb+NFG9yTRVeqfL
XlgeWeZD0uGAiQ8Nei0FI4BHEZVMfvjshR0m7qQ8v1zL/qXVOD40Y6g7Bv+QR8DjCC9/K893yNYW
1CLUbIjGSBwcDKWiWqaKpAE1SMLPr1HS3G3LMo3rvWzatmrf4LRIFqruyBdMXHvS3+17tLpG9pPq
ppi6CyYbhOl9SgAwgg3ys6lBnKW721w5OrpubInJ7vZKYa1wLaeH50gl0Ul1Dp+5nPJ/kt2O3LpL
8p7+kwMT4OkqjM9UfTu7LEzp7PWWzcOueKlPC4CTZxpBLLYHm25iXnoTDitK8C7stXOdsW+LZGyb
SsC5LrnSHOD3H9j54kMknS0nL43EoUwLepWsZQD9bBjg5cfihYgfd1/5Rhq380gKeU9wVCSRI+V7
zhZKktkgohKrz7n/VyRYXAFZ85nec36fZ4bZ7qm1kqvUIwxxkj8pnoT31Cy3krslc0XlPlJP9UAQ
T7mQwz0sSu9j4QSU5iql/k4HUnKey7ptzwmsv2yoavhfeEKp9ivdjLzVnCvp7prXutL/H/Y/0QZ1
3OLin2soXAL+RnspHRjPZ84y8YfiESp1X3vtm9vvF6ifVA4pt2Q9bY3+phlMAN1eu3r/UoB8UWS/
kQaoHzgAgV7smtA/akeF7SDIxx9r73JUpbjc6tQGf898bVDrV5rvfJmYJ//qWP67s6ny4asyjS/m
JNqL8cKJwDr+XvNQir+JU8Ra0ReJjhdA/kYijFjLfv8RV3CNJj/b+W2epPe7UKbbWsI1kNaMsdU+
tLh0FLqWVKZ0t6+Gx0o9Fta/ifKiem8uqonyq3SuJcoA/7M7fYr8rv9s7vq7/rkmVKuea9tu+Pur
BKiQALYe3SLPfpyS2IAAfvfttyKdbG9vXCigqBEAAxSfNVyY4r5xr/OHCcXHbXHTX3YXDaiHUz/9
eU6Xngy9g5w3mc1C+m9Xvz0Ltz82IoC7ZEIYsq9xjKqyKLnDh230ZLtH1BTmuE+PbUvnmbz9sh1U
Cefpzn5OtHh6KsYXJeJKy9m0Y13mUqNDk5EN0lQCs2EL0wbC2LJuTcdkLqgmE23aKDfHihczVVHm
UkrMlamOWt59/QLuTRv8gJIgco3beNPMtUDXH7VjfduLfnGzQISgn3S41ginwSYgDdiHVdVRuzBe
bIa2R1omuflhoP6ylZVVE2kqgolX1Rxgh7ppWos2PgGwvKJa+Fyz/Nkzl1XvkBsU9Cuw8ZS2Qy4r
qgYSYpd1X0UuThxaNvpTxAOUq79eOwjej/tMxnbp0BBDL4uw+u+ZchBxdf8VSpJGg+a3hUa/aKbu
z93XYI0dfC9w3bkvBlwm2Aqw01kMRLCJWE0QtiyeP9FCp5faWSQmWot9qpetfhW/pOzV1BJhvdux
Za19zntmJ7a5y2w6NvzX1k27JXH5UQ0/qVupmroLHCoqbBFVSN4Kd7mvmvZ42/8Tx6975XCtKjRd
JejRVtUQV0EGQE3T/h6b7VMD2/vlPpI61slprpHNJyMvvFw1eMDjvXJMUUZa97tyiHQ8ReLX8eVZ
177IeXPT3vK1PTuFyDr+eOTloFdTOtthzPaLsnOR4KyUL48hfSxH75POMTxmcAhME9VGQ0yfTLT/
DEI0F2n12XPmKuNnc5+OaxlgryuTb9BU76a5ijDFfc0Hn/ywxP2uLIt8y/6YNkRzNrLMDtWQifk3
WKcstMGhdPiNldyLUsLc9b2pyT43dvpLXzFyAWLKuX/HcTYDDMSY1a3p/RVJ9NKpuRghCSKg4ETh
UzHh2NDPgRuTrR4duqc/1J7MqQ3kfBEEQJIDeK7l0hO9+G2UuZTdtTbY9tGOerDbhcSWouW6bwbH
tvXzLPHp0F5ChGwsB/WxTW2nTi0lztlN7wigEgAT5du5ZYK+suHukJvTwS8+s6NU5AMywmtG4Q5T
pZ3SWQSIfx6iAqu5LPV0ytVOv5tt8xxFz6R2Ghm+CAwNECowCE5cp/ey6qtSLFEX+T2P82gU7qBj
lYQ69O37gIY0Pfdit+/dohHNfWdoP0zbWy1+5eM/kjCEmDqqRVzGf68q/adQmcudWdF+PnLfh2Qh
E60SXU9w9rzWs8+P87V52JYTTMuBtThwiWNiVUWvCCtpnN5oZ5UN8kbDN0aSqWZCpLH1wlMOkU70
Vgd68NPRVCl3bC9O4+mlegIjfQ4Dqf1Cv7e4u1CwKa6RxcH3LPnV724z1JZddxVTi1IfK8Zircyx
SzFYLVJx9hRmJIT6VtGkRuN1k616OHGIyLSEhT0VFCmQVAjCrvvU9XHW6TsTdnKFfomy+iq6+tso
JzOBHtJJnuGBJ8tYT3X8damKjkKx9j7Mta632RZLCyMsR+rz9LnMjnaQ0P9k/EgjLZ7SOaFGHrRe
0xLw0vk/mDjRCFxr40bVO1uAZwDTjz+/gnn8/tAgFcu3Lw5oSC/5dmoldnbBTfX6HArSlo+ZEvdp
UYmKpTY1mrjpMw2FziU3XO/5XZrW4tAoqkpz16WeBJ6ADPju/88GtMSjJY6qS9oyZRXJTxdNy1mg
RfzP7N0ZP1uEUmkxNY9GsEEwNUwLFX3RoXjxpCPNoHUfPe10qe4Szc1x/CZ3Qn7/2H05XrO1zZGg
nu+FauwxABEyaNTXOMwctzBFi2J8V7YjAnM8ozX754I+tOEF5VnXdqs+perEohd/NVKCzkj9iFQd
g8A4g5WAVzgeMqdPxWhSAbdLVYki+6PQp9YG0rC5sK7MPx/DZdtGz2m8SXsMM5MkcFiGyPv4E8rz
tzq1zne0paLluaJLxfzMpho6MNptP0694+w+26kLO2ie1XMjG+b4Lvt9FOQL0XjbOL9NUtysiNDo
WYTxyMGwZL93l9o18nXZNPeJMUnh9LTjuNm3pYtMnBs5Bp0oy9eIv9tvFbftV+ZN60bngjWVjpnG
ZjPc3r5jlE1uFdgPolSxaG1NIXSH+qp7p28iJNlXmXOTctN8fIQhhNr7h+kwvQ3ffpb+p4WiJjZz
rIaqvHMz+yajXzjPJK3/AU5u2HBFgfZS7G85UuOXL687XTOoLdMPYbc/Ef0g++0DLsTDAE3O8+wH
LCvVCc58A/MCQqftn5q/Gdw/QTFCqTpIFkOS+U1S2o90X23Wl7OrPi1Ke8vbqbcspkenJvDDQsh9
CbjH06X2uFQDpI5ZnVmnBzekPaUqgsoFCIa7SDYHa9b0kqJx1UeXktihIRzYDLafx8/9LIHkFq0C
ZICkxEeLwf5z10z+xEd2ofhIgK2DCLWsAq5GpL3d1vHhaAnPxTQH0uDZH5/kccGrTGJugfxRhw05
why7i4CDzpb9c4jkt/37p1e2C+hgAAUBe1hR4mxXjVxFYzXTy5jbgqrHuXjWr1nS564A2rOMM3cM
h8/988AB9VK1tMLAcZwBUsPZbntBf6BQyGAwREz+bBjFZC14YtHz7czbxp8Nc1PN1WXQ029O0htx
59ZCsPGimltQF/Z+Gh14w+dwm/J1n2Xk9GpyNO0g9XJLFYuN1tBHmI+0128FPe3x8BbvuW61weB+
ENb69ysGwRR+fXCGM4gmncpuggEHVfxLkCDxHN1iOmu+acaNtI//5ks++uW6BizkRX38sq+l047u
WHTTIyMOTeTLRt8HGVwvbCj0kI8xeP9mtT1KE1MqKN7IZqXnE+PFr50pO8qOSL/pWQgE8SRoAEiT
0/D66Ze1EDjINXaTKj0RoA2aa6XXpNfz40P/f71lTD2sEMb/BXFGbbuo64A+/V565ExIjgw1lJBD
xTV00XUTz83tKak5fotyfSagEaRmE9Gqr7qemwSxAIexiJcuIe1t/zI4B8kA5Aty5dkfrbYezjMT
RrxHPUi7YZ50to7VgXrCqtOlZoJB8fEa7qWtgzAKqoTphi3IIDtWzB0jv9OR/1jgdjfLVxfd5/dU
OZkJg7OC7hrpyaUYZf6eu1wKNzdVP7fcl3I9REjY9iDAXsgF/Jgh8+qrZyM68iPpH72n1xdd820N
+jVL9awmj/COKfv6Nr/5ZRNgSn46s6M3i8m+oBvf8V72Z/FrRLVjOwvjn24cxN/bvO4FlPKZt1fZ
FcT2OD1XIfiouLmlSDFII6yzBSg3cwGPcuTmnOvtZx60+j08K5S5+xyL/91QzAvyRmS/of9+trOw
bD/1S9gokPPkv6TIe+fPNMEkCDTJDWC0kFnITEuPn6vp9nOKN69hrLz29TM198LL9h64Yif1mwfX
81bX+Xm+/cz0sp34yEvE5la9kzgdmupj9pdymLJz0rf8Ml/4o5+bQ2caof5RCQ3a4rTkQTT3n4cg
Y8NzxtpWwneG+fMaRSbXuZ/Q3d5tPXvOPVNOZVvW99akLx4/cammneho+uHQWsYqmVgd4unxc9Yl
hUem5qrnrw/uxWDIzbVOKSc/IhPQUJCt6PMjaiJBlmeq4hhfSf4IbLxHpqel5/lLaNteEoFz66MB
vDw04hcbhWGwjdkP09mKTMPdBTJQ4qM5i6VwnMd/zp+sd7Tl/ercH0oLQkLeb539pwvkGdsv4iUe
7GWb+y9Mj2Bv9u47FT89ikEqLJOtA0/xVvn3FjCIEhuRYJ+DZBf9cU0VA8d/Yr2TxXitBHk2G8Gl
uXO6UHs3dr7KOjCtmPH5GJkq6Y4fTZlSj8bRHpyCsSvQlDmjPUh95bPB3odsj78mb70sh6C50hPc
T5MrkDqvjzMTwQuvc99cfkoCncOsE8pQg9R1kckmWVqEDbfCQTbHuU71FM33VYhVjqXEq4a0tuB6
7cNX8mcR6S8HeIlQv6e7i4PpMZ/1z8tPYlXzrMsPc4HSRqA2LR3nMWrLr0Lkc/uVP8uRPtDLioj+
iNevQvRjOy2kJp58TRfjv5SHpoIrrFpQZDnpRfHhZ7d8G6m2RD5PP0yshTgpIANoC/0ddNWiV9IF
nBvA+wMA8z63NDZ1PMdE65TDpspvBHrOicnzVZMmOuRw64i5dLQV2DBRmcor6YRX5xoAkHgLZsgi
Tme0nXnhIxZIRmfCZSDVY7QkCcWMU1spDkFEbmfhh89BJGsp6H+W1XBA+HKT9Ll6OkspogRVnry2
H0Wdlpmk1lWTenqqpZ/lYLPkD6SkjGQvMluZFg/Qa6y+5IfBfCRLZpxWmhze+E6awPv6xfPOKt/R
KDyYUpBdRepDnrqZ1rep0X5aCnDpTTnByyOVt3747T1uhFjLu0ztSqXLikKfMoGlnZqnnxVYA8Yw
bOflxaqicBrRTNufy/7q0ZsLWdZKgp7HK7QQLRJ8+pkp5FQu22wlU2B4ekla7Vz28JhqP3cD/Eh1
N+qOFp8t7FxKWbQlC/itonsD/dQX4E35kL1L9eiGpZubiMJdwbzIxWuA2cdD/Z4RwLPmVSvOR8fp
X/jCQrq4oahajbiBDQ4/K6ErV/NaZLIWFgzTH+/eXoawqtGx3i3Htf0KRUqYaV+lPent6HpWcnx9
kpPoL4b3ZWxukaU3aTSA7BqZ21NVv0QS5dzsZKayugIg7uVme+wN4GcT7wVsUFh+5vgkyUNC95H3
epaZFz5dul7yI8rqodVkynydO5aWe4UsyvLHIUb4hkJ+8cV49lg6pripmu2P7sZElbqx7tJVIptT
YP0ud2yV2FyJA8aO+Oiqhm1uRV+SpQQuQyc+2BFllJ4MtspEeAqylrcIie1i0l4ZK7GE1aELP9PV
KdHfHTPQZXcnyWYGZdsUrd7taDfRyk3i9EcsQO6d+7Z0mCoMjoJM6LKca8gz9lAiF61HECFK/tKm
Qp8+5hpc4P1J9bzaexcEZfUGKTMXsBQx9Pw6UdPiNeDhQfq3EsPqvJW9gv9yJV1Rwuw8qCqle/TR
pXFvoG4EyAiyEZwvWLsZerlqQIu+x+bgewuGT9L3RmnkQHU9IPhN4Wdf0++72mMcXzWyv8lHPUH2
Ry0E94DV8b06PQI+fSGi4gKchnGa3ThNnNEj0jMCsPwFr0nmv5csXuwJ07KpmNtWdon+VV0Ki5bO
3KloWN5RmZkiSTTg3Cuc5Tm0NRGveY2dnzGTk5VtNJ9adU6oB/Iw5TeeGXuOpX5DTnhG0fw4a5f2
/Dk8gvJdrhg5IF+XTegtP8PfGHiDYw/Gv7jIr/zvae9V6/Gjy7LReHUFCSxNbsxPkuTjG69rMfvL
+IRc1ga3HPwyUfMOOfPfHXNfS64r+2QNPOv8nXkVo/vmCwMiJt9VOvFvhj9LVIlSudNmV9IlvSi+
2j04SS8vLtyD9KrrYexEHmveQuUXtgNueyIfZSGMXDstHq9OAwDBYqp/Rf2lVsdAmmqmBBk1zkNR
Yj2I7pGgipANJrbOoTi/WNRl4IC6re8L6+Gg36A/3pQYEjXfyQQbOxnbfQNvNU+K/I9FddK1GzFS
7Zzg4rS6lX/OFg34gjvq4veJiO8yOV5ny7cMdLsgK3SX3zscyrFM3tsCV2zf38nDELsbddN8fpka
1sMap1EIERjqJouJOQWLGJ8iNUySQ4bvzV9SEWCM659kKpPsrp51JBXABl5m12L03ltFqtsrDqaP
oDkZuFS4KOfCndFsHGi7HKfahetF0kWZFVkShV4NnuEWx1bV5JLRWf0ZUU2kj2jt0pqL/3oXlOSD
w2DNfK4AK+8XPf5xKCeSldir/2AhsCxPcYXpmKaC5+9K47582YM45eiI5Hj79ZR6H5h92wbH0/sH
fT+bHnqxbZdR+OvfKiJidjdb+1ku2BqWK+6/0tzilagftSfdSB1f2CcrC/bx6xEqypeds8lp/Hj7
iyfyzORNoP0HTYthrq+f/e460liZIRciaUWDM+1m2sdY4Z6opjOlaLKYNK7+gEKPs13DlUrVX4dy
PFbOjuORPhXB473Mv4aWwEoVLYKH0k+dKkvELvY3kUYuhoBzp5/0IOxTfH7pmcuj5ZTYsSr4ozGX
Mh+ezRTHY503RvjCSl2SK/3DPzap4DygO3u1R/IDTTVxqO4PNWTOzJYxYHEZ4NWt6/cbqfovZebR
NOVh3FiSFqX0FAPLKvheLOxEk8Wqeh/Eh48/qpHEDG/UsYaXPy+6eNUJJu6lqnNjQqTLp4tx4Emt
YbOqafeU5hR1Pn+LdFPx5mm+ccEbxGfowD5rreDpJgDnVEJaR9sC4g0qUi5KgcC56U+JLRSnr9J6
oFJz7kT/TkT0Jo/WhtRt/tilkKBbsLBhQTKlx9D8vlJJTI59fuYbcR8042dHbXZ87G7lrIexizoO
mxqK8/3X37Wa6NO5uzB3bqYhg6fF5zSIU9hBlch0x4miDcAYymkakqka444xyzIDVYxtvJvP2v0j
caxNroMU/DFxQKqZHzZCRNHiq41CfRjS7Pt6pF00CpGvd1EdyWqOHaRrirtwIczbeepxta0hcnXE
tpGug+BeCsmuPT2F+kWoM9Gg18C5h+Exy43v/cehfZuYjEccy/xrSGGqd/+2BxrrRazhXE21TUvL
LzleJ2uH4/CC2cYhimbiomqDej3DP02k2LdC5TcTYNc6wWtgdB9W1TfnN7jmxmZIy9KmkK5vqCla
IIfmJZnfwe2BiX7c3mjgpScMHGQbBFLXqRZnMfVvayIcv/ox9++P30DxXuSvX9lukFdMFTbxMhq0
MdOMyWmSKN5doweMwUIiJrCBz3ILbhSr0qp/RU0ElKOrzbQqEN05g0QVoPNSqpt6oimzD5E0Pn+k
a9vPW/NWkwN1dXBQxkJ6rLOIVC90kKaFzTD+6EWSbnN+79i5nQJB1iOXpO8BOwDYS8l7S0HskXHu
tTOx0rWem6iYUguq2mqeMFMYewZYvJZTemnGa9kBnnz52PGGx4/V5EKkw5LZVx/PSjhs7Jhssv7t
CDYNO+L+2aQXSl9kffvbH0skMtRaOVjZzHexcoRjMtufsapsZlezvI9TFoTFZaJKS9G2eL62t/e/
27OC6rf4Y4Rubto17pQmWou6yf4wFYhKgsUFMczS5Q/JAcBjdh08/0kxxDai7yBaeiS+0I5CFALL
5qcVnqK15++jkp2NuDHDf3FLVE2qCJYL187ZIv3bfty5kY8P6peTw/BAwyEoCjkToCvBXuC5C9q3
woKIDSOZXtKyrxyO5edvOCPClshRo8yCtByVQ68nf5O/u1bsO/X9Gr4mjsV+9HNLwnJVWioob4xs
e9O2zhbgNDNCqc/vS4voSKJxGB6lciPbohShK2aGnDl6x5Lq5KGu9lODimmbGwioymqtY+f5lSuv
6hfa5d/0/jurlm9amzxFyJGr7/9eHoXE97X66sYVAyEixMeh/t5PVaOdyw80k/nA7rK9+WMEWQEb
H0SbiDPLHtOBqtxE7F4U9y5fpe0cp+KG11N361W5X03r7kgC8izE0fh9JPa74vmUvxE4zjWSMRfY
Q/Exnq4qETAb1FHHbBoysiTiXbsSkryJVx1mx6ThRqKnkRZmE75YbF/dnyrxrmBkylD+UE0/qrdh
7uvauUHbtJJj3wR+HTpAuIiUkjKX1UcAluZ3gvDJcXxV+upfB7FmSmov1rp/bALkOv/6PNfuNeID
uT6uMfbnMy8uI2K6jRRWvd0fhZPGLlGHMEgxHlIPtRbfeZH5V/pzB8jWYZS3aVyVQMJdxZ3w4Owk
FrtubL/dq8jb/EuXRHr/EvsZ9+4QKyupiaa/lkELXLa6hAvcN03LD3WnTf2aEcI+nnm6kA4YvfEl
ehADCPqjrNSvRZHATmANqff9joK/523+2+99dLhyltYzw9e9tRquL7xLyunuu+KFXqTtCvy2l98R
pBFI8eJlKJuVpKKl/HwrxHqxiQB93zCf4+TU763LrRgCmuKzmh5nqocKCO2SerIXU2qLsApe/ak7
qIckZtt2oo67J6Ryp129RsIcfn1vePewYlal2qJE5jW9Kk5rUla2F6lOojmv9qWwqovN1frv82gx
9fmi730pvu3P6UasLbajqHobCxtFYm6wlVMdb9g9oPGej6GG8IWL5366s/6JD2+jw+Alj7glBX5t
nwIXCbeYXFos2Nkw4WD+cC9n3ezI3GHIPC8lqivF95jg+hnKHLI109sN4iPl4suvTCt9nu8UZ/Tg
sQQWWyL759idsCn450KxqF8ijXN9001i5U7OFUKUKGyQZ1eabflFJ/q1604pxdSe/7zviNtFairz
AWMKM5RVjDQ5Z+lq/Es5uJSoRfCoKBcEriNgBPThbgy790+EO/4ox/6u24oSmUkkwRnpZSRtXcA6
KHIZmC87pumfLS8g/2nG4Kv/eA4U8r+XBvO8daeS43JVtEEK3jPNKypCfqeUo8EiBCLpyOqMR9Mz
III1FLx5FRLoi9/piJPRX6y7Hz3kUDpK8S12wsjjVAggOhPSsqFL3oSdAQuH0UFKyfzRTH3iJsWG
IOq6Hzp3zc+BEv22LW96GGVa7thns0rIWc20IpRaXwNl1tsHWISMpYzVcS543dRka1eFiNBGqvo4
R0q1elzg2bN0c3A+EsPHfmJ2qG0b5LODUE6gsrFeAc5IzM+HhvQKGMkgXN+Lu5FthiWmfKxEbPk+
TH4fN+XXtTlK916vwkLghdnX2HUUVs8SfVkZIWuDCPfndchks7n6pL9AjjNXYwKHOrXuEXiNoyrh
0uWNYXdhj53IPIyXJTSHF5IfKlNB6lxfHbovkwFi0bhExJp/6P6gCf3NGAwgKZtY2fd0ZLRxJrgS
qbKvy7pHPIS7BQScMzzon56e7EBZYq2si67SfivTXM1p/XFZ3ZaepXT5VHt07sNYF/+jaEVV1AEL
cZTQFwFJeezSsvF0IRFDEz9HDR3mQIrnXiP3d+eNseqkq1yrCPHDVVY+Hv/0CL9ynLbQMxqQgMYQ
kDJbZVNntGKnANU1m9160oU77hrCEbC+GOoGKdBI3Drpb6uQwRSoHNZGQOqXH43H11GVYZSsbKJi
9uCFnL424NntgL1k49lG9eEjgqFE4nb5j+0Ba8xBCg3jQ71jsvsINl6YAGty/EFp9/2XLb9bNBsa
IFGr8XQEL/qBdrjrSjvB9FIrO5VOHZzPJzepc4VDc+6lfGGrCz6KkKIaZNkc4oXEKb8YMSYSEdBi
/BIvfV5+eSCfxqcY2C8/Kl6wp48VFarH93Ky7d0z/GMDo8XTXzpiHVzWXilew83kV0KggpRiefxF
eXbHG+tlbTfOVlXXgZZxBMif5sbricN180Hp1teTzSlpSq2dBMOEM4lPjgB/l+6jeGtmy4m8Kd3J
lpdtB1xd8aiRYcR5HtElqtwrrFQrbMZUlmD8evGvaPAyzK//VkWaKZ6EEMi3xvqHpAhubzRZ7+Ur
HdFT9zq7lmIFq4/2R/3a0qnRL25AQJ4lMkYTlVg05BwdD/YF5ivDbxZodDq+cuH0ccx3VkVplF9Z
5myH7QQ84Q8oN1ODV5BwNgXi35kDeU241cdgJdHyp7Frb2Av/jvT98rM3zQj7q3EcF3VH+lkrRgZ
Y8uWUunGvr1sJJvniZnpjgH/S5RntGxc29AQ6cJ2cipny9FF83YYIcGYr+vG4scsNyXJvKTDHLi3
Yux8lK3EV4MM941AsBjaV4crkd73fphbQojfOJNDgqtzNx75j2VrLvHQmTrXg4KymshXbFXd9s6T
xQ8o+nuIGrWQ/Pu6/p0+FoGhAfkbDbX7Y2/3wS3yf69kn36up0iSgqcBmbPalD/43f1E6pdmrvew
YZ7bsbm63+0KQVJI/yj0TUd3gq2PcvTjXFKOtQuq5kh7h/oABQFU7gDOMlx2u+epHaBgik2/mboN
8V5yNkbW9c2juqjH2pFJ8ynvGRKobkivUXpEjpWBzH1XhyxwtPUiqiz55YR8FAr1hUYwKOIEOeHj
VDuYHkT8i7tfeZ5KpKg20Vt9RhqRrqSPXXnafLclREtZtoCvWuxTMSw2SzaWJXKDTXjf8qnD9Q3M
v0uT4UsRcuJSue6Qwy9EesSm9/Vocd1WOUQqcedkOSBs6MW+MM6nXUjl0vZTGQ6PIUUhfmhWmrzL
iUkQ5x1tG2vYjIurzu7jQqlH/r/w+OIPU+CxhQ+wgYRYtl7Vg8WaPfMMjTc2xn7VvQ2SzcWj8vy0
8/HODjj9x2D3C33HaHuubzNzeA1IY0gwBycYk6Kb22soE6bmj1ruT6mkGXqcqEw1W10rLPHAfb4Z
rhUAjdia+WamdxmlWunOqrYYRMtOUqx9VdLeenbPBHQikihkMATCqZmbqEPcC6FaqPMXtTOjhX8C
8UrPoA+fzsPVpapC8Ji2VPuiMXS3kLC+vwor1bOmTGI98S2NkiupQreeKiKHSqIR+7pgusoU6s1U
weWY9NyiJPiSbtyWTxN9XVl/iXoVZj4dzN54HHJpPQy3QnqwEow9ewSWB5KGnWuJgEUh+UU7p3xR
3DvmEwF1kSPdYL6ny6vB7SNSibTQM8scDlhjrLr7mRMQ57hI9Lly/qF9WQRwmi2udYPdBahoU6Sz
76gjkngfXa/lxwdfrC8uWxUlmumiSJ6NbqUkTwRHm34lDoJS5aV2r6Tbtttr5dyOLFrP9quZ/hB5
NsHq8CjqwDrF17dr7ACIPyDXAlJh80+1vgBfVKIqMy1ihcKH/DqbWfc0jr1k2YIbi4CnAz+dmqfL
6yqlqZnYbAAGWFi37eVz78qtobAsLIvxGsT5XKFAnfHSfDQVxFeDrPLStCqnnWspA00k3N99Ec9Q
xUNCefu1upc2rUWPIONCxMIw7nt5Lyt6FYgDJfJ27FbGJVQWwMb/6FwzBbFYxWmejzRTg2whnn8U
TQFv47uUCM69C1pYK4vMLoM0QY2z5Xt2MdJ0MBQznXVzOrwWz5QiprxAz3/7Vq4KzVVghmBxB/D4
5ePZPvf/Ec4Wwq3RNhDhQnPlhQD6z/3QvSAH4RORL+ztABnLdojTYGVi9HOPc2SneHXRWn+J1siX
xGuLePlYJdhSEAoUlnpu2gG4jrTg/bu5+rOSmu2dYWGuKvAxLmfLs/olUV89FnLdlf3cWnlayunA
NMq2sXTxOdqY8+vm+2PqSNvXcVHiBF5xJQuP2qm8ZWBFCaVIsJpWuvt5/c5dgBFyL9KhLKDBvDsG
bjyQKqtB2nqLtFSCieY0MB/AKnq3bGHTvoC54q4v+6AL2bJwJ/xepisO7EaKdUYrvnmrpYZ62EFa
vNVMLvsdro2G7prEuFoPPn/nFmzv/uiE/2cE4CBibDEjl1B8Fl6/4Z3xqXBSG0iiKbmnYebv2cbd
udFYEdyhPsDYphblfR0v81Uzh5tQkYlPgtSQ7mzkahefl0X8SA0vH7eu+8L4MfifNfNIFiBWLxgg
AYb8jFeuiXpszkWpmKun5jCdi1/n4CXON6NOdsReBF0BSvMoQrV1oZu6vHc16xRXDpd0SCtmB6i0
CwFkir+o9e+a17lkhKkIRBhJNcyDVFbCqnoa5YbXUgq9v8gYrnwZx9WzStKdEhmTS+/WS8+ezRhk
Ztn8cZVkBC5IpeFc27Igvw3EJe3I34Lco7zLvhr5U6d0Y+4mpgXJSXfHvot2yE9n+njZPTk2ya1L
iyAY9xK74KK3LJ8bMuzTcuXrJ+Sx3HtjmfKzGhItFzoky06As6M7tOEgWms+h5g8NHuwl3pPiuch
oWYdJWaxz0s3WxbWF1PdaUGtqvisuP93n9ZGWBnuSFPHVqbutMiWTyiWu/9ourPeVJIlCMC/CAmz
82qafQdjbF7QAWP2fefX3688utJo5syxWbq7qjIzMiKyPT9Uz30Z56EptV3NkKnf86QdaKjzyDDW
ieX9tz/buXFh86xl9lVjLg6j28yEh4tlca8qArx0qdQy5b2arB6aiUliKE8ygqy5ntA33ZsXU1oN
J0HStDl4+ere0TIv5MOR8/PdomE6Udi/BfHzXoXdXE9FYWomOqX7z+OtQjJEZ4USPgbsdmzpmDca
5rmytzezbMcWpOCK5i6HjzUQ35A6uWR0mKXOsvRz3/yCKsXR65PMUSKd3TcyPb+ybF9mQnSwBdDE
nvMlDcWfnmOTzptDZE5/BV2bPEr5EmvkWhKN+rXj/MWreqnlk5KjUzNkk7HOuEWN4lYYMbAxAZ4t
xCiT8y0J4DP5Uma4bCvkM8PccJ1tLukIDcpjYh+u4PF+CyO0+UKVjGhX8viKMjU3K7uo7OPR2yBI
CcPMQqECK6BwaB5mYIBNbb1o0FzvRmbGexd/lZBGlrcKGU4UTaO6/hTr/1UlqffdaCnx1vLsQgkS
0h5C/TZiX2f5bVh0Y9x+TkX1Ria4qVSNt3OVwn5iUU74qPD+Bfd48b5uZ9STQwYarx9+HotXWdWk
dUNC3zq0rh9PUTNfezoUgq7LJmk761MTS8J4Zq+/7MnB6LWiZb5E2+Pb9dLpwus7HPSrpikmFtO9
xKKvuughg+1aYbGe+waRiyrhub6vTHIJT1d4CFp7i15xEZ4yAbTjdFzIVzKtTMs0gRrVX3hYmfbt
N++4fmuemqeZOVmr0boUItaxdG0gkOW7r1+eZJQbduC+gRxYu9rh2VuDvjgmOplBaTtdq6nGTubm
IzmszDte6cChYXLF8SpWG68WTEu8M4TxHwGWb5OD9fhzb6dn84frSKD1u5fRAXNP8tNlv3ZvnMfB
uYNdhJGF3j5sReWdO8X2g6R9srJ+XXuMg7kFvSim6m/Nt3zR5qYZoJv7VGp9Sv3mSkHDs9Yd5U84
fyE0u4oxY2j+bsq+fnZ2sY6wVTx5Seirv+xl2+hXkYFuI/c23Ll0hym2GuWtaRpBh+lGZTOyPhN1
ly9lp4UzGNEDlm/WPXgHwW0Wn4QyZ5SanBTfVKCfj9Y5U4t1LjOXEAArNadRiT4oMbFVDxnFZRjo
Xht/5YHJ/YzTwSBpe98wBON8io/RGyA3WlWeykg9DSmZvLlNA3tpclTO1tyg7LW97M/VnhnO/qGI
vzUzQ3ctnu8qY1mlx+7VFLA8fbPIY4tgZvL0PQha4Y7TnAWcK5kjk/zElYdi/em3E3VGMY4oKFL5
b+smJk4ua99i48VYyNRhBLNNzYxJy7AIq0PlOFRecLpS+l6xmH0V38GQjmsu1JNHR8AfgBHKeZW9
f3NaKAVowGeC7yT1VBFLeOk5ijHZ65B8XHHLJdfn6qoSt90M25GyToh9YA919m6N+c9bcDgzGfdJ
8Tk/1ZIDgVlN8TdFzbAT8jqP6SWjMXQQM/+HSJKcmctQrmQtBqH8oSW0Jn9l9bjgiKS4s9nfZyP5
aecKxWzGQOfBG3BL2D2KL1qXMPQvrImx6NK9zXYjl5iYuFuvgeI5V1pO7+IEQBLM5k2UI3GH9tmY
5+g08uU4sSQHynGibUJnUwFBEZYor32/MY4FXTUvhtcIGgiafDSVy6Pt1DMPguEvallqV39kUCBN
2U6pUaUa1w+fRqUiPrwZGkSU//NsxLBzwYGdfPdSHFdOCwQ6c7aidcflhJAYV79IaRrqUZoHd+rY
Sf8DmuDM6FpND73tj4LVgBAJugu4f8whW39CV6x2oyFK55/1N9DQXbRLxuLCjeucrk8DeOXHb825
1a7b37w9ii9uVTJWi81kviP56k6kynZWzVgnZM2CdNwwctFZ1f2T/yTgZqKQDAIe9ycfMuHmtaZG
rKy/xvX9tbL9fiij89L4yL+DCl+1wR8NEBrsGZzBLsiCSjXIfnmYFG6NU5R8p8FpG8aUqjuNl1Oy
dO2ODqNyW5YY2SPJF59hXsLyh8YEh622kuCsv3a1g1oU/vJohYpi3fjLsWRVK0mYyaTyHwaFFXsx
ouyuL9ucTRwkcZ+8MxImpGimwrSlTk0TJMN/MnlxjeNt8JALibb3etBidZ2ksE7/x3cyV9oTVcn0
3Iwjj3xwcB3n7f6V72YY3SMOK2Ec2XJApFE0zOllF/Rti7fKuuO/j9/AeG0sf7ZB/40M2XxOV621
lfzpwYZMMwjXwGgtp29DxpbqIO10qOAqRkkUQqrKC8BwcFtu1wyhy+OEAnRyrVSyfNoUMIQwKNF6
SdAkTPnKYhRXwWG8OT5aiTqUFbh9kncLl9z31yWBX2rOca8yrpN46Wwh8hss9sdjXhRZNSostusG
PSylb7bmipeNS+08vU5RHk3T6wNEUCBvYZQIZ7BDNnpO/fE+LSN+rkv4XMjYOHK/iO7Gbljarf0s
tirkW/FvSei8qUOynq36clCWrcZCdnETYq23t2KKvPQn/o3ZkfoQctyEJV5Jf9mQOla24aCz4vuh
1MnrzKqLpIcgUmkWdpyEwIXOHG6OKJmhPCo5k7BwU4GoT9dfVnOwR4BWNcGIx3vJgeg0BOCrrpvO
y8PsYF14T7e56wRmkfpWOM0yk3Xb8Ro+L4pPLvqczc1IDpAaR8dDdGoKhU5XeGOTVH2swfDDv8x2
OH5vp3T1/Fq6p67Eztl0dkTfiz532V4f7NfMHsYodPgfKI1jDfbmAtiCGfEVPuj27DKbAcuU4diY
haNggiB4IDzYZWztK6axGYSHuIp71wTieQ0k71U+dWV9L40kc3Cqxz78LDVJTMDvp6ZM0F08EswF
kx7mPqfmOmTZdUjuSWkcbhrDPsp8Kn+f+uwvp9De5IwFSKbKmkUS5DW3wWlTli/HmXlBJuF4M44s
/Tvr6pISezn1s9efg8vcfNDR/FqHL9Q3o/mqdBgZkMY5i5XaMJZWdkteI2nnzn8I7L+Mra6/VQH0
TbINS5+XQz/b8Vz8xWhXu424LeU/HSuJesLDPvaNm/8OFSp1zvhL4wHxjRt5SHga549zZ2ken8Kg
smwe1Ui3WjiTKYWcddla0stY6xnz0ExrwSwYZZY59DRN3DFoNjhJhl1Iomhk21vTkXdojneVfMfo
snEh1lgJ4m3i7/jEVrMU/DHEpqcUBMgQyoEnKkg/6N2VSiFomqTyfeqxuHCx87Z2BU3nn2PEvJ2I
F+ZtC9lYGKXjo/7/pE5lxRWRfpU8hIVpRT/q0ry2Vyi48AXYf+ne4DsziHW5FVSO3zpkTkDfA/Oq
bt3NRUSOH03T2+Xp8+ltpk5QvTTclNZKi56dRvj+GXP12EAcKrlN057y11c4zzlRlFEx1bHsclhU
kSeXqeeGZ43EbjbTOow0AqRgUprbwMHrsPrDsDPDs7w2VvOVQS0S3BwOd5V8eTnt8wrEc6tBQDtJ
qibgoEJQPbOqMLeJWY3GOn+52XmYV8g/rCrEyTf3ald7AZS0r0OBlv8UNEA9I4XcWke+zf7ELT4E
e4tHK9T4+T+zOntGrA7nr1sKqtxUjiUBs5D8cHh0DAUrU9c4dZUcYkjHd/TrgNGTXIPvi7sTjsvr
z/0DfFd7/NNZaFv0+z4aaNe5IxeeqEcPXY6AvA/NYRm+lMRtFj9OAM+zFWRhIUA9g99DrLbtPBFX
vi6b2uvXFDJr7u9pOQtALiyIupfepUWMScxE7SPuOFA59/4ymOi8fikUYqeSMzoixx6sGyc0Zj+S
ehZu5tDOB0LECDjQOPU8gE6WwJq48X3eT0wUGtVQahRBtpA+8q1mEDSgtzdT9yE6tui4/JinCQfJ
pohPqE3SSlEacXItcolfBz5COBDrFAjhmSlspasrDhVc/Lv9jvskZ8JsCNH5ZzXeT3xgT4Thdoy9
OYVOnt/8MIjIAxxgQnDFse4ckDugU86OYRCnI/Ywk2Ua3Td79rIdcVxruB5yC32kYBtRDDhUvoUU
b1xyFCqzq184gzzb118va/2hBfnKrvFojLvP32vxWlPWhcr4IBSFZkhlpfS4BmQu/FP7ZvIeJabQ
udjIKPhd5chJSNria0ocKt4xNJHu3cPXeLZoppThnW37NJLCv+kD6Z7hTMpVtx1lVuILsXVVMNJR
9ylf0wF0HOZr1w+uDp19/QJeNBjnUMgNNveauNh4YSoOk9z7Qbbv5+FixmROezq7K/j/2CXyb6uo
D1BD8TG0BqWtvauxUjOIjO8vlYh9c28H6M6p7gdsmE5NG7TtlBAtKHFnTMyAFfIr+zEBF/fVSHxo
YhPTx+8ia28Ddf2sEc7bcWueKh95HOHQ7vyf0242Jy16zxnXOxsjEbd0eIA00uSI84EiqH2JVo3b
93qYgTqCKQ7qo1PzeKj9HtKt87p97L81rx3JXpJg+o0CkrALTvM5T0JSpLHB0ufSTE1C4TR5W9Qg
f4OwoQAYmv73/qN5G42Hp66LufFla84dPjMZTaoOy+DH2YfZ5IaZieh36qYHl97y+/KPJ1ZLqn1t
PBtvcDqDYkDB1bjpd++J6rZBBXpvgBwizQ3XfemtBptZtHVogVyufQlAagLScEj3roaD8EGVB8/7
SuMQrRVjzVRdi/nU1f5ff2X/badJNVmMQ+jDTOG0qXCYuZz9CupWNo0yjYCWLCqwqsSEKW0uPI9U
YyWtmh5Gp0UtNZGGhMNT6oHPlFUSvS8nyfdUK5WPwLmAndDw3BhjJBuJBSBjGZIeyc9pdgm9wbRJ
mQgLu9bun81KrUHMZfpDB4ARsJQAusQ6GleeEW7aCuwrjYm/V7ia4NCKxIvi7a6wzwQnx9RE71Ns
StXn7Z04p4t0KJ1mEkqJ0fpQST7Lick8NIhEauFDv9I9k95AC+B/fQ3T/ZHiO3yr8fDcz0zgNE5I
EXFXGw+3FjGzuJ4K49rf92VGhBGDe1sv0aMwRNvFJzXRmKzp9L8OdTY+VNrqVYgvD+FHtP/mMZtn
O9EQCNiMBwD69m9T0c7s5D3IVCU9G99qYWmNAuq06QpdUpn1uPTatKBSDykXftZ2qjgKIVS4FwIC
nA4/rG8ZIUuHPtR794+dOrFukYT0adsX8yeeZ0rD7Gy6q3bswN0PtYdaqh4+BeItoJrS+9KQH5eW
X+mB+NEIAuXqocegAREo1946CVE5RudGgDRA0CYfAZ6kOtHSoMMZvL7/bNTyJv3xkZp37oJchMry
4pivLqEUo3fzh/mPARMJJ44B4cV7FUa37gNbepaRKZ2rLiu97L97Msp+Hr+v7V3zrZppjVvwQnVd
8iPfSOgVfWsNWZoeb6ruCvW0/2J63N3rKutRWKxMKmItBkVNNVU5VtBw6ntoYUCA9sbYc9uYxgbx
qiEvhpWH5mpsUeVpOh5aC4s/dDBAnLzQIDYrRLWCLFUtLQm15W4jW+L6FnIc7wQIUIMoRpgKCUoE
3hq0Z1BJkf8Fr2PXaMSdLZCA+JplgOnsYnsSB7e4AUC9h0185o937e9m6c5+uO47NfumoJfiz/dT
KdnZ6YgcmrgidpGLl/4nV2W7wy7U05FDbpmPvpk7EAhfaGmxT97JvYPn+vHoUfkdgk896+ZLi8EF
f4pjYfcPWes6vZMlmgD4tBkzX4np5TPRGNefwxxaeY+VkPhjxSejVbLsyT5VH/P6K7gfBBcN40KZ
JDihMwzpk8ZBhgg1HjIrWhWePMcQKV9RlqThFSFy5MTURUXiBs/Bb1GXaPI6GmT6W5Ct+3oq759z
MyWqKCPjmME5gSKSGBphrNXEqi1ReuSKK5seE9RhMsqOP/E8gOP+eR4iFsLxe0ca5Sm//SNkDS4a
/92QptKwyAG+nImOjfXHqpeYbj6XdHbtRU/Cmv+lFM1MX7/jKeS2FTMvk2NKvnv4BD1WriqFUy/7
71HGU/hLj3jA0Q2Etpc8GVelLRG44oI3KH1ZKnzKU7R0OTRtPiUgbj9RIkC1lh8AIQoIt83YTK+T
jznaY2Xctkp93fEXBB3iyXImUQt9XsL1axVHw0SHSxDNx7qX3+d093ueYqzy/Q9RW149/3GXqtpd
oioCVEUhe4NMsAXzVibGyR+1JxZNwfl5LM/tesVpR7BnBU+L0dAha720McGg+V/oKDQBChvQAryE
UG1kwYKVzGRXk8lK4Y126d1RG2R46MJQ3eK4sZi4jgoTmk/y2TQunq7vCbTt24ezPADCj29IkBYN
3yZELpljFKuviYEKq0G+ci/ci5dIe6+BjnGurSfj3qkZoDzTrlugTMVWuP2ahnr3tWfJYBYuWcli
xgO8ZrTZ8IlWXfn2vJP+vX7IYosKlHGBeFeokDjLW8PXyHdCp6aEQNkWntbt1CQ38SqH+4jZdWs9
DIVk9ZjWft7Xs+23vhc0H+vy0ow30lSFSDz7vhqo5A+DRIiBO02sh0aBVfxXS0BpmzhTgqgAOBJd
b7PtveRvLjoTa9MudZni9Rtc61S+DGwCXJjDDBy2LsN0T4fSM0wRTw3Ph8hw5k3XbwjLcdXwbMyz
KqH9Gzmh1OG4aZJw34StirgUhxaiJ0V4X/8dX0I5M2hv6hxT3r2JtwORKzFBHTGPeN12gl6HZpTP
L3Xvdc/WBFhbC3jqdTmYwZFR6eeJUq7mvd7u1THSveEqs3yH4gHv3ExflaE8CEgre1vfO/6sLDug
m0B/RKyZ/Ejzy+kchqgrgw2jgenMsWfqi1wxw73LABXaXIN1zS38uzRFTICPAcRq0j8u0x9kehqt
usCOSdYkrP667xrdb7DGbYbz5AtfzTVHhfOHWOGU5jLwvkmHy/EWp1noGh/WUbjdLu0NwgClU/v8
Ac1eHH7bvfq7Ztdwa64yLdCLhMDRrPGEQEm8C4zPvYd29eQxLzDV5pG9qa0evPWcg99uwmXEn/wc
i4LxJRwRXZMr4FcWQWh06j55a0IgDiNhWVUcfDwvIygEIHgoBly6yVluctZnUrKyIxTPfdQ1U7ay
seNO3dwwqdve33RVlqPcUEIgmN/bcJzrB681M3pDy1cfSXagegypoq65g6qqMX+WUl5PRWhEAFBA
boV7YdEJOy7sDD2y0KF51cZtGajPliLJ+iQZiWnA92K9l71ovq6k8I81AHM88j4C5f2TLLe1JeRh
q5r87q+VvurcPhbaU/fitrVv5duvaaZ5ru3T75crRKiS664e9Vz3b3Kadny2HWuPmyude8mKKHmc
4DbAVe5de/Wkv6rd//J1i6taZphoIPIPrv3sv9M8tLz6AC/hZk9CdK+Ml6WL3GxVAh5KW3OTN5iY
rWj7mL4+C3lo0ZiIQ2nTzWjSw5rlPe7+WtjHXzyaK/gIMd8TgqJ6qATlbJ+qbrQqm/muH4fWXVdr
TaYpOKYm81gkb7L91QC1kPNbRw4Vv5aaPAb+QheF7bV/b0KCBToLUFi467khKEpWsccBGwSYE6Uu
WTww5vYpvF9DuzkBnVm3IU3RqSYHEesvjyJoTQOhvwslxp1i61oPC2J5rS+627YVdJ03LjMfBESx
ARbPD2CdE2DbFk4faR0lN2n30DcPDdX9vTTnDI1GYy9BR2ZOO32qptvmNYfRY+Zu+PE4UVTuwwqs
bHflgI+o5Wrhxu9KuGwCVKbGTM+4SkPQqEjbogVX7oC1jHKTAKNh4sl13KKQVCiXll9SKXm0Akny
eOu9DfhCYwrOMritILrXiC8s/iyRMHrto6UhffxBAdVgjacKB/PWF2UFmtRDL4OpJMLyt5z7hnRn
aRpQ8iEr58CVCSZkTKt4Jwml+x8tniRrs3No9MR+A7QczNgCxY4DzHP5L6Srlrb99Ar2WPLVfyf5
BOjaIM/ghgJpwDP2Z3QJvIoFjCKH5FRjh5TXz+C38SweTjBVCtRGbtF72QTb8ppnEoqGrowcoJH6
SoDrUsVGatVgvKgvkFP4jrABAzNKTseTJ/8OpACxHQaxj/vwWY9hsTOEO4fMF7Wuwi2nF8cpmczP
9TVyKgkoLgRSPby49zgMlGEhgkrJpZFyxtB1d2rKVqRhIsOytG/fDxQZhfmUwfZ/D9dKdTRe/ivV
bkZu5Yvo2s3XrQkBBsfbU7GCjCge7KzX2u8DuaOUKwwYWQfW3PIHFhCdi5ewdVlq+QLov6dZQmvR
y8G00bmhs9TKfa3Qql/9nMAcIjyb2G/k8/a5f+uuO89xU3MmDIbQ2RD4Ke/hPVyzpHUIn7Vd5dF1
5i2UOnMuYrqpmqfNDFDs1AuNqK98Nlr+MD8JQ1jQthhLLBsHlp2j/RdN94sJKV4RdibQe9XNDEN6
AEWr4TofmvNSvL4bZDvuutAbAG7Fe0nfCXQhfR062P+immQIgGcd5kDzet/fqIS6+JZf7MXR9J3d
nMlZfD7X1fyvL/J9elZinzTyBkxfgsTjToJDkBErP6C7sKtYUx8mNG7o4dcYBoFZkAxCAqXOQsh9
fw7voZWaUPzpFj1URn/d+1FuACJc4PZKSxD8r5rvcCqQwTNSXUiAsp1UK9f6/Q2wJJFqRe0IAQip
16ufxoExxvaPVLb48GQbS8zLdrysaEJB3gbEistFT0q/TY9w15civqajukMnnfbTPz9p4G/y/Sy4
5E0qfU8T+T4jLE5UYihZbTcy7q4ZVm4AHRXajhOtHglHaL+es6B9bqlN0wwE2sDUyZUo6ocw+hXI
v2LdrOpjXeYlBpPyuYV1EfT+78DBhFnowThGWJIGF94az+K2wmZIUoy841hwcCCLJjt5pLm56zQx
rc3hzYMOK+bWNVdMszB0O5KbSspNdzSqN9mVVVe9OcduSGsz4C+H1usfX+gG40DFK0iswoPSKs3X
CAGQyTYia75N5cU94IfFJohPcYsMWk+378huuk/wm1MT+rD8jkXJTelcRD3T+7yV83ItHYo6DnA7
/km8UQkEofFbmbimmekm2zc+BQNTPZMrPcpHRKVVBNcF1JHIxUjZZ1BwbEkRfo8sVmo5Lazh/VQ4
atYR51+LWVkGuzxITm8/jNXP6tA8Q6HCXSeW+m4cGWFCwOdXrK9kNfstr3zdij9khAH9v92Km0GS
an1eeazKzyF++BpjZOBH+e/sN6U1qoW+lKEgRkfrNZ0NojSc8R0isyA9Jct1W9eBe7Dohq0l8Yut
6uDCRHFh+bslwgPMWYkc713obB+hkVVnBmRw719K7ZXywiPyGiF7VVhPvSLZps+4stGVy8qLY76b
H6N/3AuxfSksbL8YV3SI+6IwxMf5dC+MKU1yxWV/oUEKBELq6OT4ZhT/Q11xvpESfLGRL71Z1+M3
07yLuwRiyEIGtmruAx6v77AaHAYO2fai+XCaYdtIMroJU6g1yySwbdVNx2AbhPk+RtgghZ0be98M
HCuuNnBMcq3QPFpf6uOWH0rMcX/qQRiw1wm5leUrhWxoa58Am8u2m67fkU1h63hQ41T5HEQJUfjU
4qYps140A66pdAfSXvDb+xCDywza03ZL8pGRSWPrKtc6O02JyNeFxQiIt+GL3vBU0/fC731yIDEr
yd/XCpah6na26877Hv9c7Gi6W5QsI0/EO6tVNjMLQHdT77Een+iotVPbr1Uz39kgHWnNtGGySKJe
7XYswv2HF4UHwcQhvCNuUT7aDO7nQm79ocoKzDEruouc5laLQ2Ddu8kSoYFZgfb0x63AdD1f6hky
wbECQLkgmAUYLTFR3MqxlR6y/eEfKOp//rsU/0b0Gu5GiaGqDd6pXXRQ2vXhE+H5yJAWobG0L+3l
Jh4x7YWOi0RIhaACesx0WBoOrGV0bpsAoA/ixwnux2aBjp4Btgg6MU/WInUhFqZ/W83WwWXgFFRi
BPxzQEylyBpjKE9CF8bxF5qd+Q5L0wkAdRs2H5J7mfbiKbEmprMjDiFzJd76g5CgSIuZozXFHMM0
vrfS9VjeDPa++yWkAEd3A06qlbIqvKwMKKpqO11QISofn9RVytdV+P1XrDJ3Gbxr+otZwmAo3ysr
ZaypK7HM9NwvLQd5jBuD4vfv5bmW48Hak4zEOn7f95NyuIFQ9/hbcTfQprtuzFKS25aMZrNaqZBo
+FeceQOdLccdlUcGbRsN87ySONd9TmIfuVzZTfh92lCDI10bLlBLC8NSQDS0JPF1MNHsYNSqcZTc
N3K7qtXrAS77FZuk48fZeSXsPfXoIfKyINfx4/AOeE/3ieMmrFWvctSEE+PviR3ulb+S3eGxu1eQ
N8R8lcUuzVz//fCEq4B5+jyEL4mSY8kTVT1bnTJ/Ns7XSBWw3Xbtid3I5C7h47+O1rrvNqxk5TQy
B0gBUvYfJO0VvlFh2ze36TB7HBre7TaTROcXFViBNZaZKB/Y94exWKq+u9uGShuqAq2eWyHXJtkp
JecajtdoXMFA0N5B39qpKKmS9pReKR2d279Yl+EP5Gn0KKTw54kbkB0UrrGOHoHo3pIT64eMu2Zp
R/Oe+SIikQRhWVo1V7iq0Sa6dHLdTPfFcvrWeRbvxXT7di6q2zLdfIXtWtPyWr7sTiViH8kpDH1V
yygtQ1v8jvxOKZJtn7G4i6cAPoWCF7nprP2AKDADnywzZQ1pVbv6vAvJQ64u5dSnxOybny3gEiNn
0ch3WANguKAWhsPado79yDeKi44xma0ThPgKK/xL4goJaH2+Jil7lGGS235c7kmeZeDEgrrp8+9v
FXGTE4ZZKxsFFvmicy5qmtgbmdqls9qVFnuSbcNUS/lKXhjaYSGaSfguW76EoTTyP4QGJVNqgn9l
Hgd+II+k7qqhca1BGxrc6hZai/5SvE5+nbw5fVVrXueP1HQChExEFyNwyFcG7eYrb20a1u6JJEW3
HC87Fqb/5QpmqbW1o3RFHYypug92bChObz3yi8DZutIZvLrTLG6elkM9RWSwbqSba/M2eWCr7PW3
SrF4bSuh5NMrUrbw12K17OcDSc3z2ra3DvLBDfugv9ei1fHkbB/av+G1CF2xJmFLRVmyqaxaCif3
dVxfFZGxRpoTb817n5Ih8zIXUrKDDlTfVq69bGXDr/2qjTAmtEH7fDBLRUDrG6cnz/++3gqBhs6Y
93eOOYMwV0zgk/odXuIPrNxdbbEpu993hehgV071NuVDc1WONQSvXOFcuxaxBmVPh0Gu6P8K5891
b1nXRvsMfVQDQVUueit4ZrlhvP7q5Gyt3nlyH97r496i/HmK4lbW/PwePQvPcpaLEFTy6q+dxtWw
bB+l86d5VcYivh9bz+K8nvtNowvzscJxa15+du2Lmywq9l+EdyNOHyZWEhK2roxGMee+DZveTBOz
TWlhu/m4TeT2ZiFms5B9ecM0r41rMTcIgg2yIeYd+1auK3tuZ9s5Vl0aJoBfp18mio8WrLCuxfEs
294jqX1dpm9ckBbaIulktJ5owYXFjxHI5qxocEjj/OvNe/QFhXTIIAj8m/pkcwU7SKppNmq07iU+
lxp4emOFWF8S6J6dom3l3Jv3HqzjQmdO7zTfz7eNBo8yxTwT4HCTcOziK1MdmZSV5u3Q6O0HJgcQ
NQg9U45Aa/5afDBH8vqkE/dBkf4uOki4wVQdwsfAhoUON/cylUj/mzKjc0WfFN+9l72SL+Vm12Zg
8yeqvAU6iUvp9pH6BRbBn4quKcC7495S3A8fvXLCPFuXKJw7UhfZMW5FFL4sEZmvE6pM+9vlth7f
uy/TMBspLYxIDyPv15IfF7sz5O5dfDVx4iAKJ9/DqRVAcxPBNt0HRYjFiBIwmA/zbSeG+AlKlY6f
fvSgy4xh/hnB6wGsZoH/hZ8d5mIzIdi34qwS6cam21beIAQ+hW3MdUINBse9uSTbabzorCtZ1hhm
oRqcaeQWc4so1h93+ZhYp08WzVoMSwz7j+Wr+EQ+XBbmvW1r8ZEkKFPpIAyZ9fu7uXCoCu7+/vCK
dh8+I20p1T2NO64pVsKlGv93zZSSeIE+H63259xb3C3zzK8P2m0LxxcpadHt2P3kg8/i+7W3zJZ2
naxXqIOn12a2YkB5OV/RUDcs4PITs1pMxkaZVQQbfRCMaXKc7ijaCrHpjVNGPbcvc0Qn3mqdmxeV
fe1hVMGrlGwfi/OWeeyPhgmY3fjA3LtTOZiwdJ8meN/L6/T7viUcBMsojpfRgkroAWFMtxO/sX6q
a+NUHov6uLboxHPqp/1vDljzk6cK6447yxl/kzvNYiuhSWHGAvcNExVrVxwSqUkpIxsNrhjn2StT
3vTnXcUCK6Rd+ziCM7VjwxSKXsPS3HSSvFhP0U7E6e06D/ycD3fdnHHk13zZD1f4Cp/+6u1avuB0
pEUg81YteJ8JHTJ5SxLI2+76HpvcOhwv26nBCcMoEa2+YySarLA7R6dSn4UMibSxb1IYyRbzc5LN
wrkVp0nrpD5X8VLi30J9FjFL98QBHq/CsTfJfN7/bQG1BXf/VWI7s8b4NwBLb3DJ27oUlsTH4ueA
bfyb8Jg+Tp0t8YzG5pAhChSlPZ89ejrRU/zeMM2lgyJsvHsLRsW6Eiq1+exIV2H2Ukq96DtmbcTD
4fo9PT9KvE6Fl+f0/PXW2tRTyehqA0keJ/OBRzFYJIqrflYieC9chsvuU2zA0QYHDnyD3D+PK/N5
66ymr+q2Zs5HaV4srWsPKGd5U8rTHLa398qin1+W7gZpGrrX3R0dEpKPj7l+mkThO3mzym+d4yiv
GF2V7pgk3p5MeXbpZ4GhFEGcKnMNvj71azM5WUSvyn50H7nHVlntuS4/KnOvkO2ibOwd6r5h2kfL
wv77Q9v3Sc1undS2Fv+3wHGOm4jVOPzs5++b73M4P6zTTKa+MuYs2r8wcovHloM0O923EuwUGvve
G7neh4DSStffJsmhr5cFVyytVJ+0iRxuo2OX/Ujq89rd8/WZG3P/kdBFKW/zjfhsrLYZLLMFTlOP
S+E+uvW3tQU/Sx75EGuFr/5o+YlZhczEcAfFfl3e6BbNqw8ipLEKubAfbMIgFSUPLNkQOxzEaNEn
UuxYSx+5Y4XTYXDqExWkZ3+mfQ2l1jDTyVNIPGq5vs7qicF6l4SrkMUv1Jbv5Xv81vB4p9kmhhe2
3DTWVNMRsv5bE3UQzIEngdI+lqyQwM+XQkSrmPHMZuiYbs2Ly+aTNc3p/VhlLNswppvaclNAc378
Li9F+DnWGOFwqpI0a8ha/mYF40Rb/Zj9Ok+Ux3cm94W7XmbP/NMKK0jUlWRp016aIT18Ac3AnMPY
uD4fXQfX5l7t8vFYNO6j+ICFjvWkn66H3dk5hmYPxRCiLyeKXWX1Cbhdfjy0Zf+s2HIf+lUqExWZ
krXzkazcqrfG6iNTnvfCIb4oGI/XSlQNX+lnR+do3uD0WpDIRtfa/ncbd2ymO9mfNwN4NQDeU91Y
BpOrsvTH1grG0kkaBsADTijLTCip9yuFtVpEPXF9M1YtFEKHGULAc6ieO82ratQAmSgqsFMBLoua
4nszyEcKLegOmBjFXNm2hAkO5yoAJWFWczWXLG88NMMvJJj4FsrPkGGxIJ+Om+lUcc0TnHvz59tb
dNPF9oL9H70o5N8+7Y9u39NC3HzlBpf8+7Obac7/PYTz+fb99JP6PFWlDkw5mEajUjo+nHDRbfrs
JroXzfaPB9ODfGMxgGg05z1H0vlz1dm3Lp3EILuvph7cuN5XnBLe3jOz/PCRe7/PngPn4ql9ASX2
ic1VjrS3w9dQ4MxXD9+JQTpopXmv7Rk0mQYujCi/ZGnhVTla5Q4To9q8Lgj1HNl33tAVcSrBxzlE
9BJXHJq70ba7OoaEmp3SZd1cHcs5ZKzObVflgne4lWwXKVJlvy9k3IqbjIf9rdywYOqsj/QNNhoe
g3vz1hkbL9F5RKnPe+/6cAHJQ5QfbrtU1rUxLB6PGig+WBS2ld2iLE7fPgTZ08d66b2qY/4Ai8JO
Q+JcjD+L6Tz3WKNSojVIPF1afXw9ONjmmPpGfuTXtnqStgBLbrQTJviXcvaqoGgvP7PtE/2+UU3v
99/r8z0r31vJB07vq0WUWBTywEuzn7zbIvJuF+mf8s5AiUV0ZmOcfl+Yp7WNLtdCgl3bqnGeN/8r
VdYSNxXhbRD3O5sSkv/mWkg9C/vf1HL41k5tylb4lqjZQMLfVHfOn4W+aFmUy8qC46GFYWEu9MBy
E2J++7A/rhPtpz+NbH+V6PJJELK/+5+kUUQR6vizeurNl8Vskk3zH4MMtr9u8F7a1AlBXI8BMV+n
YuLjgX6V/UheOs+3eoaak1r2Q9YS5TRGBhwTeRHdsfjf90gBd7rdLUV/Klaidz03wizlUOYEuZ/2
Ef7i6nen2t5+LHpMAPCLNr3lh8OJ6fSafndTCt2IFpF/pn36RJva/hxxwIgklh9MthGDdp+oJ5Lf
/9or0D9bDX/Od5iABU6DGPhu3MNH89GaGUtM8s0AFrAb6UkYk/zc8QQK8pKgi9CJ/3M6Ooyk1fAC
rJI2+DH5LTN1B3Oh37MZLCE9ZG7/Dl+JJqvCrXL/8NaRBBw/x0ab9qWPFyYgxgmV54na+tMQvvcR
TnEjnS8/qg7B1tlWTH2m/o0/jzU3LvZ+h6/MqOiDOIJrxmzVXhQYMxSzjflkA795v33nG2+sBOZ6
AjdOlq3FANrisSbqt+6zMY+38rVVkYyzwgmktSQX31SIoPTXeiftnDAjY915/Qt+THpcpHZ3fr2I
FrX46O1Y2VCRQL0TdMWg0kLWMWl5m2idLpzYSJ0dM5UV56fp0uk22r6Vr/ZMm57nI61ASCMuOOak
gpVUM95NeZ2McpTqZk8EJUQqcGHwxWA3rtVTXe9/roVSylUX961bddHZB3j9Mj1NU6M8+e2VMbPZ
HYUFiXh353wcZJQq2SJ426L+idVRTTH4CragD5o/i3m2M1Ci6XKYaOXpjgEsNf6Q5WeUamA+oKIi
G1ygv4Zf8VZArP2J/QTiSbYI6WcrqjJcLYqPU9Qcd22oWAgfpTCJ49c9UVneZdHp9usrV563/sfS
fW0lsm1hAH4ixiCHW6SIgoAi4g2jaZScoQhPv79F73E8blupqlUrzPjPf6Z7/nyWfL9cK7tP/tyD
6vy6Rqxo8jj/W/w9nJieiCyPi3lbaCvd2H2VvlEgUKqSWZImSfmnZX8x1QJqpqPdq/5be8Cj7BvK
2Pbm61xwjYY6lVJ/28IKPiOm2ozD68jRC3y5/Uw/uSdCAbTrSMTww/mr8iF80/n37a/+L73AIrB6
XUmvpHRUkjsNvAOLD6jQ9NujF6jm8Pv+/Ud3nf8Q6TA2+dlt/9gvhQZdqw8tKebPjiNAsp/rVB0I
iDB9nZ3hvVBQmTDlShqWbFu7ryUWwlBWpZdQTxRBLh7VUFbDXDBcgRWwZ0mTU0uc/fCQV+brhPSC
IttZtp4ovh7emC7wyb6HMgzoi6u5Ef5B+KKr5K2uflYJ2xWAcoF1xzj1A2MBwRzKYcoXyx2TUA+0
GtsWEv7iRf3R0Qk6sP0rj+X7DYNXoVEYrH/NTk62BgXFlo9e23L8dt3Na8gPPuqBi78fah71XgxT
pUDsvGouxZmeLPgF6WaHUDVlrdBGUI4Vea3xGvoeGMXV7R1tnTTzViJ6XgHN/kqLQ6lxLOe/jp/n
31LbCiR68S/Gb4ua49RN71IbnYVI8vJl0d63dOhDx7eppRu5dbR71X3izO+C73oEeQgVAKdmKGrY
YLMohG2kT8QT3Zu2B9NNfaFOAWMiFh3tg8RS4Xz+EVeVBSk4oaTXXpnqIZJkkDIYr9v3CRAh7Pz7
Ffjj/pGG49Q3kmuTfYEi14/61oavUOIekLklOMbra2JTuUVHeWb1wwpuNK+JA/BxBWtXKh/isn4M
aU0rNGbSPTcU/v9R4NbfG5jomBDcA4jg1FXZ02J2AdCpJ35iMgzT+CS0jjsZygOAjJMse/qRQtsn
eFFgt8m0g5KL1ekMnyKVNuW8HiAqI3jo+oRWpKlvmidBhXCPh6BhBLve3dfQgn319i7ILEdCXPEz
Qj5uNaQq84PU++Ul2Xu8pUDT4GlKSuUHt9G1RwY66pvfJEiSY/4GEk8UzlOt3KKV7uwRWX7BnMYM
GCRhWFQU3jIRholT7XFBxMho0ECxTPffmcyz6Hqsxl8Uh4ziXTRD1Z76xmvrLv/6lYTYzVVJFMJv
fQAObD1sLgL22jphxuA0jCP0e+M2c+UYJCRTw7/DHZAp5b6uIlclLAf3jife/l5563ktAnL6EiMD
A5atzJkjOgDqbwEUASqVjc7HenFQepv98ZnDVlc0JWFVFsXm9p3MVnf7v3NmJpyBaKl4dQns9+UG
PIHhCjO7eth8tpq7lFv+xTK52p+ZlxNKfz4OrOGGFSIGWxVly+Yr66/V7yPFYHrxtXQrOOZ8JbP9
yGFgwC7/taAmvu974aV0myYSJXbDwybKs3zPs+g0RuMXXTaY5JKlYb4nlMt0nn0ecl8euT3WV7+3
VTX9fSLmkPh/leBhDhUt0xLnF6t3cTzv5QNfY9NIHl/nqcpu0fA9wXibVU7pNyK+oITohju5HLNA
5tXMNFaZunxJTcVCP/YJCL5yjEVceCTfWWcrKwT1yg6HF7h55Lalyo3FjZ9Wi9vREo/GVhORcvxX
bDKz4lW/bwXOtFl424+bud3H7tewwxuOo2U22m1gjKP933EpOihvmVVuh0pKWwBpLY0LqONMtDZk
ClHTA8ZElP0+30IkPfV+lREslTdgm98+eIj2X4zP4iD+u/jMfo+TH8l7Pf5bWHwXDhUP2n8tmOOm
pPCSSUFgNxOHOjqSRNXs2LIrMBl2kK14L2/Ptf1fdgCDwNps0RR8OxcrQcXRORNMzVSmchuBmQgR
XKq30WK4Ttjq9dsoPtQ3HCTlxUb+amir4ePdHxeFj9wU5GG/6Z+35tVUb7+847WgZ2mllKyct+je
8euWD8d+viSLWQ33e4u31bGH+Mulekm+bAoMy5eNemQBGbU7INIdPe+wAOk+/R1nusldNJM8iNL9
bJKJ0Ngj+QfXOJWtSfi+i+ChLdtsr3uaHxp5dWavopfdklrbWbm1XtppYOswb/KI0Q7EWm6BhTMs
gJYXqsVFwNA93smOXa65l2CUXBSrwTq0L+tKu5lXBV83Rkspq87/9uvxz5a7BbzxcBv2I0CuVzhi
OJa/Rr+M/imN2NSWD7dygTF6zSX20vwHIZPuxyP/uAiz7qJ/+0t1Dh9zu33xGNvuBFlhEjJlI3U9
m2aOJUqAQFyC6FSX0LGnfQ7CBGQUnZOAWC4MaIXY52QKdvvIVs4fWs/PATiM/4TaE3NWuESpqaWC
eDDAzHS70XXn24/nUTxaTEjSDK+6ngRrBd3ROwDYBX+9gPul4dZMyNVkDUElvjWvGsM9OfDq6U1j
tmueNQEsG9Rh/AJEcR5Nc9dmauSoZTIE5If8f5KsNnPR4z39/XiHyvI7o0u3S4vg6lg+Tx2n31Lb
qndffylLfc2yQCaHbC3dnk22Z0A0J1conzalUubtTDfRCi/o0oYl302Oy1rhdfwnNT1bzrNYOepQ
5NRYQHSL5eVHK01oL+1iZ5xuzJ+7oTDNTad38sRbCN3JrobFZ6e7w0EIdgTKo1Tq5uEs5BCoiRaZ
eiWTe1mgKrj6cgzFiBUvvFwmsLqZLpt8L1swMWV2ufcyMwkpByWyQyBPr1vQ8zzyZWov86olD3Ub
657MYyXbp8i6qTN61tW97/1NTSKjwbDOB0oqGksE26z5RNkyx3hV+7kppeokSJIkBUTBSlDPlaYy
0LLb5hwg6ZitXCW7Bf/BW7b1FEW8g6XZxorEK7yRVNd4AeQK3dUYflEtMs3G3nqKRBT8UDCY5jfl
njNkmq2if88HXtojwlAx9U/NWyFRC7tWylXA0Cul3/0ljA0j9jMtLgPvIjZMibULMhUekYxM0mnI
9YDLYEqIzKCEUBAh8S0vlJjuJh5tzDjAlq15HkQ5SoyWzRm+jlQ3M90APEy25NKuae/ZbQd/F7uR
T7f0vlKjk/bHKFCBYYOhARCkqpYVtm7nRptxxZd22mYTwnpi/KnprlRxKEJdrdv0aYkFVKiVH4Jw
ZSB4LLYpxBeeqO9S6pXC/PuNAYv1dZdYGe+1gO+DV2D1H2r4K5vxiCgwKaUpHIN3h24BtZbn17V+
wM2FQEgeWypD7KywTDYb+klBNtmUDTiK/s4Db9Q/mMv4w7xaL5fPHpXMMspwIeTdbvy6XlYzGJ6m
9zBlJER7PlCCeNZVgejLN2/Z7rUQ8qYdoMibuQ7xsgs/WsgMBEDtkIoxcZ26bybzpm87vEJ3KwAx
e4cJgj8owAKlGjc+Z4EurZzqK77CpXo41OJU1VqlyctZ0xD3O7CZChPQC7jdDpAdpr7KE4+dD8CD
RyUnXSHBkHkXhnOUhDrE/YTclOnZFU88TxF0Av0LiaTbAuaMx2QGgnBrAg8htLfeihe34f7XVHRE
2risFKaZbkiS5zsGcd81j3Hkz2iBuIxuMv85Z97Xg2A52yA7Id/IkIC5zsdvE2BrFAqvRm13pknj
AOd6dg9/xArGvUTx/11UWf4cJo498IaRntbtS76ZcTxnTR8K91UMMpMiSvSBOVSbn5edZPrPTBsK
pyHGpCnwvZ/9ZGYIvTkpmBT2UA6z99zxO7nUF+X8dk3/iRP1xLVXwOSx+1MQb06S9GdhL7CrXdxd
7LTubB5ndZvYuNOJ1vlah6QozZo3byWKiVVlnxd65EYVUF2V4na8/BzPR5vMYJ0bFuL25iLyjjDz
c3XpHoYBLrN40w10H7dtm+yhljzUNrn2Vsq5WDX35Mfm1KoISykl7RCL8Sg1zSYjB4c2vZ3bn4+3
ez+oowmxR9YrMyWtFzCRL5nuoqjcHkRhumBMjH9Wv6cmm02lS6kO1z4FuYSnpD8AbDqriWJf/310
3bv0YQXtrdWk8ArBVc907cyj7CcSyW3jQQETftQtMSeMazvHUVrDlvfE6z4FpClH2Zd0De7TKS0S
wjx9Qv1KUzifbH+bqiY+SAYn2E4ABu2LzTiF/JXTYeh0+/mcrdh3joRnFEZ+MYNHCJmesEnIU5vZ
3c0ZaBHTvJ/tL+OI6HTDUyshzhaCzfY3KCFZ5+g6NcZq3A59gEaimELsaY8zUuPPJFIJESRUBBS9
pVRuxrGWn9DBRnk78XvLBnCSewLB5QMQyfSAn8NvemTyOs32HUQRbd93h1AG41Ji9WAxNSytXB4V
uxZeKJWo28GPLIGvbS9xkwtmcTOzbKV2VounhshC6mXgIPp4SRshkjQVCbUXAptkQCWNgTwksWd/
j99qetSelKqABCkLn0dzWVrg0bIIVZiNXoCLJFuXFPgf8Z7qLia5aWHqLYv9xIcX0hmjVZxkQs2F
gsUK7LHYn1oceB++5LyOcEtaO9+3yEE+jYJ50iiEuu7Eh3O3bfMOs62Hot7mXbih9s9iojZzXRrA
up2GZjXTvWryMMmjO2TdsjDHndTIXawRCZHNN4Gy9qFG1ogCdEDtMKYEPqfq+oD+oqgCuDhVeFUP
qJNXOyCtwHRgTxS8qOJVXCABobBWZDCa99bf+WHqh5TZ1ZRDBn6CQK2T+gwQZuRfeQ6ghOOfZLqC
Ghd9kEK7cx9fzVU4u7LsKEtXNcp5FQ7itUvSB8A42mxO0ccx3ZRXRMv3O5vC0OGDzDo28FZLMIZ5
t6Sou6gQKtW+q3tZ1gsVJjsNWy3AagamzHFbOBCwFs9fgQHtv1G6k4hlkjNvh19AjE62zfQrVtUu
vwnshcJ3+IhSgNFSC8p9BZ1mo1P3hjfi+BPXrlIlAbJTZIlQ2KDZ3UBPyUBqck92z0L+nFGBwQcC
sd3hRTcCeeEHCJTU0PzlAXEgSNU8qEdWm+5hI4YTT15x3CXKr+Cccm8gGTAi19rSJx5/RRC5mIVG
sQ08IIBbWbckmAKEG9UiVIQyml7R/7Jq7GJqt7N85aBm27e/JQgCnVnW3U09V/cwEVGByUqhPm6K
BS6n0MrdA7DIRgrCKyjDA6ZpXiOllSr2wFnAaW6vxBicRiP3BljcW5vwYA1ATzG3U43l61WYdFW/
AFH1Sg1z45QW22lutoB8N24Ui3LSp/61BoOQ/82+lP4u4bxQZgFvQ9oovoDXV7ELciPgcL9KaDeu
UBDw2aMgbKhRoiVIHulNBPfy4oPLrumA+R2w4L6dxGv3SmBKrHVPzfQ3x2I2ZDSemoshh+M2wmFo
L2T7G6j2xEeIome6TJYtYcBQoAo3QfKdd68Smx+LSZb3XD5MWJcboOzEB2V3GwlzDwsiyeGsj6Nf
MaFsh810mBDNxuczwj95rAOgkQEjG2L6u8rlOWBHRwka/GGANSM2CWqCxN6gkHmSR5TM6by9u1fS
ncxH+AuFEAQyKqrFZFbZ8x93LdsaPh8hTz765K5kPiDGrCE2BCyVIHmEPtMA2g10VzXWPgWiXejO
e0qk8EaKpqGuZdI2ws6Fx6zO24t1L9dlQGxaqyHFRzj/UzCnQo8RW6pkRkGU0/esykmekiG42fCK
3h8VytRwBvQDWU16iJuWKrDhw/D6EUGLCGKnfQzxbR6psvylatswCWdIZ0WzU/J/xT5xtcq1l7o4
Kz0uA686oyiNeYYMNpbDHQQPSK+/budjJBESEX1+iAzJiCLYHd+Ja9N6GvrvfvmJ7rtreARYMdSV
F1iJDcijQ4CVmlIqD3bWhYZFnHpK1lJojOVEwgO6YMRdGaTo133kA5aVYTCWxxhHiaCkg3JjEdNJ
xdFuiLb2aS35fsm+sa4M3x6lOIzGfigRMl0mG3uO6GXHGb7YHhj9hj7Ft6+PojvPACPC9AVBbCIT
AD7P+LPatWDEue+zTL4Q0NEsVBFpcHUNCFItL+u+3dNk3i72DdnU03am3VNmmlChPRBmDvdXmdgc
RxfEHWaZTjPAUqq6HLDxuvPrh4Pk8suEBqHnM3Gd5fDPY7kPj08qh9n7KvgVjJ1xhbVA418mYL4J
+jygst890esA81rdkNiCuIAuVH8IS0idnFoOKqNgfO7cJz57kp0142huLQZ730KxIfpY9uc6sHWe
Bos9JEZI3e8lTyoWMcRbRQNYpEiAIIKXgfKEdNjoV6YmL+xOY5DErtgDolYD/6H6ZdasxYh5YNbU
JsDuqwyYnO58LlNcmjLHEOgGeHeBLA9Q0PREiYafH0uEs+U74/D0ctk2PNRMbQMT5w4ZAtCMglcV
snG7RHg+Kr1Cw15IdZ2if8uLWhhzHZEQdG7YYJ6Nuvgq0VG1bSk0+brT0JxLlrWZ4kDDOn5xz1IN
AYOAMDON6phZjoXpvLYd5Dsl6Y0Q1KPcFwqdE6+bVjyi622KLjs97GKPTwmuP5NM9XvIv2VC2SLu
EB/nDkP4gi90gjsjNrysLAeuUtW7zKoQ+edaqYkIzoN4Ww3UWsHD+xVQBF6ly7tLFF6DvfDPh+2C
/aHEFLHILWohPHIN4tRhkQ0rdcPi6kq0rPHcg2Q0/xspdKaWEHWXV9RTb9K1MXuqLHKBYEbVQDGy
OewSQfeCYp3tYN4uTAMRlDlTQpOoX1phaZmx2z+X4RIKW9o9HQXCUlcPbrFOhcErDCNUuLSoOpg+
FZ7KI929sPigsKvzn+WPpPercPSis20Um1ntnwa6zRyqScPg5FcyL+D/cN1A4AFqvgffJr2uLI6n
HAxEKot35eOTzYTEsfk0quKyTbO28AyTKbgjT5uMt7WQCurzkRglRtsfgtjULwKuF4ZedQIx9j7n
qtVm2vQJDCQ+AryRyF4FBGP/GuSzvSQRoq4KxK4DtqDywyOPbXXis3c76zQMHr+alldCpzRitVFA
5v099Jq4ckDm/KMA2Le0ZpKzR5yrOCmNrNJj+RncyjDUoKQgaIfQDa6NoyNDKFsHcA8O8MaylZY1
7pHfphrZvlSFA048KEt9d0+TESjIt0FBi6xoL0IF0LG+1kQA4fXgrPOq7xVOUdc2HYU37hZGRBOb
zW4I8RrtMxSEOaO7avAVcBOTrKPlqmXkYihOL8NzHxAv9q6PujiLipCp7QdhreCqLHf98/hzs+4t
i69EDLs+m6n7DrUKUbN63+cwvBx/TGlaCW+iZQ7Tj37YqbKuRCs/lwgyj6VZXQ0B6DCwksOnC4hy
g1Q1d2sGWaaAxUlyc8/fh+9knQ+42toaroqFUDLic1wMDghlJFhEkWRpPm0TxAjg4YDZfm72JkX2
M1M+ULHNvJqrFFeoMwx68bBtCB04Q8lM3chsa++fIDzRKBgFveQC+KS4TmXbCWbulMOweZqY4rRr
hKBEXLn15qnzq00m6Sb+kAnaiQTmFOWvnyc1ABLPW5Zr9TgXskDHEf7EKfJavv97h3zue5FtmGtT
EuI9LD/CXBBDexpFFo9KYVcVVFmmq5Z08u9ik0N9iyoZgJuypwYZjlihvLzXKDaqM4dBYlm7DHex
3psER9Cloe6N+ltP8npF+aea8N2LiXXsCd75KvJU9kTQIgD+y1o+Lbii7giBIUNnXzE36x+XuJAC
oVD9gkNjuU2LDaaw1kyZvtysHuTEYmoKbpl302+tUrP6YRHGSLcWaBOz7s3oV/oQ9ri5TrecKYrO
XUOliaZ5ifq2Zq2V41goysuz7bzk/W9m+fekoAzTDAYkMo6rGlf5kgk21JAkQajevqYHRXuIHW9w
y/J0XRMp6JcqpxZmYEOC8wLyWhYj+uJZ40MTd0jtFY4FOoVWf9Z4WIyEioT1gEBiNlgSwkYDGz+E
qQvce4Gv0DolZk0c06gQCqlQaXy+9kyb9SqWnlAVB2FNFYfLKefrVj+kU3OtPo00NLlBPhf72uJs
iyQwhoeOLLr9Y+hBf49sEP8y6eNM3Sp6tnWaDxhK+58kJpB3EBiSRtHU6tKxDN7aiOkA6ssxCLbf
z/qgo1FobSUBa8yJWX19b1oH587s0vH4TX4vw2CTi+ybKHtsuFR6OPAmwQYPS6PI5nlkgrGDoSYO
GpjDP79GFkC10FyNo8s8whk0SwJzT9lmZ+2G3kYsSw2ubQOD+LR1reEmWzdIMcMZenLLGs4Nw5a0
i9u2Godk5Api2Ei9MVFChzJVgiB/Vtp58yelFl+9/8+YE0hchDswLCxbOMG2x8j1RhkK6O41w6OO
n7WRYa2h0AcOOEJGQZOPw0SY5jC5TIS3jhScfSTNvg+6ndiknxgdAZ9+yTaUC6smRpltIoIZir72
XVGeeRQQ9rA3S+GeYksSKk+xRfyGTXllKl0nRrdTi7VUgHawMbWqK0bXoWrEQSFbIWLtLMny0JUM
qxjeNLGL+6Sk31IIDc/eOdzB0I9y6pXVnyme49T3An5JLAjC70balZMT4XCVX4qvVgr3W3ZUcAyG
gX9xP2A0O1keboBMf5vceRL3uQKWltmtXhBRiOo7q7n+YQoYpFN+Zjs6BHBUiRYb+TIM88yVZx5c
y04+S85vGM3ew7T9C8CSOxbXKJ51pDXrFiaSqT1vojPa5uAMwja2xY4DP2quRP3mm8E2JtjUltEC
Nr5bXkuhOR25nokDNQ+dbczuKroTqmyV1rIeWvOP3echGv+54d1d9m96gC1759DSExfEB9WQLH3Y
uV7M/lL26iwRQDaG6kYuzq5K0vKt2PH7wXkQuutEoAZnJxYD2vLTWUbNI1BtQ4l7x1FCgRRefd6q
nmsD9zcDpbgRzDXT+9StGWKC/QX/MA+2706DwPyLWQrgVCZZOCJ2hhPrF0G8raKt2hqzyDH3xezU
S84RlqNjpqQjH5NOMFqXAHtgyDF+m92WT0x5IrtiNUQnu3kIU13vJkbOz1AuZKKv0fI7QOdwQj0c
+BfX2+NklpNvIyPBiGbjUWEftEu43zJSgtW2w8gsSxR05P/pEQL1yq93ikfUQHYejBHNhgbjvtF4
32AoKF9Z1TBxOWj2AHrzYXKiLpSehtK9eYKdo2V2MAP4jkFm0RS71+3sd8WA0dUJ+Q/wHDnn/At5
KScPZb56rIElB9MnUQ77LGTnGdhSBJJ6ppJCDe0a7CpLdxVUYiVM6DwvJGBARIdwHT1QEtyg2WiA
N1RZ6lsF91Yf859Qxmp6i/1lsDfDPuFAsQy54PhAi6+0nZ0nhSYyzdx9WjJ2bfBKnjLQhJsMI0g4
8FWFkf5oip0t2+5OfofC7gZ72n1LLH9D24s+0G9qjVRw0pipaHN/3cYj2tOciC0NPSYokt5+Xodc
Znr5l9sxKXx5EFnpwAftkwnlmP+EQSgF9nA7NJV9Dzvwp+JQzX/cVsjBrplsJSNMGd860cX/94ZC
LWvvrDbt8+CmSOncWvZQK3kZb3Wa5AqvNBgJsgh8D0+YD4EYJvtbZPMS6pHDDLtjbj/wFlgii3Jd
ThNhhBsOBUAgOgpHSIG5miOVp2l+jVAY4/Z9+6xqZs90qadE16d4N4ShqQ8vzy/ShS3L1yNWNaPk
DBTKjqq8japkUzeWblp1jldczD3O2q5v2Y4Dr2ymjX92iMI0SkJBShXLcTHavVFbDkaYpB9JI1NI
DdIJ9Dn5RU57iUTcEMPkUagNNxwSZxcOjjXY5jrrVc0wSRI7hqVIiznjpBLTxzE3HYtQpAlWTpTL
JWfLIFosGEofjA49ldNi+wfVDhct6B8MABzxDZ8xPenJ/qrk3gNnemqKoGUn7Ie2qTz/OJU2U7Cq
5CZwi7qS5UtFpAMGzLb1rqQvW5qJCXfj0bu6j3tX8WjLdTaGZ8kvOWbJ//lp12zDflyuPplkXtUZ
/neUfN/jRQ4pyBAcsHm8rWHvdiiFvwpxw2tv3hJdL+ZvZtqUi2OgTpm9G0iYYE4ZHLd11oXEI1gB
6voI+grtdwlOMw4zOzyfb7JirGZ4f+W+T5fWLWwqwRYH3qEMLZHQOtFt1eypNWfohGkzkbSkiXQx
m88Z8EB84Wl0DQ0uGTNG3IX/6FiwjV3k/Jsxy0VTctZaoMH/rjoqDc6GpoCrt8vEIJF4VZ4RGF5x
YJ0wC0F6hciSvqBPqf+09FyUqBCmHmyRSCmE+Ib5T3Z6NNireKCBrgdk2fMImwsS4UhIrT6Cda10
f1ddvd+HrjMylda6WQ6skcn3QNdSG7im+mNvzlB9TjhpGaaSvLPuvLqdmCLDx4xy/62KvKbJsZ05
VyGlWln/UBm5pfrQsLI/exxG+wGL5Jle3Q4Y1khi3iyBR+5Vi9rsg/MPlrFCV9k7ercuhgKfzvbZ
XGGBlXzvVwizbPh5+yJw9ejbnstAlhB0dkhZalVnwGhmtw1+KDlBvwS338oXgqWr28r+1dlkcgbE
IP7f50ELpZ5PkLZXZ32PtgMDKnWDy4FU7vxkG9AslCEZKtr9lhZ1PfaUp2mxHVBbIipdRsIVOwNU
pOJpo3GAZ8m+KTa3K4l5GESlt6nQ5uP6liBm1HyoARMyzlQv3bnDqRHB/ZXGT6OewsZyDJ1eZxVc
Be+OY29WFZZWEBG29FKZY/hvILtVz8yZ7WZb+tQklQffao/vx0A98tXhyulWuglFK2o2W4F1wnRS
37Ar6hTpaDWhsqJ6lN1GIbitMFtu91tN+AMNcPyDa604xIbBCM3XceeGcC3nSjpIJhFBITvVMOc9
j9bTQ5u+QIixC5EvIbFxaBl3ysvNeD6NZjUnCTEIgoZqw2IunjPuF1+Sk3/kDaHzU1bYUmard0cZ
kEJLFfeS+7r0TrCO8x36W+kAnqQcX8c5Vub5r94cJHwaCHFmbo/VuwfRLjERegg/m6CoYZ9rnHMb
JHfCFQski4tlvwBfdhdNaWQ333DV+wB6bMRoVMEQL5VMSv5g1pgvfmbbdub+kVg0F3+zm/ai2D6m
GriiLgEFvfu7htQsVNbp5ix+OSRE4sAUiq3VMTrHb1zCzL5aOn2DcpsAIm+bqNtFQomPRF/8YGZn
rwqj+21Ck5BwS7hPm5IQI8lp7PB1ekmLQdiRDKDUi7cP0vqMvp7wkix0DoUm9JUcCIg373UfDurH
/p41gmy7tqmiXWjdRM+ShEJmxX++qqR9xAcjN7kbvls5mvQpBYICfdYnUzRPDUmU4iNimPBjf8gf
NuPyhzYjoR3l7eJ5RoO1g11DxI9QwgtTLJ+lDEdk1hl1GSqHcZ8RhY87nCOWOC68+koR8Nu47xTv
Q7/J7fcOhF9jEbLsn66zhZzUIO2zda4KieE8+77/GfeDzmUW+EQ7PYn7t2MZtFl2YoWSSPffq1N8
XraoveB9+zC7S+XioYoYHa2znmPnNn/0yQLC3gzWMFEhDtcJKZQxzbKuOXasDy4SG22HbGbZPg0l
MMXayiLRBKzj5wX9M+gFH+3dS1WTffw+a65bVDFN4nGa583UvI5jIOlFnkqez0iWWktC3HELKrc2
PtYCYSLOnK5lX6+E9M2ISOLAh3RW4gypKkPGz4Peyi1sWjARh2HpNfFRmMpx6c1AW+tGhEiZvB+G
/NYmNP+wnwnLDSo4PE/1UxEAV1uMqh+SE0QoLJXtwMjidDVIr3Hllq5qRGq73gJP5epaxdPPJBQR
ParaYM/UYhzbyBeKjA/lE03UdpdreG8kLynI90hLMiSccSc99JDiJMbp6TLUf8eanBcCsta6iQXh
jVBYhHOOyhc/3e7Ng3DzLnJ1v838aG81Quzfhq7Pv826t1/crUoS9pKYb4+mkoeXGMIdNH42jf/c
Gxt2XHMxAsTXChxP6x9458/r+xG9AQrrEA61VGY6W9dVoVhOBeq60EQ2/taFsUnWgQDckOeHNkuI
R4FTPpCvZn618tZm8nPV1dF2MVVDYI+hFoiybyO1GaUepLpScl0bj5/7z1zv3DxGut4+iep1nNdp
toKgrpNDIa6c4he17OLDdYvXsWeMdl/7mVSp1l2BJfIMH38ikwe3WxkH9IuCI+FDMU8uhcV11pDL
TuwOey2hs7z6HZsOQi2k7CTE8BVBKu2qch2QRxjsmHP3yaLCudbVZ06SO8rZ4cM7FsvZfUWNxZPI
xLvuA0H2AlhhukX81TsTynFT45Pp7YHs5eUav2RulbUuNR2MgBO34fQ5NvIJ0HnQVRlQT9limG7F
wYrESUUNw879LVjx9/lv+jt3jLK9ZO8Csotag/H9GQDOzTSSi7QK/XUlfYvWX0gVpOmbqXX/pooh
zk/U0Sz0ywG9zHHZAMqqiYL62SpkY6aT1fVGbwSIWZmCooCJcu1Ldxb/3JKtg1qNY33ZyK8r2Ue7
BPdTnBRoq3ntenPKFcfNo/P+Iz7X7tturtjeRadS65RDU6LiX5h61sxtHiHgc5jvy/wQlm8ibh/n
Yo+FKKmTOro4+Q4IlMRJ+cIFPvkt44j41xnEIv3uVbQ4v5/6RSH7LKj0S7x529Ufx7dMPloWDy/3
UguS/Rqk1ul3dXu9gjG95OdvcbabYIronhgtkr1MvlFMoR9E4lTqr3WcSCnffL8VZS4h7L0omCdo
bCHZki2HzS0V0I2dLMhofNhUClueHkV7158EDLgMkzne3crJe6WA0gKNRc/blwAcVimH61jdlIYg
v3ccUHMIDA5ftp1+8AWWKUGjxsEcH8f1x3vhTjb8PSDqbKe302LKwbpXl3MivFBXDKAW/aaGjzFJ
JaNASfb2hgibfc18F3Cz08wUX+nWTaACgKEoQPdft5+7SxVieLP8yq6j9LryuMBob+p7cQLIaP8+
vt3GmXL6UCjn8oPssnlVV6PCL4V3D+KgEAC2QNDw0bMhJd0HCn8savBgJ3E6h6ivPHyL2y6ghgEN
ZhPf4lSIZ+SmllLtRgZ2rixtR7BeTYGUc6lyKeD8XhYiTY3V5QIXnC545T/t+vO5Yu5Npd/MOEtS
lXACfG4bcrVqr+O6T8jOAAyditVV/Ok3yXM3FX8AH83Q9547hUt9dake4/czjNIukqzzfh1P8xxQ
3JjzHPceI7jCLrgrpHrmw6BVDZyNs48hbF+GfEtNPaL0CpVskIlSvzAtvcruGjkAevYexpDcelz5
cPnNPdR7TFPdy6pdIE/PV8LlA4o5n2nMtf88vAvysLy3s3oqbogry/6KyjKOQ6YDhpghnaqC622G
Eoqbc2cO+FcIcMZif5tqhYwpzzmgdwV0Z3qnNfwMRW2UkB4gjufKgvAUcGP/MORAPSDnlHkxD2ch
R8Tpng/k5+6MRJj8ZcjtwEHe4vpi+SH65DcpNQgP6NdurqHQRlZqukg9gW986mEe3/494LY99wou
ChEheZypm/sdjolZwHkrOLg2lQSAHDmDUPImVjWOPTAXrOZZXT4gVMC/byM0jstQnLGXW08HNMc8
VT3CeF7+x52aY7vC6mcC6jzaiebeap6eyDxrDgPSAtONbleheCAeBYx6ppzSgUgBgGfdKzYmQLEm
M93r/G0npmf3JV9QyJxHpUu4nye4vXrw0tScSsfPy8nOZpKdV4EaJ7lk1eBXQ3+XjKpkpqD9s2G8
aC0m9m6YhkJAMSZzzd0e7+WEOumn0/VTtmarAIRLMn1kO3cQJT+pg6p7HNVRGtczjWTf1Njn4z7L
yGpfhm4GmfJvOPvZVPbQq6zFNfvWkdJxz5U4sgkCRTy0koUP/7Ui13kVYtItyCBG4G7Cdjpu/9gM
+XvlbIdx+Pv28mOhyRlRp7ShltA9ON93ArwpKMVLLr5HxcXHOm6cst8Z4hVYbfYAxO4LzJxur54U
ThOKNjU1EkoBthwBl7gtCeKekMH2tlSbzWoj7YbmxXpsYWJESlUROHUChnHdmGDP1BIw+VRGOAay
7h8ZnPzZ2iMO0L+HuD7gf8Wi2x6AKz4qhSa8yxu0NQEbj2CjuQAftuuCOtaELFNXIfDr1TbbRnjA
MrrdatfDcK145jSB4Qji9ZoJ6Oa8WIJDeQrgA+G+5PpLyOnBfMbQSoigGpVI19cZwFYkVlYhF4ek
ny/cc9u5oK9yvxkiNPih+gPQ9yCQhkN59Xkbf17YpYUm24t16uvxkxXfx1ms20somng5f54qLCvN
PTbl6TL6k6zmegIm78faNspWD41FI9c7aIByb1mol0Fa4dhnCFsETN+6gbzp5aD+SvnK172J7cdv
TuVb/TLA6xvB3V0icquMh7mC/7xWKG+ibYPnc/srXPQn6WptJWql8hevtJr8jKv7kkvOVQ5+RKLM
UpFZh75cl1efBIHqEQIxWyNqb9sXlTILYWRxqJ2QdIh1JMXd/hGQ9xC/doTAO7oNc/oVLDVKNUkV
1ggmp4ratO69BzpXW/zOG4s/SuY+l0CE0Im7puQjqop7eRW/KBojFoDHGZ3reSMHKykl0DprgCi/
uK3Mbb97TQYxlPN8pn8xYGQLrcRhp9qvg9tgvd+HJS3x0cArFab3Q/lQAfSntUj1Gb43kSNFXh8M
vOPfa9wp5hpI1e/x7/5am/1yw++vy/2rYgI+0S5d38cNBjvgEJNOvfyrYojPlLonOFzbajVMnl5X
qUgGRS7ieFLAV3hdpOE/K+BSs6R5+L4DSo82H0zF3iFXVau0hHjINHKbN4qmmGshA78qKrnktOBr
YmPMZTr7xHQZ43/c/z0hU013cql3Lkbmc7dvXshdpq2gm+jdSfOFOG6lNv2TLBiOds0LdnXsp7RJ
8fZ64+SQAYcaLbdffS515+gREYlkAEtcECGgv9ZtbYb1DbL/i4ZIP+qWOQOTuEWjJ+Swre+z0QnT
YYJco54ivqByBa2odYHYD2eB0ozIOr5nPoXNcsENqQVEzr1xvr3vMZqwo+jxVaeo5YySI50gj9VF
SQ+RlwWiNyLx12NxJ51KQ7OpPlEh1eXR3y8618ckndrU8vhdg/UrOHuLK/tQ8it7nnvgyuhBIcWr
lnqiy3W6un+uhpViCnoeiPlrnF28ZLAvHND1zE/fOK4W1Ud+Xj3cHcLUJHsV+9tNLucGwuVUpppY
1xRWj5U86WV5rUlGHFjrpax6RR4XbmXhy22fGPnr/30NHmhiJp2xb1EKrF+S6caRN2yAu0E639Q5
5YE3YlOZtwrd3S8OnOS9AbMyDjirFc8cTvgtm/ksoaWJQubvoSipnvrGlsAhH59+lKJAiuU3jdPv
RZO5uyLX9/OjqraU2ZVBl7O7v65f9omQYL/HP+Jxu1NrT4Hu701u6SWDAGLxccbTqsz2L1jz6vF3
nfy9FV4T+dfsg6n+rabjuk9UPSmZrQuCyyPkz7/H3Z/Fuk14Hi6dPCaQXLqqRIWRQXhmst00Pqcr
i7WwnswXdPLtIzmvCmiow2JSEskPzqyQ4cJHQiasu9/9KS262V0Eqyortgzv9ZG5NLQMF/e8pv4k
8tEh953D5Zye6wK3DRV+GB8CI3kxzamTHrkfmjoW7RfNM7g5fbfSIKMUGGCs6YJJ0swU/vCRWIiK
XmG/ZVXyueb2P5LOa0lVLArDT2QVGb2VjJhz31CtthhACQLC08+3z1RNTc2cYCvusNa//pBwILsa
+TSiijVU/wZBVNvf3gxOdeiRGaKAu0c5Wmp7eQog230mMnpQGC6DV1Sz7N634xMzcUmfoiarvuen
us3o6CEdfAap0+lccAMk6TgO3RScMONVo88GsHWIZ3ku1TbMG2TXvIA6uBHRc0EV03w3Ke+7/C4p
UAUsDDeoIhtCgiVhv+PjQ2PQJIL0grpcAye8aaeA7Qsx7G+Z63DE8ZCU0ZI/UdHmDGbakEcZfvB2
+ERG5ZQkB0N2zSJYjmeyGtimcUVog2B0oJuWTt9PqNdHxMtwKdHWPojAQcgsL0ucGhQtvIEbLCsu
CJJzOOPPST5rioCDiokKyYBqgg38dzyMvSoPVAa8lIuc+QxLLsiHa3i5jIUo9fxRHMagDQ3MGFEN
DNo1siVeSOg2ZzDykbAa5PBgIY7dNYeEJnk4sUgStmJeLIeoQbPLtwp1c94+/RhjyouGC+GqPBu0
Xx2BBWN2X0fMB0KbBHxS/qBAtSXMkfZPDiGkInSU4auxKlr9F5xuw+sxYjP917qYfrFIll0NvynA
5pLvpiWhpZ+9StQYFM8Xnk7ycp44ZPFooNfjgl/geT/6Ve+gjVFfHEayYEWwWGvthz3FsFP/BTIE
aeeqiX/i6zPUGHM7tbTFpeZ2weQa8R92arDzHP2AUJyKsoyeP2XwOmS/lG48jfjP4KRmKGa1s+w3
LojeDeSNqv5lfsI+QyUgWcOfmgIQe0mqJopqR52xUd7nEZc0jDEykflpiNMYLDp9dqxQ/aW4JFgN
IT+6ZWyH9Y4CvJjIR66//LZWcp/LT1IjHC2hwOFFmTjmufoR/cS1xclh0k4GeO9AFgT9oN3hqOPN
a6G8wXFHWQGbfBd4cuDxhwLHDNp8MVjn3juzmilFZFauv3M+3pIr9E7l2Vm8dTxY2nFLsLSXjgIQ
99eOLgGytDLcoDWh6G1uZ8VAXmAytldmFJAYA98fc/jaGhFwrs7ZkpsRlr6ihXvOYB616hbLfv5X
nr+UKJVdQbiAp/Xm7p4gfzXR3x94cICqPat64I84gKhzOF9NJAsdlnuikTXiiLMOPTNdQ8Xku5oP
NbhVZ26whra/x/O8RPo6CLTnctjwyF++2jBAf/kJvj1J+/dmLcMpZDhFaaTsW8KBW0/7hGh/mBKB
4M6bj3PfvU8FRnVA6kSE9jowJJOIwou34OcdYQiVT4HxIcEJmDLi0pSwABVR4pCCkfvrjBsVMUka
JM6ot8zgQ7XWbLFBunPzW/Vjj7MjbzRx+qOYisTqdtSHhEV87RdK6xOINpBoeyENXXeYCPwg5f4z
f/sdjnd6cdbfFz5qswKB71Dis+wHzms5OmLMhCWmjD9G1BDCgyvKgW2UeHJmi8AJ6Mg879WDhAcy
NtE2vtk2CLxdMiXkOypKpAgY8UDUPWdXk9CHqbGTPEij06QftzgkcUHv8sVLeBjbfcOUEyUDt+v9
mvQWW32YOo1+Thfl/HHRT/RtpeHnqECwYmIetyjiyKCLVOjQoMZJIcO0dBDk2xLpLvShsS5Ii936
SbYWZJFcKJ7Y6iWIj2aDhpPJhcdo4tC6dsSQLe+6q+mufOA+/6hgb/RWzuOiYnvWn6XfpBD2e4OI
IBJKzCm7xlgb5x67tAA7BYYX1tNt8WyBcSmihsa89JMn0gJI0psz1yLRqnSEos0gTUyEAYEVMrkY
SGL6SLGFVLvag9SO+FwTtK5DKyXH2+dvSJ4RYvOXY+t1R19TOaISC14XgY+hK8Fg50CHr0qYyYt5
qPFD90yFmqp7mV5+QxNl0JQM3ZunABWO5TXdHIBO0Z8KdT76ztT18zdd4DOALUXbCYU8/8FGeR04
xhQKcE853fQVVv4jxeZEug09IDLQhAaFbBv2GewORs+/D3zigRY/NOvanJMjM7A4bY50pDdIC5/m
2OKHBrsAqFRqFgpHCk2gano36AlU2ewtpopAcUykK0DzfsWQp0zF/L7BpUr16NVwOrJbRvekqvxj
3XGRI3vSlgq2and+Cahc5apn/DK8ueLkdEcGvTfuAV6PbnPcDsgZpNnKib/6bD/XdmA9Jsmi2VbR
iwCRUNv023cEQClVPhVg09oSwc501s3vmzOVKMwGPqf1LSwdl5PLYPtegGzfZqQhTra5r4xE81ch
ZpphSRPPeZ/q36PiVOAmlZcjNtaSVSiIPTPmh/qF2ApuaYYeGp4pvGvMNB0FIJ/pDeEQu5vPyinh
PGEWNEd/+vmrQ8PVlqRBImSC6cTc57cIjBMTGWqJ8o9Vr4IBvQ+EthhDxnySz1CMbv+T+A2Y36U7
5b7pjd5kzcrAfWLeZQZUkErxJcYtjNvorbn6KIxTXD6TGOYDlADdKfrxPRw9f7JtMimmaWYxIpi/
V8ZRJ2KC5TuVmdX9lNQPpMFhAaHa6UkLs+tHsRM8DPN5cy6Mcc9JEqXM3g5lZTWL965aYsOWXu6F
1fjlBrcJGJcgR6plUGgiRapP7OViiU+Vrx5Uu+c4vD5w1XCTZCwQ4HkXEC4AiNeRgkAaKz0wlh6X
AU8DDY9PyEfYHDCEQXsYQIOHrTeVGU7UwXtAQGLUviY9Nl1gFxi84NN67WY4vSnSVLtmU4L0wnTo
Y/mq3+zbgSYbfuPGVK0HjC0M7WYsvM/G6PzEH81w/vtweaHo/XCe2nmAOcimE3oz6lQsKTMiFHG4
gq9GBqTLc5JT4bAg7YtN4eO25hI2fsgX4B8wj/ba4X5+bZnwlIJcJ7HiLt20Zri6AiYaHIsAlrzC
UWlybwD64BDA/N6KDw8s3UBCQGKxhllJy2pObcJ9lWFyg2UxBMmfzw6cjEFuaOgTQAY96A8DO6V9
x/QY0ZiQStzt4cgbXeg9y/kQ4oAyVWJHTmzDLfzPwSQeNLXeLWckLmo3q4uYUPLFfiLZN+UxQslm
jJ3kP18070Hy5OQmyO825p73dA7oBSqpCO4LlFkXSwpw2ntvaVdqmHpZ7zCDzVCzgqFXewQyHnWd
ueL853PjI/yDYaDp1iIbEgPYOqzGQ+ahFecVlnPWBwoYMcysIhTsqFuBtBlhf0ceTn3susLBChGr
F4CsrHRJrF016Fex02wpEYTbCYGAoEFK8HAxEcx/qHqG3vB7qvCjquSw9m++NgMi0ff6QV4XO8UB
qLeKLV7AcfDkTUylsB1O0uN9ZxyBtLhASJ7/5fqrDrht1rMO9t3OpCZwsVH1WFBQ87gA4JOhCqHE
pZ+Lt48N4BKrMKNsUik/x7GXsTW5+UdjDGPAa0OBCFLtAa/RsuOo84mysP0H0cpclMz7HnX47J16
WV1T5HLdiTHYIoE1QMEq1FtoI/B3Ez6K0M9fh751YdMjI18XMADa6WCmutQSyYp/qW4y1c947mCU
7/DZX+tb8HI/eVit5EUaSAyOw6oTFkLYJ/dblurnMDqzd29zCXZuP346n9OtdgezL7OyscxJkkxx
YxJ+Nffle9bvmab/1VfjSJQMTY1HJUjhjCH5dxFPS6ZVrMl4gdk905p9t8um2YRqEzefOT+2mIyg
VbD25h+8+xl214wnYVV3q7Sa48F6c0wbT1kHJxCmXS5Nuz5p/GSLUxPOVJEWYGAMsuX2c8nB+Eta
s9ooVIuC1RxvbwviVOjlvNdcC0XBQdAScQYsXNOl8wAS2JGlEGTL516N8jrAThIz2Zmya5d8VdP7
jm9M+sG19TW9wS8d41giUnuE9H6sn7uxGZVR90WlbZVsswlmLBGtLVN4R3c53Ngi99/3OuY+FZ7G
o9kts8CUwfvZ68qs86nteWj0otIVt3cAjxUBJW8HRwcbBKfFiB3FFuShCZbZw58Kv3lGliY95qQN
nxJ0xjHnAotIXVcnlpDz3kGRGF3knXbqhTT4D76w/b4SfYbn63uKKrFBJZRB1cMbbNWgF/VRjHq4
IjGZtNCzD2RBoDQQGgMfGWGOZm24hX9YBipk6YDZ3eOCedEXf0NmeTiewc6wNMPG2haTFSUsR95N
WnweK07jusafi499f3tFKE+ql3Vbq4lHk8aCx1nzyxa5l+tncfo0S6O+4FqStJec2oUhYwqZUJ/1
76gwl/KHdn48Cu7ZocUFGHZXpTH3XxA6yJbA6pzYRjMc6QcpFVZ1z7tTlzamd/KVOpsoe4pKs3QH
nklNcAJkhijHnaQOfTwKsb2SC/v7A9WE0KPJd6EtmRtQ9OhEK7t8maBjCfQzV4+4F4FB1TXeslgy
gqeCF8TylsCjTzSaYGGdnb5nhqLPnbD2OQwWQLcbZof5I3oMAqYIyiOMf5+s57vFT8alirEL/Bbq
SPBHtVyyDoyO2abHCYfL9Ei2RWFE7aQquw9N6KeYNgeKTRyysUdNkTTdQZ9wGLa/Bi0EJqXA42KU
QAJq0JykHx7+u58W+25PZp30M1j0kEFsXRHsORmIrIde6CF5f65RzPBIkkfAyOF+m4/m9wJ8FyAJ
z4BxCR9mkzkKFEBlrqgWMGbjmzevyKN+w9H9mquuifMuEV66a1xHmlOs1FN/rsg9h+o0/pR2h1+x
PMnC0SylMqZgd8W6XyVBv20MuwdU/ElVskdtgzEVW1xbfBbpZQR7Fb/I1RCa480esczQ8vZ+dzbV
6TMO82pW3lw99cyTim3v5nOz8ZXk33RpDbnPQzsdzFtyoWEjXVoue6sn8VF6OeCY2JjHIf7LuNca
oKgClcCr9n23ql9iOqgynYEIERgBdJ+LHSdKqsEuEIUOZv3AXVdjSbrIYN0f8tR9wWA4JDMiOXAo
bHioNqValKxojoaE+vYWJvoZqQSMcQhaIznjyvFlYJ7JIfPL/8ulT/1U9L5KmlmyH27pZExbWdJq
Jr8U8HjSpRGebV3GfXULsAHlKx5OWUoJP/rWuZ/DfUfxMgB/uz5Kv8aiZ81fkjnwnyENB/9gQDbC
Bm0uGbYsc5i0gIhWrcyTKx0nN5Xwaxuu7W7JvJ6uhD9Tv2aKhJ8UEzrWBkUdJ7U+nBdVZEyVn/ue
Zu6GPwuqZEhh0ERKYfvGn7mpwu3U2CpIjgOG0iUugJpnSI54Cf+fOUB5ZnFCJni7XGSFiG/bmMfb
9DaNTRffkQumcwOyVGD1AH5kILQOJ5bQ/xr3jX47gwhwuAiLOCacrR6OxOT4VUM+dkskNuqMWSy4
+h6NDAcHc6hBpDDWxHMNTyfGDDDll184BzePkRt4SuInaIgjZnhMusDt+GGoPQvZ+WLGQWsJCxHo
uqQ15cVcxuTZCSsQbn1KEibIKDlMxjDbN+WOGlSTdGqiFsWZ8YB6eXAxVgP3EXGhGtvC52epR5SW
qjAZoYpjdtwvdAY5mJa93PsHyax+AVYCNyxOQuffWhdKN6ZpgXyk+1PnnEYpKq9T/gDiEOZCTLd4
kw+WHBwMLECwvH377QRnpnUyh6XPF4TGBzj2l0nu86Qeqar4vCARRbmXdM/k76z0xY2hmflvZA2B
FdugZio6kka8KpwOY8V7QGcwaU/wvJnyIZxCGveYAnbU3RmyDQY5MRZz//yNGE6DxgLwwAF+EkT1
ndXClQQJqqC03fuo4WuoC2d4Sg5Yi/iKnS1MT+S2Q1EdsztXwwhcxINxPtU94FbYUoAtyr7xNJeB
JndoUP5i1kla4Wcnh/eAKGoAc4tge4uJhj0IzIC0VVcRRs5cN5hP3IDPudky4WYz1edd2IW9G08z
7DexpI6y2QfxPhQnd3tlbVxL/JTQ63q1bzgfG6B8/+FP6+IKiEZrDUrIDp9H7MgtgrUMrJcjvD+G
8DpwUl1yjy/wR85pXlXrvXn9krVZ7u5Qp5jvTEjHDFr7gY2EUyzI9DRDutLxiObTtPb05oJfnk95
00GJcg3PvmNq4Yi5pC5iRIhxzESa6awz7g6GFHtzI60m3ABsby752ScA1R2b1MqfA8xeglvg/AYw
PW1zncySVRpJng92yicTT6iM3vwiZVp3vS1MV3Lg0biQfpxhN/4EG6IHxpLDYqT+YhROLaZ4d36G
xhFO5+DcZwPZ5hzD++dA6cYxp57j5X3Vu7srllUBc2zrShVB4bCppWBwThIXdlEgMQx9TyBjoBR+
OBxxHparmoujMlXi5vOTe+1p6LCADq1F4QCRTLHb8Q6Qlmia8cd97pKVtiwjhoGi8ptof9ArHHhb
jiAtLm6eUY3VNcHEJG/kwbMfE+pgD2Y4xpKeaCU7XBv7C/uZfoeWa0VjRdmqXuA64bEii7IK/zrh
UAAOVKItQlYB5yAbg2aDnUsz2giOo857+5jeBHhTPWCuTxi5356eYHp+sQOH7HfnOPzT8HxqfeI7
YZQKFImxmJ1gCU1mEA49LwoAi+RZGHbNCxYSmER/hcc21b/z0jHL8cf5S8ag4fbXEvGRB+jMMyah
skckb/iEirczfEQkW4Cn0kt9EtBpwFzdqjaK/VoiKEHcvTC2A3hgP3l0X9ESLACz/yW7JBM6zSW2
zHPFwyizX9Tiuoi38fS9y4TcBldc0WWMk91bjH0hjV4660WKgGL1UbsqZvoJa063sdMIf8rqZiVX
9SKhCYORww8ShocA1+VBYePxKFNLSMOh7nFgQsF8/LRCpAe5EvUBzyb9+XiwVU6YAZIomiO1crXn
FFpBC3yMxhcXSmwxKD/oL1Hega7+e2CNJV+V8wP1GYM/PvL2sUQDTugVKDhnH1rwCSeMzQ4iWhDL
GpuADobzGFdNE17sj5xRAglhjPpkEPtQacs/BsOo+l7T1AN7o8O7Dn3emuDLwlcFnLXSheRI2yF2
ybunL3+cDxWSCQ+Z6MifdziA2Y3+PrdeIsUkWYHZcVOboOr9EULWVJsiwFHs7prNZNucqCd5jwNv
NLy+jXG6qa5YsXbsqTIwXRJWqLQpoGi+utk3RutJ4vb4/Vv9xhjQtjZbYfb+1c8UIhjRDtZsw/LM
mVaH8XbAxNLhNu486kJyuPdCeOBBnvCgqcLoZWDkp0F5SAP9rITxMva+m2+EX5jfnESomuoa3ivi
a83PX3hFwMFcdFNcifxkNpinEcU6PUHzinh57mDhniKCF5A7oA9BlgG3Dg+ObcZPpsWYxA65DMv4
B3nVCdL2Y/lapksaaGJXLWg1Dr0ao6feBR0O9UDY9jD39AdraiTg5cH6e6ZVFAwlEC2MdF3DtPMN
qNQwDanLhksdsHQNyi6T7RY7OOFKs6ESUGm8JzwELgEw7DVwKXyBM9kVzysgAJOwhXnjIgdkg0+a
+Cw0wSF5TJ6aT6iv2NmQuKaP5R0LYhSixMbR3w18tZ4/3VvIoBXWsM741IeKLk2aP33bQeRz61Pu
lQ03m4FbcM9FQRbMnHe1Z2EXfuVku+eM+spVvOGycyCvOsxynPdU9pkbQfK4X/FEha6yb3SLj8Bl
j6ajFVosdnpT28ZE/X27TGsRAO4Vv6Ow4I9pq6HDlsKFg2kAlj8cWdPXme6e70meM1UyvOK3CzNa
HU5WZawf9MoZrEdr8WTHn2nLgdYuUSyTkGmDCOQuyWJYQx9vF5x+F7XTWhmTCnlOS4RZJ6upI6pT
RG3h7z6AvSMYZnIged/DaN45mnV31InmsDb4XWxIMUxYA1n78nG0+UCD5yuSBE0KIWuNgBawLLMZ
QO5IRLTLa2/9Zu6LsTb0v35+C+QDuND0taDzgb9sZTBFrSfiO7+af7Y1q+InX91Wqs41Lv/y5Mff
pbp8Bz05u2NoAo66eISc/IQ2gwgNprDfAWMhWq1HgXrsj1z3MSeAuP6SFVTY6du/7/p1MUGARwHl
GI46N8hMovTHy0hb0jripIySVvjqMfVgMjV9RDTRozWO+7PEztYvr8CSRVjdYrlV+wO3W4K/0/o2
9uCguhqRFnMcV6BrurWTstrfJiOKetJxRN18cK55GTIKsag0dnKAiNMCHJv+XnHTRA0AZgo8DOP/
DFQ6lTFj7fy3224wld5THnDrALExuNqph54Ohe9gAoPlSJ+YLu/nfmRBccKshPsicT/WLfwXVgxk
T1La9sic3sNbYgxfHUEFGMGLk5L9gBsHi3gMv4m0kM6JvWYtkSbWu3SLAlpZa97oXICkfFwWYRql
AYeFn01AxS4dsdeY3mzRw6ZjLjcJ87Qtdbc+bq5Y+6OikU6kLmzBSICD7a3QFP1xX1GZCD+P/PDc
30lG+C4KIKEdqZA0fMLtWylFk4Op6zEnR69GpNDteYATEjAIcHDubs2FXu91m1vNe13gEV4AT+BV
epBBHGo2Kj+gZ0xFjnd79g6El4tgjs0KZnGT+IeGjxtzLY/G9P7a1MBrbDhl+7QY3pOo1kRNY9H7
0/3d2bxSZhPAxTDql4F3O5VPRfhaaPjez83xqZ+AnNvNOY+G4dfOANrfM17blzxsJKz38nEcHSCx
hy+7XEAQehEepZJDNcJSFMYONMzcNlGleHcf3tihjBill0F8rXaQtSaJ08GfA1YEVNjWzM6rnQHG
SrBM5UnIb8ajQ3o0LHLDMEgi+vDrExQjYmS+fuVlvup/JzT0x8R/zmLvHWpO91sGXxfv6ruAPIwp
g50J3Cj2fGlnu/LwCCoRJTZas6Rj9E3plCR3XMCyK7fpmpHbcyeFsnv34eP4I0ulamnGInzauJqE
2JRzxvvXT/CkpeOKIy9a8TTvtcl2Wtj+NvbbaVxqS56BuY+9m6WfbnPe+vMvtonQcQ+4KwsPyAJH
OH0uu3OV6s8xHUiD1hfMatxu31/nQZE3f82bdbwzRJIgN7ULrlGvRgdpV276m1Ptmkh1xec4KNc2
WZLWdIfa5WBOJwx3dAaZnjqn8ZcP8EK0K9T2qeLI0XvZk/UkBfcoI+Khc6V5PnmdoBDEC/mk7zUR
GXY7VyUhctX2jU7vR/ZHboLVC2zricKGIU5C9j4u9DkMyDEqf4CyCJdmbItoyscuERQglK8j7qkQ
eXwSTpblZfhnMoc3gDWk3+/mE3sxwEWPeG4MXk2JUH+xlXSMIexxR7u+4xnV3MBpmf/S1hBXUltl
hmc1uSCgbE5OWN6OkKPak4yJwLTP/5vp949txy+UDBLxnGB07Y3mzFTBRItdn7rJ7PnLbc1ZqBJl
wgtnNi8Jr+//siT7FQkegDH5QvPINfCev2XEoFuV/0W5SuE7s+sWx8D2Eehx+JY9w9MZS+yM90JW
QezQGloUNIRDkEtSe/ESPtaZKoqtLtz7D5zAAkBmMLIkJqY89GcwpbZzXny6Q0l4CYtwrJ6Hy5wE
hR99zYT4mwD4jblU39c0UISt4Oig7ZpFtUxosNDCTO5+GbSsvd7FsCBQPGRJNkFj2HuYRzxeKize
oBBqsOCZ1WHyzBwmx39bkJPxdc858XFNhD53Bi2Eih8z/qb1GYmfOYyjblVS2xQ70B75A0OI0D0L
NILTLUOwxO0tWMATVZRwLa3mXJndNVfCdZKHK0jY/CB1Q3AN/oWSIJnRmL8nHVEBB46pfEAz4TNe
AqCgX4GrleI0XfuoFuhaIBRC0AJjoGSD+8uNirU0XThARg6ZWJDqQwoNmVJZsojffn9wBIVT+Jg2
sO0XlJCMAC7cZbS4pJTCKAc/OIFIeNCgVg08W2FC+z8jGtwbvIHCufL1DShBLZAYrD7wHGaCCSTz
BV2JbRtKxL+XVwNonzipuSIpNQcnxF5VeIh+uOHpmbAzZoMXJ+pPUINK2JzhcfzcN//LCEzhP2A4
8pzR+YQnQkkAmbw5Kis0FWgQQLPER0AwPrKpTdQLj4hWhCm1BqmE4CeqD7pF3PaAZFCfa7PnFbxc
8opHSLH1wS4cS1AGjM1G4ZFpixfckTencbcCL8nmxaabgOQAA8BSacdN9Ba0aiKFT7Wv+AxrZOH8
Z254dp8jR0znYW4GJYvTwM2O2NHw2MrgFgEcYU+w76cpRz41/I8ayo75m/8UNeO2itO+jMjk8+hq
/O/CDGh0qw1yWjdeskLnnVcsoCeqjoDxJ1xt1ZueE4sCbV4EzBm6AJyeOoMkw2z1WFer5086sL/7
u/RPMDrcQtZEhTDTckt/0oV+IogVI3grax5Lt4Kh9+WapFq0cAV9HeVD+5OTN/hjosFnGoUEGiyB
XDCV6RT5VflGZoLPgTqR/X4yWpX7z57gmAnx40T5ENr5+eL0RswmAShH0jNI9YIYUxnsI5JhQ8Hp
p2+U7X70e3/s8Qyl8GH4I1aYNoOQVPTT2yZ3S998jlc/5J9q6JAm7JF+xDbSLajINBaIlsatXR9E
xQJ3FzkV0xMhm+cbqrLgk/0+Rsxt2zEXEj74J33x+nkwVtSmgzP5FvhN0aVS1icEaz8XLzxjYBGR
6slYj5o2Yk3T5dLkw/egCOEsup9Qe8NiYAtQsFSSaIUqlDc7RspDFpnwe6/8ISj/GAEGPPwWNZBq
o+zhkGA+nF3lC2cB6gIoN+h5AWmboyCDQKnBTYr1z8yAlYrOWfgh16ATwJuM0GyikCnB2rBbaqZF
whkkE66w9mszt+KfPjBPuiuOcdNinP5tQ04EHPRhzPN6hfGD1TAdXMaMBZvLM7YGmHKacOXpjOA4
Dd2ideuIVJp0JSVOESjYXhMaNZZ8ytroAwsO+KD3n1jG6cg8YwyAk1O2y5znFC+iUJxJgCPgPNSk
b/eLPY33BgAkePa5FJZJEZuYGLNIE7AWvY60uoXN24MZEzxI/oJJ49+W5iX3zFASjnofuG345SA+
wBtP8SpvsHqPbCYnyenxN9jgjbEAWwD9BPOc3TybQyM70UBVmlA2ccE1ZynEDe/aQ1wHubMIcbbV
yJxzLiQuymeUI3RaB7AfBnlApMthGsCwGGCzeOLclM9Sb8UQ4t5WDeOH3KzUS2nqWSsPp+bN+WnU
KkHv3jurhmvQTInIfDpD8gvcFrWZ369qz2A+xUye5EFi9lCloZ6eYEcAHTfdMrGat7+PYLj6tn4X
qWGzNNsjJBR0CqijV69IX9R7RVicAsfCRyIEUY7qP2RtL8l+1na1/CwGp2oET5z7E5pv+AQOff0p
7PCk2Q4UMcmTbwvydSTTzdXZ8yFmpFixCVAYuRbUvnLCLCtpbepeyhHYhSBdr4dXpEsAmaFVLQRY
0lKSLnkD1UkgXHn0PhHNzGyS6/hBvOszUpa4BlOp8/epElnxOKXOd278XZX1plYxd/KTWgDs9R7G
Dopp9LW9wLgl6PihPHL5IGvKI+R/QMz54Io1j/IKFKYK6FM4HgttK4aBt1mLrvafXJu7mu0GHvCF
lDAFpiE4EMKGOB94uCiPWgz6ryPT0U7K02qMcbHGItVjHsQUvzwjHIu577isyNuZJJtq0/9hq0CP
doKwI08RYQ59tA/f3dMlDXOthobf4VJ1+vZcDzgMw+QCp0k6mwF64/JboIa42T8eRDSPc1Y/oAKg
JOie8EqiUwTmOOAZoqzEKmAjgldw2zw4jVjW4lqFYwgSNNXt0aHa8dm+Lqy2SR/lh6J2eblsfmOp
z9lo+hF0YPTeGvCPEkGbSHAHeKOwWuT3Rc5hwefAlB3hTVcvKn1aPTaZdALzuD0WiNrKByGS3gv9
BPC7OiNf4I0Zwfu3plMYanPON5IfZJxThPGFjRb4Ti06f3RjlEia+1p+ttWJbBjsBR/wgJ2XQwQW
GYRYRiq+ds4yiwtmriw5Wy7A4k9b93qn2MjrEfQf1hm1Ty8AH5r1UHUQ9zPhorrdDIJyiw4rHJQB
LcWEVBye8vUPijjyOz+BVQL4E3EYhcOQpigi6Xw+DOmbzs36PfsWU7St1cBRbswroPlYzOefPaC5
/6b3xJi/s2ggeXp0nlo94+TmiatonwK+LWyJMYHCvgVdPAdK+ZfDVOcIXjO+4fSEEK9KLod2e0Lf
r6j+sNjDV4xPxieQt6/tmy6cjsMehMnx5oi5m8nMtaKcse6LV4gOJ7WQ1T227XoIPY+NwughXmmu
dkBDBaJi37k0HZyxiHmEKDxJfxKg+9tiOH1M8Vuqg/icQqsTFsuRfkwP4I6zm1PwUX1A0nQJDifk
WcC3uktCjvAOF/7fOJIHxGndryY23p13OxoeI0QiRmWgXTQ4VOuxibP2NxqQdvxxcT1xHsfklyyo
FAtSfd9wIYToN5w7y90BD2HYJa+HXj5PETACoEB/Y7ZJERUJgr77WBsbvjBlDtnOTnH2BO3R7Ty3
JdbyjJBUDq/ueMcY5DcJk4edx9aLMvB0p3CkaPtabKsKAR2koZejvGziMl+xx+ELSPo4pzcvrw8p
CY8N14UjJYcy3mo5kdzzJJ7p37VJp68saTZupl/IIRT3XLfyAzxkqHadw29zanEEst3u8+wi+aOo
bW3OJ7clktLTF+yxrTwvWpsmYUowsbSTDzlkzgm0eV0Zw418rWGH/4MJZ4J7s9Y47HA7H5xhb4PB
oZzg/p7flvgkrKFZfTblvMK2NQDEbDmviDebP9E4rFQo4RSRFAezfqYuYx3KwHh0kigApk+fATXE
seEOl4JrS1bnRAYZRJjyRwcotgUn807QdpltRWni1dfbBgL/Vp+9dq+dcdGRhcxjXzumi/RIP7Qa
QWiEtD1T2Qr7ARzGY318QfOdfXAcuft9h1B+WerB/e4bt+CthXmy0AwSHbclR9wnB+gbFrvn0M5v
Tp2us5dDHmsK8Im3sDfMuKH2X7+ZNDAA5EkRDs6faDB/BPedTLIgSGfpMqpmf37LoPlOeu2SDPYl
teRNjZ6DffLtxyUjtYTyKmmI94xQsHfycfjw5fIQg8wRCPY5fCSDQfa8QrDfvS7xY92bW+gXTMYG
I77xIOY++hSkwzrGazd5AOWLhKxqhYQhyTwoZBy0LQcfovG7M1Q9hPd6GWrZQvtsX9/ZDsC4HywH
yZZQrC73svqiEuAwgMMyeVFzdhLEXnM3HBwGA2R3cxV0C+ENXrzKcwozGHX783Md3Gbd1yHAjiBP
JukvWUSbgdHL8V+rzbHLQ5Vbcv46VUt4AZMhiYbNGp5HO9grnEQMQpAkD2cQsKDrKWPOvXamzwEO
tDB17/SWJkUWVvic+sLM0aG4BGTt4HjSmpD5iY8iFRPQL8c93yp8a4oTim1qRmi73JCgwejV6ZYo
17AlhNQRVIDVpF0uhv6XrQxrhFtl/cpdHKiE0DWqZ+b+KUYnr3ZThkbsfX5vy3KAgrDuMQ8cZz68
OUhBIv6aihHQeIs3lLm643D8Q7n3pQ98u/TSEP9GLbcFZRqVDWKAKqSS5XRW7RLOIbCzHXsbGt77
fthGaKUVzMfAuwZM72yUrpKxAT8BrnUUnKfFvMinFeC1kf9SO0N7aZ/Ukjx+WJztrPgrA8F/hg4h
2vXMv9NjcfoiVckcFiXMmsb0h619YMKZDjBbRL0Ov0i0KNJV6CmK0zNegHcAp9SYUkwoEIehgbc2
JmTQp2kzMSLaA1wgAQVvvFmADpvb4bmrwAM4Wn+hoiDIaFF3MhA8IljAWL+TPMT/ypX5Rm+B2Nc7
00c7oQSxn4TPtwNLJTEn+TPKv5OyxMXcSQk7IrSeC5pC9SeNfXFs/0LXbw5A1AyGYZ1BL6OyH54o
l6i+231Nj8NpsSZTcFJc4y04zvOXMLc9qlXI7fPax+RasJqZIpTnBN8UcLNmj7lQJ+wEGKoTrIiP
37Y8qf5rwXkEZDHa4LCGownyX1CMDDoKHaQC8TJt5tiy/wNpbQQh6wzgA4IU7LHbsbTphjItAA5g
BtiR18U8dJKdHpGQ77+W7zkNFfZbJBMuHsKKFlGGerz9gGHcf3MwX/oA2v5zGhFixQ+vsR0MR4Fo
YbADwLhIWYuwla9HOBLW1DQarPw8Tz1M2AFzBosC4JU7jkafTlfzWH6Uj9Rg8fNAM01wkYIYAGa1
pXwWH3nSwt/MPTpIkAbWIOZAn87j/Zewr/5BIC/2GYyBHLsCJ71PchMrXqKsvlGOALAtvDdezbAF
k/A/ks5sS1FkC8NPxFrIJNzKPIrzcONS0wGcUETEp+8vqlefqtNdlZkqBBF7//sfOiwocJvSmL0G
6OwgncBxVAnB0RySSwIcXxGEasD2xY6NhsK5/fxRocGUg3OCsvGBWwDWrGhKdwzmmKneFjz75juH
N8NXo1WiCpMSJhPAEJjmYt3wIG4l045kBPH9NHcIZ/7x5PGn7hjBLITp4h9tGWPqzQbXBk+pnG5K
/CjcBgPa389VXZOhgtDQB+/1TXXM5b6X4fbQG+AbFPB6fvtPFnHF6wIFQvRbmWueUOEW0HnQLU7j
HpHTd/I27Xb9wFXo78NBRH86RmO+/S1UNuaEbkGChRQShHZZcDIYTC1TrG1ztDxYkUpsHEyMaGlA
zzY221j15QEWEzK4RotHz2F2knPo/5UzKEH8tNOC5JWZsn9FYDRvPNrhn/88rtNliJsY6/uUvTxt
AXK+eoyVGYWR8yf66r4PRYDe4xlweSloXSPH7DaqBeW34shvEHByzj8Xl91lW8z1KRNWSgi2EQSH
QXt8jJ48k51Nynlv/9gADQVEMLMx47BS34iJsqubLdMQrISkZKFCLzmhIirAbRtSS4bII24tTulk
dwtldOve0rs6bA/g9GjSACdW18l9RR4UpiUiw6QZlRMVSU9eLdSgyYg3BhJ/RJes9q+7fsorXfcF
Hlfjdl4ljESwAYUy2dm/i/dB+8dLSe4LicVq3uxuKygnPBP9KVgzS/e0Y10gbajjy7YdsYROBuOQ
AGBakeMikn6MsrkAraOMabAvc+L8+P/NurfsDK9isxk346s5KL62QcLgxEjYLjds6kE901Y7K/tG
T5CY5Op02+vKwlDT6w4X3CHhvQwrGA+dzTGUaFC+S+fufJLN2kRKPNB38vy63IzqreA6o1ORycC+
TmoJLiBqBSOiDrlFVX9QAtHsISxeJ18UkAND8mVvA6HcgYMDDwuWJMn1AaP25wfhF+poTPxp4FBQ
JOfb+vJ1Ot2TzAAa7RkXRT4P/N6L+7NwMvoag0h46T4nfcnV9g8EXQqngoP/vWGCerxgu690iKTo
01GZMc7CbdzrLT4X+7Wqs4tlizH2zbmNe09SRgfN3Jw3EOc/A5UZbQ2sG1R586Vua7x7RebA8LPg
pLTWXyCt2Ulzqvk7vntMob7v+Dkr/g09NjrHCX2u02u9ahMix1Rm6CobdvmDjqnShnOVx6C5hM1W
Qi9lBhdc6yBs6nMwhsXPwD6EC/gcGdqqLtj1BeH3+mG616DyaMa09lXjAzdxHprp/PKktYIEAR0N
shrbr7G7zgBbTr+wILGo+Q05DEi9LbYUP2WyNCKhucglhjDK/LIF7ofjyF9BEr6uKqRdNF5P2jr7
O7XwwxGqQttugTr8YTEqcd453Ejj2j3Sq0KX5JELnrKgilvc0X1qUcFo3XSeW4jlywKBBw4SX3Z+
527M67cH2bY3Xd8OfXQ0l5Tu4gdu0l//xBVh3Aq6rS20AIE1BnH6EB8z4Csk2AjlojOR0GsKLybo
dIyPXH7EOoTscrVZ6UBdj3kfpz346dNyb5GQBimc+chS70dcMST7YsYBFEGDT+91hmC6YsuAeqB6
lNZktsHFfcZVeA0v0e/s4xoKkWhyG3+856IMe46+g1q6JVGYoFo09dNrCjaOFdjdqQ7YCLIwXYqs
hxFTeD0ZuuUUEVXtVxqw0vhUe91jjkoHVvNcMQW/hxHtV1AjaQov/+xPujGZCBBJoG/Bu111fnuE
HcsWd2TogCZYMT0oi045Qm/xgeAYwRPEZYffHjYt6u+AEr69TgvIB5BVhEcWKRCDR06u5kHy75rX
X5fZddftFf56IY1e/UH/Yhtk5cFUorkLOFqaWB2ydXBiwi2+J1Bo4cPE8IAipj6fPTtx0Onup4cf
Gz5HPIWoW93LL9SXDQwoyGyMJdDoqvi7Y6AeG4gxsDGwPwrcW8g7Aq53mqR22Rkw3HqsX/vmeIGe
NKUPRpLq/3pZmSNsPPli2/03aLqes2emRECpGscgRmzipmIoNLwIYPxDxrcALlSvy99/5R8p0Fxa
MVeA3n2lNU/6G4/hGaUnUyc2rTeaFru3K5cSTHqVfUJITYwj/grX5cOymRuaqzftH8Vy/NbgZc/k
7fu3UI5IAS4/myGXjhnrP89yFbCqs+k/L64EnQuaycFoglfPxkdvYpoOm++m9miduRg3c0lHbGHY
JHSTUJ4wfRme14YLTgYpGFIPRR3NzOrUBs+x0sflYk0xydhN8qwcSKS/gtt2PwCnnv1ewlxZdiUg
/ge8fPx6DmpgREXMtYEBxVa/wfxf9thSNFcF2xXqdXgBMjss4eVIEYhwh2JtRA+UYGn5B2D92l+Y
kyu2yrwqKaeKq5CN8Lf5pbRKvz+LGHHTp7OmIgQlPS1Eia6KNOGGcmmqpaAW370+pceqRhjknVMj
PY05d6ByIwToXGvKZyg5bvErztsIYqX9FokytA2M+2mwfqcId0cyIgoOqj2Zn9iPDNqYnuIcbNzN
EU0PnWIvvXfe5y1OFiADsKNug0eBmKSdZzgLZMoavhJQEyY5qa7aIDF3qGpXB8UaLFReifdvoPDA
BOfj3gEKmMIxMnQhdOAvNn2PYFnKYR2VBxmtf2rOKN54x6DEfefSiUpihxdtAYvzdIRIfv6EN6QT
YLF7jmt5zY9j5Eeu2hcvq9M3AZo6mQNguTpmo7mvz0G1Vbe9SU8T8jE2ZcZC8xaSA04Hwvqoiahu
YyjL3U5JOeQlnvg3TduoJGX9FDGxom5AYompHXPCipjzvpgowgI+P7c8XIoeYavyYSw9MHawkdgm
cHPCzQzMk/8sOuYR38FjJS/MrPCM8SvC1xyW6CW7HpgK/MT9ca0PldIcwgisgLtHra30RyTYPspI
hrdQ+AB1uBa88N5HMLv45hRp/Aw4zVSDKuspvy8w4uXNDH5sKOGFRNLBe0Qh3E/gw3ivfU9otyDx
nhN1RToMBUaOaRCGv9C/WV5QPC+2LhK2uKuklP3zEb81rrYw8dwOyjpkubLJ0i4CV8L1T03NA026
eu/ahYXfbxcvCvCWKD9MjEABSSwe4meZVkjVPNkjzRPPQbefCpsFPCsEQdtmmhTvriEgZqb+MZLE
HRg+UH51ZR42+32ES3Qf9FqUGAugvmUz0uFHOAA+JmwB1Ij2KWYsk7/DH7YA2uC3uEP1xNqTc3va
PWJZdHSIb+gLMqwRMCAcI0USPRMp2OHdDGHGJuc1/d0VG8Clkp4tv2FHxr8NA4G3jU7ZASPtgd/p
UPDgCJ8y1QiuBAYqEVIPjSoQrgRTmKxbW1JknV2wKq6x7Hazx92pt48jn+qcU05wOMH0gI+zAGr4
WmJXQ3TPqcOFPkBIxLIXCTWmr2F94KhzQOW4+AY9losFzjs84x8HOttEvZOPdoPiqYbCuIbJA4dB
2n9gKsSMdkkQJNSUdbsZ8EecvmydSFvap80ZDXcSQmmmooZlJzq5xnctsyfVP4oUPMWGvTpgLmNw
Gm48TtjuNUbJfw839PiMrG/byit3HbONibVk+dFigxszBsbj6LM0R2Ji1+IfzO3HzZGOv6OHE3QL
+AvFz+USguPDrzfNKa2fQIAR76zwgIZGSR81hZmPlSvzcuz3BP3vtcDlVMd8twrw89bUALxAbQJ2
ICWSkR5i9YkFEpYLKBlaQiabGagC3o1AQp9ir+hr+jreE/NMrUvwN73IfDRhDf+BvG1EqNxlBju6
320c1XRp7iY4n9bmP3CldemwKHD5IvpChPEdky7VfcFEYZTrc3hakQ7BktpfwRjaltba8rHkkMeL
GORhKMJwNdIsQ1n4r8edhG6Z9p5NjR9lQW3yasWt2Rh09E7g7RgMK6Q5fLw3vfj1F7VNXEujc1xm
6KY3bC4/oVyiideoIT9D+JdQp2t2RMAb6ADJLTx8B+OBFw5f0xcCu9l3QXOhTKRf2EzvT0+f6+s7
SvpHXG6lr/uQMAJ06j295wjcqYQWeL0EJ1ufilEqasecTYkMZxUtCfcgYpFANAM3iyX/ou0r8YA4
ClR4yBrhNT5nuLx6X5vu5WNX2W9cCFOtsIHcnrzW1gpiBZS0vKRES6y1DngPtSndTL9260hH2Wvz
zvu6q3aCkYn3xBvBefuw9Z4JLgBgLvbbZdgUcpKRMkwMHEpEeHhway7RmW60pXsZI9R6qDYf8X53
+0A2wwcIgRL0UIWvNPTW1OUkzrigi1q+yVFNBhollK+BnzHPGquj33lq5Fi1cNkk1hA5GAd8V9Tk
gQPo4LSW6V80ogr/NkNltYEz63ag1z5nK6sSKAGbhidKOExmxCSgY6I7fM21iYEweGLBMkD+VaQf
yOSaXwHEwyI6XpYM4riyt0p41+t8icRMg6DLLu6SN2ym0/Y87/IG2dRnwO/a8oNEBffTKUS/VIqb
QHbOEPIQi8O0ATBZoOSrQTNN57NxqwwRbfh2sSAy9z2shWdv7PCgi9VY8c9e86cQp1/AoOZwa3Yc
lz2vx4gi6bAw5zjgeiXG9BRer0H/0MeSwAAOEiSF24LnpYVgl7+PMkPLs9vBXQWoZeoCC35hHS5/
WPIrjgbxBYPi9+i8BkHu2bcdE1ATThwlI0o+OOLXOkAZdjly+l4TJaXfAOf5zEAbI8515OUXyKqY
7wE6bCEgg+FA81v8oOXYTG3YhS+UHLTlWPBNOfkYcNwfCUsk62J5TMNxn116yJCg1gi4kWNtrXkb
DOdCnjNJZKCEoMxPDHepRjH48YrwmjFPbWnnurgn+QCGSE9WeK/8JvC4RXPHOJAT6Q5DGB3+KROn
ZOGeTcJKo6+NEdRpejH92vTPN1+BLI4PMiZh5nTDVEvyVdnX64GR3w7W9gvyBYNXA6nNzF78ZRL9
CX4Cje/DXaax4ZSHJ4Rjhd0HINUHsjIowm7IQPGxrPNftBkSqrkl3vsoJxVSeKiYL6e3xk/hamX1
yddwuIhk7yekOB+ECtNvL1IgniQ3KKB7o0qf3iW/zoFVxDNCx4M3Ezg94thpi5Av6a9PebPnx/Wf
njXaDNuvZzA8ARjv8h+YugFJw9GoxaErTK79gQyWMbK+A+PvIvl8pZmwN90SnhNqThhjHBu7FkN7
ZCZwIpXgtjxf0hZmuDhAXbGVHeu3A70FtODFapqXR2UKueDKSqi4e4lRZF8svvBsVCd3bLk0v171
tVRuSYFP71V0seYVJIWXGvifOi46X/sEvZ15H9+p96Q7ruhkxd7Jr7VcyZz235lJ/CTlfAcfyf59
972zJ5e754lIAGwUph3CXO9RIl/NrRsOc3gCMUecVWdPW1FhvWGJeGwh+mcDTImu3JdQzJGLQY79
fft6Z1cMALipVFIUQif7tqwWFaQpYB7LO/dTBbSjJvlgpYKXsLOp3eD7p50nJ33g9RVXNaMnJkdl
4ReVLyaKEOox/I5UTF3oKTRbFY9Poqp+9wpqihVYavKo7A8M3PrVHAF7rdsWIibeVBHyewvdGm6W
PO0oGukDSOFreQn7C44A7dUIZNW1IJJzi5uwXydSF8gYdvUZUC8VI1DhnO/Nj92/xebTUd628nKL
x4AV0x9dj9as9yWXIdowiamjHl60vp5ekHoUIT+waydvivZepP/7+bCtQLdYMQa2EygfoZ/vVehO
sZpJazQBhxf9STc4953n3ngF1+MNTsP++ojf3bB/z8jfOduS8AH2IFTwdcDulMJ924LJC0Fy2SyL
noBvVc1rkMVBU+wGv+h1fEx7kXV4/9wT5pYRaPgAJfScc4My898Waw6Fkb8S6ZhCIpOcM5nGqow/
a70PfCQdH2AqS+hibF6DhsrqEjCeljr7xGDK34CiWKiYfU6fLxPJxn7fXavCRKXNJapHiJu5PsIx
Nn93A+z0qktQbqtuWN19a/RGSNYNDdIErPR7LGnCf6ExrM98Drfq3K6OsFBUgBXORM9nBaMv3v3e
GvWPCn05KNT6UYfW6I4vIsplgmUB0kBLOpcfQn139Zqz24cQoP+ZMFmlVFoXN/senLP+zT0pjt4x
PvaLLpagNcA+IDQUR25qfRwoEH1xLP2rRynQGFYISHpEK0KgORMSi7b/iusFzGfcMfCtBO9B9qwk
Mtgd+zRaMIQESN2UxLqt8P2GA6qUAV3YhblykfRRjrAs4KMynGKxWiwLD8ch7cNgyCazwaerOIMD
oU+2dYLgkE/egm89ZDMGyAG54UziK+/FHFIqzj1E9CrA4rE2PuOOR2/N8P62gCgWyUIwA4oDIs7Q
EQRHHiEjFpzMEccYmcw09VDZQlUVtSqjLwZ4H8m5U4ijQEks07+hCasTq8tNqPj/KMy491FSY+L0
pj6/lvMeQiXqzd/YKjPYIPRWGPJOBHCMrQPID/pf7HmaQEcZhdcdbaMx7h6OoQYUqAR6Am4wA/kc
mJMo4PtPX86AgkymNrBEAWtdZf5bIl7GFupfFDZ5O4yZFJj9cbWlZYBUi22dHhp+7TIClMdy9ugP
MD/hwgLNiMzYJQEm3+i7giJKnH1HDkBqyr62xpHwA2SPX/qaK3SdmZ/8s2b0wBa9e3ikSozJ4Yr0
P8Yrm+E5Yq5ZJgxsIeBwhRm8dJQH6vB+wCsYktYHZ4CjZsV4mZXYY4+f17SpIvoDmlDopoxo4HNS
12L8CYHUIEWXwZ6C/xGA7xI7Dd1/RXCzOpRJcJgg4YJ9IxpekRpHTX9Prel1dB6hsmDgJvw56EQI
Fx6bM31icIwdbz9brqjdXSzJ6zkVmS9byHjo1YyRNG1rLCwgUULzzd4C3SkjRsgkzUHIYoAeUkWd
UWsgTLlAPIYMQVtax0yFXC2iHwTOP3xXUswAmV4fEifYAZiUuaaCQ4Z5dzArY2JC7owP++cfK+8R
QDCjM5LXLAMSSbGxkFYM5riMv5wCiA9Fn9tHz0E9SXtwbuGy4AY6xMEB3AuuFGAAvWT/r0SFznup
XO46AwumvqyiW+WQB0j5gz8cxmaM5MhkANVF7AXp+e0o68eigOFFTYSAR16c09+yHRljWpzT8OV3
yW3Yh8v4ePlVhA0EoebALmFNxs9InzJUfo2w6OTR+ux7OX0f5Vk1I8oGIdJlCABBKEb88furm4e7
0Z5Z3JLHKPwNRaz37ppoYytoNYiGKhpzETKy2VVifEDY9tVtA0yDUoUI9ZvDI44HShfAzEkAw0nc
Ta4i+f3jMvEu0GgNWsZ4fFO9eHnQoxYdKsFA/3sIGaOav3xS7g/8Aj6WmaAxwyYO5ZriURxzgbFW
nRMPjE0mCO4zxh34ZeT1oo3PFWq9DtkTDTQTxl74FLNC4LdaDWDW9qfWtHAAeynT4VZfdpbTz7EN
l0cg/NWSyRBLkzAl4KW+2+zwfYZGi8CVL2cwzu98YjApJmr1jrcMNAQqNbuP+mjIK/dDJYqSF+EF
jKPL+IUrOjtK0vmg5nUZwOeWeP2GNfzcPRbAUAJJCzQG965xRBbN6Po8k19isH8lp7De2OBCJ49r
JWdvUuv+LT8BiXmPYTHkgn3aKQ3fmPjG4LIDxyKQBuo+TCZgIABvq0lrFleK7SxJTkZCYyLmtSKT
3BIyKPgjT1/F1Zru/fQHpxDmNZ/x8Y5hTwDI8z7aHRHlPJH6H7tW2U5bbFdb3rDmw82jxjX7K3T9
NPubR2AE5X2MmA5goCmnBoNC4vdgq0gwj7++hVcVtpvX1Cyn/ECQb5VUOK6owBIkipUTTikWs3wq
bWGVO+PbN5XPEkWaX5+9Es4GrEciMT7QC5xm0svbhQnQRDHIzaZrYCn3AAHFlcg+iCLeM4DftGfO
uYCcdkxcGe3wzEqvIScNX/o6BecuAjvtX9yKVEs+4cVpp5smJs4SEPY1q4esFSPg5H3TOG1vb/s0
YYfg1pUQBGdQ7CEjFH43tv5AXqtZD77aH037UgIYvMVssDikmHD3eGn6LW0NCF4tBSQyfKVM03k9
yL1v6Jjvw9eVh9pe9IgbQtM8qhX64W9UzZue05WQhENyWVhcl+HXf82qsTzt51w6YDHEXvPb12EA
iTLxuoZTybnCLAU07HMN2CVqPECW8FV4NTN4epRNZwZzjrHswPOvfiWwqQEnODTod0i5xMYeVqOr
T/7iCfkp8TKAu0MgJjKmGCXAa01KHyYlZAEMqrPehHgomq4M7LZBRjKpMCgdfPKzSFEHQ2OsjFtu
HTBghXKC7ysYOSA4T1lFg0ErppPOUnAUTv8JPYU/4o4/xogT3T5MA7r2ySdlg/LUEON+IwUJu93j
DsOVf3ZgAMsQ4SgdURv2HBhBMD0gK97opXB3e430m93SlrNbAxvQeJ5CBUINlUDebZXjZvTy+sgu
rBV8OmzYNAyHffgdlgRREf4MfMvGb93TvBqRSoFmbar4p06w2pEv84m2ghoUnZi7RWwpyOEoUp9O
A6KJVjIEm+EVwXFZ3piwiuNVHoNG//CP5rzge7yf1/jXiRpfMs0tgnpEnxiiZXWVb/B1MPsQMk3F
p8gMu38CWM5RrmEbwM40Oab3MANpiyaMD3eCZT0hVojzr7di5jM741BqTQ0mBBBrEY5Ji9ZveiQa
cNIrhJKfhlqqjYr5hrJ9iWuN0LFC5AfAXF6yh0vDH5IDnyEQQBq7plKjEYGxj+8Kozs031XhPvBK
ZlDfYTquRRzAFEGIdD3NZbxurIRB48Zh1A/ijavbO3sC1HlVvnEePg4IQPFsBGhOlnfvjrajmiCb
D2Sm7jrwrwO4ifNlwYLAgtWDzddbNrXXS1TAqT+8iMz3GNucFquMR0ZV99m/fB5BtqPzgUyLzcz6
M3bAmiTgsuvxpukff0tmQvek8ixPjjQGHo9xEene81gfWwmRt4pWtd01GrnwOMAxZEbIGVipOWR6
9h1DZxtRZmuUn5jATYD+pFzzzyHFMjOEiYx6D/iWOSfDMuN4WeMxwIyNMwn4xHtkQMdYzP/hIZ2x
xerhd8i6KPM2M9NiZ/i4l8QkE6bIy0oFZ29sP3izp5hSFB4DPtQvwOfs8wK1weXc5vSDAG/9tQui
zhwkNvjG46cEDUIEgVIkUqHx8FAqQhh6nj3yISheKT2oB1yUnZywYLdUj/rpD6zMYUwK25v/VfCA
NkELlRhq+/tfLX0KKqh1cHAmnPGGSHtEE7+473VHbjxh0uBRU6hvKMKLGpsFOHtkKYDBTaA/cyeY
EuMeguiDbZPQ1lkb9CHyLmD1QSJizbFF63jWcEDgNL4gjjM4iW2Sy1r7qOlGxY6iC9916lITjrnm
gBbhAnoHVWpcZcR45qYAirpy3BPgC3FzNokvnF1vtjCJ8c2O3aSCh0bSHcQNjIo7MYThyDgfeGjk
sTmCnvSHv/kXdH53VjzOFAJ8eAFOeWppWcGOMaNmKZQZoTZY+qIoEIQr8g3bObbazwojvAG5TRwK
rEGqvnOq5/wRpT9hodyBF11lHTGmGOEQ+Cmzb0FPXsdnLXuVGTWfyBzDBnQTq5sDt7acPcsp9SS5
B8x+jgYrpWhydF5VmaP5NzEJP1O+FkN8+U34Az/wZWpRgs9kefcsh/XLpwaWiAYNOVHo3LNiynw/
q0N+oTOmW0olROWEA2TocBGXI4Txesz9ranpy9tfrMYsu8sW/ybKUjx3weMKh2KhTBTQMmMwFzvs
uEzaywj1/gwpkoRyKT0Ngdskv8i7Beof9j5+KnV4SFd2w3TkhJWS/tfPWZ9CfEhjPMBdgiMRYx5i
bUHMuqQxUloGmocdae1QNcsDJbgB2S7EiMcKMTv0mbROGCBAfxWvxuseH0fuGeMACJ54XUDdw6/i
sSCf4DEBelRXlHLVmsleL31MjFjeVZGy/KTXQ5GjOEQSHqAu5zmZFhOWA4cqp5nimdAYNfsBsOtf
hpIPAQwGhUe/Q8rugYr8OaE4Zef9EgGRt2RzgbGG2qKJe5Ovp+5hHhEmhNRuM37GyrGgimDWQVun
IKZDiCRDUlp9D9z9bqROGT7NN1zTI1ZsjHyACEZXaXxuhspzIe8wmEVSziKZEBt1QWaxODHhhY92
+J4C+pzmTzYHRBXjwggocUJgIjYATN1vmEUmBIHomPt50OuR+a/ey01WBipDB0q9ibGmH1oUK3J9
I8gP1vyVNTWX4n2EDAwhiAxKt5tUqQh4lIgYrfwZ/iP2lnxFNkAj+IwJuGJSgFzFBnBuvdsUMraD
wpQtjNw9nGGbBGmn/UKR9oOow1+2yRt3JdyGbSwOQvSmIw4Ob7WvV+j3Qx1A3jaWzGbwp7jb9CXF
8BqVaz6QHX2YkoInUP1wPKHtppajO8s5KAcwBbIl9LvsESsjpEZDc0QlnmO6EFcpnv8xvkcoGvDu
9a4RnD4PLol/hAXmYTgocgCGr1k/J/BOwy7DcsyFQQzl28daYFu6ZbAZMAWmOWcdMF0ePUPr8J1N
th9fhKmApWPAErz4QUrGzgUovMD6dYArAdhK56jz0x8eYzjFNAGrvkJxXgec/sIlg9Z3ok5wOoLr
7UmBOHCHTAQNv8yJPBq1cDTgEzlfGOi3rK6p7SFdwKPGIYh18p72MTnPyqUBm9DGSynBcA/F7pyX
ASQYCf+O0j/73xyidiIliPt+ORwaEm3TdgQkNOAp2eKPRLcHqXNp+n8Ntnb0CC3sUUyYMQ5gZ+Za
+z3vEfO0gjpCt+EOhkixo41bBxihRd+UTNIW22AK7DeaLyznz+g+Evw4udMA7VgHb7iDNdxFdLNI
zZDEZOdwgxUu18pup59MFhrHPnMG/ux9ONEcvpx78sM8AaBuJDuEO3hQkkL4MiMrPB9Uhsd8Xk9J
yZGl66Ry2IykyYnOETCBJ7GPRgm5ESGpZfrysDfgXMVabtxLbgHYJW8djvIRiAiXgZ4DW2pgRNoW
421McFQHHV3UC6DQM64GhhazUFxtBO2Eenvfpb2YIVQMzfk9fNims2ic8Wtyxx3Rp+AkV8s9xVfn
kmJSUkBypqR138HJvUXUNVWIcoBIKuYEOX6eeOAiwiW+jfMZcUkCMMDcOHoEzDiINzKFxdqqL1Kj
mIhIEy0uJuLaQI4jpofNt5xidTId9uILerr7dOOTvYYzxWaBG7wLPT/D7Mmn63H6hPfUA1b+yaMv
QjngvmevEUgWhgFCUW2FYPDeyIxRc9plWOY0Vzjo5FgZD4i0SOvd2xMWXHfWCnz0Ml+e06g3/2Bs
TWgheT91RCZsDocAy9RnjJ8PVr2n1W01wZcKgnj6rQRvjGPawoou4Eg+DfouswS3CVkBc4m7C/gB
RqWMeDgIriIuCtqOkcGZdnRsPzb7Jq6ckeoyE4opQVznLo5xUuPj7S+KkGpiN2H3ImR9QhTz4l/a
HK6h23rnbPVclLPCYy9xaWDxyC9TeXdyWFlDTO+wPMeDboRUzuvDpZXC6witMiHQbGOYxZF9znEz
FZYYUmzw0L6R7FM8zoXAn4cDqoANLko1KHOTm4xYZtYFVqvbFstpqib84ar45m9yOoxBb/8OFRdZ
C01ShuQS8hamGQEcUNbnO9Th5yF8X0A6Lg74EHIRGm4Irozb+0pP+D55dadfhpgwQbouOJHvBN5l
MZbnr+TJNqBbwliodlukZddpk1WTu1d61Y9lDiwbVbirmD7iBCJC8Gog3gLfg+PP42tMqB0ZKzh5
HhHf8mhgXhNs8k+8Sej/kYhYnOsf+Cz4hNz8m39i/L0waOnMwSfo8hdut5T0Qyp/756zVWEyq/wx
Sds4fZ+jxbGgpmMQUU0fIx6eCqB3CR8zkUPwdQJOIfaEwPby/pZUW/I31x+7CHujcm4il7JBAplI
h+UR54rHYPUDfiQnZNDPLLv7AwPMqkwems4pvbdz1VE9BOBMwqLKg0n5IxjPxuM8em57zmPcjnUo
UoKlCem2o1oMrBcMTvs2JqpwgqDMLyIrthYweZGpINzGmheM0IHrvLuNENKaq2aN1PaJkR/xNd7Z
KUYK+b/r++QR3WHl9T090BfVkGsXNDSIDJz7bBRy2PPlakC0cHSA2yoNxLohyGaBVAGvkKe/W0Ni
PcWq0/r/PEGUgWHriTyvcFXh3d69syes7KRl38PtrnAhinJ7rfjq+RhzBCyOZrVJmHFojpXWXpF0
+SnRx2aOG+uwTQtXgiOxrnBVuIMXBEPDrh8+XD7zyCDswu60+iYdzNgt9FlMNhKJxCwQvbtL1akK
O2NiQYEzekuBNAjlolf+9QN4x/ZreqL4QoDb+R2yH5fWkG6SI+3so4sJ+wnISIpcZwgXcGgeNxEs
V8AostkoQPWhcMT47N+EX4OqNoM1I1qPCzLoQ4Uj0ZvRDFqyp19SuOCXcuce1jYqScPGpf0MDUn1
btnNFXczu6NgHdDyI8YjuJX2kVsGR0a4SSP0hvoo+K70+qUZ6FcP/ECJVAEOmcwrkP6xt8LJxOI/
Ytdnh/0ljSseD9pnvL62zChPeG8XUFuwHfCgCVkxRPGQ+AEeRlqLyR4o2jkvCygH9UGiSQBK9Cwu
XvBi7j7baE45fGC79vC/8SPClk4sUReFfmCBgi8YX+6rVTHmnepee2ErswFNXQzZAjCh9BL3EgV+
kp4IiTyVAGdYz9HguqQ0t8LC4MJZgKANpSJ85fKvxe38Ed8hUrFHxEM2iMmJaVZWj1lq3+TDFnEb
vTBtXclHBbG1cEkX6IyZXhPQC0b8aBu4Yvw7QA5zFZhH/GeDPwucyH+wQq+D9spSCIEj/F5exwHI
6mVLusU3QeTiwLvdp0wJcCJM6VF7lL/Qf6mCSxepiZL1/lAPg1C32BRxUABTupeFkbJ49An5XeAP
xbgGKJFdfJWHTA8AZ572ei5Opz+cykN+DfEtYEkszgd5dPYL9n7++eV9fAE4cdV9t9UOp9j03/Cv
cJthImcj949/U+MLTYS5mKdVbBl/IoUcmZJAu3M5wzsNC6ZitHslKo/bw764r5XGyeSZbCTYja0/
k/vEh+Ka4bPuwhRnL2djpYH9DipQBPhIO5T0n6mEPaaJVZ3JGVA7vObYGptUJxOiC/d484xP8Vnh
TjZzzPv5OXyvB02ChQ9GQnZmdPYYYHvV8BuYf+y7qEzcc1pHcPDGzJMd2jFXg6yPdCZhXzlwRJDE
tvg2wnUi20yhKvD+UWsGuIw7CFjgI3klfxh8KKjQoObQ0k6cHnJ6dZ5joXHhBFIJ/4lZs+HLhREM
DTl9Hs6TAih0uGG2xIbCNvzrudfdj3xF/OTfbIKld5u9UMW1roq+KmTiMtFmOAr5H3GwTQkPpqtN
YaM70xpd8/ruiYPCf+Qcsu43EL7t3OALDwTihd70A/tDs3F3a0jEi+UZxOmgPaD1sUHEcKv7e/1h
/zKAMUyZ2Hk6J5MuyiH29xxHCWS3tI3oErzIe39sqkCkZnwTpMMhJ9yTx1ARHFmenbIaGkfeG9AW
znP9Sc31r12o3fAlLxmUF53RNDQVpqNuf4g/eh2hFeAWsZO1zhNMDh7JZS16QJXoweNvD3MZHvMm
EpNKnMW28kjis8E8Q37Z2Nrou2cEyggQ00IO+qIIma/2hp8lZboQiLz/ntk17O95h7hbq8ur7n6Z
NODjOAKUxE772XeKeR88r5ifQ8YSviidrRyjUuoxincCHkIr+DinGEktEwXMfUMJJUVwHbLCavJu
qdeQzvVDAhc6OJs4jIPRML7ughvz5zWgspE+kMbecwij5/BkCno18rvbVmzeZA1RC2ClLz4XMuub
i0Efl0PaW3soklwn3i9Eod+yNkkPoDHjWykt9Bcl1RSrJsxJzBH2SODnRPZtUQgyWxY8af7hoDHF
jOZECwQmeMe+h20JzsI7wsyMWkSgriwSqEYpS0HOQKA2EKyAtQsE4CjkrwRc0gRhmoHtAsNxypeT
e6bBQYeCTc+/6TZeJ31YmEMRX/kMfsPf8AndoYGMJgIWcW0+k5wb6BvQSZvxA2schH3FGI+tC5QC
iAv7nwXgDOMVqncmXQrkONBLxX0II3iIVK9xGb9GlyEFqvEekMByG9I0eS0FBZoQHa/Pk0ArgL+J
LrRWdFrADPkzELrCxw483PuR2PE/6OHwEyRHyMWqFE8R7Ful/J1WaT8k1P4TmBnTX2aWvBnA4DEN
FcE0ZvZYgA8KeyiI/WDbumCdfp0iaGtPwJN4IrTILgft3PDPFp3JG+c/OFMMXiPGLmP0gbSUNG3J
l9UOP95YbXh4x5fM8LluclROAUrDOgO9cGqfnQgI77b+LIqgG59ouuugdTlrNgNt1qTsYnm51GMj
OgVOjdRNwWCUFhNzuS6NYZUPeyvDRdcs/UfSmTWpiqRh+BcRIcjmLfsq7kvdGO7ggoIo4q/vJ0/H
zHT01DlVpQKZX77r7LBJURe7vwPHgWXhSFmZkADoAj/2/t47zBHtWI0u4PXo+NFhz56eCPfDDOtn
FDdCRLA7l9NmyivefgnrDAdxe8VYxJ436a+EtTZ8QEScSFmQvD4T/tnrdiLzVADgxohqrQxUBw/e
mruKjUp0CWNwfLrk4WBsZKMBbJ/CzrdfrItX4MNYn4BddqiVaUkSCQWVC+qJ7rexF4JVXvZnsNGQ
jtjYgADkNXQr0jcEugxJGHeTVneUFCpg2YHlgn5V/pjfztaGuWLVRiw5O+PlE6LEkQZBqcg9EaXW
RJCLGEs1qhEaQH0GxY5f2exVH2q7xJyKxJq0SnbcCTgpSebcnDQ7bybEyuzEktOfUdNIZSwR27yv
33TAxIYfW5/X+w9M3fJL+gD3UFwt8f6dedvgL0CLIoJcEU/eBSKmj0TL5gYir0hEh0CZvdHy8e3F
0jjwbqXkI9SkwL/EBh1ghmePGDutMkEHscQRAL+C44B/AemFoSfBkmAb3ISkPq3JVeerA3YcWruJ
v6RUShNXhcfS0N1f3+r4KTBFPcrc3DONcP+Yfh4FEGhewxoMc3MPB7NPLwZV/a0JSodf3WxzH5VE
nmLIVob8OhhIuEeNDxAlRk21FDHh7T8mh7Ax5Bk98drwB9w+Yz4B2FWuH+LEQeFfd5D5iAv4W9R2
sjKI22cp3jboM4GdpY0JgHMyTzmhX5gexKfAt9CcM4EcRRU/5J4DiQ5w1Oc+v6a/ge69uBSKwinz
25Au32WX5QGw5IcZ9JuoWsTo9FhypqbbimdcEACVT+B8PkdgAPFJbTOuidYmyAmBzmMJxMq7pI8T
HJtLSnoUntr4uyYxjbWTd8L3bLBxXmYQKLwa2o1K0Up+j5Gvf1wVwUgI7gkKKjgEgtOW3Eg8IYhS
uFsHM74Xwpv3usvLCS8B5ci/v0LO0YhQEV6MtuZTMyddIExbULR8F2nJSHeIcyXgqT8CTK9i4mzy
I9JwMpQbVQQiEeQTv1gLNsP8j2jShMg5KLzWfgT3pTkx1tcpaSAPB03FC2OqiP4WWBC6+JkWQjF4
c66ixY/C0sFNy4wneWJpnICzM7s36MbRyqD4ecPQCUyDSwKUDFSSCrxQd6slogbEDhcfmwMj/hyB
zmO5GZZzZLtRH/ryS/58a79lTHAA7fedOex2AKRk+B9MtC8bMrjYHUjn58+hBjDT9EfmBLKcMCa/
v0Y5xD8OCHVAzsBN4UsxV1PQLfoEIMC5iNwtXG760PleVnh18uQw0RLpRhDuqO1nXIEfsf98rnRP
8AiheBZl4fiSuxjwDSZph9uGCyYdKIdHGcuYEHMBjBEUJYh70AFQ0nPJc5x1HACZxGPS80G9QbCh
/EGAkPJMGLjpvhI7HUgjygieHwoP50/nTRbtx1FZ1zUCYjlSu4hYwAYRqfMJc7Ir/fs0/2NdQKfB
V7AKfEcsXnyU1Q5jhVkGgs2M+XF819VjqIapJ112zi1zSX4H+Ch9KPZJKTCYJVEPewUpsv0Rb0IQ
MDTQgJwSwym6ZD3Y78tYCs90GO+4KdYETCQ8VnDzGGjROf3T7Ziwc++oio2wmPYRDgoqzr6teB3A
4wiVUHuh/CBdBdso2ilbwKL40Hnf4lRF5V6Zioduyc/kNiNOlI86wwYgjiqo1HgEiAgfkUP1YPut
YbOho4CnyGuBtORIz1pvJNhnaCFYX3ntT0dz3gFKjM1QmgHyC2hOmuXoGrTRb4omJsA8gWN1bTgy
/1fEb/nsjCGcm89yNdWXCHsnokMuj2iqIA8TGoRFVh1qGCGf4OT65JbSRcnzGKIOC6jEvIx5Ssnv
g7gOqt07Ftgfkw/Zxrb93jX+1SNS0mHZlEc8niuNjRcinyRGOpjFDKOF1RKV71z8PQEdI1MCTFRI
LHYKggW/aYNQiUefhy6Jfw6ktI1MQpz9V2B6eBUiAZmjvY+X25ojYhuxDaHiPnsLdkl3lc+nRPC4
SIbA1HsuyBoLOEvGd83Hi6CHMsqP90JQBDvMDSFy+t8x6z6LBzudhnWr8nCEEBPQpD1HXZnZ123J
sUNX/VKsyyRnC/VJJr7ERgR4EWB1SoFIVQuOgLziK0sz9vw16ZA8T6L8XbAyDEdu34GgZfIczLi5
YRis27DvPsE7CRDgwUdFwB0jrUVlBckEBHUisQ3eJuU1nhLkfzxSyC6IB96QnTZgIeN7+lCi34gV
lblk4ICaFieM9b5B4hKMKsI+XsSyF1O/N2WCR93obPldwXl3QueFQ5D0dNZFNUL+65hzskTAjYlP
QVcFF0asBVqvPCoJwrxmZnD7g2cxWRbgdlk5e7vCU+PLETWUe3fYyucUlPqvXRf8e2ewKOixcENr
e2Q+jRV1tCAQI+TzMIgMY/ioe4Y50NZBt6lsQJM2YsOA6n2S4vtX/n3+7iAmVre8/KG9v/whOsmB
gSOVEGfW4deO15C7eUxgy7xO+ejJ1ZqJYOsbVVWoOmiOpZuSZhuBg+2+nBM77IQirb5YfLOGQjr4
n5Uyucc3lL4Zaadt1DttBGDdokO3CHRj7fQ+dEYg4aR+kxMvsxdRp4Db/wJc8YcbiTIcHHASR4BC
JAZHzCMSiJaZUulJ03Y/hKOBUVjjiSY3m3nILfeY6MLniqWMfkqmwUhCwSolxuGNDOnpM6bAVjOj
sH1TnsJGW8gcmnrw9SPYcZyVlAcQYYhki8QN7h7V+aIB/IQEfPzbaUUgKeztEQVqHjWI/4u1cSJp
bKvs5m1CtUgojYvRb0EvTsbU52Mf9abka9pRGdVHCDkerxth1zx3kzZgmbGmPZ8ByUoZDBNYNbi2
h3O62OITmsKvAi9g/iNtn0BZxiS6lrgWvTgWDAkDD3TaiFv7yIz0ZUlgGeJuOe+RrbDTOdxd3N5U
oECiPW2kfDwjB7LW7M1e9Z5U4MbIGzeIfHalD00AQ8G4jfbHvkMtcs/xqNN997CWgyF7xEJ1lpdh
/9Tt8ddBJYpQ9PvoNqQaaaSsICrvIwWyo+WF0xLArnPhVW+4f1mJABCT0yXAsklIdsezyDkcLoXG
YavySreG1uBXA/9fFyQHh2bKcZV0SBcJb9xL7iPuzluEWG8L3kdKSUC8niMeL+/po+Jx6Ib12LsK
bC/XKZ/r1Y6cLe5XdqUlvyj+zJ/+4XF6W511EnU7EBSkPTBgzVE1uCz5nO2cNuvTo8BTs5D3bXQo
nFPtEFQm4p0vswUmG95KzaI6NRaY66LHaOAT5U0s5wV7hd0cxcXKR9XQxF89YTlEhgrREd896FP2
gqcwkgQ3fwG/bzPwujpDy+UPbhptWMb+zML9984+bCIb+5sRpmS63Q6fh4s92/2M+jCNyYLtiC1L
D3T2ORRa+oTxa0V23ax1F5vhIp/dKaITHNNjvCGIu4jrKWCsvPssc+A/MrjCBw8jTlpw5499jyo6
FZccBVkKSRgvxiSyIoal2JA2tYYcNaf6a9NL1ppuNb85ND++ARMIDiUlmzgzwOmGGrrrhGCIFyXa
gCQUw0No/0nTDlG9wCtp+rxU/1RjALumUG/1OvtxOuB5tA81HXzAnA06U20KSvBcoUrBy0srQIDa
LS1OmyM7Cqse8IZbbEVM81750/HTTxi8iDzgNLJGhnVZMYI94Ow60SxlDtvdjeGSWH1mxZf7TNAJ
UeHRPxgt57bnOSocrkZMV9RfPiaZgcM9g04/5J5kyhBIJ5JUT8NsT7ENumgpBv+ccgAx4bzAVtGE
/1PZazNlIh0EyMOm/JWZ0tEdM3z2Qxr5ej0XU+YLmnPCUg78wPr7pwbMiUnrNdGGgiQLI/eEoJDg
h5gwaibtzFg8QixmS1hwnQXijaklopIFZrbwqHYSD0TucrCygaJ2Iug+bZft7vJ3O5LFJ7xWNX2/
6Bp3VdyOv+sqZuFv2HtHugP9xQFouP+48/qIdZEj8hdTNh0ANGKxy7nn0hVbKQf3AcvObSaI299e
+JQzbU+05pYwU05nUkxAxazej9mJCYcacgB0GjTCHKfhvfrJzztQbpv+jnn0ju884o+st5Pgmf8d
FxyKkUiYCH8QFcgGk4FDnE8ZcmSKQo2Ol8nkr3dC6i9mR4NJieqDSEUk1rmcMVhdogELCDM4uZg+
YVp+axMZK+rJRVzXVJ6Kd093nF0j81AiDuru32OM0O0XU+c0kgm4naA0h8QKFuBpfCBsQzB0MIhA
jpuReWgAQQH6dnIMXoCyELZk46+4U7nflpxW+xnavPBtT2GI0FgQLMziKczQA6iB1hUO4lvCjf9a
NCGrh0A0RH0SAYBtBP1y4p5o6PIVAfWvCb5WYtLs8/DJbjX+rKoTeQdmR7GSaleEJg/69o+4fCQI
X4fU9W5D4CH0QTfMwQLYNbJ+KB0Go4dkN6nMOG9/3GKtbasRZ4jg4Sgxx9PRa2SuGCoE62JpW4Lm
tizUKPGxrKPFTZ+TNkSklyKt8LqcQE01eIVmwC40OIhwI0JlgX5X4kNwWK+Dx65/YLX9ZYTTydRf
l/6LY8+0cTdBac1lV1DelxQpjVMQIsMiDBscisvJ/yGsW8iFC34/yWv8GVAeiyI4DNDMCIUcQ91S
W3PSkqmOYdDHnikyu+jPmnEofmHXRNsvRDYK5NEZroxIDlJpWD4N673GJuQ8h10If+JxZiZzHs6B
hQZJ9kw+lYtvhCuoiWQf66iGsQ5xquhOumz1Fd0o3E7ZbTsQmlw0Ju5B9R3vmm0mBNwB6jIau/SQ
T2qb1KozLzgxvesevRQpATf7vugJ1oA2KcTGHnO5LR5SdTXH+hcaCGN4eWIeY57HGAx9u2qtbgYa
uSIoMoZvJ3+uhIPnREdCRZ7oLrPk9rq4zcihInSJngJ+Am+lm77DacEmKWfjW1QPG+7BC8fon9dH
t8AM74EH8LxroYvSJyYvmr2G074jtCUf5xrjA10ChkARtrAWv0yaXhlM0s2c1YK+wcG+5dJ13I15
AqYooXKoExozzzBRSI8RkfAO2YOFuT7jr3ZAYV3EBab9mK5bN58hcmDJ58USUMdNCnMdPlHTsoFJ
ewIm4WtG7QIKgEw8OSmGzxDtOOst0h142Mv06ouIpHF77ONoBwywU0YvFI1MjugeSPm2BQMl7S9r
+JxlhbDju+fh8YnzvI7PHHCYcUXrgSCPSTkQLNLyy4cieSeQHeYSasSGtDi6GxQEuEbGZmpkgkKF
BAhwWLDO5PQgi1xIakJ+noBHxW9W/eesd0LAcp709/w9lMbcx+wNYKBcV4tjDpnIrL+QkFjurBXD
XHIG7auy0s+BoAgeITlmgEaf4D7no/HoTzWdqIlesBlyQuIbi8mbtqMuag2hQH1Hgynxqba4s1Tq
P54gTChAE9OvERrxAVdeMz/ETdJwhzV8+xnkiEkAqJMbrodsVWDZxFP4nNSQ0eCt4c9atwnxRfk9
5hCua/QGEUZexGbZUCwiTnWD6RdVk9AOEhGCOonhHTXIv/ET9lXB1BYWMbgF157AoaGgaW0kNcpJ
3vNBJUX8pribDwqK4MP9mAlY1SOmnLIRcnjpoBJalz7HLWScOQu4KMujYciCPzGmkLtD7hKdT29l
0pF3Y2rBtbBFbGvRN2UPYN41D84wwtz7HBFEwWhA4UMmYuJ7U9NBA6dNuoN+qHfs80dtWMf3OV6L
+DqmiBqE00XzcPevaZ8sOSKa5mVGitcHI7L9g/dP/3X18JmTZezIq47Nh8eAHk7Rv/FtSNGywc/l
WTmqibMlrN6MyKm4ojm6jtu0zCAcTWgwiHCKWgjmmf6Cwodcvo+hmwrSK+pE0HtIhjK8Humzsc5p
i4EaTjO6uzSEnaBWyGGviOqEKnJ7X1shkmtsLoin1Ym/OElZwVBNvouCqujM9MSRl8cR2a9kKUrY
GxpcyTopk8UbBzjIH/NjjW5THB7AxV3Cn2MFNQCwRSJDV/w+LN99siTsYmqCQ3/W2gigOz/qbPXU
3iYCo5MOXEXkRr+QONYlknAteAxRB2SXVbcQzB0kRMWlFRKNF7OLjYQNN6pBZbJ7nzBLoWOZ9ZNm
9BN7Y49ROSkWbzRYI06HzR7cHUCW8Y8I3nFz9bAr8CWEklt6LFh7Wu5VivFsNnlz/iPjfjAtMffQ
9/VCEUSMKNoBlH+cODGpn3ccFnHn9knx5PdANClpm2f3mCavTMuA+TmDDrD944ZClsTxj5uT1RVD
U8CrgMO6x5ut+RVWDiqoVw3xHatHwGE0ACYBYmN60tVQGl2xReiekugxGRtAP2wKPO5LKkfn/DzS
J9PvGgNQQJ3lrEQZhW7UH3OoAqFi5MVvM+E2V+2LM3vO0PRqqwoqkODyCyjbylw8JncXiTPGBJHK
SSWSmTLp9NHBVWIo5Z80eFyX+cW9PyKwcFB3NOU3nI+AUWy8p+f+jRUYec5W+aMg9h4ibpsyUA0B
zHp/nM1N4knuECr3f6lcYEEPyounGFeBDC+Ibt8xdNNysIbegp1m+kIKDB5NwCfgpTp8RczUgH8A
LvUkjwAK+Ia+5ZKDO/3aj/CzMOmsDQhVdS8TdktITI+zZXT3aMAg0FhhSLmhCy28aodam6l0VM/v
xBUIrRxDH9NAgWBUc7DgOYQZ2RVle3A64E7Qq2C4c82BpPWoM0vkVTFhS4jJyFzpXKO3tWoDyVEF
pGIwkRvJWfMBZmVgMvQKpPoVFnFa+CQqYacjpJsT5q7WgYlewC/luCaEG0E3tQA+U5/B6RxbQ7Hr
ZzTaO1ORXDuIHocSaxzACgA1WvVLqk9+4tTnU9/Qg1DaXZePHcUoBDKy3wrPFoB42kYaZaFkfen0
MbF8sImiVPwmMmqRwVAPaT/wbxxKhwqyf3pmKWnQdl8KI+bIHkLyoxPlS22T6ITimLc2hvfjBasc
C1296yPDgpsJyh129SZmjkb1Igdv/7srCMgHBUMa90ify9yr5p+4CeQJKma7u1gZ4qG4YM8wECMU
7idmL0U/l7JGfpcsYrxt3EzWbaTtWLj80hNbkskJ+rG4hW10Xnz3NTsBQzfhlJuoXnccx86LcqWn
EsEPcF+c6RdKBPLjvEW5Peu3hA8drSmRwcSOMRt+rYFpbbi7/sjzxjd00UL623fSENEeA4Snh+/5
Z8nSw5n03jGeYebjsCbtOFoRtIhGRHV/DsIQMN2IjeC7o1gx1UcmQaEwx4HKzTpWgUxTCb+AGJZ6
V/f1Z3C6ImIAiGwnMTD0A4XHiONw9G91vtuVL+8UiYAn+xYznlt0jvis9xRKyu5zyWcnvqDwrOqt
dU2Lebcma8B9O71sMzszJXBTGWhO7qkCVru+QQpgDXx45SNAapbJ8ACcM7jWrf3BLbTMP955zPHj
+F0+d99gs+4Z7lW4HEUiCgnodaCMLqCzALfBM7iDoGey7ryxOI2NlLwIkjxnCoKzziMI4uV0e915
eXrGAdkvg7f3CKuk7z+DjadMa9qhM4kFLxn4yyaWhzQq/dMIw12A8Nyi75x8yZHs1jagEuV+4IwC
/KGz2jdjxTkfIIlGxYGwSuu81ky7mDUQ/L+g2n8i6Q9cKJF8bSyNlb1BTxwm/P015Jelcm09Ok+f
5ounu2ls2X+ESDf26hT395iwC4XfweSqJY99b0/OCi5AZGC+PPn5X/vtdSMlxDXo9Z4Wee8K5MfP
ku9Wnm0SEyiXgA4Z+4NnpLe4dtUpf3qeX3B+xNe/3JGJBLNu201Guouoy/GvoRb1hXroZ5VDnupZ
TccGn9JDc6vE8KtZ37QRFoD0d0SEGR2aNnrC7BxnPkrc3NaBcJCk0MoKa1Ihcna5KINSJDk8y4Df
W6OFiG5TmG/O2c7yw2ki7YVPhOmMkU/iYe/pN77/PbO73+wG2152tz/Bda5yqYl4qNmewCOIfObz
YSQ3wMsNNrGTTOBBbqvI+Tr7QleXt0FlpFJA8VtVD69W/TeQqXv3+0vusXIqasce835jPVJj2Auv
3NdoXKe5B7G3+vln/qNmr3VzIiXRhlWbvRGdRd+FHL09AgVjg2WYQZe5nXg8RK4KABLLwJy8IpHM
gLXxRjIbNNapwIJQhabHoOSDM4OM6tl5RGGGw+0JucRYwysborrKUGP/fWJetlPG12Qzxe/5G/+i
z6kO9Bk5bWFvNUibyKRTuAju7jfmQdQTSuDtV9iuyCt00PLDTQGTWGtz+iG1aEoUyRuOHMk4Jt/3
ujoH7QeFFAJKTEWZhB+bZpWfw1far/+wn+tr1IdQ3oHq2m+G537yHtNkGmO5Q9RIjhq1S+OfpWEo
mt99Pjs2wrHZ4mkkdf/qP5cf+xehDpxvEpivCAOTU88x7sC9s8G5Q30KzmMZOFgA+9hoApM066vT
R82hWhhUO0fobGm0/0SkanCLcTYtwitIOF43nD2GreuBgb52/e2J0JEe+itglK//rHwu92ATF29H
e/IvdnUE0qt0m+gl9IHT51Rxn7OcpYwBE5JXJCMOJStk9WItI0+LLyLGC00fjNG5zXQEeProA53P
4Rzlar74urSOOKjM6Na2zwD4Iy3FH1uMLoSZooFW15+ljA5agn+01WNNpIQtpMhMb4QZf4MuD2QE
6zyUSz7JAQZ94igUu01lOii+a5kYU9XKMaBi6/kSlk/eiqfFKgMH4/lcYScnFKrnGDtdt/W3Y74d
DKTd8QmqWnndsaZEnkpE0ZhHzH9pZBvkxds2rTPt5eQg5nuNexm+6uY8aDBq7MfZaqYvbhDkQ9nv
JVLAe1s5QYhb3K0KaIJh0/+M1AVCr1d6g8Ye6lvlxRfvQQlkt72TKDHmuzVClwLDM6gFnXW0GOAc
/hdchwfiqTh07KLHMvqIVITZgzBSMpKfVYpeDDkbuikc+eCo8uyy5rSjukzWSP5+1jfAtxCYR9VF
s84xpbLJpaWk8iwOtWhQH+n16lBm+MS4ilCcREgi6jn6sz4uzXXh6w6dzwET+CPF/vl4Y3/gUTDX
j/ljfuXWHUxYLBFGeoPaTs485V/bcBtgyodnrlEWcumLv7vfWzfxN5bcy5JHSAm55EIZrloEId8Z
wWmxmHZ7YqJAIfeNQbN6HnyGQznSszIWSv+3Z6IinJznVyxxo8vJ+OuDxgiTmt3B1lhIguWNPSHe
54Pr8kZqd0CrWFpwxGC5EcAQnFxG9AT6LcsYK5kxcN9rc8YWtSs9fOlUhOgO2/NDtQZ0lZOQgPDQ
J8gwlC1Y6yFDi2kZhCukxI1+OF34+JIjSkYpKO+TEEtl26hIfzE7L0FRFIzNeYSYSPhEQQpJpN2h
W2b+Oh+7i5g82PsVhuY16V78lcFED+ugIQm94ierczkResbCoriHW6UauC+DSkVPu3hv9inQCmaI
Mwz8qu5TAvjvTpsoJ4CCysHSTkQRaXHE8dl8L4dqIyN34xwUfCifAGBFk5luWG2CU+5vtjT8AePz
mlkLZ2C1Dm7lSMODwEMP+gASFuq2uvihft4kV9wNvDTYWs4ZiOk97q751TbSwbzwCYtd4gQ2xXpx
nZ/HmxE3EztlvHH4FyVk12wbh12Krae3vyzqE5OCfvWkOV9rTjzKlhiQ/MqRo3kXDPX9B7Hr+cgH
VQeaO0gHf73997TZX0i0JUTtQTkI2/ID4c6KQO7bgkV+24N4KZ6MFgRnSq21mcC9Au4Lq81vCk5F
/x9VlFeREswE0sbSoVb/L9CtsZNhofy65c3//cav2v1dj9J5pqi2yaXgn0zYOU77ctt6vbBGYAPW
gFsxNDrsCcTljXrT30Qe9xCu0XKMuANQj9Rg7s+B33fxW6YcSOx6+GTnosiNTcZliNm+RlrEJMC0
5RczNYPB9j4ISVGpnh5wo4bzcvSMiiSiJGIddLLPkGGSUdxbItRAEQYQcMJGCcqDwAaTMAJRTSTT
wK+iJyGgjcImghxZeqhClBK0KRmhHgJ2w8LhdnHtK3G7fB7p6BEsQckhCb5WqC7IgsdjhlYR50wd
SY48MmGisANytA274Jq9ljLigh2HNLJRAabRySDKQGyCl4/zM3GEkZ62yEmCkmM/gqgIroVzDxMN
SjxELQh8ehYVYuQis2y7t/QsCT2WOdGQDJEgiUDo7VQ7YE7eFSIuCNMXNwofBYcpi0o49JgfHaey
OkERIR2IkkQs24OB5ESJQgo2l7KKJfoiMCwTyZklczhjRYP83/V/kcQBMLzWLu+8Hr9H/O/Q9gGD
kTyHPeZI07FVAra28tbvOc8zhZIeMHEB8tx3jJ99QVLV8wa64LsbEhMOcH7txnogD4vrnwhraKGs
LLGugbv1Exk5GBrULReXRAgaFklQA6ZMXlxnUtJ+JF5b9xn9S8lZZfr5oeinjfJ02xYj6EqwcG9w
xE3Noxk143JST6oQiL0cYoU1IrHU6atz+EhkfzMtEbZkl0kxM1c1Q97fNYRY1vzy9HElZtPaxfTo
/6LfuBeqB9LDyESHZMA2h+AA2S5DBK728QAtdsCZo9yZSZ+EKiaJbqUjRZlWiZL9nvZrYHV7fLHp
MzZSY1y7Zaw614Rn4BxWpJxy9xNZmBNDtEZf3gQfOM/lGVar5/+GiNOmFXCQaF7+taSH8cPrUxGa
iR4qo1t8beOGSH/LJNiE7Zstk4Dw+aAMqqO2HCwlMYFD8ixfIRMenAbOSkK9WocxDT3D6f/f67z3
HAs78GFyyF5Xr0OqjSoXEFla6E6z3IzY1hCVPo6FRhcl3ZQsYQLqYz7dOPzllAOXrPnMz6PP2Xqz
QcZvDmYo+ITYiEMtpbSkVupo/1Dyza/zJmiw6pP/Zn922uSaDrCKGWk+5P2jLsn6Q2xP+rRIKEbg
m7TOucOosSF8OLow0U7vaUWUqKOH3RobkmkJNBE8b/zbSe5tV6TlTk8MLEJ9ESz47IKKYyBINLI5
kMvRdW4mn6C/vJDkgl0f4x/FvSRipexNn6X5cV/HOzvvhHBuoMr4mb2v/+apuEu7L7CZrc5zWG7G
vr+ObS/+7Z6EfVJQB5X6h6/FlobnOaQ9BC3pMzm0hGkRHyeMSTJWLfVghgOGHnY3pJmzPhuA/9gX
PhI921x/iG5VHY4PjB/ysmZ2A34i19V7AXk+SGfDjMSQfPF+gIJOmeUZxq2lidtSotyzcEnl5XA0
Pv/9AoNwAAum+XsA6wLRYt8a30K6+rCVyA6Es3Dn1KEKbvqIDIAc2RpJfyQyHul54qWtOb1/diof
/bCJ2hXinOFg+4lwWXWcAtlu4IFoPLsM76glCKSDAwQ8YBpZK1MMprvC/5BoWp4qfJg02aHtYOlF
og3iwWLQkEXunBnKkfjyuDLR8l7/TZYfceAvy/C745AgN7H4pPVhvyJXmHs0EONr7Wq6z+DLHMqd
YDLHsnMTlIDYnoZr6yQfiBK1UVj63erlEbF8up24wysx2+QwUrVl4EShJWT0RRzI7nGeSeng5nCW
7R3akQITSRBn3I4K0LQ2qRwi83hyaARGMh9M8MOxxvlsxuAM+toUd2GJaMXhIqG1ingEzqwimGq5
jrve4bFiFyfo9ecTzdgWi4K+jE9obgLOVqrq8EMYmt5/5Yj8YzxoxDVMNkQfj3qkwnLyF1X2aqRs
m4NM7KJY8a1nphyZN3sPuzTFJ0rLKwAMPwcl5JK7Sx2Zrd9enO9uEzJbaCQuSv57TTSnMlNnnIJv
u8tO0d3Cz4VPkDMCnzKvXlvWeJ8wzXu/kAi5fjtUS0eGBeA54BSLIeYthituHEO1ayZDPDgApv30
M6NrjMH5E5bcylsZtnAN8fLFh431bDsg4iQpHq4Y287xj5Nr4Wr0LLyjkuBnFJOA5hw50dkpDqYV
/iu4Fboufu57C43z42uMFicsjp0HgLcBmqZuGgc0uaDj6gSllhO6RRou/SOs7vKMOA28GRBmT0zZ
jYt9/L3oo3AkQRDpG7s2poiwL2wAm7E2sO56vEnhjNFHyHA7VSDox/O+DYkf8AgduTMyvTceKr5r
gF5jVAcyjqLeVhcMFRjWSk1rlOLo25fXvkg60Q4f6IHhFbgKfkvOno7yz9THCZPkhl23Y8DCv8GO
udOQ6ipDAupxFVQ2VATCHITIPTVFNA5e/G2U5RuhBoy4SRLrv/9C3fIVLDQP1WsanzDDX7tUzSn+
cVh+JMFkfBCmB34QCFwcUQDvR0OJZawHROqfo41+lEcG2A5CJMoQ7J5CRUdyPiMWocHcBVyC6DwU
Q8IUQwNQmrheHt8hLClxgUlD6EAOOkV6iwLLmscaiNVt88bSE/TG7fbcsIvkhMTSONvjfiLZYKKW
U8PYM8mG5+H9pGK3AtIhkDuFbTcyKC/IoMqFXhqIkQ1cgaMY94vgArEiwlX+T89jbRhY/b0+JmEe
8xCRbwhctBXnCrpm3ijQBtN6BZlh4GnLj2DFNIqhar1gFal2qIzf7gb/tKXxwkQLWKatNCSoYJlj
RC/C72HCSJ6H5YoZyyGAb9xReMbRE1xxKGNChVQjygihSgL6yWrDJVhc4JiEWvHnXGAwpSkPLNYd
4XEtsZ/+guM1OV5webRz+mQpY8SMO+ZonkOxIiDacjReasjnIW8sI9YXnEWGuLTQYiBVzr5i6f4m
CCw4dqDv4KMR5npOFVfQZp5VTEl3YdOSV03y3rbuuCaqCp0BboQ+ndU3FCKsnJFkfycgkhkWXU89
4XyRvT49Pl8OPmaUrw3M2DAf+ztUbQ/rKqwozCWBPCRO4pxOye7EqSIHu2dijjsXM6hTHW8exPP4
hVUQtDTPcgzeMQH1MH/Sxrmn8Mk4UT8aHt2HcNMF51AN9VG5o0YDzegrFGZmZQYKC9LathY7hPai
YPj9cgkjAYEc9dP3HvwtfdJryk1Mezf77Z3IMjKWgKCPz9a7QHMwilNWrxOiJACGgkMEjnIy3DnJ
P3yIRNomr+r6AfhVTr+94bdOO8kd7KV9nwemERUjrDfXt+DbP5BrBB278s0DWM/RMyPB5L1uL4iu
Xh6dMgqkrMndjkc3quuxWJ5Idf7Zg33Nap3TQpDWuYNTtOkn1SNG5vNBmUeSlOSKHgpLFFKgN+pd
QhYe3KRfI7jhauZPhfNVFMXgiGHlGrT4jm2ZDEwDltUl/73lYbIllaoMVwFDgyZkf3J4fpo2bu8+
1i9Zdsr+4SVHZbukOeAPAuuDGnH14cgPF/caTPsbip6dy9snTWogO3j8zsqMZdTk9G/Yl254Yyq9
iXPy5gg7hx2rtDkGWFUI7g4TBMlN6i+6FZHwwnsXL3GF8CbHtKe4Aiw+++xr7HE6NDMs3T0s5rjE
azV7U/JHpg+BjIREki78J/Yz01JcTEFwsaATGvMLjuzn3OT3P9gGQPqWd81hmgF4bKxjb6rMzDDP
OoW1h9o/oAGOEcNdlT7m6kFzZV9KfZ+lKWI+5GDIQeLrShH5sFVCZjbPzTfc/Oz+Bi4bZ1QRoJ4/
wAmdhM+Zs7tpt1s2NVbElRgrdH+ASAPuYvyNUadh+AarEKwCunaG3iXllMJxWeWz128O0vDJY7yF
DFuY+AzEsTN6nflX9cS+I035lC/IOwja1LLKJWIJKv7nnSc9LNw4EgUTzV+RprSmkxyb3hfd+DOI
SNBSAvlwVYILUoTbbJDpUW/RIgCA3AJSYo3nSSDQBVXBsEt5V8YKvh7ztAHyxGDg/vxNCNZS89Ld
V4rLGhytdUvkD3eoqzwD37r7rK8sWBSfiAKpnCF+rW+bmU5gxsvpLXJOvIX7MmkMfW15oPgL2Mr5
Z03b6YTqsSfJkgvEUr1t07jt9slOLnCXlqiH1Ao1rNmPeT0llY3QbqacMWKSHTjmBpFRagQSz2oF
r+BWX3Z5vrXbaqSW4XUAiRk2M3zcheloufsankVR2BsK7Uyx/QW/UVJFmOM/QP/W/a/92nBHRK29
8f1+UCSAGBFmcmAxqMZnLFFAfhiFOaasH3Z7NAkpRSTg3jzCEobMQpjSDVh05DFY6jbAVzMht5ad
HZ8fxlfu7a8Nwo+CgLPBrpyymAKUeIPJPUI50GTimhAR2jlXksnxSsAcKA49Vgw4vHPEDAUqBeYi
sko46mLVHOl0irN8mE69wU5HErDVEmY8uZsixa69Bd2WKhDxJVSkL4fpyvjF9eG9bRQHm341IXOB
JA5huhZX8exyBLK2aC19YPelAkqEXhu+2K0xN4BOSQxadlmnxr47VaQTISVclc7PAbHA/i3E/fDh
nPoqzIDLAxjCOAf5+qRlipMbyRBFliGbw+S6g6k93qftP6Hl5yg5N6Q/UMb8+WX0cnXkh0IlgeUL
tELXI3AmEc05kkMFILlnA668cIicieAS+5RC/N7n6+OoCnoxUcAubVfJ+dR7QkKTK3zzzybODjJu
gjNxTOUEL5g065Hyho0MWd6hWBJ0l5A4N9vMifYkeYspeCKFkRwF2gFC2SM6Z9XjgQLvISbHkdFR
z5Ga+eCj/mbceIPgmXx5OG/eRWQhNn2RatjgJmWQ01VfIpABTpJR6kruMr4ZWHDS9cIB4dNs9cxN
Sxg1r7dECIiXwtyJqF96aLyfC3j15azEjM9t1TC6UIa5+o+k+9pNJInCAPxESJjMLTQ0ORtj3yBH
cs48/X41q12tVp6xDU131ak/XmrsERGC+nyjPLq+SLu9f1+/mWLqiz/FX22hAdLwE6xwEVsV90yi
5AVkaEdV0Ei7zZekXwYyxoeUH+m+lEZ4+jouQ2bwxQ34ZvXOcv5JJ+jPJM9NFAi2TvHL21PAx7Ka
G7O/P0Fw/O/NzOe2u5etk/bpQ05T4OLoMMYhdzP9Y716KruY7ws9KE4l5pFCw0KRG+uI1D93cvsU
a/l5vALoW+6eJWj9ZaBm7TP5iaKeNVOVp4a/wxgYvzZz668Ce/bOlW0nH4t3dlc+xs6oJ6tI0MCF
GFlykvaykookdM2cSsXqKAL2eVB9VRYVZFF9U3FKNr3H3KxNg4ZT0OUXnH7/OmVKv51kiezwEBUA
FNhiqUlfjvez/rzbQxuOdqPU5BD9StquCpxIA/R3TkgOb+GVfRuj/xx3gTlqDMpJQ/i78cymNq2H
6MZnE1KT7+zpPd3b7tjhrB+ovYWa0PjwummcNPfxI9pspjp0HkQd23g7K1PlSiuGM14IMKbRwem2
x7byvW19DGgp2bJa0lowkYd41tjJgIp4QMmqX95FlLoaHcWP1a3MObQErBrgQ1N3Jm5keu7ZmqtH
MV2rVqd2alAHDzEeNYePSznfPVWEQYklpfygfZd1tIxzxcqczHH1R4gXfXFhxVlqiFdwRKGutzK+
1nflRXtelacep8qrD/BunO+mv4nhRqH4rhAsFETGTiRBkrxtXDuraEY7cpeUs+gQ+Zbclo1k9PcT
rBJEz9Vtg6TlS+pYvO2L0eAoodD1PanmpXsZnQezWXTHct/ji7dpVW6lX+rrYvmIDJqWAHdUrFap
Rg6jnqyua3tpalVgYDUZ0ZKEBwyB/pqE0NoZbP5QInE/L83CeFaKV737Z5HMzR1Ye3ndE7R0Tz+X
0aWXaYaDWCP9eepeyXnbUO7jKy6+xlUyKDgR9C4RJOpTaUxP18srxrkse6DFVwba+n18ndvnDoxy
9b7ozTuLlgTC0eIH8dkpFGr7XeUwynNigE+LaNtBorHpLd73n378qXSqX6VF9wR8jTrs9OhuWQwd
XR/rTSQdF1J5iSSIfR47G0B/LFy8wgGgi+RQhpAn1aLkmtkQTMBz1TuuG/lkG0n4rBTBIGJ0xlko
5qx6Gu0H92dIdk5T74jIeZNh17+2BSYq+PF2rwKRQCymmCF/yvYS1bKZyGrLtn8Rm4O23uvbLCfm
QttpZlOt7G/+XppNLnU8w7VyiHS1RPfyzFLyTQ7dy4rEntGknqunv5lipsopmKKZ9hWsXPgMOXE5
zFA/02jK/OTwMLm/CpPe7Ot3waL3ulC/GWjZhGyuSZRffi/Zmt/YOVc+ecwikfVlwd8wjLs4P38z
9XbzTHPHdL1qv2RFa+GX5EIF0VTEWqKcUO2SjDb06J8pSM74MjqgFqu7Z9V32VdK999VSo+YGL91
5cFR6L3vP2bfha9p87ANwYPF39uo8Ob1Lr4f9cemmqcPl+abKedsvFDSAWV268ZMdOo+RmedZvNY
x/khH6fL6ACGl4cTOMj4+yGq/ZCMkmj6+nbgCoabTrZz7m0D6atOtScYAftuo16QTs9khGWqt3q6
vGmdWtnGjf46830v68+IXpfioHhFL8DTdDvVXUlq6E+rplt31fu5kpmk4y1J0jpXcr7xOi6TF9Yv
hD9G9HP6XQw/7P5XGOZj4XrVT5ypKXR0+35Ud6lSprRpf89GkL3T5FpZll47j+r6b1UXiZ20nnwW
usnvy3f2YxbC3y630r62bU5r+4e2pAzp9Xe+D9tO8ly1XvCS5BXldD/dfumvyF5lKURo4jHIefso
Hf+A6xttrGzSuejWi9d/xbaGDwljX4Bik5pbStuyXI+vNAYYt5aAlB+izqvu7ThZL75e2DavtVS2
7PB5rcAns1vWCxIKM7DOoM6iPYWW4IW5n0259oVzuZhpPB/R+s2St9FVXMsIcnMVaQDmHeoYKT+h
ZcM33WTrVVfgu4HwNk/ivnx8VDYElodycuQDO+bEv5aSbKN3mpZCM9GgGvQcJvr6Lw7Zyq6XHudq
R5NhyfNprUh4gAd5GIFQvnEizsfXhtrW0jlefmwi9VkNirzSq45m+i76Dk2zMBGbX6EcQJh1aH8W
WcBffnxbJKwFgchb9wVhdhY9eo4Tpfxc59XRwzdJl9OvqSYXKMNksDIrlHu/iKj1jn+TTT5tCQKU
dK8J/PH7+TXxvn7d/rJHBY6LK7PBuFCTOWDtbcxfKS0R8T2jlXTn9tyUNlOTV4yu7+fqaiyFcdX3
AolZ6TKxh4evpXVPNEGxHtLGhaDWCtWHq8A7yVBoIPwSVRmvosJADh+6qmLWFMLrxKmaSYiH+e58
bxTfxTwn6p5kflckD4tmXJA7MYs6mS45AQcdjcbHXwKRTZQ1vHmgMUdkoDPxtzssrZInr/c80Qsw
NIPFiXj449lvAfyIBR4VuR3KbS1S5Dsjo1+0naCKBdZcGtIxJO7xFQbHXrK/HJ29H2l5r4wvoQ8R
a/56QQAm6hlh/DPS3b9czZYibbq5besv5+adt7n3tZ1jubjT8nTBRZclsIAiX62NhzfuoRqffw1e
U3qdRbc+CaTIAqzkaFcpfBz2ZTjfvRtpnx3T7fkDunfQJ103x/oIycvAMwwWfxpxD2g/p0oDzhAi
L9HedM0woHbyYf56fj+/WQtkJE4/mn/pcp9zCtaWJbov0OYnY1/7kcjaFcfYCccDU25O4tIyPlev
E2LdbWve2juIiJdWA0oBwvoef6SjaXwjFB9nxWaFzO/nO+q3hEL3eiuUd5TQfxIKey9DAy7QrHZr
3rlsOYuZmeB4ldmnJvLyn9lY6SsZZ3f6AQQJESvnap88jaHMW2hICpJvAnINg80qp15+9TmfttWq
kCRjbR9lwsTEdXh3/j1EM11+cOUQfTPdfj9NLcdK2m1hqZlprosu2eaRssBUntorNY78OzsN5BIt
/pL5sqKU1OrvaNKROjWtJQp/Caea4EPHwR6M9tkyVPcpxIX+SrCXwyycSuuFrC8CbyWDBWqDsu01
BZgHXmFw7qELSb9YXt1u1gdCMDa6tRwRGForme98fGnJph6l4e5i8Vnr7cznuFATXrvFJe3qUy7u
FJ1vtRiDZcLGkEcVbkvv2xoRGUuxrajuAntg9u2gh5Kr8LZ+9cr41+RUK42QLLDT57JtzyurSTKE
3DbAMaqGNi2TVnVpek4Y2QodBZM0xDw17usgCz4Je3SLHCptzQBRofyxKI2cg2I58k5/9wC+7Ucq
FmgbrfGxrOW2eKVMvvzDfQicxaOCufv3UlSFFa+JLXJtp4zJBzQeSAk6KX3MVN/uiLTztXTz9ipX
u3zqKEwFRwNpnWTNvmAz9/RGgaJ8/fieqQinT0i9WEpvCrVpHMxg/IcCsU8ce4DFLOqJEECynRwn
lweqG+VU8gnfr00gsiApTprWlRwjpHSQQSSaZ6CvrFY2Xi9HSNUmXp8aGmxuy8bpUV4sOYAP3kux
ckcgXZ3eCL9TlDKHKM2huGvOPcdM5XE2ysNUFhVJmfEdLFpfL0OQAuCicu4cK++FGlK+8ai+XmrD
T0NzeXiLmFcl5+q6jwvxOCxmf/noNe0zmjYvzT95ueVMs6MwopLpoAPoB9T7Avhm1L2qryDh8n2+
5ozbZOsJlllrqrwT54+bvGatKHSY67ABpehk3mnirh+Ft8xXMZq3vbLnD3+dA/Lz/d8Rkrn7CYve
dIJZRv13CAbbtlaErK9yxjlNyBUy0hpqB8impDyrklwjx7hH497Ft8bc1Bx/CZELMIEAZ8K6Vp32
ugf3wzpeOoCaGqJanxwxlurB8XFIxSagUdJBc/0l1K+6qTkfSj2nhUw8O/CS03jeY++AO66SJLmx
CK40vA08c6znXhqZTBUlxMvwokaJb+FH/EiQaSz4UKdfm+H999g/DHnwaNsAtKF0ZhaBdWtiT7oe
h/bBiYjKdaTgr+n6uqES6YoULfcUfNYluHw6W2gthwQLHIjvVREp9X1LNNTf/J0oKccnbdGsc5IF
HTYMZ9G8/6TGwvuFEx2AWE3bHTcEHNju4lSY9Fxa8+dtrNHX/JUbQDjuo7EZc9b1EvXthzazZr5l
rEZ21YO0yv70mv4WtsTiYbG/Tiz/DmnzukOKS5xsbA6KfDAW9rVyXb7yKDuhgZvkCO4OMTdJz7vR
xxCE7g+hdqv4zEYB2geVhEDkreuO7DIZWHOXVeNUR45YmbTvNT/I1PMfmXp6FjjH4xchLd/ZusuG
so/vFCEUd+eaKllhZh5JWLqpaF1FU0XJdtbW66Ul81GGZ+l7qe7jfRrvnFn0eK4+dts4+RJfD+3Z
vnNWp8wHbrW5hGoZj3KI2EWbheCvTOdmaURUsQQuhkUf9b1X+JgkG8lk+35oM9EO+L/W73lLZzSP
iBOolh3yMbxDPwGlc+zdW6dxsbs07/Z578jg8qKw5xUn9DcHvKSzZLI6H7BKlwu14CeHKVUZkPna
ZE6Y6/PCTfie3eFJD+uFUc93CSm8kVgtojH2zvNfAA8ZGSsOLOVB2Krz3a9Tm7NBx1G5Lg+4KQA8
2sSCzCKRyS11DL809J0NXTxVJ56nNq+SzM+oYu/15xVyWFv3XqRlFuPN54rSUUTzo5pA3G+b3vme
I8vWiYtDF7hP12V2JLANhluXiL3hFmVNwo9yxv9vAg0A7brdoqs91fOJgjSN3ecDzzNrFLogi0Mg
j51W7pNCvmyPzXZ905SH3lV4lOeQPyyIk+ujynR+zFRe8nWEhFiF27G6uUV+eX4ogffbj7vzBDNU
SWPE451joouXyGaNyvB8PU8NpvPZ09E4uj3bRaG0UiEtOtZ7AoN0ucgClLfBNnIWyVMF32EIKkI/
CEAb/vySqcqpuGUVRAZ2ERH4fC/2wv51VUpeOdSkWVTCyxQBepNeYQ84ZEsWi+nr+ZtFR5Eb6mEz
popl5D+DZzCVt23PiLL6W84GL91kH6lyx93mIrap/ayykgl8HKg2zZfP2gEn6XsnPbrhSRjVihG/
0wtDJYCqtUaj5T7O3xBKx0GhgUOmJ+vripPhUpVytBGYUZ63CPEGcBVY6b9EO+1L5BHttTpNQ/lm
eI3/tETHLNLv7sVSerI4SgRfvSU7L10GbBBv0ByfXq9EitvWzQjLeRW0YQwgLQN8sab6g76hGKIj
zNFrSeiFePprg1dpMuMConCSaHFgap+9efG6wQ5ysFJ91aUh9EVmULIkUYnSrKACZyn9irfGdQp8
tE+pKmXo3ktxUE5AmAvvtSbOCT8ewqSnHyGtPeX3ReqMztWwukkJORYbyQ9oaHqUxeEZ4duXLxjC
uy4MnrNc52aa9tpkfxK81/3mRC9kPO7+gs1u/ioVJzu6Lpqa8hbj7fcxyjS2ra3guGt1kvahWIuN
/x5C40AlOL3zpfnoaWKZtoXPh+m0w2tguiJV5Myz8ZtoshN6PWcLOUOe802TP+1mADVai7w1C82r
+Q5atwIppQx9cGfJpeyu442XGErLIBbzL8e2EmOUZLT9S/XFEJTuhvXipffsHaZlU8k9Ed/fr3Js
W/by46brS3vrmrYS+WA/+RG9QFovmQCkimH8W1KFG8vHebyVmmfJFkSsuwiI7LuddXxcetTyixCa
sF00YcBrFgJRJF+rr5xUFEYTJxk4Wq7lAOZnuKihWp3+M7OP9TQVjB6FsZKT1VsmqcI03KCbXRSS
Wq71VaF6WbVzKL1/8WXzeCYGRmBLAblx0BB+t/aH7qtniMyzhgR4T66ShPNg53Fnhf012xOC0L/V
RLftmoWOvddKy3v+/5770ttV7tUQ6Gd5LyPCixgx5Hpb9CRwkuPBA/Ou142S0Tso1sUv+eobH960
rMgg86XrVlM7hlW9QbbjHJqqWR7bhdJn/l6eqylGOUbpylb8ZPACeG/WJy415szaTL8Uj65boAFu
scIvueceo11PA6cof33NRmunsera0dfnLP9IJYkyY3dozeBvPtoH833IVCEqyInT4UCXIXG0WgUA
gEp08zWrpt5EMjEyYjtKqjSqdEXO/DosUmIEMk1RY3RRtfQwnLz3rzOlIdH13hA7JfTu/WGcP7w9
hfWJoqh8gnGE8JKKPync2O20PnuO3+d/DCrdTDX9OS0lJ0qmj5V9s/iaRSv4X4gNdrQMZeqIG4+D
j+IzU3sw58VseU4P1EX1nMsjWUIrvF2toDFkLrZP7o+KLbDYtpGnP6rcK2+ruCUR/+tf0bhzhrPP
/hXeMU8LjFn/7tvrj2ssBkdc/qEphAsP6fTnPUaF2v1jD+rPcg60978HDBUw7tI1ki1X8TJVtdML
FRM31+b2tIY0nIH4sOCXOaaJeSPztf31dwhaABkhDMt1O/PXiLMSb/dmYdl/m1UDoe0sMyEk+cTU
F9po7drxe926d0PaseI5w9e/lh8My6A40hjBS89oP1fpY+Ev1jJU5bXt5Pl+F0e2//Y0xxr/On43
iQnZF8c7dW9itEUurd4YDpshXcFTEQZhea6T02fGB2VYnI8y8c+2HQLLbErfGGdHMXJh2QEeP8kA
7ZS+otk42cdrTdxNkT5AkR23igow5m+M/b6+rx+2Eq9C7JCknNMwXc42CkWaCiB3olFAz0+K8TwV
765ygrLgpx20pXvT2W6qbD9o0JXVuWnzo2X778E0loRcbvv310yLoKgCK2wxbd0dEb5Xo/NYBhi/
2XLACOvzPpG+5qrBKqQ9l+WXTKHEXLNuwI9xG0kJku1Dd8Ey27xIV8k0r+3Tzwsc+za6fuz7BSDw
m9pzzE+vd63tDsSWaSuSURLRlJycxcMLCVyWM3y1X6fqbVKcl8/jW+ukeQ4Dt64h/4d3N+i2VKgd
i2XgmiyNgmY1AQ1ZiT7WA1DQWwpY5sOxIhuMg3wIeSPFgzramhpO8OInHft4u/v847V7/THe9xSh
VUeLCluDQtt5lC31kyURYsf+MKT/6UYoCxymSf5zbFQ7IdAk9elsV6GTlHyfKF18q2QK2tLyvKFJ
SeKLOwG6YMZYjK/fM2d+Dmlm21SwpphoN2NgitAdc9csBZOsumd2zjfzH8yiyW59qheLpcPnpYNv
n5qm8Y2+a7BKSztLhzD01KmKPEObHzflWXPfW/ckY388m18PMQdpxXGb6BCEbl73IulIsiMkZw2V
MxP6N+yEspsqgeDTq6ClhStkgv/hh43Olqxp6XrFmm+j5fsZDhi8vs/6sb4cETU8Rf2syRJQ5dVn
y4lcwFrlWd99XNmN4gvbat5W/YXM/86wrwl2zyGvZDiIO+iBeDZAr/x7oRymlzNRwqzmJGbjX6Gi
16q7dpXAW4pdbX6pBu7OPv/N6uG8c9MzsRcS1VnMXIt9L19znqxcD8g+29uj/yjvRy+TaXvxOe/N
gjyq0MBL7t+v6AAJGG9TNp1ICHJ5OsLszTljGos4DQqrBy1EMtUofs9/Mn9ObUFuO62fHYX2rL3r
4SZ+SIrUnuAgFK+jLFHYtjtr+Es9Blf2vODXXfrKU8YmgcjzzR1RDQq2eZdcy9v/nsbVW1BGC2AP
0mpcYX7AqpFylBzRlkpSZrr5mvZT5UEBUm6A/sSvzNiKrSHVE+PRTioE5VLQpL1Qu2iq6+xdFfB7
JzHxeTl1vUTL4aKh6EKSla8srQCDA+dJAFR8LhIqkLLhumh/qObfFIeDIiXq8KbdRcXdjawytKcx
Lj3WiqprZzMgWaD4SFacE31SXGof2dphJa1qxe0VTaaV9Y7ZIN0TLsYBc2hvpGLdpEQJj2Tw7e50
8IpIwdg/J//qbo9OzG5N0pvLoVzgEu8U6UaEFBcagktaIWK4svzJNVYDlrkwt51/sq1Tv60VSaZk
ADqMMFfc/jVCAVgPE838UJiSi1zT/1MrGh1EaleYH0ELIvS6i+a6y3cRKjLqVCpym1npKgo0WBDn
Zbkv9i0hlCGGQ3Jh0UH+hcydfqm1qL20Vl6WCoTrT3GyqlHdoSm5nPLd1F92Qg9181TJt5XYlGxo
3eicu56bn339qJdQYAsNR7I8NgwauKDLQCz6D0fwQpQTrlHDg4t/uMMVrh6pXNuQ/EGzheAeQjyE
Qwacw2uz8cgvtC3i+4J0skJlNG2Qm2wahZ5HtfTBIV7JVg/xc0UV/oJQlpddNhDVM5+5Xxy2zp72
lUJKKdKeXBT6svkloT+/LZ+R5Fzq/N/Nb6ITBP816/Iciy7R1FJBifGTGV+75LtO07VNgxjZrSNV
vEGnHN/idI17HId9ik8DEObbvXlr74VUMGJdPZXKFew0lXDR7irhudcflW318pp4o2CxNHReJsXv
a2tDXsi3lS19XfrgRFDEyMNLNNINUtAZyfzACYf6kgUtpY6if9P95smfRnwGrcd3IP510Um1mdmb
v87J0pkZd2le00Kx6HvHM5JBzTTHt5wfBKglGeq6YryPpS2vg8D/61uud37LD5Zfqbqf3ku05ZKU
gcJ8CpRf+tvaV9BHcBeTMLRT1F9NKqFwn720Fo3dr1T/TRDeVFzBXbwfUuavh7PGKj6aUXQh0xBk
epsJhVZc8EdviS0IoBC9zSCrpXNBX8Kvz6IiMo7d5HXWU2g67a4HM2n/ye6ino9RSdfKtTE9RRaT
/RtnbXf9HZDUW8OuLF5FMsG/5Wk+zPWQuN0rXHt0Zw5+0CLh8yjcBpIPqPNy8hpIxy19u3LmEmlp
OfWTlfVIWhEa0hlnvpEjUGzueJKJZ9maSjcJEZ7vdXde/QbLVA/Rqt4juIqJKcr5gfGspCVm5Hwc
5ysWrToArXyOn7nS/7VgsBI+t9hRr7I3fb7ACqLp8N7gZKtMe4f2g4CiAK+xcEq2DXLUoF67xPP3
c2/FsJB0unVT/z5roUny+6QttzQbreqsCZVCfRVLDCmPyKgd92bEFJbtgCWqjmHC8480hkSH71Le
gw7UYb4mFt+6Zyu+R/qHyvfazfHjNxdBjxvLZkvQAEt5ovM9HfbyHJP9XrF9qRbJ2DncQEvmlOq+
JCKonfyaSYxaV2gjkfbJ7qP6SY5T53D5a027x8/8vC1HivaqM6WEk4WoFBcvz/BhtvK71hyNpdPk
wVReOopxm6z/5iH5unmqTkdZ43qgfI9/t+/93/7PR5ruZ2OuvEpnWhscrfj3Gn84X0YyOvY3w2ND
elS0HmNmpzVXZ/xsTGsP7VOLXr7CYIgYPYmTuMfT0V7s5JdtiPHjjJh6Rgls9TsvNwsBtz+XUXiQ
SI9upacBm/iSCEusIzHyJZrpEXnEGTHPamgocy7RXaHruXkg5rHc0FJb6ZivVtGVKTpdzWi6KFZv
zsx2W/bjt7QX8vEQU8+F/pEkftDIcbm3V+lQB3Pm+No0n6L9mZqr2Wl9un3jOC5eGy+8cwSMZx2O
dJvX8vmWlpn4aaMqJLv33C8F40uBaCw6LNpLAjq+BTXCUs4KtUy+OYMPag47fS8TXYq87LFttBKu
lAFskAYf22Glyn4LGjNCja3wyxEw0lAO5rbsE+0WcDDFbsImsaivM4Nc3ymgmhuQ9ffWNNjn/qYq
TbYvJPb6i1m1C4pZXyJZz6nqPMTR6mCsnZnybBDf6Z4DJcS+zFxIMPdCIQNkS39fJ/vWcfIv585u
j7nbT2Z/6R5VbukQf4QBjKNHBBfVZ58Gyn5Sf/k69c91r1jUXydffToRo9YkddnoV+1pHX+ncxHi
eueKQOjle6ea85GZ5ymGcfoBBTvPRLxmBgr+JjNTXDPb3X6rZ/u6fJ0vajMijsnWQ0in97AKZZzi
t9N5m1FoMoYycEFIdZ5ViqiY+BqGvC+wgppIgexSUM3fby+OU+nhrS9Cq5uUKij9Z26baOyOpaXg
eV44N99Adzgi+RH6IzHdIoATvUU35W3SFPVpwT93vfmmRByY6DmMOf4LCHpN9Nb9G71dKjYZmYgp
2/+hYltZWyKdBqDPfabiwwxZt5gOyTjAuvK96gaQ5lQ/s0oxKljZJHx8FBfR0ZSIH0+gbkD2QvRe
s5p/wtn/2DjGFC9BLbl3+NPt08QKGEpMYFpnPi6VZYseVRnArazCCuIpXyzEV50+05O8+eRGjBsI
1YsQIXJGN46U4qacO/nH2e4/XC7QC7LSYgfA81Goo2CycqE5NMlfAs4J54E4Yt5vtY3ySuh4VR13
5g4ywhftiJL246P9K94Ogr4lRA5aoOKHUMTmNn5ySdhjADDTQerrIakyWEZoEfrF30133d6++rTu
djaKgHq2FzI+H5VceTu8/XquSnlnyipHyDg/pP3Sqnrs5RpEtIvSBK8Nq4P0mCZzg0S90DnUDuZB
6Oyt/JdpZt5uIYA0Gvf7GlRK2a+PC2nlHNc87SvS4SdfEu7EjIwlRvxQooGUuBjjrPtJ9FBRLwDe
FkNxaItXmFiuLWJNKQeTXwtYktjOfFi+N+6UdL1FzCjWTPbOjW+jaWUjnOz0elbY+YxvH/d0pCi4
a5K4iHHpn9qre9lMQCGemFw6ovxKfwrBgB856CUN46cCa/MvBmNylSWUlZPztM8XKwdCeRtIUqRB
yvPZvtYYHg0C+Xjb2fQeIyEo5bzissQ4O8gPzA2FEPJV27zyBF6bJnBSbGVXQrxCnhdmwvFfUSbP
0kUynFG52D2R7T3CGVUT24K6+4Al3dSmjeu5cpVY5GSYxK98Hjq5hudp1bm3NDR3HE1/UlYtPbdx
vpr6Pfc2tcOHkpDGenTzanV/x6mx3/hQGnaqrbaVJY0a9ZJk3lPV/2Rur89Z/FjV5uizDV3zICWp
iAiH4Ef3IrzWyTZYrqKgfC/nD/3NJnKIvqjsEpe9bF11Jz3L4VhdiE/Z6ovjGU/v0OKKmMjemvig
5e798awVz/HLcSK5DU6Qr50U2QnLfNbVdEH8tx6AU8V/02gDpe0baFbkv07UuN3Utnl41rJPZIsY
mW03f2o8j5PAKljTURSXsrxbyH1qWdvSNibjFxK2e0e8tw9I45Fnm+ayd6WpSYls272d5Hbf2CvT
zc2Q5HaBYqdEqR9FMeOH1I3ee4Bv03kZngAwKfYP9VN92dxBv4g/XikTho841bl3HfaR50BKm0nv
2LiG7B/Ef01LrjyCsUgxsJIU/De8T90ULOAX2DX5WVVD+6zVw1xAzxDApkPzPLlPduMjUQleA0Sf
IeTg+koMi0Nth9EfOVMEbm+7Af4dktc/ub/lz6FYDiSYG7o1G4SAWWzJsv6sJn2L9KfYyVYPKFan
FvgrHt1aQDnS3XuED8dOhyQi9GLtUONOqobxPVvtbrsb1pbz5DwJ5BgkrtgLwoNjB3YWzbrSpmsP
dOdLD8r8P7umNiDd48XXkRTWFAIhj5Y0beD2ABpqmknE+rUqrqDkr9kXsg+wVvDkbZFv4WtBJ6Id
srJ/z0qQLaRDElRjVSk2Z83LCbm3qJDlG74P0bSerh2lU3wduxqNBHT9bF3ahe2S+6mZruGAKzkW
vXOUnez0rRln2rPS6IU7ZE6iUc1ivhz7zkOdmDYGyaA41X8uj9yf5TjXONYBFDUV9m8Suj4c7O6T
Y2vZ2/Zubu5Jbiy0Jzgf8S2TNjcIA6I6yN6xfvFrRUAKM33oyt5JhJEuRNFsR8Zcw4TGTvGFePXp
sXJQn/dun0yhjec3lcPiz5Kfl/Cdry7/GQ3ZyX53XwLwZOTrXsAfnUQVPJx03sw1PpJRKi4qEvpH
U/SCTtfN/yzfxoJQyppPSVj/MjqplAF1d6ol0PqFweXr8qZU917aEoOkOrl2CADWmhBkxcfqQZad
3UqCrOhxUwsnTiM93IFWl4qoZNX1XnpT+2O6/BeiPvcRc50y0X64h0LwtkA8qhFJquGIXrJPUJi5
s1/Ks+EOdKJRDwTu1LeMPkKsbz40sJw29es7nTGZhPEo9TEbX7E0zJ7u2SPY7eZNH4ar7t7pQe43
OKOSF/oehPAKJOifhxvipTbhclkrGSYq1weAtV9+cp2sScmegrVIR4nmvJ4YpqR1Fl5Xf4/+ONPG
r+QqS9LpZf+JHw7h/evyHxiTakMCWjraUiVWycN8gpnGJBkzDAQNjPowZGPVxxU+4RT4S1K2dw//
6QgjFc0rapqqf+QBMe+dxHaG0r2CbQ9vTwEeWnH3od2OOuZaRTy3bv2c3EzZb3Gyk5a++5flKnoa
dTR61MLuHAQJS+AIHhoDdo9SvCyBi/Cw54wt5op6tg4qCVUmqcH015WrvFTPdeji/N3ATYkqQq9u
oZT2V6bbR2jA7y2u/5wM4Q2jVyvr+FJSTjtuXuOl+eHvQJ4iIDMyd2EQUePRNfQ1048xKY45X0aB
nQRo2/xTrg84R9YtkUTp4+65CtJ+C00Qnf3L1k7WgP7JmmC9tlAiNJyrXw8JtnaJ6pVcJFwfZev1
O3TtjP6ziO4F1YcWtTHlC8bgVTe9gxitTWyYwUatojXeJ1m7DFPqMrAZA2tOSO2VN8JGkcB45v/R
+/hPN/JV829o1kKES0L0bISQfirDUKm9EEfJlWaNP6h7OosuZ4uEsjgpleFlBCCBbFx9XNovpS+6
6ou4Xbekhmt/FAYDTvvGomSoFrfsvG7xgh4TFaX6s09tcQFI0sagaTdlPjxV/m4UCLdaUECfSe5+
/lKYKKon8dgkNcRR4dXhlwINRbXmeZnHesgW9SdaePZpQ54l6+tR5u9iiW8VJ4fOrJm00vE3EkbM
vwGKP+f6ZXDuXgHCoqrN2u9pPpeg4BNpC2qcNZk91K5Kt3qpLRovzQ3UzFsxpGeC19lNZptQAZoo
h7uXbrsUIJujANt8826IozWCthUH+8oKfYpZD169crK7XZZJcK8NXrnS7yq+fi3ahfophkwRDt/D
fCcb4e3Arm5Nr61+c4ykhXoQ+BqA2tOeuIT1cNd/2n/hjaD7W4UWrdDguFr/GER3s9Kxy571GZyw
+6FoM+vus/qcpPrYlQHiRUHMK4reo7n9XbZD09zy1yrULP7Q/5w0C6baycHmjZ1JQ43F5uw644xc
62ItnMNmFQi1M1EbiZ6QP5ALjVDpnlqN2Nw+ePwmSmu3/9zzn+nL5uUvyzTUtJZ2r118Z/zBjMJf
xfXcZTFupSGfT3svBrUb6tpzfeQ43pynOEGDQ2E5Gc8iqgCRvvmfwDsW4pBSzMktanhZ5nWGE16a
gSK1xPA4kKXsFTQFVvWD7Ly/ahS/nKootHQeeRPFn5BtlPVe3eyWGbsGJNKmoaBl31pE110ViV2g
X8ir/5m+4m0NfNXAPLeDglTuZTTBYQ33r7cvmrMG5armxafCNofhkBXZyJbGu6qT8KMmSTbsFrSi
r1Qqg3k9qMfaBCnMOEYfTXbZqjfTCtUYIQp1YxPxN1df2+9wNMCLjaZmj/AhkPZVLt1w4wcpKRzY
p93IW7F8oh0Uuz+XBZf9S0ZYWx+vIocmgRMGo9iNTj39q7RYx4msJyCMQ8eqdiacUCWtXIJsC14/
jZ0niz09K6HwgIow9WFCtDDaBt9MhNn6mVovHRj4F6+1gNJNlJ+/uE/NBMQiE+XpjqlzKcWeh0j2
gOfiWsfp/K3+9jzWjzb3cYf/SiKG+3i+Kisplebx8U9lKz/fFvidI+EO4K4Hrh3+6r73LK3ir9Tf
Qzbg0Rrq9Seq2jGew/Rw9jXeByRw11GW/cWfUfrwyQpBKqBUzHtWCMPlnXdw31sFtVryHxskRJwY
9l6dDVzAVqqxG7MX9e49aeXfFGZH/r1UvDcEHZHGio/DuEn0K0LEfURr/ELaalU//jCnWGv/UgOT
MQQRoBEnagHyjtyQ9Ez+0lPhgXU6EVTaPfLAsMYxqwaN2cLh8iUkRzt12kSS0rku9GqWLCZMT6MH
m1VWrLlQxD9uw/LvKA2iz7bOP2LkFqXZrKQ4Nd9cp8ofhVi/5iQ7RCbo7PEvUVB3My4OZ9sYsGy4
8wM6jJefAQVxLDWTSxQciY1Arjre14ph9Xgxc6v/C6kCBpTijajVyK+LgFl3D5D18Dr/LaqbD2jX
5XfdLdQzeAe5cUAMEoDB+jvYSkMTSQLSQoIa5d52w51gXlYamS1VotxMG6fRdrHqRpq2r/5L929c
vvoNml82EPGJjIuYXUGz2IYoN3xUl4R8nawBSa4NLLdK8984V5JdsCBbSKa+bcqPs4TmerP2s7Np
cW/IVrrBjoknqekmm58Tzavo8FqKm2leI58SubsZYv0Lb6lIHYbsGbQ8SGAmC+OEKp9Tus06hRh0
oQ/sGCm/7S7tFP0AhJgeh/KjwSbhkbJ6Spgy/Qc1/O0Nhf39s2eJ+UthiLgJ9I+x8PjJ+i7pwXVp
VVVAXoHLEIqzlvuwS5NNBNNampSr4BhBiR/POmPrkL090X5WnMeGJPr0sAnQy8IiBPxU6wF4lLRa
bGxGh97O3r/jOWJRtZjG9HNV50uSgTB4BlK42KIPbsy4dqtUK4gWjqItmahps2dpEcVQ7CKl0H3L
0cXiHdZivn1PWbidjU7Zybw8HWM76po5jqUuXnC0UUvhKjVcifxwNih2s0PUfnkyng6mJuqkV6Jd
JlEnmqERS5caZg2Hp0vTlXPvWc4VUxUqlmfLlzgvc0eCKUPHQC/0F5nhLfZ69HDabyoro3wIyINi
uc3JCHrgzlUtKc2dNT+czuEB3re48CrZUKyMoz55CX6Ql/pCC0KyfzdGsvd6b1noxjWaHJrLdvHn
opfi2c0MQkmUQRY15iiqjvxV3ahpyG+/1P6mnVNNwxRdTt6ZzvDQcxIpDJL8hnpHRlpizp2Tiwqg
l4MI9/9VJPr28kMt9jAP6OmUTWxGmv1ANm1bP7nBmfS+liNWz7JQbqrHOOepays2MWG++k+q9h9L
d7WkWrNsAfiJiMDlFneHprkhmu4fd4enP1+tfSK2LGtkzppVmSOHNCPtbWvfgroUubRw5eE2XBwF
r+vt4Fx1Ftufn1/HzruB07zJ85wij8azWU1JV/QWAXzLySQJ/vrhpHiIjHlXqXsb4ele0N7oWKb3
6dujHGP6okOz9u/6kjjv0lznUux5ThcZt/hQ+Ut7Aqa7yqG+C/pGFNqN6GXHHsqAuJlHZdmh+SjJ
Hi32ktYe0y2DsilMRq+NiiV7kNS+sC8c/7t8nYk0lH/8V27FYcfOKiPTbYhPGTCTnBsklabmIv2Q
xvTQiSuCsVJZBwRGgLq6lPhevbAf3sNdHds8v3X2GDCe/lKafcsz2pcIIF6hml4QI/dCQZLyMi5q
Q4LHv8bs2j63P4EEV0VcATJjThYOL4GijAG3ZeyfuNy5TrYQTKwzARaPnxEt/s1muwFDHE95BhSO
fYTf4UUXFEdYCKRLKdFMrI+lRbohda5KmziD3R67t6k0plK6xRShGozFY8UEN4Pqo2s3D5dxCe89
3zzfKgGnsgKIfvFV0cHlMHBi+q1xz+dbjbQXeHoqrVLrNj2T/PRi40Hu7y06ZTbKmWNemkDx/Dsf
HSZGQVQ4+6936olVx+yHEr/JZSgXUC0mzzHc6z42PA8U8V096myuPBsZN7e6qoUYkvQYQ2CFAfIS
L51WWLCzUgKGJHjk/6yHwlKvL4uzkbVfflRCQte7sjfY8f5Ul3ptrG2HGmXLJD3lx4EW9wQNXP0L
tQZZvgeIFTouK3cb5CkeOu44vLQakhqx6l0yHWixEa79YTQOD+er2Pi7SeFS0GHEm5cDWHSPL0xq
PRygIUc5g98LfwvYBxYfOZJSrE1FHiW6Q2qzO39MeroqNd6Bu0r8649OzxaEDFz4C6VWICXhFlcX
xtMl2I6U+hGGV4VkZdWL2KrVd6VnLV2tOs/IhnXE6iMhXcX4HOQjfyqwP8XxlmalsVa8gtKfUUSf
cHKA4SYimETSPCoP/pgO9GaqtvnvYFRbSo2D1itZiU3ETsLN5IFnW/Y8s4yCiEGaUz0/koH8jZ6d
ZTPiewSdNwcckb7dtduAhUx+a0rjIE8LoJvPSiEBNcMTU5uZLpz4INadIc3PIhUsNytSdAG4GZWs
xBmZ8DVmgPs/6Gh3M5XcpxH4w3QtPvoPMZAh74llBqlqsoewu//DvQ0em1T/KLTRSijFQlO1rr6a
1qGFYpt9VN9fF9Hw2ss7ML7w6GFtMVI8dwPn6t3xKVaFB7STPQWiR3FZmQVTExCEaWA54RSNNuyb
rdU/q8Dr5IjpGCRXC4f7+VG4/iF1V/ad7cClgHSc59H+vS72ybDAQAEhOluRhxzvLx1Bszaa3r4D
/a9kmTnMRlm0NDky2tLFp3j6jo52v2c5UQYpZNXALWMNncg3ZpWkyETtDM7FGyplhtfqP9IuYt9O
cnwI0VgPIuAH+11zZB8P6M3oWluKNrrnkaoBCwzbWGzHJ7x+Letk+zvHHxS64NkdQAPDAqzvdeKu
tx798zt4fAr/yJqy/nqjNTi2hZ2GdltN9uJ2uvo+Pzp3b9f8rEFajkZx83rHcgQB7+Q5GO/H10WM
UjLJyjswOI95t5IFsDIIq2ScDM9V6lslI8dYANthGN87Nv5hIvxBZS56zEP6wd8KRI8SL4mbrmRX
gOuFXgwiVU1RcZWjIbcl0RTb3XcWrz/8N7nePfLPbIENw00JRlCcKidMxFWAoTELJyoAprasviUx
6hjaAuOiSmUjAZgNguU306s3jo+iWDf5r2OTTFO9dO0SG/0IlIh4ajv2hvwC6vsqm5rolQNLCjcj
Q59QZT63rpMbfPKZ0bbi9wPMiFr2m9WN5ILgKvJg/zv7282Z9Gvia59a+AQ3W1K0Yjp2Mv14trRK
+txdvkZRFSYSrT3SSUaDcf3Z9ueY/dXI132kc80V3lNzyun7PzBBe3nOD00hCtyhvmaCCpYlJJTy
ucXhufo7C2TtOhuFYrb2IQdTzDT2VdiPjBe2DVWspyrJSCNbzJX2TZqW3FzbNMLJ6rBvCrtYTMos
2VIwxwKdsn1eDW8Top7mBxQaVt57rniyrwHlE2Q1B0idfUlgK+5gd899YLhvu2oBt6dCYwHR0xnp
ISGczYtZnP1USzTji36rXFoGdwPScUFuWUCpyRz8Ptvfzx32364Uws99vPZtmSvBgCikIHMQCnTO
03C+Ks89S4fuOc8ARWyg8ksgHH/Uv+fPrZsQQBHIRWmw++s7JGSdGLK8dfqNpIgLzU04khoJR3Gc
i8ceSLD60yV15rlfRdMrn6wu9CEwAB3OwHk9eTVDh2248NoWo/ZMjNpHawkcvVSAbUjVISYp5ByF
xLV748PUCWjpv0YUAlxzfyDUimb272+6K8+Kl69UexgQPbQJAwyWKiBlgXl0yhbxvcQvCOzAn8ep
Sv2i18UuC7dAYG8tyWjuVZ7u2+bYpZkvN5Mweos1TKFJPcNP7jqd8bWheSVg/GdrBq9JdIhd073x
ZiTTKInl/8ThiAT0nGK6SDldCxpgnMMpNr1uLDC4NJKVZT1dxE7CJxMBLvYzGMhFYVdpWQpNn6+9
Ke9bnUYAcHNm+ea6GRfB16leOms84RmerrD3a/gP05orNpwW69eUyeMWjqBMUTakip9qOthqx23S
1eciymTcM2stbUx3gvu9aKoOaxmXLNy1Pa6TGM4Rtd3Pjd3/hdVIAuLmye1dQERnX557R5IcItu+
/EfhHAisvlr52JDKXNjrgQQzmwsvxqfmUx1wrcp3SXQHCaMqV8Rbw5eNBml0SP3rngsc9VLS58kC
X27N94+MVp8CBN2xQTVeXjsKGx2ycKmVQzaf7RLF6UaPxNyu/Kkue+nv29eD09Kywr+8vComZEbI
UZC03I99Pf/LVI91CSooHIONUIHnNNG4dT4BxfDe2miN/kyJzh5u0wnB77VtH/hY4lCIiZb+3rcI
ZAtXKrVrZR9sWkevxnr04Uob7MJKyRrkUjtU3M1ZIKCAN3CIuWHTXHZTfhD3B093xHo+n6geFM6v
a5E93OZ7d+VIVshdirlOtvf4/XSYNIK1S0H5vGwvx9BSSAcqCewR0HEYLqsR2bmv8nVsFAMNoUew
ZHqMUbidhJeBgTnSDYf1J2F/OAzX7UstNIw3OS9sghih3zrHwqyMI1EiSPu+dFYDPi7/sZWZf6rd
d/E/frLVVInrRm/FMH3VkSPQ2uoHuHQVc8Fdhrks5CV/BvUUss2wB7JqaRyBIxP6VddUMg3GqWwu
zr8NYKdqluRtHnIOAosxRJI8qpvOmdFNNXh/XfM3UEXi69lOeI+TBeURN1m+auTkOpoogO6lfznp
YYYh0AIzKyDOiGXu3ZxusCEVR1RPb19ZdY7MYz2ydY0FjzrUvvUUN5S/vU0cMezSgcNeNWEx+TDK
F9vGlqvWs5hiFrtmrJUuHr7u39CKRD8XLeTaa1WYYT4zmg/vwbSc1ABiIMhRt3wtmy/euhXBOV5/
ngrO2fh5z2ISGQyXtz/kbIjgGxJQwkpwvrFCOy0Qq4arvpyv79woEKqu5UM1xLVki8nasmYu3/vd
/7e2QTFD62ZKqda7HMhpBq35/yz9vP6ptONoj2Trj4gNKkA5BjpRxb3yiK4it4j0mOOZ+6+nlwG/
30mq7ItXD/N1b1fGPe76hkvmi7f5RVdm00O2qWYKD95dIiKCJb6o5zvIA2c9APTNVR7Rr4+3+V9w
stMtV8JycE6zfs/+JfXTWpAYZuSt7rm4CRq6zD/9EEPTfH/VUf6aS2Syara7GoT0j0yBJXc1PqHt
ri0HyDWm1CzET6UIA3RyFUqz6KooSOSHWUpzdQ1uMy9j/x+wUfY3HrhpydLjXYjicP7tTeIYlj/z
10Mh9i6+u5/+RZAuKfhMYG0+HUazt3Nlf2xmPEz3ciJbBo5JnvxPEtGyl+O20/k8ylt4n9DZ6XpZ
SLAwvxbYKr8uNtfuFsmumTvX2TxmJbbtSCvEblU3qVEmXVk+OzPpUHkxVC8u663U9vssM316Ufa8
ENlTlMybMrdTuwSVT9iJ8Epja4z4chQZqJMyUK/de8/+vZccbSZL3ROH8inS2bKxmSSa++qeQomG
phW3ORpZ9GfrQnYc5W/Rv2qRCLr/lV6RIidP2PY0PY7E8/HRG52TCBDdcV1cIvYNjyYOQ+65sSEF
Z0IT2+OsGzpbTAW8WsXaQ3pYfvkuntD3DUSDYV16HaIzIpPMpJUox5rG2/nf/4Y+7KEoCuNR8/pL
4OOtmgOmwD/exRyL20TRj3pfHNwuQ65LNzaMNc+4YLaO/u771M2V4+MTP/MAlSrR+tFs8X7jjVJ5
PCa71fx0LfqTt8iR4T03id2qaXUxN6ofb6FA6SNpX5O9JcMvNTUfDC+rpMwWE5xx/JVJJQyDja7X
Tw1fqKOPSnLMOOqPgsEEHoP69L9Xib/syTfEvWsx+SnFx97yAM9NzBWzkS8bjwJVwuGpfBFJEEwx
0U5SCAB9EgfDqHVxfSh6wSyrI95kzAvqsX8vjwXDfVE1Ugt67FBc11bfr9qKTJA5Y9/FaF/bx350
XZCgUuD4iPzns22YWNhG6DUdQ1lVaYAAtn0Ie5cBqOrwpfVJcL+v80CUbDt+wSdUOQARJKbTN6L1
qCXAVfU4M+J3nSdm7Nf+ue/Kn75VXNmilz3GQnakEcRf/BN8kK/9BD9ZAX84/AXX8Ga4ccwr9yfT
Sc4bHPPTbX/Z2DbcW9M2DUDCsNZVJNTzl+DH8qSlltQGIINXs4Jk1sW0fe1KUhRcak0ms9DAJW6W
b8vEEYM/V4nFuk/FfzZbkKbiupxdDV6plNySTveFaQJg7SkqTf9ZOr7s+K/mezwT0JnSCncDJcQm
r2zYdEnyw2/CPCvDJDnMThwP8VJ5wnOxMGlNgp48WZ/GvOSbYVGc+ToCkTz5re1FUqlXRF66H8zu
qru/cN2XlfuP7+D/k75JtO0T+Zi5VekjBzxSkucXzwYjxXei538jk3O0c/+U3EdO0c/9ILtIrlrJ
SOlwryvrFIVn5FeGrn+rR4WNgE7LIxV5B/+3TKR1S5XMDVbkUi9FxWKDT3iPVmOrovukZ8su6Gs8
PzM9MFq3nNI1nmHpswoCGYaYkZZczlrcSF5PsO0HFUEfAH6kViOQc5+exeuPV2P9+Nk2w+cRIqVM
pLpWUxpBDA/D5z+Hg9wvd906171yTMKe2us0tFDb7nVksuft9bvip50pnjmBDVN3Dhuh0N9079Ga
1f+inVgXCOmPP/QxnFSvDEtn+SfxIwlISJa91Z5jf+LHE/eCD3YSfTdc/e37roRRyPVT8M98RRQu
bqTZ3mrWwYDZtwMh/49QYx2tIoeZtHsY4987NpZaDADZvui7vLWxqXK4NOyQYpUc6rd+pjbJ9mIT
Ds0/y1fRAMb3jmSqmVnriGh6hxdmJpEOXx3nK0dc2CoCLuGhR/3UVkYcx9P9T/BQwF9m8iBOd4wf
c8pVLvcKwQgCzjtWSdzq8eCUwHt9cR67aqnf9bV8HEchIajudsRVKbEr69Y0JYZqzBHewi5aGQpy
mUFtl0xBrIbLFO84KZactnZZ8fY7kkcN+L0CR4gIwSHiBwF42USQymfMgXfBBZsbua+z7MsbW1yy
NVxWBSSx+9718B6GuaK+b5VkKs+p4pkbbM9+vLNOlfVt/jaORmX09EZyrF74bB2/w5teijfX51lc
HTsPWoZ/9LrdsuKlKP29BZ7czAuSNWPO4zf+MxQm448fu3h3q1cjxU2DvxYprcRDmd519yNCCY3Q
RED/9rS3/GhOXcADm8KaSatglWT/4nuzFlyPMJPwy3Wtz+LSI0c+YG0h8rJqiDcfyX4s/l/0U0tS
fP96L98OdOJCpT+1rSHjsxH9tB6gAzHKzMHWtZwIGFkWufzST+zsVljTNT1DADjayV5sEOx9dmYY
a/fBB2dIQopr3IiXrFf1StN0xbF1HvuEBimkdIFzs/w549tqz9Dr0EhZB8z+o3OHW2bNwJlpVYPA
9lyzZRc33IAx3iq7ymm0ayUdZ8xOoM4YKUGx9NHezCo63VIHNFY7LiRdkqUZ/vBmYsJRubXq73wv
OeUEcwTAxpk+MFhSW3BbCTHUT6MKVne/6dGqpWM+V+XG9hBottJbVwPi+/xJs+wiTNbjXDX4Hodh
EkGqYVw/XNeJjtAqgrkTEfXOjcQAnFNkkooi/YSev+yIhPXHhQsUtlwD7/yRldLqbjLhXWCuq2YP
V1Z7dRgmfavwzSbrjjFW7TNAGXKF53Rd2CxxUzQtmN77pOHHkeqOX8zW2cHD0Xi2gzNfLbO373vD
EDLbR/9rzgrsJidxnYeC3qVRHtUDGwgS/hwj/zXTrWly/CTZ+NBbsUAgtNG3ZWv9OxpqQDEcE5ah
04B8rLRvCUBon6qR0g3EpdS5mtCwHMAfsds02ErV0NuChsN0/pk/QZK0TZ1TORL0nLbF54+TwIZk
I7CXelzv6YYHYxur3JKlO+lvpGnJX6QHJ8upTO2I6obbkCwvMzx6Pd5SJ2qXhDiBwhVsx1ZhYn1e
Z93WJvHHUcev+FbElHKlA2TQLNjsFpDCqb62McvBKMhbhgDCCxP4s281T/wuf9IwqG90MbBBtkf8
xtE19JY2u3yyvS6awfDHtvWysZfIgkCkddUElH2kzTqg2BYoK93CXn54Vnu+HOMRBAHY/WvbyYFg
kn2LFkaJ0gGOznURtK2Ymr8CgSQri7+ksVLsN6BZA4JgcUgHdASyM8f1Mc9UaLGpfAb7rzvC0z/2
heeHPQZ7eZ5MpuvX9pqq5tk6Qgy3fXxv2qxlf8P0/sQ1BioIF3uPt/1ju7z2DyIdlqAj88Py/vaP
PgXvxKRjPHG+B7+Ur8xfvB/65bWBEmqdzNYns/tu4J+1EW+GQQD6wiOHfWdNaE+/sT/obBir5ar0
Da0DjmpisjRsbqoaru1EMSAjD17Dbn84kmpnxyRf8uKSc1DpPbIxCMvm9t9KDJPTz+9pkuT2f10Q
5v+mpxn5c1/p/3chPpv3SWmTrcUez57dhme/p2Ew5vAgUtpD3df4P2hd3YdppxEkNePxy2Na2v4E
Gq12vBkB5INsPaLHfmAtSDUvwuPl3mDKvdp8uCrp/ttsLRAf/w7AO46tBV6NZirBwW5p6oz/S4UQ
+VvqwxltsJhK8d3OL39mPabEPHtJ7Frk0Rp0zbWpM4/Ywty2BfcNrhQCCIjGNK7z8GuCRsSPgB9s
6zuSA4zWgLsglyRLqCqeQQGhfnU2DAq2av4M1yIe8AVNKJWM/lNit9RCuITYO4iVeO1X49FYE0nC
EsKPgFL+nmLzUiUxG6lE4fEuZw7fq7tcwFNhv/mC6Gc39RhOybP4OvUey9KZRcu5urnWeWohNVEP
GEl9Vn3GNBt2Je9eDhEqk8+Bkc/lZCYYiKRfEqjkAfbWDJhPGPjbr5jMo+AoEpGIOj82MmsmNSLn
CKjLmFbFuSVSDXn2lWhpgpbbOy7MPNc43zAkc7+2G/k5F50VTpb1fHYoXm7YHimEwsp2kGYQMj6y
2z0ZJWe/dtN34zjno1Z9dfZfBD7M8bQTRejjEcaPFljGkc3yMu7c/ot+Rb8OzFQCkew6CFyCyN8W
7yHQgUIidUCCYnZZWzbaKZ9eREtPRgkB4Ts+fwbj6kBkepXT9QmqJqoqWRXBQco4dCvULVuLlOZU
jR3MT2M3n76KIqsmXigTywlg0H06h/drrNb5/04axsMQpAAK0ZIz0wLE3MlCUrHgTmEROZeGK/Sh
pJH/sXXgudre82GBbSD5Nc6VRydTztZD08DmhW3TORO+N2js0kx1TNvaCQBTeUef9MLkDcO8cbD6
2lTwyXbDBzumS7OBMm9mvGbrYDaEMDcMYS1ZY+ZbxSyIBqS6/fKwV0OlkH/9x4gPCQE7zzrcYsk5
5mr7qvSj5OjQDdp4hFb5fStKnlstU933tBwWKgp46d47fPO+6Tz/29e3EHTb07r/bCeBngu1Pnj6
1r8vbN1GvdlCLjaecWV7ISYItumcL8E3LJerf9LVZ0ZKTZNxYHJX2m7qL3rNS2cLlkFAqmeGOQ/r
E7Ul6/Z88JqVALzLpYMizt0mRxPNlYkrEA0nPsHmfONgDioAPtlGZJUVNsyuxxMW2QZKXsPq7MTf
6IbFB8lNpJv6vs+fX+sBa1w+b9sv2pPjYGGSXQxJcfyu7KCrprPCvDpmtm/DufEicAuYS51qiinO
EkqSVmALHCR9fKrzfXveD9TiOd67ljHoBpDPufWvqzTBRYdpILQsS63z4lFWhofnCALFu58iJVBG
kyXVa/ANUIPNPFh8GNGGgxpfrfTs6X+I4X41LtaU7WaSfMsm0ZRkfTsGGBoggRNfNKLIY0FUUk/9
ZjoZOMtszPizYjfKhE+xbePI4lrRjb2phbKjxF/22kYJYbkyYKsJGuncRs8HfVSgpKxqj4n6ftX1
Tofhtn/443tT+eDE8Ujoq+vt4sm9r9oxhTJ4UQDp14JtVsoXYnpo/B/slNIjZ2ym6W3j7UPhj9iZ
RBwfcPwUYPYqR6BiaQbBhWePYZChGH7dr2v/mhAiu47XsvLtui85qhuMfUrXrimKVdE+81FKOIgk
GhljT6/J8vnVmf1QmWxjFDkZWy8FKMK9WWhwySHDMndf4/Kv57vJ6Zdq5MwQU+FxKny+abyc4p54
CgT2JY9vN7Ft+5Iyr0kKcH6kibnc8PFUhP2cQo//xKdLhEGo/IV+l/i7ZzgLbb9OTxnp5jfHxmmi
kL6ox+aRe2ltmhVM72j+bkyQ/qLbyRPDY7jxm7vJush1cibLFp9+jrTEb341wohD+Qm27ZfKrnqv
vYcjlq2N9WD1AmAVucKseLRcK5tMaZOubgKAUv98umzdSIg+l5q2RSel0EqDFDIyvQyVqQmrj18t
RUAYLBabDYeAMZH92EIt3Mc5Rgrrf9TATRfAw1/hUX2Zl83Gsi5oHS/rcixRXR8Do8a4gTl8pBCH
fNe0EcdxrLzrXjrn9qzn777YwW/rx96bZ2R6+ulkPJHb/N9eYRYCdNCfDST2RguYnSTDENaGXsE0
t5ioctv5TfQiKM1JYdeGghQM9YtZRhSyuP/3YJ2+nwYVoHWTD/tvvCL2gXkAKAPMQGWljc793n92
f+ef6ELPFvuNP1ES1wRc8WgtCXmJU/FsUiaYqJ5gg0UsU03gc/EdeC/04XJn4jbQBdQh9Uu8tT91
hdlox6muVE145fui/jx+dLjjSOY651RZh6/q25me2Q71eTp4D8CnG599Bd0W+HT/nsb9o0vt6Eu3
D/HmKWdLdcj/6tBy55rzfcdzjSOG1GtdCg04pGMWjvj1+FIsOhqsU+1RDK/Pm0yTU5SVwLNrhaU5
EhNdGJwwBhX3gT2tO+nltDvxvg2t8nMbyxjJ96711ODVWfyIramFs+rv1kozaEALCV3k02H5rljw
TKNwtMqBzWpTKy3TYDnUQbxnh6HfcSpRqFVVgIkB+5Ey7l0rMAkjAyrR9snUC2k/jFg3zdeEF11u
EO7vBOyzbm9qGBxB8DE5a1sUwyXroham7vwVIHKBMo3d2UhC5qC0v+uq8hEDhTKzYBEPbwOTfQch
VQ+zYYvXflpEG+eDhDHOI2vVww4KpNvYb1h2FGKb0b4xSE5+nnkVejPZs/Nk2ymM6yDuyLbW/+ZQ
/5JmkguoU3Jh59x0ubLUbr/aCKMiQxzzPl3EDwZMhQILZ2ASCr9bFTRqEFGOrEcvcwFbr0PLNl/q
7bvHWqI+oKq7lN+9O6QV3RcxUFjWW7mLcVg6tXrm23WZt7V3y6NQFedW5NyORDq+aiBz3OJ2ldwQ
KTrW4enbQigt4qwimEbzf59BqraYBdHMfv4ykJzGezFnwMF9oybD5Opsx6lc3uLF4A7zXcK+z0Tp
obBM9lpIZL1sYYHUUfQhXyyJ9+PzeDdc9uXr6JoX0UXItfogRxyryP3YVFvEUNwRdfetENxwBZoV
A+FWQFaVJX6ZX4IFEu/F6zzynN5BQKIoHjl+Soc4LsGjKRGqnJbJmjDlC1T/TDvYwYRuT9EY6HGW
Gp+CVqhVrqVAmEuZRVse7cQhf69kGs/2shqQuMV5Ee9FgucsDym7faQXqE3v4vorS5MASjYHPpcv
WAPGD2v9pY9PX3zkMu1YiNSUT3+AkfztB2yFdfKuHnq76bqs+94jKss4bEgJKkEv+4dhphyFIQfy
SlaZsqklJu/xk/CNKIeznpg1tJ0mMuUwQgXMVgQ7KCwUnkhEvsYukGeABcQ4HoAjBzEBkLlJNWiN
/hGtGotg+9v7AagU0Bs+k0QnJd5kZwqu/0uF69xEpF39RzNZly/lWfUVzfK/A/U7k/9b/jPeWhbH
2FBuqqh2Ih2RBk0z/HK254ktkJ/phQOBLt6/4ticzDhL3NsrxyGhKqIs0CymaA/W13Hs1iDUDdac
18Fz+Jo+h5tSz6i+hOIGrgidr0L7zN4vNki2gil1yFOzhypFTzhEqR/1OMyoEvid497PFtcImgje
N5bu+/D5PzPh4tsXDvNyanEAyp7F0KPYEyrWUDUg8uN2wOXVrpNMIJnU9uTDQRWFWZ636agF6iBz
L7uIQLHzF/I0541bwV2jzOnYzPVlWR7bu+F4kTZW/EvpGbE0mBOGax0l4gWSlabLn6dW8FOcH/9j
RuTTsQ8IIkk+gEq8cCnM5v47lJIc6P5a2Dmb2hhxyooIMYPZ3qYW2gjjM1ID/hNmLZE88mKugfvL
OZNBzqNJO0zITsyEwz+JSP2OciSpxn80ntexv+igATT4w/RzGJg3zmJ4oKH35CfUm9Vi1WfL4LDr
ZNFU4Prxpmz8b1yC6lt8NTe1fz5CauOVtggJZlfc11eDwPvwENNOhoEyYp/TITOIL7b91wAR1pxc
V+s7pPsXkIc7xsQA0xLy3eDMT6LqMISEvPHbtl8bup7Q2Rv/U8+xu8eHWpczXY8EL/X8vn5rzgXZ
lcZBoIgCSdxBA/83q+B80owEgdiVOexDjVTmB6yy5RVfOrvM0fqUMCDdW/bnU0WalmrbDvpa1pIW
2+4vaMfEo+a30zONB6Hotyi6CCWo6YhnIJjPqpc3dLhBShHqd1hh2COUV0Eq8u/eBFVlssJbTIF5
qh1/bE5eIAjMguv6tZ+p3vAEC91Er3br2oYVvm3Sg4Fp5J16bFYPDkZU2JV1A6+2eu+dC0QK8wmA
FGooBhsidCgecIwLcAOl81dYuUg4jBh0+AiIOFiHQQz/KjQz7szFQfouhdHO2pcNTCYWT631fFMn
iGnZjOKuxTk/BX846ZfB7CFCXbGqReu5znG8bxu2RH6lAoG2ereCfblC7hnM0mxXZFGG9SRxcGOz
LsoKA9K8Kda6vR3H6y5giuI+8hvp4K+DG8OGQ8ZaO+pym6fythfRxeyZX8Dk27vu6ZtcxhVm8BBc
tY9zGozWq9yrD44Is8KYfuOVQFn+U82jtmCFH0lGdfWjVe0KlvTcPhu5Jk40ag9QjY+ZDUT5UJ/b
RhH+SD7BPvsf939fREQ9NC3LFqZSS4XPQh8HrRP21FMI5AFPJNy6uCHaPhhdMMAUEWggxG8qHgxK
cbWOGGTw0cr+EyQzY+C+bTcFc2x8Osp6RTwcS1kcpgyHUmpytyK45TD+OLe62U4GnMNhQlfj+wuN
Mi5ECKd1c5wVj6399JoupLuIJv34QHFeZLpYj5QyhseVzChdHGa5id371pEtBREDYJRm0ydbrDk0
r66mA4UoSAscDMs2Wyw6EFVwWS0b6Ifb0EuqhXKDoOKMM7ES1as3nwN9g08ecFe2lPMyoKWzSiit
pYCXds35sbJ+/VtNZ1PNLeZT+Oee8Yp45TouQHU2PBZ2ZRtVNOjf8ptzado4y/t8kYsJrQt371M9
j6A+23rQUeOAc5FrxgZILFhdsbDnux9hE9E392gIhznAFqxlEhZAoLMld8WDDR7cEZK9tqWOmYgP
zo0NO6S4bM7K8Y75Q4Ecc0ZK5ykQ+jVm2+dwj3Qygj3x1YkyFH1mPiaA+W1vHrheB1TfUy0onbN2
dw5YFZj1rWaw3d27EEbNXaOBomNVssSxpIgQpJZsccC6FZEanR+yFbIVZCKfS53jyWzNz6176yqZ
czWExC9uNdVlcM/vECEhPMX12fMd4oaT1JZROdYPADtKWU6JyAujWONpMRtveHZYZQQ+MkvkENIV
DwmUJ0XHMNREir8Qtasik7Tw4EvTygzMi/4o8mHQP8Im+B3TRb4vhRgvl+RULATUL/F7wlJFjW2R
cICD+A1/BmwO4Zn0y/LdDpPwSxrWVamn2S65lNvxPyOUyMA11wWZVlOCBSsEfEX7xmNyXdhIO5sc
mZkaw+WOVT7IZuv8YnQZ/6gIY7bS9Eiv/u7NRkmbV5dJXJefMowOrVYFr+Bi87CmZpvwxp6pDVlT
4GkDI1ufjlmscW3Lyg1Lk5OWb4ycTys63bMXmz8X2LtV6wYKVJnegJ2/OqvMxI5lx3MeWoj/NuEE
P8k4sf+3OqyTRQoIVHS27ARHxxLBNMGHywLphrog3yOso4YDIuXmpf4I6svY2gsWmq3PgDBHeZNr
kjAu1IWvX5+J6dkCRhI0lUY242dFAnHwh9h7XhCpPGqmpAwE7Us85urzSGGo17N/0hmPNYlJjqL7
H9fYRtez1WpgwMbrFiexpZ2bZyIp9uT69kKOhVz5VOvMmGrZKdRCJ0UgGw0THkYGYT3+PIaWePna
w41yEFuRHew36pTCw+xOPcPY9l/HbQ7pSbqUkmCl5fjh+6m1JUE4K5vOonjl7A0FRWi2xPnZ35Ux
DpnFrnYfB0VoqAtn0D7Z2r/kARTemIunpv1E5U08YVrHy8a5l08MgPOND9Lfum5wFKTD8a6UH8nn
rh4imOVcOMq7+NpE87v5o5H+Sw4kR1WTtdMcP4qFUtypWryYBC9meoHfzTt/cmGZwi0rF8Ha2Vqq
fXNEKRg7SYR9G+ltPkMYr6ybqfaz++6eGoGsaO4pISslI6GE4Pg7dA44Vdd1C26YDTy1meV0ZjPT
TvWNXCt7fmmpVrSb6mf/bl+nL/wuhSND6WqcV3zCPgxrR25N4HmhcLdfhd907UF1bqfmAcfP+L/3
d1LOvZzvo4lk9/Uq5UJ8fB4frJkrJbtXFMRdI9Z79ZLgQMYVDRtr48DsTqrwKFOKTZ9P7nSRPpKu
ZlEuZiHmQ7072Sbi2kfBhk6YLcrhXZU/fXRFT0OqNPvL9WOelIaX5NB3qbrsWqXw+KiW0BbwuB0/
Fcnp1RyVJ0Au+w1GCcy4zXw9koDnViw5poFRMK5r0S5ftVjPReeP5xoPDouLbb6VLl7mHGIlsG5f
ssjLiXgpmioeVzUmV/FRrvE8lw98TBRD2FVoFatvnjaJX+NJlFaAcu9t78u1I0rnHNqcauw3S2/s
cKxsyc73ox2+zJYJXQIIpp43IwH6YDe1LzzjYn3fzHSpygExjR940/iY67m7m0BHL2LoHRbRTqwX
r3m14quwES27eCyeE+TDxhOpT/Tkw2F2OpXkwSMTNZcj0Pyr/ySXmae7G6TI0Tpevpjm0G3vW4lk
7XkvJuNlVdt+mrkWkvLMLPldKflf8oUsmoaQEzfSszEvwodsxY1tXoVncFyD6vvlDXjJrJkXRzZ/
ISVjrMcuCVU9WeXhFClmn6UzL7tnOftgSqq8fxUiXy+Wqdnu5VJ6xQsPwe+eYXTgBSpoO/hqZIUE
OhdxMznx2QVYic1v8ywWbTf5ndyYh4hvY0T96i/z75Z7s61u/kKCx8BYtN7iBOfFG8lhpi06znXI
DtPdrqC5Umye62faqdK66TNKrF7uStdeZstBt5V5qEBWKrisROX6cp/nB0oSnCFjRnrL3Erk2kdH
+amxI5kMbClcvNuDqUgnlbQZnRDCaEXejdSDEOPYXxnhf0qXP6yxXff+c+zLCFXXzVGfa7vvB+7N
mckT/qNBvzpowYN0B8EHnwMG1vYqvKCIXIsFCtw7WNHeT47aNn2y0iZViuOVzKRPV9CS1v3PpZWb
vNFEckEdi9OSXixPDdQphQ4uDMgYwygzuUc7V6Ghipp7pgEzn1HPMhtdTpLxeuY8PF16HIGT7Nnf
eG8df5j8dD7pXwaqH+6Il6HK7zB87+q3a+2ETJypYvA878rHy2/qVl/LxpOwEUhAJyHurRw2xoHb
cpP0Ja26UwUZi6D//u4idafj9tY01WOGp3s8RLvR+DBu210+R/4ikiyh6mTUOtnR5sagV83sW+gq
k8Ge6RGGgJfyLfm3ea6K6T01tz/xL/zHQBbVWhZWrLKK1DezDoOo5/k3isx7i49TsOUMOyjtFoBJ
P+MWzFKT+KyLuxIzh/eEPkbLW/81q3sd/+jlC6CDKUVtLAriMzCByP3J8M/0/XSpJhiTeEUQGjyI
evDFoUDdzV011Ul01EMlR6sdqHCd70YSp40HO5dg6Gbm7yBzvwSyEAJUQt5SkIDZ3MZLRz+yV9J4
/FpatRKdSLBC41qRT+d/+61J8JhIGD+mnfxoI15HlTWnIyqYGquXfylOJmAYP2ZCcXe8xSsNGV0T
bhvgxclT6iFcYlZ4SQk1kbmOEXQIjFKd1y/OS7pn/qD4+zUAX1Yfg1TVYPbYmhVT7WzxVHr/5oNx
2q0qtK61tPmcSqneTxC2U3wYn5buuIN2uARjz+uImPe/tCfLAGLbOC6ZMJ57iUjh3XIpk6+ixya6
rZ2RCpDt7oXoqZ2YdfZ0I/hzv6fNKKDKyx9dCbXUnsx08mCIgBnJwwfXRtpRnMTmTqUQkoJ9SmUE
rYPaL/zO1fliqE4y9yq9i4OiLoe1JHx47A6YlIfpmEJJBROFqkAHqkYtFTbbP52h2JmijXFb4tqZ
33Smq9r0xnsJg6Rn+9QtaGjNuvysbDTlw/LnRj+HlBD89YNyajgrYi6bqjK8HclfFb/GxmogTigA
hLrBYoL32hpKDKNacmhfgmFTsOpZb9YKwwE7ROH1NeQyTd4269e5wjKFkGjf+INVbio/F8QgUG+V
DJpfjFloc9fbKlZ3tQDGMcZ1BCm6fEOs1WKlE4byy9KjMQxpy97FYJygKNsyAbHigKTqo/8j6b6W
UlmiMAA/EVWCxFvCkEGCiN5QKhsERIKIwNOfb3nKE/ZWnNDT073CH8j8AIaiUa5Gm+pXDVUOaEF9
KIO+/FdQg+kqTE9KQGyOEJG2kzSg1aoFR/NdhxU3JGSFaIR9PQpg6ppHVA5VVN8p1EPEqJiRsaRH
AOASnGBZnLJOMgnlJ3G9NN4YKKec1I7UksBBaOs5fpvCbnJ9zJPMmoX6Wybia/IaOS5ZLzc7j04v
ZhhW6qG5Kj0VwKiy03MSzTYVv0cua7+sdi56W1S87x+KNvAnlsYKmmX3W/pBHFTBNW3o+7SvIBbE
CMgdlkBEroO7LN3qX5CZjJ7BupmpvB1VggMBpR2vcl2o3t4vUjSI9LL1iYSSzV+dTalfQCkP3bIr
V536koEVRqlROtNRg2Ab4CHygdDZqrSxNStgrAGjleXFzJXD6BrJu9bJFH1KMYqBlmpSpqWYx1o8
6DRK/hjbhdpMKKXw3sh1yG7JFFblCwRIqbdfv6yu/YLtlcHf9zAdVSIm0vkqaARtrZE1wmPPHZon
YpWLH6gQWjAMaNaNzHaueXJIuGU/fXCsfGfzsiOZvno5bdhw/btzA2AHMMKa9IwL2eOumhKor3dB
uUagrO1eBYbd4Sd72ESP0Tp4V6gc9fLS1SKagSBwMVs1Mp+0iSi0eQ7JB+VMKb5MvH56v3sJktiq
l+vvp6UGjYZGbBBvx2p00g665C395Pfb6CbxIiE7XcEPrTVCl0/UyRgdqtO/WGShMU6fFUsz0WTV
eB+xBuP+t+96isnOiGPlp5S5Onxospgi0xSEu8VUp42Zn1qnKQTj9pBBpz3vBl95+ovJcVm9PCuo
U2j6adzmV0Q+RsceHXajso4jZnrb4JmJFxhPn9+V4JoXavecseQvwX3b10+PLCh5GL9tMeEyDe3W
v2Outupzp3zHbc22jbvv3s/PfIWg99Oc3ddvX8l61b6NSmioab0RU1h5dyQHhmn/qrT9jWIahFQG
K4om6LPd5m6Y7hse/jdMQt5W9y9p80tcmFwezO5LzX3caEkwN/VeUiFqbUa3f5SD6W+RHOAowyDs
QE/nu31aI/CEN87hKdVmq9374QemFl3/UIaVw+1raYATvYdhyRKk4N/ME6TQ3LUDuDvcFRQ6Q2SB
fP96z/SO8EXp/v49i26aHcqp+z6gWb2rZb1roDVKGl2jCNVSJ5sUJNsCLmLn+A5HCUgAxIniMdEt
PCxynmsdZGBeYrj7sIdfdE1vl0bflhh6u7vFLVG/KOH5KJ7SlbG+7Lo3DAxGSc1crVDLUEAAMGuI
B9qherLWKi6vHgs2/acUjyyrBgy/9sXwAFrVuAz+9I/PaotjdJ75VTrH/u9hX/tBjxLPn7Cjno+0
QRGgMg93tvlaapKvEgknBr76Rw9w4HxoKsc6wPxxVGrr8yxyoz8dL83eZTc/HtvmQyCdG+FA0LYv
j7UNFlEhtSnbVU9PRbw5gshdQl+J0FLXgK6S1sBP5W8lVbj9I4Dc4Jgk1KW2+ht5LgnwJNrcs1ZR
h0Z1Zr6jDWvyWD7Gx/EXwMaKmPWLOACgzkRvKTryi5Rw84rGd9w0ZOULFdcM1wiVwsnnQ5Flo5R7
bOshuNfIPSupR3lOIUBPwW0EIFchLFopKt9hAZhRBVo+ab4NWGIclS88/+LjrBvf3dVWk6XadOct
AL2lyvDFdhJ4xlU31evj8stMZ9XMw0yJoTQUiWBGXQrl+2F2HBJeVKgvgzsTWnFMomd2HKp3o2xT
vmwT/Wd2yOgRz+qZfzOC3UE2srlvWqkefqQuVvU8X7axGO4pJOvIGPFZs1D5R06+4sHu6hdScZ/J
7/C7XmiA0D1Gd+HLvqp+SUTD02Or9rtgh6AhMWtmH1LqpVIaoDTXm5LM3qq/sp2/+iIdpb6NbZLD
2wz6PmBqi3fhUGWt91V900sk0rtp3UHlK3sj8Y0zE1ObYNp3nZHbL4TSUn01HDp0aMG5aK/RjHWB
GTaIfvS0HPz8i7qnvG1ArtaLcHqTbMpBnvdt4/Pz3dovft4z4ytDB/q2Is76N7/a5PfhtK5kxve9
NO5P+3OU0ad5ymzqcrvT6JPh0a67JhKSaZ7miElwtqg6MiiF3rsJ8g3QI7WS4/iTgKaUiATYeP2w
gcblkRf580dVlPk1vn03YBEkK4Xp/lT7Gn/daADYypZD0AWZbiZMOk9ixH5eafSumV7WlfM/xhny
eoa/RfwVNzu/7C7JkiwDVl8cQLoXsOZVAyHp7SSHhZXkvv916Ir1mcWpRv7coqClqPw++3f/nOcF
XbmwdaWxDnYAG7d93b0W+qepEOZjjCuwWwjZZS37jhJ6FuhyEvFjdfZSXDV3WOjUc99DSlAxS70X
MpBI1QDKQfSK2o7l1lU7Tr8DEG82LVDr+z44o3aFtl1sGWEZV0svqyf6tM2jRGMCqChEb7EZjpAC
e7wJNC+MOh0b6cKjbVyeMivAdxdfliL3PDvCSC2gHznBuUD90+3i8n471X3LDYRbKPp4iUyHa9tZ
YN3Pskb6c7cowO4pVFsLsB9cx9QofuIhEDrUjRFQHxO+dPlHe5wt9W806d9+WpmcpHzdv7uQYyrh
lXeULV2bayI37uVdUOH4NuLlrJahrQUt9ZjbdQVshfvarFT73I1Z5B0Z2GVexG+bxf0ocxHqZ7uz
19xI9PVLx/ZcLd3HQXfXhj845G1ZtacJS4R1LuBn3ShsEjcGdX0+1T2MwqhwqFLa5mTpJx69q8of
kmK27QaUa/3q/Tx3ItiZf7EDErq9frVmJWkG+/WqeFF8wP5r/5748OYn+T3+xTBqh6Xh7lpdn/jz
RVflTKFxHdriO3C+IAkAHN92gz23Ot7rCHUfZRVjB0vlOltIBOHNIdkBTEKrXR7y9/VDqZoe0fy2
5s5k/tWNug+DbOJUzBZbpWOtCF+Q7giwTiswP2WvH2tgrpWlePYlur3Yb0usWmsf/Mtyrdype/Wu
Fo9kQYdfSiX1z+lGpWb5k8zuw38wl68VigsefE3SYxEe9Ij02vvJxkeAXLd2A5VPdrqfNAJ3Va3z
dHNyBDWUx/4Aj+cUalPhaFK3qPbm6edQnQnYpSJ5bXIQOmtMafjf7Bv3IifYxvvm3VB5fieKgC/T
D6UD6CfXob7oMFrwwvAPAZZIrDEJqfrQDd6U2xN4n7i6vIMVJGyzSooAqSwucHX67Nc6rM1LANB3
6t55j6hWaM6BJ6hlgDtAZQiKCuM0q7sdCTtnHZNCJwxAKhCoMszDREliezeMXo214EKc+S0uBefa
6QI4fm+CR3i/dyG06tsMhpZlTIvAqqUIJ1yeIw1QYI+rmysTPxyE64Vxrqobek8zEAjJre6M8E51
/vyszt0XzQtT26zvigaac2YtM8xB3MlwnTAu0aVF3ONgedVxqUVXwSTK/WHkV+pQHsrXQOVmAacb
howsfdlNefITxpDxPGI044xmkSH9y1Yqk+1fQ8gQ+Uh8oXQ4edoziUZRpKPxXds3tRWNRKg9o6CN
5e4+SI4I4PgQ52tVTu3tGQmgoofvu78fxiXbK1QHMXTqQnGvjWwv7i2mRGBgoIDrqSQmUHw3G2Jo
maFxV81JqNfAD1vDarPK/Lsx+G0I232RIIqTA60bUTJOznBozOOSUm3Pa0i8wEgdCGuRdwCRWeqs
xm8OpAFxtXOeoeX5ujKPg308mjpMCI3goTaJJ3p7jl+bY6s0gBjRKUz25w+57fZp8+TPD9lh/CIw
DoWGOEcg9fnSl08gko4Qv5/3S3Gj6dDKkBn/zVhYc6LJpurEcJocuyehMH5ck7jxvjwvNQd8vyqD
AV9Mb16uOaBcbaxd6K42EVx7FoYRVic3j8t1qh1XMcpGRnfgJcv3IveMH8WYSasqv+XFYA7qamak
m4YsEAmzysK7ZfhJx2gwmwX5oeoBEkV14qDHasyCnI/OfxsDBkPtyTzUkeMB+hrFrcTdaSj9Xc80
V24f1N7HkC7NTDfbvePiAAPROgBfgLDuSKPcDXXzdZpimvIB4zMXwHM9zXq62Q3FftN0MK80Kuka
+av56+iRCWJDd7WaebqWG4MBhQwt7vLEQ1vMq2m45Fe99m57MYBmi1raPPLhj9qjikilx7/6tdUa
NYABlkBiQIAgLcQlKo1GW41sui1LtH2Za4NG5fHVele91V4bLYbM6EkOpFdIB48ZvDf4aI/9rShw
TOba+PyeyhYF+sOD0YhsuGMvPutewFnNQN+XJ42ee6j1Hlujhd/3z4LZAmxHqhPXadp4f4/ViUXT
S1fdWkXu6u22mx15WI1B0Dvig2AmPupp5Iy6V7wyjQHIEwitTkRdyVSfcNnQnaZuwk1IAxZHs0r/
qjw3Jt6/gfICoIDkbDI34mXlk5iH9+Wpt2tyB4lwTtpTygv03EJBxrPHPu9vFcxcVddf29Nqlw73
1c3WwLukRsoPgWf0yKM44X9SCrwwVxPNl5/a9FLtTrvd4N6CLUBzBfRo2j5X29OX31o3PuQjf3Rf
eG7Neb6fIF7dl9LTG3RN/ecUy8Z83nhsVOkSnqreJ6evdnnrlLvqKYyw9ebi5F1CeX1XFQNYkJBv
ytg+rjtACN2uBzVtu5KX7vh/GvNLVz2lG8XTabE+fXG0btujGs0H7RvBE8ASTzapvnT7/Y+Kn8Eq
VqtJtzrpJuNE49voxXmnLy/dbgyBz0cRlyWnZXH39yp8VkaDX7pwU8F3xRvZ9t5Pr9ra27LKkMGK
S/UtF2kyoVDGH40Z1HHS7k66H+XqwGfPGuTtwaTqkYEEx+9U/643lMt3ZZigtguYFqrVfr+fmBSF
8sTJ5s7cnnSrL/0ErimxS8VeWcXN6cbTzFQ82KlPT9sTWDmbcawZXnQr67prGVcirOyYxCk8UQcP
3LWaxThmK2qYtqwdrJEfytFM/K/K9xP/4uGayJ33zpbJ1/JXcapQPf86KNKMsudtPlmfAw1oKbDp
JNYf348NR3UbwmsfijxxfjpovcXKATSsaLAtCZTF4UrVkHpmWFCFV3PMvxijdkzueta/INDgPWme
92LzEWawLE915rTkEX7wGELTjYbb30tEYK63ehNxFPGrLeLewtrH43cb55MFCDwBBkmWvLmBqf9Y
SuaHt/9X4F2IMIc8t/ukBha7CA8SmVCj6MmR3bp/jr0yHb7zdI1DwwSztJ4eKaBVJ18eeQbWLBD/
MikIxTRCyt8eKCY6JfEuirfecpQwPrWpx+6A47HafGMe40LZojvx8GKSZOvbWAsuD3fDyfxvfK2h
J7femIs1FEdcjEDRVhG3TBfTMHtijtZeqoKn49nEz+6bX4qztuz7pkAjHm/uIT5QeP56/HnyLNfG
/X5Ny2g1CudRuHrL57L/xTPV3dc/Hpd+9quwH4vqr5ELMxvn7jlKl2clQo3p0S6pGll1BvStGrlR
ikwNJfbWtR4qmztBIzcupQhYSNXiMCeI9wHGSY8jcMSh2K6eDCubHcT3tHmM1sliRRZIubzg31Bx
gsmGoSByXS6+WN0CORp+6R94K/HR+G/sWerIRkhgJsgjyFrJU5AgFOrvIv6qUPUvRMBsxJdMYdLd
vVFJNZ/bBXTU33LqeVVd3IHet7e6vu01Vu++vqUq3lq3rloN+0eatfvHK3QlI53WsR46+/Yd6PI1
yfaYywPBY1MNy3w1vBT7Uh2Fugt/m11D3TI2I5DXYbRluLRahse7tg98re0/O8ijwXeDah/srIbM
c4SSEc+4MjVpzQy+HlenXHy2PLPFIPYNG3sEd5mXu953C6KmgwiusNtK6UMY3QQ2KfS9qktFoX0n
EDmGbeVztodQzAdhItRnDOElYgua3Pe3C7U36Y112qf21dtIwGWJ+3p30TGim3BZhigZHxrp55w6
X1ZUzdbkjTiLN9tbDWX4Y4OKy009c9k2jTKNY50rFdwiDxOXH+uA7w+U9UywcFFgLQGaD1CnxQcd
Ykp+2aW5fkBGVo/dj5aDtEM4uL+2Gy9+nzCgujgobW9B0zjQFgcwTo8mEKmxhaboTmfqAcynl24S
3gjl/oYQcisX4QmccQKeX49td+P9igl065+SVHJMCDENSd0pLwdIJpNrCT4seKHcbouP92EQj8na
9XAVDwxyfy9JY3HXTrHrjiXtzlZlFkQWJZy14i2rgurvt4L3RcdnXT/EhVv/iOsjdulwW8nmkXrY
wivx6utGWAIjEJRKxw7RnRLgROVkgxHzJ+LNWCIn1rLynJ6wQ0L+OUMMPUPzNkFGkQZHBdFrzKW5
4QJaj5k2j4gyVpwIzmJ/iFnGHMN6SJCwIV4l1EZwsXl4iisuDunuxh/isN9vVNwCxvqn8BPHk0nN
U+Pcc2nup08+6mhPVs7Cs7jqmSznP3bLwOUq3l+hQg0O7J3h7Gm+WLFc39+G83fwJ/cNTxsyu+LW
dE6EH4lFeEVsnwTx3XgzvMj4AFYsKG7vRSMmmakCxr1JRGOSTct/zl5inSTQaRuItcsaH4unR1hd
moHUCVwmZejU8x6QwX5kiQtGvquKz/0fkUcOZLY3/c38nhFJLg4LVpDiMNi11GKqVw89vijxBpT8
rm2SByzUZZkMfvKwKaJxUjL1rRXuwOcAQG1wh0Xy3T/XT762/RDIo7LEEDxUVbfVysIb745S1dJz
DN63thwjEuMXxOKUP8ehDWl54bb1B7Ur+6uqjmjiAv6tqtlGq/as+FZ7Yuk63oX38neHg19SaN1V
i9RG9U1ID+zrhI+Em41XsTTnEEbI59qp9g088Z18J7f6oXpfD1vvz16BHNVHr+S/9y21Z5F2DKo1
V/AWay8hXxdMlBIkPVRM1+jJS6xC7FctSktoe9unQFoL4wCqIokLX5n+qMo1QTue42ftXP9Vd2mB
5ssgVLBiYacmoFNo1Vcx80Tn4RAy+/sJJrrYSjvdjhdvb8pLQnPq5+nDNKDRgNTwuuTyEaE+8eVu
4SE1XuvDHSBnKVxyE8jXvv/G1D4mB7InrhXhtZe37RBpswgUOhuZtNiEOsGxtgZ3u5bP74WRipwa
2LiIbyMXIFaprbOv3KnfBCj99CybmEvT9Taj3p0ZpjpyGpGiALMkuIums9C0VBZ1swBoTf0s7uA7
8lB8hQYKd0UO/FkZ7NQcnCI2sCWEVlxW0Oz8KKKi2B4+jfICuy8eh2/EYhLpR2qMR/qTlFb1+wdv
vwckLfvrW8afJ5MAs1eEGq4KepAytNKX4KMwEqyctbGsRGKhSG0jlEsl7UGuDCH5UxPiKurFJhNb
TPTI+ADUaGp00HXb9pDv2qQ9MBGf6x2ckv/FDFBLu9SQB/NJ+7vmOU2ExFGduDygibSlvVEeEDUC
H9QzEa7EghQ7amqc7bUFCKohLIH0zkEiOdHAgXa7qXLSXJab4+G2MmwOx+J36NYuIJBEIxa3yckd
S4IicfYeO4fbsCioMQERR9D21TlJNpKXF3Hzi7RlOm0ryEwieYzcI989wWtGhB9LuMV0MbrGiFfm
yhZuQrIlZbVr+vy5Wn1J+suyi9kxHWj2E9qGoaLU7zdfXqZTq6Qcqrv3F8A8GIldpdkELTTjym9K
8ioWPGi42qar+GaV5G08hvpoN3nkAYty8Ij5AnCNilaWiEmmXK5dXNAfyAfQ+IQLMeinIybN5rk8
ZMj4IkF70eeiSIUjctdykJe3/hiUsjbWCktEWtMs1H8XRCuRbkBbe7yUJMDtMLtd3lv/La4xXB/0
QV5opki+qvbB2L4HdiT1g8Xgo65zHgw2IUjT9eB+10XF8q1kYlZE/zX0v2O2RVQYDye+2u1qofVa
GY2q8yjbyYnE1+FGBgSPXTTTp9tDQ+x0WbrxFP2KRxgflHiZsTJaSVgI10ZUGcnqX0r6YlD2NCMY
NZZlXUGwOpT7xiv0pbYGJPLRXdkFem5Qzy/f5SYf7Wb1ZdpN+v2Xl7uKRMrP4n11CbDMbj0D/40o
WsnSv0JfCdqdZuwYhq2WI0qbvJ3GueRlBf4Xp2NV7STHGIwfyOsjvPGhLEdLQUUQJKPM+zdDI22P
yiD5ChtNMSyS1MWiF5HvBQohaDwHjuZ2fC9hKEKYR1EHEzXYCPM+2UXvL1T//hOpSmxvsSyE44w9
7/n/ul0kZJHHRjys0uMlOL1bEaydaWaV12EwJkP4VXI0VvaNq7Czq579WIZo9fdCPiT2yNmQJabE
Iz8s+Iw3OSpi+MkRRgRFAXPSYuxwHN4iBYoTWNha8RUlLLXTe9dx6Ue5K2p3sadrMg0FEdXtnSgj
yn4fOP2DuP546yL2/apHwKjMMpCe2QPW/+LiIhKKE0chWRlWKCKc+MtdLSNxgkiRBEMPIp5YG38b
C6F1DFiktdJTsVGwUooV09NKq94bhexYjAMM8v+irObbEAOEEwTGXpxuMB8s4sL+/4oCX7FX+Euv
BCdxlhJvgS/3E3uVFC94v5Eb2wPuZEYRe/2txCb0//GXlTnqlSLVYQT0SuUsDQo5DwB3TahVFT6K
OQl4NOdqPgVL/bJfah4M10O4nXgsUEL/P3fn2z6VOlh76tOK4+5DD+Na30+PIls3hpXxtrcEdT54
v/+FfgYt9/x/3PgtKHlSSO2vH+XM0o+lcNY3Cwxmi8OoghbmWNz/D7uuyeBrelM4U7nCmI3s/G/y
2DeWf4dMkQokIdNUoFPTpZMveHr+Pz6NZTT9vHuKWJPa0DMyu7AtStqGgNutDbuk/dyMeRyTcBDx
p+f5KC+/V8d6irRIdKuSKtrDQ9bJ2E8vDxM8czdoPke1/MxuKrKweGHmrELfZrXFD+uQkoQrK8aN
ID7iKJ5gfBhHkGSPC2mHmHKvRJF6+BVDRyYjJRaCVQeOU/mrmWgtbN5sy6UOBycoiY/1RH7wUKLL
cP2zoi2BRMS708CyjApyIyu/j8ZA7OMxM33VuYVh6P4TTP7t3eI5WY7Xa/c3uzjIViaAgw7PTK4A
8SUKFE7LzSNI9dSX5Z83wa+pXf1LpSKFau0lXOuB/6uTirCE2lLF+IFItRl76pqe7P9zN0U8Ub6g
gi9sirdt8C0FKDz/Npa0ghx2ZspFWLcewPXDYLjDJnn8YVyFoipFZz2X77fYp+eLhdzI2JEnqQZp
K0wd7ZuOovfImUYUJjxsZNssYVxN2N4uGaHELIv1Jd7cIHjGI/FFO6e6joRBRs6Al+vEX949OnZl
6fGbVkDlJI/MdE2ub+tN7Zd2aSbJ7Mi6JGfsv007s0rOqkK5+heT6N/mcVdZs2AlJXXFP6mnN7Xi
rnHKgqtSlXaJ/XQFOL+U6jC3RRdJDs1HqZdMqDGigile/a7mzAAU4OfV8+V1P9zfyj8jovoP7OE7
x1q+v57sJ3dJql6qbzqvi9Fx8vmaHZ0X1yTVLdSJpfTSouP7SmqQRVdb3CXpXEK7sAWs3LpOV/bH
ZrrFrX1N5A2StMO5O1sq/2ZrM63dxYH8wqj0QmOqvWzORgW+Z7f6x0Q43Xi+1UnUpga51rp2Lb/G
Lzc3jKUrt9fdcxEuWFmzVC/Ur1X9x+RYOfSBNhtLiM16qQCbcq5ck7vku/k5yUxvdOkG5201TSVn
WmilBl+o3KRQAJp7P7PyV++EIPDVONV+0GU7v52fTmoQUMHkBw3jXMnwSw9z2lz9VDtRue18N5cP
zO5BXDPJtYrN34z8I9M+wpg/AYoDBJc5OOrmYlHsIVJa+0ax/53sa9nRCmHL+8zZdtu51bLlw/RQ
5ezeKvbXr7/JpfabfEdqk/utfoYLSzWfZJJDhyvufFcdzAbpUoSmMqu7zvE1IlGBZQcuBcqwCZT8
QSRxPVZ4DgDlr69US97SAquEJnsCmSoDD1zezf35viKWva9sq2TZpbIhmBXBPfVmsl001ED9LjAd
auE0ULw7HcoAvWyrQNuoA2WjRR/vbO2zkXvNdNaNj/aVU1OsXp9Aqn871yhnHY/VTM9z9AGi+tP4
evQiMDr9aS/2SssBO2RcapFQFfGaRfEQwYxjFEoVlFMUuLE4hXqxbtrbighCRGf4mU/RfdWrHKaE
Fhho+Vm3xH2IvHhrRnflu/xVxJinTX5B9kQ+C/nuVvYlgua5N1TV9TpMEYUTmwm2iOQahq1kdg8w
ue5+Pi77wYZa1xjK1O5QnejHkxOhanR3pdhymy57BYJeFC1bH+NsfY+sTVdOGrxuZdvbydlKL5uX
trV2iT59ghA9Yt8TaXVi9QrDiNg2jYIS1k6JpwAzk0ceYMYZ2mOfTk3ARmEo1ilRjmA5Mq0vWi5X
ZVDEzHqGF+kJKs9FHZtZxMiiR0Xj3IS882+mupl+wI60M41zvdjIJ6U6UcbKzg/lyiycFAOT/eDQ
z7YP/YAWAxoPYl1ciL6i/yLWCX8dK6xlXr7R4GHsHm8qxZ/CP2BJtadirTj8X1vtSe1UVWv2ZhW/
PR9hRqEyYoCw/4ZLvk5BhESuAnQTq0LNebKTdPeCBy6yDZtRAo2ildB+Z1k5/hzPaBjQGivWl/BZ
fIB6N8YQoO40y0JVyL7S2jIy/XzJNFQeup+DqFeZcb37h0k0baEKVf9O08IIyoQm0pgqYgcgJMQ5
J0Q2iQC1/Fl74gGiIYmHiA3dzPG5dX0yQVvpRm2dDlfwwtFo6At6Ezo7j0QZ18G8FOYxb7g7/ZJ4
eaIAsQWd3ravIE70+lT+Q9XuloTTlfeX4wqGBHcvyN/qbyfgyJmypWC63zTva+d/n9ny6ZE18vOV
gUDrVCkyJeSakHvA26NAMsqoWG/U7K5IptmKhI7E/0fVMYqcO8gftK5PS413aEXwfbVTePMfMCOg
6IhjNUQ0fq6A+fiRWv+/2LaEfhRvr//TCdOd1BOj1rlGTUD1DuQm9cL6TND2wPvsvaaamMcxEU6S
JW8kCAE9KHsTUy/Vip1lcz3pXMpgecOgpWeeYak/+7tBrrPCcP+d5F/3owMGRDmNGaSW+1ysSjhW
iEQIH8DZp0qL0v1DihxbOGSC3CbN+/a2Yt3vkUsd3FQD9FSqQesCers0C2fZPa1qwMBAVcV/VTSs
47fKYRjPNwx86z9dyjpEmvrHPwM9MKfOkWR+Xl76031iQFV+Y0S8vJXXzycaEA63GxYXudD/2NBc
xCMnleSmKqWKS3uEN+s42RsqWe2j16RMqmo0Jrtl1bQOnapnutF38IHQ4X30j8/xUQnpm1JK3j7G
xVJ5P7l4ZV3uqRl/KEw/UBBDOOXAeXxvGQMIBYTeTi+tIbTm6OuBIsQ492ZVy1RS75naPZOPfHOW
/Lvw3X6Ag4N68G9GDC76CdeDYwL+ZOWmzEbUsb16C9jrL1ZsWNN/0EZ/cfoQsIM7r586oVW1qTSn
GAp0gjADEuytDxaL1Fj0wtgTW6ezw2sr7KUZujXJCU1pF9RInDXzg8vz5qk0VqT8KNa3r/fv9wTd
T83UtAugU95dwO2MnoSWAx3GGshv/ifhmyif+BC8Cm5hI4MJIwOSTb0H7/OzmZ6eIk8ihnY3QB4t
cgOJvm8e1nPfOXVCvDBaw/FBiOTqC4ErGr0q5SFloguve/3ZnCwAtsup+vcDazjL6fIBFGyAJXhV
xrNnNrf9ouaI0IMX0JLLbRacXp3yYTkSb9qULBRWGtx4dbezVL4rCHz8fPkNHTr+EoXmtg0xNVDm
fDjMs+3Ne2mRnWaTXjH5UvqbUTS8PRzfLXrbSdYJU+LB1QTQ/7NzWNipf5ulVnpSbJz1CXiGyYwV
NlRpXrWwVjKRzSuP8+anXNOLz0s97JIl2DbXfE9pbSsKne9lZERnA8EEUEYSBZcC81V9oKHJ9puW
eX20pD3H+qUmpGi8XiqXRXAEStXcWBnKchdOgZVafVW5SzLcAYPsTWB3PBsoKx+KZfYSKI7kRy64
GrjAIvN8QkzaIK+7R0NSmKosVH7HO8AFRoOSew4sFra1Sy1YGnNT4DXtNEVSpmRIq9rVbReXImO0
ZWuY74KY7VT2K5WChtg4Vzk/7gX2oSJEJM9OylixcXeNlL951JO5b3KUBmQDNiz0rwsv7Q9NB74k
lTPM6QxdkQTq08E+hSodchsYnNWtMiUeI9YB/EgXpAM4KfAxn6VyhvImtfsolGnGs8YiflWEB8kj
zmy9ELv6PZBPM/eWhYPe18IflgfCvjY7xTrV4UzgtcGc6N09/tSzu+S8SlD8PpLc2z3xkeuZtcDt
7edS/35chY05RnAODvo4yvz7HvLf/UKlbZUSp7uKQ4aZ13uLyGu8lV+jcVuPQZe3matEFRoY7GW0
VWGxE3FG+Oy/CXE4STAaVJoJ3SJ43vZPN+h84gLFiZyCdEFXzegRakfqe0AZZ/eCoyHioFlQ83YK
TH8GP91D97P/izn0hYSb8fKWMLR/07WLhigbtgsFE4R5osMZ0nasNZqn/qzVPeiUUlTQMbb6wC9t
25nhMdOh0lbsxVtUGNsOBykI8XpuHPm8yPbvVv7ANRwcy/esxFTPnzLIsA2tDe1DyhIYhKn36yte
ZDLj5kqmAuvY4vhdpxOAE5ZH1Fm9fHCQ2Hbzz1EYREJNUPcotNJwHFFeqfrldxq7d6+nPsxZVrWL
LQ3+zcaOkG8CJjae66Xhqn5uvZcseSjOpwbjvk39pu3w0Tr8o/dy7YVl03awjc1NVISE9PDVP7dn
D4XGJewkfrvr/v3wG4h7WbNG0HpFgv8mqyYiNXn4Uqxa/9bVt/tEgD4Jm/ngu28X60qjZt2xyGwX
gTX4gLr+GOcxaUrxlog5kxQp5GVvTgUNoyYcfWk2EaKxQfSzoQCwqaVCWwYeuPP7WCBmklmgRwXx
uHHonhu3YaGb98KeVftXlXXgjn9e994BtFnKcLdG+ilsZ260jOmZZhd00orkwTYCmnuTxJ9bG7y8
Mw+Kzb/+VBuSz4gkg2VW7bPI++rr6VLuh/jqRthtX80lDGuaiTZ5nTRJ49IoKrkAd4fRJqOXJQZ+
TmvVuKAmBmx91UCUb6afUjDXlUP9SJAT2zxVG4c6zR2w+ubRGXL9t0v5zZwjQR1JFOVWkhvKzYtA
gGOn1/2Pkh2Bu6cvl322MYdU1ucUIydqSppJfZuPdTKbjGhIFB9ZwiJG2CXLWiEXi9TsxRRFDQr1
jJBpnw2+t9U7wmg1vO9+EDgsZIaCgZNflNS6u+0g17hvHP5hZSh0Wdd/WwPALE0dFaROtpummRb4
0dLotzIqJljqsHKhHHNUyg1dnX83UE+rU7ZeKhMJ4FES69fD+7kiQ60i81WFR71ZBwkOqfx9Zbmp
N8fmEZ0tsdChStu38ln+l4Knpzlb+UeVsBw24qtKtvy+qQzzIgabbs8Ub1jGu4UKYvux/JusmrP3
63j7cKtsOrfesr7tLrsdQLYpReJJup7H5nz6STZkwVN1uPpj7bbYjqXc+CS/D4VeoSeMC/8SNO5U
7460EG05QgKpcBtKcg01s9qyqwDP2bIpHGRMg2l+QMYXaWhRNt+W9aBfvn1PUuV/6WFh2FfPrusd
tNxv0wRuq2jwb7lZglOVwjDzW77cqlm9sHTlMix11VRePik13FukAOy/B6fObWouvPlXJ+XueVv/
1H/Y9XyjhLJwI8L2p5bQyPy7dQSNb3vHvu6Em5ciHa/7huVy8vaPx8GYTGUtJLd39TuSOP8ObCu9
U+iSrjEcGOF1zZ6ImZ7OzGSWLmbFSfi+RzYAwBa7IPeU+fczxFjhhFG8b6XJx3a+ZVPfkyuy6MIK
NaZZV/1uoPCluCaVbNvK50D1oAyM1juK75o6JFR05/5CH2BHLgnfPQPr31n945nU5RPLoGBHVCVS
lU0Xr4Fbb1JQKuQtrQNBXcIqHgV+bcdXK3qj1H9LN9Y+z/2DGg8cN1hhwC1m9WvExNozS1NrHAnn
W/8TSk9ADKm3Q8fwivlRX+PkBbX9UHnpvr3NorHSBhaqUfjf9niVWFSTQ31NG3WLa7uxCv0b6kuN
L+V//7zcfcdvDonWC1mAD6Nqe68FEq2piexTgjxXQqfWIafq4ybjrEh0hfWp8hsuKr0R8z1m+YOr
FKW7IkWV8niMRkGCcqPds6uMxxihwaqhMNBI29ZDa/DlTUcrJY6vD4fDc/khpt8HXcvK+/v7tV+y
CRY7D51ytDliRRAI3KrJy7hJU7hwrCw71JqZRFvHKd8LnjVajHk925xV9+270ZkIT8km7PZQT46N
D4pMlX3DW7Jvn/SQ8EgUt8b58XrBIIeYAoPv2CNKOpvl+5dvkh8fyQv04MIxKN0/rf6VmCPqhltS
mTl4ED0kDTuyxhcYAS+2ExiMFG9FtSfaNCV4fZvaDY0awkj1xlpGb6VgAFbll89m6Ez8ripTFXkD
tt54qoXac2d4KTffCAnRB83QJBRJCZF0rmi9UrFCJatsH1M1zpOLXI93mZcxnsKtvuye2zhbrVtv
N93X7pr0G5Q1tUR6hWG+merZGpEjWhle1f+ERXSYS5Xsqvtd5MGTrIRTX7U1mzFFuFn5flkPLUF7
GzOHj5osWZ70PckDKd2EEF/hUciVnS7ADzCy0iL1ytfdpLhuIvCz67gLgH/7Ak6Tq9kXj2flTaRI
4vDnWTf0XK50fZo5io/sxR3Kg1qQT92nWhd1lfRFhpakNy8Xydl7HtGlcgZKsa441DU5++A1ORGj
C2OJllf1Tqy56xeWzlW5f6e5uqA5sy2Ntr/Vu13vq/Sq1ME3AjX/8IvPU9ksu7Ov+c+teTw2r7fm
8nV9Te733V82E7jftDRXHRUmjzKINygpWzW3Uwlvk3JH209I7Ap+j1/9r6++H34UtMAO1awGzMcj
UWZRcD77x03trnqkhINNoEDfknZ8LYeFQl2KUtRbHBRfFDNwMq6FyoVD8bHmHzSX/KWWxpe7FF6X
2/q+2CcC/lnqYpd8Teku5ordbLZ9Prfv00/nQv2basj3qpkRgvERUxz6qqb35cIvEszDb756J1bP
VwuZio13uxofvhqz12JJOSZHKOPcPj9/Cf2U+LSGjkJm/JT6llKa+HHdzX6L/HY1h8sMDyqST/fN
7ds3zTuaK5le6QycfrHF2KDukguEU4j1gjY5YlpNJBP9mry0jsKc2Nu0U3TbcBdMV36rzOFfv17T
tXvGU+VrU+e7/phRuf1qXf5tRuh6j1/d2RO+Tf/Y3VaLbWTml22xDJgCSAHNEY68QUMMPPIjcW81
Q1hVBT1Y+c2+JiDHng+M1reaWfZNICy6ltSILTzf4qz2TR4HXE29sJpepLppVbhSNbi1eh8WT8IP
ZL4ocekOuDirF5+sxpmlFzG4+kIVaZAvYAen2uFGu5EC5x9/wIjAimgx2vs77UtiLts+WjKlRraz
ru3oSnYRzvpbkDM9prdlQF1HBmyYq2Qlr9mQTftpZkvh5iq3KOm+MDJ+++wCnxzITvq+kvT42DpP
oDjklhJDFKdMwCte8q1LcxMhnYhSpY/9yZ3ZU/3dVVWcbWuBfaPXCY/yED2gp03mr6kRwMNZ8T+a
zmtJVW0Lw09kFRLllgwmxOwNZWgBEwgG8OnPN9euUzus0N2KhDnH+McfrMnbKcLBXGJtCjO2J8YV
j4iBx+a+QB/FsEhwW0TYbR58BPD+Euw5uG+tNwieMXydbbO+MMunrwVx05cQ5VbwQKMlXS2ItmTJ
zp3Wh3nZA2sPgryAgJGYudK6BFHO5895ldlXyal2V4fLPn+R7Qr8ZETt23mq+x+ujqTq4f2YWwaM
fybObxZwJg6vyT287JtRusFHZ5Z9ScWwzNVj1cFejoDDk/vitVLxO3m5FzbJRZr/LAYtTe48IRyQ
Y0KaxvBqD7Z4gPnZoohvCcrtYIBBuozRyytonL1AZC/LK+jxNW4oSFaXCUMJLbc5YUxnwl7lMukw
J0hxOySfxegTKWOcgvJD7y8/95bGeDDij4/1Y6iLoFo/n1ySHylgQMAfq0Q0j5HDk/muc0kYazzD
GwZ4aDU/9m+VJ89RygJAXRhfAtxUgt8yxdgDShWgKDHO2Vb2qtVlz+jn4cqW6f/OErBnjqSlF84r
HK5/Y2X/mqkBVzqfcYXeawNbO0BMfZyOT/JQ+FGmfwzsufHOoJDHbEV763yHW/yXeVgVwAR4ypbC
Y8TvYOhA5elye9m6Jwifwky/50XitnDKEPWFfaYg8wZzAFgkaOGcdpJjuE8BPdJ62LY+glzvDRv1
e8jH3SH/g9ZHo4qNQgylm4f4OyzXjJFrSkzBJRaMM26jrQqS4QAsglPA4dMnj4/LA8Rgn04i867g
w8wL8Mxgp/hGAqJhRo4IkxWcTm752gxcxJM8uk4T08DNJhnGJ3OuH5jzNRYhslzjde5LRPzRRENT
ZZFGwBbDSMyJHxGZ04DGGSU+C+w8m+we0w5iC5NaxravLdCXRy32j/ql4n937oN8Md2A0y2g4t/2
N+15yP/1MRsO4NdjRQSFe1u9cUx8UiBQOcQsZSSU3z3VU8486rgSxO+R7i1lCBWAWHqQR8JyNh/9
YvSXTI2QU+8p9pGefGnjdfAcZp2uGRWLet+NtH+8OZWbQWIRyjz08/AGGROfGRR3dIQLMe1YFc5W
QQZLIWTOOJJ3s/m+7SKU2Jah7j7t/mopMIvP9gtnNfzC20SOM0POii2FAoJETAsQxY/0VrZzxFoV
gaOk2hBvU0qMalsfuSMwHnodR9jWclPTeJ1kH9CgFSuLoJif+AN5SBHUe3BKZKz10RwZC4GmQZ1V
3QzNpsKM11gBDH4SPs/6NxY5MQIc7x97KAd/lM4zrPahJzAymeL0n+mWJvz9NShs3eg1eYfKkgCl
KToEZiq10Nie5TXMygxwLxfVhvoFN8bxpxJ+N+w1wSB4JOnwPX+DGkxPFPEbAcbgSxftBJEGYSNJ
Ahd8hDAvJ9Sc0a5B3KOIUcs1pkDqCnx7RBxf4wAnqVw6XDyOn3JK2dMzLUzNTawtCLEhTP5tbACN
MR76YsmEkXcpcvjqE7WZETTL55/A6tcNjmsangxCGWvpp2z0m2W+QTBNqNGcoLuOWWnIPEG2/Vpw
OLjjwEAmtHlEU0yP9CMQhcTK9sArfLftjJxLHzcrCmACWIB0qhcF8tXPnQWgAoactNPL61g/iQBg
PBvpCS8H+rwSkHiIdZajjfGLi4uZORz8vUKk/3tqNfJvHOwb7xE+pzsNZzzAf0pZXCxtohTpkwAO
RFgdCTgGrvglo+7ZE0JYucxABqfY7JMAiJk3OuQT6ZL82GdRLYACiBAVSSACbdpRGDLN0rm2e/Mo
fH/LHUZO2y8J3siCfAxgSU0V/vnYpwE9yVgH5oyQV4xMVVJl3uPfEEtdZAAMbv9NPF8CnXwIk40B
iKX+hxHoqsKcngLkDnzxQ5EG4aKGwHH7l4JssigekavTjBbY9B0vKxXIykhg3A8lxrUvkbXAjZD6
t+2NRWz1ntULgb4YXpncJwvQmDiLFITFTIa3WHLo1luZ3baEgsTotIFqM42YCb7bbhHVE4UBHudS
L2Kx5VIlMRYVqmu8oEhCFdIRBfCZ5kzBolfM/L5uvpXPWVBtm3Exu44xM4gE3Q5ymYvVwLXlfF6H
VSyt8H2ir6W6NuHVYSVwG4Qy5RXsYeykEZuVaNXxJGMNzumxpnpgrjqeGSHfAwqFCyNVdnaWJyyY
xUGJKbpWXBeKcAr9fKHBvqggYsH/R/1LdfTrWRp6jqUIX0CDDP9/3DtR67QsCww8Ya5yx1LUIYYg
PqohV3Tc1FAqTx2tEnWceKLoGjyI+TBIXkuJXUH4TsHWhfFKSgOxSdOakKorZqLZSsFzVfQVowe1
uIw2nYcO+o5zePo7drVYkPsOIG0x9sAgp5xiqCNY8jGNY4ml3geISneQcploYUKtL384UHD3vA4t
sQrAAomYA4haE2ovjiS7JlIppteQhkY0xAg1IUZB21XiHoeMCxskQ4IFaBGvLkRB4RjOfoalOc1l
hlDmuU7pNOn9+/YFAtqwF7+Jr/6G8trOYjMSU4Xq6r7+fk9uxuqvHoPOq3Chip9jGu5jfH2w95Hy
glIJA6ohLG9K4eJOG8JqTzuD0m//Cj9TgIe5ZpCSAx76nBVEnVXCTEAhTO6z7WZ9JCC5jbifx5AH
7oU2ji2uxLSVRgaXVBhPyIpnX4izUElqC97ux6T7Zd6H+xoXqN20gyX3dm5rh9cUWhh3EjV32Jyx
nRbpJ/VJYIw9myYZOIEkK9yG2sBMjm/PcKVYH3XTLv56/Sidrhm9FbgWYZIxBNe6rR80JH67ZuXL
xpocIskPtWiN2yMd/oVE3h2/fX7c+2WIuQnjM9p3jAusD3v5WgakmtQHnRitLaaGlG030vCYoDaq
dR9Xa/F3WJMg0VjLIcNJ3IqH9aGBGX1QkrW6wRvlCInnaLJZxzJcOkioAYDD6HLInz6uLEwYPvh0
znF3hmIHWzPu+9Ippzg+FD6+ntabFl3YdpBvi22KHqsxRhPDZ1SCuHbbnBUKS9QZmMWRR3X69J8U
0bh+dC4Aj8DgWOcxGm8DPb76QEHwKlBuTvsD65uoe+EMkhP5XHN34mGFPSQW3wE1tt3b9Ci0SJEb
pUvw2ElfMC5QL8/Kjmfg4XTLL5MK5i+iRVWgQQAkD/PjL2wJAh61J2IhahHbsMUPxBebhECuFCY4
Xx78Js5fwTN6zfFrlGG8zT6HGwMm1arWt75IWCZ5wbuDYIgf1Z2+X+COo8c67J1RefyAi2HJO5Hx
en6OX9NrwMTbJQ5kIkJ3iRBvZqVdjOXwN5EJvj7+Dte/i8fMlHRY4JlA3ZrJC/Dvk1km/sg+V4+6
nrvV5/ICOh2wZtkVu6a1GPkAivVJbgLyubILEh73WYitFuh2+8Vb/KR5gG8gBIkxBM9IYGxP6w3f
ScduTLGUnlyHzEOx3p2BfEC4ZiiF6IyVoljRS9csE/wD9aWH8x1eLTxXXJMc6w9oKti/lmIrx7Q+
ZJqFncrFO3xdUf7gI06YGM7/gsliTt/nbEWFhVcJEqP6eD0LljFXCrg+4ttFpB/4J1LNQfxa9yby
BRiJ4cNGZhA7b8Z9hJtiZ6qmgz1EIfQE7HsDqtro4dzm1ZQpA/lbDJeNYQffvTunkboEQR+ZGwKJ
xzj8JdW0L+xfhdzu32Qqn3IzF+ypAc8eexFLBMZl55+jBXwUpgnBZ5ThLnONjH9bPuK7sSiL1Zl5
vDIRfC/FO2oSPjXZn2i53mALWz0uxmnISWSXwiAaZFzV7HrIpw6+PiE8zHa45KMGftfD5fitPiu2
/3H1+fuoW5+9IJ0xQN2/IdV9kjzovG1/hWHb4g2dG/HI+cXgAgAAjOOE4WwX83zzrI+5qbQBCcD/
rKXJocfOdXabfwIjEbZAN1wR/4QRr6Cf/bD1vo6/PGvXZbajHgJypMix3hx4dVC/hL6zv3IlFdA9
wXnPGZgAlRMnCVm7wQhetXl0fwQ9s+QxHnvyYri4MReRCaGvDlKooYXROS7i+3A1d/B92j6Cx7rc
dF5hf9Y3qBfAuDAxuvizFo69LVC1/V3epBGxHb86yjclS57i95i4kf9LbD1oJv5TuGqyBm9hXzxO
4I+M8XCn/+77NLIpdaR3O71NvvQEZDzxRagXX378h2Mti3jA/0mkxU/n9nL5S8JyCfbVsCfBBnWF
UWj9ckknrhfPyXOAP/Xkg3UutCeGzbFGLC9iqULMbUlCbh4ueb/4g0K/eO+VIhnIUaW55ttv65nZ
ebAx1HLIfnFj6P3Dfsbpp9OuHPL3H6wG6rGmYzRoDHNpYrztNne7MzDkfW9O8Y5hP0daJ6wDUtSq
OfYdg90bTgDcIbqBIW0XncbzLEO7cq5kRXLZPHZARAk5c/ViAkT5Eyarb1+BbqcN7zgC1wGLl5Eo
Pzp37nei2/rYZGekOk0EAA9wmjBU4UG+bZlb/T2Xn0PNGARHFUsfGYw5bGOi7Mzl19NJdQfclVmN
Zyp2MVPtEhlL0zXF1EYQS26rhhR2Jow49m9w+3pv+QIb1w0DadaXFt8jp6xGGupq4BDeLNvxFOkP
moi+LUF2bG0NmQtip2XDV5xKsQhX10Xon8N1IStbVyJCfTUKP4Ao+61bX54lHGhpHmqn3xtzJTLu
s9ztKSMCoLlS+td5QSgFeX1FJjcG+dAQaOrf5JZO31VMRWX2HS2NUp5GHj8GU6qrQYq8kWUbMqsj
X6CEXsWoLI1MWh0RViV3Lt0iubw56qjcfQ9sagfqKr6XsD5WNEgzN/u3ATAnHEe8tMyqwYGQ9gSY
C02WvNS7Cy6r0vU1bo+uD43tFX9xRtwkTlCEcC8Ud4fDA57HfYhJDt+NryCte9+noiG2C5A2w4CJ
10ixL5ziYPeOgHvBkSl7OVBz/sMd5BJh+vP9BQq5LvjsAfXz0OfO+4yPKRlPtXs9A7Gl0Lz6EalS
rzqgssT6TzZsbFsl1Era8EGkOiJdiP8r8qZk6FLEuhW7b4o9IVCk0zC5guAi24hkn+cu4m95F44V
YIUouQXFL1LkDb12cyaQCkTWsGCh/+bpmM9piAPB9TAtXcw55pTf8pi6txJ4ontRJjlpup1zFxoI
7cV0634dU6J2fRfCeF+zGyVQvpbywu3WKvu2psX36yLPA4nZNuXD3/O2eCpL+QDVOUM+O7650gJQ
YyEdr6EOLyO3+1ELrW1fLj4rWRY0ZuAxU95+VpnmgiTkCTDWIzFW/VU9aRvrNamiy8z8y7ZAuEEK
rZ60JgawKF4DzNkYkFQekyEqYpCsAl0jvyaoMT1UjmEz6rulc4suOzHOhb+IFdBlfF5ehNbAHK3s
5QPIDp77siSfBJeLF69cuox2BdoiC8xhMLlhcB51h4q5L/gXNMertZU3mj1AUZnNKzhRQOF9jHd6
AZyZUPg+AsGi4IYfjZ8W1qFVkPmsvLwgNCn5PMCY7YYecGqgfClIPgI3R30SV8eeiHtArQ9ECmn1
tqFQBiqD97Q0xxAHEeEIdezVmqdW8KFCYwmjAfF4PqTzhkcYd9ml6vXHT0/84TtX1xKoN5q5BRgM
6g7uCXQ7DsozRK3ImAWaagk6acasqFzTOEWDHfPufySLH3u/DNUM5ICp+OwdSX6xSne8FyjidwZA
RTlKFyU6KLxAs6RzS2veAqCpPqU8eVMYzmEfC22PKLB5i26CY8FkUbgR3xc5nwRTmWSiRbV1wuAo
SvctGtaVMeVDmVB71Zl4Yo+NiEVYIRhnowGJI5IdxP3lVaOa5wZOJTc+nQGRZpAgOXI2YRg4+LX9
/JZIXCLZiVcZOAYTzRI+Qxb1sHy3uhg/QR4NLOQOfT5ob0osfW6TEsdkSZnmoqsl2yP5xbc0ANja
k+Y9rY8i+RD4vZgbW5rSzxbTGTZyhi8sILxx9BKWC9DWgE02BIcSEjKYpTtSxrl5MMaFvcRcA+Mh
QVE7py4Gd3B650h+GAJZp+2dDz5uHBkRKjUbiGJveNaDq9Pb6hP+P4MWN3598cHg9oZxgkXuEGA8
xvLczubQysH0yP8We1ki8hc5eaySYIWDDdRtJgIwE+Gu9qbPSBv2F2XyW3z9J1gXcHL4G9GokT9H
j+CZR+Xti/WYRxGY8fwDwXreLXMhw/F4BGQo/jC574kF4YcZ15A2lGkE4UJwXPqegbW3ASDgvqso
7btvzQcC6KsImt8HFo/ugcXDwCU5UR4yUahw1OACPcJrGX5gdNb+R/Z0NVSZhBYeoD49fp0Hb9kF
0X9e7Qwz12UKPEOg0SDqXV19Xe+KzRPS9PxJehBBSuQG/ZXsiKmXIrcE0nng1Gz3sZi8e+9T/+ZL
CzOzzVU6zAPTf44U/06+gPsDJqbJ0CzF/2D7XiDNcNJ5w223zKgdq1XjvTO324BwKjSopM087Q5o
W2b2oULlyCcCwn465CmUIQHcqXVJdK+8M8DSQNUWFCgArRGu5Uk7efnVko8HSk4cmN2NuHpDyCr4
QABiLNlHLFGtarg+9ITz0pyPZfeXPF2slrO+nwY6YBlQ6/mx+pooFVq39Xs+o042PBpDEL5/FXGx
pMY3EqapCxVFxP2PRvYRXEe9MfDtfSRDaKmpf8hU2GpRtUKOHUJcOaSjV9RN7xtlQlcWvqLeXjhd
0hZ9YU8etOQR6HS7W8jYQ1hyj6A7Pp3CX8tey3Be8c0xwmr/JDjVnGyndSNhWixcDYRUdjUfzD92
ttCinuC0RwIxXnGTwPonvG+s/H3Gta17TGiqhInSkAu8ZBKIYKG0uzXKGiFAxITCygYW9AeOaJm6
cCxRHgsB3zkfvrkffdodPPiBkqUH1P0PF70dX2YfvwvNP8ZTf/LAMxm7D6VZuf7F3xlOEzBPOYMM
m6cA/ZK3JI4cqHCw+8X/mKLCA+sJU6ID6EIiJwa00oQRGzz8AYD54w+1EdEc4N7gYgwHIFqiQeQ5
xBUFTwknwvxvic0dOjiyf9H3I2t3Yfyy13wDsBfSoQPznP8BzEVCDCmmXTgLYAWDfFEe/2JhRUtC
OEJ31OF6AoleMIW4U3Kk/Cl/7mbqGNfCabHuZrPezpw99veFEZmRsbqSlMmB4DzhkYkKtBKTs5ZU
G7RshVdgFkXys54wJeNWhWhPxwZdsg2gUrFt02gWQ/yV2AgIXYGKz6Dz5TH0GV0IgxLKAgbYmKT2
VRdjC1YpwIfPnJVQ61OjgAdqZiRDQyO7kQqLFeW++k2rPZe8QwxRH/GFtiH+LfB2XfUZFQiLMmE3
8pw/Ih1KpI4W68UpRw41h2kXnG5Lw6kJpwNnk/zTTdQoQpj6nUmHNrPnwJBsE0Tpiqt4iWSrtRky
9ZgTioHDBzEcjCpM5BjL0FaP9M0PyZ5TehAeE1YnJnlKh0oHe4XxJSzOGax0Rlxiz3wP+AlcuQ0b
Pj9Gl9A4lz1PHr+OrAR7SLLkr/2RpkUCNqaZVKYaZEFRrrzZpRlpCEqlENHi1SFcgOLbpjhzhr8U
Rsd683Ype+n9Oqvc5wsuxQf5g/iHxVZfysl9/dqKQ58Dm8Et4BsGu3/aFvQzjOS+1A8yY1LEvADV
A79IQGbFtAcYzdKiZ9iEd+cJKwB/Q+ILjmaQTdQZpS9XHIjnBJxMxCU82qffkvpaIiIr7PgvpG0F
AU6Um0eXVS308wEDWg5joobwDeFpTA8bJWRqDUbfjOuTCj/zCelGS+5jHmkn9yARmsnjnzdwSwf7
xhPlcZSSC5stc0Om3oDtNGD4cVzGlFPm4rsu0JQq2BUqU74foO8xBf0HH6Xqh8AqcnB+w9SBVBeJ
2kr3DRh6LQxLYYl+hyd13cGgBLOlosWQEELWDy7m/StAMOLS8xCHuBj9L3x/2jfzcJ09lxecttcX
glJgQgpy/zvBdBSPZPAOpKEQsyAJroopImEeSmEX0J/SJr6+fEGyDfS45pYnSwkLj7jg3glDE+cE
/aDBvmrNwC/zJGvWn/ZYBxtErdlci3th9WfQtI16m8vLfpNiCzMI5gN2D5PrGkCfuiSbkEHwY3NG
KrFRURRhgCOo8OzkhKg+WSx+N9Qs3Dlg1F+XCmhwJsF9RqTz9Eb61o3BACaKc6CDM3S6GWeblYlR
iOpnE+gNOemBBIZAX3uE4Iu4kn02l1GFHgp21SL1WxYDxO6oWLEx44tHmeSxDMoaATXt+hVYxlKF
SPUG0Iuufu9PSbA8xgWY1mhPKYfPGzRoEl2QonDdcMUpVwSVAxHcYiLLgqePDWIgw3RmeXNxVQ7e
SXombulqY+SK3FHYg+KyUI9ISwyzQN2roELQZ2F0Cv2AsLhqBcE1fib90WD/JVoZCRf6oN4mC0Tu
nzaS0O7jMEisOZQTvCCFKbqeCBvDHlRnwfSgg0LT/xy2FNFPquE+FtrRhRGSODD0Dv4h2z0tBWjL
LpeEsvMz2BiALkSvIPVaFkhO1fg6abn7sMaFS0tniRO2NsKeWhhUcw7wZfbTuDfnSnXkcrKgoWx3
X4Qf7YTRKEmYSFvHbDneZ4cSMaGT+8U0WtfDB2LYVNppc1ZgucZ3nYWBPJMiASdpR0Ct95nC2zxn
F8kh9jGqltKa3ZExAPU9YXMMzy5skS3LDZJ4tGcNbfIYg1i6AtyJDvqOYwdCnuV8QFZ2pBwcozA9
Z+gPtS8grpegAiEdZzEn7WukA08JzBhe1EJwU4GMQK/oGEQRXjQ8nQYh5T2Mtq/wYeHFcoVECoQI
mWaYYqEnIm8GyjIDx1SkXgu2PFXVsIwouALD04aCunhxSnjXg9D0GKyRpXmhKocOP7tCvc5djOrQ
QBlTFriIipPE48fx4qviSRN9IgFcqFT0CdJulLwdwv26Z81IqXWgF2DfAn2zHytTxlQLfOClHWeg
g3/Q4mXNCZubWJp6bH0YS3a48ZuYBQvDeaFeUHcDVn1i1m7E86JNxFqBZxaTXXg3BK3ie3lew99l
5khL9mQLQicvfN8I5XAHY+Zx2gJSAPOtLYINM2Ji3FICYDbCcGjO1aWhJ7IBQ4kiwcuNPh1JmKPM
By6iFXmCMSum42h3PIDo6LMmc3vEtA0XAVR/8ggrZOF/Q11no5HcMPtkBZNsBmwY8DU86HzOekMQ
Ap4C545pV4W2WdxRKlGT+kyZ1l6DfV72T5wPyt8Xon3IEQ35zN2QsZxPIDtMIi1kbjfE0ha+NGrM
EtrH/HEUfnPGSNWddgPPDsrOmQW7b4rV6w0p8HjDGD4bGmuVRz0jNbg/JAKJlfmxINoIP4pPrHmK
QKUZ8t7c/jBz6dAwcECc+cd9DDmpGUKawtbssvzSspJ+isJcWt+WQLfDFuepLqiXN3p8eCFnNnhx
RR4jLFXoJjF+DIV9uaDMY7bhQrIDA+MxZsDFAoCaWrhXYMYV9klp1dbgZOZanPNETQQxhKDsuA0b
NDRzksmSAgEd8jZEVojERnT385zD8u5LFBnEE2peu6AdmrbOdADx9cFA6zqh/hG+6HY9f45bnk5S
qFhz7yrpyjpF1s3ruYX/+BczArPqZx0k/jpqbMIBdv2A/ekVKNCHDwyw2bfa4+E++5MXxEpNpJgw
AGnF0uKqvsTHZy116V1cjSkhoxzZxXu5D+vemDyGIiagclueSMmmkmg9YRjP/hhlrOGpZ/LkEfc8
hiQKkzr1tJnB3L/Dr6mNqN3d6+wHwJlhPS/DGQbkHLK9E4twuBwwlB+qscqsGnj813d1+mV3DEVC
qCPG/U2ZgKEC1bN/OybPWSCxhr4siUJ6/KKphuNfuPIp79imHBl2MDMSsL1Niz7JMwhFXGiuAhDO
m/DSL+ZrjBcQ0wU1s5wfMm9KFHcwv0xe0UB0bwaoMBBfBKcLuuCSXRMUZNI42fgGHuo8j79Zfafn
q8+Gb1IqcxvPumkaSDFf5xOWfGdGzQrzhPT4WUM7g1P5+OqNXoEqDrAc6VN6MCk0DLv3p7nSVCTY
6XOOMIRx8f2XsVfntszjcJTm5NTdVlkozdO5BAhKJNb0Bld/cgXI5CxrswtiSVT1OGKzSC/y51ph
BMxo8+nwapwhKBtdrM7vI3NGK0gU/Ka3zBTbqGzwM7T20G9kZtOsPARPBdpKdooTpR+UXxK0uCVy
Dz4z0oKRNBXMDdjA3vv4jc2dPn3KFv9mJx102qs5GR8sv20D9Syco9dZPRa+CmhBw6qBx9ovuFOw
XMzc+6qO1APUJb9lWH1XF6KX2bjqKlLF5fuOB+U+/TA+cTvZU4gbyKCsILW/+lp76t1mb8h67Hpq
+B6MKtmlDnuJ4LYL6De3FvEUERKc71h29TOIz9BItyLroPHf0BJlj9yBrA1NGFXMz8GVWuud2UYD
ZG1/Gc+2Vifmm4t6/q68nKHZ2Dy0IcMMAKunDZyCxTEL58iYot1jAIc8+niJv/tHRd6u6S2qKVNT
+uQh7Zr3gfDNIj26R++/9sBdPBNCA1IVHZ7bcT1UrZiIBTB35nW3+X35GvYn2Vh1Gq921fARFOEb
aI6xrrX+rHvuqIVh9IxvwCGlh8A8xn4b9ZTXd9MjvL4vDD2OErL6/HVzjGVvqS6EFcGAkppMK0R3
dsFYpaTCelgmUGdja4kYbV9HTE9JT+CBXFOhQ6xvLjTr5uTRZ0kgm0JHcsWMO58qdNbzx/xGtYUG
0pVW8pmibRBdoay/5qwY6ImJnf0cTFjhn3XNrwOaT6cY3/8+XBrgtB8scjAHyg8RTPVgIJ86Ehkc
DMO7qdZwE/NQNx75ewxiPzgPn9CS4KMxZizfYa0WfnEuoSQLTaIoJt20n+D2xmbQAby1EY/wqNto
LDvcLRPY/x6EJjvz4eyG+jQL8/P9axGhSxsMfT3vQGio1A+MT/oTgywVZXJlsWDFGGg2CMabrvLL
8ZMm/IZOgdYAuljwFSQiIqw1Bhhu2drd1e+v+5ACXlbz716S8khJne+bJEHEr059tZvWvnw9+etW
cFGoCmfcdL9vfJtzz/Vgr1YeI5amDQvyJxFataH0V2MMSChHEZU/Ws+wrQmz4u7EIqIGyZrW34nc
kkc0bADZyqfHH2qk/i25y1ZvAOhk9bhKuFpgakdnM9cLgumsonUz8jz/Xl/fXNeyXf62WhoWj1X9
tu4dVDur4O6GAYzdXXztnBTRE7NWHem1LYEuZPbt4XU7xfmcysrmrbQUUq6bw8BDZcbmmnkla3Jm
v/LhEyOl3oGvNlhW1ZO0sPuyzff3Xm4NSkXY4F55hdp9WcOEIDYEGRYCmgWZyBfY3p8IYtqTrQXl
p+QqjVOdMqLDRChHD58y3BKYS8Bx/WBoVdbxAF8MXBUl7y0IIijkSmYhMSsHkro7N4hP/uFgpXC0
k24FUg3pgdimwr283cKwOFRGlzfS0wr3yjzuVN4DchR/LwK4huXA4e+qU4fbO6NFoA5Gx1fuk+DF
WgssFVegQAvz4VwYCAB3s/pSBm9rmKCarcjBK5/ewNH0EY9VSVhmF35jtgJzxwA5g7H9tuRNhSLh
rHXWFbKmOlJu7GdBmrsf2a+YQQOtMrkzfQ27Ljh+hd3BCsYOmuJNdYXTCr0R2WlcOUuaAgzLYY+F
504xfV/+SM7EnqSxDQjkpS2pMEKUhDueoe+UdbAyCZdw2kMfa8KDiBGdtRQI5GqSHYsMsCU6jxEL
K0FU9W1KA6w7vlaN7By2C1Agpext/B0z5P8rUZuBkIz/PrbhV/tmkZ3YXthBB1PgQsXvX6I0MMaV
UFKhHJHm/Z2eQdQQT3KihmJnRgJ8YNeStsbExEsp1CEAltjK0a7u88PzyLz9x6I+1iaQeny2i9tQ
jgEv+5Mft/Wi8MnN3lFZ0epLU52DAX6F4oa14SDoZEtlzsxENGYU2hVgOTDQP+SXuGVcTT4k18U9
Pw9A5TbN3b4EtwkTH1D2W8TY6c2sUgr5MPwLAPSlVz1DYzWYulhXSo7jpSY96XaQ5gT2NN5ALIOs
Y5DgwjJcp7zSXCFOJSgY7hesVeYMDq3b+ysMMmhrgpueTr76wtR5I1Nkrs84BGsf550A3eLmRXV0
0FWxELGBUC6xNYrtCpchD07+a6rSh0Bo9ytccU/19DItZs9dy/72R+iftjYrJ726RYRkzGGNeFMV
IOaJQcZHV35/1sE4Ugq802DZ8LC5IEqqjRcHXgHGJoWmdYZ9Ct2ElFC2yjHPwWvxJGWGRPVhirIR
Qw36QOZsZLjCYxoXcwph3YB1hskaCnDZLYZoTr4r5sD6meAcTyLkc2BVqWeACcK9F4RBHAWsvAkL
MutRrWa22gMosHHHUIdaC5li+ODiKU6xec/Tg8b92brG1ZEGllbaJHkODriNwlO8QHK7zi8RRLVm
/YQuJRxZte1Ps3vVDiM5NpUHO0XY3UiAnQpuEtNYkNqVukrhnyA0O0ICsX/RoxbVZMXTt6rcxiON
2FYdc/wcUYP1I3X+g1zGjka/Wo/Ibfefy++O8fvLYTrp1OdqxfN6m+QTXuSGndLPJwo27CUw4tgq
tIMEwY5+SQAFgx4wFyQ3cw6C5WPYqRs2I6sP9ZQ5vjKahu4IkdOjMWK6nRZh8XV6hv9OXfBAgknN
448lb1Lu4dMxuBVNG/GOHAQtht9DRN9M64TBwg9XohGhKp7MGBJ2qmgf+06vjhganAdCCu5xdBdE
1lf/6b+m1ZblnH/Nj8+035AtzDO0TYodDfwT+O0RjIeLSKhb9SGwN7iZzZhlv0EHaov52EcVsGN+
8zIqhM6F4zigarMzdLGMHjP3TSfdjYu1Xouch4vqXEpP7vC7rjN8x5j5NMhbITcu8CzrBDDasO5A
uxhYtyVtd/73hO5yeIy53o7ec8oBEDHGYIajsCDCXe9cQlDTymb4DruQNhfxOYXaxeVFbleooZN7
5SD8kRE9U2rBOerZCiFRXB3Zy55MctGyPMug4PERNzMTbcGCJHTxa3+w+2FglQ6/COdQONT2bwuy
bKBFp4lZ/+YXTKuVY3Omn0X3BQLcEE2geo+jckJXQJomxLE7Vt+wFSCFDJwLoDgo4IeoYq/BbgOK
GEqlj12ZgfojtolcPlczkvs9uED8lwmct0ikgqq3l+CKXJLsFjKfE9eodVq6PUTYyKeZ8uGWh+PV
/kddR8zaLb4OoampS8wRsHosxsU3qRf1bXlNRF4wCygjfKrTu8dL8U7SJ2la59kPb5jpfqyalvLj
K2gLYP3kPjssB/cjD7JxOnWbQfVpkIqxNZIC6Fxuo+vDgftWJhB3qldgoHmi3Wg85ICwRd571IDs
r/0mvJzYysmIv+ZQGty2H5cguKMnNiAqBgo8HxIPHbLIEpP+M00D77hgDclPHBNBDQjyEj4Zc2VA
XbBP7w6xr5zcTowqRxrsbfrjQGVuwKQwQkDcx6THBHVPbsB2UMX1Mz8r+kw+dDNRgKTMjfjm9Pwb
EWHMk+Pgq8mAGMcsMiawXiDvGbLP7fScSJDXxPvyGNP0WaJXxcDIqXhlIsHILX2BYlN53znPnMp7
IuKM0U/vxa86vBkYxwLQaDm7C4kYMYmXvyflpIElc4MACTCbYIQWEUTP8fY9CO+wxvhGFpD038EI
FmbJYffBJpXNa4TqOIKJlHBm+MogUnBoEbiiws+KQxUniq+KV8mSZlUkLNH0e1D6ySrVhB5WvCPI
htchOSByywJm4UDFh4DHK96UAxYeBdcE3EH8pu/JZ/6WiyG52VAVhqsEapT7L/ERE7UHX8O+J9dE
8d6r90rh6onjEz9WJNqm3GsbcTZwwwDH4zryAatFvcBJZTKgufc4pn9/ySJCBDlWHzSok+dEvPfo
crrEJSncYh31y/1NXE9xYPfJfQKvAJcwHDhGqKn3eqRj8MO8/lxC9u2BB/OB1bP48OilOQFw8vkR
EZPKXWLDsYc/kqIHwLaH+4VpOHYQMZdSPb8f7gvhBY+a8AASv4izzu26aBmOiDe5T678A9bM34hZ
A44WJ/6LWyiXION8N5RkkHkGEYh75X/f0YI9vXg58Yryv/cXPytuNLiVUbMv+UhC1g5kj0iCgEiR
TvIi0VKYU3Gi4DREIDrRcw/L0941sE/Frcw/wjYWR1ow+f7mOoFRJZzfiDIftThttWiPqAPEmQAR
orwVdwChKawHvAfYEV/IY64/X/45Qk3OicIH5s671gzMnIrLsRcnTRyulvM/HN+YcUlnDF0cZZMl
CBXERxY/yT41wfhOjAf4G1RPHp+BO2sCl88QDgKcaTSGvBohjGJj+/f0ZEENvfG/D8Jl5qNWIWBw
heFAlkBERwnDjy34JkGuSH2U+yFEcVb+WAWcF1F2vCEnizTpBYzZCK9zvvsV3uLUr0OT51acJ35d
CV9hyebo//2n4kKE3V5o8LUxXDN27O9efCOcNBiC/70xP4bPsPg0GgZFrANUBNh2iTiY90pcpP8u
FB+zSHgy8m3qm3yER8hF4/DPAuT+7yoKuiCtELnyA1887OIaQMymbwjFE8d13OMBF4nTx7sbvMg/
XZhwReKJw94HL+nnCkMfTkxvytt6WJYxTmEIKFAM2GkcqASqjuDMqUfpzOB3/46EE2ryguKT/vey
TEQW0JFXFU5ZNaqIDisPnId/EIj//3CISysxi7ruM+6FnTiL0AWp8ToUKn2mOeCKPAMo4jlxP0+8
q7jcrC0jvjZ6hTtx4Oik3f+RdF/bqSVJEEC/iLXw5hVz8CCMENILC6HGew9fP7vuTHdr7pUQ5pyq
rMzIiEhzhMO6Dj+5VfK9dPXf8I1hurHqh5D785OvMn2Saz1bMUbILooPtehM2sHujzWiJolxahU0
am+HczPCZpGJ8o9NgKhjRebC3IhRsK/llNDItjMBOd8aOxFaSYhLPpWG4UgHla4/RPpstRDoRcE3
hyoENhsGCYWIIBZbXvi+7XuEgB+E+mEojrYQOnMI5zjjnZ+nHkbgRG+avz+PUehppE1ftHK5ZFkp
guOTrXbWN+K6Wz++4DtoBnkv4SW8XW+fYheHK4YR0RyHlfCwAzhhv80bcuYsanQe7qHpmz+hI5LS
vPp1E8LMozE3Dl8Z3MUG4WXcnSA7bvOHjqwdgJsWnWmRXoyd9ShTH419AnbaxaEr9/93eUMt//Fr
QwPBn8Wh/nzRhQ9b++4y7CykHwvTev7/PQ0/2NeRvXPF6JesI/I/dPQie4dgSMwBgi/1aOSThRUW
VsULG1l+F2Yivbw1bzj4pQdNWTEqPovF6te+yKMhvOql4svPr7qrWQcTFv/FNZ+OAX2eenTMD5yh
eHjigqubbYzNMfI6mAhhL/t26Pu1m20PMfrS3R/bJK4wo6CmXRPIJuG9pKvtZriZZnB54+GmHuvj
1LgddnF4Ex7976qGYUxesBx8nUf/Xp7Upu4F8/bv/y/ITxRxW+hXW9+tr2q//pu1BdJ+bf3x0+0v
fLxq8V6q/vswwdMiW9Kl9AA3F/0vLAn/Owj3IRJmmP0wofHn5V9YWLakCxAead+I6VGbnEjIaF/m
zK7Cz+P6BmroTSXlTEqY4f5Qyinnmj+H0XOcmyFiI3FpwSEMsOu6Vg3YjlMg3Mf53o+2UBKGyFMn
2ztlIqqm3fSqxrmrKLUtN3003PCr3c10N0o2BHcTd8er5sYkBMg+1oDjB3dMgBqfPM7mYs3WS/fa
C8k5WNVA9MdcZGixuyOxOHK9OEbHPzJ4WJ6IqBijD9QEuh+KaLo24xwnuHxAsuydRdhxthfjE6TN
6WYnzbpmoz5+mfbrhLQRfDA+3E/Tqx9IhOx/RsFlj0X/x6sDGA76h5lYbD4t81Ht8G5qpq7CxyXq
7z0Y+hzLaU559HcWRSacT+H4innYoq9POfiNdY/1NQSkxcGpcXYzYrPULPTPQqdo3cKMI9fQVB9c
kPPuYd4pNXTPoSBjwLb4PHoymgmzfn5SaqmdPOje5dFRjM9Po8O0HOMWEEghriBxY+NtiOWQIWPI
SS2V9dBlSfPFl3ARqYRXDQ1QPDQ5G+jK2nr2suXJ36IKk3iVsuwHpql+dvhG7D+MFxg9ugrPPm5Y
pA/yy7qnu5ynAKbyKe35xzetbns9f/bz/tZNWrjQsCJUt5TQ4Z5UsrNQEqPeJ6LgXdgGd7rphJ9b
dhObSi5ROjT2EgZZy7TwFVo+ANWdDtB6oGAog1gwFFW5rVQfjsTJ6QuuBJFXmCQe0WuBcox/mS3l
nakpGQnMMflJ0KKZRrAJGfovScB2LiWnE6XKKhQmOTKCe3X7F3s14Z114oP9H5kNHjo4T+9dVH1X
ZLHvd8SlR4r2jpRLu0SdgFe+FXf72VTNCX5Gks/lnwpG7ZIeyVnk5TTT82eyvA7fTgTdwRmld6wa
Ds/Id3PEk3dNOG/hza0V3/IYxQKZvRpNHrSb7oc2jdJYfx43vOFl4Q2mUgBCA92YAioHOFPU1Q6d
txY5Nbl3g6A66cnR+cv0seYTEe1uEFG8RhQMD14PBDLbj8eI29K0MCanQJegoorP9wgZNBUsNjqL
DayjuObXFUCcwyVKzYJhJiwmMWbbKgN5V3axirNuzYeK1FD+cePOiyvrFSRghZmMRrL1GlnzFzvo
gnSbxN4Nti2FWXa+68RmV8NLgFP8QnWFMHnCjln1gUeFmTzk/6+/jXwGyRgyRipIXPiVjEky1kPc
I+96ee6d6w/G0hhW8fbdQC01K7WUhvxchpEtxrNNXx+bWh7PJ19iiAuNew5e/7ozh1EqoxopPXBQ
t+/OHSllCJJIJqoSpfi1n3zXYsnWbkoVff5nD3PWtUDaMRdiSmJ9S5hnXn6/otiZ43lFPDh6u2ib
CqZ5turHq04iX81gcFGzt+h2IRz+zehXaxRq8efrtvo7zcrMlfPLZwlbxBD2FX6UgVPH22+H0zhH
OzW+gjLH23qB+QJbBTSVeWwghERH5/UJleIa3ceGY2VwsiaYgcs2HgHpaAgc8Xlwv/gLTrdhSAtT
uilZeopEFSFfrpNrrvr3KNi3KVjC7Gf2veZ80tu/nPpmwdaU4UN+AU1tNRSkIPP1qMwARal8dfrn
QvWSrW7mQZ16LWUxBd8z9Lk0ESqXv7qQHnIZNjucPIPQ/FIRzLwkCsR6GBsTpzUmPzbBfsiY6c2Y
JzdAnhFpfepDHuhTggi9o51y8NjajOBVmzBpPejI96BEnOg4gheVMda7GGmMDqZBa4RpX73MT/y4
jvlanIey/J0B3z2an4sDA6bYpeBHI17NTxFVWVBJh89YaN1q+F7R728G9EW7wiAYVU8huR6OglWl
9JQwIvATa1mmrmQjNcSpCIKDGHWPcCWNouWdOEqG3t9hmu+dKvM4I8hbC3fT45+RnUf4cqzLqkVh
wiHsBMhXKfi7bSOYR/m/UKmtauzu6HvezVdn18jD7D+C/ViussnQ/ORKgUR7Kv8X3Bg5nLU2jWCO
tmQpzjqcSOzwiUFUVitRsaFPafZruJd9h2pgVZq9NSOuDZh+LQOvzFTOcKnyo7ovU0TSnLHUKc5s
nyjdfb5KEy0ILcKsX77W4vVVNVk/1/JGpnuyfy6GvVM7fisvSeRInmY3lSzS2lhv6l3MgjC5xH2c
OtdhTDksJl7jZR0nCNZrGluWY+PtnyryPARjmaRAkwXbOf8VkmEo+ur0cZnCflYVqJD4eBvlxgu1
5VurKkRRoWFy7MQvkfKYQl4QVV9aMlzJ1x+xWWIcn1t2HAyDtJ1+iyEC2Ph6qU32czWrtb7mgI3x
IugM9ahmV33hWOVMoXIaxWnOc7Xtopp1+6H/1n2qJIycz2Ux8P/fTyaH7HsWb5E0ymMGGpTLSFd/
/x/PDVYsZtiym11ZoMCx8sj4OaIPCoIhNg1MmtRK57KvYa+bbXeuOckXqMXYNv+euRADOZbOr/BI
pMqcB7yKggHI1B6BCwJJ7UlE0HNyfts0Tu+6+esesNIhRsfZRJlrVTLlD5ym4onGlk1G6u8JVMUb
9egJO9F0pZBomfB0iTGI6a82jZdcwIDtn4VAwNkny6gmCBBCQCufyde5clvhDN83OiPl99/qd0u6
qeqB7gsOWEenX0T+ZMc8uL91e6W3YJhNGIxQvfbZhxRPAazfMf+sHBvPdvoXVJtAauKr401xq+Ur
w+nCltMhm+Jufiwh8oZO1puUwU9WmuuhzgPxcLGRdZxqujJXZ9bNeSFZuf/d6BdRTyuH/vGPyOzO
EeJSU6049uqPs1Qw2vRV+Lzv8jgkk2oz3z8bzBPQgOB27gEUhryiKk6ROxoLmhjfs1S0kpFiX4uf
aXmpslu9+Bsy2ExxzsBb5SLxbaFeF0POFuuq/6Rx8ADsJFDuSN45+it80Hm8mKMbeJMaZupnQNxo
r9VV2gyg0pmPk4KVQtKvHCrjdcS+UkFGboZ0lKVpYV6AenBr3z5XNKAk1YI5ixI1hXCscFeTqeuC
Vfuv9jsPQD40sQFEIqLMu/AOqUtinoOHzMjPCNjF0xMR9mW0/Qh1JYoXX31MJznoCheHpXnRj9S2
H2/2G6makwN18K54QlcvDrK1l/9b1pW3yVJKhvmsJb8D2Bef5gB80LFytvfgQkJQU3630hWy30Hc
3+neKkkCKn2CcloOuKhpM+A3bRr76NrlFj0EMyo8TRzVTexgZuH1IsrfKj9Y+9hNnpvsn6NMvo84
phrbBtd99X6+bRrlr/k47WUF4RohPt/YTRNqQt0vxhjATZBb9DDNm/OLdNR7DOa/b7X7abT+g/XW
nuXULDNIV/9whJhnX9VUZ7CDjeZoCODFrRKmt2wGYVYbHAYtdNXYUlkRIjLcMRjuzpoi3lhMN/Pk
zzKm/MypWk1FTDwxBem4hqAjVuHFRuZV3MXatyXz5Lnxje5JOOPiYIRcMRTTu84DTTXfIJTnojnO
zBYdGiAa0aSWRfcwOozkUqvObp5gVJ9jPbfoy+IK3d5lOGk6B3NS8yCoJ/4pc5MuGS9gCYf5Krxv
q2j8f89IKpbi3p+yZjmPz9HKQHi34JBw6RwaOzd9sw/CSsmQTG/Xf/y37Vpe6yipdf677aZqd4p8
WOl+KLbyrpEccJc9TA/UV0+SFO75+mRTJYpw7YceIoiRRg4sTq4uuHBSJvVyrixn0gHCfcQTVNVR
bf/LiFMcmXaVa8gwaCUSOv7FN6MuSqH7f0HFVtu3/6Ql3Yz5dQGSCAS0wCueMMDT7ZLdSQ7h5SsH
xO86wkUjmsUgEzAXHUotfadkMI+g3tzNd+foNI8bFnmrhSECvLoa4um6HipabNNE80d+86BGaWqO
ZXtItOt0RT3n34e5fjpyy2ICu+bKR/OK5+UNJ1oe5ZBg3CeINjJ/p2MF0fHRDNMB3+vy43fSWWLZ
GqJo1ioNgo7UgjEXLyZOdPTDk34GL/xnRPBfnO/KjDH3n2GuhNWGRdte4aET/lcLJsqFOZhhltyl
+L7iBa62kiHw9MeKBfmdpQmfjuhEYOLYxOO3gUVXLsal3qZL5NIasd0uThphMBslkMxlERmFk23v
jfnb1nMK2Hjjb/95PBUn/d3vq8/UlljBUxEczREyhM3yyOHRSamRaklOMY4daJspb1J0NP/WxVFf
Qaay/rkaw1FGoR2cbB6rmdIn8s1XzIe6GNeVMC9rFU1j7NT/eauQUiw7094zYe49ARMW91Pl0cWr
Fj3E6RRxonzZuR8cotUg01WRq88biAkyDLTg2+gCUwt+LpOfLEyXsKCU/Fiq+wHdwuaWqOKBxDlp
h3nlgT2+qe1CjVoVjQwoQeoObs6xbmKmTUIKKVmnm52GfZefGyOXihRBSd3Wf+7UuAn72q389R+h
V1v5yC7WXmUFvegxQfh4aFPkuTTAB+vKhNWI5St2PVi9nPImY5SbR+MvOFaaeqH4yTZ+kniXKJai
znEIPQFZ/HYFA60D8aLLkBtPVuBH8XQblB1leEGjEMzSNtNJb1+XOIUWBch3HjDdhH6QUY5kL+R+
6mHzM9mzOcKcZwsW751kFA5jRvN4rQFQ5a9e/lyGeY8je4VBS3Eaj9adHGUZ/nOa3b/oVgrJNJPp
1v4vpOX3UMlcW4ZS1g4qxAYLGEcUvDRwjhk26Vh43/UVJ1Eyytx4Mw2W1VLSZhBipBuaQxXYQaK5
j079TG1lbV7rp1IUrB5cgTIRscbV+S9eYNiADVp+tC+948etA2b4Citt2WXv7QKtnWKp6NK7fKKZ
Bdfcp6dZDhafGGrEMSFAOp2hhT9h3oflfBw/emeZKmQB76B7/73T5UNtrA88KFJgeczxv237RUpM
ydrIK4LCyFCGS0SQ5QdNuBueKs5P9TVfiODclEGbFx82cws21J4+InqfYx4cdgYLOMPpkuJWoT1U
lO9Gx9Jfuoopr3jblVEAtMMAzqV8aZAxL8CsNqKgPFnFvfw30mDxjKS5DvMMc/swsuMxh+ECKPMN
Jf6i02zEi82k2gxauKgxy7Da4AXMadXd1t2zvuvDGN51e/UY8RRo1oPZmEYLzRxkE3xf6oKmnNTv
5kOJsoxYSlnHi5o1N9yx4UB+2/FKlghIZX5hoKNeONeS/ev42NJmFaxCZmHFRmwhQEdYr9XA37cx
ir8Anagn/pX+4GT6ixmeLQ5YoJaZmIJ2K0ywuDUZAtnX1xb4UYDTQUdS1hOuTH6E2aKBDx+LIMdq
Ut7Ow6vpozFru7ktwcYHP+Xy36Fxpb3AJYZptHLU2vgfWJlEcuuKIT11s7wamW+UkeFinI9YUQxI
vzu7r5i4dKpkWSNV3+OcEj1j5QP5wIWvIjdDXj7eQgAGQ8Z66YOKWjeQQ8BJumrXf3kX3hYf8mCM
d/n1TNKndbSG1moJNh+VCdA5jCk0RKYMnLQcQukOaWStxUnuPE1U7ELbWEcax40eybluyV57L498
fijh7dplewlZDzXzc7xTxnDuMsRIDhoW694UiTQhQLzBlTw09DRL+wmnt6KMBASBp2UuTnz+gt2E
0qTzt2yE7Paoi7aWD+syi37lu4QpES06GXDPPFkTYA/2xdT6MzUZiyJW5yzaSP0nxR+szFsKtniv
uTjkqoPEWOL3wgDkZW/X3Q3OvTwen/wE1SjdS8wSWwLKciYtQAkVdD3zY+vmMlxigE0p4Nib5QuS
GqPeLm4tiBaY6DLavCuJQtVHQB6IEXLwH2LqA2oJyyBol80XeQU/iVsYhTPfV5r5qnfECcRl0PTX
B5tUk+AbfJsgB/Fb/A0nxcX34vtQngd0Op0LdarQtA0d9qAHuuubQRMiB4W5HDjzLO5TOi/jtVO+
6USeJsaK0oIVs+mwbpOUaOSPHAdmyCAJJOdJh/E85Kavxmr61P6ClZTUR6kg3ihDb3nzrK0ppkid
tyP1OHsspI3F77TCg1z1F2FaK0NSUgc+iybyu2Xlz0niML/07jby7RNZE76WbDxEEPrCRsgfhIhZ
yF6zZm6H8U4cDT6CL30Yjc5xuTJI1MM80iexD3u2usuSk3vmgEKweoEzNss5MbalzySQzlg1WmQk
xCqDCbPH5v4YfDUcl85GECLzFEum+JOTMS8cr0hnwaMupdSu9HH70uXhIfT0ISGRUs8SR5ISo+CW
4SjcD3EUavFKdqowwpdjCMjHPmAk5mLgRj+LXWwebkIcU+LiluyuzRGoQj0FRvM+5598K80iCSJg
uuOqhiAY4GPSQFvTfS8MjvVwqZ78U2IlFCb2sKVNfUY8wfMlXlE3lz76tsfdLz2mPhO5u3olW51U
TQxynj6KhnilYT7cXMKBvehbKlRI5BibCowNzU3b+V0Sj2X2rcLXugsW9QkxrCrms7Ma0JTQVQB7
cCfsQnNKt2hXGuonP8tDlPBN6T+JS6kww0sZIiXp0jOCAk5aMdX5tHRc26gLewJ8lg9XZDM93qqx
4pDAkUfGKvhqWrhf3QKGNK+SW3AajLVjswvCXkga7PwJ/utvbmCh22SXEYC8kusPFag7w4CZyleW
I3b9m/69+2w6E+tO5v4vtEbFGhbpoxqqaL3OELf/O1dSjb6qzWSStT6EFe8z5TqrnwOqdHTp4zhE
WvTFHId4R8yuc2F5HS6Cth+Lm/9wCjVoLj8/zrTSopGoAUW77+ZHIbAr/VQTurjpXX8Txf8S1f+e
Tq7AEcfj/jrWsvUgwnSMdIA4HDZplJik3BqZ+jhYaJjGG9KacE8ELbGtHs72vyBtDtdCEwwCufwO
syF2na4pgjtTrX5f86VxH3tZZuE3a5rIyeHlGO0ch5fSf1lejB+xXwdduy/laL4+n3VL9vP8kWpp
r60FZBwXfni4ZgtE/Un/IXtyY4xLTEd8Z47ld9fxGHgdUYLuK0QnZWHpgq9zqHaRgkKqpFdvy6BR
mrDo4yLWBGM2reOZXh476WU1pG1nrAa+C4nBDeYi1s45Nxf/NoG24QqHk6DQ/RvchmcHCCMMWI9q
U/bVT/17eZJgUSjIGc3YxUWuHj/wASLF0KP0hzpZRIbALFEm/FnY13ItXl7XPkci3a5YkwsXe3Et
jDtMlIfTv3k0SKgIIvoKniNwRt71d02i7uOmvrZ7+4j/v38Ij5vv7r+yKxSUUPtd+abTJjdRayXD
PJQg1/9Eom5luGWzCVZ/FAYGWKnNth8vrZC4bH+FRYVL4C06FNWP0aStsaMilFKZx4xn0nVsq39W
H70bZoyp2WBRz/yda5wmwTd6OF/5tNyLZnHEMuVw6T+5Xu+fzFm17SlCM3W1reWWZV9XukjioNCR
t5IMVbl3V5VUM5i5LSME3KEz4xiwz5TSy0LBOcdcElfXj2LsFztt/PzW8AEXW036G0dXvZHHMcFI
GKN8hOtjJnm2nxjo+JiXHCpgotOjyP4K9y46fy0axGIoNym1CtzEKpJeGO5cWf9ty5NG8IaK+Wei
E0jIhS/BwK58nMdI5GgAJaS12O+tl8MxOSxLi6/ltawVLEkyTJYwsB2uGm1eTDoVFQbnIY9ZhhzN
fV25n644H64yM3gj2NCHBHuj9GdEnf5tZH7XD0QzM8u3V3LeJDpRY/KmVySq5h0Thmzx2oSPNCCP
qiK4p3ufytfDeazghex7IpX9a76YMpXkOp+a1O4sCEun4WVS3JopeTQnNgW3J/43S6e5rrAjKB+G
5vetsNkDQZbLZ7SrFzDPNS5lxHItkSRZRvg4txbSgVewoHmZOKjMwStB691RJ8tTb8rGw+jm0drF
Y5zCiLmWCyxmVrY+kGFR42zj0bnMMaD6x4gID3+FBs3GDYfB0iDRbZDOlDeNQ+PUTtO1r3rbr5NC
8JEvs8cCdGuMGOT3LEg/bowGTnXtIzWVs8rlob+DP7mGWtNRdrYqX2ehxeO/slQ/XaW/bhXqoZAt
sHy5NQ/sYh0Ii875UPy7IffySBneSoOEoi032EzNgfDcqygXetj5T7HirAoM3tVxFLJKvOlitRU0
61ZmeGtuuseg5GI5b64tY/LybZzyRCndlYy5C35PhmQqVeOBQueicoiqbKrJj19oTrfQxCsCLzj3
DY9bmfYCut3MVSKdjFYNi50GkWH9xTZxuGidf9+/IT0ydzTPeY4OSgjMhyymckV1WRJi8iRYQWfV
1921qifghquOt41a5QBz7yxRNULp9CmzLv7TYy46hcG2uvkwlZUYNjVzEDM94F2++DiXlu0wKjJd
ZbibKscwBeDz9EnBxCk3w2rEVMVyqD56ALV6tnkfXZ3kKFt/EBWur3llC3R/loxgvDUZbq4r93YN
NP1HiF7V3GwZ0rhAJERFyII4A+sXQLj5fdTi0uCfuK4oPx8mzi2MiPvY8XwCitUTM/GX6KOo5qsm
+/dZuCNGz6swMWVBNY4n2YCcqysmaXvwFob0BJECGYMllGJAwlljmu3lZiP28iWXJuxPi9b+ChYo
Zqqxd1HLHAjup8916zJ6TFPNyTTG5mIp/CQmRmIuytNUj2uT/BByDgezbV8Rj6AfPYxtS2Nivajq
cXL8uTKYPJsuY903aFr5lejPTSqih9asPiwmHL9cnpVMzbJNrdHY+A7/goiXb+5aQHi1QGwGDwit
DvwJKVhyU1MXSAsLhhEmi+/TUOKsdcB/D8iTGvtQyV6u9YS7UlMs9YwNDN6P8t0bkQZlGTOZJATs
0Syw5EgW42PISiUTDv1J8d7ISZyIwZMGtjrgwlkZq13mO4Au9Ee5TQY1YpdUvvsseNzg+izUA4G2
dnSKvR01q8p5GCpg/fsdb2ogSyAX2w6Uq+bolsCUYHEVCxrkTvFWx7XEPsWtNxdVJjXpLpqnDp3z
9kNBk8Tv4GtDStnfDzdTeQGJJMd31WN328hGq0kx3lpFy0bhP19bqPxkEZw1JVFhwho76U8Wdz5g
WXsqM95zOyznJAr5eUjHnKOoddawkciycZWnDX8zti9fW2jfqQ7CKNtDZI3fO6vuU9XJSWZ++5ci
7No4FAanDLI93uinMheI6aqW+rIHR+kNngZBvesT2sdc8PYzp+iuGauB7cux4atKVHCd1F56sJ30
vmFYR661enbz8cZZejBgRecYePZJHfbr8kJSCejgloxe4MzaNRWzqyfH8UmUONWNyXgsh+cY665c
5XqnPKg81x/bV/XwtWxsTXGMfbBC6m/AmeIz0xfmftW3gGoU7hZg39QPqPsMs+MYjyMyeEG4lM7A
Sbz7CNPiNY/3bDE3BLrCRMtVFQm4lwSO3eQDlVHYfRXZpcq9nFqb6F2Q5MRmcvrGZKTUkWMHh7Yc
fIg036RiSGIAjwM+Q65Yfc7O0SjdV9LpsIWmAR3512FSTn0/P47j1VQ0SXT11cxI0XxZFB9iKw/7
PGaaio+TwEr3sXJhl5aPYsNd80h0HniB7ERWxFqdQ3j87VBODXO77lae69OvfxaD1Jp5J3etoPdf
WNPMGHaj62y5qPU29xFNTOGPAb7DoHpn59/eNlYqRokUXqJ0cxQb0KCM7XcuKBMof/rHAr1ey9dY
GIsQ+zZjoWHsyoQm29oRgZI/Ql8Nr74eq72/J5/uvvdZF/5+csYJv3qupEO6oLqMK2cIsjAy8bea
2AfwIqKAU2glGLR8LuePpctcVp/pJgaMSazUOUsOFtzJIjZF7Fw5HtuT+w97wlW6+qR31jegoT7y
fLHwSjcdqlstZltqRunujV321bGyn10NDfjYfO2Mf5N8PamDXOBT7Xb15ZWLloCPWYIu9itMAjbd
snX9LlyNubRA32TvvxtGarDrL9d2BVBFF/zO/mSwwb7XHFvN4oaz0eWb65yPeBDE/k5fmW9WGFrR
MLhng/XZdVG7pjvrR/2IbbWKzq9qkm838ynYaekZZ71W3X1Mfqlr+rCJ4qu5r+w+uIRdNZvwOXBa
GZwfIl6s3UKutKxluwat6qaspkgQw9vXltKUv1006cqCljUmMshYeHGjbckhoPylGc40nEbbTrKZ
5QDnjJGOSTus8ZsW+YBhBXugqtvNipKD5GVXuWsbCPF9y8PBthptzOg1XC5fcl5nmf4tG/f2BF27
er0wgdPV3kzllfleqh6Asfnh4yW1D9NAPg37c35ElkaWq0I1KTlUwTSD9ca+99KlXLeCofHsgX6l
NEHc25YLjYzw/Pf4m3ST0aR5b+8/0/3UMDYQslyeoz7KNXIJLP5ADEF0mh/mJzMcgR+rWjLwiOd6
kiqFwCfh5dVRGBTGFFhyN/b4Wr+a9XpLpdP3Iro1txWJzrUlMb2hYoehp0C6xssn2NO7Pf2X5X6Y
GshMB9zYorhJIrmwZp1XiIu6/HshNh7dkTeE6OjwkfjM6suKj8ke46/WkV9ZqvIEUhN0thYFg0I0
0PR5RBpJtl2wb2lXTOPAO8ap1acJDy2HtbScSxy7lRaOFW4zID2Rr1+yWOUIhlo5Dp99oep2eidI
CWIGM5HcADNhsa9kH7xtTDvUMJBGbD8KMzWhExb/S83iFGu+W9sPydBJazI4TS+/bw45lodV4REV
i112SRKbpbueEnWodFzPtgv/jwSz55V0TAYUCBLo6PNV1qLrvpuSjTYOw87im5sksjXG4qi9/su7
FkkzC5yxnOHXyvV0NXcNlC0GHpWcUE28AQLEGqrccmXw+L9wbdQnBadWwcNhjpxkINK2UM3lamzG
hqoSqxHHf6k6DtMxARxzGRVoyrnytSrHqmaLFdNQa9o5HGkNrrazLMNYmSs5TT3rr+g9XZp9kJQO
XuYvA9eDbCPPUcbErYbMepRtrJqYB56kuEDUluhlUc1UuPQiWWhppF65lpb9V5lNmO7htjg6BOQs
4MgLeZNaTvl3q95ilRQozYjVdMmHAzTndbOc2oiAGZ4xp7lfBYTDQrLlXwQjZxM1z6Wz/Es470NG
hJKIYqXi9jN0RvQfxZ2xynKxbaEOdKMLDlx0UBcaTsh2NcrV6ToHJKCv+XkoOHRXEvcVVb+SeRSq
1/IKGLPonToEXfCPRva/7YDr+xfVp5sjcIFhTqVfKjIta+bn1ePg/mVsGO9zHsgXgx2fzQcyYegG
Oa44pD/h/2cjYjMf6/9yZX5Y6d47VJlhlE+8qYbPleYTCPCt4fyzS5pWhMUVG6TniMFe8TNRlkTt
x+1tywpJ9+7//h5w8qlbkWRHxNKyzg0X3l/nHMbf7tS8/V5qoeaX+UMpXh18XQJC5/WnnIWdk49i
C0nXpk+ZPeSge8XfYx7akOAyElL1anQtSBLI4hnN8ynpxPl9DNKdyWcaLpOrhnawjtO3Tsh3oXaq
XaPgkZW99jNdiKOjxDx2U3Pi6sviyqTxgOM7MEaxBw/lsCQYxsDp7hDlW7GhURezaEKZBs5PFq8j
bqaAbVsaVj0V3LVcdpHzYhJ2iO7lofaUsYbcM1Z+TuMcomg8Fc08AOdyHzRNM3bRm1u80rvbISQU
n+LWx5PpBcxt9R/P95lhfKW3tAxQehml4Nin9qKP55SE7QaEezvcSc4DNZyzZwWBz8Jf2P1BxUUq
Z66IpmXlyLfo4Z2/quC2Am9PNubHv9xAYtqEnKTKEycQn3Rf19DsdM/GFCLyc2xdAQ3PvYlCORIv
5okWii69ynQ1XX+4m5Jq89zEkm2NTTh9bB1MVFDy9/cfO0oMpLk/ISyRUnssmrveMVUpMF+QqZNU
5svJVVAunxCgdKEEZ342y/qlUFruSzsZ/p2STEH6ef+6x4uJ33iadQeU5fZ2jUuKpvsikMpOsQ/7
Fwcsf2ntuTCCCh7NvFNzsh7ckeI2fi+/rWQA6qySDEh9tCRuzTBaT4a0L2V2rVf/qjlD8vxYRqlb
Pbtv0It+S6hTdeavJsl75P0788cstfisPkd8HXgbzk2uMu4pzPzOagDGG2yDJyWtwja5G4yTTwgh
bDBccqzuvhLfssFYS2LROaf1osKY4ReHqFeJU3ym47rJctLtdIfyufF/MDR0fRzlmxGxrGNS2hqw
ewcE97cwNFRKG1KI1cigFb3Mn4Bk9tY12YKA7nwZn0aS6Od45FVEMKHcaVlUl22n635AYfKlEUoS
moOtVMaX2ld9d7wuAsbveiobg4kCLfIYZYKE8zUXlBZ9VC2J+mVkBk/15gS/NC566lCBDj7Io2lP
OBuo1lmhmfslxm9GfiXo1WXBzqDBamqJ+CBqLvjmH03Aw1ZXoDqwKnixj2Lu71bbDQ51I6dc3VMz
3X//PRqZrgW86XiyVy/TPT8H+VwY12IsEJYiNpTV3T0FMvUiD58Lss5CN7wydQ0wQvn8KsVm6z8a
56q7OVhr6DYQ+AJXJVsNQ5GTqNz0MqHdvfvUI/XezdoxZsy4zKoGbfBSuTBVmp0r/+WaGSPAn6wY
OVRp7WTKyep9XHD+h3newzYYMJEI1L33QHnWlmVnIMs9bxKEkphxBYSEhB7m/DKSXAiODW/oVJPF
57737bjR7ExoPhdm2/5ev6HSa6dMmcB8L2uYFi68udxuZz3OIIfRGHKPqa5TNRkWpo6OfG6Nhkm4
GGjPuxEzdLXLBrikpyiTsT/SEZRV9aSMd3y+ilvlkES4ktl1r/pUSrCTUaW6ooVyymj6zupUvZGj
IQR7o2QaamvjDm9R6lFd5KOLOWE4MmFcUVIGHk7weUEmmKmfFADfq0TJR6Mfz3eE0Dvh99CMynyB
/zCouZhyXh8rQJxe7CO4Xl8IwvRQsz8vbo0T3LKefP7S2Hw9zqW7J6t4ktgfU9k8g1WgXVQYXhpH
2TxQlxdovHb7VZhuqyiQnVgbHZRv5kpGm/pIdzioL5WZobV+NiVVI0Hz3r2efCq06zTjcTkPb1DB
rfTkrX6LHI/IwOzA7vq1ZAoDTsfZSUCC11xf7/XTBPG0CALxMXa/7zTYUDcg2saqoZDBwkhHq0xz
kusss7VLLnI1s9e/zH64vg9Envuk9rRb4sXjvX7gD4Sc4NjS/P32vcy99zZJXKON7xYM4VC+1VZp
eOP5v/1/6//YOuT+KNcvMAjxak0Uj+l0v/PFJY9vZoziPnLxKuVylUQimm+5YTGB128uPc2Dv1dw
U4+fV7hLY9Jh0/rtxivTQAKHRCV/GsSPlWX6K7WfLmNzT+6zcWQz/e1RSiZraWPjV4CnooLvtYzW
i7B4X6bXqKJZLqXLSv4DG4h8dATX8lqZ4Bn5dkIFIeCsqrtf0v2NLsWhdXjMdpm0WuUCu8svKutJ
4nuXpAH4vXOI2k3u9WyseXGeKEx0k3JlRgJnYIntJttSdes+iKeLIvd73wwRQc5pwbMa0ZQJbdca
Xn5p5BvP7uq30IKCQ6ZyRdc6CUYowCqyZYtrUbl0Y+noW7vCLSwMkvdPGsNKJoM2z8RoFx1O7JHm
uxcY+hWdgbfQXuH1+IqUWdlNQ5A8Ttp3fmtnY1f/FYHywGxtd+kfbp/xZ8V41kSqckhHm3c7ke8K
CSk1OFoeu43J5zYWCRzUXulsGfC5jGzCvBbbYbjaVRkJUzCRyd0yTcNvzcvo4BVvHjQ4zHsXX26A
NWvsmgE6nDoY0ot87QDRadnoPKA6/k1IrrdJsBKdJbVEGWmhCTJYRIRjm/75Q5tVpaj1JYdsUurI
LmCCoYZIoKqKYsG6P5LHHb2PkIacRil12iwuniBBXPigVryj7aWhZC0slevaJOOMAZ3yHcWsENTb
oPtj+mEjLipLY4KNVnPPgav3qRifWEwTgvkgmY4yuc/NCCqpQyoD9zrG+6pE19fGjvkcu41YdNs3
vXSWNe/y0ymvZbF7VbapUuFUT2yi9Kp+mFT84XTnvhDvxV3Vf0NyuXEc4tXttWo0bioXPD7iQsxp
Vb/Eh6+U4NM8xqrp9fgab94eMzjFQYO5mLx+xA0dSbdNVdByP5Rt+uCQgWJYXTkMb69udlv26txA
zrS97G1Sj00pfQULliFNj1V9mWhltxX40GNblsBe9IuYT17/NsnamjV4puevheVPUrTIjV77hv22
zFVOt+he6KdS5exnIltbzV9m5IyyP48cY6DIWhJW/J5Ycy2092Pu1Mdx9vM00YV7NM6TBtuLSxg6
BHVTZ22CIwnOZ8hADfwwwwYsGup2iKGfpNvLKix4lv10gca5XFWfJjVT/wqalYNK+f6N+XMURS8N
aXPJFaoRUbXuY+cNju4gLiAYnfYgc3UWy8XXVLQM2b1uLmCKQJhjWsP00VtjFF0qWVTvST/2kW6e
8dlCA+3KzUF0LRW+X8XS2lyWb7X85DNYaOeO1rgwJcf4Ue0E2qRbPs+DyWqBqMWzIyXzX5UVAMvW
caZzAa6yydivsPndTH+uAeA8SdcOvHVNL6j8FCT83Eb7axRBo+30pwRPx5IjKlYT2b0CvtMfCCa0
SvuIl0q8glQ7jL/dMEWRWhG0vco7n89Jxp07W6GqkR05TqoIr3VmncgXuigPy7C0zo/gVLEJt2yn
paGmk362A89xyoNroiWM8Wc1hxNwhb41aXzEy3IQ7ZyazDJVZouvF2oolWzVb52aXHa4Ft9tZwCO
K2R+zMsq+h9J97WcSrKsAfiJiMA33OK9AIEQ3BBCSDjhPU8/X62JM2fv2TNLqOmursr8XRbiHKaD
VNfZsFJJjKY/Dr+4XW4n7gy4VWYXONZ6zmBXYa9eDh/6Ml/Yvpwo45dyoFZDm16FhbzFZ2nhBOqA
WCq+87QTdfezQ2n1AUdNDZzWl3HUcnopBjCYu3T3D499KJzWYlI+VvvGPS84quToT8wdI64nVoli
1RyFevk6y3UOUfmaZ1tk+wwYnvvkVLSQ7e7PXoqyhDz2+vEaRwOH6osovH4b56/Gr1RU9en2Zbxs
5+egvvA6Ust1o3gls6vka7nJvrwZPfun71Q9qJnija3JKxsLhZvlc/etVHncZdcsDSJ1mKy9DUqN
ZcUw66jllQ0FCtVdSAxrXKAERCzXyhPeyJwlLZZsVFLGLyifqc2eTlVA3WqCwbLyt+rAlx+xan43
3D2q0fbreq0kl+HmXWRor6v+xu9a/cKlsxOougd4G3swFO20XKtNMVJKWMXDRDc+8Xonbs2dIpor
RXFyLDkqzmLrlQSuz/NLYhGKOVCi7C2O6U0ldazZMQz89kge6/LW8KBcRbWQ7vwFv0oog94On77j
5ViKT9ZhxH0nZ1wYUaPIeGqJi9UsJDZWNRBcELdsQz/cp9h9lqx3d2M7Ww+VPm7KXZHRddAL1Gud
rCrTwGmyZn5nCqEwgsTJ+GnvhKcKemhsuonyY9iLSpbWlPyeNJrWOvF+95+h5FSB9VeqKnILVWMN
PDy7EnGPDV8ECQop0bdGM0lcJx4X2so/A9TO2sDJFhCKu4KdR+UHG8CmdxN1PJym6t7t++xOtXQr
P9UcwxRf/AGAFgZ4x72Lg6PoweFjbBHNd6YMIIGxUli8ReG9+N6jVp73uJvxVCF23PhSiQF21Kth
QIXDt+mdRhm7c+nOYmQ2TznqTstb03ENjR1Q6DZ/8wKQszjDzvpWzs9/YVy1oOvF8z+Ln+1Pmi7c
dy9QJbFasm+mOoq5n487W3Zi66QsQjpyla34OIY6UC8QfEASLkt5X/G5u2+AmWDg7BA+/m0ks3VT
PUhOC8V2fiAJmlhdrtSlEmZBW/2znivo/fZ60+JH6GI2hSakrSar2A/Cpe8QuRjA81r4uEs7cKX3
ok4oWI+g7XeBAdSi5JK5oRtgec5Nm/e88lDhom3s0d0372g6b8w8MxDDtJ3h//rsK98njXJUsUim
ZzW9XWKnLe84TBPjcxMiuG7n+nGap7pFZBXma+ZP99IU9l0b5dLU1fYL5NWN6uZ2DoxpII2WTR4G
CW+dRBFFCe9579XN3xtLeuHTjw5uFqyEccWl6Aah7Ab15Dq8iW0kv1NmYO9LMqTaIg2UMCASHNMM
/Xnq/fWmAJv+LFv6tnzt8m2ieSjqoeYyN/pOVP0pU29h/nh77YrROD+O4c0s1HQnNrebptvWly/q
zYkGpP0d5Efn6rcbPj20AMFrdmITWOYHJX9dpe/Pe7miixE2GI7NDPogxVorhrObhzeibIXjvzv5
+SYx9Jz9ZUOFZSzXZfdLwrJOLnKnHAJ9v3earHlEV49YbqbDRHYU+32ozwvRHURZUcQYFO4IsBHq
vcP7XFrNXpeS+tirnZFOeSvuPnWz5vwIWRcoPUPuOD9MIF2CYI1xzgu3jg1U86+Mb1R0sHhSma6U
cmz3uyKEBnNbdyN8vDz0jouO95ctBcfIAKh9sfHLllP29RLjYzNIaVOGDi3ZybajTPfZf7zFe+lD
MR1p9YlM9gmB1vdrhcdQB1Tfz/LjTN3QH8nwSVGqxfCyjLx+bD9va6CLq/X11j8an/NsIXAkbldJ
DVazxKp5lvCf62TmkYC/z9y5c0OnSZa1ZepzR9ddLT/ne6JOa3ucp7B6l7daap7e1i90MKvuaraf
FvfHqofp52wo07KpUB3QZzNFizXeXyttNcO0+CeABaqSKLrfCUr1cZa+r7J4s4FugSUrw838Ej2X
FZiW/mk9DDymC6XksqI49eseJEKu82Twq1dA9qcHJB2e7Nf7qKAxF1s7ck3L10uMM/AN1dppF84j
BKdnwfcW39WW7f3IlheRwy9CA6Q5z06LXiqnHAC+u0BJw6tq075Ly9ne2ncv3lBmX8iTBxS37CmZ
gZf4OOoZtAQ9KObIz+cXDdPmQ0mb6EJlDX2vonvz2Gc1RXYoQb2Ziwpuq9Hvps3U/1/pZBngpNVH
3LQEWTu8fx+EjK1r7za4zDlbk+ZHiNt4wIBbmXdpN8XJrvQjWj6qJWgvWieqgg9BUNj7xl6i+/YX
FUFOAaT6p59P1ba15AfMHhif7cHvg1ganrWjbuc8rAXrFJt753PfXI2UuhJoGmIfvkI81qMlGY2s
SNjRqsOGZMunmoGoCKrxWrZcbZq2myS9H3U10//mlXzlDIsIzu3Vq3ZgVqJvbuvyXjwUzMhSXBvc
3DrGlgi4GLEo0i7KfTnTlR+nT+dyfBJrgTibi1mssmzj4L6NNbRPbs2ql+ioEacGCehJUR2UFT4g
PcbtGCg2t0uJdppcwvsPlVMKi62u5+n0uo7CYXANhGyynQLW5OvZzmPslTs27Ta2C59zbZqCsRtG
9akUkDWrdjSnuwAI5E2GmfYvw5jBclJq1VkTvtWZjX33aMCCvNnPTCO/qka7Ym8ZsDNqgD1g4TL0
v6b90/Dwo/Sw8PrTn2dDSpTWCKFzDzoos1b0B9D/s4nwdiwNwj+oyOnmG5iY+Y8ENcrP/DUapjzV
XYY8rLftvQwQNm8250jBZ5mMOUo0sx9XE49MbCBLOr2zR5+6t/ldeJuQ92i0adI+hzC4ax8mbXLP
lC363Hm8Xx/l55dMll3p/hNVDmMOaT6IGgz8D9Vekw9B8QQGfASD9b0dL/thCZpBYA+lvX0eHT9R
XeUy4fAtXN7h4d37T6ZG8mc2fd9EQ3/slVwGzC5x6K34nV9dePUSZ8JGZY404pz/91JdBUIaUYok
SdheprtwUjqd4AB/n3Z4G5+qNPyzrRx/hU1soEBQBj/esm0Y12K2V9aEqRBn7rp9JyGylTHamGxL
4vEdcl6k7w3jX2miC/LIZInfnr4H7YW70F+vFjge34yHi1gzEcSBGTISwLfLZaTNDdMTJ6L9ZBcg
v/SWwEItBI1NvT/7mPZM2LwnoJP+hbwqoHvNnanrhkGiDElE1/Pok1McEmKqxKGZ6EvgNmUjcyPD
NGiU+pMTW7V17JHQgIajdUtcxCWqMd+quTQg574TxYueJeAmW0YzPKLAdN7+KikOJiloTA8DTOpp
URWFYffgkoRCoKXy5xqrgq+MNiXJRmP46Rej/qKa2zRg6gbVTxdt5c2nsB4BI/SyWad+bbujhjhx
eHK8X6YSEPCokFxTSjP7N9tQQJvf8+htFkIiRnpHsxYIvl/dlH25daLOqqOin793ANYnO3ji24UC
Y56/8CKU//3wgX2hhLwJD1+3Nov2ThTaBl+X+uZTP/5CtaAb3hXgV+Ksk1G85yaQk6fe1ka6LQsj
NfL5oan2P/16xdGyuP3YfMQu1XimsKKV9wzhwqnidl030dIFps/9TaJ3C/sGHbj0WSozmsvF1MAL
1xO9TXeddev2bbFKQT2fW7ndR1LrcOjtE40NMSBq61rN53WJdQQ3UN3vAAMpR33uvYGEWpTifyUH
cjvA4OlKLtEjp+Og85HJdS0VDeE2O8TNs+6BLusvM9b01+uGlmphF0X02hxfPmVdewFRNZvfFmUK
8rcq4AESjLWiXI4lSaMgNoaKV8GRuB3pr5AePMxTijsPqZAonktRNVHMfIkVTdbAZHqC8wjsy3bR
ixmlGPZeckAmEAHZy7F4OQtnyvL9L81+mKu/aCC56D494Og7jPhdlJNkPZjeg+kxXoJgEFs0g9kp
/Ruo3fXYojnvSikDZogeihGpNPUuEM2m//pcdeRPhqwd9rGyCaihzkHjVJmJQgLSIaipVQqmbedn
qdLSWIwSWXEpL6l4W/2rXFQG1GOkd7lCtpgi4tz08pHQ5vP44Xiv5ySG0NXZrLqPXvL9zwtvTAXf
bzHfvxzKh1zFkIT65de41O6mtRik3yDxGMOmiTd1cf6p2f7ViBu6ZyAbeJ9YeXTvP+YHp4vxxJNz
79qLCQV1/lOaxsvpXZkVpHzvHIhEl+/RsZrXLsDkFfmyLV5N46Jn9/6auc2wKjeiS/cgvTK4DROl
58dMPL9pPaXLII9Ztn3xb/qvRsYgdLMmhGAzKjzLXt+UY8A/Q31vShJ8l+jX7v7nIfDq/Tk8Nq59
Va72ofnyTeOF1au6MxjoUVx/Z5pXmempyv1L7pATPKTmMyeRdqKlMPJby/ilTYhLFVj1n6a5r+vR
OQh2yPbE2eTqWyyHC7iKqCmfmb6Xsgl2SeLx0jJTzkDTTnU6whgVAIF2D1YmxEYkhfyKY/7dnkoU
ogVjsXrVwapBmgM9wMYUz68au75Mgkt196xgZ7ay4CHZBepauchh+yT5APkwCUI9Bdn6NUYt/JtA
K21CUtgt/+8tpemgLP8Oup13CzpVBJQmt9WNQKlEA0t9SfcXER7g3ABU2ZqcR95NUrolRcCxFGmv
YsYRt5KBtLp90gU8ojqkYvWRrPq9CC7FuJ+YPmvgVQifpi8jcyLoxXPthfhpe1jL5gWJOhvyp/BI
V/5ONeiEkbk2so+l0Cz+TwS/lzb9mcCiXTSWxTvQKVu/2tipEflgTMrTmV3h4qPoXM0IldfbuoMK
2YeKQ/u1tbFt6zqgvXZYFAtC7N7QnujR1M3K4Wc0UD0fnJAoK47kZ+k1vo03mwDv3lLdTaZB0Zh1
8uPP9XWn5vXURE9odGRjzSADm1VlCi4Ed/wN8+vy0uyu6Q+wweH98DT0inpLKOGxMuX6idWdjbtr
3QlsD/St4J6XULMU8c7JXeOZrFGkxVogkuSh6l9uneji7ta96A4k+AXmKfSgGFtR4YUAM2eKeja7
aFKiEhxTKR/NiTgVXprPWbof7xvep6QMklZ/vTrpqOS9MnaLcojjORymbrcoyJz9I1Uk/7XE48mB
/R1wooc2Awhtoi4Ft+t10YOxY8kak8JmFUC1cwZjnKTC1BZOsam0lapC/5b4uSTnldQDrWbeSBU+
deGJhjzeSlMt0M1UgAChve7VS1QNag19kKCeINLTvAB6lJfJYyW/GMYoWTkfnR/UwYlxYtU6JT4S
xJJZhVNPNVQSwZSqa4fdU4gVrDVmbKq7b513UZOQsKh1ib72sINz9S8qLy64DAQqRPFU6QmcVliF
uvkEC9HRZqYVN/pAcRomqIXck7ucJNt0kl2wpBTzw+eGRIGlKc5jv84Prtflfb6kpQKRUiAOUHRQ
mVhLVRabR3Of7vWsLypbg6xWlTQZDTgSOkaq/6kMoDyKyiDP13hJNHsPsGpqvB/5YAtmM9rgIwMK
pVoK6n4Q1XGWOzXBrrd1dZuqWQyHR2ONupuDcNX829GCjhz8czoq8QLy7UbDRfEESWKMjk9Nzf3+
M4fkP5z5D3qk1Vd7Iw05J2z1+8YCTnPz9rdFcZ8eVc/lphcUGaePHyhCsZojYTNR2YqMrj01qLFv
GPUM+iBAAdLApTEaSbcv7Y3kcMe8Co9Ey0Gm7gwlyLa6O/R2Aa8s5lNqoiBHXlhbz254hPPktJVY
Ts5POUDBNbT71MmkuiYJLgra/cS7XQmh4nNfx5JHs0btzL0gq3MnRuiHn06O7k/K/Xr22Hw5LA4y
fMo4gUxTyZNO49Dc7KZ1TlD5ke4pfPKXqsVsszrv5ud0ZRuvxnuHz9uxfhNBv6q7Niycl9uiIfOu
TL9sQdGyg0e47hq2rOwRvweIqSh/fEE7Wjq8vzV8h81TmX0unxvLS9UOIMP/WT+igF0EzsVBHHe3
drUFZpZd/dUNZLkWaVG4/ezaYIyX0JIQPABdWJYU5CkxCil5YW8H/EZU9JGHfGNpJ52wKWhrpUQo
f8Q2N5WQKP7tL/ItO7RLZofZyZ8rEf0OE3l2F49Jbg0RFzKfUBWselYLxD1aNr1kiQv7MiZTgWmz
XjOBOJniVWAfZUL2YThhySEkkrPtBQ2X9a3uSwLIlaAYir+KBLOadtM1OQP+cSHAIq+8N/3Rzyyb
u1g1cy3HVkizqlfSYs1ky+lVb7WsnGIa4354MbXH4WUoXsY0OfqKZ8mL/D/I5Y3wggCa//bq/6K/
kAgWn1d5s6zAz112fKJfEgJ2tq+U8RKGs6xKeLDMOY6sL272jSxtI+Z6Hoazxpqyau1pCjk+cbln
hrzDMo7nDqT+uG/Av1LjtLzS0Ry0E4auO9Q2v0mj0W0NlDZa1ZKm4O1s0ZbTBGLtfF2z0c4JJB8u
e9QB9fzYf88CgFJQqJXPpS+/vZ7598yXjf3brn3ydRAgse6pHbqlc9MwkIp7e6kcwSc0RD9GTdKh
Bd+kkoa0D+0un+Janu/foQZlzd4HYaU2KEATNlGe7cLu7SaBIfgtp6RY74efszi2WGU7igzmc6SO
yNUsCkLbLIXP2QQzztNE6U3q/9fJ2LCYHtc0MEFto9VPqvma5RVflfX3RgbBaWQwTjNrLMh9/ILn
WbqJ8mUmcAgcb4ncKpKDhEzW2YUFnpkCyNGpTm5qxi9vuS9ddN4QpFTr0L10kx9bHiw+KDGQ7NaL
qsZwCh5ZlmmJ/nwK7Ld1qXhAb3vgsLCMWBCbapsu6kyZr2YDl9/lLVWkK7c25fWmKJ7n5c744ucm
WqESwkTwZ91AYeYLs+U7ilVbwxgdZmqVLjVkTelQEQxXSZdoLXiITgyfekpQP/tffdPZAYDEfIdo
SFMLaZdCXqrEMUz1+Zf82gkq02eyEea6uZeMF6AwatnG8q1wBO1LCCk+LS5UYgPPzJbBAT5xdKXq
zv8AovJguJXjWFOvW53+7GfbkX8Q+Me3fXXhye+QottCD8zETtTUqTVClLQSEcmvFe8kUwWDY0O8
8EyRXhgci5v23+x7fOoU/wr1eqK2rph2cS0tKCp+Fj+58ZL6lqbyxqRGevCR+wjpUITLmc+ncvT3
jvMJOrNJMAmfQmkhYUiTKkLR2MV8jWrbOMDQtGw7cjd1ykdm488nQ8bb6su2QO+N8PyW6FPVK60+
/HA+3wi1w1/h+MuJ9D2FuWj8dD/EPlUttHI13YMq+N+qNqToeWZCsGggL9IgIFHgbO/XEko5DduC
AgjuAYNcO1OJU/Rct5C7gvesnSfnoZQMAZxcOI+60rVnJF1NlL6vqEduqWnYch+lg7hqcL142HS7
eSQ2HD+rNvWXJUed3n4InMW1Dngc4038VkwEkkArvE1aUix9ynWDD+JmbUfS9l4DS0sUGNWFcFpj
29XzEvcKs5dhL0Fgtv91asYq2WHSNMoVI+3OJA3ZioowQlsYUfxZuAqM8cDf9kXHODqikByeqxuZ
Wm8Y2H9xErNNbztMr1m74++SDUkbjREkNzHT80B6CBotXHBFbzof+a0LvpV7IZ0rycF5mW3yZyZw
nv2eyz8E80/BP993D8X8PXJn8vOXJSrmVpyHfwCksN9rkhLPytrMmms1nkdjBaCCQHqd6QcNhrcC
5MBu41CYlmOHtrbC34MSEt/KyNvn/oNAwOo/tO1QENHv3GTFmPYBcp1O4Bz/RGjEcn/eqXZ2ciCf
ydYcdmeSjcbmX37V61NHpGNReCc70DCnzecpV81H1SCCtPudG7FU2ezq56qu4zGkSR3yrQHRE+lU
+gw1EglMa+fgSovJOw1XSigbRRkuGmJm8ACDvTbsJFN52jjMbbj/8njITKDgmosWGYpIWfMYIKDl
kPGr3xSv4EWtRF3J13W5F8ZawluDviDHDLeap8ok7q0DsaBk0+7fgDZeeHwIY1uVH0q+xqX7qs1C
DkwrZCf4rFa+tK+ZwjIKn3lvKFOsICIAYSzhBFi/x/psjSOIWSVbTQwopZwI1DH141dIFLsbgnGa
R+YGlva/Nwt71bpALz/TE2qI1YcbsidPYwwMOMru+wlGvFc1GOjGzDsS+UD7kWx71+xd4eztJyf3
3tKhnKEbK2wULhoekL7kyWcpM1cOK3KQUj5RzPEXugF+Sa6hYghAJKSSkMlPbmd4TU1P2OgWJQqU
ezyAndQ1i0RRLQw7Jrrze1V9fyxFThPBjZz57v6CG7nkXx3I5OeGpCMSJB+o+t8wti2/IjUnDtRf
rX63+VI639yOcnTi3dvYl0jMuYv+cVRrI4MGtHCocdhAvJKa3zLFZ6qumdLzqXFVlNj/zbWy2Dcy
849dmuqy+LyyUyb+UWZ+bAXZJkEAwAfveqr7oq7TEUTl/bmJMVHl+4638TTdCFKuidIROwLTxveE
AiHbV7dgXpBQa+rG/n0GQo9a5DGeR7q9GHFNxYO4yzzB8pqd0UasEB7G5poctb7KV2P7xOd50VkY
Oq5OPUJMh8sJyYZ3A3EKrtY8XWtJAbZogNNjCFf3Pde6J8vPY/lFqEr2Z+m8J1/NnSiDweZWyFe/
IKWlxfuyZ9i4PxbSllzkjxfE/Nte/Je4aqBaWg/Mo+xDNSU+lbb4kZ38DwU/Gy0Y0Tdw43QRHuc/
RvVec3bfbdQ7fdyt4shDjHclm1WHzzro5S3q+gqbmYblzJ11Hp1HKZa1q71qPU+1hCE2ydNDEo4A
zID7KZEdfUIOOjKrecLPZBptNc9sLbxqdjUD7dp/DCKgrMKd2jXHkvAmIFqDe/8wHMOesCydqao/
7GJsRcWL2GGOmkMLiPdhF6YqB14svk4icO3l/8gjcMft034Fibk61PasGXDSa+PZIzEEWKZIzO9N
1T+dok0+Ea9gUpE16gBzv73Fz0Kb1ZyGV8H+JZbG8HCwOX387g0uIoPM7G++yGeFn8K7qX84t2gH
lQn5FXwhyCVUy3rV2LKZkHYQryixM92c5gfONni8ufd7A7/9mdpf+yZZqZ+4YG4CdVcg0nR7dY8Q
RSvwFSusUjUNpjWiNOFKkWpkkSaGzr8oPDnSVxqKRaKMhWQLjXeIfE4L6CpAP9HFLf9ryGhNGF7H
S3KZWKx3+4f0Jt4v2Vpa2EVNf3el+kkFEICyQ5F6uBduj89TzG6Q5C3SW9BD2dUImK5lYgb8q+vS
mdLYuYiMF3BGCHM2L/M932XQNKhp7I7Ai9Abj29nClhKSQE0TRCyPMqbdePm/VaZ6FaQlL53VKZS
xQLbzTDq89Tg9C1UVWe8oL6vg40ohzDKs7/yX29XRZDWjpgq4KsAQeo3khM0mlsKSK02pDs2PC6i
7h1uWXBeW7WOaK7/CaEVjfHqYjPp44i5Gmyaes7fZCleOhR31Uebi40LQ8ynqlwi0E4ck2FtZtdE
lUhA21Qq//M3mDZiMebwzZdmKwSUMUjj1KBeX4KgQ46JEidViT5//zisKRT8w+VQfNHcPTSnnYwC
+D8izKutTcwOjQhxjjZT3x+2qLqG6y2q28xYmz+i1naWGtO6hJSekEuaZ7ekgv+SzRQL8L7FCHfR
sYI9csOsUJdTRgYRAEA99nPYVKx2DzA/X7Y3qXroyfCCMGStxqG8mSXgBoPNyH6QCuqAsO+iqR/j
mCoyGAZ/T2ZpxysNVx0RaQXXsN3AM8j41IJPzM+D8qhjl7durkpmmIvkDYExTtlZyjbZWBSP9SPl
91pa2A6E39g1Dovi7VE8ZFxEKWlk355Tn2ljPwvqbHsImMtxHgZ2gJoPlRg5FjKr/GeMtah5jUwt
//n8DZMd7n/dmPU3iV4tWPuhkhRwdIShJ7uXLaT8EobMpmb50X2ixrpNC0I40E1AvySjXXLjHBBJ
IBBQJNGxuvcgcoVEzZDA4+QVAptv9QTTDYSXyJ9JTQkWleK7KkTZPhWSLH+D6+FeUk9l1q1Drn6X
hTWVvibVXMO/XLegdPuYaXlKR5XawmRrkV00iwJYfL8fvXW66d+cyxck6uMNPEsy7HyFr8EpKXU1
+GQl8cnp+/KdBPGEp/fpJ+7YomWgVcxKO+46OKF8DTpQReAv2wpbjVkdraYT6YEUGHAgqEO4iOoM
lLadbWfevcVoSvIKpqPtAKaCvJq3WF1n/vpHP8fVm2J5Vm9GqU/PxcPk1jsTnJTvuxAnkNwUkxoA
mSXW+E29gytQ43B8jIzMrcgdTnNDGNgweA3W33TZ6zGp/hvQPXCWLhYUWwRDv8VH7EB6sMxYtQEk
8B7ca8mZ0AJ0N/Tv9Pn6zu6aFAKGF8m+MSSyHM8WHoOp1MA3oxSMI16+pwzXFR83P0qJSXPqVBJy
8U+BQdVWeHN1pi0ogerKbi+fgRGHDczL+D4d1eAE/tq/P4b57mO8+959MqS9hWihw/tWsqIOyDdU
iLoiR75kMMrGP6fF5ov7UxIlpbQW1hGXEAH5ffq+r2vXdOXybXy6XsD7NScJgFCm5BwUMFv72Wu8
GMEy6fq2Tfv3Y9+mdYbcElSpSlRTdJmXsZoudq+m7o1oWgu29VXzkF8EkVA+2VkofoIUIFUHQdpS
X+8wvJNp2z2Hj9fQ5SgM9bjJfOmIWxKrOEspJqm5YpLy4O15RvRjBZjEzu0UIbzaUcvZi1WQQVfU
v4K1royJAFWQzoPs5948tcnYn/5GJePLMAQ0c5OoYG0JbOqquuhjFOIsJTu4YQ2sGes6y8D0dAav
cSDxODBBfTVOvXIQs1ELla1cFqwn6dFJut+0BxzQxG5qUS0THGr8UWkeF41WTDmiIsuE2e+j9KMw
WI//5soI3jhJeG+0KlzfYwQT8IK16GksCDFOBdseus8gDw7kYGwmFfIH4WTNmBZL2KygYYw1VY/7
D1+d6+Xa4g1ocpR5mcAbRIOlnvHEznzuh/laTheGbTEqUAij6eoc8SBpDvCf7L7iKhO163CNFP/R
OtsNNYr5ykMcCzpywG36L3HC2LaeaBcENhFqILIukj4Yd/ddNDMSaovu/CSIze1PxY1Z61C9dWOd
+MWxW366eKfQ6zudLQVTjpjkZ11Jk+wc/qlVjhUoKa6GrN3xfj+YJtnY8BXxH570kGXtQSbfV7i+
iDseFQYGfx7CCqAEm0etswfLW2VVBo2hPX5hXve6kEvWsqk3dUBQLzZECky/XI7fmxG0oIiI9xe8
rTLezVMMYilrad9MKYrmz152QtsOKz1kiudNWz1vp1pXX8SI49XIqmUB9AloI6+AI0y9FK0g/lxO
14Y6Lt65rZouL9kxrrN1DBrtTBfcL0WslxJOraDvyiJalyr1dd0xn29lO6qVQ9Tai+O25BUvzm4R
AnDIIPeM805BBw+tv4e7Wdhcilf4GrlIQIBP36sPdMtBUN6lautITpq3ay1LRE856BUNejQgamoA
vQza44XKSWKNpBe4WwyZX3ZpaCJKuLlqTyuyu9XyZucKnGXmDiTAOhHaL3/e7vv3synRHVoxnOaf
z5J8smxbpGbVKWInoSwIY6iiQVQXxiMM4S9diCWai6ixCjx+MUNr/iheRExu5tdS0tTcVONVZiBV
zuTK955dAV/Q9L51qX35kZBuuirRM3f2KjVo04Xm+Boe1Xg/1gyNO1pq+7HjESA2wWjSzW+b92xJ
38QopOcB8lyjoBuoZhVNlcS+xYw1neLZarwBKy1MTTEbti2ncLqUOU2WDOJE1LR4ejfOqp8N1giL
VxJ8Q9LW3PVAoJsSKC1Pbr0PYUChZRM4oxjmWAkalmQGr1uZXiuWzVkpGqTQVqjKMx7klbachamS
uqzjxJq1CdKFXr4V3/DzdzM8xKHsZ06a/KqTvbeo7v17sSafGZ4X2TPAJUX2IOgOW+7Ra1/Jj7mY
c4Dtdxflr837pb1uxltSY6qhLCMLxJdp05WtcX21xjldv6yr8OHx41l9HFqreOn49pgkW4fOA1S/
Lb7Ky/K16TrXOi39JN6lshkkpDL0cxlrtBgBfebrZiRovS7ISuIVS7AfvQg42PM858owb+uko3Qu
OJzKqd6yY779R6b6aFxLjzLf9duU3VAbLEuoGsmRhs6E5IhYKTvbi0QC9n8k7Ya9RLERq+e7mbrD
6lvC9ZlL+T7ko+++zY4yJTOq7JAH9y+FbjnXElRWQK6NwO1scbUgDTLERzvnnIVVCS9+c2AI5V72
FLL0bM8GJvxGTgG9NBZycBuYkRom3QgRIFxk+ThPi6nxscaN4eBOlJaflx0EVKJiY8tnb+YkUv6l
vxWy+Y7rgHjKskNIvmn87DE2X6GJo0jISPXc+zOB+DS7zVaL4nZybq/fcoTWnbgl2Mm14hig8Q3+
XPKWRXzcjai4am8geGY0gOR+1JBfIeTfiRPVSDiWjm++g3wxbxbn7dqQbufbAuuO8Lqv4xeh3DJT
Jiu6OqvewGf7N5kTmkltpQFXRqWokLfNJUe55jVyvwVuXBsa8c2MLPNfsfvSu32DuRAEK5E7vpHS
868S2N4wDkxrvFgVl4OQ2MZmMAhCN4QsKmHwap3m+0Uhr5w1GGzB7vIo3B9io99yTpU+GHE9IIz4
1v2QHt1MvhKoxIb6aMmjMIzk7Un428sDsTzByqaSncl3Gjun8Y57Gl04q8PNYAOJAcHEw+zT2bUF
APez/XR/SfR4Kdnf023A/8vAY084z0RcWnGm9HXtfgsM889Qec4eDy4k9CHvAGXn6l6A5X64dhEv
p/ujeOd5q5xqz7ewlG3O7eOLRzQhJW+y49jDQBQus4tqP1uUl7kS+CnKLs5PYUyRUMy8ID8f2Di8
bVWYrWM//hH7vKZ7x3xxsyBsi30nkqUHMCd7/0pb0gpz9xOJ/qobzoQ10dcDAgNNf/8X0vpg8T4W
SbfUi3g+eZI8iMp++RWOYencyshEb7FoZ23en3wfAWII2q8XRDJXdSgvnmVtuRI7CfbMVUFr2VPf
OG3t08JXfVS8kem1JVWg0teU5H6mptieG2JkbklydF12Kthnao6yXDtliUyHUcv9nmZ6NmR4KmG0
yURaOOoLx0l2231Y4PQOE6jgaqZJgw/5z+lPsoOP3Y4++E1Ws+TEjyE9NcO7z+eTyYQfq5mfr3/Q
cYSnDqTEXJL6omzOzzgcbCP04Yi+cU8q9sfjdSK6X+1qzuhXtrW89Zx3BNR+zh4i2g94QGHt8F9s
2q4LVQhseJ6K0y/w5N4waLtG5Oy0rT+iD0Th36dzX2Pd/9jX7PiXCqzSj+cl5LEpvl9i1QBdPeQR
QzMJVUhXmqlBUGOOHcWpLkYOYDv7deLcC0m7jlpCZJ2Dun921F7GTgiY6F91Wb70762kzekif2pd
jpXm6ju2BUDzhK5ouCnlmfmyktSgeNVhbLIrvIPDf+N90F+Rd5ArG7pJR37R8wi8zml7nj19xUPh
quJ3WPpzF2JeNPbqN+gi+pBdJVh2uJhxO0TY+2tzWXWOkuQ8PNptU9vDXiHu9VKhgbDtSEcogzKd
YFtogSIaBLQW5MALeWo+uh4rjU6sRZV+b0oKvLbOLTBUQYR9P9aam+pejNc7y0aS/Xt4Lw1jdRuR
eCl0ZkXZJ3TD3KiSUUGdy6cNglFHhVf8cDAbVRL/iJoKRtYLGdqdiz6R68/C6FBVuKsxQ1uYVgjV
5+F8mVv+MIxDVb57c1oww4MiMjAJxIozDYNpDiDMZaG3Zt0VWMTBkqwdBDSaHtUIcxbSvfm60Ate
keDW+bpzHy6+Qrr7yzhVtfu3KZVJHLhYZnO4RFh9XsSN5/BYHRmFzPmrD0axKmandOLVed+U/sqv
suprYoyO6kea1Lbyy7a4KrTP1TaRVFLwuwOIpayF/ZT6jsHblNO/i+ajdA7tQileni1LdKf1VK8q
64WqOPadD8nVVNHGGGUK7+JqstrBfOv1fjRNhTZUC0UPzX8ar/3C0AmXBH3xJtbm+7J5OdISqatY
cau3b1YcT1tBlm8l27QQ0bss6ntJfDjsVNYQ8rf8ERehjxWFkxbrKPzcZNGfLRqQ69/r13qOX+y9
mrMzlhlpVD67xI0RAmGuy7YDj9KKZ+sLVMimTyi7qT3q+eZ9uK683JIyyXFIoYWx9cPveIkqDv9n
klbtuCns4A817OVLBMb2J4itqfkHm07y34SpVR8LRXlHEYkVRJdikfIrFoAArZGlyXqZ0FrAXis1
n/UJ8czrnjXMd8FhuIAjH+bD+KYCJNDPvBRl+MZzIzVIjRcMjF+38XIY+HDrOzbYtaEP3AotKw8y
sHhjm6xfKlDL2rQBciZdZ+AZojXV98TN6zZVKnexKkVnY5wFFtdgYWfyZ6492TacoN1Dq/mqqB1O
pYQEzEaifKpSapacxhBLeo66THJRswbPybTTiPU/aF1YtLzbmw+SX0NQlb7ufE7Mbmgd478LULtu
hLHbK8ELsQZlCQ0p4f0lw3NchvfJz0gzwHt+yM3q0bCl2Ub/yhvFUmSTLtvxrmLGVL25Iji7vZo8
Ri/QdAuskJvEKsfmVN5oxleiiKhdIOAbs1weFZ3X28MLcy5bG7jsZT0pK24q224hu2PxEfzml8GS
Y/SvIJ06W4ra0mpFZ/NuVGa5X11/+TSajleNA3l8rvEv2IqJld0j1VJnVI5eAnL2b9IXkzZelQkx
7dgEJlRMxeriBHmXimY3jDf+xpg2uSP5CqQuM3rChCBQhZVbv6otu/xHrXYioHiosJbFbWR9uvT3
BmkZ5ISPK+S+jSpWdrwoEySjyoTVrA12JX0VK0FzWrmPF+1H7dyORhht+0FuMhkshlNlxUTmVHU7
i/eBNYZTH5EEWTIKPXkx200eCulxklpvdKbf4lUcTkHw75nZ6W1p9kJUnGYLsUw5GxZ5UbzOZ2Dc
c3Xa0eNXwAuzhcn1IwSM8414Y7/tBGE+qqTcTlD7UK+EnUF8yOYLLLuPSqnvlbGvSAvFIEenE4Kj
JMjX+OM/H58LvkDDgZdjYkiYapa7O1YxHMJ8PhSt0gA5SkVK3oeUEXdP8RBMv/F+GGi0EQ3smKHb
xmQL/SjxkKEfzg1bzEOKnARfS5crstFzVIRkKWdS/VjWtwmR9PQORWowh4DpkHj073jOH6Z86Eu+
FDmd7GWrYlkooXNC/c3oKIsfSzEoskkyvlx8Gl6mZqRWsdl7jqzWtBkNqfopuN2fhlHgwZwvZ74n
22KVdbE8F/RCzHVuJP3/0du4+EjUk734Rz5sRSVQhkbh2Uu8MctTAFXm/9F0XsuNY8kW/SJEAAf+
ld47kaKoF4SkkoAD793Xz0LfuBE93dPVVSIJAnkyd26Tr9P1e/2Bv+GtAcYxaX9oScmoAikEG/eR
TX5MyQs9KnBnzoF61O90P/+tIAWLAsy4NMSaiK2o592JEAVCj5BmTX4L2K3SFVlL/Z+9ZacCxANr
aG09KFHyyRG85huM/jz9yI4RVZi+xSMbgBbbE9QzD3wKFzRQ1L3JNghF+tTja5dpYQtSiwJsfMHB
QzUJeokgCzEmsIt9YDxkEMas48Khz7gINuAe0h+oVeGa19GgHh2VPSN6voyPDdJcVLdPIoAmEJCf
k/M+EG9ObNpN8W2c6GTxyedTPo1pHZ6wxwDAxbgXkf13/QHp4jipGc0LUBxtBDaKvy0WI8/xHzFh
KO4J+PhFGkn7hGDxiWSVTdMt+O2e8dq+K5M0FCvINfsnHBY0JGTmHbYrF4O3rU0MR6aEgO5QTmdd
ComSa5fC78HmhAP+Vuwp5eML6BPmJCwQ6hsg4ETPgBVzo4bz7E3i/TMvyyBfbOiCUeQC0NB7IiYn
cjNfBL/yTBd2wn58lePapNrsW+qHEdBBwJfbk0bCLMxdRuezeCnrYWvsw12zsQkQ4gBgmYPVFzRJ
dtp0PBB5WPFgESBnzCkOecQYohGsygBJXOgbCqYVxfSHySC4FO9I3zg//vNrggBLVLD/IB3NuWLu
E6/83QU7t6+e7DwiZM6coFjXZg+w72198VEETFFE8Hp/syusqo3N2QRO0fDAfwI+EVpnPptHv2f7
vB6O2fwX4Hhuz9253GVr5hy84+yZfIyAiLf427pAoa8yxph5LNAFzKqHxyXuZn01V8jcIuYpZIEh
YZagS5xnt/RebkM0Xe5kQdZ8efYiYkHjTXop2O/kmDXvNBm4d5zTGPuozFwF2+QJjsJpUOxIr73j
BgIBGTkMipTCPQGNMLzm9qb4SyYbePcNX2NIje1UxKg4HJyQ0jmxoGxicsvQU69gvFNqKCnDBqsK
ygLISokaNQRsJ9fr/xTELDimUy37Rh6NChBcl7Zmnz1p7V/cSTnpgdYR/vd0MIIrvfz34KB+wt11
D6A04kRXis+oPSMtnQ0RDE7ItHv558F5Pn7AX52eYw3wloFiPIsbnNs3Bgv6kQT7USwCmGOm7QsV
L3ky3zCd2mx6cRKZLAGgiIHyTvpJeLuwEWhYuNEpuds/QCI2Bpv8Byhgg0PECwPUc8mpy0lAjbMW
4Jd4qeKrEH0zd9HA8zhPJgg3foVt6fgCLxU3ijayXBs3Svw87uyk2ZAiSzX/s2NlpKq+7UtIQrd+
pitF8hd9W9AymfLVedqvYNTC2naJbUY1TnUIlYmyxl84HQCksrUFZuXJpwzxFwgQ8kCWe1BBxjfY
mgwdPIq/zpL8HWXr3ChPgPwAbOWqu9qQDLBedtZwXP/La1xjFEtcRPmz4D8hNAU9NCH7oHen1XHY
QgRH7OZBGCc/i2DdECO5ZZKU387SuYHOP5T7Brr6zYbgaeOjjWUf5QBQhn0LtumbKEJbDF66TY9T
nWCPAOGfuiHtKzLJIcWZcIFWFrhZ/0cRsujqsN1hfmTuoziOF2WDnP3fdJewIGfSg3jGIuJFy5h6
N+4LRihky+DezO4TP9/oDs6pmUTOiKvZHf53hzEwDnvlokxmqvgPsVPlNVmlOKeKpck/6ru5hXdx
AuCjFlEJuby0rbAc2fCZ95qNyD82/so/7+SdwMon4HML2Ynb7wLmLL/5NaLp/On9Y8nBwp/3ybcJ
uQU/juKpg3tsgYGP1TdDoEY5N+8a16L6VvckKq7wbl4xB+71v/rkzcadA5cpWbkXUgHAD7nX8d06
i0W3xVp5/6ZCGYW8uXzIC7ZJv/Guo8+YegHA3S/n033DJZ6sBxW/8GnDhQhhrj0jTPqpfPklm/Q+
0YYu5xytjZecfTC1cN7Bl8JSBgyOLHuCFUGtiJDDTAuj1fzckyZnzcFQ9JW5QXBAKYtpRsCTT5PN
EdGvJzrJxxQglm6TU36hr1th90VoBmRP/Rm+pWdY6EtmlXUPIf6l3aqFTju1TQ7VSuKs6X6zDO5r
ph+5J7BMg98QTLkMdDDqH4sl3g9LFKo0WdX8HbfU/9Z9bOjA0zA7newspnxApt8vTPAwAAR6MS9I
3dnOLfMHHDGWB9xy5PaA8l3Y3LLqSYD6PBpYADqIecvmNzlqp2xu7l30NAvS06FYwqXs2W7JyUGP
Jib/Yb6juWBoHi/QAUwLZNth+lpNYzF9KqWKW++HtIKJGTwxYCd7PpsLE/P6wSwGnlBvRM59kdUx
RSmZnE/RrXifCMjwBFZ4gc1S4LWvLxhL00uyPOOks7fcuQZJqZWNeTZuBuachgTSAmQJZhSmJwha
6ca6URc5q7nDmeWNE0IiwHoCYgEBIGqVcAimnQVLnIyLxO2uHGhaQHwsOFigAR37a12flkNwBriv
qcVwi/h90zoDN9kLHIIDSE16DD7peF/6i1XxMsEyOH1MttAmzSTIPjUJUoL+L4NqLSLMItyNSaFD
5AxfC1IMavqe2wtAp2QnmHBCnKftFJjsEw4W62740nCY4l2/7u7DoaI7n9mk13IQvtpP+0vQHXAA
Iu0qD+6wUtwpoX0alowbcR1TQlFQLwkMfNM/uHU4AhfTMe2tyfMQi+zEaQrmPmIiOx7AglkGb/yr
e8rp0mag/JvkGO2YbPbq+wjBEooKr86wPpmN1B8VhBEwWIJwEX3CmZCz4m8BgTI4gJD1UzmmAtJh
UcVJbsQyLPljy0VRE8MCxRE1nSU9hhymZCq0sDK48OVwLpoX70ZEwQkEiUMPW+2TgWfQVpzo56YF
U7iHOVf1B64SV4y/0MLQhvUMqcaThRjFTbswLlCCG4zhMF/BT+/GVxty1S9RfMRIhm8UiA7MDryR
e4ClmTkx9uAuQWhzeGT43RwAFFmoJAoL53BJGAtmF9hb7OuWJdUS58p5fkyJ1trYhLEhNuO3qStW
2egAemPROXecLRT5zg9BkkMDLMgazg70htwu5qQkwJaHQhg+MB1n03ef1j8w6qi7t7yBmgAxMYQk
A1GB/84pj5VLs8IPBzpMkGCA4D14KsQnPaWnn6FNUYO5DvqrvRrptqQhZArI+ne7K+hQDqrT7uh5
UJK8cUfZ4Jxe8xep0dIbPEQtwYeBPWDjzDilFZmeAGsD96bFOFqrKhNtfLT0HsrYsS9qGv+JvvWb
AKc47lPT6dJj6ytSRtwqeEDKdilSbPqsHrQzc7S1ZVCQdENfxkl28Vya57LEbLaNt56NpUU0yFMf
9dsocmdm0s9dRy1mbWXsDVMdYIJASrKx4G+tVRsku1CtHoYzLpW4OZfkWbLU9vpuK7l1xuo3EHtZ
ynmohqtqHI8p049Ih1vVWSy5E+VqykdV/SSWwc7+pNnRVqnSUwscE6kOSQvuMm7ZZKvhsiI1orRY
d/42ikOmBXe6Xe8toPl2RPSGXLvni8hypK01KZV+i4SzNH/cPLoHkOaqMPoJRI2w0ABKc5NbEkVr
zyxoTM3ymrnqoVF6pkut0nY8k5NMCYs65eQmhFiNZ12nJ9X8X21o/mp/2LeIruBG+l7/jEW1DRM6
rPAsPRsuZOnuc9sCtjKPnl4c1OwzV7JdKQE88Pcoc4fNJYKZfdIQAMXgIcdrWk33dIIXJTbhPUG0
ng6dNNGeRUg3LQQMLIwaKw4PA9/bQb1a2UUS+FqzZcucmSqbm9UmB1kfnJHjSZc8yS4PUp0ycAXR
vFD2lgk9QwOng00TRC1ct2oxWOOiJ/wwATbDJlek3lZSH23OUfnSsnDPRRcd6L1pTmYVXos+H6Cg
G/u57/lIKwgagMXgObM2xaRLxw7VXUiZHJvSWk2vHaZE0XSrUPnNVLrwmv2Kt8o8KD05Usqnk10C
/M9/qm7KUA8w08dTGQaSL8EYMv/hWuHGaOJjorhLxYRSMK46AeD27qE0B53AnyGunqWGE6fdfKoq
RDYdtZ1LD1QUs8zvjh3Pch2jVO0ebuR8TM9MhxdQL7/KQtmk1cYd0qWUUEL0ceHUpNSm8Sm2h1n9
EYzlLVaIwun8RVYB63TYNVcAcBITsn44KwJZjNP+9KTTRW6Os8xY+IA4TcsC+01PUoNttDIXxbq1
xMo2AHwcssAbRqlg0XXEsTWsAa18FfKkTPdA3B6MgUJV4ZBstQs/JOFsNDYybl69Z/HHq/bUhMqh
rh22WO5GaDJeqzXW2nZ4DnDY0iL9Wy81ZClafwg8Axiw8tlraP7cMLl1/Pi7K/HHKK3yJDOCMhql
oFMINl4SswfnpAuspls7Lp/aKAmbUNy17OTd1OVvmdjzIRdXp8YqO7HkrQ5YBZbVxSlZUxAikIbJ
2SC0xE27T9vC7Fz4EMojPDHbfT0ZZRbfHsNhWPWLlFY0xHKDudhIFh2PbZWzBN2/cgGX1v41DJdr
9lJb9ujjW5tAeDOuprOPopWTL2ACSbKmh20QHTSLYXk4CXplL6O1SHduBVQUGj9o3Xzs2uSZPZIz
4k92wc4MpjU/IKhXjvHPtvbRPXI3KYy0mM22AYIZkw/wl5s/kgaX5smuP9p655Da5DwwIAkBMO0v
AGXdu/X+P25qpT0iqjRw15f/+mCrJLtR39nERJBMwc3I/8uGN6tH18f0041PPoAZETV1yvtHpp54
aT6V0m29ZGUSR81pwBp4XJp/nUV+lDHpN2FIZMm10B+Bz4EOrNU+knhrQexh7ZeFm1ZYcxc0BIcL
LB7zyUpzaRsEGo0dbeK6xXhuOFXRtmi+A7ajHCPWMtBPevmRhg9KrhBHDPotbTeAZhQHTaxSDJuc
cwe65cIFN4vtIO6mOPCgm+5jsD8CbLxAfoylqb3nFVlnIwMunar6DTGBmlfpX800TjeLFioI5c25
dvJlkQ6VrKoMod8Bome9N7Idv3/I38ZLZr8CUBQVt1KgZusjyf5x0fnKQod9+jHOHwa22Pb9yoAf
7ozoja+80VGuOTiN8VMuSbESxn2It1X5ZTU/0/Fh1TTMESvpye3JoGMv2RLhzVKyPGqfpfPn+6iL
97Q4UY5JKf6zUB/33TQnShbi/S6N3g37WGJPwMKK6drZuvm/EEOpgA4Hx78YSg1/hBEqHdet+GvZ
hLI55EsQlOypREOp40ep7Y/i/PIU8TMruRz9K/eER56XttOyPT8/6DCgeEuBnJpLgl1UuKYRkBrG
FOLMF8E90PpvNm9IvHldSNvLCbxjs1oMn2O1icttAyrd/3IXRvV3CoHUkr+R915ZF5wAtEfa/erB
q63WITnJwzr338PgILsXf48yJAur7r/1SOsbnIpnq3l3EbI5ujpdLYGLo7mAgce5zi05UW3QyRj7
6RN23pMLLhVYryc53Nv6mAanMDrLbpParzEjrZcfDRHmpVa/BXynsIPlUTBoYudK8+uMxwqSx7Cx
vIMqmLjXrbtM8q2pn0rvRtWUAL7Bucv6ya9EuieHr5pgH2/PF8ZjM3KsxeKe17cCe/aC8HN8RrE5
Zfy+9tYlKtkaqys+BDerECuZ79VuoUDlBygwuDmk2GT+0862gXV0o0eYvwL91mQ/QlwjyWRsRgzf
hgpKFF+5UdFWozhHl8TsqotLCX3QH3ecwWa2CS2HnzyzskMffRn63RP12hXYGAT1pnR44BPrPjVZ
iTbCToGdXNvPool+asqj9jUY27T+dPNbXMBq2ht4ixQc7kvq3BiuZfkU+oOHhQIEgKaPKx5h6h+L
bz4bBUDLXlMVtPOrsPYpECEsKxj6xYJKqI5r1A7T5StPBEcNX8YffHW0PQxfKEvq8GQaF9GlU2Ep
05W9V9ALRF8S/q2ruPNEJHgSszX0ifVRP1p9pfCexFstDljoIpKmZsQ+MVgGIWTYCxjb1jpATEiL
I1Mxh7s3buhxjPBSgjgCQoCqhGQLb5v40iJSLXwsR7p11unQ1XX26jwxzVa+N0zWQf6yxocWWrvB
/Q2oMT1MPrUz9kkh97EZP/rOxxqTJg912FTZRHfniEm7dhHCXJz+12jIrFNbfalp8uk68b+oIRtl
8MZDnqvAbxgZS+1Ypx1HZFhe0lLHtymPT77i06MGH70TU7kj5BZNax8V6q+00mUqmaLgf1ve8C0k
msgW+T40ARuQvnQ/dfozC02l6Fr8LSzuHoTInon2uFmUHJOR92cCSvTeImtqkJyQwL3S/OhiIB1S
A9wxYsY0lXlepSOtaYPXD3YHUXQf0mKn6u1XXTjrpOQxFbDqIJqXJlncSj9TXCzF+n9ahNP7iIwk
wH6l/S2ay9Q1moL2tddYHrGc8izOMo4IhfltcGbS/NQ5t7ljfM1DG9Mi1NJuLV2yyeeIm26R0UmO
GCo43PGNC5jnoC4LAHEBKsp66Y7y4PbtySG6qMZHdjjY0a8S0jFZcN2LDl0S00qhLwubA4+pzWj5
Z76krR6do831KzDvwhmcC1Mp8MwtWDRjxHqD11NTbW1q8Svjtta7Cx5oujXyETEZTBJAllAqmCLU
SM8R7KHqJvOyTt4rlsWOkwBMn9IRlrD/W9cPC1Qt/2hQQcXZa/pM6t5ge8fyK2+NWccqNGxOqUT6
lHFeZIRUhPb0gEyXQdo/EmC86+BqtJiP8ixk4G2a/EdjtNRULNQ1hHdefJoeHEV2Z0d5d5GblEWw
8+EQRwY2wwmvqaBthtdYuTSlPlXxrYhvfNczfr/kTEvUYqnZ/UwodKpESfDltT2gdb5Wfcrov8JU
uTnHfVvcC961VgEEyKvbhqzFUWfB9ompfJ6+80PQP66tkj3bxt8qtqSFLg4hUpx80pWwDG3QHMF1
4onfCrDkzGXzZ08uK0SdBNk29suTEbC9UCvqVEC6VRDtB8rP1JrIgSV2yyiZY+6auKcg6jdpu/MA
y6aZptc4m6NwYwXjvJETR4l3g0IpKQhm1yw6U66zXhdwl5VrEiufre/hl4cfASXW7Pu3Qog/nX7R
jtn3+fliep0CWnFBwWwfOWZGfRGuKHl18ZGoV9eTJIhUsL/Y9AplHigML5a6CgYAjjAzYLIrz3ag
EejGfG95zi7V8w1G9VUW37xKPMycbbKbAPyIt4hCOz1SfgoLGt2YykXmQC8jmFUWu/jeoYmovUfv
9iATAjurq57BD039jVVXx4GgJlpmbCnwgAt0YpjUg94UAHdA1JrEJs5FP+yga1TtV6sE4L8jlcDP
Z5kRP5NRnHOY7B7PoqHqR1+yOZSC29pPwEI8HZs8U/0uj0PwmQu8gROCU5KbKlmM2WxoMuxVuMh6
YFETUhgipbuqfIeqls9tsRjZZ1m8Ea+pLW4T46t1yUON2pNdwnLQsdCvechIbwQ3qD1sCKtykQp7
rfKhagYXt07cGVIpmdUnJPltPsC0BDMVnoXnJEqbsLurNC+m157bKvThNKZYUhlkFfnhtxsWkIaC
cimU4V3vmZd0U3lzVR7cLsCZCFeVSeEyPhQz36g8Aim5HMxEEkZvDhAQG9gmmWBKLjJprBzAJ+Bi
FNEi8+cuggQGACIEeFpRR0a46JR44Dv9Y0xZNkRC24s+P5YU8NYiNq0c559xEJwDPq3zO02PncNz
nFWrlA1SXX+k3EicnMborzX/PcscunR26OjLWjrjyP5wjX5Vg2h7EyPee+OdUkZQDNB6xNgO1ulf
j05T2sW6y1nKOv1uqOIIY5n2njRIqfhqBc+TNjj0iRWA1QSyNHbEXFhV/3JrQEfQQwDiMFkDbpae
j71a5jxcweze6IKhp0aCMyRYJDjfo+tsfXgXVon6obvGCqhNgoweACINSEyT4p8jcKZed927UayN
loMz1I5B5n7ZOjScRKVvpXdoY3wkxN40wah7+9kHTK0DZu9EHwCieR2hY4gOWo+VHGCL5mFWY+jc
O8suw/+iU7+Z1ga0SEaRPsti3hCYbeH/tXVCfa8F1dXjhbsquUbUGwCYm5sYBERgcNZ9aKRRe7xt
JcRDVmFIcjkWyU0r+LVu/IkjOHgpdAxIQQn4oDV8Swk9Im+WVGI+p8JTq0lum5LbV6seJcACXXxj
J6vOHHdB72Brh5EPC2Jj1D+kzRiVn3T3pAznKDvL7OwNp1w9ivDQ1DuF1am5UsXFgyxoozbjtGxE
f2xjzAjzbuNZMNBy2K5/TgxnrqZrIlGjGX8am/BoBClBvrBtItEp7xyJQ/UWoSegUZ2wMWlSZTmO
fLR7RCaKZOdV7xgJ9s42aUvmiBHfeGelKVc9UJZNTRsxXjVOJQ4BTWo7YaKkR/bKcU1t0r3yXure
W5h766p1oUaGH03NmM1N0jcJDweJtnWFAGHbEW+YM2uNUlnaCulif2m1Y5Y2WzI/9l6z9a8adhvj
GeFN/AcKhOPTRulPaeXPu5jD0pBrjRkhzIi1snmEPRMMmdw9dsIWTZCbNKi3L4H2DiQZjONWmhg8
RSRjkZGBrpCkvty51po3L0S6ariWnjasY6AeSa8gQgRo+rUR3WGg9dfMf4NHpAsBDXX0qdaP0Zjq
0L5nb1cNbDPa+Ghz2rbSuFmZtjU5Mpr2pMlr1EPxFfveY2liMtH0n6q+zqkdHKWeuNdYtyphCqWM
g8qAWs5BpTpiRT9qDBDCNcbwYlvyJ60d1aHlKS87mBOX0CN3AVRrOqctMraS8MLD0QU2mgVWK7Z9
SNVq3QXYjVTKrRTQ3ZDXxIV4C14OUHddyDUk3oMcp4aSQciNKvAk6zjwcE9fg0QrYyHAuZVMZtPP
zKNmYZLh2KKZarBN0mv1iNtdZLDEp1NRmmSTAZglukJSQ6JXF1eDmA3AVNBjtBGfT+TraogWOgMa
1NhMw0iCCaCKwp/QhC98rb1FTxdLN6uHxOim5bmu0QO961V3DzMWxJVH/oOPSqVM76mmIkPuxN71
lWVvlDtQdl0JfjVnvOWWu8oa5z2q6t3Yt/NBsX4Tu76HUpD0gYWSyK92Xm0M3dwFwYTX1SKda9W5
qkcYZXgABCNY/5AaL+TwVe2WR72pf+v43RfzpEVNG2+UQs7coVnQNAoSZTrjkLhAquYzKD/V5i+u
oULReHeoB0No1dO7FCTZjIZynGC7qrNvEohd8KFJQ/KMYYXe2Oso9TyVU2dfK9beVMulw0miNqy1
oqPTiRl2dGpBGFaN1w6zvItnXzMOuGo/h+g5JrSM1W9kQwd3OQGGcx2ru1ZtF/Gwt7ihNPXkSLng
H40FQ922aPp2Zd8v/zsRZYtseO608KlERWn9+a9thko+feelQZB8n89DYS6m0azo8E3q0ePru6jx
Dr1O6Q5x4uhTbPkDdDFlsykz7Qf1lq4gRWxTeMzxyWMPA4mjjTgbkdph/dESZIre6T+4hLeoK8VK
H/hUarhzpm0OK2enoK02s93UZQjaoNQIllq7ofeYBmwuyVRNSg9WM/qqQOs3IQLahJhuIJjaLgFG
lgHeJGH/HQjxNYbxNlE/XZ8QycrZMAssAzP+N80rke1zH5Q7a2qQ1EH9yA0hsZoFgfKCrd4w4log
yUb2o5X9TmQ8L6Apfgci7bMDVziBecZWuvsdecYMsEppwlveIqGV2rp11l51GxA0Dqp2Rt8GEfRs
2Mg7wR6FnT/y2DxMHY+FQV+jeQA+Lv6DSORCb7hoVnFpDY2xWv/vtFfbb9V+V0iMLfV2k7XuwUhg
28eQWPlOCzB+B9OvpmN3Y/g3IeG50JiN+HcbFUcZ315mtOvQ/nM42RS7PEedt/BvBhNMVUXXb+M3
fpVJ9FkpNhzltvnWW+UZW1GPEZmCa0NYzArAVTdKWVXnwX3QkIP6yggZUA5IOQvzWoddtmRS9mZ5
zlKox7iVJ6HqNCBQKlWYveLKPGXC/U56XHtsD2KGqpjIKM1mG3hpsaCnTfyJLnCVBcpF31nqlTK3
a7AmH3kWJBQqcJbD7gT4HJE75RlyEw4jg+ElZGM5/gj7UdDGMeYunK7aS0vcwg71u6VgqYOtrmEc
y4J3V3noh/mmwjEjz74v7pXKOjJQ9o3xZfZ3brLpWplPRY3ZiQwfXTNsXLW8VnL8zvJyXlqMCWlM
twe85pARWi9LDwU2wesDVvDVTxH+GVGyHrhVU8biwG7JdCf60ovXU6kMtFMIF2MCpWLONS1N165l
zOPIvppB9ZtVxpvOGO4gDBJS/JUGO/hRbrJChYveBJuy9OF69QpKEWQYUcSdL6J9lbCC0O10aXYf
SQQhynTHdyHGn1SvAkqyulcUEc0yPUBQDhFYk4+a1NHqJF0aGKckRiV9+mMUzZXQggUjSVs2iYkW
C9mR/BG2h4htjhTBvQq0baNlePf4JLgjN1Gsf5EahpNMKh0Edscx71StnJU7yLXQ4/sYdA/Ty8JV
k4RvumW9eYF/0LLhFLQV0qoSqm6mhUQnYUZQlZ+WHRaLPMZATYALGjJZVF23MgOCwzszfGXyOLY2
vt2t+lZoejGv7XzyxdYTe5W3ZBSlHfXDrNiFl3hA9ZexxfwDpFWX1cZXyHBhT9g24PdRUOyKLrDm
ZZ8TXDE4mzL51FQn31gQdCoCr/ock2iWcXO9HMsd8nof1F/zla3XoGbJg73pB2+qkh9qf4QYEXCC
FvGwGqQOc4CQozpMmxX7hW3pWuU6l+2lTXVnNrTutU1JWosr1AMF+pKqT+ndAHH6Nt372qi+uUb9
WZnDXrr1zdedbkUTdTbS+uCFyrggNtZPlV+hKPfxI3S2Djsy/pHWO43VGBJ95W2IdvyK+v9/518z
5hN+Ka93sbOd/gWXADcN4cYbPKWmDx/cxdNX7LTENHem1oo324sB8PPmlIXTkrRlXC/rnz5h8lJT
qMKKJI4zTBoP19rsoJr7KGRf7Oe0VXpp0jkDfxi5daOLM+YJejtrXPttth6rwiJGyOxnPcosYXx5
AkpvE34gEZJYtcXpQ4EHGwABOptUI7iWNLusVxddzksl3bZj72hCP8lU6JAO3g6Swb4fVk4cH00P
R4vBXEXdMMxa0zPmZQ5NrXMvDfS9IsFi2OKhSLtnEEZY6nhIJANgJEk7marK0dfFvfNwKtCL9I/C
vrJ1Jnm3gOxVMZhk0RdjThNZN8V3T7mIeXHznuTD3emzfqE5SCoKgSGBZO7MfrsSyFANjI1juceu
wjok9yqDGRWZKJRFivTZJpSQnyGAkBlhEzXf5SNuzJ0ab3PTuwxC3Wo5/VDeF6fMGCusdQOoqNbc
kMyiGSvEqZDo7XseC9ZPBt7TjCtVpP62sbp0E7rJJqJy53SGQ/HqlP4Vu8WPomPeNeIzndKXZxU/
v8o+raw6ymLIkNtl/7paLrMR4woX0qaCvtnkhA1jitDIesozxcJynItRJJ9xDE2w+lBc7TSGuBf2
MMNy9vJNXh9cNb0HRoQfZ7VwMc7K+aANvNYk2SoCvryOW5sFf1fmLos1Qgdie2NE0lxYYX6p8nZv
WdZB6bV5CpWj1laGrPZDyxFThg7ejCUbjOBDZOqvOnwOOfKOjr2z0m4KyYPr9fQf+sromZl4A/O6
y3aJU0EcUB5u6u1jm8W8h2VHiqwqEVtVz1dNla1Lp7lmXQRy3r7ZeRlt8TvW+Wr7kv7N7Aln67jG
JrtbK4++6lE+E4UzqgnwCfPz66j7b91UBlpZfRkp55FiHbz8PRx1gEf/6FnTiA4Ewa2RvVL720zD
i9HhoMxVaV3t2xvBznv6Z9Wdmk97WbXxLa9aZybUgd1kfKokchsHnL11z5bS+7OubO4aK0EZDTdp
YcnRHJ3SWieeujJalLlWjFhVaow6mnHh9rZzwn+HCMe8EAwovAaj9a06xAZqazv8DMuaRi5laaB6
KGH0QjkruFYWQX3lPoerGyRr0Owtd4VRgf4ZOmNxFt7aLAFa9EnyZCZOJstEW/nuI7Eyu+6uUJdd
01kmDqohHkZfc38sPrWnZo/GzbatLNS5qwHASxUzrCG9NB0PtT+8mtj4ma4Pp9IpgXwQhR19WPFT
Zw1AdAKP1hnXhZ9f2F0f4hT/HS29BQMufoG6xv8Q6N2WVxUJVZUcat3bW26xLiVecbnnIUIj1rdm
AvRjAYzBFXDy5KBiJVu55ElG+VXHFjJNsl00sr+wq2uYG38eLDQR4VdexeY1UaH6CFPqtFXewdCH
u4nbqwY+BSEt99S7I/tonUefovSY3GINpgWBPIMNB6NRzo7dbJ1I0oSWaNN4bJOSO3z6s2HZbR1d
O+P82JvZR12U32OHwMYNWSXUQb+PuDUdt8XHz/moHHdT5gIShNQ/Kk+5VxFELmpMGmKV6fjnEowj
UvNFHrhLr3CvftZ96q57tw18JXzDuYgRZxpFo+qFD98bT9OdbJTsBzVl5vUWZt9UiTicEDYXQ9t+
0ya1Nut75zdqcjgquckNSH02l40jz0Zun7LYfwQKLX8zTBc3he2ZZq8+tr/jot9Jvlyn4QvNuz/H
2usO4v9YtZapkRwV2Ie+GSDcZRpzjJVpfLsBU4v5rTgZ2ssAMZlw3kJ7Kmbgc4pVz32uRlaaYl5E
w8uNYd0mUMoBB2+YyrAnmFZF4YszbadpWPC7zLqwlDIyrcejLN1z42XYri0dkV27Gvqf2TGn5Pmb
bOuH3QuMv1p9V7skFpCALRWASq8o+nnb6mCEgPEWLiV2+0nQRlsgmMY93/mzdfx3QO1tl7Ef1kml
AYwoBdsQpyQNQNVP0ppuwIik3RQIWlRkUxkHjVaylS42e7H7MKBe09D+j6PzWG5cybboFyECHsgp
SRD0nqKkCUJSSfDe4+vvwh296NfVVRIJZB6z99rOlHETSBPiT164RC4/+Mq7ZR7Gb4xLPltN3lY6
KnlFX6vGLB7ozrHP0Mkf9pLVvaUjhQJnkKkWB2aZBloxWQ3Ptohfo9+h9CLpzZKOQ8MV5+vdJsh8
+C+jeom5q8JIcUZPEHbQwyupFNiriOhVXSelI4YwU36mRvnqw/JSjeh+fKkEfgkCj6sqWxRm5vZW
v86EhzLSdOh7ISvRaFZJTj/j+DFklBwNs8I7OwRcSMNfyQGaBT+lKu5GOX6JRkG0oTzI2kYqqLmp
Xc5GWIb/ozQARUqtlyYYEGZx+NuN8lltFXINQRZ1jqfWvG8+/TUXNyc02uluzB8FCwSvVXHRNyPR
r8O2RqZmZxDlat24oFNU2bFMbXyO4UnHMV0sGX0qezC5ZbdLlAFLoVusoPxt4B524VEvzdXQSR5F
kX0rhwmLdLyMB5wtdaYz9xO/RcXCb0JwAq+4to2vKWiQOhq4DXxa0J4vNUBP1Yvgswf9VIwQFXOL
rULI6p10H7tp35ijZeyH77HPgk346pde62gisciVwUllXbnIUlWFlO9Y2ti6Hfq/mBVpN04X30dR
/v8PLhcnkZeM6dAVkroUpRiPR5K1TXPTyb/oTsaYhaakoswoMb8odUiYB1VXyPvVleVKypVXVduH
qZZdKUWmWekrJazdRotdqYjICzGGzWiqy0JV37vauhtTRfNlUEXStvnZuyYpCEbZ6NWT5jZC3Wri
1gds9NWVP4R3MxJXz0NH2vAD9PAMRAzHPAGNpat/WfPRgzpgt7OJAEVxIVFQ99sqiP6MKf0IZR2C
O751498kKetUG79FZd/yvv2hC1gqODoSn9coMBkulfZ9UNrLGKNw9tL2N+crTKXE1YT6z4/YleRY
QBEp/uRieAsElMfC2yQRU9zZ2jlRecdhAk2l25WjvEoUk0ZV2YoycKqWWSWdDyKr6HuSYWLWh6Sy
drlqgv+YfthqPL2SMiKpkfvJAeIrBN1NhReD6FB6u6Uas7xKC/tvaIDA8PjRSK9oFw9da3yImFfC
0zCf702VcicHD0HhOcnUxXTV5CirjhTP02Mv3wxo5dp5lhLdfY/pShPy5OhM4GhDmw9bO3ZBslJN
Y5maRAeROcZdD2mk5AQMmT1MFDqzNtT+bemhI0I3FDaMbXDqpXwrcg9OHEo0pftAz4OaprVZbUk7
7+pHfNk2pkQ155dif17AYtTmca6/bCA7Qtmb/0KLMVzLwaglcIbQ5jddSfDFFzomP/vHdsuNGqa6
/Bd5Dp1VzZgQM0pJf0vbX8YlWTBw0iLE6BSzngKbFgyudI2UaaVE9Wrie2I7CK+WHHnkB5qlQ5Al
q3tSllP1rkebolXdPW8WbIIQEz58wwhvH0NVZYyZnrVO30Zbof4BhdfYw7bNk3/Q7/nz/CqCA9vu
YWUrzY2q5GT69d7P5pujBe6EfpIqYUwp2N8LGUd8/lPbr1iplsjZziNiVQkTZcUePUKNWbNvldKP
xD6L4ULrvoj5H1KiMlfUF/5LY7wvAbSP1HlVPqzTNFzkJRuRg+kzMuS3r+u/KeJ2/PWr70ZgGcC0
WTcqSWuYAEhZV/hj3KVm/lsF+CQRGYaUiCV3ssf8bf7YVTRazHNWXLc9Y7lwzkvmL5q/lZbaPEML
n3fo4vAt5fzzJZdPgflTQkM4TdKR0bk/HXvjPbDZu2SsFIBBtFC2C7Vx7KhnkS0vtVjdzt8MRQNu
nkDHO9X8+vyYMTbkLK1XhVIzhMTkTcs3pvWdQtCLKTJF1d6DdNj0IZFcXCxMjO1Wc6KH5gsH1DMT
B1HX58SY1nlNTMf85EYheBjUO+wkPIPlxDhlm/CNb2Y1FCNIwHYAUoH5aH5jy7a6q/O6wkg9vkCT
QrTpYeZiVmyJhzIRlBUS29MufjW0aAAzcnyv5C9lmYbHUSUsXU2ze1qz9QHiJYInA+GtpFtuyR/K
LelRldFxUPhlmzctbHf+BISu8N6LTN4bGDgsHeiHNuLmpDOyLPRVRSO/VcEt8ZMdm/WTB/LdFJ3r
+f1naccbiS/WrMX3YHQ3Q2ndaKKOi9POUeqPDKZTE1RbnY6hyvU/Rppumrle7++oR/2SWZwk67xx
sfLKVGPbGvLdn7uywb/bNIk96I3RYhDDy18G07qMqd/ygbkm+imkJ9cKawB5TRyt/WC/lHjWxrVf
6pz3B7xTV/I3XYr7xXykK6ykG5XoKbLCZXcS+qHJVHyDkwwvBy92S6EE5aqILkNFtp2m4l/0cDxo
YpfE8V7NCaixGCKINPkhjwGpM+f4mB3Djqc6xZw/hzlljz4zb/NfMml8jhmFNkydnp9nvvJkynah
EcaWtWwRGJqQMov7PIZ5OsrBKS6bnTlMFGqgUSRZWxZgoQw1+fbacJMwG8jzjNAhWWzbGqVJUKBz
wklQISq1vDD8/1cZ+cRmyYJuXsqh2LVkQBV67W+6dxGwlJ4/KaqdnzKr7r2HFZufYNRx12fRB/y1
wGIT5SGO8WHWpQp+ZV++19Z0b4qrPcFxFxN8nJqjJZbStd2Ne45ab9YaMpzcDEr31FVOKL6GvA33
WlmuCxu1dFBJyHG4HqVWOUxJfk5VY+2BVUwZUdiixsdRIUI3SgcYWG41qjvPSQu5u0h8ArZZo5bq
6fLC3q0D7kNLZ0MHo9SaTmXT8xUZ8N+obFMrPyVpcodyq1bRd12GjoK90Aur9wast9LAC0817yQx
Up8CYnpjK5bdXDeWVJGVnRFaXtA0GlH1NrDSK3x3yKctIzRS9Kbyg7HMUak5hXr1rNCxzCV9ZrEv
4ykPCvmDE18mVkNDQpNN06I2tFep5NeRIYLIPvyBlCQPrHnYfgWeeskHbF4JCy3PTg8Yxer4zc/3
UUISbpic1IAhN9ZQprQPNEhvhfZr9e1O6ztlGcRIuZkqJ+l4ypEaq5wndcvEy7ebR8q/5qn4WFOe
mbKF1ydaSLcR4MbG+A2n9MC2iflWarhWR/efjMryPRLpq6+hmyqNde4CD6fUvWqSDzUIAHIqnK/d
s8K32o/Ns207eiRi4uf3YfamCHBXJPvESbG30vor7GFXyPKj7rExKsz1bNqg0i87lPLdii84EdXD
6Kj82tQGSEa/r6swooLqYka8JM0kZ8uU8YEF+1Fi/b9sNR/wjtIxq0NPWcR8cWPHYxD05TGh+55C
+pjecEKG+WZXfFXZvAXqGBHmYfGcQTtI4hkT6MeQ1fs0GZse9LNoWhaQE+6czky+xyS4RIEF3gQB
Pmeq/DvrMPRdInXoCn3umdpn5UKfV+kstNRkfFORzjfWM1BzQnZikIEgSdVO/Bgx8sJ6Kl5i5GAv
p61acHGkhvqRJQ1O8omJpieNsIUoCeBe2s1Z5qbJo4A1Jv4AppO+4u+KWSvegKKLtKvIMCJm4Fja
9CxL3qmR4YjhToIiGXBHpz08wDDZeVW6T7rCXNjEBw5V5sQWr3aKeIgmIFnaBLi1MqswPWQl/i46
9h5TiIt8yLA5VejORdJv47rbRto/tZiYD0/Ymo0O45DSOH1scy35KhMjsz7WaOltjv1wyKgkgAkm
Bg1aa9sfeYFYjNeIrdCmkigUxrjo8PiKv0SA6W8KvjWDpKYRPtQAt5Z7JrbBdTXyprTFl6iNjYHY
kakhaeLiyQ4WktKoXXjs//qymBNiuBrDEtqPpuBPMwe+A0xpWXpORmRyAoehLQiDUm5zDZll9qbR
bIRBqmsYOqWVDgPEs05NhUgwttO7rPX6vE38i30UBBYWRgqxMAnRS8XPbt3VXo5+fx4LVpumKYj1
ZiSxGAXKNnipRvkpUF+abBFHyX/PleDYteVHJ79FaqctLVP8WdOAKwiViT04dgCSLghGthX6pZJc
T/GOlVYCPKaCLuYvM75izvPz+kRrxxMA+tNrsVbV+Xfifbb6nHzRqW+I6W5VYfFv5nPKWP0RqOU1
CjMX8ItWtO+BMrvJbApNBf1rJjPTaHhbM665UCBrzcE1cTsNiX2rTLyEtvbwu9ElZFs0+nE0u79B
ZXA9AQ2bj3Slu1ZcymniQwiT3ZaqerAE6b0+0jU0BFa7CmndPSt6U0ewOyrtcBvUe1GAh57q7Sg7
A/kTAc9SkLV/elKTgIaLItV3PvdUgys4p4eKh+CoxwqHCVW2Gf7raGYmdLJ1a24Dqmmrim4l8zUm
TsSMKdlKUEtG2071LlkwbBJ9Ypcl/hp2WQ2KX4Vq05Rb3BNMOYKy/NClaBVXjMCtkoI/jY96jQhR
LqsciLx+ZqrC2yHVwJOZQU3FuOwM42U3+r8RscWogYQ0EA5wZ2MJ2XDXXnOkL5oPRsuyT6mkrrIx
e9ZCubX29JPX0tOELYoHo9aSz9CbjmXG8wtSWqLbj23Sbgt7NX8W8//tpPFg5x3SPdJvra8+hdHD
K5viEbQS8x6AvfAs79cYTYj/yWVel6KOeutiOHZSuDazH24zJw2alZRhpfyJ8mrnaUDqmbJmjX8f
pvcAtG87kHGDs8iHvFZmjxihoemxFtRSaEV17wxcuQW6SqnxXYbdoFVK8pBQDiLIzdrk3NG2jhUM
hlBzzch4V5SaiVay6jtAmbZX7S1gLN2YLUMuAKX2v30K14xQ8dr8UFULtl+xj0sgd/F7JAGy8S1X
0TuHnSpLpWGjmzrporBRwoBhrL3JpXqfjtVfyrsZ2vZqzDQnleLjGJtXdMI3zZjcBCefhGbcphoa
sH7XtLdFJzNCHQipsXWuERM2p9xeyk6wJEzPGa90VqVr9JsQjSzpNFp3M0jo+VIbjwHe68zb4HU0
hT6H9DDuYZ+/VkblYT51Ef/aMQr/jLdNlkka5Bfk05Qn1PO2ld37hjquxf2svOJCew5JjKRaUS5j
h3BGPbPc2Cq2frB0bUKCNDi6nh8DaZfkLP11XUUny4ktc2EieHYKRImh/IwT772zEaHGMfHCIAfi
tFizilmUmnRiXb1WZJyZXvYlhvwxSIQITd4DKfS28zBKxsGrTm1SyYoPhMwX28bQgqsKo6TVWHtd
gyaDrdlri12nsfttjfZcdgRQe7C5u25mjKDLzS0y8FBYSWRVcTdF+Olbpf1pCOyCqF2XjMQU5vnA
unl0f4u+vcdxsQ5MlJ8heHDZq9qVzeolDshEEpgn6YD7GDuBOl2GwXTYvvmoHa2VkbK8tOSj13f3
nl+tEe1aLfJ/Xqo5MkNVbiQbVnw4qGBE4ESWbK9zbuf5jS8L/TtAHBJDxJD18N6X+rdRomfz+jml
dBzoFCuaS6tm1iXV4cuyYYVRUA28Vg1Xkk+RiZnymHNiyml9VHBbDlOzRDTmZ26ObrAKDwkHuSij
m+6LqxkUv0qhL1SRX2Y43dR8+iYFSz/S9ZNeFku4VYXPtL1Lapdl7kseBhwJ2H0Qv5N9yVuwk+pW
oBO39/yHpShnT3YtnkVOWUW36oUxExkEPT7FD4sJbz1qmmtXxXooPbdJ1K1qD9u8hllIs2c0zXbM
fJTRWc7GW11MVKWTUDet5K19RdpZNinPWsSlTuT0n2f1q0nwcvHXKgOwzd5k8WPSEHSFsR3F3b7m
yX2uyrl34HZF6jbTtXNlqQR6MFTR9B+/F0ifSk6j5jCI+FCNOKYR3qbVn8TJMjGet1ob/eCwtTDU
zHqz3NuM8te/Y5gHN00bKU5q/6+GG1dikGlwmks3j/qW9SoupDi+FJPxl3jVrsIIyEiZLXhPrRYQ
2FpisOPdH2QiBu2CpIuoOeqKuIz9m2bVt5yFQY4nuxY9V38Kwyik3siGAWtCq7nzZLazPsPKPlWc
uyLRNgpizSUOu9CylkOpAYiMvsYM/RGHbIdGPa9jmLqycCsVek47OYhQnYnRGnIx5qTzdDFR8ocV
w823rAtP2gHl82Eqk7lo2A/W4OocXmkAL9tWjkOPwKuqCy6fP59xAXDl+ZQ2UZA3zF69OFs2tPax
RA08UTZQFEjBPzxlLVIO0goUzgc47UFp3IA34T5rU+xvDL1jKo1QpFuG1ejqeaJCdBTWm10g0UvI
t+gedaSvdXa9wtrG+gQa03tIqvalVxhvpHzlJfVah8RlZsEyy/x3WXlqfvSmi/ZH8YF1Wf9MPYM6
YU7VarK9N78mhEoRmVtqNg0I247EwPeeyQxrmatt84IBSBvt+4ThSGjuOXuXIy3KusunemXgL27D
DOKFne9ym78hzyCPyjKiVMZWZTNxUFkqfWOwwoHvTbwovrSvFebbpo3xru7/tdUkSP6TX2OV/gUm
OWKT9N6EGaPxKeU5IwmproaVhqaHMymUcFaaX7X/QX5gGMwE4IWtmO8ludiGDGqqNRogywHqHq3Y
WkH0RpKN12DEbUxGUwxLqp58vBhjST7oKCdYlIRTeOzl+u7pkb/qIKbYRPkU+PwsZWIuG5o8HAYI
ZgufUdgABDJaWIA5o2TNk+6sdh2zhj9skTdWV4yPhmG2HHyZtnLxY2Uh+d3n5MXLIqyW+KTG1iRp
wbz2AtGVzQ0pYb1dZaVwRnygWRc/JE364Kp0prhPV0hYWNKazTWNTRVX686yqmsegEsLIQqa2pfC
5TkIvV944XnAijLv+9ZBDKemtl1DYQOey8RlIYOWgp61fQc8IEkBZuYNTANtoVfZZ+l7F6FZeKm/
6eK4q/zLXCEWjf1ddR+F0YKBJzMm1ZE5zdo6KAS4S3Py5gBBZ81y8AY22oQM/agxJMscHUG35gWA
NElXJDzib0QA9yakGteas6GsY+NzpNGtgUnQ4y+a/EtgUtEF/hUBOA2nwjfvHFPw0V7rIwuwvFlW
OQtb/dXhaOULysWjrAccyqfR8NfMTPgfmXnjJMC4Mv3Fp1YHcOQYphfdBo53b4GG72D175XoYg4H
BpwLu+cWkr/ZPBNk5aXTukb8nFq7Jty0uAt7ri0dz4K+wLmoz2yiS6ttwoFrgSWX9DMqXwXUARa0
3OvyLYmZFqHRwrxnHEOPZJJX4G+okkeOXQghSFzp/zilLAhcPT2W90FpS5STjJGZV3p48JH1M4xn
o/zmvtPfm5hybcm6TfqYkdviaqGisPf1OaWrsw8md6KJdvkr6xw7xIr4oWRfFvF41iN6SsEmi/fM
5RtyV5Clr8AjeZ/QdkGrGrBlGdr3a1wrwMYIwNCxrmA6itftq4M+BpqHB5eAm4CQ4XXxLhvulNCT
L+SIkZPlWPIvaie1vagzig3Pwj+l41/KbzkDGTsDdrEyLoV14LuS+eUD7wbMghbOr1zJvEiDOyhs
RADbwXXpP6gBxD8kFirFmGztauMIF92oR2YXB20qiLBKlwYAeeZLV9WC0bzUSBSIsCEsokfT4NLi
5JecpNmB57AwrzMtDA45CRzSqntG/bZMD1XsOzwhBYD5nob2twUGZL/Tw3G+SI8Qkj8nD2JQ486R
244kQJ5gOARJu1aoEL8hKNUyNie8Iyg9GVXtEuNS/VrR3iZgtjwMOvJHPKlfdK2Jdo9aHnyg5Zvq
maubzOOfd6AVSaDA1gEgRqglJFlHoOlQ9UHhL9CqdE4zDwRt0lXuO40/DzVQfECbtcNrz6eOfPo7
vedn8Svha3t6Kdql9fjNg+bb9ISO2r6h+IAKSppBq29S0mkSJr57AxLPuEYckF3bF0JhhMXxe/vQ
i/NMmSj+8XWm1T2xHXbn819G4mV7NeOjXLhQd7E8VdWBmAwo/fw7TKlUlULhVU+3oD+Xw1vbXrT2
bMboC0GXS0jgsItfB+OVqmwP8kMV7Ea+ZVYuOpLfNXKX+huzW2SUiyn4zcc3PKWyerO/U/VpxRj+
ndD+ScyVeSLpebxCqhqzbTcceQDacpeex++mPVpYSHR0Y5QJlF6L8sJkFgMKF5AP/how4D9cwJSN
DAXGes252kPVqEk9WCrWxr52io+GjIUXwzqAgKBZPIvcCYbJzxgWL5IMb492G396ZC1rCX7IkjeP
WU/Q7ODWmN5Fyq8wzXsMuthBrPTm23ivTgGxCyFjb32bZDdeg6nEb8CbLhtnj1NuKJ6KeVGH34rl
dc9lSY2LyUVexIhjIXcfLduheGmZ8e6LT6SI7CZcnla0hAxFWnwqX+royJ9Rz7Z1j0rEyNZsULJ/
0xbUEzlreCOyVYcJkFwktDqT5kAHIurB8G4aZrMdxxb2BiXe49otwtMqiFFKbLOIjZnKR/lS0gOS
OiN/wr30VmC59MEhvyEy1DU2Lx6Umk2hULnrUN0yDItWo0T/eB2wfkd0bBvWrnzkJJZwURKdx/Pd
hG5Jb1wdAUuglI4Ct2S51zBxmMPHENzp16LdisGVc1YIbtBjY2fEdwWH08UOOSwg+P+lm+bS8CB+
dzXPMsDBbFnaK2ys0p2YFhiAVCzia54735iHAFRAmJecmP57xY6dGKcFP1hsHdN8k/OIgE0uiZT9
GSvCIBhBIx5O/6H3X/bFMgFoN8bTBkIlqY8ADFQEs82vHJz572HleBBTSGVvXJlBOaXpxM8F/G2q
0M+B7eLtjxfMsJurATyrPJIznr96w+V+Cpld872G+BwcfGAoMeY4+3LucBCK4KYebzqqkdbN30jM
0S+jIOlpJbAVmfTIkYDWVxTPPMJi/lIQS+z85u4T4g02Dz0ZYRT5r4IGGJYTt/Fw4Wu3gcOv+n0E
W0dxhA5tZD/9gsELix0XESGZjCTJzAT/Z+pnKfjxOMwL4Auq7LAvhMXGt4gNEpsylgEDqSpe9QVR
lEO3wg1DrqYrbad4Jk5CwIKED4Eb1YjpBo/J20XSriTmtES78VePN34VPvqQP6VpK4SUUwLn6h89
5vDA+ok7qv9Sib9Ido1+SBpq/w7ILyl96/7WGQ545ZlgKZQXuSPYHeuRImZHPVu+8c1yW+CAxnJb
YYKs1xh7jDe/fzIeQHqAAmbod1mGhRIXEplhq2DLMAmco4b8VuMU4MsMwCHbDboegg3lJ3EuPCnW
x/2PQK4adhFXy5rDjn0gH2K71vxbYm5YfZLaEeY7xtFNuaDnPenvMgWM+kSb5g7GtvgX8s6yNyXv
na2VxQe3gE4EAcMOziD3rKAhxsedzqDnjTODx05ZIXLhm+OKQQSL0mjCk9+1hMG0DG/mFDCSsLlx
xmLD2wVP3b5OgSPAm3hODinVGbOTjD1uFeGG2RKIwZ9NSdyb881WoK4Id9tF4cbHiksB7Exr8R6F
DlpqMr9+SLthWtYQPAKNL16NL46QWFwIJZ+mEwvC0CEEQv4yXb9HSOzqUMWN+SaufX47hk/3qbqa
hIeT2LKR/tlLbm6IamLLUWy6iJBkFLLXmZQ1smxHRYAsmJ+fFLGG7LZufsiYq05s/HyXQ5QrZ47Z
sj51xan39YZ3nHw5xa0+JPgo3VLdRZT8wZ5Pi1cuhXLlNP5GHPTEbc0d8zq4jpmNuo/1Oa8kUNkn
qu3iyJFdMddcCbpI4FwL+0aMj8JjAfCQWjFEb4S/j6ucnEBQlYAhIdXLO0zbRDYQMYOJZQUzWzuw
G0oOTHNUljg3tA3kRIt16m/J9nI0VK/3EYv74cpplB7S853TQUOwJG/mCf5K+2kAVq69P6XZlHRT
gLBjqGHbFeJAk86LyKNTAdXwX0hCFIMKqlbVSZO99J2Raa8e+aPM0CP5Zbc3/rnyKunmghUPX01Q
XMFIwNzLIVaTiTBP6rzGppaD1cxSPsGepuBHMMLvUXbL+N7xkUs/vsQ/Y+zIIGcazTakMZ+W/Ruh
zkPWY35KSK5Jj+I+qM9G5Pgv8zOQLzbhZ3/+m4GWq7h3M1McoudF5eVh2o+PbJt6K+rh4MHYGmUN
sA6QzlAKxT9InfLJWsBoZV7VYNIiL9dVAofJCQMZj9z4FeomZAB5dGXdkX8LZa97H5EBJmvdVtBw
Efydh1NzBHkH7YvzR9/QdyNh0vcD2VjJSQeGBEbyoIrLe4DHTCU7W+ysO0F1Vbf0/UVU89lD8w5h
zLEePXqcNtJNB7XraDa2FMxUBIafmMT1iLXaA0L+CeQnE/bxno7b6KLR1jaHmAGTkI6jvI1Ngzlo
icDrr2EIadfMq8qtb7xLDcsbtZ01q4/E+G7sfp+o/3j+ezqAsvkKVNpQdrs1dhjQR4zhY3cMH2Vz
GsSbGREXo4NS2AwdBmgVFTHqUXqfmpPb+MBpolJck58uVsEz6o64e0xiTsAwM9kvIVnJ3EIFvWuL
kmU9fSabOv1UgxWmU3mPwzj9IXPjQiQGFkQH0BvrhsK1PjxrDT8uH0EFHCiZ+OHSldSy/Nh69lL5
aXfRPG7FHb6Nwb/PeXvGRd339zh5IsRgWzdXNWRbbrzhFrBR1/wfAw3U8Q/xk+k9vJMVuhTrtE/M
cdBNcMD/cZ4WqxF7ISnvwQ+DxhwTR7+dgi3vOGLNAR6CvvcUh6SidqOOWGCZCZGumFGbrzy8RC4F
pmRx272KmJEdY9x5g8LkqHLkDShUhlmqazKJuw4giVrcGRv095n2G6m/GBcLONWA9YZd0x89nl1i
kdA8l1t8jjZaKMPt821B/0Pbnt+i/BD7h/DeNKt2zx+1+UnEL2F00oFKQcpu+T386RTIMC8F4rNH
PXoFUZA6nfsEZGhdAAJs9NqtfOIPqN+g36BhX/jpbyOAPaF2JJg0U4mkMh7BLvktfqMd5nTlLrsG
l7eKPlJ851RXMSDM/jMFd9auOKCs+jGt39L6AIGzu6Q86QK4aHfMf41Xqa1Rukf2lV9ucIuXaTvd
dzeieVqqD9aVhqPU+/xKuspsljgk3sOPV90e44k/uHFxsC3sAN+CwT+SHlbARLNAodJdkRxV9Z66
bCCz6RBy4pLOKfbhkeQ3b8syjkKdssNclnw0hukurHAtlS+Ms3V+QxqEQprgnpRlAcRn4ba3/phD
We2VdUvhHzsV7EOAM5iKNcc7CMhMBqIcHJGEXfD465SX08Ce/AZs73ugzDsoG9boC99YUaGNTFUt
p4muqXJHwp+sQkadHbiw95CsFeJO2pUg5dMvdvTFUPWelpu8Vca+Ku7tDK5CbMylS3suDW9FHDB9
Piv7gc5worstiaTvP/TiVnTVIsXa1zAu8DEoKu0CakD1a5ckdXb64TPr0ON46aqk85LgjHa8ksBO
ZeJpIh/i4kWw3Wyi2Rq17YpzR1c+yAYs+549BvJikpREO+wG7RCEGQmm6S5GaS5NqK4oaqUY4xGN
PvwzClfq62pbQStU1AM0uBSiIiN2cVfHs4oMHhFI3rOKQHO1LebbWFoPOhb1A0iZRSOohdhrmgme
Qeg8IwACUtKFdNDCg2li7MddXHqo9N2afolehTIP7UuyruotlZWBrrlkTzy7EaKDYX/xBtjRHMLH
Gi5I1uC8kgBqPzfK8JM2X3anYtI7lT5h55KxGJEo2SwibRsMJSVZyS0LlM+f4FtBoADxClRgIawz
/RXJMggihmphkSbRk6TIJm2hQktkmbxk6QvumjRI+dP87MojN4DvdW4OH0pQd/SyvkDzrbNp6QQ0
7VFDyGPmm5AdSoQ2JZOoIqR3Kn072g3eD8SOi+cTkSgyRmWYc6Zq6StfXGUq1ZyhXyjYMoawPZur
+JUxgmIxDQ3UBiW6j2vGJBxi4YXUO0Pexz7rE+wjcQab+cSYi4KP2ZDWh1sToV/FeFXJDiWVu80s
ZsIvHxEKvRR4F3PslVK/69gcyfsMxcoLq7R41NlmjuHLvuDsWugV0osINvxRHKiMYi+kCAKjIUWV
mKpWcSLkuivlyxidcWtXS/bU9L2Ndsf/AlOIfNxqD/yWSXVCGYRSfckUMX8L/5pyZatbPQcOdMqJ
rNNXnOO5uZuIzqFqZYW8a3e65oYqR770ZwcfYTOfkJREwPH7U/EMnoSeeKMTXQzigP2X/lanUKf3
ZeGKB/OQgFu338jTobSPMRVrQe7cJtSelb/tXMbrEmazt+xKmkHJwFRdtzLWUjSxWG3XKYNyzp7m
0PxYH4m17o6Gdah+qwLRBaLPZf3Gi9ZnOygGhbcNCHkxH+U+ADEdg7Va43IEcdmzJf3z/3jAp2dl
XwgKpZSrDcuZ2IwwRqQrtg7Adsu7UI7Vrd/679NspHQ6fPMQuK7ElPXogh7AU+eSHRjHcALxnmgv
234ASypfEpu/4oCcEJi7CG55cFTlY1m9ab6Lwd5WH7UNqm1tMMphOKbdkf9wNdGR9hwXEyjgBTsw
WqiEQjjeJdaTWI6a48CmPGLOvvE08Ag4VNwo/bKkLZfL9CHBs2Ji4NOHSvvpbsM9F4twdCDAe7+k
Z2tkuytLiYaOeA7ENh/h+CPaY9OcqTM0onoZgMRvKgMHUurmD2SOY5tSCuIfqgS6wxwFQKdfGuvQ
S2zdKTXVd2aGDBbTcCtQYc3l+7ifo8ZoEvRPxN/1q58HfgSuXku2F9qxnqm++XePu2owD9m7tIHK
32xIHGbAyN6BIoQYJMpJtfmq5YcSvEH3zWHSgdmF29Ku6WJI2/Hjl3Uu9FuElEErQB2uFLLR+hAn
/z9IWMJ2RPVEfEI+L9GhKCWHJY908cPUn/8HA5ECmba0St65XvOvtDwNNti1T0O5aR4d7SaiE+w0
Uq7r5mCds/I6G+gldNY6wnyv+2wo90Ne41r58kLeKwYk/bKWMZvjinzAcTeivT7eNFyKRsh6JsUP
bDDgMxBdwMiW2XjU4Xm0bHoYlHEx0Uz6JUzNZWcFDkDi2SFRMJuGV6TINRQ/1L5U0r1CiAoKrfLV
zE55BjYWAX7qtGtYQCTx97yPoJxcyfwZWMFkQ6qgAs1dKjeruuyceZkRTrcrRviojDcFU/u6so4Z
nyh+JldtB9JprEVfurHxH0nntds6doXhJyLAXm5FiupdsiXfED6Wzd47nz4fJ0Ayk2DO2Crk5lp/
PYzwz7GP8qBL7dgy7IwvgqIOBJo834jHukIJ+OoJrTGXTuQCcAJyWZJrko/UvxvUpjPCNF1zgPec
M6atArvCOWJpZOqs0WqzuSKcHoioUG5C+wL757fKs7YiG+yEaAa9hsO0o3StrxU0eD7oFQ9rcoiI
hsFlvkbdMHNlJqHcNp+oNHAXINLBx58HK1b1Uf5uw/tokgVjt9NaLKCH6Fep99wYcXFjAgan1iye
QMLLEq5MrdACrPtst3C1MjsWZ3BZDYsENC+NEPPydcLRyY9SJuNpo6U/jUq+/l43XlX2TdgZohKb
eObC/OhkKjwMga8FWHHYVMWjzUHRDFaJFcHUuHt55l3BjQjWhHsg1i7A6BWK//JuWFIdin9okVOG
SJtYegD1rIHGyDzK1m/AZ4yyIqU4xPj7yIbovMAWBq4Wn3iBxrvOaRKJA1Y8ux83E1+kw8vE1QAd
4GcXoCWBb2ZAJruoxieYAB0KY7GaXv1nFTtg+PSfacCmHj0vK1REQXPCOQm1bfm3rl/OYWQAbwTC
gfOQZkt+D3+BZriyFVL8KhrHqj0U3SVQj8jkqbBlwcNbo3WH5lACEXEIzQQqGjkOTiIgoO/Bi+yY
hAx9LSfLEpXdhf4DsO5RBqpA7CLZYnjSq1s3PefUTGxeB/Bc3iBBRREoZxg47Uj2PykIina2yGrD
wMxlUNSuQXwSrN3Cv/EQL8pNQzyFvtebI+cmPFFobP38WYiIZlzUyx04d0jQpUtVR+wfaKogcf0v
KA+AB9q7OjTTHZN0PYIMOOOaVLHf2QfjX7lf6aUATMXnxqMwHdeJvMuoilCeKu8txTyLJ6XzttgF
MDI3Bm09S6X7DAWbI7Tp16pBbynswDQZ3C1Q+JSZcosQeqEkvkO8Gm1qTkrTwHxX5aGrFQ+Iq4zw
y6sfunTHytSoznk7lsHWGHgucK0mXBuFcKogW84hemWxDTLNhdYx6YI0W5kbmflRvaXqI/oSyA/2
KJcWtzShdPbEFl+6AxQZkTO4V2bQ6G8CCcXVyZYabiplP52guoRzUn0BRerNula/lYmLSt3xfzyf
QYy2AIOb/o4lvxAfjHESblYKs2Q4/+tYXHr473SpCo/xhvKmdBsfMTWPAg62ud8pp9PjENdXkfRT
WIXN9DuWxHBfRXSR5SL7LcIdYsaJffWQhFsTcp1wCBpq50u7ftWIrC6IUhvpa2h/iNrdZ8a99lcy
3ZT9VbcWJcpnQEGXqFiRTBP0WguFj0o6pMhzLT6oZ64ss/HOFipz/jVzHYJ5Ufwl0b+ZeEYsl6af
eflh5KcCzBRf7jUB0adHg9jg+qhTnM1lwf0hbPniRmJlrwjZ0k+GPoD8mhY2fynI+3p4gN5ckuSk
qtsu3jfRY7iR6iB2dxMJu0llSnTqjEMpbo1xl39rEsqBuXGYZAecpc0+mB0n8m9L1Yq6FAUIs7VX
kKN0bTXXt2zlWebnQt1n1WYEn6V41l9ZsVu0K4Y9LARMCqTrkkA9pjvuPVzLomO8RJqjv9Ew49mh
jZY41UX9wc+jqBUEJyHnhUWC6BYYCL0hNR7hCeE8RKj62O9o++Tka0FM65h15mZKROES2z/nxzXm
sG7J+IvlR62FtuJvK+FvLPmxxCJM15bp1IfV9cppzUMW+qlm0hyUo8Z1H/JzorQ6eKq04uYamzMx
ONzHCQl2FtUzFMfksMTDQuabSsbn0NsedR4mOo32F3qm6dYSx72k0tACHRWicKRleHZkBaQ+Cuas
yCAuuPuDsJYhu3raD/pfjK+fAuiLBycygXr60ckf98lBUT8D9TMDL8jKdlnOq6KiQCvTBvLfo6Lx
omWTglwD0MGfmcgjfCfUqL7UUN9EKBswWRIeNqBEQbilMtYDyTahuKljlp4oRERxyXz4XJ9Mfthm
sg+5jkTAfpZvaD3l25/2o/WqCiLYNMejwFB+qOFJwp9wFbrC9oe3Rk1An8KKXmLu4BE4Dwg7tbaa
n6+kXADevA31FzxVNlhcOFfG8Z6XaBSPnj/P82yR017KgRfk00JMLkZEjT2Ld9P3yzWUoEQQG2gW
QZCKnwNck+auLDhFTcF0DcowldgJWU0as3NDpNQNEarisfsTs9OQrnLOCAUNzV403sX3xPyEtLy5
1BSZBKyn+WuCI6QpQnKErwgRuFdvY5pAfn2U5tmT0J3AHUV3QvaOie6DhKfie+YIsTb5G5E2ce0A
6h8wkmHKx1O6aAWGVrYEXp+s2n1Da+jwx8wOQE/wUXSn0sn/owoEKIrS8JKiceFDC98ZGBbnXqHs
/MGNO4KTD5W+K508O3Wa25YnD++ldyrrZ1yS5IvyRyROwq2B9LPsFgerwKiXU/0j8Y22Z1a2eXGe
IRdhWQH8N7xcHuWxS39e/hvHyENPyVmo1nwMNSvGB1ANjb2mfGkSVwsLu9H+dD6NmJT+xkSb5AbD
MRXX2GBhS/HQtQTRcAe6UDFyfIDYotIHVmngq/cR4SUZwoQvKXooHCRB82wzp5k+DPFYYlgAdOHl
faHJyN4KokddvpSZI8WcQfb4bqghI6QIsj3zX1qW8i/+E0cSlTldOflVityVVU8jg0CLiMZ5hWUn
NAgJDuyY95+f0O/RAMLHWz97JdmNsKPkVYOievA40l/I9dECERhhC1yAor4T1z2HdAizpp7rZFrx
HG6iJVXufVTaKWMag4IRHk12enzxA4Aj04FZrBhEFGSx1HNk2TesqDygUDYWgUIEdN3jakSDNl6N
/JFxx0fMG80pOISWsBC8P5WneSz+4/yiwmDHTVFObD4wIRTfY6xFdEbjHD2CESJws6eV7V+BPrLL
H7yyKTzOM7fHVlci6Vuju6Oyg/Qvxn6yQ3i2XQT+NqhnluFjIfxKBoL46EPC9MAJx3DMitwzxyvc
b71ADozIlXcgaQe+V7FNiVAlJkph3QO8F7RAMQuR+YjwDzCFsbFZRL+j8h3qhNeqzDDZASbEBEgL
6CzboLhR8iuQqkB6tLoalDNFOAQdTtvoNyFnilUfFbnsBGe6unrgKesA5kCg+wB9ES8lgpb8TfxM
EW2gm3Xy8lD/6Nr+Eyuuhk0wu3Solhg50v4XHMn/p4VO8VT/CEucXNRy+heLpYmoA7DOd1rSokdX
Mj6QS3gkEs78F+lcp2RLrtV+rrgn4sQhyUdBSoSSnLMRokm783qtVVHCwSCHnrP6YAaNR5+wnB1b
CJQ56k8HECtRsYFx8cnw46hF6rew64eSFp1nBxNhHYmxOczE5iC70aPnygKW3TZwtyRopmuVUYXJ
Qj80JxPJEPTLgU7xfawtumLTNRsSHQRjrVmnOS3njrUseplUVJbuOG38v4Ij+zjbMje6daxLm7Yp
6nbKl/KcXFLwev/QSMicj1xFVNyl7T4A5fxVmfHIHlE/W5XgZ58wwcUQOl23whLNbS1+tF/h1ufl
3ljVOmzSLbXj1FY1e3bJRUNU2+Qd/Pxofpn0q9O7gipYxzKegfE3D0wFrPpCdrc86FHBW5ZJc8xB
rQYw1BDhKBu398ujEHpqQEsDmCdy7LCYo0cdj1TbAb4hl6NZBuE2H+EncxP7DbOy1zswxsBzjLIJ
bZTdD4BH5oMq4MQFu+u3T/US4NEIjH+lcGZVTsoD4T8ycdrtb5V+c+wwIewKLvr3jFENNoIayAoK
mmg3e2JSwsuCWhanoeBdP9I/fIQlxCOdXl/KRlVXckB9WGg6CcqeXEFN9hLxyUbedtDXeOtQHr2k
8AxSkq/R4zc9YZeLsfwcOQhYrHztYJRf+DPSkr1QWJgtwx3Bp1J7iPsIlxFCidXQHrIK+QIbOQ/9
GrkdtpBapSgBTFXYYA7mkyR4oAt4vKxka4eDlaIJ+izZgKxsP7MEo29nsBYYGFbsRKw3PuON2PxZ
d0T9HDoDmjrzQ+cFK/yoHk8SCBHsD06v+MJ50xl7GRHDWvmmJRJ5n/Yoo4KxZctd022469mMKJyH
h8jsyiYwYA3JuWaQIeDfWnbxMRsOye9ECALYYovOgqiJTT2RenisCE9OHZPCLoHbEwTzEKMv03zH
OvXydvybU7emtX6QFLquLJ7BCT4bDz0N9ciXXg3t1NuN4GeD8LYUFoUVZ07/qX7K4TLW/AW1lqJx
SY173Lpj/pE2/wDszGwXiuv0GmbbhvRP/4M51cIgkZ9MIgR4BIYrTV2WaBZsJHZAG4Sz6KzyVIQg
BFr5SmhzFvKPyGAgV17ioY7UEdaXHSoCUuKwGa3LDCBNWy+ysx9PIuwZSMuotmBi6Cj+knhPKHuv
vpL2mdYuQUO+uEmACGp1i0S9L1uezXY4sAEDbu/RVaDcJcvap4ewc0lBTPujT1mMwxKmOeLctJ32
/wzPqW4a0BiozT646i9ED6a/hT/Bab0orsYSPCa3PX8d1Z8Dk6U27i3vLipA7kxlyN08Lo0V9TUk
00Dg03xesnlOLbZWMjwkv3Mj+d1f+Jr9f9QvaskLcHasj71W77R+mw57o0dpp1cvTyJ+eB+apO5Z
gqNllG1tElbN0HRNcAed5wmatik8l5/1OpieiNDdWlmbPIRivlXcyIh6iaYiVMJTV5T+Id6GPzhW
zM+AqlBmgeyWwcvTv0zQcM9Wsbuimvb+gIzi0BVJaa3OYvlCytPDkYNNybvhRV6imL2B7mrKP4gD
53Q/pogQyqN1IW/Wg8401uSqWONXINywGsbxyb8x9vckyDjdr0ys7aw/WCNaY1RDHKxfKFCvnIE+
xnl8DO0Ku1t58ZprFSMSFxKnNohjXY3TdjJBraRTJ9sB+UfgSPHRYHri5VO8/vJEh7yvWEVfdYbH
jZaxfAthEtWFEd+7fycF5YyryGeDAN0cpf8OWy3frHnue4AZEtdXBabvs4rj5mJ0x8ShyzQQGHqI
f181+t1KVrhMJ/OINz216+osR39lsuuRWof5tYBwrbwX+Rmk+vmcd5OTh+vhU6aye5XuW29tBSh0
K25wRGb2sMa02NOiQYA6LjyirXHU84Mn9WRVu5irncqDeMVNdw/bHZQUmZrtJdBWCq1nFCb8U6HA
coKE6P7dKQVmrGMTXWdM9nOF77xYdtEdtdZfwM72HtG7UB1FVVNPCTg8kt/em+JTG/Z+sJ2kf+SC
l/7GwPwCOBTuC5qADJJQTcJF+XxSCMh0CR4l+kvQ0x4lMVZL01vzuZnGChosWavov8iVECDot5Ly
KIkJss3NVbsyxVfINWFdSFxxaBAwafNTtiKHDceE02zU7EYusL2X48cgrdKzmBLijZ2SvZHxInWV
LUJTNO+1I1vrznSiq/4jF4ex32lju/CyE8d4xu8OspVvbRJu22yJPBPz1ncJAJRfBYXnMHpjYlDW
yVtK7QZnkHbuC1eJoBnXySk4pUgEFhrhML/emuam2ZcKo+oMNZHQ46H3VkpL8MolRaqNVCa2Jetf
5W3aNLT5TLn7k2lP1CbKT5OIR5IQpy9BW6sfbAC3Ch74OuSusvk/PJ9WrqX/K1hcF/kqGZnSvaeX
X8giMPBqJx+Sdey8c5f84kX1IfZuJgeJUl19yNEQnKJd7CnQQKyDtGQ8qYHjYfVMl2gU0mk3RO8j
NGYiX4htCVrc17uqOXMT4Ik0P6J7In/0tWtdxfpVSEQckid5pl2Tvt362us7AP0WDlpv1wYg8PLk
wfRdTcp5WVuWLb3nw6LCHozyu/gYyLTWF1qDLlPkrQqqrev2+AKgqeN9LMyB2GPsViCB/dZ4ZM0Z
e1WxtzCqsd4TUFGt+minkaN99XjMkPB1HbY/sd3lG55RlrHgpRvR3WLOScoVU6SYrKZPxsqOL+og
lf+gxbPvGqAUwoK1r7pWH/ke2PMTS4ah33OJQiKmD7hbyPtyjz2tiFyS1kB02EDI+nj2kDUg2QHJ
PqvJd9SL1u+QOcHeBM/+EZh0F3BmLXxjrwE75EsFom8p9mx1e6wS9MaJNSZch7tX3iDTXvgNyDpl
gI9OXYlctN2mGd3O/AZ8iMwlqm2oHhbAkmWuXvoGVP+pP7YrQAY/2wfYMJUrn7ptbsXU8UOb4bXj
33fyeZFaWnvR21HVC7uDypLjr25PIoGX/yxlRdYu8UrdmnYHE/vDYnKK+1j9mOi1sFblq6jbRdJn
ORCpu8eC722yXa98TFfhm+VfpMQqWDfki28HgbsTMwhcybJF5d4vLYCvdCvxXlttYYobtIlmx3LO
W04ohSbib0GDRMkj13CKDZ3y2Q6BMBc3ir94vpp0/EUPwveD8AqTncaqDdYeRXvG8lZeo5vI+gNk
jsaYPz8gPZFPhoYH1fwMy5uZLAe3qTdNt62VbZR96djOTYQ9JcihufHGtQbfJaM7JtINh3YNBvjd
Uw4krahEnDsm7FbaZsaGBOmYD6lVvxKwGqD+EsFo7uCDWmTFtcJYYDBEzaIVvqVgb37p2S/wtjyf
Gwh3c3wmvKec3hWYLqRlLT1AOU1+Jv3Sh5rvdCouBHnKWFCKey6c3andYadSNUS1cGK3aTl9e/DF
hKDTdUsuBKQdtkD6KugrlSN6HtdicgiCPyB23bizqdIzQRrdQD1MdkVhBQFTCQTM2y0SK1Lx5dqe
UEeEPrg+6Cbw6mzXeIy03gjPMP8hs8zod4zzyOCyJdHQgkCDHt13GyLRUlp2loypvrls+2XJQxcr
NKx6yBVXVg8pxNS7TAO47RZtMdy+uKGbMQyfdMmV/QEFuTs7DCke8evflpfIzDPAK2M7OhBBywph
JI9MvMVdTnykIz2JHlAvg0Pke6GtrNRVs2WB7AGU6M8vqQtq/5nlsdkEb0l9Y4LkVEUAXFd7RI6o
TjoD1TbMR/7yC5DO7VBthmfe7vPijPBaUn6F0Y2PccoMczbuIH6XXKJkE+Jvrf7xe4JgqfyYj/7T
Q3xJJTZmhB1qtlOofOmrql0Zis2noHMuYLpyD/pKpTro6MFHheKlQk4VORUp6or8SSPigt4iMutl
dlZsMUN/h9wSrTtdBTqjWegoHC70p1IbyHZH6ZhxwtHbUm8Ccrqe2gO8qPDfwN90u4uXb4GQ0tvk
055DeoLbxRuof0k8NN/Wn+6thGxVDEAn5LRpt1knrW+RYzMk++gh6p3Rrya4uJoUqJqscpzeAB5g
19ZK4poUZWf4iknlhu7Zwt0R8474IQPmuZrcZe3Kx21W7WvmbppCUCtXDtXr6jtjruaZOUq3kutn
baA1Aak2VoGy7f1dgApC3SXTNoFTapyA2K5uOXSXpD1Ao0LNopkY90RiqejhZPEKalLZ0sMiuLO+
5NNnG2I6W5Yu1eZ8YuJTJPG6hOZ08FeWqRvGrn/TiSgVcVzCp1iObLiwtCWyHww6xbKGX8pRKPuS
ZXN8RATf3FC9+WtkGvSkjtGa+r5cuXgXDgLu5hKwyRBg16c1VsgBbUx4ko/T2TsCygzmHhBWgrL3
yi1fAeqPWH/XZBDdDZNameHboIfee4QKPR3qHhOKhX2NSQd57cJypEMPc0sQh7DUxTOpJNWKOy1/
d+VHNYfNV+5rWfOZjvB7yWcYPwzwSgSSntuiMSAaxza26v67FX8azD783C/9P98I0Stc7vtoXEVb
bCqUbSbxKnn0ZBzNQPusf5vjJUcwX1ojrsaLYl5WTe3VkUdAwRtZy8asAYFsSxnbOawP/jdnXQuq
vTEDW11pPxKhFGsEF9MP9jvxOl4J0CAWnGC3zxDS/OWfuHAiitvTHSb/vUHB8Wt4kX5+Cf+mHyCa
nPljHvbt5okQ0a1RyptHvgHMuoDGf7wgTFr4sFcUs3iXZq/trZ1qk83KrQb+k6DWrF3lCToGmtoX
Z383kB5NECNBBepeYdr8ppQMpR+Go0VPeu8CZrepHOVpnKSb98XQAl2AJIR5Rjxn705e8B+Ik/4D
Xd1kR+fsbBLoQ7TXPcS9OvOVYe36vksqsRKCY9nppRDshpUM/JuiU9UZPmN4JvTdGxjsYObPNASd
81/t/q2wcIGRvUyQYSBcEtCQxy7V50CrqM3Qld8j7KYIJvOFcSiWVDCeiMNoAoLC7PEYhQ4tNHZ8
jXXgjcXs3FyUwKQmXTQQG9GbgRe9qU4cs29rdA/yrHn0uT39M1/ii0ZK9uwjOEt7nuvMFv4lo1ma
Z3Z8D++FHRySQ3aRLoj6mGhW7Ts5jj81HCfAyRehMFyBeJBJeCYlUdub5ISraJKI3aT63LrCYdR3
eNc3CGH9ppNnYRx77ok98TwQHcvpo5lLC7XMFulje5UbaoBLbCOQIzNyVKBF/ELBxEWLSAKKn8Vm
jv5dFIlTWot0b4xgzIv0DbIrHUZyGuesQ1v4o1MDDxk3Ks8PXtksXRzHLRoaHdDyM8pI/nFqTjCo
85hGm3U8LNKHgrQH8TyaBzQXDBpPifwFoGGyBX/YMYoTMQ6BvjSJqMZIdI1zBPycAnStOVJFWN9S
uwGy4yGZiTVSm9lZDap0wdht3yJ+HmIDZQyxdgtyNe0n1xiZS/1V+PTnhmoHdF+20Nq5PBZQoRb6
2kRGw2/6prFefpHSLUT7UYT/dEuY1sTtQ9JZbKlc8mGTtZnJEKfwJHYm8fQlONqhBEEkN3K+QfMK
NnNLIhefyA3hKkLbDmYAD5vdtq5Bioeb2GWx5NcjqNIPzDxGtZ5MtLis95uyvfrSJhh3s2BJOIC4
kCmLqLybjul0gpqjYGEIrkwqiKwlQnv2oJnGi1Gwco38PBEizp+Rnap2ByomhWWPwJ6PV5cwRm06
RrrUlQjESdYhAwT7HB4QaGEAlsbVjJ2WLWt/l3JScJp5MyuM+w4VF9IFq1+KzQbLaccggckhtn0a
bnG2zPAFVt0EEmtTeQdARoEHmLyqglWiOGClhbWyUH98z/1uo0tM0QKBdp7NF5SRzocmsvJZ0gJ+
DLhdLw2+996JsuVobiRpBRMWsmyENN7zOS64yCW7NV/I1PhNDmkl8nRF0rM2fpXvoOC4KfeFdOJy
TxxKF3mp/NQUNCg+R0Bhe4ITmNnEcCkynNhcdiJ3b3X4JBtgmXvwJG5NzvVipbMfDC+E3QmOhXjD
LIGJHVX5RO8DjGtefjLvhZxNkH65/vWHmF/7MgnoSLCbpraCJ0WVH4geeNYr6bX8FyGPchj8BlNC
+k+v1QNQR2hOFt3irLdOku0jmlmUByWXpDK0GiJUlPC46PDOr9LuQ5ce2lt4+x4e0PxfgOdDIyhX
eMo4IfEZ8MzckVsc5Q/cG+QWkuDmi49co/8SODe046/EcktzKdR2f6i9p2BuLP0a+s9m+hToKt17
dMDh+ZpFjldLOOXpmmWDQN4kXALbT/FXx1fXSOXR0FGKpm80a0znxO6iK/RJDSIJdOOXvJEG9B7c
p8EIPLBc0TRLDBHdTRWZk2N9hTOQqk3J49U14QMB1QmrDhxKDC2TA+IRflsIo/HYxDfjVEf8lPTX
wmDB9QXhD7cn5kQY/EHPBNWKDhl2T46ImPyOxdOjb2JZckqGWFenZwduXvkc0DPOZ1EzI1wpZroz
LIvkPlmfaMMiqBfgSzZ0eo+0Zz0LVzhDM0dgIXSSW6ke9QZ/KRnMKuCCisH2EVH4gHFyJ2OMwQfg
cRoIztQOgEY3mdWX2qgEegeicCeMn9kbeUGe8GRRXr4I4JEzWEik6xRno4Rg4rFIcei0RiKlaNee
DYjXzhPEezXJoTjVuCfMJYZmfpPZb+jHw+/+bcL/kJkTHBgG8D51jmYtpCem7SMKF0IR5zgB9Cwk
3ToG2f8TFmoKAWd4HoBQPhfm2iBGzTsl5V3JXh6CZGgIns2SIZBev4fuDnOO4pr9bInguc7O2UbX
UAtyBit/RGNwcMkIh1mVCdEXz0wegXpVCOJt19zC1ncBThGhgcgP+BCN5hByKwmKdMDp3mFZKQFy
tXAH20VZrpQ/UAy8sUwLEUWyjiXvyC9cTMNdhpBvPZlWqWNvXlgT03/gjXQxsyBW6KqV/UG0mUVm
e1PFoLwKyjt+C0FxFHjIfqFtDD41JgDaf3iAnIT0BhXNnKhPe1P78Hiiqg6kITB3wrMA8hJbFGZu
tbmiV5T89brQzxGFvzraL1SkFzo9O3lrSHeLOaykxNYdiOtEtnydPXhAq0pNUuBFq8jVQl49RihO
L+rsqhg2BAX5+8BY6b9El3iXiOEkyk6Uapf5DiOViPVKhnNaGIwn4tFf10i95y2bZ6EBmqAQeBR+
JNFZhMCYl4Z/nrKhfromWq0Ifivhw1BvI6vuo0cqjnvpS6UzzSbtZ0PpQ7eGYangumYV1SnZ05JN
6gZm8Iwf3evYIBAk0aNkhR8zqi9Sjb6BRuvaVbJBVoMIsvQvVE3ryD4bGqBlUh6vhP0TPXfPZnEG
WQ1wvYyqiBRRq0na3YSe+qEArTiaXFiWnVPxMf2k2dPgLKa/3NpMXJTIEnL56uGliVDOsqmQoTcS
ek4I7mbU1kiba43leGMWF2LRRkR5NB6TCNvupvTH1zfF8MLcbPWOhaOzuXXxb170s1e0Vxyh/JMQ
IRmZoyXoVZZdjdwGo6lbpVs/odYC3Rk2c3JJAejyn4rC02gviKTliSiSBf7nVuwujc5aRUjI936I
PqmyJMCO4px0yb5TAPIumnjbCq5Eo2W/n3z6dWyKLzqDxxycFDYe7ZyiSI+EXUnJzTPmpst9DOmb
fHCH+ijIm2qZl8TPInBc5PtRYGIAWNgAHdT/JPUIAIHRZsCAMDJ/4GLD5DAupnjdEKe5ERxyWMr4
zheMD0/+l2RbRHg5tS9e4PYJkh0IU6ejXeLbopc15eqklhLPn4pPMdtPyAGxIt10+Z6nW4jgbK+4
nrAs462CA4ATPmMqOsJrfGtkCzbls1CoQlhl8UPHrihuCgK6sCBL7NBA/YNDYADe14yk/RfQhUC0
WDjTsNkdIZMH1IND6i5ezL8CFHeffstXyo4x2goEZ6EtIh4r+proxRF/B2W2lhJ4Zvg/yLQR2vHx
SNwhmvCLXrUU/xHWhLqprXdxgvqo4w8jSs8C+ZCik5lVNDSuLvsBgBKXU5ARiY3TTEiOaWmSke9A
SiZuKJ2NSy+/ZQRde7JMGg+hI7DnHrxcfGeQSelu/Jl0npKoz/76W6p8zMI3MgbyZVJAvT2qbl8d
gbCDacPVpBLHoa0F3pKIciz4Z8luh8Kv6E6WtQeS4EZxTCypf1x2SFVRQyLxyxcM6v3ARW2Dftc1
yyZuI1D5Bfq+epkbG4YQ7DQY29CjMF5RATKl2xadCCjlFLiUFAdr8i2w232iSeiSn/Ic0NKkfigf
hX9K61VVnb955HbEYYmX0VWthfcMplfp8R0B8j04T5coIrSt2myACrgKJUQpMu8Km4/glJxJkF1m
AXK2HCyOxs8g+THbnU7v98lyeBel6ZZrkofwZsi4PVHpOMTcoXNDiB2tibyyBUgErABwiwQA1veu
POB76YiX2BJIR7pIb8sAIZr8xlRAHTRPqvaFK1x7z5wqeVT9g8dMOSs6AMt0je+Z7fgsJK7eQs7C
O5LxcAk/sER/1PIWSb8JOsR8sGxRIDdZtotx3iQC1KkjFtwg8a+0mc7Ul5UpUz63DD03tAuP7RG0
Fs0OIC7lE18fXrkzukuFoFYiHwNAZ2EUV9BGvXX/uHti4YzQTxvPWHeBPLil2vI2/7W4KS2PiKvx
RksLcUeSiKc85rI54ixUf19cuDo4zKdybaHsQO/diyRFrSb8JUsIo5KSNQ4GATaRNWVW7By5VLbU
JWItWKrIfdcJJG26LHvMMU/cDugSgVWbiNpPR/tR5e1QXkLvKGm/TbtVMKTT25QuW3GbfpTXpCAF
2O5lluFVYJ58EaPyez45uhgMx3OMt5xvC3jx+J+J6CVGRKh1G5W+R1iX7kA4Isg87KS39KR/o7+P
1J2SfJJvXCNTu8jJnZopmGnGgw3R2ghGIRLHG1ST3NyBn0buUFVbT79YmVGKfxq6S9pKcyQD0Pjt
IF1k/TTOUyzJwB49p+Mj4cGa3UwWRP1N4zRPlb4n7iLf9d43XoefkvY7RDKonk/jM/oWscy803Jb
n1iZP+TRRQ2bbMViLaF1Jm13N6GTC/apkYIsrIPxXn2hBoZqXDbokOEZtOQfYQmoIdEg6KbbDZxq
JyV8q+NPcGGDmeJ3UhIzx6OMGrOlgP1AdpPhIrXOnNRyn4ZDzgNY+KfDFVUuZa2kl4jrHNwagJW5
1q629V7Dvspmdcs0dEu2WV5KN72R0xbo5/QUgai3NlZLqGdaVhGsLPwTD/9+Z/EWf5lkQPH4rljD
QCU9E/MH0bNELK2KKzIMUgmi+uSTbkdmEEBekH54sMnH6MEjuwN1BwlAbF0hiYEHIUf4g2l1iRak
xTZoWxMtyjfDX/G8izRa8FBElScfiJNlVd4KN+0HzVKLXmClA/Wg7FETpLBX4+R/+OrBqtYt/Rlb
AkBoGMKJ+21YWwsWs/7XYn4Plih2h/IgEJE/CV8pt47GNdL/FAiGLA50fqnqKChHUNS9UL7PbQmu
uFS8gzK5YIX7ut/r1b574o6vkdNeZjmpK8kAFd1er/cCm/aH9pM5mAEwJeAsYQQLzqxE3AmcUcK8
FYKnuoA81FhRSDR91ti+U/JQnYiPCGoC5hSpNQ8019+y9ZtO2q25Xvh25/hWWpocgxwTPp8Sp+UA
uSuqT/+vYZMrgU4+kECxQZGvhE0zd6psI6tOk0ACHyJ1o8s3vduwAhSrjEIf69R4JO24GODpS1Ww
8lKd9G1Q7rYYj75vA31EC4g0R/8GUkMugtQF65jk1ov2Om003jbpE3Aef1/QNcIPY7F3MU7eISST
+k/eIiXhv8pPdh6PvOPkFt3SB9zIrAehwMZOf8OHcUS/vI/+6fv+R7rQxzhceN9L/a/8KPbKj/fF
z6Ks5ZQxSB7la7krP4V7O4sUggOeo88BM4o7CQtjY2y08/SazbfEC/BvcCzT/7EAlPEO8Z/+NaMf
HJe29maq5wnl6rhN/sxLtGeu4OPD1CjmFDBvekqIoJh57qzjZ+FUAUEOJ3ycqF2hfJmvQTz1YwMr
FIMFwpoUizE5OCVMKncJ20TxhXyHkqTcxUuLEIrCMkxvs2Z2yz/A32Fs/GGfmls5Y+KF05NJiNi3
CbljhStSX2atpW0YLLX0bTZwpcYGylyJDhZMe+pzTtsYSRfFeCKPYLhFtJ63q1Z2yO60oEH00+7R
75hu9QQz3ow8kTBhjhv5gI3A5EOQtiCz6ZyAQkSbQ2gAKvKGd7z1vugrpm6h4BoByd7QWJdoTjK8
SmJtvw1yVkHoHGj7ihTKZFkB76HvnJ6efglGIhxoxymuobWuPbenTSNEoWXzMW66R/xZPD/4JjNj
/WRbYm6+oGEP1Y3lqEeMaye/vEZv5OaR6UNrIaFfYT7q2Qe7C8VKefwk8QYv/CzsxCIZ/M6+lkAV
l3l3/B9J57HcOJYF0S9CBDyILQlD0DvRaIOQWBS8JSy/fg56dtMx1V0SCbx3TebJBsZEK/9y9ozq
Xuof/RroT6t6HJElR5On6QTkcXuhn+TTlzsn1UnrWqRUDJOjBASa2P8DRTjzH3yN2cjz7K9rrC86
iDBUcP6jDhWbnpFZSeSE33W5KbIjv9wx4Vckyoz6JXz/4AYkfy3R3VHzKrSY/cSkKDj2byN+T4Rr
ha3tY+U6o3POTv/RoiyGUJrXPFnm8i4zQopcljTsJQwRN6D4+9Gw0FJZVoyj5OE6JAgtA4ph6FL1
qnjQgczuyiK3uZkn6SZ+O7++hSgz0XeUXAsPPEDaeIEEkPH6yNAZPhU0LTYwIp5vnMgsW2v8pfq+
Ue5m4pXdiUzRG/CciA5qywshPQIMZv0NtDMSPYOP8JM8feTymwSk5Lw60Pcsw03+FNkfxxZFBv86
PDFsdsV8XJhLoZ1wTBPKY279Mx5tBHOCUCWvAHtiybSsKIctkSVFpG0VorsAyuufX1z5kwz1wLPb
DDv0SJM+7hokBAT/oHpDk/RIqBXjFf8ReCnI1ns0+XBye07x9Lj8Q64FG4dR4hunrX/D2sSOUni1
EbHIjw82IqqQ4dXHToIlxuUpJggTPw35BvXKPMTIbvmMe9/KeR/fZ3FNicIvHqX7dvgzvEnXrU6k
hkfdfPfja0hqqyF5TnTEzzN1UQWn0FYTEOASPRTQW6KDYcGFL98OVzS9NAeawM//JmC73/n6FieW
fsqjAy9l6mZ7dbyO77XKZgh7FnN7nrreU38zi3XCrLTkNbQjbY9nrv6sjB6m1rI2Fd79VXg8gvQI
lTWNmYpHnlvav0oo9v2TaTBHmT7mVZV76OZ496Tihx9GAetV2Z8atnzrhrK6yhwRmcbINRWjsAL+
KD8RXQC0L9iW8JCaHasQsnKoLhzs45xTuCgYZbK6CehOLA5jMzowfOQFBAgnb/jlc1eiKXohCeNZ
zV+6eFH9gyQBPubah++OO5mDcoh2OhOd5ehCNkUFOU/3ALEWAW0e1ax89llpaC6zCSc8pPd23QIY
RMN+7pg42e8rjrulv4MTa5tzruClcn4XmJPYOWA23Eurr/xL3YFr0LPJpFY8S0gblvqPbBnGMY+2
nxv2o/xRcTIs8Y2KSwzO8CEgB1o83TyKJRiM4oAqFusZ8ZmwazaVc66y+RRp5sTIlL6zNd643g7j
lcqics0TidINhTj4g4X+285WLUGgyTpxKF55KBgDml4VrnNej5zpmbafVSse1kTby+jZYlfgKma9
aRD/MuwC2UTg9aOUuDM3b1BLKYMorzVdw0VlZVLNxJlVcInTQbPKmxMYzCeExFYMp68M0v+zarw+
nAaCdKp7Q1+P/EOv/hM4PNPxm0SC7G4sKHWlSeeEn2bLLHAmOdECSCxYmc8iMDz1+b6M8sLslzJ3
V+0qodf/C0i+8GFanWY6fJ1Ti+RqVnsRYzq0PeWW1HvZEa2QmR2BSRyai/qLD5Uvp3gYoBrmUWPF
5mGiw7J35l2OzwoHDmOTwmW/YKwylk3lfpgtEv1JOCxDG9ccAVQs6HTZ1jYXkqE+Cx0gF4XRQtgR
Aai4j6piCqIcE1rSa5cfKlAARkzrR6IrU0D6S1uOT+XHxiDXJqfhKt/DW7SiOEFfB22lndeohhfZ
14xlFxZtHDIXRFlU1A7ir4p4A9rBYR3PzshQmtRis+rJ64AMUivSVy3yim8G+58/U6OlwBKIU/2B
ytz35Ie5EF7iExECixDc8jPIWwtZt2PuiWhHPgihaj0FBpAOEwn/tL2rAqJQCRa4Ea2SrBl98GSQ
KoApmI4Zg1uLAv4S/8rCqcy2s0kopsprYGdbtvA6qUsr8R5fxfGQCZ3VRuhWthT3Ix8CsUhv2wf6
A0RyjhFw10rz9pzv/Oc7+BFGD5pNg0LWUm75g1kh1+97Tec91DaQp9RpxnWFVr5cm6anpyv5K8XY
faovBg/C2z8rM4Q2EcXVXGMr5B/eD3+vOrPwN1yOw5lmlIYdVdwFKZ44EhZTHD92uSYvvaC59lEn
fbYNeQYizZyUHxqe3GxbM23373HwHVFGst/L9yklH2sEynFko/MagOBP67JIxqMaYODDXGOXNFXN
Tj+UNxpVKFnyT4rgILGLExB59Jb75k0dbq4h/8yu6EhsQhos9tzEWYRe/N1tW5ySzgTNgfVwgzc8
BYcw5aGW6Rzk+GbKbM3CjpOgyaCHZGKzCf5GksrNF4R8+pKQRBQGZXhT+SAcLGIuX2Z6LM/xPZ8A
YxENGwJojOuzuWlasXii/o+22oypAvlsgHy45U3k/E4/LvHwzoiJ8TBM8uOBwEi8ZMl7bhg/9bCi
eMCvaK6HJzFrPtcFVrjCK9wXmyRknY5PpbJmj4dE5Qlp1tQ24mBHfM46uULUE0FlW5XdTt0EK/DC
Lm7pl8n+orbz1An48VFbxK4vurg2kB7Fq0KxEkSa/j16tPJiopqSvqowJgSkbixj4wVBhsSeufwP
QwhQ0q2yZdoDv6VgszclPKBEBA3qdBfkgqILssSwtdP7ROuvOtUpc/uDxggHkBTVLubzrXCtFSpC
Ngjr+oY7jBRgk68XF8Mji5lm00GDKRCO9cCUYCtgxuArYnq3k/cu+vSxwFVK34tsM/N6fJ6IhAsH
ie0kgkAcN2d251LeKEs/uujBQ+3/IX1mSwYDTT3iBOVpoZmcuGkBungbQyn2B7rpEYPZ+1d7nxp2
BIVt7KCyYXKB/CrZebselprd85Gsq01MtNLp/ep3MZ/dugRWOxe2vJkZxZ7vkSOyiVl2oytOsaNo
zJO3b9RaA4qwDezXYaXdAiL2OKse/d/nDDeZg9DtJytlOjmgiQCB6LNLGECi6rr8KruUgSWxwdye
aEwpr8dTJv2wNqMHZt56yr4JeyokhSbEDs/p8K/PTinAQzbJshOw8Gr0fS0tXuVy/IcMSHJdtMJc
pcC+t6i82H2z9n67lQ2n3Bvmo3HNvpUJzyd/B6yMfKpBfBztn/8q2N7n9xqbINTW2ReQj3IDteQZ
urgTEQbgomNugKRg2LK4/qQ7zmx2CtKDBh03TgNv38p1oDFUOfRYb4Qe/4Roz8BoW3ylDk4K1bSn
AftsWzbWBJz3lOTQhTiohz1NKk+bKcEN8wiJlYoNRENIz6TXyUtqmW1luMjvcebuQ++a7Vp11SLv
XQxW+jTeiwv2JB9aJsZTG/KRzyjmK+RVz4VJKrKQ+w2CGkBZsGBZBRpLsHLshgiHgcZpsbnnAcy/
/H8xC3llF33Fv9378HEJWp0UJtKqkoB2INK1AbtPYK+SwDg2PjbnBbnKdtHQe3PSidHiKa0OCZOA
FrEK0ddCtISkU/1CF2KQzMpk1L+QVnO6zlEmJ3hr15WyC9C1n5JtXtrq4TNzkt4GSC7x6JhY7+qs
QMPtKSAsqusgLmWnntGi7EleChKnMfAqDipfDKxDzgJAevdefr5RgcUmMYqc9kSyPwpLU1IrM/7q
nGblmqDBf7+tUHtIsuszgJEOSX0hjG0SOMWfrzhwFCY2z2x04usbteeGYgA5b32UN2N5D3Elzxzh
45ZT8gqIJ9O8vyNLsoGyVV59FSfM0aITYMbzwOgBQM8Zb5e2MLsfpLVJ8FsShUy2TQWSdYfkWYgI
pj72FI7cG9A9cQ7AN8xc9W2X0bZ6e+DK4VXnx9HS1X+qZofljr04vq+v+IVFCUMNYSu923yjQw+R
sE7oSP9G2zKUsE7oEOecaxDEhxWK+HaDCFGmDD5rTLJy2lVaqmqnU1fyXhg4ptHKN4bFHR4F1vDC
iwI6uzpV1QrBVoIcnr2Bzv0OO8EbmK7QMLAt7djhTqJhSI4QFGvN+aB/Q95gLMs5qpYI/eZCF616
FdpYY3XMZ/yUbE2QV61xZjThsgtufXsQ1wjihyMGtngrC+s2O1all2q3ZjxGyT6rQF6TEfWZYMcX
hqFDcA/pJYfqCqtFQRD7pELCSKphcJpqiOSyA+zgIqGWW49xP8sNgc1zALEv3aGmxoJHoJFOkcFe
HNc2X725yEPg4ckie4NpzY7C6NKBcnXYBPWwM3pffAVjwothJIu6sj4MVzSCVJ2XjhKtP6fKhcsU
dNsi6pbdWjxT4K3olkMMD90GydWwJbAqXKEI/6nF76DxJtf41DUwbP3Ijjlg1Lb8hcAe4SviuL0F
TgY7zMN0wxAUZkGFbtxim7loTbhVVoweiX4ex9pk8KTGDv8i7rvBkZonr8FZoqKpJ7XSOWb1kysd
kBBsKgzM6HAIPDIXWn5jro2u7iygfc8gIfSn1nfD7jdFIcwYVY4gNxIbhPA339VMhw0QEK6AwlRw
ImEFoyEePX4M3oZcgDy1FhXoUuBlrO79lcueYQCm2tPPdsJZVpGdU9t/J04PbPvS6NBQY14PqjpH
AwFifQz3o28IfXx7Se6+zU22Mm8d7D+r5+Ajyvno1xvTWNZkmlrs4vv6qqHSSarXR+Sqq/btG2k6
Ba28SRBo5cop1pc0cmKM3Fz1yheWUr1yM+5+lXRMWKhQVvj8YT5osfvB0+QQ+Oqgp3FnJZA0SKJY
EKNDi2cci9pfHVlxsqF5LYe1CJkWa3RlmV7SH5CQQZBp7pW8Kt7PlnGg/Ag6mDKRxSc4a2F9QVw3
57F4nw2bJVMkFMqkGB16LtkygOpGze7BH6tBkyRO/n+ULFlQDGo8YcJdwGcZ1+UdRT1myvpzJx9w
YT54n4MzWmFmAui5YIEYJWmgaJvxjk2uqGEj5XCKnFzfYDfEwIaXi35Lt8hkGAFPypzO9zw5YdhE
7dU2p27m5R8n5dpnfCIgE3wvht+MY4YZQWKmHh6RqGbvJrDMTZctmgiNM0Yu//kul5MsuxFWI7Y2
9rYpHuU4LT8/yELRhY0LY+ZKE4KDfLQT1vQMQSybUzTQHUTA+cdYGhBv1eLaTLpFjiGwlgCK4Zi8
d+jrELls/eEuIs6jbpB/m+iR9WCm1IWkef0Jz2rZeGmEoZmFTtL+4g2Vk6WI2iqrrgX6tbeGbS5m
B/iToKuNTqkEQI+Z4eVDPRwoK8Qv5CYzq4BTheA7WbJOqjB7AiOptgxeW/kxZn8SM7OYAS9Uttlb
XuSVR0ov8UYPdap/ceyCoD9jAjZyYgHRGFK1zygt4ibn9diiO+ijmyZZCjuH4kmUxALvAOrq2uFb
K9AjPAFgYh2objPxR5BnXjUpN9i2VKo7MZ7YgPglJhrcRTwslMa1Dyc0oQbhn8FWYE5o9t3kcKLG
gckiUmcNDfoYjp8pgq/ZYSdX6OZCZJpGoLj/5F09uHV3HB4zkoZ6kFnxMZzli0G5Ac9qCgBh5Y3I
qbI747nEdcARjc5Bg3hML2XAY0GjPiBn81HW4Qzjr3YB+fasgBkkZuaZtTomS/WF4TjZEiBiOpJG
7Hxlh9m9FV4pOws6G6qvh8JmHws0/4me8esMyfVPhcDlK9J54/4G2OgSnziCLPVq9qGd8d2ao2PQ
8PRKbkV8x9I04m5Rx0MKod65R5N5kfl0BpR+5hkaqXqoTvuUvOilMPsdks37GsNfQtfo5cpfUl5n
AarUKXwSxjFPZR+kSx0RSMJfEONVMsqNTDDD4IQzb/BXPcdyHpg7YpwWsXyFL6BmCCWRALn7YtzK
V2YcwfZDb9OjDBAP757fbXJjQC9k5TTC7A8FhheRTorBGrH+dB5E2OpAiTELEkhjhoFOVQFNAfwn
1mqyjePXG38yl0ezE/7V0RNxkfvhG5N5Kt7qN17FAOhVlN6HfOOLgDMmAajM0ISshpBjew3okL/u
xhoZX1cZ72Y8W/y7nwcoVZzOuX9in2egr1V5dNCvV8kfoIQPgCGgpv9K/ZXLBz30svY7JNvsRWwD
LsgDYSTEM5kr5kAzFPw8Db01oK6g/O7dojtyNRfKWUXBA6W/elXJFRuqmENX5DN5dHPQ36ACBLdq
0dju5W4bVF/tSNjAX2RHdqwzUkNwOjCDYgm2wG03J55yiPb5zf8XCMsCdNPsMgNJajf6EUCHgVN+
gAfP7ftM11gO1+pDSrfDjTdX3UUYyM8GOSZuLVrNNBqQ4PzsMEFzzXEZqisj2KFFmFF2gLWJfTCR
qD9sPTyjOMo/V620tLWi7YeloW2Le/TZURSxh//QVLGYsCe3CM/4+9xisgC9FSxKCiTNpTiQc8b8
CB+UefL3Ligmf0aKAsBnw2QqPo0dLc5iEspTfbzVJbEHovybM/6TjYJHG7fAB1wMrb/kKUwmuyNK
hLj+Qc1c0hcjod+p/VNTDrPuWzP2xVprj8EvD0MW0z5CYQQ0wjXY9BeuIIb8pLbQL10lYaJvowPD
sqv15+bOXpTAqIHYwVUU30Y079GX/970xW7UrdoJXTNizRtuwnW3g3CLY5ENKbZ+FoMALSbiFsN+
Kj/lKswW1SbSn8kmgIY0Rwvw0EJGPF8JePxD5OFSFEh2WopM9PbhNSuP2bS2Q2WFQPiH4XIpkx/G
Jf7muT3LTB9+UFkOoEZODAAKOyfAHPb2pe6PeXHKWB5ypNC/hV/ySdE91pgDGlxeo4PYQvGzBBhF
VmE4cuLyNUbxtko8kCRAmDNpiYCn4ML/Q/mPI0WEBvEQlE2ZOy1biLlm01UHl6m0tdpDkTmHAGrF
qu/WUo4ekuQRZ5j3ryJdf7ib2aDaBuYoLAyQcxbo84n5CLz39/5XNRfhg5CLHFQNODksvVvCEtr0
3P8xz/4ZNz808dmMFtOmXqM+Iui159cKv/UTZf6Pcs7vzFiwQGQnyNMfXOfQHRlWP8kaY/nMhtBB
NNOx/GNbmEYHcYSDzk5XIj7hC92+DGY720WaNQFKM8/3AM+VCFEZTS0VbUdDgU5rWesbghjeK4LO
8KrQyGJLMZ7hDBnDCfl5cTWDUx0SIYHLvUN1iHj/hiQ3m0vXiuU+jNGbf9bc6sJZvdL/g7C1xrx5
5MIWRhXJuglC0DP7UN+Ov1E/YddC+cEQ69UeEVGjba+u8XBmRf5uTgx51CN76dr5630HeUmwjyza
ABjt6PmrGp0BNQXsatISW1eDXItGKD9VszdnxWb4e1cXqbyifKYNk0en4nIOqkszYnhAkI+8718N
RUEX6IEFvJHLbMHMw6VU2tf6NKjOQMct2YlItqZvRhq81i6fZqh5qkyOg03g6W7g5ZLFlYRJWVUd
EIdAQHCswEPjNlHJ2kDgV/mPCF15lwIg4MT/1z0kSTjoBNGFOF2NI0c+b7gJLw4LLzQZTl7tQqWv
xdcxOaIabbJTzKnZqi6yaIUP28/IKKKq1hqstRhMmX4l24nskscHlovrXv7q4l1TODH9pPBM0eFD
YewVL46fE2YGxCJqlwFOmxYBl3akh0JvAXF2hjpk2+rfGOrVgbwdXEDL2XdPCPT8vaz6a6ZNM0Dp
HH8xMU/IUWYEbl6q9Ah3T6XsLgrBMZEAmtCCOjZV6DrGRVls/uBxYlx5c8eQaAJ5hKXWsKpQVI7+
wjg0jIcRVuWnBrUeleswlRVv3ZEUqK97BfFHcdJgNcbdoxLWQ/nDUirRv3XVk/M7lrYOdU5XfWX6
d4TwWeS3T56As+p+29fnFqARHrg8+pfQWX1+oVSFMNG6gAoMpKdx+Axu2cOLRIIi2YGlEl4jsUt3
hYHLZAJSads6cVnohB0+o6qYkkYSzes+K3XYsFRKjsYGz8AexZ9Ysy+aJCr8WuawMt97AuRExWtn
R7k75GziHVX2+JTzL8FDBiT+vkm1AS5MoNayfwMrgMPBHHgPB0dlD+CXE4wCvw87VTLRuAPil8YP
3oR/Oo+hhusFJ81WxgQtMHHhD/T8W+C2QuGPlTuBLYgUVApJ4cXNEkSPBkcn+z2MF4SKzjXxnopw
apieFT8zU3JFAIB7EkYyfl56n4jBbXqha6U5ZqPJ9lL+bYEEM1+QYv7ucUMknUB5qen5NQcobA3B
H7IuuSV5BHA1UCca/d+3/+hoR2EApa9Qj7yWBUhRC5sqBV9wS97wswifthqWzEXf2WYanQcotCAT
RfE5az44VZhd/Gj6TUSBeTRxush2mELRZrqe32EXkmOC22o8Vh9aeuYXkrnpUMHJaKjRrNUNTd8b
bjsYbMGSemxOsCNIp6kNfIzxX1yyjs/WMpbI+4DKSEadVI7Bd0mdxvCf9WJs7ATtEn2uWe/643qI
jnJjSzQ7dnR5wy4ZGRsgtAwgKuW//HCzQLa7LLFN9NKMpz5QTYyGUPRD3lxRJuWjKwEUbe0BOAke
aCyWHde3C5gpYSZMi382RyQL07J4CpyKdsG5iB+h4fiqbb7iLYkSH/GFN7A28ccsyYfAuFvdoA3n
3z5rWr6BxQyNpN/vAXCwgc92BSNjh/6lylwhvtbaIVQZbOpZaaO9VW+pOS0cG0pRjmv06FG3g55M
QFj+OcaqtByT1GP9p8cpMqQLM7BwdkcayjvJY7ffVYUIvomxqYGuj+4g0ID/JmcuzBq3Or7rurMU
calTLOJzDZD4HIr3scQhPF7935pNqwQJGh/C3rDMBqAR9LKpoQAzAAKwjb3iB7YWs7vje1nzmAdc
jQFLZbkXeNEWUg9V8UeYjY6PU01diArviLH2tZfSPFUdJNwPRg1AkFW0lhHrH3L4PPOM5eWStMAq
Rha/ZKKkM5RYDSNGSxj/sHm3WnrgK5QkqCYjJivGKjB1vZl4mCkvhqUiSBbM5Wa+krJ1jEj3ouNe
YfqL3q0jBoNxE6k9czYgGUugBcX8yGdDQDf/g/pph+Yo86bBWXq6oqUINuwyZ/5/qkjTJoTUJ8+F
NUFcq4zXjLe2giYOPp4LXyGT91fJbkxioubOmKEBPrEwwRzYKpmKJjw6geyu1YdO34twzouqXdNA
JQwIYua5Uk9MgPJXcd7UH6RekEZ9mQEoqmcMqBlbmG0jHyWW53wJ2vCh5d1EEUKqP3RkPcvaFPHy
DZdD5iaNi2zXEI9KTWKqPeQu4g6TFt5PNl9xzziaDvpWKnf0gHHN0dfhQICTxt4F0Tqz3+iIcEc3
f0W2AfR57OY6vbVlylCkmulZfPKm/5miK6PNwpk4ydLdMbDJCrQH3Wox/yvz8i84TKQ6cyFLVH33
IjjMtKWsLcsSardD3oeCpWrEtiKQX8Dxwjt5Zj6m+tM4NreVK9LbcIuAXw+BnwAvXuTQvGhRLX22
1HWebMF+hJ9vE1g+jme+ZBO0FRo2yYqGsw9Xo+s3PY5pp5z2QImtMX7F3JhaTOv+wp2I4yRdVRc8
Wt0r2dOEoyxJhy1j1w++Sea3aeHygHAuE4q6Z6pbc/9FW4EceX0Z+Cv0zAG4qc9B0+++seRd4+OJ
Zyi7joZvZwd4uaS7KDYD41ReRfyJNgT/adXYNOLzGyIsIWgsfZmXHrgjIpxgChNf4IJzYB78qVJe
JTX7bOkoBVv/bZkZUn6swtFOS+4iyRXMhcJyqXB7sVth1Rm6wvx33DI26gjUJsUcVujbvyq/0YiO
8zeKjlBFxPSqvN1slQbxArxCtCMvtfNmLA4VBrdOt/mE7oD89zM7+c03cKsxXYZ8At3+IyzaLw1D
2XS5McE7PgOUPVWE0k0/SFyRk/PjFrGexGwt07uLdojpWV6a9ZbN6pXAaIlHdcHAlvUw6jTFkYf5
frwS/ENELqKkXy4ZSltjuH0claFAF7i+fBntN1TwhXD33RSdYfzIljmSFB0aSEdPiurMSf+JIWmV
Muj/TQGN4kYSrPzIzYsaECFnZSdq8zSeXLwfXicFoCKSOP8wky5a+IXsiBxxY8ofEkLgUg8R2/xD
49hFonx7b5MXrcS720uz1ZsDCCYMMoAXxAxapw1JK/CJV7Wx+OT2J3Dq1Z+fct1Q2PICzwHOIIVT
n4LBI3mLlF2JJaiFiQTcZ1dG+7JY5p0T7smy6CVW6VcACOrD77xa+p1ysqihviNjwU/7jY5ICrzA
GfbNvwwoZXTu38hQjYKBaXhERtF9yWvquDdd5syhj/w4ojuqHmwxwgxgG67DdJ9TdByDoxqvjY8P
d3CbudkX7B59cIFRnG7GFs6ED+gRgt0ZgzmZXfgeFt04n51z1FG2cBVCnyRaYkqEu6AfK4pchdkr
k733lCj7q8ZXo91xUb/juX8Oc6virdOdgCHVKvQXffkVVVQiC4Azw6l7L3RUsZQbZ5O+4vMcxQU7
M+RjOLTGPyQG5SPBCztjE7t9d8c3ejiI5emP3h6VU0Yu+IBQGJEZy9+pdkUAyiBm1BYs+ceO8BKW
twXS6emHYz7nX6uvnrFIzX0zm9flStG3KbwrMtUZWy5UeLJgm4D3dytG8GyLOweSTMk6hIe8Ex6l
/DR+SUIJzVVg08r20GgTZlRLAmeHo+5BDz2yvkQ288PAnGgGdzKu3gKiaE7A5AALBr/WbBedqTEQ
2ODFWYbc9Qzl7XjxXisABwi9mkBpR/wQf2QUfB65iMrvg+bj1+w9ecfsWNQfLIagN13eyTmpnmkG
84U+I3eAX7DjBBRjyaNXjSyRMTuQ1arQGxxn+ZIqksVG+0uSwVm8vy2Ebap4RdfB4cXCgxPLznzM
erv/qhdbrtzhkdco3EQHETdgcnCLXePOUjdn7MlQkh1GohPZeBPNA0j4eRDgaZdeBmEAO+BOL8ae
sepSX/GZfrBh7kLEWyTO9SzlUDKhszgIDQCze9LY+U6+I+OHzy8diEuQi3+f8cYz0AKemjj+oaTN
qa/BEOI8GP+iE9vb4L9ULvnzjTMfvifhU15Ie0Ccq9ODYMThZoV/LKZFqi8OmE3giED/ceT9hnaz
YPUIPWIyQISxPY3o4e8JSMVJoJA4txnJsdanm+8BmzC8q6vvic4n9k+WMh5BuQG3q99nrg8NtJJ+
3igvQXNe2GrYMsK/eJYwg3OxWSdHVVxnxIrCwXnph7C7chnFVBxl5Sr4eQc4hNPtZCcjWl/4se9b
6h8l/KRWgg6GnUNEf6mQBW+TdRPkjTNqQPyb0TZQYjGojL7GESkStdSjNNiTWfifUmDTD61mse8M
S9MulG0E8HN46VSanVOP2EucQsBiuBIbq1uCdXnlkAZZ+FO94ijyZ38CHkKTjdRTVZ4fvK1cSsns
S8r/fbS7ji6jG/e9ZMWfpXTUhnz5gf7NDlAXjglk+aaFScDbQ6pPQgrwP+TR2krq/vUiV1m+MvVL
jkCb5NCHfDbElc6USPiAvrd7cgO5vn2UF4q/+RQsIHInlLG0iX+tZKXFwfyWjgF7qHGuj4fC3CvJ
n6z/jjyp4h7puBtc/MAqSeCCy7DwePQBpPzB03kRUWN8B8fpsHrlFpIRGMaQjzARl6z40dyo9Nik
WJQcC6sc9Wd1Thmj6Wxw4lvCb0xYW77Ug9WIdOWGiQwnEJkPHlUKYXybmcevHwLPO30yL4u+ZQ6v
vQQbwBYjlzRYsupdcFBYjYh2CPNtlljFF+NQuowFOog42guLCmJMsrgQ7tSHK8zGrWuSJfpxZ8Uv
1KiGKLUAq/hqFs5VL9gGKhTUS9k5xfAwpC+ZvtsoaKr+8luhHtLQaVBpDKA8V/WNhQIpN07Oriry
CGaebZDm4JzP942wmSnT5141e8HH7LvQzwbC1FMh/GEjHJbhLYvBhg2KM0J6hAS+6076khmKfqMd
U1kv3rrmVErHWnVGfZlPkoFa/ApqdmoWQU/0jkyyYzdRbwy3CitjGn6MQIdyEa8Zf1Iiq/ICPeMU
/Apvx7CFZhsgsFa+mBaBJi1mLvBljV3NWakcpkGltgbX5Qzs1elsYpzWpdveGWT+iBZ0GNmWLTSA
6u8b3pbNk3ruP4v0if9aAiMGo66xUd0Ya+HK4yUcaSqh+k8C/Wopn0SiZDTLvCJs+2k31YYdtWac
+bWbZBmgGp92+jhmL9JwgVXTMiEmf4v91zy/8roSo9WypYPwx8DUa67qzJ1FNtupxmaVadWNk57C
HZPXmYHm3jEwVHr5twoRka3QMf/iCizfBAujq+TYH1Fw4m0hvwKjfsQtAT3L/SmgBOwR+2vBEWde
KC5GjMf0Zn9HJKj9aOf3Tq0sUChl6BL4HC8NT/hDDECemsiUDtEjU6A5mlt638JgAUtdQdmKBzL1
+vpSQ2i4U00vh8NwJ8xGdVkvMlonAamytUtNOBk6phbwZb5VfszyUGCMhPHm8JXNhfU0wN4DyWRr
jkn1bnhy5GAlMDo2dF5og03XKDYgiK9IbjD+3puAIVX+4ucrWK/ZbOQat8dpzxeJ362xuFhk0UKw
T15Xc+w3NNL8sTGkNcUqPJ7oX1by1tDZSD3I82xcxa1TePaHGOIaramTfzE3VJD1Wnz4duvVO7IO
jJmt0cS1HusX6rU/PkCZA4kUWsgwZITMh26pxC6jigBYITKyBafIrXTjRQWacekXN6ikzcD7hDwP
wfCmyxfmBUm7/ovgQlhhtSzUV3MiyvOiWdfhwNZTO/c3MsROkxwfUAs/GgtIPmcFVQtnQeSkmAna
JVBFc5UuPrBHGEh2T902zVMFhmSP4oRCt11Dk2O4A7Q8lIgEJGuuLVcaoW1hfBC8CbTcbXWU9GVH
v3IPmAq2SMF4ktCu6Qge2z18VDm7qxMKD45LslN54LItiE65f9U9Xq5jjfZfpSSajhQ2RgY8WW2v
kiPH91AsKS6onNtDHM9wxUwaUqtqd3XCUo2yZzZdqPXXGO9NKljp1ySyBMp2vSDgm/VbFGxGcCyM
DBitNENvMytjjNeoZ/7QJIufo0RL1oBLriQWvIh06LRbGq6YsuGr6JJDGiy6ZuJnPcLkHwoe6UMT
yA+Ikq8yHU0jJ5BftwSKV0mn4g0a/X3LmQvxG61b5sHwkPgrJ2W3+V1o3id6Zdgj+C2LAdAxQ0dp
gZP5otP+wdBstlrpdOYGxB5OK/hR2JYUqI5HGXd0epT6LaheIrZRASCs0RVE1uQRL3B0jM06mK16
nmQgqBFAtz124sxZl8UZTVQDRQBdLGmKfO5Vd8CP+Zb+ZWzU2aCi+sDyQs1/MDo7PQLz1lZKvq5P
8bHWDzQa2mQqqbfifPhW2PsfYsEWL+OctvAGKqMa5xKPQm3abbfDzMDmiNdjLu8nDT7TpcAOX1oP
RXWVjf/4/5myGVgdRqx1vyrpw1xOlt8ceZ0g7DFJZCBevwY3xPdLwUyeTGd1O3K7ivw7EK9lDVaZ
p5SR5PBgCdaeSwTJz1jClMwQQHbHcq81E9LfR/ti/kMRNIxL/QleYw0SfInVLn6RUQWrLHDIxy5h
8KjI+W2+gdaLyEL6SWvS1H/hp7AQRP0U7OL3lcuCQ1OuyD5BhwojODyFCWJ5MHlfAcEixqOT5hNL
BdbXiHx4YcOZ47rhmqcLUNyqXobCjRoJa34xKQqoLpJbYLpK/5UPPwmhXQgFxNGREfRj3maUybCI
g7YDEeCmO6XYtSkOfwuJ0Q8ziy8kJ6rzsesfgYraAPfZjfZHOJjavZtYScn5jfTgyNiA+iqjnPgc
6fwrwGqHd7vPmscsPvyPpPNYclTLougXEYE3UwknIe8zJ0SaShDeC/H1vXg9fNVdlUZw7zF7r919
V3dukVpBj6sFCP466SLOxvdPJcY4TU2KxMGznGixojBg91n/k9FPbzV1hWE86pcfPTCHxQ4bAqp4
1tmS18l+j0cg8fm+S1sN3ne2C1bv0LZFtmZzjvj9bzP/FN0IiV2twJFh73BR54ubDAvFMWeadckP
1fGGdU011nK9hqK0mU4RQlkQlNg5kTOgZo5/sis6me2z9d78ZL2jwDEKF/0Gg1IpI2jMzxWmsRf5
JzIJI4KLLpaNpAr+CfAbrezVkJyBefc2NrbTd2zHEYCFhQId3clIJl2+LoPzHO5acaBb/0QDZbZr
OPTCEW3BYN2VkajLU3fjatOVFe7fZB2tSAIJz+GEs+AFzpSUMeZmWCUUNmnXCrD7k/Zf8A7d2qxX
WrsxtijsBC0Y0IrQrDeMFD18Xcbop6E7pQFiYm4ksN7yLn2fRnZf/gxYF1zzmhsfueaVlttpZ+W1
Qk/TNnD4P+YzNrvl7ktfCdz3tnmdE96NcIVaUSOwKXGLcRUaazT80lYY+UkcvDitz46jQzEO9ooR
CliewMrXZfT9GtYJHjzhKF2L5a3zwju1xjM9/febRl31MhhFeoStmTuyNQD5JdQuW/bgbq84ZFVv
0SrPOw9wRpGNJLMDgJ36Y+g8Lc8MeKVYkh1hxrQrbAAclHnvkNoIMBD6+lH4JHWVDp4HGoD5dqyA
gZ0GpD4/5g/MABKndNU3/QpMqQKT0g2hHrE/DDK2Nk+KgnbBuFhu9pnqVpXX1OdU2ckQ+nBdUp92
DAQNMouXoggI0J0wTRtulwWMDa3SJX8sGWFrkRJq44g5+NegYmqPdY+HL74y6pgNO/8U/J4Samhq
14J9GvBodat2/8zp+81mLA36lj9ZrtsDEr1WsZM1mwbTn+C+LmiMsWUqq8i4oOTRSCBVDoXE+MLt
QbGBtnzixCL3mAAGFMf/xVSPrHDZaY/L7iRkPicoGKhi9lKUr3ssMi5aDI44uyBbNCuTAwRuyg4D
4/cePcuCE9bg5Hv+loWvqbukvxC7m4A8AnY1BjlTMFASngRTRrUb+Y6nC88M3+Kcv7dnP/EfcJ77
nbT2J8HIs6szRByAa/kBQ6c1liK3KbWbq5VHbU8oEYKqyP9sy7POfBZ6D8AZInrF0ofI2ix1r0cB
pBPBuCj5PnBOTIz+XexfNFHMTazXSEtPrtMBcz/QHRbPt+mHApKQPU07EaqnEc7MQB1szy3dDXzP
5BFwCvEqDdYeeILJp5/il+YvtH+05jWbzvxXSd0EWTet6wureXVnXdpDtrmT8zMgOZsjnGaCLEUw
N5FufMzbvy0XYD9DYDFmvY78jWWCsy4NSox+MDWuBcEVwo2SyVR4YiiC5Go9UXby7nm2rHqkPT5t
sVuq38ZHwehoPxDQ/P7BcSU8f3kLUJ5Vri5cWECKDBzTJx/DevAANE9f+S94Ro2hupxvEnBtTCI9
YFJcj5CsVVdffBff0twHwiIG+LJgg1XcZuNb9j0xuyIyJPvGUIusDDGXrPos37cl3PRVxHpImz9m
5cKQ8okbK7SckbaCvbbsjDsi0a1q1+zSR2QjWYHmX6xS9fL+A00EcYca1ViwhUfFGtnEh8w2QsAn
FaZVhS8nX00XlazicImp/lRtoiXhay5bOsF+fmdeC9BQ8Dk0H/EuDrEC8r0tReBz/0Jiq6F2d1iM
UoddASVL/PLLMNCaPdtfSz3oV+N1HmtbUE9NybGxR8yoKkfpweoIiKopold0o5sMu2an/w2//TZB
NzPsmDH3nUunjpsnMJYMYXKM4aG17rD2+FwaDAmaNphCO6RC01MQsEdkN4ysc7RC1shzwTytYa2T
nBLmyGKP+noXIefnkiMmow/tHCDr8z4wgG8iWGnpn8LcwKnZAwngrogUKwh3QiX4PqSc7orKS85g
j18gUjGF6xhBO37Db1F4YKRr3g8jcRJE4E/VB3AJd0gKZJgo6oG4mJQDbfhnCD96E7DwVw4vPnwA
y1S/Jfq/g4GFENMaScPFFyGGRk+QJYFK5fwf8RGwC3ZEVMvyC/1S9dXEa4sBA4UlJb557MaL8CHG
Hx11ur7uWGrABBHYisyrxezR4beN5aDCsJyOt9gpPGOq9sV4KawNfle+wrx0mcpTGH6EVLoUrOpw
ABpaxWuS5ZrrhJtaZ12FK5VdPTynDBGJtmshCESUVSN9XgfCxpahKb5CWJWgwjpqSRkBSSluBhZN
obEtDWrv7tpi0QmxwQByLYjwTqCgd7ch8xToS92lehqrN6x8FrDqRo2/m/eXWaDfMYOX5WfFveDV
iYgxeAiw+N6B1bo94ilRP0njl8xlr5rf5fM0CY42+Sy6Wib2PLAldQ46+6L8k8ezAKUIjTBLNwh0
8KBM5jCNP+I8Sj9bw193Dg+ZVjqvD5ESG3sPkVwQfwo8a8xCUnIGr4xPaC1Y+KOVy7e0eZrwKMYT
IweeEcZI5vPH/EhNB+UAer0p3mcZag7kV8rKOkm8/NbySRvsvA5JGEgkoWPyuJ+w4gFwPPMxUfu0
rn4Gk40i/ALq8ojIkASx8ENHT9yzeg6og4VwOXyXy/DCUiL1ECqRLWSSx0r7jmcBdyYH/hc0KIrr
lqZCvsiNHV1GB7t25w0vPq7FC2ngYuSRtyl6WYWyUFZtkg9GZTWixfjmD2lwDV90UT4i3gq3yVch
r2t5Y+TEiIojt/YxNQgFlP51zXdk7WUF08tF4NfZEtL0OiaywzSNohXN3jI5iRhuKClT10oXMOlR
pfPdMZLVnxy9trySzxtddfgUBfp/kJMTGXZb6MBozPQwIAmGDoMnjEKOH5CfD49tRMjM+/uXaGCe
T2vDd8djsMVQZDHIy0lLJH0djK/uiJj/CE3/HUh0X6kvV/tCQou6BAfc+vlrijvAJsjPZcWHJAk9
2sn/mFREZFA0fqcxVVlDduInncN8/gNbBXLQAGH7FSAvgZYWXYwux9Kf9SGcV1umI6mvHmVmKyyn
/6lvl5Io3mm5rQFXWxlrvfX4e1g/yJzwafqR1MIVd/IA/Q7ShiVs5gYA4gquQ+HKsA2wzvxmHmdM
kGV+ZgZPaq67Rdwl4Q0E0zzGgRJ7+aIqwRNiQnMuMf+6zAGMj1qFiM7UYsw/aHGhhsGYsafzm2Zq
0efb6UoX/ocJ6MCmnt+jiXUOonf7Kb7cUvcsVGa5dXzf8Twv/aj1IH1sBdV5MSJsUviqy/zWwtxh
dARMGcVTvBaMOTe5RPiDPAAjgsaAi0TFfFji6aA40r+1GcxhsZqwXOJYBqbm5jpiXBPZSxYeZGuv
We0KPXv7ubJmlEDXXc81zjKnTK2uGbh0dRVfVYwwxK7gaGHy8qYs9QzVxfiAj5H2bGOSMsVEZimS
1bCpdiNV7amN6PhocuMNFzpDkLkvT9fi0oRm9bI1WjtehXxnstG4wpaheKhAM+pAgX9IQ6uIWeqV
NQUQy8GY0RA6eGJScuQE46pVXKv8eJJrFvVu/Q0J2lqJJ+OBFB5llR3hPfaVi8FYcHnsKYB24jdX
gF4hPiJIj4TqAXf8hRlUFv2ZsavHd0Td+jyBMvkOKdxyepk1K9YY3o5kTxRhftI5/I8pJFLBkfsN
uoHmqAqECN/LaCF9q1dUXhnCmsENCS/qKJudQvaH3o2TvZzeXpPX0RHntvSDqWJ6mM3PVO7rca8Q
sbQYSYiUl88dsFzKLVDHUNxW4o3NO1nAXzY+hwgyzTceC5j+Da2SD8BRJZSJemOk5+SebxBsFO6E
rP/FFgMLwyH/YyFMS8mL+T6JFSMwq/0QuysSZyJr0NKMy4pUY6wDi1oj6MORmj2tDv+EUm6IPKz0
A1l2eHvsOvEZACKIpBLmvWUKh1ACSwlXLJevdYLjsm8wDXkFga0e73d4Ygw1ur7JMorUTNUJr8wm
Ukg7v1lB+oEtXNoAdyw5m+DelcWLDEnhyfgSNRgiYApjLuc6gC/2Wr/WzXhuIjDts/UHMv3tiYgB
6j/pDzaKcz1bq0AVGS240Vdf3gmFQwCbIL0bf1tqHfmLeSViEbgk5nCT6MWMY/ZvTqE7ym0AjJDP
GQJDylugtwE/lfC8veVrrNkV9y+1K0m8xutItykAZUUehnLA52hTGElwakb9uh7Wunp9o5OBB//q
z2Zrv8n/8UlmrLYSy0nHbA/80t4Br0F7B6MgY0Nl3YxzMd8ynXqqS8S+aGaDeIuGc4N7lH0k8kO4
NwahyI5xM31f/tZPGHZmugFfusvIoVkUx2pbu9Y/fXLRXMRf+gLS/yqTVvAIZ+8g5YyLjHbDVa8s
q5t2VECG2Uh33hskYCAByGehlVo2W7ibW2Y+zFHQoKHJAO1hkcSIyhW5gE0TGkV2w/xHGb5TlYA9
XiQ8tZC81qgvmZ/CkuQ/OWrqQNS8cNkHbSDQviFcVl1MydRY9IWVO/3ra1BKRLcvmGd2nZ3ekQoS
pD7h2DwJ0EXtov7K9dUkfsq9xxfKdY9/P6H7QVCGuKHcU4ziPjKvDPVslDxPorQQqyxr53WM2Hcs
SHo3N8q1gpi6iYzTQCkQzqOjnE0KIwnsnWqyaYcAJADjaJjMoTgHCdayT+2XhT6EIuFSbKHLsGzA
PLsGFmySWOzXmDU+3+WaHYl2bqojgt76TgNMrd/hzRcWxbb6nLb5T8WpK20ZdYkkUf5JV54h4ELn
P/oGtOJUmdPkAypgjs7Svda8/K5v4e48yd5DEQ6ZisOalMXpyC+0ShwyyV4c+vlDWNVdwPwG86MO
Yrlh8witz7E+MnQhnkXDy4SDQSnlsybwyKO+t1mbFKiqO5n6ye92lRmAArL52GumowkdFmoJaTIW
Wo4b68D4MCYn07HCTUUSDWd0my/VDc5s4QLfE79MkuKTnfVNNEJoaeaRFYrKyVpCA7CWIlPOJ2Cc
WSvcUApAPqevb8hyiXuWS+QyKzwgwFgFO+8uEet5EnBAq+yZFuaYyjQkbIqnsQGv5EeYX/nvVzQw
EGtgewBCGfTdrIU758AvnmsNq+Ef7AiT64JLhargTfYqhbywdgQPgtDsq8LmCi+Js2Rr9TYNV4kE
ofoqYJMQE+XEW/meMCraay8mMo9S4behzUMtJDxcF/pBlJepYuv1MYtZFi/R15XzAC2Q/fIjh3rX
bpX8bIz8rQPPHsfhq4bEj0KbS5MfllMP1nOZHQuyaakFjI8lI4zxQ/S16ppscaW8K5tjmireYl7y
2slBRp9XXydjI70+JhWJ1o0gCE5kpiPP9CLvqoe+JjlYHx3KJlnZQss0Py1Gq5331j9ijIE06tyU
AfbQxmPrTuzc+MDZ95y29XufmPsOd75OiDFrnv69YsWOthraJoOmg5J998pKBG8jf/9394/9Cm0Y
DsAtHAVgOIOO0ofOh90hmdB1vHkrRPGK0KIQ4Y/KYk3zxWoPss2Sqdt/5JPFblfp4CNYzmCsp1iK
XBY/Vb5XCBDd4oT8m4gUWCMk0RQ+MQmKBF4KYMgIsq8co+Zd4npmQUdiCt4G4oSv0U7JNhVaMVSW
BkXKlqe+qj9fDNhnXYdG6MonmXiYz0b7AK+gZBZKMe5jSUzJFSWPJ1+ZDrrJSMDyxoDFoYShfFX6
yxu9BhIEZhzckhRExCb3+6a+ctmmOUMhzg5A7bT3Ke37rDZpRlcYIxz6CK4+RwXUnb7m5+6/+a0Q
s6wzPEGBHBHmuRZB86BHwaHAFgFFM+P3yuWLWYdxdsGGVtBwi/L0s/yJPznGnonL8MI6hEzpI/4O
UqVVA5AVJw4DjuVMN1wYN8iRb1ZPdhxoR463rD7wofkV2+jKlZAjYJ0m5oghGsN5lEWBJAaqfqGW
Hx/VCN3Bo4vOcKg/9O7AAfh8XRW6VxcsV/3eWL903bVGvBO/RSRx5wLYUsCx332yRVwJvxg06NIZ
+0JvzN+fdDA6k9N2Tc4PIg5V9CamcCllOzOKQT2J71VZBt0G0YzBOLrkWywvkmRH1Y6kUSn/NDEs
2nhQjATiJJ3I222fSyrG+HnNhbuADXRewOBN1L8Fyp7xzpdIscl9ZZoT0cgsCUnu8x+l2otIEL+o
6RhZYl3grpKCECyCRd3dMfM5v+LzBFw0MTyhP6sylUegIu2kwEEaznYED98h/2e+Fi3avpadEMgU
bWRqzh3tYHVCVq1MJw3kQ+aZBRmDpyJs/LpqmbP+hjxOIgwNY1sUrG4YXjNPS1hN8TEsEDDEuheJ
HjIgASgm4T//RCCEt+dXUyDLwwmdrBTYBO/d02DeRKVh2gZ3GJjG6LNJMH8uaIatwq/oTrCHGcuo
WzNZ34HEnDV9ZJS8V5o3/sU9KX2LZPEBK2aBBTyPHfG9o2kd/8qN/lPFuGNu4zuISGnImtmZwveh
NUD/l9qjiLyu3k4CBxta25B3e6EyGVOSjSpBezkmsVd0jsYhJyHXJS9Ie16pRgcUHoL8zzC+rfir
QO/kTxcmolP0yRRzZPDa716pN1nHPg0wpGEWmxovRyiHXlihvuOd4DI0wCLM0qbz23wvI/7s2lgf
byZAid/9abnXYoq9Ag0AT5Mx4JLsTiWbzLM6N012BlNj3XB0Qpkp2XpiTV4/XllcyblDeSNHiC4x
c3aBYB7HIGSGB71ZGAALLZB6VPKVoReoBvbiZv6VFSsVBUOob7q0gMgdsA0yB4RutAHoEFJnnNX5
tBoIqBfimRw3FkyYGQ0mPaGPoH9iOzmv/dUZQNG8N2L5pb49ecVXkyj2JDaYTCRX7J2v0w7lYBus
YtxRbvdbDchg1/0Y2mL1i8suRctybv+o8FVKjNuzDIa5/kf8Ae5G3leccemCbgkdIEF/aeTDCCi3
T86LwucHNp8eWYM6khBH5z3Pl6K+HsRHBF6gwFDkxFrwpkrtlC8CMhtQiQAylWvIrlkxT4Vg12+P
a5ieeRvLDshrmSSA6qKHnzqr11C8vWH9vswvfXSnnEHOTwcZI79Y9Y/UX9+m97TwxIITax/kjGsG
XnNGojPGk0nDm9hHVnXPVdf9061bm3rMJ99O/yd+mu2ieh2n/WB/G3cpaKNxn1DR3HXskmA3s2Me
rVvac0X8apNd5urlJjuTG4TIGUtKv5PGW9nvZ41OwtpP/eBz4zkRo3V5jV1J5WPYtEeByyQ64LWh
1aMmvrxvHWrcigyonvuIlR4RYiZ/jfdiuL/jqzDOISvPFbvuJ8NMAQbQ3piX1AlS0Jgwh6+WUGIa
pZfuKuL3oHkMVwVytLQV2sYI6n2362pCS3cZ6jot/lDHY0OYb7nkrBrvtWGxIMOB52faKldBk3m5
J0frp35Xoz89PZgfKNMbR7mjWmJmBVkUbzDirWupUKZy/uvQwvZvOgllrnjzdZxdlTjIBrxp2QUd
VM36hO8FMEjx2TT7ao49hru572K6V6TJaeeKoD6HTcmtTnRAuA5TO/33T/Gl6mG2yIoXGBRHDNCV
mzAnb30F/7jBHqQfrhXKOJoJwVhZ+Udn7pXyM/1GemKYaOuXRnxoxp34XrbE6u1kknWafWf8kifM
6L2uf+B/cFsnpEIGM0Q6D17qo65+CBIqYUMMP+1IZjbDkUwDIX+Idgjn/7XhaUrWCQrpziIBNYCv
QlRi891AmVHPSeOlKWmkXKK2GP1x9qbH1iMzwbB8je5RWT+pphH2UN4hfWFLbhtX1Pw8mRUfasMs
P5pNop5ZH94imVxrCWlj+w0pn2t0UU27lPg0YAw/DGnyclfHrNhFr0mub9kbxQ3ZkzrziuchhuIo
u3G61zTgX6w1t+YKyFu9QESSqwez/BybDdKvP6SbCYOdTH8w2XsKq59x/cRyQEJWSIbNEmoHEpZy
06HPTXYETBrcaPEqw3jXrDu8lNoO62ZGDicCmqTeJp1fjPek3UJ0iHGHaAv+pNJHuyIqrHFoqadf
zLKET6mcv0xl6EHvDZlv0tFIZxuDXZFxANGZSz4VO+beDNRz2KnavvAogAeHXRz6ErwzEVXuQWZN
ysFLi6YB+kbOYRPcK6Sz2Ao1Q+khHX25NYOA/6iWEfAaDOIwN4rlq2GUtrTYF8M+S3trwTKEQ+J5
YezSbCkgY/pfVcST6fam2/UXKtxIIi66tk3oWU9z2Tye7UZt/4XDj4KbjKkmUWdYp4ScyS3B1WSp
JF6WBiZuvic7luSXFQmbjG1LrzkLafAYrkPg4Kv+HCMkhgAp+D3LrTbfzn9tZELwnfGTylxnrbRr
+3UTHZnw48AAnhGGaxyEneoyUi4qMB7zVQzfZiAxoF8a0+o97cgDZKLyIH1HKAOTYIZpr/wRFfi6
qO2FaDzUzNRQTMCuaD4M4kNpF4FYVnLwMtcag1PWhpDtmB9UPruj/ExvxPhBSZ0sxZIE6WX4lHD/
jxLYWS5QQmKXhUjkgWeg+sRnaV5CnNb06giMWSPFx6haUXjLJ8ysfTpDDpdYs7XtUJ6Mfl+z0Zqg
d/V8jmm+ZReCRVvt/yT1Tj5Aeq6towqsuPpHOEWGdTHStuPw/38PscPYfpAAQ7LLWAClP1nSb8T0
LcdYqidHM/eHp5cQnrT6jISNVn6y8hsZwhDORHFekwNCMkiccmYiIJp19oEgrCZUgpTW1AeYCsvu
gETKYOaT8TD8DqYTcs5rwg3Yb6Wd++FQZoVTkAskn0oASh9S+Z0yKKurB9tq+lfzUwayUMNrgQrD
lpunWY73I0uwMKD4m2wKXnSu2kohfitewb8QR2RnRECiIer0Ggd/UFO33EkoN0If95mlgZP+Sj7j
z/jtMUvl/1kqkDUos2O8vnnNyh95BU9djtaUb73sD6/hp1MPr243ocqALTZCRILgC1loRev9YhZV
gmBGigYWcfobAC2m8ecTStiCBjYYROIwTunodmCaopgtBtmG8kmHRN0Zu9T8F2sLejIjWzE3qBT0
aZ6ufE/oj3qmLBpbDh3ZG36NIVrxW+BDl8GKvmoH7NT2Td/cyFzg1BBj91tKg5NCR1SBqh9aWqwO
NsNvK3wpX22xnZmlpvGHOb+ZG/fry/8z7FR1czohAC3EGu4s0eZQNz6M6FrMvLZ1x/R+/BR41aRa
WxjiH34RW0ZnstGE1fzwvwhZdnEzpvpWIasCUwGul9d3Fq34/x1Fbjdosr4aL/lgekewXPZ5KTL/
5ljUW04vo9uG06pk7W7AunFS7Zy9iPGyNg3zE5ilb48ZLuqJbFP03osZrbkSlXWVX5lGjxDnQZgd
UsNutB+ALgQZ5XdiUkd7RLgRs2R0QWDgSs8pjhO4G31yT56nFE6edaZYfkoetXHaX1tpnb13Ooag
8NPQ8PzREDkEn+Z2DtOgOebFXx3eZ5veHG0gmD4n7xhY6aYBYUfnURJzIZxjyB+iRgSE4YfxdtyU
DG3eQawxRHDij+dOCddNK1Gpe4l4IFGe8amMOBvwY2Yb+ddQXPEPTE+kV8ehOjbAppWdmDO+A6vL
nOy1JHKVDjzblK+NKBLooJ7M8pATIKOcGEazI6+VfZSn69nUwN4t7cASlCoZicRkMQ4EFGCzEU2o
/eJlrm17EokcyoVBP5WFN+r4IZY1VTqHX+TgmN+jsmhYJUHiIAwdFSFxDOg9+sHVd7WZonrh6cOO
gTqwRyaP+2ATD9tQv+jgfBhTDkfjecNl/LT/2obwTTQtKjmBnLYgVGnhd8zoem3FuY8eFoZeiZIJ
wYdtMHqmr0sebYdid9n7zLXBKxJ0QvEVXyb5nyLeevTNrLXw9K+IRUyrHx28XsTQYXALvlIJt25G
kA29jU+jQBeCLofhxtZHYwglMIR9cwKczcfLi5QFALcO06/8WRY3IYiwq3RoY/uASAVDRKSzYBCR
zxBect0nmw6SvQw/U+Il/bajJut3wiGu3DOjDfnOjaTDJzlDSTFCGqCltrClsyDaN44Ys8bTbkPL
FpF7itUjlZc6SXhY58mNrX6t1/nN/NOiFQD1s2K0XWrrCTd5t5xIZut2kuEwVkHukQBjUbFYFJAR
1G38r582NQHwmJwJ0QptOD0yJrENMy9zN+nLWnG4cMFJoJa3c+C74wmuMrYghvuTsdOiMzDedLhN
T9R+GFlchiPPH3TG77MIdVD0QO0QVyW0a0miy38IPr/OmHt2wsETOpBZlBcqon1CBkNyQ7SSgn7B
Gos0GTERigGWXdG+WIZ49ZDLZszdBXS1yN3hZLIKO44Icagk83D3nrbmNWODL+/N01s8Ze9t4eGe
gnC1gvPJXlP1mSfptJWwjlAYd3iDESdRr7LUlH8g18HvpUuAks3vB2NE5PESj4YP5QpYOU0d3O3B
xdoorMl28cZjR/W9bG641w6vX37RfVAjUwBBof0I2oazEMtLP9jiMt31zmTOMzcyT9kkH+XPcQ8l
MZ4znEBmBdkVxW3O7ZDaKu0btByTTDXzP5z6ZvjCX8+nDefkTPjoATNw9MAwp55Z2LWoMfA6btkH
dtmZqf46fgasSELAPeAGxDmWi0Eb3RikB1pOohm2EzpuYII/JHbruwxFFB6RiylfQk8/jho6/8dA
hfi8jWC3Rm/Q7K4hRRA5zkDGPHcoem4q05qROUnhLhU1r2fpYgSqUq8yHAUWOFH1yCaANSvdkrQv
qDar6cx7YUXXWN9wmMCupE/M6bM/GrZUyllGmV2AkfRTl23q1Nm64o0uITzE2cbuiEF7zdLOCr+e
0ExgObpEP89vRELglzeq/9TwTrpW6TYC390RwRVSoNpBFVIj0BCPmUweuoNtnmFnrq2k5++Tx4sl
tfof0tqM0S0Bs0A9UhTc5fiYNVJ5Pon0+xRsyyfRjzWvMM08EQauKLTjp0+e7gsYSOWq392Vt4zp
aqzN482RXIAd+8g35O28C5JrY2+5KvH0L3MkZrPGuRGXY8eEYmlE6yQLin8GeB0YxFe4hZHLyTgK
TNZY9rcL1hPK8vkFj960dgjIyMmsRnyFXh34rzvgnIe0JpAY8AxgPhjnEB0QdiyD+CAX+PqJF+F7
xOthW2aALpltVOZ3tUvodv/dpB7vMKNBw2YPTxQPZw9qf9JuSXr+nZ0RaOSe2Yb7AI6puNXZ363/
BpYe5YJ+L3uEy0JxTV8xgmLNV6mbgIKJ2uqs8hYvK3s6PPc8bPl+Gu7qFsOBhM0C04pZO+NXSzLd
tPgjYpeoxZlu/zoDklzxO2a5UFYOU/felw7yEayZ+nZexHQwbh5jMNxeumeWseAe+Y8RiYKKEbB4
JxWS8ScNBapmg2heKjy7xPDyL/9WA2wni/zydq31QfuaCf9EIjJGrmwohSnSd0duIUUtn/Mn5JUo
wrOPnFnojpcAZAEwwWSxGbe/iQOSiJE6cXFkP0BEZAD7cqN8zy4A1FXkvMsbJRsLV8GGIimiIUPP
SsAGqaJ8cvZs46cvu+B0gIlz4VlLw4OMSIyFEiOGWZ3usEsFTMnzSBPAZhc2cK0jgFhyRujjb6+t
obcxk/fbPKABMFb597zMZSzI4t4WPpBNkaeXebG6Rv9sNG67as1thJLTINdy3bCfg4uDBvwFJYns
DebFO3HgJHdNbEHGIT1Ipi148WhrXyMCNU4mdvixS547b5bgEm0sJ3t2gvrrHxYQQd9xUBtgEo+z
ppP2sOb+7lKGXJfs3wAOy3TpMfl2LQbV2ROvcAAfiFD2OPeV6pAxDv2C0tEyal/Mjg6qQ5Qc0n49
H9Kr0oBKDKdmkbWr7PKydsi6of4Ulh/Tw1eH5HfsfGPaPZV1p/5mUWByVDX7mSSzkEyXTZzhSoF+
49yHkEbEIhUIJr2XO93jGRM4bPq/Z+4VK+PRkyrHPNb0hwRWjI3MrjOId7a7ad374b+YoZ+6ZAUz
NU7GiA+Zou6oy+gU99w+/AL/LExASJnrbchCqHNlcaV+oQPbC8K1ojKtOKKwqhHgh7Pb0z0bIT4m
pOyC+WpEoNTuGDwh2vDiHwngKK3WIh48kR0buMfUf4KAs5Bf7ED8WtFXoeB6JdRnoaN++WN6UiGH
p4DjbGCXynaZKqN77oS8sCXKRZUVesCyGsSf8cHxwnqCJzHcAt6esUAEm3P9PQivxVjN/pUPGRrX
G5yuC1Gq/aoG1rMKMU6xnY52/lULm7A7Za1DwCREX5Uw5oJXdiUhjzpNT1g+jNJ3NUZu9SwmQX21
3pu03kjvrXRicM5y7cEmJ8GjP9wqNjglZ1ILo9kDtyMlW9x+ivnRQzlDAbbPHk9mZYsWHQawPbYr
JCRRon8OwXCvcGoThUeam8iqefkePcahF8GA3mVrE0/NkivyFW4raj7HAv2QCwBgyaVp6U4qvEYt
wVpnGaow0BdgkTIKCQV1P/73AmvopPhVQH9h4Xo9ooaW0g/wV2PjMVOF2rbtXVbzHepk4ZbXfLh3
peE7X2jfonJu/yVnNHD5tURxXfmp5Qw6i08GweviEslrnlQ+w7pyzRdpq9eKg0vxLQqNaU3VRaSE
L48rI7zgR5zSh5k4Xb1OzcOkQvhiqdJ4jPEGbRPVbvvaAnPGUoAD/kn9Pa7bzsbLLeK6YSR0GoT9
60YUsoyMT2KuR4dWpusY72PYuXMjwGVPjp9KRBc95gb3uOCmXLx4E5BwDb8SdYTkKCUrn58UGF/2
MEnZSAw/QqZAsB43eURYNG2SZq7Mbdx7gM6FhqYHYUdETrEnH63QlbVjS51KRbzDQwULlDhe5HeL
5jtJt2J8YMCioz07WKBcT0YYIAvMBJJvmz4/SK3H0Gphvtf1uEKqQxdikqHRRJ/Q/A5qdtfYToxw
Cy+M0BiTJ5DxlLupnJH6heXG/ODtiCnX4Lcokmfg2u+QXIU/UcS+jqf7xZvIBqNGj0DL8CWh918L
TKFeP91frfvkTlaIIW898y2MqacGOH99ocdCpzY7F8el9o/jfVyGe6yur6s0XDEgxQi+YgLBWzBk
TPrehOsuRtM1iMb7HmqHGFz90FPqmVIwdEGpnqdypVFm+vm/VBKcbhxs6u7EflefI8/L02HMLlro
QjAb22/0PtmGqZNqEHCF3OjFmmIq/43YVNINx5MWIjjYiwjZQQiREZx9aeHjPT5U6NqwYWFdsWc/
rGYrzlVWD+LzBtoPF8GbMSSBNjQY+mYCxJixz236P2G4jcigxO8S3CsB4/zsxbLPaakYbRinptup
YE9xfvKAaDvz/Ygs1ECUMTUh6l2g4a+b64Loz+gPbIlUvI+gS/W/Ujgb9WVApeFW+UPhe8GzCAXB
yf+FrGELX/2Y9WIj2jaWdyEcqnoL5EEwjnyuSABE6WEx+tcJj0HcpK7a+hpWX+Sfiemh15cJbza/
rgecuOj4hq/XBT1ccu1enFc85wzvtvylKt1LslPOBUW0BozxZq/WNjvtUUojgi6dyaX6++ZclbxU
OpbVbU6Z9OsvxsYYnFRLdDXuLolxBgNZUtEI+n4T7CduSU8sf+r0rrNRev9Fp8l980+Mn5W5AhwX
wW2O3zgZ8ZS8AzZDcPwg5PJyTg8Y6VDtUxISRMFJ618tTBHBOylNRKP/QBHO0muIkM1iq5JhQQGv
rWCLB4RS3kZ6nEnaUIoPI/8asoYd5RMmAIYwIeCNmJoROjxbDeRKXLL/4+i8lhvVtjX8RKoCRLwV
SCCUk2X1DWVbNjlnnn59rKpT++zq3UG2Yc4x/kihHWtXc/Su8nRN/ZLWrNcCSe8cmju8kUmDLBrx
d9x/hPJpgGQjCAEfCb9l5KwUKDDYC6wtCgcZGlIitcklLpmxczbVBMYt4DFZSkxkEgRHc0LtyEkC
bsIiKD4GpJbRLiMy3n9FNBTSPKTixXzJ0lfJ5hsRQ+9OrmDF2wYUgpolq7myKDCG0L0ab0iG7yNS
vtC7uOhIUU+sWnvYjqZwqTm0COAlmL5zEFuMa8muxjOTBg8KU376NfbY3jyW+4kBdyPznel8yDX+
3pDpGTL+mNP2kFUU186qzqewKDlnP0EAFiXV42dVnevKrEq8yVwWGcG+GJi84tYsif3F6ka72/AT
8bNEZeUTIkhYiZ0L12bx1yOtzcnqQ8Bw7b+LUKE9xSxnucJBoSKJWxreENrpE/9GAWqQXef0ftzl
d37CJUrWxP/VejJBoqO6Tjp6SVdEW44CoV2qJYd3iYFkPLHfDOvlLeCQBaRQd5pkjuM30ykqvLD7
lYyXCJ1JRFO1937nXDdHvqrp2XgHUWGpaBmZE4ZIQ8Oxneu8vLtac4PhVhVLmCEM90i4Sua8BmUO
y6aGPDfSNrSwI18mbXXf+pZ+AhLAtZ5vwJDgWpKGOEczQnPPtAhYh+OY0EYYlyn+MSJQyX4L7LZb
BGerMNBZrFMECgw+AjVhISqnaq4MN0MqF2RT/4zPfmoGx4nQEWHb8PP2dvBRwhVjwSQfGWafQGKa
h/zN4fOR7EXSvuOdIFnb7YKNvT7BqqCOb1WIaIvSyR8uIRLXcdUHgfls1tVHhL/jalRs8yavQ6/Q
+2Uu/QNWRyzpXLvdNUYQgw9uM+KJR+iZmml1Cc9sTGD16pSs6zeYLs30uAavMjMHlJJxS4kFdGRM
Zhpbgb28q2vUGbq2GUcnJwaAr7JAXHBC3wXHkRdOdVFMTKIeJAqBOEHybsW1ofN+z6E5RJCVw64E
2UJEkHPEYJNBpXcbIGbX+idqJ+5pAES0yTwYU35AM0w9A/UHDp+nnykadMlEtw3/CPnGau79suEZ
zGKJySAg6y8MpvmTKlIImNaCTXK8JWcWp0blzwWVK+IjiZ0KJUtQnfaTudmKzxFtj6VpEKfCFnZq
qSEgXsVGQWWjXyl8gKe8Xq0hT2lcdjP+9ROGtVq+EuOULLfiPxz4KQdZ8M3F1ke0oFnJNxy7qD+h
X8bqkiNxQLZD9H+G5svKnvWcPxQfOWiq/NReuW2ne1VjF7X9nWR6+2b4kcIjuetHEhRholDaPQfx
I7gzF80C4c9gSySsWjyJLfGyX4MHU19JKmzJLsLOVtoyJoZ+q7/8kALPHKvIV90eCsAWA2NSw825
UjQK4VPoa1LILPKPFGGvGZuuNfOaFHsTs1rubZBjE38M1ERxARRttmdBXGxoCj72/2okMRwT8gFa
e6H+E/jXUYBjLokPOEwRkRqDhQc8IJTdHj4U/bNlpRyLA+9b131rDb3n+NOoRuahjB28A9gXuv7B
v9JeDeNmUNrRHCRCWzpSN/kbI8LmSvTR8V9OZHmi7LATqPg7ZW0r9Bj91gt0JT9aMvfFMOjhx+iJ
PBZ5PVYL9TC0WDjvS3yH9eoHOwM5fcBNWuowe8+NqOFe1whxMXb40pT1kkIPzHjMHSOjdqjhDn7G
MgLdzQLP6V995tkfLc7ddQGdZNK9MSIOW+yJaJHc7qNJXdRVPLAgHD1pO6ztq/BbDdADrmaxP9YT
0qp5ppFBsIuKN5a1gPcl9c6jzGR8wshUTbYWb+szGBRmF8EmdSA6AscBhnJgKCBXC2cu5RivPPeg
27D2Z/ZlQBHiF2d8GgMt4SboNgC8x4LHkN+jEllawUT+Xig47LuPUbugAlHhrrCwB2R6XOgNI2nQ
nEMwGf5kugKQVxtnku1Zj5fBj5ID0M/IbPLgY41oVhgPLEzy7Prhul+eDMbyAgsiwNSHjN566aLo
9cz+WXdH5Nxe+06CiMjxA1mRqIv7nR+9uoAUyV1c2UJ86jq8iCc8hBMSQZ2E0/7P6FcOFI9JyWZP
OzFDT3Zok9eMNIO3c5oHYC4ok9b5axgOIS3tqOz6j4xQaqyWHtMe7QCkCWnb0LgDXe/I/AFI4t25
zZlD7UaUjhzyPNotaSkg8sRorVlYRxSutV22HwqqB2S8qVUu5qRqYJBgi0SWQWIGmVqzgbbKzp7k
BvclzQobMnEi352ko/ZSXmQeN0fpyFlKpspFG9z8me94iagfhQhHei2TVCCakbv8oO1CcjITgjNX
IfuDE4owE10rrNzcu94fLPGFYQTmwngzy0QHAp7i49J36aWo65sgPbCGUJxMwiVkA9r6WruVyj9B
2hrRekEKDAgtXBEUhYrS5nuIvssnKB40JoEOg02VbPFbUbzzmDAZf2lwuSvl5cEO9A5q9oHSYTDD
6A5E8oSOxKKzkgjfsFAE9tUpm7MdBrQY33xjy2dMMAsmDlR8mwB3TRTt4EsGDP9MRdThJAdSRAP3
Rm9nZC5fUOudVsAcA4bTici6K1LSzfLJl8rTDh07jyWYKvp8K0vfwfxRrAJ4xDRkERQKpJfv48xg
QNawnQEZtJvkF4sIr0y9gyRDLqTWzlxnxWs0usxvygvsnS4cwDSPLBQbulIBeCWgVOj+ALkJ5yzB
VG8E2VaHG0KW5BZMeEPxAWykH6mhLvqMTE6ITXAnVlAJBMQn8x9F1uw/ISIBpNcoNksi51FAzOQD
MJjnEStri5ENQmgIO8qcwZdHhRK4Dbm0kgMcD7vmj05LhodkC3/CNaBehfvxCN+GWReaa+8ZdA6s
0R0vIdWt+f/3Jqs+fdPEMFM7rZNHqNFFZ3Y2bwk2OjY/N72JwLftednSag+DYBJIiNdJUP5N3Z17
dkFjPJkGKAfRKPUo1ojQsxR0Oz17VYfgG6dG+mxejUUe6RxFafaxo2J2YtitdoVyLsbPxEecgh3o
lRELV61lDh+slRbGgd8JwoCLxPjNcBcQooqSly/9OPPrN8PV7JhSajpsThD/VeBkLr1MO3FNNXzz
EX4KvGrYcZ7K4jdjKVrsogWOwN8x2/KgJ8PdY4aHPcn6rS89gHhl9YC+X2teTPoI4OeTQ97yTyl0
wIBOIhHgtWo6B0oPMof0ux9A9BYvBKnY49vonGSxHRCClAdmyADXE23aFEPvhCearnjTwqKMHwWQ
YPPQx3fME7n2EfBHL/k5URaW4PGgHQM/kPqdMCsmk+0zEMPi7xpkiEmLYX9NUyR7pswD3U+OZ1y0
EqEL5BmWq9/c3+vKnBZLVEs6/qEg4GnUQQplxNZKu0lRq0VLNi7aSAV5l6ELTUhFnXQS7WHfxPBP
iOV1vXhp9b8+JXuCplebJ5J205SsXbjlbbb4kMHC2uReDfewcNTcWEnDWS9dLyBQQ4XhdWoE0elS
NqmW6fJq08Qk9RJmq56TQ/e75LNMVMfQkkUqSqWV0HKgKQNVyRdIafEzFqxGjCgNZjQKtoVBSOQu
PQneqzS6bVt8trfYKm8S8YSIfUv8ozHCe73hV95qxZQz4rJ4opWOZVyIcEsk+3MZLXwXAUI23guk
/jGXR/wuRx5Q7IM8cQJgJF62IqhXKiBW4O3VZidGZ4IqrMDY58nJ+AgRgZNtNBwwwAbSVvvNm+di
QA6EcmFUHiqShhxKWSSjsptPEK7oIX6n6lfo/1MMmpRuybx/6666yzvesfE1YITETLmRdgq68SVy
Zz46D0VYrx4CSq4K83YhGaDk9FQT26e2DaAJYAjZcRmG2lxei8lOBS2Lg5p1mvIBjyP4E/ci796y
p1OYl0+L+v0C6mj+I95s2KsxD+L/E/jay/xQGCZBUaiAjiRw3GYGWF9PB2PBdT0ecv0g8duk6S8p
TInY0g5fgTbwGvKVFgRSxNQHeMvb2D5hjALfQMvAvS1AHcgLlgnukm1x9SgG8cmFX7NgeFggJgKh
KFrso0dMm+R07kz/HH7imVrq+BDIi4Nr777F4RFcU4DQLUETuk0OZJS7fvVvZNb78vxd6Z/l+bpd
WnM5V3lEt69gXe8weqceF4CrICcWDn1gT2tSx8h6g9H8xxU21L9tzMXMmdUQZKjzqoJtSDarTuLh
th54R/n1sZFITcPtbS6JMVau6olQ1yAj5xanfbOugaCE5B8BKjl5syS3Spa/eCxHzoj4QbsGvYF3
LFZI44SFtQwry9v5LS1yPywHYUGMAbV6zXBg4pPSHuRAQHdCjB0/wDy/FNQeDDhSM+VSkQ/HAGYq
CzQ4nMCqhHf/LSIJ1AmcIYfTxyeKwRirVE5MxEbg1KRy2eUTIdqOjzibnGCDaZkaLVV39FPJzkEM
isZ74/q/Xf9u21dJoCiDDGI9YgoMu4M5dngqiBGWrOFjlsmCBlnYr5fgzB5FB/VzQopAKrSVmcno
Zv9SZea/CSRTtHmQCtoTxzZRA9Pvj/IHTphCKI8bmUVW/5b+zQ7a7JSXc/sLCkVSGhZwr2A1/qHe
Lr+I98JQLl4N+uglGnA5B4B1sRQiUIH6gqjgUmAlXkvfSG2ko4IHgXNLuAiNtkJ0gl2kmY0ZkvEj
bHjGIjQ2twjQdyR8eRVciMWYQR1Lav64UxQcNxaTnMH6YSpvfrlcR+tw+SU/lV+EZMm/cFOJuxAt
CacKuzuIp3bHHMx/GX57xekdrCmlcW72ubJBV0GpK6d341MzL9VHKLKbKhN5xBBHbzN7R4iRaJZP
4J2KDrFx6fw/aA2Z8S/aUceIwsLRvrip2e2xY2E8ZKIKgwOsyriulpy9kAbGTVO3nyiosBbxHDcG
gDQbHqcdBQ0Riwwju4ak1pbvNQfXjnXjKXobZS9/hfTZIIBfcfKaA+9hzC4CQrcgJ0beiMTCAasR
gW4gsMefv5Vh3tEmRJtmT2Vj1giO4JPQR3qB9CS4IOvoQNql8V2ungUcQXJQ/Vm6OEpfuUA7JXAD
bxdZTb4j9pf41vWvcPyQRoLlrfRH3peMQfk7cAQdcmAWptPEIb9ZrghgjvQBhp9ksuqsCKdWGDYd
zUWWNw18MHif3ci6rL0SyZE+VcdT7ETflzfOc/9E4s43Kt/IIumEmob58fnhP3JH/1ZkF/0HY/BK
f1TjHLYOiouOgsGbC2Ezz1EQhSuWacGll+TTSknHGFxEfuww2gc5WnrOk0r63lr+hjsg2Er7E/90
GiEBb4cr7udyzVGOF/wQ8zqiVMCJM7rYdFK+29od6xPBIeM478V/Cql+taPc0CpzHjs8FqgDCWDN
sAH7hEXfeFJp/Xnn4g9XcqvAv4BaRidhF2QfwTAPrXwFeKoCLn6Gcr7hV4phbbLX2Thw620X3lbH
jY4Z9biw+BIQ0/TfTb/lh3KJYQZ7MxjYHyKkxFtBgKdPljuUQtL0CghcIvdtl2YH8RE55FfPsV3h
bC9UoXGxU0jHerFPOJ0P/5NqPMzMUyXPxVyahauGh0pP7VbZDbCwxDbRmP054MCysUh2/kb7wMGO
usEUrr2JrJDVxv+gviBdnsBeWAbUI/8Lxkvqgu6ItVhwBzP1yZgmdDYgy4VtGFeZhrHJnlvi9FNG
2C68jgx/Mv6QtMxhp057VgE2Y6pcoge9pY4GwA5CCoWoJ5/qEfJtAOlhbO1tdm6/YNpxuwgMjkgH
j2duTcq5/5mAFPbhiy2CeJYOEmq8ljWe35snPTqCuXqeIO8rJ/eImZi4PuHed7b2O/e1A0hLdOvx
wUEce6SH/u8C60uqXdT6WKt4c8+xdxEQGf1DWo/CGr6UjUBHUnrsmIDBRrkdwQodFhI2XIRHPgwd
G7FG/BTL4BGaSy8bV4CdRFdHgMdOVI6j7mJujGXUrGAfDf17qFS2mfwkHFx7L09puCXMl7Ie/Y4K
E8/ATLGe+9Xf8ozlDFyc1LuM9gIOaEBSkQZctkelOZE03DsUFhGQosUbcgslsuduVb3mKEfxW1e7
GzkH3clXDzTIpxgk9CPvWE34L5sewuSr+P9KEwr7LLZrcjTDIyfqeAX8mHle9GWLc6VbIwzygXBm
qdpXJCjSXLHiPoXE6t/YjjVUOi/0EKAG8RMxDuUnG0E8MuYsXrxobeb4+Q+1e+k3LDdBGAiJ7iwv
UrXL089xROMd3WnsldNPvG68ZdwZLXp7pOALVuBV0zrxtCVSk1Tm2yjsPb553RozggaOiXGJC/Jz
Uf3zEDPU8UUo7ALf2+CikQXCvvAREAWTPEhdL/fQpjrwqzgjXZaI/Du0uCPVqz/tUXySduGvZod5
ckUJAW6NZ83j9mnPMkoQ8L7kwE+U15Q0KoN9aeHI6h0BE+ALUS0cefw00Ye2DlEdModp/4HrT+zt
Ae73heQGCJy9z3q8+i1R/qiOww2nTE1ST9TdZ5fDaBOrCIpRz5676Deb/c5ch/4WAJY9nv/jA4JW
h1AXZgG0uf0LT4SU1TviJ1EtK2e6GZF4JI/ZrgtDgw0zXyCUw7yNSGuFChMgh5BGccMxY/PYhvWT
QKB+pzo8Z4lpnOsd5bqDyrOX/M6ggbhRugs5lejQe4e1GLlmTcrotX2y0RTxB2GPfSutHHTLilWj
dcGdrIHZRZe6YMMXaFpkwiUsfONdUOh1eJVOWAlWeGKbZI0o3+3ZLt5I/PjevSpeKVA5H2Aga632
e94OKXH7ZNN3ATOpbR2fnOlzvmMMbsA48NsdOIJuSxhodDJCdCfolVPB0zH1kNr6RggduHxuvr1g
OphYqfRBNGELgZ2nBwSdCNgzEJ81cXhOwz/3z+M3L948gxwoE9wUpAgkLpNRTcP5HpEmFmlGYV78
TUSCfUFbGC1MXJ0wErhu37x3WuAse1dfP5DmcHpy7/rpPY+wrzIkuum0fy8SaFnWR74oJC9wW63b
OyXzJ3X3iNxNzMEK6CuOI4Sn/Qvly7TcYaMth7dBvM8xvpGvqcRHJPko+Xgdi0O8KcF7vsBbxPZk
xDtkPCWZTTr6AtohHIsrOAcG4bwvNx7mtPIGPYaaN0EVbstEfz8QY3CJ7SJbpGi4eLRI5CucE6W9
iM96/9GzpmntP0pIGY+8I1s+Gh91jY8tzs8KaRUHxiPPFxlg7gbvE2B7paGT4QXTkfa7C32n11uY
nMWWU4HPXz/ZRg2PfA5kaTuexhjVON9y/sXEBkVb+H88x7H4oDc1fXNL5iy3x6VmZ4OtpfRKOaPN
W4w1FgleNUePS9IJLw8uLhjImW/gAFqqZ/A3lOcky47NJUVUqWAt+eXX2+ww4BQzTAqCi/mYWr6U
W+gfjLnrhaWPbQ2l7gZJAsisyJ9CtAad+oMc4CBomxpknhZcSKYVQd+gA5ylxIPk3TsJ3+U3H6f/
VhZ/HGgssEj0oH5ZBC39k0zf4aK5HWIiIshWQuZ0xq8GVGwBO2wxYVAmo/2M62g/0WBPwirp+xKV
fZyMWB2UpSvcK3vqbSTbS6b54RA8iN5ebjuG+TuPqiSfcu+l8+MavTunbBy5Su/WMAacOVNxxaad
LYlT7C+M6At1vUTqEjPYmsa+lg8Kumtyk3Parrz4wiVDKEwR/I48mJkZ33jNC1Kz/oaZncuvLIsq
2Bsad/9zuTgSzDe74NFoxj9zNTJZwnh70m8VkJRNYKD99Xe+ObGy5ocMBYfF52a2QmqDJm/EILSi
cgIn0oOvo4Tnf/G+wr8iN0bMJew0pACES0H4UKYomBSa5m5Owh49uQTr9/hYxYllpI5eU+8gdOSs
2BUIJKtnvNjFuEUp5eTEr2KIkv43KfYz4I6Mj8Nd/spYPxcDpnHst/KCfA+HDfGViYcEeR6ZvKC5
POx+asvavxnezvy79iUW11q/lPUxn6VA3Xr5lyB52ADhinsFLet3V+yzB/1dItBT+y3hlIw/cuIA
4FLNmpBMQJPuq6kfzFBAhvGnCBtApjK+svmLWvfMSZQc2rzOA6xnTaKRmruetFWWs9NTrzZC366U
H59dpR9NyQbnrmkmoHx54/Go/PE7qCVD3XVZGqRVPGSiJE7RntzZBt0xixhbEk4uTXrrZAUndDdE
BqkZbrFIiG84hIFmJQehulHt5cmnHhPUZpHvlzHJpEBWKlWB38bwIjGXJkP5xKnF39Lk6UpRkaBp
LpkEHk7u/hCn94LgU+qSlALZCOkSOsqovYpCBef2u4ROEoa/MfsMSSkl7oFv47jvKpg0QkmYiYPJ
FElN0C1B+yM4iHQFWV4TLgR7g19/rGwCa4lmMV3wIQFvJiFKpZsjEeus2tg+o4nUh1WmrkZGJtQD
fCG8GNCzVDzx0GtrtLnNsC1J5A7tEsN9acUcBb2lGzTBHYUAmv24/H2DDHNAcoF2l17ahjDkFJJQ
Pe/iYWcKA4i5ECidIszvaEVbyYGtuHPC0tdPgSrAWNfoH8crp5s2MdogSvzjfWAb2SSHQtznhetT
erYr2LcKN59+5jDt4MUa2W47khb+v98wvQSXXD3UFf+6f+sKVhWyYY7i8smap2FL9+b7iRIS4hep
MFve/OF3goF/kzEQyUeyQQgeaHqn+52CG+MUzWRR9Zj7kCMXzUBQ/hvkY7a8AX0bOHk5tU4kCETk
cGPhVF0ME6m87dtjWbhZvA6ZpJ2Z1nHY4eGPakckJx9RARkh+t748Ci7jy2+w61hceV4i12mWLJq
Ew2aLYlSQlWERuehCt+csZgSauHOvSDt0A9jEeRcndsQlSMDAcV5yYGrwZudGNwhjNe8sWwMv3PX
9sqYcAZb4httFQE5xH0saf4QqXYw2/qMpb/bZmRVo01ckQIKngTlgZUG0OszWF8CygdW5M+a+jrP
n1xB0SHNPpvffPyNS7eAaAA5RoP+RExAtCO5sWq3gc/SkLBi9Odaw+FAElI7fxcPyXp8Jjqhga+l
Tv7TLkd8pV86addOV8J+d5K8baoH3iZmXICb2G4eszKdbbHGK/zCz1L4sM1zLVFm1swK+oWUDylW
CPqbP718FJ7hTdjFEwiU6hTjnSiFDO/wIYAf9qc3f3WMMZEJhSaqERKUPb0ZbOO+IB+Lna3nvu9+
heYJsDYhUgp+458cbTWr6vKLzjX62zhWsW38zsn+G6Z9ztJl+IOhHiIGXyCofPVF8GfrQu0pk42v
0OEbix3ORlqC9KvHZ0QhDc+NssoNzDT2qDsl8iswIBVm3i344Y2NWeifC0RUqwQDmxvj1NqN+v/W
jJqohhkEbcONcTbaF4yprh3wfarTtxxf+Coiuuzm7DnCBburku0RH+toxMh7zSndxRVjjjRCfnFx
ahohgGb2wI5QA3cgct6oHm/UutZsPiIO1OwneDAs3bDL0E3DR/zHlioVVp1v1eQOryqcAaVrMlZJ
5zMi4g6sAIthtPlj/shHR+GN1zatjIX36OHcIxr+HyFrrJB00GKOgAEBlNnBVQEwZ6nD1yYsXvxZ
RPlcn0VmLXQz8o4Z6A4RVdRPkfTfXcU1T6pMeZ/dLp0KZCKZv3WAwOj2Kh8Wzp0W++eeG6PA0go0
La874cS3PG6eMGmBCkNxX5Qa/MK86k+IeRz0GE27J1dbo1nwSIXYwtbGVXCcs8E5uxfUSB29iMGV
R3lHdH+5K3p+4la5dDhthq3yKMGxEupLHirNI8k/1uLyCYbCggJWWz2UfosD3Mbshama8yjdmI09
gaaHmw6TphXeMoSC2WR3iCJJlQXbREgHpECcPaUOBzH+hdDrd03FLYgcjzlZOCX0vSRfPECI32aB
MaTqbzMeeL8aaQvFyY8C2qVkqPaaZ9o8u3gnwMSkh1w5MQ9U4SwxIXzhNA5nlcI4mAYYjlYDTHwV
S7u9i1/9SeYvQY206Y5SdSipjFgzbUpb9QfFwZHmBwQo2Pimj8AA5PBurWzW0w7sP1oSBEIO3to7
DXgBSQ4mZ7D9xP7cLk5Bt0fK6f1w0C/KByBflXLyuflA+5adDKyAwboSnPDNy85+R4nWLT21MqMF
Zt45d7jBZCTDpBHMXm89khAZ7eDZSkQoVHqgNo0NmyVMibZCavJxmelhXlheU5JGtySS0nxBkjEJ
EjLVlw6iOV0gAOAyI+CAGaw2LInZYRTBlKc3MZ7NXLSRGv+ovejfiXaGT2A2Am2r+dtWRn4FM1zw
zAX08PQHvBfsAsDQpYm6Jri2ZHBzpwfkdDIdckRSbAP1O+sQLIY2gVOBixciVLdLZgcXnpJX9G9Z
fPH4cY+zZeki6jhLloeV/+7WnW6KE4J3dAwH5FO81NKwYUbVP/M7Y2qQ2Q3LG/2P1DQi+bqpP0Lt
RMCHodVpyN/PZesYoovtqIRsZ1YGACekzYrqvSbdJ2XObknZE1gZzjn07Hj2YTN9S2hXBJcr1I1Y
Qf/Qhw3ZpHzHszmr1CHJjVyyTsInuWVQHdZV/d0abm/x2qEe1PmWGaaWn1mDJh6DzwwQ6dJ2K4/y
ZJ4THbe0aI3Dsyl2s3QpWXeX4ko6iad+Fx+kROXNoU03xLB2LcHFqN/ngsPkS/yXVGC4K+9d4mki
J3EgTIfMEmRH07UYnbSibfKt2fmewUk5CkCR2mZAnVfx2K0FCEEsPCW5ouuGPsuElYkqvzmjr2V5
051w2kzjOv8ZqFdUYJO5PExUULhpFimSLwvLmgV3j8raQGJF7y9FU2iUCRmqPnLhqPzB0TB6BSjS
brWxMv6WAwJIRD3Mb3gTZ3gXSXC+BqgflHmhRxTQiaSNkFlrirPqaF0S4sgPfFxT8hh8o01lrI81
myAiuAtSrSp6gHBCzwAHz0sNFIkBlYcBUJBYGW2NxXLiFOrXkWYab5Sd/IKGhVrkElzLyBDIKEHK
z40+4H+f/SkZMRl/XWPjUPKwCnDEzEf/LqR5mkso2cBuMfjnfFjoaIIzP6dodenmiJ9dQ6AQDByZ
6LjUghtZa01kJeGRgluKcGFSko77WDFHwdKUIxePmHzhmEcgww3dXQJGlsB6+GfivRY2963w3V/q
FGkOnowZC+O7kuYHBg7tD3wLWIsIYS519BLNsGbmCRvTYksYCU9CPrFKHkb6HePVIm5r4D2Gz5rl
LOSPFgN6O2e+HsleV5zGd/lWdSRLgO6SxWkh70FhQgwBdUsBFkNe9+dIQrLJL0AakkZKY0m/cgkK
q1ubizEhXD2kPG5z0V4o4WTByac1RCk/XkFEjfQBdVRW0JZkY9j85GlUzCCzyJCAGrbhqJVuy1rO
1RRyT0+2VH1k/TGsTPGTyi540eaNJpYkevTsnWAimocQXirrqoeE0S1aolMYmk+cILr66U+IoE+E
eRoRieksYCQ89T9Lon612k4WPzxfwYJLvEc5Bzw4AeNMy6MqfjFv6uKXHJxKzAb6fSLqAkR5KYFK
DeQJSxgV0GTGKXf3dJ3TzILfPAfyU/5FESECB524gU7mtErxNvCu+f48BFLmu9TQc+Hh5j6C9S7K
xx8rUngjKnq+eZbip8YOyiLpR/B5LJOVRMQWUEGyRCjbcbBTf9DLd48s4eRHE+j/5m/rB+6H4jpE
75y1USUpuhx4BZkKx8tce06J+YmW5tTfF5PLnyMsTBwvTXwOSyfMLnH46nNnCkOrIhJD8T4iWqXG
Xc87DxzsWTzbLT5RpjzEWBJTM1lya8Q3hno2CFNDV8ETKqq3TKFZAu0bPhyi5/R9Ee+wdWnFF/Ky
UrPTCFVMck9jfiAtusZTWWNCG9148TJgnkX/TwG8Uuny+kdIwvBHrjWoUdWdEtiXBK4/QFHpK4+a
PIF8QDIDwDDDiTrNM7HlZTMbDugHYMSCUgVPT7twY9t1ahIwmLkcdCjKyv24y+zwRA5PSCBB4vpv
/4xfBzPuzMmXnENPRCSJ3RCGtu7ROW94W5lGyo0wq8ugi4tt5G/pSmpm1zFcEcRBio/KJv6GIfw2
9hxhz45kI+bSGcipjiFnxZkvDgmCRP7FXelP5O45WmthvgRSz03sf+DixGjwLw3JuojR3QEt4BjX
BTenPBtsYm4biGc2nEqOTQHmUsIl7egwrk9MYVjSHzU523Oa+iNw/pdtT/xlLSnizOP7IrOnpdv9
LcK56lSb/lEOjvhOhZM2CSj4QjNEQASQaP1dP2WqCUCg9kRQT/+rjWkrQ3hjwtydvR3284VV7oDe
Kc2oyJUwuRuWSKXxGLDqbcetX2/px9XQ1DL8A28tCvKeK2tBpp1dHaYvlvpol6YXHWap3MQEGQ9z
Q1/zoKEjugyB61Ilk+9HVMwmQBzS3kZ99f5e8shUxsQN8dCEbglizpn2l/N801q8ZVPLNwtsu7Qm
m9kHcyvv8/9gevmNRzM+9OoFHvWPr1c2Tv0tuSCLMK5EtSAgk7ytLP7MMNgmmfMWvuiIJLBPDTFA
zwXl+hXOIbiwqbIBQrQDLbYW9lnegwW2WVYz3mfKCHzicPjh1i6S/aVb79lDvGpbzO8Ej5ZfItGg
jJXI5GWLv7AaXUYUoj1obdPMwV6GdLOV1Kb+tOMuPpcz2y9+LQOH1knNJcp20GwQxFn5RmDLSW1i
s+7PXHlyeudlzRGDOoAkuu6IsltdauGHhjfifGhLlCi/VJ/wZVjdG4drPS22yoSTnOn8CobZ3ruJ
Fg2WNUI10L/0DlT23VPecueihouRsXgax9j/OSSj4vg9/yjp6hu/urRv4rexZP2yMWGhHtaRToc3
fkqbc5Obf6daBqym+lNTmV1v5hGkNKvyr7xrl6LepHe0tb2xBYfdAG7rx2xhh8utdsaKqRe4UFAg
+fK3iglim5fbnlgZShZTcGPu6GfE91CxeUU4leRvaccRNUc3qlyOdH63iAsk/Sohrtd/pGTWA61I
IvCWFMhlq5f3w5Qt/wiag7uDKKT4sLimQFA1op8jxy/iHjP48CFT/XXbIyslq8BB9YKYsafEYiPf
WXL2Ge4uw4K9AYsH++1VOztob/KQFgEwN4RPuAHlILeqX+BQn7MTUbxKhNXOvTuKv6EJE/TeW1jx
p6ecxGArkijIOk6tOR6OWTLQ7Qv9J3SE1K3eNTW4Vo4ubHkNgw3pDXJzzMUvmISqf0keeC6EGBZU
axaNs9MLK0FGgegiAiVBNi2seHNjd482BrtlXL+0j7hzy9Z9CcmmYdYqr4J6yKG2ViBc8vTRXQ26
qTZ8l4qDD2pjxnddX7FsBOAZs+5McpAEZiMZZmZYYnC/ZG6ru9zlcuv6JI7w4U2SnG1yYxI+t7xT
BSvIb7KwL5Jt7QHRwYRvm5GNdMWjvkoRjxNKRhIdoDW5fOtFaHqIRmX5m2WpvkGAAx1hTuapJgb2
RAFQ/ANmEL+yo/w5VgctJG7NLY6t+MyRmk19sopws6NHXi+L32yanWx0lYrrGnNrEhBh8Xjo32KH
pKGnVsnS0JiND4zcOO87NI/yloB2ZtGTTo/eNiGO9Ctk6gnEDyPYIaZAjca3YlPeh/7EH+ESVbfJ
wSvcMb1I+acxunWwzxJUmU71zw1m4ba8nQurMiv8Q0AiXCursygs2NGRjG92pfQ3yPEBV+RJ+r6V
8kNO7kS0zDGCaxkn0paKl+DN470QLUBcoHrB+0zlzwzzN2MHbXL81DMGclJ/uaEhguJjeIIBCvtj
BLgHaMMhrrKp7kEueDcIU5m7suGKSrQH5nLL34Q23COMlNDebIemTbjyiT3zghAJnHU6Z3BZmL2j
M3c4eJ9xp75Hv4YWPRQiwHY+7WHSkdFNB7bGQuYTIbGBPz7kwXdDYUk4WDq4EsfVOH6M3gaJt7z4
UlOzO3IgbSh3fcxDxuIPPX2hmZHyApgNNDbAdWW25dpgUiLEmtkNHSl3o7H4CFmOpDVfRNJf0+nJ
gA1tFylPmJzAwUrn7RAvmopkT+V5QDWmIVFwEsmOcJszEQjHMSfOha8VJKGd0WkU/gLbl0l07YJp
LPjHYcMP2DhXVM9w9xfdi6B743xzkotbqvS17fmQOGuUNUdU/EkVgxKfe4JZcK20xJr9IkUDj0al
0/s7WtuJOS7/I+k8lhvHsiD6RYiAN1sSBOg9RUobRFEG3nt8/Rz0xGx6aia6JBJ475rMkxuxZNZE
wihiOpwbFnLgON1z+1Rb+SnnW0brITs+sOjq3NpYOLLs0Pts/DWEBMoY/sM0hEiXc8Ts0JbACeTC
JTDPPYIfBvI5NUC6re/QaXLCQXp7smjetnVxUrxbYbwio16RDhLNPLqnqP5p/UPI5zpjDjn9i73O
bjBRxuVF4/1msa2VClPSY9vvyuEW0lLDqF7JxILGHXM1ZTsFl8k/tbwC9PvIPNPviBpJSpFGwlXr
thio+E0kcs7I96QSyr74NuEUKDw1zHIBScb4vJCoBfnS55RB8S+dWQgmxkbHztr127KcYVjQkyus
mbSKFlun9JQChNaM+dPuqn8mUy/0wnxOTEoG4UMv1oVC1Ea4JpIz5OrDRwQvDyYmtY2OT/BXmFsX
jHwYnhiTl0+tPTCKhI6CkkXmmKu2VXG19GPTfOgs2MJ2I3P7CssofVePXHlzQV1D1Z1QwargATZU
VB4ixNr6NqSDlf+x9aWS/WhKgNk9tWeTcHGjxqKNbZ/E4zXdHmutRZKI9Wep4N6ZFmBhFr/yYE8p
BfCFFn/C14CBcJEdO+HcpksJHJUNm5fhIAHmPYZ15DAFjk15n4S/rD8YEkZrMSc5TnjrBtbbiL5F
XcriXPWKPllIHyEMmO6VcUjqzYYaEh3IP+mQp/cB7iv5QeznEmGFrBNHIcqPYaMzCw12vr9DFUop
jwFM24rqKe7O8PtBrwfDJWIJZE0v9v3NMshX41vMbWwVuCqKA1xZtlHRPULuSPgDP8yquMflEsnk
Ab4Xm+8sOqY54U8oPKBXc9uve9QFw6Imjg+5BOrMy1x3/ljjGS0PFX9XbkbLpv8OwPrmfDeOxTxn
S2MeGRvvyFbZW5H8bt7jN4DpTwF2NZaODPQVg0zVWCJlSGXI0A/cjxr3YcVA/RUyFmORwC5bf2SR
q16BL9zy1OXAhdEV5qt4jYU1fsyxy/4nFNHRYu9rLAhTgYqa8vCuWqjUDGiVtd5vMT713brvDqF2
9gEdpNpZybZZB/DsW6ZLaZBoNGSZwq9PWQOgoaP+OciTG+6mfT3YTBg1KOFO0azwyk0vYDco4xlZ
nHKGvt+6GyxxMXwK5c27BzMnbllaJ1Pem8J2om9DwrKtk0fxwQwHW3MFTpY01/AZB9eacwPj1Xo+
jV1QrN6z4siG0zvde5WlH7/G0fKI+lpWlX0qykua2p109uE+zKB8Pva0vuEOY3y3TT+QLnrTtqNB
Y5LU3P3gkwVgsaSC51Rl3I6aAQPZQjiBwbSGWxGxKV1C25HVQyas9ZI12zGLPmYxwP4n8k4FcPrU
TYjlzI6EaAy8jysUgHAnFYAU2LMu4L+6PZIAAzn2o6dxu004hICIxTth+OBEpYGudwP9G/Y2LblM
nOSIVhfdW8rt8GIeJutH2ddu/7BMp/+NVwJyTJBpLEZfbJVEeQ0pBcCKuHyB6sVRQKQqESa+/DKo
fHZtCf1iUV8CCXRvO39gV3KaFXRHAEVHzEdLqb6E68IJvoXKlTJgz07vX5piARtScpp3ditIM0cA
4HDplyv1ooZ8lYxjzzkDmztmNuCe9vRkphwvT+8qXbbNdSKyjEgmBzoGcQblEqUpfofWBWyNrkAk
iRlw6YLpuqdc+n86GA1XjVxT+A6YCjZPRd2U6jP+9dmlfWk74L54XlYSk0tGT7cU/y4OK/Uhj/dR
cXGn2SN3GUhtFJ1gRx8ZSUGWW8K+Ws1kB8OWe1uu3+O0nsiBm6pX80IvoYRfM5YhVx1V3GL9zL4B
nvnaPIei6qGyQoHL0I+tnbZAhAj0UnGUPfC9W/7L01krbvDqf9tujVqE/96J1LwbX2fAybbMD+mu
1wZBclT7HAG0nukmMlm4tAeZ6Bn6L5KU0d+WHyJPNsXkeFJZcJnzOYpr0dw0Kc3CTREhe79VZpkD
ucZRj16dHIjFb8hiHrO455SMDbHCeLaqbGVuFbB/JGQsgWJV7B6OnQTWxNFYPLC9jZaj96NJ/xIJ
R/UKnXuLjk1xG0RI8a6S3sEtbJhBYQzk8LXNW+ngFeZ27E/fvBIH8qTw5EYnINbTGo4EIB6cxrMB
E9RLwivsIqRTARDslbvFz4AOWN+qAoOCf5MHJsQgMaDHasKx4mQJQpCCWKZF8t14i8ZzEL9rATa4
o9a+ImtTTcfCQjyyNJn3JO4g36LlziJKh84OCBg65xcOLqPHrUYGAr1OdCn7H0BW4tZiVWlnzS39
1cNv9VPfAKjG+ZsgOZrztjgGnxayx8Ypr0h0cwQIwB5Wp+BGB2kQqWr7pP26DUB5W9tltyQ6De+Q
a1Y9DtkrHxYduxoghOq+2nj5by9fPHSyJN3UDjF00F1A7DZ7w9smm5TvouPuZLCJpnk3YUNQ7Ly/
duFKz10Pc+/PLjyypV9Kj0amNdT2HIIz4+gZ7ENtg7cQGb23I2tF/Ujre3uvUDOjFbL1d/QoyVHh
p8+Fcw7ubvonflQ8Gr7IlRX7JzjIQbA3g20OWkTZgX5OfUdQmfV+pnynNQTNGlbl+Mig0Rc+5osN
ZhSsLOu2RJtGEOMcgI20qGpcdt4sfeOjjupLxuwDy6r9P4+KuXrHOt0JsPhjPUXTiJpWn77N5K76
0DlqPENOkhA78ZRts3MRpTBrKvRzegst9Ad4lfCqKluyQ0n2xFU3LzdJIEqXEVsOCr2KfYF6qm38
I4wejD/rT9IdP3ArRsn9pqP8mkZaJ5hGTo3418C+nnWIzb8T7S5NrtCvxSdDFEaBWLhK9TRBQ0U2
RKoBomY93s6i94EJCrF65MVhJ2dJRgK3L9GkQXXNPj2edQBKxlUK7Z63WQ9+OUsbLBe0CKhfCI0n
metaiedO+25XtMff2iu5Q1DZqu2pd5FvEjgIPvVD4QhRyQGjhXSVlx9tzBFT+g+EAgNtGzuH+TZp
abA422tyrJgky0Se9FuD4VGRP0IN+vKOyGRGiJBzBypmaqZY+xXvyArnerS6lTuqBaZJc6RyaU/F
hTWvSfeFVQU4unoKaF9ZOaT5Nl40qGMQj/bruUH6ic0jP8U/E9UKf6IvmbODs4uyE7mh4VJf0yYd
OEkLV8kc9TrD3shoYSmwrM+xQJmHSqXDLLD6Ryh6SjT6krDGZQ7Ea6l2O/meM3TMcWrse8OViJU/
xsGK/e6wFT4kVCAbwsNIS4JTx2wNFxwjpeIk/VXFTsdcTT1MfKaIAmsg9YtMdCZepjEtOFWjNwDJ
SAAMwLr3jADUsxHPdpxOslP6DzxosufE/ZlFlE/unsqwEkhha7mBxGe25rEp2Ok+KPJzlAqxDuPG
IZ7sqy0Qt2PliGRGNJ6r/cvouOlXKHZT+pSHnJxYFnQKqZa20Z/m1bX4Q5hOhzy94RB/eDtDc0wL
kfQpHAjvZES+USTI798xwR4TgqmVFt742Fg1ob5h1ZSnOOqTL79HJYD7/ahifVpCTciQZPF/gtRM
25aSWsjOiVEI2MKKQB/2l0534UnSLrn42x0Z0uaBazDsEecUJFmjZJpDYtn9Mz8mzhhBI5oDpgnW
kp6Eklb9yO+Ew1BGW2xdFmJ9YdSBviFT74T+hs16Hr6DivwYbc2/B+IKAxDrbRxPtYNnlo2XaZvC
HW5a5P21ZJZjMrCic0zrZ37WLHza+SK+99S9SJHDDwFtIOVt3s48U1I6XRP96ENlX8LIDOM2g9cc
r5Klu4SLRlv2YO2aBYhg/iLxGoN7BB4EJGD1NXnrWnxLWFNF6J6h7b/L9chuhtk86Rcw8Vgwe8ad
3tgb9tO5nz6L7iYJv7glEapWBEIy9o5PXr3WHsyiMd3RSuMWRtgfh/c6OcTNEYaczKKJqWownQMc
CW4z7SCVJURcE2V1qA+eyEf1TpVjrp0tVsWzgeksK8faX4vtp9ytJOPu5U4B21gzmQowOX0oSGK4
jlntBmgDSeIQcCLYkL2QqLLMtMG7XYlX8yhgo+5Hjd5N8zd1P4DLyD54y1SKPm9OB3yoYU+CDmkX
+r+D8AqEnQo/D9YnFyB8JUJv+YKcEE0sc0P1UQVoGBh6EeWq1t9li22a9F7igMMjoPrqbbUY7dnR
0ZMvYcuFCciAZai3/CREgugQXZr3QEMv5acOTUD0b96ANeuSHJ4PGZHvq5Rgj6LjMRbI0aXggz2f
LP4LdWJUwNnqq+yA1jLUXG1Yy+twvDJBMDgf2/Zce7gRH0xY0VpAytiSXwOkMIQvT43AxN3ELpw7
jfDN1ytQogcP2KNWe2Fb6IUXdm+T8gzttS7BGVxr+F2l+Fv4hKgznNNjhzaFSt1jlADCFri7W4Pa
+lJ6GBe/o3/g+F1VMHe8Xf6OJPoxzcbuqyB1CpQjeBc2szR2PJX0NRGLiIPsZrOwQt9IP9lwYcSL
08CqOLffOWkyqj14fwwBQGUzIJXzY02PQMHO3hMDGnNw9EQgaXFRI/IRBBzk/JB0SCQFBEv2cLh2
j1424FpQ6U543EfCbZYivibQ8sHd3FKDq4yfWSJ3axP/2Dx4sNvgGvqogwiv6P0N5LzNsNbRicCY
tK1Dy0gI9RH34bu7TvQrS/kH5lS3iHEF7HTj1ORn0dzgevBI+mXbtxQf8pbUFeaXQJY5eeKt4G01
60Gvh5NP4rXc4e+l76REJj5vRd9MTDhAEVbPz0p1i3WAE5K9gb5V8o3SnVkipjxnNCvjRQpdprX8
xv1SBdDHIdK4CAaB+cyzaiqnQ8sQv0eS8xOgXVrhXkbwbQYQERmXMTTsozsp2SPGKmUTHFBWWSw9
K/qrEnAyDxAS3TXF+6SssFnFJ+ySuPHQZlj3gi8Xh1AyrPDfF4s9dBAqdoacbveJmo6NGoeNuNYt
7O0sjpdLf1O+vNqNxV3xTHFp8JJvKDwGxBHjptwhsFj0u4lPmHUVoAY4WUieZA5Nf5nvKGG9fCVv
lYDFyxUZAU6JoT3V6Mn2VCEMDtD1vinNkMjV9p+pH0w5c1ruTgAb0oYtIf92asB/LRXcREOgzeev
SUG/qwmBP0fZR+EBa6T/BfOTLPKNiNfbPzQRwL1FLJzKfcyndjj7yB8R+FCMnvlyhB6uEzbuNXM/
ekHKaB468y+mp2PXvAOeuQpMZDMk02KUK6k+cIccau5Aa48Lu754DMp+ivIUjkupBNCDvvKYk+4V
ErNFBAH4IoYyIxINZ+woR7ZA60IJ0cwmYldlPVrvG4ZNK32U+EMAUAKhhaC0smDtvEp/LaN0d8Rw
35GFPSLrYCKupT8+Y2x4iuPoTJdW+kEMBrAumYnlDopN5SHFZ0QpfbvlekOd1JRLxCZUljvtoUyM
0RhFTEjODwreJZMsXTQO0dkiJhthD7pxDjuon2fzrl3ifBkSuBISwNOfi/lQrVblZtrSHY0cC2DY
sjWgeECm6KudElfCKcNL6gC6Zy1DlXjWeXZBisyDxmsrIimzfYP9L8zPD2k+LK5Qa0gCLm2CE5Q5
1s56RsTN5g3B3Pk9iy6atg3SV/o757kUtE5u8WFtU4e2oKjYPBHXxTRyQ+VO1LdJacRDEhJVPK+K
Tewdp78Qq7Zdzkpd5mCUHr2+qfOLxwPwJrN7jbkR/ZrIhnWa5Sp8jCn4n2whr2MWUc/hqyt/o/KY
oCkM6NPGEhQQSvkZAhijMELMAL9KsnVg3JeWkq9A5zYW9wCBlQhTIcPvoq707F5JrPzfI11mjlpz
yD6sHs2+HebLgZQhaTXfLKhRAd8+jSMhQZD2+NzNezGuhAONL6InvGtaS5HhbdWaSxphbzrhASiU
lYzg3QAKyB8F0r0cjglROP2+eZI2Mk02LMMDs6pZnE0wM0kojJ6MVaxcCwToEhPLlUr2r8hS3uH0
MEKYAAjmIVT02wkfUS+44EdOrbWpmy1eYL6vipBCf8WTJHMsmaxa4cssfJRRo/A2tvrwrLKdgpNC
+g3Kb56zDs79yrrE5/Q7LzHHmwjIeDipmooRI+TNCkFwHDE8DNuk/+LqbxuWFNcK7q385wWPLLnl
4Zdy9BwO8uatQWkRiptB5tayfCUSEsuFJi4bsNGL9GEc0+CmscEjiE3bRKiLuDDPlBMcz1BHGWw0
v5OGzewyRDeBNcdoN++IEZkXHevmpOMqF9+8jqxXBsC+X9K4I602ib88lD/wyYQNFqIb0vEiXFeP
WHMlwcXGVUDXN//11VUf3sMnktB87geZayIFNFAZp52jcI0uEPeO3HCAQaYvWiFiO9mjqcpqfOF1
/CxpUFLmUzbdRXtgroWj9qLcOpT9+q5l5JXBE101t2n8aKlPMUZk8YyyLenItU0mLxMnvoTEH+K6
+0meEk01MfNLnQcQ7gYK9q1eXhXpGGr3EU/5xCjvSkfeSSiyKbO3tHRitgqiB/G3fP3+SmS22Do2
qa38mnq2DaN1xdtp8OShi4DWEi9WAAuive6IiyWg2BNtVqh+BcLasn5xJECznX25+TbR5pzBLtyr
5g2HTLnp2mVZv6cKgSE4W+YYtv+sU9taG2Q2FWtvp5qwvp3SuCrKBTUe86FuW/uYgJbhgS+OEar4
Pe/9+/qIhUdBzJKvFVDWg0teARtdVk49TRljHdoweH6zDACSMA6av4aBx7e/TCEXYahjxEWajM/a
MSYlu7kacKIQQHSLhpnGImYEDz2wvMisdeNrXu1lro1gJb1I9kvmfZ4tjC5ujJ6yrSQY82J0xOWs
vWVKQZv81YxW+SyZTlrL/Ctc8cCBjQ35iGx00igGsBAra6yB/aF76t41ZLONYMlkNoRL3z0xwUZE
vyQ/QlkELBQwgokbbgcW0/D7zuyk1LM/RrZ4rnADXjQeIZwDwq/pk9Z5H2VHJVmh+lfCxWS1xd2m
ryT1FYUbg13VUCI3C4klWEFl8B+Dh1mjYfC8agmZDDmyRYYaRAcLiCI9R6H/M6d+oYi+MyqklEYs
+Yjqeagq0StvlUqqQgClrJ2S/dvR1Hby1gTxBlxatEOQ3jk6IqHexduBg5k9RGgrdsklal50VviM
xSpjqygPgZwt5AcuU/rsKbR/HcP2VCXigbczsckMPZEJzGNftORIUxgGEqvETy0dV4b3UKDNo/Ml
1D19AGWW/4oa7QDQw2pezpZERzga9dwOmw42jBY59VcTfMLszW6tC+BdumfnkX06FyfTq8lt3eRW
IGXiIqtcJsuhttCqQ2WteyKCCkeuHsmtW4tM+jV7kB9KzVIcaE5/UMFfwoPCN81EmQkOxwGznQf3
EleNBJ/0LDF59lYxZwsElmiVsxrfCExxEzYMLB6JZb5G7Z9RPkVpN5H6lfNy1RwpLi92JrnKQLoU
5PnHwJHkLwNY7Xjxl3Vx0BI3ac4lqA9Dv/gyNadFWcO/gNHXSQ13ANpMCRT8DIZCPrqcvieUs24D
3fmaWFsGpR6DEWIvtLOMIvVH1Cke+BI/R9ogfVUZTj8cS7T9VPZApCnMh+bRQDwj3dnu/Z8xeqOu
bW4+6hEYpdfI+OzDo9wQeEUoH8Dn3wIFg7+unt1Ctj4q+V8qMEdCDokpXdybYO6/YNRhewsV2+cz
ZylkOeVSJmBT4OXbkxTJhLsnm52tSkWeHLuCqnw24zXBL85PWJG0TsjC3V8hP6T2qKmck2YzVlzJ
mErD4i9Bg6P/TDEoId02xNmtHANLxK8bYeWr7oF0nAOxSHW85QoQrw+WrzmZcTwnXbvypS8SWhTW
6K2t7UeX9Zm2eHHKnEbivFFgs6JHcDQuPvAkgXzcFqcAZmt0z77YVbKlnL2j5fSpFjtGvn7+l0es
XxmV9P9iodsqjoS2Rv6TlweYT/Jnx51fkwwIhGwYdkK3OJffbesCi8YB2jrwDTc8H+VNmqtXU4Ec
wnoivtAD8fazkinZQy8TRg4O+YEQSTPj7UMH65wkfAws6QS20s+m3bQepbVOAS9jMOJYXSAKC75h
i4J0mwT4pYhpI9/+E3gOeiqrRMJNLCyi8itU6E8zZCww15gNmr8tvRM5xSY7e1Yav4a1pd+T5TWp
ToVqB4xWSyQyZ1TsiEf+BiAv4NhuNTqhqXM4p7jDhJXqrc+mwAhD+I7UL5V5hY8gDO0tus0J4exQ
qKhWvPU3peh8N5qHPNvrSC6WpLHd08gewvu55siK4lfQ/Iqck2b41ua8BYqul1ibP357MAiGZueU
MmpoBzdTXf1urdSfBjfdsG85PwKflATmh+d5H4UGldCectzmOln3x3raDs2uHZZjLaJSYHQZVzBG
MrsVeI5Idhk6J6C7mpCglaBT4WVOlEPGTZT+ylqzpekQwjHqv9oZj7PzeRwya6cpzLAD31b0u8B4
VmfdxDFch/vhWkIHDL66+lx3F7W71zJCQ0bASGZSshWoXyLKDYAJtKQ9WbdXiw0Yizh5T3AaaxcO
ZD/aTeppPlXb6JgRoGP8S0CRa7Tb8jljKdvLRySrKX1M1fwVNOQe+0+0sowgDxoijf5ifpo0ouRM
ppT0Sb5lX2J6zI83OnMKMUE07m91YQ15laajmCBlIsf+slBej/vKuhss1EwBhQC+kWuqMtrdyAzE
J5JH2QBhl+0JgO4H8i0/Q+QWcvaMs5tH29PO4Mww4sZzNZxbmbBscfW3xwIHCCuswc6M4aBNu9B4
+vRRDHfkL3FAQvPysVbqLlsPy/KdYeYzsFf0LmkBaHdvdMAJjlqxKeuHH/5l3Y4EQu9Siutx/NK8
rQU1KHBD9TKI0Cv2CdtIgl5o12cR+bYh0KY5lAphknJmZyQH5SCtnpxnbPE4TEVsqE7Qbix1n8GW
SUrI6HxHiCIyOuVHoj7EkEZ3ocffov4ci39l/BP1Z10/+sZxSPdlshnY5yGOg/BsSi45B0O8b+Ut
Cr36SkJAvR57m5+xg6XM7Mt61OUSkp0xOQKZoX+pfNA/lLfHuedzY9O19LswRdAChFi2OIuJOtm3
jzA96hQZ/AoDF0G7N5NNh+UhorN95eG5Z0DOgwq2s+XrRoy9j/d+8zLLdQPOWl0FpHh+h4eGgARY
rawbxbNCEFCAzWVTBv+K/pHe1W9a2ZKdN+lBSJmofhG+VEimTuMNaGnCIpJ8d88tvuZF9E97NviL
Pqb5jw85Kpg/nVmucGDu1FDMGe44A8sYNu7BI6DRbdgd4stBp6dtDInsoH2PNmMiiOQy5KvhyyC7
sLmNt748dQRScoe3rwaVX61wY/yh9VfvvXSW+hBSbIDRxS7SbeK//BanSPEbKfcivVWZG8gEs7Am
Au/ofWpE0mTrfnCyjzb/bKFoPZrCoTCGU+dTT8u2jAmoE1GlrqX4ELzFW8YE+ibeBBTIjAMRJDRb
2UCcv7D+Bcm6S93+hRxOr10BLebeM7fpGWuKkTLhdBHjG+JBynZivdZPYb1iHWBcRqK/2I/SE3zS
swGGI8VB3sFSEPBo6o5nbhCeg1/reZeGnfE3ldzcvhvpzsAM9J7+gPkCVxhlHFEPJrTGSKszMjZA
ifkNMlB8NYQvDLsAYQNCOAZlnHOIcvGqB7bW7qUuWUgPxEHs6lrGcqhUMoFYZ7yzaC/Fl3eKQLQm
nFB/8UD2Zwe7UZjls5lBHAlGxDVtWn7OicbAaNXia0/S22cPDsZcaymGDtwE2b++1RaKvuuVZd8g
VY6d8WyFpxzoMJ5yoKJGfZyueX4SimOBk0VwFA05K+TNv9q4oife9sWcgzUJM+qnIyM5W+P8N4FI
eUjdHnLoYKgMyWknGveBlTvoxH0Dhaf2yEDHRajif3Hl4YZGDLpK1xZLwAv4BthAKMEhxo2ES/Oo
sUdHqMG84S81fqCm4YMKiKnNPzRjSbFpITM8B6lbSW6DmekZNyfmRGipL/33RD+OOIgxDO11M64o
1kV80ScUPYQ+WyDqKfIzSNzLyr+vSF7iUeQBGj+Za+WM7y7dI4qPEEYktPgkDgnsH/kfXLnZ1cRD
REhWHx2m7sr1m2eOiK06jeahDpBB3SpQeVXilmhnSorqovqLZ41c+pDTLxDXSA4gpcebkEXN1avI
FvJU1dGZhATQvJngS5d6OvY+SfQ3FNa4vSif6nYzYOcmU2JWt4VEX9VObKyr9JcJAHY1cL9fYUzb
vyg/kXXz1Be/tHFp/AqBljC5ukH7QodPZGOJdoozg7JA3xvgqP4K0pa5kzVXRjHNPQDC8GlpT9Zx
VubWii3ou2Zyweax7gSGJig7OgNFf4XWRqpnAiQKWw4ejqpqre5nPseHiW2AydmufFf9lqEz+kaM
EWZD04ZqwWXcxHhzvM04pPGQhFyRiHmPrFjEE2kGnkW6mKPHjmod0EADnsalhYnUjFlAUIpoIErw
1KjXFnSRtTbVFf+ALMs7sA0sK45RVr+r4Spbi/xbzf5V9XFsF8G0iZkPenzERC0l7X4gaVY+DOEl
/mn3sXRGtOeDrC0JyHiU2N+/m4NAVh2rlk/GvmDyhk9rOGeNXdEBZPm+6w78YYs2QjzMGUiyq0HJ
ja4qvD+GeN2JbpqXiabXqC4gR9NdOZG5OyfJRK+G3yFYddnCL0Gh9f+008DsFnPxo6bejihPzwqX
BFMPhQmauRruKFziGB3/FmF9Wz2BRjG+g6M9CU6E+dtEzLvtn7zZPs5ZcSdJtjyg/loJMlguIDcS
ApGZ5t40CP9Xce8In6zVqi9slCgfQ+GcMhQke5WQnfCKyj/eJHR9LViUpbGXzuZsNgckRJggXi8S
ywKC+wyUGmR34qtn6anEmx4tO6W1dBulLQNplHaKYIdXMSU0AcsuYUkzDi/D7GfsOWQRhbcU8Y0N
nEc9Auqebs13aB1hkPa0hzId/ln+KgAE1ZdhvEUt/S6f7TWHi9ZsrXapZysqDiCFYn41sd8s4MnG
1pnPkd+hn1ZM9pg3+BuPhScpT0AaqNVQbfj9PiJO90IYcv9PpUOFuha7bcZuf0NdoDLWFQ6iJC/N
D4onZrAJcdHlqjVXIP7z5GfouQrstIRpnpsaKahoJY4CBksY6Am7/5tiOuW1k/c9fb9eOR5hEtGD
CAvqnPCPQRTiHQBxx+qUnPwvC9qKAhuN3TPahEX/r7hnEN4r6En8K3th5W2H7hUl+/Ej4WSwbh2M
42/WTKHa2wJ7pVkOMc37JAPKAN5oCVf9Qj5gvZ53o6x6iFnx3aq+BzH867VhnXJzZ6FXKZk4o6bC
3sLCxZQuovw58I5ocI3Zu+IdMeyc/Uw0s7BY4LPsXGKClK8+Q5niODCeBoUBuyC6U2ZwYIJe1/i0
OXKmK1zw1AUAj2CqnjgbHGLIReUrZnRIAhrBinB7dVRb8B3RYPNMYeBPklV+myHdDTo8pykOLLto
iuu/8U8eWZeNN3Hk71wYiG1RUlE5lTrNSrfkRdsoPzK+F3hLVbcec7voDiPDccPYj/TI5lf9tn7q
bSzfa++MtTElvwH71OypukvvgcG1Cp4IWFIJZay1vZ4P/8ToqFQcAtnyQ04RZ7HsxyzaP8IchHFw
Vb6nmpFXDfaVJanpGtJfPW2K/qmUmyyhUJB/BGU1MAELRVi+czuI5F0b3Lh1VIkzmy2GEs5xy2k5
IJ86ydGlwpaSBC3tIeUR/ZbLHKlliJcGG4IVZQ+RerCBJoG5AvvolP2DS6jDSWSNncv/Ytj8ynO9
5fdv9S2vG6r4iO1YWu+mbGK3dgc6LIvgbkA5u82Fm0Feyh3pZzOgpp3TG+T4MGvdrV80IszkGpgK
q5rgWAYpxfYGlKFIPnz7VrG14mds50nZFYoNs9vE2GPPhFnE39s/dQyrfGUrmPns0aEB/ccZHLsf
MAooLDIkfx2YRDL9ekKcmaOAIDk2OXfSjl06AYIhYznS7UB52sQ6tsgDJqxhcw4f8Cp0iB22iJnC
/N08mBRC4QTMMFqfgI54jTYpb9SRrEpMJZULDFZMDjXKWQwE8abYawyp8XbdafYQwhN7uJwe8ppr
KqNWdKlt+MfuSxBYOiySL5wP+K4RS3HZ4QqkX2JBchw+Q+x7K+jd1+nLhM5MvwfbWNgh3WVgjTQc
UQrlIvTVdhP7Lu9yTHd78s8dwx3udFs9pckSf43124D+sI1PUGp998G62jAP1rnQGS28xnnFK+wS
jcRBIvCotw7ikaOPHdTBYN6Ix2/4TaNTqR+yC9OZOLnOTyRFY2TXT0wHa1yD1vnDW4nYVZ64Sqwd
McUSVCkBuRRVtRNsEAILO85ysFEZLqNVOOx4XAzmrisIeizhPTelfuAw684I+fCiNAYCclul28c/
MwTI8eC4O9XR+iPTteWGssNq3Vsn+DShuozW5i4J5meDSfwEmcsmjmiRvUAm1tY56WZ2eBE7EUOa
iOf8JeAAMewx3Rqghyu7V75gwU35Axsbx9w4HmbwlXRLWVC1kcQlirHBpLzmhfeuIPqhkKMfVjGS
Rb/IizB7eRyt11b+54H56gnshhabVsReKY8WAsy7pqwyoh18pDJg2td/igT3TGjNdp3C9g1faxR/
fGgqRMXoO+hOPUOLSpcWMgr+KPqR5A75+DIM8IIgCmNfH6GTEHPwCT75ifwsX16OabmzA+3eYjW3
HAjWxm+6qYhKdkLoCxE+N8hCnAJkNuP5VLCvsIksiZluNc6rE/KHAesmJOv0BGFO2WkwUWJQ0ylN
uC5d49qtKCh6nKnp94g5pKlh+gQvQh3qdjero8MDyGNdP/Ui4vPERYFjcjQp4GSQHQTLOvhnkI3R
snTZsYQLz2rzSsGLeGcNQhCL1kZH5q06ZmhLqGdOsAI47ENEyku539S/Ki+yPb6UEvXNWqM6o5yb
uwiDauuR5jRNxzRaxa4mvlmjTSqZTitpfp3s8JexWGJ/IjZm3aoVu/KejV9Ci3PN2+eueiY4ZNmC
pQD+nw2bdhPeBfZQPwU/Dksa4HmPcdOWl2bcEPXhAt6bx4/QQJb4FjTcPv/l1MFpOFpb6xouMAyx
EOXtImq0eqjsCB4BZOLJCeeh7K6BPbHL8p3CeBxIfLeL9XXyBgirKS6NUtq42h8vRdMxCGieWvBT
sfAyUX9BseMuY+LBN0InPTAFnjVHuCUIbGflJX1i8SFmQ4PCPJtfEHDAplMDRyDHTjughhHXrOvr
dQ9gAgLXRcyxYdC4lHMo1TU35I/YIyYt5T6OKNih8GpTA6+aIUrLDvdzCndY9b0v4N+jiCaS8v+h
pY2Dc05VvvxiFfJAq2e13+tgAK0Ayq2T72Qmn2vQNDygEt300UAkxLCZQJllqB6KCPLN0euNdSYo
NrosootR5MC9Y2jZsTX+mZMZOG3GfCsMLI2VTQN3v+m5qtHUphA3Y43AwvYPghIL2RKVsLhSwbCM
w16d3paw0YtgyXAUEyD7pv/ubgKWWPhtmmgnNaDXeQc73J9gaaS5QSDKHsGS+V81bcHqXnbILTSX
4CYEJAGpv5twVz1DN1x15506CzFjZW0MyGlhXX6DVWwj5sASNmsWnOoXNb4xXPAecWSzupsIPIs+
ABOFvOSEPwwuoqo9wwC4WFLENZnAE0eaw+iro0G5l9VNs9DEcdek735xAbVQofjJHR/6AiglIfpm
gZZl1/9xdF67jWtbEPwiAszhVYzKwZJs+YVwGiaRYk5ff4oHuHlwPbZM7r1CdzUoKlm6xWiGlYM6
sdFr6XjANZAHJ67GhWvTYSA7cLS32onbtpMMsB9kPvKUkM3bnsz5G1QFdxOe3OGdur57SBTO/Z27
J+oOPIYtyu8J+ZOCOcfyJxaatNaaPtm98G/SmceE/6pph82TfejSprzIzoUDwYEpBxKKhUMcb2oU
rvnzjB2reM0g0Pc6pMzey03DDvmtcVML2qnl0ZWbbXRMI4al9A2S13FIqJiNqVsR45XE0IZ2Op5R
yXXdgesfji4UJSvd4lSbyN8TFoXlsEgENEZ1wlaMD8ht9OgTxsvCr2i4MFG8/H8ZMwOGJSsMfv5P
3Ei1azg8Woi8ImOfqhV376qhYtD8FscVwFiA4MtxjPb0Za7qT2aTiJ34H8bfAvU1In8c6N7ZWhMu
znMLUgbZEi6R8wPV8/MueofxUO5lSiVm2J94r9KdgBbUUXe4B4E2nkYeMx8fGhUOdEM8p+meWcsg
vJeFjSNx3Cu2AUQA8DR93kDWFRyq7pvvQGR2BUTMTX7l+BKzkDW2r5ZSFpFyxF3ptBe+b361r7Xl
yIw2XRjqS/KtS8mULGFaN35OVjzKEsGzNOwVs3JkAc+DKrDNv6kgJONlgCSGPsB3y7GYjFGO/Vr5
YlZexAbZbd4jyW8AjdMNIcDDRF66KIDXpIP644MPNqUERAIJnhOjth57nAMnVVlavmmxiOSUjWSF
s4OQlggQEMDCb822Y8rBKNjmBYwGGAeqM9E3K9KP2RURa/ZC23dOmGHDRwRiBAp6oYAgg4Ul1ce/
8DgMdmQYA7551VgpmosaRdHeYz5/1Tgn3IoVY53ezZ5nstoWGgWcc4mdVs/UtcXnxbMFvPSS0uLC
l6YPbOw4Q0t9CoFbsgmWnt8NWXUnSTsRHEMrbpV8ZSTodsYpxGL5DLpjBgBw5TOgxrYiDAu5RJxw
sCCnYIlWBeNh75mfhA2ZHeYxiyhSAM4CzUNqGv0jhq5zSEGqu2MVbumOnntiJ8hZ5gMRihti99jX
8yD5BiMqPIrk/kRKYc94n7DGVbum3EjzZlrrnC7ExXPQAnwrPStzzWYb89s1PSE51SJ1TcKUFd09
ipqccJR8zVvNol43zg2TPGpfDFb068TRs/I1iCy1h7eIHvxGMT5g9L9KIysHencmrAGz3HRLRWqk
m+ia42UmlQClD3KfifgVkjR4e8hvUi9x/86sDy13yJ6d3PmFprHt3gsMX76+OmgGwVfBE17krtss
7k7dYzdFozrIXyJ8ooDPEw5btcWeGWW3BhmD3ZHAQ8tWffaQ+fLzUlgjX+S2RP1049vmA/rW8Uyy
JCuxE7jwh1HWL+svngBUOMOKHpfPvvyDrnWpD9SbtJLaWr/wIcAQZRqDNjJCrgBTi5+KfiLe415B
28ZTVtxkfVNnW+MruWoHy668W6B/k73GJC1L7PSXrePvzGPIiucEm5ozcKnzwd4sJiHc8XY87PXM
ntD0/72KM3LvhEY7aDW+8SeJQeeSASiUimfytkziuTNdJnJTe5AwDqJ/2TIJn/eo+8TSpfPQ4psh
eogRO9GrjZ184TBFo4j/FSoz98J8w9YzsoHpSWJjSho9j5OnpXAtWJqZF/lg2uGXclRzNyThapQ4
n//lb+wCE8S98RHQL3UhOqWQApgh3uTi1GYim+S28q980svMzCYW50/U7ronaB1yZJ0GANyZKHWa
w6g4VOmaGr5ipQVPiqHFrJ6Z32ff/YPfvunP4Q3bQbMxRVt/fpQskf3+DBR7N4QMARYKtLltF9on
z/dgO1A/sEh2G0TqOfq9gN8VDzCPbooykaAjNNvKO3NCwh7oR0E0U4E+RDyo7e11jAEwWFtGSFw6
x/Ie9SuSs94mz6wd/PpDkH8DY0e1ybCQeQDNRYgO+iD8TsVWbm8W8UABBODMAYsnIH7FU0qpb7ih
K1w5Ogj3Wq5ajaBbEYoJesjisCzlAhBxtXnKwW2xJV1H7WF+E5EoohJ2cCfj7cve030dw6uVbzRk
M0kFzPla3pUPhKAlcmWShgPtbNXeIkIt3ghTWayDqZ+/o1vnYa5Btrp84vwUvNQxwuUFqsE0HcXT
EuuubvTBAxIeDWAefOURY9df5V+C9MkIHYUrGg3AAdzNS+onxu5PLucvnU90ZYCld8rTMmxM0ccL
tKovD3rNM9yk+s6qg5x7og4aXhd+Dawk0wOtU4cMlW6xgFuCWJ6h6zpBA1ac+09dxGZkoXAIXsXW
3E8EyLqhCBxazT3y0BEJq2vE1dKxftqQT3hx+/QHoms0ouM6K39cie2ZjMNXGwDSUBaK2gWKFB6x
TTZ7+Y9WeiQyjAsMBHIYEGQExIhrSpQgntIHHaGEpMEzbYILdWZcIKrr+CZz6nBDU4wzuxQOlp9Y
tFPrrmeq5MIpHQIs/E9EI5jmXvwx4Lrh/3QO/mZy+pSMdYoHH1NMvRKlH9PEG0oom1/0/nlOyy+u
cIobR/qn0gmBC6FLOXWAm8GpIiVrCDp1pT1OhPQPZi2kwoI4DlaL7XV47pITmkXW3ypzjJuFU8Rj
L8mI2DhQVeqnMWAJC/kLPx8A2khzK/T10BYmUtZcMuqsk7Qn2T5ZGZ8TowVeLEh2bGwqm3kMM6zG
YWi6Ud7ZslNP22wG1WUhiG11XcCkYdPrE3qXogTQvPy1ZWTK0jZk+Bfv9S8MaS/RFU2gT9irvQwE
q37EAtWCVyMKdamrsRWl1+6Fx+sLqYu4YbATHhLHzt+AgeSUlKJLr4vqhmEX7IlmTUdL97UqpHUp
InpcKp053wjPYJi2KoLzdajjnsUkSLgtdxXxX6wcIGvByYoEB1ndvf1nkL0OjaMHd0AMDKusrttP
xxpBtOaC4iLMBryXxDDzHG9A1qzjdbjHPMojRw0gX8DhFgeYTjDfbt07BXR2zIGzT/2qx1Yu/vLr
x2ajkH/03BBB95SOvK+gwih8aSCv3W8GQ+Ni+MxpZx7t3JYrR3Lf8R2fVKRMGkMsDgu9CLAGUyyk
G/AA1V2NsS8GjCJaD1A4pGFmugU++S7mBKNCgYMzZwdM8nLz1ilOeUFGljFPIfszmr/plaSTXHkT
EDd0sio4ky1KI/bIzHAjZaNJwGEa7nKJbbr3UveUWxKCpdZROGEtpIgOASLoa2ovrfbRu37gTKUo
eiEUg7GKyJyCkrYtMg+G4D0/kBpRxqjQ46VV/Ntee2GNZ56JGSmCuEkJtkfk1q5V3iK+7KE4FmhV
9TFIj6iyitY2AkyYXiWfdZOTJZAoNaq1Nrz3DFPIwDC8SDzj+GMNIG/UT/UTD7WxZtWRDD+m5Qrl
xzj4jPhALZdu318jLuqHiPgtX6Prtyz/eX29/rhKHOPtuZvNo/RL48Q0uthwPGXGZ4EQgGUJYQkq
RpNeWvG1i/RHuALjxe6BGQfSACNRPJ+ifG2tyxC0f1qGY2KlsxIl0OIcaczZwN0z+XJVVAFMLjUB
HyFORJehOOYaAHmdQc3qikyTSPJbw4EE5lo9on5LLTJdqzXf7J6Kg91+YPjJ6cX2ErkVRAFiTPlM
yA/FBYuoYYvuIRsXAFGVeuJ2OBuqa1lrA9sUFXz2lQ/Htlyh4T4kYqDSgHITdaEbU5S+hbU33LWP
GTPlh9JdWTPxbcMMZuggWPeXsVeiAFww/KgSCzFl++RFaUAZT7adWvNIefoZkba0Gv6wdwruC+Us
/2igT/Cp0fcS2REOPxEGphz6xDJ1ddSNYpLbdc6+mvtYn6Vqz9FRzgdBWBzwnbElb0ggy53VYBVD
JWUtvTUIbPWEI0Z2PpfYxcitJG4KAhEp9WtnjTj2z8qB9XYbMlZwcAO7ys4M3ebODoUewWGEnhvo
V+2QzATMyj5uyBi3Fdx6HzOhSuGw7Zgo7RXxRxh3BXY7dfWNqb04tWYQNd7whUl2GI7y6xIxznC0
H2Dwzb/WJP6au88pw2vR0RExcfflzRJs54A/NHBdvzjyyOFknzHDhTsh89GMq/mgy/8pm30yYzA5
1N2BeKPoj41iHZiDX9TbuoE7TRES9OFjLtY0OwKD+py4PHOHTqOBoQCK0fhoVXARECfw/bC6BMMs
X1N+dmrXeyyzPmW+gzuP5t1lcXmrdbul1NhX37nohwzK0xO6iLI6WXf6X5oemnviCv5nI26sJaQb
5XFml/uSMeuL93JYSP3DFqUvYUoAY+3uAiSAmCmEPNt2YQOgv4FZC1cNQ9DM++gMBLbAh/k/kmlh
uYMEqq95RcbEOm7Oc/Y57iTnarBEQyvNYIxOUnGOFnYKHnlQ+WLAyxFziTv6Ldyr/K2UULj2td+w
8crdAsJFtoaANEFTxTqAtmnR82EQp8wOjX37x/Wu/RISXiTb8IYfPeL/v9VQK6oeK3SOCJvFiozO
PgvIJv1CFKo0W2n8MdABXlCWDfAgI3JnPbSi2MKEVWO6JcJ0LwTxurCRot1wkJymsod/mJkhT7S1
G5J0SVnNGn7ylHoj4TQof02UncgoLTu6UyTiY1prxUfcbdkZxh8Zxx70pKPAM98GIVdjKB7l5G3m
VFU3FRYjJPq2glBow86wfFID7ZMkqGz1VnYBAl9Jc7sxSJg1MqPot1V5YUq9b3+KB4yCLF4LWtDE
ERAqxE9j/NkKG4TTy0HcH3Fd83rr7tKqIJmwEdcORB8yed7rNoKy0lrHHQ3Pb9dQmK55MEA/vcAq
5u7crKn+3ZTmCevlvFVyPkN5+TmzC5mGEqa/gO/P0Fyg+SMm6WtyQRzVUbPuFf4CUOn5sXrd6Zgb
QuIeBDYR24BC6V+I5e1HF89z7VIYvjyR6/XS7jkVlpS1XPZFwwEsygEYzi5ulecHR8L8yb38/ABg
AeiX32RuG3iplH8yI1B0Uw6nEzOYI786hZVPc5lqr1yybhGWYzUm3Gw+VnemVSA2WGUbya5JN8qv
ejF2MWnY/Wr+gaAxG2umoujyyh/2XPQd/DJyXyL//BNDZr/g0wvMva2y+MqGHM3DvCto10IdG9tF
4rO3Lub80M9FceTWBErG2ykEaJ0HvzePz+nw5ID4bQ4WhCH/xWPLlgNnkm1gLYntQd0PAAqs+JBP
QcxYtYFhK+dI/lnqIqH+RzM9mggnBV9jZvr60REcGw86qQiZ4NLHO/wrTIQkPRJWxO0futBgCEwQ
b8wHmb48w0BMrgVgiuOAyxe+xjHpcPtv9fZOrtv8S+tuGX74xXyjvNFaUOq/lE8lXHZ3FuNgQb9r
APKsP0Y8LP9ovI1HQzIsrd/zxoibsUlfBUScv/5xnXFApbeaxfoNDJvlQMzS1rRbmfUuTnuZDVOR
7ArsdeoRenfL82gReS5i6uKPcu7TfBmG4lDG21erHI+0wMbiVMfQelX4T00B/y1CaoDLd2zR/5NO
niNRjpm6MWHO+cQqXjFg9FHDyOVRko6HYTeJnZQv+wrzdQNwsDLRGIV/ZvfPAqE+3jv12PYP6xGV
gUYNmOCylWLiWdxXF7DGS9j6oD1oLrO0A/0ls5kgMpNIG/GDWoCykfmb8X/xOGGckWZHfbSYomN0
TbFb3ntpQ2QGZCJR2QE+ruRvJpLREUg+WzkmjzV7ISs70FpZ/XUYLyNTY+EKTBACWntmdS5weWsn
lcKYwua5hOaAoAWInkh0iRaoYPK2gxHh4mIyxEzeAtF+bgD2qdkOQNKY+bq5Ki+pQCgnQDwbX9/8
RdZQuS4+3/AMY4cBpOu+fl8M9EenPoSgjpbl5ssDzZkOe42C/5B9IC3L37DKh3BAZ19N3OZ6kpu1
GfoEj6r00qv6jmmMIfHT7/DuPZR/XXl9iadO4kzB8CgsRPWvAt0KEmxgUz01RIlod2nANER07zwJ
orAlTI24IppfXC6vf3toBspGOCJzLuj3nrdC45LSU5ip2Nr8O8XwUP2jBm3ujBl6KF15QW/ndoCo
ZXK1aeF9yfyOLgBZQVktAQO/VaDwydlsQ6wKMQJGcq0jbMcRHFBeD1V8Wwz9T3sCP0xxXhe2sYr6
nfX0CMCLnQwTWtFuKOCR01Jr8UwMsUcDyZqn9k0G+XAGBd2jWAUmDI6QChodhlhtJNVZxjhMp9lK
HoBooWdUnyXOQC5JZ1i9Zd2B7ZAMy6mP8e58GOlu+cZm28JbB04QSvODWk7JdwCI4Bi/3P7BlW7u
a2oqWCQXc9jxjWT9v/R1ozZdljAVnEgfZBrtPR+dcCUOmVaYSBTjF0sUKxqypmbowuEf2LwQibMJ
fcNl7NonpxGUPyuJbFymj6tQDmbmIdIWh3t6S9AP/coZ5L1ttIyNo80vwqEaux/BVS+ZQcNfvI88
BiIhuCabLQ+T1Ykg6mVwSJ2Pgv3x+tbwYsQ/FMNAAgkqGTA+ZNSbf+o2BGDKuMFfGgY0O/vXd49f
bpHOg5Nu2pPoz+OBaFlmWSI0G6gzNnND64TdmyblMm35b4UdAOBP8L8eKH+I4Isxg6gfpcHHeuNy
JQ0Nc1+dncAA0w1bD7k9AFjeUT4LD/y+ZBr37KYPRfKv8prf7KTkDllX4a1uaSJvo7inQEGfMPx+
3ZDh9wtgk9fdOrBSRd8lOygV6fOJa0GIhJ8aPzTc8lk4hLixhgBpCtql6r28wYkYkEkD30OI13p4
r+j9Uq+GZgQllJrjDdhsd6JLBLnOuI51BrszaxXj/3THk/E8FaQ/Y0DEioJvPLyb3iQRmbrkwUIX
zM9sEk0IavFatXgGSbv1rIDeiUG7V/yw7pqoY9inIb0C1sVwioYwsAjmwdKg2e2xcCD78t3SDThd
QEc5XRTuO/KD4OiYHq9s/Mk6jWsvMjawpgtH+Um4JL38OzyUy9i2Yf5+rT9SdMW/grEuP+CCMxHJ
yYkl35cHaACZQSIyM3b3/78mHQDz+6RTRNqWGFaFNYt2em6q2s1gtoGUBB/0POeUGtA7KLWYsA0u
PyZwJXbj5VlGNsP1Ly8GXm3IVgoeVxNvIxwcy872gi2vxeMjO8E/xEy0gFlX7fMgXnE4C3+vH1mA
G88AY1dgf/RxQWAP42xpmbmswYlueBkb6nU23doavHH4DlRYp+YZXQlv5OuI0JvKdCWFLBr2JgTO
t4wlFnD3Q3j8ISeR0FqH9G9qDtaeDlR/ZMB8rIpL2MVOaT75eQwAJaIz8HOyXkTI99X8zveSusHE
znLFE9KfI9FDEgpGHN6VbTxxZnKc7YtPppX9DaIk2/ryGbSXxoTrQyLxbWkBIiBmFEAfeBGyOyUF
/IsRgwAbez6/RY/BmijeoDgAtwOUnNf25VrqdzF+aDmrhICiAh30klJYBeqnpbrVa6vflikjC4Ln
mV/szH6ZllQ4NhjdvCx9myB3dC5+jXGrYTUn2CqwPkB4SuZRWz9pbffgE+JT/P9oAcSnAKg3CcDO
my1+JdFEnO9BikB4N8YHYRGnOuK+2uSlb0Us4x0QY6ITOjh26Eg6bic4QPDyFieTN2AmSknFLkn5
3KYDPcBWs76k6mOyiUZAW3/v5xOiMoQTMfXykvNoVB/gmfUbRtFCPQjXGs2RQkUJBTBNbsMy5w94
HWLh0rzeY4Jme+Rb9mwy8kiXbBtaMzJsEK8Juzbx2aYDr6LV5OeaTuUOAZ9gHU1mbAy9vsxNmdtV
d0mZBO8ki2Sh65ghsdl1IisVxun1ki6A/C5NeE0hS6eLZ6GVuwA5Ys4ZZbrT7VptcOlI5s+863Qi
MtYw5E3kAIzv9kL+eO5E6pTJHmxSkpC+Plu/gTuXu/x9ccIQ1w1bZkY+vzpZ2/PUDmtWCPIHcMbS
dIEXMWTlHFZ+jQg/E+0ce1oxAMk8BJV15qyaKr9X3llT8BYRh7rijkXKganwpqvrTPXz/pdAJHAe
9PK4uJR5G4PUXlVI1LxG2SoMu490GL9g9rRmMzE3y25a46JlbJ3ymope9NnS9NxUBoM3Gdas8q0Q
dPDcp285QDPGIto2+SrRS3kCv4toI8RXfPWp+iWBga+2MgBeBOkOzq3i53+FDnPufmvwWpy1QGsw
JAfN9Frpd4R8ZvIWlbvsDKNpKnymZuK9jyHJ9tv6eTSHhxYBV/B74QbihMZfXoMYgNWdbggGeq/h
tEoocRBP2CaJJjkhM+WvaLEsYL8jHrgPDLsF33HA3i9Cs+mEID+L+ptKBl64Rk6KzJMyVx4/rEPx
xkYP1pM7rycWIVMWyOL6CAtZfb6HzA4698XEGrLyPYI28VqDC4eg+A07gMVZHkhArbAlQP/pL/KZ
35F4mf7NJBsjv3ufZ7ruGllEsx5NOhsKg6sl2FPm50EEi3Mh6TX26ybFXrjm0ZPJfePxB+DBoOhp
MFsmLmXyXsaafXO2ZgrKgYftnSHIjL7SXiiQ8bF7JNRpGx3NC4DpmHEmMREZ0IaVwJ+LNPk3hX64
8MoHXe0hBopwEJMPlUXzK8g201/9RjA945csGJhsK45ChaBnTv3WgOP4ULtLsaZFRbrTBogkcf6M
ggdKhIqNox432UphpLKbFKjr3MHUVqiv3HFZN0ke6xln0NYhSsK9CW0yZiwl28kSvObIfsOKlPd5
hcngVPK0oqDFbtUS8Rj6xJJsOFaYc3Y+tFiZ2z7j2iTWWhJX4EwCwwgYIQx8mMQTsN3grd9/K1ag
sUbVDkyqeiUwU8e3XK3aXFvOWnlV06awCrkjicFmx+iBIQXb8PId3DZgAR6DCCAm/tn0FPoMM2TU
A4o3f9fCFuMebD/M22of9OUG/6k5+Rg0x3BdLJGUm0LY7KHGjSeLswNHs+lLOQGZa3ZHTAu9cJMl
5/FttED1n2PdH7utCuvrFB+xrZ6L5/mJz/aECmhy0sQb9CCj/7YMe5SRhYUBhCHh8GxJfGBSQh3k
6uuhdwUkdFa0ywe3b9Dqb0eGuGm35rl0jOr40vi8YuAvDNH5pw7uvp3vdeVGPPL7Fky0yOAaWeZi
PAqDCgH/ds731ybeSNCTGPnZ4YPhxusTIiESg3DXY286dWjMR5LimRoQBs3ghcGGDXGPak92wcYx
k1lV+5hsXo0SC9v4+mqxsxMucnznkhEHNK482r23noPmT0BpU1EYMODuDykQOS5OGnK4mlcqTyZU
rjIiZvmcsRYI72HmGtB68v3wxwmnw8H5tuRv8TavmVLFzV43Kf9WMuqrG6xARlEna0UP1Noj1vFv
WbPrzE6ZfCNrCxBWwXdeQtLxeGBth583TWdjxnnI9hL+WOa/zl3ljazVGCdrLBKiwjG/ZsbyAZqf
epvvCZnxUnMTTRv1poTr13AkXJ1nMyPEGIUIu9poYnxlwvv5kDlJBM4BouLwDTHOzQnCNQyc270B
cWifpsVBlDi1GNztxobZsfrbyJtY2CRIGWrrGJX3lIeieZ2ibGH86y5sIwmk0jGTLnRKlrbrQMjK
3Bggi8CnZgSXudV0E+pyJeQeTnZV9sMnExmBHpz6KRmX+lac6OFU2xBPg/AWhwho1qxyEKZ3xEM7
4h+jSWVnUNil+t+zPkos9xpaBKeeUC/xjuoQSMTPpvyzIHeHm4F6SzoCfkiGG5mGqXHXzzKwLPxW
QYZPB/wF54DblZeMoLHnwzKvyrArUbew+OPS6qrtPPEn4+2ZTQjUUHI4fHHB+hLTALwlDN4RHQnW
Bq6qQwasg6gnbaMZ7JBQM0F/xTYovInkYf0bQX7Te0ur9bXf8lMX06V74NeSN9iVAOkWF+E+wz2v
4T+icbIHeBy0UR0qE5v3dCHZIhucP0olYPXwjxzVMmOASHb3cnY8ee4FTE1womCgn/EqJPGbyuBw
+GsYvT8ZtoXxBrxt+dzxsUvaTtWuaeJKxUMmxIGv9TXil1JJfrLZ6czUWUQs73ISjmJ/qH9jHPXT
VFGG8FAx8ldwzPKAsugF4Jhs8xToCU+laNfN3uo/5h31j75Bmd5rF7P6FplVTSsQrvhmR+kdRCfr
rBeojWRRlWGUwBx8YRkhd7vqorM2Lzish2BCTF0Kj2fBY95vrQMHU+Tj6e3F28huAkar5nO8yvy0
eAfOQmZLQN18ARVCeRzhJPGArxh6xr/C6vkoBTShDIZdrORMtST8Z4/109Mf+sOanfGNuYOHOpQg
DxxCCrpkuyd3qvX0gZ0FSwnYqCZ0dWZPJYtRmg+yCqsdHv8MvxdCeYdBFdNLXVhJuxqsIrUv3Cxz
NyQBFhF8+NFemjm3dyWq7u7cpU4NuYPUSIxtSBTtsbIVfzhRD9Soct/5a2EUii67twQPlIdpttEP
LNT9fD5wDdfufJZGFy5Shx1pgtAZAp92ckREfOxv02efgegntE93h+hIthCzo/9xb+rfa1oMJwOK
Dl+6WBYF910rtki20y/YEqF4SJWNRJvE92WSv8ZqflqPfJuxx/fSHDMCSFizafu490RO7LJ+kxVn
3OimP01vBNeY5lGYz2Jyiw9qvW6SL6v5KQvMqodmSW+q/WAie3IVPdjT2PNf8UmQlawGFJpNw0/H
LsclkSemh6YcZcywrPsxLmN0yVcxN1uG4RI45SrXP0ENk+FU+8nbUEDF9vNjP51ZJpBs07xJI/5L
LPHBhi+lE/a1S7Vz07Or4ueIXQ0OSwade98wopc9WmUGGwP9Cu0rgycJD+227t1iCJhcpJtYIw8G
IJ2GTTRfwqnGG2U9Fidro4xIQT/5z1gTntg7LYV2hdtjokT8GEFb/Ourn0ZmYbOOkkM+PtpvwtB2
ymc1vfUk3zQ/852+lgET8oa1wfz3n4WuoHAo0hfpBEuk88gjEEJpPbK4DL9Ljq9io3UEkfdOTfDi
nbEIdhfiQUYGNCKuBjTj2o35Mu3Vsvcuix1zyJkNQb7NFSYyP2b9mELuW9wNm5cA3p6pZVGEkJuD
1iyZpjNt+ZDA0r4WHvqg7iDtY7wgqhJlIUrTRV42oCKmNSEq6wvPpdKB3Ju29pP8iNd2+kgYcZgg
X3S5QVJxUIAO48EVgABJUxBiIJQw3FbWxrS6QC9uNReaJd7q14a9jWdc1ORugpdjyLXH7Vkt05/e
7TI/WmjUmBe4B5Rvs9xOqMbWnFyNRKVxNur9s9/UjJRRiOmw520e/mm2GxMlwRONFrLpf6+XQWaY
uDK+u78XvAwwaSU+qNNY7HOM5pwH8pEBffSnCliNOBFR33cQBKsxGH/nxK2a38LEysKCysEgP/5a
86+YvDV7LmALIKZhJ5wlr+U0pT7xm7XyNWfA7p5rFFdZs88Y8uNCFAEMGx8mbiIwWHX63uuok1eg
ATjQU/Q/VEU1WXBHkjGRO2BClhYL9FGjb5hbY6VAHNL4MWOVZVjtFugbC+hsaPoDBOskeHnm2rJr
9pf6eTbfBwkKjFcYzg5SutTuZopudnfN67NP9moU+WL2NfTMFrCjolg/5dRqlQC9bKVhjSF0aSYL
oLn2l0k/WsNR6XZR77tSBqKhcOUX/1vHIJVvaXIrhhEUQk26szS8ghnL2XSl5MEIlpKlaLQAWKZT
5XCZqDwUFfng5MgRnkeb1ex75WzBq+LPaBiE6XPi5I/vHd0m47HW6VluMdm0JWzxlJvytJ10KrCO
eJ3vWscyTI502n7zx6m0KV08wqD2Z4/5ilNIOligD6pVXb8M03spYy50069M/8btTJzCKJ6rpXFQ
7AK+EVd7DpHbx6iBXSvpzxUVaz+5cf6vxg+hNQoXxiVGaFVS7TUh3XLig8jkLez+Cou57b4u7x3T
Qi0/qclngUcVDVbBBjca/Xni33RpX//fQSrEwtHZbxX7PjloL4kSNBD7osfEZt9iCpiYeL3AN0qe
cWBrUgFEQu6gYgjBRz9MI0X6W8nIr7tiWaic8Sy2dLQrMabqrn6RrCbQIBMApAzw9WPebKL19LQT
BhEHWfSSai9z54nY4TeZtDNRcCg+ZUbLm0rN+WndhJcbWr8Yak0UtwTjUR2XaEoONIgpH3i9+mk8
IDwVO8dx90T0t6R+0ccBj8yGs1Z5Rg87iUhr7gyc1TgrsBQBL4TI7DQ/xVYtdgZhpNDuwpwor7UO
rhXGpv0U/Z9wh2oAXonpcIllw9qCAviH2Z+/uwTCmWwrIRj1s9D9Pas3Q+Tpq9+yao1asn+dNHx/
5E02KIIpSSokKSQpiF6Lha7egv+tSmJwfL3n3DiFD8KHoZ+GdxocmizwgaX5JuyXOF907r76QzXS
faX3YjqWfPxEjemFBx51iAJgRcJzHyNICa8NFmCSPvCpf7GOlrzXgYKDtacY7WvOKpgxtElruhjt
UpX/vDR2ddEnw31wpP6jgo2wDNjRk7nTgr2SKK56YWOZt2r8TLF8KtdcXOP9BK5qkNmAtkoyfTa7
FjwC4Qbvp3BCX/IwwuJsLnhw2qT3RvXXUnYRjJl7l/yDtiLp+2HfXtF/5RThyfO9jb8yZdMJB037
a77UFGG47GcXQ/uteGmq3gZoaw/l4SXX3lgptlBdQw60ia3TExJoSKEzJXSCJadIj5qqw8dIGCKv
GaXy52Rr9dXkuKi5xZqNGJ4MYjJD0j0+Q1SuuKl1hlD4ZB0L2tgxH2/JoZhPkb7KhLeuYFH/lzE1
esLV1J5eI64t7hd6GY00honORFzqLL5nJfzKnu/QZ9s8tcfpnbXGCEYigJBdEShi4hTUSQJ2lZmN
qkCdV2urqab7ONaYyv8tYtHYulSdB1g2N86FX/w9XeIldjgGo5/XN6BIboJ8q/0aiIM3dfTHrvyE
uHk4F7g4pOSUcAyNjJJvqOcyj70D5sFhInPQyX+eL6CxN9SAVgrf8Xll8LlwAc8ja3oGuB2vq8ZV
kfZHA4RT7Tf5tYAUmnw9AwPDU3KX4fQTULNSlm8Xhqz2tJUfRJ0NGbmQ+wdHUyldXLNlptVeoJ2E
PjFEYcQuBEl7dDSmLToyTCsv+ZxFZ3XmEjNXgnhX4C5FL2dk6levi/qjnk/KTzIfhc4nHjftP3rd
LRegxrrJLRjaSM7Dgyiueax78zZ0X8vDyag0vCP1cyMSAdaKx1ruWX+0yU0YvVeKw7kGrvXOZhzt
L9SscVf+ahoRleYeILxevJPomkkB8DCTJZIj29EhuljbF6kYtBDRl/lZBbUzIioVz/nF3LTreQc+
ITC8bNOuXjsEg/swMHcckUfTGd+Bfm0rrOmMvpWAeacjigeFXyAO7rWuB3O5bcgVpqWNgP1ccj1Q
kLvmU+9hwmKXr50lEDsxCGqVkgCJ1Wq4cwLptMHLcnnHUKKefhPsjG+DyoyTzaBL6eowWXQoMm35
LSMr9tI0jrnE2dxbVpHwM7LrlBBw2Ps8rVhDQyBBEWmnH1PkdI/8g0528uq7aaHzIUhvhctS98yV
W0Z767lcgvChF8wc9z0LmeE84QHcadqe2kGbV6cOWrvTSh4xnQUGFXYyy6KWzsvh2aeFMxYxFkrw
B0udwa3uRusiOpIMNIsr/SH8AUSJBGTzTrdvzVUquw0zBuSCk6eaPgpMcBBzvg5P5uiMKTiLnVav
Jab9H6RkpEg8NZvFv/azDHWmf9U9HRgvnp4ojlnbrazguVdc9QgvFqwsgqgrN1NkI4JflaxUVg7R
ZMPqHwtW5NryRZKoMM8tDH4UPpDe7PzctnCy8RU67do8qxrYhNAl4fvb0Hlw/7GBubwYBMY10g97
YiD1bT54KyNardQb35PwP47Oa7dxLIuiX0SAObxKIiUqJ8uyXgiHEnPO/PpebGAaM12YqrIt8t4T
9l77Lyu2se8yyytfHlCCMw1TwR+FqhKalbYLOCZw6cbKF8QBnZkzKPkFcRD/z8MfK/WVs3Q8Gvd0
RwQeJD1QCfwH7toLEtLRugHCQtpurfR1/1OZkBRsvETZjckQPsvMPzfCqTJ/NcdH3tTYpb5TnADw
nkPKiqjdWsSMzQ9optZnLrryOtd/TbvhBwETP2LMC9Y/rftTVwzsoKwuua1ORbHxqyt2rzpnurG0
9C0KNvrU8MNzzrKLYhVRclk/4WNNeJYZXjYbxsYfyoHHj84zGhnhUjCD+g5t1T6L5TWNflrxRjla
oExF7D5rs3fcZ5yVO7rYOm2BCZ4lZlX7amMV67E9gDHITCf6GS7uYtjBrOvxBypkAYE4PEo4+rp6
B/wX32dEth6EfgAU3kr6oQpnEs6Yg+HbtJuaHXwqggBqFqRU4tCktsjN1xKibjs9TneLvvTJYonK
0NiRa0MyxsnY9aD7kAxh6+cupux/KOkHwqZ8+gJ0BoTrMFQHHMVA35AhVtKvGNII0skDpRFhYkhH
MgTvAoq4givVrgQ8wU7nRumHJ1B6mhjD0lPPz8f/PyN50N7Ee0jahwYcpEMyxsydUgEV6haogG/Z
5Tb5VaVNjETLmIVaVsjXp6IZ8dCwb7HiaXwb/MTlgEfAZR6irKz4FF+Uz/YfSx7ew/lHskUMkxEJ
iMk55nzzns2NR3jCZ9CmG54fbnafShBPG08ozCCUJvzYC3Wvoo6GKdBfmULyhw8VzTY7UZq9ds8G
4coXz5+JGCUQb+lVptvlaxSRUUcOiSRtxTgLD/e0b0q0pJBHDSeqD2n1z8OwBl5ePE0lccF2wNRN
6ylMVpVxStPdWL57xhXC+Ml1MZCQPRHlw1gxZlVdkOSziK9cAB1SRz4inCaollhQu9ZMZdF3FTE5
CA8uWastjF9NZcwEQFXo7aG8598K8bIaPxMA2M+w+444NespWxB1wbFLK2ShcPS+rRuQjBFxVGty
1UrWxqcJUSAs5W+qi1jRlsV47G2KzpR5kENWhWhgV79WdXVsQLmbzI51XADlpmhWXj3Qe9GnSXYe
9gtDmOfKzmy49LBnhV9xfG/Mmf1NP5cjJMGXqXRUId16AuIa2n2PSZOWhnnjXkJftyJJ4En+s38j
zizAxsasmUQj6GiLaMRqzrCqeAYIsSLrjWFWuGtnA62Mv0U7oPpfGXxAzgOCM/hF3v+O9vdgaLy2
TCtZ64Ov6U5hcM6ZdCrPqN+b5qtrXhoeUWgQ4b9eQWR4yWFKYgWMDh0k1W7X6qfJtPG/NQ1WyDc+
xkjcYY5i/oIrFuMsMINS2RSgAwn5zj5M5RSFD0yu4AcriUinNUPi6u5xXKI3wHVDZKXybalr3vSA
/bdyK24xsE9k+8eqOnX6d9LeJvIiIjSo9MqMrK1mM9x9yJHEn14UdRmQW4PPxATRF75kYy92kLrc
ClsqkDrOCubnfJmyz0TkHBG6DieVz0rLVlXJY+47enE04dJz4Ysgj74C8O2AMdLlGBzYxrITkefw
oBWjuEeDelTYW0zde1AbDMoxzG7D4mqwWjXPjNGHewwYM0MJW1RAJCkpTQsk66JviJREM4l+zwNF
LNqe/BwKhFR7IPWNglCKXwe9XNBdNotEcTWZmQqOexeoZMUwpjvq8E2zpfKCYFTuw5Bo7F1bbxSe
7za0ZeuEE/QJ32mS7vQfA9oMidFT9xtjX2//PCqO+B+jxhR2B5F+kuoCstXqTysBeUOnR2rjgFsX
d2VgObqCs65z42I/oC8pivlsLdeDdan9cuNpRCW+xvDW0Pf38T8EpAarweM9S+7y7CWCCQ+/kiWY
ql5kBvSJhr/bosgXTlH03RfsdTiEi2aTjKCsa9mtqS+K4suIiyVHBaAyBi89Hq8WTZRl/GaJCLSY
WbOgvztD52OdEXGvqd0qpNEIARWJ0e8FuFjoQ334b9RS86Kn60nkMXn0H/N9PXCEwRf1FqQuINgs
rU8t/FHlTULo4qy5E5wVdi1pzTANQ1B2RzZbneFLcHbQZrKBtZVfK1gX/jFlPJCyvuNRXwjgHQ/o
LBE2GTTbkUsaEFWlrdQ2K6y6Zfi2VLHp+vi07YSxJJWeo+1hAuPAIAlOXPtwd3uI++k/Jbd98OM1
YA3WmACXgYhqp5TVsM4mv7dFUhbB3LX2yHotXcbNvN5l1NfuH4X2htATsShBEpTEH75/Mec9DtMD
ui2CYDhVckBM5UFnEN4xzNVMOEdoF2s7jUEmIbhH4AcacdiFDDvHN5XMobVNZCJefo7x1PTl7Kcj
1SadiUedQ74PG+bHiAi+sXFJIBWv86M6zCoICsZd/wa4KeZ/A2+B+cNPq2E8KNA4mVyJHepHneGz
4VNOzbEMKiNUQBfjQPg2o/CKjB6qz5zuBG0oBKjMIYUlJB4ipSFXpWRZZlwD4KvoGXuKUaDir0RZ
l9U9ym4qynGMCprN2HIydpVxzG8twk1cGgSDqtmGr12USEmi3GYBAB6F4ej/YljW4P2CcdMQzVgZ
mYdf3syqvMOc46LwjgB2nrkqhBwcW3HZI9NNbvij/GwX4fXGg9Gfux4v1FISj9098n5rcUPDGimQ
OrllVPPYjE4x7KKwXYzJlpwlPZnXHj7zU4F8H2vEhqX3dp3+aZ6DAlvcleQvjP2vJlEt4NYlQVd7
Cf3dOyIY6o1XmN4tTlKZQh582P9jqmlYDgQSEHyknUlPxyvtpZsmwjC8DpODPK4MlG62/05cH7lw
UW2qvTOQGL80cMmDLx5SC5XLp9U/PNgNn7J/ovjgfGZ0w9KIViJtVzJ6FLqIfiDV4rvLLlJ8HcmD
OMXiacx3HTEtOEawscPwOxlUbaikU6dn7HQggmxYJ/xNJBoYdlGSG7cEYQwsGh0G4aUa26Y1vwVi
7lCvxO4nbdkHHRtl35V3WvuOCzv+LNt9CNVOvrRM41QYpahZu4Ir0TtM1APSBAUdQ5T09ELgrPUt
aG8JUoVNA7aDR7Z2jWfE50UnOjIEYIDH+9nnf7TGohxfdHhPLQJKyHt5CZ5aJUHMn+dAkrZNELkI
BUo2PryB5QZ3wBXhoSpjMIrAyDL8VdPkETDd1y1tWyLS5VGxXD8+iTUukxD0G867iT2TLKFxsTt/
buvpmHpbRZVQDF/qron/hkNiI2VDbipZz4bdgUwop12S5aWT5N3zexEWRMLea9ahQc3HOxqUx5DF
hYUSA7MZM/q1/D9TViCidrYyUXuskGRK1nscrmpwSrhbsu8IWdIuBJEhtwSxXKJIngW4whnRF3Hr
RLnizTPB+HxKfGsdRY2aHCBBEL0uRneM9ha/JECd7Q54x6t/NeOsQ8U024rPfgn3FoCBl/MmVdsG
apspryTxlbKIND8yoB92NW4MPD6l6yPV8L6hhpYokg4J737NhmGGH+XGlXGskB8jaU0cJPH1kDtC
Nh4FEj3hPclzWULYGywYlgt+e2uRg5krRsKEfQB/7z8SZH0UPlyea/BRdIzCqgGpYz2IbquI78B8
UpY3ihhl3BI3FixIXiVbxn8MxkazYGts6SuMlYC6hZqBY/VlOA0FLWI7zvVxx1o5Fm3CH9EZt9bR
sg4CtRIfZkaPeja/y/IbgQnbdIHISoYwk41hi7Fke8hW/YtDImMOp3LA1s6LZ0Djnrwa6YGEp8KZ
tFP5byLGh91GSfIUIQcnebjr08Wvye+enJx1+aAGbHYQWJVHs3IMmh0NIfFc6JoMrLxAJtoMvJA6
42V4HMU3mgFojcAmJpsncQT8hGr8Klkub20db3W+LtonXUPXHAKL8fiVB1obT1xHfD/5ocRmEa2a
wGHN2XsPkcFqVm5S7PrSaxKP1VlxdOlVcAyqWFxHXluHEkuIvqTh3PuzZemDJXOCYqcA/oUYg287
+DNMl3JMSF7IvPJ46ykOw0umPnILOyqzGeEpNSY/hk12uBVYaEgfrBavASK6RWccMkfRH+yTSdDl
zlcQsKf/+G0KUyTs/cFXI3zpElFNAKO++96dsDiDhM6+0urJrFhAVG70jwl9iKRAjQnfFfoUg09q
FqKIbNjLjtxrJ4bSK4/3pDKXmfkR0aMBzIvBQ0yzQtf4wbD01DGhOQZ5SIC47FH9HPDzh2efUh7j
qLQMtF3HfAFqljjZpsa8rx1XQwrP98mgN/LPEQnaifbHBt6Y3kn0lQsPxWDioxxymTZMRkn+1Rjc
tMFq/uhNjPi4baXp7MlkkzJOi/9YPrNviv2nanGrHlTs6DxxSFxq9OQfBOmkn6PJ0lEX3UTb+MyH
BhIQBWFHfJfys9CaXaGgwd6b9UNvf3ii1BiNHPI5qOtMFGU82NdQ3LFEqoOzRSqcX7mayloYDiqB
27O3qb4riP6ZPiHuQW4R678xG12C3PDPsYNo/d9+PNcNi1RNXLZfAtJgshmQBOrdqsRggcemgsLz
UuJ7S5YPkk0cw1QvpYoW9cQEG3OPjkWWCz+6RnAi6H+QQfrwjMXaiTxXTbYaK+Z8XmkTl0go0TeN
uigeyEOerC3GUmBoyRylyr0PWekJv7oM/wZt05EV1i6hjwEfIWhyzssmWhMRPrGEB7nAQknuFvmv
8DMzNrFoDnAVIJoa+F8TckMKJ0qvjK8uEL77st61tvi2AFoOCm8qD4qgdzY8aGpODriAEm1W23xW
3YU3ndksrkgdhGuBSKEEEIYapLVJVCgXq3inlDaf9S7tKEHkz2G4+lgLW5SYS6LYKogOrJXSqwLu
sBB/ROw0lXkJilWnpdcCbKTY1DD3sYD1xfoUZIcWRG3ifWVQPlk9FDdL3Xh0a58WUQpLsXmSpyTh
7LjAsCanlNTw1a+6IuMEbjwaeJcCtvnhocD4IuIkWTJLqnm3GAPxzlkkpAEx5wMwsIh4+6z9HNTE
pvNXGULIdP+tiLtvIwBF0Sj0Pd7Nkpe97xhSE0awarHxK9T2PmkqEyV9BQ9B1oGddhcDm4c2OvN/
puhAoZlQdPBfJiO4Jn4VKXndtEd+d0mJxPA+ESPZDXg3a1ZO0OkG/5OUOXXLDTcYU8PZcHwRLPxw
hzL0HaEgJMlTXUSUGQHHxtL/LEqDQwlAJ6LpNj+a6eKil9wpvLwFVF2mBALucOtPfOnKGvCliV6S
blyQ/gxU55g4WSRQQVNskLU5jdkyMbzPEYaehTLRQNyGA90wk69IZbb+DjS70XRulFHZU8JXRDqK
QI8E+SHzrwOqq565Yxbhpo3aQz/5riica4YgcbH7//xbFwp7Tt7EvuOHaTzz4jhTW+fgMCb/pnio
YUWEJI8Qlo2XhsJIY5a1bYlXNl0yinUmJvqauw1pwitsQfvVj+CM91HG6TiipWtsCSlj4p3G5JME
c8xwPM0jKySMk6RRay7iqSr8LpObwD6Xvzs9smTyGXOwGFhV7fInzXac9QCVIVDXv9R0Yf4XVg60
0eBvfkSSxlaMjad8MZCqPdaMZPEMfJWuhLATfQMqJgLyMFbcvWLXCp/FvZo+udesW/Oscbxg7v5/
bxDnu8M80OYB/8MdWbMFElei9XCZe/owpZnHhteuushvEtiT6sI9z1okGT4LV9xqWO6KFZaLRzBP
39Mz0TWT6YIvCZVL9MdZsidnW4W8leyUjbr1sqOJxBIu7lbzzwIxH2DjzZX+uHenmGa6BnjhTSfF
+4EuBUPY2BX6P7K/mUmZbpvvqq+k2M7R68w0xQ1blJFJF4h45gEh+h1MQjv+Qdd+nON1L+LBJN2F
EeewG6qNP7kKIQuEgz29Nd15go6TqL/QSXycsClbSQpXB4X9nu6PHAjk+L56F+SVgHdxIbXHKHNZ
OeHPp1NcMhLPL/662CBBDEEXOQUXtQnTUP+kdypOLPbkiq8SjN3ZCKBluwPXy6cBNYg1ZDwrtsbk
ry7fBYSxHPfHDTunXjGvs7vKRcOlJpsk/+ITQz4peeuutNEQ04PCBlrNbe5F2XhrB1cmT4KYkopE
2efiHkJcBJ8zctn60bAXPvf7CgcWiwpGq+Hsul1gT2aDzxh97m4VcTXg0OCsjk+qTd+qvklsn54a
fMNNKd8lzjrxxOHrUzDs4wshT82p55UAyB6z+nHSq5GfIA33H+XaKGzWzkVwNFBq/GbtGtO5lp2w
S2YD9jRi7E/BR/4pWqs5vFxnVQ1aNDigV4NNEG8K+V3tqUrou/lp6siOilW4DRh+ouJYMkA5loBv
gef6sys8B2e1IviqXsVsoQBRV656UV/Fr1jtOmxN2KQGSDHr8RrTq3Obs/rSnAme6pm9BreTtueN
yUiNXmveeh6GuDzdEslAjB0ZqtF5IMiAz4FKysvOVXnn9mL4zGfCyMZf+1fk0Wvx23DomJJikxML
5XKWYUeu53ijZN3sefkNcBYV2dQM3OgRIyfDyEYVVD1lAw9tyZD2yZ+YspkzN7h6FT5OBEulndVr
C2pMtWRydme4z6RpRTSssi32gVuPvMnsV61NNacBd/MCu/obj8EXzaSIop+BF1Qt4mD09mSGy/SA
NzTB50qS+i6jHyEDKR4WB+spZ+si3tP5KfjumhZzZIc1J75FyiMJ9xXQhgERhblBfYZV5aLdNVeU
P+rh1G934zbg+QvWTLPAyc13ukzYpj3CE/7G+R8fGnHld+CQ7Xst2uybBGtNcEdOUtKGh1Px8Vtu
6/whH+of2nZoZBRbX94/ZTH8MjjB5ciM0YCih7SdGYAjL721D5E6ZA0PoOOmN+FSqjYwOwTzWyfA
mYqudHvmZakNgWs6DeMRGKJ/AujMD4tQIVQgCXs9jnZkiw1VPhMT8m7nEqJ+1Pka+wvhqYxg4n8I
Jthy/sX/ykPiOcJ1zD8EydZ28ejm/r37Syj0bb5BqM+FeW3uFB2CPdSH/kMSV0RxXbttsvhpNpKE
wAb9EVtpUMtA29mCkTLGoq944n4yIOXzQ/+aflD/70DHAPgjGPiNPG5w1AIAhz2d4iuGeq53nfH5
UvPOFU0tE5EXughFY+Kwi9MNN5fwRDDcz5ZzBbAPvh+7AklFNgPDNy6ZzvEsoOWobg/y2kzXT8EB
Jqu/Sjv9Zp47+YSc2uxavC3IaaZpwa1jYjOeegnKOC0Bj84csThfDcwZ1U1YOJzBLDaw59fVHxM3
rjVNxe9+skh1V/lKZ6ztKjgT9srKlHcjsj6i6bPap98DMgzDHfU7EQE8O9mVuS/K0H6bsdEdsF6i
XtrnA7OwtSHvC9RDHOogrjB/MaVCk9GteuUyr8ynMx9BVXO/GHzC1UYxP0KY3vrG8z6t/D4Mzh8x
W8RHLyxXzbZANuhexfqcX4s5wqs+oBArhWsnMoWhV8PPRVBJfkyP6v9SBy5k/pZ52rYygfBt3PEY
0UjwBDGSucflmfWGssn/oanD7AFe/KtnMFCwJYXac6GmBjSxgogZK2tkdFHszEwZzbF62GtLpGVs
Gd8o12+zUavYlFd4NJzOxpXxuPmafgmqZNyKlWtae28fuI4tTi5o8i69whLXSZ/b0gtyAsYYmCeo
akdrFziMjb71b8Vyqj8U0wWvziXj60aY2Ni+OEfK0fqinathE3IuC3vykIYTsuLY/B9twaM2bKoT
YoDyHyHG0v/CVaIa+SaxY2QnpAn61ySTwKHbDBhA6K40+DSA7tdEXVjdt0CUE1isVWF9Eer1QNOr
mvtZL0pTF9r50rEgm+AKkoJjOK5q6kGW7hklzrkv3gMBV+VXo4BrzNc68TEAHowtwS/EyIh7vj+m
qcTblABnF5qx4DZE4t/dDGtZ/OTDMrX2FP6GoXAqbUVzFaH6yedROQPsflao3yzxbMQvifCAYN2x
d29cWvGUTpFPOCEuQdZ3HfYQl3bL6leBgV/wrx1sfj4JX2WOjNJhuCbNB6ZDwO7Lt2HWK5vAASkB
Eb19NfsQ9/pDC/bgcuoNrr4Y4PiwEmfAi/72dJALtUvnlgI9safGRV5JWiLukx0aeqba7EIC4UQ/
NxAbXpN+/J3jO2DaZ4GAS1mTc54o1V1ULoULzFm5Z96JyttC6JTvpIo8sfxUcPt0LLt/p5BnnrlH
wNoei0JNBxZICJJ6RBbGSkdgZcr3yOKxrXh/4XYwh/R1kZ8Gon5AdHMdsY7adThxr3A0jLbcY9vv
oQokRI7x18ymrxZde8MMk4hKJfjW+5XBtl8vltWTB7QkGJUHLygPnnUjz2cqvjgOJu3aGD8a7kS+
swQzFKzrCQ28taY+tWFWGouGq5hBy69ByqcbKuO6n5+G6ovpB9PzsdghM2ei0cZuNaukcM+Q1rAH
DsT8ma+aS7VooWUwR663Ze0w5/y2lD9TusvjCWIP+15WZUt+0Ol11nAITD3St148NOugRftgcrAY
cZMEQKOoKTWHV0dAETkQvBTMlQKtBVWFSG9GL1Db7EXl8TVgmbcO48joOfpI56xM/Q95a9dBMwTw
AdHzwaHGsgVEAlZ3iiOY7291LXJQp9k/yrf5xGzbpcyPevtiQq5c0trRh4+qfuKhGJ7BdKT5pmAl
jbp4hJPb1Sg4DupaYqffxzd0YXX5M8VMVJuDqbxo06riMJmHASCwtWiYWUmBCclRB3nE3oeClxVP
pBILZ33Hxa+g/ub6TswfavY3NdJCjG9ivY+K+yh+RdG+kP4p+k/9Bj4zYIxsvyVP2MtF86HDyEO0
KmIOCCjI5fQNRyRH+o5eZrIQKj9ywNg1gGLU9XxyvMFVvxtwwZR8RjxZEs/e4K9bhnes2wf1H4ea
wiv6HIZdo18Thnkwn3rvWFOx/2ZcLzF+j8JtWsYjyK+0XzP7J9x6rDV8GSll1HNkgCkxy44jpKDq
7+Rtw3TFlkpv9jnp4z5yDx8VS/ztsSJATddloCZKVuh0gk2OLCG5jczaIpe6jS89Y8DFPdSljKIA
pAGlD649z7ny2/AZjAw+m3YzN6IrE8cKVQrrGyOCqx9vcv/CH8P2MWXP4A2vMPr0sl1HLIdM7ChV
mAYYeWHAhhgvOcWtdGJSWNEITv7PIB4nZuPN/Nxpxk/DVxjTptJbluk7U/6oIjjnpewrKi9NX9gm
ijLZuNGcr6iTFgG63EICslZhEs7e8JJMQ1y+0JfNRpT+CiaC0lHZM/DGQwRcTHHpOSLA2MapDVDV
1WD66JeQvGO8P9Tr4PRLSVAz4Y4PJSlG8btj6olsga03yGfKPzQNZFb6ZMVJ1Ro+lf8v1GEJrhrs
9hmaOkCEysECjnNWADuM6Sf7+frXYvXotdd8sqWmXodRt/KxyfCsBCL5sqM+V3LpiPZmpC4Es/ox
jnzJBkzfjtS4DYpNjIQp4WskhRLasAl3WA7puMj2ZRBkHsJija8smDemR729iuxmdQ55BBmjtZys
X/7umrzGkGI9Z3fko+9mwJUCbEaeP3jpsbEO1MGVLbTlEvWlcihqYliKQwqELcBBfKmDZYiSPMBO
PYgMNbNTxNKNiA6X8VoffnqTG0nn6MxHPQGT8WvFMXGcRpASJGICfe988GlgwEkOMjgSaOCSik3m
Q0OS0DJt0oEV9qxZ0E/pyKhBmKEqZCiHDFx49rIreGi7my27ynY6QY3KZN2G3TO+SAEA3kFlJOV3
owKVDs1tRwmuSHuLQWbGls3LH4bnbwo2kpaKQSA76w0jzG8gPIIj4s1GOpj+G7FS1pGLeWpPpID2
K7BiksIPud7LhIC2GEq7VYIno+NisKe94TClE2FCc51xLnTLUKoII16LW286dNWmc1IWpEwrLLZf
Ht+Nx4MNBqgpKQIpq0l/o4F8pmhTwY6GKJ6C6axhyynZ5x5bAdaNb6u00TSOinWS+pv22zD0KqsH
g4iJ9gxuICk1bBMMyEeQP8UT368+riV1SWcsMZKy/NGes+y4npu9wCDSBNT0yKZjVoDz/cjoFyZn
eMaTCwqeApE/SypXYsCU51u1jhLim4FpVYSDUqWlZh9lZLnTPh4h5gTycEjI04MarfGMml/T/UzB
taLV4rFdTITcwDxhvt4iRguWfGs9CVQtoQ+WecrfdY0E0zrUdlVcCgZGJYKxpuRlxKkta9jQezY4
FXmBAGJo3ojaUPLkzxCpJGREmZjZ4qWu3xOmBZHMC2sSa+Pm0tz4UV4mJj/wR5j+dMUmo2BKYd6J
e6//6RF40KU9gcflRyQZoKPyHUgpK4SmFC6Htlwpz7h4d/mXLN9RwYbDh6yi6qRMxnoJYIuOpCYv
0FoH/k8hMIrjM+sM1AucW3gRNE7/jv5I1Z5N/jUgIFGqiyjcmPoo/hGYZO0wpepZSEu/FdAdbWeK
X2F+BCPD+Bj25jlTf6GXKeD8w09tJVNcfCo1QE10e0D6PAaIqCysntNFhhqZrv34FgKD7rXK7dCN
1ZF3KtEqDTIFpEosS3sfxP7BWFKHbFu8AhjM5QMvj5qc2XVQHcbQsrUfSvBJ/FdBfYcLg5CGnFNk
/MsarcA5OlghhGCy+H4HUsdknuyG77GCHeWR+aaN5U7zv0XrpgBjbbkaZRRMMaVxFnz3BsQH3gFu
0VbDcgkDLBtZMBB4nD9iFAImUvmEucTQK/jlaPX5tgb+vU59p+NvSxKnK+6Sj2oZOxGBWQGk5amx
VjOTi2QfcGUIFkTtmRoYGIAgNXOG7Xj02HFngUeI3pJuQ45V9r33wp9ZNoBvxGJrccZxkGe86IOy
DHXMVj0ektjusXBU8F1YNwvcFcxq2ebxPhmytIcFCbmT8V1F3gqK24oCvshrJDOLWjHsnKIDBtmA
vafj9kIMjRmdgBO0GDRIPQVogdocdtzARLvaC5QPK3irVKACNXqM47tFU05MPf/GAzIdGVzxaGBU
mDV4jEgG7UqNTJNs6SdPolizugrxLQ4FL2IE+5SGzxQHVk9NBwETlJ/KyVpkHz0wY/1SMPsYuaNl
fT/JMqF7Bm5bbek1JB3c1CWBU4DIyYmqq5/My1ERLyaGN2P6r6IGPMj1MYFfw2YeP0IJ+clgce9o
i1pa182PWmhMQ98CznQlvNYULoP6Bo7H2is6ixgDqGnKZFt7qPCw8iQ3GTzDlaQkPgN2jUrpKmRq
s0zNeIohsaVYEcQLdDXB2vaYR9CFx3SNrFRtvAENp5EpXwrA+3I48ZHZfQEJL+DS57RgovE9N4kM
dEOKEWPdcrfwTBbIXTedheNf/kXhXHnbjhQZwA0swvtHu7aeheVt+tDVTRCWjKT5h8NGorBwWP+X
n+OmKBfjTzS4MLBnOeCcyrbQgb6khPuC3ztprS3wR3f6Hsh0xQa4+UrxlCoRTQ95QqEIgQFmBRRF
2zct5CUr7a/54hQ0DOZPbX6urO/5vORKRDlB75o8efmwBFs77NRAj1TQ1kBxBe8PKVIFaqivuefy
O2jXqX6CwhelcDkZjyxAsRcdjWFNJlwfYQde9O2HxMi0os4aA9xCd5oLncPaGs9D+TRyvGVbI4Kk
Zm1zll4DsN4AxRQ/KBQ+sXQfstPQfVLhGTKjRU1wDK85hLK1kVq83wc5+oSAxwgEj/NUHBpYCWkd
I895mnzMgwy/WXqTiowAaB94h5bXp+Ey7UCTK7S+bBlQ/t8UBKT/d1LstZCNmfrs6qGHYMqpT6GD
wFZNJ0Y0TOGldWVs5MhahhwLAi2QuB5TjGxPrTh0bOkDFnCC9EgFnDLciQYbIYbYtUSPCf61WMas
/Njr2XNMWskD3cX4OtgVULaXLc0ZTfI07LygIrUEehfuz3KuL/ytRnE3t39Ss+1W3oht8FiTahoC
6qmVe8Eqguh0evMEBe7wodP5MFGJjXN+QRibKtFaoxmu3ORcyqBr1pjTC/a8pokHcp1CNkz0v8A7
+cqF08A06HQ56uq3cSPTALRPY6OCWQEC3cVO+ZPQ8WL+ZOwcQgDQkfIq6EnDaxFeWwYwjP/08u1D
mSweKVda+Te061z4VOkUWKOIID2jChcRtYq/quhKLOqV9USHCDySrRReEL4u+W3yQnuiqwUY/xj3
+XxPWLw5dRFUzqJdDuovCmHC81QipglhbTah6MbZLiG2EVh5xLnCpbSIuAUl+N+47RhSRmByCE9g
To7Pb8+Z2O05O76DO/sUVjjbQTiJCNFhFEPtdJjTtPFvCLiU+FbO7yepdXX1KM2l2n7MrbgSL81k
6+sO39zw0bh3iAENkT9gRppNJs4i8gWsCAhJrgZvRWM2e4vpurfRvsKKYWMivjMIYYpFo6YLyFe5
oEpQysAnCYplyUiQOJMwCDGBuq9m1Mlv+m5tZLXLiXA26SzVG55T1oZU9qgLyHf5k/27wahQZCgO
JHYV6S5rQVrhpSCcBeYjUrKJmPh8uPo3im02O57Y0oRAgBs+NH4j3fp8+02vHqdfTBM5ovWgz9f9
Aw4mPWcKhCms3rRJe9JTBjEIbglDAMOEXZ64kRI991rcgd4SyIZe4DJm2cIDMd29lR6cxa8BwSg7
lMkxCDcJlm1BHO6uYnwkwigXxoVVFwsP0a7JDA6JFEu6VN+xYUm42Ul22Js4fk1iJuwaqwafk3S0
nmi7KSGTe0ICBI9KVnO+/QWEzozeEWZEQw5645ZsiTb9i6yBZmk5qg21k3qO5Hm2l0XqDOmLNi3c
SKz7o8NYP7T60KROQiY81Sq22Mxld8H/F9Af/sQWeDbDA2Rn3B/Dm7lVz1I5GvCgOfKswuHYo3Ti
TNFRmPNcrxjG2dIqOaskUi+NGeC9DMbPIdmXR2+NHj39ZntCNA20cFbHqF6OyqORNqi0Ep7eTzQL
g2rrF1RR0x+wfG94DGz6TsKvQnY8bxAsk4oohSNKTkT3GoOCxNXKL971fljias12cbvsnTJhYmkc
8jnOGuRIuQY6EI17VoL8CWgueZTryZ4H+5RmNc7feDz428b+1dbFt+Yd+e0zJaTcKTB/4/pfE5EO
vRzNp6C+ERRH32F5rL4QdePuwz5BGJiOpp01x7MjM+OTDfE6i69NvK/zW/LHBZpfJzdZndKL5K1y
0MlAYmagirxM7miQmNCUmkNqJZWQTPm2yDy3vQDuqNSNjApGvVfpSypPnfjp87tSSC+aTd1dcYZT
42KCXhvmD3MGIcIktROlC3lGE9bHjAaIm50+jZa/l+9sX4BFMCps4GmIzUtUnsBuZGZooJx53PcK
vq7ZeRH/KYU7IjvJIJ6hEZzfvEqZddjQFgDwhpcKUgmYbLrYzoat4PK3lb8c0KwkWSmV0gEFRUCt
a/z41Cdv4dS21573ssFz8MzmUJx2aU4uy4RZi0jMCmHLYz4jqc9ITjyRch7GLUhN9ol0BIFw8LCp
YRQB/pd/Wc+YzSuyc/dQiYjS/4RfYDMoc/xDadfMO94Auri8RbydK+W3G+dJH5j6ZPksP8vgxAFX
VN2y52z3qwdrLJ1mVV8DvNK5ohubffJv5H088HfQj4ZM9Ukl4MaoHuiGGBEg3Eocbh5/Yzy9S2Mh
mUYQwS0cYbQeN3L/CgpeIWD7sN++FTJCRDfTcLZYH+xhdRnh9LOD2c8xg7OzVTnrlX/CsOMQooWm
OWZ+k9VupP9S5xVQYQzvhC66tSuew5gaWOYKBQ6Dri4K0P3tmWxJ0A9m5yqOcrpxbrBYckcU9MyK
QA7bHfqRNehoCkiuYIv4ctNF7uaLh4Da2wnp2zbCHU+FsBk7APWvwuX8sjbTDsfS+O8/js5rOXVs
W8NPRJWyxC2KiByMgRsVthdCEgLlwNP3N7vq1A59eq+2QZpzjD8mLozOeyXDA71tkET9luxGVNaN
LU0pl3Uk5WpkIhMoJ5vpOgXEX5Agm26VYZ4NyNPagEAmuVsrAw8YUR286Hb5uVbxolsilkZI4MTM
jM4i2l1xtPSnmhMx8jey14eWS6MNa8Y0MLx2Q8biAwEd5EnAJp8h+FHCajrPaP/g5nSzRfnVmDtE
NdHAubdCRBG8k7Vx4WWKPNPHFTjIWIxTyq8Xo1OB8o20tjhUFj2pPIW3I5FEaOFHGf5rwelxJ7Rl
RG8nU82AV9YMsZ/zsoMSMOhm7W+lnaaL/CsHZQ1xGm0V7YLDD4w0rGVMjw5cryiDVe+PeCGjT//M
pR62Fu/JH+gxixE7AH+0+3i74F4XjCrjvdeOBNRV0lKqf/P3Myib3htQ7zIYvORtB0WZSNfB+ukm
7XJULqaIethU2VcuzzVJRdXPzn9Iz+mlrMYZlDShZKgnPRhgRd5NohXTxVsWqWdDBIG4f7dskOMu
e39b5ZIEd2qEblUbvscvIDbkGL7lt8+DOgnzZwjrpVyMkcYPfR9LGz1agZ/gKYKKw6KRKqQB+aZa
zQaW4QnGuinuAdI6Cq+YHq0L8YzT+KJinTRf845iyudp/Pe+AlPnj+9m+Pcw/Vq5aklAwnxEd3b6
3CTDpeB7LL2kX+LS8h/YJKZwXxNXp15+csORrHvjutYd9rX7gIu336hvquWnQc6ibe0H86/ZIgZ9
UPc2bzSZWATUQ49FgmsssbHlottEhcpk0mGAI/2Xs7UFls89/DJafiA/7snMXhyTQLCVnP+p9Yd+
p10XiBRbmcY75v/1i9AbMjP07cMMzedRy7aSua0OZQMOia0PkRa3NWlwWRBTvjtOHdP6bVFxJZj8
OFbFVNjzvfDxR4waOjcpnFnA34AtrSENYnA38IO6ML0t+CnHwtNLKGr1+rGT40WrfTJQpV+DXBHa
Z8CHX+VGsfETZxBJr3QvYPs24AX1DYeY3XgLpCOd6T8g2vGz1jB+9SiEEU+MusOyn9jRnQgPcLH2
6SPIjP8Zgthq+a4t+0RU1DPT0MccU2Dhc63uGEZf80Ud74zx+jH2FdDNoOC+DaUTQWLBK5DKXY/J
mWYx6geeh4LIhy3eGdSDZAMi6NfCfP3KIK1pnS3sH9KLsCF9xQRldke1xi7lZQ+3gYRmdUn3yGuk
Keo2tDNIDioMYAgq3uhCn15B4ORR/k0fX+Soo2ljJfg/AWD9eqNHC4jTWWSFV/101NQaYdUsiAfL
NCCrjqp3O9rRUENR1mSfSTAJoLCOtnsAuoMvKs1AVwLxn9mumFD5wIygUixqfwla4lu3H3RzyS6o
ECJoEA4H2f6GxIz4V49t+oO6r3ZB6jEHOUrYJv/64JfJ/sTrBo73cp+T1UTfK7zi+iQs0iX4Hx/4
45ASQDIj5YCc2MR5nZiRIy92P7iFyeV43OJsmZ5Q/UFGXCJsb1/ENOk5qlgyQv24cZS58ddg52Uz
+zfAA/L3+RmclOYleqiOW6u+sdJjMMu/qVT6/N3f3rri2xc2bfWuONYPKndk60FYh53maoA9kkiS
lU9RvWTQYPV0Io9kj4KAZhKdSH5AvYKOUIQCzOOAQTfXyCZf5Lvu4+hS+GFTTvcD3Ci7n6cNa+aV
twtB62eP0OiO+SqlqXW0TfO3R22h2bC70/IoV8fJr/IJeuCsibmJBViHWMWcVSsSE1+Kb/xqo/eA
T2OXnv6rbATD/yqYSIRTNEUQL0Wnq00nmTYj6k7EIeQIADVb430kKYUNszgZLrknmf3wlStDc0Tp
W3+VF8pFd/04RICPsMqbPt0UaavHoy6pfjTYx+emPj+U1ZsbbWlRL7wi2ySf0yxEJJP7gukW+iWk
lgYzTrchAo4waGce06ZBBAA5WlNGQCISIrJBUaZAXQv9IJcXBg5AW4LD493raJ4R1MpcXwLlYreI
UQESQQdKQ5lGLOIB3HLdv10Wz6YVN3v6WkZfTw5HU/jQjv17jbi65s5amCWpJcActCWdEHddW4wB
4JxeNZywqiAfgzVdfmQfQEx1q4BtBi09HysbFO/9+1QRx9/F865b0Jn02KnUt+8IL3iGU9U2OEXR
PaXsvRmVAC5o15A4P+iP7Ok3Vb/A8F+qP8l9zDK0LHUkK0JPVJv2BuCHcTUi1wqDwtu3sJmb555M
XWkLufVi0JkV2CVnqYOrLgcTQt5A4ftNXKmwNHIoSas4qEz/EfnT+n8xm7Ewil/iN2ldi/1axU/v
UEkCQdsBO8IYgykwbL5JCsCWWGypf3lBEJLDGnVMbIgEXi4CRLGxrw2/qYPcwn2EzktkPFjcQ7PO
I/d29SiW+FB2zmrTHJLnIio8NJpqusdmyZJUUSuJPfF/tVp/y7M5qXFkfZDRenpR9/GsXcP/HI1+
BVFRnEYOw2S4wV0aGIxQjkjdPpHnERFw6h1cjiVNblA3ocJDM+GqC1FXAQ53RLuNHAoZ2qQhQ/jO
TskGV124DKYi35YkHhIINxOeC2SwcnlSUXeTs+f7Hg1Vcf2rhUzkE8hpQJl4/Opq0qPtfNTt/qoN
0LAuQSdCUwhRPah3Q9DW1ryKNkUbGpzFDI5yciv4Lp7GHlh/ep5SSmPq87H0cOzXWRCdSFZDwKUh
YQkhz7jyCRrMrTdnLfYevlf2Rd4WToLU43AtUkzmWADVMAqBquZTaU/CbNXBsy20r4h645+pNifi
VPeSYJSDor60hvcga+s21l/wkti631iNGMkAbDc8PqkzrwsvcZlYs7fPq28BFJOItAazz7lWSvzR
6PDRxcDE+S27WxVqsery+dfrrtwMqltfW+P7QZFyDQ5tGSICoNRmOr3xGVYJr97r6ERYr1mD6jzE
0SUG9Rr6ECGRFRCSxbRqk1MmcodbnIBy4cXqqixMu0dIgWDdMDBbeZigXgYYJ3a6H8LubOmBXJMw
T4wZNsg3AVndX0/eJRkOeuczCTEq5IAc6ZnshvJf/2/18dR8AxeNlA4eNa38fvwqUQkOtAB4EJZz
0fjcpn8TYzPJRJaJyuIQTcitWvUpIB8meOQS5ONt6/XPvHWKG6QisXg0Raflb9OSGn+x+IqF8U0m
p6t4wAAuiO/AMRMdlCbBEdOhx3VhAgQZIQQuzBLK+y896Ho4EDpgG/cpTyntAwz+i4QFvnMJj9QE
eSAqxdCvs6oc+0XBH3sEEzTuTyqJSNEiNx9YDFQBkt+FxUW7qxEpQxjgO2z9DwwESe7cxj7Do8S/
cxfldm3CaTiWsQUZyHd4nJFApnNEBcD6dEPoNBuj9iMeneQ5EZ6BeYc+C+M04FPZDnNkUsJZT9S0
05Zf1mQ+fI+UKLRg8PVWv0hoZd9efDA5CSIzVJaa9ics4J9vCquo++rQWzKwfelfDAmmbR1R+D/r
7+odxNoMOnbECYiPkN0tLL1HeDcvSbXIQOk1c90zc/Izk6PckP13rB4+VTJmc+47YphDvuSUx5A4
jTGoEoI6qLJag0JxvqBhA549o+eGBsHjS9kueSULelj1dlVKX8h9chB0hR6iGazdXzbsm2Sp0g+F
txCCuFpEhKnQqUIWJ7FbqB3JHdold4VszRrl/JM4iwV86qO8MMDxTAN2yepe624jRx50bsgCWkxX
+Qw/UCk2ts7CV8pabGGMMg1hDygUqBu4lTtcLql9vPSKCxtKdIh2YR6w8EsS2YgYSEGcTEw/XoPP
BmFTR+emRyQO4ZTfw7Y4xzn+QacvT4iqzMGD+91OLpkzPUkPojdBlu80E1iuhklhNaEsPiHHBhat
M36n7RmNPGCH9VyX4c/0f8EMMaOIESf7aTuXBnfovw2YNKY/iFUkmiEZwC15Q8bp6XGQ5z8EYRv/
npULHjKjXgPoj7eVqLH8ZnxhjCTtltwJiL3OS5RFD/o5I9KGPFWgahkISIUaf15rSmKfNtVjVNNR
wszJZd17JgFWYHyZyY2lE74+Z1XbkZ4x0+mMYy2hTGwxnUdfI6A6/19itW9oYZE4ETPw9FOa+NBY
tAgz+THouSFHsRR4KgBBS52wtI+uXHngMCiblwyuFIV+hAqU8ZXAR9c6K147Z+QJpxfqg/jColuO
zR7G9ASw701XFxIi2MT7helMAqCLjD8b6hafGBmCFLwQnoSfla424vAavCSuSkiLAh4r7lbCJFpw
ACKxXX4yciOa37riVwWuke4CMgaV5bEyEUB4qBRQQ2CLZEmCbgVO5SflT8JQ8NDwA/nYcUEOK+fd
O0gCcOok3Gxww6YHXn7CYgTDJX4yClNBjqBNME7ge4/u3bGZd0uIlX9I7JhYkHeOp/6kehV3RGlX
f58lbMd4V1G4ozSCF/oloYbcfuKaBC6Esg3p7AN7TQ3Pi47ySdjExOU3GUr6wT2C518oGEi1gx7s
HNSmCtkwio0zHvnYUqXK5+Hh4kltbSWtIYNhOp+s6r2D5YCfMyrEZwTWzxMw2XBsbbjSQFi5qsjq
mBCuwSomuwgHN3jhWjRHW4Zlyn4s6kntekchjjveYBeYW5jJUOT0jsoKIX4LOoY0g9pE90XPEJMB
tsaQQp5jjvPKBtBjLDoJxTNeeI8DL7Dm7CNkzcW9DYUjUkQ2+Nda/o5IRBN+GDMqD5tPyUO3t3ZI
qBS+H7ZIgmhhUpbtVf+Wf/DZC2Fm8R0rM5xSMmWo/NOQxl6ab7ysu9r3yH6kjrBxU+TojLctgg+Y
LzumRO4ClAw8wwfOB1IdsBPQLAyPjeiHrAZjhgaKT7oEtAcN5nW5x8FI9rMc9Ctsgr/Vttn215af
zVYw1jPQ4OrA4UbbFhcmDlVC/Gi5avDJLXhrcNcjGzSYh9Hw5QfWX8CCYgP4DZMGCDkZyYWicnLG
mT2xkVHkgNsk02oUqHAbSGtD/PO5o7Eg04+Nwh1u4/jE7dWgciBV3W621AYAZvBoeCS12DQveuWM
JA3CFCBzk7v1VS/yDan9HkKrkxGK94CXRiXSRLwB0wwcD3mj0/9771QPDYjXc+K14jutXd5AqtwZ
7s5M7w++j/vjIpwMx5qNRhAz9uuCQHuEZRJLMF860jIcDB5nD9V0bz4NEIW9wreDhpUtVGcunTUH
RnlOqH8MdHy9VXlUZL83Z8SS1n/wt8QSiFLUvbUy8AVyo6Czqj1hOuExJGKAdKwXax1Z3wTiBMzE
mGp1lyu3aVzQZvoTXxwq7pVHFjqco4CdnR8xRciNkGpmEe3HDyfuBvhXTgOKs8hGRCRKnigxEkyK
CnArnyoS3egOvbQt7xwM+IiLLT7D6IRUE4yJtgAV+y01s5zsxNZimaUocOQHZT1lMTliLWaOx9HS
ktU10064WMDM8536gzROJ3lJVJVAJNhEEaC+nyQewhIBBWnikzMre4K6NZ0blVtDkVKON84gjsEo
VGLHoAMrh5LdPrWtNd1fGu5qoglwRGSEFbvta15OvRcpDYWLsZoXm7wvVtqYDiJmmthlT0Q1DQMN
iwNqKo4NjAP/ErSYiVcjPX7DLPCpuEI3hCQD7QOKGxpaE8LtUO10zgomcf4OplsJNmu+aymyNh1a
lv3Jwdp9vHN+oteNa/0NrMyDT8B4SaASZyFnDyL1/Kps8mWWk8LqWOiKyRgT1KJNhRQvPJ8zLk0u
zimgN8cu2yeXMQLpG9N2s8W7IXB+Ft07hP54kp0N3xtxlYBv4x9yGx1YY09VA8wOH2ps2MBevHYS
aQekVWOe1m14od9knHHjJGC65KH2iAsA/jiSeJeZvSOeME/Z5xRkzdIvuujTZPbX/+Fjp4nVYsD+
F93YOxkvoh3/ztrN3cJFim0UCmP6a57RqLjtWUUQgfcTfIrqUYxsGLh5QZGs81NNiBCAkBZPyadw
+5QcfhIlxU3I2047FIqGaes+ZMeSXIBT/mjOxPamfzc/5roJ5sQ4RLQzIa9hKKawlRLkwZ7+QEQW
F9iUD0AKWU5iurHNIBW1KQ8kjuLpIi7PNmmYAiudcc1nBw1x5aVewBsfyPN0ulUNORUwc3wrKyms
3WkwXAyOYhhX5pkX4nlMkMRMcc3a6p++Gd3cT3E5EDVF18MV/6N0ik7Tb8BT7Z+6JOqa3MegPZmz
FWQFj0gCNz17/mlX/Xfq8eZJX5QmzZGh4/ozVtn/jw3fxgtwWKAHyP04eNj7iCAiNGeHOJC2jFl2
itdSCF1Tz1esxtL/Nx8hcfGpRnRgc5RzlPF5ThC1gLCgP0kDpFr8H7oL0SAYoVjxK83FSyZqBGPS
DnHM1C5C6CnleAR2jgFnQfIJuJtRRhh05/YLVC4dVer4ZWsk+LwW4qo9m4gCIZEZExyVuFQIa0rC
CHYj2YeYx+xYRDf5OXHjKdrN4c+C7vI/RKrYjDSYQfHAMQmTnYm3nI/ocXwtuQB9Z9FcxtF5vx1k
LG+0T0dj9eYoJ6dXZlYhN8JmeUYbG/+rahswm0wPXJGtTjOfXXBZ6E7KoUA3+Xw8YQRbxqGxpQdz
iX4pkIlC/CyaBZVNW1j5uOSAwc81YdGclWvpK+LR4K5amWu/vzxuQoM6G/HWrhUepVtyFZIV8vdO
NGPi0pB1z/qNRGar/s1JL/xgdFNh2bKlf5x4lcy/c/ZqJ8KHAPnxRBKPRn5CiPU5Uxbduvn3YCG5
R42dY48LpbO+0+vF+4tmIVdokTbtmk3zK/3t95CvVco6bhebeKGcSGWQmLuYvqAS7626qDbjmmap
BfECZAPin4LIepM3iaWDI4GqD4tKQFb7jUy1QzH3MHCK5Tg9m1655wXieeMzAOYH6+FfH9sV5zT4
yyNHm2jHNwZukik6sMR78zvulGvlScT/hsOZ9ekcn2hYoBsCbZJ5jL/lfrZjVRx/oIWp3kpgzU/V
93sLZFgWTvqP05kUVBDjeIQLlihS5PaFeiNg4PfVuXlkg0oscawekuDxx5SCnZhTnNEBiR/IHq1f
0Zd80DE0SWgyG1/6itd8NyhhHpzYOEGA+gBNCa7lZ+dM46JkDIaGelyAAPlojdapM4eIDR5zpB0z
/ZszlLzATbOBrPOab0Ijpq7kpXsdW/rMapxkNV1/qLPpRalpwZtPvc/3A0yWgbUWscH7GWrSyYk+
LKRhCQgQrbfwyJCfxFnErA4ofBHYv1z0LQLewN6LWpbb5Vh/52g1xDWDVuwgUsVWFHX/cTKWN9WT
nWbbHBXBrgFqMeUij4++mOH4uLjuGbhL/xjvB6c88b8YzuO+mstB6ZchjyqgP4lU22LbHcFxGBmI
WBXjCqEeXFdori2nAHVCBtAhvXfg/GVPjF1sDvPnUUfjTDcB7h30IoTdCN+ayvtHysNqznuhXRgk
CF2W9+gH1lHQ/jJ+pgxcJBLOmn2zy3+HdYlwA2CMZEtkF7MhBG0bZy0KFQPL+CxE9TUivybnCtcA
tx4kDSIUJtXD1y3dl4BcDDx3k5OIeF00d3ODPNUymS2z+ZQkaE6QJ6lU8lonecnHkkH5L/qan/cO
X9o/joGUp5Ysm3U1H5yMMD7kewOY7sk4jfdoJS9xHXKXGSF8eliu4FJwIr2RYl5FGC2Kq4ygh7TD
K0gizsjWDERABwQBAVxj3NvgxmiZGa/LkSuaT6o9Q1ooZFElLjGKmBS5I8d2OYjkE6+arABaCBfJ
94Q7lrthSRupz1coI0ByUHCg3xDdEAikjBuxKaTv4BGn6W9C/4aTxDsV05L1w38G5qlWUoOXg6Wv
0hn/sxazu980Yol12B0r7a9KicbHjE96U9bd+OFLEkJ4FRCggTPGmA35qoujRkoY0B6mJBTtBrYL
Bjs+EdlbNZHPBLvk/tuJrNTdhJg/AM1sL0vLIll22NPwnVBtQIXR/2liTDVMPVw9i3MKQHDpSYRN
Z6PkcpSk6G5AzQZHed/RSFZHTpgPza2Km7/o7yXp/JcfXp1PnV367/EQO6px7W0TCe/1NW9VSG6B
ViMhh50Dzm2qFVpG9lyakq8FXw8XIrGlHypJXMKCkeOTOGwwpSuvdU1SSf2tz9U/WGA6vCXFl/mt
Jm3QRNd2SsBTRVG7gyQEhS3PhxbSqxt/m6P3+ivXUMyPXzLOh5k1T9zHgYBdp/q16q0ZeQTZOQwT
VGkaz1VBgRJFqHoswiiwZZBPgmx11qYY9dD81FSQ3yYPcPPsTBau0RMfPo/5G+XtgDWVicZ5MqsU
HWxqgHjTtvSdxPOjNhejQ6Vo8PSrG8v9yPosMLhFomZbWqad0yCLsq0/mfLiNewaPiu92r6D9w2g
ospItwHd1rDpeJKMl3JRfxew3kwbH3XBKj45kC88WT59I7LpzyP9AT+c5YikAHGuj+297e6VdB5e
HttR8mP1I6EyXiajqt/Q0N5/Kl9HILRo9RVxf6k7udivr+IRpleDRqcmmL7cITonpt+t0lDud3qP
+Rt2p0r+HsPxAdC8iyEXDezFwx1QL/YmQ/juwREtV0SQVbg9v6vRL2C8iXR4gd1QN0hLPZTgK8hN
wJRxbzI+fEweAYKyoSam8t9QzO4Z5SGP45NcIyrp7QizfEbo6mzBbEjOFQ86tUOepu8+8uHdbC1t
RR/V54K2RIeApeojpgeUZG2IS75APu6HX/JllrgKJOTxG1nQK7D8KyrttHGupKFVerRWPpbDtuSw
nDv8jevHHNRfLHsfBsmfP/mATnNK884y/iaCjawS5cqPpHKy4FlCCxPZMcAXIhsMZbQK6j5J8m+a
HzRHm1tHtrHOmlFHwzFE9t9b9fSF9k9H5Fr7QmfSOonOWWI/D+z60BBcNqQwxIjtozAF9bnrMw3H
IVJTGSWUj3g8LihHEFQZNy8uZuIODSLH6MeCAADq3UFRc1mW2CEDqq8pbG1okv2QLW6LukaD3OMG
ly0iFwfSc7I0j3VQBlLQH0c6JiJ+lZ/qqgUVRrSZth+Qiv2MezaZ+Aqn/P0B5YTb3o2rnptreuhI
I5/lJ4CGCnybWPUjbxBAjHKKRBZoSZos/k6ycD6O3DgjCmjMpNcVkie+SM1jDcM6wqGoo7UjB/WH
dfFDNDo7YS8gMPZoTqjXknmYgTkhHCxFDOqhy22QLiZ4UQJFncsUGmD8mQQF6YFIv0TUPrUKdsqW
rdkIivlVePp4JvK305WOjMQUkLjzniWaCzfXfbVzTdJ3yO7Ff8EX7wyQZM1+oPXg2BlbzULAEqSv
zWfiITjSjV+QiZzvrfXIt2ZTZXAsjhOU/Hd13tPWSkr/LF5bwrwk9ueHRG6MIycep0CieGrpx5ZL
dAZhBxx176cLIIychFDAjoW1cFFUMNjyg7Bx/D8+P1DZTRc4nAPMLvvJL84N5FZFYxNf8dBpx14q
5vbZbwdzhSojT8KhsX8Kj8MeSmkw8K8KTjfTucfxubuoZOB13kPA0jmCyZDIzpXgtlN3usAxWz4X
jOrlGJpGqHC/9aidbMrWnvwURA1R6tTConUOTzUXdqZiT/SJpGxSXiZqP5zC8IFtFKCNeE7kS8fT
BFSHKpni3czBbSJ6FunEfgfEaTGozPmzaWX5jEuDImd9k/WrnuWOkoapx6Ic0/XRrxRjC73FX+C/
KWInG36Sfv4eQxnibVwSRjplV5ZYbuAP26/Cms35GAebuwAspeCHtcknI/yCaA3xTXTAk+GHKBQt
oAEvRdHEJf+DBvWA/AXEVKHT9uOYb6y3Hj/mk0RmfnXFIwrhpQVtH3y+mS2jOfcMiDvbMksEgDnT
PoAyIQD8xuIDYLu3deSVJb12pIMRDCrAFX6Y8sosJSh+u8PLxDaEblJyqPgi5LCd2s9fsBa2Jb5C
LHxEEvILGf/4tdmjDPhZpiQE1lxZGpTl7An8x4V8AOQitRGcBsSBU+zI5sG+bww80jPYDf4XoZTg
408YWYe7YgB7grC5gk9FNP0IDNljxMr+MWlTinSh4pHH8sPbOEt/XyUVLWBEWIDnTKVocayChNVg
+I6fLg1+nx02iJXfwH68zjyak2YRARiKd+OZuDGzH4FoxPeB9OIEm7CGQV7xFMk/nwTXnl0yPUeO
hzoCLSfv15tXjNOmJCLPpXMHbjJCCpcIaI/9h3EcH91b29HjyV6LWJRQl8h/8eitCKNZe4So056p
0lbkEaDBuiSoyDog840wLYSLpOU2Hj+PXmBExzYp1iWp/oke+Faoz8wnrlcnc4cEFeNaENee/WBS
ZPfAfMrvJEKzZhWQ2XDKrcOqDZ7XVPHSVXbgCvroKII2sQyHfACyxT6DJYWdjE7xe2syxAGioo/n
UPqmuF3uXYV6AGf69j/ZeojZ6P+Gbv7sdy8ZM0fQ0A5Cyu7TzyM3ibAxeTFAdMGnzOLstWloLhfy
rSpuELLP9JRil8MqG82gzuy8QopCnp9d9XOLqE8IajUweMlb/kwn/s5+qm5uaut6WNJSq+B5NKEK
bJZFWm1/DFjrJD6/nCdhh/YENwpv0hz3CwhfNCdlPf0ltLn8aqmPpP99CQgBvHWA1V/qsKLYxrTV
4lUeJdlHrkRTIoloKAGIfnh+lnNt4uJo4CsW0knUGQyvEbAQwZr/SxJj1WNSYccv9yqw36n8P5OC
oAvMFcK5ScUrjCNKvIjoQDvrlh1X1rXbTs/8U0aLfCMROvwiS/vhai/kMi5GEEE+0ImCQ05aIV+J
2PUtwytksTwPNAPysB/JO4/6uUmrKppQZl0mLcC93FNA/h/zIUWrOc+uXN9NJc6jeqV9ZaQcSpgo
bSxLMZ6cGzvag1bD2FM5meOQI6csPLT02WaCyLaxC+TcxRKcgpf40SP4ICZdFBcilycEsZVcKLmU
/DZIOqJ/mM3K0IyXsP1JPI/jOaKu54HfelT8mu64YUdWHwlN/5TMrUefHdMGExK/tWU6CTThBDej
XK6YsxkgBYV0slx8vcBkn9Sl5Pv9rSjBWwnIKGM0Ml4LNnVdRejtJov34Bq6E6GW3vADorerVDLE
PRToU8trWLhNlz7cV0fuijdHcw9cyHT48n6yPasa2gvmGqzf7PkZ/K7mmlWQNCS403jscfcj2gI1
R/jKmnp6/Q6xO9rWVcfhgTdgpBUaMyEwyXTTqxf0qiPoIeCKHnyYJJ2V0C3iugyscfNpgmKrniGO
DagaHpN78Uui/GNjVseBwIIGLJkDQKCb3LC55cp4aw7ofmP4xMLhrM+zxZRXFML9h82F65AjCxPD
Cf+50C2iqqbL7+Mj9AOo8d/KsZr+ED+T1n7UOu21FbWIAX8aelrluQDm+qRekqHT/ll+RAoh4AV9
xKZTmHsqLMncGc3F9OPx2FBFmVT74rnv4mtS3vT8LPXHgktqu8FFmsvnMf1F+0v6J1/3Q6VXEmlo
GXKmIhFBhdzI61FG8nCZAkq8hqVCNDi7G178tYyaB3fwungQlbMm6gobrNdtcsjxh7UXCdQMV7tB
X/IfcUAQ/D8Yt8lwH0md74Z7Sdq00qKHWcgmELGnE3CqH5Mc7wc/hQh6a6pjTRYFTlfpUBmtVyBS
NQiGRTJqaps2/tepN6U/Pl/nR7swX1RKw7TwxSQ7vTuneEO6UCqXQ+KgPlO9Il6o3bm1Fh+T6xTM
oEMR1736mSz9JsqGcmdtuuVCQchmdT9oRtvqThVDPN3GPGqptYrTUJIDq9yiaOyfVB9tyNcdiZOH
XZImKELXSJekdomWpU/OVr+nxy2S50giDcTphMrMDXkFOkWSrcQhsMUqipgufE59jnEeWcZywz8R
GF9oTo/HGMEAdVd7/EST3jO55WHKskA4pX+RLcvRrrJWCJu4lp8isY4xSQ8Az3KveN6473m1KEx4
5eeahF2XTDbi2TMfNUkRqtRc+o/Xjna59+hHWPq2+FM+y0kRNtNjRTbwoVU8RBIMD2hnhtd5ZKBZ
cCqW+/btS92l/4r3fBhac4URlACEcAkwNwwhb6tknp7m4hNANH4Wz9RDlPQmVyBzS3DpoFGIB/Pj
fkVdsJKcWMcpBjFsohsZZflrHypOm4087mU8yD4+0aw/WOSJxtphTP2y/MJkfGCCKjtB9jIOMfpl
3WqSbGiCfNd/tLAzwjK+vAkt+Hge55MExzouVN5s8HNWdJWYu2vcuSiDzIf31hzgEQY4pmLc6+8W
iTas6YwULZ9EOT54YbF/LHVjw/NGrCnQbNkFFdKWZpsWbt0FaYSqA3OYWwD0ddyjZ2JNnYSSpWYd
V+dI27/kFSaZ0dzH5DR6FhqljGoM6t4PrXxI0/mDZyjDb0ZvaG0nhAc9ndj4zdsQaqthliamd4cW
TX+GmeIU8fl5mtxoekC6PiK1nZYqzDLv5tRRInRp2HEi9x3T7YlClw6H7XR0ZMsD0UpwEeVPRmKn
34NGJaaY4sWgCOtijvJMU65RTNiBTcnfG3Ofshjhl+g4b9pv7f/m+jZb8Axz/4DlyCvMdLlx6IYl
FyxNp8Ebf0qySp5r7iXacNjBYAcl8owX2dRdPYjQiX1MV3w9hFJ2T88agR65s4DNAqzoXbVK/ySR
5yUVWxSNgHTIZeDSWNhwiYvqyKBi6uIM5b7fY3HhrON4Ns0QlB1tJsMsr3tivwhDG3Cn7Xs+GTu5
ZkQcgviS45JSzvh/ApAYl/flbgVeFweYpXBRoj9jnSm26J46En2cgqoEOm7gbl9FMIilF+G1r6be
QzDhEOYBt5JuEbziaaLHp+wDBnLuSWYLaO9xNTLgw9hom+i1T67sQ8jsSPjp/4F1oWapGX9m3Ds6
DiEcyZX9yLyJyABbqhy8M3Rz1SFbS6Qk52E5uJxbP4y9wPOD00JNIpWTrTmmBM5phgpkDL+DFUaj
b2n8F4EXkyr62pDUza9y4W9Av5vnPOTYwjHVhEm1BipjlNFJKyGkEhYZVnJwzEk4vM9vVk0YHn9M
T5USgLWJ86Xacv4xHiC/RgbJBA0uLOUnkHROCJPLmi9AI+xMuiNv7RpUvIQezDac7h72d4AmTJt8
zh+sYBXKLcwYhveZ0Af3nAZRtiZPb8ulDlLRJTcMTTRYAuLF6FiToCrDcTX5lTQNznxF1DG+PAKE
YMTXw1SkHxu27sFF1sQnEif7chjopZcrlC+EJ0/nYwEJEzQkyJE9Fuj5lWwLZG6Er7AeIP7IqPUm
CDQlk6WZo7fbULlDdy8fermDmS61HRpPpbyPjcdXjWY+QZ7kx6bg/PnowMjpgFN4IqVgwkOO9urF
7ejD9hCc/ALVNhTkR3T6OeZPRouGnW6sW0RonChUq5kracKeEfZWl2uzCJ5mSBkeiwopwWw3ZAry
y2kiIgIPGx+hooSYrXQ9eGze1ZpRF02B3Ple+fFlR7nJH4qxxe8Gq5wsqAEa5vkrPK7wd06jL/5Y
Fh5i05guWI8gB9DlcFtRM8RCVgcfHczCZ3Fh0pwU8/wDCDen9pwz0eREp58S2GqGrQpdHZAz/lkw
XTS87H5MJdVWM0DuKf+jaM+eKGTEAnoIA6d14qck/VPczY0NgCEnNGWIiw1L4JuyWBiVy0udpcvk
C77M5qscn242BBodLK7+PRzY8EuAhbfd0FSmO0cyU2lufi5GymippnXl3iN+DLtUPl1wEnzKkI0a
chhRLsdAYWuKt38DIaC/cEd1McWtB8sAY+7yESqGUNiiDp7S+h2zpD6HO3pnXnOujvkA3oOUEtdt
gmLCfavAjgvtwuvDlTzibEJHQzaGtuQbw6AntRuNqgH2C2rENRrkXSkO6jiwTBcqPQnwRWm0o1TG
9ZnZ3KAIbbZJJmYFPH+QVORsKcqlfH6b0vYBrT4haCqM8JNyp7NHA5Q85rnqaa3DoacVngWXmdH1
4gFUILgoeWGYEHqPbZvKVfZzob9BzfsJa33NGUTNC57ZClz26epW+J4uCXrvsaY0iAl6nIyt4LC7
z4kvqGZUi3B4qrBYFY2bGqvq5/P3bL8zUOkWvaX2xYKjYDNk6+b6ac6I/ePzBzA+45bt4FgHPLxF
d67xV0cADxidNPk64ZGvoYEmGCdKYG9eQ4UlSYvPGKfoaYnaemEwLqZAfxlzqzof30uL4f/BX5CK
W2Ne8fe8prvkvcQbE5f7mBHkL0/+ZRQPyaLpIAWU0zCAfknVWuqWpFYkSL7WrProoPlTeYhDNojI
t+5Y/rbtSUZK1CyN+8gXgpnaIu4XQQvuWfgbuPEZudU5YkWqpzonWShY6DAYQHdNPHyXJLtRwQGq
Lcr/HBgTDCAsM+k49TowdxnMh8hXik4/TFcFddfD7pnuq8atpl/P538knddu41gWRb+IAHN4lShS
WVYu+YWwZZs5Z379LPYAA0x3dVVZtqh7z9lx3+kzNcLBodIyK3+MpP+mx1nUjhSLkPvCIX8ncTXz
qwW8ErvzRAiJuqH7pbJuffROtGrJ8T9YN257QaeOUlkTm1veK+8VD2dDNxaM+wAkdbmPY5RIzMLb
ju2vRDNxDwmYCFhTg50vbygk4ziM2wt3h7yl+YIBKNgF406iPQfiD3lXZG3mh7S3Y+MfJTlF9arE
p5dua/lAeiaGa105UwLGrWO9zWiTJSAKG1ZjVA1lyos8lfItJc67BQk8iLzLbILmgws9L1wARxIv
jfjWtceMoMwe5SUz3z3+jOz8wJUrWLaQERRF5N+zmSUevwGj8kwLK0xqG1NeG7EjH0YGnGw99r9F
eqzKey/seuWupSeEQ9m4qXxGbI725JB1J0v+1Kat0toBNm5yTtJrlWxUKgHjDZGo2bSqfwoSjKmm
hqpaKP3d2E4Y+I8tBzyFNMi/jHWrEanNlfOUTFv5s1DW4o7AeKAs8031kBiaOKTIY+9tS3P4b5QL
BzxI1l3GyE8KyJGvapi2N10JkLQqInAqNy7WTfr2KrckwGNyrdGVS7K67aHnYlzbSmoH5cVsPiSg
wl0D5MooL+8QLPungpRoeeXNuWWLxlzBoIGXw7xLslMb9PmS9rOJZpQPPfyy7Z08PQByC+iyyWF1
rOite8QLu0a3kZV1hPQedC1eWWStMyBgNVyh36s+S2rbcgJsV3phGyzz7uTPBAtKWTKoTk2duqG2
Ln80E+TyYKEb9mpchTcj/13yU8wwEYAjjBx5HqhnBiEZOwmqAgHpL0Jzsi+3QfEoJdvro2PYrwXS
lfGhszEQ+d07TWtbL3a0DDkJn0xURR2NvlZI9KXUdkeBEou30cLqoyvPBQpayqPqVLoTFmx/+Gk8
bubId7R2r+PbwNMtlI84OfkcGChZstlarxwjILG9rO46RAcppWIlaaEOAf1x8zep7xpQjwytnxoQ
T48I64IRyPBLRS3qJ5AYqX1BY9Zg3N0ul9/ZeI7iR84FWD8knqsQcD73idmDlKkQseAeigmcSPpN
Rj5Qd41rEpNWWMy0eC3KSAgOE++yWW1DkRr1Vl9rAjvoSip2GTgBgTyfRum0kCf6SFybsPZqEq9W
Y3P1LRpXjlP41od3nB7qjsBOtyBLGKuyrB5SYSdWV0XcTe0GrgzVO5RI4A7x92T9SuZXKexF14sQ
pzptc2ix6SIkA42j4mfiae2YkM+zf2pIPuUUIdEs40phaMGsaVZhhSzwap7l6jufPunsw8igH5L2
UMyVy+qHmG1bWpkb+ZkGlBk/Boqvm7+AWi5oMtg1waDzB9rkc/Au0bANsktPuKeMseUcQlVhgBlc
64czgkcRePdqcA72h5G0Z7aeUxHb/IIM37tS8n0SHxOVxWXrZxvFW0+iY8xuhLE9GtFOjG8+nmV1
naF+L7b8fb66HkUSJtBKbAfuTDwUFJPhTgDHF9Z8jMLKLQIOHDewiJpahoRJ9KsRDRLT8LL4pKVp
AhTxum2fMsrh/6othQUhWU4UBOaotjrmqPGW1R8y+iAlOnfogKrkPHzPTWmeD7eonqRpn4sk/+uI
FYPfkn0fCLsjxm07ab8y0EeNNKPZyjVq8VdXvHrWtFxEthOSNgQfF0HoROSxCOptDHZyRbYeclR/
x3w8PVMZT2fwpUpHAZ+KubaSJ3Z6fneHuIz0Uol/HLm2xuzEuGoQJSeWN6u+NBvL+Bu9WdzzzRO9
1FPH4Ikms6OlurZxBaz6mvRPXPsbqWGRnNfc+laRT89MrNws/1bEV5Oru+33HBuhbwfievIpPKGr
G+RBQCgVnUrvlfjX8Zmk2x4vnzD9G2u+L1AcAL9Nr5264RzEBOO1X6PqmBPw2CrzN8SRkEsGRK34
dMzuoDDj4aMLfkP6A10MtCZX1T1V14V2rOWvSjkqCIHC40BtcsQ9sebDGBEHiIegyC455Ax6ltw8
j93vTkffWl8naTeqmyD88ZJ/Alz22oq5rV0dRsD49PlzefASy2cGP0bBDgiMUxE93q9zvNDTu0i3
1YzN9oRnfCSUCZauBnigzh/7nCR6cTkgrUEoCdBNLs9aVIFQbdKXfELAs72g2CSp007USU6tumTL
i+2vYtGHtDj7HfgpeRGUAa6M2RUe/I29E1SPokBo4aP5ROYaqGibOdJ7KGC45Fk6j5ipYrjArZpd
xmxDuAtUZ/wQeB0sadBEXP4hn+qKRnLo19NwjPxDimlPrxAptW4R/VbZm1znklpoSrsRC39NTGIF
+VdPUblzIKvNtVLcIfrp+luFbsx6NMU++6ylD3k+PslRF42u2AY6g8occFQeB2VrdPuCarXsHPUv
bfqXS19Rd+3Kf1599JUNpLQQrCPxpmjXNMU8wUkTxHCON5FgkOJU42Hc5I1rYk1miA9tPsFNeCQ1
IjyCTpONaZbAYd8BUmm/eY7Nreq+k/jPMotfk8Msx9dJyOafOnqupzbLAfhCYlOiawRpK8ontDRU
ro/9lZ5OGEAWdOo2LIWfKfNtRnhnAxTg3xXmzEH+J+QYH4J8KRZsrHNmVyLZen2s6c1KIGmNgLRI
KDqHjYQc4zjAo3lW5+bLFXRex3EUP+poZ1lzQoOp4ZFw6gRfwLYpbi1G40H605KvGnVCjRiCtDFf
YajGPNg+jNJaqbAIHRkDHZeTx04j9SasPhAkeP9eiDdpta0JcWiO5WiHpqOAAFm3+e+YxmSfEzeQ
f2cm2pSSScL60PUdkH0EUQ2Emx/a7jeHM3YtnfP8MfRXPeMnTCVZQfkbWfehiszFFS2KrvZhdvDj
cyvsyQvspxUrE0dZXnyMwARC/K15yJKMvRC+W8/DwpotAoPtfeGTftuvPW7zWta+Y9rC1fRf040o
HRjaBFTEJhsdVrJYClBBoaBlihoRqtPpEn5QUFcA6uk6kq2e66dAdD3S7YPOIfCJMg3OnGXpgDIC
D7YY7Bvln65CbpHiKmJUS+EWU4BzNraKHZifSjhg0gCTa+WvlHKKAieSeujni6zfqNpq7LkfodVq
CswUBiOsBRxpY9SzR6AsMbJrm78KZDcWyImnAwqE1zz4pLyH7skPusWUZJeRXME2xG7IgqEkf6r3
TmZRRv2nktlVwHmnP6PyJ6o/6hgvBY18ex49Ewt0dZWkZtGxsbTzGRSwXUEEdKzWiDEsnUwOcV5Z
/g24m0dGQ8Eqlhpfuk2pR0Ndj1RAZlGygjl76VkVOCxBCeRmHWtfA3ttqn731x6KN5u+tIo/p/Bg
IL4sBRVRPnC1NBC5ky2LgignRO8lnFTD15L13wifYfWnzP4wJi2ktxqG8oGdLfoup29RAvLjSNGS
h0ebu3ShFpFFoFYdjbltS+DeMtRUN8YiNKKAnCDGEzSxpJso8w56irG5S6izXAFnMwGaxbo1D8gv
EHkD9ABUhw45JnSeR9lDTmgSJKMaT1q0nn6T6hKTUOsw90W7mPkAJYv4YlTf5LRgfSSKI0JDFMKD
k8Cmf6Qigrg4hKckWIfIna25Q1NDjDtNroz0D+sZ1FZBfUIGBfeYhnHLSF9u5WKl/CDlKNzKHbjW
VdMJObYM7OnttO/wvUGIx+QUnZH+K9Mi3wxY7G3vW5VXbRcQnwWG3M5UcbCFgfVRL8Y2lkRmxwJU
rjsGvOHmogrIHwRJ7A8KmpZGe+Y+NbDaopiQwz1TUn7DdmcViPiw+mNwNuIYqoBVLGV7U2kN6+1I
VdajTi5Co6OC+vxDkM1eQUIDsaTkC/K5cYTUHiiLJzTVOnOoydpJyVR7TJTtEBN1I4YLLcVQF26b
FocDV1iFEVIDY8ZdXe1Fst7RE+qOF9Hkc9J5vYLx0RAQ49QUeoGvc0llFXpPpJaShb6NdTmdbdx/
5C5XJpo6zHNC4KYtjjHpJ0bjY3wpKxKGKplNO56TyHjYfap4AqgAgAziQvrXcDQuBEuu9shzyCMg
1couwq2HTtGcvI3IXCauIwrV1jxJS/ZCTTB2ph8yNLHuqzT33gnFa7hnq2HjC7e++xB4Lar2xYAf
yhB9kdsnN/E5MMUXF4UHg6jSKf/yLp28wzeUQyZuKGlebGn28qdnQYPaq7egZBREDHBMGpsjB7W5
4oBFFGb6B0/aIjKClyWcAoo/OmefZC+4oA76gU4ZNziE1/GmPaQHmTYbyxWdgf9XWOVtSdzQ4qoL
hw5HHp11cwwsXuwlVhP/RRSDXM/nlY8aolnnuHkhUPhn8DsEmyiOWBKQ6hEXshBvKiYy7FM/IFjI
K8er/k/Af8ir5W1rI0f0HG2wu9ytyH7E/LgZtBtNqxOzMaIdpgGGMoGZNjXI3/xRsw0jvJJ8a+Tg
d1TdXJTcMVF/dnS78VlC+e/TjX5Q4SS6jYLhnYAJRPWoAIVHgoBEsh4m8Th1cGJpJBUt2ibG99Rs
iTVMH2g5tfKfiE0GJCcmu4lbL+7+wha5gaK5wdyc0n4QODqL23tyjOboog11bfloi0dTZmrFl1Uw
lbnaBqd/B+lJIDAEjlgQf4Ndo5HFlYFgwZBwp3MBncpoS97SwMVucklZ4Tv4NYyVx4ebAyXh9Fcw
Q2cBLV13nsvwnSsUFSxYYLDiMFaqHAzaB1uHMl8U1ovlCNeIQg0i1oZZrrDUGCn+Bpoxcmdnhbbe
8126SNt0UK2G1kVkY+SucAIGCPgzGSXcX4F0B1H4xJFYI5IMX2l8yiEkA97txR85Xy4/fd6d0Ol3
LdSC5G+o0myiR/Zb8yS3dkntck7CFNKfmrWnRZllBH8+TydnIeu+5loViIa80wXTqThpB0C6TGrh
6ErieTgzN9VhZHYPkeEJ9WiT8oLSgM8SOZl2tgXCaPnciygLI84IjyQJWSMoa4IlmVwl/uBHpQ3u
A1eIse+/1RTuki8wvb62CqZ+dv1HzOdM0R2wxaUaYn9m/bAT8bsnWMv7G0ab7FO2Lx8fqgudWCEQ
4vbucbgupWGTDTNOYypLubIbvn982d6KbBKBNAbuNNxHcFXqqvahrsj8tAM+RJUTCKtiIq9jWYPL
YcpXeSEJzjZ0W6HDylnwkVChBewOwxEqQaIuuX5iipeIXoX4YfSe33Uzt/Xv9h8AKPhqlLp5SC4x
saIrnC5gEsDnFlsADVEvInig+siEF9vb0MLQwqdxiRM/cKbCifud/N4Gzba/0s58ePyU5Q1i99QH
lzoyaaubB1CEbLO1rPrS4k1CwYiJ4u6trzmAJW4PJxLWg4Ktgdt3+IfgvRJ+fO2zVE7Ny/NPNc1C
Gd3m7yS6S28jvwEAG9WOlSJtbMUpj5BakkwsLN1z6N5QVs/KE7xMhH1jI8K1KP+1BHXgiWWQmC16
FWPytwSvhVcemhIpZ+CAZQXqwqAGjLIqaXlucy5X/BROlTvsUUxxam5boZtgI08X/G4E4xp9jKZj
QqB4yxohK3vYBeyvNZ0OcMt0SPD2aSimfA8/0USKGTTAclZsD2j6F/6bVzP7ABHREIUAgI5qjY8w
AKs//zxkbZsWq1x1CbGmpDGHsXNYI7KAw3vJ9EgoAH9L484KrshBWVOCsFNItDSoB6NJOAH1XaLt
4sJUcEtDhnUua7Cw/cqmRasuOZX5Bx4lE4M2SDngCmsqOn3uLer7QAGw4TCXkGKO3o6YSz4kT0Y1
fi+C0gCrT7ho+O34wNmDN9IX35n8zK9cgukPmd64EDGwo0PDsoqpKEM2ZStUrhGIOKc28MAu0ldA
rmBopy/SaLVf9jzmMeuhPxO8Z4wmf/J/XyKoMWoSY7jUNKdXeYe4m/D0Loov6Q9stKHATLatYFlT
+7Yl89Aj8Cxd8uExIBdxB5N8imYHl7G/YsJrcAJrDhe3xQeypg3GHlmJGTJ9W6Eqj1uP/5HwtqEV
eK9y8t9Q6v2Mjd0jnSbQ8Z3+cCe1P7wM0oL4KnybE15mbN7pKh2dWlmSs8T8WX0VwqqFfsRXu5e0
fw3xCpinkIgbNjHSmkGR1qr/kI5VymcNsZjNrMCB0IKioK65hS8ZIw+y8nQXkp+PNQ7GJnDQYpvd
ssTRij5tmDOdxp8Orx2xnJCZ80ptT3/sBwIrRU88BLS8K2N9CyC7XLaAhjDuwO0ndGsLQOCSgkF5
mQtLjkkmTw/PIVHnjDfDIkdLjGkXjgdekNQSkidlR8MpLaHHBmCzecypqeM6Yv9WEF+pLjAI8c45
3Nq1uPOQEt1q7gBbffoPqtBbkMaLro6iF6JCZdQSa890h2lNxGJY2YVBIqCDJ83nuk8JAlrqgK7A
QbObaAnyziSU75n4DcJQoJT5O/CnEgZDcB4rAHmmypanPf7hYOFZIhqYExHkMlv2a/mYrwyY+QKg
fjksuRf1J1BLxLfFN4pvrl/lKDAOPNdFZgOa+AQ9hTbh7hzawIm0dzJPTyaWWvC9g4eRJ4X6dIbM
trh7+MvJKp0cNd7Tzs6jGjMlEdkJeUqDJO7kI6DtHhSaTCLbVKExUHAvTHEfAmUoMT+Ah1/bfCkt
3o3VFVRGA4f8CWHq18YuJcAX1k1CkWAH7SydlYmRPnJUMKwgijc9HNB2gfY1Xg2Rm0rsQ8tgRWGK
heyfcwKpicO7CdrQ1h+qeOZcFKNnojxmG5fPw4BnZz+GDMpE3AnVQSOMBdMXOQsVPMAcT+hbMxNM
YBGKRZx/lCjSQLYFGLGuJsZorqOOKwBErHgbVOLYGDVhHmH+bR0in8kATTH75q8FOCshgHpkI8fF
Vaj4Nlkm/2VffMrRuhPaYy2RDLBsaMFyop1CRbtmZxZT11Imx0q2M0hTaxFAtJNHoTxiy+WJZ48j
7Js9CzvXtO7+AKI7C1AIfpVHZDF8BesxsAVvNSLBxxqFMJbjjUoALNEYQcFrlL0vbHH/k4O34b2k
LtZh7NQaYke58srBCdR/Wf4RFNe4gwa4KZ+9gblphR2420URqU1A2k9MookSuODbYv0J49bVz//U
Z5R0oRNA+q92F7GpN6P3+61y4ZFGDpfL04AOaIu0uMeBDwte2CCB+Mnfc3ID3yzIkQLegBRjicbT
m4MC8Z7b6PjmYhHibHuEX4cs3ZsQ4Qt0J+QMITzmnp2lAquIaeET3314n6oDkRGNuVDw2CzC32rY
J9+4mxF0B1eBkGWmB2nFc4ZCmqSFWS9dji6Sd2TjVDjy24gBwugPg8Cij30CEZa6iZ7yO5G+GvBE
Uqha4zgXc/BN+Pg5crasVZMcNO7P1vm/mzSVHJqVKfkiIwurCR/B+s5XqsCiLtLMAiQ2mDxJxH23
16cVXVQEQCI6nsNloOxKbqCFdGsZodi4CLjhYJnDsQLMN2QKUMhAQx+XUrDs8LJyXvJItQ4m4oim
SHpL+JkQGwLBymM+bCBWKRoN+HDNBCtKhXGwx09y3fgy+FYBOJbiBg0s1zPMhXUOroib/MgWy00h
fBj1V0tX5Umj6b3eG+iWGzyCEikK2o9JOxRtwRKiYMtQ3ALdrCCfWXECRBjaX1KgUXJrDBhS7MrZ
TUt+zZpMQrIdMeh063pwLGsH7cJlxT1TksDSbFqBhSFAH57ySSJGVg7v+lQSlivxG/7LoeImUtR/
XXNJq02D17pcxxhRiJLzYRGYxbu1RvmBoG6FwlWln0jYq/5XW60V2VwU7Vd5aysy7oCOUH0vMg5S
n2dvZD6e/L9++G01OrpOo7yqakyD8H3aP1A9iijXJLdHGwsU2NFpmaWMS7W+srixveAy9CdNOI5k
/aFPNhlEZJfLLZcfEwmICqfvFt08CS1Jv/NzO/zS9EskPlHCBPh0m32h/cv4wUl2iaqTDLWbZn2V
FOgRhRJvJEQsw7njcawJd5lc0xHVfVkdzKbE4cR4MnwVHeHdJL9xAZgr8VWewx4PtvpUERt1h6Kw
dniB1PwQRRQHnjTdni7wIXLG8dxj50HwgRmJ8LqSJs6O0hMWyp1JH13qlbss55LhSAwm/phKXgWn
CNNEeWj8c1nxYXhLncGIBtj1YEwW40+TrUiHLctUEzvqj0gdDIUmNf9GYhKoQDr7Ka89WW5RB6sf
4HMvv6zkMFKvmG0Nerw5kIryLYsfhU6ujHzWAmY4cRdj1gruNTjuCmlfGu+JRGjtiS4JdOKRuFLJ
cicSjox9YVsx+RHQDwbX5ydBdbhBdaoN0m6TlhgKVtocHANxD16n5M+WoAvE18ucAAvs6L1xMtCp
MtwEQwEVthuLwKmjezlX8JRQvVzaWKH8HVesxxoNESopW0U5cMvPBE2a7Xnjs9T1Sg8o9CJT7DvC
yoAeI1bhCAMLbbtt99/Sw8Ic0cv+GmHhVgIZX9W09vFN8HX6vUioULTCoRtnJ96r0imEyySd1oMa
ki9bEktybINnLEj0cV3NaBeiLfOgWi5ZdVFQVD0NDJOkCxQw1f4KNFK3AAznokHEEi8vP4FdkVvC
hut9G+mzkpnaeF+DnTpiO+WBvXSrvfxuJpLLeb8WA+I5rkKi8U8J2UHlR9i5xGs0aGv/iy1nuSKW
zHQruLJK372kZNuMd9MpDjp7vgnNsxen/XrC5RWifsA8U3XAccE/fUCbV5AxlAPPrmWUk61JAaAH
pPoZKG7mS8v8A1lzgGSRpQSZEVeq9dcMZJeki4zkQanf6AZV37xoBF28u81Z7/4x6niL4jLWa3Ui
x0n5a7UfYTyV4Z0TLXUzm8wucoAxzNomFsM5AIMJrWKi7+415pah/k76u1ceRofHIftKybljcptQ
uPN08Apzt9/U3daPFiF7lsi805Jn018moGctpUfiljJfjlzSkoRuvt2o8dLDnyGDeXWaXSH4pcNw
YB9BcDn00Bt4iTRmFo9EpX8i+fcR9GgKZkeSz84j3ZX9dvQWMXFlEV863wSx+zfuoEbjmd7WiCdZ
RACgIf+GQCEYt9lvwh82UX1UA0dOeUdlYLEI+qd43I84AhKVTZ+EAZ406v1Q+yq9W713jDVobgg6
sHIiBJxvhXxKd/gxiS/DgATDf5Bn1oBsDCCfahYxmM1O1dBmMjtzsE4BM4iNPdFD8QmnBgW/t56W
t2xpQB4+tGvx07FIrZpttXIRRNGqPFdo0pASnuW7/lAfiEhjx1gHlDDuflHQag5ywe3akp9Veajy
Gzhd9UM4S0m2AWBPc+Cc48r90Ag3c6fJ7j+0bXbhkYVt5oexMI+c3+nVWwffGazooln7ylUqKbem
lQ19HP1R/+bAKLfYCzDYp9jbyQcDYmMhMDfdcVafEmdOuWgwJZKWAWROjJQ4xxwQwLxFqbCDUdR6
gigOpXYYhGExIk4bB3oyHxQfgJjwHLB5m8nZW+FJEopdl354BFhQfyDsU0zfWy43nkP1BnGr6DuQ
sbriSAmO7Bm1+NRkApI5HsSVwE+82EOkg4rw+WT5zg6ULgU/4hMDqtbPeIgQIAJrTqm6sZpTxJM1
vms0KXP1HaM7Gqiv0LuhZAk+fYPVQF3UKjhw37ntWpUtF+g2Fhd2XbhydyfuVZYUHuEfE6tvQt/N
Qn+1NYXcpit7JEWnd1bOHlzSDleY3gLSHiLA7fkLz1kPAmpUyxmXnuKCkHSN73pCjgAMWOWJP16r
cW0ukS4WVzTvrfqhehcjuPWCG6nsy+rCKmyOQyqHhRMicyAI3zYZEtjriQM71qA7C2w2d8oJ8Nj3
f0Q+ad5n+BckzoSpjExNjkzKAhLbkTo+wKs0OMXNL3koPaGNu2szog0F4O8RxqJteRAZefDtdf0U
UXOb/8J/ud3cm5bZnbCmOPnXFkTAIiTeJNbJmm99O3uXK5WcOsz7J8XhqzXFNVA2Cd/yjUJvXmay
9P1D+ze82VBIND/csGYh1cbIb110TEjWwA5ONmMNz6vfBmwkd9ST1K7bC/PD01dMh7VwIb1shUED
RauABfXJBWoErsV8wIcxh5Kn2I8bfEtO7StQV/1Te3kzqiOm+JT2jQRvvzhz+ojkHZmDy0PyLa+s
hZPMEa7l0cdMQpRb+B3E82T+G2VrHYEBvgJUe/LLs3+rp07gkGMgvyOKaoEppokuaMkjXoOAOvAd
H3Ek4voY1kyqCiNpbB5tc1V/hzgSzt2FNQh4Aaxw+u0pp+cDhUuzWazJ6If5XhHrFPVzthkoHQMN
y0fm0HkMcYbs3Yu37YofpPgZDe4QPqL+3FvkK5uL4JPcgWiBZqu/sQtbty4CR8GNDU4lkLv1SYgf
Ix1NjQvtU9fZl/+F1l9v8JRzDCyig4mdwplESB8T8yvjccR5iylxvWywrz2RtDXqlfs+ALkir0vC
08+joqubq/BCAJGjReQRIT8r9lxQYQuYuF9mb84PsrWJZA05INRjyxGOaqpbYbqrOMvRVXFykC4n
bYDGjYtXn4Ry179kXhKo2ptDtLco1nZtIEGE1wRpgckDUq4+kqsrnrgqew5ufYk8V1j17eLOZmle
reVpwDuFaErYTxjk44Os2oq4UJ6d6CTaIwD/hn58Ix3v0c47vbIFed7Q+2Cd+CDA/7WLW+Yggd2I
V0UmtuEoWA7q8HiFg6Mh88E8U8aAKzPQVyLAARqhnOrJZQIg5Ps/AWswfkAp3lsn8mU04z4xF5Lw
ODhGhdOBr7kTQI7d5JDwyGWwEuuR6OJV+60ykOfdR0BaLazGgJOENB+x2OrStyT9S86hYJswglpy
jFT6jn4UAg+WW6zmv2pb8S1/mjE/lcvEsApEcwA0B4pkYO6c7M6DZs6/HDsmSl1pEeWRCysMPIjZ
5RXsNApjwPo5dFHt8myuNWwJuGB/qpHebfqXNlWwMarjJByJDkmQsKxYwa8gDCzh8Y/aL7lUZODo
VUvWDEvxnfyKd3tTjctgwroveRXSgEDT0S8MYcILCEkAghIv4JrtzVysikeQrUHroGC8zCGsawaq
CORMcBs9SQIIeRgt/14JGy/HznfPs400AyCJy5zRe6j0nRGuMCKhbTuxNfk/BQJ9/Z4ES5DAQXTr
f9T1yd+IsegoRs7AGY+6ZTxL+lMk0d3cKSUvwabpFS/zFRJSebzM8QpqZZyzxd2v1/E+pJ5qKb9M
ZWG+eEQGbDNcXCJ9jYjDuRnWdBLj1aAPRlwdzA9kFnQYjc60ZLeYTiJGYGAZO97wdy71DaQ1G8b8
1K0QxE7iXqvPyr5AgM9KzlU2g/RLaGs6Wy/o+7ryQ7PMBbFHCEuSt4/nIj4VmE15DsgtvreVG41b
wWZSQqs0K9T4lDJTXy28mxyNwGHJASz8v8stHfYaonw+f67+J9lOe4mkC8+++jcyjKCiwMU+YkRh
1FzyTAz46BgwmSZUl7DaxI1pE503+1G9qjSXeL+99iHiyrom0g/6HWHGG6irymVH+iakD5m2pH1h
f8fCnranVLmW7SE0v2pvDVxa2nt8ysjO1J/R25bTca//gyREtFlq6CxmwI3dY3gIWIzc9NackDv1
6fb/CfWk6CznboBpSThTt+FvQxPn47fYa2dWB6xDhp2DUmXHI2ZEW5YIp9sk6XPC7Escs0C7NO4G
FGpnmTw2p5BOfgsdAlpNnDnxbwkxtjZ4Uc9gPR9wvOtutf3qxScjvqoNi0Y9+9zIFUGNwQirkmxy
ndBufdXj+/0a0YWOJO4E59F65+aPGH+JuYrKn//C2UW/i7YxQESV4M+isWJMOVlIIEjOFsPr+D2m
/2RkiaS+z1laxbaLj5z5NYi3z12SA59dIS9GqEiJUt5hq3S30rx1+VernUp13QEjkDP6KfQv4Ft2
BWQexb1l6EFn0CZnSM9YuYMbohBcWgMeV5kgtVnHlJNHOLwI8jqBq+EfRjA9QLZgAeDqxBgRPhTa
H3aY6V7z64bHhyyMaWa4acFajU7JZwg3qBL8gMK+2QUHPEQluWKMysKfyS+mw6r/0t5YIl2+qDwX
LSwT/8+y++8Cz9gyl6B5gP7wm3Wb8NR4D60/GOViC1TMkU7DmbPhCeuQChhbYtL8w7taxW95F2ls
oxDo3kvc6TVpEXY2y5FbPEMzQMttiNBTlL7KnUCrJHct3VAcu7B/yJ3/CyJR0cIPjLnxsaDn6J/S
vWrvZd0EHSyUWoHltCeegYIIJknAKnZtxhrK4JjSlTXuw4iSNtJolOE36z6i6GXsaFXwDop6DHHE
j7gCWbsZ+Bi5egg9CrJMsCt0f+O6r6+MtQp1qairraVoA0kLJhpBu3GJp5wTKrNDYu65JLABxKel
vKs+9c61cKaP+9CJVvK6vkorDKwf6otDpB23XOnCMnThwWBpV5i9hJ7eM+R2S9DT92zLG+diEiLy
Zu04eBi4/IMYgviIcoJX02tfubhPutUYkVcJepp9yaR+7XscN8mu+KxmaZdDGdlTGeDo529gnv4n
u01uVfRr9GS30WW7E4OXKb4Ln7f1PZKpJrGSf3jVtRluo0B7LOvbbWo5Rc9KcM0+hVfy20YcmuXS
vKT5thbxDZP+jJVvG8yfmr/+O0Y3fr82ZNILvxN8L/iV0nPBj8tkeIU85dVvwPR4sD7wNVh2+9Ry
gF8k63eeDr0BvlXuJBvARAOK+dm9Hvbpd13NkZqs7EP8mxrEL+gLNXC1dGswSgqyO7Cx/SaTyehi
oDo+WqmxHMU3ZEsQXLuD+J18dsIDPz/Lp3Zqq4nIUddEeFFxAgPbQ4UC+ANPYnzniy6U6rMWL4L1
UPsfj1Npzsdc4sEWNuAb8QXfjPJfc3ckr8p7yyg8JxWjwgmNLaNamOFb+Su6g9Ktdbjb7ewTAPo4
N+KybNdgH+bCcL96ZOnL6tzI+MPtQVxJrsB9eoiJSqM+g6Zxgx/bqYcwGreQnHVLXdmKqRZkP3t3
jW1Fx/wKlgUIFy1ZaY2TRwXqg+XJgt9c+V8kIvxuMWi5KOd+FLIK3NhBl0SfJc2YINod9h/k5UQh
uzUSachaCFdthftWW9TWjb1NFWgXW/xZGwUClHn8qNHB12s/gUHmzBbYsxU+++YAB2fOMMmp7XdS
b5sLHGj+uRvu1RHxnuz2Mj0r2WeE2EmXMBOVBDiOEBbgD81G9o8DdHzdnCf1jJMoh5pP340ZucBa
ObnUSfM23yEmaoQpElvoAsb7J2DXQCHlgX3oxVbcZcIDhK02UKoRLHdiuWV9gpcZF5zZoR2b50B9
VtC+pfrJbE2p+r3dUtc9oWjMTmbyRwwtiX0YOb8LAxQN/yX5RpfOW6eBE7W3etXxNi20DGGPYkER
/NBj7K3ZQjOCi2L1k9rlRY45ACbwUzmN21JyiU2gOJfCazrZCaJv8ECQFIC+jaoobCPJM+qWvnRS
H6cQU8eT+ADsl6LOW4YKJkNM8xu58RMpGtjChj8PBwEJGFDkyp0w56H4JnGJHmU70UXMd4zO1Flh
82IVoz172K0NVw5QOS37TdXtxX0MJKSK19Dczu4YPuJrXTt4/HfrpZBF6L/qcY86hW5YKXwjnR3X
CRx16mi/SI4gOfydqjxqFcKfIBdXhwYgVwHD7fA/js5qx3FsC8NPZMkMtwE7zFR9Y1WqKmZmP/18
Hml0NKfV05DYe6/1oyP5J/yz5RaEMAK0IfGq98nR8u81k++qnC2tjwRAnuwC7T1gyA1uhJmv0nDL
gs9AAhJ56q1dP3xxwAbCPTgxZbVAIdkP5g6iSFS7Gw4x1VbGqkw/0idOSWOv1oHxGwZnlahv2oD+
Vc8x2BoCJgUiZ15ltlTJQtygi8iFp2isaKJBOkDY3DJ+e/yDl/JnIHJbuA8uBTx7ZM0eGYPNOzF+
IHPVEC8lo/SHjPwlonaiNcS3pO3V6OB+pfK3wTLlU/Oy7vC00CFkHUnDTVe1MctXyfCiSQ0j979i
4aj4AnoL2fVmvMjEhFOBSDIi6YGP/GFmR+h02gzITRtXcAiACSc9OIwFtTF0f8TVFT+3Za0MCG2j
vomgPoQAYaQu79r4l2gsovoVLxkpFTpjL1kWzcbgnaILrptq6mLdQaeMqUvGxNe5H2G4mMaOHCnv
jGCz2KOeYjA0uRWdEprAnz9CdxVN2pnq1H3oiiIJA8LzSIe80P4KjxCwpjp6Dhzx6Nu9x2QknhUE
JaVORI3xpYxfyrmCqznCTM6HZ0iMlbdBo8Tx03jfbf5R5C8Stnhw3Vlz6smxAsiLfxtsmNwk+gNt
ZQxhidOo2JXK1mRB0p8Td3etNCoTgJLQpJrbICbV1t25DBBNRZffniFQVXcGByDhk4C5fU8R4bdp
Jw3O8VeaI6jFuIqE+mN8gHIpLdXW9YWzCVmx1d57IsOQK7BA8UMIF/t/Qsk6umvEQ3wA9O7xrSMe
ou3FBnJG9d7PfGVLn7f6Tv8S5DeW7QUOnq+ArhuCiRRn0utiweXn4ayJEcili1FagVML+hUpXoAC
ILEDBqeh2BfD1ozu3XDllpiKiymm7JdBvYVVBzlrZf7vHDVpfBCNvcDXZv4GHqprQu466VD3a34X
1MzyiPwePc0xIdlYuA6LPj+NKNSt4heBu8V4Et31igBeeE1iXbLfauStO8gGZ2SWE9p8yNSLnP0L
AmB79mBKbuVNVK780rb4klUu+/gT0iKUHvwEfvkZDIcheDtN59TZQpPereaUPXIM/V+Ce4lkg9q3
GyIUYLCELVwLRm6wmFEidOAXFBYvAqmRU4DSlPiM16429mxcrkkKdrRk58qF7xYMpgRi4HC0I8B6
C8YC6eUsWBUA9vXSQzLCjVZ84b6Xx/PQ72mXICe9fyXyyuKLYfZL1DNEKW1t9L5kuHrTs1z9Co1D
CwOwm21+YeAArs7+VcVWXsLmjiaKGTZVSqQguSDjOTapfytvRDITPnp4dfKmoto5VR4K4hq5+Y7I
a1pqU+ZfX7KMzDpv9giZ8cKfADXLFIHP4DpScFXejRMXUufPYgLl5lm3FAVwTCjO2aVgjmA3Q6EP
eqbPgV3xqTzxbbA91fTQgOkSowsxM8MWPZdjO6S4tTyLePvxU+dftKW1yhc6fwioCu9MZ6subcYO
u1LSObxqzcmjPA9uvxm3SkUDW4Q9t9wz0VXVivq52Tl6/3JuoRmUTl3Jtvvh9k8dDVxiJvjkQqHK
2hnY8DZR+j2xuDpECFH6S8Q0Y7AZ1GMxgOqTPrpE14twiDgQWGaOftZFFgOCFaI/5dHxlhEFkAEX
4bRYtfEC99rWNPaStIrzXdNs+MzwkVrt2f+HwEnbxJess73CSY6InNTcEfvd2F5TwCYYmOQUB1RL
b4xg4St/ow0sTQKp4aLVXzSUbTASYOTI+D1XVO9QE5PITqBsPMKlPt1EpsQLI9r0qSNoWwQq2gg2
TrSAXF/a8NIIJxH1kQip0Sb/4vFp2bQ9YzMWnAa9irzjORD4jd39KHzHCMa6YG8aiD2IUcY38xVC
90hOQ2qVvOm1pajcIsave+85CglFlI27478UfTOaCgJAakKdFkpkaz+quHKVzdRSi6ZCpyJsinui
pqeARt9FDrDbCJA6PkkzSfQDsVCl6M5Kj7aH8hDIr7G6Ku4twtaIQsjYMXh1Dbl5JM45euCY/iGD
eWCm5DKkQ3RE37OKrUmfVdElwNdNLN8KerLPnUhABLbs4G8Zx1vioabHcfgRLHyQs07BPDHvSa3u
0KvM+y1FT38TKSr/mdleaP9VPwUqRetaGat2Y5D5LX3km+lvk5S7XVASomNXgQpF9UTeKK5/vL3w
l6yHat3sqnI/tu8Q2edLGJaB9Va1i+pu4uZefmhHAvux1sxcMkcmbeqz+Ds4odtVztmOH83LB1Ni
g8OR9JBzx7CsL+qZw6cOprxSi7XZbePmAhG6g0Prs4cKK0SsRr2T2HpQCmkzI9nic2HgZq7D5D7n
Gn9U0kVSnPrsUUZR8pWZP1J+KiUHcFAXbZ3MNf4jEErUJmWwdwl/mlJceLy4wK9EG6MH03v4KuVL
NFDVu82yqs69dy4FcZI8YVlpaI4ytj1gcUB8QT/OKRLJol2tv9r8hK6XVi90nBjpzBxLEXS35fQ1
j7cBisKCTuJzTWvorNrRjEakgz/XaB/qEA3hbwupNCFzhgQMxtR7mH10d5OS0mJ3r1Y560cRrL9d
RM28lta6zWSmSRvVctLxyI3tey+TRBIDxf6msfau9824n9369t7l+465LPmwBw4CB+ZJpLpVuudb
H95ZsD20C01+E3+EYW5Fq0reaRsXSXvyr7LeRTOZapFYE4nQz4JqxaAf1t8ZcTLVJVB35PbW4jq8
TK1ANNOLzzS9arotINIVj01EfN2X6R34v6yvHeH2c/4QQn+B7nKtPRE+OXfzqQl2DTws1mN8EJV7
ROoUj+vAc4zUqb9NOmGJVGTeRQxeXkMIEx7l5CBEbIMTysXXSMmKQFCTThzvPlVtVrhljAT+rpBr
aB4Gm7QquppmylIRHebUWnEqdnnW4oqJ8ZL5duwt4305745j5hDtD81C8+QcQV3FYAK1mIZPC2ew
QDTKwmz2FWmlfBqT5A1/GoL5ScqKNEZ2mvwsETSzQt+PPAJJR7qKaVhEn2IzyqJNjaHmMyehCK8H
xeKAn757ozqQVN5qs82wAG6QnwET+i/aDKyvJXov1lAzZJ9YZeu4/w55/Pzxn0YFYP/slbNLlHsT
UY500RgIwL3Wbb0bfqboh2iNdDSF70Ho04jH4mx+FdqAk3qbQ/D2aN1IeUDUeBCqd1NvWvSn5VLO
b4N6ETpCp4jZK/amnixg6w0c92jHPO9bbXkUB48AucaRAROlfkSHOt/xRgc3c7Czal0pH5KXBJb2
Askqni+CqRrxFEPvFaSqJAiSAlL+upjV3Xx7GYHtt6ZxQtT0vUgk66mYDmmI6KlcEXRIJKLsQl8g
t1mOcMX7VvJH+0h4RsD1ytugXYpo16EPy11sizfkYgqVFUw7vDnWOy4OWf2q5IXOzlA0VNP1d55X
0wA/Z/i2x0evY4ihEmxj5X8VU4PyidGddMggPdaymjHAyrY5V430HVEc90IyZ5jz8KB8QEfRsgIL
8A+2RDYL8cefRL+TPsbtt+6PcHYteEk0EsKk9pmUv2RfMM+DL0ylbpPVl9cOEip9qIiA+OMB9lmz
/kEKe3IyovVEJlYgIAv0v2CkAF/P/GI+USZziwdf7JecBhvvhKSEF42lj/+wvTRr6w8HCbIL3iH+
JsWtf3iniuwrfN4pJdAQs+M/N74DdKAraBD3yEOyCgz8l/NaQJ6xgopQio+M2FgpKCK7JOQTB+57
LHhoUKygIFNYNjegvibTlaKck1NOr/riiyuC508P+CtHzLbZjvTs9KHjGkNXQlXmsjEQVJ2YQhlO
clZjPkVqc/n1KOd0QmUjfRBJB61lo2LGJ7lRiGFMrHs+TitZR/1cZ00q3x5DNCaBCI37Lmoci85o
8h3H4ic8oLnGNZDw+0zSFOMtOH1+aHZtx13Dlsp/qEyK28dAPCmQiFeuwwdfoLCvrYOR/rlgTVQJ
hPIZBVDhX3QSTZ5Sye1qYyI23pwtaGRQVPNQsJx0jbDgXRFA0PulHN5/ZICQpjy75VpB90msGLog
w0Hn2+p06/6NxH/smSyt2ZNfjvEUyi/c1T5lJfsRric86HQdy49k7TFBHnc7eAzPeQplTJ0E9C2K
63nwOzPGPQjki7OX56lemnxcwHWr6XEkCYSzxDyWTOiFucqVsyzs40NAhDOvG9MD1Ycyf8kIm5y8
aL8ZqyeWPCfti4cwu6Egl/GUO+QffPN28wfMvzkRwcWMVYGW+ifEOclPpT8APd4XhJgwHqX6Lc2R
59SP6ZdOaUdU87Nwn3EXFYvGjm4Ilq0KkeirFxgI7J5aM5VwUncTrGvJSbk3Me3L5PTAQS/jb4+v
T22YC/YIphEaqCKoc7ziH/On0HCx8ClzRsZPQuWUL64jHvzlEpm0rF5qca+hhUBepFqk55x6JEYz
ubh5lrP0bnTkmHCv/yRlny+ZgylBWwhBj8Se53aCV3JhFQjovrFNCudgeJYcGJw3H/8yDDZKLXbm
yERXM+O0tQyAPuXBKAyT1zpMCjTGUQUzBcIRzHaiioUl5d8IPqdXpKLQbMC36OVfCkEaOX/INr5C
WA3DFm2/zwTNTo1qVtlE0U4SDsyOB1bO3+Rm8dj6ncH5hGJK4o+WMwBxGGmO6t+ZrBrPwQcQqrcp
tSL/mNWZJuzW6b1hnWfbkIO6X6aICiY8g9PC7Z4DCUVdfov67STj5sWuCf0iMdHd+8KpQ8mcEU+d
fanML4H2615TWhvXWI54FIrsKPITqMluHwyCuYOXCn8rXsW2X+FT51ti5HYvMoZRLqNyGf+hicB/
wo3ZdudRiJcrD64hpVSFj2tDkgWC+rwnEX2XvRUi2GVwir27FFpApuswcGuCC7P0hOoiExbwrrg3
0XabDG3wEPqeDAj83dzq/ARqg8xghXfKQIU0bzj/3pL46rbYki1vg7klFdZkW2rCZarFvVoqY/aC
oJ4kOa/4i3hEK1S8LQtacAb1he3FAN1d8Cf1jZMxTO6TbPiIlt2QZNkcgbwYYfItzpDY6WY0Vkun
KcxgBrmIWTWE7mmHc2riAcesEx8zcbEl+CVFql5MOcm8tuKvACwGj2quZIt2RnNbI8oTBDIDPrg8
BTYguzcWNIRMDiE8ZOJSrP8CrlOMWNiIiCoS7MJ0pHMKxL7IUajvpkfrUnxxvCemo9IajbRFX/iU
UtsqToNJLU5oBok2KvAs/WzDUrGeOKEqH93b9M5nAnoVWsFG/pDuJtHfo7TJ+S/Y3EZpoa0BBuBn
2H7bpWW1G8S12DgShE01EZLcbsEl4TUds1Ngrmv5LEkb5jzXXVNdEy7KAmyC5qEnuZsUzMSUoPPe
IzWaqbqAz4s5bFZol6XCwif2zUrur1rxg/JIrx3FAatwAkLQhmtGaE8YIuvRftk8rE+Dr4/bi4Qe
sh+Dk4wnQjTfJkk3cCOToew4HZDiaWTCUNpvdTBQPKwZ32J08GNGzuu+EDaTcToxLoFOkc00qA4w
sdgsBvEgVishw32w4QZp5ekX0ycBcuZa8652dj1XUJtuMQtrQALirakdMEgzv6G4V5W/PHXGc9Ft
U2Yt7HsuikSuGUyY8UovUfRpywpYdFhoHyU/TbM9OK65kJDYAkVyV5si7od/peNjBA+TreCtZQJH
bSm7RjXppOH8sByaTYXym3OeNLtqkT96Mg1Gq1v4tKfSs4ZPh7MzQOaJb6eye5Sr1csEZmK39OvD
qN+Kl3qlVx0lMOBMd+MyzxtEHlOl7xGXjpYvo22+Dij4WbDP+XCLGA5m/LBwKbnfTka5MwGJmGt0
H6Rs39nMvDqsIen3JN45Cd+PgISu7O++yat1AtRldEiwgB6AGrDdocViObLldhvLX9WiK1+c1/5j
qf1jwUe5zVoFsDnLsYIRJ4CtSfudPE2AqKv8Id1Nytx2HYYjGyXPeKiu3RZnm+rb1g0IqNmMv4L2
Q7lWAPAsrBbSidIIhC6adYwwFHA4b3vWN3oPGPtYoohGtOV1ivl4hxQ4OZMth6nXfer0FVNWMoXJ
fyE52qtOyI22r9sVEA3tJR4ZkoROsecvGLMzlpUXphSL6CSCMvS3vuUAFTtHXcEX1Wfk5qKjnQVn
os9Z4I2vgN7dn+/0AKKBkqIO0CTPam65bpFPESRG9SUBsTVz6+YRf5dhNQcgIEHRJkkvtYcttsSG
mlfdoYbRB8hFKvMn/OY/mAJE3AXUOezXFPfM2l2cfonCyScSY0luyV1A+L2VtzhKVUzHRw6SGvB3
apVCCDPHd5H1i6lBZZHAL2rzXty23WTVhv0X/tz2oYVOpu9FkeuK5KirQp6fRvdQtlOEVQOAhFmv
w782UENYXT1gIBMaumAUlOHZGkv6k/tHDWknpYPdUgPYw/yOeOdkjsIUZ7xfhhvXe3vjNkOE5H0R
JWUZWwHMprPeEh03+OR0u7oNOx4rElKGHbu6wGuWA1ZhVALKRLyicJ8yRsboch5GgoJdu8l4dGqO
w4EukM5a6d5Wq3eC6Oi/QCr0wh5L0NaNJu9jiqpHW3AQPCMZ9v15iVNy1xMjCCJLlh7nUrUYFpWH
UGbOtmBaANmwP2x6fIGsctkf6vAavJZ5/BC//wh6bE9I5mq0BvNgzRorq7+U0Pjgt+l6zUqQ7Nwf
P0EFRmz5AvO6qC8bQsC0mq8Af6vNcTAqTsM5Dw3bEwOVcYjWVIKTkyStx0d58NjFdM6FRmZ5zv9C
Csv9PlyXEQSktC8fbvBPYPk+JcElYhr2+mtcXXAhgUpgXdXO3nAQshOtPBHMtY1jg78WrpHLmHVO
O3wjafh/HqStju1xOrpIURn2gfAeBZKRJ0U4fagN8rvSv4lxBztv+/VDUc9kvsVMH6rdwD4ZeHli
egTr7uLjMB+xzGPAISqpBE1RyFQyrSM2pQy2i8kpjzhK8Cvzo8SqMGLzjlQWk1Zhd/Kv258iqK5Z
/NQuuHv5BcLrsfojO9Gyj6geNuK8RYY8o8mHPTlE6Q9wBXuN9V/9JyICycUZgS9hfcCVV04077am
1QmCdEpne7ruL4emBBTgc8ayOFcco5zuHPoFthwE5AXJwpX6k4ynLLj773DycWy5H/ORKC6C6BdD
Cj1xF7j2Mhh1bY6s1ThQ7CWoBHDPalbkllsL6m2l6eREs0zD7rk1bCQcUjr8qOG2RmRIuiCSBYnp
9yiaqDyti08ACU6mqrsl6M75Og2+6dKWFdQcU+cBWLC+FvmY+eAV7xUI32WLN8RYaXBGUbVhTi3q
Vcw2rXIls0Syr8rdAdFAQGb3TYoOVkdW5xokX+r23sDEla77KfGErGnPwxXBb+l/JumwxVGqY13U
j4Ox9+Pf1nv6Kd9l8V0Ze5e3Ir/UeodpaMcvqZGSGW0xi2fRHZWGm74y8Qd5nmQuM/YZhmgqvgUC
DeS3RKIrHR7Dw6yeChpQsnxV89yTMj7K2ww1ASlPEFwIeeIeFA9e2m/VWaeuXEa9gmwAl008JYhJ
YHP2QlstnKYFAIpfrnlTyJtV6iPE68AEz3+rITUYcEWA0yvfIrUBzBMBRDN9NLr0DvuviUJA3ONJ
P/Fw8+Hox+J79NYiFWZw8OSpkCJiocnxxy8Tj6la3fr+K6c+o8EJfRUkW+XX7YBr+axk3MEZtIOX
r3Iix6SBNCbCxtS7wt9gANBV0HT3SMEH7dsnZZE4UeRE/JvuYc6RXxpK4k7ciflaRLaF2IojINVu
zPfsgoAEggJvwKAu/Zj1uq5/Y2vbUads/gUy82PP9XqCBJjSQ//5OSoce7j60rFzeWGNJciOm1E7
ce7/0E9agxMb0yq4CQakDuZpCJZAD+IOKAXwAuAzHveo65lqH94PBKbg4C0EhCdn/Rb4DhOQX13S
DywQzIO6E20OD73akKwGpkU8qy3QT5aSams2NeM+RaAxvHnmrlWArCEBj32ZU9/pn/GtdsLKVxwC
2NABheK6A/ZhyyU7uj+nBDwX95GAAO/pcucMMJQxXQEesbAsLFVVILzn4vjr4KMD8RHD1dxwcZHt
5l5dLtKd+hrztwICl32lSzwUCkZ4fc+KufIxI3AWo0EziXujZxsV19yVo8k3Xk+IX3NCOioVCxea
DdeDJDuae408hoK1SAgzOpEVbm9Qn1uUz1ILwUe78ZNpkzcWobQnIMEsbhFqlf5bfAGsl4gLDQyq
eLdW9Fxr6QLcSfTunfawTG/jq6HTf2fkyavQx+aCh3gxPlqd6ZHAJaY+0lw6bn3L4Rp2kVu3ybog
NvmTnZpbnUk27gHkcoTUffrsnRN5uow8Il1pRmeQm2dfevRt6ITS+9ttvJwOeSTqTaBuVWQNMgeR
yNu+FhYI6MXf2N2FGIGV8qQqRJ3J5iIilK+6BW1POQFNEGChMRKuEnHYUJAadAN/nPEZAookwImo
R7Lw7pnkJizGEVJiQn6r7sX/1t7L775xUrvlylBfEvGHHSdE7S8d8yjz441/Lyz8KmvfJy2brRLZ
a//GCNdmq7b9TdGQ489I43PF+fHq4Nhn0ouEgZOGMm1h2xTmHJsQNHqhsNBIUzQFakJl3AdIuJRH
oZCmtHCpow7fTbNOS9tTdrV7cH8MjMTNi0+XPBhgWMWJgiUC2a6ea4jIPAu7j4t3pr+IMSrXtaah
06X6lesuPXjke3REbFXnTDnxAcQ2Vp6TxKw+3svkkJzG/CB3rzG9gpi5yG94IUPlBi08x3kNkCay
svS42aziVDWvILG9+J+SoaBn/CAVkJ8B/NnLjmW9BOEqtmQ6kLWAGucU8NJKuEeBMEMdywyheISY
A3PhuTKGf8TaAKtPmQG9CkW1yqNngnKZ4wUNG/6y4diRAZP91pBsJcFGBT0E+6givOtNXL/8Mhyg
oqQl+g47tXdo/X3iLzv540LwMKOynaizK5YXtzuI9RJ3e7cjuAFWsrxTlmYhVyT3Hr0FcAzvHJVB
RPeKDzhUV3vUZM1+OvE64lrF5fkUib1D87RyEXZ7U+Kr0HG0lM+p+/z6iOxhFWrXcchBFDkhtwpq
YM4ZGR2cRsgWfXMVKbpTPOWQ7PGYm3g18LTQ1q2fg2TDu03+TCKCXXwHMjHRK3BJqIhTaEE43Aog
auGYsSUSm8TeaL3II8fZFM+RpEIO05BWroVrLe9U8+ASC8iLcXQfxNnMJBZAVzqbaOdQjID0scww
yfMej6S2b6C2RflWZl+hjMKdqLiZWPItQzamG+Komz9p+M3+eVPQx9SQEplbSX2M5Rm5VsFrQJoQ
VSikvdXC0cQnkBnkp8in1D/EeJ1ixmmzoEOxo3YFlfsEl5PL31kocAw0hyzTzWPA044pvSUyl80g
rdYjjiRmRQsJNOuSgqmj4rkH8mE0jojwonXsYpl/hYvrAkfREfw5wn4A/XHE2YW50JCP1qGmCZzQ
VJB9KlmKTUEM0T+l3fp4rMCNyoVhOZaK9PUUUA5TkIbzkmD1yqloVnSw6vAomjYKVcH9pUZwCI5m
zV+v75fxpkFi9ayaNW4s8yQRgR7dWVZJLq/590GYkZR0If8Ffz8ecttHT4/3EgRKuseWb8sV55O3
KifRTrsP/wTsvLjL6YVrSQqE6zWptKBIiOn+8LvQL1jkPLrQCU7FVdLuiwqlSQ9tRQChuXtM93e9
rVBdUjWLkjqQPNp2jpHdcSd5pG/lK4HwLNJgOe3L2eOZfbnI9qJD6wBqdt6bUAa01zwI+ta7hWRE
MKTun237na15nzwEQvreYFjLEXqGBzf8unrETFPUAg1txT/FkXXB179K70igMpPg8NcjR3Zcctw6
ZRFSfkpsFPEqEwzLTNFpd66jnq/DFA8TnkzKA8DeNjE3vvJC9Dp2S/fdjl9uTOuAbTGtKIG3VHWH
uoMKZ/OsNLcsQ7V2QxH7EVHs8JxYM5ILQvGfC5QPtJsWf8gq6zMQytPw12Uozb3+QGikkF0FWhLG
xzeHwQ4UaqARCDKusq0zFlKpmBOb5a+oBdyE+kLF+/8bscNFX2KwaIoVc+3/vML0H1TWSjK3xnfR
bt2tAQWKlybeJNWqJEdm8VOsg2rJAI47pctsnPr8S8A3qcz9b5D+jhZSmqXYKsUnF/hw4zcg5sVC
/qPzIfJhoKcs/wYZzRjsBEhkePZHEjipkj8o1hy2mYinSvjKaHe7K70j4vFOVxN6KQAb4wRbpiBx
TzE540cYngOCv+rpFnBWZNVNGfNv6Eb5KfMth79FQ87GiqML/NGT+6U4Jf1uC/edxitlWObQDN2C
dHY6cAzShdJ/jB7NJid1l8E6p5mxwNZfXD2+85w1vU1/UmvXAAgWRg3v+VZHAt3wP9t9uyd5eNh2
448rvbP+t2TWF+S5mhpOZ91MGhXUKZtefocCQBO/2cKtcPJnfGD1nHKh/xk/o9tkVIq4+FVz+FDC
4By33hb5WgHZd81NgkopV6xlIKI/28o+QTkpWELlsQpweVrKu9zknb7zFGFXn3PSz0tCMEbE1GuJ
fERTf3QES0cgVBGSLE1a1YC4lTnxKBaUiTpLiYCyeIynadGa/B4aulSS84xft+2m2LXGZaCcJeFF
0F+wct1ukunQZb9IgYGBS1dwJNoKOXdMXlvb/PA5z0YmwcZckbnr/WoE6BfSKS8eer4niQZjElsQ
a/OiSmzRzrT3UK40cU+fcs4UxqGEU3+NgM1z+iUjO4wqysLKBrIiNkVIr7CxKHsz459FBxjHRCdT
7HzA18Xnw5N9LE6lDIC6RS+BgyR5SvNvmbdBEq5S+y/cFr/AyeiBRrovCPBzCxoc9m3JFUnxDqay
iMzwMKb8q/jwMlDNVj/gyhreTDKtJ+vvUG0rlpShx0+P8AwlPvyjm7/a/ptCWYFyh5VPfuyMdODB
nV6v/mGSNnEhrCf296mBTFPDcPar63+u+jCpT2f9mACI3AOWAcdxmTcyXmV3muM8fvEQhqYrvmpa
NgPIRbZf+nSQlYIptGhlVOPI7lAhUu6Lv8hdh9tNYThK808sqWeeMG7GAa6mfFhbPDRZc4WVM9Qz
P2nkJnRJ+qX9na9C/wRlxWKF+JI1JeIXrCCcY0SfHjzwSQc8HLUvkodgxzXLtRt+oOWWbLWvAoWj
bvsZkjMKbBCS014YkfSX3Rq0c6Z710xt7v1GLUFPEXoj6BEiqz+lSKreRhiJSJ5ySgBOSxWvvP5h
xiUzNeBzjlNybAhjx6InIAzkI6y/p4e3CmMnv4wV5/A6v4D9V4+hp9iSpZ3zLPBPCRhJq+AGBlTZ
oPAnJDsrFrV03CDfooOTuHjj05BqQgJZw5cuEug0PW8oD4hj5pUwCStKD+llPv1CwXzjbgXtGseL
AhpC6DnCeWxOirwPqKLSVsz/Ceer9ZebJx5JmaCCRChR0jiGv4o3LFuadmMf6LgTufS4g9QtqpBr
Z25qdauLzw6jJy1NHgN1+rSUTZ08/FyinEmYgeng7IRyL8JLjVkQ1Xy9AhTQ+nWgUa53CNudy18G
nXRyFMwXQF4d/nXNU5YvUlQDvJwkHm8TjSUeMX1RIL/djS4vab0iFgx5Zo7YLZZa/p77kKGVCcZU
dmG6iH4ynV5QHusVyzcGJwvEH332IiI01wVIR94HrOjGdJkEF5F5GugVWx/ayHfpTqPsNmudyIOf
1XY8Y2I7qxid5MYxeYgmgtBDL9ZCJ4PNKzvTB1pQvY1B2JN20XjM086DQyI2M0zt0D14JwM4upAY
AL4hfeV+S2MEDmBV+QzFrejYgwz4CSlfBnk71ynwaHRc/KiBuJuHpySSEORmhKAGyFA+GyIG9Cic
gygA6kBcZ/1WRBiDsi3SfnqqXQo01GwZknVtweSshgGooUDCB0+VURX+q+SHjgY+7zjcN1A1E/tr
5D8BHKiW/KnVpuXDHd2nyY0ImjVg4pTIZxqU35RcIiLQ1EtLMJhLZDQBIaDLoZFt6/ItJ/CcPKH+
z2jcQonuuEeNbj83gXNtE6DKrqhwymw5J4QIJE+GvccM7QQhKmrKvItr7G5LvHZAj1SY0WQzrg0Q
yS/57v3VLbKLaptrNBN2fOUqwh3MbgjSZPlfAMnA2y+IAPDL0d9lXOI0YUiuHZhPOaCP54xNriiQ
F+OihTvCGLYIkm8t/VH2imG3K98OzuPwZw2/PtW7FDR8e+vhh68UoZb3F7RH/ETCBQuAdxeSFTI0
kQ+nwfZNYTIHC58GGv5di6nU7xaV0R9GPgDJuKrlsXF/1z31MqjDV1KOyWQ5/CKWqXO4i0pbDNk5
IJSsYW7uHgopTaDwngdFTtSTLl+T6N0lxHvhE17GxEn1uxqf1cyAhyGwp6UzAotBeTXoQN6awkXh
6sUNmn1HGZ1ZVB/yasjgwSh36lni3aR0j1JXMc9U2NH/Sx3kQEIlbZGkxW1U2aaTkMGYB0gr0e0d
VNYo3nUZdgkWkz8bYst/0d9U0vsU2oPYg/TyWr3gTgdHU1d9aOPctnqu+eEhDhvKQtmrYBkDMoaA
cTyKVwiwWoo+G2mxqYgBw7jQQoA+gM2MfOlmkP0zzvZU+c7xDel8ChXyKcv7sroHgU/C0l2oGjlq
CC0nf7M6QOiYzwCUBHDdCm7+eLH0jc/i534N6LkIDuhtnbCrAdx4KnQjWoy+B52sWp18tO4aWZdY
/QclA3zac7Aw5MKMFD/BmiQ9Nz+bILA+2sUpsG0h6Rud5Bw42QO4C4xPol0GjY/LeUKVid1VzW6d
9BsYS9B/nOyuxOnCcZMtEpQ8sbejunOYAez3doLGnqgPNGXifZDw5SyMFpB2U6xRwUkbBwXwv0jY
KOLqlNGE8xmJ60FAAnCzEYrTCTmYMkeFYV2L/ppSr2Jgd+K1ltjWeFngLxBloOVZiLgjkDXtIp8k
tNE7D1HliDlDo3+yPCbvecCVnSWg4NhtKq5B45ZVuIHaX3fXcY7Pg/3o9nOd1K1kchkzoHHjy2h4
6DuoKLua8t/epc62x+iFXyBsm/lI343t82Xfi4XpLd00xIWU2X76acl26xD6GBpDQklR9LhOcmQq
5B4x6y9zpjIdnYiUIqf4KNkjfASEpvg6LQzzKY2HzzhFRYwki320pCYGuU0dL2POrIG9TbrxPno7
s1yOOPizmysos0igCbzEMML827OMSCLHrktpGQ6v3rD5LGIcuEVPjn16Ejh10wBIiHGoDEhvKyGx
gnHtoX3Wid/RWJDwVfUtiYJAH2ERUZQGBIKCWnkGxasXvyYnDWI05aRkpIX90+KUhBOmtx5p2zgj
I4uGFpCU0LyVq7w+4Amzor3ZVOR/HhMj3gzKs2Y6qt2tdw/CU9PNL0KAzK47t/Id/Cq4Q/6jrwnC
H43Iar/9VCZpYtgJ3QW4RgFsT2GlGgDKo2wfwX+0vUXdIIFBETWR/DCoCx4NU9qxIhfytZ4K3oMT
UTH9M3JYqwNo4f84Oo8lR7F2iz4REcLDVMJIyNtUakJkpcF7hHv6XnTcwd/R0bcqU4JzPrP32m6s
kZjninLphGxJWlYrzTaVv/iL0w9eGqaU2VOZjZDUs9qdn64wHrxrvk9H3bCGp4YfT73KzUtTF/ao
nti13eXiCVXArD9GhjnFV4pBFTCF7IyJ1TC8H9R9K61DwUoIU1kmvyRKdtotDvegSbcji3bkCcMZ
bfdHc0pDQFBECBB4bU2/zVH96qk1HukDezMWTWt8huqW+LCC45dXEW1nsuzQp+zNaZ/tPmmnl/GF
rQ2TbCh0jo3kveHLpCxdvfWzwQFOrMJAovr9zVLeFAHPOe8wtiMp9xRMKeiSZ2fjh4QC3Z9+TINB
X8fpoDvv/mmalLx1SGaAvKJmRiIoZnaB5Y0JtECc4w71xPCQyy1RDsqRZ5B4s9ajt0Rfkl5YiHfT
Jm4vY/JCDFT6NuZsUrwPHHK40p6SvBJ0i5KCjvHaX2nOxyuESUJOKW/VvdZ7ce3K+/ZRvLkE5gwL
XsfRjgkkmN8vGzVFRVbpSjxzcnDHocSAa8SNC4uMEEpAWruWE4Efdo98V6MpUjEWPX2Et3b/j6wa
IpJMKDyMtycU3JwANiIJ+bXgQ0LyFjmVNbAxRNEVSh5mK+MYrtnUrOb51lpS/oJZDl7xuwHVEj/Q
V4vg98hlt6CpRYDhN9n73M5eIraPnNafvulMCBtvK/iZDxSIxsReEx6Erfhr5kzIFsrKW3yiaBls
4nU5vqaVX1nxF61dPK9lB89UnEBgaU5jdCDCgHEzIBl9zS4f740uek3jFaQHpWtWJMVVwxZOl7AX
bdmr5gP+wBUYUmHOGviIr2/Hh69SjCF0IDRpdGyE9UyVBVwKDv8JdEubjTRKkHqwiUkJ060Z2+Jj
rPcsb4gC4TESVtMdKWu1uAqZyyvZzwzfqTnigQDVrWzDfhfSOJOFuVgWRw48r4y9mt0kx6cRvJFU
iMxE2bEyGlrXAhYDi6Urfe5xXKM2QJ2gqRth2Pj+OY28sL6wuiCqQGILEjFzcsuDCCN9IC430ZEM
putTXNBFrGRWFIg6xALIjwPtuc4epbyPxU1JbmNmY+2HQnbEaIWbiyAq5blonqyXIxUsGHRHzl/U
rv0PgVgKToR1la/Bn+RuuccLGb5SziUw33hfJCdZzGTSJibnatlczfjH/wiYxkXwg2NGQSIY/Zw6
qdbBIcPSCnxyoOd5s3ioGGl8qovXJO6D00RdinbhckLuutjVSJZ4XTYqzYJP0Q6KlWFjQl4lNjF4
PshLySCClFjf0sMnly0zFhSLYbIW/VPzhEoo8eCaRz0aL41KEM23rFvmuXj2n+xFJCJpqQVhEH0j
kykY0DVu+Ndkn2JWk/ZBNOuywmL1hZEAo8H/LaXCd1RFFxZikGHRoMd/4kuVjrPPtl/FwrZgHXwA
6+IgDUw+p32LCYXTmdA/uni26jPf0ApYAiRu8s1kSoOyR9GpXDO6wCs1NQ27PLHBQHDuiHaTQLN2
i27F2O1m7uFEkhUgI+RmCes02tonQosn3j9JzDTe+oaJTwjPebFtPimS2vwHHMK5s9uD8a9Kbytl
DX+D7gcm8apKgWciw9GaJ8nP0i4/M/2sz83PPKzoCdbGy3TivTPPIiE9F/85SGcEwRCRGVfShvJG
1HuS06/kIbG+6SA9MTxCCA22Wr9Jr0fU7LhYmYO1yDtwwVDxJ4d5YIY3X9+PtSsZ8HAZ9qaUstIe
shXZOoO09WFHiJXqpKxsy7HizwyWuL2r4a8nnD2bMZoORkKCz9wOzZfC609vrTKp1dyBuwEXdmK/
B7643u65c5jt+qUXVV4HYjFl4csKjIDs8pKomHk3AIbf2tEYkSTQO7G4NXKTvTPxCUSS/YYsnRgY
cC2+P3hNtZxr0pUR6RT++W0Uqzw7BNmxVs8LmAbqvSBHb98fg1MseXyqbPqwcFWMwPQ/zJXRwBUG
9dThQdXPKjspNKSSO81RcLdZWOf0jOpjIHoPpYEshemXwgqeOsvaebeX0RlrhxGBL9Lu7FUwIEg1
R2MzVEVfunQGFpseRv8LWUs0K1nNDdIczC5M8jHbKL+y/lQlb2FslOrMc8zviiBjPJrkoy7TfxJi
wfpjnsUYdotH7CcnVceWjotv7bt+mH9hvWLqDEiEH0AlLVjdqKiAmHeQ4xDDhx43wJPiyIu++w13
DWIdk1132Xwx8MJPZ0Ze6QU/9aP7G5DF8PVgH/juEZp/UTLSjDcv/qA3YZ6BFW+ph0+suZjtXiQy
wlkKyzZ2PAXzbrtm/t5lOODJDYIS6DUTvg9SSjCRJu16FtAeqQZYZaPWJ1fF37KPKh+NajN1JbYH
l/u/Bj0jUmx9y0mps9P05UesAYmr913x1z7yL4RvdfFb04mrIyzoAhsT1h8H6Tpc9t5l+VD8YjCr
gPks2y3+L/QRzAv5eRtnlks99bPoUSFnP4jgQDqRmkRnT58uRS/9DPyFmOX3uoeXEziEdjVwgpkU
ceblCa4jc0PMYjzoq7l6xkxjuv4zwUjJk84MahBsHMHsoKmXu3GFsAtZwqbBheQa5pcGkIKRBsla
WMyKLxQrLKN1056oOwra36U8lwrE08iIMn6UT2pIH0F15b2H5a/8j99nPOV/2A4o/0EZv1HC7bpf
oryaa/TU2nl62LEnYx32V5Y/Bm84jsj7oiQHxJV+1Jf0HZn3Ao7ELNEJreTOcwVbrvA4wofzR7os
L1y3VFzcGROe/2v1KUxgmNYq+ZCEJvSQWefHI9khO9Wu4SMmyIPEQRvDcmNX+j3Zsey0tW3+SvnE
NjBFdUIbXDJfMPzQOrCAhW4Z9sehckxwF+MX4Q0qmYapDHIPuy0aRWrmclVn30nt4UzGkQj6fm28
u1VrMqe8E59FYC8ffGjpXo+Fp1rVhUukIHq26Ce65YLd/SnNEwFp/wSJq579Y3pBlbmRT3yrW5Kb
TmizGDOJCZZaG5dB5H9xnfDNtF6EnQZyzf+EYpKEi7vRkzLpZb9QhrstT/VFOiILUpjhTmum8ipj
zIG5/Azkl1HDfaFEeN/wxeFeJUZS7Kn4awZPT25sHAdQ4hPQrtq/cNqQ1tDyTWebcj3+gPDRz9UO
NTqKkM1iY9xKUGo/rWdcwy+On6m/t1/NjUHz9GDhz/6I42WLDaIXLaYdNIczq5fgBlp9zL+1m+Or
fzMpW/k/FVxDuvcXQyz9DyAJzi6Qyfvhntu6x7+U0WOOV/Evu2HEm7n0LvI1Vtbc9cLr/WTKllKt
a7QgEPQiq1BOScwCkWwoTKVWt24/CG/3cv+s/pP/xZSiaHRNVrXMg05+brjypdDt73T5abqdzZvH
kep1maXvc5ZC25SsAqrrCGXmZThLpz52td03HkSOR3j3K+1T2UQbxsJ4Xmxx3alcJJAiW8xtLCFE
W/sRVjlJeiu6onNCPAeoA6wjVuZfwF+y9kXp3TPJdz6wFizIDrd55q3yV3DlA02LbitH8so9jkRp
SwboLw54j0kon7KdoT9Rtlyqk0XiRGbZxBewOWKTN9iNVX+Ye4Ck1ItAJfEnbXkP30eemV3zrdpF
t86X/HYk2G+QHkJmEIutzYWEBtajJXqyiEZPpfLiMH1xy34PcYZIAotaezdmTn9EDgcZxZ11XfxA
NX7bB6O8/fih96j6x3/lmaL3ALuCfXKqn+SBCn05PfQ/zEA0DCXyBkrpXw0I66tC9V2ijzqwxmzG
LVPl9w2BGwb871TaqwyseLS/8sukA5K9F8EWehVz7Tjd1Asbxc5AZuTQIOp8isN5kjAAkdnmn0ta
sXjcayFUe9+pga/tFMxQyCj15qGywlscJeGLEZD+XUJiGVgWFOolNq+FDvxjpACqL4zuqOdzGbtB
9RpndAsdf2tdZkOEHR+xlA9U8d+wJnn9dEqkgdZk9r7N4Qhn3hs/JJTZmdxkgwAaLOwKKyJILney
CReQnAzndoPIdyN4WH3AMxHdI29URqEQKOgCrVBiCrcOUu8iY0daC1A5lut1iJWnX5fRml6OM5Cb
i03aPvEY+zFCYuJQc1zQBoC/mJdg4ZpBLBJkEDCXxbZqcTi5LdjpDHsAbeGOQHTIAOQckNGFFErZ
kGfbji48EVk9UHIN4axtg9hgpSheSQJEnE0qMrB6Q//X5bZ5Nhcufb6m4bFhIooNfO1/MvaS+Ljk
yhUYYhRzncub1yinND5DueM+fDta4hShXd2kXRPRY+9oJOPXxOgVzqd+pSlBWAABq3ofWsMmYoZd
h+FbPULIcQIdhfXUw/cfDD8lX7m6CYKdODK9VCY7DsmooGWS7BIjiMHG3uj+ZF6B+kNOEC8vnlXx
rJTjyO4COJ/SYEZaDq8dReG4SY5goJkX3NiE96h+r6gcAmGHAPDtfwIj01S3vEv/mvEhqCftA3PE
rmOZAGsUmankEDohwdqewJggQ4xYqvBAofmY1rA78efO4IPZ0RBEloj1lY9MBEO/jM/M0Yfuhgtm
LPBlz/nIcbQJbuzBFv98wt2d4XeBg3wNmEBxqOCQpNXgvU8qEmFedYMbaYQ/vKrF7SxjxErOPYBb
0WGSJAZ7xoVj6LaX5Im857tIPiTkXfqqH15ycAc0mEHzDlZN62GK7M6ENgjili6MTYuGBPHBM8yA
esX5bsIC8KZffgv6mxTD/EqzmbHN9e+xTnfRxVcc3XfwW0nTDgQt/zxSqiJLwdK0RGeFeLC2vuLl
JwwbnR/8WDE2DOVL/c1MF7AwYiP0Kgz4c4ZPmx6AL7qX8Cil1tSyl8DVeomTA9jQQQcB/NA7uyFH
Zh+Gv334mYa/IpYjLCd3PKYjeE7tEvJyFjsYWPyYpFKTZDoA/7VafcN106BKsKDNGprFgbf4YDV3
7UntDu3yoK3ldI7SUzQPJUpVwCPw6t+mZPh31KZt1K5V9cn7kYOShFQ77ujaSaQwjyOYNgLd21MB
92eAq8m9Ay/J0lwRMM2XyQoaZOFKxy/4hXio8bQLAy+inz+nk3HnvqJiQq+TObyjo2cit0ZbAChW
51vArrWaTmzAq8+cxVdnoT4Q21XBqnlJhMKaM3gFBofdFj/MP85xExuA4WJ9kXBX5ty/TlUeBpXT
B6JCbZeWdNCILmAIuoMYFGNJAO2QLCMAnOQkoKg5ADOltdJ3OK2CD3qUZv4ZFvF10RNXhFgQoTXR
eRhi9BULlgiCW2KrXFtfHYb4gpVqdRtRffheq6+f6Ub9NkIg1dvsIaln6TXg3dMBXmArI7VuttHz
iJj5XezoUdcj623ClAORLJSr+hmM6JNX0R/WRyDUuUoT4ORkmn12rC34foFgnGpiTa4onigNfbe6
vILDMB4Cpj3MiZdhCysYsCeGBwZX2J8wD76mI8Uwx258IMlEwz187VKnG69ReFaNTc+C3cAkZXXC
Wt/VVsypgO0mWddWRmUK2FtjqKjd6/w+CZcK0QfnpI2SaEGl4UCqlzuXz4yHAuyX6bW4Is8jNYUM
Z4DWJLW6T+Y+5CJiiyBhnlDQwWpR267QktT6pl+jR6k+KPHHv+bLv5PRUdlsRblzDVdnyIpR8U/i
3Fe+hyeBOmhTch5GV+HP7FAMEVe6lrirHZ3tA5ltCgS/JazOPz1dlQz9bfMoRTAkUFRC4jn0Libz
mmcRXivlQE+nxlDRKvDb+sfFYq/gznqXP2zVCFYkpiFZARL4nm7an0Tqi+qIMtQMZnM4LunvHV8s
4PrYxeImCqDsJ7udtw3RjfdFx3TAEKHw4hjdumWcNd7Y1R5ynRP8g8h7IDw4fVYMchrw0v1v8Zvt
kxcNN4AuGTEhujw0Botz9iXeMnifP2j9SQFlZERPzsSiCpYRYGqXOR1TdxvZl7Eaf0a0tD6qA1vd
KgFZXK6iPw0C4N8Em9U/KbaPm5jupNwVzWWM6RufDZaMX1ZXHGeT06G+4nm4GME+J6+ep1Ug+Y3Z
vDVWkGqinbAO2MCo4b1jyNex7OE1E0GDuYHXzCMG1Oxz6sewe/GAyrvmHqIauyP9/WxMj50Q2Wjr
euvPFXJgxxZI2I1gFyjpTplXXlNLgUlMigViGsBowam6VJc3i/0QWSzAFyv+lCpu7EdABNNB9+9E
tWPnZYSbevG4DTu3+VKfiYZ2Yh34h+xLQv/6zdlMvAB+mqUsMPDby0deRzQfDAeW77/igSQw32he
duiTDboGYnTM74VCuusKyLXJmNFb8AmeNLcsjoOTMiGy53QZzDBLzlvy67mh4bq1fMf+fkDvvVJ4
ZRQXUD3OfsXlhbHl0TG/YyYMJe57GNLf0zP4YouiwhlbdQyW+KOeEUNoYjns4KAfW6zAwmuuBQb+
Y/UfoReEcXCV9ttaSLxMwZ1apvYCmyxGriheVf13SSpVBe4lrxBVG3akPIc4gh+XPyIZgBw6d9Ya
DrMjiRa7eUMvOhecM6mRr1SOT//9EwzzKK7ZVpiIY4FBbeGpCZB6eZPx+uQu3vaj4bDRRki/2MoM
ZGam2tFEiPPJIjCZAHfuG91p+WgjdJfhh/jMDmLjlh1WAhg8lxCwSIhk+4d8ZVMGeLhp3ifUBNW4
Dq4KCBnGLBcS1hEm6jLE0gOnf6NfwbqFP428nijB8IX2a4p3WVgyc+d8jf9NgESVL9gTsPMEAqxZ
QPNqm47wo260cd1OpwY3fr1KY1vK11l6Fm7QtiMyMdkpEZpRrLmILZJXSnRma4kScFJLmjJXJnyO
jEVNvI86brK7FgAdVE/J+F0JW7LdA37gpSCga8fltlVjnK72+wo20eIsp8QF3AgTm3/2ow25kWFo
63yxP6ygi2gHyQbjyj3ouPtX6SdpN8J7lRZ7oFTNeycSLVYcSEDUziGXLh2E6PHtC/Jcif34I3Jk
iCrsP+hKb9K0HHH0f//E/AjMQ0gsxeu4xK43WCm3Jr0Bgqnyuw28iqz6c9zZ/Fx8gsyjGb9yPfQ1
7Hd0KdynBC7+XSliPypWzZzSIzW5GwLwnBVRS0CWucdU71x3XJxuRiYu1LrYFY+LM54fdKTmj7Bu
d1G0185EOFK0dWup3ilEcgEA+WuhGF5iZD3EkaLeUG+Grbyd+E6upYE+1M0cfAkH3hy4aRuJqhwL
JWAYBP54S/Y1GaisnQ4Ri4GlVe4k2Bkb/caLcdf1E0V+ZVpTzFjc7Zdbfpzwh4Oylxw+UzQ1eOxW
U+FMsLD/2tsI1xa48BVZJcIQUqedwQWvJZ9Ki0Og/p56qOzhDuXxAi1pi5PADS4q1r7+QuAFKlPJ
XdCnfSpMXUQ+d2RENXmX697AI/zqEQ+iXHnqIreNhdZtdFgdp4rtR+sxPrfsRa0ALYEagRF1+vO7
sjF+5k9d30hnQJysoZCdyaQRnN+LW6BbuYCkYNmqGAevqXAGeIppcwhsjNvHBnZnfe3UD/MksWGI
OWEkY8thQ6DDuNwOotMCbGK7kZHW06I8KLzkY8xsga0GT2RpbjgqE5+tDaf8Ejs3juceTxHkD9t/
oVm+dmigo/KDTiHE22VPJ06MLrAAiBMiZy6cjvElS9ul7gPswGHOzpBd075+9kwEj3yGKeXrMttD
boGMymmpvO/8nTWcpZXS/xsZc2w0LHcvWUQ9suRfcBwm0UYdtjEsMTzc5L225Iu4OmnKqMvgZDDQ
pXBI3jtlZFBChTitqfn4V2yPjCVZNndN9KiV9lPkyhuWxsGymizzU9pjxH5v35ENtfAwHMlCM7lx
5wYDg10KgOprHFH9IoVAG+LI3+/zuK+h2WwQh7POwI9OkbGjwgXwJm4rKLOe1t+6bC9SPkdWecL0
1pcnuHL+PisOqOpr8ClX/8SLr+dQlJm3W+riEphbwrJgS7TI2oOt9islh5qR9i3unsjpF/GPSb6l
tDclxgrsFDOqF/n5BvqE3S2w0J5jf4L6+QficfgXJzfuInmrkVs14yM3UOh8Gk5p1ocjlOChzlW7
xqM5slIFglHFljwd1HmZ0j7f6AGTGfQHctmEoIDFHvA9sVB8sznOuZByV2r1w+Iv7xq357EXTp1v
EDuhr01QsKkPtpCfTPnlsK8EO+MpVoHyz8L1XRcLUN07VmIVzxZ7FtCqpO0W5SEEQlaJoA/y1orr
W3RgvVOvE/6b6I0ABk//InPjiKmOv68t80qnpHcf74Xb4huoo5exjxZ7yUjW8xuCSLGfKrsT/xIe
tqnkyEl/R9CQPBDyi0dmkq7BdJlC1Eki0wUPKUlKXiys0lMusCVcbAsqTn04mTr+JVA3bfDjJ0TQ
4LYQUFXV10iQ7QWIMArpR9YFu0YrLfiuenfueqLIdtNn2DHaIec18N6clX33k8mbxeJLXDyQ8rKY
QbkM9I2Pi0G17xmZi05GQpuYn9LWbaHvBN0h1aQN2cUWasGNmTv4OzqJn0KOr40cWSmdU7YwnEXl
FKhmFsY1AiAXQhsS/3K+WAUNUWS0uJ4lS+XlqaigvOw1f7m5QULJjHRdEl/b/gb6OQbKS4+zElG6
gFRDIzGd6vaimyfWxoq0AgwP8cmoSA6AwWDXg8VANHOoEDpGYPAQClU4EeTg71O4ah2CSeaHhhtl
1wKBzRvKyims1wbbWckuws2g3KcKN2L33qQj1Sy6iNaZ8ltvPieFp5nRkoacQHrn16kHfqih/PNR
YtXFbuD9bfCRlGQ6YDyRW6/ou23E0mRuv9HDhZT5YiIiegNWXk74CSlaTcPOG999B3tO8U2QXod2
XClq8pfR+hQJRwq6G0lMnAAVjnZeYFRuxDkxu+WhC1AcClfBD//y6qy3g2NUszUVmoqEl44xc6yg
biWWI/80AdDhNMr1dfOOHGOR87T45PKpS1GrHoIkbaK6s9JnnIZOlvx1xbnWv8wgOAngrzIjZp5V
ILfreZ0JCEICCp9FMA+GzOJVQXmrwbM4Tv8Pjp+qz0byvfdVCR62G2FLvZnvT5OpanIGvMtERf5I
RRRJBWY7IkdTkWpGN6xBpVPPiNYgOjojK6fYKDy1hTjLCT6InZQYLqeD1/xj2OArNJyFRaZFuv9j
vKafE/Q2+U4CA2jkHvMr0JtC8JNytxB2itVNqJ8RtwfdpSl4wnH8S7Tn7KIe0fEDtGqJGqIOb/jY
MxiBhrArCUYbSthx6a9eH0XkFtGpDz7DfbzAQSmtA8WJAoBGNFWaBJYbTIrSOx0qSvUmb/TcmeJ/
BTe2IbDJIgVZJNAreqjUswPUMY3hZkeKa56MXjk9VS4wAbYDrw1haFy84Z4NNGIXdq6D8FsliVvK
6lJdRPDplhHxXvGjX5j8zSFLpE+4awqMFSJTLIGE0IVK+ox01Q5l8aWqK6E/a9lmOCK6A5rNndGj
ZVBO7+G7V/lrHnK3wF70DBHoiMqhAUzfXEN2SR3jSYPJkRx4wpvMIAF6fHxYJPDrs1mAhvWIhGLR
LmfwLp1zH+IPNWzq3Ryiepdfmv6hVagDKmRGSuiSBUEUcmIgD2cWiJtJo5xNz1XSc3lbAWnz2VlH
qItei36ckWx+1+n71QORG8QXz4T9Yhdy0nS/0OydiM3uiFTKQrkDx5t+0ufqFvinbUsOe77TtPMg
f8R3Q8W0h5sx/JT7TZbvi/EHWgVekYW0Aees6zv0JpLm1fuKi1k/LRJ4D9y9xG7x8KCQo/FB33Ge
O2VU3U76TFAlaJsOBz8jWXYuYHNJpT5TwEGBhR/8oW+YiEzdnpcNrf02cOCuyHvx1HHPH6YTk4aJ
NBiR+p06vDVYycvrDP4QY57srIh2lLkhjWA3HuSRogl8NVNCnPVIdCYSFKw2WJs31LgBA5uQlmfi
A+D4Bo0HlLeCU4T8EvUdyF/s82q0i5k7k0LRPQQnRmyD1kDaLfidDHyFj7Fz0PPuF4wOwk35/U72
tf7QI1sXf/N5vijDYga9rozHkBKB07SmVWJQVx4CfavP86D3JalOC3hShfueXD//t4B4QSLUhlIL
213PBRjuZ8ioOTJo4v8DXTgM3CFzuMLbhYVjjcsKwc10DYAST826hOMgM3VGJ0MR3S2TQ4oOGuE3
3JeRuoxBwzsYyE5jaZiChmdEZxL/uaXwE46EfVIAC62rTqwun8Mbo4W2RgY/vMSIzCA2IdKfgtwm
QGVjiOwoGPg4fjayFIMmjTSYlMAFA7UkCN36WZOr09TOhO64KQ6L7p62XqazwmB2TQjegk9e4ZhN
GmgDlIKk9JiojBsVX5qEkIm1GQMYU8Mk7oUNkqBD+eN7YvhPA+5HAYkEA2+mhstTh1MzbGsolnXD
zp39uqiQ15T/dMY99JGxoS9YmIdhog7zCh4qNMvNR3kdky3jkurZQo90UjK2qFqAEkN7CNZT/yPk
jZPyHvrvyg0IbghZIXOIM9DgAdqzru8f6UyFfZ9StN9brIRvc9cFr47cn8WAOmmlGnOUM3Pf4GB4
xUWfkULCFXsWq/I3mI6ItxHp1ILXAv7gSWeKrCg3Y7AC5FgXBV1BLoG84EJeM8eS2m/l3h1r6Z+J
Z0Q5C5rLBASZgriVFzws2xgBakvuVb1klSIzEo0JoId2wZXcLi5tfOx0Tk8FJCQ4Nqi14zeaal4g
cyf+kxf/ot8Mvqet3KZsy++acFTmX2ioyesqJczDbAOYniHqSeGXPqRwo6Rvxqe3Sd1k+gKDz0oA
HgEpZKFc0aqx1woaarTkR+pt5MR6g3znVsbrRLHN+KNAFQn1khrFn5YhHgcEU5o9EzEC2vpyRujH
2vrNqesNhKi+mQdz3zsqyonJVVW3QITZATKpba06iG8vLDFcXkrBi+WHNL/EHS4CLnf1TUcn3jQQ
ElVbuO144nACQz8hM/FZWiuXQrz75QerDD0dKO1Q7QucuA1GbfM3DO9afoglcMCv3PhXVI8GHZY/
f2nFryxZIVTT924GVA17Jlwy8r0E20bikhjN6ltHwm7u0PpNwqearEREfzm4dPr2c+5EDIrwr9R8
g63+EtptOjhNyjqLEYPk6vJuYIA5R1whNC87x5DR7tJIP7Twr0pdc/r1k21qQuw/8MqRJlg3n4Z+
ijsGiT2OFQqDozac1W0jbQLkdZ0lvY+6dB/gYxi/jBpsGgsemWmj2KO4lncceYa8Lc496ho5XvX3
sjvkxqsFcaFZfCzVQUPos2OEJr5G4ap1lwZMypDgz8SBgyX+pbNzANWariXRJbw6t5Ass9BGw2os
MeyhA8xY7BUNmO97JrtBiH2DwAJX8caJyFdxXiBkuWuO22q4mwCvPSaYeA6cfHGg+2JWyzjP4CXB
M+EfNfkmM7zlajsq0Jzk6ZrXN2nltNDTxT3vHGs08UOHm7KiM/3DcNxEeyXca+P93XyXJssmT6Lr
HBKdHCgvQNX6p+v/SIaOhNPwraMwgTEK4hCZKwpwhdnoXQlwZF+iAxRpc8nWLWovpJF1LRs8BmwP
XTxJ7ws2DT7LUNr1jLbmg7jEe2Cga976qMgNyLcIdNioOGbj6ZyzYCdyO0MAxWq0mmyh2SSaRelT
+pZspf6yPRItoMwX+OXln4m2XDfr7sjozwaBBO5zmx4vmJ51uzB3KrQyfSunu4Am2o5J8eD+4m4Y
228M4YvUw3pdYkytLkLmDIpopbh24f+j6d62oZVVP+Et8WnYaGAD4crOR4ZltqfwmJNInBsXzqhe
/fAcEiH2COkM1ownlek1oOXogS/SJLvFeWAbZ9O37jjYBIRK4ap6KAxun3sqNqznA1lZaHYLOsDj
GxGc/OfTPYrNU2GZNmDX7VoPCJIdISEp34SE0vyv6N/b6UAHK3C8+rWzwKUGnxEp1fztyDh3MFkQ
AJq8P3v5iiDHQL7ANgvNftHfavUYk/rCQGgrFZjs66vJochu767uUga03EaluZLNTTMuILPYdW3n
yr/SPyO5WwvSUni+L/piKaKrec9HbYD5CQnyObOpx8XlkcsQX9+Cof3b41UJbh3gqCuyOxvHDxHJ
LTPKNS6iciV89O74APsgWfFJ+WPcXdUJkLE/vuCSLDieB/4vU8/CkiSlDZ991DpC9FUdEvWWhU/R
/yeh1aZC8PmSKR/IejXW26H6DIynOkNTRtMqNziK4g38d3vB1mzDtGZo1mz/lNVA889Ao1qzuBiY
2mQaKnD8iScldyVasZNG/YmL2ppuHJ4KVmXkTdJ72dbHVMZqzfBmZyw4fpOZj7ytN7j2uaX4kVGj
0R2PS24oJzFXur7GxdQjAss8FhtTvRfaDYEvS97zENHRkzhb4fDiqSxkF5xHntyHG2616vW+MDx6
tvyhF2DBR3yPAYQ+Y1MYFmtbOo7UXBN5uYNr8EzDLx7GTrhnw90Y7/mteaQClgSGmTw3PjxfuLl0
dcmLMgJsWlBsqUyqHrJaiIAOuwu24+17sunnK0jN8UXQGQbua3OOc4x/1PrMyD1/b8lQXchetiZ3
CPkOjp8rlq1ky7gyPglA2yS7O4b63viCqMgSrZStFvnAEiOj6vh/g8UbLFxL9beqI/j232pG40C/
P/JsPzOgeJN40rvKYrjOOxDanGOydBp8MnOt9E3EwXasHDIaJ55FiiN1OhjSJ/nbOQ8061uqU7/5
VwZuwu2EQGKEKU4VYrqUdQ3Y06bwUC0hkUyTHWPp/lEyYiOtyH1tleSjZmDkq04t/4UBRcIEw3be
lQ5oXWQVxdr6DTbP6g9MsPNN0+6Sg6x9gyJbKvPAgL8RxIOMGrOCB6myjs1tzYWF0Dz9JOMQ3XI3
cwgEAL19BG9hQkg1WaDr2P+qieWeR1KSfyVaHPDdYXyoyUvlLGc9dw6dhggE4fFmR7oecD2i9BMd
U1oTWDLUbsG7bz7q9Mx2+zUWl//3e9jCknN57TIG7DRvkaf7G0Xaj9hY22jON/JR6eFgXLyaiRkr
rkkMZE9QEYtsW/Sty4nUIW6iX41WfXqSFyDr/vr+szZvGnPv2OrtiuFOd6k3nfrQF1d/gQ34VMyT
dPURqhROV1IlNPAnLWcbQxKSA9R/U4sz1DE8dT7mmVkvwSRSAMfwipD90AhfUB0wOq2DbXnjfxN4
IoYlbytiwkN3sTJCr+OmN1+kqyloUF1h5M3F8+Qavy3gEas4YHFlVG1xmLF1rMEt7ygZ2EmtzKfv
aV8EtRLPKjIV/cTqLkKJWgsG5+Oee3iCr91CZ5WpaFcBKqwE47bwL+88o/sXtI8GV/Mcu/yvNZaB
ZxQOI1JKMUZS0/TBbreSB6ogK2Z8qrByxzPGXzw5onZpAgdLT6Z8St2uPCmQYxN4GbX+A+hF5EnW
NANAGLu23C5RIpmv+e5ZKxiQby2xFOF7Q2nTZY6of7/5Ckd9u3+xl+NLc3mdm+SDT3y+9LRfzmyF
jQeZn/nCUtXNDMNc/LyVbY7iJCVUSXdCNCKBKbO/2ciImfXrgGiPE5gYewY7dvAqkWLgTbB6xGFY
k4WVYSGATXtHXEPhTCUGfOd3ytXsbyjTmwnSCTLT+j+Szqs5cS6Lor9IVQoovYKyyMEYv1DGdiuD
cuDXz9I3Mz3TXW67jYV077nn7L12HZAWUXf4VFhvXwV6Sizmzp2QzM/X+0suCfnY3eWzpOvQJnZR
shmRTIGAEiAaQUxEqiTUZw3KTbnr8fhE5/diPd9QMh0g6t9pfmcjemWMfz92tEn1Ct8G6DCZ0z1n
d0aRBnsInKRw+pjvapr+BaeCf6NEYEg8rIh3KeIyVJGuXYz0WmdfJvMY+joF5B6mQIxoE+KlcNm8
toNAqY4pvLqViBuzr8Ublu0y/dX+FcQVvU8aenYt+7sTiHNrhQNlufj95nGJ8tqKXicaWZpOkcuX
RJDXO+jVl9bwi5SkWVprkg5+G1YzU7Dv7ECHuqJLa27vv+kDa2aKkgsqFEHRT/IPf2p6knrha79D
2y8lZcPDV5eYJ72x/83uR/y3SvY5CWDpYOeHgzJHCaKUUTdSddIScjdX9/txIkYm4XhCT0YL3uT5
ddZrCjDN9izpdHEU9u08R3X+FX1JOTlug03N/cb0XFrZgfKCxrNcXXqeqWy8kSo8fwk1P8Adfa8h
lyFLOmmsbkaGqR98gORjDZ+3TColzgfkGcVFnO9ttT1pxHdl8qbrj4knsykzcnbuyUrMXCa8q91Z
AZOO03zFPk0lWmRX6Pnxyfhm4Y6jsJUtOqVgyS/Pz3jfkQ1lFRuOCMnT+lKghiwLRED/DC1UnE/m
WSI2bpbvDCbB26HqYjXnDMcQhHgIhKKwL5gPADwnTnylEa0Db4OzGE2/Q+nMCgChDCoRcz9yJn8W
J/AgMWZ7u2XHuGvTshPpyJ9rmH6G1WNEBufJqUYyncplJbgBYTWzWyTa3fs2J0he0MvE6beZrfMJ
Q8UhvXWkCB+zmEgSjNP0Nzpoe1/F0zLe597nsMAd38KjMIK7vJEGJ4n9niKEliBxD9KWHfb+PtcS
MQrXN3EDq55zfPRRACfWxpWCjlLbVS5rZoW0XlbC9DOapbQW6USbRDtpNCyKdimSbhwhEOX5o1m9
iHwDHqX+k3HjFgIH95hvd6oOMJfGg0lon+I9u72A447jN4UomDrWK41N3+9wG0W4SVY8/LXpq4rE
AXctf1NJZBwIgVS/MXNBLyGX5GbGHChs9fNJeEDmV0y4NolX1xuNANo+iLp1a/qbDbZgq5A2901G
d/iTVZXZnMMhofTj3/JNvpiTtr5GifWk2ST+G0GxC/ungu7Venek4dAHRSsd5NrR0C3KrnQuKLqX
Pf2pJC0Wn6YQUlyhmHlW+AhQbjDTG0UTQ4vbo13N8ABxwP5nBOxHsXgyRK+p1srdjaCXdPPm0k3f
d5xAwvZNzEbjMBOWXByU0hS+pM1CtzL8z5OdKeeYgpgpzPXeAlfjVPfBSYTFrkzQIQZafSlyG6GJ
WIXa85Q3B914ZMJJnqcq8HFf/JtMspVgzI4RAtvq3BEjKCNYp5yly2LAYsxYd5GUD7sUuJHzLH2h
O70QI2vJp/kOeedrqDoFYRfc4a2O16/aCag35n+4YT9OwL+ZMccco3toizOSHZpK8S+1rUl27eoV
yNqe6LUOQWVm6a0XwdLQFC7/KjWCJPuLI8sQ7OZDx5SZX98i8VnAzFHukZ6iBhonVGCWdkZCyWfD
8TFmVX9bMA+Hy5Sfsi2FmrCwRYmGNGunis2P0yBtuztF3Hxyun+bupdnpPYyEKkrZZWbfP/+0r8B
YaJUpTeen2ow2py4SHuT8CZKTpmt+1Ym6A/CI0l4ZPFJ+8mOf+Oko2BDP6R/UoPcMWLrr1szXCpq
M2Eew4ynhdmsckKXdYI20uTIIfEl2B3FHsVfJPr8OMXc3hUzZAQs6AwhBdwsVCrKOqtQ57G56tA6
Shh48pnx6yKmo92TjwqtRUb99/qrIG/1GCZrUlLHaqM92/W7WWBOZ7aBkJjcpKwhwnkeCXPf628a
y2C2q9WX8Insx3iUNJWoKcseNjZS5cY25dpuI356vCiokyWZphMhRiPR3k8YriYb2dxr5OdmiC7E
3ylnsTpnubkD6fmXwE6Cb2ZiM87mtY6J9wKfQRSd51LJWCZu8ldTDWQ2eGYkpxoNOn9BfUljStV4
4GP3HT2Ge7maH+thIBmAwrY/GoDp6ZZTkTHQRj6MTNxO61sk+RUNkvs1SxnjWEiGCHTL6ADChMLF
SpOkfB0q2ZURTpbSlmZfMR6GBe3ZZfwj90c6oDqjVIfkp/w3ja188Fl/ebBeHKR55iPoiOgq9JV+
1bcLX0IvHH2NeCqalZ4d8z6scvLtSD5XGIruygu85DKUaUdPlx6GYuVw784DChigKDZLJgmQkVHV
uOpz08WfYv8lEow8QzZJuDNzP0o5qdtqciM6+M4zAky1sWAn03+m0hlQTuQ6AADtX6pjYljB93i+
SDsQTklyMhbnCVO6iQXD15tDVoV3bI/6XzNBqtq30l6h64h4Elwf+rLKLhmdD8g3eEElGQANKUkT
PrAeZkVIj+39DuNx25oeM20DN628UmOnNskw6eJ6FaX0oCVJ1PFPYrR+JM1+ekOYZFX3KjQ16nTq
OTgKu6rad9MlkrxkBJVlc5pccKi7qTTgfRbRlgOT5BfIU+5vF3WfoGTIWAFHiIjAQ7HCz0HX/oul
meWjexjSpv5lK0lpByMPZoLjldR+qrDpvpEIVVsO7A0i+CtJZAsoLQc6atFoidrnvbDfTips6Kjl
t7uwBYwn/6tNtymhcjCBQaBFh0MOUEe+HR26Hv5D1W4XH7OggeerhJNIsCmNJmd0aIZSzMSMO0zl
L/qmw8xhml6K+YaqT4MONZPyWbWPuUZf6fGR0q+3ug/Kqtzjyr82o+LBk6Cx9xqXEdXkyBH76S6K
U79YdzxXGnOUgZd7MP66gzZ9s81VnLZK3vz6XJB3MF+9s6l6wE2mi46yEqfFS/qNI0f7aW6Zm1uJ
aQvsb+r6qf9yluSgVnjaGy/Frkfxm3wbJJW8Vyyf9Lokxjq8ciNcFNei+dhJqGHgSy+7MfEUw6O3
UkZbkzvtYaA8lSqEPRSKfrqn/U6LDfM70xRURL4MyrJXiGVFesN7P32XhaOJG4PsF+YgvPPjSKBC
44nRAaLt/h6M2r+7gOrf5ldFG5F11xxiJxY2lM9TEV0HLXxjzsV/Q/mt7xpI+MhOeJis6sCSZu/u
KPaOmA9mbaUKJFHkjCCCyvcbvMJ4RsiG6+bmieiPMnyIZQtHmLUOP+5kwuuTD/NuT0dR+R0R9ryR
TDLhZr+axovUeK9qL6FpfzW/HL4E89FzJJDYKisZGEFIb7kF2xaarKV3gnwyn+34i4aAgEw/93lQ
EC+EbA4LPGx149OWp+lJ75WfZ8Ic3F9YzHUuCnbXy4As0DjJ9VGUIVlFsLmHr350mLrmuN8Xtl57
o7ifsWl4MSf68GwwXr1KA1LJ38NJBh4P64KovD9CN+qYnwq7Gplb02zPVV5OwthavyWQHBirRi30
TZER/wA0eZcQr4kd2KhP5R8u5IUG+4ubNaSp3vC0iFeZEmZX6TshHdYNIefMgN1mwrrvMLMWMA68
P4n6gkFEOgiuIbYh7GeTm6m78XnU1dWBA0lriSWNmxU+cH5N8LwDcdngBP9Cfvj1Eo/FLj1ESGFj
Zq34q0USrJBHi4tdHfF0HePYIxfey0jPXmnX8atPDoDgszbUqqsFx+CveYykBv7jiEcFkq9bi9Ta
FSG8DZuYI/gZo97y758Y/k7hBdtIhYX5T2FWfGEXZsCzgipv32bzZWzjiWDva2kXDx4ov3X6gpfu
PH9eBC/+35e1CfCezrDbDPy3p98QooAB1BHGaQXjUM76UO4ZDSMuF+goErvAd6LTqDPXxqEMlZzL
VHH8oQMYnbGI9C97hXjGiYA5cb+QhuDGgDg+pPT3rZJUgjzBkprgvcAgY7+6cJFwVCQeoIVozD/C
sJ9w+wKrwUiwI+ltpJ88mn77X8DpAJPtOjH4Ne8ekqdOnVt4VDNQXKA8krnyr1S3k4jIfjzAMHy9
jwzx2ORfcOywX4Z3jnZeg5cIlRphIaJwE/Ugzfap8A9Bx/jLl5mLLQrx00BO6AL+ucWUn/7wlO6m
ELtUi0+wXLd/LNiMSzI3DVYm4BZpj8/lwmiznROr3cVjvDA05dAsYZZS3FYgE7VevzXG2Pk54zxA
zglihnx7f/+JDNm+KPtVZ2dgxhj0CK/RrCzN19yWQh8i7xtfvO9hceKlV9kt+WE6tsWPua32L8iL
pFyq+w4OeTInL2X70cbnLR+R8gIvmI7Fg4emvSSVrxPI9jH8qIecjC5af1jaAfmbRYiKEc33SCR9
zw/L7J+qAaLk9FHgpCAeiWrjn/pmDBCtjLdT4ApI12gbCPRIflA1JruxARJNj4lEDYvI6t5d/CzK
M3oJ+75TaUWi8Ag7ZXbpNIud6aPI8RuPPBtal5y2WJACqjveUX2cA/oiFX2aI9Sgc1ZwBoCFIWMD
DDDOjPrFfxZgwcaUT3O7Zfov2eRoGETEgoLDbtC9rYSTKjUaMRXfKCB0oEgM8MeVkToTVHibbDjO
8xbO4+jnDdfw5ZXcivJxYDZK+A2TUppM22zWqaJQGzHFS3pwZOv/SmzFcBJymvRppR8mUtbM1QRX
T+GwL0Eql7lHFoFs+q/88voV1zFb2pmG0MKajaUmfUbhykD4deMH5dtQbZGNoZcOcpBvZpLNTM6H
jIIMkPYTWPUlrJOGAO1XUCO2xfDy7w0pu10XLYmMc1g8uKEOfZhJZJjQOVwvHkViXaR2v2gZjh2f
DBYWnsAyBnWPNSmRLBjRL8MtZqwLojZfg4iyE6B9ou3Cazess01MkdIsnX6fSYGOBOOz/WUXpgNd
etBU6vE4ciMAWqxwYvepzeGSYUSM3BHQHWKMpZitjcqeaUqSTX+SDVRBvlsTlrOUj0q2FgLOsI8X
nIJMRdZN6rgVIb4nSum9JoKpevoSSyOEkTmaBBfKuNhHGYNy3LaCTBeXplwJNeWNaRpxHsAgjuzP
f2/jUkyED1n8QkydJ2TkCctZv1sjByvm/S3fUNazJiHjfiJNFz+e5l+HxwKVGsWrTkA6+GxOxDEr
rHLVLvwzHCbEHEUEUhvIlUGs/AwSOBc7h1PbpIzE6KnA/xUv7PZm5/cNgcvlpY10Lu8mHQiuxdCY
UJIjswLs3CMXGMt1xS4xt5qN+VckTTg5sbCwPOJdFblBIsFKaFjS8EjA3zTQb1H26Ih/Gecv3j9T
x1t0P0/Ntc7B+DTXjmFrORsC4JRzN7MEacH9/SAAZaCDBWZidn3RB3+v5X7fY95ThnPX/9WpzqSQ
aYj4aUgzSSvIYKiyLpsl/DG7g1eBurAyHZyLMVa5Mv8Q7+eUNkmd/dbRtRA/IKubkV9pr5XMzJq+
WkR7Jj8bb4ZCv4YI48MRs2N2/5EbtzC/Rup7boa6WqfRdeJPCsTnBC/HoVO/KxgPXXp7lsd77RrZ
zuQbCebapMuvdWHvpmIgajYLWUpmhmwcpX49kgMgXov6pjMqpdWCyhYmzJOZykR1M90fguxmBLGi
u+jUj3e/7unt3NmZ7pwVgOFm/AYE/doPBlkfO2E8FKRAtMRY9fu8xO2S/bB3GXjj1P/YHUWEyxoU
2pSdXzkT0mbu96VuJMATc16VRDbVbboa/CGl1U/eRAJXyCAZgPdYSf7i9A8wZMmjn+S7bvxISQbi
rZvkh16uwSK/wTYoUEwWxabgNtCfj45CvgIoIkfoyKIeXtHhnu8MnFAAOvpqPbVXXQkL9Hnvf3eg
dezQtQ66PN+DzdAHcK1cCgEi0POrcGC32Avv+VXy59pt3dqFqMKy7ZLfi96/dF/WjCKfPLLqWfhv
kANc0ROvs2afYG1H5i/kh3hFLKVdRQ9nNR8UvfKv3sghrkSRnJ4ZkM8kLUgD2ZOJOOEP8+cg3n5+
yV4aPL/EMHPqP15LgIabv+Ec75Tu84utlu+W2uOfdsVo78If9rQHn+AWJ16FJ4Z4SPnIgv/Nn/v/
z5f5GzpZ84JP7ZDzXUv3/38veuQG8R1FD5drqC6W/KhE9fD1/G6389dnBCKQVh1AdfRivvTl5AH0
6QefOdtYoBLTh6Lja0t/vZvzNfgyXXZTF8rVk89ENkJdf+m5ngsvDwZcg17FH19O/YWHwuHfg0dt
XHmv2kPrSnw1HTxnfg25Pb+Gl8Mkg48++fP4x0WfPFrCIm+B4NdUbVdSZaUAIBpM6BkSBMgLm3x/
xB+LkR1Pu5eWq/tDumgCP3s/8l7Wf2kwhKav+6aFQ7Rc0jTHiL4COOFd+k2KfVv6KxwMlVwX+CLP
IA/mV/wMks/WxdRPx8Dl/5KfZzCckh/D6U5cg5ejeb1rXHuu7ny9e67dClnZqnZpD/DjyHOZnQd0
BtjT6+B5eFEZcv4CpmQZV9wkbrNjVs1ngglfFdxvhcXJk7P9F0V6f+RazteDi3VCAOFcqCkdTshL
+LXYNoad8p3iBXUqx3BiT7Fj7063wWEbMv8N6/dH6sX8Vw9ir/LVgHqGT/X5jThlwZ0/nNz678rH
ruwh+P82KLC8Jzgwwul85hBP+8mNkm9KnoWJ35mOk2sCJGQjIP7kWL8dPMGC7knOMRE8xzdFJrgC
Dp2W8qFycatfPjj/aK70151KmPy8IYRHebTJg/FPDrksYsjViH7y4BlwCW26TTyGGSythSd7kC7m
T8b+gOCIoe0u+lmE842z4QPtptkxzuANXnjcydXpteNTeerm33mkgwkocQjPiBkXSxK3Zr3BcOXg
1Qiz5b+TvLxux4DSnShN/msx///jruOhDHhJ7abfwITzepY+jgWL0oLXdag3PJ93xkYG/zS/A5hP
D5gas1Nyig/lpdhxguKFksd4AsVk1ZvsVJzSCAvZa8fDtckPGZ/SbuZXWm7EUAxXSEUO2Sk9FEjF
ee8nN9klO2zk5p5oxRfNHBpqp2hX8vldKPjPTXIS9iaesPD0vJSb6KT2NhFt+jJBZboXfEyneGry
zRDej+a+KYP/LELqXt8b2whr9Au1Bw6jMNqhdt+bDPE2fCIHyL22Nbbq3tynG3N/0H19rwoIhlVk
VS5Cf/Sm/Lv3o3HsQkxU8SW9oIq5vprVna9CPgwn6oik9m6/HpzYQtSnfL6xbVAzYtPmj8eIIz23
TbrBwr25892ENR40hVeg8uJmL9F/H23CjOOj4sWbJlRuoAL4ioYIs/lwiXCZF1QPS2Edb+ZX7YM3
QhvtdyEvdV+F6Wb+IaD9E4W2rK4w2o/o8WxSB//7Vgqqly37JECPDXtpljjphsvBT2t1y/CUrnS8
PVYLPQTs+5VTBle6o1UR3I+cALH0Xu7Hhq3sYhxRuerPlXbERK3ehDNu9Wv33/cbHs8L251wg5wx
s+KZxVw6aTU9uitHofkymVDcQ8s75Bfux63u57y181vKkBOVI69U3ecb0wef8VfSRcSCvRP20W7+
mNeFvMP8I9vnpkqcaL5VhP18z5CoAHDyJJXfMzNr4rDaDviJF1doWy2dZ5nqx4cUAYeB7BswHy6P
z7NQHY5yHTrOGJ68wEm3yRGURZr1jH4Fg35DSrN6NzIGbDqAfSnPJCe9aGqtOAExsaBf8ei0L1Nu
LIkhQhETgzmKS5VhcTIRUDkajJbutjIMYAgXjorus7xMJi79dodeWtSsF9Gu0eI2SOc8CvEbMdwz
yPtzQMdnyjr5lTQHO10PlkFlsYEJ6xL5VlnXNP9rKWKRNPKwLwEEBnJpY7JG+OKkh+odDjgA1E1Z
fw9ouRctA+XBk5opaBlKT/dzLqdY3BcYNXdP0bS58Lgzh/ock/BnCJYA0604qR/kJRUgRnn3iUHV
19R+Gcgv5Z3jmIMAS+n2VB21Pyg58XApaoYX1Ak64XnfOpOqLxvVpcZeRWzzVoWQgaaLQYiE5OTJ
/j24dTo79Cqa28qyr3/AtFXb/LPI/Dc2uNwSbg31IpwiknuHXZJvRvNX7Ups8ow5UneSwJJAP+5B
2TG2pGeDzIDbciA5zXAb9KMtRq467Ezn2V7Gb7n4iomvcGIN4S4TQaVAE6qxdkDIqEBMK1uDw8zd
Y/W6Ex9KywSDMY1qJVDk1QfivOoJfKO90CPWv4fsQtT7i6YTqVtYWtILVsyS+UiGSu0O34lszLYm
j2v3wqB9YTiipB6JMsWPEKv2YsGAFY1gwTVSENTqyWtJAGSyHcYfbnHeMlI9JKyKIj9R5d/fF8T7
kmkDesqbnaATMX5rGGHgfSS6gIFt7/BDxb8w5t1+g4OBBVoMW41K0wYtkm9iF/kAnoHVa2uiCXxb
KAUHj3F/KPwjKxF7UGNx2y8nX9bc+ItWD+Wu+fqGVoJnlgESLr3J1Wirjt1O5nT+pGjGWzf4UPWG
bEeQ/dRvKxwZlbZ7XridznN9FYoOF5hp/kncCX/vg3z+yVNy7LBKAqoisLy+b9m8WZBUvyrR2ziL
L+1pvcLo1Lrv0XraVJ/XYbR5ElP6m0CIXBJUODXt1Z+EcQjHhWUTDAQsrPI/rLJgHRk1AbiDSoxw
fKNQAPdAy2BQEEaJngTu57DX0PRtFnvwsrUHNQzAJsUMVJsDdgToeheo1z2dTaeh47CkIJN9gW0l
s1nupN7GkFFSjHFgYLDAZSYrktIWCQevgY4FVe4FogLMQ1DMvOtL4BBOvYVwWq3n8GVqkdMznIZV
f4cLaSVkhy2REH2ixESatnz+4e/hOrYvbPmU/kSYP1o0CtNRbv6U0Sk+zJ/kH5ogSAnH4kgLDXUM
hv3V/esJCDGyMoJs1TD6oF0v7Bj7c1Re09+jpSIqHg/xWwoj48D9hHOClidWNww74x7X5CfQk3N+
W1xoZT+qXZv7REjQpOEso21K1WrEI2uBl6GTzPZTjgUG8K6FeE+D/ckCrulLfzqJV3ppX128Cw/l
kvAyAIqb+Lgdt9XuVVqCbtO9Xai8ZzzXLxu6e7ekoCGtBeRgH52qgrPvje01FN2ZSGH40dOmOJz9
qiiQDnF4um+za0F4Dx6bE8cee+9iAZLPyRqM/Fk8076o6oAyKSKHT3a4TVu4YiWxG9Iqg9VJqq9H
QA3jrt+gP7x2TxUTyq3YwQaGnohj8UWZcuGOwjw6FzjUwveHOpCp7XNcpO7RpvXLPOAfNuNkKdNi
rmPOGu9gHDay6ZAl2M8b14Zu1CAAOfcpA/8omLEZozVQhw03usdbOm+4pUumDJP4m0T/zeABsLAM
ETsORw9VJQNp4hmLT1JLzkdeIidQBlerZBNtUiYbFM7zc9esnquSXp1VuJy4O/iRuIv/hEd3aTpL
OKr2+O/uaBbE6h4syErG1cYNgWTXbRY2qCNs6favusMv9FD2rSu4WXmgdQNJMHpf9YCG1p3WFmKw
CMnxx41wF9Ii/sR1+0EOovYpZHCfsW++HfPflK/jN0doVD5zjPP9c6627rB9xPB4NvzaM5sl6Sj9
N5xZVwIZEczwbIxa01w520QLwQMoLTXxGux9lQOjOAZK/7a4uwjUfi6Y2gpLg87IUvxSb1Bw5ipP
ZYP3yo2x2DUAiJfVg9PIREoWdyQtMMVahNWjxWyUbF///hso4AmO/3DyY0XieFeQ20EVTHuUgw+d
3rtF8XEpI58HEaO7KLp9HKipNe9TjIwhkQB1or+zpv6D6RSzbQlL4uOwis0uU9yfhvOOPFq5BVKw
YUWRik+LVQNLVj14RckL4rEqv4ZiMym7iREHSpPHBGlhBQRNQndDh5hG9rAUyzlhLPlR5vZgV68Z
EtC+pcCiiiLB+9kRI2Ilp/JAM63/Am6ETJlYvbF1ZNOLwBFyE5M2pPq0mF/8dInDvwvwAVN8tfDv
HG96e+gcfnW0jLhBhhVlLAQdlh4a39iYWNzqbK7O+86auDJoINBupjMHITlxQsDrEvZHnYmUhDJ6
iaXmXnoxMXUw1gaPIpJJO8Af5iR41g2TThsBPRBO52hTNJ2ytozP6Qucnk3V26ZuIdmp5GCVIveY
aFYDSTRNusLmfat0C/0wDIAAfkHncSlfBqok+x7//3XPLV+KWwqh14MDAX/DXVOXDjEGM5bXEZnQ
S1y/1f3K7TZ7PmiRraM+SJEqpjO+lynRoLoskAv0OCatb6ZAq+TKtJ/Ad9RloD4YceozjMtM4SEx
HHJkNK4PVgpmCnLisKyyoDYepwT5yiV7G+RUILLwVMOmn5u1hC+74FtHlqCeFhHn5Ia86ipgCETO
fM+xB9I2xxiqLOJw2EhTw9ZwaOOGp0mvpTtyigcJr4393PBah97peqfSgxkbO60LPZCfvnidkyTn
pCz1Ox1tKfvIW4tKRQU2DLywd1iEzX3UbQEH4XLMQZN5aceqmFXuE+2FO0U3hjK4HF47qd/U4K+H
JTNU3Ff4QGC9cylwFIDfQPDe++AcWNL5M5dbanf3Z6AouPcspmIpe5NJGBXOTaYmq1IK8SjC+hih
+HBqYmL/WtdREC1QVR7ZUXuf40YPuajdP0mP7P032yvTQKgUFOhQLmQb2yo3XfGz4Bw6/bSvb5H6
vTB5ngAN3Lt/SXx7UonWnFab2RXAR+MMmTokx/kIkpeAoYIUj0TlSTNqdx5XMRjrhn+LMqDHSYHM
dTPWuiihBlX9J8paWBiyXb4Dk9h2SpXnUauviXJR+bfb/qb0tzZDU7Be5IdO27zoiT4fKqeOBed1
YbiJIuHo/badzgqQMZBtcRDDo4KVwflOCI3sjGf5jW5asV8vv+kdKQ9pdNKxI824aagaGVWhqgHa
d+gJu85R9WwYF7FQMU7CtVwXjwQmB2kI5/K7YfizXoAdpTpmcW0QFTBCI9IrFu3kCVYvHASrMIgN
oYBDdYjKCs7IZnhk3VLPEKkcRHBc7D1LAMVqveeE+WLuc8cIkzrmjWYp6wdHbnBVyuKa9dtaIC3E
u5t8itfku/jyhIHkignKfOsJ1p0tq/CAWLPmUqRUQdsdW9EbczyoyyFxWHrnAyJuqHQHGv1ITPo4
9+5Y4g2HEovOGKxstCsyeCaLXiOcYcLbxGyXLKgFoeFZMAFY36lF3BR+Gp5eys/BMkFZkmir4uTE
Owyt91jRX6M7i/PjVocQVZmApBP7pw03lhETEyD6QOSC9qvhPJ2ZV6OPzfaEYVXNRg+SX/62KFDM
2oa0xNmZfiRw5VcG1RtsRWYhLyo9FCDf5Kk63VlkbgUzQ7Ar4Ts1rIKl5reoGcJ6EbbrrI0ZPMpe
V0Q7ZdC2wwQeDE6c2HOiwDo4cUe/YenFMk2OU0K/WIREB+t8Zq/cgddJkOj/yuUa0CYLhXUmaNJ6
HqnH1wR5RDvVrUNCsJem/YWafNiYqyuVJ9NwKsdV5jXuFwk2NO1CkPPUUWA6CXmOF25C6B1QvY/7
J+W3GvC50PZWiKWRuhp0FlrgeNZ9neef2hOAr0XD/5tioXNgxRMOVYLywtrT78SMFdErNmIKotIt
0WTDNJMxG7P7RZ6W/qT3W5s4ReTfmfRsJFrnYnRKZfSgcwqHg2kNN9pE9Cn12AEsWzwrRyxKIBMY
oooUAK8ScNINKn+5xHET0+tCSeOIIHz2V8QJ1jgesYN3Cxuy+xNZA2EgbEKXWCKAtYain6OQX+OZ
zX7nflfH0QagWL8WDGvhtX88V0/QlB1ZJvCkrAXWeM64FyCrkWtYjbJ109IeQEY8RYBW9QLsYmiK
K+WoE2zA+AgjLccBZFSW0XqiSmvea6QtGUa1tEvD6JNDUH6cWvuNDtBgqsKzhhHY1zrsR8v4SFoq
9a5Clfepr8T983F+3l0sLiBheqZTuCaogo5EI286WtnH5gMlGxKPCb8P+pzjW7jgPHwzEdnKuYuT
hvjEzwJFqic9Srs2/J43sgWZcV1q+8blLMF42mNmA77iM/0gbcRSHqB9+AvdBk24fs95Atf3VpjT
wLyIWCzmbQtfBClkAQCI3WFz989Pb6266mFIlttEsbjZVc64+GZf1rEDUgfxYyl/srtZBFvZ6Wys
VRWfcyAcDxcZEh6uFY4wVuzH/YzLUtZtJbrpdNN2/F9D0UKKxhhgxpWOo2YZuxzv/BHlsoyfqvle
9Fh7bEDH5OGpwfOD5qB76lafFSp+L9a4CVZL2tWUKMI32W4u69xns14wJm5tsuvN91c5WgyaWT3J
ClZnme2qIVXs7ciw+axKbVcXygeOcGDTbeUbeZRyP3GQILuLDAuS2OVls07WhrUv4RAHmul2xYrT
VL6yUtr074m03vlVcCgcX2voBO3lueHcN0/eWFkuc5ttWq4R+r4s+ZHjSPA4/2+jef65zHc4VX7B
7jJk5lJBV+A5P4ylPY4/yRoj+GCVEp3xnz1wFhaROCylYpnAShSS8PXImrtH+Td+uzE/kJh80LZw
TZjme6NX/WmZ0+V35oYkCEzxIywmFocmtzLtLwZNoPSLVaRcXcWN6bSVr19CswYevXqy8w+Cruxp
BjbzH4SJUhuabh3I8ZrR2xLw/JorxJjhMm7MAFuh+m/xuNuCo1cW7b9DM2zZqlh02dbZi9U3recY
coY586Gk8jjSdCHS8xvnoKf5HVgeBuF7xUu8EYvpugoGyLlL0de32RdNwM3oc688oFxuBlQby4aS
2ePovhThYODD3hTFtslt57ycRdqc4Rx8RZdX0A7b7jDCH2Ul50my72W4GC3iYsBMrJAyib93lz2a
68xoh33HVC3Py2aeGwwbHU6zclbpn2sh+tmaiXDxEftNEohgo9+BthGqIPs3Mdz698puKOYPdKuG
fQ6pGi+pw1hW8OrYP4yL49M5FzCMuq8vddmePj9xFmhfpGZGtlV+4sz9hrkhuqO0ZFro3Ss6JBYM
RZhNO5E5PT+kXzJ1+Myo1BDs7vTd8F4+faVBf4wYPYsQFzmY3VHtAvMrGZqXiLoo5uoxCTptYWkr
3Hlb/sox6Tl/oI/GZ4qN/twEh7bd/Mm2H19nfxqNzrBO7Jj8Tuj5TsqAzJVmHuO0QaLaKtZz/9wp
ixWerRDJKtIBq+ZktdYYZUYuMXssYYKyYkVrvt+4fkdrkYFZAO3iIm+D0yk+XawOiQTMbll9o+jW
zQfWCcmpmJlMcLlxanNWWs1uuvP0R0dS7WcncWMgEl21iaV70pob5x1gyiuO4xphX9+FzRHpH0CQ
co1PW4K44iQh2V4peqLy8XrZePUIKMAGulYEi4hhxNxoCqTz00JAahLg/Fw61ZfLqo8K5AUsI2Su
X0GSWEkgWJnHwb9TvYwUoMUMv4q7pXyRHiZ+EukaMR2zP7oT3QliiYZDE2r2C6MHwsu89DdGUf5q
b/Rfq+bCVHs4yrM8ysJkiij+dYx/899mccOvlh3BNEUILhhcpUumusiSySvTVnWxgnYk2giXkZAu
cn9sfQS1Q+sgr9Qbv4yQW39WhgX4EdQEAx4iYr2s/sO+87u4hp097wSNP6CfFXZ8AZs5B6N92mx4
K99r7CeoGfjOMy7rpnQrJI4jDi7iP4DoYqlAGs7BeRV5WNPIW+aNgFF6G5fJiKJgFa/STxaVjb8Y
V5+TS188lLz33ZK8J+bFVXsyy4DqJ99BoxCuWRBl7j0ln+0xHMlDjmf2Ls6RdhcFxu3FUfY2/Y+j
89ptHFui6BcRYA6vEoNylq32CyHLNinmnL5+Fge4QPftcZCoE6p27SBtORthkWLXujSPk4m3CiKd
peUEG7gu0hZ9z0gdNaWTjQk63s3exDu/pGf9SdTmxuuZNOZ8PdNtiB/ld84mbaXdiY1uOSESvIrU
ZVuNxEVAiaG914TGkNgEAGGDpFO2zph86pX82gAuZHlWxq+BQiNxFd6DBYk7fI4T1UOFxTl62AxF
r42NLA5KQ3tQ4ppQwQ0UUZTO8A+OqbWucIwvI0zobOLZcWqqZ8kEPh/OHLq2TB74yFGbDLQWy3YL
Mc74pxGvRsazsKBTjIpdiwA4X1vdPvWJ4t4qVPMFyD+JFflapMl5/0vrq+8vcUPb1jcYWaCdgfZb
82wnJyeDEhZl8wB0h3QQAo1SV8yBKQMuxwtHXJgO9xkLF/RlF5RXGrnu1bS8+4N8yVrkKkyLc1sS
3bkHnK1tFwz1EWAzRdGhTSwU6aEV7hv9OeZtfNLMNdxiOs+5n2n4lcI8vDaJN6DNscpL5gOa4odt
E4smMX5/X2U+FOOp4hZqXgrC65XFmH2FWxnDT+ho01Mdt2BJeKksVIxgEAXOVws0mz8BZla5nPNr
iA3IZG9EXQNA0j0xcbQEhgZPf/GsBK5uaw2DD2BgvvzrW22tYaL4C0ilu6k8MUXukPP/FYdNcSj9
O8bieJTCbCsODaVMs4FMzjUrt480OCzHG7dYs9RNkmrm1JLs0rDtymVUU+9+Wwod4y+tmPBHxk9f
HqdiWzfrkNDYhpwO1VptpOnOmhkQkpM6MHzd6XtpQ5SZwQa/k8smgMua7e/knDaDU7ZbyH6t72aW
U8rkcPJMfrJhb0qX6R6GtNekf8iP0SB+79Jm557HJMxzHDoMaDbAUklC9CKDAKgjbbBLZR7kuhNw
b6TXLaERwuAmv2oI15GIFl56MWBWg10Co59D+SyEmzZyy2szdYxabUKQZLosCYx3SF51jwBqE9b3
KqW4iNAtcUo67fg7QfvJ4Rxm38ovqQE1MZ3ofKGkaL96sdYYverzwC4UuK0EmxTFKfl4a2gacYea
No2GFBuvgTmd3IZqVvYzhgjNBVKWQYNgA/xAwMTXh8P0Dmx7D8Sd0O87xL8xPIsackLkyukMHJNJ
bX0k4/7JX0D/vI7SBV5DgTvdQv0UKAcUF9Tre1BQ3f/mjLOz+g5yZBUu/LAEvvQvcdXRsJZRpGXn
hMMZ13FSC2S+rdTXGCFp+pJN4KtrYHN4vrwbfvbMA7kIv5Qr1JROWWIYBb0RdDxKbFNHZbPixiBz
JkciDPUqe/+J+F8gPTL2cD0AmxPFDdrtFG4CZAbcB5CW/PqzRKtzDr9CBysNRkOxXRF/Bgx3npnQ
ObsRww/e/L8mweSBK4y7H1cYxvihtSsj8h7szstP7ezf5A+/QjyP7rngwo0UblSQBRGEHS8TAEag
MzN7UB13+xpLdajMROFYji9AWEMRWm5S7dmQ3qWtychhOSi/eX+AN/N+1eaeD3XJnJAqPqiOJe7b
htd9wJCDGUFw75ZKFqJMQ5gLNOr01Iq7zDyl0OA42Rcp5iHEv9QtiSzqAlop/qe1HRC/E12MhFj3
QT07dYgJF4ZB15G1Q8OIv/cKQAHeZXOGrM3D4CGX5n4z16mJU5w7lrriluDmpQPlgr1WrGt5CZ/F
hIyGBeAvCfP1EX7MjzWQs+3NycbLQtzocLECPFCxjEiOJcS9bO9/GiyJ+fQWWju1Catg9eRUfEQe
k2CKbz3MhKsyoMLhdLqQg9VM3jVRGHTgbYgAAfdnEDPYZ7gvQSLRnmq8DCqH0PUG4IqMcgQX3F2T
x7iazXdkS3LoSoUr4V5NDSc7RBVxMqjfIXly2iZZpeIu9t3hrqWvezasuz3Ua1YM3xUu7vmNTcmh
nR5m+FjHkhMvmKPK9sGAoPc0Z9qTo/JLHhMkIDh7v5xB1TE/ARjQTQc6vFSOShJUMBGr9sBP6CBy
j5n0YD56dRnSZbc77r9/seVZnBhLY5NLJ/At5W98AH8gahIca68PLsxUBrMtc+2/cie+uNOgwf4N
DYPouzhsA5WFIvh8uvZpgCE2D8X29YQpoEOTpyylzJGCBz97wjOHS4M8cVjY3LZPwodCZKniUeGS
YwKBMwfqh9vb9wgel4ODqK/VZqXDpQVNIcnSQZ01qrusw+aWLmtNZise9yeiwZHEUwrh2rwBaIfB
mP6rf4gzItOAgdGRpo7feMj0BagR1FzjT0SIvQq3DKz5lx2wOQQcgihwbiTBhqEJnO1Rv7S7Ed0t
v5N/ju+JaYfW0kK5zRsmHuGjepOJViSfPFm+Iq5tTdrzZCHVzgQCwO6fMLNHFdx8qeOCjycwfa1h
091CJSYU2njiPLmnigBIn01SYTtCtAXuZRI5LvtZaE83tmEAgWIAcwEV583HnI2Ij79O3cGM8axT
uad0a8vpgz54rlmmpaLPsCLXEgMY64PHNzn8N/Ls/ir8fbFyG5cESL5lm6yMgKx48cRfWoiDwn4M
bTG0VWU5LYc/7ATI8GkJvVSWPQl2tdOWN6gZAqGPg91hWRPa5kt9ENyBTROpXbPbsz3HoFGp+Xv+
QqJYPx0kNKay3XHvw/omeQr1CNDDbImC1ev8n3jm6CLI02YWwJNvpZP//7/w6BHX8rtMTKgEp/mY
Pwj/qRUniNjNB006GWb1bcCKghEt9LWzccPJYN/+aMQL+KwPGWY8dDDkmtOxADXxzOlQiiccNfX8
GKIqsHMsXg76wCRzmV1Clr3iJQ0JIQ6aWwYZh363gsWD2dJK5MYvf2TLY4DskYFp3I1DZ96C4r7u
KaEh5WJZ6wUL4wASCdsTTRK3yFNYBzaDiyH4IbmQB2ADTx+VDxY0S2Q4dHtwbRWq6v+zgi/NtGWb
sIjpi6Qd/wi+iYYXZiQ5jMhJODRnpzfY6HaNDs+FjE4dRcbK5L5bh8GTzLHwJ76qDyVex5OLigas
CiSCoyr+ByFI8qJL3hBQiQobDdBiujd7xh9hckJEpIy3nmS74sJBqgx7tlFAuH2CpssBP2tPZD7p
LjjAEu4lmHru+lt4FGSnEHrhFYrL2clsgnIZ3GaR6f8YVAK1j2vOoiUqxBb52YzxzPT8a3dOiMrE
VhF+jvQYtXXB9Jk5Y7M3P6kSOI4ZnRizSSpZI0LmRBNZjGwu3TUf6iuQF6foUAMSkvC0MBPuVVgT
HWN7lJ6Eu1FO1evRJk5Z8Pwr5lyIOtObvy2P2kxfsOnjDww7oQa+0nxPSRw8+Dz6NY8W/RnHerHO
CnciWwUPhzXTah/wm8FxuIEczw1S4rUozmmdBaEA/ZVbRA89tYWsv6KmQWl6tpITWXJT4bYq/NyN
AMHRXMQC8vTvQkQ2jOcr1UW4BXfAV1VYKaeK1VBtmQ0ACU7rYQNhWG+XjMbUB72BoGHTdw7W/Ykw
qOQTBI/dma8PjB7qU15tAur41xw8kjntcUgPZIl0nW0Mdp/spmf9E2F7S1mplU+l3FVKsdB7JnJ9
5KrbQLiV8bEwTlxYfIpU+POApCPvDtUszEWAWzuEq0wZRGQOdSVPR8F9iWXLkGza+Jgcen12xsBc
l520WOXQopmvwSMV0heLQtNwrVpBKh9FOzLm6dtogsjY1niGPS6EaxY31z+DZqKpP7i/gZ0ULjVf
QAtSGl5Q2lVzN+HXGctG3BSikwLdGYor3siNEWllwFbJclpy91JDwEgNaW4RjCBWV9HHwFSl1GF6
TqhUaJNgdyNXEo0RatM13UjFCIYeHcslgsWYeHIn4ORQneYh6qN4cgIp2AweFOXfu9tgxBvAJczs
nnYGAk56FhELO80ZRJ/tvdE2/B6Oz6/g0eHKd4ZuiZLNlog7M79QopjNVUbFfE8shfqTMPNNTmlt
nihm2hIoN9wlGjO0pfmJeGjwpP5Ik8Fbj8xPH4t+8SqFa5E7H9GLtJqzgLn+tD+OOS1ev3G2NGFA
4MV94yCWXc7xCocTwrVe9OJI1MwbSAOL1c5B6Nfysfr8Fa86ePFMdIMOxDFqi+ChIvD1plihup5H
/miAWOEy1qzL4MaGvMpb61d33zfukuAEBp6vruQltrscrtdHM+OIsI40/UCzQuFcH6Gx7qqldq9P
nM0nA1o7XQ2igcdMNCiM68Q1SU1K3JtsOxVjR+TXDDE8C9h1Xgjcg+U/qoP/P2R/2xD9FbgbHGL+
JReTMmPQXYI7qSYgVht/NI1JsmLPEHmMDCbfklxpPhoSZogaQobzNxtxEv+wyJ5OOmybPwzOgI0d
bC9Ej5OFyyRfkwrHV8AFQUGdfcjkdhxoyd9c5ly4uwBk+TC62AIT/xLLC9iNK25iLLKYvnvg7uZD
MsnmchwIW+TH1o7+mvCxY1Jx1zzEgApzdBu91T8ebbuevIawXWCVxE4rQrjoRYiBQ0zE64IDMHPM
eVHDfNIrG045mIlBuqTybtEeXFhwMCFgT8GNhEpdr1vfoxDBOgfh4qI4sw0yeY7WvQdLziak3us7
CoxDerI80AGPWkJ0+eCogNYKddc8O5Ntoqe0O80d0AGJhtgPBGuY+ZSitERvIGOwBAuMbYFnwILK
RNpz01D2CMkq5uL9GK98Reeh8STtJ4SrXHFD6nOpT1eKqre13zrFD7HIR8prmOW0yaR1M9hu6G7S
Y6KheljKn0h8v/OjTsNUzi0IYrQ1/aG63VQ9hOZhT4nD/5+YK4OfGkvpFxvQLblh5YrWDzdFugxz
Y9EEMcBknEIlv2d4SwQyE1QLiJnqv4Pgkr6s4PP9ArEFG55bvfooGvNMOkNKaJLbs0ddhaGMuBjL
kkfIc4jgs2Baja4QHs5EbcCfxFLGISXhSuXcAbJkLNcbZEpeVKTS0NZUFQEVDDtJpPKtsfpeNTRo
PGp2QLTgqQMwwNar7XBrwaL6F4sQ67WPis+OmaTKE6UxjX+QiWHGKwAI+YtDJJUEYY+7GpM8kBJ5
x8VZmNsQmgmTyPrHoVwVYCh4B5wwhaPgCZS1u4PCFtkc+EYs/DqvkBFCeTFmA6lDdieSbwRtvQ9J
YCW6EEmFh9pBKcd/UGpj1P23lF40vVnjUZr2xQC2+r7D4192ODuIzab4SKF7Sst/BVkahp1I1BPT
olzP4jSD4DBQuuKjGOGdJRut5+rGAwQjMpC9KthXteL206nEurTEqkn81W0/uwehDTfSQjJ5bv1m
HfQ47RQY+iWLC2Or4UFko4SQ5Phv0DFs2agprDfmL1l+Eli3vk4pjCgDIbUpYwwzulWEl9JD8SAT
pEzLA6ZwjIJhlbNeR6TjGG4xLnnITHys27TAJILUwWMKrzGC8suLq5R6k5r3ngi9O7G5VQS9Lh2u
EyYAwyaSPEPbDuPxvcbQDGvcTV3seVpN44JOrvMMg/fefrf8RhdBIwfiNf4RUWm2XsMoCIPkfCJA
0xXQGzNRoPJfYjlBSz4xdmjkytWYh5bEvf2J8k5vUcEYIpPYD5+sH3SIfAQd1aDlX4u/8GM8jpgt
kKtZ0IsiRNXID9pPDvMQRHhpfOGTH5IrU08eS72L4y8KqpgtHZ6p9Cfg0wDXDCxHsr8T8eDZ1sTp
iKo6B+obgkfVP0uFrzmFE7TY3MsDgNjftl5Z80IEYI6xXeilk5jeat0pLQELW9wlpk/JMSBqCQRl
FUwwKEcb9GZgKTq5HZH6yVVtPv7VeM+JWN+wrGb3s8zLU+WUsnkV8StLkz/V+hYZwkz+Fe8Y/BHA
vYtfs/XCy+A0yk0mgHSM2IE9b1Rbhuq4qkwiyCYwcG1cmXIDoecR8uOTi0HglUEqudf5pwDOaas5
fLspoDfG/Sf5irRgY0GNpb2KZscD6gNcgjPon/I8uHUCWJhpna6aGq8e8GSj+IBImJbYSudbn8+2
Xje4EGRDuquZgrF0aX+u6jjHxoGUOJITw9+nqiNuWZbstpUWpfpbcYmylEzpo5A39fBZxFeWl3/V
Q8ImWgu77Xwxsd6PGbFIxnytcX3d5IWKuxRC4vctbjEnX0jjUn6BX3OvYQeGCxb3yV/1NLDePqSQ
FN476w9wI/uSPswXROS4srNnfiv9xfsm58e+28TSycKrH8uB9jS2Tv+2fckRb6OKSGijurXNnmgf
RfzIlcv43qaMrSphNz4IjCQxsTIRW375JRwCQseGTx0FVdLdBzNYlhC8NOnWPzKW7FAdDM1cdH9F
vGGUGvdXCrXEbo/tLqDVUHH7xSzj2TgCcAwYLEJK8gqxCtK3I+ba8N6LvZT9gphPa4EQAwroRXwm
trC65NjpWx9+sn0Td3Ybm3Whn9APTDgmYOxeuebLMAEbwVyRWZbr0ZhlyUNvi92nJp0HNlws0Xk3
u8YxwRsg+9qoVtt7hb/EjsbLXLxMyrKvLLma4CZFTZbmqvloB0x/briRmlDazm14YtdnIxdG642c
gy0D2w73Nhyw39W6gnsXE2E7M90MWshVjOt9vE/qbZ4Ma1VyB5AKc99ELHm0sYP8tBxGTeVnArp1
0qK9mGR4HBN6fdG0c5WtKpmFKK/qauW7WrmF9QyxOqMW76W/lt4lIMa19fdN9fNO7yOHfUcd4DDQ
15woIBPJi8ztyPBS/ciYj2quIq7eNbYHK/HV5SfSoUvuY7vHI8W8l+PVLG9TtPbnqeY+S9fv6JDg
jbLhDKtSrzmM+pF0ZcE/+bUnfVXOXDTvkguQTEK+0YJBy9AKi6j7prbJeAnFnDtBoQbhbZDOkAVz
1/ggBtcuerszGGtN2dLC7jnmlACMkplBEZjM+N9OR5f6vp8jmjch7klxmBJ4+Wvptlrsta/sL7aw
jHWVj9R48TmK61cBwZSyFMcZelUpdTSOSWkfWOiA28dUf5cY/KmvsX7QinH5JTK9Gl17ueu1H9n4
5g5LNyPD3qg8yNqF3LXawxBzWRwqMjdlW3pO5qnUZwjqGes/uf+akSZKSoKvdwNySUROSF082kJa
PvPSgdWMZMqdwNBMRhsDZSa/8F0dAcCUvUg1Gq6eHNOMRIQN9lOZE//ELswrZeez9zia4sbpFBdp
tZI/p2ENgUswHgjhcNsxt4UPQwbBUvYXln9D/Q0cxFBkYs+PWLlTaVrxJ34aS+wRjX0Vr0IyfWD6
g0KSum2UF8C8OIjOUfFjkRSTwrwarq1rtKR7vJ+hf+WAATCKyPTl5g9E9G8fMpdwED4rsHG8ZLrp
q0Zj2nzTtVKjFcIvrLKov5j4dfTeYJwa2sA3ZyQzDN/6QrxP7z1XSwhvZ+RNQOqwKDHQIl1igvG1
0SaPjlW5ARUMAQYQ17E7UQWb2jGgPmluqvZrmCB7DbRhi94bc63k7AOJKJCb3phJpCRDCKty2OXT
PJBVMLZjHo/dV3t4k+xYgiEgsSQExjzgQpQZu7o+paVHVh+jT0oN2UWVqx3EHu5VhaVnvmJgkJg7
uaBTY4z2ozQ0mGuMmkeimzEW0pe9cjTPxaFgDh3j2k1OGSUpczhoOZ7idDCUzX9Fe0y+oGJCRGqE
g79VmftE25RY3TczWIgo762yluUj5ix9tSwe24i2j+Rq6Ay7d3Q26M3moJ/tyKy7/qanKgNQZkfJ
d+qnHrpv+UYvLtdby4ZMXK4h7rbNqYM4KXDEf/X1dzZsOoJowm1lz0Og8gy6lrswlMlpUGNyLXG0
w7LNqVfYZIgr0ycdguhIeN1QpKdsh1fCYsDUdPQ0JFvoM8z2UKUXvX/J7QFe7biHbD3gfsrRSnkF
XcA17B/aYI7lWSwWbgR8AKFY1IxuARfXCvbjODVzWrxSTKxnBU45U6pVf61Dxo3cXnISD9xPhDNv
ywVyEpyKlm0Bz51Mt73PBHP0pobMzTl2dB6TghG9Pea4jdub/8hGhh93ABIjowhkh4+n/FYVCl1P
QV1F7e9JCg6Iq/B9r9yOUD7kgIFAXfxj2dwEGibXFjmq0GnxHF2EUGGW6TeLR/SkwKl9pnc4vXGf
4kDB5+AxNa4RMU58CoeOYA+MwiADL5vYNQ/sA5QS6NS3AaM5O3D5xKMNQabt8I2vciYc88VeI6Pz
Vpb48fPShm6lX/CXVqQdwYMqZJutsYb5nfI2NUZmKFU0Xlr8CrPjNq6/FROQ/2LhYCKehRTSC4so
2iUK0bMnecNzwshk1cOvwrMfP7Wzn/+GN0rheuYVZ5gRFbGrRV9D3TPcswHMyGdh9qJ1N4FlUJyx
VFzG8UbX3PYJnUQ+A6aJKxLrCCxjoPNJxo+Y2Mq1/fN9p6CcYBsAf4EhTtBZ/NVgel210vc100/J
w0t5TJ0AmZk+lA4aIA/ZItFofFd3QZ6MVhsOD4lSpCjAj8+gwH62G6LYxGmd1u67f47RJ5SlUP2I
yLz9E6wj6Solet0+n2U2It3UvhkPiQjENh1nybHbQRRrNh8KereBQW2xF+SPvt59kbOzry+cBX1K
VY2bOhLYaT0WH3NcYE+8Vv/s3JDcPdqOqjzDB/RXdYa/Lugh4xVI8uFy4veoGofmcqQQxW5sdImn
OkTGHfI/k6+cLXQy9xYWZsV0jakGHMzXvoRoR5SKHjEt3bbJ+qvsnyphmjKc0pDdj64739TpNrKg
pOxZg31xkKV/OvUmj5rugzGfdWADVBzn7mRPs93hnD2Ck9pIIsh0qJ/Wo1N2+D+Sp0a5G2LRj3Pe
oP9a0wlneJzkM0/46ei1P4t2XGpXLQchcrBkNBnEgya/74/OZVtHJXk/sOltEYkFrSIs+DfEORX9
J7CfJ1zjZ/Ch9/ZjHxKtQGbbUfQiHHNBK084VfHE83yLCXi5NDekRowE5ZFaWHVb49/KADGW3DyH
mBFgJr8v0COzF9nUUf4vX9FZ19u3vOk3/cjG3Db448QbzvjVbC8zn1nTP2uNw0iAQTT6Y4wksmB1
Vt/nFNi2RSzEXnY0lviLpFqdBUjnpX5HiQu+7yEkaUdbvQg7vFJwhpPmHLV0DXeM24DcFfWgXuqR
vmBrIuZxxsAlpANnE5YvtqME7Q0NLp10JpgnkbYXKOZCB24Ioptyq+qNif/vM/YDu5MPsMP6Tak+
ZMD8V94xqbZQnjxMRwlPH6O1jWFD6cVVkshN/CzVL86aqbsV+qoRPKvZT4TkRpaxVvtdj6RkXeIi
5rsGY/UovfBRoePEmNa4EYJFxCDuLD6IiXIhKbfHoSD7sJC9pz8jjM+0Bu+n8JwID1IfLdiTJML0
4dcn/UazC/lT8H9r9HIIMhLBw+tgDKlYASFdVXbUQ7dTGnAGrmfQLIvCwiZaGSIYy5kl2ZLRBW3J
qaA/p6uJ6q43P/PeLitSJ5je09wxyEx/hpaC+dPyv0ruJElfZWu45jjAcwrLN/5XPCL/gu4yUT61
EDPVg1ZitVUfx4nr3aaFHgUNVc8VYJoQWrg4xhmC8VbG87xbTscYQJSB3Wk4lcRjAtcweUGxPDpS
OTtBSsVZaNdyhODq2KRoyq2VODceSx2hESs03rwP/siw7kPSd8ElqA5a9/9xEHKIDEdVJMMS422o
p7t2Zek7MplkSsElEwDpFM/uVDZeMsExD0gaJ481/RRxQoAlCW888YInPGgYi+yUGFXLCuZCKNBo
LwSuQNxZXXMpj+uZSLgUdobSklq0rZqNBfE++cNMn2C/GJpmDyfFUjxZOIUlEbM0pCVlTevllZvQ
srKibW4aqLQhQRDtMgaanFbVbSQbKV713NRuLew4v5roK4bf6YOd4wIGfzUhL4bP/n0vqCUQu4Y7
KoVJcMPTfAfhLj84XLiaPY54xdyW0Xhotya5ONmO/CNMwmBMCLuoZ6sr7Y2IDjSnNeYQ6sm66ukK
n1IomFJ9JMBTqo7Yi/npWjIwyl/IBBSsDWWRj87QrdkUhHgN/3DVbuwSgJC7lQdYF68CZwntVeuk
Lq3y2eZxo9LXygwWgKD8naoSIkppgbdxzIRMTwhKiB8ZxZqVPvOCxOWlEP2pq/S71Jg/OsZDIZk6
Wbz/OiQNBkAWqihy6P9pf8w0afC+y88KE94v/Yv6eRu1x3BgpPHRWPvpNVjcbesKG+ICtbm+ipRD
+f6sELIpeN4ho2pEwqI5AiXUP92t3Uzh3dc29Yp5cXi3/EtQAH66df/TsjknCyJG5fYCDBCMOwLu
4vibgDvEzYBSI5DyVHAwodVV1ZX10wb/MHoa5EcS2yLM+frS6nb6V+qOfhCY6FVrXMwIm0J9KSlU
1hDyNog+4U6z2/hZi+z17p4azQmpo1QnYuf2YGhnDeiNwuj9hCbZoIiD40n0Qhs4KSDVyNQuuxFQ
J6GRfS/1iTw9dYGuLCWOGP/pWw/o78bvfWOuRdHDqTHPtkOjLR6Cj5TMGtbkevaghDNW+9nhRYOz
uulZxVmDgS69yKKvm2/fPHTiYcx+U91cpEyxaMxUnFqwbQzonbYhJ7i5woqgq1eNtZkSSIjJtVRu
3RwswRwrR6J0HKP10G4E0xvGLamypY+1AUyk2dZX4ZrWFn1nLGuSKwLC6Ob6Mf8d3nf2rhXucHGA
7vhjNA+inM10q7IKFBoTj2N4TDaWtR84OIuZPV5/++nKGA9SuZ7l/9CtWULc8SL3MYk6REEQ5xEX
XoABlPWt9A+rOkcDG51DovgxyJUtXqHAbFTg/DvMl+WDfdPo38SXCHTG0amwVtOOBCaeQksaivYd
g36O0tlgRqnzR/cpSIvxzxcZe+6r94nYx7GCJ5yugtwOLqMEF5rYgUQHyZdIBHFCCDGD9lcrDx13
hZS8bPMGy1ywPhm14xuUEqt9EKZvhSbYxlOs0MEAzq16kgpHiW7dt+ET5vXTCZT7XtSuupuGQFya
yYMmI5Z/wfDMB2bAu8TAFr3slkPrUadMhwLKCY2/id2wwXAe/82G2Gj2jz8Pm/KjNadZ6y53bTdh
Og36aG6nEVerbAV3OT9RRcjgYgpOR3yMFGUy8byDMzHQzIHFLInQzeVwyg0bl2+5cQOMoCC2TcFX
+V5JzNtjbn7SVY1fZVcRDoHAEj+nFh86fKGFqFixMJTXPjTvDeWngoethiS4wpOr/CCaEWtxOe4P
cOWcEIFQaF3U5M8HyCY9iij3UW9cSe3Iavo2dVAv5lE+E4UlRxZM7M271O3pahH1bsGdEMD05tdc
pjTFFDzRFixbQAfKLf3JRLWg+DnC0hBw58Nl1CDSraZrXY3fzNNUdH8cFuO3eg7jnQxz14+u0y4k
AeGQYCei3AX1GNIQomFyA278rNyr4OmiuGlj/pi+EalWVPkkz3d4VeI7vC2Qx6Gdry+x4hXxscZ6
wbh3uBJ6iblSrKcyMNJGAQs37e0xFohrYPylkG9aqI+djCsx1rmZNzr5WNh1CTQZwBZpKKqVW4Kk
ywS5aPMfLqSclyCA6Ogx4M4FRaoJZphVdoRPgPwzd8GvCSEsOdfzgsKtRd69848eGVKCsfWE/0dW
emO/M3rOvHQRh9C/R7tuuzVpJ0QGDse3xvEvPFJUV/qbG2BBCBijrvrYQH7LpLtAFl67MvwXaC91
pOHyD+ScD4K4lUy8jzP8CUPMW814+zYVzF+GQxsxguxfA1GLKczbeMJPS8dQTkNVp4gHAlEPLGTq
5m6V1jxcAfvdpDoOhX7o+DoLQ5Ak0wlzMmCaRyJ5EOAOcoqFh8976AxHr8h9GpW72qSYo9OI5Ik7
5canCXNK7YCRpIp5FmB8ON2lVv7MRPSgOKlMxs7ksGIiAvBQOrq/1bp/prIeBFzk5fIShc1nUn3l
xfsrynfznT7QcoWzFbwJvRVFmSUYZOURytfnFdLYn5FP0jf9VyVBSO2U/OarmJ+LVGwBPAqIxBaO
8RqM/iRWzwNNdkqsuZ4pF9WPYA+qDTR6U/ontPFFe78mjF1S6987n+yWr0vhTBTm8Nmil2abK5x6
LRImA3+YuD3JcW6X6lE2wjPp4NJce4wwFcx/Q+sTxGMeuxrlE6PRwrB4H7/Emjj12GyCcTf2P2HC
OSmat7dZ/QnwR62o+Xwnw0FEaIcBQjxMW9H3kWzo95XQqNvQGsDDC1Sfv1JmnnPxO5ETQhwRtaTC
Lie12MIpZRzL35ZXDfzRq9C6fQdhsZhojFGgdpI+6ivMBtL8ZNJlt6a4K6f0FlwTWT2S4TkANOmb
/K3ZmW+uJQRcrF2kKnxepCzACKJSEeSOEbi/iYcfNLZQ0mUB4/uoPsVZepqfjK6WF5E0VZHDo+3+
/BCQaorDglfAUcqJMb5IG/nNOsBvP3AUlCBm+Rkm6dWPbmrM/JsmlcZ9zCqnDDjNiY0SlGs6m3mN
jIrJcPf/cOUqBFTGAAYijD4ef9IctRrPnCp/pr68rExHk/ILOnYRhlubWAijsNbgx5dKhSCbM7xi
wC4BgqvlLoiOlLWGoK1XaEmNLrG1gnALprKDr5yMkB77c9Tg2dHyBpi3oUAHYKRpI7UuWGE9oOTc
ngSe8mJa5Zk3jFR5vRPdpwG0VsTdRu4haw8/DcmA7+Gn/R4hU/N2atSHGnb7P7VmgFUQ8ZmR0cLL
5aAqhDkmFnsc2ndlNdGBqljeqyJwrUiyLAoMzHDEkYlSUGEIudQh3g7UXeP8DgEK620M3h2g1RfB
R4LraBHyQ0oThuW876n3l/6l4Ot1HxkZCF8WQAfFwUSSPrLYyYZzUjwtvdthHMUKXPADRMhvD5nv
r2TKhu5vdsSlQy5HnHHMc/1GZ8S8HjPoAEjgQVU4mu3/Pzae7JH9j/ckYMS/kZWA726WP/k3AcGG
z5IrcSHgJ0Ti6Mjhvzk4t+L9+yXTRGx6tRb3Bsvlv4QFlEokI/yAOeWX+EsopFN7jGTk28cywndQ
/DZNptkBXml41Opf4ZfI+ut4e1J24R2EeHpYylXs/vT2MH/SPWPSLAI9rL8MuLGEmwUEaijqQbNE
IkY05zywjxsR73IBim87cyLPepGexu4Pv9wwQKEmjoSUQExi4l/S+soZSpaaFBrUpHzmMQOjeUkI
6mHoTa+ALBokjmA3sptEFAbKSkQvNL/bKLjmgPMCRF84y+aZlazyQ6oYMg/aFFKsyXmyGz5ynm+H
Y4qKp4tqccLPi77Kh2U9fAQ1hmP23Vfu5fSKx5esPJMc8yw7AHpuhNCenUx42hkWq1F1D8afJAbw
mnOOG95uLTuaBTMg2g68UFZmo7MmhlsLYTVKv/WpdatiV/0Wv3mbwSy+IQEp8CUx6XumAWw82ExB
tAFJxfSA1+dLGfUNqYa8Z94qlKq4sDOZlkuQ519WWKiTxm+GYgkpPbJ2VOMbGvUij/nuXxWai8Jf
seRm/bBksn7Gj/Fod4tfXUN0SR/LbxE4Z63I43vHDH8Y821XPKUKaAZBY0AMKnBksNEx7ouGi8nm
82f7i3j0pKiwJ06DIX61dKCYWGk9jle/SPNzGVR4WBgQtusadS9e2kov0qctk/Q7MJjcF/Dl0KQg
xkmEEv9fceXn/3F0XkuOYtkafiIi8OZWEhIS8l55Q6RRYYX3T98ffTHRc850ZSkRbNb6bb4yh1+8
/WV8j30BoWp2nOB/g68gD941uj4tO5MRUnEDE4FzF8kxFIGq+4QQBY0H+EYMR8we1AdUSXPbSDml
cmO/JYlm4hLxkhsdjNaDv7Vzw/+TqQd1rUR3j9+64deKDToZkrnJnUjcjYQDm7RuSplj1kYoB1fi
qpT9tYyPGqDvzz0nREvES4mYo6XGe9Z2Tio+MwgAVoGUP6XEmu0VvG0gzDxSkAPaYy9i9671o5ZX
dlaR2sTTqGJf+yJKpaNQM4ldV+LnViUITGe3vFb8S/6lm6fpjLAaOkMalUPPWjgx7a2xK1BREfjr
KNhUCBHMcMmd7JGAoYDdcfMS5KZ2HdV08JVNScw8TAkBVW2MKYt2tl57xKnucj3Tz4/RE5SnPXSu
FGC8wd8T46u8EyVO6sMnW0uEmAO2xyZ4GD+un8lRcRp7WFltQei4mNH4uKJAGAFSFP15w6/uvXw+
SxWQ8Qz5cEzeI1GFF6VzSOWYjj2QULqXkBVpHSFtMiD4mpSINPQ3SfVVcKcEPOc5v9pnV9IcRvhh
2XKoYn5uoZcifO5wHh2orGXnkXrUa5e9Yk5/d1+sCmyEfHtqdamJ4RKUnRS8DbLvEoQDPnWl6bPu
dkr3IsOrpmK1qeHO+KfMVRMnS1CaEdJ8U5vRwea7uYMyTUG+I8ElOW6XTl/qPa3i1XgzjWBV8ScU
k/biKf1o6N8SV4W9XQneA03K7TEob9NO5xpwq0QPMUAFuNTQPaY7usDEcKlxawrowqMaf/XcCGN0
nbaOLrS8iQ8lsNaSttcIqOFiRMW3NGxSCZ23TZcV4bqZe+cn9RCHFlAEJmxed+6pApQviSudMshi
7DGnnFulIqYiA07w+GbjCISxxrKEqiYNcfSXzapCiRIVWKJJEqAFntycMJ0p1RcJw9lAegvJ+Te1
RAesfsf4EnpKABvWxALdO98fedPzQak3QlhS8IIiqH97fJZIfxQIjkxgBPSLvr4m62s4hdkzVG+h
9yp7R8jOHO8muSbystLxwYVL0ywXBioJgbtBLEDwXPBtHirysQx+/BC+Rs7juvpSOIHEqaM97t8d
aRF5ChjQ+SyWiCOn7wr6TwZnHRaZMeFDyIsRmv+N0rNOx0uJczkDGVf5xUOslR0C02FL0Xu6q2h/
J6+ATussVG0vc7oScVIqzdqPMZfRm2XUaIycxgQ68pzuyrdPDo+FpIOw9jJwiOWJ92KB25haZLYU
tokKLSUleUhwR0zbXPtOuGLCGvytmVFv4BHRys2B6SDjtpmsTNIPBZXzj85rNXzHFJ3IPZLqAE9Q
tPRY3XnQkK6KwqsMNqRQS83ho6H6InRpuItcyJ46pZTLxZy2EnmgyFXpiLGyUChAqs2h7rufKTWX
65RA5UqMUFkz3kS6DXICJOIppxmEyVdoXyQGpePpQ3LOcYEAunwT24O5iS8p/UgHFPA9ctioHRal
TC4LIKv0YRF1SKQwyhWRjvOEY0E6qxhxdNp3SmJqIBu1+qt98yYmulBHocix2b+wXbW8CTsAww8Z
RaFo7GJ0mWW8tHwfQT3TFJo/EJokImDc1X8EAx5/yf1e+YorY4wIU2vWwSbXsXo0eO8S1V89SC1E
Ti66HSwaFOio0RRXH+SitH3o/TrvDy2Uia8h0pXgxAqsTnuFp5K4mtgigBtHSoYcRChGtBTDyfNG
+tpbOARIb7NF5c86uWlwlhkfFeg83/QpNigEJvkAqEa2QA2L6HwuJv80uD65/uiIJgQYUQb4Se7w
8ANuxTP6IZ2bV56OPqBXq1/BIpallPClkHIKUoECnm8rrB+ltf1kT/LE9VJH8Ri5I18BSIgdf4yF
Ud5MbuvOGNalKC59MXNwxGnJXRg2ZC3pVDZOHsQ0uVd4WyLB24Q0RWl8qDZYh5RB9reQmpOc75pj
7bM0hmsEdY4vRo13JkhkrZCjxUVR+DUFciem7GjdIoOFHOdJMepN2SThFBpd5A5znhXuNGDx6VsN
oR0Vysf42UKvOwqbEoJPPHGjtrDKyhYCGPb8jBssbPgVNGoxzFlfbBGx40kc35E9JiRBMjTS1nxn
O0U1Hc3U+uEVbAB0pMe4OHuIm1x+xuK2v0VGN/Pig8n1xiaJ5H9KN+0JgxbXkS2QQqPwShmDf2H8
4gVEZvyfkJ/L6N2Mncvtz1UbCP0zKRr/kvHRQ0ZW4MdoZqzkLtHAh9Jh8NF+pyeD9Duuh3YRALW6
YwR5UIvdovpcSTjiWvDTfP6orN7wkQpkjZYENIrC1eOAbXeDcFUaZELJ0SIMie7dbl+YG64DsvxW
fgbmkdByvokw2IYj1L3AAAfQHX1+M24MpbdFH3dy+Y0FQo5fXYD+GJewCY2Gejb9IDslT0Af/2Xi
vU/B+cpNojyT9ku2vnwyZszjkD/9fsQcctT5+ZiJM+IKiAgKgocRXgoUhMmAauUDYAuvRGkNUSAN
5mNNu3b1KRpvH/ESBdePhQLav0fZw9edCrNi/WfmT2OyC1NoFcPBSgLIgfim50MnL7v+a8S3hvTW
E35U9UcEcQL/qMtVZ7y93GSLumnhU+qYeB+F+Wdqd7M4dADbZfVXV39i+5SNv5A8yfGWd2eVfPt2
C+aMZE2WjYVIOleaIf0Ybr55LupTDhkuLwjERrSS43mpTqyAs0KgY/GAU6+YmhCv/XCr2ArHexWd
cyFnTv/+VDtEmUr9iwax8EgBOxodGMxV8q+ycZa7bpaY+JD7n4w2DFmDJVZ/9Gp1Q+FtoD0q6FKz
8CcUuFoaKiHI7uV8yc9dsJKyf58sOPja3TLM2TEHeK8bxEc+rjGb6dKWZUwZs4zc3w6oLj8IwU6O
0UgUVys/ToKrfnKQlfzOabCC+kTOJMe3AiEkuU3djWHdQ85mSXwV22jy0WPRAqmptaXe0en9CkGp
62hdI30cZEJGSiYt3qC8xodLTr/i4N2K2gngCstdVWQb1SMSSRepjuBwMB2EqhAZiK0ksOE9lsVH
QqxKfa7ljaq8+b9bn5Yb1IANI0X7ryZ7ouzozaw3GkVMXY05NPv7YHAZN1X36KKvCIRdqn7y/K/U
46UXiKsm12hMO/OzClo5x0druJ2PbfFhgLSLOPjRIiG4QoqOadA7lIQngi9KYIMxt0IMOpijhYqw
BSjVWYWryyRbx0+S5/dEeo0TwYKs9yNxEEUXlMOf6MtfE/3XFXOwYl9YltWWXSP4wLaXZHYSG+9t
cumKoBiQa1bX58z3uLf/yfTRjFykU6k9M8NRRFQrHEXSCcsYyb3JP1EjuEhzZfme8ViWH8T1dg9I
K2+Q8WHmjDgnkJp+KCuM5BU7xGA4YQtA6yK1Hsg+NM3vhhxKBdRULLHvmISO3xQL0wvcbqH8QyXK
XDfHTVHwB2AO+ZKQbJrl2tAAnPypI+PBkpiUv9L4FXj7pFN4C7Jl5Uf8+X4INa7yrqLDUZ9tX30o
8zol4Y74kYjP96meJvyi6YtYFRkZ+mVl/DRlR+fsLQriw0gzbhBvItJkhBCBaQa/uLUyN7OchkeL
T806ykN7KT1bNn3XGtYhSJRxzeaEhaQ9CDOVYjICZIXq92+JtUWkdBASPe9p1prTDAvc6aoJKlPj
1ySDtUX0eWjPCCHxSKCur9MF9T5oezh+PKKuvNnGC2gBouGCW+JuNeA4tv6Un+M/1HXiMyI6ZbAx
upKuiQeSkhRSdEQ8EbMBRRwOc3EhoX9jdE0vhmC31TIga/w+//ziNCq1BXmOsfeKl80P45sBGdYu
ASTY5YvCxsVe93MiB5f53F/MgXN0bSXE96Z+aPqxA2jodkNyZYRnymXLHNj5x/ymsmxIoGPjwgK4
U4nmKHD25f0pJmmNBOkpw0+OG6gO9lpwE6fKnDqidZRptrU1wTEsCg2EnmIVvEpzBWky8xs7UbFC
voJsCYBmiE8CkHa2FsB0kuBvEaFH5u0Ue+icb2n7Mgg0R/4UvEjF0FjGKxVveuZUPz0+IVHb8ekM
bEhkO28m8IrFi2r6AVAG0MUHVg3B/2RutBg7SiO4Fbh/n9+k4K9jSKW4R40OIriCkxRIHiP0c1cv
XZfsT0yZ7FNm12/pH55FvJ0JKteYKIcNAYUKSW3MvHV3ipBoZ8SVRC6Sj6h7ycBG3cPs3gNsEA5k
4hkxmrNoG/ivplA/VMffTbbmamP8JiiNdI6dwi6mV9JirL6x5RVwZoHCZpSstXBnkdoz8nonpL9c
8VU2Pm01S4DKuUQdSibOJPXVozUqT0PwoxW8TOLtXiuXxZVgSYORuRSbKWiCvyIjH8m/fgxyaNMl
phQJY5CylBnSMm8pWSzP+E/GcOOlTyzwWC27KZbBhGjmegxXK3wD0MI9kFVDAJq3JXsc7XYkOdQ0
TkWS8k+ALI69x4Gd1rzfoF6MfyqCyaZPlxlqCmybTEnwAfAIjYmhQlgzyzUVVsULosU+nVfGUrmQ
TI54gBMNs9zSpzN1FV2HjbqKKtutw69OXvtIHZslN50H+8cuTtMfzkoqokEWtGhlXVkXrHBYEnkP
it6tJyQRDWYU2yWAlIp/Qz+P0dEEwUux2ooekbHcznkvLiv0Nw9vPGftcZriE/C64JROa0hiDXRB
7gt/K3Dr6iP21Jh4kXChf8CY+mtr2iKyxzah9S9aGjFqiANUHUmww4bOH8bkidph7O37uTolUTD2
Ut5AuM6kG90I/TpP9h/GZJOS+2k0rrSGKvuFmacIbXYqIbhkgIslM7425S02Jab0uaTpfACiLNio
BE7mnI1ydOXq5CEcgSUi0NXT1xFmi4I2xv4mcxQTn5JYnMNo/SlBIVqchfCfhSoSqAjAECVQAwLz
gxUd6Xkt2GJ5alHn8WIwnmRXcqbDMYbIRAq6ZbHtr2LvkCivbqDCD7MyL1I6wxFscJ0DanK9o5Iy
zpWzmWUsqxu21kdI1ptAFMtijHdq9fJ6TkWCes2lTmoldDA+gQz3zJbwuYobgmzhecwokmFAxL+J
ND9xvXq+De6IBc51CBdyaoD0IketN0wRwXeh/n6aXWHeK4RFD/IAvaXIZv7kYU4dwOOWtPFWcbx4
z3YY6SGLEqqlffmjBa9qt+bqIDAktTkFcZ0RiRjnc6s7mqDw+9wdZUdHSdav+AVxATWtI/+RsMIx
QU4yijgbwyT0kbZYA3v7LCmcL3MyhsmXfxXlRdiIeKBdLjNQFMVIF1G/kn2SwsoyOmjftHGsYJo5
E9D/rfpmzX4q3cp9ma4YgRiBcUcC7G8n+4tIpX3kJOGDFOWB/AoTwxy+PJrb/EsDGRSupTWCYvbs
Gzi3pG46DILZgdhSjqQNAvqgPUvgpeKCHCPTWpExoIK3ysvOOnkajTyAP4IDpa+SY0LFXmMcRp98
lMH1pibdBa8h3z/2+nQzodxWSCqfRDeolJrZdu/rv4E5b351EPuD2U4lNNGkLiZWBMW+Nq4ZKWnv
Yb1CTXfk39xUpAPyGOFrxALkcPwSb6ufofE4RTjHiSPVgj/eGcEXLzqqRsijzTcgzNGwIfwYaLT3
1+giecHzIAMhXzJ9TR4eebp9PUUxi1cy3HVkLxu0g9xJS904Me1giNYSJP4urm4TLGDARHiF0FkF
whkVERpRVF5VskuVhyqBxiwq9ZBgTk9OPZig3qMn4CUAiN4saDDIcsc6om+LKOt0gBrZtGPQm7r+
8ok0Ee5Dvu6u3Tan8eoyYN+C1/HcAPPaQpZIyLQBZUeVbNmZ+QNTtPhEBM7S8UUGGqjuUSaYhogX
sG0IBDbXfFlpB/TY2qrPzy1OAhLUiWU88ssNaBlXYOmfA+sjg+gADb6pKaVblHcQrnIe3mXQpB19
BcIaeyUvbw5ptiPq+aJJkp2epO9UPknz7JhuJNjyzxxiDofgXDqkz7Tj2tHLxGchCGBPdiAc0Dep
negriKEvtJuCYMFFsYxgSB9JoZ0Rcwv/Avahy2dsEBIyO/Ty7F0lOm3o8g0pqqA+kcHz7jJCEdDC
FEPaIl+MdTTWqOOkvxZ/PB6CYhlSbBmuBpIWooMhOEhtvGLVvsGuyhxK6SugHAtty8iafEFHtQd+
mcYjp6r3405vVz4v5HqhyHtTxGtEibL9SU6dGwXOX2eBKnKnsrc3+0++MbVVhUkq7gnam8WHAmyk
6o4F53jNkQYOHNPHQ9oqOlFF6OlkPdDckXSHhDBEgZhH5DQc7alp+7XbwBUc2l3onbq/gbT17xzG
b7lt/6GT4XDFVp445ddJWPOBLOEkENfR0ts8dfLB2TTkbi+0uepaHjQfOnGmb1KXOyoYKPVCEUeu
+Lz5aXcjjl6adrS19EceOConsgm7hY4efkVqORngCCyWKI3SlQLYQF3kxoQqsBAMYqUBe1zotoKb
ie3SgZ7xbEbRaWp1T40jvMYdVQkVFbABCVojBe4Txj8lP9XjhpwJRrzEzbYVJixiT+MF2bpXSPIl
8iZonHn/ir81Xu/5ehIUMvvtyNums0b/KtcVGsiVeK7cXsXE0X/sb9xnSgz3VrkuZs+l8ZdShoSJ
Fj2GRVLaSqUzeqQnwDiSST62jqU9cJNPdVPoKHao7pBDZTbJBtq6xTjf2hwqZcEYiEKGZ4v0AfkX
Bng28EDPg2/zmdC0MbUT0OgCp0MsCrMByfa0zSKZWdz0CC194cokkjWUNoGcmAOXDH5ZWfkLst3L
E5eYf4d3bU9ierwhE3/y0WBHP3Y/U8Qoqaz8kJiAf+dPm7BE0gnYu26YW3rumNSm/c7mM/X/2s/C
nxMI4xM2rpJAAnwUuxO2MNJ/TqPvYljCCBOr0N4kWB3yjNFeM48CA1sSGfg84GNBRNzMId4QTUAc
cU9u6uAyweFEGZE0lHbgcAE4OL1Y6rPG6misK2B4LEw4Q5ITHYVkjoMCiSAI1j8S8KzY0RDMTkGm
3OvNviMIoxp+jGZ3G5Of6cKG0QugNl5Zr+SGdJU3XnQcigs9wNqRzgcRUw3HcnGzaOU0QuLnlzh3
pnAXOdpK+mRGtN7hsj80pDAsEbE00reskh35oomWV4U4Z8MQPTDquahvavo9gy/cL4V8JkGeF16A
O3irbjXRiacxx9pLsH5zFb879PasI31OXKJ+3HcWkaDGmsFXIyTpbGK4IStniaQTzMp65Tu2xh9E
E4OCOSc4Ilgk7cazk3qNNgfFFDmkerjWyo0iXfrgt8ttGggqkcloGXyhmJE/u/rE6GO6ZYSd/gHv
2nhUBWCAJaFE+1fn72FYEpiXhSjbndpbFFRsu9Z4C+klmKrUbsNPSEXUh2cBv2l5Knl+du0ic4QW
ES3NDZFdGOgDSCA6yk8SdSE/OEtxrHLjG0f6CuAPRXrNea/kW9YAVCaCvuDkRPoCmYcw8F//pNKB
99ieXJMLVtdZuUbgI4E9sI04mUg1qavJf3GG54oDI/mchwF8dUEFM2siqvQsPvnN8UOMIHPoILh8
ORAgKa9DL9/wfqPNqlYuHKbx51kPK8XfUD4FFTeazRM2uqEIE3i+IsyddYcwLYlYtqrkNQvGCoM0
9IR4rXBNTQqDnpFcILyIJqOJCqx5P8DzpfFvZnz52LfCz4mNsoBj4kBSo1fABaU9mGMc7xS9KPRV
+Mvwoj6kccO9uY45Ujkw2cnEpyQ+wxDSnTwbA3siVTnlSIyE9kgChzGeHRP9uhRCjKOI8Fq8tMTY
PnzlMC2bfEcVj4K69i8TP1wilKWbqWTV5CLl0V2K3Mh/e/wEALgGEwZjp4jVTyu/WoQ8RLNNywg6
KAxfAVxfQocLbQ4J9azlJYEeDCj46f+oCxIWJVSo6oQCyfg4ftjRUDR0ZEaq65paDNoOhLWk8oc4
vagn9tVvCb/cx/j6wA90xDOw+avlo6e0SmZFCiUdj8JMEA/EM7PJIXiH7I6bfTb132CcjvaNfOPc
op+CgrB1gZa9cSeaP2vfg3Qr+G8fSlNrdmSSLlGqL9rot+St2PMuFNZwzpLXO6J1VXJQafZAbS/V
Xzy5TEsx/Ux9+B7IfZ2w+Qb9iGXL6NJ+s3plXsjG0c/VRXuREL0xnfAKL4nYkmpd3Gq2xCZKgDwE
wjz9RT2vAC1py/KXO02x+WYBX1pCGBiUoC5WMqlhDYEhRObrqD64Qxh+Ahagb4qAAozVjNXkvH5z
n6tbgGO+XzKj8Ch0J8GxLhm11ug65sP3+MT5EWDdhESgTapeGgfmont/vOCP5/Zd9884OIgb8sAx
8fEyVPceRUf50rORGuoeFQOIBtaVo3nnSQHEoQbyHh1T2HcVCAGcqWLashse6BexYuvij7dnu//U
00OkBPcRRKW1oedbHREfOubNtLi6VnruzS0GVJhxnsvpvSSQ0Ge9Wp/ViAl1bg4LaSqJxyIc/S/n
4cZtqDKGFOQwOSNK/eLvZxY2jY11HFbeicT3zu7O1kGrX4ITmM54kY4I8yh8wKkVbW7WvcUtvonw
TbgcSmpeckX2gUtLg2dbq3324pbXjBX8PJxhPr0vSVJd61dVXeS2Tj5At04m3VsZrlDfkzOyukc3
BcmgSAFiES9xVR84tRGzmw/jWh0igZZOA0nM/846MrGYH3h56TZdG1Rk7/2HqtJG7qD8ar/Yg0me
E7LZws8cZFRVdYGdmRMHeCMGq7vQC9jaRnUofvr8q6BwW3FACwzqW/pVK7s6saLqt8UCyU2Lb3WF
dyR7MJTvPZLnOUPn4j+S3WETLE6WK78jPMoiXRtuQJiRXd21mXKZTq2phAFcr3hYDFVAbpN8iHqY
bvyFFUSHVB3oJIGYkWyJG8LL7UBb9OOzyIlznzUFovcFZxtp3nP8R8dmzaKDyNbO4D0XpBulGZrC
OWskbl92eIB2/oxPO+VqnjvJwzzG++wsARedsT87ylt/Miyf5X1wI+vaDm7JlqTJGwYs4wiSRUJk
S9oBac/Salwd86kobkGG7u+I3RfH2iMMN6TTd8YqueNT2AH4fB45iylxuu13fWZz5lWx0qxtGj+g
NqxN5DI5pYbdLsIzzGiUz0KHj2RcGxCsI7rcdD0uPhu8C/lGTeeApUe8d7jRk+cd+LB8ysRBzWJu
Av8gf9YBZx6yDp9xO+twas4G0i0550C1CD93KsIrDxny64w5waV0iaD6gflvVV2JEYbTNTbONHYp
/ZzmB++ijDP1JbAPzY0boU+IrqNFv5vydcn+IbEFOkLuXcBRzxa/eO7HyunkV7r23gp4RbsWwhUY
HQlLc49ncE5JaUD1HAIL7ahc/ZpxJJ483+JXRo5osyR+bTe8NVIQbfA++qNHh7164bvV7g3+j4y3
Jvz9KhNdfABwbOYuBjPG5EzdIeztAedeyRMnEfGIxH9hxNhpMPEvvL9MGY3DBkiNGKKzSVEaJle6
jlgaWQFDml/76G4hvciWHdjTx1xFLgIaYyl/JaSxzUomhG1f7HRwek7iOELcsxCzo0SUme5C86hM
/LOOZlIsdP6mbY/+FPMOFbHt9gmTDaVoACEc/H8ilWHs6BdVcoZ00Sgbyfjt7tVd38BwSsS9RDw3
fhtCyS4C86cUlkWWL3O5gsL9aiNMd8SRqGwDWuLPpZJ0HOmdkmwLwYzniAzBLx9h48ZUDmF9lOqd
IJIPLn3rol3w91co28D+xWIVW1fMHsgqrAXKogKJTraUzxa3LGtgDJwvAVS33RV9vBD8qR3rgoZW
z+uWNToZr+NpbmDAAjQqQWRT5YJybXAz+vUA87Bzfwkc2jkSlqwx0cQozUGzEKzv4xkVyGwOMmJL
tgh9/Bl8BCLd1fCKeSi4LLUx2moPk2oB1jZv6n3Ddpwi+qppXuNQRkybPTzpG/WqH1JX/qKVBxw9
9d/xJCoE2zaOvDHLi4qqWFNayqknATbZ5GDa0ymSIaVVaVvljDfUfcJ+hr6UpbL4yRH9SVPvYBfk
IO9vPXnWgKcFCYSVW/v/QnAQIteFSUFJeFLPslaSeUMbTmKQ7qcd/n96kMaBLTGjJah4ctIxUjXe
NwNRsCJhZwP5k4zb4U4d3z1nvYDd2nuCKmrGsPo0TyJ88o6sZu9SNazZ/aVirSnbbwXz4weLBKul
DIwHEFwuQZDgsXLrIdT3EGvvj4UYp58hYimCjfCoHfCYh7AfUdj4m2bXP6B5NXjwS7Rs3e5drQzM
jT/kW7j5o7jp7+ot7Gs3euSeXTrmMTt9NhztRG69Y/fjtK58FC/al/Flnah32emQvHNvC+6auOqC
SJGLPteP/aZ2dVoNVIx9p9ZNXOUEJmrtCND87dbqj3/hQnDx6ZFYINJIbvUp+PbJ95xkQPmub3f8
v/oZ2CemBgZ4TVgjFQptbULKOxcgQhYfUnrx5vhorYOPlZ2ad2pBKTY+6EQ1MAdjaF7Wi4X6j8P9
D+kM6z2hv6xfxK3YxErlU6sufThLP1lO0RXBOJfuoqP98e0o7aX5QWhDDp+8FLK9iuvkVrj+T03B
7+JE6Vc+JUqSMV3ZyeybolOCom+yjDDEFqk+FZeQCCTnoDVH1gCE8YF10EhwRGWWr3q0LR1u/Q5D
r7xs6wUYTTNXyGoi2uoP2Yw2rw8ch8UA5grTv42EydHs/zQfVzyZZy5IvvsnuwRb0CncBCtQnWTl
oip6MvlXAfDJnEdovBHMDqveXKDIDSa6YRLeASqResmeih4tvjas2hAhq0i4pMxXXMEHL0pi/cgH
CNMjEBA2yW5AO/5bRoQz0lI9XerkxCGp2akOyrkBtLcSl4c+/8VUbdC3F2BoR/UxRtTd44v1STcj
5xmKdMnfF/JJeif+Qf8LloNoFMVlMD+46mrI6WTgoUWJEKBx300enI24mFpKRhtku8jWMGyDBg0w
x85p5DjQB3HOCAHKX5+4YUC6pNcHHESbS2s/nNqBeZ4dzP0kGchfrMswOnhkFGb5xC6FVaVtGPRL
aTJE18aWj/ppj8OUv0bsMvtGgA4/DA4RICn8Rbuzskm3qhj4ZCqXTaNBEBWCJLa8bdb9igtHChCW
CoKD6I5CzUXhpzkzXrLlahgVY1tGljmsg03GieIKS/qQ0DjGjrcCsSkhbCSEv5MPkbeUiuOobk8x
uEbPR1HPk+uZSfXlt0cPIS1qM/Avk4xw+buO7xZtcvpX/fbQmja2eQ593KioWr5TyDLGA7BkvMCZ
BpS57NQVFWo+uwORJY2NUBX/ExjwGO7NdK2q64AjsqEzUMO6Y9N5i8qLKR2I6KN+BdEvvcD0wbS8
vZ7guFBlorZi0JiKgZhwCTmFfYsjZyTAg2CBkQa38czlrRi/BP8dknWY91egQwozS/Y+1h6J5QiF
8fhraceC4B51HYevhBDCBHWrySltGpKdRne0acyFWXXhTT52VxjPqLgh8YdgVJlh2D1zoua8u6qw
o9R8S5fpUObNFcRHbh6gcX4PvbsrLaba9p/ATw8fArSpwn/TeTN28Ki85VaWQkQxL9plhwQ5QKpX
jaQU0+m1s5jNx5a2KaqD/jTahAyA0OPkfsiQ8bLRQAoyX3fWa9KWOo4BorWHH6dwmzYzmRcQinEB
9Dy374l+1Dvyqt9Jdo4AClEO68i0a416135OL2Q05x5/gJgbC7TRkIhTTDlFOno1wh0Tz4NAVW5a
W2SZ8tdqOM3HtFmyXw4PeL1MtuaIlGV4OKAXdvCGj4hwP/3oW0ETp14/1LvpjkJySrwmGe0HKXHH
3gke2wrE3PRz8D6D24GUdHRRCJHRqo8mQgr+k7NbN2x6uInS6UOFxiLSwaJTdGMQ0CgMF3DLAQHu
Y9KdQkyeFDiM+ffI2KCgAxf4Z8ILXEXI51FyS1Nlzonx4VNnyO+56qpu8I1i4aROPQW3JUSa8G+T
529K5iSpivC+yuFpiPJ50ZJNPKdWM3MgCSYWpDv5KGw/d0SVIzWZqN4FWE6uVTxS5oZkxELMR89h
UJx9CzXgSn4Qyk+9AzNp2b80gvb73cRPqz8Tsf0/xa/A3LEsABcpvNpFnchfW/1ppysBcx5fQ5L2
VWlYj8HbMzblm3khjY86qNTLCP/Swl+UjA2k1wuocsEDSWqZ9Ife55SN9xyWTIFYHosK7Io8Z4W4
XT62yiNTMCrlvD3zDfcVlgIL3XDTyaBWD1OABoOH609tcoyfRk3X9V8MUdQ5IMxGd5JAhuhdbPi+
g8GfgvShYfRdou2bD3B1uAiJ20ExaFjhWjUBmpqNRc9scYVHo3hnDXxv7WilTgmUBu+uZCe5Qcox
LjcPHCiVulb1LxYyolkG3TbJqID0+qyoSmWvJTdpPIRXcpsMYruz4+eOG5GIiAF/296IWA7PRKap
04SAz3ir3ZIvHqsiWAqOqmxkds09sKmJ08si/gJpsGvkt0Y89/0JwIn87p9yUtZy75MbbJaPmLEr
RmSANluiEqC8wV5TqfNGoOdLZ5P/FcWCFf91sBZ9GK0Ec4ti6DHwbIcIbns6R6hPa7V9EDhTvSCr
gsgDxKlSkYiZg9ENM/AlFgeJkMkEV0HAjJusSPh6mHxZEmgxf2+QnwN0uzI5nDISX3z2ISUaQn8d
rCVJreYxRG+cDXeLuLRysuEr7cGnGRvBj5lSS47Mzn+Q08++A6OFJRLSsacGmlK55adfjvSWWPqj
Ge4TkTJBVgGxBqU9yaSNiev3wshJmU5h+AIKLOueY4kAspiTuo4Z39Gsqm2AgyREgU1sJwyLRWQS
YidS+13e36Z+8qcUblyaenAdGD4wghZVb/OyqIZfIf/y4VEVsos4EJ8FOziKdgqUoaTCJZTddLh+
QKph/jYmdy1NgeM2Rgtc2vQxkutbfVDDrzpQj65+9MmfJTmCsB9iwfaDbVw9qokd7b6jYCWoZ4gK
PmFHWQjZQMgnIWnaiJiRA84Ki2EInASiOl/juq32fYIS6/ARpjJd+uvReOyJJRxo+zoZaH2mkAUH
WbvwD3CTty3KlwjGPDx7zRmNvxLa5smvSa5dJgOn3jL8vpMz0ESE+AMN47+CZlN3fbqN6FtN11G8
j/UdowaJVAzymWNR7xPYU2QC/Yato8BtGrYWsczDW2Pp+whuqkDdIubhxoLAQ9cvxTb7B79Sp3JS
nQHD8F7SQAu9SqYRHyLjJGRKqTYWwUVk+RUkhi/lZFePz4h/OwZ2JFKJJ6x8pfK6ApDlzd9ROEvI
33mygEdrRb6bROkoO3DqkPdBcanaex3+4oMV8wvPY9LiX2HTcsilmWgJvHo9pTCrOkUn7xqTDxIu
vaU6UhFOfNcAbEJz0oeFvlenQCpSfq4dN/W2htBUVyBy1lpYay9h+xnPzI4MAdjkq5SXt2FH8c94
5I+PCqLLeFE4BcO49sVdlKzIFBMdQKDK1dRLMK7Iv86kX8DRhhcg05C3p7uHACKsPrReEfw/ly6A
H4wqYLA//O0thnwJ39sCv2GYrwPpydnpx1cOZJplGcFMehxII7/yeuOFWGfbsUUiPLfWoJQ3HrrR
puwI1Us7K0eb8oYBi4zabQkhJB6/PBMJRTmDwF2EDSlbmHteZ+pnXTwYZhoN9YlEBkVOgFlt0sb0
nvh6MCyBOxf9VXVB4Q+jIDtB4sqWw4zI0+CjmbU97zlwBvC47GD6Iif+x43OVwjs2N4hx6y/wLor
0R5yorwgwuuIKiZdBhQ/2/jwnU6YOUo3b6hovcUYXsn7nHnajuo00ErexRDS/gVLVwHlHEpnhFci
bhRtAdQG315DqfHvseWn2oP9hC1KqGmJqL44U0acIqy6IPv57j+SzmvJUSyLol9EBFbAq/AgIe/y
hZBKmRgZkAAB+vpZ9ERX1ExXZ2UKuNx7zj7bUA1wQtPf0OtLH1vFpKmFgo/6CMWSpkKCQZ/aQNow
r+AyNW6MnPr9Vr7IdWQwSYb0yMQ5oOPgB3MWrd+EsNnqj82Q6N36Wg4PL7Vh0iJXfgbMt/DuaEF/
MNdAhV8eGkTfaRV2700KpKGuw97YK8vS2PIqN9oy0VdmOzefeOudlHbeYnh2UfFoOzAAM0lhHOHv
PwpZqmeY11Q8X/t1aNFi1FYmHu+e1NCRESvo14dsJctMZARo0vg+4XrEXCJ7/+jXSbOcMPWCPeHj
JB9VVJFPRBUJzfck1q5Y3Y2Z0MU2YcLEk5/sEw2rnHvmYpeTH/CIuF4zZsv558qiYRxSeJj+epXE
0IZUskoRfRXk5z6EHNFAVZwUkNvHvfLt4FpNmsFdmudXAKCznHMqZ6wQJlzdHE8g4n9zzBQbP7m7
ZMS2eHdSJ8R1i0g9SJpIvOAzny6+rzHKmqpi9mTgP8q55LFZ2MNUA30poLh5Sk7fbWd4SmeWgDMx
2Rc4Di1xfqhxa344yo4RNPV3FwlFDB95D9rMrByOLL4FlHRG9IKfcof7YQ9YEq8F2kRPD2gFseYA
CB1vMtUw/k+TEg+fPYYZPFm2d+kTaXjYIn/AS4LjxqlG+A9ngvBzlW94T/RUn0zUnvEd5vtrrqdn
I80sLT0zhBQ/kHb2Y3Obs08QYEtQq5IvhVtvfZVYTWYGlOJu31KPCF1oZK7SBndAhR7PdJKLbssO
dbLGSFhQMVQBIWc+236wi4G9BP0OSEwvEYWNIQhvD6f+gdSuX6is0g0zB6fNbUqhjhmSj7+SqPhw
Ob48whn0/AEq6ucXAIw07eDx9jxKkYiqCQe3h1cPNkUaDfnroqXsL4SZbDqr/3fszE0qhYCQnFAE
BP5ptfMMmvpFd+5mM3myYtI0yGRpqOTF4IYH8csr2RxOo3eA0fzpraO/NDvBpML8rNgehIIU8Lij
aRiw9OdxTfeUcfnm7+394e9o/GA7qjl4K7FJvX8NHGiCfk8GwrmP8XFSIMtPnzOR3DP7AQb0AoEY
WbXK84KtfdOtOE8oe/Uekz8eMq2PAACHL5/6jjAr6z77jL3w8T4MjxUKyRtVqQBrtSjXjE3FDjI9
6J+pY8nvVb8qE8sF9KiKuuPLHkVTwabx8LLZpg3QNg62+Q1kZaZDPMXAA1YRZnaAtu0hH/MMHpB5
xtwk6rHvFOVYe4EULF1VjQhhgAFLix7f8BWysoh7uv0xQ6Zfo7frqX9gPzHC+jO+jnBM1/VfgRsP
HdLHVa49ST0SewE2lqBc8/ZAp1Y0trr6HoebDyw8kYh380a7RRhB0qES3JZMTAyLmxBo54tbACzX
smEYKvFKZKM6aNqyU6wmvYPdnG7OzY7WnmFB0j5dDa7vHZsjeLhY0GCdvcnlc6HPvvm/4oMBDuHC
OK/k8JrYnx8/qbRtGGqyYMx0LZowM+cYAtKofuWN8YwrrJ4zhw+TU8uU5uYp7+8y5oW4KWLPCeXI
RFKCCZmxkZ4YfnY2s0Mln+nSb6kdjQHblrAUt1RMJoOm/nHOuVk997ji1W0y3vcJuiwEK97kv3h1
uM9tvay/c7x6sELR3os3ltHZPjnLhD1+VoN+qiHMK/k/6DnCafI6fAlA7FcwlhDQYTzQwiashKt5
leD93dE9gyqba1n08Kl6YAqPfRXBh/HrczYFrCg3DAYMDxp8fk64k0wr291X3zcc5W3rau0cmJvR
GDQW4VjgfwZzeIqetDExqARZJh3Gf+PSXW6/xrwQGisqS1u4wg4hepCqSd/Sj8Lzep565jxrvfYx
u7YS4AjQSoSRWwrg0WbiVsB2we+6xuvSTkCqoK5bqIU1rGyM9QMpXsu03hPp8ERH139y1NKEfG4l
eVrhE5FxWJQy6YJx0hFTOJNc9a/GixHyi7b+3iCBvjFXJhcmSTgA23OReh9gyhNpmoZXkktEVYiP
J5qgr0xZkzuP94SfDd6RQ09liMZANOnxpaOQAHHn875dxg73f425em8uLImgdjDEvOpBsRJBVLm+
pJth9Wc0S+HpitliMmEZBzW4lCocMQbDp1M3d1/GIgZ6S9y+IaO08umxh68sJhiZhLDdDGWwDQmX
9H6qLRK9I1YehJtpQTiyAlLsF7ofXVknimg9WX2diGSp2WZpSfTOz/gM5QqdbMIV1mgYH2cyrOmF
7Dvj1cFG/nKDcDGAW3p1l0C4T2D5Q1tQF6+OBKqUagQ3gdTFBk6vIR063YUZkYIldktIUwPV+U1w
K34WtmFGT5KqShmrI4Ra/Y98x/yMEteci9jcynBjMel+pFgC7doOyzbBbYYlcHXv5hqFOAQwJulC
RJssUaC+KDm5nAzTs08ysZjNvCASNPLGLIxL2eDcDy4Gz6GmImAO1N1IXUeCaNovAOLv0+3Es8wq
zxDZpCBQH0w+Rl8bcfWRZkIv+yoBuW/pV13Rrt+dz/Z1advYDCgSv0QhJ3KgpDtdJGVv+cIo5j6A
ywKfpB2WsK2fCf9ofMVy4qpUofA7kBiNdKmuX6u31JfKOZyfidPCWM88ud2jQMF0jQEjLVmPT+Tt
2L2j52OdPO1Pu303p7GJwDkAHlEt7lQuJL8dDXGX5C+aTHZcIq2HOBdSu8XzJ+WtKT7bTB4h1u13
Mqsp8mQfE9zvKWcSWKKzCOhJJHmTtacsDdnnjMpDuCmRM4Rf1mMNTjrcjo8kogfAxDMrYo7C7BNw
CEJS5RROGYsR5t3DrnGxwHk3dk2wsDROj2Ql0J+ztJ/pXMCNRJS9IASr+wcvb5/5UkJXyRgaFlEK
Id2v6FvAnhvYWJxCwebWz15JRLeRfRyOPeyMCmpEbLng0mlWzSFs7JlfpTCWKgDM2HjjsRG2SkAD
hCGtoXr8fPxpEmafEC45VdmisCwHBGSISBevegq57QhUn37GjN7gZMKaYdpjwwnfQRuJJyPbaxLy
cZ98shPHe9H5EFxHosrLSZ4+EC/dgUiHNpmVqgflieK/YN9jf3j6NeQ4LEaSP+YieObkfFIl4DYB
iQPxZrIL2xVBFpsQECL9JZW4thwuSFBmE8oiild+0ae1c0mJOx5B5pagpCzBGtKwBz1QxkcUZaqy
SEbRSMQbSjH1ff1wRwFzuNsDA746ots0SQXqR9/PghMg9aEC4XTBsAZDaew/tVN7UMmJHmzml/SW
QLk3StWDlvgjWbiFBhYgkHk9CUcKWsy64PgQVYJjq+rdtHmpzfXPlgmSmC/UYX1TF9x3PkN5EcuQ
tvR+i/Ejg3zCDwD0BT5W37hwUWtu3nwWGKcE1kLtgHWrT9GsCT5GmG+QxtLv+5BU9AGv5NYeTZw1
L1WDFxvI6GyYGi4WdbzVOCz2UqT0Hocr/ELCiqibQHyYWODQykmjfph52yUHgQkgGNzofFgWDBrZ
4eHh0hjjoNLPuJMgL2IS8ewhh7wmPzfzRLv+KeIPE/crF8d7wFnHsuFTwkXhq+C+V2mI8AJBkhgz
dl8I0D/ICzmuWIFMWelTGtWmz6M1k9fSvwlDVET17BmCpz1nOqSZ5LMHted90xP/8/HvBTDGRikZ
jfFYed2kU4+pxbDmdx1Gx8W8gqIwTqZlo8HhrvDcIGLyu3m1y0u6AD8wr+VFWQrXByNpLC4Lh/YX
2ANVTKFs2mcwLu4LPeRkrV8/MByhnwhXHgCVrbAFOgDaGn8cL6TOkI7mc5vNW0LLlN8hKix9O/Ze
V+hT3EnW1ePSReLYBSLHk+PmXxnh+wwwFckX6wZXHB4sCh0gl25sICUBHGHPIx7dORsUWKLeYvhC
iTXSvO7HVKhsNhEWLhAHhDFU4b/Mt2r8JXWnPlQF7qjRRyJv1XsS2aefsACmqV6KUEgT20ialSYA
VLFZ+Cw7xnSZAGnMEYw3osUFrOV70TCjA+1mFC6LjV3MZU5bnOdsIcNVl+9PaQ63h87iNFYprYO3
JU2PqvNC+5SGIujE+l7tFLrCFNZsResrMQfXWJrkhYhPX+RSXpQzDxIJBbAw3n+z29bY2BonfWx2
+Op7rkKwwWgagk7BZjwaIH1lnE7hCAwVav4PZRGTokqm+4F6YGKtjvTJE1EPDFpudePuexKY4aX8
jR4zsdzc1gw+ZPPE9AoUQGJ16Qz2n8JfagLIQaz6PNpgpK/mTG8gKzw/kOBzho7qawrrb6yw2hzC
05peXxHWqKQmT1AdhFcO85UaFgElWelWqc8ueqUUUrNTAlTSqAcO+KGlef+VlA0AIrtGzyNOfUGK
QLInBnSLkXKNvEPBZEJDGxbSxY3dPAsXUOlD2qJFfzyyST4+yguAKgQCBnbFufuF86MifZsxhOQj
jO5NH+wb/xWDx2CCDW7csL9r5blmi+ADsG8IjMaY2tH4U5bR24KQ8ap3waBhCejw8UBzMCMByIVm
yXcTUBEWjghFD+j5RTQzMSmY/q4oZ6AScQPYJvBD53NybN3LsdvLOgSmy1KIuMb07aE25FvdBw9J
B4kkzD3NNOSKWJ3vO+6g8Fn8XuUMd24oIjO4+LunSmuuLVXc4pitaR50LC6Yu0Y1wvcqDMeY/JDM
TQ3P2ddKo5sWmzEePFD4uDt8aCCohzFyOGkOYWcyYuJqh0mIOpE3/r/3t73wEfi6vIkeUC1lkijH
LYm/zGNhqsYP44JAWWnR4Ogj6BwSmzvHT+Wk1AuOWOwfxw1k/Hp60NIFiEX3wXrqHHrUghCZAkgb
01xPNNwyGb+QG/H8ZXDITb7B8UzsJzets7DxYmSLpsVssKn0RpMp/DAgpGGm9HH51lwobWr731IB
BEGKSV3Jo/kWMZNiVhEXwKWj62EtwTUaVSRcbrvkmfKAOE94hYfvGo0O/Du8iPgAiboQuq2BAgvk
WlzzfbhsHfISa+8z56ZyzVwBWDHWfrw5yOhGDj4Srz1HGzsBQ2EORiB49qz7HMAP4jF/hw8N455r
uHc+ngtIWbiR4F88BXLDxj8HIKgcRWAQRBE93mNoZAInPS0E7xXTLdga6J0eRI8RvYnnXWEp3Eru
OQq7X146vgNIJv8RTSCcSvQ9+LqIl/ain6B+aZgt1hFrlFsG6VIq3Q+v4s1mLXKvQcpZuyyn8bJR
laFZ5SQHxfzlXcvg54w1nwOVkz7KSMaSrL1gRZL1lMtex0xE4xHePWyhGZxKv9UvE3a8ye3xhMGq
igkxXjA7RvYgqezv2pIt7L7Djb10oRLzi4nOjUWEbo0tgBEGA3o6Njy/OGpgLcCZwveD2oGLhtJ3
oQSjAuRjAJ+AuwoC3TtDZofH9CmW+ILwVlKicO9Y0NxmWApcqMxiNZjY4VaERtLGNAe2t3B6IBGt
QpY0qD0r+cMyoeDD3pRDgv+D6z/3FIHM26MnfqlIvccVSpw1t4nnwl8Eu8Ski++TEWbNNsPMuvO5
17C6QbTevOjonpG1dXAtWXp+Qr2IiwxeLoxqADRwzpIs3IBYHCzwcgHkw+RQUWHRLrFvYbN94RWj
hy/ZYYnfoevywlbhFwsXw0FgxfyDzwj/AikHT4ggUFYt7MSnR0LAl+F25sPxxSKOj4iZ0JcNMw24
QljOmM8yMoG0ifdJf2NfGQsdhCQ8iv/2VZtIkq8xq6rZS/XVNh5Vq9XMpFhjnX5n6mSuDyFQGlfI
z4IGoRReg8l7u9DVjfHAgXWrdOCDG4K/EWVBu5eZOEO737WCLRsjhN38ItYYDlTOfCquW1R97LV0
sk2zsFdI0Kv05Zupb6sFrczitWDKF8qI2zHHZYrbjREa+PywxaAcgEvciTPirFmMX82+E7KtBQSK
Zz1hGAgex2wTHWuSzH9Q8jFIrHzjtmBcC5GC30nw/JgOhgtvHXEPLpHQ5y2O7uZrNeC0H2t402BM
K2jez+mZoR8Bh7zkIvQlOA3MNhknBERZat7jvUJwSJBWtf+mc0LnPqSa6b54d4nAKR+uITPi4pv0
FoRqk7Fu8PEaDk1mSSgURhlGuSVJB7sJFVYKymMp7FU3w9JdhZBkJ+idIXXPWjeHHsokfzqZOpj3
wQDhrlriomV8SKxQIQMI2nLt1Lp/n/LkprULTCURmDcBEOt28ihfnN59rASM6Yxdw67+cnNxw/Mh
cwBUJZK6viEJbYvK1xwx8A5sPv+gA1sQgRwEjbbkkbtNAA9KO6KXxnDiKftPRAKD3U//Nc77/Nre
lgL0bSTWGEH9wepGscOUugAUgWHS0v1Oe+i4cNAJRYBK/O8eSyEDUYlmmXrPUnG7vOO1Yz3I9Eba
5fZwTQwQ5hHvLthl9tQzD9gBEb4ky9fVuDx3qO9XLzdMprM8EH71HRYBTL6p8O8u/JM707S3Xx9b
t3ZvwcfiJr/PPlNdf/DQTk3Zx7kfB4nsZAw3l+eBuSpe/XbXekwLIkjNtwUKlgeV9pXnCAkCFxfW
ihAKIXYvOE2wRLiO8w3lMsJ1UKKpPn9A7ELccrPjM49LWymrwVac+8+4sxOQTHrjz3NOtIOVeaZ9
3YTF1IlZV4tyu0MLDHIRIbexteUkzlYNOfdCqPOPtM9ifY77xOKxlF2iRVdthlbrHZKE+DP801bk
GC7liBghNgzGmuSI8tTN38dG2bGkJfRcMbHUC2xKz/rfGCrtAjkxdjPccVSBo81qJ5PMw4hsimyJ
szNEfjA9G9PTfeocZp292+DnNV2NvqPwtuaT+HV4zzexMR2DQat9ukzBOt2bKyxz2IdEjx+FsDzh
TyHtib9iHidc78fq+PhjIjG16HSJwaIUpyNB5oY4ATEgdZPNsVFeIPlwE9+4HVFBbJ9r41Jvmt3A
m+R9dqSUiBfz1HGLDf+xwGJu/hiNGGirxt6AkUMAfyowt0j++VVxuwiZZkhGEY9k+juy9sFPkG9S
cIrMujjJ+PWfryAsw3ZZuuaenxhREzCneTkTR55PnGGF+T8zSfqI65UwSRIOCHvGuewILy16/wrB
qOTYUTJCZYNCWF5INvttL1xIttqAiHGaIMFqRpcJ8F6iFNM98G56hlye/KLfowOFBK8ARudeTn4s
y46+fn7E/c9F+uXBecOa5kU3Nh1JRrpnzPuF4JcRA7xxencAI4CBCTfj6YO4kmVi+qInxl9erDPI
Y/6X7iViTPRNvm+O6o925ZPQEwG5vgjNo2WiIef78IcMuX/Q7cEu5o9L/zPyhM2TeQW67y6gFO2F
M18/jUf3ugfOPyjLx4UyiXKFLoksofIgLeFW4jeGmg8IVLcpC9BiMN8DUaBm4JTkSEiY76za4B02
O2FJnzTWDtt+yWCppk3eKgHvP2tDGZuz8Vly5jMHkHlYuHkczILp0vS5Y2XQcMEL2WFxdoH4i7Ob
cMKp4/QGVQNvg2g0FhV0m5ToUeNO5vkfGDOTf1gYDMk1mA4Qei1+7kPCRt7hdz4mnSDgijjg14Na
0zLqqcIS1tEC/OVsWbhsYLOB+BQ3Efz/Hh6ZU8Zc3+Ba//orZkxIdDc/sMLGB0aJ/f+fxuKN5Tnk
AQ/9llVPOc7PFEfEs02TFXFTFrMSuwnwGz8bq84plsoME5aAqVrQ+NT0DM4Jc+8jkk+r63er+LiN
u7c5UWbuZ5GECvjt+bFu19Kl3pnRdwaS4tz2ZEcYqwHfo7/kT/crDIYOmWCB8Z/UpXiaoOm8IFzw
BKoS0e75TEP48jqKud/2l94Tdj3pKDfMAC7wnru5umfwvSk2WpR8rTJ8wPi83Fbuc1Ez0sFwB/cO
XkPWCULyfYe8BtXylK8iGto8dPPq9Fq/1uhtLZxuV6/wtdYPZShFtx1Ss8LNV08Xm5/1/drti6Xu
XnK/3t+3kivZrx/sdtZ5pF8ec+T1S1CvZbV5+A8s66evlQKXnTHJ5rEC/IIHuzHTabLkntW/NTsr
mFIzTVfSod4Nv/0l/dF4LPr0N51XuC6gDYJOuelwIOopQ20dHpMv+dXic53smSt8IbD309cvMKqw
vq3KOfyrUHXu18+2uEo2bmFJWFva4bF6jveonuvkG2jHZKX8Q9k58cr9E72X18/u29saa6pocu4N
PBbRf1pP1O20/jUtMiwf5oyw06jRSQGL+J2JFxPJ8gv1/dzIex2cP1s/SXY14/67FLXja1gw/VSd
xjYYAqpuRcARWZmEEJhIEXmJf/UGzyp/YsS1MKvfLp56D+lUcTrCIh2Wg7gqdJyIANTc1ojJ4Cqq
FVOor878lMg2Ox2oOr386+f4A75nyM5gR4Fxt4zLEA6emRago2SqLE3ZMPRx2GbsihmjRpJqehO2
LyYmU3g64N6vJ0QuXOWn8lwl0izzQJBeOjCjEMGM4rVi58PfrOUVpf6ZakeGfJAspHEz5vvy1Ub8
8hHgp2+X9xAOF10DxpuwYHVYj0DJ7IUFGFVEFJKD/RJIEpSZKXRhZgWM0sYtUgTQ4ahJIerBvBpf
7I5dmJ8MFIhoGKbocdyA/fZQ7W6LbGXEj8vzOKzf/25/zyNTSlgj7JQvX0KYjQEGXQuADyxQHHOR
3K+TX3meXzrkHYVDszx2RHD1icOpoz0mGVOokVOoElN2WIvtmdcNaNtuceF/Bo/7HLQKBPIpYS9F
7qYnDutKisByAW9hwkjRC2TmuWYa0xkuWkPUfFCHE9D+QE0iwOJGQnrkA76/6Gf0VdYsgOC/RAHA
9Yf9Tnvbz4CAB8kBFC9gNj+C8RJwPe5GReCdrh6k7OXlYF8+wDcYNsAgg3woygNAH1tCs0TXy0+T
+EuA8irZFKQ+THkGPEyWQDU2CiMHnyOPZg7bjjU5U9koW3r3NFkLLvNGEBacti9qRr6JDVgAeAu0
wQACjM/AhObj0xCWB85rcwYPdcTmLMYAXU5AqMVBPjHtviB23gX7HeEGcBPDfeBQyzY0etDDSGLQ
E8B6adu/53M9sr1zsDP8IqGEs9YwhyJFwNSt4fMLi00T1vJtlcFiBbFlKElPulbj73WyFoIv2gM5
+u8fYilfOAoUITL/dYH9Yx2N/wgzAdF5yytw6VWEFDB15w93IPC2PnbHap8v203xw/pLzlCoxl74
QFOBgycvgSU54JMHcE3k4oSUE3LXDiM7rT5QvCAHBFvpp7XPocutwoObZg8ABQ3Dbd/QhRpEWXMw
eh8ftxNHnolR7fftOGTX6TlOybrc6OrUpAeUGaAFdeVD6C/IthurJgCCDoXBM/ujL7vpcF+9Crga
neAKgIMIKcJFlaeNCuDWkAy0+orsFk5yt/S5uqwixYPCOiO6glKash9PgMf17vdE6L4Ydo9diGpg
OODgeqb2rtF49DUvtqZYC/WVsXnGRCP6pqfaN+vDKZDP8tmH6v9h367M4Dixb+fuT4wB1in/32G6
/UDIqQMjEqMnPhNEhceMwjj9A9XFFkgJE6sOPx6jlbHwU+NshhFO3Lqtez9843x2P2cQkunAOf0Z
FdvwuuC5hrhMED6eYMkKek3A3Y8xlwLcIBZEWMSpi6FDnM2NNcX7uiWwLNuafhLT9IZYAbjfcBRT
9D/Dhew9Y5ef2bNefGAzfMb47uBaM+IiDH3Qubg84CJKIeLAPF2KfhvQeaCb/JcuyRHZKEj32MXS
DSlTS1wQ70TxQf8/yD6NBGAtBja/dCPNuVpRJ1pENbhfrwtum5LPynDyjDIe7eXbB2S0TP5LQgG8
BZO7HTA52vO798AXoyGLNplan7X/hp5Kv54cKGK9Ovxy0j7iyZyYF1e2sVYpbcKHnfuMzsLOl+UC
nRAlDC+dr8cGTBHmoJvyIi3N2d3rvXdYrbIVtXYZSVfeUb43Sx5uJTM1nNIhdc8qSnoGJO5r39Aj
nxE/u21Aq0db75aLewjM69SbIgSSpYCT53KYhBrlKVW48R4j2YgL5EUwYljvF/3K4+LLpBMEAFLB
LwyJqNfXbOXDOseMHd4F4hkmW+VBX8r0Dc18OCRrakWM4mU/tSHV+il30aCkyNyJDT0e3z/ey8Ez
NwJGG5kj02rcdwY6AQ4qtiKw/UPmtA48yti0OV0dso/WL9/EVrWxsEwaVx7fmJzNBcmJY8rCiLbM
Rd5rmp+IyarLK59hfnu3WitfV7Pvv+9iWN9ZGyD+DhTBfxMv8e6B+lMWloZ7NCa11oseEuoqTiYD
z0lfZLMiwBY3KAKCXfgsnR/SAocaV1R5uDc4NUxH7PkiiXkZ7Lk1HOr47gk4/k+Lc3ck8OdmV54W
3Gc5NkgsWGJBlzhu3dd3n5bMnnh37H/PRYBZpc9oYkqTOx0sA+7HdDJMmWCYPnzMwkQepW1q33DY
pCEm8xouJp4cNjb7IASOIZx4tXMl795ayRYf2UaDP7+Sg+ohhIkQioZAHvzbfZaRWai5uZ+sSsyZ
kGdcqrCJRR/ttC+GorfnfnFT5Zh6yW6j/KCux3Sz0r6HlWVgvnSzkQHb4lqzcW0KlI26ejH/u8o/
/bEJXmsgJhfh/Ez10Ib572txzQjdNI9pROI8tIlDE2CC9g7uyxYy9D9cWKVLN29mKf+GgJUB1qyf
dX9IiR7x0y3cHhti0FjLpPXQGInxRAASKFkC9G4W3Aw+EJ5ahFhR/6FmcBgbgulU/sumvtwaXhf2
ruhg7/l7C/kQXH7DNlH9Al7qgRjf/rq/bJkF5j/BR5TNmnsHua9Eafia3+1igZOZ9ZkxzMTEbYRJ
2cnvnjnDxt/TYuRZthwWLBGgeBtDNlexX+cGmfiTW1wFrXf7uYWyxXTE093ebUPQ4TVdslM6rQUw
P4UJ6hCQPVVmeVS5H78itpsoHfq+KAnfs3yvCy5ELin1yrOAiYfGPlQ7gyX8e1/ru6PiDwRWgR0k
lol+HiH3c147CDFa9LlWi3wFlul/NvfFw8PgDG0kwlknj8u4H++Mk3idJ3Gx+Dh5FZ994E+Agb2M
AhSYFlt0MPoDA6rwvX1ehzl7hCXHSL+YQ0z1Tetg+LZ4/Ixe7tNqy5pbMtmgKlljHot9DujDJeNx
QDF/2Mq/yV+bW++Jcz89t+bi7o3e9XUEjWoJkQJNN11SKLks0SWxf+xw896aTF/e+LG+M2n72TBM
bBb3j3VjD6FhxMGRXExQhJ1yeMUU+8WWsx53sweQgOwRO0Px6mA3x8JvAvolxSDwgcQ0PBmndK9L
I6ArESksV2WcHYuTxI2GSBa23mf53qJJ9v9bVHG6lmb5impvfVs3rcdkWfZAtBclAIExx2MXgtHi
cSAALRrCdI1i9++Og+n5FRO9x6q+46vNewXtav7yu9WD6EIUvKt8geUNomf2m46/SHKGqwftQaMz
V73Xvp/R6OmLliAWthAhoMv+nuQfvISRfsJ78aDe76V/WH88t9JR5R2CCcNzOPXb4pR4VcAkliS8
yR+krHGbIbMGxQRYhX9fSNgZXNUdyu+WZpBb0P684lH+uLxFyLjCZDVm9ZJzt8byWnV6fxK8vGJ5
DyQbE1Yr8SiGnSQoNqCKLjxc+e8TGGflKC3+ENKw0l/xI0YCj5XimsDiPZuVQ7xZ3MDyeliGByXf
IVXdEr1+aazuW3aNJVTVZktTAruHScCU/MS9SLD4tLh+Z908s2mU+fXc1N5kDwjxj3luO0Ecat+v
9b78a0OVI6J3OwdWy5eig57UzngDY+wJvW8EvceuZkNY7nHD9SDEhWkMC4IHaKwMWLpYe//rVv0S
yg68h+b0/jes/2KOg5AGi2LF1YACSq8a0609dYzYZcsh01VjtCjv38dhJcykZcvJnfviPo3BLeig
Pv9ABmiyaE9HBdndnoClN94LhQ/ktDFWO+XAAQ0Lu5V+xaBuNoF7zyst4N6Ix8T7KG3ohRCGm2gL
rRvUFdywaPbwcDKTAFArF88wZjEAoT0DcjH9OoykJVxQcdWS9NR4k4o0AtJkxZgYTpS9cFwUHHmY
zgAaO3ulHQOqWVzUEdIJ4t6T3DAoeKh8HJw4+eHvxkPrQMfGHoNnJlFgJ2Aw4CzCrF4Xuii+EyAf
/waLDb4U4cDs1vR3nCDdARZYlF+KXeq+Ns8fUC5GovQpAEN0H8UvinoKBYuzkfDryOb0WuLYggSG
pOQjmQLShovlamoWPBSCFTElFixOYN+nAzI5/cumK0x7OF0B6w7MzwESv3h7+Xgt2lLw3VAUWE0A
0ctS4/KQu/1vqM7yBeX3jtwtFzKxXe7tYWUri2rM9Y3bcMKfVRhUNS5zVE+0JvPr6HvBKIXghGx6
fVsHyXrMNOeQBn0oTtlgLHUOq8L6HLOgO2j/sNf9py+qbRUUy+bEavmjelrwQYsViFnwRvV7W0B7
OBS79uIrASTr5bDWT6yskMEXnlVIiEd7L3ZD9i9ly6EnbNI//if5gRjaOt9jek7jhYKZKZR1mtwv
dTS4Nbz6Y5FOy6UD1FysqZH/a8ohUjA6LZajK0/lylgUsU3jZej9LdqDuXyuyBmmlBY8jRLnA3Rm
G1EWtcF3Txu0mYBmGr4wI57XR951cwDcPzt6G8aCyAEYElrMYOc3m6S/RTNO3OiEJ/AZN8xep9kv
gg+qhYFaGOQPsV9qs5b7Yvmn2YjvrZfPQrXNgPnjy5/EhfXXBUwArD+aaWFGt3YQrqzOVqW0aqNx
8pnNSAq1bPFQoQ0j9ZDVSSW2AL2sSH5ILrRUzzmgJ37D2nZP1gDOidijBmw5z6XsQKFxasC7Pbfe
V9FNOLkLRgmpOB440/BMobLMtg82MfYXA4PAGNsDR+fTojbx2ODxMOQm0S8gktspfsU2aITPBSTD
5yZ3xlO3PgtHjbOXY+SoHMu4jeuV7quhuNd8TLQX/eZd2608b1fdLv+BB4s9+A4qOCYit5+KeST2
vMzX+DQ9HqboI6YiqrGo3NWc4EzO0mDoLb22u9Qlmvs2ZtXZmEIBIGEqcpz88FrvVS/bTlYsaBgo
oPNQNqctb0iJlVHr1/44rEnm3+NN9npahTiNsYTjTulLZn6zN5sl9Bq/dCihjsWMuGHYe4WTg+QC
QYwNQDHDEcJ7zzi6/JwehXfEG79972Zb2NbeY6/jETNTf+rw7SLgjnsqKX2WHgDTpSU8yLKFtTmC
W+9/2gby4UBJThkR3C7CbFwXWQCqEwrLCcknYChTsvAsLt+RAHe+GMjh25L+aVuI+7yqMOb4+Zw1
gwMuy5rkefEe924ZsX7FmCPUyhGWb4oZO4+X20SFnWi6qB8VSMqTEHhoGnHssVyEDRs8GQpvV427
UF1RojvZLGG/Ho9FqqDwTlVv+rcDcdZMEezbeSwsPycAL5FW0rSVoGIzgQHJAh/oi3J3vLmIQft/
Od9S2cLrIi2OTqbx1JngTdiKcOzH2bX1z+/1HcOIfjmsKMAZGmxJK43uo1kdV0iR4FSz7FpR104w
d8fBbuKRUsodqi9E8dFBPJfm5eaQF29nLsfFrNmQGXNnzv0zzBX7GyWn266ba3hiTkFugWcxvj8U
cCUkS8XQp7IhKg07/tDHrH1RMmW+pLvigsvGvNkCcm8U3N/U0VcDZt4GM91eHCuxksOstLKNymgI
NNibLBXoB+oUj4gYGxzPCLCUHPU5VMOY46zLXbnKI2wu+TNQEkoCMxoIoCqsG6A7agnaSd7OGmsw
wrVwNGBEMeUd06FdZJ6IgPUfBHqiW8yjwvlcx+ru5jcBHdWW4gNcMt8/9g/+TbKVqJ3XeDyOODl1
VcqGRoU17CFY0j7pUzRu2Ecw0kb0Mn1fGqjlUDpo8zDe0R1DYTI+1Zh37Mp/cBM9bZ3+4j7WHhOf
IHiMWd9WvxJPpUeUy5rCyH3N5T1s4TlH8wLqmqsk03qe72BBw3LZt668NNevVR5OcMwyLYkIFASV
FY4otqIRl4mY0r35oP7cVdqmGr8I4P+g2sohNFcHHWGQBCUtREsrwfjHoizbqMvUKVzqbaf0cK1l
bJEEmgPzxG3+c0O5hd+o8b8R7pj+GDUMRttbmelqX1gD0yfSbeZH5M7g8wbYD3+/sofSArG//eQ/
fHUlUVNZGS0biAZhJb+P39u8iqCFUjR+Z/Je3g9navuoWJRzJtjzbHNjqNAhd1pIfvClinzzAdBP
/Y+ku1pyJEmiAPpFMhPDqyjFDFX1IisUM+vr50SPbe/sbHe1IDMywv2SV7dRAvBYSnhDeKDBb9t+
oZmonaPV8MG82k+UdQGfRsdcJ+fPw2j+mW7nRmAFLCyNw6rfN+sqCgXxukg9WQKBVxPT13TZWPeP
ttPHeeilz7/rj113M9yPFY7MqhYpbZ5FmjiXLvRVToturpadpD/vHe/eRGI2MLeHDrtORf5Ued7Y
Dk7D+Dgx9Wrk/eekPIZaARPh6OT3yFdT+f7V00E5RNYsPLat5yAinE0eoxRFILfcqZTPsiMTY5ZX
s/oiVY5PdAWPYWKUE7RiPzLa41y+QCVTpgtYh4LuWutBTueQYtEv+qnkq3QYrbH/KGVnn8Al9ZEJ
Nn9JHde8dhyES6ed6aU5iFedx+TW2VUuHQMtHvHaa9M4X415idIXehtkcZRk0mDH0m6lcaXPZWlL
Ur5Ntp+7RyNfaJixOLnEZ+0N7P8K3MlW7ikl9653q89rWiFtfb4uDtE2nC5pcQp4iM6tNa+hkqIr
/iqzKOv3O7v6snkW1FF06uQb68nKQOpVnWq59Gqd6uvOrLGtiaXHf/6+HMeW7ToywgdVpSOcHRX3
1dNoOxBMdemdO+dPqeTwFFhO4u1VPdS3lW2NdijakhaVdGpjScoyQQfbaP/7tOWYZZCJXire6bF/
OFUe16b7/fqyA6zHidrie/GGfpvmuHOmp2ahY3kshrHB6QtlN1q2Y4NYZ9EtdJK9eSv0zeu23Uqn
uBdbUN+bVehwLp+6vkHt+pv7Qo5h8C7TZd9DQSPyixwzYnwzlcZamNlViubi3KjAUa6YVRL7Wub5
k7xXzsZJLwg2K7i1baFyjNPNlU7GhAIIJC6r+t72g+fH4k2rJmLHzbpsq1rd+UtUR80S2wPDzCwj
ay2m3s6fHPXvu/d1LS9Gc1l+cJLsKF3Jyiu7QqT10op4qDZC4WOV07+4s+3+956I/L42Ln0Xnl1K
LMq3eWT6LdrsdnlLpCapN3+4x3lL5y2nG5vytjZrBAJOO2k6+8NV3/8KOVh+HgUTm6ERISD7snMG
hW+N1UoznC/RZOdn6N+IX2lzjbLpKpFUupLuK2A1uYE4T/az7cywMBSlYifT8m2j671s+Jq6V6U7
++BtEuz4UmgnUS6tR7J1fAY3+TwhPaKkjoCO+bUYXTuP4aW3ZiKLVRnu7ttKJlF+fMeGPs5uwTQg
28vcGoYdJHQlbpz9qg5645IFEmvnKYhLOROfTNOGBz5Lr7MomeItXTE+fItxN/bEv+yixFOUfBkX
FybErerLlemjBP3V87ZS2I+Wp2pWSzHRCHLGn4DGhSK4YOKywRpgXM9n5UFb9KwcntXNvrtPNpg3
cXO5S+MRa8xfFSmtmVXrsBobSr8+V/cERWxIp+rL94dF5qNlktOitfVgcU6tmb+6hWP/9OoUXr3b
rI3pfECE/HyhPd81z66EPEcNUbpyhyucpLCVzrtm/FTNv2r5pEya33iy/zCjuLFgGt8OE7PubdZN
+lyzTvoyePx7+dip7tObQfOsuqkgE5fGYZsTZnwV+FA1evv86F6ytQJILFFmCXT9E+fKwfycVAvd
+lzVn4XO6zA6XgbZ23h2G9/y4/1meNoQV1Vfp/r2oofvJoP1r25pPpbhUci8HcxriWFg28lo1zpX
TpCJU21RuJWvifdTrlbYdS8im3fd5Fkb3eRDFNIcNzQn0ywkWvOCzehrdv3cJkfXZzeT+pnP27sn
Y+fXAZwVzw/T+aHrBN7Ru6//sKso3tyjmjNG6FxJ2fAm98buWpp9aPs9G+m/zU+q5em7fxIU8Biz
i/KD5UoGca5zNvZIku9lF9K5Uqeq6QFP5flf9lsacedYTeuJk+14R5EJEDLc5HEsb86NBJg7K0Co
vk5XZwKBkQMzK7wuTND60cuzX1pTyWw5ycO69VzEbaj5TxbFXcpb0Bus18MkeH/Z8qMMkIcLV5jg
5Ej0xw1abSHGqhn7PCJoXV2cart7c3donw7tlFJZOF+2vKZaWzXct0R3dQe7QQbm9oQKE+TSTPjz
/jvvoV3qzfylY22VrohEcWE2UW7RzB+b11Mr9xD0FM1SIoY698t4uRqyLmcEqxltkEIqBjbZPBPy
FcZw/fC9tcnWcsJctvUl34ih0wdCU+PLi6/hRSK4MbiMykaQ7ysx86GSdaqex7WSFJ0Rq7N7YaDT
Hy+ZG3y/cUZJwVxVpXmIOH8EKCW3bSFO/ZqrvTZon9LrSnBN5l3ym9zLmVSZX1uMY4ZCQjeX7C4E
BWFzSYfYeXPv4rrIVBbL5s3UvaBxKie8v31aZteCIqdXuAdDpnknvBqvpRiIiKGBi2vDs+zYj5cW
nAggziUi2pzh8Jv7Xe3xfkh1pJOJx8L+egH2wBUQ6aJXf4sVELvN5wWLWPiJQdJX/ft1Zvjuvfy6
jmapdtrYFN4h01Btf+h1MEihnPNutxB9guTcFQYxVSDATb/fWS9HOQAsgxYrylzveoj48+bBn9a5
7MaZZOfK+RqkyDU3Irf0vZ2k9fTWUdPaXesHeejpqvuBlUg++J2qm0vE+ms+2etaT11r2WT9cm8k
vHWWe7UCKjbXKjjrWOJEm7W8pP973Na9WJ4jRMRcYni6jpL31pIN79+tzBeI7ML9z6ciH1DL+VhG
B9f9WpPJfMGTHBDvLBmV1D0KHp9rTfNOSLSc3t4fmsQDjjBWtbXCL+jLV5X5MDZaT9Hn0KlFqjM7
92YOea+1bJIR4BWgXLtva01j6yOBy/SisTg1Mum1uZdl0gqfKvhOmO/mdyxsWDskWIh5H2IZfGrS
zsOV9wF8Mg5CmgMN83kVBFD+vh+Tm8DNHtamyIuTErScl/tGkiRHctX2NVbX9ird2yyblu0iOXxt
uWzNk5PNkAhWJg/PdP8cXNK953IUi5HVN3eJJu8Tc+RyV39cyjj9q6P6nBjLCtjmqznpqFJZ9jb0
InoU473YV2P3KCNOvpXNVeF4lngMHBQv0QFsePCXkesRa+aGGRSqnOXWqXeOUlNTsZS7y2u5qtog
LJGNQbn19ZSYDxNq7BppSOaqFlAejS11AlcTAxvqMBi5oAYygXWSz8GMzuSya/mwjG4etNT287lu
b/eNwrKZWnINlalNRPhtUzU+xrl/5ievc9dTQyLhi8EYkyKcVpRjJeqJTHJIBiIno7lieTl3Zck/
3B8l3Va+Swx7FO4l5ZwL7sUSx4+VcQZn/rNH6xKi8YIyg8OSCuPOPbeoBsce+oX2nRggOUxff5nz
MikPRtDxeXfiiP25SWGRuI38u3ejZNuRBsRIFLkk/V7uxxqkhrncarlrm0Nvlurur383RqHt5i2Y
RZ+3yTFAq7Ef2cH+kp8R8sDwczX2gsdCQf4qL9JFH+4i/+HWP69GhBn+6HSr3xT/sWv7ecElUmKt
gk+Rv9KFlt58mjfuuxB/7q6vZn/7Sye2FYZcyz9a50w7YccT6p8XDF5h8pnZncJQATqUhou1P0bs
lNl05IO4IFYWCQ4NI3ngvCv2lqtGULqSNj9JC+3iSJ03kqtR8vV1owcRz2AElKkquSR8YOB9wMUs
7xQklCXPQ8XluOhhV9ISTaarcpryqL5YhFLSDCosdr42C9fLWuW/yo/uwgHnNT98l4PDPWFRZBt8
Obdb5UAkcm4ahuLFC/Ofi/DX1xfFDESF4QKyyY9Hk0jmkny0lvGvmbsRM56Th0mYLj0OYyG3k8BW
gklBRBk/60k1aQYQRwGRM/1ZsGxFrA8uPBEsZC2fwu9ANrfCVrINqWuX1WQtiHg9usUGL8HIjwav
DHxbAD2fRVyKL49/9ZTuXNPdXEIuVU+YrwFod5rwVTMldxtdldDrN6WycxxInbglmm5f/BiZSMPZ
lU3VKFKsBSk5rP8uDQfOdcomEMyMNAyb9g2uzaew6nkBthpWoj3lrUBBBkvZcfzWKMB7/4BG3Kc+
Y5fuQiJO/MvNZIbyK38M5q7V3EQkOj4KDUmPrjGkRpLlMNdbtVPcmWa1JpumurYO/V3berCxXmg+
r2FvZscFe/Gd0yXJXQnex+RnjiYhRp9ZctnE2x7VcJxeCe4iz1sXKk3SSwdE6HQPf8A642/sb39U
RebU5Y/Thdns9+DWosSJ36q8FXw7PmUOVcHPyt32z5bp33mOPY5X7q5dnTXnf6mTZSY9e3kaLlLD
ze2dkc7mSBTlHhNfpRLNw70f80AWMiVLNlAZ+At4HJkwR/NOmCYFXMs9CiFM95/0tbqdqmwYodHa
K0L0+oos6tI73JQi9T0jn20zFnEY2kSosbbHoLay2DwBFvXu1rZsl+fmPCOYr8HA6xnLC6uiPk11
cyBB4gi7jyU/k5ofKqOgqFPNuZkQL2fLTsALS0rDo+DZMvKB7UgMaL7qQQzhPkxWy6Z/7lbNHE/v
6eP+/LZC6aXtBkRpsV0rrShi8GPDe782t1M79R2l/c8n5vt6B0vKTUmj9tPFtMqU5FUICZbr9/kV
G80nx0laL6OrgJniajDyYF3BYPQfxGnTbfcxvg6xA0zUP9eGpiDZ53Htpr5vVa/v7Sxd57Q69nFv
qpMlhmwlMxH8Ocskti87xGnkfoa/33g5MPL8/EAieuazAYJ2lGpy30h+bQhBLtGGJ3jfNSyjf68Z
Fzcw1oMs+1GdtXUkr+oHmZUYUR1g+47UYfYZWHeOJOW+9TX23T0wJDQg1vMXZp/jqfDODmWVBXWa
jFswZOZ/l5etQ0JcmeKFoIvwnNjtXoOTo+429ZRq4+QT9da1XX0/MYCpz7lk+UM3mmk8Y+5HXjWh
Ihx9NhYyE87O8K5FHFak9MOFUSV5zESFGFFXFN0g4uu67tKJhYidKWKkcnqTrPgMCUOz31WImai+
aIWxtoVwA7IkYde6SKY47QX60Laxq9+osq+djbQwgMt6xKYmAJhV7slNeaszgaZu9aBmrPpeaVpK
ObJ77gX2hVXT6LsLzGtVPXcz460YU2JD9iG517xR7dUHZXi6df3ZI+iHBt1YMc9jxS2jxvJA2/6O
tUw3a2xHsyBMaYs7QN+bUAPpaCyRzPEGfm+5NfKZOrj1NI7y1HT8iBhYcyUqgpTd7tAXztBeIcM6
H+7HcmjlMrhlGrtvDdmpeP5LXQMTfOg9hk8z+wLuh+GvYmwWBpUXT2/4vJa/4si57VshrIDLkYjl
W34t/WzmO09GTO5v+i7Ro/FdczdnMz6bpadsk5pBlLKrXujhxKQ9Bsr8V/dU3f9p9sThzAwUOZa0
hZAFAMsrXZlP9rXFWPxL9Bzdu8fucuiKFH4Cpbz+9IGADz52GlwOSOHGedJQtb2AkB2iYJ1WEAtZ
T2bVwf6MnltXtYe6HrXoac6AE3TBPmRsZI+zMdwh4wZjE6EcKixsi77K7PylikL2momBb9loiwxi
l7dfaC3ajJXjbXNmml5VipZ2d/ed7kPrOrvexiQ6ao95P8ZYy1/5KleZ5qpUdxYzlaptKzdiOyDS
NStGwZuYya8Y5a71PnNF2pwqel97FhrBZzk0iGZtJ44Lj5PJZ8s3Rpbz6DY5COHnBln21j+PCo2U
eRoJfEm+IoK99upmB8tpHMk+WnRnh2Jh8GhqGyIs2oRapGqET+dGYXNp7Ts2X9SSwKCM0DNscoUO
4s01g+5gB+iHtEKleIM8g1Bqjxu/443ujSu9k5EBxVjjACqFqA3X7/qaysWcL2zNfDoba1HpO9eQ
ZZscXV3fcysgeJzqxpqpn1eXbmC8aLnTv+oonn4P7fXraBbZoWIPVgQS090P0VXRa7xvK9BwTwsH
0e9V2vPJbJz9yGYEqRcvrDuPXoae9OMB+CrHDRI5VeydHCWD/PhqqM8w1sWOwD3vjTUSTWk4EtY+
3L3Zhx/fmW7i+/ae7jyb96YBVu0zmggLxNHDgoYVCliJxDPXguqK02pya11Gp9Hzb1GflUSEjDIG
qwsUj46Bz3KvNYsEjZ9hhsGkMMp3lt3k17GbaN+lDOTq2YGcrmpu7sEt6RBi3W0HOmNS+OT1lnhb
jO6NV+8hLoB6E7P6pFo7VVPfqTeuuD89Ku6PSi5svovfBCvJIZKWSGm6awsbpZDLF22HXVZB+kio
+Md8mBEVGJYVeXry4/Kd+l6NMkNDE+rZzpPcx2i3drqzhr5jFzzXq2JmyNtZx77mi892xt5sZkst
cIDzYJQRHaIBW+pdct0g0hHf8oYSyn5u3uOVU10iUushY7B4NBBGpQ3sOY1SVeCKSCVcXxxiVBK7
MF139QD1x/u+iev7PjeSciR3Lbdr4e+f/66T1c+tFTRlGVo1MwIa1y5p3cB9ihJdlUYZGDM8fOx+
z1/b6bO/by7ass1bFDE42dTbdnDvCBrafD9akkG7c0oN5pcc/jEXQoqsnWz7OdhPk53ZZ/hig3wn
P3Cfqtxf1VSJwB8We6y9fqwR50R2TD/Y2ZTI8nVgr/fDWxpZAA4mgH3VElSWRmX9PXJRlqPsK/Oj
0yH/uEklWVYdfZzRIvzMyCB8OE2S1WP99Em9uumwU3KmFeQSpSklBszJv07SWYdkqeo8uzY91LVn
mGCcHMSjV5XSTCB++uPej/fNwHhGrNvkTKf2pZ2uLTST++YJmZuOgpCPm4Y4aecOHuqZ4eNt1t53
eEQ/lAzlwNqS4vVMVq7YmQbmBF3IGz1Q8UayEUZs5Ns2WYwrZ8eb8Hn60HzESvJqLTtESVRwJld3
k/35hEKwAWacL0v7yaa1oecD6Gij51QFQcUqUjN5kSIXrxb6D2CdwigM7d6z7uUal4lxRRlmiZ/H
ZHzHH8vkWciHcssG+0mhRWwTbbuLJucwHasZmeVF7VXJlJQwBL2wMOLKZZVnkCZ2EymRGqo+EHOR
a7yS6O2+2XDrz8a9cfaYrMzzGsSkceynMpveVvXz336SGx4KxdubAn/5mQ6Cxy5JfsX4tRaauO4/
rTOp6L/PM0B8xhR1k6vZUfahbPvMHhH0cSvP12TZOf49B5n3RJ15vH1CtawMkTNY08X+FlfmSe/O
p+C0ZJtkpetgAWU//zh4yFXB8sRO5wnDENn3vVygKb2XAer0cXEJ5Swp+Q4EokFwLYDz9GuSZyWO
8T/VHzSXN9v5o7WtZTCUl9o2OhnXkKzDf2uoitoyOlfnrXmEGW0+puuPeCXdCLdQWEht3n80D7VX
FNy3iUb+ez7KDh+DbCvTIaGub6MiPX7FGVguRPvyhQv0XH9UqMfKwb0ar8swmEYXBZjbjYRlxlJF
8Od+eZ8GsUyQdHVez6q9LtOlyX3+pd6OOJHl55nSIdu4tZQAJWQsF3HlXj7Wd1wj91L7i1yxaPR4
ZAjhYZLZd2KmLUJiPcFh7kNtT4/7LO7f8i0Ec2/WOgAT9I6Qh0T19oUPDoS9AoxbniCse2IGRR9f
jdypIcXyMtYPpJbp32N/lyjeC5X7prKVM7Ir5W6lbKG0sRW+r963NN3L0tkIaat7wFN230dZK1Fe
VlLIXetuLS4qgtfX+fIBky5M8NvSyKVayV2kcMMGUZZcYu3CppoSH9qzDHQBpdWMuibanwEOIcqo
Hjv2M7nafd/MncWdV+7bMgcOhBdhuS2l/2l4z5inMEO+/MrVhPhtt+UMBN9bvCEybGynS+O+qpez
p2o80V9mqis3H3uxbuA2Dt49XcEGHZKtNfTTiz8r/FvzTrbvvDeGQSlFLWeGcx+B88w0X8LfzpWX
fTsdfzeJ4lyYrs+Dbb6zJmTK1tRT4HkGznw8AoJnhtd4n/0qMwvw8OqiiY7iFtnqLZfqxW/fkNVz
fByj+d6FKC4tn7ZewbVNhpI31kswzRbq++GDpWNqPGtT9k77NCh4IEaxus711EjKuC6uGk95YOCU
QlmF00+9pRsm2YXU8vL+UcIdZpr36NrBf+b/nKrAvF3r8pbrtgvd5efGA7352fRmfTLuz+yHKgeH
Qxes3wibIFbQMzzIvR07mSSlQSVMiVMZEwfk64sHN2uEcUq+pEQZGWYyJT8pl1KUzZYT5wYS4FiR
4WRMLMQ7u63HC1iuGqfqcgEEFS5eNuBCLQgZiw9MYB0hq84qYGJGZca9iYPIPyrOGhKheK4kKX3/
pyq+/2XU/wrdexnrteHax0Ma2Ia5y0WoMZUPJQ8GLHmYrNe1498hVcpjUeaGTNfmxHMOwOVkd+km
ci0jHsAE+nTtYOwHviL94kH1t+5ulY+yeP6hcWK1tMvFtFx974lCeFZXsQYG0Jucdt39q44UEVF6
kxB7E1lhwFg5r10WXdHe4anOROwpqkcxpzSkr9763FJ4w34hkgLGmFdvKIkR6Mh+vCBGbWre0A9s
N7naPw0QoUI7OTU8o5OTBVB8fcc/tlO1h6aCZ0u5GJoK9vx9cXXskwuPDiMEe2sfBK+bn1zzMHw0
sz3J4kQNNDYcqfyRe+OB8rJoiymn5dVTIYMYNh/4w4XtJFdGWVGZ5tune7PgTFuBO+vse/x0R2bC
hzIo950kcJhxkuKFRFDUTkf7OEEYj8W2nrm0wf6OPdM2NJXhGJsH7i5tuXxcsFeFIv7QNVHk8Awq
INIhWhD/wxG93Vbyt7I/x54dn7VtsiZiFZeQIZHmYr41La1USjqZqMoKgmch2kRDERXi1aW4ox91
h795y9ZOubrg0UuB7itTp4Cfy2GiPSnnpExkgsuRutRE0Y6ZXebtJHhtqoaW+FXYjfAeF10SyFRS
WTpkaot3B5goZcB6/8P7WJyj0T6S967tZLodA1dDZpSd6SJ3M4SAWFUd/xSrHPtR1sMsKAmZ+XP/
YwcVy+7ndg9+o80/DzPMELoMGHy50IdKLNvaPKLdsof4wQb5Ix5wAPF6NYIdheYgVTuleGeaAX5M
1fX+ABrYK+BJFh7o+Xytip8EsS3PGsoQZRR+sRtb97mqHFVYs9eBnXkY4GkvkzyQFLs6PAjkEE9U
2BPFtcErFqvmZVWReanuE/rCQzkbALVy975IGplDFm4w1E8xBSo+cC+EKwDtziLtum4J1CUGCfbx
KuubIUwQKHE4PrcPd/4S5AdnhSNLxnFd4LhEm6CtubxucVDMOf+6o9jI5QFyQ7D8eUBbcSHAkX/Y
C7RVzOE6VQPjAiAFUT3WnTASBby7EiFT8mmIBU27MaBw++VbJXIhHipvAkNxpxYHeBYORf/05eXi
SaAaciWCeJfD+bFy/rrW+jYGDndIn4tG4swfGLuH0ZsylY5fIErNLQsZCN0f+hJ+gYb8bFgdMlpZ
2XZja2QzBvmMGfKtkg/ZQatf/qjt14K8uVCvyaKCYwpaMhQ6DOh2bBNPmftpGJuCKhHs9eKAL79x
Uy9XGnEfiTF+0da8zJI1eDsddgD+wRwwIMpiz0ibTa+7ap9rai75Dzyv4Jpr8cLiwLVcLrxLdBCB
EeVtOdIv9Buzdqab7hdGuYCekYA0hFVFZ8aCbbAxDa6l+CDb/mdaSP2sv1yer2CGYfcnCAvhQa44
0sFn8suaCdsWiIFdRKpV31gIP7f7DR/td9HfDxNQY8opmlphR7+u179chuSXBu8arMDy+HqZXuEd
Y9fSkEwzPSBTz9SxMckoJrEuL9Oii/3cvwTzhEulGlbrDNfl04OmIwQVgcr208f7qn2IUNbNa29j
CoXW79Z+8Cde5JKaVmka9Xd8tKpdJvtWcmQoyHTeEtwVDI3FZTRrZXkRj2YVlAssU/sK1V/XIc0U
fi9rtm/qORVsvn96m41Rv6nhs58TLk5sPnSwVx69BLfKnfe3bh1o9A3ynoZLP95PXz14wJrE9NhE
ZbfWo9XgWQ66cOFoDR3d+/pL7wrMslhyo4VXS/hvToe0F1YAtH5LfcdqcBxC0SFwtff4VsXQLia6
e2/5nO671978W/R+15yGkIqGiWxs+m54dG3up4akiCKFpCXKsXU1G4/O5KBAeSLHbTE452SDGSdl
qQy8WnPRyBog+mlmihHlT/qdaKjxriY0CioMzQ1J7WJ8bcpBpg0PVp/3ubd+PaODKA7q4N59mvO/
BKsNcjK69Wst1TtjKhT1nJw1zPf7/CcxSbCx6exkJRlJ18zz+VLBVk+qo9SPxN46cpHs++wD5YOp
grlCY9I5NjJNhVBQcs6bx4bQAthqcfZOvrcb8jbdhkuX/YekmV5JUTGfrHXpUjFEMbKop8sC4ID5
strUW4ePa1020GcObH2ub2fF1+REbMpNkGvZovRPoUCi4ViUKIjkeNCtIUrLCPP+OZpXCqVtJMNE
GA+9N2vd4mfxo/xtGNuwKMUPGt7pvLAebllU9v3d8CZuV7qWxPhH8UK+/x1TJvu073thxyRa53Ly
YYpiRlZ1UUGe3FXSwkrORVU2r86Ltonk61Q+CNFPlo+xyi1ff5rQKKGgMKTkORH5vGq0RM5gpatP
vN5WVLmZB5rKG1QW/wZNRoaEHZaR8YqpeBXlTlGx40Wn3TS3iLiM4ShZQ35vdYupuoqGIV6WZ+BA
IZ4/d0Nt5XZoUbEXkuJMJLsX7Yt23azM1fwIx7QQFfiIQMbOvH8nSTOL8BDyZRZR+z5lIcFaHDP+
1R69rMK7a5B9Z5V82yOrFDgnIfhWPwZRQXhRXwv+k70WTCEor1s7Vrfb735f48WicWzCe1HszqR7
7O3RRTlkhryxbCZGzBoCHJJCQgxwpGwRjlJLb9gzCy3FD2Q8QDN66uW6fQTDSIQ1XChKgamMnRN6
lBw+iHiWyy6bLXjyMKQ18G0xPgVShvcrpOk9hJssHB6rvnPUae1Lhang+ILQq2N2XAb08B5pdw8p
BdJq44wxHf8qDXQ7BWpj0cT24clMjQ1hLbFRyM0cOdadvccL8Ab3JNPWGrZTwHiULKvIC6zGwNer
+WPHwvv+riZTDW73l8qW6ruHYPMyLLtmKmB2/tEbnA7R+UtUPQVAOAHmtZycdWx03QH7kx/4fz1D
Cu8h3s15duKJ7fPhRoaCdPMV31xIkgxRs1Lnw2wnUVeM9eUvJDseMISZA5AtWJPPkxQr40zQYR79
xRizUni32TjkqDAkBXH/vC/aq7alIGS0ipmtBWc5UBqFkPxYdgrfp2phlBX2bNPo59+WIOD8uGCH
3riXeoQmTxRUkjZe3EVpPk1ieY7QKVNWxq9x6l1uQomaycjWg1EjU4fYqfH4uLQLPXdIjcHn2Z51
Cr25uMsR2teQX08B9dowW3EKdrhXPnVWfybMQ6xM4wPUHNmkFSbb4LXy/sV4ed7bHgTgh80syseL
yy5oLbxk7uff/Qv3W77Ab3KgvM+8I7LdUQfhJlIhwP7nVfo9lQkWna3qKNvPuaGySfSUfsmO3CGS
PEHHQen/k3vPepFxOGPbKkSoslkaYcAzMnf361J7QRf6zAfzf4HgJv6DT7HxGGTShW66dgu40tgp
eq3NxPaX8AduLxi++pyiyir25Nql3d+0qRxbe1/Go2bdqZv5Ltr7rqoIWijHWpnzu4skQnwdhDtU
k9NDY/dZmAiPqrUUaNVTabitrvpJvhxKNcv2XfLIx+Uqa8i2oXIPOUS70kThCqtVD1W25aHNoDJZ
kULWrs3TWDGG1iuaZNruO1O/wOah5BIUx08Zyu/i/Eu9m7NkT4N0c9FHmt+bc2Ff/fzXfmjet+/p
AVC4cCSpYCU+tVnAHlUtypPlUaPSBsY/3oWzxDksVPuCVxDXpawGe8x/rsp2uT/SYWyeF4M434u5
HzYVKSLLTyCpMr5Qe717cPSAY8+SyOfsYHGr5EuJXih5muLSwriJUKUSedU9QLVF3003QCBX1nfY
72Yc+m6iSMme7WU1NrZL+1XEgxIWDw3Du8BmGlh3wZDKV28lbWvVXVQUZbXUj1EZ9oqkb4kwNyo6
M3l++ZzOPm0TQlWThM2aZzxmpbAc++Nzk+mWLkMGTcidLNRjPVkCu+I4rXA6RMZO4cqGkhrQevIv
Hulix0VoziSfdtNUZ7jLQs1WD0UGYcO+qdRsfXU1P3XdYtmCjpJZW5djTbA1T5w3t956mHkF9l0B
XXy5RpXtpaOEX3+tNSz16zTLheVpVUI5IX9h3m5xd9U3tK1K5cAMfeczd3zHevlO3wZ33YZGCEMs
d0AXoYaqh5+//qil+dgKvULP/7yM8/2NTyneP+Ij4Cri9z2ZsyONmWLF+/W4NGSLiQozvSbUxDGc
x89T2UHlS8eKl1Hm6hc0npniqbN8J665/aqnXPV/rIFNrvCzonM0Qpn/GEB8LCXspbHesburvPB/
ZP4fnk9JFjRxlUv10HqDjuB1urmQd+JpKt4GDxbJ0QVAf4iexabQnprw2XaBwrglu7GOvyOOGC+7
xx+bamDOQtH7+rx0pJXKeR0k+8k+SBfSHLxIe1hFYXiCWu9ZQZwvPiuGBg3G1Qo4mo05rf6NnULf
msBqZ0u9uxuOR4F16enuV3LMvPRsSrk+1uiNbJdayEM52cTQNKQ+F+XSLtqEjkrY4o35m9Qu94NX
oLPq7FfdzaL2nJLIzBHDxfXwcSyaw/pUIT6lBeacDk35vyNcgAeh6UdCcO6snGQ6MU/li6L1Wvbs
hKN33SdNcOk0cEnjSdCt1+r+y7irTKIpT8eWrqEMsh7VgmAdcZqjxOkjP2ui5E0fJ3H8f9OKEoR0
kfj3mxExGh0CH2Kj2GwQ4lJ9NgMlun9Lj5dXTDFd2osMC3rkWgWBcZndp9BbcNL5MjRTyRLanbsO
41klDxbREjo4Z6axoSGJo1jv94OlqJp7TUucCAn2ujPPlfeT0AwmYgkmgtH7nSkBHhQaoOVbLX2c
Kn6SpqaZxJo0Oli2qtvghyAup+EqWfXUz8pPtLxsb1aysgbaczJ/d/k0lhSffcPvjg3LLcHbmGy6
7pd5KVOGpU1uc/mnIYXV31yse/8a6SLudw9CCKipqVfO07+08MvBOdnY/4FqfK1YNSR3JMaxZ7EQ
mYS4MbG6SB/WSYx9vDvJBDGY59Z7Jpvpr2RwmzVgegL38GU5aQwUGApb/dgVfBHYYGNr8oNLe/2j
AE+WD6fSOPN7rr8+AaPPkSkOl8/5KDfuPQYzUTW7fHn1eX0TwJUnb9Z1z/9ScnC+1wOo4aIXuFIO
TpANiW62/Mobx4ezejb1/vWVTA3Js/fh8mwqlnFLncvkTkJehAvzDtwWlXu2GdtUL3UMMt96qsqT
/WzMHmFdK4GDekQ9949iSVCGSbE2Ozaj54aCmHyAaw9Yh/ZF5lq2lAat9MG6z+EsVXqMcz2kiHbx
V5bpo+0gpPQhLV38XqL1svL6uPSDtu36+692obkPJHGJ0C41D5PPjmJT2w4yqfoyZoUIUdBk5oJm
FnEZ561CtH6PSSOl9avsfqljKCb2l0+qXziV7TehrvIhQ9PaPf/ZSNavSu7Q5T6UyV8oJwfqhTXt
1HB/inTrp8bMsN4QBE/AY9evUvnMDt39j6llKQ6PMLmVfqG1u0RQSsIQUahOGj6TKPMuYVegc17K
9bqkinmcu0qMsBxmKqZ8Ud3vKp2zZSDV3HDYdmZs0mthckoXLx9PXJIRMJu6QKGCUBW9er4aBwik
0E3YgBh7xaIE/X3k6vkxhG0/tfc69MhVFfebN0L5zFwz2NB77YRHZysGBYRCay/vOkxwPyywKkUB
ueKAPYTS/58S0f/JHlMFdibqrcUaVfowNDD56cPmGUXyFZOrBFltrz2F6nnxHqane1fhDggCSN8I
IEJEGbAtMk+KHyrXKXnSjn0ZJL3mfpjB3stEqfAt2r24ebtPK/eYMt3a5OXZYG4ylZTHngDk5/1n
swp+QgGOR7C31NnpK2RzN0XH3AQOV/PHYZ4v4kxkN7zEBvNbL+xjcqS/UovvwDzMGxk5JSry8xCR
AHj7Makxjnfc5yrpTDsVO5Zqa4IjR9CByQYde9mW3YITOULx0Ngfy3CzX6tiOxWdSCaPBI7/rUbP
ZzE1Ao8q7UmDcl4sYaBepCSxs9iKLtSN8uhoEU9rM7p55faFKHsr6rOVtXrDpDLLQ5KiuNYOhsla
9h9QPiOGL4i2NgIpIIXwtE1EQL5GFJi9iRvYlPFC2Q87lLRsikVaxM3nbeDvKe3oSS6M17fSa2wj
1dBqZVKr3ouCL9FMf5iOyQlbCDHQYctLlBgkNLAzJtx9S7rzdlVdpGSem1EhnqTssSPsPtxqJ5lJ
7cLcTO6KrDcc6iqYIYoSIPjalUUJkrNUOfco3dRHvyu4JtYpVwoib/Lja5fL3Ey4zaZ8eNRt9jeg
nCCfe/nCVMitlykmsT+Iz/Hm7cwyzMPKvQwN5GzYF9Ma1rsQPpNvi8WbIuHNlhiYIahvrGwHcZTL
s5i72j00DmvS5o2xY198vUontjwwoq6QvZa2j3TK6ZjuKZOz6z7jvXPlOeD9yIVugaifkTxG31W8
30IbY3fZYcr3HSanxLuOO+CreiNbRLx8z7blnd3MSKT/0aiaoDgvXQzCER4cut0QQ8jW9KGh1mjf
QFjbCri+8CPC/CM/FcQkSN+1vt9A2gSKKiKjzNzBoxRPEbYEKwvozerHlh5gfjWO5htdma8r7kLy
pwmm/DfbAMopE0MbLRegd1+YGMfvUc2fkFWGVcQ2tU3fOHWgQUpBQmKOyFayUIiXaDYIzvaUG1h9
ushfs29/Q3UH2S6UAd5JP/sFHMu8WzcW2c+5aQNf9a7jxxfO9dqJfc8/Uz+r3/m/gC1iqrBw/mmK
U93lsZR6c8itttXthzmZMKmLdkQxa6sz3u7BV817UfmPpfvaTTRbogD8REjkcEvO0WDMDTLYJufM
059v9xxpNNOa7jbws0PVqhUMzIgw3kqqHiXac1l8/aF56cXciP4K4Me8FWurEK/G8ScyA9tQAtWe
o4haWulKIU5BYvI0eTWg04fg8xeqOEuDRsGALNf09QclwLEUn/GfQ9QA0qNyJrU0t6KrGrYufuiA
6cuyBcP/AbUU10pclizAHIJiCW/gOPeK2iB1WOhZNCUfMfyjb2X1KlNPgPHcBvm4CqGydJd83f+N
SvSfiuYgIfs+T53+xK552JEZb/x7xYPqNxVHuw8ZEkflI3r/rrCmsjGsbsfpO2G6f+8v+IyGxQJs
O+vDDR/+T7LqqHDAyV7+pvo0BbaAHEMZ0sAtAgTnoPNE98AQqbZsPJ+h9lONhbJWsc759vfAh2bD
ZZup9iqfGL5jlTVhxyD1i8WS6lLxGSiduXPCeO9oGKJ0y9nJZnSO4wueJ2s19CeJ03PuvV2qKvaE
N8yKuhPyHG35oBHIfvrRr/m+p/5C9y+tTUO/LvPkeH8qZHrRhvGZL8qhZOO8micTN11EirtK/qFD
mywShfQYFulC0lspMJnQR4urrzg/hkC8zUA2MoWVr4MGp68RDve/FXBdFBd/wgSuukQGyvLk5Hg4
yjFslef6y2NdZWnfRuXoZGSccyg8zxMxEzNOu6ohoyw1Nt55OLbhrH/MTCN0b6eaKTmHU9qww7pq
NpuLjg6R8dQ8MJls0TycJYtmPyCCWYMciv5MHe9wyW7CO1GZ5fwYqv0yTE2BGmyxR3s2mGGDEtVE
J6AoYpa0PlcBKsnsSL8ZpKjomw4iZie67JcOZV93TGGJfC0DaSE/HUdnVrkOV+Lgu5m7s7+Ut6Kf
12bawgFuSuZT3z4KKCQzumh3MABuI7LqdbaKJPF4sgHVNtozEc456HjEqnQ8gelJH2Jqg+qbyhaz
2/L5VMgpKJH/Xqp1v2+eL1Yjitj6de9pjIT7AvlIQt5fet7HSdxq8YYS4DtIiKwuTv9hCVgBKeqW
dN0VeF7WrwYwiXLSkg714rm4/lsuC/FF6egMcUXkJIvn30Ntbg7ZJ/cV+zn8KSgn28lVXsj48fGq
bdtT0+LZViTRm3/A9FpIVQg0Smh6f8d54E3eK295k/n0fF9XFf7D8c9zH7SdniVGX/tqdnCqqVke
WpNz5T08sjrmWoNtyCw1nk/GKQx8Ydeha2sdF9ETFrl+54acRWKNvfsPmz58R3uZLipbbcWi6ePV
sMK0q6SrxVUz8v3oPnJ+ymJuMNDc/J3nDrtDFSzzmm1/T5n8tvYuZ8YbQ5JR/G//YeoxoI79TNTw
DhPB9rESnx1bma/rlwkz3CXG+9qyWSU7T/4qk0ufDPySz8yRsx6V9DeCEpJY8ntauaHg1m5KyEXR
QDpzs4tjAyc6FZnliO0bVpCX/cdypmgPpQ89TSKIpoKNZQbcd/gEzfyu+++/5FjXnWtCpbI2UNcg
dLLuHXsO7Qe/YzOIwn2y66LIOiNH/zJg9z3PfvWRm1BkHtvu59VXpBhain9YY3aSGSx49OT+Td9d
dzOt6Oz8S4XEJn8eFl0qfxcR7mNhi70aLHEbgYSG/pFEFlzNTrPp73QYro6Mc8jZwOb0PRC7hRZI
tta4fEaLUgi73CK+dwDDfLJ3N1JSkTpeAmX61UNfmrpfNGbydGv0wW85C/iA72p89ZniDaprV5Ng
/zx4EbRTya4zaS/sNJoEcH1aNXAawD1EAoskv5t2kQ4Sr3aCJ4A0hWj9FJXG1TqfZMM2tCOKZq0N
xrbiGB/cURhO3nT7TaYeY5dlCNYN3k9g7ho1YZ3krxSpUf0Vxo8RMl+0d6lrpWvi6YxeykuDtGUX
M4mHmFs9MshO0pPVLD1UPrz5Zi7mu/Kl+f57uX1ErT7w5XODXaSUY0vIV4SVHru2zwyusiDUTuTn
zCpu3aIrqbzRChkWgm0m98m6YbtNhRuIoxgOdP2Fn10eiLHKa6riYm7dOaDK33X92r81r8jCJ25B
sTkS0fA1w2FsChdeWTGVQIF89d/cdHz0KLZjtq1OcVNEGqyqDOCMLcVyxfEs4EnzOylgzMe99vEI
fkO+2aYzHIjt4W9K5i0dTXkCzplEd6UJBg1T7jDTULONxTPmPaOBigKLivcJVNcOyO9YFJiRpnRz
QBMV9RUYKCI1zu7jX1TGLCtMK8x66QJyH9vakhDQz7ipVd3Nmj/gx6umklNAXnQ5pvUtwyrtUZYl
hcCGnks8jMIbiV/e8DbSYxZtI8nhJbUyNXw0ElAWdOXXgOV/PO9tk8leqtzReodPLraT6F5rwfAa
zYF64tHPOiEdHadPdSvwOaeFHKeMkBkRldLYo9k6a9mm4zndW39dojUV0/Tpji0tZquR51OlAOAO
k7oH0tsDSIeup0v5s5UVQ5D1Jz+KXCl0QAqVyUv4i3QQh3U+mS0oXLLD7e/qSZqmV3Aka5HAx0Bk
BEgUBvhLhB1NPjJ8Y5WLNsM2i+dzOLH6qVK6GuX3+cO3urPy1bqvGOgZ7U2DLoBlh4e64NQUnBny
1zmOlAPJJtHvgJliv7eP28zMQW3KSwuzAD0gPbuYOZoVQLb0PQ9mKc57Z50NHu091W3JQpptuTop
0439Zr6vQ4exe+TG4bfpWj8b6hKhcsl28v0I5xKVBQSAzEq0yUEOSm+ZnMoN9aqJi4/aTbgTj3nH
mKv31XR6WDydxAfrQnEQq0EWtyDt1YWihyeb5lrnsaQbaw9kJ7o9LzDwa/WnkIvg674Hvd3n4m81
enM7e30KiAjz68qrF/3zTEyWMHQLm69oc9uTgmORAiHfnem3yjc9OzKnYeN0Carc5S+dkzkImOnM
vuFSnmZAGwVppMcjA3dWHJlZWp2xKLyPRWr8+vsj8plIogo/Ro+gWcJ7f4cLISf5/RWoaQsD4cw/
fk5bN4fc8Sj/N9fXkehxMjWhr93cR3wiqFe5yEDdfl6Uj3X9oE7Cntb+ZH62llELlkNTb+bguW/N
bXekN6X9pRqLtHhzXZnOvnWgci/JIdv3ZWX74TtcL0uO8TPD/eBEHWY3txpUk8hJeDhh7ol2Mc5E
HsBeDPx3XnRmgb9SN3XY3UfdINN5Aio+WSu3GYwPRFO18ohI0CFTl3qkSV+rOF01kn2SshyKmNs4
2Vblh1raM86QRkWM3hqPeupUvZ+KKnivuwuBiPYLqdXq8zS7B5aGi1KmozLcC4mZ0nCyUI80qeKf
7icLhFQebcmxwCn3VXHYPhWFdD7/qdl/Ex9ejXT+Wp6ueoYWD5zDXce0N1UAFT078TSac+Da24rK
IqcdacH4bBjaXl/rJt0szYRn6oszDpqS4gtK8ezotDRW2KrHO3OTIp8180La5gW48m5hTiDlSh71
Hcvgdzf4cjL9V7Xskw7N111qrUzt0b1ybrmOPt8p3sfBcDccbF/r3pL1IYOFzZ8xJh7u77vjujlV
txWteN87oYLxUJlc7NXJQS3ifta/4Z3TPAel86Pw4w/smT4bJE5Lca6QYebnaXq4b6Iap/O6vX5I
lyBngHJd1vXcuXR/DHyH4uuFaMdRwWT8cnjsYKd6h36pMV4SUq2ld/S1vr4rGBnpxvLYQ18118+g
P996q20LDw2KbnZNIukXEINDQqFZXaR7/50MesacSKP1s3UZRDhQ/XvC0fY5wVBgcJ0Tra/XXc89
xMPSdCYGP9fp38XVEwKIleAqq6xtmgkqPu1Moq6ifPm6wF/QzPy5z9/7XD4/Bo8N/c1++HxXyO/K
j9WEgVakvWjuARr95e/0W9E57eVytjijZtZEsL93PvhgyJNifZ1uru6j9PAlViHb2mc7uSYFJFIV
6lH2nj+4QCbOR6Ud6hcbGMHTcAc6XdGdWTFThfu7lDsV4KrrvlP7HTrBt0tX25qt3sPVadL+ZCPx
DmKn8GRhNv1o3/F2my3YVsDbEA8XwYBKKb+u7lAnf8GjJGOUMM9rfUp5c1xydKndeBx8m8bBPEh/
bt1nQnV+X2NR6SdWu8rr2swYWEA45aMtmtOZ1elbv956ydLlUSRcuwUPbik8s1x3+j2NlnAGzjjw
yzJDiZxpSTov6OoN+uCbmw2nUcyo8l3wz/HGn69I3bo/9MWsvSBii+ZzTyha2+wKzqtjS4Nv7s57
WOJNM/lN44FMCfGmCd4/aszv/b1oNQuHj389s7AYQvFC/N8/y+A9VE4ihRcSLV2qqdexvgxL6dVL
TwAcXd/ixrlFnsKzz8Wn2Fuy85Jy3k2ihFFZQ6/JqvR+kZZCHlMGtxU2ENU2J4wNwnLaVmib72Ty
eY3KCeqUdguHgb4mwh1hZ4FN3ge0CJerk00sXOoDi22F3dcFRW86CgjApi7fAZ3rxF+lda7ynO/H
j96r7zgw/iwdR8c/6QQnRjqTyweoHYFt+OwK6kidasqodP7x5ym5us93YxlkQKyfc3WrMWex1z7N
gHsq6EOsvsx24H7xXupVPvCUZ/Iwzw7fXYiyIi9+K9C7eYiXZdFfPGiT8XQTYmYLCZVF6fRpUL3g
V6rhgsBT+GkOrT3IYbKcm7/acCxtezia0AXFIeVQ0XaD3Y+fuqclvNaX2rM2RvOX3udQ3U/uo0VX
0Hr17LN/C9ayeXBYrnMXE9K2BQ8N9pjZo+tF1V6xPFwKPdqoLDZY4geiyv0LciKkT1ZT79J9pL9T
zSAO94fnyqm7t5pF6gYlogGXbfdmr4ZM1jDG4+B0K0QGD30YAxHIVCY/hW1v1CRBPqvG4SyR/Ocj
qcqf+NZAGVrT+CyaqmZvldTvddXa7Qqbn8OmGS+ayFS43f6D4pS3nBSyhde+ePs2deKH5FPpWHWd
3Wkmj5zjYpgyFghxiOVnxcT7E4EZSyQlwOfm5dyZ724jgJ6oBTPZd9lc+U06my7HXIvQWezNU1kL
k2AFqAFad+FnCWcM7FBlJcFl8U8lnXPkR9e1M06IWTz0zFUWUtkx5Zu3EzS2iBCXDjYhFKcSMlP3
L6iA0wmZzkhl2xNi/47h/1anvELeDL6qU3MX7ZJjJdJfbioO0x0Vce+dLZwV86KcTOhf0WLgQGRb
u+8FFkg/Ec97KJd1z2ECAWYAsY/0YfbbJ9RddUmnnpD8vZ0B+ADD7D+kebiVQrT2vXrZsX5mS2bS
uq/eF17AgBnOH29kP/nFUfiiQ8Dr18m2yYZ9OXUzsXw14H7nd4JsGwKcF/f27VOi+Ss2XBqhKtXT
deXm5lA9ZpuLQSAOHOtJrngnHyObnmyf0l4L51xpM/CS2L5YF7gp64IXCjYBxkgR2YW+B4qaW/EH
zzqJnKXr2NDiMEQ91qHViqFcQmFUWFNJ6W6khAYJ93tTWb8qV3NPTNzb4y+9/JLled62cRy2wyT0
rA6Fz/1YtYfQZJidudgB5xmU6ii+0Ip5oadiMJ0KyIDNaRhkdPTuC01dB8aXCa8q8nEvS4pcBvwO
vfp7H6mGrJVFPYmhoelFPo7FGm/UK90iWCheghpEnvVeKgLhjRPLvfKM2gtDWYux+Di3HR1/WetY
SEAXNPcVK8XXMLfsbh54BHcsvNox1ljQchNm44pue+kX10cOK5fB6d6FByK0yaPNrZVHYKrf3CJb
TAnti6F3mB9c8VHM4KxKMg3eKXLj3YKYpEhtqcrzURWvGTsI7soykJ1bd6v3z7p0uzYuCYKk589C
eexSCaF921+i6Omu6ivHbQ9mAkh0tw4sMLas4rIcHuX1s6RnWZr2Rj+sINnOamxMv8wXG4Zn+ZYL
7i2SaKx4s09Y71AXiJn73FQcwjBcni5LkcHCav2haEFMrRm+3gHJY/p5+Unt+aUG2gx2G17cui4+
iXD6rOBb5I9z99p+Hu/L6WUwArR7bubZTP1wLWRy42kWUbmfbiSr8WQzle2uyFXmx4iQlP3wFDfF
rrliJLg5w7tqHzWxUpDRzOZY9zkdYtH1JzVepnBp6OXdJNCtXbS4nQjifapENl+J7+m0k9W4J4Px
S8iPs/c2eMkJ3IwaVtWD8SgExUThwVDgVEfJwaNh4oFgie97LG0fH9y379gXz8J+OsqsMvZu0eH0
iBQsfokjzI5Wwd0nti8DZlP4qa/68Vh+RMQXlR04EazXfS19i+cj9A/R/vsetgG9gTGi0NIjYyVX
QHm9bZCfVlU9p1hdkargBJcp/nGd+TnzbbWJfx3PvvYg/FesGoFxy18WqXaM2aI97k899aYu3FWZ
XVePESBqUAusBiAM1kFPKeouZdIhB9XVoKN9nr9lWDkWGs9h6l2grPhE7HSlq3iNdxUyuwo7PjAU
CQPz13stc29ZKs5SY+jzZrRe/SYe5j3VTbQYlQgSAqKLC81QGpd+1Y4GHacSnEEHqUVmUY08Q0iz
g8i4+LQsx1gDGZOowUNx+0/WAlQJJcI9TDFOLotISIXBVF/C33RGxhykNAwXciyscoH6eH+2F0Fj
RBe1WFcXfmXJqtOklz8SHc4f72TgbzDbvtMx5ONNQ0b0BKw/l+WzGxwO8CNyxWw79sOYfqm4d6jk
nmNfKh2Fk+z56zJYDqMThiwmdsl7I1EPhBkGcSCsN3Qx3YePTH/RDlB1/Z0EBUwhXNla5VX52LLt
0pNENj85NzeNy7S/r8KPr7NVurDgdvnJnZfG8FT62H9lxsyooTY7cBbBVgU3MXRjI4RyWwxkBp0N
E9vefayq/af38kjkGtybz1qZJdR9oLUcGbVitxrLqPxZ4puV8oUT68f2S2Hp0u+yXMj2MvNFjmXr
8SvRfLX2PDy3naMrseKNYVM3LhOg41n56d/d1NjaP/O2jLYSl9omMtDI05Q9x2Tamaq6QAbcEl+Q
x/tqwtrV1voH/6MHoCBIfb40zIl8c4ZVU1OdjNsfTS31o6sGMLE8mfZjXVQJDoeDSy+9pn8uMEiu
U6wezkaY+fcu/8EdMZoxJKFutUakCpA5OadP4SIMaEtRo41AnTK7/UeQIRW6f5n/1pecqkvLn8M3
wraWgs1SNlVJXoxxMoGsfgkBiYmfpMyDW0sF07t2zq7fU2WJKN9aj7GaN9+LkagdlBptFbf02oW3
bCTVYjC8siPyiYjSpnjtxooPkH48nyqfvpN1gepiZV71bdMDFw64qvzQ8S1m+3msZsIWDdSc7NAQ
tGWYufv2RHOdaU808cAm3PTBZrvvJBYcFX/tWn5MrRd1Oq8I80LYjkVybBIRBolf452rS3wZwKE3
3++ybnldszLOTVLZR8mef5fvvNM71/F53AKH7+d8+wAATpJHnY6r93iWxhZyrkpnEnCteEVleh/v
mYsv+R2DI0nhW7tHi6exaWc0/yLfpv60Em7hQ/JT6DHX6z5s3VFuYPA67WkNlO0Bsi2AklfvEudQ
zpw5bvTJEngn2Yr2ljUQcsX0E9FUbgy3CIgDK2takcnpFfwYEx8pevLGIVlRsrlZDp8Ohh8BnCjt
GqfIOIDJgYQpk8z+I0WCDaZLu8aJ7xeX9oJlwg/hJW3Unn8Bx4EdqKTYn4ETHSaWjTDYfAsB7KPg
LisqZD5AueCzlfo5VB8W/752SlZMosJ01wvBIINIKUgWHTqIsrQ0ANwfx4rAUHJx1TWzk0wtyJ6w
OzI/GknXVOTjyas6RKwX0xq1wf5pElYBajLxeBhr8aFxvMMzLqXc3I4Drkd92wXEPkXrtsnIB564
LWNRAZe9iPIIrO6WDfeQQcUbQvsoOkiPP9dIIZstEDTEfkQiGeCbV0MovkwxcFWYHsa68T68ZDfT
uLLPwFDV2YkRcKT9846t3GenZz4+wi3jskmvnmI6txmFtl6MoahjzXNT2/KToxYM3nLL3rTz6D57
jw95VBxVNqNoYXctH0Z2zeGPdqJ8H5ubrMHBvWXrVMb07h7baXttwjKCvYvbBux2qU9/wXpIMG1A
Xzdlmal2p8NdfW2CkZYN8yybG74HVui5qVvVUngUJIcuUTBbGwTjXHBt5Kh+fV+UqIRlXQUADPIY
6I4VEovDaDk+1ty68cr6g58bfUyscBg/HjyNobqR0CG9+vevS+M08xU6IwiJgF94Mr2n+BcDQ/mQ
Dcns7FdbmFiZL99hyOUiq3qWIJYsgrN/WtGjESDqCvKY3L7PZS3GBbfjyXtFhuRcbF4Adqf87i/d
21SXkoIWDV/+WfrVLixN/hquGAFGnopj06DI2xEHhY4LvgpZ9Kw0wndrhmb7BsI4GaEvvZ/r/lFw
BArw7TNw18GNWka/H3Sj2ijrXyPvSFafGfoN/RGq42A+6uUsRL5PmrkWU0RsneBx40r0M7h94iqe
GoyqrE8s85/0EKDAfdH1ywjakU7ZV+Hm6aW8BmJfQAtMfzcz3HBkIof0qZrtp7rrihM4V9M8TNsX
jAKr06HoHoOWz9KW4uVz2kZot0R/dHcsMXb5EXo/fGMV4gFRXRgE6YnasS4G2ur8GQiovMCWX2qZ
tg+R7UOSFkV1ii27rjy95naGQpjFx762R9RYasMPZE1OnogatyrOEUzIUIo0MDVBYtvrYHM8NdZd
cW22Lks8ravKG/QlizJJM5UbhdpaV0ujGZz6CqfG6NZQEoCOOTl0EbzKTqiS7ipyL+lWfm6NkY/i
rcmcd3hZkhQWy/qxAhCog1mSM+M0uxvlzhiNox72xuETnXaUKx6ShOQYLyG4YJB7VihKHmSaIhaV
69ngpwVpjnytQJ+j9aIMZK894cCt56GgcRqBTLdDyYh1hfBTGONl/Crvfm7dP2/cU9UrDMmaWo8B
bOM1FzcfljhST+9mBHoKxQm7iylZKHjXNOCWj/2S5H3y9jh03TeohU/BNuyhJSMXlSM43cb8ZnOP
T5N5Pz6sX+Q7NhsNXLHnL25jsqoivgWp4r5FFYFJ1VOC55n/1TJ/6ca2lQktQGSQGsDF60sySFRK
Hl4UCmyMWM6+UBNTXe5/3pbvDyEBvqyao5he9Z8/ubH4DCb3tXeH3hsBaiWBuHrnMmdM7DsCTuVV
UMXjj9n2vfjclk9MKbZlxgYVSopkX/L1sRTTbE6GuZpzHqmYT8wuxymh4CohxlV8cx+z4POPvHdT
uJZfq5rz0bnj5qm8C0NgmjnV6QuZqCR0Zuc8VVuYD10rHDrM5jgv4FXoNJxripaezepMcXIQNERc
pV2zTst7Yz07NFRHy3iYs7PcvWcqeH8yv/2b0sz8AFZGgjSyvUYeCbtEaMOlurq1h7rmc5b8qpoS
6yJznHxeOKBqiTEXt7xkPlfc4DpPY3iTRVB0kjQsVtAWAgUIEsweFteG82O0KL6/Fona+ws1C2ld
ldMf4ZPbYuiSKLJiwWabmT2RqWmyhq/Pa+s4DIss/7rwD2vAHJwO2F2nTz/0fm/Z5vhnAVVYB2fM
0T+Xyuuz/u9r1WvgvioeHVbXVz32HuNW5lg2HGuu1OeX7mIxuLYQcLbsgn/vWN7lF8jc9+K6/9ja
WZSap1LUoNLdrLOhOFcpon/TJRtv0Z2jsCcHPviyZ/q3YA6VrPjZfv26tUEUa6ZseqYQxS6NNtP9
gXugh3h8mW7mJ3wx28o0Ww4abIC+B0JQi2heis6cncNl7yyFwXxftHfXw/MWFv4MR13llOu9QJv7
Q4kv7SshBaUt+duxjJeBXJPqOr5G2fbIoMEbeT4+EMlGaar1awO6fGvIMfD1HUsIW3WcelHWXFpw
DAtDROnssZh4V5A/NWGR4uVRZiQYK7/ggCQyVyq/bemQqZNdRFXFDJUEl3JoZAw527fqu1140Nju
hla3IkUMZWDw4QMYRGpAJFKgkdVwBlxs7t3Fq3mw7TJnM75Mfbh/hZsjvf5Ik8F5DBHjxUydT5oW
mWzBqoN6vCre9fAZHU95n6ZbeyTR+DBgQKnWCNXXfAO07E0lMehu7cO2Z+wxBJGtBEPpw591h7K/
93oEC48uEOV+Kz7lGa9+KHkXf8O9PDIS8wE4ZPOoOFxTGtfXKD79ACmu0qXsQXHGMUZCWCUYcaUb
aHjnCclWbT26v6iJ339o+B6IEg0o4Q5zhOW6g0cjYZkUhy6sDDsLmwVPO5wMjqWiPpfqS7WTaWJ1
fMc/fW/XjPwaF8y6NAJkABDK6Ix/mlCH4tfzS/XjRvCIszQPp9LAp5t+cvMoxAfXkcQIBqCWnn7H
WMLfcFUDxfyaOh95dRhvxdsqZJv4WokiGS/KUB1Ew5WVyQrKZ0VpRICC2XDsINCtotlq7qeZXrr0
/DJ3VM0iUxNtnhoLaB9mVCGTNudVQ4XjPtJwh4eRa5OSPdnO/ODjht73wP3rWok3QyInrLcX7UMw
rhh9jDAtVoP0TGFZV59E2zGcuAoKcDXbUgtOSd1WAMbC6U8hlGUReUcBBO2kxicV7TM7TEohlwwR
g7au2QXh+RZXylPgHJknXwTpkHIf5TXgrT05zyVDe3Mem94wHSglOteyr2USR/1QPDfD/2OaUrvV
z6EkiHVfmx47ywi6wK0eDdHP4n1qp1Lcy3l7KO6cb4zV2Ifc59disLNyfSxG/sxZKRnXK2SJXFVL
LvLetnmO1E9E7YoH1J9TCbgxWoS/SkD5txjdSouR91fjd+zS7PjYEUZ7wXVsE3xJksnOaXaYRfvU
6h0Rg6dC+pVPb6vZQATx4r3wnlPKxlvIKZSUGe2B2WZWzLqy4atTiKJWIAOyK/oM2nbORamym+xw
njOdYWhooHEuKiMHWUvQB45TWTYiZYumtPlkgUkSvE/J4UwN7vNEh+XU7s/s5t0x2uGhpoP18GM1
qP0/ja7ZMe+jMP8FTCiWn90TALPgTlXUUZ6bVZxwXw9lizTWJfL8fHZES8TyQgMuJb5C23cb1WTK
aBGzRymMuWuglKwkDRf1m0+FFncK3RyLuw/AVpqXyr4TAiMuJjzv/Ps6TuUqe35TyrAg+daDr5m0
6CZPLrHP5wdyRGSQvDSpTOICTwC10AezLOtk3XRP9wB25+rGSrtsmLXWovGP1AlScS5HeOFx1B+s
oYT52FlovdpaUkjInV98b881StEWAskfIYz9MLBSHrn2tKKT36fni3gl0sl19Om4SvdX+aVNfp3m
IeaDGPOoQm6eD50X4s0lhjd7qR02tVS2hnccOn8TS5xlrq4wnPL6KxopLUQob2rXFKlFn48O/yCM
uWU/tmmmM43pqnDedg5MIZgNVHFLSBoMB6uJVEfqD8jf6Mrs5XRttk6XcvbPkD6XbE4rB1cOEZaI
otQfSsQiLfa8CmRZr/o5NkUjx8HScacUbT07YVO86inFlOnuuR19Mp4Ug1FkvsmyJ1oJ0Ruxyi5e
jwzidTN2z+HcjLzKnlsiW90LLqMCwoR7ckzEwZNPJ8Gl5KnJw4zGKq+9whxOUd6NUolCFI9HdsN0
sOXz9xYeUIyniodscze51uAk+B0oWz2KAw/dabrDvDm1suy9hLa9Pjf6wl20Gns2mJ+Fh/1osKyK
vdtssC5MDVlf+Rj7CpLI+sx5hv9UJS4I0zzOhFTW8UKho0Mp5K71MEhMheXqFYUpollEe9exqeD+
3KNAvAqKWU87q3Y8x5v857gRudC4NpPTwal9bmYr095UKmThFetxatyGmu6lebUgjjUDNCNG1jxA
IB0oHSMnrvE/36yzolngG1Xho56erJuA3mT99ve+VSLzTJatQiE9XFdUhQdITPPdpTMM01eHRrwt
Lra5CnmQW4h750Exa6G/LNDsvn2fb5+fbKZktRB/kv9UhT+7Ju6DM7mlX3DmG3g76WffQJKvA0Ls
HAMVVkDBdC2naFNqEkUOmABhgl5a5joSOYIh1vqNIMizqb5clGCPC7TMVMEI6r2o4wxBVXRLMB1q
qUyGNzAUaD+tTymUqBh6YCG3FzBvwABLbUhLUUjuG9dz0fGwvpZmu1grGavMsFJmrHnaZn7hnt0w
7VZaF6bZ9uLP92ON87xbd/cuSd8ODa6Q6RoUjZ2TysbDdoWDenN1VhNGXEjYz9Jj9C6HvBJPr4xg
6ylhJ0f+xWEkBszlAgkyk6vdRZJLfz4YgVovMikeDYsvneVtW7wXKSlQMQzF++BbuTkD1I9TETGP
DMXryEfKhJAbdopssM7VxLm23mCGSFXIM7hISogtSDfiiJ7fq8I/2Stvijsn2K18/ATDnir7L9Nc
QVbX9N95RaTTiCYqCXlDETqrVSGVqyXoOHZlf+J4Z+34L0b2fvHfB3V47R4vSk6N1NeR1kmr8HyV
L9c+OpUYBW8KxYrihgcIWO5WgU34Sp9j+UDHxO/qO7IoMWWJ1+3nNYz4xBUT+GFw/Rwjra5lxTw/
BdNEun6UpEHhxFjk8fxyHGvsKinJxWi6lwIO+dcmU0sgaZAGsNRupD6TheTIGT27fJ1LOa9Wen0t
i/N0d/t5PtSj+2Yc83HUP5qeWkikc1y6kCXq90bkW1pv59BNN2RCQu8+ph1O26n86yf17ONkFpdF
g5Li/Po5T/MC4vzdywFe6leXP2z6VI9lJzfZxtNn7RavLR+VLUOsU+e2rW2A3ZdWEmmuKJ+yv0mX
z5vh65kt3t6lRPLvbM88k79vA/E428x62tn9drnFM8UrM17wmxnf8qaZD1wyD2FZeqOBHg54eECt
aWmd+LtMPxl+RTKUn4dRlu2JZ37DCP6JCM1cVRZtmWOHEQH3UcIfaOtcXYzMY17sw8zZI/NL/Ctc
KTiWV+gSnzpTmqT5K5xWRRJSnM7lRexj92Iix7ZzlN6FkCHyoEe0t1t2MgtATZ84J0d2gWYmAH2a
f/SPg8um9Gh5KPuU99xT9Kh4EDAeYgkXq5pB8/sRGHcoa1vV0ODS2I95giUnSop3srSfq2ahPIxa
tNG20TtefOY6QoSmyTKnwGumtlq0wNAA/L2L/l5BSslIMcPGDAp3l4yKaOlTqA0F4ESt7kIiXYV+
X1wEWb7w0KOCiLq4NESA0uf5asJS3C4r/ELpXB9MZR6buiQh4ZcK3RzgftX8x9nSXC8j9fi+wZXt
nBlKd9d+274Q6l0JrHnYMSmrpDIVnB280GW4rabDNeO4s8uxal0nYk1yqmsor5a/Ru/JZINIzbul
57j9i+1KJX+Sb85tlWt8dMMsUhqtgh4IXkhGmchWAI/ZadtFD3kIRFqDG99Palx2Djki5DLJDK0v
eXsmgtpl0Yam8yDKVMlfpSYvngWY4KKPl3Mb5YyI2vt4cXYvdrAtGu7Cgpt48ix2MF2jfyYGqHBN
wEfqVJy2Qm3183HvSkQXUXjlXRj3p9zOwlhm9UcV5JuqIXim8n9k7c72XKDb3r9inVgu39g3Gxya
HF/5dfMhNDbgwxEODnCea/KH0YFzW7FGstN5Fi/HRm4efJRJmU41tTokdlHUxbPlOA9+tgVEmcAN
i6IZkmMHtkERnNV4QGp11A2KnAQB/rQUeEPQSlgvzOfjAA7Mv9b1PcsBiZV5I7Hi6F70PUaBWXU7
7fTdWXY9jM6rlOvYB4dRR8DrPg8gZ0HO4REgOUpXRmKuSa14Gs45181cFlXofelryVKEWLL05+D3
B6lgQ2/2ahiO1sHmytztODnJuEUwhMST3kpK+cbqO/zb5ezmNufw8rPYxyp8U6VLgfPQ0rs+d8Rq
f6iZEuXac9FY/iz6ne3HvWjJmiP983S951oX/r3u/woq47rq+ScnmoGW19uVzB62xee4IZKLL3uh
ITxtWTjko8dCalO+F0fKklK2N0r3GuG5ZPKNe7GRrlxSZbYTjUW78RyHNxn+lDdTDB9B2eus3FJW
h/v9Zzqc/kY0Xi9FB6/eV75zrHVMbqa9Ufir17F26ifqrZ1KPrZX9FJ+EZhWkHDA1rMMI6mP5E6h
Sdq/ihzVA5T2rmPIdDKDQz68BXVz+I/34x1ua37t3W6byWMhQ7bkY7Z8qorL2jQr/5OdrKgb8rrE
V+uxqplqsW0t3AXhNqKrjzDfdYO3jw8Z3XTQtee+fJyfxwnVgLfkoOzcL9Xxqm0A6jMvtSzcR2Q8
NjOaNks3lzDv8fgZendajiI5cnyeOtGC/5FmI5v/gBH6ff/xT7YOHLRwGB6NlZqeBFK59weqUmKx
RWyObn/Oofiu+AEfN6n8k7leOs+dEBsfjbfxOJSg+3db+Td+1CXPsbvBcbT8wy4AFWmgmZkAhcJ+
+PfP/38RwG1wKfGMWkhTkH/6oAyW0r0rR/FsAHQ5At3tJtx5BRbwgaO+ym9fs+Fni7wRAdthRvcG
YIWfdRN74r9vxPd3QMHoeZ+oKXO06QTd5KKSmdYbu5E69yvz83f8jVf/hpGiOAC4UrH+yA9tCsXz
7/vL058jfECxi36i73S6q0Tr6UpDNdEAuZQfdUOYaSlV/Gksh7mvzaBETVr6NumqgJykFPtMnqOV
aZgyAdn+/f9DZ2oNQ2HPJFv4482D0SuFLW+tnMvBxuo4Ho9kJUGarf/wyZa189hzfZfD0DuvVCpU
cbDYMV3FoQB9gRkadfwtjkh/OYZnmRCm1ktOftxA9kD/FC/8DYFF3UQNWwnVnqDZFKWlY++vUSU9
7rvBlJX5qo96gNs5SBvs4sGnPACCS6OPaxm4kCqvvm3CR91padprkuhmvNXAzHjSyoMgJnKEJObx
R7ETr3eeC0ZhBRXpu0ySMTI1C1/PthY2WfhgfiV+aGzr/Lf9/Gay8u83Fab2lj1m//i/u9HI9eAw
dKU4DWeel+5IbCmvYWtSEi4eaOWU/7jkV40P2RQK4Emm8UQbwIejrWvA7J20OunvMOZdVZq/zXn2
K1HFDW0tXS44CXgkeWdzNv/Mp4Qb+3d1svCDDvbMoZBFmKipgtjG2dvdZL1zQYXtSuIulQ+Fzqn1
qESShfsHrcCGJgw29dmZdjtbqEI+VuSaRHuXxmC1ROGJi4pC8tl0FFVCOrHMzQSq6zT/sUB3L1Kg
qbedVcdUKWzVRHn5JSn1Rp/mf67J2tQ3Kiu/I297FJvLyNT6dZL1mati1e9EOh02/q6x2/9YOtPm
RLUtDP8iqhgE5KvMkzjFmHyhMrSIiIICgr/+Pjvn1umT6k6nFRn2Xutd72BzvSgOWPlZPxmCM/YF
SPRfl4+a6fqM9xar5hl3l86DhcGdKK5RweUJRGoxSxkD0R72AN8VS9ivHP2yFvEdvnF5iCqCy2dt
WZqa1/K/C8v923nEaAIziVX1V6zQ3EQKd6Y4ir+LHzMJI0KcP4gXAigGj+iJuhNdjCHvIJYzB19c
D6y7uvO09ToxBmcNh8UIoRGZ2Qw+1g/7wjMiQBCaLscoluB6z57NsL04pdiO0Afw/vr2wKi9Z2zB
hyJz8NG/QdIo/v/Rjb+9j4Eh/HI4KY8IaIx7+MCxsvewl4lbDjUrmeuEGsOys0umqJVLiPG9W6zw
1d6NCx8JuJ07fu2Ta7qw2CG5m+7cXJZdLFYUBfx/jW++3+SOVyzINpbTO99Tv2pi7AaKmHvtfUvv
D26yd3358j9WjLrScl0/iPqlbKYcogSiEiGpM8eNNxclCQs6CEd1cysYJLPTukUbwdsjnMnI0GbS
+tkwO4gx9yZDhydmcIi0IL0awgbLp4S6J8z6PW4X+xlW9ZTXgPNHOH878dr6AdmsMbkEk+5R9sVW
FhNESgTlJ8ATC/9T0EM12raQH1YOF+5la4i5bKOGoN+vq3fEgCxQ9MlJvideWpy3CopYxUdZPN+6
zPTI3nJ5X9jJ40+9L0ubN/agY4it6+/jYZu3Gx3xrGfgRxmFoTd7fbb9BhV8uTx0LA1QkExbxlTq
bbIDaE4ZfQebhJh9PRczLC6okxbByEoFOr8Z0e4o2eCIAFhHw+HeobBAlAhdHxxs33Q+RGXgG9Tc
J+QVdMT/Cgk1l40uUCbTGG8KVyJzhsYFGsaROhcEtl5yzwhReke2MprwbwkdPHEE/0gh3nDotHjl
KGCJ3elXF4/8dXdeCVTGdMCjKPYebs4qS6s6EThy4Nm7JGwdmIVjhhRK2WWlonV2wNxKnim0kIX1
Ti+Lk/5a25m7O+NOKkwKTmSwKP1qsqN8PaMa76BlEZHtKydPggj59myQ6QBuET1OHLh9/6aTcFq7
2+oeol/d/TxhH5VdvQsc4DfVQshp57iCpJjZBGVULMrokbZwtzBY0AjLDLBORQ8VXumVCGVdGtcj
Sb0q0DJP4wFV7R5UQQCrf37LVFKuiBNgc+dMD+wsQEMhtCV44Rxw0/skvqq3GCdJlxt96CIaGBCK
DKgWnR2kdjg0xEa5FOZ7Gno2BVaPWGfpYBfhpIn1RMiT4P9gsQtP4q/4To71N2NVDdFnVBlxDNJ5
gcpBayOv6E4eig9KYi4O8euwF3+AgfIyzouJxlYAHvj5qAx74ufIbUnKMaLEe3hZdbsiUG1YTRec
ZaBs7EdndMx8AfGvXiIyYiskhfbopXht0nMklUnExHwSxRkwCVuaYLLAJ1hML7v/epa26bHAD7+3
/gdQEL980DusOZWTC4NodDAlRzGke7u05iFnsaZUIoTqMHrjAYYRgd7U9aATdRVe6KWIZKZBfi2y
q3Nbm5YHknGiD7Of/87Zlet7sgeSJqBKx6pxqDdDIkEVuXcuEBMYHztJvgZ0xICfsOZm9/iqNqxL
zm1zKghQAMucHycEMSdo4W/tnJhuDMSxIb0LKCZXfJ5STYpAcyceliGx4Dy5Jzul82WQwU46BCUu
EKRft+mMPbd0ZQRmHmjuooIFlmk5H8PZjddFXpFxKv5Nh7+K0+N5CuAK5rQqN+RI7HnQn+oHlQ8l
p/eZ+/QpxSX4NKILIBn+SIu5GlH5dt0BnA36HRAD+5XETTTTrgFCFh4oTiUWZlUV9QxPuCs9xu2k
MfP8MVUBrzccUmxvR3IKGco/FGB4TpSjLyjYLwmCY9pV0cXnrxBkL3qiWqxtT8oIO1D9+mUrvRDn
gbKio1QJzY7Y4hURga1TD7DeTXNAviPb+y+8VQg7onhj25a2NOuxsF2jJ7s7cOyObHrzN8o2VJ9z
piwDXjIlRzJglvej/ICNGOsnBWiI1dwkra6hQJ/XFMCoZNYsGzN/nPv9cbIP+afRbZA45wzbiVdY
SodMPorw5WOt+poZjCDHqyEBxGNIUS0NXz22IlSKwkHQA7UshkM3/xQSUw++EJAqoZ78BoMl8rPp
WPFY8i+gOiZI7gD7EaM62b59Y26IEnu2YQjrYnSPnPnkULYoXrHp7usUTtBhvia7+hxYAQQMHHwF
T5qdAQEiHoi/ZPSs8GkUYzYpHn5UVjjDvyTzdUWhbf6A9hxQMQuFLQJnhUjedsdHUXRX6SLiIliH
drigRTq2VQE30eUXVMCDeifbzw2zEzvjI7mMGF6LAoVZ7XxaB/ZdeX8QXU/e4FKY0LF98rQroOgu
s6N8zKxt2roHCIH9baloVM3moR9JxQxFGffyys0MHnkVNByI+XNZzS/bB5DOn8O+N3OHzJgtoKHd
sJ6E0xU08JtZUVbQpnfynIPlKWYJLkC0YqX+Q2SBEfUNYSVstilGDbOwYyLP7l+trW9lkQ2rPHos
VXs6NknxRXd4p0tgW2DbCoy4eyzub8ZSEEe1xf6UkLnSCcMKg+mXaFLqYy/2ECi0xVH9JGSZAdWG
R4Dmc0vmvLvnb6ihKryUh0X6JD8DU4cJBxUiznkEIW7jJ8w+d4aKwWTr0M7Wn+3yhfmDKEAp4CvW
bIYWFK5Qx2j67KFIHvZudmVPCl7YPL1cUtvsFjM1xziC8XgkIELuyQCP1q932CzMtt08BBSsbcly
cniBfEiIjlwPt/I3A/tUu9iEYzC880UJZvD1mHldbZI+4g7DroB69a1/K9YDspAxyj9mo5+vylQs
P2ZuD9MGcLp9K6MJ/hMQNhnjmOcgtJAXO7i2Yf+Zwzk1/HpydJY8zWk3xSw6f1gsMRSJpIDz+Uu3
58nzGiJzEgnT2xe0bs5r86B90CEZG7jmikp7SSmVS+8MyBpggOsOl33/c2qW55f3ggMLewkdMlqT
Lw1iCd8BorX8UotYYQEYibRTo4k7/l5/3u7sLf+9YA15lZ0TNZpaHFjDhSzN0X+IfMGrJOSNYU62
zy/LDAZqTZg3tREzS30duIj0bUwmyIRnLVV637LyBbA30fDwJJuQ/YuxwwPp4hfpO6w1DOThB7a7
b7Y1BnEFy8YHhAzGFsTEPLd6Nsxpmtmr2eL7I034Ie07lSjV6bSxJI9ikjmVpsDBRnJfbHh9NluT
UbrU2yZxXgrzlIPa2pq6SNeoIyGNahH30/qyatpdixtFg3VBRXwPiUvKj/mIQPOInFMR7UsFLJGo
3lPPrXfrTy0Dqbzu2C3i8JJcf6YNw+3cvdPnQ+EOzgUmC9XyguaAexDVncDf2A2skOLtdVAhT1EP
08ewKCOVtXfcwXIwEo9ms4LBG6DoTSQUzixoaS+aEDjK1P6ncM8gV6CNJ5TAF8/CbFWN8ABPGPYU
nmpruY+dQ+MjTzREkYfCN/f5HnlKnBROkH+md5eDKe4+kHYzZ/mE9pp2Tg+2Uni4ER4K4ZBanhZO
tQUyCYAKnAKgYGPFWszguELl3mOpBcm52Fx/EUzbd+q3eCREGjZ7LQuC8500M9DYGRGVGI5tb/7M
sMvF+C0tc4AnmDEwE2Kq8UIJHnvt5LRL68DCAWPoeMMmK1/wDKDOr3Fgsw+PvX6gogMVomphctDu
GTrTFqCTkwlllLbQumYim8vwuV6oEjMoVoULts68SY30BYzToL9inl7vRRIIXDD4AlMkUbbq0OrQ
gIBRPR3juhzVf8wA3eom1iY03GyELwsvd+JWCNlh0f8RuyVpIVw8PbsSooaInh5QFw4n5HHz/gR9
jRnYK0pFiQAiVwxcne7HGpeXpC1DQP/mUB/5O6GaRownedSQUMkNnonzHOxFIiP6tyrfe6QEAOkm
KA3727FLWBIFL5jKGCj/HfXN2eGaZfrHvniHpcAR9Cb3tuB2ANXcza8S6hSQZHFsnKuS6DtSgiD+
EV+mbUeoC7JPRp+ATRI4KgSrq8s5vmmfujBex4dd/eQVBytSWQLvHil1GhyYP5tsjN24rbo9BHJN
BwoTUTIrdc2uvaczPoX8LUwIecNeoHf2A9kfhr8pKDYEvgWU8+q6YmCA7obOv+w9h6AEBHEJ04w5
SkYW57uA1VkLmMOgvELFZBJMwcMRYoUwZjMgIyseV1adwKRWenqW2cZwMZ/DIcDVd6gGDn/kCbCR
+RuFQ9H9QwnOKVI94LkLsYGYaWMTjMNYdF29EoUUr4loRpoynWVCzx5YAsDQe5MvdHbUQaOTUlsr
gOfs8qKyojy9fshvrMxiTzmXDksKdy1OM6xk8ytxHJDNvPuOFRYi5crwmW3NUwZM7GJfyFEgjjoa
K3bA+vkikBWw5oDPo88g/L5wPtUoJTrRTWMPY6gW+RLK4tqtFL/sK5ekHIb1OqmR/AN9yy0Ko4q1
nONkVxRudwvu54YpF3chzQw9Bz3hoQjYEsIbTnwP56XDmb8taRa8s/IOhYCOiEkHpTG/as33VRya
9A/e+Jeufe4/6TiZSyIMKRj3wS13UAYlekMrBt4E1DQR9mienHkEYPBYNPeUifgB/Yednnat6K5Q
igAfObe9piYWWZTPI0Peg5IRbenW+2LZXkAkSe1ZHwaPW/YR4YqBPTD2BZTLohacEVCrApgqnrxv
hvjlPY5sQqpTb0w0GXNhEsQ6m0kAZ1VYwftVxYiS45Tm3yb1Upu1l0ACn8YDmaUFf5reF6XxGWrc
1Z2oVQfmQ73Q+cjuDZm/RqCFCU2L8yhfme3cuFjXGP+QLSrn6c5zeAqtigGir05Ylz4FPOmCUonr
kTE1bBkuoU/26P0ZlhvM/kzCsvjvHOZ4LrABYkU0LjP6WsQso/jUc0s8x81PD1exIRKJQaHqA64x
HARq5+LSn8FgzaZN503E6/FY3Nys+1DaAJM1XbUJh5JkhxNF2WTgWLy4Vx4KcvuUdCJ6d7it28Y3
WcKUBDM+IVJWqUlFEhcK+MsBa086XeELC5hXHHl8YTYVIiBrWjeF7PIOxsVlGbAaOhjZm9aEJpmG
S8UM75fnFK4BWjpWrfiGAALyuxGY1x1PP24TAFgYfnD8PJUzGjzGR9DyeEUY9Gc0/LQf04pllfNQ
6qROx9+1u6EWTU4vZ4BQb20eH+SVt95rebpvjcG15l4eJvPQKijDFvkzVP89fV6ldfX4Un1kxRnD
V3u+H2USiGzvlZA4PmAm5J8+bhvNk6ZtiiFP96tYnvVu/MMOUR9orbnXgcPAZHcY/wi6C0PVTS+5
5s9I07jnxqbgPhrtD08zQ1suMaCe4WOiaG0pZVs6G7YiRjjz4UueshzLpvQEfIYv3yOxTJ/KjXNf
VympRTjdbo65HayR1ZAnbYvwmQe+UeKEwq7bxxKm1NB9SveJjIhnF1rHoLldmPuPKqyX1HOsF71G
ohxHscCeDAbTUrIWLDf0DfOQqStrBeUCnATaCo4cC7X0cdliWrTLPy8hcAd9FPIlUAg41Sd7/cmO
BoXu+sE0t4DtBSfvzp37lD/uTsaWCNUrNmCHRJV4rjGNlWv/cX4/C3kVWkpGblqWXfKonB3APsxF
Cg8DV3GwXvqOAgXC+13o9oGTmAHzhh4zeshfBGAzDfPSfZ6q5Jyy47K38dSf8WJldTECbQviy3MF
Tp3V9Oq/O4QgB+ZMwqiksTNENOvPM2sVahtmsiJAExk+fEJqF1dG9c9OzrWpFaJQvEFxIDHho53J
UnIy3+hrkBXHfxlF+MLd1vw6kXcDM+UTY0E+lAGDrdo/UY4xc2aPMjGCAynU9W+FJVfsV4xcdYOe
28UfhWw9prc4vT8woBW7+Fpk3ubHV5g+3fvuxbJFWiVhaLifII6iCT2H7GBucVROsCM8MbVicb+7
O4pAK8Cl7T3rZd8KQM/PrKtg6CT24Zr2wKDWJTzkpG2q85bvyJ/spRIsU+nPahMvTx6+14HxpWMd
LBqI0Zn7g3PHT9XMIKZ8yRFXg16cd31Gqs9i6t9c9ZNo6dwl4BU22gWCtcWeVUeiD5qvijW466lx
+ueu+aWr4OEAj2zw6piJzJguK5CyzhfXbUMM6Qdt7GO2bSt/UUy7+zy6PvwKFAHF+Q3fVMDrGyq2
iU5FRp7czb8tfWM0dShuVYmxW/uAfo18EoBydv3NsTE7lPmqHrP6vGbY/ZRpBQN2MSd/fjb3EMqN
Zt9hf128CWYcYYNlckJwmSqnzYVQzVWHyKlpMrpoZdyyi7RI5tUP1lYEmg3QJHLbs7pQsIk9cr8V
LGoSdZ+5RSdG3di/IJASq0l/wgP1smksEKKOT7zGHqDE8OasJVS1RkmGA3QgEMhrk+kURbKGYdGH
MsOxPTIAxuEu8SgXcV5HFuWv5F67KL1z9kzIgS/q2vrrMOLODCDi6H/PsyGgF4KYOcEHIBPUhpi6
5lH/dcG4VrBpBoeGYIpmvgw9DJT6YgPicRp5BhwgG3MBGqOP7889iYpfd5REA4Ey2AKDGQLyLiQG
SNBNZrb0A8wO1U94tomwxpoue4SshAXK5LHCkd43HLhn1AjKiXjomQX47ZHQahYQlxUKllhSSm5l
HG6bYdUzOYHfseTd5VfYKh8vyAbQDiHf3PKV0X0xFUaRwoi+uC3FTklWJB4QvEb7+USN9MZT4jcH
XOyMSPt9bXN4NRq2hnVb2hcFs6Qdth4G7NRrgoIKvfKZgIAbDw1TZswi9q9Ec/7kcHMuJWGsmvf8
Ynp37kP5XwGus2LUQCwnqx/d0DlEpyk+T73XQOj0rMmjC1Ss+Xl7UhPmoGceABkgBRwkVYWVPEeh
Q01F1aDgOpFZgEWArX7TOMbTvTQMYIcIltTltx1FpTfHeOqKq4wZDzPo3M6F4rnCqOrbPGdn9AE9
nILW4Vpcf5WX15N5DrbPBjj7R90yV3dd1zrKrBRzG+otFZAhRvjB1C3A8ZTK+figBzCxsjttBpxE
e/daNiCJ9GOqXtuULaqyo0JRABkvCdyDVo8tBbvsnzxl5M6+DEOavfwJV1ntvuTyff4EM8PFhIHd
DZdAHDbgECqznwLctpuWJfUupP9XeGrXWikFMyxziq85y6HgLXK9GrjhXs5j1E/ZnfdTd+X9BqFj
TshBhwcCgUEOmACcxUIOK3WdtksIeuDen+fffs+EdVYAzqC0zhrkc3MPfwRrV3L+p2TEP+6nOyed
ipZI+yfz6bDyq6geKzKUrPdXA7J0wxaqwySEj9EBtZmABCJzSoYDBsRJsdeX1MJ9E0M1Yaaagdae
z2KfVj+ppvApoVf6UY9PzvNvOYerRNxsydWj0NP2asFGLY3u1JQOHgDa9kbFwemTSkcgAdYiv61y
Zc3soX94Q+cO8MgRaoXaSNcZ6gXVrPkjo4tgbDE9ARXma9Fe6MiqZq42pxMB+8yz6zXr2lS4NSlb
ycNyui5DcNAW6vyngAnSF+Ou1+FOhjiEp+dzYx3oVaijZGbLg3OgMzjh9nRxhgM7cGFSfVDvUzBI
4ym+SuHMVAJ81oz1aD1DGDwN42UYaqZ3oraa+NedbqNFaIc9hsVXiu3HeM7GjxfLay2/WXiW4r/Z
Py37AUZQfgvqjbaqCvTkbM8jNrSnfd7vDaH/irsyxlh8Bgwyv4/uiJUEfL4OMnVeLWFUEcero2d+
Jh3MB37UZJsRXGjtV7vL9mQ8SGKD/t89kfoJYybqXspc6CHEa1GeySl0ZJU+4o36MzEPze60zX/z
3xaXgVfj6jjmUzSfxAAOlA9FCYQRDCneRtUFtjHs6/0dtc4IPQUdETGdM7oapsaP87afJd36/oZ5
BTqQvZAktMfryYW+zPSAHnPqtQXQ8zyoL4EMXXxkSNFHHR5R9zGeQTFcEAd8q96ZH/NcUpTdnZcZ
mMzorv9Ka6nB5r39wgwfPba77gBRaIYnhNDLMyFAExY99Ji6uAFcJdo90TIVy8OTun+03+o96a+r
Sokk5XeaABhtkAw+GIH3Qr7yWLVWjCVh1++ULm2FLNeboWa4k/+ScBNwmzcsOI3kD/CS6UKra1Ir
rEvFw6N370kwuDVYSFFTGNM31ekjnzn31ymYW7FseiqDSLQb54fHFanwqDiZFnKRM8ddVWvJ2iBP
hT63wPwhGQsG6zOfKyoF4xwU9YoNuV3/JzIr/eHMtO0EQw9p7DUgeUf9ogBFM8rVgE+ifRg6Ps6/
dS7MxVGVV4D5t5MmDPJJ8DToJ6Yy60Drjg/96aHi6UDBlhAATt6Tz8+N+KuVS/1FbInlWDIOEngU
bviCz/SV4xVec2NCIqpyBarJbpcDxv4ouHBO4YjYQKHonZBW2Pi8vHSbWxQnBQo+6UESrF+124sS
5xUEZTPRuwydNtm8PaNIyOOFzyJOjLDsPTF3nmP9n/aPvVpv6VXw5QlzNUaOMZ2XL3kDZ3kwXBWD
dVBphKEaHzrhge7xT6Dzfj4Xjy9qhOsjVO1q2e/5fXHdyvInNyMNC+vo5eKRcPw8Mt2D6vaC70xm
Ndb0enzroI+1pRNT0TBiQtJ4YsFU0CycucfoyyMmMdaWQQg41zWBtPqJeY+wMxx+rjSI8lrZmqJ7
4C/lSKeTtzDJY7qSSbgyom6/0BnkoEj5v/uPiP25e0K1Q07bm7JV17N08gm7ugO/SCCQ5CEE01rf
le/l92yp7dRU/CiYQPQCMnij8JqnTSJKbTaU5sCCimz0FBYwru4H2lPoi8QgR0Z6SuAfYR5hBVLQ
R0x8mE8iCFeZ7WAYGaNZ2qr8IJ/wc/gZfzAI3RI6GZlGOKF1KvYThwPUyZvz1fTAmNLX9hFhphnd
kRAhZQDhkgnA4I9a+MRnI7YS7VfF9riOFWxzn9QcsbzBOYTZLPRMBkvq5hYYG+7i2EJevQFOIfKx
+uaYPPxtzotHfEpPqbEUeaOkMiWM7EULbiUd0XOtkDlttJUe6qFJ4Fwx9zQIVwLpEjIGKaaoZ9yo
hVKAruzk/2J4Rbbhh74b+TH6cEQkn8oWHlVyBXA5r0Q65xRBMt6XwXVnRNUSGAYpQVp8CfhYzL8a
gu2bX5wpSdV8HWC/7u7hnND6kU6CKamUEdq0GsOnf2V+b30Te4kTFA7n/aYKxqTD7fiyE1QE+AUv
uwiQ9IPiMvsbAKcFdQHvvIrh8AnbkHaPpcDucaRBoxpBKrY2M9poaStHTMm7hH62SUC97gkw7ZYm
E3yXo4JXhC8yqdAUpVZWQdaA6n3kniBOnPljBMvheuCWigi45krSHwhXEciaI/YEc+G8fArNbZMo
K9ylkDUxAs0/9CvtmLWpho/OlYdAmuG87z0ozw3k1xjF1q61nmdVKGd1qERFWCYvv0iMTIoe/Blo
KHukpwyJViylIENJs2yxPz8tpVT8pPQ2ZQYePPa4weHSvVEWBAyn/HF9wRwinIXm8vZWp3VapHpq
phJqM3/gXcgmCbFHi/NkFhpJEfaHG89ppEdaJKGzdfWoWlWr+9d4rENEVLtiVe5MKIK7W9iLWfCi
Ck9fE7aWmZHVibYeoyrs6JR/nocyHJmvUiwmY3TeX/ZlqK91nwEg/xvb075IisR6Ox/l7HHQ0mt8
iZXPh9fRbyyfGod/oVp3LzE+tku6zrcxyMN7bKW3ROL/WzIcS0ZvwJ5fbcL52nVHXvbv3DWo4fmB
VzSjo0lGezqoP93xgaRlXSFyXUyHy/5+RBCUFLuSEnifb5nJe6elho/MfoysVPqsk1nWM13MZlvF
V9Yvv+RolbW8lbMX3pw3AKzN9Ptc9R+c6hM53RttmScaXkLieNlVlupKDed/1/C1VjgvZvr4uVmL
h1eEavbiFTkPo8uOd43hG27yRF3Nf5sAiftGDlvKEsyYNhjKhk08IaqE/ictzaXuliAdZVwG2oGB
PcUYSp8day9F7PIelpsukXCsERYxd3JswwaDDKYcXQhnztOTmZvPkSONq1kqgnzp4bUdHMoAaZIS
jhh7oA3GuSGFb5/KgNYW3bgCiaZNb6hqo+F7iKnVZD5a7uW/8zD/qNM8lDbSkjsb9RN3KPcofqtb
aTPGY1D/3XO3N2lZ4anGpDmt/0mbfFW9MdUc3s25N8RQN94B4MaAYWXJvLT4LCIlvv0r1yNa2/CF
xOFmV29z3NsAp1JehX+flm/dd8fhvL7HoIVyRqXIu/GXc9LfF3lofAB9wXOTNtYGh0/u/AHekLQ0
/n6vvKNri0Y8gmINylmVmssBe4InBfzCBAXmFVYIn0ncLV3GvAGGfaGWzsIC5c/Zw53MKXYTwPrq
UiwMJsWH0X5XAmyD8Y5mNlB7efT8yiHLwAD+owPNo8kt+YH7ql3O17T+A/3DXmxsteCplZvrqv2q
l7TE1vbKrmhuH3t0BUzfkcSkJRdBC/LI8nBFi/RAfFxxrqXlEN/fiSCRP1pntu0PmGNooJ0YrdrP
j9X1W4Yxu8o97krXcBjBXkQuN0YPhDgCgM7W/bHcNLsxbO0KK6jCLtZ/7DvwyoUB8NW6bH0X1pLn
QtuCO36Z6D7hKryVRzJK2HgvsAvKIzvY8vb+YK0T9jo4s+RL6aPI5O+7r8aP7ZwQhjYbUsyst2r8
DNTvKzJ1OZ7FEouMTmjCzau2SE5CNTXYiAH1Iu52BmlaVgChduGDzaEIrisjoiGCE/NVbBBLLBlt
1MsL9LTLrv2CfDWydAFCFUteYy0jMDwwe233AoTiHy3pIyacXTFDFlMPCKYMlVnJKZcA7pNX/BJw
Ek6hmM1qgoqUR9dQiCWZHzKPOTSdm/scjSAHQkO5J1jZOu0eGDSlO21C5/O8a0IqcdSGEYAnQh52
K1hQ+aLZQcXkBf3Z8bGHEIY7EwSE5xuCyNyHV8NrAs94zIptJAnsRmcyKcS7TkeEtdMR9BXmPG02
hnLQWQHytz3t2bHcn8P9E7cKPjPUDWQn0+JzYIIHRgLAwIKA3xxdXiJAwNfPAN+xP7Ix+gby/UUd
IDQlWWmhfU8pPT7MgG73eWc7zn0YbBDAHMjCTGaKDSStl8fvOJV0zUsBSIi0PEZEjIhXecohMfFP
oLovpMzM2ElRsh054YxQyy8KgEvIFzhh8CThgPHSjGmZmsyOwrCcrUgwYfu9Li+x/IIX60KJ6pJ+
r3hMTcwftneHSwehGZtzEbkBIgttajlrbfgX9L9rlIZlcNtIixRYksBxCnzxc9A0+Sw2JIR+P94d
QvKE6hdTLJyymM3uQf5AC3jqaGYiYZR1pKujbQN8AcvCJslhepxqtUfwdM5LCR4dM7nfaY+W8QFH
bhKHCyoZchUB6tAl8ELmD9XFNXxgzQ968joI9XmX1MtKEFiBSJHqeaB8QtSCfODhHlIpuy35dF8Q
FcRq8GVm10T7EewF1fbkL0HifiUkqf2mZ6TCeKd1gha0fzDeSzRPZmlJERsxwjeingiRuT/3+cyC
mEFuBWQM6TCzryto53wffdXofDNEO3MjME1kICaAQpSTA2/BAZ9monjitIHSzSJiAOZc2vQKpTVn
OolQ1vCfR1oO98V0ORPOzpxY0Jk9KBbg+guBBcpw8e+ZdQUNpHOUAcsDSA07OgSABDaOcnCofmrY
IHehre0cIrzx5ShcWDY1tTu3GuRIwWkefmYMEOhWAaqhN+Mc45xWze62rJYNsSngVdg+M9Nm5uJz
soxjvz/9AsQDEjIRjZgIcltyO0PuY9Sp825H3EfFRI9ncuL14Nbx7ExesdQfLi/nNMRxef3igEkP
Hiv40+NYoK4p8uSQ+0kr36jv19AoQZTErVfhK8d9ASd4B/gmTpKXH9lygerxM4MlDH8itmLG/di6
k1vwwELwyfPBMnVbODRAnPEBKtdAN9VjPgVDwhDGdnTpzDLvvCJuzrysbx4AjQg+p6AjBOE6Lpz8
TZDkII+wmXANM8DYkenDfkTeRvRmjDqF0zh4lYk0i4w/hqpoHiGGffLAPQVD5qBC2eBj6C8WEPEa
QtwU0/3jwFO/E7R9+mcZibF5YcMUPwi2Ck741Dg69YIUkJzrnHRS2fmkLO1ByfwTmNueBzz4lt8n
5cqAm3X8kFh5eaqTyelXb0S0SSGbhAHl6M/S5A6kKMRll383th20KXV8dxw0rdwn1wTwDJgZiNjM
uMeEa5V7BifSFjGmVlTsjN9YGbEjOl5IZRekEhyx8OWcfaP4tHM8AN9waLVLgluJT/OaNfwF0F0s
r5wvcpdwUzQjvKBl7xxo9pd5pOj9uBvM8F/ueZMvFCbqi6vhzTxEysvJaXdmJINJohQqvOLwYtgK
5vLvxG0vfln/7ncbYsqi38Fbw6SbM7Fg6JgvXN7kg7Ct0TWPOrRXZ0p07sq3gkHBooFKiy/qYsB5
wZkRNALU7hcfqtM/gB3sfoVxFDYo3JEM4OFPMqpaP5x8WpW2RPxN2sN19i2QlqDYKZhm/Dz583V/
rZ08w2q73i2fUH5ei59Z1rktZii1A+MCy2SJsF/MXgrsakxH+S0cbGS4NBv9F38anEnecwZSKGAg
+OGheA95WmN+p1mLw2GeHp7fx9oTH9GccKS3QUYYUmZGG95B80AFWKTtdid7xg9W+pTj+H2HxW9n
cLrZWUA17XNEdC2NJg8dMwcD72/2jgNt1kwAylOE6hkX+ec+M1YUd1acfc/saqOccNRjwnSlBdiz
l7DTskvLgf5zDYnXGLeP4WsgqyYVSq15PB55gqbPYlXgU/r8wpia9dSAheAOD3qvEbb49/1Hx6iR
iZ+hQkWaOk8hGpzVG+i4AcZshZaMjaLuKbAVUqrdkwIoctehC9zM+LIqgxOsBBqwIm7NuEaeDE9K
x6kgZFs/ekaEEyNbHIJCFyob4bgUYs5zKeNB5xPeBeUD0wZXyCMxvYDADJ8SFJgsPUw3vvqba578
2RVx/GO2g3httPDag1PptpRGqsLq/LhEwNjwOIF2oYnQFp8/dJU9q9681FU9vRVaWgY6CyRShcHy
22WP1v6Ebdz3/N8wj3SyXfaCK4UPALvlnS8oxwXpU92b7E8nkY6xBiW6Fiu09U0epiOzJQDqLhgS
qhuAZ2AsfG3R+UN42SErUPEFQbnjXHbmeQMlVAma6mv6uuv7Bv/8ftg0YT13sK3QvL+3RZTglGp6
PW8Y8+Uoo577G453rN4E5AG9Rbd+A3wOBXnuMwFiOM3hYRkwPvyuWGGamo06ake7LiBZtJvm45U7
PW43yqZnfaWZWT/xDz97Awu/WWVVhIAA42sH/xGbSogaGLLkYwwIL9Qa59LZDFfgorXYNvN8DBFW
op7VhE/oQ0KaTmom8X0dTKGsf8vbZCjd6ba9Xr3Xrj9Rmjx21ebe8SX3hVsBcSy/0xeD/2oWPbRo
qBIIr4XPTYVkgwWZuVqeEkQMF0tGOkSl+gIqSLUOykJyH38mE9ciptWYj0QIx0CQn+Gr9V/fJY89
Auvlv+t7TQbqzclvXlGtzuq3NP6q/KWBV6WHUWl+XugMXOGnYJekuGWxxTSCZusu2c8RJ589AYWC
3Tm5nlGheeFIAeZ37Slozz9XukM29r6Ku+79VH4gOZu37G6ZKW8azIsWYe5IjavVi0linvJ7HdER
Xmm+BkBwyZ0UTzHX6nM917YnjDD1laKwHJzIi+BfPAMDG+zg4XMZbul8hq0+o1YuzkhKFmkNb7zG
XWZIapMiuRVj3zl+6jZYOr4yZ3wlz3anIyiFV+KaWnZ+H1lgP+a/8gde7WnH3ItxFWRZa1kPYTus
x2tQl/t62N3yTYP/DA0Uanp+UT7qkYF3xOjrrrwVPXzuWZhBoD8R7Vaddu/Q30voWN/YJkDTpVls
vvlyfzeX1rJM1Q8dIsdi+ui4CxOdiIvRtb6kC9Rx+w7j5uaY9/geg6/qyyLVLMfcIMTfmEv+38xW
3be1maTFTFs0cRPzUuLnzOVsVbwZq+Gd23X7+HfJHr4GUZhLhE1F2sVDYISc+TLlpYN73KOImZwm
fjHqkBb/4+m8llRV0zB8RVShSDpFiSbM4cSybZWgSA5e/X7oNTU1jtultiL84QtvKLjsiwxpqlM+
VdzcGcLB/CmdcN5/w4WChGS/Z5UFzs0tLNmkEkTZoXT41CmYcC+eXywQhbzK/1gg3M8tdV4/Ctjk
3PmCZ7awX7ER1vNCtxqZLV1jtmmvL8sMvAtInFlxe7p9CeV9TJ2+QpL3/59Ki+gQCgYlFCgZwEdQ
c0VvZhKxQEpmdQtyKwE3CEGI5Zf2CbhENl309Uc+P++LghEJG3IzkOT4CY3FPJ1gxulK6+dd1ycC
nrtosdXmu9fptxVxqiSzqhl3KPxFW3U0T+RzUCIJAWKhsgLyemLnyB5iyoQEd+0OVbNpbbX06TRT
q9Os0cXRi4XWoIGFsLE0CVVTCxGbnYTor+HZS7DyeHXmkyEFjA69mwWxQzFk6tkCwWFiD6gkETqB
HUW+knn9BWvhF5nmdNplM+p6QTWRyyuG00G9e7LVsK+Za9a4pymikQAtG1wX+LwOENf9M3t+Tjpm
H7JxR0ZkFuwlOxTYQal9abHl3T1cMlPyyKA1XsbmOw6ochWN8SWGmGg3/Er0/KbLhi9aM19H2hus
yccXGkI7X1tKD8lrTY5qwgVpjvRFkschBb6RGkYJenuc7AsgXexUsL6MFv+M4Sq6ls3OxqSATmSB
9OWE/X3Hf8R8hcnHJhtODi9QIbmrGDNe0jbj8m2v4Z2Cd8QgFkLMcPJ9nGoQ6LiaPO3De5vom6Iv
Pf3mXxDy895XTHU+21x0ZUApRmQYNtW/1djX1UktoAXp5+W6e1kVNeB2uI35wK+j0YlYyTkxCHsO
x0PzY2x/H9s0scWjZsS14csIzT23Daol4x3FWONyEwg75JFh67bfks93uMx2wAb6l2+X28l/+oaP
hZU5uukjJgfnOumMMZ1Jo3zErt4tWfyIvlQCGmGwlVCYgxBjfL1FtH9CuPLK3BqP89zwICsZNAKX
qTmGHlHcaq8db8XWqiQ/PeTTESzzuzYB8neQwU+MgwMuEX2MpZOQTmQs0Q6Nj3/WY0FJ16MLTQAW
oP12FeZDMgHUnlwun5l+FqN0XrxP0AN8Jgx4K3tEgTdCTX85yMcxhz95YtAEZIzSaQzR1/x61fEN
on3eYtvKEgbd35p1zUG2JZsO2gcmyPiCBjxbQM1MfNv6bqjajc+UFqRzMpqrJgVM4vlzTeoJSXUf
Z6vSjN0Khyu0JA1SLuKU3L15QHfM6jhGu2XVENLT4LLTB4Nfnj+RuDCinzfD/S6vKWd99IekbJ/I
3NpScWf2pc7TbtHZBNphvEu7sijTPokDO86tOteVSQ0kPCenVG3pjLmCMRhsvzYaqU4T2ij2Wwar
jWfr4HfdlIjU8DQ0qVVX0ZY1UnuUyzUC6/dg4pXoaqxY0ofQJ5JxNthvMZp5//o1ZCRADvjwVO6z
duLIFPayOo5R5hClRVG5wlm4505V9b6Gb3S8YNndVDb56MzgUy8mkWgz0ZHHBlTGlG0BbxazDIQO
+IfKDtOVDsuOsv3uCYZCbn9E3GODgYqJCtx6kA+YQmiA/lHnoTG/agVCyheZB6afvUr70Get9LX3
Vcqn7FAmKMdBp49HVbwOv1hH09vIz013lC/TkgwmA/L4lFnUljGssQ8NCm1gjT6W+qWsVD9e4UlN
HLBEEZkPvsInHDIJcAVuTj5ya0fXTgnp8ccSAVtbnWoO2hmUY2E9CpS/vxqg24n9OeR17RRSVaY7
70RgLx1tqFoZLBp9K34sYBiKcB8096T2uamg10rS25eyHErTdJl8ZyHkAT08adlOQiuc7AtFIVrr
MJAByVDTiw0l9KDFJKjy8bN2r02guPIMsY8RKEHg/KUN8K4x81/wZqgPJH4PiOBQRGrz7f0dOF29
/ETapOp5Omjun5sMyy5DRj8pIwd1S8mJ9ph4X9pfNfTEqk87vRIVvOFwMgwQFp4EioXDSnutR9v3
EG1gbBIHHdpwbMga5IPSyTT6rdlSAlqDnzCuzC3KSB1mxY0vd/aA/swKlxicjxYAoYyXNsUFJ1Um
/ptu9GuX6GNxq9VezmKQj336zfTJTNq0zwWmXhfZ9DTNIVOV9LF8bxgDg0VXOnd0mgI8m4wIbx94
wZAFDYpKl1kEtKI5DauVoJwUw16OAl9LjB/pDKPoFViDRVrtR9XqTbEGGhFiHbcrbGVWk2YqY646
mNhaPWU3MO8C3ZyLqSGlCCtyfOfiVOR/xOCRFbcGjk87Yl7gbY5CYZndNqI8QRCVh8v0R1etu4pY
eTlpKwvxrQ+2XSY9dHrhjPrxFgv6lCMOvcDK5MlrieSVMCYKnsJzn3wolNNPcGgm0LUILPps5pOe
19MuPXBHWxCm2IoRg4SzkP+WXmEBrDIvFpOJTtjQ/fISnsUNi4KREtARQoAs/ARQyLRV0cwHl0mT
WhyBqpCEYb8qTGo8J6q54gMe+uwCOCIw/9sdRNCexj5ejzbCyJLohH1u4csSzsWEfT363KqnyQO6
bbzGPNYQJk1ZtJThr8Su7sUzlonBSlo1x/wRrXN9UrDVlrOEYAfuB+ywXwAQBEJqR2iWqJOY3G20
LfGtJJgcpfD4ie3CyXdG42XNbIbz3NyJ06vRBPrYDhSDti9Lv0+DHf1QEV0l5mXkqwHJGNCx+PLx
lK2kNqCfxZI0gDMRSJhgRIYVmgTMkHfaMYV6k1Bnrq8JwMMVbZwCSL8CnMtR9k/YJn3Z3U6QzOii
X6H2FBqjFJLzE4leKXhihwxQYOfCkkQ+5eBNaCUvYz7NjPmkRx3I1g8+GGRsZGFgCTMYLOvJewHs
uQB/ZnXXXu+QWA8Ve9YGeHUACLPpJ5zqFvoEpNXVOd2QuwMClY9go8vBDIynTl5ilmytryFujeCW
J1ozTqx303sCIVJ0FhPYkIT1lMtJ9/kKwtMQ1el2c4Ej9D3DrI6GvcpCJP8KdLa1yWXffO38TXqU
rIcqyBfv4skUs7tRRrjJikAtgb5SB6Zx8B5Nm5EMdQIlrmSbZT7UMy15WloHPg2QHxwYRFjVejqC
LRMiCjYbCPa73gkoXFGMTe5fls0YQ7RA/n3TE2dh4F2vympHs29K3a67gtWirkVHslko6ZSTXY/w
DOc3OF8CLm9Ie7H073S62k3sQCatBwtWa3HzeTvRqedLU7KiEJjtNS+1ivP7/fMVf6qrZL24Cono
o441uHhICjAgmIRAk0XznflU198lWePLQ1BvBDCL6CeiK425SYGw4RKeKPO//omW0nR0fa9l2gX6
8vmcpwWEHvkWKngOD5NfkEhK5KlQop71Dtj+MGFj60V8k4g0kFDxm5AhsVkVEiLl6+YQbnLxiA8S
TuPNyMmWQfQ7EDlSCnJYWElofq5j+dzW5nPklIJTAojzc+EX+MyTFEAkvv9YQWRS9hfhSBowlnFo
+ejTAbD9RyMzcEZ+lk/Tm35x4Zq2hVcQgOKToLyntP+H/SrhSW5FlwVZhj8DnLcrb+XGFpT9SwPN
SEwbqfsYvFV5f+kx4B2qw2y9KcmOnZT4AVlsSCq0bcCwBE0kghCwoqmGUCO1CxRitsmiimfJ28nn
3bahD0Yip10DKI2KgSfbtlIgC/amU58DyH8+O8euplziv3LBKANUq0vvpdd5O8lAMzS4cDiu/uId
/USuChRr07dc6O5hoiHadGtQgQWpK5N4OSpixRPhkPyiSIpUJlA9Svulm4IvzH94gh5T99yO8OOj
ssdSl87BBcEjGkgPEV0ApAigX24pGpZ0JjpH7NzOjogzmHXEfPdhYKv+dIg2Z0vVaGjvAZbiVB2t
hIkT2FiCUlB1hR9EaxygOjaiaYgyoKwAJAYY4cDV5nCG+uVgjkRJ7D2f4/qHfu9BLabhOdnEJp2t
dgsXGcpjIs8qCK3s0GMogJjbfIYeHniFfHw2LO14VDDtDoNfEGEiSD4snelIUuVipMeUwmjXg0NC
zd2RSSjTA+VnVZ2lgVdlJkK/Q7i0CLUDAoU+TyiF2JD56azLUtq3AExhojBM5B5RCHmNgQMLBuNa
SupS5Hc/SmiJdLtHTkDDm7H/oEEAtkqL8dLztNSHm420Qk0jCvShenyH4zeVc7j79DCL61f0qY0J
8i2KdszMbCwsYTOh9zgjrBz2WjcUmaivS8ksbPaCj/unDs6i8ZLIlkBtiQaS16k+Jm+e6/4L1tSX
AoxmSJ0dXizsV294I7P+7EEzUqXJ7kNTRiMFr2HGxQKImvSbtxZIgsvQuSwuyAXNq83uI8/qtfKD
ZhOm5rQYFlyDeI0YwiJDTYA6eTODxINvK2r1WDE4KUvb4Ke4nOpmjtC9GnhSMy9UT6WJg29U7YDD
hFwJGGfg97g80UB1FQRNgo+dZrZsbgMzbcc1/HTs1lyU3hsqpUwiiQL8+PlxJELZp4PO/SsAL+dU
Pbvkz5wAk1mE/2ES1uK0xH5ItDi8GrIAwANEd38hMwPqByPIWdN/lTVWE13iVj/Zt/9O4dQgGY+B
5p3NUqomDaTGRbt/hWMJncLERjRzQoBGVyHbNgdcrNGpHuG2Ux6Hc2S7wQrpjkjj6wUm/W1KYBqq
eWSlFuawC2RX9ojAvNFpKt18ixjLZ6F0dFp1glnF0zz9CPADVjsbHWYG+9f2sgIccqN/oszVrbrl
FKBWmUN+zl0wVnCiFtAfCELdbB5YCc4fC8Y3V6beZutyq/MF62RL15rl/drDW6lEc+kZZiTWf/oC
3R5/lrA3E6LJO3pAbpygmrkrdvK0WOX4pq3bTUrPYk2dYzZk44id0i236el1Sk68c1WthUO7Ge4A
ik2rRep/1m+n9kPj7XU7BObu3O+G2OzMNNp7W21PuZyq7ncb4DGEWBDHTjxzTk/tptzS9z3mbHCL
y747F2gPUS/mDUCgw0l0KrdUqLu99uDA5dkXEib6CesLVKsj+xUnkyosURjOHrEF9c8Ds5Fdi1V2
Boiyaqefc7UrfT4y/eUEodQ8oOq9zbeoYlgq3wAegYI5YiHJb7ttrjUra++wXvoDZGxkIB/PdQZq
GiYD1MRwnbs9Die4ibTuJuV2tC+34vV1uvRHFw+coWIUi9KXZ7FoPrOpDqgBnTDZAnAdr7ljLeVQ
tId2/1O4Bc1T/3IS0U25Fle0keBGb0kWWeWIhkSuNQEWV40l4kQ4ho5H/zXIhf0KBx1H4x0qS8mm
pB9myj8Etm/6JWg0/hCx81/Nf8+0KW4NTCjQ40wx7A7Z35+3zM9xt2XxKe+fTYNhxUKD6/nAWxQ1
f6pQAXEE6EVCCaKFMQ2iae51mwgozSIg2lgpZJUcKnILXrsfHQed8X0Eayo712Ym2MG0w2a821ym
EY+ep7cf/laz177Ht4jgtL72ZSbPc5O6LwErlYASEYrx4NB8xk8PKZa19quckElVDxWY92GfcyD9
2EfkgVFkCOSYrxvqLd05xk2nl7NiqLBP0RkXIakjQwgyj37SoADgScuGcV7rtB+LfexIB+1jIcLA
p9OOyu7BspqTacJAh53+4h9kTz8fr7tX52HP9esX6wd9EtrTiBqkNMTJJugQjsbAs2gKgC9pfzMv
OPVEHQi+vJ/NtESS52uc2TVpLH9ptxVuofTyErRu2IVADYTs+ezm6A5QGSQ4BcDDnoCsgW4oYH3p
umJa3kxilpIecOwQVSD+yapZQYmhHUAXEq9RAKMtjBzEysfoD/AM998nQiETeOncFy80jnxNN2F/
sYDy599wRlMZnO77bUKIeX/n/DmtWryo4Z9BwUSSJzwIv5LfrWUgkMmsBgYLXwKNqdBWNsJ8sAY8
RgUm2I9cbXvZyos37N1e3VDpBf7Q9oiAh8AivQGRCIQ5+QCrDOA9WEFUMdFLHRr8elreIBzoWHMO
2CNzMCF/7D46lb0m8A3BmBXINjMw84UynAFWVMEChcYQbTajfdBHpQaZM1IzDPGM+kFphvek17Kw
4u3z97NdlPuUuuZaORa+nhkymy3ffdU7eCqGcqOYSwW0qNBDnVAlC75ucdN3weEy02bS/MkXQVV9
FMfgKq262/BGrpex1NyaW/qQXrgBkdw1t0Ccd0dKvU1hfggykaykVAVhy2ifBj2Mtb7LjsUxfcQ0
ItnEQVVyyCGhTzqmgoj1SXMj8RGhUvJ74P7KBtX31+P1yHRjRCoK7P5cHPlPOJMXF1fq+3/4cUP1
7dmEoPTM3Lk4lCD5+3jIycmATcpzcuEtiDg6EaL/XXxX0ll7UgbG9WV+makLFQBm4BR4UUDYPGAH
hV7ZL4RT0DsZaSQDnKHc01MhcylyD73Nup7rxn5ERlBgEg0CBuwMcIYc05Kerwn3J7uYdWnDhqto
xP7tvNDwi2CMup6Gx0Q1Rmz1kpGiveBymrjzDABSBWsk8aC1ANvhL4uLiUslX/CEcUNBD3gvBDO0
rKifothOjEjqhxQVtXUCVZIVol44Gsz7PfsKy+tnHaEHO/L63ZVLC6xLQLak789B2MHWCFAZ/0Q/
jTkHAxBgAp/Lb6LMC9u6QTqu2TCltF0JuBtGmRevX78avfHre6+cUQXkkJTWzI8BkCOWxQirRnjs
LodPa41tCEImHl1oWBLmpMdwX32mwLoQRERBgkkeMdgpIyP3/Roz84cM5S2/5gsOJfIURGzxNqI6
SRe9HAMQJ4zRcjRNeisOCBQKdipCfyO4FCvrgkombhDU0Tmp82KKT0m5GjmAFmDqW7qPKiqEErb3
MxgYOgagrsJrt/+6+IeSetFtLWy206+hXN80aXcC5jVg59ItiLm+x0wqcXsv+jP9gOrMJAamg54Q
mQNr65E8AaJ5Miv2YLeETfhIb1AAnej4OYt3ogQ/vvbng4gWIM0Q0ot65BrVv7i0QtT8LXTzskfW
bTDrzjmOmbnfY8KBAoh70HRjVtMGKxCKbPhiXskGyWcZ+FwbAOjbcMG15KT2VgQkJWAqHuH1klk0
J+cjMz5/f7IdQuiAOrYd6OZ+qPBrAMERcPmjHSFJfhpdZfiL4DRAadUUW70P44mKP5oJL0jQ4I2s
Etf6d6/eTJ3xhXI4Ja8BcRSIkX6Mp3pPek6P3w2PWG8R6oXjywAJH9qu8jpynJi2IaVNN/JV9B8+
3ieesM3o09T/stNy4gnyWTFQhPgapDfsKr3CgujQ/y+uowfHzLnl+DkjDEJCPGoFPAbSxS9iIyHr
0yh5g0ZliiIcjfTJDUOK4lrOmv252ouP1xYL7iOBH2EeTXPhFvyimAc7I8B+RAMh29yfDmSXJTOr
eAyOfFnwy9WmnsNVZogjlTNEIRonJbSm/7wlKg1cyJ/JBGE8Pw/1la5XL+O0MamB41EOAQQyyB3y
zF6L/cErESCpP0QfYv1sxijzMOlhhcLCoc5A5vy9EYpxaE+3JRML9jkbPTk8fqe0l8l7EFa5AKoF
xoNmFQG5DlDXEZkoA4OWe9ZMuKH00qvC/2FQOA4wZ6xSzC2UNGCc09DBIxN+N6spUxehARhvvTs9
TG3EBv5d0X6Kc2r53WwqbND6X6IHVpPf11O8ng90M5Ibyy8XnTeQcX7QdQl7djZvZnCI7M4jS5DM
+mnmsJFVOKRjtF0C8ghqXGDSaS1QrpYmpFoAcxkzHEYJ1L3rhxcHAz2BTyZzwQeIxOjIshvHG8jk
FXIRrLl6HwqwRpRsEHg72EDAEVxBfSGHiUu11Rh9TD7YGVCCvTjwPcjtEmR41JNaUSwCWrWAwvTF
nqLBX3SbW4UGphklJdRwLtewfGART0GbIktBaQRuVzd0h+0aOepIe7xlfMogRlH41eYfWEVmNoTL
CbXuXSxQv5Rh5LynbbLs0blfV+qs6DlVsaUR50MZWqlNOQ7ILSUtAJw9Qbohhkv9V7fpoN1Ksz0V
hE6ZvsHZr5/f8yjDYG/JEtqj/MT5yKbehCjvHVWFQfqk478LCgfRTGxStBJdF2CY+5rMqE9o0c2c
sjbIhju4ZfviQbDBGCOU57uVY/vGqAy+QmjI/ZVkQ1vKUG6QkYzcRN8V6CxZzcuDAy8hPJLE51GP
ZkyiHaJAS2jmrP2jj4/aXl04BOQzEU+TlZLQ1TKHbyQxPT5T7611RnDIAV3C6sWfYtBZEvhPbUxf
54GKQeT2mERkTq45yMAGaCHHgb0K+lUNKLrPnrmVvTb6xUtRo2rDa+tj/9w7PvZGd/IJv5LhZQyb
KkKNdE41RZUmhScjpIrobuRQhNRy6FlLFeX/dIzJzjIXB2jMwJm6hA5KBb2tDHbkQ8yyJ8hBBHoP
PNU8KwZITcnrZbWACdGHAGAJpBnUMKY4PVgLzvqeVZefT0oJMT/wy8IhnUaGonBWmO2lp1V1FeId
FeHPdDWMD4IxGe6pSPGxCTX5lCo4U9aci7GHPwI9ePIORGgKIPfbl8tONWatoBwXICiRD2dP4fDV
3KHosvSBz+bNcTU7MvABfu7PbDWa/aYGGzsdBDho+Oh1C4gepo8hSqr7niNsNayP7LtAhMCMZasO
NOyk3DxNimOjGKVdJQESewW9u8kZQsTx1Lq5VGBooxmRGYhuYEbI5s6gZFJgawuzwet6s1QrZv4m
GQTjZb+Tn5GJrVPQji9/vyW2lVHOG3p5CvDAYt9iHIlgCAQv15zfhhYkZFBkfHGSQ1QIDeN8Akhv
pWuU0fpfbSpET7gbQZ7ulxNCC2IzKObKuS9kxlavLDUmUZyoAFN6ddA914mRVFvcScfvjcVV1A8k
MKzLQdGvhkvqlUz9+KHMW9WGZseSUku+Ks9IBp3Qmg62xBjrl2sRPeCN6oYHTtu2Bn2AuC31m2DJ
uqydiwi1AgzKYblzZHZnFpBLIe1hQTzYTFkjCbSQvUUZIr3J8PUIQRiEqFJoc+bcJXRVwbqcWTFI
3kENvxFbGpkg0ltiPfYWCQyGS64kVCzkFwjvWyb6pVt+iyPq8uivIVDStgdo05zVWHSZ30xtYo1X
i8MCkGK6RpwKjFBUp7091wH4rDOXEA2lPdeOuAS6M6fgSJhLVNbzuVlRkd8Ew8LLnZ8e8c1iMScu
ZNAQn7L2k+SUdgvNEIgx0Ap4Ai2kG1iTXdfbpPEbqIshrZ+J2w+0hwRpTxNV82A0eR/iaIxdDy+i
FYKgB3QzDMQ/ldWIXoHKFpYFKB+w14D25aKu6BewiALi7iA7Lmh59HBGl2EE/vBiA2GnIEROytoK
wFOd6IUnwZ1kJ/k8qsQjlESpAFMCn57ECCVxRJBbymUzObfpJQ3vbTr5on+FfSh9INTaAH+y5YpQ
KVBkA00G8hOsGg3/nGAWPGNwLIXJU7S/6aSGQ9O6ORB2OEOEw4pJOoJ8j45/67gSTeXtKQx0oRcg
7YW+k6VC04ryBBxsltyZylNunx3j+cXK2NdgnoAQSyf4MXVzRD98OTCOMrwRlFjfTgGJJDYJVdeo
3AJINCqNTiGk5x+0bpDOVG+F18tLli6Fm2gyPOEFxUxFx0NYAu8fACOhwnNEgwHApQQgU9zTfqoW
oDK/hYtMa5yYUs5k6YCI+m/Awn1AjBOMLaxVE/6WWTiDZXsjOv1bM6orJc8+rO9/Q7Og9WW+9upD
X1CnqfgoasY4k/z2wazJBMe7XXQhgSMN5HL4AB9H4rznTaI/ohtg49WfCwfPNoB21BnWSLpNvxal
epxjEBj9gOl74Udg1MUE4R6iDWGCbt+AXnHhMAaY2RWesatq11UTCW0uF0ESh/r/o9tfvuypJppM
YFaA4dH6Ls6ExfmPuB2guLfCoIt+7k0BPH05aFb1ewJvbSReSOLpqVdq6WwGyOQqEywLnQFQEtn7
HCUv31QvE+WkHPtRxVSuqjDhjBVXlVMXtwS5NkDWjotxcSvFoJU3jwr68n3pEgejthgPfixmD2AB
ckAEOhGepZTfPdhVLn9Vg7CwRh0d9ln2XQLUD7YsajnTy3yvLuSiLyv/E8rmvHHtMOQjO0FZBHV/
qEA3jM8piIxoixDTS7cLLoVcc6gE+oYtoMTAhQAEUkOC4X2vS4E1OFELygnEDNxoRpoEYzxiifh3
4zHxYx+h0RqYIIDMH/Cv/9+Gnrokh0SesTO4kdqxYNCI4p6Ik3sCTNZDGCVnck7CPMJWItAPiJS/
lIFZT8mEG8/wPHMX3gLCOrbkQhxu+qf/vUjk+DHFM6EONyQeYDAzHfmW5s9Tl+lARkjZHxGM0AZ6
G/6waiMyQamIb+IxwSUPWMA4Oh6QtPSRMB/X9EQxFvd/Ogk84MYHX+4cMKsxCQFTiRuXhZyD0J77
IO1TBB7zPCObZ1C9+XfGeLK2pthnghQj9aB8xepEUJJ5NK7+Th4nlAfcCHZZWPkOdKoY/dz4LHZ5
ttqOa00xGyFu4riPcd5zIZiCfDj5DN/V76WPAQyzLXt9ifBh9eD4zqMHn8BAQleebhyUlb9P4gHX
hmvGPb+e38WX84BrwY0HnGLiZq4OuQBXhDPBreiZIJzstOlvQE1xbuIzAHb3ocDfIXAsPGALof7F
0fN7+W3/TgMP3ldArnNSGxByDKBZYHdTaln1omdq/p0argY/isTuf8eG/lO1o1O1Ka7saZQaiEo5
gxh2GxBA5h0rxV/5CxAdZS+CTeQxuFocPj9CvnGWmQlvo3fJwAPHKG9sUwxAeCT9UGQE8O9/J6Bl
F/s7JVOuAK9xuNwYvpx4miko+fAy8sh7aCcgxyJjxWCMMoP2S8uZ2qqT9w/cebMkXKIjg+Q1Kkd9
j4XgGp0mHhAxwAqpNCv7cybG8IpmjziVd6/M4B98EPe8jwf9Y2q88EOhdTB0cWoGysz6TcH8UO/K
zEjhhQGU/vsG3s1j7vl4PovWDkhJnhEPjSP+PHEfOHBa8Ovli/N+raMrhMkESgam6ORea2uOSEbY
k/AJyBf4r6x0D/AfDApjcCK2apzvPKRCHpmIBuypKCU+hYLL47LXAb5KmAggRnXvFvCTjgw6ccUS
9fU/vTYfhQOYdug+7LkauYnNNmelAYI6j7bxtUEC09BnebGkExVu5D2LrL4PpckANghMBhEoxgP3
Y78XjBsuytqk9YYeqhtOhFmI/Ir2QJsDA0ngzlyvRzTra0NmZ4/MN5xfdAlCLjsgHws92Th0Ce4L
DwlMupYBlqRIk7zmo8ymU9fesYinGLbVTxE654cIuifuZLnNORstsDP6+tET78lxewqQD6BhhoQT
ll10F+4xaB6vWPIpwYg3QwjKiFNPulvPww1/PzjRZhXEaVI7qBI06AyCscQHFbFORKC1VWXqG5wC
Fiwsn6sGwsEVjqQGI5QTNkRTtgLDE8Ycuywp81nfkue6IYXkKSF24BLvC8s3TLC6Z+6x3CuXPnKU
VBenT1Zj4Irw8Mg0hjgecT5IsiKfWBwd/jh2YJeO02yFGDBFQOYghX4FtdgeGYHiEYUlkrgicrHn
o1WlGdtuDFCbhKMdj9AovsY2lIXL2P7scrhzUB0BVUhOPAcddnjDUQb475YMLqPEQJaC/ziG2BJs
upraPUtxal4vsziyzVe8avcSRWCQC9sWQppVX7/UwlH5MlovNbcES2CXhz64SWF+M8A6c9hQcESL
OXTKFnHthoEdzku0/UdgZc3oR6WTzttpaOrgOrCc7HdbytMaV/7ZG8RQY31jxgubYPic0NBh3Wys
tocs2gGsx1PNR+dLcdfG48ouNyAWkbyER8rpQcNjj+pSDv5/G+Jpq8NJGIstjVuvtwGc5cvwTsNe
M76HfCPLQAOVUza0imoSx7S9CREo7kfLrJookX1xa8WjzQPGFLTgn61JiB04f0xE+nRrzIHuySaz
CT9RWMTT54UCPts68lC9YsMXCCzrBYJkkvFKLSk2g9geOhqhBZ0hLGuLMRLGPyiTeKC4p0FsvpoV
rpmXK2WRHE97eFvIw4AtaZGso18Law8cLcgECBbYqHwDbE0tIFrZYFphNZ8CPVkoNHCjrSC5MhKp
yhgaBEKrkup96iVnImb6Daa9TBY/Ip3wDPdK/8VWjfbIe9UDH9HgOmBdTKn144jyHG9VAUy1HXmB
br7Lw2eaA6GJ7G9siyNnUC1x+26bbcuFHlF1sCSAzLCa8eujNzX5slROi9pRB7tBvIpkG+WiQW3V
8LYxcX8tEnUet3NcUJxCmDZQayL/WWwwwjBqjMKF9eC1KmjcriDsi+yB41xe8oNAdz6jKR1YSnlr
BPCtwY9Wu/RrX0udkwMI/2lGFzYIqhzCuNt8fJh86X10SFavBrur8TPuDaoDlB5OBYD/Z7z8ouuM
x5dGyVS3QoE+vov9+ytehOU0+axfiv9q3FzxG+TRnXLCJE2t+n0MpB35iU7fmO1kml37FTZbaR5B
REYDeQPPpwooeM+IbeMzdxEehyXANgMAmDBW4TuS2j83QrER8HfGy9kNF9IRddqBZhf1jsSPTE/d
oDdDhbzGT3uptfvObSR6OD0U4jmmdbonR2VQfg5dn+2BbS+nv3vqi0FLrihL1FVBJLLEtCsE2oET
YZHCDkrth0Jj1juvNmic+YyOdtwwaOpFNwQHagjxNs3tTzumbwF5eQ9H60Hexye5/J+SCwUkxKC4
rx46GguAyd3yQAOlO4PhaLHY6eRF+V6J92ZPHVZb9eJmEYoRX5LXZ28+qhriuh7upXTVNgd0fNpj
2VrDy6zXBUNzpfEU+K3M9Z+PZiWQauvpG4xYsA9/9Fa+SuJUS3T/3cxEunNqYgrMLDS2RoiCj3wl
O32+2jwZD06A3eoGHd0EquM2Vqh2vvAptDp2PeRr1L5bUSNNTd8Y5Sdgwc/eZj0ZLQiDrkgaQDlQ
UpNtIIGezmHgmd3O2Eh+hW2Po0FCo8RVk+0Y6YMiNRn7AKP0rfT7giv1O5DHT8l5DsZKve9Djx8i
uK9gvObdz5AaG7rQtfsE9DkwVZTk11/pIGoWeC/Q0FXSF9J4PX96uuAitHrRJ3VtDmmtSEsBmE9k
41vAKAAyf3pW/ltdZYOxDHsIpYvvBNgJklKoOGlkpfC5xnFoAWiTIpMHL5khvZL9VPaj0QLL7gqZ
/8H0KUyLy4TfpRJODqfJ0GLsC+iDZGaYApVZZR+0cHFJFE4vhKinDUhOsQ85CdFlCr+PB8g+dqAZ
/XLY+i0Vk/7w+MDOyWkyjYN7SquIONQdjEVjtQIbYn7QQ/6Ms82od2NYJW8jchbRNKDBf3E1WpAJ
ceRzMmCLtrrpO7SGqRl4Kvy0bgY+ClgOk5b5OcKCeEQvDnuTaQy5qMLF0pP7NX2OSd5INF7e8EAH
eQd2prWT10Swc2J5FiqzpBBkIx6DDdaxAWFH8L6HUzz90LooyCJpw0Exqyxw32vQf1OILc9JfRNU
Fk+z+TgUM5fdNDA34ZEPD2/SXfupz+IWs9p6DXTObzbdRjt8d6KRrga8SCAJuiGjp0+sArHg73F7
j1b1XTkk53qe7ib0zFBLbqEzQ/olsnBVkAs7aVct8xWWrOHxebv8NJvWRoRDmLRzOBSoXQwgnZ5D
RLiG13Jf78UFXaUT4aZMRZyI70A4y3+5vISm3PN0BQyKOv/fk/0zkU0EywOBmBA0UmN0rFOcgrZ/
579neJIH/Rv+QEm81L/t7xkepEO6e89lPn/rFi/xNsBf1PV5wD95ENHCBMrEFk9U/fcJPMM0iq1y
R9Jv0WpOzv9e4B18PccqHgJPG6yJQWy0RMdYlx+LX9DxI0Aafzf9LvX8aPVe/X5RuadsT1SCzASX
llyNCiToe4AudOm33dBYiJPX+nkqr1/im17/Ep0elpDT65z5EKMp+YS88b2UkP6JfwmCIhInlncu
Knzf+3vyvAGcf0lTR+hsKha2vv+eQYyqd/XKV1a/DC2OjiQBnjaH8aS6+pca/DvtnD1OHeeK88yN
rarZMMpdzg8v9Si9TWzltvZz+ZF3Yo+NN7Mlcciq2rDn7F6L0lQ2Fwfh/VWz7IjRwbQYPf9cSDb6
ubw+j2QSwP2c2Pps2OC09vDvm/gCso2+ycKqB1aFJRP0yt+DL3xYoDYs4NBT7/EtO/FP/f6+8dM5
bd2Gw+XG8fG3ZWpxzy2/R3Rz03NOr55V8O8D+OHZiZPBJblmv8X2teYjuGVgpsnjdgod0aN0Zmr8
G19/h8LXv2/SlbdxPb7/8XRm3akySxj+RazFICC3goyCOMXoDSsmBkUFFJXgrz9Py3f22m6C2N30
WF1dw1u4V05PP6/cvRALKCiI3uTSkef3sevxU8bWFMVPvhOUTh7B8zOPqRs3zO8hEGRECz/H7FaY
Gv6iWArAk4oePn1AksPKHCDuafeoGip4JLyr7idzVBq2jFzuhSdjrbN/Z6Bu4AowHBs4Gd7gN7pr
KBuBWXkdhigv5fpl2kDmOejMkTB2GYaN9KxiS6g+zEn3/LhwPsAz5MLScBiJVHbkCOwa9ptZvR0m
D9PlwEj1OYyy+g57DGLeDaEJ3NAcjovdghVgpRwiqfi/dtKOPlG/SJhTpObDc56QjaXWDw9V6jul
//WsuoO1Eg8mZGG90v+khHxyf1zkcEvMS/GMjiv3/a9HS4w0U4Tf+unZr2Pq3q9mvlI4v/Iu1ir1
ZYZxJXt/JRm/9i+i9P/KiQgmHT1STvvv2veJuPZ5Ov80BYKCLyRnolIFcc+p+ZpPwASIi+19xfMH
lBMlJJJCQIDcJsUi7O9DYEOwc38Yy2JxWukzKYTfmCDOSIDtxpz7sBXEdzHMRk8BF3HbllsxUCzj
7fH7+Mnc3Zpf3ZKtQYEVG9eJiSHfbz1qJ+UcoxjQmjhfOBcUAJ9DIg2A2LMb5qPOlxxG5UAveLPD
qt0xiJykh+t6JU6trCXOPfv7/La3luz9J4Qi4FEggthjZcr8ZfC49iMPcRCD//9B6sfyjj/Ie/nS
E6zafvnyE/1OMX0nvfYk6QcXmsqa6hcGY8FXdV1su5u3uA6+ricUxuFlUfg5wSY/7rFWfVFFI9JW
UCtoZbk3tvKswnMDtRdnETu30aNOf9gdkPADSwVZc/9Spi8MAFfawAhTY2rTV6GfPiBKLvjOIAMm
yDxhIjGukJhuMZicdmRjO0L2JG/5S/f1fUHCvhxuaBgfboR25y26oT7PFRemIJ3GM1574/C74xs9
cXIvC16gYjm2FbQMtJHHSPYvU8rgJbDE/Yqjq6kjD8nGlZqxK9FlKhOKgxuWUEjNpthQk4NRfQgL
GQQpa+yw/SeyGlcFNIPuuS5zwhcgHENIdTWFcLPvEm7QOCOsI0oAkroCJza8mkx0Wf91WJ+SEVK3
13E7o271HsEfgMdA5o+rxRnAq4MHTzecv1KQRJ3Cu7uIEafSUv98IUcXUuK/oErAMUAraC6en0d/
MAa8zRXBuwBgWiI+sRbHL215nGM2g3Wg/qkvjJVE5G1kj0B4fzZfSPyRpyHEQxBhCjkmsglEkojW
1N+n5qDNIM6Ec/ySiXJRTwxAZq7E05I/yvSSDGPY3nI/EEHHKQEsew4W0Y7y+CDdMKPhFsEdRxMs
AJBOavXoNM6wHcAJZXZBcsd5wAG2NsASpxfw8WaYbeok7EHQvU15jKlEha+2KqpFRCOs99mPsN7g
5I9EUaDz/CdGpeaI4QsGBoGlMNgYhAipNyhJsYEGmA6zXQ6lbzE0nc/neAVpVAwHsmduXsihMZ5/
jyBnbyYjUwW+nXseatpoJtUidT/h+8lLiv4DoeUGUs7z+j79d9/fcOU5g61tsjGJuCOD+PSTHpD9
w+rhA7H5JgL9lSl/2AO+SfCeRNuY6Y8VIOXUCgwURmdhVn9GVW7ziCnM9ClYEKwyZuy7fJZTf9PP
cdYg7yKZ5egbNknyPHZZwp9+AfQ35Ph3Qz5ezUYa5wul8HjOGj9vWQx9DkrkhiRcfyFv5C1JjCn6
m+CdFkg+jTXyuCKuH0CaE9y93tKDpKNuUDjqI17wFpRSBr937+R7qseiZyPhFaRAXHJcUHOyIAct
xF8+lNEXQCKSQg648pwrFKHvD1Z4/5zlTXprw+nlvZfAdt+82qsRWYk3UAQ3fPr8vBwOChqEUwXF
FTjlvZ9QCjfsFtr46rLzkI5j0r7c9ztVn98/hH9m9Bp3CBwfzbc0JRi4PbOc33BRsD9pGy3QQLgt
I/0a6A5BeXf1qthiL8eHvuXKQPKhWmLbqEApE2/luqDt9BZ3VJPfuHJPOlJzz57CV66k4StXmswT
GkFrxHMa/c7SJ+gLoT/4qS/tXyE8xG6vb2vfqv4rRXFDsr5CZKRkiu0z8qs4zrz7jBfxK2/nRnoT
a772NSFLXx++8iF7f6U3uad8scO9H/bF9nXm2qe/t2PGgQQ8ITEPqQxXJtrNO4Q84me+UxVew5WB
6hkF8rDhk5qq9BUlJaX0+fmVr2QXv75LILFgL95XiuJe1Bsrqh0DAcf9Pr39Xhdk4IN/FGwwLyYd
ZXHlK3t/3yzOfMUMUyCSTmuvb1JfDaFWeFeMr31N+EpW6kx9+vdSzL+aUATF85xCDuPzTBmO+cKH
ilIWn75tFNfXeAG/w6M+E48oQOR+v4RXoXjgV27Y1Ti/9tUhMy8nS98eEpDxNRT154bEXA+0R/Te
uyCKo/L0Hs3lSf+QKzkpqL/5V83+htL7ZLyS4uDASMnNotzyhAKLWedfFv37+mKpKx9ykWAQqT6J
+C7Du+Gijbf1e9i45yNKfH+oAc87v47/PaIAqrDIdvxGwX3vkqdaUFTfDf1befZ4V4WEfHhIPvFG
CBu5MniIiWAiSfTv2rembwEkhGwvTljv7rUwyWEyQjiAyH0/kcUhSzx4t7x7v4u3kKp9p+JKVl7K
Q1HT91fS8/Df9Yg537swHnKA43mfl7IZz/6+A5js/ZwS+laou8rRPEwplpvXGOdTAt08c4gecRi9
S/3xvBHSIkONLixXUGgcZYfP7ZQhVnWx+c6JVThwH9cYe/PBSFohpG9R8zuc3i8YydhwyvCRuNEs
IXr0P0X3lUSF9noPIfXpa/uv2sx4HlJD+oyeG6ogj4vBof/IKxj0fjxoEj/QDPocsV/f8zykOK6k
4ZOpY+75KdfGvI/eRlCgnPGge4/Fe6JQAu+maAwjRB7y87MqLJdGdB5zgQHhypPB+6YvvX8NxfWD
QF66WVxha1k/d1zcSMJLuZKkH2i+koOzMfwlRfKQX/lww+d6G/MSbkjPOwui36H/EM/IRAcizaCa
5PuvjPewknaRf/eF8fzIxpiLBI9pX3lbsLLwZ1j7Cy810QyeWHtewJseiCjFX2uPRpOfzpbobapp
7cnBKFl7svHhW183Kk8TSfH44QVkbX+oFyko8H3L8auvqI4YhqRIAD5UjmZ0XvtDMQ+Rnrfy6Yu2
9pRCWeaeR9SwEamsvbWnJPDrWlEI72t/qA4puLai1vxE/ndb+EaCvhrc0xR+4ebdsL79/9UqUR2e
U/67KvzON2rNBP37Qm7zoa+qzYXDDdoZOOKDpyP6JmAtlryjwcXWQOB8hpbh5lmg77Poic3G3a+Q
r2PGSyAjt0yMi31QgwZRz5+DIGZwETKLoho34N0PCWEl3B8vR0cWqrATQeIT6WrjdXscK8e4wUoO
rG8n3wCT88u38mg3qYkRNSwpp1CUZxYIZ0l5CWUsghoHaVQL2B6IoZVXqPEDlH3MDg7OswQALmiN
7/b4dSDmtTYZALF/mpznj2x0x68HpwwsJy1UC6NjWuCiAJf+e3q5xTUFTkgFm6Uc3zCP4iAB/CaI
PfDuM2kGOMCLeL4zLWxdGBsQUU6BBPj+9yuUXTl37mDHf4OffQuAG5AAzA8RWha4PZ0XGv4UnI6q
6cX0FWWGI0w7uTxtHTuxwV4PC//+dX142cLsQIxznsSxeeIoG1eAtE2vExOjVeJTX5wTeN2JgvRP
nelVasY1lpbf9RxQw+rhAUxTENYaewr8mwBo0EFWkVYyVs20gBigxMBaHJnmSAK+JFtKjgPUgKeZ
sTx6oEez07jlFF887yF8rioXLOexNh84VCdSZnhpfuGafHEe9xCgoIc1EgAsnOc2xo9a2km70LxU
nwnAixEf8DJGhyTDHeVinzjrfAKI5J+3jwWDdAuPn38GMWBs0YnP32yKnw9JX+Ob7Csfg8avLu4B
lNgfPTzMS1TCn3+IHt1cAwlifExF57HpfoGBBMpiA1LKRPPwJMKFBxcfFdsZ1oCHqZzqNZ6Jw95c
fQaYZABRvTy5Sjj8VrConVe3cbVE0Dacdp8lxjJ4s4EYg2/H5ABi3q8yo+3WDCgIXmZ5BIRkvttl
yHY38J+AZNt/X6Atnc9hNj0D8ZBoX+AzgrBUbQYYzlKXYIG4PJSxNSMmOma4NxdkjACV5Rh99IoV
e9o0k0eAUWrlot75GmLs882kqAKq8AViFELDeeecZ8Ph6I4OFh2ve7i8SftWXylf2Tc0oDZtom4g
z3VYesSDOGCIAuQNLnV2ja81q8twbyCssJwvoJfgP+2wkp8Jz0otZO1YCHKfAKa4kumgGWqXLEtw
SwriUlTeea5gDYjXOTueisMVCBDR9TBmkSjYx6CO902P3miQOJHK8rCakYb2EamSMVKyhH4euCax
u+fXBvmjhPccQXt/Sar9qoPx+bdNZYvAvqMWddpvc7FZ0Vjme8qX8al5Q7ToXSAET8D48gHTC3tZ
vgocT7qcl7WfQDpdA8nDg4OoyA/7hc9LaEyLHR2uE8FOLNwnZ2Unw8IXtcw5qYI/TDIeHthR6Dzu
KEknBrazBwBqR8Vc0V2KFTPs7BrDgIl5/6DBrE00o+bMnPEHLBxO+gGYajAJ46szBgE/LSCtxrRz
L4HsQGyZAiz5hlbgJLVskI9pDHWNFeySMvnQhD8QLKHvB+emgyV6DR5By3LHQYNFJobijpss7yXW
0cEegAZMuL3cOx7nh9J7sqI7wgl5EBgZdAFlBKuh4OWN28Qg7TblL4L3mp7Jw0eMB6fl3hChPMas
GE57IHR9Nfg8YlcSEt6gs1k8vHyCW61mP5Dp4fmVoWQb4e1mbgeqDcnIVMK7OHKzOa8vLXbfxDNQ
02ZVTwerJnkBpfh5jSc4o9maX8KsXGLNIfr5b4WWGyHElnElqo2Dte95Ctfq5NelxQlyluNAvcCs
ESkzcr25/qVOnmdxhPjbMpMVOLMpbv7VArYPmVmWoGzC1AYlSempO6Rc393LBWtHZkAwLdRdZfsc
E3VBRWhtq5MihCl5zm9e86P8tlOLQVOEJCwHd9LX9rcY0RyCbVwy0ia9z6t0uLZyu5w9Z+zW7FT0
EKBn9w+AVu+EQ2ZIkCUp3hV/tV8wZHMpxsWRnjz7wNhiL6F5dCBuhJeg+JKn6nS4yO6CEywLGywU
S1llSyAunWqKpv4GTqGtBcROGeGuE9zxrJ3KQkWhRkx5lIAh0QbdIY6NokVmCGBtMT9ujJuYXufk
z7sjAG6gDLMyOWLCvzOxtyBw4Ljc0lPyGt5RuuLIZjeLksJUttPKgwwAsdZPPwtfFbQWluJyGOMA
bsII4lDB6Rzl7B4h4vFbnjBHUfZskZm7+tfTe0Qnx4i6OhzgJNbGQ7AB/CzD6t4/fdbz49Nr0uN5
cvkR+zBa0EQbU9kr4afEur3NoPrDqA2sj4F7de4e2GQSBi+Tuh1fiCJpgF+sIYVzLgTH0pZNlM0P
W8YDwsZ+z1aoAfBMU2FboGV/Hyrub1jh23ViuNcp9LRbmF8GbMEtLpMsWw1xj3SEtgtVLHvRAg9M
EXcji4YRNrVwVY+BreOAgr0AbMGs+Rk/k8sSSnjEGWsYSABRAdABOgSOSmB+rVmSlxTmYHDG4sFr
JlnuNTrxOzK87EGhAtEPj0GCRzUBT44YklT7kqiE1KASJBM0trbx5Ye3kekbjS3eXmFuFP3Ozok0
OyB5A8HGzhRcCQLlvCCDZKB+DrPDXNZ+a6LEfAyqzQv7gdf0jNNBA3ogvsxLVZ9nw25kNhNz+5Lt
FkRBTKOB2mYfxu8YCAX3inGKGg2B2QTfsAs00/lKFy0G/gD5pTciN5XCUox4pPOz2GcylS3ut9w3
WIG60q+KL+kYo2mgn8fYU4hwTW62K/zy6zJpJxv1+zbaWDP0+y6qGh8SiDuDwFSGVWacF7qDyZcL
E8AMZrSuuTdRXWO018LJPAG0rznOIUFDDD1TC4t6DKMG37rXOagJRg9HxWva+yo/VDddXA8OJc9/
We06+MwgdmMGeYZDUoiJApop4McgQ75i/auAvQiJkOCyS2Haka1lAjie/Xr2nD+CyxJ1vK8+PVAi
jdEGX+Mpk2baEv9xzNA/bS08mKgXHIJZwh4Ir+IGVBg2Z/b/EbQ8TQ+7q0Mt2Pg2eDUIfM7vFnxP
zMsA3aP3gOiyZt/Wh0CzPgb4MHxioEBm/Is5jtgEqLl/QfAwJeNU4OAEi2PEj+WJW/ZO+JLG0cOX
bSzY5kC6cOA92c8wlhtTAaf8OuKS5kDgUbFu6rGKL1+IFs+9TgQtBeR6zNLwVleXGMIBjEqCynGm
UKBus7nagIi6rVuz0qQALBWbIG2j84hjcOegYEXM2C6QWjHHCdgSWwAV/n0Y63MII4GFXQBCh9ut
/xL2bBRDmJ1Niy9oHBvu9RsrvZEVQxB+XuM6bNZ3b5WnhwhRLDW8zZGodYs2Kma27FtOMcvGpf3A
neV+8n6F1G+cL8wl7rUd4tkSS0sokbV8RNWu85GMNkmLbbXvDzgeBcpGWKkQn+xHqELw07MtwHwd
SlGoRIKTlUpI41SEyrBzF7HpqotK7HrVCKnOyoiuLs7FqBrO+wz79gI1A44c49f+1doLHPdWGA/H
99Vrw9qflFsTMCkP+WgZZ+B77Y5IUYNzaIEvkoNkf7NbQavC5teayDtzQwu93DHR+5/G7YJVMNFh
equfQwQ1RHi+gc58vyyscHywUBqsp53Xl/JRpfkPqIKanW/KBJS5P+eZ6MTQDS2vTo4p7NE16JwX
fgyXlBOSdxPDyo84ii/byRPfabBPYL80W5ZiGfdgaXwZTPIhUK6E6WUYIf33D/jK8kV0Z7sADaJD
vUO4LQNO4Xb7Zl+Q3WedNDjX3cPyQz8vYNlwxicBkKYNPnwYfgcY6Nc/LzDx2WJdK48xCblCML0L
cQd0l6dnRleOyyzpTltD/Sjrjzz3yjqxdcxLbudFIaVth5O4lGoDIjV3Uw1TTtZy89R9DQySYUnw
Tww87ycWwR1GtpvWOmy3fOek9ttQIn60RxwTXlcgCLsb3jzhi7BLSghRBP4884fY/1fJpdwUyuYI
RbrG18+roxnOHUaaDJ31VcgIGnK2b/Af7yFMSoWjBn6Hd686zOG4uLnmX5ymYBFvp/CSxbXi3eoP
xUrULvkD7vj1ijUlVNH+dE1onUDkcv/wNQV01ZHTAWfdQ5XcmznRH1HCVUvwpkaad7+5DfFggCbJ
D1lUs71pVqou6gtqsdXrdsIMdCvhcTmoZ+YguuFEmaW1MjPwy4BI3GGVNQw1ThiCjBp87pUNTW2J
g/my1jek6RWGZiwP2vLC3OcPzE5OaerEWPyFg8yywccbTE2OCSAcPMAIGEKEShzWns0RHyZsWDBi
unGAOy3URQV8kRkrMytuP8vfR7vgXHvC4NnwYRHplByW1H2G6gJFMFSYrcUA4cXEbHIkbWG2wWOQ
tjwaKKM1drUinOem++TQAMt/bUCrFqgOcJhAqnL2Apeh+DAFGh/+xN9w9c0n2LvSlk2bw9kT7wq2
UVgg+N0pgMoTuFJlVnw8vuEgtbjZ5IKG/VItYBCbT3aNorBH8gK2NcMBg1MBbswwfp07yMUR+VXb
vBF2WdlCuyR8phDZafYJX7YndpnYWeItAHgC+Gcj6evyKb+7m0fdY9SyhCeUQYsYBQrmhsego3bT
MxVAH7c90D+tba4a94mnmQPo2KeyBd7XXKkL2pDBsP9W1gjI1PYaNLnTUb57PgaFOWpx6bjbHQTk
RkykMw5tyNPAYQKlyxgfsCIgzsXdIT4WMLC801qZK3KBaFFh4hVcPq8KBwoBTt0dPbDqanNk4bK+
oNMYEMRE2DIiJwNEakL8plrglz42PLmBEb65Ezhx4Cjz+uzIP5ns3k36BptN5FM2v12PmDoz2Yqd
vMHtK/4jnqI9DI4efnyjJ4iKjePlgZwOnZN3XGX8HTj6WAOR4vvv7PzBnACHtZa+jIkEvqTiAInL
oQSMZ2CoK514rUQsEGDUl4EjaZ4u2xfApZ4zxXJK4Fc7gWGZEbX6GD5WZ1ePHsjakeSvNHNU7jok
FPCaGFABaOPB/Zhg+yWUQU/dOtAGCabpXovxrSKG86jMmMIOYOHXOxINpz644MoeB05F3BDwmir8
9uxLMf7jzWty3DAadh+o7DDoByALidfPYPmg8+b0Bj1kzu/rfC9vSLJviYrBhFM3NyKEZGDEARJt
dyA1SZiR41FrD5eMH/i2ZWT88FWpHDqYumtgfQImhKhjOfjpa3pDgoChgW5nun3yEH1Fc0aZwuoM
x3z7TiUJ/VYszyhd8S0PzqjwdsXLyePX/Imz5u6wwwyeCl4BXd3ksZXk++xHSZhPrwQST0g44yfD
yBrFW3BwcCKbfBOujuPEplgPfgx4BGDX76P9LQK3vUszhEqD0X4YECvOOcV7bBE+63E9Hjh70NFB
t4AL3ACGucomHRZqG2kMmM99l++v0ugWdWzDYOL/ec2fh3V9lvkmEJg4soLtCaDQj1qPsKtXEeES
lgxFq30kINgDhI2lzr5Zh/cdf8vGrhXbqhzEV9joHvGPRjewVdZKhB19sfhb31HGIkVE/iP5eZjP
XpSZB7jVoXbyASMBt7QA1LTyTmHpgqsX36cdZxQaShiTH0AagNTsfvEkMcFgFI4jYDoQ6fP8gxnw
fSrifFbM/FdF+IJRS7twBikcHeNfY6LAN6JUXxkMN0BJJ/s4FNXLnKMPhbU+dbf1ngvdP2N/vcau
kjbUaBkXg80xBlXdM1dQSkW25Xp0rrD8HzP0HiEJupa4Pu5wKW/U1PjpEGNj/1wIOH3lCFyvwE8/
KyteDUq+ngg7ZO7pvY05B2n0vqYIC+j8LM2I3eYYm4yYd/c1kduABjqt8IhArITGf2WZo0v8jA5D
EQluCEp9Q++DZw84v0gPmmWUwwSf7Nf6mNtVHLwituopVrOzanWcnafF4hU9Yj1iML7PknM4QoXw
TH0uVSQW00bdHC1QxCrC3Q0d4zA/pn84bR42Wfok0pyR3td029AEOmml+NfVa5fPmAjEndtnm1Oc
b5u4AbWtmpVTIOtiLdLApAUN9uGBRVHpzlDnbOLjQzlYnc4B3iZPImQAL+fULghpMlEb2AFBTXfO
34JwSP4wfa6NVMCQKRFQVSYGCDDVm25bwH4yuf3SzWdmAoSPi1BVT5Qkc1nHJZiSAPgL4B6wPwPc
SucyBmPRPZRT0plzA5udHYC5kR4RshwYmT1W9D5wuweHUH8rBdz/U1D/TgS0NjbjBAnIiYE1ygnS
SKFzS+CFs/AHAeuGuQCMsTQibawRX2vTr5HhsiSyQPUp4hWqG20u1R50oVxjzk/sgLWWDAjmeIsg
74TEXovX5IB61QQUKKM/UIcEMhRxCFKmiqj3tN1AhSD+ZoIjRyQHB2QWAaElInCk/0YE/4uEwQoj
dWSp0wfdjwipKLcjov+BDs8g/a2PM8V/vWCymEVG4Vxik/UwbfeA2M6Eefw92te+iLdIZWLAW4lx
aBC7Uop1QnCqbpE02JUZ0/LDig+J7ilhBSbZK7xMskXx0bjWNgNLSfqA9OJL9lu+W/IiyqYWH9Za
XIMvLAI6Frs6om8goo+NlrzAaE3lhQi4gKTBJ2GiJ+c1vQsy1lxLhCU2cpnMBTTLFd1D4IFsQk8x
NIe16EplzoIzgnItVilygeS4sua4PNzXuMMQlzERsQ/vIH/nXEVExCy4EA/y6IsIqkMAih7JheCC
YkJX+yxliVqJSA5e1JKIlglu7JhMeS8PChBTnZKlcGQV3ncEE52dVtrQva/r3W3H9pdztPRzw9bn
RJYQI8QezwwG59sgbscTMTJ2Mj/5qoX5SIggkSINxPCAVsgQDloLfxf9sdoFPVc3KkxFWq+z5a2v
z4+8ARaaubpm48SuPxVzh9l4FxSgHkNvsh9rTuLLaJiqLROWFRRRr2fUDJxCsaFFRB5x9DmUmnAd
c3NOxJByfY+AKR/AN8W0w3+uTysiTh63gs6speS+o8y1ERxX8Mg0+8nygMYzjXJo/nADEQ8Fs0FU
yj07GLtYvYO83/ErQTchJWwXZOMfNap3bLJ0AhNTZttkIDOfEZ+zAYqO0ud/ptg/Sz+fyMAegSuA
onYGYAYsdMKOTrwLZaZ46tQQkF4yIV+J2zUF6Nm3VufoGYpopUiMp9pssCh9eSqt4J2eoUJ8jxe5
TkTwQBQLq044VlxPp4gF77Ye30N1CsRx84niBJFq7rwuXveNHJkAAhcmOYFbdaB4YQLhnIcLdEVD
FCqUNJiODoh2Z9L+8Ms0gehnk5tvEg9Umg9Ba40BIvYJKkkMEbge2DuCzCIARZtCdBXCv34J1uob
Bvsq3vbyqK0KQjSDM0ih7FwJgkBoE9gcwpVAEJZg/8d3X4F+CMIH5CnE/TSr4bcE2bpFmiAeEzUg
0EgE+8IIM3AicEuW/jGYVjIMXmhdgPoWQUhyliXON5CYzMVXzkOg8DUI9IQN1NeiV2TihxixHV7i
YiF2o2FgzfFy2b8imoZzz6J2cR5KAGhdXFkNhEKlYjjyzaV5HiIlI0jLC8DHi29+VokuKggVgDL4
l3ysLp7hCwl3mQCXM5FCDcXL1UUhegvPY0QA02FUzwYRgMWeLNnCbqaOj9MsGc5P7KTJwcNMTk3w
nHSNBCeRGGtJZLSIL24xFp1hvZLXnY/Na5BPh3Njfo614LWROcmtrSVQqIR83hxWCsJu5Kuyf4+x
9QBZGAFCdIvbqCQC8SLndWaKC1d6IBT8YGYQV9vyVeJJK6kxf0QIJrBsC5A7zIGc8YtQ1A80W+Qa
UnqOpaBctetWiI1PjU0Q6vkAihtb1AghRE6UxZHqA9eMHqUcFyHAwP4TeYE145SEIiy5+rQtJu7o
RzYTgNo4zYGkSSS7bGsupOjqD5M2ukZNhMzlAazQyJhfd0aCC2lrW6B7xxr7EqZEuH7guIFzCiaw
vNvCM02x6a4mOhi2FWDVF6FjwXpPb5F4mmmxOsdYo6+zuahqEZOhWx+x6QHrwDV8oSxCosjgSbHJ
oBRExyYqd2SgGyr8v32+EGUamEMEspdzHke7IIeYhAZZkk+NhNcCc+cOE+Rb+NRoAGd2EW6rUwB7
Q1xRu3AwU+PKVwjKrQfDBHs9hkhdiw7OpyLU3SPqfOJ9B+1Ojk4L2VffPTeIKpd+9B/B8UdMFvL4
dYgVnAuwdNBEStpQD3DQ0xNwr06XjcEI8eUk2/+lStBc8Ck2l3+bCxHBMWsVnTecNwxfqwDG7KPf
Ch7rElEUUfYe6+Ec48bD6g7ham2ihS8xnxyawkAwQ6SFJa+IxHdAbZsjseMbVl+wP4gXYymlaVM1
llzAeHmPwYx+7BiRknl7Qj8a63uZ7rQCI3kBQneqHFzBTCTuZjqcW37n4TeOrWi+VlLzRwku68v6
usPriyVhJMcFhoy8mtm34T4+h+hXFjU6Bv6Ntf05PIRtJIKcX9f6hukd0JOZaKcvRH9PTxtr40cw
cGuUGDewsYZslpdEWkg4QQMOPwFPgcWWzc30MGBayFEdA39FOUT6Zt50kRis26qO794gKsSaXUgp
3YJNqJJ2Xkv4+Jro4oS2/ZUilRNGcmBFNBFWxM0OqaFY4EOe6QF+CEXMgpXwZqt2V+rZRI8Iw8sc
9++A2q6yRJroAX6lSZbgEBC3axYzlWDiplYqrKJXenCNBvO2cgZzZkDhnFfUhVm0PpAuMubYCE2U
4MUEkCZNNJznU1ZtPJxX9A74pxNr2RdPvoSJjcsOzhqPnVgWOK2ddofY/AHgp7FZg03UrP9guX5o
hrnhwXBuAkPBEkPUuRwy+Tu62UgeEcsUOdCP9EMW4v7yYK0mSgBEedpG7bpvKwtPWFqL7rjuMKE9
7MnUrJHX8/+wEnl3YvVjoisWgyAqD8jMCkDK+XAOIVoVscaLreV1fWCQDKa1MS9iSCUFNGSRNuVK
VA4hbgTi/hLPedHFuaO3o4JfMmjcA5EpdJDqBg4jIk1wDYDOrLVU1B1Xlc0ZcpkviO45w8UslCmA
2GYpzDrjKminNLmKUJlBEVeRNj1M+B7RqdTmis24oIfc4RXDHIJCJq+NuBOLXHQyr2Yw8wUViawU
FSPrB+vzTYnrb4cdqxQcRuKlYs4J4tZ5148ONBF1Vk8wvDZY4eUkB5+NgCdTyWf2BsB+iPFm+7A4
CEYtpUnO0RW7wGkqYwfRnAjLOIguU1E8rfSvEcgUFQP1hzsgfcVc8sXEYi6K9czU88A/XAryR1AV
8Njb8II3j6hn65cQoiNFQePiod8G2hh3pBBfP3YMdg2mSvpgF0BBDYpMiefgzYUqQf6B+6dwPJvJ
WtNLfIOCHmIJUqAFlt+Gko+ZmqNAKB685ukprFyoVNSF9aRjoRWTgrE5r3AvirDdiQZQVYlnuK7M
dHS242NKsKMJXNCU0CuCoHvn8TnGmadh6SIOL2Od7Y++huC+B5DOFDtRFj4Dy1UAtQWUfi6A1m+u
BTVrwvyjj57e/IIDUvmQunSAEzSzlPlwiDNahXyZXR0Y4S9CtaTH4BlSDRd7hKALRQB3na3ziG/B
MbGm7LhgUpbEnFTDPOkIKT3k1flcZyxRhuJJzpxgpnCWR0opXPpcNTJ8ujI5J8dlNTE9ApIFOdxO
RRhxxA3hISoxjb57ddz5+QJLGpx1OsJyPyLUE/lCzGF8QTGcaCfNRIqF5l9Pq2hIQPjKt1KoeeCI
ZQdt8sG3mwk2ACF/cAnqUOglLPpIWuRgQkLG4LNDDggzUU6Lh+UdmsorJ5dJExi4vz1jmaKsCdu8
D3GHsrL2iZ0uTYGtDwdx9vWYqI6gidkcfdBjckug6SvhLCKjLRH7RDGr/Bvx7RF+gN9dTi4f5USZ
6svKv0JrRD1N1oUVdGyc+JlCZBMlVTYaa1TQXnV+jVjSYqm3AvZDkBEWHOZ7a+g2K1FPzYDNe8Pb
URBFhxluOWboAHoruWh3oOt4BgNeRAeWMGmMrIO7qSPcA+EZIDT8IFgbpHZj7G9cYgKxxWB1Hw52
+JXe6JGhq4wPYNUJaOEnSnzMLSQ2IsaSfFbwJh5YPfKFJeMLikn8BFzRj4RAHoTnANwgv4ELwHrG
56BNis7DB7wLD4H4AQN2nyaKWfiAI0RZdEPXBGkKJPfCuYmnwoVACgQJUH1jh56U15KlEZNMD56E
i4RI0Uqos/+mcj5t6/zeHl7/YR8neh+0AYptBbjxic0cZkQbs3K8A3ujmFLaeECxcHUg3UuMDrAC
EdMWM1dmwn2P0opdT/yT3FYwqA+ITL89tKw+0Xgcy6i5RI/0Rvad/9zfvAtzmB6lEweYATngk0WV
f/6k6kC5kJPtxb+5h6Bk51VDoGA1ZzAuN3eg9ju0FuiVoCT4r3QAmzGoFRSPtoteP4TPCta7gMAO
d+fwhGZZ9AwBdL12qjGcx2/RG2IMLQQCrxDpORIBRo94IqEevDHrBGkQwyCmgZj9ff1k8EhoHMft
AFN20a9SIP6TwhFZIZ40GdUiA1V/3wQGQ4SHxhX+R/aOKBo83Jpp6c2T+FeOO19M9IK6sNfTn6JW
olsqB5Gyf5iB1MJKg1fGzZuQgoTNYFoHwlSejVCMCeQlPMRvqk1F8F9pI+KeuxWRG8GE9rTwBfAN
XAnaOtcMGPu1cM+QKAbOLIBmthB/MXNm3U4wNJBaF16N4TSQbovixC5tiZSHeABbQxkqZBCVlmti
SgwrRS/QWslVgus4yn8JZOw1TE2xekRz2Of4hntK51/h0HA0di36SYdvYBuJUMqylyGhoB+gsAAY
vduJXEi8DLe6Yozxjifay0wW/SueYgTiCwutK8DzYmzoc8YCHsG/b+TtzZW3glEFJJT1ISrArzRX
cIsiv9gHxXNA0lCswlQyqd+vo84MjRg+Malv7vG3ozU0TbevbBSQrO9C0HvwGydyeEMrxTswtNmw
v1HeienTr3S6kZ2u+iW8mksS0RsVenMt1FCuDqAmDAvWg4HiiQhWDbE4ieJJ14oWwEEFgqO9UxHI
GyLEAIMa0WbJE6RI8CdvMj4+Q/MlvsEHufW3Qv1gPPvmWGjLFaZ6x+QRs0/yxUoXRIWOfC/M97we
QBxpc72v2XKlQMUKhUkguWIJQ3z9p2GLdSvK6HcPsdxpKggwPsbkgrjR7f8j6cy2E9W2MPxEjAFI
eys99k2i8cYRY4IgKqCi+PT1TWvsc+qcnTICi9XM5m8s1LgDmRlssqHBz9g/uPX3AcpIYj+eNpsy
kFkjr4prMSIsItbrfYDQ0GHUIuDHgyJ3wNKavt9FwVFvkcMQDjIZxvLuZNW+x/nQj5tfZMeZS3Is
chsDclqZUqB8kmwlw+gz68HTMtV6WJHx9sl/YVUNiKolrmTVMc4d4Yy1A1G8Af6gyiEqK0KOH1LK
xEJcE3iXJ/cz5X5YQOyucvTxixJVs9mxwb7XqE2UA7xo/J6kEgXKuiGV56ZluOULZSTl3D+1vEMG
jegXzHoMaZQXT5/ZI/PiexOWnXyb3LrsJtbuTrb43lVij9PsgTUUzyqvXGEzkTFXGeVsRxTJNJe9
V46aWiaDyVNL1vFAC4dLVSPJo+Tu5J7kDg8pR8JfcxG+FsPN+gMqyz+yccmbU2PAqZLlE6aCEyGU
ZuVUv7KmyAtZt7acOMT73K6Mi3xj/LiiZfEY8JWHtHx61W8j06gjI+U7GUf5GEeBzDh5LGJjZojM
ElgwR2DE3DD5zC8pLH9wuzKZ5GbtRGh21K4xvpEMi6j2HdGaxO2SDxCPFyPyIC3gt4gtKSb6csjL
XzCxZBJIpsScgoLDfsM48h/upOPDMmdlmHkTJO3cOC+DOedsPWYA2dn4AXv4l7NPjlBlKpHtg1BM
7osJymdIP1DllX2GBSNoDgaMiISPyVzhkrw7eXKGSTIkSR6gpHGEy8NlIfUWriDDyxxUknxCgE4v
SvEO1ftg+D+PZGS4YALnssf/vPdkWXcy3nLGMvR8kSSdpD3IBSPSIxOWBTHg5ng79Ddl6b2TFzZl
SWTgI75rO/KSqK2wP/6/UQkvZAhYM/zDhD2kcv+8dLkW71KI+ch+cgW+9nQlDWOlEA7yHVOeJZ9k
lS83TJhKJ33E4/L00PcZEcaEJ33ELhtwSdKGpEAiYBjeBX9T8hYZ5wNZxPuYPb/HaBsQtnLp+GaJ
Vgq3wpKTd8lA/98YCEgiOD3cKNdmjmuXUD4PT4ufcvCxdcm6lpnET9k75GD5ny0x87l5buE9C9tf
Fsvmxgktc18G+H9gxOOG3VIWHKP4PjdqNihZ3rLJXsjTyjUuU0zgjoYcl5RIBmSRDLjsXrIA5WH+
nyZy9ruIefV5ZQ4pldycTA2GlNnBvzAlZGVPmEbygFwHkojTh2BEzmRHV84J5qJYNHDYsO75BjYk
gwKTLFACIHZnuU2Xn74jFl7Bu+bBdLCJk2VXUok1JHWSt015jZyZEZW3JlOPeSXxm2y1EibI+uAm
ZCfk72XzYo2/p+s9ZjLJttHbU1riAdj8+FWiW7ZAXrRsW5I6y4OzrZkeBTvZCIgz2D7IUPgvk4Cr
k5azsXC78rzEpO+05v/GL/cl3+tsEfPiBCKC41jZ7lqOFfy3oJ6wyJjtzMcRRJP/K42dck8Vw0c0
G5Wb97yXNSvf9J50A50EVPY6uU3ZJv9vBMyZ/8+bhws5rjjOZCndcep7v5p3ri/TnUlMAi8zhDqZ
bLI8NQeq3P17ubFlSbLFxs8a4EAbUGqTPYGP3w4cXFzxDBFY5iR7/kOSlXfUxMST5SSTgv+RAFbO
XSmNnnFr5Cq84vfpBduKx+cQk/cO04/18YulHpoZfOK9lYDzkRxn17xfo7MzYkIqRo4aNZNEVgV3
yoihnsH64ndk4cmWLwMpQcN71M6//2dw+yunLvmgXxLUSDwnEViRSlpE8ypBCQIdr0PSXSMg1jNg
pFMO3hMmQgZiLwjPUaNmbjWjhm67Ge/zBfVs4hTej/CsRe9AGbTHT0qZ6A9eVnIAU4H+BdP3e85T
YwW248Ndst+wrWKqgSUjawdwOtroPhW8ow+t4hPZLXKpofr8mc3uW/+cntAuSXmHQJYeNnTx9GZI
zGFOD/1PpUULDHCd7vc+v6e4f7sJ4Vnlro/0nKLXJ1Qcv4Qltciq9c1bw6w6ZtPtPSq+rUkF/nTo
/qp2enXSLRYTEPIu6EweftElQGmzf/ioPhoqFMibL2gPRdbqsYBEAe/lgneVeE436dG/r3oJqlSo
/H5UBMx44MQaXjdNePsu+h+cnWwTW+IZ35gdftD6Yukjw+sh0zS+hSBpgLp7xYApCKYpqb8A1XZ7
BIIUfxswPOS94oMwqWgUdD1JhqYHNMYhdcC2AuANGaYeoqAu0Ig7hZ7ncaCTSV8WME10sBBfiMwA
8xzhqdMBxOWAzMP1dv7hqIHv7lOqmz7CPQ8vJbdGTMGJ4P8egLN6Z/B1hBXfp29ndPvS6HNHEvDB
yozVjT4rp/cPsDq/W5+efD67tkG3ofkGVnNegmhUvQk+GWjBfsKUxGM5fP2gg/4ChF0DVQr4Nt5B
Hig/KAdXYK+ABO4dA0gGcLDPc1Id/Ouf0t/zHZvZNqqx44W4iOABOPaJsi6mVeO3t6A7xnQhNkhK
YB9XKjGD1UW4WuCxiKuH67mApV4j68Pcm0sH4Sj2PcLsvQ0xcq2P9QM+9P0alAOWN08xnboiTJSL
EIRKizrBLMBCEtyzEKeFblAG5jFEfwD46jMoz8EH6KKif+z7hwRNdqTBTT9DjAt8EEIJDyxyJg9z
oHpgx/qPCAUx4Oeo+wNRBHYgBiRHLrwikYr18b3PGsTMQDwwTDp1r8Duj0YZZqJetT48iQjPJNOU
bqx0Vv5SCo2LyNjiCdG/IxqH4TL1GRCreC988ccWSXojrayw9/lBHwAr7n75gQDjFUnIZRNZlUiW
UXpuReS1h94Xhp1GmJHjztwlqxVSJgx4u5+XM0gDgFDBYddD1X+OrVW7QTx3bkbnz2zYAdvHCZKa
k8dTO2G+4JAq9QUV6koEbjvVyy6+VYcmAEwwxL3Ez1dnBzdzr7CDQgsvKFr83Ba8DivCZ5MQ7ANd
AQoFmEOBgX6gQBlhgnX9y8eosPNe8eVB60JLe6xNdEr9YvZ4hIsy+qOBc+uJCxKqGlfggbV/xggV
34Th6e8siuWnMrL+8rmzQTQTabcMjS+uOq4BSu+OtFLGnBok582vxBGjovA/3aXs/5RrCIkRpEOW
awcCmSl0ggMk6tHPtZtF6khDTjTVW1FmX2qAS4ZuCH0OeAStffrStLc3LVWjR4ozqL1/Ts4/9eD8
sZ3r4/KDbMz84jKkTyrSlQS1Gxu333OIOh2V/Zfp5St+hAIbi2jUKGJFBFDTnbzu8QnCDlBD3KJ5
oiq8RI+7X5qxoWMgGzHxRlcx3buMK93HCOZYTbWfvNugsbqdQWyW7o3khZJxsPJJdDkAAJODX50U
7gSAzvV7gkZ8Pdc99gSArkhzoOkZK6qPGQV+HniUcaQqy/uuiqhgn45grjPfBxZnc6/gTcmoPvTK
4zUi671mD5hUP2cl1Ge3IUOq4BFAudzNg857iL8GqP/Ka31ccF5IyTagLhXRCr7stMQYWVAoF4j1
F8kA7cQKblh07ALeeIKGftSg6nUm01BXeGaIAEh18xXWqfgF8cWW72wMVt24WiPHicDhWJk8cXGi
BYgr6sERH6BbPubxeXp4OHiMTtsv7qAqAnNRMBshK5l4edoMNC4izGIcZKxRi5FUitGQHuW7R2/S
y6dIgG9yO7JqzC9RIg2OiwNy4Jy2lchdIH5hh/cgz/r3gPXv5mNG3oRVC7uhKKCKdURIii8xPog/
j7r8gPhQC0UnGDWd50Snb9YN/hA6mWp7nxt/LV5Ing9uYAaD7axD3ZadJnr2D1x9rqYDPEym24v/
BAThTBw1AkvmmeH92d+BRFaBuuUIiOGZeM9mKBAfXSygj+NsjMcX+6EOKcnFQhE9WWRkKiR2aWbj
Z5OMED3Hmi9sQXSJ1IzV8H/x/MJlRcP554OxJBi+Dk4cfSEZE8rM09cCoZlWrG5R4jT+ai057Kuk
GRYo468HNw6DJbNEWt75KgvT8gMs/3OK98Q9VYYS+QPOn7GZuHE+Mfc1busMjOjdmGGHxrYeFcN3
6kvQLEkZqRjBWJHqRFQSxR5SAvF3gMkHpM6C23tCvziVVrE0NqRamaEV1CbbVP12/hA6RpozO/ns
1efh5e88vA2l+HseHv/E826Igwz/0qU6ZSZ+BNltdE8PQ6nXSB1NKq533I0VykkH6pLlsMScD90g
EULOEZikCNql7LnyC1Jr6lLZrZAPwgICcMvMFpPcgaMt8/PgUSzMBQ97O6EtajShNWM/wIUoBM1R
pFSPMPDBLs3/075oX7zip5j2AsZoggcDCHodziZsct71PJs/17y1SYu1cuiUUacGd1Cp/UwL0Aq9
0hGs+sqS3v6r8JXqjnZUfV00CL/6DxwhPlCZnPlX6mIxVu2o6ydPHs2KbQxr3ZEVuP4MZ4dzF9bm
4OFOw/zgTboifVKhqUOjiojaKDc0qER6XIr4xpMVrnlVFltzgN0kU51/lcKS21tUCMm0wRZA5QQ/
18H2R4kc4DA/QDZIw4LrJ7HFV7nM0D2KZvurJDRWrP8YUAoBkYfwykHaUjTVHoE+tvvNEj2m4uu8
lCgCM4NUhigsrAAyEJGK42HXgv/E8AZQYVT6Ib7KS/jdy+UpsucqSY7qdc/0DEAP4aIuBWN4H13N
hbY7fRzCi4dlR22w9wWXn7aZgyIGmgWH8uhlengyII+FSCmfnKAAyxerrLNueVZ8u/IrfX54jg3P
pVRMo9nBct1Ib8oEuh4UuzEOqPncJZLajNS/xgxO4+sZRGT/8HOu/Qt1ZXzbsYUChIw1R5U4swEm
PUZ6ospHn+nvBiMEN1IzMB7+wLgNLyg29U0ipGbW2X5i1iNtjVQ0gRq+rNiNNSPzNa62H9kl0Ibq
SLW8rBqCWSSgU/ozzlHYda+ZcQs74DLXkdnMHKxNOLhS/HKr/ZaU6jLXVstJM2lIiMV+uLiONIww
Ku69j1F7w356tEDh47kyamgfJLewXaP9mmbaCPPSoZWNjFdcLE0JRAeHZXYO5EUtaa8OTDc5Ov66
XSrHec+JNwOrGut/hAu9ZVUvVSUYNWz5Vv/QhVY0wVXgljGGp+jgP2FX3vpPFJJ+r9HVnlqQ/ub2
fV3X03b4QoYGGrKzy1Rq1ThDHUIYJ07U6szxtJhiWgCzTFs+7+xWAOsDu46uo2O5zxsPq2USuLIf
wiOEtdT1b73Pw+EbfZCx6uE61a7z+Mxc+zosih/rydmCctOTiIywowL1jgrZt0nL9hpiGLdNQ8PL
B6Uf2bsGzNkxesDDUNJttBFDRPSM/cr92Ka7Ym18Ot8brmukHKCo/r/ikI3J2WzP4wmhbOXDV/t5
aUS+tbHxU05TS4+PK1ZCrmHFIxeuhtj1MPnDgaESSKO4Lq4HVrS97vA0AkVszo2I3V6lV5Oe/mgQ
nqd4NxcJEYC4TAYTpJPPX8fPKvsuh+7iwdFP5Pt0uQ0F6WLQyzBrF9i+aWj19+a8mmLt5j6xKB47
W3egLEsCQZJQDeoQKnA7fXw+oxk+uQDFcwDf+08dBcC4xDACWhuco2z0mX+bix09Z9zo0trqY7w7
UKhhMYMHR9wvEeaCO7A4GcE2BFQ/xZFMNfp5HdqtZ12i+uwb0NHcBEg3DmdIseNP++AooyzHcUKi
1PtzUkzA2EPLcNeLW5ix0e0QZNi1S/uKXMmCUVf1A5f8z9vT+kMUwb/AfbMGSrk5c1yiEKBMNCCj
U8bTva5vlwliwEGOPonSJHeCsOelvz694rz9bsvwjCj3a4Lo84scHtgVzH7yvB8YH0hoBCNbkhJc
auikXV8BkcvD6g8oJtwC0969cMxMOmud556FAzxZju1Ejy4oGh8Xq/PQnvCiZfYi6hkiHac9Q1Ww
7/kqPHW8Qo49lu/lObk4iyOShDraz/mnPjOIyVD8+xR/Kxd5dSTpyJReExVa5MpRv5XLBqzJaTw5
r0kbr2nTJNji+ZzH2dyJrNvuwcTadqi2sAuEevBcoBJeRrAuPOOX3WWCop2Cc9RFgfwTGQJ0rLyJ
2LTZdUKO1MCka3w1oHecNGtsRkny6lPQwa0Kr8F5nZ8BbO3vcZNPiaL2qDgzwToU+Rjx7Z+hj57X
BANb3OZBeF2HPY05WST2RPuRmUqNYnJIjJm7cCfn4XZm0dW9B8A4InuCFdz6uTZm1z+brjjFxdHp
0+Sn5VAMxIthsybhwxfBJq2ncLVWYmPjfJBOaAua6iM1uqbOh8DJqN0N3fiBLy7nYPuFOOROn7df
9L/nF1AdF7B0AKrAK1wGd+qG9GnUeaWItYtE5ZyvgA0xKtemp510AzLcCdho59a4R4u89yU4G5t2
uTl1CWr4cwm8aKkMgWexzsGZfUtHH+/ZCS6E2R92WTS2SENSlTa8uaSruARaOHwtmhAZ9MFrelq1
Xy6hyPknXxl84vWlvL/yCJzH3OeUOS50l90hIpgphEIXdFA6INhJ1RnR9hH/llHHBeSxrylNK0G8
DOUJTX+vDJ8gO4wxtc7l/3GRHrY21XlEd8kbVIb8YQAOMObatI55+uPKAHbMwxK30QVIXJA8J4B7
ry/+PyAotPcVKlTgBaY1fSNonlyDC8/tIa1edlwZUwZlTAjKeL295AFJXXZEDztrDqjlq5focxBG
5GLKgDGgwukOjTndc4FtWjB5khPwBaoKZGKnlSP753ElnYvjDowmCE/qUaiFU/eaG5APQROR55pL
da7h/xERwzMKKs+shANwSMR5BSgLCQTByjAXyfZvmJsh9d6lMh+dERqjkTbRJiqulGkxZEYN77wx
hTqwCmCFysJjxlzpIufa93sgCoAK5NxRDp5LHWc7gRSe2M2p3qDwKk+wFyCasrcpUrYK+b90lUAS
MazalDxmae6bkKfQvngX89PuNe0x+jWtVZqwuPUltOh5azFlAmkw63OGbMwkbU1QiMSNdCfnz6k6
J0+lynJk6vHoMkIqg/FiTl4G9pJwG1gDwDBjzESOpOnDW+HN2Mvjjnuj/jCwxsVHvaO2SycxEQiP
QDFr3I5p9oD3o1ADxpNg4kOgYMICPu0E1qWEB35y2QG5HbM6WHSsAGXIe3b36pwXkZh7kn1K1TKv
eHGrnEwe2AHou97+hQvKIN9h2svk820GowcmjGcVLKg2xR4mZgLuKYfIzD2Mnl+kvLSUaRrItff6
HNBfTcdKPfPI3MdK0H0ms4ZRlAos2M56hZ69vAAwhasnFLik3gF+kwYQT0kJhzYp0TvIZ4b8iQq9
J/MwXz2/WKPgLgXnRHhvzN2lWVEx4uaZlHN3LyL27MhfAhlB3YNheX3x5kGUspqfX+5QZjFxtfSa
JOk5MUcq6bXy3VPkZzCvkMpP578nVH3n5d4obU2VUB33lr2E7H3MeqMATEJ8DjvG8r0JzuzF60cv
mMv3lEMG2IC4uy7uKZCO25c9FERHSbQBXPrVpwDELJFZCjuNNXaGoDqjVoaKrD7mQGELXLKU2S1Z
zDnDZ8yZY+CFWJQUlii4gOZjcoruZx2TkFPwqiiYLLPde3XxIUpo/GmB8OPNLwUJeKUuMXyve8bk
IR+4sIUZc9CzVFUU8j3+VrDcwNR4X1rFb/Oc7DrImm49VizAPTG2cdgfH1CkOYizeT7H1XOqDQ2o
033kvoM6JQv20ZP6nFR7PORvy1N8isnAqYaDQ7+ONfyQ+dQNvD2EBf5hTwzVCcg3mJNnkPAwCCYX
oBUdLjwtCNYSMPF2TaNq6CBPcPGrVPt2UzvahjDUAKI9olesjK6JE4JYGlkTY9KCpCfKgSs3UPfO
8AZCML6lFSousZP0BlXIsYzYBskqHjucej8CUuqojDBL3+s6kRdO5Ql3iRTG1qQdoOdEY260hQ4E
SWyZj+CbQfOZWtPLG5APxSdpd7lQMAooYK8YYkoK0evivWIN15jRZXR69rn2pJ5lVD9jspQ20b+x
sR6fQUCOX0Pj2w0x37OQE0tIMn4JuRfUm7uRTQr+iAqtX02wYlwRuN2J3fj248dhUU6IuVPtTXCA
WjC3oPNjmoUTzJc1zaGuwXnZCX1Qh90E6eGGJSn94ThLzECHvubChWtjdyy8HerNjL5QO+yRgr/6
EbmWV5olAOVCk3KT/5i+ZkJrUKd5ZCXw8tpBMckZou7DCHr+i2rBaY4i+hjo5Ew282xcLMmkiB0x
7CEKRciWLgmNE2brGObM4AUbVsfULe1tYBYxHci9Yo0/X/E2gSKVHIFxQeYoFtXilFLygeFwjo/D
jOvfBkKJKCeXj2Nqh+W0gEpUhQ+8Yo4xoWpKzZyJrM+ycUWRQQJHPaWGdxy765aJ+BgXP8rKZY+J
ryO0sGAgDfOY9oD8PmwJYJVHSG9ChjRjqRMMjuwysRvasck/EOaou8Pjmp0Xp9n1A3s0Xkm2gXyU
XkbnRS8+pULBbSaU8B8jAF/xNeLLZrmkyXOeMua3IdVtGJVyks+EGAhNZUaatzgdg2xTIxDgP+Ni
Uo8uG1wDecsYMKFBzeszg1tawm7rzU3YHkj/x7wRuGvdlzaHxAV97Layx7cY2h38tfrR38ZqYs7z
Uf6RfxxHUKs4MDU0rHwohVXQrLLRA87PgBWyfEGzVPfZCJpxNuJzFaXgKaxiJzgsNAikEy0+4TTL
47E0bvBj7PlTC2Cd2mOouTZTqVnddsq8XV14P/AfF9AirSk0S+5VeGLumDg1ggieQz3KIgVFhzGE
JGZEbPETZ2glOl96syGgscS4lXK13Zc7Id2Zo8OnVvoVPJYebC42kddqm2wTKH57dcqqh9OXwZJq
dgc8mEZCZYPIlvHEDby63hxm5/Q6OqWP0Sk2IeT8Qihjo4ifacXmJuz6H+j5+bBY2Y3H0pDdSYcX
94ogzA1VgGgWf2eOhSoFRRGO1gcUnwwOD3SpyXPWps4kS7bAoMpdRwlp9DyEPGANl4wJm8ugvknC
447NftrEvTkboJEYy3Nc7F5zGIP3AILO1BzrU6hMMIYb6LTZYItPGPaDtEKgaOTzIxxocsO0YASo
j1A6yH2D6N79OnQ+5+9WDTho3L77owZUd6ZX3DJQZfdnnR4/esknWD72H3jwfiFFspieV+wBeDyM
Us4/qCtaX3/67q5zA+fXgmKvDew6vZ79ye6wdrhkWPR8NKs0Kp1pR+o2zFzPXKOy49gk2SSBSbWs
bY+iGZgMSuir25o4GGdvn+osKkpwLnhu5AyKIPcJdu47TjwgKRlFtT6tVEqTGZ0pMBTATIEeWAuN
bTHOYOEUYV4nryNmwSHcHhrfGLwIf4JwjgBDIEnCRRDQtEUwQYB3iIgkJP4ikIcBAZqIsBPOAcC6
8WPWzfTNY6YM7CHRJCVauuNAmQWgBYjhscJWDgS4VFuldSwS4fK91KeIdKmukq0QrE8F/C78GCDB
cbE5pECILj49bryFnikYMwHYPEWkFGqODrIdKAPxZoUT0VyCU32MM4TQSYgzOOn1zjc4icl9Ck+3
iecJ1YA8TIUxcRi9psQTMcIqfxi/kyD2JhzMa5ODWQ7ntwMoNVrth6pPBQranogtKAnbu2hLyRz5
CN4nKRC1CHshdJA7vRpq9xf5cRfpM1JN6oJ0bZhpTpoPXBY7h8zgGp3Yyd2wnr+G1qcddqNqco1k
L3wNq73smL2BNrjIfjnACQ8EtbtwZvQDls+hHdqcvMeCsuuMdkUD9/E6YNFT67eUnm/SQejg2cxb
df5A0aoalmFxXF5oaLMGb+VMf3zd8CPYfpVVomjzBzVa1Fg2SvN1L0mV10+anY6wlwEnuelWGb+Q
cmBmHjISIhS4KnVsPD4sq/Mzq3+8hvd6byMsd/rI8tn2HJzKuN0OuKvLY4S8xIPjG086GOWQPUuC
MzSbmI6H2EbVgZLTK+AAz8BHmHj09qmuIBGQAaDHergDn9ARHKaZ4askBXA0N1aiDazhAekfukdn
r+CRsDmrQXdiNqnulCrorOkLrCF1mV/nlZ5PwwIUFgdI/gEXF8kfiCHYmJ7jA52NxydDlaEZ6tJa
PI0ex3FRp6cNxwpHkgOmIGjy4Pjq20T8dRZC8G4n2y/I1oUHabUELlAt7gDkx686ys3V1USrMHL1
4GKDDVwZH0QZL6RHqH7+0tly/i4z6NpxVkZPCsseA4xLmZ7uOAt0eyhyE4+L16q+8csQ4cKMYSpt
vNvv68P9vc0uExwkzjTSSJbA3vGGFvpqu3oZyNd69Eb5IUU//J9eWUrh/F7EzA4a4hctpjFsZxG2
qZimtwf6qqHUIWm70J5FFYrK8pMyVD1SoC5y4GW4T+CKbafOcbqk9ExLJ0dbkBG3vWsW9m7IQCHi
4WFmkNTfM7dPfdWj4DFPHfQcmfHR3n4uQcgpBseRT/FeMSl7Jg9ttL1y342nPuZbnarhkvilOY/Y
fLORgldMuNPGKQosxyEOhmNUahARG+XR1q++rpSNXJt6wOhOCMTMASAMFZHpRXlAxf/5hdBQz9xi
X82sSw7AfFBFXtysqDgMLWeKh/19dv9tqWl5zwIL6fKnnRqfhy/rT8QWcLTWVudFseCgAHPAQYOY
Fe3Y2WVEmEWZ/YgCTITLIsfOXy0exQpWspiyMcc3WLy7faiB91ffHIDf3VjPKKE9ezOinNhmjgti
u3I7/9Ti3BA2iOwOHe+4Y6zqF3wIa05ZjP+wSeUVtT4fv0+2RjJLkk5KC+SQm2yMqgM1OorbXJs2
l1v7bYZUXXRzkRXjVGp8BXc4hBWf/vExf5z9J3YoBsCtuNohVyGBGfavS2wRd+CRpPFM8NDG2COy
0BDKrW9xY3uPPQrPKEFf+LHmkVziipbvSKjAKbAKVEoSpEZXhBnwulxWkVNHJqqBZJ63SXH3a7BE
r7QtB88yQkH5QX99ekL3EEPaV38LS5kOVYQEMNQnKQeytG4eTXjLQi+pRxeY2sodA0rv0AaO67tI
pHLq3wPdTPN8Ul9SNvT64puHvhWAAaABpY6plJFWkamSrpp0fmKDX7wHj3pxU5BasqmRvBZgL6jw
45vdc2PaGc/W24JI+MaYHDDKFts9fHV5eWiU3pIWucMmVYrQdYEUfrT+8wf7C+w1aoypOaGhJfwd
9s1e/zzGBR1pNB3TDoXf57ijUPRAeiI5T+/fzRJkgFSY8Wf6vhNHn6G2jjItqvgC9EzP4UkH7ps4
n/Uv0SU3NX+1vkK9sxnq+wemgd3oiQsIJyGH6Zc27lEtfHf92TXwbXfayeWZWMWvjSX3ITl1/mH7
4yKpd47otdLEoXbNS2fl1uMrh8Wrb1nkzUFmh1kVkUyclzfDyxpP2t9goijxnhhxijtBjxb4b372
3YMYiht//C6DRucSZ3YFqQu9T2ulFhUh/0rPYI9jawFe6Jg8rzFzlAoyew0NheuI8JPiCAa4FPAs
ohj0J7Oou0Cf9ym4AxUoSvLDAOT8Fmm6ZobLql6sAOgw0Nw0ZfS3bTM6Wqyw2ib+8RUnqcH4QWS7
Dfk9pRrZ8ObZEn6uf9A/DDMs6Lh90ws9JM3P6a/rWCX++RU2t6BRxyXAAC6OKutzQAvgHqjZiLvp
eHb0O5AMRsNVneTa6LFdvCgIPb61bpU1nwYHrtLzymtsFIlurS9qomLRfhnQoOnK9IJk9C2ge0YH
qWojHZj9dXaAm/IK6lN6KWOTaZ7pZNB49IavJKecbBFM+NsZ8+H03Qyvn7x30j3i0koP7AsCAUgE
Xq9ziupFR9bgKeevB6CarcN5M9vSeb0N3R/n+9EbOPjSGATfFVNEDa2v8/6wzIFGjLONewtJOAjF
1ekTjx5cCdHadfokMEN09LRVdRswQ9U2PmlhbQTIPNwnh9cuvwxdZ1m4dO+9wzN86igy9Ms/bX4R
cVW19kDxnR59pFkcbYBpaOMdnLgkSlvV0WPO+aUNSfmpq9Hn8ZonnooUkQhPldMQgiDiAcxFz30Q
y9zhuNW/R9trj57ONz69XhFqTnilJeoMcbNvhm23Ltf3v3Ka98L6OH0un114QewbeS7diRSE5ni5
fQ0sEdJP1ym8HcRR9WtSntGGaiufOPsBKYTs9uU/5hYsvamB+ifb9FAMhRtAQPa2f3iEx8GVuYGC
rNW/VJGNliYCC+iXATUA4DmgvgO20OV0+TiFNhFHDeH+roGLPF/CZ/HZ21JGUu1ZtWaqarzlcoEt
0DB/+3bjXfvshqfNfez25HvvvZQYyD4nBiANWhHgPzbk2dMSj0GU3Y5h+1iWAACd/nlzzD6yCc2v
Byysa+TmyFsQyOLBq0ztLwixsLZnqsNBzZKlm9aYiLQecOzyK0rLzyHMAqNKXWJJqeeBiTSug+y6
Oh5noF702/epGoOcov9I17aEFX+MH01/j6BUqlR/eYk8Il37Alae1kb4eJ2gLapr5fh5QCiqt3h0
c1OabhJ1xScww93wmS1O+HMRoCN7fkXm94qSSBGXZQvC6AzgbXDo7P4NDMwoL0Kp4f1QZTOQ4V8Y
KNijnfpnUGhbPs0peY3Ti6mrbs+/tJ1OK/Z8JIKHyFDn1BtRjCT2V9Zavem18bGODkinmmRx2Kqn
0lNi5tTZ1ydOoGcyD2KYd6RknGJACUUWlNegXDuq5zZBxh6s3z/PP61BYQ/umzrA9PNA2oF6GgZ4
fMrSpeZFj7/T2eD0JXeMgmD/1oivia+pIKCbyzJbPB9eqy+4fKcCtAirnt8oA/bsGuNl6RgF2+H1
g/41pwlSeAersvqESZPyEFR8/TV4Nv6x/lOuAc7gWEChGqr6l8rPaTAD4znxElhLABB9y/aJzsp7
gMgQOleaPinY9RFXBX2reg64YgcDZYkaGosQNVR/mYM3WhYTAsgObc4ZHazcClmEGE1RreXjD6R2
Av0zO2C8TaBhJvv252z5meJdnK9remhHlr3gDvnea8QyRPyItg9aPEXwmJicb0ZfAZoMEOS8vONz
RZu79nHCit01QQtwkUr1b0hTbNofRqi8e2oGn8/es0xeeDGAY8eVENhS459RKM/T5DSHrQ+7q8m8
DtU4UjmxFSxp64Kyo4CKNO3JP6AsnuTHuJzWG+6M7j7nH75A4QlgRgHqMX4dNzcdTtJxyGKnI/7e
DDQDDB527Ph3ISB9nhIzP+YYWDO8TEv+7f6Ng3OD3EZSLHsDQs7qr0UtlvLL8VNbniDj4stu+JWD
LPSwdEMU7OtUs4KzGtrb3fHGBjpDtLp+9XkbzRfPZj8XkI1PQ/NHt73u73CIQK4S6SEa0Ib1p0Wm
+XME4umZsbNHVzAfXO8jsAUcxVv8FNRXbFq7GxxxCve6uzr05i9gkbqHIzcZCUc5OhrnpMyRAE3N
y+jooMoeAB61ypmh9/ouxrZallrtM7gVAFwv6b33fXW+7gYujyZu3EtZ0O4cROHDzANisMb5dLsp
fu+D7SUAIZQ/OcdupVe6YEa8M6WhLxroAG/bx+CZb8xJD3VGcB2+8wKnndOkrn06Pdt5dfS3VWBe
J3cjorACPOhwJwvf/tIE3s447zvUYm7BPbp8PFGafWoe9dDckzGLj4+gR4tjVZEVfjmck0hquf7D
nhVGX81xMY3OPSgj9x3UEZb45+2aXNBx0odFFkmaTiMP0DLqp2YRW5OSQpgZYIQLF4z84VBC2dYH
J7/6rruwOooUPDzWe4ga68npk2PZR797DZoNpsMqUt42StrgADUXoEeFepwTqiT9bhazeLfXb/YZ
l6yMxkavN6Zt0t33B8R/3L/q9H3ZvShQHX5u7fLcztp7QmuZAatqFImTTJkeiZGdIkZe9DpsKJHe
ySV9HVKG8q0qU4v71CO3XYMXs0IgJvY9oskP3NVir+uhdM5HiQ16IAVO20VXLlp71zPmqjO+ddPa
HTyxSEdxM/uyqsVrCsZYr0MXpUn0OyfPYTvpDYCbXrFodzDIdtdICUTFrK78KxbCxsg5+9x9yxK/
CTbw+VMMSUcIJrd/kG8AOI91FD3Q9N5Vm8L1T9T5W8yG1dWBMpmsmf4lsNg0R2BoMjNUmrh0PxS6
xUc8uzu2pMs32fBjQ3TOosi/bQLveSuGkbC+nDueGUHtYNxHwzOkC2UNmyLCQ7cyfZIYPpVfZmBF
UTPpDqGlT+oHTURS+FNgvRIiqNaOenmk2QGkJ3o3W0QhVfLRfySd13LiSBSGn0hVyuEWFIkGHLBv
VPbYlpBQjujp92tvzc7sjG1AodV9+j9/WMXGdjlmyFwkBTvnxOWNXvPndqX69XlGSDgebLpI+luL
Ec9yxgalttb3n6EHFmgCa/TY8iYNxZpEPnnYxe/q8LTcXpH00ZybAxV+vu7SA1Iad1FcNhNL7rOl
4uOVbBsrLzR8afWgdSFujSwQWIjV16isEsh4zVbRn6CQK/dP47brMnEWmrKzl5cbIgvo0wXLGE4g
V/kj+Y2bLXP6YFF1wXJrs60y7lOgK6AkINSCKE5j5DSe+DSpuarQsotfWKMTZVD6J+fpsuO6oyKh
eY8t0Z88ipkcaSRbUKhCKhdtOzVMkTB86J49V8kO/DAjGAJrZ/znEY4taweWakhWBhEDmeWXd++R
7pxEGAqYwZAdodqPtsdyT5dZaaLiFfp7inc/zdjck01PZMrgR2y5xK4U//hp24QYd8hOtq/9dkdk
E7eABn66WV4Gxjg9Iogbzb5HlE/0qLbSbdzM3zh4qQyqx1vxxAhMyhc0hBJmlh+WvU4B2HJROji5
lzNa0L4ZLp7jeeOq4yq/jrQ+PiRak+amngNY3HgFDcku/ViknzLfYoCj4ZTdw1WC8xLe3ks1kEFb
9bWer8eBzaebzUgo7mpAyI8kQftNwgz0Vdt2VZRfhZs3nv4rA2TwjGqONQ2XFMmtbIQtW33ZL7dr
F0PBF27KZmDSX9HtoHLozBXDCX3QsrdVILTVtLjNciaB/aM46mgGzTVR1HfPBlkDVp5OBaw9bEAx
6nSYaN0pey4VlyXXyjwUvYMG/OePRIT8tFyN9/gTBLFkMZmQ3wR3a7cY0BZfHEwYebTZ9M/wlXFi
GsJ+DMFjmQCm7dit6iyglmAA0LW3D9jdp48NwDnC438U/XmzmdQXrootqKBXyNbeHWl2ssbU/tK+
tmiaHOo43u/21m3RIxHrkT2NuVe/cKR1oOwxRm+oFEGUc/aS+cSucxPj6ke9lR8MeoEvahVRHzk/
w7hW0ijPzyrO5vuuZiIhAMb0mimwhvOk7zoaowdovkGBCW5d/1b8G+fXPko04zBNBltOhqX0OQ9n
AtFjaCjdyhx9ezikWDw4nrYEYBXjWiSNA+Un9H4bcD0q3Tho290gu6T+kH0wUt6hYEDkiUNiBR/M
m+7vqvVtmRetIvAbgjiEznQ7WEfnviFnWbHZgJLN0n0xsrXugycS+RkFEduUPoolNB7ptbBdKsLW
/HqU2/a2Y0OMBsGZLgMUGojMdgCNm5K/eLX6kFphAhbCSpsE+I9qgIRD3j1+6eg7KGeNdxNSSklm
TgLHiLKamoAKOd5Ps4csokBcx6YzSAygudcq9WugVmidlvfgWC/5p7633scfkEj5zIdWIR5NAqoa
PCgIMcsj3K8RocKpH/ZMFUrpj9TmWkQRYgNfS9+PIuoUb9HdufIf1skAEotl1gZAO0kI+F7qnw5C
B80GSMJXFGkvjGxsx+Ctl2swqPueYinul1BVHiuVPXP7AbWewAZdek77j8beKKovdS86DFjHK+u1
aXw2tHxwBGXmI3mGhN0r8Vt9kLC3JdZU+rVV14L/dmN2WFXO5qZgO/qUm5FkC3t1s3YL6av6JmyF
cKmhi5ZXYbWeP7UrLFiExKqibulDPfUWmRU7CQrnKwfT+SHBOk0jhnhGHBVZUtA/buGSRMnVjPe8
nU2x2VzqBRr8uRx2Igtq3g7ywRh2dbEhB8tqDmlYdq92dtYLArNxuHBLZ20Tr0QvpHwrur3tBDI+
I4+tMpzZP0mbrD18DsnWHlC4fN31Z/YXzHsZovjqnbgdkn+ykoL+KPVnAmhSOdKHdVnDc7C/8sd2
ZJcJmXDIzhJmq9KXVXpE9My84FNnNUxrduv/6k+VJjNyIhVfb2C01LNMjkh4mzN3y8thBLO/DZua
kO/WV5T35Fn/J2XRct8UhkeOkvTERI3rNVZC8cXJN510X73H5BSoZGHBRW9Pd2etXsdXg3e32eEO
6xTPQrbmD+eodOfZ2DYqu93bRyGieBKAWB877Xt3WAb/tsNiu8ze0gXbiPN9eMEaXP7W6RNornwB
WZMeEetGm/oym3HJx3sbJ2byK4bMA2nD8phxprmFA7uAII1wnkmYw5P2K+vW9yYYjc3cH8YyvGeb
Xv7Ub1tDoy8MgD+hVvL1pyQnQ2tvw5sDUmfW+rhfkuRiEA2l0GWu3QakpjzW6mEClsVCc9VmG7t/
n0UjFOZ2Ybhqts0D/bn/pYzsPzWbS8TGaOMQi32L/hnojItISqDBruxxPVwxnE8YTOxiUaeAvLGV
ZZv/bJtfsbPp5Nfshnw70C8P2c+DBWi+jOCcq+or/uh48v8jD+R222Eizfess/Myb3BBVx5e/vCH
u692m1rocvGqJJyHoAIis3Y4nJMGxi2WiC981XDdzfFJuPIXK/YIGmrSM9/XfqfymKLgwgOyyg4t
ISZoGp1tYXmO4/KNAms2+xkYinuc6kcZin8T2MyFxsGUVvQLJMWTWYyRymFUzhM8s7yEj+/VgiDm
y2CLX3sjB42+hHYET8dVOaX1oamf2Q2DrXSr/Cd/eQA9wSVSN8SA9ID4WR4O01tF3QAZ2Ipk5RU2
xy0OjYM1fuQYD1k7tX4plS9Z+oUKcoeNN3rF+v51S4RVt/4Okqb2az6FMaec8QW1QOZgY+BnYXkN
6o7cU5avAVJV6ibTulF3eLLz8ufGJ6qeBmbpYRCkYbKaCcnPheo4k8Ib0xraEHJArY1JNwfpE3W3
stbyYAgpCVNKZLg9pGEY7pwAoCEfo8oDhQhpzSK7Z7VXchYJLBBR2XYGgcsuNjA1XnGT6i2qP4QK
Uq4kIs+HEmfC14id6/xDYykdj3SKb2YAh40tDcFdWHYr68o8jvNpQdQvbRdEtfNrNT5R8M7zKhmA
UH+UKdKQod8PaYug9R8zByk7BllLqsffLwMoEtUl9FczqC2/JcFOdqlfOjeFC9A9kTXiNGe9jwxs
qwECdfJ2knw3XKenmfkeFrWyJ6uHHyOYrrXX5eSa/7Let+v36uFj7W4fHckbWkpKBOR+lQRTTlfT
178ob1DdSc0ntVW2hhM/IRbcKw6mFlCt6bgLdWy7fqASS14kGI1OWANFtOfqRqQHm7bOvWFiOkE1
mOTUjdsT8y43TW2fmWhv7I1ZDnOyzrTXmU0b4eTpgUxAAmJytgmH/rfoIgvl4JSeY+MfNI20iLLf
Ecp0jtsLMqPBv1+7JYIoMAOjSWLDLjYK+CSUNNqodxgZ7eg1EDAaD7MABxOsW6RzganA7Fe2MuBJ
MkS2ANwMGiEdDNJPpB8ZphW9GGhFtsdY0jHtatd3kr5EAdoDbmRs5sO+Oi9ISyZKOP1NzcgXdQGj
GAiET09U1v/ulpt0G+nDxjGYhljk/Kgq8UkQ2lcIg2eyAT/tq41wcrmw1KlftKq0C/KP+5UaEnH1
LceCgGb57CmPYLkHSfauGyEj6W64rexV9qlm+9yvuYT9eX7hvNnoYtPPkno7sqmZQhHFdsgQ3O+o
dVmVflldNHQX2RrsWteFvDltn1i60zuZWSE7k2qI1G/JPHH5uR01G5a1QLroEVFdvxQUv++L5pdn
9imkMSK2ThaxTPbOWpLxiguZ2QhhkyjPsKIqfYlK5klOA9KEin9y41EKkOAk6c8W5jT1tphBlhEW
DU7QTi9E1ynmdXKOg/qaqe+1g+v6cJ3ZWlvQl4AE8N0F22jDLPX7/mDevHv8VCJUgklcutgGY6xf
kz5AGAU6LcNnpCfko9D8qLj3WjTXwe2ZAuLWnshxcFqfWA7gCokA+uxDVkRQw5zRJukR24n8CW+G
aJcASwYtdmQ0OtwJeHoKPBV3GsVlWzyuIPV5XgwTYv4gxKLzdpV+W+0U3Wf9xKC4/jUVZMRnSXl+
QHNu/Co+64QVdOuKyINUSJB6cMbymLQMTU+FYTg/VbdX/Rbc52NsBb1BQgaEaTr8OBFDBm2zUDnj
cBfwVC1n1inlg210TGpFW6wWPKSk4Ib4Fcsahcu62lm3qCzIzAi7JkrRdaDDYdsYwD/caydy0urX
+GJ8NARjGqJZLL0Ot4A1fcIBAGtEgTmvSFwZfw38APtP2LUr51WDWY+osPZjfKhgw9grSnJd5GAj
CLuLOHScIdgAy2u6smxDYnqfjmvm+x4wONveRroP22UmjmtnlGe8Fdof/Y3Iz+fue9Dc+VXedUdz
O4t9FfppbNyY7HNSn9b5UX3T38jdfWDrtPzCu3CQg6uiNkR4Rls1x/Vvipi5WyxPP3kcth1f/8vf
tSH18OQHLAuKwHVF4For8+QouD988F0CsZnfgd0yJoA1tGLIy9vlImSP5RV0CggO0nUVEnt/yL/Y
fc9PDgRjFGlvzDcpivPMK471CZfVPR3T7O2e70CH0VGz1RPwPFftJmhJkhnQLazIxbPW6oNdL834
cMHijiQ4F40diFJRufmvLIOtU1yjN0FTXeO1obx0jms7nioHxRuEJMB9+YBmZ7SD+5WPGOqNFo3/
2Etgx7A44AJei9CFUiTJLvS8zd2D7qUuuEgIA53lOmdet0FeB9hs0IKhGDoBMGvXeJ8QF1cg3FQi
3u0GOj75rK9KTW//9lLe10Bi+PDcPLYucw9+gg/Io93dR94vP1gkGUSqwUPndoj98j2qbqfa1wi/
eJiHdfOZf0LsYZ/DZoRtkR67IzSNZvHBHUCfaEjTm7ZPHBBXEGgGcK7wMQ4AU6YrDKEo0X0mdOxF
nk1Kb4w7UD+cxFvSoF3W+AvAMUd4VLlDjSh2Vty5DRmJpjiG+Ifd/lCFAkOhUoAXg+AEzM/ByoJC
CRsYWo0InKwQxd1M9xXr6R7Gjpvidwx8QTPXl8gpVT07FbUavQxGH3vV8mSfleNUUjxBYKuoQXcE
B72gshi3SOK1iwZajgA+28m/8mevrmWRL7OJXxhaff/eIWUa9rfF5cgNzcdXGEoV8nAGSAlBAK7S
P1YrsBE+jXjVTzL6lh9mZ/Z88MZpUVBJ0R35fSyCG9PI6FHV08BUiKCzflPGE2aPCnyjYIS3NW8k
l+Vr4Kn4x96U1ojA9Koz2EVyjWFpjWDq+GKtRcn05zo8xnskSiwBbFmL7IQLUuqcNTZxX/LpduCT
U8UF79Hg6yj097EgH/eVuafMkkexAMJjoC5COzp0W84nNwKUn99JEdCQHc2QK54/1iwG0BQcYz2R
Vw3lYcuzTPutW84SHg5myC1e5q36WR6VZzp2tCVwp6BFISAXxed5wMzDFANTAEyw9vA7fUbqQtcK
NOBW8zCxA73w/oAf91o8Tg80QY/Qnr4xEFj0A6BP814dO2KQvlA13R9+y7OBiv9871hUvBiZB1h0
loQP/ahrnxAL0f5Y3zgp2C/l4zAp7/TqH2euRO28ZvauHN+t22GirZq5qM7t/FShl9WDFF9BHQcn
wliOQGg3SgNq8X/a4+2qp2v6qjF0MhprUqBr6OFYLoeV0tv/dG5Qub//PKA6StIqgSXoShnIwnWa
4T8QGrJgWKLznEK0U4rG66XUlSaanylSlpZZ6QkkdkkuoP598qvkT7VxyEgm1i+UpP1ApBvDy3J4
DrESMDfa/GzapzjeFpgNxFSCx4LoBthe9or6JWTwM+V9xB78qXQHoUd4XmcG3eAwZULuLJKh8abC
yM7yenZtPbVLdU7MIxXJA0GHIw5evflSHtDeGOk3Ml6Wc297mrnuQYPBNZKRUGtjr9rPaX7Q44FU
0K2UhLnAlLHudjvg9XoDxAxYQa+mQrTMV7X0Z2CySOfnO8izftGyrdqKLFxeT+OYXQZ4deYmDA8J
Na8yPXci7pbnOF2yNQtPencXA3+GGjrGLrU6t2dYNT2F+WeunA352vBSqzrfGV1L+t0nuL0QHKh8
9euhuzR6uGRgWUk0D65ehY/Hqzk+LcCB1lNRnHK8BPLXcWZrAn8WRjYpDRBkGrZFbzrpw8Tp4J6v
hYYUGsbBvp/GNLTTBEiY3SOpsoSp7Kn4Hg3BMwGDx8EestjXmm/f/LgO6/xAB9ky3qzxOKvbQVpj
MDN8o1/A1mgvdjkTXWzcT5lwQVnz4W/RpDIZQnrR2oCaI3BwFgQizHDra7ZGsuH+OHnAXgXXgr4/
ztk/+mRQJhfSEgwf/5VyeE7eLDBkqigsGUq4KcCRMGDoEyBNGn/0s+a8WjCOrQ6fHaQWIFjcAZ6L
tUwdnWGQxAOTb7m/Ord43htTCDyV2TQSpn05hfX4rpLlcOaRaJdrVZnre3KxOY+JKsTnWdFwJNtK
Axk+gu40IeyGXUzUYyMq4qe7fklVf4ah8XHz7y/t7dt6asHiALcZWT3FhE32CA8pLgT5ybZOTJO8
td283dOffnrOPlT9CEuQaRi1i/Q8Zh4TD9jMV0zPJ5oMX4mPhqC4giI8nsbqhMaWRjCCUsDCzpM3
SyVWtORVPcPvu32hj6f/1myRL2KTg2YQ9epJl/foSJ3l0BAWfpBf6KUOnzIcm9gTmnG8JpwQjd1z
uqvoFl9JYaSXMSiexZ1rX7A5d4nq5NmnD0ZrNJDvGwliyhJN7VdH9hxtECq9lovzdh/2j9txgAXa
Wh6LurnsWQsqSpBSeMDKZUTDiAWAnZF+wtgjhT+FRLdCKrKr6u2pMTc9gugrNiJ4wrGbY0usHnK2
Hakn5spuN8PDggxaVi/lvHkw5VM79qqvoazqXaQu2PhUs1uyhosg4ACg9AGwmdOrXBkpG3kUWczY
6r6wTxRJqX6AkaE9oKisX0vId8z6Fd3l1SyF1HWxtM7yLdu11PIA5lk3G9YHCyeL8clK32v4FAj2
oXQ+1s7znB3khpxgXLrIgY6si9KGrCi0k1XTB/zVTzBvKNhuB409LK5SRQTxMyZLqd7V4+FmCQOT
9OqUEQyZjL528Vc0uHwqoi4qF04dftXDwzKFW57GIVvVWxNw0lAdodKBorBDFfu06ZUyiGYnWC9O
H518hEeCwlr+sLtDtcB5DJhy4+m1yk9ttRPN0caNLRd+pVKFfQ2fL3jMLFJ+TrMkpVn8qUC/VIl8
ab+o86YigM0FN6uGTI/r4YJ5wbojLXeJIDZMSzjEbyoX0ahJC8QAhNwlnLnubiN5kDMeBk4/K3PY
JWowYzFL5G+8gY0K7YyrpDwPU6RD1Sz8mbKpwsrcRu9GbnWHGgzObqkKJdFIIKBMizDZ3k2wC9rw
owlgQ4heOMxHuB+QXHX70urqSvkHG3Mk8rnDtglpMJsbicyXM616XX6m+KUQRprP2qzrNUmreLVU
+yFBSWahbeg+p/kjEW1++Kr5xSGkHse3/LJYofqLhl9PaTmX0v0nR219f62zH73lhn88mKlkJ6b8
PvPfQ6EoTGpoMEDotWc2gcbMfo8h8qgoU+ips3b0OMjrdBlkhMwpTL/sFX5HIXDBhFEVGjSHKp+d
wWzt0hcGPHjCPAc0xabbUcPAw/Ja/dCWZ2qyWvAJ2M8BHLTpmi4pO6O7xrOE2ZoGgwknPEO4CGos
o65Oy/Rdvu9ni2EMZICvOVVdqN5g/Y2/TvSbAjCIV1rsmB7D01xqQWupfov0bUjfZTa3zsii1O06
2VlXGnUR5qAJRddT1b4JKhLLwyN9X0ZuiZ+SRmzsF9rZUnlO7qQh2l6svkwsaCzgzLyDS3/0YZ9o
4+rmR5Y/5Y1XQ86z/TtFyK3xWpzp/BIefR4gpgArwYeOxd/G0wBmppMFs/g5pLkG8wRLJUK0KWLi
fbSXvIoqa5Ol4Yz0opm/E3xyvh4JBNVx/8sSX2B4T4jatG8gAs/i3eHL52sbCd74C1WCdb7H72me
ooqoT+GwaX703Uf155pyL75u5r6lsViLFlU57SvjSK+O99DY/dXmuht9OoFNsR+0F067VLdY8NWU
RXb7xlplZdtpwMEceiC5GrULVKh+WVnA9WAP0+nRpH1mU8RhSdNptHdtvVsgSVibyaBKwn9HOdMc
RQjxCPTHLh4Ad9/u88maTolpIXuB/pr8YvQK6EQCjbn8sxIipt9FOUUMN4IbeEC528TvMsjFMgvR
SvRwnrMZ5HZbYcKCBpKpK3Y5xxkRBXITbKnr3NfqmW4jV5u2isLhNVgzSNyLR1xSKe81VqUuxcgO
3S2x3ymtQ3l8mhsaluBWJV4ig6QSsA6b3SALfYLYmfx23aVY/hW802P60efXktwaXnVzTjXLtqiA
Ngx6ONHsAQom3BTWufUhx+8GJR0aVVFR5VuFxk4/sGMN01vopCEt4oe556r9Gd1440v8tXw6uPwF
2g+tg9yLned+Cucb5id1CCZbk9c+r+MqzP1k2RnT+yw8y6uj6hDXtNZUX6l9jFwwqeYlfVlvzK+p
OM1pWNUhsICKpR4ZB2t1cS+kBMOodHzz60KT/rKW6Q5+FmzToUqN0HjpU1fK+X468a7gIKuOFGvq
zYe1SZABq6FbY0gp/KLebTpOXgGZmgBUnCpHNmlBsV1+KTRmj0alMgtLLgYcfGDj2GloFhgNZe2b
dH/0HAC8vBLmzTgJKzokGU9gEbFnztjbtk8yFhnfj0ie/KLck45EHc6696Nj62CyLIGxu6DlgBw4
+axBsm/SM7Vo5lF7MisU/gDvXS1OSho+Vpuxk1abFFjk95F/KpjZIBu23aV90doXBZlXcmE6AlMZ
9cOEYEyZQlqTGkVtsVHpztErgY5VbumWgRBB9CD6mwxb2PI9AY41xm+09yM2GTI+tuRQwa2c/pkl
M/Qxaz9bGr3IeHj6M7c32YmAjhk8tk89e4fsABXkkUHQY/MdzqzwsKFsymJo+hwJpt1Y6BmMYjaO
1iFj3Wlzl/8ALoF1xp9xD+AzVFj17nLmnords6x695M2EUP4OtdngNWFQq0qT9Kd9iL5o0F9AtLx
sZMMq8vChv7ugXW12HvWWKPWwf0DlulLdxE/Kv4tYg7+N8++4xE+HQuXX774Ld5GmHmK1wGM8pXy
dPcKF2D17nUXgF4P+odvrCHnr1V+Vy4hkbwo8/7/1QfCsF0F36Wl2T0vGpbn1e4WJZHIMRN/5vxL
/P0WLZtW5CZYgbEpsLOtxO+d9mdbX0QNvxQsz42Nip29E9Am/aS9ievKWeEYxDnmPm6jwFxCaSbU
av8b4ALtCfPVllQQ1nqg8p8eSZ83xMGCsuIV8FZ8pAgCTPBfTxAoFtcksvZLoBCYZ5D2jH8+FyRn
yNVcLFK6eW8okj6GATxsuIUExnr8dIAZxaHPv0bA4e7SQxHRqsPXH3N3QTDpD8LUH9rOtjs2fvNE
Qcg3DqqL8sdXWJqfWP/y9wbDUeBKD6JHQ5t5iMAUuETYsHDmgPGbKqKbQyYIcechfoVclcXTfRUX
eUxM8Am7He4RZfS0Edb99ygOCmzH2l0ZZTAyuUA44Eb1qQ0w7fWdIwyG6B5l+JaJnAnkeBEgkzB2
wIyXdQcDPGEHO/Hn/6MHYhyBAg3GcoUP+kYkw8+j2cQsl2IocEdA9QcaZuF07J5qwEZPHC9ggD+/
Nk+6T9+5iljkZe6i+J1HGTmM3HwSfpFEh4MvsheAjp/YrK3ZHGxoIiFXpn0aaEETiculeVS43O6W
W/HYUIZEnJyoeNnN+YoLAZ0yAY+dq/AlRk9I5oG4bw8mV4YBg/mBCzGCLKYDRoUw0qfHjjV0CuGC
0bOgguT/LCKcI4Cm/+DlLLdEhOGwsBFPTwuPkSegYZzDQOF+V5F5XxdEOo7orqXXJBjJM0yIJKgi
wkAMRljBZZDd+qzvBqyoW/8e0YkyN6i8uSfY8kX6G+nxQUmgBdIdYeURiRGLXv80gtEWuH5TjpDt
YGFWLf7EpiVCmjOFZEMwT7Mx3MWBiRIfrmKvbLHyBGzBrBrbfpReFzICuZw8pQxBbh7utwWxAxng
8N+AQ8rBbIAda4hd7pnnG3kDVwmbFBxGZA8yM8OF7d6mZuwL3282CzgVPmDomleJqcH5y1HgqwEO
DrvhN/lKkZ1+MNI+xnnVXPQdc4OHoIrHWoQeiDmCpunfvAHwwxwBb40HEzvUv+dLWN7JZAA58ae6
mX7TiEwelj4XFkiUIJBX+Z5wy0MdiYUerEHE6bgWiaFuBzpgbh1ZVyGtEF99/Oq48pUo61GoezSc
PAT1CBDDkR8QzwafxG+mUVqE04aKg8qU28LUiHM3/vbCqvoRQpTimMUMINSrJJzw2SVXQbxxHPTP
cSALjVwdqb+8rY/5HofWRvIryhwTvy2dg0kOelD/Xccy6nH8E9kv4hzQBv25BvpOJOZf5iwcqkoe
X/MXjLfe0Z/dcHDi/HhPUlDEJbhz0CX2L8IARuZf9wjfW33TfWJmi3GbuRGXwvr39/7iQjBCxBjR
sJoayXbGa8mVc1wTS2mP5qY6iGskrh+1DZUG+3Bx1HEgTAp7XisuIiKAnYwtHBDK8e/K+7dz81kz
bMXXxBtk/F+cCv2nv7tDKgZzsG/w4+L+iIMRwUD4MIpYGRGlZgc9J4Xp2C9HveMshaEEXofs78ld
iT+JILkFKTtmUqVs/ICE+aH8IYIJ4k+NkSh+oT5nApP4CZ4tPBQxVaQFREomF0UMID6ar4ItMlM8
sMH5s1QUT8uG7oXI9RBJOuKNMGwXKmZ+4cEiHjM2QKQZ4JKM5upvkIsnT+QbiB8Qv6AvUenTYoHw
8i0cedJdQhdSJMdEwuQp26WkGeFvhI2RRCTJX6TU36c5eIKIgwbUPwjnHb7DvxlqQBIc4cDz9XfM
8V68m5Aa8w7U5SHekOKYRagMoAoXQqiyCzyBcFLCZ6fh/YTRU4MdlIiXE65IzPv8m6WrEKQt4SQj
RNkifEUkkjFfwnwWUz+ai/+/zN6MRxYCqUKkufgeZGSGPybzf2JucbpcRB5D60j6Cbe6hivP3vpv
0DJuhs9xBzpVrG/4esZBtZpdG0MQMahshkbL2G4jk1sO84EFgWGBAyVnl/yqH0CFuMOgMxfjgN6V
yPSJP3Ft+W7An9BDcKGE/wx+VyLeSFC/uXD/3z5uhfH9J1YnuES42nO3vsVVFleM98fX8yZaWsYx
+xsb4vkXhy9mFXEyf1dc3LU/Gyoo5zJ+nuJXxhzEwELXu/m7rVDuN8JF6W8oBQ/nCSgq+QXQxFII
5ETY8MPwdmj7BX+37SEcV8UDS4QROry/SQPwtd+ZD+YMJoMoCZlGRlxIxXMkrEyF74a6cY7iEpd4
PP1/lBwnSy9PPOt8v8PWWDx4ZJoFsG/OU1BApTdwy7j7z3GEo0p02zi+5YsnVHyMuonx7ipcC6iT
R4KhKs5GWIfKuJ5ygrQnh7/JiFMVHyoGYcWjwAjifjzEh4s5z+SWincUtxFHmIYpzmSS0YXynZwx
joq9PMddc33FulGjfkuZl8ShQpQ54E77d05iPq93NMdufEndjErrZfNWOQpfKznAH+3v4RQPjRgK
4s/2X4rb1Z3rw0QYId2MDB/S7t9dZPtZHdpo3KFI5Cv8pcb2DhPCjTj/5CB8dxhrO6APkfImjLPE
+YkEH3WDhSoOi4zEcrdcxTGKn4XczpXhuCGMMxWqG0K7mEbEdEQFJABSuCFcOU6X+8uXGF7Tpv6n
ccHiTzmIf6Biet8gCTumn78friOeE3FsSWjwaDDZ+sL2x/E1V5yL7IlHRvamA128Jzo7Z83F1ZHq
RhgG0gHCrg83WXFRTS6mWFZQ8IgrLa7l38wn5gspVD+6jSXMjhj/A8ZtDnOLiDvSmC3uDARx8xI+
StjL4KOL9UuBDw3hz3y4eGbF4Ot3S9TinNOH/y/cBs5BOeHRws6gC24b6HRP9yNuPeHNfJq3WtgE
JXHozakT8IVr0SO85HAbkKGn7nKD9oD2G8f8NTnehuQ+KGDWE1NZivo67deliwspcjHPrMQy3axA
/8rLMAcSST0XS9pqjq/A3Tgu0KNCkKBYDnHtbGD9Fwib17q3REoKYBY1G80dKu+uCaPRLzRBqIz8
O6DnBRYB1SWuAJWX4734HpfYJe46MIx8bUJ491vJlefn6gN9bzOdHX297Oabiyhx+nmAe79UtR9B
48DS2kuxyG9xUlzlmzH2YwXrnIoVkr3FDr+bx8F+nUCh19g23UBSV1ax1kEwPfkVqSuSjv6bBsKN
0BS8VuHI4hZJCjyExmj67PGTBJw1qN4en+avgYJ/RFsVBzY/IHp7ZbfvDspwVdAZoS3X7xt9wGB6
3splUMzutXrVIAtj0fRp2dFdg1SGIw3Q2QGZWKscsDYoaQytpoSBVce0hFZIOfb6Rrka4Frjzrji
/gyeMr/EQefYQktcA9ku6/3Hw7MoDK+8IjnxInNTnTsFPwCJRibTAiaJMYIhZU97186ZQpnvkGxh
6yD89mm8uBYGgmDVJvt8vIWdFX51yr9H/oZaqyJ0WbzJA3CBB41nxrmMOG92O0Xd6bE318/TejHj
FRJfXMuvhhU6K5cjYhpc3BsBVB6yXDOYzG3+Ofxq/8hEcHmUmaAC2ujzdUxQf+BmWRHUJ1QV/IlD
sgId1EQIPASW7tW79Dmunmh8ZISFguXSU8O3ml1Y4unBiL1id+Zl7dV8AC0Hkvo9stXFZ2oDOWB0
yATRr2MBoOo7uKVanxbbuar5Kv9JyK7BqdIEejIJt9PGeG45SdzLGqgmTFP3QOrJ1Z2RLNxcosQE
F8FxicvFhdI4tSwB52EGnwc5hu2BGATDqgolH5Q0/QP/ewv1KK7f7Tbuf2EKsHhbcYgjKktoPeyH
wTe+a3OHQ/Fw0iKhXsKiOeOB8nCv0b6d9ImSBEM64Zo45VcFWxh6AtBjRkxyfegvNLrzk4ycgQ9M
3ueRJjLcLBvKOh7ONWQMKLt0rRe3vv0DiDOelmGPm1a7Heh2rKoviG3xulewj7GNjVLuRsVXBz8l
Z8EgVqB5M8Zn4GarO1o6mRp+MX3TE7vhjQ4JKEVtC5npQpMe0oFw26HrgocLSrRHTcPnk/1ZtVs6
todr9XY8QY+EnMb2VcPXn/oGBcSC/IO3oo2Y36BtutNqHD3zTCxxf4jX9UjuNK5+GFbT5hspFkpO
sCEKB2shlL0gxjWsD3DSFbUROmLylzF8AkJmE8Y2Qws7x1rnNKZAx+2zuny5fBLHMJeifEqTHyCc
5msYnriMbwZR1W9gTPjcWB7oK7FScLGbgDyc+EzSEWgs30DCAThLtUmzURPbUpxxoIko5GJL+ZrZ
/On3dFLiX9gIBAA+/jbtIa1kGJ+ZG5+NMQKVrfTjPTDe70GWbb9peU9N8Ju+wCc4nWxyEEBj3YSG
MUd3QivkZJ7Tkw3Cu/Cp/FTNCWs6ezzMgtC83fffoTn+kBiemdtMktw++XmQuVo2sGTqdcL5l9Mp
o+2W5pBie88RJRve/NqNjtnITyBG6HFBHMeVhZXGnSBVhQV9pJODHgimSorXQ5v16Dk3UvPS5qBi
pX7KH7vfe+C0gzfkJAmh3alaMjZMGy8HxEwgvSNwsordb1tg+6hlMY3N15vPTlSdfjoLDnBN6RvD
CUpIdLaXswxpQM6fYRakJxDnmLe7AYrmLq3puCU1sZrXPTMQ/kS5+w2gK8NRjLWC5WqTnsriq863
dGE/v0Hs+skOun4rv5GUoxdBfrEhGashyL8REMogib2HTY8o99Qv0ds8JLiOtRRUIdwYIlYg6OYX
hZOo2bDDARHnAu22ubyaxX7b6Z/8GHNGWZ3bn0RmPbEgyG6adEUiEN8vV69ckG+B/PaEbcGxBENm
cW34uKSOttWRrrki0MVyf5kpU279BQ5vuvrNluCx2gKxli8KioSeOhlEfayWVeYRTCatefmp9Law
l8kIWgH+35DjgLxS55oHxBavzRFiskGHHeMQMlUndzwPb0vm2kgL8f27ml+AmGZI8wpvANuDPQEl
wCIiqxJ9DxmoHxZgiisN26blRBPVZJf+tk3wMrl/IL6zNo+3/2g6syVVlSUMv9AxQgVBbykmQVFQ
Eb0xnFFUcEDAp99f9YqzXT1stVWgKisr8x9oJAzOmC/B2SmfjCoz7NTzL3UZGiD6umQX0CxLQBYQ
MDcF/IPFh89XVMPHjbU4dWmEYV/4aie/31t4pe5RVb6r2y5d8UGJhBKS5/QrKsLyiCIvoOdHGzMI
lvrrpCos5SJdjosFjgHOfYYcUkbAvm7vXUOB1tgxfgANQWE4bciz1nt06YO8gcmX0NUFoSZ8damq
Q/oy9KXbhdUph2cquuNMysCA4L3/RnBNr4a8iN8m/I07cD498Mz9t/uFsTHNJX5UllAbCNFGEWhw
TTbeea4Rrb6BskgNoWs0kQEnhFd6NanRGfcYbtF5Y9yMLfw8I/8CNHQ5F7p3P7zOdoVNlrF5jTnl
LA40jZA0SajbP+4m9HTviQfnxgTbicmMe78IeqlUwjOK+cPSptdug05mxTOKrb4uIF4sSl6lZTx6
481o8NhXuD2AAYPwLV4xAFjFIT5fRX8I4BVCg1APP6+bnKcPavc5nW6VM2N2mC3lLDdfkLZEK0S8
ZIjWRAf99o0/v+1SYj0xcEqhcK9gST8nzFwbYpDRnQ3WnR+aM7faAogHZ4NrAGiqpHzTgsvVG1XT
KxgBRPrYushz/Vr7RUgYh7tsxVRabR9KGe3XlzjhNrenLPFDpxREAUqdKOx2TPw4wJNW3hrlEryT
arIvVpaXSQGsHWuKc1GxZ9BnbI2eCLHQY37RTHXSJumsGO8bAWilI4Ivy7D1njOvUSzQR1eycFy5
CpPxkVMLfTsMxw0d+o+J/QWRHlmSFbNjQDvIRlvVUl4yV1L6w3GCbUoO/R0KSVuiGzzEuD6jjzkZ
s8H42ZcAVEJ9X9F0PqROkW+7oE/1UYbCKrvMn/sdeIcqh9QfhlDrgfwp4wpw5kbU9Op+o8/Cp4lE
0JIugQdlSvhG6L0AfknOQlkyHYGA7nzi7/oDjCvFtL6PHm5EOvJs+a60veEgcDWxwJgdrtAtZ2UT
1ynSKRIIVKfet7A/C9p5xM5vL5DNLnYMqYxYvJyK8jqSJf5vxbuvKNMCjslm2KKZDXNlkkFoUJFA
MDwWVoB8L6AysIXbSXkx+3Zmam+spnE7lkxVathSWYnaLuxNJJXIGVRgs70KNIo+S9G8wW4OXPwD
0Sjn0QuIRin1KFIhehkoDhgvw3sPn12jFqtqry/Sp6OZ1G2Z/Qld+cmdVgQe4IBDQIjr3qWhtSQo
IENjJbNC0EzzzvUp+8DuzRSr6CLPXCIzEm32tWV56v5+s+8tIzr2cSJjL0ji5HSCcz5Hh6LPhQYP
ZlSja6BfvbdZmr93dJ6PPqcbaAsoRaduf/gTeiqUn0t2TscH2RU6KlPYZNW8+op6fXuN6Cq0kw1a
FvZ9dSchoJyVfof58ulLIj7QqWmbpsEVyDzCupIlQrIB3Q+8P/aJBIRLJZs/XncHdoAGIQjdvOMV
AGmQoJxfk8dj/Nt1oVwsUtEboZ3fD3UYR5hFWD98Rsx8q1DpedkI7OhSSq1CIqVjqE943Eg3SYcg
4lQhQFP3ViGIa6ke3w9xFxgMyaTZbC0TkXjPd6R/hDI3F6wT1bDAY0367+GPAs1B3J+oxIMEgWsN
phLtxX5jfZKegXh9/4RUEVIVlDgkIJVVons3VmC7qYJDoZD+lgT2PhLF1GkefH4/j/FTA7QMD+qA
ChYeT6RuFo362/HEmzb+49gG4S+FMVIsYABtYpy2YmHeUliDq9gz+d72GyOb9Ds7gARyArfkgv6j
smTe56vRKqN8Y7VA1IxozN0sWotWGnSEu9L6YEEIgJ+ACKd10S2gUOSx8EO0la9Z7nQ58gfTctIi
MqFpYORgltgljX6grtije9mc9iV92yl06paGD943ZAhI0lE8a3aAWYfZPBsWDwvOQy++spWmpYNY
RlisG2iukvugO8/pe3L1wNCBk/6s36VRTr8AhfFlkZKUqFNDJTuA251KtNBnl04HuosuEvoVXwpy
FBMQ7r/Otc0sy4ZfOkXZCEZqCwTjD4AKMLqkNot5PXABEwGp8L5dtsvKXguTH1L/xcf92f01ewTm
n0nzGUvs20L1y0wyZKgky6IX3gzbR8v+dI0HDM8qfjvp6tN3N9ny/owHG86Zn/0mtFPuJNHQZhyE
Vn6I2YGr6q6RaxzUQU93CpMiSQR2E1a5tIu97KAuwvTYV/g23k30cFQM1Fa0c8sdogkV6ZwjzccY
TZgz6DBthp0JmHqlAOySk0fv2Bf9VvgS0UyilChqO4/7WNulI0gnjrrvo4rWDNNlo5COePWyp6PJ
hPXgBKeEn10wPjoxLOVrYfVJg7visn7seuF9fln9foJL9aSRuAUDEAyVNSvf2brO9F11BJWkjHtW
G8Q+4kRY1WjDpgl0zQSXU+rDDosfPh7AjxDDeliQ5mHMQfBr627+C6CUqOCFt8/Vc0LqQJB9bKLO
FUkKdMbEreN7CsCPASWRkTJFOYMg+lr34T2BJ2RjcK3fxFYQ6/SCWquHU2ZzsmdGvWz1p66EwNzD
7m4Uv0heK/aZJnAUUDhtFfdd5Ijgay/BuNwL42H0ZwrNjhjSp+R+gWt8W5WEAZvFz5LSP9Pew3mi
EWVranxGGKVjBh4bzwMnF9i30liXJuiFWWpd1JHSHZ+nUlUDm+y3W12jD7QfRYglB95QXvg4/f3A
aW42+MkUt7v5JtE9aDDMSx0oNPXBpD3H78YH6VviJwRjABgnm240z9kTp6MUrgy2JOmknsDplhg0
NLJQVKJ68drnVsvPpe1agoY+sq7APpDquwu/3PZhMLKipFEbSQgEdegQXhWU1aFRWzdG6XPoc+8S
8DGcjcbkFEsUAZ5XQODVoI8KJegMsEftCCUmgN+p9zkCArmt2ecAtRpM0WeAzITCqya+2FdQ1NoB
pMDY8YHcx0+Uo8sKgDyVGQlxh+7/hJ3YsCnkTrCywxTpddARUyT/MIJdwMaXwYcND8LTEa0FykCj
LNq86MYNZgi533veVyPro36CsNrz6qm9sN+d8BoFsRzbm8NfiFUmAxYUBfYVNDUX4CeHka6/9B1t
LbxTyHOoZP+k4czHBvtxPM9ORFd4CHN4FPg6IjG6GcwATt65QAiDkkIo5Hbon7Q7DiEexaHrtB7q
sgPrIswO4aBrMuP6QyJdfw+Dk7njtWAoM20UN4X+g6WgoU1KjFimUKXuRN6fkYPoFKpZ2g9XGz7I
Ddl1LdV59ENNE/DhxZDJv5GeKsWgtrk5QEzjn4o8J8L/FZSmH5ZzlIsiJWIzTnKWoUb2upnnIdvj
DpTFzU5Kj/bNduq3+tPkna6rzrJfzsC5VxXUljEqI6CNXo33GYxA1wCG6rrQxCjmCAiAsJTm5FB4
cJmvmHCgkTto9OqSHkKYGTA+V6YkZWeao9oFDo8cwmnXUzQKrRnG0pWvmu/9baciVHu1HqXdnhVW
HT5LycerRhtF1BWpRqqbm6epsB97ntII/x2EGY102++MOlAMKK9U4sYWWbPawzxpv9zKfKJzX67g
btLwOVKmKc3CzbXRM7MgJp/xfAJMoc2uLwSZ+woi3NdlB15Z7bSnuiArLtyNEnQrr9O30bLO7xMC
1mb0dac6zfPsoG6MnwAHA6WrYLUGGEF6pIxraCZUeW1kZaag7cvhfc8B2+wN+maXdMNGgNik1ms9
NJr9F/OSAId1f8ZFrNp2eWDDTCDSKKsMkaAFQveHeIBgsKYQ0GcjT1rKbg6UpEWBjUeHld1rDOs5
qfyPo1A+mtTjNGyAahHXNZsZJYOWKr6gdacf4b5ncgPE0m/1/b4ER1tdlaTahu4FrBL0BYJGB03u
pj9H5Eaqp9UYZ7sxQkqEqtHB9mKJXbBVj2unY72H+NJAoZDUXSOD7+19x4U3e9XDDtvwZY1wufNY
35/eAPsasnJiB07DtPPME7IjU3ZsfQuzYMbREqUYYFOwytBt+/gnumVzEyeFysOHB7v05wyHWuvh
VLzpEntI9CZcIh+SH8ebUwHFJ1edXnrg/8wrFfrxha1Z5vSlnYSJ3Mo1BA+9vJA1AJ0VmPAuPouX
yPZXVP2c08O5jtGD4PXebrqACgH5FYN3QTIGxAH1uC7Ya+c5v2iHfMqqAI5p93DeSBKBnvDPyb10
2eLxel1LQRpeyoCWy0s2YVNwtqE24NqwhP5KJMvta+UCGlXVySY6gWwEtqCakJ1WPeSQBJV11PzC
O/iTZQ4oFZ/BNZo72BbhizDwBia7nVxdeG+4lxwU07prw7/ordijhI81qTIAgZm+OknSq02NCrtg
RBMQJXnQpO+dEDkuJsDQCs+jaqZK1AVkIDh36wrbHIC5D4/I2r3Z+t1LJRZiAApQvHec0gZ0ik29
dZYX3qu2njMqfpRVN8HFhkLbGDN0L6Cjw7OhpeIBC96BWOApiAIAY8dpqoDqlrI3IDCJzx5IOOs3
V56uarYE235o2Gfa+RJOB3P8tqDMB+DByDmVPkydbMam9GKfrg4rfzvKceQewB9yIK9DXxY5ipLV
HO23HoXCIckOnWk4bGfwe45Ncm/REKTcQCkMokFHwPu92CwB9EWlmuGFZJOiManc7cgbcmSY8oln
Jkw8huiKoTMZpOghZA5DidyKGmLDvEytrjtAmRzODYiZt4sGuzJn03KF6+/CKKK4dIVuOeb17o3b
gV+cYjY8746v5D+YCNil16YZTAHq4dwklS5dUC5eA2+D3AQSrDEBJpnvaTlrgQ023z7OIe5vjzqM
d0v3L9N8W+iMIi6m3f2imTbExAmnDaa05uL9J2taALPuuBdSkJe6VGf0QO1vwCCEbP4c9xMwRorV
Z/3QGvu3+N+5XQ0G/Vf6JZxr5kDoos/3vonIvQAAzNL07+si0Gj9e4QOjvj4JLQo61/GxbLFgiFa
VuZk4I3U2kRT3keAOgCGv5M2NBJZwKweSOVNtkfU9QDn4D03krdLTDnKqu0a+9DS+uLw9xlRrhue
/bPfBR9ThswvUwKqzjR2LDI6bg23ji2//+hI/vuSXcl/t3qE6Grw7xnyWRvnAhfOkb926CZ27NrM
g++oNu9BHtRI3fW92pT+oThm8h0tO0P+tGEV8ItukOibL7MzQeFiXLHFY0/KazaxhHz9tVCLYcn/
yNeXvfNqe3Z5Q9w74zxS7M+8bSF8bKlCi9nn0X9TBcUguoqoQNtIg/P9yu0G5IAyFxVw49iyjp0d
lhiCLq4J/06wZLNcUOCjQ/c21pO+R1nB6JhsVMEzcBrsinP4GrEPYS/zRcJIpI+w4oKQdaFY9PPq
IYxJPEreN+eCMrwH7JVCL029PLoW5l26WSiusvv1HBw5KZMLUhCuc81qD46UMbCETSo+IN7YHIDx
U5dtV9t1/cykKC3Q+THIe/h6oVZ6cyiPA1sHQSpYWfm7ZvgRhEpgTADeZqhhIiihryRMUhbzKVXZ
/wCQEnGJ3TYLaRFft3VjNDaq23ZpLqfHL2IoQBPFgNv0iJ4N5wpGnZANWpwXuaIbD69SIb9oB/nV
uIfbYGbpPs1cGroa9+969tvYkQVZ55AS2IKW7qKY5eED0fvvDDMQ6dJsTzJrN58g0mSX4cWY8Nsk
FbvJF3SRhMXJnvgzkuNQNqc3jrz3Z8J/NFXeXHooQlTlGlNrMwBA/F22n3E8HvfLvZxNOFALFA7E
EdElceY0M5853XeOSD6QMQWPN2NKDYObZnDo8jrUXHz5NHouDAV5ffCDNnaqtSM5MKjDcCsRvf93
o/yNLLocynJoVxZkcvMfiuOLo18xwhrgb6gDMOZ5dK599pbQD5HJMuVox+7OQjOfsf5vDsh5IE3w
PuZv/7XllH1a1LLwCAcsmMADxuBP6sAjmCYQAhdsmMRt2P9DbW2cion3b75+hkDftsT8qJhCl40e
0xfz4zYdS0DXF9Xe70j+9hregw+ADYyNQURIOMxm3B/3Jn2+98cKoAxl8tmra3X9SIA1dF1y/nZI
9RzaNARhBaOfmNj/Grb2EizRFu9YgvHkuZAh4F9soJ6s1D7ShZSLMLfcEAX6zmMuT1XSCD83xru3
2KFjYpz9nj2Z7HZ4+BxTrizNUM7zXHHn87eYDGn+/F3Wm7GELG+O2CJz5eDpkTP22U4WBFvIZcaW
ZRbdWY2K1r+bhH12TQ0oa8vZAFK9BY2pe4NTy9G9r8UaNa+tVyzTXnnrgpRU7Rsg0cYkg7M7mLXX
PKuWg8d7hq+Z7r8m6V6CJxTzYV5tOaRQpkG34LZDImHIHoAg3R+qq3/Bmu9jBOmNoRxYpKPcdgRA
h+ogHm1DWkWN1wX+NHAldqjtQFUHqKKFpdUP2SZgxgqqhRgJxshKp7Upb8j0EZHRD6WdL+P1xb9H
mJD0gA6iOL9NFxurZ6Yw8Bssfa6j3gz367iLvcR5C1iHyvVXEVnMW7MNK8AKg/kX+iSdlvE9otgx
mJ239CvC8gR7bsRdrLPouxNg2+g9i2tSJKUXU2DTgjOy0T71FDVwMcr2u1jEiO8FeWAzRj8UP2JH
RnPa3r/Zq3SbwsGxu8DVYGDpwD/7AvFLoApgepC8R4zlRtYGDoK6qVTbqciL3R9MUSn53wV6jVrM
koY7FZCojf6L0RwugH+G9wFmBRhA8gdm7lwnz0UbQIrARupOReLmd/uUQmhmm6ivBLV7udnqyyxu
Htsg/C8SqgsXAl/8njeIuX+NlMF4QKYqW700oxP3k0cUtLluc436ATqkFjWDCzD3ykxbVlsRCJnD
0sNunuYSzZAzh2HzS0cXT8ozFGnoIzBeGEaU5Kb/zG6OaDPpQUpVJVLnSpSWsVIgKmb29z1H/maj
cUKaIjRmvLm7u08WoS95kch8PhiGwHejF3WkQFVFAn5oIVEz1UbtGa44OB0Nxpfc4Pmiz4bycDtR
dsDXB8OiTDzR8EWYCdnGetRqi+gLtwrpBARrEDkm+aW+47H1a6M+yy54/AEt/2WF0Uy2vdX50AHW
QY7YJhfpDjsR16gyWlaKqhCfENGKJ7QF1lNluWEXNoHOhii/RIZQQaBfEgN/UxJwgsg5Y4MC1mXb
2nGVnw4aLWYv6h76XKd9nryTPFFn7326RAaPcXboHh67ZrWZf5YpLlb1bp6F+rKYvGbdhXaEZgh0
CNhRd3tNMpCN7jsASEUTJ3jNwVGBG+sKzrAtE5JiztBmPbm42PFchFxg7gEB+nQb9gBjTDrDO2iv
Ofa14N/yp0hBbRjYmCdYvAAty7cwEkm82yqblHFG7RepGpwR+0dq7K2XpTMCqPYS3zq7H13tjqiY
O+nkvu6C1XtMmaOx0qUxNlZzJK4xhqG1iSvYwAYWdVlnR85wSSYOxXld7jckAeBHkLI6b7sf5wnC
h715KjJo9S3EJNHyFJu32ejOp+28a1BFZsYlLARaLK04fQNNdLstZoy/gZUj5dcZUcZ1Q3cc5Ujx
AIqj2u19e4DkGuoMCBnAq4JSY1cDZzNYDCBGPBy9NX0qo8e2dQehAPnQrnFlJNukiABM+9Qk2GfM
6Y+iwXZk+lKFh8SakrAjlVe1zIvunx/Sh2B/p8ZyuR8rPDAypNoHMgzdViUzNTPwMBOFX8iO6pAw
aqLuOuzis5aNPtYF0hgNCat11BcvamKYUijGHEFs0JyokACKDruYkqbU4pqQ6JZFL4RtEWR+B8Wh
mAJsS8AYYjrMRrAjG1YAkpHYQMXUhNTMH3T2FKwbqLXzX5I9nF5SOQrOdBdamXqIxpiF0nQ5EGX0
mVe4SWTDVlIcSEnI76WxxBf49wa3shv9c2sz7AKIIBWjTFAB0yzX/NYsaK2S56igwdRtGen+YPdG
Uhdi8QjxcyRdqOyxEaqHSNx2d0VB1XumSy9HHUtOlL7GSGrBXIWDVdM3+1L3F10fcTyUi9Brr0Gb
0fedpoiVUoKHMktmAUKDbizkvRMlClD3pJGteQG0zbjHBdkDMRmXZriV25Y3oGSMsih7j55Jl5pO
PiKtfb+9q2Y6Q5weBsUc64IFcnKZQ5seUbSmZKoc89ngCQIPBSz00enYpeHvyEaekPpGyhCEAa+E
VAr/wmzXHX8SVFMwDobGzWlHFBsVDaGNqZreSY66Y5RiUSFF4+R8yjbSc+WDWS8lJwpEbPMBZ/TA
iVhEEVy7sXwgsFb8XTsVeaxP4Tt+YGPfnN/hnYovlICUEi9Wz+0Qrj+4LjjGbINI1/ZggqHnttd1
R3aSytT+0YVb03eCB43ccY0o+h44HTNfxeoy0BDUk2wBGBGnNrLNRi+5+K9Zgz4P3bgani81XgPF
9DerAMOI6l1qgeXHNo5XWDfIR9IrRNyNtI0Lwn0P0mmVSI6oK3t02lNP68Y+0sPrHVHsHNmT0lQ2
QCZXarHN4Yj1At3Huih6R1WAENX6fWT810uIpdtLRCI2ubPdQAh53Inak453jVGGml48RYeDKD4j
AjDxEPOQBju0uMEHkLkIZbaRwbMJwL29VgWM8MOZLfsKk5AXnhUMCiAIdJRGOIPcTZK997Znqwhz
c2KBki7u3tVWmabvVbnq0eyR+okYMX6mwO7uEdaBwDsnGugLa+MBvsM15Ude116gmCkg0M1oP8Mw
aE2IU1PWCgLl9SEyq4wwmiL3WmYeXoHHi0VXn9TsJbpjdY24GEzlJ5SO1/TTnr0fXloFgESHbcqc
zl2pbOtrWaw3MXJQsZpsEtTr5GvbXXjdG+MV5Fg7QMChRidZgQa/5PNrRInnbVcJomKI9ZjkD1MK
9052scluTsies7LZpYaccPTi+p8WPJFqbOMXbFqDwbG/pEr9gL+H5qj46YJ2XohR2VBHM8v9hq+g
jl8LbUnn+8mGY9klbTyUtCuYJWTzXSM/nJMipJL9PbbMza5PzXBRXm04sOVMj+npXeaPeEMJ2SDi
o6Pk1Qk9BcYxkmVct+NX1jFhPqJ4vqGlTs9+oSyePAhbgU0Sq3Qh5ZEpmQCN69WO9gKoYNSr9FiN
et5tW8KsJ9qDnKS58qcz3O2tqXZ9jwpwCcRL+ybnapDTTOj2gcIgDYdQGeiU4sc2GH3s4YOMvy2N
M/Xa4oDoZxMX9GPvyKJClwcJUZrVlLJbjVVi3k3Zk8FwkxCiH7/rJoDWmnJ40uyp/dK0yrqGRcuG
IEZLu9Fd3kvie0gUqf7i1dPFOsiihN/LfaBMqIZAq212QOZ+f15LslBDWAR9x17wYaiodd3Wsk0i
602IdKIxZsx0AAiAL+5C327YADL++EzS44puF6Rk+TG0mb5W1i0UYjn1J342U93SFwOAnkiwGPuN
PbBgo09oNETtVbrEpKSO4LP3jDxR6B3mBpgZTN0DFsvzimlojTrWeTUgdF7I0Slo4SZ72Uk1QCYb
Qwq1PqAetJ9pL9J4gPTMdlRBG1G2QigIVxD7j9+wPXoEAxV7HUyRDOxBg3RH3lCxRSYVpuC2eyw1
mh7zHxcXAu8ChZkFcA1M/2jrSRsB472rlgX1XkSqCvL6NUAt+nbfo7aE50m6GSqLvg+d+ZgT5GAP
U6uHiixVwipACnj6xNkJ6QVcaCyEnZQVsiOflYbtbyk/+AeKHXJBNEUUF4ifBFuOCYEEQjAHt2Sz
+DyHqgOidoOFnagxsibqgnRHrxQaMgFCdarTmrRnDXoR6PaSlhd9eUS94WrnF5shTeGLATzq4WKJ
izaODgaEOKBmu94B65ZJZ5ZbyCVTHIzp8gNCxkOoflt4AXVTWlD0jicDBrNgHqVokAGt3g4mzUll
KMZIk7TjlFLDff3dZUeNkx/pEWkH7nvSyrKyMMa5gd72G/B+aIMuWQaex9eOnQqLsDHYvVYKTmGp
Da6chtDbeXr6skbKmdfNIzbMYBhWVIPcfP1cZCEOeq5yN85HUukXqQfqUVj2knjYkt4BzWOMmOws
ysIr+PuLx7vUeLpmobIk6WCDpOyAILciXBGS85YutIMx2bJxwSI3M1ocSHDtAPjQaADimfZM2uAg
DdCRAelxZvRGzx0tumbHCPunV06AZ/EbJN2fAIceUvNKp7ARgMf/2NujCkY6f27B8RfdQpBX/eiM
8jecZE4lrkvPLc+Fs0AhC4wZQPCf/SQCbdgriLP7wv7bwfdoDpGO7WGXSp75sTVwG5J4ob+GLMPs
eimAQI9jD1XR8kVvEp8IeFid1ca67B66hU01pvMA6WoAcV777VKq5S1s9aCDpANGTmnI2T9ixWH7
k42Yzi1q2i8r35crtAn785cnezmYJJ8BZfTN+7SzrX8WuVDt1PATW6fs8H3bm+QWQOs9O5eNcd1e
pdPUsEe9ktUxNZt5/jYfFDlOzMWb35/9ggrtLbQrJ5XuPlMTJCI6onQUkDKjT0uSpOUmTOX2jtSI
fi/FdtrizI7P6oufO8nAxi6wIxP6DRQ0wkRGergeGnLqFStkptndeAe9IOJ/NqqR+VUMk4XhrZeG
FpLd0tpA6CyLfmQ4JxgrLXJE7PhgTQFYOZY+oRAJnJ60xCbAZLt8CaABywhSE9Ij/mowUwMNZL5M
t67ErXkPSUOaOuP6qLpoJcT3edcsRxgTlGyIiZe0XOlNtrsI6bkXKX4tVCo0U8T3csS+cELAoEF0
6Z+w/UAIX5fInB4EYlrC8EPYy89/0/OOTOxyKqnjgzGHPzZ/TR9nk9wI+6iA7ei4tatnGyeLB1h8
K9N8NzhIdT1pvH4dMyI4RErvfG87gILKE1lLDg09OPuZq7N/89XFZ1qNGxISk5ytGWtHUqcQ4+0R
BiazHCwxLRNiFOdkeVsMDiVCYKszKDlQLwBqYKZcIGdwdjihzyUVd1tzU38Qfr3BorOuvdYYSWU6
Iwx16pNrwj7o90mbLGr1DQETuxk5RupiZWsSy4eMdrc7ek8/Unc3n5H/B83oEX+BD5SynACQ8rNV
k3bCSqfKacw83YNaBOqJxLRsrSLMzFmfaasqAcDAckqJ4jVmJURtvl+YIB+RAya4V1j5gfKVgLrH
sUTDba8cGYiMfIC19Jy5n77jgqYNUu8v2Ebsee+R5tCJp2zH7C3AJqU45QqCQHNCVgL5wnsMi5yd
PQd8+iXq+EwDyfvKHeI3zoHxm1VbiplQHaLBxqAmxUOo02moEdPXMGuEuATtfZL6lvtN3icGA+p6
XSwzuwbxC8WcERuCOc72GRYtI2VOrnLf4jsz+03UtRZSodqhA9VJCpbdDs1rkTB/SHXwh/3NNovK
cE9+6MNaSV7m3fA9LzVKI/QPcU6tmXqzLAnPJy2D3+ecMvNiKf78bESklcYcVTBqdU8xB85o2Txj
zpOx0qKY1KPYvQPua1HFm9dGlIuIP5O3u8Ofz4dnYyjvZAcA1m9IbURW96PIiY7RMTWj6Hi8OJEz
nRKSHOdpGlEUTaeRs3dWR570CyjBOy1BxIqiIZ9mfjGilhXxsvIzzOd83t1Oegt3jKg2KKBTBZys
5XHuJuvdZL5eY6BmrNdSWYsWjJEkqpOsx4msIHapIfIA9QVrLPsuP3vNI7ziejwwJGdTFhkBOpkN
pWWegdIEVaeB/BsG/YU+iCefR80W8OmEe2VR6mlM3sZEMYsJ74Rql5H4ZuwDIgpov90WN8H+zJ8h
Cgno+1Ci758ZfsbHkmXsRDHiSviVCM9meIqRjoWLUwzXyVhzwPQllegZXDDd8Md3+aiZjJOvKVtF
+kxD7IDnELJeJuv4pGNDd7TYHcgrKj+mPMIXLS9kiDl2fjramDWBz8h+LuSs3I0kBl7CU2VHTB4X
lSO+1+a6LdbjypLHLjsO8mfOV9dbr3cqBKzBv6Pm2lA6oD7NBZdDabeTdzAcrvZ8tyMNZFRILMfP
Z6Bow4hLO+Qfo4P7eIw/jBzZdqAbxV/NJ3wb1sZe3vF1c6f2h3LEyPKZPLFvK+ZMJLpxHXLgCp8+
Zk9sJKXgPIYH3QyRNRzD6l1i9mFwaJxpP/YvgCYBfv8dHlRBkXD6Y/9lJ2HoMmkLMUu5OFdjoYhF
bm4DBLCDw9V4GYsgKAwvWLCEmwuaTy5PPD3EKbUaoIZuavD/M98/hJUBs0S+mneisRz6tHx5QXgs
CpTrCq7qQaMcXZia5VPt5WN1HYh6HEHJBwl9/sSNfR+xzmFnlg7pYtf7zbqLqMXbpW7ghiZIQBNa
z02ceC83DGnXC0SVIzZaFhJYf9V/WgIjYLNgd01Ql8u3uVqucL41QR1bGs9Io4cRUDHi5shuwWpp
vc3KHk33U+Q/HOcinOnyKHtDx+mANiwbLvEVPOjQUwLOYl7+mmKO8zGYnPzTQNpP+S86jzXwL9D+
Tf5wHw2Es1yOIAiMQFIbyxWeYwZ3rEikjBH38wliPtmKj6B4V04xDpfr63b0tUaAkix5P89ajWph
LZcGhyKPcNXn7woj8Lbo2IlVACPO/Ot2APjnJRYYGZmL1Pd05z3vsy5lc7okFs/klYIVL7xcHpfW
YrUajSyLC10YIxopo5cREGaOKu+LZaLIh8sOn3JVC0flUSoQzmi0sjaGFfCDww0CPtPxOAooEsg3
3TJK2D43yMPQusBdK7XaRniipSgHB5JEZC+WHC8D83S6mGBFTjwYgi8zqJLbp9mMLIRVPPRDyACL
lNy5Mg6HQ8izbYo8/pUuNgRIxgxjPTSBmQgw/ML1DuGdFq3NJJY/17Ut50cSl8KX98QUUIPcuorw
EPIZGOQnd3a6Wic8vhi750kwCkSK3pBURfL904KRfZp5p9nJPYWmHMoPMZsBAQZ04IYYl9+vLrUf
a0Dg4ktGCtg9tl9ajRgTD2XYme/4rvOEZEwMltF2vSZ60MvEpMcmeL/HZBAECOLEji8CBoGaxd/g
FTiOj8msRneZGSJv9IvlvX8PVILo5/dFzME1Io5pvjwtjvIqmH0AKiqyA9kbfjGX2f+wTwLNd9hw
/DpAiwOrHoEWoKFsGfISnKiSxqMu33jNx+Uuk8OSXe7vSDZaZbiTzUgZRNfsveks/q0C/4+RHCU4
ASKp/vedXScfpC8OMdgjE61oeD993rov/HRNPcTzGAzsMvmc8uxzoqkhmNubu2XQsiEW22ALWGI1
Sl3VpnLTNtmj+Lr3Q6akBvY9o/BjyKvD37KfMYA4hX66OFMMzQ3eszTAJ4czbxYeYp8+qbwdYhjZ
4LwOb64oj4YsQ+HhAGgvOIQUQTTQjcoH7/iQU8s/VhsuwFf2ZLcbT5Ur5cYh5NNoW98jucxRdKLm
tYau8rckXNyWMW5xbniCRAhgZGxwTXdAWlg41p/h38UFkC6XT1qdXEp5OuUXIZz3JEz6rJNcWHmZ
5YKoGD6r3VouPEltj0H8yPvlo2tA1CxLZ7eJ6aBSMqMIKZveNMN/JksPC898yGoSTaO/FKRj2PMB
nUH5gSSI4cyH7fBR5PVuBKsouHKmzWTNtkAeesw6IZeF8Zq3kqM7DqnnGlsm+YxECpatzz0OCGFx
CGPNUoYxoFfbP3DqOaUWYZl4LFpzydA8nCqDWZ5aXCyck5H2WiwWXSM4g1BQLF7yCXmPbvaMssJ3
4bFfoD6tMw68S88i782GOMfynQBIjJruaeqvVh3xEyMC6SgIAhmTEHwziX2e1fNWxMTaCrYBUSnY
UuCTsWkWiu02mKHNwNzgg0AsBZFFGDoc0Oab9tD90NHa1qxD3LKZWRpwOdYrVtG+dXWoZhizhcdB
M1Q9j9Enx93s1EJzzXBnW95FbgkNAefKeoUAA4mD6Oh4X+IJmxBC39WjwLZjXrrIEP3dkyG3RiGY
MzATi9UyQA0PtAbPlJH0iWGWEkOiBZa/XWw5tBWAZdazF1JyQPvRcNmC+swn8pHaYjWhDkL/1sQB
EOgGPr8Y9LA0aJMlRLBBSJnIxDSEfncR93PoYQ8+2wd6B8B35GzliaDubRyYuwDWG/zdAHOtX6AS
cPfh9hgyGXB7YiBKKA7lXBr7BWAD/IgdBDPp49cmvpgIKEi1jLf1trC2BLCAmrOdWzkBIJQxQN44
4cD1wKOyA0FQh1/Qp5efYfD3IM4u/LxyyimE0oiWt3MAtAFZFNwm/vIE+YyNdbZbpowj8iZBnLDM
+GJJkOkRSq0Gaohyfv1ACf0DjPApR7IF+C9n08AeyURYAjOAXHgyfEtdCKpLvCcMfVsGL/nK8rt8
ZbZqvPD4a46Tv2SLOZLI4/0H3cCri1Mlqe5yPrXFOVJP+n9EnVlzgmqzhf/QtkoUFG6ZFecxekNp
YgARRMCJX3+eNnufr8gcEwXeoXv16rWC1hHVUqcGwAX9IbT74xoRxL/ME7CNn3knSDb+okXkx8+u
1svnkdMec2iAM9e4g1kaWcNCyCcJofy0bbEW/AVwX19ynVkRVFJhWUZk5aKGMKIhxWNOflYy1ZOf
UvZnhxiAs7nQTpb61YnpMOKxnN58s5lvmPWsLSxOsoGxW7ESMQHm7AZH9HrZpqZUC7gSchgj+cg6
SkCGzacMHbrJfvqDgJBuLhFZCIP9sv71mevD5dJf+mIq/PKex85CnfwybWRBIQDZ7iYHVoPDkGns
HYbDszmk8Wpy2F0HEvoctrtdaO4a9A3GTyqM1dU+g7tB2Wgtq5+SZLI1oaeJtkSbmMcUsTY5Cg/q
KoWxiFZm2WcSo+Mrr8ihh83cQoYnDvsEfdjJmlttDso5lMnjQA0OTWKrBXRoU2ES0X5AlDVZS8JI
eLs+NNYNronEYMy8gmCy5iiJHUP4G25lP6zSQT0OjG9E29OHCSL0ImGFtCBPwSe2SSQlR1phA2RO
9xoXVfKWI2QXMsZF4XsEmQ03mvZZczHTzcNkJvkeFEr5s09OsdrutovYJjuAAwhUmHogSwF9C/aL
VEGeTD7ytYnkKE+Mo6HwZGQh5fRV87uCLQH700xQ36udl3WH0ULTgW3Mk1WxgQ1WUzV5uqwmX0+3
pkYFELfUl3+nWnLCXaEUwGiwKYkSHjcT0BW3Liy1JkyWg3bTD4cthf6deDhA7KJ1tG45+GkJbzG0
0zVemY68ttbn4kCJibk++o6KhQz8z8snR7qY34Ujl5Vep8rGs5bolArzCP6+Sdkzh7Vlf5M/b7ff
PLQ2NWemDr6JWHljmYQlJNRKNFY/VyLmYwyRQiYa3L8xvi8wwm6Unz6MP+bYk7iMyMzLhjLf5B3K
F2+xdfco2YEBQ0zlY2x9kRgStFHwJAnkgDYgWzCTp/Mhev3lzxIl7aeACu64sJlhcnzCKzBkcvO+
+xqwM8uzCI1MnlFiB55Qdmrh9FRIlxFHEE90CDYIH3Rvv2c4yGpCkx4v1aUB4/PX0NOs5xqvTmCJ
/ENIEkqckOIqQTC8v/OBHexCUXA5E84CeIyfy/kIW0+onRLx7fuEJLIcHDl3rKCscC45r5yhHJ9A
9UHM2BDa4pNMWJv494XmxtPQ3iISs+3t6mF3ry5LBOyt7vz21Zu+p/FR8dqDMpK+idZBX/VWPNRK
R2BmczQBYc9PXgTf8iYAAZ8lbYiZ10w+sKvP8btcr5fr39/575xaNDsmPBhf+JCypSd2MZb8UHY1
vuanf8cyk70a00l+Lh/5hjSWQqsl+zUtrL5gEmy1nyyGzZx9mPogv5dIWhJiMLbPZ/mpHoAtubI9
d0bCsoSBaadTeSa4mZ8df+3L38hfgmBZz8F9INEszUcaOphU5Ftz1ELhXMpMq5lpyrzko+YhbMmQ
pm5H9iVBzpOODFmIUOKgVERFCF4bXWre3+J0oXUQT1ket2UviZn9pwtr0stpu09bZ99vzQmkSQhF
YjU2D6SP2xylRRq5vafbHWrDG02jt5UKHU7OWchykjeU1rq21v2THnCGhN9QqtlpqSKxlv6i4SoX
Y9G1COFs2AYfRpw8qzBHi40QScuN8Og+PyMYExYdN7dBr7KNZKGIhdY8E6Rt1ur4IxiK8w03RLMe
i3NwDu4zDGCIpuQAQrbaLmkomabMW1aJyFmcWM7kSm2JcheLrf6Z7SZGMeZ5a1h5EPqSoPfsnq2v
DFaZ/Mh3AxYiiyVCiKwv03WFq3k7fJTy0M6jfsf8gktqGUynCgtOIbQTKfO1TJxyienBZz4o9rZn
jmaz04x1mVnJZI3Y3qGXylovqx8LFS8PmiO5e0PLDn1FLETcoz8A8I/KLWuSUAWF5i2Eb5By5ors
IS8r3iSfuJfaFvsNyq/ftOvLKk2IN70zKO60trw+zwP88AdGyDonBPLM4hpdmfCKLwtbt81rE/hJ
mK+CY1ZsL0i/uIBRTuT8rYay9Aq7V3YLIcpyGp+Vs/9Zym82RRDrNYTEJTtJ7XD15YAlYQqI/RzJ
Vkm4ycnKq5UTlvPoDHKGg2qYOlQbT2PMIcCxoellw3bZ9eKD/EAZpuilKoAVfQ8Zd9fgI4qZ7mMT
ft9webDoU9OG1UiakSSK/eP8Cu+XBTlIh+mwYDkj99pIsiWHgsYmjfxIad65fyxg3CBZkgXSfEA4
xcsEUijkCwjcmDJsQtw/VsKHpwpFDIfTN7mxZMRQdYlzX3Y8kzVdnlIOWZY/ESORI0IuFvEUn2V5
JEIiOi6hlUlkCTTuy0eJBeVdcEUJpt8WTa4QOgVllP8jj6D8ysA7GqageHcyVonmJMgT7FGyzc8/
J20sgTaevDjhCt+w2L1bf1kXE1OSEtZJCICSFQsOIAeO9p9/KMRhIvwIl7W/kBmZUGI/m5hfwltB
CQhhOLTZ35/0Oa2/SwF8AkQn8KtAifGAPUjoxUJTltcv0bJExndT1uQfgs7zgGBz/oNbygRUglvN
H5LicVwGNA4SmD/c1zeNwgNBMCRellMl8AR5lmshk5B79nmT3Thh3AptP4E/LlCpjFY6bwgnhI/O
d9P/jd90LGP47/ibEcLuljkms4QGLB8SzaA7eYGqcjNebHhgLyvZej+b+fS4WhGiCckdpjIfCQ1O
ryMThrYA6rbsuDKdos90Go0Mj+RrsgU49BYtTkEQHE7kq+fJjdX5+KRV4Eshx/6L2eXXckyJseXB
T2AkAZPkWv4nric3W67E/rOu3KzpaioYPtn/HCxsDsqbEaTvCQalKMAb61ADYjw9ypXbywUUfEJG
zZuOjddn4ElaA+Qz1PkoUBAIzd8t/7vtF0tGjOydDCDIYR16DCjcMJQu3q90acmokvT54rB3un+D
TQDg3KO3modiIcUjzvxWMuSl5LNvszVIpjKoQIIBCwBifuYHxSKaZpjKcUEDiWYrSf/myyW78tJn
/NTMEU1GK3/zA42KdLIh8fwbcJ3fv8n1hv764t7BgpCwGB0vbo/EUJWZ+lKNOUUOjA9fYcn7a+Xo
8nXMwJJoTS6v3BJJKGVkv6E5S5n8L3dEUfKTSYFrDZvPrYsm8mh5Zqy5uap/8xGCGX8pgR5jhzdD
lgzUL+V2ogXHotGxnht5nbL6AKjZUBF5lPDh3xt5HbK3CBGcVJDj9N0jVGWLkgNTIbYTOTDW4WOP
3U1b1H79ifBlvWZFH0bD81LWcYpW/CvqQVwNxeaCKIxQyTekniWBnrRpUIOZCWClWik9MbfF3zhx
rxP5Apm2iWjk9iyhsuN7y39sHSG5T7WgWjO4ofXT8Y1VxlKfkdCCOo0pJUTS6kp2MDAWhL+D9qzw
oRMcU6/vqIMiMPD+xZzRx5XCbSarwqcP2IE95FPyGnRmCO0L03cXMQiG0dpwjEWH0IlX/eCqkCZ8
sijqHxYxfkLu0HK0MXIAEiXZXjjKaC6N6EWNxrjn2r2BOrh9Nv6n27K+5YkSa9d4lVuQtFwwOvTw
c2N3khyChlCHJ/ey0WP4ZiOSVisUr8jjvnN/gsiHeXjOVH4oeRMt526N9GFEvmM4jyHPOlC8PJBg
LRnc7GTwQr76fJugd7SOnqbuP3T7bd52IDqOxKgoS5GXJvTjoOYM7vFEawh5oceA8oUHXIY6WYtD
Jp0EkW1z7RCKId4RmuBLEgVBQwPZoTFHcrdvBokscir986I5vc08wRJQn/JgoP7/Dv43kgg+qHqk
aIZI/UNyu7td2fK7y5bUbCaRksr5yu6eWkAUDWNH0keJZ+SQpEkChbMtyYUIRabOf+HD2ZXUqVzm
NsOEQZOyTMtiTQpCYpIhMClRlBaUd7MG6N8rk1gnkccux4KKcUBAyZPujbstfUjSwyGNchIBSywB
m2xyOaB0Ig/BV/QT7sqvJDC6220iTokZIFMpmM8NYZXp39eBaF4QZxNuV6Mns5VleZQN4sl1REE+
nvQJRTSiDXlC+eu3PQF+I9t4k3fQ/gpprb1M900wkHHI6sEMkoPSOe/kTZIn/aGtaJ3QC/YXWiCR
7LV/GxeDHbtBYf1ht6aClcnEb8DSIZoPJYpATIdsUxrQknkylzgsduOlfAaoZdNDGYN5zAYzvnms
7TM4oESG32BAlJV7M/I+SL8sHTotX7SWEosbQkqoO/bl5zGr6FrHEdDFEuw81WdGgTs9TB/L+M4O
lxmK7UxWOw8ipNYvh3ybrvURmTUxWhcBlTkMt4SMZfXAoY7aJxok2DgZwilLxTzeftHffrHpsCgA
LTDobMbd8Vlx3rP77vLbW15+32iDeGjqcIv7PlUkZLEJA3EjvaOgYLaxJDKvo/aXMZcoMZ7UQCeX
jQSz0UpyIUyCYda6EufKPX44cqc63zhPM2Rp7v7cL6SnPMgQcufcGzBw7VxHGJ5N4okMGJkkf+Eo
neOfhOP60x5FVrnomLorkDNaNFMdr1lJ7miR4zPzzf8kmtPznPn3majxXvVVv+NDrPYLVOTPezFM
EEUiF+kmVBE+73SnMrf/lTQXOwJj8/Kqmag+IuEueyWMVDgbDCzZIHl3lpQvn8Hz+DxGYJ+o56Ew
Mw7pMg9EbT+eJ0txBVWDUljdvFjJjESQ/OxEFiU7SXxG25e1BWDaM7OZpK/PAJXhmdBBJz2L/8X7
kujIIZ9ZW532TLe1Ca6Gn04+6FcuwwkCd41Kl+JcQfPcGAp/Q6gvgbxgRP8uJ8A1kiwAmngydGWG
G9uarQeHrpaVwthiPTlma3XX2fVVz0A2DPklFCmc9jR7BhFLwAvKuOTNi/CLzLcDFRw/SMShGBem
RrX5iquE5KmXodwPiTUscADu3CcNlCVQzh3ojsGOPYO8OBZC2RhTmgUepgBAsmx/lkZOOaHTSlA3
CREl/WFaoRD2OWRSJybhFFXk3JvPQT0pbU33RFpAK+BnnPZsQUxFuxlTrWWWK9nFpctKel+RdeVd
8seSXhJRVpeOP5nyRyJHAeBOCeDYE58ehnl/zmLraJ+PMqbJYdgD6ewhAyIp+pIxLrkyVPcFhDOY
LyTMf61nbdsY3gdn/8m75OHXXTVjd2VEYPA1ZUzNQfFpb1N9unJotcecY4rEP5exty0t/cjIoXYj
dQcGOEWPErwfp/ujDOfPXjSlM+SDvEuRDik/gn51DI2Xwl3pSlpAzTCQhAS1MCSYKZMNJI+gzvbJ
ODqBBIXyPiQETqC2LLwDYRwo7mEyXAuMILAJ5RABieX/wOESRU8Oqdujpk7TEKGiRJAf+AbBEYkl
5f5D4eIfA6uc/vudTCEpquC+wJyk6d/6EcAbxL8ErJcURA7JbyKbiUwE+jc/xeNAJrkgIf8CMz47
QTAUJEKODvgDzkdyhbl692WXaynIjQbIga6ETUvcJ8eVKSFbr+ywf0iioIcSe15szdcC+cwI28q2
AeWOeLRKAd9IXHgQjYsC4UpAerbTPRI+ZOGyrWZjQW/+QyHlb28MVkkyGM8aS6WAncIVOByYELw0
AZokTjjjz2dd5pB5Pcqfn/VF7vAfCtVjBamWHb9OzcdYLoAMmowTlpOWhwtUJT/RKdX3eMezcyzf
36ZoEnxWL2Wco04Al28GT40deLuFDw8LYbSjvkZYgiP98OyjfTiQFbZeUMI9fMAmbhDr1tVdazKF
5TtSUoqFPxsq+pIQLIfDw2TnCD7CWqMMdWY2oDobDgu0ZrVt+bc4pfCVvL8/B3sRSz4dR8QJGDXS
wAkV1C03UvFr81MgKFAIgHmaOgucRmjLJ2bSAUwuwAhDlBBp0ltIlFFu4Ik6hA0v5qI8uyD99PQP
BPdPZgKvdQGg5LaHZod/1LXyhYQl2YpWrM9v5CMUUBYzqQS87ZwnfVOGQD4MoA71XZrF/NZvQz9N
i4tEVw0lbMSMkCdhkn9ADnG6eYP6CQzS9QT7KYG6b7Ycqt23/nlfO1UcXssKpYDOE2EwDa0c72bQ
43UzYf0S+A1RQkF+OreUcntDyBpa9iXIEJFyaiiXL9ytrJtmaX1U+0wUsWEcZ/RD4hps0Z3XTWna
mj/R2gdL6AbKCh7p+7cBBQYm7fldEsTfy3cETJ1N1Ou86q1Jm+9PbNwsCMZJM2wGMQZOxbqB3ENv
Qsd/Ftb7F3na1mXajO6RqxO9XFZXFZWciI1o1EVlaXa3EsNGxxqnxJgmu9q7am4TeV3WXfbNW8t8
IUnaIWoZ0KdGB/2TPF2bJpfvfvbFK33dg6ha9+p9GkOBpOOkN1NpbMewrLPWlEOu78JiXz+/s4iq
W4eNFfFgeJjbpk4Quj60b/R7EdEY/Kumh05tSNBDY9Idsyqzt3tPG7zDnSbCdc5AdeF8vBzrPqbc
Fi+sX9JtkMwe9UTPSMWS7vIKERL6D5VaUTyn2KEECZZqV0eJKXHCZzbPR2PRpxdmfqWNBJq44Zbq
oGwFVQ3/eoEFH/BCuAt3fTSdj/W2Ppbb6KTu+mzTHzRaFixxaZEIAOEezGe6DiPLqwh6WuPetDXW
p8acIu/UGD+GjVcPO59euQhnHckWY7ZrZXt2o/3ZfUEkCwfhQP8cf6lnIlCGI9mDVGbE/KhyO2Ru
0TgaJ2N9IOVJ+ZtX8Aok32yCJqCrdqwEjKB02PXvHtrrdFHiZ+wKSAYtnaAiGlKaCnT6TD46FS2i
j9YkGyPDFMTT1kKOeFqNc1ea91Pk8B8DHRI1/gLYrSMNJWVj6XqnR8t92JHfdzO4M29HMvSnxe9p
ldAnOsoeaN1gZJGPSw+5qs9ywRbpiNtPjrHNhd9XwRnTi7OEWvhCrPu7/q7aqgvYobP25D7s0V8A
H2febJN5dbpxNMfrKQbnOBmR+T7PhPRPL+ai0V1EywNlqwXvSbdjG9+odn2lmIelbr9DjRr3d69D
c+mLvB8eAKxaQnzS6emzZ9H/GQ6uCLZDhaNWvUvJ3w206Mzi2Fok+YJhFyo0O/9ESpBf7VjfKaqn
sgYa9qlN2/UDe3Eajkilsn19vNAlYL3CoDfo/tYYaL/sqGPHm7w0G2Q1yGJrW0cPvM9msWWOZljR
mhqQ5C/x78IY0dxmjIwfFXEWp7uCzXxZ9WFPCkR+eHR8Fc1BhGB9AqfFC2umPpi6cnXybUi3CzzG
2kRciy0qH9ZYXDvnBms/NOIpBObK/Dp6wtZDKiN3E3h8qpdng/ageSNzfjjp9mlBQOYupEQp9LoR
exwNhDMqQ5KRNtTt2gMo4ozhGJNvFteA0+FLnDXbuxPSXNtim54xjepGqHCFP9g0nopju8VLit08
uNn5hr2E2AVfeczk0CIqHza6homtjCPig2KQfoVb3e/5YVD2J8kXkadCm5KZvlz8j5ISggSoZM+s
MWK4sk6QGsfoNNMCo6z19jK5O92N7sNUaQ2byC0xRlPGlbZmn+2TRIw6T1tbtvdl4b5pFztCur79
OfAyjWIX+/ZwQeG8Vre9MFA/jQzpEZnzgmZgegSQWhvEnQNNJeMarVi3qzi9FgUz0sabJ7oInd8n
CnnTK5pNAHs0RqinfJm37Ns8n9EiEI47Y7jUeOkgRO7RJzM02Ab7F9+/poBVb2kwra9wvArSvn7y
jbMhonLG5t4+Ytfri128yIOEKA7vitO1Dhq0bGIfWaBHN7gMIVmmdrbMplcQPApB/Rkg3mVGJxVG
oxe/3KOApDyJecTnAUpKri37dIKo8NIMJAPwJOwEWXuRlVv1lU+RtEO7BNa5/4tIqtUeXTFdS1fa
GnnYCpyXpjwD+v5r2qbZLLf09lFHJd1GSVCFXwRYeTb5olvuEwLtprvVaRjXVS+k73FXEOy361n2
yl22vdxH4zYTcdrOAv2M87Hd8WkYunylj4oxTgPIC8I4Aw8RdKzm0Myh96qWGXhv6X7eNq/A3N3t
UyfuMGzmb3G8NPgynMh1XnQF06TW7SPC2KUcTByFaJbdaRMSVRYzuHhu3tFQn2GTbr50iwV61mzD
XcTeceweaSXahy597XcAW6v3k1AKOvVDxP5I868dtyYWoX4LoAprfd3ZPYKSWj79I9vk1NqEP0SY
VxqQXlhN2HXL0nHnfPptzMjR5t/QrjOklbxBm0U9NCtlZdARpGrCIS4vLrLCZ3qmM/v+dljFlG0H
kOZCluynjhF02Pe3t57VBit7Wdc0eCM3QPDgd1L8OWnaFkCnpBUMLQwa1m1NAemgVaRcGd/h2yxm
OEkgXo0IJ6oIv4+tOtU8gyciZV5Es7eN+qkoKegsPhPszr3XIvLua0gdswhFK+c+ucyoljgdTFgM
PLHgAS16Q2WKuqOvLPRR7F4Q+x31tw9intP7oG3zaXt8Xj620TqcaQGitFZn1ts9jvn0ute2L1ao
bVKMCIqmCS1U5xmJazHrQy6glCJUp4gumrFxAwhxu0EkvffF8RXiwIzjhhW2TLAT7gG3TVVtfsiG
XeA7Qfy+brYq0gyr9DHuXN2SyartS8UC1Lx6xn2m5ovre7hIAM20qVSsWgCTQDi3ZKcVw7z0snio
0DX2cLm4fHHT7C43Hb3etl2d6H3FGXx9R0aoZ1eL+6RPuLpQEBujaQzI7mw+gIKpxMR28ZMXZjl7
AANczfI7HEeb9EDTyz7dF7RpttHU5lLJHnLU6DgSC5cWBUL7nLvNSmUL0YHwih/1cMkset7KFWtD
viNo0VCIojcd1YIeSkz4xOhmjWs8++xXNkTKiN7fblCNr/NmFB3SDRKR52X2WmV3ZDBsnvRcYhjD
tWDLq/3yeIyGMTolN7M+XtdaRsLUpWrENf7pArKrsEC0MDgbO91++d0FqCORxhv1U+uGydU3q5zx
djuMWs2tv+Jxa8VCjvJWx0Sa4KhOziKjRlPV9TLuGUHfiJe31hBMkHCf9bbubjqddas9NpilQ1p9
LiR/aPdRXB+hpQaA4Fw3b3rxNbsXSXvl/Uj7V25YNJTPtCdU3HCvTtRFOGkH/RkCcsd8zAOv09uS
ZlMnHhs0GhYgcADw0FiaoE8TmObSyxgRiXS0sXoD9lRoQKev+zzposWrWQlt11tcq2mJfy/YInoT
nimCsb5VqG8sn8hDtemeFGPSPqNfm0V2GfltDCHubo0pPWrpX/dfVsnrEdWycT4EwxpnR1E3pLX3
3rbox+4GVKVKOKaB8UCDISifQUjxtfEx0L6/rZpV8my96cn6+IRpq+ccKfHzIEoQQrZ0cDq+yWdX
qBvTFkAMuySDAw7USJ13v8/hAkv23gQyZYI9B12clPyYP9hHrF47ZVYSWi/wMWlBJsuo6MM7o3mb
C0blcJarbwv3MT8eq5M7bFw2OP4QVzSkMjzooYh3LVou3bEU97pTnOzTY019Fqk2vGYgwFJZC60I
fgvL61maTBED/Gme0i2LkDMZAGGO8UPDYW8RVVZE6bAtDdCkBVxS7h1/8XuHfcvaRGoqRDW0sjSa
JI2+czndt8aOIYXzto6YgsWXgtMhPzxu00SLsWSEtYOHeUKP+cW+DQCxp+FpHd2XqurHj6kBpyH1
nsG19B54satiIdI92zSo8jojBiCNeHSp0kkW9AAz4miJwiHGIrSxsemVRom38oi/OSNmRjj9GNTX
kUaxo551UOvlryrqeQNOojk7/TYs+Se1zdpujd5vKM3vNkLAUPbwermBy4U+BjC4wKy4Ezyu6aI8
a7ZQkUa0PlvcewA7L8dAaARKb290hi1MQSVDsCYjhdMRdaSh7Vmgisg1TGGqnofx62XWj+VlyTqR
T1lriaSG9zGrArkA/rlBM1BRJdLQWMHzahjiJPgnOCVabmIC93J7FN6J8on2H24NcVSU3wp6tegO
Jv6XcqCUz//eRe9IjrZzpHuSWlUP3LNrZ5+CA42xSwLj+W0tWUoEQpJaTeJmp4hN8nQGOeJteV2f
l5epBj3iUy+kJJgD6rHROYqNqRiaWCjqY07Y8+T9fx+bj6SWMKRgs+COhYjykKIHmdBtDJds3Gwf
2xRvKbmnmvQKGtVQ7QWN/rRexS6mNbR1bH21FCp6lUu2m9/J0NENhN/R18Yl2rfaNH7J4j24UZzO
3EjZ394d652h7Hq5DPtkkAULxjtfXfowfvvry6Nrq/v0ksBvhEGUBb3XoqjAUHIdCmmbZJ8a3dVV
0p5fPti7WrAFUOAoi5HWeri5boyqn6IpTj2pkrScOyPo+aRqrELUYzMUOZh+Y9937Z+GypRqXVfx
vLfPfmHiUs96HfRpNCgm56C/ITFG7gCIvbtpIK110DtPEF6covw6z3bP7kj7jdvTzjfUbv21TGqH
Rp3bT0G7J72iear6VbwwMBx740VzfJ2RXCEcRaSiSZdoLL0AuggT8JWqgDi+0ygwFDqt24MzXLeU
Tul6Tuetehl1scpogMrSHxw3CgQk0Tn1H+x4iIzCWOJJ8aI29Ymq+SEO1elMAyZp+xFQ5HtYanZE
nAuozo5Hy3tk3ZbLFrKi3WN8A7UJkYtsvAd0txvplF3BfNbNMwgkWROER65A147ROwPefdkql4BE
bZPMkKBNfpAZRql3GE7f3+mINnSvu8UQ4zFFqusXHSA/W9fHihiTNTV4c9WAynsKYrpEnVZD88s3
xRguQXfenSvzcAkjhm3eL27uP91O75nWVVavstagb1gXUtC7k54xzrIL3Y2egxQtFtwPFKuEHxla
KXLcxEKsVhFSAeH10GKhZk2ms5KC+KSipXx9wfuSdRM+ATWB2i5wlqEj5NiCxEEoOEZghCZ1bZGN
yZJv5LSofaOXQ/BLieE8RbykOlUnIvDMi5ep8/SIJS9LYq4lHfScLWZq2ZzJQ8hWT6dpUC3YRobl
igK5a4DbYq5MWRFpdxaQymtvUHMKf0sEmNkRvgxaW3e3xYvq5OK9ETdT3eIX4+cmBvXb5Px8Y7A9
3c3MQZZu3t7ow3BeOT0Hie5xOowT4lR86W9WaykiA11i99LuxVZHdGLQnwkePzXqBdt8yb6xbW0z
5pR9g+YqabK+eSBfBIzStzu5p3QtOoyR/1axIljlS6SmkNPsvE0VE4Pp82Rsix/819v1qAuOXLol
ekwXC/ujG1HzPs8FlntMHwgi6ifiM5bQ50lDKwNL1Ouk2og2H55qz9+aOhAV80UyIYD3k0m1QNCo
WeGAQRJnaiyT6NSwkAckIdGBFFZx64EQPwri2j6sEKgGzqcnpdrAegJ0jl36WTHve/kPRMTY15BY
2k62wmSrg9YCKbtTK5Jxkez5rLPPcJu3ke40W0CMrt9HLJSWf6pBKVgP6YgTCVX8Qu9n5eVuhazL
R5lA2bL2hrvWpLUwkFtrgqt3Yxzc1vHyBTIW7opjH1zotS1Ra5jqowrQ9gb4GduGgzA0ihEnxinQ
XLTXjtW4BQL5Pjw9IyhY6fnZ4rwFsoNUZHglLcmEeZMuld4zgofh0NhGQxDVFTgFGL9KYiPDrl4p
Igt1nyCXizU5eaFdtoYhFDYVXlOO54v0uFzfTBCnpBTbM/tf6YTG4ilcFWXKqgQMtWTDfnyDnNw3
vV+EJLq0k47bwyzgR7wQxlIf1lfoPCKnEzo1ciZwSkBzUKrb35A9KN0Ga1OKcrnZ/+mTdf+QgLHd
Uhop6SaTbdB4WPcW9n6O/tjnL7dL7AZGjUADDWHf6W/5heBLpzE1IOmfqHAwe3vwf1Zs2ughsNPr
bavoO5VYlPn51c2vI6LiS2p3qUltass5+4+9itwA1Qe0eFOLjvI3CnCVjTl6D12nh0jIxPPiJFog
p3D7XqW75Jv1kZCndyR5P5+K1zAQun/osILu4jU2aTmKDiqmWDSRuJnuXs7kLcMubuaiNaNQ+AKA
x1jNWOGF09O8Gw4p2GePb1P17NaLYvG0W3PpWgGJbPzmLZp5FazbK9302NVY77u8PShbVA7qY+XN
eiPXgU7j3dO/aG7pQrsENIKTy8r11f2tVnfyA/zZAdYNlBwU9BuFbvoeQaqdJD+XBQJnyDdgs0CC
QBJxmVQjxH9QskkIcyChwFWAVxA7rOgs7XnPNeiJb9xr4z76QZuXA4Rhcu2eDzAOkX+oaqd/eB0y
1cJmuzMid3jjeg3X82FlRIfZUOt4bf7fw0RTRbXemvMeKZuaMAS+StduRx5/mrf9vHL1YqyXg3M4
qTF2on+DSIrbQ1UR34L7UMkcwrFq1IaOFDsFFgmR14eDqGIY5KJByJ6RAe92Nv2+dckn/2j3+zXt
dV/16rLtw2M/9qHnQ7Fhon0bFIXh5QRFQK0BtjEXo6PNUK6kH5QYzTcWaeqUbbOgy2AbLx9HVoX7
w+/3ARfK0G6CFuKh83hKKfiaokfCnosmFYGRd/swSs5Ap2wTUh4zAVv5qBxR0SRNGFJM5lt5j8yF
d/K879kW2vKEalP1fbO/a9ozkKaEwCONtlTAITILf0AoRORrNtSgHeU5iklSKqM6zGNfIsLPYPb6
ExJLJKVZUMDaPVAY+zoW/iBJzYAm/BdPKquhMFxC6UFwEV2RqnjKL4VZJdQ/ab/OTujQLKWQzPcW
ToRrAipsP/eI28K2+jeYBHmbqNTD1sakQaKrBgTJbWAb9sDrvF4agJ6j50KQimqR+a9VvrujTsga
zq7GwtLeRH6hWnyv/743z43xrX1dJ8VlXbbW6If9PJ8H8V/A1qLtk2srgztlw5VxHiGX05qeZ7R6
LOMvpLO6mtN0TLY2HlAdVKKP39tBRaev7WtXs1ixo1LNdlp3q0OhChxtU67C38cAbAnP2VHFrRmy
w8PH6tKmduzukWJCamKD48Jeqg7ZKCOhp8SOEE4FWbc/N8bK3Dg8uRJdU4UW/0brlaqS6MV1Y/k2
ejgVJIaxMsnWQCOhZt0A8gsnU23l7kJTSR+DcJWMGy8btDw05Ubhz+sYT5NFiN1taF8miZdTMqHi
BCJqhy7tH/4ldtkRNPRAOgbWsc9Rqm+VDjrZYeOh2GiGm2dllgqFIITIug9gTVIGfj9NWAcTZqWb
wdsjHQUMTNCmt9O7rQEo7RmZdxYtxY06bowbn6coR4G8mtEFwYouvqsZdCCIFon9vnqdxiKghylg
eLjGVvMH1YAV1SzlRl6iA4MgtTnBtRHFe0xjKSjHKInZgP9hAXKJpXaDBYWg9URmmmHXvoLo+0jl
Sp4Ju0CAVQKt9vjy9F5LbdSM8hnRGXsdziacHm0yP3zX/kUxp66d808SVBC+EgvbHfUXDaRNglRc
NscpR4KmEFaWf9u/J9jgoe9qeHdCV6RbiBSu8gVIUoMZNQsAdWhSDxS7gJOZn4xKOjMrh63ygYZX
F/wU6fYjeXcCKYtpUZoaCHvpduEZAykQDaISDGf447iqKGZnrgjCKNl+dNTX6pySxIuRuCzBPWih
GN7QvE1+EeUHeG8Q/OPXuw4We1cYAee5DnhOq9c3yjD81xdrNaEVJeoGqErtocKNFL0Rmgh8Ett9
ITn0czMs0Gij8ElZY4qkodlv2yW2xX0mLNBZ+ySF+nJ32aF5VVvPxjyyG+CxGJn90NRGKOpaR2K7
/Lxg1gxeIyZ7gJqp8ZUs8CW5tf1rx7tCrhCBcSJSbZShSUGp6gwBfhYi2XrKHBTKNwWbA2w4GnXX
SdsiUH2szj+EdKHXLPKz9fhN0YutLVblB7UfCjYsZLopVdXHUf+5UwL8+pta2cW6fTeL+1dCB9b6
WZidZQNDxn+6jXftQEgGK7LlofmodQhdlF5lfcsTN6F2xzmDeVYCBzUTKRr3zUtoHVPrtWXoaw4l
FcxbVPIKa1Zsy6M6vG+eByq+zSJRmHFXyIAs5C3rGg95XZJZhDPSXxRrpunTodormrRi+EkJouX0
+wN9nlauAuk1svH09t5zreVx99Hi2GHQ4QDGRBgkMvQFJAGWAsTw2s9NW512d8rdb5a381ci4Xw1
hlNUto8thTUpe86xjvPrM75FPqA3k1UnFY87qUlM/Uin7VPmZ6n9qEkijuhIJqxAMDvSXT1OQZTo
dMGYkZII1g5BSQei8EJq76U7+dVCCEuppxFWH/gcYXukfIEbubctaT14TA40bndnbREUqPH4uUP4
V+c6mCQz4sHLiMAYL6PS8LNqlu8aLN3fpG4EXix234zpNkKPuCESLzBZmd3JRAGsQVCLhpDg4YKY
TwFWcs0CP1NLpIRxiDMpiOTrW46Z3KBkcy4AXqx6B1SHVOX5bGdbZQcUhIRSBRyZwThDbJaTzObF
E9OSYrjOD8WhRD098ZkjyS+aHPzXCqCiZ+EU+g6SGNVaZ3kpeBGk2fTpFAhZ0BLDS8zRdwPuek6z
GbWRNj4BdbLCiYWCI7BisW/whiFWtgx6Frum06ewRPMy9jWtXR8a30xZRpzScK1cght4M5U13Wau
ZVYB/Jl+ZYl9IWumtG1eH8PeA/se+BgIkI2Yn4iZbWghskW2O/mqVgRNmUvaTQAHOQ93ozz2n4bb
Z+m11ZGy7qkWD8EGjRiwsK53Rx2FWwV8pyJqhZFSTXF+xD0U77/rNqXbojfcyOpGkAdvaMBndkZm
/50OIHUYXZ16kGsOK2KyMChcIOKpuf9H2JktN48kWfpV2uq6YYN9aZueCxI7913UDU2iJBJcsZAE
wKefz6lqs8rstCzTr+UnQSAQiPDwcD/nuPthPN4uAODuaR0AmXiMWzweCn4izqYv1ROVyJsZYIsD
ycdpSaY1NPr5WEUG7CfTo2c5UDHbOCvsSTPkG+zpPd3FNmpLXazjnfQDqm9ANH7yN2FcC0ciQ79C
j7MREU2eB/pI2SfVZ5p+tUL5KiFgzEggrkzFtjFuOrnSpmt9PBcz1Pp4rusPlKz7OljESTF6TG/D
87hKtCUwmf59rg3cXp4+FjwudiGHbwqnJ5tBsdx/XYcGVQqlrklSVCGW+gYGqKUaZEiREUVDggm9
pWOLEs8NORYP7Z2Y4Z3LrgRycbWslsjpXUBaTovl9RSTciJyj8R3gweGyqJ/eoaNjyS86XZ3KoW5
/XLGPrGzs2BcZAFVtvdNx5kT4l3a56ieONTcfL6JuBmDSCOgBWaVjGvoZH0SN/rgvMouiDZ/HdVP
Bxn9TtmkWR54SlTcOsZupG4iOFQHctTIL/QL5DyHt4EI2VwoRAAeGigMPiGEQ+oy079+NrqOANQx
ZuYUYgTETr6hnBO+st+cY1qiWktxQWgUgCyQikTpyt06A6l9RFyqWymJS6Yoqbb1WJsCh2GOJ7vE
mhyWFjsaN1LM8G6CIbf74HcOoM0Jct8+7DeNyAHVWeMbdwTdLmzdSMNMUDqnwkJRHcVLjmF1GVRV
VJ4i1X8MlfQxtMMCLGUXT2tMAJfSE223wvECgp/h+mbRQZAlVoRpbFZEGfrWtJlUYQbF8BGUkJrB
L4V3tsRubFJUEISUHg6VqN6Iith+ehx7lLUcQfqgVGBFCG2grPcTkTZl+Q7YZrXzfHghRkISRKUu
2+z5kQ8Rt/xwO8M1WjUoxpSdAChVF5mE4RqFGgG0IE8y89rOlpzvnXfuIuAAeIxNut5ZI1PDBwVq
JYxHpBx2XRN3j4AhiC3i4egjVHMvHTopwg9aN+jf4ZEh59dZExojvUL3kzxLwDCb2/O8qCYotAHW
6m6GxcrDj2adIlnK6lxE8UUqx2j7FO2G1OxRRWOWR6dA79ymZPRRpTB7ZxbUEZWFMMKkgKg2tGdX
DLWFweJQz9nfN10GDsaUSkQOWWn26aqo+bWsKuwWKJ2IqV2dolideHGFDIr2fZ81gGfemnfng95j
LRhd1O5xbIbXhMRDshk9AyNFf/X502gs62iv35WQOKC982+p9vBNX32OGYEY9Q9gDic2c9O2Lx+r
S3/F6C76yqTuswNYFmDxx7VPlcFsnI0VAojH5NovEpVOvOOuYBrsLQJyYL+9d+fdGSgLc9aijA33
D79jh3u86V4KyTATkyFCmEPyJhVCZGhBWEiZ4stWVvfcRC0PjNiFANBLewLkV/mgju8DICpqQnX3
ePA3+N5gUxjJm676Zfslng+KD6jwnWEoKEhiPGNn4ACmHFxisMO0iZl26l1+2ibcL4GV3w7Jw+3a
VOAbok3e7j9YhVgynOWTVfwYFoCzWTV6N0L/lJ2N1dXpm8fFLhniQ4Qcln/QQyoT6ocRuuM4rgXX
3sTaIcCuVoAKvuxy5o0P7+Xg8Y1DGrX9M8/YZ7jswD2DpM59qlLdfTwVqmOt1bhenbDnIstK8do7
1YUUVPDQtar9t+sHTrMjCYw7VGW7h8i1MyJKR6i+yiO0gFuPmqjhpPo0CJWQzVI6mHIYhbNrT+nf
VzlC9HFqx8qaAUT0h4FFi5/IXGZPv1iheDmyiPVEmG7k1crv40z/VD8P1LLq6GzUF3y+/GbQlhG6
I5MHTBeKL/eOI3MI9lzpQlUhWYXirQU4/Nt+kInUQV/AvB2dpJBU2iyJWlNijgW9ZKKBmFjgpNCK
G0gFn+pC77gwyva0LkfXafOWId9LV2/J/77nbxATstUONBihlTdve5iTVYVe4nYJTpZofaf5vYuo
tlO+WTM4VteBMa/Tt2bU1IBPcn/JCmeNSbKWswMC7/G+DlobeCqhKHRqj+PrzOpSX6qxsPosJiiM
Afequ+20ig0pHZwvMrDfyMMnzdqgBg/aygGVXvXBg+aTPOybQ8qkUfDeloJQz7E51MaPNbu1DpCP
LhuMI8hnb0ia1sv6+qRs5c/6OoQuCvM0QAkRKtXbeVqus0BbgQOw15dHWD8Gtjk8vlMEyMmJG3hE
J8lAsd8TuEnMvrVZ2ayyrEjT6w6+ii94MhwyUmcQbSyWIZIbyTnva9bIOYyu1IlmI34dgAqwzdn+
NnsoXYrsEGH1KyNU0L1LEXEMcDbq6fMRaXP2IGSQiCTop9gmhBXfn92B2SX6fHuG+/GjDQeZyIWa
HyoUNMOL2MKCvaMSLO5YchoTXbAPiduCA9190Odk/7as3BlCpxU+D9zO40dZJhUuLWmZY4hy4y16
YNBIgoaOEVyJRqlRy4LdBr5D40v0t4hJAwUCQwuzJtJmDAmWcW3mviNLsj4AB/24p2wcd0uOJnFM
kppt5YpUMAXrrmw3xO9me4md5mm1PRwcCjtPQO6rveOM8nnnkRlbC51Q16vY+a2rREc8TM2YtG+n
qf0plRRXTaRE9pa8SkN/AaGyeuomZSkHGUBkAxtLNO22LMYWuC7M86AEVlj0QL07pJBctgT+JdDS
5/RAZS83UKhPUlBhkBlkHDs5aahuHpgQO/Af7NVxZo3rHjinlZVQTuO+BkEkESOtZybMx8DdFvMD
KSMQi4bbdZ4j4o4b9L/9nBgTN9Sc4vOY3aA6uuLqAGi+jqnx7B77+X0KyakgYpbB1cjAf93Dw0o3
fIdoOSg96qNA3AjRZB3v7OSKa4INWCi7b+satmaClqlPDvn6qe+pM+7bomsDJoI2g34CxFhy8z3T
QdHTuEWuzQaNOUMNInV5es0ZqI7Dy7htO1eBI/RepufREPDsmnpwYpiwSV2VUA6ne3oES/8MWaSI
ztZvxhA6xLWzho3lnYP2ukasGwz1sb8j04WvNNbW944vOq5HF61Y49tZPqblKWEz8DgmexCBRDg7
tpK2wO5ORHs6txR2kj67/VQUZScC++wGxIebtFprpIqJkcf8oEgBUjS3ztZkzRQ6u2j3sWGEECPw
DDcpexxlJhlo1xt4BKcjeio3MK8AFMHKHhCHKPwzcRG9fzZYyTEtQ5LekwJXZdMpHvR59wR4T4Nn
6E3gSCkDCGSIbbPNPkO6nFXo9TfENueUHMBLIPk2cu5DCwNdBFbczEaP+WN+6TO3mGeN5lPDFE19
FLVtpwsIzrykXhbtnv6RpeHz6Y5qb3X+yX4IIRyLMF/nQrIBlZA+uV/Vv6LdnwFM6xZCOj3NAV93
vL1PTkkhuj2skLz93PTdec5aRz1XR2qhgn5zkKQk+uQcO/0DBcw3gcEa7HQVL9gh9xY8j0RTsu8q
BHh6H56RjCZF/W5VXdl7o0bSdArYO2QtPgm2FkBwYEUGgN90JyCeNdwDzNjPa1hzkQPrDwCcHbuY
DQvwDehKcGGPtgPNy+hm6EJ8OKw8BaB7IuIWoKGfIrnPSWfinofoVzc+ISnoM/jbYHaGjIwjez5G
CVH5BJ/g8aHCb3hEcGVmzEHEvnDC7j0n8ZCKBj+IMUDy/dK95aFB0fOUNMdk0nZieDGQmxeLX80O
HB80w3BJP7B0bEaBYnspf++68o08If+GC3DYoPrJQPJVJR8qehh8htj1bSkcNJHvkG8GaL5cQU9D
jjLDF4MzvnrxuLz7DzVZiI8LkTsB0KBROO0TsaVMqEegslGI2nVE1+f7ezf4/vZ45ZsXe8JqajpT
iU+fB6+4+TxL51kAqqw7/2eIHU4wkE0f7YOHL5vIwRF1w6+vS3cCQ2fW9pBnRKYxH9xXh0Xdm4ge
IyyN+OsLPUEWYPxdvkSrjhB/qHbf34QjDEv4pZDzmXVG7IZ55RJaPYPSkZP7C+PMSnUrAhuXgsJS
YByAJaypQlMZ/SuMNXilDdWbEfY3ABQUnfzZR6+8SYopQbRTFWfH5MDuv/Y3A4pAfJyo/Q6CPvd3
32yHrntfJXChP4fNz2YEiDJugAzPq2d3x95NZYmZg7O2ryGOKTUHnwD6KL8zPMIt7qDUfXu+G44T
cBZ7BD2S3HX4ZBZ+IWbgI26c74Ny57cRRdt8Bc23EHTY1GSK3ina1TsvsxUhF8oDHDvZ0p0833Y9
VQkeY3IftQPfIj1rYemG2AsA3o6dsnihblYH5i5lYoAJJNxGiaUDJhehRGr4onaMO4AGwBcVtYFY
bWSSxEYLvyPEyoBNKBeGOQMvhD+3T/nhIuUBto1KRqCOnlSj8K+QeZePIav34rDAz6XIKHgvEohH
lSJc1W18oCz0JlbUnkqkr1t9VqP9ND8kXkvMHwew03ihTaGmmjBq/6qwt/XqwAAqYUMlI1OYv8Oq
AUa5PUZ2M2lgJKAHBV5w55vrFhUKsK1EhoYWzGmjxxKwsagej+jXi6/gFxRaWLGoQF6k0jKl3iGt
snR/FqtmTZKyBdQlagSC9alT4r0jxHxxKORLiGhVCmAXFFjPBavOgaz+6PLB8x0LKa2KfRzDrj1s
AAZ3cY6B+Yo+xdubqC4IWgi5yms3YV5JbknofyKUAOTBn5MQIhT6En4i9STx0V/Gs2SDzqwOQrnf
zAmV8xeYD6BtHYJhPUGlU+HhOTyssi4ysCIEq4NV346/v6e7jpDo3z0y7yKQKaIA5AhRVxaRR2Gp
HZL/UcOTAuHSWAE32ZMG2NOJEm8y024kLAakF8gqU3K7W/f03mWyA7aH11sEB69PfVi08xBpWFBO
lhl7WYigkYg3wNVBILdaiSYbTzomktQBGw0C8Mvxv+iq4MkCqw+NJPelr3p4ug7xkK+h2CkNdpew
q9dHe0tiVa8QvpdNmQCq4eSwDVvClE/I4PcuPfVr/3kjV8xUJH5Jj/Y2YbGtiNiNrIEWkWuNNj1C
BaMaIl0zvK6z9eW9nFZjgNpv2qL5vqT6Z/t5+67RUip1bJoHINZBoYO0HoaxDM79TfwcKt//WZaO
YXs54JbTPdTZ/ywIUbPWAMV9rop3yiXAeZeSG+e3PoWsTm6CAjT5tLhZMRMNqDE4CCzp1IomuB0A
RddZdDT/0N9BuSebFJ/6lOrKgE1as13bMShcHDjAMhKvZMsfll5aI/mydX+aGUAzwC5XIHDUv52X
z6n5AARzYNVjzYOPlZKVWF6SFr3EGoHWBeUSJyzphMJhZAh4Y4+mwZiwYET8gSK6+T6enABOfB26
+lTEVljta3VyW1+AHcBOIbOLoAZJSKoOpJJ7SRV4rwAfUFFCmYRiG+/VhFXdBThzmWOydgr1AbMh
OT0D8qILkqkLLl+ERQTNS1iunVpfeNBsVHOEgcgSUoy9IAf1oehkHlINbTxoBrE6hI+AoDrATnIe
cMm39AGlzDLmzLNzeXTrjxMRaHLKOuV7gQihYg1Lpt59H5Qudb9uPhEDOuXx/MQPsllqBS+Pm4Xh
nrZw2wq/BIJO71Mn9BMdSK2rY3t28fHoVzLSO0S0oa59t4v9Gw5TVXcI2hHdur9dfvY/uCsem4S2
oyIrdEIrvw9FvdpR+iU4sx1+Uo2NmYtHaFeJF1HDeW7PlKUyOi8BrT7gfVZ+tR9QB65PWoEY6tTq
n0DipbfcB42z8ckz1DWAg64JKVog0wDMFTz94DAqKYsFnrOrfZL0Hj0gxO7jI1RwY2aC1IxLl+W3
iWuckWCzJJE0o6guKZWMIlv7ub1A4b6dHD/xuI0v9R28cQcMyGmxGWp1B1wHVp+tTTYiwLBgr7OX
6tEN0vyqGSnoBZX9HfKkuhoRqQatRBj1Ak4DhiiXg1iNBzyup2D+KCA3dKj52TImuaDZsVbAHt0x
4K3jt4KNwPWlDowNPmdPVpTFZZaPjBUjib0g/iPZYBUQzBKuIGvzDhbDJ3lLd8zorxb14DIvlsqs
GHIzDCmGqLFlYMumP1ue3tjxg8gOn5TH26Ql7tV1XRJKn5OMnxx6GSXB2I4Q08gXm9HtW5flQFkT
SSMmQ7Gzx3v+Dr9kpMPyI9dE7BrUP4H1NXDoPaijMekO8h9X9mNs/kgA3EeU8onMkCiG8V3nkHrI
7Uj8I2bxObxT5nmg90z4zmf/o818i9g/xTuJq/i3AYUoDBeC9b4k/QM+KDaV3n4f70Y8n4u3BBi8
m+Vu31lvphlBYYPUqM/2hOgJSG0II6Me65PKPsP078DOjTV5LW3t5Uxyp39bn/riw2hvJkiwmYqH
nOLpM5rILkOaOJBvAk+J3MPwuXWd7m37MFixCLEbZPKlWGabYpq69sQFnUQ0EnS7E6sUTR0Ahl47
YyDikLTv7CBSd4tTpUvh6R71NZphZSdeE2/czuM5ueTRNcxZxa9BNbtr3GkLAzh0QDgaKaps18xX
qvBIIG+vDQ6kZtJNXC73U2JxLoPt1FVHFQlfM6ibnlVT7YRaZNHlGVjoQD/jEzvAY98uBk/swwDH
rGTbbgaZgFTReoj1W3dPRu0Bv3P5+AA9o1gQQNls+/j6R/wsp0to7nKJDEwLUYru3ewT87MmDb4y
IlxU3dtFqhO3h36JCWL/RhIBeXHI3qSI+ytj8hxqkkTvSHXA58T8MgkWTO/hbaj9WBZl+ii/VAb/
+I//8//+77b5r933dXw9tbvr5T8u9/P4ml1u1X//Q9PMf/xH/vt68vXf/7At2zI9zzZNTXVczfYc
m/e3H5D0dnL4f2Z56ZnVA0ITtW56D/8AEukIsXtUUa6kiJ0ZWksE/K49SZjIlHcvfi4WJTiuyizC
1cmVqKG0a5UC2Bq+fc3gY6UGMY7x8zzKiWN2lDuA3OjIQ+uCT7jFMFEZKFe/Bi9/H9ePBOpdhad6
8vUR4eDp9uBMhGzXjNjBEmaqsyEB1KxTjFFWE6ezAnUYKAMz8+9v7TGEoPrY9MaYOzM432LQQxuE
A+7zfXyCiMWx6x3Sim/tqoF7Z3fvMpW/bn5PuY3a+xhw/PBtF54/TwMjD5kZYNv+vo911bD+dye7
Dg657Wq65lme+8dOdrPSbfb3tpnjE1IT90SdWTWq0zaiBE20T3T+dgeoRyA5THlOSnOhQ9WXQp26
rIEziD7L3ZBg44lD2vSCHNxmIKV0zWg3vFDjeDNAjYxuRsA3GzqjE/WnLv2cM7gTkTGWb+qeUA4Z
iWMoSGTFJtlQTXkyauq+ziIfUHmLuG6bSovUSCY9RXYT/ODkjOCufKEqNcr79Y+DTXQnOUQa+ZC0
W74fqNXJ2b2Z/JS/nZEJ1QLvgbs8IUi8R82u2R5eTSZ0pkflW/Ejp5RTZ0NCc86oTSnj2Ffh3XD7
ef/3RJe+NGXzsiRqelwWPx5VneW2fhtQY2HoAbkmZRH5mDe79NuUa8htHJK8r0d0PD/lNvRIOoeG
hQcadecje/mbdy5UpQFhuxmI/25O5CPUlkgpGB3KQae+w3nlNMT45Febctjr5niJpst96JG0jKsQ
Nh62PFExf+RCfzvwwEm0kRJT3BMGmDtQ6Wp9osL060iwhEg/J4AaxsvWTJqnUkNZ2iCXqlNpk/Si
jBnjdRR/T6C9x/Y7I6jvDuSkcuQtJPRCwi2UoXXnvyo1B9QINF3YRhy4kJ/59hrYKCmr7wB3OOK2
vacHj92JHbBdCbxY4UUl1BJ7AcTzQ4nPPSUmk7xWYibS1n4nTA7OOT70W85+C89YxGAfwWjmc/J5
d1FyOQrPRpwDLjQBVSCpcJ6DM5QXoDFsnBCTRJCDggi8fk+rdPMh90x9yh+nbwdWso+UryK2EiHO
KCGBzJ4Sxs5cgThNEuq3vWcohp/XuOUA6B40kbMWsdw0SGUOBAYbPNbySZgF3F3F7LMDpS+3fdkq
IcXqaJG0qQzlOgKbRfUPMXjumDuQe1B4Tx+wbstVHO743MPTTK7xnqI+t/AEhIKDFP8K8keOpYPB
yt7RGZSHLOFiditzaYucd08O50CZPHcoER36mwQUzZE3Cl6At5NY1LdXkiqWanr3uIrPn1WvoMHy
aNvIoEMUjpeGXYOCv5z+ZSsdDeI3IIsDszi4xnINVvKKdB2v8eufX0aivXpU7pILsAutehZ/W4nB
JQE+jWWP2kAeDdqp3JJcx35dRx6FtFHpO8lxJe1zp/KAqLVEkzioDNmyxyap/iKuqVJHl0s7pbNR
FOiDiI89BrYdeImTnN7kvT3np1+5L67DvcgzZDwyMhkICFVxAvaQaGXVZHvvoUDx6N5OkyqLPMgD
BfBjkpOGVuVrZgWnEi1swMIxACIEE6ZZZH+x/Y0d9JsIFNbrXaQnpq8s5feFl9Uvlt1InYm+moUo
D9IWifG1j6wv0llkWni+MuJkaBSoxwAMrrjl51ruWG5MZwoZc4+/pPk2cvGv8e3F+ZsM5prhLaN1
t0JHnv+r0b4vw1PmjQx3GSAyzeWnWApoz5i/RAN0cxzupvLXrZ8nUuHZCB2+dfAcFprLhk/0ry/a
ZPXiFL5kDV4iB5uEfCcaajG/zpEzRVytd6YeNY5IKuB1oTtERXSNXsB5IsXSfx4idG6CPl/sApQF
byWZ95wQpaymJxFtGKDVxaCsUSQQFSkYn/5zQQw0rJAAadI7AiBs8sJNjD4eJG86l90lYnb12gru
iNftkk0o3c15GzaTRB2cQB7CLQb5ngHDBCGJpAO4gVgelhPsIjOx52Vsyqs9mgkKoIytAFwzz2kX
5bE1FNivFZQUNrYCcLKBDft/F5VICpCfQqKC8vW3HhIjr68sMs4dDwTm4xUe5y1+y09zLBXugZmJ
3F8sApuUrONK4MdDXgNRDAgNkJu0ClkJWifXf8L15QJfOVdHBfAgOeG8ZwXoOEk0Xm5C5eBddIkP
K+TK+pe4Ck3/KXJ/L2ionArsMvs9pAUB6AReIE09RhaRbJj2bBJ4TigQxCaSEtlQJGHrVKyATN1s
JeZERhQ1KoN7ajB9mcRzGXOicySGD6o4i8oe30FG3C2UVZClUZYrWajkhBwweWwZiBgyTJZ8Vuag
F+uDbCWm+xrLT51i1L/WRkQtiGOVrA1ysKwXBVMWE8P1mM2/Fgk7wVtt5C50rsvq+C5uj7hBLFgL
+Zj5juF/tVUfevFuxUxhNTy9yf29VibmRcnSI0Vw5f5u4WO7T64/v6u33JvHF5giakOWIaQbuRei
TidZ83EFSjhwDpPljI74xTcDGL9h06d4YeoySIDh0vfAWV4DKRJ7kCUk0VG0qrZ3RjHQ3GDPY3tZ
CB7Uc3rqacOXqIjYDUYEuRie2qWHPeB40y+2O+yTwUkBzWCrmvQIpuNlr8i9PFINYRIxU8XWw8sH
qagmMv5LJkwZ71dsveMbiiUAXqIbA1gGvYwhGRgyj+R9mQIyzGWAErXjs1n0e5yMcDkT1g5CYotn
uHN8njFwbJ45uzDciDZteNBq9GAcyKiQnqS6YMxSzsrOQ5fvEgsmHS/DR8W2AJWE7rLh8mIe5DIP
JhWZqMScOwuZFzJTZabkTPNndA8zCXwxwEWkW768gfTLPTwjXXnsN6kRORNRDpP+kNetiRiHnDPQ
68wE+SIvyAOSTgKJDbA6BbHCaS1kK+XtO6aGEyC7/ExRvRwZUf4jnSsLxJ3SANXaCaQJcOdpNCZh
cPt8YAc2yaMiuPGMxVryQo8pi8UjdccdIP7wSQYp0LAQJNPo3Bvdf+NukZHhf+WnLafDVsj7vDe0
6RWsFOPAkQriPfQ+rkARAu1d7ohmvD2wi96ATEF07behMjC473MiKuNaWhL24D9aCs6FkGOGgogW
nd+kQy89mvLF0JrvIhmIpr+JDSTWHI5HZYneuLLJjryBhBnJSY5Ef1pOhVwFuUg2Tc/03LeiLDny
RWgJqHufK/P9kk1//WVhteUcbENl2KJ0yH+zxHuXx7Ljfzl9+Ei5Dfr/kQLf4WE9ZXj35eYOP3KU
PDh56NJ20iEGmCx5xvKCvJ0Hshn/7Q25kSrcwY6SU8vDMvggjxC9lzRLEFaIjFTdIqfNkyMFymH3
EABc3+T2YNKkqHePHinQgv6xz5PemjA3tckeVXGa36TWRDrnmDxK0nFyvIsgw7nfbhl4CJvu5qI1
RBUeRg0IM+kasGlb5mfn2BdOYsMFskToAfATI8o08NRk1soTlJbK+D1zYdKXoTTGiEjgSpvkospA
GTx5SZRY6Sv6kHZJp8hqdX89ee6XZhTSGJ6DWBpgUX0ZG/LBok/e0CCMAwqsSDyKCcjDviL66ZJb
PCYOkKdjv6aYBY+IR5HR9XvaCmWBsSRT4YhUuTx0GVRFH5oqZzcmv48IY4dzJDZLPCMZ7TK3rPcn
bcj61duGTv995L9tRrqdmpD/vJA8HWdijxrShi8LR78QMqNRNY/P4bfc2G8jxE0TNbAjQEFggb8z
mzufZBz8pJ2XpUxVGWgyWTkQGwk7iofNReBN6DOVoScug7RMx6HLMZQyKF4zKhQXrx2ZvjGo12Il
ftd80eG5oIt+YU2zIwQ82H69vtQAJu9EFKBKWZpx7zDwPrNBS6WnlIH8bMPDEAnXn9/ZKW2Tw2rG
r7RC+uUeOu9VeE6a5YmMI/5Qennfp1DocaxxnvGDhxDS+V2xsu1ZK/cDl9VZthCybmqszeI524FI
MgTic+P5g89PxKmSbQDiXzE+8bjiE3dcd3HH5XMQH+LNx98HJiz134QlvD+GJbT7o91phdXMrVBY
51VEfVCcIpOEsXhP8eVT/KFbjKyFrC9wF6kF+k3yItTwBS/sX8jCsZsAQiLrBIuw7CR+d2zc7stL
rLlDUa+y/13kSgJTfwpcua7tGoal6Y5juRLY+pfAVcHBm32uUKeYhMB+MzAhJ+zCRxls9jAEkxJ0
5HWlZ9Au3z3YZLfkYPT2Zev/fR9qf9WHrmPpqgOx3aQ1f2xGWT9v5vlptPNqD/p1D8RCwf2/1D3b
IqGkk/tSNgMj+1HqXfRvLv1XUaV/vfSfQne6eteNs2W3c/M8VvSf7LiqJbOqRW2bKiSY3Dsp+2xB
NBPUqOmCwVwcLv9mDGn6XzwGzzBszbUN1bZc7Y/3X1tH56Tf63a+c8iMQGVRAMXbxuRiXkKlOqaX
qxtY1edG30xc86O10n/TCeZfNMBTTVUzDFdCa57xxwY81No6lbd7M4eDE0mKhxLk5EPM1E7JVDlv
GWEvk3CUmeopxedMRBAk9iVhpQsuoni/eZ/Kvzqeomy2kEl//ZS35XOXRAJncjqA7YhFQxFmqccP
weRsEvJ1VCExWJ1zTKk4CyT18viKNcfLwW44LNZeJHKJp6DGs5IwlxDcXltE2eO3yPcymTgAxCJc
0Qj0spE2P1oK3EicG3WLPjSrjsFlZYXIWXBlXX10MU1n3uInq6aW6iFcgf+R/E0v33Us2zSxKOy5
w7/vd/2vjMcf+v1P8888H5tmp9HvB0JpA/K+9NRxmBOzo68ixGfE/UYj5BUhlOiVBMZaop+yPRBb
IeEncdkl0vW75eU5vMKZBCElpikflUiantrP+Fx0876NegYuPVtjb2QTsdwNJW4pMTeJi77CfQ82
GRd2NRI/lWcrT1einjBbKC8vO76MNRzjz9JESkAMvCxAYvIt/A0EmynfYY8QYKarRcuywbPEqeBh
yhLhROJkiR8hrptK5RmqgmxrEuOstqy8Ivl8xLUhILFkO4ezLAb0jKJ5E8tumxwvdvaCtRWLizYK
+xFZm9SgZOjKd56QHIvPqBhCZxdPld+yd5UzHSP3SyUUEYtPIo9do5EZfmRgs8wrDDQg574eXuce
/9Mx1CCjv+S3/GX86GGBKpkXbThaKuboKI0iJkqog/fhyYB5ZCyeEY0WVV0VYVpGUA92jUI46hSx
UknQSkIxsheUAOHfjyrzL0yap9qqY3q2rdu68SeTtjcvj4dZFhIo/43TIhvIsPkNZsrSIl9F3DKw
7PRITxb0LDpnw9Pn7uVi5dR7rUNvUvXl/plM4bWPx60jVn/oLv++tZasj39agv7QWuePpsd6ejss
YokYHEZlEylvxXQXW7BqUNsbqnDlqo8SuqeU5blQwEXi95gfZEUxJQ1bNGUhw048LYk6iY8BZD4F
bjcEg+6fQ5inQ0iYUbNEdAO2txQ2gvgVKrgLVfz3N6Opf7GS/eFu/pSkuOnnh2uWNyrUv6JSEq5U
iZMD4XjFueU5SLhfwuoSP7e2JuEpCUhtIjUwqJuFsg/wI2iGjGuVbyfU/jnGdUY7u2+8DBn5V9zO
O9q3mMWluBKiIvsMZPRek8uHwfzT0huoqMfPcX5Gd/0WiH2zcGPFyonFky7z3nE/MQTYVjD6EWov
yAXJ0JQda4V5/fv+0fW/ypT969j8s7dUHXOvsioZm0TriWegXvV6jLIdhovNBjlLRU/fTWUR2rwW
ml8TKD1Gz8kmXI+ckSQbjFdMWEKCEv6TffcJSVNGBVaKai0E5Z6x9snwRqj0foX6dwlvI2hR7O4l
tGXPZft9xZoQGaIUh6xbFwIfciUJ6/xq/cDWpOSaFBMqeU7qUlol9hl9Ekq1EXGT7S7PQuwfFRwY
jLKTlhXl+XKLX1sIMFov88geja2pPAjMXf4hmsTXZLOV4anwEHQqb8lg3X1J4aMicSh0dMU0NT9S
2KBImsDB0pyGsjn7XRzl9wMcctVni5K0PolEziLngaYcN4F8RmySFgCdwyodEHWUALVEgYj3RBLq
ocYlkdV9Yszq1H7lUiSyIe+AXXmuJVyr9HGhv6q46BlrcyiBqX83Nsz/NXUcx9Ft1cMNxBXyrD85
QXnW5KW21+5z9d0b9e4oatQ/e/BsSTkvK/+Ifp8JjiMVfBYlB4Roeurth9QCG16/nktoCc+PZ/BB
1rt7ngM6J3iFU7D5vMBXGf/9MDZkFv/BZr2aahquq+Kw4rL90WZlyunRYGTv895xaQ/0FtRI8S6q
+8jTwTju5hryJ4Q++ibir28GWNZrZ4FBWl79nxphMYQQ36A5U8EUZADJmlXb8/pAGv6+mZqmi9/2
h4Z6juWYtmvptm1qmi19/i/+vXI8uBuzblrYRb7ifh6afXjRx8oTHCScUg+5QPfUuWrvZ9h1WfWl
WeyWq0kBTN2FH8kO2jxfwtqD8G3C9jFJZ+8AuxzXzW5pXM3OyHKLtIRbW1HgG6EL7bB2joDRnvCN
Ujv7MegaywEvf0Kqz0LO+rnptDAKnsgoj4p6XQDLvdT4eu0GyArVF4pjpNtUJ233ndoBHeg65PY9
Sk5ALb/ZQZPbab6ZGIjJqjtD6zyUMlINL6iADniASu1TJsFJq4hqJDIbbbuBdEa6Wm9iG4SDep2d
bzf/ANbwUUF0QE/N+Xo6P+fjd1uhvOpU8bEJTHDzLriMm7fvmhpbYUCU3gOqZPlzOqOhgU3SUUMA
aw1b6ZD5G1Ay+w38QfA1DeGvOxCQTQmb5KMyJyBydqiD3hC1dNS+WfyowL/vSH/kSHPF8OFLmNdK
MzjAId9UAP0iHsh+8/7cfLYPBEsBNCAQcKjmujm5qcjH37Y6lYQgbQJRMqrJpl1QjAB07d0rw1O5
Nq+z4zlVqsEdHMypf3FQyXjOWgDHHuS3g73MGoqh6AcKKI0VUE0lKyoEf3S6kCaB+a9TzkGdNc8e
dJFN45/Q2yt6lqhHgpLF3busNAUF8ezNcuO66LmXwEQ3oZx4zlQ/z1zQPyrAk9KZZkAab/MDoN88
Az91C712VjKgDCLxeyI/BRjt+vNwnBbZ5EJttn3PQ0wHHu1+XWQDw/655aOGdul5z0D9wJm2bAQ0
2980gGKOU6Uc1Jzi7gCfr6M9YcTr7LBzo6zoqeehDmbEhHx+hgZpWd9qyW6gBf3xmFYgdo/Z4Ew+
CG0DDYEwuAZ3fM7ru6ONTX1wYad+WhzWjQUJ8AaOBC2X0tVR/e0+0Ld83KlXdOqf24WOmrlZ8iSR
CcjRDrPkAwCu3d6RsrYsD1ZYa0lu/Vwv/mGduX598W313dkNM3I0hyxqjfVZH9TqyEE4xuWWp4dN
ojYfqpY8TTDQWSBSBlWoluNmDykpA3LjO6BzH8W6Ouudq/fmOj23QXc9MKgk3yz29O0Z+Yc5E/h5
WlTOJvSeYa6N+WkbaMR9efn6BFyuOq2YokeKVMB0Juyp9MpqpII3hl2JZHDRvVOcDgY1yn0Iykx3
UIcSCCbXbzdDWg9hOBQRzDs1Wym0BIT5Ebmg2r1Zq6Nk4zfAiG3yWVWXJ+DCI2QX8wV3aYM83/6t
9D4rLT4UIx0VHGvmNf2z6b3YNh/lNzOHafUc3dpA11YnmNfWxa9vEXohVyQl/V0zsJFInV04/RB5
DiiF7g75WeZJ6qAHFJVrBRwlFZVQMqXMMayD99N9XNzjxhz9f8LOa7ltbdu2X4Qq5PBKBOYgUpRE
vaAUkYkcv/42+Dxcby2XvctnnbVsWSJBYM4xx+i9dV57hjDjNNARjx3EfRod0dWdgXHjWsF5Uu0e
8Hn/KEsLDUwZTXHg7Od2fDaBRk4cp+Li5NfaQuLbalzzUB2dcAbTCZAmNUQXnepk1cudzm0Xb3rV
QiHc5FxOQVtVw7uUfTZyvJsM0WuLB6EA1qptS4CZpTNEzymMuENyGSi4iY9CcCCB9zAzXJUejCdJ
P3VQUEiH6Fcd1Pdi1+ZOJuwEf30fD7Gwz0BMwAoabUTrjUkwdsRHCiILUhXqZZyU3WzTEyV70Jw7
zKqTZiwVyUlQ9ykX4JtALDt2VHEncTr3UgjR5ZJ5cWTaU+3W0zHz3U63y2xRm3asIubyitED6ynD
DXSHb9lYi1BZtxOdWqxEzp0aHdVXeK19pOyglYUJHZwtqFs9QL4ZnE3u9GjXG/jJAR1R0xk9/gfs
LkgpmtJp5FuCcaQtTQxBnh5c2/CsFJGjR9e8epxw+VjcVM2bUM3OzZ2lbWVr3+jbWrFzyJfAp0o0
iyZRDXRuaJzVu055NEKb0VEkfw/FQVSgUW3uSH/b2ZvW4opv7seU2GQwnN/Ni49HvJmV8degwcFa
PNb1uSkf2AD7ZHm/VTsMhDDi4JQCSRE4z71o9yNXWyxtf7TLZ350/4x8GEOjbNgjty9INVI1Ci8e
vQgmX+VAWuFZA4yixc5wlEhkAt3GfAYa6XPc2dKRg6KKZnyPdTNrbIS4GCSDFq8ewlQSweucZ32G
rgMirmscBFBwXJ3sjCPfpULB/oUqqwpcS3PjnfAJQgXscoSj1neKzFPILSqeqt2MnQi/eIhayKzj
uo5fpebNRGmfej3+jER78pvNCMaTgc3EvRHh0xU2RoPN77vTN8LsiH6voTv7mBpKYV/RhykORb1T
SeGpXaCNkvyINPcm7eRvufjUY5bSfkBHfdUHYDT9NWdcoHyHHcaOdhMBr47y76pk4UVVmRfcHMe4
fPBxFFXWEdqA1Sy5n4r7UW+u0zycL8WtZp3CalsyKW9M3Hbq5JWptu5bOAswWMcS13iFWwRPUIRx
1o+xArRni+wvqFlxKeEaFnGhnuTxMFGocZOo4VWRSQeRHKvCmskIOomg4+RknA3P2rTSrINc8CEo
N0t+FGlEtRgCmBIOW1qFwsgQuqCn75+UNnJrYZOXt1bi6fro8ZE2IYJ1E45H89pqb20i7UIEgQiu
sxZ4hfxSGHCPNhJ03RIh0FsKlOYuICZCpRziU+rGvV5uwnTZE7GCET0HT4VxMIftE73nsMAbUjX1
wA4SL6qOfSkBdsSzLkEZQJxf6k8ydZuOKbkPnnLjK5EPPbdTA7oJFWw+bvPsGqHf0/CVS8d+eq6a
cRHg/vapAXr+v5I91xrAxpoEPHalzvQ9M3rTebgMtIgGMG59hdNQKncdK3ACRmHEOaE/96j8rd1A
uPLwlRlEjVIW6uPXBLYwRwuaPunttm0P9RHZZ/QRQxOwcIYbJlbWbZd+VO2rmT30MACiVU+Y5nBr
g1c9vsV0tvCSDmjs5dEd9EMxUIJ+KgKGFh1ZgbLN4LUyxqtn+8/dG+4XX0VSNhCsUFN4rFJpNWpY
Q7NLGZymoEARuVAnEqM7hC3MiMD2pCsFHczEI1NQR7UCrIIIE8Z1pHumOwJhMP0+D3aC9KIg7h71
1IY1D/T1o4tAiMTJw5QeTAHNZi4sxfTRjwUnCJwwoeQuVzH2mepVM57nD22KLjkPahzgGhkxRB40
Zs4FqDspwtcVQDhHJmxi+BHuOYEyLAmp7qjPfkTvxJirLLxp2uQ2iXmqhptgYK4mW1encYgvr4Fs
WvVu0wI5HfA78lpRlA9fWnk1VMOrirf4DtAzssXsIQUDn7G2BKXklHLCY5AAhwclMayl5tWkJDd4
JUr+nt/3oYLJCc8m2zAfaG7iZvIf1NnCqe0q4FvB84RA39gaiIuQV4L2maHFx4GY3uSjwY4KlRWr
YYe/Cdqggl5vVe/aYx174vvddOuBtRlhfL/vgQfIWg5YlW2a2s7J7vuk3GTZPmVn6vi/ZsB/hC3y
/lL7+PHv71W0iquvDlR6vs7K565fS3cYgclWF2wZcO9g++lDCrJdk1pHAbmUTzuj2PkmJTw4ABJ+
ZokSBly9eW6TG6kHOu3IMXMkf5e3l0K4OwO04eCBNWVIHF1yBzos1XO+lg3GOHf8C0cc6mF6AagA
suOOybpCZQ+FThb2pb8Mh71xv+iwnk64FuP6ix+B2MlyU3RlgT2kJyk5yOosQR/Rct/DzaQ+Tzg1
pgs1mK7uJ9oT1IIkAExnlMl2oDOoAM+9AIVD77s7NOpBZO0npwXu6nqiZ/pk4TQYbpgJ/n7eNP4z
RbAsJhiSpluWZhoME/73tDmloZ9EljpetKP5liTbqPQwHMBh7NYoklDK05KABLvP9rg5Mh6Rq4Q1
+Cm+uxXBTZce2JqbXDlG5SndXAmaCcpU5mI2JBF8MQcdXgE3/zQ49TwSIlJwE1/lZ0tYJI0dIBaA
pQ8o8ayzuV10rOBsrRVh1biPqOL7Y/+evKOtvFdkzi8jxsMw4dGdCiuomO2zqhz/fj1+TU3+9/Rt
qTJqcGZaoiVyEP3f65GL0VCmljxceriMnE0SKGBrA7QsB71gS17M/YTXFwhktwvGdYp0Xwcchz0Q
qZxLhEovujE87tizfOgVi7u5yBO3mZww8mBsZDG8Cqcs1xoh1oR8xYSqOynGLYI+ikWwUxubVSNC
9MK9WdlqRUcipQ1EC4BCC/8aroXPGs+1vAKBHNJbueiAPchVLN2g2MRfHPToS5D8RYvjXQUYJtsK
jfjBtoK1kBwmfhU7HqxpXOrqeupXPEOzjelqRkSEbFp4WsFu0A7WwFta+/W/2hv/nVpZlqqIEv9T
TNlUtB+tY7ozhjBKw3ABJdBmywIbQEgfKFZhLj1r1YP6XVSPGTSVSdiPwUujPqXM8JSHkHMoK2AU
PiTofIkqYECADCfaJNlBYyG3HgR07qtUvWa9mzETAfZKP8B/1OlJTRuRZ7bd8jfEaGNAfY82/FUR
iiXBL+2WiV25MXB+p4d7uEv7A8E/5vBoWDcdS331bGIOXceRN0lYSI5Ssg+inRkgXF1Xwgmzfic/
NKY9CM/0ZZXiZApQPQnNeOnewvIUiIecDIH8e1IeD3BBS1Qg6pPy3YqHZLpQsrBl8bXFcNXEo5lc
S//K74vqU61SqR9ypEfAF8T43PtHnSA1fS2bm1Lcie22RjDQ36T03ejtXtuH8UcbP+rqUuLZ6L50
87EzdjK3THBL6CAHG7UmLsAVtb1JXg7tuLC8csPE+TkAmpE8itDey2uh24Zy4d4S68PfHy7JFP8z
OWCZkem2G5KpGqb6aw7yW3OrC5K0n/qku/jNdZTXerZKonVovmnN8g5i7Y7eCv96MaFhrs9S8RCq
8HAhbt7u7LzVu1HOlJEx+/QnPHj3ay9uAKZb+noscMI6priJpE2rbX3xIQj2LBq9DsnuqECDCPf0
b6YYw9/ZV2897QUeYSPz1OJbftPhAZD0ShzbmJ/u5O80Z794MpNNjUZM3hXhueJ2bHe+vKTTYaL8
012KSZOWtXHMivcyexoNqkzQKfK5qJd5eVao+NqLYj3kNMXa9FDFXj1tcuqrdIklOgQwUL4qhJYA
69xC3H+4H/HhEWkJSjVxpZVAQEMGVpoNNNbW7VJ7j0UnwDOUnJLh1vCn0/g54PKedua4rHvXGHeV
urp3h9h/rIOL5juj+ELmGiS9NnkK+n1qvIrRZ1w/N9NHTmsw2MHCFPPz5N8a8awp18l/9PXThDeD
7dR/aocHMfxqxA+533fdQRqeuvpyTx+H5DgRVTY8JAyjwk0R7CoUUcq2xflsbFR52/f7SXYnY8Ov
gZ3ef4z15aSSeXEU0gczP+vaAfcatU0qOFq215qtQTBzXS3kYF2RnJocg3TbD4CWCSFa8r3UcFWO
jxZjkvgGnDUZH8L7Xpp4bl79cMMl0fJ1kD7xUmYUvPRSMIlOD2KxS6YNVjlNXUXDSko4n63T/hSk
Bz9Y80d+sp0q8uCnaX4jg7Y22J16IphW2rTTqMwy/dBaOyCQrJKFx2sZZPfeexUfXqJsfa47fX1r
x/cxqiU1l9g6IzyBHMnILqGwLaAwcvRb+YTEttuKOgRfB+XXfd9o64ypSbjhlbTTxgh2xbHE6i88
RiFlj8e3DMJ1qR+C8szPiQa+nE4nb+s0Qq1RVyVlOTVqeorbrdkdU+N4J5JBP/bKtsDxyPlhzhp0
6D3BeoJeym8aKHdBBpE4DTMB8H3v0p2/M//s3XxY8TUatVLiQLxU+Pj0ZUEnHABh4hjoxyEnKa5J
NgbhyhDDkAChVyShiJ2uWvIXYeU0goP1c8KFjG0NzyrQjA6ItMfPChFYQQCwcJc7GDIpoHt6qvxc
y+Wn8CMydEWDzS0eWa6GR51gVmgkv34E/+mbyA/4G3wJf85TM8HdEOwIMxkp4eqKF2sW3nxSJsoV
X2HsFQUcOXvNe8yGldy75bQJuIBgMHovjza8GJqgcD5HjmckkfNz0SLINr9ULgsQRKYocDIrdxwW
CkReznowATnL8DUtZz4ytIBvOPcGSMcCZ2AlOmQR8pWgJXFE926NznbuYv/6frjwBSrNl/l34JZh
AaAtCVn5VYb2SIzKgu8sU1MPLOMOnxo/TqZoFmyupNSfonQ5Xjlm6zA68X+THW3YvPyY0lyjqz5/
kiOFJwUl9zdLSOfg+ySiQtHpdAEEsWliDKApYYhKC5FPgPbnrxfO3aHd8Y8tuHp8Wx3CP1sN9Ciq
a8Hm5fBP/ohcyQyKyOA2HJ8A74KkAZPRu/KXDpdhHky43AdUgGE525p5mXzkLHJcHTAD3AREXfHv
pubM9yU/jS8g1IU3BAEU2iiIogWXMf5gR+at85pDY8mdAoKJO4J3ys2rJTbvq/n1p+pXQ/FIomA3
vxV+HDfC3NOOKZNWvJhfv5YjltS74qrQasppKRQO/TveJPdeWrncnzwgXBpF4K4CSWsL3G/M3Lgc
/GCZ9oOLDzfR6A/tuG+5oPpgj+mykmjx2O+0WifZ9ixSLiHSj1fz6x0zNcctME5MPXgjhom52RUY
RpBKQygN5lhunFuGThyHygsAStzId3rGTrTNwdXRATKWxGFFxHoxJwDlVePBBklnS/WSL2x5Qix3
pLnK7KLH0zw/q7xr5ilcRt4DyS6wUrky9Jf5IHIiMge7tVwmKXzaLIzxh4wxAfclny5QBPHXboRv
CTc5jT4qVShv5Atwj2SMU4b5l9HZKMs4zvEOuLOqW1WRTwMGxOFKcn1aSBWRzYUtCS/+LG78AP4W
50zM5XRnYfWWjdd8mnDDXBq9RFJFTkXHWlpHjEjAtU2zizZW5q8vA4+xA3/lV5tmIeu0Au1BJejT
ptVm0Nvhi/EQc4n4uxCuoV11tAxclSQu6mXqYhr+zVottoXu7r32bcrscba5tzXXk4Gf4oGKg2zb
NGt+N1QW+httOCOz+dV8+k8WBKdv/Wlg+MLZzG1O9Rn4J1la8a35hOftQeZqoYxceIVMSawP0Fqk
VmTRng+Kx4SlkUYR13i01SvTIYHfrR9igg/uN64XC59KvzF84TqoPHnIL9kji/UEhrSZCwGeBYm9
PrwohAP22EQWJZpvNmlrUR0yCZqpXRATRFTmatarINmkgeAVB8Kj7wvhm1aTfmy2+U7mwPUUSIv2
ET10d+iusc2zu4KeuKHLeMd+MK6mPaIrVujneG8+p9ecgza5inPYSv4JjonKG1QvTOlbcKNxq71R
xZjv05fOxEH26mKGbZKnyNBPJsfSaXTbRwK4tZ6yW0ly9daPFtJb9BK8MEXrH/136YuvLgFamJwF
FwNTCnNDi5QkQli+fJd76gh0viPbzOiAejo5PXdXl1knnDZjJOLGEgdqGmKLjnCA8hhXNuUCkzrO
oBkpODj+nax25GzuM9DKhet0r2yahKC3FGntd0sQi9mpfSw/I5CNnDwZngHF44Df4Jh+IOkz2pS+
1yuuIC2F6VhMbrtTwWnLG36PM79YbO77FmYRnDgAgrJjaF6B6MAxBocT7jC6vkKg4ZIPC54R31Qk
iJjXCkqcoCnOxslK7pYRlhcqvn4hPA5HCGpxN6O/QQEAZhg+jEcLJstMz0LQCDjiYZjhrzRxRXXV
IK6ZyJJc8nINWljk8D3Q2ylvGgiewLZLc0HboiVhvXXKEMNFeU5QIN9Lr4MfUOVLFck+GNrgrDww
d62YzQGHhHVckKHjlijkT81ZBJvBSq++14yc6AGZsWd8B/yLragLmjj8IecOP/PKlm6Zx6cgsITr
TvBJ3oRpLgjakrw223Iayc3F+H4ROOiza9LYeB/2eXIcmp1ONwMJ2OhlypMwYyJHbDejq1bEkK5J
QCVeUR09Gju0LukJDuX8kU4Ke/aWD6wSN+Gdg6pNF1CY1kj9UaHP//zQvkf1Iy/Xc2WNBHW0gV9l
PDmqJ2XLBNZYxt298UdwZsse7qS84DUX+Xacg2POU7oy8iWJzxangLp+KQ0QDQrtx0Yf1rmO9q0p
v9OBDneXQdyI4kc6lL3pX+53MnG1AVaRzcu7lURUfNFaUmeIH8JQW+7YxPDou5q+VcpTL16aHgbY
tms8SSdceQYY4OBv8QEG3kgyREBXizvHzotVDfqQT9PyOiL7JkIZ7BF+EHLKcSmNy4KqMtkKHQ2D
jRZzsGS3J/0DjugeNlyCxY2kOmVV5yu12Mxdv/JcKNsmvDDvj6WCNdceS5rdpD87YLQmNnRhfqit
eeV1W15TBtISOzyNCBogLre4UTCOWrgo4VWNTJSF8QWOeZU9dTe4qfTc4KFEzoR7cu4RLnjKbBkk
t+FhhWMrg8Bwmu5vPenAkp1I8wgrEpmgXBLxMRtXOZ2OnsxMlz+6F9dQ5vmiqJsXF9XygA+17G0A
iihgeZY7KgCbdl+ObszwgpLAa7vF89g9yZrOErBp4QuP1wJtKNMvVrJ+0URUdHYCQlXcaYSOZPac
KEvBTnTO6Ii1w5L1GJv0NVd9dJ4YioSEnCwr42W4u6O5Yg6vcltiyYNfAFa4NK9CCjes2ZjeyPwH
y4X1QARK7nshoWDs1pAeOcbA0SMxWV5lzV6Ep6gK7xpEFhaY+GyNxiKtnzKC5Eo3NWd4YG+9V+ot
sdbpuW9WNBxHf5GSJRM5LI9M6mP4a9DiqFJYdONjXzhVXrs98G31gHOz20/6qeHIxglCuCnJ071f
jYQKxW5JQ6Tdp91DW23lbE2SrZlvRH9rUYAgIe7W6bBUUXPWW5ldLqlT7v0DbbuSU6rsQeqESC4T
jBlv6R8UjOpFlUqAzCVh23HAGGh1sXbbI628j/JGo9YKnhmHiTxoWIdhlGgLZhvkdI2xV1LIXcG2
GU9AG/mb1NeNPRJwiSCD6rux+VnzLtEuDLgYJkNM1BAX6Y1vY3yZVC/AbV/Km/FmlQstIFZ2wTQy
tVzoZHwjgYL/yPdBasAXshPSbOwoyNGRNcdY+DK+qgF2B8QSrh18ayqcz9RsCZiWsNXFrhUfIAsT
kSMQxkP0OqnhvY3WgaevvUx7KCc+B2YkI3bOrIlhIG39nqwEx9SYvEFg9mTEZP7MZSw+phNomB4b
A1wYk8n1nBoIhkSO5/hb3VhYzUyQhY1JmGFOtqEJr5XRMMm3C7ioMkQkTmBr7UY3jkZQSgYPTT7J
DnlQ+Zk97Jg5ezLkGAJRjm4P2h3AdYD7JAabCLDWansgFs3kqRNsnUeLSplEz3E5qPDfiRjxuJEa
uvYc0FjBCTHl3UADYviSwNF2xOZg4UYjwg/7Uw8+3OnZsDye01bfaFABugelXWkVRQy8aTfKOUcu
ALgKZN56NLolEgswyCuEy67vhtenRxCTbFBygSzhEeIYH2GcfejNZV5+OAtDyA43VXXNwdJ96Vvo
kWMxP91xOXodJ7hv7Yu6gVlAYHkaIwSMi8fiYK7MajmyxLAe1s+ZtgxEh8VTBZDNqSvy6mY7kI1e
eCwhAqrsyNPnhRHRAyMTl9S8DhsbSqPeDYMV4Uu8QhZ7xhiJ5LZ0zZiiFm4NBq512GE70DZEJDBj
IjCNoFfmgNZczWiaM77Taa3Vlfo8vvOUxuFG4187jwt6R/vNXRnxHPn2mM8JSyrhw8MyJXuZI6MX
txzd9qiXesQCz8CMS33zKXCAqO3UdNlbVRxlHIUhmEEPK/bptV3NtlcgCqa4NIl9hHD1rV/IMjbZ
FrsFU1no9ONcZEBOYpTKS+GIk+1ZRYHnsJb0IOfo4bPTJNucdtGecQkVB5ML6coVjacllR25Akrv
8ljPJwGSKDYNUyW6X9MbI8eCyQXgNOZUA8XNQy59FBtGRblzH1ZhSlifzbypS9w89hSux7AGGSQB
ygdKSrHQnjIyNBP6Ee/VtBxaZvJLxszCAB1pnbTbSXiawlVNZUsqRbFril2d7etxx9o1mE+NvsvE
q64sx8FNs1usHOSzJm7LwtbPf+9eKnNr+sdoQNNM2ZAtBNqW/rN1LfWJEIRj115C5L2YbgzHCqib
HBUsIeh2Vj3O8azmsQ0Zq8qWiFLIVQeRFcGEZvNJAc3CTSSxClnvOH8yEFtc+RzblIMSg39EAQzi
yGuInPpffh3tPypeOq8akx5d0yzDFH+pfH/rvIpqF6iKXrSX7oNGK9BnK5yRL7XlaJfkHGxbVK2s
w9zHvGx4UVCjQPeTJkvwDYuHRjPJ1hunjp0S2cGr6nTfdMVPyHSx79Xr4KP0hCVZuBvpjRKCzZ+a
FN46+wFLzv+tpPHVIuJ0yUevSV5U23//fCTpPyJ63qKOEFXVVF23TOWHGrWV5VoVVL+50BxtWGJm
cE/5DYiJ/KSCrQY2LRbgaOYw5ZMNbAtBHCnJSHeKj+4DagmANuGFgx0NYc4iHCJYU2tCNlh5nCSd
uzt0kmhtIEQK8f9z9i7chUXEe7X0bx0wdR6+YhOxuBZuDoFxXoy8tl8l+A18prfsAgsRLAY8VY4d
wAJbfrjTUeDWToMTZppTCCisKtORiDesOcBd1XAZcOKF4lbZ2QcZleEWoxEbav850Qign/yRt/yD
wqBlbyQiDfU8qZfsHKDrWf+yBSOAmC3SmAHnKkjQEUQVysV5pzD6Rf4OMbhr6J4w06XOXvQPf/9g
flnBfj44umwolsHEx1SVH46ZTNXrXqyMBqoLKxFa0vxNO0ZPJSOfBWJNTtDDhfSXnm3lM4IHKD9q
Z1q/EcfZT7y75CjAxlefm9f5yIZklxbyqr7PA1SQ6fXz31+t9YeJqKbrEiJcUZ7/90MonCqxgYer
bC7luEDllDxFJERkS8VaELLeqe6YoUVbTapr0mDx3YBT4Ojxn6lM6hPmn2n0xGSjwSeUiUYmMtCe
QKX3TkMWLvAtGQWSK/fOSB5DOecLGoQX1h5fA1pdWpnMdRbCld4zv0QigFq6teSazPhi4TWk34C9
eY1+BX1dTKYRtTmQv7k2ByNntwylLyqUMbK6yMtxOP+h0JIlB0IXtK4eQ8jM53Vq0qEgchIDHDI3
oDZDEGXjaWX6zGlIMue6Gmmu12//fnHlP81/fr+4P8Z/+tAZk9rlzSWLmeCugW2BZE/ZmLgnW7IA
UemxkXn6zkrIBVmk36ZE13Mhz1ll6+DUPJFyK71p5MNxEjyke0qmv7/CP67yv7/CH24QRfGTLCAf
4TIBcEOgZUswzIiVG0GR213tslpE3+ym+cbfSUwfFiHXr+XppAxYIFzjmeYAev9OeY1oyGBCEsfM
pUfGiBt0YqJOW8KHhc+h6h8roPzHBfC3W/fH8Po+tANKKl67j0qOhY11Akn4RTiPBFkQAFx+tDfh
C1c+G8ALlDYKFOMGQbTmUCksomewfH+/muqfdp3frqbyU8yeCb02GvfmErb2ZNE352O2c54jTB8h
nUwE6rPITkPFR++NfDnC7uGhoT0wH9GkojER6oUIMJCYah4AgHYg5kloAi/EDspSbtrIMLlhlW9E
QAKNKtCA17kRhvginuOX/v6GlD+vDppkydDjRE38cQOb9zIow7vI6vBdE6s1PYpf2nP7RSzLBIgN
mioY3n4BGuKV2zZ/HN7az/6io7mZkx+AcDJTIkwBFvUyOzavCCEe//4C9T9f8f//An/cvyoqrz5I
pOaSpw62QQyeQWQTDIDMkXaoltmWOfdb5+7kXJctvILT5SOPHfNuGhqoEgnIU1yUUzFnadr1CHg+
m2rXfvjc5eMCFbNvwUyn30jAOQ2amdvO6sEDiSSG/5TeYH7nt/KWvPQXjmscwKiRibBAylqUcxqL
8sVOxYGO44WYc6j9xyNs/XmRMXXZtCgDTPXHCh7mYUz+/Mh+A4oXSKnhIL7psCs07p3GgWmDkKUq
wI06VE4RzEpo7kFquPsn2tc7HY+GEZDdI8z81WKu/JnHHn/S7c0RYv/qGKOB41oKjFbQxCBh4lgF
WRI2x/ABl5rmGRsXWS/owNAOBh8iGgJWenQOIOPn60HjZGZGcx1REbCcU6prhFLAqMdYHgL4A86b
U8HDyEUHwtmJHgLBqbzq76JEzEtTEJcC56YFB6uc8uSDEy3XNB3sunS51BGYUw4TnSeQuSO5JL1S
h3Gq5FjmE06o/Wvt+VN1rBuyqKsIPAz5F2/xt/oSh1jZmwoXXSgdAufO1REqacsJk4/8tWYG+y69
W9hGOKCiTESUyA73Vp27a/PacVHQh5l0G22FOrj5xw2h/3xoDVG0JEQHbOaqpv+fA/C314ZRpIrM
IsguwDsdH+RX+AjPVWdNeWKHpybhYx1oJmWI3Oa5WcV1hBnNWZyRCuxYzj+Iy27De0Xm4dV6k5as
+0hx30icKJ7YNyMWW7rrla2/99zU4hzMlsJKLY/ha3oF4Ly/fzVfLXEv4c5a+W51HeclIXwNjsY/
jE68rx/nlF/vVjF0FfuQKKm//vy3dxuKmt6ERZNeFJh43dbqtioyoe46kd1Ye3W6ZFwzhU7Jutku
564/Bhwio2gyoDIn4wvgkUQMiMOhqjNWoX+0EKgA/yZeAYXmtENBIFkPU31JVFQGW9I7u2En5sSX
nmpktJzGSRcjS7cmkgia8XRQ9BdBvok7HKARHQHKH+jl1lGYTpV4yvDvCRukGgb2MTAU8dYHtGBt
0eJPOW0MRwYp0KJNPwjNQScUqptbikWyUSXCvOaACuuLHo5JswXK/BM7htacrHkSA+1qKU1rn04T
kDD6ymQ9stuY67vuDYMDZJYTuEzYNQAjhQA6evEcrPn0/mHulf6zL8+fiCmqsqxxOFExIvGJ/faJ
1JKeBnmaJRe4sJOxKlCRxechXCbVSREJZXFQlTNaYmLaHpQPglzadK3Ua4WTu+lM4zZt1kG28u9z
RKn5xYyTlZrRF3FrPToJ1jaG8y+Dv46wESHzr50AOmxIZOM5ho5krZt6PQjHsjvL7S6R6LHvrW55
jHQnNjcD2t5+XQ01TqP9wEhPV/HUPHfKax6e/GYfNqfGeIzfEVRDj0MiWn40OAtT2sWOJK6H1x6X
If5s5jpow40jifYdCKzIVdh2SHAWHNp4RepG4s5kRq4jtVpoCK6pm+xMtkd1VQc77auuMDU9WfEX
EPrKwmtE1txaFtDNXWjf0ShkwiXpSLhXc9eGfjc9mt5FnizzsXdfyhXofoUU5NywOfn/WNxU5Q+P
lCmpfHwyx2frV9H42wdYqKbfh60VX8hEkvaqafdsIga63nhds2PIJLSygxJUSozgl3Bgap4zoiD5
AqeADWG/GQmFxkFAOsDcAaBSR3QfnbLH4BZWC9/YULHQHpSf2RgZqFhfIWLzB4s5rfmPm9GaD8G/
H8Z+3Yu/vZUf9UGWVFZWiEFyIegnkx586SEdD6SnG/LOty7ZdOzEU9q4M5380I7kzaFMKD5515ay
47wcKVzmg0b8Ok8mqXv3F8BPOidlW6bL1jjyp8Qh6LOjxyZs4/qiYs7JsV68i+0tUpmCuzKG6dxR
P0Hexu+wwJhHg5QQXB+Gn7/ITuHD0K2J7yPiUPLkk0i+lEaFjeRg3VePs25X3rfTlrsiq5b1ZQbq
7sTYk7AQWxsQ1Lg1iOWZA4LOKuIH+aWaHprpoTT3yOWK+FPokRF2p076h5TW/Fl2/LqymiXPmw2d
Fv1H+yETIi6s38WXMN71+Ukj9Et6iiHkpCmxb8xMP+gU6Zp3B6tJ36cxyDB5VZNVrnv+6NaSS3R9
Sm2L50Vw79VKhtw2NwKRpm149iUGRDsjuCLPbnZgmGmj1CRgmHQ5NuEnY38kJiVu+cA1XgixIC3G
kIljTL+jao10lIsoyg6hEc1RJg/yyydWFYsd7XbdmyCFXWg3AGMnsr1JNz42aetIVFvA6FJ6kDl0
VsmlgbxsXlvtHFUPeoWYZVUkqzFBlx6vJe6g/Kson4rBSd7/XtNKP727v64sfbd57ZxBwj+KbiEP
wrva5PHFRJgRWKpT9KGTiUhqpwH5ET4Ui+GiWRwtDc60IK8Txs/WJDu6ej/HCW8yLqJjiM4OZfY/
Xpv+x7Xhtxf344EahjpW1HsVX+iAd9KuFZea6JG/JE9rebSrDw48s6sIXY2+FYfPaFoTT0CwL7GM
H5G81oYlCPv+LShPIbc/2oU7YV6zuoDZs36erKWIdBFPaUe2wKxPMplZkNVQ0zeZIeMEA5EGS1eL
2CFIvS/JA6U9ibqIbWhQ0c8rz4jLQxBO5QGRtRJ4TBctFVvJkoa/joJmWVnoErYGhtHGjaR9wMRb
YypBYNEi7CiTl5k1yy/ocKJaGPBJ+6iYaFstOwK+sbJyoBAd49DR3eBX5rYvPamojynlVEm7xwkR
wx76/pHqlmZDVz5R4+bzWBAB5ZLeRW6uGhq+OB/IhgOsjUHpRquH2xzVffuK14VugEhgjn8MbgxO
36jMWEuZC3BHY2oZ6LyTEY3XgxK4oIVg812qVyYcRMpw1sKsKY+LQrG50L7mRW+0X6Z417QgMokz
s1BWteiqsGZFnBBaZWEJJ6PZNcHDXd7//Xb5807y293y44gujbI+DUoZX9JPtCgdQbln8visRwIf
5G89w3pFm4nrifxhgf4KDTPNQEtAUY4RaoNIqLxSOWc0EanOzhEjey5X9NkGy/g9uypnjsUEmd0x
FD3gzERd8XJ/UG5/fxPSLNj+zzZCGa3yJyCgLJmu8v+WNF2uKIMimemFqpIw8EICl24/ETfGCbdE
Ok9UtMHh3m0CV4RMEjPHdBuDMsRr7wdhOMSqK3EIuHSBc/9osY+zPbLS83j7rmAshcFrVJeHRlU9
1Xd9lH3mMk9WIK/olCmMS5Yy/kZPJJi8cnwDYQLTWCp4hzj1iCWIhTB0+8jmtIaEyCS3dwJTv0wj
V842sY7EYYNmSM+ZErlGt9Q6RFQUMU57Jzqe4AEURa7O9zG3oukI9K2hksBYDzwxw3UAX3td8n3g
2hJuZa6MdnPHUdhu1LvLlw2Na6DyNh2dgTGp8pOXAL7g3mpQYq2qR0L9Zl8wNy/lkLWMmxXWbYq3
tt1N5iofHIUYb3MVAn4R3P7utoPDo9n+P57ua6mRJcoC6BcpQt68lpFHgFoIxItCtwF57/X1s5Ke
mbhcWpSqstLnMfvss0ldmYZ8go31tvHvwXO5DhxVnMcXkdXl+jzXPAfsGb7gcl1jqzdCclyBx8wm
y0qAfVW//Sc+WgZt8BunBqvV79erSmMhALAD6VX+3rdvJ4jHpFrrrncNaL/Mrnmvda9vpf/20g7I
gJAFY4srJ/C4qCL59DJZ4YuTve4XQAlpyFg+XqaAlZtMgDOCKFby4p/SEjTvrp7LxFfyN7tA+1Ca
UA8dXsWStMApOGFewKvn1BiRPWoC9C98z6WkJifVL9JxlrMdxNN9HVYTDBWq04Pwou6EbvxXCEwc
aVjKU8QxNbmdAtQUXhDKzwfAUh9uiwB6vD5EoHO/1oEIYf22q4bXzm9p+RtMcLFv3mAxb9G1lq7n
f65M0NI+BwAhyJzuKpSanAT7WyoMofx9hYr9u9zFxxofYrLZN4/xQzo3sEXQ7UvyMkecNf0uJ2iz
OOPkelxd2s9riBIm+3KrBOoIenlrVeW22PcB/I6V+N5TXggsfjSON1yuzzKkf9TsGIh3oIFvAbBY
ufY22yeARVXdKr0aRhTgLgN6e+WPClDgxV/fT2WyOf/Jz5uAiYdRdRUi0QssmB+3bL36rXykBGUc
u9n0vG6WBMazWWST+jHfyq6b5Xmz+n2iQ0Jk4SjZSGcjV1/jXHgSj72ZSUX/fhrj/3zKCrKXFIbo
ImUCBpBpvYZEVAD5rHcRr4eLYduAn18fIJVEm0blaucubtENOAZE8G0bWY7J9ZsY77x+beZviczL
eZrQo1NYdS/L/iXXm1bql0tcW72tsankemc0Muf0WAO4+TPd/hGufsnjzKhvdPjaemzmLh9zyrbo
bDwJuVbVwkN4kWviPMgUu5c97ai73nceFu/x6blwaVxOzfukIKUXBptcC7x6CumVv4ms2TOVl69/
89tc/SolWWb1dpvKnbosxdkZurnM56JwI7AJUL+bA7vm3sla5Q8+zSSnl54ndxgWjq/T4qvoIZW+
CQz/vhdX7AwLprOkzB0kt3z/cXzdzi7Comf/SRhUngq5NQ131w/0Cuo4L7zWjtXWOif+/hYfYBbX
76rWWPfXRTHZI22zyERr71b8EbeItkfzXi0mxHfo0Nnh9ZDfgBvm4r2sT/MbICe/lSyMZ5GanVqx
C2ori8x6Raaujx+gU9195k+1OLgdG7xjp0qzlO2dNQ2EudQpA4k9z8YtUsqq9D2+/AcLWZv3x9vG
RZLNA+fDIG8qTS/ga49pStkt1Sundq38Uxb6Mc0AI9078Lurr/HPfYJEQKwPs5u+yMqJM9r3Qj4u
O00UEjGF37k6jpiIlhH999+txZvWElQ3rEXQMinsuO9wIUR2xrQYy4fk70OLMNKQMEgJIa9iNq59
gB1HjyQTZZVTUiJ3Uu8T0LGd99C/x8KLyAj+2v7vv8cef/fLf598JV6FJWL2VYH0LBZHJNG8YaHc
Hspfi82n3ZudhpqFlQjpR+0tZ7NYj3uOhawInhMtKUt5zEw7tMcTgKn0MLk8fOShNCyDP+Y4jh+F
dDl/vU9f76gMpq8zsWNHqTenvHrvm0tnuu0U2VTkEb+nVQffFnTmGRcIvSIHQlxtZSudwqU9lmlB
jr3qkrZN3RBk2z2If7kz96AECEdY/nbt5Q+9q1CmYyukiOJx/BIknv/JzFKEgqWZ7SUSKtSxY1SH
j3DQHuAzg8n0/OrQuGDBqwrRbRd/znPo/QTZ9Cqac+5Zx5ybeJxnKTvS4gtFyHpan8K/mQZzr5l2
Tl1D8uO2/CMVa28CEIRY5dzqEafqfZO6eJITk7Jpimz7Y7lOevs+V8y6P9vRXYLLAzcJ02uZzNAz
dyzCcfs6ZLddAArPUwbgkmxSxmqTYoGZHuLdiExo1jP9AWwlTILck6d1vJVQigncJNdZ+2Hh77q3
G2zmluVtsHbMQkZWkTRIDsdGa26wo1yiafPRPbWWfu974jJelr15f93PDkWXsBz7OJaNcNvfDWof
BVJ7/z68cyHch+r/pcTax25wnZwny/6tm7hhN8AK0s+7BZvSQC+eJ5uXY2/zspP1JtbHqPDjR3IP
nGOmq9BY5PjZVO6sVFbHJCeHXUgc1hn+q+TvmsDOZmv21CbzLNdhSyRZTxxxa9tb927dW/eRXFq0
7/qju+3Pm9NmBeP+5kVX7wa7gQk6G5FL7hOo6q/V6PSSncxFJI+qGaQnERHJb1PlPpFn5ndoC9QY
Qj//HqcHJPwXvcaI48sxmHxTC0GP9OOXU+vfVDDovnMn+cbXLPCmkEJno6y+mo1OrednqXRap0H1
h/NlLHeuLvOWczmUW6ARDD3nLzNCMSxdrl1XTT5mF4/yjOJagRkEpcpH9dKjXkIw8IDWCJZ9PxwF
WqRyrmiCIsKt+KsgVIRW/5bios/uyXyMf9gTPu7DkEV69XLrHgbL/mGw7U2b2174vBugZn10Mx+a
cesGlAgXi8qN9IMCVl+q6fW+VZ386rdLvso/q6+wLMD/jRxf4rSj+5bbhnmqg/ycV01lecSPBoQf
+t8D4t2N1R8NXHxlh5lZKIBp1vSYNve9sEVKAqzCm5daZOKuvrLmzqHl9axpL5pidx3qIaVlh7vB
+CfzcZ0ow2uuE22+l0MDSLqrL+1yo+/cu/p7GZBJVwFOXGvVisOcEGzevrttfZvpZTd/bt15M6yI
2deyX21Xs00+GmFSC6AmzHWFfWveP7TWfYVignTMFUrfuQNaSifAT3Ft+HJNDHUQEQlV9T5N8wJE
81MnIeB4PinR3YTJ0oBfCplnzFcrCvgk83z+WVsxhy/kH1/n3nViFTpWOIJCnQfV11Pr2jhhncz8
yX2owGAzuk/0xdlpgsuCUmgJzPshMc+mtRmcezrXbOCrtBZLv76yCqwnn8aXCHwYk/0+eIyPQ/bB
kKjbBiPZiyxsj3izlvPtWd9xKy2O3PLJg4qglx98/2Fx2ERNzitVbwaDExyj2n7hrDu29sGYJTQn
9qzfRHu7l+VCNkE2ZF+089gmrVH3ZzJPmxcC072K46qOHIqGqds1tvyTH94nmEUoH2FHtiPNQ5Gq
wMsVhrv2dz1ZDVxSEwqQuIxt395P+b/2dpLHorjtlBt3nTr7UqOT8I58gMyYHcF4zXhRTSyVY19I
UcZeNj1GgaH4i/ZiaoS7TqkG7EC3sZTU4oKpNGfgTRfmzouyMh+PbM/uv0WLU4vV0F5/y+PvSAyY
2RzaN0vmTdqRRVoc7r5WL2H7L9fLP/vJVd4SS6rIP4GJkNHfXMLGqlzvzU5EmhSHrLLp8SfzrJrr
/v6W+FEdA6QMn483AMpQWRONR1AlXLTojYXb/Om5EhvC3RFU/dl9kY/ULFc/Dn1h8QQH40t+8mgd
/mTeq3xLCTVv2c99lDEj7gNvZ88rZiMbhLOmkhxVOri/NwPCZ3+RIDtFNQGflFQdvLyD2HkFcGDC
IAzwcdcaAtCps4uvQ7fwV6Yn+/Z/ua5KOg3cxr6Ym1EqI1V14k1/f2/cf4mdaedHqiHVbMvZor4q
exIr7iDaNvRo6DUTDB/T+tOc2O57mmx2uUFpOkTXH6tJVS/XD89EfjyfznY77s9mc4xxYv3rLjXM
OsPpoKAlKHN+DeP9KdBPj9lSYtdxg8az7xXbNdgXT3rZv4qq5b7QDvqyIRvsdgjNg1I7mc9NmGg2
kOn06/Ry7e17j0Oy7ZXbawawjweewU2CRM6UsPRN/C1rlY2MyDIXzjP7yq95ecL2vx9eupdWcWLi
adV+/2KkvVoFskNvMqG3vaMUXOPPwGqqS3cvbDFHJzj2gS4WnEPXdNef1oj5650Yhp63nyszunv6
i2+3vUnEWVU63Og+t27MYL3NwEz2GqtKj2qkfjKTF1+U9p19KWy6j7gGGkjygI+w6AUwuAeQ3v53
M5ltVfXiZ/G13LjarvFwtPQvwATcXo0Uq3X34XniYNEy8WXnXnYYGngTm8YLsUo+C/Wr/KSykjeq
jbqZNrI5bb6EZlncqmPTQ2vgZZPfTQ5z37gqYSq6wzAvMTnapCwMe/fdYa2jdZwX6Anz95GPjkMD
xIe1Gyyb66aI4kukM20KIqzPMfG4Xuo617e9ZW/bX/Yh7+42uP/bB1TAtkoUIJKpl7IXX8eJMh7T
zoYS2jHPxtewDRy4W1u3rtit3GDcVgP1OWebapcf8tzaRFdsN5ZsLVZdR6Stp1jpzFZdLwudPAub
8b8h9/k6uQyKh6gaNklPkeRpCQ5byZLZi/a/Csgj3veLE/G19VtnV58C08nS5sBBoT0g7mfP3X/L
zegyNcmrSiDRUz2bHxEJV7CAJHvpF4crLqfahy37cu8on2XVb1vEvXf5c1Fa5nk5WbyotMkzGzkx
e7DGdVmq65UPwQw9HYqPySoct23N+7YogRczJRDslj/PP/vh4kWbbLA8fGYTg6JOJrWH/jyGbc6H
4qptg3Cb8V1rcS3WQ4R9hEYfh8Fxkk2RS5GgH12DZ7CGkhnX/hy6qxd9vhsAyX9ptCXqScVVqQBC
0kTd3TsWhPb8u/7/vx0TPj/py08d60bj6y4yX5D8ZKWhnzkqsLYWKa74oDskWBsAsZGBv78JK/Tf
xm+NKUVhJp0Frf7OYX8qUxV88OPmihH+vU3bXbfaPO5Bg+R+wsDL6Vl8j0ncww5XbuN6JHm7wW3E
JrfZ3Cm2/tzBIx7WgfmrSiArA8cdIj00NDzhCOVJ3sdGy8BbzWH4Q+xaYhlODl9qpedNYXLefbgn
LYs97mzbhS4FF4Bsk877s1PLg1pLsKp7WHEa4NJ41S7/7GB1KD6gHtjh/m0JE/uZsXEfQZBwuu7n
Ms8eMaXcQU1y1HkxEfafudMQmgdWqK3vX41nZ4xERDuKA4JxaMyGBYT+L2elDqqT24CeTyL1kswH
4LszKraX9cn7Q8eeLrVQvNsIWmqLL0eSCnqYL9oLvDV3Sokl9rT33y2qBEN4D88Zh7DxrduWpaaG
QdPxv3uiBpgltvzDqemzr5S5XAc+tX/dse8tvuzFZml5eHnex6JWsNCDZxBt17a8j2mPeXjZs+d7
wMN+K9rQmACONHaeYhDrXLbmfB+W3a/gTc/87R9dZIvxjVowGZt6YSZvneWqbqaFb87YQsKMwhob
7WhgZpPHgoxCWPoVpIJcz5Mve9lEg1S/KD9IObqI4/ld6h7WdINiaO3YauZ67txWqfPjdwKZzb93
2s+IjUxBJkPmLxlKZ7lXqerlmie80m+f/12371R/pqH/vMJ7zZHSuf1PclT7228ddKL7zGxdQ0Qk
M1otZo5OMHE9S7zPcBHOEtf14EB90nt9yjXd3rx4Wk04BfHJ/5OHbD5MCo6sS0IKI6jpIRXUJAKc
t/7rFnV30Z5EQthdGkhA3XZfU/R+Bc1wji5CoK5T22O+U6OFjeKYmJhBM+kAYk+DnKLfjhOsfU71
372ZxBlWG/O3haZ3Vy8ynwB+S1vQImapgRerRFDWnVtkIALNxAzcfJWHrKLcZhSwF4dKphYyfFtB
xtNPWIMY1H7PPCNit5p3Ks1Ly7a0BGoYR6Z8eTj7uLTKP+ue09Iktz+ZLIwChCv9e2fOmFx7bry1
sk+ob9uZv/dCe44dCP8e9McxIxvCR2Y3yoHel4XZ1XN/D13ahmELqjTTekquqbZJ4DYIkkDYOomB
zrVaazbtGej7uo3aWizoISwqX9IojKEOurVKnVxTZHqwASBwlRVwXbffBjGk0AY4uU5OpfT8vx/p
E+QJ5wHjiEHVTfr9jvV8HBS8lRyevwPjFLEfKiVoQOe2OvKgaFTtw3wpLPrnSemDUryqL15M1SWY
a/DFidpOF9NOPpPyZupBbwp1kdlloresrn9aLYmFYL1ql+pWyOKl/ONtq4NgrAMNPlmbcZV7LYg0
7FkLKBTz6JR53rAAqOj4Jyehj0nxux8Wsj0jMM+18suWtmzWn6BL5o9FUf2hKaDLnQdj0h1G2upc
XkSjZHvV3BOXydZWkhGMrZuz8qBNwt9XVrdpZ32lnof/8c/pZ73lD3NhHKSHnNQC+6/y7GmuoodF
v3rFeBtUzTfdPVtlw2FbKcHDnbu53fNhYJfLZCYeNIcvXZpaZvccQkzx/WoJE4v5m729aRKe3c9c
LcznX4kzXa/xWDxVxpjsAgDRZm8UrxlkdcEE43Cu0W5+xa/ttnG7AEDVi/lGYfofwOLh1HJF67gd
7Ip5IcoaM4f1aFQI2CgEuZcCf1UQQXjBSnWDaJXMIKGHl697+hxckwUEr1Ghe/o6Dfa9bQ9VLOHv
ktgcKn8B4DdsSreW+KFo/3RL0HI+8VMvZulhVV9J9seMFmyXb9m3+9uZMfQTo8hTyCZ3+MnJIlhM
RA3+LHq3n+zfGzbzoKUiuYyXeID4VUbTYnIfoUKuIZjexLNkBl+KSOSJF2Qhsubv6Q9bEDoHCWC+
V38uu/ZK6OCywSS+EC3wnMWGUg2Oq8xRxJt4xYgHa3XijUMiHAd30ymwcUAZFL/v4RKKBZ6mC/8M
ShpMCoE7gets9hFcQp8QjqhC8D54fb6W+qL6HTKu54WZptcCqVevr5tZ3vbXM5PRsRk0Wn7JQOGb
OMIpbA6xdP/G1Szubps8/kMAss7CEU2jFyDO0XGAHQxHuSzuWnB8Ojxr5/mTg6e0qHMNFSe3r5KW
7OLTiylxH9Kq5g6AdnHC3tmE4mkvkvLLvP2N7jeZx47ajqXg/FzU1w02cfoF45JY/5YMHLPBmRce
Z1Sy7g3+sp9FhcR6lNAgeqD6Nxqf3iozHUaUZDVap4tEhOuTQpu1+tKGM29nUgdi1zqJoRxCU0DN
Ss7NASdWYVw/96+PNyQWWCOW5aTkDCskB3w1AwjbY59BneuHiw3+IPuncmqCuJUwp4CP7lpCcXaF
pDrcIQPhHJ+CuDSIkddJUWqU+TDXyo0q5sTTKQl6cSHJRdtYVnFRN0+BxS3Jp8+sio1amuEfWBJu
HHpfLKXN3zwC8fl1U891bv/Nv7liqq19I9dZSOrALMh7EJca0B0RTF2OOBUbskjgdmfZxpcU5Wij
DNhyKheeJbJu7wbH3qo+R76xTG9Q4dd4PDo0//a2der38757JkLVp6NiV1zrvYl3OBNf3sQ5duej
21B29vlgfkj2jv2f2V2ur3xYmPXslxSKUhEMjjPED/Dwh5/THelnCCjajVPYvNJTYZUIej6O5t01
KgIhgfw8w9JTZlgrtrcftTfsnjOQR7DhbVLYolRIp4vkPFo4IY7RRXzRKeEH2t1jaR4X8RXqcjDf
2rSizPdY59yTGrXeloBtbBNXhLYLje0trxFWSxH391EJYOS9cE/8zG+N4ykpoo2UxO3SWl9EYScV
oulgMX++wsmXu5zNi0ZNLCB4D48HTXvTXxeqvIKPzu6RFBcJlMmJWywXnyzXI5EsPv1+zmBnBwE5
93Qt6rzpWSBhXEUQLSp2b9bvcvEhFwOa5RfJeBM+e0KsVsCuLCjWaFvSNZgdWLTI3mrde2rjcNvy
WymZbVK9pLNaHUvvDTuPsKRrHL6f16vyMl8kWc30lmfM+Mn8+/a+yMRTlDo4IBdkUzuNkv21R+eb
CzF0W9Qygjm3gkdgnHmiMZWEz66ofvh2zNoSLaphonjKI244bmMFuz6XG6GMtUG8b4gv0wRVcc8i
BOixn/4ilU3K3wcFnZmgFJw1Nlk/osHC9fAbt7f6bCrtJYps9B3FqAVcMl0mwDRHZCTHuJALjv3l
5w6p2DJcc6cQtiUUitrClW8Z5MKLfC6dIgSHs+DdDzuqi/tSgnIMSaSSPOJmz961ER+YUOo9Hi7K
Zlx7uAe7cvMsLDYXY9b3cy/HF4tSKzCJZOK93+Jy9+n5zVGB2wYOWIQy8gOkCJ/VavrQ5UwaPAGw
2qin8KT8YhFs6QirissGFABqMRcxCLlHARWVERhlk/0PIAFrEBIfh8BhBp3uGXcsTlg2kKcDJXCo
1rQCvclSjHOsr0wLgzx/OnWeD1a6PKztUyGpdFD6zDhffhtSKDYFA4xzH1592SVKV4jq+/DvN/yW
mxExLW2QXDe/tFJ5FKTXgFKYHVK4Bn/qqCo4PH6X/65vKqZVfisFT9oNG8JOIHaixO3r9bPKNMV9
+QQ0lntnOtxjcEoKXT6e+rjlolGftxEzFb93f1Z/cuMwLbdv0/QER+A4fLu+LerfMiTJF4SV9uXS
3H+vXxfoh+RJfvy3ecZatPhz/jZwZd7hTOD0mj8akGBrG/6xQTdY/YH9OH9e/lT+Q/HmLAW1wGAF
rgEslvkP2vkLnVnpffZReEeIyWKvcXskX2I0v9Z9ZpL6+fvxjlpYuhBg8giH7FPlHZmV+M124MM7
7qNNHdxi3qFwv9cqGIDCaYRhAm/I16FFj/5z48qYxUTP5/UTtEcye55/mpGGiAy8TUu8Y8LL03I8
WCWQc9Gt/mhpxaY+w0gSVYkdnRmzZs6xWt98XRsgYZd9uqlvYrbK6PS8yyRkinl6S184uaPNYFBl
rQVZyCF8Sp32SKNgYLGz6SESA4oyIJDlKiEZ+Ep74fFqnXnz/GqSof6CNyFZZd/W7Zb26eY89oqn
c0N8Qvv4agRH+zaQ2DO3xlmSe0fPx7HBdCPDWKF+OjZumeQ6awF8ID2b3lv5WxOZ2bTYWc4Ff2FC
DlxuJBmxq/l5GyuT23bIA+BW0KVj8YKevSQmBjCLiec3gNDtKpw+QGUwffkWR+fo8HKfN8F/cL+h
8XKRVOOlKNC0GQzx+jm/h1rgyTrNunwmW/gTkfPO6DHXeiE5Nwy0wx4oCXCxgrNt1YAsKJJoRrtV
HwEXi1N+/fLIxxUUxI8GxAoBYHarL+9P9226qzTmkPkfLkvnIN5GDEK29AqEomkBGkPWqjRmpYBx
ys9aaosGizhz7R8P8XVfP5VbvixOn9fbdwCbLbZdRyeHUTk5XBuoqG5fzNGHEajL/dNbL+e0KI/b
9flW6t4OiIrhEkNoIi2zPJHqA/n/VvqETZBbijzYs+7ZXCacWCguHtJjNq0Fmqv0zG/SR+O129QP
29dp/vm/oivF9uWLpG3djpRTndN+o8XH5dHx3HEL7hJVZTlvNvevGdZVSL5s/Tqts76J1npcsE0n
Wsyzr1N0gIcxB6Geqk7lGWhgDOOcz0vcQbRMIYCha7yCKR3HFwFU4wAVLC/3JWR7xFl3dbIGF9Gz
WMdTnXS1bwLWQB9YWF81BObzRh1deJyfcO0YxO/yoxHExZda5/YFP6bkWkfoU/0ZnG5S6mxfz1gJ
owfW5qBSMDmpDAtnCXgOYjveTJPyJODVzikjd6lrpjBnAjYCHGQZ42WD1Uww1+HhZf8rPaIlM4S3
r/+uYXIwYJkCi8ILdm6DplUVbDbnVIISnhfPsaTVYnKnutmijRdCteqwOEGAnvoLIulWhn4yJ43T
uV/9rlY76LvKZRKdf++nujLh5qjc+Rp7TZhNcxKw8DDCJNgpg+BkgXZh7sCLNnthM+G5rVRW86Ra
5tPCjBTrH4aaYKc9Nq49mppSVOrX+bDvK0+Li28E29tvMf9xMu2iI660wezconpAX0j/Ezwa3JGl
Urf8bTHt8y0XNIw0rXayfj7bnF6U4jNQGEzxvl/qon3b0P1PLebcvsfmAC+59/unritOMMzR/YyF
dbk5SwEkAUao/5F1oBK8mebMrXX/LHWxod2+Ll98p1R2ExDMF39417o+9lXKY+MhP9COA88c5hCa
nNZdViuq0blPMDeBa+s6lVRX6wCwZBK8dWIzyz7N/paHrOlhDo8YlyRVb38cLCm+qFPrKB8XfyOT
F18pg2A14Y+0niwQFEZfYdXKhgfOpaSjsz/iK7nNOtYoxv907zDSrFA6c47pMFSSAbV/BHQnC+kq
MRr3T9tVmXlICqhWUHiPmE5wtIYB9vves8lxMwyPr5CKGm3rEI1jDM998DZ9YoMxj2sdCMjau+0H
nNCG5PCsfqsVHdJLcl2zc/WXtmsjfssNkEgCV746zOmOy1diDWHnAOY2ax/RHaFN18v11fP2CRIv
KTzV3mpP+b/3kFK4IO9TnHk6gagU0lt/Q4THgUac3SHrjk+1BMh/RgT9cT73SkAQFHXRy3ZByasq
5LN4bYNat7J2nyTwUQizuja2GxQ2yabCBBKvOhlDJ2z1Y35Mx6YH78qHpfxam1zaNWDQfXL/W/ks
vRbzotwZZOLjAeFJlP8QSV6gRIgIurMwcyHyxsmKhOIuROuOLflVfDwD9SW7HyEwgrmFoUvYvRyg
qlv0skdo3bgi208xre1wFqIa86r83zlD2/OCbzyXzJCxV0khUbDa/Ia159wPNf03e2jOGfmnafcw
fpcuZj1Lsgx6h7rXeXvINHLtIK66mxqsW9fk+lGuNlZCF2rR7kdUq+D4xaaxlp/8s/pHWNmmijsn
mXJuH+o3hAXEISlkDsi0TfpwXV9ciziDzB05ksLN2arcK+l4SvwTsPXMblFZN8Qqy7Q5lr56L0B/
naqYVERyWOTW6emnMrZDp5XxizB+Bd6rUpqE6FqBa+IwvOUo3lM3cVsM90D0mdSTXiI/x+6KTT2u
FfH71z2UrzEFsTfEs01DRCJOgNw12c6Su7wlUFtXGh+OI4YwAIq6XhZys1snC1lgKix6xATUN8k+
DKkLlUN9PUvPnL3ca0e8MKnytvlkXkrvTDi001Jaw3V3TC/r5B6spupqsdEdnrazdAOwLA9BAIu9
YiZY/f554a1B8CYtTTA4h7A9P267MZdek9XjGSWBGvnzKlTmmriYOSD8SswvVHFhOrEBogGSwmTT
WDImwXkrhI8TkkJ4L98HSP891Rnu1FsCEPREuRbliwQXUxXNgeDfJGMgq7JBRS/baWN1rCtljI9q
G6E3y6yd3Ol1+6w4haqElDPFv9Jk6Id/FfYECm71dGPmnl6njZNelEfoCu+aXplB1RzN3CFZsOm9
Pn7cuts0/l3VZQJ9hdaMmR9Ce8JPlVPQAB0Szxzty6V0hhdslrpYqoQfCrEXTHm9eO3QO5xjDTjw
kWkGK7/4d2SD3AJMhYWRO3GN+9afPrt5zJeLfWAWSB28Zb0mu/XVRMmG59i9Ztq7VXt7bB2qJWfz
x0V6FUx41Thrsn0hWrjzCGRbeOsGuEas1q2UW/rd0Qn2/lNYtQsYcGAz+OJlwOSTrrUOv5RrAmLF
h+frKnf3fbY5/6qqvznuCzLLsjXFWiTYaPNIN8yjFveqvmUk3R9b11rjNHlsO7WDrYt2N0u38Kpo
2KfnduV6jg/cOro/056W+2Gejp+wHV1KRKXGKdtiIdmNe4Xr22rcyz0YLUNwesl6RwM+71+zUkLB
GfbMZT87jorD62X3cs60DWapck9OBckIt/d3feSi2N7jtGFUrZMZZryPbaGL6n1fGBryfT4xmkgZ
fT5swowa4/XJn8MqyS3fN8d6lqFv25ku3xR4L36/j0ZxyqERN3pvCD+jF+QzUdrbRfElfdu22r1b
OmseJvgL08aod01GsstEe5lcsYRcolJ7UpMsMhsMScqwdnrHLgBUe9QbHbt7eSPfe8raRKMRdvJo
Ocg0Vr3R+z2JmUG7rB+NyfsGR892gCTrRchmWo6uSdzrposey2Q6fs7FxQ8OjWiCDzAeMSgm3a4K
LpS2mZTaj7hbVd1jt9SuNeYDeq9SVz1nUzRhk/PMvrWL3h/pOwoyxv6XvcyXeCKjbH00Ms+TzCu6
0qg9Ft5H606qumAX9dqN3iiO4oZ/u5N3jXlvo1mNqJzx+6hb/YvCPZY9KjKx03bDu26pxZLuonaj
vYtGHhz1elFvImeqr94QDUSNQ7SIzt0Dp1yUKhHlRTKO3s/diidYpPvnbiF+e6S9ydWHXfTWfbNU
olrbgmzPmvckNDmbTN4RlegnpaasHZGvc3F7EXW9JJv02j1tVw8iVPKnh/8pbjdycfxuPLuTNJr0
YgW3e4vopb1O2unb+zjywC09RKNFFJ3i7qXRyEeTuD166/WK+ikX9xSq/Lh38HjPbwP6Vo32A/g3
IHxR8xx3P9U6vETUVUiIf7y2bP7S5+76bUYcFdu6NzuIG1KzReyuMekjGq3/9t66pzjttfU1+kLJ
ChGn3sSx5Jor+U2QHcrqJ9Z2KXsitTmTbEtNSczyCNAYaKLtuV4rp5Xby+3UKFZ76/H7Id8tZ58e
i7eqM6/QrR2apcobdoXcvoUJ7rEdzMA0Cv1S7h1P12pZr5Zex6fhsfh0yb8fS+3F9m2dmxSW/81O
yer8tM+9LfCE7IAOKlSH4/nnUbO5m0e7C28P+vO/pcwUocTbadEpSmoAZnUSpt7K507RZjspbHCG
URH3NYZgMvCVW5B6Mi8S1A43XM6VKKTu+ovhh/UcK9+gyiJZYsKXs8cu8I4woea78eqpsOB8KGaE
cdztVBV5k9CD84MUawSQHeTpAaqVtVP6jPyuLF8Sjp4lm1X5JS+YZXWs2Jw6BRT5t+8p9uTr8jl7
qZ+xHqHa2E1K2Y/d8uU+Hi2ft+vX2az9Jm7V49n/kMsubgS1qJwjGcaIBnEqFmUTYwsMVn50FXG2
VvdV+JOsyNzFZvfs+8OsidFwhxaSgYGT+k3hu8QNSphnYoSyN1Y6YioLkOnEcEj2ZgmRY9faxvt1
ix7luMjAytw1TgKBG/JxplWsABhHv/k4Mab/wUerb72jyIpZlIUqkEpgw9tMGfNCnQ/MjcyH1UAA
hmGwCuFVq6sJktlluTHdNddLxGBJ+ZGM8RUeYzwI4X42cAHTVQJUvPjEJOo9rumP07SlUuFV7DnV
1KsUjIZSC5R6EOO4FFMdz58lDdoGEoC5beWI9zfUB4WA9+azUQaPYS6+k7ulzVumZZkF0Ii+n9V9
KudAusfc/scDntdl631bWF1BqqH31eeJ04iXym4gTRHXAE40XZ6JNX3LzLNtCeBTQ8wbQHvZwMCh
T9VI2cv6iXj/tHo6v2PBVVCR0ZRZUai3n1xslHWvh3S1d+j/8aWueUtBOejT0IkxG5djU0L79/gS
TQlWpmCRQMiqzcemxC1TyQZsvspiLES/Pg6kltq5u6Y6whUVxN650Kl7wZZh/OR/cV0XuvlxDuW6
bhIptwgczmKF5c+E0DF8FCdJEeMb46vwsWPsxT7r69C/KEYYmsYJIskqAmhAwB0GQ1CB0PWmoYEy
UcLCnLb8qVv8YJ39U5D6gNGeiVxqLf41k3HVqxgrIWACOPBoXTH+xyWmaeFiZrVKL5PZLxsh3oAK
7vNHVxB4DS0hck88+0xX8PfWuccluhwjeZBvgWAd1Xb1HbcPrvyx/GHpnLnu9I7qGKcAguMN5aj6
dLs+V27N67Eh0G/dxHp6ZyOep7iN26d8a2z056ko08vi6a5kJsVTHSnbhtaE3HfWO1XMgV5+3Mix
TK3rD955RpbJ6VRH2nrFsCGMgC+NmsnkwziRay6xNgLUc6qIb4I7Ai4YITA6f9mAK9VkzrQjvXg1
2UG/gcyj9Ba1R/Hk9KLFrqRzSxbBnGLj4DAAxA0kcet5WgUXPYaw2KnIHuQL4S4M3mXYyHV9tWrZ
+KulFJH2nKDCpEaIdNbWQjKmmpAJOg6gjFJHS3AqWCplwVaAVb6MOdkZCijTYIpciZdYQDgj0yPd
U9If9V1fbe7dykrEbSwnnNsu20YZN8rouIvWYlcdRmxco+0Xhu4Q8svePutWyr0bs/WnoNtWppvt
nytcPlFmPutRK0mAc1zgAgYAsD5K5Y/Z5AEnCU4f5AFS57G7IpfcJiXI4nJ9sW2cyvX8Gmu1Z2YM
QQE4gL4HZ19nDm8z3J3qY6Y0YZNlcPtffnEu+2qnMCye0sfkcksEy0SZZUvPITKajwURh/YUylHt
55F95vEPoQsJSjq9VKSgNrMd9tx2rk3SWHjCdyK0ON3pSsfXmjiR/cgDhqb2c+R8Z7GAvya1Heu3
ciRxbYdWQqI9DW/DYj5acdSvmjP2BfdWGd1TCbJuIEiwMKPHsEo9hPamBmSbyj4U2mWKaoxLYtPX
wGs3rX7U2nnUvqQWwvulbNMicyB7B8KaRhvOHeEuKNaAkdqbITUwd7BmCJmSE9HppkDMsprTZSgQ
CFYYPvnZH4F8Xp46GkHh9tb1xVoKVhSYwLU0BEwBsE9UMjIqUKA4Hk5mujKLzK+ysFOLkiQcdaqC
r9yvUEX7wT1jnP793CqdTIYWlhy4ZylyzHJwk7CKoLlSAEC003pgsogjREGE2wwKwG0f4qB1djEw
QrsjVFmbKCNmJ1JF70Qu4f2+k3jR+/XLopocoMeARqLl13VANUwKUW6IsAnhzSpZTDaTPYw/Q2op
VYzYc63SyOpvlyjmAdULXRLUvvAjrdO49nYEpkPVQGHVW0H3C18VC13amkrrsozg7QFdR9ftJnMI
Jlww9J9Kx3dZerc6n9IrvRANn5EROf+rXukG3emVZgRlaWHLoMFD1gDtuIG+qcN0///QdGZNqmJB
EP5FRKCCyCs7uOCKy4vhiiKisuuvn+/0jYnp6Onbi8LhLFWZWVmIsG7W9vb3Y16COyej5FcZEm5b
fU87VJGljoT2nALlrvgDqQFXRNc9ofi9xq+Hv8IVi7ICxOSMCtk4nXtJcZH2ohKnrvrvn3zmFnhL
roxeA2ZqLl4WQ4meJVKv3D33zcLrASwA0oHIoOek5AEQRw55DLjrM5yMCvcsuhWgwGfA/oaNQeWX
+RFvytCQM/I1L5j/PWH+lofO7bA6fiyNNrFLhE/XwWawwaMa7S/bUy6uubVfaNsAQp4i/X3L3gd1
UyMyYF6J69qfMtbrsF3dCZBBCU9ZhGcfzHu8BA4hCyL9/vt1bjKb0wIA2miwe4/e4ArgL2jaADTN
vblAnIcAXxrze3zx7c8Z9QfqLepMOqjIecQGESOhJN7sVG3QsIUWglDp4SB1mCPcbFLNGW1Sxl/v
PgQgeXNjuIDK/n4/xnCcbRA8AoSDbQ/Mo8SaDIEeXg2lyIIwcvyX3rN2xatIY9JVUn1+k7VNRso3
68xt31PSW37nTT7+BzfwLh3mAVeHgJTN8iPsx9BzX1/LgvwSA1UB04D+JFwIdAJAD/00UCbgUXIC
uuCNKeMBbrMB2kBb8nIkb3gDwKKG0iS2K1BZMi2kTIgluW4ElBI9dEwgFG6yRFhJYgJX0mAHiFwK
yEoAOLzebfIBe1YdmQHq0KjZJrvv0ncYQWAh7ojvN6jmqQIAGECMRmpPQ6auxUf2h7YgoiAtHyg2
L48BDJunZoFelVfgwQSpn0Z2iCd3QES1fgqz4I+HTwvm2ZKveG2EBMvdL3qu7Pd7Rm/+c2M/iwCQ
eBbSDzdX4GOBVAFrcQrR7Y1VwZphFZGqNAN/KztdRwpSGyrL/JqqLhRSmHtg0oEW6svk0vC2oprM
ljWeqaNhkyBBc5oyZ9zsGZ0PWARzrycu/Dbn0bAseYhP3WX0GUIByyEuA2MEcyVBoo4GbXtuMPDg
TfyTzwwRF8y4yUAHubCi038en0cCqGDwmRMUvALniBG0Ac1Sps6N7ckBrOqfeAgKBYPjWuhM+LPX
kvOXhs5fcVgA5IHr8Sj4ALoFksvpZY1OkakE0pc7wHbpe1o8/9A49TUZxAceh/YIBpKD9wcfXPY/
bATQhHvRg4+vbL4OsySbE/5a+pT39MG9Z/qYHib9RcKQ/d0GvUlAVMClKsqG8SoRkFuCFo4CAVWg
dNw4KCcXBBwIYAucKa6GuZ37LNFTgxHTqEqdvmJ3iz9EMHe4HxDZAYKykqrkxtKeAqi8gVgx87g/
ymIYi5wepF6qOowBbyAWxFd8cN/NH5SGuE13Wafgl0xtvs0l8WKMFH8K2sg//10Y/2Rh8siAnnga
vAMQIa/EJVEezbPjgQAU8n2WJ402eaxMLbauH9pikM4rONmPutTCZpKAtzK0ALK8Iegt98R4iHXA
NNE8Loehipf/vsdTBjvl+vj84XL/xo5fZAGK2ZwulL+/6MVjLppvMk8YB77gd3gFhgUQ+kNv0JAh
aTtufRUbJVjaH84MEJxTslS5gPLg9kwM7pKX4NZ5SyZJV/NkzQOmxigGDO9R4QBjsUaZaAKU3gOb
+rwBrVKYRUDWwNe8gsC9Yxd0HES8e+LCysTHzw3UNiHaFG9BuEn8xJTfCPvbDkenx8vzMuDtzABS
84/mZZTlovX6+bxqDD4Ibop3l+bRgAQmIO+4XMW+CBIEXz0zQS/GnpJ7tUh6PRoxp+WczxmLTfNg
EKAzWqZdBI1RbWiGwcvtFw+/tnObhNlOr7dDzun4mxbIHzF3BJ3RKUhmf8b2ABM0K9UXPaCzGw25
YEsEoE/j6npPYw0HuoPeAaX4Nt+4adYdkuVrfvCK/vt4gZCAdFMoSVcTnIWLoJCcPW+ckiQ6Vek+
2AvhVp4+05COFAu6Yx4kiEazFxCaRrRUSVBZcxJThEIUj4gU9TW4MNJmEgEgPwTzXRHJPpYwBWIK
40BCWjAlWOBXCegArVlpUB00NOdhQvTQ9+5lDMqAHZIP/G1EDxy2L+YxH2yUOISyzkFU+aWMRAa8
hRQgYg5yTnEkcaj9+xB7HuywiOYNoG3xhrwy78Bn5gS00ol3hRghUmNfhIsQAT7xMR/PKuDU5V74
4AteUMQo7ZDXIYTj7oCt5TtxvE68cbdqUjH8PGuCfIP34T0LBgOldde9ywr3jIAFAZ7DJk8vWhEZ
fnGb+uvwzncohAMEYj/oBiDvnSubUBmxgfHbWW/J1qwlPpfOF3zmWNRclcQFTS34GrkYDwkql10O
yJygmdAJS1VVfIboYFrzNWgz9NONMPcmxu+NeSNRFWHRl4iJFcrKPveufEUExQegunpVMR5G7GgQ
/tf0bwagN36yJ73phuo31E3STgueKxdROqE8PZbqA3/K2BGeMjTZJK1G6vVNe/Lr/cxP+PvyZ/OZ
d+PnnAKE+EyPD7ZuBN5Y9lELw+DA8feNhMbgFu/Mo+US+EXCZ77gM5klL5Y9zjpSwAnszYIcORv+
PMxTsEMpo7+4GLFr6mFtLlzNtzSyRKDvqWZAU+F5dVYIAfMRvT5i1SzwpqCxQGnUqxwO4SEaPYA1
vRV6jADhGTd6wL1Fv5NEolrU/OIluc0lo97iFzj5hZX9oupdHeYAaDS9QEYn0cpeWNn8hvWwhyAF
mxJM+3Ribac7ayjlo/pM5TibfIP+uIQzpRHIWp8+ncRuhvh5NnjmGwWCnvl3fnOxt1c0utwbNMXp
JJxQRlvTYQIBgKHMB/X5kfnauSPawo0/CMXhYjPiFfN+/E2/eGbYacKxAc+/7WNTgWoCux0UiIzL
6tMxW80uNKOLzyXEwDGrIQS979tVxEuplM9xKeitOowKfSoBd0j23Fdu4LaEQ9j9+rniipsSHOEC
djP2l3tEN1C20NLV0NWGtGUIiy+d5scNn68V5wwRTDjYYX5OYZs6cB8RFWHUTsG+/rzbMkP9bqE3
swYjzZTsp8vlWbeJ5j58aabN8CpHo0D9RXKmrILyyQcJqE95RUkFCOn913lRxEwyxOyHXiQ1DPs7
Ckp82bR49tXya4jEDC/22sHarnN6HbSTFCbL7rVEn9yy24twXOVv4WVDhmBTRckUmY3zw768C5o7
KfagQdYjSszWodgPj4Ye9QFD50PpLlXea1yyLBxybBqj6FMlMZMxGuzrb4P1h/m8pPgpKEHXnYGB
YTkH3BqHybhnVIyPLcTHyiwbNWbAtim5iGNDPH5Tt4/mDKHE5UPWoHudhYxhZmp2Tgrb6ZJyXupS
+tfHpJKPta04WKWVE5YJkbdfuz07m9ynFIUg1LUXt1k6vrnvzedpXKEOomZEorVLArzvPxiYIW+e
JW7qZgFtGc4kghDAfuYPdWtg03D+hCkGXWKcOMpGJfQsgb37c77uy7tdIppjzsszxSI0Vgu6QUJ6
cqLrlRRzwz9LHRYz5LHEsEzd13qAtBNym5OPNnaTTmJo2/dKXAT83Loy8eWOegaVAuvMHMyboewd
qAUyZaN7zFAzLmKr8zvkaJBmMt+juQ9/iUyD+67+iMKb170ZHRv0403dODBKY9RjeQ1zREtJoxkB
YQFhLONp4dOlCNU0yunxgPC6z3MwKy9eNEfg7PiUu5I1mOvTrncLpCkrf/ry8HQKm+HNlYYsLvM7
fC4WjxDqkk5DpuyUgeruQ1JNB3HiHKxumM2+BhUG89jCbGH0R7vUE6DdlW49GREV3w/JAQnkkgYn
Lk8LGj+1QbKx7Zy0bm+FScYI1K4I30G8AaUEVn44SfBRPC5jrPvfIV3gumuAWQZHOcZW7tClCfeN
seSjhgYKs8iT3Hrztq5sUgb1leF9IRxH7a+rhl23FmOdzJD9jHSKO4095fndQDVm7QqmYrLnuHMz
lyhnFM9TlAnjPrNBVIw3Nj2iaIvBuhnM0IMbh8c08WSUJ+NsnDCFVZOa0TFxbAiNTg/EG8ZJlAJu
Mtiyy8dpXbBzGr0GKc+2oZ82A7RfdB04NDN2ADasmwFUyFx2eB3mHo1YWQPXeoxeyAD1DumP4BBO
OHdL8qGEvHacBHengxFxydJSeOTIeEXceshdmA+0pjgiSkbP/01TXNPf46YkT5OwtQLcRjTDckMh
qlCJ6dwbYsncrLZvuGqMoIDlKKm5jyB1SmolFoSARGFETelVJCc3K54mc5JxzmwyZuTwm2radZQT
KxJ6bKc+rMExB8QW/IHBuQJlIphZ8lfzudAtfTTYzYDWmDtIccAwW0Nex+He7oTsu7OPg90UY8Be
kRtsT17rtqveH7WRBiCpH+cO8L2Spp8hIiG7Wt7P2bwk7PGIkW1pTL5FKtSs38xRZHs8IU4aJ/F5
or7kRauuQ5gZPaafJYDf5uMXS3C3IU2Exrjn2vGC/hQnmp3aPH5Es8zV24QYgU7OdtcpLG38GAGB
G+izQqoszKfzHSZBLNAGNUA7JzoKGWz6yy/EMnWMZjWq/M6KdkGvBRwGvTvhTVkTbsX5gJ12dX0c
HpN9QPGKk43yEdVN7Ph4AaRL6mzPtI29KN7DoZpjos6g3ueVfz/RmNnam00w+zINusPMZR4vM/dO
8yC2Adpk2+xx/bGMb8PsbpVjVKCWjFSHlhVmZ1OOeN0rwknz5yXh3pe3l01zZcOdqlPdv1tPRwId
pP5kxUpvLzAsycfo0dGJmoNhYWMPVhupb2IxyD08bTkU9RXMheeZ/uhhd52bI0gii8JF++akC0Tg
6vrj3sfPi7LVVn1LhcouRuDB32U9Fha+BAPl+NAL0M868DcGAOMMrMhvo9eZWqQgu2hb7dw7f+e6
53UUitSMJ+uazmIgqd6HfcqUfW2szwTB3iPwoTCC0iVm0neRzfN5x3R/GC80O6IXr/oYSNqx9mrZ
N4aUZqhj/OF/QTK5eWypFL7UHi2JyiOsrE2hzbVz/Zm+dIScmmKjPNXIVvoLzZbmT7d/5nfH2EfO
eq7muvXxPoblMHFGEPNHkGGqOSo95GaZ1w1JR7onIS4AN8vmsAyf7Wvaw/DQaLzCywQkpo17OzAw
jvwIUgO2OkAccKX8LSKRnO1D4r3XlFxl8aiM/ZDOQQfiScWBIejYOtkwb8ACiEoGjgZ/fS/dAYCg
HvjNyGEmhK4yRUd2ubtvaOeHRnML65AH+U41BydOirNm94LapdUVJVqbDPjtceImmjPzm/dqbS3q
O4MNiw0QMJ1QzOFBW/oIL+bJsFi02KsZnWsdDU5MB8Wp5y8Uz8PPtGuVLqu8vtypuqHAFrgCkY3i
/HbtgxY1r0WDEyosHiuHrX1crCuvmvauiqNBhrr1oR63F54oI9WnGAM80iByWzcj1WR/hDi2szlm
qIS0qwpnJ0+FwcMlBoyMnz1p3mMmwyZswsfmN+6jt+eAUSsgPIoWUCgbD9nqILgRRRrQS7umdmAd
HxgdSldp2+CnM6MFupdPskM2+UUvK7GTHU0YGg+LcDZ5YJH2j224QTBhNxT9PtP73h+gm1zw6pLe
c7NhclUWIl3XAApxqy6GORUzmWDx8p1E3QeXgFZyAetK2NXTUFO7Klw+ZXZcH5rCv35QcIN64/GL
CYWD6BVp6gYrglPaFh/w5m5X4SO23m9TxQedsvraHcB/o3VPw3c6rL/L9kIEwfYPIZlDLa7UFlmd
SRtH6PbSvFNk0RoL0dgMXppzGZH+TPmjWgUbTRO8t8XK61x6jFTivHcc0CpXh97z8opZrrSQhIfx
aF7xWsDScsI0xxvaALq2ErSjlZzGazye8UaxK5q6pJz+OmxMSphCNkmqBq2CImHYOAR3oKiCejN5
ijV81JlUKb6jrzfbA9OqYzBH+8MPpuAw4JQBwFZ+jCqM6dhCF47WUCSTyevfl/bXSr0+mh1Kdlq2
xi1ok81s3PEfhLhXmqwwABi/7xDQLsoxvXcFP24QlgDT9of1jOOtQSo+ik+/3cv5hDDNT2cwZGY9
0coIo3V63M61K/ld6rEKeB36eLMFm4MjPDUHf3tRTZRIyzZC+eGVY16buz8/zzCA+ZyOjpJZ0HAR
/SsEMmS3TkPS0nhfiPawpI/qA6QYFBvUo0KpO83kmBEUKa+qaTVVPA4AyivFAom7WPHj5DYFDUFe
2WxAABB1DkJyYqGDYrOm2KO1yNYRenhvRuh9wDGfo1mf5RHCM5BfNHik6AAEglzikI9gOdmM7pve
gbsEtZm0EzoE/8bKWvGQk5yyOdv0HAOeC2fGgZVHpok6weEokkc0KbCfU1iXIHfbseTePJ37ka3f
5RnSoZVE0JeNN1HOgM06JTy9zZBELAr/5olzr1xBFI64xyPMPhn5FIr8PR5MZK8IFQdfTLuYIn0d
vonkCRXtnDgD3f47UIuo7++9+5iauzcZEwXJm4ff+xJ5AgWg/VnGAM5lJOPnMyNzfmE6EqVzhHbI
0DjMIYAqv0VtBUlCAT+TBnbRey0fZ1m8rciu8cg9wA+LOUn1JliOVS3zWepJAQPJ8caU7Ttv9iuZ
W8E1VtAIz+nHKRaZIATrCPxeOaUHDs8IiucPoWSD329gKsvDd9QselGJvdKT8jizPoA9xFOmAijq
y4BjZXhvxgxe7bAhPgEaonyQsK246bib2kiUIL1gCcE+IU5/aMsH1hcq+mZPfriVA06B4CxBiT8j
xfmihOJFgLrAM7h4IlByO7goS3HPpG7bl/8L9AN8uwEDTu9alCiefvmOIGYYHqCkZkRYbyq72FrI
Vn5goKWATo3j/Vyz0s0enRWEe022ZvYiLrrvRkJgVR7QNVmUyhESEfO5qCe39Rz6r7S/23hUbBAb
KwMXYBTkmDMFaBkMHoRKSnxAI8GW/ck6eaT9DfcEnwC1KHBfECyYnIGFRInZDGsmeE8X/uP+XcA3
9E8gmgC6bxVYx4HkkABSAc6FctKCCQJeG3zGMBQCPsLNS6XcWzT5QmaKrFJIHf++CZTG7wBzgcWB
z/FT2CK+I6hWwCjSEdYbKRISzT/AcCCaS3JaxGd2PDC7T+EBQsMosvvRnUahkokBxQjcg11ioQ7K
DTcDt1zuJ9wYl8HLokzlRzQPJMxVyT2sNfGEd8DUfEk56wzAnxssM5dWK4Be+Jh+ATp9EPJ/LwU4
BzwugHSKjrE4gATBDJGs5WbXjB3RH6YD6HAhUTGyQb7Xp/vJiKf3JZqGPqMP/c9h8ot+9oLOfZyL
qR5V04fozMO2AbgFZHjeEz/zipPuKOaqRJ+pfMIZOqFoCYx0m9FSftI5VLDrdmxp0zL1KawegpiZ
2QSyZUxSaSgher/r3ZK9iRZwJo8qR0MoCCdYEF+zLqzvqKuiMsxQNlwJhzzJXcfucwQASGiPyhTI
FaoGQhxfH1wCroJhPJN9lQfN5eesAfg1sMCegPy4R2Qjlf8bs5c2lIaZCibqJrNbaAdeOC2ZKLPQ
VE4Q7LNNQFrxuulE4OYHDhEmWjZRD70DQFvFg86BJ33A8NJ4+uAcIkNDT/w+8KP+hhkm2F2fKYtU
A6yXOVxPQFYZrq5DV3Gh4uKApk8AsCmFNXSiQm4P5gASCXqLJymKF+ruKJ0Rcw+N4/Mcn/Ur90Ru
auxPXDGkL7uQYO+54/uWByLQSqNlgOdo2tAy4DJBCZaFbmUKsPvYdkky4TDmRG+Tg4oBKQU+Dsip
MuqtZPorebhIPJenBKjlcXpuGa/eldHh1vunYh/yZTInC2SWoD6bEDUyJBzjAkgOshlu80WY7PpO
fGZBcMcpTSp6VjkjldJRHEA+mgSzeLGzsdL8m8/oZAgREMBwoahuOGHP6HzoYuy/KrH6CesYsBEb
53f5pUlQf3VnDwUMAdj8Q2uR9XATetDh9sTQdiCiDAYM5Fl3McEDFRZSI84AIINchLOcoFTg/Awd
ivwQ67gycjP8eTYX0SRlZaD57IT1+NUTfbp4c5CE4zanpo5aXE56gi6izAe1tJhKgyL5yYT+r43i
3Vp2LmNFlNv10Gvd+25+mTz77rs1t8QNIiI59hCNIcRaoDFD6vUWIkeZFIFVZ1HGdhk4/DUoamIV
4b60TwILamEpyOcfVhZ8ulTFd2wyN17nu8ab4aIM+fnXQ9H1ow2GyB0TN/FhvQRtIQVadP9Y++ON
UtGOwcwtY/MwWBN6CCGdW7v8j/oYKvcnfeCByfhxBcpSFwB5XZoW3Ew5eKzbUxcz+sYXqn/vd+Gh
8/sUzxE3Crij6/QdMoY6gmR5jRAaUnG1JdBkOpTzwWng6VZnIQ1pyHmQUS0w0gg3VoyUtCUgymtL
fnDCai4xoHDxwp2aLPwdvSNWbjyl02MzfYzSNXW4O9o1oFoKcbjIqU39Tig2Q5BaM//ZgKx4/vNv
4e3In0BqMP/gvmDon8vcrHddjxxlP0R25Qs5hPdZ0s8aOzVqS3xW8G+M47avteb9VKdMDPIrgrUj
GNV+QjQfi4XjNBVbjVCeW91RsXgtPtvvYlQA5pgEevm8PYg4j8D+LFEyTTUA2M6cR0dngg/1Mjj+
GoP1PfzxBNUI+QNZac9WBsbAyyZAaSN2Ay1AGobafq4eUAY+ToS8wP9q1IS/jyEPiwIezkD+oQOE
iFVZ0CUCCRLV6MZzK+t+A8mDw+Lyc64nrzNPhYfRi9pJOXsTkKOyCTqr7po+4AirwVbz+f7YuRDk
06GIXs3dET0Jzuphv+bxFYveRb3kuyq8n96z/fG32q97K/hFLepFrMZFteTsu7NUklk13E+kbb57
zx9TNq77mQV7834HVhRd5YP8MNiIBc65tmTHYg9LJ/EWRTebacZKYy6AQDClbgqdwyGJDNTGEsJk
kFz+3Z80XrJrFsUoE6EHOxbI5md0HydhFpbhIMCMFHBFWKWJdg8p0ca6PlIRrWz32BKkR438feDX
OHS0PjZn3n1GTXXrkbphLlm4P//uwTMf07Xif8OC5FIcZ7ehtsquBNYcLfuwveZEtvGWIW2jGw8L
qmVDZetIInhsbcKk+7mN9KAZtXY1OgyckpgVF4URMNTo48QLnooX/8FJzEb36+eTn40ewgPKZT49
/TZAUuGG+1ni/zYProcu5FYHK5Sv3XN06jDj4OkqPgYR7h4jjsZ9eD2cG3uOhON3BlNNTo9CJLnu
PTnsL5ggByV8nT6nwQK9DRHM8zESxCEPTBcFSiyMN9WGJgNK/oBi5L6E/Oxu2OWhtABCT4QsnGVE
Rvw9gQkSF05BdEcCO9ifqmU7+R2e0/oK9ciYAVWw88bTdwQrCf+cHjgNeUPOUPbiHhGbLuQ02OQQ
xX9xkbPeuEr9EftodmAj4zMptvgDYmtQYiYy7ltk+RiRIaPD1G+eUWROaSvVOMBuCIMQYtakw4Am
JGestIMWcTgxQ+t5fELHiqyU10Bi1YH0FKT7kMAmzoRskfOATYvX43GCuyFHpZKKwCHqBffpa8lB
nV/Qu5LBvZawda+lqNy5CwaR4E/Ig3hvxu7KLT/QtBIn1S7bCpqtdE4tG3zODxEMVkRDZkffQPUJ
2wccAxvI8c4Chs8lCBSas64Q/xFAMFB8QRSSR91NJ0BjBBPK0PPOxaI6vkqxFJ6AxR4uJnfqCahe
v3LZ3HtnfKfTccgjuG/LOXvG3mK2BPLqEfywqy5w2365CHhmiZNPO6Onpw3jYYGxLSQXnJV++sxq
r+v3F9IuvxLS6NkQRpygnPg4PZBoLt7RoxDKCbjpogw6/0syCLLIEVjPvStnLsPMfcB5MsysfJUv
ID9pcsnJApRLksb2Ale80ziKMGlZVxtlscelCHXIk7ju5/ZH6qQg7ca6PFTOxfgRxFC+m3o6iJJt
h40FTihECLeTNzDCb4IvPhAw/pHqqC6QY6DwIRNr9BWhIbQ8Y8LERT9HnCeCOIYUIA4pFMga38es
lnofdMGUMMRmB307O15+kY+MNXSlQN85yNbNkHMSdEp+IJ03YGh+mDzsRO5PsQB5/fGB+v34QIBf
Gl/Z4FiEMtPOsI994obG5LNOZP0konREI/s9BnP2PfO+jNJSw+gfL4vMhMLsnNUGK0QB73NwxCfm
qQDxotuhf2Iecr2N5OqU6WExeaYwGZMEuvRUl1ZjaljYz6Cjg0eKDXWSHDvzapuu6bItZ1S+IYY3
KHvVdUt41TDC/FMXbXqly22trwiycc258fCpsjV6kxZ7nxi4msQPjwRgHAwMEK6RClOFKQLO51Ie
FaWptvyFdU8RgmCOYn2pfodhRa+bX78wryDfeIRnCPDJWyyk4V3qwylEJizEaFOY9tk08Yaa4bhF
wk59DZp18LtmYEAEEGoR8hC2gPFwSgnAEeA/E3AQ5yaHlEbILhua3/Nf3mBXITn5CsNRhfwHgTab
Jocaa83SISIJcw/6EPMIypExQEksDa39wC5FBTv2LNY/6Jv9/vqKtMXrCL8CifLmrQA3Ln0w9yOB
148WLTfR1++xqXevRboDsRyld0Oj2A69H9Jv0lwk7brxuqab3pmJxBQCx2wBv2k5EcZOAiCDvwRj
qtI3WSJqRn4OVE0SJtjyCrvRymAZxFxAbkhR9yy/DXqf3q4ZdpunN6zWGSwtPb7X+21sP2a9NQ67
vbWOXG+BRuFvU9Su7QGUOAmynbK+jX6nOKIzz7oc5zvCzOFTdJ7Sx/qOnSS/ImZSTrr93mK/f62Q
45JxbWTBhhXRfUhN7/g3+c178+72efns6EtOcRSOZLqLZp2wOwcjek3TeT4hz1I4Gm87Ul+vJZgL
S3HJldNZNysqwe8khkQ5BCWcJuhv2ZnwlungNsf9sGMfq90XnpN73XYPPCo8Rz5A1Jdna/REmYmh
cY9OdQKuJnUBzIzNH+1qIMeI2alf+Wv4ztdc1xM7A5E3aeg/2KbzPprmn93gjCiO8MR7TVFfUM/q
NOy28qmnAj8bmaeEAhyjphGJEnFqzySUZGdHcM0uz3n0IwAl2MUB/6BfqLoaJ7t6hj6jQ7R9la7s
gezubIacq2xR6YEAgnNVFHrjgH4zKdMuUHjux1SK/9u22Jg4adn9YU2h+r8GQlNOJo4adC8yahJk
Xw/Us8smfIX5CkEmU6o76Y7xKw06o1b0JjDa1Xv8HQ7mnenefbC5Y+8wVtzWwamFAp0j85jsQycq
/QOHyZ5KYGmqWD62cvxgj3HUtzBkOIkA7zR2tz+mZkqUtSCtUATdEjPCpfgCwv/Wou2yKa0hTqvW
A+K6ZW/7PH5nFXuFKwm7oWyhH6VjucCxBmMTaf0K+IoHWbVi8Q0wB2C10+NnqSGYuVI0hiUBPhbK
SmadgICScdFDDWiKkiqe+aQ9Fqva/xzZUv8s4iNcHA61o19h4gbo0HHHRN9iAYAzA4iU90d2CP1C
hQplBmy8TLaHWLm0EfkJmPzcmMlyP2s3MJDp8j0nVerG7v6URywZQEhGByHNE7c04vYVZ96inNUt
pQIotCz4MsaiIPWRoUvF6mYMvGL4PKKXZfGS25BCnZjn2fSFnHqLsyk6mRaUgdOHE5czi6OMGYSg
l+SZPB09gqiIIWfBx0S4TdzwG2Tq71gpOnjgtFxo6z5SYTMJf8POOt7tCW2LsVqYEo14eTLA8g+j
YHjZKyES1tjpMMzFDiqsBHZfa3NdNmhE9eNqoyrqu79FJ5QnyqQ31Uey+zB2KDow91aicozWAuBW
MKLkRW5nPjhrExSb9puKWBYM7BdAuVPuqMiqkEKMZTGF2lV7GbBHCgbjveMxfIi/1yTMBADftXwE
0R1ml4YLxkIYkoZSN7Qn40/IUcco5qpJkvmBplIZO+z0if8OOvI9gLmrdrpTK3HoX/Hii6QN3p+M
K/t5jbOQuPXnio6151Aey3go6msMJeTLo+fQgAWXH2XFjFJW6bkAKEF4BSdFKvVn4ArdTIwCdE68
Oe/Avx9a6nNBF9jCiUV1EDzjdip23T83IqYwTjKkxPZzsmf+Lr5Hnr10xkqCIANNGZFyhP/mEhnB
m6XLd5hdPlIiHjh2BB0sBWlLbabAUqxnplxulKfHtbuL13eoG0IKtuRFPFeo7NkACDymZfS7sitV
25LFwkI7PDccxfuw8rEf8j6IK6UZhqURqlCKNkQwLcJssWGg8WZ2HahR0VWD5IBAkUlO8kWREmVB
fVTAD59/1oevqBzQd6Rt7OT/aA9IiR2baDqrFlrUOXQQOcCwpMHbxbphUi/b5Wd+H2Ix7SDWqNYc
XKywB4NGsdXpvduvv0u67QlCjkqChR7dzyxDyKsLvP2lGOmr7iI9fM5ZoF2gdzhOSV/ZYPUrUdnq
LjLI2+QBJt1xYbZMASAnNpuUw7bg63aL5R+YsaLDM+fQwFAH29+8Rvf9xcxblPbDbTwwYYmN344z
gC2VOy76NvD0ACqKmom932Uk5nXqCn6H/awVERfE4HdvQbdIL+dOMx8WOY+FYtm1eDC3UzmmqDRs
PMnCz9KSnCFNrO3Elix8RhCJ7e3MjcPbmDWhjYY34gurO+9Bu5PF3sYc7S/vN9VGNCjtrzrn+97s
LavE/BxvO7QUJWQQcY3dOXaOrOT9tjy67+Ee3OM3+SA/OaZDIoB21j1DastbclxiAvANypO8gVV6
GMFZPS4l2d12+pZDAuwYgR0fyL0kokqxRWqJW+1xdMHOVlCPZNvkE/Lb1k7gJ8w6+dA9VHN8Jxed
dRIqdrLVN1LYBHjiD19HjcsCqeiMc46adwAeMHxu1Qiy+3wb0rF8TDktd8JH8nbygS2vv+vb7rGQ
j/IQDxhYOEKnZWf12nZH+RwMkUP0s6XkbT98nQHxiilbNd8m+UKASf02BUkIc5BCQJ8TNdlpMEGU
5BCT++Tz/NJr2d+8OBflJUDCMj631x50Ot1WJZeZxEvdvJSO5GRlnKmgJORgABYggBrtU7bQ2ZpA
KKqpvITOI5oEFmMaEPexoYOJvX7404M+SNREG7/G0KZMhpru8xg9nh9HadSZ6qDfqGCmfGITk6bP
Bf/TlvH6tkpXtLtbSbhG0jcRrRj4GpF+snohnPFB0GJLHsYL/nAAvEG5XJDO2B+PaKFm1CRCr8CK
od1a6FNENs1a9Xmo+UXaapywlKNe0pW0ZcI5sUXs7Yt2IK/Jb6OPhMpOGjej57mC9ymm3SH5DIfV
3enVNn+M5m/0GaJoc7HWXMnr2wwTBtZltmqGjXcP4SZ5kAlKgRzGE/y+ay7Y2DkSa9UC9WRrp9BU
FWDaKyQFQnV2YxNFs0wCKML4CtM+QNrGkZcgrow2lAP7EI/jua0PhDvQO8mfBwpMHOGRqOFwgjTC
+mbK7+03MFqDDRAEittsAhGmBe+IGie9cMjgEF6DeKPAVrHC6NLsmKJmfjV6wRQmpoyQTwkKO15r
tKzYr8SCI5gBUpjUW8oPQ3RvZrpTrYZtfB+JXlBkUGNt+/WY/qGg+bBhtD49QzKB8DGMWAIi+NpM
CWMEP11+ptqXY9cujCWBFaJOBOjKSdh3EPXNn9OXr7uQ5WJfRkCKS8/5gwoEUYdDtZRgNlJ7MFQv
vxU1vWrUsz9hd6iuunjZ8mNqrG3irXqVzHgK32EHuSIR1CqHbm09aqe/C/jh/bBa4A0DIFIt8SoO
usN6d6PLpF34qzubzj3Cw8DMXcXjj9GINFS9uBVxEdnHpjmXuw/XIkPygVG8rPZSX0CqCpNZVq2Z
cQgiJ4l9d35sEAFhIMTrLHoa0d3h+RNWvWfpLM42lGBX2FLSvt2ivBlJ1scuV+S+yKpeAFJwG/ja
dW2CRaDu3sOmbJrSdMqjqWeuG5zgZk88J+9ewexhPiEQqVdcRU24iSlmZjQLiTOfoEFGCNaS/9DE
El4WsdT2taADKbc4fEbFFd0TyJPZvSg2plXY0/L5jMUwFtI8AvMqpF9Yozpy0HdLC0NOK/FR8FuE
cGx+if12yZ85oEePCZA9NlDxbG99pxdAMBR+vY1yM/c7PLdHxRAXOHrkgVqBPkMa8JI/5z6vrRn+
sEIJ6SZmbelGs+qdUXCx59H3btzarxFAhWKhvzHV2Y2zepsBxpvqFM8etETVKI2YPPHo7enzJ5X4
HrkdHJv/ntduFZIMYAfZXRVj8pBRf6ls7+6aKnkPeJ3VJx/7R8H3VCPEgcB6FC76gJNY+uhmp298
/fs25pze23DUWkD+ImJ49zP91lD9yVAAlpBBbutiaqKEKrWyFAkMvM5hPySxepwWcwLJsLZj8Uy2
T4f+6wR7e8QiGy6AGXELNBqQ7AOMzQfu+wLMHnCa6gFaMeBv87V4hfVKx36R5CrortkP44D9rzVg
S/SXowwczAPUxP6sad4d107ZUG4w1Eb5Zr+7rwfI3Kg2PhAkP+bPA8dUYQ8QmKBjmwoKG1TD/Bz6
ruSpJIM4WtY+amannfbnACnd+X1NsblRGJuuTZT8xiYQcsbWDOYPwiG2Di4k8NiDnf84O7PdxrFs
Tb9Koa6baM5Do09fSOKkebRs3wgeOQ8iKZHU0/dHFxrhcLpt4FQloiIzsiyS2tx7rX/9w9kPl+W7
K66bWcS56IK68Hb0c2hQTCdEuhA78IM1BlslX88EEckIqJ7ZOaOseTDXKOfdxg63AN8QgELbZKhQ
PvM9yoPsI3gVRD94BXJn2Ce9h8DszFfZH4BAOAYZpA6zs+4NS4kjKzP8eKk5EBZwiGjLCDMbJ079
HDlU1dcF7rCz5o1JUTy9rOhLmgO1igFlHn+L8xn92UDPubA4ZrxvVFz84cOKv8/w28AG+MDgij+Q
4PhP4ficjsbwViN0m5Rjo4OUQheYTj+OskCg4IvhHqZTWkDxbMue9TCRZxCJIcRaE/U52jGoyFZs
IbPmwNXFGwhI1kN1yFZcjDdQN/Ipvy8Hk4fh34P1VdI9EJU0BpehGVg0bjm9HoYDhhkvJ7GEncAw
ngMzYmrAkMvtvYFI3vrKW994EEtdphuOKdvXN/1YbqQFlWts9x7wjPTGhOu6gAPMXDm22e0HfPO2
+ii/AogqhDPxisAe9i7HeJG7oUuC4Y6XzrHsyEWYvRhqTFApR7/D4tet2PIHDVO4RI42cPWA/Ng4
rSmgMe3inplowB4fbp94KoMbVQOavsYaBzMGJ91en6T3gUdKoLxNADHsQife4qIwg+ELl5/ZX+iF
W/a1XeMyMEUzPHCnTHJfRyXHSVih9B3IDq2P6O01tgbbgq6boOY/Af3CslAcIDGAS+2t3d+eOrLL
6YWm2sDt5BjnpWX0RXO45uhslrfHiwzUPc5LJmD1ynyWZwmqCBe29YuAwujR4EWFf0uw7o5zvy8x
N5kNCAAYDPvAc4nqD8nf8Pe8PtzPg3JQQIMWoO1KMrkG42oDgWQWDgcKx4J4hAEcMeGKHOxNwJ5G
5ujAkgA2ySGiU/xQ6GAoi2rW5nVjkBZPYQr7bBaAbXeqJ3qXGR2+BFGhO+TTeocohC9aP4Km5Qe6
MPjptCXDF674OUWmxDmFN6jdsf7iaTLU7LSgOyh2V3alu3za83aynDfAiTDVZigcqCsTuikUhavc
ZX8at/tqyUNwxRnPQrGhpBwwFrTLRTN+Au/asWujN4CGMqlnPAhXec15Qy2MGpgyuxuEiz40aPh4
K6prFlO2iNhOMv/hcLINrlKdgfQ5FRUgq3+AM403ePd2McFc3ImAh3ciUgHOxdir/cxROaFY3T7v
aTG+qF4FzREPGsaZKF/wMOmWJdJKgHwX63CfZtwcVWwEiDJueDYdq8sk2FG49t7AEwcJEr3mkaJQ
hbw9gSPDcuYmZvzCjszeM2CeiV29kYNG08BPrBbJjrQF6NPgH7zsgBggbTNeaNfww4340Skxdh7V
fjhLoC6XHLLZLh3fsZvPG5olc2vAGH6m/ox2oWt5pwEnL9/AsU6URLPeTd4hZ0rjDPYHmwm1yN5c
sqSJRLunXPStPTQPZzj+5VngnI+Co0EETQ+IiNj1dGY+C+AYityydGLY7yzDj7aS/lNB/TeW3ihV
OKuGvbHCGdKBWhhv8HuhDK+PoQsxvZ/SvsP5c8j9eLis2RGZHEBQ4KRj/QUMftn1Zya7JlHf7Jkg
lm98Q3wOTwTNwS4+nAFFmHlQ89LT0FycKXiZ2PArmpV+2NhgEMjMIDusWCcFNyOMDRVvAyxFRjFQ
MLcyu/HN8cN7PHKZGUge+zFYMxj6CYpRNKFtpdGBRUUp78LLPTCbbosJz+5U2mnoxTiUn+2YZG9S
vulTkX3ggrQFseT1HC6aL/cx44kkboJlKi435jBoAOeLOUZgQQOmP8UbSumF9Hri/KPZMkdTXlSF
krgZsC/wG8q8wYVpByWYol9lsmmtzY+WMz/cIITjUs8xQ6GRQHMaAxa2EHdPk5KVKAx+Qx4sSExw
OBPg5dKLqs85zEH/MqvpJFguNN6cbRwXDgiDE3oA2jbT94nltnOazpXsnR2aUI//HsMpc3he9Wz1
zpWJAyRDa2s9wI6g+Totkx1XS9fy3B9b77QdzjiRbQW2oZ8e6uNpG7vmll9hHmJL1GEpP6EQ5/HF
DLCZLjQjExAU7QULs8QFaMlNUdRGlhNBECin3BRWSbyGLCskQbR8WDJhW8ssCC4u5uKYHp3IWXEL
vmLdGMBbRBnW1bsVjighacT5xxUMUiBdi98rnlpM+Fv17PIkZf4WhsLV4Qsg+NhAjd2OGSDRlqIN
4UeBOBbHK38yUdY9fv6v5D3w4TNt+B/mUUDwQokGynjVXouZ9CBvs5m+7Vg0Rx5UQpBAgROzcxNG
IbL47RVVHmq3j09iTXW0mljpMsMhOJdPPXmhKwgvObN6bHgAVDDv7XEkYaq8rxpi/riwSSf4sWGn
DaYfThrbRutaonPBFYLk83x8wVlOGf4UbV/Wzv/9r//5f/73S/e/gjdsc9I+KPJ/5Re6qChv6v/6
t6L8+1/lf/6x//pf/9Y1Q5REUZN0SVM10VBkjT9/edpGecC/Lf2PIgnaixzI1CQ741k1AbLhNc9F
nbNoflFh2syxli2JJYicEIumBy0ey1R2bvN4a32VPSnwNdIrEveC0X7lSpcVqxgMAxoW4hH85P3/
1gWbqmkolqmKuvT3BUeXpOiUWx/t+stcb5+EZ9G6kzDejYD5sos2LnA3MuPXc79PAWOwTVJAKBla
XRbVZWmSQPNeaweNoK9B3MMr2FLZQVmv6Fy1+K7jJ1yhhHTtJsTKl8qo9n6+Acn47onrkiUriiHL
qqj+fQNGftZis+UGCIfc5qukd9Nd1nki2tPjWr+nMDuvqAGC/pU9wBz/8unDT//6fSuGxBcuSoam
Sebfn15cq3NWy0qyw/5y8gw1ZbxF9zIaavcKjV5o//J5mvXNB1qmpSu6IpqSoX+53bDog7xuzXin
QjVCU5uPcXtWySoI/ZCex5qr5MNWyPqJjnRuNHfBUUDiDRfojInrssMXX3QsY4E39amcWeJRa/wh
CJfibllpd8DSMlonxJiYBAkjJFqwIdg/GX8KpgOOfaUIZzZEvUJRhMHbUcEFWJ4Y4YQoGRG4QF0a
t632HCWzktlOsa0s/GltBrlQRXFmrmsn30vzYmp4xbRcWdoq3N1o5oBAgXg4LdbXws9LT1GfRHTB
qFQFfOub0QCI6IOBFu09ohuUy5epwsQf+kPnIEc4n9xQ8rrrtt0BAsOUAP0oCzvqWoqQjQzXL39M
222eT6H0R2xm6zCfhp2NQmzwGjMtJ8dwul0HpU8PkSqzKF+UEKSMcVu5MMmVwDML/5pMbtoxCuZK
OwYlZH/LjFFP0wIglyylcEpFIz5TUHF2pAjVMebRsPId85mitjhXLqhkkazkHne2eyuYRMeg/m1J
WuJ3S8RSRF4HUxYl5cua7PO0aANRiXcNpgQhnljeBWY+k+nzSGwHW3C+YSSnFTZjjAbvGYPxD5Ta
UxpP0u2Swc9je9CViQ4HEDG+hpUEDJg5GtS8XJ1DNxbxZbELRiMlPngDpqjdV+E0y+/pAnSo1fUC
ZgNAd9v4jEFTYxxuDOI/ZhdSOglydSH2qUv8P9Z9OWMocZ0zJC+OgGrMuy5Hya9vnsiYB18HKMrB
5myN4xehdUpEgiI0ilmgTM/l8lY+aPCLX1NxFyG0EMlzn4vK7BrMxXBH/kNjrMyOoo7CE4qaeJ1j
Ka/1kBs4Ak8O6QB96NfprEpXUPrISAyDWU87iogUEhN8gcQ2VL/BiQ+VMqXJswobrKfs35RoCCyv
UOfabYVfS4j1heqEjFUpnKk9iokYeGI8qy7rwphfK7IN/LYfSPa0jlrq3cRHZsA4V7Oyi2TWJ45c
2620hnRtVGstW0rZuoXlTLUIn6ejs1l0oZ8EhzRbnk+OcnNLw7kGKxPVrehcT/M6nKOn6Uzbs3hf
xNA9SWvZeBUbv0hXfbu2ejeo3KKcKLd7oI7TMSm9qMLYmofzy/5kfr/2dE00ZU0zdVlnbX46/+r6
3CnSSYp3170yFxBUwNHUNx8z9uigamNhqT13fmELr6etBTEHgk3y1L0wlCyxssa6bcFv2dEqL1lb
j1IOI7MfMlcYfQUe5aA8FYfZkQO75KgR8s3sEVfVkC1qBEIiGLDf+aqEQ8E4YRcfmUCeHobB0oqG
7vQSPRhP0EhoNdflpjcXsDvwMdRavz8mA4qQJq6EaughHpfuLxu3/O1L+efBDMfYpwcjnTr12sp6
vOtdhokevl2bIfcK6wegmNVl9vPHqd+dipb15+O+7AGNXmuaEcl83LLZtYd8Jb5Z12Heh6Scx9kn
XMF5Q/ZNM8uVaYkYqRtid0Lmxki1jwiMd/Db+oFQLiGlqXeQlJtHBMkgvluAB5Y3JnpQquBFMpUo
xyE0VFt6+Pk2pI966ev5+vk+huPw02MLpC4Jo9yKdzG62wh0wdVML7Q82QIjcG6IO/Yaap9m/Hyl
8FNsKB1E+ZQPCSRrxclR2e1qXiSXwksVyNBwctWPyrmsr4vEboEGaEMAWq4+lhMkT2XxuoJ/QVGG
lLRlEi/ZNeJFXwkIfczNUflcQUR+QssA41w7E8A6Q1HB+JLxTg+CsBX3TCF0zDPPE9YTwINe2ipq
pk3NZNKvVyKtKTBTQteLGS3upuJzuWCM3RxofDq4B8sBo2QOKB+LlfF0HtwSMAHQ3RqRPCKDceSB
76IxB1/7gNE8BHe9x1jTTRf82DZbgNInGtEnA0xKZyVw2GXwPs5wfH7+drShmP3hy1GGzeDTl3NT
1Uq2UhZZ/ZhiZ/soLMvV9V6Y11PJubi6X1p4mEK5gDMQrkC11y0I8VpwbhP+2flQLJKFMVYWfLmr
M7PBLYpRxon0Ti7AFaAIbS5iNrC2twqhD6uQ8oMvs/DTt/jtQuBW+NvZ+VGv/XRLX8rhsL+lcXFh
/wox9mNDcXCd2cp3eTkyEDOrD4kbTPN9O81m4R413J32om8qX/JCOARePwWovGvm7SIg7ejkk67y
BNcjIMoCfdSDThlC7zRKpjlfOHMS1W32wc54SLZQ6KBWSLMIZMuPxzjXvPDk8HrYXtz6DYIKYL+x
EjdQVOrHaHoFWZllHoi3fie+keQVS0hbXVzSpY25wgUIhdiN5MrawXUPi0vo0rCOBlUYXKL0Scev
6k55qg7pFm2JhKh0iCP2VQ2xMyYLfvUI/Yu+AxiX7vC0JHQ3/mU//Ogr/vmgLUtVZdnSLflLHXvL
olROmmu8kwAsYbTiUY4GeZeNgqcQFdhT+yayEEjvy7ZFNupgVKejgY+mGKMIHpfDHBF6JIN/JjME
c08IaoDT+1C/WdJ4G2gTalP0eMtyloyHkWvAcOA+l13r/azOkbzhRyrCNsknBcMl0CHwsGm8Bwk4
z6TXn18T6bseweI//+9Wv/SEkaV2F9HkVoGZiOMBoFmF4kiD1dJt4TLSHmNxzQg0cn75YHPY5X96
yF9OY1kqK+Fy4gUNnq7B7HZyamDpBuUR2J3TmYumWVA0VeGSnJkS66XXBHEX3GQQDBxq4KiCPFaE
8rl9uWyNmQl1BDAJLyJ5VKhThaXNbii4+UAwau7Br8KXHnWSk5rOuZlXyig4D0zIS+AMAcdrAc4C
X0vjnAkMBd/qRuRykkaX8BvQD08F+SAEiv2YGVm+YDKbtPYZE2FcjYux/IqWbBgwYYIOq//mKuK2
vk1hNUNeqFwiyOJ0A9sCG2CYJ8OwpZrenkN11Rp239rVc/+ahE9I9fKUCQfhuk5n98q8MnAcmmDB
m8BoR4fwpi4LjCnwxOkQTQ8OfMX+ZDEV8iRzEj223dh8aBHQHBpjoKTCAc9oMRX7Ktpoo1sNd2MP
qE7blzB5sPxS4Afbqk6866o0lLFywwppFQfztF1fSV8AHOxPPjiy2uzB2dK8gWA7uUDsusGmmuT4
OEq+yATVtNGGQCITYwdxh0nLVHqMcBMmuIj8MUxmZIM1d4wA18Z7qdVd8L4BRWD6bM0ZeJ7MzTX0
DJT5utslRBU7vYRZ4C+Hwsem/9Oa+1LoKJ0gC0HTs6nvIZlZL/jkTPWluDnzZeSrYFaQbbU07wxH
PRTsZ3ifBXvc7AhVpRMY4HvpUG7iaTn55WX45rCSRFnUdJHGyJC1oUD7dFgpnSlqQtN+NM5xsIyz
jaEBt8Lp4bASvFtpX6dX3kVD8tTwIYTbGr78cgn6N837X9eg/H0NUiq0WtV18U6nUbr5QURPNlai
0WUj3JvPzXWi7C0PWlmvj6nEIAWH8E9exLswgpE8ZrtXcAhBYUdTRbgT7I5goktehDj2ttHwDqAX
yF4uMBWzOUG0HRNdkPj9wPt4KRts10Zk5ia915y9y5Az51JFqedZyOJtHdLw1PSuO9tsDcIJk0SH
qlBbinjonwjB9RgMB7DmoMEWAGteIM3SazRK+4HYHUTLRPd0Ev/6QVEv7oZQl8rBkBBpxsmB/IqI
A9fCK0NuRK5LPEhJepsFhoeBIsoO5Aoaxo5ovDOPfpzXEFyc/xcLOuehMCbkBNWHCueO4ZKBuXg4
p2NHhc8bkD13T8wOAILFPTA1aiiWEZ09+C6/Aplqyiw/zWO8nni/jHVqzQHNi9ITzoMEn0oNzjc2
7IDLOLQzMCTDkMjZbtoEHrYCAIdKPk732ZKkBVkje/faTaWrD4IMyq1TM+rTGJP8wpFiu3sZ+IXa
r2XJUHZ8ean+WjhfTsu6S8STpDaUJUhndviNwubsHb23u/0J+dVL8Nzb1SscbBNdYD9hCYVYQlEY
t476VmMBdiQoEUYm9cVpfV31S+M0abAXlScon8x3yge+ZH1AHUchmrQ3gHqmjLggQYIRpuiPSOh7
sDBFYubGObHF3WAzGDrgenBAiD0mLEvu3RrB2Jik1cGMr0L+OFY8pgFIMfAFU+8U73woZw0I0UBh
hhfNsYx9HBukcSjmyCg77M7vhSHSFpFvs8WFgOjKIUybTWMZLUXGBQumbvDFOxtiwq6pxozH+qNa
/tLFar897i8ndmgot6pWOLFF14J/i+cnmczwVpchB0tNpNwof60fqxnS2dpPptfX+pCvjVW/hWFM
yOuFaFiRzkpnme/TZ8OW74UNScUe+pdt7aMKOj/ge8/IMp5Rp1v4TEHbm/GOiDuo690vW7L027bz
pQxI06uQa2EV76oXDXH3gzL4XtgDOsT2H2YLmOfVs6R4qNqRH5+SQ4C1kTnqXKYRP2+B8m9P9svp
0LeNqGQ9l6I+WgF6xPckXMQX90pUmLXsIVfREy1qaruHlCxFwYFMeq1ecCAvs6N2lx1/vpzvwOO/
3qsvbfLpqlpnVeK90lb9O/Sc+QBPiTtzcoVE9ILTBn4cTGy938rf72BcPthQFZkzSbE++vdPp5Gu
hVJX9mdW2CbwrvPzEvbc5UlCJ3caRdsMlyW/5pc1MBVdKlu9iSFHZOegcuVMUeeEULKXk9t7hgCj
etDdydt4NXe3JxmzczwRMCuQRyZqgQUSGSVwDOb/3cR6F8RF/GQUs9Qad7i6QTtlEggzjPl64WnX
BeNM+HRkBl8d4ZdCWB2Ot3/uYn9u+svT1tVYqsMLN929GN1MWUWYsgN9wTwx6k1qvQTFrhKPLXv4
oick+750MiKuUevMLrCXq3FXjlPR1VfQaCGC6BGhp46W2EGAM0ZTuEQFQPE7Kxhdj+Wt8QYfqZqG
6uCkIou/lBP/ny3iz718ASbaKCwFSajjnQGHG+ei1iH/VSAm4zYNT8757BDpeEIX3U0yxrE1xIux
DtryeroLX27CBLAKks/1GRGkXq66cga+UogO8iSE4JU6DTAZ4DnI4/KR8aZq55Ak1iYeE9BqYH4D
eHUj6bpqy4Fipwhe3vpIXn5BkeRv0LzPq1T70uBnt6SIzYjXQ3RF24S9vagflZn8Zhxvx4zR5Eqc
AL33AK7w3IerAslAk/HzS6p+08X8dRVfevK+UaKou/Cokyf5zvzQKKR748V6ubjxqkRfuICLgOv3
lGRGO1x3fuddB0usdEoDC1N5aAxgs8lzFZKpQTyIz/nYzdFgLaoNu237fAEjdiUUnnthr+N5Fux+
voXvkBJJZGCjG7SBsmx8WS2nNEwMI6bwY1Zxf8M1BYZNP0qUaY9wEIf4ZM4xyRYQeBcda3iHMUy0
uc7QPTyiecdzO2L9Y6KHSmGBXt65udoSZhC0qrHi4huHQV8FpUVaYF/0VG31mcJIVVzhwMA+3kf2
9TG5h5HTuDTMP9+a8e238+fWPhDhzztZGwZBcBGJRb4/o0CCVjJ4xlwQQcKEf7RWxV3VjvFDnOsb
xUOScHqsHG2nb6JwrOyC0DEfs21woFN/VnElVRYIjlBcsqhZUAhKSDt/ZgeUZvkqXnUz1WcMZUCy
lGYx/NXTpD6klavHri6QHjxW2xFDCRi7NfYR/W1OdBHlXI2RLDk5cJywW11GuCrUkwEQsAbFLE5g
d/AUgTt+fjD6ty/PpwfzZdl255MuixmNELOM7rSqMeghROKRHQFyN+yGasLzEpHgpmSfTPIImoet
LnCW5Y/PiAEx06FeUEbkQWfkO7MPMh15I4G82tWLq5fN9dUF/Rg0cyR//aCLNtj3gWY//kISS2er
w2z+8JrgBEhxPqSi90EuzRcKOZ6DXrvwPEi0QeP4890z/vxus/90+/LfvU5bthStQx/YMhkRlmKw
EZNpA+sbGmEAuW5U0nSdrEmAMSqDE4xrUb1hs1CuLpgHYXkTugQwa8nBJJMQESUexOTfEMnZLW7i
PCTS1csap0rnZe317zxN1lZDhAui9st9ljJEwpAKXsBYvEOPSe6suNDmwYG5dEQvYo04WIzIR3Qq
WzBMfLXcWMlOwHsDOjVF9oc+nSgEjOWbEhWVn9CZIj1HQWVgBXcGTrk7UYhvW8W2QDgfQQvhRcCa
sXOPVexwJBGIDT2IqE5HRXAfzBQkMrzmiWf2O5JvYskDI/75uStDAfWPM1ZRFYoKnY7WGM7gT69j
1FiJGN147NGTMULog7kvSqYM/TmmZpVTKvMcxRewDN6G3OZ5ccGOB+b4a0FliGEjQl94RzRkFPDI
AxHKS8UyCCf8BiIp+STJurtDGtjvVe/nS5e+LQ8UAyKCpUqWqHxZMX2qpkkus0m2W+P5DN842kDS
x0sC+ehGPMK1+vkDzaFr+uez+vOBX55VGF2EJhgwyOal9IvliU7l0E/luwbdP5Rl4GfSUAYQ+PaS
LQPWEx7NKIMm/cN50i5IqmebpudCzWXAWkMFVoC/jHRIZXMEz81RfRDX4k7BpVKCv4lrAz631bj3
L3vZuR2rXXGA8Qspdqqv1Y8MxnZvvBWryDE3fYF9ozmD/wMXKB5Xr6kfInPLdtWB7UHFVmN7wksI
D3wsa7S73wYvHwfST4/mS8MZptqtl1XO3G4VtTj36ouOXWZ+NiYtBqba6LTIEviTZ/u2lhdCM0af
VN8lqL5BvgiRR/iP18zBmhlHZve5hzSrWgY4fJNwPi82/YI57RgTiwGIZidm9Fs70SMTad5THjSz
QErg6rUGz7Oxq37oMBfDpeqpvy/ZTFVf2lDc4c5z2Z9XJj66t6ud7XG/xKTIz7fhrHqsn5Pnn5eL
9C2C9Gl9fukKUyU7n+Oeaqi5R7JHeX7pRjLNnb/m5cCUql4BQ5yfJ9JvZ6z0HYRM/fBnpX7p4C7m
9SY0Fiu1UpAQOreTG5XuSZmCJzMSEJCrBI7YTRppVCMFOBP2RnbQuKJDMPHSIp4EwdU4vE1uhC6Z
ACLj6p78xIQwFNgPGiDlLGOsrHq3bl5enFM0S1U3kyaKRIrKiJRY0fQhceTqvjnZhTWKOg9TCM2y
8TGI+yH6z9zCbgWwhfOZyo54HZ1bj2A2Grc6e+T7YxZ2ZbSGWfIsI5KCqYI4kh7EjUW+N2zELSGE
vYAbkaLgoDaCVEGBXxLzvR7ykauxtChm4juz2oxe57po43GCLxqOxRjosWhkP0vsfMds5SS73ekZ
BDWUfTz3zq3Ty3ZmeW2DntbW0znaIGiav6wMadia/vG6qBIUIEvSABe/7CRlppZhnPC64IDLQaCS
OWcPG7BRI3Gc59qdLi96xdWCdUNDKTphRlaOrV638HeiTYtfBg5RKIpij113DfTLeZiTwrURiPZE
e4aQ/q2y/IAo9MJGVI3ZmjHrZbcnya2lvr3em+c1GfdDZHu/D3X/zKYU4hsp2eePo46ojpooUFR3
DM31IeIgvODH9o54APOTJHqqdWhDUMdpRCB8j2X1XRWmwmknKfusXJ2qDX4oSCoVdiEqCxm7/V0d
3F3blS4/B83OCLzOuktUX2OwdfWM8jBMPS2nztY5dddtqpRepdvm2RbKOQN3aKDhaV6RBYjWQHHI
FCSKsIqmdDMsoZ+/Hln/tkbVJNVUTEhiysec5NOhKFdZeVFvOfCZBO11cz6tT7TK5qGHKV+8ydfD
pZ0o2rYW1oG4aIh3ir0TrQQehP2yvh5kc9cjCt5J/Tqhk6Ad1e7FGgeYeyN/sNj6MlxcdEYniS/L
biUtlYFGzMSDyu4goeKihsAm7d5cctimwhTaioq2V1MnSu7kp8ccXoQOu+FVOj011YKC8CJPJdPv
851IiDEWMDC1pLUiTGVOYSzRkjmcriRelCg4OM3h6aKLIVWsm+g4VsHrZijB+lD3qkIhXa6MalFR
RMtAtb28qQWbv27iumVEEfYzdJeWcgcWiHPqTXjSqj31aMkr21xd0Gbm6zoe2O2aqYyBdRBkemxV
1XmB8JWTOnkypK0eThmxWJpvJrMWTxc59ATjscXGqzoEnV8jbcLfK3aL4omBzMli4Jk7OvGFqa3D
fyAYD8fjcK9Z8DU4cc1umZrLm/jQSNOgvrfio248sww7gh9PAM3SnTQ0mxxC+ouVv+PGw0SeVWv2
x4YgKqKqNVuvNubFbS1fKt8IzShXibROuJ1eXLKma/DHgEM6ERaCNiuibYwDIoaFgJnFSiVjhmqx
2VJZp4lvxvgA4DJzg2Z7g8PS3BaCtBdw3S3XSbm64YJy4V0NnqX+gOWgtOyKHZgEejPMHjV12iYP
5XXI4hYFSKdOdYhWqQGZOFgnut8tKsvWbntJccD/IwjZQBiNnV1wTnSl0EefAhyuQz6WtiqO9iZi
2hvI9tDa0hVW3V7G0jCdnIfAzp0IrlBqu6w6Gg34ohdWQxxhbEyCgmzB7PUaIkX+aHYMYpyZrBH8
GswhRJ9FyLzPeoafxlIonXO2IJzBSrc/v4nqtz2RplqSZUqSaFhfeqIytuSTHgrRTiaOYyJhH8tb
Q4NLztKmfafXkac38obIW38QXrItb4Lxcn7Xp93R9I1s1t+3ToHbUPAxG/SJQEsLzhPOfmHT3ekv
JZloo9yVf7nsj+37H9v7p8setv9P+0ebyFFTGKdo15z9Rn1V9YmkjBlEYwB4WlzKdWrC+Xu/NM+m
PA1vx1N7OMnT9Iqt/St6ZvJvCzxAR6SYcg73KOSS1Anw0zbxCyT/bIi5r1+bu1TZ3JjY946BxeDV
RCFjeGTN5Td6R+cU2Ab07ZdkTXeEgdDDCYiAAJHf0BZJHWqJf96sqUAQMlVLEb/cbGxlklDKA9yS
zwJrebotTvQNtWecJ9RlteZEmqOrjlRPNSKmIFHHi/A5hmnjC6i7YNi/4Syi8+ph5cjbU6e+SYAk
DqeXuRyizeLZ+RAY9BsjBsJQ3HPqSTWxPzbTrE53rQoDoXHQjWEAJGRsOecO9yonGuxCbCyn+Km1
6BUYYUDWohIsbYYWERL8eJJcCVOcJNqxMG3hxJTBzxH6AoZILkZo8MVAFCBkjoJkHmGBmngY1SAe
Ql7EJAe2NY4+VTmtUQQ0M4yccNqLYZDCvTYYAuvbWzMnh0cW13hLEteYQQ1sfTrnrF3oMWzXu27Y
T7Ndct8+y2QjBbOafFnY54qDRjWRtqBjjJb/Q1wRitVlEFfhDSUTaPHSEV99VwszyPehjroYC11H
USYGs93LoapXwCUn9H24YfOTGdE0LnRmvZ/omX/+jcVufX9e/lkCX8oZ2bgEeSsUQ6UrqLaIKIm0
PNO7kryWTvV0Whkv8jBMK4qRhoX3eREdNH2Sk3OCGYEyBMu0nCA44BLnjknrKqJDMhwB5boSbzL8
fCLfVJi54xAyITOLxC2QDIBDJAUZZlHc5EesITxA4Vl/YB6E6xfZaOlTuazwPnkwNoJGeDBTFvKK
JhdcnuJFgavBu0zkKXyDdWiSf1nDQngRoZdMhcGlO+DBzXiAp5fBXAfTFibkMESR90FSHbKZyQ+o
cNjyCdluOkSO4aOOsABND2bWsK3iXyBk6VuERPvzlL/0WIYQCFejpJ+QrGk5pzNCYI7vlbQ9oW9d
QfD6efP9TpsgiZ8+70v/khjX4HpWmb3k97fArivn/H7a6E9yN1ZmPJLGDqZ8Na9YjMChFciz4dYp
568ExFPUjsUX7d24C1ZNOlPBuUWM42yqdL7/aPfzlerD+vppC/rS7li1rOXK8GTgo+Sm22+U1w40
EfbiO5PJM0FZKalgkxz5+xVHJ0BfmcLqleGn+FbigrDNj0C+5R0jZAs5LGFYGS4CI+qhMXGYCHaZ
ulNywEBWadvczpP30pTXHTYUfaUJ2XjIps2fCJnFUoUUI8mlNA8wOiZgAIrWEFoVXz2mZyhRfr53
+dt71yXORkMzDf0D4Pl01txC4ZaLTcpI6jIS3/u7QHPSt3JyBXx5uu6v3uVe2hAR2fsZ14XlyLQD
WZA9w/9leX47NPx0HcMe8ek6xOScFYKSxbtiekNG99y8MyPqjyjkst/GDN++CJ8+6gs6npdyZ5Yq
HxXcGRZ5UfEah5dsfL2Mu/l1n8JgQ4HEyTnCbJ4EQ+qmB/m5fDv/t6aBf67jo3r5dMttrKmM67gO
kLHz041kWgqsVXO8bRK02dhwI0gvt82d6pQLzf/le//22P304V9KI7MPpFOd0qOkpi/B8ZxGS2yp
MAs6+dIWvj2H2xAZ0mIus0Qhrxx01vGONK93rFRJVTJIKfv5krRhA/rHa/jpkr5UAlXYaFkicEkN
tv37KMZ/XSMuEdfCfIdJEaJlfllZfjrH1+4+Jn/urrvnjRQQLjLXuOv20l5Bbri7zcwH9QEHt2pI
iVUe9Z18Gckv+Xu34ThnuzOhm+Fa/REnQPjY5DIDqgYQ6PVVhFqaRFhh/PPNfd+y6xrDGGRauqh+
2X0DpDWBFQ6LDmfSd7T9j9ed/gSwMUHigO1mt/j5A+VvkdlPH/hl+y2rXmhipYx31Lyd5UaAwwx7
oEwQ66Xb6o2Q0ZGMwUV3x2SwvcfTEAX6ZUiH91rLxVs7Fe3mvAVssQIPjUohwX3/5al8x96SxE8X
+WXnbYNLFV4qdh/MoIzLiBBc7eKWfokXeIi0AX+p5KlRxi1wE5vful8S7amlWLdeCZNDRC1P/+PR
2GBONcEFCY4DGr60/eU6v8eKP13n8LA/vapVK3ZBaPLt3Xb6e/pgnO2CPDN4gvGkAmKlRwVXaO3f
y2Pl+33xz7r5si+WQq0HYsLXWEnMuYT7EJpqNGeokh+UC+TDhcH4t51QiVzgCxpjKhxq/JsvGM9x
tS9XTeFLt3mneRUaknJ2SY9gVma4STCP0FdSOqkZoTFoeJVCp3i6kFiIU+x7i9e71wYjTCmwEyDI
mVL14bKBGanuJA92ZRBgGoZ92+hmMPa3YXG24THbCGMNe4B0EgrupV0F1wltRD4VcS8qFqo0uLiS
qKL68oPZTMQ1aaq39+QhhpiCeu39/5J2XsuNK8u2/SJEwJtXWHrvxBeEKBrQgSBAECC+/o7SPnFP
b7aiFXHvUku9ulsiCFNVWZkzxzTW0KzIAzBYia4fsFjC55wCKgarbMHO5LDML1QG96mghVvCixpV
ATF1k/SvW9yB9mzDi1N0R6x09eNhcuviaOs4A7wrG1zSLVogvcrq381hDDBActlYsNe1kQvV9CDS
2fkVP/CD+Do5Lp1FyQ0K+aBJPxX8oLXo36PT+G10vq1BRiwdXvaVB+qi+LkeFJVv4iVLOUcRXnoi
XAzOe/Zch8VxkIxeHcGtQkZ7oZDiMVBk/H+hBtOoBP+uqmelGpaIiVOPpeR5DxLZv84hL7KrQGQD
2K6LTuxleITA6ooSHm7CoLSKkjCjrScThC/q6rnQyKE7YaaGt4d7/C0rpji/nPJ7df9uVc+DKnHK
+rixo/pEbtStXjARs6GMM2aoNoCkrpD4ANB27Nx1YPSjiNWb1q1Fb/5ecIwDGZCE2WKpvg+urZik
LE5Q0asH/ewRweFA6aXs00mDB8zdZ+LAujLfnkAkkXcsA6nyyPYcNs9724k7NlxtwXem+kQXk6eK
PBmaR+tGLxnPKyuEd99eOkk7pwQDqsKmnNxhCMXZAMvJfHakLHH1v80V0SOfVgcQA9iad8gQQyR8
jPKrp3+LiXPafvAbQkZIRIObXveUeI99nodHsLKwuOn/+kSZxcp0iPIBnnCoGBHcMAPKC5tN5Eqs
WGYrVWYq5sQkz7ARZO4e0ZBE/kWuuvDquqTKGGBEnZd4VBRUw2Gs2LM4xNsYV2HzgH0OujphMbI5
U1Rih5m3H7mrsv/pPjpHsGlD6FSctr2EnPkc05dPZHvrqKNJz1qLpAcRKiiOyr+hSOvDMaC36zhl
+GdsfUWISMCiGGF9bt+EcQ6sABR0ef/46j2Urq5TrEC14t031GGfD/83ve23nvbv4OH/zpPGWzyT
nV6XU52wkmjTy331whozbl2K4G52C5FkHsigBiR0Lj7RQlW7pL3o/BJJTGSDh658ad+08JlH2caB
iawgSerr0EbK1/KAI142eB76h1NPfY0u9IoAF8NNR49OgJ5iD6H/3MKg4POwouaf040heYg7s+9+
dWrNdJD+e/JQfkxrmbZJtC6b6DveAqWrlqiHV5oQK+8pj6lshcmoSa5igR7AYay4/nbAHzfo9Btr
hmnosmO8L0KVfVEUlYSUMrzMjt375ArWNnWlwaFvrB+dZEKSD6eEubm8rLXtv8/W+ilcp8pBR4Os
mor9rfH7Y+2t78bFKMyKjmvMR7XgZQ9OlzDDqaT0rEPwAJyXdhMY2bhl8zd2ZI7vaueB7hebJ7Lk
qdSp/RP28nb7QNWvLxUtWZ8ZxuLymNXJQIEI3Elb9b5kMKYBd1tmDDXBHCcThImDK4B2u12QDSAv
ZsBmw6TTjh7ga4rJ+TVw5Ahw7gO0JET4snM5hEQhR418tiDbVkUbqQRu168WuABn9pBcsE2/XJ+f
InnFpKNedizNNr6VEX9cn1dVa3ocP49TLQ9uoPDQyTpuRkh/G7Ay32ABCoKcn8aIVgbyAtlPhRNI
SU7JvUf0FZy8Mszwd72h7Kf4NqaFVE5DG3EvNVODVdjVtCh9UTJ9yrQSeWXZMuOvUz1BfU21x7kG
sO0B4nOZbEGry2HYOHNJWuqhgMRgR6xRGISCwKwzsWZJ3KLepl9b5yQEB0mS5omlZBmczbHAQsOP
1QYsBbravkOuGPz7Yv3UcKUoDk+TzrUSH/8dyDWJ1mjH8kRp5hApB/8AF03tPKHIgd9uaRvr1Tbo
PsZQDB8dRDGL15Rl4DD8f3oXMARkS2H4vnfV186hzErFOU6lVhk8voo9tIaCwnw5dwbsTSBywQZN
hc0CfezLfx9c/SmiVJz/PfjbxkAn0ybbFYM582mQa3qgVvYUDVdPckI3vCFKfMCJcZPRuZtMj0hQ
OubrW1OfAws8dTEOEdargDb//b5+nNX+fF9ve4FrnTVyc+eiQKABpz5slgrUl2YtL6Xfsh7f2o73
1YK9tcl/tols5W039oJAkWf29w0wHKJcucNqy1IWasCHKQI8e8UnRZotigujJwXIlDWo2mQG8fVl
l0Rtxk0WFBG95rPYvn5JUPxY+VcZ0iJ9puiyJSKpP0b0/Wylr2PFiC7gSxMgjK0gbtXQHiIq6f2q
q40eUKt+m0d+ygSpVEp00zAMVVffhkauKrGq1Ry1CeXFGYu9haGg/rfH2ZTmSe8axJ185HTT7SWk
8GgETiTtyY71y+hwC7LtY2sskaOkZFDZFiiAXk+BPZOg8uGsyQzo4NehBJ+MM48SvadEhCiY39IY
PqUbgvQje+58DV6T9Ofd3dZDLLUd+p18vl5WVQto/pfwq4Q0+MuT96NQWNU0w5F1Qzac7630H9c7
ecgnK01KZlAONaNrmT161ruCT4afDpOTsucj0NlxYlxH5Q1TjxEsDGdJ24FNwlC0laUYJQ30L4qC
Tp/k8n2G1R1VWTj7JKEXWFLVMGUfbeeAw5MKHeMYnEPD/2UEWT8FBn+eyNstPN8elnlWH5wISnJ6
nTDNQMp98Ql1G31Chq85+M9VDNgC+Nhe3h+6p5FYD4KiQxWAdexDatGtjPkUq1ZOP7Nrw94f28BX
PLvfOJD9XJllbcGcEMnj86Bun7Ymbl2dggi4fR6YmPCeadvxsrZD3wg68+VpZX8e1hLcqzoqn7hP
beQPFfJhJzZoGXHPkY2PMk3q1xaVFwf4j2t+2FM6WjuvPj+FB+3QbgPYHJq0n/bqbqW7zVICoRjQ
GE35kUyxBtQ+6Z4GNPDtnAkLlgJomqzHnuILeR4EZpocSWt0drbjBvTqsznkMJhvsxUaSWOjr2Bd
Q3TzKUpdUd05zAr/ujtHMBLZdrmAP+jcoXRifZvfEdcCpcvGVhOpXQTsso9101rvwvzCm6EizgTo
3qZqQqeI4eNcBxsG8o6rN+4p+rUtWvspPlKJBFlGVF3X3sUg8snJ7o+MpzdFh4ipN2VCnbuG3c2q
mRo05QUy5Sk/mdJJVdNoo3gHCkiuEShUpGKMBHhCPKa2I4bHQJ8OAgfljH55NH9+Mv/3Tb5NuMnp
kqpPmSezDOj5OtE56Jc+zR+iPRF62i9H++2SvC1x0qW4NbIY0M0X+CC4Mr4TYNb12H9mc+cXBtOP
6+mf1/9t3SpOp+rgPDk1c521qQBs4HTr7mGdFd4FZC5lpjGFATmko0BYlB5HzHph2W0yF/GtszUD
jdC9nVZuNf7lMojh/tcqB6LIVIEtqeb7vHZVrrqSvLgM6sV/0jn+8jZ197LHCHXTOD6lYZid4ckD
gFcPH7/JHb93XH8dXaSwTdXRTOV7x/bHrKpVsa5U14Igp3sc6HviG1x8Px9TCo0PskvngRy9PGt1
n9R4gwNBQVCrs/ufUHrFpUxYxANHTuiZhCOPFYoPZ6DHqHb6DER6udi3Y5ZJVWZgb9K+MxJey51D
mPll8IrI7vz7Wv68RvxxNmL1/ONsDtXdsB4FZ0MOBlkx40rG6x7QKQHr1213HtOqeATrSwGXFIKv
TWoLmIjarsLDCB/zOY3XdFkGdURKgLKKvoV1RJ1S9/GW6gIDvg6pZKJIgNMK3u43So8qnvh/3Yy3
8ae/7op1Ne/H6dVwi309A4i2RgWBQWXdVWYIh/z64isdQEb4+iZ4F7M6I8QMG2HYByfvt46kHyMw
TURerLrwrPS3BNitvmin7FYzIXyiccabqbe9LXHLCezPM7IhMg3b2wCGyPkeJlM7cenVFJgBlK20
LRGNqb302FL6ws8qenXPvwTJROE/XLA/3t97tqqucks/Wry/U49ckZG3D5Qsi5YJeE5GltWqX8sY
qQszLMCqB5zxDmB1zBWo1Vs+ek0V9Ho8EGKqgd4ElqhTEE00T6+Y5I92rrjIqERRY5KO6NKhc2dg
AAh4epcv5AhZl8uv+8XkNJI0Iq/DOv0oFgzg/ROhzjbdKmHOjm5LZ101ODCVDni1y8NDMoUo0ZEY
0v6RDG1PaJ46SYjRKkVtjOholiSQVccHmiKzgfTYGJj4suapHXI+7H6lIW5dBVv5BWWAA7YqXPQm
3INkzbWouYfG4kUzVOG/npFzi3A0qpXW/dnFByl9tW1gDhrljG5yabMFPslIGkikuOXI+fj3aPyx
aqkppAPQjNiUtMVy88do1I/5oVAeYs2rQ+shUiDXnKm2VUSXGAagp46yW+eGDxX2xidIhZ5heQQD
2r5a3lBwYEdVRXbz2xzxQ5udbvGeEGbqMnH0dxnhj7d1KZ+xHBu8LUIpOvpbWftSBgc0GDicE4lg
RE+a4Fgx2Y4aZ2wij8QkkYdApnGgRY6wglapBuh8G9jYVud672WXIS0Yh7pPl9cRg07EtqfbOlmd
mH9QIhMWg0y++Cg9S7RtwnPTZ/hcTfoWXO3Qq3Zl0oFsYRVeSmqXLORHfW0nbODsDydj5RGGULSH
+NaGuOpBsbUaWxmiyQD1S3mOkOk+8JSZH9HZlBjYIbo9RS8roIMdiM2TCJe3W/rQ7+TDVOk6S5p/
Oc3sMivOX3dQlaQvzcHx2DqQep/n9eJWDo3T8JX14F0djjsVo0MDMlargKBbjbN8mQxtUPWgqqrx
/dBKnmFskXrc5JzARSEc9ewtaxfGX/fjwnlu1Web9yu++RkkIAby9dUOaAxmEOk6Ljutu7DYZHdf
9kmQV/MrAoyzB4QQSgf1Xkg9B6xUwwKdU0E7RnA0vYw8co2fISnLtN3YYUyEh2sWStGzX+4oVjxA
W6lc+8DiG2dnsA5n//Bq3fDD8m5rxED3Obe2aR0gESpklM26U51GDyOiZlS+oqs+vWA11qzUEj0L
Dd1shjYZS6Kzy84rsxjm2MeSd7m6zhr1eXQaI8pLINOxSh46telp0gIaaVkv4k1ZRFgPQE41tA7c
t8b2afpINKLZegFpmxZFNcTMHEuPNCydVj5mpZGXFAMAzSNG+lRIM1PVx7sxKrvpdaifVmnZl+mF
FfbbQOAtJTzRAYaRxaNb7zgsFM062eJABEj8SsVUb9vqnA0crIcrSWmeoCGQ0PsQfa25nMppv+HR
sWnAmeAohwdwtiZXSi2GzAZTDbxYEvoGXaZUQVwgv4TT+YotuURy36UdvkrbWd2Rn3S7+7A/EUHR
QU6xVsnneoak0K0fC/DF46ST9iWwSh0oFNkasmlTu2fKIbg3sYXf5zJ7y8dOK4fgTmOacwDKI+pW
IKh5FvsQA4EzdJEOJS9FY1vgKyUQVVAv3K6N0yaXyy8LojvNlG1EVSSXXxZWrl25GF1f3o1oSpAn
YduKO2UdwcJ1uFJAMmCtNM2KDld6j/JTt8TGxc9hizFHbTBZewrrJSRfCIVogeVUDzwIQFVTz9jS
eXE4fihq93T2r8UUkeSJERkqTeegUONkthYAYdpoP8jGE0Y7xZrWM8rYRdlVezXr1edJWAWXI0Fq
2rADyZgfWs4p4Hrq2KqkGWr8AUo0Ooy4QnoL7GthRJR8r8qEB03FdkOU3w2ccDsKPGtreWlhAich
A+vbwKpfOPQxW2Vj1uJT3SrkL+wM7IwO/nZywQHAiEpjyMPxMiKbzoAT5buW9dvW4u98FkuA7Ogy
LTyOrb3LKM6Zkp1lR02mag1JGwWbM8Q28W77VRGyMHpqO4Zljd/RNWC7g7DWVLHDfqbhv9ekHyr8
hmZpmgKMTrMcS36LEFXrHBf1y9AnhZX1mnva1wvVr85FRz1SfSHafl701v2Av7J2De+nvGXCdPj3
e/ihCRABnEEKwDF18lrmW+ZIV9I6P1zNmNQ0Asi4p0ljMx6d8dq6e8YzrLK5JCgaGZgFfR2rU+mx
e2Ta3kGg39xaKsIL6VbTUtS4Tazj9AipEuumF/3QdMYnTDWvgm5JgJNNPCgKjEaRL6lioJUQhzNf
NTu3GKrUuDxNs7MxyU0Px8e0jtLzJrnNT9cPEx3mGYuK8iN+7J+4JtNT7GPWYzq+JEWGuixhK5o9
8/jbXuiHCNgwZNOxdN1EfmFrb9s086K+zrbU2BNAIe2sfZ3ogeNeg+tY3QHyZOaGUBieCcTHtztN
RTi1tNjGvXS/aTnhGfsn1NgbGtkCUoTVp4I9AogFlx0KUZt7os0vqFtZEH+Y/qGN3H15BjTUN327
nS4Rgo0I4fxsmmc+6LGqf3ZwOXDlufH08rbVSkepn4TJkiRYW9rrPauTdJ2FuWSLSHbhNEAHRjXX
xLAC/WqPUuCczcJD9w9TSxCqcdMUTDeEqwWlCAJiuYWzAKykAN+BPoHqBKhy1aWZSvidIBQHPMj0
jQrVgYOctG5OWBqRgIz8km7/Qd9BOk3RDNVBfk2y9W1MnK3DwcjyQpmkUmjLkWZHaTwE6+kcJxqT
ttOC1XTsErza8KTt4IqhOBxoPbKK3RFETvGEFJJitRoWzfKkts8qYM0wTSe6PNfVoST9Mn7+nkpI
B6tsBgzdAmb6jknICPiVI72Ck5fcNrVxJVEodLx7g8Q+kO7zxl78e7z+eDxmDI0Bq5OAfMtTXE7F
MbYNW57cshPAmvbtcHQLwR2fSEn7BQVKav/7gIp4yv97H8gZ/nHEt1FwVI51nTScoWG1pUfazVT2
LozpuLJwa6RhK4qJuoD5SROqPienIulVsjG9D/TTL1WQn07e4mrLMlO3on3XA/4IluPkmOc0/MsT
9bg09K15aL9kOrvituwI9uiBnt1fTl7Mfu8nb9mqpZiqzjX43uP/ccSLlqmpejmC/X4uM7K6GsW4
q/JqScN4AS/w0OJmA+xSobM+sm0tUyWj1l6tqvjjl3fyd4KKah0lKNYJU+bGvyVqnauda+fKJtkh
R7mxrY8bjfx+fIoe9cYS5kpA9B4vrGGn/z6w/ncewFI4d9tQKT1pf2GpkuOtViQtf04UZrBD4KA+
QWglhSR2nyH9Vl/QQklWQQ12Fdm9726RRLT0pGQ/uJGoU1tHJbyhvaGCp/tUfa0CyDwekncqrA0a
pNhXVJpqIC1KUXYKcuy08GzoX57taxZc01aa9lJ1mTx+Gbg/FI8sUSM2YFXroKq/M+N/3FpVytLy
fnPKyTUG6yizN4VqdhyZCUp4WwpjCRWEVyWzf1/OHw8Li1vIDhR2fPLbeqvIZyMxD09I4OzoEwhz
6TFSVAT0o+S1PiPQ4EZaz18G8Q+aMOZSx6FYBphb0Zy33W+eSIZhotqdEWe0na6JReRrXYxvwDqI
rbFJat99NmMbjFFbziBhDUm9ZiLcmF49DGZOiCUd4QT+GKsbYmDsA0D7p2sN4zZkRiePr2b62x36
e/BZpq2oiIxlx7GM7zL/H3dIdx70hhydYqatrGmByVHRP3TMDzrfDz31owppaejbEwci2b/v0bey
8r9H/X8fWGR6/jiwLZXSIcnjYnYL6Kjwzx0NO3AqfS2Soq24lQcn94LlHn1h/sm/BvdIQqIDON+/
92hIa78iNcImblR3rlj06V2gjtO4/xrLg1dL78bev9/tD8w23i0kbceQWYjMd52omliSzb8WswQ7
S8IuSrPCk+Q1xrPjcvWSLU0xcR9VXhZiOOygkCxb0oeJq4OEfwqgRErnn6/P9IM2u/unPSfHrLTh
WC6fS739GolgpPjSZ2bv3JOn+uy6w+bJu7bRtGSB3RISoRkJHLyGsficYSqIRW+GD3DuYx5MPhZN
/h1R8u3XkqeIBP66S5rgE0EssSz7bSRlZe4kR6MuZvL4sXpFx0HWk6Zpm/ondbLYY4WKqs7LBZiA
nANjIq/s2Ov7QuTP5I4WXiNtEIdnIiRYjzhBnpAMQl7waAeHM0yN7rCmPX6oDx/dcxd0+qpaUP0g
P9uMlXEzSJcx5sJAZP3L5NV+9G/tGIFQ//Vp79OPqs9sSFVLxyBNlDiNZdPWNjTgUwydWUONh+I8
vS8Rf7JDVSdprxg0M/vmWQPl6aszdaqNi17RO8/Sid2CGdm9jO1uvEzn6RzErL6s+1k/nyfBeZp0
jJExOgzTXTysO8DCJxe8w2xPeIDhI9NTI/pzSRpv1FAJ9J7aqjaP+WOe9+9T1ad15DE/TIuW8ssO
C0HCDzeHNK2jqpASDOg4/z2EyIhUF1N6FjO9f6IUfvGSEU201JUWuL27c3h1HgVDnAU1FwmOj4wE
E58ckZfl37tmcAteYwvLvBgtv95XhlTbyaZQEMixA4/nSU+PEq+vRk9K8Leg8hBe+ABUXLpSQz24
dx7EwdCLgNozm+OEA2zOVLt0BLPHB3zvG7Jrf7B+njF7JH8AjGdfI1t9+s3Fv5EEaNzJiywgL0wW
CVzzt0DykrXg4r7IerErfggAIn90nPA61shjZODfA0dr5bJbVjw8zAyojzYNdn5ddkZ3NkaUhxEc
m4CY4K2I6gVk8dIzVje8j3BIxIeV65F5iDKfV/eGHahfjbKLD1WURkpsDhhcTxScOPSiPPq0v2JF
UC+QfyDQPF06d2AFMHjG5Zf9JUwjUTgh2bW9Fx49wnkMJtNcVcgoB4jNRHPYM4CxCf+cnMUBVo3k
suK9Nhl6WmoKm2+XF/YHKLkFWg4jlN0Tl18ZWr1LZRvgBQEhDVAYi/ETy9fmuHkQky7505UqLX4M
dI2f6GgDjujxCibkhV2+1kl4sOoJ3I0rUVCdSLN0rnYvu8OwWBbLGkzO8s6PnX6ZJxX7h2eSvRxB
OtG6Y5jaW+xc53pVNeqznJ3d1Wp9d9dDhTwmyuRAcTeYYbt3d3jz8LaFjHeOqMRJAbl5nymUzqfd
bjQafY2WF3dJBiZ4IOko/dHT5YGKsA8BuiF5ZF/ciF9Re4kRLX8Qn7SJuJOv0d3np59uRP/sgNxX
azf6+PhM3H3sLexgu90fQ1CC4+1Wc7f0zre2WElF473wdcV5MeKxc7fjbRxs95k3GAz24/FidXUX
3ekenza3u7pxSnvxXYm7NdzxeDuGqeniyetuJHdzcxcLLC8Xq/VqtVrg5uhWrGA4c/zPR+ztOWrp
bn9Zmr63P29ztKXTKcQGWkUG+K1b+XMlvUiKfjRO5YwtMAQG1F0T/daV/BfvFPcwYZ/JWzj42y0H
F3ZWBtzpF3CT+ivtXXoGZwBpgYEtzsXCfcrgE/itj5lq8PSZUDy9I2NResX1ULhTiTOOI/HdMJlD
8Ttn/PL49fTFn8WHgSOi8lUGZmRH4rX7mMV5ccQTQRbRXffp++1J7hAskzucDTd8Hc5SfzZMvCEX
0wiHawkT9TZnU+Cj4JkRmgAXDZ3P2hfoXn/NK202frj2+/1wNgzFsxb2+311sR7inO0OrzxwM9oW
+8MNx/IbasCbxKPz071/P0M8OF3C6ID6YL92d0lYu1Tb3CTEczec3PieGcxJ9+jO+MUE5dOCtDm6
Q9PjK+jHUHzNwo3CwVh7p+kUtKUHlckr+1QVOK8NZ/U/j7zj8qY2JKvRoODu2fAV0hvDgN3FiBbY
lniMydzyGB8j3LDd0WQyMf2vXbRM3dExGo0GqdvrMYVFplt7SwyzzgG5dcANQvz4WY2hsLyCS9XG
qpvW4sxtgg9+Yjn66vV6jYd95HK0/Po6M+7Egcj2wOs8cPK0F/AmxFsR/y8F+TJfQsOPjtGO9+Id
vdGSsUgKhOCzh5fMRLw7UhptGCJ8iBH5dHcQHya8ODMs7w6SR68K0Yh5ijfPcFdMAhmDOdXFed6F
y9LSw0+4W674bDxsVr4/ivDBK1sB+gyO1URM0834Py+IYNRd5nsELfwE9p8fRa8OsIBXqJR/CA87
vnSeGRIGr7hHiPTdDu0O3sOb0x8ciuOK40ME884+UTf/j+cVNqAJA/nkfs6/XXrczw+u8cdgwA91
lGAw+NA6g49PzRt8crAmiN1PphIx+uFUubj7+fv9NHHFLzHCq+4BL7hXVwLGQ5VB8yRf/OX+AtgT
pzJcdPfjfdlCTiA+3a052O63FaOUTAtOgYewam3Lrk4Om5F6wNOPkdpdLK5iaIEN4OPbFw5AORYF
qbu6BaIufXW33aLrtO3gEsV8MjuRRnaP/l7GGfPlTiVfzAP7KU6lzHxlazzeT/eVO96K0yD/+T1H
EcIyL4lgAfwYsZwIHE6e7ZHyCM2AqWy7xWITmfYN00ZXR5TKfflNPv0fRez7PGbi30TtUDct3XkL
Z/Q0S63TVXvM+mL64Qyvbnfd/c+Es+ouNHfVZTbmL7ku24p5mf+/uv0yYJJeLVbievENzA9eX8xI
fu6v/JWYtPur/l2sO2sxh3AdV/z7zV2vxIwOu9tn8mGcbjapv17zPWh0g/WG+WS4Xq9Q0rrtIVPB
DB6bx0TAejYcNm570m5fvdluMplN2jePYTv5HhpRe+RGlvfFmN3tdlGbqaUd8UhHUVS7k8lOIjtJ
7t6dRBHDK+Jn2jt3t6O1w9uNzPZkdPV2/Dw0iODL8Ux/tBPjte14k1G0G03O3heWChPxKrU7Eouo
cF2ftQ+8IbZN/m7HMnj2JhMOHEUjPvjFS+44+k4snUxrN+Yefpv8Z+m8efz95PvfZoeAvSb/dvV4
u70o6A16H2J0Rkwig57bc5/eYNkTI/Dj43soIgpkGAeeWC4HjJBBJ/A68/l8OhXP0X7PEkoulOW3
tTX80qXOso15DF1r9P3kYXOJbI3RMRUP3hyonTsfMPTmnXnitjrfvyVupzPIGcPzTtBhVAbzjnj1
NNqf/Q6jbyye5y2Di59gqnH349jbjhdJNB570/10vB+z7Fn+nqNW7ve3ou0BvB0gsHZb4+0FW8vx
gnfWFX+xWDA4+H/W9jGr+2KFy4aHu6ZY2GFgY+YlVlHxB2988saLf6/llKP/DuktS0XqaaIwpWjy
Fj5VrzJJktvxMcvDFazvNo1A0aVtRtTb2s9e3VN6h67SA5seNDMrVHwcwAdqQDjX0j3yxjzO4nPt
uDzHYikvAjGS3BxLUOph/MX3k//9zyuxSIvvkKP79xASo0ks/gtcXJBNiEhBj0AZ839SS+0v+Jd7
cA+6j1DqLh4h9OyAEViKy4MO0buTkRrEn4t6iHUF8xIabmIgm2stZrH+ai1CCdyq2Z8oPnm8Niwq
PoiMv7+KM2CN3GyICVDqBevax/c6FLEDuS3eN9xyn1MRfwEONygWsrcWq77qEWVqIZWVQIzyY0tE
CfyJV7t7IvSUJo/uo5t3M7iROD8d+lk3a9GvxeJ29y2WK9TUU91/egSPX7sdWBHWwslMYSiMLt9D
QwxBMVqiXu31aOER6+HXsvdhu4EcDno9EbCCbBLYMdYothztIwqjPCh8rANcXvXriyWS5uUWyhlv
Z/o7eyamAZB8HgxHvmL/t7tGjPXdyAnY/DPOyXX7I8fb0UnHuk9Vw4OP4enDuy/zmdMZJA6B0VZo
RXJ4awMbRDPqC3vKjCUw+14BYbIF2pwmJrNbRw+WRKAansGnjGqcrY4USZBDpagJrpgFv/yGJRUJ
VweRES70tMyzliP8IqRg18KP0OY/Eq8tlsz/LKwY34Sn9RlXuBb2UtMMk2YWNVYbevdiLLJP2MGK
D+WjwLbR2hYxwAbXHFC9xMw1wfhYCv89ipTv7vj3lcSiJUbXHBLYmv22klSyVSZNaRazO1I2TFHS
QUEK4eKpr37ZKToFa3RPmerHtj6m1eBM+Whsnjsrje4LyDgrvjzaSUWMl3+on8dDaNK4SN7GfQ1k
z+GBIzQlkhMRZDKN241wex82XVQA3Yahin0NYyOSBveHn6BpyXs2dawvcjml7psfAJBkZpUNPhwh
8msChkxCJEFz0oTVtSR7G1+8extpEKiXuGUYrqx5l4XquC/Fl7AdxmFe/EkfWmN9+FqVVbe40FHt
qUPRDGaE4EgIetgdIso+sv6L22G1jbbGx60l9v3Qw4bKNGOJlVryGv/ZlTaN59oo87NnYE5e6vAO
sQ0+5ijRfTBtv3bHKJa4Bf99i9gjwpahDqUgQzRFKv7rfy0yTfOcN/mTxBLy55omB7tDb919oIEl
1brIaEqSR50E+fEVnxvfebhXhrwx0Mkz5VH+rfa4XUbXubakYneZJtJMn6fxGDuAzztTzM6CqIht
COAYiGL3oKAztqxaB1xFKsiwHvNA2np9JISVzw6SEswVwGf5RS+mrvp0FVwHWseve/jqVb37Fnv6
4WV9DzJ/YaIddmY4k5BWEQvBxSMU2W/3AOLbSAxJraD/CUTMR3xFiossDOpHsVjlHjXu1pXfIawR
DWNK7z8Yi1QSO2ZLXWK/uIT73lFR7w/ZwF+H+Cw/1vmrb4YV6+P01KJi/d2I+f375do9NePmTiHX
PT8IAiu8a8Vn6iUdEdqx4xNG3kRygRlI4SPkdtMd1pKYwc35ofBsKnqHnQSk8ld+kPx3HoD7a6K7
0nETJTOq//f9Lc5NnthxUbCQSS3sHene6uV+2am8h5+28/ax9Wg/2pfRfXAnHyeox4923MHXKqTD
OaqiMlJadDQEPNGh4optFaCLsJzfo2qXEn+lodhCIZgkktkR4LBl+gKO614+xWzo0A/ZVkOHea0J
ZFpteYb5ENMfxe7w1NIW2aScNUHBp+rT5oySFTMN1wwJQcTdYVrzuVeRikVv0qlaBR+31q9T1V/V
Np590Wsk2gUNy5Lfagbpq8r07Kk2UIG8Z6F1Cvr35GxwlNmrSJPrq2NaWvQ8UIGuF1cK/Eo6lp5f
lgkBF9OSymrpTb2DmPfvGfSvKIR3hWrdhM2lEoTYbzfPNvK0OVWn10QvJw+T+lP1ZSMbOEKa3Pxa
rfnpEtDWwmRtOxZzwttkXTSyUzeSVE/yGKcbADvlzQ51bSDrlVdmSl9T+7a8+fcJ/lX1ECdInxlW
rYotcI3//XRK5cm2iodVTw7lJCaSSL6SNFCKedxM/v8O9HZyeZnUVXrj5OJqmONzf1nkD6Q9mveM
f4kd1b+Kl5yTJbLAVFAFN+ateHm538vKUpt6UpCxxnAuLV89s5nbabyr8+45xnO0vlPFTXCYg/P/
ImlLYd8CeJ6ZYDi1iEcskc7de1NMjaMU3Y+/XYy/WUdvb1E8Cn9M+opZJ3Vxkf9zNeoThXRanNdU
hb2DjMJP6VfWjgQrQOp/34Wfnuc/Ls1fdPJSrbAdUOsJB0TbgTWR+6pXhdQ/658xUdC/j6aK4fFf
a9t/n6b99nTl1lN/XcwKX6/H5gXoVKv3r1TFxcl1qHRUu9OFTlRq+keaqi4pQVvT+BLIoZe9tqqZ
XY4u3JhTfWyflEN0qmy3gi1wA26dV/8PA/3PC/P2eGZ5ad0r2ssmKjhLWrlkKTBsyb1jCkLi5ir/
Rj8Rr/fXlaGQJhuiGGy/Tywn5Wg+VOVWT7T40wDxK4n6Z5aCdMrT3fOC8keZgmFUmx0Po9R0VQgB
ZzvBJaQzjik1DORbO4Ms8fXvO/bTFGSLUcNsqujO+/ORZqfqbl0v9eQp9XPpszbmqdk5awuTtwiQ
zHB+G6t/rY6ayZqIcTOTD7GR+jbtn88IxRIn4ToUp/7zmLpPHYIGxa0qh3sJae91weSd9Qz9UIYB
uo6u6AAE4bS6IRYSsY00P1k2ls934IMgDCwJv5mHq8yP9zPiMKt9tKxfcvt/y6iF2zT9uZahYSlq
vfNTk9f1WZyTZzVZ2H2LfZbzCnEQNW//h7AzW1ZU27r1ExmBgIK3lCKCJVY3xsSpCCJSSKFPfz7y
5uyd64+9blasyJzpRGCM0XvrrfCJJyOz5IXIZk/m9iif1rAgV3ey/JhcAus97TR8keayaWDQrMR5
tPwCCkzFQzK9QWmfPqyaOSd4WbNSDxy9on5ffaFAMQJWL3hGU+KAWUB9wGSFEgJTXWRfzEz+Zdr5
f63b//qCf21PkfJ8qfdx1a7P9ZzontHYfsyKF4eQ9hU0O9tL3gN07TCHwG2MzwaxAoMXsZuNF1sF
JOdi/7/fyn9KmP77hv9NKGgn8kNt3tzw4UFiFFbrXww2IKdrCBK+NPrfadkuaTdwOQSaiyGebXN/
zyQtpJs1G2x1Szuh8QHizh11/S9X908nuT+Xx4oZShzdwz9+u/+xm3dqO3n2YWrr4SKHa4ccE1m0
9xqT1NQGE+yBfEZ2sh7/qHa+fSkYBMpmvVNPn59yUQSM655TRdaFAHXnpc0tzHDa1zqRIeG6LaU6
6ahuZFK0C9TuL4KrkLFDYKXofpDp7bzDKNIzgoIirb1KMaEpxmNFcFCsmqh8XFDxTWfUq8fpPVo8
P7iQaPcFhf9zThqGQVRn25u204vhWokmBB1eeG+QmUpIXdOV2NnEEU5ASMxzwsRZkA3hmFgTCwp7
/ykIIpXXrAnlpRTm4RsIkRHS4WkvGzLOdXlO/NnTYPqLlpu4cBuidgcL5OkFTwdpQWFm7O8ahb5E
UJeqSY2Zi1ZmfvBvazeYi/bsaEzEtcEi2pTYvwwRRujw32uInnrjD4xuMXDI3DJ+h2wZAGdrDDQQ
8tuDZYzROsKx68AR15NjPYtzo2JxreADrQZutKH3d4Y6XGB8Q+nGBwb08JS8BEN1bwPsRqb8gyR1
Y7w0P6XdtVOZeQjgd0s1HFkKMF1zojzTyO8zcv2lUjcvJzYR9DOI5HdUTKPF6GPn5DYvSYcf6yns
fEIYdf4XrjjploN/mX+N/o+9lFX7/1/Dv1ZtKUh5+oxZtcWnn3V2mV5C0EjNYlfDO8ZOkWmHYDJL
zjbDcKwXkV4eX5C1Z+ftGVMq9+UsibpUGZEsz8d3Nn0rloh1GejMFpUMI9loobA38WUdWbtm0wI2
LvmTjdZukhlbN3fti26r3UWkaYT/tsj6k+CvE/M/v93fDKrRIHtE7ads13ii4nnqVzUsXFzVWB2x
UaDPQvIcUzfXWnFCSlF/beGrsRt/iSL2CWTrmOYUVxjEOThIQRCEEc/O05cHaLhorGSLF3I42cu7
J+sTU02bNczAfM4A/oWVz2Qv7CJftZNDxw6COjnSMhCkdXP4Ws32zqSCBWEJHe/qHSJPEtS6SKRE
jQMSRIxi1TCz++rNY12fzrH+yp4mbuDN2H5eW4y6PnbtifzbAPbG99mrSL5uOQXLyrVBOkX0O4It
jofOyGhDZccyuuIxRIAamJ2ZZ2Ot2UGbGs3GT+Qy0/f6vCcFjsou9JGFw5jXOWVKvzh2puTBHehj
QDRCvl3I8libW28b3URnT+xmv98nPim4i3hBioiW4xO7fGuJT4zOumZ5QIkAcLsGBBTwB2BpIH2/
79VrkQXq6gBi3DMFeC1USwFYmz+Z6KzGJhYaVR/nnqxZz505WKICw8PZZC0wJCsmLCkkhgxAie8k
5rSySeTM/DHokVUBHER61C+uO8SX/IqkDb91q4XRbJEUzGbL8AeNvtsI/3IIDv+pVmdbh6yOrQu+
k3AS/+ojpOIhD9X02a4FPV0ywu15gofn02juJl18SXm+ijKgVmbD866EEXLfoDdYYyXCqtG/Vgdm
KxlEOxgCdLIUYwB8ui0yy1QAWFNQjWGMEhp5xcTN0TR+lD2+TNAZpTdUwKDbFEwjR9G8Kcxmk4/t
cRnU6U7ICXuBg/zQy01RBk3+J4GySNx4RgLQwPzg0utXkXnP3Gaauk01J5Zq4k1UH5dlwqnKabR9
/OKvJBw+tX28s2JGmTH8gcKRUeM9+d98J+2eFuNEHlu8JXrmp+d8i4IBx5ICB08O1a0FCyMoFYFm
n7X60PAKFsL3if29f3iBCNHICnjDkPOEdcjV9VSbSo/GHiy+JsgedkWoZuxW+eyVtNg2YZezQKyT
6UNEMhE+bc5YDHKG5HMEKy3MI/zktCRQm1uX2IwFObVavdoDo36N8+EJ1Cpp/3vLkf6vHWc4mihw
CoZwAv9USf9xrGdykkNGTtv1HQ7HBLKOHq/hrV1FthzlhLgsfXolOCLl6IfkAq1nyGofStgvK3FV
EgM5MoTu9zOeKXNmDuaEbJD/fYnDf16igpYP5TTMtD5q4a8pSTcuUZ2l43odCQ591Kj2K3GTQOZJ
xlb62DEEfiaHf/md/+wh+Z3ExvblOn4Uf1gY/3FbJqnyObcjCSprXCxSubLrCbR+dPPt74NI5Phe
UsXC82x39bm2vngg8G6NciKZCrdRJ8iHnKqV/6UmH/7z8FNEoee4slJlcIy/Ws0WqmJRRdkbQ0hD
7CaOQMNUjwVdGVhAG4OCVOnsINJnvomnlzIw5QlOqm1qfu72v1LH/xlQQq6COIH4Iw0J8xb+ZgsO
029RTIbJex2VEidFF12+Egex0sy/RI2WYu1MvupSytH/TRr+PDeLstBfzXk6lOp/e0n+2WsySJMl
dO4jAc3Nn+r6Px9YqZ6j6tE/MAZI8k/uwIZCdcQy19+oc/9l2YiC9I+Tuq9BBAmHeFmkv/vrUYzL
ZyV+n+/3GnokLEOr2GHPAT20pDUyozX75AICNwwUzBfNly1N47W8e2/SY46tudbkM4mkDgh4BlcZ
wK5gTgsO3uvx2fkCQG2A7l5Qpof0JdpjX+8h9PUhr8105BceHBSnWn9dwhTSxetrf93Kz6m/b3jo
3kV05HjzEZdSY9X+MAZ7cnY2Crq/I8mq/Y1h6rWqriMsnTtNvr6CL37czBjbk0zcysgYKJp4pOp9
BJ/reyrZ3T6aDt17pSOenJiIZ74fnKLtz8O60niOHlpjSqcXNJBulafaYMU1muoCfZODrFEbHxVI
g3rmjmbJdHTLI6uxyysypfuKwz5hVknsVzPvN5WHmeCGPsXufyaHwhbZe+Z/3M6j8BLm5MA+loPl
azkBv+WUXROqUCwzu1uIWgNpCzXeeS1hgadjOrkfyD7w7zZeQIrrzvgL4Yjy1lTupYouTVMwQsER
UHtQtMOac8rVec3GTm0nwOkp9yKuWMf/vamI/8QheWdEGmqZJAT8ff46a9Vxm1fv7vVeY3kXYWaS
t26hGO9tsSL1Dr+C7xrh8SR3vrBY6UTx34ZBiU3koPOojc6iEZfeQ7oWWE8O9A5dDFdbRf/yav/h
7P13DfrfV/lXhf2ZxKDFXfFe46xvDS/dvYeykA6fGWOp1us+i6GBKtrdn6CtYpDltU69H0dwkDBC
nJAwtIjDp7pS4CCSOLQgGgdKI35NxGX9W8otId791fzjatUJUz+g67Gg/nU4PNJJNxbq53utlvPX
56QmU/G+GBG9jl8qqvfa+PgfWDSCFQephRGjLi0yB/AivnunkpozNiffudhOc8GInn66mJw1Qle1
r6hbWPAwIxR+LHyhHe+R2UIwpN4ZOe0tJ1+pJrDAeOOUu+QDPyyrbirPGpKZoA9u8siU/YeFmTyv
syL71azYJV438u+RIyX2Y09GdYc/U1Mv3olxvk4elmTVOjEqgLWy3eTag6WDNBmfnEivTh+m8iMT
H5UXZnoOOU94Un46NPc68zIeEYX8OBhusZSp7IdfWkSQenBmFUtSGL08vpjJQCvHhLTSlSXiO1Hj
K9XkLOlDaHVZb/NGQbPCwVYivkKc4TtknvmcZDtwE8RyzsC5493S6s/dpyeS5tdxUMdWzuDLy2ay
n/kv4+O+QtYlZc+gNdtey4aFt+E5n1uG1I9gc0Kiv4txZ/YfjfGj1NrcH6G9xQM3+8zUs1FQfrXe
u1kIkGjPBnFC0S7ZMipkFjQG1tDL1hJGPnXhp/qRaVpgzVdBi99qxXjkPpOMeqxbMWmqVgs+BZ6w
K1GtgUWMnWiGSchSMoYhUUvjqzW5vNjxLAC/lJkoYYtwxTyPaUxFAylZ98y6H6ULyvFXMCJfR28k
PTbTfexKVuR3NH8u3mT90K+0mt+MSHKflri0eBB0Vrw+395fZVAa6g41wHDLXh8/el+S715efmfw
3szYhcwQPMyJlW7UJdHRhjqXpq8ZGER75QygWQhS7KLYF+kQNnCi/SLq/3/w7jUmk6FOFgZOQvgK
tAgJc816UJrTKNX9xY4YAwNuWGcQ1AO+4msAZStaiziqK0aFfRaOp4CssPRguB4pT2s6p7NVQN0b
MxVXUQBkh9rl/rQhAMUZQ9wQMWQfRTdeR/vm8Lmps2pdeeqR4yJna1024XMFHX9Z4m1KkXg7z7LF
hGyDjGS/x+kT0P1V0DGSn+yHZs4XDiPvvn+HcXA+wuzvNZnBe9Fte/+3hHDf/izND8RcoQkYrCt7
Yln3Zep0MHOOsosA08vt2jFjh/uCTuRrjmbDFUGP541wyPzcZytwufIxuM6RHVXapnN19UVccatu
k3lBsF67IdLQ/eyp5JUtFfei9JB4L59bKG8qeGXntXvOiCrk/ElPyaxaZGtag4fzOaTuZ4nGoQy/
4QgWNhxGDJRxj+X3RBrGEady98i1CjCRzDgMrKic4ZV4o67vQL4c32MNs0ugBYWQjwntB8sTvxH1
IhyesGB7c7uWP741iC0mHG/ZT+aTY3poXU6ptrEARZkEyyEy/O5hy/vUe5+wbY6QsG+iQ3bCM4au
NJ0/dvHtRVd/97gVKBb8we6zEA/PJW1mpElHug8+giUOSEWZBE198qvMywu3X+LQvBv9RnrJ2Duc
YkfCck6zEu8G8ypskZ9B3TumTjHD4nreXIRTt8R2g96mDrv+PIagnMIIJvZjLqzTYAiRR7ESuKvY
U//JfLvhK1fc1NP3kPETyYpR9U29fW6FL+7UawUqBroVfo7ichgO3chRZnj7zBRXOGZut5qsgXLK
kOm+9NVEQpOuhRcF42M8VbZS/8iHSywqPCl8TItpsXksxj7XdA/gR5n5wiudidN4xeK5Ofsf+91q
w6E1Ot6DOryvMm/sEcyUrWj78tN9hSdXrGLqoiHgTwCJ9yz8OpyMdOalX/bZXHuGz307rfXBZsBg
Azb/tnGskvQYQ9gjeuJVdvA+OUTriiVv8Dfn3YnkI8drTXXnDfFMalV9d4bJlC3FQNAR10x7OtZE
I/bbRWI2zwPFEHDW5zV7+hwTrgRxKuTbBZX18BYREsrxCRuNTRaMnL6TLH4gjkGQAjT20q26EsaG
svg6hU06pWWNZxJceTNeRwraCnUJwexCnS4Rkxz3QK7/8okPnT3WuaXaaa557c/B44jCSkODJ8Nl
vYJOCwXdQ7uBZBsii4Ypq/HZwy2FjvXynmbmsLTcN7DB0KrZOGyo5DvC7jTlAFwnBxX8YQfBt/aE
d7YSf9RCK6fyBsMI3bOw8wHueqHeYMOGt8XdMKUwWlUe7spkmGqJJW9x007eWrtEPDDsg32ICQIr
gdQ6NIer/Gc8j8wn+5nVm3xr8u41Mp4/7JJm6nZkR6v4fO6q7WAVsI3ulvU8AXJ66X2QwcjFpDh2
6w87Nd1vNn05AbjD8GM0s+h3j8Dlsd22FsDUEIWI17mco4I+gJNa7b5wRAm/UXBxN/iPvH2LAZjE
7Dl9XSO32T8jDeWO5Yn6xI2jRegJ+u42xO8yB4562yYULEqpJTt0bYwUU3I+Q5MXTtVpNmC2gBRD
1nUUMLjU+W4+M95fwhp2Gaz3jht4NkLrAxJKlJDSK0iH8/ORB/6es1yQ1K9jnxa2tgs7tMZ27fen
QqV9SCACjDfu/DwcZY1rAr1QfXUFJhQ06MI3uE+cG80kD0n7YKwCf1jsATlcaIi81cYhb0FkwIKy
CXbED1kv7WGmJ4F4GmwkGKAQ9drZxKB6GHsjI8YCyBU54a3Xy9jxPWJNgr6jWbkDeIQVip/LenKE
1heU0K6UIDp9MZIIuckUDTNZx0+akxzVPjVPn8GahO3hPJXWd+guvfFeC58xfpkEAK+wZs7CbKrY
QHr71ODwfHrj7VehE+rvfY2R6Jb1f/YBXVtX9Dk4t7Efc0MpI9QdcZjTLwXEcuDFsABRZuf782LZ
TUmNmme/55XAQye+LHcWEoSWfBGtkDsBcjEThm0SOREGMGGLjUmhrSF27aTF7p3Yu1dImhcxvWNA
KFhN3kmVtXwRXzODFnHB6zRLofvGpuEI8I9IvAeM0RM0UrjCno1L/5Jk/pLsRl8+cnqKvXxjhl05
X48fp8bAFVu7JIwcDL5lcxksFMuwJLhs697z9szG/HX79LjGYspCEp6W72NP/JVmAhOl85R8HdI1
gY85d/HKZFkYjrgaWhN0G5EpGVZtAoNMxfXd4SS4O4SGafEtm8tmF9KGbhAtyFrI3hZ+3QFusiHy
rWK9KDcPP57GK+FlAZNpTaj4Feb62KMwAeSBg5npCpRDYDcr8RmyXCp0kD3qOhraG5NLSzQ9/Xmv
df9oH1lcN7zZMUaaDkYoFRRdHmiiMzwRTcBZB/vnvAi+djSbuK81ZQYZ0OM+iOQxj7ZUUNhlvwyk
C99VBXbLB7dWbFZs1o9owZVj0L+v8d6FG08MsGxLOV347rXjHbZvWFhc5BWVk/lyEyZgmnyCW/XS
FomFTUK76tznLDpF1yESBJvtoTHOP5yaijJPyIrsJV0ECg0PH6jvyZIEeOuc2W962fmAquwm6LnB
Isv0HYNA2Mpko2oPn73W/pbGeV3POKKxwKdWAug2u/loihBVzymkQlqQt537hTVwRjBDYTkN7Fls
CHCEDW06xiu9mrazaJ33xKwFG+sZoaCi9eeSwmf89lM4rTReKONEXqvMKB2CyA1LnpUY7x2GB2Wo
0R3R90MyHmv3JcXnKdlWs8E2zxdb0vx0epL2R7H+DC5FXZqz4/CtMGfC+QnjqgF78OwxfaJnEGZ4
+UwM4FXKSE/w2xv14wfNCl+dsmm0AzSSbhnIEiKS2tjkKxx1yFHHTgbdnCkSNqbqgjXgetgx483L
MIv5Ul1G5tdnPJfdxuW0xmpHS4SpaJgSkeGpVjvdwxwcCSc4IEpD1NIab/uz7/FgwWBnz4KnZfKR
zw2gQX6tOd2Cak8HvOwrF3+4oQsAaF4l5meuKx7No8VpGun6OLVERmhchKpdFHts6QwJbV7n7DQ5
Piy4tCvqVK4TesiygDG7a3eJg/b/SNegeR/zPo8MXO23Y501W1oTY9c/5wXd56p2QVH4p1zx8oli
EK3pnXdHmcdjiH5vA+O4A5/xtd5bmp7H1CNy5oxKCUPZctH+1Fg1Imuq8FfYPOCGrz8ASWO2gHrF
pnq30UG015HlIT9R5phhvthoGfm1qAs9sGHZfB92TEsIKNJ/Rwta49AbHTpJH+dL+glE0Rw/ZxsD
E7JGfxQFIweNKTbDS3xvjTesRtAw4mMK0iYohyJG7hC9Z4U9mj/96sSW9bpSTew4ShjVnIfmXfMn
QbQsZ8IehOjxe+6jsR8PHY+mdGQEMUzXh/76EhyEdRQE1sL8fVs8KVYhpEPZlIPFyCghbc7Mmok1
UiozX6Wn3nUL1nNsy1gY9mfBw0vO5pubjTNocIlgTvUiqRK4TLWKS6fbIx9AC4QmcTDoqzR9RO/K
bMHQSVsQeWcLqzP5+znUauPLNMsBqXdKo50yPFuIfuvioc5xONlmerUAw3cGsA97uZTI+Da1x42e
o3E3jY/1XT0jm/yAMcoeOmfpQv3ly3a1q0/eqT7BO06sBMKEaI4dPAZESRsvBwHzfw2z06CZJT+D
2XnPxzbeZFbuWg7jxWjfTTn3zLsLjwF12CXaIh+eQYq3A4bH8pQeJcDmAn1XGVEOzYp5wMnu4Uax
m2Dqy7cFWOwdeEyyJ7I1lJSZCe28DMnm4L5qejE3VbArr+6ZG8NgM1m+dewTJZQB+wbmRhDrChvm
72dJiN9N1QjJdOwP6wTvsr6eXuEqLeyJauWvrtie0SN5OVzPRY4xGe3OUIc9cAUQfRFoDOGeAbrN
LFsirVbX9A806oVe7iYBzlJM9/nyN7aMdC3Mx67p3x9moMOa73XH3G7s//T+ONPK7eiAYRalKWCJ
xCaJXSD6yIJS6rOaLBZ9dURhWrHtva2z3QHXbZqwAuUZ+fHqvqAsOxvZdCBNyUn74woeG9jtbaLN
eJ2xXiKDxRLoI0JWdPwQiRZeQMprQsz8dnDs9xNqNd0WDxzkiIY3r42oadDxlzlXuJCd9IlNLWSk
hv/wtAoqL3Oyzqap39nmspqz1aS+soMpTBIw2rqwf79eOLjp2c/tzw2z05CE3aFP0ZG7xZzEPM5N
auRrs3sj0xvM2z3UV56CYPHib6ET6SNGynuBrE0tD1iCK1lnY3jcajf6aKQVcvBTW89+3iYvUGKT
xWJwwfcNFOb5w66vsFJ4z5LpcJ3AqR+w2rAdwxTWSm1kqNO+PibzCytaNLizdq9N5UMSxjqnu6rN
3rSgpmk/59gEOndN94tN9jAy6k6eGh2Vezd/9C84G0aaH6vbCwuc+4aB7j8OgqolBAqbyJGGdmc2
KzP13949t/B+/m44/vSzBloqb4HNKG4w0NJ6IhLfib0hC2hX9km/03WBNv1Yl+ravLWzlfrcMq2H
kC+4OkW6uWT9WJlPbYTCf+QMjnjEzimcFD3xc3r7ejt276cWB8lpv8SDj1VbfBKphGpPMGhBUQki
2ducQNUm7gd9L07j2qLGYjtaiMaMf6F6E8bFS8Aojhxf9ibGj04it3920LFos8kyNXVKop80xRKi
X3wQHC36hnL12Eimsis9EhIRXVjtAi93xImQlgjYzuzvUggfh/sKXE3aiiuXWR/yoXmNPOeJ+pbX
oYQ4cUe5qnryjMwbStrG+Zg0j42h6vfriCqDIm7JaU8q3atfNs1lYQHkhX+qG4AVPbOr28cWbjH4
8NFafN+ad3qYnSv/UmkbAKmCfdYlTZipJlvPcDExXEgJ1XSEFQTGeT4pxJ41plxhKvxBOf4wz0ZE
u+oBUZ5PZ3hGRsI1dQu0TL5l8UKNr/Fq0tAli2iGv85jhY8zBxb6ZfavChkH4NEwfOh3lYbVcL6Q
Wr5WpTHJjKlQU5dj9sMxT6q9oeyhMj00ixoI0SPDhg3Y1/4LAcvrdv35/rohH5u6HRZl1ACyaT19
wauI4yrYJBoDNECwv3MMLfRmWQRvKpwRi7gHHq3YL1mgxwQT9cIuF/Hq7PD3uPriljpZxydyscD1
dMJD9JL2IeQfEFGtf2levPdccXLvHgwvGCGB1dAjUvjbu+qHbYvKtwch00DwowUPcxrS57Xes9Na
mxMiNmFeDSraceu1g01mPRkxLRp+amxz+zXFfSPP0a3BAmYqzdspWQ06uweILeX37gA4Q9qqgmLG
7ssVejwFacmdQKIEgNFs+/Z4RquiXP6YIsw3qvWhHcd7AiyFF0ayMkPeLZ4/O5hbgJmW9eVGsulH
bCXExlucvwLORAAS1C07jOp6Y8gVqcDe2GQnthMsKTrA7ZJFohPDYNIhOn3PBqI9KJ1k+QG01c/s
inr8K0GyYOQA2Qrl9VzSBdrT/ux9Oa/LdazxB66ACsqhIzUCRE/cPAxVTOTDC2n5/X1T/Is1ZKf7
BkWyDYLWmYIz8Iplvf+EoyO3gMJ8lW0JXTJk67ltpy9TZTzH4Nu9r2loQQzgm2VT0XpY2VX1+aqc
nCSDgxK/1ygLKn24xAt+DUEgHuqQBky2yJfFmeohtFvU4CR9YAAXuQGXVQFzqctuMZojnlO6Udw7
pLTYbJbRmvz6F0DFCZJYdAE4wBEm1490KsQva7tMDwAX8caAMATCDCDPzIOeLT6lLmkx3SzblUjQ
VcBNYXr2h7+plxMHe6Hlh4yhd17iY/WBuiimaNm+Koe/wbferJTpZeQfAd45EPml2FHQyohhoj0W
7SYinMHvN7rN02UH4Yb1e9QIDf4yu1GtxFeBIN90/QVMfRJQkODMPzQxtWRj8bGdzWOTC86HZkfz
yv7CIObwdaCOUxtfhgBJ1AB76mO38dKrq66ptjqr3lU2FoFNY7W9uGSdbou1eP3uw7MDFssGfS/N
eAr8c9/QE1IyshqKHQnkhXa5G0OfTB1Tud1nhBhw1Jgi4XqiycuO5wnEG0PFRgrV+ZvprnHWxEOA
QmzNgG7OW7nEwhZ63JuvMh+DsUkG9Y4yfWB/ACcWXT3wUwVzU9iwF7jI/7R6zjR+30IkO3KDBiuM
YxARKjoIBwcvYAc/5sFb82pfvRXrZPGm3nh4NW8Sm9qU27yNJJ0AOSaWEzJJyKft+w3mCjSCaLob
G7Bylcwmx5ZTlEQ6C8AKPhxfXgFWoph7GYKb0N6w9/JWYNdwNuV9Hfbmd1O50scuCbvWs/fvnZjj
+efyOZbmEDCBQuVjtdsBBclgRRSb/XQji8pwU+6oF9kuqVm0nhwIvVewsulo1tng5oVLswihkVkX
XjQlRMLvjBsK+bCvzZNgZMAUrDExNkfXvH8ggldAOFzztsiY/oI3A1N7gkXIWsVSVmCEUeGZlC6X
6Pg6jmb88uCOvKdvD7VLF16UntMD0Wv9dFQWaQDr6uMGTc8awkFlxg7AhVGBP5566zBofvHQP3f+
gO77QlwB1h4y7TZLKH/pyIcC1RbRMfVgcigjyM90mUYsd2runYoHFLcimb6YWZsv1VYCxdaXFq+e
P1kv40Y7zh4bot3ZFmQjFo0lhxob+xLh5WHAYz4bSNFWnX1eoILbF5s2fC6Ha4B4EA1qB3wzaEbm
ic+QRnGZqGr7/oMSf4RkACYO3veddum3u6V47rmfg/kMvMcfMdEwoesxpngR9whkzca8V8PCIbxl
I897Q3l9NLMbd+KqYHfz87J0Oa4Vfawla161xr/kP8w3aJ/A6g4gjO5bJwMIVp0cpjD/Bhva/8SM
oTN5ooGMkY2GFww+FO91Q7+IABWDBDfDspPdNePFgNpux+z7Ev9LycriZzAShCOiqQ3sB5exNUY8
V8JYpB6iQA2In9R6zlNmDuyn8d5lNkAoRkYurFgHmgVwpq1wfH33pGw6GUXCQ1P9CLuHlxNZRWqg
diN+HqFjP02nq0iwsVIweex7aMZ1jQwCY9B2iEI4Ed3vKaOXAy6KNn2NwsZxpUqp9tHbZfJxbFfp
VdkKzW2Xz6P1brDMO27ipCd5QRR/aXd3HHJ6wZr7idnJKGLGNjr4cBxIKPkQo/EURpsBz9RJUZox
7aFXUDQJ8CNa3OcqIZ4hxFnOc6PAovQIlYKPS+bFD31Y8AfcoElJnQ8nJaOdl9543EvrbTBjyH7A
qcBScQ+rHJVndOBlfmk0MFGoXADjbQFMOqSUmHYw9ZRNfKsZW21TG19YrK3qHd+YOn55N5lzvK8i
8c/XVIfT5fLC3LnIx6bdK9tVbKWrD5r5wTJd9RshzDTG3H1D3pnBozSBUjVed0bTrNIV3I1IlyeW
iG0ySe+4ytJlz98jIye2ey3u+i2dwsHdEXTVH8Jg0Ea6zcF2kB1XBvZJftUY78cxwr9mj/lURCNz
tqBz1zhT93s8R+uTHs9SZ68VJQbT7unXHU3x42eYiaISkeAbFDaayWO9XXfzsu6DQe7MckNp/6YC
evyoJxLa7ElAHple/nLsKuQqkZuze5aXpjJDymToNF89bfQasJa3rbWLp+ESl4Y71uhQEEjzhe0T
+ckcvXPD5Ob0vFYIV/rwn2j9pu4YG8mVl3AwZzBB79m31g5rCy9VnJwYRpogH9CKKTu0NqV2hiQp
7RdQqAORQ0GGhKrHq9QaQNfOtDKfJa9p+7CFyRwrLoFya8+g7Ek3y/fpXdI5hQCJfB7BND8btrx4
eguKsblqV0iesQOKp0CqAJeUUahcbQYTwfk35WceMB+tfNksuJkMTPRiNaK+gKQENHbIgRJa+2zn
xp2yTLzdD9BBJlZPtOaYPfdIIAP2PZSfheRztLLm7X4bm/hF0N2ZwohEXu4gIUOp5Fdpqb2TZyNK
Z/yVIrwljLFd9V6XX4d3d2BRfWLcPONKuqmyf+mX+nLnyV37C59McWCx5ZVwe01TClZc6FbfKZkl
CaudGULDjhL7aIZpDRRwUjl4eqCSBuxeRhp48zljczyTTaKZoWt9uHdM2qeTAXwp0pVm2aa4A4Lq
WJGNoVZHZkwXMv7qTBzEm1xqKRMkTF/EsJ7JM3Qae6irPMCxQ+EytJR5G+7qXUNFx43uYXZLERGx
Dvch0z4dcMgm3x2DlpEREXBW4HWjo0AoejaY5KJ0sGnS/DveCK2ZHwQCrHiaBqgY/l/tiuq53pUT
C3IYhRUi6A4aB+qF/o5ml5EWQoxdxNyjblkrgKjpLPXEW01bukuW4cv7wyhTtpBCpI7C8A4PW+bI
p9w6cPZ9fED/EQLeBT8HFcxpiNXUUBpPB5vSCRFzeJ/fCGsd+FT9THNbhwMLY4idEGBuZMFHElY8
uJj3iImqNXG/ruTFgY0yYicjnYc5YbO9y3oGDtrMFBvjhJ6lM7TEFRMwRjzUKR+iZ0oXhhr5F2SF
68riQ0yxdR5Z+RyvulVhyrOBpoSTi8hmyErMDqo3dJjkr7NVbgDQ8o5BfwNvq50aXxyOO+O35Dox
pXjSVrbUpUvsCFSTvqzDkIe9vJ6RdH0C1Ldx0AOpbC7MWi2E+wQPzMPhNPaf7uNrAILTAeFcz6lk
vMwsshfdnrpyjG0IsF3PP7tv4xJsEVIebx5hjSbYMFtmS4V2f/ZbCW9QxeADU0Mdpwj3/rtjqtAw
xz58l58bh+fxxTBH1IfUNF8jdZl09jx8SziBjb9uQ+bAZExow8Nvxphm2Y/WSFj4aukvW5P33jRu
ZXGaM5FtbeUC+XNGKvtBctJede1zUIw534RbpaGPH7koCviVy8/2M93FkFuhJqjGZDECa/PupxzZ
g45BeBrQ4ELOx48PSMF6++d9w4Pr52FoSsq+0P+4oNMG1B+IEp4IkMNB7JJsRNWnDUGorV13vCuO
+DJxIdSaY374lZ8uuRGgg+vJcvT7lnja1rhyGRsPXGHE7VODMY3kKqG6blfwCsBVCW35GZvEZwM3
Z2xmQCnMoMerXWSUFzKMmUqNGAgMbOWIBEVuLA6hBMypNZG7PDZc0HdZ53pFvII/mSoXphcSdHf9
6cu7avX/CDuv5eSVpm0fkaoUUNo1KJIxOO1QxjYghJBQQuLo/6vxv7He51u1nnI5gAGNZnp6Otx9
dwoVt6B7Pm4bzo/QgMhhZsG54oG2/KBNcTd2n+6UBbzIeZsS/Piofo7v6WF4zkdGT3qTLlf+3Yot
gt55SM3StRsCj7mya4k30efeph80YKCRxaR81EDh81Fmku0kVxNfdE/HIi4DKhuARLVTFeTlfaVr
Yzi5XQJOGCUXyAr9FKfrugGWDgh7ECrp+nTyM7yymIYhVWAQqEzi/sfqSaEDmXq2IKLaSEnqa7UB
CW/Hu4JaGVz/R4nMBZCKeqielFeVFhcw0SZxZ0/r7XJbElYPymbcd1MVAoXOz+7rZDC+O3FXBRCb
0e+EOI49bSnSP5eAF8MmCaHoJMmWvVxAXXHK1PPq9KMVI3WjAL10PftEwWNAdegTrDAHAABC/H72
PqoPByQ94d6mZAShTiqbULd0k/Hhh6ix+MkRca7KiSiqh41cY3kmxG1bsi6ARqCDrAKNbDC0Kqwd
rHbAVsn94oVQVcgHfJLTp9CheDKlOfeCSDj3Zw3NHfkmjaip5+qj0/eF9LeD3V3PGTBx6KVN4Unr
XzfGGC+S1DiFghsnothmbL4ZE3VKa72fhHy6tqYZtetfnhMm5RV7FMjIjj4wnC1pTFWhOSHXRlVN
9VEs0Gvx7UV5cgnMyAVJ1efxyb+91zuQlusu/MqCBP8sJUN3GzyZsK+hD3a3w9B41MVloOEAgnSS
rc+X4DMJMYHpaJboZ/hXOHR3CoNDi5DGLBe3DyIttKf5OOvD6qcJ7iSvEe1stoM+Z9Zgyz+jsyq4
QkAcxs10O+FEIDL5Uq9zUird0NzyfLKCkoglhcF3WYHm+rhheo7O72YIgKxT0UA1yU/KmGkwlo7r
RfNhQmJ0D5MpZgtFem9g8LAHrDkouanzQp8kY3wcLbBOAIbfnxA7im0A4wAtGhZMCspOgj4fANuM
iQ2B3Oiy1kAEUV+4lTUOoIyAQ3t3Y7HYYsF5DigSTdhPKWlKxvfzPAEpQEKcvj7UC95HC2WFSh8l
G46hqATDtX230X0MCyMBiwcYyjSfph/MuFhUfMhTrQo1aQ1PzhhQLlvXWgzWxYu+JnxEnLufPx33
NQKzVuvR4qI+bSPeyYrEzgSqDmApMxLSlFmf53MtFOMG3qWN+2oZ/hr2kTkgbvB8ShF25BSt4PyN
L8f83jo8RofwQWMtCgU8DCqH/WthCiLKxCTnBQlvIpZ0ewAmoC+SpRkiDQ3VW4eQCFC1Mr+wLonR
kNDGj6VrY+Hrn+fFrn09gKBJvOsHchxcl7f7U0XwSR81AD/zfbLqIjrpHJHZsYL2+tA3urc+xMRL
Z7DuhacyaHT6IA3Z8rv049rQX0O670Dpuyz8atq99gTglCdC3yi5ghx//Xz6QnbQMdPqA8vqJ9mY
q/srdirSnGJrobjuu8vzR4UJJSW4ML1uF8xpRkkuUk99fBvmX8rqMiaS7sPKt55QmHs7DwtChIeR
MR2sUxJgAfXRh+j0osXXL2V4mqMsCX3au3M7w+ZHQKw1rE7Z0KSB2bgkSdAFZ/3tUgxtDLA3ejAO
bJLjDOmbfGFFxzhKv86e+nra0LdzfcWXCJzX9oO6ijNp8rdaj0HCAxJemtTtj8we3fdx054amuvp
4CEKr60XReEdR203sWfZISYMU0q+6OtGsVAAKkU/hDDaNrdhCohHA4Uh+UjREdbCOeFzHeFqZ99Q
9GQiI6+DIYfVgoC9x9YH9rkdPF/gWqUDlT54xkvoaYVJ7AxqSgu4PchCdyWBn44DE+aT/lndben7
SAPR4dbXIasGa6aM0WyoxiPx4O1I75ZbZ3JL4kMSpueFoY5KalsBs9Ujssfbn0Fs3PyUNKCJg/py
QlCB7Q6zsfGG6oNqZ3crJmyafEKF3uY8227DFKOGeP6+7QXQMXhWgdzfogNxYZpnkUr+MSoBkeAL
s/U43IhFHNnBtAsbWQBo5kSaqcMVuggvRQn5J9L96/O8zYiuwwD9hoa2t5R5PoLtBC7T4cmOneec
ZZjop5HycpzR8RDltGUeE0SOcPYL0QcssOL7EOecVWjCQZyN80/K0yi8RVIKdPv2mXrQPII17Gdr
ByfQMS3h25AuIGY/utxeLMHe76l7vGMEEwajEBm7mTw1bdqOo46X3YY9QURws6aPNdzP8s0NOAdl
nS/Uq14iY1Ldpjf41xM60RI7eejjgUcl3GlOwcTb+fpMZoACgHN86710TGeT8PRVYugcwhxermi7
AHgLBJrj0yCsJUWDVdzsnCWq+jynERc1mJMniMVo9HoP+mSZr/LVpQluQwpnAZFjIsJCBPXxDyBi
qx79pKeRYcV4MHU616wXjcozyrzPk3tLK/OgPvsVKPYBfWqJ294J5IPOO89XBWE5DqVqWEqx2FBb
H585DJLVkciNf7IDgcRyusK4o1CT9NSZlDk2reeUsIjBYq2zrFbrehp01L2ZRApim4I8aW9bcg/k
GY5ZmCQEQrgBHX9ZqXDMnNTX9SQ8snGrCufPSqI0zUYNpNRVy5mZYgSU+THx6gG9qByDvdWbOtVt
tE4vaExEtwAmtvOOiEFJZnXQfmjubTpQMPS2+PMWwVi4Mp4ohaBqe6dgJeaWt1XCXlEWnY2rSDBR
SRvfhY6hO16GOpciFH4i8IolXF5WfVXT1IpC8ntF5DI5P1vpZWFU2eQ1SbzE0PwqB85L7Lanc25O
KLkTEjI8NyKKh47mfkd8FW3gu6lBrqu6RxZU2r1JNK8/NNP7YHyFFqtNboHR6MPisFRRPPdKH6uE
vO81YTzz/T6AHPgaZ5TUHNXQyDmCm+4+Pd4v69qh5S+ebacJLGcAauLlDJbJLFfdFgTpmcKDC5PC
lj8Co7HjTP9wlcFQN95uGVBPIHdJhgenbLZKtbhcY6tyV6ec9sAQkqX05Tqwj6/U40DLAxCdWnWK
fLsbiMQDbeaLi5fi0Grg5jDHbkcOOAI0zPTF2siKH1rSCtuEKoL9QT/4uq3gj+jDdDBX75fRCYjz
MT3O7zSPZ/MPruOsVJHbQXi7rNKb8l7ei3HeZgevPWvhqaUufTC9bskU9GW2sTJuTVlcuIMtcSLS
SdnoPsDy7fCFWHT3vmqUJlZuVqRs7h0aqCV3k9OXBFS3hSmRzbjdqp5fzRzu+o6QQIG1rlF99nTk
Fs6hpS8O7IRWOX4fWzCy5W10SjnoEyayvIdnvVje7w7V1MmS0K08fbHLUe2+nqQn7+0zybSn2hml
R913TvlCyyyvTJpll5/9dqDOaodow+CrwEfZGhQAOEs9ByFbA/8rNknWjwxXi+92G1MV/Z3R7rQu
x4usAqqvBwdCSwMuap+HeU87LpeEfVttDgQaq1s6Fbu7VqAKaO1hhrG15eVuYx2eOpSY9XI50MpI
oWALPhvr2sbKNvXS2nhupe2Gq2Vrpb/GTuVOFIuo4nn7pBJtWtCb8tQCZzEIYZvp8oo2qFSYIchy
V/VS9kxBOzTdAZXd2qF7wxLVaIehWeRBnPoydPKpWW9Mmom0xvqyrHWYvmArOJIXM0s9vvSfQ7Mk
xZQ9W93znZI3k0whyCC9j8zjfagstdQNMrMIUh1r+aLMj3b+ozlU9kI9lClgKBU6M4K3bKnIaQ53
8GzbV/dMQuHavxl6YN/hj7gS4jz0i7PdLrJBZAtUHgHPSZnmHBI1G8ndXp+tQ7NE8GZdBQCR5p/3
wzVOas4Ze5GXtVcQPQQzAof8fasSZzPGVARkJXaIcqKLIU0/BsP6sO6KaqFYN/BxN3VLnyhOh/uX
mwNUtgPzqj1tOZkHoU5ZDpCwigr7SQ+sulipgxrsGtrOvRCD1g6fSl19Qbw7c7XaJ1js0t/rvg0T
Sx0PAG1l9yQWlrFB5+UK9oCxsQSurFsoUyBl6BVO2wtgRRO8Fm3kzCv935POL63Tp0PUujztS8ea
Ha5ha7X+UfnRKSIiKBkCoh/vx8tR9Uq+djDq2miU74xofzv6t6eRShfE3bJHpgoQhOMjTS+/nZU1
u7HLSAifsBpHtQbd8li8eWWi1dAZvpAqdddnVHOPB8jn5KOxubC/bxTAQS5r0I+yp8dBK9QMs6u+
cduoeoWjxW6nRGRSGm4qYw3EwRJoPAmKp3hv7SrIEkAqtH5OuhImbaD9Vj7KtwQ0/DN9A1vfgXuY
9KXJ4uBAHWJjYWq+4CKI/AzHrvH08k0CrKCydac7vtsFxx9KDtKnZZaPbk9UiRFez6AGJKX9oy9d
7elMO3bwDz/K5DxVFizBBL9DW5rL9439TsOG21M1BhS/6piUNbUT3n6brJkMdwRFmjsy6Hg7rTTP
WeU7YNmeMzsN4UynWN6D2u+e+wxeB8RJcdAYdEcBKcK4CvUCopGctJ53GJGcL5ctpAVYstMCrlYc
qoa8F+0Iik3zegpQkqRNnhV6JTILAeDMllYEkbq/LJoXziOAM8ZL/g45BnNEGNN+f/SpgXwQ3gww
tKfRy4Pmc8MgujpdyYi2UINSJcJU5eN+aVJ913vbPRQUnzCwWBtlImB22qNRO+5MCcg4gck58bT/
jA+Iv9fMk1EMD+nQeQ+oMOpHOg1In4JXUoDpggob+nYErN15c2NmCEMCcCJU6qARhTSIzAh5ajjA
pyXDhWXh5AGGSUf660Yj10AsH3Pbd3bkY0EWjQevl5jkED0YNwamOL4olJozpfDJZzjk3z0O+qf6
J84JC/C+Y0ctCFVbb+fVddEFhGEcj0Dp2qLkJ057rFcjAkNCqg9M10tQe3mEyTG2xi14tqvXOUJt
pEDk466ZIyNyQN+YMc0tXTgNmzCh5qD+ybBQhIPcosz76UKaKwkFHKsO1y6EWRIiwTVAa3Zr18cr
uC6vaBUvt2drYlXEhKiqSim7wsek0x3I4hGvPX2ZOGt38UbxFTbNhpAv7uH4QD5MBdFFueBHN/DN
wJ6aIPGGPK9Qntr6IsVLcodg5Q/wO9MalnTckfALMc4ew+UK6T+aCwp/Woh4Svu0o5huKjlwSH2v
Y+KDIeK3JoJbfKj0KnAm/X1EC7yjF1OHFW4SYbDFVng+jY9I2XMyb0BBvVCOTJnFhMITTE5OYuon
2vl1BZ3wrF2YocQlwKBIuYYdcmeQ3UvkhMvjvxoTnbAYTMe0XFzr3jRd0aRgSLGvEMfYT347nwLZ
JsINRTzpTH87M4qnpQoYD/MIUnoSHzQpAzM26jYb3e+c4Tv9mMfWfdQG3awTwRpVCNtcc4fqSH/L
30HxZd9xMc1JURBAnw+mAIM9ZXqGWh4iXhL3+6E3W+pPe+DI2nDFf1YmCVRy97dvzfNI1+LixylR
6W5xeD6BX3znwy+xPnbGsPRM7z97awzYiO4mPycPqIbhA1fCMZLcfzrK5ykThxZXV86mpiDVvw2z
Tw4pfanAp5aMKOMLNkRtm9cqHCcNvX0GKzdKCHS6Iz24TCQL0D9lL+1Xjks0hNl3CuTcsUeECEle
U4CyhMJ0RM9CzP0XO47Zhp/G/spT40t8Cc5Td21D7DKm8Zf5TtsxznEw3oe9NSU9AM0tPVQoI4p3
gITuI//2Mvc5uBMKdYd0gQvuUbbkQKYWhQwHmZenKRn5W/mcPKthARiYDbsi4v1WTuyn8WUI6u9I
qp/TT4eHf5mtgeHuMaybb21azfP5KZYAdWCtBrN+ZW3cMH/dc2QMVgCMVtqB4ls6Xr3baAZywuTo
d/Q7VIDkfmV75dkqSNYWPu1c1Asp5Rcl+bIJ5D5BTgP/Sxs5dLCqPtyI0sHb+xG1xyux+stD1Odv
LGO7xCi80nkVfm00AVOMHw+UXp9uZyflqTjEJyW6bw4vCH0p2LzWGnIcX8yRIcpleD573WHeSw1X
kFD5QVsaXkn9H4OtAWpQdUBFzYzzZXEYNhN1fRtfItc3vpqdMXdJRJFrSkcOzSqvc9LlcGVgKcIm
sDOHQ/msUUFq3wS0aryAsPzQFm1+gDEiMK1Za810V4ZULoeOK3Rs2XtWD7fZBltZKIxh4jG8g7q6
zo+kFLdDa8eNAragL7GOg7lp3YmDO549PZvaG/dlgvm4k3ZRxhTdg9umxhjltAQbUvocSTyEM+cH
TDfVa4F7XtAj82LNCiIw+sLNXof1J+4eL6RzeJ5OzWp+hT4W5AB2fBeB3HRpoPtpf6ok3GmvW730
K2oX9ak9R9KhrxJmtI58zabyTm9kzWXeT+btyZ3bk2JaQRhEtc/wwuL5xsGzOAl63BAqumj0gJrm
aN9vZxZmMQnPSFGeDl/5YWK+tB+3cbe4eK4zND+7/aB+zR3gZbweFDgidxreODnOiwEq9hDpgjV4
KlEEO7sZNRHGiTYYXaC/OwyvsJl4hTlihSx32VOowpw77cwb3aALhBNSHak7fkgupvDvFEc+gzRd
HIqRwKAbEL7NbhDolFIohGoQtHynzREVOTlOgfF9ofzzU4nObyUfh/54wNedR5ziWYnU5YAWRXg5
sNCiBqvnIwm+Zxofl8sSBQ2PFO28mvlVnRgJIUpj41A9jydHHVG/Pw+IqBzZI9N7H1zJ2j3rB3An
18nRXmiH+LYeWFPMJHV4m4Ps1X3MWQbZTvMd6W/sLqBEypgOqEKyY+wuHhj7uMSgsgGPwOY2kvLy
87UEN0DopiErDQT55Uhs25QSctpi02PVfN1S3ol2NTM10haUO35kAPAaAAo0DEPGwBkV+OY4qsOM
VrEiZyWs58T7cviyzzFA9ij1lVPQLCDeofncTuqrOOg5wFlCgPiQeltHgl+QbOQ1DSIvYP/suT5l
Z1lEdA7j0tfbRYV59ZEpjOkOQPDV1cbalNUwwJ3BG4h5AagEm96hxeeoWYtdNBCr4wao6LQoEMh6
RGJNwzkkbxuiNs7HOH017UlHZA3uULxSzdbEXX052WZ0IhNzvurvjbFX+0lW0GyWvL/NturZL922
fL/r2kvZ27Z3Kj7vZz/HcaBffTkiqgfehIJPDK6Td/5Q9Y2lf156tNWcM4I0GeiDoVOOQWsox59r
AkLw8PPfpBjav7D7GNAOWY5qD4RH5g9SjKth1+mlt8uVks2V0+ctix2KHprOt+gbAC+yuuuPf2l6
+m88HP+85B8MF41uVraZckl4ULODS8hobLqvdT9NcG3/+/b0/8sOazvSc5c7JAZh2TKWf/DS2JdM
TarrpcQ/8w/aMTxmdyphO8ACpGgcFQempRyt6F3K3btTXA5OsQ6sq/GYjkHGAhVVYLY9savCCbZK
NzRMe1Fa/fPAmLdtdMfK/suI/y+zMI3/dEezdZxsk4/73xEfLaVPcje/roo7luO1LUZ3dsD1Ss00
ZtCRLEdxOUWme5zpCUrT+DKLBM54iuJN6oyutFUiLXO9vJ2oIYCCQdzQv1K4/gsRkmPTt1XToAKE
WfaPMTJLzjVX6+vK7FNg3wMcyVhJOXrd219k5V+IoP7nSn+I5+V+vBwUpbquusHZ73LdU89ecoCV
7nAjUf6TXf/C0UsE7E/xtOAUUi1o12ioZg148L8L0OiDJr82125NzVR8jLbTY6QHfdzHp6j1qz0Y
cpqEUAEbqPFlUtC3T4+Nr2KixgWPqBmNiO0u9ccj8BiAyJaHWTLjxdFh5s4tWmnqjxfJS+Vl5yiZ
pdehO+f9EVWO5QS0NUgBPoMAy8TiOtRrHddyoXJCqD6ZYabxX5jdJwPwBL+/j4sBWBgq3tcXRiDP
UoQVY+iVExIl8YUgMo+BQ00o9ZU/t0GyymbbQPlygmyWrIpI+ZI3lRN+Aumf67ETADNfAuub9fuC
pii8n/qEAHYnPlHdyyXlScAg8xxIzyA+Ap+QQXA9PomEPh8hr6FONwKpPXMwBPgDdJ4aH5gTSrpm
zEJJaafOgwsICRAmU5lVXsMP8sWxzCyz+piJE01a5C2HGZkJ+Ucyk8mXN3KdiYxdJT/ETcjkWgG4
YD65HdkUbcsjsKQ8K501AW9jZfNyZlk+VWUmO+m3CDSJBDhD59GAF6vcUcp0Ej+Y23P+wfKLAFwi
ZQ6SzPiSxZXP/L1ez7LKmv3eoD2XT74wizfqVc+RPZefNACmgJ8hDo4ACn8HL9MnUyVzLqOUhdDj
hnfJCLdTkTiZB7kjmV5KBiKEgUE6FHzzPJ8r7wOIyfLocb+XTywncO7wBC+Rxb9ISYEsCSis4APW
A5qL0o/88caaVZOv3xWTZwd8jNzKr3C79KwUyf3/k0ToXv4vt36KrKXMyoFplVfIVMttyn+TmfTT
gaTizNTK+OUORLJlltgd8hq5NRZfFlz+K/cpF4W94PHPU0T+pvZPEeA42YUyw+fouKjZL/knFyPG
95AvuQ+umnnykQyWoct1ionsWZkz2XLNnlFwjd/LbpfIGbXmjPx3cAoLJJ9zB82qzBHViS1gUrlN
mYAzknKZyAhkfU9yk4G1FO1w5t6kgZBcVfYyV6KVGuMhoyD/ATgKgpw3yqVBuCWUzJyRdbmxMyM8
IhuMMjjySPSNzl+0cuDznQ8Zb0dNChyP09/POkUOEMDS777kL7kukyO37Ez7GBKzqKZsrvbpoP4Y
mIogcH6R3pZtLPu9jAy6AyWhSlGCOm1Wenz4lDsHOB9TmzkqPOopfKI9YNN2CfXbeZAFbZgGtqdH
cBz4g1EDut0IGj+NAPhH99gI5JFO8UZFSRud6/l5Ce+rMrS+y9D2CN16j98jkwRwEphQsxHZ5JX3
QC72+y71ecv7tqAYTD4V7zgwg9Q/BnI7Cg1uyoDaGJ7j2cgIbH7e/CySZ4wgibRAY/CNn/DMPTaD
5q3xtQDKO2Ip8rqc6g5Ab27gfDX0owU2Lu+BQjDoYppzT5SpNefqYcVotr4TmYyNMSzvlBTrsPKe
PbDGYUZ9SeZ3G5p7M57LR/48oNfIiQhAQZ/kHo5tkmx0U1bojmHEBoVlZDIhKAw0/gTFTxKEAkyN
8V0n2YRRTajgAwvvzHN+p5FNSrtnbuu9GSjTnhm+x/K8vOPmH2dXeOiIEDBag7uEWX+ixbIW8qje
H2fy/jQ6znrf+jrOsug6OX1mURaZwZnfNle1mTmKUOnf0TMrMpvdvuVqdsAMVRNpcSRzJL8BuweM
WGMEvIfP/f0y4psP9Qa3Jd2Q5FO1nj+zqPUe9yCvv/ky349hGY8lg2X/5R538WlmBxlXqCaU+c2U
gF5IL2Dj+So+zdiVgu2eVeYPvuVD5efdc2NpMXKeyTPZ5HcO5U7k3riPSePf/P5LpDCJDsiOFmRv
sn6Fp7xsKVw0kbeyH0GOAUPeYETNLb/LkCcR061/wxJEDtOJEbgflQ9VGEMn/+d+yB9JRKLmyPxx
V2SMhIdIritLKiPQ/WtURUTthqRakQQKNaTd0kSaLpnRMbA8LQIh5FFMBjTfZrfIeM6vMowkEtkX
OdTYO/ZH81V45/2BxlayxzSmjoaMdKCS+0pYrYqKhO1cvo8sjoFY3ZCza6QwW5Zf8VtnReRLFnDg
Y756FHSHFs2nroxU/t+PZi4vlzuTaUMEKTZjLqWRC9+xvKdZq9RcDqTRss+jiRsM3kQsUhaKkA/T
gXBdECIoK9ioIkyI6I2qZZXZuEY3arJ13i8tr+58RvKtgsPlurLWIpZk9mcdNTGs75mncQRl8RkW
hHHUkFTsDRFGxORT7jTl3pE6JOtXumRnMJZJu//dTQZbW+WKv1KjLEWgciTjxDBFhmSg1hc3zVWq
iRk3kzxqJr1vxiR2bW7O5mnZsiplCPJhIs1GbPJXHhl7pm2EM4wKuHhnjyKLM61udCrR4YYiuCx7
K2cnykTIjlLZqZV8OutT8bzB2Dv+y3ohTL/yieaBxvuxyOqzqC5RnqJ0tr4aAUpa3XluGxaICuzo
oShKdwOdAvoZQhWPKnJUaRrQcy1M6FVYg7/PeNQBVwBbFJx9UHHhPTRCyECW4Ot822/R8Sa6X6f0
NKXUyhilXsVrHdR6EjSAMYMDPdJYQjL9dPOR73olDZRAj48yH/D0x2AHQilO+JuaEBSeqD2XsgoK
NKkuPgdVePqBjYm/XIDeig+/E8pbxN+IzG/oFtgOlQSw6VVWjSVpcR1fxzn1fGpAvcY6M/Ho/9ux
0jDtsdz/SVb4a9nbFp4VnVtcW3zhfziDbpckZqNexLKn3/ZSTtkTJ+9hhQUVOxjEUHLwWE5kKz6v
DyEkBl5GxahMT+Y1gcC9wHdwTst7ax+I6EZ+GnOVzuy1b33o3Kic3+eJPL/lMHafT5zsv5YIlgoU
IljDNacxVjTmmtjAYreKrWz4x28TIsJDCCh/UmJ/0Ylwku9he+CSKhd1puZcjnwsbKwqdY/9SdV8
BNQM4w4TS05w7W27pJ8XhVpXKKAY/NL26+j0LfYxDOYYFGLuiplIkyqaLFWsyw3LQUyLX58EGqkJ
3CvIE6oJqKI2EmtQTMt6kiJL8gUU/GHfkxDBNpb3iUElhggENEyOGEtYz9wTkUf/voY7amSMTL8K
CNnyk+DiqAmAKcYVU5vH5i7zbitbGlBRlkqpgiezwHuo8oUSHfPI2RC+7ANCwUEOd9EpuGIN0CHs
G2Gbut8UxO3sqNkpESnz8mcQyuEsElpiPhSBtJeiEt6Tg/vkNZEJQ1UPjULOwVWhplDdcImnfk+8
0UV1i+wOSGjxS6HRl4i4yrl+ofkefyHk1Q50NgisQCihHm9BlBHonKyfG/YPg8v9kqaSKgafuA1Y
u8kMVw6Hj76FGHeyI8akKOgVlocdRUpvJSvCTqD9lewaSq3EtsYhAFw6ye5g0MU7EEu0kOXASnZw
LsXXeTh5D/9AfAwxMYsJ8oAXxssff0Inp8fKs9jsMhhxMMRaLifih4kciuwgE9A/dWEbOpGDNinH
YobpGG4FpyRmIK2KLYCbomdAuhShqIwLyCix4rK3AotNlJnYTnLeHngxgfOpvLwOtxFNMqLkpw2P
Pk8Xuxr68Dp0vg/T8nG9DBNzS8E2fGuhNCTTkLMsvoxA8vrXD1xkX/+hFTT/Fx1XhsXY/WxjdCX6
Ub7kqD9EYnhi7lEyYkPT0cZbHyQvg0jEgB07URu29KK+IoeiITV+alxNNnm1uYe0rsgBhYGepE90
nAXyEyKhKdU8j/c60fbdicjcOdzCAFx60NGLkMJur/tOPeNVC6vAJrGyDbb7y3tNQY5o24GHpNMe
O0OhAE8c1d80ZBO/nD0tO1J2zu8KiL+lI9rSsRHhIwIp8quHzXPxMC7RlEgN7P/siIdw4a8dBEzM
7jJAJl78gs/X0fQyJvZWDO2l4Ey5yySmRIevhPGefemhSOKR26NGBlwIcwL2Vu4Fmvd59nN/zE9K
7wbtdRulP1skguXmOJXjFTOHkDjWwZ3iQNlGcqC3ezEmDtGWvgIalSVYrZMuFosq5ySXBnFgnSKd
gHnznI9M8hcXr1rAasvRcoXylLy2JzZ2HRAP5VHm56TMu0Cl3FusFjFGsyhZ5NgWcsa6H3KSnl7E
TsIKZgQ9r4T+HxoKMW1SLEI5Sjk6J2okYjxApR04YjX+h1XldXsXG1r8DfFo6tCdAcNAVJEojGo+
gqQJAxPNIScfYAUZnzyol3L2y7jEwrH4MvARMp9Dkm+6fPC72JziggOyCI6xOk75ACnb5kEfquiZ
IrB2+o7z9PH5custFoacsnLzCTAhvyat/etlyItIko3wNPxiWSMUv1ejWSLVuDk23nVhfppCXoGn
IiMSy4SaCGwUObzbGY8n6khsPxMDR2flqFrFPtSx6cQ2Eru6x277fcT8xli1X2Kx6G/6l9i5N/8e
i6UqG41auQ9p+yc+wY01b+PHnH60mPeyCXEdZZpFHcgbgGrLxpT3ySeIf3cISvxJUTVbNiWK4GGA
iEYZRLJ5D5g+vGqaPtRCzkbLIdq+j6+B+KJ3lFQ7Fo9SdIslwolPKQqKZ1AsaJqgDgdrPdLXmEt4
dAvlpSJeg8RUvr6W9ZbxyKjFMyR7x+qpqN7fo1bx5UsaeNY+KSkseEgsMWn6UIlCqHdZxd+zRWUd
5VTpQ0m9NiEQFZuEpJhBDZ/WyNf4zClCX4NUjG6xxe8vYlkf3mW5QYFyssjh025K+AflY0tOG2px
A7KnpLLJx2Fc2WJgTR+fPCULSnVvxDV/SCfsjrESKRSPnhAzPaw56XKsNhadc+8MDxL8zL7YcaZs
PF8fZ75oF/A+f7GxBn/G2/80sf7gZd9e4Wzv+qKD7LUgTCLRh2NEFE9UnKgrie4QDZtmpHFgTkz2
tf9rMh0ktlOUIFCEF09jqaUOv8YQO4Si17QRmemwY6nR5RwrIjQJum3gAXH3herDiiRwIE7nYX2A
wuzr11/ABz5THH+cQSSBMX55EYdBXEcbsRXXV1wIfqIqaGGBQmm+oKtDTYhK2PqcfJyBSXB6lTNK
rkzYIZY2WilzKM6diIV8mevLm0LbyvT1ihlw+SoRn/s7mT54ThMES7Y/xUk+pdi8Syyvv0y+8ScZ
95+Tr/+vfVsoxaXYXspuLQGgnsNFviXYJMeMxM2oYOORjkEgYT4Jy8mzt1hsqia+P4sBLiZH7ROD
izR4n6ufit322GvsNjEGmq8GT1t2jbJhe7+paFU56VWmzPTEhxWdLxaA7GDMx0DZwBGMlhBftmD5
XK9mIcFiclRRLxRywFOnIMcVO5qvBH0sEZOCdskixKJvSw4/+Tp6FM2wY351ouwcmdQCN0SaH8t3
xZ6jvPzK/EIShKchf/WEyv57tg2ZzP9yJsTZ+Iczcb4o9j1NmGyJssEEOjlNcu/q0fNYDGkx5ikd
4yBOiXLhhRMTcaf3+LIX7QMnERIJWs+O/ntUzt9cHNmf/xiVeyrd2zVj//VBuhdFRt41ukL0hz0Z
nt8kpSHCQbAw2z+CgwRtCfJC3S2eDkY5plaBqXL7wfwak9lkXRr6w6aehjmA0YAVZ6FTTU+dq5y6
EvsBVBWKOa0SMaDMYXIEx8pDDvmo+xRHWJa+41iQgwIXmTsXa1z2wX/fPR0g/mVRNIN2KraQ0Vv2
H3T0dns8bV0nZwd8SAfeE14YvhhGrgQ/Tb/E5JVguMi9GFxWoMwpw9xL+FmyAMWbbGgbtvVftxbd
+7D6H6od51aMLxGnEoESH1DFzxPzTVSYuD1ikcteo0b2EeaVZ8SLhPdFWmBF9Tidut7DBOXkS3C5
aVL+OMdKYqxy8lEY8zjNRMmJ8a1/y+kmBvfj/9M2PHAybv3Tq8lpalLwxdvFgNOwAUXgxH8Ew8cy
dkQCfiMCchD+fsAgkkMVg51YAlxdmGYFrMgfv1EmFOEkIS7RxbkEKIl7yKJy4HGM4ZOIVjsxOQ2G
jEyLTE7xcxNXiP9TEIozVvu0pcAVlkNT/i6/rA8l1J5lwoy147lMbYotZUg4iHg/ltPjNPQs4lGi
IwpPYpi/WkQLxK+4hOo3pRJYDWI3/MaE3Q3FPdiWvz6GWBGUY0RiH3T8LY8oSPRUeiapHA+0oR7+
up8aroREisD3BXYs7djtWOPahteuxB4Vu1M0jZyzwDHfxTlW/O0dOKl8HXkKH5TKdW6WXjs4aRLS
gCWSV/23KDt/5uVFl/9TkiUF+4+NfK6KTs8NJFkkTaS1j6/IqWxoueavE3CLy7df+0SmXqRQ3AnJ
WopMijMuJ642InrBV83cUG2DzBU7ieRvoyMHpzh7EtWn0Br93M+14HyThvdfEtKVQJ78lICcxMAk
zIn5iOErnjQr+ZcdTLPqv+zgP1LL5tE8Da5OigGBI3pmfPJ9l/BVQAUt64dxgFY1HmJuEIQQJ1Zc
JnGHUMOouO1GnGY8ZZJbFK4+Ulzi9pJ3YoZu4GvkjDhNl9vh6adhEWWq8MfhysJ724jSk4DPnb+v
D4Hi0PNLzyQaKOaiaDHZMBUG5AChlcC72BPyf0gCMaWhlsHIll7Xj0CqL3FFi2/xm8Qxcd7EoZEe
2We4f2QmRRuKmUiVNJG0419mdfB/hMm2HQ34gya9xmz7AQL5hzCV5fXWmFXWrNOXZnaROvf+Ez5Q
E4wSRbAEY6gSfoK8gbhf/5Z/9xNAqibUNOlysL6sBs+d1zy3q2Y9IMKCC3RcKvNrMsyek7fl6ef+
/jfR/7ejleidrhmqMbBV4w8t3tMCU22Vs8i+zfkjcQPZz6g3zlSCUKTOYglyYMpwmkk6Toyaan+w
R+Ub1suXHjQgJ2OYeSWjJsnBh7PNy6QKnsgd9AQcBLcYdgdEQg5CPZAD8RHEYyuBMIPOnRgJInOM
yjcRnPs3Ld190YPXsWx/FamRmNdvuvfuS/yEiBxHgCj/7UZCVaVPH5EMI9clJnR+k31rfyevFDLx
RnH1nakMQMzg2v9/hJ3XUltbtG2/SFXSUn4F5QAIEOlFBRiUc9bX39bmtO/x8XFtF5sNFtKKc43Q
Rx99QJlih37HiqAGFDhUG9NfBiuzZTCIWBKzHSi4QsvlEuTBHgVXNbLCR+YsrG7CnmWVk8T/DBsD
qp9WQofvaWLAQXcQKobULi28W7UlTofoII4nrmjpWLSPw+MxslgsPGqlMIOvoQDI2k2x5k2+QBkR
AUhAk0WSFzw59Ah9MsaIiD3HQHlYGxjxMVE5z8AtLBVSyAvlimlz+5LC8WQx7IRD6Mj7V0sZflHO
IE3TDQzRjjO8PL4Wq2gqCUIZPc67J4CWaZXeQYBEd2Mz7ZIvGn+bKXys/nXyfLof4xP5WMDRSTp9
aosEoHPwnkVAwfOYiAwSyxbPvXfG7aOAap+JzzSp1ErByJFzx5FsQD03nfwt4154J62TraS3ZxUK
SqIwnueeOE4UOh0+YvwcXWbqRxE4B1GFEtQGMN1mmoMGcfpafqFdBrjSNWNNXrHN7fOrGEWxekFt
NGbBBSJs4CwALM993NWWb3giAMV682oekMwY7YjZAlAFBJoSyUHR3jVLGr2A6m1AmHOhLD3plBsl
dI/NHZmoSdbqoenSdrUKXRdvrMBwI/PP2zq92iRaw+r9iUuOCDu7MkxM9w0R2Qk1BVCzcNlNzI1D
lvVxAxV2VoM1hnxtf2/+ZoVhEiKSiKkVuUEm8lve7RorIUPjdhbELrRmYuTXPWsWJ8JNb6XVjxC1
1AoYg+nX7mc52QWR+0F63w71EQZgXSx8vseCmGUqK1Ra3hV5XxZAY9tZJ9SbFjeoQOPWLERZ6qAF
NMNfs3Waa0uUfiwBMYWEl6lEPer6UtRU/c1qbobP+o45lTYU+ElvgU2KvLAlzLdaZFnQ+hZ7jPVR
63DGHR6YIbFL3TKP9cYNSavoyoxCWqwD+1dYnq773KNPmUV2z8IP+lQUSbQscVN1a52qBDHf/m4R
lC5fJoFR9Xab0eVcvj1DymyecCyJmQmHE8cP0bgB+GAaNQF4MzbLVLfN4SvB2RjafUYkK0BSOTp1
iOp9Z4CyyGknYFapeg6oKQeCPnwV4KMXCr+n/4vJmyAWKRubWIfiqBvbZ65Ey5hWxP8nVTEuMawy
JHnCMIGrhB37lomEdr6KzfKPPHUi4RRDdF24KLn53ajuii6i+2yqKBDmvjzsPb9ZkHXj/nVRR/xM
4vl/u6z83zLv3z3WH9HadnOZzDc7opZUY9C3fqRz0GlYtthgTjK0HqXrlm4mzSWORsstiwXzy0Oz
xdy5Ls7k1ka5mXqGfy++j7Udv1O97mv3kCf63GBMLf+5CKhrctr/ChZKf/e+hQIsOOZ55TL+/bdg
YVY6z1JJErwvnumMQcONVKYBrhsCpk6v7/LYoxOCm8sX1vA9IHtj/IUeNUZigWE1FtcQCDRPKEBu
u4vKLpBpzIpnsCqwZqzwIgvHm0zDRUB9V3Uo0KbyiKU0Mq8mW0UqMSJVQl/Lj3xTGA5b1U/VNK3/
Crppz/xb9Jn7n3P/I6k/ZMqF/WlAhdD8EdP/ZllsgWwtLSqYMxwcSIU5sCUKfU2msSJsTKpbtM0y
OBJ6M6+1wmvUwsz4KKiGe7um4JRgdKc8icJPkAmqa67esI5yN8ZNxFMsdNiiL4oSmF4b+U0hGsNb
0khGExJR3FPw4pqsASlh4GFfx41i7fRjjiM045NUA3EEKsAF8v7V5D2uK4/B0JVaszYRMwNV4RIq
uzlwwRxoYfyaVC/d4+1qWjHjDX0bQo+Cj2XughXdUVdUJSZHICz/4OsWyn99kpghWcqVmSlXSv9B
+BxMluXjZDk6PRJ6Af0h+8Oqovu0gaaa3oB/4ABhMgVixbrBpASrbkgWodUXwB9BICO0uFYYcPDz
HbzLxZQHDsEC1EvEVGZT4+/MAwjvp9EWPbqB07V8gtqHk4YRz/3WcVkMwf1xX5e9RcXQQdSKcktl
icLynECHwiV+mDCBuAQvzO/HPv3NRCOHjzmZPkV6kvDBDzFqkbFYoELGhidmRsGT1cWAh4hOeNN1
3cg01PLPVKP4ZJF831VjCLX5NjASokw/GNwATrZzrzl6Hnj4BBUAvoG89RxFKnd6Sf6PEbFMJwwv
OJd6urBafpY9CC/mPLJDGMddEh+O6Njf10Uuyi+SBDccj8Eh8sUgQQsCoaTqyi9y3MztC6QyyJdE
rlo2JC3ARYg5idnJ0ahPyqM15j2/ZyvpUFWne5mggBgOENci0/At82GcTyDh/xsWh73KWfRLIgCM
JtETanGN81OhlaFAHlmuxssmcEa25oHU5GHGUVEl1h6RVG0porl8tyyJAnfc7zOWed9irC4BfR6x
MJpfrMXGiH3LH8wsTJ010FICICay3kr9VANiNaDS5hPQNOwMci7m/kw+omkPyQZA0AzKrNxa64ze
Ee9B6smwLt78VaPwuEHGmAiV7w9vlBYg12ROC+98H9TQbHCliAGh5yIYhKaoWFHYWB9u0pb44NdC
spiSaw678eeAOChWXXQTq2q5u6/BdHqjnAJwa9ChgxH9kVCUpX46bBIfo2AQ/uj9dzUWKOBLC8mR
9prcGtQca6tvPRLRDM50BFqCrFOA0WGlYVIsO+j89WZYG4trhjvGYBLNDJ0yLYBQVp5HlsHlDYUR
EYUlLcjWlx2ZbnlqTv4mWCgVp/AJP8eAK9vyBaIyN0nzCZwoqnycghQmmVFGPFuOzfDhUABgssbv
V+SzIRX5orWzzzEJbkei3olIxciB6j9mz8LalrRXjEN7aNENB0WEBBZG1c4SED1CZ8xhmf5nbCON
r5hG6Cysso9Jn+CkTe8Zw/uIrMX6RxDAJt1h7YgD4GNtPdziC71wcDPeyl+3SNabtO0bxCe6u327
dFMMY31YvBPAKKKdNu1B2i++77YNeQaj+oq+aRY60sGyEKhd0ZTMFrF5ZoFSakbwItxBDKBO2IgP
oyitusQGWhJDgXIjtE5dK/2x+Dq3YUB0PR76ljCX6wYQmKfx31FTQSznTwg985ut1xf8Fmlky+n9
rHAYW68ApSXUJkQymbVAIWArR3UDI8HfAlOVaUWPItWEI1hWMVMX0emaVilqvKuq6WMeXM+atOFn
/rrPEFrunOdpnRUSZ8CyXPV76FmUQSuxzPffp5b9ayDxP6f2J+JyWGUmm1keNyYUZVigMdNJmDWZ
GeeBMjRm/r5h7IHl8YRwyAh6SHM+DtmCsHVBnjOC4H+B5cW/lep+u/oBS//96i8y++NuxSGCKWg1
iXVGzSwz57gD55YjtSI7IWWs8VZueGfERwLQhh4ylp5SAgQk7N+iA6+JwG6LQ6L8z02xhhaxMW1N
+c1Ep/iGrSEMMaD9pKepv6qmYQufenn+LEBgxpK/Rl//Hystk/5rYeC3+/FHUJvMkwOCNKkj1RrD
ClgkBBaSmnXtfAMdL7sA9ASxpSYiY3plBqiU7nLgDsD2IOnWHOHVfdAzCkPCENd6oKZ70NE+Wy0M
RJjG/pUCFjxB0xvrfalQDqaTLEunvPEs5WCKDJ3CTXjaJcLxdDZLNwZZ/klQfUYgbB3iaAsaj60l
Q4kfoSbd1lxoVv572RLh/+2RLDDOl6aeIvPFfWR/WxTD1alYRqrGRcH02c6mNvg614ffR+q4gky6
V73cnnZ9Oh7oJC7fHr8jh23VKd9CcdrYWQFrLZDRcKBy/Yc3wnWlntFB/J40UTuJxUmLMRH08rl3
oBYvCMjKdkdAkcUV8yVyKehvaJFyCIJ+sZpZfhDlNjaJJJoEzEuHDD4G824dDm5GZEK7RcDWPAKA
QT8SD8uCtF9gP0zMpV3BT4cSmbvzrx68gSHnFGtFGfI4ow6q2AnVjhnDNw0gLQkIx4/YNmfCoxH+
86LJ5UdH89rzctf2DfyqSk0BOqZkEsSXz6juETEd6GwoBABOjLB4a40u17LfQcR72Ni+52t5dIyb
phxzYr01rNXJjcTcADBgCv1a8JchacW8vmoL7iMRf1UQHqjtAl4g+QOKMIRpqDQAGzJeQy08VMSt
21krHzdnZxw5OMW33Nboyn1SGSGLQxZUWcNutaBOBQnhW0wx5cEH9v4oa2wRSlYGN5aDI0ED+aMm
6nKwjYSY5CeJuAvjZRHKlK1E4tiFs9Tm9R6YkvFNxUjh+ALh5535cc0T6XGG1NlCmIZEkOxy7++e
DwcFsDO7WY8q2hU7FOaGDQlna8AAbb6nLwhFIM5eUrVxAj9DCh6DCnStQtjjJqZIEpnyatXmvO57
TaqMsTxnLUH61TD/0E5VpbQwc5Kj9vhSb5dWQgVg3gRaST7FktgB18yIXh9mdL9eXDN9igQ/IeQ6
NBDeN5M25TH6N1e0QmgmcQAttGojq8XYDAiVQqvQjo5EIoN5nyCrJys3XARLDOrEjbc6P0FaJhyx
1JmTHDdyq8GdFByPWqBxSkbAzqDfGFd6/3b8RWDCGsilZUlbBveUHXrF3Z3L4Bdy6xUJECyaA/wK
cmk5sp3DkB4aDFHlrvaGrXHLJGlcTwN7xmqlpwYcyil61wusGj9upBtPVzq8lLNIbnePxpS/1i3F
Q04WVPlT/Fhuh1FnvMys6G8Kf6x0kTSfA0POS8toIHlw68ljsW8hLNyzp5ApsYKNmfOhhcC/bfEI
yWP6wQYB774NKwyaOV4l5GIeqmcpYOocC1GD3WOCVCaZvsuFXevok9rmXla9Pr5ACi4EB6W8Fwtr
q3oSkm2DNEJS+D+0OJfBokfUJUSbKXHgrgvd0x4Nl0LfxMUKg0X+VCj45x/LjSyCpSHZNYJL1bI/
RHllFoogQJEghuRloISbVKfYsdJJbkyhV3jBzNiM2F1msbj+ji5XyJwN0vD9Jj44iCUq2n4u08RJ
rRu7V8MJv6x+iKVnQZfNx40m+Ql+4KZFz5cc8jpPAJGurz6XZmHoU5yBddK9USdUavB5EeBzA4TA
HuPjHsbKqDn/Bnrn+Ohs5/RCrndVrLgLAQA+1Z4+E7N2c/eExp61LpO3EUt7DES2d5k7LxvQ3Bt7
bs3pEWyvq5vaGuFaBKC9nCaInoEVgcwdZLD2mGB62S53Lq+QZXDD/+2AIaL/zQEX00UQkCQPk+EP
AtV8fpgVs5esgQr+7k2/BkvhYYVOTwnPxGhXiutUdjjOZVUOe7wny8AjtubjoXoLQB3xYzhtaEpG
GMQLTUM7a0tUguDWAl/saUXfPSzrV8LyJqoI8krEG3/t4LxSdmV8EyNY0DlvlMDuDFpliWypvPgl
RdtyxobiqZsTGaNdvSETePsSAr++iKYGMltPf9Ji4pPqE2u91GRtwEDWGrMYNFA+GhIQSy9FAHa/
xJYvmkwekTJjUUeNSxVSgrG9BdQCY2EElmWUXrq2ZpiqrR8mb1Jr/pWvUH7/x835I4o8lFLpBRpd
R6KjUXPfWldTI0YtlWB70HBHTJDiueE3wmdjY7oWXaixHcCAJOII8+/I3TVySOoE3LMXE7hA+QZk
yD8Wqqh4Bi6UiOCuzRwYOv+xy4uPCBsJ/GibjKRPPWNt3QMJUIO+fSEdbNCjJiyxl64I8RLfBFUS
MtY9tTjePXnGmhIh6C0lYwpB4j1xJNGWm1wXsbI5uK8MziCdFvGXxSbbQyYEciU8YkJp2pTzvcHp
+Dnzj+chm/0boYku83yRunU2XUz+RGR3o+lmdch5yVnbVG/hpr0Bxlja9XLT/vi2+zT4K98aFP4i
4xh0mdBoLbkHhFMXfEp0Qpwp07Cez6+F5uQD6QwLbDk8H3T29pGpp5MrfR1ixDsYpQG3a/ubaYAc
CiUeEbTgzgy/fFTEvaWB+/zotnT9/t8g54BrRcm5wTwjcw38bACODfaMdyZUvXyYZpXH/HPEEA19
ZN1RSu1doJxbxxxhKdHgHQExCjai1g8sibJSlQ58mOZZvkd3KLZSO4v9wJTTMhXwsirPJRGjVH/j
Rtlo4tbGE4IvLJ37dQXaYzd3+7MCUTt9R3LknKF9wVElhA16WxEcPeecIEJ2iKEGfFofYgDlUWUR
fjXIuOBlDTeYz1l4kRO2ew90iNrpib6rkOiW6zcZ5lsZcZU+S5+HpwyPtKgM5OZQezUlAg8By9B8
lVhjG+aY674eR4wev07eLIpjkXFittZlm5kfB4TFHzXtPk2xcHBumPavb1EpI7fCLd1kD7TgkYOB
gfz6+omdTLqWkdyxf/Y7D0ejmWaYHluUyCl2TGkY0XJ+mICtG7mbZVuTiyPl5xocx+P5b6+Q5P+W
q+MLklJSTMpZfvnfaVmS2maz5VOWtAx58Mv1ArUwWrQQx+1lUwzUQpA6YeIsod735QV9kfX5uvRW
6O0qTJJD6uK6+LBqFgdXmVF1X12DXgK1zCrjNnLd/QPyyEwK2tYWSQVpryxTspCmX9xumLKNiPOp
VnusobJ7ru42lf3Nqdga93LN1ZTpstdoztwOZ9fzu3WTRlBE1pa5yoZRXDkT6ASVxvrp+WaXa5bu
Fg3kJztzRKHWzfOufoKdTq10AtftDrHQzzPCUQzMK3TKo1qpk7u6OV0vEeag+EF7AhL/FygGp86w
P76aXn/N+4yqvsBcud5mauNjI/d6ad8dPgZ3xfP9kYctX0c6ndliCCwv1vXV84R8YFnNMAy1l32C
3AUwh45TMwXcWLxm1mMn02dhnCsP3exd66U06xYGbURrJq2X3ul03WZKG0M++ffbOLneTG+WtIl+
9F/SJyagNq77T4t+mnHqzOSqlJCYZLIXgo00M9xu+kjYra4vSftl9sUYpFZqV7mZ1HtIoAZhqWl7
/YEO46YyBzFkujJidgvmmNzMr5jBE4C+3KD90srdTK/g1hW6CLOikczNpqh5RWNS9aWV6mSXtWLq
e1HfJG1UC+e5BlJ186d0K89wjub0o3w36r2/7D/UnLotlWqZH/9Yl38D8MqlTB69jDwyILk/lmWh
uEgXSocLxZqXwtuRnr1691Sb3lAUYM5LqUJl5IB2YJdJuagOzOgnfB3NK5nrFq0Ihx5iQ/99OJn8
35zF78fzh7MYL4q7Y7LgMSliSgDOWxtEvDdXyDBdD98RLGCZI66frpa+D5XFpIoyRyPH9LsDgu+s
m9EDCvU0wqyYRHD3lcoiNlc7tBngiMG8ylzDDrjZdg9J9UTydqgwxz5fyXaO3ys00M69JZoaqOcf
DneX5BrhtFQCIZMHZ1gd4nzRPt/fjh7W9IuV2NmeegETAvJqkKPvl+2VWynm6uJwrsjjEMIvVLK9
Y219QG8Lme7a9I5eW1bq+bo6Y6Bpa36iT42Jq7M+9q2V7c1redQ737YNRpZ/M1IIHb8pow7P9XG5
Rp94rfiVdFQ9ZOqricSPUZexpMySRq6ShWLjQPpq11/eouX+A7myNGJIeTS3Kq328ViblK/7hdrh
i0nAqSZC0DkUx7NN1hSKqLn5Pxz+X3s0yyylQpIvl/L53B+V9Fn2sryc1ywp2LslxyXNRpUEdfcX
dWY6JQr4+xZ2qImqIJqKwxadWKcc2myVwqBRQGn/kevbyjXMqUZ7ZhDTEMO4+XWvzNDZN/CL70Lh
bdL/gXf4MR/VkK79xxr86yNRzpQ4eIKV8p/ctc16uVpPRunT46h8NSxcOROrjTUaANqgqVcrMJGb
xseR05MH1XIn86Pc+ccR/A16Lv92BH9cweVhtysuJhxBfnZNfog67F3uGggofcXAify5MqNpf331
zGx3hIM2TE+tIw7438fwlypuPp0kXIR0sVCExvdHFjM5HZf7S3YLi3N2PcpVl4gwA7TnOqmXM8tz
OWWgTZUMFHXcDnJ/xMDFYWW7aJPxDKpDNNpP59rokZGuZdTai23mFqFgubjLbypnKoDb+3Jt2Z0g
jVVBCL1CpY2JPlTaNoxfGaUrkF27+VJtD0mdBfJWOBLNDeuAK9ttNUHgnR5cWtyIpHuLTJ37kYWo
uXmkMX2GYPtjnmmRqpg/bCufmR6Q0XjbHAzrVVg22A8myze3nE9yRYYCWZIxLyjKgQfXVrmbLPdy
er4eMf5j9Y8Lmgt53/+uleTT2Syk4Hw5X0gXM0YIvwGzg2lhsRlNqJWQqDIpuI4EIeHwGcPV3CIX
BET6s+X4DfiSujShsOTEXD0AsUTHD8s8FEXVUBB2AbuFXeAcvQNzpS31KcqihE0iVeWNXgaim/xj
gJm7CtkS4fC9pKgUCclnfjeDD6kLecCo+ytoQlOrdC9dwzgs+2rkZPodqToCADa2Dr5YmkgO0jEj
WV6Ko6VZBBPbghkUZ8FRhRkWSwsMnF4aJicGHX6vYb0or7onE1BYcy0R1pgvm92Kr6qYYxuy5EYV
g0ShI/bKK8DXZ5R3VFEKIi82voKu5iA82h1gsoaOI3JIJBFwLpfVy2vEIQxKbXI3usR9kwfBbrKW
iMXkLKz8HjoYfiJ1I/1LA36fxQWjbsHMBZNZeP772djg2sYjSBOBXffBoAg6tsctezinZOb7+pkB
JoEoOKDfYvI+CYINpMKhf09FgUg6NqGeNtOMruOHgB/VVFFBO/cEuIYAdIpuCFSqPZBlyrc6Esb/
/t/Xge54HcBsjKyI7Xzj5uI7vt1EYcfcN/pXIGrGDViuuUBimX1vkaoQCTMbHYKQnlpu1O8TQ1N+
4sWkkqiYeGh+263pUa2qfiymoKalAg9mvKZpkhiYyQqkaoJa7Me/mlNBhvuMYLY1ZhNV4T9/S6Hw
QhWZfAmAjitGH1FjjIpp37fnrtT6kAkhkJpnGA65T+wAXG0AKMXwQhbcNx9+Zu4AWywggDIgOSGd
kcYXU534f9OkYv1Q3ZDaxC9BiR2DOzNdhSEXlG/Mk4WszqxskTBzZVu9l43/NrexLPN/rEM+oeEF
1ChBuOx/W4fpfls4LgeHI4HYGerxsXX4VJFALppIkDjenmfHp0gIMeJD29bgKw0ANrNtDRnh9IF8
QdzOj8hwAL3IXvP0QQPE5MBXtqFfHEh+klyoBY3NaaieKdLAnz37VmsJsFpOScmw6EmMSY7tuxbN
jdc/9QQf4WeD2IKKm+/xXcPWjpKuN108IzYkCB2dAkIrShu/JL+4hARU/emiijAT9LOjcdQxwy0V
GDln0J8RGfH+RjTe+5u7ehYfOQU2pmRI6ZNF0t3V+xRBEzuZU29nel7ZBk/QvEPgyEo88Ls8hdF7
qmsrBNTCmnmlBfrLawRWNYMSpoj6yTlNXgU+rcC7FLB9ZqGBLAwPnCWx21/BAR+8+7uXvlDNdV0w
/0oi/4Is4kF+WyN/eJDSfvNzjWjAC4AGFqUtZe6NcCXdLFC4pUCde2LAXVUphqVP0kO57wPtZYZb
YQ1FHMBSg2gALQMBjWOu8piRiNQ3tx+ax8i/WjfGz/qJNPkxI/WAWv6RGueT/wPJeVaFDFKE5XK6
nPj33/ziaJpPypPD/vioT7h8FuZMBFe9QtISLLEaVQQKIBrKWDFCVKklmbLUpPtFTpfFJnHLInUY
6QDSYG3WpLkJIOIn8q7/0/v993ObKf7fWM2jL+dzFlvLSfkPRZLZ9JK/5KYcvYV1uYaWQJkBqDeW
l5/eUGAdpwAEdeYykfwuP2TKuHyrpHad6e/23/Ll4u8WU22JiHIcM6iDvhM1CKqzIkEF0CHFX7J8
2ReF6i1rwS6ppLrv7W5hXN3KqYdpVFVTCIJgR0qttNzIrIn9+OdKHg+k75GFozXXFVAqefNZ2e8x
sb+wRVlmPIOEerwvFiZXCNlc6utKtr5+2bC61hTWrFSVPvOt3Es6bFWtJbcpwy2aBc33BfUeqcUk
8xJpIM34f1uyV3RMr6DpTGsT9LuFLH3N+6g8zYRF+C/KaLHwF1CYe1hIyqVsEYHRQkhKf1uB2+Xx
NLiMAihsp7gG1FIwBr/hXTUsM2KZfmt75RweKBUXQt+HNnrzaQAk2m/frdEMcQ3NpFoJ4eNdpiLv
YhK0WxiQLahcQpNyRvyTxkTH2neMf6zKxOp1npoNodyMLhjL5RLjqHELmroWYsV8e6wgjQhpboG+
CEEPpfJ8kCukuGL13iUX6ubhN9dW7E5Zf1uPLgUVEqQnwg7OEOQWHQMyQswQdE6a2c9IXlVgxE/b
gWLsmQSo1raZ2J7gT2Muo7a4D0TzekaqyNYxwdeotBXEbayG863eH4Oo0vFFPwS8GXRO4hMia9Yz
UntQXPiXZKKL351wNTjo7Kd0S6Y22YBQUJySmG8yRy1RsHQQvpc0zFApZX8ot4yYenqp5TmrIJI5
wtKokei7KdczR55/bhiLpuqKJ8rWpXN6JGrv+G8VPAucwujOC+i/lWhchL3FTo2oCuRx87QqpunH
1HwxOs0wZxmmaGuAkeYc3LfqOx68l3d6w85HP6QFDxs2tCjp6OnYmHSBXYoioXsh9LdRye0qbOmG
vGTEwER/QQUw9ou4TcNhMGWzhvENwz15IUtc7J98bYh0Io1U31MudTzSYGR+6X3+EiLddNZPHJsH
yhVmWXFQQbaxxLSpG5AZNFSzXHmvWtI6cnDq07A66RENb+bDXc8j3tgoXDODGMhOlbpMQZGQrZnm
Brlesp9DDssrw3wzRZQ8VzcZT8lEJ8oWcbTqVrIK8p+cfbS7UEkd9O2+XCoyXxEzZSnE9TlEPsfs
wsXu2mbsAgqRrFSPwC2ouONb/dIou2tfc3MSTOCZBApNlOqhRYvXPXYXvI+YvBS2GCUp41PjUXjF
3YEalm66dL4u9HQAnCsBGI+uH/bYpKzwCEOBuR28RZFaH+YC7/QBk1ajebBq4ma9LOo16UZiWxot
01F51QML8pceBuKUMPBYf+6F7WsctC3+M5gKaTUWtYhvKHL5RMvesUdNIzRqHnRbGsMT4alv0Dlp
mRS4tCnN4mQ0UEpjRtqPf+XaAXyxpcgvLu8JR4OqBFaTtnvjWi0ndo1YNZyZ5ogto7bU4Y2zzgkp
phyG2cNw2ypqsbfl1VDhCXJbKkUa4UHfMjf1acZAUWsiU0XWntd3tcOnJlwGsAE09J1PGcPWsq1D
edL+NujrAGJpmmbUV/9ul1gM6RQSSdVKBHrmAwR7fQO9+JWiSXAJ1rukhmAwaIvv6ZXhzh+Wt2Xd
W4IwjNyGn4ab/suCR2BqMtop1C4UVDP35ptsm9CF1ByBdf5FdYPQbN+eg3DCFw3/TqGfZZZunBp3
ZLBTuCHcMa3nNUXbskzHhTkaOzBSnJFZeoEaeTwvKyDWQDzy8YfZDtUZjj+4Qd69ez3XM03bpP3p
VTlwZn4xcthSO1GwtxGBzw1v8qNUUQm44IVyuQEjMywsIISOIXJgYL+k65lbqd5r9NEkI8Qi7BSu
mncrUAPeSH/4V7rODEUzIPsu3Zu32gM30Vm2h88Zbj4bJ4J0GbAY3ywuupbdQa4bnC5v/gRM3rz4
aReMx2hnJ6f04O2n69T+TH7GLem2pczFf3FQnwBdvvDzWPmz7Z+2h8bl6wd8u1dCgkP2dvPpk+pu
9OAlxGITwgdWbSxvuj+3znK9daO+cUS8ca4X0Rl6IaULO480Dre55wFyG4WuQEqZkyC4iEyLc33L
jrx11q/too53QBIHs6fCdcs8APMHzTvP10VsPKOkhNEOa+QxfcOd9IOMFPCac5OAk4hyXNzyFt68
ADxT7vYQduSNcVMx7+Q5Y8AcpsHz8f/pOqOL2YeaJMhWeEN80aWRz4Z7xj8a1IO97248Ptm/BJMx
XpHRh5F7VF9ZZp3OHcvPFgJrX4sTKYWjR5nHh+A2R3f4jxaOJwdGFMqqqVtV+nTEUyS4/Tm+10Fr
Q6Nh1sazBdWQO2vmdipprKMoPhBHPGieSz1tNlaTdYvf8+2aTo24NMNFB7xOf8CPHJux698NFNB5
Sz0Q+fyPtfVdAzqx1RortcZQMUqtTbP8ol7ejn5P4wF9qDFCd4DnHd3ZDX+4tVPlVAJaiuE/XbBf
ezIlVdBsomX+qT0Y+6/9tJJ/hp9F+/34LRC2TNMHEPeGdLXEfhYbDkjqaVLMoa+1C1S/VZvmhkby
wxReAiA19oo6TEV6V2g6JI+gJosVWlvYgq/izZetTq6MoZO9AosprBaNpIZQMBJ+xBCa/bEtY93v
cQ2mepBjQvuILyWWUq++YwyZitFRCF/T4pSQ1alpJcEkiw6nZesM5DWIJqh/zuAwnqrbx2PHdiib
GFN1dXtHjQTySehoQG8sVR/fSU5Zd1KUZTKtPcUIICcbDuhPRi4235s27V8u9zIthVkXT4rwKuQr
5JUBNsj3UlAojzQzKNY7bZZuETX9FlszeVIaBnFeMCXTbAQ4kEszvx6yW3cMT+Y2ygBn65uQaJlR
nWA7Cp+JbMiQiz0+mTekufoh4yLVEtYT/5ISWKzvvoUzImwmnrV4X6yZKyyUZUuY7Jldfded3yaN
TX1Z296em4sqh0C6n0MXmaIvw6Wf0dFiv+OOjExbRgRHTPxEWiJ3TgoKuR+vAi12yn1YcrQrmfrx
Xo74Vw+KEKTIje8b1HatA9REe1cGNcC79ul+oNA0yJGSQHS1oPLkO+W6MNrzIWmO4LEkzclzQuoZ
9y846NZX1Tu1qFNPh1YCF8ZDk3qeqR9oe3EjdlFm3wQHY1/Vvjb7VjlalEdapwcuhR2KDdipVD8/
U+zaNiP0Gek3nmK5vwNbFYyKIKh58KG1fHFrYkyR4elehs0iN0fIKvQtcLL+dLtx+14e6ZP+69A6
9WQUmkuX3/2Lt9pLdEHV2D1Btkdp7/cL7zn52bhHFNg8FOme7uLXAZpOcx1fvSC+6l9FdaULeeW8
p+7K1w8gb56qAFCuUuzLwbzcT54LzRkJOZpbu+vU06lX7i8aSRbMd/3ip03wUa+FMSl3k4L53fb1
1Nu1in3v0vY19/g1vlZxRLsxrC9o3pZgqS1RrU1bMqjR6Xq5YooyMC5zuLvFG0hNgQbVLt4HVg6c
HOmq435yJ3E0NEiNu4Vm+SaHcSrcbdqF/88ozd2VbyK7NKH/F1YOMOP9uAvbrXyjPKUNdiU2Aq8n
dNGVYPdHaCjbSHfl2JBNkDVhjQ0jo88VPZUEdXg1PIuxEwMW7ZjBaBE8GRUNn4EDYBMaCJvEqdUI
a6NiioZ1prOCeLBfeJNtH2DaTRgMELnhJoOGNuMnA+PgDfEFpd6AlhIVUcTDJS5J9A5G4MZ+wgMa
AkoF+6BoHDQFY3D1yEfizDEVPkipJx8bH0upX9427wO3vlFi/hZMZ0m75ZvUjcwluUsKD0yXEJFi
k+EYci6UsvnVBnKUDWwQQyQWwaMKTqFytHHNL1WNNo1dkX+6c2/6hCd30xh97Km3x9fV4V6mKNYp
9SBY7MbcsJtGFeFHJCb70y2uuGWSkt2+KqPRH01RSKLs0ma6Zl1aef7ZekvQtQoqEUq7ZJ9/on7Q
6SQ0aw5Rs8b4WlHYsoSjobLmECwHhGEto63JEU+agvyu+Qys8sAIc/9yqoZsQWJ4bH63B8nSgJqL
dsbNK+nGCrE+uzp0UG5Do+4Tr9GPFsbfhLZVfxAUpw7Ck7/4ztS53/Xke9MEsw0PbaqPSX+LD2o0
ecDaXlUUEqqGOAuEgUnjrkUzsqw3ip93gvZRyGuCmoe9L1SfPgYnrp9X1SYXWWsMfGfvl4b927Pa
5sGOUPteJaDBxqFAlWlsIa6Vub4TkGJVefb3lK5AFO2HhgLyNABpDC0KdjOQBJtsmpSbjceE+FAj
PAPZCUGaqaYJV6HaK8PkREjganWl51YVfF45k62M6u0NmJVdD8Y68RzNXkUp4mQOozERmeWNhYox
53ysF75cAAixAXHaXrEt0M1th3UROex1OHPvs65Xo6eviFbI1VWqfC0+XOGu7POrF0lW+uHXolW8
Nqzxxuy58HgOa/ecBfuMj0eJTQTyIMs48tkjk95Hx1f8eX4dfbj69Wsy5v0th0DluqK3LPZ5tPGe
609UTG4U/sJAVmj/tFBn7W/8uLiBKjK+G9/BquKCqTGkMAV9ktLzo1yRJh5Z3DfM+YuKl6N7SPAt
28DLLRvPto+uUgl5CkmA80fMXL6fRTbLd5bZbF4P8QwgLIsbQFgRrzTBUnRqFh7F2idPXkg9vz2e
9gxwqJ/lN6Md5fX9v18WA3WTEegNLrZPuMgV8HoXHr3WXimrRPZrXejdkgOZrRweMpUTHTAHInaA
Lau5QijFMKRFlMTVJpDlAsl+7pjmElAKYZScyJJCLisadR1Mo9TN+IacwE77ALOAHARoQ3AjoDw3
qOUA8rhN3+CiU7EnIpsxAXBfimRbenDAjovRIFxBHdHQmLo4AyBWiSKVVifhwj8LFNFJrhBKlHRT
1s3WGNUUfOWEEbZVg46QDywOjFMvi7G4F8m273MKYeLo6TC4DajDhN3RCCevvsEvHYE/Bz986JFy
AMa3+HVByG/7yNBrKJv2IdpGaQjszwFEzoQ7bTngV2i8ebfHJgqo+KDC5xxdRzvqbZ12XMCxBKB9
CiEhi1qPlFc/IhRkVW/TAWt1PEeeR+y2XFi7zxW0O79HLuuw4WNvDuPPfO0EdSEDHxIJDf/kIz2o
T+5y3/6MdcgTYjb7+9NDFI8y+fOGr6Crl1lFay4vFzOoWcdDiJVIL7AV+ZOKNl1mJtKOjsuAD685
vLSndMmzGP34FH2yIFXNi4j8YU8/1E/OfPiJZR1eIg7ZU9sF4bUDNxDGkveNiAWP4VI3BmTaINEU
l8aiiHbAsNLLdKmnGDWOcJEuVcdqS5cmgYZtPjloRO8RWqFeYr3fR+xIyGZzt76fbTtQQj1jpuft
PwsZ6AG2czkwI0ruESO+6EgKdAAVXuPB+TfUcEgYiP7LZEQZelV+yXOgjxjamK20zGsHBF4S/NsE
+SOSqFczKZdPubVi2qCKt9qUbD319rNDzJquh8dZdim6wqAoc8iRBKACuMIZ42buxa5YKf5qwsCE
q+RZRpOg7kNgfU9FL6xNeeqHG9/D3jslmgL8rUBiVyaxcRCMSlMx19I6xT4D+e2jBiM4Kc6i2vtT
SWZGsciT8VLKrTcuVqgjLuMQGLwoLWuByq1bA40qeVZEZQWQx1GjIUs0pcsE4gROOu4/3iztntbR
r/iTUD1X2eVh6qOTbHHbr/hHL1P83UJmno96+An6zpfqBN3NpHJiOuOEfLVcz3Fg7pdbq9CxgUzc
kDZ4SiRvoBGXR74+ebcDyoXiRu9ydOBL4TDS8PbYFuWXDYUafD8W+Rtx2gaMEzaZ9wQ4T2vkLCXF
k+zugDUIkZHeqwMaJOcym45nHMt/XtUhSY4ck1NozZuQL0NxzJXRJ/GK4r3QGTo3yj/EOgEEPyRm
Q3StH2+XqgNxstzZEdoDuYr5/K4aCeox3Taik4i+eveKxeY9Iy2uDkfqk+Nt/RU5HT/RWjJP8jte
IShg8fbq7pbo2dpIRur9rSpBOlxl4zR9q1udo2/ujbctUBFA92kCz/KAfcrV8OPctp4veaCRuoMc
1IaVEl2qdtPPZ1tzRaS4eMGNcpN0xH6pa66ZLuCtedqIIGNEaY9wmZ5hEN7AerdXKmKcoiiCZbOX
hHHI5+BnzvfC0yB3YKwOHNi3wAp3/BDME76kTRakERxyD/eDDjGSmTLvjdNrfIs8BRHlMQyvFY8n
4kpEwgYIMSd2/W5DRutpj5vMAIrji8QevL6xAHypj8jbYzZgPrAnLyRBJogm4YVysGcTrl9/c3ld
QpcfkcW7ZWGRF7NXbSXKYCHBYNAUdiN4N9ow8HN96EIhSYzdL5rcmCqoZqYzHdF9esBWI4AfulDt
BE9FnQ1TV6ESH+4Ek8LIYgwKHa8cHh3r7NZDNaQL+UhMfIKFNsF2jY2etb7Jo/8WMvFzYzAFT8x1
6Kmp8cSJ8XRtX1iFMfXQVngpPe/9pz8X31xEH9R5EDQTJTAkm9N+6fqJ6vdcDoxqmfBJ+EUmlcRH
MQEyO9aTj4wWgvuEQVMOxtxq/uV7CUpxPhoLj8umSNefi1Wmi3OklDfTxVvzX3aqluw9SuJQxEr4
VZ19m331Vfqo3J1+HT/PTZdb49Knz8uNKPORafGMk/oPaqPn3KtRskDA9kW/MGwqLmxAQ3z8g8uM
JK13HBwCJ6h2nMGPHcQHdlAONyKmwA4b278OQZsUVTP4tUvVpenp5LlYmgF/dz35SMcH1+dRM+IF
/mUwTmeoLn44Br0CaGWiZxlmLLsbw3jArilDMIbNAt2g8XowZyxhQzBlQBelJdm8XGSyWJHZVXS/
ENB7XcBIOcHZMymyw9SCpO9HCUrKFt4fU3u6fOzL9MPzT5oAPayJKHKy5Kabek4h8WmoNWiDBj/Z
gWoXKvOaaKrPy/Dmip7VEWiiIjGtM5Iem8dPv2KoAwRCb1MUOA8PIKuZJmTatyffuhFYVANeEjjB
O78JO3izvenRNUWkyMc+QlAuJEHfsBR4il2uXtdiXUodysIYT+7FZ/EtUy9drd7X2etVI7W5HjHf
AE7vTYZpG6f24XlU2TEn+GN/rM57ueulTF8SvafJ9b6BfEDt8r1ngNsnk4vnt+f01SWlFMueKeD1
8XvqZX6/X1+vn/ZkzwbzCJrXNnOG0ch+yQbuCyEgAoZ2XJlahCboyvSajrv5VeoeDvHyi6OZdqHv
ZwfX+SLDka+K8+YFAGiM9uL4Prmhvka0vKucjleXzFUZvlOxN9xe06uUeaBSUrUhyLrauW7pMTIv
KFE80k4KI9ZSjKCP3Fh0irDjTIhAfiZV31y9G1A54oE2JHiEqRoFVycEUne5t9CWCd2cUbHK+gF8
C2pAiw4XoEoxgwK7uYkyRhZ+RNGpd82v7FZyaJG6qaHu0ck002+FKhPSC+iWW4S1xED51zqx9SnB
rgJ0jMTMurfrFOFNKM3gyah3ZJkXwaVv6zd6Dsd3Dro2rQqVCVylqbOsISjZvOrnlHBwoOGL2gaR
8GCG5QFRPOnSSUk5HSFX63omTXqlI0OWVM/0mK0b+zcGZX+ow1Sg4E11kHTLHMC0z/1apg/7t5bt
SZQ4HR2b7BrLPeZqgdFYd0XENZEwEjEfyGOSK6YwHhTOVBp0DIvKC+DVmXXKdORaoXJ7lqx5lZOz
4LazftZLtS37WqVj1CNq2gxyRLrigXtY6jFolV7e5Y3gRI4kZHJbLJISqNNgGoR169JiSILWzt2Z
pqH+3R4G9c/s/RSA02d23FLCxMxw3jXhi3kgkgFuw68gsgeENm3mPoWgjIgHBIUEzChbfhtDnp5M
5PxTqHw8Ojslzl5BX78ln2/CoBLUWII6n3PglDzQiOq9hCTyAIQ6VJMcsCpGxKhVYF4DvZNd49GO
tZjrR3QZJwjOoQ3PVQo4pzHgic4idqNq53UWpU+7Bw3gPMzoOrThOqbCra/lIR3mgmMu8uqphf4P
wDVOoVwt3U25Ivn5lWa20ORKmg6LazHIoVvkiM07LSB4/CD5eE/Nl7MU3cUcpane6tvqDvUYcmex
Hy2niTYS4zlyP7+iTPQSYy3GCI50f3hMs4r+H2HntZzY0nTbJyICD+sWI5xAplHL3BCSWnjv4enP
GFXd59t/747dQUhCmGWrsjJnzpyZrafr2hiHogJGg0ZGej3PzqQiGaFQaBmpziGUgXA8Y/U0n/bb
MeIVHpZEm6O6OhKJIpVEvlS5kWN8nr5fpcYwjOi7mx3mT7X5gl0NGuyEvdq51o/aGiqylPysUXEB
TKzcPgJReGhihBEgETgRrAgti+XJX6qXarRXgTDl6OZVSRPxh7p0jIJWzTE+hdIhA0MGo0pCprHP
JK99pYjui898bX9DDtwvkDJ+cTeySrQGsF7eM58RWLG7GdOKL2m6Ym5cS2Ai1Bk9binAYibbzToN
TVZrGp3mFgpEoU2npN/TsAjX2DQrNsuSciZmKNcmwjzQ/WETiRweb8H7ka47EN6rR3L8FsX5ipCf
uWq1NfH9AhRgZZ+SWoToZRql7kSiJAvJARKdXJEtFsj3rNSWPrXjJYkXjGRvTA9zFSXbSB/TAPI3
ZpBbRyErT1nl5l2dJAD2lUyBCwDVGa1DZV5NkZyn1FzxBFcR1xFKUANBRGYH8mTdEB0ggDXvwkvu
Kj+WQlcieZWlrFaCimJjYgR1EL2E7i9eoOQz+Ux9KsJ1vL18z5C4ZRgzslHx47eDOXlhnQFsViJ6
0TvSxs6xLsTipRQB9v89dpak+tDU9KABkcuvKmjjXYg/DhHudTtDKzv3Ip5TAlaedHb0Lbx0U88H
duROS2pxlplAWG+SJRxqAJUZyY5qvysepCSBU2gSnnsoHlAg+BX57u7dGxSmBBggjkGrPHQ1cMr4
E29c8ilC6AQCLnT9A6sOSxKDCsza1chF1hS+Y3nUO7JcuBkn8onxIThEL7PO9EbrISIXUy9GQXr1
qpRofvSiDEl3CMDGmJ3IHKWaiJOswGYE0DRyvquV1Lc1HNVFtauGMSYlIP6j2o32WYngCGCY2bmf
ASMZ+KZJC0Low1xmGtm+W8z3g0HsmyiVl29u1fAnuvRrGrsNSBa5EXOzlOrOE4ynyKyW3CAiJkD2
OLW6kRF/1O09UIhaj31/deapZKdqK2CP/o44ZIJJ3jenz4Yg0nxdG0RbUu8ET99W6P0IHZqfM5/n
cakjJhyxSwCyzHa6HrGq4ewubsZ2TCIutckWxY78QUzrhKLdhSmQmlagSikBAhuqWB8947TF7odH
uDeySqKjZHnPiUZbpGhUDSbcTji6MsjUikXu2Fx+eDr8r+f9kOG9K2erhyyOGCQCXNK23CxQmxcu
tMq9z/ZhOIJUyIMw4FDYwocVJurWFUDis7AVsi/GdK5HKU7VoJm1lDuL5i8DRsGmeJ+PQ5dIF8oL
i6GOvp9GyoZbFa9KiBJbY3SV8QFQORTbgjPBFYkPQIMT10czcKLKC4rFHLbY9EtC2ZjfcjJ8kVKG
1Ov0jUqngBhZOOPtHIT2JPtwPbyLrrlmKBxD9lJKwN0oKSKjzYeF8c00el1ywE9GhbK9XexFtMov
6nEbJHiN1N1Wkkk4CIGAoaQJzy+iYHZEBhycAn+eQDKNL4zmxr2IEhBZsnm2IvhinDvBU7Koatc4
PC3q5w/DtSipLRxjgwYDP2Njr50dDUt1czlGQ8ZCEXv1xOK1dSrSqTe8awY2nluxv9iTai1dUZdQ
Yj7i2Qr+oQKkRgp2Zt/X7yP+aOpDCDwYzB6Jv1SBj8NHcbkrSiuj5pk2oDlACd26gPfzLHBwuhSV
qlhnks4+ifu7xMAGAya5lQ6h0Gqszov6jTEXnU5XLcuQz8cLk1oGpplhiHw+aV9StJYvRgeW1a3q
+NTdBEaVi8L6xb9xCf9FaY8kND1wXeDR+2Z4aePh6h/oemsSo1Kaz1nlapeq3GGXR/MteD744LhA
2FDsp16Ra7QvBpY0q60rrkbaR0Hf3v6JrMBby+gI2nYkeeUt7b5mP3sbctkacJWM5ewbcu4g9Nex
woMPdvhQZ/cFbk9+OBKedk+s5v5j8wD/ejX9vetaelcg26TQL30o6yY/zT2NUWwh52lxUyzxE0wS
a9E0O/8EGVDZYk4LNphNxEgG7RDngEsAhqKfr82ZKApq84wKNNRZo4U3ho4b0s77TMaPDdYtkTBu
PhdQanV+Cw25gMxunVE+bK0AVORBiGALXfCvi8W0N6a26XKTBQFynEfLqckd4d4ykD7OH2Y1qFlf
fBFW4Iy6iio6ZFBzvNlARJsjhR3vkkumuVTvkesqvlUYH7p5fk7PCm4mYaeULt0SXUVJ5iRtSBIv
gmL18sZyEwWTCeF5zYestEx/iZC2brTJnhw+a5qjMacz/lFsp+ty3S4Qu4uU/DgK9f6ObJ/ut2xH
gaLtkrRNzFfnaptHFmVORBAAJ4LZmCbOY0NMFL+uS+mXGXjsTPU9PG3HpV9xOI/eY32BxHOdo/iO
g3w3dMx6Rts7xxCoBXZQ80GONhgr76CGS3REs3F+CDdcC+SIyX5zyS9hTRTnKfCx/z1ON6l57XID
rO6qPgNZjoFRmZDObK0i/TEtJzaMbBJrQRaVlWyWxLlZO5cTFXD5b6i5jZBeLHhzUGQCpqr1jIi0
5V3jqhEXz8D6sIquLAi52NXAZglyxjTO5bvDsVIEDbQrpx0k1QMcPyrSmzTW7+7SJHTxJdUgDe3A
i4NQbF8QkTcfDvTd3dME1CSGrcLtn7BoTfrQ6+zuvv7uLksoupp/yiIfwbmR6KVN5bgXB3sc8F40
vac4X7zeJi9mrfX3wTf9IvObhneWh3IXXoDo7oQqNfESLSS9+JB9pjsh1a34jQah9T05AdSRuQxU
Fr5c7j83OD7JuZJn+gLzvQ1QjFOv7yefBRRaKDVOc9dCHkEKbvF1BN1zEdFf0tuC2dYElRP5a2bB
+YRqZTtpLAxQxx/SPkDOustm8i697Gij8EXC1C90paGVujba09E7kzIgbC1C35qtWGwV8+F+wT3U
PAjXmj8nt3evoYreCyqnYGzGtVJmMJXhOHfdHDZufycxYtRMXo63KYs9+laoJPOqwdLse7mryc82
zi9B2oqZQ1VH3wiX/lo1Sp5pW+6FQwSyJbeLId8ucPlDiqcwXECndFyaxDBNKIOA/0618fuYfI3t
YbbfHUeh1nD8uAkjY9PSf9FFonE7KIC5y5i/jPw0CXOx8Kzw008GYaANHbdWGpruKohmbQ7gTC01
q7M4BTJQ+rDCAzIx/IuHCdSi0+orc+pR7Xdc/iHevO/o9yU9lRKVS6NtkoBoEcqbQw5xSYbw6TaB
VXHsLe1sEIa20ItDfPY6fSwgzZ9Fz4PJwwRhFpwgxJJaaO7uVgB/Oa7Jqrbv5fhyGe/Tr5bR4MrS
z8K2sjYJ3UJDunQscsObpatoO4ujCqMW0Jf+uTCVFrBnCkgvcW1z1CTHrhsb2sRmyaIhHYMK7Q7y
rYX5Onj0sWS+X6E4OjbzFE4z7nC3nDEWmU8fabfbTxrzRyd09mZJGbrKmiHfrwOHHfGW4c4CxkJB
kWV7qBXJDup9jfmgvlUMedSvd9BGNoormI8CdtDdZvt6WxviL5cWWgd9II9MBOlSL/gdfUAdPW++
S6JeYKZ9rDte8By5oNrDQ2uPNtySU5/XM0/mycxSr99ideB0Vkmr4d3I03t3ea5YK5jmGvobUXCu
45YO37HJXfY53TGa8AsrkGrUwdNNdbKn7S3ZSH9P69nOtD1tI5vifdh3990pjXXs+Ct2tu+uG/Z3
tbNclkatRCfdgKqdUWDxiS8ZsvCb/q1SzNIdgxd3i0J36Ec+u1nypcndpUNI4xM4ZF1J0Hzxad0d
8zU3EWogu9NzNb2vlMuT2iRVnW+elghE5SsnUnmr22WxOlnXJkvEhhaQwWbfU/ne6dBbfyETs6k/
jNvbQ40vD8ft+Wi4/EqmHXY6fzji1o3HzTlqBYvuAIB6Wksd60ILc3Sc10/Lr1Qt/VyDHXCoIbQx
f0inOozOS6ozKlfGp+5sWUmDHaMHhG7LpDabVcen5gbpSKWNP93jBr5xuTK5mdHn+pL5GNeX1Xmh
ts92VovuNl/ZPl0oImpm0xU+tS9Wm5fKZNDfLj7Yy/bUnNQ4sdmmPmbrd4tFdzzrcI5rKltp/cea
SdHSup26n9zNv0Y3Jw7qoVD+vjw2M/fZWXezbJarR9SZ7yfr+ni3qE6OPw6V0fl28VysI7pEoKjW
Yx6ZTCEWnOeQk07dppDr079RBzK3JuuQax1prtbK9yC29xAECfU5qdsTEj88Td3KE7UtBeKRfMWv
+lpgj3Yy95bz/JKphBvfI/LquatxA5ExJivKnvcJwhwrHHZrHi5wTyfPulZEaGFTcE5175Nba3Ay
fNH/SRXAeUVNnq1BSTUPYJva8s40ybOHYzphxXmWkQpDukQBs0BhDcED6qDUyMjBd9Mcd9+PZy81
z96T4hQ6Fgv5JV+zLukwrZ5KlQsdDtLsZcPJKhGKKj20WB7kIbhQynBy9hgikhK3vOb2Sj/oVvqx
6eQfvQBm/4smWfhY5t6CARRNORiKkcS2fsyrJbgb7tPSARpshVvDAe2a7MzzRyTLb2jtuLgl79K4
G69q6hZqwW3unkPvDdLVc6nujvjIrlnu0X+mg600o35g5+a7pxweP0j2y9+ymkoEjU7MCf+W7qfA
a4eOafh5d8xEuTMnnwTp79MHukm82yzdo/rfIUlVuo9onK2Npl+oVboVNzxA9bdHHf2hw1eWYneo
qq5CsG6Jg1CGYvZUPDPI0WniA4B5fLonQ2IDvMIT21BTzwXOod4Kl4gN/2wtMA06LeOuL3lVf1WT
7ZqZfc26rx03y7MscW+8sL9uK3cKITlGUwqpWAcSHwYtcbDkWudXr3UMLC8M1+OrMyVWstmIw0+l
bkbP4TP9C99ckbuBFZ0wcLe84aao9CIMHT3/rUY7F9q+/kseo6ieVDHJ5//V0mi7ScrzVeF0QlRK
PFka9/L2QBkzeF4sf5S/Zxor4tTioLG2qfy0IQw2GSW0uEfJ10jeAKRwo8iAeSHTWiLbvyqjBK0j
3BvxVAIfqxLdRJaYckeQJb9Jb8MfKdtTNhXxaEORCzixgYlVmSKXYpmmBw67CrjB7QWp/f3dATfT
lmiiQgUqU8RT5FgZc55uAgVJj1dvmKUTyAgnLCy7Lr4uwQYf0hRoOaKrOiCdPvuS5D1q080JRENn
1K+LIUV8xihDtCnk8aWFQTYCgkoKlTTAZfFbXNVxoEnxCHZGssURzAL9S0NmacN5Isvdo5fQmG5L
yGXUpodp3VIaGNakmxRh8G/h1QCTZz6NuUJKk/sXuPgx8xC7vxhYGtvZcnDU3sPFtWGV3oRHU6Af
HsCTSZ8MxROmp3Q38LjJPumoGnknTwp+CM3lyT/lcCUuxkBga8D0L8teCulKYypDrtywBFRnkFMI
jgfoIH7s8dEOE0VYsfmbadMG7/p29hVxpQ/4I9OQmQoEv6e8ZoWjEsuNTL1lcBbt2K5fsR5VL9Rq
OkWDyhD0G8B5h6cDzZyHUamFexYuilpqx0uhXYB7Gtd1CeZfAvwHrHMBo/3f2hX5f0tSKnvwvzn1
m+RMujDaz1JrJGeM9xUpJjfvbbvegJV7MwDPqZ/zLktqPRP5SFh0gOKoMYx+Kf6az0sas0FF4jLe
MS4vSiKQvv77gJN/Kyv/3wP+Tf8EnbLtaXzigGHatgdvglleRnEBHwb2DrFoAYQxRLGyBPhyc8eA
HRuCJbGbAtq8Z7qWI3TDif9MjDdSn8Wqg3rzaGvH+EkDOOEc5gWTLzBJpJ4Qx8dAXPWMMnJiITq+
knO0QWA5gRBxRXAsTwCAMGSbhYE1/7+vRrnwJ90UxNmypWI+m8mUf2/0kJ1sLuf0/oQxPmJcZO2n
kYkEOyHvFU+tfRiOF9U8HWKxdUR2OzHJqD0PyOE1CI+PzMcsgEUh+f5dwMybTejazgM6G9ScvmWJ
SSSLn5hCYheREyrlGAwhNOPRS97iXmdxfHWraS6IJx7w/LclSPRf1Zz/LebMePjHFVCb5R+6HflB
cb2YFdBeMQUlC3x7v/0GdMO9cdY7vTNowczoAf235vGZP8u5/WPnHtw/dj5OzZa5VJadSxfYvmwZ
iLaHcNiJk0lQoM6ZNUDRpjjjRbkcqFE32s9Zh57ru2QOnpLm6LvvuOTQ0fgt0BDIRIqboi/M/Avy
3iNsvVQrf0QhReTjQiRJefKV8F/61VenHxf+SiSIQIZQQRG4X4gDRkKzmKskpsaXHwbLqmnNTlVi
ZT7gFMmSTTo/xDzSGWArXxOJkUHuDbdNVNT7NZ5SWXpL/yGtZHCpaKOkA2MrFJog6cjhQP7QG4me
yaB+wvs6MVIMxPyyhCfTGkN1WHUm/nu6ZIp/1Bn63w37Xaknv1iNkumM+RLKjHN1rz6OOE64mgDe
pVjqPW4dP7XLhq2u6JoXCrieYbMg6IyoM6A/5TLNNeGtFILcs+zyTQMUm/SQ7eOsy3USmWl2PkpQ
+sUp39AEmyDqLkr1WGyD0emKgEucl8JkeqBMA9xYT0LBIoN4UfPqBsI219QuV1642MFdPEHJI9GF
FdNVhr/pKLnTOhSxqQTENTqMuCY6LXzkmSKmr66YbL+zaW0B/XzfjqR5EB3APxCNmD1boR+udrhO
5d9MGT0Y/9uWBcv/j8l0PM1Ll8Vgg0Y4tyEKWOjVZbHOu6EOlZPFJIUTJHpnKOuHqSZLx4hqjxzB
+dUQwZjEKMnf+QZo8P0Mbtgvzoe3ws541icIVof0AFywXDNUSHHDvMWWFmgrxXYF4KY98YlVf9Mq
vpjPEhextvRyCE2QzMGKCZ6nzYgFw01hZpoj0I8yofqLZTr/yOM06jyOaMyRGVWWH6dXuxqD1ZC5
1aeZNDYn0rsbksZwdUgZQJ7lNpoAhNEGFgK7p+4QSMEAOARitQD9qjn60JikuVYaEa+M3SR0LEIg
ZXcIIgICBh4CR/mS9djhYUkbqBQUNmWWuIz9/55/f5b5KqczxVwRuWF6Q/5fe5nfZQfbcXl96uuY
e4BmoqIMi+n65FMSQiTfZH/eFjsOmwCQ3WtW2suQG17raxpvjMAdGOTmQmKqxPVoBQLkuf3dfGQL
/5aFZbEpI/WVFMpJqRzE2f4xREvr6bKUjLfK2Ouqyr459RhaDBcQVxZXBlKY7bFLmLbB47faxFSW
7AEz4DHNiPH+ijQr0waaau+/CU0aLCBvrnu1+v96hSL3vJAghHdg1JFdeF030+sKmqgpfq2tWwvh
iCuD6zpg8Af5RwgusYpSswIpesACIee2BLWqm7bOKGLd6ddJA9pVSIJ6PBvSEOCDtAfUruv7TkNX
3ssNuWHPNlg+rRUEN7zvSUCpjVROIZklB1rygjkT/UStiPZJMFUKLVUgsFyxYsS+SpUgEbAjib/C
6F4YHNm3EeCHDwNPcRfnsqGuKgIQhQ5iJQzwybPfFl4ptM4p1pigh0IQLYPG4FaEZv9ayFa1Wddv
xXqtgAK9SdVifUsfklXz/Bqam7A54BMWYxVLcvRv8BMnFDNUEREv8RhEfTxYvQlm21+XqD/0cyuk
8/lCHu3YDALKv69Q5e0kO71cGGIxdt3LTnyDfchwI8dqZjhScmzjEb3yEm6dAROaD2+uGs4SAz8f
C7r/hEa3+A06cwaZVNIoqBDAbGIbzNpxaLrH1WDwsiX6Ody5EMsniGv3uEFTGEP//zYH9IH944TK
J0gslwuZfKb8m8JwMr/OVuc0fSG0VYYgcuNyZNhNHzp5SpxkOaQms7wXWTsQc7ge8jotBMsiuU2q
Lz2M3DjryJyXRtzCzyQKcXB1ixKMsNEL9YiM8vSrcbtj32tlcAlw9CyPHe3J6bNs/wOTwGG9HRKW
w8thrXQBkECp4IRVTMacul4zesAzwUCh74At78i+QhKhZs18aFhKaI/qHTqT4x6jZqg4qnV92gO6
vIJaTqtHbIRVU05bCwRhG3VXZHWcsSan7bQ169I/lAZ3HUvkA5Pgw7hcsikV08z1GJzT3B1f3oSu
V63csHIxKgvGaCjmS018yoNVIcdX1jiwrhaus2n4yUZV29aMg9KeyGWAJdkhwggpW9nIcY6uwHxU
hUEGyLsIDVmXqvgk9iIWVHyKmFBwjymRalCguaocCU8W9fVNGrFcFL/ZuqvtuSkxfYKx9HLNuXzc
f5hbBM2sWa5b0+6pMqph4UVSAbK0B7LhIL98AZ0xi13XXMKMu2cf48YS3RsFnYSvUPlBvYcD1V3I
9UfPvujSyKbpTyFLO3TzUzMysLgxXHb42r24ptunF2kEHOESxS0u9iXavJ4oeVlSTizTXkjCLJUR
JmlFCgrMA1uvEbMaDh8dKzPAqxY51TyYjoOMjCg0KC0mIxT762ZIvWHkdcrXzdP9lNGpvEWcw1AA
8M1slSPSkH42z6BnZgvCzQc4IAA+sKCcQGDVDtgyGMKHzvb47fi0xJtc4i+Sr/o2I8nht81ZTG44
bye+13p+CpM+TaHR/maNu8+l0gpoN+Nfnebs22QoL370XOhHm2p1kT85YvRZMM+Rw0jDUv39j0SA
4yf+CT2LAxDgMFiIFKa4ekvjMop3fG6G9BW9tDPfdG3yrhMhMIKBr+NefBo8EeerHWSJMJn8qJBo
flNVxl+cACp5dSpCDCwxwb4q0iOyOB0aD+krkjzFA9Amk88qUiOE4GH4nw6omk7ChHQncLXYcMVU
AJigeWG5t8lndTAP3FgXP6AovHY8+FgAZtWKQNzgM4VPb1Wka6sXnaCIi05ncMoKdMzG4D76ZdES
06OksQe+OMtO5aQZva0cihTRh5Ib6+Rz+Me1MPI1QsfXA/i1nShTkOcmNwGjtsjMZWyzQITcQOeI
sFpE4oKNDQxgT13V0Tyc0OJwAgUTY3qz7c8eYztXNEe5dmqQSlpK15HMDnfLw9vUGT1OfgwJ8lkZ
qggmF+6bPrknatbLNJyhha4BD1wDM2/rhp4tGTccjgXLVLZ2Jcj0YuECPWyHAqHHkJeW2GjFf/Yb
cOAJiqJEnOhsy0k0JyzPRjTQdGWEWK2g3A5lMiQUvaXwQC2yc8mPPikuQbYabVdCWOiAi+MZeY8A
0an3W6g5AxztGg79B32TaEaMctenyuDJSZHrl5/Wn+Y7/IITKPzFD9F9sOWbJlcThqouXK7ivObV
Q/Yu9LbEO9aBd7gHp6gxOMPLchAKIigX78CEhFufsFxom8yq+gC3CUCp1HcCCVc+dGFIs16IBjVJ
sc3dDJNr868Af4WbJ1gWR72bdlcuGY7+MvUZqPixpPj55FOp9TKIofKUsmWh18Ijiqx4fRQfevW6
LoIzMDN5UN/BfHJSH19is1onuWIsBna/8BAH4y+lNMd1XLA8Ese5xYyaNdv7zBkuFtvEandtoqu0
vrKYrrRAU8sxiT3tmcI2xS/N1CZ9ozvtvpirt481gQntDfdIYMENXQy5FUp+KXOmIKCH6KSD/1aw
Hokr8rPkBXEvdewMVYUa3YqMcXBurkMaYyP36dSz3ZpqX14Xz0vI0hIfl7kMcUVQQfDF+JIXzVKl
SmhqhxKzqZbti1cMBv23A1N6cjfBjxZ1cRk0i0Yb2nqouGUhdtJdmOvOReT612RBMCX8YxR9aV9p
u+V4OrXRUDQe86EzIGtQOQPPRda7rqgnjzmF2X6oLzh7L0eK7ReZPV4r76sVQsqE6FZ4Fbi/b+5u
+elxyCab3y6G6KbxHGlb7W3pTrqih8iVxQrnPTZ2zG3m3cIdXUQA0jwQSwTc2B7pSZ+FgSCBgga7
xKzeRx+u8IinB+dn29pQXbHHbhbDpj3K/00ix6ITTlFBsPi7yD+33CM4lq4LsbhCX4p7zuxkWjD0
nQSH4RkVYIUoHOr4Wvx4vzQlxbcMcn+IV9/n2XCJtmYKvbkNvaUdcQXeCO+krUmibQW1T5oYjcqq
iVShk481zdHu9f3VTUGLoN6kd9Q7zTwgo7pqwgLFjCtoSNPFG/PdFKeFZLRhvwaKHz5HkBOW52g6
PFhPqtxVUNF3tIVeWIc6y+qDh+jDaoX5C/YnoOhBgJRl1qET5iY3xwXfYjiPYZ1g68tP+vTuyGoS
teFch6bdGJN5SFpM85yW6+txCRtOmYbR5NHzhPEp209H3oBnfXMgIojyslIF5aBicIJRuIQh6nTS
1d7enR6zSPtK9YvFBZbqSPLXZAUl3ltFcm3dLZ/Xe+Wd4H7TWFoioBMU48VgJqlHMYNK21Rr4cjz
Pt/gOPBOjVOkOJoksSQoDjPloUqhRMct7xEL/kV/jSRYAxTPSTax/seGcFhSTkhVLd9L0Ivg4dwe
Ad/PQ9l65c8NhfmsZTDVkyeRIoMTRcNkwEWqsyW7FgFPcWr0FOBcBpViK/C0vdHqckH65faql60f
vyUcNsOayEnC5KBx4dQiW3fUPJGeVGPI2EmG2QgN3sriRak2KpNvC6h3heJsFlofg1YouC4CQUiZ
l+maelOZQF6RNlg9gQjHC9JsQs9Z6fHGUJGnJeOe0CZTNYdJwIMuCv+a0SS2KbPhwOB+EmbjGAKe
baBrfjBfS96DxhN4mclBMqe91T3+BM5VsQk5C3Ofq6twkQ9pveLnJluBPUNVfxDJ8QADL/2tZFao
A9GPSOSKeMi+4/5SXSGL2b2/5715b9rb/GT2e6p+wngxFjZPQPXy4Wh116PbIR1Rfq5XLDbFNbbJ
eW5f5db47topVhld3DC9L7Ja3CyrQU/jamj84hKjILLMPe2Ov483aB/fZnAknNJO2R0OMhajcKgs
hi6nTtsS5VDxxvstdSrj962NcWQHYnB7W3tZ3gIvuCS5KDlvryjdkFh3/c4w9chf8xUQ8Ye4DuTf
0kxtvZkUTA9cex5JKx0ms+Z6S87C6XdEnBovIHgCM6R6TmUEohWWxmZqP9ydK0H+YU2vChJvDbGl
MyOOmj8VcQzSi4iS5eH/e68d/IF6CSMwT6gkqVLyYKZBGxPeoVG1Fd0QMs3b6Sla1uEkSeMQRl2y
ZYdGv27wcFPZsA0f1ARA4QQkAZPdh4xJ8dWRbVk79yxOA2oSHZfSByOM5v/Fe6EWIr4n9syk9Ld3
3GMyRW/XaoM8sWKncfFucKAoHeIbH7LzsL21T4pN0V2YbiaRYkzkwPSxJEhtM3RFmqme8fGqMb7T
1c3DYfUMS098iq3GKiHG6pkNFSmTpA3sqEItqbhPFIbzAGYMXA8rdk2mGP5Slfg3/e5EnTFt5fHl
+8J4zgrbROpMSRaOxfc6UH5yd6hKQZebblpUyrq5oRj0LIcq0eiEagEErtMQf231qhqMnAOtmjnj
9M3yXbLDCkkFmaDGwrr4qgyWnmx9GotOPGU1A1bkXSKPPBZ7bXq5mx2FbPuW+en53Ygu1ID2mH7G
FVXKsUBYX7TYKFgIhr9Ga/tlCxAis6pANEfZSQdXr0Ofy/LjsmzFUOEQ1bsvMBLWkGmtK5bssMRF
GnQVjGaNZp65AuGyUjccuwA4G12wBbfp0YQggEKYjkN5rMSIr945Hs10GNdFMgNmBEpASXlGE0Vd
b6AJ3GMjHInJ4X63yPRRnBWqiCm53UJGZmxiA8kldNcfqZ5ZPOdG+hujIHOt2OSaYY5U0Y0TQOVH
kWbGGEp8NVQa2bs5iTzbFBQTDIN1wXZDv9qfacBRY0U8w4HArnjPti5oGXhXoj5gZGEwxi5V7B/j
RWkAqKa31yEsb5BG/tnB/TXzZNYJPTPKgUqNw8u4OaD/qMXIsAi2FDtMKftBl4Vxt2vlAxtW114r
DquQOJDWh/VUWwkh6bWZ+gHhoMBbZ5bkMORIJ4DUOFan79CNGWgl7L3rqnCnNdFpgmk4oB1i4FNT
+mSIiQ2yL033EXsSy4aXw+Dg/lVP5JwUmonXV2ser5YKEtqLPOEmHWcn3Uk36HHx0plilQPVg2T/
2uLkJt3lH5fpuMl193asXgKSH1CCM/qkYvuMkCenaI69uUftRpRgW16qmTdnhOASO8VGOgRA8hcN
tA5I4wMAghy+XalUFEIzxSTzWQvgjiYYk3SOaetaN33fAeELUyrEtgZxpa8so3vfWv7wmQFLtn75
PqLQWF9FP9g5Yuyg5yYZ0CyLoW2qaShn+X4M5ZgPQjC4aAla8jamMMARUDGAXN8md1YVWXAZZ14o
6zXMEoLR5Yt1fKL1OovuZPSxRrLb2KSUAbMQpd+/6v/H8EOp6sy3EeuecI1Obe7TST9qHmF7Zes0
k0QsLFs/9RakZlWMOPbtf2T9qAle10rpL57jrMdi15rYG8myoTFCyqZQzpSle6NZgmRXA/BYhyAt
Xh9mHaapDkmUvVROhdtIBYNDyMEZzageR/nTcoxce3NboCwiN5RMvn63TM45ErF4Z42VFM4Y87Zu
ZXU77snx1lp6Cx0a2lkXPBec5E2/ywXxdABM1Nq4KlwLVBMoTxM1da2RgEr1InziRxxP2thfvZxG
jWRZKx0Z6p6Xy4yOjAP2ZLqJF/p+XG1Fv+gHdPlK1QYSZdGu7Th5Lgif0MbJKyi8lXZoo2l9/Dg6
Jiy7wbj1x88eTagIBaGfoqHoVbYuU8oCFQ5c9Yn1mgDd4uzCxCa1hKUVDNUt0Oht66kn9U6FP043
x2Fw6HguQOSeoPfTL6yqB6Gugeu1wL+lHTPGehrnt4A3bncOkS7/Xz3m6yEjXPuV0NfX3/eNGKIn
H3MRjp8YKJmpFjpQ6MKuMY7HwdP2pbiujiDmMrBTTQdyLmtXR6KjSUVBe9y4FxQLWwvWMEVMyAN8
OXdjHifYW24kFWPaCCuCBbNQCXrTUqgWhANB+8Wn3afuB64HcHWoNatRV/IwQFr2/JB68qt6HIyE
z8mtC9CS7m4OAS6hJTIsGcLa1walbHyQ4b1Abi7apRylGToPVsM6tnQqKO99snDWGzt+LjlAUIN9
js6wcBRfRn1tzf2Nz4hbWHgcf6mna4l9L+njGEAr6z+V3RIlZeZw/I493RDf18FBgEz0T/hGNyN+
MEjbofOlrd4OkdxeUWQl6Kp/43cLDVwtn5ivPw7zLDnzTVVpH+ePl492eF5Pq5NcK8Qb1eaSRGFU
lgAoIYjo7la3ZGbdu+5O8U49NV6wMkdULS4XSWN0RM9sw9pErMG09o0xvgYXrNTVChtqIFo+JsOb
JcmqLipXGiFLcKoCLfY8/u2F00DxnBAQtgHVtRqMEpSMUGYTENFYelOoUoDDsmo6atLiVPQlt+SI
uHwKdDHZX7bzyuAudPPuW3x1rSMRjnVxf4vW4E7a6SCczOR20LRKfWKs+eL10XvzU/p4XkAXZ325
2ZgKkDST7ICMkcs5jFLW2HFzDGEyE9hgIrrFphwFo3wDhQh9igPsmkvY0uP2iVV3QRPhHdvicBiJ
2hOvr/eCYiHPmq1zBnqX3i15nzrbaovH2h6XZC2UA9Wbg/9I6UrSPgQS4pnOfrgTQW7tWj+1rMaR
0Xns7R/PqA3uq2VcjMP98UHmDCUmdZk05lSkIglS+2wc6EknCkDMV4vWX801m98SavJhHGYgtOzO
37Z8VV/DxAp/N6HYQzRfvNK0zBVeuvhlYHaSyoL9vqGmvRTI4yXeUM9hCk4+p37bTJbBFR/mg4Za
c7rSrakcgSvVSX+su/bNMlEgDCbjFN5la9o1ozIFW3Gn8SdhO4NHtiaTnB9/G7gJpLoXUvGcHqws
CEbsL0/OKNUqWzjOL50m3oXQDsaoA2Wx+ZQiJv2nEkyCEWz5k75VPC8+4/GnKAXwjlO0VIIdz2a7
MOf5HE8T7sa0mrTITgXcDszKpzkPKVznJacmST7Wt3sJKDjZoRt1aD5YMQC2xXcoqgg1HNmrDIK/
kMay6T+1d8sXCqUCmXn7vP1GOU1tLtnJZDM79WODENPxgkWKHYliboYa/Jiajli3CiTi4SvkKQSP
RB4jIp6QnQKV4d3ukZa3rh7G5To99hOLD7Oxse5aAq7Il+uNchjxGeG0kbMYpiBbTIaJywYHiy8s
QjpVpuCZHHPgh1ixrzegX2kCcf5exhJO32O45ms+jFNdwXURDLbOzcfjc3lZHfwo1VkS9HYUM2Au
Yp/96iQotO0IVHMPq0P1F5wTiyNlPcFt2kJNYcFFvhQrrIMj+TrgXbf68XJFrd3aMlOWb4idgQhG
6oG3ft3INvX36QON6bIMNtW4MIHViAhFXM/jdu5UFQcFE338K2Mw+Xczcu56IckkmTQEhSRQgv5B
+dnsF4fFZLA89b8fqolJbZB3EWTZP8WqdFrps4ZuUipjEDVrfCXV6T7Iputu4PPgMun3GMPqr5xe
uTAGY5oyvBDcHYkAJPj5G9g7m0pA3QCiRl96QUoL8AbpfqEpfCNE32Zfiy8hAcn+/IdfJEtA/VqJ
bpmPzLOswwx8nUABeqM4PGxcWrMLuaY75kG0eDI3pe6aBw6mBTu3bFDJMoLHrV0RoeXNL98EsSXn
7mupV8rSyEGM+cX/TNt5w2mrLaLMzX9lk82rA6ZtGdFkMy6FZXXaoNCn1KLP8OwDdnxAskkgkzoz
BVq8Viwn0cB6Z31QZ9afv/yVxBu6WP9eVpIv57L5bDmXSRdyv1Hgl7PDeXScJug+Edukq2X0kCa9
0aMI1TY4ZBvuCWQM+BSmM9KNNOI9YG6g1E5BsO2u2jNLCKCGeEZUgVFIbKUqxAwKjsQNiWGFQEsp
AKcdQ5Gwi9ixCXLqR13HDoRl+v9IhBLo5urlZum9gGhl4fu0nulGzo5E69VN7ssqBfL/rF4hcfpG
BWMTzv1fGdal7B8NIE3QC+mSbWkLvxnA2TE1OZWXOa9QqpknmXOhVIQOPUsSGbx0Q1aAlkovGXLm
uLiKRaW+kda5IF+1JJoyM+KzCfCf7frofwPWiFTEAz29NHYpWuboMns5ubzgivwOvRJ9bdza0CQw
+XYEo4QIdXskRWQQqs0FQgSjNJRUk+74qW0WdDEIDNgPtnbUsysaxxVAVZXtVK9T8s0cLQyyOXip
6ReTQN7TQ9tDcMcmMzwEGaekz0pVX5YZTHg76MYebcaLIrNmym1Cx9jhgTJGNzWqGeCa8lG2HFu/
tWe1UK75UAPhSU/R8hlfypJUSqHdldxRkA1s64cjh+mKkpXGX2xeJYXtrSuI2viX77NdZdlXsUmg
tdie3isGlrsZ35ufss9h0EAAfE3dbdmZy9OlXiTPcSBOcaR7gB4MeathsR0a9fmxbHsMoX7wYOrE
mDz3aQjvshTPRxTNKy2pxsQc3dSg7BmMk0VqFn7MKtMqk5gsrblVzbnORnGBI0RBC3bdhxZ/TY3b
AVeoBJqweCaHh2WQv2t6V7/BwsFNKP/TQISiwZA3it5kwv1yLgISsDOZP5En6G6TwAWiOPIDooTi
wzTzGHclPbjKFkHvIp8s9JAqq7g2Ie7PAS7mnJ9kZowD80ObPC56ilbIQuKUbi+QDseNcjhZk10O
eJuZKadoxioFoUO8SibqobNjYGNZ3rJvjicZFeU3UnQk7OYvl20VEtVwT+Mv+mx5LtHUafK8AlYt
YjyxuOnOhYZItk0Kad7usstMp7IC6sisMm/T6qczp0R5RiY4da/pPTXxsnA1Zf7wDLdzjy3WZK8b
+Y4UC5fWBT3vdRXxpfCxVnuqFr1V08ag54v4j7illC/qmA4oKizdW1LoWx6K3/Td8GA50D100Val
yToplwuLJwc969VfcXiDz5n6oetL5q9SgsflXRVLyrUWKBEfSGNbA7+miDlubM0mcEO5f7ZgtPxu
jmQFNyN6XIbdBYzKiKyBa6Fa7yJhFNdxC5NnCT8y8PPkxPL0mATi3dKay/Ze4kRuxDkAsmXrzywp
WsCooFmjy6XWnjOPZAWpRj9mWsWshbkN52iagWDOtlifhmRhnDHM+WxlgEYkTJlb0s/Hym5RE10+
0OSSXDBT36IOs4KgyaBMpj3MJUohTtfJLULpzKCMr8KJQn+q5I+aJFAmFTJCnvSpnbkjcf0ClQ2W
agGHsHR3qIuszVu23oz0xwksBJKUmdp1TFfoSWVXNWu5/hZEToIzgF7sfYCLEP0lHxKRQkhubbW/
icVDTHVtl+8MZJUpVibbCDvNWiWvQm3KAvhtm+yleK6ylNPeIEGvxq/YoUv14TXxqIE/mBDuB+0y
5B6fO8VpUPk57/mjEtKqkaOXuJ6UEKu/1x2Uc0PPIEPbAA7N91GyYcofHJ9z5XFaW7QLnSDURtcz
iJhX0jQjGpyZuol+2eMFyqdBo6gVbap4ObpOMwbPoF3Aam6+i+3rZ2dBRHHUOGoxWLRn6VRzeFVs
RME0FSipmgGDn6eR+AyNcSAAiomLNl0BGmZ9cxzrSqZqfWHx80i/as4CT+8JuuexskC4t/TIxV/y
hMMEqt3jE7j9dR3d9w0Rt265SLvepWNaJ0I5JJSNOhnYojJE6YSke1gCJCPlg5/uFRJA8zoreel/
Eav2qLm9jQu10WzVH1nnHrUYYJpr7e6lDPkMAIEWcOI1Szqm4MPSF2gF4x72I19+jcCnKaU8CKBY
g0ifMOEebeVZkDW2JVrsbmAuq0RbNeGNVFeI59reo6oOFsUo47DYaxgicpTFjwQD1gYdJi5sHHal
64kD1ErWFcCEA1PUX5QfILXRM+lm+i2NcJoCX6GGAvy9FAIoRYHSgNk6X2kctBWOF8k9bu3hBfwn
6FqwAUAa9oa7DQ81A4dehDBtRSxg0gm5nALpOm4xAHB05c2doD8CHvHj2LGQylHg1TPjIjAmqur/
sa4DBFJ4TTh1xDYcFJwmYKgQrtk/0X/fZyKivJq+2RPZL+G1uoT6G687kLflxFEFcjOuGyMhOBFa
fZS4Jk5h55m7Tremzx6SQCKhCekHxxnNsiQrM90Atcmz438aa5S5/zPGQhHYlhvJ3T4zh3RpHSFX
+nfFHBAx4Jt3yRYDyseqf8Nhv2fe1py/xGR36RAkMcugnnUvp+oWIWh5vRYKlxt61zo5mlL9LZEP
ub0plI/pj1xDVRcqFaslhrhAZsKyN4MWJ5rj2YyL8xBaQpuwiC3v4HZugtFw587amCbxADQCgsmm
TITn/bGXlsPOgfIrPep1d4SNWuPv5uU8EUY2GFoU93bch+kBxGQMLVznJHUECjjyGlfdqjrDK4c2
wfK6ql6+g17OoU36RBJlg4pTj3sqNqVvqFDWQnrZED57lsvgDCk9+CHxXou9MzyyLwE8xKCYVFVp
MP+SJSbev4s22t0jT9HyoVUkys7UZ/cq1Qh+QRWmeqnE3BF+zACQrVpLSOwWQ+f4zriJajBMCawx
0Xb5pkxRc65e+C5UNm36ANsbIdZd5KPzR6qnv1PYOiS9dqnM7neggCpZlUxVtA63InerfsI+L6T+
zhwHH+ZY+QwKJD2KdMh4bEAgrZnNfzqBI2S6a51uBRHVBT70MyCVGbrZnDk5UcvYzQb+fXvBBoFm
25fbPFDADlRv9Lp4HTcvtxEgnXIhBBcsXPUUVM8p3qxDTDXubHhFwPSMWo5y/BoT6sRvibeQm4Ek
0jyjTcyngC8F8UKaECkZnbpC1djMqenxq/Sjpo+RcxbIT2cWdzVo8CWEDnt4VLIk5F1tmih4CGXp
A4vjbfg4leHBfRKZi36w9SU6FHi/bb8GF+NN2pxpMZtA26NbV4RuogRfBVytqByjm+U2/UbSlGCa
BnVdvuSvxGp27v0bNpL9UzFlqZDJ5sulJJ3LFn4LnEel/TU9LpSP/QUq7ue3VKZ2eM/0EUaoDNAj
cCKMKqt9A9Be+Dxp5Mf1OfmXZeX6umn+dylJJvOnSpJSIV8s5ymFzhQzVhf+A6c5jnf79OicOvYp
zcJFo5u3Tp6u1g6Mbv1iNCKtBfJXa42GgWoNs/aOYD1XO/S2rfzw/xF2ZtuJY023fSLGoAfdSgIM
prVxe8OwnTa96dunP3NKWefPLytHZVF22oCFmq29I9ZasYIyCbzZAeiI82EIc09JF6PaZU5vInWs
F7gZ303BeCL7mtVdtl2y0/UrqEQQNC4LLsbl9pGJwwXX3893wUMFdg6ugAjJPlvLY5TrmLhbWunw
Hb8ITZ87y3r2CVMoQngHlVWxm/vq7eleA4LiU5aw2rEiNnzGnuO/T+Mf68mrVepwSpWgnMsXfqsn
3y+u5+o4Wz0MhbhKH+ri5XyFuw6ILHKx1hffREdyprK2Gj6mFeUVkT6X/3TiNNBK+KvPOaufZ8Rq
hmO45wyNK81871TffzkBMIFA4oO7L0GeLJKfkTUcetYoMZVx/82Bti8Azav3+RNOI/YuJn+rJfdJ
khn89znIBX8Y1+JA5VzRkV0u+PovQ6la2gfBaTQ6D2HovIGPC1ANWimDGBh4e+spM7xAaKe0t0Im
Rgbag11tVqqtwtEkynxcalnKFs+XKIOEZxJXbhvvCCIaeSzeDrA227st1eJlGg50Mq1RGG2Q0LX2
3W5pfQnpN1MZrB/lw7TQc+I3ZHJR0I/QBd4oyYXLkFgOVPzPYFhLeYumChQ4OG6lwFVom3p6Y4ih
+MDZ4dlYCGVyi6TC3ER1mUgAb24bKFn/6maRJsmv+GmLL1vn2HMo7caxZERTYE8YZljmv65yKsyl
JdNcIuX30sVSzgnKTNiR9QqAq9he1Q/94ruzoDpQWCGiHUY3JIlZuzPh5U5xK6UK+tH898XOl7iW
v4F/uWw5W6yWi4USZam/XevN7ry/zKeV89B8jtwNP0qNrtX/KgOdM25l7KofcvA5Fjh4owiPr8Z/
70dS6Pbv/SgE+XwxGxQrxd/2IyjOV6XvC/uhjlbYSTxfUZGSVdPIEiJ/jWa5JCLBcOFca0IYC5Ox
Ka3lvlRW4YqY2loktjZq67ji3KIlpB7qQDKP+qcwD+GNuMYisnOg75KA45mFbB8578geiTq4NgU/
QFXaV067VZKgEw9/qwHEqOIPV4DKQBaQbDZf/NfEfc1uy+Xr6nQefuMBKpiSCBkToLWMrHHcVYxr
ten4hlRdiJYVVXwvBa5syOeDe9BcXrxRiGp/QFg+oVl7avkjoqUoBF94gtBEUEjgnSrwRpxHI3c0
c0/lZqabSKzIOqm0Y+KiDa2RtJO8dHQy2SfihTVZFZG/f2etCXHuQ35Nq9visDxxJiR4RBBk3Dnt
BNGnEbaJ2pymM64bzIpIh0zNIFraOk9Kp7taGDguIX7VfiTE55TbyYDD0NFQ0v5Aav4SqpMpwYet
33QuJB5sl7HjXNS2IvC3k0/RkwTAgdvDGYuqOREDUSxKcxDjO0CkqYQ6UtRQlQ71AAmWL4MpoMNo
uFXh4wzhcBzfzH7IRp2HliSJjaklHXeFcSeYKIjh0QBUkGotzNcQcXJGN4Ky6MdqYgqoiNBMZATL
lmPyGZlTyVdY45YmO5l+YsRlDxZQQhnXy501f/99+yUI9u+336+D8Ld175pfLSubee4Mwq28NbW9
MVF0GkUHxJonuKTyc8rlMc6ncfdALEGpRBIFoD3BB4gyJXqeiY2NoUPkUkTcNOBKKn4ADcE4qc74
20xWKv7BCSVXqJYJxYJSNldIwrVflq1t5lDajLKHMxGQR3HOhUqzLvyott/vwvfOK94/SQHLz/XM
FU36MXOzQHScyrR8zgVeZDqL0X5KPYo/FxJznCMjVxFGQvwnBrIq/VIZwpoUyznKGSdNky1PtYZf
Bwzdo/RmVsfjAqNzho4XYj8gNiAMN+NxlHvynQVE9wYdo8aGGM2yC2F0Z8UlXr6p/bTcqmniui6s
pfOzKODxZ/JuBGaylq0nBrYmXqpaTmR53mwLrEBR1sJ1mmGS7LKTXmd3Ke3XaV8hd33ZEKpivVXE
baVuACYjUGASDQNIimnqaa7vePDYldUI6vgRuur7bqrlX5Rt+mHOB84fpn1WInuu/Ns0YZcaUv58
ZMiRjd9Wuia2yRndIV7W/dSFH0IQiCsVQyUfwB/4gbllwj86TYng2LpMbYi5vFDD5GtbQ0XWRhmc
QBtBR41N+qDLa1u8woeQlw/jjBM+u1mACiOPaVMjaqvrjGa9h2eA8NLvJvJYcHJPB8QANq9csztb
TrTXYUUWJ3Cxn4fc9jyh2sOBM6VhqVMDOCmhIIQi8kwsMVOa0fmjFFm1Okv+mu9AI5YNIhHl++6e
LSIl2fVkMi/vTF5JWrVApkgtLHef1J3BHNU01ClpDZAYLs64VSmbYl7kpuw6y6T1iXIPG2Bv/xWJ
Z+YhIkkObRxKTag7gExIjB+VQc6fvK8nyBANWWjVl0wkgstpP5K0an/UCJ6NLiBa7LqyoJ7gRF89
JDxS3B64cwYSjndxdOkMP7LadReqNQhTvQ5djQWc/VnvSHsBplSLbpIyk5QTzpCnyJ1KrbAN4me2
U7PWLRgWmM6VcPqbZ+dCojj6tKLUg07oEj+EIzGd1FOSKfdvkVcu+wdqPZetVMrlcoEALJ/9zT1p
ddieq5VR5jy0AjNzo6DaCMBCKRfy0iHy1iYazYckvUBHuSldcZbdEnnInlBNVQRJWX/ftpxOtece
asxWwr65wHMC+PJd6atlIltWOYJh4Xx+HpDw+WdGSFY3SFLKwvmhlQ/qZJKNnmmiZW+XCtC65RQH
iumzLar0nHYmP1CKUpDMglgmbCY35FX31m3p4p9uVRJ0fOfSCRHHvMo2JQ+2bRqv0C64xe/wD6nd
DfQGw8P2K2xnGwa92RDqMvG3uoDrW5Bh7cYcWnNk5xSW4/YMb+dM0oTL0opy4xyvwkxPl/cZR/Ht
5015Pzud6ZU+8pcwSQlgDf2YUiGaArgZAStJ2bb5+JTeSDhwTowbH9/Jc3qy2IplccnV4JuNkfw9
bbmikWLyRjjK2dCSN0tOxhgZ84akA0uJhkJEsxCOnpu0yUyZfzkotuIMrxf9SEaOQqUyO755lCul
AnWCbt8IJNUQn43x7DvjaPEFaZXxXRW1TR7/QZPXdItW9Xl9gx4Xvsn59cL4hLmOxyjxuj5S65Jv
lZ6TvaVShs1ZXaYaILlc6/bPvtFKeDztXDEugXwRMWl5ICuUFPlRJ7sAqJFWmjUPX/SXGZpSuTdp
s2quFJ/Efh9D2UXIXLa3bfuzQ89e09/DXH3yQ+rJVkYufXCQDE02wru9QVyeXZy9cGyDKIQDMQiz
CC0pakhGM2fRIe7DnfAN3ic5LkChzhH4q4SxbHPw4VXwzKUcsDU/C73j/NtJf9XdPfL5406yTYvI
HPD+4fiu8Ox7RoNTjb5A47utMBV/lvUGUypTZD8d3lNyTPehyG2Saq0xx+TUuE8OB4YR9/Skvxju
4asdVOkl9LDKF/b28pWNTrUM9+K2DfVveYfjyne7Jwz6BUfjPeCX6azDxa5Qev/z7yQKekJDVp1m
W6vHydBB5C3N3xPfloGIkC74bk6qm/AdMvuyhWkDAQUHSA4uXH9nBa+/M72wnByhb/RfcpePzIG8
JLOIvMQejoPO7lVQgocaVzEfFgdUGJcu9Slx+6SRm9Se6xkqk3bvy+9a+XPV+aDB6iY+5R+/q9H5
K9jWZ4/4w+fuMAfFH0gRpjxd3u7soARiBi6pCarJb/aHlq3LdPIBNRa+NHtTQp5qvhaA+BIvabKu
qndE2w0ikRH5oujW9rbU1XlCckeiQjZD33wJpqRcKunZmieGEe1ZPPm8MU0KtJcu1C0JThSb+ReT
IgOjPeFAAg919jO85i6GVaZCPoxoxPWPhFNBkigtG8sIM2eCoSNKbWxcyLnw4V8qlSLw0TzVxGiV
CG7NL+TdRExEIsSZzwnaDPyIqFf1qyvt9RGykl9AoGjLUCE6JHHiNfHtfyS1wuXVnkp7i1oqYPZV
SltSQN1CQDFjAHU6dkoOecZ9mKB57k3V1Nxuy6AdAR9A7w4CJjkrGxgodpZUFSxJhLU0N6QbAlJf
LpH5n/uffoLf/bRUCltpUDzm36Y8mByrGXyeQ12/uZMFcHYFrwuUuOs7K2SKvTnC3lThN2cweLgz
sP/jV66l/JeupjSEsu9sjjzyylc6GhwhciK7Z2NlQSeJntTqiSbk3dmdnyf8kI4lSjw5LVyChFXw
RGtwQdDGRbk+Apizp/hasR0oUutuY2ssUk+2NDkuD2Fp+CzhLTogsWXqLWtKZsXEDVmoEUdpjCdl
nHnIJzyMpFR7hy8h568lYuhOuFNefftnWNRz6BklLn668SvuhpomhdsTvV+6CfFOafE3DWF077NR
PcnfIwUinIoUzxrzYRV26YrzWJGfcBng1EgW0TT5g/4seAR5YuUtJYUsYtJ2MlX4Zp9kI66MVE4p
pbNpivFNZ7Fxy+g6Ed8ntJVS9VMdUbm0sfYg+8Gqz8dSHoJoHNhNIt4Rg4696xD3WsEnDqVQx5DP
8mLeX+k9JiCbohdXd4yPSEFDAvpOgGsEdT9EUaK84uap9aSVbIqrdEQWBxbsxKuHxEbnDWDIhP5z
W14ld536SwoPeAaaMHgA9n4t8ZrvMAlSNEADyYT19QZx/xWdp/96DPsvbxgnKQ9ftsvbyBOqZYOQ
+cHyMS7gHEDB5FottPVHmuUeQAyQwBA6n5RWpx7cxLqIgxbPxVcUEIk3wYV4XQhkAvCRSNGJbdN/
lZ/AzvwQe5MlMBPOom8Typi1d2grOqACbW1w/BI+RTS2/TAMV+1klAxUiT+54nblLFKZqxubsZ6Q
A43e/CSsxgjaDdD3H5fG+EtEQGZoRXUT4fzD9Kl6Bm+uPvxUGbKb2UYODPQwxo3e9xSSPUS+hPmB
j1k7SDgm83oro/ZgvOb2gXkDMConhmd81ue4hdi/VLIuLuAldjG2zCsXiwXna1lUMsofCPeAciwi
ToxIEh8CMbe0nN6IT3TU9/pXcuz5WgBCl62V6meCcMOTpF8jkVDqA4EfwwtyFVBngyeAI9QyadFV
ikpbpqxGz7DAFTuNnmZNWhZYRaMiTwhDRBgu/FYdVAoqoa4/AR/PEN1b6i31mKGMW4kHAg58tJag
pkF32b6wMjjwUpSafkriaM51ByQDzmsjFAzjJAl3pG+/xs0gGel7wFZt/Gw/fgX94f0sFlKMGjDJ
2kg6moqKaBd4RgKzxB3qh6WFtv+U21Kf4uLrMpBO265YWShWqsFYq5zjLXqY10tcAeNRYwUUS1BZ
97poVU0Ckw174yUgxpJbY/yyfrNrmhU36VSu8MJFwmUC+0jq0CoPctAu9qsAEsb5gnmEdFn4LZ0m
N/1/ALlSVHg70/ODXWVHp83NMyawpP4qF1jJEI6RbrNU+rcFziGtdlCLq/se85Ee4Ppxw2wPlNA8
Py7Qbi+6rhNWaG7gh7d3zu7UvbBFFjzOn/Us1JBAL8sk5zmkHRez1LJRUKC8aHVkVlxaWZrQIc6F
UguVAUQuIVACPR0pz1k221k67wlrePAesjORjYHUWVAcY4cgpysfMsDlnmXaMMGcM/ru0DWCJ8VU
LUl2n/FFJ+JqUTsZDKqUyiRVOxACM/ZNm4aAecqjAs9gf+2ZpEHcmlc9AutztDwotWyPdKAFjsJd
ylBuCrUzdEIOBnAF+iFRLYMvxZ6ci2TJEiZd1C73BYAPv/zuujqjT4wVsbsfPjcDcKFAgfM4udkA
Q7LAwf2f2jDwiL7YMcn5CrvywlWA/achTzNxm9DNzueL9S28vENZ5MYdsU7mn3KeU3Ny838SAxby
vhpl+/jofL5Pamyk9ytfts1RTJBW03Cbwpvnb4V0twMP1d2HM090Y8arllcZ4VjriLHC3aHtneEg
YczShsbd3SAvyKGPTKBx1GRcVfp3cxtJjpV7dnOv0ObGe5mrxQ0w+5p9Ze9XHyL26q+tmrft24bv
lA5yjwcDoUsPVDn1nmqaBRFGWtGaFlQETOFy71hXMfPDqOfCWdsZ24dVqdqd0Sn8SdmpK0Hhx+Uv
rFCx8keIpFosFar5Ur4YJG6Rv2C649L8UhiX8+ehFjxO+MqlkQ+TbCIYVVtwaO1aS+b1/Qy4d/9S
7OyAUjwCFpqb0YMzpmUil4Y2VCJDLjtCVOJIJWAdAR+Nj2B7OGJ0B7erEsuQawbJXsRNfTt7+geR
BARFII/UtVHsVB8KNDI3aGB5mDQDzg9F8TI0sqQa9c4pZ6QTOG+AT1i0dY7J86IaWVXVJMdb/sYf
/YUl1VblblCjKRqCs1zYF8DN+bxfqWbThYtmMK7C5HfgCJeamAO+RA/lh2rHzUsSp3iSyIG5l+uU
IqIjFoZjFJ0om1lUPKEu6ssvXaZGne3zpTVXUi4MLsnkwU6arspCU9JPsKOJwhvMgMl5274qSOcB
JUxWe60zxdczhUh4KPtobFlKdANpdcaVYtMNwVlYpKlZEZwzrZiY1KIs/gi5WreAPaqLQFrV5+1R
IRYyktIhYPG+vb3eKS/TTSDLPFvhBlSzKwJYreEEfGvR2pIbOZ0TjbiM0s4t47UUvHXaM9ZPA1iJ
MJ/ZUTqrHEaYNl25sGlhOXWeTWhDpksbsiVaDoJrypAxGB0jorBgVW7E5ud7sjz1hsSiAuJJjJ64
YDBHLxPdnlnDP6Yw82GaHUl2bYhoNe2y8Lm4Im1yZjCSrzRoXWem45dHldLhzs9O2KePpIjzpxqN
elPnda0/XAvloA19ZT0PqDBNL0hxPR48c1nRFbBtMUcjAsBaZ9oeY0RBWawLhkskHd54ofA6bo6p
mD227DNXeRjVbUFWbucx/DNkUNSXo0DWE+kkxJJE1kGzMNKV3V/Iqj86Zeeyv8wKktq/zAq7TGZZ
2C3KslXeS9YhFAc0VuLOAnZon6LHA/dUqcc8ReCKLnnFeP7+WXWfQBPcXXhnJ3eiYIX3Lreormve
YMVBeZC5JwpTaF3pidnQxEMeyFvClCBLCFweVAdzbCQF3hLkxGDS38RW1BIIx6XNlVOtSLWBdNnY
jn9EetJeDIIM6xvzikpt2aB6BiHiChQADRxjwUUodWUoPh/aZgEBSZhp+K7tOJkuE/sSksX1MM+i
4WDRaMh00FFsdmxCbkxi4KcNkd14dVvwfphSf80QQkdBcGMIaJBwoA3KvI2+sRV0rq0Vi4yVsLnW
pKvyOc37jK9S5xOzwmx8+stVzltU8zsl+etF/k3QNJtWN4Xrd+k8JN5HjpGyZapWR3Gua85os+Rl
TJEAPcVkCxAKMYH/NzGaL/yJni9S95MLKkEhV0osvX8Za8vVrjA+FDbnYWpWyGz4qozKh+6IJFXN
XE9a0WcvzPS+4kDZo+WsvuLcCTJncC9d73wpSCbmyUDjnZCisMUmM5NkRs/Ftt4EPIqKtO2TVDvf
TLDR/q4Ht1ZQmTKnRKIWumPJNk7FjltORMvbT7WmimFJ9iPzEHgRDBvaVVPhNaYEmgEpjfYL/TUK
V/vv/nygqlZhLdg0b4BMSbd5gxdRODt1qEZ2WtB8y4lmTB9npwpnE/9dPlt6n0a1znJCEemXIpJS
Ejmmvzs6kziZ3FfAyJjSKYOI2jJjLmn2pwoDQgbx2gWtv+uzKVypeXxZlCIzWpdzS1/MYWV7/C5Z
5XKAhOZYS+s5ci+muD557SurwKyNVT+1pfzvIVORK/994P46Yn6TBVbHl6AyzTFi9AQ2WErd+1yS
hcdN8eRhSDNh1RHgvVrvuMYRPzWUYT4GPZC09CqWm9NPEcGUFM2iymV14gp4ziqcwYR0/kmdiQSo
XKFABT1xhROBIbgQgb1zEqvgn/nvfx9w/o/inWKuWAhylWK2mq/85mL9PS4vZrnqSuadhBmsBH4B
Z5FsbYuSkMYOSAZ9JIUkJNgFqrJkqca8R4bKQKHaWiLcUaN9BAWVEFaGgp0bKI1Cdb98iOrM6dax
5V0IVKpNvgmDmqMmHjAEu7f7EcDVkSE9XkWj/gT5tGJvMuEWTajhx6dUDijis4H1bqC6xjrRhJFP
HGQMkzeN0rv2MCt68bX4lmbS1hRnX9LigrQQwBtEkTnDP7lMW9TihgAegGpwf17jf5tnJaRHZVKK
zhUhhfciKUyxQkw/Wi4Z+lgmMpN5LXHt9lg6wflKCa8HWzrWg/+s2NCWxktSwGahPja9/cDN006T
foFJ2f2EkmJejtSZWNevzNLMw2pK2klSS/nNM0c2JaSkKZDmuLZzY0/6sqVynjKfKYYiFJaBRZBZ
qyY/OYl9kxEYYpsPEDhT3gRhzHf7evqZKz7PtpUeToXt7ejzpP0jQGYz/7TlIDS6vTA+/3tM5v5U
s5krMR4r2aBUCgrZ35aP+aqw3QannK0KXK6rr2nk7B04oSyfZRr7UmWNaWxNhPtqIG6s7VwttwTP
54IuNXNFtMiKfZUYPMJh+KzMkcIfS46sFrTdp7oOlQxjoiDVr/tstGKmFPV3xBoXeicjiB14FzuD
Kq9zLvRONuatgoSTPxoAu9CbTPt0erMLCCsWcCHXtd7lXnhQ9N8cNwc6m0XIlvOqM262VDV79//l
7GaDP4ltfl2dnQR/WRa/t8fMLDPPnofFjuMDyRCpCTApRWWljwA6MbXrM10wt/FEp6o10cWFZa+u
k1Caa7SlZeItwzPPpHziFjtQ1kk2qeu1mQxYHW/HKLQJHkdol2MDJiRuuVBXwJXlLl4xXX7fYtNC
qPP9FeA2MrrB/MsY17nU9VC5ioVRZ7qEJ63cmAqU2ZywpRWR1yVpZ65MG2wLyV1rXXeznRI+lbri
ABGSBeFzwZ2KvgxxvD+VuxNSvxSIVC0MGe6+r58JUEE8ybVgP5VSiRSWecNpyyHo4H5qKTDYUe4L
1okAwChWn8J5N1dXczy+qfA1gq1UyiqTb50lwODX6GGD3gHY9GFBRuapMAZOs0cyRGJPMkSeNwq1
qqvIhFchejDCGLd0zw+2EEtQS0lZzJIMcQrdmnCHKMd18p0+Cj6yS4m1FaJjYmrz/gPSfKvZA2ev
eODii/D/XZFGhVLJpEDS6neTu+LTmqV80rLa8sK8oITb6khUHghdD6xJhk+m90qbzT/NoL0RjbZT
olfy0bH1D2YqEZkG2v57QuGuqivb4GSSZAMiv4p5q+fyxODgGJ8IofIPdiMaa7ffwUOJarvU1n/a
qiT+jhraSoM6YSSVvslWRZCd4YwunLe/O6OucYYlCsQdw+9npphkdELRQuRKYWOul0K4agkvrfGj
EYcDmUHb/n4OiPisn1e3ggaRjdq3o/IjzWO1+6KG9lnMIL1pNl/eL8Q+dDFN8Q0jR7ZIgUHSssOw
CMS9pLX/S8BJzt/QV5MlpKNbskEHg/vmAIyL9j8OUP6TuhJLJ4Ip1inVWc5aBSJr65+cokqEc1j4
04V73pwew0yHuepnrCcNyptY3NzAeBPO8X2bNyjsY7nrY7vIFiHSxBilX5z0CtT6WUZ0bFUPSb3Z
uHnkLWnamAanLpxrlk9g6ySlNC9SGDpiM2apbsz4M/N4AOI+gwIcWaYBE1xoec2G46lDXaVTHGbe
SFRrpz5VZUDhegJaX3RsjeqYYyW5j/rRSbfYs8268/C+JQLup2WbOcSpFaIwl/NC111X5FpU6JpI
3eTrRj8y3XK/WY2DLgWZyaxC0DztHLGfK7AU0BQH6V4urjIoiHVQm+weXTjk3bFxuz/Wt7EAUhGT
Ya+105zTGkbInQ0eAVTRHFpTcJkz9Df19+XOhQFOpgCpkPAwYFr8Psj1wObSBAQ0h9a66p7KXXsq
ck8RhCIfZ5jJwWg6fLEfLLFw1xs5HdRUSbOAc3v3DZq1Tk6d7bJ07PV5JVHKoZzqZcMQTPTsGC5j
7XkCSefsJzV2lM/laTPvFeUVmrMDmVlMB9JweVlrb8ZPXldDJqWBUoHbfaiK0MtegLvY3+SbZUx2
y9aLelVHgg5cDdTFcZ4YWJFwmo+MEeotbh1Hmrkx1EhQwTAwhnNtXQJZTBlnJri6eBV7O7AcnxMl
zTX6+3D3UegwCCk0M/s1oREzKb3u6i7cDhQtwJRMzptJO1KVx/4SdAolcmf7i/sQ/Th8IFX+0IUO
juFDsnicJN9Wd33XdsDT2mlJVZ+/xEjSejgXfiFpVviWDPy3uuCESpFICXgfZW8g0SLSqXZ417Pk
jSbtpFpCS/KtOQy5jAQArEgHzrReLALw0pMdkA0WmDVx8Xb8kg82xTo2LHorCgyQkgklaFkpCs6n
tM/dDaCDILvx2woIwQRN+AkeHpJCgiKAa7aHkXTPcXAC82bLkBx00+HfLFVhR0A4o89l/dTTwkZ0
7wTVcYUYmdwZ36zptaaSYAfCIM0i2iWtMR7u2t93QWtyk9SuAbRNh8JuOpC5J35nOmqVWt9d8PZh
oqGuXykdcoVJIcW0oh+izEbI/jLpuM7+dyCU1AP9nuv9GgZV/zcMmh9213WhVES833aC1ZYviR6I
Ia43OucZQ5hOF8mf9fa8clInmGmlVgSnRKhp2xGdYw7kp/+9f/QR+hN+kQ2w7slSX5Arl38TGWZH
wWI1nRTMzQS16UjChAKkwhIJnwj56jr0KNSfLjvp24zb/DJOnncvX9i91lRyB80ctpJKC+VLO4U4
M6WZr4aSVSgjvR4rjEviUq5mqVUNq+hz5DbQHjtItbX1HhVBGDdt+SKJ58zNre5SIs1IeX7//Uzf
nWwn7UVaqms0NMbUdl7zbOZoEGQhwf72+7089K/FJcSE01nBW9kvcV0RhmpPRNefLRYRCzvxSlJY
xKygHsCcetxYPAkrpW2QxEd93pnFfaX0+3nUBJ3D7bzAoY8JlEgMtIwWXzdisJxXZI8Z0vncHIIo
tkHnFpILCAu05G/FFlymmOLhgp6yPCiwFBg9G/FoqEKkhTLW6gPn+abrv84sE+TpYP1wCwOZ7tR0
w6Vj/nWYRHHq/0LEZAsYg+JCjx8XzetHGguZ+lAfYvhE0OQPRuvsfKq1Uzh5+VKflmgwL1/K8Dw8
pWXyr5pSrVk/iDCIrgq9QgK1mjoZ27vnxmcGoGVpABSXlWf/ckXfgdOXByPcKn3gOfIruC8OJs3y
KywJyk9ipDSAcxPurPuJe4uZ5h7jh0Uf1Sg0w+YRJWPa2waMjfPsYGUlhYbR/QHTbY/NOjWMdeBW
PIVejNWXhuD7jzL2JOwxx244lbjY+IPxtII/o2ThWSgVHhwMCYeXdsbeSaqcF/jfKA0pk/Po+pKC
dx6fXTS9ZOLO/m4cK6JMoR63GddUGDp9KdmBZCOcFPgev4taa4uDJwe2GR3vO7/WeP0kP3E6BA+f
r89eIUeQMX1CjSfaTQWeBq7WyKa4c/rds3rhBACAOyRzvVnbjMQ42fRBuYuj98AV97ATYS2bkcxx
447N6ZehRsqHqRuZcFQeba53AWE3uLUvCsPZcJ1dI9hNnHLS/XeHzP2qr45ZG2xZdqOWQ9ROkxrD
WM+mYcYa1bhqXdmqxLiHSNy43lG8ITXSe93UaI8gtIBFjcX0tstGRoWIB5koF5A7jOMY3yFZ9Rwp
Zk6lpySVZKV3pkQJOM9xLzi/BmIXzEonJE8eAvPeQEMb9QcczrgLGeYQ0S4F3S5DzfCMmxExC/GY
O5e794SMnwK65Cl9ISp3ahXWzRNIcUu2R2/ZwY6ziQ6Fz3SE+CkJSel5AEXZv+QwTM0Q8XE+ng9Y
2VcZrUZ1ymEwU5owjTiAvXhULvGl27ZDzb2YMVPouOrlIFPgdCeDD/qjTF7qhr/b0pX5BseTMoS0
O3FMFgczLaXcBkh2cmjcFJzpcxAm+bdHX+GOn1rcVEXI6chDespc93yoTbuVnjMXlMebk5XTn5AK
4DfaH7M4d9Rd8Cq7I+7KpHpTJH357h+g8dF4tb9H4Rgr1GX/XABgmuw707BS6ewQS43rowuWiK0V
KvNpfNqFB1L9Y1RchGMi73BZuZ1PUcSijm+boC+vIQWfQztY57V+Id3O1kYt82dIhLtKfX4zvdn3
T136uGEnUnqy7WwSrcei7KLrrttLHFRYakQFbc0mHi6mZ7CrI0gqGk2FWvJdgu+KMTRBkKy8Ctzy
ZU0qEDyLirUrPlyo5FKW/SmmEPPoY1qKEAQSmBK3bmEpM6+14ynOlFB8UJyo5mM3Ddu1MHeJTofa
R4JnsBvTDd0oChtqBDY3NHIo0IQOvPD5g3KsyitLBS7q+JwUw/I+uluEzVwlxBQGr7XaJF5Gk94q
uls2mhPUctUDPTP6uVkUTuJRTCRO1V5j9j7dx5dCWOrOGxnkp/EkDkuzqBp/jjt3s6fLlLKNPj37
TpnPY/hZnd6eQ4DWY/04qc+yb8HxY4WN8PJtk7tna8U+OGx21tg+zXK1Q77brrZneNXQ/riIi2of
k4jg/klpS3sRvuxr1d5+1G98IENhMQ0vBHgfeideo7AyifKH6Pp1irGsjcJLr5INv3vDHOg5uWNr
35oOa5VBMEApQ6i6DUtfu3YBv4JlP8y0Wt3Dj+CRtArL03x4uUczEhaPuJ9u+tn4LTq13yY3o1W4
aRY2/MI538XYAVe/qdjet7hVqBkgSKmcvsPFagI7c63Wj0gDMrc0sx2erx04M9zJVVW+LJ6yhXB9
O5/F37PogNtN9m13rh8X8eZ5EYYINqKZvsPoeEf989MiHtfG4WwDMU+FFZzL6WVNHf08PGVwyTnP
osIypJgpd9ffFaJx/4icV1sdSqZzEVFTIVp0Xwr8fGHpCKMyJebHeNFiQm6Uhrnm7ba+DIN8NA8z
ld41e1uipDVevlezUTmIq3fxJRxQqhffZOJMfxQV+rsbzMuCmOZlezi9dURgGs7CBwL3Rdh+OX0E
EcMqk62dZuHdpT8dI/6kmmwWhqUgvp5r5fC7EqPFjg/buEz4hypoGx/JoZ70wmk8EVOhfRlMphEX
iXA48l7ABDn7Mok/h7tGqX2NdXRj+oZyRUZ/V9+E3zGlunj+bD6rp/AcDse1Qjak39f7LB/1Mu/T
2nvxoViDs673hoV49h0en+qFblnjf7LQM39fP9xNZuH7fl+71PLReniNoR6mVFPkW7fH9qkxiUqm
oPPBdDCuLdbxKiJ87/ROD4WbTcSL1fB99rwEiTv2y9HhblYIx5APrc0dZYF71ps9q1CpHUSnfnkR
HeLsx+geQ1D8oFbh4lLbh4fnUT6aFOuzSX28j7eX+DKOLx/ZMRqGU/xBwSzp5io8R8is9Hd+mb1N
7orn21M8rt5U8QdYg4Y+ovyKai/FSVx9HoXnTcQwPSLeHtTQxT4dr83LIpq3w0Ocx9EBUnYfjXbx
AZvc3QTbb1LuTlj8UcFtCZfqp3MEbfE26R7i77eXoBHmuKlwIiB3bGPGECExjvoo++rHxws/rn7k
uI0ID2OD+eiwqB+4qErrV+0QATnOQHT0GODaXBico6CT6ZR7u3h0U51gBcAMhnHgNZq9VWnre21t
Vgj4UCctoipxMOrO2iaevS3eat9vtfkIVXpYY09q1fAlt4kOTfiKfHgcZGNcUo7MdBUSz3m/e30E
72bnzm+52tv4pYwhYbjHXYj9RLFB9AsSvumbnW6QluX412z2+KAui5w0rnyu4nM3ByeicbOtD6TZ
1XRl66OPVd/OkvtoR+ZKj8jkHVk8k5Gb9VZorG2NuWCbCxgURMpuEa5lOyiSfRIpNy0kh/PoTF4F
hxdYFQsUy4Uc7jUwSgV/ZtKTm3P3wCfo/5Cnfk83y/wNX2TxudolLpIn4+RMRm2V4ZHcWWWFe+o2
fI++MLIE9BhGPb8Bmkg09IgEAShcotTwqVvUrIiSxpti4qKuaEOszUIFMynzqTOeXhDBYDbJ4vcJ
UPq6qO970GQAh/OWjCU3WFILbIdSukSJ7TzJUkt9uEyiNONLFze78lmMOq2dLSbXYUmgTtmB4Iww
jKkYdDDFZRAZaWX3eaDKsvQqh2ydqgZBWCbwMkHsT65E0EXoI9dApIA+UZ2DkjnVkSt4ZnWIqhE9
Qfnk4qmdrj55ki3ERi0dy5s5ELaN/I2KIR9ZhLR8v0m5NNKe1yW61jnGHBJa5ZtlnE18rffoXkdP
/79fBsMg/RSKMiOsOmpm9Kpz/astPJ54rE7fW7aTT7bgc2uIugwzPjQCm7093Wp4kk3MgPcd/rQn
tXBB6isRvlbl8MA4ghrcfvrHvlsRqptmtEMWaqiSjs1lXKS5E4NTPa43gJSSvUI8yyswMzNigxh+
xjzIwtItw/PQlDbyRijWT20LVXmOm0iyUB8kbp2kScM3ykGBfI80mwAuqtLln3HEppbUanmxRRt5
ir5U+tbgy8DPeE6tloB6gkICTpZTU1xeT9weE5m2yLgAu+hECm4Xmih/VRwuoRlk+X06reDc3MBA
rFjptkCmxuI+TChEVDJJQ9D5U/L2BO90H0xD/Az3I/2eITWhN8Ep9CXBdv9N0dMJec+FLyNYs2AZ
TJXrhtgmAJoQknPy3Sh3I7hPbrPo2MoNmBVCREPxlJZXl+/2iaoJuYuvvt8S/6C5bRw78HXME5rf
aAViWa4nkdNIWifOYnG2VddnmiHtgUG+CVfTVlqLus8r1FZa4p7Y8ruEqeY/hzmDaLBZZwr1mssp
hFC5qYbGStvqAxLK+vjL41QquVFHz0/6SnOSyE38V8GkHK9kBcaUXHZ94b0FHDhK1JyBLJsRQBEb
NSquPOiatq5N3iu0DKZdaQL2JuoQbDQTZ9NUtBEM3WRgFYOFDpij88kLfCa9GlAlDKHgh1fkm2zR
/RTtRr7ZutxtbmMrZBw1voGLRdJorsT3VyEu000ON+ZlB2N6bgOEmUpDrFswfXNklZr0Dy7qToqu
1Dc68Px4f7L3i+T4f2N1wZ90I796MPymalsdNsvK8YAHw/rZRElDArMyYZ6UhEu/O3SEOMztTUkT
hIKfjrmw/OD4LONGK51AaSvjpUrWkqoAi7HtMhBdUvUDadOaf+LYp4wiEfdY+sYVA6Tzajm9Oqme
vxQ/KkSrIBIUs/Z6eh3T4hdlOzNuM+up/eS/KYBz//IiqmBoha9VvlzN8UNy0n7hmXf72eUwusxW
w+/hoTN+yIXjwbU7q00G4zoF8oe/4Ln/tsPx4wL8cPLlkp/2G1qaqSyqs8N6vAItRVF4v/ka78Lp
XfH1GoSIATe78Ngbv447xd7idvs4CsIJzyxC/L2oYt+2QMH/Mihy/+LZ/3eHqtn/BZjXh1FlP16y
QygtpmHmYzbM3E+G2x+lm8n9NDqy8BMyga4uusv+aZj9iwjvX0OyQlt6TIHw/S9Xyoiw//fTV8Fp
fhhnd5vhegjJl+/tG+P7Svu/x/2fPyMoF7NZNESV0m9HWCzNF7lCsNoMs6/HPmI1SJbvwd8vrHfP
/yD1FYZRuVDIVSqFXKFQ/E2jtNlPTrvSYXkYPq7CV/7n6xgfasfmrlttFaP5MtyEqxb2sPHi52MW
T2uzOuqhbIg766x+JkFeRatoFwa0b39+JOKNf/wo9H+cwkf/+r03fN9Em2hRnw/ADUIuSnzqfMez
5OFfLqP+R7/fL8efPT7+thTSByJahs80oY6OcTYKwvfh58t3+LQI+6TVd8NhE2fa9ksuevHZQ53s
Knnw20u33ag12ueoHL7wXy5qdbu0J+LRf+LVbfiQDyfhMn64v+14vLe3JXj68Pb2+bkSPudb+/j1
GD8/P9/e/ui23dwlpmSDH6rh08uKZ/a12vdr9nYerwkMTr1lqLjg+flHAbOuqzLtXPSQj9/e2u2n
9uE+Xw2v8xjREUnj1w+WhHBw8LR4jLS94ABXnLQft4PdzYBmalEVaZH+x2S34V/G078Yj+RKlyul
QiVbylV/V/6MsufidblbHIYFPrGSfPom3PFYcCE2EWa5oxh0J8T+MxIMqb4c3ydxhhcwHiDj/qg2
Pxu19svby1v34f4Sfn190Y2GnPjm67tz4qR+TUIrG+Gawq/bRw5yQCB0M3jcxo+zKNP+2wH9YQ5w
6P7fAf2mtcmdS7vdZMnQBVGMmrP4Gt6NGR2ffaoHwpv7cTyY/O0cJoUV/75d/u8zfyO2KtfzfjzN
rA7DOZdw/3GKnrVTeH3NhUrqACxqq2g4DXuv3DVhhxG8DG8fuRMW0bh+Cr+mvXU0uBkMZtFg8HU/
ZQz9mEXb+LY59sQ3JvFw2Ov1MmHvUiO/33HvVBwwjk42x730rlnzd8w9pDYvclwDMcXj8O5uePdO
BplcWUdXvsEQvoT362hSm3A6vk7JxcJduTEqh4ZH13AW59699htvffDFJTt9yzF1sjz1Ppz0BMSG
3LGF2+Su562v7Eg6fF9776sWgqPOsmW7i02EOXF0pWWBV8IdBHFEY3Rs5clmx2Kix5hudECx3jPP
jA82hbt6WJ9HmbtZbxJNx2GmgEM83wYajHPOaB0Qxo/r+PY5CHu9nFcY7Cf8/Pwch733DCfoypmb
1VeoEeEYO4veoehh3S56ekGDKnZeQu940u3wofXG4H3BjSt8abClMZAJb951nIrc7Fn75bDxVARi
C5/w4OvOo/aa7H9NFn2JjyTfVf74aR417oaWc5xqlnWAjoWvd+1Goz+K7xpPL29v67Dd7jfcRQg+
9rb/1Hhpv3Rfys5hzGKffPpd7/kSPb++djiE/me//9RePGY6T/TmTOYFp75LVAqf5+FtfRLpuhf9
P87OrLltZknTf6Xj3CMa+zIxMxdYSImrqIWSecOQLJEAsQMEQODXz1P06T4ypRDntPlZ/ixTLFRW
Lm8ulbm8fRQP+fGRu9r5FNYvobt4WK9p62a0IgT0KLlwo+U2q2w0/ri/fRO8wg8JFhFHKBTxvXiS
2XjGTj/u7+/PvHeb+HizzvRN4UAUQVL/8UyhDwKZrfsbUsGNgql5Hu6vBu9b7z11N/MaKp44eN6A
TFh376LOdhidAPwWny9+8C303mrvsfRqTzDbAWtRQhuqYWg4/phNjXlL1O5pgmZWb9Spim4dn/jn
2wNsA7LhN+IFqw3ux/iOEFKEcrfPoT4R8BvOL5MokQlpKXvg/9rKfa7951mdkmBP7/L31/yuouEp
Xl15F97QXtGbT99Xr9pkRhCFwuknG0W3iRQXtxT3buvt3qfr2K2DyeAtTsHWlV31jeEkt3VQB0f4
uA5epuvVbvUU0AXALdY28Xd3T+D95M8505e5OLfVajqhR+0rgcIDOikUvJO5p3Hm+YY73T1MFrb7
cAgkn8DrjY6LrU+reeEVYxTE+yrzULCh+/BA+dB4Ivreq9PMKzxnf9NTFym7/m7iVWLICuHI6X6J
omgwnOiKElmx3PkUOXpH+exuHviY3Q3G532FeV1P+abQ3T16SdyZlnyH1963brfe6n39j//4z//7
v3+f/tf+I7/7oxz/I2ugYpQd6//zD+Oa4bkAj5qVWJl0QE+HMxIrtKcnwwp7PS43m2X0RPHTTPKe
7xCN5/GYg7+HwcfjZ0xtkLkTzAqqEjvysHroXJ67cyeRL6T556fU6OT5LRT6b92uXCAuh0rtfS+e
c4qmhdHFCb7PlyZ8i+YBwCBDywiVs1ydDwaa8nQxphD6kRJebt4ekffSeyRM6u43J94vxCkO4P63
pUK0VhEa5+N+PA6eP2LvbgaoIOR4d9apc6FIiOUEHZ1CN0jt+Z136I0BQCtihBlaZTz+AHAtmbeO
yKH1AqH/MDhLqCnwzKZ2RzU0vLldPm6WpUv5wPZOcf8YC6EiPtBR90IzlWgtsU/xAvus11O6uJ17
DKm7bn26fQNmRcFY6AcsGrPx3CX7APf/1yvgCVFjqVClj+e3RATsUUIp20eAg0d+VIIa2CTADaz4
vl433voFqIneg0kLjBkbxXQEJIUcDxlEA6ee0Jez51+/7tARbI9tCKT0UvkvdQC+d+8Sd3xfuxLP
fxqIu+nub9DW+Mh3x49valC7Jo/rHh4wSDeKe4smyed/OoOEfI9Kx0mCyUjJ4YSYBm8sBfcDaurA
DgfMq/70xpr8x4Pm7tEf0SJFxM8jKmIf36Ccw8ovkPvlZcW2plNhNBuPL703nYKAt0Hiwat8gYem
pCzIM3RIMjaW1FwgjtC/F9AXZr8/n1+IxR05lrvXSazEJYwTjrbvzHFyCRa6j+I9KOA3zbfXIbH2
eKExTk0THaHMySODnM6c9oYrxJMJHE7pgtegqYiqc/HLclXTP/DUN0zcQF+UbvVUeRWPQSlq4e1I
G6z6t1TydNkt5rIr3UbLyHaLp8JTZTfce6vEA+/xy7oFSPT/fNGH2D+sfGY8bYPV3o/ImoiBJKgj
l9/P/bP6Jt0J+EvaxH9nJIjgA8nfRf4q8mOA4w2fu1rDFmc4gMqCg5fkOAEzghdul29CpzU373sf
zfUOmZtgPjrdhu/b1Zw4jsuOo0DgLQFoe68dTacroWoPLnE59+lJ6L3dascxMP0cCjrufiq5j5Ad
yj4u4U1xXOuVGtwKEiPdfwQiFXbufb0SO93hHsxflronDvzIEc5P/ma6utmhnF65go9WF7qdN65W
7O+dD2y89wojgSL+p3zBusMZRQtrenR/t5h/YefhsltY4ANl+F8Lrw2fT4B1GpfH7oAAIlAjoICF
EKgeNd14RHT4wXUQu24543RNHg2j23mkJycdzoOyNLBRJ77XezucGA6Tl/jag2Zenx52D/ZqevLT
xRzhN7Dpsbt+uMk8rAQEaUBfK9jaXWE3RLyJIX30vXM3DivC2cJfwT6ymje8CKAikzSS+Sp8NaiL
FoCWKt/oPSpERgIIr1fvu9UU4Y8XL7LHUY+Wb0vg0/yFzlk+GuHxTeg8QR/IU3Oo8w2e2BKoJwVb
PJGPMcDrUag5sXMxU6qn05d8/njO3j/5h7uTL2jCd70BqXVopiTe/cJO4LrIlyCRIOPx1nHj++Vh
JLzaGt9V9yR34BMs8aC2txa/SBC6qif+5fE5u3HutWkzZm9C895KfCoFS65BGL91n+lPQpYWcPeb
r+PStVcplR9nlvS5mLOf/yZv2k7Iz9OkB3X1Z9AHmg6nSmzv42P8bLrYvN8CGQX3Kbow5pWiI1hx
jLLy7FvJ40oatBX6FoUvvAxHHIkghzkWG910weYl0t3ZWBz3jA+8e4a70PdsQgDylNVzHjUhdSx+
8y6qDX9RX3Y3mwU40OQJ3MHLXDqz8ablZhhZbsfYdJZB3AZ/P85/27SHbPlXqln5CqSxl3Q7mOED
II+PVI/qvODyj0caGwoeR9aEKue834QFLd05x//yQls2nm/2a3YHEWpE/74hO/p8L/56Votv6DyF
ATX8BBIOowqozWOowZtAlRt0ACzS+kjkyVc5KJnQBHBxqrhpP3YZt3f/HCxegbuzX+Nngge/U6FW
wMC3d9QAgBR1F9g+vsWE8VxLZBIajraFy932x/H9bxFXEO7/8/hDpOE7aGYvtxHVAkYq5H7R+Vu3
myleSfIZt4JUJP/9QtBMF2rTUflXzv0BZfQW0k2E0t0O3t7eGJjxEAfp0Lm3Z4PyJuSZyZDIxh8Z
OltQ924McWa3tLoaPz+fZ63Ono/uMz7Jq0hys+DT/qX40HY0/MOK3j5TsDuXPsjuehnFwuotwpSS
chdtTBURrnEOOADDTTcuMKMpFxW8Rwj9yAFRkwkJIAK/zhIGZzHLFPBT8yPklmE65SwmNUe858EE
hz2hA49zoSUfFgtCHgL9ROA3DnVxADSnYFOZdLnseqhj4RgJJWS76ou4NHvgnur42TBcUsJ/eled
JqL6veo9UXSe3ciUTKsUSYvfOpsppk17G88lT+68aE7sLZoP9HXi8EwPoyosagQbCT4BoJM59jeP
Y3ABLNoGgunF/mDRP8jlmW8/P59/TqAomBM2+6OyFfTSMBooq0K2grcuMG62nRt7H8UUTt8uSeT7
z8dg/E+tDa3gSkDbHyOyhCm7cb0aiEYOFiUKw4TRPQ0/I/hbhz4beFkYuxwJ43kwATAhRfa/6lWx
rHB1blIKWUr8NrhO99ENIsZ1dnB8ZPoDZCUwnFBlKVr45WXzRuszmy55kJ/d3d7B1SKa8yjwHtbl
z7Ys3jvdB9EU3BDdJ4yDi25Ovhx5p1uLBgT1CrnDNN5xgEKHmP74+fcJks6JCGCjQTI3/Camgcjx
9AD4JXq69JYwzzBFl2ZuWbp3+LdQFZkaGCy1bH6ZfsJUeUZ6uEGwmN3P+OyHmTtG2Yhb/hYFzfao
vzVvKoADinr2XD9g7nGOslVBGtLE+ZqGwWq1Ji6HeZ8c3MUE7A3yEoALhybFeoEiaHwl/IbFQiXy
IOx9MH0nKoUiJGg/a3wxVkX2KTWnpFudRXd7r1iUd9K4XRy83a9fnR+0CyD9hAUmT7hdZK4b6lpW
1fw4xirvnnBSJ3C85D88vGreosdByINp4+XBzc0CuUcCdPf57m5WPoSBMIqp+77CkXvYeQ9PRCZB
qLOZmzITc9kpXvO84pLQio9NnigrOe8DnoX1DLcMRCgHD/tsvl7W+IviG0SUhKbYvCBunf8rujtR
J164xgTJep2InkOVK7zKhah92fIHz28gJge66oK28P/A+dBs8npX+qiU+NYLp81dsxSYr/Bosz8m
Kclj15N1KbKFEBYk0LirzOXpiVNg7AqCOiWoztMb4C4mGhTFZ65xUgbK4tvgHDClfGL269cp6MAb
8sgmXksJj7/3Fmrq9dTB71+Oc3NaPhi+hn0WVltoPn3SrAXYl739feuLiyHCAAkiCNcad9siBin6
fx0WYoRWeP9ri9ZVPP62WHjgPUjq29675d+AT9Zr+Gjvk2UlXCmcaZDLimQZe4oJoRCaxNpP380F
+LVn1/OzkatRJOhm4hSP2vQRs7ncCHh0dq/PnwNPRf5DMd6tfO6hLijEcwAPlOT6wtYRBBDPC/Dh
pa/Cu6HxSFP44mAFDvoDtujWR6D8QG8O7Vc9Peajeqp0TOYjPfohLoH1ePvw3QfObhAGmSdePcsK
aB1zdVR29RvZbZ+cXyDDdQ27TN8FCCVHD7SO/YqiiiR4qmALO/agyvsu85AF74lYxN6r3MVM9wEI
wU01Fz+HG0uym2qQakIchhcDfygbEXcZBiozKM3xT8EpaCllOlFrxk2UR53Gkb/Vl1dxb4Kn66Dq
OXw3KkgArATBEVKORESLBaoE0+L/vby/74QLgXyJoBqscBvdCVhKcfydzZ+KRz0X5iKmXEvGhjyB
D2bPZ3MS+zI7yLy9zwTaBbfopv2zIAwxE4giuxXP/PT0+qR5r5NfC2pFuG2LUH7k3oQGQmv6h/g5
KEV36XTESe793UrAXqiErBTugij/7Jfb35InOCz6O+GR3jGBfk1V0RbaY8hWk8nkVZg6dNjJC7i5
cTZ+0ejhlYjTrL8tl/ulvme3pfsoWOjkkiOAy/B+RZBcdgWhwPYW1Ueu4BcBl7Gty7eXw/j95WX+
dv9y8Ka4U6uXl4PfPt+m4M01Go3IjBmsiaX78+Pt4/Lgf0gYZfpgjgGMfMJtxJobgplvR/f+jLIw
4MW5AxvLYJIaVJIIRu9HOxET5hRW78BvHvSfkHLFP1o+fit5CgLTmrvk81md+sbUYwmsDsmclxcY
DsVK9AubAD3we3g/rhypeQ9Hka2+vyeIcLwgYvBIusgX5iokVSRMwuBu1kI2b+AHDNcITEQt4Ruf
jfdOPomrEb/RO+upDRkcFOR0TU6kvPFXhuu/AFUoiSMJJKjKJTORtOC5qIQh90TaZjqdzx9HyyUw
ZoTVE8BQJLTES8TuxOUyioPx1dFpUABFviWiRHhlvqP1OPRFVZwZl7LO+0pk92i76P0iVEC1WA1H
TaZge7xDOFko6XdqCVlYFOfTcIWzJe2FqhZaer7hje8PaAsRw8OorI2PHBlDBo9jWpLjNnLRHGwU
EvgUzFs/iKIVgqB8LTxhQpCTHdaGIAWvp7OU8nz7EXQhArsNiNqNHF/CswmDeCmKXyhLpMiREOLN
+/TmVaSvFsDFBUbpOSg86S5cddhZrkASdgSzYL8Fwntz8CMJsWPNa4DMCwrk6UHlAQmZ5/5kggTv
pkKvrZGBh/PzrK4kmTWRavyUW7FVen3bsmI7XMfRbEu/SPQ7ZqYcqzzNZ01xdJOj5Od04ImLmyxv
6ZuUBXQh8aPooTjSob47jpx0pXf6SovpQq0MnnUY5nWuBpaperXxkRrlKBvywHL2flHU7kG5jZqg
k7O7tCDKm8FxkWx7UVw92m19JZh4kbv9shMREf2UnW/iOJfCIsHPyjs3GlaKMbeY9kFxetx7//gx
uioSTl+JZmgMUNEsSzkT9dNSUpdXebM9QDRu46H+elRhBtgjM2FMjDha/rzcRd79nzv713Lq3ztz
eiYjJdswn5Xxrjzc2OhTWgckr/pvBldJ3fjn1c4h1592d9EzRFK2fWgYLBdnQdWNtzbFLtLHoJFH
2q9Uwlih1HuOpV4pL7iIWH/Z5cVg6zRpwuHYxflMqgO5/rBPY9P8iPSnK7v7hk0Uw7Yt1TEt1ZDV
i91FTS7nWlMyOrXeB6d940pEVyiOHNnJ26nGsWoH92gRVOUiQdoElsqo+WTSFZNIx3ps26P/8wN9
w0t/Pc/Ftg9hKafbPM9nhTNJMu9EH6ctlR5zVjwcFj+v9e3eHcPk7p0qK5Z+sZZWR9tOahCRQ+tF
dG3NBnfbjLua6vRu8vNS6jeKRYxPclRLVxydMpa/mbaoiypOW5l+xofXrj55kkmJSH70nKpaNt3Y
VHfGQCWD1S9tK/YUdRVR1omGqfXKkyS6nhvz+GQ8aClzqs1fhXQY/fyA39DdMW1LTDqSDZtWMX8/
X1jJkh4pIff/zEB1Zim9TR19Hjp3qbUpm/0V5aRc5DkEd/+13EU+Ro27Nj1lUTSzw6277Z4K+8Op
Vn0eRNJHpqwqZd4zKELPfO00l435z3tVvjmMz6tfZlmOlakc44bVpWacF+OS6zL79C2Xp1Y56il1
NQ5+c1ofTtdUydddM7nNRkHKhmHRkudC2NTyVMZb00hnmTX4+rbw9A4AfliWTwyvTR/l+qa1O1c+
7r1GAs8f7n7e91fF+ffyF/ze9urRalo9ne0Z43mcmJizbm1xK2s714Bb9urn5b6yFOVJhqabpix/
M6uOiWZyO8gqLH9aVAnlO86KWzJxJHtGFiT9FQn7bnMqxRiKZTP1ESv+NwMrh6hvw/zEavt7RSPr
1Y5TiuzkINXxFvIxCuTf356tyLKjWaZjqOaFgZWU3tketwcquLdzFjNP3Gx8jpwnuVtLyf3PaykX
JVLIi0aV3b8WE6rsk4nNysYw032cznR5XLShH2e1O5jjvbIuu7lU0Hh9zBGax4mGdeLWA3fyr3Hv
d8cJXXW0paPImnnxCK3j0F/KidLZUZpj5dN+0lZeGQZmPdat/wHrfF7r4jBNLQnlOIa2dcKFPWne
04kjua+4fqzMm2t8+o2Fh7imbZCOVUWV24Vc7C3NkqoM4mbN2HTWToZwhlPNArSBJ1a5zni/PLui
Ar8aHxqRWYZK/zowk6NdIM3U0ItBdax0NoT3kDOHV+v7KAqMa1buG13790oXjCoXsq7FJiupReKd
aMqaTfjqMB5cTifAwlgamwilWsiBkgrT/jPvfrNRXTMd2vepihhmeKH00upYbq0KpXeki8JxUtJ7
hBu9ySTK/n21rv+10sU5ymW6LdOBlVR1lcRbL9ZXcGlFi3J5zILd9imrPtL0Cq9+VTw6Kk5RHc2x
+fPch+CTaO6xFm17QKuyvz8AGL0Tqq+sWEUTuRz/TE5VIIW/8ejf613IRtuGMZ6LJhQdIceYSHBi
+2o7K9ObppEWmXKaN/Qk7YxwIbyWjkE8asMVrF6b7bWKkR/FdnKqXTuyvVzPphaW/ucn/IYgEEJX
Zc2QTd02LhVFdbIk82iGs33zqqurbRyk3eqkzdt4An/17e7n5b4RX7jq03oXBFEz25RqVWNs4IlL
gdw8dzZVt+OOlZGNTQ2Hui/d4XDlGBT16zHYpsWQKEM3dGbSXqx6ihJHziw5FNYtUudqtNon67ap
3W35KNFAKp+XsaedVna7/nm/4oMvzt+2ZMUBSyqM1LtE7Iew7qQ6UsNZWXjbfNHYvgBrXbka0slV
3XhtsQuROpanQ903Pbvc3x+jV84ShdGmtSubt/8TTfHXzi5V4kkrlUiQNKtWh5rxJCtLuuuSVa1f
OTzBgT+R8EIjHk+aXecGJDwdx+HhvjLneOldurkKSr4ln66pmuzIdNA+M9En3VCbepEf04GL+dL8
pMdua24wmprxyOO6cnJFAX4jeI5ML25MmUHF9qUmMjP9YMT2Vppax4ngR/xSeqd6YEvAtBZ2s6v7
U77ZIKaLInBaS2q2fjkbVolOQJeTKk231b2iDL6lv7Unml0E2DOn2UVl5tvbnUbr88h0ZdU1aV5k
flj1xi+L4Ge5+AYj2bhyENtRFFzZSwSop2F/DLdSNDsMd3E8KfpFc9oYLSGmYWy33tGpvaiiiW5S
VF5S7BLDlxXvyjN8Rfg8g6bZjMA0aEirXHBWF2qWM4QOblR0byncAZicikmtLrpk72Nnm3SjSZKv
RTsrf8WDvqJ5v/A1XOagjsTqGtcyxGl9YrcjDkZdtXv8GqV94gkQImAp/lScGVe00Ff9B6vJGjcy
ZE5eVs8Vd5/W2lbptu6PaN2oXOdb4EM4Oe4Tl1qmPRUjlP1ggzTaNPbhptFer5D5Cxx2sCwANUXR
gd9o/783mjVJncuo/WlN5WUYyPZ+wYVvGpJh8ctJ93zI935CYyfd3RbjqSVd0R9fuJ7lbQRMMS3H
dizrwpnvtfxYl1tDmkZZAHaL7dJNjHFZzff7p2x/1Vn+ZjniM47sWLLGNYxzJ/5PpI4PdUT04LgV
cq33Wx9nOc7KwI6kcWduJ/n+t2PVXqqt69bxBYTb+rHseHX1EBXDUy23t/bh5ecTML+YP4TM5ODp
K6salqqJf//0TLKVtYleDdtpa7x11dEdtCowutI/SolrNLaLVazNeFSXR1+jZWRCbSqBjIHBAJV3
Grisels2XOh06OIv7ULab+eE+M1RO0xVrQ9qp/S1wg7SgmuhtMff3zc6V+Itbnmou+PhOT0p3h3X
qglkPEb2U1gvTszDjVjI9iqNyjO1DJKT6u07wx0iQpJd720lv4+4H3u6ObZbLzUqXytfomFechmP
5moSLmO/2r7hvv1MKkXYyL+sDaRyDBSkZYAUrHOL3k+k2pealePPb6f7jiwi/du3+WusLTBCbm2v
W1qfbUdmC/6eHKgfzrgHb1xTDF91o0MbVqwCVxVUg2e5sOOnXs/2hlZup6c0HEn6Lk5C7xRTBRHZ
Iy181Wiqpi6q8DCLAZVc7HLV8HWfclf3mhf5Fa0R9kBDy0itritfGKc45H20DwtnatEyIrb2XpgX
QXyiv4H6KjwRmhNK4XQ75A9XjuGrzjjjZtsy0Y0wxgW6aKKDbB1k25mqw+CqW6atbPej4hR6OXBN
7SanfkOYIMtjd7vltzEEnQnLJvQgvirSX8OByLJjYafwchVVsS4UWNMejbaxnHPwAImIjD314syA
UGMQ7CazNlKzS0LF3aa/Om0YGShS9UiDEIvEWD4Q3Ki9wZ4ryrMuh+P4dP8zrb7aEYAt50RY+Mw0
yoVwH/u+z7I6naHfjCgg9txvj15Dkc127/+81Nki/i0dYi1miIBkuQF2eYswcdLD8WBn6czcDMqH
nPha/xGv2uzlUGRek0WeVKmebaiuiG8ciIztHV+uyeR112z3Vwax8OLoxsYsEwU2ubCemE6pMuM6
mZUKTYTGAlUPRuQ10WLhMCbDuCUf3OzvDh+5MW5D9Rohvvh18INGdNAkh4T/dhmNjuq0r9uhTGbK
0dvX54hAlN533GdX5tvf0i/pcCXZ9QUusqBh2g5b1W1b1S72a2+3tbpXjomIQHR58Ge/k76cRyC0
w0IyrylCwTaXR/15QfFAnxRhpXWqokQdd2VDooH7V6IQwETAoTXMi7KYp9VqOKzbQR39zGPfsfOn
dfULc51mg6xEdkMDJHm8lzdFOeFMhZBfDXl+jSwLmtomplFcbyPc8fcW7V4eTMKstIlTCdBpXhZv
Csm3I4LJG3Wgi1LmeVcjc0JZfKGrTU5B0x2F2RsXyqTK7SaqioJFo1dWa2mBbHyY12Jy37LLp1UE
lT+dnrxt1UjS/vAnOSn0wrEa31fNHfmgBr3185kp15a7oKRjG3YuSUjj0exdfegf9XJ97MZH7Uk1
wkBJlCDqJvWBzoT0qNMoKB42aAjCdYRhZHr86hm9hI76NSXxnZQan6hwwcOn+qiEhl1x7xsIAh4r
w50tUc7IBG+8YhJVThy0ybWQytmpvzxi4VjgRNqWYl8i+1AtsiKuWNYs17I2tvGrBm4QqSEVS8eN
yZBpWng23BvIBy+lU4q5D2xQjp3Rc37Y8J2C9LRcr5qBXrpVnXq0x3QdhoZdObXvRNzkQrKtkWqQ
VfuCFfvyVOVyy6lVYUAoRtizvtt6h0zxYsIwCNy+XpT2fnQ1uXL2br+S6F9LX/BnVMZ5RTYNEg2Z
nzaz8JR5dn0AYy2SnssTGdkH2Tso1NnEgRXL81CJ3VDJJmGzOpmbIt8Z3HkdnkrpMbfd414Lhpiy
ERp80Bu2vjsoXsX8s/K2jEmSGgx/MW7sqnJPzNg0J8P+JqmMK9QULP7Tji5EoMmSXM72KBPWaI/z
w972lHbHYeJptE105bL3dwJn4ssRVyLIj2P3t3xn+yE1i2PGLCxa60XZ6EgKilUBIp0jUAmz4Y9X
hFz9zuR+WvPyCv2+3jv5yUmSmdV6jfkr0U+uKS/7/eAh9Em5HOpVXtIyq2lHe1x43FqaytGxUbM8
FeeuPb5bne6WzCAu+qdWIbiZPlr9a9+u0+s5y+9En3HwNvEOy7LtS5cnPllJFbeHZEbijsj5UNeU
DU3SZiwfPS366Mkby+rTzwJ19mS/8ICmM7hDYVn1DOw/ad1tShpElqDQgZiOZd6Srjxpuyx/bdrX
PDZHiaR7NKYsLW4MyeOavocDlf/wZZ4/J2S+Wo3bGUihQBQWgzPluTZUU2x7oe8abW7ldFRDdynG
zX47sw+LJLqVc8lHeNw0PY6GYnzcux0KjaZ+6qFyAUan6jmVCzcuTk9GbviKnN5UtM3PulGXGL+s
7smMtUl2oq+cbPl2p7iSkrkVoFs7MX9ZbQqBJE0W7svKI1o01B9S/moPlr8tkium/1um/kS+C320
jXWdUUWcGaDKacZSutom6QRAiwglCjl/erT+fGLfAlrTJLCGMSb/eYYIn07s0FeyEw/IkX48juNn
ba9RQDGGYVRAu14vo2HvKTL3T62Tq9pMm3S4w11Msvg6tP5WG1u2o9k27ONcBg6oAQLFn3J6aR71
UaEyIQNfo3BoBUYrxq4u/FZjeFlHd7hwIXxzieAYf2sir7DuY+vwofSHkVk0yzCTgqQ0niwAuFCb
hJSSgzxLc5k6DXz6PXewzU3oPIUq7iXOdnUMOuuFQABsFY6q7UModX4d0xS+YeS4xv3oDF1sbwbT
HuG920SY5ZrJricmEe/AgZGaIOmbqFnpPZ+WOV7En062LkJt3kf3UlUuS4Xha5l1NiwttRtVqQeC
itJpYpfjKpvIdeAMt9tyUrcjs3qQwpU00IVqXzDKoq9oimC4jWmOVfIESpv6PRcTknp7kxS55xyK
QJJ7LyzSecnumkahHmJCLUoo91xiqNxQpb4/ZBNYt3jeNUzi3W7UgxUkFXdaQprOHyIvOd1vtY8u
u6/7xI8PiyEdgizdlVSUhQmFBlC6zs0b/cGipyPhu/tTvx1VzcbhZ01n65smE2ILxcsNblpFvTdI
1t3+ZE+E+5GXEz3ukNR5ZOSemiqvcXNyLXnwxRkqieyDAsv+Q0WpekU3F6nU/ZEWY9toFFZdEJrS
XY1zS1Ub9sWoej+LaB2VUm5J+VoRql6CB1QdZexlFVT2XZtdcTO/iQVYCn6wjZhYIoN2AcwHeV8O
BLdosGsfhN+rd+nDKVkRIs+rOXnlMDH9MDSu1I9pXwMyLCuiV7qB14Op+9vStUkxNIdWiql1MfEj
uY5S0FiHMJCl7vKD18rTTCsCVe/Xw4H21+kiyobRkS5G1O0kjelGuC+qQd3I4a076L6VMVkgvQ/x
0Un41TY10ZHjh8OT+E6vO5OyOYyO2kpjN2qr3p5M+4rOEVrs0kh83tAFUOi6xNaVeBvPJK1yJX0O
9WD/bbv+WbWdLdyXdQgvE++leINCyb8JpwxK1B7zJp4p4ats3fVaI/LJpyz5SCJzVYXxQ2rYhLCo
bW92J3z6FqLKR+qT6d2qPFYW/aglX7Zp7JnvbyQncUuH+FNG19LUNYvtTdlG3r5Nx/3pI9+Stkhy
PxR32usrlV/fxORgAVPRZXJoorLiggXKIoYn5SKeNTUtUKrVPpxE8dux4Ppds5Zx1IphLHRQvL3F
paDyrLpW0nFOjVwSEyyvGaB6UzdV9W9iwttJYyRGLPLG+5oWpg0Za2VyPIYjZ785tCc/q01YEiIl
93a1KmMLffBhpvcqmKcdEmHPFXnHCcQRRbp1faMU+2nMVQsVcCjxBrnJHzExZjY/7XfDQWEE+b7i
7jGVjLX2dJCyp0b6VbQx6dF1qKy1bT1utOPNz1zzHYr9vE/t733K+nGQa4V95sqKJ1ZPKxw36kYA
Adf9b/FhPxH1Is4p1XpZq1s9nsn5WpJL9MguAQwVSk5J6jFy5T4fRao17lsuJvXxPFcS7f8jlPQd
VCReT3aCYjpy0xeCoh9Lu++T+IzaQEx5K3uJEvmy9YQeoJ4tocbPMsprIaTv4LRD0YjJugrVfBe7
j2TJ2mJG45mx3VTOa1HRnxQhI87o/4kLJAU3LKinpI85jbEyrErj3Gbd6t8/8c+PIR7zEwJqTpEt
SxrqqC1XRuuFZdCXtouVzfqJsr/mRHzNQRJzcTRRuWgTYf+Sc7OkoqicI8sd1F2iYKspGxSpKGJL
odONQBNptoHnepOGUbrsKdkOsQaviDc70slVrCuK0v72IDRKyE2bBBW1fn9TQHJyo2oP4pGqJBjM
nJ7RtwV2PAzj2fZOP/gSXXPp7qxaKbCgnuxVJg7KhzVhBKd9bY2RY2y9ffGKMTymZBFDbqURgZUl
Y5TElBWAQQxayjp94/XDMylGHDXNmJdm5d6pTF9OzXAa5tZIYLXcmVf9k62GnhNqwtntwEqmHbsK
Jcxl2K3oxxRIR2mS0U0KFHAEu+xVwgjtOmOSqLYivFxZ+lKNosfe7l00uI4CSTQuLJu0ZhWTlCP6
BSjBgR6jThJI3SQ5bsqu9cmV+sfiuLQBJu1BmSh2OToYTMHarnvZebBQ7U54d/AcRlX8zILatxLI
bGrMvEI29sw0n3iwDY+noi8VRMF5skBRvbHKFDzJ5Dg9WCt1G93ViukV8fMehmxCeUWFh1+UD3bj
2WJyYbkhkSaopBncXsOQ68YmlPNRrNa3XbaoUMY9gwjIT6mtnw9OdkWWz+HeS01G5zWFdD7t1/D9
/mahOE/qODHRZMBCjyGOrlGoAZvBFla945fV01HZxd1rbd+RT0qSZqykaFQrWyRa5de1M9OTDX6F
mQDFk5XZAXhlAQvqeuJY9kiS6DfzAW5xInqCxGDD4cNJHE/41uK8UkAfMVqdULtwkg5lPs3+H2ln
1ty2tWzhX4QqzMMrSZASNViyRTnSC0qJJczzjF9/v81TlUgwLnFzrqtSSexEG8Ceulevtdp2/SF+
GUMLgGltyyxOmAWBi1IysPQ8u1anKDMlrYnpzA1TgKXphJFIs/sxvlI76WYyBlfuiHWx585dzx63
GZqJAIQvUt8mLcTbgOxutHYSLS70U/6e+Mpt1U83YDu6eic7ergNmUBxT3InOvUrn0NNaheellnV
e2M6JfxQBCBbgma9wZ8XvntcH9RM2jv9iX/i+A4TNqJHIbEiASYUrORnP8OGljZAWrVlHAV1BXm1
VEdIWsl8UutlRA6n289m9FObHiIrcCuM4H2aRprTZpQf3CujIyV21B2gey1XIu8xoHmHtMqUBpRm
+dvlvaEvJcVUrQXlkQY48hxTUDu7VhW1i2/NxtkmufeQ6eY3/M09tduHVF8rw78dFed7G9P22G7v
VNO/34Ses2siEgGF8DJ8nfK9L20i58GG1hLL/BVghKANgjqfgE7W8rOZdZsgdd48lZfJTTeStE3S
pvdlGlPguA9s5dnWrwP51QiwmY2fxVFcp696a12nI+2/9Ad10DY5RHlYfd906PGXv8PvTDpxcXz6
DiKs/nRGmE5hRYNOODuKVFh6CadTkeY7h9VfiiiKfF2xqZMm+hOLBPbLlkujBw8Z4NTVxGkJ97qJ
vEYKLXdy/rWsRjwebHEZpoOgT86i+imo4jANagKn5g3kuwuwFZDfgJhjsBOxQi5/joVVwRWqgP5p
hko5ToAJn75GMVZTZkZqjGGVG+E/3j42Z14UWaSfnYgQLw93VjzMDrgv483iXz+fpBTcIr4F2DdC
7NYjLgIy19IwNgKCspvukCv590Juju0d547W0/PbsrZieUmENkPcXjtAXG1D8Bzei9+ewj8Jh6fO
3BicWyitzG0p/Qrr5ADIMFXoOR9Sb+PAl8R0Wd99j/OtYjy2Ox1ZWbLv830+/cEuJ0Ti1OCYMWpU
uJQBAao4Aoijq7h0iyJ7Ccp243TJweiu2l65trLyR2RM15c/0TkRnX8ihf1parRJhdg1CyOI3xRF
QQR02+bPk59tPP9HaBpbUyk2QVKfmtLf6l183znGX5Mj3w66etNp/T4ww13l+Nswpf00el4zcEOf
pm1mA3m6c7UaZ8s02iglNuoVgtsR+kaO4hWW1viaTz/14KUA4BtNbvX4JQcN6Px268XoZ1Oyh65z
u5C+HmyEhDNaTIOkB64mLMHk+FBPK1fh+ar77TOoVMkd6L2Gbs/CWq+Li6zS2AggnE5nbIh32mR8
C8nci6i6opgXZYeGKQI1GcLuqEj9NVk7OGlFT7twjUyxdG5wPv7zPLP4lj4T1ZD5FW3Y6atimaKe
QOwmrqPC3ttm9dKM5a1kN7dKMu1hrHMLi1ySMDOcwnutSff6NG3twPDPF93lRbNUglRhwenUkA0b
ocnsa02aJKd9l4JuFI8+hzkdFMy7FMzB67aQTSiSeemjTwR5eVxxWM4nicIBPFwb5pUmz9ZqZISS
1DqEvIn/PZNO6XAQBTEA6f/fMLO3s/q8aWAwx7ck7cRAvBPB7erhtPgRhRLUsoWcBLrt18MQHrma
GokT35IWC+gcgQdCi4hZZLWVxruUfugUh6K1tbV0CH8ed3Yo9oEVedxYRH3SXadXh5w+JT+JRENn
n5fKNlkTB4go8vdZ++c9Z7MGZOrFgc/nDCkeaI8o//rIFTEWa/byxK2NNJs4MPG2NTzejFiJrwmN
eGyR59zJq3xw8Y1+eydKj5z9KqeFORtJjQNF74Ipvp1KDLl9b2epNB8I9Mce1BStHTx0i5KtAPzy
OrpJ234F8VicRJ3jGloK5SJtFlcosW3rZscD+HSAAfwV9TON8FAN7g3poZNAZy3vcPnzLq9YSxAS
BZVGNmcrNvTsyIumPL61lWOJnZNDY1NCNoNicfXIbOaFxMXhcAr8a6Ux4lZKT3+PPFuzUhynYSAl
BA7ao9oA4h6Jr8GLh2wlcF19x9lqLXtnTKUkA+ckMT0zZGxp2BsWRnOtC3lLROSZ4a+DdQts16/v
OFtT2Jw3lmnyddmXhuOLQKw1iiupxwrIs3adUrokiL1j3JR5H2y0dZRDzN9vqxqs0pKZXICO2VeW
nSLozQH8IFUPWukq062Aok3CQKFZNfPt1iMKX83LzszA38eFo4VyUYYgNYOyWmfyiijisoPs0H+3
6p0AI2SF1oeAjGJ4KSWHTI4WdAPDpPlUYoMAPIo134iVjsKxOrbNfTPdE6WEf3a4/xrt9vLqX8AY
VXAvTMohHfBrNj2DQrlj0vg4KoksukbPP3pAbEKp7O0aeyV0VZfuOg31lqoChFvgt7PbwdOmdnI8
uhWGyXvcNvuC6qgfPSclddcq/9lm8kc7VPeZJQG3Ze5Yix0IZ+VohfTYpLDTB5U7RYS0R6CLp7Qf
3MrP7+vR/JY470NOcyQzdC9/o6UDmLAAZNAGnCOz+PrQst/AWRIJNoRtUZsiIrZoLpKea22Xh1rc
Lp/HEifkp1yibXPVV00iNhZrjuUAHbTGoBTaB1F4Q+XmtflVT2k6KMwrO4lXlsNixPjP+KQZX8dX
87D3DYlFq9jXgjbhF/cZvdRT0lfLeIhC5wzpeHZ2L2p/wOmDShMrPTmWpbVBJXUAm185oBc/P6Io
ag1CCHemQnz6JJkZqKUnc4KggYOBRmUwOevo7TXy5hK3VKXk/fdIs+vHzwarCSo+ftyfOCUbipX6
dBr9jzFGs2npu96xrxRovsOfYKOedBrG88nZtS8JrQyztibWV3aTHh5FnXhlaYgzen6eaLqNQEEw
YH9z2Ih6vS+qkcpLxwlB3bmni1qVKtsUMNYaXmX9naKvYFA5Zol4bQePYeUJFpAmVRMkaMM0AJzm
ia4X+5ZXhxEBcnUHRhxZ04ZbUlV3Gpv4hxI9tHCjVsYUp/Nvb22qJtg8WB5OAF8XZOxpg9cGnBgw
aoHi677exmj2YBQlr028M+llV6aYF43HiQrF5cEX8xXUl38PPgsNxkzKQqsMwXsy109cHiFpXoyn
2Ct23BfAmICjBqHtKOMibSIqxJmMQnYv8yWCLbGM4G2VabOyS9WlU/vzc82utHy0mrSYOLVx6Jy+
ZcOD4KSENCE7RS3uVoCvfdJuCmI0p3/XivbIaoZKKTC/SjOvPOM6Z52C5LGM2zLdAtLwe01jA9aG
V50+vtNaYmUmz7rc32cS1wgEPqqF8PvrTNplbRamWD2+qPeyt/yGrj41LoKZdVfY9i5rho8pbVxT
exiVH2OQAzhUNM7owr1f6DeU/we93HR4OthDvD8jfaUryHGQYES1PTEkV/C7IQDYRyvbW0O9NSD/
Jqgq+oHWblTmmzheiVkXFAKoOBB0kDGiZaea8vW9JLvtpKZgMmI8bLRHE1qBXd0DZXqA+3ZmXDsc
07Z5AgcJ4ZxzbDj9o09N4PJiXb46iCU5Giwdh+zZ6eXJlhkUkh3dOv6br96xXo38SAVUlDUMQBy/
3ZO/xuqbA+awMvZSjKURsCuwr+lpo4mz69MZbQ1aZ/QVu9Sxm40ywLjSSnqMwAbfhqXbts/U1Ygm
cgKtyyMvZQyfB54FFHLgR10dO3R7lY4ylXHT25X2ieuZWmHc6rukWCH7Ld5GIhQwNKQpiFK+vqla
jd1Uj3p0m+f3EL887wNogM3DGrz8Zsvz+WmkWSgQNcWg1pYR3Q4lxaQ7vwD0sB7y/HvjaIQBeAdA
sYfLZ0Y01lyzXVlimKAHFNJzJOhgR7MZHWIfS/WW9xSSyODYkfy0LKTWfraygx3S88pCu7WmD1v+
uv+MOpvOUc3SOjS0SLDOcuVOju/BEgNVAEGXv+7SCSqa81D+VPBuMWcfN8/apomRtWBqD9lMnY4+
DRboJgxTgPP88lhLjGyV+Bp7LFgzNsv165pp2ihuO0OmnbFzavoPeCZVUqBCe4YYBSkV3qTghYm4
O4N8iY4g0bu9SAkgosQEyEoJM9Be27NLsfjnp5p9a13p08FrlOjWy55hHKvZh6re5flbzVHK30SU
K/Se97r3Tepo9jjV8sYupJU7dnGhIe6CVIQoG9LfbCYkWa6dahojIaYQGCWkSryLzPRNNsnKVKDp
6Hlou8PKnCyttE/Dzk/t0NR9tGV9dJtq5i1+B5F+wvxA1YmppKeBSlWWvIm6d6jFtwjq9qTlme1v
RLEK3Cyl0nH5gRbTRR0ZB+QHoUewZtejJfUNdS8eyPafku7Z9K997rJCe+pVjARD3LJC9IBWhF+J
+pgSaCVeTM1xT2ESAJngVEiMLAufzPhPLajpa0qSYIZHo0x2lx91EU0ApYHPxHmPbmJ24wW+Xftt
zE0eCvYNjRrJp7V8Z9PoFcTNoShHOEYwuuo7tcQ+Ah0iWbUI0gFLZzvJrCNJznIpui09dY+an4Il
blDxUQDYHIlKcMQ6wem2Q/6mhL/aatiE9b8X/3x5hNm2CdJWjmqsJG4r+5T2CQ2U78SBzIvDDKLQ
Ibh/l7/34lL99NIz1NyHbKePEi8NeEORxkxK16Txr2zR3Zeq2+XBli7Uz194FkWMfiankwgtBY46
0SbJvBPJp0z5AuQbCsPUrQDTyycAUyqk52B+c3LcVMldqoUc+jC1M1wVGzgP9Art7qLiQ/A8CJfW
Y+jzT52HowQrhkM8ir2KKr76p5ClrdNMrxQO5diMkLmG+0h/jpQHkyJ6rsUn26KI1lBsAJ0pnbsx
otI86OR46Y5yD4IQihBbs7iz+vfEo+U6dVd+X9S6AnrYyI9a8S6wJZaFD9fjzIPA8a6gOopSgmiQ
yNvXErcibZanwtVZx2rn7Y3eOYlLXantY/8tbG+i16A5SLfmtwzRbrJVnY3ZPl4LyRmpFwSxHfjh
VuJ2VkHOygaemgo+/Iy9XFJutBelsYkVaroyaRsnxhG/eNSd9rV2wDjxj5bbk5R9l0LpRnP6b7pS
Xw9T8Xp5RS0uX/BcTXWorXAJfv3QvVmW6uQQl6aJyN9rCoFcs3pDgsRj///Gmh+iSV2PRkk4SMEL
SN7TZdQ8gqpljv/aCgPwVsdFRCGX0WXznKN9Wj9ZkBtSYkwcRakbYCKc+QKliWGM1enKDjkLnX9b
q5/Gmt2RQxVP4xgMxCpaexhdLXBcy5M21DtgiEtMarjzpT86hxJ8mhyKdHgyfPNZGe+pRXOrtZXh
KpG1axVUoHK18zvNLfruSaStYVIcHXa2j/9ArBffFL3fW9M3LCgG/7Eqh21ayz8zwWeGXC3RCpYF
G1n4VPJzBALhdTjyquqmiALY7TKt0hQqpob1FAk9F3Ginn63UJR1voKfjKCHvlLakrTuQXuom/vB
o9u07rtB8K3osM6WIlewqaR3yVbdaAivLXBqcaRKkC0zH28YEsc8R+w62IeJ9uJlg9EehC7/r4K7
zsJUOXh3UL5fXleLBWXuZPSeAq9Hf/F1EQeJbGRKRZSSwi/TRhoG2NpmagZk+3dtRKPn5mgIR8su
uA5LOth41k1v08pMGZHgYsZnAfM+lERWTXqnl4pbUKvvqbyKLNYsxo2pP46aswmHu6KnM7f8KvfB
VdxkLrJunCv2gUMHM1z+OA6n9k+EH1Vg7kOMbIZcpofwc2eH1x6Vi6H8SBAMFPHz5Q+wfPN++gCz
vKdGVWjLDkuQup5dmwcMAInU4PzoXsKCCNnMAkaws1cqfOCUMBYvP4G+lGMirhLGXwh9EVh/nQIz
APJoKq4Ju6Yq1GNKgIdFYtD99yeszNbaCt2Vn+Qu2iJHeyomGHbTNqDmIOi+wZutH3Or2+ijuetZ
sz+q2tqOQb/rs/E+1k9NcMft3YHNKyHuV4VrgGZSs2QC1DOpj7uQijiaoq3QAsbDK+0LV46v5asQ
Mzg6I9oIqs+R16dDRUXBr0w6hwrwL8wVEi+hIPqPcK0Jj7Bo1ukriwAGxn9/Dzo7NNMpD4u0JPJs
rJNe7oPhkPTb/CP65tOVWPoDHggaKYV7WEzy3na2lyd2EWWj2qg5Z/gEH7mvE9t6cjMVHeP3XJuN
y5lVQIeKLOvgqQfLeYI2sHeacDtqz0pz66McA3rHKIeYhFIyCJvsv8hWuzIXZ6rpb4cuIm8KoiCu
9lyRnEZZW8bigIdmw11CuCcoCxaMN0Bhy4HDFe5lPTwY5jFx/OcWsoivF1ckeBlng02FO4/lXVJL
29rDXiRy9qmHRnt6BpYZTH2DSxNFzQQQLoX62UVbQ0uu2ybFOXnbR+UJeI4YutFkV6NHhlCm6TCm
WAIIKsI8Zu0S/JcjtD1/E0nvhB6CfhdsKkzF0QE5yMa0bpN9NPZOicNtpBcbbodNBvqTO8UWGXIK
dm/BezTUD10y3Nh/7aPhRoq6oxB7DuGZejpp/sqELxYZALL//rKz6yz0prArh5YFJ93llr3V9aNN
4BTSsTGlw7n+OJTedSHj+fxoWsOOi4Quvm41xk8NW1mIbC6vwOXDzQEGgHdL/uXMYvqGwo9Xjs05
Av1PeTQcjhKZniboGE5De0+OOyHBTXeZ8ys1VtbaItZD9AvWArxOSDrLqPSQbDQNyjPu4WjvWXdE
GBirH7QRs1xDPoCjNRGdG5UVEGAJBvk87iw28/QgnUq/4kzNngkU4Jwb1qNOp43ifVxzi1zCGz6P
NTtmcl+u9AQqmdjmWfI9QS+ldgdHX0lgFicTgyVuCOxKAEJnk5n6XmP1UnpGW7gxqRpxkmrwuQU9
EbkKEBYaxgw7mV6G10ynFudpZT2J6ZofHSKp4BfxrmzMFniZK2MgG3l063s/JDq29Ua4we58o6gn
ale6HB9DM32Kol+Xx12KtD8NO19FiWWEUF9YRTBFgtBFMAK1HbQiX3NuXFIOIND8+wXnnAkU9B3K
gY6zMTqS0yARob/OpBzrVLqR1BPQ0uSWceI6AFmTBU02U9CRt9u4v5ccZ5fr3Y6cxS210+UvsFjC
g/KNwRQZHb9m6WvpSUo+9RmtKkHyQOIpw6XxiHFPciV3zV7wkBA0YGjJbvYqc0POHsgHwSvGpsRy
KngB907YbuXkzjKllaW5JANTRfwCIxGZCcLSrzedFfhmZsYFkBtZ5tjnj5HkbeROOfoesWLrf0Pz
BCmu2A2x+SBR6bW961yJd7hjGRkVBEIU5wB8SO1VinPXpgOVrcLHpO+HY2+CyP7R6LqrU7f1dBTE
Q3AtZ6hHq0PprLmwLkYNn95lvtjYgbmnGWwzNthk6FsdbqXtPVf33k/0ATER/8HLEVRty6dc6aEY
rkH/i2cXjtCgZSoGgcYMC8IdaizrMjjjl4p3h1gGxrUEZRri4P+h/Lq4pw0AShBxx8Es5OvcUVhq
G71nc6EE50ABJWQ3D/K2Kp6ZnpESqK2v5H2L4SBueH+POVvNQZnnXa7VXJTlYycNXPUaNJ2DZY47
0rEaqU5ZkeeuXIeLlTpsX2wM3oXIbm74NBhpEwQKr1rnH4hL6y5/gHiGCi2tn009RQFBg4y9ZNIx
aNp3pptILxGoB8lLRb4njJyNjW0VB1uhaZD1ro32zsGnwKxkFyB/NI4gzpms39nj+0izzekhw/MQ
ifwqYX9xiXx6kdn3a5x+qJH18yKpWxvjjrfwfHtH2NWrGTSS58unz/KxCLkFGpmAcedOEAULdexg
CN9C0L6urHgDXIe0gVo5OYkQtdbJ94BkuC2Fsmoqf03IN+H82Hf+cObHrzyPuOp+u4f+eZ4zBvYp
nRgLR1WHiefJKhVUnUStDfapk34Lz2lnsBdy67C2kfPk9Ep4FCYoOqrnIvi4/CSLE4FfM1iJTaV0
7pjUm0poWC0PImSX2ofBaoEMC1z9KMX9H6vVncUI07CYAop0KMnmNBZDHgJqVIynkZ0WhXFdNozY
v0nqJtN2BmZ2tD3sr6PJNeLrBMNFftR1TNA7Jqf1zFVENr9Ng2AXOo6Gxctc1OarUAcrVZxUo2tp
H1ZwEhY0sNc3VvwSCTNi5VVJChHbF420EQ4PifrDtn2cKfRj3aU/zPFBCFx8IAZY9kKM6FDor6I3
T/85Fdwl1vcgNHeZjaeHiT4xQvnUmFdhAGoQvUfOGbEUXkNNR4t3Jl1P6j22K/QuWAllzyTR319W
nBx4ahqKPttzaW87kTyEBCFR4G9+eGHkds57q6AAr+n41H/P0H7EGXebSHFx4lFLxCs/S5S4BuWf
SW2unO6XAp/WfA0r/ZDXEpV8WuWUGmoDOnMN2qYO492gfTfwWoldoSkpSJ9YWt0YXQ0NKBOFNSl/
CLjtlQEWQS7ftZL8fcp/hRNZkPlYKz1wKN3D9Td8FRC3GrsuxTnAzK6roNgnyLm04lcT4ZYG9tue
FPkqzuUN6/uoGYnbc9pXA/SPulr5fOdb69LnmwFNkhWNXTyyVlr5SPMUbNRzitjfWECbvsegO/wp
aTCuKLXE1XcLXgq+TjLsJDi5SatummYzWC/sxK020TTHKZnpm1DWXNuAtFa5cQUkktJSmh9KbX6U
8Dywtp5/b40vtchpm9vaD27kiA5nZr8PqUeShenNSMNKBUIG2uOyHXaGr6LEvNeDYNsELr5cadqT
6hrrsI8IiX77HtDuIJSjUMUzlT//dITlVm9Yg9jJfI/I2ys9dWgRZOp30Fb90dwLMObyYbV87X4a
cxZZmFomDRoFLhFHk5hKlOEwgQrTN85tUBgRyqzDMIv4FgTkv99UHOaf3pR94A2en1BxFxEpn1Uq
8l009lfO8D2tX2390dYT2pfCCBQqKkeHs6rsU6LquqndxOqPBrViUaiowhL7xfDG8e9KioeaiQzy
sei+yTQF5EUQp/JDVMJzq3rnEpwk3cV/JzCNTYpwXoAFI04DkMA2qvzL1ryVNb6YpjimBs1bNeHz
zSIpuVUHAENOCOo9Nf0W6JQ5hjcJnDtohitTuQQakk//PdbsNPL8rq/w9IKYUj1Cq6NrOLgHIRQH
RNkdJRpuIw7Q4v+mZIejPS4ZVJcgFM7yea/B4zcczFCkIXDExuHoN25lPrVrVQgMJBY2CF14xEWH
ggRXzK/LplGnAh8IsAsjoj1dpT3SBt4cX/oB9V/wIQ9CCm1hxqBWbh04mFx81JQrqY8UMdp6oCcu
YQHOC8WzT6FbFHNTv74OQDlo1wRR7CjFANzBdOUH0nOLWCzG1hMtIp4xybVe2kT5eBRVBvhkm1xV
dnwzqlAFksMoGYBfmXKdoKqGWvlXCWzVY02hWvS3HmldpvdQk8hxikPf2zvTkXYRqts2lXcWBZsO
BbfwnBZRioOvjD/0O7nHmUHZc6U+5BJuVym9F6CUF9qvBI5+lCP4OPk2vcHGEqerx0R9CdBcC6Xb
5OlX1nRjouXhX6x2q0b3DZ23pwBzIfxK4UbJ5tOAw7+CPYcg702xj9XSaWwLF9tC+huBN1t3go6T
S3ujw+Gnxze/GVwlfHDMk68fRTG46bcjZJLww7Sy9xIdKoCDqP+J/DPAAcvOKNp5He443rVlAP/T
q2gj+W/W9Ifz0Phu49z5uGmU2WZA/C/oB1Dm2IseQnTBywjdAQFZiuS2bcdtM9guHj5nc6EzqTyi
z2z87oPIx3BUK1mIvlBNYXPxnuHpX+BW1CT8v4QTRkqnRCDI8Kl/ESrV1MNwhBKvaKvUnOuWGFoi
cN+0E944AJC+9Tz4mB7lLjAGsmdRF+K/hzK7acZHJ3zWFHod3jrB1VRirMExFbRvifyXnrRbaNm5
/mGnf6gO2vvkVPCgkvDH4X821DszVq9QaHIJuKiEMur5DmVLcRJiSgefy8o08E9rL4Ijvb5HZyks
mCYCA9RhZU7pRZiLqafKpGWg9KgjbQAOnSCOcIZp8qtYQ4B4HN8hLyLCUNgDKR5SuGkG2sbUvvmw
I0W1ieNxKsotzWlw2XmYMI3tzAetkbeaKbmZ2f5hVgwq9beCc2jqJ4X0RlbafaFF1zH7KWS9aeGd
2R1EuGZhDBCPzk3ifdT9R91kW33qiEDDrU71qFN/ot/eqNVRfLA+oy0i/niWBBHo1tbK7fnjIMiE
3NtSFve4jmvtoYDmDt8NH6ytBmfpTDbNY2wzoYeZz7n9K6gGXuV90t8TvICoXpTjqWGbxkfOdVMp
34uk26ftfQ7OXporhZql4/3zgTTDFKdR0ke8Jjj72jeyvv8kP2SFq4DiYuEAEzyVzYddCPTLr0cf
ExbrbcpIwrAko/lucZcIF2aj2mjei6odfBAw7UDJkbCFcJL6Dig5v8kCntQjDYqEf8vKjbOEE6Di
w3GcAxkG3ex2y4ogQt2shreGeXVn6zSTzS28EF69Isf/iKLttbOWsC9Cnp/HnN1yqZQHWVYyZqkc
ABfbVN/CEd5UKvh/daeNt7mIIoPrBktAw78y4EWuMfcWgybuWcARzCNUbqKvk2GpQJ59qIkrj0zf
2fo4U4/qc+gbh4D7AvnhuSVQqKxEE0upJQUaAwcTNDb0kfk6rqp7Q21gUysog+xZrhLFOLLTaeoh
dSvhxPKKgzSHfT4wvazOADykJqivjS4UynJsSrYTVVo95fStjqL2Y2XmoWs+fONHk2GcSazK8qOO
7vX99koUc9IaU5NhW/UrSNEiI5zCBR4QmkntcG4C0fqB40QTyjmPY1WwZSitqCWDc1X4ZXUteuRB
kJKCD1i5BM/ckgFV/zHDyZM6Z5rVJ8IHgZ5VORUj6Sp0nhBU3jSO6upNvek45jPczoIxuLq8YZbm
D54pPaTQFtAYZraJq8jxqbmjusUbdtNX/d6Q7J1w4uWCstNkBzxyecBzfDlPKRBEi46bUCt/69hH
V6oiwFYpvh3MP+uRM9S7gzxPgASd7lR0cJezXR+9p9aDneCinV1ribPxW5KjooPfL6Din7X8R0Mz
tjF7K2Mqd1jKhAQvI2JhYU5hqvS7VjBTlcgg4em06Xjf0/W+Sy3IEogliLNo04j12Eb0rRPXqHAC
hBhR5RgebkFsjaDYQdempE5zNMhEANVZMex9o772R6BOimDCzeDyp4G7x275/dvg66XRmYf+bLPT
S8ZhXrc7HC6Ef0MWODuaYaSYBA+acUVUKVweFP/Z44G1mtx9CrdpBCYp3QSYrFQEY4l0TON3EUya
eGSEtE0y9R9qhnsilnEEbzc46l9HWMJw2wra0gSHxcy+o6Xd1FHseoG1se3ndERmFZd7K35i4Yq4
Bt0J0A2EeirzFDYg2svSB4GKuKod6dRXeynuoCc/1Ip6q5uYUPg42OZ7Yd8j4kZJoQMpe4Py0E4n
GotInYmMMsylLAKCfBTlUsBIol+7uPPA5IrbwLbAIyIEFbQCx4wXTyyVb59hgA0hW+qn0xC/iR/G
v+GNI5R7cvinTuSZxwedNEoI7UWayk4j8ACXhlrApApjYRHMUTgBiqyUt85Pd7j2Me1DkgpjwpjH
8CqaY+NkX4dvWnErB8M+iNNdnyDSg+gh7GUE8hEQw/WBvTXoSwBsh+GECWqQ8CcJ1V1VKm9r0h7E
tDCh+KGJhnXIkS23E9ZOzkl4Lgrcy6N1mzBqwdzKQpbXKa+wmGQ0gRE1EZEZEgna1IeTR5wBBOxh
wjTlZGN3CiuDyPuohmgnbAcxW950w7XVu3pibKP0SiMwA9kVnqqYTdRFgUascdFldzH+9N+LTDrX
pcV+D7XyO4ZrEe8UE82XMdBPnW+EmUuI2OjyYl+KU+jdqpNxg0jipfj14sjTztEnkCTR9Myrn/tB
3BqN8kpl6PJAS2gksn6caGE4woI707s+ZfYJZbmobSXBnSGJyUlD/HvCIjwx0W0R0ouFw/qBx/of
xbGHEaH1Co1LlKcuP8sCnKJBMoaDrpAtUlj4+tJgpe3giNMWMh6MtQosB6K3WJnBsUCf+n8onIgL
eHakMCTwJ2Ysoo3dLEGtMouuM4IwayoCDI9TekSwmWkmTnFWemgGgAz/XfJX7pWF6QVup0EvYZzG
7TKb3jicYC+XDOtEUMzah8770Vt3eSf8mtZKUUtjiZqeYWKNCNowe8W41ezSqLhRDJJJNofqoQb0
Eawpd2L3/fsp/DzYLOBJ1DbWLRxqz5JdPKYLrF1fgHkQyUcNJLk14pWyNIGfB5ytGbt2vD4zoHsL
SzzgE6TquGkL85McC1sOLXY/C3VVLbxUTqH+hIWPmESsXGZv2uspcmGNfcPKEZ35DON1gPhuat4R
0/59DvEFoXQWKRAjMtfu3y3vIx+/O1l9W9BWOtRPq+aTS2XPL880+xitbsBCS3gmUU4JNPmJQMuC
E1Sl9r1D+BR19s6mfwF0MnxmxRUtsnFSsPUD7H/5ProGbcVGMTBnOlAGUJLO51mEHzSXmUO7dAPj
Phh4SFQNI6MzT1ZepaG8m+7B17DJatqNPZ3EhSR8bq1R/S/443wfixYOaESF1Ht2wOSy2RatzfeR
MRiqttex9O4JM316cVD+X7OrW0p9iOEQ1iC9Iyqf54Ao2hUvkNEpgWgBCuRc8Qhfqbvh7i8sQJEL
14nsBkQEGaHblK/bgi3Pg6EYui4kgPzt6zurcVlq1WidGc6NvDNuRt+8tmhtD+ZR2ylCuEcD5bTp
nIiifUIjNZJuR5+gkkXaPbTE6JePiIWYGp2u7uBiA6cJovLXBxo8q66NgQeCKkacg8cOehr81qGF
Iim6PJY4R+fH++exZmB5nxd5KaGbEcViKsC8smgQ8t9YY355pdk39hut9lPFjLDNFj1meCUhq8Qv
I5d2Qsx6+aWWCFlfhpvFwdUQx5pnC/EdFVyYO9CiuCdFysRFTfwmyHmsLodalmysRSZLTuhfRp/d
Xb5ixZHjQXWFjQLdgJyEA7ekxmVH04/e13eOMN+jDyzGcEGoi0RBbGkdk6TL32HxYrNAa874sjWX
yTWD4XhVBDXTcE74IeFI0OQfgiYbrWTWi6uIFJ5jXugxtNlRb6heXUgJA0HUzb0M8/PmBvgWk/vL
L7TU7ILKJNwgk+AAIfBsHSFowpTDgVJhcGVoen0dFnju8VLpvchQGs/Zjl15hX8inv4aeYuSd65T
HNrC2YsOAbT8TvzbqW62aVbddHUo5GAT1h1iekQcLyai1UVnqnorCEUph+CAkKy3i2viXypLVxEX
WBD+1TlrIrLlq/rT282WLW7zTVwLZiXqVFbumG9x7KfWgc2XUISzaIBIdVKvy191cZl8Gna2Xmlw
I5lFwbAIHEU5AQdlKHZga5Aq/5ujzUGWio2YADtm85e1lANxxTjTjtgXCZw+RmS0OvS3q+Hy8jnw
abjZB1UqaxqiDMZWEdD6rrL3dGEACn+kJSZ5vZ6SMk3MMe57tf3LSL9f/q6/d6Cm9QB74u+3nX1Y
Wlh4VqJAZ8PqGj3sMN6ScrUfVnnj7bGA0utt9a5goaj2K5/53D1sfqxTwYKULewwEGd9vUKyPA8a
w4fhZyE5kWqH0gXSwuYpSP2DOJJ6VG+4fwxHgbi2EMSdwO3rZmOFVNaLChA22tDdci/j1N83N84g
70k5yJflUscS8CPMKUbibkLyZREeZPS0wzlwJGFuONctCT9V8DWaIbvQr9M2QeXnUGvQtwNhHoXq
Os4PUZtucpXmId2d6Fqd+K9BPWwC6ygQYC9tNtro78q2h4jti+mqU+5j/yOjA5pOpkrEREGDK2Sa
sAbE6jbK3G740/PfnOodFbmIcG3tXatPAqARTxmjdxAcarJsa3oxvW/QfXCPPcK35naIoXxrVgG5
W5SfaIEQHGvgSGvMQY4mXPVMrIYzGAmnKsgPwgXw8mpZ2oWfp2x2E2d63HkRnkO32OyyEdFaIUgS
xPlVyZ4qftRvqwMPHxx2ad9Nn4yvq8PxK81uJ9ZloXBmSneaA18gCGkZ9KDq996LAMHEnqwOTop7
Si26iFvVa38DaxN0DIUczX8gZcjHUkeY9nD5QyzuWuRSOkxuy8ELeLZt2syi/OlFZzq1cJvgCAb1
RwPhgsd23QnhjV+6fftchfZK5LA4CZ+GFn/+KdeP2sqn5QXcATp9gSpm3TORL5DCqkJ/KcYjLYJU
JJqXoUv6OlAvT53STDTt5ZwHTFDwhhWuTWQB4fM6ur804Z9HE0/z6bWCITdjvWG0uH2jUcsGwqVQ
fznat8G7ERYiwuC6KKjuPmrsYT7typSKKZuvOGwteF9hVo777NcHKNrMycqRFVcWz9TyjQQD2XJb
mvteRhS1qX7+D2fn2du6kf7tT0SAvbwV1W3Lkus5fkPYyTF77/z0/2sUPBtb1koPFlggyUE2Qw2H
99zlV7R0FdabfJMq5fHr4+xdzR7OxuOvT3GyDXlUyWnbCGB3KTrsnCvoz7QFvfoNITUaOHWPGuAz
Ndn1ydLZF/5lB05mD6MD6bpSWBvYhDklc6LelDpCWVf06K4iC84mof/+1h9SUFUS1yZmRCBvOuRu
0oPBGICYIgJ63b5Z+VZg5ihorKJciw4WKHNJjxY+3XMB8bry/sW9/vP9Y7KFFasAVpy2WOS0sNDQ
jm6reouDU5tXyFgfDz45mmgQi25AInMP8REkBxlLN+ELceUpxK334ykMfIvp4sELOpVLMxDGtdLJ
C4UqhrBdCf84YCOUo0aFGEIbcLPVWsS965/g2R0wRe8OqIeJ2dj3L2CKhyKMqn/WpuHsj4U7SgEs
eE9o9ILe5NsXAq6i2SDkh9ArLa9ZhavnekG4JCD/BJSR9OvkNcgyE6MuwaYb1Dd2egHS59h4YRnh
oNe2w+veLiAzgrof1T85EIsCsD9NIlF6o9/D9FX0dSdfdZEJvXL92WdfDgZ6uPypsBGPz/4lRmkT
UNcW8fNbMJg3Qk4c/R+ZTrfAJg+VfmuCfTP0cG9kuHdtKeJQmDSidyFlblCUMyPnYHmQfcTlSW9e
7LCHpn0bREc3EQYxmPusdGe4kUMm7TYuynsulKT6w0APsX9eAHBnUiNhppRBfSC3EHGZ9u9SHFH6
7RAKperVGmlp0e5WshWmMI/eh2cBLZnGedTDoRibRdqbB5Zd1hOqyeB0LGhQ4u9RncoBcFByqN1n
2gGzrmO39HDrZnolvkzkwXkJYrYB+ZyEqxTTqMZfJ/DNEspyIbh7zbv93JVnQ2eg+4IpEKfz+8FM
h1RGMwTipArhoxW8a4oO0YpknnXl+7u21MnFHjiBEXsVSwlANxiN1gWeEfh7skikc4nFXvqeFQsR
C3AlFmiLJBDm0EIx7/KjnGuk2wYWSGQsfA+nP7pRR2kIhjAU0div9rZXzg2G/UG+Q6oK7MVV9bVz
F+DXBU9+upbbljQhG3XrO/JMMLmZkQreioEi2uWfdnaTv/y0k6u2iRsE8DNWCgBPe16KeMAvE5A4
E6H02lpHSdfTiGrTKRQ+PoAHjhXtl4/WyZ1cqTKgC4grJnRLq+ZQpIeB9yWjC28JxUeQbGmUuwbD
EyZ9gT7cWrInqj5DGRHbu+NedAsMPTwjgIMBEwUhKA3HqTjSl9UA5TrcxgyXYpCREM4gTwATS8nU
X4TlujDtiAXG7H+x70HH9t9fdhKvO6cqhrqf+GXySm7jRROoawCkGrqe/lytHi+/NPVc9EOyl0kL
5RqCoydvzTEko24doAnk1QL1A+AGJR2AyoO+EfB/URMJMjGeAdhC4W+jHAbqdJWyTmTBtM4dKpzh
zorC4zxOtLeuPKIIBD/e9ZdHPMmeGCkHVaiOoRg+CUM87hAB3I6YCKHZ0qnFotQxRcj7gxYBwHaa
23G0XfIKXGeEB7DQAFDzaS4YCwweiXXkWqLbaAMOhFZy+XHPJntfd/Q04bJyLUqcIaTlOHDOyH6q
O4bflbGK/2RcX7m1wZpFQPvyzECZ8PPK+uIuvbBdpyBSi5he9znri4GzytfAwAxxKGpWjHiK6lnm
akEX9vKqZ+Ma4pIgc4U21qkEs2SYE/D9nrKiWiT+NEPjrJQa2ARbAR2m1uUKubzi2UQTYWdGGDJ1
zA88cIQnX685FR8KHQU/sxZNvu46a3Okvrtma20jQt1w1w1PGVw4LXErI0Pp8D7DAOjKs5xLsr4+
y0mULQNvQvaNn092L1KIQKV9kOX60xh0awECLTSu9/ajiIpbVJYOfWe9BZPKBIpIdflZzuX7UOLF
HAWDJvN0gOlHo4xjrhfc4iMDjEKW+5kuYT9Mwd1vsXi/vNqZ904tz1LoDsBwO1VX0CUvyiaLOAze
l4ryH5NqahpSNkj2V4eKR0r1yeEWvQNFyIjS4ToaQX2J+73qyTiwEh0T3fUw0hHjMT7orqy2UYyP
UN+5dSTfZSD7iGYxFQ5df2QuZS/+FKM3GtLCjslGgYmudNG8F3Y/RxvdLj51SBE0A3mDKc0PoQqR
YaJW4BwF2gGQK76T9crMysVUohplr5oY/4WDNd74RrQo5EJUVl2K1M4475XVqJqbtMVUt/1VPDFk
EgqrugL/w1kXXXU/KusqfQLCbijTAkvKF0/920o3tp3hO4lORfdA8NIxwyQfoXMXA5vopxFA5p8O
aFUuGO6oufY+zAymVLnwWPZ3BQ5KKRAZ6tn+V9S/Z+/5oLz6hbxI262n/xFmiBFZX4cGn2joaqvL
h+Fcmq8DVTBI5+Dpy6d9/87TEyuUuUxiZZON7Raqo1AVVafsbkK107Ee5ZgXhJfNZLCH/nuNASCW
yxgOTe4I/UBkwGL34/FDV99L5/flBzzX4RHjduQ2LTB/5o/RcDbU0uAV5CjRg0h1i8FEXuETnDm9
OC0c5nBShJGv95lel6w75wOE5A8jThIhGU77ydXOIMqP5IzI3GAxVaTSohn1hT3dCe9kUlHT6meT
Md72Wr6Is1rwGiMnXykRzoMyYlPJfd7iDQW+vl6p6CAlHC9aREmqCh6GSREr0nb4lqQ7rdbO/XZy
vSTC7/cQJJEbFp9lj8ps5t2JYYNFL4JM20jfAdzatKhzENsK4GKbpUe72vxKA9jPZMuhB/h5vFEk
YGeJEISieS5bz0JrCuSbOO9obxw9ULND6KHuFuy9Abpk51ogdhoBnWBYMmYAuZRkk/rvXWqi3roC
fIrgcTyXpa0fpi5Ye7iW6p6uFOUVtUCbkH4wv883GIGtklBfSfxnhVFMsDO7dKPyX/RqARk9pL5x
26nGlm9eAKuKxpl3aeROwx8z11uUuR7GuFtqJAFl7ix4hL6x2dRsTjmnoUaHVpg5Ep3tv47Aa29D
xjXibIJdl/g7SXuu2doxH3Ze4eDkUixNo8TYMFgK7wYDKKeEyUFZcdnnr2J+LICS07Pi+7eJma9M
+82Jo5kEfLvVAYQBh4OkNQ805yH0nycZ1XLDXPhBceWDPEcL0wWmGK18WUVS4GQ+puRq3eJWy7Vc
mI92Hm8b705NFwjEoGYDAxiPDXrrAuDmtK9djy3vqiwB7gfrPnsP1WEueK8CSWjNwaAZTMPZME8f
UL+ZIH2NYBw7gG3RxiEHF+WTUzPITfnGGYg5AADDonOTkV79767UYEeITuOxqscrMJ5wdtsr1l5Y
JCCQtziqC/fVmgMp1El0jMAuf/9n7kYdNBFNEGbuBKqTNkQYK7U+jQ04XIYi8bso/DoXuThUGs38
Sk4gEucfNxXGbgLNLaLNydb7qt3JkVUfs9YgO5TRBwqodHiuJ8hHpZvTpRRAmTbq+FQOp1qYOknm
P1FNzD6OaBsOpb9l5MFNrDFLECyGhN4raTNAo3ZutLtQqufcgOlU40fUHY0bDQZ8QiwKR9YGS0ck
TELE6vjemAQWujz3i9+BH8BCTt0KGyAxuqAbYat7Gaf4eVr7NwEdmtjX5pbGC+Ww0NaIzJ1U3Ar0
gt+ZMDdXorEubmKmC172NnIPkCjUcnYU8ALBR4ZuotNcWNNGzIi86nOsP2ocrDX/He8SLrOo+Zus
2ZPDR+xZYthpBZ+98D4IIU6E1uHymTk3HEVS6T+7e3pocllS7X6Kw1tPOSh5sca4TMLbo+DQKurh
0U76WaOlS0HuvLLymcLn28onRyhug8xL5YzavcUerMIxt4IcYjJPqmciteHDpJ11K1XPKFMYZbqp
RoZMxHZh53flWc5UFd+e5eTuCsZJGjEDOjYucHedF5m1rPs75LtM31oaxacg/HB7Xl723Ef0de81
PrIv6Z7fj7Yjo6Z+q/ehkB5CKGAIifrG5n9iYAAIwqFPWBRTU5z0owo/Vkkvec/coLCluIYEDhcR
LYZQLMhtTKJ5+eedIwZ8W/Okbqj8sSpjLaEHpmILIS8zsg4BcQa3IXLRFuUwzhg3idXjsM71SHdW
oANskaGGO8EUEgjqELUy/vHyw4m1f0QVMHR4wsHAB+n6fe/TtA4kMyCA0aoqpHRO81PKsFO/BhT8
L5vw70InBXNjtNlodURlGsJ9rzEcfMmkNwGnhxq8sYYSQd8iWFtVuO4HTn01ztRyeJ8K7OWYoAtY
MWq2k6+B7dle5UgcRQb++z78EAWQa23ILJs6sxEt2PpXJEcPbVHf9WCuGTJn0U0Zb9Iu2Y21vfQA
oeA9P+OG5R0yPKYCNjL51g+0W/DnY9rci5YuI2NBk9A7wAfkglr7jPb9TOFod59Dn25KWVr2fQlU
u97aXbWuTPMOMhLdlv/hHWvCwIUeGgIzJxFGqbzCAhNJ90fFSH1Pc6zRDgqC3ZeXOXfvUhz+Z5mT
4FE4eaaUE58x8w/RUCK5Y18YhzPiZaJ6ebFjhfvjhUGjMkl4KBNP8Y2lFfGlVCJocNVI6t9Nor/w
QQfOsA0MdTbU6V4DQjcZDjrJHspm08KKumXLeLezrXs8XgWOQK3G9ZRw/1VbTxtdidQuMWZFj7If
Npv5rhv+Gkl7zWLWSn+GWHHVsHBToyUl12ZpA26vBkGQJPNe05d1SBuf4UrZOvgNqPNCzpZV7C1K
hwYlF2VIt43hXx52MxU2c6P4i6JeJrq37c1s2dvT7Gqxdo55xVsnGzIhySP+f/JS+lhiEizTry3l
URxkiBEq4E4u+75ZMX0OEjhI1ZV+wRHT/OPl6IRZFZChAZHme1TpS7/X7YZ7pGMRdkWQRYRsnDX1
Lmpb84JpBfhTpX0WcxSgmT7OGLAIRCOvifRH6rQUMd1hGBettgZPp9YBTJC7Iz5SVW9Uo9qIZgeq
bbMuM5ZdcU3h7+xhRjxTJhQAZTgVCUFDu/JKiX3joOBgilZWHMqCryH526tB+GhT83O//l3t5Avt
R2LuIFYTUiSph8z40ajWSgOhdw6HuezXRhVskvED5AQZJ22IlSXB0HSyFyHKAi5mJoY/SZW6ciFt
BStCoMvBOF/vPYqnufS0J2dq0gy/asS0oWppzM6kZIkRd/eK+CmZKM/Hmbp+cZ9NkwwYnYbAbaDp
9P1I4WmiOBkwkttj56B/d9qbwEtnCVogkHVVqEGcZjl/G1Nj7leYoq9SGM1Mey/HnbPnAjSxbolJ
K7r93x9DgqFR9gWNt7z98AwUEgXg07zRhs3Veer5b/fLWidXZgXNfGgmfjJde6nblnR1oxdSFTq8
jC3EZ3sVOHI2Fft3yeMjfUnFinTyS89iyUz/RPiebjvkXCk4cOov7+M53ouOBM//28jT2U7uZIwq
kigU6oKiisf1E81YRW1msv9HMI+EYy1jLMakqNRA0hafP1kvXZvLT3LtJ58cLOxgdfIffjJsNpJP
mW3l2qJYFCnY5aXOTQ107AxsB9dV4DmnVUY30T4ucz24lUC1Ifqg7FUk6u/TA6xu35uZxqJGSgVu
mPVweeVzxxZHNcwbDW4BZrHfjy209ryVkya4jcuJvGqc5+BZ8chG3ybD+ebyYqjDnokQ9AhpvsmY
rdunH2ufFm2cNDCJ9MgOgcVmru0gzRD3uduC60t5vUzLcfE4gBMYx7dOAHV0ex2pnzWAieaX2fqb
DLfwPH6tLW0jFJE7qXCVyb5R+2Hp9eYyYegB5mYNqkZISPDCKBybsN3AZEAsgHbOi4RSjY96Ow0P
rDLuzb6UZzh2YVrWyou4+PQBpLdBvKmgA2KwqiqrFvuEclq0Tn6n5JQ6+o6qTIl5Av2zmGwXTvkR
PWCMxqzqh3kZjWv8psEiHkSuQ6YugWbINWvJDUt7yIDPb7LJhvlHiYuFlVjLroXdNmJh6Xgupa+e
Qz2kYwTTyQQKIDiGElefYw60Cc0ZOzKmg6hKuwBxjQztHqV7Fb+XLD1FbyMt5WUicCYgzeFcuEIq
pblTfSQJYDbGJvAEdAuEjzZ/rLVwejuI3kqYotEDSNTn3sgARjEtEaTN0WvcCAU5AZaJYFdCgvsQ
EvHig8wr7uAny7mZ+CVxcSf6vrW0ojsIcEHozUVSuRK/clTazzYhowKDQEQW/QOyYiHdah/otXWp
soj732kMeVN5Gqq1134Gyouc6ut/WoK+PqyFPxKsn5ncIiPeH8SziJGPEsp3saPNO7+7DzFBKWJl
4ZTpvGiQiVnZjQy25jWSXhlHg7kQ0MxUv0PGIZ4+FNV2UYvVW1An3JTC65pbClJdRGNP+JpgsTmg
FxSB40zz9AU9BUxNYzdiJips1MQVY3pv+FM/2NZaUfDWbt4C9bHNaZTC5q4VbSbbO8QrdGvhwfIR
GFyahMLFGRjJrNDDlz7tl3WXLfM43XtjSQ6GWAcjbA6wG5Ihoquy8vl3eTALrhC0yDlwAYGLHJDx
YKAp5fVLNiiukGkRkI4A6Qlj0re+WhwdEMvmQLs3y7zZb7BfYmjrO79HZaEEMI/aT0H+LqPuXmgi
kMWIcUUVjDMBFgn96j30tftwQHyOTWdCEnCccQwYuoOcoKmVLBumCsZOmtZ22s0cuV9kGG20OwQz
ZOOuRjgkRZYSduIYG0cPQtPbaEiHtGa4FpRlE/anQGILT3GCbZK2a9DSaiJ9oIuyYNC1toz/xX1K
/xqKTiJfZmHOOASEIpYi2EhiUCnyJzgiyKeF783Yz4VMVNpeuVfOjS51oj29SICJxj9B8std2sf1
GFq+g/1Ubuy8Q+ShYr8NqldfXQouve0JinKMXgjeKHOihzZQbR4MQ9pcDsfnYv/X5xAtgC/P4avo
hlcNhB9kaGjX0/KQJGXPwZeIqhTsy8vLnWM86TpgDQA/GAWjZ3qynpHn5pDAxqGlwLQQoKvJPN7/
FNgoh9BmgMWjITjCOcC9CW5pmDpbLfkg3ru97qwYVlx5IrHiacLKZYusNK/jpwubE+vVKOfjUZ4T
WCZle4mydDysROo81cnM9Fe0FEAJJPgsXVn8zNSYibmlgYFSVXBxJ9vf0Sjohh7+Qz+ON7RpKSUw
XpMtaQ4f3C+O4YfUlVvLkhShzHIVHXQ21zI0XUWuE2ygdYqPTbOpbSYVtCavQ5iUkGj15o1T/0KV
KNKPYg81kHaTaXZCs1gDPZmv9JllT28i9lzeEJG1/ngZHAzxNpB7PE389DrQpk5ow3I8SDFpz4NE
h+uMAgVjA+jNl5dD/f/cgkwBEXvUGAic4tENP0GvtEU7zfYW3AHTLzR4htRFB0peIM9j+m7O/x7E
XbFTUtcnI0tdZ1oaGhIFruTdH8fIAPI24YP1aO7C+zK+j3rEk7dZ7po79U49tPGmeWr21ZOzT9N7
tHeKN7mZBc+auVAfHMNloOZzleC5qO0r6LgAW3yXe2d8qR8gF+0L1SU3qh41xR1pAM1xXf7jv2Uf
+j5ZKrP4xv9Q/tYYSdFsaGb1a/jo7fw5+obt+NKpy/Clll3VJ4eeG4/OR6YtInOl3OrP7bNN+wx4
kY3S8U2SPGnqIn7zH5R7ED32zMtdLq863lvjXFnXyETOp6Uyr+bmszQ35UXXu0PmyvYyRQHuadp7
D/Zh2iu/pb2h3GjNfFTcQVpXzkzf9YdfFvRR7KN3qGbwW8xo5e0HHZuaeXaf2otWejBeFW8+qffm
PnjE/0IOd+ldZm6DR2OXOHP9d64uJ9wvsKzZaQ8kf9JLfFc+R/m6CX7rvxt9ZQlOL2SNDYrI6u8+
mg2H7sF+1FuSx5X0MiYPzUeENMbf00O6T5/q1nUCt9tV6lKzbp0nb/qQ7pzwgC5/O2Bs4gav8n0K
Ls9Y+s6qeMfsBtzRQ/SojysZiFiwlfR7hPwRaOn36TMu1M/dXjaXdb0sEabf+ff9uJHuk99atGyf
J5QAnaUe7aJX01vWHKRpOeK9sp92jrFVHspmLvtbIE2tvw0PiX1wdiMSXgfvvnovtdkeWU71Xs5c
6a5vF/K9/yR0Gg/SIVoX2+QQB4gDDXtdX4WPcTgzb+uPwTU4xytrpf5l3TmFyx9LWCO8Fq/TTfSY
lVt/Ufquv5CmeYV2mrQCOBDNW2NnF8uiXw69P9MUFDJvQnsh2wtd38m/p5331I1zC6ez8nWMZhom
Ig9JDlGUw+sqh6LeWw+lys+NAvKzmbSrn6WH/BnV1Ladx/26eR3CZTu43m/jYXqQ75lR6QDJ/Hnb
3XDljvdsQAV09jbrltZO/bt4rWQUth6LXbkvBKWvfc2DmdfMsHTvXfk2evGVeXpb7sfHfM+AMgVN
iReNO+zQLsImXJml98pv+S9OQo2N6Tz5MCJ33A+jK2uudmc+Va8tzkzKrHla5tOie0LI9j6KIV67
2WuU3GGdZ4X3nsp1tCydmXMICM2bpFomyqoiKWtgAq1Qpat4Irh60NpzFysdf+s7CzOe4xmuPhcQ
iRZROE9lN10s2btOWYTSuu8Wub/2ihm8o3FaBb86rGyQIQFqhx8JrUPGYL/0Z4TerGWsLBtkXxTE
CJaTdtcWVAzzDCk6Cl6aHL+w1vLd/kMxXHtHfEEUsaCJtqT6qGS3XKopxtMzuVqj9s100MGQ/sO7
4fznj+G9fG9t4YKi7qs8Oo/TY/lhRRQuv4hJuvkGagpPCcvEKnsrB0tgGk14o8nLskHrfIHlHbsj
L8JpPkkcGD35FXu6sUqt4KCOPSog0QaqOaJONDJBVsLpOlTtWj94KI6MS6daN7BQ23nz3Muz+jF7
4O0hTjsgIxyvOumhxpWoWpBuTnS8gv8lEwEhhUYAyT1S+ydtNcUOFST7TADpwaxU7qr9xNfYJIIZ
wBUsOmkZbi7lrJrewn5bQ1IrthPQtsHFVfHyNXTuEkJ/Ck4i83mHjPR7UgRhuA6S0jg2x0kCECQH
sCf1zw0p+OWVzqV7X1c6+dFOn+l+1ur/wKDtPSuR6FjSnkTLCl8ur+WcGxiaFmrW8L3E5XqyWFco
fdnoLCa210j3qj/MfUCsMjeKJn9qHaVl588jKjmMXgO1WlOEr5LGw8boc5LrjcQJ7wpvb2uHAuiJ
Hsu3Yb6dMuSwM2vu/4VQTuMpO+FAXyt3WXqoBaw5KtZO9lZbLYqK6Yxc3g8PFVSCqIA0hk51yX1I
sRkxeclVb9vig9Tow2Ic3sEs1SGS+lQlE3UelTfMQA+PYP2N3Meox9WkINXVLrEfSJpyx18o1BD0
1We68FdqTJflDG5hUypBWFIyO+FeGpN5pvQomY/r0UKL2NS2Q/VcGgL+SbQz1XVIq7qNgEgxd+l0
TrvxZvUoXhbbWp6oXOvl1bnq2aE2xCxdyEqjyGqetOGlLkj8JmO4V8kvIdZv0YtH0BlIvvGXCes7
D8tdqsLxKkn9XI6Hoo0DJoXl+f6+n/ZS7fow8IHiB96dQJvovgv8rgwWxnTIxz/XYaLinJ0mlaTY
uEcDTqXPdbJgp2p9G/Ta8UvXgnfc7eqNWj+be/O3Rpk8Bqvsmmz52d8oZNUUZmoWA97vv7FV6ZMm
aXr8zsAMoqTqxShnqM/EEb0zSVOuOcGciyHolv9nxZNSVmJWmMYWIy/myHW2BdYjqwMTqBVfzOXv
+vjwp/tpE6egy0CDR7nv+49zxngqS88X8OY73czWeWPNnGAQpRNxy07GhdG8VIgQeQq+Kf6VYHkW
ACqWtWRLoXI+lphfStau9XKtlGGr+loxi6oNIJuZmmxK5bfldzOFzCCfsJkLkg8nRmIay7ehr+et
5jMkh0xEda0OyUamJ4V0dYc0pzTSQgpWUvEioKCib+bTBzLQySpRt2/oA9roZNHKF6jJnRX3WNXB
UUl8wYppNMutwRyrzS/f7A7Bfa/Iq1hRZ2VVLfyynDWKoPS7ih8u1eRT8xNYtbLrB0xn3jTlr1pF
SzJ8LzsYE+k+SV8m8ptMupNJlwMCXB++TnVLcv8weX+X5Y3oj3gwmqf212QFs074teK3ZMHr4f/A
mLBou5lRbiJkvYSITJm3BKZ0SeBns+6UXptP9aIjxTYnVD4e5OnVMzB8dR4unxJRuf44JCCsdLy5
VJi0Jx/dIJd1FftUcsyVfRR9EcmSnrNrk4Jzxii0EWiXw3AxsDA/OYtKF1hKa8Bt8xCN00OU8iQL
5QVFEA7rNF4i50mMgc+V+c4c7BEdXjR2OwW54eEzMRP2NyN5ezakgHZYcxPBNF+N+p+RznQGkwoV
ZrnfdtMTkmUOp+zyJp27jr8+/UmYyELVHsuYpweU3IgDabwxv5nqP6DEhnZxebGztS4m7zbORhDw
0LL4/t1KcSJPvmQxtoS2ksd/uJZtxJhVk+pLeQnoREMP08gE6AyKQRp96TFDcAvWLMRw0zoozZsd
wkjzNnUG1Z6iEvVh4Flm2C4TMAodSrMZgA0tBA5WUMyMz5KVu3qcInxv3IXA3kVDxcaoUaJuRtRy
lvvdsrP9BZpqyzr6aD11HeByqEXcoZQYZhW+p0XqFqHi4tyme2+ShRuSDESt1h41AGSmf2WbzrwT
E8cF4eYFS9H4cT2VE1Merw1EIPWLd9PoH+jAeLQGTZ3PEb/ky6/l3CTPRPwHARMsvtGkFT2iL/HM
iMNYLWXGL3wpybC31Hc9GHELyGZt+D7oAMR1Cauea4OYMxeGkMBl/g7xUf8Bdkpo0BndYDNu6h/V
gDhFTlM9NunWyvMrW3r+J35Z66TNlQBi1iPJCW5757Uu3g39tsdZS7+380M6/ZHy96uX1Nm3iFSL
YDShD3rqnG4M8LfywAyEulMCop5Arbwj6QTcRMhDX3mFZzENNjApFgJCg+/9yTvsI8cJa1KMdBpv
tPwtUx5xKwFPwzudaoSvI+GS1k9PUtHupan93YwdxWN7W3OlpGAsU92huwu0snsvS/QnUul+mEqX
rqPt9Y8pNCWBh+2rFwLhXxH9IRJNu8ufeGtMf7u8v+n9NQSfACiz0GLUAdhUhkJ9/5fggAhUt0Ad
qXyKcq7NymIXpW6IDEbJkHrYevyxshIqRabZYHSByHEyJTeVMfON+F6YWkrpYzHDbPnWyxnH5T41
4IEpQlPIS3hWIR2Ztu1fshLpTlykUiZU2pSsopvcAGM8/hHTWVvInH/S2ZPiejFIy2lU5swGhMtP
0cdrlRRfUFcFq6tBi1PII7F9ogeYls+QQ8ccOdnmLrKVZVm8CEMSJt2CQE6WI6vPja3NYdT7o0aO
jlFBv5TDas2WMRsn1GEeJ2BNqtRtWtl8FzrnZqhgf+sxRiHG/bFWMW6LsoIULg0u4+3KGTmXhQIL
AJEEDIr85ST6VrIflKoCbwW5YUjP8Y5Ga/w2esaKdIB8u3BudUB8l1c9mlGfXsNIXENtBvCsEfa/
H0wHTJwXq/IRwseEQ5gmDnFzByXyt8YMKAo2aNon+Q0D9PEmQxHeI9YwIC3vPIG/tj8ZGRookev5
1o+mZ+FkrwHAhaTuoG0aJ+3q8gOL5/n5vAwGjnxEZB+/P6/aVJUf6sOxZgTTC8ZArsU5u7zKmdgH
LMzBfBn4k8X2fF+l5ANKE8EGZpDFWUGji+v9/weZcm2hk58T6tJgqQMLMd0RB1lnIiro9tc5h+L4
/Ni4Lz/J+P6TrMAsOs0DQongD6pU4iNHOxOmJDEl3KmDM7NBFVDRhukiKc315Q09E26/bejJMUvj
ztezht8J+U9X4blRDeOn669MI3eZXlxe7ez0DMlq+EWIpTO6OWmYqFap9p5K7Tpsmoa0BI576vxq
mHtWDDHFhL1HwkG4+IAHtZks6u3ejGOo7FFLvR5du8LP/nwNTVhcqrhTj8/75Qofk0I3pwGAKHlc
XOnzsgOmgSOzCcXJAPcOjg26DFJ6AGYQl7SJjlgvAEqCddEfCjg51xVH1LOfEpgOXZhHaZRr309E
41W6Ede8E4h55MCCg0hzyXamnWrtCYhCSEGiL4Iqp4dYdDDSl0aXGmdvBBHJmKElacYn/FoBphP+
LiiF5OmnwGF7dk4ECz2qigkXeiSDGUZ7I1KaA662fyI9niuAGRFdEpQhFZQFwxykTlTrpQCaILw3
xPSclQXag+Oa0CKsLeydROxHoUOoj9vICQv+nMCYIwEcKn+kupoDioSH0pRIp9c7I0AyWF8RSf3Y
nPWyhVdateVXCkIQY/m+NWZG/Bn4z5k2gSp8F/GrzO1la9srNfsEmkaCu0QBQEAr1B7hRTld4LQt
xBfy6O9kwMep3oVW7wb5Dby7uWANiaK69w4mju3G9GzXXMYgKOhZaYjGotujcxkOWJN3eZ6hnf7p
MDQTLAclkW76hvJCw24AXrpZ9jexr/4a++nFqiWmN2hUAc1rDmVZzMrbYFVq+muQNU+XP59zzQka
L44Qomfudwo0kriGGgW2tsiNOu9ZzkX/BaAyQzZxoV5DxZ3L/nSyW0tlukihpp7cfGqk16k+jMDq
6W2SB+jTM2mLJ62QGxUyMGFxHTV5xOr/iIdfFj0J8UpXq57ewMeF51eAOtB6yt/XmrCQGYC4+i0p
ju4t5cRaRSRGRRjOBvURxYvZ5c0+22f7+utProAqbY1AEfR67EEwqR6AP1B1zTihFOzIGI9IjA3l
85C9X1n4XPsVCqaA95oI4RsiaH0JSmVS9h0cxGNM7rpZSZCM594UuWW3sIpP8fUy1ry86LFr/mPb
vywqzt6XReVcikx75F0XwULYqJI6KPFbob1L2q1ePcd5DR4XCaIkuUGXzQ0KE1cx7OvlbikzXked
eN7HiKcH7W3bJvQoqhtBNOsbBOuEWQy6+oDG66R21V/C+THp0RW/IdcGHZ3k+lFEEViUkT7kmHRE
5nz0kG2n1dtT/4NBwkTnxYAKOXh/jc1+bHbYuyFPTN4nX9n/s1e/6FMZCBeY6H183wngD3grCXGT
yn5u2oXfL+L2Llf2VDuX9/z89/VlpZMXHRWwhDKTE+ZDJLb36IILfJlZzxx/S8yGiuwAmLqyqDi2
P1/0vz/v5EWDBfMD+JHMLIA+/yMaOXhzjrTQdzfTBwBO0Go7/6DC/uzbl6sWnVf21zjJATIgRW0j
9AbA7gSxvsjqD2TE4D/NwUld+bHnPyVaJ4jVmAK38/1dgnxtjCgh30BklPQGGwx+3s6elrCCrkJ7
jx/mz639d7WT98mYaJLhaoS3GhfJWEKpzH7pCR3FFItHCA3cH7NA38T9U96Fcy1L76JEf5YMB4mS
31IlbfHpW/Ed4mQAjBIDl2Fo5qGyFLEXAS6sJzoakYAZSUOECAbsck9mXgH4Eu8ThZa4GhgrccV2
lGOiD1pxw5bpFOL5c5gw0xNglLpxNvoUzw8AKbcTJgdhZeGCmc/brIPPrt0xgPHldE1lpsefkCSZ
HV4jDv2Xo//vVp2cQj8qBq8P+ciEpwpwNKVc1ZSBTO+4xqg3c+npqk3R2WRP9NH+OQyn12dfTb00
5Kw5BQ9gZviw6RALti8yA9d8Y87mcF/WOsnhmFrYfVyS1ZNXF60014VBmPnnKgPrbErg4FAMgl4G
Rn9yRWtJxIczwMnAHiOz/wjLLiNdI9kbhTDM8dO8NkQ4KxTgfFnx5H6WjMhoTXQUbocRXALe01t5
eiMf416M7GWovYqMLCmLFQkViF1hTU3bEPCwSwuHGKoj3WfdmhzOy9/62R0XUGiGYtAdjyfuywXm
j9TpslNARRNSCtMMvzJAi8FVgdazp4jrmZaAZtEWONlxjMytygmY1wzqi/CYF3heCWdT+jpiGqiC
WADdbgxI8rzRf8wwPa4AyI5CKFHnV/vZNQH2a0908kYyvykYk/JEjr1CvIVrhC4AIZWff7UXfXaG
RAb6n59/khU5gRlXucaALFE/O1o4wnilQwoigPOnDJbrIsqP4rhoRV9+v8je/by5UF5gdGTgj003
/GTp3qoRohP8I3IR6lTec1nc4gUzq+u/SuZAaY/1jGOsjHiap1Y+a6xqHhj38Tg38Z1IHnz5bUJB
0gZ00azl8ZentkjVLcr8NdJeRmXVmXc2453aiUkzg6UBOzhUFcjP4dI367kNTkv2UT2tEVjTGQxJ
ykpvEndo93qEkRHJsSItc8t5rD2FdvqT0uurdkS6S9522UPebVF8oHW4qIXlbDZruh7rpWynRsjs
+hhySurMAo1h4ctiIqdh3uTOHwOhFOFs1rzE0IegM2PQ+lvzkHooEbTSsLLpm5nA+CE1j9b2fpQf
J1Xd4Qtjx7//j7TzWo4cudb1EyEC3twWUJ5Fb7p5g2AbwnuPp99fUhdqgnVYsfeRIjTSjGZQSGSu
XOY3Uph5fbpV7FvR2hMeK9xAW2GkMOjjUfydXZVACAeJbdTHaM5uxyxEVxC9GXBikfOHgYZINSsJ
WBqiY3OS7+KoWOvgtvG2Ivl1LpmKnYlnzJ7Q8uMr86mXHDO/qs1IVilxegwIidN64ZDyebiFTkO1
F5nkxRB6fl/988xFDyTO5SGoY54JfFm2bkX8KpH1cJAdAhRkJ0+Cc6QRv6Uj8POxH7zvd/bZdwZy
acApsDBIXUQUgKxSVqmMZaFYYksZpc9D/Qo9jAgmhoaXVQfO1VjCmgVnFkYIdOwWEaPu7ahPAvjS
PHHAjoo/0DvAGhRhiIPS3PntKNwlMo1UtHvXcuNgmlhalBdQnGcC16efsTjQ2QBTyBr/U8/GERPZ
pwIHp3BNbUmr7ftFPtd6IgfEpU6nqkIKfpFxqKqVDlNFKthRvtgCKRa80dqnsc3InRkxYFUMgWCe
5agD8D+EPSMEpdKoLgSyM2/97w/5AhoyJjNMFC5QtpsPbLvcZhNaR0guJeuL4l7nHybQ0RQzOnTR
zwnwCLem8k1iZjKf6Jm2QCeZVaYGwTq63J5lbPI1RvNy/32e+Ov/3MJJlXdMb7iLOi3fjQAZtD7z
aNhM8bAppnWvoH0DP2aG6hPHj3Z+NVTvc/RTa5GCokNluLUmGscMdkGRU5TAsL8SEhhR8MNWSmFc
5TVTv+q7SPh8lLiJ+9GrDsYwBfrypGAOipagbUoeZsde04DlvZPjacvwx52y0qvwxLQLBHmKzRhe
p3LvNWW8HWxjL6H2rof9Ps79vQ12FFM8WC7VFNAfyt0gcDaaLt0K/y1mrdAjpOERG1Lu+Hqo3djQ
V854A7QPyQ0Y4eWoXZk5AGFCqcUsn5ZqCE6xZPdZpbEbDSI/nUbgSRYT3ZC/m+NewxIl/+3Nn9UN
sCy37zSvDmdxfegUADHlGaeClMowADmDM6MFSJxnqEszYpTvhFaerDZ7LV7j+bRiIMXMXO11wmi5
suT7KN13ymstl2staFdV43ujv2+t90mXKSGe6+a561UvZ8gWvxrZLzERwi520zJbEalLAsIieJ21
n6jWeGMxut+fz7MbRwigiBHuVzWyPpj8tEVl5yrJuALrOx3PMv3Em+VoCGjgKb5/3LlazWTEyLH4
8K75MrwdGijO8F1F4txw24negsDByCA20BACGdYCDkH9pVVwRmbmFPn+dvbjh8zmsreBbM7dcRrH
PwlqDySbeL6SeyfBKyluk+07xuEIzpPyi89aIwtOcOVLjg0jGRqbMHwEPzJElhH6kiBnCQdXhMNQ
1iqfZD9fVTo4EP1paIedsKkY8J2whzcJla3ez0DFHMwxXlUyIrZ/BWnUkdMrBC6/X6UzpTruVhYT
KMSvhOz459M8K2XKDEQKEdLl7CinEjMbON2cgMvU0TPZ3adnLeYghZVLqtrBP9a0v2MH2FxyuYyI
zfQk1GRebYPiydF+ktdSmH7/mso5T6FPD1+kAAqGz2VhQxdFcCvGjTLlxp9w0yucaC9Ie/DF6TMV
eQWfrNjxX6Mh+iHn71TPzYhwC2EByltdnDSz9iANreY88yjZqRTcCOVPC2poI5muEIMTbLxSSNSB
poWaOg+9NznjWg2OUXewrXgVx+U+ZgRS4MHAeEt4NnO80zHzlODnhP5CtWvyBzWdr0LPKfqVFKJK
YP+2836XdfzczE2oxxxGfHMTMqs4QRbH+6/X+g35i8AWNcobmsUQ9sJfaGRZETVq5LjIlcAmFAPf
vn/yk2Qzj0+DMpwk55TFQK8H3OH794DkT2TSduKKQTcDRf5RiNh0nB5DsTZEWjWrXDFcAFyuEYkw
xrICYz3b2GYIdMrwQakUqgDC9Llu1TWTVRHiqhbPQBDkDlYrcrfhuSGF3Pff+lycgTSkwFI2yASW
t68+xwFHCqp33gnJLFonzCG4/gmtF5PZMyUpg0p0pJBZpHBZdp8SMwr6USA1hNKtdQKNzBDx/9JP
Q0kXXCb/qQmto8+HlKipWGFofDzFLN8t685W3+0cra8L6dq5mTTP0C3M/RzL5FGfnzQ6nTRYs/aB
zSB5W6FNrfAVtfyOa09miqb19mNBoEPdyN9VTYUfCOcIkXL5HYhWUOx94W6ZnWzwhdxbKgRLhHkq
O9jQiP2YoXz/sc2zXxuUOPamAnMoL4KKNPSOVdR8bVQ5uji9pctqS3/TlM0OSAGPnlK+sUvRFwwp
y4WKX8lEf9aVdZtYHnK+18rsuIUEFAX+phAh8KsPZpWm3uhlgCjWu/+MxbxgsQLisMEpyo1MmsKc
sOtWEjPL4r2Jf4lGgRiHhT0yuBwjYgZVTaRjHgRouYE5Bvek4i9Kfw2GGlatA85Pfg4p+iIQm1TS
Hlwtt44WbaOsXDcxdYlblTMEacnDU/1Yd3hvxPqjNqHKyKsZobH+fi3PFQ3I38M4s5HPQBVtUaaY
tj2MRSqHQuvHQBoSCuA84U5TBaU3VXCRACrm1g86q+iAxeM2qDnrF1l/Z78oyEEb5JOO8dpiD05G
a3bGNIDyqlwQADQ74jzF8xW6EndqTO1mqE9iXCnvFWmXDj2otZOY2Q4xlAQ4q9JlFJF480Xfl5X5
729alBZUS3butPwmBrZiUpTehWCwO+cZkx3XpsSivz48Wn64TtQLM4QPxMM3z1520+sg5CqyJ9aD
E5QG11X4Lhoj4d+MZEGdrpuhP7Whs2PMIqUkG/glKnf4KLBzB6FlXKH2CJ2ddezov7atuQqlbVIi
Mgkpy5T0I+Fe91HnjVYJm3zoEbs5GeFLogqia8dYB1lFDOB2Y6vtsuxOri2YQvk6bN6pX7O4/8DI
ZxHAQRqUAaEB6NI0fBh2aOWF1TjHiQQDCCZeWCgRpRZtV7NTy4HsmlhIOQv6cYRjXR7q4gVvQLs7
DYKhH9UH+mORhRoEsYuWna4hBq7WHyOo78/Mufzp35+zODKDPFVqqgFJlIS+yzMRgvucZDq62P28
+OaLkt5ORk0qK8CIpryt3mrpTRhx+ZS5ptG4SI0ApGMxnORHVKYwoSg1KB8K2k3yfKGdYYig+mVL
/gPhW2SNWdDMajehh4GkwK6Gg4/MglDuThvSGWZOvnHkoODn4tWWfRVKEN5CDA+y10JF/EHuPE36
JSHV2WYtZlEMMoLQw0qCrNN2dtHorxDSKNKjnnTrNgaNJ2T/5RWnTmthS9bAyEmiwuxGg+oVRPCV
IAVWZreZKDrF2JrNLaAlQooPCF5u76qR4hvtwvwkTETS6JmUnDaUGyWXTO/ORi8B26TgBAG/bLw4
ndPFZTKHV5m6FXg3WFYrrXKVJPmQzgCz8f0G/JDt/fIt/nng4lskXaOacaISHvJ3S/VxrsE1Qn5j
MgAMcJbek+IgzChVQ9kR1gE7yTDdpAweMQ6LaffcBe12bq9HJFSl4s9Ay9IUHFftb9TksOZ0KP+6
SyG1C+QAuOChnquDNSNs82zDSwflMWGRVfj2voppRr9NEWCmaS9AFFX2I5R/CEVz0Ayj/wSQJsVf
xVTWaXk1VsDci4MPeIWfaqHq0IzQuyCZEEKG8mdS59sSjZC8aXZZHQPKcTxGfDEP0xHxsNLywqY+
e5L/WcdFIhEMJYOPkTCbyI8SByv6i2R0UZ8S+c/3X+xcgx3cPdNn+FeAg5daRHOo5jCpx/CqU0SC
CpdjI4oBxEHojKGHQqmuWLdkkZf9VM69JIgjRkni3/hWf87vrBYR6Lbn0f8xFKEfJ2ghNdbrT9+/
5AeKd7ktSSRoehIeGSYslrNFxUpTy4QQYZic3G6lsajlkK7lJLqvZn8j9N+oxVrkJ/iuaMBowpLT
f02Bm5NNangYgPahf+fHh1iVXOE1rvS2G1rVddZswqFEEwTL+mgtDBFsKgqzunMgduk2zr3mHW1m
1++RckYYTuBrARsF6WsLDc1W4hVth8pApoQxLDrjQupEbD1a8QWQz0rAG/kjLZvM8oH27mZT25gf
GdE15RSVROoPN76xtst+hbKTM/wF0bNStL0YyY4khRllYMWmBqOZTsFGS60Pv5IBWWsiY9PaB1oF
rLpwjhCCL+klcc5zPW8KIBsGmQKN7AvwjXlDXelzGH5ok8kdPBKOTQGWKW9dKgjVaFbjADQMixVa
ITi0X/4J57ImyF2yjt8zAPolYtRJptEImG9clfZNAJoNGU1k68Y/henqNKhyRWA7RaDOaMh+v//O
bHQQf8ImF/VEoTT4eaPnhW3H+Js5xyE5UIJzNyITM7X4D9z9fz1omZ0pcVlYVBIO+TlI8bs6O9Xg
45KniydKP3Pp/vtKS1as2ZSjrXW2c4ykKwM3U4v53wiLEp9on+bNjBpJjkJirFSbFNGXNEfZ0ADe
GNXdOpUpw/Ph1kQdvJ0nLt1rO7jXwBb66LvgbK6VzyldkKmHaVL7j7Yv0329xhZtpzZXDo2JUPVX
WVZs81Jxk1nxcLE8auj8D8VJL5lE15p/ZfXFUzEAvZPyUwpc7n+90pR5DE/wFwDqsZT2M4eUVjHt
GuETZAXXGVUoAtGgSJWLvcNzuZZNfFbBgqMQ/UW1zlCAURoCvJAz2VVPAtrBqEptVZdBCvsJSqZd
yyuf8UlDjchnMNNXpXnKrFfj0kn+AOEtQik/BjaoQ6sBv95lKM3UEYIrxXchmDmoV8FU3hnNKRwg
5kRYK/gnpxMSZPZOjd4LwlrlUIBDU+9euwwVgXjcMXlQ9b98rHm8k9JLLZf/x3r99ycuumuhqTlR
3gCGUMx0U/oKAkfqWh2erPEqqPNVlGHiDdGrvg+LYaMRI7nppv4dJSZAtiBXvt8p525Y29BkoewN
WJ01+3z6CwVXwzljRgGBHP1tMf2KrdOgo0bGYUHj3ibuQSc88PQLjz7TESLUQWY18Vm1lS+BBzHe
sAjg00j2yZxOfgHdEuXSXYxtleJqwNsQMWp+hOHG0ksO74mfgNbV97/iTBJq05Ni/yLVIrbx5/ef
Mz1mKkgbpyXtjvQ7yOSASIVueNRsL6Kizl01nx632KBGWg+p39KfmoO1Ob2mAuZ0z5qTe+Omlzfv
wy3cuS4dhIPD92+qnomKsHtkTASFre6XkyqHcgW8lQJshqSeBb2n9qmrN5t2OkbByxQ+WM0uaVb2
fPBTnA/cvHvp4rWl/bQ6LvedNd1I0cMcNDhK2euUBCBG5iy/GLzObklsWHDEwV9CNBI+f5KmxKMq
pFt7ZavyatbeuxoPFHIChFDlAyBf8jCQF4wlt61kXrgMzzW/keJGf1PoF8JlW7RUrFiL4lgrP9p6
UreFhJy2QGiuCzxPaD7xWxKhZRc+x2I6nekkahd25Nn3B2urysgZIsCpL96fP9vq85BBpQMPod6p
2YFu8mAwlkE2wNRXSDrYlogGF23Iz729IwsZXUWWgdwvaYOdUWZlOAYsPZkXgiyMOXrMW41XVl7Y
e8rP+Gbp4aorxYw8IBX/fo+eyUXEqpOOYDIpq8uGdBkrCvpvKS0L9a6u+lUytfjgoC9iouKy+/5Z
X8OPI3RWUU5DLf2rgyws0lpO1EE6ssbZJMyCO2cPk+v7p3x9o89PWeynuVCSoQ5m0BKTq0NkHk5k
VzQDqeS+f9AZLBq4dKR8Fduhw4szy+djY6hVnFhaJ4n0im3apvkeUTAvTNuTHyDKraswvsdd1tzI
3eMgbZzohTk76Nq4GqKVXOZXM1O9oJ+2E7L7tOm+/30f3+7z3Sx+H8qgkFIN+wv8VKYTNUQo9x6Z
bEx5sOrN1xTeq84AN0LhsSylpwAQueJSHqjOdeDwK3JLQjWmuCr1cD9xKYxjvk9ayxVZBjh8/hGi
wxylG+ITMeEen4GHrdZHNwojfhMZulTt9qEePIEIiqAf1vxzEt0CqocgxToOg+rCWy4/N9UDpSr0
GUPTIKstWQJ248/W1En2kY4j+kR6eKyQ1Jo4vhcgHMt76+NBjqGjBiFjwmgs7u20zW1Mw2T7WGTH
GYeiDH3D+JqpVZWRWF7CE4qQ8++3E0+zNByRBKGY63oRkip/JGepJvvYA13sZcCNl4Agl56wuBj9
1K7jKeMJsn5UnWfkLL7ffsvTvnyDxXo5VSlAqIirUjSvJOkGVFEUlohcahdy7y/Ymo8n0ZCHH2ki
R7qMYY40jKWSd/YxiB+QiPXkw1RsNSnbyuWbrLw4MdJOSYiR1l69QphyvsoFatAOL+zED7eUL98M
kAvhVLA1l8OBZLbsKJUb+zjU2kbCoSkCIZfGvaCjdqG5sWw6injQr6T8Vc3udWcGLf2sYxU5Js3e
UcNxVZj5PTzKdryweb8UaB9rBHVHo6mj0vxbfI051/24cCr7aEc7eVapqxrXarpri05Oce0TvkpV
8RwMeKIMihE/fCh+V7icDgAcGRbFQ3HoA+dVT41Do+wqhdqr9oAwbHRd2przU4lZ5pCtulSoQT5T
jBhr7LGjaLh3oum+Nrt1OK8TO/Ps8E0tdUSb0k08G+s0Lp/NTP3DatzEVnBhb5yJDipCKrD9sO7B
nWNxGUiI09p+2VnHHEF+tbyejdPoFAihHyLrf3nvsMKfHrWo6nUGQI6dtdaRr12bJ6W5ZvadTgf5
kvfHmYP174OW231kBDXWdcM7SU/FKLt5iG8XlJZLKPkv6at4I/BqXCFsGuKrWNx/0FSN5jTjpOf2
0VDdEcE2EAM6VXWoO4JR7qgIGtnPNdp6HQCCiVusei+HdyKwPNM4/WEXbxZFVaQe+WldFj3m8e9J
/j1J3YWP/EUd9OOHEv9B5QpqmrX4yrMmDREKUfZxrHaWlN0C8dyM5NlxEvEpwFMqMfIQ6zB+ENuz
x29hJbdbZQIVYcNtmhJkX5QNJdeFCHjmyiAkifE7dxMJ3uJ3TXOaBHpR28c8LlazOp4kIdyUNvsB
48nQMnETZNrqJF6eI6ls0pTvX3MTCR46YjAfFV/fOBsDD9yof03D9Co1thM+hUUfUma/9LK+0+Zs
O6LD4hTpOpMMkT0b6I8S+HSadz2WWdELX0ahSYKekGZkq0ZuvNYEBR9W+30paetulNajjuB1GwIg
Ej2bzpMAsdW70khPUhpuTVGu5/56rIZDqmXrflYfdYTqlFB6G8sZMci3wIxvEjtp3FFtPNqfOzNo
fgA1ufp+Rb9k6uJL4xdpKRohFmulRcrll1oNRyQijIF2y8wOoB1TtPmvMf2yAnWVNvHe78YtC48L
dYSqdL35P/0CigRyPu6cpe5p1Gd88j6wj1KzDjpUSkqkBdUNel7Sc5jtDXyiEe1GBbMan79/9AdD
ZHG/8PJCswYBOpv26efzmET64KQj7i+zkewH2588G5DKFKqACl/Mxt/LiekJD9W4u27HfMVAYRWg
slgaUbGKmwgIl2Ue6agHFpqoN9//ui+ERT6NMHC0hSKs9lXLotebAb0j2ToOI4OC9jTalccQAUlI
l2Sf/Rraw91IGipdrN/EXHWxMELHh3/RUBaF3OeFYcWajsmuKR4dhltulancpO0DToXioKj+idZC
YVSXduOZFIrn2vBRxJtTwH1+bjLmZZZbQOUl55CrrcvAZMZPeEIX0xjvVYheQOoIfuQlIkOMY0RS
3r5f9jMhxuadVeFMB35RXtw6oeX0o9baxhGTNnSKJPgthf4ueV18E/6v+fN8YjIIXlfgpjXto9P2
z4UwZ1IRx5NhHEXcspV+lWrPULxK0wJuAEselXCVBkd4zOuIRtIdrvLCvA0fv4M+3n//4mdudpRm
kHDiQDgG6JrPax/YZmf7jmUc9fgBaDGp/2gcwuq5ni51zc59ZVyCid+IhgGnWjwp8YcB9HZkHH2q
SCUMj1Ff7utZerGCV6PkG+OeAY3cwWay8rVVbctrDcosqc/T96/8UVAu9jlaVZS3Oi0tE4e2z++M
U52jDYhmHcdWYcoYuzQ910pV/BD3C5Z7DJ6wW9zUCvPS5k2keKohHQ3/TRvDTRHgjpNzqZABcQh9
eiykZI7nqHQ8EQDDzcCr/elaBrTQlOieIgOauE6FyKYdo8trOHs2WFkUxNxfhlG7unPfNfGjNGn7
0DG3I3KmfIKuCLwpyFAnxpMhfxU3ysgGuBE7U8r1h7rX1iWw4KgYrJWlTjim41uhFiez6q6rsriq
nDdQI5CMPQWfrgEVe01JvaCRNioSR+P9IAV3yBuuIl4vaHqvj1EvDiAq3wBmTln4OWrvMufx+7U/
F3xZeJZdp3uqK0s1wLquJDkYB12kd1LbbC2kJJsSt0K18KbCBcwi2MVxJwz2tioILNy3VnGBS/z8
uwTtL+wO45NySQZq2WLkSDqOSd8Il07StGUIamH2EeZ7/cgZoLm2GdN6K6f2+vu318Ue/7zzVNIX
OGdEGtlSlxPTOXX6uBhjXYSZeDRfHD+6MwuYo8D8olbfDWV2tPlMVpavZQN4aTS3G6V4FfDmCum6
aPDasttyVEbNxpPEuBKZWBDJXhNtfRXVzOrQ+QP+XmvDx+KMTafrs1sO9356FRrTukzRyNWSdTpX
N21e5XRX2puxJn1qxpu0KxFNujQ4+Kixly+tqijvCCU6GEHa5+OmZLGpF36vHaEO0PvIGOvHBcoQ
gv+URitqJr9Lbp2MgROqvQbSt1F/Cpv2pNQHzQSxZ25z5a22iRrWdYWCntnq93UZIBwRbhJ4t0ba
74LNgKvIlJlrGceEdtRWSnqNucBBzy6OHj60O768kc6EXZdt9EaWyQvnujdzKdNEouzH9SqU871m
SzsjQfkYWU01RC+dljyE1DYONqVhP8rZ6E64GrcO/uMoIxeKgH57dmMCnai0P8PwiLbP1KzoUDzO
INVt3V/pavhHmiLol+Y+Nsp9kEjHkUIhlsAc5+6oBe92nW7tQXnSRwSauv2cS1cZcs+GNmwNrm1S
hlpF/pjHzUa4jXVsoRAgGAaQ66FJj+dPVNIz1Vwdce5KifYhxs9Vt4o9rp95eO6NpyEaAYj+FQ9J
5Pq6supNlZSeopZu6vfbrvO3MFVD57ZH3EAdaAkQSWT7dUKrY0RMK0qcAwSW1Ri3W2PAuIMh9MQL
Tom5brd9ToevA9IWmDCImTGG1k/0QtE7HlaKtI/qYucr/PDiChnJX8wrixAckVN5lV4eRWPAsCov
ce4C/v9pdwrt+K78SxX2O2KIGaqKTBE+HJI83I8DuaRzG0EKE3+q6dtrQ6F/iIE5G3+NVMuptFOQ
BjTvJsTVsQt3xlslkG/twlPSkRAV7uY4/WHEAFn0zC2McuP00joMIiF+stMxXv0+XmjiaCw3moGM
Bn49IjItm/pYiqrRDC/1mDS/rK7djwpiamHGEPjgZODA7pzwl5z/UqUHw7zxo3rVZb+Y4MJ+/F0F
6DzgVyYxuEyMeyVB0R9JqfrRNkD4nfRu01vbqrsdteMUHBNt7TSb8pI0z5e5JmJbsoHPBs1FGfDu
cq6J5WDaRz62cI19HaauX9zDlzLHp9F4LxUwYLRQEq3kEvprCfmbuPPie19hhwNzo82NGrW8UouD
hXa2+kdq7dX3C3ymNv/8+xb9nCGVCobDunrEWjJM63U+vztjfqXaaIDbN7NpI9eJKbn8ZncUAd0d
ghlB7qxyW77pSczLZh1rt8rwYml3RX8ce4Cq0c6BZZlZyYXL48sI7j9rCZwIjiE5urUo2iwHgnCl
K+pRtq57/Z4hT9ajHR6125SgCdCzCK9btJpRE9RhPlTmhc7MmcacWKz//oBF3pRrWjiqEj8AxVXA
Zo95vROoL/wYnCaGgQtyWCBEe0xSX3q0CXDTcm1z3kjd77nTvRRgdltdNVN3oZhEeurcORGG96QU
NvtN5J7/ZNRyOSqdLsfaUYuntTmPbjPRa8ltt0kfTH2r3SZz4BVM5VDrWMkjNu/jLrRus/jn5Fxj
YixHlWtgNIJFth+rBzwf0blHo98qabl6bROjdZTD78Vg8ogaBSJGs5u2w8qZXmyFnsTIJWwiIJoC
k2MHGdKa+aDrqzdMUVaaAyoJyrgqe2qm3MERPUmV5OVahNI6DKW8gakMVKb5mXO8x3bcBOnaqR/a
nGB5VQtYYSMZrtUDt+eadXXfYE7yR8kRfdDuDe6gOHkJutINR91r7N9lfjS1ZyEglwanKbqXrJdE
Rz9KNEip7/3rNj+0/VWjePFz6Fz3EvlWNCLeZ6xioS41vDRQOcrhGQ5rZHrx+LubQOSZLxipp+ZJ
K6udwwJVzV9T+2kY94ltbHShJi1X0N1ir1HkfVDFW7M297Id7B3ZuELKiqZMaKVe0tjukLuoJW8i
uNK9epvQk2+nBLX5xO3Tk9k2e1+y1kGWbSXTx6p1XmU59LvspZAK0PiSZxiEwPYud27k5qohxUEB
kShHjK7LH32K1r+U4YCOV4M5kjQZbo7k5ZTdTDhgS7m8zut+I9mPgPPX1Jjp72n2XVWCjFjDRJR/
zLyE7ltrU44Pdeof6vG3PZnryalwnx9uTHlcpeGww0X+ykeu8Ec5vxnVs6x4VVi6en7fD29ZeJt3
+GJFT05+VHqvhAykJ26ruLkie6mTelW0LXSun+JnHo4rdfaK5N6nZ1TgbRJybSaE8V63X/Lyj1bs
teTJwcSWf6RZXNEe92AJNNJOqTdAQU37UUt3HdpqQcKeaHeNvkumKwZ4rpEUyGMdmmovd4eogZH7
Uw+dddZ4Ej1nWXua2jWQY7cuIkBBtzNGGupVBx2pDO8KonE9xVsdUJwNz4YWkYx3STh6jH5Xunwt
y5PbhHggqMibHbr8kYJlFdYzBCnWcnqbrF+zLuwlglNlKtdBmq/q7MWsvPS9zh6adhcOT2a3Laqb
Xi9wXkAe9Cf41DD8a9RvdRfQKXOwM+d8CVMFEK3pbiq3vnMM+/vB+mVa24gWXpJAVXEoouVuJSyJ
DX0T1DemhuzOlaL18Avec5ib9q2EsZoh7RL5ZECpdH4ZvTf3FpANCqmnUX20bAQ+HvL8t9SdmnlX
+ysDMkKJEH57MmcXl9qkubL17Rz9QQRzJQMxbPvd9xcS3bczoQy9IodEF+nmL0SgUqM9aFeSeszq
apfH0m1Yx25S8V58W6gIq8GRjqbcIShgr+GHxBFFJnQtJ3bWA7n0wOQ7Vtfa0KxyEze26WHoOgrY
6FgzQumBeJlZe5traFmPYGV6zbUrvK6y62xNq4Iisds1aXVlWPFpGKubkPRoqlH6zq9hdUFNlVyl
aVhs2VPy9raSW1dNZDx36/tYuTdUcUBR00+kVRg9DkpyE6gMwk3Xl+/hiWMcXrl+uA0U+ZjlhIqm
wMICuGZwLUt3hjMdlUZB7ztcy+HPgDm6gU5dWqFsAyhcFQa947iRndcBb9Mwxxvk0Qn+dvYr727j
ZavbkmuayX7MOa1ttcnDHLeg0XWCuzJ6T7PfcyN7TFVdK0xc2Xyc28llsTwjytCJxZ7QvuhzIRKI
ZQZn0lYBZYaQDOPjzzcTQu1BXSMKcVRDHYOFX3MCOMBWyYSQjDBEPTQm9go9/C6ljx3lb40uucJN
3ubjqJesc/9jgvrl99D5pccFQAUX4MXvCZQJXioJj1wNV606b0IqLJszG8q3iByJsRZfXGQYfeX1
nQGnBBEF2rJO3niqNK2Tyfeqhgy/uW47DOpKEiMxHNCVm+a+ZvhVT46X0jzvSOHColqlHkxOsN2J
F7bCii9E+PWJFt9gjggTPPSStKkgPafWa6fdxToxq8RsCO0l5pEc+3kdxcYtqmRumMKDlI7ldEWx
AxQIO2Lr92QUW6c6+DEdEExRfFzA6x5zlkTFVxoHJclHwbniQbTacu3OiudDaiaYQQf2Tq+lvRA1
VMt8O8zDSkWnawReL3HN6DnK9HgK1+oPLl1aLi8hfNY2eUmzfdB6Xfbc5491Vt9E86NVaJvcatYa
4h6dHK4m/v4upXwbSbtjjg+wYZCTjZ6uIk3dzpnKX9bobmOC6zyZYKaki/oE5tk48s+HXlTdQzfP
6QB54VjoMgK/uLrk5W4cEDFCNsDfWhj29ESTICqPYYAp1mB44axuKys8lYZr5ocofS/VfC+cE9R2
2Cj+3ZD9dXTsGeWZS7VcFciqqAqu6i/FfGuR6MgPMhKgpCzls5Xi9njdY7mh/a2zdYApUlvR3Uy2
UX4zqM59nhyG4LYti7Wc9lstbl07rraJfZ9xB87oV8lcl0O4LSa2l4NqiZ1s7IoeGspb07T/Pup+
4USK1BoTDt0CTazZSJZ8PhWOnJXyJE3qEbH10XgySYOMJsfr9VqJnlqY2nXLRDcGnAIOPZQew4I8
xRQmTK4+avB2X4PoAIMTlQO0/q/DjL7tpGxikrKYaqbOY4LyJZWVs/n4v796UbxETuGb1jyox5C+
pKIQWYPBLVtq4yG8T1XwvIWXMWgicVmVfbPRLEYWOY3ERD36xh+IOQYX6ErmDmj07fdL+oVoyJJi
Icf4no6vDvBiEfiMWp3MEuLK0QCY2WzzSF8H8g8VYPLgj6sqgjtZkhtz8vUpxzE29IJScnv/Xu0u
YeO+VgcfvUZQtfgegrBdFE7x1FRmJMnKMba3Md8xByDdXlcELZgY2Xz//ZuLUcHnCCueZiigLxWQ
zEtPOzULa9+QOuUI/VNAffT8UJoH0cB1km4zTts6MS4UQB+yWF+eCaAGwwc0eeUl56Pg+onKtlaO
1nhNBxPjQB0T9yL43Uig/4JrnqrS4/3+Rc8/FVIm/A8SFW2pbh1VJsOioVBELxfANBgprOWutWyX
T6jr0q1lnB5Yl8bU59YXzCsTI8fGI2DZTvQNYr1U2bLooU7FOg+NnRjIdggx2MHkTcNzPFiXFljs
1uUCQ+PhRR3RjbEX86GAdlAX+ZUiRlQssBbfM0uWx7sGlSa73zm8MPU2c7MmeZnktU+X/vvF/tqg
RngQrK+BNSNNR3MxtPTNeIZj3yhH+idsJ2ZxxsW51NdZ0OdniHP0TxWdNPKUN0WrHBuJU8JcIBuD
dY4ae3w9RMfAuTcUQKXMaTGeMcgD53kFxDrAxYpxVVQ+fP/GZ/od/BwmRpYMxZ9EeXGDMXfRoqk1
ZLG9yBdSBxdlWpogn1bpr4HRDVusqhEbpo80Drs+Ol74ASIuLD86Y1CMsm0CGT4Gn9ejc1ozVZtc
EVC1ZITe5L9JH/OxuSu9K1t77uy77x/5AR1fPNISwgYqFxGi8cuG3yBNc5wVo3KUadvVosdn7OXQ
xH2Dmno8jVmx6Wv9CZXnTioPA9lMKfVPqimapa6MyWScUiPaqbSKtX5fgNapQXKFaveiZX/hnCGo
jOhqlWz6IT3ErGjSP4hhcqMbj1H42skjzdTs3uQro7PsM9PSm22djk9ZW/36H87OY7lxK1rXT4Qq
ZBBTZJJilESFCUuRyBlEePrzoc/g2LSqVfeOXG67ibT3XukP4O1xTeCeDHlpCqF7OUcIXuDxZVoj
5eDfX8VPn9+QZykEdcYoABP499vPiihLzJ4tJ147O18KxQNgf1VzKMyZj9GqprQTL46ab6gL/n7t
HwLGTGljSKUZJnDImw8f5UU6IH/BEc4gkq8+Z+njESShQ6n7K0Dot6vdRMr6ek7R7OEYBQqBCTAj
2Bx7xvAtMw9i+fT3J/uPYo4iA5UHAwP9n0NbvNVKb8OsbxYda7pqj/IlPRTiGMzpv7TQVzjRg5Sm
pZ5/aPqzEQ2HxbgaBGxncSc9C4wYF0E7nb9FERdyJX6u1WyT9ca2U6fNeYhfUhNkd25PWurAP0Eu
ODnfzcvPnKFtDKc0kEIXHAm1OArkLJq78mtwBRFTqlzTj5NkfAvn+3as73tRYY5Fzz5WgxnN1i1w
xIDj1DTZ9pqj3of5Zb64uvEIAI0wnh8Ze3rheQh+HZD/AMhQ4NYxIIfhCDTylpNklkMkTGYsrfNs
l2tHZE6RcpeIOJdKXQm6t2jsQg99lbnC37/VD81prqwxLAehAzL6D4rnH+dx3o2ZEvUhfq6RiMrL
4oWyDntHekzalaYX1U1Ir0sMl3EVJMVxIX+0aBCH2sISlAJ5lz005QDi0l3aGsEQj7tMfyQf03EA
b1snTX5TJf5pIbNb0NPEUBnrqZuFXOU0LpJOEddiHFDf5kjQl+7iaoMkzqdf8ssfYhWZOgpwRERe
0e276cSkNmudaxEc2J5dtMbCrqvd8Tcc/A8jDL7CP650cxgIF/SMLleu1GMSNssP1060QK8HoMoF
r1Zt2i9ou7SMqQUKWl25PzvU72KGqWYUBjn9jJ6qS8k/4jEwk5Ninv6+TH5+66iMMxRAdEu/qV3Q
yMvFeJLFtbHweeXA1KjCqO7Kyf89q/9vVcnLYIqrzIh4aJ/zZ/nHkmwktegboxfXxWlQ8Atwrspo
eQDk4vK7Kg5zvfhLOv1n1dyGRMAyYFDYgZp8q/ElFMmkZOYkrhNzn8QrgW0/ZXT2R3I+oXk/MwyH
0rjMkByAd5pPg6MMgnMut1G8apncdR4iSu+CnjxG/fU4Z/3cqDYlW1C0v9SRP2XEBimLCkSAO0X6
/d+vp46SsFA6jvKKhuSlW3gACYHzkD1JJoZcCvLMOi26Mrf/vgZ+PKQoORS4k4zZGEv/+8IVrnwi
OEe6anPqTZONqzLBLd8GLHsL7KnB6TaoM/+WIsn87u3HmYVccbGa6e63i8+so6sxFRmFh3LKE23g
GTeMjQfRbXuZ8URlQ0d2zxLgjlFeFvov0NAfX/g/r3/zwqt5HrZYJNK6a98z+ZVxNxn5dcrp9zwq
9CDGVdpcfzuXfzp7NIBqM/vQ+C92caHWk1kLEV95oHlOU5tuV5xoCAhGliaFxDjcw+FxzqT1HEWq
60pXX1LljGDiZ2i8XppPQ97Fk2CJRUnr82LHYIimDMFWzEtGIQ56AXekfvzlvn+8bZPzAKrNXAjf
7N00VDtAnxxkVORI4uM9p1VrTGJGWsW/LMf5td8uC7xn4cpQqUG7uFmOi3ToJXztRRC7DIq63hPO
uFs02l31huTta1jVB6mPXxYDjV7mzv04eNMZiZvM9Oezs0m9v9/Qj/fDniQzJakmXPx7e3S11p91
lWPreq79CUJadULhSIn/P2CtCkuCIekfoSrxFlqmXPHpqZqcw0opd6VYQfZD4qlI4UkccEmvFnUw
qJmbSeqyAauionPy9yf96SMDbDV1CFXkK7cHQW6kC5jEJjeAJ0q5BUhOABbCw69Z649HDjqsjKPh
HBKC56PhH6FA0a6Z2rfinwis0xTmXKYwNdFmkg4ClsPxN9fUfmt6/RTt/nnVm2iMDEIuVDHjg6T4
ElNXUi4W8qvApoBrSvnH31/mD5QYwPD/eMabjKbIMRy6YOCFqN/RoINzpgoczonTJU8hZOPZVyKk
PL4CXaZSUqibVlTEM0i1KH8b//8UenF8RQ4J5dsFxkL/ft+deo6aQWjE9YUhSy1bE3nIdMgBjQ6D
S/LTRswXj8Ml+Ps7+HFB/eOyN+lFi9ZAE/Od5wVFgQIZncdG1jX9Dd/w24VujvJCENQiNbjQpLgi
SR16hIgaRJvfHYl/WkMsWbDv1Hg0F26aOec6bsZQ4kpqvq7bQ1/nzjUf7fMM+aE32Vc9o5cHmEY1
OIckfkszA6/ZbTbe1dfDIqldypNfTsyfHt6cgSawL4AG/uEd/WMzwYC81NU5I6/K1le41cYGlgUM
pvOvy+iH9hncUaCHc7gGmXNzNAuRkCHVwpVAWJtnMOYTJixXGwjy1Wj+4I8RQ5Cjg6ps2chN9NZV
IgDXkulNawGIo3V7vCa/FPs/fhHq7blfPMOcbhaZyFBf6TnS5puaHz9/zOKZgCjWq99hLPNGuQ1O
8/kICFPChvW2gSgkkz5eu6u4btXanalaYhN5WjF4pPFdfszi9yZM1mNIPklnZE4YZyGB31KXH2CR
OA/AfaCfp8C1uW1vtZEqKJM2iOuweq7byBeTFtie5EzC4BZkcecKNOCVITVzT6B+g5UxialzOZgs
OpCMwC60eOdzp2UwlSzA+NbNQzwploEk1nwuZcAsyMWU+B4SaYJUftrF1swXY0q7nNmECvClvx8W
/+Fh017AfkiluQDWi81102qvFkUaq2P4pxiZW1gL9aAM33rxxl5mLSnx03x6VCdad70Mjkatnb/f
gfpDqOe7wh5ElYaenXhzjDRCnuamDBSIGXtg0ABrO7oCk+6o0sXJsQsRSbzC9lkt4OdlqOOlpp/0
H3FeoMO7KnK06eV4i7+ay0inzL6V9H6RmV6mCfQXUjBNjTeFoNUlHGFQHevoQy5ybTmU91fwmyTf
/MjQLjmQZTxP48RR8Yk25E2SWzLosUH6ZNRI++OX0uOnMonnRjWFShBRoNt2WaoKCdJokbLW8enM
42E94OuwUB5iYadorTV2mVfVKrAmw5lVkaA7M3XGjotZZQMOhf6TlYuoFRgdsKFAY0ieClhMZhIB
j9L2nPySqPy0VLhhA5NfhF5YLTc5GT2JadDSizLTTUcSv7QMIlwVjkoH9gNFJnqVpFn2pWe2CNGM
cXM4+n9fLD+g0edD4P/u4SaHMVP5KugFi2WUc0thkt0LvVPGFTEdChDg5LAGnop7gTQmboOCucYZ
0VxytEG35TxEQ3ex3hQhPa0FaB/gqL/cICOcf59WGoNY2EoQFUimUVb40yT6R2ToFxfadbDBjxQa
LVLBO+4KCBX6v2BxLm4RmMtHbUWVsQyXi9fJXBkPk2RJL2Njd7b20XrxI94tV0s/RLrFuORRWaIC
CUz6PTm9Zo90LPw08QRc1jcJ3vW6NX4n604rLBkWjGt42eSOmZMFxQYo71e62+WfyHZlybLVPkGw
DaBxEeprNK9rj6ikGg4oD3wqRuGufaliOwotYDKF3b239vV03SAdZ2JLMMMorYVbTM6I/Op6xAX1
wdwNzyd+WLdjB3G2l+IwvEc2YOX7McDex7pwN+Op8ZMNLslXzxTgABIvt8KzsJt2wk7ztMAY1qZ3
saRXiWBlDRZYVzvSbfERFIPUuph+TBEdMmxcuLbFg9DwbhKrOOB0aOCibU1o7Pl9bRVwiHkFQJ/i
x5MZ4s9sgfuECQbcL8scpzjBFVmggf/ZYi8IpA0URYXxgovbYF0HZxQNgaj01gh1Z9bPs4oPOKaC
HCQ9reygMe8qIDdBmu3wW7xKW2NhTYgkym7oddNKMb3Cjg40QluOjR4Z2cNociAFjeZk4XdbLLUr
8idfF9OVRKbQgp1wwelUoA6gOVO/j4al8M6/5VowTXdd74aMzu/UD+Qio3mUYjd3mZ0x/7XOC3tR
bmV34acvUoxLVWSpyaeosOXSfaovwebtkigY7usd5Yz0PgVQDA5xgguVneo7bi7uLKbIDG/Fx1i2
TVAfpaOIVpE4mKCUpdMN9iLhuWZUo2QD8qvA6YVWzuS5t4WT8MYeq9/p9MK5KE2PniFONKpgmaWr
q04MqxSqgx1613vp6dUQXpAdqu/TytX3+oOyye6m73qrq3YnO/Si9qGjecUJPGNzyEtLe87BGD6X
zhmH5CPwvwq105Me3sNlt+Jra4eLDdDDZvKlJ6Jt6ZSt3X8B33jM6DpfnVoEafdeUMDlC6t6FR+F
d/GybGOvrFcIHl/WqbkCDhinuxicWig4sbYEoN8sXHo9InBMTAEWHlCAMQdj56SRF1F2ww7V9nny
QABPzwg0YhC7uqxyzc/ifaFayUaZHHk4qAjJJVaIvN0DssPV4u7I4tHUHZAcfvge9X6jsTFQrk2v
xdlAdkvavbJbJU4LvKlzrpXbq8wv0IaduTWV5vDyFcZDgqXFtrTtEdjMwaDa1/dyPe7SU2k4YAGv
UFNHF5yOfA/obmydxZ5B0bC+EBIhoUVeKAFkdC+xD05yklzAk+HkxMDtJfvyhUuaFHoyOPXYYdFd
oZYchrfpMboP4sqqns5QeJ6qT/oOH8odIBm0wfF6oEHFmA3zapQyToZ1QjK5EY9VYzudHQL+sMS3
0pMau0Gb2ZRc03wpm/tm9K/9t4hhYZ/sE5A/CxfBu+u+sXjOaFol+raq2LN29HpJSOKsoQXHxhrm
HbCmSjo3dCfoWT2WO1wS76vNuXMISIXdWrJiG48LZhfbyNdczVX8vfU+OYOHxJyvu8qyC3A4PF0c
zVE+kmO9ry725SAmPl8FlBNYF1RMQz4e16Lep6rwhcjjv3ypbvO4WLhGEIrOokQzG/rZtu7WtO2n
QDYbxi+bQXgwrTLd1fe0lvh4tIgkKyrfYwddR7qb7T4x3UG2IVugaWO6EakhqPTyOanB4wSvReWh
9CaPL43+Il88wFNqUjvFlbWGepM1bkwr/BhX1REWUeiELDGQf9uI/U1O9tocQslSH6PUVROf06gA
TI5MdND76luK4u47fUZWbI32dem1mg9jLV94CJDGb/hhxPJSMDilnMXgjcO2uitdTFbvZAuPb6d/
X+CDu4sURjeO7F0ySGup0/defBAxaFIDc3h4MZ38Nfe7XbLD2e5oNCeMERQcbUBvv6dDsAUU618W
K1yPdBQVrPg1trLQki3xKR1fihcZ9KruiV5rJw+yZfqPrMz1nMxTItsT0Gxxr9kf2ndsSXa3Sydb
v2Nvq3Zb2f7Z8a+ueGf4UOmsxBZE3zw2XnVnuGxp9kVweQUe16e2WDv5hMaqK2lWRqQZ6fJYT+pz
c0bsKcD71ML6GNxYurzsO9Qwwzfj7Or1stbXBp67iHUNeKAqtglhPvJa2Rs2felcr8ATV9P1ePYA
iXHKr2ghDm/GCey0hX5laK2wosLAgGdHvk9mmVyesmXvyQ65Hd4TF/wWrOyh8iSVFM+6uoWT7HAi
sbLlwmnfQwS+e0Iq556ruOqHT+Dw84Cx3BwDL9ZHPv8t6XTZnQECW60tclp8tPb41NrRg2Ynu0S2
r4eLA9iL2bvdPsT70B6gMlpzkhhZr+Fe7B3ZlzfMP4SXwX9LlsJjbj3WX2zp0MWV2W92pWrFrgyQ
4LqFQj/bG3xpDFXgXzs4subWlFrZS7HUU9vAMmXd7OqLLUD1BzfkZQ8LD9BQTvJuFfeRZBWdVRpo
Etv0nHJndOAMyuSxIRyrJTjojx781Ve3K5bxWntbPMeBhEqtdbk4fe0M35Bd1+lK2HfrmVi5zCBB
MirjfLRISTblZWW+9AuPzFPBRyycI36vvJHHo7fEbMHmY/hkBrx03bQ6L95m3vlYiLw5/cEcncIf
Pzlt99lySFDh4o8l+5G1+nje9XexxbpOrcd97yAlVG8LD20AD4EgPMMrG49aJ+msi/eMFYk1ODv0
9dbhg+JNgHaJa6Rybs5uW/OKxOfk7urWuqetMJGArOR19sxZsh5zf/DkOT8pHeF+gIDjRs6w/a6f
09B5B40OYBH3X0veQFnpd3F23y+CGuY7CClb+oYJbimW+aFlRBerdeYn1dldKyEockddkd45I5GX
TbyRt+FX6wlLFCoflc/cPvM2Uzu3H+sTh/s9HB/+erTVnG9Ah3tM0pz+O/XJXb7zTblNdgwLl8a9
4IRHvFE28eaC1axT2ib/S4WXmgUQ+kHHPTdonsJVLNrj+tx6/Ro7i54VZF++kX8tXjJ51XqLs1uc
3dHvWCGW9qE5uSscgPoqR3nwzvch6uiZswfjjAW1Ye/Pju6QculOfWo+0QgTkXTl0Gv8/r5I7IyZ
4lO17EImrnxuGUsfP3Lqg+BMX7onHMqGRTkGKoHUUlbXzSW2Egd9ZDe3gZJK36H7GL1UxDnZITIs
4zf5XvOBcxuENQ6Ch/PO/CrfNDa3Uywvu+j0CazJz31Ul+XQicC1b4fV/HviUzId66+WpJYTjdNh
XINzdeUP6ZRbmd26RGWfTqUnH83lGeby07Qv2XP+Owycu4tHFuqk25rCyq6d3uKBdE9/7wMkM06j
8xi/VkvDza15h8oJO52qAgF4ikELfY8lj2W+0pjYdzI6mDYoEKgMwED9hlTlHfBnsW/tSVmXfK/Q
XcEe8LAwEb0CI6YATS6F+8GS3m+Ym3ucqs6p/w55kf2SLOqpt7habY/WKb9rP4a9mSOGYiUPTeN0
9+ftyaCOwY5Eg7xj63brSEuRKDsF1NNO5Z4PU8mvniZvPIB80RSrACCiONRGzrBfpL6wa3fIxDNk
uK8Qwm/sMOFKS9My1xIMWZdW6k5dMdpdmp8oX/iqz3p7aD3RVk/SU/8tsHA7MlqDYkkt3Jbl+I5L
Yw1WIyh3wpGEbgAhRM9gWJMycZiSrYOUFYGy28MHDYDLvbo+06nFCbm1mfqk28sHksH8XvwseYqT
wS94PW+BQS9DdKqs3fhmfCxeZXd4hm4xp2kNj85edLCgdEV/5gvdjW5oVxs+b7Hu3H57dU7d+8IW
dtFrf9SBR3umgzXFXnaEZe1R1fDdR8q8+JE0b1d8wf0OJs+wRPjeS8G6rDjVDGd61lfSM/h62e/X
8mY3OK+X18ub6Uz39d3F5WqXdxnONqIFXEp0DavFQBq4KZrInv5I9Qgf9utU3kVBfBdt2w9laRAz
vEugVA5VRc9lelexQnWOY+ausQp7seFNQKbfx71tAiw2venjlNuVF/F1h7v8jqYWTZtDfkemVNh8
at3v+Aey64QqZM45OdKNzJHd2aazjlECViHTO9nuUvv6mrwgkDii/ywR4yFyHhMWa3wgSvKn2HhF
ztXHzGMVeSfUPbJA8oyH2kmOwtrcP4Jo/HP0n9IljRXeJE5adupnO3NJHLt8CMtTueysrHIbHO+C
qvcMyPPqHJfUd8gMVr8f78Mj56JtBgS3aj+3Cpb528JLVIJW8hCTsB6xwsR0wj47hm34jwZFs812
c6Q9Kee7OjnnoxgorAHgxNSEEiF71d5nRIGzrzVsBGrZCqrGxsjs+L7fDoV13la7i8JLKbNgITsA
0w11TpQ4TaAXW2kQDnY7EJKRLQ1C19hz3+VGDWREb5lmkEJzGlNy7oZtfnhp/U5F7t1WkKoi/uTs
8yizdS9fJc7lCkc2WDyN73LptOjHoSKQQ0HHb6uEPEBziXguPiTP6rus+elhJhbpdhZ7IuBC7/wk
rPQgP14yj4F54/NXdLvYT2+RQlLHYZKRpSAmviCCwnWyIGtGdvNwdc9B5tOSWSE8VJHslbyy/r0+
1jMgjBXzEloVZPFggD10f9nNX5ssxqtOi9cT6YG2ghe9LsFyzqlH6rZbYrPILVxd7jqX/XLL+Xc8
W2Mwd0s+sZnLhZWya+etMT2/U7hIXlNbKsnuVvOQlFSnXUgjwAsfytbtTpjBgKyWN8OH2bjJMdWZ
j7m5wxy4K3wZSgLkizMaQ/aU28AoOcTPjvBivnRrsil7XYks2NjlqSzqxJqP8mBWKAVABrKkyaq/
B8TmaLDak+5BrDCBAdEPpgglHTMCkU35kKCMuEWtFz4ihOvpleMHjlzhpazOXU27gpCgWmTEVuGY
L8RJcmDwQZaWBticTCRU9BJl2ZnKdZnDTLujuWlMNpdKdle+07ARr3ZCDvCEJQ6mC6P73rzB2UK7
Xfazl1BZ5dW6UW2BMEXENxzDHxu3WPZn2PlW8al9y3fad0jCuSB5Ymh/sc/rcpvBuvSTZ1rYih9v
i09kYAxQZZDQ7OKz2Yev6rqbHNNwOVHDxNGhCg+nag0YrKCJcEhX8hOZclYulX6H1950h4gy2bJR
WbpIR8/Kv1bGSt+ZPoZVT7H1JrFAnivRER/q5hPh5PAo1N7iA7rmeKqY5TWCrXw1e9nTsU9xXkhc
+3escuLEnxmHRHWBfZMf+OXymHxWHiuqei8kNz6oayDRgYFCgSttfX7ZbkjmHli+qTetFuT0tSX5
8kexnMOnGOBqY+Q2xyf5JyzVFn/aXRLao7muMNh2ToZiLbB2JfISjnhutD+ip+FF3YoSJemwCx+p
xR+LJ8wUsvfmieFAvDkRTDmqHvPD9TBFtrJw0FN7ZaLRMimwpd7GAe+9uIcTatow2NNjsR98IPIi
XCrCeYm9O8GQuP1La/MPA+Afc5j/7Wxq6NUCrsPGy7xpAEcXlH3O17Q71neSo/uY7Bw4S0X7EmQr
CDijiw/ONtxVr9fd3Gh/rR92wtPC74/V47UMwp3qCBJNoNIblpcjj3E69+71gZ4tLbM3AwtA77qs
fMWhY3cJpI85eNbeaGOuQspObumYlHE+e9P86AwcYq1xVT5Q46WeeOzcNaHW156lJUYieEB91HuB
WBXfLw7n/SVoDrFjeukOuhR7aqd/AcajRWOlH4UNoYaQDQKvWtXLBB6TSeeAlvGWsmhFy7RZIblg
2O8agg8siZZJrg0qErKXQk54hMhkCYc86B3JrU/6/QdWta3mGeRvcy2EQoNNAmwp2X24bVAg5Lwy
NnOhB2tT3zV30XKw4HqMLunl5dM4tFSBAi1EKmX8NhmoAZzNHgDkBNWu2VMxWJFH+ZKxqDg0P+jX
BdETOcahXwufBgfphWqC8DsGCK85sIq73aBbepDsF0Gyo1Z8nojjZL3W+JQ545ntU+3rN6qrj955
i19LK/NwsQwGKms9eBO9x25d+3Fg+uOyujtb9YaCw3g56Qdq/l+GDNqP3fN/rLGbBn9y1cdOarLu
GD5wVFPYkWB412KZuO3T9NR8yZpD1yikAj07aFttyrMtfsZb2s+7IrkL2tOVSBlxYi9rvw+Sp5nK
VS+vH8YDFl2XD2I8Z7QtHnQ38vSn+HF819eUC7/M4JlI/HcKANpIRTUVT6RZRvDfw39UjBp56JT2
mFGWwogiodW/iPfVtijcQXT6htCvt14bOY3oCs/FYk3n2XiOSM8e4mf5Tf9WKRY5qtPlQvFIEtpq
Zz5rk5c/yKdmspsjov4mdNJ9f+wXLo2pnlhFpCGJ1cONiado7k0qUkFWuZdpSmVe+pB6SmhF/S4Z
bHwwGKiZRKfevRBJwlmQID9DjbIS5EhQzV2374sXpEGgs4qxzx/Gmo/aZc7BP7omI/jUUR+MjUpa
uUq/pKUe7UY5iB8R/6DrONjCPqLyu+zpPM6jgxqqtDeyqAEZPT7mW+qTJcncqvvkDfmTV23/1OWu
9CY/89mf8F8r+H8R/n6jQjmw5uamRvGwQPxvzgJXFHIo1tOM6Oj+bVm3lTdE90nsRS0+3k7X4A3q
m6ehd4vLnTHYMeM12qkTDqeg6zC/wcwMt6ItrIgC8ZXoPsb9455YucDQEd+QX85PdV66N8fnrBDH
7BgDNek/SkrqdRqkopraI8NIN33gY23KJ8MNd+f5bHxrHlnSCMUIfLCn9kksrXMgejptTdukhuh8
GH73U+vQi95KL2iBqGB1qaovTPhTywzY0Rml+W9ytj/f9gKaHXLKQBBu1V2zAgBPGIE+b2paHPq6
q5jD9rT5HzfMYJQghAl+6qZdtVlEfnifly75ziL8aLrAYMaRfktnmsQLW/1sTyluv8/ha5wsUWS5
p4K4fNAyVj5HyW2u3zUQcoexpp4v0+e/By9Ey354+/wpgusigAWgqf/ekEYqiU0mXdsjQWOZewLt
zYxONb0UxRm/gfB/mrvs2HyFz9cHNGrdZCXd9Rv5BOf5uMBheDl3XfwT7WmnsOnSV1/p07hXlwg1
ZKl7+Yq9B/q86T0zAOmp0u25kR0RBGzzsbTqN829rPottvd40zRORreTnCrzIsXp19OeCufqNh47
5KX9Im3At+wBwxqS3jMMV7KdZftKQoSKj9BTmrKf1CecoAB3TLotFTCt59VNMqJ8ye+/vLk/rLDb
dYsWFCJwcDpQGrzBMem1op2NgjeHbIiHAtJbZTFW0ZDGd0rvakkHOlP6iswYiPEdqtkWcu4E4F3j
zpxBJ1nHnuoOQWQPzLKol65L45nyZ8698yWdE5tZw67+YGSDJwAUvFM22tGpvTPXwzuaj++twDwA
7RQme8+jm3viDM5D0MHqjwKxOECXgoHVntncvXYHT/w9fqjPHnrfgoX1nry/fKZuvu2mLe0Ud3CT
u+oBr2ZL2dDW8UaPWsSpK7vzxOfwGH2u5hKzpz2LoNmuItx2S9kMih2HDNl7eYHh7mjkwi/XV4jf
yU6hvUF31BrXlbYMqUro4Fyg1dkazaG/fwplxsr97UvcoG60BTR4JWJuS89xNNbledfgJudSAit3
Z2UdUoG+K9MxRiWFJKdbSjxLSj5hHpMHaXOW3faYeElDPjkyyhhOjfgZdh/dmVEwMn6/jMJvCaVz
ughp/f/WzQ2wI7n28pCgjncUxyXtkli8G9RAwrwmXk95YL4xGcrS46i85XN92Rm/nLe3eIX5+kAB
Fyqq+yqwP+UmBDdTFCGRrpbH/vyEReMIKKwf6P8yaDHRnWXAJkSydYbUbZbU8D1LArnZ31By8g+Z
ABhesPcztRQE0Q3CJh6j8zUcUyqNqgdjfhyLr/ZM/57Ks/4sai/q3tC8TSDNoDeN+Z2jS926neTU
yfWGdW5y1J6XmXYcw9e2jBDX0xeU14tvgbZTCP546H+jUyk/HJboasLgk2UdvbQ/pKR/YBikqFvU
RZaUxxISkWlNhbxMQwPQQbQUNMmexrW5CEwmnzXFNeqIKvSea7tRG5jxbffVaVdm35eP8PyEz8JO
vTILi9xrl1hGgg6GtJan3AOmagslPelzZYdZ+cteuUWCzl+fIkUUF/BaICPcAt2VUMmUCdtoyvj3
67WmlcIoTMA8+SSPbE5GxViiOxdqwys9mOKIHJZXMrDEBs6vol/uRv4h9ptzzMd0C84HnNB/Rx+1
xiTJbMz8GPdrbe4IGUsziud3hm6eKyPbK0nnoEYSQ+h3EZPYhVK6Yf3WCZskFmCZjR4QaDTbKpLJ
DrmUDBDt30+XG0jfnxc2S2dBX4LL+F880tCmcSjOtCRyQSwJc32FpsiyhLOJheSVWdHfr3dLBfjP
BW/eyQV512uIvvZxpLZgQ6pA4fLxI+XyOtBdvAyyAa/u/0dA8v9e1oB4LePFgc73zSFa6iW/rqH6
c2b3A3erMsWPFByH6cAjQyLIT788548vFtwgiCAIJv9Rj8UVvG3Q7suPI34SwJFag5GOiEb8IHqo
jVhydnGY05eTiXv4SjZoj0mzWLBU0pBMnrWq8vUi/03D96ctDghcxdoRmo4o3pyOQ3UZxot2zY9R
/baAG6pKZZAJ+Uo9Q0GBSFpuyaTwQ9L8v7+O+XdvYhjQsf+77k0e1omXKIszYJvXcmHPdtYAI+cF
PzOyzV+l3Ofc5N9XgzeJmgviPNKMcpwj6j8Oski6SKogLYrjQF2YIfThkhI0JZYEh4jSRrt+RdeX
QV1G6fs1DwTVDxFsbLbp5A5fC6ZtuFNxXJ0V4Sinz9KvhOV5rf3t9m5SKylFEDFXLyUWXHQwe8RT
Z0GypnPPi6tXs9XjsEZjdHxNlBODLrUjN4WzdsaXVanH3+TijBuoMVsDRTbwvPMhhRKCcbMmCGCd
jjRRfiQ/i73Cv7wCucgCuMkP6YPmpZ/KHZIoIx5vB/Ds/Xd00u5bxgvKvlnRkDn26249vTDR0Y+A
Ft3mW5Os9kX7PH9l6/MbFVXQW5+pDQjL6xkKvcc7JKW8IbDoXlsITtr08snJG6Zj4HesF8kvXWoK
L/MjXwW2uROuDiDJrLfqQH85Lw2vXm4Gr6TP/yC1ACM0V1y268KXgsyNn4tVtSkOihNZxUpx8iUY
dayU3YgGbbI0D4wQV5UjP9Tri6/Rt0Qzjg5156ADc0c9ctd7lDK+Dq7JZdSgv6NsRJ862RXO5IJd
cey3aK/5wqb9zt86R79HAScyrRW645v6S0TyyYLKpQb0ivxkN/dqdL/4nu6bIPevj/TUX/PHLviN
0PLzN0Su14AQzQn3R4PkHys+u5hl20ns6zWT/U3qlEvzfs1c826xEt3RVe4WJ/kNvDEQmWYT34e2
YQkBSpvAUa6Obk9esy29bLX035ZKEK0qm0TaOS/RD9vRjrdoJKwj++Vq+Zf99RQH9KxUr14VABqG
t2bf7Zpl9dItmz0Dmq92YzCnj31pqe3NoPXSX86S/56smLlBZcE8VaRndAuNz2KlSQclL+aoOkEs
4SjTzauTIT4OaOu3wPFDEOdys3osjFtcPKWbwyTrMro9Zy7X1IpVxv3pIvog38/JqT/zTfvQDqnY
enVwel2w5YGpA+34dhT8WnzNhzfSS1reF2HAoHFuRLQuJ+FvwPz/nq8LCdkqaG6zbrF5+05CyaxD
pKnyI9bsNs1M1ADuIxev9srKcT9B6eJwzwjRxRCcGnh0r4wYJaffMvr8H8LObMdRpFujT2QJYzD4
lnkwnofMvEE5Yiab2TZPfxYlHf3VzlKm1CV1d1UlEAQRO/b+vrVfMyNeR6RLb3KDfvL1cjJIdy47
R1rBgzKR+C4LrTUyVQdQdkeGPKdagiYi8ypOcZE1S8xwMzKq/WiFnCanGGXGW3hGpL9ICRmyLpHO
1AZlkepETxnlnNg4ccodUvKifyfFm3iQU7cz+pQXxsfP+w6P/4/VlkQdIE7SMAq+1IfVtovTSysB
r9mUZvs1tVW7BHtEQXr4BkoTMY+VuZJX7So4j+7yTssA/e6Jnookg6qm1VAd7RV7mNDJzbuuydwj
1lt1hkyi+nqUXQZ7kD7Wf9SSsBlpFVGBcB3dm9y4IFc9qW62VyXEPTLCAs5mC9EiiZVsTiYZsxHi
RyNzkUnaMyQgtcm/meIGduOHlOhX5yyTKhgnBjUANEinPbkSxZ08jwzxeDLRu9RHCI48RWi2/siq
Tck7rab6neI3lnPzavYGvyzJJs9skJd5gtDNRVR7KYL1Odmjj9qRd7Wj0MjbPLl0YUNXqhjVvJv3
85tbWDtFkzL8w+hMN1zBRUKPjBjEHZ/4+fPqDLVqcV8hKH0bOxlLCfkSnkqkRh3qSD6c2rkk+sQV
GPjTB3VZ48S/NfOMdED7+vQE9JepAOEabYZdzUMb1eizegeibgNjgu10HD/PHPL/DoHhQqwR/+qV
W7iIJZZXivbFE9zQJ7qsu/AF4QZ9SN61D4S1FGSUVm9mUwQCtxW7Y5Gst4+poN8ONRpCn2Pdkquv
PdVcp9vIKFmVwQ6SxJggRU3AbuqKG37yFH6IRnvEDUzXUBR15TmxYyr4J/djNMzlNXop+vQF4pvg
k3kHWlYY9RvRHjgn/tFRRaVWZcfWkIsuEHoV+9gQKVEVKCmG6zIiyKt84CzcVsXHlTkXg4ytgUBE
H7ucV4x4iwQPsdh9m1pX0UyNW9BtQLWZ6RLVRnukorSh1nujSHBax6h2L3qNKoh28NSNiqAIuMPU
ipeFTop0ORluK92GIRWn0ISI5iKnGZQ/CH0pP2gtawNFBq6PksNWA3lFjO7CDNSmbNOx1iE3O5+d
FhcGejKZJYfo4KtF63Blw7vq53ntndzuaUZtZUIaCM2ji84AvCvfysRHikOiSNQlHWT/TW8DNuyg
c6qPLD0Z7Z2WgPkevS+pMBRb+sg/sZUzxWsT6NyKnp2LqalQjVyhzmNjF8zErc2WPzkzQvCiVrkc
uR8TSi/Ufxhb0CBoot5K/Y33+gxjcc3LnEvBeX7aXdkbsfK4Z0OgKGTFpOuQ1Ee3iX0Syf5VfnbN
zWIy9LQ6Lfv6C3W6dl2MNRZIAz2ufiXTydqo6LXRmfkUMUeyg80ZvFEZ1zl2opkds8WSdhjUd2bo
pYQo5EkXVz5RegvtJD02R+bUiPlRsl6RhOr40TsarWj4jDVpNfxWbcDtMxAs0PHmSq7sTA2ktC/2
iapwr5N20t7hwxJI4YxDNaRlFyNCbhYa0jOdhrV8ki3reDtj+W9AwVF8kzUkuUa4JrcWILjmTs7G
dV8Sc4n0nL9q7zQR0k4Mx6ek2SoS5areVhGS5UnqZKfGAjAiUbsUzp+z5wtFGP3C5EXoR246sWuP
oqeKpXVIpscdarmTjWyQpCufzjDFMiQud5MAi5mTavJzwoIUrkv6vOvNEqJN6d1nqLD5AHsWnlNp
jESqBtrY6D4Yyvldb/nLKH60EofBRSe1qpMWRCuIeFyaHdSxYaN4YLXli+H3VXYfPAL8AWST9fzk
PLO4vPb6BJnBbV/pwjw3snVsFeiyokGGqJ5sQX0bo0+nZ3lqDjLjNIBvSSTa6/vJoEOdRstMNTYq
orTTkhQnb683p094CmiEoFWLQusO13m+o9yrC7uTT3FK77ke10FfLe1oD6EnHa25zhgeKNy+H8nM
OUhcjdP2k/afAGC1ma4aSs4kUHmUkznalUeiDgqELJYTimEvV3RTzcCmB9HGByLad2+MutHjNGvl
b5c3xeWVIBGZuecpgowP4Ij3y8lPel0JGjMZngf+XK3Jh4vV2Gh51+01CcKPHpuMjZEDA6V1M69G
6z7T7FgTVpxjjfECJUIgPg1Re68ju2ctQvZyppxkZQHF8BDBF3sa32erofqLFeNJJFWFSkJZDgFS
0zv1Iuq19jX5IMPOX11lz82uRpNMXAKclg9ScSbHnE9AXSqDztcKn7Kxc92ND+mHZE2+0EmU7hRE
/oFeMPhajP6Wa5P6jp0jcSLJGN+NnO8l9jlgyhup0AqW07MrL2qVc0StuqlNS4LTEjzVuLNOs8vz
/VS+JaAo+AtSZKuRcUN+0L5Kigtyh6dsFugteQlEO0aMYvaDDX4MzLXgGK8JuVb6dxS8ZxKeRnmc
Ngs40JRlAU8nQP84PBis3uhKETgIjiTtw95KKpopymbeBOkcnK4ePs/M6Zy9zaRGZaLN8qfOZXUx
mk9Q0gQB54D4Sx+WV8XI9qiLlSuKavFY2OWS3cAWqA8/j3Je1tRKP8bmOGDmWaJ1NiVHwoKE8m9Y
/DWS7Bu4mDoZEDP6gpqtmuWRHg2cBAy+TtRoYjj0FOGQbN4dIjjzbCsrdjSUp5SZOIaxVfv4yGeJ
we7GQ939K2JGelqgm2XZO2vwledhKbrSExUL2S5YlO58Q1M3tKZIFEkkmqionNPLzFBRumbgJCnP
qr/UlP91SgByw7kWwypdoB8yDlkj32+xPM03Z+xC+MKhz6SkIcVGweoXFHgzfo40xe+pFYgFJFYo
Nk1gXTyG4O2EdjKXU3neFEzr/DCNg1gASt105g2fA9ClMLnpHfWf2yW1lYRkT3GQM8aFNuKRUrgp
xpMJueAItXofts7Ptzf+novk9qCODDwMvNSPlTApusCMahJykSptmw7nm2hVxc1oR1/5KVmNFVwg
9unKJwYBEt/+z1efDkH2Q8qDQtJMxsOHL57E7H8zMuq9LdVxMskRXaNCTlVd6RM/PU0CXkt4TlfA
1A4nJilwSa0qaMJI2UjS1YwOI40QlBKJ/BmxNXmISL6YmfSHY2/w/9yiZdEkEZ0J6h9HP3Ca+b00
+9NpAUcpH2+L2wE6gAZ4xjnHQ7NCf3ZHwzoW3Vo2++kUbrRxolNFVGVWR6WgxmNOZBY/j9X7POrI
xoHfSOV1qS6q7G3aUBQfN04hCPaF57ggEE4oIsRyZfgqhb8qJ2tBnvnnAfyjHPjPAMLyUWhXPbS+
4oD/Z/b9dcCnoSZ2VeHS7odoi9nstZvpqwCWnjODPmtQZ6b6sXYlEvNTDTnplgp5ORzBBr58ACDd
Xv9yR9/SRsMdQVqckteGpKk+nItL8XTJmwt3xBkzNgeVBoECdhKjMPnoNUV/PXvdnnxIZBjynMiY
NdqQ9KeOQjLFa//8WyLr+xf4545oTwYymTLGY78XqRlfJoV0bvdEoG7nnp4uLxjVTsvmrT/SnOel
d4kVO+q5Z70LBGQgxP/m1ea31uM5agu/Da77xKK0u8ZkaPR+76MEMs7LFkPuKtc3tA/Y3RBwS1BQ
KebsxrbEc9ojs6EKR35OlxeVXx0H2WZjE0+Y+2FRpZeOYUorpgUFwyaItvLqFIye79hjOGI8Syji
r1phIzHTcwN3DaviIdtHhORvCPrNfCmidDiyxmqZtkjMK1HtyFGW+WHQ1tZ06XkJf1k7p8O7e5xt
sykVNKQslFT+qAP+mm2dfJ2pmdo0e6CRqSNBcZvo5VfMvqtyDDVYUSeRHd7NNnXwrPJVnpAPORTB
k6cQ4rIWe7lNUDyflUOITFgTfUZ7xex17MykziDUb/On5BASgKDaEZ+KL2UtWPmqDyb44VBsWBTN
ph27hcQfy/EMIZh0rsvuE2zHLxWQ6QOxgy4dcKv+etiHiYy9P7xQv2r2CPNOxu39NB/NL+YETL11
XtWE4e7EIkm2T9GiR77qZVgyN4ol+5QscKupKzyEcXAjInhR9jNkPYfeltcVgt6DsibMwnrE+iSh
9CSAWBUxolnRaHlW8Tj45475UXiBSkd9auZ07zOnYpff/fyxfq+LPTzjsD7/9UJP0/heRdO62RO8
G4CeUch1Pq6AZyIOjkytjyL6OF79fFXxX3sOrfME8pEwyL6R5upyfMbmL+abKF4LeOyFs1+2L9Lk
CGlYFUZ/sENQwak5KbG4mSJm4AB7IT1SoJ8W9SL26GRwqt9gXKZIZn++uz+Ju/9McrqU/n13DyWh
sh9RLpxxdzQ0V/qJUeV72qbmtdlweoaroVyOcUYZDGkKM7zu3365/vcS8R9KDDw4bONULIeA4q93
IiRhk7fXkgilcsjAazlvJTpc00U2O2vZkGq/HoeIZYru/Pp2Q8FGyhOpfin89rk/fu3DQFCpEmAi
YWKXHgoAJwoA4U3M8o1IT7IT/jpauw2jTvevnx/5n0/814UeYrL7WO6SsrnkG+IxCDXjBD9q/nbP
fuOsSd8+afiG1N5F+szI7E2PoOVrV47LVomyDX0I7r0u5rQYoRMEDSo3TbRn9sW048BpNAqozM0k
54wbqzB76twjovQbnf3s7nge+b2wBzx/wfR0m0M3rzGiZqUzod8xm8XoTRmX28nFgttq0P+0Q+KK
zVEnCy2dm1/ekfqPsQOKBRiL/K4Ixu1htlZVHwJQg2g8ZLw4500A6+L+750GY8yWnrRvSMKmL5cD
DgMZP+U7tiKJojEqN+MSBeEnjcAiyZKha4wNsdL6wQB9XyAU7ElvLOpPkjrZbU6btPNtPl7nnDsw
ZbYWR+spOSGkS6XVfd7Mju3KowcPB2BttsBlmc7PB+VL6OzuIHG8wiI1QiI4RoBplUZviy0YAYJ/
rnYlyUhK8J1JTR45XiGTBTvQGsV1J5LnGf0SM43/kRQHoEPjSDroKnBGHhb2vL8jwwBfvikuz3W6
bXgOoalocLRRTiZvWUGMi9yrLS0phPqG26vN9XvplfRj/A349Y/jyEQANQgodFDIqA8fexINpLrb
Pd9A8CHmZaEpW2egjcNlvpTHn78z+R9PDqNoKvAZoGeA8P7fpaWRmqgbnUT8PuTq19V7uD8/0XYh
TXQy0rP360L2a3SUC+AHkqkyvZELE3z751X+MtCM0X5+XvcEQLXOawZBF6WGqz4jUoRNM0o1Njda
1KmVMa2MaiOoGGUu+AV3ZMME1C509UPHPu2NPEWTaZ5IorxdjqSifn5M6R/fBPX8KZAt2M8sXA+7
2lW4JrEYn+PNnfww7cBs6BmHZD5ych+gzbL1yBbZg51NXV9J6f+Rytp5oK7oMkPypnq7YrBTzOQ4
nd+8NNTCJ5r6HbBOL9rdyblwWA/N30p14j/WJoTBE0DsMIvp7zz8/l/Lfiq2aV50QrxB0k7DyBHN
33qZs85lM+q8bNhpWGVqTBA0m6gw3+DhS1DFCh9RTSlyIHhQxZ6RdAoT+3dS47/vjjoJfW+hOcvi
f+9OaopudlVpRyWrNkv0PV3A9I6yA2A8aJFKHKjcocIx9edXORl+7sNmjCxDoKIHVoomeg/XTfk8
QjosxZubdVp1u/M8+5Rka/p1X3THeITuMoV/rMlzeuZMn2Fp3DZEU1ONk+NzXAezT8JlCVseachN
tGxVrfhtMRk+mccbpF/AALOnKZjw53z912tTKdjX4TQ8we+VcN7UOv7/y3XdUFEoSipc5P8kh5rK
z+PyPXADrT2RIIHRZ4hfj+uGkJ1zkhgRX7K8KckVlqaYo+Zrl2p6UGaVUVaLME60nZd3nX7J0dAO
swc37M/38e2wN9wG+850gJdyIHjYueN7eWouJ55ezLF1dsPUgCIYzuj3Cca4nAPT//mC/3xwmkDw
cdMEGD3f8O3/Nd6FIAnh9DaJNgmLZNUnq049+7NSscc31TxLrxeh02/IB2nxoI8TCrDbMLsdI1Sk
STJzI1Ahv9zQtwkgCROIkRCTZ/TjUR7zO9CqGoDy52hTksKAZ1EsiB3oUV9JZ2PeEEZ0vw3Bt0Ef
rki+grbP7GDjxyGYyGV8o70a4kHI+uf1PTmM1COU/xRRLImNKSaB/oKd0ZvU+6H59IQjREhiSao/
yb/25Imvp90vo/BtfXi4p2Hn+eu1CKnUFzeZe5LAlwkTW6DmQAP2avy6OU/o1rloQhL0vwH3vy30
D1d9mH5ReD/DzWLsm5FXjNBRmcQb6W8ipX9dhfwUaTICYRqDDO/jr2c7x3kodg3PNmkbvWTvu9Hq
pjVnEOZ/GcVvqx3P89eVHrM5IgNYXZU42hT9oqaj1EVAHLCZjO80n170Be1sOD9Sx0PzLP0SG3wX
6NI2eTL0cOfXoJ54GMt4Qmr0fMrCNd8WO84MrA04+0IiSobnUPoRyWU2HBli0wW7LW1/5d5si9+Q
wEPw9Z/19OE2Hgb7Jiu3qjrFIQ05B5GoV2SvxBmXzmxHKCqatxluH7L7XfSlnM1fJ5T4y+Uf9blZ
LyVtdWUUqoJM9Tmm0p9nY2t06vRuqGQB+4vB9EEKlmv3fl+QDgHcwk7Yror7HkbsXXWj8/6Cz77h
3H8fewRyP8+S70lTGTORKIiyCiEdC8NDpKBe6TpcxNl1Hx8m73czdro5Dsk1lrVBQU8/I7eb4yg3
c31sNH7hCys8nRhHkOF603lEZYFUHCXFAWkwQkzVebKt7mZrmghO7OkyQmc12PNqK3WrQPSlBVUj
rnG2x4RFFJukBXnT+3r2obg/P9l3TcbDkz3s9nmVhJeqTq97KQA4aCrwTIJ+OdXP26nXPd03ki0Q
v0lB9wzj831QLIyXE3dEvTYOOsyUOPWMN2GwF7hXW3Q7Jw1Gh7MfAsfDAiCavZ3OJwa8uFVlUvpH
5jVmVKo//33TyU+2DnZnd6aHVm+qCxhQS1DPzt0Z7SRrdFA24XYG/yY/0sxvspNX083PA8AJ5HH6
P4zAw9mkmSTtTLnSWVFZDuIFKXHiQ8oodO8ixeW5+qJsu7n8PlmG+4vZr3wgxIsKIkOrW0ZjXczK
UJZ3D/KVRf/JOeX39DU/jJe55kvBYNQcWyAlLXpSuzPUHumCxCwpOrzqswG0Jq0mCzp+bhpvspAR
wN2RtMVzWVcXWVCRzZwsJovkKC/E3ciWthN7gmpl9hxtx7b6AYl61a+rDDjCOYgtYUk4RBJJDgoP
rMV8spaWFDp9Nusg8yceNTxPWc/sqaUu7ht1c/cRQwRTc/zLnFK+fdEPI/pwGIhuICWjPLnu77Zf
vcvL6JDNLQqgQTFHOqIxKq1dOBNf5TRAeGlEtrKI932kpbawnBqCO17IL1EgMl1gmtiCu6MmhrIw
WlXO2a+ts6PO87lg3VfZYrSXtpQI8X+usTMNNUAOUPhEd9QFp5vRvF+KQfQ1hkJwe+6RSf48ex77
6A4ZSxYGQhFiAyKSP2rAvzaqTCzPhAsRJXszPsSH23to4yebh7uJfXN6R/rgYWwwuFYPXWnmeTTV
HUxjBiVaW/klMP6+kg43M5EE1ikCVHzC/9016Q+e4L5Wu32/jBeKNXHyAJS8UfiVKW/k4LSYzuVg
bMJ2MIXFbcUw3ZbN888j8odU/p/d5OEmHjY1KQ6ldhwqNAh9Gm3zr9AuYq1fFu/F/E+iHFlUulDe
8QzZKxld5219QpOxVJfQrVbjxWw9ehmt6/k5kPXOk56EOarW35zU0vhbBPlwkw9bXl5HLQUKvvnm
j7KsDhojCQp3tFEWSF04qk5t4+lm8bHOOQ8aipnbZ4RYaSAvchuhpmUIm2kw1eWgpNavWPimbGk9
9ZJtv4mDHuXmFae0FAgv6h68IxboPVIs1K2zxWkrb4CcbaVgvAVJOM9NAA7zzErXlyCb05dkcTNk
Z7qSrdiLvYstsTMo4Az82fpkpT6tsxaNH69gLS8wWOpRICEuAWO3z5fIE0DfQICcLytfNDr0EWiN
7ORQHEbBzEsWU+vq3t0RwI7QU7ltYFxoYa7ojFPvvGz8yCt8yY3cbDHD9Ty1Tpt8zrphgexDf3Cx
sUwuTs/55jZvdsDzMAXf1tEce7c5o0Kjru5cV1hdV2x584JlP1pT01uLVuumrkQOSl3Cydrg1kNR
IK3COereVRtk2/4t/6zGkLUanwaCa7opOjmZ8NEO4YRROeLzZH2do4RYjIK7o3gZtce5uBSeapaA
9onupHbq5garGU/LDoSBFCDSWl6hMEQPGW1pReInc1Dkd8+54UVLvAI6l8g3GG1FFglpEbNEKVuc
607rsarf13BeltOFuGmemic1UNxqP1/EbujcLQmBEVtTEAM9G9Jq7Twy2ByCchCMLUbz8Upcs3Uv
+6OMyppzgK4faHmyuLwlwcivGTY89QiugpsfeqU5ctF7bWcrZana4jozO5vSfvsmP492lzdsbMAu
9ZvTHStHWKXufSmvGUm3hOR04++iPPSkIGTLbp6yuYRawbv6sBj06WLm3nSSfu5gjx+oIDBJLUWf
GIlVOTN9VRswNKhaarKJhppekYs7g371pwv8wwNORV4ReQTnAPmEg+vptvqtFPLH6fGwVMyG7h+0
34CwPRMeYo8mmpTZqG/b/V3PF1VvxTWgOI10+xkH6BA0JMvOaBBO30AMFVbvhMxdeheD/rFCX/SZ
6uwR4IPsQXuFgg9b/owf4CEm8uodjRujTP/6zUf8J2X37bZlGT8J7SzGKBoeltl7ll6mct3uSbrZ
V7NZVTgp+6f8tXKXw/CmNvhbdtux139dch3JEMLSyZKmxIh7JiZEH+3nNffPcejbHf2vJP14XKpv
UzG9d1W7N9D1jUn/+fUaX+ZmsFjKeo8X0cyJTfzCuy3q7c8Xn8jf4yeKdvRbQm1BNfwxLyKe2rQs
FYp2iqY4ZKr13s/33ZtqxHvJ+BxoRcLzp2y21qtEWKcuqLhaTDd0SCc792vUPC3i1NL/rR/a99Tr
UGkbkPVYD1WciA95i6QeFzN8Hc2+Q85b6iyi0cvNqY4Syjqop6lX24k1WoBNHi+muxYtDl7jyKM4
ISGdXN3fQ2ek78bWGMNx4wgfAEwGx7CFsdRCPm2DhZzThH0lP18untIGahqoJkEIQuKK5PrdYIMN
Kz3/5cj6xzPz+Lb/fq6Hbb5tIo5sPRXEDpdvoyvNgPlSluUr+cAX8TDetS/nZfQyfZbPjhwBHqAp
sFY/1+/CckamwK2NuyWA+UGltZkN9W54NV/XebeGhnZEoEbF25A2qMd+nijKPyfKX+/jITIQr5iZ
yr5kp9KKeXmAgqUsCxdGUtC9XfbnJQzNq31eId+4zVMfDSjyTFlvr5qyuGmyL/vRS2jQHH4NvRE2
Jt2kVuJ7dojc8eZ+pcmufnYGC7dooLnypiz2qZXr/XrKvgjGaNvisS2ICRM7XNRv/fOg9KXq9Xkj
p9mgYb2Y+Zc8iIbDu9HDvvqt2dc/vlJCM84fWNGmEqWAh3WjH2P+SZVTs4++oqFxAswI7B7Li175
LSCh2VDd6rxez5+bdRHMjOkvp9jvtTiy8wLpK9qNiQKus4cXUJ3jLM7SpN1DdlkWhriA6KItS4/g
46KH0AqZr/P3qZEscXyjmaih96zA+mitc8GngEp2OP5tlR3YNwOlsp3ZtBBb5Qglfp4q8vf4DNXI
lL5ZuJfJcT5WTSblLBQreVQTVstLGpgTpwANoFwuodswqc5an1SytE/OqcbtLf2c6QQCBkTLWjMh
Acx8IhIdmS6HzxHS1gpjw92XOarDMONZagpzywxU42poYv2LA+RPBva/36dEGA7Nn8KCivftIbjs
x8mtD0dhva/NQRI0dlJHQKJOR9lKL5FIg7i7m6U39uMXBeiOn5caS1LvpOvQDT+mzxEHQMGd2Io9
U5jNt/3VQZlSv4HHAxKyQiB49Qc5ytUFKYJw5eexV7+fh/9z+9/GftRIUZUw9o1F9c29mwQmLeJ3
PsunCVMh08G5ja1LjPpfsWAtaJMZ6h20GUZmPQmQRHKn2tLlhehCtqVdaKRm7w7q4E/lD3RRml8H
TRRQCp3NQmvXF75reLEW8hQUKLiSaW1t2sJqdBC3pTEYws7YwVCKHQXViraDhOpipcv4DBQVriuU
B/eXNfYfezyDMBiX2dMGycRDUoCOyyo2SbrMXz2+C6pnyJ4FBNoYEfCpGMkq9vOXQduMa86k7zs5
DZYqF1CsJw0AykWx//j5vcjDqfnbtPrrlobf/+uoKUin7jzpZBLMqP+xbJ+0t2Yw+ZnNM9uoieS6
s+7U31Af5yaQUusQrvNXZLB654Tz7I1eoEZJjwttsoCtnTLxd+P1/enCiSBcRqtB6ppasPFLF8dc
ADHJvlKy/m1gh8n//SlmGOQoh9J44WER7Op4VLVtNzyFqI/B85UagjQi4d5FQm7HLERsvkjl7chE
6w3Q5HheIAjQx2Zjo+BVVsgUyY0U9hd699o/BRe//u0m//kJwCz4/5t8ePuzhhLD7cZNXiEvjrSd
godgdqzcxkVuFMMiISONHmEv+5+9fhzgFfP8+b69AOfEOjwQQnMNRwoEc+OKn0XY/DwV/rmTUPcY
QmcBPe30IbKhJUWXFZOqJuTi09OreaL7IvL40njPA2ROHp0G0YPDlP1lcZj+0RJ+e39/Xfoh+Did
8fRnMUPDefii3Wjr+K4ebrsGhRgnlSXNDWBxgnSop4NTCaeWjUzSgwdqIk98FXQQom+nFllaR/OK
NhjP7/vYXIVLdJTh0I0RcD50GPVwguaf2oMQXTInTslMKEyaDRiJka8B4OQeqWpt9GLX2pjmDJgk
w1W2PW/Lz5vWEX1vRpoI83IMxCSFew0mh1P1Ms60yfa2yo9onfekkEmW3bUBcxZCUB+8KRdtap/x
Xg1vHQOUR1XPb/WgtxBiYDWBH7rKDAIRMKAiJJVmiUdqDlnvvUbDH9zwUClz9Ltgky54ikKTPKIn
axUh4whH09l9ebu5u5EZr7FkbZLSbHDehs+W6MWLijYOGQHL1GDqay0OEFQCfrlHAQDdv+cJeo4b
AKus3hC8m3HxukE1cj+AdHUl3DMpqYvUZAvBuXDH1nNsg9zEb4KtFGn9/IP8wKbGVXU10b7vMRZD
J+m1Bu8NGUwAsTOjQIb5JOrVdoJthBU51cHwmC+SjRHHfLkZmQH3JJvLWraXDbIfBaq7Z+rBmFeQ
uO4vnM2QuZPbPB8ljUV6T8uE2LsdsQ1okN29nC632nMaVPDeZvQ3OBkrjBbvQxoj36MdNhDSYCVW
CeiePUTsiXbMfIm/YVSfqZX4NGuEIE07184TXFLHC5rhoXfA8aPd3mIvMj/nhZd5EHU/SZDq+9gS
UMjMPBzbMDvpjuJ1tvIKIpkvU9ZzC8+AW7G0YBZ6GVbv+xwdzLZDh/OacBY+vYj+das65AteuLB5
gaCZ06vDvTzNdLD4GwHZ54pgGScZCsN9si/0QjNrQ+JRIFPydq/G9mK9Dl6Cd5YzG4GmtkgxJngN
qS/ogfZsMdOP5DbW3AuXDLUJiufh0gu6FDih0/tT4/J0/qIugHrXi9yErA/hDvp1k/wMNgiEq2eM
Yh7D9dWhgW2NCeLV0j05aI95sVKwXrCWm/dlyaAT3U21Me7Hr2059zLdKcmjCjsV0c0+8aKl4pIk
ej8f0IcuQzjNzypegQYKhN2biaPghaIDh0ZXEouCxMUfM6dCDGHotF0RmzFBt13CVc3wc4L4NQZ/
w+T94AFm11s6hDxR63Bl+/ylas+R/pzadmWev6apBcQf0E//klofoE/NJNGe1s2aBodraqdZkG4H
NyBSaue+4RMwFL7O5LmiqYcumrjrJKeJBts39/UqQLGF1QyjD9djiNsLr+RADkaH8k4n38J9wWvG
twmdzmjfcMcwGsBheTXs5k93NzUuxpAvOYRBfSh2p5X/kVspoNq0wCmI09YOVQ0OND97+MEqMfHU
o9I6YNnvREdQbjCKLbCf8cfbJTJhbdjrsveRhjfrfBug9Jktu9nAdP55Y5j+c+P6a3V+iPDlyY0K
VtTUZFRkBj9kMTnMttevM7IIdNWEy9bNr/fhapiJmwEGDaPJmkGs9kHE2IVPZw6LnDuff6YdY+pZ
hdmYSMQSMIQRfsgveVXQ06Ex1vC0rZHXocGGveTgxFlDVV1X+5wN72Y5vyW3vxdLObz8vec9RNXK
OD+d45o9jyjsMBG1Hb0lyF0hdH9NdxVM3Rlr2M/D+edE9n2zo6W0JMiUiccPw1nhnZklclLv6Wuz
zkhKNR3cLLtcX9Yxi3hur56PsIVLkFPWETLtvL9BNL3vWHDOrFL79L15gVHq/HZj4vej9DAY/7ux
h8E4Z3J4nV3SIYrqAJ6DqvNmyL7TCA7XsAjUYNy9clVadFDh5IN6KtIgeh28/hepvzLEaz8M0WP9
PEnjdlJeGKIJkIoru+kyPchPN7dbIlUbTpZeHigW4ar1RlUGu2Tnn62dqL/Jfu98tlbaaeWcbIxq
2GTxLpaef1x22YLM8wdbBuEDDVA2hqAtwL3Xxs3E5+Yn5kCUvlJv7YwC0yFhxlmvQV3Y658nAIKD
Xx7vofCb1X0xkup8mHXpgo0Py+SAHJ+0w8HuqT7Q80j4mi0nT/0TT231T92cmAw3MDuMdmAJpLzV
v40IwaP9qNei/f2Z7XbsKruJe9VfkLoKK+y7xrC0bM/HE/r1xuhQdapuaTROo2iEPfrdYi+7axDz
2R3YKSjkDYfysz2FjDvVXgWf6tjgAhQhrEV0MlC11xs5XVxfiac6Ba7+KwK6q66aI0fG84uB2FG0
iH3RGozoIK480I4WK1Prt9rPg/iPBCEaC1HGvzAl9QG8ljH+6+AyvoTXNJmyKIUvBGBT0tZ+Qdab
8xzU2jOFD9GcvIkm+RsjMjFHgh+hFQAbRYHZvDP6gWOs3amfcTxZqRsF3jNWdufnu/yH0YK7pBuf
+AcRJMkPMfUoS5VSnPJJ1ahzTzrqY5HVfGzEBFHFOnpt3ukjRqIN++yE/JgtcSZAS/9ZriNzTKaZ
imZiNf4NiRTLKZmSZxC1NafG5fE9z2hxpSUHES8K+/46BG/tIt68U/G6eVjx6J804BmcCMA29QJo
tRlOfTIUPz/kWPgmGmIpg4OFfAp9OQamh3cRydM6K5R4ONzTGG3Xo5loTJYQPqP20LiQMzzwB1pg
hXbjKvgu8OoLZuTD5uWkSXRGKwhYNNdXtM3h1xQYzcTLNz0wdGv2RHT4BIxyeJPW2WhcEqfCMEp6
7N6fxKfstblrc3VZc1HOzBKi5vNGAHONVNWiwZAZbmkYT5MYGlOpVryqDtHH7RDDEaf9hHalOQI5
gH3/RRhXoqI4Obq5T/yO7iVvzedtL+zI6vySiBr/w5IyDJgEy4z+l4Pn67+TN1SurXTJlWovmhnk
xADNtZbAPAifT3rIkSVZFTuOhUD3J9AZrwGkG3/iD2WoS8Bpxz1RFxqqBHxqoHZmgBFkYwgmaAIB
5YFpBDMis8MAUyyxUjdUEE6rUK/sDPrEaBk5rR0HhSlpbxzvbJA7i3AXBVEw2eCrNRQvdxNj7CQG
bVwoE10o+ApWQZUs1Bo/ZA2hbwYu1rNHPxgzD+L12BltYrvnx5fUULL/I+y8mlTVurb9i6gSEZBT
MgiY4wmlbUAMGDD++veavb+vntW21R6sXXtFESZzjnGPO4TbNh4IjOVKD6NXRw+PETJjAO8rGmlq
HSqvin/1oNc5BTDfmSkSwRpUt6STOTqaanoo5kg4IDPbyGMd9ws2kFoi2V8Yvjo7l8yrD935G/yb
R4LyDpskxty1V4JqNc23F7XKkZMHhn/8BiaFhwH2M8w4JHNGUSNawkuB6p/FgXuzEuZT6kM2kRsg
YWEfI8XDbZBfuQEYZ37/0ZDHRoRDQe/vFw5j7jcHyL8X+wIlbLRMq2+3bCtyVzUfy21Lx2b74SAW
D/ImaVRjPcJtg95vFyuzEWGAAHqxErGM/Mze8tChbpsSg8SGQaV2CmC7RlnrHmUg1M7OV1x2cFs1
549hSatIESTxY8cMG8cHU+4ZQ5wPPLwGLDIxXEQlVxgl+Jh7V0tnHQizZs2VnYhBB4CGZTjYGuT2
xjvNMJDp3SExPf3OBVOKm09iCEBRhwQGRjpYJYcIw1CO2g+aWJeDZW5Q5Ofhtk+Q0aXRH8Ln2GNj
M8PFQIHITstSRDIt4t7s5hYuVbQ5inVuPQDPaoFY2AdnRV7U2mOH9E4J8mvrHiL4b3c0mxaJ79s8
+9u45u5sZHf0NnX837fWaNXQ0dwLJd/DW0bVrhDLHyNiWzjxLtY2EvvRnBa/cUKkR9eyZFJ+9klK
+CaKSNFm+Pczf8OA+Lk+X4C6p3J/HNQ663M3IACEZNR7dE5kvwlUHRQd4DjaWm7h3fTWLQPnK8lj
bElLegboTLZ+exu0L1ezwjaBkfiHE0ARH/5ar4kwY0Vof2VUoz/3s2taOawvanqiQ7gtRZ9mbhr6
6Nkj0DFehaJaI+7RuiTH8G4OdbhpZXhBdH/kpY5q0blH0AGkxLbAzj8Ru98WCnCbkSUxrKuThvvz
2uob9ZpmZf3UJzNibepfBXb27K2enJCzM7jjhUXmTLizNliDEXPA3lYnz4eBqiVmiXR1IcltEA3W
zdz7+5l+Y/a/bts/l/YCe+X3VFnrVXEMxBV8u8RC5U71N/16UBmX4XaQQm+giRUpS5i4FNRbW+/Y
QEJI1gwRTB/2wG/N/F/X89KZPM/7/LHJuFWX5SOstrUJPKqAc2Cc97KraXSJzx1mkfy17a19Fd+X
ghDQMzGh6EZjQHdv5VGae88QvMBN2c73DYgAXo28CeJafb1FwijUBpSlxD/J4ZnTWA130apHTFCY
NiW8sLNJHbIDgEogBZ/6m29tw19f7+XUzYutfFmtvlcC1urxeprCjUkn8GSCQyRId0Bz0RXjOcMS
pnOYpDA+WFs1exNMgTh4w5jBrz1c6v6fI0yJ/bEIuKtSaCiiQHa3TpVJ0MeC4V3D8M8a1l4KrPPh
rignceVyU2JvBmjHhecKCI8m3ttRJGqRHt8CMOIPS/Q/W4NfN40qW9YotKGrv9y0bJ/qO6NcnSGp
niLGZWPMWy4V8NODW8dMW7GbagSD3xjtkmuEd003b2pBZjNOCu8wmIp22V1oYHGb8O6TITrbeOfJ
rb9CQMyWyinJaTBSOtewKKjf9kntS3buCYQVZyok04SUfJUO+zQ5DCt2ZhyQcnM/xYjFk2C/pIy+
pC4eU+zuzRWtlGGfLMWpunKItwkQ3DOuDS/+HHvOtozhtn+wxqk7/fZz3iKpV8VC+/AW1X6PGeGB
4UdGV4KwA+PVnxvOJS0z6Xg/Sz2BaSCmtp9RfXp5guzFl/g0pp0m7jUkdYcMBEI0z7Y+2FNx4e0x
TBuri5mrGOPjbETldIvI4qLXj3SK96z/9/bzZnTOhaJYU+BZyBpM5J8XeqxDsCBpW+rZMZu1Hds0
opYdxwhVm7g4EfF1BTjVG83Yti+NQSOOiyQuaFQL052sTmYzAKHF/sRCWbcwzWiPfN3sVofd0IlU
1RyfBo7sJKdp+OiFGXlBWG8+TKYtbf8DQlX7XQ/9/CYvDXX1blRWtQ3fZBAT1MXkc3A0J3bcaCwP
8GS0xtJvt0duZs30WU8piZUtLK/lWeA7YT+puOMKi+s273YfXNvfN1n5dGkvR+NFLuu6LG4ymo7/
bh086OBpBqjM4+DiqUNl2MmanU7JHUz6uRluJ8emvyJ0az95mCQm+Z8W6O/TGt9UCOcVGmejytz+
53N/1Ipst08z7hajicnRbDI8EHXuLoTMYu7inbVYeVp0tp0dGLiThFXTF06A88akjApGQ6tkYLcf
jSVjmPGnWuJNb/Tz6l5en+ysb69KuhKr0jAnGx/oPpxoi2ZwXDxNtzl5OHHTBSb2mOj0egvIvB7+
785UcQAktk7otzXHp7PQp/2q2592fZxw2oDXIS6lfz/bN+f3z0t9OS/RgtaLQpbS3gAjpCl3Urw5
AQ+TfK6HbVieJbKrmCeDsnhYUvc39tKw2x8dDt5wdCkOoeeiXJNRhX7f03/AkNtRuq4Joz/1Gdly
HCfF4oJ+QPWF9dqqXSzO7DybNqKT5iZUG4fuweW+JjW8Q6lzXd3NW6BpITwZXA/O/E25obrX6IQc
QWVKVsTiV+CkYjx1pYs747/FYLAD0ZS9TacrJ6GcKdqWUYvMtIi5hVcxl4UZn5kEcRxyQCY0dXad
fyJed/YBUXJgeGc+j/5VvK/UWXS9mNXhJhZSkPMn9vSxp0hcRxpqFtfL76XJFbj56au+iHK4N9b8
rUOUexVvG2gxlnAW0dE29tbYHpXkGByg+Gnhyl/5OEBCOzhBvN3Bl9/jD3eATHocYEfl47fn4LeG
VZtwVhTRfxxV+Clqy0NALiz2aWlwakgJqW8uPEfYsqv4hrAA3zPyh3GJaw01aqB7Y+fhGEbPwawQ
MuHK2gWlg9umjf0qUI7g8F2dOr5tkqlAESuFlUhfCzANTfaNpwAh+bGjEyHWrsGhRs+FbQOFnsQx
QHIuiXFScLEfTaP/oCXGgRBSw5qhLHaH/Ktay3BOjgKrFksrwviMsRSIY+QMDMpoTFAZgTyvNAmA
HiKvhQ6h9CVugAypnOkcYbY8ubFgdwedDIeUNacUM1X4/wdv3dwSriPGGHmIA+7DXk8kGjb2db/i
Y8jlbcInCMWG0u/u1JsnMHQRpSVmGyn9vW4/OhlaXfFkEAvQr3H+P0OyWV0O7Gu8a8JAMVrolakb
U0D4Fb55Oh+ACRl+Nzq8INKv/CmpcFBwyEhh4oSlL/gHN8DDpdIq8GnRRIAcliSCBHz3MbFy9ITA
XQhJYnK2t9fOoWFw0/SOQYFf5aZyS+0dVmpbVuzJHO+Y++HORhMgPNkUpjEYyJkaLzH5EIHmkHcf
ka/Io8+D0s2IKjT8DH41z4g+60FQHIO6gPFWlLoKoMqhUQ3U+OyWfkolqTsQqb0zjSSlz51IRKKd
XWwEqe8FAmJhQubVGntnFxRU0kXIIBWXtk1QGYkKQKdn0mH558zn+DNcY4FdWW7loA41UpwJ2KaG
5crwdGX6yahY4WU6oAhYA2xPJoTbMmYS2L3mpbifoq1kM715O7I2BIDEMkK43kBEb2tMmjX8WBgm
shgEPo5qhFhEWSyBZnsbA1izlrKQqFyMVssAILmxa+6aN9QfN7NdEurM2luDjJwQl4ivKaAe1g6m
Ywa+k1qHMSrE4Sf8i4ufJsWwltSTiw+NE7dpid//xED6jwn3q5L9Z5N8OYk3z+slL68qRfQoa4kd
5Ar5Xh+l4bkjZAT6SGo+BsU0a+3CQ3fT1v1tN/W1JrMqv84uw59t7LvXpjozGvps3zz2t0y7h7u2
SC0n7EyBrL6JgZbV9oZZw8Oewpk3F+gUIPYorovWbJfsQGCK9i4+8WAbuAo18WAOAONhgOchvCO7
iDiLYwRK5jXJfKbMcKXxp4Iyfw/1/qO1iq6DLb9a5UVWoNajzmzcgmpj3TySOSsHaZxHZ//pkOUb
PGwWAHXXloXMucB7B6RiHvwFL09LQDZQ+wHkcieH2gG1AB6AGux5mUjt9XkGaHhkMVBkiK8lOaKX
jHmt6IlO7DNne5+kDvamgjPOJskWy+hki+XvNtY6DxESSm948ThmPIlnnntw5YADCftrgEK4EtSL
1FVZVM/Bjbfnyb+IUo+FhsciL3aG1sAI6s43idcnXrSjYEmrJTcGt9XOjlviw38OPmpvRHnx1yp5
gdYqT3VzutVrpz6oAD62Mqqioi85Gx/2wxWNC6vZLeJztCWHrYzFWJ2Nw3r4G9KHP3ncwUr8fTWY
G9fxQNCg/iGg/1mqER1x2R0ej2O/4kmmDB+C3MiVlXUx24vI7tq60sGmoH2qTZFlP2JaxTjBfwJw
JYa7CsvGbuPVb+YaynbeoYFqZNg+43bc0rr4syB5ZGqcPLq10XWi9R7kG92t48ElczmBHsMXDlTo
8vdGPVhHJNx14CFDif86MYKyQHcV8HvsCn223SEQb1Rp1EmRZ8aQxgiZG0UrIw+v4lciidTvSxM8
FL76niaWHbn3iJgA43OgUB/sSQbfNM+zPHgkxaQS1hJSlbrE0Ootsh0JgBbsD2G1KeWONqv78Gkr
DT24kpuNxexEmWch6J6JNyNrsBg+P7l7/DZ1UGvAWmpNIe5Bgeb60gXvz49rti3ux/4d5E8bZF81
4l23lDwN2bvxDjyPtKqC96NCn8Qr8tL4tH/Jv6v2H5fw2q1lmx1725pLqFo7qEnQY2y8W85tdqfm
sYvZ9qqp6pyvf9e46u9uVnwshSU9Ivkar6OK1em6O5fy+djH7LUhz/DFEoaYDKFMkeDkP02EP0Qv
QhzMbIg5QvshOSxADYR8ek1auQvBykr9PrxpMTaeXWkrF4/ZXGPmecABW58XABqDo3/70Od8QxMv
r/I/lw5L+efLs6uW1ex5L9moe6jDfFLMeIGQTV1blTu5eO66fegqezMD9p08cluZyTUPE7MQ9RPZ
6EDF2KG4tRGqIpjuNhTqL8PD0BFC+Ak6DMmsAA2c2yDEAOZsmqsv3hDG4hr3JwQkxufMOaHFxaDU
lkGl0cDcZgoTKCAOvOKgdCIDc7LGrlslIXpNlqsEM4zpCaa9MrnH1VCb8O5W2V3k1t+PtSp6vJd7
g7WfomAVya6CDcPPe3M7ZDl+D89jvw6NreZUV3FZhirhXptg20tPULal9m10Ihhrwpx0tcLnx8QC
5rzyrtQQRJNmoObaB5Jz9c0aR/eoYPhSFy4M+ssTO+3k2n13ux37N+cybdYcJhPJevIcrrEgPJrP
JG3yot1j3GmG3b3oqmJI9jojrg9359vs4fX2YH+IFwTGZhA2xYX+01Dpj91xX1nrh35Gf3Nhtbh5
RI2EWKAe7nwsrH0leVK4z+TG3ifLHgkbXju3p4X5fJT3sfKl/JECJGDLzeAI01lL9gF/AWN04g+B
ejpkQXo6bMWcvToozXWbwpMC/t7AuY3ZDHG3NuvQxrwHke/XmllOBlkQPDWpB1fGKKHA0mU0bfvO
mSIaX36pDf2upC7ZtO+UJXsS0ddt/r7e2Sf1xnZyCE+dJ6KTRWWI/5pHmd1llHLznpTQu/gB7+vq
pU1GeYzgqnbpET2YAsmXE9YBDULWrI63A5qUQUkbU7ZhXmnNk3fuYWBr1Cj2b7DDKDjgHTyHGN66
RSAPrvjcwFevgvsEy4eN025MxQ314Elmhy/B6rnCdUKkMKhbh1Dxdq2N9QVdYW+mzvEIL+Ho4pLY
kLfWuatghg4NMmJiTvo5c5jNqIDCLxM8wMimaKbUzzuCTEOyIY/drL05syX+vTCUN5NupBYq6TrE
3VSrryz8nVY97spbWfSN7joZXe1zv07zmcdcwAIr7DYx8g3k+sl2qE62je3sMFxFZArH6IY3gQav
OO18grXfCTD+vaZXar2eHo/ytXIu+s+o/DZmv8WKy57i152UucIJfY61aStnq6TF6xdx9WbeGxhE
twloamEpAuLugcBTj+2CZX5kzPZo6Gj+RIL3+BNW8e4YY8PR8KxCnVeFCP/zzVIu+FmtTlnRPwTk
pkDdKRYrnKDHWs8IT/3/DIjV8d+P7ftsfH2d//3Ql9K/nh5KSVH4UIbpC6Oxo1SYErUl6TgOXaa7
Rb13WJaEGo71urPlUWGxg35y9vdVKOJTXq4CYLiCi7BBchwRsj+/uppfr/ImPe779f79AjJiYEj6
2OHozejVfZCxDNAQ53baqge7CG4VDEK/1sUqXEfMfx0caBAejaqf+9oHkPJNlfnvhb2OF/Tb/XHC
lHDfl5isVoOsLcH9/vvLf/sn/fryuOqgFdINZgkvsN6qOOWVq7IhHce7YNjeus8qBE3Qj+z7ub/v
q/MPn/fmKGGJ/e/zXrA5Xb7cK9lJfB5uzcsVukWtB059JJr1bEmT+pcqmSpZrJ/MFt8IBGu6mDRW
ajX529Hv51Muzmf9msvZrl9pP5jRrBLmNcEKsU4xkJjNXzrUt7pMBVULd5ChnV201806qSkWEu6u
NuYiYQmNlMGJ/17Gq94ZX/uEnRILPWTA0lx7wuMBwAEAWNnEMFk+MSIwRf++gdXfbEC1oomqj8Fp
RZW/v+c/R6CcKkXlkkl5fxttppWOguOu1oezC+kT8uzB3pLp3sdfQ8UY18QMPyqp/WJpL+qeO9We
on5YQvXfj/TnFb08UvmWyrfHmis6DurLTYhyrGadvtZ+hoaS0M479Az8CW8wiI05SFN0SRAT1LwD
E2/SPbbB3WdgF9Xo78Hzuqn9aFVoqrxNbwPZXfEr/cJ7cE+9XXCF61JaSlzlbXQfBjxs2UHcjVN7
TEJvieBIg1WVL6CktA6sXSPauHILxgv6lwfAn+akE3bSGox396CZl15lpn60iVDfPSF4ZSAdWp09
9dW0q9hsjwfpdlrTHNL2nb4kavC+jnpnnWQAN4je7TPG89iLRo/OhWN4bz8YxCP0R3OgQp9c06Fv
m1KyQvTpruB5WLuCZIi8QSZwdbZys7jGzCIGDzLzB6wWXlbn2MwnJG8Y9t/LTRd99c/9Qa0YIt+o
hhmOeIN+vjYnbX0os9tu3c8jo2uYvbT1NEff1jE5ihDEDDdSKEhFRaU/xS7LPcBmC27OFQHfEz9A
YqgCytbbVImOkCB4iQQHX8fJQDQiD/eKdFoYV98dWNjwHCOIckacMr8SZCNvuh/U3NKpzMFxrBIO
iF34qdWX2n0smD/sttqbkRDjFzJDRVwhQ9WXdWwwetFxPMOcBF4bbntEIaj2qp9Ni95hoM3Xd04f
QHbiPILVNpDOwTMAvkdhAfbSwkSXfFtsDi495UnsAXnSu57mVgiyHatMcTyjf8ZjHZtP/0ErHldq
1p0YF/puSDXQfgr/0aC82mIzYUmLLJEXN3JIiDhoHeJ0mrP1Y67eJH9ls/fUVvkA4/77Sb8Zw8Oy
qqJ0r1S/vbheDmNJOskrIrmy/ibJx1LXGNdh8zNCzubVu33oSY2VjY1r9HCQv+TzCnzy2VHpqoke
lryz1+BaMe+6ea3wVBWsPrwyVsPtFB79vp1NQCgIblAZBUBWDx/0npMT+q4BkLXAja7Q1xko3T9s
lsrvdopyEF2mjL+hcB94eaRZHTt7I9Wy/tVW3ODbdCZr1qeSWfAq5kCkFBuwlGCRwKdtyeYXHEc0
AUAa0ck7zmE6ArdBhgyV+cfU+je0Di4Op9yahlmuSvX689XKq9npcNurWV8GHxphtc8bApWbwKYd
rh7HIQolziVHhrOrkguDeBoDXThu1qqDtOHqyl15fEw2IOFknPQUECZM3k1ssivhfo8GFRqFZinm
YyEs1ZBgNjCu2rqlYtVOtM7JDmerI367In2Hw843vFqgT0QcYE0mgEwGtTecVfAkaQQTmSXK/UBZ
Ml/pyMPaU8zK3R1SpFoA7J9U8O+84UA6p2tCBUR6TmGeOsTQktYzP+JlxkxECbXmN7HZ3w9xLsXp
0zvCfZbxKp+fYuHr8YDTF6rJkUHLw9X8M80LXNoEeSxpKg2GC1+spjUEgudy08udNWMJtU/HjtJR
BuC8+UJPwxor3EuPCMAbxILLXGpvB1VCp0EID1Ydosv40fn7zXljq6XiCYSxqJjbMrR/KSDLzLjr
x3U962uwfMmI1uDpW+epapjF0ujuppc0MZq6uQfBJdaI6G4kFzfnPkdf+AXswTm2tciPgaaou885
+U2KRcvKKtj5zxlH39rAk+1g7av+frnuyU4NsU4vO7vAbzebkgQqAyngEuZi+kDBGZjzheAo0rMu
DDlwcjcPIIgVu4ZpyeJcNnA/Z2OpkUs3rII7LySXyqeL/hPEuLAoFGJjXunUJ+r8NjsOL5+OFO1N
vYAFHtQGfDVp4b8tKP+pYJRDShrq5ZL1a0eS08qoFp6dyt3R8SYeHClbJlDsAa1PHC6EYdoZEz9M
HNCoZMm9Q7zMYUjcE451BzQ/aPzXUOdhRzqaiH2SOnJhP1CzsigYlY+1JtlJarscPHrPuIAHOajP
HjM4JlkIpWNTdZAZNSj2VX2wkfvyJdgu0uSTSFx/tw1pBjw8ijZsTH8hXqutesjW11W/RFcPO6hF
ugGzP0gcsGfPDoTw5AaQXNrLQygFYs+5MrNVZ+fBQIL/mHobH0sLhqFkxHRWoTe+BdhOQA7Y87ZN
OFZXcFbgaTKLFGyeO+ynYgy0zCzyNAEc8zcX887ILxZFGNABM8ccio4YCMPMcf9+Hd4w+zBbNmrC
a1e8F8bLpqs8N+qevBepl0ewj2h6eTIkssxdF9t+BL9sYdAWPGHuxQz0y6q7XUgVyGpQXTWBG/bh
w0RHM//EAHqD2jP5J1KVYOAaDjS1lw23ci5PFxmngd5BuFFgSV1NnZLT6qu63O1tw73CCehygRf8
VPKKqcT7wSksO0Z7F50e9h0ueLIZF73Tyjq2SFe89K7e3mFkEmhJ5cOe8qYp5VoRpOMpAPEZY8yf
h4NyMGrZ5XIT/JRBrT2C9QrJopm7MCQ9aoomUJOFxL61H+wiz0ksf74HKjU/+apU37GRuBBd5Fxq
GuR4USD+87Zet7s8q1+hTVXaAx3FrDvRQZcvfQIHHc5RzS0SIaRN26hqkUu0/ay9nF8wxLvaqGnp
pyXT9w/tNZv6tr+EL85mFseCsDK6jhoN/9KYzxW0hMtNt+03NiZxLkhQkYi7p+g82PFS4Ht9Qcii
xQfSXm2yqrkXJBHaOqq0ZLJHuXDcIfLjSCQSy09vdlyczSYy1jUCZMycx7p/VeyU2SxiT8I3BXeF
JanWzd591ulkaC8EOL6JO9UWvqDu0NjaevtuDb8qAfoqWCPlbMVcT7ONvpgdIgDBP6bWuvsBerBt
8+4bHSo8B91T8y5AaV7IRbBIe0SX7PqLfFY2qq3F2VXjK6WdZzH8s6TxEtlphcnyFH/A1mo+nSZq
f1pzCXwcjXEPt8PxMUrCcMkob3gzw53dr/j9hBE+5jpH6OF0o6RzHEwpHEeZmI9H5WCKuQvkpPJu
lRP4VcQQ8rOabN2wLxYkr5s/Pzd0xdwN23YW9vdOqBleksP2LtHq8r8Mg8nP8JZbdorcm39A/t+M
a4gZrzKzwM64YpDZ9HMt1fWVWil3kK7wK5DdiQsA5nTuvuCqOWPrEVTtPiTv+d/7UfU3jPLzU1+g
rdWuSB9nPYdXdbXjZ6QNmj0DWrPd8wB4IxRKDzM5t7rVRnd5M5c57hd/X8C7DfEH8/Bl39nen5m+
fvIKNWGzYiJKxMbFzL6yVoZfSBkR3oml5hcpk9hobE1Bg3SmGkPmdFiBx/6IChe3BmgAn3bqb8PC
l+aOIwmPafYZBefdl5K/Yly25aUOUUoRPd3o5iDR7x29Xm3aPLi9nddbOz1elM7dhHzDbwSr2PNq
phMdgzGcwlsztDz2cX6g6zOHajxM+qE/L2bg03uvrduN9bKde8u2H6LM7vr+Bdg5nf59e9+wrMTB
SkQDts0aGNZri1q/lcqtrqZslRDn3GfQ3LrBAmK05ZhOolosfMgR7Q/L6t0OjV0IFjuMa2ia9Jdj
7nA97NOKksIyq01GI0hZZry3uWtQCzZOzwRmNjdrM3paSLx49WDRLJdF02///e2/D61fz/Cfy3gp
PreP01OTdlraEzF1lHVePLl3e6zus4kmSTuZ0PVgwPlNk+Ati7EMTCAvkpdjh00mM0VN4M9rHd/P
nefE9z/cpZpYQn9c3uuk/JYrmazfeDhZtDNHFQujBYt4H/Pa1P0e758JB+vZm/HE2GGHDn2zOS6T
hFbACe/eZd4vsd7aW/PLJ5agKl77v67sZVtQC2OL77uS9kbx3Y4njFAnMRtEQ0NnG2+SCc42zaDO
Pg8r9N6AJtxFJY2APqnYKjvGlFe0D8C3hoRrzm8+Yr6/n+wbu1HW9f+ebP3l7aweH/Vnfq2zwGK0
QORywt4xe5uw18GKcCheuWTfSXZ2d+1KpBULrPGjD75YxL9vEk0qg4EaafUC6/rn9M/TennNa9wk
yR/F0Enw+TUDczgGr7H73U8UWO0N2sRX/t/HveyUlft6I1/T6veGJEiATBWDJssYQcCaMiMrnclZ
wxEHwRe+GVJn4wXwtUFsqedGTTeAqMJDwgWq+nUTh+OxCv3rOQAIZUaaOVB3QsuHiogBZAlvlizl
+NN3eP9CKjXoISgJmVG+IOrXPKum2vme9rRJfHfjyboxuw1w5nAzN4Bj3CusIn6aC4jFEQyzgi2q
D9FsfrB9O4RHl6ws/xSfwtD2/15P7xf8Pxf2smEdb9n+kBN1yHqqIcadbfymVli9lWnWDyYk3ieq
gF4N8eLKnyE0DBAOstwc/sAiiqYYUH3heVGnw4dyqNNBwT72UK62hA/E35f6pkUEDmEcQygFXWLl
G5X8Z9k906Oyyw321pNLrdiTBB360Fvh63JOjp3qAJMmZ9dm/vtNkIYmGjMditNAI7g3qpshxEg7
DK00s/sMQE1g0Ycpx+N1MJadE5x9lZLDtvylPb9YA7xDBx9herFSf744P7/By6H0VKqXLBVHawNO
jDW5BtWzmQ5qTnNlel6Ee7/e3uB9uUWIo3rbqcrYkiBx5UPp8V1R/XUZL++vVrlqz2IrqNC3kEhp
GtCnu+mg/HXyVj0k+8SsTk/UIbp/aD5YlsKalnVgBWbgmJYZHih8EyHFFQTOqr0+mMndoVLcTo02
/vkB6N/J5GRfNj69R9/Kzr8u/WUvUK7l6VbZcOnktKtfE/eIDxaGLCaBsotvlxmc/0CNxbb3kWjw
G8L/+fRe3uF1Jdd3uvjsUqbhqOG38LCw1VgncewKE78OhNqKgUbybkUOaBSCqb/fAPb5Dwvo5W3d
HLPDU35wCTsECsKBqDLFUwXI3YD7Cdd/muNfrnnE915twgBTb9syTFeNuEpTGWbAAQVmS2szI49e
cSsDjIRwUVglKMau/C9adcd1XbGZI0m3jcmaFoL0ZpwsLIbjqLSRMlrDlmcGriIoq6ckVJxuZi7b
y3qn7Tst4EJEWByEGvQCxSGxQNuLxWJeRKp5YUshBHOzzzbxqeaR375c+BpqDMCq9KYvPen6qJTF
7WqI7WEf4EbF7gCuEpIYZ8vhfTquj3YQXP9+It/Um1/r8Z8PfXmjK6tbNS3PfOiAV1p0oQBolj4q
oyOQbMUZNfmZOYlRuNC+4iJ16AnDrqfdbJ6tGVcoBB34VUHEGpbQwREo20VQN4cPV/WOEW5Drfvg
HEz7gHa4rFD3mw+z0bb//hZv5r1iS/3frXvZEIqTXqTliZ1V6UJ0KXBxvfsP3AvMrV80oX99+Djx
orzeNJ0zUMeDQDbk1ye1qa+28vG4SXswHpodzeqQigCwPNXMkGP4o1vv7/qhjvHE/z7u5Rk9cPcv
co2PoxEYkDDPQtfNUdyjbiK33OyZJtRaCxqBPa3SVIUbEyuM8MNB+/2l/vrSL/e4XjwuxuHEVQxG
olyKIR0OMFVgabi9OB6BsT8jXIRnTUyx+N1G7PZcNx7ZE1ElBJ2V45mOY/Wd8XCY4PBBqrkDJPB0
prx9fWTDEM+sxFomfftTyflmBsYNrDO31IGfEAy/bLrbXe1SHrMs7WG5YsldnE9AJ+/Q+DM0uk29
O5p19vTrKrLybUOyHM3+wrU7H4KRYMfdGgo/GhXUP2i6o2ZgLryvr1an9A3afIrXIMADirJsmoxN
jp4VQEzw5QWzYLH3t6bnRKkJwZ7ph+l94Rc29Ba9NcelM24FVSfwINaaQQ9BfTDEmc1MPB7pTMJb
rNWKji6PNVoEvUnqTWjwrS9K9Sf9RGm2UP/cEJFOeBgEoUN7ZFhJ1PFCsKGGSWkN93ZHdyaqySUb
znaIo5MdIeywNgGwerDFP8qwtzEoPtRnX4JTj7sopkcCO+6S+Reo45Wr2/x9PsF1KSmICCPponTM
RLjM4gwhmGbtURzk7mSkBO0sXO6txg3MaqA5wi+uglsbXi0OP10tFbNRF5nh7QJneUys7LZlriP8
/mrY3UVR98M7arw77Rh7wjvEqZawvJcW8nyvrSCBpAYwgNjZRpPJ2pwM0Ii0//82NyH148h2R4NE
4cjbFHhYeqWmZkZw6a+mOxNnk/jTPBGh9KPMEXoWL2JsbSbD1goNW/Nu38G/ZytzMgIHxMaY/ZHz
DKcg4beXIzpKW0Ah1MbDg/iHI6dLdAJ3/2GG0ZewoRD/pu4siItlhUS8D2vcd4SABnHDEjBi4R1M
r7flvep4Y4T3e5OttLu3lmGyN4eLBX8t6gMH2N0w9IIjNhJCmr9ojUP+0NbqwmK32ss+6BAKmr23
dtEp4mshxlZbyxgj/DEHPLP56tOb9wZNIG0GQq8siEgkT708g0LKtf39qBg9dFKEj4YjAueIDsDU
wjoNMNIJABUtqDFfqwbWSqSFaOT+yXVCCVYojbq+TiXX+QQQvXFE+veqmI6zvf9Th5+LS6GrK9Xo
ZbignJMT4pzFXQRQfjnrcfY0zy2FFi2BAmB82ETfHVT/3JD/zG3++ehyezHkK3OkXqPCcMfo4N6H
Yq+LUO/4add7U2r9+KiXRjsvGFJJ8MJ6ddQFtTbONlhdTi5tfDtahFcWXj26LuvoHnDbxAFQ7316
AX8fkj8+/6WcMfJ9Xj9IVYP4PapNehxvHTKyxd4EC/wNbIn94NyC+4ED84ei5g2b6OcDfjkwT+l+
fX3AquwJ3dGRXHrAFsSlwdoMSL2D/SAn+0HdPI8AiLdnMyedsWhCDkee/eEpvCvqftyFl1NTk9Pd
qjxoBpZZmgedSbFvfCA6rGpqhugUtVHdXQ4+3PrfINDP7/9y3p336fkk73j0N6uKQaaA+YdD+Coo
1j980ptNVgNpxcAVJ1yF9OGfr1L1dMwuK0k2ejh0BrTV10aLclUY05wwUkHt9uF+qqJBeKlCYHIS
W0uBzJmuvKyq61Et60/9JPXki4kOFndpsMDJrTNJw5ncw4MmZE+pjeuShxX+1d+f2VuzLl6lX4xA
Hif7utSoVM1SdyNAuUfgdyViodpPfuzjpTQ/s0SZzoJeAyP6T8msdbLF/PnhdPq+zL++xssKPVyf
90OhHkHvR5fBZNOYiV0b2aDVC7BXpeS4160Iugko2Mr24WIyCqt0Pq4TsRD+uoyXx1ekeu14Sw+S
gMo1MFbVpcxfdeIriL7+JTFuuttNvDeOFodfGU0EFry459ZFMZnanuGvxYtOpzfrBc8Gb1dmce0d
3TLH48SqRQxAb7413AQtIuEohYZPC3CoxkbveMBDiCuZQrWohOrUz/3rxKc7YFAiaU7h1+JBMTPs
7oOewRJEYb9idkE8/MH9A836m5Hy1014eVuqz9rprMksqVqcHxFaYkhIha2Sh0wU2hFRAmdT1gSU
cTrp3j3tML0BAce8/SuKmL1v8UGtmZQEjoWqEsvkeN6W3LbPz0KwJITg1/G8nfd51n+/fMqbNuTH
uyB+/5/D5HC+nx/qnkW0Wh5GVDgC36WNx9d1IXV6vYvXCzqkp1AdVFzsohLr0tSnGGAu69b8Y5Py
eymR/8fEhUlFHRmD/gI8r/bHs/Y0dB3EfjRianA2D67o2gvIgcwReTMtNTEJT4uSpGqGKPp3rsVo
qp39H2nfteM6ki37RQTIpH+llfclqfRClKX3nl9/I7WB0yqWThE4dwbobsx0d6aSmcvGiliXs/Ky
nDgc4bcN/LmfkfuD1qnvRg0j03F5VAZzbR19rAtE3JhKRxMIAR47Z14SxM3Yjq7uZgtTk47IWFH6
QQGc2X03GPjSJs/pd+sA+5JklQMdmwg+jNFtG7IikTLSyKflTdC3p3gfILw+oM1j77rDBRNvQLNK
79/LM5ov62W8PCd2P9W/eFKE/7mJ0c3hiqaI5Bib4GFEQXgXgc5yq5yRl3jWV7EcDnisprkZbsdm
jckSdLsm7DhPDdzPR/dzB6NCkF+VkDVnB/mURPoZOeQW8fcAOggxwyg25AXb3Q6z3ToEikzaJT72
0D861tpeGLRPx9xPvKTfXgVZPHwKbi4LYe1xgii6jCzIES+ezoUBbnx/w37fbkOsI/4P50hqUeLA
6OxuhxRrjgIhUBJGB3lNQCfeNvLbETQwGOZHSWjCvT554bgn1M1BOxkO9heI3xNIzEgefVQVqpuY
bcFceWBRhmxQh59jQNC849dHpZlvb5gPXrwuoCKyosXrDNobwMnAjSG9w7jY3wf2JML6sbFxz5uo
4G8V0QBGHW87aFuaJeLRl4jmh3vjO0fVDRQtRDu2F0pk/Pn3+sKT60M4IkHXgKAdgczip+lTFC9t
8lgUkVj4Z1ljtjfOsA7JxaZkJ1cHBU0MOx+UTx/JGrwOSnYLs7dWaEPoR+/mmUiM9pPUGOoTG/i4
q3v188EgB5KfeKmHXQ3H6zVHjRE5Raed3q1r/72Gb5VBPU7ra7dhdWN1UAWcS0xfrdCcy4zqg/JN
e57B5zhNDKtq8LvaoXExtjorIz3/UJDTX0A2a8u6zYE6RT+A7gG17QOABpfoe2e+mXCXrrF3FQuh
3nwGF4uEf1WukNX28/YUaOBImLIlT0IZ9cePHhn+rgYHUdHjRy9r/IBbuIGsxm2LbPpwaCFnvcxm
EAgF7ysCbk5H9RS9Ksb4VANzv5zqsEx+gJHR75NQ7AciiKfcvK7Tw3qNksMSg0eODlm0K0oAlOZg
gD8/YJyu1OxYn1tI1eE8yX55O21Rz9nJ5geE2laCRjnKNfAN0vB52GCE7JqgrTWbofMilNoeZLML
RJDGyvxoEBOYi6NXG5+iAeoiQK2v69kxP35TytrJ/uUTaQ8cOfrzdyEcXuBHPqTj/SCK65beM9od
Zyhjt7UGuOFwOLj2lwByH7TClSOaRuYCnSJ0mifc6zMD8GMLYw8iyq3CxdjCFfNNawyn0dgQTTVm
8+WDJuTyOny/6i86BUL9/fSf1BR+/viR51ACMendshNPqble9qbFvJ8iRD1fjoVgLEQzW9EA19jP
2MMnqlWUzwMADXFqF0+fOvIeVDZUFijIUQ3BS6suc+NMhAddXtcsBGB18p1rYK8D/QHuPl4nHrO+
W5kZsFCFxp3fMA+EG8NqYKpA3DNZa/md7+NcHnY0eod+hWlBpknFk3Fer73PArPjxjX+XqJXq6Et
+yHfViXBAL6J4pE+myrBP2ls/Vx+9PQyuQ7bnmB5EQeCmtoWeb41tyNNQ7lygxmH2VTrlzx1Ag+/
eJQL9rkDmjE+geW5rqHlAHjIwWbnO1RMdR3ZgvEtG/vzZBftd9T984fSXT0YedZvg1ZlI8QKd+iH
haFT/T1e4O4f6K/dbBbqeaFT2N/fF/9Z0PbjA4+SNUlIJScbcMLL5b1yDR48sBxztCo5P4gbxI86
SoM1dXJH/Xs5ESOJ9DRHEduP5UdGx2GHwZUITpvXQHxWnjvjWi+M2+2GtB/kp4DtXr6GzQ4QDrT7
F7q+PFNYY79AEQ0FxuMxgPFEUACiaNQvTUwPacBA/n1Ed2aEv/Y4skpxWg9M28f4NtcbTmW+c5Fd
akf9+Dkdyd+Dwr8WGxmiNlfZsmbvB1IZV8WWYQMYPH6KOZjDwey0VzDYzynd2+y43E9Y4MnfOgqB
GIER4oH+1szA9bcsFKx3XzayK3Qmpw72ubn/76mNFc4TP5RLmb5u9HNA0AUyNOtwQFcEWDR9k1sz
JLozVL///pxPbzxRQWTOqejuydzoqWWk5qKgw1OrF2eIUwLHZMG2osTAnC+UI+FV0QDN0+Fl9f3E
a7v70PHX5TlgvmUFMplQ0fr5zDHsWXaEMALF3yH0RoqyRvtTsekO5rjtO3zh0lrZr685YOuUixB1
dmyk1oy/T+FZqkQedzJ6972fJIlbevTdX601C0kcLI/o9iAZNroJOIEjmFqPC9DRGcfP/aSrf+bq
HtcfPXzfTVye67E+rxnIFW831NQW8zmiUET4pglJeGAlWg0g6Ykr/tTAP648es5ehA/juz694ugn
phD6Q0QGZI9smtClAQIR06ja1Jd/gryEsuHDlx+9a7YAxlckDv3y6/U2ATVZqVtABdiILHQARo56
Yn9PnjK9T3/dt9FzJoEM/xkG4n3V9fbd6lB0msNx71BagjvDoi0quLX2/3XIMvLfnxc9HypO6R38
XHW2vKGh/Q68VKprB1/XtNfVG/+mH9E+mlqVXtr/9edi1VG0QsRYVBLHRbRy774xaCLDYAN2q5lo
pcKIIUNDkCJOPKanRvt/Pi7WHYUplRMVcibgMt9tyfvJp8Wgw3z3sdIBu0H6rIKU6nv/OWFOnias
PKdIYF1SQPkujdZ11CzqUJEX6FXGL6YjJOtWBwsY0S15mWNsb+D05nKvTAGKTzvPonkBtAv3fBNb
mJk1Kiiz2DMUpjBXBbZ0+28z89TEP+5wFE0VXBJ5TS8KJ+rLbqBCQUXXPHzY9msN0gsNk6vAFLSz
6aztCYCePrj/zmZkan0iuJk4YOXlNZnjlb9bYMbZIYXQNxsYlr0xVYT7X574fyuOTCpxatcPYPOp
Sev19c1DJQ5O28b0rm32xublyBjGRAD1v1y9/xYd2dGMhEEE2LCAmgmwuBzNljBRi5QNcIMVOEUB
Q0JhAoLeljNdnxXoBfv94P5bfWRL44J3lJ7DT1bRkkfCi4wNXWt+yc1c7d37eD90Swx9wLrueoCg
ttJ9csLVBxBdHsG5eKF45egF1Wxwa0/lLsKz3OXxBoxMruziwQglvQEVtjZYCKrBXjA/Bcc5NUTA
UHAFdXW6McMoNhoitFirrV4Be/37Fdzztr+OaWSGQbyVYKaB7uS8dvaY6Hc2t+LUQDUx1yBat96C
72T1DtWQ2/sWMwUxSLEFwwdR2GpVmCaKAJ/p8nP2PTPNC79/lTT/hGEWG7lf+rpYrMwLZlJRM8Bk
Eyqas+OLeo5fQVf8jemUwK5a4CP+/j1PyEh+vK3xxBVRvC4SYoU6M5zseo10AfdNMFY62H9BVDy5
IL1Hvw4QDToCAi+oBN9juof0iOmrNFMzFmaEQkTXt2TXJCDOpC96hS/YnoBvWITW8Qhu2n028fme
TMXg5z6sPvp8sicyruMM+HzwZWsQLWB2AcNl2kFboQ5oovzkgQfsCDM28brvBvyP3z0mxikAQSF9
Rej7QjXJpg9sOxgZ6mAW0DqH+dxqdnPrckEWVBwWr/6JNhp0tPU+KVeziIkwOje2R9Fuc1mRLfpL
yCQnsehPQ+qHA+JHfjdQIQnLhTig8xUILQHYUzTF0Xm0EWcgcdNNnX4ZZI8TDnDqy9zLOg/3QqkT
T/B7+mXg/iwLhJcoVwEpZh9Ecwd2MwyUOOY3KHlmUxWjyd888myy5CYyxpWEE2uDcByhBuWe9oAS
lU0biBOUJ2i+CvrrvbKZSpvvB/rXvRg5N6+sernMsPh1va03W4zRoAT5L34H4SkCeDRagN1Gqcrb
+1uMPCCk/fy/Obz/3sV9mOvh9HPflStu4HD6dChkiwTiwOi2ipPXQMpJEe8zULNNGR/62/767SOP
10KpI5Rr2AJUpKotGgXafKfqmk3LkmBDR9KIKslk1kj/rX+tOvJ0qcezkQORV+SqgCeijo4GTmLR
nLwC7G7DUfZumIGjsZySJ38eQz0c88iPlYEUc2KIY85oR4Tmq+g33itDuaGt0tXr5m2B8G0ymn5W
m3l81SOzF/oCyyhNL2Ae6Xrdbk+ngzYcNA3xE5wLLtQUrEWYOOO7Q3+4T8NQ+R074MvCrYCqX1mg
/kYS4z0oAZNj0QfSRIi8npAp2ysg6jaF9mZGb69oU7HGAI4YrQEXpw4cPjDBNuiGPqccAT3pPy7B
vT38sMEkJ9EQKTDHayTvN1TJYIgbFP6hEzbTVjTFgKWbfd/BH5My9c+97n/34B6MPazetTn0YQKB
rm5ZMHTQDj/YtgZUJt45MJJT3K1Pq68PF+DXPHMiclJX4+ee1xRTT/uVGKimYfumA/P28XvK3z2P
Zh9+4siuVZjy9tsWKxYATFxpEJ2j9oWWP0ZBPkzEs4VmhicEaFOOZOKuC6PYvSQl0EiYUkKeglpU
a5+4Cy0z33sdLwvfCLfGftKSTd33kSUTmtyr2JR6L5gyzGThNsUg6p3bF4ypA3wNnE6kt2CHnPi1
TxQdfgQ0wsiYufwg+EzE3x/aNdwMFhLGWw11FA4QfGArOoQWaP+uVv0KDMurEGPzmF/JtDpGbLF3
K7CCToV4k3saWbmhVEiplrA2qXmFiRvmp+yIUj+1N6mhm4i2gAiea0ip0XbU0TCbfX9C3vvvyPZp
E+zxyo9sXtuKpe8C5QdbuzbWghmhLQ4qSl09HEBzQG8/SpO4+tXax5xUu9zvFbMT9dnENiZ8nDgq
nyS5DDsDhgHENWi7IJ7KjhDagM1PX/ASUEShg0Wbt0J7me3l0+eMXICKQpAzsY2nGdR/z1EcxXWp
EvlhDEZTapBRDQZwSbtBB/t0m7vmXBPX5iWlZUrUCDMA7YFVmEpv7ybmD4t7Z2J6sHkMGNyEroRL
WBpXx4YXAO4SlAQ6gB0FxjqhggLG0NPWOyLF/ELduIAX4BMDNJEWWvLHwmYVzIbQKmazeZn932qJ
Dwc0DgIrvnREDpcWERA85KG5fIH+c0WbU4sFLiizoqCJia8y4YXEkZEE/WIZuQmySbwUsF3ctuiL
BxbU6QRt/oW/Oki8thOMj3sUtgB4DGCN+bdL+4OAPgPo8n8LjsDihoESVLYx4A2/+fCVIi52YE9w
DOdWX0NOCePKkGdHtxLlXF3TASDoL8Ua/AyTYfjzSPhh6ZHZCAYXuiEhXRqCUosrBvNZHbUedI+g
+qh/7bLZDskxtB+1jWK9QJl6H0znw0+/yMMmRlYj7uOUGejvN4wM4xwWBafxyzkgyYcY45bAVpi0
DsgufYOBKrQGQYy/78TzbOS/HYxBIvkgOnWb0WMwrio6eBASBmkVekaBgdK2DXAkwqXNG4FcIIJU
1zhPXMrnxa+HDYxMBSl7ro3lTjj1SIcQIWMAeo5sCDeAxkUoVSz2qL1OGKjn+d/DqqMCqCd2xItF
rIpxkCui8jWeAsI/iHkfPj7QpOP0DXqE0LjYf08t/bTWzKsg0JWIiP+Mlnb8THZYtaHVvrQHXoK2
EiwMLb8jSppDd82OVzXFdnQAbE587Tst4i+r+LD2yOwoiedwQtXevZSFJtLpEEIR4bS2zkswSWDw
Ip8hJ7XmpDGRkOH+ry6DjTzBRFcHVvqbg7o55Oym6tH/yy3870xGlsmXmV5t85qaQ5myw2JsCeKv
EHnQDqq+270CJwBJsHp372otpwzj887Ow7GMgrhMLOok5vFJ/nlNDLl7xwMamB+oA7zomMW2gYCc
eHj0J/31KUYxXFsMHJf4+BRY09+g9rEFYADYKXu1cndwR3RQZj+Zej/Fq4BF7X9u38jihqrXC0yO
ZQtriaH/6xaRm7iMjHztHT3UN+0PgEReA4C9X+pQ/8YDAAZ66gk8DZofNjGyvX5AyigV8bnP12s2
R71btfDrESShubQhxkaZHWdTEdrzFAEkT+h3YAgIjIA/fU2YZ0qXpAm9YwCGqZhmPb3TYbkdnK4J
vPTiZYHHPvFTVfqaR5+ZF4FIA7MDFLvZO6/dg4cre4nBhG0sgI7HwEwrMhNE6/d+fP95OEDVi7cg
qrK9NdhU83EG/8IJMiYxAFThMl2gr12BbAwsK6sUWz0cwj3KRN6FnV+4PYUSOrOdBgKk+a4A+eOe
ZOsIPdB8p+suVYXdfzPGHq9aTaxznkE+UwQ/JOSEnLfPv2/zM9gdxDw5hf5ORSBjPjKfHdSacV0B
eBtYNGAKyw3Rgda/IfSkosFf0gpsWqnG3zRArpF4etBPAXJWNkCW5k5VeqjP+HXooFqG+jSor/nx
HEhLSJqUqcqfDAvE0hYodqi2GyYxkBbU85fjHgSG0mbiUz8rtyCQ+W/V0QXjOj6QCg+rMjMo6Nbg
l7th1FE2Rfx3h7kDoPWOeySDkjmVcD+z62C3lEC+Cd5lMOWM7GeoEFeoC8Kf0BGnTSvcHwOqcQC7
C8LmS3oN7ZrBV4j1jqbhhu3MPnY2pji8hdJ/gEl5HoD1q7A+ZzMYnkz/dqBm4+hTkvDP7CywwwAx
gM8HT2LMIiQlmSqyYcvfUfA5yMIkjYCMF5JgW1ogwESorG7AQChRbNqMAqYmrukTo8tjNkiA7QHg
WxlzXkSiFDZB4/JoeoE77Xbbzq30Zf7eAXeJgMPHuOyq21/g9zZvs2N9wRXVOwwEgn96mHoxT8IA
AZLxoFSSRR6BwOi2OGIH4sa8ICcCyQvKKUSnO29irN+iE4hKtxYFhmK6M5mBKIAGoq8+IkCjBoAW
dTRp0j4+6wkLGAFEKQgwNZAqj+ISwUNdOm4ycvK/M4iGycB4e6fgpIIHDs4p15GkYHZDcaESkl8J
iKAx6OsYLCRuN9DEQ+YQV8ZOo6XMRFcDbWBmXAt5g0gX0VOY5Bl84kKwW5wci+sELPoo0fUJaTi2
yAnybWT9jLYF7kxodSW1ML3wVb9e8mvYLnet1VuvAKEtIFOm6KD27RsjwBhVuZnKZZ7VIUTwnqsc
1FZwjONeftdlCu85hD3FHqK6qysBm8KdSlzuWzZfv5cAMcwd6+OCcZ0+N2ANa31Fm9mwhvcukGvt
1c9PMHIOU+aQ+vQf5hC6iAIBPFcGcknFX//0fIM7eGxdiBxC7FavLGTk76jJHqolLQhQtiUKwpwB
gm78/dy4ZwuDt5wTBBGaEeI9Cn9wfqLix7EbDBxiHNrf3aY2DXCgVXGcTRWdfwPQ8CMf1xrFFK4U
eX3cdhzQWdf1DZ0NUOrI0PrQVgsg3mbTzb1fTma04Ch3U/O0ToYBCzIzYP4BeablBerZbVS9wt0C
cOOJ8/yNvaJLchKVu+Qgi3WXbnk4z2yo81pxsWSoebwOoK8uANqa70v9AGQ4aKtQ2cUoHNq9r4UG
c7FR0cspkEbUAEr8/W1/520SBwprRYXLx9iXzI1SiS5vej/qCthylBIo1xEgaSAbxNQ6yOvw5FQ0
sWZT4dTvIG606ugqo8ZbK0Vd86d+D2AIfWgKGngY75pbO8dC3VX4ULbS9j7/NpvMGukn/fmQfv7m
UZ7QOIITtUPDn9q9OjtfB8wlWpRPwprvyldMFZoYKHxdLWgt/3MSkvXLYYx++shh5A5bVlWa8wix
aOR+WxPTmkcAP6KXhMk6U1v4ALZOUlr9DmtG644yBp9O2Ikh1l1erxRZD1+NPPULQ4avUFsECmc2
1aXkfj+tn+c8esuEDVrCFyWPt9yanNXMVcvdO0ffgaKft/77Iv8uBI1+3+gdcwEXuox4XyyGCwab
Hw731s3jWHtH9HqYowgCznyA5iFsuohm6vmI7ixGPyf28StT+LmPexfn4XFHodtGJMfVNpaYJo41
Y92a6GR0H3hf63eoQKEzjqLUhbjmxXR3r5QGcmIPvwO00R7oh3nYA/EkCO71Fb71EuX9m+xrUq5T
zjcQRdibV7TJcvh6jL5OPewxn4uCWgySUgwiYgaRYjVGKxdelvtdGPNL1mYX0JtsLReyrcEaY28d
gwTZC1eNMqsVI0gwte9vFAy6ekZBEJ1IUDzofI1j3pxh2w4m4DDMVigs/J/KIvkUEqN2dejKMFa4
9i7Ax4BAZVHkEBINNmy2DucypDqjWU60vNazHqTmiLK8+NgNOggJUqM5+I1OXLvk9aDX/HmMf2+/
DODZzwKzdsqZB7mCQeNCUIRDsK+yKqKxxHZe6mWaGTlrMJKuQA9ywgJzYwz8vzOTEHCIGDuT8cef
XyvonYLPIJKxrOVAL51SryBa6B9jeR9woLJoP51sN1S9XhS+nYmlxpFLInz13rws5A1k0FDwnnPu
0oGugheCfqu3FUh4pDmKP02j7cNkHiWvbnhhh3fexR+J5nc7JQz1gFuWsqJlkFPKIy/SBvYcqxtH
ajQfaFzIFjJcoZXRcRDPkaNn3msUvNTcLQoObbt2h33HbuJu7igvTLXx6k1e+lrAr2LBJr0BTQ+h
hfSGzOji8MV1S4d9darVUO7zHhKb2bLiQj0+ON2LW2KSRsTMaO9ZbAcduhUvfnXsivgQ0FJAwRWd
2j7SqnjeNq3GQm0s5tf+TUgPai+aAoE6QbLMkH126qARLjVl1zvGXa2HIDEuWnlb7EqOmwVFYjPh
oWAig2lCUwpBASm6Wlb4xivcX+aYpLPqBhLBoagrHSRvxGDBpdC3G6A25QaWzLTG0PlrxKwrl8z6
+FLws9AFskzCxXPJMmYKT1PF1Pa6wkgyqAG0zY7B1rvUDBh1Hjii5Q649wL4XJRsIUT8ogCrgC9b
LObGoBmudR1YoFvfjNnOlsMPOX772zqRkUn+d9dUnoNOCdj32TFgpilKka99lSxVjmgBxOjwVGQA
RxRO84Jjq3pGG0A9mAEmmiF6Wr3GEXopPPhUfNtlIb1WxnrooKzMfBQu+NTUYiLKpT7hwTffN8jT
eVmVhToZmCF/PoYuK3kBM8RkmUjvCRVa0jNp0cSI+D07Cs2/j2MUCPxbjANxOKEaeRAf/7mYJPhe
wysiWXaOoKfenktvPaS2nUpzCKig07XAVRO/D5oVz34hJxNk+Wgog3Li56K52uQggnfIEgzP8wSq
tumbHDRaKRSGkHywosaU7CJqkLvVQFIhk8x7DHKCsrytIJaL/z1NxX3BFAfIf6WRZzPKXIBT7fIZ
qB+2aqToStxuypAtdcUji5qrzjUuvSok87rwZz4MDJEg+Cjyi4F067Lwbkrc7UpwYJNh0GTZMVMn
2AtBs85j2YzSuexFpoIt8uStJBuu5U1VNrhMMVyp1ELGltQXWXb1WjRbtb0wA/bUFFajXFucZOBH
YLxYeSw0WginCd4yBts4+pszts11Se41+SXIXBOiEUY9iEYs8kZRSTPPOw28a3Sw50WNAoiCOQn5
wAa1VqIoVnSOUauR1Uue3nuHLIbsdLApCmVeRoWmKsmiVcNNHdWfTbUGZEMv0sLMhsYUg+7ftlG0
z7i1XMQ7Lz+zqFXUyr7lv9Pw3OW+oZxy59MD73laKRr+hqT44sNyXTqgjkgdk5XmtZiYkZRv/c6z
pL5YSUKk1ewXDzk6F06FMLyOZOoUhF+OHH42QWJ00RvGDO28FTUcI6OgQ0YkrS1arYFWTGSx5b6F
6+MhlMvUc7dR9JwLZmHf60zZWmn7DYrbhQAVyb8fAQ04f7040PYQVkE1hb8XFB6CBTaCkKbgwP20
+PpubDZFZWaENfiUt/9eCSn9s7VkqA4KqKMqgjKKvP0uAeO50JAlYdJdk3WLKLu1FUw1vP2Hz4GB
Xvwq2szkennp9bCLkE1MnXLZtCxqE6D99kJKn1FCQT2BMINrRuqg19Q6sKIpO+jWd9Wr5HcGW34l
fQUZm3DmlesOckGxHG2CXZBkMyb3loVcmQybmV5OTCcEQVThaC2kf/MUQs0eWRHA54M1Ks1wS7kO
V2CJ/HcigaSQT/QmUMD1AtodvjKHPjMR4uosaTSPuNrQHhnSQZwIZOmwk10UWFkaQjDzVU0XhEC4
TeFWnqSeQWOkC8NXACE1n3yI/ipFcNEPc4agzBKgwKuCJTI3Ss6oCRjAFCN1K90vQ8vKHAmKyd3K
U9N1TvxL74NexQt8LU8hp14668TBpHwVGB3DLdgBsKj+Vnn15wCmNHhJKTVKv591cWCGSmgoZWR4
zM6vYyOvGj0MS33IviUEiByYbRJyE5xED4gequyMH5olRGiCurWqfFg3kG8BpxsLtXFw4VQyZ/tc
YBF2I9WFiaLPQk52rfje84AnQbtJ6Hkd42XakH7lmHVmRNDQxKAWiMBM6l2YbsYQKHoWxYLjXkQU
pIrsDAIFU4kPPD8L2sCuocYJmTQ1hABWzVslK9tN5VoFL+tZ3GmFWxuC3MyEONpwAo5AhnUKhp0r
MHrLNGaSe5AvwtMNBoRxPqfxYjHBRTqOvO8eBTItFKkM7wWe9Z/GvS+YJidiS5YDcp4EcaRZx4Ku
xo2euBirR7SQZcPcbaUZJlu3Fe4XtaG1Xy/pnxtsyqtXr5Ly4aFqKG/VRAtdosVFM+H5xq26fxsl
vCwJkBgUWG6UhkZsmyWRkyMRC/tNnoWQ5n6LyU1ioNH1GufikmsuirqHy5XUzSBCHamHXjIfQdir
NMI01iRGsCWMGtSIw4dMMYkc4gIBsx7n51oqdDdttSw/4MpMSOzee9ljg4VSBUGUIAiQrBoVD8RQ
kFy5gBFxEC2JEJpobrCnDs5Y7N+d2m6csyjnE0Wbp25b4HFaoIdAdfD+5R/MZMC0bFsnFcwktCS6
UIE3s2sZJql1TVHtjvDdch1bTrohuaznAVhJSWTECGB6uBw1LvZK2GsOZAdVAcNfPKd7DF45z2gK
boXLnUNXXQ8qKN8r5KjFInF7Q0zWQgpNraQ2MDKudeBA5ptb2CY2KWE9SK9lHG/57rCL2R3bXDKI
NgXwxLEkay0cp6FkgCmVkHsXPlof0AhiohvYeOLEbRqT3/27TQ+HM7LrQjgQNpVixDTBsawOEe56
ke5pOFFDry/Y8NguGCfY5FUsV04DeZhgUSELU1pJY5O5P1VXFkbIpX8bAvcKiE5Q2IJP+fkOVRTd
Kr/C11IQ1vCip7UextwQiycNA8k5FVF+g9NJZlLr2iy0rBFsmRnIe33oCafrzNvnkoRPvIvatxSq
2Mq+V3OtDc4Id8TY1SK/34IW4lbAlOTDLZb2vQcUDpuY9MiV+rMIPlTv249OgxLrdQrnUDdT7vRZ
JEkVekBGiU4M+fWGgT/n3Sohy1LZuGpv9LH80gnQgHGI7kXePYitYeJDOMaqX8tdY+O3Je5Uo457
uhEo74AzRYQk4L0q8PA2kqZnIx/toiWE2sB9F62anjcgkK0VOEQ13uPQUjaza3JGPcgMsm8f0Rwc
zd/hxdPkRnzYxuijk7YIOc/FNqLQ0aNGNFh5o0D3CVUqLefWWfvdIJ7wBigs+6+HBvpjYopYAz1O
2K6if8nr2u7kXSWAFEfe/7057lnmhZoImjIsbJY8zvLVIZNSgme/zDjfrvNN7CVWn5qxCvadUjKS
ANxf0pcbSyYfxxNuCR2VJ4HX4+qjMq/P813pMBK3zGO7bqF9k+8jgcxI7J2YhG20gm913/9nUlX+
TLLY9oVo17ieVbW2XBOzg7gW0oirK/YGJJcMIoMwlsqsoxuTektEzwEH8LV/qJtb5N2iAlzt/JmF
vpCUDpoIm+jibTlBb/Ue6MQ81y7il0qw/Tg64n4okWtUyLaYgtE9FfGd1JsDy2zL1MV7fek7X08c
dNdRFJLnahLoaRppSA0jedkja2irHM+Z13PlHNVLhbuKfqKzQmWaQgiJoj7RgFyzAy5ds0l/DFos
wEHmhyQmH0YzoRrmwJ/abg4pFKG31dZwW/YswVbQf0flCjPRxRWRatNVD7JQ60wOcg5ohrMJtMWw
bREhodu/t0JrN7DY1Awin8siVyfkzUMqBYZyEaqNX3/fqn8q92NnKKFohHRZgn6qPLK8vRc1kRDg
y5GwMhQOhJQJ0iO23AQZQPGR6TEHIdDZWtZcUi6AsNVFprbFHkDJFCqvUPKKNjTVqOKznL55+TWp
gkMUvHcpunDyTQw2bSHrJLgkzAtNSFMG6Yol9ireb7iAVKMWoaY61CyMY7QRnTeXcQpLEQUtjlO7
zfIVCaCZnke6T9IrBDJWbLdXWZSZ4Bk95y0VWgP/lM9L5xYlE6fkzME7iJyvqY1nYqJX68lC6nSm
wiyA6xlsB2fZv3MOMaXmjLQgrK26XaGPUsPiKalBhK2SL0LBs92su1ZJpzdNotMlYgSxXr/s/MAo
lHUmezriGu0eRICdsVACs4nhWUXeHhzo4HKLGIG7wsdm5/WmrCyGkNN9p963gmfhlLVGgA5dw5tZ
g2ErWJwY4X+vIsJ2GUMsbQV5coJFWLfUVFihge8PoEXXqsTENMfOVdJ79YiTEsPhwXTZEl2osdOs
McFnb4WJtCpYUMY6L0PMankjGF4DpTsBZbn+S+rLmeAoeiJ8w/gL7E3mfaNhsXooMnrgCIaD3QR9
qEGEi+y58sWFXKwIHhk3Q5C8jvAO8acagk4hal20jOXjCqMWaaTgFe0ypILlmkW1McK+MigDVpGE
sMezkaVCKBRqOa8stlW4w3sYd4vaEy0tbsp3LuQ01XUucP+sVJ0HCW1RKHLiRWchOrdyYePRtnGg
B3m1oDEvB8uQOI7OpNysQ83Wy/BPQHazDTcJObmhuHIrVfMBOhl8SVNKpEtVb/L4u94H3nArVBhK
O1KAr2HsQnAs4rKzlEUIBdZdBUYjhS6mT5BAzdTExh9zdeb5SARg+fkYsrI93Dp4XIdc3Ndlv0oI
O4/K6qX032LpZVB4vAyyQPrfMWeVWHkVWUOVGEUKOcamXnplYOZ+u5Bx6jQFJJ6VCQYp3Znvu9tw
6EyFiecMiwJ37CwlancQPkZJi/tNPhoUM3HrCteIatZS0gst3EYOiJbTfpEWjfG3tRg3Hu9Rkcyr
AEwgZoATGpWe/DRypIEw3DJseCsNvpE9a6Xk6mLcmjHuWxh+1fjMwltZAGoOA4uKzwDTgaJN3oDi
Vj0wPX7dtSsgjjSUC8cP12mcz9MOirTphaY5sDx+5c54hjdovKFI7VrlUqsJM4NTD3//nme1Qpla
PcBNkMeMk600DZ2KleDUGHUh1QFiOH7mi6AVldYk3GPHE5WScSP8fn4okqBSokIETLhHnQ9xTpP5
bNzFCDBEHwoRg28OeM+cgqQOB1CiNOrkM4c/pgQSlH4MHZMTRgNycZsp6ULI6qn4bwSe+LcdAa1b
QQFrHdRffga5rdQJsdA23LLHnYp9NC5END/4U9n/P9LOa7mNpcvST1QR5c1tGRQMHUjRiDcVpESh
vLd4+vmSf8c0BSGIme44R46UkJVZmTu3WWvt/WEgbaU/1l3v1gQpSkVaZfDy5YJjccpJ4hF0WYMa
Y5hcPYb6GWZ+WRG5c2ibUtvKTm+e4lTetnG/qaPBHS1E7suD3424DYrJZfO77Uk2NLSwrTXfiLMg
098isgHETUpquUesZEzu7Psdovzr9/B8ROMWpW0undOoLe+jqYzLjAyvVviJFImbjD4g/ZxiQh70
HhpBisRgPQTCqy/wK47zvqzoASpPF07fmbhVpyBmsmNx2vEBT19XZpqDQ05m1/T3tf4n0/fFsuVo
icuxnGinPD1dPCL/Jtz+HvPEJTbaKrb7ljHb6Tmn03ET2KNn9tuku7AZT0v6nztBBzdH5oOYy7JP
6q+trUWdOuPfMjvs51yCC5tVz+wIevv3JecajYrQihIvPlQu8GW/suK1GkceuTu3rVVs6M+6o8ym
rqI6C2WStQ0GPC+AbxnWOqkMl3fz/f44k6/RZfxionpgSMClTtZHUWtJGoX75FBg66m6DIf5ajTl
ndQFatO8cJFWerJZuA9zcFBT9JTZ4ThSK0v+NHry0mc33K1yY28GqQ7lqb2TY31nao6XTpfivTM5
Gx7Wpo+LJnJLbOu/z/vRmeJZih1lBytzpxRIURtmMJjjahm1MHMq6pnkoFv6WMoLjl/qSs02H6yN
VdIA+fBLpLOdfDs2rd+OFq00rQnWEBhxwzJca/5J+vWYZfusGa7IBAbfr/S/tprUicC9sDNIM5/W
dQraEgK7mpQdCZJDfgjiVvGVEaHNJJBs9QY/8/vxzthqbgQdoBSBsWpy4/29WM4hdcpZyZWdmmuB
/Abe09MrbVM6pteyreTJs8an3GlCygea/Bo7d8ZEF1Ap/ZP10NuUcvU/eSC0ih2QtcibnzZY182k
iMgbybsJ3/Ho9IE5lXig10OJtmGGbyqSapbhK1XmDY4eLAfcCf24zds8pAvJbkG1c7rYPOnfO0QH
z4w5knWHI3DqEsQGwTtqDsrOssNEpoeDdFhRQW67YUVTMS9Wr6Xp2jRaH6fbpo7iwLf6fmH+LcLx
BGQgsc5gX/9J51V0uTtIx0HZHYZ7Sf/0SXDlMu1piV/n7ObylMWZ/jtk0rmqsMIavoNhnOYP8zox
OqWR5Z2iocOdBBEBzEHDA+JXjklTl+FRbihItQHpkgwfydYjX+mjS5fnGeNMYdvUTDB1pmyeXghN
a2b1UqjyTk8feum6y2zfTIbYZTuvnJpUNbGN2T6xGVxy6B+d3T33c2tT6AYxJi4xXymDtu7cJMtD
bba3ckVO3yCwhjC9IIpODKwu3dEzpeQSGvEzuXS6ilz7pgowUBzrk9tsXlJaJ8mTvFMnP21uy+NO
LbbOTCCT1uSAvCp1u8FT5kclc6uaHlc9YXjkXcz6nEk+ce0AHbUoN9GZVT+xinlTzvbQca7aisaP
JHfEQTpKuo+eL6XrJzLCLQYuH3xC17j/KVlorE3FJRjHv2U0HgPtJ44Qbe15mL/tzZHceNVDCRL3
X5u82XZ1b/MgEeelrY2d2YXOciR9q3pJ7h2aYJqDEW3XNp29lNLQ92fqnN+DpZURpTIxN/ZpalCN
My2SMkPeiXi5P8A8m+anSqJ9FqWcWQ7UPg5mIk+Oo5sVaihZUtDo/TYvx3UaJReO+H/M+8lu4e3Q
xV6nbwv74qTSPunqsUhMZ97R3AnFmMXzjcG9puEUqlUvaKkL1DRo+wyZHlq8u5YLkQtgnoMa5WfP
MFoFAKtGekH8d3t967i3dMYRnQToLSD+57OEwPHrOz2NRL+ozY/bVxBPH2H4cdf54V2IguddTxsJ
HZFr+rbpP+7AQcf+B19s/MT7Zfr12vYzD/aKwGQ9Psr0lf5JG8y31qWtX+81cAgJlTxEe99UAZBG
aqV1UccWrXX+8HPs7vf7P4iDBi9PdEuEkv/gJ/7+4eGCI3nGfqEeyC0qoyFoK6fddHVMV6JV6rzD
ZtREsfkFV+6UdCtcub8GODlRSU5kQcg170i9iP2Sm4Orz9cjRY94/iNSHP00+5+Ioeq2le9w4Tsj
CyzNWhvz/SxfL7O10kvrmfZiK0N/jLrsmoIOqB82mxF7Tan4tvanXfbHsVgNquPlzXhTtSr3mwW0
W79iTvHUennb+4pUuGX7KM2yd1Q1z0grAsz5gndyJkz4OuPTSDKPYyM/Niwpp5J0wih7Sn5hiFMA
5umq2iJB/CVUmp3UzkYLJJRDZoZ+I66skRWnBkoKo+tvnK70Gb2dDQK30SeRylo7Wh2kJeC0OTRw
pMvkuSO2HHJpTRpGJN5QTHBFQl/J3r+3IJdWRP37aevUbMxiYUXG6JGMDVAJMrzfD3Hm+rPxPCxx
98lErye10gK4ZmVFDJHaoUm0sGzJ3lKe7cv77wc643v+NdDJyk9dPMq9ykBcVSQlh3k7DQG50XwJ
lUuiDmeugb/GOlm3QT9UVtZpn2cHgI5mHd2m34s85vdzOuM1/TXOyfUb94ZRKQpzot5jL95QBlId
mM2moeFXdfmWPf+uSDJQv9Cp3JzYb7lrMrlpj5/vqloSz5zDUlxneThf0gw8t4LokNOhgIuUVoji
+1/OSVXaQ2EV/SxCsNa8Jl6NJJKSF27IcxP6Oor4/pdRjsuQFXo6zTs5XXPWGIgasu489vn79y/q
0nROVk5qklzuYDTsjH4bLVsqHqMCBjW/sB/OuUH21wmdGO28MToQN+O8Ux6OD+kP41YNcG/BZYyW
N2br5MewowxqJRcuo1MCwadZ+zLuKd65AF1Ra+Uw7woCO317yJ906jxjuXgVdklWnjnXxkJrvuSe
NJ1FAWfp7g/dn3YEiDXHfoezapAXPZSPTZGu9NH00kJ7+P4lXHjbn5XDL2+7KFpdGtHe3VFxUMaQ
NAgWgDrkxYTYJ1/ixNH5+ho+NXW+jFRaMlKgEctRFbt52I4jFQaVghIgjv1Q3iuA4dDvK69H5bVr
jxdexjmj8PVdnBgFLRqUsh4ZXJIFZmdxgdvK9RsRbhk3n/eEk/75fmUvDSmclS/zleAVpP3AaeX1
H2lzx7RxS8oUHj7Jfd38oIj0/YjnbiYETzVHAwICCfhko9uJMiHtzIgcKAn8wKK2LqWr/9Ugp5ne
gorg3HQM0hzD/1igRb7gEJzfk/93HqdQeVvJCqeR2JPt4EWk/zgnjGTVf8rs6X83mZM7Se7aUU5q
sWIJ5QgaTQX4G98Pcd7K/fdkTnYeCcFRpz8cBwxI0JLd4Af+v7gMl4Y52W11MSlz07NmpJvBZFDZ
IpFJJef7yZzzF2hIL+4eSJQkkP/e06WT90mR5fNuqHbWry4RRls6vkaY00tpqrOb4MtQJxPSe82R
e52hiMGY0Lzck6HjStWXC9fQ2VPzZSDx/S/ndMjl9mgo5WfQ0Pc3cxWSKPh+2c6+HIMoGA4zAfAn
te/LEEmt1nbWN/Mug+4ybBmFRPNFC3thlNP7RoYicBiN+nMihykTGAD6LLmFc8E7PT+OLcuOIajn
p0j5YTZTtaXR6C5O78VNxtkEIkJ67MLFfXazGf89zslmq6VEUbRRrNr0Vjr7migoLQUUScZ1tKQL
7+jsfvsy2sl+i/rJlheK4sD7QgwOiTasAe/oYpbt0vKd7Lc+hTo+1rwmtb4BAEYSpkRAQFl9v+Uu
TUc8xZctN81qOZdW9XnbDko4JGJGwLW7Sy3Nz9/rnxRYg7vHPr0Q5sRulboqsAnHbGWXH22+AuSx
5FP4+dJGACONZ4NGJtnuKkPpxofn7+d6dkU/tQEMHHvS/3/PdZgQbetHXp0WbbtyOxtbu93n1f33
o5y9z7+McnK7GtzlSxqzooU75X8scAGL9KG079P0MEjXXCQXtv+FWZ2ua6tG6qSJDXlcboi8mRX3
xsVqwPlRqNnCcqRWfCpQZdlVE0kH3h52yUxvKLrp5bV2qR59fu3+e5TTN5SpB+swZOz5LvHJe3SA
BDAb2FqDyqaSAWqoL4QxlyZ28rryrDTkRuH+sKsbXBViGEbTL4HXzk6MlKah6QZc4VM0palPmpmo
KcvXh3m7BtdFiUBqaRRtVz8vlhLPFUrpqq4TWoBsIqN6so6ZiXR7XcqTuEg6bOGwPXSPM6khq3qO
wK5R8QJj9f2+P2dJNCBUiEqY4Io/w5wvluRQj84yzur0WZ0B8kZiLbVJOVUC0fD9UKcc98+QiRKe
Q+qfbDF0/r9PsqHnRi9ZxrQT+MR23LCenf1sA5OTQTrhCiZwGq1rtbi3VcWzfwmf0J55kL1NYbFW
AMxk9dX3D3Wqe/Cfh9JI/ek8GfVFsdO+LECmZmV10LVpV6Cgp5NKuIvjx6y/KsddKXnNYZuoL3Xn
V/lOa8MJ1PJANf9u0LcDlLl8DSnGsK5jxeuP/iFf2dFjN9+1yvooX1PT6hwqjb+L9toePGNsvfTG
lrbpTnuyAQd9P5EzQEt2DgAXpBvAWnJ3/z0RxTgCyU6W/7xJK30bJ8nHshDwqZG0il6m9B708UXv
57QL938t4H+Pe7KAY3cYlJrgZFfkW717LEB6p4fHuqp8jezP1JL41iB2ZlW4NIp30Wk9m18Egq2g
lmPBnjtVZckP6TTNMuNTRupuuv2Y3pJZHPJQVm4PVe8PFpzf1m3osTsVb5D3hvj+kIQltBI7urXM
B3BfFEehfWqpr22+fyvngCL216c7eSuDOUyOCoR+Ny1rS/+I24cenrtmvaLaRWIYWffk99g+1CNV
f+1XYr2i6+3ZGln9QvUtSFkabQPmUKml/9F+oWQjRHdwXk9PfixXtcJW4r2RwMChNKsWio2fXReb
SK58qjVTrAeZdknx9KyZQ+sCUAp8P135rOF8OXF1nZZGVc0syRwQy6YWquHKwyJfE+J4Remh97u5
bFyFP3maoMDEWUJyRTS6PLkxRu1YFFY0Tbu5DToL0R5wAo4N9wRMXgYzwUzGbVapgcB9UYGNj/1K
Sy9JtX3WWP99CgEIcKhpgxn5+5BWxtjldj1MUKs1dxjfSmMDS2/XSvYqA1NajUcvN6JwAvbLleQm
9egbRUciiy7g2n1BIZosg1WNt2wTdhFJ1qoJaRvuNZ1M0utFs5MgBUs9AjoaQUgOirZuh5uikv3J
GPyyb1YQXtR4O6JGIK4WReu3hvUL6tRVQjGeHI8HtetKyrSrqDjuE8JakR1slG3XsGht4R14Lori
VDEIc2qdP8S/CEil7EkaOzjb+UpJd1GSrrpqf5j/ZNTQ6zzBDXiPgIJ1mnzTRQdegXWlHh4/8T8W
sIS2wTRY0BYyvxrv2viw77rGW4CUTswygt+dxMUF7QTjX7YEJhNkwqcSCECMk8MpjXRgiw7ttOsj
M7BSNEvJiAIjHuCQG1blynGotgAGNwmk0+dYuZEp3XQ7R+82AkEvthDIWneckarFu5qvp/Zp7vJg
sSmtgdjMyiZQkz23b2hDpCQx5IxPOuhqu9LdZgFMfvyoSP4lde4LpCDIIE+lbiy4LBMMz0F7I4ke
kyUcytdJvbPbEm7chQques7L+boKJwbcsYpy1tp+2il9TzELht7kdeB7m+HVprOoQj/GpW5XOqyW
HLj5cccmEBNT6IU5g6MdgYc66UqQSOnKmP2qUQVS4xv5+JyMqivhDDrm4KvN0Z/n5YL7Qnr83Ln+
8g6Fg/PFmlC/GmKl49qrgCMrGtsOXHDzpJT7th29znTrqfBn6wPUEhBox4e1F5OozVJdeDjH+i0e
X4fa4eq6jhxpdTDRFfDq4XVOll1sqCvz+Cjq2aaxQLpcZ/2qE/1jCXZA5xfCZ3HGNd416UaBzgfk
jZNNJJYbyDQ5j3oEBJfDxwNwCfgCAiOVtSuHqq3cdcNb11AqzylV18gSzDMMs6OrN1c9hV7dMVbz
ET0Hts2o0FcgpQZcgU9VVa/TBlce059gycnRHPLUm3p7rTbSpn+rWYfjZO/kRVRupcNtdVWn/VrA
OkiIFk7vzohQWANZHQqXunpNAK7P92MMCTF5rmQDotQUpNTbJlQoRB3UllJP2Arw14bcP5DqliDx
juUN3rDAaONlOHwcrK3uIGGgcmjyIJ2OH6BmA3xKG5ZybX/AD/EgXhekwhXLTR2ondkT3DuspOdU
BpiJzjNJ3jaASmVg5THaAzC8BFQFZLDigUkbsx+QEVC5+Kg1hE6MIZgiB1PeevJSu02nuzo8MQYQ
f6vFVZsSnM27oU03dvoy6kZojT90khr2cLuAOBH1CA0IzLF/bWFSLjPRLcf2cPCTufMHGlHnqhYm
Zed3x8Ybe4DsdEEFUa4N6s50Cj9r5LVRmv6i9b6W/LayD2K4Sq8CeQnNfvHlKA1TZAREQCkt2nZp
9E2cvWPERSU0Mf2oH+DogECWXMfZH0rsdPTkSI+5oHrAj0nHh4TVy24yUr5RHahgfGN3rN767A4C
8SQ5EEqfMnljF1wI4ypqH3WQcEguaLBFJbpiPAHMIOtRFdEq7c3AkTy71YJq8rP2RumHq6MRh0ZK
hV/OvSV6ikGpHnb9EIUKIF/HehXU1cV+w5pHDdBRbqOqcyD6HreUybOe2kr1xjWe5OZVLS9ejqtu
NlGQlf26MrGlnzYMaLIg4Gc5UIObOI3E+wI4rnmJWH320IEy7zwdPheqOVabmD8rmRmmUb3FcPv8
3u37xzzfVlPnJXY45O/SeGfVYMm6F7u6m9vnrHnknDkNKOh1yYbSQPZH/YxJre4LL/3Z282mAxJj
wvMFAr+0caik0Oxz15bgBB3Hvd13qxg0WNSVu07+OJh9IBjw4yFYLM2vNjpPXg9KUMpNqEP0jJQ9
VFNgP0durcwVb7lRDU+kC/rE2RwOpS92TKc+Z9BSlhGU/PB6TMoVx7LkMheR8pAcr1hm8feAXU2x
uYM6u1raea0OLXvxCI7l6CXwH7LDqwV7SiyFwNKgAhPdVodhZc03NXT9PAOUTRJGe0nQL6l5bXWt
BfGQXGVj5NaF/STF+zpebltr9kQ9PeGw5XL5oKbZ65QhMmO9tlOxMqLxruSzRvNnlcle2gH06FII
3ItfCCxomgZt/qvHw8hgfxBTCPLg927zqSDnf4IKsBYOwTfIc0v926pXTWoda8qHO3vOgjT3ZO12
JhnZzyHPTZFlpM53DB3KPbWDjMSbKYjYMyyN+i0Z7BWUNwvHNZksdwRmUQwvNaoqZFgqLYWT9SS1
YieJ+YuYJD0+drzYYy5530/DOet0OihpAAJSFaLev6dRT7Gllk487Q43x5c+QRHFVV4Aqxrr7jq7
P7yNv7KbGqHgantY15v0Kh9ABQdNjejMZs53gp58NzY/lThENsYd12WPsstKbZ8O1/N2puuPfUff
ymiDCPrWuDnyzpiFr3049PoD9eya6/a1u1WenHDe6reNP3swavfG3trrq2q1rLNVvube8Pt9chff
YDCCQAvHN3N1/LDX3Z3ypDz1b9WPGGWp3+m6vKggboi86z/+8JcFOkl5KIWU6NKUEoTMnLG59pE/
0XOAMFAXJ0vbDMWDOiRBApFNILoQKhGHOluCoX23OoCiNYLO2l6QS2Sr9gY53+CDCRdV6gyfm4Os
l5E4nmqgLlAovqnRUnaK/LHnVCKNUZSvWSf5RxRDAfs0ie2aufQ8jM2DMFUYCtXBDn/uPNUvQKW0
Jn2wjIOXYeZ6SXGX6qcxmuHBMr3pfwIUoV+rg7QU1BV0U/7ePV2TxHQ6JHtHokRMBT9BQpVo/Nnp
4f/fRkVVEWAuNAYbPh3Qqn9QfPYoSeSU9XDXADx7F3J474h2NS6KrELl+0W02aNHc+b+Fr97sdyn
GKAXJos/Ic3CD8WlZ7kUILWF7vbdjOgnCkAu8YKrPlyBQnt+bnzR0DhHpBm7jDo6mDI6OcgAyrwt
0uyW+y6U22EI8ZmT+5j5dPf5/bR/+PP9ZE/lZv+Z7Mm6pjpiFk3DZAsAd68CSYfeYveJo3s/uAf3
F0/JBEQ3r7s6+KB5Io9JX7nHx0c6hoLRoyP9ngd8fOSpv382RRbe9pcT8c/DncSphu5kNWQ3PXxB
DZEGVwHtZyqvc9/R17Y3o/uBuP7dXc4yftzff3zQdaF0Q/wj9+NTqPjj4x7n1ruL/fsZqVyJVu6+
+Mbsvj3SFStATnn/GyH8P3SM4/e/0zDyuMf48Vs0T7M9Wkjtfj+1Pr+KLzylnu0dfPB9/Gt3zzIs
7v6S+CjA+r9njb03yNwYWHpkY8klnURikTWNrTY64w43atUFxfPApqOP26ZcJUETEud68CCD49Vh
l6wPa4OeHLTMhtnHBqOFdoTc78TmFF3yDuujjw5NMG9KvwubsAvL1RDWK+DCazXQA83v7k3PWJU/
kzXhFn/PWMnB7AsJ62lLJB1UgeHbgbGBwuOZ/B5KRKiHy5Zmj7dw4jbai8E4vXiC2KNrIe0naJqz
y7z2vfBGVt0JJH5NvBFUZb+TAvEerED3Tb+lOcOPH2rQ3cwP+PIZMzn6CorxkGS9wet/zit1uwTz
igzw51sTJ4jObp37Ev+oN/UG8Mh6CcoNIhRhE+h7zU09azO4f1I0PuJ16spusiKHIg7ruyJaCL2/
CoFeusgjTe877HiyuyvRWwXNDe918V7MUKfV9jtbXxy+2x/viYu2/i0iLi5C3Tc/6bj49nhDQ/QP
oZlbhMjQ+aJ3sNiX6SryAT9wyD9+wTXm0JMcf75DLfvoQW5G8fft7Vl8GSEzd/Zy9xdsSq9hz05+
5OKf03ha8ZSttR89wiO/pcuSzsoJaKoQxETh1b0DsSqWAVMS4LR8yhqKr6Atjrqeywb/cd/5NzHt
rx56701dIR76g1wHH9QJhOvz8y/HEx/6bHloqnIiOFmFR49S3X0GMxaUCH8i9OHn/AcZyos4ZshF
uL9GHnrkn+ZutOoD3ERGFf3mKi98zl36ISr+0Zdc0ae8CsUr/5XzmVePv0LOH7zB4IA5FI/OnUxb
WtyWh46fc97KzLM3vGM5IG8spF7vxARpuHNjAsY1N1koBVIg/i0TpZXGBzbJdumBOWzIZa4eK7/c
Q6j1WheqJd9Z/DlAjce3tvJKCtWVs12uit/WFk77lcxSH7xHxdu+gZt38/W0WR60ACWqK/VKv7LX
5to5ePU+eq73x2tzhzjWbXd7vC635dbclfv+Wt+1YRoUPv4iOvNBQl8P+sCXoQFmuV0ZtGecAjM8
rpQX3WArd8HEZp681gdvuJqe7K1GhwC4OVdEZf4SQv931TwweVHH+3TaTPrazgzUMetwocGRg261
HSBb5y/rKOiwRE+/cy9Hjdnwvze39r/lj7/tzknuAwJIcVTGaNxJaP7Y6C6Fdb+WsA8OTRX7DXjY
X9Gr9BDtzW362/lFtADoUDVcJwaxrXuxp6yzQA7iTXzlXGXv1bv0Gxd5iHg702a+jt4rH32hVbOZ
g2XlqKHxU2quk3wTG1eOc7sAFOOctPQinm6OejC+d+YVhE51IC6/kaId4UEyA6B3dZSAxgCmXMJL
LXfFlbqy/Dw0tpB/Q2SdnoaXfDSRA3gxoAFL+6XZoif2/WJ9Nlr7cjX9Y6RPvFmkiBRIoMm002Ye
Chxbf2C/D7Zb6JZXZMFA0EhgA3nWtmwPeZpRhzj7kbW5V+iyf9CWlcBHEPh+hjALkrPKdTu/F+bs
mhhBy9PU61H6QyoGLqqPXsMmI7KaUAc6wKTQ5HTbENdPwyByJSLscTLVH48/8zm64Lmjy3XhRjpx
EnK6axoH+TDtAJkGRGo3jpvdLNvRZ2A8lCM/47AcXe5giOcYRDJCHqIofFVs/4l7pOXvlpslcNx5
Na8mfkWjxFdA92cuU/CEXbZQXSaeJcMR+5FfhMVHvOq4s7Sd9p7T7S4JsiD2qw8+GUuFB09nm2xL
/hSrc937XB9UNjBcNFZ/VxndQblfPPGMWT+uunTtZOGsuwfblTMvurEm0jSIaE/XklftuamqdXFz
aF3UqvBpGSPCbqFE4ZNG9qvw1z3xpG+i00yqzM/vxG2le4xzQ3oA2ycH45Xza6Tts/VAJBv0vsy8
B64aZYX4KychQOnihm95yVPHtUaZIcw3YkGF0USe5PMeahgwXv3nlkxCwUZwPAnDl7CkEj8U7j9h
P0bsybiS6bNLV20x29wXH/SDx/2vz0LEy+14FQjfBuG9uJk+ft3DwQ+UMHfvAM2tbFcJZG7Jx2qT
ikKuewzIHG20bfLD4jyJS6i5QpDBfYv4VhkEg2+6v0iMhi03wBj0gbgPMPSHq+dfjV8HgkchLgkK
3t6y4nrDHqsrjU+a8W+3bz9LV9rLq8nXMNaxC61Co4njHBB3un+qFd+uXdoHt6KHcOtlvvi59FDp
dPNNj1dyXA1Bx7RtrmnFPfqC8AGJDw/lsJL8Niz8YkUiCjuj+s625hGXVfkmfh58YzsyO55/82ND
K4n/rKHwAGZ/QZkYHYfN+4/74Jlrzk1CftFdLbRChXaSKdcp0uNkLXjw3pPdeJv3FtcHgnG+FB55
/pG1McLJf45YQDhkvvdz4C8/5kHPU+nPsXs1+M+zN7Oa9F8KcEuesewXjqp96aSeeMxJMY9StmDD
Z+yet3hQsXz5SRhnaHuf0YvgyxxbtGyRwxNnjy8+NSzptJXD9Erd51f5lbTWbqftuDJDsTvfP0z/
EBo3vXxjjcmuDgist+lTdCvtddyWMRCzKplyytub/HJLtIJbLFotaBvRtPiJU+YVfhwQy/NSa/pG
0keQ5ZLxJKbV95b5s1Dxr2UmSIRdbZIYPrHMahJHQxZjrJqGOAYVDYoQDRVQiN9NYgQwKkClCeD6
aBDlClU7tBdqM0Q8Q7W9On8lkwuCyETYL17eDdiXAJjN6E+LYc/N6SUtk9URSZvMONJx9L5tNBL9
qAZSETe23Vi46SSHivIkZ7oXMYyEaoKI2aX0XVAA1KJda9wTg5Ah0u4dctB9RB4nhWlTrtp5LxJm
7RHLZnSb75fGFBW1v5aGVh0GTD0BZiO8OMVwTEoEf7Ac5d0hie+aIQsWRDri+6ikXYZF/ig6xPtB
UR/bpdwhuXgTtcq+hkxnkcKLoaDExcsU5+u+2h+ra+RU6HyBrpUVJIHWS1fl8b4d3iL1qgIlqY8P
sg2TqghUUr2lVAUjCAEzes+VinruYZXLsH6nw8ros8ApEedS7uqqd1W/jIiIVfdAEj8+1j4g6axC
tjR9O4zIJKlq4wLajo/73EKZUyr2KZJ+Y3MHwsC2qgvn6V8ggVgxeCmaUMVk3U42UzKl9WIlsbyz
ax4zfSvH33HzPhe7+I9q/obCl+q+cvf9a1L+KcV9Doo0B+8KTX75hBSjLsY89CqDphItZrp3CgWV
FAe2+kvgqWERJg43XX8JkvKP/8ewEPMQkRDanADM2D1fqkfqmB0zvdSOu7IL8sNNCtk+R9BUzt4X
XLz0SL3kaZ4DKjkALW1Sqlp2k0Cj7pOdIAdfWIRze/Xr05xkPVNVqktC/+OOHJa6kHplzg7ZTsBU
6hge0ZWIqI3o+mN6Cf72r5KdWAggrBDHFSjRpwmgzs5lNSIzIgQTNMgC3b40H7V6HdWrNldQxH7L
05dEq8MmuZ/B5AipIWonk+wKpbGE5Nn3a6H9kxmE0wpGgOSX7iCwdpoRmBVJTpPZXHYIy3smtYM4
KTxbPmyiNHKFwoIFucKyXp26D5QsQU84XlrXnLZCAx6dvf6xsVH07nr7yizta2YnuwukIZYONZ7t
sdG2NPLePZVzux47ytxo9wZFmv22h2iltYbfa3bQOPUT+JELRct/gVDMjZ45rLVQD4GR/feuqypL
H2XVWnbDsKxaM0Jp9+VYGx74J+qWSzWuG8yJ3BasM0qZzv2gqkguvU3Ro3HcC8mQob4MXT138JGC
gKpvgRXU0If4+7FAnh0gp9lollc3qMeSbAUqi4KvEM4gzS+Ufqn1sPW/f9XnxzWARGiwmAG/ia3w
5RAOUZnqhWXNn3p+YHeENJV1eDXrDtmxJ86eOhkuLZk9zXm6MLTw4k9uB9p+oeSCFVBQTTgxOwMi
GAtXwXHH1vbEuLP2hFZLOraummy1DsASyV+D6iZvIcmrVW+igavt0S6hbLe4fdq7CdWVC491xhpC
DNVELlbYxc/yyJcVkbim67KTl90BifcEMdGPgoIMxpCqhWBUi2fi6F0Y9dxiCFwKY9qwTE6ZmmmB
yk+csC3tZJ1VN3NRrRJ5cM326NXkz43lacz3uobm4r0930yIyACdc2ND92st575/moxLCA1h8U7f
DzolCIewOZBLOD0paZUdbVuaeT/VjW5BXuLUS7RvauMMmkK1HsbHNBY4t/o5KfD3M+e6jcd7Dbim
RswYN+bWaVGTbpsrvRq3pVrsaiPx+54yKMFj25krpziuZIkiVwHObzEtJMR6UdYqZGUllFisBFRU
3waNShpFGJg0T90xSoMI0zxnCcQP5EvrSb1SUgMTYr3o0o/UsbZpjkh3h3oX3AYKoM7h1/cv7B/g
BlpMsN1txQHzZ/0rumu1eH065HJL/RM5D86MrH8GqRj/3Lw7TKupu3BSz9yWOi8D3QaDw6Kdbstq
aeV8MNGSAzIAl6wEs08EL5T+tEsX8xnzj1S2iUAHLoiua2JjfDkBvRwvSuOAwWD7U73OjTB1niny
yfUjNH6ohOB9nTGY9MTT7oAvfL+y565DSJgGy4pMsMK9+PfwDt6GkyUs7aG6IzlNQ4xs3ZQFWuFg
PMbBr1oCraNzmzb2T+gR0DS7nN1RKh75pJWEJK9609rxBT//3PrTfA69EEuITJzeG3M7O1PZGFCp
taeMPhDJmuVnZ100yecGErBAmjSpAq17ElI5RWUqSzp8WgJBUc4CpVhDz0gvCWmJK+X0fNuKUHF0
8M3N0zqvTPvzoSp61AkzJCiR7QFPwJwuUsE+/ZeTgRwdh0LRUb5FQuDE0QP+mCpSvUBss2nQR+u3
4lMGparDtnnGCQH0Qv4NU4KbM4G2wcraxV6thn2HqbiIWv28S/9+HrDGQpCOHgz0rDt1svtCr1Pt
yAZLcWuiipzXu6LdIGgUxPJqjK7NZhVPS9BqrEezVxb4uiqyrUAo6o9xfNHjfFcM1zolQYWecLS+
c52ZOrA8/nBi830pzKfKyV7taJ1Zm7J81vInE9eRXKcnk2kdesBl0gBc4P8QdmY7rirLun4iS4Ax
4FtsV40xZpUberhBgME9tunh6c+Xtbd0jsY6WlPVyA1NEhkZERnNH8D5kZxX1iQLNERcSEUE8PT2
/L2sJvOmZPp9/LiQdaY0pMeOT3ZyH83rs2ffJOmFOlnL1z//imzyd3yOLGYikST0SgsZbJ6l9Jc9
oLy0s/yQqfEWUJgUlX/0YE0Pi9vnHWzoOxk3z+ERGU1MeKCRNzMQZObxsRWgMc/mMCzcu0ZiB3GJ
auF3E7kWi/eXNgZnHO1aiY2lb15dNsryWnQzONObidJb9SZv2/K6ObWvzxL4y/5qrNDOm8f7j6rq
tFxA44yuyAs1qg+wUNaLuwREz2Dq2s0VmRFy3Xyp7fG/iyHs7v9YHyAUCYAunR6B/2kpghA0o12Y
+lPooz1OPmkMq/NT/xCJYPNS+jM0/VG6o790ov/XjSCYAKE2TtqqqUk7qqTNeFH+DDruBwOvJK7T
+R1XG6HwZ1etb5dqRdrW+NrOKvsyYWjV3whcbXb/bJrXpiSxNF6G+mNHv4p/zorya1F3+2vl9Iun
QMYoy18z4J+beaI+gZTmfPLS+sttNSNv5C7ND483SUD9fV/SNaCN6RChnv5c3+TXLQiLkT0poOvL
+3xFCvIczNhzSxgfkAyehrj4N0ir5iPpjGEttXRunk8uxxNB0L7RQyB3kQ2lHIzX6wdw+4abodpX
gwfMQXxNhdkmAI5UKlDGmGiaqgM/qX0pZDnRNBxoR5rNDvc/k15aLU1wLiCAIoP2g4QP9ZrSPeNM
dsir+/Nmqy3jg5NZLc3LRPIu2CzgTbrT0mk2/sC1VopP0b5AHCKxy6AtqEECJ4l5VZXid7kYBMdl
wJefB+EwFzAC52kJ3pu8Eg1QRJ4vZRD1g5BPvSE9kWr5ybAM4x+FhLhT+dxo+ex9W0nX+EOTJpwG
r5Vx0T7qG47R53UlMsWu1wQbUWBYkgtTwrPnf26QWY+/FtVpxZ5iUIjdyQmIoYukn1a3aQ6kyflD
7pauAEy/UKSmSM/fWnX+FsJw3qmr4U3K3VJAgl+mF1W6/eal6WaF0Tssfl/u/zQLWhuQNz4nHa6B
EPhGREcKgxTH4Tquznr9Z64AWzzD5dLVXzdgz0nL6aXmYzYvNyj+HT3hPqWivNJsov6cgPkS2cYL
Jqpc4m67HSqpFhm5i/vyCwPvegLkkcYs7Uz52aOLMZ8WT2Csxj9kcr7wakHlQqNBRnxfC//NjV0p
VYwa8PElnieR8vj8vLxbk5Ke33AKnpb5bcceR3jEBlJIrv0suJfBfYzN2fltsnIEtH7bARDLuSKX
M16+V1N3xF3G9Iq80NPwLVIjKzCRZ4y6Utxh/NWo9QbMEpLcf1Xv08fQsQLwiqnKc32bw5O0FXiq
xXsp2sqMsw+8awKsFujV/hEN0O/1fv0mV0ug1JbC3XTBKz2cN7Ws06jjoEBw8pX+AELRTzZNzSbw
7F6k2inyNZJx+QnIQJG3eJeM9dSSaokd2hHxHcrVHWwzdVZ/yJdCV5e/Y/J5tQsKh/4itAKZmSUZ
pWSJjgAE9wD73at8aqfvMX6siZR9TZfvjly4QSGx2276tUBKG0hV75pqFYOZK5D25OfiHwH328qg
Ap8t/Rxv9Oa11qvHZgFEvIDnPT1nv68K3rHHWldB76PVEs/eje9folxfYrNH9EeuCUBLu1ZOMShM
7RSJxwZ+1uz6+6rhqi/aA4krsj+8XRPjcV9PsNi5JpWDHDHxLUi+2oJ+AcybgC4Uo5oKCE3Sz4xr
djdS6obHr/ZprN4khb4SVWUZtO81FUcvcIdFelsnX/8AvygoEOO2FN8KRGAS2xudsMXyB2b4Ic93
3bjBNQYjSneQopkRgS38JhdWf6QYE90MNzAi7voCluzVfTx05fOBV7I5ax+KNv9nMb13ymunnO+7
rnpt3+/Fp3FRd+DRWbFy3YDdtruSRn6Rp08ZHF4yBUXBJRqMPPOVbAy/FhfA5stftIZ9qcqHwOem
DUfLFujazgW648cCbr1Mz18LMpnfMXkDitDwLcJSNiX58adbwOmzvNKndfzSV+NlSROvEny18wdL
ZNHTka4CLJ38Tyk+/9ZOi5/y4JgZmy+K2WmxkhYfQjSWD8OiDRkYurPdaJAtNbuvaKnyq168A6F/
FnH5dT1reJaG4t79mtTmsr42V/d831YL/YMU2knHn0qi3rMeKeuj6UvdbV/vEpCzOZI1unSn1b+i
r1Dd/vemm7ZEcw0UT1oCKVijf8PSNbNTQ7GCIv+SwGxPWJNxNOzUqAtPqWw3WZzUhRqdEjWSoocn
HWg8I22HvX6UtktHAnptPwSKxTHfF68t+Fa3F3b9WpXZEEy7mdNlXbCwnxV5p6Scrkbr5k9BF8yy
h3fxen951J1pJxV1ckl0+5RIh2F3J+M7fXhTiLehWiufZSBZYzHZj0S2+agJ5rbhakSjnSG4+Cdf
stRIsdqiFzid5pBxfuuLZ1hkUtEmSqLviF5zi8Hpk/tRK1RPD87kjLj14ZLcjH8GhyxZe0zAhFUT
lOFxcDoHTWp4qjcjKcy6HgErDLRizIlVR4or5e9DezOX/iKt84Xfojx90ZnvtY69OpJ9LhZxFaLl
Th1xYJ337jm4r0f3RIdmW09nabc7hyp43/Y5OGdGong1z7igx5rDyLrfqkeBbFiGrdXtOdiurft8
PTgPbT05ynLDx7vOkbxZcMFj5i1p+egZ+QQqWXBBIB1BB62t+YUyBLM8gq5uePWBuxF+9wdn3DbH
SV2128uva2gkqjc53Z5bvEnUoPjBMwBt2T6jmV8fGpsQQXjNFB42wBFmFOdQ0z4o43sdLw/zHBqF
Mducj6Dp148/91CBvi+IdQ1nJLU5lSMTyUUzcs9uV4mnsZXkDYCVQ8XLjeRESNU5tdUnowtVBImJ
rXvtgQlxOLHbYQxBlbYQ313DytZJh91VsFlw817orpBxeTyhUkjF9UhuxcOXDmD+vi5m1ZFfbV6P
96PcmRIOfRO7AxOOUwnCXkyeB/rw+nWsrebYHs4oFD4uhAGWE6igzUsh7gx56ZJ1S/SMsxiNWoye
HFApw+lythRMefOVQxyRr769c79ncks0TqxsFZhmJ/bobvkoN1J+i1rovUhvuXwYgOo3q7PZHiRP
SnqNkb4TeHjptJj4HvjpI7myccHdGen18TF/mmfCkMlY8HyPpE2kQlZXzZ7Gh3KGafhI7lmdd0SZ
0jOFU7Q2IZUx0lOyR/03Qj96EDgJY0e7mvNUBKN2baT7klvZjKLP+/wRlWQouaO7fK1JB6WPldu7
4OxLoL35S9ihtxSXOXQ0r3fnaZcOTo3i3LJUSkgIZ7rNrrYUD84rj4uvcSu57GzfB5iUJbWvo2sG
Rv1gV6XJurDag+oZ3u21YuvBSorOTGVzRIHAgTXR7BO0UV3VRYf+avPRZaVVGGlm4+jBImP+acr1
NLl4t4ORidFiOBxngSIkwTuZZxBmFpSERJmQWVYnswD5sAyWgUY5A0yOVYrpmPEhDe3pDwLdacjG
hXnBNoE05VRF6OHvUUk4QjLy/2kiz5y6uCRwUm+xEupkIs7F56zo+jBLW3eZDhD9fWAw2R3WQwl7
7FwYHrWOCXzDw51DiEQpS7npUKYBjAq7inktN9xpRnsaPANUTYpBcV/GilVJQK0DGT94JJNYAzOq
XVaiPoaU04wGjtLh4g1Ix2k/O87DOJr2twRx0CeNI5YH16WpJ0JFScqwc7oLrGnkLONmD6mbfbdD
rwPnqXrnY/c1/4iLEcxRpvLxIeYFI6ROasgmLqQKHqyT6xHvIzTgERkqRBC/1XqWqTT6Cy5AhAbL
TKOqCOOUbnOIBLVoiMwiN8pjXFCsARX0oE6WGfNXkjLWYcOtn9MGosf9upZ+P1hLrFseXUZvcKUT
SQBAuHrQDbx6bMhAd2YhzesJvb/NU/JOzqFUPPzeV60LhLp4YNohjfZNUAa6zRR4+teQnbxncfKm
3cmjVhfzLKYvojlab1/5Hq2ZE0d8JvaP+clbOn3ROOfwljxStE847eQMZZTdIGwZ9luW58Xj8DJ/
2nqoWguH+3aIZM1jImf/vP0rTymecE6+ElaZqZ83s4yZlSjnOSA+pkAnyy+tglewhLmGDOrqtMue
MtWSDiffiN4YhObTv3nUdnU7VifLVA/mmf47JlsLToee9H7LyoA6oP4gZiN7ImvuIZMJkZ6smpG+
F/6UstrmaC7VOQM+69xLFBzMJG0nm7B/OD7XfdplWIbQFvwTLYzDd45gaPwTJ6YndCBFQ13KBubk
ImWMrwvGULo/fb9SLbzlc98IL/mSVckyWJJDn+tkYT7MNji5VSpLfDCkdJjlanzLpU4RmsAIG6BT
aSpgymmfIyCQSeP+lp8iBLEsbl0fagutgqLzdDo4CAX9SAa7ju7puFN2V2+w34cHTozP9vNaU4Gy
viUTs7a09aBzqhCfkvT9Cofj0u+t2EPZt4gzKa/sOo+pG7Wf0QBZ9fQRocvHXCwIyeWC7YFj6+gW
dbaasKVnf9HQb+QE3crj+dgWjeBN/jGRtKIB3h1uw76ZjN99QWMbeJbFDEPMxcINh6A61vk9hBPO
x4adsGskfYLGVj0KUoTe6ZBv11B1Z0GbGF5jD3aMHdPsETehUghNdb2i0pG+h+FHaKD4kJhW48z8
ZUrHji24s3wjJbHzzF82gfT2UNmNjSyHrE/6A5pt3rdrHVL3Oe8eEQS+RYt0kXL/SzSl8IZBG2Fa
+VEsYqIR+6h3+e65mnwYqMY8gDQXzmIfbLdkiDbiWD6b+7f7tscsetP+OnrnMqnFaHpqhX6uNrw3
3HB062jc0i74nsUeEry3BI3RCJp3vn2gVRSXLwdbcsujksjU19FqKlS9R/TmByFLVRzcNqUK+2y3
FRzE5eHlF6fcQxR+s0dnpS3joO5LdRW0h7BoBiyaZ2SQABst0zEhhFA0ey2XsfikYhK6gcVMuWLQ
J0aBanYB9y3KOWM7Z4PdChoH2BL4wR2NKYELzkdFGG59UnEdoU9V720xDfkF7erovuJ2JTqvwY5r
xexiZz3zm3vqN7ccKs+/Fywy5hM3nGuQBWnzvt/f/di5XdeSfU1efmwPh0U07t4k5+e0Q87rYOYu
I82mit6jXOUw9Gsp0L6m4kS+D96kfcuA9prdB2r2RJREDax5OCdSNm2ng+pMxWTV4vORdaPs7pQP
reZWnV3hmPn3yye/w5u2t9ywZYvuhJ6UDRYdcn5L9oNymWQZzVwpUO0xkOzK2xj2ZLUYJz43zKRg
smaRkg2F8jRj55zMv/vAsLVQp0NNYhnO3VMc1QatEPOHAjBb2b9QcY5mL6yrP4+u6T2Vt7gteZwD
/WTK9JlrIcUu+9PXGMwtqMPvy+cfX3z1YZnqFrvuU46MmdKFECGEzH8bR92V0W3+M4ftO18NVYeb
ctroDr6017I58nevhSDOIuaa5/ruld64Pyey1QbydgyMYEpGe+k9wsoEv4I2cMkrOYVPZAsr2tOC
+B/R53XbREtvwVfvcPB6gLqt0/EW3q5m79T7l3VpNxfe1847BFRnVyaT13kLt3VGzPIsDlRxhubj
FtTYia5Ki6PsBl7G/GKrnyyKimsziRe0LhSvg6HokkfY72pbS1+vVZdQ6fjdl2acstVX/MHFfeH2
u5Jk/cQIJKa5wIf94irMiMFv1mOCiE/mhZFN5KUrmZoJR5DXeIp99a7JuJssWK5aTZBrr+znuHzc
F0Ff9gik2t9oEGwO/sKCepCFfMIrMvoWvZUPQ/5QX7iazPnhkmvXTR0otpS9ksqfW4O3pHnUdn5Q
YIgeSt+O1O57gztQ8ZXUAUVXJf3Zb8eFO9pGeo8AVjqFBo8etLt2xwa4c6f8EjbWLeuiod907oMV
T0uflB4/eCxH5JpDN2tmLGGO5l5/nNwFxjMxAO+O7zhv8t4emYZTqLMivivriUuQrD5UMAbKMc4q
q8nPUb2/e/Nv+fAqmFAjqxJmaUjqY79Tv9r9RHkYs6cE17t59mpyI4N7AfSIxyyVCcxzkIIB71ty
T+bbs/dKhoJNPxubDH8MXzRJHJxCNdCye2LYSsZivdAgIGCWGAsDmQqDL5mt9kyZ6DrOWsS8dzqK
9skU3ntywSmMADfSg9oLZD8ahw65msnRFxKrEiUoyaSnvS/GAMcFfcDVzgliwMjmhw7LCn0TVIUh
KjG54ixi0Pb8MGby4YmJSbc17xK+LKhYehyBiGHWEB0Bz9hyuYq9OTCf/jWZWCr1F1WimFHZVFAG
ryFHpAyXX4kQKb170ouzlGCwpID78kWtmAN06fdtgJtS2l+9cYcsCObfUmBkL+/KgKYtr23uLe27
gtLgYtw9MN+plbBv1VoDVDqbf6sBEbSGG3SJkWnB6Qibe9Vs0yTIyjdVKRltbXV6RGNoZSNCSbNP
X3tttyBpxn4Hcy7KiHgYI2sD7oUogg/HVWzP3OHQFHzT4Aiw27BMyhS0U+TUzEPSIXiW0dknVoQY
XkZjxplNIRfToUw0e/4tHhqzxHklV1/ctQ2QnPIBcXfUsjEcgxPWlceYnXvCUTyvEvTZ0oU4jJz8
m7X++YYWDVdkCUs7I7jCktcEUmFuWEqAqCrORVOUPlOWndM+KFPNhtAaMlhwgOrAa5LNwpYPN1YD
ApPZ9GsEt2bzeaigMupAszsPJoVFpZ1kG0dEN/mkO7ynSFb3zBjHUAjGyTqRYcQLzDJWw30985Aj
RN/VTGE1y4drAudcBKfOIimQdmp2TWPbcFRHsYcKrql4FoITyk4+wDS7mWvYKjcfkcWlP21RViHD
+VpYcyHQ42Pjv3wkCb9qiNxWevHLC7Ql0ihFodC2rsTcjJ0L76/pOS1FRuV6SM8f592451jxa417
NWQ8QXy85Q/6npDxi5+NzYIbO1zy9IX0Rw3MLS55B7DDNI7TNj7GTpMKDaGIya38uyftT6hf7cs4
Cj1x942jZJdplQrtJVsM64mNq9rIzYqpgDuOc93UvqR9hSn8zpv05fehFGpfcB0aXNqVrB/DecDn
8++5NQbTFhrDotc1l85OLrO8wxvMK+1l8nK/sHpE7aH0saQP2D+H4bV6y2vFQQLMv8cQE/zr5J5c
nuIYo1IYapP+WBd8jYo88RxaSLYRBOh8DF8H0Q3EgBY+kNZCjlfdB/Sh4FLI9YuxadIbbipB7E4Y
he3sV0WXKcybaXslSuvHxzHE2Decl/+msaqjqmusQnpWYD6+ISRoEM4pl/aGo7A5qLvfMRsKFbtU
EBFnxf2fOJyRzYK9gi7R3cmXMAmEQtli3+RlIYXxkRtA43Dcsxy2T8BaQPTnXKwAq8YIYCsCf2Ix
TSkqX+wmnCpVuw2mACas6Mng31TTYKYp0MQG9sXtVPNJWXAaCysXg39gKFyGiqkIm/m9GVKKy7VQ
WLAL2h26DG7u36nCFbsDLN0l1ftRxSHturHxvA0YGWfa/QlrmJ2/gktPR/J6w1H33wc2GK07F07C
Cn4d0osLVW85/x55g2rkeeH2tJGgMuT74UQeWtrLVpcazgDnxCGcfcsBANhSNAEGC+3soJIlhSNo
ADy8oJm0QikL3QwF+OP6JTs2psKdWxe3DzHG9sNB8Ih2JJ+rQCGw+ITGiYPB452SVV6trBHml6OM
Kq6SW73GkjleEK3YQBUFhcdFUTsXVNjteApL/OlBb7+sJZbo5J3Z63mtvfBiKr2OvaN7kjPH2rnh
W0suYSysHaA8Gkv3ehXs51+XEH3s3MLKkhy++lHiZcRJXruvrDit7VPQO0T8u8MUvaLOkiD0Qfea
CHsnvQVaWh2GXCZQ777tV9SyvcgvQX1sou6zWhmpAUld1a/cMi9zyVeoVTqR4xpV7pMtDkWT5LOz
t7gJ+6HJNcynKexc42Quw9F/5brTp9c3mnbNWcuQXX7vD/sXPm8OUSl9KvMuvOb4/76X4Sun8fjM
0R2Nkkzrmr/9Mo9JEx/oxYgngftUuZoqPrciZqgRmEGiRq9VQ8lUx/BvWePGfpxSAQ80Rx776s/D
DTmG0Dx/21U0z/udQZgJa4+Rile31eDyVs4biIUBVFlz9wEiTTh3J3caVrHf7+KgitqdmoL9MdoD
FijkObwO9X5KHkfCbbdwjk2BDbDtihhjTbOrQs3KBBtlXrwd9KKGuELavzBysCA76w7cBQOIMyNY
FtNyRQIphmN8wvTAdoiDy/FxbADwEZbvfkgqDOkbwsN+hJeGIItJYgLdYonOryur3neHuVtjaWsX
83bE5LiEp0xLJ7fzsNIT+fsCn733p6zdYQzyfe+oqe4Mb7NKpACDo8vP7EWDIVHSC3INdywOI+zm
S6j6sxAiS2lrT9/tfu4ZoGaYr6LzMKmQmS8MD7j+6qkBmukUVpQKJpUlrIiSv3H8YEc1P8iHeTQc
UGWhGgqFg4BWMB+kTAni4Iw5R1SqOpwCDNKwYwJeVntdN8nAJgEli1myePBWTpYYnVz+EryiIe8O
PMrpKEw0XIlZhQmpBMIiRGb7lf+IVJYry1rYQDHXie0mXbCBemZSqLsxIiy7F31wI0DMlDBhGDU/
xhqvwUjI3o4wWcUUsbbwM4hZ/JnAoPGGgog25CU+YGBfMiPz4nQE0VvD2GVEw+ayX/IJhrG02NBc
k+IZbyqkoEo4qGSLw+W43zkpmaOGbZEwvaZiUbwXmzJRs83yQMd7KFAlDXAsYSesGLarBbOuBUsa
pQr7HJ5VV+ybti3hh82wrR05eTNLvT1PWpvNTQtC2pqQnuTfqGz1qRkEz6vKx/QKkkkKYs85/zUP
5735TnHWLcOZ/KHhF/LJG1WIT7g16/KZynzPtiWVtl1488XivRA10qwmuKQVG7XDLV2E074n+NQF
D3/u4P9zVeJg+nHY9YeFXQZ0dx+yKXvjMeiceYZDLhmCsdDl9Y1YwBA8cB6c4WuCCKbhvouFLWdv
fV0X8+xdPDz8pvNsEC5TvGq8ecHH30YE3nRS44x6JjgHcdVOwTvBDyyRYCGAM0TQChf1TJyps3Gb
bZ6JHgwKoDvmpOBVnnCdcrxR6Nkcw5pf5CvWuvCKCtco7SEWG6OQYDtm/8d9PRYy0Tc+qZNzs3kn
OAeXeDJxmfOK+/TccwqeyQmX+c3DcTlk4AiKgtC5PYQco0VT1vJ8uG3/eLhJv8vg7fcHkVcVVKwt
3OOGq1hDqFhI0vBHFAqPmK18y1AfSXijJjus08lWCXbvls7bj12mA2XtifnSIjXSwz6d9nGkWlQf
yPvFkdMUK3b1I9PL1S7eMmuT4Ym/N45EKBJnvccz8AD4XvfSQdoSJYz6w2jVKZI6/qc5jGmbApyB
Z/OeS7Q0DRd2WwgnrL4e+7VuP4uYE+b2GcJbmvsozu60UyiGJSagfD+SJpjshTPtJ3tkJD3xAhy1
Fx/tMIVs36VDE4ihT7iWdfvm3fMpRG1MO9zz4+HHl3/zbv47bajQTh9+E5x8OfteODyhaj1ED3NT
xrN88oi7Wp07c/BpT3vVwi9MkGmCUMNutEiAlsPZUT9W7AosOcTZnM5DqDI7EgLg+Q19zdw5SER2
xrXd7vszFUloHoFoA27RcX58CJKgz2p/Gda0s3aYlrDK+YRVppOcRMEAp+f40+95SUpIesK1h/80
XYYo0fQacU054ZOKW6T3vMU1QEzHZw3yG+vmC3MLHei3Ymd+zkU8QneeLD3x3A//7XMvmZ5hrLUq
6w8tivTUmHNHsi7FxOoScYZDnCjfuMQRbgHTpBMAPiUnb0HouT8oFqsLhysc9yyojfxZUrJNAIRl
jJZWcCESa1aiZzH/4Tz9OFrq4R+igH0BNzO1o3UezGt+8tuiCwi8zxyxJIfdKXn4isXo0FiLEJjM
owZ7XrwRkM01hUv6Szykag2Et2FbFx4l/rw8MolFf+CxHw3e9GUoh5I1t8la5Jpvf+ZUQZMtESgG
a0a2xd1Gba18D/sHNsl03fTMxsIRwkdEyaXo5CGYCuU7TmDZM9xEJABul+3+QBSItRndc+ZRd7ow
ZsggOkIqXOL7e674CMXw4i+ca977LLXrZhALSLGe/jmH4bi+BYluYnqa/J5XuR6+mRaxKqXts3gF
cnh2TyllMeFx6TzjVSl0LMbMRFKA7jyEwJhlWqGjqvGWRGeiTaQFsGyVVAUfKR8y6dAfdEL1J69N
ZdzA5iyEomoKW8Ou54gwGia8uOw5wjTiA7xGgidawZ7t5WMRDur6GqEDWBCYNq+8T2HFM5G09Qzx
0komTd7GtMufPrzYua9Daw9uA3AjcoWIyY9Rh2nHbfUvrt5gfbU7vHW5TAt1oUMoOHnlHN7kj91t
Lfnwc+PC3JIzRNgXXd65l+CSYapBKFUisaCMavqc+l0+5KesQslpABv67/CN9cozdiwIXuHSSyeP
PBiWEksoqg6VNTNWtaMK0wiFp3sjj2X4snB+CdMEG2xagVvAqmRpuDOMJ7u3u0j1pdlqtHtx+aTB
dBjyV4Slm1Mjgx15EQZwNDKet62khh/7tY0b8JVDEFLFXhHjllLhV7tthpwnuwTYy4MpsjwxIvHJ
RlXUHN4hgH/pW1nN3Uosbg17tIri1xqTy+f9jbNucxOnY7MaJmr3FpgW7R6D7Y7W+lb9e9REMp5D
YQK0DsU9JHS1OyCD5O+GLgem+nWjT3Auu73d717R5DYHjA/ZQ/Xvm8M0cGmEHmN52gzWSHscgC+w
NjDNxUQwg/f8Hhmp7DYRb2AQvjL81u4OstviCx1czRc7AWii+XPC7u4SoA1Gno0co6XlaYVDUTzL
yN4CcubXvGNmdMR3UnHAxCKY8nO3jrlJnPav9T3nTgqk1b13CDOp0DWqU2F+sBCU9ByV4oinj+y7
4zXktTqtKxV/JByd9ilDrHfcntWBWBj2nLV0oPngdoefx3im58/rKo50BwH7K7ZG9MI5uvjI91Da
GhHrhEWPG1ioveWRQGa5Wh5ZY9aDknQ8FsR6J3vYSZYeCrHSHy4iFrl0UG3sLkLuJYf/PTtX/qs4
5T+gev4qTlGl6jJNDVA9968X0F3mbkHm7W8dgLl/jrOZKf1LA5j5XzUR/3G/v+qzqvu50/uhBxpI
N1lcJqYEUai36AP484JSeHS0aZE58VmZlG8r602CcSzAi14/WE3/Uj6liSf8f7LY/x6R8lf51H2s
z9rpNKqf8SexHIYkBpWmMsNCrQIItUtrE6CVPBdoJzlAJzlRTjNfrnwq8Lfb5E/x/iXAox7mQaBJ
XdZn0759IALpRhibbrnyAP7YcOxoFv+SXP1v06f8VRLQaTUNrwU5a6BZ1hfw7/ZX/wUeZwaLzhZI
7vPnv3DMTz3ZfyPYX2Ut8/r1GJ8V9xTIDykmGj+CUhbYLz8oToDBAoogkLcEIpFuGp+odbP5EkQi
ivTZg7IgPln+D6kX5pEuknSDFGdg9KxhDd0U8EFLeIHN1AbgH2nF15HA1AI4gTA01BZoQOofnVfi
vUrjyNuG3Yz5JarZv77e68fXsFp+Pn6H0yoEeNL8MgBBMP1QICaIv9Bv1/x/gfPzEl9+lWZIXtsq
GTZ8uCUncRVuuR75gBwtfSz+qB+kM3wQNDP/0DeyaE37vjK2B5CKyNLlR4zuv5P770KC/2VPDXB3
EJ8pl/lrhu/q7Hp66VB7hKJgJ5D++9g4uzQHM2gCWMgp12INDUAMaeAm/EAzVKaNavgoCsZ5No+n
9X3lgTDlHY+HfwMZ+bs2/T/G9xc3LB6XarjdECCeJEA1zNQhYrMCzWjFKiKRYc3SIfsAHnkA+RQt
4YwfpK99aJggPJqJ6Mz5J+aVIOB9BQIBYDmFBEAQwt0E5cvmmbYun/93ylI18/9d+f+XtH8VSMnN
MpamGNIKMJSTJXhNBxQFIBD4KQjEO92kQJd3gtc+IgmO5AHMaPGh/BwciHPFj2DmASCP+Qf27Zru
p8MHEk0cC+tuAsLlZvlboHMtTcHH4jJiLVwsgVKHkxhiCTJZ+7sZynDjS3Diz7/OmzbhFn4Ml5+G
Ka/g0x4UT/FJbIbmVjN92BT4BtOHlJUZ8n8bDpth83OVacUXPguBaBIvxWX+hOBLzT7dbfkvVfc/
tXP/KRn+L0H/Knppr9V7PAnctzOZbNQnLDcnZDhlzvUK+F1pWFWtafC0Gm6INZB8yNDXe1XRMNos
AQl3l5+jQXbC6sxwOQUEI3IdAPb6o3yUdBK9rv87Byz/KhH7D979S/nVo9R2yoPxzkCIidjKw6Xv
z/+RaIJj8Zqvrx+OzMv/QbwCmIXX4kc2HQEueDMPxdF7mEGa3tdP0LP0rUDd+sxzoDyIXOdWQiRv
AyaUWfwwMwb6J3+gp5xWLgLkIVjdZbnePlysX6E9Dizbgm7epu0CviFa0Rb//bll6a804f99cGrS
paVGE+3FX5w/A+2zOreiumP93AiUq/bnp/vowbbqAGsZf3Cv5A8YGTA7ZVU5QNehYQB7+9JW5boE
LKj9fn+eP06b+PcM2J344wJ4zHlL62rAWoAGX6sgrcVr4wdCDCie3QUosfNuCQzJsJoEiOeKxDDI
cAKppeL/8Cle4wiBPMMnuC303VsLNBnxJ36g4j+nj/9D2HktJ842W/iKqAKEAJ0qBzIGe3xCeRwE
QiKDgKvfzxJ71z/b/9T44/PYJIU3dFjdvTp1oRCAgaUL+1Db+5mLpfPT4HxbxYf9dXky9md4JMU1
xzrwnphbNnmloIBQ7Any1v0tir5JgM54vtum/1syGMvg8xOeyLdZtXvr9hu2S8W3WNjTnTN7+3x+
OwRfH6yGWd3++voqfzQJ2hK4/70J/zO33+oeN/v7ZX80L/Sq5OqJSFQPyTSAiUplP6QaSnRvP3G9
76O1E4iLEeo34iXOMyRDk4s9eZc6jKcbB+2sg8y/xmjJ5650S+axrH8wxKpF918XbhgNKAVUwd36
pumW+3stqy8Zdy6NDpSi7ZR01L+F/dqxEwvRivDUC33kqGX/XtIdute20egSbrn9DIfeM5f4ayDp
iN5Yyv7CAvv3Bvq7zUifEqMJv4gJvy9z8Edlb9narBbQZWs861isGIu4wC4ZyloBD7sRtUd81qUX
thHCSMhHyK10WCWTmscK6WLbTtnlrAoQezdGCBTubDbduqdgOl3BfDsef3zANmR/sH7+ffnNTvtv
a+SP69f7f1x/vlnWO6saFKylAymTB90VP3vvPhTJ18U9uRiUEDad3E20iUqvNmzFXdZTN1jM6x7y
wDtha9F8bLoe524j3NKXZCkWRdh8G+E+yNjz2+BKT+4FRFwrp+2eCOm13b3bQVK0oZoCCHfXAWEH
EoPKEZS03inuONfxyrE8kQcCY3lpX58QjxY0tTawc/8QWp4FE+Wa813C1QyqMWcN11YB95YFo58I
rKCx4mwis6Lq3UmDTvWXXulU17F3z27uLaEdvHqEgSpiTElAyjK8Gj2/N0Hql2Ee5H3RilKeFJq/
FrwrqswWFIvIQUbg1IPKijHaezjV9jHM4AM0EUsL7xZm3jYCi3WPbqd/dA/cmyTeNhKr5Rma0h2C
bOWTM8q5TPfsHOEXvPiczYPPiMcF+syrLwoyy828rt3pG4FMOyOuu6az4dpRE36ZfJS25X58zX5d
7ZqX2iwqVIb0RfXrhmay3GOYQytquV1+KGKqrrAMO26bc53Ds2gKPR4QE3Zc0XFlzgEdAPkZz/69
6P7uqvyx5qSM/1hzq+t5e7le2DN7VEdQoAPgaPPLl068DPeWfxzmn/8+4/emEA8t98cZv9Hf7Vq3
mnltsspPhnPr2Oeus6DtceqdDmGHJL6l24TAre3UMd0azrG0W+xRqGnIZsmc/dapkUYAFzyseBC5
Ql+Lyl47raNzwtZv/2A6NaRU/lv4/UeifJPaS2OxuFDc1YLjHnTfX5Xeqn+HCc7ZEcXxTik1+VRr
ul/X8gcz+CdZ9r1/+ma1ttbdNWL3YckmUMDbLw30Pt6WfHRMImjsZNvI7UWsEQuz39EYPfvX+zOU
n1p8BRZP4SCHpRtW7g1PaMz6gvQSCYw5w1rF/pEpxK8fprlygf4xdt85P26HS7PR1MoqIbQ1XcoP
IJRFYX3Mb07lyOP6lM5858IFnMzXXA1RXIc/uuz7OdYbXsuKO0Qb3u3hvtI4svHu9pOY+5DaVKli
CgK/aARS7wnQR7J+6U9ArjByKL13ZPPZ76PeM0KL7AP7uW0jnqDZG9Wc0efoHdMezTp6f++Nnvlv
NHomisfj+cKHRgt/E+LA6TE6IMrMgeXgrNJzJtj2jri0XTms8kQx4fmmDofmg+T5Ha39+f4ug+Md
3d17nrL1kQNTVAf3S/MZRMIXfIO4gBVzHENzc7hrSEj8ZD6GqmoAdOp8fGRyvugkZOuDB3eOcIIN
znSlgcQ4x2/N6NHD2/0Yzz/2nj7KW/OTD6k2/xMxdsYf/57fzneqocc+pplcG37vjmF+7xpctk6X
66o8aH4J3zJrZ2mtvmZbhI3mOy00vB166u7v38TMCC+ga/BYQoirR5vpayN0crfw2sxny8uhVRbv
7zVM+Tv17vyWrkpjiFh86S4RV4p6mZQR9Nnag7UAjQfJZbCcLn3KpFxpObgWpqK3zPzMbyTbIOWv
1auOQEuj6rGEELPmsUt4kN0Hk7LOteTztHn51Ge2PJZ8g2/Hmb+OpUFFmilKTYRPUHDdKwh+cx+m
SY/yZ5gyNz71k8ERS5zELqzxHHrojCu/2guuSiScaMjkGur+aIPqc2S0s65q6d/D6uxQYz709uPs
yyE1kpyLe3Nqg3UAhaYHvwx8z223xQKXFke7wh35IE3EmfN23tGtuxAruusnUfbidTrwo3rSU3eo
fJs+MvPjCsnjFepHsRLKqkAeuyIW1dJqObQRcArmawnBcAG75t7TDLe9PCCHF+7Kk3Ma3DniBj0p
ywPPMoLAD/kE2oOlQpcOV46CgRexGtXdJsSOB2fl10YrHxTOA7XdwcK78hcceMeJWUTwzi7jBQr4
zu1cvYyTnXzCLbq6C+yJWmm6BvQvv/fozczbTCBIcE6eSClv3F/hw0uYWOhJCCydDL1vQWa7C2jZ
gWUB+Y5Xi7qTLFh6BadbMGoi4Tx4hNJYZxmjjL3j1BktUgMZRcstXY7sN/2c88oLk33RxXU8cZGM
s3/AMxJJJu4Qd3b1ZYss+UnDbnDl0w3fZFRkk5A2jianPgzdTuDFESf1IegyAHmQcsWyWiieDbiv
wHIhR8A+2Lm65xv2CswwUQf7ZTOHNATGULE9tqsVoME6ODWOwHHQTTdfUETxdOU7FGHbtPEI1k8X
b+YBODwjC5FoLXsEgenosyfqfMsJLjYqg7oDPGkxvQLvOfPK4H+9+y/Y9Fu5WalAN8TkO0YjkhQI
g/9v4hl9w7LPbOg5Y2gw3C+qwZ0vKPaB4DCWpzNYvmf40ZJFXCRvlUBKx2QsEQasiMsgmIVaBE7/
pCtA9FvQ0Ar7qaMNCgjj51YI6y3MsFqyrJcwHeYYZ0wFAwc8hAhpBxffZBiWmIhYFQ6BvggOc17R
I2cBQibsrn2ZVzflfkadoITHG5YIN/XFqYuiZ7GVDKaGE1ZqeNqzylDLvLsHHyprUyYkQ14tkjuL
5eZDzkAfDNOB4INIw9kZNFnvWpOkUbAur57FWjpVCxobwu8yOluEdBZgz2LXyrbdMOuQgWDRau6B
L722p7BF54emlM2/4ur/kdqtb7i6WSuK1Cp3D6l9QjZ1GYCL875ClHRp+IF8sRzJD12RbqbZN13r
p6to/XQZ371K87S4L7dchiAOuCmAPLTN4Z1HHOlBGx6vmFeOj39i4wE8x9pCUi5cNiz1V9j8xWFr
vLTi0lsEBwkgeNPF4N9GeEkxZNzOJexM1sElXCAyJTjl3qwc2gpx2xe2fyc4w0QLUwHTdXZrr+LZ
rfFaEZ2Z6TM08qJWhQ1G+AZrA87AIJP7NaUwsHeBdbnk1R1rSPi1YGv0/dFlb7xhY83e6u5AOOqO
N7EDelc8+tqEzQdHfzCaVG4RL/HKPrgKCb/GbbpcyBZhUqptBth983u/+BszhiftCsCYish3Ljjz
7stsoHzInsuQEu5eZ88kIky/yXr40Nji1hbuVPA4wJj2lFlhz7mTxYjFNUtQO+QIQHTzjQDSCUaO
9gAz3MOgwdrfsavYb+yn/KfgRUPT/V+24h+rUujJH15IemnV1ita17GBtf2OUL5fmPR2YOH7iqYY
Anh/ETSZaL1jYgmnYR39BAkNU78I6nA4t9C5SHD07LvaIzDTuKWwT0Rn3xi3p6XPXHIfMEVwF2da
T+TBxiNhHDV2R4RqNRxw7ADKEJsrWgKs6ekgpSa5cgFwu4ZtXGWtmW10YXtLpTbDFHW29g/BKYD0
bXBjfXUZw7vTdOsony4SShu76/1gf/0VJf1jyL6Bhc36fl1YV4asdKRkru4OE+vsbXrGUFT4JxQH
ziqqZQWHs4lyylEmmr07TNsGO8VAMaGsExlcD0iwwGlfBSuc+xVm0TpoRqWPy9+XxGvZJ8amhJ/Y
DMxAe0Xuc9fGWSeas+Qet+xe7hSJecSV/SniYn4nLPpub7a+AYDtXZeelVf5jb5ukBxU1opEgHSy
hIEEg+yYs0dzU2nigBDXgFVCEw6Tm4VUfC7hANl1T5bNYZQmHZ5Dxu+R05WG8I+zpNS5o7901onh
PhXeebZmHWyGGJCeqNBl6Mmw49VYpiuvYmySjxwcprl77mOeYpLKGFR3kVV8x9gTAJNhnoqJnaR5
iVjW5QNCQRIBgvATH9ApJCT4dIRj/QmqpVxkKCklqAUIhkYfojAXoNJCqZMyGKwxDTVTglkspz6i
PQjGr86MGYvpVpmn/L0ONKdt5lktXB7wTdprYfhcvJZ/IhDK7mZXCGp4ABKs6rjBFVFRUEElR+Yb
KHnccU7hIpJ5nE9TVAVXFtDXgGs4oh3zOKUDDB3E0LHZjFwU9tyeHXFBx65lcHH0LOg66ElW0O1F
kDP6E9/UdOvsMhmaO/Q3+U5Im53bHAP/RBuOV4Zdb5tIQeqnFrYxm2SOndDbD5EhM/ZE/OKKuNBy
kDC5+ILMJVQgeGfPsxuGN7pN1dD3qF1UrhBrOLdQdW3WrzwnWktUe9r4X5P6hKnFrsZSuPkUGJlc
TKdn8MEuFyKqdBrroUCa9gajggcTeKpUyRVhSuI6YuKOgLDAkAwcN51wgS0pzU+BLsJIKE8O12Dx
jMlCqXGBQcFUeZpc4W6PJULHycrwuPlSVdiOqBwLxOgBurfBpdDWYQ2LlQShpBZh4WKpHzhaHtOj
j8mpY28+1FwnkE27xzppVQicluABJEvbezHFOmSZWgOiBJEiBUt+5CvJGxKeSOygL9yO1iejrmsM
QPqwG6zJIirA/vTvIoLeEN9Gy1Cfr4EfygPSAy8JFa3GOJQfslUW3B+U9V6bceyiejD+nTrIHbgb
U5RVwlnjyflY3Cuv8HbY2DlXRfE+yxkr3Te8Zij0bsPPAys8PneZeBjJmVQZcCsWeQsMcOVrYbEI
MQ81E63JEjvnodb2z6ByjCfeAZ/pPEl0k2heLVqeV2Yl2aZJ12tO5IE8TM0226ZI+DQ23U9CviEh
/l0vwuQLj2Gn3QSE/4bOFWZzvbeMjXwOFrYLVTGGt2aL1gKsnZ+CrwYsgX85o5h6/y8GJcPtD028
WxrttWkQfW2RPyfvQ949Jg9+/aXaau1+Ywgzgpv1tO0YY7R1Rps4yE549ljfD1ncYS1qFrRBz5hu
dOvVp2Ptgy3PMZ7YoJ0pm/MlHUiKp28U47NtdT5UGIZf6byYnKyJfUjP7bnEvk6q03J5L3uvMaRY
hlcryDdefO7cRrSjEYw+wQW9NMc6CRRYKAXAYj/voSDw2fAmJSTA0ntXaE5oh+AvI7VjWrxCIhTV
47wHhjHUJySWNP4YfQgX7jXKMT8fJqjeS+HVaXM0daTII07Bz9mzpleu/6GPpKKPX+2gPT65RQfd
rIekkh73lw2n4tRxZwob0rAe60tHr/GeR5JmOuDxa9eTbNvQTkCXpDu5A7Ysoz2tbwS56EfaX0Mt
+XejQcbiVSMnUOb/lKPeE1OPLlcDLVhG31BoQc+zqE3ji8Bq2Le4hOrAX7zmjIYu9f6u0anc8WXE
5DFEOlo9xjGPc6LoAhLugOSyl1C88ztHb2Oy3WiboFu/uOlA16gBbMaHXqklzVVooHQ3ahtB/jaD
hhaYN/itphx3+pxsOI7OoPOVpCsIUqJHTkyT0EE7WD7pWNhoPb1zQ6x0OIpCI3dMxnbcijVyF/zG
LjkuV466ixZBMeg3sCk5TU+25RUzvu7sqrhKZdB70AOMznN9FPqtkGqaJ1rN+6uwJuYg+l3kruVb
pEdhghq+gTmahgbGRI5wgjWTV/fz/s3r0nIL1zReBDIvtpPjW91bhTrSvQdrJDbsOiw8PN3qU5DC
qWkXe0k2ib5xeJKk1POWw21zWDUhu7vZCM4Dfh9oAnN1t4MTv3W8bnyn/0bT4Sgc6di2DT8bHejt
deV0h6dFcOfu0/DqFtDo6HXDLwaGr/5fnRdun0/IktS/C0bUss0XzUvDp4g/eJz0MSRq86F7PkQH
LvXC0fne03pyftMr7S+ovjDLCVFHra+Gf+ldGX+Z6qVHyTTztYeGnlYueksjxGV+dL9OkdHEDms6
+SgfnSKI6Bhw01/Epr+fyDarex3/ONCQbEaLWM+bDF4ZdOd6V75fk1caQFbnYBHzKeAoQXINd+cv
3ze8XnhLfMPCS5O2A0+OUMd7VAYGFqHBh0xmQy3dtvGtv42JqfudZONaz2qyZYbb8dorZ0IHFUm7
Y9iBF9LaS+3grmGGkdjBvhobv2UtNkIjwSKEKWM/3o5lFepaZJMZ4TFYxwCHHKgRprGCdY9PCt7M
/Xsi+1InEcipUwialDeWeg3eg/ON+HW/eF3HMj9l6B2dMvB3AiB5nAg3+S1Ox31xqg0Ho8sBz+Gy
JqF1xjHp9HMHGCV+go26Gq9jdbPbjrFTOb/OCywJzCSwURZtC9hT104SESodJUyhHoO59oyQC5Kx
ywEydzNcx4wXhzBAS4Vn3hOwVy5bn+EUjKewU51MA0Q/Ha6d9k4kTwkvZRxBzorq041E7ruZaNh0
Hhne0v3nwNAnOYcGkl4ZODCN8DDlyBxfiHAnJHEnphUb9pMQ2A7N+Na8xuef+ezzsX9PNMR8ssJu
dTSug6vVjUOW5NFCrbpWxowlDi7NsQGodAiA3wrs1SXpwrjpasyNRKsKBc0WloEimDiNa/jm+6Do
r8ZF/xJagxUN7tS0b5coaIphFx7CNabUNpJ9fXSt/tm3CE8e3YZ3xkA7YToeewpXdgg2riMIpTDh
Srf0rxUqAebg73t133RMmuKBZY22UROwsonPZ6EBK4VL10G5TKWzjOogZ3BaomGyCJ8UoyYlxClr
XeFIYPzhIWjRY6jOA7Z8ecE0m7njlcjA5ZroBXfDW8bvBfTM8Pf2VYAVVR+RATLd4QkC7oLMCTpa
BhwND0C+cAPczAiOGMfqb2MGeNjc15V7P3MvHDmECAGgE8jVuYc6Lx4rZtg5FN7SJevExDuBGZyr
xSwJDzPQII5kCfpnnGpgNDeuDuIIv+QslW+D39FyW5iOCjezM1nPF2x/mXtHrltGoGC3Iqlh0MuC
2PGaif4BccKr5w5tBWJzzG0MeZrs4PEzK3WfxBr2pczZDPOW8kCM1k1cD5cY9jrmFgOz8qSiHC8Z
Uz0g4BMadh0M68J2zPxXtYM8YgVVkWdOfKhcnyLR8/rgMXGyvLoaRqYyAz1vOO8CdQvSxmB4BQS+
4Jvp7z2hbQzkxxhwr3XunzaHpPE08NqEeR4wxfDpghuImxBTNHNgctqbzC3Wh04LXkCPoWUwzgFx
C852dBk1i2wnigD4PsUPjA7eHdmWDYx06JLx/rcRKUNcTcnIkLPyfmW21R3RCtbR3lUSwZV52AGE
Go7ckPNQ41FUofYzZrok3tlbxm3GnwqVagaIS6a+4vc4a/Q0oj00Czhn6VWxDno44k4CatDwtc26
0BMlCXCjb4PUGYPwOCUOAREEr+tfQHm0G2oRTFhcVWU6+9f+mtdwGPips97wgYN9sgkovmGFEdSw
a7QUXPuFT4YTvxXOOMkT7p/GBBE4ecnlyd3iilmJJ85CARShiA45L2CIOFRClC5Ou5cn9FkL+tLg
6BJGVQOyje7OgPAha0a5U6thLVr5+LnPeR/vlEeX5SFbVwEZhdZW/pZ7ZPVzNXTmi3EfvcUADl1f
KQvy2vkcDuYy6CpEwl3oqrd+WiUnyNmEJZlRP7Ar9U7utWjPmIXVvo4IDHnkdrG3LdCdJu4l58Pg
E4ySR/fKKiNJgDOqc6lcWKHvulIaHbErtacqGcLRM4JMHMunxzh5YXjzdF6sRcLUdf4TZ8EdBpmH
xSkggwxZpYCS+oFpTbfIMWeiOcqhzzuk9N4SxliwOD960O4ouD2rh2M9LPw6vaY1sy2AdhB+ZsMK
jPjmFxF90nC+5ZQrhU0JbVlICIjd0fZbPljnMGdl5ESelhy5TLKA8iDOpPHbkABJ3zM+ayKVbrjc
N789BNfDld+xYjLgfI1tvXeZr0c6NtkMnMkghWXPmc1Aec5a/2sm/I68QP4z7YRmwE6QRzw/JZJN
wqPJUeq3RsIsuzz4d2RynMJvcm+SqIp1VJAB97zGxWUEZprDzIt1yCqKVXnhik0j5hChWw5MYIIA
OSYGgorwDoKyagQ6SWnzZ07SV7x8lJAihC0JABSIxYbSNrY8uqcKIicqWSCsT95Ie4GrBv0UEnRh
HME9e1w3UXDOfUnAAJjGgslTjA/6eza5NmcjbiGiUgXkWVpthMOOadowvPR/wfseZ0jjJkbgyidD
gfGlw1i4ZW2duDWSEZ3bM3QrcRbvkDmsXYJthX/oM1NjraoVp1vRrW5d/VVjTLLAsNFs/JWjhVgZ
yEFgbjQcHOaaR+atdNdR211MW247Ao0DHyPAWoVo1V9VoAXpTqBiSpfUzWHm+fmQ7q6BhgwE1Fn1
Oh71zcQJQNaiLvqhNisiE0miGRK6VCatUKHBxxwqtenqNf0G+4x8MoTVLTwOSRsie1IyVYOGlAkV
PMoncNTweQEimpQGf0vHwxXvFKxaEo4G1M5VYV1h2rug6S7DGsisEXdtRS62ESlKYHLpU4u1XncN
JkEwlXRtg7157JVMaquSDu1w/2ECj0iS1ICU2igcubsCl2gbn0irdR2YlR+BX876wPvWpJgqkUwI
GaxEJEO1gG8MrlLZ+NplWCpoS+2/WzTjjgu3nWjutHIlNde+0iBS9vQtRJIg1TRW1XVwNmWW1klO
aSGjWmHO3CGDA0MShP2IpKWhoO5Jd2qi2+/M6hnNo9QNofNN7rzW595ZA9KEsKwAcBURGKbdIY+D
jDB9pRYfMb8e4cAGcWvDQePwEMi9mwPK8q4k9pFNXWLEIKA4gFoAH7x1JPUm4w2onL9WzvEXEC6q
sIgYpvE+smikWhUoMElMsK+bIUpbmRTbUatSFIo+77BFqRapjMoO9uhpShtM38JYWI+vmP6PyBxt
fDFm6i8LW9PdwABQFBqhiRVNHjBuwppdjzmCEJShhsmCAVLD4IC4mmNt/MK79Vv8VnhMmRF7vB3T
L7BylZGh3oZ0r8P2FqB7ZvKuHImhxDDTsbQhJRI1AVW/QWQPkXXuW7kJmMSx2mpL3tQQayB7iIsj
W0nWuIIMxHhZPhemjq2CsMdQYCGWPm1NeFb6FPNg34N0yceKhTaugZe1PU9suw6ms47JeHNVbWQd
DhFegWB1YZBkShB80eeFC5YYsXdnS8lJt3KwsgrJtMDQ9hgd95BcRcQw+CZue11+FGcW/C85iVnv
mj35L4w9V0EOB76GnCAjvDN2S+Km9/DYzxDgBpaJwX3KsL0yr2rJWyffgTXAXRAOsmsEVWTcEsEP
dPW6lzWiJCf2sIjxHFltFudFECm3g1Uhqc6aY9zXfsZ9noDq08hEOUIshKjZu1sMVxmrwOWIwoV3
ZpuCTWOkVrgvklaoqVaHgllEEvFvFsyF+mKT6c8cKMVCYLgAeVmiHTbh0pM6rUwq0FTC3TgBvxQd
bGF/0HCSVArpbGQXHUAFbUuOYf2wv6iYB4aVVaRHTQ0q+9LPksxKxdhyWPbvvOQi4A2vfBgG7YsE
DuBfZAZWAJ/gmeScbDfpXx5INvU1NZFcWdLob1l+jz2tBa6dfeN6lAx6wXK/8XsTyFtgMF5o7ctU
KDFEVlDu3edIV2JW9JvBf4EzPUQqv9XdztcF/8RksBb2kY17w77FRJuxnUiNUBfW9GkVaeq02RAa
LNiFbTDZN/wbfD+mjTizZCFx5qUPSQ/4h+JsuU9EBnnZwdGVS9xhYi2W6jZehwLCryyBK0UZuNgG
u5ymr94OQ6FEkCL0EJ0S5QaoOiEUBXHwmolCSRvJi5dzv5viFg8FpeuRs8EVxyIdlqWqT8ilFgoh
9/8B52+5FnmrO6UFs+yO4CNd0JQU81RhVkHzCqgKyQICrKIlhn2Tt+srvWXjLtB3+KQsYkV3sG4Q
abKNJNPlJdKVldI6moCjX+g7E8pDaFOJoZCGIlFnf8cWUNABYSrt4SoN94ANffPlNRB1pFt5cyTf
sBNYY+mpAn0qf0ezIAG8wu+QZF9OLJJxZAKVCPELs8P5h9hr7rlH6hG6r464kFBkjqOFXXwc7DIy
pMswUIhQJUR+whMosZyshz/cnViRNUp9ZSgpKTgjXeio4mX0j9YP64ozl709CgSMDe1TqQj0XwfR
QyJmx2kO0552s2SHJAtM20av6VnVCBI5JBq4wGsTSLKpQCQaSDBDgDb9HXOIo8AnK1TriTxHxBIg
BsJaAMdlJIEF9Devg34Zfp0+4YISgXvcBk2KtT5WvEaDTwQf34GVSlFp8h4JvigeiaAkklgFVBBT
pZuRRgV28KRWu3BkyjlhJkmhCrDLEaMHYoFKoHqoG4I/ijNWgMkVYasAT5fblAoy/OWoBIA0ADEF
RQpzbYKDCOoTent1wZKCbV8xyBWrR6JcKqLJnkM4sXO0i9g9v4R/aWwAM0GShbGaifYLrjKrUsEG
ZYV0iX0L8DR8CwaXuPlGWwCGbscmAVTz4cVm0BSIJSw6A7XT4OBwAjFwA0BcsyZTeGex3Lk5JDNO
HoaST082FrgRbFkwS9yMlGlu+opGtSoDrkR4IB0xKiDK8vJJixhUg2bEHYQioI0C4091RAP1NDEO
8RD7wgFVYgpl6Da47JvTrTaaMvgFw56AYOntATgLOIn2XGlIBS7xk6EXLQZlxZYEckdvk/KMbJdN
ou0gnXNDqNUZyAYTZ0iy485QyJWs+qrtqeAPjog4Q5Ne+AuWm8pUOuEdgBbS3bgVbKIlwBVaAjtE
8TpZDYIfiZID0V/Bl5tCvrExKs1G+BcBicghQxO9pjukcR8Tf5unE6aqJ0GyA+sW7ndW0/AqFt9i
cWzcJmB+6p9YYNc3Odn8Lb1f5c4Jv64jnpTPQeEWC/YOSKHF1eEzCqGzfHvKvrxXQQGgfqr8BPkj
EBEODao3xhBn2IsotZ/ItEm9qIlA83mKoc/o7iXGCCtoKRG0cNox7dRxYNGjLCV4aCr/SYtxj/7U
qpCpKejt8XNFlDRiRBOR1IcSkE1zBIprOJBB7iOT6rg7muzuUb+/ZP1UOZMVjIUZ66YvbVxRACxc
XMzZ3mVAxtVETbFTFBeuH07AlXQcKUCZ01KfmXdBYNF5UOVZJ01y0gShks4s8Ts2XptFeKq+TOIl
6kNakspYHtK/TXxWfLipdLh8plsI14Kcy3oVEKfo3U2HqnbgMRRIpljosv+AyJSVeAwhkXlESPms
OVJ9giLYil5bmPD/G9Xmr+5A0OKCDDbU8kjQgJ7zL7DYPlSc+xhCsOLXeuRC0lYa5ELGTK2nbD2d
kFh/qMINPV8GMnKELZz4LXms8C3vRI1fnQjqlkTPWoMMoMyMKK3AQqFejxvR/eYxGAiIkx452+LC
gONDkR8b7MYFLi3sLYCeAiHkcOPS8lXFzA/Bji8wpCg0ZgOr6BFhRjFwMVRMko7wY8Pxv8V7/4y+
fqsAat6LS7GqkTPPKiTvNeutBor6qBCSSEVlnTcJYKSJFID26pkohVSC4GZJPNKdMXMryaxtAuqA
8SiNWKKThYWwNfAuKWYlKe2hPxe2vE3hIyZjRG8jRoslWaW1rphMwszcLrqRnvEp/qGyMbQ0/p3P
9Peq3//Enb9FutvnbXq/3s/UbsHy1bXv4cIiXa5k92c/VCb8PZHojxD3twIUq7WlqfCBU90oU1cV
G0FZ1RHeHNVBU+v++/f/1ZOSl/p760w+33E2dvZE5QWqmh7+Jk5nPz1Kyhh8bKPXGqUJfLQA/SNZ
r0ux29uVYt/B7OTMZpkqvh//ZqQEzt5EoiBjYuWOVQpQ2p0RKa7/HtJmR+Up/0of+Han6+51uUkP
5Ijt2DtoX7x5Zb5Jd2p5Kcp8c14k+aSelUbZJZjbDXYEBhWTu1cBtSWxJRkUJvpUgagUz1GRmg0a
Ak8Iad7xZaLoFZm4MgcUJHrEdgSTy1SV0SE0SXGyrtskl1lgl4zAC2ahIHSaBWJuK//aAPCQE0Dm
jPwgNDNStvJY5IvKd8FKBvrvOMswS3LcAxwERJ/8L+XnKM+G/LAqNRP+Ba4XyrIKyrx5eSRhQ2I5
5gMdWwl5KGx8dUveUfowIDcL3uTdLuLjgrnH3nezGFmMT1dCX2B6ysBQeKb0CadVkA/SBOdIIA4c
Q1gOejx8vAzNp6DjBRPdYDwJDANCNyowwwREk9bGgEVAF2iSI/na6BiA02KKb4b8zCqHqwwlbZQZ
qeB/3ckJwSsVCsYkAv8FIh64Fb0OAseGV2qe7BCy/9FvJyL6W3JTJEgllX+B6XNxQh4VPbh6JJRe
gWKU9/LvFWj9tWrXslpt2q9T71z/XiRSb9TM07IggcV9IXnDtFXDrJQBhfBV2eQmpZMcvUWfbF+b
baiCXpW1MgVzns5NO3l5ubj9l6pu39/bfh9p6Lv+65By06vb9/3f/rA/ZAG+DvvYLZi/bec3L74O
eeuJtD52JYVSQSSA4Ko8W9agXsWnUg0Gm1oP2QiylZUDL99KNUWNJKJcVIFS50lmkOxzUEDeg0rD
SIYwKXoRGet8CoaLoUpLV7av/37zmycqSXp6CqIn82RHT9ETZgiHSu2IeIAz4cyTaPJZcz4nktQU
ovpUL6X25BP3EOOXi4rJo+L6eVYdO6fSCCrNBw8/vDdrD/7SzmD12aWjCOyXotXtwGaASGOO4RuB
cIvRhH3HjqhBGXE1E7Ky2J1R4dj+Z9edqDT2USFNBezkkyL54DOw7c8JJjgXJ1jz0/I+uajIDmwS
lnHNJhiWwWQyGu1d1tG7/Qm0E9g+H+HrNhiMBCF3qcEHK7vyYte1o0nEYRly/BAVxCiBqxKYhTN5
mowmkwlZ0AxGoJJtFEDO1OA3EviAdxLsiiXz+zjbTA/DRpLGrRG8q5obGik8F0H6ucNgJRtv7RUg
c5+03qGlQj6sTQ5JPcKrpo4VmxWuDgK/t62zGwrroQKJSDC+dWhQftCxVyaGJaASCB3W07A1yn93
f0H5uu2vU2d/dVp4ZFunHFwvzmZhn2knRLo3/d29T76/+XouelD0H3CiRofgTr0EdH2M/WvnLXVo
kXrA0pnv4lO/DscRMVb+XbvikRpDT9VaOxvags+gdDoMyh6Mr4o2LcK7Q543rYLC7mzzDtcCLGHl
uISpFX5mMl1A0Jngu5u1HUjr6I95AsNDEEP2/tkkCfkNWl22E9Fe4mvdST6j3eNxaZcbO4PhAA2E
BAJIvtmwQ50y7MgtLfAmRFqUa0k812lcMaM3XtAtiWTjcEFjy/2Yn7lNqfxsOnNILpxdAyihHTRd
0x7EgwPlIKYTx7OYsIzHvc+wLt7ACAa9wS/bcULii+5HMj87Ca43CZeUqYX9ORIbihGX82YOpSEh
2z9xEzd0P1yS2klr5535hwyjhCoJJ3Hd/kNauC8u6cbheIz0pY4RjgZKcTn/9OA4njdw4qmbjJNk
7M5d9+Xlpf/62v+NcJhET09Dv/86fH1FjvSrEvamswheb15fzDbtmNoXpVFRoaL8qWWVBtXtz5U5
r7w4hNPcJcle6Wem/aI/Tv6ca9WVKxFfuWrKwV9Gy4jPPb6nW5knL2RQkYKvZP15daTk8USfIuob
62vzPmRgzpw4LYfjczcldKtEcI4oVTmlLoD/q1cZTMN2P+ZzRmbhjFsTWePU3yQfX+MPhbO+vsb1
ZOcAyKmQPXY9hmfntH8vbSIKO9TPNKREccqU86sYMo7B9GvKeK5cirVofxjX3HBsMcbjsLT5n4MT
VHXHmz7sDygaXvoq+eecfPHWV5nAuzQed/jS1wd0BTdCyLzOi1+p64YOc3P3+Jf18KEFkSTJC1Md
jpOP+Q/Nxekj/jdDyOo2aDndNbqt5rdyk2Jv5s3tZkmG4aD+Zb5bw5KiKgLaqEjyKVvO5an7lr+n
B7s5a0JuQo3GRv8eYTxOdlNoqDFJ03uwB836zS7F7gbrgAxnVnym4xOtuan3At2arfsUL5+S1axe
2kaHhpM2ApqED9KFq2dXqJJAbPg3E6v7Gfn81hwRgzrbh5ttvdHv85JAOU4/xV4uKDfq4Ow9bXsm
q4upaELq24jreK1vMN0VH503g8v9MElGBbfvm+MTjJkvoCmWnY72hdOkahqe408ilnjWQfmVj0y/
fFtN1nunRXe/vXuLaw3oKO3GkHRL2PsAm7/Sr84Sgkm3Bl3R13Jrp18QJX7t3g/QuKaSPMif9mDZ
N+jQAuklCRqTRo15X5NDSTJP3c5ni0negpPZqf9Op82jg9Qphtn4CF9TCCcgmAW1BBjKLCySC6p/
1+/0G6ZOuf9vE6Sa2v+ygf+Y+m+lJa0ibzabl5Vs4DagS+kdCYlm6B7FWQWMy8SkQTDbRa7vTy5d
5y8undVomk2z1WmY3Xrzm2NTvzfvp3NO2QIJtJguF7LlFN4xkz2teqY8hg2wKNW+Cc3J7c81OULk
hVHQfZ5RfUMqEyRNoUECkxhvGH/8opYtxFEEWdeg7d/7W9xXfAxouAmtKcz2CKp1kQI4w1D3jHfB
BV6c4WFvs9lqvX14/sGBYxv99yaDd4Oi7jYF862O9a1YfnM+dY/bOzVddYrWD2SU3hyTXNOrv3xq
B/UlfVyRo8veNjnGEDe8kOLr00bwvfgyaQ7r1MIbFagnbPd5zf/YwzistIcGaQL7UKL0PiWlyEYA
fXycIQbdKo/J6ftPS9CnqiKWcK5wKXLEgWAFIipO0sOewnoikjQSWYOQxr37eUiWdbv1RIjq6XPb
X7gm9ECjhUv9FUC9907Ohv1GdQTVEmEAF7yHttsQMnlvcw49duEmOcKsI2u9gcHwjiWE7d1/19dN
HBN7QzDgXanabQF05FLVAfAJ3EUtNw1wXegEZNFWISXk0waK6wxkkTeCevScfZ3is/+MCR8/oGSa
nLk9qKSqWnNKy6gvq5hg9u5zI96SaqB0EwrGVHRGgRn0ME3/bUZqyS+4LuMcdBMIV+FgL56OxygM
lYXv3Ll02tGjEoxy9I/rSHXnglTJNUIPOx/onYuPEhPawS8ppjZBIvnMF/8FTd3Hk8J1Vrb2yX1R
jrFywa7DZS+5xcpYIkGLnOoyvrzsv24Uwquo9BZn5BOfQeBRoDgwMaiPfx2piiPr3WKDhGupPkWe
hTFwYgMladgfg19msBh27beQArY5TVJXLpTvddsmvYBOhNx5Vfb84v1aE79R/Hcb/VJElnhXXPqd
fkBFGxWuIIAwPW0cMC/pqh+wBePfe6Bb/1ZeWWyNemYc2QMmVHlKnZ7P+31in3DN4K2AeA5wZqiZ
hSw63hEX9LaEPw+4t57jjv8t+Yy/QCp/7Efa3v//VP7Tab8/XQ/VtWj+Fv3O8OKCU1Bg67wSXHYt
u+9Hke29vd16DmA3y46eC0E2+BU70/EPSrj1Fx38/y7nmyA2s3XjXmpoMNws+3Xnl0EfMgvWDjh8
9Ll0CbNTYzbsOfIIDTucTgcGQPrNDZObzL0p9qT77zFq6qTftIPVMNuNTrfVrRtG95vMumX7Y73+
P4Sd15IqWbedX0VxrkUIbxSSLtJ7TCZQcENAFZB4b59e36CO4vzaf0d3767abEgyV65cZpoxxjyv
IZVZz+8WaLzuNjuSa6Q6AypfK2sLco3FqmGsvfoOwHD/sTPvlHOyThPjRfT18A+r6F/psfxrg1p/
DKBb/da6b1abqrtiZ/KKGBXmxKtWrdKCTBfmIsHAxz9cs/YPnfAJmH1Pe6v98vK//6P035u7xqa8
enJNmautdpEI+J3kI6rd5qb3BGN+zjaklxpO1Xay7FuAw5LZQh1QvFaAiMERPcYPARyaPAKNm87R
GLL0sWhiURmebPKl9fP3j+6vOKP/X0/9MZ4a+bLequ1oNRGOiVEPWsOsWDCeXouSSVv7+U+99E9D
paWN/l96qXZdnmqHA0OlUTY2veLFyMF2plV7l1z25O2Rhdl7EyCOE+OU3t1Le02ko2oifTvp37x/
uPe/XGb+a9i29Pm/tOV2z7fr94N7/0KEs93GKUeLJEjTf5izZd3Tv02Per3arFeLpWa1/uc9N0u7
/XbHPVcQnfdXxD6JavSqg3N71T31zxRMqntNr/x1TCin1d7PqyFJizj/h5XsLxeyf2nFH3d7IoBU
LBcw4R4nQpEHEqff5EDW8fYfJsLHFvu72/2T/HTZ1FfnFbd7Il1s5A+jCEFxYjxQ19mbCP2zGiyB
wYPuuhlzBhslyICjnDp7ghxIFKH1vI+pU0bgxaYge836+6derzX+8rnXkRwtVxq1erP4RwP3r1vj
tb+dqq68SNxCdvOaYQ0Gg1CuspzEakzFALzDh/ZO+aFWzL++8EctfsUDCFG/Piu7vgJtNTZXDjvj
GuOB8V/hc56YeB1vK/xWM/CzP+puMYSWOHbGSs85Y0eOsmONicyhHC8eesy6LqmIePzlxDq4AlkD
53rTm8C92ftwPmAKLRPw1QT/VslpQFKRrDC6N7TmAmtJIcFrRD0ngrV7QilW7m/E1epCcMI4kJ+9
JvIJLEFcShouwAed0AWYOgbaji0jPtrJxile8T7hUgchIZLnEKdQCY9w0b/WUdkttbFb4HhJZ7Hs
Xp2v3G95awyabRUxguPXNmqlmLDxBO8JEHat3YzXPkQtRV/P1pYzFIPclzUzGcvBX063sNlkMm0G
nBn5F5QB7g7NgqNVBWtd5FAUDBawscZ4XLmPaQwxiUKyZXczqLT1FB7kWLYR4YaimWdHv4lL1y5h
A9P5U95c5J1dss02Se2r4jwGSgyVzWdEGMxjP914T5/sK3mJXYDNC+UA9gSsCeWGpK9TicSCgO0C
pqJuF5pbs97ovPqkwjfmA1TixayscmsPfiQ+gHckSWpfh/4KLmeNYtGwFsZGZ064sNcjYkgszyei
iLoeL/mn4fsEDRHl9+vncFKAQRED4iRXKQxL3Tkr50FizTDJOuGl7KwgVfHAPtgK6YYoZLNHIGSZ
5gJ5Ej8adVbmOWxikpsY1dXRb+bAdaXcmI+lm0HGscI8W7sLhDlrpln/Ei5NcMtzvAaKLeWlIokY
oo31zs48D3EMSIMb3zuTCotrK6sinamkDWkcSpbbKJtwJxBcbGpGKzjpUcMiRSuUqK8hOZw1MVpQ
PiDZC33KysKUF6YCmq7ZiaLgZRDQOWCyAmNUhGNhJsloD5KnTub/Ytk2sluStlKC4UCoJncRdYqp
cfBQRWUEUXDfRt9SkgpS8acRXy/4quezAOFtbcdkcA12WexGHD+gSd8EeJMz2f0i4Tu32QHj0QcA
Fz+vVLsiQ/MkzD3pTBhhoNkKWBGwZe3O1QY26v3kLtzWD1yboj3U2MLPTxFtOcZ9HKGV2xM4RN+7
QlL5jmxkUNNCB3z87MVeHghqI9dzigqlCBoCTAvGifccAuk2J8nL8JIRkD5cMQKjTWveiYSemu+H
0vKaxYr9x+Mnn/QwcLp4u6HITOeNmSGd9MWQjQ9joucXZKmRaFwR+b3pQMFXtBG1jMzAAx4ucaqO
OFCCkoAy9B/fd3tUMqdeSDTvbuFI3pAiUH66jie8TIvhy6h7Cnb1hXNBOBphmnSavBxjF3U6eqJ7
rziq+vthGalKR6iGaIokJMnxTquD/ZV3t+P1WNQH5YpzI3n4L59ygoQTeDbKaeEvoie1cr+PpGOo
/GVEb3t6cBj07byr4d2vDS54Y9sBbsCI2mYGzmMDUEJuocVgucZIaAGl74HUGU2HFL5Ew3DawceS
pAl2zr4L+waUtKRZZYIJaUDQtWhJtFkSm4LJgi7gg9GOfn8DJGy5rUCji9QVArgQ1xjiHQArQg0c
gzV62wO3kpSZaAWbGDhQGbQNSKZU7VbYCCFdhQhKmu/w46qeQ8moyDGVFtGO0VUuGcODf4iQQxYc
fUqnFRWJNYJpQjKU2TUULGbElegJkIRnUp8aTdILWjkp60SoIQ5UjDsnT50MyUpFV5JpaJ/UAnHo
RzWG3suyYX0I8StMVwW4zaR9tTn57WvUGb7d76GLUtt3T1BKMhRUqzGHcs43/rDOE/oeDmuubNQn
915RkBjcsXgJHmasbfTuXkZGx/HdiMvjP+JGK4C9syxrFsdEbqGUE47Qthv+PFh/NNzFGAFPQXUq
BtZ0ii72wzL7W5tngTL00x7Zds/oIwbjTRPbpb8iMjufjI6d5Rat5JnQ2qfX6zWtDmEDBQ6Ewu9E
z4XAdUCXyQomdI1Fh5BwiIcaN3PXlT7s0B6hJV0JhlXJx3QYeHVj2Jkj8ES5Z6xDMRRXBvR8fCwS
NJK7I8FDdMMnSePSLREZqrnbIWdDqwiLM0X5UeCE1lFrkuQPKSIm551sllYTMe+HZGkgJHJYryd8
EqkJYRAAINQYXBAK4zerqf7wdwzW2GShBc4T0CwSwrlycToCiYE7wKg5H1ILEULjpstLVjJyQzxQ
0/WVn4wI47OqQBUgFtAlSI3zrp0ilb6XSbgZ1Dj7C3UJJgZZ95eDwJXyfErsbfnbb89kqLCykwpz
ue+lPWcn2PAoRndVDYjYLBikT3p62AE5LlHvUpCyXAoToWml9yR/1UGbd2/wwIjQXg1Sd1q+6C5U
7g8xGbY2YDw4oyVjA8uC6F6IXqQkfX1nLOHGqj2D/Gh8ZlV3R1RvB+Br57XIYNa8tgwoKBALin7i
nrdAGmTMVvJkgKo5Q8W6SHM3zmPoTQWfbWNrpikLFCH9FHWfvRgSzLq9HRBrlzpg98WR5KbZGT/I
H2EY8dy8QCt2Km5C30xGij/0vR/yMS7GHijF8Ok3nLLdzqSpCLxLCpPckd1+kiNlN4Q4KxX5Esdi
OPym0gzg0nQDD7r96M1OZmNGX/dARPTI7hs9kp8XE5uxDKpxdnOFNCdbG8P/DDgqMhISAeSGgiBh
n1MIbumzaXqfGwA8kbBW0u0dgnSS8FbKdTPWKN07nEZKLLxWAliQuRtmj971l13GXyhuqg5kX9SG
/9T2f/eY6FvHyZQZJbWrehJ1lPKlFzNTWHFt8Ukvm+3Y+9uuH73N7yiaZUbv5fBiYhj+rC1ozozz
Zb/4BiGslW2WHUEuVOrDuuAsoy2GX/OEHCEYjqz8gwbPhPuU7j7qw+RIbRvUGkFOT+AlGUv7oF8z
tXK62cWVrCDKxQ7Q9ZQudUmd5ArldnG3bGgkmEC2zTTNYN6SL+VRXcaCXWiZ4dn5mbD9/jzLRH0u
cKc4rraS3L579K7GkEmuFLcaBK1WcL1aKFHtJwOdp3/h6WO18tAFjSEIzRyHrQBTQINhtgeRWkaG
n5T4ycy4dfEj3M+jQgJ3vjP9Exjki3F0sKWE5ASzSRrfYdeUSPRHDp+58Ywc32h1S2aPBwT4z8rc
bxLRTGI7o2AYkGanzt4lCgQqtcCdjjJ3493WVpA8AzFqlDw6/zMN/U+9C6wIPiFs0c7oO9qXMYhL
xowP9RPz095bmUPDeJU5bYe0tf44GedeGeT2l7zOiBvyXQM2r+AkWtTI92c6t2amnmGJWz+ZXxKc
5xO+STaf585smKkYxEWd+IEFzHRy5kf7nPL1C2iFjBY5tESNUU+3MxrKSJllvJPt9ZHfJl3JXzSB
kJ1B+n3Os/H9XgakQAucwypNi32fhrPY1c2xQ5ZzNnMcn97kvsB4toyMFZV9gmb5rKoGWoBaIYE7
eD3WsjmLvJLyWnD46aKSbT21dGpaiM1fsWZZh/KbXWvnZR2w2qwPcyFVhSmAHyUihlaIjRwOsOVP
jE6lNoSbYKMgShLyDTL141qRwVwCL9rwKsiH0zuCWmQbPcLwV/fTZ9psWa8BETCP+uLcAj9q08Eu
S6i6e8YtOQpozsBnYLyhZMhY40TgkrTISg9feK3K7JyiIsyE33gno33jy41QFPQLuPi9qDcBdHYo
/y3gOWgIfDyD4vQXDUaB3WAmPLE47UKP8EhKjGRNCKjkhlSg/pNOQwvVnVDcGe0zTXqxSrTCaama
X0O2mjfLaQ82uPFdNYYmqGdQbs4KzLumQTI9Yg8BCWvGk7jyLUk3DE2BR5eYc63g5EzPwZMANhlJ
qjmVIcJdzdOPSBCTcDoh6j1hSol3qPib5Rc+o5/l9Whjddg8JOWSv5bejMcAsmPOqsw23vbLlmlj
89hRQsa8ZrLtTYPE9o12G+Xddjubd3qu/Toac+YBA44B/hnjvUxrC8OSPvE1c/hV+v1X5qvui1aY
jBGctfVum38wtHqcBMuikNy9uS9jxLbt4IMYwBpP2McSOwjOBH7NJMCaEnwOOAabMNYjMWBzWmKt
E4ltbyQcFdiyF2m4PeUn6Ztg7UzBEOwksGV2LYrY/GTAUjPhiwb3wiiZz12BoiPb4JsBRjbWfJAC
FrDZgKZJCSwSBIOTD/L94U+TqTBmwkrIJicYDNT2PaCnTlmfAJGVJ8MayQaJiUKghBGIlQ2o7eod
yRKz4TVYUCuhltNrePRIJw2u2LH4cwhnYl+e3c7GrSP5D+2hA3oO80cUi86HgGWSzcJUys7+wXgN
vuCRWWMGH9glHh30koJ99s4heSs4cF0JElc5cZJcSAWRmtLasmIpZzJ6LIwY973fKf+KEdm216Nn
hHBeR3h9gbc1Z5uM4ren1fXI7EJuxFl6D7tKhUow4HerjLCGiAllexOSOu8AcfFL0fiCpH4LAQ0u
x5xoEDCus12wOeJE2R1GfvaIX4k0JDQxV2F5KsUOsuHAusfSOCnaQBDLIC/eFB1iJ46bwcp72eDm
ZFgUjPVow5cKADSPGXIj0TETapFqRAMhFQ+9Te9lIxoerbwVRAEZGvXFKREF4WCg3hJRKAaA+efr
LDh8cGJD23daH4fyCkB8vP4q8+YSfRbhbXd2Y8hig6Qbi3SLEz6A7u9/pEfScE6glKTJMqVGGInI
lXdKiIvV6RpKThHvUpq9bI9z7uppwUvg98uuImgywfIRir7EqscqRRMUhJkVN9whMiU/xUE8jscV
q90cnHhwIJacZpCzdM+wR6JtR/YJN332m8ESbRSeDtyd1xul1LeFzEpUUNGlY8ZtB3ENIUh7Emx/
zr4EZWpsKthklau2J0If3jM69N7WjKqBTNRD0C7bUvGdBAyHiH0IapKKO0y6ZTMeY0X7rJwVwJ5F
O9auIxCbwh89rXjar2gBFVTVA5QUKrDRz/ZZCbVLefF3XyPpCXRxD7iU4BZpIAxSmThL/pD9It6o
eJ6ie/GmB4mA+JaUahhwJmZw3H7ErEXxw153mAfmV8xqAgCMAkZr6xVfDCCEg4l97BOdNVt+V7FL
0l1Ae3ZGfPFCrGb0eZD7KbSlDKQQBKhduXEsDn2B5a9mYlcxd9w3wH6oHVuDVQi7ec06suxQsHe0
60zLRhnbb+vhij7AXJ5w/kWN2XVeVh7e/Jp56IgIXnd2nUdUZaUoLFD+ZDJSScl7Di5ZkC6dYIRf
7rpRs10HUieCsT+ufKyhk3+kxBIef253vUGRNKJ4GQ1kRBBpsCSVezCoYTrpttKbTUiywc1UZdYU
QYVwLEhWp4GEFGXrcFGpI4O0LgMNsXQsjHk0itweTw4LY3yP6FbIjj2fVQJL7WPgsNa/Bk+us4eL
Mjg7Sr5SnGrr0h7ylSnIJmaldkgSAqq7VLQvBCIVHR63209mfovRJ1jWoCvAj9f9Qj2Kb311cUEo
7diBa1t1Lv7N3/2UP6spsYrk5jcCra9TqBQWoYOzmfRz+9QmTohX7Yr5SzaOH9hIdA/xwhW0/0Dl
28AtSYrk90g4hG8bGFrRgGQL7jog+jP4kjDVpJt3QHJ9wFfdB3oCe2r/EK9SjFxoLupJAVX4wr33
KBUR/F5pG1zdyVBL/rXL9iSY/LZ37BHwSRrQrOH8mAE2+wK8VfwyMS/p1/gaASySNtUyIYAO9CqP
m0nDwkVNuQviQH22rwv8qoJbCKR3kmg3v7pnNrephlMFae3DiOANZbubDnUematB3bl1QApHLz95
4t+KKIKX++E+l50EIB2qSgTeJZm8ShpGgTgcog2F9m76hQao2U3TKVgR/NpaUOiOTpQ6dt9n4gzi
D4GlJgfcrxBDuvijZedjIZIJVoyPxwGmDywBA0dzXXSCDXgH8ZGqbHUuHHjifM2IMQkAmcDDiAvJ
NUnXrodnGnC3RYfo00KqCESiACh9iF6RnZqLJqyNLrHgOpLkJfZ9y/zB8NGAuTpr80d0PGHSyNWb
CdvakNYR9elAsMsTAS6wcqqG2f0hlgpqsGkSxMy75SFdeQzYsVVyrmkgCVJmSJ2h0QRTu6NgwpnR
IZB1upCOxUeJ3Dr3u2uXM0lY9KvV1qiAX2t8vRApeBHaVfw2JNoJruFgf52jGBvbibs/RS98OpXs
Qdq6RqrA+mGkexN7gHO25cH8guyF3QNAETPgwMAtWFd49glRL0JgCGanBI7E6qkCAS+4R0wPt2ZH
0YjuX3UavGGbXiE82VtyCFIzQzaBUAErnhLlLe8RrMHwC1DxAfcQSCf+XAY52eXBMw+I1SYjljY/
AveLHSb2E96GixdZNsTVl35G3RELk+rqcCIFDa3xFBceSSIq/rS+2mztbDsIgvFbK/ob3a5Dr8SO
c/ZPyck49A7JHapiBSmwFpsWCAMZBlokyIKCeJLTeewAPug9fbFVxWi8uYXhzX2Na2ErpIgNAO4D
ljjlrO6YBfcUx+kTaeC7UM/sbeeSsJuN3tYK60JSrmyG2C139u57Np7Jxa3hIZbwtGrejNPh59zG
ktaS61wEKueeED5xjkfM8gNSCLMbm/AYRB9BGjb79i7ILn3Isd19SoLTvPUfVUqPXaoGsD979wSw
dSMfcCJWjTcb74hWPZtGbUgEyHtKKUvuyi6oDBtD0XI4SVAbYlWliIUZlaHkui79S9yYiXcrwo40
tS4Ex1ZQ2eQokHyQwhetk6+4LhKXQKeKSwl0fjHPbelUndNLLBejFh4CtnM5OLpudmMxw6BoICFw
T1tDRLnk5YwP3VP3Fctj2ZIQ2tkH9MbOxAtoQgGyAP8CET3fBRd3duDGEOOZP/BSDrGsxVNcIbYl
dS8ctgZlscOPcBl986RWPFJbOuOjJ8XbDw0JvGQtvHQlM3BPH+6xferurQYiXmivBbd4e4Wx9Orf
eNCvPveT1rxrG12u8Da+xXQpHqdOJXPi5pbnVQbJjGfDYFBPyae8oKWma7W4sxO7/6mr+8UU+9BN
5LLy5SMDa9dF64wnhEuCVld44ruVocQJ0EfDzvaAh+P7cfF6zSLM3X/FVxpLKI6oyDNl3HQbGL+i
4L6zpz/DNOo8CHlRrWAExLOzZ21J7v67ak6Ca1ZzME2uPsaadUvalWifYanAUiibTIIx7rNMtbZG
J4bQlUnQnjmlYLYLGsNy8MU+YTWPLsL7R9foEVY8RPhTiioItq/gkOGUKCxvnE7C//MsZiiZEXek
ykWwHMMSMOrUe14bq7iRSGXh6klurGCXC0TKlqgJzBoK2TRlhXcIRyMs8vWyNp0LHs62x9I72OBD
QnyPikhYI5CETXPGIipaEPOTFnsdShLs23V2bkl8XHwW+aV58y/Z5OuRnlkrqs7RuPmYciOpjcBm
rMDg4czwcbbkM4rW2lNeogl79oYmhhYb7aTHno6qsfgUsZnWXu5Nf9UAaMUHXbI4TsGR4C11anGJ
2PXD6eyih7MeyMkZ0Upta7eoFgjcV0NWQJzcAiJPF195FPmNB2ePG3iNlY7oYFzQDNrOq77w74Tp
VebLIxcgxxHrgV9low9+HX+PzRmEcqBgW3BKT+008D5uouxCAqlEXvUdcpIG+8mWLY1TkjIGYAf/
1KT0ASs9WQ3MlM8W1OVSZ7NG/TesStif+KqpiV1ACWQOkfuZG+CysV9QvaHp0kmRto1q7eF8wl/c
dw+QZbVCi9UJgNvDSonL0lkg5RCcCBt27yRAd86J89Immn13twFcSI6vh+KB7hzzGFQRp6Ga86fZ
G+uuU3DAJTeas3u8DcregdzsPT6k++DQrlP1+hrvIDcpflz2nrHOTJIJQmpzpnaezRObGGaM9lqQ
rV01TfxKZFzoqzvVnrmKJLk+XUA3C7N6jRWt3pSM+/gA12ofXPmWTsstfOL7a7oGNGtXyFYgm54u
e2ed47s8tH49rIYHp8lX7q565BlXvTtfJ/nVRY8NA5N9n0+O2IrS4jkGugx2aLuE4yHDi5NDrdUO
KHO07t1768/DOQYi7J7NZtjkWSjbJgUw6FpB//oxSLkMfXfs6tGQTRRp9+SAhqFlTSI2+jc5uV+B
+UunwjzAN7C2S66DopRfd6awgM2mo3fXOBTHHmM1ky9BnANjoGbK12CAJmTRrRPHMSrP/NG5pxWb
r3GGABuUAZhwN2CgSLQzckX6nfDFMjGKitmXRoYCF/qmqCkFlxN/rvKpxWebo4ppJhY0NMHxGbTY
S9IokmqGDMCE5OZ0KmG1I+eY5l4wfRNqORJxCZpfkT0c3azhDhY9oUWJzUSG3Ynw+SGwDKl7BFGO
qkoEeSJ+jIgIzR4YQJIEzDeGEo9Ao0I+IFOO27JNFg/TpkZzYhNzZ5YPbxahDAU2iPsoDaArE546
GxCnp+qSYGqaBIn6DB9Oe+ZmASUxHJjR/IcR+nmmvB3QE3ILZNNDy+z3GeQoHfEJLignMPspB2nc
MOf1tl7wbkAP9wm81b1+kPKqb3qsBH1NhrOWDyvwQF9puq/tz7BiGmtmH00s188CkTKK0qIksyxm
NuN4wc2Tjk5T3oV6kUIy5KQpx6cpmULY6zFvyhBLcVBzW8ctOB+kDE0prQxaYWC6eFo0uFxqWuVQ
Y9oz+Trt48o6iNNxYaM+g/pRNBjTucEbfZNXZl93SMfTUSxnB6vPUscncC/VexxJ/xGU+zwrfbAj
sWmyTGmt0MrG3WvNguvzWS4tTsGpeBZaB1hfzYC5iRNHU/HUuF3ub2F6tNBaWOHeDMnj8coTHLdL
KtaDxsMLr2taWM+85mMyWV1++KfVBUbYhZ2Emyb2Cb8+fzeTrQtTuWUpITKxdY6wSyGCH/ldPzqd
lc9hlfeQdheeeaESLIWsMup6lmXipR5mPx9CC7VpuKDHe7oyF11Y3YUu3sWU5tKcmUv8fJKOnljv
+szq0hzuqZvyFvdAs5d8oCPVal7TipATQ2ryuFiXH/7nrq005J0lHy+4aU7FSXiTBjfULP2BEcPR
wN75OmfyFlbKOx7t8fSWOqsAnaaA0KTM/k9FGYtb35qfiy/Qz6Si6YRoAuj5BTV5VM6WCMmKrLfa
tuDre5dfKoUbLmBQQRiA/bOHdpouFqoOt8h5gHtGGj88sgUgHdKt3gLXhc9Z6Be8t3f5InwhAq0w
jdIunxQsspKeR+VcTzyi33e4CU7xeb0gRMBFqATq0sbl3sB7I6cpd0jlN4na6osaNMwLTiVal2bI
guQYLYKoRFM+CgYrXBZJj3qcV38+PLCNs1ikeufTjpQndMTn95iI+ivXRq56xvl4UnPz8tL0xutq
yvVTxiKN4OgHV37pDAs6kXZyYW7y0yXpokAcVi/VfQGbvbo05Y5++wVPlPbwTZqyKM7Ue+hTqugp
AkpVGrjeQIVhY49XH3nJJ2wZtM8+QgTtc/9IirNdn1hV9jwC+ZAl7e2TfoLAMReXYx/v43z8uJjH
+ZIO8ngIEpxjEi24aYs76DLeaDndtuhKI4+3CMfofXzzLj2tfubpkW2k3Z+nw+PmHc6hyAh9rjvX
w9FdcTbdWm5zQ2nX5MHw8td1TXlHTwOvl2/yO+AhyRBIhYFggaizVmq9AM+tCIhW3yqdzwLD8qa1
ic7hmymrAu0idMfUeHiM4S7DXjNpkjBpeAIMPoaP5Sng8rsqUNpG04BZ/wMYw1zwGyRVrLVBHaAZ
wrHMJkQiXM4UMicb/P2jKZvHFsff+AavzFBfYm7rxExj70fTmxM3ez9d5o/qmvDJz9alxB6QJ++H
lzpe05qutv5zxvMNrRUXHc41fsIfSWfAP/zh4hbttX74iPm76BIc+Ll4hQxZ25AwBNcMPc7IiZjn
4Q8LXZdTgH4Pf2D31YCghEBP/uO//Y//87++n/9zOT90frGt/21/23UOq/0VNDdVcf8C4lspFRut
RqVYbjX/ZO1QcPZ5OWzqFbQ9P0L9pqTApAePojr6OtJuF0pTXJEXusE35PslBdKE6wFDg2bnfZVS
OKLhsYZjdTOhfFBtQ6o8NRwo+WXSjAJWGe/s/Et5hkfy9ss27xD0VwR7lyixUEVP/v+VEbxz3e3n
PIoCV0hdynvFEcZrroU3XHQVpqt5KAKRgJbutXznjX1NyTAjQyB/U7+lq32kHC6hOfjE+KYoc0tb
W96kWN7S4lTOEpGC4ADXCgEbRLgkmLmifAUCb3j7+qaS3YKfIXA3hn0s/MpedG1UhVTg5RfQkhMB
5AQzeWVSBi8NV6glcKD+gdgQmKo83UFQkkAnsL1lDCSxT/SXnGIBDQQJMjXIpZZJYzLpfcq7fNT+
pHsnVv8yEmkf3B8RuAZH7sM9CnYna0JZojf0lqIPvShFUc9XqEeuUsUVjkJ4watd6VYwyqS2cLYr
41/dBRBrn3eW0R2oGqWnuujLWdARI9hLoCWtcltCB/rS29XJJNj3+NYphSqruKjvulfYKy/nate6
ROTGR7tFcRAKit1pGb/UQAQduLj0ndBKCyThIBkd/ZFe4+uLT6JTJPVmdKcGcjOl0gZ8FKv7E/t1
rvEBhgFqwJL6pFAVqEMEPd2aT+VeMJeS4WWpcLRpIUTt6I8Ef6XHIGqq1kZVHuSV+aGrIletGils
ghydjxGL+RzVKnwWPL7sa4W9zXSS9RhhB3RsW74K98FLYrQjD+EIaFwxqt3f2SG9zCfVDC7ISEik
QQF0BeRgHTJTKPUGn0lNY3dFeecRPlh41Wga1VFlMTVGGL8HixxaNz46enHDX/cxVzBuWv421hq0
jlsjnYV2JI8QYGOfOnj8/tTssYk796D6Ao0Fhqpj7AmwR0Ef9c6ET+GAcwfcVUahGSrrrBCZUCx8
2Uazj7s6cEd/v8CUmv/O+2mVGq0ahUIrTaDr9T8oNofV/Xl7tSpgo5kKtXtY3nuFPGzknfXEO+ys
wtna7dPtHl+qujSqRe959eqVsP6+G+9XmZBIsCfHhRYPooUsTLD4kAYAc1QPTmu3SjmJgr0vmhfU
qy/piwR91S1MvDNTvIGfHe3Ka6OECNvSPTX8Mw+lHr1f/iO3J2h8EFHCgX2GZaSEbuDNvdUre05u
xrXVfRejSdHPKScJ+blWndepRLT1is2wVugfy53iKt7kXwWkW1EZnhNKKj2cFuUtiml145XPzv3s
FU5+tehOiu69am0BASNuCK76Ee+fznLp1KhrcbZKIzhsJ2IlFWf9tCtPc4LqEPd6xBy4veavldVs
GZOKkaN4DrV6Hd7W3/UNrPC1uzrGFxJNa6f28G8t54Be0m20uy9eONO7R06x5M7jZV25zNu5kYEs
u5VJd7/DoSt/FYq9xj24dw6XzvM1eDMgms67PHu+55dGZ/WIb5PBcpNcmyP+L9ft+9mp7cPjMj6s
+q2qs22Eh0tcfIWrXVTd9vNWWJ1wP/a5FK+ufiGoNMLy3W0ts+s5WTV774re2UlA67TZG5dLnBfd
6j6+U02NbOPBLWPmrM3r062VwmIhLFST1667Wo/yPNhN/oHQ0qz+wWihjk6x2qy1WqVmuVmH9PUH
g6I8ua1aj8O7mIV5xSxCIzj56xUpoPuZUijXldEsxq3vI2uaPVlUblTTqA/2a4k8bOwNCXRSPEuY
4WblSnTucAJuI+o374G9Ns8I3q1DVUg4N7tPhP+AXu4IghutNYgJdbKRp+u0/PBXYM7qADTzgqAU
iJIdzCbMUcEiGlTdMl4P84zkZ5MM/2reYi9+GO+DtQRe0DkjZlHxqwg/IENuVm5OYeeXGsa2xD6y
3vtnnqadk8T1VwXvfU1KubOvkz2nBGrLuiMyYL6u1rx4Bya1IjBIcHsy30qkmrdqa21LT7KNz+ge
vrfxveJx3lfhp0yEblRlKoEt9etI7tzh7PX880H4hhIx+zVH9ep3b0Ou8d1bkWK8hMDUqkQhqQ+V
+fVlUNr72x3NHhXX7hP5xxPA0jcZHoJhpJLnrYMFOI09+ArMvoMgyohERW+JIoV5Axx6vdDNTZKU
rYmaWkhQ+uCrVNXtHEsmQic9Ir2to53Rmy+qdd+Hz5NbAL3oHekMq17w5ny3ZFNBfG21aByGBGJ7
RIs5IdosZ53/wjGTdVICa0KmkPS7kTcBE90xO5bmFUF0szR8en624Znb2/S9cvhlsKzRRnB/M8HP
KAwOjNbejGuzM8BJYQ2fBGt38xrJDQ2G29yfkM+wW2/rMi8cOQ+VJQ6RMFd+5QBGAwDlBPkAIA1N
ew/q6R4LT8hAAiVPlcgj1kirZObEzQJOiGao8Jk7ctFzVEquB/EWmP8hqY0LNU6QrMZfAn1VKc7U
R7SWVbKfNVWWY2k8GIQn/j6Tn1LrDuRHrBv9cKgK9nYfwsvcobryJPxfc+k9oauyScfPnDvdxDNs
YnF/LrCL1fn0Tfng9DYvt15yGupblvw1jQxZvy5370Gg9mGW9+YbAW8Knj2iHPU2AponCtHGYMXP
U4gbVhODot9/AzxDnwGv4nYimFnSP98x5K8tmR97CfAUC+RGQr5kN7YoEWyN5cratPxDRsg5evyg
fZeWDWBBK5+9JxBHcb2Opzf/df+9BvmIznu+/OJWzMtPMWoMPErYLvARVEHN7DcnxuZobC7WtLR0
CImNGm6ekEEN7MLGCpZmcrmDR+qnUCjWXVD7553HqUq4Na2lM91jVmyNCmMJyjqRVa9yDKeISPmv
NN2lad1L7FEz3ZOlHE3T9AAp4ISbdcfNLMPtATcMJNLtN50L9tbKPGIXlWEd0oXGhEw7JHXuFqPu
NgJTfgVdxEI2dOZH27UR455CSQOKvn1a0GjXBpsJEPcqlIa6EawgjZRS5BYInBKzg2+AhT7Dk0fX
r4qR9LgaefeA85iWwz3xncbSvLMqoRpjPJOryWZ2Ngp1o38ecwpKDgSys25XYzOxKozOh5RoGhvC
VNc5az72y9rAmKnKI93OizMcVxy+2sGR/SHzbFHw8QFFAWpiMfe3bv7CuZaN5B0KRMl4w5hIZAJ9
iXfBOKIlSnxgiD/2JvBp53Wz1sH1I9gAIH9R7ZFmPVMk4mY3Jl4L3G89aJpL5IOvVvPdrxShoyMB
2D+tzfI5vHiXZ3QzbjvjfW43KtaVEwEKsG4ItJyINPH0GoJBXGZ3fL31HEeTOPnsgLQ+wOpFDdUc
o6hiBrTip+EzG5TjXbYXaC0Q1MD9fBiX8Kel47ZmGVwZQJ0qkajJ0ebQBbe0dRuVZKlWtH4ahMjN
9z7i2i2/NsLt7V5KRAa9bb/hT3pLi164Q05SL2MHP1awps40aonuO4oaBrZFVYGXxZZFqR6UyVev
sy5Eo58TBv4d3cWJWWotmpv4AFqJ4qew7QANoHeMOUUEvUoz8Zep2yHfuEYado/B+2xfv2tGiQkH
UOiYFib+Nu83VtblMKyu093aq+687SO47XbW4FVFvKjgbirjl9tqtCfv6fJlXKk5uAsru+hUC7b1
aHKw36WUqvZ3xC2gM5IVMvKC//e2Z+MP4qg2+xqiG+J2l4r1WukPivDk9Dw039f6Owtr6dM5IplW
MW9HrngB/9OqoHoHEGlRca5Xe1w11xWjfjLHR2LHVO8mpdyRylfm7Fz3GN4cI0JpmBSCcYlegP6j
fFoY3838YQ3zKWbaCO7vee/aORloYwN6BYnLBWyubbJEBZCYrccakaM8ReEQ4qF1k7nwCLH5Xyy+
zt/feOkPp/73xuvQo2sY1qV65Q/qf6nauqzXtfc7QwcKnF6JjYxka9Y5QFlPpFRfAaIAXqvz99f9
nPdfCLT/dt0/OrxxK1Quh7z4zlCwHLwB5b5J29dx7N8wZY3TtASIgNwwrm7D3CEsgwY8Wb5xhWxd
C6VPrzUohi3/1fv7ZpXKuu6/tYuuKDYa1Vax/JFK+P4vhnu50KhfipXzOxsUUHr+Yp8QXxV+A8hc
9EGXwBFWgBWELcTZID/ota+d9c14Xs3jqDpYkq836nsXZQDeXxnkzfdoeyu+cUqgRD+j9ilok5rN
Csn8wXR33D1ZirP5nudGNbJHB7Yf0BeHnIW5cDZGQb4z+q0VqYr/S9iZNSmKdeH6FxmBiAK3gAyK
4DzdEJqZAqKAAgr++vPs+k7EqahT0RXdXZ2Vkwh7r72Gd9An4xRNas+vQcTPcmR7DirDjZezurGp
v6lsD/RfbzPGcGxqd7MBIxRMtOnbey1QAzL62DUT6zghc1N9GwpKluvtf98++a/b6Le790cF1ys+
RVvcqs/a2kuX+mWU69ayz8qY4fSPICohYcEG+FzGjKrE+DSf0bf615qWRWb+H89Q+UMZoZ90ajyq
HmJN76dP/3g+k9uskVFZjv1sTaNxxNFL+7mBafkPArr8Rw37v3X9/+6A8sd+anrqcCjXvDZsaLyn
Z7x5EArkZb+k8PzKPzDnzWl0M5/4/sfd/9dr/7GnuuzTqVpbftYDA5TZ05dMbfJcJ4fwXCw8OjH+
/WUEcNCX+LC4dM4X/6CdD/514/8QAfhEaSaNdN68JdB/zky7HJXN+uMajgEJ701EZJSG8L8gIk1Y
C8GJlq71j0fQ/4P6/n8fASoAA1WWteFQfP23LdxXy0/T/xTiNnxsnoGArJIcgwFHKZ+U5R+3ffC3
15OlAefHSJWGA0lsit9erzdURp3yvH3WT6RD5QsOiBMAGkYUAQMewXrMnMFSmjfXMWJd/SD29dno
azhJ3JJciFxnltOZp6Ezvc3eNEv/e00MxFr/cy/8fnF/7Mh7VPdfV+36WRdjddXu85cha+Yr29yX
rzkKiDOFBq4X2c0+7zsR6cSFGHPF6UczG4qu7eT2xt6KWPFwR0d9/Y+L+0uJPfzt4vp/bNTeu+mS
6zX7AImLFte1xITWr73++mYnoSjZJkiMb6mHUUNKfSmmPXjqjPZtkOy4L77eADDIx8LfBI7IPyQe
/noyyoqiKupgiMBC/4/6v6/UQ0Xuyd0aAK1Z28eCbjElzUxBhUfYc9CVJO355wn019X028uKTf7b
aho9+/1E03jZBOkA+Rd27aed6ObXjoxkfv3Hu/wVj/6/9TEaDjj5dX2oy39sWU15dHn+yT/rxgRK
CWTY37boJu6PnHzUFF5IDQcwX5n/IE10jKyf3HX8eB70Jtk8eK+1/YGhL3OKf5wkyt9CifzbdYnb
9NttUEZZnSUvNjEiichBPUy4WyKgVif7AXANxBrltP0DwnTg7A7K1xjB0fi4XNZwRA6n9ICYt/wY
rwg2i39NQrg3f9tUBBf2vKJylX88o6r9fBTyUbLFFBgY2hFyREsGxau6WNflDA0Hgj9du7eZQp7v
zC5B+GqKPh4NJFEwRD+MfbYSmHLZmUI/L4zw5dkwxrjVL6qzNTMHa90zwuhpzELvZnk/8Wwpmkeh
ffwIDDW/JUbEIscflxOW5MI4D126IJ5o15TTed5ZXwwHfpZQvuzwqH5hgDzV/egkcMvJzzcNZXzp
DAoxIY4i2tTofKHW1V1QyAWNyG+aq6AzstSYO7SsEE0lDTPXzCOWFI8enRg4wGt1KVNP8Chg7LAf
l+Evcpy3zDbL9d21BZdpvVyqTzP65gdbrs0OI9gK3cg4fuja4C3Kj2MEjqgapkKWCvECkYK7SWtJ
ONDfpo6ox6MwAObca620BMX16Y2Hk/Fu0EFLhrnkrBNaK+tzqKaksEegjEjo0l14QFrKz7XhfKXe
a7J7dtAj5/I3RJ4XgOQPHPemCGkzIgjW2Y7fphg0Xbdi0NEPigizzchPsn1aUwowz3jsGaz0MVO1
+wuco8DFLNLUeAHDZVjBX3eNrYFb/sppfoB2hrHztNvJTsK+oTFBp/yvW5G4QHOwlBmDTJKA266u
E2o+MezNnYUWKDSW3Hsd9IRexbN1bj333frtIGhFqhJrtr6WJVMO7tN2ngkJk/pqbAcDmvHD72nW
2NIy15clFbshLZAVa8bfSgCoO3L/O24r4tD4/4KGrrMD9IGqj/6slp6jOvtU/X63VljC+49dsP6Q
6ToDsoSVd3dyZhVLsTedwcyBXEXbDXTOw/d9lVgeNohc0AGZrJiGMpYx62amBJ85F1786/j7W3kj
/3alf4Q35gnxS9Kkbp3C0hGXuv/4RyrJ1jquh2eaUDUqGOaSZua8dIUkXpKah2D1meULWuOgaxYL
TkLjv+/fX9Pk36/qj+CmXrV0dO+4f50jODx2NgVdKjqQnow6io8aN3wxwQBwGe8Y3/9obSt/yxMZ
5EqkKkNdUX/NYX6Lrc2w0ure7d2tr9GkAuC+L/dDek4ZVt7J+h48goEFM7hepYgXMELFXXcV5Wb2
c10N6ARmTuTTZY5nyfl2YdYS3+l+rHOjf/nVSgqSoaHsnvS8w9JRDwNQne9/3L9fecGf6+/3N/CH
UmasRHr/c2+7dby9B61Xrismrtk30eFa/eO1FMSS/rLaf3+1P/K7oqg/2bMadeSTCS7qkI9QCkGx
1ao5kemgB8X2njMEJ32pnjbNIaiT7ychmvb4wHzRUvOUq/voDBSBH0yZmYqnpXCzGPBPAQ7+hbi8
9phuez7YAxxVJfbEQtjk3omAZowOc/QLfXP51d8cnVkXixWquclmO/zue21Y3KfbwhDsteMj0I1m
mwZ7RdASpvVBtJgEyEddRyZ6mttbCvmnGT/uvIdqTL+qsnFwMqvLHSpPYfQaSDndRTXwV4DRlQPL
TwRPp1mGz551/njhEcx+aiiTGTw26Ps3643047RehdppqIC/l36x2MxqZDxlC0g/4XWMRCzkLHo7
BS0yXnj22EIOiMiT0848P5aglYF6mBFAc3gp8XIfzcA6o/5yPMJSg2+XQcz0+wgeEVwVRv4vvAmg
VkTQl6RJZ6o0uXr2LBXkNqaEBksOhg7P4yLMc0ZX7913uCGfLnibd7opZiyRFrwq1CdlodBxN0oo
vL+EoIb0WUy5w0row8vFJwRHH+iB3+nwPNy8DfScp5YmtgQoF6ZAMc7YAdyr+osklvY76s+w6hmk
uplq3AXVpGdfC/tttDS5cQpAv3Q6fX1t23CrABqlJ6nOBf8jBhtrDCWbT7bYM1rv3P1WoWmoPe++
W9Crm7ev9eOsje/n74vCcxNtdvFckUHlNBDMpBUPvEQZudot6MYmk1U0XdE2vbiDOf1CdzprUItA
HtFcaVMBWDzlSxCR6Cx/JzMabEb3sqb0mL6HnnpAsU4dk2nT+/8l96/B6uRqEzzUTVSypJKJNUOx
ZzfXpDV35m6k1VLv5lseUd/at7+SlK01Q6WrYB3xqE6fBOmFIGYjxDr9Xl+Z6IPLAKT35OWP6G/w
nFP33XF7Bayk5b//EWp6XxVuADXk0jNkBr4LUwD+E2ZIwrp+AGVVhgt683Kf5XV6aPAns+AeBSzB
1o9b4VjmJ8hymL0vLn9cMr8rkHuxkpfxFFKjb5T53mN1D3HOH7C0L6RYD4YEfkenBR4dEZGxmSdg
Ju9tB/wBkjlNdjz2bkbU0aUdFyc4r/fTC0dr3N91I8HcAx5pKYTgjCtMayzklkx9bRnxU0HTJLtW
w9EsviiLaJZ7tV8EtEuqLcq3owVZop4Yj4seNidupAzRAAsxjYo+DZ6InvNlTB5GQd/rh9FMD/kh
ruqTGiPMaDhpccEigyIgEAIw0yAawPIaIHZBVL+zyND/koEkbJ8tYAJ93hCnVvmeSHTvxiUOQ/g+
0wZ8WqUyRop1hCYY1FPWMU/oCYwhvbxLsSeGnN2lqcdjpRN5roZf69B48PG2z7Z/2ldE2Sg3If/c
xJq4at6ts9U+PTGzx9yjnZZ+jYos/3KpZDMIs3LnIKWOrEce9JgGQPvtI4r4tKNNhsgE8eMgq3Zx
NZ8Do3n6Ofsms2Ukj3n++aSTzHfpNHDdqvmoGCuyW4KD7zF+ID16AIIHPDxwXywBYnTPkZd8q8bk
IzcHJYgu9MAGqHgLJyDnc8CVcPKNyJwt8x0YbmmLavzYPk4jVHaYPHrKz/kNxKlyL/kxB7cVnzvn
4SqQcXaqgILQa3hBTV6/w5ap/7gJr+6bNFAYv0b7JyzPN7VWUE8URGcLr0QdCsumkP6dOVhV+LzK
7hMRYBSa+G985QhRw9KiSw4duQpGk2gR4cEC7fL7aatGCXU2vO0/SNWxJ4SZw2fH5XFHWSuPy3sS
gW2/zjiBAK8gjINkNAASZVf+6POFxq9RZhguCbeBIkSAyroFiuCuJlMo7YUNvrGaJqC+olkbggpB
b8xPz8Sft1lsm0nPpfTpN8Yddf43RimDg7bEITk20weJrmY/AOKk6KZYeCPZybKwLlc8qnurx1b9
unnK7C10xVO221d8bsX0B7gzlJcW2z3ZqNChglqfByTDEyAQvcMoyM5lbfXnV6YcWFoi13c/qeFg
X50gzMDLAqXRM4BoIT7TwjK7rmBEMWTDjnE+mrBN0ZfmDOQnHQWDaojEDGWW/VXdY3N+5i24h0V2
GYZsNaCUXn2DVSvDwQaPgWg0LWoIf6G20Wb0eszHpMOc7Gn3YFUyqRWz9ZqpHpjMxSuMp1VrcZ6m
I7jEJdzTyn6JA5ZE3iQIFuNkplpPjtiBHU9ffrElVeDg0SClwc5KzBYkULPhntZfRNr4wmyEs0sr
zU/fuoG9i8cq2EhsgI/PffvFJosl7w33/ClEspOUupmYlJjy7JZOK31650yfscPaMGcuhNxbn6Pk
A5OB5vO3XjmvoYjur8Z4fan+55vBV/6lmQMA8efXIfHTbpz70gV832QwpwETmUyJet/3M7dQLY0U
dnsgiyK9/yUxhvMGK52VuHiB9mPIR7dxMmJHT9IVwmjjAMboWFtdAxnRQugG889WQyuVHGD63IB6
pS6t4V9AaaFrzCMKJe6LqR+04DFtjIm+iOfP0wgMBsQUaZpDEQTQj2F7YibBcBIfchyBG+Z14GtI
QQh8hP34FAcY5xn3I1o8jNcEQGOs1eD1juBAI7T2OjNkFA61bYruzJ4ESLwPzUnRQoRd93TAG2Q/
5W50KBwcQRxwQWtU7bVlHCpMJ8Y9O7uQ6PVWpRe7I7OJzTd+ZQCQdpCnjd7qpRtipW/vPKCePRr3
DywcF+Dkr0WRdSElfXYiyiayNfhSYaqC8fh+Gw9QA7TKN8nmfU7Zn4pd3BnxGlojfCXnGBqFNw4l
POxsKXUiN+Xpa6b0FYUF498wOQ2P+Fwa6ql9WdX3PcKKbhRW+9xt7KEj5HkhWDk8oQ0tNSbLcVjA
9fopmmD4cpX+OKX+DgZzyMnkVUxqZ8O3K+2Y044Grjrn0edvo38oCovUgfj3/CqetvwxplfGV9JO
goeIWNJZk0yq204Vwbf8Go0JGcgRqWTDV69vp9yv9Ii8vavvERtASOCjk3ul2zz1SbgYMLa1RS7S
GJ/vT1g/XU4YaVJ60lba1pBdfI4Qntb/FjyxRDumlzaDawsuAg7OfY50nbl9Wp+9Ln5wdKw+XukP
v7Jg08N+r9bMIoU7lq1x3rU0t+17ZWoysB8gyN5aTNElX/LLU/WkBRnFVoWBpG6k3F2mwV8jfxBo
3+mG5YEw2f1H8wzFk8BDVvto1RsaTWKNvt5ogUJXedj3EIbcvrEuiVOAT0ZM7C4aEl6LyXtlK6s+
BHOh8QexMFZhzxKHvIE/nF7D0QGxQUT6cOMFlVoZ1yBH1O3yuQwh6/jlZTiT5rl7m45IdbwRvzAR
AQrSK2+7FrdT7ASQNkJFnLTHbhd3P6O7wl/ua0mGO47xLYQwze1NVFCsCEuhnW9mHcYhjBP0yaAx
VLLfb6ba6voTkmRnDPI5B4ByfhfuJxyENL0KVeTU+b4B8vEGJiTM+khvLxz7UgDSLD6TJqRXN73c
L4SL4ZcaFt34fsm/+Dw/pK8zZB0fDIGNwbpbDMKbN8pcntstsaoLgfPxND5hf548DBJV/4a8wM0C
DWZTat53CYDKPYKwKkqOC4Io8bv+NbKPPga/8XVoc6hr9pu16PRWA4WwQAmsPsckG13nRnjHcBVP
Y3CjqjVn8bL3laXm6E3RQsBftGEkjcl2YZMHRMjPgdwCx5yCyZpFQbGXHPIekc1DI0F9vnOQb+Wc
RFN9UZwKI11KZrOVyFaZzHhNoGxf66Ffo8rQ/ei7ikOjWbxWrYy/GV6knBzm8xyjANQzv2LnNsXM
Ad2JFPXEzwQP7D1GxMfaiDfMFpQ5SLBH7ErXYECSI8EBHV2t3gt2EIRqEJvPlfY2PkoI6kYpbI6o
thaAHIyTSBeACA0jKy+tPtClWbYZxsbnTL/v5eq0JQBFUe9nRotARGPxc53mP2A6V2ab2sPUfpBA
Z9bwZd/AjCHlgrMH0w0ZOKDz0m0dwjQItcxsusn92ADAEHZGJqCnx7iPseA51wBCmNXbjXgH2rh9
2VVj3Rvr8TAe2bhowjiZXOE74O1AV4FYT0DyytL6IJBDeqDBms6OdbR+8l5Znn2TKe1gN9j1KvOd
ASU0uL5+bbxRh1kNzrTxOYcyM2sFpo4NK1Si568zb15qrDcwqdqsFhUFlU6qY3aU6fgxION6qCqc
XYzbGq2UNJCdq8z/WJYvu/zSfTQ/N6OANkq9f0+AMsziQFt8GnRkctKOdc8go8CquHT7i9hJ/RcS
HHvCSHt570eryL3uNLZstpGwGac0YwbMe5heUc8A4ASLEzgeNCrQpGZv/1z3K28EgcIfYD1H2F8k
HvqlQAKdvidyoh4YZPwu6QIur857p2N/WUzx8XCj5WBeuDef6Fnd0G8nr+dDfkXpRwvE29FsGAEf
JOFFv1oo8LRT7XuwfLrlVPGYXg3H/WOp2E/Mnu6u/P1ATmWub5Kt/NUm5C3cMgOzAtz5TqP9c0t0
aidP9isidhRmIM7zS4tISRjD5dsTFVUSGq9/Gelg0hBzGz+g66LV2th0nQEQnUarux+tyhOhaqn5
2horHGCAy8jWN6mX9MY6FT0pDm3fyfN0QnTDvPsJ7QU4b75GhYPjNXXbDpedhwFiLPMz1vuiQSWh
M6I+qhUZYboi5Vzmuw9yM27DMPrJ/uI0X6XeVQVaZ4CVBTi07i87uKeTngq4vs8ws/BfEznkraED
yWDRaRcjvzkMgtytvpq9wMCnXs14/3247jpwMd95BAbXkCJXzu0ekjm4jYmPzR7G6W/nTealCkDl
Fb+/3C35kxU7FH3wZ2Ep8z6oPN3qAAxA1EZW7WnqnXUHgAX8H5zJ1eLPnmTer84rMhPOXIjqtfXc
3egSYPMWXJmkMfaPjfjneR7xlaleTCJfXQ5ogZ7Z7kNW2AzwpoJiA1h0YgNgts2Q2gIaQTFJkYCq
3WEagthLfzirdikDIUxOyLUxjtODGIksbMXwwdVscJT17r4hdLzOfJGA8dqpuRddnR9tHh1acmhe
bdML6rPArtJYBzOBe9oYiGiHzJNqvAqLq5AQbo3Mn8gn5/qWaGPBpO+J7+DNgniNmLWM31fei3z4
5G5X2FyofCBWSbBJwI9S2HHbiPStQ7hLwxIlnmtQFXZ9jr4HhaUCdgQPwd3CfFgyRq0jtQ6XpqJq
w/0CAqaKBJE4KmHpB2Fcwz/A0qMpDk58lfeb3Pfx4m7yA4TYGvFV4JuNpS911Sig+e+IrnwBGGzy
dPgYjCgwzkQeI7oMsPchg8YWnxQo2Jd9DcWHhCsgJjGnD3WEWcBmQZyL790QXyvkqB/jUrdvPYzb
zIZgea7QnShtQjPfRPZK0CTy8o3iX018EEN64SSfFWAzgXsOmFryuljf8e8PIheE61tplYWXrIjo
HxLuzWfXPTbqxyJSNp1T/RB6W8kgdv5UmUMofaKKEXsC5WlKWUB4zTFkJ2ZloMFsPqhHM4EOXfE2
eRUR+pF8aCyiNW9ieBZXQWcTW8LC1AuXyM95wBvn8vl8/Ri3U96MuCh2FicEnjhZkBdexcLroDEc
Hz9QfApzqHj3VvyGZFX8cGOyH7odSCSxZJ88TlqJkFqR1Otm8bRZajBWeAHd7p+TMD2m2vg1ZTGi
Xdsbf5aj+Qu/P2k22kaVnUEUSifVBrxsD51Obuymwi0JclA1wxSdYTM2qaz2yU88eWm/9Dpq3tP5
16Ekond65ETjjOU5As1NVuwC9p6+zH5YlCzN567dKQIpzergUhUPc6/cvJ27+bCCcjvgKDLyC/40
e5xswsa/Lgc3Iz1ECCBsHkSuYxMOU/fe2r2JBnd+2Brv1et4Zxy9u4G+RDNjJ0XWbZP2zIZk6hyH
t1nF80S/az5i4LaEsjbn28ACzcBtbkQNZVWsy1VGAYC1i5dipBzxVRiXOxTGrz+9uYbfMpVfs7vB
NxlAgKFO2/FNHRHibfK7AWzuYN9QRlQaFAwHXGe2AqMqTxXYk4KoyFeTo7JLxvK0XJSzIlRgd+2k
0rplRsUiBam8uk2SCZP90e4e3kNpCsHhtSwz47OR8blnXrmAEjiJAmFNjUw3BUqfA9O5behvROYV
tvMxpWWQGJ8YoQEdUHOYM938kUFitUhEEWUEReiembxacixJA9ABesYetJ/MLI/KuUe3VEg1PzQj
61ktT/9bcdMeoc4sViAtwZYuXr+s3velKZ+l6fOYo9ct7bqpFsAVps/fmBk1lCO5r83oPGzN0Tma
Nt/N/JYy9zopPklXmAf903U5pFhB+QB0bVCswdzRbwGlAjCqOF8oIC0dgQhcbXFTpDVMLwILqPwc
Uu6QyNTuY2hW6BZB1w9E6oNIwSylmd1fJX5rs/UXfRrQ+OO6tXFIpm+/8MYEKbvbCx103jJrJUwC
/GMAlnsNUZNU0C5RtCEusiHfDiU8+JDetgXRjE4/80rqXD5KMPOot7jrAs5A/z3kvECqszW+Ij8S
StCYIG9HzFU3iDvExuqUgjoW7uggcSbFjJfJw8cRmWdlPnB5tQnTWgCnSx2pR5C0y+TQ9x+L1/zj
S6fn/D4e+NgRMFj8TNHOIQ0WJjKShbEuEiiRrSG9BzwPiDoGUDtE7UUj3bi7sA1cEPrkm0S10RXZ
RJRPnjsiP0cTWSRb8v4zmssHHfl4i2Q7nmE6Cn7Yu55TX/b69Amno3m8ebrtpJ7IHsPC8sx+jQ7D
5XB82z6snFb4PMaNS/FqXh+XvjHpdDTPqavH3Vyaa37sxBveF+Y8zKEFHU9k1Obouzmom1HY2KOE
jEMIcpK3MFveQ9E78zyeU2I0OqaOvCYHcjn4sAvbtJ01oIXh36bVvvdT6UZHPbuP1/qM3CxIHcW7
XchbepvKRkJ/+YA9x8rxrtvPYphbvS28C8Z30qEVx36Biu/5tpMP/P1qpj/DpeZl1BiFRRr6AlcO
eWhyn33OqLYDIZ7KHolC6coHbd1OyilvRPJaiAwI34BXKGm0Xb8q5+7oS84s5edqI7bHX+MNWchr
R4hewf7gMbsNqo0vg5wGjUMVAaB2iiqlSdemdq7Gj2ItwW777QpZ7MXzXE4zJ12o5/SIptF7g8cu
cGWnmWVszFkfcCV1EiEcEaMFXA/ElABN056VZn063TIn4uQGFt0f2O3qhachDX51T0mZmPFphL+w
kKwc2urXPWjGNzoq6GmsaI6lQrBxfV/i+vhcp8tHUJ3qtTLpGc9V6723CuMzW0KXcjDV7ZevOREt
oRyVPHnCSp2mU21SLJG9nOjoCBUbci9KsttKFBqcezBSoteYWfkQQgRskVsIO6uwyJ64z9HhgdUc
NxebWZ5GjeusKH0Uo6WQgh50vlKswYZpIblQwIjHRIUj/hJQjUN7hV+yox7LFulipLA17kdOsA5S
CCQg3W4UtI6GnE5MZubcmfyAItES2c5TzAm1z9zXt7IFYmOriNhSf+yz4OVnbk3PuDRimoJ0QtNp
hCAcoWLAMBRhW6HkPmSqIYQv+2zV/lQ80ecUahBfSadPT5nQs7SaTR2+fwDOWyNme6xjgF1svEW3
UTbKtr2bPWA9a3ZxPU9S64X+yRd1/AsTky64j5vty+uO3Lo5S3sq3ARU802nOF1n35+Tth9qZgeR
9YPZRXm+wg3ypZDioGN2QoeNpsGkppuBMhkjVaN2ZS/mfM1dkat39iegQUwDCNPuWbKrmWIto3XB
7cHfhFSMjGQzDIbj16Sx1AlO3o4Svi0IqIY+051iTaYqugjGEHO8xTUYhYBDlLD303zRl1P6xvOO
DXnsaHhLs7JoBT1sEtSYOP8mlpEqOk1IgWfE3yVSwJCN1mXQrGny9SYliA/OhBQxUJlZkN2HCJda
EjUqPT3GLnttL9OPQrGfIFs4VxWKndljjHYZ/NpPI4Mn7nBwbtsOfUkOnLvuQgOfM0c9wW75nOi7
JlP+KA5CIUdB13kOlQXxwmO/RcQSl6IrGYCO4NPDRlvRlq3RXkOBoCD9uLoNksCPleaWQTK9BcW8
Du7zx+G21J3yVAM3vQWALiuj3tKERIeYq8YEqaTHhz9HQClzfHwVDHqotHK72DeHAr1+VxQg1mcp
rYjuJW4ZqX9nWaGkij5UPK/N/KjZoz0zBpxjKHHm9JwAyRg09l+27l831aTcQ7zF4LZzsJec9KZ9
7+bAMCEh2TQJ6RI6kown3tBXUC2KULVYY6j8gTSKLi80s0I02RoEe9Ev1Mxcs0jA6LlF+9dWvbNT
zcKrt2+aZm8LvU8arfmp8HpMumm0ATYZ05NrLFqvWA4+LyXAxjF9bv2Yu5pRc8AITcTGpxEXCuOP
TmBTmXLZwyX2NaQlKxLHF2TtQcAIB/jM3dYnsJkmuXO39EkrcjaHznyPfuLbo+GNgjwWrhbSS+Zw
knkVQT/IEHx+nuQ9wsHLHFYs0wk40g3CkJ1V8jFpj/uZvb1f7U9Od/ezZR0VXryO11TBz/GkOucO
t9e+naiamFHR23aGE2kv8w83Alr3JUbh9JSBnOKcQpl6sNBWBZMORpkMZcPCHzix159wH7DS4NYk
gdSY6mLAzbHLaep33w8EkVnmFGg1QTBz6il2IXDRQFD5gezyhLz4m+8fhfWkXeTThtKPQYY1oB2G
r+m4XN6W9zl7juVVfd22t1ON9Rc2PSOYXrcgWYIIgVlVLxNX7NrIlUSzvL/IIPwarejC3GhffCZd
SLsi2Uqr5gtS8BgVV5Oh4BZZKzudD011e0OwBqrv9LmU/HYL3zhn7y/oJaQmvykKo1WcHYvGJA4M
F4V/PYEk6iXm65LROwrS2NFptjDGQ6C3MyPmSQSIL2lfQ82WZmR2+ZYWtAQVnF/xtohYrJcrx+QF
L+0sdmiXVIn1RmAAk86n97o8t3xbB9gBPepWta53S9xVxn2NqYXX4Cl2e2OJT/jA0+IYurBb7W+X
R99SN3I4IiaN+ZYRNQPatDcXr569FmqVGFum6/xhJvm4KeiTWG+iKh1mfoPEmufRpHN9IaMiDKgD
lsu2T+M9Gdfc5FNWj5lN3Nd3sBwNOe6QTSYUt/pjWGbEKVr14sk81q9l5xNxJAuKr0RW1BqDjQIi
+kZV00NgMw2HB5rLw8N1A/PpNuvEoGfHdCKhilsq+KYBBIB6OC06JG2OkkhlW5TQ5lpC8kNKFXvt
hNtH2C/m7ba3kG1FBs/8XlfznoP0FlY2L9LvSlwtvaalZiuuPO2hlyauhTn5yHk6I/5ufX5yGnmw
KzJETSlyjq+fcvM4K8vhXBeXJ0Ztug93XnDhmIfzT99JlnCGxuLue/E8+pKt7FAG3DNeT/L1S3oY
INGaB/E6WbKf2HaH0VSisYruSj3reY9VOYl2CLkuWWWvQCFn4XDzri8kYEB9bNqxvrhOJTeZRlNt
Rx+eQdXTeqA2QjRD6zUKP5hC+8yK2MLS9EXBRv1CThzK8ljelWzreC4hckZvn+HyOBGB8HaUzi0S
p9WuNE8KTAH7gcBMBWcUyuLktlDOstufdQwMZFP9aWfor1GzZ6ay04ROGuFTScc8zBGf8vmbKIrU
QzIukUVAKEtUDPhaTWPwHR/hIv9y3rWZDV1OwLT0xIhLKK8lRnfmId9mkisIgeT63IkHt8e9r0oN
sAwFtJ8QzGghffGjyvmKIvxny4iYikZMBrO57Hd3xAQf9MQmeZBvdRagTJ/4bvSgx877lwdyaVjr
phvNoisIRRdYBPRYt/m6Ic7wNOSv5zb9jhgTkxPRcbfA5guoLGe2nV4pCNuBM9y0mwaHG2IWPQ7q
Izkk0i3zE01BuotkHr1oPMBZjq1sVut+YrIcgNiz8dlO2teI8a4OoXNwYWX2t8U3Au+v3vi6HKEz
kvMQizVuFzghJaederN8RzWrQ89MJ9QSS+c9VxHiSKsxC37pgF+MXP8gVA6r79Op/zAnqECirJPj
gIPLYu5ES+YeSgiN1hvMmYUIlYkFDBzaOpvTe935wXUEUhOpnRWpI0TLBC8BjmmzMzrIMs6FJgAW
K7dNDIYJvSxtI3BTo0X5hdud1Hew9WWqs9uWABqgl5g6Js3dDV+8z3x7Py/e0+acrjh7WZ4vBn89
eL7Okw41JC4hYYG9G3pnQj5v9VihtRuwuSv35sCAm7rJ8cLSZWFAjzcurArklZDfq02U0NxLvBrO
P3N5+dhdiiE/sBIuNviqMe3grjBovCpCnwuxBuCmkCRpnMNFLTeSy1s7X2R30gYBp/uk8yZ86n1m
C27QLLAvVPpXAFtTfmMNSxjxMsV/SkJJrQi5yhsICwv3emY9G7VnfL+uIPveLhIFgotFusQEm08n
P598WSHJBnlVx4jLXjWv+aVnVZ3vLh61EOJl+vwNHnvoMSK9IsrxoHlgtlRnpv6eVNOqwETWLN90
GG0i4uwau4gNRQAHEe4gDbAeVAZeNe3Pv++6xeB12PNUK+vOup+iRZOduTLG+jWMo1wozW3U0+qy
GKIl6CwQfbtNuF9CLgVtSZfb02M2yeJB5e8JoZecEaLQt+r/AwMr/w2a+zus8g9mykNq0/SeAM3t
h28BCCJ+Mb739vvZrMLjZHl3itiNLM/eK8cpIPa+i0HBeo0gfTFbUngMaQ3rRPwU3ZkccPeXZ8vM
2bPTDPnUyigWpP6VgasKHlONRYcbMfsc0yluMd5EmYM1mSeo0MLKao0/AXquIF0R+EnwqKJ163q8
lFD3F1JCxSyheAOgn41t3cabKpsAO6/PtCl31AgfZ/eG54/0TjcHUMyDN+b5tDZ2u4GDCRfDERoW
+TLAaJvDZgvOGIHC/nil7ZDXE3KKzniZTXyHNsXaQQB+jIify2In8gLYwQdLDL9RnIPmDLAGFzLB
30UICwUYWvpW5QKViKAHWkweB+4bZrQzHAQdvHkk6FAvG4+dyPZBE43hHNEgs+AAr1bKDhWzeMXO
fgs6IOpWmr9YDBkm/fez/iuZ47dH/adV8bV9qPVVAa8rYIrTmWRiAXHDt9PKVBN2HB4StHWsavPI
HCXB4z4mpI0FK9JcSWfSYdQ2r/QYQ0bNEsHppvvSdMU7Ryjrv6909Ddmx+9X+gd9Tx7ckrYn8OKZ
UNQHXgyPw5sx8qWdJOSi1LMXL5ZL7XvJwoH1AI7tazaTn4ja/0K/LynJGdeeSFCPDIgyG5fxdWlQ
kcH5PeWZB8N3aKL9939IO88e1ZFuC/8iJOfw1dmAyd1N9xfU0RiTo+HX36cY3ffQPgx1dd8ZjUZH
o6FcadcOa60dYYym8fKQPpdCJujxNHTB9HsAkHbFf79BeOv7/KLnZxb82YjfsuXrpSBPMoVANTxn
oygehPGr/tNZIjUNXgmg1RkzUHaRFeuvA8mn3OMz3a5oDYFvKa6yVhdg3VvjbExjtQ/nef4ZzQLP
G8w9fM921RQ965vhCvtz7buYd/s29urxd0BllqxJDXRfTi7n0pqxtcvx87oRQQjAoIryLeWmICOv
MJiIDqWInkDWTFMhir1RQny7F+yArSIGQvF7FlDQIAz1nKq5QD/5VPR6xCM4futwRQ1PJLUoUM2K
LqwCagv+vLtDIpvEM2aB2gGlse2LE8yd6Lt64ZiLJjijokniyvu0Q0FAUJE8fapiFPTAAkKwHwGr
obWZl1Rx0yf0RMz0ffFJ4ElmO5jp0dMGaox6EQp6yOk1kJ4EzchV/j7RFnQKFDmY2NygPDoKsTve
z68vsBNxvgpIloKwmPkHTwHZgxZHYPbUVwoSy/bXrjWPv3aCO8XxBD9h86RLj4bslNYYdnO3OJxX
Z3ak1epGp8FHEaZOD22a4SCmDGL7whD6CfijRReXYPCVaIOvZxlbWL33FZAgdFc34Xyjbff7rmhn
1bULc1mNOAdtFQV4AK2EwfsO4hITycVUhf2oX0zDUR3NNU1VV9Uac2yh5auFcprC/PA/FnRGI9gN
KeTiNhz+26FqJIlyvtVX6zND6Wjs63QVomAgtHHRuP6R3K17V+t2VjWGhK4g26Vs0cRyE1QA/QIV
d5d3FnDZCexzIjHSqnWPHIggE8w7U4OCV39PLuVma7maW42seIKzHiMnQRMb0ABDEruAwxEXDJdC
hP3tsIKCi7yPp8TgvQv61FxGu5gO9TxETuwi8AcpLXmjzD1WP3fPtLrhDttUDW24vNu0TIrmm+Dx
qSB7IG4MndjE6KPeZkZnMlbh14/WLpGeFEBDDcH4sk8RBZioDn6H0iOv/aI3TZbeNy2WX4omsQKb
LrTl6SqUoTZIzaHvIny3glN5Gk9fDLppOd13lD0ggjTiZefSRKL8vRznn+QiOzoN1Yzok0gAQB+o
gkEZrPmMgMQx27p+ojAVT1s7moFumEZTxLpTGq0jMB2f+fd+Ryuwy9OxQ4IE9ODu65yWUQOvddd8
fCK0++f8zw7V39HDam3tyvw8Ej27N4mbuLA9AFuFLElr/0J7NzE7iE5okaBtJ5OXUO85l7cnpPYA
Tht7ZWIWjL8KUd0LzO7Ko+XcfuE1T60OGJf4FQEbyZz/NiSqqjqO62iKa2iQ42qGZKPtlPnpoHPh
yE+8wV9Zeby2ECh3UZGiV9Tp+IGEinf90d8G5feg4mrevPTHuT7Vd+pGHy28IKB1HyUtP4178UvH
Rzy39Sx7R+9w134PWHtGZ8tiMa/EgC06NL3tCwYdpN+DXQQystvZ0ADtGPuCnYS+6bP0yfj75v8e
vfZkNHRLU+xqrY/WAevLbMtMdDSkvWYXfBX0V1abRq1IcQPjD4VYtODPfUl2+u/T/fsralZ8Mzu5
e9VhpyG4iOaUI2zdoPRDZMa9JsoOLcnRcv7F4jm2grUTJ6wWLF2c8rzcKNvz6KTEgA0V4tp9G2YG
MjVgE2GY6O7T+YdyiWCbgDnfLEH/J5tdtLI8G0rXJbwgXXmhCUk6B7e28deUPERqz4dpMp8LkKcC
rhga83CuozDnW7QAMiJ7R1k1sxYxNJYjLb0gasxS4N3654EgmBTTjz7evC8Gxvt+qK1A3Z0qAfbT
yWSdqFoB0fO2ZvdiveE6kXl5AgxRlq0FVAmAfWTAD13KsJtzXJoBQI8L+Oqyt9TIOwKEby43oV5E
SyAMQFyeNiaCdz6IDEAWAAvRRNvS2XPTdI/RknqBRknHAUmVGGV4MrwGDFRqA7hzKDCAQCBncW6C
C9RO2Q7ps9IHLLihLl+G1M0NeumdshwiBuUOJFePvQrifWtFkXh8Npq07WjPmbU/02gAd8QzRNMh
A+yqoFa76F+SaUQDmA4dXlr7BDWk0BkB3gKOiVYfEB/gjQBbKEjPKamJKCJvzrqgEnO6i3/mLZRi
ll+UulaD7RfsoncHuasxkPCF4PtUARhLunG8Tehm9oFuYNJdkh0arenSVnjbxEhX/gealuBtoVMh
00MV3fXHdvcQvvGSJWhl0nkN/9Z5smAeAUYMiibId96wMTqPVbT6oQeY/wGWjo6EQl52TmMsj22G
eBdO2qNNCCFgvPDVQZGtOOvL9o5WdUEZd6tx99J6O4Td/G1OX9QKkLEG2l+0xq2C/JmOMPvWijic
rnD8f4umK2hgRn8Tak1Kf+EZrWCQhsDv+Sp0h4j087gxyNsNBHgP2YwIGiGKlhb1pp9FSHgIyO/o
VXTegRfOD8+7k2ANpMAkvqZP0zrUO0ZvD4zPW5PGMDxF/ESL/mYVTeho80KPIYQ4vlG49Yr+upe3
uvMhSIF4NY5sOBFBAboOoO3nql0KtSHygk+rDBgafPqP+bV70I7mghUqwW/k3LIxQon+FA++Csp3
aHDpalCNtq/HYUE+gZ8hQdvkpwga0PKj5Ge/gTehGn7oq7R8OQAqDc4dmvRk025DCPR6p1QAwQuq
L8UX9RCN6pb1uWhf4jMFDyjSyfpDO/mGETQGYMkAigFsgOJCeRVZ4RfOGGfaKVsnOkNRSl1cPOf5
lGkcfjoQHt5nvTJRsksw6x06i+YGjeVdnPdXMWDp9okWjfTJeVK93QDsMeXbBToPzpc5mFKwzfv5
9xlNOOD+PU56UPgUc8Li22lPklMEWJLUKOkx/9w+F14xmr5PwRuQbAqZRDFqQBPsI6zG/+AyScCa
XbwQKkEx5YENjS076+cX16dSTOsvLTBa73ShpwpKPYseMNGxo4yKnqH75aicBkuKfCws4n4pmfv8
lXQ6wBeE0ZVgMaIIh64hTe8bPbJhlBBE+Q3JRpMQl34JLllLQQVr513lhVxJi2IQonzHjIZ8o21n
QeeU3AePShEeiM8sVslhIvU7fbONALdqmubjA4D+1Bi7feG4aMi9HxKSlNOnZbbPZq1zShotW9IT
y0GL+bnQqZYuek6Sf05aSmtNccN+b/wYbWUXO3zva/Wm0fSzQ7X3wpVBzelzP6Di6FBIoT6y8IvX
eaekWgpYHwnk9mlkJPM+mdgCc93cg1IiH7rHsbs87/0jXUUo5KrPVVYBR03sZzBi2zetvSiCKiZQ
nCezCzWO/cXfFO8u4PZ4x9mijBehEkg2127vWqeXqaC87/tae8l1fuczTNaHxiMu7edo8AEFa9vc
DnY04UjWfdLvxhJahL2LtlbkqtkWwgSduimz0vqKHjONzm4abyFfAu3Vm7nZXqKFt/aMdbqZRHs3
3F7QcuM8LEHwkfNEAXnftXGDS0Cbzc12aOuAzhyjC8zfXSKaGZQorA7O8YXH6id/2Z0+y3IMZ6mg
/Pu6KyJtlaBqd/yekxlGiJAWLoLqtgkvULCjybcRw5IsOqdmjsziqPiogALDbR2eP0rIYSefBG0F
LTjYgVSbNtdk2tZBdW4CXLMQkgRKtQ2Lw8vxEqugsuDOOR5aiAjynhajBi/OOjmuB9W3Pk0EOyY5
UGxosg09Fj2E3xGa/qypnduNY0i2jakdT4LUcpJERo5wvn57g4ppuJqqE8hq6NbWvMHJ1nVy/WBX
ozfy7xAEuWQtGJz+4u1ExKKOVnQZmwXZipaXl0gjSFsPc7rCUpegIk2sEjityd6j+POJgi1gQcBN
Rfw2S+mvyR9s/9K8NIGsfLLzlLpe16HQFW/4PQVin+X1DvHRA9tGo5voNLyUIdqUNkkHSD5q1C8R
fjS/+KLQleSSVU04XI/mXXNK53a5XCwPBIS43s8z2B/dzfMeOYz1+Nyseseo7JjRsWu8Q6cZWLwd
8BZo5tY/fws99Qm92Mn6fn6L4PgQfFP/xKyWNFfj5Yw4FNDTJ9QBQOJRXkd+9VNtAvVQxiBSKYZC
1qE0EpgouNPB3O2b/f022nwuxuceVlOnGaJI6lDT7k2+LrQCW/mfor4Mv7GFFX++POvPahP/DEIP
9NmegWOCBiCYc3LZrwUpmu9LNr/y2ZxQH1ELQKRXHVrZ4RzCWbx0+aP1Rp7np5j5FbztRvNAXvix
x6ve00C4PVg1v7tcXTa7o8oCC+Y17WnD789Nu0S/3fGEthy4+YDayVwyrC07zzVH+7g27Im5dapR
2dH6wNvpAG6EldfewSbjQyZxmRxongvmwytbhyxvfutNEMTJS6gk/uckNUi7G0nbDXmDw08lWrW1
iPc0rDit7zr5CRa6uaUVzzkQuMhNqqFIApDilMyRxVmFSyRe0TpPbNLk++gYbSRSHLq4kI8Obi1J
czhY82qhT6qR4gOwIklDG2GuJg4T8v4urbhpmd6F8DVYerhBIlNw8SEsBLuPgw+jzO9DXe1Z4ePd
vqa8Hn1VLZ+zWFX75WbJsgPrxdMUZFhBOZ6l27YR07EUsB3k01DrFukiFYQJQAEXSv2HNk8qhSMy
24+/6H7e7Maw1eKf4mBU8+UKw2Z6H6lNbukFsZFYfuJUyYmrp5YMhy1Z6EzdpKSuIO5t+d+f06CH
QvqAGt7jaWn31NlMw1ZVHbutqdc0xk30vjZ3282yIPcoaJANotg5AivW675lgw+iNOxzk8EeY4Rm
oSySV/+OpRXE8f4MXttl52Sejf1kgdEcAjHDBd8ndgiwk1LyNuycEsEaksz37pCmeKMUzVH+0lTf
nEplcrFX4rgvIyIhRD0UH6hJtG0BQgYYJzr5remi/IXqBMnKgid/JUmZ3M0NmTcfUTMq+2rSWB5V
PgIaDO27ZzRGz7Mys9I1836l6EbFTsdVlGmtqfdkk9AI5GV20E7S69qi88mpyNdkT0bgQFDHNjGa
QKah1cBiYdZtyN1gACYDdIb/P/m426Fr92e9XR0X6pKhnzX6ggJDRXye0gYZTEjUgZmBRIsoOofn
fyi95ujxxht/Z0w4a3+mbtSS7FN9SYrdKKqRQOjR2GVD9lUFn47u+sUbW52DD78zOL7QhRuJ8MD2
XyyKKvvEGFY+UQNKJsdsAybiid4alMvm9KFwA2kHinvW2LQNS1EcgyOq19yIfLY92LY+OWH3UHEM
19GEhNIpQHN2D9vADh4vin7Ha7EQG3YNU0U+0jZqj2q+U0/q9Mim2EvamcM8HO6IJw+UWjYhDZlb
WuyAwBWRJh6zZ7ySlSEoBhaWIILWP0ME30HAo62LN9wlSIE9/rx7hZFfn1e7Jwcr1/L1clqNzgB7
P4QDOKiaBCMe2EPZWHfM7q+xau/gZe3oZ1vjfOAdIhs/CbbJZ55psJM7eQTFWOoy3kkQ/xqwZvzO
y8relCoDbpE/QtvxEz0C1P8xBtAhKv8pjxY7EteSJRW/WntYf41au4ba0lF2CzevyNaS2oFfoQgG
KvVAOsZTGkbBPnwvos2LK7l/1/zgg4HN2v3TdzPH2hjsJWEbjXUBNAhRqKwRbULw205aQU4Lvjlc
UIKe0KYZcC+pCwO//DgkpuTg33vNb5fBrFUH1OKomk7JwScP5H84XPdJmzIKkhKSB+eOxf01UC0l
f1Kt6WqzYdpCrIN5Bi8aOBeZm6reecZ/DSPsys0zPlvm1mq24RnfkhPvXpIjbFfwHvQdkpwf2UDi
Gt0MVF1OxXruliLOQSeHzBK446tGjKyY8S9TcnWHhl+2obg127RcrzRzUTVOoyNqSiIBZxDEoGL0
fyjM370Tf0aqmRl3Ti2vsWGkKpqNxC7tEzhRbWOIi07gTzodzQ9JYPEvtu3PoDV7U1rLqTKZM+iW
6aF1wELSsISepeFOXom986xwPP4MVrM1xWRqbisxGIedPDopWRBGL50iEqqOkhMiG6tmYezF6Xye
ujxhLtilFWfwiPgJ+xcimELWXHaT7x/I/50amoK/D6SxXpS6smBqC4AdaRm3ARjYqUxxVX08K1Wp
GYxpRZnLtLCbe3T4P9DTgHk8QUCammg8zf4/0cbNhqlKzWxMZ06jMReL+AwbOUF17PuCF6Ihy/R4
t+6ZJxVPw9ZMRQUVULtk7q6xPbmaKVaPV+/JCF6Hdiqdjfjauu2/HaV2webLybosTPtEkHEcO3TG
IzWfoDGSIWpCKPl4SncNx+1otZulFqfFxdUtcdgzpGbCntCewRRKbrBx70jcjlO7VKp7UCfzNbNC
QwQWflJmwC9xnWiSgSwIwKyiaZN6Eq8X6oYXH9WG1WAU59Ng9k52nUQP0jKCcX5s9YQKCoUnHEsb
/ZcFGuGywqV0WWr3cm1P8tX5xFYLy52WmR3GzUZgppLVl6xKPXxt7E+HnXJgGJRXEDdc0WfAF9QM
TJuSSPdacrLc2rVsXLZH8yD2gEwJOnXNaN/SB7CNoDNC0ZHsuGwJ66C2U75bLtyN2HFkcZABoZRT
kSc7A/KVrOLdeZkqQQCX03CuaambZ/ZSuvPp1FFPIyWep3DhOq6PkgMBEv1tpFgJ9a4VuBmtZgXU
/XI3123lBDry8FNRa6JflQdFPdM7WncXwMQC4jlPlihaqa+PZ2qJu/+XbbA1Qh4NQ6PYNUtX7k8o
qR7OpxFa400dyBuyMenGFyXP2agxFMEijwch2xZ1RCQ18B0bCI1CZUmqVgkdUkHZmsxl5Ia0gszO
0fvZ27TO1GK0iIonqlw2/0AwaKF5Bz2I8tZIOJbH5+GqBRmXLLIZFCSzHs/rXoxv0UtQ1zXNwLQa
NSvUmFe6ak32rOnPrK01V501LbnyJ8E5Avgft3V/NywiGe7y7k7ejFqzSe6lmFtnk1Gfj23i6pRc
OEIWstP59x0HfWAZLl1YiUZtu/bmmpdSsyv7oo+Qf7OysjN/PX+72S6F7YFAU9+KpGmbv++DGNHR
LQu4laZdb+bNfZjpujnVNifwDmOaEnkwa0fx4LMgLH2Z01Wc9CjNaGVRwp3k2O9Ra9ZF2S4aW33L
qLo3HhMeq15U+sA7gAbP6H/91X98Zu5DaW5mWbsLlaseztM94wXUTISk9caL/gGUtEOSrqhVJ5LH
Ujqk2OqbheUJM+3D+ciQwQII8ShNS9+PX0KvOUzwDSXR0J287u8VrYUP6q5cnM/lWed1oDVK4DLk
udMFQe556bct1vZVifx3Wiqwq/1pJlvhv+/H7/Frlq6Yr7fG5ShWGJR/12x3wQM7cfT24UVeTIH/
VbD6O5es+SNdafHTvw3d76FrTlA1sZyVZYqheRTfzmEXoQT45zFs8zh8xbubegmkjC/Jkt8x7r/H
rRmiytH3hjph3FYE6B02As0U4jjM/SYGHcD14zNsym5qzQJpy707zysxnE5+EfXdNzoO6UFKqZPe
Adl4H4zZdai0XpoOWPOwcw7C15cifQlhDzV9eoyTVacUQup57Uu+Trtruf4g5JTaJrizxdxW3K3O
S5dl0Vua5t73II7bLyFI/5+kJbPHujARf+36zYC11S/U2dbVNMBql24LmH7YtZpZZPlpmhKGfRte
m2JdGLb9J0gGoXhm+7IjL67Uoy+obchW0fbubCVueEQnBz1Z9AEZMe9Bj0uOngsXvWUg0yULme4g
MDl4N1MXd/HGtJjl1LH3GmsN7n7jddMpsPb05ZWVBmbfT/qSvTUle/vXG7FYGfuVw3jPrTeTQ+YA
R0LjA+uy/0hj0Uti6WkrrwOlqAiaPiBMtDtCUv3Y1X6yDoJs0s+CxN9AQ6Cp+fPji3EnAfZrOa4p
qZvlwHE8Tos9n3fwn7MWohlArbKUu9hWm+AkaBoCHESwn376/UAyuOwYXrMRN4PvtRXUgxPH8Plk
es+tHTzERIiOH5k195CMABwl/9T7RDUgbFdhR6MZYF/KxbhTxf21CFdK1s13nNZHt7T0nT4aA019
s+k74KWFH/vh5hXzJ8NpX3/uwdm/QklvhrvMrcau0lnzS1cQaVoZQu5vwOfSNP6E106PDKo9tIL4
mcWy43gnt/57qvXjf1Bmq5Ox5/jP2ui4W/SY99zhGcXi7E0FLDoYoXT2DTK3bYHsIbf1evnRmxPS
zfgzS2lTKtn5q7MMNo3ZQTcUjkAJl8RD1Q2t8m4apVA+fsCHoVXXC19eJx7coH7/4JkYYomzcf8p
+mMRrqf0Zju2+ek8n+/YDoQqIyTD/QxWXQz5auB44RNNBWSvkSYxflea0s2I4DjgVZzZhODkPwtF
TQ9V8rcMAtILKLtD1H4tRq9gZhPJZb/72N/MtOZWnTRrpp4MFhtZ0AT1inTMsJEaRIPG82Tp9dqh
FkGWodl6IrO7d6qqvw5evYa0WlyOhXLkjtEVAiRX59hTg11md+Dt571l6IB5RFJrITG/0qWuuVan
YnKcNiZsLn1+uNxO8+1jtO6OBg0f06bRT+SJlyaQvW53Hbqbha496NPcnhe7tbhlmflZBRkqgVMS
4GQ4q1Y6+GwToKNEgjlrwkz6oZWKxLLKTIxee+CVLX07DZtpC8w9nSMuYdY99tIuzo2SxmGb/iTh
BJjg3kc+A/9dcqdkHk29pOteDu5cFZj/hfc8RtOGPjjisU15V8AVjzs8t4msWCZ72vWabTMWi9w9
H5g0QUOAKk5b87GpPGbtsBy9duaJL9vnu27ln302aiHnlB5hB2XJNFv0z8By7EWA1IWmS+Tg+j1h
yZFHhtmY+P/dVb4Wlm9MyGra2OiHE9eptY9a9O/JioHmdysx3dJvh4BOodZ2Ou++NGKQGC+jFg6e
1Fm+2+d4boRKZhcLkqE/lXrLpLcN2Vz4qUnTDWQPl+yhuOY9bya8MeflVlPY3FYFxgbI4ribnd8i
vQXJAk+ZhV6lxsHvYEiaYRIQyElWXHikD15tQ6zLzQfoE2WrHbbc6XPM8boIVwH4esSh5lTTncjt
r58dGpPyTsocpfsh/805q1kx9zDZ55uT8JYFDbwLTZQD5tExFwMylLWrvNPY55epNmrWa3e0zdl2
JpZadINpjWdTxPyRZobfEOEddT/Ww5HzOlgdQ1SShNjZ52LlvRAxdfar8OkSNptl1GyGrx3Cx8RP
foL+M101Dl4wj1Gr4AfppzJO0C/gaZVs0t91F1U3wQyYGgku29FqC7WcNDaLgzPXKYi0RGDxPZi0
Xz7FNUio0Mk4knfwlb+Hq61Ukee5snAZjh5xZ5/YnXgiSuOKNvYd+lWVow43v2WPHF8Gab2XIvk1
05qFn62387ljrHQqdYRwGUH7IP5G/IKcDB6rnNsjplI7/r/GqwVs+n55ni3yxT/HH4MTvEU04hMZ
ki0qir1Fmy4eIS5LYnVkb/idaPXX0DW7ftha64ljsMoiPZNluSdCgzh+iV/FVPuyt1My07pLeljq
ylwB7EaEGGXnzohJ0vVvHfbCV9QJQPFOAUOK4yTLzsr2tO6J7laT4tywmOg22n+Os4i8Vw9Zx+AC
d6vjD/v9L9lcJUtb90QbznaxmpiMOIavlg6K+JsCjOHFPvywOTiPg7T13L1X+nY3r9DPGzvq6JW+
2J0ZcorKi296LULwBRKTR5QUP19CfG48Mlm+STpqzXpv5nk+2+mMigYmLtGChotsKgrMfhtqGn/9
l4dWr1mivXU86I2FOEVZRF6DxkNEtxeObUg6iWB6hwTFfCwxf+LSP7ik1+jvZm3Lw96elS6DugkW
6Zk0F5oh3dHCp+mg61sB4eWrAYKQRKL03tyLo35tbM0iHTf/a5Fa43P4lnbBDvSwCaE4uXJn744b
8mu0mj1anBuN5Xqx1AGkil4CtheNI8LG78+XLcBydN7YVqlpEJv2aH1rlmh2LhqT/T+bGrxN/WiE
5Ep8/pokBKkcXJRwgp/W13QWSvZVck3rfuZpQZG8WrOvGHvB70QGpkfrW3p2vrT9BKUqtAgkQ95d
X0OzNEOlDma6td1ULo3DZraecU3bQRZ98LB1vUFuoE8R+k1/OBn0YZhIvTzZqLVd3RrbnEdmKq4p
s1xGo0U8GHwuWzymnacmRqkFQUVmBO948Tow4/9MtbarjdPaUMtdKa5qtmZPY+HN8pwtPfBu4okp
PetJsrx3H5n/jAmy8rc3eZzP1JmuMia+5AnUWZF011EKsNIj68FshdzFFp7R1BOdNiWDP56wVYeN
7ItDXql7BkfPzRPp33RAMwPeVN9bRTiUP8+yQOnuAb6ZrviiG8N03pw255nLvq7FARYNFSkibfwo
RiEIJT70uZKh9LbetYY3g9bSHfraWRw0sa9jahuTmAiUyEy4zkKgX8gJoRmChBsojDW7LNPMuReD
3xwrS6k9OQ2zsvTzgRskVtn2xvSiw3cWjyzKyC8qUelipPoizZN8PcsO2NVX+MtU3Uy+9v6sD4fj
NN8X/2QARE5rQ2kDMimO4sVLvcE6EXHxzOskW/K7dtqHFSY5Zo8vM8ih35teGmvVuKhsOo6UKFOO
UiRMBgMOePvd9DsJfTe4zGYgGVZ2umuWq3FeLqZWycy5zup12m74jQeFBUmmhIZSo3U36LhZ6prR
2pTGvlqtmSd5B9vLoEehbjD4jD3E7/BlJHfpauwf7WzNXM2P6llzC84VmRW4P6QdUO3AhIj+XV46
gnvr9eiXG5+iNr5G8oWqq5dAKX2nr3JLOnnJJtfrG8flZTXXd/+sNnlTiNc4OQMPzj9+3FUkTeJZ
XXNXD+ZfL1mcjqstZBTmT/1m3yu8EZLcCCd6Li0a0HhYJ+S3iEXNpyGaA/jqsGH6cEWS1qX3Be5J
sh33Pcs/u18vYqjF/1pyHL0uHDmSfIAASN8LApjwZKWZCMnbcUUF3hjT5aFRWNslCyB6K4kjdwoz
gjE1EOViPaN8Rydpyja+n0dSqyax5GrNqpnLi3Nyroe9dQjJOwGliqiYvlwlmkDcS3b7Xibx1ope
88o3k3XyWcPWVxjx4I329ikx7jJhcbc+aVshweTIqrH30AC/RqyZLRsFCy1XuM7PwrWkSCISXFG6
biHDQKJr7vXQZwmh/iY+bvTX/y+pAPKId9mw6CReMyd7Z6XPXdfSiALHwbgYRMc0JaEoioWIXYLy
sJt48AnlQcla/4tl+TNyzbKYp0Wj2Ouuhk9NO8asO0IEyJt8Eb3Eto1ZKQjSYspi/tDv7z4SipLo
uIXviudfdU3c0ZesUfm/3K7/fFLd83Xsy34y1RoaxvwURrjcItsG9TvUOd4Bnpnk8bhvzv6MJ47/
zXHLp1DqbCWHUNrk+fggs4lgmTUiad5m6f0mwpqICXiy3PW/HLo/49YcpHJ+qnTSfMxTi1uZE4/Z
9e4pJgOgDnptIYTdeaWniQD4NHjBpO6+OFR/G9U/49d8pX2ZK+bxwjoLKUKRZPxIGbvIuG+Y8jXy
SxTCfvpyY3b/8fwzcM2eWBSf50uLgYOMQgloNKHS47d96uF43pITfi+Ryt3+M1rNK3KdRZEvT2xv
a9wtEzI7Il3OvlrUvcSNkj0O932RP+PVbMmlmp2svZgdTTQzgC7pCOXOXs8jzUF/SoEmap3jx0f4
mrN5tJU1/2cxzzfHSsF+tJDv6x5pP6G3kNpLYkJG7DQaFMgAwUo+tX5m/dOVjvFfr3PNhs1z/eRo
QCtHrbcRcWNKYrLnvwtwmtRcCqP0aLo1o7VUG6v5tOTmPGdA+ulo2tELoJcefczATZ3bImnXNEGy
UL5Ohldv+/GCyw5VnUS01zVjWizEZKPg4wPveuX3PM8nYP35IWJ9PNodgDc55z9HuE4SWtir9WaC
zJtAbCBO2iSCe9OP3gbNRLpEgN+h9Qj6T772RappmtBS1m+eYXujGorecTLc+/hFlNInsqLjvRLv
ry+r2TD3ct4aSiFsGGBYweTEdNJzMxDjSQ21MEgPtv2Ku7k11NVBte0LyyAqnKBFBGHUSam6kZ8Y
+j9z/4cELX8/Xn3tvu/1nwtt1syVe5ruV0aBASFux14xT8Ia3giCmn2Tp7HZRDVYQHf6aioZ+t5B
t3TVhRgJOMuoZxSt/WS+UQoFSznWx/anSzvC6AO9mn9eZ3J8eezFnXctaBjekEZPIo7/knzDPe/v
9htq9sw0lgeLqFZ8g8gJDajnxiDFMGT/F0t27224Ha1mySpzdjTLs6qRNQjeso8Grf8qb4QnxLBt
55NHAg3s4eKqzZz0A8lNu+t73A5fM2KN2WkCBPy64G9Er/PASz8FLgfvaxpS1JKs7b234na4miHb
OMqmNFfMdpqeiNeRyBtU9E3C3fGorT3xQEkvkXju6pfoZsi6d1VVerE0VIYEDPf2MfVH4Gxx8UIv
fG+S5Bsmc78lW1XJNOuVa3d7Uc7GljGDKwDPGw2mwYCMFwubDPNI+gTfMxS3c6xZJXuaWxNFrxgP
eFuGsmXkpRQ5aGdyzWSSd6IHyuOtvF7FR+ta86aOxXZhGAdOTivTP7Np2joGbyL91PmIgHmRgAJc
FCN/85p/ofFLwxXSX8iJ96UpmHvm6nbyNXOVWydzM9O4rzizZrToTOIuut98wMAIemG4f29uogRR
+L7cQMv2ueZq6Rc318y5OFstkvPIrn2kUZy+4GyBeyGACB6v+d1A8XaqNdN0WW2XU23NVA9+FoBl
K0R1ksTmJxlrWrRQdOEwS8aULW/NQClOaZUbMccAlz2nQTd3iCIETdDiELMoNIm3Pt1pvhKJsZCe
sJpt2lpavthUzPZZwNWzZ4WoIYtANCOjNLDSb0rQpS9yMMnQfUUmuez+/EgNpGyLaxZLsRq2Mr2I
6VNshyQjAE5e/Bn6HGjyXn3SE5IFF+f1wcWqu1rKqThPDrYwya2si00mXBgMSO2RQAZ4MQwoWMrG
dGVj1kJCrcx1J29cNJh73Tkdpiw46hsloYm4BwOohwNAn7JgwsoPekrKaQOomvvDqScaNwybnVeP
nKuZ7DI1EfEGx2LJ5763dwEICRHm9PNg9fLTb/KOtr/jBgo3pIh7yHV2wuYSmpAGe5QmWG/qN0or
ja95Jr07kof2Cp+/caaWy8V2c5yzrG4yfkNBSCDB417Y3j5TvJPnDCVeRN13mxUALm3opZiGiJh+
RNoOv5VXRxBYeFplt+WeOKt+YxvqXlvjYsNctTmoB5+GHES32TLojvLmgKbJc5wmugf671cAuDyr
creqfzt4zRBuVqv5ZrITtyToZrBMvTz0rmdWbP6QCOxLZpYk99KsmcLqPDlr8+l1fVcwaLu4x3Sf
FNC7zhPyt1yS/9L4mjVDaO8uxuV0FiPiGLrUOThAMDpC7/VdeOPSAys7QTXzZ+bOvLJnrKmIcUFX
dkfeZxw3Q9Ccwx/Z5CReklkzc7v1bqtMZ0zuHI8zWzxlEZiFNN4m4jIjPo3pIdOaSGydZI6WuLQ3
l3Jik+jWLtc1zT5GlyvCx/XDGKtwRWf0pZUTiRmwapbufFTKfWmIEW2CquhNQEIgP4EUBa4pTZxL
HDNLnOKb+V0cy5jp4lKyhTtv6n/kLbpE9Hov7WY4bObBPp6Gw/7jRb2bZ7u5jNduCDeD5hROtrmG
MQ+y4FpgVhVvMCByanc6Q//0gviglzwNmW3wJXtJrhjnB6+XJV6am8GnKlr7a5tHW8Ss4zG9MUYD
q0dbhdmQf14+41Bvwvx42mY/QqA5eVY6UoiIxGW5KirffMNiZbp5MRULMD77EQGsMPcFtUEP0sG7
5r1fETgkpmTHWXa4akZps19PS1NEU+tg3AIjm8KVBE7QJmSm5Czxj+7mZG73uWaQjGIxc5Ha0ojT
s+MQWtd0OCI8DiGeJhrdZZYYpcdHSxYuXmGVNytrFXrj0oAnenV4gcUKPz/9BFRPvg2Akew0yd4V
q2aWNk51mldHpsijJhDmosCafgubu/aecMBgUD2e4T2ezO0zWmfY6nu7KCdXd7d7JNlEJP7dBvQX
ML08klldifmza8Zobs7s7e4aP0xTNhFwRJUMVv7gu0frtzBMTi/SrKXk3ayzvvXleW82RATeCt6c
OOteRunomh9uxE97ih3+MJAcGplJsGuRYuWo2qXUxZACp59FnFS4CYOKjG0aexX+CXSwa6waNp/8
5IuGde2DZyCULHGt78K3bm5Mndyv2aayR89STH7Fp1Bo+TZGccig5E2lWWrZbbFrXtHhuJ45pvCK
noOou6CLtQCw9uLXNpTHRkDiQaZGdEdTUv11emsGaHawd7ulwoiBoL2MFqGdgGBVozc3GvG8jmJY
1FzWRtypgN5gIt5AC0hdUYn9tWuGaTsplIulsMzc2bdT50OQPQeopQpXYpfin3GV5r4scSfd3ZrD
dDKnlTbfi6c9CyAKjEb/ENz2fvNHmuGR+Et2zTBVR9OoGgUZl2dalvndlO7iuEs9K+h5HcUb/rjp
T/JlDCRXSWYPnZq/5FgHxdKFmyYiYdEODVebsIKFFY4272kfx/exRZQlHZyakbIcZWGuj5wp8GpB
d5+CthSYaPYTEOI7KhyiBi91SMVmPfAjnJrndNy4C/I6jLqPyNvpgWjJFIM8H3CEbU4SLAxBZ9Va
lB/cVJpRkw1fs1mz43JjWsvrQgv+2FS4DzNyO2YnfoEvTSQ+C5NG2v+aIRUrWXDJ2boqPd88sotF
Aa1pJRJagXDEDzE3d9LjCn167aYGnKuMhssMHq/MPv6LR2HqLsUXS8ExrTlvB2WxmM73XFxUm+nX
RYjjbYIXURUWHG1p6u7+Kv8Zr7bJ2/3EaSx3jPfsEK+K2iGi+U9gMOO4+h/SzmvHcWTZol8kgJQo
iXyllfdlX4iyMpQob7/+ruDBmWJls5UXc1BooGcaqGS6yDA79maPzaC1bnowug/joKEVFPnLwbbt
imlVUNbI7Eluncub6rV2vB5Z5+ewT4A+2hku5pm5opnVTyGO/9SnDItdxH8GzbYgN2hts6f4MT2X
J11YVUJMI/foRBbrjf6NIYKsmrMkdujPa/QznLKjp6QGY/iNFfZ94DO050F90LpQtUqiUfp0YHCI
AOjENVDHcbfvDhyk3lrrxxVwssi79PMZykYfdlVzd1yfOFgk0UZw1z1ZpIx6c+iWpn59MHu4P+2/
vIM/4ynX9zBb3ua7CtPmKcBSvpsN3t8JVsv2RyRDxF/1HlDlHM8CQZ8OP++P/xc7/TO+EgWVyrNd
6XLhaJ09SgA4PM3RF0hm7HQDjIFWu/AvT9/PeGJScqfKNOjFtOas72Pm2MQR2AbmeYNYlwQt+S3N
/Iov7s94ip9xsi7nmWEyHhFmfzPOSLgSl7p/tAk4UEGvcT24sEig0EqHtzYXo52v4mHYtTjZbA5i
OCh4IACE5QCPVyO86z3wDuqe3WKL/DNdWY7c8tpptVRNz5mlALI9kaceBHUTWyHFUJFNbTzqEMza
OSouhnmr2XvrgKW4etk7wPHFWkj74RsJVZSG7u9p1tR4x1SoPUH146EC/zXjiU4n7uNuUlu670io
tbAZw8sTte4HYbn3BoEZZb2IvV2vZSJyT5Ntw0sjP4H2yUNyUAR4tYGLxnBmYODcHlDEm1n1lM8T
dc4uFC4UIZoHOsk5brLlDU1wljWS3FsPxWZNN+VlfbnljNME2rW8JridEeBH6odfa+g3SRuJEblk
YShYA9sboqT7rdmVwmJ8znJmli437WM1MeulI0ePLkXxRETq6sIBJIdO3N2Bv8aDsB69Rt3AcoXu
TV8xYUlpNa+V1/JyoCnUddz92yvuwOBr2b4MP2h8rGapXWSakS3+H82nCgMw5iUrXjrZ0vv9XX8y
648iMdu9HpcNsXAkqQPdAftL2uyfS642FtV3u+RoVzhgj915g66M1tJ/v3VCcPSETLMRWJeG8b4K
G+Jl6xZbd7gVe2ZOY/ti3MTAAMUM8XUlsTJCyY3s+dTXHe2/BKY/U1XsGXRwh319yVQ5UrQUCT9a
MHLdJw6Td27oGZjEy7h3lhRTZsfJsbrZM550pUlfxGsK13eT83uidQpPevzZuG/NdNZTLftPp8ca
0QNH6Br5ZCEXpHnjDsSLKIf/P6qEhftnlcu1uoUAC9w7vx+I5T6uXxbiyBJ4dsNbownvYkR7Omls
+i4enY42M1YYY+dGVJbUOM2n8UGuZ+I+ipIW06Q3bPT1gSh2NfiAnC2QfLbegS3cy5+BVZrJ5RIy
uOtWnl5gwxT86QceUfLreC9vC/dBs43Fj1JuNMV/rW8Sc1taMVqF4DOciM5KHzz2EUoXOrcln0QW
kpYXUOGlt/PgbII76F07O9dvbIOhn3a/Zw90Id4/XMX3J/dVytNwOF/TvZG5H7hbIZXRNcgkMq+B
9zD30evVpdC0Ayr+bO12uaaGLEPV3dMGwU7jfAwGAb2HQN60mWX5/j/ua25+iu3f7Zz9dXtkOOqI
eFdhSNCNcs0ACikgHI21rk5SfFtzAyr+69r472PTBpdr+vg5sEbJco5BrGp2LyOAvDc7xXmFQDGp
HKfMbh1sA1iZ7Ied7y/msOKREA1BFsCLg2KfICskX3fxUG0XXqYg+EhnHh3ZVtgTwrThozYAL3x0
c+ugvANbZ052Ug7WNepim/uvE2jjxNe0J6gRvLAkZ7+3IReNzFpVB27UnjLFisHysT5eNoxOsAjM
ojlK3106paWpaNiIvdWTzooVZ9uB/xvgGaAEUo1JxZidzeRQM6WEAX36q1jpkPDMA4r9XfU111Zu
yR8bnxtNMSbzK95tsrBNQKybZv+1zwafkJpgc3dYrqlPv/v9EQtxysL+/d/5KYYiKRP4zrZ1RmR6
a7e9D6CzfAVyP0G6z/1yq8GSZgthUHFJZqWvNPLo+c/ktt6btmI8TgujclvuWWQpyZ2D5y3He04x
cnQdkHh3BTsMJoFqUbuuNVxyZO6NrVgSx7R3t2mZsXFfERxFi3fa6IewE4Gr/BgE6+ZLED9T0Wb1
tU6VbrsVozK7Huo0brH48CLJk9F9LQeUjyLLB+I4a9A9NNaTfekWWzEuxmZ9XparTLjUZtBT9j5Q
tSJ7hx8ZBdvOSwA6Wd+2XWg5cidNsRzl5c46AAPkpEnmfzHo9lcN6p2Y0SWaWR0K6iv/YTj325+6
S1zWTVkxG0iDJWZJ9hjeky4Ek++TEh2QZWBAnC0usjftS8nZDj7v365iyAsM6lbZcaomQiocvlxs
tHVimCSQWpfD1a1FgMRgbuFWfxjNSjfrpr66qHgNwZ8c/1VHdS03uHKyr9fF1TyfbzJrcNIhpisc
1ODQoDWPLE/jttC9W0X0QJX8iMp5Pk1n9VM8Z7rtZ7RXt+5xRCdk0JRsqftUYVgJxInKhmPypVq+
reIyXm7CysnezKz9xSxZ5qTbng26r0lj5u1dhHz4aWJKvpbupdXhoN1AxkFimPhjxycz77evo/v7
noX6fxqVn31XzvrxYJ6NyoIvkcbA0J952+FmTHULiHrdw//DopEFMtrrECDQWM4e8bkuZCvMCeWW
Qzn1i9npYNVl/xGChq5oMhmNyi+SEYKVXICuIDGRq9Q8KMWJxdyoitt/qsNYsEyrnAHhtusS2fRD
rprlPnU6L/JO6wThMiWiO4utNr/G1Wsd+TXDhMkRNMUB3Sp6QPtkIEbUQi4NauSYcrM3GOz9Dv23
3tgZNOjhEj5FcLfe96cWGFVsb/7ZfrU5do/W1OJw5R7AFJGxWfaBkUtPbJbxfGnRirHV1jQ12622
wG5uxnIxP7Hd+IpdnlACH/EQ3Y9DcCGBHwFzbPGE6WDWukuvNsJeEgTLjISzvgt5S3ZQR/6nH2NE
ftd9qg4vXrULMxhoAd6y/dSlbU5z0ouT6T9nzlQs3fJwLCNvXxYn5pn6vSRbp2iHHR94xHnVBEpv
hGbwMJ6HpEfGNKV86hq+/uIo/uy5Yvuu9u5YcQyWQdiRCPhoWjzAlwp3BYAFzYSL/eDchBVLVz4m
57V94JLBPu7T//uOuzJ1a7TGDgKkDsdz/1+d6bpZt6skZWyzopaFztPtxlo7HC/hqA7Dd6ARI7r2
qHRmeEZKYD4EKN59Q5phQtW7nR9VcYjt2flQ2ibcbS7Sa78cTLfhxERhEdQokl80tEVz5DE6i16v
1Ootgtbw8/P57G06V68NyYV0mrUwtr2HJTWz0oBK7F5bOio8fflvVFzospnYRmXKN8JqNEbsfM5z
e/JLS/IsKWFw0900gNM5yAukrtOl1eDlTSC2es+uyMPKf4jibdRrtVtpu+ND2pKBfk6bkK+lfkjV
4+K6IwPYP9H42wphmsZR25Je5MvmB1fuYLyflssbW16b5+f3fijImdHTEzmegGJlRvx2/2gURi75
AZULZ5Ws+W25ZLaPz0w2jjiVl2a/3saTXaDSJ4cTA0RrdC/5WLRpACDbpHt7CulF8h+hXMQ4dpx9
2ZAlp/eAW3+ZTPZd8PCkW6IP2Gt6u9bDpctrC8Oovl9Y3tJ7t0NxM9JqbE8vtozuQ22CPCEF6sVz
fx5MYM85SLqHuOlhu3FbNEE+atZfd9oU96I0Px3Sw9QUg2BH6coTmc7+0qf+wOJ/1RAnIIyBkU4y
qBSE2gGrsG9/T8P0gRZmzdcUlsrzG6G4HbfzcpmcYjkN9C+L3zdpfpFpk0AdFJ6Hg+3fn39h3SM3
olqNWp7W29pMRmxbnL1uF+zsqsWDg48Har/VOkVgkgVbrjH+GYPqnV1X60yz66W2OlxlqqUG7GKb
DpSHVtCcJ+5k0q+ExiMlmIDlRz1gcIL6K3irzD1j8gDq59r4/tR8ju4KZPc0F+OYl2l8XFfkc7on
Ssmr0da99uT+jwBmCKv6xuXpJU+G9dWS6BeGdvldUGyeeamUpqh8sQvtrtV6fi+/STsKaYungHO3
ggmUuF3LVlWYDswPq1i7Tbqx7X02rC9pIbDvEK1FlajTemsxnDYxVJTTtmvVmlGtEy6Ws9Ant8hr
83g8sM4s8ikkRROCN5ICzMEFcWO7XpkGX20NpuiC58dUDOy0fkKsqc6Y0xn1Vj8raI4+qnC8rOmH
nMNgLEwMsy7x+sJD3/v+/SpkmMkPr5jWUnK9rNLDRXwcvBx8qncs+yzlkB8BtPF399AeIcMqLSuZ
haOgD9XN6/g7DvRNZkVpovzXKKb2tK9XQEryNUL24nevUDlLZLkYL/xKDzoQr5H0x94qbI3RvdaY
msLCX35wxdQurqW17dz27P4zyq+TecCwNoh5+MLYhAXwCanwH00P7AZcO/+P8p9u+op5La2cza1a
2RFa+683AHa3mfu+Jq+Al014L89s8mkS3tvhQ/w+XiR8jm4VMlC8avdyq2BJiSt3B9JyJV6cjmwB
z/0zL10I3i1EAYtiXfe5fXqhCv4cpmSFv5ZQSgJtX4SpsKdQ+CAKbC4MF6rJIKhHNxprDx7mcDys
nCmWXl1775HYnPpEBsPHz/sHuTAizn+34sOWypeyg7SqPJSUFCs+ifJmQPKH5l4IIIZ6m1hU68sP
qDik89XFTk/TgzglkiVfd78IvwEkUm9jW+hv1TwBha5YfkDFCB8Wm2Vq7Zhh1S1ToEC2Z/9Aag/7
ALS1R5HR7Uw7WOQHiuN+oz190qywxjpaijU+0JF/2FbO2cnoQglJDtWFhBfXj1A7Bjh9f7xC65+f
r2IZ95Xz+ja9cRtQjQhAflKIoFPw2Gw1vh2/cX+wwvc1P5hiB+ereFEDBSjxNeFtHEmzHgKCbtIi
tuf6X5u9nhO9kVnR+VTym+9dONXmTWfTnQ3FAzav1l25VffA+07NB5TFx9c+tIDEH/2kSdTVaOsu
jWzZvbEVk2fOj6s5nSqYPGGK9dFjF1bnaOVlLA8dIxSQ9ufqXbO1GcD+3riKoZuezRKAxBNbewqh
yIZDFZPSh1tiysPzvvlM/bM8hKARvkjTU3mqt6AYGQvF2fgE9URgcfIG0cgewHodwj4nAIlyu+EF
KNebw8h2oWYn49ceXs7RpX//rGQIkDtfr3bmLsz6rLJxMJHSJEeWnUzIJBniKZR6TScAVdkduU4A
AW2HJ7MHe5ak3KlsmPVAt4OFFCm5c6tSpFj7mWPYN07POjCiGbKrz5tO1bWGyJxQkRbaisTLirYA
AV6QvQs6g3qQQmPNa0rDa0OyNP799Sn02fPfpFhGxzmfdtY5s4ww1/cNEkTCPQROChJ3HGRYQwgT
h8P7w+rshdpqe0p3RnKC7ROkUsiJou4xcF8IDnHbIKvVZQIL29Lzs1TM4WY2u67WZ7k7gPABhoWT
bYS9oLS0hsgVUnRE3DxAl0m4o7sPYbHhnk47XSa4EBmR/wzFSp4tWOpuc2ZNO6qUfMhFTMJZSKfd
ZeFdJCk/qbdD4nRO4xaSdlhPv6f9z1k3JkFNgmLY1gLXiwLm/CcptrSyvU6nlQUPlag1vCI/ViZo
a4QoHsMWMOCVGgAv5scOx2Dn2586yKT2ACom1V5a5ficygdIv2z1adMHUN4c1fFhyz4lgeXwCksi
vDna/IzGg6sqBtVaH6wdfLOMvPO7/XMXTEjFcDFswH5J4ZGRGo9nF3echMhM6eATGeX/n4ZJ8p81
u+YAQfrtuxmra2XvpFt5SlC4gg+U7naaBqj+udGOyTsR7XlDq6erbxfGh4z4z8DKXbjF5qESm+v/
+O1WRJoEOi73C8WEj5OHoGCLTmWihVJ4/8oXZsXz4yqHf7Ytp/VzeWNOyq/t501Tet3fQV05m4D2
2q9q0KHo6LWs9g6opIQthKm+5v0uTEzmv0E57Zt9pb5Ik2zu+0x4p9t/hx+igW7E166deLfeAHpS
SZ4uIOAFGPTtf55eKu7yrCkKFcdy9aojGHvoFNXaxAXAyKmGGA0WifUnVUJ+YNud7ID7C7/O14hU
xRNYoR6BnNmVhCENO7OHRz1RWaGrmPsS5SAuttdduXRK5UtIm0t6NnI8NsMTqTedJS42/LnRlNMX
Y4sOyZXRDqHACgXHOHIHGP9Ob9zSXfHi/c6Nppy57ca47Fe7lXiKhEjkpPpdTH63aQVhsxQQK3PV
ItzxBwu+chDhn3agzcPJmfrjoue+QTlzS+e2inc1vgFpM6SQh9h9RJe2kfgekGfSM9PbT96ki3Ou
zVgU4qbs3OCKdZ2vS5ZVXbLcPs6b4cU7+J6pcN4+BekAMnkSmSs3knrw2ttGuxS4usAgX2wXCZfD
Q+vcbAWrmITVuUnQUNL4lui3aBZHscHL29YCwcs1qCByBsMj8ES4AfsYwukQ7xbsYHBrL/3JvPGO
dPEJ1ohK2e1vXvrO3jsnftKqNg7xcJ+4yzGEY92VB6eyOKGS1i/7UAwnvJwt58u7cJWqMMQPSffd
Pj994szGQ9l9WL/ARGd/TFfeS2kH9pPcKMh02tyf6PJ/m8Fv4q59TwhOfGBt1ar3Ga9wbOFGiUdL
bw+oS5fmKX4ZcnumONzGGWDG4sieAep/RYPPCZuSWBl9ENvQvde6RGNC87YO91Psnv6Mq9azksp2
Wa2Vsr2ABgCwQLfWQn0zXH1RML4JWyKOCfKbUBbN+43Ww1vn8AiUcfwtIZ6egVNzb7KKXy65sd4g
r7IyWAYpYX4D/Qq38I6eBB4DOMZ2EfQRFvxjo6GrXGa5wztXNstf5Ia+TqH/rF0W5sQiyIMG4n2y
/Zqcp9DPEGslYHVFHbMOqjCI24AWACuUBuOjW3n5d7BV266h4lwFgVTJDkvuU+bLxdna2lNWAbIu
CRMmI1kB8Gf4yoCFHx81z7RYhD/mnhtQMVdJktqL2WrGgCJ6KRJeJfJKfdRIGffgPlGso3tE+u3G
uvxqsZueG1uxVhd7mVZW1diYPIqYFYeQEhJaWv6k+oRvDH94HOKY8SIaNJGOA8+JetxXDp9mDQqP
Xu47FKu03xiV6yUtGWRv/P5mA5U0mB33hrYPwaowaK98+Fwc3CRSm/fHLg5Yc2Mrt99CGhA2Kcbm
2IOOKgfvqZ/iHMz8jI9oJC9W6r6IxtYaA0d0Bjldg95SbRlDQr87J0Et59gpTCjVvW3QWXoCL0Ng
OI0kX9iB4JAEh68VRdQsu1rGMaeH9fKwYUBhjhAPsU/vTiZ5Gr1w7kimYr8lUXB/yYs94p8lV+s1
+/15c70dOXbroG14cLSJU1Lr4H/RuCVARwEGaXHDheFHblTF70q3h9Nhu5fD/ozUBm9xCDJMvKGa
3wGfgkgecjgxJyz2dEG/uD33dlZxwqwSr+56wRnrdrlcVCfR4WFvn1hh2MpSj9akx1mku1W6CSvO
GBW66yKJmbCkpXHGqMVP4B2GEY7GKMwqktY0ZpEKgtBZV5bO2MnvTVkxa/MDb6q95GyVYLIW5g7I
6bunZgkBDorUN6Rdo9rMBTDfYdPBFvdOpMWDYNEGCymAKO32yxorH2SZtlk3qxUo1R1L+SCw+rPp
el/nnoueVx/ar+HIFhkbYRt7wBkVpavH+yc9+6X3BlUMbDXZ7OjBZBVE7O65PeuQDUEW4uYmVuYC
Egm57vr5aTSajWHPp1aM+/Rdan4DFxmP52BC7amrlfvKCEzufZZibw911K+NGWvBVsBaR7+I0W2i
ndBe+CUicpJ1dYiI6FQdgZjzHnYtj4qyQ8bEFRT2Q4++AyhXW3N/+ZXiu43bpQ7JMsg6ar0hlE2E
Mv4QEAyQU21nQlGZ/dc+KvZ6hiBRbSlWsv34SIDBAy0MY+A7X3otaYPXJZGcApc5P6Ca0SztN5sE
iDQD0gWG5CEPQxj6fvLUHgMjbdPq0abySzIPZtjJBWQQbdRbkrUx/SfXBW7chRodoWYI8BZoAror
T7QmNsnRdiy3g4wBR5BIXKgSvxfdYYrI/Nj8Gi+AXl8exuNld+nN+KMVOChqOP81MZl4ztWBnyMu
ldes5KOk1Cmjkc3PWmcbjarGAhaF37/GUtKeqR3bdlXMAflApIYFXT/MFFklC+heQ1rrUqHM6LRa
O5f+DbiguI1JXZMGKIKt/foO5REw46V9SGHVngBGpZI7C+0STYTcu/EMxnt38UXlksN83wwURRi/
RlXs/86ynWs5MwO0LS5CelWSYci7A6NvC++GyIfbw0Ors8JFLy0DV03opuqOAwj89xYn9ZkRV2s3
WfYs4xXuIxCZQrDjgTx9yCh2tGnXwkVGeBMby5j40IqpLU8vu/m+ZMjDQxVAOs9xop2MkgQaBSKY
4b/wKOgI+hlRsbO3+nFhbg6MuIcH/dmO+hA1C5VQ0yW4FsWGoELpERyG5lxbBW/sr4EVS0rn8b4y
r14NgQgckeBZL93nx+R7BWCgLWp0dhQKFtV0N2MhrXLT9pOUPiCtDoyl1yGwwghElEKAApOJp8PE
16xNUU7m1ycqBnOdVEu0lbI2oqzwGu42VO4yvpRVNyETIX3DrI+IEx8Sv7UbkoZqo16neQp1h0L1
bm+l3foc23zG0fMl7bXq8qIIgEMKHjBD6sYrKEEzbdrCy04N2TpHuenJ+jpzHGPL0SffJzX56BhC
mELty/vU65PoRlNu+NSpJOeqw2igVCr+3oMOAMBjFLz1loB+G1rgXVHY8mt6inNXsfcXKMoYMKHb
kTMPCf27CfRNzPjKax5fLJ/HZwA+By4tAaDRIv3tfH5L4HIb3LdvReiQXx+jXPj6dJbur/Mdaw09
+2XskEGSFNcI3OkTDdrzSQdhDaAhT0MwIvTCPzo6C1v0SOd3WzUAlf30sgV5yiGnxmM+0ZY4EE46
AGdQAZFXbeuAwYVGPT+kcvWd6+x63dVl0lQzLG9iNnANXEquLgYHF4gK0rs/PGr7G8xMFFB13/Ij
qzf6ZNuX24W9pyPQpqWnX+2ARdnwfDrz8CbYZKltyRG014RWX8i51jpRJ+lIPP+VkAl1lt2LuznA
cfMlBAk94oDWoZv4B8v93q9R9AHFvFu4j5/frSDtEfqWfSEkA6gyRf6FjuGpf2x/jxfCMQW0k37x
z0vqWfiqR7cUfu7bsacHlRREUblThqn4/ZiZSXl+2IO0kHCVCA4jMmlG8yjuUOMWHSQP1wFmPI2J
L8qg/xpWcZN2pdllsanK0Xp+ddx3IR6IOqaH8BDLpInZinAsvwZTH+zacTudlRiMOQrNgYOvNKfR
FpLMD0Q+v9i7iFoBm3WlVPy97Pqf9+9yUc301xcodrOULObrap1VPqMpd/mQ9iFY63fN19LcLZ3c
d2n6JU98cqmYRHtSv2QGt2hkGmGtn7owRbfexgkwpvcj7221qXnN/vKM/Nes24ZiaNPNabZYX1gg
HtjuK6kyCSRxpMCYsiF6jK0s+N/vmm0odnZ+XG53K4h/hWlciCCyPkXIzcH2vP1b8a1f66/Y0tvS
qS6nlOvhR91i2ONXGtlOaIyQm6p5S78pUqjGy0naYtv2ZICSz0sP6OWidUEaAtaPOhZW38l3/32j
V/f33QPQEccbeU2haRRxVGKbDwwHD0tjGHuaM1gY4/0YONtQTGvNmifrw1EWvftq15Dy2Ul4gr9A
c/fpkUHNi1dukCfSZQmK71+lRrnWtuuWbSuXfX1cXdPSaS1JImTjR/PuCEM6BMsHkJvsZ7T15fZ5
GcDRmWtMTcYg/cdhy42u3P5bdX6qb08bcdfFVQPldGncGjCsWl731OnjxoSTdEbUMhohXRGAQWrR
KSt8LzAl1xq9HnUks/US4NijcrBEFg/eroVXJdF230oUBhbl3JcqViI9rUoAhflS0VQVzn+CxxJg
mrjToZCLh4+SqFbSM8NX3lsf5fLvd7fbLTXZnazDqeLX4IwHC7UdyvilAOWbgTGOqJ71QHtvyExI
Y6vnz7oib3WGbUvvhxU6HrmFUOzDduNYJ4OrIUgXGr9ARZM2nqy3LiATC1Ae/SeiEkg/MwBZabNc
Ru1dqNkNWe1766LYjN1+fXNmtaWc2lf6e/F1KXOKUy81C95yXU6k2PfJzVoxB5VyaZY4yBCRTDM8
+ktpd5tc3kcj3qaeyBpgill6LRliTTybexNVDIO93W7WzpGJJgRYoEhSktZxq0/uaoTvhX4Ap3GN
9IMAtiu8XPDaZbSUeEIvdsX9iknG0BUCcNx2X6TtOvWujeWWJOgbjOpW3wWwCUXLzD3g4uDuzKLH
+1uVEYvfm4Hiux3WTlxfLbKtsqLTB498PGx3Qa2+UiB+FqXBcJLBM+re0/Kx5lrAy92IjNMrPUZd
GPxpKfp4OnlPG3dWE4rnY7MHl8qi0wY0pnNHig3xzz6r3BObWzo7LAz5WkiXniWQJ6YeQaqCqhqJ
C2TOtc1sRR3rVs60ZPm4XFrqYFaN6+wkZ8v3uVFxq+atGpMofQezMsDAUYYB5dqIg2FpoWeZEhNy
Z38cxQSfy7fq6eCkzBicOU0tKUrRo9HgI+hUM5ilwGSG638VvuTWWTGnxxT9z5KNYSt3nyn9vLPI
lZ6IiCCPPGammlOYCXncm6ViSKvVw6a6nTMeKWnOlUjlkAI0/X61MTkIrp+wQN65mRTfWoRxcOMn
7ujkPkEwRgbHfgepiAvKHUExm2fm/i0pKkxaZQsSZrBadJtUFftiVWpx5XaZGVkn8d59p4l2Q5Lc
bDRHTgB5ovsglKfUBNOHIcWi4eO/s3C5L1Aszew8W5kbCByzdAUY63ARTl+lVjSgp45Igzw9xuNM
zlvrbGXSV3/sTm5sxUZslqvbBQMrLiA2DtwIJLOXhjQWNhGcQNWnNoEXBBvLla9/kjFuld1yB4mf
pRZoXvzQ/3yLqj4xi3fT1IwXBgQhtLVVACKT2OB5CWDoxs1oDX3d4SxMWCFr59TrlbphmKrU73yT
7pbXy5Er+CjN1FvXeEsamB4SegGgOSRxOmSIN65BVkGeeUhhQMw+aoF7RT5v/juUVzW5XldmYnFJ
6GafIlUAHIEwA1UfiZb14inVovjWNg3LIWGLKqaqSTHfJZe0VlleJ7MOoaYJicD12/COj+io7Abo
Os9IJL4awWJA5wkE05MmKQ5I4fudEynF5Ygi2gXpE9OWMn1woarloaNGOYlToc3m6b5VMSCrC4iN
+mZxxUO36T3sox8REJp4me42CYUtbe6CKhTy5/u2oQjXaNllwzZqUBLDRq/ezNMssXfL0oV6TLfS
eX11RFX+MHgHXRz7EQkv8qsPq2Mwcx+SsNHQhghFzlZ+fOV2nutrm1a42RXfh1rGzGvi7yXtEGmd
L8AyktLkgZr7JX/qjxtlCrxDHeFlYeUm9wkq38TSXB8TjNMVvEzbn7intks4SC2BiEjzUhQGRPmh
lIAoPR3N1LTjixBJ4OA60uu0As0Xl0TWc1Tzp9LiKlpWMOUPvxEs+dzqOZIyKIJqEvOfoTzL29q+
elhV/zPjbrklMYc4dhmhyQhK+acj0shV1p7FH8P2GekT2Jp9VwHEq9SgcmQ6rEQozlDIo1Bv9CP8
7NIw6MGVpDe+YmHuzVq5Zdcp/cS2DNl9nbYPTZTzaOuGhBIKSghUuOAODRQtXQqoqN8nf8NUA3zb
z9dHy5le8bJFHOaVzhd6T+JmBJ8EETi8biu/AS10o131NZdbLu+9GSs2195VL7XDkRnDZbiinnL1
0qYf0ucSucIg6H4R1YiW7JvfkqSuZnRxK+6Nrrgd59vpEDsbDjvQ0Tauea1Fhinj8nBJMg06q6bg
gDYuMTfU8prBdedLsWvHw2G6NEqsehsXEHxy1qhATy/V4R1vnAhU/q9DKqZsamzKe/si50tqZlhQ
MPHuy7ZDphGaUwE56XpyCksFuYtcVpK4TnyEmuYk1nPllq9gzgQRX4vwtYkhb+0m6VwQTy+B4Efh
ttcTrRbmc/NfoFi0elparq8GXwDajo55OueAwkSgFh58WAE0m1qUPswPptitNTpT50XMplYo00g4
w3g8EhDqUWn3HgjOfc2QhUkSm1IvP4DdTUOZ33VvlyrxnE1tH8L27Rn6RhK50v3y/jqfe93nfdCl
HvsEp17SfFnRB7oJZgSal2/uNYK2Y92VLnQVct+jLIHj2OnSLtcupIokIBe5xqg6otNKJMV2UqBp
VAaAOclaahZfzOOf1/lnJeTG5SLJ+rli3LYH+4IdM2j6WjSv3sk/zV3rCq75P0mrwSbozJtPL4sE
Ehdb9wG6qSv2e26djol9YCugSYiHz+h80XDi9jqVVic6EVYJoFT3Yv/lfP/MWj4qN+t5tWzW94sq
+9+lKkhtiGZBqdMcO29pAIZUc96Kmot5LX7GU0z2KS4d0ovF/lIHIxEUgqoawPFFlCZyUHCOeP/j
tipWehvPVoaz/c+ADlRPYXMSD0Q58il6ITkwpo3iTA5I53hqF1Yx0MuDubFWt7osbJvEEwEBCdoo
cl8cAXHobLPu8Cq2uZZeSsYx5fDiZRoBEnwYKijMdjQxU+2SPvFP3euLpsf9G6M6lvtka60uJ7Ed
a3dBzBH6FB9EO7KydisUIvbf8zqtdCXHnaZw7HaPb+bc7QNsMttQkLt0pKbuhWLMyPGIE9c4xoHk
QhdQD/OEBwKizSBNAMoCpJf306AT0WppuJ+eD2/rB0RKvcAOg2DvozrqVggzzyE5uanXC4w1IOz5
YOrNGjSq4fUcEaW+fTybR+/11nklK/Pe8L1emvqkIN1T0ujUu4Kc/R7Ook9dl0khoCl36k3Fyk4r
RtWZLbll2FZfOjnf4c9OORCUWKNOze0A6SIN3mivGz711AVkS7BTaW6CDHLHwKlNTYdT+Xjd7y25
eiHaHSD2mpnDgHag1wBLpjPlxf7RP1dddYF3yemWODHjPbZfN03CvsPGXU/dCtwGgnYLOqXhS8sy
fADb4XjoUIm6P2HdFTQVg1paLWf27sr5lAJAHBENw4ZL53vvOGnpOAX+4gb/zFYxpMvZZl+6JNx3
4n/BGa69ePBFQ0KHnD4ZF3HBhWR4WO7en2VhziV/thSLaqxvyc0wxYKvaM8xfUkKk3el/oVrdPXf
8Pmpr3xqRi1Kd+RHVczqMj4t0t2c6b5OJusuZPBA7yntfwNH1Uv/ivW6d3IVWwpljrm/lrBuezqk
TjhG65t3mAWvjC2F5UHSfKJFCGPikevZuJe35Yj4SneexfW49xWKjZ0ezcS0bvKSyMuFxVo90Jze
id0HBoPPefWkeyzlgN4ZUXV/48UqWdQlvtn5CfWJ2QSkP7DSyGh+HMj1I9r4QPuTnhxdY9izsnrO
KYiTRQlYHjfXx7JDHUN8MXEjOBmDF/IGLenF00y1iBQz7xeoTT2HZFs72zd5S2BIr3QADvRr6xBm
rqjSq+68r69J8vqFH/xS7tDcsgQrSB5vT+cXnKDmYP7Ubo/tFTFeQ1e81L1yWdUjtxjGoX4+mSkn
nRfkOelhx0inQdHS5rlav4JburjzhypomiAT4A6WJBspsDbO7TQ6t8/v3wiznl1r6n7qqx8ak57Z
hty3lWJrdaRIhIkl8fsOc+kEIXWqVSRbybRrnIyaxkFVu522h8sxPqEgSsy5mROGQdj3Wj25r5jW
Nf8pQcN7CKZpYgBkhgpbdCDJ+vuD44b4AfgywXjL85fR0DtxlBY9/mdfkBHesDaKvSHqbwtvX3c1
Z+svOcB/THNZsZBOeb08m+JY/+firrs3N4UHyT1C/w7ZoicKFkNjig8IzyCuksZwFKaoc7Yyezpy
u3RCdu9UX5Io8OkZorPi8mni+H7cetwoq/8kmlJUT6iOLbwNRSp/QY1eG+kVVmHzX6EY0U0tmZ1r
c3ZvR29vuzp+FuElEZJMvC8qhGVApkTxvo5C4C/JuJ/VV8ymuaif5msHY/LcFtgh2DduDw/UCv43
yt6DyN25h95b3EZ7tvGJ9M3/GgKoYNJVqXbYHZfsv9MQggmc40N7TipOKkNyUfTNWZrXMVuT3I5f
nOmtHB/E+cdg81B41kuJGAc/jzLQZ33D9t5/j3W+jtolddsa4KtljthPbuOF5B/NMmcfB4CE/v3B
CuGkuaOUHfjc9ObbVc3YplmQDokdxNmATphlZA9WAiktjYRLk9D1LaH/g6zFcPUEkLPb1lZd/pLb
/udwVeQFzX3JzZmbu/MK56df+xLdXZpOMDKwVSMtZGj8SV3sqooonSrr2nInIZ2wo6fNi79/u5Fu
vHjQBd++A9E0xm+/v9bZG3/HB8j2IjfD2pqiWmklR6nbFQlJkm7NDlyBGPkWHEqa0TQPShbI5EZb
p3F5OrVZzzW6CqRfml9foHKl44Fd1Oa7NA9K1haWG60aY5WrMYe2RJAsjJQ0xaRjXI39gkS5R4Fq
vOkCDbE93TzF2N1bVcUoOdfzZnc6ZVu58wnKyLSNdu0RrGtERVBx4VnZIUIwKDh07i+xzh5mGbnc
pG9JrVrdLJi0T7mSq4qsQH/kLg5uSr582Y6mTaLaMfSveA1VYCm+RTuc+6izikVUxXmPK6sr575j
X0oqu+qZJRCRgapwfrSXnefn+YgM/ohbbPs844PjS6dzpMPmoYFKar/ltYKXJ7oBB6c2PCyk11s7
aUrcH1xKd9P3+0tF7f7+NmXw09w3lmeV43U3ldim274uXRC11blLMNl9TuHtfl7VeE6hbYen6XnX
EVHZPS/LPDBpoWiCOxRx248oOE7K5AuCebPTWTc7IO3JjtQFKAebx/GLxiI3uPot6OZ65AyeOtFI
WvqlCeDDFczMW+9NOD64A72gcgWy1BrL3tT9IeVkYEHBCV6zzss1xPGDPzcDMxHM7leuDriuM3eZ
r5pbj+Vlez3WEs7OhiATReYmO8HXk/HQ2Xidu2AplnW9rp8v+xrughwP63vdC8kYAOyIIsDhwWIk
DSjj6Vg37l/elnqtDm133TJU3p8tXsrNnDo3Eu5yMyE9QQfgQr+5F41oR23BlgrXwccXlQ7BqyX9
WZACXly9H10dPVnmGP5hJSrwYgAhMctU93+/LuudGdfmR+uGe401BDy88uq9LyC1UW2SIV7ObgzE
fWhqHthCJBUquv8MrHis9s2or7Z29Yb/ALKUy5g8jJKIGwfEh/CrKTnLvZ7UoTDuq1jVqlGpUCo3
5N9zxwstH2tK750MG3ZXQ8DDzcGuAXCXM70FHaoFBhQG9rkBlUN2XJas2rbKgBUY+wQyHb7jkM76
VcDkjTp/86MRWr6kMXoS6E792ylAVVcXIBS+Q1WzXjHKhlWuq/u8Op/Oq0UlvYFPIHVDjlKgIxNR
Ln55azzIYkv5ULfJhfmx3KjKJtNYmBjGac/pokKMV4o3PqKtlzDpSeIBMgpakXX5lX8c6NyQStam
Zt7Mgx2vbngwglimPgwyPyIrjXkUDR1hYn28b8SLHZjcmErcsb+ua4vbmcVt0+1kSuhMGnzrv/Bw
0L6mBcfp9lJ52begkw7V1fYG2oFJ0owwRXqymSlgz5svkem9QNYHCkp3hgpd/p9pqs/63DkcS/9H
2pk1J4404foXEYGE1lstiMXGLN5viLZNs4gdIQG//jypPt+YrlZT58yMJ2YuHOFUVWVl5fLmm14u
OgT8/h2M8xzCX2kYB4Aejkbd6Pa2ln/vxlGqz/fMmvnZ2vils8I1vI7o/UBtyUyUP2ItKL9TFB39
hCaQf3mzWs/04jB3/Pa3lF72rW+RzNmV3djb63QKOwhrx2c0wWCRCnigaV4UGn2+i/FoGHdAzqYu
KB9tZq7SjFztvWK3xpezO7XnnLm8VXDyUFcC5EudB4xNQiICPhqiIGDmbwzQIcLVZZor+0zAYf3P
gKiPpXlg3OgF/kDsGJ/QhCuPcg9RUILkXrxpdnRbXol7vZaoPE3CqO5Nj9sLnoA46inuDA7NkFIK
QmVyTQYKAMgjKWfNaVc/TleLVeyWk6X7xnKH3aJXUrhVJ7XecEKDAZzS+EVgHHUphOrAyzWhYqtb
rumrKThjuckb03VptthcZE6DnGlvGK6YalCrAD6uWWQlptS7Eqm8THaxX9qGWEowU7wJ7VN3k8yi
VTiLYMNog3cVi8m9ngtmbkDSqHannTVffcevPkI55NXMzGeZv/z1HktNj4LCZPg4JNgub1YSdzDb
/MMXRPSyPWv5hiqt6dUXKGc9dc/rKROTeaNem9EHteFTC9l50Gd0ItMqBrNd4MOFscAD05xAtfN1
JVp5q4qGb9kLWxYPBUeTLAot0YwJn0xwQKVQV2Krv3RQ3qq5ONb1wSvP1XQ/X+Yn2XOKRkAFQexh
xhPyhDFAMT1VuujRH6bzapXKc+V60qJyLsVhOXAyuVBwz4Ve5IcTyfJHu4hCbiwoLnmfhXLy69l5
um3Bq4tI35+hpsjqK9fLzr/OmU/gwWQ6T3vyQjz01iMtN0C3tLdao1tqkuxwNO384soBN2EW+SD0
PjH6JQ/mCVxqeEDre94qrzeIdKDMkoTjxqaryTJrtZivxwckHzu7WPhuxPWCAHkCcJqU5Cp08PTZ
/xyYAP0LGFQu2oiZJJK8a7vtX91SR2ADupekMlfsA8OxDLjehIrh96d0U7i5n9rjM8PBaEp5AFYm
BBhlmpbu1TwYN5fdFzAoWHgxP1+DRbIIPRZxWyEqkZzX36E86fbRrLtujYtvB6V3CmwCq5N/sD28
qbwx4ArCLT+CXBX/uKv1j6uc1etPUF71+io3F0yRuJRg0iYzbB9Azbb7ecCLHgMglUBbaHhmiY4H
s/I9vxatWH/Xdve7bDrH+kfYgDbF3OGijhWYQrs5bbYGdqTriq90k69FKrb+bOXOzlwuWK2MJXtv
8pYzAgmeGsq3ENdp3MdK63otTjHsS2vluas5K5QZvbA6wmEoHXEJqUx8RnwHaH1xGLUtcJWOy7Vg
xawT8uaFsWGdAly8h1hFnMQJs2/eqMTAbjugKVzzlFQmx69lKjZ92xj7npGjzLTA/+o/o/9PmmJZ
K/OQX/6z6ipWPV3PVttiU+4uuBeXxCIsKoJgAyiJ4ood0XMPVXaLXS3zj+4Ls5adnQVb2whsfn7N
8i4HirPLEhfUQokPJsk8JIHS51mD7cFNimhPCeapNYKZiALVK+lQWI8HrVEIzVkM5owXR2tfqoLf
629V7FyjOM2Omxw757d2zBaX7Aqp18kwyfch6Nk0BJ4/ARvmzKPPXVR7ugMGRyzz9TWYzXvFPrxt
7nS3z1HM3fJo7exZhoYwLvsdN6ecmgyy9Nejq6sp6+yL2ryRzWqmX+xZPbQvGzgsMfHNId3CWHUW
GekzO7rtVgya49WW2XqPanDnBFjYWuDSBhMaEMjhgtBukm8uaAo8BlrewCoP5/qkFcO2tJzpzEgx
4+4alaRHmzxaHpDRsx5LKhkqcIOvWaJ75MuqqvrIX8tVLNyeJU+3YGPIOzDqDJqVoB00RP9XT8Ph
nI7XTv7+1GodPmhBeNZYHK0+KVZu486dw6bBokEzCFYkTobMPkre4BiReli9d1t/3arsw/ViFQuX
Xy6UFM5iVTFwMriXuoLQ1uHHycXnf7BfDDnxFbxsw75UV8j3rFFvsHWkxPnCS5fEDCXRXoeOSbqk
nrbJz5+D5f047uqqlZUB3fXnKvbRnvnntJZhH8GXkPmC5p88vcxfwf5/fekOQy7vDU0oN+86PbFe
Z+46LTeH5J6wra0SiE3EiSGXPyiAkOy0qTaN2ruKgQNX69TW9dKi4FDDHhlMGsfmhE48oCFCVtxv
LJjgndxWBN0bUJL5Xa21mDFo02ogFubyV7lqHPqwDZP7r6xQ3oKCmfCtbyQvk8TtCa067xKwjAHf
RNGie2h5sR3NEi+0yZSIh9vCz2SbBl+D59sfWxlrXamBq3h4l7O5z11XPhbeL2qN3JHkTuAgWoOr
UwHF/p2zTeNs7LiPlszDQusYtlRSDnWNHq6sQCBhA9QoXiV06Hp9iumz07G/35xRc5xo0PwyQoFZ
h15BJ5LRffw4BPucIYQXCJwff3Wive1/9DomaTym5EB0LTRMXULsL6rnuhdPp5+KeVyna3tm1Gdi
MdATnjzsRJcRbXRMSmoDtnP/TUuPqPP+XMUujtP0khZjduT0IOn+d4Z9HBMyZRMLorHkpRAQCkMI
F5CrHoNpRoR1W+V0L6+rGMqiLu0c8gFQdkhFZxbR7d/2w21rHjrBEyjN1Ycb7ZsasTr9UwzeoVju
0qUpJkgKSZBOgc+GfIKntzNgpLc0NGgkal4ET35/ZQguuQ+LrMX5RhHtHDQmPZIQFvYm+kha+oOt
CuYZl2C79OE2IPFTDrZoXOb24WCfQckRUL/fc6qUb5pDPAyCtZDRkmSeW9GXZpXyZ/807d9ilePM
vOM0XWaIJXVihSSojJZBKnT1hNWTUb/SXvmUMSoC9tGn/wcadDm3P+W7dYPmY9dwyiL71S6f7bN3
Ti3vLJln/OZ5j7YNblIyqf3waLcV9j5ptGwdum77WYtN/IsB/RavGJjVyraXswbiIdpptv3epC8k
+SNGJeg0uLIU7xvfohR7UV8taU8aI4oJdCEkAHHzHbs1x7kYwkDRv9RDeVQS6uV8AcxCx8DYBs/Z
m+bAq9X6+zMUPVtlddPJHT5jF0vP3bvkgttgC8tOP8a1Rxp5lReXqqDlO3RbG6Unc3XA85mZmvbU
lJYsYUV+KEdnMhY9htRL4tWRFvAjG/mHSl1JVB7FpWHtt0fPEJWWyZkw1Ekxg6zLsks+4OXtjeEI
QCgHdls7BEYnWnklofJy5mnmSisnUEmC82W0IDUm3YznB1xGeGlaUR2aKS1NXSX+179ataLJ80Ox
2G1Ov/aZeIiSN+9RS8aYNcg4D/v1/mctdrbB5OWF1zqmttZ5iWnYEPrJRbIMCxdAhtFehEQZGhWo
AqFcf5qi+cf1trE3cudMX9Z9xPmTsZjU2/35XR+uxPDrJO1DGpGVWn61G4qWO9lhulvsEUn+KY1L
/5jWs7js67RZ5EAjT3Tqls6pZvSYjjO4WWnQhyaNYaXtFanGSd9svwRvMvTxy1oFX9onSne3lEex
kcNfYBsWml4If51kvYAPw1V1F4Cqj0c/u63/tk41zb216uPzwReJQggnxKJDDwwN84/vnuge/amn
IdSsUU1y751sc9ql6DVjrHgY6zSjSypT2hZeyLV5tPWFxISadVa+xt/6oya4x+YhO8zqXGQ7wM+J
AEaBbGsmw6UbfMZguVpfc7qodMnrSszQ1U0pk9tXxtLbrI8Qm6JGz2dmBIi7224mk0+6tuLYFkx6
pEMXVNbprkUqJktaBriesr950w2mPZw6WexjMr+nUAfr3BnoF8MhGNqHVy1jhMqkZqG5QTr7pUJI
ls7SyowCzeKQ7xmHkrbSaWA8PjySaGmbb3zJirkB4Mxm4Gn6q9ekZ4Q/Dv0nOhjmzDjdN8lpLULj
7fk/aoJivDbL+sJPU75rT46t8boDGdecFAuYjrFhQqYdzEfpg2BN9CMFqq1YA65uHCPPKumQr9TB
vnhb1zjXORt5yD5weRO4YABOUTZo6ea7V6dczG9pijUpZpvNzN7LuwlpPm4BWc4dXfjSXBe3no22
7sj/onr/CFSp3jGZa+a4yvIwXve7YNv/WMVtqH+GQ6qjdyUceDBtMs2o04F7BuR3S19Eq36cvj9C
fn+9x5sDPBN1PuJ5Hz0LjAh1aw8vQ9Qdi+br+KErC4UU4P93piVX1JW8ExWKWV4gT/LL5BJlWiPj
Vwhf7xKXhg9oLqNGW+fmV79P31IVn2i3mC0XuwZSSV++16gVUgpP2GKMJ2Yb1JJOYLXZ/haomJVV
ut2cC0POVhKW+CJD+v5LqCWg4EVITuz2Pa0uUVztq+L/eNPVprHaikCCJ84QBvRPwH5gKlo6nnet
LMUmHNPp/DTdclOeeXfJEgogyxJWVBAj2ghNYwRsxZVZr4zdbLxjYTWaLx6E6hmCsLuXN0n2Eado
XadqVXEb5NdMz3Ed5ULUls7GqqXIK6AD2QnGd/kgoA3o4A6MbpHHdjTAneEZ0ChNZZevD3zwf6JF
qa7uRt6Y76yTiWgm1byu2+LROM8fhPoTq080+nnnDg7Ri5/CxMSM6ZCWV3KPP+E9NPonpoHf1qhK
mM711yh3ZmnsjeWldpHIBXg0zhWz9cJ20r/gXoU/6NT80p519a353gDl1tR2meM3FqLE2KHiiWvT
ToweJHBCVV+0ZvHgSxezGKKsf7qu3zKVi3Ms9tn2JDKf6/CCfLSTxYtMDQA+rzneqqS1DU2px8Cv
hmW5KuIuc3cr41jfixGKmoKFaQ/XXcEGgJCAif/r0NGcYMXV+U2gok91zz1lF7jSyeU26TmkTjq9
B5MKEoRZk9qcfMXF+U2aoi/FwV84aYo0qAyhEKBJX9qzSJL3hJU+PJfVodsrbFQc3m8yFYVZuOuF
vRmzpRQcX0mdfBzvF5G3gAugvX3YhIy+GILfhyOWgsTyfiPcbeukc3gooar/wgTbdZniBswM8HXp
4l1dX4fpO9PilJ0fX+/paeaqJMBfwh5hiN5KVTzbv8lSTLDrGdud3UBW9Eo0wAs6TLw7o0dvem80
MNYgFLfR7b2usge/iVQMsVXL9s5hdizV94NygNPOWhNBG1MJWiY/v561OaMql+w3kUpYedxOFydX
Vkmpv80MJdTJxRuPqTUPBjpLUAVZ+U2a4gAuFjP/OD6Xe8r8dVJTJHfb0yfyCASVPYkrqb8B4xlM
DXAjzGUDMaezEZpzVX3Cyymz/Po8xwJS2KLyRxJ0CH7MDV/wx0Lxx3Svue5cVcTQ1t/Od+sLyy4Y
lQG6ASgHo3n6yTFygiTswSfhxLplVlqm76uieoHzaX06u6xY5jaS5inITZqcbAJLkcTRg3+Dx+Fo
IS+jN8qB5VEx8svGanZ2zY1YQnxOCqrQZtgx6UYZvE7nkbZeVGkMrwQq93Pp7i5+fbn9Fc4xYrIt
KJVPptHGY+phkLr+O+PzvULldhYnxyR0Lh8XOKoF8UW6Pgnw/wqGRumkyV9THs3f9lO5mGNvymDv
HdI4u+ZiBjBE5omFrVmKhdXWX6svxffalIuJbrowlHJ6r/gFZQcAt8KB4QUY55zxiDrvvXyJbyyv
tEtXljydpdnyaK4FXIJ6vpOIEAsLeK6VtBstxjW2J+Zbmvi9VXjuCwim3oQPUybLSrfhxY3H4TGc
f2gTXvKc3fouxTc9TuvezrL5ruddTH6EBCsTFIf71riZvL2FP0hOdPX2ofKN/VZlNYN9MfK80fBQ
ZUIZsB/SVEOBQoZ7iDnswMosCB8dIqHaW7oSq7gTjZq7K8ZTxFIZIWjjzj7QDPDJewONV4cb9O9s
0j9apnIhmKu8ONZX+C+v0gtIFpMx9cxMEuy/GY0iLft/FcDk+hKV2bArLXPyxnhvW5xmFyPIYTKD
M6CTXqAFE0GWhbBOj5kPqS3dVlvf75UqxilbONl8TGFZwCXlMGYwHp9pKOiyURH4bS1or6rO9NtS
FevUmDW206korjiij8NajLGnzhP6bW5K8HzbU6mKT3+Tplin5djzG8ftjmvSbH48Ei92gaUI/d2X
ABI0wnTXQzFO+wNDVKwNmyl9O/N4Q3MrIz6FgH+d8FxrLG9VGe16bWoGOvf36XljiAkoGwoFikKU
dAjhQmgNJ9P77SaS+AzVWU+JKpaTlu4T/uKV/aM+akq6Tr4oPdZZcdd7er7ntaGzgIas/h6uTpxB
zYqrKu6/rViJYsZelh+Xa9FWZrsxWj2k2v9C/SxsbYGc6d820Y4bRlZNQl/Wu/nZ3KE961e77Jan
cxT6QOHwl/rg4Lb+aHdTbP6VFbi4M9c9ky0icRMZzV9gbTIcMqhxzJNStFwtpUZVnv23LVXcIXtz
XrhZTWRKCePCaHXBd/HA9eeU23/sSXE4Pbe90zXn6m5mGc9dLbaWQc1YZKUdgNt7YvapcNN+PIpA
KOvC32phUDY7Hv2ojq2ig07rg9G4+DiZlF5Bz2BfH38tkaCMsSY0gv6bo7wSqBxl4+LNjHxLhITA
LLp/JFXeBiULo07vB1QLGjNXfTGuxCmnOB3jRi83iNtG3VejSYRUZsjjl5M8y63o9uqqesftuste
krtwbbOuOB926m1zf8aDDFluBBVaObr57g3SLt3KqhJhv4lSrny29sfrmiv6OSesN8spiwzMDC+w
A4Omnzj9T27kizd6qU+jPOyRDSM4Io9LM0PypY18RdwfFuFq5Yorcpkvto3GuLyiOF2cKjlImPeW
QY5/0KKrR2j5dXFZ9Zt5JVXRprHnrL3GWPwu2pcIRmHtIh6jr1fqxf95jYoy+dCc1wsTac8OQyHe
H5pEnkn73O8Hl84bNbDW4DK6rVDVVuhqgYobUiwXxiKdIzIVBHPzgflH0sAzJb3JLJnOr40V90f3
Zv/l5nyrsuKObIpGsV3KC3bs0KneFFcPiMLnHfkaGCroktJ67pUu19VaFZekYRYFkals7/PrBRYW
CbKl1xKGnV5PWlE0z4r2CiluySJfWbu6zxIp67xu787hc+NB0Pmk6+cx5Q/yqp/HzySPkxc7TkLK
LtCn2m+D1u1D1mmxyvHpOoz9zc6y1WEXrSpTgvDP9H7gaeosVOXL/b3JKktmmtn5eLwqFeqVehov
WhtgT6lKOidIZw1VMsxiXjBj10UWIang0bktczxojOEx0GGnqlCP1/ZQZcI8G9MdqBqEHTo2zM4y
+gkGzvYj4IPJ5PwmMVE2bHVoZkr0z0xlrH+1q4odOm7N7HiRQKwEHkLU6NbD04I5j1RiIRESuOWI
RRt9F/f6AmbrP2qQYpmcVWNl12f4Y7v4/sTVuX+ccKoZIFMBBNwWprNJhmqTHOtgzcToknHkpggt
1UyOl+IdQ3mKiOUy4eK00DbumfKXbzwypcJduUaHzfRy3GVInj7nnzD+v8toUQicGf/4Nn7o1VIw
Y08hsbZmyX9xk/4xhuUNvhJc2CszhX0UTSbnKIBvJ3KB9MctkpyUKnWmUCtPsUz7+a5xnO2RlzWJ
HpofQVtSOYJjgf1KY36qvetv5S1/f7W4dVYvIDmQUFA4DsT6gBGXsfJS4Pm50AUrusWVL8+VvNTM
/GJhyWaiPigPgzTLVgmG8rqag6sqpV9bBTUxszBOeV4/iqzX9wehG2p/TkAWJiAoS653L/6XdYer
/VRcIcc2z7uzJP66dP3hCn0Mh3Y8JzstQkc+na06jhfdC/JHXuZUm/qWBCvOfRTdkyluB9uYh4tQ
s6W7DNVZp6v1KcYmd01jOVuiL10ceKFpFWA94J9fMFw9uYnGuJZW4UpflnZjfvFo4OZ5xBdBomRu
pwltNrCJgaR/I4E7gtfSjr5uW7rqasfVShUfaHyho+VUpvVWASYnsoN1GzYx8B+7hPYWuEgzsiaA
jOpRJ/bhOgcqqe0i0B6u4hcZmTlbG1t0mBIzN4aKL0inNwi7YYu7vWDt0Sp252LBRrWTrRZBMteU
QS7Brw0etGYJs5M1AjU+n5qqScfO/3VHsibMNVhWL3Kiz/iFipk0ytkae6CzPX/kZebpZefLRbl/
Je1FihyaCRoQ6czDjP/HtSkRmmVv8ilpL+xqFL23GfssvYCSs6Rsrrc6lbeEhJNVt2yQ8mqJyp3V
t2fG5EmkAL70ATwG+QoGIQ2FYI1+M8bCjRgSo4VSizX7402+kqus0m04tcNmzirLCAXmRGqB3YkM
dcT5uXsr7n6EJIbNS3B7d8s0yC25ipXdbb2DbRXleqUMWEac0nM4hMfCSgAPNJNtC6o/KCNpBh5D
IcZYi+hL91RX+yRX67d+z02dNvVlsa9Juib73PzcBBBnBw9AbNetC2zOL3c7Hm4IaijHjnRZv0pf
/kq0Yojny8UiS8WXl+4TLmyzve26ML9/gmEXMovB7gXWdyJvvW5LIuPW7is+oLXzjhb9vGXodD/r
v/+afZa8bdqxhEm3z7r61l4tVLHDGUySdIFI4S5rslShD3scjsn+GQCciPU1G1umL2+tTrG4/uxQ
H++ltvV8v2hHFqN/7eaD0OhS7XXAOfUT952hnw7uWNSq3cGZBs5XG4HL8d36CsUYL53CcQxJY0fd
d3Abw1lEtuyRiU+UlYhmAOW5RaAtJFYmcr73Wm1wP9ZoMsrFjuBIUMsqJ3qVDcxP0jiqscd2pUd/
JU1JmI0PNdPNDuiROLrvkie/v+/OZ6Qz7GDRPsTdWuuS3Z/6THSQ5CRVxVVBg8Lyww/TBR3slx7j
tqGEhP+LTD6d69zygbclb6lj5q5+G68+VTF0QI+ZL1FWFe4lR7ALG1GTduPi9QXeGtq9JL5r31b8
6krGlUzFyNX3qV0zJQmTBk4eeU9pMF3CYJNHFmMWVhDLzcPVq3TKnH7eWQGoN8DY+O36mE9j5R3F
yjlUOH8VGI4hUR+TsEJGzg0/X7I4o8KM/8VIVM0trI5LrhavmDcPSumaARsni8fpI7snk9bAwDJK
miAo0qb3NPfNUWza1JqdzNqCzSY13WW4+6olPUGBwQzlS0jWYrRmvmrrSwe8qPbvrtapWLeZOz4s
wDlLjFJnuNo5brJIINVeIDlFHS5Bu62KcVvZXmH4a8Qdw3oilLSkgIj3kjWZvT09GvryjeaxcBRD
tr6Y7mrvIhFqAqGZYiq01I15mkNgHrQsatzY6sTe946qzejref2yKspwnVfxgUOsxW3jbkepAQeh
f2KKBWW43gjcL2XcFn2Lg+OLLqunsxdqc3p96h+9hjhGjABnbs8jcLBhYgVkDX78YPYMdAy3jUV1
xvZq1YqBWjbSbGoLSOn5uXsOheCGYodEu8zxiWI4njTyNDZBrR3ZK//gOFKBeK61IrC4eJ1tEEOU
coh0O+wx3JMakRpNchUzVN/V/oED3D8UIBdJDwc4HGvppdZoUTXo62o/FftjwBHlbvGqH7vSxyyc
zQGI1DbF65f47dCe0bMP2+PtFRqyghuPvqsYocXGqh+sPYd4iLftBo/eQ8Iclnj+eNeba3ZTZ3jU
RvFVfWelzh63qggBtS0fd0FwbPZjl0AW/KuuilvGcreWphiepV2bG7bkmUpCiiWGoOyloP6Xi2Bc
mh+U5H5K3+Xz7V2thpFcHaVigXYHe+ZtF4im0+B0x20EJzNpDId4ydIz/ZNueJiWR19ft+Xqdlht
ED+PHQt6AiwfQRlFFIpitZ4kS4DwDbyhZpXV+fbvVXpye64SJcA5tosDuSfQOfjjVtvD1hAFtNIP
zbqqU8BXkhRTYxo1q6ABTjQHWM77GlY5K48ntbDRgy9xVEBB2vq5AKX4rKN2191KT3GJznsGOG7O
pegPM36YMZGIfB6QbcZT4hjwoBxeyLBpnBFL4xZ7cm+v9rbuLTzXFeW9xzV4JSx4FQo/2D2mlDUM
SB2YtOxeAgJf6Zl5gjrx6WdrG/l38ACMtglDuTWqJSp74zZ5inUC3Lwc7yFaICsk0S/I9VrIM04d
HboDKrwacXI5b4lT7NI2T416brB+alRucAE0tOp83mUy2yV+AsgT3Zanez09xSlajS9mYZSpN/JC
x+RR8DOf0nlfD0awiOi2UytPMU6LqVnPjCk3tRFARC5vJ7HGEN8PWAJUYvB2aRaoeT091SSZjr1x
a+XrwiTz4LEptKNzODLuEvxpXJKB0dfINHTJCl/ScVdaPN/P1+ezxBM0CslohIdd0MYQv3cvFD6d
5P6VuWKDUYp3Te/u63rOvN/n9CfE8Jw4LVP4E/Qs5xS9oSUIhMAbAnNhK50UGWFxDoqMSR1O4Dgy
z+KtQeMY0GHmTT7fb+9WQQ2kqLS0Zc1UmPudePAFNdKPN49h6dJrzpSel80rQNG4lydh0GuAYOox
uLvEr9pt3W5obpCvmMuTZ/8P4SNpbOjjPIo6XKARq9duvU6YYjGXBwNEmrxAwqkgjtmQ+Rt92gJ+
HlpjnZ9UluBu3FZfMZJra36YzQQ2CV69BEbQaW7Hd9CgfOnskMYw+IphPGW2vz44iDonwlUM5w8F
uSkvHPOnRj91ZkGu/a2FKVZvWT+lXuOEApfZRqBuczDHXQfbwCA+SYnblFdGPD66aFT3lPuKATx5
+WJxypHcvWcC9/0yegTPJ9Aeeld0D7lOWRTjN3On5tZMccwk2hZLNKHMQQ6R9Wkuge459RW7Z+VM
994y+Q+75wcPmwHp2+EQI4RXHYJ2IC9e0L+szejptEaxful4VawPguiTLhKB0UxklKK0lI1IV2pT
aaKEf1cbr67YvfPWWPnHU+mHMTFkRNcIbfMCo/HLHIpUVpm28UTHjG6ciCYq81RI2Pi8ZNxDLtVA
M+GhhmgkTUon4RL+EKdzoAVN/yVdajdcxzJtw1NTeJejBRnbQp6W+4g23skn2Hf2FlGRFkAoav/n
zn7LUozo3Dey6fnIzkIutm4KloTg76mltdbVlVzvW5BiQIvT/9IWsDuRApYBEgETOxK71++T4oad
JKgJ+70uzNXupmJLl6dNurrkrBBsP8g6IebGwyP/GkGfpU1CyX7d2k/FnF7OfrGDr/r8uPAJGWRa
h9BYJeOWOaKVgNS6zqJWZ72+9/UPi5rXpzV3xfJKDmIgQSAA2iQWBaojXaWtn92xlvtYe5yKOd07
+5UrY9+xO5R075t5u220hjSQvQRGh0YRjM+IpLrO3FUbgu/VKpbV9BYX0x7LatlaIQmbSx8khRoS
QphyyF8oqmrMuavbYsXGutl4tjxLqWofnaYUkcnOND43YDW3MllJJlTJuMt2eoI3MWgz50j2/Sxm
l5nMwSaB+ykLXt7czl0cpPR/nZtxXyaT/ggHX34UjTph7+6laN7lXHJ96lenkYqp3tRt67Ir81hE
GuRAmm0IJj4NvpL3KBps9YnYyqLw91VX03e1dY1ZFxvsFx2rcgPeH5sYauYBgIjTwxmqXYp/VMJV
LJid71aH4lexR3h8qbF8jDtU8KjuS+m7lw+pMZHc1zK5VL+B34IVi3by6riEAtpHI9AGpnfDaNJ8
5BoAMe97QR4TWv0a3NxiPJsm/tAcq5q9OxSX6dITf4YLuKKLngY8qpbAOPDCackFZ6R9hXXnqtg2
YNjWPt+IJX0VLLYw9H0CKD2htnUaGv/jAhXDVh9fZt5mhzQWwouR393XoUGlfkdkEnf8Z+28kL+U
Db8PVLFps9W+MZuKKY244dI1QInm8ZGrLXUrYcfxAje5O0Tknjv4VoPuYRrcXrSl22LFvvneOctM
qd51pYkT1z9+vLRn4THl4SLjHmTx4tkJaITrkZ+ZALBoAzEdwTkmF0un4XZ1jPu9IYrhs6heFn6d
r1m+vp6arwX4Hc6CeUHCaCIExS3iSP8Dn9MqguwjIP4VDuqXfh7OCpiaIVKcNsEShqNN1Krj1Huz
5hGAjcZA/yX4//5OxcRtnXO+Ho9FVe43HdoYIeHnAbyLf0wpERy7X0CLbp/TX1J1/0hUE4NZvq5P
0xSJlGDIJGHghoQTsUTMmifvL4HLtyjFvp2sqZX7UtYi8ry/b1PTmgbSRxxK2kZXJf2Lt+R5htnw
fbj8lFu3tWuWuzks5YHFWxKaqEBuHEmpeaQNlP5Sy/qWpty4Bk1I20ykSYnw1whtwISAh3Ct8c40
W1nOyvzTOfsWp94uEOPmxU4F+ZpHkI09l7CLjwuUhZcI3pUHwtDgzdkQTgQxx0lm7KfAE7TQomrj
/f0h6sXyF95lmbFu4fQFDNEelnWe8IfcY+2MnL/EMN/ilPuRruzaxTBYN4mSDzoBJDUmqUbGbomb
oh289Rfv8B+BKiyssVjPioIuvrLPVOpKTci0PvvUYSnEkv+LWs86Y6XTXBUadnZXS9/PkCkE6g/E
TcNk3ZJGWpycWvPrtgHQbanKHpc2cqt2zpEmHcM4VWxpm0aSuMP4C6L8f/n2fu+oEsWc7dOiyOWm
3Jf8iqSL2+TMmWAlsChtVqHa4/2Wprz0hb3YLS0bafRBUcMSZlzYPmRcWvIigzTnzZ96nlrNpVDp
4fzT0twut2yp4FbA+v6jpXV6BEVLNR7GX4z49yoV62NP8/Xy4CGQI7TCB0gkAWLgzNBwrwNpVxTP
TKvuQpbV8D3TbKgAjMb2mM52XiE3foO3domc0AFr18kz6h8TGoWZ9U4Ra92hErpPeDNlZJT2XP/0
lX//CsW6F9ksP+7yE1pLRZRTbbQugVPwBXlg2kIFTEZjFmyBjS8ZLGQv4i/Nw6ndB2XPzw1nffFs
9oHI7XhJdqHLBnxQ+5g1vcgelgT39Y+R95G+jhYxO+G312F9q0WnGHUxer8/BrIXbsPwffgyXEdx
3w+H6cbPFuyF34qmz5TBXmsPi74bpL3XV/rxa1no2TwKmOdltG2ap8Degj+fv9+FcP3sw3kW1gOr
5XSz4S5c07U7D+y7Q2C3lg+HXZC+G8GyFjFg7/RBe8VIdtj5ygN3OPkERJps8dOXwTgLT6E4dESE
s6ERMuL9lGyirRs+pc002ibMTTtcop/Lk5D6bMJzYH6cnkaAHsx66MSt7jqhQZgXysX328S3TVzJ
AnZrgxSTsyqc5bo4s0E2Q5Yy6d/fPbv44ZvAbjaazjysXwLfHNJx2u678eddY/DyNm6Eby/2opV4
DLIYt5ZB/+WtNojN5hjlru2CPZu2o1rLPNr0Yd5cOOGXNabmd1lAq39eBbtWGixsTaxUVgJurUQx
Z7DTXhihTZfsJq6tg/k5KDrpOV4Fh59uUHvwgywPiByL+6wWPmawKD04NZwsfx82Zg9paPVPJBmY
mfx+CaxNSOZ4OYNrGKWN5xMa02tMdQ4481Mw7UzvsZGCWpUZtIx+miwH9cBYdscf/Nkp6dGnfXC+
s0N6c+nOHRUvo1YadbJTvIx3D3LzRuvJESbsr/lHGlzqzdtHWkHH+LvOK/d/tym2U3cpt88d2UFt
35odk3PoBo1X6Kxk/sKsOZlYj4yt899fNsvmMdoGjc68Pw5+HL9klpUufVX2kN06GsUezI2dQy8C
6dVN7A3s1pH2SBnhtewVo1msDZrFr/pDmsddd6n22p76xMxnhTU+XojwtvO72izIprFpNcdUsw7N
c282mlIOP3cWRugVwRa1NJr5Jpommds8RNsf53axaG5t4Ebp9G5robCrl9vnwzDMig/E6bbMhu35
rqcy8x1Pm5PXWPEk5caXT6ZoGa22n7tV7NzvZuF5HO/2zfoZE0XmKfsc75qLc7PorH3uYZj7wbie
bA53DtDLaXI5hptL7HVSt5s+s8TdOjE2wdyLdtueWYsXedCIjO5uuDeDwzk4wbF1DGd9z0ymp+jS
XowOweHHjC7RFi/U+Tl/cD8O94UTzrZRc5oyNzSPuQ3TFsrPZk13gfO2fVkZzfmpk8tU4mXezJyO
uYizbmGHtt/dGvF00fUe3RjTsP1ZAHL2Q7NjDhqjWmvZ9pJt0+6egoXTadD6AixgswusddNOg40H
SHOR3fmDnRnVDs3985pLFB9/1kP/1YqN3gIS+XXs757vzJFlBPtzYK8SZ/50tOgZXEV5Ld6eA++z
sQxqg4UbpWa0X3Zc7lfH6FzCxs+aFZivl1l4cSPsl7EM6tbz1AM5ewlr87C2ji/v+Xu+C5ZpjCti
Nutec2c+bWste5GcrMhptPjv1uhmteDiPu8OmsE1FShSk1F3ju/wVjE5wFdu7dRobA4QqciEd6P5
4I+D/ZvdxVvBibcixpG9HfIAr2zZ6pitepCuAwi/B+P4+bZymlUP5vVnKFd11RjXF5u8dirh6s0T
ZGWnl1PQGH5Kt1ncsUsUaWubjKYMkG1px7ZUug6GX2eIQN03HU91ofyTl62W7kWmrR9+LB7zJjd4
f5c95C9ZK7UiHJjZvDneNOv9cStedDpnppa1eF08K3FWwfZ+G663Qo9ye1ucKpvCoD8YD33HYBy7
8kw2Tkxo3KY22yJe5HseOYlzloTcqX3AdXiESCkRkEkaP9aG5EvK/uD+oQD18raEvOrwsCPq+9q8
DJhB3HqKe4d5QIYpI2tCUi0NiF144Uf//wGMaV1/tvIm2mXb4IrPhnCKRuJp9+MASoPyTy9uSPSt
heOJlqq291qgosX79Xib1rfW6fEZwm3JWIIHl3y5GwNxBLjaK9v+B1omkIrA8PeVKnq7Txfz82bJ
StNgCYrh4R0KouWm40RxMRoBcKoPv3S8xxXh4e8ylUzDJneN3d5jsV1zAKv0K0ANCfLhdMl/AkXW
hRdaeUpCYZVvz5Yjm0tdHSCIYNWECCTBnz604cnQuPEVAT7rM+CBNH0Gi9RVOJW7yhYXn+5MKtxk
BMum2ofHgCD/LnmJw7hH2k2Xvakodf8uU1Gg82GbQc6BzOf77on5JT0cUZxucFygFTbt8ec52owh
N9DurlUVNl2vVtGg43ZlnI97JBN7e88fm848aJA1ylvDU9A/9+lCg9B6Ak63Jug5Ku7eUMgyui0u
96h17v5Mm8RUACM1JrnKIgsfslF3TceqqwiY/cpbe8V0ewK7Mf+xjiZuDAT8eauxcCV/wR8390qM
EimlRdrYH8abE/Wv2sO09ehSYFg9LoLBbUuqW41iSI0N/VDHvaxmsHuehYSGoZt4n6P/JkWxe3lm
ntIFdLh0rEx7dKKOW/P2NHQ1F6SkK7i1Z4qy7lbbw9RZIcZMsHS7+3kyTRqd3jk4trobTSJDt3GK
erpzyOVdOR/zvnYMXN6a+sh8eDN1a/ozQcMFvNIDxahZjc20Pt6VW3cIF81x34u2rXgzwrPs3z6k
ant2JUqxZ4fTJq8vPZZ0tANvFvrn5seldSYuSb9OtMwc8LR6d8ZPp3W+g81tRtzoaz5Bt6ny+yuo
3emyN6d7my/Y7UmDr8JDcytgybXucom+/V1RDBXaYs7GCyYwsqn2LPCAca+bNXwFasbrVvq4jM9d
KC80m1tRL+EgLduBicolB1K6NFdrW55SM28U6en/cPZdu5ErybZfRIDevGYmfZHlSyq9EKpSi97b
4tffxT249/TRNHYDFzNobCeRzAy7YkUESOq817j8TbO0t9SJT9O2BauxEFjvVa8nwlvFYocviOjF
nwu2QypOe9J1CutboCVeJcklv3VW7Sjn9jtza7P2hT3avm6iN1m1+fKMgsrH1mScpX31mLE6sNFc
mGh2e8WKElpFpLkgXDqOpoy8ur4qTpOyssK63dFsmHJo2PQuPG/VYMLSR55htR+Z9Ty0dDk359TM
beGkHqJDsZ8Ssrq6N4mEQxpky+YczFfNaqHhmLdjRWzjGfuDj40HKOAJtAZpsWUL9ol+QiX960D0
Swp4wumt0UK2oBxLNAiU7gTZW8hsrTSm6gPZgn7OLyKqkZ/d6cV6ppiVv3pSQkXL8Iab/KzCJox1
B0kEMglzRS6RMMVrbmJsZp/y+2s3hPNEZlbveCaZ6Vc0UsOeRVadGq/cz77CEe7e5jQzR7cLNU8C
1BRb6x1UFXsJ5kvmiw5yz8LrD7JVhOu3YEqm6M8+d9FPxgWzSf4iLJvV/S/5lA0BPCRZw/ayH1a5
lKdKSnRuvqhe9N2eRDochISAtkcOpl2pZLATojqrOe86bwhm528NutIfFfG3F/hhsDExJJX7LkWg
yj1jpwVG8b66k070z2WnFkToWHdYsaeYf6qX1k5ockdh2gCpO0HIvTgyE7wuVAyqTHuxNRfgeAvp
Qt0qPmLrbwOt/unS/rfT+mH2B1UtjWx72doULMjyK6VSxxrF1Ei5UuAIvxKa+p1MDWsOXrqZWcle
vxT+CAgsAmWn3S3XJTerlvCkZlyHni5xDy/ov97OraXXQNFKndTWtcT0BG8Kao7mzI/Q/WH/5d43
p/5fX6KIiiKrIvas/9P5+ZuNaOu6AkyLe39R4AbGu7Cbg/xoWHW4YCYPaXpSH+Rd5l8rKmOGv4UF
SH95gz9e/G9v8MPd1Hyei3WDN8CWArMl74p7G03NkpyEGRTNo96EcnhMlyuWE0augYIdpJEuNnfQ
QzH495f5p/fi347jh0NK827SZyWaLxzmtakm+HEGEUgfTGferNzoI8GmscouK3IEMdrb9tpYvdma
EpbA1WFxwK0fganYsFPNiKwwJm+9SNpDciov0q35TD772ORBLSyvsac0kFstTFgLpuFhheFoXa0g
15gJB2OHqZd2bmVB+cjsBmgx7IiXiihZvogaAoLonWX/7x//h+YJ+IvfbuKHLxwNXu2nDjehH6Mj
/13t5g5rhG4Z+ZzMaw63VYgkPq1sQXqLoO0DwY6JiZLCN3BNMkAFRybRzo6p4L0s3hp3pavQ778N
o/hD79X/es2fvEkRc0YmLsMd+bMp7VpvDBMLyK4rkpx1x8b7SyT557j4f47lJ1jXdfW0zD2OBQDq
brZXYhu27pRW8ZcY4Y8A0G/n/7NUIXd1N+otPmzGcILxKJoVe5n8rezor5V2IXTxoIOO8YlbOHdk
p9H7NbVm1AxKlrNz9JfX2UT9v1RBVUVDVwQNAcsPG7eIay7zHd5G9CLb8J/38VL/f4Wavz3jZ0gb
i6K8TDjazho90E0i9Ji1TPMG+hcr82eh+e1JP6yMIPUZV0n4GsEaIqj06YXNAhW9R7DA2cgweKJH
H9C/K9T2O//tBH8Yk1qLZaMdtxO021A2Wyzg0q1/f4S4ndC/PeOHzkalYUzFJpyB4bd25AJ8jWsU
quZrhVpRTOsAEe1nhBya1jpJECU1Jvb79gMRYyK+UPz7Kzn2jwb9f476H336zaVIbZUrzYDPVsh0
4VBTwXRJs/Hyv3y68Mc8RQVUio2UvCH9tAPKqx8bpYiXi7BPDmM4BpX/BiswEQNlsn8/5j/bgN+e
tb3Lb9801VqrTy88q3EFdPVnrCD1ZaCN/TcGwJ8P738+avPXvz2oSDm1bXg8KCcTAPrYnGgLK6q5
f/mgvx3ej3hv5fRxlXNEMBiZdIrRGKeYMhkKEqNK97cB6MJmKv5LSFGC1XgZ0aX2D8z020fN04sT
5kzZgoyXubijnR8jBodBOLu2lmviRX+tAf2x4oQFRP/vmT/MlxIXCpa9ydszY6c/1R6IDSsdL43X
2ce/HOYfg6jfnvXTjKlG1ZQinqVgrsyAEdax+Ryx3k5k33/Dof+s8Jqq8qosoWfgJzyeRdKrKBCk
XIaUoMqZpQSVIpGuF8PqbQHzDEnuIRM6Y5zsyyClO1DO1R8vEoWvU0O5+99e6E8Ciw0xMi8KCg8+
2Q/NGGotwbSmYrlITxSR0B/2slACsv620uQ/v+inEP3+oB+akTa6KoozHtSxCkqo+QIbbf2mvkwJ
Q5t4M9u/gj7owzR8HSeWm7H3WLHi/qS8i3QOZzP3k73x4EiuksnlAyS346mm+S7ZS28R4u0PnQPK
KGMtINNIC7ItrvLS7TOLN1tbxthEidXUAIGhp9ExdVKzBJytJYCvpI7koIhPmMsgHmam3JbPmiWm
cW/PUUmQqx47k0ePTrkt8TYawteb/W1YRYcgv7c73o8rxC5C8IpIFcrP+P4imbN+R0R+Q0AT0+GI
XDS/Z7/yc3xXff7x7/L7x3QGmqJLuD9ZxVjk/2105LVv10zKlstsKhbK/TWJP5UnbxpW7sQ9ye5K
jbS8hNnrHitqLBhUcG1ovE+QlEZkobE7mbLVWjISRPHd8GQwwFrW+BWJtj3iHNMOqYXkBkWOGYjx
v7/9H23z72//Q9Nfi/qqDB1vr5AGtZgMo8kkFOBBo/j3B/0xPvv9QT/UfOgUvo1lPKiz9A/Vliz5
pogsdboDYAskfTZnxpAJyWvC6bM61W7uvlBZF62a4VxIfs78xPxb1Pjnz0fihs0VEuaD/4MC/WZc
uWLpMz4eZ6A8K0vAUTBoj+ehRvaXgFCW/1ibk1Txn0VVsiL+7OrGfm2ZS5vtBFjjLpZy5u3SV/a1
I5yTQLjXQHPUE2eJR95TjyicAqPhE6qMpP0esYLuuwWiMAg0AbJAClfewlyCJcrGTiEGkXwOqGZn
GRNVP2pHa4gcdgXtPf748jqmuOKJtyervUkbfNXSNDBIclhGChu4nhP8zU6nXEMmweI/pIMwE2Um
HZu/V4ixRkS7yK34ewLs1ZPUGx5VTxOsOUCx+2Cc9SC6Vu9y+C1bHV2vhRdbWKDs6uZMeSoXZHEF
C3DXU7VxyEwIcxiC1W89xeo/u8Ts4Tk/1Y9o65mVzmpOXkdAZrvERdFe/sjc6Do816cmMGWf7Wpz
QB0zokkAJDchrDUN9kJJ98Vk6yvbSc9kx79Yi4UZL8bHZIYpwvDSr6qiXUbUqx4AzJJIBBGMnQfa
4yB3KZG/9ZlJvQPErrmUTnMYBDKcx9msONrsNUemKxhpLZU93kQx1U1P+HvhaYwYmSgG8Vv+gHk6
6iVJvDwh2gF2Kn8TDpLbewD96IC0FH+yMkQiSBdr2F1W/6PAXm6DACOwpXLbUW3bhlk8EhhmYVeH
3S79zL8H0BZGBDOq3X7qwPYMi4O/Uu28QO1EOShM2o/I+3vbQkqNsY0C0RkPplGK/2o009u6h4S8
bNFemMBEtOQI6AeqqVrRGia5cVcWexsrofIn75SSHNgVDDnkqDZXqycr4czITYE8zjfV7th0V8AC
mt4+VBNEJAW2vrIMopvp42UveLWWilS3hefEWnxWb8tUecc+3V3rQ5oSG2OL2Yt0YDgZTDejKzZt
3yMgmeBRqIy340/eFo+yXaZUBHMCky9xN8CIRG+meqiGLxtwAQYRXILE5r50s2PRdXmuBuHOkOoZ
ub2nWbgqS7eR4p9yxPS5V3qa07lpiGNUznIgn0SN6C/GVTtux/k4x2Gkyh6SjsW161f5SKAlCysg
p9hua4Sq2zixKSDOS9EMPkRUdpuHgq3LIraC4XMxwcQ4y3bk8TRxayBrO3yN4Yi2RLAaecTuSJEC
YvMFLJfa6gHsRY3zaqmeSscP7k2k7/JpPkZX/EiAb9nzJxFN5BVV3MEq3DmiMAi2ApGSXLzvTg42
8yB71QEBTPgAJnwEzQWRE/4HuhjJ4Er9Fp+y3CPqddhOqbEhI4lrwHj0hAeWvQCE2RUXbS8JAF56
0qKyPbHJkkCe783ZFFiPWQsJnc0Nz45gJx41neEYDgUkqNrBYMj2h+CAHPYp2jmi0mP33tWkS8mw
070SyeAntx9fGFAtH4U9Hy53aOB2W5CKz+g4o0DxiUubnlFDtwutqSUfVfuFKx/8mgpwQoN/kazF
Es6ZywP0jn9dJjaw+cjbzUjLgugI8N+TC55nj1QNE/sDWFdgwFX4j/S0WCPVsYNpxBpu3jbOI8Hl
BjW+rkGfSLEvYesViOPGJZvfkl+QJjSzbObVOGV7jYDDNr1xoPEhu933ILbZIhovw/QYuRV2sMX4
py2F7bopW3Odlx5XHQJMAbbtBxfw+jhfAdzHKy0SU3ivdYqjSYHH46K2jrhN72uktKmpnFZUEga3
BPa6SRgOACTT7y5hQ02KkaKsIk6sxJ9H9Si9y9/1p/COf8W/TP1Fp/f4ZjjyaXzoEK7e7/X7dG+G
jSeooSqwWNozDjGPwC8f2t2orRyuVH/n2WCLJI3IepNMLKcJ9BA/MMNeX+KHcdHDDGo6wgNl7nIw
wDqSYaZ1T/snMdSAL5yl95fXfy8MWySx/Y8urMJY+Rfwlh7yJHrcM4FrEnCOKEARKURvHyYrLFbp
N7hDkT5KWqO1rt09kTf54wd/VSmytS/Rxh27pTPa6RHoHioW1nSYbxJOeHjEkJNtXr4MixmHPIik
td35KaYGzYhYSug8GF0GZFmAfXp5i1UcukPrzdf0WF8rhmjDK2/ZLtmpth8DfAIYfJhDkR51b6uD
IK06Kn5m5bDBXuGEh9UxeirwpHkUKf6pZg7Oiil9pBJofJ2xCVV0c/CPA4RvQfEGOGQ9KcHqadd8
xz8XT6OcWScen9vjsnFcX8VhOKsLnZD1SkQs7Omr7ugwmvnLebVWCgXGftmMLBJ7YdAMbzX3rgF6
30p205AkBVOL4qca1awkkkiE/2y+XgtTC6cY3NcIvYedjP0uIrrNdyS7xE7tZQ2JIVFdMPSuxB9U
PlBXpwTclTsDsnD4/f16X/aJW95eHVGD4h3OEvte7nqouMZO/ug9JocrrHrvZ1hodp+tyeQZXhcH
eNtytYXl5AtVJfP6NbD+diyoApYcikumQoYSDgisNWDv3S/tnngj7FIsWyhWykCC+28VMXHnIhHr
v6URDevTu7JHNu1ojuBoj00tFsZ/gIha7fKbchZt2PDCghCYKAHuYRTxcNUuw4mJ9us4e9x5886v
YGUd6Hr49++dqyKZ1LEZ5NSBWiqQsiTZO/9LGQiuMpdJNlnidBEHJm3WuQ/53jrKACozE6sd1wPn
z57YkdZsnfLBd7R1Cvvlw8Hj/+l+HIiKKrIGRiFVLoo7PpIrbPdIZ/SieZJrHJog+UDRaYcgzH55
8bqPSzZ+r+9VvRkwIMLutEtBLyxNeBYH7kaKUbLVd4Y5vckcke/qoZSJDvAJxgl9tffBamfW7SJb
c6CS3Rkc2/KXhoQLRnPYyfbSkEFgr9Ku3jnH2CD0nBWYecd0r3L/+TmrskCq97abiT4nhconPkwH
wvkTSw4rMtADQgDvRTfTOVl5WIfjScup4khwQ+BPIB/mLrUzH2WQ4k/robO0cybi9hJ3QPuoFwUd
fIAEVD7C0BXNmiawEEGBNpeYwHbCiNqrXdLUnBF+IeEw+RM65swXPGyJ8Od1QLmSSCWVdnh5Mw7W
0+Lp5wZIOWZRWh0qWKs5XWa7plBIOxoJYBCzvk7+C7d5nt5Q5fSXjIroE2DJU2hY6hcbF5Ojy3G1
+Rmr+zoQI63aFTyMy1t3FYpL2gmZJxbZiYcl8juUOSHyV3krSlUuh72qGzF9Rjd+ndLcUZw0aPBl
W7qy9SWgFm3K24+jeNpRIVQ6f4EHx42VRAP57jlZE+PAEa1t7ZR/TA42iSLPWVCVUX3OzsKFIiW8
F29RQ7gTSrDNWfMHt3Hh5mbz8k9wiLSxxBAqGV7PEuEPXcl6QXeye8a0jBbnCrNb0xO2VH3AopyK
w8Tge4OBGRJtLiIy8IzNgI3aFoWGClsCM4yg6fzCB8yhJ8S4bmsrEOKZIx55y0/aU0Kenn5MfhzE
dnLrvlVkEiN9g3E7Dwio72UWZqjFqrTKabtAPPRfuZl+oJxweqw5bc7FHdH9W2XJ16/umtEOJXLx
s91ShmC8c5+I9hoUkhcnxwqbfQ3Z+CoOlVu43btxHnYirY/tcTkPXxHUGK7UVNly/IXQF3K8ycrq
J1Q2JWfzuh8LBqvBioQi0ghYj9evCYd4X3dgw+IHoMDLU2Plo0cygC4FhhJwxlAJRp6ECMNKYfaT
MzLfL1hRIJICWJsTwp5hp5FbbJWoEXRMP6pegnqajh0F6m5wQD+oUb/hqL7T3fSYew2acQwreS5u
cdCc3MMuTMnXVcoNoMTXuTkGfUseGKk6mskufisbs3o3Zk+HaN3lU5MRMah9Ncx26xNxlVN6AtND
PaKVXXmvt/6tfBh3bqcGFbKCzcwhgbtGB2h5D93Z3qtxEKcgrUF87KQeqh+H5rBiCpx0UAguciGo
427pQcSaN32XbuYOp7XF9yiLGGa+W77V98RJHB2nySERRn6Z0uky2otTIUswc291aoR9Eat88SKf
5X1sx1dgPxXkdXER2VTuTBV4QjQx+GJh1iYyFNCemRr2yEARAKhIW3lz3TEMkPe2dgzRWxFpG4T3
6pB7X1z1W7/1x/qEFKWFYvH0ZnyB3oDAQvHXxyMPe5BM4kBmMAqAhnILAS7DPVTQPacC73jfo0FS
QC4kh1vqCXaGjytzk32Lf76Vk9F/YHM3/i6z3NWOqQumA85+n+8U0wiHR3qF0fHLULc7N3ckH54I
EWlOJ8q/55dDCeM0rziV2ZYc5EikPgoPlA2QEcPGrOhY4s3SLM51UCLCa71lN7gZun7PCBF94Q0h
/01glYUYEwgYZw5oJUDbwPVXwSQkGTnsiXLMJ9g0g5aB4Buo464YGZHpqNJzMBKDvzzSZbthExIo
wJ6C5juZNXIMGdXTE8ICVyHKAUsETJGW3iyTFwyZfkzxJO6U4fWGXW9yQAxeJhTWVDE/T7uCuI+k
rLeWU2xPTgs4ULcHdjty2w4t9ZiHKiQOZSwr8npqmCJ2XiVMAy4gQXcWfyvwLg4kPr1uaT1MH0q3
qJ7oLHtTXcVcvPRSYcTAAjg+2r3uqT1a5a5NgW91NAcnZLJLq3c7r0FXiGL3u+IkssIrrdUUPMnu
nxmiE7dDro4PncmKZOLSmC9IOymZ6OO38ofkBoOiX4wVFTB9a6Nx9bDJ2HmjBpTv6r5DqF/Y3r3B
CL0XAoIOPY8x3Rm0epNZZ2ahjKehqbU7qX7hLaGIboZ4N4IFgz6mgOdBJsmfU4gqvi7RFHPnD0VK
ZSTMFx49BQIOHzF1wmrkRrClIzYnbEBS66qQN/k8HyYERtEhxvSwgvQsxdCxPYJW3wibtxc6wRcg
gR3dLQTZxhYLiBDMJGzdmqUH+akco4QoPZG/NBBdAiNcnf4aoRCOX4Mh0khztxgX7XL2B/zuIb5i
xBrUI0bPe4tpNTJ6Mlh0WU7cVbElNBehtwff3N9jDR5W/KoSiiYrdASI7uAtwOKQS9nyRvrb5e64
W6jMIGQQSKSPwIZvyn6BldaBE4ve8gS96dTTNog/EGn0waYvhxXPx5bcSzEQIZz86RH/4gwWueMV
HuhdhxFUvcaC0qBfgCfRrn0CVjZ7S4U1bZE8pLcZ8ov9E9AEU7KBBR6msPP+ofCwsPnmrQEtgL3D
fX03+HGMoT9qgRSou9TlIUnf7Vv4JgWardlw27ZhwIOXJ2QWAXICKjgYbrWhLurh8t6iw1kjj2Tf
vW28psaUL+pOCl93zVxDKQA2i0CiDxVfeptPMi3DAtHcf3LFmDzUQ4pTWZkArivLcG7oMLE4R7jz
QEM+ZiTXggNc38GK9JIItuC17ngpL6sXu5p9PXaWRMz4AqzIUratGqUPWIvcW2ALI0NoYDZ2ZSbO
dEsgRhPkJrJi3G951QemhTUMi0bUA8yfNV00IOUTUTBvACeYXgWnsDC07iqBXu/P1kbkEi+SDaNH
K9/46Mxttwf8JazsclkS0l9hSgQnh/mKkZZu9SwtlLHYLq5JX9ASynpWEqoj4EJ4T1JMNPYkhOY3
kJr2hdkjJrZEUrsQ7/m5wuWaqi+AC6gFGp3BfrnoIhU+xie/79/r3XLkD/VGT1RirI7CL9vH0NCZ
PdVDB1m66kzfbdonWsqxRW+jchBRgkXh1V83YA2UxpRpTPVfbKGzQH7tl9N8EEEnBtvkme4GP//V
vI0ZnF0LWAH9QbZ8QH+Z9Wpg5RR7Av3XcL27YsY7yf6/nmQEZvb+dtiuMbcjUNwMOztNBRQaRw+t
WFHFaExUu6E/kVkcC7M5iZbgifhPFTOHulfokHovPmcAIbflluAA9PeXtXigV4UtGCgC7eh0i3Cc
ELqGRg6YdoEOSdMtnH76kXqr24fTTqWFlQZIBpJztRf8Yj8GIOcNUGTdRWyKf4WFX/lVw/ZcPsMf
61FFk9ZXO9NfcaCjJxgUxJxl+/KIoAN5LGg1+zwQEWNirjxMCNdR8at5MeOausZRQN/PuwqLLNE1
kMz4IJnKr8QRaOpucXKCBsWUqge0OGlFsAg0x9rFFgq0uWXJn5zO0WhpAwZBKB4TTgLPqHkIp8HT
gtKVkPGw5xZNbIWg3IYs9RJZjwX4ks8JMfAQRO/1QfFyaFoJ3RyD7JzCZIILqO7RceTFB84eoWQf
xbG5DrgtEPtgwhYcHS7WEfwywCHA5n4WbEF0cuFpfquQWS2MO/8HFx9NZS9Zm8ERHpBhkDbLY3Tv
r+pBCxenOQOd00j24IF8nmJ4xdyU/K12FR0ahG/kvUUdyo5sZDU5KR2gNMjNY/hZv8aac2t1mz0A
4/N4bRIy+T3VUG5yUOcCMBG521JufBfLwL/L6QjgQz6gwYsiD/CiS39vOvj8Z3qVWUE+X36FNS1g
JsNBGJ/gXF/yHXdrgeyH+iEOtnUbMJBArPVd1tPircPBuuJdCgc0zwQXg2QW8ihEK1HMZobuSc9T
4QIbmqAEh7qOiHbZAjUl4BpE32++jXP7twW//wtoOXAR0/BAx4z2It5z449tpytjUs8Mp/raGwFI
oazEX4/W4KVBHUiOwMoT0rGPbG+E3RswX2CFgGocBWVFZH0DMU4GLDv/hCOvrHyGGezfIQUnASEI
kNa9Cm/wWBz963VYjuluG0rSbSxm2BAvQaUAa5TJpjhAjE9e/CUC5tTYeo6uEnF4q7iN75ubzNk9
xVk3/hr2uHRbRMUQ22BQQ7uI5wE5PKCjewxjJO9HyJ/NBf1u+63cIYY6kDXQQQ86wFezcpfcNldi
BPholOQKtEkN4J+OTGYwVwaan6+AAOWD6LZsBadVJpWjnrlg3ImsRjvim3Zvalh23vuqgiRQ8RJY
2ia86GrL+8n8zD768xBI9NCy2kCX30ozXA5a05ATblmh7EcwpK3b3F7o3LBf+ypD2AS1dvpgcbqH
mtnpdQBAtoucFkZSw7jYzTSW6JRt34wL96UgnFOQA1PtnjJzoTuge6hPcOw6IoYiCCZKiApooV70
7GB+1TB/6735qF47Kx4QsQOhhz1vrtqhfKRv2k4Pq6A89zmFQT/qRDrKSAJWlRkf4/sKtvBsvdDx
GVszM46jJZ5zFyuLzcLOH5WNnkDFVZiwF4+cr10Alhgs8zvbcAFLcra2e52Eg4DSTCh3tOKQg72c
2hKZ8j2Zs4Ws+h9/AgrXxu2LTM5qUHBALNcEmWe4g40679cKGvFgA6PdCWf9CiATDdRv8Tk/Vx/d
R/6+3hZztHqrwEFW1nivMxSbYd0dkO02l1Z9Ct5EJw2dgjO+oWay89mZqEqrMOkIuBpTfHbQuRS5
0BgkZzGzjVDnXDTR4T+PabkHO6gaWYp0327wU3mQt0SDFzVgBYBBeiUMc4qOEDzYnh/GTDOFVfYG
RHRbFsBWhwM182U1oWqJYMeR/6h7vovO0jGG0keI/UckUyDDdrC4Rhh7zXl9lNfBAW0HxSAGSWGc
t2kEz+o7B1ePG0fWsGnfy5p3AgRhoi/0/a00gsCVFnoBQ/45FEzecwE6NgnoTCn77HcV6p/SvNUW
84eOdgwB2Y9obVI6vkXhGYITjhYCSae4JoEEj/wwtkh7BGnz8UR1G76nJeMbKNjoXVcO7UNA/Hky
JhMPqHOKjS76SQ3Ht/T8ektUCoQxVmxtcrkv44KuQKuxR18RzyvgZ/VDgmTMDo+PEaxYNFFjiyBA
tnaQQ2T08kmvHBFVU1z+IQmwkHE9vyN9JNnOcJTRRIINUEwM8Dg0CHJIPDGZUibtfqCKp++7b9DS
t8ZyVCKc9KGeDBdCSGTAaQnln4YtmLxTBcD5cPZUK6HwndmUEJ8SkbHhdd5YkSQn3ewgESYqsn6b
hzJ0ds4QnGy1ruY4XDtg0m9XXIWAN0bMgqjC8NCE6RvofU+8ypYOPDIugRmP5rCwmSZ2yir82qv+
mD7GQ/2lwAl/cXAwPR+uwEsS5NzSRZqvY3ecY1vLnalOSPQC/fmuFyC9Dy2NB1MurDYxux60vRD7
D0nHmRPvxhGKu0wRbDFDEqIxvt6Po11znhwFcr1PCo+rwyl3UsNear/lPCkOQNPgAOvmniibkbE3
6jCCU+vRX0o7QCXllo+J7wgRgcn175Ez3nlUp/fdGLutisEG+C2xm/ZmL9zyai/mVqtdI82eAPMB
bds8XHRXUE6ErHFERak0SIFhoBbg5bZ+4W5rA6zFQEBdkhkZW3cW6x1ybunRH19BbcMyc+EGCSIE
HJ8ZiFInG5F/GB/LD8DjueeqGVPexrD5Su6T+woQmPvo+jaBnooLsh3eRcsDep0nKpxGK77MT/yJ
9XcBUKoj4HwUAnlX+ShHmHGdoapgD74G7sbwXdwawFPxL2DrH9l7AfAE9JTvGdFUQVpLoOVOtMrN
NiSmCp1TboON9mPM8ZQRXAB9u6fW8KE/mmP2YWSkBQZwUC7GTj+BsWJYGRDGY/w+XqZj5nGoInN+
jz4eyFzzMZ4ToCdI9hBaIDxZ6ZK7+Wq9AMz0rvwUZpDqrQGt8CPt32UMr+5/gS39tjRm52vmnSfp
GdYNmdnggDUAKsoCy1DuNycEIrKlUwN8k3MEBrkgIzU6faRbgwuCNGQgyOtzdzn2DGEzEntP3RtY
SctULC2EXwhxOKYUFLdfqQPczBp8aKm72hvSsDmG2W8QQ+RoUHQNG0U4kBjq78IFXsLgqL5La7D5
R7xHIYINTyRGIhFH2n3Dj6IgAslGX0fnwQIhVTyA2Zv57R5KtE1qEgnC7969o/0dKBX5TBE2cAzB
Nrzd5kSgbUEVbJwSrPUhAHthnOFPGyfHLhogSKZ0SMi40aEtAPiU8+DUdbJc+30ssQVp0Xoq8NbI
VcGjv25rVgA2IBkpydeIGmrGDLcJ2j28Xvex2PwO3HPfuGM4S3TiYQ1U6P+Kzn9fdOMrRAsOSHa6
AL0M2h2ejxoEMC25SffiCkkQTzBx0z0yISwpHlTZMJc1/39IO7Ml1ZUlTb9LX7fMNA8XfaOZeUgS
MvNGliMCgUASkhBP31/k6arNYVGLsmqzY8fWngiFFOHh4f4PrjOtY5vsaQc+r6RHQwZn7t38uV0h
Y0o3U8SObELTJWrbYbaqY8qIIpoQ/8BOpaPNx4mitNp3qFntwc/nFIYOJuVRdwskh9PkjZS3YDdy
9z34J2XQ2WG1Ml5r461FsMBeVNQ6urx3aELHmErcQNZ9Ne9tu0ivpz9S62V63DWsXc+m+9/GSu2f
1l4FKWMbdty3JM8x/K3pK9rL+TJrnECnxAbzGPwD9wjVW9Orz4gNn3Uz3r1pGZAPt2kDuYwqydPN
kVx5RzobxhNcAqONG909r3ulTn9nVjmhXnmndlSZo03uWlt/+90eA3ocoEK27HRAfm2/bGkHhTse
lAa7Oq7X7qntn5P4COK2DsvNYJ945MSilrkbbULSOufVei1WzWs72w0zV55bRPu3vXv51GcXxVXk
kGOGzv++m6tqXCLpcHjeNdC/+uYRCEltu5cmyIzIpnCFVsQJ9QkvKwJ5hfFXlH1RLfV3KMIeyQ44
bEjgtqPtSOsV1GzhnkXGAihLIx7Xb5re7ns9UT8KNjCzlT/ykbTIvXQg0kBOS7hkW68d8MHzb2Na
Ob462v8Yk4Z+34v15MT7FbNKvGPr8YUrS3SwNonPuUorPGhmZGatq3LcTo3e5avtUzBkWfSo5XJn
dc+HcDfipElnzrSK85fLE/1nJdDtRbvqVqjWyMN9qA5+Nk8Ur43XIqYJ4baR4rcw3c4TpWZ/Ndug
2C5aO1w/yXHXY6PBZ79MDgB5pFdqupzMbN5Y6qUjg5PcYKnSrR85U2lajgpUcvSJyJnpqrIRqni9
kkLJP2W+eCYdRG6oo/lDyvpcDZSeOgb+kFxcPvHmQx/vooKITPPvg5r7A4TbPcT6Nb7rBghY5vI2
2Rplu7iEgEImotZbcXBI44yQeJlJ3nwTq33dq6PLYP12WnHNxd3tHGxjPVbFpgYmIfVA9M6kXoG0
0SMUv3oHSHz9fDdQP6yWz6a9a1pwHp33Qe/wEGUj8jVWInnF6u9v466igGapNj6dsikz7r/DItel
nJ/T5NwK0Zpn862KEQQGUXSmGHae0yETCICpSS+5Gjyiwyn38Nkog6u6Y1qObf0i8T7f55t8Xf2f
/6X877Y7JvbJ5Et0NAEAeSEk/Fq6ALEezPEey0OzHUfw+8EO/j7H1Tj6sUnVJlm31Byov5lL/X09
UNzPVT4+fB2me0I/NbFp5y4fjHv3S16Ne/Nuc3WzPW1sxqX+5+XU3rwhV3oPpIIvPxxMLNtb6LAu
y5qsiNepKbeDpYrkSMiRoQF2Aq9JHBo4wWr4KSrJaZAEf5+b8ae6q6ojuuGg+6M5Fqpj/75uND05
SbtKFd8uiZqeFR/Gl4VMBygEWaPTCjyt1pQQrJERpRzFUF7AjyCz02soOnNxHKyfpOm7qH4409OI
C8dQ3EUT7xDkw+Ow5faZhfXTaX70HmJp776pq0e/QXOrl11j2luQ7IOyp+kevGD3M+ut1JB75vO2
3z2Q6lQEzeCPL3M13s2XWWNkrNcV41GfoimFIpE/5xao+kCQJg8VDkR4+NtoN6SHTVMe0sueDwPc
gvLfuk/PJ3dPJ5eVkM/2SFGRgD2CzWr6vbV+vR5uouqpaCtN0phkC0oo/VLBUoDcX/9sgfiJutzL
JnbCTXwOzTdQRsOm8rPO77bc2MZdQGrVjGjiCiR7eATlrxSByWVslPWnOtBHbQDRR/aO9M/IHgLN
l152mtu+Uei7qMG+v4kBMwwpp46alRNMs75JQjptK1p6IEoqsCY03t1kWrkqEHnwkmi8G7HzsQ4o
risQJprf6z11wgPoBtpWq/Ng58vP+WQDRR9AvO5T0LX9Mhb4Im2w2bu71yxoYidIwgZph7q3f3XO
HqibYTZcA3sAJvRZvH2L/qVC1aPjYi6R2DYebbdvWNgk2NB45zRcsGPHLNMcXug7JG4zhoTct6ao
bnyAPifdp89Bg6TuXUa72Qb7poLTmH5t/kw11ato/dCniii1WhQOLjwByetn4YsqBkm1hmPGqgKM
TOMqWzjlb+fE5taGcytp7hb8vplQIdgALXtS/XSuvyhBHuR9mTxHo1gj+2v6IOfZMdYEAsLl733v
Igo0IzooIZhIkRXD75ZprfSlkU6FI5ny4/H3GSTFpz2xqe1vAtEV6ahF7P0jvGpnkUekiqr7fqS0
33L54krAvd+eHyPlWyJTlnr7SUeBRepTdiYS5F4XtTPWkjzWXqsPBXU6rtEBSKWJPOiAiqWR9nUg
q07maUS+VMeiBOXEFnhRRhupsZDpE4ISEICRQuPZzbk17T7kgRkfZ+dv8QvqWJ+v/RwnofBhzHkU
A24O9UNe7LNjzq4kkWPB7ny6F9zjCIXMbvP0iGH1G+3/jAK6ZmiaohnOL1vp6shru0SWNhnHugC2
Nk+0yyPgmO4O6Wp4SA8Ogzu6zuIw+Ge0G9LAGunjtmsvUBx9Ia0gBRpNOZSsRrb/+b4DFJx7So+E
+SFh5v4p9M/AN4zHzDF1g4TpXyfsHhQMtRMXVgCYhr+fd4qYwt9e6A3PkYzMUXGjbxcEsn1AhWeP
+eLFe+4Gm/C5pbCdg3R7MObdUK7ppomCtaHIys0Z2ySX5LBpqnaRATFSQhuMLzhO+r+Yt0tR19sG
j0he94hO+tWIN0fjJi/bIrfJyGrg79UypbE4kJ8LYqAJfLDtqeEpKHrVlxk+Pxpa/PQfL/hq6JtT
ctNpyUGqGXopTY4LZUi1VKce6kTqo9d6dy9qtuxYqmzDqbw5IbODctzYWdGiCIx9HGBWK5w0boCW
YKgF8YNvePdcvBrs5lyUD/LhvJX3grnSBtILGHNYiBAre2BCg+rBaL88mD9eomFbiiYbClqwNy/R
6janPDU34hTWhbAgMNuIMit9yakSTM/xBto6l1YqSkVYjnZkW3+frnr3K6KyAFtVNSzHuJmuIe2U
i6KlYkMKCkPxfCIJ6Nv0fADh0YWBiUtdB8xUwF0wasGdPniAu+/76gHEnroKfGVhaqf2mInAZ/bX
8fbFgdQG2AEsKaqCZxqTe7oeaN5yygDtnT+muCtijn98hKtHuImG51bZ7Y973gEQPLraPWJSPB1X
nMw/afTIl/t+dmkahq1zwTHJxf99wkV6VOvWdhqCxK9UDeCxLDquVolbTR6+3v9ibv+MdhMGNfVg
GnaZNAs7Sl8vpESr1w1qz74dxeojA1r1/ov8ZzARra6+pZ1uLUnaMJjYO0BBCENvDi1iK9yRiiXD
11Ux1OgJOFTzNM/gYvXw6nh/Of3HI3C/+vdHOJW7Y2ceeQRy2CWciV4E+ghQvmeHXMwfbN+70fc/
P6Uu30Rf7bht7OOawYDEgWKRsCCkePT19x3ye2r8uTz/mdJNjMBs5XxqUkYBQQ04bOd/H92W3uwj
KuGj2dyEWe1wqIXdg1iYEAEGlxgloLiJHqpO3T0lr97aTcjRc7upzmIcermeBYWDKVFDp/2tYwr6
CjfYf3TduVu5gET6/zadLt9EGUmvL9s04x2e/fod9DrdcNslmpTeo2Px73tAl2+CiWHsrA16kw3E
zzag9wb65zigTkVFuhlTLw/2j66r9+pj13O7CShybWb7cys1C6Td3d/r3IfDJeUCHLBPLkeROwke
6Z3ccfElg7x6oTdxxcT4qMt1PqJQ00xQIQ+/V9UwAhQTiLoQkLXe59l750oUalMai1BiHmWxqhjj
j41hOZpq247uWNbNXreOjb0/iY3R+O37ACYEhK2zvw82/XZUQ75yOcICm84FVxkdpDldCqidJz9z
15MdGuYP9undNMVWcc6zTdsmu/730NMVl3q//lf1yArl73UQtX6/mO64yOy8Rx/g/oXharSbXXTA
rt1KKmpVMEYItSN64yzpZ9ltY2P695npd3Ppq7Fud8/lcFZ0iRetTDJaVQXtlLzHPT76fiuHVGPp
3299IPi4afoAC3pav/UXQHVFRNSWpNoeCHBefz2keuSXgnVOz+cSvf40r39/1Lsx7OpJb3bf0cAa
Z7vlrbTAlScmeD8BK3t4ytzd5FfD3Gy5tdPt15sNwxwg9EHQImNBFMP9hCcSnZ6Po4fX0btp2tWA
N9tNrwsM1zsGrOARglKG4F9C0aJ1BUfm76/w/ta+Gku846tTXD10p7Q9EU9k7zKE0xcTw/jmQAqn
XCteo/cUo5GOxrwUJR+AJWEt5dHy7w9xP2D/8xC/5cyrh6Dap+/VE0uOcmUfZZxP2x0rAer9D/JP
5TfD/SOKXI10c4g726NlFGtebRluIYAcv7gthuhJhV1ffbM2UUdZ7sIl+fAsjRuwl1vPmWff8GKE
uZ7eAzRGI9X09t/JlMi3DaRxAh0GoKvA8h+BvwtxBuAHoq4lNKEA8a5Dl1qX/g6XDAit7srh5usV
8LtYQwWIE5Mu7Hqq+vpAHTi9lPJNSiNrDJIKLz/6xt7uTfWrnhLsF2Q3SvCDVrp7QImczKp5Jcj5
3QvtwGERtk8CG5EMj4HNRTsLd/ATYgUihiBxtO+ND4vZLWmRI4HgWZNiCWXS/UH/7fXytu2ngfhh
uW/P6IbOIR4AFnhGKi6lGWQGMMtBNfvl98PT+m6GcPVJbjIe1W7K4iTzSQrYrUVwoo0qxOocEPD4
PR/p+Fr+39eb9iDEGTfB+9BuW7vTGFIQPIW8WurbvjSa12iimWADBXtA8BEy9h1gJO9CGjvb9X5Q
cOQV/Rwo9G29DvbFowvSg4h2e0HT93a3M1IeDC08bmZTUXvLoeH+ff7K3SQCsRJZtnXsw+2bXXCh
VmJuElukLaqXehn4noHzcXHZd2g8gmo6Rg7lt0ezu5/cXo1786nrRN2si7Ml8gjtl0I/RV0xjNcP
vu/dthnn8n/O7+b7mm2yr+leNQs9YqMoXEk4xbjzErepfobcv0wVWEkZSb0u8R5GGfHzfwaZf4YX
B8pVOCtk53hpdKYpMpTdqxGLCy7SV3HHq90+lFm9X92/mu7Nia2ZJiGtYjwaw6ES5685KF0KmBB9
IYCR2TeIymY9Y9bSROkENNHHn8Q/xD/lTI3BQE4RgRd1OZGjo5hByXkN+/vBohMJ2t/eys1pvTOL
5FxIfJQqoJXgLhw2l8LjPGpcqvdevxCMQ0hGthRHv1ndndTIdkoWg7UhVvQguc8uZjhVGLjec0zQ
9L8eXQ2texfR6yFvFrYtKUYnHfdI88vRkjRh2lHsF+q1ltt5+Fp1S8etaDAQyMEBo9Lf02mq0boO
nGdnJvyYiokNjyB43QLBiXC2F/LiPz924Mf9c/TsDdWX1yCbbjAUdqP9TlgOetib/Qi30cOjBXz3
an89nZv9czqst5lp5rzBkfy96J3ib1hVuG4jIVNiHNu6P1/m/EEScLc6dj3oza5Zb/aZlijis+EO
r7iLbI190dR0qwNmZ9grSv7XrHg01buh8HrUm71jJbuTXBR8ObxZ+qfQcF8y4FyfnzB+uNcEoED+
R9X/6yFvNgLGMLvULplo5g7kPmSgMYAlx7M/t2caT/ve3/edem/fXQ93k77adnm28h3D1fNJmbjC
vdVFQf648V69PMAHiCv4gyHvHenXQ94ksEZ7sA95Kz5lzerPxm8KDq4L/XUeudPx63s9xftr9vXo
xd5VR7oe9iaXxSivqosTwy5x5gsxWoJuMjGGC3iBqE0sFNyqHS8aH92n/rlwNd198uJHD3E3l716
iNtc9lSUWonzj5C8vqCj8kt2RVcHGZSHhQ71Xh5zPdZNpLOMIzLqYsI+hiC9XjZaoG3Tg3AkjKFl
30O+I55tva9HvQ/tXgJxPfBNvFMxZ6naRsS7UYibDh7rwG7dNg/C0BVpqzZTazdAbXIcb/s/ObvX
HjzFP7N0tHy4g++Ge1UG5EAiI6u/q+LqtDWSnSG1FEUWO8x7d0/pJEdfpg6m/VX9sQUoaDw6yO6+
9asBbyZ/zHbdqTghA9d17nFoznTPir/pQtOD2QX0YWrvffZwWd0rfxhXg96E5KpR95WaMksKAONm
epw4RySIsEk8Q27b654ZHj0fuFj69nDou7v5auibwJyama2Ye+Z7IF2EBcJNCBTvLB+cBNgfKDeo
7m6ABNHfo8jdbJEinkajhLKPdgsM0o55W68zB2FRK05D0P/Rad6uIGQMHwwktsltZnI90M0HNTNl
a6iXVMi3yQg67eGabRaAY91ZO/v7UPcPuas53XzG5JhvSr1DmbR82SwRDEr9rWB1wYieWqMkNF/1
6S+xIn9vxhvZl3xp+vWwL/tovjcfdOvoWpY3zPcFOx5YneQhoHPp91Sx/MBS6m7l6vrd3pyve2l/
yB2hJiphe5lBStytgAiLxr+vPVSCvNtuuR7t5mjFPKUqj8mv8KuB8s/YCC0VIcbp7j01Q21Z9h/V
t3+vin9bOzena3o4WFmXMiIqJ6ifOShyWC/d+IitWBZl34oeNbKrCjKiQrK7XV6Ud/3rRAJM3XS3
9w0YOeVo7zsRf8JIag+i190FTz8bzYXykPkSnLY3eJZa67WVp4+4hctjFVUMwLeebPQVe3l+pMJ9
N9aYiuWo2DbIxm3TqpQtdl1miznVP3QqFTQ89qGyqCLAPG8qR+fQ/jl/WQNqgchzGd6pHJbS8FS6
py523g6nftNXWNQzaEEXG1BtGRGZ9PnZinYbiono5PWOfmkF8OU69nPumQh2GtGlGVl+N//7lru/
JiwV/WjFtg1Lv0lGLlIu761GFvjC/fgoNNG/L+MM6DWYTVC6l9dHNXrVEhvoj0VxNeRNIrJ1Ul1t
M+BWev55KN1lhy5k6u9UP6yD9Y8aHVWhUWW8aBYCM1ZsvLSUa95z9AwrK7QbHxG/neZVSoTc+8Zd
rzb6KOtc1PLa92LvIzr2SV12nkMDMIMKYZiD2/1MlhWucmgSqK8q1K6vy+KIsej7vo+YANoYFK+q
0wRFCJDUSHyxPpW5ogGEosV+Gp9Xu08NWmfxrm38WgnT3eyc9/bP+373XvSz56j+Tidwu6x5it7X
JIVrAMXNVd4uY+jRg+9NZKcot7hrQbnEkx1GAIoP0OrDEk3S6RwHjJmEIin14k10Ok3335Bf36Ce
VGyLyJwo0Ra80+RD8EOZjwcZGKRIT51Ur5BtaE1BCGmpeuHdt0eEZgWpT5ttIMsgBbWdbT+KJmAl
lvHWcnd4GYbarHhx3iGmrmp0+2OHA6uAW127iuFmPY0l7cHLKd93c2VZTMfwYP2OMsSxpNCHCpzl
fu2BSG8a94DOm/1LAjpjL4iG9GZ12aFPZ6aTtvTOxcv+PK/QsP4CrgQgeiIQ6Yg7nQPj2bhQxgMU
bIcCu0jRbaVJMCcSiKzwJubmanw6u8fv9uJfWlf5pvusLSr64s/5ZmoiFoW4UVjCWALTgUQBSgR7
z44T2bXjcx7Yg/1Ej+EggVLchhv/ZPj7ibTrKc8FCb3s+GgvwQ9D84cO/0R7RcahPkabR8W7e/Uq
45+Ffpvsmge5kNcn9hYgeDYWHAYPCjrVxQd7+G6+eTXOTaLbbfNdtyk0+h8w4EGF1KBRie/ux4b2
5fO696qMLhlX4QfDPtjHxk1iUJzUXVJ1TA+jl29UESESdP1dCAtolvf1OPvMHuU891+oYWimAvJa
kW8OsLJW8otZtdivINGDhiVzpT5JpgcO8U2ZdSQl24Beuo936/rBdO9fJ3Dg+I/Bb86yYlfYB+XC
4Ee/84RsekqRzkarR1yGqSZB30M2RvHwgIh28CUUtGq2I4lS0aN1df/SevUoN0G7Psn7LjV4lCKg
hgd/PA0dsl0h7CFs/Gjz0WHMPRBe/40mwd3o/c9ruInektbK2f4IXm79c+whkCS7PfiiFA4B6gbj
4/dhAvfj7yvt7nwtleamJmuW5qg3Y5rGYVeqBfiqBjWl9QBKOHBZoSiK0BfoiSe4Tdsoga7B/48f
bq97CeHV6LdQf8vebI/altGhiEw/5sRfHIcEj/XRZe1uFxcLOcpysgJu7rY1n3Sts8bhDqBei1Kv
7I00CmSilQ2ON8yfFHGqoKjzmmCeBHJFxbRYKYia68lp9Mh5xri32a4f5mazHW09S5I1DyMjB6p6
Bk4ranT6rBHwG0F5SBGBNanHCM2II5ZO58G6DywYyt7QeT+j7yqKyWhZwcBDE4MePLATqNTA5IWs
Su2t39kY4/UHxmJ0lVpOBwGgt9yX5XbkxH9fQHcF7q/ncrN3KQJoTpns/gWbU4YbeihHNPWBeKLe
A2G6RkTgYbASt5XbPOd60JtdWinSoTplB4GlQkN0lvwc6Vf1EFL7kAu3nV9gfCHWs8jGGUVl9Fc5
JFDSOPSLmW56LW00BMqaJ6QYjyj3LR1eWZzRGgDWDIRoUnwfRiU8hXVPekNXDtEvgcuFja1/JRD5
G3elvphPF6jXCzQAlNl6sZ5yVCIK07pC4jUfrn/QQT4r/FUR1wM5fqomKmrh7yo0Lk/pAvSGav7L
IykFX1DecpZCu0QeKqpCLUrH3G0HFGqtQMjOpHMtghCZI/qEMGUC6fxXf+mC2tNhtJm1BxIN5LP0
Hj2jvY9PZLrc4ncMaVLwUw+cx4HVO7+ep1avgBD/VJAMcePqInmGRNmo/D6S/aZIM5v8exCsIPcN
q5+SHe+8klYUEN3gimR+dvTJGeTY/FBRjfdIKlq4smySs2ujBPaM/nTBr8JPivToNEy/UoJKxxwF
x/xsBdVvgvPIaeQuytiCpqSaXNbFH1grV2WY5riv1huJBVh+Zsgcg94H7xvTw/MDa6TMhGIUbmd+
sX8QOu8W3MCDGLoA4VInuLlh6pckkzqH7gckZO8wRpYOQVMV8QOhcfFgl90r/VyPdRMxUlvTam1L
D2OwQRs0g72RYIKzc19VFyK/4Ab0iv8J4ud6zJudDYLKOp83orvjcQcMkK5BTYks2M1X0S/on3CD
ecyjNsrdm/v1uDeb+7TVtGOiMNe3E+qkQn7JFW2iX/WTNPr7i/2Fvt5GkuvBbs6/XKr2aqKbzQIC
P2c8utroU4Bmgq6CjiYS6Ci2Rpo49BEu4y9QQfagq5erlFeBB/lgD1/DGjvkSVhs+J/S3BmrrxLK
EetApA5oBUTJCxR6OuDpG62WHW0/gU204R2YI1Tbh8mj0se96Hg1J/1mR5SyVDowtMTC/Nj6SJXh
FQ5iRmRv0uLhyXqvSnc92k2K3EidUjobMFpCUghRH6EqiIoN8kgahAoC2VCPT+IoraFldFyAVFgd
qArSoXrwMe8W7q4f5SZtbs+StcsEyAIy+zsek7x9DRSJoHj8fdncbVRdj3RTTju33cnIRUNZLBIV
aBSJog8cYw3TxUQYRCH6ijxmHVrQy+Fz82fR5vz7YzzaKrq4R1zFvuRQS9uuY6vwMoVSlkeN69fw
cRs9HOvRqroJd7l0kdu9CAfpAplKbuTlQNg8dmCfAJ0MrMX/59xuQp5dlE63FSEPGiiiTvQCxW5C
6iq0g0d91LutWwfsvzAaNhRS8H9/kXlyNk+yYaANieb7JWyDAtWJLXd+RLFS1OQbmFJEIHSUkfYA
GyE0dh6mNeJr/RGLrh7i5mvaap2b2ZGHSHtCLZvanZ/4xnwlhzriTkT5B/vFkn+Byn8b8uajlgko
jTTBQ6umbWyh6Svjg6pH6I6v4Ku/Q4tql9ILhaFR83IJc76FQbMfvXOHEgsidR/7QH2vTNfucJYR
/qTIhHaIcG7mlO8un4efNf4RYYItQPK262lCZtTYeU0VmGgPO+75MpbKnp3FEsobl7G8f6J1jfT6
4V1DN2fba17Op+jyeXnR++hyJVWIzkFdePXer3ZuuQu3iw2y5WOMJp9P0x3uq0m0cz4LuEapjzmF
6iovKv9u4XVc3eR420T8jG356k+DkQaX3Bf5Zz9fo/v83so9pY6Sw8DAOecQbUmsZU8CN3xxsYct
kOIeIgFvkiktNICWP9vSpydhfeo/Hc/kCGXwPThUBKX75g/PuB/n9Gc+dSWql+i7TB0qVE6k4/mM
ZYbtG9w70kD63C2yZl7NqYINWiF9m82gZbbPRb+iRvNK1bCr3AzhuQUJBlCtvRBDf5dH1se5t51S
y9t91WMsF6sMzIUN5GTYvq0H3RIHzkn1XLW9fT9ZWqvi7MK4qL6NFTIy6vfxqUCMipzxMmjTuLTd
xA7qbtEie4MwA+rRbbBXX7QMoXxy+WHleCRWcgAnE8n4ZoJGMGl0demfJL8ohrucx+GPKgZamzgx
/PLYa8kJ06cPDQiI5Nfn3roI60uUIaKVxuejv9eQCAoMoyefPQeFhcuybSdFyW+68nKHRkAHgLZA
HpfifR4gfqC8dK2v1N7hAn4sedtnsfMkTTbgq39q29dtv13u3xFIx07h8J7NDwL3Zn4fZrgiPdt2
cEbZ6y3NvXzr2jr+gjZ76zPj+35sBhkmCuN9bAw18HhF/zI8D4UcJF8UUo4wG8Dnkvt/FvHpYkA1
KmrI+8D52PQlr0FBDjH2r3Pv8GYMWC0qSsryqPnKp2yKcxpgw7RnheZwfLhlYOYKR1Qe1TBYAWMM
9J8SlpGGBivoznn7Jo8y7hok/qLaiTqy0Gc+hmWy0O3gKPsbkHZr71IPtp8ZHSOUqbJv1HgQKwFI
tvb354DXbqy4SqC7xtOG0gs7zvqsxjvNd7bzVHqWWMI/rGeUvflH7AoZS8+NVyzrn+RNiosYkaeE
K6OEUDtKZUL+pEd9K0gwQhxIPa4DW+w70h7mHV41wOuln1KjsjltmB1y7sL5ZMmVi/cclC94c/gm
keM8KUM9smc1whg18cDkF8gIkIdoQPglIxmLkBpzihIA4jifmtFPHgk1ekT/PYQjesii9A5L69OS
+vuxjoTNmtIw6oUTbVAQqPGxUfh9FaTcbrF9tUKE87n/rWOmeOoh1Y/2OGLyRR8rQjwluA04iMcL
KONaRqaehYid5mHpfKZf8E29FEX0Cdr2bDAdFb1zfPE3VbhBMiYNDOKUaw2oXQ/LaTPcjKUnofhM
aCz9msQRH+1xhQ9Xg6zwZRy9NS/dT70kpChDoVcOPodcRJpuR2awXtbojZaYxWSuLwgQGp4bxRLl
Zm8TmQsyzEn+hMsImo0wg98ObzW1MKoBQrfImOnQKc9oyp2e0DLUvzMMhFDhXmi0oqt3I8z6hyhB
ibQYIWSNot8mUG2/Q0x/6GBfbU3kH+NFxxKGPfYhHkPuMzqgiepHSM1T+xodX+TZ8YUF4RuuNNEj
+gEgtIIa5XKVM9KJ095mfFyIWPtihEa8DdE5+9Lm2h6JAYzThyk0rwRx6ynkto3vJOyyvHfiJMnG
BaKAOO5OMFiJTuFmvBM/c34SDV71SeKdGwO8jVPE2PrE6E9EqKP9e4tXRdEXdilCWDtD2F8odbCR
Jx91gMQJwY+cG5U3d1T68EpH1Q85NnMTHxPhHQ/l4x5SmkFbIbXF8XVYlvjVKQNUbX1tsVmlvRZq
3AvdDvE2QMMiA2K8sJYyYcPi73hdxkTFKmOIRSzeMbmfhhg7TOb0pV50NhyWtjjcGiP7KYFL7XhN
Hy2t0KaIihIUns14ULj5NH8iTK30V+1j+yS8NZIRvSnhrSQSVvSj4MNeED68jM+utBK2ayfscTVa
pdrYnJ6Esvu2DbcnT/yPNMzoJRnSbKFGxECtFRX+c6zxOSghaC5kelomFuRndkQ1K8YEO+RukQra
jHEx76tzyNO1txNvtWzdAzVPFcOQ42s1Py4Iu0KsfB9Ukbbaz85oQ6uIaBcEKexr8Iuf6z/VezPM
KYp2ri4NtSeMZGoSiC9hdVbgJpKNtXCHbOuMht3Kon5xiHasaXsJIWc7tWeXzzJUx+dpgSYB847X
Y7PEn6aOD/EWRLK4bqmBNShQb8NjTKFLjoMNbTz0OeEO0nSh+5P/ZB5XjuxZSKRexlZg94DxAqZm
lhp/OKD4lcfVZ9PffWxG6YS8zv+kB4qzh7d1Qk4/ZAE4efVv3ATCfOWM6R/VZw/HCc7Y1/Ni+1Kt
EcXvxgps+flR9TmIkV5Tf8Ctx1gKpIFNUwl3mt0XuhEm3cnKJanB4mUjbHU2+OlwDIj9lg4TzunI
cQEZS94HEu0oBvQ44+YJsZMOXF9ECnxZkeakeTRO2L/t86FfzcvFbkEWhaHYJ1nH4Z3wJcTXhR45
icK6TwnpPLisUJ4fArXaLUhVajIk6BN5aHycP5y5zlqLNUT9zysEcnvKwACkJPQ6P0pMnCl/cq+f
oIvGn74h9mDTXHwbHxwuVlgvL/6hbw3KLx3kdjZevzfcYnvbxbl3xslMwYYBPRp8KwaIY50Rk/S6
FwDm4zJe97Y/aPGVqA8MNaSBxFNAIsGtRQ0qNwWK2Jeoy3lFxMLe4fdAWPOM0RqxRpy0RoINj5js
k74w0BJNejw6jL9vNFOMDwN1aie0iiDBZfVTMYNS840malGTc3pr9iZaz5eAdNSenUJUhuLmRXra
oWtNeS4dtkLzxVNqjpi0R/lvgsZqhebrGLb/KFvyq2/GRKxePahGyWv9XbxV8+J9qY9l8lENoQjc
FJeXkMyBnjK2Bkv+ce7Xyw0bx8ZQih5psQaLf+6hMct7brlCkE70lcExTF/OKE9gwRbS+UyfNvhe
FV4GbP/DYPs45OIWhI803H6Yr+vZoc+thBTRGOqsMYHbO/cEHYr8m3iXAy3ehtN0PHXAmvn1+Myd
BaY0MY6GpvWS4ciDwlVIXr0fk6A0vWTH0jlDzRRb+zw8hm10RJGM9BWBFmHfsiA6D74pG7ocrYjG
R9tXKqdePTc5SBbVyP5GOxcPn+nn7nVHcPu8cBpbY2CTWlyPSQ4vLpp+ua8urRcTEY7iHEBMGIoQ
r7NPBPlVx48BEvKyfe+W8jv3jqcsxnnMNzhrbXRj6pkQwDZ9VIuJ51Rk56dTPCPFcfH8qLls89sD
bRB14byI5jny49NNUFB0MT2ml4mcTv9J+px8xwmyKuU7LiboBc4orZIXYCpzwXQt6bVo3+vHUPtY
z+pv2fS2k6SHkQc9amklj/h+6wFKxCxybgjFXNhArud8uNk+OC24F31Sdcb8HBYqs+vz4n+zEOSC
hZax2LW8ONK97z35qnA3IAk4CfgU+iRtBB8RkAKnv/yuDfVlM0XJ+6l81cEGcP4kEenFIv0qhy29
oHxqsaZFqS2Jlmtf+DVlA5rq3meDTC/KFIgtXnr1qIhG4H1zToWPihRzvSZBxVQozN3v7Hk3EZIb
m3haBpvFxZvvsDMDoLj1qhkKJyWwbZQZ1ngEKAv5uX6+9IoxNEbOwXPIRaoL9I0nj7hfLc5Dti5U
NxTa+3wdJO/ojm/lMEGuGhoFNbsenkdSEhmD7l3zIyS7XVMS7jGc5qUcltPD3Iaatfd2r81XOTmc
Xe3IO7M+ir5oAF5wJ2jfFV9bWfFlSIkMHzMOd8Yd/MuiSCXh48mwncKP+PiEVHb0Aa6bgj1+XMIL
tmHDmW75/rnnVDZtP3tfx/K7sKYq+m8Gr5FjZUmq/cQHRbp7sI6Jl2s0V5YYjAR1LIXZ0n7jitkB
jxirPx3+cKILa/ZfbNLSj+rZx0KPTmVGY1Y0FwhVr+b3HiF0fnhveZzErD32Wt+yXYtVzMbYTjkJ
lxggojO/j0lFKQKKnAa9Tx8ghU6r5oOzaYNjBoADpFoPH0JAjex0sh8LzxDErgfCog+lxZBQNmxF
3hufVpRjjj5mNcKNTSLXRXufGqbBIRPgABOQMbjN1gUrib/WQEHxepJ6HxcKgQ4v+zAX1SuuQOxa
hwMaPcjwRHi48Ik/GzISCp7QY4ReCEcTOTuigvzLQhv/gscfEYcaqUlQgh1JmRjfa6aXxW2UIyGN
i48vKC0JitUY2PELwnmNcESBEOY9Qt6sdQKByHs2ZOHlk7PCjIHXpT43kw/BX8Bs0ueCRL1Bmggf
nowFKjY6C1tsYpKXziP3eus4T8R/qHCkEPEwoamDYv7BhRcYCE/LaGmo/l/OzmTXcaVJ0q9S6L3Q
mkhJjUItgvNMkZo3guaJmgdKevr6/PyFwn8TiUygcRd5kXmOSJERHu7m5mbMUBmtTKZy3wOqXqIy
XsXg9osH3NUFw+PmI+FE5Tb33P7Gmtf53pLuIM3tohuUXLtPp8UDajBggY2N3RhSru9NQAsmsnbg
Ux0J5fz5Jm1DEZrgyO+BBkQv6kiGRgnsJIE8wxbevHw1vgADcN6cRyob39j2dtlNDlWcPN5jhvcR
nEOfiNeApRQjM/PSwXYhZVjuf/+rRhX1IODLKCTlCsYriCvxr4gn8tWQJ+b6MiRPJsn64WOckpOJ
qEUJBj0M9Ry2HNr7nBN3UG4oHPin4roH4v/MsFmzOKerszkm6zyKe1cb8icmUaTALAPuu49kp5pG
b+4QuBmxYHBIBGHJjo9dQA+M5PAoproh6sFpF2SdxTZEEwxEiaf4s54EPj1EMkvLOcyaJ/X8ec0V
liTij/bX0EcI83vnrCA3RRRu8UkW4tgw7bIgCblYT1OgI23KZdvmBiUjpEmYhm6PSnOaoO5MKASR
J8xwSDmSWGxNHS35n4mrXpPLl30eae8THd1PJJZc/MeruyPU2WCSTfYIJ3mwTxDo5+x+JLf8GR1X
zOGRWLEYj8ahPzXxBHVlt8i0bIXLaTEdO45plqUsWri6FZTJxSKGf7XZnKB8FaKWtFY6cTGUns4d
zlKHL1AZkORxVpdYplFdUsngy8bWZGRyRsClysfggjySZYrlIGu5ZqBiyaoW4fU9q5hMASSzacyx
sJE1yNVLswxP2BayPgmH5NE7TkZ2fraL5EZlwTzNc+/jgec5GiA2gqP2NTp3JeC/LLnCK4Jpgxx9
g9m0nd3yoP46HUDRPrCNqvdOP7KosEWYA9wliL2P20xvbNUnQF8bXSOkXJGeQ6epQOERRXe1qBl9
HXYmgyv82AU3mcKBZ6jHL968PDHpNYkDDLbSzL0x3G7LMxJGCnPIVJZc+8YwoshoySAuf71n1AgE
3BO2joz5s+r8nY1UeNTx0F6lKkQIxaEGHCDzxCeS/kElPiA0e+JbTDt8kV3Y6rJ/B1hidCK5Gufb
4rC8wKiX93c1rpls9a1dTW8URtKZBbORmdnL/MBWQ5kRpNjRUnnU0guQTUX7HV5th47Av77JbYbK
GFjTPWZwijXUZu+0TQY/0Sl4ch2+8wpzPXNn47NCN/2C5JbOy+N703qtDukFixRxfciXzGju4DqF
XjQKH1X16tYQkpI1IZkn24rFp3MJceikU2FSFaW3YYslJzsAHVuCsGzZCn+DXBfOzYgG0yxm6/PY
RLsdT17CO4RCyBnt7OqWFMnneecnRUB1jTShpCK/AY5Xeai6e+M3+QKqmXciQGEZ7sPZAFIY/cqd
2edZg6UjsGWJnjIPZIMbGu9tisrnHnbNFEFVWcwg7QZyovwAP028lCPzwS1oKY6pJtaYppZO5Sjj
EmiqsRQ2LKSq6qNKxqMIN0Y9kOXR4C1U+aKI6Kf38D3YcGsXfvKmZjcWIHLmLT7xxu/Xd1y4DJ8h
GbvPEuR5naNKhsnH3vzO26XYixptegDDzo/mcsOYbYj0M+7eeEcFEsW85V6Lu72tTkiI7fstg/qM
Pcn+EkIhZ8WPXVSDARjeHHSiLZrtz7koET/4j2PUlD1FFA4q4A4SOqHfYF/A56Jtx3QHmTqIT2ns
5rW00kM0kSeJ/oEzJc5ueV2dFDohDxNNAFTZjH1fFtGWfYvIM+9b694JqVe4LtPeAa8IlO7ZKhtb
Fil6xZGo2yN6S1MTpIAveUXBjsRNzZiKYvcxHdpHlplV3T+HO+5aNJrlAdesu4c2tClKc3L0SPD+
+k18REUros4nnM0+hkksyqc3e7LI3/+z1OVPESOMKxTsU/MdHDHcm4Y3l2oemO/LbRDQrXd8RS5W
1IwPQ56w3Weo2ft28WcxSkyfRMys6f7o37MEg9nw3cWYHi014g82OsgMOdMWEt2nSEs/9OpiSgr7
kmHqA9rbIbJHmEuhlF8GR/No3pABgjdp8JM1rymTtyj/RofhJzujLYcQ/TRoujrWU5UJD2r94sdQ
Gnt6EnRqOAA3FkgpgYQAqcLZOQ1mPKTSqPR0MWgfb4EfvXNYcYRTtu44sFThXwi42lDY0mD+x3DD
FU8R9j6ROm2yjF/WczTNT7PLgLV9Don+FgsRyOg7NR73QE81S885WzL+qs0/I5FgV5MHMeERVedI
mhKGgUFa9Kqb9tV82jF3CiZnfeSdAgv7Nac6wqSR2I8wkmSEKzC8SraI6+Kb2di4/ZqxIFPGh03v
0RdB+4DFgT8IHJagjcxwjnc5R5dMZ0wz3jR5uDFG+p2BcZkBvQfnecV75nuXwDfbFXju4KdTbTCT
2cCXQGYRNOvhf+yKUya3CcvQ2/2E9aOJxwLq7cuXMdZNcQIDlCFAWUWA95lBtNAcTB9e1gcJTXYU
9tR3a3AmBrf5bniAsPRb6GviG3QIWxPJCJCDifB/68I0NH+YG6pw1nVb559Oqu9/2RgtCxjfOi8f
xjEnitiSMOKZ4RAy/YrTGFzYXoglgAPUbCBJdxpfUwImT+PQaxCflg9TWyDubVyTd7+Acd8OPh5O
JRBUFgj82xfEHUv7oXoV9trb/+BTd0hPhVf/2l/8Kil46XypLTQneLel21qu5ZSt8T44Ezj939a9
18A3ouFjTXRWY++Ml04X8JTcxD/lFZxnZLMdxmV4a5twjpcdXtryyVT/jlX+TUsgKD0QWucVeeMa
YCkQ17Ji3nyM1PoPZ2NegyUg20DYgA9j22UOJ7ziLYR65A+X4VBV8n7cquQeW5bdC54T1mu+zoZz
EI9HOr7WrSEd+XIOScVrpOKKWA2qPNdyxHajqiHbWbeMAz99O6n2hVxbQsdFhXIcDreiQzlNrsgq
n5PTyrpgyvM2ViL9nlpXWBQH4wiSZHdbUL7azmAthhA8cXJZd6r0BI8qGwfu8b9KL2ywoxptNb95
tDfYZIC3i0w/gWBqEO1b9OrDc3gP4T3b+yiu5w0Wzcd7O9e09DDfoH8BDxSUe1EHXNyo4eGiTvEh
bbSNu3ey8DkL9aBtX5dbRpp9nZrE/6Kdec7hUZ0Zd7lBT4IYkgGrrjbdQ/9yN3SWOHGjh3C+8UId
PP4ajS7uKYuj14qwfEHB3xqj9HKCFeuEFf9qvyJR4MfUhtIeoVHeMIvNRsRYWGhVtjkdSoRqEKhn
zBndfox70xN/AVsoQAbfPtsf94ngZld0x/cRVsj3jtpSJuBwhhi6hVGduY22b6cSwjhXx5MQ1fD6
e8DwyJA8R1nrQ9PUHZ4XYoDXMK72A63WRzarOYTBsL8B1q1P3qnbVndgnQvOM/DcOMC+DXV3/ae9
Hxzq3CsuJqgHTfsfB3+AiO/M39EpICtAkh9OfUqnxvjM945/s+Q4Hq/J4ozBJh75eAMQL7+Q6P1P
ggwRUhXIlcIHRHiHCQvJJTrhO33QbQLcNr9YErOQ6+HDgHdJdnJbi1UCkSJiag9y/tuqhxcHIIus
2oNL4Yjpi+YUvNvCOnA0thhfp7bidW7jXVrxsUY2HnHBcbcxDBRZiJcn1TDeffrXIfO0kk5SYk32
k6Jf4B6JKa94z33tj7F8xAcRumurfiq9rGbaIX/GuLlwjibrcZKnOAT2gfRK6JssjhTsxqeusWhg
8N3yirXA2+QSbwPMh/IP5HwKjzYJFbvOZcoJv5yriRIRrIEnIQpxDxE71VD63OLDzB8iobwx1xW/
jbP4ADDQcAk49J+BGbS5qFEMt9nTqzhIUHDmY6+B/xTyzEaR8SI5++u4Ie3dG6Sorec/E23w4U2V
BiLNOCy8jHpdIRsy0tY3wHC/5Tc5ghHrdZofYzeAUQn6EWJlwGiS+4BKH9Rd9P7vw6K/ORiYD+zI
9niSVS4rJc4Z7R8RXH8Q3Y8I+1wDuLInEg5iMLK0Df1HMPU6rKrDOJxyt2/rYaAY/raJbsiLxE/u
+CMuDWp45VOwQgbAcTYs/j4V71iH5eGPK9HHbNtoq1BstSdt0nWwPV+D9rG3kBdCn3CXF134dijb
d9wNjbMrGvW6fXJ0qxJUbDooeN0E774Yh6BfyzmxtS/uE5u5MU7aQz2+2bTRlqVH4mrizRJUeeUE
cvdaI6uf5tuSKsZvW9P+NuSynNFsbM6aXo0iHiUHTL84XBBNrU6CuL7A/AocCjduS+hFZ7tNtqgj
tTJnqcWddGfrQTXYoSViXJd3qq8+p6Bfh9tcJVw03ZO45pj3VHe3QWGRHcVFRlZsQVJjNU+I5/lt
cO0x6cKEno6TECJHSGyVkCn9cctBhfhLNdPV57cuAfpOWtp2Ncqght8cPXeqGLxx5zFupbjlXdEo
vXqLD4E31TJMJYc6dDSn8UPQrOO40/HxI+TYJBEbvDEyu8yqiEX0Oj4ADXkIPU4q6EO35r6GHAmY
oZF2XYAxlt9+a8DBYF4wImWXkmV3TwgnD8/J0bzurBY2ZPfRfvAg9cCNgUrjTnVS56zCO6g5Yhj9
FhNDVSdumkOqzGgbXIEPZzTXJtWAWgbUATA5RMoZteKPzXzm6IB32IpyoG22jP1gG78tFiGx5Owx
+lz4zeFFx7xLz2reN6+E+6gatIe70Xl5TC+zys0mziEK8XCP0RWb6ahFXtNWYv4ECNZn1IBKwj+Q
/31Yx7RQIr2HFRPrUzNeFoWpc5nvSJanyaejxAGRRCkUrzGuPCUASbr+HoiqdPYFQyD/wrWG2j3+
Avs+iFZ1EsdC4TjMBaSsLvp1LAxuGH2hG30ZFDGOBiQbmohGO7f+0Z5BHYweeCey98wmJr42wv/k
Jy3zuDWpjxeimfPhfRzHtJ7kqYCEiTRbw6IYoqom0+PlNO1Kl7Gio9ceneIHRvY9nKsmesJ7vpuI
nw7fxhj3BPzSPTEtReIayZKdzcjRaLpoUN6BQCBprRCg1tV1sfG+ZMnncRNbeyxrnQfm9keUVRqE
YbA8iec164LlHznHBlmnFourTU3MOT6ejm4Doy30IxdvzO3g5J6GUOqZf3xEvOpeieoFB325gGx/
goriP/d85vRHo2Z8J68h4BTxrvdpWtW2w1M4nxON2hjcn7X1M+ylteOGJr6fryn+J/aX8a/CPuNm
vjU7dPDDYu9/QdBoV0Pde5iMuOzz7NzdBJic0nLBKo6VQH9fo8PYEA9hrFWAWPu1qUnHDKidvmD0
mGN2iFDXwdHi8oKxl4YtwxYDNg0bQIYb0O7qROKzy3Oo42dbHVVR2qnCBf1CMZ/mgBwWV26xSPoF
DtRso7tY+1Zwe+geRy2QQyT3YxywT4kG9IVQCKVwnWkysca4MjOHjjwkIhSqzHKUgQKu3716/wQk
/2BmlBGFhyUi5c9UAIY6ESU8ROJ6JnO/pMhmfc4Sg6N5Ns95Z7B167Cy1hWmUqFSnNU22yzFzfCL
CRFDSZyXdDYQY9+mDzoEAM+YMVPhDjf9A0sDB5q9/ey3AjTgGyfAOtFWupq4DzVV1rLvsx8LcFba
naFXDHlkM7VQl7s6dRAmwjUKZDuA9spcA0+jRHKE3QMiYjURInlxpi+yb8jU9JQJQfdig89y9I8d
GjvgpwUxeofNruCO+NUhnHkEXyCtOJJLPr0NAHh6pFLFvvrpXZhfT3nwxxV2mSjngFnXKmaVlwpC
D1zoXMHhsGpYttxq26xi6JTuzReIcAcT7Au+8QI8XMOWn5bOM9vR0QhgI8E9OCVCGOSeIUzRbxij
kL8FYeyI87wjAG1h0xq7eEihkypp9AU7I/gwrRF5Xd4w6cq/QlrWDCgAcjxp62hDfaDhP85UcUrk
yD5xlY40WW+BaQNRU5S10fk5kb5jrz2nHAXhOOVvhiRa3dvgMhNn0KIN7I6ZNfOI5BBAS3cW6cvR
5237mG7SBxzhC4T9baz538Erfk22bsMnVJzp4iTi2dV9Mupfs/FhResBUG+uxRtYG1OzY53cGlsf
OeiwHZQhts4E4UUF8jYEBAySqg7bcVrjKNOxi6bRDMwpZIB2jgsUye7LanQ3HqEALAd03CwGzcXb
v7gv91APKnET6vBetM1qMaUB5nDU7ExHPY7qwsKuhpxOAGcOeZostbYE4ckBd7pTXIK41tULyUrg
7KJ/gIAT3hy0jmJiqH1/EfB1tzls2/iM1YwDtYWODTp+k19YdMahR32cF29v9zC+gNPkyO9x6Vbo
NOSHpA7Kmb4p+h02McL6tyCtmsx9+vguHswYy4yHOEZ9yALqMXytLkuxhonThDIGygEmnPEpq9rV
0bH3niE3cCWB95dN5zoINLnfe9LRDbIygi+gB1zqgaY6XptKsWHTKrOh16QdD2oYfSaGWwpDCkTr
nnPNXbKxAQjhYd1ITa7D3bAZAWgRvWG6J0J0iWB7BJX04jSuUDLVLWJbC2LiPVaNPp/RhV5rVNzB
Linnx0Sfl/gkkabhlCXNCTwLsQry0fiXRgVYxLmu9jNso9M9En70B0vjxLalLztgHXfyD/LrJzwp
W2lB+yHA6G/yYCDk4HU+WLvhc2xTQFIwcTYVGV+dUEl7pc93Wp/5psKZmDcoqmioQYZzH3iBrLbB
DDE9T1xzi6EGEMG8rd2cF+6ZZOSck3bhlrSnEm0y3cWnB530jd6BuXyZsICg023sc87Xwu3AuQO0
nwjRArlUkcGmEi04K8/pWPMvg1akm22MKjsxPqwcqWAwSXVIDvvNxB4BH7S+7m7ocJE0YDOBL8L9
ZhbsuY95X2LDRc7Ojmu6ZUBdYbM4szfVPx0hv55IbfMhD+RUABd59hrr05HfLTC/afl7/AEBg3CD
K9nfJ5cjFuvJMU/Lfqz2bkyru8qeJmF6cWQXqxMFtMEWEuPrh9HA3i57D7SWOYU+cTMPQMz01mq0
eTn58NsL2c9vYPAYv2gNI1tAYhYDGQiMVLw0Ka+N6fBDCiA9OGaM+PBXhMbhTHYUS4ll9wk36WfU
wSb8xhMje9n616TitxCx+jpfY/yhBG6Dql6U5jfAOvZ9/DGM2mALYu5r/ntNnmGfqOGa82fOMofV
eCmVTlcKryx6GlTT4h8RVdIGpTa9C7IDpCEfTuGcg90cgy9IGrA4sB2BhbyZXbkgkN3onZY0JF5W
fW/UP+ScjFOllMrazmn1yM3JyvOj3bCwmbRrcPLYYxtGQWToVtiB9IajGrhq9Bkeks2IBPdMKUz9
Fp5Qe6TfefYpVZpsSu+daKAF4/OQQVjv1ceBIwYjoq4/z09EEDEgPwDpG63eE3eHE7O7DyTWAZE/
847opO4x7/rgVhzwV01gY6k69fk94bTm0ZI3syRIE+m8OnpHssYmmAxZYCOsrYmXelIuSMyfFJm1
1Suqing6IDwclGiX31ZkXGCsRukJbkWL4rZC8aBtPEaaCc6NTectO/nUVSTAZLpTakmudPb29FXw
LWnB4rqbwKXMrZVAhqVbd692kVW657DW5QToRPwCuWvHPNL7EGPFB7zspnMBytxacI29s1faKGUW
eQofJH1bHxtP4pJ6qg9eTfTBCYaGEIZi7obzD8CQ8h0qD6ciuBEUd64ohc7lSfPo6VKkRrx8cv0r
fRTeLtXWhWbS3b1adxiRb5MT1bgOGYY3lxpsviL85q1Q8wRfPmwoZoX3VVqwz5nrdZuMGDTyb1IJ
6RFQw4odGr8KXwvzae5mk9+iZvC1Dr2q+YQIGXR87HRHLyDJA99s695hGjzdYwCbxqdWxWp+M3r1
MXADykulinnSe2FnkJ2X5kM6IFnTXQ9GBxOBoGhwC7HYxup+N4PS2KtODvPGuKQic9D9eJHVJC3C
EAC63fIb56DKmBPgjJ5XPZQzvEcV23qodH2sK60DCc/bx6vTeuEh0CBItrAFI5yntRKbOcoYCktd
LYgApVoh1YuAyIa0a0H+4nX8Cuiwf0ylFdHyr2EZgh4e7HLOEZVdbX3IMzahhPi72ZcZVgnNEaId
W05E54jRL7Mn1pHvt6EJtSFgax6169aHW0JjOrn1O+M7Rfc72Yeb2XHwxvI0PAYw/HuMHw0ruMfM
935hzZqj9g0sZ0/91GRU60iZffD6FyfeDjTUlV/x3jrT1/PNkEBLp0eLPvaT2fQSbLVuviOtbWIx
mYP70KJYX5dt9wZ9+QHkBGn6RRNhCWz0NLasDNEkLmFBpflSm538NcvCN2XVySlbDkpadFjJNqNq
3AILOuRXCHBu2757/TrC8nbxsK/pyeIAzJqgYyK+hCV41QUXje7gCXjXGuWchpMnd0rbFXYcAhMo
Y9DVSDZG2sowf1b9N9Xm3n04aD2Mz6M35z+9y6SdbTeMq+4tAyD9YZ09EJ7s4OmYfduIRxIfQVLo
QwJS1Dlpgb1eUdl7kNUIZYaDlradIL9NZCfadLO0tLXEDNU75OKKXSPRB4pA0je6mHVnE0O+M2vR
PSnVUne6z1xO+XZ3wCSry7di313CiwdDJajAJ9128eoV9Kltt4cM3t1NsmkAVU5X8wZdR7fodJEA
laaeHHBv9aWhcltVxneXXXxWx2AzLBFL716Bb8ohBPVOgxC1t/ZBQSA6QSJ/KOJx5YrwhXFOZCEi
gN+r9R/xY7bNzuHTpofadGCMk0Bc/PYQop11c1HfItziMVnKhB1thISmV4CvDrlzY35cHR1a6DP5
mf2kPvxyfLnXYL86RW/4ZpMvFsuA+B+7tD+mZlwmcr4FJDwM1b76J+s72N3NszelhyoAfDPkO3tU
8btebWtUJlpX0thbdvVaW9BmMWli/2Jogfn2yW04EqkuxnGIO+HwwY67k9sToh5o/25SjuW717Zr
0d7lM63LR1H63Qab8RMXjKDA6Byo2QM1kb7d1jpFNImQGavxc0ejGtKKg34RPOINR2dW0lF4QoPP
dB7csg4wACLycr53+9h2a6TBl6CsRDsaakw2k5PAxqjaNYhkLXiXdhXmKwUiDTXU6+Nzr+UQGNbl
09ild0/aOaQ14WWnAlYhfYHvjX7AOb1B6puVGOglUAycvUfEUedvII603+Ua47460W7N8bKgqk07
jswCiiPPu1/x6HgQWP1pTOPc7mNxjyvlbPfjGovawprKjU509aiO2Eoz86P61AXWx6uDrXr3sEGo
4ESkMzckh+1gtgkfPgT/ZInWbV4NHRmryaJFxHgftTwah5hie08AK07IJrItev8L72kOaZo6GMNz
6sa41bvhlslEExMniBQ0sxIEs2Y36MXV6CJP6fEBI594Skeo8S5rad/9BJWGygFbAb8vDBEwdUWp
BXnc6G8SjnZQ1focU88QXxfwWo2DpBJRj/GGtUHLr3Qx3qMVVzJdJXxqoQJsVV7yjQ9J/yH+YODD
NBW/rFPWgMHCwpa+iOKaM5aj1Gv1vsvTiAkCFLRv4YfjqBlr6Z7oOCTfaW6U1rtDgpwcic9YB8+n
Rj0ujI8y6AjpNqfSDppIYcXDixUKVlV0BZ6rm64kyFpaR1ca8JWqcMaDz+tzkppT9+af05aPhDV3
KlSTy5VGc9agTstekLvY3GZtvCEZahCS9R6LWz3w8blAYGFj72hRsqoRJ4CG0iKF2s01j+rKIzTV
UrIxhyqL94wvXkLTj1bQMQfyju9YEu4S/hUD3gKAloSsiI7Jqy9KO2cPKOky4IP3MdusE5Ed3UcP
NkxdjmLSYtatL1ChZF1mewFfBW4NwYLq9el9vCaLuxMuZyTjoN57xQgCExboZJvnBG4Hw0tO0+0M
mm1VdFl04pjWtmqkIAfaYhWP84CUHJV0Rm4cDkoDr/YcO/ga6RDrmgTkaZ16A87QTqrHVaxu7IpH
FPflm9znDa/RA4+nA0XsILJTqyakmtfgCPSK1Mo+aqOLTnMiJ4nMNGyWJT26+5/sxTqmMIPFNLoV
RpM0zoXMkWiYzrZj1MLaKFF0cDQLTotj8B2zKHSW9dm+tnv8de3tgHfPIPx8mbUmC3msMKjdJWLU
9rCP8CU7NCo7dKP4xS9sj63Pxj0kNz29z7nBdtYmP7wbFEYE9pZmdJg+bquLZpIN4dvYxTWZ/zsJ
pQiiRHKaaEarDUqQ4x1s4zMfVpanqH/t3QDT98hkyONgNx6+zLOpE1BX9GTz0pEgt8y2q9byPJ9i
U7tV1fnZ3GcayYdGBkoNCcMChozXgV1AfWpdQhj4H78SdJb3YUMsePM9KWKFnXfrnvObWGZwrlCA
lC6XQBaZl8A4Ri29zgu2Ni+sblWDJ1+GzvH9b7odMgv9p8nPX8Zr95+afv3qDJs+oG6+TVhiR3oW
HYca66/y2zKx/6dr/aIkgOhf7f5CC633MSZ1qwOd818UTuF2IV5CrkZhiJXsXy8sH/ynC/8iJVDe
95d9UTDd34CFCLwHg6diQS8RoiFllgT5bAOp6P/8x//9r/9cvP/fZnVO//X5/3F6HtPz7vTAk/Zv
X/cXTYFvu3LYa2+uCtMROwOJqR/C+58vUv+NvK5W1fDx0zU8teraLyPLnW3rcJ6+mY9mPkt98IuG
TijEApmMeagZPVoTwoBHMg0h5v/HFeUfV/9lVrla3G+1e4Orj7YNM2G86IW/5jaBgZJdsOvldVZg
EcQ3UHHn6r1iHT3WclhEmwRTJu8vj+I3EgT/uJlfppgr7epn12pzMxGQCzMUGqET8E8s1Zg86Z3W
1t3eOAww0SkY9gvq4DK4M2P059v4jarPP+7ilx3VuDQuaIVxF5T7dul49O7QOV7++SLIiP9m52pN
PJmRndVaVfwFWfSL2f/6I3/qnW+rLLRnD846OC7BiPHUl+l5kxbfGbMEjpUS4le0TxJmJpajnRUw
cqtkzg2cxO7EIdBptAxGNZUEwGvupGI4NtDxyB1tbHZntyRd2Ru9rHfuJ8t1kGR4ctBlgHBmP9Wo
5fW2pr2UoNyBdZyFnBNCJaVhUbFWODyejVVWdTCtGCWDZcPrAWOo5GG2lhd4bdyIte0vBYKmkx94
q/mKI91MPE1lVG+E4CkdToBXUMCSwb6Pg5ixM8Hg62tevIM7PxveRmWAzxygjPeYNC4c2WldUErz
6Vd9+Nkb3J6yTD3HibDNFjV3wLDqA2JudgrSmhqQiQ1GNxMrVjrf3xGKiDCg3+bHmgsfPYpG3sqM
JvO70dNsUEHljjo8GKjbb5M4OQEgADxQVjeYmFUVgBQ91aCiItedGmH3ao0u5vJAGgc5BY5xxlgh
FPGHO4EoBNv6wwyMbozIEq2NVUWWvUdFCN5/VN1RNv/wf3S8KS5Ib0FaT+FZDd5mI6xabSMCvwHO
n9TY872hcKsnO7XQHfomqheAKkAx3JpUzR1zsrWWwhgP40xmC0OmilGg5GFBoNybCR/SZXjBDKJ1
m3yB70X7xpTqJm0rKvKm1ZWHCgOH9eXYQ8YRV1FL8cSHtCfuVJE1ijBgcSbcQIaTMMyy4QpZrSBi
1Mh5qonjTA5qeVaZE3UnE/Ii1Z1EZ7XkWzAFzJeKEnjV1j5swnDU/WA+tRJ7IPz/vaNHQU1qWaNN
X4OmprVxbb67dEUoEpm6cEfB3PGCqMa/NQ0eNvxsfnfSoyPhxNwyT9plfRsjJkDUaMMPbfxVD0BR
BUnC6i+MBB6mQbfQz1aMRKooiN7KHEjqJPR3hiRKhPAsv+Guoq05giJIE8SgVaybZ3bZ1/b4E5H/
Fovf0I3EG21UZL+UB47P1cShCtuDFISQ1nAW96xuTL3et9Zp7hir0swYJFkxY2WqcL5Raiw9/pDF
7cDAAZq15kABEIzNlelktoJfHnRtM/Deike5NVx4BLzVZdUa25Y3RvFaV6GXRfy+n73ci2JADRI9
9PG7SswJS9ddDugnBA0zuyiqQIuxtJ8VLVz3VZox9BW5EDq9cuLxAg0nC8maMfx1SkWbP4SeaO7z
l6I5zXSDiq5d4WhN4AD6Y5Jl+jq9mnggW2Fh9UsFbvIliR3n/oDEF0cXuBigHbyUgn19UcPZGohQ
8CKzUDM5qOJUaIXpl4fs9L+c1AfYvOtFjCXE1s/OjpOvWYOU+QD5KuZBk4MO/S61jB0zSmLt81rW
VPMhFRcP6xWMYQJbjARlWSooJU8jppCmRJRAUDFD4atAejJG4oKwdyBkWEvdomI8GbHrjroQ0tk1
sQYbUDjXH35vzdpwoFjyYd6MIUT4tQ/lLYROCWeBnuG4VBw1wqIXLtDGIOA1VBH2B4aBOwM9PCLC
OIBiy1y1dxjApbgpd3wxnAUvLPqqoRtnDO5nC9TLgjvv9w7BS2ZV87ubMxmZFWoN+KXW9NeOTH9Z
M+X1rh4VQ87IIoh0jRAIyqRmg0FpIDgPz1TaBuv+0l5LSr1uW/5inN2N1ZjwrCsfWqQV50QeC/gq
S3vYAajZlC90VcOXxXJc9G+EbGN2cjga1mdITCwJLh768VqUMOVcycd7tbLodZgRRGQzHldYIen4
pVgBQ1QMw8tKH28J1H2q0/lL9aBfuBBKNAjr43WDSSVvEhj8IID98Nr/xqEznGXxVg0Q8I0nUKAI
F0FHLStqJDDy1e+xJ4SqjABFkNi9AbVJ8CRuT1zGRAjJ18C9ucC7B2WtTzy/qVLxiqhKu0XFXb8L
HE6DTkFK8BwK0VEwnq19vlXMHYfjhHcFP/qmoJ2xPGOYFSziI6cq4vKIbq3jHPqZ6B/0iG9mbBlQ
kZmXMUseOK+0y+2s4LsSLJwjv9mnexN3s3DcmylrOYOeoqBdA9b1+camRV/dt5JrFMpqNgKMUUDK
cm9my+8yprAMebc8rq7whkXuy5kFva0a4eR9MkrX9bfmLFyvuOjLleNw5VeMMe80Tyvm0O7RRuFW
hpOtOXwr5mrDk8HrUQZcL1/ZhKu+Cu1slTvWLASLG3kCuqoQCiErrdsweikKXAiIsBBlvPBlOIDz
DSd/qjW8OQXB+WR0hzKtMQoosozx2AjH6CjM2tY3YQa/NHLhZR/ISdhpQ3cA/YTSFcKT4bLdEKnq
LjXVha+vgvEC8pFifqXgg3TA67Rq8buzXm81scuRsRgmvLXT4KFCl5FfO0YGeg4bjNVhdm9OM15i
TGLQ2fd9K4dWq6nekRi6Y0HTZ4lpT8tE/Y4lSdO5UM7wZiUXD/6K81bDNde8WRCRLnx1cH74wXD/
RTqLJURvK986HEkKev3ByACEaXxXvQXnwSxf9S1wi8Jg75vkUO4qZ3MUTo4NNNwI6EJpPmCIn6gP
j1ERJkaw16wZgoNmPrVwwgL/YWXEoFZtOIkyE9BQk4614kz5ZK6u7MyHbKfydQorOZRdxszJ2Etq
agjqYayZf1jmDBxtrPo4ZWiKo3nW2oOyEHfWcRfqIZFh5naNMPW7bPeWOWKWhhUPi0GiFR/M4cYc
G8NWEtnCcL3wPZkV2TkWyBNakkYkAJvOosaw6aPc9M15lTlhfjLoj7XNy9wiLL35iUIJJG/AQfIZ
98LHCjLfsDdfWCu/O/DlE7YJQ3f9t0tP1oQUzf2AMBLP4+4IrC3rOTar1BIDzTnYLW8whD9Ozri2
DAd0+KjWM7lhbpKgOaZjPGI/ws32w25Dma6cyQc119AShWXBSdli8pKEszAGy97bnUw46Tpj8aDn
X4OqEUH45M0B09GjwpzpZrIKHBq19WxJg9m4AJ/8OY9v/Ub69B9ZvGT5/5bF77Tm5vksG8/eaDLK
yWd0KwpMbzB3J/Nx70oMMyaFOYadTK08easALj3jiZyzPBUyhYMRC3FnreA6w4H8BEXEwoLPdzSI
PCV8wKlJQFrhFLvCD7H757v/bfH57zXIL8XnYVvbHo7f5hOjHihWP4dAz8omnHDCz8qcqsr/fMXa
76qrf7/iLwXnrfn9YGnPFUcn08tOapgwgb5yhgwTGDQnuoM/X6/xmyL+H+/nl5ry8920ypvO9Sb7
hM2+T0RW4srgrErJ1mYlB9hO8WRNEhrCQhck0TMWW1P1G3tGZt2/3I8Uj78gGf+4nV+Ky921+XpX
n9wOtCY/WP/5y9b/9um/ADTT6rtafJp8+k1yygDRKNMTqGTo5pl1crodJRsizDfm2P/zpRt/e6+/
QDTaRS8qhzqXDuBPjeyMcLYiija9aEQq1E53hntShPLxxgxY3ltnTGDIW9BR9h516l/u5ndIwr+v
Mrnb/ybtzJpbRbIt/IsUAQgQvAICCU2WLY8vCo+AhAAh5l9/v/S9cY+K4zAd1dEdFdVddZzOJHOP
a6919SrL5BiOuopXGTBzu4PphDB09bkx1itptbkFjXD7eXbWt+utnd2XeMkPvyBbSDwxBvn7r/K/
lNu/fPJxj8Yxu8h11O45GQYHSO5i+0VdL3LnY7PbwLOPZPgT94yM+U5E+qG7CTcYDTIG1ySEBms3
r97kE0TBIEK/Hdvu4mAAsylDT88cYjndNjaK684NXp9Qi+CQjPZOp8GZzJZ7m0hviqPRrbsxdeIY
f1QJ2a+ZJzz9iWRou+QuBp4fuNOWvHf9NWBkxIv+bf+9OodSSRGfg/0/zYdqZ0M/umd894c0HV1i
fnRrbzYAzaw3JiJhECBwqJ0ZAspPNCy3Xw+EtL9/1fGA2R/3DGcs7UvzIAzn00PFJ3N2wmRmeMy3
2xGx/LND2jgmCH3K7OXdtrXv7sqBMpU88NjHPUsK0/tIOwbUj04W1ozJcGLUwMreCHTp8c1WwLwG
39XQgfesaWiOtfFFbJtHvoodrm1l+cQ2O8zpwYJK6V3GNWtTjA2oIftJn3LJMOsPD7+f/0884Nd2
dCwO5+qBJ3obR6OcBy6GKkuIGGLnS7bcjSiP3MaWy0V453PMHoi3hW8d8vvy0AXomdo4uMj5JOIk
xCi3YHA52o+az0AvmIaBvYpb/NsD6plWNKsvXSQ+tOG9kXRtyFdgiLBA7VqnJUS+NnCmsbX2E6Lw
35eW/14aQmRD0yQVVmZVm/SW3id1lU0uagqjv0YNggnz6Xvt2PfYkd9X+tt9/HOhnsGW4mLctTEL
wVJNNnq+py94Ijr+fZXvZ/nPo/zHMkbPFudanpSjhGVIYuZnmBNOswTUvZ3tBHdP4MtIYVnvy2Cb
z0SuI08bxphEE7h4iafRhuIJgzr55xD5rvz3u/rn79W3keo4k40jv5cQVIWZ5rilsY4M2rSBcYaU
eOC0f7i9/1xPfPer5zNJ8qA9S6x3gm1N3F4qz/gaxYIbcOj6ijvy25n3TOVZz9XqcGYtwfEBkqa1
7h7222CWsPDEPfmhuyeT9D4fJ8D+xCQDgMptTE3l928vixf59++B+Luk6xPF1Hvf/lQFepCrcoos
A2wQMKVD0d/hUaFeWnWUG4H63v8HWrl/93fEUf9Ztvdp24mOHnqoiCsHh1FIwetR9CgH44yfr9Cf
dXqftKmzsXzW2R4UWRBqlOsL5M3FLAOUIvrzoT/4YX9+s39W7H3Y+KJERlWxIhgHL3qNYRyEQhOS
mI/zbbfLN/LssInuAyHtc2FIA5A1Iyz3CpVXc56Cl9Schj5vNvSdhw5C/POrux2ORmUVx+LAp8pD
yVwAQttgEhnS3TIrFbhDbcIfUpp/fuGeUzTDIJSrsZQC+9C3yVylPHLTUegn5gT/IvsV8OTgo3hQ
GJ0dCkSUod32HOElLYXWKh/hRO2feYnq7gL9YjLrJgCjBRwv8xUa+bTEmWxDxYAZwoIC2H468LrE
x+6/Ll6WjM7fWFcNqecpjkHTNqd4zGWAEtTT7ZzqsxiiSHcHYI1D7v+nR3W9Ws9dHPYTdaSHrFba
JqSfAuE9P5I406MUpCwXhmQMl2pJaQ+GXeId/bJRuWdG4mxsXsojS5+nEyqVgk+JXp1Nl3D6NXCm
Q0v1TEeuF4YUiF1SvZzLrgQ6m0qKGOAyH2JKSwPLDRzqdzBw9XBqKS+DxmzT3Qo+QuezsMQ83LAG
wt+52Vi5+nZyz2xMakKZ4573ORY1QzC3HQV+eOKspQHOR2A8Bvb1kwNSJVPTdBQexrLaO0bjOGmj
Q8L7hKXxw6T9CLfW/ZlouUNX7J6mx0xKqArL90NBzXcL9++78mflnk0uFamcHM9dulO2ig/j140O
4RIstcyTsjq0d8ebdTyLnvO1gDoN6jT+ZBuuN9476XgcB4fJuRGvpJwakHvRArV1KqKQ4JCLe9uB
gxa25rft9ixvXMUn41Bx0FTG/WAGJzNUVoG3d037WZm1i5LCw5AB/CEN4jrJuqoYxKemofXeY2iq
oyKeiE1O9156S/uXAne6lDZLFLsZqL7VbzVnYKM/vZSJJOsyq+qq+h3OXb+USZ01hwsvhZFnur8h
nEwNFiChq/VfrtTzLZ2WhqdDyUoMh7lijE0IwfMsAdYOrCReQf/jTSRDyN6PVVnReo5EKVuhhFCk
6AKoX+QZYwj/wlsxpzz4yX4+vj9LiUjt6vjMWsu7wGAp6GJh0wHez+AMsGHaPAObGlqp55W0MDIK
WWGl3FG4/5jqBfhPJveGTm9ooZ5D2hf7AvmMi4jyTvRVnTca6rhfRq2HtvSTU7j6Tv0wNpDK42TU
sSVmQf3uKZnv3qM5jRwwiYNrDdwJvWc5j9m4ySY6a1Xu2+rtU5uWDiP3Q8/pxxjmeks9M2kqrVRo
F5aRNxUiBTIiTUjW0fzTKOkICgdatxtjmT4xMJ69LHMQrIMZ2MAH1Hu28qyNuygKynRHbpJQGq6A
wBO7DH4/5Sf3d73ZnpFMG6WtDyqbrWmqXKZ6aB8ZNyCXf6dnpsIiR+GUUUbGnjZjn05T65ALLYaC
9x8zwOtfo2dYotocXQK0v7mw3y0KOsSivX50Pwae4NB97dmVKkiRQCw4WIFcLSAdv7BDFaDzmfGh
oQR/cFs90yKNJmYXaDlfbi47MKsydwGMQzRcB2+MuBG/GEy9Z1uaUo3ig3gcNFN1Km87wcQKG9A9
Om23vx/i4AvpmZdK3x+7TmItxevceNe+SoBkEDc40UA6M/aofcnMn2JDH5Il3AyQVx0w3ENowe/Y
9pctT8QjujLc6X50rOSIb8mYVmW97Aqrhpcxt/5N4DtRFPT9ZMVUJ2rvciYHKUiKM18xd1f1FNgV
cUtGtxqQCJCP38/2501dLda7oJM4yOM6ZFNofnwJgBcVrna5XzwMrKP+aGKuFurdzaNyDqNJ9v3k
Lg/GaCorsBFDGRutWyYDBZieWBDyN1EnqaCFnZjWhJmnCqWB5eVRTAUwI+NAJUwfAeCaf6I9Oks+
oeMDqxBPRWwFbp8iTvXK4JxbA9DL4cCDNAx1CnRCKFTut2gDzCo3VtASYFRJdlNfgZcDJnTghZ8j
CiHjNRTWd/Jj5FezBnYWuBlJqZgYebzcCxmNF5QuZkzpI7EB4lhQxYpBOawYwMLAKyCyzWaj+wSs
xt0FEoeJo76PvBYWVdDC8+pLArEPgdWF6dQwskMYJ5aJX8MJBZ+PUzwIBH2cTpnZyXyGcYSzGRRE
+9EiXX2H3sM9VuPG0HJ8NfyRXK3GUua3R/Ay9wxdzgY++tBavYebGNW4M2IuV+YkfAV4FzxMxOR7
gmUwBxc39a/n+Wdj/VDYvIzNTA+5YBlfRrAaQ++wAcLGFiuYPRIdPArUQgNdmB8j8KvXqvWihDSv
jLAWsc+DyDK6pYKWELIo3y40vK1eomd9NljNGzhYTfzzK1MkRcpJlU4cLCTsyivSHtb8ceSN/Nzf
DnxC8Sx/O9VeZDA5aKP2VHCqMGXF33y/0cyEcKF8pYMNbYCKjPo0uS3soYUH7IXWixRG3TEL6pQt
QtJCvwXNOUuwN2HdrYEtDq3Us7eFVsQjuT2LYKB5mgBqQvMC2tLB4Efc9t+OsmdqL5lEoVu4TEyt
H/ln51nMRQ+mMuJgflumZ2gl7RyaiQixKnRZGv6zKtdjwD6A+RonI6cZvI1DB9gzKVWpKef2hMOq
mMCgdiK41ATz3JCW49AL75mTbI/A2WnPzpjm8RNupAKLrf/WwGMBASOS8H7zAEzwX10PU5YUaTIR
gwr/fGsXMzGrg5alOwnC0jnFGjqdKSC5wXTt5w/3Z6H+/Qgz7dIU3EMUo97lJxA9jCHBqAgZwFdy
q1gfAxv72Yj8Wa93Ucy61PJ4lIjYFJXo1/oVvhRi0xYYtsd47tAzE4bw73v5Z7neLYmT+hBGMucI
8wYGRIzPgNCOPhjJG1rqx52NmSYxJE0yJ6r451fmMUrkTo67owgYZfcJ9RbnpoGOpGFTg/XvHwPh
q7V6BrI4Suc0iiKxrfBG8RE1mDXf/FXHXQAoduij/XiKV8uJS3S1NV07d+f6wHJC4w9G9aVs3cAv
Q8RbD3nvoaV6F9+oTuXlLB3Ec+sQFI78dzJQfRZt/ts99S6+NDmejKphT6JGV3rBy414YTmCsP8q
baE8/x1Ycz2+IWFXxyfV0XFU12ayW+geCsdrGaTpxZlsBUqTSbahi/iT97xeThzx1XJyuM+aUWsk
XI4nxd9vDV8MqclANjPY+deqC7L8X7zq6yV7dz9pJ2N1n7DD81QAw2ny6UA3RXcTmlfv3ywmG6pQ
XddNSeldftUo2vaoTRjJpKVor0huAZ+IQAsSO2dgLXEL+vbDuFqrd/NjwBdmfuIsBeOTQUGZ4cbp
jnbTK71LyfpAB9v+GljzJ892vWb/CUx4btJIT3DZxVzIV3gGHFKHIVM8/slgXa/TewHdOEmLJv1e
J9sddiGQSWhkJTgmoqWY1FeswoZv+x1iWbd6yO3FYT5iWDlYCDxo5hWrw3Ywjvjp+V//Tj33cDyl
9Sm98G0h7Xc0qnqM64BnQcZguNQ2dM493zCR00S9VOyfkpC3J5/6VC3jXeBef/+gP0A+x8r1pnoh
RJ3UF2UcsCnFC28E+US0eWhc1DdaSMOEutrlvYAPqMUcAMqeDaFZfky3r9bvw+HCRJYSqf7eqAmO
RXS0avf+PwhqB27UN4TryvLoZ02TS4WFwDyjf4YZINHdNhRJ/oMuv3h6vzzN7+t9tVgyiauLLnGq
+nb8PkEtIxYdnq0g6ICZizqXYf/+Hb/bZL+t2DM8+rgrsrPY3kPzdFyDzcH8UESEG0eh/LMdWG1o
fz3TE3ZaVisppofIHVF4BYUp0d+tXQ2aEDzicF9n4EGMe4bnUsvtaHRhfzDN3uo+tSbZv8yHs6yB
R95HktV1pSt19/3lXsb4wpvaFRyTgupn4Ax/NN+EZBJQKlUz+/1VaR9NUnxTQvUMikBG4Y5o3Olz
1YEznamZdiHYifXpwKo/PoOrVXv3xEwqpTjsWVUM30S+oCjuiDf3TCEKOOh/uVrvngC7OY/UgyJS
k2DGTCNKPCA/qK3sp4N1hx+/3NXOejckvxzj4wkYpKikz00GhuiPz4uv1mEc/L/dV889yc0pujQ6
p3ierqCWQQlBzI/5wpKcB6LO75Dhr5d9ta+e2zmXQXEqI26+AwkwQIoMuU1EhxhiAQFMQXszWVn6
HUMfDvQFd/DGDJfRf4zarn6FnjdK2kJOD42W7A7LkiBKCEUZvuEn803DmKoVfTQEb4N1iB/L3MbV
sj3fZChy0VYjVTjcbGk+bQ4fu0eNSVJ7Ht9EbD1gyglOJqaFAEDzQKHEG3qk4jn8cvj98Fi+xJOq
MPnQuTO6GyFd3BCREyG/qxuYfe3B9QZO+htCcOU4yuZyqDNhFOAfWwYzMYB9FP0uC/5oRAJCWI1D
sAEDz/RHc/7noBVhNK5XzeJqAkIuAYNBJQGDLkZFVedG0P8y9/avvMfVcj0bVOR6J5d7vqsIorAK
lSXdQC8Arx4Tce3sY2B3P7qOq+V6RoiB+0sWyNzeYG1aFEdggmdXYhRrYKEB2/rd67s6xrNOUaSu
+HhwmrjNsnNAl1jvUAo/Qw82sNhPtbOrt/E9+3G1VpmOU9IoLOtDwSS5mMxs7HJ5HLoZQ/e/Z3ya
LKnU/MyWKlcoOaIGj7KTNwFYJRBHQ63fn6PBq0/VMzTavtSrcf3tLwzEJHe3cEbDnznY5BnwvUrP
skSVlJy1lG2p28LZKTdzCMYfzw6d1Q/RMxF06AN3Y+AS9uPcU5VnfC1WJDFEoFv0deGRcffMKQ+s
NPCY/wp0Dw1DXOH36wpmCINDUIiZRjUQ6gq6xwx2DCw4tDXxLK6u4qE+nFs1YkEoAvY3gszbz+DH
HAxdhtbpmQ2pOKq53ggHb6PmLMBLZ0dDyUC0cwe2NBBL9IcpArXVAYezVOFWJQKgYrHJKnkIbw9D
5dSfU90/d74f2db1uG2OF+68GMU53Bye5R2KhIAWI3vTLCsm90WBxHwUnKklJNeZ3zI6uVBRKRL6
4gcm+c8FjZyBIxjwRP1A2AybQjVDfi0hFD4CMDPVQAHReNjzi7UE+mf4LhFIguP3vw2vxj2ro8dM
jpWFsDqOBisDtMrfz8X0Rgh8rCFitgc2O2APvscGr65wdmkn0SXARTQUEYQ5TT0TnaoOwO595J4f
GZMfTAB+mEUk9b768D0jtI+qUXk0OeEziFX6r+0r4MclTPy4Xnqs4AELMuIOevUxhLgC+IEQDfAr
5Da847pxoXUmJX+8e5U2r3cfAycy8AJU8RivTkQvq/JwlPkEqKws3yLrVkUeIWOcN9gMrDTgYvp4
zKQMz0pd89aYbSAS8I+vTM6/n5YyHLR+O+g4f654/Dn2fi38GIbj8CRz7DLkNQ06jFDM48tahmYq
oEYoTYtg/m5/J/idBv3Az+dqAGIYU7pTpJ4Ry9OJNj4W7XezJma6Q3M/IW9eIo3xrzqVhvJnKeEo
rj5hd4Ffqj4S1bUUWU/IQoeuPkfSad5ucvitM/vyeJk1yWBF/mc7/WfdXiJWjfdm24Z8UA3K+e/H
ZD9GwzXCH8E91/vrJWH6UcsPY70TWUk9/e4MQWEjRMH+g+rR0J56Fmmvm1Eom7VI1hX7BcQSPCgZ
MeRgPV44y78Tjj+H14uAWv14Uk3heZr3cL5HJPaz28pboaIpiAj+1dP7s1jPAkW1omZtzmU0todl
4ZiCotJiFDY+wUUvqFEG1hNf/pfNfYd/VzeSckC0j0uRZ9zRq/EEsRW6CCvpQ4bcG+2zEuGd/3JJ
8R6vl0y6xghGfDh1dZhDaJmzy50xTxZyRuHjQOaoDgEgBp54v7BTBWcBe64I9To3msGfA0UH1PV3
gyhTcRd+O86eLQGuV0ZmLvaGR6jh1bZ2kachQszoWgRxc05NAtZF9zIzlwPHOvAe+pBnraMBXKrs
keIVZQhBMHX/dRoESQ0dZc+UNEk1GlUHXoOAQIlk+EZHgo8YbPDd/eyF/v8pfKNaru5JfQLEnRts
SDDf1BBqAV6CMhPqYVBVME54Awc4tLOeQemySaqFMd9uDE3EDp1ACO5rODrgUfp38fmfrfVMitk2
8mR/5tWdKDOCE4RMQlCy/usk589KPXsCbWET1bLYFKTnVEoAkaKwS0FqaEs/5zj/v1C/LGPoRVS2
RxbqNvImetW9twCWqWi5hENYIBAHA8SB69Gvy4z1NO/kMwsewc8xio82zgeiarcyjVLu/WQ3cD10
Ux/aYy+tMtVTYZ5lcFSKZ4LRG1N3+2poB/EU3gW/Xe0d3puPw1O2aRAMqtfxRwOvdgJFIhKoz6Er
W/Tn1gG644DawJ/TXJl2VJRUr4IWGJomt32YuNnc2FK+d/c06vcIUkPLa8Xz8aZz01vDIxkGbzkm
+H/S5gfGRnQfSCRi7S0UfsmTKIcdKtt8apaJCxUnaO16W7yD0XxFJtEazwXLOxCAZKqfHMOvEVnP
djo3ML7Y+eN+ftrunclUQhWvsrWpgUPtnObxktraowKF9siu7g5PYWLHHxlC52SXnrHNnQwZ1tqn
STXVZsW89SeC5oDhYCTx5g9RCw5ezNUAOFvsiiUK8l66iu/kWf1ivqX+3ucXlp/OSGkeZycGXSeQ
QXxKm9MTY59Mv+pw9L3TYUxJzt+7+Q4BWRBz/zteDfHkYpyijoReA6Or+jZYs9WHEwoDKFXeEsLv
PbR9qNypPvt3yy3KIM75/si5f3a+0MKEq6+yIeRmvHZhLFE+yhc64iaPYwZHPvbLaGVmU+6WY0KO
U352CwPe21V217yBukxRNkJN4K16K/a2BMvailMUdLRi4hw/uvxE3WNmLKW7HGbvR/NVuUHsdIqK
UpxYE8B/kqXcH/hNfXOPzL0x1yTb2FWLBnllDNB0/Fgx9jpeHMnptJnWLZTUYxg6ICJ2J5GV4lgq
a/9w8otNMT8pXo0SOwplNH4gO24WBlowsHJDMwxu9TgPUHIz7zO67KWXEuLG/Gu+FKxqwyal7lSK
5uYmRq4c0uoQsRAnbt2SkL++694lejunqbSfaoWnoZCZO9VTKa0K6sD5vM4tM9u2uSvlLn84Muxj
N0+YDzhN22ieqm4MYtYrYAu/O3HLNzJEiIiaHeY5bRXEu9B8eZW+To2jf6Ee9SE96A8qPFi5L+/G
l9Ul9aLEMU3PBBrb2XUyzVR7jHyeX8I2qnjau147KZpMaB611vk4S8Jph5wEBfB5ZloNtkHiZhl+
vJOgxocIER2x2hmVVgGRdGWlryYoBB25ptLbJ5/Febvv5nnhs7cSJnZ1GpZevF+1dO/0hTaZl93c
SB9G0VI/zM5H3zy6Mmolpc02VGY6L4yrz8dosOj3GWtLbgn/mGYfId+mMJA6ReNpAPcmENWeLjYU
zTEkIp8HuAsrKOehUXWLbULfgqxyCxuaHTyzYdtYa88wm1uH3YMCsXyNyashS8v5F8w53MrLGE7p
Cfg5ZDnQt3z+QNzAF2ugWkFyDnE+sEQmJy7TjxYw8viLTh2EQncFBMhIwqA3WTpI+iIukjIDhqaR
nywp6XAJRptIzCuvJncZy2o21+S8g0NsW8CR5uYEpVAOvhcp0p9fxgzqZaBhG+m22aTIEqF2kt1D
fjBFruZsI8EBOhx5OKRfTyh3QiA/6wQnYHSXvBTb43PxOgq/pXQQxET86+YxXmSQtJ3cDtFTQUFH
0cPWQBTAPbsQLKenh/pL8ro7fa2NIMDOnHIqoQkCgz3vILtJDtbELR8IVl74c4KY++a0Vj1503om
NRLRxNiv5DtjlaALk0OMmqJ0Gq6U1pHW+VPzJH2pX8RyDHPtorPNm+mCaYhNiebHrz1vsrK7m5RT
vlgVQABUlaG0d7Nltex2AZTZQnsB0yNN1am2PN+Wt+39GfOmzqPGgsZgL7v7GqJ6O9vEznnFwyPV
1dGzOIOpQ0rraw/S3EADm5IXyAYsjvVyfJBg6kPzyY+fs03i5LSeKkdi0rVwR4wNS3b2IcAJKYrK
8no+uuMoRhsZ1Xuhj4DqFmWzC+HhyUvhMi1cBjwRwbPOjop5VkCPHFfpfYBj8oK5TMiqPyeP7c1+
VzzKj5JuZwpEp5eJvX9gjLw42XvkmQCw5Y6xvyvhmu5mF83NSy/PndVFeZYv0xPk8vwVlUkw6k6I
lsMm3m8SbOmXhv9EiB3SPKgx36k08GRNuJXX/M68vO4pWCdzHuvoDlNVGd4JKqKSuDqbzLBCB9ji
j7O9tuBfjcy7JNmk+2mEBwqcyrQuXExtUQXTup0ZZm3hGUN7vCFWCCklHexAsgIk3J4nmcV/dRhP
0culdkM7NPAvyMxNBR0Z+tA+8uLzE71tVOBhMn/eQ4Y33oxcc9d62Xv1pCM4+HBAb4tJw7UOFfQC
TnWsXbjE3k1uDKj+8XvQAKENxIXDP7uLHI7/O0G7ni3bL31rMj3xkM0ZNDDf91v0U967zXlqbONl
653exh8IJqOMMFcga+UUkUqFjdjX3runw657YphNJQJQp/FOtRnSpShZomLvopvnRandLZq38736
Ka26Zb47ridklLCxEG1SxXPwFPHulC5KfounZmxr2MSn0uf8UPLQ3o/r4200a6cMI4C9/IqXByRQ
MYvRQ/5kbKmZj59UrzGx6AU0+NOJ01rBJvQu/rF2zl98AmExTu7JNZdnjunL4MF/HXbtl4rQjLFq
ZEvRLP6oxkzxu3IL4YNvUPOJ3CMPXFoE0N5rG0SI4HR/KN9KxPUM76JbAZW2ZgOR/jNS2mvklT+0
Ma6luVHX6lr+EJpSEpZGECIG67G1J42tLURI5tGt6nWbfGluWt+cTZbh3NyY7ylaZKk13gQ4t40G
/9J7eMMst694OQMdEChiKtb8MF9HjhZzJXRN0X96098uOGd0417Qg705Im5F93GOSosT3hduywVs
iezC+WR5hrf4AllJYyXb0Rx12gMkhDHYQX1mzA7Tj4Z9tQ+HG+QbyMDDm2ypeBFnLzsXpLqPi/Ie
dkQCMkRrLC9LrPOqmsmL8O50j+JfnDnNmzKamck8gWCQEF9aNct0DctBTlrxZZZe+RC85kuCoQDc
mwAWkFHNgsfgUVNscYzjzEIQY54wAYFyljO+e0jRQxD/5nGDn6YmlvqX+2h7IcSKd+YGD74ZoWJ+
XOtfXThlPO5I2ZkIEMIWVKDW8Y20QunYU7Gt3N35Ae46UUgvXxtEotPXYFbNL6/B2ljV2w7h6GA9
eo+RWAxRf59Wy7F4+DlidlMuNzekei/5bbC8QtjT0l9Cru5G28mAIbcoNcxDj8cnz82PdKp6ATdW
jJDrfruSZ8bIOmwmbwptecmuUJRS7WKnf40xMGfuYorOOPNahALhzem2mad+ytHul+O1MrLUefl8
OsDUHDPweHhWp9FMb6zw/TRTdUtBHyayD50rl14DrHb8UMZ3BiECcciy5nYlSxMZmdwqv5gdCp19
7OQ0kPNZk22JEppoWUveRfKC1tqrC/1F2V5Aku7t5oAKRAiiYP8VzCSkXgNXQgXo5LQn4nrk3Vzi
EFwAA8YIDodbHKqbctUYcs7IJsfITRG8UpcyYO+FHTkGWNwCWCve9a2+woujzM3dStd8O/80a1Dz
0j0mlnx1XVBoL7gE6ScUkxCTnO7NW4WyjAFqcZEtAp//Yx34o1sFdaMRFLiPFWSkxE82CciUZKaC
BI24d7xEfYv4kXQHwgtrQqgOIOP28Dyeha4yj990fM321Fg7XJ8a2Bq6BCSkgZVDxxogV7ibMPcj
zUt0hXmaimWaGwLT5LyKz1tF3pml1ZnWQtcWauyUh9kpdxEc6kZu0M1K1a2jeXt+M/cEyI5B/vC8
FRpEB8cYz0rZDkw3PU/r2XguFChkuME1tKwf9tojlui7heXLZxKs8vPm5oCyULs6LlLQTccZ7nF+
IlGq5qe1/MSBednu/HB87d4nRxdHc2kJ5x2CvclHeCa0MeFmJCS7UU9oX+OBWB+VcgQnFHRjR95+
E68nr+NXGR+L3svYP5nzURpY47NdMiZQ3l6K6aWyWsWK9qC4JHzEk7aW7jIOGTKE5WiLbMKNvDpu
xjUC2kbijNEfW++ZHguXxwdkIMfvEoH42W6/SrK9i4vlLElcKbfFboSYducGugCtmMclCRh/M8kd
lQCAI0M7eTaBRrkjYeUFIf/Zbujt2URU88xFG5Rcr4Zc/Yx+brCarE+kc9wPT62t/S7A78BSKnRi
nWJ+XCQuDmg0M57T+4gOMg9PgnUAXuWl+i6jtKY75q1R29E23eLYl7ynhbhE+HBIgAQB54l0jyzU
CR6O/HGfYElBq3FPZ0B9KFHRZNRtm5eW+tpxGZGBQUDzbKtHvxjbY2j7eWFMYr8Y5F04YyTm9wQF
NgF7nDsNiclXfLKPjVOohE6nmXmedmd/niHhzayvSBBsSXrRkaQ8uW97IkAuKZT4vGhpPnrfhzZW
vjmvpKNfpjeqvEsTrH76oMSO8RK1mwmi34anw1qdWCN4zUkoTEuBer6bhfUiRLuH2Pq0ULa1L+fT
6GC3W4NhEQ3u7pbQQ2iN4eICqyOkLpkmN4RUOkyYiOqdpvJGX6OByZCcxHyislJvywXakjO0txco
hTkZTL0BFhyP7jLcthEGIQ95jfg7oqYjsoK4PMnvNgWC4JptACLqrFBeRI9Y1GaDLNJkd97bXOHz
BaFgh7+i/DK6OdCynjjCBx8+WzQP90/hrMVhKFDyx540kz9JNR/Q/BYq70IrFIe/xnZHsBTvGQ6X
vlOY0tY2uPTpfmLBoJsxkaM/VRDiu+38JNiH5rDi+IGjvBBJ5e5+RbpGQLa68DzrW5MLdJu+xsv6
63K2T2ugV8D1EkLiaqf7hZNDeJ7c7+16i2ukNX3EBkE/v/ffCI1tcxXsFHcc0/H/BH3+Wj/k4Ci4
PsuJXT2mHkwu4Q3ODWZ3KrfgiwA76XYDjzt/Z1HkeurUKVUn5160/9TVnraDOGMITIg+vkpb9xTe
S7BN6V2OOcrWPq7bMxdZiCUzK+umdjFDTvr/lKcvrxoxNF+UOtIFFGxpRa81nhO+frDGKBmAnT65
QoU+c6K1AAUz1flUMx5K92OdInaDxBrZQrS+wI8+ukG7D02jfH6CQa2AcF0mOjrP6lnB3IcbI5Gp
rCdLZCTJ54ynwy0ygLiMypWfMLdl4tWjRwGQvXCzKj60jLyiMsvZZe5IPkOpKW0J2UpRLUAwIeG3
TO7Dl4TQLdwFt4gfQ2Fv3lcWUhLEBtkcZYba7YAvf+WUdyjV3XVueJMgd0hag4DxC+rRVFdChFRh
JNFcpLiI2oQDS1xpSmGsBdfyIHz7yMrRC9DBuV1aq5CdNrPlO/kGJ7lQLEDojU0piVa8fC/oiIvl
w13jCQEnMW9pPskuKk/qrEGFTmh4fU4cyOz8Oha4vVmMmTpCKcDMSjrrKnjjEdHY7b3jNMAk8tOO
SNk4pNUiNaNkQyMod05vOT/z7ewF9/oyQ2keW4l4R/BqbLny1v55zA9EHRRycL8gkChg7Wim8hfy
75bpHuBZD6ZvBLWAhUxQ1jDRzyMOhLLUBHEPbRpRf+MIEGtlY8am4dIwndpMjU3l56g7IUYzWVy8
wBcpG3W10CkEEyliCYtkMyIihFxqBATkOJ247UpNyf1kgiO6uZ9vkydRRzz6N9GST6UwqRM7VKYa
yZIxw3vmnhYtyVi+5NB30IC4xSLyDiDPOQ3iHkQRPdAsawG5P7+Hb1h8IQeu2Cp6FhNc/2TWcVxn
lDvjebrW7eOWg2yYPFJsPG3znsB75uUcSugyxjyaXmDlSuDCldehO15oLsUgtkdlkgpgwU8cWZfX
CXQatX1ejDFiF/u8EswksVCZ8kYkfpCHkGF7xUJ9Np6psF2obqrTDMbghbwsX+Wnxi2eIRa86Vx9
hZ13z+TBQnRYWSF9uW6n1Tzl66GjzBh1vSLQQhCFfBa1CJBWMtHNu7J5J9fzUY/iHALvSKJNPtnZ
cL9AbJ2hez+TuMILhMt33XIyK+8PmxFOObhrqbSU1pvsvEjTImR87mQ4R+ITbZoxb8xIETKkr8Vk
Rs6HvGnjjl0k3jF1upctGdqdX9Y4cODd+fzyZbx07yIa1FzqV7w3dwRHskl0aOWBV39h3kXFNX42
/PNrgDIgqSzFGvQFX6ldgxigWOnFc1JI6iSk368Bso7aPIePPkdMM/yodnThISQTajYEcxUKHuoc
AlOfsVoMo7iuGkKvOOPaJ6mbYAu6uRxMs+ie/9lM5mcK/k8H8pfpyXIoZ/Mf8+70Wj4UlQ15VecQ
E/oovvD05vmTtiECZ9I7sgh0eWrTYqlBWi+E2epptBiRDRrrESAjDIJzwi7cF0w6crMeTQ3zK6Zv
ExjUbSwNgg8XSNJLcOiEYMsvnV7HV81VLad3511AaJxOc29EZbpxWU8EyNUjP5ICI6ugdIDLcxQO
R6BKY7eD57/wDwyFH+kGEbfzJ0r8bjwPXsUvp7kamZgomY+90r2loL7K54xtwW0hitzyG9WS17fL
infeYWFjH62Yju9BQcIX80fornh4FDd2zVvi6J3yisJT6SUc84lEkySI+OuyJeqc6Y4MI/DI3lMf
ju+0RTMPn8cIy7xTvSyWqn1+qW5MqAUcc1ZORfc9IDxTwBi46n0KqZQJaX3GrdKs02PhGF78nL6M
WCVlFQZnls38fHvxLhSI7vcfLW9+FizLd8QqlTv+FlNfWwfAvYiuSKAoc/EBXvd+B6kGLIbW4Sv8
Gr1qt/v5HlcOXz/+7S5+D8nmCR626v3JTz1q6Il7nJp31MmQKC9CR36ijJNQUZzq9wc0I1HwfQs9
qpl4O2k24f7UU12U01tP95rLXFu2GDBpepw2C+Dky+NMntEfWFO5ulWmrMusNzUWKjd2vkKddyZ5
1GBjIl3rtN4TC6+i2d5TSFTRR+ZLkmJOR7ciUeHt4ScPmIUShWio7PkJOI03fLbQ2bmtp2Mq4eTN
5CbCU7oUKqecf/iMdqrfejV6SJRvPMBCPof8zr6Or5JPAKqLAgLxgajIoqx0pyNKXNuoz/G0YZSG
0lT/itZ8Emq14sPkO6O1Tq+Gn1ov+Y6gRwyOlJ/litBt9EhJs3xpqDT8D0ln1qSqlkThX2QEkwyv
zOA8lZYvRFnlYRSQQZFf3x+3Izo6zq2yFHDvnSvXWpkJNqctTQC6ZuJ8Qjx6hMNZNLujdqmXw6/h
E68YoAdpbAve46sMet0ut5VqtmuhdORLZ6fkTvStgS1ffRaAOzfllRCoD/uxF344w3bbx3I64R5+
vitJgpMtTMX0aE+lp+MWqANiNeuF2jYrW47IP89QW0goXlkwbowjgyMuyADyL2cb5H3DHNT1w0fI
gHxjVBW0FXEcWgkeltmd86ADQUlMmAygQ1CSNLdbkpVHJszYC1aiCOrpDGAoeTe57IBAJK+h4lS7
lpHmvshxm4efk8jicsvNlJnM981tpK/GxMROp/1IUj9fP07Met9Igf6H6PW4i75Cqcfj68PhktjD
rlzUt/xenfKdbLv0LmDmUMuiYBly0YyvJYa+FtNLa39YdORifhMwGEPb5lAf7Tqi7I+oPzkvw9yp
N8RN8+UMFrNgxIXhzv9r7NEsoV4Z4TyDw9ZAp08mEIHhOTrqoNkaXH7uSBY86AQaxtsILIr9iTIB
k5wA9zx8trhVMnrRfrF91vLydXyuJ7wawrsTcfGNrGeEatJnV7g/qQ1g9V00WpX41YLx4cI6W6q7
ggkRnZOuh0vFet6RFCB8kE96KA3oP0yEPRZ/ws9zPaPX+bo53mBAlMEWTgOoIHXyO5kPwt0OGSpJ
nYY4EPMdYw/MIlNtTAiR/l+8h/PhmhhaOg1GMixojdj4j2pI7F8qTDEk/Xv/vZe/On1uOfypJUje
E8MiL1Wa+Var6hP0J9qZLMWl+pWOZqbyVRF7j9IXC+4m27NfzllPXlSnl/+0m3+DpTNzAuGiJW5r
l8d6IOrBhRouiOWHBc60Js7ylOP02v9DfC0DWrBc5tDkL7Nxmi95gjlH6FFgC8qlTtfQqahkGmjY
YPoEaq16gN2udh8s5GkOXbyIC3vGPMtdylD4fbyajo3ZIv/3JD+Ens3DKNhPrPsEaemz9NvzBafO
65y4t51E3g+uoVFAvBNQPzXGo0yhhvW/Jrmx5PXtSYZiuCkkTGT3u4izpqQ/LmDUh+ndzTbtTkI2
8EawMvHShyVs2ZVcdtifkBs0vz6QnzMzNfbInHzsKKsX6cy7cD4D7orpqtB7Yl9bQHW17vsLppd9
U+1puXME3ZDasFxZtlPjkkbn4tJ1dI3XHfuermD2TTwPZ31bnjNORh7c7DddP74Yc2CPW+Hah9Fq
Ov0QRexXqC5jD19nfZE3LXNsJxj6Oc1uDJYyXwG9+nhKWx7yzqBlql9du+3rr9kWG0a3Maiuc6PT
9OyeO8aKARY76txgKQ58JGny8QH2RXn8mVb2cSKzyfOZD/9hcl0Hqpkcha8t1oSVioa20Kz7berU
dIElgC5AkAk1jgOYj4D9zm71Y+dX44CrGH01c6pV9Pcf0GKiG01UKLqhee0fP6e8wKzPK/U6lQOl
e2h6Jcy2hNdQmUBL8PbqTYKVBC4OFdWKTuNv8id9pbH5flG3zhyIoOWgzT0lwGKGKBBCNSBWMcR6
UtF7B5wNEJYgjnH3GPDEgzt9+Avl5mnHpzczvbiCv8lrMF1ofup85ChHI+iz0u3hAttDC/bYjJYb
kiHOQprufhPE+3+IAuAPHvs6AmEwrZfhwklwfVpu/ZsFL7sKCdp0HUIlMgFsog1NSAWlJpmfEfsx
cw9YcygGsA74nWAUGNY7se2bJzoU4x/lLcIACKwMBhhozLP0aIHS2RcyEw4BnFNzrmnJv4jor0Bb
6PeLTjjENBFOsHZkmxqWchKRxw0H5p4twQ/llc5H3+YXyq++NVYdjYwphCKAWBn1OG6x1XdTIbsB
iJwUtWSzSr9qoh4xm57D+yefh2LyhGNqzfSak9+tdfCtwJV2pAHTL8gX/Yf/mcgWR2c6ouiLZzBN
xsleRGbROfC/yVZAgWFg4ZwG8xm9Q/PCXqi3evWXBL0DiA90cfNUbeWuGFDCN5ZKyxKdTvb3FztO
vxZBAqfkPpz2BNXvVffcf236E0fLflzKYFmvPbW8QLT7VbdVB0sYrORpGx2b+nOq4LZwIVD0PLc5
f4vW++T28/o2rLlfHrq/5hCPYQudAcJe1ZuHl7GPhK/Sfc0D+VbYw4zMGxOqHctuc5DBKKBo5m9A
6P+bO28G3KxMUcPyMHOyW7MYxYnpnTWMXk9PCf2De78FoWIZ4cSeSFaGDpvGGt49Umw4XvnlRt+l
aBVkH7T7F8xHHM4TNxMt7BOyZj5fwVwzXwBI4FtKcc5zlXvCt7aTwfybfPlM8T9QVvbZxJ7MOauZ
FbPWMUoBBDKbC8sVe6jsOcOO2c9nNojer4St4ejf6U4gtkdB9/TyU57bFY1KTkI23Y1CdT7DwZkJ
/M3mHbzmnNCYWTCbW3FretdoTd5/DqUzcdX5YEV2tGSi1Ql0LN9YXuq2Pn++H0zvjIH+yna2LjZv
phoap5Fm1h1NTXkaWx4RJeIB8mmgB0xjD9QtDBIZPt/G9GwMmgXlC1ELM8HOPgwVy63mMMwD7Rbn
1LfK7psZ5FhucsPpHsxwZidKySHVrA4iiD1TbNSC9HvoF/0QqOCB6pZFsOAgrnJViCTISeMUSm7G
GaUtPBrh8z1Gu4oTsELqfl1LfaWpP1X5K2obrTtK+f0TLZuayPFAkP6sZFt4bDNGnz15JPZ4TJpN
J9svmtOSuj7wSzgjPzZ89Uf5iR7hvPOFzlUe6Kemqk6bfD7/kl+eyFzRejEu5+I2lb2KGYKj2Wh/
HcOWdbvguJO85+umY6UnuRp+4KBxd5Qvb5g78Kz8O6rXD23RMLZ+B5xEr8sQAazPDzq73a77tXQH
lE0oESBHMYT6ZRzkX4wb5MNxMpiI0R+GXcSruvVnhYVjq80CgWyfn2ODWY+JJwOTQBv1Vu49g+g1
ZzTIw5L+NRXgpA245lz2yj91tNwudfA/ZbUZKyH5Fh6cGg2J7Lh2OkbgiZ7OU3Pk3wj58yh8iQ+L
2xL7UNb9sXOKl9U+tzF8QuIoQiDS643eVPSHIyhjZWlWEg8DI8zD7poVYP21NNJ9mlo5v0wcbX7n
SucMBuPpJJ4INFaWheq0rakkuynT0hdIXHzmA9AreR+mA8eLFP6vQ+d2K4kRcqnzeC0L2TYeVg/l
8vaa7SCu6+/esDQsZrFZ1pMeg8jfk/HeWIZq4ktvP78aDOfeQZElrNPUVQG1gqmiZdTO8HIf0VfK
fO7ayZnl0x5GoFLOt7SNc+8JeHWeiT/e7ogCbb5lA8idOS7K2q6ZuUMHudolJ0iv8q3MJ0FmVk0A
BrqXxvQn5e2r7+9njrsnlHob3CWLFv/f0D1EtLJ5ML+J+WSl6pAKxlDHxFUvu5klJWFKC+fKes/t
z9sheyoP6KUY7+LBGs5cSqf4ZKuV5LbvVcHkeMa3w6nxVN/rV2IOh9c2kx2lt9XaLbrDmyDSWRUo
U14MqifGS00Le4xpd9IvkRb7QHayRDgTXlJsJ4xEi0DGiBUeLi6JQ/v3xcat92oSSpzuhgPL3OPU
jS1++aYmGpaO4X+8DZ9UbOoSVcHmf3hGMsnqr7VgqyRzxReo+M1oeXWt126H5vT4fdVBtavJNRUI
0pEfQVkKtjJYJENp4cGOoJJwGsS19Sp3emVl+XdMHUl/EO5DhmYWlpFb9gjENm/eSfuBJCa3Um2d
PW09CTDUjZJlEOFiTqFPsZhnbpyFk0urs5LLW3YrLM70GXxC5WMAMcvG0bkL42rQ1pqn9tiWyu2V
XPuWCXbvvUKvw0P1WelpqOpbsT9X5PQCzjZp06JkktTSc1BepcaikLcxOfBrXMx1sptHOOZ7Od8/
G3L+d2nngvNugWTxOp7v8of/RJ1tthxLGrlHlV76Zj0bUI850rPHSZa2ef/7VkozEh4menCp3Ytk
0ZLNPZYy3MHQWJrE9XAGfvAUPCszl67sqzEKhtYWYjeFe38sVWx482Mt2w9+CzsvbqJIN6MnYhQR
Z0B5L69i4tXxVhWRFfAXvm/8Rx+7bFNVdRPt3hdBzkwpwZ2Tebw8OYGQybqdCm/aHj/GRVOsoUIT
eYXcrWBYcmSWvZ8VeznB17dttE0+7uKnq8ztTjc7w217rsbtlfOrXRBYR0JjtRye56y15G4tkT5m
CyLTPLL0zp4rXjFfNaLT999ttu4zT4MirNxi7rHB56JT4L5k4RMFIwsbSTS3pLf5JmaWvrF/zvwZ
JpWn16OXPM8qE8z286eHHlDXYZIfZTU0GH2TyabwPspPT3xieXO02pniIRLh22pES8nsZkTTdkeS
L9F6wCwRwguO75lZt1ZrfEXZWs3WUfo71I40eDEDlfutFN8z/GOcIwyYrGwt5hxe5wwJo0JLdCVc
YKKb3/m92tkRs4defgv9x1j60ldjPzkYymYGhnn7n/cOA5YQ+ypmimIVDWFH4/l2MSqbOd16lMzr
Kr/jeTAXW1k/dAfJm7+EzOWHynsnVT/d41KpYK7xlxPlQaqoOyCZOYJIuxDHvYZyBiI0vmUFKY3F
/fG04mli1HiiJSmBCAyfr9+5w9nWJ2E8VFA6E7qDj4Qqp7cOKUN54L8KFYvD5OuZL+GQ9dwWfe5g
7EzsjgusoxD7c/zE1zlA62CctVu2YbHHptTvhklXt9IM96TLF5xsxrN2LlwhQ7IQUq/tbMBbHIfG
PJQ/9hNIg1emZj26z2pqX6tveR91C2rz4SW3koN060tbec/XkZ4MGBXZNPb5fUZiWSACjH60Vf/U
YLaHXBEO9ylJm/0AoL5hUBtr4DPwQWG5Au+g71XhS/GimVcN4bwKHyzFym3jsKjD9MPrz9E3CxkU
OpO9XHOeUBNwRytR8T6Z04lOVqzGyhZg5OitCxGOGJti38/WXTnhSmHwWkiX0u84z7Uq7PFUvJxR
9jW+4RpJtq9+sjpsq2XCC9g1bfRPwCzHWh8zzsgdoOnzttr3jp3AEmCd1i+oWp7L/5UqvTGh7ocl
xywxmO6rpAHkNk7HJBlcFAxsRC1iUD3Z/K9iChe2lK3UJJ4sDDzIyxTNclzMHCHIPsg+ehB9t/eY
MXL7Z+ZxQ1wwcJtHLcBBn0SsCmwCgD8KFVu5Z/FseaMxzK+zM5TwIfbxdVGg6gH35z62VxyF/DVL
l0smv74Jkvu+v+8iqB+NEfiPoPdfa6HsGC+wDf1AyuLwin8eP+ArPNrlhmq4GdP3Emc97Mjcj2Qb
Mbf5ojukgvxSuS/2PR21jJ/WpUhjZzjVr25nrug3i5eVf+fHdHkfFsoWviiE1aCGUN98fuOlenzi
Oc1M6YwV3dS8FDsla32XwjGvZ8E7gJNMzMSvggHbWwChukk37UZYNqlV7jlOAbqJ9cRS9++FMCaC
SM+vReOPXhoMzrBOt/NwDMnqEcwojy3smqVJPVptzXLTGJwOH2y5jljKvKaw59fPYzPT1pLsiJ9V
P6wjWr9Uq2fu8nIpSMXFgNVzyxmmbIW/plnsFXVZyv4gOtEfstt7W2SW8B0d07ssOhSrZpMkpX7z
8F9K8LhiiEmmJeJzwA3nTw4AqjdQOtc38LVbxvvYl/35DUD2Ny+nuchn8ntf2DbIik86iZGVhhVL
ZEaqeuec2beuuom3+qWlU7dXuz1jOtCztYYhK5a47CK85XDNeHP4i8e9YYpSapGB+6SE1+iPTcFT
SUnk4l15iHccnUpANQLI1Ez97u+N6Sz2WM7e/Iav0Cf7mkYVAf4RI6FaGOS3MvZIlFOyGA638czd
4mqworDfPcN09zhp/vP0oB8Xl4P1pzOnvroqJhtb2j7tMRQO8UkJyJ5+6jPwmX5MXRiHqKyOGMZ0
+SlIMbnP2T4NEQlZvC13+fQa1Kjf0eq+svVvfNIYNdzaxk5htjCmDBQ9xnprkzzAHwHhAxLTjL8a
F+1Kvb9x2RJosLLFVkSWGLmdPydxg7L6T8CL72xYnxjFdqlvGcpjxPQ8LLMuZTMBmMaOKKpwxP30
zTKxlxxRZQLkkrKTa0pO/y8+ppa0ja8qvjEyYc1pKNZ28pWCkaqj/Gtczyat+UC92y2norm8UT0w
Pcz8mocz50mSto2Xb7f+0TAcf48Ok+WZGbgoF+p37Lw25FXSqTxE392NN/lWt1DfBDWkYt4H1jC3
1L8MmmfG9JL0BONnl/77EpPfD+duIQTyeraOtgOi1SRsKQeVflSR+2ETvk31KKPBrFKOeomMDdZJ
getGcfLToPjKl+M+cXsP8AZfB62EWi0FOZMNKKHIOfVyLOTZuiJ58kBAzwAudJU6nzVuCfs2g8Oc
wXZWONFhTVNs85ZxTmxIH0dbzBca/jLucNV/TybH6bYF3rmnO/bluWyZUqr/DXz/qvVILeUHasOV
aWMsms/Tc4WBrN7IrTVHrGE8vftgiQy+5vz29uyDpWO+I9hEx2LBJmU1UNTS3WaZJZ5LZLRPEvI4
g/iUTARde3+wgk4ihylr2jfWZAkv36Ctgb6RLq3dfvOvg2YR04irzO5qaLWKNopLjiZ42j+NWVI8
FrcPNK8j92flWcb0HVoNiiovGXbaWryiUKyBkwf9oG9mzDfN0Bp/3pdKtj6XJ6loYxJ3mLUz8lBV
+7PpHOnD4/5sEF3X/TG/qL7kcgAuHwGI6ht6zFxXbiya37mVn5hf7zQObXmmZqKI406POSfGPZou
J+8Ajax83YWACTQr2TRwoINVrPVLdCGjC7UTsvwFhzZdC/f59hE0WPnWCMv3blXjtnDiv8cycvXg
lxBaLXs7phCWYZIYYPW1tD8Bgw8aM7BDCJXJhpxAlpPlm7yaXmTW0wXF6z6+Pi9BhEiYZ/DxT9/b
UcQRNjXKb7c0ykcSAN8jx2JTYfrPpJ1RbnUUD4X3oACQ+BC2TI/5bNNg7v38S7yI9+KZzmhzoTNN
5oAyhk1xGq725k4rOw9Eb9lZjVevY+osHsvpmeIfxccE0+/Q39XBJBw8tsM/DhOMPhmbK951t7Ng
Qw/tp0pfOegpjzD+qZc3x6Zmzb1sT0YGQas6vfWvYYzBg85kbxe2yhWdp0sVAcH4p6KB8szpl4Dt
g+xILp5JujW0wQn/70I498h0SN2QF0jZpSctqJa2k3X2I1ETtkn2DQUfii/ceBxM6P5LRnP8R8bz
kEzK8WHJlIMgmnMB+5hVyIHQTaAdiWTyL1xwGixp/L4zXNhqWG0F56Ye4NS7Qgr7nJP77hbP2YQi
HnWfoy3m6fjSH4BLYQTZlm23nJ1Yr5RhtJfHRfgW90IQQYAtszOZABYYGGy6wVjaSfOSdbtlTIyr
mNTyemxKy9ji/Wa4sJ9vo9/iS/xHBLCaRXPTj/kKb6+rLCVfaq0TsQGPBYZyKwZ6kdiZTaibHoVG
UM/ivlsQL6YilkO2E/j6SfepyKL3AdUnArTdyvBQvu/daYukfAa6TTMlRFozMC3xZCi2sHxuYnc3
n/jrublrPHVRXnGYwXWXS5m2tMLicYjWFAUwHJ1XHQHKu2mtpd+Zk+0MW/7DYsR74t/RsH2QK5sC
Rjtqdbx80zMT/LEZTpKf/vZBy/pcV3+UJC0balcSs14NK4mynsYjpz2UbCo5zJfTjCfpQl2QLfgK
pQFzDBA6UKy0uDYvO70XPxyleVCb1OMkoYYHfho2/gXR6YG4Kcy7Dp5OONY3go37DoNWbA9vU3xT
ITCZo1wBOHuebYsd1Uk7BFuYHU9ZvPhiRO8BQBpX8zvA7odKGzmsgupoeKKjwHuconO2m70tLFKO
aLXMnNzJdMZZap62gnw1i3BupW5yEngGfeJAEfpyONt97GxRe+9Fx3yN1OU42lBWgQL9AC5AS3Av
jfNcylZzVXPrc6SqjCOoCz9uHFFRRL8yWqmApKZm0vzFHp3Kf1GVxyfa1UZYMH/8kFDZwP9AOfih
BPIOEhgWxiyk9Mt92MM9F011kTEKFDyJU2L0+qW6YDUNq+x6wjtuf6N5u9kudsHz63QfIQvBApqv
a+0Z9khZ03e01+x69dPi1cq935+GQ2NYCQuMvIivOra+/kt2F6md7TrJfR5QrrcPENOGMqrHeeYX
K+kmOxMeflk8OVt36gsb4U5KvWaVLtNtWTrDP4UwCahOLwlVUhnqd0+VT7mcoccbLIE9nmWqjoCp
oBdP/s5vMh48TgbwG41l9H2Hbn8v7nxPKjzdUuCCkOdshMS3r5wrG77FIfb5hYdb05sh7TdXgYVl
UBaBpSO3yl12LVfyXVq+l9la49sjOTvJLLLJr4AXwaexyOW1hmqz5X1n/lCJRu/DOYLe3HocVZ+z
NBTszol8XB9LlAFvsOofMey+Omc6yMnTXG052Q/ac3HXKSwIZn+zICYu3EE5bo33Zz3zDjhCT8qa
3ystpWzKPr+xcBUcSmfiWfliZtcc0Ql7fyhPT80glO7zP/WSqLTVVQ/xknVldp5kdz/NlxE2+zmN
klP7DXY3peXTxZXLtdSUj80QLleCnxKSqL6k4u7wwkePDEyfXlgU6rAGq9IZhem+AOR34axSzXlX
2QI6jKT1fpMRbB7aRmANoAJrFvbpzhI6S/x6trRnGL5eX7NQYL4iNSti8MGw+TEV/C0UVkDHRsjc
surKqllQZbdt1nnJrbTb18suNOt91EbrE3nKkll3z02yeMExHTODdvjJ55Sgl+/nHNlfCrrmaGIO
l1L8OHbb+ZHhRXNHAanHC55ODRNOEQZ2QVyadKlIHONhG/Kx5ywCF9IOUVnqxu1DuDmq7U78abiN
1C5HyiGttDZnRFjdj8wo9oCgPRAaHhbZGkGoRY1wptisUjHlxQ+XHyat2U3HRDdaurxM/+YYQ1Iz
be03/jhaOhOpmHrNLh2tJ8PMS6fn0hO7xIySWgLf5wcO4wQ7ovRWVW/ekp3sy7X4T/998EQdlZ8e
1QsU7TL+Axc9STj++Ptsr8tWDyYlAcWVvxfccs2Pe3mZ9ExjtxVK5KJNnp+a1n18DtHHVeQvCfPF
jClwgj/PfbULE/ps7uceJZpYF+u/pN/ryIXRAawygMSV7NRHm/RzlgrKeexitMitBtZrGlkGbrN6
XdTb+mnxa2P0c0a04LOXrbIIU8zy1I/xj5eZpvu82ZVkD7TwwGTWwKSGxHYt96XnkXpWqlGjTTQc
ZlgfKICuNpJsDeqC1Faiqorsln9QsaRQfRvOqXUoXD5k/HrUYAvxXzz5B5f4FeJtmpzQ8o8jOq9B
hVi5/IhwcpZKhSYehsduXDRneV8sPq+DrNpDuW1n7qcNS5DbZysrpF9iqM6uM82qGl8WPONlPzo0
BAhtK3l4xmOhV7uSVFxxNMXlt89Lqzgi1SjYjspF3zrywyko86y3wnDoq00FNSJ6n8JtZg5fl4yx
uA1YF8bM0ZC309U4OqyopqBEDxXIlBKUDPQ6q8A1zNKtNrM5fM5yXm0HbuKzroxNRNMtirEuMTCS
cTrPYN6a0iZT3CkVnJ1iWqgyzxR39DVO7PdvAhRdPVqHZcKwnmtOtAlYQidYK+gViAwh46qRmEcc
JGS5jR/5hAvnpwogf+Pgl+0GkyOv4S9pPxEH2IaCzG6vUwX4wyP7pDgKsXM5feROkS3hN1/OmA8G
vNzL4XMJr4OHrnflfelDPZ4+m+LcnIEQvlJY7YXr1ZfRH3RpdYfiS+ytymiDfkN3Epp6afhIOsOO
fNgvDgzFzQPjmhdujY0gICbHRLhoSSUphWUFm1D5Lb9ED5JmlR3utaNuZKZjE++o573NOCaZ6QWj
DRK3wafb5mfEiAzKGPJQBOX/sL9GBwqm3UaXuHP4Iqa4oJ8/AVZ+SPxDjTvw0Fzj3+cmn02VwjQy
0QtK0qj8pGyEupfSGxWTMP1GxCmpFAB7+HzXOH6A/ipIR/dLIO3ULvxze9h9wAbcodhk5nxVkygk
KNS/37HVrcqQWmiAJrJx5A6kQlPL3ymMyCalc8z9rojjnUftk8sd0Rfzv156DkwwWnhnVgcuyho2
mXXIFi1cCLyWA2OC23gGZzG93Wehr4fvyAoTv1izr/slOqxTrEiQAODq4cUcQrzivM1UmwVrRNdh
/FrxDxUF9hRKp/YLrRNXdtVRoJAtMwN/YAumz+3vhvUiueCOnSQQ8aRbGcpO9TfnYJutXqHGGoSw
IvUf1+/fDtaE3GKOXePjlTxkVyCCvoDAhdNRLJrbxf3hkr+Y7+X4YyC1/uNpHHI3opa0PZenh9ti
oAKW2Qb+z4gicIoNhWW7yW0De/7gquFk3kuolRMzm1wF6LGJD/I39WaqQ6PxI/6cVR+blFo8MbOB
3OJDTpq602/vQ7slNHDuP5cDpReEFev9sgoM67YuMtewXM+tiH46HzibKtCANf+wAbDavkaGXa2o
LlRiGuKZc8QvS1mVvzGl18w7ph7sPqP8OyxXVN/OgiSsvcZ6QvQBqIZ7vGlpr3cmXGfX4U6qOKNh
wX5Cr8gB31Lw/G3hU/kaTXWv71ufPopgualukkb/mPenus+CGfUSE9CI7RZQaKms9NXMB+Fsi1VR
7lmiamQVp4zcPXeauzHNV+Adya3zv0K3CaEpN5WsxxAeJ/sXBzyCL+lihLrPBDc/Okv297iDSKOg
ZZqTU0OnYrC9zbfvRXEFNPDlS34dcunGP/0y89iMVxIBR/6qjuVPtkYVXYk4f08DLabLsNv1QbF+
0BNMPQKsWN2ZA3AnvRW/tbeZKOYcQ8KmDLUvNTWbn/qr+UfrVIvUA8owVLiqHv5gFwfwtBuwzIbM
HexOIsOQPf6R2MovybNb+ngxIIfIuOjND8XsUk45/0aeEG6ZwyngFCwiKoMBtNmV/RQBYHNbORfX
YZVforNIBx5qW5+kC6kb7T8AthioeuAdrxEJLrUKbZAsysZKaUTi1Q+7YmLjMr4shW31G1EmgFmw
sbMvgzYE1EVf5hhxLs0/ZIhQhLbiUNYscD4gNpiteNE3TSUpxs1W5Nv+k7fUPArXGthEgMCBQWYc
j0gBC44I3bAlg9qM0qs9bcAJ3N9Yy09kstME/T/twnhb//9JtVFv1Cxf2814bUKSg22yfy6JLLAG
0BUqB2pLztIfpBnchxZOx+mTkX46rHUJ/k2PE71Qe/0Ny0VY+Eb45EhrK5PjSIUwKs8DMsxhvvu4
BsOv6hAW5WnmNsD6BPR8c0fxPwlHMuZWOr38N22JdaquufYVNqipO8KbSgd2QmY9b2+/OlAL6hZ7
vmaeJtM2Y0ujh31H/YiC8+Y/6A0Gex7brbqopsQEX8x34cX0SMhW2ao5cYhr1IgiFx7GE2fjcf6v
XZKKQ7QVP21g/HsE7wv+faeymcRqv6H5zW+JS40PyW48sXqRIxbyHSIHRFgie0DRRJenTM/t+B4d
1WPtjAw7nQubwZlO8QLOBcX63N5my0UCEG92qZt56l4SnTkwfCP4MKX450vzVFrd25L2eWaRygzf
YuRXjJjYVmcaLNS/ukPLjOom/lULSvLfvs/xEW/mnMqWBnmhm/3tc0aOeIAMyDPWr/14gi9wBJ/K
NYLR6kUcrY7FzxgS9j7UuHN4EJYeh9mWbTZD9j1TzOkx/yp8MviKY0nL7I8/sEEuKZXmBLhdd+rP
2GiP/SKy/uEr2VeRzVfEJuIMiUb7s3izpIhCn8rP3eeG3O9EAo5Ty3qduCz5FNPU+YtrjFg7GwTb
d6Apdr/4nElAamI1iwtS4ySdO1Q7W8y9cld+dj1cIF1ikvCFJWBGsmI+RPO9eUKZGYwhhZw+RKbu
AjYs8n8Dy8Ha+IsPLDeOU2T3GCf8XbvPT0OzFY4pNc8Q5L+WllrNmhJUhmZAJmHX3HFYMyIrgePT
LNETrVNqy0F7lgM0tC+mAq5nq3iJJcUrNrQJMvmDpQFthO5lZT+DM9thUdtMtqjce5E9kvm7EetZ
8UXOSdUUd71bc8o+qYicqmNn381KXSQLBhuvNS+mC5ZBpw8ikLx9fbMQ+OxpSjQFYTyX2wdXE3Xz
44/sFOH/760IZYaEfxbRPp57xQm+gcOQVV6ctCC+Ec4IkCwPIBD/B4/A0jvl51kAM8JZnN1zdyRY
HnU8wqM5IfMQcLLg5zQcSNcU5uVrduh6voXMOGhr+PgIjqu3IyjTZ/B2G2T6lbibraLNC+7SlU+K
2y857vTfuSfvSHRJbxg2dmAu7oJAuUCY8mikeYGEhP7og6fgyl/ktbCkF8hzJ/1+L89S4FHqFXFW
vKlo4xalhXIe1sW++SlH66Vb9b8CtWcnuRK553Yp7t6XB+dOCE4FKOi/CoyIQU1Deam4mdobaFg6
hiKHlk7y/keJ5HJwp1JybZs4uNJpCaOz5mGYBpgxnZ71DahE86CG7NRWFoU1HqjNsOnSByjSqSkU
A51yTyzau9ydInCMjGLPeDkfRavCj3VhHy6khQr/N5uipGvsyOXX9NahIQyVuG57TqfKQj4F0pA1
wTT7oF1ghVmIJNPCJT5+QMmucixvzxc8+3uLaMfpTAY0W1UQsR97fgJSmi9ccVDO/0Vhj/4t6p7y
+MYjPCx/YCIwIUdOCTWj3qCIHtji9oUf08shcNTLGE6DlaRFu9HJIvVNGmCBsIZ7uyGiHB/HPOBD
XwRSJ/s38Zpk9FzmE5ZiD/b1Roi/GCzYXDJyklUOHc1xna0oa5XgkA4ET8Lqh7NAvYG2FrP/sXRm
TapqSRT+RUY4gfDKPImg4vRiOJQ44Awi/vr+8tyOju6+cc+pKgv2zmGtlSut/viNebyeXEAZ8a3h
DtwfgVYMG3CKv/NjDBRxHpiDP43L9bWefWmyOUJ0qbSh4PqXClWCgzTySVcKomk/vFMGZgu5Admr
g/TTQdvr+UZx7wtxxXxRk8F7268UgI5StYDvNr47ldmCERMqNUU0EwUd/4l7j6cnCKeAuhmb7Mo8
6zrWfcrEs3tzAUROEwLuEpnUru0KPn9bHN1jBvxF5dRH3JbcQTYtOv+z3bL2KH8HElbPyLWocjQ0
DOgW7U96WuB68APYZiSLmcj+jmB8oegaBHOwmVgW2GHBMq+NxlWsgpjQs8l7IOXIVDwGpy/GwMLJ
rKI4p15+iITMeiGe8KgTXxQxiksAvg1vvOb6TcFwya0OwMjPBXQp8tGlZykI7dghcrKLVxLos/vA
/Z68XDe0t3VVovpkM5lfgaIs+hTed4hq3RWagBExMzuOcxCo4mQ+GXpBufdx8+cSVESr3DauPCfz
2jevvtKYj1kJ68VQfdLRLNCrfu6WRdA+WhcwT6x1vyGwQae2wEiOcU7YWaij7kQs+hrnYaO/TdQJ
gLuD6TE9gHljd3BreXWYlIZaBMQzssJtwqtDMXiL2ws2ayy1BRCDgHDw1MZjQ1BRhCRQQaoE17+Y
ZWnA9TKeAO/zs1WqwCcpl3KzpAT9Z5wS/3Bdmfy4ry9b33QASDp26ebOMRpYLatDeHvNriSH1/yF
6o6OeTAkGtKzXkfEEVrTYvawe3QmZPQ35XzbW49hNihDtUUO/DhIOE/KND8QfbAAkcFkfg1aDusz
hBDx9Ck1gllHEEu874rwMNIn7VS1v6N8zpmkDkIJMeGDhHKamSRgFE+mVrh3atzgkRe22ItEsEpo
Ic6qeaNyhY6ba1TEPat84+AE+UAI5hdDwGidM7J/ewssWG0ZqX/BfnoUp7/GAF8qBahEwQNczxu8
Q+68nXaiRjLwi6WCz9bWDrHzCwR5i3sQgF3q0KZlXi3ohLDpWrzu9U4uL9OJjfNpuBAmkEm9s4+b
B1gGI6py3pe8IcCv7wFT8xmtDS959/RPy1eg0BGOctotYdvUULewucGI6Gh/SKoojWlOmaTCPZBx
3XK3qMQhpEMcLYYqYseJQns2Po3UufmenAoTdPC0v/3s9aivE9MqJ3cZ52TQgXEICEDNIAplvDSn
NTwxp2tujkGZ/bLL4rqsIkhCtKbO99B12hGLAOLjBhRNHf1SJlagFrvzLuZigK+8egW9EiMHEFWw
sjONJwhIUtobIf/05YvKosRIznguiGEVgMDF6UFdj66O9OMt9+LQJhG8KvpB6DucQ3q+AaLvVOwT
s0XFMdMY16+sgNYx5ZFbA/eHn8SdoLHvjpBxIWLWjQ8TE8R/+v2LU4eQiUiiyGAfIvc6rsNP1keU
Tqn/jl7A9ZRp9N6k5xRI7cm/qhn6buO5CDdHR8B0/xYCYth4bFSiVDvt1uHbB66ikPxCQGASj2EH
Dm0ReasidVkttx1pRDl+vYSXHyjDZ9SfnGfVgutiUb+257cVDeKhim4zUcOAr08HfsvnjDh6ALgp
VEbpIYOCcm7Z6GZBlXpBAbuMfpFGXmJS6ezvYPz98W2HbTCjZZJuFGI+JMSE01Vb7+nDvM85exa3
C+8efCXN25CSnnr8HDy4zAyeAlFfrc+sP4B7Loe4usfwOzqvVoQg/RGIErIRZdgafm07y+mwn54Y
UmhUd2harZ8t/B7EtkMmB5O42TRDsRADGuhGwdSgcJs9jtidYCb1xSs+jwFLu+xy4c/4Gt5isXnZ
8OnTm/cm6vYXHV6Er4Zr8DXZEnIBehkwqFgwKLNm1FJ812XBnIpfFJWv/dw8otNM9yBSmGi+jOjp
+2eYBbyCQri9kgqqlV78U9Sf9rCoXrSpPSY8epQ1f5XV/pDe6TlthlIZhgwGe4W2m3cnfAzjpGOd
WigDeg1+5oYDhe9QbvWy2se3wlD9y7A1RkzxgGFWYWrKYQ2uQflKAz9IHgwWV+CeEfhR9AP8Jw9r
VBIPl0oj7DEt9P/wxViX5q6Hb/ShEMiOPmIo08UHbK4ksGCa8RsCy/JlQDsJfnV2J3uNgU8vkOEY
8dKSZJpsIqfaLGf0sA6FbXCxzl65EVlNGTzg/Jk9oECmHqEeRwIC0fycnsedAJcp6zMvvUH2muv2
ewfpmzwY/GhYhCo2NgQc7zgEJsob4+jehs22i5rgNytifjySal4YR944Mt7A0K5i3aXxAsSAEASs
wo6kDs9w7Wu75WBRJH57sJ2r/vy0+9FsPq1mz0swjqv23QLow+H0nN2yetu6Ozygev4CpTsaCgYX
NcF6dA5AIAjm7ykJlUB9A25+wfCgTCvRDSYd98J9rMwW4DDKu8kJEQuqvCZRbDRlD3R3vbFu5tH5
oEZFCI7YCWCbSOC3zXFMcgz53FPy6qLiaEnwV3fILnxYFLB+KrF3pAC3/8wld0xPP/BPgAIeXWjY
BvWpp/9AGthV1noTxd72kbKdoh2JEHJVQyhyXinlO1y4XyHRH649DqLxJC9Rw1o/6M1eANM1GP4f
/xzwJWhQ3tbTr8ClBi4tOKiSjwwVLyt4sEBQSsxAjHnHlWBOWHCwXHGxQcGg8gSLTnbXeANwpDSU
QsBA27G6Edwlov0GJZvK2jHdOjzxmanIsDON2ecZk20YBtIZXIzZ2eRf43Vn7Kld08OE0i9ssIAe
gntxewJS1ZKy+2wHrAuIpTRM08qY0UkZ4QH6EQ6W8O2DV7UBoOCdwWMFdR8EulvA5XzIjBUxu3No
UcJXk+wBwnUOzgY3T0+P4wrK8h0hGDaWXMPsaBw8bzbTGN6+GF6RIWLlP09mz3LoSiQCRNrgAJBr
H560MTlFDJe4iyoGKSoJlPvN9DPakcZDb2jEcRHHsZSbtcHH9g4nmstjkO73lL2jp3cSxQbfi0rT
zBBGEzGuznpO3hKFosX/B5O4tuzggA2XneLFQmKkoTfPIcMb5nta+Zsifhg8mAlw1L5tZDVumKDv
d5+q0VVHxaxHo3QylVi15kYUHA2svhqDX7RLBfAylrcN0rAl8n56bZIolV6y+/syFncnl1/NPykO
YfOib8CecMduojg6TflIseYVaAUuoFZgmPD+4DsUl33j7dAaumjvIBy5KY9Qvh7vTU+kAib9fRul
kWrEdiuIY16MGVdJYX8zMCarnuZmRn16NjYsw7r6/F5PjkTWjrqW6oBJkH5UComndcOnK2bEwdhV
VqQZ8aRAMAqwC/KVUhKCgJkKs/K8E3EvogK40MOKW+JG44dXHPvK+bkJLcJyjfigHymzDKYk2mxQ
A7s8nX+f4G3xNDdy6oJYQ90TB4f0wUsg3QT8o4xotm3dWIQpUzYmANHR4wmnqezfgyQyLNrZW/D9
w8iP15b97PjuLzNeoFj7Gbxxaidj2TgQL6eoMKKlffbaFlorj6aaYU1uBGY0YUhessHSuSYkFDjo
iU3SmLvjv7PlJ/Nl3DM3OEDIfSpxPNzz18JJtoxdOKePt9tFUTap8cHBw0hOs8fJZScGR63h+4EW
GcHmQbX9MsyNuaSwJaAkfxfEjAkc0sC1aal1cxcZdtzwV7Qw8yZ8Gu5r4e5n6nA9tNLcCuz5PIrt
7HDAW/XsKwZZFD1FHJgp5mH4hpzNVgQkgH2U8YC5Y0EHcfliHBDKGBkvwLQRTXB97djL8IAvMQiA
w0dlU2BFR31v7nGfZX+T0fjrf3PwFNRGf5qAawX3iEPQMTfBjeYq5hbnzjPkOTAG4HoBZzKJli9j
knmz/nCxuBujke/cjdk+bbxJHO04BsGVFFzhsMSEIpO9tb2QAeV/CwBX2y0mAgzwM/hrASajvQ0V
zO9KZzhk7tNYENP26V5PlCTdl85p1gM4A75wQJwYkcVhBt3ZwAIJ9hWi3sBYKc6Q7xZ9rdO4GyDq
5fv23XOErRdgm4LS4zhU7RbKEIJni5Mi8QHsgePCUC1QYYIPpJVPuBoiB+JAycnPSYWFub8ai5Ez
PY9+OJEMPOoSfqDCECquUMChlbkYGGrw8ntIgsbF9IM/zGByjh6WYh3dCzKFPpZfEIUmtUbt1TBY
IPpQHG4IFWeqDPZDVOFPYIR7z0QTV4LQysagCGOCRnDX77AnpnUPzM6QCZgtC7AtR8JzmshFvI6o
Ou4girSaNygVcoeDgJZ3B/I8Awims6NhuProtrjuP84DtRsS1B1CPKrQwPPoQfEv5b8u/AhOxJzk
Q9sAeQEyi02vZ1jE3sle4cHv+UPUJ3Rh4cvIYLbpixpZs4QCjpjv39bmE2jw5Gh62DKs5h1v+Cic
4fTsehNwWw6SlU64qKIkLZATUDsGIp1JpIXqpTRfzPWtO9Cy0LDEWRVS4uReATG/HiYn+PEHvfDh
dP+cKXp7I0H2lcoU8sf7cxM74vqbEcvJ3o5iryO0a2h9JDzdwLDmSYKR7VC1XogEUMUy6Zl9gOdi
DwwEWQqHG7lf8l1KmJjEbH3BGIavV2zuIXHvZqK9ePIgl4XRHnFNGBnArelLZc4sBt9aFi7EJogg
3FUsOTjb9MyINpy/K087ce/m1Hfnsi7cNoMD8k9zMKnM2SGIS5vawo8iqX/eiDKXJCGAYYdH/zIQ
0miG6e3zA2fGIHc9PT5hgLyZXw2PEbs9ml/M8dGiSCqxql6eJaubKVFEEumk4gxIcnqZ/ZA93ryR
yTFoto0xIZ+uBdrXrUkQS9rSV5sXORnVCUDhEXtrugMEk12onLtPnXXyP/yIB9r/13jJmQLLUHEi
GcQXc8fDhm7/UDLN7czz+rF0ZsTN0nDdZ8twY35pDpa5iTebgJx+2BPYZ7xudxWGlC2VMZl0nSDw
DmBcTuhlyGe4iRxH2jUg/TPA8T/K1/MeRtCEFa7AIXWKlw6HOmPYbRPI2qsJ82LZAB43wkyMU4ug
DKflxsScg+kMeOfKuM+pldPHsByu5+ocjxZgRc3ZdEya7sjcTMjAx3jufjjTf6xbFJI7oD8DbQ85
Gvhj8+CZIjTmrPfiDFLwWvP5LsGbjOhj7OaaEVDBt60Mrruep/sj7UbqmYEkWwmzO7q6gWgb4t9Y
si6VrbHcbDKAuV5C0Lnhu8LTdw/7t1djFWNai5Go3afOwFhg3bDhwe33MMo+xZPkQm7Wflb4szAF
3QDzRC1GtJQM1uCn1A6IqdAKQ1zHGbbiEHEugtMii5/E/sritHUt82BhwwXcyIYDRtSMGTZOeETh
iiyP9N+7RLTM7DclRpp+HNYBSqSWX4xgsQkIFf5+XxuWPV/ageghr0bocYAzKgFWoPnB3grbuPD/
HExQdjLE3yElPCJcgZB6AhjaGOCOB9KYHQPUDG6JzrNHCkc49fgX0RABRRkl543/rM1rKEdswK+b
3tiA8PEhYRhLeQNyLlCAot/YfQ6tlZozKWpAY4pIACPa9NEzByzCOIFtiPdxgbF138HkeAiJCwBJ
s9xyP7TNR6rgo/dF0lB5t8XAOlGdY25uQfhg6XpMejtl9Bt1xx3uOwPwfRymL5DURODzmBonZWIx
6EaFnTu9ZQ7UDIJ7Ro5azUUyqg5ps2JaTconISrpRHEQZJsE9p3PA87pNKUdQXIxlVyPUStSE9rv
6IxqnVvRGLPBSG1oqvewW0DnjpI85/B1YY/FZ/xtsxW2mStyT4hbi4BCmieej9uwT/zyuzMg0gso
1qgJ+YB4XDLcYUjwHgGCZhrHSQayfcgdCn6B4OEmeQwvZK09W50XLs0FLnNjJcE3OpIDB06JtSPV
RAAGNmQkz/rGx5zFbMI4qkSeByhl4xYkF1EtKOhsH0CkQ+T/aGUwpSbEgFIBT7S4sewkHvWpUJ5b
cjZ2pB+bjp4L7wEecLXhM/sW2HWHtRp12pl8LLwgw9L/LfpofSY3FrMz7zMeME7ApBzfkrnF3Hwj
XYA4ipGS28hbIfA3LffEn7pAXKNeiqyrB7905jPNKbp5M6KAR3NDqmfqGaeMDkNZ6N1xGaRTgYUH
3mJTUtSasNdggH334icWVCjj94N/8oUvCObXbX2DM3g4lCMzg18suMIbdpg06QoE5hYlKazi5w/S
+3yZ3csQnzPg8h+GE2hM0noLIf7oy69APdRxcgKToI63gdkmsSt+zQejQfujkusThkqzZyuwzu4u
91+g1xGSqqEOFPdDWgJhZfQmA+F1TGbr9l/sVsFOn9Ni/Dv825k3MBnoRxriiY1UDYivJLTX2KQU
PoekM/olHJQqPH7xYDAazLxa3od9H4SbtdlZPjhnwxoyrB2u42IQdVrGpYMnYPlBBk5FPENSWEcY
xOc0s8ry5ooNqFhDv7AERWMy5G6ZsMVeyRnQrWIFO0CL/LQf2AmIq61uzC7bJ0btXbyokNMgb2qF
XQAZxXlS9WFLK4gTYuFat8rl0dXG+cm5ue35E7MLdi9w/SZt7CyG+ej2J4zFg2KQsx7BiZsTyNjr
CA4AlKw/ofxF4EMkysgUlPJtlI7fzRlRyH3ykVm440obgKWh4OLr8sl7+63xiHafGB/cPTh8ZFjl
JVRPToU9xA1+iNHUg5Ifbg9HY6RiqP+pbAxeG48VpwR1TRuyLU+I5CsqU5AxTz5lMezPkXKFR8nG
3ntCliJ7XIbgA4RiuOshglX0LUR1AhuOl6iV6ak54V2nMNb7GiLN0ajxocTZvIJwQDZUcKZnxO3T
7hwKYfD2P+M3kDFUWrYOv8PGwAkPgrDrfYZXRwcaaGEs/nKeqIIU5PYv6mZgUw/tO6gXbBE0zAnY
4GdnzbzgV/pQmkivzes0VOymnHzPpN9MtBAquBbNIv9oigRi8iHNKdiQiyBoHdKtOc0CVtHYcD14
gWIpdqISx1PC5YOM4Ip82DTaauoFYtemeomZUISfZvQC7vMvWLIhBRjCMVJm01o+nSsy47ulbsuh
7nMtx0RpZCV977KopjmgANE0d1Ud5b55O+jDcgbRDAjPPDeU7HPXWqEZEXE975oirjvpl5TQzC36
j3Fhn6ywtIqkIUMCO8O79VjQgXOYdUKs8F196fzv5nP0iZ9T9BjtKOChB/UW0YPuP4botOmWEbd9
ROlTuCpO/dz09Zg/RHIFN/xXz2/Dsk8D+maz1omRv6kY3T/dtua0cFeF+o9IJmNFRCqr/qqNzb46
1JfUJcYD1FoPFNroc9xatXfAtQBxle5+a4s5MBSc7T4yXjkhPipC5AEX5nLGX6zoZ9QFOvNCZYDw
3ypoHBgt5BCD7JAjmR6iytu0hixNA5DoDQtsFUzmhF+I0QGnXwzjIVCXLNh4BH7Gnbq720EIbskV
AtXWkxNSAgQkm8rXCcA/twi1fW/c4CwjIPR5lU/AX+k3adR6QaYvmQJmsGfggm4P/MPmY/dA3roW
gklqVKBc70469KrwlfW9Mu0z73OcoTBiJgKFjMXQVIdJRBJJLgsitg/3bmkchIF1HlAr4UsEnCUb
7nqI47q4olF14W8w+gcCbh+BUI1UHRQk/7YzvqzSuQNkX0aP9DxwWofShRKzfzM1hDVEMyVJvYSS
V3x8CQMWUyRnporY0GN+Z5X/WenUfIw49XDWw64cf3HjC4gJDG/hUhGSX8iEmHtQqUH4pyxuwRuY
kpCmtjMiMofIrTjdLknwGepRe9WPa++VURGXSGBJ+kPO02DZRXwk4MUj+Pxo8/PSZGQKx6JZh/AR
Ilk/wZK9JWf0CW9ttKd5gvmyTViNuIAgug9KDWyiEVaYGVI6vz+BJkJ9YJaYMCz5FCDAAKqp5vB1
4FTdCTJllU7uHq2NE7MwDOn8x48h252WZoBqEUj9ueyjLCI30E0PkYr9UgZmRasyxxOA+jSu3aer
+SKD0w/RH5nZ+pvXETt6gNSA60BRn/4DLK49WUddTjuAGyseaFbwH2R3A7B3z9bChjfc4fzffRS4
ofw+90hPYQ65ut7FCtFF02OtuXWPv4qntB4fV6UrsPxl8nDJq+V4EFz98+znqj47r+BLegimwCbp
JJCwgI4BxfLqX5szzjnMNFOh0g4AFQMOe/xQuKALFb9w5hdrz4pe6lVEEgwKVQavCMHMFV6JkwaY
dk/e0XGDJQXRpdhUDuN/OGthib36pUK4MANELB8MawbtwPSyBtEuSWoGyPNHFUWvNO4xJPeLVf9K
hpij7drV/ndFaYCt8setwBZlPoeumtbktCsxKUY296H11Hg4r/gWSKKa4G3EoxByWp20/hiV0o0u
y+lwFjIvYI0J49b8krzeXTlEU7LlsyNhAWsoVQSar9mGaRd4p1vw3F+TTqCvtMllyvCoxZHoDB+r
2hNBClMnSHxo7PIRhqDBPYEsuHImqG2AGhGvOIXHv1oveiLaJ3Dpwy6xg+Yu7TOmXJ35DA/j636+
nGyZ9bvDttXzK63+12BOCp3KmfUXyUX+EgugAQNwSZtcFu8JWd4FQwI0vANetBCUvXKEhAqRY9/Z
/8d+vYIuWuIc6k71vquapqc17LPtqCBd42YtA3EA5Uk7DPDpmz79Fo+AWRVEDdH38MGXakdDvycx
WrOPA4CHWOP4cFTye1Cgw7aPBIqLw4YoH5aTeRzqyRstGeJh+h82fL4OT8xMIHQbcqSknlcMSnoh
r1B5HdNueNlpLHEZHV8IqHEGR0DKX36MoSqoEaTG1sIieE42KgUcWOht/nN18+c16EKNuepUe/QY
dEuP4AkyLpaduJu6F+Rcx6GCnuzuZ2ceqILkiP4ToQD0gwXX7FyAAtz1dEA64LlR0depIB2iKIgf
IvSlPqCCwGMNrErbIlL42Nl1xLvmvgtbIrBGJ7mHL0cm95b4EvlgRyHFDNeqougu6CHuW1QtTLNF
vfHDFv5dbPM9fAkJ1RpI9g/o+b8Zpw5IPAcWCCPfonz177MXNeAt4zO7kohFNc7ImN02Dh/nbuew
ABQkyY6ZfFTtLAUh7CMQJuQfHozNMgXHucChnqHGG2MGN4CqwRduvx0e7TMVP17E7sAA6OSDwBo0
BGp0E0zBMmmaE0lPEKj9lcxyZdcpG91ISt8RT4l+6h1i8MkTgxL1vogxWB47/6aimmZKIVx7MCby
o490bYyYZW0q5pJFTsadp4eodCEfFV5aE86RPumaR1eqG5RVzF86txW+Hfyu6/C5ZxSpPe1rRov4
8pb2QSSU/MXNL9VGyMIfYRea7WZrVIRX53Oz4yeTZa0AEfJrsFgzlMG2MoaA7shUGPrl/CCU0ZGX
hmvNHbB2iEGQgaXiCYxfpOozis0ebqaI313ggbf1Iv7JArJuiIcToRcIEyzz6tt1xEijaO9Ix4Of
X1sCASopNvM4BKpWzTqAuxD2H3OcZ+Lp4GPpxZz8ID5aJzwxRciIU1f8gIli7+4lIkFsFRvtkE9Y
DzCS8U/D3JUNuQ1KtYag+bQ49l3qyBtjzBqmxwzE0pDNdLMBtZyqpEeoU5+lJijk3xETAFD6x5Hs
Bmz9gXYRc6+JxjqM4gAySXjjKrDOw+nvtAplEPMBF7/Fz66cD+t4fD42NrqcLF9L1vhgYJuGtbGO
qYR7tWvEhow6kuB0G9sKvwftN/0yZuVDWc4YtFlcfbqPqLZeh8FK7fKJq6Gy/W31Me5puCZ0tnJ9
ZR2Qht8tZiZE4hN29Hl2NzHfN7/b20jz/81RYAuJgw+mJBi2YNYy1bGNYfxm3l2ijrHzaXkQsR7D
u+n3az9PrjrFPGH7CW9bSbpyJQjRxxV3GTC1E2Pjt+a78T8VCuWQf4KS7e7ufK/O+LFF+2Bu4Jyk
86MFxske3kTqn1+iA20IeNjtI0MZYDByFF1cPjyXxh9CvfS/pWoonzpEeKo8PUoZcSMJyBoLljGB
VwIP0EIBxDKXSjG/NnYncMf2rtioJIFTsGYgByVbeoaohCAH4aVK2NAnjLmRSGNBbJr02IOtkRi0
Rla3E3cEfPGpG5gbQK9DiaXsegZjKw2FCVAmYsOEiL5Bl2xVc0I9d5aidMQYBJArO05wVQXqA3mH
CDuSju0YcmiOTyiPAmVzemb7Bi0HgYTRaSiIGx3TfdR4uDwxnILBy49CoDtHwNzlmalZFeijh/+J
PokYkwIk0H8R7Nnd9HL6cQ7htmkDbHz4DaQsfDm/HaUDjhnWP0IWTvefly+Lb0gxsweIGt0i0PqX
cCZ2lgWe9Su6lNEdgGs9ktUSJwsN5LZFyMFPycJs0+7gqtmGXUIkSuVFF65h09vljTIs65arIwPX
Mg79Y3nqPxkqWXptv4HG/2O5aGYI7qctgjRD/BjkHKWI/l6sYPPwvcGDtB/wv/xk1enDJPaWFRsD
+lA/vC2qqOuefUOgV2u2VDUbvL85ByWaHmZE4g2LJe1yWaIqk+UFbPxyPhjtiuhHWcL8tuNi0YyB
jjk9R4rWxv2SeAszo4alNYtzWEEEYLgOZCKYhRzaE9UFfotZyYw6rJTALOLmFi+En+i9UZRddHbz
MegAE74bxF8P4afbwEWyRXTyXCBqEMkfBOCgjWk89TUHExnDV86LUT6otJZtA4yOdw1IyrVG5i7d
MlBjf1yzIqtYKLAqh2W/Z71zOmN0TVSmm0Faomg9metlAjaIb4QenSgS5LI0Xw/Du9rtynsKLSZi
UV5T9ux5hZsHuwcONYendOvoNtaD3EwVUHCafus3g68BL+eX8pFYmLPrBryRs3QjaYEW9hKanvPw
xjAuqCy8J02nlILS7d8nGL+T+RqIOJFb3czDrB2I1pO6JtDCnglbxHwMf4iYJj0dWCGKIzwwnHFP
PhtK6vDrPvmyytQ4hTDK6GA5mE0A3Ilac8MWMgp3mR5hpBFNFxNbD+sQ93cPXugglReaWxn4efpB
7ULP22BVwR4/n8zysM/zDvAPXNQaHozhMlhZHJRwKWcZViKyQzXtyhocRjb4MjABFO0MTpl//QkD
fNAa4n1TR/RGqvOMMMBhTjiN16Cp2MChn7pYKaRixL6glDJzTPVu/1BVke7cfdb4HbqNF2AFKgdx
+s5LdI+zwtZnP7ie6b8iCWt5fdHawWSjIDkamNFyDXKZgIDh4Uu5ExvcnRiTQbJqrkcAIN3hGthh
qWdvWkqB+BskBkwW9FHK05EhrQI6Bf9A8EVv+g4E7ujCHSk2xmDsMwOQ+a6eDEH/7V+A7TSYlzdy
4nCmBvWsNg8azksyMdz4F6s1bTmPC/URj47dEfRYNG/fGcU8oU3m7gCCmTwBG6qm9eidFN5zAleK
2W+Bsdc0T1CwD6UIu3tfapPwu3yHdfgvPMFCux3mhY2N/J75hInw8HQEmuVvd5Ln9jhEYFDyCxDu
1JAcgc6empqDqrsSqXppVwd1uJLdZHMIQxNmjpUnzjDD6+KHXP+KDY0gDVKZ3oyExol3i+rL6SB1
wo6EWI9JUMC6S2bLCFfBGXCz7zJbhz66cOPkvSSbjAZZb/XcdadK2pFJCkbBaiKlYAswJ1Ti7BiE
fOWCUg1yJkWKgxwePn+JRoWbLLmKl0aFgDbWFRmAjLfXW23cbI/oJRH/YIHSW4JnmWfE7B+uFQYx
57fZ5zwx3R8xFBzdNhG7AVlRXELmrXMmil7GQZ/00wtxzQzmp4iZrOPmMkVeVE2fic6V+DKWXu2b
CYPsWFSIrUwgGyFZU7UrqFnclBrrzKhnwBQRCsrXAdAEYEwCyvoPGqTclaynhi3i87bR+4EQkeVQ
Si4G7j8YnJqci1tjvMw2MDANLWNJRIp81O4dupCF4KF+/yB/mmrhGcROj1BnBqzzIAEYyz6h3y3i
2+wEbnKg/UYARyHOUge/7T7JNcZe8zSj4a5DC/KWyObIq4Ya9Z14SHAjZy9kLdCfgxGLSlkrpfIC
IvbafmKmGumMUtnrx2pOsBzm0QGKXmx7yq0NHHAf6VvNuhOuNRGYDoO1rbsBlhy6weIrZdRndevN
5w1XxgSlTw8AE+iWGXEs2RGwPJmbpEZghAGxHq+4MxJsWkoNhak0kFzOXMZQCqQoyk8O+wrimJ5c
JPFtd4+7sTW/zfFzkTm5GkcJljEj+aqDnLU2zPvYjLzB2dBJ0G+WjsTND/o8cjtkWT9VdCMfC5MD
ruHUaM4a6xZsagchLDmKPAVnpO9eQJ+4U7xDGRkVbqaDsg/zEvjaiqIS7xe2S+GxBEdDefOd3YnT
v+VPuFHultnNukT33Op22V5IAMDvRLZq7EF1A6bhROOgoNegQ7uPPlwhdrQg59BslTrm3wabsyc3
9t9MCzsjmPCjTRTYGGyeAkykIJJSKB0keFl7ygDGvkVjyOGBbCCT9YPZnYE4WWOlBQvQREQPmLNQ
NwKkCkCn4byVIwSAfm4I9FesuLAR2AvwJKDGc/gnFkV1hJndHy4LCTo9OEUo0ZOzP3OFz+AnHTMB
OcdeS0djP82N5EV8p8/a/0deIZK2aHcwyOInCgt13SDtiGjtyJZqOAHyAt5xDjTijC4e7synUciw
nvHoz/BFFp5rFj271kDBp8JgMrsVfN29nCxm7TrB66AzE8TcMFA2Jv5PZnEnWYHyE0ZTXqSIW+5z
3c+kvWWXBPwjCaixkqPDjD/TGYR7hQFjpngx5zcYRm24sHs2poyOINByLJnFd/qOckDaYYgHPavT
C7plOY0ss245/zhJWK6FFO5/OgZww51YgnSRhgo8VC8EfN2LvgVyZ0hAiJQA1Mz6cIvc676wDwAF
1AZnfrODZqbA+Lzq9Gq8uLLm1fs5tcmZB8hEbsTQKTpnWiNBy4mVMDlSAIJLcEsVo2GLNrmtfFH4
Y0HEQaEuw0RzyL4X8hSixDW+/QeZQPxSrxg/TFBOI2i/QP7u0bWOOnvrqBiRoNBFE7fdv9pFz0uP
mPvqCCxOCMXDmSOJCVKrsApGRi9J7Xew+FvRY7Dp3WCiFc2xOUI8n6j79Z4DMkVR4mYHVnbSVbjU
j1rJt6QPMVoO5FIf2jb7QerR8XadmsxY+XLamLhHmUEKdZRFtcHukXUHPQj1PQYtllCZS+YuqRA/
JJcKyKoLc/pvQleoHKZGaM75jjWU1F73kNhyyi4WoenD0htUIr2FXGxgcJvUzC8NLfUYVxMZxPjK
Njfsk1D16ai1hUG/W/gxkpXefKeSOblrrB0Uh/3fUnfQcjqX/RNbuuC/lk29EK1IXkg02WHCFheG
wzwS0Y4HfnNnHwvdCG/8PCb3PQxl3PUB7GdoXrIc9OJDeGFhuTlvjY8T1tIsToY415c5BQLRHvGJ
0WymXxSRYAE0wAY7PfqsXUHtyBQdEJtCJcf4sHN4WCDJPGEOLrHuwOghAaKXtOO2y76lxWUMcYXn
Dznx+i8liS4ODh1GXPTtDYMM8WWU8fKZeOLA4nlArQ8z6j5n+kLD7dCZ8deDD2DUa8Y8DGp8JC6U
o8jFJ297y+g/gJcOLfBPfU+FSuDw2dqDkIoLRtViwhfxhNmdUJPh2Z4jBH7ljtg7ZlFgkQ4u0fKM
EquKlhjTL0qbEbEk54EkUsbBl4NL7QOGa/nWb1zAZJGDFrA/Q9Av1oIwcvYPh28xtcL4IlqW7kpe
eweYFg95lEAy5VY6nR3hQ2XMUTAmFgdahSBLlGo3L2GbCgMByrDnfnCPmA3cGz5xtbGg9bLvB3pu
5p3A+pCkbc4b0YWJpvQLa7ceV+TVGbljmyU4G9J6X6eDwwC1L/PCpNU2nR0jwnDDmgIfjLt4LDP9
b240tQ5X+uiDapvbPoucpLVgKsZpo2tVR6xVNf4EwnlSgiwZVLGp7YFu5DavtxXtISSaxFtr/6Xn
3rdNnecZzyYMGbA6EE8honNLshwT7YME+Jy9R+yEeBkzGv9i/GQ3KzfGq5ChvLcVzgrwJGb7MMvg
Ucj7lNjBiX7jae9h/BaXqbCCjTdAQ0MoYqMNPtckiWaCZIBexDPxHQPdX49RxpI69zdkXaJkFDRU
FipithDVY3a+8WWoSMFvEWUUPsEPLKFPdv/y6UBB6XUxlzCpXda49JY0t0KCy8MCSPmQZojJchou
vJs3iGtOp1WBo4L+mRrFCsn77vDVKsuBC3h47jqIQcG/3LPM+y6SCOESwa4bi7EY+4gFHhcSFHbP
sRdQ8yi2VrVFyuiyy85sDg214L/WuEspoATaAhWG3fL2AIh8aGP/AXZ/8Tr4zm9WECF/mD9tGUzh
kP0piC4ZqIz+LatWrHb6Djsjyfm8QqpqnJMRD5BBrnEen32wDhlL4OfoAWj+IHjFbVAW2hH6pI+V
spab58HANQSFpQYVHCkrkp4ogUioPAfoPxS8lCCa/drdw7Z7gZ1rReRAIetwwployBaxdGJe7TjV
J7LWhnGaZbm5J73sJl8PpyYrl85ngjHph4XOLwrfo73RDy3OtOhNSqtmlVnUpzw6s99Mt96e8Hvs
K7fIAONiHIsxG3IzEFVZzvqIRI6wkVVTQFkGz+vfek+PV0lgRvzQmnakayBWw/YyMCRlIwtVXfYY
sZhR2GIp57oWq+ZoLNv2SjCWFIsTJm/lI19mL7aZsnTjtj2zY6wt+/wwojmSX9Y23DYhT0VtzEfc
SFdSuJUpoRBNTly42d1HAKh72gqBA4MerOS2Llt6MrxGBmQSJmTD7kqpGGBRWfNYbdgmv1mveEw6
OqHf6H+knWmPq1qWpv9KKT83auah1dUfwAY8z+GI+GLFCBgzGGyw/ev72SdVdeP4RAfZeVUq6Spv
ZmwDe1h7rfU+b2250SsnQvUmgdDGffNB/9ShVT5c3vgF0bbksoW+ltLpuHo7YkV4xOQne2gNsBHu
7sOgqAB3gDL8bkovC2Q2XJ4I9s0bbqsGakHgAfM4IPhUuPfQx8xfIqgYoOpbaQNN8Wn0HUcv1qoe
1iOjXYhyybOnb0/P5ZJdPX2jr0hFhUmaNKPTnaooJazdCnEm17UDs0UlliYCpQu1T9cA4eeD/Wxu
cmrJ5Avgv1W8JWseU4g5g6LyYnTaiX+y+0dKr3IPFTJ0EIeW0MfqMDhzYaJ0jNAwQe4IY9a/vhkT
dU26/n03Jz1thfKDgK6CWvMvQ+qZ5kwmSKSr9/Hwqb5RtxI79GeejAvDlcbWkzVn0QTKo4mxsIhr
4yXdZqBD6zHkqgL49SdIjXZ+RAi6sTmmtgZ8ohZDyIFJsxvZbc1yLdnLud8nc6qTfHxEmn25Zy3w
XOA4zUk6NgRYpD4YTBo0G3t7JFUgci7kA8Vdpgy5ctrj45u9qrgCcY8RJREEoYTSaXByt1dugW/G
VFCgW/BeLdIDJeC/igCElnv0zeWDhWJtmJGYXdFKgQiZLPKvghLtyenMDLUXeAS1v38wnrXAGAqZ
qgqLB3Uf6t18CApC315p1qN36Vdr1u51t+WL0c+OgEoU3yJfvKcYITsVe2Ysn5K24GH66oQwZMZ4
7a5g+qG+2Ac1fsyiSK5Pbu813UR+3TdjYf9svImetGpCtN0SxJARRMVHlBtuDDIA/nl2+RBJDKQL
BAGfonmG0iXHobIQ6JhL/xyzTYuNWZql090kgybnC6s0jb7Fk5+N0tfkVUeELXRUh1D1CUN/XfP3
BHypSHGSI+dwEK6JbOdclkkxEeoDkX85whwLslDEh6itEgAc7dZ4ykZIbkcn4OCEGs/UBY6UHfcP
FFnI6wD8G9Cz4J+3CIvZmKgVk5OR6KOoyPfRf69jiQZ+11dJzB0eT4SB67InrI7KgUzExFVtrA2s
QcLZILr2Hti3+Va7fuVj/Mg5SK/h4giRgFt7NYF+Q1eAJrKpwGWBpnMWKOTQ2cuEGFN2t2B+KBXQ
ShgSL/jiQdmJHxMwWbMHdJVC4aaOEK3vCUwogJEBY4fign726P0s3MkBYyZ6jUVlMBEXG7FZsX9C
U8FvVQRbGalS6nC8ao3uOvo52x6TmnY0Qh7h0dCM43UMOG5lzeTFntYKAU0qXjW2A9hBogAhoC8N
/S2P+xBFrii5zpv+WxWeQqGyFhwocuQok0XCmhTVykbHBPKRtrDBFdEP84Yggh8tMOvimCqASCWr
dlvCi8zeVAyLdb8mK+C+1fwa3Vt/4LsA55LmDmEEjTkAXXfMIZ7wXdQJSaRjYtz/LLj1cuh71AtE
ggIJMlplFifiXP5TZbgnXmNKbUQ3EfvnUiReuZAB9Kk2CFADCpFcE0oAQNI7EiXk7wyDA5O4BRzD
m+TCaKmRGdNCL9rQkMspgAq43CMhmyB/HtNzRmI6Dg1u9AlpZTM4UTOkc8l5P9Oy0wT1moK+LShL
wpgWcYtbvNgUVMVizF6PcFToJgd0RE6kddFvDPIJc7ZaHOeHJZC23ZsBbm6KBIlnjqYpUeKeb5nS
Jkb9+sotF+0E3YLOgK7ua2gSS5vL/QeoIz43uY4TZU6kIWSRVN9mj37O2FNER568jVkCUu+ECTc4
BHBnKwJDvxhH88O0HZzFZnvmmPzk8xGi0b0uUlfykMIKU7jxT5xn/GIUuDRXIxPB6pLayABzdwgj
hOkbehvRhB4+ykn+XJDf0+gFRxBUeu//+I//+X/+99vlf0Ufxbw4XKMi/4/8nM2LJD/V//kPRf7H
f5T//I8H7//5D9OwTE21VdvSDU2xdVXV+PdvL8skj8R/+39ItyqXorLN11c0L2Qq+28UolwnDDvG
MTrG0X8fxzCdw87OmnytzHKCCgeGTPaRTOguoUhxoBUUaFvQMab47T89m/hNX54t1uOjVSq3fB0T
rwKToDpJpZJL9A4mbsqH6Bjvm3epm7pjK4puKI7s3I132Mvq8XAzi/UJH7+jtxb3MCI3FmHHQMqf
D/bbQObvD1Y0J8eKZQayCDwlWgig4E+04QtVPrdjKLVjKOv3odK6rU1NDIWKYdAMCARFcVH1yR6T
y+4YTEyCuw/223PZvw8mG//1XOaEOJx2K+HCR8sM8q8XURM9dz3dN7PytwGd3wc8Hc7J8ajydL9M
2utAYLBjbz0v0cyAbqaP/u99OkUWc+jLnNT16HI+XxhR4x5ERrN23/JQQJDarmf79mUapmlrmuMY
tiYm0ZeRdrlzamzJYOMMashufbwOsUEUUBBSkKLpjoadrjG/XQFfxhSz6cuYVaXqcd4wpsjFC6/F
wpvvZufxomOiiL/zx0T5Mo5Y+V/GiZM0jxwxTt2/fmK47a8/WuKeePnyb+yPuvllpLt966Ta7elQ
872AgLrZZCn66DiD4TB3PNK3a/rLQHebR6ZreWyaPNKJyEnzab4nHac+3sj4db29rplxt32U5+aQ
l+WvNW3N1Ks72QWw3wfy05sVwFclMOx1PJz4Hn98L1NWFEezNF2x7uaFdlEUNT5rxVoPFOxoBTRV
tPEZHkVfLrqdu9a38/DLeHfzwz6di31dMR4mTwFdmygFSH6LGk/Hg3UNdDc92iZuNPXEQEKxJHpq
uMFTuqGm/PNA/zyI71+hbRiO6di2qija3Uc7tkpbtZaer0VCWhSBdxNSsleVJBz+sTSjkv1w5ckz
qR6UnbRnlwRUiupafrM+c0gQgVMnp8mOrE21QSiBkFqm6CHRggiadKyjJ+KM3FwQPz84g5YStujI
g0kw0AYVzQ6iKTiisc5ZtUgglB4sln7hcvGueuqn3Oc+OMNXSiFVSAGBxqAT99KESDDdtoTaklBN
BsaSJEVI9ldY/QLxYNYtm96ZhIDhYxvryyJUlaavZ0j3bV9BY0AtK+5l/Wj4ipRuTVxImlk0fZQE
i9ajTC9OmLhzGsITsm85pjdePj/eiC5OYR4KkqsSWAjdAQ4OnRd6InQsTk7USGpQnSVF4zGXT/rH
zfnuaT+rVjfAQaQM5orCLYbUHz8Bf5MqFP8D2NTvxZzondbN3Ygu8kx0thTvAitOsW+YP0ByWKsV
4f0Rrl+h0h0o0UofGKKXPXpHNnuhZbchDXWlmCEKnz9PEuWbPcRgccmWo1uGIjt3s1FRTacpjsd8
TUaScI7SkrivcTchr/c3h7rbrkrbiiLLrPP1I62Z4XWTDGmEpb05ebv+3aHuZn5dHg5FdOWpaG3z
OLY4VBoXhr0o5Hc81TfL+bcXeBftNFFqJsmuytfObKK4S5F5ECfze8cw32yHvw1zF+c02i3KU4Nh
RO4r76HqdpipMLKE6JW8dsdwXU91F+Xo16RU9zUvcAQXOmyDJZ23JcSXvzXMH6FNc7O0Std4Klwq
erOYbA21ZnQSf3ccsQq+HP6KetlFWXTK18/HIfZoiKcx6t3+vW+kyOrvo+yKUjoeSp5GpI/JoWPe
LK4rJKWowJPa+PnliU9wt7t/mRGKfHdgZXl5s1qV5USv2UCianoKt8JD4edRvrvt/TaM/vtD2UZl
7Q4Ww9z8fP4qIgw6ykk/d0UYP884Rb7bHWw9OmmGxct7BvCFJSDtaOwOnFEdr63zge72htypNFPW
eSBl9QhpNnD6orwnKmkdb04syT8/kGEohq7bjmHdrSHrVNSNk7KGjv2bz+TWBxe3Xkj9HbX8g/sS
X7jnqfAbyq7Z/v1e8d8D2+JVf5ntpVrf5MpktiO/WZVgNq6oTNnZjweSXXQVdDzn91/ur+HuFlfT
VkZqyjznozCUp4MLs7UN4OGufMD3R9Vf49wtL/2km3ul5sNVoOkexVll0tGqUinviJyUb+54zPm/
RrpbWmrq7JRDfuZQFH1zLzbBRu2uP+i3Q1lGFxBFEGPQ8Ra7nu5uneWaGR/TPWNevStRlektRdaa
kKHX9b3EX/phXtp3K63Kddu2tVJsHLJHYXOCQ4EvOIB0VgoBa7zpeLSuCXK/4i6plFXiNCYr2OeQ
/AC6QxbQ6XWM0/UK745i43C6WXHDBCnH16HjziAaI1a49Vddb1DMtJ/e4N1hrGZWfEo0vpWyovz0
eOrdiPmkj/Lz6m9WHQ/VNRfvdpFEjZRdJA4VoCuQdSkB0q9yxscq8eyZYBqIIl3HmB0fzLnbQOq4
1qvMYAMRBWbhjYig5F9IJIrv8cNrdO42jkuuKfnV5DWePXapuHeJ6RKOPYu9//ICYZB+IGtoDUUu
tuMBO2aKc7eVKEqUKOaVJVD1SCz6z5HLfa8dCyBqx0gdn8+520r0Q9XWxZEkpj5B5smN5rRKqLwK
UpsdChSZqBN0jNkxPe9j+sMtMW+S9GuBX3q3Qf1ceG83ajA0oNDq1jGY3vER73aTUr2ljlPzgHW/
mIJJiuhITbzWf6KqQjW1a+l1fbm7vSQx873SaOwl9DM8Z0PkN952Ey+krsfqeod3e0muJaZVNyy7
pqdxptWY7orO5Jds1Y4WHa+w65nutpPd+aAdzjeWG/dl+ou49ZIFxtGNhoDOz9U11t12opT7ympi
3p9Fq1zhZkPR1yJNbFJ7zrrjuX7eRsz7xGWu54pZmcxDIcbzxRVM+EbQjdC1yH6OtEjiMEe/BDw3
RbelVOEFNkBIblDIi88cqx2qTyiWHK+mZYk7tXQkySIokT8/pvrzKzXvw/4muulZJS4xGOnhjKh+
pP3jIvYhfeApuH3Jh0A2QPDkz9SZYYF07WU/z1Tz/h5wzhz9chLHuSjHJETO2Kv+qgsjyaO95OeH
/X9Ez/8VGhEo//6qy/aWKorMGWtD3hLlH2ybvSMAzc7SyLev1VY129Ic0yQR8ftIhaSckuO5IKy8
9ps5HZruxxOtJ7n72fFIXQPdLfXd0Sl2eZrn6wfZuw1mdfCxpXQ83A9/Hkf9djl8eaC7Zb632n3V
NDwQ1WbfofdOCxGuhfMpGgxWxpNOC/yR5iE57DzvxFf546T9MvQfq165VZWR5esLrQ6BMTr06Dys
ZxRIvNFt0pl6/H6W/DWedh9AZEWhSRKPiv88cr+jt30qASL+W1dg22AgzZJ1JuXvU0SrqluW7w4E
EEM+nVuNEg9Nw793nn4ZRqzAL9vLXj/nkmozjOj1usW91wNLmz5wwL4+aoSuo0eEBH9+rL+e6j5k
OBc7/WTtCRlA21l0vEF+94iZ99MrQq3Fz7Py+wTgl4e7W9DNrqh3YvoTCh0Gs9Lf996EuRZesx0b
lfb9JPzrue4ihXRf1LV0jkVtlc50hHt06JHtxcXNJ2dKzpUmoiOGndL0l+TgFBAD0om6ESnZ9g2r
BGHCpU+FOtMJO97Ct5vol7dwt9nE52Ms1Sd+2z91BTiCoLGECEqnZXdBT/yxnz7w3YZjNemtvV6Z
TwLvVg3iJw1em7f3af9HnAHwe72jbblzE+iaV3f7j16Lne4U5WtzckEUQRtjuEPyzD0C/DPI7q5T
ueud3m06p8tONtWCx7wu5OGRfYeOjqEGM2WD61r/731A827HUa+qWe+jhNwb0sraHYgCN55RfsWZ
33k0fb+T//dMNu/2naKhYnk2GKxEq4fljeg8s2lt74zWvlsy1HVMWgNs1TTku5lyOunWudnzyRoq
fJJ7GeU+KhHR/mOj3gXD0rFGFfEH76emauo2Q5m26Rh330zT4rLcXYps/WC5E3+9FOw+RFVjSJiL
rgnyq1Hkh8Huv9lNvqaVo4jBUPh4syPV+/VgADMDcbTpjl1M+2R3RSMOq75junz7Yk26WExLVw3t
PmI8n5tMv5YJPeKuBOF4zXPSo9DS4gE7PHjo2mS7hhNL5csJcqlku0q0LGN7of/24Tnr30IqUNgl
0l6Irqjj6b5beSrlHINPKKusst+H00p7d1UShhPT5kp7Ak2h9LDg/E1KtXPOfLcavo52d15Vp4va
VPUh4/qiU2xBXY6IUbRedcb5Yl39MWG+PJd4zV9eY27F1+x0ZiSRBQEsx1hAkGDL/As5kO92y69P
dX9aHdT4JmW8w2MfDsrA8uloZGbecK20qN117s7frrwvz3Z/Al2L3c4peLbRZD+nJqq4LlmC/tQk
v7n67P08Q/Tvno40n2I7smnLtn53Fij5OdbaKD4wIatx+0B5tUHbcqOaSrMjfWXzaGlxKptzcBtD
ZCm9vY/X6yudteDXIA2RDzrS2FYPtCvoLGwvsBsDQjQsuYmn2xN6OP/nX6yInef+25umpqu0A2gW
O+Lv376SbhfjEqnQAIJ8bMKDfCuml8EvvFfYMK/7da9YY4oI1AAYZ+eW/90K/jL8r+D+y9Q7JJdS
LRzlsCYJN7yNtR5Wk4QIwthJGL7oosf+//OJbZWdWNYMTTN0i/L93Ww/l3Hr6NzAlphAhTKtry/K
o/7Rfpxey9edv6OAD0Pi7N3sHqjFVKYrHouYn3/DH3dbW3UUQzNs/t+xdEe7myfp1ThrN+NQLG/6
W/1weNo9ZQ0hytaR3ZlMgZ7N5UGdmfXMgFz3rFoT6Il6/nBd3OyHn3/KH4Hqr59imLrp6LpsKPrd
oatcL9HJjNJiadym1TrWNjLmpM7LARxZ6+uZmyIIyTriQu1+1v1zUMeRDV3RNeP+untSmnMeRVK+
VIqn6LA6XjO3/ZTl4CIFNUJle6VcRg7iYIQ+I1kZFbcgWqTawxXB8r6n0NV71lflbG8MJQfvcDXr
WYbbxJPiso0oyTjPGOZdjZur7OdGMrokmJxm4eEyFO3UP78+9f5MEE8i2ls0izKr5txPYCrUF+ec
RMXyehofpfGN7KM6vpYfByB/2aa8fByxTH9PSBmk8CovmzPOL+WosrwjDEC8gPFhxJox3/z8s1i5
f65rU7aZxjbnlUnh4fd1nVvpLrtdlJSdSB9iYE239X58GCv0i/i7oQM+CJiEQe1xRy5Txzi9d2mC
w1OJgdKld3g3oSLgQGH3TPSB0+vGeK2N6UUPb4iz9qMUyRF4bnrYUciZdLNwzm8Os8hwtdca92pY
C+He18LzlD7P0FkiHQPZk7CQ3JK7BgJWp/b2s2Sizy90qet9ZYSQY6DRg81K2Ox7xyFKE26DCjpX
GadzQFVZ4aX9DE73VoHm4ngKjTNEa5MSpvoIrTxWHYBcHjMkVMGFDN/mBpaxQi6bwWLZsec79GXW
8NRpY3HtaQmLX8PEQqWfvVCRlwvY3AkjG9FSSV81DcfGk7zcB4g1vWyNWh26y5H7i+5WpNtwPlI+
8CylC8daHXBSohEt7eGiikQQT6A1rc8ULx4FTvvofxYQ3xnoTcMXBz1VPXy/Ihq89flboZCbym+Q
UkLnSVpDLkGmbr2D3figsx81VOpbc41WfJqQf5kfsSRQ6NN9LlOAREOOqHt62AhuJoYQbwjeR4C/
QKkYA+TjAV5u7RYJhkUXErCuX3pmipUr/h+ZN/QTqD6Ck4C/xONtga3LoOEn4wCM3TH8IXlWfRYw
iM6zT8GiNAXOBV83dJPEW2Ba7UCjiT8OqgBJRnhdJFsggEuSuTxMihAELzK6DsyJgpInIrQ+rmGo
UpkVOjhkSsN4RFfdVKHTaIF+BP+8Cy3/AvMAe0XIIsCElIijgGgPsNcTHfjGI11KoKEb4rs2Ekot
KAQjoXm0er+UALWQY1U+ek2/FXQS5x272xZVyKodYOOE8Ch7tZAoJSghkT51BlPfnGi/Lby740Wt
irOiX2/oCSccMHs6rNvlEgDcLJ7mn0Ks+f7zUmeL/m6pO6bGJs4u5NzXQpzoetjt2zZdn/us1mQJ
Gcrso8PEy2CQ9YtgByB0Us2a9XVST/bQwekXG9awyQCngcqCD/eSvyd0arkWUIejt59XUZCrPUvv
a/WjcvYquEYDs/Tqz/azgGaA9d7koi0TeBj0uGWBslJlD8c3BOkvpIoXsFaUwe29RWANk0Fb1Thk
ITDGYwJVBHoPUIkCzsdEQXDCnvFGIxmCRvwU1tdg95w9WCsa9GnuoK2Lu3s9yJbnZXbp188tKppz
r1xFqevsPQVw1Yc9r4PjBLutoQ4bsaEFmy3FzdaA6HsFkvcK5NcV+Ns8mgjrFA17shr5neXF0GXf
9Xnuxyvu61sTLQboQ2irqMKAHwwzLOo9yCkxK4S64JnOzCQgMg5hkPkNmsqLh9ul4kXWOF4x9uZM
JmUuTZPAhKAZnOHQPAhMyQ5/haafDHDj8g4x5NQqbEUzWzpUN+TRSRMoG2QXQB6jMRw0aI+CXSkE
vs5kiFj0VUDBYzwDKdvB1Fk2DwSHIFAU+DhIsFGFbKQhjNrLp7XAN4l60eOJSljpNiM6+70TqAKE
3ECP/OKXvdIkQXcJrXqLdbW7iUhQXPFvFtgyhPKfhxctsKBF7uE7yoMKxBbu0xBe0T2ckQo8wm7x
AJXChqDUduzFW3mARUUf3VYLPEken+eClxw/pIN03QiUMMLEGjuS4RldCZaVXAWR7QYWcGGIOC2u
6BIcIKHg/oQG4JYfDlZZvxSLB0+dLM6z9h28opcFJqw7XG7OjxblZ2Rog/HFfUsB2aB1cdgxw83c
AIHiP7XQ/FcmpqqQdAQu+oox9vAAE4Tzh71OmIWU3lMCU0G4FsJm9g4LSnhjCddVrGkgjih0Zjtw
IUSiykfEPERZbeMSdVgkLGBMUhMfDD9LmX6F95PQbr5YvBbR3SfEU03PeswhYsFdQToDJTDYvbSw
ofEPTVHjQBzstQN8Y1MON8Jcbj7Y6CJdG6aw8QTRUSADmoK9jU8DIRMVvDCUQSnDn4+HcKoRiUsz
JLm7xW5ym8myZ6ylcbJV8DL4tEMIDKwrCySUJbDNMRpSFKz9cnBc6sPrUFpVYxZUf7cpUbEvzGdY
FcXc+dw9Gt5xdYEX8C90535zDTPlL3vU3a6oF7vi0KgX9ijsS0swTLyeKelAHzZsUPtIc059sBdK
5/3vVyj52wXHMmTHEg2Xlqo62v2VTNpXsVInu3YNoKlWn6gFjgVPQkGM58VIoPFE9J5Rkklxz3nc
WT2VqAA4z/wyoI1J3RjGID1MDzu/RH3bUmyTegnbAlhrmkpFYhFT5lHWTydWf45C6hePfx+2s3LI
FfetBf49S/e9ra3D2OPfe6AIM2gmQB9gq9rCENcKnGkE+5BLFmjTxiXE9Q0JkeDC9htOqjn3QBDb
hWfgdDPavUBDCRy9p8uexekXloX33qQjpFE0uOJD8Sogl13XxD8vtndv8e6aeGiSm6NmUrs+4h8B
JWXY4mk8VpXn8yJWvRZ+Tdo76TO99PNjn9352HogAiXHozX3Y9ji03Fc0/freDtmGKr62jPi8MjS
0fy8DZvL8EB0ciH2mhakqT4cw9sjxdh33f30+3DdIhUgy9zODa4dimbfXbwOt2N9vd7sdi0/3/ab
M+A6A6jiHqeayc1XMk/a1kEF4CdfyqawaedTA14CAge5DJ0Izn8XT6WSzC81PUkfOPbwYgaH06Ka
KaEJ73XWBoEJLokTA1t0yJG3vc/RIkN7kokftVCDE2h55spamG/oSSFY9TKoEIRAgfyOgnalN7j5
HCaK3lOOQnqs9ad98iNO3x7vZhXR6RVYAFa8RXAdx7Uwg8kzgtpmcjnBQwBsYgFemh13PWp61Qbb
silSwOLls4S7afrImSP/+kpcWDxBLAECGygTQLO+1KL2D8pN+YwM2valBw4me3SGRhW7Q1jlsLQW
j/sPjTwUUjv2DA0QS+/nWIYb+H0sI76Pohqyoss2V+O79FCbSKd9oxgt6Qj5MxkdKG9nQdK/Tums
zwJpdVUXFukUqESOJym9JgoyEsX9GKU7RTcaobaAhQbX+iOq3VtFGhknXDSpgcY/j3P+PdEoVx1l
7kgzbje2Ekin/nF5neS9ljLUrWcong25/OybT1biX8IIP51trfdM6e3DJkw47wNdcmOoltHwUgZc
1jH7bF4dENPuic4oqRehn1PcfFVcA1NansmyJr0KBOlh6wBrSqFjwUnFSTPqsRwcXiNOPX6M1+3W
bgm0OEgjr0Lo2rtwCtvu+ARwnSTuQfX28gO8zxPXl32fov+2zb05qyxmDxkZ8fiwX0bhzH+1sMS9
hMcPoKC23W+YenI5ttO+lq3tdmlZQ9QRN8+3H4hAouEJdjcskYH+JOtT/lQC41bHm8Bj6tKg0WsT
F7rn+KxyN5ARErApzmFn9XfQhIjdcLB+OfUFG/OAClXh6HiKBh/VawbcGeLdHI/304ciCMfnV0AD
77ruNeCx7IiIvZ47gIiJsAg8JifVl1lMvF0ck5p2cAAwzJHPEpjn/BhSg3sfr22jhTbr7uPwuq23
bWhrnMvCy6J/RXX/XPPI29TY0CSDoN3HqjoO900P4X7FljuJTGKNcgp6VNDA09RbHDYGvH4ixm0t
eRbjLNh65WX1CB4gOrmF0t83ofVuDKwzZH0VYj77LPdMQE8FV+EcsTX6hzS0Y6YNnTkHD8XGYWJz
g0KGSsPJ9Ki49fzC15ysNkR1ztw+v7cwwYNIoCk1CF8JwMa+OsaqAITCZGUV4xg3TjO4HceqNdSc
/vUVZxhhVTE6bZwPThEVwNtnJhqgff5khVo95zY+2D2u4EiGiwzCTk3cI9HbBmN5gOUJCDYJEDaE
kZ4zd8L6c3SJhvbSrDt2WFX9I5nMCjZJhzjI3WRd0e4SD44t006/q9o1wY62OkUAyG5KTy/mygEq
ELyyyG/TkOV5rrwZ4MqTMSsy9zQopjKHXf7RGMsy7iOSe0iGmek503y0z6moOVMdQkMv6efXN0L0
tB8/ZrIngWbPe1kRqJqfLVRQTqPTsV9vdtbYnJvOw26gHYdBzkuCzGaJS8MOtt9pfFqn4W0EdbZy
9cK/ER9h4QusW+61oGL65UMMke/IqR9cl8jQh/oxlCYvzTNnsQQa4bTM+xu8bnFAcC5euaj5dvN2
GxtuH0gyDa0Gpbme85zFPda5CUw2n6NQweZMlTzICxWEUaA2HNq3fGPNwd1doIiplec9Ftvz6Pz6
6T0iOOZSn/qQylHMO6QjlLQffXILLoFMPMPTiIeAbUKhIidAkMa7Jceq6fSLs1+DXMV+kFq3H5HK
xM8SQ9feXvHJA6gwJqDrCewedzmpf00CBcec9WlbhpAPefwMCwjSHZ4FAvZKGSDFLC9or1uB9N+S
wCE/SkRfeMAyjqPFg5H76LSvgOgeY8ltXefpGhrCkIlbxe6Va93Ph4TzR2pLzDDdJq1FYssiAfd7
aqvZWdcI1UuzBtnK1Dp/puoikidwmewXCCV15aefEiiweHJOwxinHzULbjOnWDd2IOt+ydeYVZD3
xK0WodaBDdozuCslkUciKwUb8qrP9ZbTO4K3nABje6pGH1KxrYjquV0gospG5bWPkVS+3+qurrge
yiVlbB8fEzwnieazpZ4EadTf3/oczdeoXx09excEuM1L4Dz10JJCW9wfpmfI+Tes4jVhGxuPNjeB
PGiN/pFUOIRSD2P76jJIsbAD+spv6iwz/VGyIOlvoTe3yEKjCLyXnVt2cyxP2PWtjZUg8vE76RXQ
ATROx6tO1cN93tdiMJucpGOomqyZ981HaZRJUa3QEwSTHSjSLO/VHm+pZ/fmREAxyTOsSUX75s9T
5s8Uya9x0d8qKnuSc9+6qVb6/rCjqYVuSjpaegcOdjxOAoDr3EwxVw7M5c8jEk1+92IdTZVVHlNF
2n+3Ee6NdldqCS2BFXbv9UMzVpH8KECq8IR8M+CK+efPaCqtNKWXvhSAkT5PAgLjpRBAoD/fZsmD
vNCNEceNQ7Zspa3Ow+ZJXyafggaJ69Ug3mAZBUf69cix17/N+N9OK3KZL86jSr7iQFSRQbzav5dz
qrFDY5T3bN3VxgbKI22ULrL+UWRU1LRffyC320Eoj2fRIp8BcAc1Y8/tdzbRp8uuNyD76tAh/aFt
i2fulaNqre3cC2Dld8snQZINrVE0nRgw73B8GjZU0Msxe7z+eaN3bte7bIkmRvzTIv4QtjbkCoei
RFYjAGBPH9YCeUC09vhgA5JWl8IDBf+BFyN0aNNx6A8yZijs+/xZkP5JeKH54CHmD0nnQbvIx+lU
8WMv9x2MSYDvrCExec+3nr9e+2sSWj5AkOFxSqJnrc7VecGryUiK33ooHXtgMoQMARoR6/2CsO3K
kWWAr9pvnHcL3kxBqnOPc/DDbqEPs+mhZ8+dKfGzN6NFHTjRgBIEuWmS2sKZHDWlkFiuZfSQdBj1
tbCmAP+KxCf2pX4aILtcWuOLw9/LB798Qq+fEWjIxywsZwc/7Vt8UfR1U5ysJvrkMJBW6fK0bifx
rAqh643Yrl0Oy4fTvA1uA9yksd+5jE7bdJIFMVPb4OPcxpdBM7dwxhT/vggA/Aya7U5Ii+fzbJIs
NT+eH9Y0xfqwgzTir6sHuHf/idk9McoLkR/5luY1+0g/siCaCNNN/cmZkigbac8X0JXtmzrDpWUM
FG4c8X+CmPwmfVyWNr8Kw3og73DIwJdd3COOR3DnycaQwgffgw/JMxWEIzqJDyP19ONYArV/cZUt
BZOt/KTgOk2Roh1mJOHIVErhtRkcEl9VfFNyT5gE2evTedoYQYFKhesmih+wQTSmnNzo4hUMR8Mo
LVeSlx3FLJ4zi7GeufVyuOaNzz5PaehVe5XPPQsedcBPyzha036FKRsoyG36fJhdcBjdSW7dTs4X
L8Z3AYceqrWtL0PCgiUBggyqIAzWm2tYS0ftoYClahLdXCtxZaA3iduabkxhAYYp7JN6cLFDU5kU
pn/Ohvsn7p0Q8Pe+Tj+y6p03ztYYq+VIufnJYVBCJOReyLl0GakQ4sis1m6kDbnSHB+INc82KXh2
lanlNwPDj0KSQUe2bnVBCdd623EjcoIi6+ngZl6io8f2AmhGYdJx/AMPF/9lvGZhFwssTZEx4ytn
UtTL3X5Y6f0dkDS9f4v6hLzy4pxsD5LfOMOEvz2+Lmr025Vbp0MF8/Go18Bhq4cVf5tI5Oo1oOpA
mD1r6+TzBM1IZfYjX1oAk4eYXY7belxVIb8Gag+Kd/WzGZ8G1iiBPlL2JS3kH3agLRbHTfackyAg
WFoXS3N46eEFB92u8UvKDioNuZg7MDUzFmLMKLAT4TwJsfIJ5yiV2AzRPrjgq0+44l2Bul17Z4g9
b0bf6qNl1pb2YDc/TuogXeRkdwyf8BDldEJJWMaxh7uHe1glpte8kg5OA+LCq7NsSAXUbrzFqHPx
pr8rEAB3XvV6GUXPh5X2eg6UcTM2YfRUY2mmPaqfGBgvz4timK+Y98zU3QALn76zUQdVaCz5g7fe
hTyY7V629qAayfN2flVcGdAz14PRKQQIhN1DsjkRrB5GUWAQD6srE7yZNal7gK/XCTUl8Ju1DxFs
ZmAnPMdriOjVnglqULUUNkQ7f7/Vdl6SjqT2ocDBwPTsp6Pucr9k3fArfiGO37Y1XDC+38mL8Fko
vYbbApSoJXyA4OwfRu18j8Mp9XHhkWHg8mpSqxdD27MSlCrgoYdqWC3MLRQtKmTlA9HjClhqvNU1
t74ErMJLHvK/Z2+oqqBGrtF6pO7DMmyBoRbkMoStUfp0CDEGoRsisPq4/W4cHHWBUb7vt/kow5Mj
wQlKYFbIIu+g6ZKuY291RjIcn6U5v73etlQEiMmqPr+beyszgXd7CnWul02oSyEHXLth7ats4wvu
bXzgSTSkuMmud3o98UqmTr8akR3ZCLfJ1GNhLvn1+9fDa+zv/Qob6VEy3M+kJcm75+iZa3u+4i7q
m+CaQjIV/WKCw3u4GycTe5AF3F1XShj7ES9LeuaCkI4tCJDjOMbOiUj8E+TTrZw2D8rn4fhmSr5B
/QvvE1gvWxTJQRPCyyGjS7GUMyX3QbGaM/MRrDBeGhAuz6MELrI0pCK+kLJRvHXbveuAhcMNkDss
xj190v7XR3sGhW7FPzrMHoJSUTTA/GRSvzXDAIuSHnGAEgpvejZmWmPBs6LOd0+fMN6Q6CVrJzAW
yTjekvqkV3dKngLmr9wDuQsR8fqIFyxhLN1Xxf8l7Lx2G0eXLfxEBEiK8VYMonKwgqUbQZZtMYo5
Pv352Fd79z6YARrGTLe7LVHkX1WrVnCBhxbap/KUKMy/IIClORUed69aRkRiLPngKRPVMgf/1dfq
crxoOIeMiW7JSiP1bZjd3WZZnyislspZF3hHquPMkFf3mkzbFOk/82yCd9lpjBMhjoWLak7fGJt9
DhtuJ1y2wNiQCitzyp+t6pY4V3Zy6Ogb7sDMey+bfp4T4HNgV8LMUyzvRzxulgIWB4GjeuOxqq5i
O/wwN91r+lrVuZ1zG/P+eACgIDCEAsDuJhuAOffuMgZMSGnon+atfpon/cQHXF77a3ud9df67XZc
HyIBGtBOttXjhjWZ6RxCQsqabSp+l9dqwZXYa+MuJliZD4l3UaqW9s0PA4rUN/FlIHOBSkavdk15
eolcQpvALoyIuVu6SLrp6Ij/g1/CpV6bX2JKS9RsEzzmsIXQOCTrPV4+sB0ZiCfk50xaXpUraAeR
5PNzhgPkR3E1HhO7OiYHSpQrWy/TqrhxyA7ENBq8gjAjLLBjjmTTbTfhp3Iyl9Kq72z9NYsOd3yl
jz628ywm5D36s3FDqH8MuFVgCdhilruEUnLfyC/w7clc2kXsga4YQBJTRXTdl38CVcSFZD7Z8vP4
NwD1+oWyB/Q5vq8ha83B8SPdJV19YIkRePWtpyetLhT6zqvoV1ScCXGOuGW5Q4NhAueCRgvEirIG
tWlA7nMJWIfQCrwGfyZf+ldINwXORZB7OQUA1h53TgvDIsshokvANfg7++a3fNqho3IOryPhhJsf
OLFYqWQ7eOT4wJgi8/FMb4jRrunUY9tgvdY9c2O+hibIrVw56l4AEeFmf/IpU3GfIAUyXhlvp6BP
IHE1y63Xzvf8F6hCd25yqx1cgx072OBD+eQwHx9Cko1upKID+Wp8XAsD1zfuZHmesVLZ+udkVY3O
HaB+MxGy24Y/9P60Zi0cDL/a+Ri/r6M1E+3ldZJ3BtvPatpljtbMJ5kT4C738iLVznm4t8miPYkn
/1NcD8fXMvz2v4UnhofRAdtRK10bqC2APqEELHh4b5OLfDIepjGFtNMbtrRKvGreO/nGXDa7Ziuu
g6VyZjV9VXG3JjL3p9kxP5RvJ43mGtEmgxXx/iX6HqeVFung3TMrZyXyVD9pbrJj9p0ciEWsH/V7
RpOD3yNGbk7FYBCcIxYw+FZS3RnmiQd5wrULDjU+pXyo/aPBSEVbaAv/OOCRITo5ZgieAgWD+7g8
T3jO+ftOsGiW/pZhpryFwjYODmXYUR0d81NXyKmypWw7wUichpyzy9/l7emV2CoEsVJawMwqnm23
5W5/9ztZXAhLSFOKeCyekeImOJ5fi8LmKSlkS/zpIaOQbkPXeZt4xbXYlrdInVbb0rR8f5bWhx5n
avomShgPBZE2i2AfLFgp7Et29FRP7uBTcQlOIjhwb7cQZB7G0ViVTxGz/hcOpY7wcst83u0pILqT
ga+ZtvBgQc3nfz/i0n3TMweMN0an3DgaralrbphN1gbGpcpR/HhjMjt/L1VaC+nw/pLflrKrPAPA
nX24FYde/hw2IdavVspr4P15VMF9tC/XwzInq3GUS7HdJORrvKX7ueF+4FJI3uzrqhMARwHsnyQ8
ca5ONo0+ruMTlqmxw5mJTfU6WOkMjoodnMyDv423IlQVTtP1uHo3N/CnWP4fCkhFySmfDZCHXs6B
lkC3WGwHRDKuzNvYSpT4sIPRe+LXe1asw0U/J5v2LOMo9guJh4zbT0roAztpzc13wiLbVGfdt4bW
bjDOxwsTX1PcOm/vh7lvfiV1KnduWc0k9PFPHqqOKE5/KrDOwWQGnDO32+efdzXgPA9sA4pCI4Fw
ziQiSWPruQ2c6IfDW9uRSsZqCZBzXVEHCWrgsq6Y8iUsdm3uen1bTSzTXGB5+IFd0CeSjrlAmGn6
BfJkwythRGCNGa/ajH1qR047aBZO0GfyPURaa4K51tGDafXAMNI+6nN5zs/N0YwsubOabJymTDBP
ya3DDVWj/xlnIhZE0OYqNhV2+anfpN7KfJpymGpT9dwhQcX9lEaMpfRO+ShX1eZ9ICYxnFHVKGYl
fhkfmAhy3AXTcnSSBurMbvVHsw+XyQe5Trhg7qVz9hgwKsbgEsfcsQaCaXEdGSNyPrxpih/vpdj0
pXffllDKzK/iu/kmA+tKBPPLfv2Jg+MFDRDL+Ekcz29Cnu0CQ2H+m3Firm5Ah5kaBloTdilwX9jb
EQKNbTfdMIzmj/jJeJawH4Kb8avSd/hn/iYNmG9aHMWmbpPbyVJJofX9Dq/9JtrHrk5qNcPKm3pN
mNBvMV7nKXM7XwsI0wTFjkkksAmEqUZOh8ZY1MseDCU+ERllmuDquCk3Vk1J+6FWVgAK7LZg9MIg
gZsQzQdp3Cxwchm1HfgeU4F8huk4JrGXFinAxt3OWEq0dt+PFBz4S3lo1bGNo7H0PXwOWFNS8/YB
LlL7jNAvfnXT9IP9s2uu7IiMT17MqpnnmVue2oX+Hel7nO1d6WncOu5mUo6Pd2q2UloVBqBesAXB
72ArsKpXpwHz1LW80WQvhsm0wxQ5txnfis/h2eieikUFBsW8Hp9oTksRncndu4OHMA13rqnPo8jr
uIh821z6TFs7AHcH8BYdQobkZE76Y2Wz5nnB7WO00KdZbZsh4YMrEYdXIGX8FHfvlf80JUfHD/+r
mUeXppk3oQPkzCUa19+EYRcW+5mOnRyGCyBkuxAHcszvSRwjPoN1HtlZHFest0aeqV0wEWE4LllB
bTOH0UPwWR1KvNtD2yTF4av1wKw4p4EvAphJZAHXa06YTnRe75VqLgfdVeW5bB5CfG84IisyGL03
Ib7VTtDdrrdLsBxjHcHDi+3sfa6yGbleoW/dy9kkXKSRmwQbs5tqRPsVwMceLWaPLTc554UXdrfI
XIusEZJlSBp3slSwAEm8hq6eq1C7NQkfIHqcNIQYcbT/StlMYBHErnaY9o1XZU4GCQ3uD4kfVD0u
bDsOwn5r64nnK7MSMkRvs55knZkT88dypLF4Q8IEZkrluy3fG60b2au4k98uA7SaXnSC34plrHPD
XER/J052k3IH7P3OPiY6y/xVSVIBaRVL/lJCeU7mZXrSZc8INsx+bTuN8wWnTdCBrRuQa7iTdKsU
3Hs+j4C7gQYKpxpHT5c2PPrhNEsXnThVg7lAQhICWcocjdSTE2DSj9/PodxHLm+ZtwB6Ux5eP/Wn
MDZ/wzrCzhyOUbQozW3NWNtlz3e6qdSlEM8MJsnmFhHUShxJ6AR0+/lSmRzS5Gro23t1HJAYv72i
WMri0qSDgOe6ietymssfXAG/PknJsmyWOtWNBNnfwgfkOUjQcHqvxK8q+4AiQixmGZ4MrLt5iZqt
QmJjWyQwLKzC2m1Dh/NTZrSNXL6tNL6YsShP6jB/xa5GkYxPFSeP/qnpXqoeaiag16xhbRVdpPBS
0wEoh7LfpPpcMxdvGJfVzAhv/bCTh50gHVNzKxLFoByEZHbP9ynQr7zv69lbt9vCKzHtLxe5MQvh
V0JQTd2EIyryQnnRGFbX3wSQ6PxIxCdxSd3v29xoFAdMVDnKifkaC0Z1dyIAJSGY8+9xpWPyafn4
yBwIZyBtBQ7euiO2FnVehejZzvEEFrHDA4H4aI/hkqDoi36OXhsz8vrYhXavwN/j6EWWSKSr6Cml
HZPRRPqgXFsBaxEsOgBbYB/gPK86rbgzercEdqG/JLJbnIcbdfAgr79V7ihbRK+GYzMCyI87+Yqm
qzMSFYwhMyGxYVDIxNJXbkQBhvhbrAUmxNcsZ5RlFRG7Zm9pPmmqbkSlIAijtdXeyQYrHqAmTqk5
seZO8A6BM+YvZG2WmAups9+VG5vWQM4F8cbv8eXfYwADRye/QXVSGkrVVaNFgXi9oam0EmOel54q
L4hTHYzRmLmUpjnrETKeTceH7ppzRb373Yb30bqh6eRsg74DGCUc/oH1gh4xuD4G1pozmNaEFkdz
1XqlVfwT80jY5hN4Iu5LtnG+fpduJs4NJEtQyKRFK9l85klrsQFsYlvNXSF26G9gVhoQ7YfphF0o
qXMMHP20ibyUfxAkgVw5PA7pyi1pDfiVcYDOYi577zDnE/3eY3euOJwz2a+2HeDq0cVB3TanWoAV
Pcb2LofuneVuaAkicJ8zweeFwMHUngSuokylCCjTjTqOhunIsGSeQtgNowZ8ewPnhVrP7cGtUs5x
s/olVZoc5iYCrJpLhNxRYou1CTGR/hy3sF8SRpvfvlvSeLwatqdjV5DXXmrM6xRKI2en8BjRFJTA
z/w43EDB6maawJH+ln4qsOQxohiDc5qLPdGD0Ilxmoqc7Ec9saMTfKvs3X5iSbmlQE2GikJuEX4r
mTXsh9+A7pxAql9Ss3XF5WmTn91v8B0TZQjA4z8YAUMP28LPe2Tl1+wwkEolBhBYNYJ3Xr8VRM9v
qWJ+tkVxKhDKBtMgtuUNVVG9qnNhxcrFmeBdbnwIBP4Iq+7aXGkL5F/di9YgYZsavjiu7EDGpEIQ
RBGfGL/9lfJbP/Rnsmwv48xNOMuSSKpz6vqn9BcB8XtXn+Jr+L1ONvoqhCAU/yTL1yE8GqzT7TcY
N10NkAchWIxDmvULQR3gNzjc9E+yPAzsJlmugQ3R41VTlhr8ej/9I8hzxmMej2lNNAUf7Y0Cq5yl
AEIAWACNTgYs6GnPZPeSppwU+QU77nNIbGM225e7cApZRLxgDyRPFcPyV7Sl9yWceMq/W39Nnve1
QJA7c5ZTPjoQYGHxgiJFvKvqsnWpx6gd8KIK6JB7mIeZtpepB7UVGx9m+gxeCzDAb/IgO+SZQwHd
QRpf5mcT/IpNFD/17WTZKJTy4OyjpQ5ovCz0xQ1Z1stwH3sLnbBNYqLnPunTho/n5nseQEt/Zs/m
acBiJ2qShF9sQshDYgL15+ZRv/owAdmDoCXAVZPn5MQFHbZMtN1rnI771g5p8TC96Jb8twjO9dvT
Arf2q3dehSvj7CnQRdvpH6A/A4JVpyGM32psygxo9PCjALoAn1Wr0mkgjuHLE0bDd/XBpKsK00gH
XbLactp9MHIHwkWjaxmbLzclapLzuHRCaNaJY7I/SymgC95G+ATy1IeVaLLZcdlA6N3lLZ+1fSfc
smpWskpgwfneif6lL0ErslvTfZbio/PPcbCb+M8XEWW436MqMfY6nqjR7E5INLqCzhM6y/gSCY4Z
nhqmdflavy/8nK1Y7wXX8KfdV58CTL76nN/Ac/Lajp8M6pPl5AtEl8SMnqQrzRI7PmfXJ+KmZOp3
9HKRSosymPuax2SuhPus8WLNqpWR/lEHjkB6cDc2z1i/tx8VnvkuXwYg88jiHcD1EPHe16yYLuY7
+ohXcOcHRlAiiVCxMD28HGMMm3RN1tm6w7V+h3apgpiTGsLOw5bB0onZ+9PG+4LLIw7Epr9sH5Ah
h6VhQ8g2JzSMlkHMGwMiHxizMEwBeKAvL0U6idaE+3ZTHYJr8ROOCUAIxNZ45VvdWZjnYATfRKvY
6CJm0SXjTjOsmD3U3dGSWf3gpoKFe9IwKyfEaCDjxKrBj+Q9l+dOujfyFqK3SYg23NdgVyTcM0eH
M5WbhdPYmAbPxCRX5BduBYXoqAHvAfw52Un/NrNpsuX84gCEHsu9R4wIPq9f923yoUuuyMfYTFFm
QI5ieUvqJ/2ApaLJ+cm/3qj1wSd3xSdRNTN9lzrGnuiLNdfHVvb5I2JDXjsMKrwVJZmVEYXTTcQ1
w1VFqzqrQqdCfJ/MBXEZh04HBxXiPSoUOivOCncglJG1GWlVkqV83W9Eiyz75YSwDHid4Dh8U+oJ
4ZLeX4S1jy99aQ3RriOQQaUG2srEMj6HU8I4plpkmXL9klX4ldraF4RMf/k6wh2ev2cj6KDu4MTU
qAfz6fDTXRmcmVKKt8WFjQF4iTrXvQaKO5luVKVzeWHUy+fpsUAIwUGKqQ2DlNs/ZAJ+CRuCqXmF
hn9HmEBqSjCtSgeAtIUPThTBJ4cw4XwRObcANBYrkehTveIYvGT9N+/YiE59bVQj1WM+1GffYfpr
2r/+vvvhEzRTN++nbJrZlTIQASWn40wZJE4Dx50+nw8ZvQLrKFgBrPLBLRDwqGNSbNTg5ICOZ/1+
9of8o59Tj5bdk+0k42Y07sS2ygM2tUIn8A0nsxuhKwQU8IpYkEKDlqcquiiwL45iYkA+UKc0F+nL
mDFLC5JFUSjp42CAVWDkXkqWJURI5sjARp9lXDi2jIPC9hrHlcJN4NXTpTBbEwm6NjclDxsV79F4
6ieTegvh/5QuwvnwYdz8Y4KoYYfahcOYGYP1KvcVycNserujsVe3PYqiFdc7ugBdF5+ct/GuYUVw
/wb0uu+Sm75BY7b3t9FShJBoo0LRpuOvwJKOEdF89FtPnob6MrlKH8HlftLOYCTMPayb4YyOBKNl
50UPHnweUE4PlEukLPGSStAnEjD7KVU2Y1cLHrW6o7bS7d5hvzjPF+AGPtDbrYAbcpm4ECngKDCX
B6y0qikHE67Try++mCvZMt18zQhMm/Pe5uf6VyU6GdommrhT+QPe2Z7KU0MQlGKPCwRyGwOW9U4q
OB1MkWBf5yMpVb42y3BHDSRJx7jJB5Ejhr4eehr1DJDVSZbJUkTIF2woGdVcrVCOjqvNQmQgp++Q
eTxpoS36ED5z//P1I5O+DoMrcTXDyl/r8TogS4TMSPITsgXkEuqUkiMPc35s0Nm14AA15OK6bW3l
7vC5kzxFpMndcLUUraijMNLqkA6H5+tcoGPn4kNWY84nbgcwK7Ya1VK5SOA6HFCgj6TQAGaiCxho
26ZaamE2zX5lMtjA/UZuyaVbl27Dc5jQY88nrOXKxcTYVq6a21Jl8XYayU3IKTPcTIUi4JrAdzgH
c9MCwydLQXM0kYKyfIczsVvF6SrV+PDOzRtkj7QNxe4UW5acoUG9Z6QLqXGy5ipB6AMYbaf3L+id
aramVeDuHPCtJA6HRrB2fbDbo9zaFXQxbk+OHX+uLUDQZaiiNaR1cnQdUVq86xn3kfhoIsrglH16
RWv9I4ypPMOTahT9mugY6KBoqtmTp54eOgU/fiDAESAI7qyJ8IGU49QKwXQnU4I/KY7FHlZ4wdHG
uvSqbQiVYkPCXpzRFQgrt6unvI6AHxovZ50rTn12BEhWpE9a10nkjpFbutv7bpTPzHBpZE4NBkz1
YioGeCLSDGSp3vfaPid00zi31c5Q1m3+0VYbn0xkfRUAF6fmNRgOUHQVgk51JFF2VtkvxR1ATBmf
guP97UWyc8fCV3YDQiER/qC4BP5aRqmdkLvEyS06IY3jrYEazo4PK2sIQWSO12tFXUCo1+/gvjuQ
E8ONBe/deB7loyYuN5xNCBjqZk3qNpRkTGhTNwiuOrdd6Ki6kyIXoh8xVvBu+ZEDTsIsvoBmiORS
Z4nsKFhMbrhssTZ2kOFPckFJR71PeCfExnEow1hFA6A7Kv21Mn2rSD5IPkMXUaZezQkO5AOlAKmS
ulPD573e+f1MUi6N4NEkUEgFu2RioFO9vraBT3iPbRz8fQHF6cJHgBIBmtKeP2hBqVsmvVmULcDR
uEy8Wy20qJyvzFYbjwa//Qr5WRBoYBQ7KdnB0Gju9kS5KPIpKD9apF+lRQWZhKNkoEdBlVoVpau0
7pu772r4CPBQ1Vs6xFHasBEQzWnob2wj4YLB4UX5VY8ihLGx4tXwynlnELO1i7IUYa/W+ax7oRjZ
mMJBLC5VtAkzN8tWMTdxmD3e2aMHFUy+GsaBIfieRBsNuhOX8AcslAvHT0DOzx/y8oofqmTHQh2i
RWRR1tJteMt+RApOPq3fY61jc7MZHsVBP1PZeyR6P8A222qPVI3EWOIzz/qeNVx8Ho1QQ69YcK3A
uLmu7uSB1OW3N9l38nhONc6Zxd2Lh7lhrvNsrcBkbpbGbvd+TBbdo9uMGZvIe9ejKRX0HFsEkZvS
QZHrgihYJwevdvxdeNS3ZEHb6vVluh3r9Ynz2gVz1m2oA0sUcpR+cmSHdbFWNuVC3gPr7LpV4DG+
bpQZWrTle8bct9RmEo6V5PzQbiQ7gzTGdtkiguuXxcmck0Nwrqz8IhD7BIvLEqdsoFY9fujMwPYo
ayTiq3P0azy+BH70mEzgz+qpB5vHxXbTiT7SfAa2qx6jL1BeYSl9B1/Bpdtp0IovJcT4kRA7LZPp
8FF80tIxropcgskcKt2aPmmyUw6vrwJePG0fEQvkIKIrZEu65oRK6Ehd8sZ4YZZsm/tkXq/q8Q9R
0Z3CqTb92VWEXUa7+7SYjXfVLN0u7tPapufx8lk5S9evPTwDjBn36TZbC1dzV17EjYFWr17mdNHi
rOSKxDfumeYk28n8viUgz0FociJ3maWWiEqwnr++q8cYdE4fZJPkCPt4TwSzRCRqx/r+um+/fOda
2quO/HJOcoEUw8zGg/umQTnsngileZuEuy1GL1igfnhLr40+/byF9haKIPw/AHVSy2b6N0WdPkS8
hLfw9vrgM/oX157J/1L28f3AhQO7AFHU0Mj9N6Ha1wcpCfIqOU4IhJt8pzSLEIFpPnr4pq+F0qxL
Sn8xa4aVYayMAEbcXIhP2fsmkQDLbkq+ytr3JNkEsVW99mJ27bpHKTyQiyUUMKljMWLs/5lgO5n8
Lw18fNUmERyjTkg2/pIKGXd1yHxZR5s/B7r1TOfuBuvqS9i89skP2+ubAuOBEU3DwUOELifDgABY
ohLKkc1MWMPDRn7wAfLoNKucFdnwaez7X9bGi27kpHmsWrEv2ukbaSNuq0W1ADlbZXC07kfoSNpV
3mWomOfYj69R6ORTabBZ0EK0XRFGd8d3AERyVa34XT7QAS0Y9HIsEKCbaNQOhi+i7VKWbNP+1K/h
MmxeryktL8DGSNA0XQ0b6WjfXaLI6Vip4rBvQCNK1tgrwJVVp6LlgoxZiKRmxpwCbcNghGUkLV9w
XCYbYPwQevWPcCjxJsz3CIfe23SNlQJ0JlD+n/vq/t2x/xrFFYR0LGVa0q+ATX60qPf1Jt8gzvsG
R3oysrHnYjZcNHMpAHCAg3SAgsT0/IGPzSrFQGD2PhsswoCPUUSCgvKe6b++0YuFCAFnE4CSwnZE
31EA8diyAfIChA26bTyFPQ4MOYEcvg0m0yZWRxmE24uyol1TV+p6Q/V5Y9PckmMCK4PMk84mvBiu
MDYH2VQO0e6MuFHoyEti3+3CcU6tR544BFQbGQVnvU09qWEnF2wHmWtg/l7focMxFDDMA7JtzY9g
UzvEAefLoLRKT9oJXkO6OGHG0i79Gq758hWBRdrvl2Vchm7EAmRC2VHyoMYTRogra5z+UC+SX1Am
K17Ha3HJbK5cwj1yiENLMTyUHoef4Zjz3ivW/o2/KjA7QAWwZfhzAitqClAOea6cx97bkYAgLrj1
fwlXTjOASL7GP6z4Q1tnr0mvQBDfv3iajBrI/1bM8mAZuigSQ4ehgPKXOxrySCPV2iw5lr/1RvJE
qjF0iifT4D8/wur/OFzpmiyqqi5L0OQJahuf8P8w/+lzqWrUCm+mEib6r4lcESx69B8QvipUJ4A/
8KvR2gNjovSpzhpNN5YOZF/iPcHyQXFLsBLCJAtX4tjGjAJDj8TN1skX2AkftJRNW3BIDtjCnbzs
HLwaBjnANp5vqZvRV0k2/W8vWgUPJHGEvfXPb1GS/7qWf+xheHcaXiyKiQzgv9+iLsrpkKvm+8A+
X1B+hddKStZw1MxhnmSs1mYM4KnyUO//oj+Q/58fPEYKouuQ8acxxL+ubd34iTjx4/eB2b5hmzEA
G1llvkuY9Cp/ZrQI+BwRdtkEQZUT8oS8eaT6WfKa3cs9LT5wkwBZJv0X9Y48Hsv/eXdxRf7rhf11
d9WF1KRYH70PAqB1M6uzXQYHEAyVs+kSEwXwdnrVza4jKRuNRmBr2ZHzghUEEHuOR01rQ0qUoGmr
H5B0//nzkv/Wn46vThN1LIkQqmmS+NfnlUpiYrZF+D4kxASkDtAcDKAKYhHVEBsM+TTBDqHxNBP+
BiATYwpJTSRsZpCu5rk2N3RAQI8YWgwR0vu/3U3G3zJ6JHXUZ5lyR5iGZKp/VWrzridxlQzBQctH
dxMApPEXmyYnjN2ytRn9upfD9PdSXVNxmLWZG9vfd2LFyQjfTp76Zwdocza3YM9+4krIOskHxyqk
nCvpsuLre5YpVgyJ69Fsqy9Smm6TPZJ1RXOKftxd99/KEX3AuwIT0K6GYldfwU/wk67rdXp7bwF5
Dk01BRNhnh684KauElArsGjAwBvkeU1hPT/OoYUxMvazr75ei9ceUSn1YhUfgjkkmppVO6o2pwGP
lhAkyBAs1vkzK9BrWQN6Z6LO2w+AR44m1nQlEZ9UA/YFXrfPxl0LZLqiBceyFAD1wRIMSxcc2NFo
3kre8+CyNjP/UE6aR3kc1we4+rDXYNyHCZ44JblorLkUJwONrxYmliblQYcr7zsjuWWDNhVYlpOD
Nk1orNcX6ByI34CKGuIBS5FsCgTBf+QmUJ/DxQPfW9IHX5mZhyvqUP9Hv06OL4hgKDORxO8JxGYM
hnQRr7udwpnULoRiG+jXSPaK+t8O+b8PXwPnLZH7SJc1U5N18S8VXVHnr9JUhGFvnPw5CHswlSDD
g9xhwCZC3th1xPH66xwuqrQNWNcEo9Cn/inxNYoX3Ry/45ANLfPSsz9NtPX7iiIoZo8nnd7aLX8K
J7SDivITVYwaAyZICeLZT/rckcZf43ox658vcQfthqVizJT4+bImD+2+FMJZNy7whGheERhLXDVI
l6tKXoeSpd0V+CrrV4SrBeC2zWDM4MqCqbuW5vKfD4P/ERqOKawiIXmkNkr4tWl/KbgkqRV6I5Oq
vVosWGLE961y3/SQlN4zs9+U5SE/v7OtsYe9BUITEt9TOYCQOqSDDg0QnNJ7t2igKGuzF4S1Mera
VmS3+zKCmYBEdX734Ofd48PLR/YwK74amrkQgtsfgqhATPoiTJf6uZhJ+koX5vFPTwy0vkRAjooQ
8uO5rhdZCvF6sNLezbHL4YfT0KzYU4faNOBY9YmYb1iQvYCyTzwXTbNNM0cuDu0WBtIcDip0OWBh
5WDOdZs8baiHf6by8gJu013Baf75qsp/txfjVZVx3qP2mbo4+btvj155NhhaVuJeK0SrEEElt50z
pPMJZMSflvm43JXKRZTgaDmZuUEUX343mUvzlZ0E3fHXAbDYtmB/oayBX4bvf36BGPH9PzJFWRJ5
MkRTNpiJ/hotzKjT70WYJ8e+edzz3Vs5Rco+YwJTf17KElP6aQB8WvAQD3QZJp5jul/DjPsukFFG
J6metfk5BvoPmBMkEG1Ue34xVUHMcow8KphoGcS8tHdqdqrpGZV046PQngevayuduvdBrjaCcCi6
fdRsDGEN4h41M79AOw8Yp6YrQzwk7XdmHlJuPq5lVi99bT4vpF3jPwL1s4oPfnYLq1mlIfIBp2/j
uW8uuuRTMhapeuzkg1w8ggGlPQCQslSVH//1iEEemslPn3y/g1PS35qQrQggq9gclNdRrRdvRHw6
248tVJ2inIktNA1QoBnE6lg5SSO1/924kXqJYv57OZiuCUkjXkTvjwGoF9cPD+Zc/ejmWjzn36Pq
JKULg5FtpXwV6U2Al4fcBmpjB9AtJ5/KPmJ/TXPQV4f0N30Mw47/56VyAij1oUI0Q8zCHqnUa8OX
6FHGC7xz3tA9zdlkmk6uAr53R/G3B/43rPdrpuyFbWBupO6jKzxx2MZoohUkVQH+PcY2qtFWwmhJ
r4J/ENjkQSWcwPwSoH6+1nLsGA6wZDPy3zx2OYkyU18nUdybd1fuDgn0IBZ2jTBVzd/yUleb+u1N
sptm2l07o1an+A61l3txkKpZWHgDFzxKvyfg29k5hqeDsRYUSDXlA91Xb3cQl2136I2rJLC2SGnl
Um41YHWv7cfmpBT3wwSyLxT3YBMxOJo0Jn2wpTGqcUSEzsamj3lMtu/VQUyXXfdRSDbHGSukwLBb
1WVfeY9nOdmMgCVoIxC2AGKpeySqpTP4DhdMkuzW2LBZzvl4TKe875YhSHDub+EJciUa+aLJHuA7
cDhQe4TK0RgZkIl+DJuPCXOWeQBQllCvaHYbXl7pphZWIaLoO9idcdYgU3WzCYZ4/CDyaWj20EMg
NhmwMM9Ir9F+i3k6jL/FO2Lnz0+gF8vRdIO2/3KbdJxrxmwA4VY6aLuVPvWzo/S8K58ZhGKz/YBS
e59p68n4lL0OUBIl+afsbj2+hPeFVC3GPRC8BLiawuuhh7cm37/Kr9hkL7ZnwQGftlnFsHCFAIYA
iCNK6a3K1pP7AzEq0aYj3jn8aJGlAgzWq+KWZvwmDKhjELIltyv2g/40vtuQffpFo2zvLzgep0Fy
ksiOzJUgLBEb9nBqAgKPskWOSt3PF2XypWrryF+k0IzxTaQAv7yicXPWi/VOHWzhq5RdHcYmK5Z0
3stuDIvxjZUFedeJFYhW/ZCOvjD6mLW1E/8auQTBbOQNomjL7TumGck8/lLMc3LjKM5/aoait6c0
e15OhW6m8VoQRGUasYDWcLhZNXAPockTG8993q1g6KStk6aPQvHMiZcwNjQ0eQY9Xw0/E2jZnRwx
1kAhuMWvMWMBWJF4iJCHPvStbpV0FWvjeipyFOFHMsBCw+fAd2mtp0ygPJ74mty6yVeTfTYJG6nE
u5PfaSwApPgevaMTkKyJOqN4igEO0NJXO1Bt+f1QfJIYggVH9uhG6wf0ZlnjJvez2LIbSOAQHRr5
VFdbnp/JEOEDZI8kP6diyzB6ApS/Meqr0yTxuvcZVl9VfLX9Tro7Xc8uaCWUBwxRetauaEIm73NA
J1hirQ/RsvFJ1LAGmEb6GT8ACKMJnG3+cNsCsAMB7e6YtqisAt2WQ6RGuYelFETIFJ/Gy8jXp1kS
R6Vd0X1JjEJpc4mQAR6zWztHauR0l+FgQpEXWHv47G2gttj3YJkVH1r/qaE9xf20URfieyXXcxPd
RA603YDpzybSSTN/Oygz7fP/SDuvJUfVrNs+ERHCw60MAuRNppR5QygdRngEQjz9P8i+OJmqilL0
6b27d1dX1S78Z9aac8wo2ngSAvFjamfzxN8Gy3Z7ZS4auLXuyPqyrlyIdD4JPQJzmX/Clph2dm0u
gmX4cnlmHe5Z8VqEbTXDG2yhFU9LK8avqtnidSxuWLrDSTBvPDG4Wuicx5Xu+DCsPxRsQaIbSJuM
SRQtPcsWjd/Q7uTr+DpPBESL7x06x2eIfRuPgk/1JkQuuDe1ZJ5FQv9+RgvJ9pBuJYuCpZYvOGU/
eKrzhYlCjlMSsJUMFZp0qY2QLedsEPgwqlzdAWWe68xAN0fLqZyp3lHgOHjpxI2C67Q5SGuhXOqj
oGGGXTeRfU5OaUTrUzoEtXXxZln6JBPFq234semvlI8r7ZriNVJfsS30NCbsjUjp802njdvLlzGw
UPiiNsbNjNZSeJW0SYAgQ8CRM2RrhU8Ph+PtulANK+BdRrlEYU3C/vRBSQ4dG1hmWqyUkgpMZkaz
yDU3vNqDdhp6z7caScU5WTQq0UODo0DVTectbtVT230a53XnvVTXSdosE23Npywb9BERNM+p6oqZ
xoQ4T9lMw1YJ0J+jTzcmcjGN4mMnA/GwAzxkTVTgfIjGV2UdG3v8rtJlEYrWhRbwQLTwVGfhR4E6
RFvE531FqQOzZ9gsMGF7ypLGGPunSTE/yx+MYbfabi5rtWb7rE88eZmr047qXrzp2nlVvxg0t69O
QGcpwTSJY5uKKW3ioJrV31pl/mleLKTEpbGM6cLow0qfw1c785kNXPmV/WGCzBfxYX59RdzYYvVB
13gTpuaZ6tlYyhcB9daintbypCYdGrEeTnW851QkP4NuSAmzV73KI60aX0Kbn7nKk44FzNG3OhY3
rHNapyW3OR1nJpXxkcmVFa7H+mwlLen7disoHV8SAz1IFuROGRDOOICtnU0QscebZpNQSre6Wz/M
yqlNSfn8iv6aTSxKVi+YJMozQlAJz0XglIk98JfiwpQRVg1jY4yOE1VwvxEy+5+REeg/n3GB9pAu
3l+htZXEis84O0aoX7Bgi738J5phrpMWLOSUeHKZqwB1UGEU+fpKIWotATlMKsd/l08etg/OJYFR
QW4xopJgGK1wAFH5ZV2AV2mmL5Rj2C7FZ6SyuUjPnh64c9am4JX6hWk0zlDCV0u64tpr+Y6uhpob
FQlTcxoS2QroMePyPaqnrbdqENHl/Og8v6bTVhwPbitp0dJ+jrBnTwQQJGyiIla3aLpxrfHpjc6H
+iBmcKMoE6tPInKhWbBlRJBdac+wggyvIMRSZUDjLVFMZIQ5o147Yr2jDS+vl4MYQEez2JghK9Hr
CY6bWByjIzK/dQyXjxK6H5KrVfkiblsW6dHI9x09soJ60qjOTcSozj64SEfRbaV3ttmtujNbt0OH
YKFhCBOHDBC+8IHoXk+XynVace2XbZ3RR4sZ0k91sEyqfaHOhdgesA71Z0Y7C6TF1V8LgxXcFw+g
jTLhVTgPDrfBktcwgfv/rBxfLsCLfUtv5pk/G0DKjSdRa19pj/PuDOud8JK9iSBcJBfgvGcl29tX
5QovirjMckf05pk3zcI3thAaB0lfDWXe+Ku8nJtSn+AFqorXS5UWg252u7ACVTb+eSuaoxRQxoDy
6god8wCLDdIHijPknYzMYHNhVce/Li38anGrFnplySbS3OYNku/Ze8uDY+DDxcRTpeefHqYVjW3S
JTkI8aG47Tht4F9dN5TIyVQdT+h1RvBS8pL2YDU1fad4CewrJQNQCT2iYZR9aO+XYDSp9+xa6GdH
4S6m3ZYurtXOpOHd7lX/q9CmAQQbYV/5c9mcl/raVMd6fuLPlwkUz5HKb0R52pXPLUJs0THr+W3H
e0IBSJuxnyy1UYJlnfXmMZ4pOqB+TZpUb9FzlVnaThQXDQ3z4jzPvR0e/UYfoYBn848beH61cJXR
IJ3P5y/z5Xy5nCyX7tIdLW13ZI9s/tqMN/YsGskAo2f9P1gYTcpxQr+N5YhDcZsfzWbUrPkbucK4
Hs4+ZvbG3nx9GW9o54dP0nDkFg7TJFXvwYqQsPGUXMfRlP9eJod0OBm5I3fHoXbXIbjVj0qDLLnN
zYWgr9roWWdGaa8Lw5/TwTDDr9QV+sUXqmUjO0bKPr6dlNth8AkNIxkccu+o8DZ0IWNqKkziAXw4
6GJXtKTgjGsenUh/rzol6YrHExXOhfACCFIVq4C+QdHcDgKW/GSd4brVMav5Ccy4GybaqUmjigmc
zFL1HSdPxpSgUAzy1OOtwdi48ION8SxX46B4SfyN15yu+LqihHK5RJ+n2qgX/M4bjfn0nCD+Q1eh
3qhoRx49JNpECAvVhmIUPS+G4VJWQSnScpaX4WUb8x6k/Mw1snP89gNxLITGUC4HI4nRJWt4LykN
iiwoFcYNgdKzXz+H19dBuM9SUuhb+ocF+14YYzV4NZ2ia0+CTTFpKy11X6WmfooKooDWyO+vzxvx
/B5eUL/RkBBunFa0vpzxIT7hYA87HiuIZtU4JsbGJJep3Vflm471PH25UlciWmgY48q8vjd0ks7v
dTnVAZqwbolmUbuXIpavdh0vK8Tv2f4mbthQDoydT8FBijZNsrp0RyQ5CZ3pK2udj159UYAroM0C
nQYWRors6BDVL1n4otCmu3ovASyoM84KO7pusnJ3YVui+rjWPiFumc2sEb/82/bME/t35UW+L2+D
h5IpudEJohsEsvWu4BZlnkBEcBnvkb+hUe2NkFRyqUkgj+VGSMMG6/8Wc/4SE8K83cRvDbVnaS19
iCgn1ujp0duz+X+Tl0k2REypQQmAf34wcAdhKnvUwZL+0jn/dcJ39fhIq+NQTKp4nx/jY7APPuqv
lpIFDadhbF2+ndfwmNFjmsPObSeaDUDzQblK/0sfXOYvc0CehE6o313L4qLrZ+2qKue9iCBUs8x3
gHpoFyxgNONXboY3NINpYuvn+aJ6Hh8d9X0h7ACpryJz1fARnWaN8undhggiV8Znq5zCdu/c8pMh
D7cpuzu8gI4Q2rLoSioT5Loducyoz5N+Oqg0DCYjhQ3ptzQa5JwxDI+DvQ+kYEmPC3n8uZgMbFTT
K02163KCmpTl5OXhk+hfjZ9tpf7V0UxRIhNc03T+87vRVkdl1l5vCtylqYLVO3auoI59MlZqq5sm
k9KppopTzHtUhAj9EeoBwPp/v75/NI/uz6GvfP7oZ6a+2iTZhXMIl1U5KlhlbEs430/ePj40I5zz
Dj4ZsCmnHbI5ljrwU5FMxQuax80jrttfSpjcD0MUNUNUFOW7MfnjXEo/FlJVkaJ9RPRpONyjzt9j
eXL+fcl/+2B/HuXugyWFjKwVk6N074pbLNBIJ+N2/e9jiI8OcveRJYmUNeqVgzQYOIfXJcoC94ZD
cyJuirlxdEeo2FYU25IHw9F3//n+nTJkg+q/rohAB/uv/8c9NMRIb4qbFu0RJcBdQcwqbAmJGL5E
vcYdBCgmwkm0+PflSvcN0v4t+nnUu+/ZTKtb1lw4auBILrIV9Fv6inZkH8GaEhiU2yHI9fp4dgIU
ZOa0V/mXpGs9DGB9dCJ3D7cIOz02RE6EPugc8QlDGrsZMEzsHUbt7IqOa62AGepPYWBHNK1o334w
tTxMe77vVd3fkrs34OzXomQacrSHl9cMgzEipJU4eWqfzP2/b7741yMpBHzJmmEqtCl+P/JrZmq6
l/Ou3aZA3/aJy3eDGs/SWK39j4e6Gy1UPSmStOFQ+PbtbuhZPY0Qm6CjTf7HI921+gxl0MbVhSMF
TrFkXTaRp5D/40n1IIpV7J/DHx/M/7t734KPHx9MdM1Cr+vvHp7QfP7arNdwpZBOwQc+f5wJhXhw
YfetJB36J22kPnFroPLjuw9UynU/ybUy3BeTjg9FAppMsXChk5Pd4InjMx2fLZSMDzOk/nxNOLBp
kOQn6ywA1Ls7Gp5bJv5cC/aK+0ZRtk9OUSxjGaCtfHCJD46k9b/+45YKcmuGcaMEezA4yNI8R3My
B6TIOHj08Ppx5ffD+3VN2t3NrGgWE1KoBt8zqDzuZtKLZ2UQM8DMzh5pjL7nn38d7W6UM/RLd247
OSDwGJLFvASFCKt36q38teqWD8bUP2eQ35d2N5IJsXBL05THJblv8U57zyzzwdz/l7ni9yHuhihB
r4g5Vbh7t6lgk3SyMNzQLWfoGwitILrdSRzJfjxFPXpod53KronN7tZ9PzR/2zDVF4DpXvw1YERU
rP9+F/92Fw3RlFmZixBNxbtjNaRYlvJNYpnrwMZyxWlgm49e97980SgSTENRJKQ4jEy/X3f1kuYX
TZLISkiXNS49A9vCJjJfTAgEL6o8leVpiCYYLxato3p8zjHGrhNWOc2jB3q/tDd1Q5dkrha1Eqvr
78Xejw9Pk4oqyNPc22TJNAbAltN+xkh+Kxs7El/UM9iHVyWA+SJVj27C/UPtDy0b6HtEdTAggfnu
dQ1bQ8zaW+ptcn8cN81IEmxHkFYSXa7ruNSphW5y6ZB17//d8/3PYaHy6gqCWuX++Z7lrBXOcuht
fGHpxchVuqXnvUVExTQPZqT7N+n+SHfitLYx6zxII29D5JuARbssV36v5KB4dBUevLXfmqifI81/
DqYPCDlUDPSMd1N65+WxUAv93UxXuR4tihQaF64MQcOGZFBfbDgBH4FhjUPcT0ZyerYiZavIpL3Q
3yvnZfLk5bVzNj27wPwNmEHY5OrQxxknTTX2P2Z2yLt3c6QinjD0p2sN+1n2plJ4sVqNnre86Wij
JLJvmc2LTO3jRtMnLITxhb5+kQF4h/Ic4TfP0k3drhpAF7RFEaJZ51zfRhhKfPx2/37YbATu33Bm
T2YvGYWDBEhb0vpv8ccbfk4DRKCd7O+bub/xn6AeIi52q2W8xkm0zJ6jebcyFoETz29u4Bgbya2e
871vE2m5q6YVYVLJBm7mLF+lK/EQrYwXfUsO0pLKsH1bM+qB2zOc3gQoH2AKbuTxdZG5ymfhmiDo
VBskpus5lBNmni1sVBfGuNMtFDJzSgzegXteYSu5YbJOLKATdmATGzTV3QoAV4+FX5Fd79BUtMkP
hDpV2sUcTecCEoMdY8eIZu00mIkTCK1zjTxxgzAywoiwahDd5oKwxUXNBaNzmpnb0tY4cXUL5ban
fGiO4pD2cOHUwk1FjE4H1TNYX+Zsk9Vjvg9edCu0BaQ/3gKBAigCN1rn3Mds6bmlg+phRlmYv1Xa
7LY/O8+aVTjro0DzveE2c6o6HvYMjz/ZA/UXLINttIX8ZnvHisldnAhuN2medbasyUa1Ifsh7E7c
fMX2cabOko1sV681bgZxZr6FbsLfmSvbA6J2p1CHicJN19WW+w1lfyqDXOxTNJpZBWexo0Cczp+L
ibSgmj0vZiqmTe/zNi0tWtALaRHMo7noFHghktltqrzWbuWac0wMa2FeUGXBfS3vlIW4+v4FIMnl
NKcYSHzUIpmf54UjjXNXmQluuA6W0dJ8BunD/woLhUmw4cZXR3WjbsgZXGkQP0UX+o+lrrWt6vQn
pCy0hfF6pjzRv3ApwFhotZSAtE3ynPCzGNT5f96CncDOXCF6WA4Q54380/mUnPiJk77K54qbPfsn
BN2nfB4RVHUbmbvg20Aj8cRgvD5Dkt1BbIKiFTjKdBY+4+LmN6vv5Zw9pvoenpLnfO4trl/hyV8G
Tke/kSCoDrqAugJXQkBZ9P1haIuba+40oNe9EckhQ3VhLOTVYBPMr+7VFVdZTxWw1B2Gljn+rFXK
z/d/yIBvSgOSCITlU7AGyx6iKy0B8C3ief8M+nPsKeCITyH/wDQggXsjrnoErrir3PwYfom7ANuf
zM/dQGgtsDMCAHMGboLJU3wf0L+Y18j2XYhCG2Gnwcnuz7z+Sp6rL/DcS0ps3ztLg19B30o3iH8a
C+/15hZfEXXNYcotaI/IH4wF/w/jpLrzXjlDTArH4ovf3RwBecMDdvmp8FneRXNtQ0P6FlPYhyMM
+jx2wyWqDmlU5DyshjaWNL4+K6MsHdfPZFLJ+/OyON1oGn8pLnJKfyrpY9jAhCpK6DxCAhVG8bg7
9HDrjFGn0KhbDsNNsAsVaFgblKgH2u6QRYxiTNM3SqbkmeSyk/l2cMNeOqkR21vmU0GSLcEJAMMi
2jpT/p0E3yLRN9TmNpVVxCO6hzol4bPj56t8exsS2km4TDSidErJ/7wrP687Klov9EOIIluVp7Lb
MyHkS2P4gvK/HkEXYTYD5QXJouybBcmUCgUqNhy8GE1LzoLaOS5qx59Hz5TwZxPigDBQ4b9Xxn4E
KmeIAqB6F2m/6XbtELpjjC44WFDF4zkTv+q57uYnEaSvvoBxN/dZMxfziMyvzDKsykmXegkBGJ3B
0dgpYFQbfqOx0meJmxLIqdNIc6uncNO9ZU/tDEbtIt2pM39WgthAWYKTRqaPpk6QwI5WAmSAz8gh
kW+4iNmmomqyyo/+n9WS57kMiRW9nXrzb9X2sGoQ91A3aNqSrsWvwv5CgISxCU+LDB58QpvjqIxe
k5PhSqN835c2bP5tgPIQsNFHcOXLAdKeEWIfdFHI0/t85D2WynfGAOcijSU3SyfFkNmTQxfCsvf0
nCf14m3wCcBd5HfToJiYzRK+1iECxhkrEJQx3NnIleO3XO+JuvTikfNmsVVUzsFEuA0XelrPkfUa
71cLuFxFVamdtJOTTFAXkWzJ6OUFtoc2zObLgeeyDjMoCWC4e66oDcBFpbKHtBKz4YRmJAIFHHLk
XhlDlTgxS7KWunvDQ0ee9hCF5uXk9dS6fEnvQ0GxNZV5I7eARmiTacNpMxqUDoBIDUzEUGa0g6Iw
UY6X51ifZXv+BG94Xr90k8w5rzlXnUGS3KKR/tWNMC+/Zw6AOCvmFYHm8gW2lQvAi1MTRXO6OuGa
tD2kU2CSzI3sRkvenWWyT9bRtpdeFw4AmDlZRa65wNVzhDXlUmlx//MqebYEygEur31moM/mA2jC
wiba5ksZD6uVrW/4V4TpeS9DUkwnCvaVlimdFh4l16sjU3atd5epZGerfopumer5PRt+vMEK4+aL
cOVNNvXMnPcDXmYXtrw2nehJ64mx1azfhCpL1RlsaWRX7mB529TuYCMwSyGGnPVzVr6AM2YJoC28
iUAKSQgQhfkpdWl7TxtirhILUeKi5UfttFihvLIyCnnaAUDbtD+zfEMkV39STGqvF5oQVrHiv2ym
KqdiK5wv0ad/4HT2AfhMCkc5BlvtqLrRNqT4NbrO8yUWnrnM4S5T2pIHfR0/zbBSLuV18LSJnvSX
YEEzPvikX6VtgyfwXfwyV0hYyUxd6/CnhsJe6V2QXO8BhfhL1ZsxZ/FCd4pDNfOWxvZqPywz/KV0
83sxeFfRuKrebZBGIhuvTcY4DbeGiU3alEdIgbsbtfTz8415qw9SyOfmCh670zlnG7qwLcFmlmgs
Dg1UdqwfdUu3Zfv82h4857zIZ/pT6JjQui/P4dpf5yfe3L33ft5n7In7d9Bfm1N/TVyeE21VV+bF
VVaA74gXiGe5rS7DBbHOLj67wdBgaZnaFbTlkNfUXHgr3nenefJX5hoJ+bY6aFteGjuzVcdYFrhO
PSgxCAVtwdKWZMI6HSzAaf1gj/HtkPy5x/heSquUilEMs2v9bmz9WEoHSiznatz6e21BSMQEUixA
63Ajgv8tFhDHx/JCBgrqWTQB5q2bYRq+LPoX3t/1j1TbKkCWpGXt/vd1FnxHiiYSA62qksLm7vci
P+giySMKXd95T/o7bEiaDhOB3rblRwxYYO+CRxuLP/pRHPF7/yrRdTBU6e6IhV4rnZEq2i59T55j
RqiQrui0wkVmwZwd1uh/Gdw/kqAPs2F2fbCv6TfHvx6FoVGtNw3VZFtjSvdF+3N17WSlooPpL72p
asljuPknyAnWEnzUo82l9JeL5UgKDoqBTrNFviua4ZsyB4rmodZaYMRjYkL2T4aO5Q+35xEz4vC2
whCMkZGxH2bPEIAnCcSPCq/SH1VCQ/t1Gnf3PDlf5PCWmP1pkJyLsnTZzHU+TGE7HXr29Zg4GoGo
lA1XpJNN/33H/2yC3h38rlyRdrXs6SX34DY63kYFt4FN8mr/6Ry04RxZ/2T39IxVZPzvw/45Yt0d
9q7iluXZLSlaQdnVoz7cJdyo2Iwm+ayPz+0j5uKn6r+tCel3h7yrgEWBkRhsm9UdWe/DG0Mb68oN
flOs4w8Liv2Ae/ce/3qkdzUSM2e00SMd7O2riB1Ot6tFfjA+YNQPwzkrjo/SbabhDmMqxKUH49l3
qef+4BjMDFnhI9IN9e7gQZJey4bC+06wz9XwFYnCjcRR+hMm8xocuq/2KZ8+bPP80T7g9v486l2l
5qqKRqRHsrJTXvt5BoYQou1ROAFtOOpcOHsZcUYPLvV7OPrXpd5VQVq15YhnVdnNeH0HgMFf+6RX
Nsx8vry/3fNTOdx9fX0YjwaqP8ovd1d7N+MWZZ7EjCvK7vINeDAtaMjhvPsC+fumzx98LA8Odt9G
8ILWqNuAW4tenwh1JxpfbMKcN6TEjIUH9cs/++C/r+y+k6B7SVf5EbdUelVXRIATPHxdnDf+q8wO
wB+uucyQFA8Qv9idi120uR2KnrL04Jr/9gX9eJ3upz6cXYJ3FkRld2XjhffRcBgZr6dwRu16a+yY
FfzpUno/s9GkHoMrffFwjPrb9KDRONFM/tKwPP2effOiET094hSAIkfAGclW0O1IgVryDaSmus2+
Eg0kNP+zJRhLxLuG/uA+/P1xSKphqFivNPnb5vZjcaKptziOhFrZiUd9ReX8OV9D0YJmmX6R5YFU
fOk/obOtgWKoJGuQsriQQF2QjPRwcv7ra/jjVO6+8CzplKK4tsrueD6h0IrW7NAOCNbfm9P58O/H
r/z18f841t2HLVWZX6di148mVwCt4wjsAWtUgPjpMGKzj3fUrQj364XaqBUnKa3tnlMmLIHccz/o
6+E/1z4Gq/qIPBAEB0w1V5zc5tGJ0Cxzq5PfNRtSMvTH1HODFAQqPDf7gkIeK5HbsLT/9yX9fayS
JV3VdeQ+4veU+ONJ1rWeXW+0mXbtUQKtgkN2Kh9zghrR9y9bmy7FEA0UVQjcBgBKXkGvd0NlnoyN
B8iQ/6TX/R42yfBT+jWPKA/Qa93d3aaFEhDl5+suvLHuhwo3LLm/3tD4wndCICrcrISoWDraaxyT
qTRWoJd9UY4CSQnbDtQktpA9hhuj6VmWCuLLL4rLGjWrC3z+42ADQAt8BhuNksje0UAbajeszEh2
sy95jaTrFZeRdJsUxghmAHRK+OIGNRtuxbZz6s3gSZ0PUBqt6mdIc0RVKVQVi2dxnn5EBLh+nu10
LZ0YESg0tTVDP5EcaJUB0YljnVoFEvw+tNeCXedjPGJlR1AhZSNj6pMVGkMtH+MaIqnB+2KFa2R9
WnSMeF+HLDaKxD5XAWF6jcL4q/wKcWyQy+ZN0H1TCaLk/pWfcOVN9VH0RpAMAcOYGvC79Sw5eSZs
cX6kmGkQSo0r+Hlnq7mNBqDguM1fyi47Gmga9aHBm0xIJBkpJiz6IeUNNO+8i4Y4rI/ya0keH4CE
FfBfSBcvvBoKxEEFwBcdtCGK2GP+7PkTKiEchj9Fp3HuT8jrieljcDCgHJCTqdyYw/JGt2NIRQuO
KNVW8oMgxBAf102KPlkIJS4fFKbrIQkFb9I2firejCfqsrwd+H79A1rB7A3ILDiqcFWvy3CE7+T8
3sstv5kWDWZomGfBpt51n5fim9i0S17KDapJ9uHSAaYd8CZsZ5KP84x9w1A6Su/lCVASJTn5CzNN
/lUc46/4EB+CrXcwZmiEBwcsl4OD7LQ8B1TE3CwgAtdxD0V4VxY1LK+D96bAsjvhkvU/kJvDVaam
h9C1xS3EZ4+f7pHO8Y+RyRyosibL4rdsgXno96zQyGXZqZUU7/hqMvb7sErfqR6WLlVG5VEir/jH
hoijKXQT2Y3RAwLx8/tocVUl3bkKyDIDwTKN33MoYgdlzwNslr4Vfaof182/x6m/Xd/PI/azwI9h
Ki6K2hRCn+vDzbW5rAdYfGCNPUftSNv+b4e62/ikpe5FV5lDlXyDlB/WcW1h5OwWuHLyBxudh3fy
bqPTXRSjiPqDBbR6iKwc6dszks5nEluh54I3BAn478v73q3+GmbvHt7dqyKW9c0MAx6e/F6bIyi9
W2RX3W3Ih3Mbasvu5d/H60ftfx3uboPjmYNE9UyukB4LpYLkCSJ7vOR7ewh/+VMwcXdld1uM1pM9
v+o4VDMm1OZwQwmNkN3ctBNhU2GUHcOu+yAR5froKfZrjJ/XaCAw1k29r9Mwf0ni3cylFjRTdeN8
3kl4VpQPwyVqR4AtP8LbQpVoRQmXNwjfGvVNpM49rPDfN/kP7QsHVfn0WYxJA4P91d0Xqedno76l
YbDraOIwBpB9qeGkJXZlnC5FMlWoVR//v47ZSytEVTXBiPz+JrkjqSd6QbC7jiD9Tq6v4HWYnFRj
Jz5Fi0whB9R6cMj7xS+XqYsE46LiUKGW3MNKLkTu6uzp/N1g6s/CZuw5JC0krEYA5UWv51Vf4NQm
D9fc9+Ndf1izF5EoA7hCf1S8qjiSWuEqe1uWEEDuTpCKd95LajNHnr2hd4gX3frBlfajzO9XikMq
OpsN4Gm6Ytx/pWGmF4LSettu9900S07ec7Tr4F7BD7P8d3/14ID36+jva/xxwLvv1AikcnARr942
fA6f6UVPIGfZjatOFKJ2Hhyrfxv/dXF3b056qcVzMOBYCnM/AN0BvnmaHKzZ7PbB8KPfjz9cF28L
ggQJ/Y/BV/r7LY2bUM+SGqcrfUS3s4AjrCodPHIf8jXYxE7jhEsVuetLu4/W4et5m33mK+F4Rg0A
tWwTr8+bGwXetWxrL96Ht6bl50hHZdVupTVtjFkwSye1g2uPuO5hSRugppOhTosjpNRhuK9oXVzI
FIQQPiPQXZ+boAXTJywUmIyXzRRZO5VmMHmPtmh/eWd/XffdmBRKYdncgsTc4hon1x1zzmWUp0NH
fAtEJMdtOWq7xYBIxcG4XcBkEMZAmeG1KisFx6n64DH8UU68fwz9BP9jAhfkaxTVeWxCoQvdM8oB
GHSbcJMfPCtd4t5eGcszFffwOZiHlu78+4X7+9GpWJvU0TWq1nfDo693ndEWvARxPcX4jxmaBJgh
C+u4dHneh7MwDBJidYe5m0+hkbdXu9Zdj65j+Giu+PPDlmQFAZiumqKm8Wn/vhFmKF6uV6kPSBzF
l5GBYOSQQP0hapO6OROD5I0GD7ZWf0z5hsS8wHhiDkzVRHd2d8xKy/O2CAt1y1Y1OdUbYQl+aBEv
b+MEfOq/77X650DCwUCw9aYJMGyDu6Va25xrKtvwSQgIAIsH9Nnb8AYOKouAOG/d56ROocgUJ/JB
oMNI8fgcj4WJBWohRnsHI2xL6hEpIYmDK/eCawr1TzT00D3Gfamfplj2HnZkFdmpqypW/AW3utSs
Up8AOsLqyfo7XgT0UCPIxg9kZmL/nv4eurAf4IuRmXx0Nqp3q8NBrN/Scz3g6l6ZCuAvz6svWsj6
uAn7UCjkAdCk2KxL9jkeJe/aTGNb+vHvW6z87Rb/PIn+2//xMRWhUQ7akFus9mD0Ph/WaspxC1f/
rX2T2lG6hz0pTIhfhC2akqgMQAHXzqhklxz0cTMZ4cbZmB0UKfDjCBMRzq5E6d891bHjV2kuZePz
WH8k0tPkfhb5dfvkgQ4hSpFROg9E6fvXf5z5RUuLy9W/hlvvKdjvgaLgu3MARbFp9ulyDPWbVfZx
GFMCzzb8vEauFyoc9sRwNjDero/NsSEJEsKYXk8vt9kZ8MdkwR6WFTpqN9QkyZLaMm7bwVgkDBK2
I+BK60JX/URWdD3VXCsBCZuypfbBJ7Ql+VgJAGf4mvBIxHJV0s/PqQzng1mTP91ASolvXbUqyLqv
NiZgZeF8UrXpAM+IbOlvVfwug3zV3SJeK/papQmeHnMB7i+v4zhsF6Y0UZNN/XQlh71eZoBxDYyn
1PrDcrQXtqldo6KoOROnGHXdmMeXgcrzR1dgu7bXvFwrnLXjvONyxp5OwsOMRBu/X0q/7hVWXJ+l
N7Zw8IcTg2D5doTjXLQiFYs4G1s7hfc56kh5KtQxNvWusQI07TSSFgOK/GDaRWyKBxmTHr4iaBbN
TNnzIY7jl9ui3IUuAI7rSzGX8M6TNk14BwqLjeZ/3QTYieSdXhdiw083b/IBvkXfqMoB4aJh/Sx3
MiHfYBCdspgQz2ku41WIOGBFeFNk4QF+rV6LEUcgDE/OSbMYdziqBjdXeyHUfWJ50+uUc40N8KfF
VEMjApXuE1BHtoHpTzWNm5USHnAIJ90BpaF+IT/3hZuri+yjjMBO3GaFYGM4HeyaCWgH1Gf9qyPO
aqI3holbQrG/uXq3jXCYfSbKMKBFjzZjJE7TbbSTHGX1yTu1l+cFmAUA98yYY7ledj2TCDK0XR5i
OO0kRBBOBUrri6SzVz8b5ri4SyvvVi3OJWFiDOseBlfNm43+zKcKP1bAX2NSKKcMkY8BfbzjiwfG
AlI6H/s71IS7KxqeMQ44HKtQtKDg4A+ffNMnqYSQYyGuqWh4249xZ7Xc79E4cD4QNkBGXVRrevmD
TTYztqRf5GTBu9negAkKf93YSth6WDyvKJQtvojekKNpCu/+iCCBUBugukN868PPd5znByDZwKuh
6n3WuxTzcD0evMUbShtF5jBZgQQPFngRh6kVEphuXeux71bDY7DAjmdcALYMBVseQvSfECfE2Pga
yFaGTdR92pm29IYuIhnTw1yfSAJCdEPuMlwC4BAE707LE8TSnk6arW4HYzC/EOYKqkV0VHZQvgWv
AFoZ+VdlNmlCfFRDdC9VPOc91sR1hqAFLpo5NcmC9Yan6kOrXR+mdDM1gwV1eaUjCwZH+Lh8NhDD
7ePNYB+R5hnur2jqdZjVqpuR7/4Uc2efcnQ38iafCdOTYQ/Gxgwk6Lies1QILcAXc/6cGyWr96ga
PgVIUChFlRsSmtqnm3Vqnp6yj+7TH2kUpylHpVBjrUs6JmlLE57ay3NmXcolq0HZZMxYZt3MJOn7
A6StAG+QlRihvcCAt6bohC9Xeay7zRcP6Z0ddPvqf7DHrMf6Z7Gv1j4exKtFBvpKlS1vFhLsRIq2
TQCAD0HCid1rCi4eZht+qi/481uvpXk8mGXoieAmfiHxH9bCCPqM/64mB6jbO2Q0o9ued9Mwrdgd
YEqnXoCUzxun5/69uSwwqStzubGhr6dPPsunp8HMIACcHZFIbc4SG5u1rWT0bHfwRV84Z2zzQSvq
u93wx6yiANc02aOxEb3bT5SDrtGvcRRuCUEJWcT5E3VVfwkz9T350o/oCAfZh6i+Mwlo7QRrc3bC
xSqPSSS6Pf0faeex5DqWZNsvghm0mBKKWpMhJrCQ0IrQ+Pq3eEdVN9sqB8+sBt1d2RmMIHCO+/bt
e5W+YAfPgB0pJB9nEY5PAZV/x6Z5JSEFsSJashTAEceUFInTukGuP48MEA3fl49Eg5df7bLDcIuC
ifzKcr/Ll4XXSfpdT4ubS+Tg87EiIRNPHeLqC+ui1N6uiSf2t9iTs3AInfkCjsU8j8dhEZVPdo3l
EOHY/ksR/o8QuqcfBys+164ssnJh/lUGW+pUqJEGhzgHnYY+KzmwlZBAl/kLkt2zKn7ewg1xFUSz
42kmJXwg/cQuzxPRR8zA19qpvkIZIN6C6Ubgko0RfOkFedwLknNJSp7f6+N8b4V/6Wb+UXXxwTVR
EkVa4mf7/9cHN9QkpGp4pGemK0/ZfBEoiwc5LttpSfbl/66u/jGpfv6V/vOH/VXATk3RZ1Ly/GHj
QXkd9vlP0Dii4hBhTiuH08ufFs6/tSjqPyuj//6pfxWWVZbr6iTU6bm31u2XUJ20mPBFJhb3AdgE
299P4vSvRY3CPKI6PnNJa6d/LNYE6F9nyZdBB3TeWL/Ay1SxI6Z8la/dBDJ0IcDHJj8p2jcHSIk1
t9ywS4hMJZOjsIXYr9V/aXLkfzSfzz/hc6VHUyT2Tv7e+4jUgK2bNEu5bgzVTZU1ybwiaDPVfoBq
NN61JzV4Ba02eDvyUrXE0EzO/Pg1s1umLazUhbZqjv/yxf7ZtPzvY+K/P9Vfx8RYo+NVCp9qvtA+
AGRnox9urgg77aMfvA4Afe0Hf6KEKqKjG9yrhIbhayxhZpwOs77u8dHbcM8fi0jcRfnazLbk9IyD
2+8EgugOEbY2iYR9rfA6jh9YYdBS0ztZDqa6AbmnCGeNIcm/NSX/0FP++nP/pXEIU9JGulCmZ/1d
hwUs7B+bfJvt4Up9/u9344/56H/9Cf9SFaRcfsj9xE/KtgaO2Y5ljWnbf2ov3QQm1CnET10Fms2I
cLD11dn8Fn44Qvtfi4ERdw15dQStdZpN6OYIIWuiYSs9WG1RsPzfn/QfXp4/b/F/PILPI+U/Oo3A
UHtN0/P0DFDhENQ2Tlhb2sANGex2PeqwMGqVfev/v5/6t9Awj2EhBVXCI0bCh+wrwFWx7C7SHX8S
awQakSwGc53djH/7wf+Quf48AqbKDahrova3GBuqUh+qo5CcdaKLCexpVuVer+2U+85Nb0Ryk2b3
dEYm7ZnQ/JEwGM3X/u3X1/7P914xTfI2TF0j7Pq//+jSY67nNreSM5ksRrUTT4q+6vgfCZBWiAXa
Qjyq51W5HLS1eQa25VJkMTXvGfY5EaQHAj0hH5jDNQmumrq8kzoneZruVm9ixeaSbQiHiMeIZ+is
7J5TzK+UZoygzrcI8sEsuCxcNZm5ok3CWz1seTMf/9bE/l+3qMp4WmJYzZ7wP6ZfNfeqjpoVn4fR
TT/ivfpb7oWAh3tZ3uRwTac2wvpKNsEzsNs3y61ebAmQAxk6r7fPfJrlgyfj3p8sdVFfLtaTMEyB
QdgQyx0UUUD5oKsETggwLvmXeb+kKOL/cZmqDAoNg2gLIgj+qAv/8WZM7SDXWqgl5/DXaWk/4I1s
C5JFshUj8xRSFytzDNWhhzuKeJQhHdMMDLQq06sV3TVyt77YrQh8gtBy7WJUyzbb5rOrhr1jXMQc
Tt6tkLbAvAn6rLtzpX4rzNs1Ah/nA2mXMKwUytjrM3rnPDzOgnzXQn9UGSKY78pCJViY4arA9NmL
La9Xnb7wqtcoAlW8UNdse8wEYPhfZueaYJbUY9Udw+Q70ByocJHssEECTlJ6bY2vsXwzELrIG6Hd
xj1uh5ucvY8cESSyiSnPmh0UOOAcPrnsKksZgOqSg7AlQ+mk527WkjO7mEmASd8RG0p5LTbbCcyu
sGP8H0Z2HACM4t/ikpw6yQeNnsd6HLIOh70uOMLoJ/Oa71ELPLH8ml879CLT1w1kmKNEND1RDPy7
0alcGS3yEBLdsYIZVpNgRbqif+X/+kyBtHbGEgWHvOxe861PQT6LP7wlqtPteJ06Mpmz5SYFezaw
knGX/U70jatJkB2YKs+A6dgguGnguO3BD26VY4y+TOB2eVTT9XA2r7gEzGO8MW8ApSTFlU9947bp
LRQJ5TyXDI5K06mAJxNY6nW/5gwLeilgvhhusMxIlpNsI3hSdWPL0U/c9z2+q8oWvup9Fbv9qoOg
ojhN7jzIK1yxdQRsTF4irTbEUi9VbUME7cQpRQWzFkiRq8jlatV7jBgCamH9CHYV5DjOayi28KxJ
3FqMo0f+0MMxi4toTzZ510SREuDIVilN9FJqXP5ufETzVyJUFw5T/N7coXlGF80ziw0GAuuIASNZ
VQX4QvahQkpfDo3HMngnDmiQMfmWA1rxiqTYvls0y7xYqAwOrI5tNnFwZsPvvYFlRNqNX5Jx5kth
roC0zeayc+cRONJkD3eZVU6wJvx6KgsIGjsO8B+fCdj5odN2NVrKlke6e9yh5z0gt2U2O0pPmqi5
0oxPavFuWsm/PFrsVBnLjBWPzq6+RJauirPKN5iugd337CCEK5QNY9VtdJZ+Fh1JNSiB3wDH3xlJ
6sDllQVE1PoFpFgN3em1M52Rt8KlgR9OtebBBi2XsMfIFn6wIDR6bHHlPIXFdOmSlSZ6QvDTkMgs
+pP1UrIPdBHkLQRYHqOG54rfcaHn++C90gSYGsNCmPeitW8YgBgoGLAz7oZ25q9bvHafongOLEdj
kZCG4TcJPkjLs+i7JA3CHOknQ7NnPAPPLi+dEpz56Umw4mWM2GLowW3N+heFZGOw2htx2pNvz8Jr
U+0bou6MTeAjJPZsgxEFTaihEz8jV91R5fr5ivGhBTvreS+v+T0oL0G1cs4M5Ig9IsplGHFseVa8
nk4TuPiGAPawfbWtcZTwGWq76zmBGCQX+XtKbD93aLieXyzi9mtAkru48Qbw2fK3Iv+02vmZ/mut
zNnNYa815AhmrqEta/YqmeIV+nnsBWeyKh4HVpq0ySECHpSyB7QpI3LRlfItj3PAhIpdJ3N08NeF
W3k80YmJ9zB3PJUsLQCBrHUVjgywaxF/iDkUuUXJtvUycc4cI6ltRNuGqFjtMk73XIndfHKUxzUz
iQvaasmt4gXmnGnCV8VaKOQn04sSObZ/8vtOTwYSeUeGS2usSxtEy3yNJImyAs4v+lFHGt4tybzD
jY82jUy9P0zObRph/CfF/EWfRoYwf974R4sKtyUfStikwOL668xOCBuc+WJc8u5WIK0euHLyXcs6
ZMEuQXCXiteRZVv2rxZEQe0RsC0aZ3PBT8jlTUpAMBcmTpry2UmM7ezEs29KWGxxiiPphnTUWG+L
z/xU+52Kahg9kQ3nEZl0ukGjwFcGgRHAoAyZAJ2sJUuxvdY0V5a5kCueDETIOlxY0j7qXJ6miD/e
sseaDZtAOlopD2wjrIQcJnddegFBijPrENXGHD4sc5UYZ5Od3DSFXx2drORj1kAI+qjyCXVMo5YL
Xd8INB8Sy3vKtAzRfQVS34FqyIWvt5+z+tOSiZchLj7k1h54QiICra2e5MEDuVxZ+aZPwqJT2H/o
TaeTWeB3lHadgCPn3/NQkF6TLR8TyF3GFuPL6yTusuYVRZX6N31PjM8EIpGEcdQx6Kkb9ggGBzWg
wvglLtPqd+ZVbq0D73HJpRCSlc5O0bUROV2qlZqQWYAGm5AC6aqQr6sfokonHr+JqMEHF+4Ifbh8
s6RtolP0Sm/g6ATCYEESeCLo9+qxTIFB943BrAdUMryNlIVJWdgOD4xLXzcLhPGWa19cq1ivhG0W
VrbIPRZZLTF7LyyoQPMEJUfOJDHc8bisg2OaIA2K9/GrSVbKRUtRveAMWXuLn/AQf5v1/FBdtf1t
DEJmF0O5nyviORNbPNeMQ6zjgKNu3KSUAo09Cituco4M8Oj1slbY1PcifTvWjklOpuFCeArvavEt
PdzG9IKBjUTNrvJDYvoiu+HVi1j7NQxUtPQY4fK5DmuYRPFdtIAtsPlAURTiVCMpMLsinxLmwQo4
x3J/i6tjpG5HLsJmdu/D3YIushh1t5lO7MAE7HFrgEbY/yB6vDqg2FSOeIKc2TS2Hq84O8ZgF/gk
B2TprecEI9x5xo6ykQk/z/gCd53sZ28t7T/sMmXLmiXfKNvdOA4FLib0wnGdWddc8sCWUvilm3FV
vVEGwLuNHvy3yxpoIZu28ezO4j6JXJPrfUUBj1zeq98WRj8mdqPcugKMHYKOBmKJSXUXvMj8kKk3
McXcgh8AjLEHHjnzHspzNMkWGwBYmK+24uRn6JzIjECXuAjvpeQrCuGqrgj3HO8QXNUnzI/4XEKq
MLhNp3DPk28gh7fuZDgAjI+lxshi24M1e2VQMzAzWRH+Ya6FZlmPLkmA1sO1DiG/lo3+xmaLwmd1
cE4OR0HmmZqtxTAfHuZS9eeLcq3iexKt1Yc/nHBswmatN5yWbbMMm0/22tt9pezxoCZkb84HQ18K
IkEiTvHF2Vy6ykLkCuEi8FjEJgX/Ahc0dKSLmaxbchQXekWUIu/0868yLSGhE6+IEkgBSQDuRHgA
aJzR1bYFKXhHgljJvxPWYIuzK0jnLkVfIVYfJyMg6gIT2fPSlmu/0GxKlJSlEls8UfltAZo+cHik
V55YQLsdyaZPFi09WVr4ENm1I4vJdbuBnBm9KczG9bXQX3oYrIFXtQfpGNPo44x1EI4StmTJA0ZE
TpRveobwcefRahnbDA7zOkrJVFmC/ZRAT5RIv1p3AvFpmHeor/RloMtEUE13ipyax+r4YPJHfdMs
E744QlR/gOdt6+caTov1me/DxRCXZEdYop350vU0XGdAoqZkM2cg4Yr5BCT38UWRtlrzFsIkx1rB
36wdPRm2F2J+xwAZNOi3al6z+VUod5P4NG5zbct3vp/9wCZl/5QleMXJP+b6YEIBCLXjOl4QOlu6
guAQQEoz0yxSdSUKtrlXedXFj/FgSj6PYfkCNdfcCiNjIbvAoL9T4a/gDI99qlkAbjYTFY4XkwXW
Rj+l0YHaMGCwYy0RDB7TfhyIHqYmeHso2+73+bu0B9yuzwN6U5ZLfU+P8oRrPv96+QqqqQAHtL90
j01PNoUB8scE4gcMKFg2bbiQBF8gmVxyxYdtQD8hM9j6GbvrIz6qxXIm4nogkfgoNYeIbdb2oKev
dl0wvuJMhdUuubjmXp5w2f7OQikNaZMUtj5ui/xsyJdE8poSxoLYALU9T0SWMKPq9kwDys3E8Gbe
Pm7MkKnckN2ZbonnsfZSR82gsywCVgFIzE7Vj/BA2US1lBZ4mT0iCqqVLLvl54Peju1bcmS7r2x5
s96yPRiZDQOp4Vl92/yHULCUIhEo+6KX7tMZzIaaoes/T+n0A0ik9sXKj7lu3PhDfXgkOXO7Ml1q
oQmKdvWjyHbwEnoRegzBFZWtSy6HgtACfX5jHzhixYxZh3iisUnWmKwJCkxMj4pvDHyLKsOt8bA8
mP1Udl0RvAHLgBjph8vLKc6uwRq5bHM56rZ4A25EdX6m/6gLF+xD+/wvyvo7ulJ6Xgq7YZWZMdPj
CLZvMd9IKrkYv9ot9opbO/qW6NWuRivCBLOC8uIQaqH6gehO93gDrwMLc7aur/mqhdFLe91uVVs5
pNoaNTVyYOFhEzD3Y7uDjE7hTGi3OLm4W5Xy/blPWR3YshM/RLzwfhhc4hpuKE/2w9rNgGwbIoMW
gIiibco8YDAvenfLOluAdWLZDb5mTnmSIsBvKEdiUa2lczckciLYCj2CMEpCFtfZExVW4JmfHGBh
o7ebJFrWL3l8pedR8q2kulm9quRFqyxiYz1qTkr7L964zKCiqFgXSnzwflRsY8mG36gqyFl/SIUR
dwbYXVeo3ntscdXLCXmJxfsqP3fFSpO+5eRVJf+LZTPJrV9wXpu8NhJdC2SsLmdmui4sGFO8dIhK
jMa0xFfLNdlBkXUfEx9PVELD/Mn5cyRmmozPoVn8AnmOurfJuGIyyWhf2G4xJKjWBCB/T0SvH8OL
qvkmgT4CQPpuV7NDHh+nRucII73e8gTBH2Hulo5sLATe5pzszoIlc9YbpvoSWm98Li4AXbxR4/CW
8m1D9M4BfxqVV8t0dOqBVpBzPAFLeWH1FValtRKOg7KsxrXVL9N2E6ClMNDDLmAushPTwGdvHV5x
1sMOJpKgXUU3po0y5pwXEUYz76yTvZe9F+Sg25w+BCs7nRghj9JW8YSGsmeFTYf8i8rvnbZFuoho
Weel2Z2JKHvPu4UzbMLIQ8PKO5cbLR08WFs9xjO8OQkx4T9UixuZYt7hQGFfAw2PRtInPXxjOcmN
a9GQN3wZHNjxSL25es2nZcvovfKA6hBWrjiMQNiwQby09AbiCODS4Lcvt7V5tQxXLtexGnoxGYjJ
Xt2b8ERhfdW+lIBQ2MQVxytrLMNJC3441+bW4S84INkTOr/r088ucNph9xDXOhPRXeZWJ2aaxkCd
69YYkEQ7V1dOxszTWOh0XrUvfg7FEkMLm00Hft8icbKf+JXtBe3IF1KnUDqbo0kn4uisAM2vBldW
ue7UXeBC4NLat5BjWguJY8JhMjj6DXQ1fyoSasJfklz5FjRSCLg8QPcwS7CwOTjcSHQCabJCgJSS
z2A+kS9lLTP1GCeXunqgihGYPb1Gw8ly1GIVdseuO+abnFSqYSNSiAYsxHN0Fj5TwIbvYnq2DWLh
0gQ2SBflRnod8l/ASfU9HG9oEv2rJHqYJV41c6mMyC4CDJ3KK4M9zJ/5NXyuy+wi0n9Vd6juOkkv
B86MrjlL9Y4Um/w3n1zNvOX1HfRPJO5DAkCfWb8bNVv2ql0dxfJS/Nk6QguUpZ2OW5yDSwv8ONnR
kw1nnC0NkoXTqzrila+0flBs0GJMOmt9MxB1rZPA7Uj16WH5jJ75tWe4FI4Ru/R6z40c7c7i6egV
R3XmKPUbCsBr9jMUK17BOt2Raj5/Jcyd6EBqZrBXOknRZS2KZ42MXyQhlZgLk/CR9gChYvBHGpcX
s9mm0hrtp+1tkB5s7ESrfvIa8elPyuZL078Pv4Fhv/bSd+AS6x5eUOaqDN1qV1UkfzGRWMkDLz0x
6FSO1CheLuxn1C2sDNri87ESWau4QjPoDCf5Ro5Y19xWYJTKg8oyjSm8SMaSWjXaZszkocMrAGaR
bgHYXRTOfhLSl2wfjdIRsW0kSonimtbge5gh3Wwe+je1dXFtI4fWiMo5mvbgporSSz0E+Vsq29IN
AIrT6Q4CpnyrLp/5joAbebBl3YbGk85rvk22IWko2nEDpJiHAIyYxVeDTockWz7IQ4l2OOOJ3lyw
VsEgntOBZ+3BR0V2NLgMydgBQPtKwDPeJM7DD1LqKkcJdrHgFhHYYari3/TDfEeWplaMSD/+1WLC
wxmuqXRTzWuvfLOKE5j4a16a7szjVs/LNicsfdmnW7hrrFvRHTRx4Y301L+DdB3Wo3Cyxlc0j5l9
Kc2JB1LZJyi4UOTRW8/4zKZ8iV1RtC7GtM/Qbwvy3gEMbXPVk8tjxDAdKDvlJXMJ9VCF1F04gPwx
vgxU3DMnLS6X5GfOzoJ6Hn7VOy2sLHtUyPoJeRlwDwJKQmxNfZLPhrSJP63GR7QycqKoFGB2R8Pb
dByc5hO4LiyN6YHPCWyH02IxwZZByJVTIZS+yr51kDmXEb164zdVTm3uAVde1CfgmOCR0lvFObhh
6kpAGtcFdhi3NlzLfNOpRtJ4X7VHixWxW0l3tSi05aBsZOM4isEip8jXDpHw1kLnHinb0TRd7STL
RGZINV6nTR2vW+vLBOn25E8sZSVw0jWvSV2DQPMCvCyJwrKdzmKhk1wm5ZUknuG5C0WJDQkkz+5h
5j97XGRn6TjkjvgrtK88vw9roT1WSbZtI1dEUeXHLMhOu1JzyLM7pUt5svXZLmipqMoLV2eL8Wv4
wC4GnnYRJYvPcMnzFlGwLWRm4ZeUscW95J9lxUY+Q6gN1pSPnxKBIOwU7Fn953JgdbD/HmW3Cw9Z
7AiqW8TOg2cXsxC5aKFlhwbKLpcHRxfPCHlTtV3oq8zD3iq4beyOQF1TXy7OVunWoLJwqCw0cdWt
8CReFRt8wR/48iboaf6wL6bLB6LJW9rgQcSWyOocuJ8m2E3RLZobV49EZxA30tmyKIVeMvFtLNZN
b2D0e5+U/aN+MQthURJ6xq01O1HkBZrdwm58EqBMbHX6UszOg7CI08+67DiIEAMohVCZzeBH4v4q
MsPXzdqxEPQe07b9RNgPptdS2oj8i5ONEmCo9bWevX3hF8Iz7FxcET1Ce+U2bFNa81nlf6tTNk2M
99rHDWbicOzYi43ZQWTymeYnFe64mcJgeAnl18LDo2nemRIU6PbWBfFARERjTHBJfZjrC+1FIfSO
BlxQWRHkqPIL2eWGu4XxsrqE7whaFQNBwqIRMDgujXZFTVLp/vjttcdxxTVRPA7N7Nco5OspB19+
r+YLKeqS8aOTMKM5EdCoTebR5h64ZeR4mZauTDr29DU+v3CvZ04Qvfb4doCOTV9UejnvRmoXsSft
M8ofcr9+sHIuMc2U8kHHGLiBdURXWd3CtdGA5LGZPHBMBr3dS7ZlOWnyGa5gcj6R8albxmsQTR2V
Yg6SDW+gCzAGeynM2yEkmmqbTFuRSwn6nuqIb/MDRRW8EDwckOy8yeqqITMVN198SGJvwCuysSQ4
NuuMkLweGWoR7viio/xV2bWoD58ktZhH+c18s55IpF2T3EHSVG70NjvIfsU3HRQZVMtc3hExKIBz
o+fYqb3bSZ4aO7Nvjaw1L2Z/OlbL+cWg8CY+DMdl7+IT1cGasYy+MzLfEl4D75j/QXQ9OBNzi98Q
Xrr508+r6F6+Gru2940A2KItuP1m3gTHedmoCxkDASZL6H8LfC8JboIFkJjNQJPcLHwyUxNn3CQI
CV7KX8lFYLqVnRNpO/Nq7JQaJ7RttB+NeahfgYUR0sUAfMfyOS8sLdob8T9BjVjhKOWeo6uX/JAF
9mvsdzvaD9CBWJlKr2icVF4F07qhjlvWfiZcp5ltWtwDTbiWiWZ7kztX2bEAGxPMJLmmA78Sio9B
8Y8II/HhDPIsmpV4r88oY2MKXHwlvQDOE87W+Qm1i7jl4mP5eG+VA4p6qgBg+zIYKxA815BC9xPH
28aJXYYMiHg8guZaqpzswB+kYbXNTTla6wvotnI3nrTMGV4F/JI6uBnyGT9nVj2WgOuefy3zSgQc
kLlsA0C5SHd55LDhCIRy25S3KocFgsXxQIgZJ3HP6qi+TGHKbR/qqkAMOMc6iv+q9Gn++E/984i9
GUXnu4EyLD6fDxeiQ6URCxPtKwyG+Mr7DuvsUu+pCyAy/TYtrONNrxyq+awBCjRY4GUAY76FPYel
px4fnzmKl9TuG6qX6bnbyQtUNJucF0OUtuFOsM8AzRDcLf2K7szIn5UNw2mtjSreG2OV4v5Hvysw
4e8e5PCl3oSuOxVvrbk3KN1xBBjWJUCRB5/6wT+KWTn91I8zOwmrCfWoIq8ToVpVnaZbSfMbxy9A
eLXf8BVL2ikX/IS+pr+q2bmniQ4Hu6J5w4+WBZsa8ov2OcjeTNFFjXVL9MNwBnIcXdv4pqguClf6
IdqH6qjbDDAG86dsD4BjbL/8KgUMoJSu71X7EQfLh3EdyYHBKFEeTAbob+JL5iNHm923lTjxa4sN
jQqAzfTQCVez6MqdwxwFNiD7hkEAJlkSC0ds3C7dKk+0tki3gv/oOllrciHq7jQqq9CfUM45vEBb
F0vKz0fpxKE7nxRgMwIXes9oTyHTzpWvIiGq4TIRT0H20bXMtvknOK0yvAIEPmXarl22hjewoeGw
jPeg5KpsDGd4pE2+BHbrzxR9DLDZZK+/ym2BqKL50cFgLK3YzRdLOAWgMrQD4H0Iyg94n89QRVVe
pE9O+hnUdqf/dNoP12T0+LZOwim8DjD+9Eu+ZRk9N276fKwJvYMVNaM0cLozXYncVnBtC1jyGtes
ng2uZtlp+iYQ/yLQIPgFiKrZucQOYtM8srlsYh44a+mDKoIX4bVKftudkR5/CypI+IN343GjPXax
O1at15dufhzqHcHNdcNWIGfpJdDOKfSkY0mSX825pPDL2B2xrDRvDssgxrDLLyojsANxBOc0D2gg
15ieFRQI28B1j2WLVN8A14O2V+Jlf8Z7u0yWj0VybtOVhIZTX2v9y6xDO1CKlYHIrgUvLROUNaNJ
nelmeYRwP9F6aQqBgsNG/VLxzjxTl9dEbS8m6ShUdwFY3OzybbKE78bXnoU06Wlhre6ivH1k6/lp
y+7CTaadQg0/a/DAtmQxeNm3TLE0THHWtNKrXXYHz9irjIePLbNhyZGK70pa5cFHUXNZ4Kjd6VQD
ArENdik6LUVk5bdDDKAIMiVTZ2U+RHRz6A5G81nqXwzSbJGcTnUtEQWOak4awoM1ha9S9ztpET3t
H74hkNbZLNps4XbGl8YTJug8lbhPVOYaUfJSkjDXX2qnIawgDZl/qd6jqJeVthE5Z6EiTNYueXgB
x2b6O8VbhEyGzIiWX8rkxt/VWhhPoDwlsO5bqTxmRLmItMdRdalbR/yGBevJqDoVvmJdS3gdI5z+
C/HNQI989gGpk4NvVRzsmDkvi1l4ybg1Jqdu0CMnR483hbbLXozunpjXnKMw0tdWx1DsoyMRtpGo
lleWjMOk3BKQvog8MktJlDQ7PgPqL056jC+BzCWGbgQUKg1/Gnh8KAXhW0/QSEOx3WoPeyYHsMdD
ysv7p/Awrz/x+Ip6anyELDzuP9RN8xmRBJ3vOMVui7pdq+oWXzwrvSmIxIkle7U4xcUJMVcJEkdG
1iCzAb+eI86XQP+Oc48W9smzugK0DxCJSpeFk0F1gjf6w+cZuRB+M8vtT82qexO/daIQqYb4cR8D
4/tgMXnwM8mckLOPEAwp54mnV1thT4u5A8hofXTC15b2AOnQ11+JhoxR//DLeFXmFGhFJPfFm3Fp
nCfDpT7GuM0MkfQUQwBYvoja21gfFcvVkFzFbXdUPYzY4zsxDlG9jci2IEooXTUduX91/iYlS+Pp
9ef/Uyh/tdxt5qMBX5vswIDg3Gy8SOZBDrYxTZL8wXipfrywNZFflWGZFXeFHELpud8hc6Px2WK/
eYG/NamHLFoKGhrMnhUNlmY2Q0Vg7LFs7AIcOxMviv1Q5ciikXnPWNDCwBK/P71v3DAMfGS39ilg
ZXCy+xa445I2kvowEm5srVoeJoXpbgaulT8/3GBc43Ips9mBrSzcj72TtjCivV55iUGPdbCBon2t
rxuqoAkb1GMF0bE3/Fpbgy8UMWFBSow2gnGXSnyDu289WY+yvlDU7zCF+wO8NfsZuXBVUnX3k+q1
5jPj9sj0A5mDAa4fthxpDDIhj8peilfEa7pF3eGd1t6C24gUgViVhHYFndiW0xWiQ2ud2/4alR5j
FoantfauiBXmEkeMDzq1LDG2lRt+qewCIRfbuOQTh2lR405+0yOHusOheNjR0xHOF6bz5yCk1fKA
8D1DTJ4wvZ1IUSJf8Ft00xe7MN1Fe3jNVXZ07DvYOxLCR7bFEq9miY2LOM5u2jQH1fLy9Ip41rBM
5ZTp1iKuNmPAcnRLJmDFKtP9Wfw0UwyAtmR4VD954kjdnr3ONPhRjNOkILY5QrXH7E/UT0Yoiitu
sbggbkdYZm0jO2rDW47ln8zWeFfMh5Ss38G6KRjyFYQxTFSj89DYc9QdqpdtLy6IcmE0ztohY3hO
Mz+8qsGuYY7HDD2me1smysrsXflS7VV62GPe+TG5cut25uUkK/3HNFdRuem+4oYsHLutXhTzKh+L
5lcBNEe/x8cXVUc/jmw2jX4V6m4K+izfWMp78ZJ1e+llwhxBq0t19gh9uowxGRbasNfQT4Gh6g4f
BmzFeWw2JoFvLLT5tXLpKeh+aLa1JetcZQplehPU76oCtzFZcEYvdGMLaY93IfrU6CqWXeREtNiP
z4aJK6dqG7MGxXsTPe/0lqsG3iWeAuQZ42Cozm9/3vOCN8zGJZTh5eNXpkVf649rD3jcHs8SxVVz
THiW/PHpg81rfiv3SVqsxxcLlwMBn7zD4YV9KwkZ5Tfw6NuTchn9sjgZr2D4sq33O8RMltf8bqpw
RlsJjojstBoVMYFZdilZueTKDFlCchAiO/lTzncjgfeZS7f0jI6dfBxvqOEiI8baN1ZzuR2G+9iv
CsmrRZ/8BpKlEuUubB4YNPl1FyyI3dCTmKXmso2nMK4W+rzPw00n28wqUa60Dyuymwf9O+N/ezjq
l4HW4S14LCf13KU3rdwb6QU8Me1O9OBwHulOaLWnFGX6omP1ADPKhqXAqgvw6lTp7Tj++VzReNSP
Y51iXcGmhLfYG3YGC33qLWHPsnwPwl9lwxf6ETSssOQOsUlC4jEmrD9mnN9ej06PN0/dNwNdxdKK
vUfCeHf/nEqDiCfeWd2ZGGln23rFP4cff8qWuFDJ+s62A9Inn1h9D6kSL6v5hZa20t7Hp6BDtlqx
GokiRiVEcGCF86s2l6RlJY03V3Y+LOTuqoMuhk9ksgRL90DS997gU0fZga2WULigdSC88ivmplO8
iTIj6M2cHIr8JOQ2Lh5WAybeuAlTWfX8NVIM3ezGVOKPZpyFx9U0j5P+QpsssxuZMAhflNIy198E
hTrq9hgZ9pLshAMutiPNZoNUW6EaRday+3PsSZMnTu/YdBRIK8ay6H1mc0Lva4jrWAuzNdKsKmyZ
Q6IEN2RHPZ006TLiipB/WGCI2qUa8gTbso2HcB4uATNnRBhJu5siXlLipRfvRGQZTnpnFoe/SzsM
EzdDQRWFmeUrQ8Wj7Toob88ZVekwusXYIH6kyoGRQ/giIP5sU8pMYTqGeCEIGpW+c4XxgzN//z+O
zmPJUWwJw09EhEDYLVbI2ypVbwiVEUY44eHp52Mi7mLiTk+XCh1OZv4uQdg3/GjBnJoj3Mam/ahf
qwXL7Ktd/RfoW225mjY5km6mdcyxOuN66sjTCeisRohCEMvCRkcXsek7OkvhDj811RIVLFLxkSZj
Xb0WVoWRRWmtHKwzI1ZvatYix8TLg3WiP/pxp5nlpT5p7ugQAo/mt6xX6vIqLI7RUR1pEO2Mtrdt
t+/8ydrCgOS12arNZsL7S9xNy49Z/ggXpl8IIjaRaizg37rtfBANE4b3jeAyf45PNLGSeCKsi4z9
0EMeqG2X9ASqzdOe0eGaVHp2ms6IfdpvJE/W9/AIerIKXxhyLqm2KsAq3oIzlvuQQWbE/7qReFcK
bDDrbDyNE8pMZlNex773m88MnemMrr93xnfLI5Bmdy8C4Ah3XnVbJJvZSEP79/aa9k9VrLg+VN8B
42NgNelu0Z0Qj38CRkoFPrK3I6qejIUzeG3Q8/BmcdQ63BgyYrJPvK1Bc9Ag27hXmOYKGXmozRXe
YOcd74KyVuoNhTEQN+yr1UC8WHduc2+3I3LxZ68iD1GIfY9D/2VR91uOi8DP+hh+61vfr7Id3mHd
0RqcVI1+bSBnwRaz3dUNJLfV9vUul1aLhIvJVWTmwIkQfuZqGT7+hYyiKT1xJGCDru4d33rmijL5
VBgZy91Xe5+YA3q3JGmNoUctrrHP3DrU24ERPUYkuo79LRuT39JfSeI2L0Ds84dlQHTqv7BbesK4
Qid0FadVcCm25WvdAUFUz4nuIOjszID+JogM617gdHPrWfUm18VWpgKHxqEPiOB9rSf98kZk1WCr
r3wVvd3EXBOSUnknx4BxXpSQB7dUtRb5BHnf9Pjlv5cMgfQiYt6KVQu3dvxv3k5+k0ZX3fI40k3n
lKpdX5Nik77WbwIbWOGdjtR3RIlMKNy++g1YUTQ2U7FvRhNJs6SQBv3ZEvtTwlblRQUqudUvxL4N
5JcjtVG+S/1C1JuCMZYGc0rNFPivCUzKJbC+Xjlasq5t3ExZfNPYufC2VXj35FJBzUpqdMtUdoy0
gatSXSAvytALCp71pILPiqt8Aw4aSjYSTi6SqFhLS7xrGqHQxa1Y9LcRYXwF45n0QOx0eITIpWxt
eIW2kbIGty+uU/fbED5gaYS4I2Ez6uNyYcWaE+ZcnCOujy/gAvH0SaNT4Kxkk60y+YH2Xb5/VPyX
Ofodmvgo3I0ozkQea8KwU0t7IbqWdF2s8E7rvdpdysVVRccdtcmaVe8KmHAd0sEabmD8BiLQWr/N
l34QfUQ5jeu+m9iufZym72r4UcQbFnvDOfg9o1bMxl1ErhBt45paJIKzNYCULoqI1x6BbMMKAwR7
knMIT6D37a45Rvbio+BQWXwi0SYhQ7UapBt++yBj2RTYRTDYbELGGDLg+WeNw7pi6bBbe9k6dQGm
w5XxgzBDGS/SWsGSyIIZM/qBbMBVcB4O6eB1sCPz9GvSnrDLHoPaRnZgkTBVF5Zu2eX7TmkmK26f
clRcTT5A1MRO70lM5uFDPtVrdbkqnBVkav/RHJgy+TAbXtIN0ZYabzDpCw1SdbNCdOgX9yXgguEp
xK8vrmBtCzvyxk1BNEC6FkByg8rXI5bgLJB6oXdGcD/hRAwPgGE0WAMKoRRTI94eZLeRC5jFj1so
p2lEwJBYXPZsDPGV7zT8qJfrlMWZ9mLdDweE6qIrXtuXQ9/S/OLJCOffudgBiUzI32zJ2DA59J9E
beqCQ30ifMsrtA0LWCwdnFE1xydMUpg5yA9ZjgMaDI7JwaQ//WuRTOwo6wQ6usm9w1zO671FkjZZ
yVy5zeSehWsWcpgla5j4PklNFn3VS2mdYP0GG8272G0i2datFp98Sj/NgM+Nj6U2Q0eIhBQ6PDl+
a24a2jHIqxkqbvfTOhgHoCGztyUXG3VaTfc3Nokm+ZehdzT5u6HTAipnazJ/uIvXekEe7aWmI18G
63Tai/LfkmW9E3+gXOzFDP/nY/zo8JKrPR5Ql3wTuvXf0IlZwrmSTwV/A9tHaQsiIgsSc7kdq71a
7WPaoPT/fkREe88PbwSX0S7nW2Y5NJXSHkcr3/KPHSatBrERYZsRrzZUX7CHuUH5VDw7N5ncrrn3
07+SIt9SkUvO5cCcE+KACPTRbvvbLhSJviBHst5yMGtcEYQxVfr3smPZQb2VeVWtioz+GCEZV0eI
klo8wi6XBNg9kcJOJT3YtEfd0IRO94VnoWl9gz8d5n87RSdz5hxB3gSPjHIJ3ZQOmyhzY30TU64X
PnqyZ+oXuiUroB77N1emcY9+e3FHxGNIHAlReepW+gWf4US20SolMSnzQwlRFuA/0+UhXdgtW1WX
n5pC6uIt188FaGJ7y1h8v+8MF+1sG30KaCfbvrJKJga7PMQn6X0D92qgp9DGKY6KEnacju3yb5lt
EuLm/2XdZ3/UGdFjb9m6L4FaxBi3ki9Tvs8XngRcVF1gEyjQJOcMzGBZgpTDNsbzoJJi5KjDmqkx
T+HSOfbJN6B3HP+K3zK8WLQqA7tNvEr2xKlAPr9KvmUVGGdb0VO9f5Kc1Tc81Ex2uvxjWCxskN+J
k1bUTlefCRnOxr2+ZDs1zU55ApAtGnj/4Z+RPkVvdtiit03V3mnVVY+KQQm2QL8ZxGP4yu139HLj
7tpijW3/3sMa/URbbCd0ZSpDeTYLDDZl6bP6DEuUOmYEuwidG7LTKAZz5G5rideb1HsK8a260r0L
wHpsakKk2BA2iguTnN+XrO70kadB8LQw4En7NIINRtWp8orI73f92/QrOIGKRbOoCSRPCt3+dQQh
AVFE0xCyCaRwkuifgtntvYb0WhY2+sibRPgdxFJBEClAG+EIko5kwYuqAzxiuOkHux4eTRCQyYkp
Y+lVr3wXk0nBha+TErKMwGPY0qIhszgZLIVZ1GhFMdNPIb0yVmL6XHWjKL9viX1PNP9Be5PS1Ziu
RaB9mQuHQe31GVTfOlQkK1QeDdVcbPF8SOuSJeH/0AKMz7mMAs+gpYuQnIjs3K1dvEQNsawh0Oky
fAwGmofx8MbcBrCedMtNXSGhgWpfnHqwXqwrKlw4l7apI+VTiaQLmZ2Gbid1iK+RHJeDvNFAV5td
lB5zfGgkLq5ktB7SxxDRWpa80rmzED21RKS3Hz8kLFm4pwlkr26J8U8aVno/P7VYWFj6cv3KNlW1
fi8nsxegB9k9lM7f3x4NULtkdLA11s+AoIe5Pa/+GV++yo4npgRy3QqWUZHf5qM/rQ558tDx/uV2
d1F6F4gCQQwathGiEWHS8EnPlSg7uTnA4uNPdUt1k+a/YLyYaALU89NylbbHoIU0o1fDypsxMSDI
1L7gW/icCb/XLv6CRStH8h2iDSRiaUcrNpHd6/SRwQqmrkELJzjv/IstOtZAIvbrWL6fzeKQTk69
nURP6G7oXCU4Ur9SN91H3jNeWyFaJ0l6RpxhpB50NuLkx+z+gs+KQIcSdED5MYeTm0jxwSgCaAvR
0udW8fpetE6bAmZKB9o05Vx+szEjhJOX7eyveCOm+tOHk5zEjkT/nnYuFa9Nz/SkfedX36pwHrno
PgR0oTKcerTLHwBfGUz8sNiBzlcZ3wDBRgh+rZfyQ8jvFNJaEU4YbfgABs9bMUe6CAyI9KyLnx7W
rgMib8T1yO4MwYu4xwcv3o0FYh632gAuVMNWNX5VIuGewi55qFST9jvZ53sALBBdXaRcD65KoPEo
XVA1aF6wWZDf86/+1eds4d4wH221ijJvMAPVYclV/YdmiZQ3C3zSL4NLDaiCDphWY09OF2nK9ZfR
2Tl++WGN60HydbO/lOUWf5mBZ7zct+CWmi0La7EnFwRZu3hS2fxeEzz5qJan6B26SiliDjXlJUro
nfxTFqFbwxOPCFY+1z1q7xLGJOPOFZV7pcaXinDrgLarJoVGxROkF1ftnaFgajxtrE/LKbW4I0v+
/9GWhB8RVJKJNQIiq7PvofLi4TutPSP5CtGe/xluwvIwMp5W4ipkhVl0UTs/2/3TC64wb2D6+h4+
BeZsKfGAQSL9SzmLCwfeFlO6Ays92ojIfvNvAKF3SPgSZ5AX0AyuTelA806iwzrD9thgGrgF/df4
F6fe61RjmSrX3Sr4fc0KkZ8sP8Oti1Z8q40/cUH+oQGHCDWdsrsMMw7Lo9qbrjp0e+pRLJ2ZdT6H
lvYn2ATP5lDqltqBqn0Hw2c5c2vv4NCjyBhdU+4QQzZr6UC21Xvm1GgYk8sSUiO7N3Vpq+LL4zUL
LuolZhNg8xgPSb4qEg/6soQeWg6odhB7SjW6u5nl6LJnzFHJlzI6y32EsdRatJZ6QMpHWAVdTAL4
Et34hxp8GHGYr7EqbjyMLqKzaj73EEhQq3Q5tSrTFlnp4qb33gvTiv8aQ2uKDlSTAX4BNwnd1FlA
PdvcjH04P3fetPkLnUsg/T8vS85RJEMDAkAzG+S9UjKuM4EQs+43QDYD0Nx9sM/TBJ7DOkejO++P
wx/SPBEXaZO0ERci+nr3jRfdAIKE8SZ6L9zlyarjNuOS7Bg/DwJehLzgR6X6Kha3XYnJhE1Kwk2P
bipj7TL5BGzJ8z0IYVp8vPoOKOEvFa9CCOrlUIiVHesWjIKvPUnvDTJuvCnJd4zn/TsJkF4inHbT
5U1Jd0X6rZ0nzdSUNWkPOUaL+DrB94T4Gk3dZl2pWbc7uTosY5ac5vtAXSm0G1zUAKf1KhfXknCK
6WkG0sAIspW9zvTD8a6wCSq5a/URplyd5wbDkTE6x3zRdvw+qa3ZWdNJhn0NiuuLsKkQ1Qy64Z0u
+ANSYSRvAIF5eoqSK0xV1h7mfLE/icHmZqB551ga789k+m61LSg7juClPWCeYPnfFB8GNr/hMHld
x3ybyj78+YJjhL5Y2XMJI4spfF0yVdOqHHUb2KPu8BcXb18YDu3bXu6TZBbpxNEHsod4V7ZHbAsB
ScHnEQsSMIBs89W+Wf+2bCazTTbyUb6O2QG8iHx+A8ubGc47RZE/bNMP44EXGjPDykXSw+QLWtO/
TxkbsNjzx5P5y+6kQW0OoYPj/Ll/ozwTPqgKurTnI0/anM3eRjcqrLZvl3PqO8sOl3gq3RdJGRMy
r3+Ren9QoLVbsq8liJdns0/Qbx2K2qbv0xS3JOPEZGNBllrRgxu2QZRy0nG1O+R1eUD36f5WepJt
JvslXjBf+KA+sWDQyi4lcJYXfH4wPWPfpmRySQ+DHUK7xMxILni91Hix/5nh92OJSeG87u9ti2kK
D9d+QO5AQmFqMZaw/oxzeFlaKlWi3DfVdjyY1DHCmlIvT58l2JBFIj01KQRJhL53jpF4eqN9P8HW
1ZvfGELArdZlhmnfGft1CKeAD1Sj1mEb9Oksg+2w+VFUd3TZPLBifuMvd37aH8rEvEzPYn0OxaFx
jFMZnl7xRkMfd9A0+0uHOF8cg68QmtdGq0NeWmN9ZqM7SvZLWAeslIcEr88BGxXZoUi8kELdJTgG
hJ4thRnSO4TZB8XakzRGVBMWQ9Kc304vEYbh0HgRW2/gvqMnt7ZC7EMB5ci181940CTxjWQVfQA+
J5axa9kyYYw7BVCnM/bbrxHihhM75B4wJPefsuXTRThH7gZlXWeOBl4lY5mgMYvnEkLNmvIP3442
i1NMVffkAZj2Qxdc8C+NZaH2+ItwiGCmV4E8Fua6rDxUk+D01xhPxwHZ8DJwVJQv+Oq/E0R7wD4n
9G8KHoHvjuVu3eosDZ7qcz9oiJkgAXkE4VavfBGLTbBmKpN+rMdAZE/j0yxnhv+CMcC1DLSDlZpn
5MBG8X1avBJfwC4y8uNVyyrL7bSHrA8A209lZW4FNBwzrMk+Abcv3BEAzdFeGF73CGsWB8Ja/oxP
1GbaOeptFilXH+B4uo+9Rfab75atuMC+LuwcW47dN+9j264UlG8LZ0kcKRXe/Bo8os/G1qKwrgIn
+2por88TlssDjHf4SyDGbjpDFnGpPI5zXqkj/gsQQfqG44W3/BMRk/JZWBxkENxyFWJjZwuo6mag
ocsd4iqdOJF37i7+z4qjzZSusmCqgJy1WX2/vPardskgyVxuIDzHfPgTADbSp9ZCdfDasvmxJ6SD
CDhxP+cr0nIhZFO81IEZxPEzOXyb8WDJNhooYReY1j7XrMipdLYJo41k/ai5uAAANRxTwv921aO+
pqfgrBO7Odvdhmil/2S/SD+smoTuCsKXH+CktJqLdYr48SLZDj275kHAPPLXess2CcHDN8SuUj++
8m7RYeIHp7fTyMtDPS+5KZcorpjMJ2sc0BMTB6taGaQatjv9DntgK1x+igeCyVFN9oOGGAdcfSsl
ZOwO+4btzbE9+tmRIJZoHqGQciigdXaEoFv3yPqCCdOZLs0Bd50VDybjZqBuO34frqhx1paVeCwJ
qLBey7P2Jg6S1UdCc0zER9fceF80a2ydrL1mAyHlpjpvo+zJQFSiNUIjQ6bJZ4EbuBGAYrsVsZlY
0mokA8EZcRg0TtCs9VmzWfwZN37h4EqXFh3Kp96ayWOvji4rI5VbdUKc9P7iTYNrQzEgrhdQn4TQ
zSOkwwWeE4O/5ath9Af0H8hFYXTaU/blHqgVoRJ7QUYoEZvuMSbDnT8JmGlSehgMuT4mJgzpatZ3
7YzwbKXrJI4oeyCPl0vZAy9QE6+lDMzCZjP5Jh5gPvboMASvbe0qZ63i1NrGk3E/RrPCnYoem5cn
uVfyoVFKHGY+9agW/tDDv/7eRAewXGUazeXutdV0kkNNEawaRgBpwRdFEFJBoSEl8aQgWxGhF18G
7RVQMsdZbXg73Bh7suLUCEsQZTD1ImM/VobV1G4rffT4YufQBn/xW2yLFvLCrRGlXd4sXo39hXjJ
5CPXO8JINt5ZfGyaGKtBt4Bprduj6RXBRGw2pfyMvpWYl8WK4QPR7ZXuk9GtdVtwiFXzITpcUxHJ
iWxE+UDQPWm2kOxUfYd2lmNcGGdYiJG7djXsSm6mVbKXQhuxU/a2kdmmiyv/5ZLLeWrccXSZZPhF
aT9l7rUo2pUfDHuaHTRWLt/p1qxBXL2vaG7Qo5lsSYeb62FuPNYZ646B4ESwJAQUENbn0B9DJ8eh
tUJCpCR3Mb7yhTFTGIi4k7lkenQmcMtgaODk7l7aklGNssJkZYPuMfEyKZJB4abYNe8aa2fJ4S3s
ht1FtK4sZGHAMKwjowrDKMkyq67gYtO79Xywf0BkVyMMKgmHgU05HEY7/EezAYkK3fFe8y9C/WXr
S7aYkEmwOat+A7t+lb7Y3Ika5yuzPGwFiLeouggySBKVo0PL4QM/BkpldeoejOTxS5SBlZujHRwM
DKfsnPH7w/u7HlHhWMZX7MIsmOkqDB3cc+ZFd/IdztXUWpiNx+rw2PzxFm9sFNsUFMWB+UJVXG81
gsNuYNxcu6S9k/7DsgNb/Fc52z51p337g1CCfXaVhWyl1tbAd5w7OiDGdsaS/IOV8RBjeOh3d7Ap
k4uHhuxkqLgLcMdvIYqIDl4L2Be8ClVgQ+M0iXxVZtTZ0gb01xN3IsadB1EBWL2VtQyEdlUIbv00
iPgaZlOqjTpnm9ECfOgILV2ViCBt++LcgRCc+peLRrmEOTsg53eqc/ZduCyXLtyEKwqFsm1w0xNn
xwNZN/+ghtiscMeKJ3+FRxLEwOaWG+6g5QlyzOgJje99jAOkr25epQstnmAZ1F2JpUbQ+TbLjHDa
Jjx8el/NKy2cmxAqGyCPJTuyNsZX0/Ac1A0U/rwurcFLqvs688l7xTLCxpl0G7HA2/yVzu96I6yX
gvMyEG5Z6UY5CxLaV0u7lQ6jG0gecZ6Kg8qOjBVzgGXxp/VwSlzdPpOd/EE6OND4L/M2GUwuAUm2
4Bo2ztUOlQAOckvdx3izXfW0QKP3Ua5JqaGDI2jiggxEPkhX6I3PDC05ClxYl8hJmm9CMDOoyRXx
5A5qErvOH+Nvghf/gUSZ8XYDI2US+SYQgJbZNU4CmKg0uQ/rt+pkLgmqaD67/G+Zs+xXg8lASuhB
nsLp+gN2WQTGPrkmCLIpyQ9Eml6M1pHgmciTfvUEKpl/wVPrab7JjqGnx2hTPDQclRsV9E7npWCb
lBkdaI2M167/4rwiUakvpQdzy7SzT3Z0yEC5h4BCZ4vOtE4fIFqySGKqCfHK3uiZiTenh9zOAAfi
vfxP/eRaXQk1cwNTyJNUYD8M0YnYuWY/oJewpq1D+rcnrQ9fWPMNeL3czrUTDzT/1YtGG3U5ToX5
RMk+AkkwVAKdGZi7tYwAENrJm/4pp47V6TqnIz9zCzEKm7LgM+eqWyaeJSFLwhl5HDaB58J+C/Y0
rIQ/pEbJwjyL+OC3+WulzB7A7/EX9Ari3lpRvV0kTu2BXpocAnAHd4ByGPgoqL8Kqxp9JJoUKgLb
cHFguwAqVcytuC7/YeIi0Fe/UH2AB4cn0KqCNgUMwJIqZ2ofQF0UEvgHqGLNbhWHx1Vy7lSUkGa0
QhDUH3FSzcro3jvqH2A9e0KrbWSmCJJmfIw4EFbUkyGBMNLp2RTZrPkX9vU7Y3lk8cN+7Oqs8gPm
jeSFPR65i0hvGW127+YWgi+oQgB3T5B5ysQeH4lzbm0g4d6FLZpjlSPzk+yVuVze23zLvf0eSf/t
3c4JXD4A2uFwxUMWaLjocVKVQHTGQu7zfESidHl3OypoH3jtYOxjFsDeB9Rwrv5DB8Xt5Qn/NNjy
RocTIGZjAwhiLDhnF0zGNDTAYCKwlv6s6QDpVcmswISKaALdIW8fonJyi8SH1rrTFlNSg4USswaE
HT4xu/rMAQEAUQjRQKS5+Fvuy+5DKD4zgYYBWnfRzwr9AFVDiRCqJbLbQxj2VQ2HEfIHESMJY9r/
W9SDAMxs12P98ShgM/LArUpzwRJUCuD7fR9/e1uunHQ6EO2snQoyFnRrCxyiuyA2wzRXdvwD+l+m
o+SakUwBkyAqnfpO+whIXCLOJvNb6nZveZ8W6/7YPSPg85EVB3SRNFpvXGwaRh+zXtisWp9MCQTa
YFrw8AltBNrk1UI34S1Uu0IA79LtC51dPVUCw1tGU/a8W9HS79Y9rAc7BsnNi03hr3HC30y2uXAH
a0mJ4rPQpQUrTinzP7pmoFg3qSxCnKJNfZWvKDEwvJjGXHg0j1x9T7a5OagYAfkgmje6LSooXOvm
53iM6D9IRIV8Y/d6Zh4LhtR8y73wwnTSuROOOoUPMYCL3Duw0myWjufxvPmNl4HiyLzFxGe3P8Qj
4zTgogIJYRnJRveLzmFau9T2drDeWzKGzWi5AlcAPKY50fgRtM0k/3G05TVYMZHjtOhBeBNTAuZ8
2vxo2NL18s1PXmyBIUcsnPBeMFuiA5QZiQ4xShRACkSFaETtN3wH/J4Jz6hiQVNlA/cuiUqA5V1s
+jckGpyZ7IYz4fi2m2k37Ttr8fsGCgPp6nwmN3WLlILp09h16yS98Bmnk7qdz8MjC50AtYTmw4vR
N3GrxMJqir7wYHYb/bhQj1jACuJ5sdmjVDPxgMSht40jR8MtxYgtfPBCvm41nDBLl1V/6SWPaDIr
3llsVHymjfZADKP/GDvOf4NypL0rXnDo9mPgTo56AdEZjyJYKrEgHSJHxEI8BXPEUE1/vEMy8cmN
i0GHozSbXNbic8xch5uC01jZIt7q0AZGS16rgYHgp6NiCj6PdW7lmdP+GcodUQ6Y4eIXAu+lbWXU
jXBybnLpeyQ3rsr+AY4FwiqfozPhElmeUePjIxMMS/jjlct5qpQakIZp2iXhDlKxAPUni4tYLQQZ
CCZQi9MvhDOPUMSrgEYZJSdNevkUPt64QJjtxA14gXKeIjeXd3Vu9SgdyDLYiuOhFtyARX3QzFQS
ZDRhXnthQRvUIRnit0bKG+o+04BFpCfNkSnRC0UkgLsIgzqQY5yYXPgwojgZ2o8BFxk4f/vA+5cS
DcL0VIB4BPgciXPnXXOq1eRxDw7qHTBSYZTmZsPXL9pcqcOHnFn9lfWkdFADMpuevMf2h8mBglIQ
boaJaiF+oIyNiJ98glZLP6QN4sPkD2y4Pei+3nfhgXS8tGYZKwZQoAQSlGcw5gLwwXzExCf86+Vf
Rn7Y22f+WXZuw9OhMvB7e/mTXGgqcza5bCkYYh+YK6dX/8AcccTtx/0u/cxdBfdy4zHWTM+S83BP
PpR/4r8+fUi/M4SLxLW7ItR5E5YZb1/sKAfOzlc6BgnjwT5KZjiPJNSpY0+9BP6loWUV/19omVi1
QWbEkQdzjL61/Wvt51jWHMLqjFkoamNZo0HAlzhhv0LkgFYbA0K/Unw0EHSeX+Wt8tB087GUNXag
fzQZHRUtWEM64OvFe4dF+WsebOkpGKgPwe85+uxW4z8Icsb+9fw1/9Dp1VsuCnsEJoF8UzxO3niv
iUPx8Pfe3tFKBv4Ifhk/kW1wSvNz+KN/lzdJXavnkY40vtL+8ZdxwoK3PeQs7w4diRggqjVI7UhK
HosRh3Vw0GZ0lf71L980azRFIGkH9Rq+qPua895WewWcZwseWVr9/X1NNgvJGf09m5SfkY7U/Tz7
m+YtsNumPodMxoAlAeMs0C6qpWjDEVXENW98bmxQADeBhbSKXbMBYSZHDhcvKdhG9Kzpd8kOCc4A
Gjh6w3/T2yGs7ps7LFMsII5p38As28DZ1eZvOovxp0TyZ8IMdMZDuXvvijPZ8VbhLY7o5MavWQi1
AMNhiDQ/F/cZnIUK26T/RPrum0FGn/2es0VlJ/JhA8+Aek2IGHeNOvp3cecZzU+dg0sDjUjwXLAR
azvgF/Kg0Poet5w/lZ6AgHyLZ5MNk8MTzI+SaIyWIGxr48F7jTxv5G9BI05fi8Mn2lMIBpUieChG
fFWbOj9PoUkbWG95DcSzLB9ptGmzFBScTnB4H3FqLWnBT5AFC+E3YZul9k/9wc41PeFe+Y8i1LH8
Um7y5L6mvY4Yz2s4MBuAEsFQIv/LN63LdBJrZ0C88oS25JJ68kra4j8ilOAryFwtXtETRpvlGpsW
1Zk4ReQIQHQcmPPLOs7NlbpikNaP2Vp+ExtU/Os2f+g6UdPP7RPQf2+h25b88UiMerEHaahf7htE
vUU8PG8eArZrJnJQSBumOPWE53InfDYlWpOW6Jl/yaH5LmEdQM2QZg/m4mcrADt+cESgNFy8hKiP
fayx9c+CDg3DUuUg/hjiT8SBk+wC945wGA7qYpERVP4R92QV41rlBrzyE0Uv3feZK1qgN9YLKeAa
IQm4VHzNrt2e/O9y3W9jXz+mB9JEd2/kaX+h4ehfaXpSjzNWMd+nL8onb+ekX1Fhf7Vf+oWwgfcP
4JYkeN2IX5O+EgSE88N+3cxb/osqtGLguzjaaY042zviB0oGlq8lJ9JB2xEdBCo2LVDo97o3P+vw
B5+A22R2TMaB4fMet/UaVJPDkdHXffJ6Q40sjjG5YPMFqm6bFY0P3uxj7OcoOG6Un/T/W4tvhMnC
Y1XO0kH1wuQvw94HtSM8pxeOCC+/Gb58jrE/XpWvdoYgUIRC7sFIP+NjVnyBTtPNs7cmQzi5abeo
zkv5WkfOi8dKCrId6L/xF7cAyUmXBiYWJuM8fQCm7NXMTTPyqpx0X2BwmvEifpc3KokTt2hNfopo
D/U5z8itM9XfTNwo++mUgCShIBMBb4EQAbC2jbQD6h70fShtQUSL1qcOQ+QnvOsgmYKnrkh438eF
XX/n//J1eR4mhy47vEIIRB8zcg0PqIP+aOd2RrQUj8eNWbV5Ah9hoZhvV8LtUNTm9iB5r/IwTIdF
s+6VnzxD3zsfp2AfUrq50H+05JNGnQuC+wdJMsMet51IyUGmp3s9FniKVLUSbmH3yT+iPeIOgKqI
weMaS+pJRTV+c4gZ4iKJzxFJlGK183jPXkuPa5D8GGmvwJgkT/xN1KzEDyk4j5g560tZq/cus4vt
FgSyIdpRTHZdcpqEe/4tki5Q79thPWBH+K5Dm48FyZDYRnI1ot4Ulv7rFgT4Nu1eQHpRgX/yaSGv
eIU+Y7wxLk2YHX+nitWbF+GYnNh7wzocH7AqKfaY0g1hq+qHjnTjan4sX3uy6GJSwgf25Lz1eeEG
gIVG6rM8kuvDDLhavP7B3yCGVZKd6HlAeCaMNzTeLtBWr6O2FhVGhTqj5aR5A1m34sYXRodjl9KT
oyWO4e/E7E+Xz7QrqnEQJm4miHKVP90Vf8MTScpAmkGCF9XYS5Qf/sD8+Lh2KcD6Gxc2UxSvSX7t
sVTLxenVr9OCuID9cCJzW70oHmJBN1LcQOT36XDZGJ+xzxGsbVS06aWfBWD5PLEBiTVPEHb+xqF5
aCjQumxkgjos3nfM7ql+Qd80hueocsE9aUTPHFjln6btA8nyxkMIZg3fAMRSIR6M7QXMI617uGUT
a5HcDGTfzCuLr8SNCKFcbNCGgwQwtIW1rdOdVHcj2E4KGd247nnhwzXWFfkKfdKtsv7UIroZ7f44
HkoGmYFQxmgBB/qqfDR5b6vYsv6nhBjZqNX6B9K9V84tWWSDy7MqAQdQ4P5IBz12UmUdaV+tsc6b
LW/+G4k3IRjgG2A3TPji+a+cGXblLB+RAaAWWHzJiWAK+Ue4/ONl7aZdlR8ZE+l7Oz4uapb5TlOI
1qFLWIGqU0hJ1sECmiD+WoEDTw10tSddU9Cpn8YZXhcgDlx/SLdZ5NPs38mmmWZopY49ZTgQaSBU
ZwwgZCKOiFvn/h9GG4PNm1A1ssYejExN+dHwh8QnM/ggVpYRM7/OBXV0l/m+4DSErNIGRomwim9I
45wz4WBAkavD1Eyvz9dwp7qCayuKy+geLJ4hZ2F8bUOd04VuiAybnlbfRk8yOkBNnTUehBwVhMn3
DFKUqSumkWW+SWlWyPEDW0MHzqO+tzGZ9NSNf4z24J3xcbQT1cVYSWY0iXOc6FH+EzrWVGkdnvC9
OJrYd/btJceHeaeCCXvqV+dsEccHW565BMtC0sY/42W/m1WMlmGxjQdXwqNa+wX/85k/zkArWfig
LnMJzmhKhfUD5ywRXrS16WNwanQRo8FvJ3lV6oFIxSmpdKQHvjdK7olrEFjCvAa8WQRiBbQbZhn6
CeUnXWuPQvoG82ovMtk7xAKHvrR5uRdNI0ZSJIMBiC4ghlVfL3tyNg76t2EgVYBAUejt9kl44G9W
Fz/ZcAyMVVZ99VeJpKfkN5U365erk2FkYIbg64e9jHlNH8Zi5y0Zcz/nyvYfYefR5Cya7fmvcqPX
QwxWwI25sxAIYeRdKrUhpDQYSYCwgk8/P2o2XdUd1ZuO6nrfypTgMeecv3Pq1Xu53xs3ofvki3M9
3SH5JfocbFkdnyz9J2puYDAQxvIXOEebdvqXCc0YR4bRij31ai2gAWy4iEf4SFoqht3Gv+Lw04nI
sGhAwhELi9tbIvMjnlThgm4VOFWgfyhw7qV4m9Mmi+Q7oVSbqd3qpRNH9cmOHxChPjhaFmjb8BhE
KDVV1VuC4JtFAfev/pB58cOPPlxFJsDVQcJibbD+6L2xZEJxr9vR48IcLx28Ds5kIc8lTLXaqy4u
zTmjkjBupv4qxVk7dOTQq7dYo2greVjo5QadHqLUASCnIWiMsDAOdeW3xx8MpRpmfpp1X8PJtInu
GjzlSuypHUi84+duspOUs6haXe0hAV3Hwza8X5nPq/W+JfDvxULqZmq00B7euzpB+KgAPo27ZTy3
vhlBYtqLhfdsg8IIyFBC0z6Vgdi4DOEaEARNScm/GWHrZ07u2kKEjTMs9ZqWK5o1Z7r9vDiY2arp
nVflaT+/tWYF6REbYjT4sOvw8X/qp1r+7PvVsyQ7TfvVfuoj5wCUXOw1NmhCsg8hJGBvo+XJrM6+
Vfm3Tj/keBeFx0f+44dAnh0hDzrwTQjF0m5CnNO8+jEzN5L3Bp22HrAbecXMr3CoJKqk3DzEWbMW
p48Z6zebuxM8oLd442le5d6dCbSnHVBuKsw0qBis6i9hyxNvHM7sGTIglD2KfgaOY2TiMvOF2EDK
6kIAZzwisq8s060xPMOT9f0+5tW2wBsKjwcU3PiRPqvpFwdztWh0l1L7cQ2R0oZzpq0JSTsInSML
ZAHFP9rAyRbD1NgcORrkNmMHOSnmCH3zwn90Prl+0uwTqgHYGetVtgXI9HSVxVLp7PzAq2ogktNv
AsvjaGe47ZXGIaNAnA4dnv4imooLqgkeH+T5PepsLFVy57lXchpkCBIEw+GRUYer0XmVAdLzs8Vz
unQVFDJYZOkcIMaTESRpK448sh6mpa6y4+dGtbnfWJcV5Or3vlEdFijOgYUYJOlHb4I3Wz3IHjMt
9F8VvAEmjpqra3ZFbV1aj10pfDzyTYv4ooXbmeBRvIKOIn7VvobdA8RVDEXh0QHXYeZs48z6OFPR
FJiX84c9vGBsyH/4FaVdwIdifLdun+6v4rUa1+jYUEGJ4CjjL0Ldy+ZgqPOVKFwHzJbeq/SoQFwD
C7RYocz0niN7/qxvlbjDJxiQzXCf3zCRgx6xKxNIMQiPtX2hMzasE9aQYDzKKD2bJbcC8HJRMYHJ
Ni2Mwyv9gZ9D2CMFytZxduWvTbYdQzNYo4lTF4suoMYONIy1k/UD/1gzGFM3Wdlo5Zg8gCawro7d
zdTsdHkSmm0VUBJXmyvRqpMZ0ILX/vJY4qPg2HeyRHL7Wc6yH8wzDQTtZUYAxx+Trhie8NN9zJ4o
e6a0lBPyZqemtklUhrHD7lHsJigSAnn1AKDfdFMTjXQ51+xJj6MCIh5EIDg8pHjUbJCj4CC8ZV4K
vr9GpDcrcPqddwE5fSZ2Kq7509gZuG47h9DGgHPZ2vpn5yJtXjaHKITnPQVuCgAbM2ag1GquIeM2
cASwPQGjZOIsRkCTOCa0JPJ717FCHMiqd5MvHS4zS3FkwuAtBnUrRiZQwP1lmq/ODcxQ0CGo6xRr
dl5surpjczVlW35QY67b2hY+oUVF+MtqGF5xZNVMyR1dmGI8j59DR8Jom57khruNgMGGM6SA1wNz
xUbQnfI7jKn6Hu0rUCEk2JRp0+T8hMIizN5P24DRYBtuhm8x+lHSAR4EupCL3bly7IAZD147QIZ0
R7IXrSkepc6DrFSiG5lQjOa7meXCuv7QwXlAXKJ3oM87G/JqSiF30q9P87MU5uru2Hnil3BJ4gUd
WqfNWMqvGO/+Bbw70jIczK21Jwk50IXtp5MbHh2XiKQ6gNBYNXsQrAkEP0imX4XiTG4SkZHgM+fq
Kz0xrr0fKInj2lGFNZdChBplMi8guZf4sBEPwsgUEmTrSgAlxL4FXbx+MPRWKMBmCHrZMMUXtpsp
KSt+41Y34j1Kp4a1iOBjUgUpvlXY4UbMOt6HmDDbFNuHwGAWSEQM5BV1zGDRjrjw3BkMVV7sMpTg
xQQdvxiSq+J3oFl4JX/e40UkIUc4q8vXrLSFRdsu4gnUEeowMBpf+NSZcJNIa7NhMmvYZGeyYej8
dWzjhcbCLg+75ndtc0pB4mYR3x15kUfwkNH2Uq5sGnGeI0VnmMRhAmjqaZt40WRj1sw5XWDoz3+J
qRqTUui4nJ8cDV9MKqWTGG6yDvMLNkDoT9gb+TdRgRb+nl20VfOPl7h9hh9dfZ0gfXn+oINQ58Ui
vS8qehNjKXOGUl9vTNmqqUtYkZfnY/8O/fr9IWoIT6xghIFLB21rzQbTNnyAyHkccZl4qctk4sup
NIWywVxANVxBWMk29iVkPtQchVsBgoRiqyt1qQF6DfMmiAwLR8OpvOKU71tHaLcxkSxV7xXSb4L6
08SHfjIzla8Sr7vIzXFuN3fGcJzMpE2vLahtIVHCagiyufyCBKnjyhVH/gM3rTeGvS8E9qfotxkf
hI+nRv+BEW4McI1thlXQ6OaXqv4JB1rC2SNC7EzMxqq8Y1exyRvMRnqiQb0EIaEIzwwFL0EmI3/q
UN83qMxwO6hzp8WjxnxdGjgrKizbwbcF7FvmOOZWEQVcvFWBRSu8F+nwo/CQwZCk1JFWaGO5fSNw
ySAlA4OiPcZ9eQOjB15Pznr9uRe8wlmlzeGEtc0aXkbSbDgZTHVV4JiGLyQP+kvrbPN3VPZCWMvX
fFMVbj3j5qJz+YEvvF165ahzqDCcwkL1kk+WJYLGZsUu1lqvJ0meCg2iRH5NcWKA6IVVbadc+48H
rBcqCYJndSiEQDxIipCSvPaCV/906lHmKw8RIIfgCsXxVe21x02rCSeGIV8eI8qZScdNBy8YtATZ
X+/ncMvQaZpuRlABHi6F3WwS9PN8D0fCV4z5LR9dW7JgLDm6ZExaEE54IXYmlk26aOqDk0SO/GZo
zESK8GbIKTf2GFSmAwW32MzvZyrk6kaZIeaYOSd7ueIGvhn1KiMfMfpO9hxSVZDfZGBl7oXi7UFu
e7abAhPIfPg23qe75qZb0j/U/VP8yuBG6rAx7f5+iB9f0uMrflLEHKrhO72QHkRdAT714ZY/FBaE
KbZkBEtcHugTcLJWtuXwGTWInNvbW1rSTErzqvEnAgzibZO7pN0I65EKiLDxQ3yQ8XCF9MUCGCAm
/VSuMhpnv7gtbW5VNhz3ANuDpOsOG2vaSzsWYUGbt1om5cyVn8iFPOkCHUnDGrWaZhXYtjz5hpXy
hldP+zGFm1p9AiPW9cLIt4wF7o39DkY5xOgUx3BDxtdjxGhhO4azAaGdDcQLd/kP3PV9eTeQXrDp
fZAvXSH3nOfs5g4RlgchsgaLmSWpk6dbDtGtos/MhQgaHcQTK/6ZrMZQLx5t983WqciZw6KdyVJ3
0jZcq9BpWgyUQvRwJzZf7HGacpAiznzBuoAkF9RNoMYoFK7ppvAQV8azCc6HpgV4pAUGJqpkon1r
SBDnJN6YU3TbFu3/+5xUVsrEwh6waa6mxGnQdU7f8Os2ZuSGua9t0nSVv/bfWJpzIzcyn/LQi7N0
tEJ4nzvRlSFUz3PIGM1YeWJdoTSIu+YKtO+IXpvyTnakHKb1LML4SZl1y/vS+ES4FTUou8kFOVfZ
vCUI4gELGENn5uE2bZPGEF9y5JUKLXXTeuF9TsgBIww4iPtizIQoQ/eJd7GPUv9KLorqthjkE4z1
zII3/nbVrKJ8Jm+lw0QWRmLdfXBL3Ksd9wDsohpx7Rgdk9EzSI0rfeuA7IheoTUkt5dGcs9L/K5h
dTFhNbOjqCAteKJ8wgmegTjvg3rQkrUx7uB+bh4L9A3FtVlnSxGyaH6drFwp/sozr4VIiZ0lHJzf
7JzFO0M5KAw9KzgUfpTuCeGJhUszuJikaMn1rX/jWHJDKV1/d/3lkRxfItOPIEz3EfLQdF1wPHUn
6FfUn9g0KfCPYdYAaIM3ZDT+HlEq9JlMiJRZyBkBdPJExT+GzrBMqApSF25O4WAbCHCcMFd2YRZK
vEMY5wveAv4hElIYfSOmJ0U5dquMiTeuJOSI8DriY/5RQ+aM4W/M7jf+OyaaNlNBENcS+GCGsrO9
W29aOKCPzJF/CO/7ktUxuqIyP0hzIAgw6i9qus8WBGD1ARCEI75uujkN38eYQ9WcIX97bKs7LE/6
0qndB2NbjXMBIFh6TOm1S/x3t6wAsRuLbXpMHvJD27TCNKB1iRBTH3UFMcO0+MoDBdyW1SyHliL+
wF3jHqIZmDevCT2RQ0hLNFwwB5HnQrxIH063pV3B5v9ObNoBr+Z7xtFqNTfNltCXbBoszW3KFMye
0ukWNVeOsTblowXPMMLRbswF6EQr1ALCz7TcIWe4VKSpIV0FxVaMZShjIX6mrlbVJVWwiiYFZ3D7
zaEitN5jaWDoT6VDFgWORQ/fPFELd1OXnpP3vcf6v2HAtZRXSXuM+QWH2rZV9JHLTJ+ly+/G1x0V
oi2m6ASnQYKhek2t2MZyN+fo3GpURYN9eLohPJdkGeNpqlr920Zh+nR4aqhP7yvH2OrYpsJsq+Yk
QoUq7CGKexqqBL4jX8ZsPwiaY51EK02m5SumraeeTMhLLyq7oVzer0I2PQkOESo8eldYp1/31zTH
d9w1LsYFjhZVcMGSQhE2bSBoUwED6tzxBZnHPwEB45/KlDNJXarz0mu/xWIXYkT6U002GrlCD+xf
/CIFJLFrdUFEIvYg+Smvd9WpIQjugPW8UmwV3JGAUZ606bi4E7nGABFN8XxYS6ndfqJYIItr+WxD
B7rcJD1HFEVJeOD91Z2Pv0Gz6bamS4PMvGsekCmhAgsUs8kreBcX/NyqK+k6GDqhFp9rG+PlCN28
JzECr3PqzKn01cFGP2Uj2WLO6iZGQSOTvuSpLYrP9DP0VZ+9ooLmUeXqjkAiogRXHFwVaHFyHMKl
OM+ga2H+vaVyC9PlPQzGddLVx+pWAMmn4a/cYId2uXdfOoEktCgk96yy6Pd9DLnZnZ4koTc0tRlV
Z5OuE2JhRzcZMhq4J3HQoEzDD2ZD1CCyW0T3OlocyO0fzGnpWF2j3jcTPzEOSr0mauYuHl7COaFi
Y0ZNXfFKUS9xrc2gsr7MzzcK05x6atlrS9AM6kvulUflVzfKNvJBIMKsbJIRYHGjYxPPrIv9MDgE
5gy2OU7zuTocQjly+vXXDAcec5PRidBRTMNVYSy0mI/7uN1lTGHuZ3wFUiT1obMvl3y7buxKNypH
ZMH2oNvuy125fMcePS39ujqWavY3tPEJtto/xX11ytDJUjI/Wq4Jd8vpgtXfZKWQX4QCAtQOy0U7
WuV58K7PKRRHcDYogOgSCbkAV9/JvYchE7JgSzPsx1KF4kuL70PjHHud1n4jTtGY657R6tIuv5WA
6PpYs785JgljwFv4qjTuUCK5t2J4jmg0zqWnf/U7mn9G3AtuY2Y53NhpzKhxBhOfA6Sdo3OXOfIl
J9dtdilG0xIEWAJawMewX5m9I1YVR3aF/APdSQ8FE/aXsuphlEjnqN2Ifu1pZymn+1dAxBo8uYiK
IagFHwx+XIcS+iCl3H8CJygRTXmyJHURn3IF9oyMnQbIqVMY8wDXKQKeKv+ZBwXUl5I5ovuGBJrQ
V43uG8IXLk2PYdOZ+2SVVcvu7mmMUwdHpU0CTsRb+Uw2NNc+iY4Q2nZ16BdUJhPbXEStw1BHdWmc
rTebVb9y+fBgqbS7byawzbAgOEYTPHoXBVQqeo2htfnMGO0OI14ak/h4FZaO/rJVP9FX4i9ZA69f
Li46epO59wnh+/BNAmxP3Aw+AviYZl/3UwPfbsH5/UPfwTInFES0iJqZ5k9OgYvjYCaG8L0CKvcP
E/i3XsBrwd17WDBtErhqmP9UVN9b5cCVJ33DzMzObb7OeTxtOccYTqvnd7ymPSWbKg4X63MXuYea
XeGSZwf3hzadOADxtyR+HLXHwqR27d3X6SGR3Gi3NFBYAE51LHJWMrDqKbkS4FESf/MKGOHM3+PF
Ti8t+jp8stG8QvYJB1Ea6KAWQVKcI+gLIHTiD/F24ARtBG2GwP1MiooB/6xbvBj0d+A68MKAA5jJ
G0DqttiD+a+fqa9Hsz5bKQI0dgbGsC4Jq5S1oMbCgCCEl+yKud8zqpXnfBNMT1WSAJlw3utdsTgL
De0MgRryaYAIdQibhYMDEPV8RztvZ0dVQpSHbZw1Ek04Re+03lBTmdEUHM4WN3yybyiOrNdZL537
Z+wrh5ThIgURFGHicgJJXfXb1Msai6k08LiNSX1a+znWaPoM/8kasM/VCYnnCmfToh3OLuVXhLVx
idsAISJ7GdSGOesFPsc8Aeedk/Y28mQ8kZAPfVXS9aKFBvGEPUawDjL1J3TW2g5cRWCGguoGJ82x
i2c49brhZOlyELAXwwuOeKTQ6eifmSYyrWolDKWdOvbDbs1kuQmt8TyO3Oa963sGJBRCY14MLvvw
djATTMHG6GG9F1H2NVYldvlTAlS55G++0OdPUUsuUJgzBe63XLGqPhZqqZ9NqH/gukPOeTeznsNx
zh/liteJjINMaE366K6C4cuWbBm6kQsrPzbm+st7nfoE8xTzixhGnL/YVFNc0lmb2CD4SFqw4YlM
WM9ejHsZ9dRYM2DmYFY+1Vdv2SoWeVNzrexJjjSR/34Uxzt4gqEwc2QIoDvkGjLEwRpmfGGYF8wj
8ZOTrYJe0oEeMIWYKh7dKqGtOXjBDJs2iXKKI32FWYVu9zfMoJnSpw45vrgnjeWfioZkwanfnNSx
tKG4ixKUTXucBal70igoGEQ3TA3hBXrpZ7ruGe6QT9J1JA/RU82yb8y+BjehtYatSL7glBP3Ce6c
4ajgJNfs7TTVQghMYFlGk6+lsmbWxCbqLBWppPOOZ+TT7kQsi6XNXRyjprl5cIQxpOlv+IeK5KXS
Ok3hQfcssEqevV+uWOwzAw/+ubQnq7IjQW6UNAw1PHCrLN0nI9m3suDLUWsMqC3jCzlNtvp0xadN
sYZ1DCeLNP+D/N9D/X2ztzF7wYxqTvH7EiztG0cfyubX07O/OzjrNvcUaCEQYD3PYptzvTrl0zCz
q9+aoSYSL9ofhKhjfZ0UH6GJzxGv01YD7FC6YGtmToMTBG4mVvTLbBZQ0fw88efdgsI9em5h0+k2
MwvyslKyghZsDWktMVkH2IWoAENCJCpFvQBTPakclVmvuFKD4Jvm1uGYZwSofWJb1fgJkryEJG1u
FihaWRBvhKkzOvNUM3Acjn/NkQieYa7JQtI9cYftE9c9g7i7oyqu+F7z9pUnNg52nTrlAbso8wZd
Cj5L4963L7ySDpJwbXrePxEbs8c5Hs7USZwrEjE4lrmXgK+MOT8Fi0eBw45QIN4CIwZOg9iYhURq
kFLw8gZCx6jVYws7QeikTPR2+ibuxwxIMV4zTeX50o7ydsEMmw+x2bCyUdVjve5In1HuMtShYqJq
m9zPUHF6hHhLiu+4m6G9TJlvJWPyF5PX5saGb2ZSZ5VH9mY3FhF16wJRRHDIR2XeTDbt6uOX6bue
4cnLbTnOSobXheb6t5gn+4SC+86lMk0c8SB0VwaTZrTUZT+b2fxXbX9A7KHMiO9hJq6hBJqgSyd4
eDrmV8GpLRzh8MLfmk5G83MhYNeXzP/nXHtd5vNl7XD3wHloL0FpZg/g91fbAJ38EKwh4iPYrDJr
HRKYznFzJm2UzNGngrqcnELv1QOw7Qnk5NLVgGYRP36No90eZHbM4GZmg6XaHRWpR0savGaCLa4Y
mPrqEd+jfAfexEOYeUgnmq2I0wzyEly3aH1MqjyXoQhl8VZAj1LZKoy9zxATtSA5mxu8Mekxfy9/
3GHJiuEGbjE5jq6P6W3ZevJPAi5zYodfyN1u3wde4yhPdu5r4T6rPiI+ipMCNZjTJa4zsBl6a3AS
dYsPsoUyJWSU6FDOin6/TXD2gywsf8ZjNLgnRkvmulW679WlBDEcJPRxrDRPwK4S2OZpQ219ZV78
9oZNyHwehb8nAn/hRctcPWCvMsBZdjCM+ED03Hd/rLMk5lSHENQCmtPXcA9MsrMxELUfuPtVLuTF
Zx+A4TzemEdY5WWCuQNCvk08/5W4WCTI4uSc4pNeKjvmSOSgq9+93+OxRkYYgVtfr+cP8blR5XA2
0+vEL5fnxf8tVYv85fq2gzmNN27uDopXUNfFvtcR4gQlrFy9yyUxPLLidDTkn/CKaSuuhANpJE2p
+Edg0B40Sy/0O/ZmNL3fOAEnWPqd32ul39Qgqzc2AVGp7E7jMeebM4oC5Ya6+Zz2O6WahbDGkNED
1kx7H8v6sRu70EaU+AwjxTgqtC0/jb55FtZNnL2gNmBFDLxjt2uKRmobGe/4wWvkdWfa4OHCc0Hb
DWuJtkyDpXMAJwB5J0LCBquWGKXxZ+ExwvobWNkLj8mviVHGFzUxK+LhvWAmI1Qw4aMHdOsQyLAL
hOf1AQ/AIJcVEslOUazSw8zzI7OxzQ1PAvKx3GEyo7iK4ShB9qndF8TjNJcJVm+aQwrmQBwDeX1Y
R1M0rQeuKFS4iEwxaOIY93kKeKQlYx17JousGc1YIRi4gClETGylly1eMMpDFsOzxV8xPTzk3wxW
ak/1yLXYTwm3bBOSiqcDWFkcA5ly3dvvxpKvg7rr/Scb6hov8O9mMKO1NEIWBeV0cn1gxjy6YUBe
KZgJnx7mh6YFQ3M0uVFq/cCjDjHoYdBiy/nCgzoDKwryaKeSfg5ODiInWFQ9U0J1Hvoywmenm0v4
uLprpIle6XabxxVtJ/DDjBN9UGyDLAGH0Xoo4dzmiKVJuDb3poXF4RWGOrpXHvsGR7xygdkJLDq6
dFSm4frB0ho4mTdcqtREbwRyKv5Nz7ncXt+CLw8gFFhqEU/MBJlYr+KEFyMuv5jLhcuGopC6i/S+
F/ZbeUBlTC4ZpY/w8rjfJlgIYjvLjf9aFnDk9In7wr6XPzgKLpu1OHObIF5ccEaD6U1z15RXxoqq
Ho9NGpf7nrqsbbaxOguNfVQmMCGPr3oDXtPTJb835Whwtn5koiPomG/4UnwSEnJgwTGbUfHIhVji
m7d+244EgHU2E+qqZwp3ywH7wbuOKEt+GAyHB1HRcBGdB4IpjQDBD0LjBlgDNfSfs27LhtO3pzDH
w31UX2o/yunpDeEsvmYrAwLUfQp60M4HTugpGcutQ70A8JIg8A8gMBDNGoPoMwGG2BEx4YU2ENn4
2uiWH886art8RjHWv4/wmjz5Uuonrp9nZKuE3JYW1ImWSOz7BncLOqEJVw3pEzBvVBomGXXXmDCp
oqydx7LdnZhI6+sXdhQ8ca9AFDkvELLjPx87CupSpmToRiFz6XZ95tiSGL/AjUWYVbtoG/UT9PlA
W99Fl6EPs3FCI4fGteUtnmugkbKBpZAfgQlVG+1bvC/HwX7ocDDa+xYcmS1NweIqlvX8btxtaA0j
zg9d3ldJpNqFD58Ae65RChFL+GKS1RrH3Ngrewp5c0DgPhXDs9Jsy8ZN29k35KX1HXbNOKXvmuNA
Kh0xJ8aKgTJ3bvvT/oQWPs0KAedEREzNz7b3JYws9U+MqTM/tILHMX+fANxT3tsnCqrkC6SL5itC
MV+h4583t/pxo6Khp+Wd5UEpnpiwSA96+Kt6luMdojAFbgHIEtO9yO4odTCdEgkIYBwNeTlubHml
L2JMzJ+4Tq7EHcpRGmPKkzZ0+y35G6xy2eJQNARQYNRYDnQrrjWsEzmmtcrD8FltdkV81WAlcyzF
x4pyG6jBbMbLVMDIgfSo1gLawVp/Uwwr5eGoZDusWwUTDou+sco/Mno9Sixa+XAnavBXHAAiuMbz
5y/HV3KFcPWrfwlr0Q84wvXjw1xPygUfLnzMZajPdCZ8xa1rTOwi3tHFPe9nOifzs3et4oijIgSp
wnaxCNeRov6IW7HeiamnMdyPiV4/UC2Ny/r37gBLhbgIoh0Y8GD9gMcDIavlVKIEAiZP63mHlPuQ
G58UeAJM6jfO+qQXlGtCoHmqVJIP0sAs6R203Tyfad9gX5WCr121SjlKqCnBVbFDZW7FogaQNSnw
Hdp45Jjoea6YfNPLUnTSUwbGTKU6UK9CuwC+qDD7JinJ5IONJrI0K83AawBNW0hPqsYlMGb/IMtp
Wp4fRElRcig2sW4wjoo1euYnQcr8DQaZq26rfTcBHawYwPi1f4d6SVt0e5WYUy17cm9sbhcNEbHX
91zL9GWUSXAO2PMlYH8L+xuqJbE3dm/JW8blMhpwIqqV9d0ACyMP4ZODSvEyY20u4G0/8a+mHyWM
MZ2ZeDkwx259M6MZovKx+g8NdBmr1PuCWrFeUMCQtMv/5h1PkBnCCBVwMtMhP5krdYvS/FWUlSy7
EtOzIq8p3bxSh1V8HIePIqXJFiX93cm2yjECGsp/n18P2cl4yx2LZMmLUrnmGY6sKWLLgw6ipTmk
IIN45LCxuQzPyjoGLumXEael8atxj1G3oxSIN73+WUIz/+7KMVQyW7IbDWKNcVoKQX1xW41YFi3Q
q2+qBy6vbPZSrfLaA2xr0AL3IZEQwLVgh6llk8KBpQzfyn2t3y/mZptJ4ebrkS0B9eI3xYoQ0T/F
gvFrJH5PSq/6bSxfWGybdg9KcIAjl6CawW5hrwOAaJHvuhwZqd9Ei6TZ4qcCBSTF0w+tDz6qLlsB
fxGLmbf+3SDPSsAuYEWSZ+Gobrps0Lq2y0H6xnFC95hAFfNcY0QRO7W6p+iEYvKkG5tRy5Io30Ze
4qAOSoK+Xukcymk/5+4xHzvps4bTlRS4OfHqp0mcuo8f8b59FIsqBWazkbN/ISCLaFHwksLQHGpg
jAziI8Q6/Ta5Q4ZjXxFwqlygEBWdB6bcTeaTdqO1Sym5j/cUJHyNbFfIl6xPYZcoKGAKBAEeH567
axwrYj7ZBblpa5BrZo22SMnFtBmLMUn9EB0kjHwAtplCyKJVL/UrIU7fCmDKVxXb8hd0w66aqV9v
YWMA1GJIQgPJdnqdpWJpYscQW/XrYCCBTKNVGyOhdkuIptD1L+N4tLaT/d3GJUBfmtpH+3YZmxm6
oxMKwqzo7kYchJskgW/DzMbWXtMyXio/hDrlh1e8HoDxSJmHMXzieeloP8ZyevPW6aQZRY+gG3Ab
YJ4F2iY5NDOcm4j2lkzYmvhThQTAGFzfshoiGUgMOkALPoVck0Lz2a4m7G5+0LF/7xi/PZVrQ9mn
bQAvk2Sttr9aM1LhHYGM5w0PHysIdLGf0Y2isfI5DuTks8GJpD9POFVcLLMeCWEGjJ58Q5/GksO8
ooGPT9o0h8Jzzd1k2sKB2eVddoEMQ6rH/WDuJhOfM1b3U7/GkzVz9UO4I6ZCgsfkQ0r2ed7hlV4y
+QBCZAB/NFDk2caN+HSELKeMUXgAD6LRfLx1CxswHhA/XI0Iyk3yyIkGfE+xxDecLsCnL0399CJs
CFDIlFX5fGPBEgGAIwvm5KC8Rw13f55N9UOnABLS+YA3ANnoRdCYvNm3rR3hIdHC9SflAbrncFOq
xLgSrBdZjAO6qen+47/+9//9P1/v/45+8k3+6KM8+6+sIW00yerqf/4hKf/4r+L//2vv+3/+MdEM
RTdU2ZBMzdQmiqyr/PnXdZdk0fi3/1cmvPRXmKXRLrh0W/VIEMCAa8XsCTuYm7kajST+/jfK4r/5
jZOJJus4HkriZDL582985e09fxXE8pLlqnzpL5cGJoOsUO9lDr7muy1HIeCquBi35rHV7YEdtCqd
v/8UmvSvn8LUVVFXdHMimcZE/vOnUIpsUORXLGzRrx/QnRBTYTXbtF2FhBxs0Z4Lq+z9pXTf6uuC
ihNjgLrfoTLBgKF3/M5jHgX/FNnyWWZZLCGwJPCbI5uJrwYrHEXedmQUnlAoBV1yYHpI6pv5qSBc
VgixxKuQbtf7+y+lmv/uS/FQVc0wFNX865dKJsbEMJ9CuG18mUEHOe7tvoVBveXahiKyFkDw5gMG
GZPp5OQ8j2EzI5cp97BINPDe2JDo+HaNDOW2OoW5C9P5NBCNyWKAozBbTRwUDCjo6qBnsFDfA6Gj
tJ2TfEWU6nPXVcHffx9J+5fvY4iKIumypvKSJPUvS6Xper18Rq25pWP3IHQ+u9ETBe/Aa75uZYdh
81iVe+HPf/i9/7op+L2moumyaYqmrut/Xhz3usrFuo9MIARJtca0RQYhy66eZdcIVH2VnPn+5cv+
+1+rjF/nz3vREFVJ1DXZmIjSRPrLr5WMbEjLUDe2r5ldfim1/wpx3BttPo8dc3lyyW94D1o7mJRO
4VbjENdOT3Vndz3iE6SavYbpj3nCDV7UnfZclPYETwQAKAGNo8hc7O8/sDpukr98YMmU+ay6Isvj
P/35ObVpfk/ETNW3TFayzu+GWURlV89jbZYdzHqWwgyZG8TCIeRgGEl+qLiBOQvXprMR8dDZR3Co
3itY0sxl51goIDAwEfBQVnVEnp+gWL3HyBTXbZ0K1z3O3uvffwfp3zz0P32Hvzx0rUo649kQ5KWj
s+8pWMl/J6j+vQCaw7bClj+LCSU4PJtFuxX+wytX/81Kk0VZm0xETl9VM8fD8p+OX1MOI+Fpttyj
B0hRk9F+X8LjHLREArzcS6w2aP42aVFMvNUrhuXQ5X1i9DD/I6oFUxJuedpgBnGHN8iW2/5iFomq
NUGGLMwZY46Kg6UiTEFG/ATYiVL8PzzBfz11jD99h/Go/afvkEmKlkr3Tt8OukuoVJ/OCUU0JfzV
9qAqR3JmqIRg8EMpTJWgpJGAE8jVef8PH0QW/827/NMn+cuhXhAvKQrvgfU42oQ4VEsxDG3aAKYz
IFflGnCZSB6wgiTz8SLQc3aRReoUhv/14iZeWhTo0Pt9koQYamn9Kcfl/WZucM2bVCRFufINwsEf
I3RaXZQEFhKWyMk2Y+zSNNyiIMVRo4ePv5jcPWIoeItm6AECfD5iUpDsO+cmST+SG6LzNOlVfL39
wbykpz0zlnfdQ4+kVQtibmUe0ARjCB98Pnwzux4gX6trAZyBP3ltJqTrologqDmK/UL/Q2pRHhBN
hfDUqYZInLcQLHeYQHBuQk5aRvjGgRsJvoDe92lv6ucsFzdY5V0M7wcVZgd171s7ZuA37RGpseBj
7gmFctruBI2gaTyel+Sztav3vL1PjVt8EeBtLZjCf5AgiXT1p2cyCv1XsgamHNyL9J6lhbnyNCDv
Gre9DRM3ytKILmwxCbhxShenLOrf6lDOH3JgQmqcdfXKxLGMb3BOMETPN/1BQFfi/+GPo57bY2Q3
wcQZ5VBEnANnn2JYkoaVBhBZo5twDx5zwySa5QmtioKpC/rX2Oq2mfP3C18Zj4a/HH+yaKqKIYqq
KJl/HI//tPCfcaffC63Xt7EHM2TyJlDJyo/kojc/+i1+eaZgq62nq8vwUxOsIWhzfFYcjaOFBXh4
DAxVcQXC/n+DaG/A9ALJU/odB4SnFiNx1/xWNh3Ve/WfTp2xqPvrB5cVY8LlpkqKKv7l1ImMplOj
STfZxov/R9iZ7baNbVv0iwiwb14ltuolS7bkFyHuSJEixb77+juYA1xUnCABLuqeFFyxxGbvtdea
c0wLgXvqUAGHxjLdRFMK0z4flsmSmcHccsQnLJ0P5TDS/MDzQ8j7hp7AzHTRLj9W84zEgR/ARz2s
LOjM9+zItDukfjEyi6ln4isCmXTJ7iOs/n7t9d+rSFOWVVmSdYsy0tC/LTqSJrZ8oEbfj499dh7o
ajD9o1ke+yg6q0CUF2QiMDi3CSaTCoxlxGLM6n51pWpLljcdtNec9AlFYoeq30jW+mi6GQmM+JJf
zDFEFTSl6sy68/0ggqC9jJ9jt266XXV1majp4Yp8y2qJUmXcpoWHmJpEWyIAkEWBY8RIpG050lPy
M5v5+zfXzD/dPE1WFdVUdCq6qWj6z1PXCFl6e4ylvhe9c3KQiDKb6Z+3FD4eMNtuLTN3O3frykNW
wGEZ+CuKh0u2LOyOAysu4OoCUlAOiI83HPnYuOmKG5jaxPSuLqfb+3gq1ymnPlp/CByuWLaIAqS9
xxHdZiLxgYNox6TvukFB9o96Qv69KDd5kSRdU1RVkmRz+ur/+WqimBX3TI7U/aSS+jm7KAMi3MZw
qVxnWeeGjwPKbbkjLtuBkkqosn7dG73/2EHDinNXj/7xiv/zE017338/0ZBqLTHaKs4/RtdOLe0E
AWiN34UBgmYFDABPzUBP3dZIpsaTQ1cW7BMxk5eHjG0zYLj/9/v/swr89vIaXCRZo0gUdU39dv/r
kcCWR5tre2QJaKtG0jYRbcFsYYI02JmfrHBXd6scg5o+Z8aOYfHvn+BPF8UQLcWg5DM4MX5fPoZQ
0cVrJqj7dGMBQUE4aFsAp04VrVTYzrtwRXnnF+OKQOhykWYu7iu/jPzB+/sH+VPB/MsH+bYIqK0h
KroSahTMupeAR0em0cylo9psE1r8T7oBC1UcdiAz8tlDxTsR6By9BjsFH2asZbuFLs9Ac4PzOtyq
MG4Gt6QTvu/RBFvzLF6Gb3//yJL028LFisthRlXwY8um8vM7/eeJiqL80fWlMew7gGIIkRzJ8DHx
MUbjToZ0ODhZmK55jM5oDQYpQFWnk+Uh2VmgtzazZ/MzGldSsbhhcDhh6ZcKjwkoOplwJmx4NSas
Zx8Up8i1DKZdkxAmL9bZ8TEyKW8BlM9MTzqOb0NN/gJKEKd+GW6binazxk9umJKFmYvk+InMgSvJ
wzbei+gQZx5Bg+I2fwZzJdqMdOgjhnRb5kx1KJGIM1tJJ92d47bpOfVel7UGZsGNgX6G3maAHua1
jf2MKIb5IswCukdqgAgACxGruAUzE+aI6mm68/crrv+2S3PBDUUn5UQSFdlUvxX4YhLfrvf+OuxF
EBr4Y9C1zbo9WUDM72i60+4G1IxV8u4rZxLPUiS6wpoNJUUfEHp5T/CS08qIisGJLTqPQs+jMGN6
e+SAg7dLWgsaYK/iPSUGtNgDeQfvBWtXA/5deMRYwzhXpt63n8I2kFcYwfolznNwKFccKF38g86i
BZminyFX3yAiR/x2FwI6/+FWUv6x9ytTDfzL8jFdDlXXDEmUVcPSvl2O7G5o+aCLwz6JfaqW8O7T
su+5CnuDu4XmiXl0KnvWbdZ4lJKjiNL1vAKwX8BptqZE2mvlM3Og/oIe9oKDygj2ja/s/n7bfj9b
Tp9T003DtFRdEb9v8IYq6Y14a4Z9bXi8CUThNfIi1j7vLbR0pZzd8aoja0TZTKAcep7CtwB5DDZJ
HLWKbROtiktlCYtFzo5icYbkWBK9puzvGSFbbzlI5WpdSTP64uIb4m0UzHTzmwlLe2H8GWaT5/Hv
38n47XwyfSe+kShz9em8TafB/7z7lqA2ldp1w54kOsvwTMJ0kOZihScym77K8oT3ynJqxsiD+aK/
DhUoLS9T7LA9yDhLYKSbEFupahhZ2MMzm7ucODyMQ7XVEZKNj4V1wJdCyDIMbKmm9wTrBX2XX19t
BdXEfLhQv4MjawSiovlFwEvWmRhEaBIeaHxXHbEMxM+SIjfuZHcIkt6tkWM6MrYionhkH4n1COFU
G/fiG8zit8mQ9o87r/x2Jp6ukiVNBaqp6ry6v16lWBcEZRDqYS8h0GxamyUqpwB7szYZXso7IAin
aWy9D7pPomlichc6qCBfZDq0UByeOfjKgOiuMDWwrqn459rPikgHEHkcKi6V/I8Wqmb8oSIzWOgt
UTJVegnStyIhKgRDVcpa25M4hw6uMmHNnIXrIs4gubwwj2L2hIacME1FZTl2OYKij2r1Uyk9gz+9
yuyVnGnUA2fz4ovJUN0xEffpy9/xl5+7Rfkuxi8ZT/KA/h5t2TI8aMOLLjj1cSvZ9bZ9kcAT3BaP
KcQheKwfhlOI5/T1jqPntm+ic5gvEc6ZXiPvM+O95xXSzvyLtnaQVqbhlq4Ng82w+ih1GMUM01WY
w3mxHQfm8MJG4MkLd8ZNdBEiqsL0fWS5n0eRd+dnLXL8+nSGU+k2QAcny209yl/w5gMe1XfZPMFX
04EDcH6eq+WbaIIPmX4Nh2pG/6j26unQnaprpL7hZhKLTGaInSU5JWqCWHbEbk2GVEpeKmY6crsY
OXgxvliv+mh1JKXQ+Sd7D15lhKkuQykfEACtWDYpMTCfptOUaMySF2bwSvT5w/Q1B/Wwj8pIAvUm
MuzQQ8UZcwBKW4s5FRpCxJW1TyQ0M010XyQYl8pOcmMSrFZ0W4xtFm04X/ClLWgIs/pM+/gsqjhI
vFvLeIPgvOXjM0vPRDUBdk26IC4WpFrFkNboGXeHWiUXfmW9x/uIKKWPzHtOvvpz1pGmgeaIcJtw
L+MFbVfY77ykfZOEU7yLPkoQrzp5dleY3Ksw3Gr+Y1F96v1xy+lnXNZb5aVDuvvEtTPEGWOBuFle
+Qj009TXtmbQuUjWB4LPqNNkwwFVOhFKxdP9jVLpKnzxz6j9lNMD8OXJ+XgtcTICD51iqeYa2CHm
VY/XkTM+HShrHxmY35wH8JGbTReqhE9IbC0KS3uUOIJxCiIowyn3FV87nTeNV1dvanYkQJy79vCg
V8FPTM+wxyzHsqYKBv3OAoA1XXJ0wtm0+CBXgBtcLHROnSjfK5Y3hmfjUrkvdV+ahNGzjCkxIvjB
hedGl6wNRG0uH8dNxIPrqSvsmMhYGeRhrnHTM9E+0VcaIC8nFAQro88oMIUEhIeVnU2SF0Ox7izu
8LzfQzLRg5wOqumG+ry7lCoyIhvKZonfjWlJ4kHq+RyC7kh1ifWdCAATcU8zhwCFf/SRbxXwaREp
w4uK7BiL7Gai8fLLKOwMBFrNdQFbrG1clVX6cg0XyKPMjs/kkmQveqC+6nxJfExMFxVZugncYKG3
rqG/hOjGbvR+WOPx/DnTrJPBKyq7kw4/SFgMtoMkZSNvx83NIxPpAeNgfWmfk/NVxSKJRJQMZnZU
B1kInfR8TV/fzPbcR7bWiHSOGVC4EB8MCo/6wN2WZdZdYjFIhYSlnrzdQTW8QBwwgke6jjVmjlPb
Ql3x24d64ulsGVHjzLnh6pKdB6O8zEVXgDia/10YCzQBg46U2ZMRQlbSR/s6wYrIvJLXNV00phXs
zcPwKVkYkiZM6M/Wu0SaWOYNS2xNFXbrDQLn1LY+h+pFaNc41576r/rQfrLWt68aZqNVvp5Kk0mu
EZxgKfFXPVYD+KMiKMO1MPpTZzLGrnsgy6z3mH6GL0q1yM6IbLVghLMs/1A50XfCudJx+MW7Wlxq
l56pJ6Np26xgRINr8mTZ5vAXLRjBFvkiGVcKLG6aCMfWWDbBlTgHIiid62FgGGT844yq/mH7sUSN
HrLCsETT5G8HQiWpkqrWC4XjmP6DzTldAwQrWkdirst6sbpVuAkdCAco94tFytim2CKO3ZaIgCFO
C7saMd/iEh2MEUF+nb9dqahm6gtjVyiY6/Ap9jvUcNzILVLwD9TC12rGfmWgXx7+dbr9rURSzF++
zLfNX1X1sZFSvozo6ZJHgFC2k87653XXkK5NZMgXZbOFZv9o+uE/SmPpD+2HX373t9K4G7ub0tZY
0rECKfZd9/oZYDdlkS/AtiCoqS9/rwf/MIScvixdOEtkEmma3wqHR3R7FGN7V/aTJVhzwUrLt1Us
nWAad5cspu/px1kgKb6qIWL/QM/cXQ84Osku01nM9BNA2seqxvsX+mZzgbQennXoBaEDrkgIF7GI
1DLg4eSt5JE1+59HrewHj+kIWR53UHYJpUXX8HaeBuOY3s9js455Ef7V2vlZA/1y7Ph5X///q34f
dJRNXcRRkyl7yiGBGJtPdMB5DWJ+rvEhx/ci3oXpATLfyyQgV7cRmB0ttlXplCTnv1/2P0ygueyG
zgTaNKaD0LcXJrtqXRwKXPbKsWF4pEAOseBh8RxXAI2PoFBn0XON37omrvZV4dw8T+3h8PdPYU6/
5bcr8p9P8e1J7worMa+AKvf4UjDJnOv+6fqqFX6HJxaYzwCYXFhFt+XPnjlSKD310bSZ5crCNIVw
EtQ1C2jDyWhzLd6xNmHiNz0OAzLa5BnhEjTprq6QPAGNhHO5m9I12BjejXX+RVBOiWCPQHp41UO2
TfgR3W7YFkzCCXcSiRQ0Q8CCg+Vb6jud3I1tl24793bdyuqU/RbeDrKde/pBWGo9cp/5SEB6PMci
Fcr7hDGD84GhkUXaxNP9/vdLJ/92huVhUgCcyaahSNJv782Y69TcakYLzOEAeEMxbYhvwoZByUoO
mGQkoFqT448b4WI0gIlIuLkaooztWG+Lf42/fi6vv95HOtCmYRmaoUkc7KZm+38OdaWm3UTlqmv7
/FzgYifSObh6iMrRzyx6ZChrwtCgCr/opJ1tSUcriQ/CGYdRC6OKjR/C/Mcaqv1hDmYpnESQAJii
LpvadML6z0caymTEmkcfNQXMKziEnuOHQcGPw4pJ4sjRiJcLgz4dMWopZBjElqhzJCjj8bogKK10
/vcDYuXqnK1Uh0OnwXgZn/ZnRwAPGuGeNvosPfATzMz4iRsCHogeCDgPTW/jlSG+PN10/BdetQZC
Xm7HSb3PCAERnjJ/Hg7TVACo/DLdFycAgUYWHGIUXSi1gKwQd1rNBYXI4FnIjoZfkFSxLXrlBwfY
Y4jHEyUOTupJku7o0kLNlluc4BAHobjDdgNldLWzGlC8TXwk6YtKuYzTINKWZNUQfBuSWzXJs/wB
uIfEwfF0Z5WnQH9Kf4AxiEWbcQGtOOqfKSuUKCdyNoH31HbNOds8cvSCEU6kLDlYrTt12YFOGivi
EunGGSuxB157HJHuPE5jTohaNmUZ8DFiuFrhRVDwUG50bNwx54QWFEaSn+7dM6X6FZA1lhvkxQMJ
lP4tBwAyTS9arNzJsgJExwTRWPBvFLIwmiORPNGwwrmUo1LD//xYGIR46ovJIt8Ftb4miUnAcqF7
hAM0E4e5rryYxFF9CzG01rYm3HVtbdK3VW1rWHEn+PKPLoigBeGMuRBb1JVUyzujXKIToTYtGFZx
lGB5uRTQxwNgzg+06do8LAPM/1P+ApaSCFRGvOuBNryV2eEOhg4oX4Suc97BTtTn/AjvJ7EeQB/5
jwRyGcaNwA5vkQvkME7M7h7uNV7gGyormbzCmUoKjDrnZ4rIK8jSxm882igdi8JJOekySbzNFf6G
MSCnLEYmxlS0J/8W4q9U8pxCZnQrcadGZKl5YQrBWmHgCIWg37BoAIdUdBskhggKCH7WdSkwQlYC
Dblf74AkhTbYFT5EV8JBWjKGq0MCvPRowbqFVkPZX88jKUhw88Em02kezsUcWUSAsOD2fHua0lYL
4ISODmEwnim0R0Ep56syY7piD6TzcEhHOTlO8XUKQulPUNrQj1RwA7AJJMBxnADQGz84vH4aPLoJ
CWo20nEsfPf1MIWzLjBJ3sCNoGjHQYjED73AG64wMQugRmCBG8ZDcd/zAenbWdHHVAVw5LgxVl5i
EEXrjzd02lyAX0O9QNVRL/p8X/cucFF5jULZuDmxstGjLcyNTrezBPm8gztLx34Iz5PmMugXZkTD
9O+lMgDDUJZ2f+HIAVwOYA3CTVSbWNIYX0zuzsxNsuAeb1DzXTFdSkwLN8ODTObVHReb6ku9/RAW
wHIUAVcg1iWgJ7NqAZyjh3EBbY9wiQiDNgBcF8t0GG1l3eZBk8Dc0SjQPGyUfGj8a3nIbwOHTWod
h4Arl3+OhpGFuP6c2MsfKG6tkKY5mmxG7w6+Tn2PwrkEJzzQH5uxv/ItlA/9Nf3BSjpduDcMtcUW
sSHDvs50AZIg2a6qpcXZGVpGs7FQLvWckFGMulxgdbBrdm92JwZG0HExd4oTr5KnhI+CbPvvG6X0
h1KHXUCm0qFrJUqy/K3CbML6arbtqOwxcrdn7gT2F8xauMAqzeVLiNo5w1ybMIhAchSvMDOJd9Co
s/4dr0r7np+RFjGCIAt+OpgKM5aAYYSnQddoniKDzt0WFScGa8tFAp5G2EU3SsOJa0UTCqS3OrVp
HV6gEjoP214+++nw4QVjwUoHxAs+w9fO49WLl/dD+s57TsJPTQtqcK2rY8BbqBwiC6rGp73D1JJV
lQ5SApbYshUEawfoIwSsRzx6GK5Sps9TNF+IiRkVhIZ33TG5MyR5TMG8SGnnnFtixAJrfKi0FiA1
qY8g4ij9ybuFShVvYkGYtjHn8b5PlseNiNeKTjixTYj7hCBqnRoJxosS/WP+Kf2cRfxSS6iiIumG
jAbMZP6pf7tdht51cimqdOmklZzPh2fzR/wuvbDWsqk9XnivecqMDyw+qLvO4BsLeCzMTXAesMPg
ipzmDHjRms/kNQznrPMacWfXmXyiS862PQjImp0m2Qj3Nb2qavAeyWY0Jsy5ijP15lWVgzBXJzkD
9CM9f3CHjPFVmwc1tuPx/VpvNX3R5Sd2g0wJUsFTcirQOYJmKfEhB8fSdHdo4HWYwvF4x150tdMH
/7nz0OdjMn2g/IVBNJ4qOrYA1EQMHHjI/fFFDucZCciNjTLaUPFmIZ2dNYC6kEaH8xsGfHnJ3ZE4
DPEgIhZFq6XP0h/cjWs0+XALdbIrgQbgIQIUa7JP3h1w9HHhSh37C+wxKsXlDXwV6DOExeYcBw6Z
wpgeJ/c42xKpxbA/aQTE+EVpZWVz+ZCW7mQUQLmPBA3SNjvAv6pIbvL34wC3XpFUS1NVjaOJ+K2M
rIbmpiAzkff6GhYHhRK2JS204xWCGbg4oF2g64n7KVec/BFgqvV8kptgyRBtEsn5o567Q+LJsEhb
IsBnxgt3AbHR/cJK26kuhCJ1n5kBf1K6ZQhwsfQR6lFCjcMyV+cYEhuw/ceU8Kgv2AdUYv8rBvQv
lkKVcmyam1XPtxRnMabCWSvMk8Qp36h+SIZ/4i/Kz4wxRiDk7wmRxNR3L1UfkEnBwytSiIdE/Swe
n8QvAOkmK5zsLTJEcGfohFLP6nSGCv36wsLJe5r3U/AxmSCnnF2LtAYD4YI00MUS0Dt+sLTTjlJv
HNQoRfmo1fqqzPIpjTU63Ckkl90qxR8kezICTtYvHEOYqLby+fbEipD1MyxbQKU7yzOxh0W2ggjp
Tn9rzkcjNqeoPbIo+IikMGOjwadi4TKfKZ8h2zvDlITNxR6Uky4s75oN/ZDnlfGmxnCFJN8TynZo
sjyif1/Pren9/74+KIbOUm5R1SO6/LWwjywhK8tck/YCdSoXXHni2Z0MfbTZyZl2J6AB2bQixd40
Oyiuc0uxibe6Ag1i1EX5nHCl+o/8LK9pktEV5z/Gxc3mk8VOwdj2TmKIyyMy/gQYCJHdHbrXR2JT
lFIOdbV9v2IvQis2E+mNkpoxIop3CBRDMk2fMeWtZErNlklt5wPDEqf7WRyVA1U22wRFJrVwR+wb
8SMqswSXlYNLfifWZ9f/gB+L5Z0Ch18h0LRDxHYimJe0vHcwxD8eV1aHmVx67Wu8L6gwZmzn/5gX
I1z9/SKrmibRmRGZQPL/f73IVh7JfdpwkQGqaBExtC83NbCkWfdK64XDU3SHh05K/bQ+MEE1UD3C
gCLqlE60Rcqsr4m2VXpXtKPUDaFNVBbalUexypolmUN0OtjFQsT/hCrrc67eEIFLgUQBI9UT6dVG
tKCnV5zfhXE3BtrCXbm66H1bw2dZoL+Dy8GkMFdd7CDICGjxFbjr3tSt8soyHz+JXxZ56IhmLwxK
WhJBpRlrOYeFCtNLh/cpgHRAytdtLjKC7hwOFgZ0XtNJE0JgEbBN95uvdEqmpYWbO9OGKemK11CA
GwV0hDML/yTsm8IhZQ7Eu7YgwzWn2sZmreEI9Y3Mo1iPtFnbOVREmKQ488E4vw8erSgKtBqPhE3p
fX/h6HWnHI/pNhPiYBMHI80impbtnAfp9s5JKTnS+eOvpt4j0Z5KpGT95oEmRu5Zx9npDSpoBCdH
VMnhzfTvijcEWFOmN/h16F26vKZksz6wPejL6CAzOMNsCVUDw/JIy+QJLP3YBaxL2smIPZBWWC8S
TnmKnz6YI7rXm882UCIgoz6503aYXpufPqSpYaNhS6znHIYTwtP5I0Giknf7otQOZYI+pwWcv1Jq
ZuUHm9b0c5KD9Wxg5gHjjOUP4Wg4q4Q5CwhV/N8XDmXaPb4tHGwrlmiqlqgbovytIxC2DZOTpuKZ
hhIIAf+pYzhMdABh83aFjmiNo+mxwQg+rNUdy+0dn/bhnXBdcgHpgealG+P/nIvsuO+s3/q295TL
9NkNRH5//6zS9+6OxYhckydrCMYUdPDfFjlNUyxY4xVqWtOjLXFT1hm5WVQdAjY51mpmf8BfHrak
zP7xm3nLf7tOlF2SRsksISGUpW/XqeoEI82qXtrLe4zsTeM+YG51a5oBMeJSTGLGnFgXnDiL3Jyx
49z8QT8ScT17LEokzVvOqWiNj1eUIJ5wCbcIr3MGd+uekYhda5j5qZZ9AEMzEzl8bSPTs6NA9TjV
I0W82tud5nMwSH8kln1bJN5jbXXIGOajP3H+pK1ik8u8ULACAsbgvDsjICZZ8PEkvybvUXblZ6OZ
Sdv4kvojkL013hVE5CzglPG7kdaH167o+HBl3wtyFAIMxvnNAWWvLwXtXSNCTqT7cqGhQOSjCWkQ
lonix09U8BaxnZ487ATgZ2w9UdAm/i06NNCm1W3q0WdiF8+RBTJeRCs0TOOz5c1R3jJWdXP2ANqd
GbN4XCGeqx8wEIhf3WmQR6nHjPRU7irtaMQHTf8yeT16m08rBuT5jPUiVS/xmaZQ9kZvxxZLvx7s
MQt6XKEJ2co8I2chOZgpcCB/+AJRjkESYtO8ful95aWaUs2AQtByG22rmrO1UU3rjGwCSUKWTJeK
i6+rO8GJtxQjjx43t6s+5tZkl0Z9Qci6ywzcGgBwGJmvF52rPCVQIe4MaudNt00QtbOKhnfw9E6m
+HSGNJASydGyLiK+5+q6arHddKfoYyjcUAoUda7r809D9ZNiGTMOUyC47HLQu7N7+6Efi5XevPR3
n6MoyV1dcqqfN4P7WDE4RTh1TCMHj1TMn8gaV6rN/RbQgiEULqbnFesLYuDvrNqD4ebyjxYs34wM
TixMfruUCMvUX2/hpwFKiSjHunWvAWc7GkZStUy8jIeKQx4KdXkpvCRDUHDco0Xvcpiw6Ge4137f
gOTjr3njCHc7FSGPvt0YAS+n8EpDB0ydI/XvBg0YQOlTC4/sJA4Fcki9uVXM/aPFvegAZqAaYTRt
8lCTzc3KiLWZZEVtTydqPu7rJTFx6ZzUxmIubNgtPZGR4LvOQlvNWjlg/8nIkVvTGlNoeB9aPn3i
mUd9RxraknciAhHgX5kF88+gfasBR59AWkBU2NwWhNSYO7ptRKjzjuCoXooW5wJpKWeMAh/ss44p
EPWA/hrkJXvo6gENuXqqprxlYRNxfODAgMIWvQKIs/1tf982XKUIYhsH4p+lzqeFvZdQPTZ15WFP
NW7NeNohQGem3NfjA+ZQ1G7iPuKUY6d7usVNv78pbty7JA+3tP9e8/teeyOLRCJzpHNIetQekMTs
hq86lXKxO4D0BLVwg8yzITfO3OH7apuNMXLkLhNwePMeVZv1CISccka4KAAfyXnAQO/d9RPLB+8D
cY4DDacnHQnJ7UzDA0cnBwJiyzmAhMuYNAjQ0Zx/AdiiMrXcBw0mAI+Gk4YfcusQwDoIH6NxLN80
DRwDpz/Gywv01aRYM7rjhMVPftaIheYoFo8l51UijDs6HwlmgvLprpfzB+RU0MnwSHhK7p0b04Ac
H4He04LJdaoimDkga1rmMRJTfA1H9MdjiqSTKEiaKYK1xX05oMN3ddWxhJee9luOlrKZ7HlkMcTF
pjXTedbQnntuKdYIOFA+OvUwiAipslOpvkr1Ji+9EHZE7RcLjSLzXApPd8QwMZJ92R7Okrx9XBcN
SnPCsslQYDJCNCTKH1j6XzE9FZ55tC4zFT8z/LhAP4fkw7SzWoPu8ERgc0d+hyePLhWvIcOE/8g5
TKKSNPYNkxKcP14XHQR0kCwobs6LR4JwFVQysTuDvRpWKN+o17fpW/HSiCDOaDat2AmbN6S+JoKU
GZeCPIRPoPMexmIqKvK1PrHgXnr+ytUIm+mUzbGIcYaGO4JihnMAkAhqkWylbbPg9gNmj7m/baKj
LK6VMwybL7avIvbNeK0TWQF+ysEFq8WepkLeV3a3N1kOqFEVOnDKqUgOcr3AlJzPyRkFgWs9cYyn
3RltKtJE55c0ML76NTKtjsk4jK8Pbgos8/KHSYLc6A73U04GO7tDri6v1Bi3q8vAkhIpai4lZ7tP
mnMiYVF8X0T/BolpJrwni5IGCDLRxba5JLzmDvngziRTIo3Llxn1aRDqXCCAhrW1gI+s4HtZMZPT
dd950k6KdxrNjFl7ASwsgbdV6O76j2GrsObIXG66K62AjTLZ5+qmllG7qDZs037wOBCJXoQxgqYu
QafDxtoCnByrV/ERUK0MiqM9Z8JOXvXhE0ACZrGIFuo9CR5duyg3pn/jJAn4YhZhaO62fe7SqaB+
kFliSsHVjunDLmMPU4yQ/0CAB0bsVmJSYi+F6UP+8Oq6Ls/RBAw7hW6R2zr402UXpJjHDtDU6Caf
WsZkWxpuwhI3NqABOIPLxILUBO+crWvpE8mRf04f6b7GpAUvTgg6YnWcxxv33jwYolsUT+WDscys
egpzCFQ8aqEt1tEMKEm0zlDCFBdCTLsn7QJPQZgOJo9T7HEOxhJyL0/dsBIYyN0cLWiE5fSMUkJC
LJbZSQBYQ7tBvsKNhG35GYJbs0VUxea8cdTaLZ7pg8CUA8px27Zrk+9IS+xB/59h3wO05RaDD8SW
CbpldI9ZDkHYMJ/z12zjxMtWl+CnzIFi0wUFNWZAaOL3WbuR3PF65pCwEdBrAAlho7yrT0S69/el
+AJMzyOjBlimFAzFi2oBJa7X1pd+RsHm5AAVERQ2gZa7CoaltWVbN6944Tvwp3RZfVzJdpjsAQug
PHYeejUnZiWwAJCh8aZNg/fLD0kfB28h+63wYXWLm+UmTEagTJBh0Ck+dwuuYlu9ah2Eka8p/Yu8
hg67rssDLr6Q9ARhDCYokRCbHjsUr3jGLfqgk92uG8sNjUWFJp6+ptlsROXEzEV4POOxzFhX2Hg1
pwlP7GpI+AFCsu9zJDB2ivLEwYXjgbCL9sP1WNCWuyFUwrSePsW3+WdmE7fKhValmZCz+mhYxJaT
LwhRDLy8t2j5cleCKHM4eY3IS5x8wTg4dJsj+QoM41ChcpjnLGc+meHBSndml896powU+BcdfT6R
EeocaWscbdNhR9wd5Eqa1pPJZZbtyz3uKToucwgxhDowAPFLNCudrX9cjwy+w4Uxif/IGbmQh9I4
4aZ/zzw29gqZ8AU1WH9bSiwOFnjANfBDwX/AW3gzuHPXKdNEzH0hnkEVIeolniFBmCAcCk/vqvzM
9vrh0TBI8r7U80mJfQZfHJ5Q/jDx5Dptr9IJFELk5+izRuPJrMnc3ezGGftUQ6rNnA46DwKFMYax
ZKbQNME750/o+AmGGInOmL2F6DJJE2WK3QFG9/u5Rz4VmerArFAy7oCgT0RjxlcSFrkPca4uSCvw
aAiLi8cXuXUBMB7Uojj6mIv4/LUFq8UCZy5kBVSYa87tkNNfQ2HRyDYqqjhIVIKv2Ql4NhOXfZb8
knwp9PPSY28Gg7XB6YIVSHSMheZJ6x4l6358suxuNizLHk6Jx0t3Ykcv4WDPOCDbyoIoixELxmmc
R4ix7PqUUmw6jxfOzdcDYykzX4RPgA8xN3NXA1gAWufc7Lq93J0kuO0YoZXCe1Etw60IFcG+l8vG
FtElU8MQIETPW1MAR+1zA3L9HMJDPiMZnb0OQviJrBGeZ8IvzTdyQiqafkR8fkAbHSWWCqH1H24a
CD8qt0ZOzcxS+sFhrT8RA0A/OU6WtM9/iHD930BBY6ksZ2wlOPRoYdCl4tcJ9C4pfehuejfVK3jB
4FJx3PNqAjFeGXzSkhtwxNnhG+8NG1NSvIPMoz9XGz4d63Y2rnnJIGYiSSb3oWSJttxSeE4fZDhe
AJo8ApGntVD8luYnkGXDLq0J/YwXnjcFu8b6Xq/1PdiLDe5KyW3JzfghJx93XlfkM+IujJdQNpi7
InsDoUz4w2M7bfJSaIdfdexdLXuoDuEzlChVP6J3z0+D7tHEvJmXhOFn6EUBFLswnpMsl8+hgu7T
JBCZeb3G711vdwz9UuS7jQEac4nBRAYCkywwTNxD4FuH62AXb+ElPvR3hyHZjUQn1sp+0ajkoWBv
bPHSxhvSZbrZeNLUxX0hMQTSXniiiES2RxVHO837iRRaxJd+x3PygwBFfs3cQodLC9p9bpLjY1vt
2PboGouERFVb5Iu8cw5hSvwfKVlMosfZgu1K96wg1+b39d3RKpdBEQFrCoEHKEXv1xeA1gi9npL6
K7RcdQ2X0ynP8eMf6ow/tGIk2aJ1q2qyrKn4GH5tL8qdnuY1vvk9omf8gslLzdytDICkouWmkf5C
v43DS7igDYN3L36Rj/IHEarA21RnXIRHJuJPEFIiOLtc3vSrGqbB7d9bIfJvokJVmsALhq4olkon
9JtGqhPjyFQ0YdyHKurx56gKTGbNDZEjRE8gCw0mvcG4ak03yvGO9pgS3NqwmcJhLGiON3mH9oed
olHs8fMmHszrcoj3af7098/5e0P814/5TUQVJ2Wii1Uk7oGXLMqj5WZI27KF/C41l7//Jsylv/eG
FBmvKdoxi0nqd3BJcyuuotFw46A70qj9Cpl2t9UlvH8ww4iluWiuOmK6oEaQJuCAjsaSUdPMA4RF
W7EkA+kSGvNUcEAKi9K2/LgKyEoOvT04SgnkChCmNL3e4B7qivwLb2AkQ2cOnxJ+Nd1VjTMrVUy7
5elq044ynyV8I+1cmBJPFMZkSdATKBYD5aq+LIJMpOyIHV0Hunt3NeINWSMoNQVHXBeeBgRWWcrS
8jb4ifCVI+VlZlvFy36pdn5BZpvW7kY6KyZ0I9DHPG3gHZDDS/qWrWvZIy7diNlBll0V6W27GQgR
u637ctnJm/HmJp8dp+eUESI0LCc5xV91uRqgETI3xAkl+DmM+/xJdl5BT6PimAsHUbGv9FZs2v2W
utREr8Fl7OCPRqiDscAVP7pqUZec53xNXfaso6SMvhiWk91oOkABRqLuJcTzdvpHFu7D4r7oplFE
XLkK312PnIdB0WIcMLdEOr1o4kmDyoKfqvmEqnHKymoKN+i5a4KpuFIvKZOTObEkjC/Hd847U/KD
trayVcNAwFxRO2aLnprw4UnGqlB9CwEd0kyOIRxO7sjSZNXjADNIpQ1mypKWcMsmxmJt6zq4SX4x
TgkXUJa+TN4zpaFWnETKidfDwmAKtkx2hZvdN0b0dBO84f9IO7PdtrFti34RAfbNq0RSVG9J7l8I
20nYi3379XcwBwc3UQwbF/elqoBKFSlyczdrzTnmjg5UtxJhNtk+xa/Q03AGjjv89qhDkGEH+PU/
0FfSxFdj4iJ2eP0ILPsOy6J8ZmH880O40clWbRb14HOmU2k9WTD7UyAzOwuA/IaKSbIvnmjxhM1d
sm9xRNwxDvLVRIavi1g9CW2zYcMdBO856d4umhDOFzWxms03JW+oN599rwBvDCrJtNpv1bWDUiWK
pkzc5ojzMX/zFViY24K9g5gZywr0WX6o9ZOMom0gVQIcakFUC6Fb6t76IYXR8tq9wHpV5+4Whorp
vZobyA8SSn6MlwruybM5wuKwqW/Wq6m69O1RBV5nLMphU7WPHau7FF8Qv6n9yoQbhIpiW2jAdO4b
imzNu8bo+KAoFW7pTfLm0V0hc3kTfdpwy4HaAQI3einsngnw8Bdvekiod0BTngKRR8qEAivqHukM
h4zpQl+Is5DK1oG6tIfIpUK2AxnrypGQPrFvJzCqPPCZ2B00/GIQxCK75eeVbjTs4Dx8PV1+bnRl
EZnL6ZgvYZz8vc7VkzYFeVpTx5uV2ysTSVjtgcHDxod2ladNel8/2y5Ir9s1AqJE8v3Y1Re7MNjB
zHgBVsEXnu3r5pgkh+r9WjganyP1oQScBThiR2Xd0U596l4p++BEpap1pD8ptus63/k1c925QUVh
/qQAE42uCQzvNcKlAcs4fWue2vSNAuIISA39h+NTkoQZeZc1jn8MgrtAJTLAlTmiHFVsJWW1hrU6
sEkplv226u7jfRTTKgarJ0LOJKJlo8prWAoQzov52PtIa7bON/lMG3RkTkbtaTRdHQaUBR/ynsCP
hrM+pNHm2eLtLa4fvwow5fVBu/sOM/NJSxPMg6rKogbiS4Jr9Pe7GMdIU1M5mE4Q5plvfYAl8a5h
vaTZxQ7rGHD6JyoVL0p+wNkeQoJ60eGtfxCFgv1viL5Ruhif9Fn+uqGbPouk1bpcKsl0ksM5N7Gp
KSsyGCJpIxNzKRysuekxUhBAXmi54SV+DyjFNZxsh8NkHsYfhnPmpQB0qIcVX0ferNoPEszRelKW
GZAnETeGaEmDffVejDtKwdm9SBhMvI6S1xy/DCOovrr9R3XIX4Twh4QItV9SSKtkl+PJOOLnmYhc
WeA9BZ9XZW8l0fHGCxIc/UzFjo3qIF0CEya4V3tR883n8+kcq2qqxgekmjqSoL/fWIT1X/Fr6bdN
t0jdqeKlbeOR1J690HhX8yOWl4FF7Dk5xsukXQbA+/XNiJDKf6INqs2zxgRwsnF06z0iW7dZooVU
Ai+KT726+vpjV5R/1SsMMFNTFdAECliAm+2imOtSWenaeLKwVfebrl2J8R6DgV8sOTYBG1lUH91z
26rsJqh+YmhYSNSKWPcQEMNeTT1D2Sk2hPAlhYBC4DzCsu7i9pIfev2F3kpaOpO+oXtjIQQF4P6A
DVB5klu7XJiPv7OuhEfKVfKiZBd9zFMXK5mx39FqYpgQHWH7ROTQygWZiM2Xk2PucZwsaD/FkAYx
TzHnZtcnGlChT/QaFjcKORF0ZXYP/rGmvivWu9I8JDQEdmm/n1vZ5ariqKjeXS0UFdoRnnd5NsH5
UEs50+Si49LGtkkoE7W5zkMsQ09MmavjZG8pG4JcaMdRXq48dn0k7dTyZqA5Zw+XCRw9cYYdekgH
m6J13RihO8ZbpNFjeudHm5idjExEUkCgxr4u7+bcLd0/GPBWG4uwvxwR3eAULF8dx0AfHDCEXQXe
zhA94EwN8h+kA6Qtsh4sxOVSQV2hHIgVhuHjqYgOYBZSyzRIjEc0ycejdw/DsG3D/UQaBwzYFrMo
CrvhMbwovKH+fpTwtG8b8SHgsFKti2wtI9VRt73b0sDnxzPFrqVVqz+U/gpqaO/iPcrJHbLLysmT
IyyfSjxWJcYlSlzNOSFcun0rye97FnGCTfFGovVAH0u0s+u7VmzaYS3hQttq9ZbwI51zo+W2OW/z
WHfrnJQB2pdXd1L2lM+ahXxRgj3ozUjZiZqTdN2Sug7ULbwdb5kJRcvxU5cVs18PvQO+MdWX8hMH
xCxaISmsBqKbVgj6/fdKewGT3xBaGqQrifJzzq5aOQ3yviTXBbnyY2fuqocQdU2ZvAzhU8c7InTc
DBgrbzEDekrWppfY/MmUxmFLtCUkGSq2K5QvVKOyY9BuMVZCfJyygynYgY/GDcAeensfF1o0lzR6
5SdCO2t4lSCC+2/T9TC3HhTSENaOwI1W8hrro0SRngr1CqPspc9fyZ7U3xEmR4VX4sto1ukrRjxK
wQQ7DgU7mic9uZcjt4og9145KtfxPYWur6cKbZ64/lYiMFNYlmTil2bCuN0WxMM0BEGBBx5LQvvL
ntzrvRCuDI3S0sEyV2W0l9gjvmmo1ekdxVvjkEnbhP7gXYD8RjkDhUcpwsLuoaIBEn/NmW0e83Id
mauGOpW8YTuNAuS9rVajsEWaVcMCbkKvtu6T6YxNhVTniioI8/bVg7FZqmvwyF//SvmzvacOowWp
FnM4oJa/p++rGZsjAADmQ67Nx83LuOfjpccHZY50H6BsNqB7Bim7YNwJGXHUd/0lnTbJZS42QS2Z
EwG/uSvzk2VXlZBWYFI3FJaQG32p1KtxnQWc6hu3ylzDhWHTrTs38+3GhTAiE7ZAJgOyl8X0Q623
ldtvgGnf9WfgHkfqFaigE0KSDGguaOCYLzkIm/KxbgDfwEm8I+lMu+jENVDJ1txJgFayIQpBtCP4
5jL1RZCog8DC+z7P2NZqyODMr03qhAOQ03DB9G7Q80UHEzxLlJMpOT7RgcUem6/an5p8Np5mENF6
6h8pcNGnxXQZHhI6TVBk4yWGDRXUEY7YVzKd6ZPRVVyDCkACtIq3TeKgNKBRgJxR3A6r5tcwOG2+
GB7jYpmeYHqWdju6hmlfLae8K3f5h3+fRi4lcoTjNqG8iLZfuYwKMyvksO7onrYxIcOvMSHjSTB9
pCl3g8WEF9OT25dknBeuVW6mEvJ3f2ppFywpk4+rrrARGWimW3LAhUqrvZo/5ATZVZrca+mqMomK
WoToUW3LobNLqx6VFDgGV1Pth3SDbT/zKCbr+UJ6xfP/Uhr4zg90drYwX6SzuUg9ap6c239pP3NC
IxYfvbaMn1IP/B0GgcX4HhoXGkK0/x9qInyNJ60k7WlLH5Ii3jpa8eTZ2apeky/po0Uu4a9O9oGM
847qFK32hfFAbHlPxKstCxBLQDa6FqLomsIAk3SLc5232B76J79ja4um4ok0SDyINoGEp55YjnM8
LOtyI7jiY3BW9+07RXS6larXCitWBJcqdeGgyAbCTtGhei3fe7SsHI1/5skShP9sxUchCGnwu4+X
Jte/c5RKnWfW/8mmrMg3R5dw9EXqJ1SV/GAv545E9qnmhPfEq17NB4qbOAFUugTsb6jtjCS4+D4l
EsDO+7h6zvnExystyEVaadwpmT7AXp6jaUnrNbZzR/5F0YbABwo7VbiCZX+dI4s2Mm4F+kwFuxPN
DYoDa3RHEDphVD4iwMT11SeWvRiO/lFNHql6LTFPcjAqOYEse+uxaw6qRMm5cixiKgFU73Qqs6Rd
4l38YfJQhWdpo2tOfY+ZYqQNsS0ZqC8JLIV4PWrnWnM6ynQ2w5rNMe+NLik1KW18xTfelXdahrkC
Ouc+lNFgPuvWEUngKO80w1ZENLikdzkPJZRo35YjW5DhdnZ37Dzyb6iwymeTmCzidNZYPlhFbvaa
QWT2UJT06cSmuAvOrLi4I5+FYwIl8W1M1xQnp+wU0vg1NxobOmAbTpbvVLpm9xOhvw94eYZymUmH
lPpUivK/3xO4RZL2N9PtZ8Pozxu9GUZtMJiZqlAnAStORdkhMge9quEalD+Adl2PqH10AhJ5WkwD
jjV42UWw26fwpxXdWbO8NHe+viXp98Jzs/xCzZvBtqoqqpgo/16Y9GIoh2Ecp1NNgwfpGTvzNHSy
bfiAAFFj3SweJfMjA45J32B2DgxrfHXXO516ebrsQtv/VV1d9RfHIgKZVHpexrM5vVblvfwr7Vb8
FxPR2Ue2jCQUrjUWAngUEWk7diGcNPOgi9DR1n53zIkpsxMcYrLHN1yS65gsFi8FsgwIJ4SJqQMy
JFsgoKglX8e1flbGNo5OvrAfpmOaepGwiWUvNu+llXGOHE776pEA8WvzaG5zhBCK5SQfQnIgw0gv
PBpnke60F+SO4znK9mAVUW6m5C6lBOoMpEVuvn7Sn52IUBEyjUgYu6X/lEf+8GC2ptKLolhMp4zC
B6p0AiLvMmwaR4JhI1JldtXLM3VPAgV/dWt24cNiRGZoA8RoSDRZpgNpVBwU0Fw9vlyLLTvjaUmS
40dNsQkf+JZV5us7hkH2ybQnwybTDcaNIv3euv1xy/UUx50p5NMJhw0k2o2aPJFHlaM2P5r0+5mg
+sETcOBV91f1cbgP4FCANqUDGHEs2UhkvUSLq/YjvgsAXS4k5LnmtDLVhaQeiycgKIa4qI7xM+qk
4xCeNWvBpyCMFwk9V6U/Zo4kkvaxzVKHjztMKYxtahKX81eqit5k7AcAMZ2+Mt6ptw/ZnrIbC6VC
zwy5hrk2XPlhoMF+mSOG2z0KRLG/7wiLIzLr6mq8hccKv8eHTgouwjBK7bDFl8mPqDkFlIrsVHCs
UxDa6WO0hucHRq3C3Lep76/b2o7fmuRSgEY66Ivi6mT3ZebmAd7stfkxmcvU4Pgx9zr65kLEffCB
i7ECjH2QgVRYG1rd2gp7wfgMQ7M64Lmuj6i0EArwa0LiVZAjuuX95DhYMq0Dn+AG72IKvQjTqZ1T
K2bRRZi/jI5FexzynXlAKvkjoXi1RV+uelQao/gYJx9oQxINMYao7qyJWc6daUii7b/rskMUn5ju
E8EGFlKvmuEkFA/quR/3eNDCn0FPxvsdBQLetPIddUz+pD6gysAKRUWk46X99qn9MbS6a+aH8RRN
J+PjypieXF17IlIr8mJhZQQ7lWTfcpURIwFpSKS0/RxB63yFrwEhf7RORmtzs4STUntjVVpI66/H
/r9QTRW6OD45lSlRkUCL/j0tdplqDlKjjCddXPnk3aLoEa8rw9OOYXIeFCcaTjIEvGiv5iuk5xxR
wajY2Oj0aVVndCVmBb3ekXFIm2dradty3NaNh14BfVjL1tCg/02PwqJrATE0suX3DYaA+hFfSfJD
zFxOfF2yUiHVyh5t02G6Q9KgUszAH7WQ8F906Ga+/tH/cqtufvRtEa4sxGms1PEEBI+2NEHogIYL
xipMgMjLnHRNQVIwVv4EpMwJXyAUpAgsMAfS7wIsZNoM/1UvOELN3obCHQIX4ubZ5GCEpwQUbY0j
WuNYIavZLg8Wpu5xx2aGT/aKGpp6NJFLRI5jek1dnolaeAbZdh/sgCPUMqmnf7SIK0aXObCHR9yh
H8CGip6u3muPkuyaiPILpEOAe7DeEkq4qrtVaezzl4rXgmz5mxX9063Hn8NknkH/GMbXa9RndUyZ
S+u2moBqYZv/iqmunxODrPilitKl8IL8ncolatE8cEAcDdlGfhbIk0NyR6xY4ZJcxd4akGwAX+pd
fiebPviY4m+2SdL89m5Xerq3Im1meH/mby/RH/c6qnrpt4U8noivKwj0Rm+YuS1n0Bw5nd1p8xPX
dIo+GHi+OWhKn3SIgPb999rQTf5+TmaeZLEfzNc+NFTB9/NxAk/lM2lt+Da9r8fxZx31/wANVREU
g3pbKx0UKqVdUI8ndV/ibSidAYoh+QXxWl6iraSChYYetnqMgG6DhJb8wekMk2z+FwRUsQYwS47s
GQCmBr3LP8jDDiULArMKKY59oYn29S3/nk/+eTmWylshacDQlJs9rOi3WtgVOeVduB2HonHAGTZY
jPay6XTNVlG8qZjNmNpbfawUd7y/ovHZkll/xdCOWFP7ZmT/y76Z54I/buhmrzpcI1ML5htqSpsc
biWc1dMh3TnAlA4hQxdkGF8/g39BtlySnAp4iIquGoZ+M0h8Me0lU02YftadtINkwgZ+POSoNY70
eZA+4POROSMZW0Rwz2W5aZdf38FnIoc5JYMjBDoHTDE35ZCpNa+hqAbjafwVNl41qxNdxTyL/Wxa
ELY61n1bQ8g0Lfz6Rb6Q3jI2G/8jeZZAICALoiMsOYKCeBSc2UOBVffHN3f42RHijztUb57RNQVW
M5nheALPhwudoFucnWMNOZzk2mRfCcv8BJkMNAWYtrhOlwHhd5AfFgHJgRAP74loxp8v2H79TQtH
/WxNxyKjMnplS55xln9/5Fmrx1LUacMJ4rb+GIfbYZeTADEdA6qcikAQ4klCIYmHkFNBd32Vh5Tk
s9DumPZN/sg13QXqvZDuovKRpEbKAwxvGSfKhuw40MlGQUtmQ9yzWoFPPFge7fiCnis2DqZXWMvZ
fTQ9+vSvsnefKrDCWVfwtPhQGBD2IWra6LbIvqb7roC8BYDZXonRpWvu9fkH+WxEKnNkkTHs8ZRs
80dDelBxitr7FoUvzYfgQsOWKNd9lDqxBkzjaBSUeu4nAUrbmmUtjhwxuzOwJ8P/epM0z5o+LBr9
lp2KNhAOulrYrcNL0L4gUbAQqLKeZqsCIoG06ZB5XlHgOol+d73CMshOHQQ29V4tDrF4AXQohA4s
yeIFjKOpXkbavJA8SCMJund23NUAIvGQDDRF7cFriNCGgkx/4DVE3Yl9fKk98yFD0qr9Q4tYtAoX
3Xjpyr3aPkCRdEG3mG/UnrMQTA0EWih7uOJfcGn00TZKnNgER7dmux8TZ0BofXXB7olnyHwry0Ns
rBITVhL2HR/hh3w9Bw0QCYfNNv5wgcMrXYLr6OTm3H8xDu1eyh7k/qibTpWyecbZgP9c1p44ApO0
gxgl2qmBPURPPR7Lad+7tfKLGILRVpCPZzyjkfMEhiHEIhu1XSvDh4xHr9iUqHBbfXGFyi0+55Am
0yPNohbbDn4Vud1hJ6BflnkqoKkENA11/zl3F/9NNNriheJFzU4T/AyG4g+9IWLTgcAxgMSH0Lhh
bbiPD8HdFJwUiQDthUn398Fplu1F9Ay29Et8BAqFMqqED76yvB44/z6UIwJmCcEJSUpvxYR4YN1f
KIsgLma1FcWzEKNYzSWWmXCZQDmMUOisFRwwUbsaquWwAC8DftDJUdrgaaI6+dZR0ZsOVXlQaWw5
2gaqCe76J/UpM12QI4GNrjk4koGLRpvU65kLgPh208QAhpfXWp3JlzXObc3F6Ydq0kK0+8TdqMk9
4uVZxtnOs0Z0vKoHCd0WnQHAzuLwaCBULlZXc64Nytlrhv27UDfaW3cKi2V9wQjdvIoeuxljRlCS
6nsWDFs01xxgSUQT9ZXaPuGphBssYDYdfxYjdrFDgyXnIFB8RRveFTuEjxxqEbNxHiw9/opIAW2e
6KXqRccHdmlQBpTWOorsPn3pEc5xzkHqDUvkiuYGwqXIrrThBETPK+c7J3A2dvsAtgE21kUeP8Aa
KB6V8WgQ9ewO3KeKDJO9UInR1kao3Rcv8nRBVGHskSRSoPx6Iv83molTD2B7aEzwYRXrFtIn+Vrc
JXI1zHUX86S0qxJ4FyHZULcppmZLMl8GysfshncoxEAb7WvItwSG/+j4I/JO2kWZZzyVwz2uGhQr
uOXB+kF1kjdN8qRVH8H0lGENzn9h5ZbxpeT32R3YROjr6EVGc8O0iTydSv81fv/6t0n6J4UDdHGy
JuLWRG3z+6Dxx1aT9anNu5Yzkk8ck3puM7uV1iUxRfgcoJtTe3ljB0qcZyUdZkdzBQvANY6+Quoc
prEFB4zRmBn/6qsIHxJVuk0PYbLu1QdKJz2iOLzHoG+9tPFGdDUu+4rF8DxuCDw+MCDLlS7MliOY
cp2HLICOqxvdxW95jE/s4VpfhIgTBw7+4FEjK4HiVn7QNzmtu/KxwY2D3h/HDmJsPEgzTaxmdqfU
Wl7EeJVgz0zXKTl6KcxOkp9pVzgVljNcdskhGlb4EMF40+B25PI0UTugXqA6GpRzFSbWexPdN4XT
4nrpkaJVy2Lca0K16B4U7WKlh0qB/QTKaiGWJ5intEg4rpcwbDaymi7z9pfSn0QOxuDVB6gWWf+T
Dp2vrtibUgYlIRTzAlBX1kEsMiHljx3eZ76rQLwDkWQSxNR+1OR+qQvM2DuaH3gnNNzfVxiql5as
kcDVn0jaM9/rH/0IUQpPhTvWNhAMjW+PpNr+m62m/om0VOMz+K1tsEz1N8/yj9EyqMoodaI8nBL4
dpV3zbqlrmHjLqkPjoAftl36KhSn3mAU7cfrpcEAtrNqZ6xc+uUpTGhsl1i36T+1uwS5enhBPaSM
GPiW18IbrZl9OwCNuJOAQOiej9qZb0hHePjTUsnUu0sy8AKjI/0C0Jl60vUp4WzLAdaV9tUC/kla
/MS73u4o72BCN7qHgJPvYymD3KDm2Xh95YjbrlsT2fn1p8Qn8++pjUwWWaVBavIx3cIHIlnuy0To
h1PzTP5sAi1W9PiYQvYqJd8Gg7M/p7VH7fVKdw2Cj9as6U/QyUdnSLNrS9opEcX6Tw0I9bLcw2gG
s6AtMPmiOUsqlFO0VNqtRXUBc4WdH7LZz80IN37k/Zm8eiBBse6wMTIbzIa4Wzz9rYHjtGgqliAw
W7MT1Iy3OAYV3xVx9AElZ0K9sgWSy0OdebQWxT1QRWULRMwYZ3F/9rMgILexaXmtqZTAI1cLNKkk
OQJngxUzqz4qRJ4UPt+yZwnfNUexyqOqm2A7tLDCLIclMzu6TQKF2fAexWBTEoVJk4J6ETKdetFS
fh4gGELlF9l8DLb0mLjie/0u0ZwhrASRn0B2U7pB/UPgCWDiYk68FtjH0X/sndh7A1v3dJbX9YeE
9kxat80G35+iuyz4Jry+8b33RsS90rmZFoK0BvqrRB5K2+iFOJIqXGOd8bdq7U2vLCqHUFni4u4X
4rOYL9IU+AAksQWLVnzCcYNFbCTjE1ow+vaLqHi9vg8QqERuf3ybaOE8K8sNzRgED9ic7eEAPuGn
nr3NqS65ba45lSBI2oxgXpbDKhPvmLdQLyzxkxEeLQMBTo4VdOfsKA0HTKMXDMgIWDyocCsZXHix
6Zh1EKbyadjVLzma/TcjO/UV1pfpgQjD3CshzmhrA9rO89cDXZI/G+eknll48DH06ze1J8RCUVlH
03DS401K0kDmCM8JMH+coTpMt0PzON5ju/l/XvWmfkPHvo+zhquyGOTADd9SDTGKY166XwGtR0u7
M74rhcxnyJuTvqX+8UNvTvpSEGR924nDiS9YwLX1YuoLn14rDhBEKrS8T5TJG8rkLg1DRNg7Dfrd
Ux5/89N/Ex6+uo+bA37bWFlXSvx0ZXTTCnkIBqu5UIIqwXwb1n68YgsMYqOluf2iOWSAlrgd3QYS
+uSI94O5+zaH6ncf9e974txIgpE8l290dkc8uz9Wgt7qryTcBO1JXsGaq2hrm2TVvnQkGkH8YQV/
agdXO9Q0lndGavfkou/ZPs9VbGLC2cACsMbZZqE4+ma/9klxgmgviXow6ajs2Iybw20nxYGmV31z
Ao8SXArrnjua2SyCx0mO6Aa3eRXQloUeC7FyhxOpQR7xzWj9dy34+x5uenVqKfmSpHAPo3Gp1uSS
WNtoib4VJkdxuqrfjFTj35HKD2WTChNXNeAR37yNckh0c7KM5kQGYrojIw7ftvZxbZ5HcT9rwHAA
Dc1KEd3WC4QZPVhRDbcNGyp+GwISWSnRWYTGWStsoB7Gk1ysqLWNLv4U86Ry0od7Tg9Os9lVETIK
N2LIVpkMWnxGvRgqp/aGHbATVtssvqN9vSjtfEfvhIwqbXlFSoZzjob0W+zUudfChjYX4q549D3O
jK3103hAMADK7IFm9sD/N2me63YzotSIl93LN+/mk4ValhVKnLoFpoQYlZsJrOvjvskaoT6x4FId
zwg0YFm558kUoS1I9ky6QSGw1CFFBquSGuxIftVhjD36/qSu6YOjF3PJq3oJ8YZNYE19eV4Sg9c6
WmY4P4olDB/xbXrPXgNryX8FfSbSF0EFysrhPISEGotfLN7l+nOoPEYhjPFHOb1EdO0LaxU2gIUg
T1AKda6119UekK+uh/+CTrD28mgzjDs2r3N3XLJLeWeJmyhegS5FPWdWDox0urHWr5INBeA+oqXy
ZTisK3O267YpQSsLsuuTZ5x5pUCBzgTggIypvRceEKDSFIsqmnAbY4IhQsrBXovWVsPejT3GCq2W
Vr2nyUbWvSI/GArb0wUKvSQDerxscfDBJu8pSCz7Ex6p8imE5Yf4fbDBeZX1uqzgKHro4lLXD5yS
zlqyS8Yno3tT4LQSyMjhE6CtMsPIMjy/JDzgMKFmhmVY+qanrs7fxc0sJhPnpJkEsklUdOel7o9Z
zDJyOW0HqT5Fv1pqOtoCZVvW29aH9YyLsz4FGNQJ88PuoZAoOtIJeFR2+qa4R2CJWJ/4CH9JDgWq
Ch5hGdr6R0cmxrREkKGBPMLINi2wYF93xcfs1X7Hsw/FEJLDffedZOETdd5sTFNQ7eP9Qnl8s0Aq
oyGkoj7UeCYcSL1KYGMwLXF4QRLrlr3vNKAVKGIlbsc/1FT7nIqKyXUVkcV2Jb58WWOFmrlWIvsw
wY6PDM9oJfi7RHIRZo7MXVYOvoqKjeMbHpkQ8wARNpjVD2qwmlWZA3s3x7RcOGvzxTtyfu2SI5vx
3fw6z+H/vLg/fuzN0lzWZZb48VSjR3L0GCmEW70g7woeaOW6ioY0fmFIK2mE2YFXs0VrqH2zKn/S
upifN1MuM64EnelmmcFoVhTW1NdESLYEZS0Ez9wjn95l54r2ussY+aE/IvIulzyog3ynrlHpbKi4
Tb+g/u6iu+qN78KUcXxjhR8e6m96K7+nsX+f0f/e4M0a1KZ11QQRN8hnOPF+YNSyTBMHULplCPoX
eZsz0W7h6NV4Ori9R5/yD3bm2GVjr1KoEJa1SHtjoT6ivaYIGfVO9XI1vXKgeepUnHYL+vUzLBJG
SviLMxezhpV4JQ3BahXRrh7J0gIvRhsQ9gAHXqS6luC0FrlFLsattoM0sALWZ8AKKpf5j4LG5GCT
g6vXqxCaKf1xdQ2cIhC2gfwQwaAk9OK7V/nJsZZXqYsyskpjPr7dNBNKTUwk2W/qk97gC5phYPq4
TjHA4UCZee5uHq8b/moinFlSiADolnm5w2fFwoHMmuWVlcMYXR3A8YDvfIY76nBhqIf8ltKNCyPF
dewwgwi1R8s5ZH0c4Hss+2GVgBfjpFXaOlVExDjxDoGMNdtSXNAjfGky8UEtq5EtMsOUJ3IB0uCU
6WcR+wna4YwCHNvQOd+7edDPX6+WyjwF3owi5hJ13uNJbC+sm2HODlCv61Ip6QfWvBw7Zo97Rher
uYZgS6XTNBfI1FScq2knZgn1z24xiBjSl/U6apkhhQOHNn+bwyoTgHQKXpoeiofLeP6uJ2TNA/qv
W6WFyEs0cL0aCMxuZ8BrzJAflUI6GYGdpwu86cXafDPAuAGFWUhtTXtKKDfhsc7d9Ac8TQNbdLGD
gjP42xUISfbPj/GFSE0OpHvK+wCIyENeMx9OC23LiRGnk321BYJGtiV12a0CWcFfRcp9jDztkt7R
/wDguTH7B8QRjKQUcIjtvzY/8ACYzR7lJUZ06hTG2kDfOiNLl73NNmtn+YdofBqge/mrwupQJMKT
cqkns7G3HMrUsv6o8CVhlyEIBxXI9EOHvRxupJI6u2oTODV7pUeAH2CWm3b99Sj4nUz5z6Ol6Ufe
hWQijb7ZYApZKfVmkkkn/0H2HXmPVU3Y4WH2QEXX59gt448UpijMAegughv8lO/M9bCF+3Ok2APf
97FS7OvFWMIBzSwO2TRy8OGDg8bcDzNqbdwxOK6bBEUN5/C5nvdNU12b17+/f4KlzJFkhoSAmr/f
9OOKMir6QE/6U8TZ+QFefRlvfeViCVtxD6dkVF+it9YnkOFRhzeR7t5rShP+2qrtqXf1YMlUXhPZ
iOi426jAAkRmRAK80gtqNzhlPc40cWeVB3n6IUWbq7jBkuozP3TMfVdjy4THDx8vxA+F5U5lRXqI
+5fgEgpeKLlfv65/BARw+HRp7styBjOo1918tEYrK7GlE/TAOo8IqwgFu8t6So5LkyatlBE5shqz
UzSqu5pxUzffdBj/qRHc3sDN2iMOgpUNoxmeh/EgFmCYHWRzUtk41HUHedNNL1cUYiIe5Ldvfvqt
xPT3lU3yInVSI3WSJhgGf2zpVGGMhLE3wjOGnzp56nOn0vdSel0meCnkRzVyBKu0DWH19XVv557f
l7Vmqx6QQ4n0u78vW4SdNAWWgjSu2cA8bFPYusdUXjWciEPl6f9+MVnXCdLgdAtu+mb3Y6FvtvpB
Ds9Vt2XCwaCe0S8iejLdhMP+62t9+ir/vNjNp9+0hZjHCWSruU3VnsWpAOP8K/EhuF7PvlrRdBuX
Rv/Gky317y4+D9Q/P9r5scoGOov5eIsi8+aolmXa1IZ9A/MTjqGULEHNx2ix5i2MEDtXpVrkuDDN
ib9RjwFvPtHSkrMZb2UhGC6Hx2+exnzBf2+I/TU5JkTiSDdbhaomNLyduKGEEmTVnKrhkYEFLafP
99h51HDrW28FQXGlY2Ia+Prq8//8i4vfSvHKJqsby6jDM0dRQ3nkvYOC08ptojz6SJr6737sZ9+S
Is7FbD6mWV3696BWrsl1kP0yPPvRU1b96pQ3IAFNAYc+eOuqR4XKKnvwJZikr3/nPH5vfycHGWoa
KiYc87bj1maZ7IeGEpzT6lgAgW9XYf/y9SX+0TnNI+vPa9z8tiIc+ypW1IA8vzOCWYGhRMmbj0gE
KX0NT4zlUfzmvPnZaJ6/WZETGquQdHPNWk7N0O8QvqsYwjj/I+UEZE/j+Lt45d/D8PYJ6hpiTaJi
KTTdKsjYHAmTL9TBOTZrFDDNogVJN2gPad3s5dhEs7tvaH3VwHMsDqUiCDMAqraYvw4dFsAxWJk5
5Mfra65/824/myj/987+SaA2szAogrpB/M9GG2T9f+euIV8RFfj1S/7sees6O0KQH/RkxHlv+8da
0AtNJVVBEpyZt6J0hV2HtYcv5dsf9enzNiSDwarNW9BbSK9ZqcE0qClXitYdLh0NlyLQyMgvbct4
ldj1CPpmUldtT/7gm9itlPSxSRAKn4xMtbmlIqy+OaB+Nln8eUs3K5JZ+NYoillwFqw3MduIxVtt
3jXXgx6wA+iOMcCjr5/27yrj7aAzSOay9BmzYkg3i77mV4XiN9psFkAZPC2u0Tnp2qU/4vjcjC1H
ltIuMHjHE00bmBMjMauU+PrRscxqmSLsGAnDxRmAZzDSvCsSLoO9Ud5tepRQVgOVxJgoQQL3QE4S
P1cdcPuRhRYhOyyjINrCY/v6N302gv78STfTvWap4xAkpnAqJo4/sKm2arMp8J1cz19faP70v3h2
t1O7cTX0AIGzcOrlTVw9MSmgoNaG1ddX+T1zfnWZecb/44tIrokEwUgVTr9fDFZZpr68WM3jVNAm
J8pYUDvQ+snaJ7hHalApGC9xQwOuoIb5YFrHXjtG43mIt4IP9iVlONNS1GYF4MfX9/rpDG0RiygB
vpYo6N98vaU69HLop9yr2tt5w152yTgSq6MIuo5w6974+e3E+U9tmGWBgTtbk0SJhc+62XCUY6D1
V83yT9N0l4+2od5J/n5GlSEy8i+Yj43+8D+knVdv3EiXhn8RAeZwq84ttSS2rGDdEJJtMWeyGH79
PtQCuxLV6MZ+OxgMbIwtpqpTJ7whAKqDVxJSYjr8A/DfMYXCIQruq8kEqHx1hLkeqml0DYkMtwq5
u1KKFTdNd7YEDI1Co4xTRrkvJqh8f0BU3Yj+9bRYmj8jYxz/GFRPhXVrgFCykN3AowjLVf5rw+rL
juRA59+0Nj3UbFUABVQwF4ffy6ExCxV65vdkPJnn6mOJfCzDtL1kvaraURPrjoa1ts9tPF9l6P3M
qsNqoUf3un3XwsheR2jfKJ266MBgMoNCa3DiLYDdpZ36IcCCCC9YZ90iBAIOG3QzQjI8f/snAp2F
QDrRV6boUefznihpYBzVquNm0WstAEd5L133W1ee8/AYFTgKXQoKP44wW+ZoBRptMEMAMjOLc4XX
d0kwsolIHbSsxg5pyr8F/DSilRNfCEE/5lngjA2GFAhJIFzFr2aXc7JMD7OafYCo+jAADkWdz4Nt
yBxboLkBPSF0yQNtsQiKD4NpnB5PDksfaermlzrmP+Ih98KwT9HInWwTGtr3+JE2pZH4teW5PDMK
zElwF6KGwkmnXTJz+Dwtvi1KLmWpJP0ATYCGm7NkSelqnBwCz3M9uVvKmEYJRlGcFWrmL1matXTg
2ETMthuOY3VnOE9ygBgK/MhaWVpUuZX6cH6dnXr2rzc0/f8vsdOPAz8XueS5XT/1zz0o+uV1gzpQ
eeGL/9B8mb741yvNvnjVhfmoGTw60TnEXpdZbyXZ60RBVTV/0wBT+h74j3iV4NvhTAZJ0rTzUAKS
HVf8A71Y65gEwAk3liGzwPPvAeTbPF583t+U61B70kuZBcmshzVa2JXkKoQISHIc9H4Ht0bgQKc9
SWWJmPlakd5tnM2SMES/2h2MFx/wc1z86QR4lPDad8oNueZ1h/ZiWQz4mR708bVnYNxIB7/+aLzH
wG+vMuXBQkNt6Ake4yNzCl4JUDVzEj2D0yv2mvcWY12j6ofGuA3Gxw7/gwZAWQUDN6JIzeIntX6v
sz1aZoO6z4DHt/mtQHnNsN4Hw2VVKZnroFgUpv+afq8DovGgeQnvj0JWrGbXKAD4bmbc5Wi1hP1B
s0lpSGYEYrAiWfY0Bc3uTVFUUG9067Ad87s/sgMmmu5XegebwSOOOy3y5cBNBgk0DwqoXYNp6pUl
No6QD8VDisKLmUISd+5sDv4QjYFUfjdbTBiZ4HUjDxAsNPYZlMssByBdctCgRD3q6+kA9rvk1pEe
qw7BFPAYXggWzWf6yjEy3vKRyH9LOqJGuGoteHfdJsajZLqdMka9dCHoARn9RwCdNYfH0EjXxdpH
8kJ21jiTIZR8G8sStqXl+wibPs4OuQkJs06WsUOWByWv99tVDtVf2DgL4KuooILOF0vM93J4Y8mW
SbYESbF2jINE0lHl1WpE1zjlLviYkX+rGMGmZ1rQIQmd2f8Sfm7VB1hMkkgjV07ZgqPMizPZXpaI
G2uJq6BsVNr9WjG49xxkElng4G2MmKo/N680PV4q0V2DNZTtUP7QrlWiZ35UippVYva4qqdXAu2m
kfldkELlIIJWKD50EawnMNXGUc4BUuTZDcV2bzdLWcPrJUV0FQqK4uDeC1QR2z6K4szT+6u7Hr+V
rCi2XgzMCvsYA+1ePwPVSsaLXJ4tKb9i2WLN7GrWdhw2G74YLFOMFJ9sHY4gwGK87KePoPq07aJn
L2Us4NAwR/s4s1599aAVKNY/pmQAspHdi8q8qwBQjZ4JJCVEJSa9z41i1SnVjeq1N5RUI7LTkrHX
kKixGx8PQWRdnQH1ATqvfPSUj+Er9b6yMArFdEGR9jJNlML2r9sm3IbVsxMv4belfxksbirgZmQt
re1ywESGgkFlufSMnV0d5Hbf+ca2Ab5YKn9NKOl5jW68topScxUzFxwoisQHVlQOo6gUlnCGEK26
sxZ1ai4LGmbhteT390q6L+inoEy2jkOm2HAI2+eC2GCjEJYXNpo547LBngioPrjhoa//UlqoH1Sq
UffmD7SHeH+hADBKwTtq5arK9uwkT1aXhBJRF3cRVCFHfSUucGzoxgHNVCneMMfMDGvdYNkTxndK
Uq3ZNrSPaOWUEhTO7pDZwKnAEcoJutnTSgFFHxrVUvfeTDI8PXB2Ces5nCBqpKpDkcMxhbguvdJX
mDpVWgzZFU4zHu4Ls6cOG5Z00Cp4XVNTdvo7nf2mM0+Q0mtCkqHIezl0Le3Nhm7r5LcyQ/EM1oqZ
qr8kUK9S8QQLsTBRSkFIyAMbDuDOZO12gAOxrsbk77Zyng0QdWn6rlQNKeTjMJpubL0GlkPx/1AS
MCQFVBGbAqW0Gx+hHtUAq4qAtxZuaiYNSk9A0+xV7mBQDtwwAJOOjM1AH1zGQeht6CYeQkpLCO4V
8DNJ1OyYdawdDRCJVvCrdY4WoOyur/ZSZz314YvNSHgsyzsrf9OLB15yEv9TcrG1GLaoWrVORA/N
o7kpUDlIsCVOLUSCZZ25DLmW7XaatVSS4sbRnxGQSJSCARlSHGt+UOxAkoscEAY0msWRRuk26iaG
QMQQ8i9HhcN3YBPHk2o7EOYoQ1AGQKo+AnAeHyvNLaBspRgMmZUrNwvVch3kcCNuwiai06jEfJk8
3fTWtU1UkTC7nOANewVNEHArjfmiWe7YIlgITpihQcQLzZj1hMD22Vi0z0aUGJRA3ybBB7ydpRYk
W7BJ0x/xsJ7BTEqPjb0A0mfVdzZArogok6BO/ZG0t4QRWn2K/Jqk70jGoUGBqDbfXyTqdeEk1zTi
FD3cNDAM+DK+jd9N8CfGUl7GsUPXkN6iA1/5HwlippWh8Dzm1plaFPWwtFEopOflMeCw5YuKjp/Z
2o9szlA1ncEL7QF5ltIYSdWAQJdJaWg7aVjSxHg45qGzSW1mhDyuGQOVTfM9AzpDhEdN/qtOhUaP
EmWziYGvcohgIcEQbVKhNJmzkPlOh0zjmO+RABedQ4KV35XY3MXEd8cbFiK8ribRAfxqFXBx2SFq
b4vxWGZ7h7ZYAKAmVH+1IKNiImwHXLPI7UMhmdelRP8GdAHnM7qtobpG1qzlSweJvJB4AFIRTUGC
rraviqRZdWbwlzul7TEMPZByeRORswha/1b3UnUbH78ue6gxoJ38oraEd9RPwj3xX3Oarea9VEGy
wrXWCqtt5/2Z+tkIQqd8Cjiruzxm8IciM7G6zf+MPf72+kcAqwwa0fQSplM/bw+qgZGReCsmgBfA
2tYWdwX5T5gKYiwCO82b0atPvYFTfVov+r7fJXT+yty6Tv80RffhFPzwceLLSStj+J0H+BkGHiiY
+DlT7zmvCIQ8BoGUpLtRXrOwuNYny6Fh6eFeMtrdiq4FI5lJH1tT7obgrcxkKC/HEfqAlyKfBlKU
vx6RrpVM/mPOZW1EONyoV3oBRTtWDl0Do7aKr60E0H0F+XUZBSHyBfqBCmHJeaQF7c4ukHEDfqUD
Ge8qDZ23w0A2gWjH+nym+7MFMSW6BpJLBlMdEIWzcmdIzVSIrkI7m4yQzBPxothYGGVzddW1+xLe
i3KhFp/2wY99QqVHZ4m2hzNvEQ+S7I9dh4MWfSAKPYoMLsjRRs/pYnPrR+HM09myzHAf/iRlrPG9
oBGWUgyVkXguzRUOHDO6zXBX5INx6DGYiwG6nn+fpyooQKMamFFcbdEQ+37BUsjKYHgGMssCM7aN
RupGGRfqj413PH+ln1Or6dkQkGV4AFAZUsn3S/VGZ9i+OjrTs5FDcgT7EUqibETxzlkq4b6SHOxj
YV1CDZ98qV8uPOsYaqYt1fagO27Xvar6Q+0AGqFQy2mhHRwQMH18adb6o3vDo9KMoGel0+OG0vn9
UfU+TMuuRGqB6dAVTUoHX210Vj1/awDual1yQOoi+hLZo3Ppi556WqaeNnEdIBQCEd+vLcogKmqU
flwaYkqDixYaem4FsQP+Vu9SlJ//rD+6pNOjfrncbAGNlVnIejcVub5MQo4eiPeYReQ30cv/70Kz
5kNix0Ze05V0e39K3whsjDebS49z4u1NI3og5gxzHcecPU4jRjkcAjYgBbQKBDE74obE/nOCj7iF
x3oJAvFjnmdz9tKzMuAvmTYJ5PevZTee0tpRRPfGhJ8OLHW0yGfVQ6EZt3kGx6P2XRHJm8rDwIPd
X8ugJHrmExw9JQ0IFS+jTMZRoyBiWxMyMwFog1VTEWIHyWHSQMG9NUABCQ3LimgvBigWFqxPDEw4
Okt4LxmRdCqNOmgjCVxYYlvlexzS9d7MIHjSQjMybu5W88Zt3HYPUy9HYgtZEFs9gRK1sfo/f2ve
CtAW4pLMnGi2hkcnksaUca8bdm9Qm3z5Wmre7eISLv1E8DPpY2kG1gE6gWkWGCQlTQtF91BE0Z4Y
v5X1HV86hUMQ3J1/nh9gHdpHNELpzKggdjBhnF0JkAIspYjYV9I4CiaybHAX2CiSimhtVWCSOgA2
+V7JUPA06b4ASI51a1FiVKoXHTDix8Zsj72fP/jCNUbqZDBuIWDFMW0mv24tezLaJ5+kbeDHDJFK
Z2oRo/XW+vLKdx4npTILg0UwzCoFa1Zn8KrVlcC7zHoYyockP6q1wp39O//gJ6KDCffKwizdZm4g
zzbtKIW0KaopEAJlz1ZsJ4pMNtL5q5xKCr5dZtYHbKrU9iRTEOF7MLVHDurULq+mfiyVq+yBjUJx
EILff3JZUpFpHs6IYs7ZN+yxCGO7wk/T29POcvCXQmmX8zPBox5PzUHb9ebNhYueSEdMlSXE8WKh
APRpff2l55np6MhZau64cfQQYtFd6Q9adhBB9au00SlWAoxI9ga2RZIO4S5VNnLwliMWr6nKr7Y2
17TlJxOm83d1Kmx+vanZ2W7RA8iHrvk8dCYI3yaVjlG2qj7d0i41+39iqdhNn+N6Gt8GJdlsVYmu
rYQXto5rihC/By9pmAoZW6/HUQ/7dJHv/YrmdDb5K5CTh/jQ6Rc1Pk4FD0onRtjM8o0fJ4XaTxOa
lGjRi+dpnM+r7St51VTomCORPDUQWO6avOlQWpBtCb43Av66t6mZyvjUB5fG+D8IQFOQMfRJdsTQ
WCLyLMjU/GP3zWi7qUpwqM1lb2UruFKUuDpK91NbTUf9d2p2SAXuuziAZvFNQeMQjQKzye7bqlv2
5bsXq0vmFjINQJWuWY4gh4nTcZwG+Gzyi/NL54d6y+dtM7whLUQpDdj/9yNwLNJCj5G3dSVnz0Yi
xc5z2ugolmNGrnToiJv+mhoRjJyjuJxEFRAJNpkMGx7SnTPsfRD8JT29PkS0H9z3+Rv8xG7NCgDW
2QS34eY4jGY5gSPFSlWWle2a6SbPPlB4pszj/FoYyQFgKoIKcrCaJuTbTqyzf514On8Dn5Pmnzfg
WA6rGFOyOSci9RyjHfredkW5nTrrNn0LSueQvl2FNtOfOjnaxHojoveArzA4IKawJTJRhPVQo3qn
C5VeTx3i8zemTOfwuRubfToz6JPMSLmxSDyQMBHhJxiUtOno4tLaoSZPEziI8sqYTFdRV72UaZ9c
PLArdET2LDCw81AwxJGsliK23QYlprhJV4YO9x8JYosXouETRQdgatGqFLxG1CynHKehhGuKmAAB
V8bcIZhoYOzHLqV//4hfxehtz7+nEyGbSagma7ZsT7i92cbM2k5SFDu1XN28HnrcQVccE954m/m7
4BKe4L+1EGcf5cvV+OX3/WThAOyVBldT5RQNcHkxqK5Awp5cijFI5ryFBZbLtGna7LZKWlpNzwom
pM5L1Xco5T5FvxTzT0xybcFfLfJnp3tlStHQr1JhCWLX1TcOvbeXIlVQ0eOvQJM1K8bNaY2w4jJD
iT2Jb8TYY0T7UDnQhEhuzLepqUSy2sfHnIaHHMDHumEGTx8aTYbSei6dehPRbEIow0SJsGFArYzh
wsiuMywjG3FrFZuhQ1IciYc6sbc9GhetpCyRgJHHSb/mrZCsRYDdfSfi+7DbZfS5c1woUQgbs+d+
aGndmfc29qxo4fh2QtfDXGgUZIxzJD+8Qo2fFhg6nZGxKupq46CAESZXouQPHxI5XFeD4LkZ7cWL
UHLzAYpp8gf3xQGfLJHfRMPe0ECIWICp63+kgRd224kD59t3nQFF1KQqkJjjuxbZXWldA6PVaWx3
8u1/Mk3H1RyYGqq9YMs/hdu+pBhmK7ShHzLL9bM9wNJoeAJESeKmcYrY5cP5zfFDzIP4T5cWZTXD
tvBCmB9blVUPspBs043UeJEPTOkGKIbSzkOYUkjXdoxcO0PkXC/uMrSv0emVqgomHLDH7EZWkOqR
bzWGIqLZjRwCNlQ6w/llV/TRMfYqNHQpyuzVU++SCm8K1CPyeK2V0lvVPwqBjofzgkVgn5dvDpYW
emjuDRufySLf2Lh4RNK9KPBm6zkgf2UFgH6keFrSzDBYn38PJ1Kor69hXglWXDFMaQNTjLAc/aXc
HODKZ+xTI961SB1WlxzaTy6o/33xymxBdcE4DhCmTNeuEE90VXSPwl1S/wHTcv7RTsa/LxdSv0ck
rZXGzuik6QvfRPlBGo++8UfkhMBjeik5PHUtOCeWDWyG/se8dKxbdGGMJrHcDLMO8wHrmqIFeSAv
xsnY5NLiPfXRcIABfwE8SfuheSYPja2IkY9W1bvGgk8Yr1SsRqXdiOW9CpQIQZ3z7/Lzq8zDu0IT
DVgN6Yj+KcP2ZXPGlk+5I/hqJlullhdcz8zfo2qj2LcSnTXzISQNby5UsD/hlOxSzbEVi3dL5T2n
m/ierw1aFThQ19JFYP6LlebXmIboaRfNXVq/1gz4AzCDDtp7A3iqIUi3kxJ8fe/o8ar1ymMKTiwF
bnvlRc6FlzIl/PN3widwYJFMnZQ5+j7XytRXG9tyCYo0Cxir0BBX0wvL+NJVpv//5c07VRJxaQOP
WQ3A4ZF2s8Sc6NICPvmmyWjocdMunfwCv1+mkP0wMxqSqphpnck0QRPTmEFfVqiAKvW40dQMQzRT
vYP4m1bYbohtXO2j6GNStqOKz4b4VxJ7/7oyv/AGTi4+mjKKzcueAPfT7vvyClLPSuU+KS1gJlj0
GS5TiqvOe4qwLsOxWHGupJrJ+ZtkP51f9af2GUouNJB5H0jMzzIoMymsSrF7C+BhvZ9Uh7RnNUaX
x5zyf5jbFpDJCz2oz77+fFF9ueacnWR2CBZIKdcUZbOTNbeBqonEGDY1qUJMdlDhgsVWPsvokyqS
twic+w77FQ0aUnJJf/SHuOJ0SDomsH+s14AFzqt+WmWGEQchYS3Akq/vFwKJOX+6ieLP0D/GhVhq
6F/IqyK2FwUs2zpEpOq9FtetY65bG3GgIV4HCGMVpgzthwlqAcF6hP3uQ1bEXdKoblOruAZkc/7T
nSoSvt36bM1kwktTW48sUGO/W5K1CYXio0+cPcHEpDddILVnI2I3qBX+IyiPVS16cZc0w05Vx9yG
Qb48QROtuUioqdJSNDNCtd+DZogpKUFFRtFboAY7rbb+RVX1FqBuZwEmcsRHYEcPpZNve6R35Mpf
9C0GrCC8kmNSlM8lbj4gXFLX98obSy2vcC9hembUFwLbJ0r9xyL8ctezmOMbnj5oJkenlN5Zwljq
fbzqZWMrYfzBuYTP10sK9MTfKm2zST5GMF9KhsIyxpQ5uri9fPBBALAlq1T9rQBsVaMlreH/5BNb
xhQXOHgJWt/DguNj+zCaMXP24barniwCcKDE1603IcOw5iiv7VxegXRexwNswxwZFDm8McABXLiR
qeD88br+90bmsbMVIi/tghw5A+ui/fKiHV+4ksurzkFoBO27T++6AYOVHM8qLAEuoTFPf7BpcsdE
jaeWZ61IpbGKNOrIZkVrLTvTR9pBWRY4JtTTFBhYRDkmLxqUtHKCGk/349OGR5UUZcNWvo3A+3ij
g1tvv5BpJ0UjkoslVtu2Be0Uu6VL++J0SP9yw7Pt6UheTaudFRZjnTNtBnncsyv7+igjFphhcM1Z
GkWgrC7ZsimnElDOEcPhbcFnms9yazhmqVbrJqofaLYzeQA26+To45aokublvVTRxKaB0DDIaFEe
tHMIKkAOBoGdIxAM3jOHY7I7v4j0EzMZi9EPAwiD3i45z/fVHNdGPwiJgAW0h/mkukzbCWCGJJg6
LPV9SW81iNOFQpwgB2jp1XegTwqtQmWxWIi+PaR4WKcdkxU1WimwnZtyG/QNelXI1zUPPcj1RnuL
QBQqGjaVvpItOqlf2mb6T5KAWwLCBDOD+pim7J3AuMNAHfNuJBopMZvi7fzjQtv7uWmYOTMDVhFs
l3/MgL20Khul8ogxpXHV1+A+q33ZRjsFGwVj8P/YxfAUDTWk2lw5qOlzKoZHQxsiAl53JY0fwnI2
SsvTY9yoStquvPWt+taPEZK06hspTHYmpmGYO3HmoNyCmkdemTvFSZDSnPivIrmOh3AVBe21qUAG
9THNxfKNSZc1SUknw+MIglSUeNhinNMAklPhChuB+VdmAFUlgFNxRJcbfEaREIoIPo2oMKptNxqH
YdM+j+geYnw44k2UAAkcNAgVWardrU21fqx9dEkRnInM6FUZ/+UAX6u6XDiSui0a76NTN4aKM5n/
WiGplATYSTjgutqY7qqyaVBcbCvnEaxq2uCEpKHFZsSGq4v2VtTpy6Bni7o00Zr+K+rgoGvBUmX0
XU+ecDBlpEdJwZIgr+4F+33aawY97NaHcANQryB8hgCkpBc7CW86X6xNbdHWCBrklTs8WMiEtoGz
VkMgV45ylwfFi2W2iLoYyHwWBzDHOfLL9VJFiN7mrXzeDM+iNaSPSnoz3QaYyaWCMH1JP0zi8GWv
F+gJmGgRdTpUeWZFIOhSHESRmncmB+CC39bjruwxyl43anMjJMzMrc2YpDdp5toNduKGtfdkWj4o
DRVeti0Kla3RA7Lyr2JyDLQdwF9ij/Ks5fZ9V8DWyLGIdHZdfdtY2YK2pTX1DRtvjcgLVm2iQ1Nf
Q6LTaV0p724fjeyhxbdQFNqvNAdZnCF+N8a3ehZvHEVeBeiNJPgTUj3hexX36NbgW6yHxoXexalJ
BIkZtSbDQ+xf5hFMkvxgFI1BMVZbwPaudPUA/rsHCp32yY0snrGsHYIj6I1aTjeNGlyYH58qFmgq
KpByOHrxolG/xyol9qzRAzTm0qjPbpr8biwPUmXv4vjDIYcKARTb7Uo0BFCMexvxliH+Y2G0K4J9
6htL1M8v3dJ0ydkZPBH7mETQlJ1sUr/fUirVRVOZkelmEpukWuZ0rbHtmoYh5CijiVpDvCswXx42
F2cgJ0q0iRvLrFFVNALaLHRXnWAOWVKfoNcLxmTwtwWY2OhCvnPyKjSFmbHIjODmB0RdVlGXRwGV
Qbv3WdNQGG3rFQOR85H5RNHDl7U/01U4UPOip29VyKAxcZnzgpHm1F0fNg0nS7uJMzQb3POXO3Ea
f73cvN5xSiZaQNRJBFgo0p5r9RiyQYW91LQ/NQ23p/aiA6gKjtB8nuEUyZgZGlcawnQjUOrPgFV7
gNcE6mW9tK5b6CLLlNC8d5ApEaj3HkLsr+EQheXRArHXPfq+CaJy10l/S0kFSe2AdKn3UoG2o0Dn
qN5ZIwLnkbJransf0szmOMYsM5fXZbYO+3WTbJBcNl9UaBnEM4xx0rUWAjUuLsSIKX+abwdKZQ5X
U0MaYN7XE4Gl55Wc05uAwbWhQRGZe3MnKYeLJJX/5t/9uNZE/5ggVrQPZss/CuzU6RiUUCVqbmlR
LaR4X9boQEkF46JJ6re7d9oUBaY/tlf8mmqxQgIUqZfdpkKOTwupdupwC7ECedbRfEgLbeVYHODL
BE9cFOXwno4QmvKfwx5HqhfHg+7i7IfKXGsKIdbPlwU2dUxkS5COUE+KZquGyBEC4k/rJzMf4XQX
9M/77WgobtP1NxFqYpq16OWO3nn43HALQ54uJccDXCK9AQmPlGhbxO3e7lcanQ7J/+NbFlOedu37
jyCazPLaU9HNwzmF8pVh9xIWiq3GB9hBWzDRY6k/lLJY0KYYOmetk1XQvT8qrb5h+92EiGZlpbeF
aKGPb7VWL3sbffQnB0X5VOfswDtzAmj60U3dlGRBTJbIVX2U2r23ILjTarECTVyWhyo37pC6Tcsr
KX6CUhz7r7rSXBUY2OfDvwREB19nKQnrqjCifREFj5rlSjSt807bJGS0WdrftmwCERr3mWGQ9DAF
kcZD71S7SDHuBJBi21En9sZVGcZHyR6WNWB4I1JWYazsqbA8uhJeQXMVTY2pvMhKJFJIM40EK2/l
JitDhApAFOdiPSSPReZsaoCvPXDrCS/qHJJM/zP6CDP7EsiiFFHYFLG6+MpGJFJrH0Oh/0pS/b7O
NISS/wayvNZydWmmh7hqFopzPB+UTnHObJazbZOiOvQ7Z6eJU2hD2mnNZwEctkcp4yjV3ML+NxUH
NUhURaxb4x04mMYySyDBybXbw6yWijWKadqF0H+qXOJ0QXnBcLRJW2QGTQorx+9KPzXdUc529YDN
Ca4MdfmmOsdUrY4xmHtIHj7CfpdHe9Ozzrc3jkpYnPAySP5nZXbt2bVZCNV0rebZglwSOWtDw+uB
2ZW59s18UVgI5Q+XPsGpA/3LZecHetF2uTAdWArwFSKxQcDbqX7L0VOGWFDoPJbGjdPjSXo3Bpcq
xFMnoIa2EcoMEGFNe1ZMW70U604ymG46rtTkWo8LFFVz8LCPef7ShsOiJ+e+sOBOVUNfrzmrh60E
CjJMKNN1GDL6QK0cgVZwbCw137nyy9/MAzUaVzT4tarbDjYW2FA1wqpbRIVyQS3hVCmKnwtPrlkq
JODPbsOXfqtCQaNZPavfsO7CrLmXMDdTOug1bprtVYzSI0bcSYefxCZ/DKsJ6L0LA4zASPdphMDR
oFou/w4LRVZuYudakRvalrBlwn6SDE2h8znirc9NtPMxXUIBVjPire0gvlz/dXDSGiM8zJZGKnaa
eq118srxnQv19qls6uszznZUAhRfFVJlukl5F+TQN/AUXomLuKlTl2HfMBtigGFB5vyelvJFByuY
VnEv4fJhI7xpv5vqsJ5qvzYkZk4aRBHVPeSZUVt6Hgajw+NQ2rtAvKbE6PPr7FRaMFGHwQPSYTA/
BfC+fNlKNmLbHD3DlRqoMvI/GgJWddRpaCtxRabzdP5yp3YS6AgN1rIO1mCOk0iTrM4H2Lsu3i9A
vSFtoH7RldsEs68YIFX+fP56n2nNPFahuG5RmfDKVWsGmklTbib1c0phktf4wfDeEDVocBfjPLYw
Csio6i4llicPC/aKCpiIAwMB6u/feOiTuMy7zHTb+AFmaWgmG/DPBip+FGEcEU71byqo/Ts/wVA5
2prNXks28nR+N+VeAyZz/i2cSqmZ0hmKakGGByv2/X40qfczE+Na13PEJvchuIJx0HxCC02+4/lr
fUKT52+ck4HM2lJw2Z2T7m1hqlEYcTG105caM6O0KFcB6W2vi9+JFa3K7k9utnApoxeE8OQRaIZT
LfvuRVuO9N4N8GklgvZ58Ud7afPrkDenJgsThPxEmJQ19BKQhpPdNHisOh3OxbXq7YfYvvJ8IEjv
PdlZcavUj2hedca7glMuViMDL/p1aLZxs0tp4XWxsRNlCJtmW4KQqHJlqVpiGe7I0d4nHZSa1o2n
GQ/UuxPRBUE+v1jwm3WNUH7ti7vhkrnoyaVqoVagTjwIivlZ1uzkVRQLQdcG6Ci5nSP8xURhBbpH
Ydc75VWkXnvt/fnPdTKR+HrV2VqVCgYVXpMZrtXfrsvhUe22kCnbEW6QN6EdPhKyxqltcf66n+CN
H8sEQUZtwrSpDLi+r0n6iwhmJZLuskH0EXQ4LEyUQ4foujbVtaKPC7TkrwLwdzmZsC9eY1ye+nEJ
HbRSMB7aFrgwxeIhsJ1tEJEDeltTqR8Cmvlm/24O+UIFB+uwxBvwe0hy9a114Vg8+cWYgOOAqUw0
i082/JfgmeZZntppYbh2el9UhyG+7WnKsQC9CQV/cPRlgLPr+Rd3CgaIwBi8DnQmOEfmEliOVTS6
zbdxC7hwMMySbpt23cYoYE57LqTjrl314gjYZBXm4ibGtCTWAE2BrP+P7mTq+SChZOvzsyOPAPQF
ka+7ha5u+YaR1D6C2dkIWKYxlPwouaYe8aX4ypDa69IQy9zuDlJOvxCq4/mb+YSuz9YT32DCm9qU
84ASvq+nWGh9JieW5oqphe0wI40WdrhtdAbEY7gsh3Ill/gracVegeuMABQONd6jhvQA+hi5cZz6
hxpKwbImLchESGQ5A9O9js17mbtTk1JPxQb+ziJiR1w8qU6cjN/uf3ZQJaqkRHniaC5WTpH3pgkF
IaNrSz/UKpbWJk3uC32WSxecEpUvi7dpeqWsK0NzIeiAGg8sOJAcwG8Em1QnQlrhpfWi8RN/fiKk
1emxg8Kfpz5dG2qDPioam/2oGJAGLPTOqcRTGwNQBQp0sodEXhKLWyTTiwi18255fpmcmgLDhkJc
DIgyTgCf/ndfnho9QTUp0gbwhHMLVBQuM9zWX135GPrVetQxzVXdrnipE7dnlOqAx6suGY6eyOy/
3cIss5fDru9Ki1uI2l3RvZLQOsGlqD5F7R+v+stjTh//62MKzeoaj26PEb069Q4EkjVAJHpXOoaA
KNMiYr5O/vXOv/Ov90Q2+fXRtFmikePtbvZ5wWVDuuEpDKw7EdNi9V709lYRF/b8qfj77XKzM0Qt
Rr2pVNqssrzRQacFu1S9ZoOOHJsjBj+tW+TypRV0Ipn6dtHZgVkQ8SSMsRjgS7eR+dZL1zpupNMl
KYIV5bfn7Ur1ufWRX8QDBLq5Yq959N4M1oP8dv59n9zDhmxP024MyOY4mDBO7LEUoMyIFmW+kZ94
/qa+pwy37tuLAqqf2IT5qsIoDM9nUzUREJy9b5sBiiljjOJCDn2pBmWpZNIu8hp0qKJFUXU7HTAF
cEnTQ5tDQ0YXrf7J0Lt7bTADsLobG+iq8LJ1BEJBUW4x3sWxZXhS02WJaZCCw9uAR4zoVmrorwbZ
WJjOrZFhHhjdlDq49/rKD9CYLJNjXj0ZAQN0NKQj5pcGEBh0yTNE9pz8ZSqXyZr8dEFF2bfPYSLd
mjreUCG4mPhGcvyt7kWLHrmA0XAW8jCsavtOt0HwU6JGH5UMdoY/UHQ3Bp5aMQcD7fWchCxobnqU
OxL6XaYwtv6uGoq9xhShg6EmePPOLxkF0FG50mz1qdd/FzDGRNNs5LheOlW47FP0P2CE9P178dua
iG/tNlNLPCUl4WI+scjehYyBlbNI1ZqS+tGo/0zmVP3wYSIECHlOT5NlwjwpUn5n1VOSv4fqYxeN
JKfGLpeHnfD0Owf9sdgKNpIZuWb/p+PFBoG+nACjfm3fYujB5mz8+CphnYbe75jMmSFzgM0G9CQx
5kcdeZP/+1qFe4aW2CRZBcvwe0gqGL7S623pIUhrzb8BLyjSFf86T6mBGsnj+audikT40JCcqIhg
gNX6frVUge84epRgvHusOiaUslIC914BKDcucYpP1PSTWer/XGwWEuwy6NrIL5l+1TdVcrBQ6fgv
zs5rt3FtzdZPRIA53IpUtmVLZTndELarijlnPn1/dON0l2nBOr2BjXWxl7FIkZxz/mH834AyK2x/
/kn6dM/z5ffvZabz9Z9NHU250RU+vwmrn1G7gXUDLHHjatMkBvXyGIW6ZfdlvEpD4Ac6EO7+TDmH
TOIlM0wnZ54mTF86OXd0gXWY3LReus0wIg7+ukW1rOL6LWV2Q4iPUdIvE0tbG/W5r25SdjGlxRAr
Cx2J6lNnCbbH6dhnfJBwAMBJLIaSJn2Iw3IYMam5KRsnQ7ZsdliI+9qiNtwFdcjA3NEKWFMFgPOU
2VKJUow+/fDXxQzYaha9ec374lIqzmQcIkGJfFRFTf71mRGKeDWief3YiS+ojFdCqq0jnLtE9Buy
fFO576GAbCr9XfaIj6moh7fliPsuOxdVNcDqqX4lDLq0Z6vovkSF2TFKyrOPJaq6Qoo06kyBeYBs
gQlhKY22GLwqxf6zcJqvf/5uLsUb6M1kC7nsVD+d/v0/n03aS21JBkiGpwOBko65gSX8f7C4/73G
LJjsZRA2gcA1sEeYqtE15aqO4O4klK5jlAdFuDb1ePlXIQRmOpexzrnAqUH6FCYlhSumoZCMB/7p
ah3n2iVmO5YpNmmnp//9o9D5V+oHkuaf382lYILZhv/5FbM4LWqKehRbLhFYeyIJaqGVt1ZZ2Awe
/HylSxviP1ea14Bc1xtE1FvaFCpI6Jz4Qa5/T7RbhServXKxSxvivxeb7b4M8BVF3vJy+madNnvA
P9q5M688O+mT8T3fEKeQkokNGW+Oz5GOf77sSOzCHLmfNo2iaOro6JrnFB0FZF+4AWe28tFkGFm/
1ocjk4+OSTxCJIywmOTOdIjjkOO8sADVxlvWsXXWgJONQNU6fSF23cYF6DOA12xfXOM+dKtVkFi4
ci8ZWceTWHf7p6F2/wgxrljGuS8VptbhvwKBCbL+ToFbMknxiSVtVzHtiiq5kT0l6p+KandOs6TS
8ZTCZDEM7+LK3VQqLk7BqRdfwsC3k1QEG4QFKfracJLLllQS21XcdTsvEbEjESkNoxyUAemlGg6Q
I+qS0cf5sJmm8N/G5LalIsCwkgx/AXNWPXnQXWU3BPD1EWQW5UpxMSdhwChgElQXXnUzhnAdLnIg
LQmOyTFNNxGEHVyqbCBgUYKlNBiLaZp7+tOwPPNobe0BB0YNCBj0oHVwCKstftxKs8a8TfduiupW
am484pd4hdcbeGneiBitWxzW/5hEhhidjgdZOkwBzWCpW9Q79CVfDAt+Up1vBdT8iZVg+KKBnB1h
hmErRtCoJhgtlq+G+Bhb79C7qgzql7v1EebJESQmbKk53hIszrAns+rbMXlLc9xYPMnxmEyOSqD/
UUdwisls/pFm5daryoVc067kcZ4lPOtFhK3RB+w5jJymUEqvn35ekBeXPv1xHcUh/cT5hIgRtrVR
ixWl8GQdx6fCv2fp++W5ca8cOJe2MRwPQDJiYsOI+OwIlJJe6UaZC/nNkatYxn2nXBvLuLS7/HuN
2YI3qpYrJxR9RaFhdodJusBg7vwuoaNtLmLMLqIitl31mPLBS3zEOLdOyojpayq84Zc57mUijJ+f
8KXaJiaU//vLZ0etpXpBlFnclWRuc39ZU10OvQ+joaCyDKolMrbAyjHrubL7fQ7cz/clplNo8MiT
DdSnXOuffakDSlEi7FSPrYmJkx8cBr+hwUMERfirKuusAUZa0iOXcuYGip2gyyj78m2uWFsB71Hj
LmdoUEmVfYrKUJWeVB5T5n74WruQlGDVpvGmob7o/y7oqCtYDwnM3HM4WR6qFbHbVU8AoqcxMcP9
feWZTs/s229T6aVYMrwQyFxfo4m+EzzoRIp6LBXUZeOyze765MHz8YBaWq+6ddviQYugH/DYz1e+
dKZMMzX/78LTevrnobZ6kyS+y4VZyHxIDDcxunr1UPlmBsOEg4VHkExfG0Xwt7mmUI39QS40FTwQ
hjWYPI3W2VfeNWY7g/Fsdq+FytACionK3AZ1AH8LXbtMpZck0krReQofnfA86NUxHyDpKSuvfG3j
5r4D7RlbR2nYihXQPlLBsXOdHrfZNMHCDwh7MqoMft5io7GJQv/W6rpblMZO5kJnCyt2o63K4hlJ
81xkqZHviKg6g8FlZ7RQg5za/ti6jLR2EpgztBjXspyL5Ramm5lvQjQ1UY6/vgFGkwepCntSyxSM
nPzi5fIU4iXmo+Kxh5moLI1V4l3j/V7aWzjg0QvJ9GctfRYjdQaK0jiNeSPJ2svWVnKWyhOZnNY/
kMz9/JFdqq6jtfmfixmz3xiKYZB2Q8T3RZrkNacQa/egBb49HCe+n2exzmJvm7MuCTkhwNtk9Bs1
Go6qem2e4bNc9nWtkS5b0/ggQo8pu/z6wC03VK2h95SjAF2yIM+jfRnIukPPNNPfA+txzCErKOWh
ZcEJpboK6YJQKTC7Iw0SAcbOU43wKWJcSBrEFY4a2yJl9rHjvOshXIpbhCmIVAqaXYN2hcVxYfeV
JNYPdV4FRSr4nK93r2qDxomAQCEyHNpY7ptIEcWHBzd89pfVaq1r6yG/cqxemJfishagNKZASPrm
gW4xuqbcR618ZLlqKOp07SW3OlRkqyLzHJozGqrnKrM9PErq7pRnHD64jQZUe6tr/nEX3yDaQks0
cIDAtmT2BmW/JpV2O/mYofuTASVE6aOHp5sbDYtQUG+D6K+rSAug4Usz01Dbm/dDGv8aERsDFs2G
zRhZG6149MNfNaNfgGa1wHU6EBpZsgcvv5YAqWanvmESC8wMVabVzwtC/r7tMucG2OBzaIkYe/YW
ZWnoDdcreIvJbyFXT1G0Kd3fgol5IVEnko9AXQblW25Ye1COmwHaAwzcBgcL+A9ZZ6yl5D7SFadC
qO2BuKWXkgDrl+oT2kODTsrP93vx9U9O9BI1SgpNn8Me/xwTop43tRFU5DXt2wBWP2RKTjQewWYE
bep00MJHddyJ8Xl6XpX4J0BfHmY4FzHtLfrXhuUv7Cc8PpJ9MiskD3wGXxdBnnpm2YqhfMzLDcpZ
n+aGQLieAF2qEyL1IruPU+aryz+IIJ0eIRnASiuyboZxfLjyaL5HnNwL1HSwd1ObbB6WMFqRaAKx
xrEs1aWPkL5RwcKi8FfycR+NE/juXTIOMCs5wBGv0ZmheehBIFXoznQQQj1UhFdualoB8z2OQThQ
g/xHDCKmrw+IxdEHloGSyFIexXgZFzuVolHPF17XjLgLtwjOsVFFHds/itUVGd1nkP3t6khAqBBN
XMV5UVLz/GaUtVqGe9YRSMmrAIl6Ev9ydf/QuuMa2Pqm7AGNGxhN1hvNgvBgAKjERSqQdtPoFiXV
pAuA4AJFQ25qyR+dbi6C8Y3W9XOn2bUm36l1s6yswW6STUD9rKezmMU7nMFu1BJMdu5vAc7KGJ34
mJTisJxoJwOX4Ur702IOV1kEkdofE7lsI96X4dYP9EVPuNh2MpAVuySR6jqMXIW/FeStsADxzd4m
m9tG/yuJ2ZKJBLlHFrcLGSIKR+gU47FluhGBYJXGu4oWaVfu+KtIyW1yYYjDO7GA5mXJm9Ka6OcZ
YxmmkN2pCDEoX11JUC6eFBrzpGgfEI18c5lQYNbnkpHLR7V47LvQUSyckvv1JKZsX1HO69U6x7Pr
qunJheqgJIHT+TwwYDB9Yl3+2SyULI9RDgvSJEKQexqggt0OfwG54MzWIcRhkNi7Q51jhm9S+9qk
OrP8mCt44bo37ieg3TWzuIsHBlAtBttxEJsqhF+XwyjkSINDRaJHWqMSB24OpbVnvLkIVga8EBny
q3JbZMp6K6WpPVTqbhpNa8zCaVGm0PVe+2C8veJZg0CNnWpWSrYwvmqaExYnPEJQDfTFpvZ5kbV0
JfGZIrHZapIRPbHJoHtS1fkGU7WaUeZDy82LlBPoORRLtF2jeMuXpnGXPLGfd4/PcOzbFVG0oyZj
zJRA4+vjUsomFdU2k9AhrrGy78bl2D3Xyk0g3hbajh85Clgi5OtchwO/toKVxsZiVAys5rdivVLr
O8kn2bp1fT68xzB8iAbkWgeTGeUUScWyE/5U8bIZdxmaT/6iS2Ggu2B9f8vdL9n0nc6E7hU8qeVt
IS/1DvCdxAQREHBdC3BaxjDc/VVGq0SKAM/DZ6GcYwW/LbSPusj0/s7QHAxF2xeZ0nh8g3CpaXdZ
/xffWKVdk+lUyJ2zaz4NFyJ5Sqb/PLZZSG0lamuMVShRrrUN65xpwqKNjwWIyZL6IDz5gUL4lXd1
6SiUFUvUiSsp2FG3/fquZKaa3TiNxEkVFyOxEjPw9wGGt8tUByGR0kBNP3RKk4xJiOWugoeTut6i
ah5//mg+a/7zjwZs78TKQ0SjqLMjJ/SizspCpnOLPsVlwF3EuFTAuPdc+VHs34gbB8k9l/4kzLvL
vBLFPbxmTYTalB6qLHba3NtG5TqM9hIDzj/f3aU9ibMIbTdDGjgcza3JWsjVo24w9hmYv0yJqTUx
eAp7mjl0GadFpYBmGc/SwNhi6656GXYtA9mVyqCEaOK7a9gyJs4eNcOfb0ydUp/5YwNKyjtUdTD7
85N6pFdYawkTulA31SX2Xb18Q2PWpyRXOgWNvA0wdP0ofcT37X3yisXCPmUFKQdJtJvCqTVcfh19
Ya3Lv9E2eCAQt8MlB0636tIFds418eHyvPn5ri9sSXDFyQKm6TiFpPXrR+e6fRUz7kkKVS1x1QNJ
5VjBxpdvGfvCzIME/e3nC36G9LPH9OWKsx1cK/ImbKmQHCtxFxI7meUfVzhJ6p55Kamjy4bb2Tn0
veVVY5xLsfqXS88+bFUIGzUvuDSxVMWB2Y3Uv8dxS+Ufv+CX3KPg5sG4F+RDr926Vr97MvrXwCCc
4C8SqrEuJiSxp6xSHaAGMoJp9jpALErz2OLUG5v/QEMHRoIBPfZvuM+ASb++oKGknGRmgXoM611o
/XYF8a7NPrDN9HE4YDgzMYFv0Re/8paU7x+zMkEsNHVy7CQA+HrZoC8KLallZdIFV8VjeeOle5w9
uuhA5twhwAxOgb6E53fNuHQ6keafx78Xnqq1/4QcqV8HVkHKDAL5PLmupCe/eEymIeZjfE0gc+1a
U27377WqpAhDtpojxjmt/pfzC9XzwADTJH67xn28kF3Q2p/qQjpKcvqtXy8m9H0phB3qLiJilGQl
FRKCS6W/za5ZrV5a09ShVAM68lRinV2pDDotDFoeoRhiSHZCzBxlODpsiBfJLq96jn5Oa357ZfAO
PzVjE/L06y+Tq7JoDblXjj3uLHGwore1lYN0VWZHQPXDgAcBBIDpu0lF3mZA3EMcoPQQkM7heOxK
EasCvEeSbmV44U65Ngx06XmY1EUVBQ3Q905C34aWAexBPQLkn0yhyEqmY4G4lYHfDnd4/xqe+nNV
zh8JlZ1PlDrLdv5ICldkiHisp1Ignm4BxhbeZixos9XdfWW6O9/s/xZxvJ/sQxOkMZHPoIcsUXp6
q7LjxHDQO0xF8n4hpnApBAsPv/BNGOpV2YmriDTj5/V+Ka5WLAIPuJVTG0SbLYXM0mMl1kvlv+XG
gS2GVOSpydSSdpAJqjNsIKKiCsC+BGef4Y8aa5UpSimEYDcyL9BQTS8MYzU0k3/DW4T+wnV3krkn
g7Qp3hWOqVXcfbCKIsTLZbBTOmPVCzjc/PxTLgVvFBLYKxFhqbSP5gdMiG4Jd2XliHoe5x8D3HAI
97Xdo1a1okdOtOTa2r7whXHJaYOmhMX86GzFdUMLnD9J2UiMdWm+kxhHfGTDcKAolY7r6lpr99Mn
bPZ9qfROlAkIQinnmymIHodi5prS0UN+OVAeYxg/hTAYL5rOe26t+jDhD/yAhogcBKAKdAfZs5/u
NRqPFmP6hrgz4c/4vLBh1auaXdU5KBrhL4p2oXll/0d7AkuiSaWFCwsgGa2XSiVs6uxeS2/Lolhf
eW3TM5r9JM453hqlIBwk5xYHndl1jYtS+pgY0SoVqq1WRbvCi47Ij3sUYZZW7j292xk0FGo+uk67
Ile/FB7o4KHpPKF81Sxr9uFgs2Ulskpp7JN9NP7FnW+p43kP729RNi5SvAaePRPrVHl0yoyNRPeD
fCmltkESVxhrBjBXUjAs6oHRgCp4SM3HDO4VPPo6dw8qlYf/j6P6Qtz55bZnH5/VKwq+XVQHynbf
tYA51L/TFscEuoz0MO7eatynrn6Cl4oSOowKunjwECcS/9ddnxpzxkPRpWPUnGIcmUb8RChQCXxG
3scEU4iaVWfeTmZZ/8GXInOITnU6kSRgdt7g2gKJn2LUsQE4g1Y6xb2Pgg5+18yz8E+Rztt/r7qy
+k8CI8azKD7ALGReaq6pkCOZWpJRSEeze9ODZ18+TLuejMGcqtR25G7r6ICj+UjDL2Of6661DT6H
KefrBH7eFJ2hJYW09vW5R2lcBp4miEfANmV3SNwboCd1u3b9jdX/pjq+aCvH109Z+6am99WwbIeT
Uf/JkreyRDqzr9NbXf3FX/fV0Svuzf5V7sYFHWBJcJL4PeLfPeIClIS3XfSo6jcjLoTZjh5mJILe
HcxFn3QLJV9SgwGnEw43mrZLwps++SX4GK6dJCyoqttU39f6Pkx2nvZbVG8Uclm8XbOaKpwzujea
tI78tepuq/TWUp6Y0PSjv1J9V1d3gfRuDsGi07YNkxGNeTs0B0qFWfNHAktfnUOawiWHTQfN0dql
wWN3DQVwqUZOFs7YCmVgvm5tCo7/iQuLMapcwVAYoYLiDPaHUiv16TVRW+DF1JDeQ2lXBKcJ+MQ5
54uvNadZv1bTj//gSwf2gPsBFRyVDsnXG5EjNaQW1vOu/bck36PbaDjKjPYDl/GSOd+zaz0kgt2M
7z9f+OJWCANZpdU3DapZs7K8yBvw1KATj3Wo3Zhqts5xDPJbW21fxehdaeJFJbH2So3Zj2oZd8JC
K594Pkb76NKLU8XE0aHejoBp3Man6ftnDPBJGDDbnA5/rPm0MHV+vulLlYGpKsgUOtZDRL6z1ybm
II4VEPfHUu4dg9gkCHdyTJeaZNLC5q45mP2hxKVycG+r4C3Ae7CwXoE1YUZIUK5fjaou3RFQF8aU
LcBZjI/Osii3tNTM6wKRAah9i6xJC2/q/Da1tp64lrEzDG9adSXXt0Vz7KNdSoRa0wJZZtm2aH9f
eTqfoxuzjYMdA39xBJ+Iz+Yj8aMY4WBCjnvUgd0z3BicYvO34r+3FLiCuwBDWu9FQkzeietU+VOX
EPN3RXXO20N+D1Ke5hV9ujC7a+MbcgsMArP2RWvxuUuftaZftFq9CIp9Wj4Y4z04Jgb1IjoVXYb3
Xr4x5ZVl/DKDj6proaSQPdcvgfRHpOsfwmGoKPhZ7e9uhOAn4U5oYjM5vhn+XRk8hO69pTt+92r6
HxXzYvHwmAS/QvNDzUnZukVu0Acpz0OOTdeNguARdrhfHQr5kTx1jKk/ekCv/Ns4ubfKx7oIF636
ohHfdMZHaf7qyg2mLRjnYYIVj0ch+rA4PVtusQ/vR/0QaedIXpL/N1hHgNhI1gMD9XH0PtT3/p8W
2VrW/0aDt9D00LFifBkRW+n6awmiqextgblMKz+r1aEXfjP2QyGPScX+VlJ3bXPXdy+MJyDTb2w9
yBcDBdKfX/uFFJfJVlQ+1KXo91mzuL5pBdnwvGo8yjKLk0GmUyM/jvESqslVl5xLpR3UIYwskgRS
Oph/7glFpiKXkxHo9sYPcKtx38BYCE8TC4wOLQlXYDFPSo/omvHvhQDcRI9CN52mC0XU2dI3LfpS
pkTfJuz2RAQISUTpqaxPmAzD2Fes089P9bsbPAN9k4uzhPqAg2AOMBLDISLtxfOGnbB3F0Lp1PLn
/xjsMBeMw4oIpPEC8+ib2t5DHdi1BdjLVnSM6ezuwXtrY7tiJAIm+/h/f+XmJPbEMEchnJ2Th0fV
gLdVVD3L722sJw8tAEGd8nfQ10F7pVZsXfi+IHVxQPDQAUnNy1PNoEfNKNXd0QApD3dzk70nFE8m
B0HoK0vhHZbLK36j6mvdLUphkX+08mI4szkDj08ZXgV3ktHYW4TPobSA0KkLVHAX9ROtV+HUMFEy
yXEXPThifGgh4GQw8TFGWcgvzYcRL6JgIZwZQe7fEE+Yz6wf9heVyIjU9TH5jdmmcos/owD6IbFD
CupvNK+8ZxHSnE7NeuG9WITrjwnU+9fwNf2DS7vxuxIRldnjufiVnyVl4d/qWBk+0WM1HqI75aV9
4Q+Ypy5+iYvmXXn4+duin8epPtuoKVPgqQQl2ZqG87+e+pXvARZ3k+6YAvCnG1li5ec4xp35WpQL
TlPSkfjeeG4fop22CRbvykawi4P1gTPIY3JKTt1J2buP5iMPWXmuH9q77Dw+VG/yG/9H+DI8Dm+v
2Wl8KMhspK279k7FsXscQY+9Bkfzd75n/KAnwxEAeEDvWQzPAUbNCim7jfBaRFc1dUmp5zioMjrH
q5eDTybp5ANwBtxcMZHF19SJXHh0C/6JnbIf2Ii4CMZrAgdguIQLeE2P/GccQKd6Z9PVoIXKZ4Ab
JZJWwZYoqNaOojpGvwsim6fdqguoGoxrSMKiwRUhB/qOZAQzVt5YJMLwtn9+EZc+bbBoumqwr0xa
ma+vAYqGW6SK1h51CliANVzbKzf5m/vk0gP/+VKfgdzXVy6jcpeBOk6tdkOdbdODQCfDbdmm6fCq
g7qoIZC6ZWzTLje7cK/mvyw821u62CV9IEU5UTReor2OorxcRIm7qiEMZnq7gvc8gvfOw3CV5zBJ
5WrpKYmTWKdaCih04XpjPDHAaZRUZaLHYGifBvhJARBaEQg7bqaEbtj8mcVuMIqTR7fp2p5xAYbH
xImuo/ihDErTYZY5+kaRo9PuhmNksb7FQxu2d7r0jLOvXGBd4UN2HIdtL757uWl7auIgkrqtgx7D
bNDtXfLQRuOWpgbMQPiOP7+J7y8dJIMoEa4xr0TAPcuu6gIOrxZbPSOTW6IoGjMx8N6zXGSrVHoe
rwmgzOkjmr14MllFnuQVjPrP00noTVU8dFJ3FLQRtJe2LkjGigHtCSNLfcsUpbLNEa+WbXVu4uex
rG6MprA19YRY5LaXonWgqJNtCir4Zw/NbGwh35ZPA/w+JWwWSe05k1F6ReLmK94G3Ccm57/dUv2T
KcEudHOnFk+VJa9MJxLiXzDhYU+NuI2cRNmGfsERuJhggK3/POaHfBcbHo1AvJTb/rkHMqOL7PXI
sWRJ2aMWufVbcF9Vti/FjxEJuaU9p6PutJW0ESPsjrwNs/krU52QROO2Qy5oTS17V3klZ9j4Yogs
lyJWWdxLSgHrQnS8xNqXo7HL8f1OXHlfiMapG5Mr5acLBVCZOgbJjoS2VfymdHFdhhCkLOqOdQtV
tAV/7I2OJrLh8gWYumt3g3ifJuJKFou10v9GcopVFPtQZXGq60ildqQbQj9uYnEtABFWA2YthSdD
DLeVWi4toboPgs6pU/fUpd1ikozkynBlz7rQROZnAMiY6iLgY+YmSI0QCLFiZv3R6PYt8Nv0KLE1
u1MQGtxBY5MI4UfGPLS1V+3NJUbSCefuz2voAjAY2wNNZYlzCyQ+swNMTDsrMEIOsKG6UXzcik32
GxNvD8LuJTEEij1/K4lrLDBXet87AIYxANmPgrAsdHcZXxOcX6hVfb2hadX/k9AbeaXglsINFQxD
sZEn1ZnkJc+2bnrXpQkbe0YwUtgstp8fhTHtZV/WN4YT7OgmpTKAVMy0fb1yKIlpOQZDcRQaQkXL
TZ6aolvxZZN8hmKxp/u+RmnJWsUqh7yDIsC2sF4Kwo5YGJ02zha5x5y0EKzZkWqTVpUBGmpbSSRN
DQBGRTjBGNxZBZtCWf4xkasF2Gi0VYA4g7EUl2DKXcHSkdxDktPecpnZa/JVnT0KBjEWtSvGVCID
76VqXGRKaMc9ERq+1pUxbs2+vbfomg+IfUV5WYSvSnNwUXkpVeBUmYxJPKzYARZDqi68hvNbg72c
ryHCLFsvWEmwaoFH3w4p8rHoQxDNd81ctjGculCxC2LBn5/394yb582ZrZN1f0o4Zm+60CsQr/iA
HY1SY3bmNUz8pSXjNa+Oa6OQ7YLjUx1A/gEeN/50zXNKiQJI9cZrGLnu0q03fHhat/r5tpTp/P7y
GYBBUSdbMBGgJrv97FiB5jfKgOzbo0Gkg8B6WwqWzciFyXyCqT3o3VFNDl3zZvBouetCdxT5o5LF
O2yz4G+85J1gJ4hRPD+DdZUuorFyRB0f8hTH2lzHxiPYFNmNXh6lEVikFcu3o6dh5S4/p/GSc2er
+vTWaej//MOkz6LK7JeZnFxMvbPW+cpnJY4hNcc2UBjOdoEPCtlLmkCNZ58LUmkZ1oJTVB8aH5SR
kt3qAVHhiqpkGYBMp4ZHS2phxnf6RKSvnErxsAkcUndZC95LbW3cx6GJ11LgHbQi24vhSyM8INFy
ET5GvWHH7mpy4NHyFk4j9YPkZEZ/S4JRw6RFoC2Rhq/M7hyHN0a1m7judfxi0cSPvZjc3/HhSyaZ
u5BhR051jMKtyY/PQa/ZqTUuE/93aHQIN3JHFsS16Q2Mi7+EfuFISBFZCS4m9DEHbwK5v22HRdt/
CEyHF03KIFXgSLVM9DulHqmTicXKvFPwKOiNeM35x4muett0/BACbccQWtiOC43gLGj8zdCAcZYZ
wDor6VMn2Zm7rwrtV/SQCxRfU/BNSBTd7KWDzWEKq155qTCxLACGUOQ3+C8rg7yRB3ItY1sE8TIw
azvN/yp6SwXvvedOaXJQbUEVZwi2298XEriLxyQDG908J4GwlKNz7pYobaNbK/Wv6N4/sbHfvhiS
Uwk/TgKsecjTVGo0MjrT0rv6oKP5q03cnSIG94F1U7Y+W3LqxIp1Xwg5LLD8RqjKO0sqHEUKVw2B
RgMSdiDJDm5M/VySUKhShDIZuUi4zixYOqQIRcj0Q++U7KK0vlU4oUpGEqFRPzqmBq2CZJ0KjeNp
8A4Sc8nmsAp79qRBsQ3ff00V86UQa0f1y3VNEdrFL0wt2Xc1aQXa3DfXQf9aE7sUoeFYsPvqtlul
BVN67Rr9qjw0qywdl9kht8KVrA47KwN87ckOLyhKH8CA0OxV7QGZQR6XK68DCj0WAN5yOw3WQ/k3
Fz/MNLCNYVVUvNblr15kBlF3HUms7XA7vWQZ+/mO5RDEr1KdXwkjlOmEnr8jkk+EChKRMOO3X4+t
JsYGt8s1Ct7ZOiFKV/VVzqT34B8VOborddVmw/9VlTdM4jgJcY8mL/J2XxCvTWugEnS7zpNDwyBX
VZzH1C0WmTAcFdI+1pUlrrXsMVVT9j7zoCf3LTBZywncZFt3LzlRvmtCGaaVITfXyqDfKkXTATEB
obG6Jcafd4c5r8BNuAkHMn1sn/q1mTquRDZaVDaAJBrf8sNY9jgP+juxzCketluqpgv6owuVMytM
S2Jshp2iARvX+hpM+nvv4fP+JsAZKcFUy/r65LtiSKO64P78Zm2YG5FKhULa33eVIzxK+uCUECAH
7+CaKz2wbD7HkgC1Dz+qax3ZzzbH/CNAwiDTB8FlASrQ11tx06AvfSlvjl52X1v5egoSarMSmBcw
bdwUViaPwB1RaNKeiaNVp4N1sTsIJEMZf8b5NaMtuhLfoE5mf7SGZaRvVHDjuav9iatVWsUHV7kZ
LcV2E0rgruhAZnCbXazqpCW5XfZHPR7ssX8YB2Ml5SQ//l9ZXmYwRU3LRorC7ts4E46hotjg5WyJ
qhFvjExbWbzUFpbCVeP26Wd/fyyQOqapeojys8dSSVpGfzBtjl2gr7RG3I/mgA+Gv4pDbx3S4ki6
d73Q1720B9+/0H1KXOEv6LiLUG0dguDRUz/dc0AzoxS8l5uDIOqbot2nLbRrIqZI/CVaq1hmyCG5
mSJEU3QPBYr3wlhZnFbsSRuPT08bi13X3lXrjkqW4auk+g2yFoW8+CZvER5W6mCrIH5orMuLQMOL
vUhsYQCnsJI6fa254w3IEacBkF6stGRJVMQAEFP2nrTXmt+WdeBLa6RzT/GsNu8E4VgASMoWgzg4
hrGVi/d48DecPmNIpV+yC/HDILUzjLsK1hCK/ta8FTktJWb0yoDokPocJdE822cT7awGA+IZ5iH1
r5Qlv0XdJtGI+b+vaFZhSJiDlgqBeV4/eK/9OyU5CMGVS1woFEysY6rcElX7byKrkTCTHcCoj9X4
auXPMByV9lybKGWKJVWpK2HWhfjRpHWjUZwg0CJN/boUg8LskyjsmiOD4Es/WUEEqpRgE43J0n1M
msoG47HQ8zORpeWP675DweOFtstenF4zufqUqc8WADgXckyJ8VaUNjOdhAebpPWkuD5GDOa4R9VV
bGw6jXLXmydTOxhC7jCIupluoE201zI5/fw0Ljx6phzpzPLc6c7OO+Bm3WpW7Tb10csf44FSpyz4
kDTPgfQ0Hcr/94sZU6hCvKJAB53lspo0SpFohfWxFF7Zj90SU3jNVv0TTHOVjfnnq30mAvNnS+5M
nD2p6SiafH3RKJvTFH/4+ihM5nzMwWhHTcsIN5kDr2g10UEvjTdaHIlfL5vIp9Uq2Hk62u042kUQ
rGKS/Abr066i7EpOo4AcqFtp7VGVjavxppZdOxPPlvhoJP1WtR5+/gEXTANkmgHYniPiUZjTmEUO
+hjGcqpZ1ZFNoIs6u6zLpW9UxOOBI2LZqpP7lSpWrpynMY4nYsHXYmEE/yxLGQO941onOx0hQ4ze
eM6KZltnGQwI4w8ZqxsPB0Otf3fMeQrvej1u0KjaaWwsR/XgiatQouF2rOOtplUNtY69xXOT0ohd
976gquVK6jbOX2lmA+Xxr5SQLsRMnAZU88RpVAra0ddX19GTSWOzrI51tUUIo5OuudVL4u8x+L1y
qW/bwdcg4VOK/k89w8qbqFAUggRd3wOWFLq7wTtz3vz8Li8Vk/g1FC6ohynsPLNfxLwnre1OqY7A
thfjUNg6hMiwW7RNuqJ44lWek2gHL8S+1UX4xMOHSC1b2TK9Ohwx7SnzdfHvrcwO3V7ryoqWV3XU
OBWtYc3JtorVdwL5IgdVm422nlPukvdS8/LzUzC+RYwAMxHsUhIEEUbffLYDuInuoTaSKsSs4qMv
3bTURnrvbSr6ibp5X3vVDWwmHa+MBbkrc6mdLRiS7RIPMY2gvof59OGR/UFvKz4K8UFLtGWIfazi
h+to/AiT+o7ay0brnlotRstUqE4h/Bdn57UbNxZl0S8iwBxeGSsolYIt6YWw5DZzzvz6WdQAA7sk
qIB56G53Qy1Wkbz3nrPPDimjxYR2YPCGRfG69THHKMVqIm+MV3+VFVrOaqe3VOBZ40YZYfUAShDU
ZAYmZl8GRp040fgz0smcYwI75Q6QesiUBjc4pEZRlHt1tPqjSHh7i0gOUHAeK3fp9+mIeUsk3hri
4E3qTV5Ndoi1SkVDojQZKXtELeDNPQxeG3cc+0vshJbpzVSq6nJhq//6Ffzr5p/hOSXa2kqXoCr1
xlMi3EiUMTLzclLYrLcZX33zRYB8YkxPlUJmm3H9ECJK+/4F+LTYtue/yUJ1Cd9mwzw77nqLHAWl
arqTpLOtZp5RBGpMft+lF036PPfbLoQzNJMghVGA/O8GUivKUDbK2LH3v2otaYeP9TC7A8g9zsdu
1HYf5zl+HRe6va8GMphfsWVv5g6btubfC7eGGcf5YrSnrL/qaFXF9klk723HvQgvY7UoqmfJMcab
cDpRE/YCG2z+TuQhoPKDiF2IBU+5uaTC+nzMk3IGT37zU+T+n1OS5V4RzVGVWly5bxJLdKGTS9rR
WhHWkBVuXbQd/fyct+vR8aqgh1gHnxWNWieFWF6L7WlrK3pzdmecGMMx8yKWkt6gNWN4j13AMr/O
0W+ZmLFIv22LgVQtzZ/TJ3FqHiR4h1LRPGXR777BBxH2d44SKYPiTR/kYdWTy08b/NKV0GCazjVd
yDqkuc02nD6v04itzO2rOMKElHWuK5vMBCYu46epw29enx5SUWK8BzSrDQ4clVD2u+o/cuR9DlwL
dDPNEy9jr9Avgn2fN0JuEHOFjSa+taZnN0hXx3zKyrY9TUvhNbwEVrWnfx8KnD0wVsl152Lh+/lM
3S5p0qxjWcyxelZNdFZnLIZZtiezu8cK7Apdg1O1nUfp8VCGl9zwvnzj4NJCIGMEyOv17zqwIryR
tYSs3iJ7WOfjQKQ82/26j/rr/pIo4YtKj68GT20TjOECfw6D5UNS1otatxszJ+Shw5N3dVPbbKmI
lxx2E/OCyLgxjJOKbmwMASlrw8ZisKnNAJmFZ2oNlRQNpr7YEppqIOVbCUnk1kWyYVOQT16R/NTS
+lCMWOcP3fP3G+MX+8bWA1DlwdcG3j4nf1TU4Pqcxy2EaQrP7Cpn1kO3GI/P4NigZvSQN0M3eT1u
XqLfNxLgbuTU2d5qO1LfCQecQY3233+qL+Qo26dCrQwNaStBz7bRXB960SiM5mRaN92QQs/axN53
lXEDGKrjJ0YBA51tOZJaL87HhWi+0Kd4bIUalIcAR0YmuXaTXtrfv/pgbGYwprfXC0rn2UESFyH4
5pI1p7y3/BhJTKVAocVoDFRsm4ip4H+AclcgZhY2gTE2aCsrqzwoHNBKn+LGJvs1x8EqHcXai8ZL
w+8vTlsEZpR6oGN0IJhv/bsA5LYoC6kdm5PYwdoz9AecB54z/Dia+RSq612OE8hAYGpqRYfuLpM6
2su8PlRY8aix5n7/IL/+NNvaZwuA7/xRmP1d5UrJIFtZxIMsgrpKHaNkrpW8CKC6aXFSRMATf0Oz
tT8TTrUljOuw7+xsuCTM/WJbYCSM08wWgopN2Nm2UBha3OSpUGMfxaKC3AKCvLmkLZHPWyQNOM8O
Tp33+Hf9pxLGaeShPUu7hcHZimvGaghMyy9RRr7YGbc5NY6VGA4xJ9lOs79uzhDGvbWGYb3dnMkk
cHJ6iU3oCp3TXKyAvrwWSPAmEuVv56bgoypIOUz8+gTtIMd7gIeQpnu1e5xxjPn+oX95r/+61Nm9
TlQlwuVIr9H338dUPKzR1rqBfGDQycXqhUf7BScW6AYeBxnpEKk59v+9i5NUyUZR8Win+neKaqYK
Fz9VwqCZ+x39+e2gdzuxl+5j8VrG935NUbrXDcSoxekyxaGeAtTDMbd+ykcqIQUxlze0tdtGDE0V
ASuLwiul+imhWvj+Rn1Bttw+OlRncCFGi/pZ0Vamk5jnHAtb0ZYs4FDNn356lVi4ndg4UDyLwgjq
/L2tqF4u2pJsv/3ffuzfq5/1Y5Y6TZUgcfV+Kp01esrJJ0dL7hSy4mGyPbLjD3p2K5aLt72TVS3t
L6Ml0pdbKnwNFQ8hkvv+dzr51yogdlGbctmqT2r73lKUizgwWukrPFq4apvlh+KtcImzGQ3UqDkY
XB+NiiBDxdzlk2X3a+HWU2j31NfJ2vh6ccvA2J2hsJdMM2qCMRi8dhqOwIuXz7FrNEghAEOTnqBH
cAotTvZFKb0SLu+WibdNmfJGZJwIl6UI8SiIHLmPT/n6nif91jMXjJp0mro+Oikp2Z7hU3kTz6/m
CCWcCdUc08SIh1izPAU3Tks5bndRdStl9BYoyWW1APhB8HBEDEribnBGeEJVQxJwFDRr6iawZhIp
xdV7tROjetZJTJePOhN5YNC+wf7yTeYmbASVnn5ef+8h5rVTFeQcPmrSXMdt/cOo32IK/w3BmXXo
RFtwHWxA9rCNnNOIltvr9YFzvAg72xiAw1LdE0sYfj9yuXjKiDIV0YaMvTdTvEbWKVawjYyjH7r1
lpGrW+NtyDxLvZ0AqL5fFl8U8TLxCaCSUK5xND47wcJEzNOqGuoTdqXbBDklc2sT/10kGnwCJGCH
QRGzgAYl+IHnzjghdlQKAdT9iTwH2IpvafMSlyQHIdkMB3h3123yu5cHOykv1DefdkguDMMa5AVi
N+5nZ1U4wWfrnAhrR/4nOSbMJB8t6yUyn7AkKseX7+/mdrf+WeVn1zo7ZFK9Fa1pFLtTtTZeAwPP
sN4E8X3IvBiwZ8zzHYDP95f83AVv10T0AgrKzYV5+e+WLCWy3OtbF5x2uAYNnsKLZJ4g6oCkbUNr
KcfD5MJb8/kcOLvodiP+2kdyHVsfsNXuZGb7TgR28cJ4b403Zvo+7+LlfaPUsMU5iS74mkfNSvqG
KT5J3S3lhlx7s3qT1R4juBDTKjW8Uu5mw6Mh+v7efHq5//2U52YNiSRXUhMO6LZMhw9a5CKc8+e+
vpShI3/a3c8udFapCugJBmWDMhvhahzmAFGpW2MfAyC1TbMEkXGb4dWl4OoU1xZ8jCLBkaX1J4Rh
U/bKo9I6mBswVdAv4/kiuHNPlxIbF+7Ip8rk7IOe1fqSIiWhKPDcShU+D4YZzxscxCZ3kan5FbOI
93Lz7UFjIPLPf18RMJtsVPW6o2Rnyt8qV2lBqgbbGGKGhOmkPLyYghakshWI0GaL+AbCaJKmnhGS
HFAcl7AORJDu71+Jr3YDpP5kDMkgOOwJ/34qVP4t50IJLhpWsDzM7WXdoD+FHIUV+cHFvlX76pb/
fcWz9akUbWZVXdGdRrn9ryft3Axlt00FXIAeK06Nauj9GYKjDiofp6ovhC/QI47VIO7DFF6T+hZq
GUfhqWNSqIu9V2SaF8FfqtheyFYl0t429PcsD9b5VTDMh2zxhfYtI9tWBmdKSL/llF3k30n0Fo6Y
qDOUr+gMOGYGbfolrOZp7hoPv/X7zniQYI2kVces8RcvZSL3D/niTi02oPNE3fI75pUkVyP4/ql8
8LXPN0487LHxQXsDmHT2WDIxTquikdtTHm3TwOxHvY8OY2+3DdNV5jauAoLV29Mmd3KgGScm2cgu
iQAiRBfyK8hyZcIn2+GDcbJOkQMv4WB6J4bZcYO7M0ZnNhPX9AlGvHa3ml4ZZA+TutcNiMJekl5Y
ZR+n5ndf5+yZl0mZTU3O11k85T25sXayF16nrop3gy2CQDjwiaiq9s0fZTfci39gZOE48Tb9ZzrG
byDt7j/5sXsPyf6CfUXHRpx5Za9k2UGvTWz5PXyYGJw+QvrNbePPTeKOkt/VHmGd3z+XrzZQIBec
btCr6MzY/l0tYSSSjTINLdj6Hsd3W+QzRJafQMD5/kKfGadsTH9f6WwHrYXcGMt2bk9GcTvDD2h1
zNSlIhDaq671MP+tqysZhpg4XUga+DydPbvy2ZYo6xEv5cB3TExHMz5AhaXxrSPQpj06BtEzKAmm
n3XIcrtUL3y1GwHTITE0CN1lQvzv/YV6FZXzuvKezLf0pUzB4uQ2A+7kkumlwJQvL0YiJ0NoHR9Y
/WxDXuNSIi6LLxriGYwzInczRVYZ+nRjl4m8fPLzFcDIeZPkfBwB53dVriVdSeJuo+VkyalUnsAF
E/XNuARffQSxfbqSuvnugA9Sw559rXgS4mnJM+qfSjz28VvS9X6u6ber9qomYPPNFcE6TVo91czZ
cfP3YbglQBEN3u/a+r4aL1EGC4uKN7V0domnjYQ1MUuqFuPQ5O8VDNTMsGwIP1g5YEcapTeQSTwT
/jNzKcX0q/+qTGbW1DjxQ6E79CZSCDckRyoArJgPNzFSH/CtdyGUf64R+jIT/TND1rL0DAbwBbx/
tS1upEk6lFNN+u99nXqZQpjRoPvx/CKYdygF7Q52Qr/Bg/PkkuWL7ouYnyy7agnyGfGarSR+IGqA
xpX2wkbw5WmOev7/7vJZFd10cZlJgwXYn+2X9qlieJVkCrlKiL0gy8MY92PcpOE53GxkTebHemre
ixvoH2W3wqAe8ya7riv/wr6hfPWeMTzGScRQ1U9Cxn4WNRVErAX0xVNvP6lHM9a8jeCQZjv0WNV4
jCMijP2tu4cZ+v3lvzrbMTb4v6ufvXthvFpDW8IiLjGyhYhEyEIGS5Y19f+5FO+2Bg66Wa5S7v+7
VRQwBqPSANnv+2CpPMH0FROnGc7DC9+Jecnne8p1FKAycGqyuc4uFQkg5P2ctyelkz0zHzEg8COt
/5nGv0oMXBU25LDHdh8TNqhbjFKCaX1MxNC1Fv2dkW0cM1XheCaiHUf3kzo3D2NDAIT1pK+nTKq2
RvnjZ4AOtl9Y9MMGg89ztpt+bnotkFo7pjzh3At/NEr6aySMo9RSTKWPOgt6ppfXKKQbv11HX9Cn
J1heO35/1xIzTxrPaDKxNRcvNWHejwAMG/NDSMiKUB+NKd7H0egIk7GvLNGbpPZmI74Wi/JbT5dj
gSJAJn09Aoo0GQmEWA8PptePz3p95Je6JQw+I+7uDRyaZEjZm9PqaJKoCLc5jp5asK5Njx31kq2h
ph5l1Z5mwx8rcy/W5G0laEviwjEJYaRRszThmBowSxiPg6Q5LYSZftmSubp9IeteY73F4uNMuVAZ
LUQl8PjuaR3UwzYNV8aHfuO9JLdr+gNWUw7xOk6gU6SELDV/tiGImFn3UtrddGa+S8AitfWXZcxO
LQ32IC3XJilKaCViCVdCRIGm+FvQHzZoeI3G49i3gVTfrKhBLcWffpqDjG+ogMStJdNxdKGvMVT5
QPV6YXK10pMYl/cz3eA4+6v+XFQ6zlXcjEl4rxAYLBQpvT6SA3If+iLbbt+PXjpSe+OYsGJdD2Ri
AAw38h0ThcKo0WCfxmrYJ9FVHT0rLDFsJu0cqCfZQm0igynrSxgx4BnlAHJDJieBrIVeWV0NTXnF
9a97DfV5/So1IxSvW828N3qvb6uDFUa7IbdsUYZC2SOTJeilNPbSgMMAPCVTyLddLOeSmpzsrDsN
E84xMz0tv/9+E/nQtJydYP+st7NqsUkUYgharDIL6SXu8kOuE4ESHma/2zXm48ijH+kR4k6y+xr1
pzhBIHW7+UHr3jb4BItnpaST7Gw5DRomoMzh6BpWGAtAjhDXMeBF1y2nyx+tuW/ScGNafv8Vvjoe
NltyIrghC5N2cLYR9nVkzXIhN6dF1ffy2Oz0ngjwlJ7eelKownUze5Lwqx6LaAcOdFstmRND15Yg
gpsDqj1m5llh2ZShl3DfL06IfxRFZ5UlBoWTVExic4pSEjEQqtUA0rpQOM1kkoyuYJbEx11nfwB8
3IbB0RR7RLVcuEMfROnzp8zcgeGsCd8LLt6/G7heh8PahxNEavw+8FHsUeBuUu26RhPHU7Kttwgr
UNVRUS9CdCW+DAKpq1quRm6h5JmmX0dEE+M665aCn+Z+Q3pDwRCF9Gl7oJtN0WzbTemirs+HQ7r6
mMhsP0DPQQ9R8NhdpfOM3Glll+hDncS0n7zQS+qK0rGXCPeBb+ywcTcjA5hdjFWj6a0YOXJ6Tt64
uv2bCpLzUxbwmj+udFqxL49enfhR5HTjNX9uJa+v8DXFB8uRNicJ1qpD4s0Ixpti++3FtzNSdIIC
fqT33Z52rM3cjl/gGpUf1t6ypTY6DZUPogQV1RHuMcFITBzy5tGrepsZQcpHlhxcIfj5nrFpb3M6
FBTMIwkxXjTsIgWxvIu+HaJl81hYwWi4tbCprmsUW7pH0wTkWBNi0F6pSRAmLj7VnEUZXF+0i6Zt
yP5Q71b6UDjsNOunTnLwqwGiIhBJbJ21dKhkEsunJy7qSy/sV+AaXjrMqYhXV+HPnNXOeU+IbSbx
phh9MOJZnfspVKYYRRm6b3Zb2yQNMGNGAEfY5fVJ0C/je8sd3xS+7qRhZxTMo69y62rEGm4rOJqA
ctglhTuRrwccUyyIhTAAnal0+d+V2OVCdYwpp7cqjjoB6cOftNFrqg3yOVxrnBJYOCWmw7FK4AsH
XWyks2l69WZk7Cv9cZJ9EPeIB/Qjl64zPEIIW++90NhZwG/kNe/XzMXkhvlBCSWfL9Ac2nkvaK4A
9Srx9N5T0HD8CLOrUg4aqrjYm1dM2RyF8tmZn5iLxE8lQ6LJBlJPCG3nzy9R5yg2u15NOrxCEJaj
vQy9bb4JYPSLq6yeMrsYwlb4KA1uPLrZQyvvl8co9HXJIbkTUV5Y2PkcfL/gP0Zh5+sduc7mAi/R
65zjsix3IW7limns4szmXlmoAOz0qhUOrikdatVbI1ew7Pau2DXcLbcxttVTizZUTnINZOlY4KAe
kazBrHJn1lfq6E2pzau6gQL5TsaLO8SI2k7LALJNlLr0LfJj+Bhd9R5gRwbtBYikRwXvqE1gSX6k
7vs56A2P+C1qcl71n+ryO9Kvjcfvv/vnWRvQGjg/ll8o15Gsn+11PRkPsR42zam23mAhboq8xhjh
s7aEZlxt7CxB3CXzsq8w8CHq8cIS+qIs5/IQwhBbYzZinMHwUxzmWqvlzYZyzlhVxAqm17ey+KCa
FwD/z8KfDURUdVUSN3wEdve/u7pYLOokZUV9Gt+VB5DwbAkWnfmGw8C72ooFt3isbo3Mw8YEUhP/
qcvcePKL+dAX+2w6IuYKOzcnrspWyoDlYZQOLzgHfVveC+HejH8aRiAIQZ/dDRfliF+V+n9//LPS
I84GsZ/LkqHoD+3Zei5mOJDXmAyrg53/oEjGBy10xMFvU1e40LopW01wvkAwgyFFcku81z4GG3/N
EFap0MRVmOqTS9m1QEiobcgAROLBdOYGLpqLFUtecWbZ3cvc3bSWyzLJmyATdobotH8QwqvmPkI/
UTnGcDvc9hChs6BSMboPTGKxlF0qXqh0voL6+bgbzqBafOZPyoJVkZd8oDJFMOKrA5sOc9EEKowC
DUbg1F5btBsMCJWlxEvnvYfPbZFVBsfclsbKSfBiQdS5eRSE5Oio3eypPYUlJlaXCCFfvZybsRc+
GeDdkmycPd0yLMhysGSebuGp4nUt3kXhzTK7ieUt+Y0a73XSICKqbuiseNQ/yBI7CXNop5vwKHf1
kgYIOq3fIHehQDN7Ty6YRlJyOF0cDKsvJ/eSo2ZX1NaJ7GCwbrgXdpIvXhJ8+AGFYYpvlrlnX6Gt
c9qrlfXVKr9FxK/GSQHDHtDshkvol/FV2kxXwFhLvAKaXa/Ks3Rp2PWZtrVpJ0ykyLIO1wfHzX/X
eJlrSjUaYnUytwRuZGbLjQ7xk/JLX16n5CSot6v5YMy/hPK/hqzCdHLb5FrI7vry17L8nqILm84H
Une2cmD3gAZgXIBF8jnRJ10mURNqsyIXYa9CIKhJFiiUR/VQlZUzzMSkI7OsKCOXe4RGVyMkrmIQ
3YWSqBnjAMcpHGbf5CEODAwb4GdWFH/ctyrGwKOTvM0iY9LlGwUza0bx5O808Y9tgL69yFtTmWF+
OgiRv+BeM2fodoeXrV2GblqpFg6AGU5EgrfxpPOhPyg1xiyR+djiTDqYEC8MWxssd6Hxkiv1Kk8o
FKnrCm0KGGa+ZgiCtkY10vdVtd72eXczXpSpaF/Mo/GcZ9+BUMgCkc4eqqytySwJGfcQIenKmGCP
c6lYusV8LWceUg9TPrIFTRY7uVsB7RGfMAV6ftf3D4bxWstvifRsZI9x4teFJ0mBtSFhh7DFM8EX
lqC/HprAVANtQvrokKyEgy9lj2AcW/M4w72ud/pyVVU7phFxcgAkk9X9nB5LYff9EkJ++Hmj5asy
2yf0SxM/ue22qrLGtSSUp+JH56HwvVldlPE7Yxc7bK226tF4u4LsFfBvbemtcdhiX6UjMMOxvO2e
mtfspBwfIXI8YoPkrq5gNzctURV/hNv+qrpJ7/QAGboDk8QW7NWO7DfLZvDht3c0I+1dQuyNaCev
udvZVLM740hR8F/pR4fkIB2lne6sLiwsJ/WRxnpk1u2SY7ZjIwoPKNQPYSAw+4D9+6P7lT/mj9pz
fFf9wqHlR36X3Nd7/UAViOUTclSsHvHJesO7B1eqcofiObYFGj5btz1iOxzZNX6YvmwrzpN4xXrY
m/7AX/Fxelyu0vvhygpAMQ4NZleecZKCxa/cdGf6FE030P8dnK+u+ye4El5+wIfgCFCEC9TtGJQe
EUyuuZOe5NJen9qDvFN38SF7SG4hmpo71Io+f/dlF8zZIWLRQ7bAn6HNeJWbPGtObN88QVh0ADc8
xcu9/qQ9xUfjV7aF0G9aBXm3W+w6WHYF6Tz2LnIxRbzNn0IPHGeH4sCzUNHb3c/olhrcTa+tu/xC
Rfuxz51tO9R0EESxxWOw+2GC+deBvSjjmCRLWp2I/NVJJm8e425PYIWUXzW9j7itqTwZIKWisvaZ
d5PQijcMh8dq0r44NbhYB63WKXqXCIe6cTrCwVGVZ44wwo92JAXQDMoOMWBe1jtEa32/Ej4Io999
gbNijQ1GijQrrk64H6B87TO/ldyi2RzSZgw7LEcF7Cp8y/LhwUiLm9AKpxTdHo4iOJhi4Kluy7XH
UkA5RCpoAWYd7vJIVMuIt5Zhf/95P7uKct79fcPPDr+17dGwd3zeuMIT2U5DDH4Qr/mqhfQaPwsG
sqCxtoGu4NDIaOKdEYc2uMMP2nV5L1FspP5MDZV5QAiM3L//eBvH4/xuEuSmqgpZC3zOMw5IG4aF
oOZdeWqJAKLK3lcLipb4PiW/UH4Xwee+vx6eV19cEidfdjgSACWE1ls5+9cbGGZJ2Mh5U5+a2pG6
gxRe17lv0rwLXrY64ejq9/X1OLiw2jK8/I1AwRFuAXbELsdNJg9zkJwAXxJhHIszaYeg2DK8nsms
5Q65Kyf70PIKMAw6548+E41urbnVcX4nnyS9U66aA1uR8JAVbDiIOny05Ax05XvD7Q5tYmuMjvDI
n/Boc1kZnbiz4N76YumtsosvWg7iHXl84rYnZ+mQ9p71TnDaRoAlPPYPLK9OtJXfa+7Uxq4S7njq
JYKJBWTSW+cDITEqLLk5mMqdnF3nlT/3bqUxFXVV8oWsPXVz0vi1HlBDjzjbWE4Bwp3v8TJjgJRV
zhrjc4bjNKZWgCoBaoyY7GT1elRva2WndreLENQt3qNoJhzs5kAPYpywPrrS6KCwPFEtV46JQR1H
NPNY1Imo0COXXHbrmSGaIdv6f1LnLkRbR+haQSMDdfBLDXHfht6sgm1m3PUAkMe8B4obJIcH0PKJ
WgBauzvwsmsP+QA5rsdJ+VZU6KCflnw/zF52jNkyCRvn4UEfhkKT+5m0m8Irs/llaLczckXB2R40
GBE+BYWrtO5KWHXozbmfUN4uHvMH1r71jD2hBP+scQm6XnpbupNP0nv3A9/RB+ln19iAKShGxHWf
qt4S4NCCEW7FIz3EAVpJBbuwydNUN1rwR+RQUXaCYC8/hQi3XpziKBygyWP14GfDscluLVCYyu/B
i8BiBjfVbBKcBtmh0spw6aMiwgmlIbvV4QZSEC2/Jh2rF7t9fO10n/CdrnUqHBvvKmZ+zIcXr/hT
+Rg0MmHANZW3tZbcadkpkSfwGsKn0Tfrw9rwrMpnTGRE/lqTnwP18D4J8Yg5TIkbWvuZk3/aq8Yh
N68WM/GR2+cjtmZYrzTxS2h2NKCqb2V9sM3yNi3VvBLvBm6etZxc7YCykCPfeAwZpyDxypbbojnO
sQEgEdtmZx7Q2OzqtPGTpPZTWmAhE+6WmleoCCSZHM1nLGeSZHXnBIsEvqKUXonxzx5Jbp0JpEk9
l/KMZLVyQgjEcmrx1BRkZZNj9MKuNAkUV9+E+AqCkSz8ROurVb/S6E89NN5GgcYTG/ELRNf0AQ4O
gCTmtMeNfdqNtR+u0FyH97CQgnGJ4Y+s8NB1R4MnRtQWqqAgS9Mrs+K0MCR3VonRAmxvH6bxWlRW
HxIOVIgtrjL3pnmVybzaVCeyflvjaWpJP/LGBDozBdyUo5CBE2HK3MiBOkWzClQJagAtfNFyr1z2
obabdB7hoDxbKznoAF/jm8GUxsK+0lhPHa6PyQBY+dTgEqVegS8Y0fx76DlMZSc1Sz9j/xcPXenW
d+1tQa3XPMWIzKyC+QcOPp1JeGDHaPrEPFyN5+1eIO1oxbusoWqpkzzgSUg1tQR6CXMNJjBlXGjZ
jG/z2skLsFVrZvDc3DbdrhvnQBUlgGvOwaRO70Sxf92sZPJ0dExjdJowf+zSflc0N3rV4WwuB5Ng
eEU3+XESmOXPLpu9BcXnoNxkYc8gKnaXpfakDqPXqxz1hlrFx0zTGS6PHCqljlODl69AE07Ve/DM
NYMooV1GHP0jazqNvan0ktnlFaIrj+hcBm+5aavRNus3PQ/parDRBGHoCmlfYryxPgr55ElLchiM
Y9YM3PN3pdyPW+Y077eBp5FAymfT71YKFVUvd4z/nV7v7FlNDhXVcrvjD2BNtytIalfixqQmu2F5
7IEA1hgi1XxfYemUiDCZ0nhxpiJ1ZcBorQvdymLG1rZeWZT3CDUYBTIOrAVCPR8K6VbOiZRTy8ek
of9oTSeMHlFS0ufqy80A4LcoADT4+IRommrIygwB461JgUdmsV57VABNcdLVxJ8yTEgwWjZ+6RrO
4/lrXg1uwSHUrb9Go2d+BjJMdAp5dBkUxAYu9MokTszNt1KZfImSrVyWYzQOOwFmfK4rMMdw5wE4
VtinmnD1EDT7IyNbvXDa1LhKl48hZqyT8oD2dOsXE2UFxi4O23hFiE5zFb9KGNYuK9grT3VrDgVm
ngt5iWw3GGUfN9bFGqEa6E7bL5HhBUpKfpP1o9/0p1Vc7XaYDhtFLSdGIul3UgQrrOITxNpdW8Mc
K7JgQb8LXSN2IlNwouhYZYu7jdM2LeIaGhSfPw2MrbYXPerUXbTIbsNiz196+HEW8wLI+sfNLqtv
SPLM7bR+FGmJ0c4b2bwbSlqH5YRkgJWK9dTG3V/KATRL3/cMDzYeP65eDD7wpmNQm4lYpjMHCfEF
CjRs1EJDDpKYmSlbuNz6BM3YihfvNsfYZ/EOV+5ItqXFVmGLvhcv8oP4O9taHQcImOGF+oj9Cz+k
GIwysAPWo20UlBxynyyuKroHPRevUiVITVfFsY+hEcMYBivYqUAdQOHv1rOrnVrKdzcaPV7NIUPe
HORYwYj7bjlO1j61nDbbhTnHgj1eY4xSzuxn+Ma4FEYD1mtYU0s2HksZM8onfChpRkAIDHfkFcXj
WfAM3nbaJtMpf+E+DGsgLb20AdH35Ah0FMTMg9JYr46MKYbgx5pvFB52OR0TD/asfTiiLbPbm/VX
lQBI2UvhFC+mzFiGWT4Vhv00c06yBc1+jZV44i0rxQsTLHssmGz7Fqgz3B1c0ycXg2lm0DjIg7uF
qoctLyMQXBV+Wkf91+bnex1nDtssb6b+u7zJnpur8q2n9IGxByT5GrOYbDIgZ5w7MBKmzvIF0hVF
ry38RA6QsgAVjJrXbumr6J2DOXGF2F/Hp2Vs7LIl5FzVyXtl0XGws5/x7DefF4cmYhuxx1t/FOX+
WDuwIloCcUhTQDitbfcPu55Vt5NnZHCgiJrupK9GtGeEIb9lL8YfXbblZ+Mk/GJEcCeRtJu6hBVz
3LaxY2i2/jw9ygQT4rsp25jKCNkeKZKEazzTlcweqSh4rJat4bQzwnBgKu5mI4RkBy4orwo/gNwi
J4IzmLDL44V+XYCqcTn4k3Z+1rk34G/Fo0m5Wnq14Q7v0XVp8mYgy/UNy5NUkNkHvLssijh9tzzL
txU9DULYIuANQ1Mxl0GPe5wZDFNQbkwGyjsmnMHwVL1ab8zeecmxFYNfJfw0f2x2WTZi+kKFl4W6
hC3VrgimApKrbKQdyaPaBzPnd0z56iY8E8OtcgdcgIBb1F8YfN9CtsYhjL5T+y8D6dw89zwWiC66
2eAJNOu0Wwn2TK/QrKIBUg9vP3MiW/lP34XLsZSvI8wGFNc48INP09v6UD6iQZ1xoKS3hAtC7Zvv
usShrosYzk9uhVVw5C2TG2qcBy4w3Ih+BXBOt/kvW1mDB+PiNLlrVl7yVv7XPzW/BQo+KOFUdOn2
BpgC69amZwZYwjhf4xUxN8trtif9qScwB5aM6Mw5qju+t98V7hq75N2JuC8kzozEBPoD//qHN5b2
Q1h8BTEcqSeJ3WIrBbibuxwuya/NpmBx+vdCoyGBKFuw6Bn1scWwUt7E15g6lSFyy48qj0zcMLSs
Htg9Dex1TXYs4wcb19ra1fuMpg9wkHcxdSbsyRen4s2Hr8sxQxONfIDadnS2YStpBVid0JGrjrHC
a3F5AsK67QZ4asMxKwWv1/yCX7x5CW4zXGG1R8PmrVcfot9N4qUzQ2qqEoe5HlTVeEMTbIvl23o1
gTs0SkA8EvbkFDriqxgYcOre5WvlN+7y3EMhtscXjhLxZn3IfhmdJ6M07rcljQQKm+HlYzg/D170
Q9jNIJ+45o1284cmopK2Mlz4Hb8qeFCCGCybG3gx2NhoLj323Sw8L1/2IEKd4LKC6QB0KIklrCHE
Rbb4OP7CbRFdUQjg9cpSlK4/qHUO6CKWnGvp0WWb6i6P9sNP+kQtdZmFD4kvvolEwnhJvQOJWFaX
Ebrynv7mCUFajZn6/w9h59XcOJYF6V+ECHjzShh6SpRoRL0gKIoiPEB44Nfvh9qHnamprYroUU91
qyUQuLj3nMw8mRc0R4XGHXbH1xDuvHGek4rXK8KFrC0D+rELH9jLT/F6CG0KcfVUvov3GKoK0QlF
D4DPCTXBgNy8otpHrdx/R6H7FJkgGO4zFAT3pJll3+KV0xILPmoRuM3gu7oipWE5sbAxz75qh+oc
DHPpsUi1uUTnLXkGudENyic7mBBFfEmmPZTds3Q4oE3WsDxvHh/dLioYfSYpzW4suAlMV71YJAPC
npI2Qh5n8jElBKQOIqzsI/9JwPCIrBum9r+pvDFHnsXzHi+WZiMGD+5woA2W6OzmD7c254wVm51T
gULyTiQeBUJoOrS4vM25G2zoU0Vq24e9MKBvvox3/4cfXH4b5Fjj7wwdzit8jM9DOjXyeBUwaQRw
+RGDdSY3DXqEzhbXWkAA/MdPtPXiFdWHodqBgtbeKy6GCHLJfWa9lXyE7/bwfFP1mUohOePvmGT2
78kLL1HAWGWNJSWRGnb+KevIk2fgthS81adwljyIJYWcYkRwHCZ0BCZOzKwzu8ICjgfNxlDNujeu
l4al/vZP/KLTAIvM9J9LbCWW1TVovc3ZEGFOh8I+d2p1Oh6wvm57mwqG7Kikd01Es5ojsqRztwTZ
nTZBojlkyCTsPtEd6WSEOg/m7Ok/ZHrdlQlIrpAANmON+ZSSnCKY7o4uAIi4V5ahV35ywpd3NZ0Z
L9PGYtl+5lZXq8GG1uWDUH921A5oO0evJF+PnFEyqfmMoDGjh01bjfH+c9bL0+mg2mQrERPyGVD9
yqgVXQwhkoOISvOCBxj0s8v38ujgHWtKvWYuKNNjxPhfxKntG/seXqCoZR+fa5j0UywJW/xFVFqM
Appkhp/LXTyE7zr9WeCyLM3rcG+uGDXy7EkQ46H1DpFHKYO4NzzqK8YOEFCEdvHOw35+Ahz0NRy9
jZzjqTmPYBFSXgAt/Gr2uTZzWTA5mE6HHAC6iGB4cvi2CzxzGgQVypXplXTCERgr51lZ0ayDhs6v
9Ue1Er8Y+ghrO0gc9hjEFvBzgun6Tzqwed55vuXVx+RzPFqRw0nSGhv2hfyc3aorfjVavWCpqiYv
I8vErjBbTe2c2/3hf/LWCMSHcxSzA2G18esok1yLRXZzSZ7YXuqT+pJ/oKZRUTLO6kW/GO7DTr7U
P8poZ2CXMJDRdJA9v8219Vr9mLv0nSox/WbnpvyL0ncx8ZQEd3BHSsFiLmHGO8bHdAfV7QYPbUmJ
z2YzM4Hn3PKMurLB5aTyKCUTkGhrUYsuGGRlLQw4+NZtfCfgBBYQ0M1VnDfwGlU3LZ66ijeUcyVf
pAHVP2eB94wcEyjK31oxQeOLfDxbybINceY+c02UMVRpNJ5Fh3aDmECXNCcK7bw89Bg25q9Rdtfl
TSliSjtXxKVirOt0VWNo+0SMPO35o27nTvpNkDGCbWrhSqf4nQsxPvb0BJ7M57Z2vrQxkIhATIGs
Di8+B2mRvKdL7UFnilyWzLTlYM5lY0mubVptn+omIGR2qsXrqaRdcJO5fm7T+MkJK/HaVPB06IbJ
N7UDGsl4jkM7ShBJcRvDkVO3dWrriDNFP6wb0X3mc5m7GS/7YF6P74a1rA/J6EGGsSaoX3XLjfxV
rHpJMy+VGXuihUyIIk5cUn9VlA94RoxzseLwtZF/cnCCwuGMXxV2C6LY2ANS98FDBkvtw3hiInuI
cCRWsI+0Clzbjh4gZ7Mxc8brtHqpJd8y139PR0/SMcwHB50HyvzhzzNznUlLM/UopLVVD4b2hqOl
9NiX8XLSE2kOG1dHdrTsEX/HouE9m5t0LbQ0D3IgljQQAC95Y5MnSoMCKwpGQZIG/iJ1jLevjTOu
iBNzfBGsTaPP/ceGzKnJ5bvjOCdPAJUmM1PUOGBhc85lHbXNYyFOyuSplslfG2FrjS9BjY/xQk09
Tv/2CTiwTOJ/qBP0SRr2GyaPib1sSNjQyppi/sZqxk9SZ0jUZT6/dxN/lZceZ+mwLQ4YbVXUiWzk
+EKgkUUbWm1SCRhj/vRdUu/kpx3iW0F1jFSUMxcjJXk+8KaCLqNAGlYiDSKni+LEMq3u5glGxBBn
cC8sL8bIDPHDkYqHgmU8NYSZotXDrVI8N68iUO6tFWfqsrwO9UL0sTy7VdXhoYCy2XXjaPU/VAN/
YqoYPMGjCeGVZMi/btN/8ARxJIDExfAE4mdIAQzuEbgVED2QbwHENxtvnOvQh+CsR7AZhWfWUDnQ
hMy0MwKN7Gv4pnRt8EEHQUBL2OO57zAAPnAcPNjRHapy8Rwd/85wyL+yhv7n+eEQCVGrKbIi/TYQ
pAZWqBpWy/Mrp0qg8JcjWFdm6w1AIGdDq/5oJrFXC2nYWMWirNZxsKrKI4YieJsO6anVlo/CK57z
yLct7MnuPtbiwDTDvLf2IQQJR16/yGNkmouYvoxNadzI3Qs7fhTOheeLmrxiRNP68yY5j/Gm1lHZ
ObK0zYt7ILwkwSbXCay5aeKmuABxGeJbUeCttAuFU4im5HnkpIvil75YcAYrj7Uvb9P65Idb8Zqa
6y74IPPM0udWvsDsRsXbnhVhOmUwlxiz6W3E39Vb/VqPaxNUW5rYCVVxa7iZhzMmTobLNmOh1Qst
nyUvcuBtF1GQGO266hPSPnu6OLzrCtLPKU8qDlzQeJWaBxUnMrmR7JQlSB/dv3/Wtc+8eY2VY9a8
mOUcQ/VHyhzoL5Sh9WqTot8RBrczl2PlgTD5qffUl0WyNlGcfsm5GyGRqZA4rn9lvy8iCncqt2Qp
+/NUO5WMtONZX3mYSXaSo6tuhmivWfn1vu5e0L6nlV083rFzxLFgIuqCVU5ikbbAz8iv0f7beuRR
82fKQZOWtf5OQRWRY8Qt03ZtcuJI8ZONRi+Y2JHu6dUyvuVgeFPDS5/QInLmpIEVvzPF4VPVGa8M
NBHN1j+WXbPLtihr9a/kiB2DIz3Rw+r8Qtw4xrcygwp4RzuXRfNymJfyOi/ftWgnxadSe8+NlRX9
Q7AnSb9MUP+28n+TaQOeCZYg9sW++qEIo8ART+V3dKlOhgXeQMe4xcO1PGSX5GKeArotes/T8Jzl
+/pVX9Uf9G7BoVwaawm4Tp6VTHs70QdgMHand5TW4r14r9/rg75CTlIsmCSNJCpmoomonGG0InPG
YkYMM+MF678DjqJr/R1chFt4ZQ/l14nX5NJ+0+ZMvg4v2bn/KpAjiD/SBs/87/6DilVdPU6kARID
1XPkvhJlItabFgT6JJwbHa7BiQtsDu18R9VKi2AijIWxfU7pX0AEMDcxZKI6a5kMpfisYPypYJmb
oHdc6Vvzs72VtxRfMwSc9YwTk8FpkHya8p48inOyzdfqNjw93uplf6gA56HS6JV9Yqykmz+vXwr0
HMo6vONrP+XwTRBKcqvemn17zo/Rh/kDTMDNRexlvfjbOp81K/Uz2zAE0b88fgyq8xs6NvEtP/c3
3Jv1H+52Pk7yDLjA4jJc2bRo4BRz+UzR+to94qGJuhafMGmYwnH2zB5TszGTf7gy4Sbd4hMEx+OH
XMDwvYhBuIx7eqM+pOBjqwUUIPIQ3TZYk3GPb9E6vAA1sQ+TWyby9aAc/S9O9R6zAbCFe73Pvzt5
OocGmfLBVU71vj2KNEjSrHupvvmZuj97XsRDd0i/27cAjTC9G6ckvcNjTQOCwG3ktmizDrd7chpz
17hW78jM6Uw23WxYNT/SjRq/GWbGRf+qj9E9/EIJrn42P89rcEHcr99TZl7e6IXDK96LRTETzqzV
5AYEgykArpDWmg4NVubX/awT2kA7u2kXnuo0p7yHFmSXKT8bYJ+XaD9enufo3qx6FiNoErykBh4A
08qRTnw4kNei2FPshBcZoOIE1MDdU67T/eEmUDJybNHL0tEANvLHS79NFsGndWAhYaiJE/jkyQ9i
TZs0zQvkb9FNvptoQvWtQMWkueOtObd3/cyOce9WRPZyOIW0vI8zYAqgibqDrJ5nn8kRstyLNsIS
bvqYbZVlsmmu5ct4Do9COov3+RtLhBY0XptXwjNFVDnH5/7xNriC67+22dTF8vgmaefUjRUHllfx
rXwVX49jfR46W/yuvzQRFnDWHR+P6bVBEcQq3EGiJ9/DibULext8ZEvew/Fd/zRuEssZPAbkE4CH
Weof+nyVt5W1eui5dmxHYRsvHFhsB8klee2OtNi8HvTeEEZw3CTBPUM7poeg2XtXLs26f5kgg8BW
aDxe83N8lj6CW/Zdsop+IGGfRBSQrfeYad+M6dHufZWb9I3fyN2dXqsfkMLoQ7w3nx0r5bMk0KeA
6Jpa/Rg5PzgPT2QpX5WPx5VU4q2sOu0XzizjF5dofUXvBlAmGTETwtnconPxpZ3TTbmA7SnFaUsL
wSqD2Qs7H/c0Rg/1Eb91Oz5tTJMJ8nlBaa5+YzunfD4/+rdOdfTvpzITL8mLshbezO92ARCISKtY
KCvpR7yB16rf8nfB9bNA+Gz4F8Fa4WU6JdYpiBh0uAiHJq0HxC9n0U63Zj3tAgUkjTUFGMDoW7kP
3vqfHoziU7jjlIqyAKC7i2aSwawKVN0svDM1Ih+EI/+feOV7+SXtmhs+OuB9BKLwm+WPRzsFGfo8
nW9mTRj0PQDQj/DRBpcw8w/MoAwaQqRZdjU3/K1YB9I8ep4BW/wlQbo+m1jT4Dw5i+AxkH8oZBUg
oQB3dFQqC64FKy3fIXLPv/RfZHQXrWeV74Hsxp1rqo5P1zyCE2/6dje9yKcH6jSRpXJk/LZhO37v
TtIN+ImXlEXafD45EI7hOvuGDGLPZBMoUVerk/SQQ4DFYEFsb4yvvrKNLxQOUUBo84ojioXIe1MS
qMEUELuPsAjzCQWPIZowzYUGR5KHxiwHxwcdmUmSjYo7RNF09i9MaFBD8RcrB2KDuoiPljaOyQxf
z+lAaYyDAhUhQA/I6xT7iJKTygEUlEc0QILZPGUcObOBqT/uP9KL6VnjQtAdAMX9r+GdZCWDRueC
l8XwFrPvwtfwUPicgLIEmTKEO8weA5m1EJE8ahuwGGafDZUGT7sW8KlEL0Lxz9pT+RZdRRBTBjno
sMFa8WXnDn43h8gtPoGYyzsyrB60XX4TDs+Xcsdg+by8/l9WwwLiQ7eAnqybRWzW5Vt4qZ9MX+Dh
z0whKw0+BgpzFl5ArODDHrds//gwOUlqW/gplU/aSxVISXCkdsupqkPfPUSyunlNhotGlJtM90Ig
aU+0NyCIhfuGTdeTwjtypTAUWbuKXy0y7y2XsQajcarIy7lPECOWTQfI2dWCgOxGyx5PBaU0myVM
6jUP5sIwk67t23gtrvxI6xMNPi8Or1cB6o/u4FPNKek4zV0Nqg/N+L2IKKjZ5w3Vw708p95m8TEW
CzFHp/su7syE6UrOmGkrug5X40XdAkix8lh/6pVdxqIGuZYXqh4EH1PcDtg+sURftBoWtJj/Y9DO
XwuQwpwfo8MLMcWFEUg3YzQLKU9E2/8TvsWr/lx9IqvpIA2u4Tk9Gxt9G9ybr2iZn6yHtYi2oz4D
hB7JKQapmQX0N+z1WBCCbM1qqq77dGSduKR5duIlf34ML/nG9FJsH81Zoy0B1dtPenXugv/RvA/n
Ashr+o8aIO1ZfRy38odwZdlqn0M066mjLsn7eKZ98jAJPesXYwJPgKnMfPpL/BCOwUt1NzfWHnxF
9WACgZ8ohFvwCpYn7w22TYTcUEIe0xOrrVjwi9LaHp9M3P1C7IGEQenxX9kAUFTFxMxMJ/cXXJnF
v7hjVrrOjsIm2Krndh6tnot4li+SvbTlgSrXJ7TEFNBja4hKDWiKw9/7ScrqP+EBk4pQw78D/8Pf
qupWKdpRb8MCAw+HTpiYDxRocuJQj6ULnjvUH+3kztKuhvT26PHAYzBxKZADkrvq6JpAqtpEF2G/
QmeWyK6iLofGwTuHpjKgx6qcDLsa2+D9Rf4ArkvZR6VB2UJUHUMjyLxZLrjIwcAyCci+jBYnsznO
fLZahNbEWqRUiC5635Dz3G3P2Vd2to7JtdzlpAfign8onl5cukRZl/Hc0l8jgfTVRR2s9HxRanhO
vcQ5QThYd3jQmVKGXBOIrakc5D0P0ByCbAFRKYIleitbqr0BzJ2tB5UpXvs9JCwB0wyI2ahceIEI
2QUlleyH+A8BI3Enf3gcDH9idSKahJpp07TDf+AStVzIUShJOQbxwLI2DGFJ+SY7qPCrnbYWO5sJ
cGy6LSDeTXQHqSMmGIKwwQI23vjioqtIUOHoQDBvs58W6lT+MxgsF0QDzcFSzHARITFCFjySj0Ts
3PyZLBE/5sy6gtulLm+o1THJ5yn0m/lymCJQZyhnqMX8zsUXhK9KsYCozqq5oKIwYcrC1fyX52OP
Q+Ak6yNIQWAyzzMfSN+PXbQNhpo21YWcASmUTzrwUbrKldVYLZ/0v9Ncn0PXU4YeccRyzDJ0MPYJ
fC+yvIhBSwGlgK0zSVq4jAiMg92VjhZAx3kMtmWWI2krDfk539Ov2nItBzu/PTOUAQ1B7VA+bExY
Kdt/osdHf5KbuV4uSCZqNY+TKqNmQ1R3Lwu0AC6SOKli4tVGuQd9Nj5WojaHCQeSU/q9QdbCaLm9
xLz5WhRWTbwJWZmIGSGFSOaJNuq4m8RHD1BHm+pFCT2i0yrQacYlieUsnUe1EKA/MlpyFBGm7Cjk
M5o2UotK2MudV2JcJC9i0zMll0EHGFV2wp73BqxWgUifo2JoW6RoNjRhQ6N5z0VU3SaDq7DqcKaw
D6Et/8JsDZn5HH4RajhOSdesUMB6KrXLpbOcUfyH3PdPRjkGqKLF2lV17LN+E99mRtfpWSDk+9E8
mvBRIRKgSqMDL46adNHNRWMc0f4EhFZMcj2NO/b37YwcpT+8P+xjBLMrsqXw9b/fn7ht61Tv03yP
TYvVi2+/PBQ1AxIJLoDj6GGuE4NWjpSAhrAhhtWdvB23GbiAsfR1HNbwrED3NvmEYxWwqqmeZWHY
CtxcXxy2JZXX9B/o5ofaDqsnyw+QDuEs0I6BDCSmrh2kdadRiKFvmcKMcnqKGJE1aV7FeAN+RVuJ
yFdW5w0PKkB+phg/SXI1k5uAWAITqwdVrM8g8VM8FsopRP1jifLSP5H6OXSgpvhg9o+dakWTt0dS
EFo8seSGvKtL/Ml4zZPhIucfWXEU0EJ1WwSTifqVM7n9qOeGlbMw0TFa2kLuFA8bCULTd7GWbNTc
ZNwX+znx2OINYHbEQitEQBzVqKZgNJAbgX9gthCYPp51LUPFxxrNpZ9/qxMXIfEarxOmr9S2PsUK
txWVbc0LDmD5VpFmOEUJoJ9aTVbNkr7E4TF98B/FFErknMXxLcxVR2aMqJoEhOLHOB2fX4RxBEpv
G8pBZzOKO2umCoD84qKxqNAba6noySJTmLrWqI3ROEq9eZGBRRN2FV/F0GwEPwnGQ13hYWF+pSaU
KDkiSA78CdVtdgWqhOapUezDQ7JaTXL6RmYGhzjYYsmzmkao/BAUQkCP1geoC/TYR2KH4OJZIwBj
AKVEGIbECSmbaiKrwT1Ai+vXmMDgMkRdH7NR+/5KM2C1k8yB78ZO1GdSvMQ9pbCUjc/xZERLCwme
Vr6awSWGIbFCkpuBjLT8ozJT5/JAZFzjkSDDhPapq/D6a9DnZfAiVfliyN6G57g04swbp2ItiJ2x
3mU5FJa46yRpmxqAiEjZtBSTIootxJcNm5JePF8Vehoqq6RyRfUrxhQFjxRsXFBdH55Ic0dJgToT
lmVuzIJKmWcp3cGAALzkhCZYfVaIMh3p+MP0FnAGBuErkeEOXWphhEUCV98xmUwH6wdnx2w6y8KB
M0dH10cKAWKEyIBlwXZDqFNh1qUlAo5zCCTF8A2dtnm08kuuHUz0eOTemPvcaO2I8QHUqTpvAYaW
RrNrkTZiP+EW6EQzynWMNHP9x2IsvrYElzsqjLvAh8Q1SP7svnTIPlisUH4uopi5WQPNQ5cjKquR
hVCjTZNr+UQwSQut+FFpn1qK9QzFBT6WobBCdzgpE6eUjNBiGp1p6VIoPR2MICxmEXW4WvZz8Zao
ePF043ly1avHK7bofcAZ44P0TfJV6TzN0k33hCAUuepnpn+YJMkV/RZETJm/Zv63QlYtL0nti6xp
bnb41j1H0GV0Mv0+AduoVW6MXiJyjAY29miNYFVtwbwUxZmiHjH8kJ/tckieq5ThGpUkZssT02KX
RNVBHZ8LBjjmkbB8Wo6IrAfRohAU3qS0TYdzxFqR+af64+n1LGafoZJAPQTDi/x4e1pfvCgZclfK
dw33HjYCJeiX06s+/YzoUSALRKLLS5NOlggZOBKdUMpMhvZEYK05morGBSf5VJBt7tbVLFZhicCG
1f3340H6/xwPliQzomSIDPf99/HQ9nJdtSbTzF206KR9ABShAyGWO7ndxAbK4WWtLCXz4n+bCKaE
RQ3lTRpfvdRrL6vPTborkhfT2iTpi4KlBbd1rN9D/dznS0PFb3HBiixxHcYMo5yH2MXIhJtsqXRp
0luiyB+rtKMdtDnw8RnJaDXP4+AMyVsULqvMw6sQoKFBtY6+DRA3cGXNFVuUsQgt3fhdgBEfFmK6
NoRlJK0tY2MwctGvwOBDLxrmFfB+4QjorF67ZlWy8JR1Zpxr7T3DRUdYlP1h8Buknpdp+MYoNjkI
UnGJq22m70R9JYVUiMuQwTjTy+K1KqNgoYgu/jEnxq72v8c0lsKiqOGJRg6J/FvXkRUKhpdyzKBc
ehnle4IIoezfjWJr5NtSXOv+prPe23qFu1miHlv5yzRe29IdMWtKl69Nt6+lLyt+YeZD8GeiW9Tc
sUWZX3yVsmlebGKwMSTTKjhH9FP6XohNJknExUbjKRHWY7WvYzk3mte8JymV9vWKFxuoiyq8xt00
bV7U5O0uHqbTKSufJfokU5ao93Vk7R/BNI//jD21W9VMZHY/9MQV7K4xSyiw0NrIaFW9mvGA3EVw
yxogbATFeUIhGbuWhHTRSQ2bere6J/lSbByMVhT8pCw3/0T+jAEo8qvCQ1wF36Aw0YM0ZFyp8Rx6
QKKNVDw0IREqyFerezX8Swt+P1lrBynyj/FLoHzspgqTryBDeAlknScVDltEOqJSA3Qkbo0P5IAe
aYygcCBHeE9wL0mgtg20ShThkYPtC6lI4EFx/cJrX01iVnS+a53v1+cMeRCYCOZEOhN0I6mFLc7W
uoP8FVMZblBpEwbKr5oCmEwno8PgTVtQfJXjO2KR/pvuQCdQw3RBlyiS27NhTnondbRNf6cjSSND
Onfjh9cj8UVv8lhPaknSveOlgE0GKgrJgXAYjFn4FV77X34kyA1gsX3CG5vpBynQbRPoq2yY4CsR
wVDSYHwxLKVyVVqLNnTL0DUWLCKsh3TT0azFgNG4MScUcFSXWTnvBvZFx3gyEYXEyZHz+YgJNk1W
AHCyIkpCqJcxvgMoroHBsRBB2ag7IsyKOLNIpc2c9qB5SK+5uZPfH8YjiGmwKE25MjKG7ZKpUTbq
wYWENBkkAiwlZrpaKMVrF7A3omNa1yHbiyeRm1IRcexW5kLI5ir55uEWR0KV8apkLvPVwihllQcb
iEAAE4VCr31Nm12ozU195QckeK6FfqVqc4VnqeEg7JnCMWpuAF1SMo8hUBn2rRfIs9AWUuR+AO2x
+SvsViaVysxEsYf3vTL9cXJUnWTaSHzs/IZWhdIHbJkYCRRoMBMcQScWIIpO/x2dCWoNVC79Z/M+
3hmYg84k0PNR2+JXhEK3s+lk+WopTkuv1W048RiBqHl/BQesRMcACN3ThAIyHmr0LmKMbGCcfAZ4
jDK0jukXZ9hIZTVU7yRBQ+oI3KIWrhC5GVPa5go5Wo2UxA0EeneHvC2J03pgRmfOfZONlSwwez5T
mO5paPXIIJr7SMYQrYkv+fjO8LYqrFAQMUGAiGhEYsL0LV/JDVO8VnOq2E6fjtispXDRWhup8PiB
En4DaylZM68AdIQzLrbFUr+Y3D7yZWesBLZv5kKRGyb0y/MMTDC3eUpWh/5tUb8YH7A3MP2oYnys
E/AXsgQE2q40IVugiSBRWczwL+3jDDQT3AsEK7F4CTE4sqMrkOmEsUOfIYvcIB5HRA88Nl6FVceQ
BDjMJ1fHAuKnUAP3pgvuCkeD4w64MfMXTzTXs/xrVFykHOIMr48GnWJkP8/ZpkdFaR79ffgl06Fc
hklQRkXUHATNM5m+GWz9YJoI9KVZFG55SqJFX7vC5kcmC8bRcqybyE3VPx6DV6K+bpCzr8KGzWtX
IlgAtXzikR+/TJmqUYI4b26Ob7K+beJ9Aq7RtCkbyy6sNkNCo+VeYNhsDjk8hBrdVTXqaAhCHZx/
Iaf7x6QeghSMYAUVIn/kGgeVdSDcxfa7FE9/LzSUP8A4JoYlmiXrDNX/jxcjipw+lHrytaBmKx38
bFz7uYdNEqpGepdp1rSmFmKWyZYWlEJIfT+Tk8kTOLNd67lXNl6AKdb05JlM9ZJ+2RZvevdaK2uZ
wXHcA/CZ2gGVj/8ys9D+0EJz7ZqIBf+EQP3uHTEMAwZ7Zs61z/UV6K4AFWuP41p77KJq7jO4iNjP
XEaMqgOGULrRVOleFDoMBUEo6bGTLfB5X6gvvifhcMA5RKVtzUjzQ5zB/oZ4GVCaog+lAv7VA6hT
i82JUzMcjkRNcUvFY/8Rgh9WZXgub4Au/4qWxBHzTyXI//uYv8dq9oyT6YkKUoAqH2Itn/iVKZUC
btB+nkZqZtEeL/TxOiZicGuYjg0cKZM+FpQ725TfnOGVQQvJ+3VMKof5MohrEeWg6UT4n3QOVEeF
s/Ra0DABQxPqsDTJ/MaGEYWRihchgxHBdqg3XUZ6+qp1aKs73w2w86pQ3dk9w7BTLwnkNBGT5j5a
jYztC+88En45nD+Tn2hgcfBQ/G0G5YWOGUiso4ifdEzhV/eDaGaiDnVXnhacI19luOy58piXzUpn
X2/mEMUWf0RPjxCQFyRE7ecgN6Co4PgUnwzrOTgfm7Aw2XQx6Y/xAnDImam1K7SfOHzh/CZgpPtu
fDZg70AfO+BghAriFooUuQ+AsHR4YIJZu9CX8nH49E8Vg3qmLcYrsWNEdmbCozN2jbwaeTjjTuDd
+Vq6QZ0x44pqN7lxbT6nkOzUiSeQ0IgoT1xMCSKPORB0j5qXWqe2c1YOeDHAWEOF+4FWgxO/21KI
MRLGeJ4GdLswvqDP4EDhy9BOwfJZO/3QcYDD1KCGB+ZNZmG94kiGFJJhcH76n/IEv9XwR2ToyDAS
j++pNvEBQRD2BWYCkuw8QYteshNcJFxNvlQ/LP/sm8dHdAT2gx/lwMpSFxJNTiBo7CJxLGgeXvQv
sZgxo3wRL09YOOY4siWQAQRnz1goYnaqCuYRmVzmOIF3YMSD02zZb9RVj32MDTrafPKRuoix1QWQ
B/xdjKMIkgkE2bAUgo0YfLhDZJvwv+/SOd0qe+WH8OqEcasTYOjz1nF9P8UVjuzJHsnBDt2HXB4M
V55z5Fmgiogs0QvZsHlqPM1cmAGNtYO+KLHcTqGLY3oRjdhrmG7CJ1CUyxkFP5MhLusPQu5JkYuT
DG/C4yIGWOg51Xc/7+fyR4zCAHM9yODRFioP0y/SZFGMY9lHcQICltUbOkiUgvDECIdbnH5Yegh0
cs/MPSRd2obaqj8P3xg7n8LX4RadmAhpWNbMMMV4qXG3XbiZXGZAbWV1LkUS7oKA+nCBJKDX/bK4
U0Twz/zKjs1ZS0kKBKPZDwFJ6qzDg+TpUhtA7iDT5dvw2eBGABzv9IZyaNZf2b4ihhRh2l4L06GF
lEa71OkA0Mi6VseGN8nHuHy/XFA/cSjTCksndsCapwKKSAH8+vejSJoEnb/Jpv5zOzd/a7X0ooz7
EZBwH9ZvcnF/UqEXy34kbXkVZD+RtGzIj1lXL+C0eN+l2kscb/9+CX/SLJqEXMnAwpYs0fD9d9ct
AatkfYpLxfCTviGUMOFX2UuRNYzzWsfSbKFYXokmn+oPOHGaNE3L5RPcIi8+on7rYzIbn1CoDeoC
IXTfLRCpQS/6139c6B/PhP+40N/EsUGjtlYu+lC+pj0ifxiVx6ItPsKOwOQ0kl5yI9pLeclkIvvr
yPBGYl1D3kuMB4hT0dSVKD+dyIDuBiqWfYnBWLaKOhc/k0FfdCQ6BRTPajk6LWa1Ml2QgD3x3z+E
NFFE//PAwcB1kbxFZKK/YxyBaQWRxcEG48MmNLOANDFO4CjdN0gI8Fjo2fRmwUw6/v03/+nuUe/o
siLKumX97meYjX47CHjF7XOUUcl9srvWcJ2Uj8Tikmy7JNv6H3i/9qfFLWNYr5G1KuK79dtn1bqW
JKE8z/a4EjBH3lv4QQDA4rIUh1tDZvqtgJps09coQDlWqKGTdKkrN5cWxR62WbaAJVnIPCKyEAXk
Ja42UyxgxmZacroC/ksqFKx6sMThrQJ+iAbOIeRsUrWW+HwJAVASQ0BP1NDSQOAv64SqSKy+HvgS
pfex85AmZuxTKUrmyf8ZmwHBYEosP2NESdLK20DZpLUvcrEI+N/fn8ifytD/vD2/vfuPmmTLRIqy
vYI3mvHhgxH0PcpbkIrH8u+/6k+e4BAupKbohqJMz/+/X/I0GZ958yyyfbXSbqVw7Y03WmmBt3RK
b8YphNr3rdAu7LxcBo7b//j9f1gKZPaR54m0ncTZ35lTSzHHNH3W6V4KtLlK9aRrhj3KoP/hGTKo
73ZWcHnK5b5ijmOQv0fNG1Pct0YSpv7xIvyJCKNwFmGgpi3P1H5joapoeIxxxbUIUsDEBpZO2b6L
52l8x2emmEsMrfeLJ+VEQb5NZf5rB/jDYyd0GEc6YlI03o7fHoVeDaPOBH26J4Nv0A7JpLexGNFJ
GHFO0GY1WcB2W3rYOu5GUftI0l1fJ5jfH5qyceTKMazq8PfHo0xv4m+7koXgXpdNFXIbrcF/L48k
8YNeSx/pnqWRdOKxgVnhPTDTxxWfbWRdGMqa89p8aY1bCT5SeD1JAY38UUS114qwLaxa5aG6ilhs
MkaM80LGxSAG9iT1FMGCWUevggROfsWzfQWb8vcPIP8BsiR4RhF1VTFYZPq07f4HM4/lQT9i+5iw
rZIcQyKOG1OtVC6ePZU+qQf79+dW2PmHcGNttbn2gyzpSYUE40tpas0D7L7+fknSn56zzq5nYjxI
r2lMndx/XBI5BoXm13Iyvd4s8VYt5gXjJHGwCx7fA3p4qTO3SsOcPpK8ZJyzG3C4GjeyzaAOEpyi
/35Bv2qJ3x/y9PpxRRK9469a5D8uSOkldbD6PpnsJMsH9dt7orn0GobMaM8iBPIv7AdjqDGzzhyi
C6GYawwiEHrFHKk5E6D7IupFxjsnAdsDCxzZLjOqu42WL2S6Z5AZ0oVGp0C+UC26xCvEbUAPpDKA
ujSR9luMC3jNY83A04DYQHN0EjgAIrTlk3qU76wXJK8jTgvJtucQ/9k9v1Tmer+GffwzrIxbUngM
8tE/CahZPiRlJiiOyFSE6jEFA/FKKGvAqCoG0sI/djD5fw9uSfw/lJ1nk+rYroZ/kauwjdNXcCbT
ub+4Om0HMDhhwq+/j+DMObN7dk3XHYbeNNAOa0laWtKrVwOgHzAOIl8Ex3+fzmx7UbX6kjOdhwxo
TOea+OxqavlCdXO8RH06V52VYRHMte9ppXbs1gZspvngXgNZ1zf7cJ89mkmytI0N4/oFgWHYQJpx
JNb47xP9h/IZ8Pm6bl0JqDV4J36/VFo6tqSX+s3qtMhDHRrWUU3Sf0T6ijkE3Tj83IK+XQK+ILCr
v5cBYc/nfl3NC7Br7VLo7wbv7VOBp/S5fyel1XxZ0mBh3PwUzlBFCX6XSdJAsI8NdNMxaHQqSvQ3
mRycjG3WbZvtam9Oan2yJZEFnT5ECrRDsaKT/pyf0lFhPR33bN+a5oeRumYyvp8eemfdEQ40iOu/
LcGOU2Vn9TTcUB84bU/9BIRGzo6gAo8MoEmYihRQJ+cBQRYzcrT77fG9VWZH3aTAGcY80lQtpEZd
tKeo9cf2d+ofR8cccmUwqMIn/n13cNno0Pp0581q2ML7aE6yvnvNqM4asJk8kChJt+V696laxWxr
gLLLajqvATyuMTPKnt7UJulqAAX5GSIBKG1zZd6RUd4dhDGAr9NcvCTqbZEHbvIhxQiUM3OIFNoV
NZsXz/5RCUslTJWwb9jPV6+4ZnsAsOVQ877UkpxrN6NM42RD4sYpWXQpbr0/aRkUJqp/obUm3WKp
kjW017OThcOd4R+K4AQtTK/CLKQlyyR/NT+UNBsfiLvJotcTlLY3bwd61OTWibRlOsmowcj7uypW
4P+m6Fh6DJ+RZZQr29jL4YV06JDiCp1gQDWAiStd7HJ43s6r847iP7YrBxs8pXYeBkMnnW7PVIZq
TVRw4Qol6GkqbVhIR0MLc6GIiJLdppn1iebtMy08Q1CnbSlShfi5mUoSnHzbOSuXpn38oTnvH/aC
MG5btk3BGwvxPxjHm67UFTwHNjFS8AYXtV1GqTlptw6E1ITuYH3FE9ac2t3QZU/KEhiA4tPWwZu/
/7sJ+QPwkGuh/g7nnW57bAx/18vj6WA5aqIVqxqyb3pACczl4vjDBlAtlDsDamb7if1TP54/rJmq
MTQontPobsse6ZuRtcrt0M43p4JmD3d5SjnofmFSyJ6T08gWWkekDgRPXbwmKYQV5WU2PE9aejTB
C66BPKML+0+Uk3+w+gb/WVzTgKanxjdn7dIm53abtcUKlzWD7gwHZAmq3tGj1Dj65/FmMEuz07QB
lkcGXy+9OjkvTydPV7ulRZfY3cZwK9hgjKEWFofzWHcepOmfplXsrav7rDw81lkabO6FmMiCt3AH
eVlW1bQpQMx+QmD9oc8Hdm6osgUcYFCsqxv1N3ObF5cy2w2TbEUSNRvM8T5kcRqal+VuHxnOfWf9
qrg8p10XTHhVO0F+mu8IzKsZNDnq42FY/VDyav9hhCHkVrFxlLvqdBv7XdJU69zaO8tSlhTG9E5A
UndTTaR4ZEeN42j34exnNvaP6u9JtSLY05H9WILZhY7wQIIJIlXVJdqdHtbnakl8ldTixaGzzuj8
WCUBGNkYio+FAwqDmGJcP9MhYYrqh2Qg4iGEtZlr3mn3TaisyYfQVuihg8fHCjTgQl61+sgWH6cV
scGOOHATtXawfSsJdcL6DoPXLkhL0DxCfQId3zGbULi3pVjh5G7XsOf9IIx/CIozSrSrAjwnQzb8
tlolzW5rQ7NnMFmULnbTWr8nSuGpRoM7BcEe1M9pGcHQXx3omKBTCFCDDiWuqniauT52mb81/R+L
/zTRgd8XUcsyCA9ATYxfhPH6fQbTo7Ftj4OdvoSf4uJfojI+hcxT7lP10IXbCQReFAPEYCBG08OL
FTwoLulfi2oDh76ybuqX79YPXQGtf25ouKYhaksHDk0Dsvv7NW0udWqf7EJf7qbpWp9A2fXYu2qU
+nthynHoWQqBhUvYHr2lfMhlmrXj6AM6bLamUbIEKz7F1C1oM/NFRgW6v+zp8JH90hbmM1xIsyLO
Dq5yr7jb1/51N//QZ0eXQgfSVuN9RPO3EVtoitdiaJhcGi9RBOKeCZN+FDOgoP9uq/V/ahD3Sgdh
8lkqLd0H33wow3TO+b4o9aUMf/ECvwTspXCYdh8XX/BnZkh2AI1p6EJK5RKZFBAzj0TGQEReBp6t
e4bpbqg2bz1C4+c9lSJj8qHCKzWTmOdPe7WfrvebxrcK3YI0Y69LqmRCd9CHFDzxO6xdSedeSqr6
R/2Y0K9/nsArDJ/jccLG6FEfPQLltz7/ffD+4GL9PnjfDHyWN1lv6AgvBF4juOFDrIn/sY+Syd3g
/7+oCgBXFxp8Nqsw4P4ulFhlSzFAmi27qTne+qm3TD9p+uP/1JqBcvN/qKSts88DIGuajqab30Ic
qjJozptTeVnCy2pWH83ZbynqopMLONvXwau2hkMHiLwGkIm6XEkcw5pL+mxPfbYSHCkwaKdUBabv
w7N7Wiq7ESmdAcS4QOOckbYCu6bfH2NnWuQjNRpQ7wXYlaKNF3qVEHwlA131Xg9HCKUyz2TLuiQu
KAqEahPwCfV9EA5tQbZ85eeZ/grgCkTtZa6RERqTHGnCA5lhV3uAeUxg2OC0KQihWB7CaXcQbZ+s
dvRVznZ3EJBDvwJfeWrDU0fGeXbAV+9n5FUO0A0W4AhX4GXVfnSZUjaTwYtCNQx1K14N0qCJtvfQ
kh3ngDG3g9EpOlFF4jXKGIaEOTGZblqQ6AEZI0Q9oHFIpKmuHVSky0mMvaTx1qXeTz/4+zFbBfsl
D9JX6iZ2CtwY7oGKUe8yaQajOcsoFXTCXzSGh4EaRg2CpXG589vPjj4EI+DJLzjjZCxMZUJKtcrC
FvAOaQwyDqkwrXTzA5zFtDRLZvX5ya5nu7e9ElfVvNuEDUVIVPN59MmBLTWxQ1ADx/vLGyoMgzSQ
f7igGref027p3xUHTN4/ZYw+zPQhpZcBfeG/m9htam+7rsyRMdUdQHxWhOe1stg7VApTgRd1z43F
TEa66jaUExesneMqshR/80b9gwFd8tsFzNiHbY2Rr2FDPbWXX6b2e//agfKAMm0T17+sbLQHnKff
GUgupdYE5NjCojJTajMhWtPvQUAcaHkA23FAQ6nsYXB2s6i2hUIN9k9Qj/sR3Bjdler4Aks0KCsp
2SAqtIfwb+vvqZi+J5tqQ+wE73PQLNP10fAHcfWsfsJ3/rbfBQTmIVqGZChzG5+IySkCYASbD7DT
kw7oY0yN5u4uAwIBhj0gNXF6pyPXMZBy2DmtTp6PXkYTS3dP/ZxLRYMOvc3dOQ0uGelb7+TATQy7
26jzVGcyPAfQNJfxPbVre+nAPt6q4w20bSBJFmxo2LBB0m4pY7ZAlO2cZ0XpEi152oJog0z3TXMV
YLMjtvtLOD1JFzoBOJ6nZGLQmA6i8ZMAXt1qnVAn425DxKfbBaY62kSXXVBOqQ/yYQDBxVlkv6zg
QpZxMzpPjSK2rQBUDoAeLCT1t11MhLR7BBq1C3fJ+J59urqmSViym+pr6xXeKGrJUjc5Tvi2swJc
IBjTGZyKsO7QH42u0B6hjzOJcMqsx3tcqfmluUvc4r3BT37t4Pqkkc1Iu+vaKYQPtgBQuCo6ux7I
GryB7ubOXvsHVOU8cCUJmUWbZ5g/Va89jKEq2iyf6FxFxWDX+iodCU7sFUYP3OSkONAFa0RlLksh
ammMgWqO4BCnvWH2ldUjh8USSoEVMK0KrqioB5tHjSZcUxIaJ/FPqOnyw0p01Zff3SjboNMdGy7L
IlfyvT6j37YbncjCeZklsUYxSKdSQ2pTXQ8fNDvsLYx1JfSIF9jPO9prHpcasXwYNHNnGJANP+u/
LKqNCvBpg/aHrekfXAyJ3A+FfcYmgTT8vi87JVqmHezTMu/hGnq2TqSHN4F6j0+NE2F4lpAyluWY
vLFL+I62ARRottTIUTJI1QKgVqALFL3cL1t88CKAQmqYwBZKw0ppjmCkULk//ruBAjX8TwNlWsRd
WWiHrLjWN7/0kpXN4aRdTktNUO9Hp53vNamNgwGFbhmgHvrEB5xebPyuAOsYgj0Audl/nrfCqwKZ
ST0cVXuUFkyjoCA35rgEJ3qtpL0UK8fyzZ1vVHCWq14tlMWBrodmAfMc3KSTno5q/BmkbImb9IAY
OZ0LnFitPMoacHWcOkhOAWUOB6oQSHtRKpVQbTeCZo54uf7YJ3dtG6ZkworITF0C7AnmqKX3s19R
wUv1Egh0A6bB0yuGTwV4XnilHuZNsDuGpyP12mGTRmoaAbNrAF7ly40RDCaQhG+OPhz0JRFJrnEI
ono6TCBVnBgFPeRipaAhHP7A2N4DOI3V83NDShdAQatGp+273fsXG65Ct4EgjtVFhc8eeD7AVE+l
gWAx6Y+rup10PRHRkHar/z6r2j+j6mzD8aJMwhKOOvyOES9ahZTCpTktd6231wItX6UVyX18GdjB
niATVee0uTsuC5gYH44f5bR4s1XpLg/4AyaF/Z31cnivYGAEvrBps5+2aNfNzt+02GQdpO5JxcED
WmaD0Prdx6tqw2jz0s7BLi/Y79MX6/LcKDDAv2qv8DUl9pz1BNKB+o0Cu9p2ITJi/8869SwbVwq0
4UBUoBF2xMZ0MCu22Nw1yyVECepgqefJuO3W9ZG2nD4gnR6k0xEIzWH/Kyv9ozWBR5WypXZGUw9w
sNZwmsAElYdZ44F8B1Hcb6eQOpL0otq3BQW7u/h8j+Yx+FovaufR9WAX6f4Qi/xaPtQzylbwqg4U
nKexpUUUF6A9c4eK0HYOK8uLg4NICTC1y85ySMpoN6cI90Mz3xl10u2K6bKt2HVry4J629XbJSqw
ey8fzp9GYD734GOTGWth8maVHuBNK4ZnrWXxh7Z/pQhKV5lXMLW2s7xdlbnXvZEaULDE7XECypQd
uEW2ifiFAu0KiQYl3o06LSZKtAW8QrWy9bQ7eUcj6pTHzp5eNH8I+q0d2xeXmlGFJiv4E4Xhak9C
1UE9JfVVykjqbZTwOBgp6gTAqtTCA0LTf5Ll4e8G6h+y8s1AlcMtlRS2lS+fwTYRfoEtgxrRk/Pg
pHNgMxcLwrFgQ8iR8MMcjw6H+rmj8L0ZEwZeJdZoV/xwSd9zo3JJBk2jTbJDlOkhyr+Lb3O0t8Wh
VfOlend4dJ5Ai4Eh73Clnwcf5ZIQN8HXrer/u1JfW418UxpDY+2jGZZGLzldXM2/haVKc2ccaCMF
Lmi1AYEG08wjpc3VnVPFx4fsuVkOcTjeSGGAE8/jbHwJtdNYpYIA4tLO3czgE9Ghq3+F2YF6OWqT
FwyT6sBWE3ZQwRy9c5gkkHmPKLrqaDZNAZBLAfor1V39Q/OwTR4P5k+wmm+rj6nqxPRA1dDAzdGt
f4xke0iO5kXRsuVOX1dm6NCOuQn7wRKY357aapzd5OuIwUzG22RSDQPlkT13eoq3pzXxeDtbl040
3EXm9llJ4BT3jbfN+6BYgXf898H/55TrBgANAq7ixoPU+BY+6AihKNnAxnX/RTeU86NFZ1tIs1M6
oYx6iAwMmsJQZ+Btzj8Zy+/GXMbot1N/iwTs2ny7z3NDWZwctkiTWg0MOzifvQGlv9RwddOTHVw+
D/QQ3IGFHG2nxDYokhhaLlsGHc8R9yIf2TFGC3pcYNAaxAWwLMGIBaU0bb4hbKRBESjYySCGHnRH
qbYFK4pwJYMzIWUTIFSUQVJKsNlMqOcYaD5c8aQ9KX5v/TMe7ht4tWdoBfY6RMDs5aAKh09N3ABC
hNbruYvh8wdNzYJTnClRpNOHyw4wB57NhvMy6uKOFWg0UKEkCozMp0+H27Zw8RGYGVF4dHT7Xzl2
+DFdthHl23P6iQwhnMlGa/bBG/8jfpg040k35qcL1cAIYogRgPqR6bND3x29mqJGSL5/mhxZqH7T
SR1wgsNiSw0QBbvXwMnfdLLdaX016DfOonJmavbW4MoNLw8KrdPAi+xBc+bGUieDSL2+YbxcsEiV
UAOo/2+LpJuC1EaTgK4QNPm2oGZml2+MJnMWh0FcUldtU/lQPxrm11GHheFxM2i8nlp8vfo6QOdt
vv67dogE/j4Kv5/9m4netE1xugxzZ9FAEQvNNYSSCGDdzEy2bE3+g599jeB+Px2JFWNgUXelAtX5
3RDq56Gxu3R7e5HDZS4yT7v1mUKFhALvbCucFttVqU2sKr5YsW7F6SXu6nhzikDLalnsaPTkUH7l
0EB0ZRU0pjFJeoh4z3VcGGcqU6po5zhuD1kwGlVdqJBZnQuwrdYrLHH8359iS6GtrrLeDp6d/geZ
+ua7oe7CbcntAYiguch3h7yrT6e6LTbWIj+8MZgJdLeUIQn87gfsBbgmGam/jSSBX5v1C5iPY7GE
/iOzO9QTJi7r1GXtJQ9FBEY23k21+Bwri9urIoLdLYZEPUrnzbSZ9jyyZTPN5/Io5/Jb9uksTvfH
WeVDBxvCxTBL4y4kfe9Bggqd8lLgCCPa7NFKQJ71bDPrQzvazPLVZUIvhwWVBcv9rJylq9PkNLGj
PgRJzb92VPLd0wQK8LtNrBIGmljvED/64I9BpsDZOdLopWfhmd2eQ9r7gWDpg+Mvk2tuptt7Qi1d
1AaXySHYdtGRnnY2UAqBiO8+jw923EVN1EXbzzxMQ3l2UR5ivngFaCEqXuR3kLV8o4sM3qEL2jQP
7Vh7lN9u78n35btED3nP8uUTOUrxknNMOVYaDjmGfPv2ex5C53f93fLlvLdzUnPCu7drgHLfl6cd
N5E8c44gn3AFj3J0OR9Hvb6WM96uQb5rxuma4NHtkJp3/eR2TfL3diw/5Xv9NOUq7Licc9bp7R35
Xa4MBjCaRo9+JeuqrxYNqpJA67yhpmiXPFjQnVmL3i+i3RSe/3qu+ypMbT4x8UkbcLtrzaP0L1bD
Q5CdJ5qcgZBpVD7QApIppwk3N20jZAldS9bpmn+44HTdTTdzeSYrkNLzDdJlxwSZ3volrWmY6DSk
zAEQWEe6IlvK98o51Q4NFPCrnO8X98oin6fris+dhbLYzOXV7bd0Ld+Xs8n78on8liPVygK8frLi
h8i0HKHivTNLVwxROKJeTTkEHzg8BvEzZEZXnRC9gDE2Fh3peI99Fr93/jAwX+V1Rxql8+VBK3KP
th/BIXSWg1Cj2aIRm37ppwvTK6aZR+0IXC/1HUWJEJrNdhRIEIrUwi4o/SIuXnenUL+DUmd8nuSL
7Qw6nu1s2E6cT2ZiZkWHCW2SIloxe5snWNYZwIaOlTKVXVRF2VJI6pciuZDYxsOHKoKtY1bNDhOR
hF1UhzAf+9Qhorub+BCUSCpcEr7zpIc0F0Y7C3t0mqSr/Uyd1DM1VCebGG5ivpYyRaJzpSdzegjo
zxSLCUhXSWRGQ9fyDr48qAeKmrB6F8UvQZidJtlCmdeodj27cOQkIiDo6cHBh4SMh+XBXhydJiqy
gq4nqLnIv+jGHgmROa2mnXsc770W1qVDuJ21E5JWvrMgDODdhiMLTM+4Nz0yOq4W7KYya6Dqpjvf
jrqwC/vwwo0cAjEecPUz99W09s7Mp3wvn++mw4Yimb8me+8dV+e1TCwwYKZeJl6e/RSZj4tFsswW
cj8pMp4t6ll2d+EuGTrGj1+T5akdK3O5KzrncPoOEygXIj/taD/LGTk4E+l8OPCMO/j4mU8TAeKM
xD0RxZN/5o6g+uFus+DyYiJVnd9EB4Zx6N0ui7sAy5RzN8ri8qxRRix6cbMhaXgTYDwEhOP2PYh0
XsSaHN/EooglEts1eEB5J2q4XaQrUVmZdJ68c5no4dY/f7VMi0y4TH7l90uSFpwXGSN6jT1Fe3ue
Il8363a6z4kdIiXwrWK9RZkRLld52vl6uInl5yFg+XBlOvKQKE6AdUCphzF7HWUhq9IOwRYpEClN
V+mqZMgGdJJDCM5xxUKEKbjqsmjpkAmvuISbORPjJmevZ3J8ObusF6d7Mdcp11Fxfj2U6yLpx9Rn
y5TryVddOHSPS2JRbh5bIUidm803GcFOVj4eYk3kUjEfIpSybMKr6zd+gU62EytylnQpFZ1NF4fJ
7dGGJnKrUZt2O7UaykAMvWzZ+4PrtB9XMv3AAydFvPUaWLV2sy0ayyHDNhTJFltTsgIb/F3N2lnO
9jOdlaqfmjGUSyni/LsRouCcqzKRYjm0yBd9IWokKIvSxyv7qdx3P5VFSparigPD1OO3Mi8kkOJs
ARxpJmtytuCJeIuqixQwH6z4orSWp8xzWt4mUX5d/x0vDbZPIuzyqQznwb8EIACxf0rQTodu+2K9
7gP4mFdi+xlXTi8rnwiIincgfoEoSB40oTW2vCbMA8czuQr2ihP5KUelpnW6n8LfRLzGz4M+TJZi
pWROBw8yqyLYIgvk1kT6ERZWSZk/WWXEA7BjWU9FC2yYP29G/6riDBaZV1+GbfNkopIy+jKE0JG6
HfMl9l/0TP5GC4yIHVVkME+HED58xhebw7DDR5UvRAREbZ3P7SxfVLPjhELSQMRabljEqp+KkyR2
Vga5hCX3epdiCuV2LpP+v2MpJvlmW2SpZe4f5CAWHoboY38n3thNb4vFfoZTjhdGsZi9LGe4YCh4
HmOtUCNxtUSAaEgW7Md08MBuRuRhvGQl6y9kvuvmpX5j7eQebdY2ihwxg7DeUdbGlDkLWexMj1vL
AhkduUUUIIL+6roqakGDLRJTZk3TCfg2zID4VBQwiImQyxZpExUQLZXVRNYS0UqxDKdJHuTBflYs
5HfeRV/lM644RCi8oy/T76yKOfTNcesfl7CuufwF/Lr0ElsP77fvdGm4WlwRXrlzvBBfP7pqDOkY
zH5yEjuCn4JhEGstw7+/yngbiM9FlwqWMjVgSRu3LGgD37ouVklEFTp+LqHlAG6MqbKyYkqigzZS
oeSDcMwjiRZ1geb2weGuee0CtqxF3ATQyNIC2YiLOWmoBLBaRN9OlEPlsAdf1ARVehi6l7XlGfB/
A0BGgWRVhEeFNOrtQfth3m1wtkUdawyA2FK5fFlX//oXwz3JDVemOGMIxcyJdwuxCffI8nuiodp1
9aZ/6nW+DW87l3uQn3KJ9Feb15ES6FzyYalzV0Nf9853F0+NGcag9SGcCs5LwzPvxQbIM/nMgyGx
ODEXoMr1ECIo5pdifuZaXgHsvRdLiRh5RUSXbRwUmXu5B1kJSGZd3V7RXOtqEo7rfinmTnwNWQRq
TF5xJ0Ygw0m5XO9dxF8c9ps3cvueyMoey4+9Eo0QuyJODK8QBJXVuRB7tpBLvS3IHTZGrFU3cTCB
NQFeUQ6xNMlnhwaKA2NHytzy0EaEs/I2UT01Yno6qnG6FAHQGZjmna0MPoA60V1mAEOYH3CJ9Kur
A5yNMzShiWCayBcuEcPEHufEacR3qt08orlDTGUZg06+wtNwHbWwmeV326/0bvCKax3uXfbAXscC
MZgoy91sMBmERSy/DcKK36oZzWnyxSAUSeyCCkrkTfGWDB8tuvZSvupvkOzapYmwJ2I54JAZf1zE
ytLBhok+HziIFpZI897tV7pHSRiXQsllnMWsT6xKR75Rzc6TzQLC9WV6x7sQRHp0MsGJpbMO127S
ZXzvHxccBMeXJrEBHVvDJuBz/i2vT3n3uOhXWai5WXhToL1PEwe+D85mp70YkPuffUlSxPVUD2TU
N9GBe7jEegCmnHf0QN6XGZF/80h5FZWS16w88RHlusTnD3E1//cQ7RUn9fZNUT5xRAcLZ/aXStJA
kG8oD6KgDZagRUWPvoGrelNWcVqHrnY3dJ2HmtVILML/nge+WbvG9bt0p1qLg3tcWnzj9kRv+PS/
7+2wXtguMjai36JSt4cIiyyA9r3hQWT5H0UTSycPkm5PaSDfEOkRiyGL7s1q3L4hJxPRlmNsrj9z
hPD8It8DgvZEsS3eqOWJISTpDIFQpIkGi1m0I9BPM+KbgYkFuirHfzxXWT3kuXvvQ1Yrdv6zhDdM
XFrRkYQn3Sfw/CfysuRDANY43ygSD1E6/ghs/fWFvHVb1Xu6lY46Rgl3UUIIf/ma7Sso56sLKX6n
HsonotNiNmjzMSq9Df6HrJa3f2+2XH6Kxoul53ve+Uv+coexkOPK/lKMUr8UX0b8HLEDbGMYFhkY
GTS5KhhgJ6K/osGGVwbVO2twzP1NbsNiuibDJ39dBimKjE7DxjEBnBCBicEKYWw5kNhovM+JTDod
e/nE8OkTHOdRyrpEg2qMjiyQcmv1TPZFLRTVYhcaTwmgBxr18XEpcyA+gjhHt5m+vmL4EvZaXcgc
XvdSZaS55V0q+0b2iumCVkCo8D4SAcKfki9B6jNNl3XURjQEdEVVjUfBUvNLFg59OFKyx8NLhTkT
X0sPnNc8MhiFC6vnTePQxvj8fAls2LkRkqidytFa1gwaiMdko8h337RyP9VvxgDDZaP2W2qQRjQa
xMSItcriDdzOvS9urjjJ8ihm3Vj72ETJQo+3cyOWQ8qBbyc4cKosNFh22+gw3aMa9ElfUg0uC+rZ
5258A8Pc8qXb9Qx9C6PKs4Wyb6zG2dxAt0W/ZW7FdRDdxR6wnl3mENlAfes9ySp/XIq2i67jZPii
LNe5ZnWQh/x283NljMQ2ZfPDVM61Z0zpf8zqaT6TtqF/KOZFhEiM0m04ZSDlNc6Mim3L5vsom9fT
mgWFmHLN9FDqw0oc0+FzLFZvzycldu9m/+SKLe+ql3Cco6HiIhNiQ1v/9xPtFAfi9vN2tdcVGm1E
rFmC1vTv9mTVkXVHTs54MkW/nOg4SeYwWstCIM7M3u9XQ4Y2B/MM1peK0/+MG0l0cG40DUNOxNyI
AyMGB2YCxu7wjLd/vVK5jnLWhdg4Fh+uVdzaDjXKg9NajPMGAROzzuDfPP6GtVdE/i//QkybKIGB
t2G6V6kLSBFzrpv/IVd0CynIDR3962LKe2KjZb8g81PMRWhMf+jLcpOF8jjRkBFe6jTS7geQkf9n
+GRm7eg/oyUvb8P3l/1i8qG2m+y5I/no6mm5p1HNDlWcGfkpFir37sUpF99W/pXtk/jhUPsiPjnF
6wQQzEh5kDuovGIvHbiubuz/Bg3tXhaLbGEEEGWJe0O4c/wl9lxcCPz5E73IQNkFl/nNEb5J5G2B
kBGRlWiIu5nF5wkcLYyWBGngB7lKs7wy4r0/AKiCXRZv87a+yMcyaWIANlGBYNds3m6mEXV4PjDA
B4pAxjnM4sixzKEMMtRjC3GJ60h+HnCSrBgibwZ/z+vDlOy7p93dFu3T2kE4zi9JtFtQpCDWPeGg
8hDwjLhF1piTA1fjL8VhySjCUj15LaEy8S3Aw69vRszERRWXVeQ0C7GbMNhDFQFdMA3r+qCVZjBY
AiWw4puPKy54g0qKpIgOimwoQfMqB0HocVJIh7nYLLRZDmpyG1ezg5oY8VwMiAi9jJMM6ml9W/JL
tgJKAA0EjED+MOUbbErEb5AB0jnjX17ETYeh7PVuHsYZk3ezrtgAbG093c6TBegsup8tt3NeiNcj
vrmOZybun7h+YkabgP6i7LDlxuVKRbZLeuasGyH9GuPMc8EKm/DbVkU2K6IGai2gMTGUEJpirky/
5gZlKIr5ftpel4jDVHOLuAvkkHV0M+UUbcT4mexnxQn86+duBrld4srbstUdcF0359R8F8dPXFT5
croQ2yIxLQlkSoSDWF54mDgvWwGtiaWpl7VfL4dTpqxj44Qvy1+1ocRCNk9wkrBMyJ5T8SmVvMZZ
K9dgUyG+q3wi/0q8rA6teyOif9n1rxRfWepjc2EvzBDLlgyAJwqUpNRC2tiDUS8g/iJtTpL3vny3
17tkPTxNlfwDHEQh/W1eB9sVmEDnfrf96Ou3/DCxcdJ7N6/BR8TGxtXo35GGZfN0XFi4w5cP6jL6
HaA6QJUvZGsZYbCFgkgtRrJCiINceOlzxR2KC69Ew27kQwegjJzo8E6UFjyyEmVfqX8bqkMI1tuR
8erkny8aECxwvEnjlyPGk5fHsKpHj6z9AZfaA/o9Q2TKJiBjvnYBTVjYjd6ERnvX3hs+6fgjzDxx
aE6v0ilFOK2cx2owTp46GBrhJ6fdEtXO1auQ8Lo0elvcFewHxIXf+JcH+B7ZpJyRQXq+/pJ5Lyhq
qD+LdbKAvss1aK2AGomubuXPXPN9NQg3i1+5j+QE5HX9bbB7OCAcMPK9H7mnLdNdBPS1M1x5KeHu
7QMdTpCS8p14wxrYPhP+bnv6C30iQwm+AHZ29+9XN0JcCCuyx/U72MWr1FhIgbVU7uU3I7Lc7MFy
i6CY0Va4eL3KoBVZIkFfMJbxSh5FwIheQ3rMQ2hREso5HT4g3ENmhNO2179sw2TtcJ2HCc/w8E7x
wwzWeyViUigs4F2R2+3XSoR9O1Oi9gnqmevXlUh5kdMQmF/QiH7Jn8uyO+G0L3IwOQHN659gNmcI
rjflgcOcqS/OJyL+pctF8IACqhxNDG625jdKq4AmDa9KUF/HBaqzxVGCU+/EJ13IQ2UsJV6l+AjU
7RgWYXTlRVTL4Hbp2/AJCGjCjZNnaN+5spDLQQxD64XraydyNaZnvYiqyXeYFq5Bpkg2kFSZFyP8
T4aODaMSGS8KYlswmUiiPQU3N6AeCMkdEGhEDph7er6NwPNhUkiHRDTlHt8EQYlMwDUM4nYGGFG5
jihDGdLslqyIvM2hv6zl9dubsYwxowmC4Elx0STGuxs9HCc5HvEhrL5erzvWhQJxDhvf2/6Ztj6A
YFb0wvMJb12DUZq3oCzkWVmAbpyrC31ZrPoVDTshnOu/ZDOsP14e2dkuxLTJrlb2tdfkzdUyyoXd
RsWKZE4KwoTW1aniciluWCiEiMX2ycDJrvsmp/KTwZuzExchiBTk2XCpJEj9xHNca1nE5XUnzW7a
FSt85hBHocDLRneOC0BXdue2Z86zAEp2AuUIA1mTmvgdLR6D5l5CLJL5UBaSJZMApES2yR/yvGbS
onYTSlz7lvB1SKrJa6ktXzTTAxtuwqpneCNhiZzQAWWwktCyWGPTExWW+UsXOY+/FgiVmBH7g0is
/3FylaGrIhwmmHVleUb25aYlC3bVA16B4cpg2eNg0BWJPCjLZK2jgbQM9HTETr//Ac8w/ANsn5IQ
aBJobwAJ/Pea4rPWXoY9dAlLCg7Lt5xGNqoyU867+3pr+8oOBhBiaDBRwPs001tPOfkN9Ajw+dQ7
CPBqt3QgKKfzUh+c7C+AK+lTRWnHZV4cwU3Tl/4AvLKkYOP0eLwAkAWb9+HAiLcNoGyR8lraAtKh
hPb2cHi9b6hpHbjmQPjLhgWcLGVE8+NBfR71VaSlT+XJgkMSzrZJpRHOTIMheyWa3DVAyTvgf2BA
q6jW5gnMfS2ej5Ceh7QttqmgoANCHzrm1NzFtglTbLR3oNwZt7R9KiKISiuNDAvdW90LnYBYLy4w
H7lG6gkNDPjXc+zAOtl7R3ItNE2gwo9C2OcNXHodYGAaMY53d8Cj+GPgcfuNT5kKzWQGlIvQE4CS
FagES8geWMhCJfOptioJg/erFEeOrMtgsiv3bpqvirPjVxYF0FtOlXKik29Cizs7N/OTEW3LWWUG
CvQb21Vx+kzyj9x51PpQ1RdVt9Rr3yhDlVYTinCSGorXkxwFKVM8VCUNnn0z8YfKyrQeVKuixwQc
4KenQbI4tqtyOz296WTWuxhwy373MtS/HEh4dtXHPllMj8XDpfq8OHNdoTUKOPnloI1tSDVAwSRx
b9/1p4VNs/bNarP3KR6ooMjbu8PCo3yudGZVOgPWCYxZNd2UqpljAB0YjGoG1QOQTRTRpX+Az60s
3G4wHqaeDWEuvKSQl7Ye1TWHzE0a2STUH/orRN9Hg9Xa50B9NXZeKbqRDltecXGhLx0Cnqb1qQYE
GH5CV8fv6H2QVloaQ9GWHsP8GIJls/fTenh3YI3vih1td3GFlMeCzrBQJdBYAsvyeRkart36Ve71
8NDtmcTApi+ACYfwc3fJIGx9bs/3W3vlXNbladUptLiMWuPOHjy3m8cjkFFHWmS0JK/SXzqsw3YW
U7K0AVbt91e4GWxoW+DWFShgj1pivYrrwbNqr6zspbJiyiQ7Ci2I4YI/kBbdj72zos0n9wD1btJ7
wx317yJSF6Czxjyt19nlsblMN9TKH6NNMaEF9QXmrtSjJZaT+8ejl9dwIoeKvRoYy62+uFj34O8P
+PB6AHbqmE97HPeTb5zdkm0qUZzD8th73WYGOl5X39T+0VZ9OLZP3f8RdmZLjWNZFP0iRWgeXi1Z
nvAENgm8KIAEzfOsr+8l+iXTWQHRXVndWVTalqV7zz1n77Xn0LtZ2y5xMl437aFFqSgSL3mUzf00
3CVEsSAW7To+6rpXDrHkitksXwZSrSaK2ysIyWTgymS5YTKbA7PeiBg4SGftgIlA/Rh+wfkTHpVD
5pB2lDwku3oPnYKMLGVfP4sbkUKDEzX8VfJbr+bvip++wsDrPoVX9Rg+TbT6MQVT90JUxSvFzUn4
DTDZEzI7qDppfpwA3XpxvB6JLY37cZ+US24XgL940WaA8UICB1b18EV4ehAnVUxaqQmxl5ww5xha
SwQumnvI1aj0x9/SC1ZJmj/6ESuwri61zxQ3et8fQ9jjuOZzEjkHRQUyY7wEc5SNbeTENiOUXho9
xy4P/5FAeJja7KKeOOWu2oiTCk76OgDIFqstaZ4hsK5SubYIxnv/LvZnsbgLJzfD1Fs/1jmBCw2x
BfBT98MMrJjWpfWY+6+FtC+Cs0wEQINksk4NHol6qRa1Uxuw20Usd2uY/8IW/N5EKhQre7qe0rUS
rkd5AZBGvTM+aN9AOT/qouNrNhQ8UuXjd+1xWPUX6dV4VR5HjtvGVb+T76hJN/IaWyyp5tMraYxo
WQHtCdmSbJS+s6ETKjjLtzZXgZgCNMxr7p+D9x6f9CeuIRfew9zS0C6bFQ/+Q1Rw7NiI4CJFN1uD
aKKXld9x1GVuXO8ySkl9We60U8lCMF1ZuLz7bmQbOZJaUk8uKD++MgnGcCplGxxSZUNSFqlmYGZx
CuIvFBfe83iyDvRnK3GOFofmyDcbESXMUqnM8WCC7Z+lnbwJmX3p6/pUnxrMbRf/PcT++OEj4PxI
9uahuao7YhUBV1PGn9RVbk7baChsDbRmrH/I5M++FVzmM0TK8ajs9buKblDwIOwRKZfPOHgIk0qf
mTk9Wh/NlfSv8EkAvfLKNYx/e+/lJS4W7VEvVxW2FR/jEh5+sDntbNOomL3KwcrrUQHWD4TkeCFr
DCEnNhUh5JaRHMTaZpv22H2x+9LLQTMNOxXD1zhjS8mBwgXJW9WaRYLunggibI+47gbsBgvtTXjz
ZoJ6RSwZf2xu87CyPPZzTl4PGhob6bCo1RnZbnFWyQhbVT9ri1i6SVjhoiQ1NJu0SzqSeEFHLAPE
KA10Tsj0icvE1bq1wtEQXHBGAPpeFp7aqFqOPL2Bcp/Gv3L5LAoPiOItUXIK0EKeUjkyCiKlflHN
MzwUl7sS34qfnCuChDm9cRjxuQbdcuARI8RHz5ZBdN8m0iqglsThFz0IVrAoe6yFmvqWES0VLgJw
ckccg2Vg1+2hNJ59rnQJ+X2N9rKRXKkjhsIJXQuHcgHEnnrFAfbbZ3svpyxZK8MlQnRD900Hg+yE
6lERNgNLrbpp8vuJ//ZEydoBiSLgQPn5/oJPRzFp6q7KZqeXS73emfFZM+7qyQk69pxVV8OR/Yk+
pv2HLhLSjgTJYqYtYJG/UZjKZSv3YTqcpHd4Jt41NkvknxisBwhQruTZvUKlABzdxUaTy4Tlusln
3G3Ulj1hjzAcBj1fvAgXu6GoWkyfM5E0oLSDrbeU8zWe7RLD4uwdciT6n8US7J7MpA6llOf0xbat
d1yZUlnDF+JfITEesTY4AJjW8i/9+n29K1n/8YENUQTEpamqaqlfXKc/dMxxXXvCZEr9SdA3csav
6xanZ0H2MO8KuZmsrbNietHyyLaqvakG+0Y3VpaVOuqwlwRH1hx8hyidw8HmKcAOkfpLD6lx47A6
ZRro503Rn3r/ofbXgbQQx1WDqERt1UVKaIXG/x6pe8T4vcIppr7q0Unu8sWoPNTqLzIPcMN16pFN
vvU3fn9R0RHk92n3rAprNjxtvDOsSzECeNgkDLX7i1kfm2Klky+QEYkE/BjEw1YFux6vy3rD4F82
1oNA8MCv2ttX8Fp7pyWTb64QNxq3v7H2jHWowCQ+aMmWPB7048RYGT7wLMw4jkEX1LPN0vW764QA
RwXattfS10Y54O/yi3UcuilrBXW8b/vZPsw3tbpuQ4ozd7TOZWP3QFsHiDFbHGhTvCOjAixoNG1b
zyFZcYa8gmXEL8d3H7kig/IYfL+jAEpQNz41d4q/cFuiyBfnY21fLn3PFZE7+2ut35DiByl2QME1
LCfUK1BANqOG5RHsNhmUTqDuamudQ3RINnlNEbOSuCSwi8E/otxkttPt4dVj6bGEVY44gvaf6Sbx
bBeQGC14TvjeKg6+xFFma17CoC87gtdsBQJQ6Abd0mjX39+j/wGrMMERGiruF9PAOHZjf5GlUc9U
SUCOFWKShxHD1+tAlOKw4cVree5s4msBDrgmsyIuKQBWOm3PkC4VKUhM0bWVpK2CfG2MTumvI8+R
o2XDmLdbepJrSEscxM2v4I062qImNxzId+XEt0goxyojL0jBR+fEpWMSx1bPRF2Fwhd/5GBjxZoZ
jJz3hkXwQa/CaKCtuDznfFNWtFIpeIutIbkp/1Jutwx+OFANsGt+8AhJ/6Xo/usqzQ/6Hw9ymOdV
FcrZcGr82TXnEaFAC42VC14t5QXEiJjKzRXVBdhPbNOqwn7lUjEK5YpwBXK35KUAIaVf6/6aKjeW
XYI1cuLyiCRo8Is7MNDrfvZVk8DaFY74zCmA8x00PN+wSYCtx9kuEhCIlM2rARkbBs8C0hjPyYqt
mN/p3SaMQIusLI/Dp9sSi0UOIYAAWt9QyR/HObBXzhfAvElOxVH8hGHpfgI6Rk7BAG6RdEyHKhq3
Jk2RYRXJu57DAK0Nht7tjhwFcl+88Y4Md0122VMIahBkgj+WVkRmmSvy+I4r40PHnTmtdHlJSoPn
OUK04oiNTR9GOu0yr1hFIL8/CljWlHAG5kT2V9dEBira39/a5n+uvn/c2rMF7o8vze8U1WvFcDil
KfYDG3pCQ+4Dxx+MXKh01HUDe0vAakpMlDMUTv0BgSFiAklAz7Tq2Wu5dJ7Nb5K3EnKrh+5UrgDz
cxYB8iBrsx++jB2YlIQIlw4VryXOjvlGWijEA+0nkbOfm3AsLJZgHggx9p7i52qbnUlw8xwRW1i5
xODKMjMF6xZzYOcGw9okb8XfsLmzR2vwzzjdeeuKQw10+BdMgiyUwbwYbZX+7LWnUthV0QoKRlqu
CvUHC4z8H+AfFghTVnG96mBcb5GhXSlgh03E/pSQAW5IHE/NYf+Sjk5i4JvMiCUhXDXiowgn2io+
Jd2zGG4zYnHiZGXF130Q+E5EB7Sn9FWadU85Wqy7XsIeBZTeoAnEkaCME1ZVi8xjjkvsB17NgZN/
KQPEoty1uQpfHnsp+dkDm+Nc8HIIk5KLhhmrTt7b6Hcf79rwd8eYUafYK6Q3hUaQ0X1K0AfCI0is
niGR6naQd6go+lXY7zLpOaP/DZZOBfwxca58MOutLjKGuPPayzS9lepshgx4pkkP1VZW5+og0/EC
Rg5pI2RXixp9CSYXhzB1AZSb6B/on/ZQmzbj+F5F71ibre4iqvs2upjyKztTwg/Q282VXYxWXV8m
Kaz6DUUdcPGKUzQjqeQYVktTX4nqRkzPVr8XeFZJGtVtlj2QNCX/ZG0FWwzWBg0nmZrg0Iv34BV6
bwWIPJ8cI1y1nSvTIVJ2SnjoyP2VPeBfvYV169zniEj8p74IdmYbpMA17cC0IRZAxAx9R5dnPDrL
LkeCDP+pq7zOVWq7YE80evL2FtPHvHOSRwQwGE4CNTvtNW4E6BBQr00nDZ2U/jekCGGn8tAwMm92
vOlEpgD7UBpoEqsUlifaNwQirUNxK2T2vAiFF1m6St1G5iyfb/m1FGyYf+ybCRM0woYISGiWLVE7
XPEPjm2Aacn2GKQdi5DW0BH70aQ4s61u/DyGDhyBCk4hv/KWQBBD8c7SNOlPJbakCdOdOTgy5/RW
OVuDclQNuhId+GyhxxIfvdaZsrEG2bVU6zpU4dnsWJeHq8q8opzyjdQQoNu9lF+JAoXLYcMiQtTy
yRikxqis5DpoAcTJGk0tdBWrw3ZnJjtFPqmcMnM6mH1JQmn6onXksYbNZBfE1KSBtPQsnpgBlrgi
q5s6JSI0zfc+/UV/wJ9NZCABYoRFDBzN6vYUy+gBOOOPnbkPq+rRl0+t7gE9MlzCDu3QNfJ0Gc6Z
SxNmEDXZfrVeIV17c8qFT6OEvdssYAmnL7n8ibvTyYaRogb/AG/IN7OnRN32/mlsTLtJSaGLOzYk
NCPhqzd+NLq3LWDia4HIkZg+pkrDQD1kMDYyT1iOFPKEjawkvPZqYDkhx/hu2tbCZepzO6CJI1Ao
1HCLse8uPMqmMlhWgLYjDHrsKFANerY1EE6ZwobTvUQzMSeihQQhhIaRIJ1l/1r26p0WPnCqQxpG
VlPNvVQWhwHP+cjK9P2G9B9sVPAaomFAwRPBBFs3hj4jTSNPyKfuZDTbkpOJGdAZK8dDzTkWsAC6
LP0UDARzwHd4UbJ9UG0nWpst50Q/6IjKZVYh8cGNmme5XVdE8k3Ihhv/UKufMqtnn4+ES467UdF/
jbpC4iuelL5c+UO90JJ2U+qK6xvnSg9+2CZujbyz5Q18syYbOI51TRZvvNvj4Nf+YJTNSTJfR3IZ
SvNE5ubG6B5j+bMCr1QQRsJcV72mcGQyznLfX9sbrySvb0FytUzqWJFd6gtw8sdeH/V+nFfwEk+q
uGqEfQe2j3YKAJVmoCGy+v7FpH8XBF7NnEtmTOsy9MC/K4tQLTwzqf2vV+McK+UvVoFzsf0cFA5n
BOhxf5u4Jqfa/OFz3jhjvz4nhumZHm5KDFJuMHxSXwwJ4K2KnvhHJ9K0vf4ML/mvT/fna9wcCbJM
KDK1M6v5Ni26rVyWKzpSFdW9XJ8bf2NKb3UkOaMe/rTS3vjW//l0N9cVcp5p1CAFKbMzKlEm7y2q
OvOlJWJvrhY0as6AFYmuY6PGLguPojF+x0USUUZowjOITnukoFON8/df+T/2Uaga1EaGDKQAIK56
4xbvTcNTyqlqTnX1NhMuGNUp7WuZXok1/f6VvoADf+w2IIH/fqn5Iv1xK8dJoPVamc8MT9ntB2SG
dDBggT0a45xuLS2rwtglKV4qFvQyA/ZUbAODDl9zrao5LqdfiBuf6IEAu+GYQ3SQPVfAIj6qpPT4
pd0nCWnzVL0Zk8syAwBFxcNcymjEH06X0r8fRtE1+JqWKinmzCS4+TBZkQhRUkrqMcrs5MQJo6Xn
9ZmSedIsSc3lME8KQjySfgd+DbYCEJyAfqw+F9B0eOipWzTeCKUNwM+4w4OISgmPQ+cWAQS5RdIu
rYs0ut02/ZA/oAtCEqc8qwcbe33JTIVxfeuQlRt8nYVEc1m+qKfsbUQEe8qx7VeuR+3yxAA0WZsI
IMa9l561YDsgoATvac39UVLmhL35C214vqAtg/X/mLxmh3nBPjZvFIEZAza0LmeKEesOdFq+817G
15gkth1h1nQ/819yuejvx0/FojqFCDPHw9DJJTJ+DrI7Ea3zYZzp89Cye8hJOjoyXdIYSREuCG+J
4SZDyX3yMbzQoWt4LJ4H8hpoPHNgpt1Z/rC+fa2Wf92CfGuypBiwI0AXybf4eFEp/LFsprk15Ii6
AyYN7zJ8ZxgnZDuBZeRgEzlzP2rieXtnWCD4Z6u0NRKWfoKfGzfHuNm5rZHZDUpSUnVW+Jutpaj1
ouhzJkjJhk7TpnKhxqxwpV+0Bbh1kg55Eu3wXrgTmfAzJX8M7rILHkPrGN6T525ToW6iU3DXrwy3
vyIFfKasOdOu4Dy4A2VEr1F+yJ+Ee2S/G30NBmdkBvjOCGzbnrx3BZWrvq62whYtwazPxRjQ79Dj
7PwH5ZTYyg8r/M1O9v+PSzqDCjzUZFJ+s9JYQd1JRqXJxxLNdfs6ivsGARQcUBPTW/zDinuz4PJi
vBCUBVI5WN3Yzf5ea6K585MZlXhMky3JRfLRFD4AmI3BS5bbfvoDl+Tfj2bAM7ZI4ACK+i8YNYpC
mU+WiseMsSv+LUxBE403aSHiOSEQ6fuFdK6m/r6JDe4b4uYhSWgWFdffn00Rs0KSYzIaWfIysCYe
mUpk74DY/f511J9e6OYb63slapqAF+oJ+wFYlyy4JytGX1APkPuxypHq8iqYLkGzUXtQGQeDyc3W
SraWTHcEBKzZkTn3ynxUq5zEXuOOJTwp6B7BJV2okCILBwADawVLDVOB0HIJnWKaYki7Yca2rBpo
LrPQbv39Z9Nu6o2vG+TPi3izfqehSGKQoYtHARwkc0RxPeqsdObBaNbiYx6SYGyrn7EPNMBhICPS
SE1WPkDEh9K3pUuqPtT9Ju+WQKlI/JOHtQgQBz47lE8yxWiUyXOjLFK3/pPxrHzUvzASXwyQSJi3
W/Gh9zZmfGz0X2m1GrQHeW22h7E7sapysv3+o+rKP7cnG6+iG9wx1Og8gTc3jCUKqtIoQnPiMHfX
J/3L1Jf7ZpIOiXqflgpBYfWrBglE7Mp1B9exhXXWV58G6EYYcIuamVVlzMzRqF3I1QnJQ5YRQQ67
SZVfVPEl50Y0p+Ia6R99TxIw23NCVx8gRpBdM4v8KGa1w94PiY2jDWJEr/HAlN+OAqIWs4JwgnLJ
kEglMDWSEVPU94RF2JbXPTcNTDlKT78WN+WY78ce1ChZeR7YtxLNefuie5+JBF2VqL2xpfHmo/S3
Pgd6hQ3g0AbqVySNG2yKwNWEXl/E3iedtRmToSgi8ud9wFCqxXNfGMz9PltKBgr5fUO6vchEGimH
2p6F1lvnNG480r3jPN21Zb0Q9YjJF6dOxgHDON61DERNxK+FwE5ucJikOLEkQuiqJ42BZQgimAZP
D/83ilyPV8tXAlReRSo45MA8t9sayKbHO+3A7dMGrbUnBv/NXtdRRsX9XSNop67zyJVCSWl1j4a0
FfSHpCDaGfqlQKSbUbyn+aXHUDRw5CyZsUePEQvsGCHHrM4trbxJ2krpCiR3Hy2FchuEPINQviCk
v+pWeSxIdtaucFJUmfhA71IUnMwmBomv88dXPFye8WM5+zhVfw1tZSGNNEiHs+d9pIweF4FU3o00
S3nROXa+OmitvmgNbRHw90wBHpUhncxgS01rZcQrLu9TQkYKM7DFEZWsUBByX7q6ISCXRVParnJS
3yd//Jg6kyiVBuzqZKAVraN3P62Jeu05PfeDG+RHMYO2Oyp3syLCLBtaZHTbcNerTucXK7N+Efg+
i0kD0rbkLr9LIQZaYk1e38ShA7udyARFwX9vtgjpX0LrKiu0TSNxH0jKoaTTUwb1UhHKYz3py4Ih
cJ2juO00adkxAjcFJFHgYUWLPoJ86HW+e8NHnhSORJqkxdKnnR00se1L0MMFr19XcbLhUPvA4xEH
oxtP53Sg+CIMd7C1ylhUXXVE8dN0/aq3pLtcmVYRmiObgIalEKCEdUX4JB0zs1KbscPFQpcp0pTu
Jclfa6ZmPk24sEkhcE6uNDCHM3u3165Uc1P0O0APEcSP7IiyOdf7AwTHSFOdYdrn48GMr6GxT+AO
d8DJ9Kpd9bK3DDRvG6MIT7OXjDu4qzLSxuhppQRDGtxm47mIcS5mMFdhPqrF/WQAga2Gtx6nnna1
GNV643tRflQm6c3Ba1boTlpSFjIvbWULAZKdiuVW96f7gKTOXlsVRPgo136KHxoxceoxXytqBy0q
WBUWS0OwkpUErQZYhRBNB3bVybwYHU+n6R/mRpQQwNuKBDSrTLEzXz6Hqe+U0Y6sgTx6G+J64df0
PfOdYnCbYxFJM4dyAhVABLArBaERjq6nM3Ygz9qn15iSTlnTg9TQq3NlCrG8m2gjRea0iMGI0h7W
5pNAuxIRhQ5Zc0hSrL9km+TWPqvu5+dW3UpJg/BIhGgskZMcr8HQdjnqaW2vSo+hBNWKjxADa50S
ojnJiCFUTudAMx9+IoFmI/ZGPWQGGj0qQOmbkgh1eiclPahqvA+AtM1rhMFPjR3qa2k8sEwqA3Nk
YEeBjwy1YpFH7NO8VggseF0OnjoqOg6Ci9rsnNpXYZAe5KQ9eIHngj/iqS5hMoR9fEzLbNdGxjnW
7juY6D7QR06rcAs3eTxtBDl2AfCdJlCcnbgHUyomVzHVfqHBUbifxJSMYj9i4OYTL4vwgVlJo4yv
qdg+AtGjFZtk7+rwGYzE2wcfNTo3QVd5us81/TRUAi0FuyVITtCCoY7qbeIThZrdBd1l7mwV8WMu
OBFfhdEbv+JYdUXpzUR2EKFLVCJjUaRwbbl3puxVFf3PgKj7LjxFkfqR8p2Lk7L3aHAkoKGzUL8z
EGYZ/GFF+xIzTqf90YGT7mbVQ6s+6z7dt4D6YWkB0WqzewRG4fgI8I8mYs8IF2UZikSepEGCHRqU
m4gvVQsfW5K8PYYnuOYoX7nRr9bMoibTlJZxYgkbblc6p7qtKIzShn3KzlV6eL30YMcBV5y6DSXE
hQLR9cptw87h80hkVbUJOoDZHI+tS4SurQsYADFqtvOWaAwa2M1LKzVkNrLFGBawHiSaXXBVhX5b
Jwiey9EJ0UNpVrDuW+m3QIC4NxmOLSfho8jWrVnLsttZkf+pAboqx+48itPGKsd15TeEhcroAHjY
8lhed4LwPJHWrE2KTT8DnNncP4rocvNAWx8jma49hBiqqvnpKUkeHB4sHjRtovPJFZ/frpXGBKH1
RN6PFz1r9tbFAMnaGinC5ByRqWjGH4EuPGd1y5gtJlNLolnvXZXSI115YWLU0q2tzhR/CqJXgjrW
U+c/SzSTDaa/5SidFEk+6fAvctqPdEDUmthI9oC8Sj/p0Mc8u0MSfnxfkN0GJH01QhRDVVSCHVCL
fKkr/miEdOJISJ5n1aegkMkjZ3JXS2ejjpYziHTWTlQK4ycvcuYVpZCLi5n3G5MmRiG9Kkm98BKD
+Xn11g6j3TTXzqt4/6/fv0ntnxPUXDTS0p3jHkgSvD0qF6leNG3v1adUHkFmoi0zdbvo53RcFBQk
mc4VU5+Fv6XMe9DF5HOiPYXoZTevlLEZ7OIwfKhwhdF6V3RqsVBMVqIe32dVeSWr06nrrWIKy/l7
l6JoZ05GQvgIng3vSQ5hA/aA8RNw2QUZE8g4Ge5AiDOJTZufzckSnGDYN8MXaJSns8f2iAX8yWOM
HIMTMb0Tm5rWdSuPoMr5DtVAB3pkrA1oSdT6Le/DH06B/3YXuGTIYci9mn/la/77YCYkUV3FKd+r
1MJGTFcpossiD1c1IrEO1XODJ7P2UeOh9efJUIY7XWRBbiqm/MGZeZXLB0GE1Q+PQfQDBe82k+Hr
plM10PIGwx4IzjcHnp5EmDxllzhV1muTadc46Z9Sb9xrhDG1KsIFSX9Q0Jdp5eOUmg9jhnb7+1vq
P+97VecdaArvBKX839cnKqW0Qk3Efd8Qid4YPPMKY5o6RNy09zAKyD6TyEcpqxyjrh+GMH7gjjeo
0XTrmgjjys+wx7DhBXm2buP2PCT+D4elr7PQX4drvkNNBMptiIqkgOH/+z2qZRPXWch7DEnk85It
k+BNSwbdfLd7dWAtLO7AHMG6gfwMQShPqj8rnnw2enE7qJTnwyO1rF2p6f2k7aXK38nac9ecDYTR
c3u1nDegFKSFMqsgeILpfNaZ7wROZinLMiTihRNzNtAOq+P6PFczqZ9s2XrSNoHwzxk5UOq7IjBS
5oMt+JVmlw3PgnGqpwS2Ji3lnpstCZtVgNZ0zI17dQrve8hHY6P+0CO4FZBwWzEgoeUxny25tW7X
srCuK19tmvpUWDT0ZGSPCQNgj0e0In5AQkOVsdk0scYAD2sGEhrSU9qBlO9XhbZuc4EBz/Hfp4/R
9P4l0KJfSi0R7Dj8cOL/l4fLO7V0vle+Wcist5q1ZjLlUlGr6sQprS3Fh0JjAxG8Q1nPxVTmNjJe
1kK7C8XRbdGWjznqjnYpR6YjTT1BLrA6ijsz6u9Uygg95jtOqaPmZW8ott00HfpEfGw1b+H5rz6A
/9R4EfiurXjgZs9JVseSH1bJYt7R8tlGdRED5ZQHwroVyISBscaIMBKG30q71xJjWat4fIFvhvqc
393ef/80/seCMF8PugFQ3PlLv2k/WokWNKWa/n8mIdDf6RXAfJRQKuN0ZTQdld2IxpzATIvq6+d5
wD/9TyJWRJ1oUV1mOcA28/ej1tdT046iWp6Eems299K004OtWbymyBwa5oQ4wqoAokZ2LfP7Oto1
+nbM3JyUNONeFx9oZovI/ItXDW8ekVM9ggW3iHYoOioRkf6yrz/lEtz7TtYvP1y7eRX4e5X4+63f
DDxrWda70JLKUz4dFf01wzJQbbVml4ivdb+txFVML5eAkOEs8/LmeSqvbb5poh9yvm6jx+anj0tI
GJNMmSjpX1OKPyoJ1Sx0vet4H4N6r3hox17hlwoqBxDvfq7sG3jpGprteMYN8w0mXMVh20Bu0rft
+MMd9bV+316VOfaRQB7dgit7c0d1ql82dTSWp5DWhfrbgtnru7UKMQiAhiHAMahQfC00nBYET5Pq
Zf3qlROqS7m7QPBvx7OJKUF/GjLHWDXRxkJnE60tcImJw+HE0+w23jU++s0FBtEDP+HhXuQR/Ize
tLNMpMM1eBk7ZxLWcXTRIocMQwcNEtkpjUDx5OrXVFn76IIlMh+cKHKQEgeY5aM1dBwU8fh+MpRT
C0lZpNoPu9+XmOKfq6PK5gxsVeYG7t+3ez5MeZx4dXmaUL5Gd5roTr6j0XEnS4W0j3c6+wZxJaKD
dK5lTZFt3XCkS8JdFdwlwSnmSCM4Hlan8Q7RlRGSsF1cEwJBYsw214KOrIYEz+70ReEdknyXBkzQ
dh1rSI446V5u60XPM+VxPPoB6KvfxkJ83YggYZndKiKb++3gODZ9SROTtDxhreA/b/vHePGw/fTs
RwMb6yPFzgJl85JKbA4HW7yw9y9HG1eJMziTo9ov/VJzpTvJITzJQcG/UO1hQ/cVtZ2t27KtuCRv
Lo0H7VguDUwCFo3DxQg7zLRRAtj9AtWik9mhg6tzCSbM9hZXfE2Osjjb29XpV7HAj7CO5t98fNoh
prBne+15/sV1N467d0AROCFBlZnd4yy8Elex7O5RHNqkCy1+Z/bud7p42v1mWT80Lue6xY6mHX8O
UZxux+sI8EynDRp7N3FfgE3ZmYMNayl+SDsobL8oS7U1dM3N9I5bx9/pj9YRGCYrraO8oe1dptfM
Ne69Cx2lxUUisAJr7Spc1qsBZox/zh7gNECigcmAUGIPagSnfXBI75plZ793IEfAB6xUR1rh9tsW
j0huoU2hvXWqHUaMGPTbDO+avTf8KbRwvUe8Le1LmizbfXbsV9Nddqo2Ml+DBtoG6vSS4G63Xlh8
FZycHc0Vl/PXg8nQxloByHH+Z+RD/FaByM3/L1ymNifnxUdsU/uu8lW5YopvLjKHw7rtLz6Q2e3C
HVY3SLKqfWT6x+UPLv2SSMKN5I7L9FDw93L+U/k71PKtdPRevH0wQ4bPZL31tH6vIiZU/gj+qOZo
/CpY2NBnCZxtF+l5vAbvFqBvpglwvHHgLFaLHvxae2EMusMWEtN8eG5n8BqIBFAKO3HjuUSzLX7J
QEXZdCFa5Bb960WBYedIQ7IlQkBjuon0btZF0urzepsILAsQh3pEX/eUnrDAIdevyfPgBz7K3yXT
RE4zcGLfwwANpE27jnNt+huZEge4qrQJ6PLvmi38FHuGTMUbk0zErfYy5ctiXT+zBUqHnN8Zlsa2
vuudz2gJn/oa7JL1CFPB42ZDZX5Bocz/V5+6x5J7gHPgJdtaz9YJzzaOV/0+/DWejbvgKlzaX8EZ
u3T5kC27VbZPjyo5rpgFHsIH46Rs1AM/7MrwvAQngzyrHnjQjs2Tus/XwYY0WDffddinF4YzO9Gt
C3zZ/bjGF74bceVrtrxGyMbjcoUlcWG4m6/FVYKkjijC+S9CMXfC5kFeEAuPcfv3g/1Bx2jB8Nx+
PL7sPh8TmyAiHmfN+Y1s2sEmw5PH44pBlEeaSOcdKATuSvqijmkjGOCO2z9JG+suXpznF0ZcvoDS
vAKYt3xYPouL34+f5/W4tq+fn3ZjP/SL8/r3k7P2Hd42PzMuHjL7M7E9HuErth0+GXpOe32mR0Wy
YPvD+m/M6/s/67/F0s/IV4L+flPumAP2Rb+OyhOlNOOIrR/Ktm+ISx/LXGvQAFGzBwlVlAzm2jDv
KwwQA1MGIs+Qe81HR28aGgZR3daj7JSw4pbxo4SrRtM2JpIZJeS2nVD7+yDtknypklHYSsVL1+sr
Kd3qIRq78Jor+HGAu/v2XG0m8cdo4rftZUcdgZYhVVOtxlYqRhFCvBvwOebytEzwssztL4nbUuSF
ZcAgY+7ReeR7qW0Du8k44Gns4a4Y9RFdUs7uJPhzE160heo6onVMKO0bgiZ8Qnusys16DnsorOeu
kKV1px8qtP+62rIkceBF2KKI1u1uG5a9MOVecaqkTw3np0JBXhBgjM21NR+1mTmk8LYgV+xFKni9
IGIOncL37+LfHooFZF8ykcWpEiou+e8tP6s5/YWKRoRqfp5Uj16bDx1ryzNupZ9tktoN6dDfv+Q/
M1sqQhP9FuW0KrEf38xshbo0rTKf+NzNOY4OSbivqxX69O9f5VYo9rXfmzqKNBkRzL/K0S4tss6S
9fxk+Pd58TsjzFWur9R3WbJVSpsMFswNSOJ+KDT+fV0UeKI0f7Eiym3z1mk1hlnYk9Oen2LvoQhW
0uTCGdfG94CwEtwKhkKgA7iV7z/tv9XNzaveXFR/HMVcE8T8FFROFC61ykkYzaT3uNfZRC3taKk7
BWtsB04o3cj9vsOmNc+O/VeLLDSmdXsOUl20nMZTY2bLSZ2bk/v6LeG8rFc/3AL/jHvnd8v5FlES
MefcDX/fdXVTWnoSl/lpqs9TTQeg8wnbeqtwnvSI85tx8/3lkf551m5e8OY2byZN8Nq2zk8mrI2h
3XqNsMgobTTtJWASyKCnDQ/z5GPam/7LvCTUaO6+fxM/fej5sPnHSSitxMmTJj60on1OXYoiHolf
THrRrCP8+f7/5+x685FvlhctUv1ByvP5GhNeQSiTXRAmHzu09mj6YwhiJoCOqtTJtPjh672VpKLM
5PvVUTCRS6tx+Ls5Zk2jTmqYHOcn5rQ10vapy9c1s65mMIgNnWcKyqRuNdbZit9VmS90ww9ZEF+y
wL82M3QuhqXJmmIieUGH8vfl7o1K6pHxpae4WtTa/zg7zyVH0W3bPhEReMFfQEI25dIp/xBp8UZ4
ePo7qBtxoktZkRnndO3u3bt2VSEBn1trzjGRqyGtIavOaVAP0KroHRzSzG30yX2SGQNnBmVwuBB0
xRyLfYG+NAZHBZmnRRYbMmqT373ViOGwfMDYrMB06SY/Hz1GwlyQFryYh+YJq0DFPp5W48zyUcFi
97//+TWS//FgieKjTPRn5kZ6+/cXi6Q2p82XJYfr+BIhVDCIqKObz9u7IOsrpIQtE3QNbUB/pKdi
llhrKrduwKngR6i7N6PEg7ALK1fyZefnz/at6MBCplPAncrLxmT/+fujYX5UhWuTJIdeosVSoCDH
SXUdLJ0zgvD187X+9ZL9dbGbCofexGotxEJ8wOkiM23IQDJpEKk7XuxIXMF4HFW09CHiCcB1aTn/
+frflrGb73pThi1879oVhZ8cTEOxAnQHlD+nt3kQf+lzfC/aT1dC8jyTRE0zEAf+fVcDOarqRr3i
mWeq6hPZbczWeptJATj/aieSu41eMSiRCA31q4TXJvDApiKNwXvgSOrsfNWrla8u/RiKPMqXn+/D
H93zXwMNIdvk0VDpwJDz8scL9p95rRjzrlWbWtyLj/7G2LGVo5zj+lttg5+cWiNFloJt8TL5wiDU
cAB7h3ZG+x4gUT5XtmQ5VMxNew5E+iq+N+1xVYNiMRwCGmNKrjWJqTbnp+DNfMgfkLOLBB9BJYDi
s1MO1YEaUvhOlxYrPQlKhiUCpiuw4aGpYJ3F0siZeXbAS2cnE4P5WOzKu+63bdStv+D/i7X+cxNu
ZltvFPLSFK4QdnnVpa2cbsJxSeQfKSAEIsO7Ubb9hpQpg6BEn1r7wWtWFdYZdad02yZeTGaKgmie
ZZRvptDSPWIZTDcB2TwxTuqFdqAqpmFQVXZC9cuoVafp+PYJGlM7iJoPQWB/VHb/eYKtEJlKRrF/
387cmLiS1I29+ZWNNpY6TPLojDoAfxCWmfAUjzWjwWwZSVaIFe1a7ZHf+M19HlCzoHhjYIhvnc54
aOTcGZIXGfKhJYF4brJVZmT26JGmqpLHYlrUfGHukOTFgXWYoF4/v5natxWXN5N2F1pOha+naTcz
hNxVfZWN4rjXAqtYRZemcwIOpoj7GkAAc//TM1jxnRBNdrcA35C/kKekYhCDIBPfXQeqlUQ+1/AL
3qQTfo6Ug/KXoNHdJGrRqii7LICD8iU6FBiTLhdMzBYjbNJZ0gWXYRLPwfkNQFk2KfCEYjnrGIS2
hOrOnd1z/nGvbz9/5W+T0s03vpmU8BZ5nqGN496DLAJyU9iC+8h+k67+477qojq1oCZ5sKHevOzd
2AXGUCFdLRsgDL6t+Ls4QMDBCbWv9z9/I0n6x9v519VuFpXWl7z+GjXinp1KwDHITrbAv3wUQqiP
rfyrNWH0WL0CCdPqgVh80NPkAcevzVqPLXBRCmkIwXxK3aAalCzQY/UcdEhhuyfqG7ke1uGO6GmE
ALkj5IhrFuBneKnJd20hgNb2DLXKYKfP/dG4hxGFrReAjHoJ3lCPNtQHOJ/jL3tGNKWf/XudWQ97
emcPmc0vCTcjZiFvGdV3Pn2Ufo1/FW2NeYG0Fp7R/CD7S14gXZ2EdfwMwdB/j14SAA1WE9uISfSl
cJl8dsHS9FnT12Ky+xDRc15dPNljPnnbB8+Gq6BC60SW3/0yv+vT07yZHQwZaATPWqYpq9zcf7++
Mu7rlDYCvHViAvyND4/UcKoY5YVdw9c8IhaaPeXSSvMc6a3FWIumg6IXzsNuOVpthpJ00adzhPMT
jSUFcTCc0J76MZus50hemukGDUcIrwAEgb6s2RULjihPaXv9gyzYzOmhug0lLGrMLOtWXnBSqaWN
Ht2b7UoiIGDAl0ZRjR5WuiwiR5bmXbivSQWsf+lS/yO8kCWOPsYULSyJ+h/T7n8my6LVg1kvDsMe
A7pJsOp+dki/tINiFU5x0LbtGbvBZwyadU1HJXKFh5yQ8f209H2wSmGuCbkzvwx7rvuPh6Touj6x
LlRENTebQi+rjMSvxoHi81VdIPpM1wiWBkd8wGANkFay+iViIyC80hcT9FIQLcQ3w7HfamSYL/Jd
+Xb9lE3QXpdGI70bI+D0z5OQLUPK4uT8YgoeKS0eMqyMsLxNavYWUF1I2HG9ZGEDTz2HcgKQqQH8
4/Zf6kK7Ingw3jsI3cWnHy0yQMvwihfiksmxKLaKYEXucOrbFTDJ2B5OhiueolUI8h01m9WcNIKm
2EXH5L6+CQudwA0PdPvTTLEI5KBJC+7QXGmhG3gTOLTOqRbBd/x5AvqHCYIHDkvEEEn2pSlyM9vp
s1xR464d9sW7jAj0NX/VU7cm1BNjvTf3Me9QxRJt8UWNrRzUCRK0kpBxBgbaGLY2HUVl8p5CAF8u
OsQCv2NMb2SRtg6aE6S2IYcyrP+0AowFlpsUvHa3YufsN7Zn7nEeGpXrkUVES5d+GWxCOEgkeQ0b
qF/DnlLwpBiV1u1X4S8AAgtuI52QLQatM2v2UrwR432u7TvIhL2LUp0U3dlq/FWurn87l9AnVUXU
27pONQs9zt/bVL+so1kqMTDMpbJAzLWnvMBGgXmVdylq7zQokuQoEsy5y76KDenFgWwLxErjNzOZ
ULYFaBxhQ8+7it0uXqoifK1MXptWJuwyE4O9jRS2tjRgRoql+lZJOvEXKJvK1g5Iy1b6l5iigbfA
F7JtiR4CGLX0OnJbY8exmd13jyZAPhZrS0/ZrVvqK1zms8hcfSfuRGr6J0ZFfR8327R3IF08KXD/
WGAaCOclGDK75SFAz29dBaijv/eSlULFn9BwtBEyW/8+2gs1+tgTjImWbYAAdoGHPZd9YrgXAfXb
akcQs5jA8OUT8oebgWOE9qRajJ0RRg4QHcaRsSAtWSRM6rP2bGh5rEK8IDiv+FNSVJOerUEu56zX
zUecCzpKjhUEJ8z+V4IVy3lbubPCCY+Vq2wqlkDqzp90GuJPNNs07IPY1u/ls3nqLgW9K81WoYjS
kH3wd6ELPODU7fB5PeVu9EYXDzIdoT0GwbUsk2Q4QMrqrPEtaCClTDGINVFq23pvfLQgSfMFNyCp
bGANrKpKZePEUh9k/lV5Zevbv2n6GrajSePmTIovTiZJdRu4Ib2baTu+avAGawCwWlFZs8+RbGeo
2Xzio/+eIDSDfyXMu9kSw7x49l/YSULeC2OINkDjnElux5PObAzS8juruEvcNYoIqzoXwN2zdXHK
V+Ghfw3u1HIy2vumJdMJkvFzsYY6EsjHyTVvR5yoz8wmJSpnPjr94LW+n+1QjKjPWNBfmdHp1lg0
Y9Y65FMwBvv8Ej6jDDPwFGiW9NBT0TheF9jXRPxtn8pqeKtP2VF8w0zBeq/faQfIuPJCp1vV24JG
TQqx2NKXTmqxpvcbvESfcLXUt5LtG7nP6oVTu1BvtfFFjh5k4G/1toNLzhKZOgNRBepKOEEcCUoX
sN2Atga5NS3izm7ehaP3XFDW+IxcpCQLhVYIJGHfHUidEVdV46JOTfRNBQbrPWfr9KB/TE+YFyK3
kpO5zvdASs3Lda+9eihH2PVuxy/2v919dZAD6klWahsH3+2PzSLZiM/Gst5lp/ieLqD6BzC/lY5U
0MdddsxpPxnwkWyGptZBVJi4Ch5bLugynwL4WBiaoLWmFO502AoAOKAq9l9Rv8xGl0BvT3lrX5A4
Xys3u26raNF1i6FbkHo/BmuPyp5ms1YED8j6QDY89J2VvZs+dE+nvvQmQvEFND8Uvulb9tCD7Mwt
48X/ahu7Bk8Iks8j5Alk8vAEJIwIRw2kUn9OtUX5fF0mwOfEO5/IRfmYdRbqmOglWhavw1l8AyfC
mqTOkAtbWWtVd8MrVF97NtyNz8awH7uzFr6MDfy8+LWO3CKeo3BvDu1Jf65f2yMgd/YHvF48pvgd
bDBbGWOTvV4XrIsv/qMJVPKhf05P8lo8JUduW7XOHwsyKK72VcYe6Gi0hUFKb8UTeG8IS6m+C5j4
m0OCfpgDSitv0PExzp77ubRT6cnhJdbXpb/mjNfxp9IISaHXdr8snv/avE/sEnES0JgIL26OYGLd
zZQ2jYa9oMAsyS8Uo40MT08f21fhEpAsHyyjbPvLkv2tDsVSRIQx21W6WKipbpSEYt8PsZnF/b4b
bZlhofq7vt1l0jmOC1fN7rT+3KSuRytdhf/J9InCXD/N8j3u14z7WpEKj7guIvs67S6icFLkh578
5uuuhPsQLPpsKWJ7yDjLS9aYf84gOOXaY6I8KylSLWGXQDzFR3Fdt+a2VjlDM/dnK5Oq4POIdUEE
H3KCpNSFiDveWpyQqeh2PFn1nCiuYDh4b0H2J2ctc9J4nno7CfTssMijbcTppmRO0/UDk6YpQjN4
SnHshqA6h/iXygB9ie/7SsS1bHvoCOJJnd08P8W/XsesuPZTVLf/mKzas8f8/CDnBxba7rU6Be+F
ugRTi6YagUzPtENCxlK6nsfmgL5evYA+9WCdLcejEthIaLSpm4wQhj2QW4Q28uUj2AqdkrSrvnOc
jlMb9g/6Z5ivbBYFircYjpY1XOlqI0XYgqzqAMxp3iyVyGEbQMm1dEedFmyvOXgncX6gjFDYfwLz
f/Ja1oEJsM10TpAIvRD+GdGKd1rN9keoowdBXESf100MeDk8xm9hNPmGmRiAHFLOO5G3+fmbEEn6
vl83KJFrHGxVXZvgDX9vlqI0lgK55g2lOsYOnA0HGmCtnl9d4W6EVMtGU96GgLSv2DB2LYT+3/BC
fwrgf5/r/v4I0yn/PweZURj9RIuzfq9S+AA8cskITdUitz9orIuP+Yv6OHSrfimdvJXYOCmZPbGb
fxot0SaEuM2s9BO7UoCHmzUeShbELWXF4+0JYks4KR5bac0xofKQ+mNyt2D01F9Qaox5/WyujGF7
fcvnySq4mKsydjgLJJ/d3nvG4gvTvZzNiSZFqjNvjhoxewHRaxPPslmKFM1AuqNwQQqiuxrUejiV
s7kozrvjz/PId0GmMt0iSpuiqhiYWW+OvqEepzS6037vuUNCUt/I38C5Lyw1yjz2LBXiP0IEtwjm
6mN7rj69C5aJ+FN1hJlN+MxZvc/IugGQSZUJYOUMEQyhQi/JJ+wjvrHQ7iqASb3LAG8sw+1O6pQK
wKQy/DYRf58S//4qNwM54ICTCCjZ937mhNK9XJ3AzCkYfOJ3wbhgB+vRvQ15YQn6IVIpPobnSnPD
5oAy/Oe7+t3sOd1Vwt1hvRm6pv8ZG/958fLC7JvejPo971lP1pU5jbPpZaDSSAjFiRG7CpcVK9Ub
ybZfQEvMu6noK3AnHfFsvkjTJGxLX/VreCnvmhTtjPYIyg4+4hwn4unnz/uPE78h0s7lL53ytnwr
IPYD/1o0odztzXflHFwgTL3o5A0OD9XdyJ6XvQDnUYfpsHSuMkdkpzmkC/Miuv4XMEJe59n9L59o
Gpq3QxeRHh0BdQaO5JZmE2As90th7Pb+43gfrmVXPmkrhoH6SPgxqrV+SSWGTdwMT9+nlK27xI5O
YrM2MPyBvEXew5KEzs1VZ788XO37KdCYFnu6UxjOkVvfFCIUmlbDKPiUReRHtTkV9VwMmU9hMh+9
7nItHgzhVIrE6ME5ijoyz3dSsitZKJJTLz+kRc9pBEWbj36Nokp6LrWN0D3oEFehNxIPI29gtDWk
j2KNBL2GBMovn5T81Zgdc+UB797QfVIuA9KQjGsvX3oj6S5Fe2mW0Fk9ktzqA1S34ldSlf6vAaab
ujwRcLgBxk3PMzJmXXaVvGZfGm4M2s8AFGQPpT2rXcPNkKCxVGnv2lPv1M9oXu9rp3/XzilbRagI
L/0+fEVx+ip8IAUdjt1r94XtWxmeBITX2NpDJEwvoPHgEnLCmorWwAIcjjF+vWyYOMa74LU/ghV/
pJ6evHrv6nv3rJ4zdpfFS/cmXcRTd+wvjLKn8ZK+aZepOA8FG1zQW/rEa/Te7+On5o1azSl7jR6H
g35PrN+TfOnfTCRtkdW+kXb9yXRfvsmX4il70u+N++Gg8vdw6KYfz8Gr8DLe8eMonymXPPVHPtZj
9Rw9zl66g3ruDuOROZEfycbfet7KfAB+OQ8eh/eGehK/jjwtw62/8CGzIZ4VWG4cQKMhPr1LXFvZ
S/JCpk2WsCtzmmbhZTinFnK0S/QlO28zdKPfEBjSH9fJ7VibnBbiDKnOpJX5e5mElZUgYlGopJyF
TfNVsqKtY8NWUA9tOCM98nyveCkI1nkDq5g/EUu6IYdYvhNdCqGOfAzwF546yg3seEAsOwT2+iG5
RI6XOMZOdXU3uY+FOeZRIAYIDxKL5QQnG4OEbSXMWHSG/Gs7nSyGL9PaaYtxK8kO7K3eoQSQrimo
LLNmAaqS4KZgnKt8NjSsZOYZi3aZbFiScmoPHOKxjlk5WEiHgrW3nL34W+M8pb+G3O2Hq0O0JEyB
ffPsSfwyS9kpLwIL7cZ8iOGNnLrmT+yZdCewVOwlVz8z/NiyyeeQufl5+KitrS45dWmB5rT0GlPx
hLeTDx6KYEcGEPeGe/fUl5gXt6gRs5fw7C+mPVlnC5eliFsLN9auv3AEIh+iIWnOMgm96TjLf16f
ksb5kg4ci2cfG9Ok7rLt9UPrjpTZr9YSVPpRuzd/WzdvIYx09vCN0OhQkWlNVrOb599Fhtllqtzs
oxY2SS86s3hRTb06PAi+7Grp1k92Eu7EcV5pi9bcSxzQiauIN1X7JvEKBJcA1LTfvOCibqjdwBhD
dlJ3bsT+JjFgCfnWfaQ+5F3nTCKJHKCSWE6tN0I5OI9cjYdiMKkDYf/FlSQbe1nG26Z8cmpha4GW
qYqBbaXzpKcE1TxmrUEH6rNNYHADXYkM/PPBV0PkSvIKLhnTB5KG6gGFQJPv834jwPmVctq0thBN
ok9DWCTVgiGYQ74X7BIm7FTptwyZbk93CbJTAQkRi7NgF5yT0O6Z2clXWaoR8TZ2n67bZH6dHcf6
IiR2JTKZL4VactJia/YL09inDSz/PIMWHNklagkVtnnXq3jRQQ4U/jIe6jXJIsnwidfJCvEtF765
bAMSZMdxLhYroq1+XlDV7z0OHrIBJw80HJyb20F+HTVNjq7XZl/3i156pKjrP8Ew51F2XzICkqa4
w/yheasY4aC+Hb1Npr00+WuiPJj9dqh3RnGUzb0RceZ5Gqp1q+xnwy4i7HB8bsmVM5ddsDVAF2AD
zJ675pDx88IRU2E523vKopRWNbDk2S8dUOVfixIiGIPKrDoD/31zzEg7Ee9Q3zZ7bwDgvO7oOxbL
K+ejbm168Ly+0uCp9C6yerVkZg1JI9wAmOZbqD4N4aaH7T+Cn3CT1kEn1AG7TLbFbFH2ywBOU366
RvuZ8FXE70a4Hzj9tTDXXSy2Pz+dX7/FtB36z4bRENRBKqq+2RcrVsjnDByllXhW8gG6KqpcDieU
/gwWVDjG9GHeJKiw/lo6kYz71ZxpqYWiA9+VsyHtNuXSvOHoguiqxNb4QDdmRsVnoHTy86f+98Tx
n3t/U4SQMvxv/rVr9t2ROPXVtGFUIYdPJX5WUY62cNwoAn8Iox2so0+Om/Kv7/V0QLldvAx0UJqo
TPT3262rF5d+pw45MQKUJRj6T4piR8/Tm63Y6kv+lH4ZJzD8+YZd/owABIYubjjUUaBu8Lzsxnah
MuwY7+zJIOfWTvAoQczy3hraMoVFGdB0cd8WaLtI1/PuyvhP2xIZwG8I++96HyZiQ+M/6oSBE2/F
RU0f+qOWefWegdMhg8iJixzRHPsGEIKvgmZTdz3W2Rr3SCCL84Sf//mJ/mswGSBIaYIidNG0m8Hk
J0mZTlbCfZXOIcf4XGSWuRVCI9DKP1/qmyx3+q7/udTNG4/gxmziiEvJLpkdtsT5QiERK1z8fJl/
VSH+e5mbV3TIq94UUi6jIo2ZnZpt9PDzBZRfvoh+syuWh6GjLAV0VjqX6Jd1m0aC+M6GEtuTRsVq
rQsfOXYmtqLtXCdHRJr3oFA6SvK2/AnjIX+WyQKFpwD7jS4HOsIpR9SK602VrfoYZbaPvgbKNw2K
2qKOe0XbUf2yPvzzyXPYgoE2QyP9p/X1nwkIlmePPV+q90VFCBVBWMemc1l+W7I9fr5h/zxscpH/
udS0Uv3nUr1eiYWgDPhGAC/0+2u8FJs3JSSLCdyH4JBPRcBTMC67hIlkFZY0Pk/DuwBsD9ZEsDKl
FVY6GbUlQjQrfms7tkW/fMR/HPEkDFQSrWbmFfV2IIZd5qdKN9Z7BBcou6TaHY6eccd5hV2rsJe2
BT0Zi4I9xToCLuW9Phw0EnXnCkYvANpXK376+SNNw+FmmpMo9yqaiatPFW/rNKlZ+1pTIEVq+gqH
7JFOq2LqbozIjNkARtfPl9O/jxvUUjqnPMypf9iUfz+kVPZmiWIWjJt+L5t3ZbT167dSP6XBroE/
Qcutg+uwC0JyWVwd39DVZvffxwvIMGr6PACPYVYt7jzcCYZXUMJs2ZId8uq15IZOIVIiHJVQf5KS
ZyPdZulUXGX1ikizKQo2T5eWMpEn9lY720TXR7V/UvX3anjyOdsbwauuL/NxURNIk287iNDNwYh3
cPStXj0b0T5Cd08FuT5T/4dGLDT3lUxITLgRfusK/0u9w63CcInljq0VCrO/b1WoKpUe6U09oeAi
YvDw0Bew9m3iuvIdOkYTm9B7M+XLkrW71NdktC0pj5srs1t4ZI/n5lyq3Ci7NzctIRSE0fTo+1bj
po4W1YP0VnTO/CQe8DyVX+q5X9MDc9rztMBOl7TGk3wWXOKDe0jMtuKaX97beF0MqwCVb0CVcoee
sjSc8oXYlYBoT+BP3vyd0vxZXBKsWAhLqDAdCzU9qRkVlY/hVA2Qxi3kWz7QKAcKZLU0P8R18kFK
AFz79A4VQi7Y4T4AQMQvMBiPBL/i9AxAIx0HugYAQH+Zor6rRCmt4BxXp60eGNo/Rtz/ThydAWNp
VvNOFiRMD09lhSQPbnvw0XYvoNeNEGMXWQ3XBgVV9eWFD6p/p7KA+hPnmC6IboLUh24DueCX4fJt
dPLJFE7PoqxPENebNaAVx6o3gqred2xwwHalgThJwEld/T9ch3dNZoUGc3g7S/uKX15rDXdPiIFN
xyJW2qHx5f3q8JD/9X3+c52bKdoTm7gGalbtlWqnZl8+EQLtDj4EW9GYlr2WOK2y07vP7H8/8048
lsk7g/pbnxQpfw8mSb9WrT7Tq/2I+BIJ+oQpXLXJon2mvoA4DnhS3twTaTFF5cH5w3/boF2Yy8/l
Gpq8StRzMe/MX/ZFlG5v7wifC/GrhKkagJdxe8wQtUSso0Ev981aWHBKDEj2shWHtJZFuCaQysmc
bnfFb4mwco5DbNE4hKTbxspb4cK0q108jxboXPn10ibdJYvJxJks0HW55TLHY1rA+GMSsCT+15+4
8DOnMX51hq2zXjLmF8BC4xV6Abe36N3h8pxCqGdzTKYu2YSYPU2bYwIStMEBWrVBuPecvZLOi/OS
Ps9i2CQvBKweYXGegjXNVIfeMaGl3ZN3Mu6UVfyErMD5KK3z9P8H5Li1Lo1u+8vH2Uu5xvqSrcuk
SMIMuKq3rdOcgznQHseb5/tkXtjikdzmFdk9ZJZGbujQ7V4GO2ml3JvO4A6/rFDfFsSbB3KzfzRr
dahiLBB7mNxVRqpBuZA5AhSFbYQzZxjjX7Yt3/u8qihN76YqEi363Vg/NqWUmbl6Zc6D7P46m52M
T6lm1TpndLdj4cEw738e7f945yQRSKsoosWblPF/j4UgaqKqa3KIgNEDMaDdCaNiq1kyVEuCF/tf
5pY/7Ne/thjTF/zP5W76J0aUDGYccrkGuwckplP6ku5YPco5C3K9p0aqncyH4BR/XLf6gvhBXhBq
BfvxEzDSZgqmhmlX/HLb//GYJQ5EGNpNbC7YBP6+B4XQJCFrb7EnvxQfPjmFE1fObTSX6ujPt1v+
4/7/dgcY21MJf6bzmP++2EzFQNh5XEzY5NT8vhC1X0/qFVYtG09L2SRTJ86RZ46pzctw3lRW8Bx+
zk7RGVXkfdta47O+ax5xBEyUsYWxQsSkbfuVuShX6qP40IpW/qmjLBedFOKZYOv+inDZAC1Ztk+J
lYfiyjjun1BWrr21vA5sPIu8Y8vKgMzgAjHJezAk87h20sPVQYaEcAkSNcEpqLuUJ5Ro5cY/pg/5
2jgrj9h4TPJWHZhoz8pdgTVPsr1t8OVtUTJd190jliksDYi0rPEpu8/vJCYKsv2QUiA8Y7pp7Zxm
YLo2hbNyPYiEIEP3jPGazoXRHc7hvb+iHk6PavbYg7+kiN9Z5an/0mikhk6kO0hXErI4mjs5X/fR
nCgy6V1DD2uRWohuGX1Y9yUeKQKX2+yTLYjCq/fcu+lev1N3CMgwD1zUN+KWvYcgssy3dq88UyQu
ZauiHX6QVsaDimX9NcQfTYYTAfEb6SAsvZ2/2Qf71sZWTtxmctYP2l0K36HtUOvhE+qWAvxvz1ZW
/aUiFwdt2s5bxJ3td7b4ToOrf0TfNKlBLdRaBrXDU4T4ezdMAjSHrBpSI/F+C5Q9MLNHMagHtJ6Y
cLrPIPxAAf/zq/ltNz4Nzf+8mNN6/Z+dj154egdMu9g3spvGqlOSeUHMeyz9ch3p28JP5QFEz8RR
xvACHe3vC0XD2Cqwg4p9oXwI3t5Tj/QGJ16rN6w7YU8eWUMVFcU959Gfv+I/L800h4uBM9eMAsTf
l772cep55sB3TAJ3aLnxSPPE65dcvCacDgqmpNh8yJhkgrYkvmv4baaZRvfN6AfhAn2fABO6jn+O
RP+5ycZgFDEHUz7AHGMyNAkNyzz4PtgYIuwFxUnnwpNui3MNF4DHz8MxJJgboBT8DBzWlrbR4Cd0
EBoUlvYI+MP042qTdslqzbhCHE5d2N7qlm4BOzCRgTSszuriuuDI7YgOCXJONkfxDgkjngz4Tnkn
O8ocFuw2X2AJ+m1fM22nfvrON2eX3Ot6Pcl4saRnUGOEuSAvxEYcraly9Z8ctX5+yP9Y0f66xTeL
dmNKYWYkXM73j+A0E2/TQP68onFcs1eufysOS9+Kg7zO7JIpd1PRwgF+s6QFctdVaaqyegiLCF8W
zwKw4vvsWVkmb8Y9Qu/ZuIp0OkfEzf7yXf+xcnHtGf10Vi6CS6Z78Z/XqfP7Qikirs164T1GtIqg
JkAkSchU+eVS01P69hT/51JID/6+lDhryJXx5YJEW1wTthg90iuBy6rnv1pOpwng9lJ8GY2qr0QZ
QrlZj8uMcBxB8Yt9RGEXggYCSrSRGj4BR2psAzvE9N89qYKyU6DdlKfQ4/RRLG16DNfXmpmUug1u
UpTfOtkL1kgM/dcMBSPt0RGW4ZwEjri0U5wmM0f8Slkh6IRmc0r6Q+Z6pBv1U2RgmM89Wjjjohox
bFnDY3cXSRPbiLXaJEnAsIbY0lhhJ2kcfASr/VBkCxCuRJfxgkWw9izgu+VHi+D8nLOXQ6KckMs4
woeb1snm2BzHbb2R0LKyRMu2GFsKIb2fgkDozxRWWJBBzvq3JwDepeiRWBmfY6DQZ10f24W4Ux8F
RGBocFOEMDaekYx2Uo222B5wBYDdwC6PNwaS+VOxSVcV8QCaO85B65EM/BUftFfBTRf9Q7jP5tn6
T9tT32R3Nd8Fg9oFWsWVoiEQ93AKa2ZJwKmrkQDqWekHK5SxD7dYeZNkiXIMZ8bqugjYrfn33iV9
kJZA8nvSuLH9kHTmjLrTDktZn2MEmiLliG034X85qWkBrJbKBa02KHskRQCsQAIsqHCOHclAAGrn
iNGhkrIsmA6GomsOuW0+exnezQcMZDQGWRdnmH4Ey2TdAHGGjrm2or14oZvBTcBHxN3wV8pR/hhY
gVViW7couusnE4cAe0uwUcU6jDehdoevgH1oyW8CgGMnd9pL9iagtr66Vbcs8ORAmRIt6SSt861x
X7QLYHfoyfHnXd9JKYSUQHPfu0dD8U5t6kzABOjh8EE/KBg32NZuxX1z0bfhLrwPt+VSfM7KRQt/
GaP0PYLt4tTe1S6w8e7ZOJuvfH70YXyfazsHQE+uO5/MvJ5DhDoP8oadASTOs3IxgHUeJETNlv4k
XMQn4606GCQXs9uK7QKt15P0UZIVUU56XYBU4Zf2EULrATLEkRahIEzcp+pQHqNNgQdbfIs2yBE/
2MKg+0etGL9JB50xI2INw/iJ4LXnM11dhfhZj5xUZJ5Wvu93IBAJuOW1Uy2I+LgGiIK+YJvlg8Vb
pOwkgs/uQOsSQ9xU0+8jbwN1Sak5Y4yQZt1dCbRHsh3/Ie30D+jWR6TKBoFMkxhU2pN1+xFxuyNH
uPR0giZFIgxgtJ+W9jE1YGQ7e9fQ9AwnEanvgCzXO1H2BVdwLBf6S49OGbH1U3f03+p3D1HiSBoc
iveIXGKLYtXU4JrRJLY6glpVFNfeRiI9ReULZBbKGYpQrU5SwUQco8XOv7O1I/aTQIPiARHaXNji
T4K+jKdPxCXikCGNrpnOFCd6uGPUMM175R6TXeVb/lPyGZK+eR6W+unnhVD64yn7NpEyfyqUtDA0
iTeHuzFt1C5qdQS5AIlMWn36B9m9QUQMY3XJ2OxSbbQ6tLZMUAFYbs2PHKJ483Y/av02D9N5WWW2
AiIth/5jEpM3qatNilvkJsziaK4Xp1AmVyDMnPxaLmIpvpO0xPahEWv9yaRn/cqK0ePkacxTFb5L
vOeBipGikejAQwnOP8Qyc42AscNEZg5UM6jAJxC08udcomGT4o2a0a5HvhoATHZK/SJUo63q+7j9
kqI74gJbOpe5SHJOcDfjfARvm437XAgPaU8au5vxJM1+GTFvY+ySjLmPhS44RyVRzMlCxxVkUr7L
QB2REqOOgGpqdIkM6FHFe0SaRQmUVi/8iXO+0pJ5KH00QLc746Mq7wf4uMIsdwfOFUHwUSXRIjGy
ByH4DHUyXcLBlq/hnX8l/tJswHna8qQRqBEakAMkBZ+lQsn5ufU/BYRmlNtEeOc9qFtBtiJmpjHI
F0WIoSWy+gpzHqh5Kttlfs5ATQkBU790TnEF/PLi/FF23744M4njMH9Rnr9FaMqCIDdZPOb7UnwS
o3NA7xXzFcIamcxAhBEV5fDRb6woYN2Jt2XB3ErCpWc8S0RHRNe9ThUIP1UY0pWlQTzDTxl27Pni
e0nbdRowVJJB/OqlTjexgBPkJQ2oOulf2fVTuB7MYqtna6FeNcYhLw5xdpeQUom7sXvq8LTJcxEc
drJsr/cz+U6dvef5fkY0gscU3DG7lcVnnLZWf/2Q5U+IBVI57/WlZKKyEUn5tBpjyWvd1qs8WHrk
9rbrkaw9lB2868QCJNs03hTeXGtOWXpnFpOnYxYcFfRz3mYA6x09kpiQBAuJKEx95ytn03hSyvcI
8amE4aDYlvWLct1oOjnSCPXrdU4qSrsXTRkpxJRluG/x3MjqLx7ffxVX6FHD6ZFkXaWIKP+9RTPy
FnDUTMgm+cVouHK2kf0F2hkxWKe+/f84O6/d5rWsyz4RAeZwK4nKohxkOdwQ9mebOWc+fQ8aaPSx
7N9C/zenTgGuEkWRe6+91pxjDt3abdcis7aqPWXuuhZXAyHvMkELtvmkcWwQmftvCm1lTq2J/Tis
NCQn0OXc9d/Pl/xbLfnfC70o8Cyyu0I8X9lRUO8Ka+8SiZzfsQXTYqCY8wzeYTy/9TDNEZAiYA4m
DSGEL9LdjaltOqF1qOFGD3M2H7YA1SL14Foe31eV+eMd0GCWgj6ijfN1lvxPbW0JrlHprZodwb4E
pCRrJx15NsoixVpY8W1k2CWKUXR2ttgvK2GDq0zkJIfZnTsXk43BJD1cl+0GN38yrt2ehmVKCre8
rIxFNOzxl+CvZu/6++ZKvx0xjf9c98XNDXSC3oRczo68e7K87B/bdXdjsNM/13ecCq5mS/9+o0yO
IaCaLA72F+f5rm2kTNOH7NiKaNY8V31XapVETD/bl0W8sOR46UkMFA314ZD6tgmzAdAM5yGk5vx6
QkNUsTTYfsUKay49nJ24gxdtFyyKHsuSoh/Gpt5LVOVyCTUgRDWkDydVOfe6e9eF4rpja75yE63f
HlETI4fOoAB8rnRxaKXjIqXiWLJ1UpeSu2msJBlQI25zt7ur4GcEk4+bJVDQ31Xh3DIsjwbPbnN3
5SUFKr3XEQ6b7D+l48d4GrTb1PioNCDYeP1kn2LzSSRk0jCPucaWqN+jYderlRoVgN/ocmXPmttC
dgs5S0C8zORtYjmKkFJ8QFfVXmJy47pBX2hMwCJDXsA8npWxYBf5cByIYnC9ZCX7p9Jc9d2up6Ay
6jmhGuAMp0GLhYdQIYBua+l2JecgSBdTJcDKqY1LhcOTEWQwRmiVoWbq6o8Mb1yGQG/ti07HaSAI
3+Pg6PYktyEP0SPyVMiPBx+xHC1HTZJ5gjVUiaUVooW5HNxYWGo+2gJ1URYt5YhNPsFS/pRTn47l
myJixqT66DuSMZBrtuVu0JGyA78r4keCcNgOd4KRzEg3VpvdKN22/U0GBEzASOdX2qwxlob+oSS3
ffko0R3s0eCkhKKpWO8svIF97tTGczU86eqHT3pPjXY0pLhTmycRr7Ua3IGNmQuDAp4vXI78uMPY
L7rodSqROsBKhP9wmovMW2vUCDa5Z8JZ5jehicdmXPIjYYB68ny6uCer2HcimtypjzRQL7aIgHYm
huNED5kbHq38XuzvBZnlWH3IKfLj5kHTOGqEdy7DvDy6l8RjloMZCvexdR8hT2Dmmg2Yc/K3uj6X
5ArpjLlVVkiLbpXQvZpE78a7jlHueLryFkwbxsUSaIDMwbI99emkLx7Yf5ZA3+2qms5NcvSyc9vA
xoRLOekiwDgE1UHSFnV8F8RzM3pQC/vvz5anZerisyd9kMIkZAot/kK1/eezFaWNfb9OkuMI7dB8
qAdHIj5O8Kk9nUZECvkIEC4aTn26U4FLVCQUF2uhfzGxQjAYRV8sOsg2xsDRr01if+al0ZWQVRYF
WoiT/eii5dNGUSJKfZgcw+a+Nl+Krp11ozEz+nM4/JMDmhHG3shwMKL4ZFRsPHYDjnVtSwJCzuQN
/YmxUgiRSxeUmHG7B95XFOsu38gNhKeb3LvtQTyYyxK0jbUtVYYyS1Hf+rqTlg+etvG0Y96udX3h
kdMc/GuEnWhdI07/XAAngRgSMUVlHAWN6nsx0QpBLimKmx4j8SUlt9OiwibaGV8SamQV+Ien27K+
EabmQGRSPJyRYRCjhdS8pCbGt2/WxZXW0C/XpBlkw+AkwhlPpfP9msjyCFx6YdGxtLZp9BBZE6eq
Ibs74PT79/P39Rt+f/5UqCxs/DT1pl3torWmSIFr+AOm/4JCEBBBvs83hRPthgMJOBqHVKzGnSN6
cwGfNkLIYpZts9vI7g40ZhfZiuIPUu8IOuYl3ZW2Th9gVtrxbN/auNJn5aFc1S/9Byal9iDuhjfx
0X/pHsMD3wQD78d0mkaYDHkTGcyH+sZ/ER8HWhoPPj7ov7/rL+dEhFJIC/jBIWP90O02hqXqKWgs
Nrt65mmnoTcXKXttpRyb9JYY0VJatsLWUPaZxopGcPg4vAOO1/tT2//LRvoowz8tXhlivqhoJMTm
k9K/SsZO9abQt/PYb0xit00dt+Yxkt56bI6wnQzl8coX+dlqVo2JU6nhw5rE5hc/Gri8vG01JTzK
4nNiPpVNsShRU9U9Pmbj1YKuYQykt1Estmw0vQkGy2dgHkirIUFhr5Ho1iClz0yANouszBZthuY1
ZPJOu5A+SVb9i6PdaB57ZZcaIM+vJIv8NHUhMCZiQebNI6v9h/1FSKoq90oF0Yu+TicPtQgZfSkN
+0TbkULRQyApb5jSQb1oczIZXWU7eNu0WbminRWO56HYWNKEZK3EgEsyy6waH1z/3ZQfYcIm6eD0
Ga4hZd+ieY8AQngnzpd1RHtCiud//xo/aZp8GfKs+UlAqZjQLL6/rnVthBkBL8GxgCzU6v8a8amN
HjzcDkZxaARHobdDMSDkz1pym04qs6SfJckZ9kI4sH3L80wgrfamFujO1uin6QXLTyaA4+45YSly
2Qhd//nvq1Z/bnrTVSONhcEh67pxscgEiasQoAL3hmDyM+6QXJ6ZA/EMC5YBAvGAHUreShU33WjT
jCX0hRohJ8CA0cLSZGDbUH8sGwTUxgzT8zv3mcbkAEPB1h4I4fOeiM1NCAmmY4zOJDhS34lQDo/R
299f5JfBBM+PhtZXZtBsSPJF90czx8Dzs9HnbExbJ10NHJHTCv9kdehB8+KpEm5CYAwxRtNtFtBK
CzAMXYtM/amoUidY/LRiG/j/fjp/LDo7Wq54x5yzmu3dNdGGytgY92YEvmOJHYph6amwaFevpyTi
pdk6PBiFsBv6K472n35hxn4QFSfm0FTTX04WxkBLjFwRBSeX9hEytpRh68ZSHurazrwNx4lGWrhg
IfpFEoJE8Bg8gDLTr2xjvxzRNOywVA7MjRBZ6RcagLb3gjQJY+FL7GnaEIIs7QDNo9V33ZE+JIgq
Qbyyof/yXJMsT2tAwdZoasRxfH8bI0Oo2y7yBcfVYB3WWz+n5wlePCqcojvUwx3Cq6An+b2HN0ev
X393DfIc3aWkfJT0T0tyYHtfnC2rlHBr96Rm9139HkIGLMYnRdxi6ydybFNayXzIYasP5sbkBSWi
Gz/ooohfDLGZt/FmEGjExRxEa//Knv2LfEZDwDppJLFMaj+y5eWwUcNcCF2n1Ul+ZAc9ZPSiLcZB
26Bb3tfdlbXiq+D4XiRMH6izWOiMdNl6vt/TpiijQqr5wNzc5JkEAb+6LTuMhTs13Xv5s4c7C2wE
rvxnEVx5uVfpbJK0/feb/nNyz1VYIlo9ncknQ/zvV2F2HuRB6hWHgyA1Ea84iRBmfm2O+3NhnD5G
IU4bgTDGgYuPIZayD0A0uI5nPlHejWSEvkTSOZEoDzZdfsCiLgcgdqQrX+/XnxVzIIw8Km4V9dD3
70cakpRJSW05BQxCrGvMu6Jopwd7Pz+LHMFF8Z9yDX7xy+pJffmfD71oo7iZ6muJ0FiOS7PSeCk7
zvXn6aGqqNYsMj0fVWlegkSRd1bzUrDJjXd//6w/h7tcAXd7ut2oFS/tyU0gib2gRJYTmmuNfD44
depSiNaMHYprJeCvTzIV9aQ6s2QcmhdPslIbsemlfJhuPGVozWDglc06YffKiiVro5gdICRhMg4q
O6lvheymVp5IqvPHa4vjz4MfBM1JBwn7SkEicvFrD0LfWa4bMSR6dzsmE6sWELfLSHPm+bjfjnW2
Uj6SYGlcU1l/HWm+v818MqdtkU4W0ozLIyco3FHKAl13hEhmFkxAa6IvY0+5A2ay0CpvD6MWXxsK
tF4/5hEvdi6+CbrMDh/QYgmDaKO3ynvg+vdWo89qvGiN9hH0/iYpsnufUic3273On7UjBP3GY9iZ
AWDzfayK+sgNn4ak1coMdTuVAemo9U0uXsun0X4KFrC8c6CDeTxVy/pFXZCUglCMZaA7PNjUNtv8
BkbWo/GmPQYvKEWP4oHAjZP5qWA+nfRbdn8f2Iy4wxka0HEr3Pa2Mk9tbV7O5GVXbcK79A4/1CxB
TMKxhVP6wnjGfe4Bi6WSxpA1Y54sL8rV7d8vyJe84eIH42vwg/FtsO9fRt1JZaDijBlUxz8Z2Yx1
d90ei9vyvoQNeBge6Bhuw2Vzaz1aiOJ6SLAzjioQNgj1gPuFCs2nieRgmUGFxRAYGEf+aE6S/oXl
pG8jJwJgrG/dM0ymZ2IFAGIZLx3Thll+Ls/pWbhl6lO/dnsG5q+kEimgFNrX5J3bcS630kN8SzQs
zriEcJtH7VnI0b1DvRgWEgjxR+1dex+JR3uWJjjEAHgP3dg7TXjXWGr5jL9pEHMwrQgJLZ95tKvu
lPfkTcaB/vdt/OnNnuAphBfoFiNE3oCLd7+DWTuKca44iA1rZJil7ZrkTsxpn1gLQKxtuzGbJclK
Rrqs9AX8V6zVkx+bYSuR3SQ8EhkdzUtUDKZttHj1bSFZmuR0gTZTZ3k9F2obI0mcrxPhLpOXjOJE
fZnrTCY2I9C6cNUUs1S2/Ywk2OUYboO9W6xV60ALEc6nJtpJegzKQ6+bOFGw072knJsLd1VDRNCW
Pa8PEeTaQs+3jC8yO2Far6BWsCt1rbuEmk5XCxu9UdYNELJriqOvI8HFc4iFR+MZFEGcqJcbcFdo
QZN3keL4cFFpYJJUgBaIQOTAJnKCKEqalUhKxG6BmMQkVtDcwxrCP+iNc+6sICxKZc55jdKLY3JG
KLu35ofoqqWk2QhMimintUzOl5q5lEq0AfsOpIwFSnKd9fc6LX4s4eED0GNPvNGLE/nqMpkjpByZ
SC5m+Z0MnemzRFMqrjSyUkcO5TPmrI0L5WvENxauwLNx6OeuqcxYQ9sU7WG4S+sjt0wKdlW/txBl
X2ukydNa/u3GadifppMuZTm7z+URRYkH/totNIdsSCbqNEVRBzQfHcC1lYt3pwpoRKQkmCe3YWvO
K6VZYPrGtD3F5XY+73kynA0c0QlkNGQBV47j2o/KigodAodF3KHOIqNejDaCcmzFoCpNJ8j/Fdmu
bHZJ3y3K7mYASOXemsFHKzRzqOjLaYpe+CdpQjwMGAYQv5pAF7NnJX+WkhchB042gAqdXHritkHu
EIDzSNNVGhzKWbvSEV8HU8nqTzit01jcESYcWcnMRypkMhDvUCaV4OTo+MYMYVUnzzYiTPDXAfq+
+w9A09jfkgeeY+TrgDnhrJpJ7r+/l4ofJcl0P2gKyqR/QXO5bAoKUaIUxZCYzqA9MYRkBNeglBxg
oWxLeZszrvj78366fy8+8GJpkkVXDDMhNB01ohm+c6sXC0EwC7GKBTfoWBd1bSVQGZYnKfmHKYux
I905zuAx0RREWKUIGhEv/X1Z8o8Z28VlXZTClZx6URRyH4ykWgwSIhG2T3WkC4MU2jFpEwRBOQfv
shyIcvM9PMqWsXGLp5CefVkxuyxJmVfrhZS8VdpLDkDk7yv8WctcXOFF74Wza6MkFVfolUvDWPnd
o5KezjkLa+pYIRKLXACa9j4yro8E2mGoBmsF2WuEygJBVlNXcxlVchXfFSNUZtK3oRGbwrb2Ti2x
9J5IzGeNJyX4rHVU4Xj4AwA18kP3WIYr71oMzc+J8fR1OMTIoEMmC/bFi5gOgVIWeWQ6VoLgA+UZ
Ya3yrc4U2KJz4CG6TInBimBzBsrCp6Yqm4dkKGd6z0wfKZwlp3yvaJEX7/30QkXPVorpDWUhsUYi
FHHjpMKxvPIjyD+WN9mY5hcgLya9r3Fxzg8sMQ1pOJqOJJ+lJNjUuXIjJfGGs+Q8yF/riEZXAWyV
mz2KD2qLv1GBUMeLRW4K7cicRRj2YIuCiL+o/rXuXmN+35PongWm0+MrTyGahSUzQVHaNDTNePO1
gS2YyuPvL/NTOw1eTSLQimmArBPNc3Eg8ou80AXa5U6vrzJvW5er3jyF0aGT9mO9lPs7nTkZxjkz
Wf/9yV9qk++7xPTJtElg6DFevlS5im0fNbovGo6UHI0ExyOv2zGGEMoYuA+gAws3fckzi0LQR3HW
F2y4LigVJDa+79sesitOWvNkYMCm4p9SyE0v7i3xiVCp+d/X+j/cpf97rZSm38+qXSvkheJ3htMh
ryhITblxYydG15l0j4K8NbylC3govjGU+yuf/Mua9J+7REH3/ZMlsVTqvhwNJ0FuZQz7kc0KpeFA
/hj0VXGte07ePyfSw9+f+1N1gvJYo3Skw8uS/0MYHFtar2aub0D6x/whLPE1zwThNqsxK7xmjLsb
4SYmwCGO0aUAqWmehlRhVgaNU3gvSBrEyVoa4kKvOG/CWEYzFfQa+9ydkO97+MYRQcny099XLU1P
6/dniqs2yag2OfNi3r/4ncIw8Qi9kXXHUj9IJ7Qcr36PKfdV2tCZRAfHZvASoH3ViSx+/fvDlZ/r
ApBxsrmxIBAkLl3a+ckX0AXfLTmBZXbhfwoMzJTmow004s6t+7SqKNFaVtsUqpu0kqJTSlqvxErh
0utPX9x+ldO49YPbmEFyWkbr0D0HTbpXa3/eulCFSvahHpfIMKuSQ4OureqirU9s4N9f5MspeXEX
abTJsqJMdkVaQ9+fubAKLLeyfM2RntRzcs6f6j2j7ykyIYcjNWvuvB3SwuhW2zd3/RuoCe9lOEg7
hmXNQ3vSz8VLhe4ZTQWufBTRTv/Gv0Gt1O/lEwf+ViIUYdY8Q7o6D3t5l54t+vGv/ojKd9ap85TC
/4SIAARw3M/GD8Q05UdKY72eybiA7rOzcI+GXHZMiL35bY7iM+9n8IjpL9d3AEURpaI7a976K1Is
Sf35NiqYiHHyTYNzKsiL/dfw41pRDEF1LGPVJLaoEgJr1+VCkAm9WPvW2oogdS/Exxwj0niPTFxG
/Uyt0C0nfg+w5Ld4GRN22BMNiMxibpQrtV7678jey9IGTJ1AF5FmIpj5yEYB2fAn0GA724AUzqxN
XST7AWgzZ1YwzwiN0CWRzx0yU8HbjqZ4PvpLldxGqNhAhJDUcwIYZ7W0tvRlJi5zbKS9nd5l1orS
zlRtjg++YAsi9HV7NOYNMDw+iYgmNCqn4tZ44wxXfdSQpqU5BXxtIIcuaSdzUCMzjgETspCvyQcc
JNjMLFCv/AxMQIFFm8uaa4BbjbzyTernYbyI+IbCXK7mTbki4QrSKOOSJl+IgR39Yy4KdJSjVn9C
NQlaeAg3Y7mJ9J2QH8ZoCd6MTwnkOXw7pmjEgaLf5BheNldOCL848+kz/78fGjvx91dASUtJpZhS
HdJCJmnErPiM3zkUKP/cc/8W7cp3PJXK3Ce+ADyd+zJsA8c8WDfpQ4oInfyNm3jfP0Wv7qFw1E8R
IDSDGBoVpN6+YmDDS1Kc+xLK2cx/HjcpgOGPEDAPQFeOzOz7wbxAek9/hfsQzcx3/d697zbxp3Sm
3sAFrG7Gc3VTPBf3yMUpi8kVmJlkEC/kJ/r4EkdSf14KNqF2kKZpRHnyTD+lb/1dFMzEp+Lk7atT
B67uBfF1+dI6xrk9lA8SGOqG09c9PyG/ES9ezbDyTrr5e4GRvppRlyvMxFbRQLzCPbg8IQ6Vm6YZ
U3+setVWuZfulaP7EJy51eCupGYSswu7yhbu8eK/BGfpn1hCQuAfmLrKmfti3Aev0lO6iRy0ODFH
h1n1qn/yH8P5UJ+a1+yuZB2CsW9OPkypnQU79UF9jfPZxN2/M18ZeIsH4VH9qF6ER+uNe4xcB4eB
Oen8af0FD/ku2ISfzTOHM82unod3laN7vVDuqmX3D3gfCsHen4jx+SO+Au9Bfo9RRi9zp38lVu5V
+fSevRt5j6eCfKnn8rU9D4vqlNS2DLSOYe0/Su5P/R/+ANIgnmg5ucfRpt2kPmHJyE7ee7Ux1yKI
1PlWsZNncd872TtK1VmzSx9K7Mq3GLPX2jONEMd/oGkTPgC5PrAKPehOg33a2EvPxdoCsCnu3uW7
zP77R/wppeAVgZ3FOX/CnHBs/P6KuL7QMbtoZYcyveep+qQR4ms2+1mr2QLmLPDnSCLH2dhOoXLJ
aAtw0IkYGqfmh2na+FrEcGH4Swvbebjgnyo0kHChG7bX2fjzzXeMp0SdsiwW/5jhBeMSouMobixj
PqAMf1aJW8X2hiAfBTXHgGjFysBQtiTzFCd5PIW/EG7a97AwbQTLBdG0VIvsrvwfIMJ4ia4NbX45
Q1IBfA0ALe7Nj8OBOIR+6WkSXbdkNYnBg4Vo2XK0qjD5pQuSKiD/iaEDChjdOVIhIkFccgbwc+Az
yJa9u46uuZOp1/gpLl63aQQA93syDFDXff+pKjosQtfxUxGqNNh9sSn8efeauPcNd96fA0yAMxuF
m7I4AFuUSBiTT/SJxc882Vu1naN5au0wRch0LLbENozinbiJocFhp6XbtyYqSGuX4ZPFWg612hYQ
OalHU9rEw9xoP0bjpdcoHtZV4mj3MS4KEJFT/CwbtVTfYu/R9BUWaHWlamjzFzkroUJJuWTDEZ/j
Hc8Dl0RSo2Izfg/FVZYvcfGMsDqShQ5oELPRmq6JhFHD34KRSSAUAMblQsN3PCv1UZNXOl0XSzqK
zY4umTKsAhKk4010BLOdHhRxGZX3VbdCx9slJ2/cZ/7O6yhSF7yxfj9natIk0PeJ5J1VOQW/TVIW
1rQaslJhH7R3dBbE7hQkjn/8/Z79Dz+eIcONZQoqqhfNktFoPL/oC9kxjmM2Y0SHUS7B1wVGl6cm
thXZpilr4FyrUd5SPczZmVvOn6B/aWOMSzGggwuCfSPrKxc5/zXr72+rOdW2qLNNojLiIPn98crI
HhYGq2IdMjYo+vJ/Y8ksa0V6C++94u2YNaWsoSI+xlvDvE0iiDurujpp6Qs4oAY0VSA+9fWu8R8L
BbHpciopPyrssGR/0IDnwJy+YcCgoN8YaDCVfdNsMGKEI4unvFIbWsw7I7Vd4dmtdpq+z5FnE3mC
sgRtv5Iv0YB25VZJ3rAvqWTuNKtQWnOmlvS1nNI83mTj3lAc75oz+bd68duduVgjG6F0YROUsoM7
BYtI5NA7JuQll+0hsmvZzkF4fxnA/NrxxYV47248dXr4BfRp9DnoSKI7WaBMVV4HMKW8cAb0uQV4
yQGzBG6t1m6yhcHUhmR5MkPIerbTepFq87+fQuWXypdvgt6DJgEImcvDTWIJXdFpmexgG2pRwBHU
Uy7DeKmVC1yWymQamflfwSsNwlnQygLdUrumaIxsAScZMHlp7rUzYuLkZM4pv5Bp/NrMs2WyoQTo
2tcG29N7cbno4QrHOzE1oX+UcLKClUUKYxnZyW3pHmQKMLB90tJ17/ylhym9I/p3V9JoGM6o9kfr
TL+uuKY4/OXG8UJwfgY6wiiBftH3l8MaCs/3Q1PiID0DzKqac//UEJdaQpxd9E+4nszRZoiYdkuF
oBLtgIlEGRapPyeJlt/cjZeldJAE9BaTe5OOPjn15bDK2iUWPrxmf//Q8s/bNl0vHR9a47SEvhoD
/1HoVowrI601JMcqFqjpKFax0NMMZOSRPtOWIQ3Wz2eMPjgTsH13SNeGWckkNVoTeJK1c52VqJ+j
hUrRyYKUBIR4DTwsT+X399/2+0VenMNSQypLqZ5uKkHVyhy/b4syle2WDBVce7wmVK+krMJMb1Cf
b+pXsbbROCdIADEEKqsrN+1n3wEbngz8gzheOib6RefYTPMwDtDzO1a0rCucc+xrPNu77gAtXn+v
KNG3efNJ9kz6mOyb2vbcVbpNyWWhcjW2KbGK1x68X+ozromZMOmOnG/49+8PXjaqcS1FuuSUS8Wz
XyiUOW2MNYlwuByWUHEr5MnU2xsDyqxd75Gm79P3Slv4nOemLLqvIKW3fmt8UtLuKc+yeC4cOn/B
GUJdyvik98YWSXagIgpeGRPU332HXlbsI+3cuDPtowCKil5uR1u823HWEwc73rfPeWsrbPQA4OaM
qaJHqXfU4f//9ecr8+WZ9AD5ROT5/euLYxZEyBhp+ghLS8CNoZ39+KErznK4bUx74HtVTjkc23ov
Fs9ZstdNfrVg7V3jSP6UpwHlhFooshIh0KKv9v1KQLa7SqyXoqPTtE/Zm3mLJvtcyHI4knCF+1AZ
WUCHh8A8hKhYEShTqr65BYKu/8VtkUzk1ppMJcFY+GKvTlSvq+vQk5zeWLXV2k2p3/Bkrujr0KdQ
Y2z14XwIgdm+hMG9VJ0l86mBU/S/WGZk0NHSJExGmKJf7IxWmA3NYGWi49MYKmtv3o/aLCefSkuW
VfEgNDr5T+VONz+FLFiMLIdW0S4GBhQoaVGZ2cHwL0kTOi9AnDTMAe6D1zqR/OBFtxYa7VE+Ntd+
yV+Ke+obMNC6pelsLZelmFHlSaT18ORHtEr0Qx+FBEZ/9ZJzkraVB2ProVf4F2P01jSqSnzbC6Q1
7pW9+LcH6ttlXKw2IofnIVe5jMjxSV3biBAPGua7GGvgfAE/r+fyDkMQAZnBUVheWet+2SC+ffrF
2htHZa/rHp/uvgjH/H1Qlp4G2/pF9jbFQbN1yPx4+uMZHtdDQRQJvQ7hpvWWRj9321U+ztQ1gQXZ
1nu8cmHTe3SxKUCgQV80Iecng+v396zGSKV1ZjM6HGQ2HV5NzpnEPS+7aOWbtD/KT84xeIehiHNp
vHHKyTuatKLkebHknpGMkPP4P/99Wb8MO3lo/nNZ0/38z4aalOagWlEJ7V9YDqmTVna98et5oz4O
zSaCCWDH3YKgQjybFm6tJaZ337C1hXgNePzL9PD7lVw8N+OYG3UScYPkrfrpq+TPAT1bK2uhJFJw
13efiKBIVCK6roxvg37eDaty2CNrmBocH+6aEcAkiNKcLlu33aY2CV/eDxIajNu4x2Z2kKIbyAQy
zaX13zfxt5/WhI9JO3pybnxZHf57D/0s1/s6G5yqwtYucjSNEsKswZk1578/6aeKVyMTmVHYxDCd
FAIXC1PpiU3ldiHpZAan2XZfNjSN9HkKU7Ri3N/7T2bnpFqBfevK2mxMO/LlA2zqDBX5gppG8/37
k6KFxaC6OSeo+EY44iqHozyJd+lHAW2eSzsPUwMe87V3K9vxifZoDpcUVpgxTLpvBdN2uZPJIhDt
MtoCqM/ee9Iw6z29QGAbIODkflmYq+qp8RYc6NvmkyR6nRY2KEhsdTPdAoSJAXCmWQf62uFwA6SK
cGC686AVUibyEzsLrgp14YhBjNJ53YcrjhyYKKEo0Agmqs9gRC+sZUCCsCfig3blLv1ErU0/0H/u
0sX6E2S+bAK0Hpx6Se9C7RZCuQiB/kMEq/KzdWzO0TraJodAJZXRliEznGhD1MGmdW2kNe1g63To
K7vbc8CnUkV5Q2uajvK7+ZAkGwChfz9R2i/FKoarKSpBMqgRLw0TglJgnmzywQkre3igh4LgJG6c
TnEK7KHBP4IoalIm3G3jbQdy7NQbEwUZlKGYzsxK9u6M4dgwckFYEsyjap3VWyPeWt267NYMRIJw
Y+bzotrXxHb1S4XmZklY4i2GT5JcwnZNc8NL12aPiK8+sLToBpJ0dEoL7Vqo+E97H7/NREtCAKRr
wMAulmAJj2YtEwHslBWy1rXKYyfoLxXOWFI38oVSHOOaBMY1jC7XOJOtWKls/FsiagdGGEScxv98
TeNZpAFQXptr/TId5OosCjEMrswJrYvapzEqU8TV0OM03EbF2Qs+wwEyS3Ir+06YbTE/yuXWNV7S
7FWUH/5+Cn56gAjJEFGTo30VDUqei3VlyNO00+Syd8St9qROSKJFqO27cUUnVNn5T6ievniJ9Ddn
5H4Wod0iEaTS5vw0eXsYrD72aDbUlZg/4vjuw52FWzCD4GdLEzMXNM6y5/VU5/Q1QZJs/v4CX5Xh
xeqkoBRnURQ1hl+XX8Dz+zLN1Ghwik98wMLRfGlu5QdiX+MG/mj3Mnzk9U7Lt4z8aOMpKpFoBGni
FmctIokDW3Ruj3f0zOtPYVWtOWm3RNSVu4JB8VOD2ohdsOSERswamD3W9tHci0CDjTnVYQWPcJhX
0CO9I4tNfWWT/kWyRvcKNcLU4ZiOTRfzHrExvSLvtcbxsCib8wZQ2xlhKdTftDpUh+iLTBS/idXW
bWbtq3iyINsMK6Kav/x7ypXrYcm/3At0HVfNlBMFwxKNxEXVICWZlBWy6zokDmSA4jjG+itpT7s0
btZD+ghDdhhtS3vowhsX7MObedOwPegbrV15mV1BzUp2UnMvK3RRj0a87+g2kLnrbUz3bHbPcX2v
BsypmseidKQwgSZ1lAoSKzgk0xvznER97jU70JfHUsU+g7gzybwHyYqOMmqnAe96GWsPA/JXAWZ0
zlgmAMkiCduGcYC1iYpdE68z5bYSj9Jwb8lEw+yZjvrDfVicsonyeDDaVecf4CbQQcoSWFELTYEJ
NE9M3LULCc4QAS52Ea9aULjJOjF3SDVnRnlq4wdPcGq2f/7n40vYbMmRVut9OtJAx+K+UKSZ+BLw
bkC7BODAdT1L+qbU7ClmurQ7UnuaXSRuO2Wna46FQBWTL9BxmA4aXcxkhhRcqO8JChOZT2MRLMne
Tjp8/u+aeUqEVda1iHJWiWfHNLt88vqaDQ0AW6+2en/febtSOgbDTok3pueEckpR9DbK9E2QUpvG
tqQRHnwa0bs/LOjo+DxuyYNB/mfS3/SAvyvfSWFlBTyHvbjxhAMeIkPf5fLK4ytKxzazxfzopyvm
uG64V8SN7NG+3EvtG8av0Nhp6PZyEuEfeXHkap0QUkQAFVlI7r1cPwHdEFwn8sliAtS9z9XZJx25
h07bhMY8VHaNe6sChlEWorAw8+2AqdXbJPVBbbZhfiOMG+ujHLa8p31OWb/RLLtr8GsvBCh52s5o
AG8tEnUf5jtCdOVgAHGVzQftn5J8SBH59se6yxchDD2TKYOgtLQ734r8NoUe02lvaerIpY0yH5rU
ytBuO8JW+rWYrbvwGEfnyiWca5PQWPDrpYC2fsCEp7zCmdJIBo+dzEU2cKjjGxMRvL4oi6Xqr0xr
g/m/TBcRHIp4JY2nxDwU3apITolx9InTMwh1gfNOfamPj8iR28SR6FME+zw51spdoN8aBli2ySny
JrA/B9lT3h2IUsuKhS/xpWxUQCDP6QB17UMcvvjlJrSOUbVH0+WJDxVjvWa4a0nB6WY5VGN3kY0L
ABOqsnHzLXgt3zauOOO+3F/f1uyJwy+xWMPDZnG7HGNbIWRete5dnjZ33oAUUsWXirnJiM1U4eeX
PxN5VeqHvN26VXMyxHBp4AqHkC7OU/BhHF0Y330qMMNLi9JzFPG237Xu/6HsvHYbx7I1/EQEGDfJ
W+Vsy7acbgjbZTFt5synPx9rbrrsQhkHGEzo6S5J5A5r/esP5ibsdrFWsp6dhdOteNSFEKjJsXzy
/LdSzaGOkROeHtEgQ0j2figC/8e4+vrLqDIYaPHbkDd/qQKtlDeVYp14QvqHX8MmDx9r3Mpu436R
9ieprzadtR6CJ7z5MlRiIzwMzXlFOGZHAaCBue4IUwvMHO+ScTViCe63rxrVrcXIAoblLnWMnfhU
FWeekvbkJufAuhZ2Ndda5pU2Y/MC0JajSp40cUc90eqPAlmp1e0JZ6bqnymOcas0T7HvH3pZ4Swx
08HPSueNJCdCPz0cApKLExgPjSPXNREyYd+8pU2xDeL3hh3n5MpcBbLkD0Z2uApeSjAH+7kk79kQ
+ntnYxd/lhMvB0/x/GhVBBtnSFLdZWysuGpzpipJsaxtOAG4Bqd5g50auo13C98ic0R4MPlNHIbE
xm3OXon0Rv3Q8eCvidBQKmyXiG/B3M5YFwqHyzIfZqZ3LOtLacJjqOA0h1q4lr21D4vySenVuZ+h
zBDIa7KVkaEhyA4ZJnBK5U4TiiYv5rroaG7jeS3EbDQ4yAn+ZJLnKlBqty0BuZFy1LGUGYkoavFa
c7M3D4JFmQLwYoRBMBTAjo4VYmft6d6RdqvsqTh/Cst7Z3w3iG3K3rrQ2Bn9MbFfYwnpPjtlwwj1
66zrZ3yhblVypv2OQJRgHufXkkBs0UY7jyVcaPadygIIYKLI4jlIL0ZVcsbvWhSSdfxSVZcmHWdt
fUxIayj5DSGxxM65DO/04D413k0akHgIV7Ea7WAqLAhd8GnGlE8NlChStfn4rIQJxlkjTRggNEG7
Pe44Q/jkKBRIjUhfVBWJFk/J0eoPTdfeFaYipfoYBOkpKe9MJiitrsw9o93wV8H3Dqn9JtJlbvQ0
X4aDxch4z/jM9odzaKFz7U2u4EHAWnwubGVpaS7c+7llLQfcCWjwREyn/2K5l2mX8gkcBpj4ztI4
Odc6xpHR55D6r3ikB3WD8fMx091lKqYJREDK4Fus7QrtmOivSpa8d221NzKOeusYNu7CotVSxmC9
7UtyZ1qLeqTLeXNPw6ATCy3Buz2Lu16PjFldpIdUujsR6w9438aIa+SgfrROt07Jis17sQoI6sxU
JoKavxl5L0l25+MzS+Bjc01NdkA5T5Vnl/WQD81LSZwOBxThH90UDCnOerGzKvslg02MwyUKBP9U
uP0Cy3fTThaQjwd1EZKgYe/s9uhGJ2ynMSMkHzwpn1SLwKaifWj2Pi+SvYRBKR2xuYERBZd6CCHx
+hwRLXASpiZle+/KAGOgGOO3oXvKCIAigSsfxcrJ3iyA7rwgo6ewQeLHJdZw3JTOJiEUuzARb5P0
mTpo4qNl4Fwqq1kqhkOmD2uYP6CXcl4P2r4f5SJ39325T0t7HRf1OtDahUKAhbQol6mkRYzUA4sm
9hLsgw9MO9YpMdLMCmaWeclUa26BYQ6TrH0gKBFKYeucHf2KOTWImDc99eA8ju68hpcg2LTcAlHO
1oBkzlzKK8/8nXZ+8QBATZz/9HA+puIUmdSN2/JIqDGnRQ9DvoHVrCnxrYrlpBiKrRbsmubR7vJV
kli4mBMC2wX7Pnr0jei2ohYSIOMeKLkVTuyaKeSxzpONoRy81thF1LVMw0ix6JihlMGy4i12+ECU
WPHWLv46a4drqIdW6BnrFA/w9KoaSE76SD3lBc6H42vS8fuCuQ5wFaGbdkX2aKQQMNKBWipsttO3
NjlX8zuLajNyGBM7y7CjS8uHjazeUOq+a1CN4jFZSMDyFjttE+en6SXFibJiE/4+7jTLZ81j4IMN
tFyLgbTA8gK/IAQbteJ9WwVH1+EluHTL7tFDKRhzgaiut0hUddF3OGlj6eizsq24vgldubExM50O
Urs4SHuugcv8u8X7TsmmXED3PCUsMTv51uKNfjgoigptVhtCfRZyoOnh2TahfGB1yxLnyCr6mqH6
lVLJ1W+tOiJcPLqPDPFcyWFRt8VbCy3PrI4Wc5TG1Jahbm4cbhsK5p9m0t+hOui2eHlBy6YOIPbr
S0td1p1W+kKBMk/Ra7e4iMldn6h00NAjxxevUZdu3C7wZJfZj4lr38C66cNpzrCRg66r/y69/gNJ
up3ihqgXsa1TwESbmTW5oire0Wk3ltuttf6Xm/0qYjwkaoO3b64jfCPyZS2Gn8YB5vdWERcOnQGk
ixOAENP//59vUsed1iRO65xgnibpIkluTc5x/WNAYecJFve1tmEVwi3uMMNlYmpH+g/12O9xzZdy
DHAA5jOmThoi3y9TbqMNdL/s0ERYxp3V36v9Fm03vcEvVg8yr5JEo6hftykaJ/HaUJsYOL9JVGmB
V61pLBm7naWbb83mjRbNpoXDZHFdmcG8cq9F/DgCR3OzBAMVDVPLXC12NrFMXb8z2QYEg83F85if
OGFmBlcZwKi6rbTiqENXiBVjGfLL0yOunVuTeHX11CsnXcEC1lI+aasVBibNpOo71YDj/lGoL6Fz
ruVH2XY/PClgv2+viyfEdIKQPBU/x682ETY1TerlnXOijR6FttRGrNdgE/XWxfMRW6r7RMM8BIZt
gHqQskGFbpsQj9XRDVEypZmKocbkyqQfSU0VJKKW/a8yvqlCMp3f3PHoyl2ofKLNm3M9N204z4Jr
mVqo0FAvdROCQVRoW5w0Wqwc7+OOi4VwQJxIqTAiDiG/rDZSG+fNcKQAwI0FzzZmKcLp96pcTu76
CX+iirVs5u5MoSx8VeIsiUQN7VZY4spZRRvbXXnBZK6n7GOEfFrOvFnema1H7OmjIjumjG8WMEaA
Glt6G8/oDxIPnNyUB+nImyYR703NYY5Hj6MMW10ejehkEevDElMa8suwqMJlH1M4scxhjmb0lIrx
UVbmcpBA95hRG9xr7F5aNJ5MyhdPkI2U67x5LR0Iaea9wXAqxgxzBLemiPeFf04KjColGc7Ab6Kk
TBk5/5roXGlvAwFQUvmo1PPQHBSCrVYNds80xAWKAtXBPY05v5pDfMHcTfugRZCo+5uNIn4Cwb8L
+1E4ECfEPEfHqgIf4D/3fOdWphsWln2Kimd8gjLP2RbU4LFrLl3l2ZZU+5PjbFCOzz4Ce8amkRfP
Y4InhM8XVPae8QM5/jvMjcER+jykn8LQYTh+wX51tSxaxekhn06thw6XnFMn6+qVgyM0WziP1SmQ
dGROMeSHoGrWRERp7FGzP+pOt+18akSInGFEErT3HCqoIysmG2gdCJa1lOocU0QP+Asran4qwmqn
BGfbFwepKS+FcYlLHJz97jz1Jkk2IAQ/dtDIM9ZxrjZHysypfCchOKbCqPRx6VPPhKwOzXnz7fGH
u3R6AX8ciI6GqAqPB02f3Gm+ztmNXq/NZLTckytXCARA5SAYw6EQ9U4PDhSX/766f/q4L1dhzIQh
9A0+LkmoB2m1VkgIQnuZlGehLoqfKH/Gt9tv+nkugyqDf7etr4SXSBR55KbE+xnata+cQwwDR2Br
SMUSmP3CS/ccPUG3y6BbS8hua05qGsncJGP+gSNd4yCL0k2LqYBzn+NJmbGDFUywXMyY2UCc2vWu
tOXCQvYkW3sm2vmUHAfL898PDvPPv7wpfbKIwGiFgd/vrfaf6zPu3Ujt6WxOfbkkJkz2oHbhVtA2
6uWj6xdrDbTeU1FBUbZzvpj2uvfeuuy2yW87uFEZrbGEUxyJdy85hRkK+2LTKivbGdcGvwpcsvNu
pbdmaDUvlPvB3ov8l5Xd1Jgvpyo+K6jYw0tGD9iZ1soxd4bgyFiTQR1QODFOgaTjnJporZ06wpS9
a9n0mKjOROxuBw9vVvsxQxRZ+NV8+k/fGyAT40+OO6xnbemJI+jtIZFnGiKEGA9eNGzyYlDdaek1
Ta5osBexPcyGNlsobb1WxINT4LCjCLC5tW0+R5axankPw0hMYf/KmmrqY0ejGHJfUFOokY375q6A
IVw2rxSB65j+WkBz8YCGw3KKgPv3W/s9bPiyvXR1Om4chx3GQfjn+ecH+mi6LLwThgZCqve2iLeM
OMEv+gYd9ryAdwXXryo3+biV5rMTIqW6ia37IUJtRA4R3zwuYZwHt0O8GhI44gtzuHfqc9z0s5wZ
VKSkdDdnSXKSNV74lf/+BX/ZsDBwTCJrbEizzIX+/AFqLy21ix0OcDybItyjIVCuzPA9IdA1eR7D
939/HHlj35c5gi7DwhlEFdTKX4fLRhGLcVTsE7pJBaHVMLz28VuXczvma5W9FbBCCN5dVE627gnG
KNnT1mDNkgITV8g5mveuMoyonNscv4zO2OSquaa2M+JmQ0J7kYQLzwvuSjddKQbsRhypw34BahD2
R6NiPsu5rgbOQgHYSgON4/iUu/7c6aE88DYsA27Iq+fYvwI735mrOjTX9H/YsokV9rrkhXgzYkUR
UQGW/yI0vLdeWLxamv0KUMFJQj82prjT8NzvlPnoET/xXrVidvUcRttJ+8grHAGAbbU6KN2ZGV/v
8qUoh12PNFkrxaTsbajeOy1eTTu9rbCxRebthh/wN4Ho71PEaNXnWL/qgInR8NKJ14jfVDKeixlW
kiPf+9efXtv3t4b+EldMBpPEOqtfznWhV00/qhUiWdpt/To2O0o+fN7A5SRSxhEhJSj0Dx86rb0v
m+uPD/2yuXI9zjU9+N+HKq2LNdhOs87gBlSc6ZQqLS7U4rSGcXSaykWMv+djwmmuUCX9FK703ccE
n7n/PoLpKvrP+ZyXaStKfcA5yCZiKMSbwIM1DrSbYHReKx7qyne/0fe6ARozmqAH0gWFBNFSEc0B
lNUYIjrlGkM8o12YGblmpr1ya0ZQ8LBlcw3idDtmy17zsDBpJ0dyNBw48xsHHSeZ6QwmPWqsAEyx
/n/Pg2SRdf0MNyX0KKW59ePTBKmXhMp06VtZKzur9Fdp+emWxIWiFI6pzeRd5zCWSseHxgTQk3g5
YipfPw7daTw29yh/FJqbtdGdB8r9ytaWo//gouuyw3CjWkd+rk4PqQJUG7a3lmWxKKi/JaXVDy9/
ernfXj6nkj3x8nDc/DIkjzCNCXwHo6aOMUyyG+MBJT2eOdUFj9hVFRX3nvHpo8r09VVKY5AUqC1p
TX74Gn8pMGgof3tXsfLRWv751qtSV+PQdMRJl4RhY5cDw9i94PkiKhYg0646u7bo5dr6KhD3BmDo
iXb3U0T3d/EFiw/dDA6H1AcUc1+L2qgGC/M9cfK9pQPw7VS/BobSfrCzRL1pOcoGhu/FeM6ovlVy
DbolQTb4dM+MEVpKgm9IgL31bUoCheBAm9z5lLMdfArUd3r3E9fke3OJ+9Nvn1QqM9tmXP/nYzP0
zA5THRgu1M4dV5c5KrtOTt0dHMHk1LVvOVPboiWui0m3ZfmrJFJB268jx11fXOomeOjqtVpFj4r3
0hcvwtyljOCnk9TjMsjHah76+aakW7M59ECRtSzaTT1qS/xLkIuLZb1EtLNRRGzf4w+r4i+XGNU0
dgUMxDWTbMs/f16QNrERlqYxHYc9XZaaVbPGYYixac11EwDNykea19UPH/utZSfYDbaqPlWHRAdY
X1ZBnErNaWwpTtK/A2PKnU+1flVArMt8q2Hx4gtrxolcWZ8QJBaAzTlZR1GRLsKpDiKKpDv/8I2m
c//PXco3MvBrUafUu2/lQxP2RmGlQPucd6Gy5LCruzVTql680gqgD1+13bLGVYI8l8mp6oeP//4e
+PhJ4s7WxMHD+rI7M9cvFd8D8GUEwGRFTXZBsYSDRmlYVTsmR6b1+u+PdP/6Dv7zkV/eQdlFkBf7
RpwYu1RdsRmIZ/GvISPnae5WMy/Ke0xkcMPvFKoGxnQGgqxYM7aitB+4Ozk+8pB8qnGWOhjPsUS7
wiEEbFjRq9Y4dJhMXhQA7c7u8OWuDzEwrK76i1Ev9mys3y+zqrHHSUmMCZeKjnmwmc3bPmX+iZV2
6Mzj4tYQ+M5j2Q+SXITpJmqjPVnlvXzgwD+FHF5+z1A0P+bDJyMKrXv0YD+UWAb0xbQFBxcMzF10
NkLIVvVWSXGsK/LFFPzJBn28kVNOFhRWYRQrmt6pArdbcpOsclVEdcpkBb5gki+dNlsxsQ8M91nn
fmsx1MpLggHB2hhSxnMxnh1t18ZM0cG6Q1BmX2fCTTwSWUhQfBdqTeISA8Uf1+73yvfPtfOl8g37
IhF1nwnc+2mtPiXOeO0c1IrB8oiNOqYa/1453wmD0+61kKryL/QQ4stijfU8FaTpiZOaPWoWirRy
J4q9QqsKNun05D2AeIXzvHaw57IgPFxHFMADlbHZ4g4FnD9x5oJF5108qh+FnB+nuA9cbHY/KAR5
A6OVvcdjcwrw8U/L/o6zTzWhSPyw67/zz6dfAoMM3PBvmRwVd0raG/wS5ppBdVRL9/amdYs9o8xp
E/BXG2eRxUsXEb6Zov2/2PEnnm9TedYvk1Bu1fRM2frvB/z3r4V/FAJFNEPG10unZfFZOVKTk0zy
+7gFhoI2UIbwwKoLFuS0YDy18pTR1ScULFmzHkkvcwFmMCLy4KMUUK8pn6dLqmqhkQC9/fsrcj/8
5cA0CH6frEw09FhfFoEYEk2xauwR8zh8VNrwaarzR7snluzSY8Y3TW96RnlFdzWm4Y9xsh3ag26c
gUc7NRFqJUpSw4EaVb5UnvFUB+1Zn0QAmn7I4bxdG3XYBoO2EJa19/R45Wo4gNXH6ZbU1WtfFxsd
FSl7XhHkf5t8ZA7dpVC3qfEYA2zh6sYNPVV2UsEIX45UGZYJ+DFvk5zwRyZUybltHidQjFpcDXJe
sozmTd9uqvE8klTBjIZhPebspNkr4TGJ87NG8WRzcbdNeVtb6oVJxCwzUCrgMKGkn6Ux0uznBMbV
K3WbO5BSqKJLxiWiRodZlruhKHdzv4frULjePXKfuEK9q2ZYAeM53kyzNwKlp/+MDblkvQ2AKL/J
IulIic7ggUPEq+6pOaZICY8oPs1zSfiVNx2u5m0qtp2hbRM/3fvQUqdF2lXePhz6TZFO3tFV7iEQ
ZiT/7yXBO/+6JKCOaBS4RDYjQNHdL72VqreDbWowhrQApDSwDoXRX5IQoZjnrkDUcJHCFdP+NMNP
Q4WkZlo3wJUoULNderCDYOOQHFgN5khaDByqRYsHg60rWy2sXnoCyCgWRPEYjhcbTgmrCBbCoDN3
wHKrnh6GbzDrLmaZIBzAwcVbvdI8bEuhnJvExm6RWQ3ZZ9BxGHGcJavJhIaTxMqvuJRzHcSAVryL
Hokq9OlW63Wkv02LrSQX0uQggkr+uwuqNaIosZTIrnr40Tc1E8/wGIyfaR5uHYBIu7C2nXjpKGAr
2Bhhuh8yG6IBeBxn8WgxPgAOMScJIH/3qD6ZvrIyoe8ZjHDqqoIbtg6ZDCbo2w3ylqNYXzOfmU13
3Ziqy9oxV73ONS13ZX02s37pluduuDFxekpOgtCJCFt7407DeITLJhnR5344JNDk7c5Pr5rt70ci
XhVn2zLaAdvR9IumvunBzsGwhEMJb5Q3tsaEUURwUEIm9JPptY3XvnKJKRAojZCGwOxOiRtDd6Ul
t5AoReOu9R4PegnOVex0RqoOkOT06CSPEQBwkRh4vnfrBjpHFu0NaHp1Dw9hwrNB1pRp1/KeGw8M
mQK4oXScNQZ+nzAGclc9JL6/dplgxzQoTQXdg8CpCkeXPJEbDuKqtY8DN01R4vcTk0lRdsODFnG/
a4JrpP5QUomzQYFrkm8e6gLD1YDZnuGfWguxaBSjGSWT7qyM2Va2zVK3f3UQBmsZHdrcODjsU38U
y0iPz9N+DPJuE1I1AFJI0D5mp+uy9ri/3hrfXRit2NTNJLEOn32GZo3T7zp/OEp9fC+HcPOCAdQx
QxQoMQob6mTjlsgTiH2fRZQfXtHT6YAJJSY8oTxYDHA02jxd1Fg/pkxqEunPvQQIMg2XKmR9bsic
dNVWezUYkysRVZqDfVT8qdBetyKhsi48lP017huoVUipwHZR3/Hf/QbcH+KZCp+Tof/QtPhMkUrZ
XwWsaEe7uEgv/ZpDzGMQO4ETGDozUHPSjQhe4JgX9d7ra/oVmD5JW81sVpDhXJk8gl9YqrLM7Pr2
32eNNt0uf5TrHDWWjZsWdw/KMfdL8RrE0va7pI1PaucsIrZ0pwybWM+WaYijkfnp5HKThI92oB66
uHtMmuGQWj0tTr0K7Z+qiG9XIc6cWHoZguwfV8WQmS/7H0DFN3tZmkXiMzZfNsnJtqGlEW/bROQl
ClzcgcQCe9FMmQLse/Nk6O8xJbWD7XkitSPRDsbKwrxG0bGVxnIIV3nme45/UNgYLQ1YczIykrCL
7odb/HslN31zijjElJC0ta+gqVe3EPxTyMkSJMhAlNKsq7qZFUQ3OMGtkzxkDgbF/K8I54AYO6Gh
lgvOU6UxVsl47xfJvK4PJVZ92G5URFV1c60CulFvXc6HkuhTJOB01hi9MlhmfhnlsxYnF+tmwOj9
32viu4Z5+jHQByYVpIlD75deVvOghNSdqxyrDCoWggl3OBnJWalu6wpKHHqAoD25cJfz8MlEnyIw
h1GNaKVkj127ir1bLVIXFZyhDA3pD9/tb0tkUnJgTkBU0P/Y6f9ZIgFDhxz2mkJRjhevj88AiWRd
/66a/iJwwDwLroD6gBspOVt72J/uG+bjczjrqwgsK3qR1kuCKUyn34Y4UJVcD9VzNcXURaT/cRzA
vLIsMGDzp502wVN/7jRwKwgZDoQIpDbql+4iCiITZlPtn4Ya4kyQzdSonxVo6SyMPkqvpYkqN5HL
JIWsyJggA6Fsf3h4U93w7SugIBMa3YTNMPTP/eW5rK5Yzf2TNsHspYZdCX7rfrpKXO9DcKJlQFcg
Q573Wbb2NsYoOBvsFcflPLxI6xhXS0JiEP7Aiq+fHTksI+QRdvNTFqL2DepjBU6mHWKSwxjfwpD8
vnX0LFQV2JLqTKbpzEnka6JkK5WxuIV31Aiuotm7UToLP3zxUAnYjgIP6kcXym+IM98EiSRIGxWZ
hoHOn4+soyh3vEp6R7V4LHxKSss5jsJlj9tM6yfmmIPhR7fVChJYS674Q2kv3SkpFQG9JR+1H/Pf
//JskPMLJiXklbvaV9uGrjSD0fUG7+jlj4ZyKWneUxPCQ4mf2iZpHrptQ9s4EK3blM3BVz/q8qen
8pcTYhJ+GGjdVP5lfZ1MyrxKdNlE3jGiIzFizMPsst+gpvDp6DLCgsz2lSkh2HzcWpsxhmlV9KuU
eaRhPjRxtyhSbjMLb6sGaRBOTP9e6N8vNUGmDjQxfC2QcKtfxgRuhcxJHV1x1Ox8XRX6Tk0+ICX8
9Bi+t24un4OHAXAmw2bd/rKlsxb2aBt44pilj1Knz9pG1IM8sccukiCRjD7jNX1VC3ffsoZNju1d
TbakbwTzdDymaOXi5b9/+jcw6vdXgiWHByCVxlefybi0Yi/Be+BoBG8eVSgVplasoWgRsPWZ/vRp
v1/0nycKTSN7g8KB6w/e0J/bQ6Wy8cy+tiAmwdYXsBm9eUHRE1dv6Htq6zNXDwa8iqx27pwBYhWj
IQrMnvzNMsh3OrTm//fvRwFPOCheiCyAryYhsgkz282ZS0yUxVCuve7c2s4C4E/xd1pV/wTAklbx
9VAF+kCzB7yAJgqo7MsiGAtfHfXeEifHuY8JZ7MGz+Cqxn4kUYvl2Bj7CJJL4i0KqByjHXwEwKAC
221AkYKSte6nKEtl7sf0UZSc0L1xraAu14O7DI5+rlmbiOpYa69t4NLHYZhHZ1fBnnLpiHs8FQPj
l05otFWIJ3WUd67MDmHUzTEtuLWT8teEwBjIp9Ky2fUKtFScUA2cfKHTOv6KVsfwjkbxMuT7IGFK
QBEI22XmuMV2gKbCnEqjcSkVSKwx6kDepgcnOFUx64qgUhoxcvELcaHYqrW8fs3HUDXEsoJGbV+V
QJHJeejO0jmzQIgEjxfjOMynrnEUN9TBv6ziobONdUPv6CgMlvIkPYpsXJbYTSbtTUp4oeXHOBED
TNjHymhXTm9s6tg98L2T5tpxn6pIdnyOIZP+aGrrmTQfDVzW4nyp1NU65oGlWKuS6DcfDFy8w3Ma
QJmiLZKKhwipvynqN8dE20B3AIyR4S08/cOuPiz18RNQHySrT7GLbMiip5er64tXIO2Ks4U1kayy
twnIRDk9r+CzSTimJe4zqYUVtD8B0Zpz1JJTm74xiwBknMliPCiw4ZK7ISqWXrM2zYukd8WNdBtj
HGzIpyLoLpVMl3Qkgk9EMVb0H5nurRxDeShL82ga4aIajWOBSKd7UAOogbskuB3DXZodunKV0uT5
b51+zLxDQBSddyN2tXryg3OPpR96ZOwy9e61QeYUcSIldPrSYFKJymFao7oRr6Lm3Ln2A5qDWlBy
ven9mWc3sbKn5tSpXt+N2Lnz4SsEkDvAin9zAVlBLjWWzJTDNIAM21cOqiVsKtPCciF6gSQncVax
Xqd/KBKfSnsqXiVbQtL1DFmyUupw3rXnEPC6R5UggZUtcPTaJ7SbqZ6HirRynuLi3YcSXXqvcfSk
jPuw56y5b8vXzoSWY+Flkuazvck/kHRMHuo38NXeuDfCu3G8VwY6cd/eKKB8KdBOOOS3jJN13lwS
7Kr6MprYAUY5I7Nw5cuB8Wi/7YoPUhEmtYXSJL8Q3jBqbmB9FzASKR6z7jxxQCvsplShIEgAuwW4
cnEDG8h0S/Vyrf9Se6w4m242tbplBfCZbNUo3KSR+2wn0WMM8ZDvEUH/8ibAq3jyiWFkplDRtCKD
qINHtbrDVAi8wcGYlx8Hub80PQy2cCOMHyVpZwXyMu5fAMWgC1dBDrmu9VlBwDmGgDm/pJ6akT4f
Lqb+O/PfbOvFdOu5ZqB0BjxhBFCp9q6vFq1zo2XAJwCEldMeWwJI/LUCeUgP67PF7T8dYYVod3EO
MufisQAVsWvzhZTGfBphSERFShOtWpgLNZ7tDCPepVutbdihtQ38F/0enJooF6Y5XUkqBBu3TXZG
uAsSwP/hUyFJnLmzywnUpNqiq8bF0GAmB0KhM/WopJgTnzwr6lOBtMHvrZXIcxxZyHx2P1zpzQUW
r1267ki3IDluJajbSsJBYpwTuilYb1YbFwIvWu226ROo8gL/LU5Wd6u0u0R5LPNnlKeDxMYNHu+L
6l9BT2uce+CnFOVlYjqlzq4lRo7ojBG5Hf6P0R4RRphbzCEJiUdxV2iP2nps3iSOgbp+WOY4Cq9E
j5y+xVeNuUdAZxjhImkBFiROvM9cd+FH1a5PEbFCqk2rJ7sOtjLvT+TiTi+EY2XkgPYm2ZaZb3rb
WIV07vrcU9ut5kP+ZntNM4Sh9mYSGqiOSKHWT9qkfAhPJZ7tBcfZgEwiyh70+q637lLsC0YzvQMu
WdUxvZ2AuETySQILpkVPDTslMcal+SRbfBSUKyBAwfq0nPaj9/U5OeC7EO+y5MW0z9GINlqAULn3
Xmdg55NwXPlLOz326sTQ8PvzlG8+UXymbxkhZ2NRD+k+craqetSGgpA6KLwFPREPMcEaEoWMFryh
DtTTa2WcPSwpa6h6bATJYcafWXVHR3+1xOeEp6EwUxNv5tXQK7to5cEoM2GCKTs5IENzcC6wQTuL
fWVitMJN1SdE4cibsm8ONTlzRpdgyKgxeIPUNSfEaGHiExXiQQwxYzM4+l5CM8nQgNv6DMFVSn+k
Id4DX9h3IFd1rDy0o77KbEBOVLC5u2xbEn6w+KsLeMdc+G4bvWjAoZmKJMz+jEgI6CQYOKnSoYHS
HPr6B8JzD+f+6fE6erXt3IdpFzBuX2vIgstzFBmrstYhIzC4D0i+s9aF9SnEJzj/SqgfBRauVvU6
4qDk4//VdfqUntuDuoOw3vkddG9cWi/Yf8+0vkWmhJ0sJlkx6xKIDzlYQxZTsLBA54A04uYp7G9J
S5717V0wPgj/lbt+yABYxIslbkfvmrK+1JKcGNJKMNzBKlMekZ+p8YOKC7uq3wYCcnOA+m6W4gls
ct3Bn22QFMbcGmX0aaOzGgy2WHNbEfWRBMFZ7WC7BDozrmI1iOwYd8DakGCK2n7UEsi7FWyQBFF1
4s7TFmRaV2bS/VUoT1mjc7NaaxvtVsdtYYWstIujryv56Hinzu92wkb9huLN5kh2x3xtc/AK7SHw
bhQ73qrKk4McPJirMC9VfKaDetPJdSMJJFjr1AE++U0VD6gelpn2ICsXLPiuc/ynsnRm49Aehvp2
cBRwbw/iRbFUzPsQ8orX4XRiYo/E+T3N52pd2yXQ0bSu3Ji9uqDigueubvuqnWnjfe1ehXZRjFMK
bpiMwz7FLtUHeM/NqzleJjic079zMK7NOv6wYu536YxIDdDMHgdTv7iAxvctsxxU5HAkezHBo0wQ
/V/pVBK92nKljhuJCjDdDVG+k3h4Tjy7aQTQFVe/urSQqKLIZ6i7cTRGPyhLTA2fY3+vyymylx0y
pPdBc+bv7SLtBmAVXmc4B2s1Gfc77Y3E0nB4UGFUW96+JKe9p2/F85DCoqnUhZJMb31edOasRyaY
u6uUu9x3rkzQa/Mo5Uh7xZlo5WBrEU61d7j6lv0+jfqn1PnUqnTu8M+O9X3Z9QvO+GgV80s8TDwk
N2rcPsCcw6On4fyNtpkvd3RLdx7+MO3MT91DMdnZRDVOlck1qTDM54vqPj8aCQEB8xjesKUh92vs
qRh0e8irpaRIKCJ7HiYQczmHjUA51o3+ajJMSvL6IWCaFuuvoXxMORR0g0h5pFXolvSWoG6wswKy
Uqx8uibL3MVTvW4WNWmvlaIt1r4IVs6I1rd9NDKPNKL6NktddJiIv5QWAigCpggVHVvvBYeiubAU
0t7knHygh4IbRFewQ8Kf3TSUJagdgPksIbasuK22ZXZKjJPjbaJ61lJMQCKzPs3hSRaHQN/Y9V34
f5ydyVIjydZ1nyjMom+mKNQjgQCRJJMwkhTRdx59PP23nPsPKgEDs39QVtduVZakaNyPn7P32lQp
AvFvFIJ5QFXm2gF8cIB107hQObw33rZNLmGdLoz40gRQz5A3NOEqibrVWLs48t0dSbGwmCqgClf6
XP8OyRoRU/WStPFKgQhU28Ht0Fo0wLnh6NAJisO9vKnFthNbY96OpOJZ6U6lJA0VtggpNogY8emo
ahXv2rNvTRz5cwPNZ2fD5dcfewteCwk0akPaLUZxQRJLMU4rhxG+i4h/HjhyecqjeQ+IDlXDNhPG
UhsqxtbYdvQwOdsGmujmmlRkKCchwzOCUrFshFEFEhofUfvYG+WRPt/SI2TLcM2TYfW7imMFdc+y
wwfbWNlqRCKePKr67AtoopHbgl/UF52p+LMFmR9efh16Z/Vv46f63yCet6Yizi4L0Mh8vO37fda/
COAEjEaRC27QIcLBYzXtvZvC6R200s3S1mbkgikkCdW/CpnLmoi5OjfC21auFFL9YEL6Yd/jc7+0
ggNhxnSFqY0uNM6Q3ZonYeLCBz00osFc9nq9LHqY3pgciaxzzQFimpL+cmcGxTgk507ZlejJsbhz
phyR3I37UjN2sUuruEuO6mzsVeNvYDLsJUmtN1xOqffj+Bx1fwSg38mkPuo8lCDwS4ZzPP9izm6z
trjdtaqRPk7bvJWyXlTcfMFgCxKZaj6CNTMFDx6aHkLLw3QRB6s485Y16Xbjb7awZEQcwlDANi8x
BirIHFGGl4aX8c1Q8xuRMTn3ZlrzaOKjJFpHXUhsMrbcX24E3vIQmAfma/RkCXb3/va0rwiQ9mfn
CUDScgjXedKfOuc1J4Azd+7QFrVAf8tfgipduQQFxq7gQk/wKkxv2AO9OuKE2CwKOAomKvM54NxK
YdyDVkMbGK0Dx4bnWKwrDZ2YU+FTdzgP4bvvBsa9jqWcRy3ZJULgzjQeuPCrWRerUHGXeaCsOmIa
RsxYBLeprHn8FEPDRG+lKwbUfkx5X8LIT1vYD6O+mLuWku2+DP2U3d5eRNnfnHGWjg8xSS6F4EAw
7/PsnJYHRXvuqdBC2172XXCdeOM2LN3t5NIiZgZjPQb9uHYFDaw/eCEAJPoeJbwHmn74UwLp8Cgx
8o1j3c8GQ0NGN4rLHFXUi0jPiApqeLcvs6IsdQpjdd4bissbX2Bj1QCW9ctSaMAMrGVQt4uBQYen
XEKmlW2OFWtnMKcMBa8Ncobst/ton+yDd997ZGBeVURRYKoDjv+rslFLLGCvM/8ck6VzS5jgjDM/
WkXWn9FCIdCjGH8K78S2vS7Jv3hqgK2X6ZtuPrs8lOa0tfTHlPeVeQFazpMrXiN6BPgvAno5kgSw
6IkQzEA3g+9n/22gkhMh7RAwX4p7GOlFGC7TyFiMTXCcC7KSzKOA+TEerPixQSAeDeavNv8lyOhl
VGla+l8jKdcaoa+Njp26sP2Ys3448mQ0z56Gm7ppzrLf4402dCF+gw5ZcaZuHTj9O9lIWOMfk2Nz
QHFhAW/PkBBnkN0RyhJFEfuacztG9wFo3sB5m2z+xnZUpDjL+Mww6BZN9HsqHlOFrhCnpxacU1lc
VE4KAUF3E8iA+MXgpc3Nnq4ePTWTnHe8+iHaS4NSp8TZPjRvTfmYkHuWQchxK4lpZ9BMpKjScXkw
9nN96JCN1lGEl9a5rbHxIwkbeXjq8mk27hXvYtC4ah8CBaDb8DjNHAWzO6UeiDagEgcdFrwEwX1j
HgQgyZR20mNZQkPhNh0nVPfkoYvg8n0v8Yv+ro7Y2KXnR4/3c2iPndel5ZUd7s0cJzTmlR7gp9ku
AqCWVTO/KcVzgctfTI+x9ki/fImpP5rMkx6ewwFYCYixo+wm/fC1PnUcsTepsK5NwzYND5rZv03X
uNZIJZvxhPJcms5+IFCAymRa9+bGSnZhQ92zj+KdPb3+8MGfDEkfPlgO5/4zfHPSTORl45VHtzii
AnEZn6M3bvOt7L5FyyHYKhMS5B/HQZ+b2v/9wZ+A2YOFE4qEsurIgzpooBfO9EQ9Tts5cMeuXAFU
BlepclxkqOpsRj30dQhOuOkgAQ3ZT6DRz7g2eR1IBzFoI9IwcT/cgKpOgynS6/KI/2yHqk0n6WhI
Srz4qKN2afiMmd+jwsHDOyrOVdX8BMzUvroTmoTT4rDUpdX73zvhll3QRXZDGYJBWD8JHIwIPyvs
V1RyDiqEgfxkCnXxowXjq4ePT6STySvBXx8EA3041sbE0PXIx7Zx4hvVsMdkYzm0OIFWNAeFE3js
+NK/mE/eD/PfLyaDTKZ5ITGZ4rH6lHfmqRk96rB4/+EKB6GCbhcNhaJKtzTIuQF0+lHA5CJdVNrT
HLQr9qUfXoOvHkcwrpjyVDg+n8aoeRROHD5wIaAxVpgwSR2RNFl4QHxQ/vZDtLag3hXHjtm5nHiA
fQnQFGZe4rdnZ6Kg69++/06fx+IsU0Rl4khACo5H4t/nIVStcPDsqjg2BaecHK3V8IZ455r7UTnq
piWrpAh/MIp9+RrAjcdcy/RDprL9+6FJYkVDb1pIpRgwzJjFc/YrnPVJITXn7gDB2ap/M1B3MNjP
KYSgH4Y9X8gu0Haalon9iGHfpyThmYD4NNEZpKT0saJcvbJe29k7VpbGLBjT7UCHnZZ83o4LqZxq
ppNdevj/xLozDtLGKH3mpON0KtHYxSObPAilimUl30jNknWm2yrb4gHNpTmk4SeSzRzHNxHC7Ohk
psMPP+h/KSwfBmo2HnyGiobDLMn9sMT2htb0JjNdesrhSg5tGC0y5hBeSVoXe2JeHN10PBFNuS35
UhLEIWkYUcn0ez568m1IziZVb5RaXHS6pA7D2Ql1AcOLyKAnaT2bITrJYVeBipXoDMSxcD+6k0fv
PwLOLGXXDkrvprlumruxOugV8HFyjc3mLdXzdZ4ddGyfKhQ7WQG2AH+sQ8lIyGQGmJ8VB7DNuRAn
S3tUBPv8RjNxnbsOswGmWh6JEWW1SBnwxDZMtKmCO0JvunwuI+RRtDIjCUUo15mWoBicfPlQ6VPF
MTzZakawZJrQ07kYnBhjObiaptvqeXwTA0RwRlz1CKYAL3Sp96INwamxyEQFEVysMuNmJMkqaLOb
vCzWsdvtTDKge4OpXOBw1DvRBR4mscEvfmWDhrOn6h59zLYtIXVI7eKsNzuoKxvD8UNe9QKgf8kA
LWzwXdFU5BIqWr/yXAlhijb5/HbOKxd98bnA7xJlxqpKZLbQRXX4g0jO4CorsGSIR39zUVvJMXnI
Hw4NdQmow7c75URBUQfpdT5SaPEnMDysiqbfG3xk5Ohnk+q/YZAzMxwBjLKR4rbQMuBVwWKBFFyh
84gplrjBLiYA2Q9WZG9ruGhc0QzeWw8IQVWRfAj7/abr008hP59XS9Cc1FDAkWG4wAP5d5UYhrF1
wR/Zh15e1xnddX2FqQ1Qz9yNcmn4fiV8R51/eIP4PIfsJ4PUQ9uRG9h/ipRhLpR+6ImrqPi1YZpt
kqn2GYojDX6rZOasMAe8dLQBu1GD5vk8hpl/4Ih1RW9uFQXGWWTEmIWPVgtBLhU7t/RWg8lszKGa
h4HjcIiu1IVt9yeHEKwR/zHjE89rzjl5PB1OsF787cD7YqSytTvRtiTH0O5T3SVEtY1q5mu9Y/qZ
5vyLz2E3cxQrNt9fha8UGp4MeCH9iiX6U7CSUaZpFc4V0oT4l+IZV1pEB2Rp2L5DdV4OW7Ad0187
foPJwKM24NcANhi9qdXaTJ+68m/qdT+sbV8s1i7gULwOqlyxyaD698ZYxlCoRHO5B6N6YHrm2O0S
m7ROxFwHAWYyzuihMnohIEByp17CulsoIUrM6W7CtSYbbiWxglw5vGr+NJ3qEgBtOaxVVrr0tY7M
VdPeO9aDM8QkbPk5KDNWsdzdacnx+6vrfS6//v0pUmj1n2eMNnzmjProApK6s0cgj8Ox0m518UJF
bEXnos1WJbEpQ9teNQNWHvSjK5P8OiWAtcRvqhg+i8Egj/s6YGoMnD8OHzr5VkwMOJhaUtpxgn3V
8jv8OSnsIrMiaWXyFRo6BUyvgvcoa9CzLdX82rJBgzkDiWM0x/gGmUqKRuFuFGQnjnHoHXPjhYjt
Z+AaXrKn+R6kUP6S6dGk+ZqSK9d63qveMeV6DT2B/B/lYqzey0VXm3x1Y5OLOaLZZrofkBuW5Au9
vZ7iA7Kp95NyVUw+zYuFw8AnA6OiaDZMhOrqQRCwMsHVLJHxGjUZNhY3b6vTU57LNxbI2vtBj2E7
UnHy7+svSwKeMtswHQrFD0VJPLbEdGuiYu07yKnSnNTb1DUWGVMreWAxrAJUjFjHIl5plfNahS8V
5CjPGRGWerczs2lDkM0UBFc6A5pWe2Nob5TWNnRJ7qyY2eXH2eVtancpp/WiF7dhz7m4yn5PKbwF
Zt8mzQGBmnpq6mupdY+YqEZOcwNN4kUaHPUyWA7uACeQ3RM1uxTGSABNUfxuoEIaY3tnsg+rs3uT
oKK04Z5z+l+hzCOvpAHJE63iaLh2zGQ5qMSnrDVDWVGOF1aE5EoO1+KGrnFCJA48dJfix80AGyvx
JsbHEFMIKboGlNVY8iNQZzjNSPxl7+fNc12NKyQznLBaCEfSrybPunRoV7mhbZo4fBtM0hLGfi9n
wLToFyTm3ssfzUCuMylG6keV0LUeRHg/ZasGg+o41I+ZMQmEHePB4VnPe2za5bNT9LdKG7L0QrGI
aqTu7H2OR91Q0wkKtlpi7xLG1iUjl37INzMjPH6l9HxrHoycECrBwTARYYwHW7kUdvDeo+UEFptn
2xp9fS6WXVvcsRRHo7aS8tDYq+8d3CDjJmaanEzuspnOHTnPNKquLeqU2XjjBteyoG13JZsinziW
JqeIeT2Wci9ZSn17EvEYo4YJsRWQPXVA7D41EYUibchUfwtilw+AYe+CHaXe++NFuNscm68MtMfO
SLbDfxDlE8J+Y4saE2OMz6BkqczaNsWejWsgEJcumG/dSdsJVYoKRt+JERtSwErbQ5YNq6Yjp6aJ
Fho2JukVd/4MEOVqMnIKKliG1DnhI0o0PiXBcI9g9oretRMBgwzEdYaDR/5vedk0xptOQDllYw15
xpN2I6x1aNR+0XVn6RGYbROKAAWSSnyhWIly3hkN/+VyXTHOUKnKJMCw76yXrKD4kkHA5nTNpHRt
6CePJM929jmet+a0zOn1WeiBhNotJhPI5ItLpmKR5S0hVHTdZpf8DkEg73hSsGUN4tmoepLxFjkW
nfxk62cF86jFdNdyknVr2g+qtVG98brHcx2QQBaMOhcGOUts75oag6JpHXiFm5b2PS+ajU6hlXRN
1Dg2ah0ISK5e7JtW3c8z/Cl+qVOFO4nuc6dikZIIaWvEsuEGCf7f+9qMDIVc3N8MQRsutkPHrqbD
JVL7L+JfBhR4El6kjVkLHwvnWUZC0CFdy/dM4oe0AbSQfujk72gfc2L6qA8T4FcW2KHoLEiu5alT
mwt0rCnjXQEz3kfjPo/uy0onfp0XmJG2/IMmNEWhqNdTf7IYBZZy8gm5MDF3tRbBsI8Wo8fxrF5l
WnZLbvZh1DxoU+R6cVf7ZEYrjbQLqGqGwH/Kut08PVfetYvXCAHlAlGUFTJdc15a9txIDis91jNW
wrS9n8k6DMdF1bsVZf02ZH7LavZk8/UwNWJISf5Y1Ec5Mmv8fhE5cPOcLxtgiKievKJazyrVfruO
Ve0YM8GIRnMbUdGGek/He+JSWX5TnjI8qwkbuVTRNdhLODs37t8s+Uvm4TjPvvTIudMz5EBKZOY7
3bI1aZODsAyNF8lMwWXua825YAdDtTUjUppaIoqRGU3R+l1ZxcTQAiyG/wRtYgZ0hpwj31FuaSSY
TrYZldKPkDi5wN8Ezqb6Ia/sX564IFwIKiaZvLB12d+N6INbzt9GGm5gQZpQ5KXVxRVLdSTtqcAS
ALJFWDSniMAoX1tCCFD7oRC787poBS/Yly7e2sv3E+CaeAJC1xX3WZzsQYR41J2i8JbmRAlgaddq
8yJFM3HT+ap8KYJ3BoN0qVr4m6S/m215iTWIq8P6yWhXXSiWfkN2+n3dPYeNtesRK6l6t+fd7xBT
FNqSTk7IOuHiEM/TS8jJ0k4BBkE8op0sgvo0lKhUcP0xXubYPWvXLpAgE0OFVd5pdNvyOrjtigGE
Falevb6U7KsifeypEEZ0MnRGSSnbDVVNhstE7REwjdLy5RgP25G1KnyhSg/ZPyUMQO6b8pXtlCcl
u8sdhwTrs8aUuKp1vyK+zVHBMKFA92yLcpFuV1SdYm3Yzih4Qo68abxL7cs0DTyApyR+ZCrBHWHy
M5wcfqHFU4qn3pdeoc7pl3nGd3bHVci8i+pzkyDF6rvWFzIaz7gzdHaFXmNSvvVmnaQVrPUlWE9i
ECH3LuxhH0zqmSe20dIdr4yD79Ys4fcG1lJ1mP0hBs7Si1b0vsezKK+M/HRwu6iQmC8aAGSxPZWK
c50iTuIflzDt5ErnpfhxGtZ6EkR1J8dSQi5Ipd+J6QxOuMH5JVWZtZze6CcWtmTCtYrcOeHfjyGr
jZmy5/eBi19ncfFXjcWD/L+R0UydcV0l6sZsqFYTfFcNR0/mX6qytjDngwEFlzgvYsVvasSK9cqN
vJXK2L6Q3vDUfIFIfOyz/RC3WyUrF1CariLtJq3AjfPYKhT2aVicPBY4yLFr8pivInvcm3BT82Zj
DQ5DYv3dFNVhEQXbtVTrdYLvD17iMvVCnrmLNrp/5FLHBtpHyg8Nxa8aZ+jXLbT0YAMAafxbyavW
TINEm4ujdF3X8zPlkGU9c+yWSymtK7v8qWv2Wb+vA13TIFE6nuPZH/khadmGjWGRt0T3fsiRW8Ij
qtGKhia6BpBVbBYGsug5Q41RH3rKLfkoyJP994cYW563PlbKlovXiu6d6n46IpaVmTgibOgZNvnW
slMyLdB6aeOyUd0b4caHaSjx6fF1IladvDl0acrYh/JBnXFhquuTlb8MyTaAJYh/kuqRgvzWdKx1
8meyan9CJKWxifT8sc40SbViejomBLw452wkL378JdscsCmMmQRRgOYzFuBqVtdxvNIRwkjNokN6
8iAOtJ19dLDxFFyNZfgUw9qWG3mZjmQqgoJMrgttYJNUF5MYn1NsrQLSe9AiQsPxbv3AIfrc0uAW
egb9ObqfGAw+nGSF0ZWiiui2yiuWmieKbqt5A25pEJH146d92ezHvw6SC1Owan58RvM61gOB/BM7
8IusiaRqVpbfFOp0+/sgvsmLZ3aI+Kdn9avfiSmQZxRxu05A4L8vh5h1ray6sJDzL9njdbGDGk1w
UzasZPSUjB9Bv1/2923LhT2GmN40PvY/S8UNdEGeyxHXY4ZcI4NV8e6tVftDFd/o8W0VRttaHCgD
2M1r8/+nuQ8v0gLMwN88+4OjYWh60XZ2WjC9xSHceCsNEANGa2kPntmV5RnyvcE4ILWgvnKwLNO/
rJR2ldpMJye6fcvJ+SlX4H99so+vq43nzTMtZn8AiP69GdVQt3DSFHn6BBdbI51vCWIF/mTsvFZf
dV28V4FdV6VK6k6wUEdvLdzzhEDayFZuG/udni/lXYzE8NAiEiwpPSo2sckY13SFG4cOLxs+KO+1
9HarFRHcgHpDfrgAoJci+EJpAISCCuFXZ5TrUO2Wdtmck2Itz0GSNd7IiVAB/2idD+Yurzmb9vNj
RlZKTfNibsgQKJY0ieWYQhbnag64T40WT/SL5fhkEI8Na4IaxydUwBG4Kio3DS+0KX2zrr6hQmiQ
MdtyxDW7fkvsDQcgqbNnU49crMquwDohE6V2rpEjElE3iLRHIoiHuFhh6t4gbpaFjU5Hu+TgZNfQ
VaNfADa2UU7BaF/htpX2hCajX5liMaAYrmYH3VyFAPwSQ1urY9fXsvg2DNQ9mB2gX6mxjTEpt8Tl
cVLUavtW9qrlJQfIE5iM9RtkySwPBmXySOmjTuWeZivFx6PezLtAb64VdlrR0ToJWg76jO/R8clP
mmqXeuR5JEBAIbfYC6/lwZy9YqwCH0CuJ07yjpsMM+w+epDjRpAyYHLX0lsClcjXWh3dqCCUhNiW
gOkpd0tsYLZVeriR3nIPJZ9iHghzWkTcbyh968pBkoXqsfDuiWBIcxXf3zmzJ1+jbE+rkioLC+oL
gXOryjuN098J+SUGd6wqnDz5WspzpK2pv5SMubT1m3raGctliM06n9jmOz/wGOWPUBDTy/uQqqUN
phtX8iDhzcbvkJkGno7l0OJKDkrEBYZ520Shb+oXIk3XsraWtf0IFKCDmirFEyPefRrurSXuA69l
52h8m8Kht829ifwlz7lYTIkMKJ7TjSM4LVkOzgP3di6glBjB1k3D3+WYUwExHKHjXtGgn9pdVVi7
xNF/D81TPuX9VU07gziAF35eolCEMgCP1GfNJrTN+F1Tt8pWvx7wPykZW9oi4g8nO50t3iVAe2oR
1FEKzaq2l8WnZFyWjb6Ngc1qXbvmECbpjjpgaC3fgdFrYRzLqjhFwaSTNO+lqk+3/ZTS1Iqq6NAF
vq6fOVCTdSxoCshiqg4MdEjKUmFlGnMNN0Jx1anc/xSFLIIStQa8w/M/IuYoCWw24hL6ybiEtVVB
ew770be0bO1piLCs7v0kEy1Vu/phL9W+KkMc3cHwTXOYSuzDKLvI2l5YYgJQyhNGe8cRK9KBd6N7
IvlsVg9Y76syX8vDUkmH6Psi6KsdDhu9R+4a+xvE4n8X1a5g98NlwvZG00c7sKMyQmY9o/JjQ/3+
s77c2xx8idiX4dfp9gdbYtf34YyOmU+yZchUUe/y9Nh7eyRgBCmFhOHVfg/uUtsr1nWh/DAY0b7+
fDK7cLJiFf/kqvWyzEz6dsyPTasRExTqUGOZKQ6NttKT9JfKOKboyg1AWp9ZepO9SO0kc9cbO6vY
V1iczGdHNh9Aa/LnLLpRKd0onYayZV3o/QaD30+/mIrjympYe7WDpF5JXhExpGiDiqWrbNxM90fj
kEz6YrQVTLT9PhCStpsvdTW6yVE958ibmlxsQVW8cBDgTA/AjZ6SotFwijDeqrIVReWFwivmOE8F
rc3qkzxZQeqUYy2DM+UUPbd0wCU2piiqIxSrPbgbWsGRC1UVuXQQsa/Q3sB2vwO8KdEnFv85jrl0
BnBPxSu6gZIWZLAKOSVnKiwspaAd91gT3FjXmLawl3KwexRl5pccdhqlPLOLeJWx9sb2pi7tXUbX
CPQ0eY6WxugNh0ceFQhn05Xee1sVPaeJ40PLyj1oVPRr15YW7b9/8t7zOT/WDkgVDBPbtwwq/Viw
ootWBzHkKBLas4UVN8NrYcwXud/HMqAPUWlyrdHxg8EkBYIGTQByVN672Nw+WVgbXCl2Rnnwgx+j
p8m1jG6SY3ZPK27yFINlvTd7g8GnQCJl6eiNIcUABXnNkKqVLlCZsQQzPS20QNnXU0osAiaaLGtv
h9nayFEoO4ysSGrtZZhQkWwQFSwqAUMBja70irppxlDc2sojfe8YW5b6H3lu73iDDxfLc2wKezB+
aHve6Tz/Ge7EtqWHGSbEo6nTgtwVFupSIMgvsqVzXTXwZ2nSf3+DvvDRkqhHiQ02nSWQo+i/6xDE
OncaaijNshdEJyvgYrCLRmyFsskrO4/y8tp0mtgcCphqkXdb6iN5OeAnewwk5Ht8/52QifKhHy8E
A1uUCBTCklD275cCPDiVdkLEj2y9FQxIuBqyBB5x3EjpTxdltzmebpnyzIwTv9wsFOKvqzvFMZcG
j5nNsyWKaDNblJFENYX9joptSkuI9MjptJ3FoJqHSj6Dci+jTyvJIpyM01pbWuQ402LmXxvZJL2g
eGgdoDS4MAT2LKdNFu/+QezkYxDuA75JLVsQeHum7o+O2qR0UFlrB1npkb68axFjQ1a6SeLuYFu/
WYU04C7NMcMZKi2NbM3vFPelazQw66QKQrrLQPOT5aa0R/Qui4mtVprnClc7Qd99rWY00kgjpYxA
9ve10l1aFTJeFLEFssxm2BrWOp9eognejqp2vwwnJ5hMX4As2/IyPfSe/VviuuIYawYgzxLvowL0
rwDPh6rRhMcwMLVG0CXqFnUoRhuXcBM339lVsqHqZdAlr48spy1lOhLQ+AsPzzLJ+5U55U+dmr5Y
5GhVzVb2saZkJVnlGpI1PRmuSm3YwaNXkevjzRxRLcpnLA2CLae0RUoBIH2zVJiz4QAlOlGQPcoS
dpBMzeRuct11DewGxYfH/ZsTetBYZhtI24IyW39OkAVJxBFWOVnemqN+3UT4D7M/poVYA2shksVs
tn2N84ojZ3TCfjQ9ciONc+tOW8llBltBF39Yp2fR4UrLCZsa650cc1ADA2rLensdGfqD2ye4mqst
O9dYbEvDWExRearaiDnwW23Tl6CJ7yJdk5vYmL1pubcYsCTGQbep4O4MT4KIIZ1r0BN3RbnESaaL
xTlrYTk0BEjApVgj6wNrQEBsF8XbkMTPcFqlPBiUKXlHgE98M1bztezaORSGccoFHM7EuGqLtrsL
TIs+H9/OgvCmoZvZ5l6+BiO28xQcOW67s6ZcGn6LlL80sU+Z8WkFVyb3d7q1TYuTHFooon6RyyUu
+iTOYbe6a4Z+hEoFii9BgJJcFGhnuXUFYX2C4q5doc5bu9aelb7Lol1Ep0ZK0roU9xoKeBIqeJI8
qnuLAZRtbtKVbQuGuJeK+t/sFb8tA3nkqHDfQD9bSZ4Vs4TfKXavbJfp3t8uGv8U8KNCAhwG13vI
p/KG8hiuFwJtHZfB2N/ISdGc6uwndM4TphKyt8/iImvbYdFB2yeExSWPRXYXvl/Ovqp+qLsovIg7
pjY2PxzsGzdVm4I+6RH3F0srfTb6jo8Clk4PgerSa8+6CVFtmdc7+ekVdorvv8EXmgwJrqGxATgD
Aan7YT11QuCCet4Cu013wCUxOEu7bkhkX7lEvTlZ5bpjLCyValShdR3sQxh5zBksBi9oSYsBJ0EH
7wil8fdf7UsMFFoRDxEfRfAnkoXq1T0ZYkku2y687PVwsMEB5m+lOGMvc5iiTCNDDq5Jn+64VALV
q/DGHyrkz9W4xMbK3g+R6mwv8p//Z+e1nN6YuH/Z0TMu8GKZiff9+X+luOa+/fCTpSTy392NrQ0Z
NV1YdEme+WHLtXuSiUpzzo5y45C9BGxrTaUt5eIgzf7VLsRCG7JCKdpJUgQtupNahzu7PCmeAyvh
7vtv9K6X/PSNNE1qF5AwIGn89+dHet8UrYIorqACmBN3IyGPculO5NieDZM5jU4vpJTyc17zgPjC
lKOsSmINLYLESn/rzJzD+TaHGRmFZ/lnpOoKa0U56AjKsALX5xj/X874gyN6pR0EBn2DKYVFXi7r
nUNndZzLx25I7+SQUXYERjXZymNqBnKJU26oaVf9SdVqKNtST8F5uvw711IVtevR5DgxJax2SNhH
jBiEgGwv9OODbE8UyBYV8r17N/UtFZAFE9EWgcj3F9KSp7Z/LyTyHEMikQ06+/TM/r2QaWzX6Fda
9zAp2s5Qid1RyKzP/xqgGVLkOpRUPhnF6vR7Dl4aEIT5YJCydnT12LfHR/JYe/SH47avhqXCAK2V
ch2847PhD0MM/ZZTRTUfh4szt/CHjijxggFVm21vmoDtOmsgaDAXJiMytVqG+jcF7/UQDcsdHotL
OGIAwg36mo8jaJZfuXn21JCIyopNPL+uw2bVVfTMBSeq5vb7a/PFIoR+GkUeVd1X/U27yc2u8wrn
AB1UK4cbwuWOhdcuaRMxvQFVXS70IPJ1KzxkypOOTA7fSOgSgzDHiDyQPBCjbNTBSpnUK7f6Mb/l
8xrA9wOkxlJkOKSnfVimWYjKsqlh6jhM4+L0CaKS02zC4tXkHtl9vOzpAGrTfjB2buvsTG24wkcH
3G10WKTWYX8kItdAuGNz32gbWGsbT1CjRhur+JvSCyKNMWK8Vait33S7pnrQHeIjX0mHWIeORkge
WrR4/uGR/KKWpqhXZauB38Sj/eFn1bCivAl67iFi3lUq4P+jY6Qt7LRZtPbD0D1NCVyVy/c3W3tv
Cn94ExhRePQcmDlxrvggvrTasIu9WOFq4hcjBJdqS7zqNWV0F6rHNvHwfK3NAlVtu5IhBnawFOlR
R+xaGjcJ5qCEB5xlY8i7VUY+tQX2CnHfwsqeVO2vLeCJoKc2jI1bdFT7At+JATTRQq6CQLYgJLTG
jtkSc5s6r3b9muncGVfd2di+OS4D3l0pf4inRhMx+rm4FcWz27A00WbSw4J+dLzkSSQxpuOvo9pq
WDSpeobkMheDbwCHpNKxcJJlNUw8WhMToaPkgQkkRYZ50xKw2RXLOiBwO7aoMwPED4xaaW1XFJVD
RC4241vUXW42+0Zj4hlkgKmMeJ4jH91gPr05c7iIEP/muh80zcrUjuMkfDtIbwB5yjX4JqleB3qX
pKqsBAHzgmVzrskMwzMsCbGzhOzET5P2VCuHDoF0sc/UYWMRb6kjlZ/NU2Ux73oyG+3K5JRldamf
4PwciF8k/xk4NrEPzMlbuAEO1IvHdOaIzDXOOr8wcH1cFZodXc0OeZ7iCEP0CoHHzjJP9tWm7PGH
gNzp7ObZmcl0zaaTMq5TaQN3p5sZKmHT8yKYVHzDo9dUN3rXP9RuEeNDlfyyLBMcocZlqOYHJUP7
J1B8HCa1ZfblXI2UuWxapFph2ivWMBu5vwjncTdPm3AoNwheXzj9X4Hi51+IUQUxvZcgg6hYYpBc
DGWyglcb97dFnf3Q8LK/2AZ0i56HqVoaGlhD/vP/lBNBrYoUSJZzSFNrx+wMYi6ZNvlwidNmjyJA
jdFM6ufUjm+0WA4z1fGChl2O2MB6hARS071tVaCxBBY5nHlda9VlL1V+IlmW5mRT0yjMTzWSmBL5
0nBG0alhmBPBwPj2pJOaDvgWJm+2Az1Yg4Plz7i31JsyxkMwt1CzrdduKhouOWfPWEn9sH0KbmqY
hrnN2aNfVKhsYtAjDYpFBiP9sKa762BXnx/G4uX75eK9AflxtbAtkGaYyhj66R8K1ERE9pBjZT94
ojsq/GipUgy6g2yIolssjYsZEtHNqbSLdyLW/+j9QdaFKXNApZattvGqpzFAG1cLwBWxzQYDWnyo
+8x7vOFC4YufAbyABADMFZOQakdTQWoN25xVm3MlQvgO8EUGu0zynCfotApaq+CpMx+hNfpx9oyK
uU/CVUm8QBCjUFRIRf2d1mjLeCmMgQvJlcI92Mfl4m0eHhxWg4bg2HgeFjFnV8P7qY1sfZYRuPp/
r5z+76Pm0FEd1TZ2DjUnnVRDnJleT+EpjTadcs9rUY0R1upjqdGDF5EvINAM4V1CDmhBu9+6r3FV
VsyoHA3JGbACt3m1oofJvG+talGjbMGSPerLiv/6EG805zWbwegOV5N9Ub1zHR/nOQK4NaKt3EKz
8GHlbHT3ubU1lGcvowsfMNmXUYcNAAIT11mI67h7i3HzC1JlwH3FFCwE3i4JVL5qqmRFxex//3iZ
ckL5+fFie8eoo1qe+uF9ZJIQ2rPOZmTP48KBU5g+WVHmq3YDZMlcz/bl/yg7j+W4sbTbPhEi4A8w
TSC9Y9Ikk5wgKBp47/H0/4IGN6ophRh31IqqapFpcM5n9l7b44dj0Fj4SMGDYG92yxJ3PUcyCnDH
DG6ttFZzPFXTofXvS9l0tIYcshlYMj7p6bkD0U4ZsFXVXw08kJAiypwedP+p5963s0ObZgQKkEmQ
HWQDQRJCQaTImvcwodzqvK8eJ/G/X/Nv49W/XvO3ml63Ck/OvUQcEy7gKpWWVYJij7DeHA6BzODI
9811Df3TruBehPfJqC6z6SqHDBi611I1ljZfca16zKhLvMa4j4PWDUJ7p2L1qcQKAdJYASOgIX/v
5McWT0/kF8ssml2Qu2aqYJLVPDQ+sQEnxf/KcKObAFeM0d9Oyis4Ok29GuQ7xMN1rl39lvGCgcrC
Ir/EPxatwXlNzPqe5cUs8lypAwKgCuOdLJz51osVQETlVrWfGo0YUKh0sMGVoIcqhX/9hTk7kJvH
Sj2UJjFc47BsyvtSkiCbHH54q/923JvsxXWUEqpsf/cXsIqwI5FQOSpYsIEv+B9NWdAVKW4MAVNK
GemwxEuulZQ5jABd4a8pr8vEg6DFUxPtjfFBRI9httSVtY15dNCeSDRSo5PF9mA6pNmhEa+ic/Ph
0e7fYSyGzXUYac3YlEJ1nNKDRK58HhNtJzkNq0ceRgGxxJ/2qOMXPOa0jV12SrgeE1hl6UcFVDT8
peDKSG4h+J7a3qA86FVyQlNH0c8jHGSg6/z3WXmiVC1ztGccqGzbB7bPnI19/p5TY5D1sCKd7Yd3
9G/PqzB0hbfUFlTk/3uoKaiUch2y4THj7pQfEnNnRQjaI8aDP6zh/vrR/ecnfevFEROUIkj5SVPH
7oYH3zqnFKuwDP/9iv5ahnOz/b+X9E1EkYyo7ILO4qMjNrFumLZyh5BGqF9KzVGxy3VVznb0p5Nv
fqf+OAX+82O/nXyhbTVdlvBjGy0DndDh43tttC87uO+VRzt4K6NuOfCNg/jmFDZUI/nZSNcYdkyx
M4JLPIO4xoPp34/GR+8qI2d8sIyMgxERorqHMRupO0m/6MFeiT+yYFs0b5KGkP6hk2+V2FqgTIpk
TW3RN9viRyLt3Lv8+eosIrFmXC9Ssv/9nnhVWQ9CNs1jLz8O/h3Pum+6vv2VRxzcOu2v7CTWD0/7
X8yn81JiJilDWmGm9+1gFaM6tHpKQ8U4L9UqeD/rfERYimRcZSTCVWiAdGMguUDFG6Ls/1HJp/3t
df/3V5hb2f/Ul5rWeEpb8iuEDM3wxiR8TPAg6paMtBS2Al5Mky0HqvK6Zb5aNMsk1aEL3s8o+TK9
l+I3K8Az7a294GUa6WIGH8bcLi43eftc4T6JBtR/3nkAe1b3P5iYtL/VLDzWzNqYBdCYfmtJYduY
rdrJPN6oeINnL4PSpY73obhlHZxehpAkhoPjIDCR3gjJ9KSjv9HUdYp+XLNesybbJa3pBnZ7buvu
BCZeR6koUaMAdnCEbhDGgCHYoBHHh63JrzMipP4UQXIxfXmD8M/2n2es+xMQ07Ngi/Xvp/1vBQcD
RQVAq20AlBbfPiBTwSuOVtY8llV/MCAtjZhhbWOpdvczNTU6d0l1ruxXCTgbWn7Ta7EpITKuMflQ
igJkbHFj8bRK7/J0lDBZhvSYnIMJSAhvVb735c2HQoLbU8tzjBcHjQRPrgpMHTX6URE/UuUJHszs
ld2f43fZwRcMFeVqV9qXf7/a31qFb48hUx1VpttRKOC/O598vQ1bYSYa3kV77aMfCeWdMpECeBf6
k9vaChIpWIbXiXpravLlJIDSNFC5bH0zFT+RcbW5Wfj+66hkvjHLJIpLmN9GD5qRil4OhHq0GNqI
KWJM+RLDeTHe8/5xUALXmiKn0+ZUNCLgH3ueBFN9yFPoYnIDthAQHcs8gol9Wwbbv5qbSiu/Ffbb
HI9pLeEYJfzHNeIa+3Fof6Js/OZo//H7GzYnmoLgzvhd8v/n6VZIdA8mq1OP0njnmQ9+/IwbL1Pp
4zEdYyruqN2qgwn9E0GNEE+VVq+1+mZYHxGdcWccU4iXMbjEoUfJjKwaJ9B4YWylF0gBbATGJCbK
Oy95SWiO/OBaQfwJK3WrITCz2bIPKeKxPHcNr1t5lkeCzfWHb8yfBbltAC+mICdLUNZ+f4T/eYlh
I4FRTnX52PavlniQ2T0hRWsJoq3ZXGrIv1S0Ug2SWzr44gHtlRPFvwycU//+Rew/jyIeUOgFJktw
/KG/q+j//CIFhqSqSaaJ9xImP7uIBRzZZTCkq8jf+KzOePMkwFpeD9RyCFzPCja2zkSac90btsHc
9xniYLN1nPEwAYTHuN5UYQgIrUOsPCA1gLw08BWKC7HRwGk2YnIyj5+U5YEbzzhGYTvRkB2hR2/E
Ku7fGv++8O/GGStEugxuvZQE8N7l/NYReNmZv4m7cpVSKPuMUVTAWHUZLYd533y2jXrpY/YMlc+c
+l2BOyQQsZjjwxu3dwfl32ywXbRbI3/wSBAJggpwFxpNYJ8KO3c4a7RsMF0q8BFD3S4YJQ3xZ9ay
R0NA5OVAVuwiXaZF5Pi4GOTRAcTsqMHLLBGzdYpFnFYtQTkHT1d3WhvhFVc3HoiqBolcr/+g4ppP
0v99WIjao0gkMALtrvGduJ7pbTXUgg9wmk65CphveIu1h0bZBQMfAb6Zf39h/vbjTMaKGDvg8wjj
2+XvmdHUgNAej1qfOTktTR/9qqKzircoKGab0E+7u78syEDuo8CehfusZr7Hirepkk6T3E1HqvQQ
MaAZqLtjWHyyBzNDXEBHo8N0k7wS2NyUn4mR7hTj//9FY2dHAW4xShYkz34rNyinFK2vpqOVRbjx
IEnfG8PBCw+Eoq7j+Pbvt1j9S3nDSwZxYqiCSwWY+v/+vCkfwqST2gm+9F0LoRCbAhiqGRruUBxU
1rm82vv2CV5k4q/zDA6RWy6HA+k94CCLjy5/kbSv7BBFiChJxl105TEST1K5qew3GQAD1nkqXfCE
iIWfSG4wChexUJCyeXbG4U1LVz4YNJP6/JjkL/mXlW5yRgOgz8s9ItZi3GNCGieW/JXrfQzibAXb
PNlmL+qn1R+7gKnpXTBdS23fFqvceBbditEwIOy+ulNqt3rI8m36alUnTgXNe/SGlzh/TLU7RX8x
UpeQoXbbp2TCLbNTNjL/JWl5MUQPUf7Z8Tde8GbG5iY171T71L7FhhvknyiGx+iar2NvIb2M/YNU
3Y/modYc5r1F7grVjZ+CewRv9ZJnPK3mSLxSXdDSh9Kx7JwacmSyl6VzRNq1x+G347V1400/hvfc
d6wFWWQ16oNucIss1V+D/DrJ57J2GyLX+osVXXKsE4ww0fdSz2BJvOWMv2vHNF1MplV7QQpjoiBh
al4sgxru22W0jl1CbKTTS09+/ajzawhce086ho0l2gkrW/Rny150Dxb/cXgaspNNVTHeDQ4aJB2O
Zf0+lo8C1Xi+MV+4Ksr0ScGXjNitWyXrUj8G2WGwDjk7p3BTmktreg7KPc5YW/qwo2Wn7QNG/vEy
x60EkvE96hbBFmC+cp4VvnRnTEERXX3Ym39/xf9yirCIp1oCYMPC9XuFoidDKBdT/fuZ9no06TsR
k0e7a1NHhs/67x82H0nfTsh5608kKrIyOBjfnt6yFFLq6zy9hFN5zElhVqGIBgCR/3QW/+Uyncut
ObFkLn3174WXVKqZn4XT0Wa10RgHXD4O8VoLzb+Uiu5UFcHU0g9vpaH/+fIQV2gc/9R8ULG+vTx5
LJtIR7R87JMQ0kB2j/xrj5jNa2HJvRXCP1u46UbyuBFJmRl0/+ahUJWVbaBgbsCNCtYxykMwMkDx
UldhQMp6j6d1Wresh8CeTrgFYrD2bCx8GWzsTGSmY8b2w9Xu8gzQLhfFVWhHtgGuIuVbTec8koGX
85eaBtfisJXFZdDei+q1SMl009+nDK65B8GLNYcdaBTLP3zsv9/tb5+7PY8bGKoj+TXsb1eV2vtR
merBcNQaw03s8qPqQFgI2f80ATtPJSgeFUODWuOaL9v2mSXaiqTkU8RKh7KTnr+WUcBSdEbw+H2F
cXJISUB90U7KYipOYeqtKUTcRkOdmn1mMu0X6IucXLNGkfDo6Nj/5z9v5/duAOwn6TJGezKKvU+7
S5f9iE91kneYax3dfDd2JeL6JlSWZvcFZ2z57+fg9xLh+xsiZF2RFZK8uVC/tZ1JJFtpm5n9MdM5
N/qVH9rwbG4d28UwAaPhEDrhlHLtWl3ijuJtjmwutNde/cxIFnwz/b0JETYU0A+D93//br8NTd9/
Nwv1C/YaCuI/rryhrEJ/DGCIDzTuiIXcFHK6GmPSa9W31tG0O0B0bKDv87KHXKJvJPFeg79s0Ekj
ZbXY67aNvQlDIKoIBcZm4rYMNoNxrIdmOxtkeha+AR0Pq7WiYJ7IXMY1caZGtzD8ilSUt5q+KBtW
dPCoJ16wIhX3ctcTxoQwp9w0VXDnB2DoIypYMBws/4L+Ie1XKumajamujPIn2Nwf0d2qrJgaBxee
JNSwcBD/txBAJuNlkDuh/9uANytzDTN7A+8Gp4a9TKwWixTlATjmNu72k9/xv/FCSTdmWa/V7LFu
VCbeW99eBfmjFl5t42Gg7Qzt19GYwccFeR6gURqNHO/gAUn+SteaZYB1XK2ZlU8lANZNAxhWYt+L
qZ5Z2b8/9u/3wPz6UMUjFNEVhkrfY+dQISA8bPL+WGb+RQtit1GgX84HhLby9Gqd2j/NXpQ/uuPv
P/PbId1KFXaiKeqPaeAdKhYdoxS5Rlos2EYuMy9ZjehxGtbDchMvhRzsGyQzfR+caph6nWWvGnba
eaOdSrrkQfvE8eyNEmao8vcnE+LYhE6KuGFiXYKRN7o3pNBpO7i0MIHEQ4YVXQlbWuhb27IYOcmx
6s4S1cC7MMZTy2uqHefvc63WrONZHxCyxwYGw31EtLRufxgw+GB9E22juLL/yzZwIIXvluGwhSHp
oYCaigV7vITxSQ/5U6svC0AbLKfGPNj7FbSZCCDRzcP21fFF4LBTvU+LkN7CegeVgKdqEUwqaOpg
xyrEj9n0ZI/9TQKlDDuHs+6ujLBUobvFdByfJdj1CeY8Q+72XfSoZdwakCc6FFteTv/nHZlFTBpw
IxWc07tVGE5sn7twk/iWm/bpjONioSITM5MyrZDSd8WYyZLV8D7gCzbcrmSCM9wRvrWzEQOEcHwq
67lh1GdyGHVGvf731xLH4Z+XKoJBBaofrQdpd98qcLxoKZmZbX+cWHW1Cslr8/UYQ/MRFx9gcNoF
dzN+iDWf6zXFdQg8R2DKoCESbG8TuDap3e5bKuuEQLwCz3djYAeXzrH81NMeJrGOD+hrVGpAGN1K
YeGsBg9Zoq5lXEY9uFMJpX2fpTtfHY9t1u10Fk4iS9wgshEAEkY9UmQjWtDpbo0KAopF3C8H7KPf
s85i5Uchml1MXCJiOXE14YxcJNFjofDuE0mDkirVPtmtmxwZklKva/4evDrulL7Y59RkQsWkuyy+
0hRmc5Wt2ri8T0MJbli9zth5tlwWQdIvzOEmyokcoNpVx/0Aw9mWbypLl/7MrbrLpc71Ge83qenU
ceZSNoA0ZldGtlwWjM7o7/ziURCK2iOUtlwymBc8/VlPDKnQHA+Uw9SMT10pX6rBYJn6NfF8DIKY
vqS5ZFCbyvCAiplJoMdQqo3Y2sqULCYe9yejemuzzBm9mrEqW7EJw5jVE+wUbiLzNmHi68jDVrgC
mfHkBw9udjt/+U3k2f4viV0ord92Ti+eRU05kGgcCnetFJJ98agylNFTLnblJiNRI09yUJYdjx9V
Qgbr3mdNUEenRnnnnwsbzXyMmKEVp5Jlnjkj0uTn2rvws3OGFEpc3uitHQ3mkK55C0FohNx7y4b3
in3ylGwIJbJATkHGYQzAw5m6U/cukUpUljJIa5VZb3dEOSOVt3F4z2KWlQkWIKJbX5G56MFpsFEi
1hj86QyvnnouGn1hpwcyjIvgyyxXGiqj6MrzJtUrnx4vIO5YZnFB4IG6EhU0rWBcBlDeG+8B2AM5
tDRbhmsax1YzVt1AbGn2+MOTaP05zIRfR1I7QWnIReU/PCHVCHkrTnDiqV8m/lRYtI2abdW+Pyjx
ePCYeZthswH0t0F14qTUNZ518sdYABAqdiNj4RFtfCNlS/jOZ731d8SU0oV6dGZJYy0Yoq/wCF1j
07rjx69K0zxYot2KhnM3znVnGK+zHcEO0+dJuQ98Mpv6m2rLW70t7uRcPDVgkOwW9DdTbAO6C7b8
uwyHjkyqsx41/F5HVEBYCK0VyA7VHO5btsOVFt2Hyrgu6fDnpWjF/jcHQa55T+q6DPn49APhNo3N
yVBuZqVWJFX0pvPXOdorCcW8ByWgxVVF/FbP6W74NxnwRTEgoQ5JXd2nMwqv0FzsjAsgY1X23uc4
T+tTMEemJMs5Y0HugN7Pp2jwqNjlYmiGpehjWBYGj6TlylbgdkW87vpDW1/GXCGhCPVhfptRYrqu
uKrMXLXLlkFeMfHDU1Lzd6U7uVrjUwjZPCMycNKvTuKmKKlVltIBYTDsgNkB8jHrH1QOC75GfieO
PgiGEux5io4zZKSntJ+YWLBjHkSeODq+E/TujgLGPwU6mSZ7wzsLkipS8u1yyRlZCVemv0QKhwnz
SdgH3+7XkkoHxm/YGruq0/eZdptidvdlvhpGSDUohiIgXvUtFh+g1/deiUoET6o/6vTVB64po7lv
V1k5cBA1azkwXVn6yqfOafg8OkaHRUlBwOItXXtYVpQUm3pIYX2wzHohdb98Zp5DQaIMH52Ave2n
pGqr72P1PIY4suSShGSe7Hwv0xnEOEWQ1y4s71WZRTmkUuCgM2G6TKbs6Lq66gxtwWdaFtdYRf/l
n20LbUB59SmW2aPL6o35HXIz9L8F+UbjsJBQretygUIF11j9QOtDYiye3EnxN6aer6BhIeMgoFlD
RZO+zsmiY1vhvDV5xfk25w3BwouolmEf2tS0AO1AejlPlUwMbI+EIRH2Zv6gpPrNi15lwVw3RlKD
VJsvV3qKzwmhXDlHUafBsnsepo3V0P2wFkqpDVD+JzrcGsr0wbWqi0Culotqo7TYzIUzEakWesyU
fvR+Kb9Pj/+2HYzXkIbCUuaE0UzzuwVWDENjm1LSHjv8JHrKEDvZScWwkdhSqfbgWBQaGIKouBN0
BBGGNLPQuDwFZihr0fmRg7d17Y/zla2tx+mpLz9ClIgKy6xtydNi0pRTZhzFEBPHFzkh+8ihmvcV
6jpGkzTnlbMJt5r7HI5g2UvrgW+CN3Y86Zd0YNFc0p02cKnEFvXZRg9ROVGzGSV8P7Y1c8p655MG
0JX7SjGXJVdJo17bKX5jRWJAxg4JZkmIL6bsbMAzCmygaNhp8gAT+PXXpEx7cHuOlAFFgT5Zvk+E
qI0Zw/91Hu9wSrI8o0wbw73O/yME52nWkwUMf3ADJBUcmQCFpIVhgu9rbqaMmLYf+ew/W31Ol+IH
abs4/whrfg5f4SEBe0Ibpo6APCumUgiAzPyOCHHKA30jUu57Rd4FHgqk/DMk+lyjOw6TzJFDZjd8
gVaDkXA1WkgFUXkPYPsS/iyVzOcNlgDRaQpbmMKBCx1iY8mmWyT3hXTM20+wnbx52UaWnmsVSaeI
dwFa0Foq3XogmyHsXwGqCG3vSc19VaQO0IEyx16Jj06RnI5JBk6SZa14hO6pG5PvKXQupK/YjTLT
MaPbgPip0SuwlA+DSqHzVfWBK3fn1oc5teo4vCLpUpnyTja7dY2cjmHMvEPxZhNnsOK5jvpyJRFz
h4SzHmwUeG8Gz57hAYJSOYX6qxE+NmD96lVTHdJqOtQyy6ou2k7ync5FEJAf0qLN6jNlXXrJ2uJ6
yUafxXCxKARNP9WmGQD6TbyVjpkqXjcZPNgdGLdI51vO/WXwBwXbhZK+DVG6DKhKGImOQ7Ca90Nq
VO+9rj9qHNvJBOCPzYxaXxuPeCavckXdOaEprQkP1LEkRalbBJFbKxHLoW0fX81pKZTmNUrg2gHk
in2SjiMYu01H7OSbbR2t6kU1zkpFhEWGMD70j6qdOozcyyRz5Z7piyWthWRfGwnGBpgqACGNC39T
kAnBPlWVqCNxNXuUqOQD+XxZ+pCgOSJh2s9E4hrVriFObPQSNKR8RiO05DRYJjE3HQ90W9przZwT
b5gQ190Cy58v3xa6ry/qIXUSCudw+KXzPFQuVtWBp6XPT2F97U2IWuU+FRBAeNFuPG0akPjDXrnF
47IFhcZcl8rfXozWKoxBNW3Sc3GZ6G/sw0jMznPeuyMlDkw7ynoEsB1GGG7kpZkCl3cnsi0SJ4tc
fXQbUsoRenEfAnW8CmmlDHxrFoSV4PBjatPsItW1K75eJJm7PSJ0pu48JiCCEnvVA0MuKIAWTJMz
FIurcjOL9ZAmsoWHxeRAd0Ybo/eH1EP9GBDWp2sQXx/RcEl0pQ3vuyyjPCURlEqpn14jdP95j505
yo5x92Zh4VOSYd9AIu/TW11sPVtaMBHkbuN5MDg6pwe4G2IIUEGzb4UOZlPI0CKZ3SFUAFPUDtnQ
+8Q7G94K/8bCbretrLraIC87hZiLrNvqhbmN0vjgMbM3dBTXOT2Lv9DMV7qepmNZEl6b/kZwvDMl
B6F+akIibYzVR/EloFdqBOsYS5KshgojWpJspfnqH8CR3nf+NaXp1MnkqSoCzO2PiVWkb2sHJX2l
qEAUNGdTZj61IFwysVe7X3HsAdhgSRVB6u4rXE31GcugqdgXW/plTR0DfOaGowp2ju+jzMfOOU6r
rs80Q6BxPFCaGHZToLJmJEeQPdYAM8OTX2P8kiIFPsp/GeWpYxX7tsKImGwDlgIWFYIg76asgnU1
9LA2fGYQMXc8ovfrNAJQKQD48n98MWP91LTITBSGvO9Dka/q8tTSxaucpSGT3Wrbzd7IHkBNr+Md
6M+ItuCo2oSy0Glw8ZGpuUQJmwhGp90rYzCNxYLorgkews7bZ3BTBQbGGuLKvDRu/GEdYEVI6OtK
bwOMgvYPdg5vBYMA1+/pcu2naZivQe4d7yMYG5fVWtPClbTcfHomKvSwHXA9KvIAc8NCejzs81oD
y/7AF4ZJ/LOcvZjhrzF+NSy3oNJBe9pIV1FuBLPcNie46zp2n0NdL62W5EiCg5hIh5IP7pxjPJJc
MTxJ+koEuOQp5Hqe6bK6eVWxmIbz7wl+sp3LFZ8dpMB07SFIAcAo5SYFFpGWDPeZY9NXk48UXafs
1pcbtTgY8rLUr9Q+fHsHoI8FzPDD7HMArcBqjtsrOpn8laZ00YkB1NW1Wmwlvl12kziK8prkn9r4
xOCamXxpk7324svMGz4sdnvoBNL0Ru81mRPw8sKVdToh2VjNDbQBgs6L7VWlHHzjPLe0hhec83HT
ISRSoddLtH6l1wPGVN2M2OOqxtdOgJ0VvfTJrScLjn8PGbDBy222ZJxU+r2M0Er3mmUacL1yIRhR
tjNgGQ7LGIi/qU2urfQXFRMLZ6EAPvjQ9vzjk8bbXQ3eQpFJYLSs1dBdJaCRhsPCgKbLiWyTK4Dl
vUCOmznT1CyKAHikdBnjQxCfPO21kvCEgKue8DsDdaQ0KspP3quyf6/pwE1LvnjjuchosrI5p1Xn
pChz8C4yS7DzIFdHy39t2Vi39rrj284MmOYN2dHe04jNHt+V4CumwKNwmcnRXbstUa0TE+n0CJcH
9ZbYMjaY8BmvGJQduQ+RCHb7qvnsdejYykrfYnZDNn9WOAAqAC4+crhQkoAMzU2k+tjZK5vAIv1F
prTLzIdRI982O2h1wyn+HjSwhtptjuFFmNpR1lxmy6u5vjPwgnfKQ0zIC+l3i44y0mzxT58LfSkX
n5F239MP6IT2dAwMGu4zVSFAoLlNFXXQdkgUriLQQvBM44NW3KfTShZPrN4O1OW0FEyS8b3WrHRa
6rG+c6cBvAdj/szQXbk+xpp1aK1zQ+VLaGLB8qM3FPjtiOU1fMhcDSh5o5xpB4pqDPALHG2ocx5s
8jQtK2VCGLAcVTd2vwm0vcSxlkSfRcesUt9JTOUrVVy9TLvM+nqc8W4vfjVt5fqyTebaIeU4n104
OmKLiniICc4zwNrDyHoytu1HDcDRDPA3NG0h1G0nje9N7S/tYXqLsHfUpGylIRE17XjUdUC2Rbpr
Ld9t46ueSouueFfMizZJi2r6RW7Xlvwst/devYFltU4kIrUjNu21n/aLWqwrKOCZMW6ytNlI5m1E
JttQnCOXXWKWGls0j97IgKU9wU18kKN+m2WKU7cjsu6LIMtUDv2dnP8q5ZBM6zcFo3Zzi9A8G2j6
+oMfWShNEg5OczmwbM5FcdTKcV0z60vnYDF6wKKbDgrn20hy2TnJ5VMvKSfdzkBMdbiDvOIg0nSr
y19N/0mdaNIkVOJCD2VStQiuHFM0jhQASDLKfdxld6YU03AQTlfX1UdITJXHGTw+K1p9qlMZkEv6
oiJEz9gRqymZxOEGqAEb4VM/cKEUmBfSci+1v4p5h2AXD4G6bikkyoB/YxCOkTLQo3lqWm1pkEGR
Z49FdEceg2J3CzUlsUhrfo+RRtZnxcEUHwXbeVl7zuTXMhxWVr2J0Ywbyq6wc4i/Mk8vwl0mdCRc
qVBt7LBbsoE3Wk4PwWEtM5Oc8o+EYF2DyY/UfsYc+kKGqEiua1jAOtnV81ctOgmL+KKL0jCAsIKD
UmYPkRU/a0gDIm+J4XuvSE8yAXhxTZ2rPXmDwXbCWOV1dDchUzQYDPHtLwRgcao17yDlMdNteR9i
W7KzG1IRlx+fTE/1eCAnOVXvkwHju3+qqZTLovpAIYaJAI/lu4QxSbY+CS0/yriMseJl2c2zPmPt
c/Q2pnyHQXVJDDcygteUNhyiC/fB5IJKXkUK2dPqcJyMjgE1XrhuLaFfpZvcdvNn5N800h7b6WE+
OlJCkxhitoV2JzftTvfOsw9ZszdBV60jEh9T6VWUPeuXnvQa3fWlRVuSs6mRLo0bN2Io34RfkKBT
vcKoyjSNaaeFNoL5MtZOCsKaVAaMb6tcDQ7zNIdJI9kAI5QRPXiszVfstoveZI4l4S/kJjQ0UuQY
tzb6rzJgB5LBzr8L0elV8WWcpg1oVeYz3qzPT1jcDfEp78un7knWYY7Y9NZK6wgFCes17m4Kwblo
55GmQG8VzM34AbxHbsUOXg5ORswgb9uN4K3eVX32V5HkR/nNDcKmFzuddsDmEvPQ+PCJbHwK8aoZ
YRKwLO/4h7G8MYp3Lef7QK0TEvTn93CjYKd3uUsuGBZYuHXqk4rkpm+/PN2DSUYJkb3oKk0Yo5+K
IkG2VvPmwhPyIVKpB0WwGmbNYZlvf5idouv9tsZgvKGoaB4AfClQD6zva4y4ryJptKWjqt8MLNiS
wEnMOEwd+aIw96+LvSbTIignAwNynOxVfWmpy9mp44tlEUZLVSXepm140NDhmeNaGNVBkB8xBZCc
rI+eZmMEApIB2Q7Udl2pH+rAChIHelU9jZQgg3k3+tGGK3V2faT7ePgKYwWwU4XPCIDweErwshR4
vlOahjkBp+GCGaXbxCR/6nd+27FDE05SA70D8aitpujUVyqwPwkOyrXuPDens4qZ1mB6R9qjOAp8
79CKXzT66NR+rGt8tbQMsN+JxEHv2dfvZhsulXDP+tZXngf/bSxR/VXtAXtJhVssfJ+Ffab6OVrZ
JdK7DaMjmrsZ+t6QYnQdi4OdITmSbyVa95LJazxpvHWXDndADYcPDED2mcpv2Yc+14vtE/23O9fB
NTHr0hCtZMYmvM05noNKNdYDp4oEc4aLLOy+LMlyuy5Zp/FO6U9y9NzLxcVEAW0Ol8qjSPBug0yU
TXtmBdCltyKdXMPYxaJ2JYP525vBW2wEVEuK2Cu0knAGFh3bwxDMz3TI2IfUark2wxR30XUOaWhT
sbQrckGCq2YzgXuVqWupbVeRkHQntdRjoiGONd6t2lhGjM3H5j4S0wpFuqNIRxvhvfySJIoj/JdG
oZ/whlWTlZcWC/jIglruu00kFJQDgrHDbZSC5ezYhR2704dbX+AsJ/e0AoWFl7fJDQL83rXuipIX
rRO4WRjek7YNi7c8/+Xx7ZLQjRaMTwmrnbqXSt3VJAmbdPLKWxrBaE411zfGY62pTiK9qMFONi4J
I+umzi5Wb73QAVREWPYcyfOXzMMNnEPeuCoZZya22dx4jcq3inABCRPBcBfesvSad/Si9L3Mq8r2
15ioi5BDeXZvZxxHSl/tDCRlxnCUyMU2uCjV4IvVGeqx2p3AlSURGQyWEtyHTDY69UukR3+g2kUZ
Hk3uGBqrFFZO2uTPXbWXOcy5w/1oOpXzdjZf8Fs6ZrkpGIeUMSMvbgC9hIaWkn2DtZF9K1wVdzIf
qVmKxHIVGGwhlRpqEFcN2EvEw1YwWvC41WSdbqvVe9AKwWoW+SbahwyULfSOvcRq0kAMV/I2+M1y
SBvHr28Kz3VutF+5tK34i63gjqD7PVaPbQFkjLpSkJxCBhRNj416IuOB7r0FqLY6qjY1LH5KSJkv
nik1S+YDj+mjp11ROboeXjEp2aTQO5tJZ4zQO5rJ4R2BUb/PtNRNLGOtj/lGq6qV4q8sT3yIieo0
ZcCQ76HcH03m0tgnHxFapRbD+Akjuup/RIz8IW5LVC8pgS2sQ4B5Y6s3+ueyFW6tNk4RPwcxJ7Ll
A5rAPm4bvu/WLBLNZnavh2+yREKpKnZVBtsTxobRbHu5eaujcJljFaTJX8nDxcrv+4ps3dBeTcOH
Uj0XNo9PGx8zGnjkj1or7isJlFqBELHO/4+w81huHMnW8BMhAt5s6UAvkRJluEGUHLx3CTz9/bJW
09U3uhbd06NSiRQIZJ787SKj/iWjHtEx9ENWtJukNp+HGPyvOpmcFuwhX6K+ZOsrXjKSLoye35xL
7JZoQYlfRsGGzzAeglPNQqPdp/L0oKrjWi9/8XWdsbKamSt/BAO+x3EvapNDgjw5R3A0hKeYGFh+
ld9BDCL0O0IxVTZfUyotiQyZX5Xw3Rs+GzBAh4S8sH5TJ2AXfY9HeaU794TEhq53WV2uQ3dvx5bU
wmx5nkoyBoOPqSACi4NIDFjo2R7P2IssRFSLe5ipW9EdqyoE0mHNqzxy1bqF1v5Y3VFllqgTioWA
sDjKQAAsA2PYxdw2TkiQKuB2bwBLmKvUG/cpMOPUI0g6adqD3hBXrL1lMU0W2FWj4KobuFvSRyUx
Nm4f471sl2oPdAlMqDDGdDKTJATMSXYoBxcc/UEQEvpUmzpjBrLJeaI+3fHoDrvM3pMx6Evi5yh/
VckXQI3UmzsO+cADTkzZfW0viwyOyYa8mnwbyiYIxTXEK5EigY2QQlRAdqU3HR36VdvWr2K6k3hg
R2M9K5k/AqeNZHLFFgFV3nuZYuRiwGvi99yyfAiivVY/pTXV3+H3hJ48CZsrx8M4daDE0GxAgeeA
A+KeMFlmk9gIXb1pTeyPAUGJ3bFhGu8MZCoaTqnwpSS+K2nmVVkCnfdvbhfAqmbbjOy0MPU1rdgO
EAUU5D2SvOw7QUzvSrGj0v5dHcR7Zz+4zfjYduEKhvQ9M+xXmgAvLRW6/Z5G8kUbPNkMdyXNPAXK
lrk6QSKHzQuWzbHo2EC3TvnGCKd9SBXBKBnY4DLhs0IOzYl8Ps6GDFlgvyIYzs7fAtm6OyOezXy1
f5xNGqYGH53OVuEPJnpwg+DbND4bc5Pl0arKOWgn9juNJGRNtqRrefFVVzCF4ZpVaCpwvegEt9RE
L2hqmHXRc/dgrPSl2HRiED2nhh0nvsfGSjah2vlmTTVNeZp6bgHdhnu0D6o9rg0jPAX9l0H7KSja
Y4r2Ku8ug0NOwdA+wLS2/YsJDOYWFNjSzmBA4xcRtzE+Apohjo05LHk4MAcBKSss5Pk+NbpXhHEL
wt+R2KTcxuGy5tvVfth7lthYqfgybQbtIT1Y9nALG9DgBllCR1wHZyLw1FAS3fgc4lulfND+swDM
KlugnBbioVXYhT+IyFqHY3dLmnqlBgC/1UhkXrWqGm9dsbGOCpRtqpws5J82ngXGgLxDCJIYK5X5
QJERm8mKs+cC66Zu8bO1fW8dGrvZdlHsG6X63CBAjSplF3vE6oh4Y0ijVk29SEoVNaeyKjGJwGzh
sGiy7t9NJbsH1RO44ZhrEoJBFuUAzoePuYRq6sD3cnMx88MlKUGXBZ58wt9x7HmQCNIuHDr6Rvc4
3FlrRSNxqTkH7pEtIQAmoEz+wX1KmTGnQYMw8F2g+RkEOqbWwfJ6+P8nBB2EUkOtusZZS2e6wMyN
1riHnke4SUqC8skt6AgKG8d3qikeDR1EOQfH7wv2imJbFWrLG2vfaMA50b/2HgbuAaTx1kYc3/Tx
xy2KzZRqu9DABVdbtwRObOBMNxA3AbHgD6HUKcJI1Qpf8zjxglRXIvCzCu1YFNpk8BNxHqjWA9Zg
Kh2RLs6lb6rPnqBYMTGX+IWCGnXprBfnqK99zCgPBNFVdbUcL4OqbwtBp1PH0CnihZIcEIStErCl
0cLVOtO5PmI3D0xfFCEyMw7syW1qHDJzLmSM7hQrOqD4AKNiYabjt+veOg+BugoZSKWSOZrsi/OW
9J6VVyuPllPkizCjFmbMzkZoPui59Ug1BqVS1L8E8wisVe/sdDfp2bNIR7A1SCy85bdxpOKSdD2W
gtpwD9Hcl8u8UI+a6M+IdSlsajfD3G9Lvf5RcxJRCuPYNc6DZdkbhHXPArBbB2iwSzSTdcu48NKi
A2ACn9E/EBWrd/dqtH/lONVL6hCJGunh7CeNkaq56T2qUZzinbI0tknQPhXD8BCGpW/zSiUdHtOo
n7O0JIOzO8zZSEwCsg/LuwwsYh0PY7Mw3R+N5xbpBzmAtNar7tHtL6oMx8YXkNi048XAMB3518QQ
UeaJ7CgP93V0K5+j6mAH9xyxJREJcvtobE4HfEqbkQjmUXNQmzCMYn+bTFIpZIqHN97o9lqM9aUy
T6r5DcwZq+m+N4KtCjgh+yWrMj5ZTvcy05nTTBCCs7JJultTgXLY2VUXJFGY4fyTpjOvSPtWUB66
gCulg58gDMiVnWKm4NodNXI6JimNetCo5uRIoZJgPTLGX3lGkgzB9q2DX94rEGOF/tw295G+GoOP
I0D/jMaIBPqcnOsRIE0vsm2fUSaG7sDtwk1KvyYo9utwdAKgKRng2GlbERWXPocY82zYAI+4BLrS
M7imgbHQ4UL2SFQsguI82Y+gV4sQ20TZ/8gg854mKkMnfsErSDanGIeZdo3fohqqHbcPo3ZyYiY6
otd/nqt2gVdhFVTZXlefxJnwk7Uh6q2NjMfGXFyqFBzihelXYVMcBEGh0cv6SMT5wj9+movFp//q
Lxbffrz8fDzytXjnHxePx27xmi1eXxev/vG13fDv46P/+nh8fD368l/Fwh+WYsmXYV4Xa39tLuId
seXLx+Pn7z/w+aNh+eo/1iu+DY1qj9JjRQqM/sS9Fjh+8qM+0fVx1R8hkK/u6pvawxXY/4O60X4U
v39ud/MSwm7RHEJzkfvikKxgY/3uCR4GdHcPd7AoT7nvLeMl77VbO/68rjedz7l+wXIrzfoP4pvS
U4xw1MrsjSWR+Lu+Z2taEsCpP4H5usdPChDnKyNW7C36T5IaTFpIvrQ71IIBUQF99wvhqPfL/GpJ
ujBxDKAfxIKEsJTtgI2ZYXlb2kfsY0a57mlFPRYHa803A7QT0bOoim3LLBmAUqujCpfV+xIjS8Kd
TOrl5jeSfFdXoe9wUq5nJu5mXCYkTqlsvE5ibiJSPm2JaO1M47FIWHdrAuyrdB8UEaj1NB9M2v0C
7iNL/Ypo7xPGqZpBlsL20JPQogI3x1CwgzodTHJhtOxVg1o3e10aD6VWx+pv+ahu+wDx+vBeUksG
l7Bxa7GzqYXWrRH4FjaFRkZ1DHcu2Yeu1A7jSHcg3RPgCTFTYMsxO0W9LlhfEYfvu9Fn5AIwKDa6
zIwWJ2oPNnaXXt3C8A0xv9OKvc4I2Mnm3jeDfE+aosVjMCEkrCvmkXGdrQyc1T25UmHFomwLhKip
r08BIlNSuxJoKsy0CDpkpjDZv7jcRlrHPFIN43zVYfZqWRBMxVq44t6DMNecY8f5S04dZMcPAx0V
uCVV5UxL2iGkJmtC/NWBN0Sj6RuRhvCUFCX3p3d5dNVubxvKyk1vskfAUZuNmOkgaz777iSvbJ/L
MG6ogeYgk5rkRkMoZ8yfjBoQDnG/XfnTK+/U4ineGRmkMwUbhiTqoeJlwbwZ0+XkqeSd9urJFekp
K2hFHP2B7pR6dNaWkvtjYe/6+ImhdhU0+oOLwkUj8TOHrrSIXmNhHfJjJ4JjBGKjDEDSGKqY8yP6
KnraAtvZuuhKyjUFy87YtCfdt7SfABzGIZWLimN+0tY1bpa2AdIpCXzPyGOJx+BYdrTPEk7skGNm
j2hrbSbpMTn3idx8YJsUEpzTcxd+taqPed8Zlw3Sfc7sdfwKDrJA4UBpJdKf8Jm2p4VJ5CzpgBtz
2U7kxkJlB8SaBN0VZBHtlLKFBJNKo1BTlxR1E/6kXifTWRshFa3AK3Kc60BGHISKZrhvpdAQcLuV
K7sRIQnekdQaU/U25pRJekuSFNh6NOAHin3ddGkqrIwt0PQZPgVUgNfxZRpLDeRnDldaHm3V3jUN
7xKLsYZodpzfyJVAskPSSuXrGSkZT2Jmdm/PSOQtFFNB4lvkSGBfXZTmJXBeivDTpItNe1LSI56O
zn7rqh06dP4j1D5xFa9ktkzuEpgFLpzfPRtZzUjdmLkSKKxchkQEkJZqLamjWhRYywdarmYiSBQ/
AIvqbK4nnL1nVTsjIKgNvqXwBYmc0Ftd/1IwQqghIoWPkT6HYdVPV2E9SVWcG/4KU52bP9DI5mrf
o1pbtbXcToxDqt0Sdvqh26F4dLLnHCwoI/WPS0yq8rHS37P0dQJhsZ66uaenOLnCyqkJMJUhmU9N
VXEmlcfEfkbCs0lZGlQ6y+AQAoCUpvyeUIPFKIxCzUb1jM0Rfq4btS2BwEKBqmYsnvF7YrjmnZf2
C5v4ZirpfOKsu4p0suMraJgT1b0aB7RmV3oyMRu6QD84uLdQ9HFXIlVY9uWv1GE3aLpns6FqhB5u
x5/A+Wb9zbVykiWIqfRUUG3s3CJYpyUVFwR9FnzOzWTvdHoFHDQkWu7P4o4Mk7jhL0Xke1dAfdQ5
izsCyZmsbgj8CPgcqVWGypky2CW+xmawV67GkUgqqONtiI/L7m628w5dsswQyxc8ruCIU92jLpIa
BZrTuPY/lOKdK5yiUfYwFsjiqeSelfeB9ETzZYC6jYKbx4FCIOJwbfymhbGU2TSS5CKwTqGtpXcw
G7BFqVaxKot8Jx8XRbrc6P12gQPKmGPpOQfHyux1vB2a147/rqYHYSCQULolV0ekTxjiVyYD1lw9
1XaEXJRhw3yVsWEpKsik3CAZTVl3FJDIECDOwjgBY3OgJZtUgMAhRy3W6U2AI5xHkqwlB3Ew4H50
gJxkyhc9bQbiLerPXvKLG5Zq7W2EFFdhm0aE3gRPsEoWcUf2IWLBqUoizi9ZqDMZZai8gQA/jfrZ
5RiRd5+zMm7kx61nhIF1kIInbyCTmx08QxgyEIMfwMg184GS7keDADXLKm8INtT5BxkeuThxre9c
FXeceClAY6sSUSv1DXaKrS3Zj+q8n0mP0Gb7PM1UF8noScj/xrrxXX5D0H/KeWmu5ckOk+HIWD09
NdU1iMldE999/RtfakB8SYkcZOxiyqyAd2mlQLvnZAc2Paf3+FWo1TapvDeVYTgi8brO8TvMA2oq
92Lq3crSPNo/gB0U92oXp4bba4JuJZRaSZJj5z2RtXsw2NqQJ5IQwD4yw/u+k0qLogoCg66iigqM
hGU4r4rlgGkhyvp1Q+ZpkNmbNrYRJMABE9kCstCXDDsF6V8p7hD724Vm1sklm7qtGx487grZ4Nx0
TJspmsjCWLn8XSF2DdaFhlY+DX2WScN5yc+qEoycGkIMEF897B7IsGInmR+dMPsup3hHh9QyCIr9
6LhEGU0XFQ9DFKC70vslDWv8Qxc66cQF2inMDmBUI3yG1I47PUdlTvpV/pnEb12moYgf1m3Kr9Xg
70HMMjvNTp+0Z8t794ytwy/eMUKNrroyIdephl7qw66e3xwUGqUjsF7QhFk/V4NDzBKWgZKSV9So
OQJrKwcbBLgnWUIHyp5Juk0TLDHqjwzotJACQfqC6z+KLDv3gvTCtfnVWXsZdUPP94OGKMnKlN+H
o2RS6M8c2O+d7mwW1UqJ1Y2iLxLtq4ruOOgpLc6txBeOtpwV44DL8TSI4DDH2bogGRGWojMrzpwf
2ng0ZOPe8Mq6QtU3bAfNQyUTK5/8JsQe0ZKkSj3bQSGeNJ59xVJ90b4kPB3z1K8J3ClCZU9q55Kq
2bXGCajyJgzYX5P5YjXFExLxMo53No7vSS2uURs9CvCyHN2RjK3p6LwPOmWlFulBSZ+GFMxUeWvI
48VDT35gAvmdkPZQLbLiVPD2kWQ2Dk9m3m6MilUpVAiaJzvIQ8drgeCODJ0R7i274M01IejVTiJL
peHuDcv0w5mVWwGXnFBrltSYU5SUNpvCPCGpGomgd+Gwa9ddI6ZDK2BIRUZ7Csp2w8EeMQhunuB1
7I1VJK8cx9+WIqygvWdKsq0ZMWRhArGnEU8Lt66EHdSMDlROly1Ir6b/modvinE+nNDe15l+Ck18
yJX1MKvUZImLTMLW3ebIxOhMD8HIpI5tkTDtD7fXmLNo5kCVS3OklxoktF1kaVEzOciZ411Q3IN5
ldoIrlMUlAwfvIbuRZcANZataL4sX9KAbQ0GByU9dMUh52acbWIik2OUDaewO9pgr27jPRj1LdEP
ELiztgkDgmyRAa5YdYakvlcpbeTRTtEGaEOSmyoFuj0k/HoCIktpr1NJLcmtrZQxqUPq95xIyxpe
mIqypSxxG6n0NgwF4w9A/LgbRfBj94hgDdaAOl3RO46+1Tt6Uh1ZOkdRELHsqjvZ0FPkSFVTHiOr
ppDKOhPjyTGEf4A2PXgoyFNy9ZiDqLJwqPZtaITQl9I0lcrzeXQP3/OS1GBXhzdNh6vVBedgKJ90
6RGZol3ER4LRTW6qAholvyD+u5d9uVFqFKdutyNkdm9aQY+lLSXQIAAxaF9U0RM9uIsy3CC1ucGh
AwItWNJvdk/msbdSxpss7mV8AsstfTXDr2WhRQboTgZSpVVC+bPtWJIrk83XPM0vkX5oEz4d9qwU
Z3XF2c4FVknJSZ6H09hMxwlkTZ03XR98UMK7LfFeDEniIDRh1HGnVm6fazFr+yRVmM8GKfS5JwVy
2iZ6rmXzKB6PcucmNxpxODFw9hSMWPsobHyLTUDhqqVpzkz3oYpiXVKkFiUkXrhT9RQISA9v2nXX
oj60plgHvPqYXShkonJCz9Ye/YRA0ELcWv27LZRHu872XAIFKx4q/f7UdZdpOEU8XzTU/xohzF2f
pHzQ2RFZMYzle0Tf7eBqBytCw1Rw6ytRCHNNGFiuR8t6SIJVMYHiyJbpAhWPKZ7oKd7PMcJCesuN
oWlXlTKSDou3jbN9nb8aw92keYN7Q5bjGtZz58hQH8QSNA56NS2eOBGtRKxVtjHHeLB6eiHZipel
6e0shbQJN1LClZVp0aZW3HwxsThHNRI5JDC5F3Fjyf7eeMRn7w63aZyeQxucALUZy2DSHTVsO1U/
3Kouudqt9cZU+omCiAR+vTglc/QZFkhjdeteMw7PV1ZmLZvPOIvBtYPHMtH9TtHoDv/A649I/ikr
td+jgmLn4Gjp2xylG+Jdz2FtXOXNNqTzMa7atwxLs1d56/yQN8ZR2N4m9M6G5e2dcdsNtKjOhCS4
a5TQ5GNHP0N5D0X8CUq6m9ppV1nqg1mrpwKT65tqw0Wo4QEWijjXn750iGTu8LrUazc4QOH4Wf/s
OmDePRzuEB9GqombCdVJQIiQmL21gPnd5sn8EhOH8E1C7EwWqOuNoGWQkTjLOvFW6+gySBS0Kx9W
2qaC0guCdeS8lMlbjcYIl5osz/gFjzma+rJMU5Z0dFMsI8N8GbkPVeB3y8o+Mmu+SPxs0kcfzfFa
FCig6xD5MHOYKTWN9WvKZhjX83ZslCNnI2wOIRn9IFE83zkHKgPrQzics4a4lL2aFTuXVnmhBk+O
V/5kjI8lSmU5X5ikwdbBpXd5W9PR5a1baCKgdkyOVBPVXiOjd0PTWRbPj3YMc4kXNIpeqjJ5rMR4
U6xzmRdoGcM1R8iEQCxO2DLINj8ObcVewlXMaYOkR1C7i9ZeJhAv7GlUg7drDfjAqqJvbeqQi8ab
YXrtJ4a5QFBkRM18ZSmnIic63SvJYtAfwv4lD+2Nab+ZaH7KGl2+165zxGApyeBBnZ2SziSLP0ai
Wwav83ROObSaqE9s1kdIa8QoGz6cVtvqwWuN1ddKdBSjXOvGxMjlhxl7wjZIbnVzCe1fgYbaL1o5
ggOE/qKmkR+lOmnm08UyAFUBZ2u5InXhWhuMlaBg3YrR7LbeNWW3r1BS5mNFATmKSnwNyVOA7UBX
qsfMbi7R3H6EEQXuaODs1l5juKOFaYHQZzUE5zHMWT3TZTqoiDqrNZ71wWwPZUfh+ZtmtqsobVdj
whJr6QcvnTacI4GpZKiQSm7XZ0kRXM89WNs6LqlhNc7rExBHvJdThsiqTYavI6TRWNCQ5RGVWmTR
Ovfoq+fApnL5Ks15CN1xHaR4ZzINfQPynpOhMR0uZcyC2z0mXb5BVJnwpPYebN+VMAdPeRNQrc5H
i+zSQfVlz5saGsMdP+Ms2c7mJXHIJQ58XKs2HU70GFm4YbuBHPa3lMenCSaEJyHLy5NX0lc+fXvZ
NU5xXA4Xvg6qsR6p0c6hJxPmEznB2zW6W/QN1ugu8wQoLsBOh3c7t40txGau3q1eht9zgOs5AFvv
dkFoftv5CsIVi1hpnWBaMVwBK/IKJyTAWU0QbVcyMwMUWdPFBgg3GcGau+AQnmaU27Uc98kAsnoC
k3vONgMi1+JLKvqKJxAidCuinI/T/O4YSFOoOU8BeGUTE94oC92xDuxZUI3qlH4M9RECvYhI7MB6
CipIiZIVeuUTG5ajlEaGl0u5s3aqIpAAOtCaHsaMIIxNA5DCmK1o4qM0IZWKh//WqTl/pnn+Vqkh
TSeCjiws/Xfg6P9k0E1Wr5eWXdvkPP5S6v0wTtiq9J3nzctTBOeKTWyT94AIvbapVpZt7WpWOIXq
Qo0DNPURPNTFa0PeN9/BLwR2wwADpbTE0BhY6tagKi+wxHKIoWGobstAWMrcefVqExNqudINHkuU
WzGoQ1teYAYOMnU9owEbgbasd1+06tkKwdOynzF6KYi2adO7pgkqaQiWTkAi9XcKEItO8xMSyAoq
TrP6uXW/RGn4rUBfZWPZujeszrYZrDgEWyFhUEkDADKxmVKaUNuL/76u/6q2k9fVwFBB8wU9cubv
ior/ua6mo0Q2/DwWAQvRg5pthgGPfvQTqs9Cujfc9phvu+lKC70j0egQryfHcXLJQnCKTSr+khyr
/38ftIHaSEfqbxCk9kdcLQd6GhJnxzoZU761MrGpQWRN0gY/VGU/oaJnk2Ud0Et95U4hOZOrllMg
R2XTu7NnE5WCAc+7mH/rK/hXpK28UqZGaw3JM7gxtT/eWDxrccmyap0qsFcmtIZD56i6K5DPtt6p
WBtk0KAp3R8DOVmo0DuO/H/5uP4VhqLhG7VNngP6SlT+FzHn/3xcoQd9MVVNhSByD2raMYziPxT1
xSFYH/9jXt16tJsVTcJhyfA73sbMYs88VSgtXbR90d/e0Z/ee12+I7IhyRMggsbW/5CP6rkXJomW
4C6q5G6Etu+ucoQqYyTyUDrgIhPtE+YuE38J4JDX+x+23D9e+I/cG2Xoqy6v0urs9je8iUr6Yzir
v9fC/pkMxu/Hh+65mq5yUxLz8c8rbjp9ZoL3FGdLHATsdHfqFA6X18S8x8GWlTsR2xmNJrxKshnM
16DCB+/P6l9KQo1/yXQ1ngVdR1JjOrosi/nn+2hDI7CtlC7crpl3GjkdOuO6HTOhi/sgVIDW9xlV
eVHWG2KSlrmWrofhO0KhELFH6LDvSXrJ9Oc82GlIp1PwvD69d8WeWQRg/DlpfVf5nhSBcwa8FHpN
l39v/q5FcZicdDWxb/733az/mYWm26w7ruUQXq55tmrKu/1/7uZgFgx65KCcJuwHTfcWaccMNX/2
QiQyrnW6BQkQHJu7FmOjqLABorbC5L+pJAUttew0IsjgDYxaDI3z9BhH7Gzzmbj1OS62EqmixwWk
VooOq9Vf3v2/nkX57j0dVa9OdhzPwD/ffQze6Y5l253mXNmaJAxr5CCE5QE9TcAKYCbQ5S84hlaJ
Ipbe9GBO09qZVraB2ST8yjCrVa1Eu3cVTIiFumCO0VxC3kwzABJQT5VfszHzs+4v7/xft5Ktwgro
pBBrtJnRofrPN56w6+FOUjoCH79yhIZ59fb3LPd/rQu/X8Q2PEuz0cVYfyyXzF1zGARBdxraS4b+
UwepwgEPUoN0RU1+9aB7wFQSRf/vzwXxHe//HysDK7WjYv0kz0+Ghf2xSFKdHBntNFunCMxUC1cp
pFFsyyQlvfhEZVbpx6QZPwbcN2UGUKPwSKB0TRnH2Qo/hVDWnnPMmIqQ5bv5s/RwK9VNwrPSUt+U
zy4wdwq77nV+B81pcOjs4l88QrH7EnnUWALStjAVRrQO4TFCLC6tV5kcJijFML2FcixhLZ3WVwKG
PGC/hlMeQsRDQvZjid0kyPaSazVwLxRddEgnYqdYyGdHg+j5Vs1LmtgnN/lykTNms0v348MweQtr
/rYdGAAMBfN5AGtJ59uUvZRQ7CbMrjBgMj4a6x7gSrFNAWzOluBYlNPT+w4WaCKJjpBKtNM3OMei
5/8anbfQK+Io8XXoVGhmwl1oKQ6Qi9n/JNa15yGrsP/wLF49snxUgdgahYeDcnzt5W9urFKZaW6U
YfZNR/1BALNNaSxPA2Wt1t/RQAHpe6TcBlyWudi5indMw2djYDoFnQB74rwWGxqi04Ma9qtEdDCS
Fn5ixk8GEtj5RTyJU2x/RFaw8lBi6fRHwftPSnM2Dqxh0nU+CQ5+LixyMG/abH410mJB1MNGM2xE
n/U2w5EVsXUjnHkyIp2Wl24VEQfTT2Ln4bhz8WZ2HFnyrCH+Lkd4BZXoTh3WAZQUV2jMekzXzJCr
KoV+Sa4j+UMa9ckyhoFbfIpZzBqxivOe4z1IRZ5+qwlB2ZXYFblJ9xBR7NCydhwDktwq/THISagr
j25GoFQVX8OOhaA4B22+6fKvAq9MkqQrxQnXQ7kvUTsE2htiuxYurE/3Nnq7Wrpab03JADz50RjC
TXKPtY+02AdCxTLHsKI/udGXjoChTFaSxLXvZoI7FJnBSE9hgHDSC/JNilNURltgnV9x84TOTg1M
LJkXSn8XlJTxSNnWA3hl3B9RRdIUE1UUGRAg9YpATx+ARgLAFRpW4rMHEFx0h9q7oQbtPQs4ylqq
GsbLEz5wxPUpDEBZnxUERCYGOPOekYnYmvOqzq4qvnIrNVYOJbOyKkeIF2F+G3xu1NHI3AA4C0xH
0L6pNRw17Jkc2LLyTIm6i2jxnj469KeAAxsUp01NDwMC7K1uSvr9tL7ej2FFyOjw3M/1O6eQh0SS
Yy5C+WSfejrXzMXdimWkvQFhLU3gs66Org31wAbIilOdhyk42ngNZwhkvy1usf6jxMj+Ggx33hZj
USQldDFmZ3UDZjVx+KWFxUPj8rvVzLi1zkOh3VF0e6aMm7F00pgYaHsyB4ICrBPtskQl/brVOOkO
NOSYVyIsuBlGrLLBRuv5rEVJus37qGzCMd82XnsxPZ8tEl4q7X8mhBuJdQYCa9Jxibh4OE5IcW2k
MEpxTRXyt0dJ7lIkEP2SVEyN2sHMaEsw8XWmZB9glw7Q3xdQ4gSupzzspXQuN2B41quePASchbOS
NBHkm1mHDzJHv44rsGm9izHpt6g01kNMQbk3LhIdsxW9wh3dbxEqWoEfykzts1a+lFhdaiJWSo8y
1m5CfXjkOgGPb5QZt0n7y8ylCQ0SFlFy4RSb2A4/jFzzq8qfSDYgpcAT41ZmWaBPXsGGil5GEWFT
K6aNFXxYExXH6aMMbgkxA7URgBBPpiWuMBQJ7mKRAfB5BF6h4ZlIBLdkhgGObkT8KUJzCng65ADY
Xm+CcYl0HGz9yiJVav52dlXcYdHlr46iom1i/YqyZ5u0QgM9VSFjgD8TnDgzdo2ACJgh5IXLgPoJ
eVblWC4ytLx4XFGRTn32pDnW2k6DZ2W6Twi33A/wZQ3zcPFDa+yOgu6lHtM/Fr/ZBDk2I4e0xjvk
8gcHymMX8y7xwpiN+WyIbGfT1ix68Wxjm5I4mU1OVKgRb19Hu9k9eWp3COeEgtmEqIl2F3bE0YQG
PJxKNZ6C8rLaqppy0DM++cbeTPqzhRjEmWnK4HzRJMma2AinSi4zXuzm3YlGRAH1hnMxlqO1GgBC
UmAfI+FOLTIXJIkJoKPY6OC1Ep1NtygzsQxxeVpgOJ29NotHZz4HlHy2pLuRMOPlW5G/TdAmGsct
dBcFThPkSykKiHyOjwlcpWt+4mxeDrickrTYaf1jhwuxCAGL6LEymmdhO78cb9+Q13QYIXx1FzQK
oRp310w4vBoRSf+m7KjmouxVWF86ylozbylxcXcarkcsy5g5HHTp6ENGcqZYSfKGxcXW1+0h6VXi
UIK1CH/C+Vvp8eI881xP4KyZkIWuZ8NIEMjRJEpKQIBbM6FHmOv0KLrxromGkfEZfcfvGhyA+Lkz
Sdx5C1oY2J6lfdgLzIJJD/7P+IirczWAXoSeu3Id+Op53YMf5XjgakRtwjs4yrZLyK+p9tDnqrml
YiKwfdAbQPuIJXdaQpXjT3aoNgz89jHx44DzDAmXi/CdTvD8TkxkwM74GcIICwBbbk7Wq1W9TeZN
qXDPr5v4kzRI+zQ+DN/am8K6MW6cH+PFfE2eHYWxYWEPixZ1E60ii1BfO6jPmtW5wZzwFXqkgSzc
AzDM/EgQiDasbXOnjdtW/SSLCgg+dbpdw7ttsOp4ks0xqYHtrUs4IZT10DaP7jarzzPhPRrflo7I
4Uk7i1Tp5LWimoi07lR03rEkM+e/Z85/NRexbMjjqI69UidByv7jLKBWceSVdW2dHLrdaw696bwf
Z3SUxj7w9lX6mbtfQI3//ar/Oj7xoq5OdQ80BsEPf2Ji/Zy1Zh0ZJoFcFMMQxEvFlzefYvJJdXZb
w+XTq/9y6rb+NdfLF4X9N5nrJXL0x3Adlrnec6ZguHZ2IscyYyYr+Ohp3BkcO1UqLomd1C6RcZz7
Q1KctHJtujuMIaWib3D5ocRDdKzVKzPG4twyYFsN6LEDZYp+3CXY0MHmo7JN/0r6G53HdnivONPS
fNv2kPIEhtUCDjX+Bic5yFyKvl2b44FoN+48Ygmd/SS38jJ4kEvkNBg72X/531fe+BcqIK+Cx7HG
UF3iwtU/AmK7BpqA8zEqMxgF03irSWpgOezLH624SIEocX8FWuLRSs80Ng7Ku2Pdh/HuWPM5nR+H
mdDv6c21Yz8/IRoHZdXWLqoOHf1TQCJsB6tI0Xwb2e+ivnVztuungiR/E93YuI2b9EPTlLXi/q0q
8f+9kSmY5HfDoKCSpvjPs+EYhU6vz5V1YiDNC9QvtEOow3Pa7gjczMGBR7/GIPzfl/N3OcIfJzZd
5S7WdLpoyEX/41U18Kpa9CWXM7Z20e7/ODuznsa1dYv+Iku2l9tXEqcjCYHQBF4soMB93/vX37G4
0tUuqlRI95zHs8/GSezlr5lzzFqrEJXVVx3qhRinPuDbCYM7y0soCbVz+eGv/9EP0wyrBtIykzmE
RQT875+5ScJBcXiFHUIDDD7qR/WIfGVNhYkWXGOffSalF7aCcyWUJzyLtbK1wEjmfuj9+0p0OcT5
43twGDeZFkkSIOd+v5IicvRE9Ufj0JusIMl2rT6z+SWkqijkC4Q3pkHjMnKW6hAQreS6SUH59Nux
eUclOct1lgj3kU0OS/IoN1YaD9QP1/iXAa0uTLIuhAnHnpHU79dowj+sELAYB+cWAS60q4ZFHeDN
DPFhet0L1KLWgfe0NIY1LrS8PfJIVltzf9+DXqAZK5L7f1+T+5fHUWdorEtGNCjQ7ychEBYnV6cG
hB5UL0e/KWBJTCPL4RZv40xgBQIAfQ6WY/jesvNE9lh0rC4wryr1xYYv4dBBSU44GeLR8OrLdpbQ
RZc5QMgKitBhtvRu4qAcB0ZPw58dMvEeuqsE9ZN5k5ZIjrCzhGxPUv+NmMKwuwxs8X5p03swwvAy
31VSxdFuZie0PZAh2Cx1LwULn6o/RYz3cWAsNF9HovGcseRIT8BrIv1xVi6o+5Ka9yGLc+dhZudj
HyWOl7zhqxRN6cSuMAHyWRqURT0GVSgh5b3MkE7B7Lk6tC+SZ0bCO3VmZk8+WyOUkwA8OxI5tCXm
IVn4uLZX0dz3youCyjg/lUhUaGr//TMZX0PK7/c3z5djWoYux37fnrQ2tQzFqDRxQI4euhslv/Ft
4zptPbM4BGQoIYvuYz5HdLL4xXpUXhAdVz2Aa98CBOJzJEzPvNYKXHIJGHcHpa2dX2DhYm56MyjM
I+WxcXlMQv89JCl+nln6a3cRoJtEujuQclcftKZXYbQq/ENtvwTNRxfS+uoWAGyFX99mWEraBZhh
DS9/yDBhaLDvM+Zx6cyS02ggk1fvjTReZfFt9NTB3TL8Y++2C8NKt7X/wJtR7V8jRJtE5HhjudUQ
GtKOS6hLQ0k1EF/WBXezqJfmcRwQ3aH1KlkrJM5lSB9zg9ScDAWQDQXlIYoeU+IFtKYFxSq2kkVI
m641r7XyFKnDYkbK9QUUEuWixrLQGUeDBi42DzrqLRs1S98SEOczLK77zVBpq4yhsZptwCJf9bRO
duJeNcqdkHMs4Bagr7iDnNukIgr5vkYlOuxT9yWGcWTXoFOpodMcCDfWhnetA7PQ+F7T86+aL3p+
CSCgOXQjYuRp0CFW1CWBBgN4JHJs5VyFbc6EJ1PBSgy0rSq3Ji1UCV4XupI5PJAuQQ4aqPDp5Por
J7YQtKM9C1TgZUuXmeigvMvPVYiWeW+9i1Q41FhKehWtbVQWi06MN1JeqUpXVPpo6e9w/T0nvi9z
nm4ABjhGrwFv9D6FZBockgLPGCkp8avWI29v1mqh7oc5Wvl+sqrG8pTT7haMz4CUIvt2V0RKjx0l
iIfXOBErFHVuv0zhpaQLAbrFgM/rtY9WiltpPbJDht5aL3ClMIzIelrsddiufHtjtWvX97i5sNKq
ICn6kG1xxCKcrFHXhO3KY52XO5Lcu/4QnzWzEV5QFB8g5pB8phuHBKocCaAs+BWfkufdzbFrSBaN
pnqhbqwNboQGCb5ibhKkdjFLM7BZSw02Qa8zETOexqrbD1W+7NFlDOF0rUATirmtNag6LsC2oHI3
JEUfpzbfCK25LwFCdY8o+9gL0izUpNKEpubVBZndyJFHU9smiDuT6VaYKHN6yyfsVTlohM9M/W0Q
bCQIVyvr1wSmgDXgBgoVEKaocwEX8nwbDOMyGHVa+SijFSNKOQ1Kr4JUrm5OAGDU+BRVL1r72cIM
Vor6SusSL544DEGQNek+Z+nhC3Gj5oisaIHKQRmuMmeAFpr+QlK6LoLs2Bf9cTCrJ6Rfy2JCNDe2
4PTGx9qE9lJQxCkgxKchR2tc7HpANWCUmA6WASpxN7x2xs8kpsGj2BWJskCVyoARawoTgOmLhw9z
FUisqxQrCqmviLgwJBK7Hm7ndI1JbZePDSEoeBqm40R4HeqUOSBbvgAWXDKkcJnmasFTP+t3DvNX
q4CmNg30Ztm9jTzdR6sS09AnAdbn2O9RrA2G50NckAEcU7PFLQz4t9jpU36sAfPEMxQ1/qeGMVmB
TBVngIRujco2ZGQg7yEiYHTKZ7UEvunGNwpriKx5FtFIrV55tfQu1dm7lDeI7iVBymsbAeoDlway
X2adBEK/u8l7rV7LLSTejosjA1E69lTpS6bdV+zHHJaTAZIBhKaVNH44uPRFf8wNBYAi0T5wp/Ks
8Kx4XGusmtMnXI7TfIzs6tCTUDih5OOFGc+FV4x02trKziLU2x1wpbPjvtk9opzjHAf7rJ3Ali3R
wy5bXCJqdFYo/yt9n9DVpg/TdOyYszY2xBjc3lDpkHogmhKSW+UWzju0KVpTREpZu8rIO9GQ0lvt
rWsW69IfGO+GwK+SZdIae5CVCS9yDTwqHTRQH6H+FJJpy8bxjzemSeA7wZGuwX9/r7Yin1u1mSxx
wNReA8NC3mLGE1LrczG/TATihNwB9H/XDudai43ImWbOFFCeisHsj5cY44yScV2G24oRKaxWQ4e9
kFwmo2eSdmf2jybGlpiBPaqoVhlPujZ4ZQ+hNTVX4bwdfHQU4pZQu4XLECntjSUlFTooBFtCYz7K
dd0VecGozOYOfu0K7H2Gi3zaWVRKuE8r9dgyOXbgQqTzhZdj5nSegjnFwBaN70UiPwftvpZzxsjf
l5c8NL0p6jb0UftEjxkDqv5VLbMHu5eGZ8pkZvXvyuRv9SNfMq9jRAfyP79/yyURparvq9QlLPbB
0hB5ucFfR7YRoJfzv/+W9rd2g5/TgjbGcM42vs0KatMIy7LuxaHDLNcpTxmSsPSE2XGsMUs0XpHL
HVC2UdH9gCOXb7uQMgIX/w8XIj/V93uLpDpNbpRN7X/3aP9Zv+ZzYpdtQO6GGRUrnWB3CQtPtbOD
Uj1KBBLk+7y5sx2x7uJmk7rTIgSS9cNFqH+5w8kH5ptwWNmR8vJtG6n62AJ1CQ9yWZ4QI5RNnlVG
2HLfJlofk/MkWEwo82MNiDvWbWMqgXCWsjxtMcM0DIxUNMmyzHcanXp6OIsCgZkBTSp6iYwDNcdC
wdwxoSEnPkTUzpVOPAdrWj06ZvFnCfdosPuzFkFVLuGkR7akzCLhKNcttcGo3iXTIRqkPHUvy225
im59WCfmyu6bs8ERFMDXCYfsVJr1mukUPGFFChuNB2yuE/bHypwRju5q+wjI2AtB18i8iYw3JiNH
ctzw0xkQblTONNyWvBYMopET0Fr5gwTox761hdVP9HXr4MCMN2l8CpWPmP8fWzhHh16GtTF5OCdZ
dczzwJt4ACMq3ikHYZOQ8Jx/yCgjX6YYkBJ4Z3GKy2f2hx/zL3eUIJNVI99MN1XSbn9/jlrFLFmV
q/phrPFnhg82bSH1fMng2wQ/2bExIQcsEOTMKxSG5jnuf+gx9L88XYZpyBBGh2QWRDK/X4I9mkYA
uUQc5M3gOh9TrN0aZinn44sgP7d6TdRawW5JosUpv2jkO4M5kXj32fPFyJVdAOtNyBwLKawlu4Gj
S6PIqsMfXO7E+ocnwJQN87fHkJQ7mmmVrt/Vvs+SoiK3urSLoELkJyhJLQNrlwlQf0nKU6TswQ8T
D2KgbsztD7AVUwAAmYbHF8U6JyUkLpwrxhHnqrSpRJx7HGIgDRJ8fiFjBPycXb5SBZbmnnSR7lfk
3EUpBkmagYxXAzfMtVXZa7vyr8B5LeEJa82LU7GBee5jqh1k67yzmTMueuCFThdsqujNRcQY2ovJ
hOUNy+mHu+gvX4hFbqihM8FDO6B+OxGaWiN6afa1g+ghvO0HyWLT1KdoQuRzVRslbttd60Dl5j3/
7z/9pS779lsgWVBNMvKYblpfc7//HImWX44YqybtEOk8mTYya7ho4bjOb6y2vSmimGxJSFpN5akM
EUYGjAmDGck/bOTKifo6nNOFQ8yJgcuwZLTNNxRd7M5ZVYwQCrgiAsGxcEgiAQlZXbeGspkmBzTo
KWP2V2nJzmnE3UBR+++P9hf9moZqCOkQ+a9C/DEj6dG9zlpcj4fMnnZG2KwMZY9s3Q73fYHYjv2H
RhXKAizFz/QFwE26HwbW2p/KDOzopoYoBC0dT+i3hxOsQh6FeTQcHO1+YM/TQ0EfkM8SPySpolEK
tpoE7yV+SgGGaOXzKnTiuwaZvMxfKH7S0+lyoPb77y0vyPi/8DR5oP3n955E3StqGQwHg2CxGMVB
Nj9oAcRM4PTAfWDAq9VFy+HFpCzAKKvgprosMQwLgqYUIT2Z/MKMLhF/Bpts1R8zPDYcy5aD5zv/
4fbkTPjL9WKOs2Q5iBLR/Ha9BWMp/Axmf2jHYpkGxcrp+y0IWj27Hhn5T2wszZr9W3IganmV5BVY
buTO2CwL/qkIaqmR/4K+lMb3s7pvmhem7hsTf7wMhWvydzyF9WOPYrYbg62PNXFOAAion7PP8YAg
xrcbbyKEAj1tGnIGQJd30vvS/zBHpKqNvpdBAHbDdocFDVEPGEpbnWAnTTsqCUh6sc9bg1wBeMfa
eso+UyDc7oj/+oyUBpD7OLDdBzxOXMoKvb7UgIiu2qZ96eUE0nf9Pgf5yFOE/iS1pTg9iXvUn9gB
sUA4anpthUwYzF2Gw7exYJJFhMQAEaBiR5rd19uhgsJXqdct8SvlPTmISzhonzaJgiNbh7wCkI1C
2vyY0k9EQqC/9hjY8XlRdpL+rTEgBFdKhpGDKMidj527SOqIFQfBHAby49BYK/w7DabXmY9Fztdu
at74NtrELD5Y3CyK/CrZy9Nn6M7DODJt6I+qsBcFztAqQ1gou0kYjqyBGTL6U83C2tmqrJGYOCj9
hpy/K7WYbpJhXwOU7uLPnhmFy+Ed0+K1XG0dsSZFTjFr3ZENjXXmsPWKyfV4xJcFO/1+fDE/W3Gb
8UtFHb+cvSsZRQIqDNi89qa7GYGcpdq6DvF9LJKOUBEjXalWTlVhrvI3nW3kqHtJ8xCxmUd8oZ+b
kvvOxfmndFuBQUc/y5Qef75DOwqGfZV2F9aZvmKdSeOlmfdB5C4msOfNUbEwjLC9AtO1CIsVxHmN
lUiLdIMg73bTEqPJp/LDEwwBQDhGtfWdt8LB421CsLzVeT6rJyjDixkJPFLgqXWwzH0UYGmqZ1L5
sunX0J8KakCrYbbJbzlBtvVDxZP9m2ucGbbmCCBA+SxyZqqoLTJwV0Z3O9sZNO/3uREr/tCAORds
V0b7nI3jWkz1qiDatNmXvA9bysEs67w5qdcaVouEtSRIXRWwmlQo43MNJwblUfDkihqQaejZL7O8
cWexk01bEVIYKg2ON481gzOfFQfrgbSm5hjh3xqDkxm3+2gdovAetbtqIf9Vfk29c5WFQFaYO6CY
1AVpa9JQAo+i3BtogZ3AoZIXm9kaDqHqb3ODe0as3OlkG/WeLPn1CLuLlJu1BdKttuIV4o2lvLMy
SP4DHh3mjboEwpZ7NcDqBD5ZhU8ONkhkv4p5hQWl4Bvx3W1a8ZTg5WwGwCwqJmKe5iR31n5F0JF5
Hibh4ZkR4TXGPtPClCG8tDxWLABNtBDa8EYCe83CLKhZYI4e1rVFwKBAzl9FZCMYsZ8h+QXxM9mE
VfVUEwCNMGEVath/2VNNmDFGXsNmQhzVEabWXQ0UX/V3cfWu9W/deFa0nNALH20ZW4gCaDmG/HQT
WwwQMR4FyIuG8qSn7yB+Jc8laomYit+Nfuvah45TPW+R3ASflnMT92ShwBQg0dliAEt4jtGdTdRb
EZMKFZGThWBKz18iTres+epB5K4S/iZ/ouG5gswK/wYr8E3avmv+Y8RlgUMCzGGvATl4DQQUdzep
zcoeYS4b5oM+Gzdz2G2ItMscwmbxVeayPGMGzvVmLsTuFsXQVjMZjDecR+x+ZnVe9CHZjiBr0/NY
HROFATCKlzhrtgO/u1Z9WHN06hOk9Pat3ZibOPgVqTGHMcdPqMOHOGtqv57No4s/N+N5GdxEJgaE
fu6xLMAqkacEvDxKnjcHGtFnc/khUSTcdxFvTNlqlPjc4+eCi7GGD2ljUsqjK6brIJyOiMySesNf
ZBQgcPsZE2Pp5VDxKg6XStBsiai0TabP/aPU/bpIQjjy5G0vAxNM4oFt9gMyOoKcTIPxui0OuIF5
AhgXdRIsi57sRjOQJ2m3DlmdeBcAryIhhEifi9eedCRlYiTHnW74bAEKF2OsBbnhNmRKzXsiIOpO
3fbtbtUC/EWkPCqPEekvPa9JUtEavoJshkLnIhahLLXp4nyV+JT5Uje4T9teX8exehfwz0wYEzOq
HTd4je3a03FB2i4PdqPuJn08Zbj//BC4j2Xih33q47XF5xKi+QrXEpqzIMuDPQc8G6p8GbwlU1R+
KBT/WmPYqol+Vtdlpfh7TUTYU57bQ93jk0RxVdMwB4vQQJpY7RSynMdp6d+ELkb46i4wNfRpaH/Q
kiJ76pPH/8e1uPSR6CpQWtM7/n4tWjdqSocrmLgD48rYGQgdCoZ8bK1OLrG2wISvnOglTceTYbyN
rbOyOUHLSr+GumT94EGy/lK92jS3wtK4ReS++veLiVWRBF/5w6qB9lB5MfL43KnUSTN5QcuROAIl
ZojvTTOybu6g9iZGvOTXLl73K6F1GyI7vSKcPQqqQi4VMwCk/MQFSwNSr9K0WzZptTfRsttgAMxg
i+DfG6Bols0Re+deVYINCI1Gf4eY4SniOe1JnsL+NU/GL0wynW0v+/lQdm9ZI8BX1hKJLoP5RigG
WYvZln2h9dG5xUsUqit5s/ZoOzFoJljpIFBqCcm/Dc++TqeHNIjkD6J5sFn+8LP+2aRrti133Ai7
0Du7337WUeRR7id6f5iA0TQDQDJ0gkRlexEZI2b/oA0lMldyT5DKR9z8LJw0U2V8+BDkPwwM/paf
LDeRDP/4jym+7yRFEYxcD9ZwYD6u+ZGx4vdf64hQ8l6eiSuFbYwoYc5q77XMzYo/65EYUGAngYJM
pWBtZ2DOpptJUKblLkDe4iKYufAeme2P3m83GSK/ZJ862gtvg1iPcJsWwaNPVIHPvmsSMCvghgzs
VX78eIjt/2wZbAfyLY+zy0zE+jZBRqKYJ33HFmnQ7y0GfAbBajWX16Ge1qQOCz2+W1wSQLMNuz1w
mbp24BlDNVz3H50JPgah8qQnHikZBvbASVmN8V24jejhpgc0E4yV+Z40XLf+MrtrpX2EyEUOKBc8
dRs82pJp4pcrlfFxUAec9Q1t8z6RZ2XwCr+MBKu6KT1Nsdbo+XRpZu72pvIOQFBh3UEksE/LMPIi
IRx3gC6S9Pthum39mOgOpjRknCgSUHFljTuFH4Ck6K8hT8JCOLCenLzbolrPCIx74JXvszhKnXTV
Mf4fH6UqugsPQxVtHBcsA9iK7IR9mfn1W+gKTyFwpCQdQePlVTruU6/5HnsZarpjVV+EbS70bjMH
w1WOSpSMFqIBH22q2Y7ymCyVwSBeTIMffbSDu5KKzI8WCtztVgcWVWp7izdKLjHWZCvxaCMLTftg
mQK1K9xdlz0IV1nXHLSgyskGjABsaVea/ZRN45oRHJRBHn5A9Ow8+Kzp+ED4wJxsjfai5hm1KtuW
YFxNjeCPXBpSi3iDOITTPXWnoUNA2u/siQ3aISNKTskZRSsg1ZIVSc2LHx75vzg40fUYFpopU9g6
Y+ffT888Q1iZwUk7FGwQMqptQ3t2E/VKJWyYQCXgDBUrY8Mbp1WCTFSfZ2+28uNMGeGi6sB6f9+J
HUQEkKrvlalsfOcQSvXkLdmG2zLVt1BuSo2m4COLJ8IO4QusIuYoI2YMxtxX/VB66pzdGOSmKmp1
VfSj5yR4pbNnIqBgrd24yvwINK+FAy5jviIUOEZwX6gYtsPpLY7BUejj3iZfhMZqivdaGa6HKfWs
ltwxbL0miGx6vdySDZZNSmoBaojXySpgdEbQmAmslea2m3fjNGxwp6wKKBc1EaFlelewlqelc1XS
25EN4hQiFLu31CXEMl0irPJ1pn5qaN6sQ0e1bziAyu/GAbeJA6qfqj4OKEbAB9Z4r3vLQfUSUplu
TOKWaxj3AUFYZQnmAF0IkbRLGcrRWKDlrZXKpla/MVIyDLpNhHuKUgUbFo93h4GB8RsLCsTGCxmP
BJ78rPTcpvZVTuVXKfQjFO8+bDa1X1XuSpCAVvjrrFZwcr8lqIhdh06P39HAS5+OL2lyGemeR1kD
SnQe8tF83Ojl/VC+2DEOmca+Uvg2fAbUZYfJlP+bYoIDkbpX5hQmIeuRaz6GpGwM9i9HefYx7Trq
tJxiEglNZYtKcVmb9unf9/DfjlKX8ZUqpVnIjb6vicScBmDG5/bQoL3ApHIFoC1u+j20P/a306oB
f5viOLHvLCRETQL0gO2E071HyhmbqOSmi4fe3EMYwSXCy2Zo1G2R6Jy4N02U7TSXQKfwtW4+4vGh
ld9CVnuJHm6G8QI4rw8vRTytWOBqBEo4aCjDUQYODjftQQfDzM8/ptGSNy+w+3t9xJ3s6F9DIC2M
PJM9cAqPbmDHg85GKQNMgHAvIOkBpg7hzf372/pSgn6brbHeYgiPB8swqJx+f+DVvAssPdL4tkw2
0KRA2jDcsprbpscYSvlEY9vroPHNlTlcwvEp39MZCWhFBJk/JmWLxvvZgdxV5WDPvsgYcQtRqFux
tb0aA2b6DJl65bbjhToyPjSHYyJ2nX7Wx62OEV7wfhCsKIuQH6F8DTtSByin8YHjiZobQg6scxrd
G23nlXAbFfuskxw/CwBNPDmhBuAwPiYtQSQFstRhZ2HGC+EQdGq1oEWWUlQDOM8gfdIVuAeOFrvF
sO17wYjdJu02gfvQVih5hLrLinQnciTm8NQqdJxq5FyZuXp0849iQpJlvwElKG2yJOt1ah19K1qU
2bSO0bh3Q4gr5CJQi8hpIxljP/xUX/LkP34qRIcWyzzM3l+Ouv+MQdETRMoUq7A1E9gV83Qp2U7p
EtfpFAfHhALAsSVzrq0xWJWlshHGSFeVAMP1lw5hQIlt3pTBXUh+kNuGexe1jkJ7FKSnAQkenjBu
9gqXPY0qfSPtPmoDJitMcQKUDb52nEKGXxTAFRMpn7ickRjSCV5ZQG6lwkiEcNdTV4YrPHiZtSYp
jDTwRccBoWcXZbqfq34rVMIdWOyVFsE1zbYeYDqUZOlMT3Jmw4s9JB6mAyEueLvp4Q/dwdfD//07
ZJTl6EJHjK1b399v0dCpfS+aQ+ViDtfS9wldEtK2qfSpFOvzXDRfMSAE+2xASz+FUpjOrDHqDymR
30H0qPKKC3H1jqVYkRAAlNhzgu6c0Upg0O/UZ+2GnOPIHDaFNt0OpB0RDCKdNj3wiH8/vOIvYAC0
3YAWGI2zM3C/+/CD0mclNMfdIaEQpNlRchOuoUtEE7pDwVwgbF7tPvZqosiIUaNaGsNXnY9uDjFo
Vp0507tsLlyTvMyCtJUKKm/xWE+xhzXrupysVWL6aBUjZIzLIOL+snnPkmPJHV9rjyP4YrDBAyOI
2uQL0PQdEmhiqQbw5PuUukcHXZP31dpxmMGwPq/JvGbQ5uC8j1HnBMKGCLFGvhGKG7fzt1H0GeEM
tjB1hQWymUWVZzIAhlnysoU+OEcwervJm/RsHahUGQ1+Hs2T/mLg9AWCK4v5tXPb+f1GDsJ6OpMk
6w+aAsKf8n8YWnwyzYkvC8MJp1G0I7pjPWMXcRgbzDPOD+2sFcWyEyWHLjx5DMNDbXypT32ekxSK
mj2tE2k7awV6mRSPIwrONsb39ZY61q63eeMatzIb3jWgYVYH0KgD5m7Y87+mCLkK0s6YO4v0qB51
qZRZ+CgEJ4vYY/NR59tIAxO9H0/2A4GWMk9TZCR1OjE198KfJWTiBpAVXyOhAxklFTGW8pFVrFv0
p5X7EQ+vHHzwLMOAHQ5YPf9tLIMnxw+ujfoCqeq+gNgDrC24U2GbjYynRu5PuTe3ucufk3b7pcjB
G2Aj0sEt8xw31o0GfTfCJewa61Btl2BcKX+oqNxTT6xNHaKLNz9G6S9CGm+hx1b4AoeqvwKfRUhr
lhfQw3Sy1LWNlSJnUKJbdhu4bbkEl/N1dFlsAX1s+PgtBYQ8f1tIRzI6T2k+7OokBWD0Z4aDcYC7
i9gMuOcgYTIwch3Do2jl6pev1CeyMeKVX3xWjH19paRwp8xDDCSngBi67ORT12rPLXxuL2XVKk8D
uXyZtBi7wVVepiCj1EUUcLwykk5N805kR1FFS+ZUAHbatEb1SE5Ls6zRuAYWgpf3pgXNHd4Z84fe
EjBDzFn5WSCMM+NPxbWuHYIZyCVUlqaONRgJO+juIb+fGOLVzKKroNzg+PKSdOWnd5II7A6Op4YY
zvAt4UGuw2NSIVk9hoXjpeNjYz9ZkbKwnffQeqm0fZHRTdzZA2hBke1s6LYUuoO7tDQC3fJnXs8z
NcVA78Xgeq7IvrrAwPd0vNDNUKxAtyyK4KUq6/tOMvTKD7iMfQI7Y4TGN+4rVPdjR45RuImjnwoR
7c8OWBfI1Q3TZJlsWN/97kaS5IlvJc1BhWnUbhvKxhYzNf/8wrdWFnk3HZ58WQ4ndcUWbLj692H6
F6YJ6nRNQxKBLsIiS/73SshG0VrEkVsfdLCo+ctA44uMFFJGMK+RlAYse6gXjF/QG/2bNPkQ0cf0
VGHZ9e0Xka4b8fDvC/qLDls3LbxDmoVfCQTDtwuKsY1rhojLQzdNq+4zTTIfN8EniFh2ArduAf0H
3GzNusdF9uUIayPnXHVtvyl5sRv1DzVsN4PlL6cQgmBEXBKa3tQnIqJw7mJoWUb+ISzjoUqY12X6
DlHOil0Dac/9pCxpMs3IIOziTbMphPDbVuK6stDe2jHvkvl5HO2t6fusAZvg1STXhv0qhFvu1drU
dwV3Gm7neerPSjQ/ubrJmQQu1N9UDpsldL6+YV/LBUuXOwt7Mm/8zF/EM3AYfdi21sTuw0cgqO/K
UTxH3JO9iqKOpFsOWNmYBiXmWsMnz44xOOLdlcB5q7OC+GEMJueFv1cMUuEAgsFC9kRrLJVR/6m6
ugG1XaAVJVh1TH3y9GGQYS/D9uXfP7eQ/6Jvf8hRbSZkTN0Qmnwv76YcrcjsNMVBGzq+J3WJNGiB
hfm6IkNqxjKvuK6nMaEB7fYBlIjROCRarVqPZbUwJFcYSZ+obhlikc7ZI8aq8UokDH3cGhi/6by5
WkpggidyF/twwxu6XnfppUL3U+Cg4SXvxaCJf/hYfz7XlssEUQfzwHeofb+LpyTmVnOq/ghIQctW
Iyr6XHuryOhgLQmOUjuo5vVkXMflbcsdrG8owUdno+kPcfeBn2IoH6LypXWfXOXkcwJk2UtsPifi
lLRPIIQn/MiheALO+MN1y4nb7z+HhcwHmYkmIOaI726nnqYJOxIyZBE/9EulvsXga4nbqXkxsAFT
VRvBGTKqUz5kkbU0xJPiwxY1T1ns4TXG3qxoD3ZyaxlHXEK6dtLCjxgSl0GAVtWdFW4k23yyWad2
GfDC+maAJAV7mfdlGpyz8SMufjhPLKnb+OMToehQedh0zbC/+Tp0vZxZ/Of9sW02vrqLCmLSLzkD
pq7ZqzT/mP/XZs2acEF01FaIGVi8D1m0gQBtLCMijhBw8zYqmWRY+AKsaDNEnyok2ySi4MHVCI4G
oU0gc00I4jEqOZCbKEYf/OL+CYXblXDO6NeZAD4Nxi/31jfqjU1BKWwM5XYKD6Zm2UN3Z9xHLfh7
zMIauqap3OYqu1EIiGmJ5A/NYHajDDu/pKL94TXwFwUOTbBp8KB/6T71b897MiolCFUbi2R5G4NK
4nY0aYVLjfEqVjPod4I4BBuckYjXnYkYi2HHv++9P48cUEYGSww8BPLWk4P5/xw5Zm8Xsxrp9TFD
aq6019l8msPb0fxhUoJv7o87gj/hOLgjBQAWXn2//yH0G904TXp7UPts77cDpTi1ju2SQpSiVzPi
dTFzMHd3DqC/LiLopSivU/h2ZWg9jbAd4tzZVFLi5kApvhU+hMcHhI8ThTZPPV7PazIOr3xxO2gP
ofKolC8gWlz9Wh10sOePGTtBlyZhMF4K/7pI9c0o3mH7CQ2cuXPbMB7Az8E4gMmSvSkZCUfMUnLL
c8gPlTM6O/P8edOJtRuFr7NAE4I3fPKJOGDlNzugPfyboN6P0CEY8sncjFFfxvQ++Xhk5gqwnL7f
YObFUD1AGsC+nPmxshywR0tfqvBcBNz5PYsbLC06u2idhBF1FYgbNgjjU0TICvdseqRqdrf9cIsc
ZtC9FGhCRh7ewgQQW20Z4MqqGsN+RFYf5E/niDXaq9xjP58j0vwkBsREPAEP9pcx68uUV2lvcTyQ
Z1d4yqQtdDZrOYP6IjSf5Gw9GDGbFebWqVBeZIBiyrh4idXHnA0GAgPMAsp80gHgMHIEkAOBqa3x
yB1lPEIcCnx/7rqC6BkU+i6tKsxpzranSgj5M/MeA5092FeRcot/aYJeUxFW4HcQE51dOj0YzppM
91TzTPr0Cjx/eZIx0KV5GYLN5H+6zrNtICfigZmxO712LSVwj2L8VSeps2jviPDs4gsJD15BcArL
gZQ8hSH7cOAbhp9ZeRSGvorA3UTqQ9wQDg6dAaC4Pm1tHkOT2i+fV+MMjBFGLPEsTX90kcjcDT0L
jhZUQrzC7oIz1mPTbETPPRYbusIZvx211srSukVaIScojGs5dw7h3Gdr/20uW765LbiLhWwzIqfd
JRx7WsToAu6EiQZnjN9tTvEyIozHXPMicFRu01fdxPffdL8khMgS07q05puOaNCc8V/Q0oq9heTq
CP3YdhdF3ScWKhs+cXRxa8ra2zxRNkE9rIuOX1bcsKfX7Vv5M6tMdTSKObUIuSxCXX1+rrqlE5wh
mae47NcDdrP6MnAeYWBjoLwXWDzM6dxWYlfBtXZvmrnZW3l4W9FjuEbtpfdDRMtU3k+DheLsxXdl
972fE3MrQvgUib8Lx/Zc+fDDO52b4cKWL5GjwWhD2WMgBCIGZwIQkkM6Col5zdv4NI7AvUB7ilCB
JpNtJ+tcTdBYSpR3Y7dyg3CbQkaoj0N1NMx2XRN8lRnJJs/uNXCzQANjdvxgKyuafYODr6kj1nCw
+fFOxLDNteEj1LhPcBfnLHvwEjGMlWoaxlVQWIaemc4VhFs5SLTtHZotOSAEsmnRf6pAyFrq9yin
zaZq1K80EvTSR6PbdYaNyyvzFOD8TZif5rzYMMRYaCRh+vHXnR0D+UBQAY/i18gV5Ca4jM00gK4Y
H5FReoVywAnTonIg/HvmPCkrwg9vs94FGnxAOYMgpkdaLZRz5q4JHix9B2EzuUY8+GwO8OWUHIO5
iuoaaNGiFMQGDY+x8gQRhgZyV2l3Zv6mucqyCo61zdqVpGvyxljfNTAWabxhgROxUgFqcQmBgc/b
hF6aXv6Hs/PabRyLtu0XEWAOrxSDsizLcnoRbJfNnDO//g7WvcDtdhXaOKfRodDlsmSK3HuvteYc
c8x4FIq9kGxmnnaxw2xMFdeEyIP6z6Z9xpYM5BU1deYANnUmY1+UzLKyZz2+K4r3EtrDguDp4LSQ
TO+pC4gEWRgZMajXhhs8qzOhkA1zUu6+Kn9VuGl0ZEJgHUIy5EQCAcV9zgzBuIwoZ+GoBctDWEOl
EV+JSWtStGWrtruq/TMz0FXFrHMhoQg9BpRz2Hy8TORYXG76WVTeAqItaskt9OswfuU0hKIBKIcu
ged+G2jHSMmdVOEuZtomArqeLlb20pAyoQMvakBObPrAX2wp+H61mgkdFqopfkV2tVrgqnL9rCNb
kYgnwjMUQmOPugt6gMx8VtH90a7pEcF2SMsVDjnz8PI1VHiSwXiVqYv8cWSASjZyJIrE77jGSEc7
d9kMxmSdifljiWJk6VovSJShZ8E9RYFhJwj1kvFh6YiFH0UPwKeHkfssZUj5WFw+AMTGBglik+aK
5DYqboTTZIGz3RJrzRRiVC8zmy2wo1E8iFQAIit1me2mkmkqsPoJeH1YbhvrpHOjbRt0Bs3tjIAR
xhaNzXOumGzPNaw7ALeDj2azgw08VHdBkztZ+GW2CsUvpnv5sRJPy8JpypE3JkSDtta6bYJdawFz
bl/LSwq1qUIrsa0/E5Y1RTpZ8QUudCYuQlBQCuTiBc8jtmumWsRMMKNZIXciehGMCBN3wU/lLxFz
Vt3R9G+IlB6/ZAis824OKHzC3BExixvTziDCgJz2CSVo2F54+mF4HKeo9xMZxGfj6xqktpMJLcvQ
0Y+yU8bM/EvslHs1622ppo8k7ObE4eZWm4Kwbbx46hOr8VJh9VblKoDaSeJx+/BhgJNdtmi+wfxV
H2zj3YBZlxS/xe6kM0/UMaY0MgeVCndu4Ap57ZV0YNJ0eM7pqk0GDc8AXuOkbKUm2NCY4yRmd3nj
Y/Z0RsQwMK5Tno18YJUMqeEwEQQY3ufzMjYcFUojd1F+sMPbcwI2tyd4NfgY5ndDOYqMQ4bHtPxV
LFFs7pL5KUPJ0TBuEDGx7vMvEa1hxdF7ahIC1yQMiCsT0k6EGnURYhrsYWRmTeMTMSeArDKy2CEX
xKdh8XFHbGvhh2kSxyvfByj5GiykkulNlfI7wmaA7BupjKuDByt5yM1oR/yu1nCamQglRDZRxL9y
yoJ04iAFr5muYIdYf8JAsVrSWIbgtcEeGMRX3vxIwzPhi5vblfWzQ1t4U1toNoAaV0L7i8c+725r
2BTI9uKlfxfWFznGGSKTDdt7LT2rErkRUcCjyXxC2jcRXUM6ibeMYVH/EZHUGnHAyTg4LInaZnOg
XxoxU9MJxapu4PGfavPYii+CDqBHvvQU1nBLFsb5YqjDbkb/1NaRGGJRs+PhVZOuN3yUbwGMuVK9
ijNkHrPcxUNGWsDkzsvRrn3gw6wlomlrUjIWsFRMDCrsEdzJiXwdpsdlExhzsnvFGlAm0j19jxAD
mEZrtyL5OnSpcwEs3+o2bozJGy0ybfZpugutkqfRrfDnJUuY7HoyQSz3JPwtPNc8dKaWONvnYN7Q
FFFMNyQ4pT4wZqkYvA6JtJ9SAyHBfoaBpWF2krKLhHOlKu0edNByjSsR6e7MepChYUf9+ltOodkS
EILQtAAUHeses5IfdwizDZPF0M8E3yxxVSS/hPatzYGdSadWxVs+bsb8M4ofc51AjuDNCrNTkXmi
+thIC7uwcfiJimxXLmo+Y1OXV4w2JWhrfdyXLNToD2RORmSB1Fx+CzMwP7Z0+e/CS1X+KIhkUSQr
SDFpl2E4WH7/H5WXNWUER4YyTUgo1SKcL0H/oNCM2n3Thb4i5xh3UZ0y7hyje7QbU4WyHLQAxOo5
23dwPqwkRHA9r9qUCEUGGYgF5vFjaV3iZ2L/RZjeul0SOxrRgamo+3WBdpYY3K5HWxovmpRE9ABM
1HPJuBpkm4g+PvutA0BA8sPP+2eTQxZVmcaWRh3IRHGpRP/x8yJJikulnRgpzksVJj4bUYfR8LZT
kYAYmEc7yoCpOM5YCHJiOH9jg2i1R18K29MSaYU+qQFtN2DSUva1tNfoJ/RUSRr2BJ0Wao28HAtB
HH0GmNwELplGDM7zXBGhboHeKa1DUhsEKUZk73DyyGO/it71ijrbJOOuLpXHkAh0pboTIoMuJt5u
UnsC0/vvK2H92RzhSpj0UzUGrKL5XTbY87Gz5zBcRYzrDLeOuHLU1CzTm6kVjjcpZE4f2wZyI44L
Cmt/qiVbDe+BhazbhGfCIIooWl3Q6MiOJPAibuXhk8H9C2wBswQU3iD9qSe1yGBCKKyhf2xjjTSE
KfZaLnlQvctsYYBIJTYD9aOja28O+JqjR0F+XRzcRXwMeo4hi5xVWyaPLVAwR9Rn53dKu7o3w/DU
Bd0uVWWnGut9GZe7hLntEoSTpb03mBuLUFjLMP10LrdDqnzid2N9UeBJVogd8q9ZYnSWHWJpJriI
gbpC//GG8z9YW7R18v5l6bs2de3WAgabccbyIG04+IlyfE/bhKEezaH8LkH7ktbULKL/3x8Ufaq/
PKP0EXFD8KAC/PnWFqffNAddz+I9NffKotknz73C9F3ot1Ue3BXahYir+8FgfVwLCt4apXiOh+Yk
EWRdKvlGZVBt9PW17xh/Ch2hJRWg/WkV3YqzKiz2hue4eGtUmlgc12LLj28yT+7gyVrvl0FxrzFa
nymfg/QsaOa9ZPm0TT6l8iAaSNUnT8cYtYwaq6IGYEk10OAz0oW7IMGmbXjzUx1WZx3ByFww8tKf
dFiuKRqVvnxLe5ITg/BOhKWqxPi26cOBlLcGdaWJ4z4rb16ubFQyPuZm8G6AF7HJPY9NvDHoNZr6
OgizlZi8ZjBShHNTg4kp71HnXpUM8zIxGMsEPxQqfwaJaTaC0/XCqe7laxmqa1JxDr0iPldEYMr1
Db88kZCvspnve6QcaSmdG2D+cghJM491D80E7ZriJQKK11p+itBeDDBEx9GZAWJR35uExNfQhmTz
dUiw1HFqLXnHVWfct0VOMry+giFD0X26FfPaCgnHCfrXpiTrbOxsgyPGVGZ+mbwWcm/3D6JpnUwf
egRW0IqOwXpkZwzmAbmhCHBLdwcOlDJVaBQj0QRL1xs/LJfKX289GSCzjJ8XftyyiPxjuYxpNid6
a5CYBdo1QO4HEjfMr9p418dwf9vC+13WY2SdhpPRfy0tprLzGYWzY1OfMwTF52CpR3zH2IzutQo+
fg1clwNmYs2+pYTPDX6YhkxcfAhkSkTWy2zs0zDa0dYFQPkZRQotlx9Wv98dxX+3hlFv0wZkyoTw
S5K/tYYTgaD0YuIHg88EdTR+z/UahDLxfDkEppaaCSSmByHYZgqMkIa2qEbXTDyH+antUDDXPA9D
4ybcE4NCxEweyk5P+oyBBLJM0ctdBNoVzVz5A4PTtt/q/cFEU591pAbIL8I0rcUMQw9NM3mq/Fvr
WLddLl97tfRijL2FeJSXnEqv7Y5KDhSX1HNhSYlPP4ytWTvSdE9JUHUvmrQ1GTs3npmWVFcoz2lA
js3kKP2DZj6ns/DaRXRbBhx1QUkMTQCzVnZwK2kxqWZG58zQRGaSyq2AVlO3pzYv2H+DwGTSjv8p
k3HWxKRtmq+y+E5L57/XN8zPf65vCoNIbmcNgy0w+3/fZIrKBUyGvjmoBFSVFMxmtyniTSMWL6be
EAF8iz6J7eICZY42lm46genDDJbiihNjyUeu9h7kpH2gg6aXxyy1q/BQRH6nPyfFvK1EBaXuyAwY
tJ8COoS5GwlMFrT6AOquKE6+ktG4uaE8nuCUSqonIcQcciTsMW4VcWBsJC3mH8wNjeZUYflYo6yn
RJEC61W0Jkr2EEwVEA/tOdGaFXNfh/heJyk+GABfJaV2g0E7SUN1UNLJCRncmzdXRFnV0KDNHlkV
Cqrlok7cTKEJ0WrODUF+fItshoE0hTpfKF6HkAFFIq1LlVIbvlEgQgdIk90sqKtUaZih+3GG/rfi
QBtnIbYQfatDK8kZH6uIzxJVOsc0KUXCGDXrPGEVhjYwIXVRklXBqayjOZxn6Sk3SKsk8PdQRPAy
6a8QXNar6QvVvC8m2nOpWFugWQ+SVr+Ew7kMC1dsLmH4BbIrkHBHRYgr0FzB7ZpizNwSB2Yi1sdB
xMqLWaySH7RRfAxheOegexvzpjFTVc5zTPOP9zK8DTdOVBPkYKXiNN6N1anPlbs5Qz/SSvSXsVSY
rbarFc3JKanFStyrBSTwRN5NlF2LpStaRx2Y/iFCvPUZcGKrRpmowMGe9Q+YqPRnDedGpA/6rHUh
/l/9bYmiH93/XlCtawGIa4hA3odjzzKW3st8xDEEpUpXNlMF32i+K9rbXpa2FjdlIdKfVh5bs14Y
68M+lFD3cRdHhERXWnFe2A49AiFlpRNiHQTtCl8rSjukISbIns65mfRVurUBNhbc4Kowl+DR55uo
bdViYLQplL6Oh3GcjoGhO2GEbkl/zs3anWW8cT2iJAvC5sgRttB2Al5trKbSRIZczUnBvFBQkwg7
wovCvNFy5ZfGeF737g3Sg6JR7xYqrF/EXyF2JWnbZPMltBiUUunFcL2GaN3NyhpDMhpzoFKojnPN
eCUyIGJ2YZBJvGjjZvF3/TzRM8z0+XUZ3rZCBEtYfkC7gXD3tybFYKZQP43slqxEzMCANVXvg0wl
SLr9Rw30Z86yO1NfZvJUaepJehBQj9QiAJ1x2lgs2DbLag8yr4fSRTHXtC9Z16BzDi9aUPv6TGpM
twe5wBLWO4nZrkYqyhE7mQTCbFFEc77/DeI0t0ndIRihldAMhIVLbhKh9g6bc1mm/hw3jt5DbjVz
V6FTYAb9VYkVlpqEnKjMDc19GCVIeWih0bNvoseJWru6ferZSaFbsQTWmtygSvtBB5SGuPhKDMlS
j9IJRQ1mYGqn44nRk3jsB6Ay0A9iD6tYiYgmoA88EmA+Wk4yVof4rREl3I+xBw7GlYZma87PZdSv
spsBUU5dpMZubfIh5Bsa0asbPkUOqU5Uio6p71Xzvq2ujfSxuKPI8TOAu8VfmUn/PC7WFo7kRRaT
mj1xqqkzTylB04QHGW7DpRLC6f7G0ZO4AMC+vdNKsS/Spp9YucmcnQGR9ThLaLTi9cUuhoqa4yOc
705lcBRi/OzMbV41h/KW7rpAw4wejS4CBFdaRl7VSgjKM2V0wZlir+P2RW8KVUgUaHiRNwDquUKO
FFl+XtYXMMp+LDbYT5VTlZlwlQh61bJrkuEwvYXdIdSbLd+HnwXURJyAxGyAbLwSJtjJATGS0i5A
gYTAQGtVfE5vc1OtiM8m7E5FkwRmipiyBlWGrZXpndqRfDlnW9B4A2l8TbZM9QUvyhtAp2wsebFj
I7+WIBBVpJEWn2jbTQ+GleIW5LyWJLthADgNRdHijBEHn5KasvdWWwvtXoTsUiCEqVUext44VjI8
xsAiaTpeEJXzCP8RZtkCPA85AyYq1ZPB9hVm6aEr41de9QsAMM0q6y5G3UCpQG7W/CI1x57GC2EO
7DbwrIhNy9hgTdbNcsRWixqKUUETHWUG37SANL3YdRVgyUmDNs18ovPo+txJmXhIEGuLFGFpR9XV
7eTyKzMgm7P/sdANlwpPdNLQQZletZawSrLqrIygIyTHsrJHIhZyJ3N/x2ygnNCNfKYb3awKJOSC
0Dqmck04NgoTUcFA07IQzZEXSSaYWrDaeX82A41otXytE2SoWd1Gy0Y3unU+vPHp0tGCzfP2TlTd
KvrQlNu9Ti+hJdmeNrRYXmip0UIeDyqFNZMzQNURViakRBS6m9oG5+DW9s1uNtKqxHhhK1tt2+xp
+NGcsK2ttRW2kH5Wst2ucvdKb21748sNvkpAithxdW39mYfULe036VF2CocU2nNoi1iZbHVtesi5
vACCznbYCz7rux3eD46yEp3Yvt52dOmd2WV4wgtTi/rLN69+6R6rPN/xGK+XN1ceJagT1lbhbTD8
c9FpbphfwBzcDJvR5zLbmXMl2AVzIVFxPqvQieO4bW1iv1kjY7ZrBwGVrfsG/46xo2i27GsnYNB2
fAA5bs/e82Pk5asvjS98FLzOHmx5R6acm/uT/ZV5qM5tcS2uUaihVvHgUPAT9q8ZQgd72qh7hXfL
nb5RbRdku8MN4U38kchbvgMhArzBdrX8NEQOu6IDuPv3T1bfw+7aXoUtMiOPJ8NeXqlcAQhbMW1z
uKaze93mfspPI655Kb7jF16LEzv8TL+SySPP6h2pIo+YlB8ZJB3r461b/HJeQAO4x8wUV/NqmeRF
iO45v3PiTmXChBltFVGGN7Zfd2gdhvThVgKpD8kE2aUKDTlkKhVpwOWC/ETkUeuENH7GMVtNsJ5v
1l6L21UnRf6tR2VuYiCWl3DMrwTn538fj5G6/3E8NkXUGdBfLJ1snN8tvH/WYCp8QiRz9bH2+ud4
xZxpBcfg0bjUCrLH1SwxeSDYdU2GPNnyNCs/CLdxGTYqG8OpXN3vPcUeHSjFp+BYuaEP6fEAZmg7
UuDjp7HL5/pDPagH8hk2BAjsCMRdh1sMGfIuXstrTJrPMeoFunnQAR3rEhMAgGTVC33rpZFWwoN0
EbfKR1o7KYOlZ266XfipxXhR7eFsgQ2iKn5WLu0zMcQn+Txsi8fqsTlmbnVIXNBYR8PjmLBRHNLw
NnWG65QPBIvESj8jYbBhQdgYddzZa/fBbGcNQooVeYxjt+q2DM5O5ldzXJgbn9oahsCZOYPXr2Nv
djTP8jivrZIDx4JdfYp2Xf2YJRuK1BkNt1vvZR87oWedaFLskmJVfS5EDqqgdXNsZ6/X3IS82NfJ
F7x8L27DO2Sab2DonM6l+eUQS3fprvmpo2ZfaU8ySs3ZLhH4YRR4XqRDpEszrzsqL8VOP1Zr9Sgf
q/fpKXrXLunm9orxULNsusGzlz5I+/rExvSKfHy4jg+3L+hhKKs9gx6AvNW3hlPyGZp3/Q4YJMcs
ftBj+iLth/vhTQMEdcMiu/zNgbt4EzDurNSv+FfIoc+vzowHtF11IMuVNsR58HmrMRt9ys1ifcS/
0PTshkP7C0II98W00lfEOZ70xyTwWmIHQJA26+rIyHUVn9on+S7guIPFhyVEXGVucb29UHOiWubY
NxzzCzHH2/xROLRbBtDzfb2LfOsgnTnZAoB5n9/Hp+5zug73FJYPwFP7PR+bPxDfaIeXgk9bte9I
lOe0cShPvDWPD2ZlrSS/eAjuwNey8JLgMC3mBLvNGHjY01XaiS/1I6siYmp90+6gGtFDJxgVQ2wp
2fkdwagK46SH5j57Fa/dffpgnMaNtkPBnb/Q6Gy4s3zVkY40rqfYX2TV7901e61B0UIaNDj60xcm
4M+GDnF+uWKkWucHdVd+lmfFnfbZnfJY3zcP7VHcTxQMGc50W9yX9/J+epC9l09hFa0+x9VVWon2
C5qx1fIP65z94ncOM0l72StwFfxeBydnXNFHYNcx/LeFOsSMw+5tluPy8Iv/+qvL19f1Ai7OYdDl
VA/12w1phd2h1CW6eoOOLBTX2uRKyAl4APaTR4qrk2xSe1O7uleukjvyDfp7eg4IdRDyfwn+rHlt
8/4UU+Bp9nBnvTUv0AA/qmfhoGzjR80lLf6Q7pDR8lB+tNANnrj25oN1TK7B2bjX2AZGPzrh2BYJ
ZfiIHppnPi7gjF8pVihUbxgBSridbrtlLvgI34LeTlc5Bh4G3ZVE/JC2+otUFFQhnbYa7yva6Qg3
bhhXXE4y3D1P8RPH7Xu32Eu8W7gLr70LvPpLOLD4b5W3jpqeNB5zVb4p53QXPER3zR3/k82djw6H
bzk6hCMvk6HerrzEaz+HEzZZhuloRsvGZrjKhdLX+jvK0O6uX7ytxPWCxVhhmvFiNz5MEJWSE7vg
mkT4XXOxtn3uGI/Vab7KGaycFfdgINvmqXCMOxx15Wh3T5RR/TWBFUi7m5PtuwZ/5eZEF3VHFNI1
fm2W4HUXcqb43vr9ARPeJrtja+TE65H7TbHWXpOTGSwUp25H0lBwEZ/gBV1rX30yn6TDeOivgAeR
Xj5lJw7TT/qaQYRHeMdHg6vR/Rq9+CE4itt4I561jbEZuPfS1+3LS7wdVpGH6d7D9nwmnNuvXEwX
x4lvlJ7zc/3aX1ufzdC+0y+3dbEhGOcgrmu/9udDdzk/K47qEsS7Kj+CL5Y91ErDeZI3KiHP62yn
bGjA83ogeD1xl1xA2f0AoPqzS7kwpzQkq4huIfV/85Kn4QTKkYn7MUA0NqfnYfBb5VW9oR/5nwdL
iryWqaimZS1Ts++a0qQRoq7sw/q4BKGiGcRIBFkE0FaL4EVg+aGRh2tlDC6hOq3++ywg/yktNrF5
6hIzAlS60u927T+OAvOgVWih4wofHvpR+YUcFSV5HUPUGeOd1O2mmhw4cLZa6OUGA9j+U00JOjbx
rRL8AasuO1QRQgEnEn+N1k8M/r84Gnh7iPexmck08tRvwzUx72/VlCfVcaxDr6OuNUOSZqJ88VZ/
BNFzACltKRJ68NiDGiHmNo23Hy7RH/fCMtFSgfTRSFL/xBaGWo/KJFSGYzse0/A+MVdt43bylgRJ
2FF9ubCsRmWjpEREkR2+yWuwWm/6W3CW05VmINRnz14DpydzYoWcSxLQB/8EM/nbm8QaZkF3YPCm
focfGP3YjLogDcdUNehOfC13joo6uRtoGW7/+4r8CXbliuiyoojk6Sro7L+1V8mLS7po7IbjrR9B
UXEmYUI5aGc60Z+WUu4Kdm2N8bsQnrUBvbwgYWTc0HyjwP5JY/6H/nZ5LwYATAm/Mv33bwzFQlbT
icdjOOpY4UOnInobTnMOWQY+jruojmZStB+FtrIJkCoLR9evVbAmRKCK/Ko8T6gE6APWXn0/ckhp
j5HKVXMAOvWwo3DMBD8cv/80KfCOyZFl9AEgVFO/N6dVMRsUPWwh6OU74YQXr0Xo56krZZ0DRPPK
yif3rPEIoE8HR3gjDr5fV/0p608t/BNbX2MiI0RopjsQ2VuNne59sh5MgOAHPfuplf69UljeqyaK
uA4MnV99e/6sUtDVEUTOMZsJj/Z0+TWGCFkd0opol4cfbivpb58lvnPLwMBE7Jy2/P4/FqO6V+o6
FhqetH36saBBLY/cRq1YZ+G6R5fKmZ3YJXOvM0INt0W4DrZj/6XNjBNdUfKiYaNvMNwijkM7zCDp
VK/plhXNmqy/WfIJfe7qdc5URl5zdyL4sGiWPkVrGY0QNCeTwA4bjTw4pw6Y7UpV7aiyxct8g/Ox
nBloJueZbwIOjo50FR9hJxOG+6CqJ5mKun7jfAYlBVcuUtaa2SSop40irNrejjB2TusZ7yftU4WQ
8W180H6lBySyBcQ/cHScw4bd7VWql1O8dTdLlymA1u/AJhVJspCCtcBhfyRNQHUgNqnomeNTcMrH
c/mJoqmYox/uU/kPMw2fvaUrqo51XAEF8G1SFwlyZkF6gQpLqNtdv0GQ90Sp8G4dqU3opekxAKKV
5udkHa6GDRMkWgVrDUe6M75EPxl1f9uK/zVfg1yFexeV/eKAscRvt2KVC8osVmF3tC7BUfEkB17C
eThou2hLA0h0qjOBf1BZ9ua2Oxue8QxFb4N8+KF7TMCT2pYdeoFb7xB8bWbfOBT74oFSH6LEEtU1
PMun+C1/ExlduOmxeog5yCby6qs8EIIJK4aRnQpspbSp1H+68f+QkEjgX3FG8Ywt0pnv4/iIdOek
u6XNEQMLEeooBA0KLG4/VT5U3AWRp+XbGgZTlNu1yPjYUaardrv0j3q9k7IfRrTSH+0B3g6fvKT8
DmHWvrcHMgHdWod//ChoRBDfehfnTk4/RttH42EUr3AxwUIfkcAdaFqL4Q+TVPmP6R2vr2r4N9hc
EPJ9316mqYjqUIYALN8IuCsZVHjxgIyUCq6L3UZ+FbP72XiJQRzcomNYfcRkEcsOQ3/yKGmUFY1d
caAdP39Yn/6yxy7JTQgmOKpxA35bntJILy05SetjOWkvTWWdkzexi9YCKHXaLK5yexmmO0jEjBxl
bwzHuw6Xsah/wLvdKdqDRvv3h3f0l0dU1/DasAFq0Ga/PxMT6SnTXKrVEbk8IXBEdHXmpYcvg83Z
Lpl+ZOFDKj0YQe5ZeeJ0LQj9xvnvNyH/ZdXW8WBjsNS5Nn9clgaiYpPmTXVMadaUOS0k+auKn6oZ
EX6KM0J2M/25Ga5VSS7q/VRbbqe9j1H3EMWvmXF7KhiJ1xADF5vzj0eVv31m3EgyQjRVYiL87SAP
7qqkAx1Ux4BKDQwgUI0hc+fhSa6IAaCqDr5upNnn4lUU79Raw7mDR/8e6kUf/USf+AOr9vuQvbTe
qC1ou31bwZpiIBSoLFp4SqRwzq/KQlBJzkL2OaOUNoSf7te/PEdQSfDh8hepX9+ZclN8G4JcImNW
Jhy9kF9YH5WmBzJ2bQIVnkiwGorDMlX87xuCRPM/Tw2GSa4aMAXJMHTz+4Ny09XMmIUS5QzjG1sa
vWaCeupIZBS1IPZc9E9ht1qCPC0bTG0LJHA+yvKDGm/qcTePO/pxxoegugGCV0REdBR//xs3Eqku
BrAtGkj0dUBLPS4dJhp/28HPvQ4m/QAjgPH7u/XefJI/xJQ+ZHT4ab6g6g4+g2sI5HuTHNAfzox3
XxDMqnfxk7lPqfitc/pmnfULe8M+25euwX4RXQP3thFckPJevwro6Kg0o8hRNQ7wp5yPzjH8aFM5
xKf6hN1uZ3/2x220Ac27xzyzLXf5unJguWzoIriVY618k75D7AT7kpn+CWorxwb+7lb8osNWkxEB
69A6yd/io+Bfc5+qe8OY5ZjfA8rwpn3wwjbF/Twt4hDkYitU2KJ3+2j2dFXuu315JEKWgsQu7nSv
3lYXeSfvWp0ETBvLDCVIfuAu92I/P6R+tyv9Ycew52DeN0/WQ/ZePYlcGUS0TOmICbv9UHNSJ/zl
/mABZc3QVYzi36MVhTq1xNzqqqN+xTp/6LYsFfulbYpyXVg3W/Fsrc1ruGlxbsV7pADnZtt6rSd4
HJ/gDPO/m621Fl9RBJ3Kjwq0nC9dws3ki8fxZK2LNUYwaWOtgydhJ+ysNZz+O+kyntoX+rte/9Js
G8SkTwJtbB68PTYAX7k02/EkcXvSlT5jxkDc/Fo/i+f6+XawLpDEz8LF9Nv9cvRAcINZc9zBjLlD
hcQgYIP3a1c/GfciM76jcR8cbg+JL75EvnynHdVN5Ndr5XjbL53L9On2cIOr7Mkv0eouOKgbdTO9
aPfTnb4h5XQtb5QjHVFfOw539U7dxE8i91e5tlag4/x+a+4rZ/bNPeV2ub6t77gVV41XrlUn8OH6
rjU3X5drcL1eu83XyL/X/+93+S4wBp3bOtgjMrnMVBnLn0z2s8+fcMOnfH1rae3R5xQ3uiP5rRvt
++3yT7K/rRU/2osn7XU8R35rd17jMON37XZnuSO/QJ3x9vaCH8ChDWh/fPoftPTdO/LVbDpR++nO
/7BWH/ImoW2JinxlrPIdj/daO0Y8Vii3VvNR38udnW0SqCWAJBivxCui9GTRNtfWC8Eg1To8mC5a
Wagmwl70tQfBs/ZLF3zpqBPE7WAo3XHg90M/edddPle7WpeOtEEZ59SesQ99YVe4ma27tSdtltuu
f1m+DsnCg7EHysjXcjdtflgT/7IPoYw1VYyfnPVk+ds+VI8wy4KEJTFBItXlbjEc5IUzZlRen5xJ
0IabbRHqNIAwg0w9rKXhTFyfLF+NcPfDe/nLho0smyODSWHHvv2tZDZKIVSyG02VPPUMy6fMvXFX
UCZNTjo6i8ok+2lL+OtLcn6nQUHFi0D835UdrTSjJ02IuHMBQeYpMHbLZlSvZGNj1GD7XIue7vjD
QvNnxidXXMGkzemLmAUOSv9+1VDWBTHF5n/MO18W103qVx/57KYF83Zn/Ozj/92P+f9fUP73C05W
Id3iKKebxkQUScFiHFuVjI3Y/lClM0GKCcZe//B5/uW8bnJeNrCdWZKm/G44/KNszuNwrJJ+LpHx
JOumJdSgJaf5mgmfylEvYfV3lJ4GJB6sbzVPauT/9xv4S/lCj4DMBe4mTVZ/68L/8fp1iWqrL2oc
aq0fDn4yonMmudrBZy7jpSnd/3653+eWb5Xg4rTWAeWyeci/D6T/eD0xUoqKFDmOF0nIxGaGwMCM
I55cVBa/BSW2oHzF6SvSrkg9Q3BYldU2bXwhZsRCAE1+0Dh5lcKDTNU9iolTCk4hBzhNEydNzpJg
3cFWIN+W/sMCDh21kZzy643hWwSwBOOJrkMBibfVqO4yM3UDBITjXsf1NgvKuuAIrHb15xhyPlhk
Ftm2AbtYKolLHpLXUExGTedETeJjtST8dojjtZ7De9Ik8Dq3aEs2669SfM6QLZv4OqH3gL8pjpXw
kEjZopezyWlF5AHOxgwO/311/2T/8dAsZzcKLwgadF//fQ/LQlKAU8CwUNcpIxnOCwqHmJveOGh3
V1X+aLWV1yYh+oAKMRoijF54SbSXKtiWw3WOUjdrkShw1K62pvqrJTqyJUENMlaKrbK9CvTkliuq
DAudxjwyykkuLVHd8CAyvfAsuKK1oDo1SSzzpDzOQwCqCA57vuvnYBtL0y6MtV1TvkZd6kfmprpB
I+I/2kLBM5mR4HiqKd1D8jUEnEmqmjjNwhsorzrtbUoCr7sVZHg3P9yYIJW4Nt/vTIMjDf1I3SCu
evn9f9yZfVOYciiFxXFkip5i9V7dUgc4E4mst/OpOU5fYU/muz3/Uj7ks/SrIU7x3TyP++Q1WVdr
PufqKSfJe1WiVfxiGe62eHov8QZ5dvKIwZ6eAJcJHPb0FsLu7NwpXwMKBeYVPMV3wjtoWNqf4CRm
MJiWm+LXLDaGsKtvzg0lE10s/MHIvTXfkNlsXMA36HAZONSog9Cl9h52IfynDcr1/U32G4YyHMVD
VzZXi2mDJgo0r0f1jX7kQdtLGwMnhJ0KK2KhAnSs6M/WxafFi8BIZxPmTDA7y28jfkXb+tp/kVgQ
koPxpfj17vaS+OHx/3B2Xrtta9EW/SIC7OWVRV2yZFsueiFsR2bvYv36O5iHe3McIwYukAOclkhm
2XvtteYcs0cMQwPuyXiKXhgleBBhd/McdiPdM71eYcF4VNyKKgnAikm0JVBcz6qWuCPw37GbFjeX
ti7k2jZ3whHlHjZJp537FVgv3M4AyUuiKGwur0X0mmywpsMXV9EWvGm+p13kO9lCGef0v0aGL5vw
iZkhBGDGt/QFDbR9zAsxIJw4SVRX84b00SMK3DQ8H7XNLwxkMGbE3mnkBephWmPpA8Yb1n1kYupa
f+hbEFw2FU32EXzU5+KZf35Wn6d98zCczRV0+kXkZMvGtTbFIkVaUa9Rde4w+q7jc1whHbdR+mvn
4k5/n64dEpsNdj90Mihq28fupGw4Xe/MFZfgoK/6BWBu6uPsM/tkUHEumd89N8/CEQFcmbgkhIUX
cpQMep8BgQ+2wSFh11Lvcb5ai48YrMGWnoTXfGAY7+BeGQh8uILTHq7lBRIAYs1yj9ljD3B+E+7k
e2BKJ/Ge1lj2njxbv6rn4L17tX61ma38onuF+GbCs2vH55TKqmJiyaql4u0z7OhZk2z/CpwkvqrP
2VO94IGPmLK/C7+aB32F3qMHI/nCkYViXL6X0Rz9NDb5rkSwqII4HOPymMdM/31jDUIzUbmn7WHA
Tt9uBKaUj2EM4NyiK+vF2nOXv/17gSV27u9VgshFi5YfTikKoi9VAqKyxArr9nYYGk8nAnlhNNjt
JQ5ydvBJmwuoPvgxDsv+LJUw3yLgThKs3ztMEMSwkGnRlttuJuc0YKTSfd2wcG4NaTEUTvSmyU6s
eTy6IhUk711qPXIejtt1BX26tCI7BMwBicPayP0pkV+UiCFHzYnKYllQ7wfjfRS8tCncPv6FR53J
kjexQMTy5JhjMo8gCKANhI2u8MpUydE/WngA5F0DxBe1pUR/HaLVPtj4QeIpsJduYrZUktFJGLaM
mmsMIoEMvRvV0iaG9TBm446s61MvdzuiYBzwJIuxRg6iI6GT9WUTYe6IAzolideQWERAUbA0QibO
U+oqCpXVLyGFgCT4B60brwnIO1hTqFrfR4PUXQFdJvGlNc86iabsPzFNAWtq135ynsryvh4JKcBc
maIMeCrPxqv2Q+n/N3ddYmpoyogmqUD/ZpDJsUEkZeo3B1U+Bc15yC6a+KlF51qZc7KWkKl49m7a
tTSvCCD0Zi1HJwFGB83fLNcA/FWLEfl+ZCpXAlCZI4PjSGehXD6CKkfRIsTuKKPKEV6tuF40Omc6
/gI555VkroZytE6L8/BjSNNvP9+X3c7STVBIIIIJlf86c0zJpqvpkjEyK68d+q2uu2r+K9You1hH
9UrQtvJzGTGtudAmNgdGHUQKCz9c3u+GkZB+ZFUiDW+uvL8cLYSsCzhc0a2+NRv45nFheVxMlVkg
vjdPD566Ml6qGLGkaVnoa00MIGauix+KcPObA55F3QThFt4Vwd9fyybal1JnoqkbsGLW0FtFeCjx
iHM62tfCY9GnriyC71b3LUKnG/KfcrauMa/stCtYdTeBnWPOfm5lDxArmUgB5W2AgDWKrTvIuL5v
iStDiUYx7QgUiOY+IKItka7UQCECmjci3bjrJCLVtL16wYv6+pDy+rYiclC6QTFC7rGxDd96UOmS
UeCmobKVBnAJodMnzRKUvWPoDWRb2dE6mdknoj+W3ljfhtG1KTU3SfWtSCdJM4mCHCFwmtI+zcRT
X3tlRVSWwnqDicjP0OrlgyNRYNcQVFo2Eo12RU/SEmUYnL8xrxbZR97wLiRrOVXRCak/ncbmdfTr
84nHEU8WJxNd/aptaCJzpDkdN4d2PIHjSDhUt/Uig4qQ2vb4iJeuNlC59D8ch7RvPtYCDqaSN6qL
0tcikDTZsm8UbOC6uLz1S7/cc2n/vYd897BZ9LTJc5B4+L96jqebX+hBPP3+iDw5R+CalYuOKqL6
YdT/91bF8JexFGd28ivUr0fLVJ/aWup5jgz03vq8crKjVMZaGs6VhoXMfyWu7t8/299d8v9+5Hx5
/6ihmXH5bXbr6nm5zEdOX5Su5V4PyPw+R9UPJfvfF5IPI/6FZUNDNaF82YotCyeiGNcoYSsOdxwY
2hqJCWIriBSCef3hJ/v207DcKoYowib7mnEsNJIMCJGrqYENDpUan0TKmgWSSVTu+opIjmIxsPUZ
JHTMm0U6rpMbUZ5w39EakoamROKdilxLhBcCq6olkL0Q932cPMZYsFhq8qWAbUOqeN2YjlEfgwe0
dH+FLpMOiRuTCGDkyyBJPTE9I0MAVjp6BJq5xL26OVamnNE1U4Gc5So0pjXTelvLaBkCEY+p8cX0
M0ILn/uXQt1b6JeXPHW8zjAtk5nyieqxXlrNRaSQlAhXqc1jFaaEhLczrHc3VR+K8kpwgtuF+7y+
imhH5v1CFIZVcGNYkJEMA0a1ZYafUoZILFPimMJHR7NNaSZ1Pwyvvr8jJgddDm2WoXxZtTupn4rI
jFknOXT1zeAYxYYIbS6OMb7+++5/M1blWWNcp4HNhk6pz9/ljwfbjyU9TKtZ55V9AsT06npvzBZ9
pOTWVY/O8Ea4KmZV2LjtfhTt6H8vS/PHU4mwLYsWdI3/fnzYBRXAmqA+5OXeCpdxiPBaOgz56zQc
buGbBvHKWGX+1uwAysXbUQKSs2zjR3H6kCT0d4PqzlVJQa6uxN0NoqtRhE5dkWmG6VS0vBi0/Ijk
mWK2nw0e+0qVbSpuT56Hxxw0Bvm+yF6FjPiV+5u4EmSVjFA6OOMqVwikzO/VOZzKHZbDSOSq8mTW
j3GC8YLmDQcwNd74PBYTW2oSgJrT6Bor92FIzRTvQ3VjJB8/3LBvH44/rtiXhyNLAytLouj3KqtM
tG0zr9UxGNSnUG0Wg3+u2gsIx+pSVzztZulEY73re/yACnTw+qf9TPu7u0DUMGRd7iLGVuPrWSUb
SDkogolZprrwCQVA/JwtuVQRii8sTRDXEAaAqZvg7gPOcKFBYkhFdRXh47Ccolr4nK7LlcEMKfZU
aVFzPEdR8IqWm0Ab3QlQkKaOHHiADJd1shJvK9KDa1IEzZWukDpNhDksp5UGTJjkDaT21qIyNjoi
cBMR7g86gG/kQP/9eb++MKls0OkRqwPHD0mGFW21bwQNlRba8KvaJltMF6yTR0a5/487/+eV/toh
l/I0qXqpOtDBoQlnyLZfOIrvgpKzCBXiq8jwRuH529MFLW5PIE8M78754Wv8XcBwAVBlghdBh4NZ
/r+v7BgUkaZFqFArjv1GOCL58ZAOLgMDN5uQuBZNtRozZhrxvohvA6DtH77B35M6vgHzagIT5Dk5
6ssrYOIgG5EtooMtnlJcem3ALpN4Wnttffqm4kDQipP1P2yU3y6Vf37sl21ZT9Fw5DEfO//gJMN5
FnPJ5GpoF7M9aeVVhoySBzob5bWwdJg6p3//3N+VPQzONRSO6J7k32eOP5ZqMUorI78ZjCvqU6Ls
IwD7DuqN/ra/jfQyfprUg0nhTv63VKUqoJ2N8O23juLLne45H1u3AQ1FWDzKCfYmWL3RRU4eROmk
JQs26JADlb6ConNDfVfvi9k+uIA8HnBsp88teoPiNenWwGgjoEV7iCSSKb1pBGptj/26gLZv7YZu
ITw1JDXjIAak4qMZPNJzbmWXiNAyXiXdA5RY7BCPQXCFF5jRKgTNWXqRdpzU5S09TcoblCqIpugA
K0IfPYMRZLhWbh6hrZ24q8QN1LPQuKNRofagIBeJRLt9pahOJx5g1+Q1Jjx3YCTHyJspCUUJrZ7w
INxeSYcyt23mULkQkKGry8nctzH/0a0FlyauBRJH8zrdC6WDWjkiPhEGaZaTMU2q97fpgPCHfByi
lgdYg+ymNFEbagtPq1xxBABwUhXISl7xKm97/1n/LM4h6X4mrpxlqTEisevRCQwvrJYcp4RslSp3
oC2JpwVQl9enTH7FrBvlh8o4ofm7lW8GhJ9hWZc7I9xkH+2z9NBMK1Mn9IqfwJ6IDJG2lfqg9J85
yQJSkHq3d6VwTQtz7pOFGzNeh+K+xTumMQvFDTt0b5McbRMkPLf6I4veuvDky8csPBZ0bnTzo2Ae
kUnPvt/YIYRUQ774ymi3lF/WxTf2t/ZSoBvsEECOrO41UOFxvgwtgWdFxszjvk1O6u1I+Oy/35hv
GmkI1xDMo5g3DJlux3/XqkyDiu6HvDL06ObuAwAJGT2lq5HLAIUfTcP0w+L0+/Dx9aX58yO/LE7x
oMACEC32w2md5Ii+GmnV08sM4cv0pyHeCs2mwIWqLQwgbP3t3FkbVJhBtB/nez3HXt4FwFxkXG5h
vCYXhtjK97HYpTBmu9uRmGML8TDU1xbDctx+KJxYkx8Utj9euC9rXSKSh5lXJq8+8ObQjRWPt9RA
k1Hth9sCQqpo/HCvzO9WG46mxhyTju3gd6n4x/IWjHI+JKlMSKrNBAG9lp2vR3GVP2ovc0Ju491C
V6LJ1jqCsB/fmjdYd+IKs1PeuCGn/GplZY9jtQV/QMdg7G2aC03n1AyPyW7clSQmPAQL7Rguda7z
/naSmFygbZFZeOzwMGysvYDF6bYU1tlD7Rif5VN8j+r2UX/QLuMvzTNIrNuRm73AHyUWNtbY8qA5
4bZ/yE/VQ/tAc4QuJElIWApjHKHtD92c70oPxFrwafRZiyh+PWCbN+LdZJECAJmWCKg2hWWKa3EY
HEiiTbAkrGDefCP25B/eo2+KTj6ZvZbGGh/8u+n2x72RQ0XO+nqk9Jj2QnKh/AQR5cPhS59LEGdy
9JnRrRzla1Xkx9kCLZDM53NOJkpvM68IaO///ZV+t67+es9MTq3UAXPD4curnSu3vJoSvlKXgETU
ryWCxygiGQMBV4i/2GA3vtU9reGMzpQSAncMST6DEp0xZrDOEv99VLBm3QgIZfJQQExV1Kvq3xaK
8cvqrxFZIia20VkQp3Go7ainSyheZFnAhs7WVjWttPwzL/JFUzG+kacrpm3iBeU9g8TewNhnBP5K
K4aTH4pLxSwOWQ95rr9T5Y9OFolMROES/NAbUb97jWjwzPpo9Ooc7f675IVhoRSF6peH0BzcitF+
yTthJSiFR870eYVPtT9ITfNZBdPeVGiHEUeqBU4ssvEGxaHoaewZ2VJg8tZ8JMY68/1jr8Re2E/7
vNTdnNztmCnTLcDTHdPQwxnfZGdA/X5lepD7zQLmVgxLGTxCq9oKNYqVMV4kzsHkyD+pmDQ5mVXR
9MML8k2BJM0yltm0xM9ufCmQdV/xlVulIjQb91r4Fo1AZ3xXCh1Fwp4KOUs9//sh/KbZrHGl0Zmy
w9Ba+4pXIqTIEhnb4hk1zuDnNsoL6SIY786slgPjm+lVpogQ94X2q2L4J8ALFeuNnvxQGf7+nK8v
w5/f48tPrgm5NQoy34MpSm0jjUe/iInb/DRe8MzGr/mdcq8C5PUdAUQmmW4fuCX5pRFGdMfsi7NC
JTgsJBAr+/cfLtI35boEeg+FKdMGVVG+PJE9CiOzlmZlz43DQmU4Vjw6BdaXVDgyMGBKjoIaWG32
/zgw/eeDv4zRfOtm3qSID85qaVUF4YmD/aqLUzcJ910JlyDyhnIDrY/UEyL8ICHG/TJuolVVT6eb
2TPP1H5Ytr5dww2FF5NgTZROv4UOf6ykEW3NlFl8eXDzKFqr3aUGqNEh+hH6c14iQqjOZffq/nAL
5vv/9fn481PnQ/wfn6pojVCQVQ1/vd6E6jWppEWfrBNxA7BLjJecZ+0bh2yTUrNEEmSt9Q4Pdr2M
g08FSsNP45H5wv/1deg4STwVEnajLzemBR5iRJVISjw80+CEGgOTbt3/0LNFafTN5zDOnA+JdNGY
bn75sfOmqAYNTU4Cua2Imq1iwsxZR8QjOKLWUxGHTt6f8k65i1tpZ6yt4kyrUEWgrqYAYYVdHYqe
JPjHIpLv5x0mI79VZmrd+Z1rJnCX0D7Mi2jZoDLnL10BsSuJG04CpGJu/OkEAvQIPM8C/SQ8hpwi
mJBKPX3U6KpkGgX96YYmYMpJTylogHbTQQEkrwHWb4Nt0VzQpETJbh7PFKl/aCpWssHyoOs4VROc
JgtPM+ttJ94XwVpIGNy6U76ln2lM56bpPQ26w9SUC72L3ThfJrfXmDqmKEu7abwgz5dFcXvoJHFd
I3lZ5KU7QTq45ziAv0ilvqCRRYIg8lH+ZnIZ6PEv9V/obPg1c3P4Lw0m6nT8uEUiUTqeOR2RAaUl
c9FReh8lgWKLnXOYY5ZkCEMVrzodu8xfB6LmxnN4sOHp7Ml+tYlTi5EzugJiSQIFHKxRAgDoki0Z
yt50u8yTnHlLiUO01Qbnu8HrIKk21ejc4IoxPLWIn9NJnkXApFSXMGmpBYXteHNS0iO7LgVc/hmr
rMSJzjzoVI+pi29TZovXRVjO0+Ap+KClAvNOoCyG4JPBUMBNo6EgNsCWygaRr19kxy6gimymn9Ky
vnszmGpIhom9lzbLl7q7ymqlhF9Wsg2fk+QzZmhWFSfhpypB+m5BYFYzF5KoEOn//vfNKBN5UkqN
N5DrMRdQPUNyFcbRPHcLOW0WnE8mGqp1Ia1a+t8dDfwSajhzKr+guq7ThcbgJfmxyfL73f+yNjCm
gpIHhQgV6Fd5ZC/HQy6mcnFI515S4yE6Uh7QTl8CPFaE+NoEyLnysr8IH8qOw5FOeg96JiHHSMVy
naj9sY/CR0M8wjXjTQg8ER07gdupLRCCh18dpM2l4eyLUt0pO0eTmREDJ4Qck+CCf8N0x9bJ4brC
hRU5OjJn6IDkCijOrJMitRc0NvyJzFE5P8IwkoE5OrQBVNawasWkd2TQr8Elh0a6mBA1ScyZl2jw
pK2/1g7mjpeqfk4fBC9HAgDjvfKyk7lW7psXf52/W/ubne1v7/fleyzB9KCjZHIh7Mh51m3TftV/
IXdG/F9dsQvyfzA9wTQYc1LZZMtkWa40uA+vCAzYVLvPQRg9GIi51niKEqzHALiJ2j2pAVIekSEq
uYm8vgZdbGjiYrxqzWWMKacZk3kmWhiPMVNjarv5bossNl2yDOJXOgFTSePZd8b2R+v5NxUsck2m
SxbQSrR+Xyv7yZfNPomzwy25NOG01Msr9X1gXRPKa6ZuEiGNc8fLonBhdMXNWHb1D6Fd31VU//kS
X47xJAAYcmUl2UGbjoG8UUUksx1c4NFppH0iUUPAeR2zkJxH/A7KemJdOYi9MR8mGdQMHWA9DgPd
uOoNMEKkUPtNCDrnMkcPmUm8iozHf2/y8jedeCaiqszwVZMZvM3X9Y9Nvjenqu7DMDtE0H6LYqFZ
57Al1IDFLahVZErqQohTRl7Gkuc9ZMCRXRmRBbdpFZQ0cKZ7IfqwYm6r8IpEyCvP+VCs//0lv2ui
/udLfikG60psceGo6QGmstAu43qO/Nt09VKi5RTfI7TCR9ldggbc0OLfn/3NIfY/H/2l6iiCKDUb
00gPuhLRY2S8UO5nJcEsx6QK+PeH/U37lNCUI67RLBU5FS79/94NhBNKokZWNree6gLzrzvqMGnK
ypM1dyKkje0ZFZ9dqo4Mpp91npRWgXCSBZi6kE0Y/s9n/xIbdiHB3/U0BJtE6sDZI+hNXqhw8RHa
wD1S8GEz2FqEmstOeut/OPtjr+Wb/rUi05XREXIrGKe+PFdZkDXVTe4pHhtC0PEzBiWtD789hcUd
drRUeFMiZI/TOUMoIoDHB71GBz5c11oKSpxuUbqkHspAgSCb1H4hIVI4fGsN/KZhNR+Y0rFE1Iky
pTwpwVPcHyfrFJkkFglkzMJr5JVTaSo0wrCu5JHiIthTWr4SsNOPtBSrOxnUQdYUs7KBir64Utkr
0Immal8MlxYx9ckaOqe6XUmotsrX+YfojGXA7My6psMchwz97IP6YcCNlLHJMT1mdGwp4pIqoUc+
3JFeSV3MeQXTpMqRtx8/82SEz+aM/pay2oCzKYeom3r00Zw3lDmikzOXrx9pj1BwHbvxOa1o7QK3
M6KZngJ1Acc0g3K3T4/jbG/S4qWWjQ4bSKG35Ix8IrqJwWD6KUkxJ7qKtsiYbZ55z6UQpwyCZFs3
QU4jYHzO2bTn8qjLJYJ+uMg9Yc4CtDQdgiGYB9/wAeWoNnaHLAsWuX6uUSB3t30BlwD9GreQbAnP
5I9uRv62Ryk32lQierwRGvw0xEbV+3wAmybqLvjCRShbMwaE9ErA+NTO2WfY7HtsaHVJYsGtIDwI
iFKwMDoeXS9C9NUBNh+D230bbWLqtNzMlhrJeUFRHKSs3SXo90Lj0olEXXTdOwrJhVSLEHMtAmhZ
Puk1yZB8cXNHCFnikYZDAdv1CSOqM7UUB9DDY0xCSbUIRkb3Ay1WJD8Nss182lf8EFlApAWtm5Q1
WKN/70t09XNxPUzuoF+EajNWZ5ajYOy9Ws22JhmAfX3R0QV2XecGWXEs0LO1mUYE7eBYvLjD6K9y
lV2yfzXZJYcEzZOwtmA49XcyuWMtOGxBsDPU3xm84hvSYoPiMcxPLYNOI1XvLBL30IIwAAX2MxfL
2rjUDOx2QrNrOKOEU+LlTQhE/2Eg+2P0CT6rdiRDxnqwkYWOvAk70+7r3t/BVHFpdbAhVsh0/aAk
R6dzs2JY+YVyAh7rtIFxkiN57TPoCNurH5g8t5vO5KlGCYuyNkkvIvnP83tR19GKEp0/UKxU4k/2
/XiVV3PHR+ErpXH7nqX48VJoRKb/IJfoHqnBMjIh5icr4g+U8uv87cnJfowVinwFwTWJgrzUOVFF
7bUAcVjHrkLnLtVe58i9DLeR3s6jtE3JGiDRtG/DgJNLsfP5vZyQr2pV7PIQOnVyMThBs7G244BV
h+OzdDHoRBZ9uOX/q2ftuuovhf6Ec9sZdJOX9THuwmWrcIYDjucvUjwWN87D8bzeQNQRwusIWqbg
6g08yEEEry0+DBlq95rkmmyrj6SblVCx9wnOwIyXZT6+p9yMQTpGY3boW/OgzI9PhCvPxxKmcSMg
suuFMwawXnkOODfE00ma0qUSrsHy28FRTfGT1wtCr0tHl3oaJCMGYJQYHbdsCgHVvmC3sUud0ReK
9iQAszgai3nzCqZrAC9WVLNlno4rFVrkVNLtkYUHlcZlnIaLTiKYpBV2t3HfJrxuIDu0bj0XzKL/
2up7kTgAJDHaJF4k4gksVp+b+tr1OkLAY3gbvTTINuUMV6ADWCU6ftlmEZnwdgUOr01KNFXrKqK6
JW6SHjDzadTcWuYaarSOqx+KM+kb9arG/PP/tqQvVYSktGWtqkNxSG4GEN1F2K4wwMxRwnMD2CtZ
O+PVUL3k4FobjV2xxMJBnH15LDWPyZyoL2JordazShR1iufgtQiexfBhvJPEnXkum2VGB8hfBtnB
H9x2si3hvec8kKv3zXSn3u6T7t0fXuVg0xTqRio8338T5pslwvFQMtsawfs3uD9+xeVTIOEDwL/W
b+CnRvq9r69kasLKOlMrxiWgt8DdVRy+293N9zjDkwalA5IToSs8hxJm6GXDxC72qBqkggwq0p9p
OLqDtjVub4Lv3VBwtgut3EzJXRq4bfwLOgn2n/I5abzuM57u6uIaAfVPn8x4Qd5JY65KwYPuqivg
xvOtBO5FBIDrGkANQrfImYy61P4JkwQxAm0cwom9UDxuLVwchf84ajCGeFdJUzcznOPvInl+wlpq
T4G+qQEIWz1MivDY4CKn+NEwcErh078rLAll+neViUEvTWUuwcr2pUiXaA+ocsFjcPvwL8FbimdD
RtDDoNqpgL+BDCYfV0YiiK+Jg+L8C4M2xm34heoTDMvbr7axVeZAT7LX3WE96eJduzE+1CshGPwe
0tNYB7RHDn7pL9obdnviRHA3HMNL9iCv9GcBDvRD4iqvejHzRfBlxB6pyrQtyMShl3rqPpQH8yA9
KC+cMI0dQz0BN+86X+vA1N+0u3x320UH6O9ztD3DBDZvx3j0L0Q54lNX7kzYtwveeX6qi/nJV04/
UsLJWFE2+WN9JHLPG9Y4A17IUfBGT97Ar9Qsu30yU2iA0SpYyc7o4OCyWztdmgdeFDuG8TjfldlQ
YDefZc9s1IYzRG8L4JrA3vUL64R0zF9mg7J5zj71c/TZbIxd6aIeXbBGb6EZ430ePuiUnXjohbtu
xyjOesmPCsC5Q73GK7P2l6NnLut1v1S2kZcuRE/j8nvWHRuGBFzIskdnCwZv2zwzHzb30RtXRcJI
v+YLQmo1HXEzvMin/oT7+6A9RlyzTwvW62f2Zrzka+FOeUnu2XpnXjqG+/thB1lzTctOXjHP78tl
YZvLYaFu8jUomvgxIXAGUt9R9FALr5QtIUsHaqYdHMolzNECfmhk3wOfc+OFYBt0Gi6PmQOJD/mh
AwDgYXhONsU52uR39W1vkIxnLPIFdjrp0Tfd8rVlBkIz3cuhzU7bjm8C19Gd/xq9mdLZ71EZrHWM
RY9MB35pO/0pWEUr8a26x/EEnXNn8RUmWJCSa9klHM7kANMLiubc85heVMT5tuykj+ZmcLsd1+nJ
34B6XBkLfi59ozoGl7Wy3wNvZstY/N/bxOaHiBfxXfwAIXHlb8jAe7WK+Zl/Io3OCbbarrvrz3fi
PtiWlGszvmBR8NPLTmMDC7ytIEGlrwBhXf7ZBYX5dNtJbu6SNrJ6h3i4S7bZvYr/qj7i16CCq18J
cHxq32QM8uKSNYgfaPr9G4rlZC8weS0L/gx/U22yU7fNFyWVE15f+0b8DihgcvGQVEAlxZM9bFGS
0GOZWqdKVjW05ME1p5WKvuDT+uCZ45pUT4Vn3MW72XMPyKLcKJiudKe3k8bJnpPn4Wis85dw/RS4
BLc40lrhejZgYOPdsECVwfeBuXovbkhqna+9TUCKI7n9+V1ZRIA6WXd5psH/OWBDVrnLWwjEleM8
uFbApm570nGwPgP2hMlwSB/wVu4x3z8a98EpveuX/TU41c+NM71M6/AuA7epPN+25lF7z1bxg89t
G8AmPgenZh/edQsLdxrRj+wYK+o1WqO398rVEV+E1LdOcWaymCcOctoKA8aJ3j1/2+Hrurbksdjx
R31ErHGvrbK98myRzbwNF/rRPBbX6opsxMAf/9yc+94br9SaVKzTe3EllmZVXQSIUYBAV8qK9Nl3
Y97LHelmY12jzEib+Rd8S/WXtpfv+mPM9vXOv2rVuT9FdtjICa9xfPQ57zEcz5s9zN4/OrTVmZY1
KCNEF+UhuuRbzG2Q/P2HclvtTCJeVcd/0UgE4F6C67051ht/4sRF6vfCIZY9KFuUjAhTaSdnZ/OX
dEi340sRuvrL8JYfwkP9lDz2j7g3xXeGWWTx4g6jqcHsOQaZyccB0Zw+1RfpXnxA2ZJ/oiGePtMn
0BnHYSO/oKcEPYmCFEQNm0PE92QSIqAlBYfR2vA95Q/RQv9rc/jFOQ3U00Kci7aRAm+0LdMBpQ1u
E8veiDDvJbQc2Z99asoVKjtHEMap7Aoiag6I9zTrTOgB3b30RAPSM/Z0udz+KN4B2+joRN6Wk+FS
4cmCg6K0tpx+WvSuOsH/XQw51cG5xwiBQArKRu7ha9CgxMHN5Tmg0EANaYvPya+8YL2lXp7/JYPn
6rk6ynBd2YfENd9ZeoJ+/cAuVT0Mb9Nn/AbnYD0dpgNcT4vi2qeMsa3KYRJCB7x9FKEV4DkWgTDC
zrfNX1BADcNTsJRztuS1gY1748+mT2hjJybqWCezllciPwrQmmx/R6vshkMX7cSaPvJztu6WrPsC
OiYQypmdH2CjApgWAazZxifga+5DTN66fZts7TN8Y4hPu5Hryfep34QnGvnygu5usw7OYM64W8lu
flcAjjyTchge47vSa3bRUnpO9ppjrmZa6LjNcCquuB/YCWOoE8b77ZlgYxqxW94BIKYXSMDxS3se
nPwekQh3tX5ruHAlRFbpHluj3brqHRTcdf5Q3mUe6J7VbQucYs2J23DMx+hqPurHyKk2yQYPMHSV
5lqdOZcM4F+KS1PZwn2w8x+hCaOHUmMbFnPFEY+MHFykIxUcEcbIkF1KyoLTl92czdfbu3qEM4xH
Z9iGqE8daZ+tlZNkuIT6RZEn3rw5idFyMGdz6Xh6eJbjbfCLlFymTz6L1uco2V1t0753B1zTHRmX
sNbNZ5pw6aVkeoMBRfrUH4I1KFVULtmr9tnRRbfrE5eXm1E9KhzkWaEZEh5JvVro2/kibupnxkKc
TvgReQpu7zoLwRY5U0CzAZ5Cad/Q870EO+XEH3x7gj7PshrZ0mZ60p7ACOv4okwwTd6g27w2mAry
Go2YI4CalmanafOORM7gKZn7gqim7BS1Byx2N7jLnvP99Knf6e5R2XbbbK1jLPr90SGJ0QSJ7LPQ
RR1I1I8KTNTOFJcHl9TRGDFyhPQPxTb+Ug5IyDboU2DDFVEti2sTyVGz6EjMQDLEwIsZUemNIwXz
bPnMPrFMt9vpTMaF3jpaxVDN7rtlwIWgq+AzPiX+1uaI6OOau6Qvyuv43r7TiDBw3T6L9/EZ635Q
uuYi36P2A3pDQ++zvo4PzYP6jtbi0t8pT9Ujz3eOZ9hJkZf7vwkkHyPvLDeFL8SA4KHcs6SsCBsg
EFR7bd/TwgHiQeNBv1g8BPVi+gB1zOjiodlaD/reePFP/bbZ5MdhIW7HLaz8Y3Svanb3Unxqu+DU
rcwdnJdiSYavtGZIOf3yPUNBFmkHAvMfnFPgt20CRjkcpOAJAtaIeUmoaye7i/cYLqiE47XykcvA
Ch0BNj8ROB8ypSfLE2x6lTMsMkgnhT6A9GQ+u6OhJ4QNVQkJuM4N7DgPaIZijzBiO7+gPi3eyVMl
yLuOvdTwxPt/nyaUebL2V5fTAKmKTw7OwG/+2x/dc/3WV1Kt04Zq2SkimBWijq7IvysDNKHydNcE
BEEEBh7HfNqUXPsbstdRT9bIojyt1zwpyR9MTubzNDKS45UimEd4AAHNP47y8/Alr88GydEJkRmt
JZ3oMfb+EqYE6XY/qICkb3rdjPVkHS/vrNb++tOYqdgneUXPtspcyvMQ87pPWxLJhasbXqm8mRj2
J9dMndI6CNOSPqRSghP8YQT/zTgTaYwioyO2FEWRv+hSBMkX6gLaGe6SudtfCmdhuDTFD7327xrU
CHB0Ew4jvJHfmos/bp1SA5mVKzQVtEmHMlvd2O9Grb/r5NkbdB4QHJnG67+fl++kP7Pq538/9Muk
FpNiZBIHhATwgQS11DpH4kUA9pAFZN0ny4T6AqVurWnOOG3FmDPA9EjI4DL4yRfwWz/z5cmd7zDX
VzNNaCdfTsHBMI2VFDSwMaw9jUc63iLkNrHFzE+akRiZXqsiBJj3cAOVQRO7jdC7RghDuiX+AAlG
dcbRSTcH/HZERl/uFGn2P5Sd15KjWLetn4gIvLkVVl5KpdLdKNICwgsnePrzUfviVKlzZ8b+TXeX
6ZKAxVpzjjlMYLbKIqpwV9g1+nXeMyRmLjPhSEMHRq5Vq9Mw/hkeSRpryvhl7PDNgHoy+NRx0IUb
gckyr+tfzzTtL8alY4rFykEmvofHZUqfKJH6cgHQ/H9/lgryIx7mpJLlsf77YScrEZWiE/iw066S
1oDAWacuUV2ROYVd+fGUFsshf1bqo0669CRs6AHzdNARrendn7/Mnyu7fZyo/kQFJizuwX9G939d
ua7ARoz5RApSmq9qnprILIiyZAY6sF+WRraUWwrIsuVZRnPJfM7mI3W6dZqiCqbUcdqS1nS73pf0
MwcyOM2QXP2TqkMqvv72db95xUnUtVSDrcacjJ7/vXdhLxGJWQv5Jj0RKdlDgycoHiQlwSct9NS4
9LZy8sESM/L1JNG6nDOS7FI3hSUip0kQYlQGGSTXd2FGCo961Io3zvzLlfwJBrw/39zv2AUqTtSm
PmlXoBfcvCsXyK2DduFJXxP2iVC8E2g2ylx7gAXZk6EnGi0kl/NCMl9OFGVig9U5lUNDcGq7j2Et
TvMAkir7K9R+rLaL67GQLVdNUYTxahjMQUYL196C9lT5YLo6MUySVPS0Gt5LdEWuRJ8fD9uJCpgW
zeqCu2pV7nUCkE/hQ3GqPNa5gIHnWD50V+0JJZF+hZWHyPIlvygHjJyC7Gw8TfMfnREBcswZhKDH
n+/TdzQ1vMVNqFk4OInsq/8+VSGy4kEoK5A1k40BEie7Rw4wz3NEFNgN6xGV94XNgtnazx/9zWYO
k1LTJy0Z4vlbbtjFIjbq3HT5Jid7FvcIrK7FAfDaRN67L85AOr9c659D6OaFAz80mJgbkzr69qzs
66xsSMfLNqJQLBVcDHoLsgt6yA59OzMxpeXj64Yh3Mnt8hyj1WQpyccWYZOkh/tq1Jw2bt2w3jNX
RK0ie1AM89jaji2efdy4EVSr7KG5fU5P7efb9d10lnhjkUMW+aZh3O5duVw22eVcZRsTCSSRS0mg
omWMkcrb1z+ZJqgsuA6sXy6lYyAVO9lIQEIGZ0KAY0z6mH/RGmAi3fOD0elE+zxMPWJLI6u7JqzQ
PugJ9dDmur4Oqfjb3aW7D4tfHvt3FcsU0yzjpDyZDv/hNf+17XXpNYm0S/2HvZCP0RzvBnzrU8oq
OIkSzGW2N8aONgmtMO3gWbALK2RptXD8lQg0NjxOc5uf7+7/8q0MQ8QaXUHWcTPF79Bhl8KQZ5tu
OAedsB4LcHfpyiiEot44OxIbaoJ5wzQ0MYgYGQSTlHB5EgDC5LSqIcBieffzlzKms+8/CxaSGMx3
xeC0utnEylPVZWGb5BtRXGMBBqlkmgBHxnFiI1bWGVuxcf5HnZeTt3j5ZOsqqIxWAnM7ESBT7kGt
9V0hgc7inNQS5TfNYNULKgpxDJKRfJOCdonfplfnhdi8mGSmTaPBVEj9iSLWN+vy8qm3id8WuV9G
+zpSvUw/dkyKKyZ/qvEh9v2c9GTt/KASZNMxSmN8foaSnV/h42M5lEOFgbeE0xjM8dPVhgs6Fv40
8kLHcCozprLrrgDayL8m7rTFnC6qXibK5vQWaQ2a3mJPoP0vj/ybwgN/PtafyXmG3fNN4SGh/NbL
i5ZthhSel5o6GhgK0+qMY3is+gWuIT8/zj+6vf88zinzetrvJoHHv3vttVHlNqrZfyqUi2IcYvBv
uQJGWSfIjEJPwdF/RuGRckTCOInprMaERyyxNJN/ox9+t/nSNrCqFJl68g9756+XUEsERZCsPpvq
9RNzfx5Xky+YADMM1PvP6/mXa/+zt/7n2um3WMS8YNptsZNmchMNBm/9hed6GekiSVsquO6CsfwZ
0tXEXpIkXiqVkDaj8JLqpdI/Rl0ly51DktqmhDUdx1P+HH5F5fHnh4Mf8zcvmzUJTLAcx1LGmjqt
v25JL2YDZuBs+5PK1JpGq8N5ncXrsD6m+qfSKU8TscVKAYdITUgQP/e8BHJlX5TPJHcndboOB7c+
d5Tcr3DZ5KjcZKhHJ2u56my6VDrTZkfzvM4bayK9VZAuowJc8bIfKCQiQGAq9WaEu/iZYDp0gkML
dWbWSe+DZmENMdFxOrev3k1DXwlZiTgjC9dnxouV9oQ2BXT4Lh1QXRrLUCc00ZRmhRjdyYwaB+d8
dvqIIfcUq6x1SzN8yobXBhvimvSoapsDqfGvJjiGqTZSSaH/kCB1jPszHsjXkgCAlJ/jl5B6i9YD
ybKlq3eP6TkwRg9QyzAmXsIMHwUsouQc2ShGW1k/ty4H5qoFkqVqIfVfTCxVIo4S4u7sDINyvIUz
F8xbKFxs+IYXun4qKbHjUN0xb2nwX2U2t9UGL2s8aBTM+9B9jpOr5UG+zsusRyE6x0OxFshOxL0N
7V2PmyKFdAbnS8NuhrQWHACYxDMXv6b7Gop12KmQfrV9iOoRmCnVEDe/CPz+qTCTzWvQ9ckivmBw
o9VvVgjB2L7W5OCGcAsoy6OFDt6Do2BvQDyQdmxucsKfGuMJW79GSemJUbGkI/YBGZyk4URjdF6o
skeswRJwD9sFvnLbqdjtfRRhuTA1iBuWjlffXuNlvOBOUKfpIWw5HNO9qI8Bni5ejxTX4kosROCS
Obk3YNA0rDQNnkGP2jVCe5R3pHASRHmhEK2Ly4cK5DNYiHrVj4nXKUglBeoQ+xGnwBD37sSCCg0c
H2OnwcJHKnNvIkeBbLhWHNnNK7u+ESP5xnUy505W2npQ8DwED7xeYyfs/I7W0hA+MN7gtRyqvRQS
TXHxTxBa4Rw1oB/NmhCuHXm+Szk9grjhG/WHLAIijCGDNAJ8XtYT2yQzwvcBY5A+H5GjYoPGLpi2
x7HRHUvoAikaHcIB5ieMBrHLpFDbZRgKTp989SfvygQ+iYLISYpCeGI2lZhiYI99AlEMt23ZuLiw
wCfFfLd9VuIHA54Rqh6g+DWneF5Ii4KE3yzbxxyTHHNStJj8Hc+Q/dE7jdkmFwHaiIQzdmr9WtTL
67puDmW3xs0napwpwc9whCsDOar/SWwWQeXr4ugzu8QT3doeYw4XIXVzI9+cxa9B615TU7pX8wb7
eZMVK3giSfNKmfrltX6Ts2qH/VnQSepSrPrXLs5wTmArTEl2449BYARtw8Dn7ufd8LveVCORCVBJ
Ameg6/t3M4yqVkv6TM02yoF5aouTJDfqZXxKGWc20JgRQkj2OfbE3B7vKpgEEyt6UkqK+Cs3E5eA
O//bISJ9A91pokwsliJi7o6t7r/fqj/LzTjKV4o086hrz0OZHXS+CrISFEZRvNexB5qAi4oy8vcK
/NuPn4xfVdJh2GCVmxMib4TKjDuowkbtw4Az4A32n1lztaPTM/QnUJM6W1+LnhnJb6fTd1fO4Unf
giPABBn8e+VnSSj7yGpTIqDc8UM4IIW1Ms9kJ5Dc8uL3qPtiTzG9XnX02CHgb/xiFIADj8ggDvV1
PSsUOF/M1nChckrTxY2R90NRpgAN8u0wJP95BZlTwXxz4GuTRRTnqY5Y77a8uqpFwsMS0s3lKcZM
nlHZvmcrmaWH+rOFr/gsNJM+nqhR/gqpCwZH82HQUUOmINLpUByZgqpHkgyh42SchczBBTuPPdlw
48RVNYf/XZe1h3dzuxuxhmnhJ82YdYDun+7An1V2EKx+YNm9qKvkHguRaaYBn4EZkz7DcrLdSbmj
PgI+qAaGsHYhOtZkDABP5EywuxutGRXqoxNWbr4/wTAgEE94zn5rS7Xp4f3nVk3s4QkCw6P65uFe
c+rQpk2zjdzf1RURMOGrZnzEAvasSUsCOixN0paQmMcXgiX5P5mwYPSmnQkdHApA9k5YqBnkBM6g
DrsIsY+eCuz50Bi15UdPPYNQUpl8cA1P68E8PscqBd5i7LQxRwZZCvB+gxMaNW/P6KY5jgxSzRzX
FswzrwhGa5T96SIRY/hE+3oamMadn14GV2kKLztL0YzXZpa1wyxvyqCCfHOOMdxkjIIn6hXdkxa0
ah2MUX5fCzLCat0plc+K86bmNwgiJ55FY4UYrarSZXMwxH4p9+lSMttAxWi3Yu1GIrIImhDUU5O8
asAl9cTsSoECmlOyJouLrnjnZH+CC1kk0zFjnuW5oISLnFTXEBsGo2iwQj27sa7bmL7m+QFPQ8I0
cyIEOWixTrOzC4nEMHuFa7xtEwKQus9RXGPcWMB+FXrcLD6G8wMnP1nUpRbuz0AzXU+mj/l8MYpN
Pwo7sk4WY/ulGSzIvIauNfr9+XgyXtoLgN10uFndfBLanoXktUdJMOTDmnOubZigIFmuJypwxHsR
xXOK8hadUl3cZfULHsctiMP1TNBb9cmO03BmI/c7kNYgojy+0hXmAbXIJGnkXEahpaW6XcrPzXCc
ju6yZM6DQAEmQRTCHYNCCMyJXtcqMnfSRk0seS3LGcuuc1PaMmdVQe1QylVDQjBJdxcZUaDma34d
38MjqyomcrUkgvxK3hSmgvBuGX5E3YtYD7DjUMCV2gyrOPxjencyzJ4GLkUqrgfz2VIRVkQ+AlHP
VErPitdTkze1Pk11Ci5Lfq2qbZUq08DxxtoJAkYLSh+kiDKqsDN4+p8m5/0kWUJUwPYr9iamHC+i
tW8SnjrcRoRdBWm5PaI8DOOG7kjz3JJy3uY60R5rg6xMgPtLhCpqNCjcK+a6ogn72wuL1JtopXUV
PXRt4w0BjJOf98jv3nuN/svEsYJX/xYB0/RWb8quSjencc1hMvWfkKYraxrl/3KAfHt2acAaWDiR
biQb2r8HyCjnl4KWC00EyGzklpAssnQhjoDs6PzQx4b7gSjPWng2z79pYb9BjjVt0qljP8rZZU7N
6F+dVVloiA14bTdauT+NfqzhybwTrF+Co77p5//+lFufgLOWjTnDoRSwZC+1KCWbdVy9lGSvUIuJ
v8Uxffvs8CWCkK5N5/ItGt72Wg0PN90whQFSpkangQCaqvVfJmvffZAuAhjImCCJxG79e/OssO7H
TuODeNnYgvPwZdT3crXlNf95NX5jDMz9++uTbpaI1J0tCbEXyzFZYOHVg3KZdC6DMJ+kFqVP1XPu
fJHoYsqsFIYI1FRFfkmJ66Ujj7VsebZ+jeD8roz4+0vd4NPZiJNhZJTp5gpZq9yea//UrpULRoWr
8dU0vAl2/fk+/HbDp1//a7UKulVng846oqo20hei/oTSpy2jK/j5g77BYP653zdLSMDALtMU7jcG
vU4UOacogDE/TXiMaH2qD6fW+/kDvwM5+USgDUwMpmrjpn4+ZeG1H84pLyK7AGPaSzrQcPoSESzj
MmfaByeZh9q2iS3hdydLdgediOYQXWpnas4vX2daULd1D6aXbEmEkuDhe7MvCM2pjVTLSjaT2u6M
ngQHREEPYRrc49ZMW82ExAz9SmTIiVss7vxCv2BQ8/PXIKf05+9xq+CK6rNwUY2Y4ho+06rfD6IL
9UPzTDYRgv4caxd9psfTxS5QrX1NlELUG1A1jsmdQd/zNTxET9eJ3ntXPGSv6v7KwQkO4UAGIQmS
0vKjVJ30KZ1rDl2xq7u1e1qkW3NnTnzRh/NHtpDteBku20177HVG2Zso9mtyrwmUCHOnuMtJFF0A
bgzIILBbmk3Uy48hd04gl5BbIreXfcjPwlN2hzhqjFCC2ohZI9WO0yAyA1G5F67LM2zwltgIJxI3
BcSe0Q3TwOR7Q1pMVufRu9aBBV+v9kR5f6lyX/fpaDsjKAevg5WJOvbjhLIodKPZVWIiNROD6OKM
/XIKVaCHD2fFY/U4coY+Cw4Fgy067Tx1iYTeqsvG1uyCn7Uc807wKhe0xoaT4sNAJnRJmw2Lkjgc
ZZvGk4xufDK22UO/SOcDUcwyiNy7+gB1Nv1gnHcwlghPtqlXr3kOBGQ5hndZ6b7mwZwid3HoHWYc
r5TS4b363hOI4VyDZJ+4EMzmBVxZlFf21QMk8c1FN99S8ruj07q4688kaKAEDnvWk/Ce3UX22XkB
3ZjFQb2Jl9pSyWfN49lTnHaTe5lrBPAV/fNWCmBiLnHxWo3zet2uL1v4nQFKimdol1JQfxIin886
Aj+NmbXJA3UL58m1bGKL8FF0kaDMdvF8hw+iTcrXHNIJ/wU6mE0/hoXnSAvgN3EO784igr6BqXpl
FVLcbYuFAQEZtqon2LUjrMP7EPBuDfEq/Cj4wwgzMinBHR35M23gFEGBF4NT5TbSYehaDd8od6Dy
684lyPwTgVHd0thU65Ov8yEVd+Bqv+/eiLp0kVPO00Ozjfne99Ks3I7LbD0GY0DwAFNUWBExDET4
gNj696vLg7lF//mgP53exwWX61arZBdtlD2uSvKBgrpYFHvIpwhVuDsIpbHtD6GaNm8n8qxIcpoT
3esKbnWsjxeAlyBxr05qp2siKWcqfHMI3TPNx9bNM+HjXu+7+fle87p57okEBIxePmcy5iwftlNu
2wzcYlZsYld3Yt+cGxs0L67oGLY+L3x0zoEwOMXVv5wIu57VzwCZ0SNU1SIFdZ5hP7+9CC6xt6Qq
Xkmv717xVIPCySKr3607ZiEML/vP9jmHhSvvxEP/nn4pd+KOOBBXJL1N2iv79un8pTOEG2bmjsSs
+yHxJL5G+pAHySdZwNareeifpE3+iOBdGhyNWphNCBtrHDZfz3jLx84Z9rixrOoA5CwhXkfaXyGL
Txt6HJhw+NUPOQasIRbuvFJDd3J/aMih8M40Gu8ZMamZIzvWXHZAa4AGklUNqY2c6MbVdT/Wt2n6
INHh0HJBB4VRc4ajGfGaGV0dJBl09cYZycWQkRVujNEXulWlz/VxJfc7dXhAxxfjxg1lLhseMsUN
2xnu2+f9KHucKuFThToBhwnoMc/1Dt/Vatf5aGbCJ0ZEoG3AEh2QJO5+qFFU+Huzfg86CIVFev55
2/9TXf/39NGmKGQFo63bwzDVAdsgpCQbA5LdZZav9AUCC29YD8cal2k6aTwHnsulsZb28cran7bF
ylhD/yJdzWQFGS68VId8MbexL7b2UDiRO0WAQaHT3SIYFuQ5BKI/LHr+Hq3NjfWc76HSCR/J28+X
Ik014E+XotyULL2lddrApWCuG9eeDnE2jPfwMKY+eZKE65OcHawOddrEEjmPLWGmvxSq31lNUOX/
/xt6W6nm5ihrOd9iGu20V1r6y+hLOERfFDhoSMlSBLBN6ouc5/1pPnWrHOsGSrWRVyfkDRJVBFik
vPxye76tIf/6YjeFbUIEZ0V4VbKZ6mfLt5r5NWbWTArj8ILIF0oQU5tfirtvq0haHZFoAPwt9Jub
MQ5CGBYjN4MyC2IRHRaWKSzwXz/oT17afx4+kKRikutNSv1NvSqpvTLgwpZsSqdy+4W+P98jMn5N
lsXeWpbPkoNW5n68V1bKI5vOW3QAHMC03Zfnmn/exPPi6X0X+/q8DFpnOqELr9qay9NSDnBq3hHv
7CUeKL7Pnrc43WXb+JAfxbd0Xf8WDPddA8c1TBbRoGBQBP5dxeQEGFJpYXisNH5+elW090Z41UQ6
1nkRPZbFvjBXSOTiE4Ye1on2dctkVHGt/rWBtf/zmvmOK6Jhl6KTo2RCNtRuZrXMMU9dVGMoGZVY
D+dItnVzpiFYUaqzkyUnV5mYFFdorec7A3xcCdNVhU4ClyOBiJz47pI5eQRGxLuoQZ0tSDbqZA2G
XuF0pWUDSbkVhosyNBSl+y3r9dtKn9sIaQDbbTCGm94iHRtprGUyLgsZC208sdZSY/fsQRZm1Z9V
9gh6Y/Z2ZQSGtJisg8L0RYc/Op5+S84mcvWb3QnCGGwsYmDJ6bhp4UbdKsNq8ntEEHdW7B53xR6P
BKf+kvEwIlszpfh3Teg4MAD5h3g+aDNSzKDlnuBiPGFtXXPOUmawllGSEaJQfFRFHBikm+cXp6La
m/MXTfCQ0F3lFX/UefB0Ys2o1wQv6x3+nJqQqnCNy2UFGaJEQkrGJzwsKMCIpTgS98Y88c5rcZO5
5y2vyOUtf0sfxQ+GdZASJKQBdIGibRWooW35o55sVWzwQPhCFsz3D8XCPHNr8fsiDOonKnyLg0v/
7BtHmWkZLjOo5z8wYaHC0R0D31j0f3jVPuL5wgyFM1rIHeZ2/JGdaBNwWcKScKXKu0x8TCdLp3Qp
tbGve2NTPqr3pUswZz+LPyma9F3/rBG93L524HiSQ9yI6KmJp0msxJmyIYLrtJVrG7ehjqhWPAyT
yI1EcNqpiKjUT23cmtellvs4bJdpgLO0mXlK7iShgzLlHC9ALUtyq/jD7Zh9pgiseImAUSQjrPJh
v7cos9E4/BoxPZ1ct5sbDqEKETxE+7HL/bsn9G3VX2oFvzuVCV15L1VruV3JcdCp23K4a0+Lbtwm
dBCNdojTX7bwb4dgMAIg3+BZL+Nd/++Hn0TRiNqIPMWRbFQFEdJWaO7xDJvF7V2DQYSJyKqoUU2N
2zOWWcI8ITEX8ZfsltoiuTyVyYEBvECobqt84QIFW7z6bVD3Te9KID071WSmSvjiTQ/N9tGcGx12
chKu5dIgp6gjb9DEVZWqBAcabF6AcNj0s22j0n6Q2yuf3y4qWWOkoVhN7FaJ4BZh7+QwmyTSzYfP
ofn6ZTf9BuqgwyclHJ8UbOBuv2XdnK3cqk9IwsiejlgmZsWbg98BMlklRXOLfk+KKbnM04xAmpxU
YvPBJJEoMjHyFSlYJlvfeV7TiJ2IkuHt6yZj5NNhHFsMo4G7BT8ado10GKXDL1/+m+oKT2Fp8q/j
P1hp/bsMBlI8syEamay30BQqrH2d+C4UTmAkHFKZ70lQdCCOwha94umRjl48Ms9HWI3zg6nfddAq
tXhcmjrF7RnBmr6baFC/fMv/FjkM2VA1sMdC5ZRvY1WlvFbUsalgLbbSTOsB5JAIpiB1strbaoiD
PvKWzO3RHV1O8yncB6YlARnF9epqISYX3Q44BsUGMw9Z+uU4Vac9/t/3mHR2cs6wKUVxISk373F4
GhTcAuAbKXDmDBLPmdGUxpTgc7wMCRmBTG8QQmuZTYUMTI+vy3Ce94JoG+b4QA01Xi7uFJZZt/dR
hb8O1niqAKEYmoeJJoXgoeVoXhiB5Z8puph0TFljMp0Sxr35l+DjtevK6pUVT/GJKD9Hk1Nqk103
qEp8Tz4WzkCjIS7PTDR+fjRwTP+9eoMRqIJVE/ZAOlYG3IJ/V1CtSo1pjVW3QbNdrqIdBJ0jcVHL
aongeQm/YB5vhgVJ2MQHL/BqBCpC1cZCJyQBgdz2srrcn76mZD59EQaZixY0uBKK5qRbYTMiJLZS
W10Um9FBuPN6WUkgEzXdebFQghTmR88eP8vIKO/u6814X+3JJl+Qg74q59JKWYbHZM048F5fZG60
BUzh+OmWcJ93GdnL0EHQusnbdClukSjRq77iMQX5p/eyuVnMwufBG933eykg33EmTZoz2YuW2icL
zqGpdCyEsqjtRhKklbtsHa/LJYO9i52+jUQ8Wy/xGtHqB1Jpe1wYayKj6fyhMikb1FzL8xP41mOM
eJjQheeotofn6xK3nz1cqZQ4wUPy2aAeZegOEQg5Xbi675xkg1ZYAMiJ19LdZ7zo6PD8ah0dcIWx
z/ixyc8XQp2fK3CXN+PO2lzfkLNad90jkRPBJeB2RDO82xeI9X1yM18QAdTH03PNEHVW+GSqi7OQ
N8znCN7So6ONpCbYNQytpI1C6TcjKAdJ2PtpK9A71s5ppnvjmpH7AVMnfQnr7VFCDCjODtJCshHi
On3QrXn+6+yx8l6bL7bJan6+A4JYIAT107tHAuAdY2EstIfKK1+iF8uplmRQh/y7cvB1urusoUAt
9HCWeA9MP5gGomiwOANm2Jmc3M3F3pNwfpe/azPpkMwOaOd8dSv54fwUSL6yaOcYm7j9Es90O3PU
ZY1e/+Lqs8us8S2HdIkp0roTZiP0BtuYn9fwhF3S/oqgXcZeFYROue8B+wQAvsg/waSynNOxnUWz
59KtSPNOX68uE3m3cHK7IgS7VT1CdYqHiKR0a3WQ34U9zlNYed+Xozu6Geats/FoOTschzawtRaA
NR1E7JnimsGXteKMu4MVQ9x26l/86YZo8y+ZnHr0uZKL/dmauO56QdEpBOaa+PZVH5Q+o3DnT+Rm
tSIDx+ZbO+3idHXlff0g++KfZt0KcEyYJuvFLAViipdMpWfmkdq1ccI73Htc2S+8GADDelAYztPT
++pKD6b+P1qNUAde0pS7lHiwl3+ZcsniDWr+n83kppzOdDE9pWLdbZqnfNV/jU/0mMjUBRdeBBtG
yC6A48FM2wlz8w0YZykdenvcSvNiWXyFOBkSDvs0XQa+NvvTs+no90TDO2/lfRxEOzLm581BeCNI
GIGDo7nNUrCHHe5KnLP5DOw0AkEF6AyMkKj5BsRuDQfD5kf6/LRSn0/3xMPbmQ2OiO/P9gJDQ/Pf
OXECfEhm7yoq2dGHMOQLdxK1Lwk283FZry8HvGsCgLfiiOv2Rj4MHoWVrzris0bJskv84l1bR48Z
CxZF3XO3GJ6EvbG4PFy+yi/DF/z2Xl0ik4wwXnWtlbJTPpJH0+4xLyOnwC6fqqB+O4EuruNHaS76
0rYO0D95IOBvyVZ7tu4x96kX5rEdnJN9VHlBLnbsKDt5rTkZvbLlEwiyzQ4cUKgta/aLs2M810HT
Q7+YqRt6ZUcIlDkvX7Q6PlOa2EjMMYf/NdLxD3jw12n6P0sAm1+Jw1SjP71p+RPDKi6tcu426ou+
Hz3CUH0BadrcmH1kB7qpVQO5YwY+3+9bzpGjfkxUT14LQfes+p3TPMePNQ7RKM31IPfrN2V++hx8
IP1xe4Jsv6WIuRdmbI7vVujoL+I+eWhdc4ETCdRBX3vqVhmeGhB09+2+PcLVv75Zd4kvOXFw9RDU
fCqH5CG8yzYJBB/cWCbTFYdGbZlxVhlLDLi85t04fKlvIS/IwEwEIriN3wfLFsuG1IdQmK9PtjJj
NXv6vnLroAZLg/UFYhicNnE+jxa4+H5AzBMJmK2Cft/BusMLc8EEYY4Jix++iXaxiXDQSO7iZe5g
tkAMrwPPVn6B17rR/ZSjAhOG9+GBPG1HxoOkfYiDDF8l3ieI4IsU9pAdvySfWgE2ngf6fbpM/Gxt
bMw5IPI8f6QL4xCOnNCvPWWv3Fn2ND9gka5JjAMND91xUayuC32l7TtXP5DJ/S561UpYw+MP0tfz
Her5kIgML97BCf8IPy9BZyfzgT9kVa/QKN1nKyJI0aJLDoeC+FS+1o65sjb6fAIiT162PgXGOl2i
mt6Eqy5QD8JLteqfcAZYQc3xMqfaQqNlJ48xUJoZm4nwurOYEKBahYflZStIqE+WPzis9tmxaT3O
Rl7nS9DvLo8aX1pbo42n6jbtHf5jWDvkrxxOXuS8qwfa7hfhiCmR27luN/tUkWfHNmTdufAiPslP
AOYy/84SNb99rO+vD6bX7k74tDLl2RTP7SHZ4krDQEl5QMC6tJ6HJZksLGGWMc/aHfGSMbweXLVd
9ouIo0h9jBbTtv1zkfZnyHfzTk3u7lRoCnUa9of/1mhnpVdL69y0G860kodAYgyB9a1zaaCmzauv
6tV6x1owPC9IhGnlfYtWi2QxjEyuls9ArWYXwp+KoUhtnx/lbBuGMPNIT9j0V8/KH1Q9MKYmmfiA
5VWa193T2XIUa5Wz3fEGZOtBnYew2yjeDeckU8t4ShiUv7k83oAx09ahwp7UgAppaRE+/HuZsZh2
OayTdgPmMa6Eykel143w3X5B824K/v98zk3vXA3xNe9bPof+rBGxvfQmN4Gr//NTux3d/s/HgCzB
MdTo028xwzgM867V8nZTXr0CnKvwTfQtkteJzHFcBY2L7hJN/Hs41tT03S4XXUS3qVgQM/D+/Pc+
9vFFAVSO201oYlTgYH2IYVbFEazYEmMiSgmcsETv58vVb/poLhf9mgQmockqmKQ2oQF/cRPa83m8
alrPnNg2Xxgy66I/BS5gTGNtCBcFzWJvnYs2MBleTj5KtxFbKLq+o/IIp31ZYVOpzMpHUpbwiPAI
qKVIzTfyCrMDKnVtQXcuzpggtDNcMzGUjBkoEoDsMv5awqG7ZxY0MC7aGy/5AwM+mzDWxq+3m85l
hOfGv1yv8e31quDaNI4kqMo36AZN47W7REW7wWbJU02anGwjbGXC/O6hjI6YpgRliayZWh60zkNT
+hZt46NIVdO2s+ted64Lay/tTwF2ydiFrMVt6/Qr3avn4xGvow2OvcvzUfhQ70qneW88dU0YwFvv
9N4rxuI0a1Q9FOjLk/shHRBlUqsLvvIlUmXXyzPFMaZWjwLb0/znJw248J8FBug09Y2TQzKv6s2L
mhehpOf6pdmc57rPgbxaLjHycalu7I5ym2f8x3CKUDQ7mo/eyd8+FbOX+3tvzbFHmfZyz8+ttdl6
dLYMLTmVtmscirxq5uFgYZOyyCGW+J/YkjBqvi5or+10tnq82qt09r6S9qOfrU5bqmWvmEu2Phsc
yLsL1RO9zh0cXG1m+pJdbjsEbQADYIMjdvDLTbhVTE3r/Z+bcLOLJC0I/JjUzabzsqWxnXrbJGhW
b4if3S1/7XaJm+yHtRRMVkajA8u/d8MX/Tk7JjS14x314xw6w5xUZpxhjLt8mQc0svzceziHK72K
uUZhT34IdSoeJX6+pEdcda842gq+/CT4OTPfmXS8rs+u7Az34aFfSs8UTC7RXKuQio/CxdFmD6g5
cEpTZr2NL+aM7EqX/CLv7OtrKI78s4QHFTX4o86NCr06MG2Tgmzccfb5l9/em//u8tw3qDW6JILH
i7eQVXuVpFM7VM1Gm2H9AdmhpZa6coye7afWVX1zf7a/cv/Pj1rWVONZWzgW2YO1xTttc3XyHcCR
SydjI19ZRA4iSDtyCMB8Hzd4ejDSjufXhbqtHZ2G6mojlEyZ+UM0YMavLKo5QujF9Pdj4WROyu6A
TMfem7SHHz8vEm2Cjv7diZl5TdrliWUOQe5mjRTWKOax3rYbsq3djK/j5nQxJXRtmBe4KL8o71jC
V6+nL0LLts1SnjcL9RCvURyWA3RzG7hjGe5PtCQZZp929EYXon5glvgi+cl9g9uKm20HhCd+5pV+
uk6f2qAAatnpG939+WL+MyyZVvw0tLHImFFx9r71RBeTU9IQ+nPZUMs279I7Pn/3A2Vrb18cfP9s
lte8cIUA/ooz8Ub4mRkBqFOxfigoxs8gQpWNrMw7zePZmzHb4g8J6/lINUwIRQDPxkUcRmmL2bQd
BmTmLCfzuslTnuiHzL83fVJxvdCP8ZhH9+qMnmxj6uwrGaBQsQbHnHOUBCYpeu5pJbjXoAUaESar
+3CtO8kqtsXnMlDATw4oQHmZXBDGNWl8DgNGl3u6wtVo8f9IO7MdxbVsXT+RJdxi37rvMH0XNwgi
AoPBYGzAwNOfb2Zt6WSSpYyLUm1pl2rlSuNpe84x/vE3HRfjH2HhRcOmhVfn5UEKwdt3dpso5IiG
q43pSwHjj2HZP8WIrQJCLcYUrM6j31AWiteWb6dnUiuyVnefj8ze4jFj7/0uNnD4dHm1a4WvpTnC
x3hOonJKeWULhGI3JKfQ200vZ4L9fkD7eE5/v5Ck7KoIVUBjCdISpdFvh/ThTNFwtHiE+AEhZdP7
DUAeryMcg0iYbh5iedyJ9U9cLJWnMzuAh4AeBTgr4nm3zsmaEjmC1cCcXeJ2ioMRPnWQhGiaifLB
ig5vViz+MF97hQBbcnKIC/80zofVFQsL+x5ywh83daJF4FD4DzhF/5HUnH40FFgHLq7ZY31Lq1mX
YeXnaQZBxytGiCMuKae+Mb48aQtbdny9tg8TLLEw0/KvIypSFSrQaPW5ssdWaHorr4LQ1abLrOPn
X1qCM7ADA/Qbj5COs1qbH2Vy3hRsnYxLN20OCU6d/Ptj6f4Nq5p/LPTbEXm2HpBz7yy02UNK5Xxh
B+eAoDqrHsiUYPqEJxJZcA4s17uvS8PEw6/wGMJNE96Rg9Td0eB03B3LuaYdDzVBeghUKFBd57Q9
p1cSryDK8BftbZ204uFpxpj56ecD1VO/Tx/y3lHSvUvWzAAf96j+lEIpAeBFIhCW7g+zKFit72+V
JaP+oXaHa0w82zuGrDx0CRNuGQM8X+uixVI/wTgZnygx9zZaWITagHuv2Om7fWx+IT/d2TBeEMjw
dMWAE+NPHyEO7yLzFvVTJKfNajw09agzwqd9vOoVjhWBoeKFybgxQ+WpCcdMNAlO8HDUOKVKwCny
5TcjWIuG/YuBR5fDBqJ83wLVzUOJshTuHOKPL5kThWwqq78fSQt4e7gyvyKU/Z2pDOuuXL/4URwt
BmQtROusPaZ/KNc1+Oj2FQ8sB28CRiUxnBWnckmY906xaGcld+XpmJMSmLiFoDZDIbQE8AKWcoB4
pyVbGQ6cCwMjUMhhZ7t2C4xM9f5hbQzxw3Sq8RGEW7TndYJTwhiMmQII4z+EnDcfqJEs4sdm5V5c
c9z51D6Nxf7LilUqHkKcbAlEaz/cFX55SdGk45G1RHIjA8lLe2h8ptv1rGnxio61Da7q8xluOnhe
lyBZexIF1axpbRuIuHePlUm7wD8PH8DnQgEnf4yK2WmGJVWHsrwZdFzzs3g5CuAZ8aFw3yLG4qqz
nzy8Zyoc6fT46a98DcLgOVi5WKGdktoTjA6c+Iq9c474fP3cna5sGJCu7O2BmCntowL7vSHoeKB6
iIuxCeLmwJWpc0pfmXeEX9wuhAXSr6adpGQn6MbV6JRBySVm7POgsQewQ/sDSHdjJLK7sOmRHJlw
hPZM+FFWjz9Xe9K09U/2yzvQtj/t9QtwXy2907pes5j8hzJhIkFeXQJAfRwOjlrYu5jUZ06A+Gm3
IWbq9jh7AY7jQo7T2DkBD/CqGPrbtzp4LR8DdQw/AEQAK9fPU3qKDiMjgJgr2+eZZSM8BctoEoEM
g9BWUwuRaGRmKJ7sJVFNFLEK5/mhr1DchzmOeR/G5jm3IlVFyRoA+mGqlh1kD6SPn3b+oTm2/sJw
3z7mtyOiNi/arrq/dlkneH12Yqm/wqKd/ji9ePk2n+3X8gIiLsrwawriDrcyZiOF4vph+eL/UapV
IFcv34wnO1+LXiNl3P0w+wx5HBh/DnaepHfavKYBlns8hqNgkvYoA6Knf1sgi6EgKzyZB497Nqg8
TH9cIqF6u4YHPmavKyD67JhxRhxYqPVpdPLqYD0/2tkq0UJlY/gocH84Of8+OBHf09aaLA7mLxQ/
fx6ciiZJJ6lzZ/vuXd3T5BAi5+ud+tfxynCQWITcXA+X8SwfPHfefR9aA+rvNJ+/figpf1Gm/igp
IRvIFtnruEKoCqlif/4QfgZD9cdxRZwf29ytR6Rxbp82eu1og5YCo0dQ0oudYoCNvLzdDxAcW22c
c26Pcxf8SP26kHZb2D+dePLf4P+fv+zXpPG32qK8FJUp38+rnpQQmorduX2P4OgSvzF8uc91GXbg
mAOmzRuO8DtZqXBn73OMJS0OcRkHShdr98M3vx+9EW4gpa2PNFoV1aYc3tXJVfZeZwSP8FOB4r+7
4Kz9wgXhxTC2ne53MTVi3js9sSyw2/Rwcq5dp4Hv2SMeImXgUzh538AJto+beW4/0+brGB7jM8xb
dUqhh0srzTJa3eku6Lp8XDdqVwC//Yb/8uyivscTW8IJ0Te7tsRgdNodCAXiUqfLF5comJ07GsSb
0pYHOAb9u6J4Z311Bcvktwf/briyarv60eyUqx4uDDgI7ybHCSfhwhwewkfEodArp6ewO3xC7cX0
080Hx+wZ3b6sgT4ws/KHXeKXJuv9NUQdwccACcXqdN46m6J9HY6Ij6xezbk6VCTP3L7SmxIUg9Zr
4iYGC83AEDmwz5K3Gj4+pbEZnG52/m1+rdyVa40AqmnKMOxPkJe44Lh9NlQAjntgxceMQJGUY2+f
Mo7tEvFl7+YrIGciWaiSsoyt+hY9Iy3M+8w2evr6sLhw/gq9Yog2I8tdsuwqkcr076fwBvoQltih
9VEs1E7Yov1FFqkKSX4+rZPau1o4M9irGZL9fKJv6RG+/32l9+f9fql35YeFTky6qKXak2qcJAhx
gFjgEDBQGbEI3L0EOQMwoJbKeW2v3wxbGV9eibvAMQmnQaIbHHJ6tLT+uGNXidMtZW7h/vs3/rAa
+hv7RK7bc/EqKrV3nhUDUepDOz9PKlICf+o93yDNvxZDIFK/7S27jrRa3U9c6bbNR6/oHiIOTs+T
etYJ0Uf/b3f1zgfJ246cX88sPOOImbyB50P82KqPeF9Wf7jWGxjy132Jfu33+9ppeDu2vE+miVmW
f9w+tjjKHpUfQJefHpQ483+7zKpzUvd5yWVQCdXQ7Cofsh0uD6NVIg3+vXrvuNhft/RWP1jXrnkv
xS1pTqe3/0ASgsNwRYNOdSZF1+nuuyGOzM7n/77uf71F5iPw5UmHhsvy5y3eikut3YqD2rMoj4/2
E28eFDXr56QgT+mHp/YO7f/nHq2OiL/WROvztvuhAD9W8mGnEkWDFztBDk+00U7ziVks5r5t/zb/
aQb03mP93yWBmyF5YQr1C5P97RGaTXuySrNQe0ec6FPyKU+m0HfcPZMx8Spp+u3P18RdjFX7Y5vH
zVPGigqcDnYQDLk/V/WCsu7RlYsmo3hthRDhAiN1rfYhbfZaxE/75NmD9wIFBT8R5mhfFCMvzv1r
qvfVz/O2Iktgn7TZKoaWFuqCr9Da55J+pPiUJ3W/8uEKtSNW0TYz5ta6GFrjhY+J9nAj0hWeXj0w
aJ8kzxjsyAh1DgTH2kX/PLw41/E1AlQ7UGSsn9tmLWP0a1s+jSQGiCiKJoDxNwhajFoRZg1OX82a
Ul2bdxLSI4tgF+wipI34AnQXXV9WXMU7xxRUNn9X1+3AAyZ55yWyH0lsUGI8i/s4oeQ0uaCoL0dd
dMdkNJ7SKu32XwtF99WF3tftLSTqIRNv5/656h3zgMyAQgOPvfI/wbLp5y7Sd1rjw+iVXgedHpb6
rhGDB3yVXjPCYuLxBW1q0/Ro3HZBTk2T1OPVDKEWBJK+xqxbt02vgWDz6neGkA3h7qIOI4hirMXt
7JZ1pqyp5WMknsBDfCX7qZ5ZGYb/02uC8gsakOS8NhjgPJmYuw28QdGGB8xiHnYNHn+fd6FCyTSa
TFc+2PqM/sPRImskb+5Q9WzN7WZAclMzggVB5y2M/c9EDcjZtxyCqNBPPRcoLMIrhKQefgMTojc2
lrdPzfF+cpp9Y+SDzXkHdsoH4qbgQvn8mqPPIj/DG1U+GbjJBURpRFga1JEDIx1piBmgTKfgUfo1
Dly666ANdp8EC8gAhtoS/9FvlUlA4eYHIgvsbtfugKxRHkLcINWAevKaTC42qRyEQFTjNtjH1RjD
olEBmjR6jZAJRdrksoAa1R3u1mwg/frmH2k2hYeTBxw/VqLKk3oX5DXM0j0Y/tTUH7+Qyd24nKoa
EO0eb82BNWLJmFHRQjpdT6FU8286Iy4s1vlE8m9iv04MNbFor2lvCNhylDHrGCsRdW5LU92NW7d+
MhNfuYIhh31IYAyOG0zMBQrEqhJbNrYg1915Wmyu52A3xisKGQdgp/KIqZxJSjj3Hh27lvH8T3F0
MiFJ+ej9Lt9Ye8XkI0R7mve7fd2wYNjEB9cYwouoriG5TPd42ENAJF9tCXIHfgqpjI38gRwu6Ays
bDXhL36hISQ/MSt7h6lo53Z4rTqb/Qh+zkiMtki+cZreI+R3IbwbwlyHhAOyFT97ADceyp8+G1iZ
PgfU+V/NguAB4HmAeaz5Dbe8OcYYJ/+MqG5sAZhWjy3LYXJ21rHwCZiKeKfskuJF0bpn9wnOv/LV
nj58DOdYBmdG37w6BsS01u5Ed5znw6pr6x7aRiw99lF3+NgeRRLExQWNdBsfpybtHp42kicn5yny
vz3o5rHfMb1Hwo0OYZInQNBx07sE+mjnEk/Mx/Q5QiHhWosOJS4MZcEjhGk+x3Y+u9/8O49mQdXq
3x1l+eDICwr4isrgTl/yqeK/7VaQLA7LIlGS1p4pcEmO0/NGyZgOlPPyao9Nm24aTWHpn0ifaTe/
itrD8uxS2oIXK3t7uqVLoe7FQvHiTeUZfllu0Tux0zxT0iy2x/AZKeQXbJtofmCIRoQAU9PtiTma
EHIC3JwJmLXhN2baWNDyhwxLeC+30oc6PKTtoCqcbmNDJNSzxsdpzeEdlpzWf/rmQo+N/mcZP2BP
nuzbZAlz4+PlTM0Rtrvh1SftNWJCN5CCVX9JlkMfD6CUyDgEE5MKuecS6mH/6iEt3ObLNNCuQFTA
BJEGaYjJDGKfCbBpAEEyQhcKL9ZpvFPUrJ8OIK9zzAbzJn3MbhHbGJMGw4d12jMyZM2+ktD18eTD
U9xJ5G+QGec5glUEHVHIfIFeXD5XW11K0XF4As/p9kUy0QGCEtksceWOZa+TYm8WHD1gRweMjudw
ggrCarhfYPdjXKshYVUM2CD7LWgH+Z2ZYS87c0oc+D85ERV9cUlmtd94CZ+G3H+IuFLMBDA+SneT
ksycBg4Pfs8QNj1iEBzSub+7ogtdjfb9M/8+6Rljadxgohe+SIlZoa+OWuej/LgFcDm+LHvW/TX8
YUTBcMEcKckTYp3kPyFJKiPJZfYfKD1oMU7pbzsBg1Dendv8yLAGuHW26z0+vxh2RB37SxBatOCL
u2YYxf2wRvGDqSFoJ2iyESJB8bYl6mf5EzBopnPoQe/7NANSQH0Fxl2U+9cpk/ldMM3d29klaiI7
BfcA5z0jrBgkaAHrxCjE6H3BYYWgApa6wMiTYUjXhaDiyYC81wDzNI9+ppjyErnoRtwh86aRGV6W
l0E7acZUkb1KLD9L34bMyUkCHPDkmMLg1OkQuuV0BxSct0BcMLxEZ3c7wzZ49uKOyqy0oY8+AiW8
DgWrFetigiPsBy2VXYM5mU2U0nJqwAGgr2dCQojWcjhxMhK8UPh2x7wcx5A8F9uYhwf3kd2zwxKa
FO+G3gfo52P1WjSspfsg9NblRcj7j663rWwoWWp2B8/SnZtvQhbF0ziQW/ebnQX9Mgh/L48MeyXA
ycExbCfXYeGdGJTLDEp5+D0Q7MYbNl+PjKEGX/rKu3hMSzE/DPd+5X5dg6ESJILryawQ8e+2ll0j
UDVPXuAEz43oM7wPobhRwTEnsSLLlShLxPdxTO+o8fT01G8+8rAJ7v1z1syGW2isrK/Ee30YFwFD
jPjgt+Cm2zK5MbMr7V2gLwmAqPlniF1uyS4u0K+fPViO9urD6Fnhg1h2bgFGku4TcHUMuss7b8jK
ITnIzRdttOX7dYxACaoUHTViQXD2LwW/tAiuqy+FRrBQ+RbaUOMDItRiqk/Y8bxqSMppyfZXDCUm
jXyxLZCiX8TWoOFrcEm5YEinJfdv3i67GGhOBcWAd/6WQJQkdSBllNWToq+nQ2AiH3ZcAgnJUyXB
vdYT+4oFBfDXNvJdTe9DhffmacdZzUW82o6nr3XBCwC2dmTHFeM/ZB92PJ7CvnK+uFEnFLibnx04
bs0Bppx42jqghLOXA0M8Lvt4ceOQZQBwQGublJSFPQtGPeO4Y2T22HdAEbWwiksm++aoOzhwT3dv
N9oxJcOP87v4UJ0pXgi/tjL2xL2rJGJT0kLAdLvssxl9H9zK/tz3PuGFjpExuLJzZMvtALwD7Qco
hvgFhPjwpupMchlLFOkpXfVU7kHsnrWzA2rfFsEzXAHUE0EOyP8EvwbDZpJ14cU7MiGUF3VEnc5U
sbdYOZhM94hrZQBVwdGcAa65XKgld2gjFe4F4YzLu2INFJ7nAduAiZHhzuWwtUGZPA0hLdx4s/X+
fXGz9/0h4+UYBTRCM9GEQB81Pnj3Uim6hRTj7Ccf2vDu0kuQdSZIJy3/Oc+Lb0u18TMNzpsXRwfF
m88rD8oOT4S7VWDCU9IQs0t6LrsFxIltxUzndOfSNwerDxGaAi91UeztGT529m5qhbDj4vPOGU7F
bZNGginE7GkT4UP6JvMt40OcClfsI86bK/ZwYre9Zx3OFrYBcph+QINV0Uy/92cKog5B9VItzXiD
pQ+FcitU+VlnbYwqw1ooHorlkNSt8IhcoPShi0p2/XX0Ka+NlOn2GuOFSTW7LbrD/eC8NBQ47bfB
NSATqkUhAZgacWj9QAx/968VzAHSE/7/z3wDigo8IXNLedVZZ2j2CHe/Y0fqMPx8rEgLCMt1RW6g
YId1afQyfYSlCOKgkyB49vEag/V/UmOdfCOPmRNv5bV3nzIzGr96ZOTycTE213+AMTAu/y9LqxNe
glldh4jf96U9nopWOZp5neHw4tBVJs/sbHcycUoeNYYf8FWj2WpIqmEkXqsXIQdRk+gRR5ZnxFCU
42vlPnWkn07bwwrsMnx+36Zweb0VuaeMETnHCTJ0Zb+PMQUkqJDjNkUVGuYfMIe8UhChgNVGbdAE
KsfK9Ap4HZRQJpw9RKLD1PySnDw42nM9fnlLHmxUhLf06Xdc/F1oNLqcKPeEZgPHD8dYE3Xoi8g4
he6aLj6Ww/O3NKK4P/SExhoT+Yt9+84/VjQs2mAVXZjVHP37/AS5DgvviHJ2XjEBg+wanv3antfh
gAlr/H2YYvz72Ps540YEn4V9TYABiEda5wxJ0AF1aQZhsniSKAX2Ez3o+BBcnPP4Njl8kbZUTjAG
mbw8DNZjni9jHqoxFvLsaZmRWVFFLlF3QBGQGZvdB+HQdA1iTMRxHAwpgJX46QjTFvT74dfVx7RY
KC+mHagbRijFddyZXIO9v/Ju7DdVcBp2NhrTBZKpOHVuzmtZcsZx85avsBkVLrlCkpxI3RRqd3Lh
f7qHbrPBpE2PRBV4YA9pJt2giZqIYti9TnHBDRHDFAm+tFHF+PJpX3/yApL/Hv3wFYkknS4ItAie
FRDYbxBQkd8N5dZF932hi228FhrJlsmc7t8C0SdqNl4lUnbfGKh99NEqJWDNqRLdewqZCg9FdI4O
EUx0grgm4x5nj3jScIsMl6Q54p+y4Oy0wSGUoZzhdul833pn55MXKqX3p81zHvbRJEtNNHO8WJtR
xSf6cE7hPiqjw6BcNn1O5EURKiGVMytLxrfirBI0c2fyjUlcY25iQoyhUnK7RP1kFHBkN3IqC3kY
DwTD2K8Cd177OFVGPBlf9c+cMcgaleCYYhcyUuLGazY7jKh+ALPlX15v75spPnQm+BpG27L5hlya
GtL/pjUv1AJITSYCnLl+tYHlH0ZEQTHi2zvNQqzfERjmMe6sBc2gG6JV+ZAh8YOEYfeyczXvMmwz
cAyXdbQ1ewTXqdXs/fBAtCm0pVW0WtIZ+4feshjx0ETII6ZlfTFKZV3nQqtyjw1XciBHFRtBWOqM
SxonNGAHGt8yGgNMA0MISn0+lbMy4I/StNXh535CbB6zfqWfojph7j94pqW/71tUeFqwmzDPTdQ+
iFRvi5Sq4Cik415X8XFIFtaUIRxHI8aC5fgUt1FMWDFwFX8axtKxpyQy8MYG00may4tnbI7fSLq0
EUlbWJn6HMH0CiPkHWgIk+Ghfwt3aYuXJbTD+5KD8pPo0CHyegh9FG/dNX+zbYXGkM8nLhKTMi1H
5P5vVLj73wBMfMVA0bFOx8H0DalVynvdVrqKSBtegWWr/gFwhBoTRhPcVcumR3jy1vNNMBJl/DTD
8fWMJgP7WmnDrt1+T5pfnivfbIBXNtV6Q/ikcFa5fEnxa93S27uo5sZKOjft7kxUj9jP7eJ2/kyY
7EtM33hVycTwu8HKvo11ir8r9AYZTASmKvJ9OiZW5Ob8+87/nliL3QJ2MqFXiAa090wcDavP3Lhg
WUEzPrvMHjuvGXIiXUBOED8haGI/FyWBhGzdaQaXMZq2ywoOAycqm2Hxw+Ts3cKPFAP+T5FVeIUa
JP93EXBdP81zbSKXV3nbOxIhpg8SDqUzdubSML8xmbjtjLA0chJ87+7lYo7UaxGUJVHor2t8fOmY
lWGZXtfO7bkjEO71A6gPCfX9xBe/kNE6Mc7I+tHC/rm/Wve7elXNwyUzpvq4SPMZluwDvNFkoVg6
zM5bMIOsitANRIdkn8AZQu9Z+ZV/kiljE7IakYCtiFRcTWAYrgadQTOFdhip4ZV/cKP+bIdSorGh
PJDBXjIgBCw1G+mXJucBV24fS/M9UbxH33TBEbMHfMYDwlfV1yOovX0qplOqxJafe6eECXuiI44E
nKSxop19sQl0CTi2QDjNAEc3MAUDpiEJs9E+vARatO8V4qxwjz6aaxy0GLdjFYTO+qg6O4u+ke7K
oybxpYSBNhpKiMCIKFEm0lrvhjcaAWy1BRerEz5hCndhaJUJCd6ZFL0wMrvH4HOQbwN498mDwFZY
fsrkNexExcZIy4im5ctcPFOcKflDt+Rg4fZgwgOLVBoiavTwyJ086J6x0QVDuYRYDMdynA9qJD6Q
AemFaB61rEluuLO1oeQ+k5+H2/JfmwY2L6aikv8jW+Qt/Cpnfztou/jxmtfD45JZ4TEyvusTltA4
kJHiKXt1bGwk97X899eq/kWhe7vk2/iqNo3u7XV4XrLVVBvu1+Wawcbl5d1eTjW5jM7MVo0B8rch
X8cKEdPVW1msyHlwjm4s6y3FaZpUUQqaw5KC5Yc2Q34bU/JZ/LkgbyNRuZG1/bnh1+0ipj/ka18n
ew8XkgQW1NaKzxPTp5P3ldG/V+W/X5ekLPgFXWjH6lvf8NwptaE/W3EiG0HXbxgDHWHlrgD/VlCB
utETL1AbKKj80Rrmvz6Q3y799kCu5elZyi8uLQZdeQi8NTomGpoDaA23pDv5951qYm/5o/YQK/wr
bgoxiaX9+ue/vXLFg+yVwtpfQKdgUB1M5zI7ZB1P2FEBvc4Z9l034Ppy1ukfot3odR6oT++15ZXI
KurhfCnEENMboI45gsI7JMDYERQl0ocpXR8aYtH9vL66avTvH/4eQSjmktj4EJal6EwJEaf9uWnu
2sI8n1eq0iN52RMx40f/7Hy3PsY2NnEVPB7RF//7ou9jyf9cVFcQmMpYHne0t4fT7p8kLci1wkiO
KaQSX2ZP54yShIpLZwRVQKNsD76JkWGjMo7iW3lgpsN45zFqhPWjjalp7whAIUS4tG3VT4fd2w7y
fz+QDYSAAthi74zYbnNQT3LVQF61b3S2F+GEYw5wlXcJZxWoFxqVHxblPS7tr2u+la8H3Jxl9ck1
b0AlwhzymlQJ7atwtfzhWuZ/vz9LVkxybzQSv/586s9bLe9294vSE8HlnGaoemEnQuBybvHNu6et
h1pjUCyPAwkvh0metGuyGnRgQHauuF4+YMDe05d7V11z/VRxtjv2jQnhICnk3SeqU/Bju96eEaDC
Smc+sXNQQ+DVLcPtQkJ0t6u1NESoeYuuo3sAnCTg0O4A8AvvTvw1+qqD5zatW9iAKktpuQFiK3qP
JV4EXzkzgHYH9rf6YV3+CwlBxySf5ETFZGT+a5f/7Ss2aqX7uNUd8Qju4hH4pxD9Cfrhf7//73Z2
vx7179cRj+e36+zIisNk/KX0FpveRnUnk9EomNMQX/wx04yfrvbTXb3VRepNUfJ7KSu9h7uKD8nm
4OUec2tanQOuntyghwVCdlA81tX+H+/07aUurmr3Lj/ZXoQ4pAHMKsPNJECPLDvrE3d8dYY/3a/y
dtr9tbpvW5raXhW9qTSlV85ei/vO7fb1cZ22KI98ogG8gjEPo2hnAunYne8yMpFJW1dpkahHdsHz
p71EfEu/HQ1//Zy3b828GfLTuLMEzFmwD8kpPXFuykrnE7wFWzS4sqZfQ2g4zP+9+MobBPbXlcWL
8dtrdj4bZ6068eAZBQcvdyOhz7MvwFJoyf+jrqo5hY+cv1//64N/J9x2ydrSdkcegtxfDY+D20yL
Gd94LLpgN3YWTVpOrhk+LuG/b5rv9M/1/k+xY9EDoE1jZ/tFcPrtrh+lqjV3nZO/CypxW9cTjHSz
F4gJUromBOMNrqnmlPF5hHNr681Ogfz9jEqXARrh9G6drgJEBavguT3B0bx5Q6ZWdgPehELhxALe
EeZZqSH8EAP9s4Y/Io/RA2HnsiPy+9eMCdS8sU+LsWBE0loAM38JBd8DBw0ePXN1C4tZOiaDYVoB
HqWNLnMy6hMMJPBiFSYuRe8wV1fC+cRpo5DWob8LKoae9898fUwZhyaXcExIJHAN0kG6vQ5jPJQq
MLSBIr0PJbDGJjMjiN/Q6plZoRNKL7E+Z/x7xeAXcghoPi4TGFEU7mOoDE6JMQYg8YOjf/JHkHTU
8AyRoHEtnHReuMXMLq4WIRc41fanHNJ1TKEi9JB3gcLD1olOV6c7BwAJTwkDe2O8W6vbWwQfP27c
Bj2v7F17CBX41+XhBdXfPVQieBroYStvAqFn1u1J08fQnCDwCgaX4BEqS+nmX5M9E+o9jkQaFbQg
XAhBKW5MjnJ0TDSYJ7QVud1Z7vwGdMzoW0J046nDy2JAS4Mmr04wsUOtic4NtsrdKzZy9hoeZ9rY
HOskn8TWiAyU2QlZWz7Ffg83nBI/FkGMSTHKFfTWxhfbJLQOnhk//TwE8wEKIsTEyacgdf1nvzO+
CtUTGjTINhqqixoP5i4WB8YEsAcJ3BWTIwPaxp0g7xJBEOlnrjkjETh8JPn0AfEgPPXzGHuEluSj
gLBD3I6lnh7jXRZWnoWK3/ukE9R9HWmdvmAv9dpeGWAu7OjeHNa02NceyPP2dJJLDBGTcrACqF6j
fqswUKhZxR1i7GsovIW6kACYijIZxfRhfJohYMFbdR8z53pg28wvxKVEINYyxAjM3jZ5DDs7ucEU
weQIa0/YvIEatPAQBGJlIePFPNMdrAYVtzmR8c3OY2h8eQ+I+oWB0w0Wy94lrwV/MFwH1eAcNZxA
YktGfUJVcMz2wMqMZwhsc+pYC4v4yaHv1Q3KOpIkCP2Iqm9JspF+US8wgTIQC48utMtkqjom2jDv
FGQtdfRGZ9bWjW58tK23yb06mWC1fYP4PQHClCKNMTvGPrGZgX7VOIYIaPLOdFiKmLM/h1LY7c+2
7UQCLzc95Kw7Zr4nj1wynfGb5EqTkMkgNlD4b5yB7D/FypKXGtzXWG8IP0Pn++h+p6qzVThVTuwD
it9ZqHGHWXrptP0D1kER1kzoZ68pU4j+9ZOM0poxZLzq7TNS4Xv3FYiWe027DMTWj0nlvwB2727D
LtWE+TjmYjMEcwQIpQ8IDNqodn0mCzjoULQD/eFKBJfE1resHwadmKBv17GPUrPGNGO4H7UOEOa5
50ZuJ8NukUHwE9WumB/Jgwv7mdAZGwFwr+o0247pzPBUF/NTOYbmJ4rg5KPLXwpzIxTSLjZI34hx
CaReLaYKleScnF3fikUPgZ8KNRsbgpBm5v0mkQdahiPvLmqg6uGmAJRIwY/1F6yDjD8USAMxYkDj
7GF6c/0EHcEDJVhuyUALDUL8HIIAEROygVBReuzMruoTA+V1P4UHWsuxyhTfzsfqADKFw66dXJyP
m/fAyqZerIYr6CNWBHUq0O1Qd7qxoF9om+r7mUigfUTw+kbIwNgn1ieHB+eBx/QrKt7b9hmbjpBp
P/o7jUtc+jCSvo50Cji+Oa0nBq8az5zmlomrHO1S7WNGdgzjUHNKmb1YBVVU2sM7hx+4zPcRZzZw
xvEQikQieIeNh06Nu2IuqaSnWEwuL3hInSIxQh1yWMxvsEbsbihYl6gjGSTPVG/HT6kgFFjuv89T
RfRiv5Uvfx2nbxWcdK7ucn25XjKTEgJqwQEtPPfde9iMsI0QAdCocqZIx/wpL/4PV39nI/919bda
ztDbsr7VXP0U4Ru0uEecn2xKTmDaWor+AyXJ8gdthPHeif26KNacHZUGVSce5a08B1lcrQwLc058
hRDW3v1devfNHjUAec6f5bp2kQryke+xR2LsHnUnO8nmNSXpSHBqVqRnjdCE5i9RXlgT8grA0JtZ
xRz6srXGBJaJd4hJ5OL12f1cHNxZiQlSH0+5YHKb0WhRmJSwdBsm2bsUBeqT7Aj4FY6cIji1c7SK
zTwfNxvwe5hKMwoHh1PCAI2G50c1YU2sVAqLSILEi0EffNsmWHQHz/nx4xniUAiRii/5Mv+VlSCk
bUz6Yao4qF4Om/M87x/6e3wE8o3JBAGCPpvt01W/mqer0HM519mYBOPBLewO9C++WNi1TPvH5jBf
q1+13x2Th9VBDgl/zoaEXy0wcqO5MDN1+Vhec5TTut1HKwiXCKrABO7RrnXU8X15i3nvG1hu24X5
imp3aPqY27pIw9jevUuyzX2IAh99QQItR6RX2BX3J/U354B2teONrrby+fniO9wNLiwHpxCiWzHw
aYLef0gOwnUAFz4qJNytNEakTKpLzLmaEJ+utMOepzjP7w82ZHejeWpYkZS2pJ4xU2yISvsaP0bk
W461QS4qGeoMB2m6xQGzYwdhDEyiABTa1aQz+N6ceH3Q+NoCCWo9QZptYKqpOCgK5PbQOwQGpcMh
atMHqe/2ayjIdAd/qUQT/PGD7lBlMIy5kg3qgYuee1rDGJRnHUDWYCME23ix89cKg7ZTeMeBAKmD
IHgW88un/jGSGfXxFnL2v2KofhzlIEqzihKCLIOBttUVux6ThocHw0HwQGGD1uFjeJwjmcV16h5b
vQLa7kjHZ1ANOlGOGxtEqy30wgRbmm+qgxPlJlS7sw9VV6gDy5jpGAUX3NZxjphtxd/8mhu/nIkx
t9Ym9xhM4LkghYQZdL6EmAUTR/V0Jz0l0nf7aU5WIRGuX0aCyx6CDaoX4nJ36wpgewyL8TWCZPsa
opaGCamNHyhV9UAOXnEDpk5EJCPTi2NG6gu+IxcPlImcoSHb6ujtHLyTmZN/Uwel7YUMVOf5eand
+zVt8ESihPWYJBFUhrLCCHOoNkpf9yo4vnBWAjwd7VesLapRDWNJoHUr+1OU8ksK6uCO6wBC1rtz
mwBhTCHuouY+R1KQU7ckr57iW8M1oAUUQXK9YYBD0xODaAxC3cNEhdl1s+X+UAFKx2eMQUnuYokO
vkWcieDl5T42IDnDvQvMO6J4/SrCitL+Qmyyys58ufqyckQzR9JvsEsbnNmgHgpda9EbZ2pAoYMJ
DapOnX/7Eho1uqMfWv33tlvsmvgYayp4GfiJ+m6WgcOycrUuJWCvB0HkODlN0DncnePycObNGBTZ
HfMf3wBGMh2VNZRYDlVQrf8fae+15DiSpG1fEc2gCHEKgFrLJHlCS8ECAZAESGhe/fcEx+yfLFT+
CbPZnZ3uta7ejEQIDw/3V7QhZIsE4ev3m0v+4SHIL8QTUEGQSmgb/f38NW7J2QyT4D5NXY0m7QxG
necAFv0fhlFetDJs2Lkx1L+HkVXpKvsPSr8HmkZsOY224NCbKQ2tUPWnz/k+Tu1W8nX1LD8Dxsm7
3lKhtAFvl8guAg6OI1iZeD1E24gFRx4rsGy9FUDCPrT2gbH3VtagSQnmNX+1zADUEm1KXaJ2bL0I
pd8e2nIVe5UU6yApewh7TKMnvw+09W7i3rbW5D4O+n9WoDDneAA2PPL/bY6y174PXUtKKq3UKiwZ
YxoavCS6QddaxiMf+TyLRrCTBrT6RQGbQq2zAcYKch9MQCd6uzURi2VFLO9vs1DLUKTcyirTN2I0
Yshfz/PjwshQ6UQd5Uo4QS0daCaFgehPCSBtA+pod1FsEYSpdndR0VhwTROkPyqHpqVAgV//IBMs
IcaLm+IiI7lEDRyYcmsEpo7qjbl/2vrwA0AGrz3gYaT8uAVNDe40EO/2Pt++XRfXjYE+EZzbYbFP
9ogQzKZF33enPJUXpYQlhX3+4xVOeHFk3VV19/botqo+QH3CKLVa+doxV5HF9VZ1FVoBKKLbEsEK
aMEDlSgJF0W7AF0EXFvdt7/QrEG+dZCQjBk2t3mr23DExBz+Nse1EppX6tL9eGan+e+wUOcfQLLm
Ggk3nRPFvQyFStSbAdzo92FfnLN/hsWAj0OtyyoQvb9PdrssLDTglHiafyKn7Ojk9qALxIIUD/KV
1sg8xLvzoNWXv7RJKdveFj6StLBmFvVGSPbGzJ8+BgDkhihiOyVyBuB1vngvA2HgbUUVSKhOgR3h
TZ2cyjfYJgNvCCs678KFvmEu+aEadlE4MjcyiGuSPyxolaGEt8NOcOwvIJeLWYUMjiGeoSsW5x46
WQpl3Lk3VBP/FYgTZ44obhk6jGFaB3/PhnYLYiuR5XhKbtRVpij9vlcCFUJZNdtKQ2R5M3BNUufm
Ap57z9fAA1AJnxD8/1gz+gT7SzdcwFoCC0/lItzIMHv0MWmTtpJW5loSniEZFVowOHhQAXvU0PVt
w4tfIYdYBGvd4FV75fqaa6Nb5/h2/TRHlmYHQ3BHKsJFvy/+D9cZEU3cGpgxqxpvgb8/V2pBHjSy
WzwtSYuwdtgGtD7OE4OeVGifU+d6+NBC8FhPV826EtITtxHUi7M8aT877edQT0d3q3ttOTLPu6Mb
532jSdHJEBH/7/3JK+Wlfa9hcwmV++9fMYnOfvYs00iEngV+bHb/hZBVVx7kOogDPDgi8AD49HBs
gDwALL2fzD3tGBLTKwBCGfxMKUOtKkfKl4kh0YMHBUJL183jA64SOBm1d0arZg7FpHJx4aYecVJG
oLUxToKq0J/2MNfCrq4P9R4BW0fguCkiUJjrtEaPxm6l9m+w5YvpJxvcquIvtVZGmgW5qVxjoO0Y
3XnT4h04ZIKps1N+eSOcgiH4bG4z/d3rQKgy93DPgFYfPPhC4VraPYfKzOqxoj1DsMulqH+Z8G6m
TsGrf46msSyQM0nDwWmLnfLPMn37pWuXlWLlmXVMI0T+1zkV5WIrsAGAOtvQyPYfYPSGBk/azWWl
YoN2FOA/6mn+6Y4Y2ltr+5waSKR/npcVkw+adpyerPkNzNXj8LKztUO82T7UOeUw4+sqxPJAdMBB
ovTw+4l4hbt/vqMNmdRSxP/Uu7bl/X5ulXoSoYkk70qomvZzUA6Kw533296ianwT+hDYPHfOK8y0
oa+ZbBT2PqHrlPTkUT7KuBLNAQTCj2jiIxRmdbICtUB4oenHc3l0lUExp64F6xF61o7KbKf1nm7p
E8bLaoz0DBrlTsiOm1gDSoP5oZzi2APok6hX9KuPsHtfPdGDUzqQHN6o5VFtkvrWoI3EgyHSgPaa
shOKZogFz1Uh8vBgHzdY76q1fhuJMJv02zzVEkKviHz5GHEs23h4/Em7j24yhMChiIKA39ch1fFR
QNjRkEMAFvGt2DVdbEAgxEtjaDU6EpIaCGDEr2D9CAcC2IluiXkjqJ1W4zX3ChO/rWstscxQIb3F
ILimCuB7g4RFtrFCbWFGmBpd6rVoNQIFSCe3iYmvdEP6/JIVqY9uCdY3Hr4caqV2OlrPWyZHrXs0
vWCwlxCutGHVWYMWAy+OYCLU5AmZDUBoJMlWa7h8ncsKMGefVgbNGP660vdIJPMk06GiXGcvqd+2
A2FOnpggvseCAGQMzj1/qTtKJ117fWO3K0YXCpPtq5tOqRP2AarZxRbtKedLsUHlULGlfgJXgh9E
/aOpRVlvAIstoit8sqJpFgKDLxGfb6mzIkV3L74aqOCE3VYG6SLsh1tjl/Q4Btx4SJDTBG8N7+ug
LxcdvWGHvp4ktTn/a/janFdK/rwXii5EeDr0bq5bLZleURA+O4U0OV7cczHyCxf3ImtnfTwH2bu1
O27vJw1+awunos7V7LWoI0MBgRmO0VAXXvAfFA+Lhxsxf7sUH80rhFR9pj+wZbNz0ym1Lt7a5ld2
khH0ZjuL70MB7fL+xirdqMZC1nLzE84VxTj2Pn+PXXX6/T8TXrsqffxwVbVkwnHMk93gy9xC0dbw
xbX5xXXbI62AHJs4/8dhazmTbuSefkkYNu0Wf3AaSW0p6Bxb1H2eHatNmmYrcMqaVCnkOsDm9bk4
CxmyjCaAqsq15EXWMtm3HvllqoJhnueZLRxQtiYgehNkv2qz2JXpSLSRLIptQknwi6IzxJjWWltI
EFIpeN6nwRxXkNT1D7dBOigQhPSGIQKoJAtr8rPWU/h7RjlH9Pxlvfma/RTdxYvZ9Vq2CZ0WYP+e
f68cWcv2HehzQBPl7bK+uAltMdQEpiFS1Q78HhK7ycMpjF6xo5w8kWBBXPd3lw6Va+2vKwNaE6QE
UGIaHDPAKRM1I8WIsn4Gocvl8gyhUXekXdVFO/i9GNPOzwXAGtWP3X2vegNMH2GMybENqQ6GlKbb
t+6ZJ03vPNGmD/hI+JUALpmVU2+t4WK6tLjDNkbpnBdG0+JYta48QkAyJ183yF9gpfC3v7M2K5TC
6vH0gun1D53ctTFTaBfh6MEipDwTzaNoUvB9ebegLoKEF4qqczCsXRjcMpcucIZPtAaDNdmdc/64
74rP4OoeAfEjmE6L5o7wLEil2XFF//ATqjaPFmZjXAoO9n/oA7QJ8QkZFxYtO0RmnzMgR59AP+l8
8E/dDXvUkVd5l9/Kfsfmq7VBRgAkz3UMhAcEOBG1hKLVlHKbTVNTOy6SaT2MlhcgNMd3JktlA9Og
tUcybSqa5RMd/fc/1JZRQtQXEbW+z3IczwsABTjJaNt2H1QH2G1H7pY7XkIJtR7JeQL+jDbZxgB3
kSx4gr2asOeu+nbm0A/lkblXJTu+2ckGkYpBuby7x1nSNalcUXY3KD6DIp+kcwr64aiAI0CcfD8O
EUweaguLFUHrwMnXZ9QOhnCFbrOoR/OUMtDsPkbC1JoaHUM0iamD98vjqzCB1ypF3atjHDSkgnHA
oOfq04u6iXLuCMU9t9jllV1+0B2131GRprCPB8CENvcRhWSUuHuCsT289GJnr6u2/hV39lr/Penu
/QIQewq91Ofo+OyHfHvDtYSmpS4cunoJOwNajdZN6FqqcLEMvE824eyyCA6IFOHFY20uW4k/8qEI
0foHriHe/jgtdwnZaPjBnLt/kFqtbhN9SenxkzN1w3MXs+M2aiGY5aT85fl5zu0jZfOJtw1fRnge
Qv/0FSWACWfO5+7+R2EmKV8GwvsaSGiveqN+6frr1iTYIoY0z0FDWANZF5YwPfqwO2+dDP6gQbXN
7NUTU1SdEkgP2t/mOPM1B3YSBfgOaRa62dkH6o6vrSqofL9Hdb1pm9YKiyo6XkX0xJHN+wNxlxI5
G4mKyQFS+Fyj4L+1bFQjq63yHi69UUA6RZ8V+wYIBCnsYVgY6xc5zr2hpGp01Mn9M0feadJGu1HG
NlOIn28u6EKCzhqaqyf4jiWXJB19SsaUXm6b45IHmM+rof/7p8n1i7KOGapjpzPVM5QyBLdT7gTd
pIJG3oJKXCHTi/DqcYGj+AXFnI6HBu8f8myyMaA0U21o4gYxTb+0DkYeSuncNypc+xFAm21A2zSx
H0EXUXUsLgBpvME3Iq13eSGI+O+el9yFbgW5nTc2Vezy9HRai9u0BCH96JlkYtEAm4kZ1hWtlP6L
3BPpwyIfGk67otL+pFlBiX3o0Rs4XBY+fdBiaFCgOffuUJoEwuSxfb/1HjRa0SWQusogH6a4ZNxX
+kfRR0K2YRpFAvUtwfpnFmv3b3HNsDMOmEWtB/kQgWudpHpNe+qB/VAb1Nujmf9Uexu/xlR5eMhA
36GNvOrH33JKv3xovlZWyuQ5hqUIZ7fbAjt7mcbTZH7D1iLfN3ykiMb1j/w+oDgm3wbMWlp1ldqg
GEc7VGs6IR32kqvYd2jrQAfAJ4l2dq+pqv/T1H4ftTa1eS4Xz0jjM4N5NRUKheW4gEBF5HcA0g/u
3WQFZbqh+F570v0zt7Un3eVpUiMKGBQWCEgkyj68HrJ+U7tbqdX4/xmn9hTzfSm46g+mFJH9x15y
MI5hXgdzbDwJ+BAwU0ehHyW0eP+XLft9XmullSw1c6V9eQ09gvo2jruzZa8TT9PlsP/V0GKvt/X/
850oWMN71tD7quen90hOdM0r/gO0fbphX3uvpmIZ0U2mD8c9lPcoJP++YX9cxG+D1hbxfnsmcfRM
BahbnZWEJGCwQq6h6eN+XMRv49QW8XrlNSuLj4P37qRz0RkVjjxC4PD3D6p3uP6ZxtqatfOjnCZn
RkKFHyH3C7XT1uT42h+/j/TjUf/2SbUHo6pHqX8XU1fRIDf6/ikZ5D2/4XOa1qeWGJdKoRjPy2ve
+Bb0PzvUQcYlSc7vH9M0Ti3LxOXkIYf3TKwPcCpg0MRJgnITcqZpGPHn38Kj8UiKoxcxTNaxMDRC
jIcOijBw//1r5Fo2Ut8Er5jybRyv7atSRJsCBkc+SxbqyOu0h3id9m4Hf/Z/HKsW8sPER1EOfPUk
wCxDHQVMnTBXxJhm0lr/H8eqBXpcUOXw0X7NXwuprOsQRgQ62nQAYk5ww2DipPxzlwnFd6ox6APr
tT1RlKYfFLmnTBKkoCgvL4x+G3e6+E8xJqH8xIUZwZaGMcV+/m3M2gbR/GuZaMH5PyyY81eOzhrs
YleaK5/HT5SWugJGZrnFomHcH+PTf7/1BaD+tmGyzJQuqc63Cq7HZZba2lqjhM+LuikS/rg1v41U
2y5FdbSsa8wX3sGWWFNkjVHypynLVzVVp3+8OrW2BK2etgBNu9psXkPNL8y8JU94buSixaFs1XTQ
7h/ntz6kIWynYS6myztMt3jif+bIFDXMq/bDeqL3KQk93bbUfmnufpvXm3q5tlqVLL8UfrNhewaF
i+gCNGd4FOxOGrANI/40v7oMy1E24b2b9WtUSx6WgfWtzNF/wle5zQLQzzBwDt6siV7/0w3wfaja
5Vm01Tz2vFyeJEPxWYjb8UnZ/7Jhvo8ipvjbFCqh5Zt5yAfpk+SPMRKUfUiplCWCflN4Vpomr3Z5
pq2s0Ilnr8nryisEGXoIcgNVAfDdD9isRu8yLYEg0a5/mR80LJ6Ysfrx//6ttTvVeqhyeXvyreIa
whJuLb62pObF1wrp/KYQJ+LlP+OpFs0zXeiPK7V4mj+r5HqRMnmigm0rx9T6HGwXnAckCLC5jRCN
puFqG+bS8s9p65nICEi1Z/D8kH0S8UaYM5zdqkDzPPmUnZzbPSOuF644mA0z/FOg0799cW03Rbez
FrfNhzw50E3qcnlwASNOhl9Sw0A/3R7fB6ptperoB1mk8a00VqnhIOuyOM8UONUBDgMAHymrNo2p
/rh9vn1cbfs8b7IfXiqWE5vOsXCSBXaFsYC+qZDdoD7ogQe3EI4peqZLWdZAW5FifEFNAQE/Yyhe
hv4ceUJ8Dxpvtqa1r2VyLaM8aq0j8yG0zoM5ffDX1gbD7WRIsDTMvljG3zZ27e6+X81rrlSMJq/Q
nKGi53WQSwHwWLHeykjMf8OIP4aOb3Nfu2uiewEXOGfER3cESJcl783bCzAhdsNADRNZf9NHZZDo
LbHIWBLRsxyIlEu05Su3TVUSs5yG8RqmUq1d2Gl2tY54nRMTkaSFLugGbjbRODjxVAXwTDrSMGId
yfXKXr8dnTrM4pmqVSszUhlbBuikg8CkbqGg4ognGHKVxz4emMhPZmMUPREZrHroerFjm36N1035
yx56nbZvF89TjvQwCpho+lUAmqkgj3Fb3eBfLWRWmu6e17r9NlwtMil6Xnmqz1ffLPTahJtUuC3w
WkG6A0nJkj4kLAAipToK+wjldi2uW2CxuAa+y3/Qhbljv9LYlBS79rdfqhbFjp7iew+dxRenFs4N
yX0LDXCjjyYOXo2yUBkROgFYA/xvY2OIob0aI6paO8NhaT0u1+ou87DAGuOKPcJ5flsnotaC/W1r
QhMRq9rz8jZFAb25dvZTKq63JVmGkW4iC17b9+f04p3TMBSfroFix6Momoa4+QkVpfM7Wr/I7WFc
0Pv9uP2cgrTVNnabYCo0vRYniwqAWbsIuDe6rRmAsYzkGEsKdKVzN5rel2wHNDEhxneOM4h+VEub
jCDkn8ppqKX8f79CbeLV890PfZ1fIef80fCdml/Ar7Q1PgwceHMqSETXD0lqCqGvg/3Pbvs2cC2G
pqnqa8WDKZdnd7lXeRP5E1grvUjRoQvWwfypOFrpJIvq8BwEx+5xfvzCQk9hftBCmpcoThOdAtTQ
Vre+tlYGBrrYt346pC80bU1vKljJo6siNzkvl/D28gk4EeUD2KI0AjEWkVAib+UC1EUshZsThQjU
GsNd3hMPIfQFwQHIlFOkQcadSVdeGojk7EE8QkRsqIF0GR/7Qt9XYZOAOwURrwC9F68NE/NC0n4H
lzpKC8gjoa6OL5yHCKb11UIt0Zymk2QFg2SWQZJ46ZlCO1pHI/5oia0ZvyAwFWt8tJxk+Pum+7Fe
QM3NMIU0nmLW8cp58dSSc25KE4gWIE8nCNAQ4EXVCDRoQ2b047kSskEAoxXanbUNXp7TKA0vhsT9
hRioo+zEVP/+PT8+/PRvY9R28FmNztIjfY2RjktslJeiFnZmQQxksFub81R2oi/Bc8Zrddk0/P/P
dP73E2v7uDIry4jz1/BhPwZDlyDRGe6EsnBjlPzxev7vp9Zf7nlQRErbYyyI5HBAMVqkWxjjnnvv
3mc0U5rj8k8JiCGbGDOg+SRrdbuiKiyvybN9l3hh8krJAbOKKoz5+Zx8LX5fR7FM9XjwbaQXTujb
DUy3pO1lJiNJYGVFBpeMi37TDDYNUovzDyts+4D1xQQKhY1bX3JvvaZBfkwmvn+KmNRvn1KED01T
0JHgpYUwdSeEoIs1LJyugah+/C9n7Pto6t+jPcychbOYuP+ohigDJOPefl+bH7uC38eo5StYe1f+
00/ENsDqfklkZvaUAW7scIjQx2jMsH94uul0I1RTRysR46Ta6ybRSEWOaixNPDhTFgq8QDOFQ1vj
SD8kPX8NVItQWVVWx3PFQGX3P0GDdz+9ncYnUdMH1aKUGlxV6X5jlXJXfJLfiUe4MowfvaaiW9MH
1eLRLdTOnncRJ5aNJ65AMJVuNmsSl/ip9/B94l5h+dsmj2+5kQTqa9uVsDLRNKD/pnGXNj6CGqbu
lUV9G6ml5tTVxNSRJfNFXsebXJao8zWO9EN0+OuTaucWSpN42LEXKir2LUcZxNCCm9bnp+jAKERx
BZlK6R9Plsv1dlWfwYXoQKaXD0SoQwWO0ij2J81Xxg8B/K/RavtOU45VcjNDiTIM0vgd8Lo8M279
c19xsWV0G+KEiJ+1IP7XaLXNl9wCzW+f+TZh9HnEpwL1BTgkQl6sKew1zaMuts23bVFc1FvQ9hhL
bHRROI95Ij07FM88t9w3fJgIov98mIJOs9RGXBArt78Hu+eRn57bvkhkrlOE5bqi9QGaD0oGMBsE
Iu2GAX/ci98GrD3GylBG9zI/A8dciJUr2fqwPRfhBp7TJB7hqYulJkyc5lPwYwD5NnIt9MZW/pDT
IHit4cCnmGUsLsAHmr7wh4cH4sz/ndFa4A0s1Q+ipycBfRXSCedR0wYRP+C3JavtfACfph4ozKBA
n8QjhXS/8ab/MTR9+4jafjfPytNLb4xRYokrxrmj2GvSXGj6mIbtUC8E5W1PuV8LFgXSFloa4MXx
B266dZUf6pjf16Re/jHCKL9UBZ8TboGDXu8O+gr+UgAs9DUYKy4THyCCPz+PztP4j4nj36Uv8FYS
QsD/t/1frwtpybHlU/6SkBtHwLfstz941fEGQ+QccAkU6PllomE+jNtkt2lrNuycejHodgxKtZLY
mioEfhw7png1/0+R8r8754Xg/Ra9qkvbTK45Y4hIidUalA9pR6+RcnjDVP58nlHD1DUsz5TXA+bb
SPmRBQ3FSMBoiSLHue+YXQmT8t9X7Ofz/N9hapencfStY9hqPSmhiGFgaCv930f4OeWAiacrCjwB
pS7wqlS6ad5VnSGAOxT0a8QdLT94Wzc9kuv+mCaMVlApvHoMKkIK8sN/x3vpmlbxzWvlkxQlRn8Q
3yc+j/xgrEWjUsETxLkCzmm7WdwNYoFADm6TJ/Ls984RSDdVCrgDeBip0xDfbHSCEFLvoQ+7CO8v
a6fNDbH8W9dbAJQfJl00XMXlBZoNk4MDDZnw6iCXivPAEeFa1T5f7Rb42xgWTAaEcAvMLfE71t0+
UqFDIbIYnPHwOfclziPIXIRhdQfaCN4IBaJIesPWRfO3HlnF5KhCyJx+q2AE/j05V56L5SU28wmU
P2d377hbBChGI/ifwRjpK+TG2ANd1Ne6Cl7ZKEhDvRim4wmoJiQ07F3hjFr4C+Hu4G5Vm6gM6dUe
jcDIOwvVHn1tR1t3BL2dnzwabR/uCEVrezfa7najUdndVbix5W7bnhj848ieTHYT/hsPUL7pnqH/
L7FjAWj4Unx1nz3jUKDoNEZI4WYDyY1t27E7bxebvOsN+6gOmIJ5722A/u28B8PIAfNqz49ABJeO
1TE6ncHnpwepm5YCdNvPdCj3MhddADyi7p8xGlZWB8Yr2S9ybkg5QP7uTEU215kmA/4P6pXvz850
6vRXZ/I7QXq/8QhESwfBmRuw1pHXFbPXcFT+LUu81kiIoWvwAOBo/71GaWrdovxosYG7+qT8jLbe
0vos3o/0OLUOChDj65JSG1xSB+EpbpIQ6QCh218hA8o1htDQw/2CxwcM/biAzbqL1yr6AaJUDZPK
VZzJx52/8xrsK8L7gRiGoZHbmgakRvH6CuaRRaBVgWqYkFSwBRp/5q+tXgX2OEJNGGGFspMxX/t0
K6O4Q5ENyE+Jg1hFn0qaA/F84JOCGBClKQkos+nbFyCiwfDWQ36+wePiH3l+jrymGm1ZhlLZxp35
nxK0px0rTUoznhla74mb05/7H3UWQ055uPpCNL0N0X3ZGKCwAXXdVvGs/NK3z3G4FC6F2Kzxr+UR
m/3K8R7LYKKRPl4+d8F9gHb7V7RNPynwXmyN7fywlYXWM5CKxv8C8axsLw1CFP+RuACT9mVFnRRV
EvbK6PYh1M0QitjDAo6iMYIdIe4EbhXaxkjfWmY/W6pIZr1Zb9EBH4FgplDV2yA8P2hPhFGN2ffB
b1eDtOwcd+dliVf69gFUsxdjBXQePiZK4twO0SxRBHO4PMhl/3GQN+eHbYrmC37LGxk9Z2SteRdX
6wf0SdyLGm6Pf+vQYvZ1WeM/QCkts57vZmj1pl6cTWJUK7CRQWduLVMCnWBH31EKIbYlfYJTx3LJ
71VNVbw6sfQ/i/9t+Npx8a9qci7vUTZRsH7Af34t+4AEaVjDvVwof3Rk+WdtGqpT+ZCii+KtZcye
IGlr6/YE2+ahFdi0ZZIuDteK4range/mWveYOKbiXIhSeygM8FQ+bjvpkDb5+LbF6+OvVLc2ebXb
Si7kTKGslYFeogvsd55jxFvnLbiYXgdiwXmW4PJ57R+HlzXsCFQqsHwYH2fW0N9fptbiCuIa5AES
NIkresJ631+ZpHSYBfFf8Sh9uPKDPQ0t4+u4xD9DMEConjdFLRo+/36JBkEGqwZwChK0+7/DVmEV
ea6dg4znagwfMF5b3WID2zqNXUvuQJnMThrjo0OwB2KvU35nTxpugp19ZBfXTv5p3HAOs9sIlF3Q
w+9kkqM/0WLk79CbUD0hMk0RPGvZ/C+ScYrl3vs30AmYdiK78hF9qHu8FO4f1vycuZe2C6UZ76Nr
6DxORd88wF3wRvEszNzzSoaTeCOqLyBBe4frqRV3Lnn3hscd2nzwNJR4kL6FEw22G0JCEMXNroZT
AhEz+LwWgxD1Pm8QhT1LH96VbtKeatHy0h7o5vgW92+h40FYBoB/x4vdvS/a/Am6xxf8FB2fZvBY
EuLiV1IHHT8bxC46lGHQhuCBgCRjFvUM3zaH2dQb39WHjccMSzwGXWvTmWCa1N5jFnaOtB0fX/Ee
91ISXd8+omjvI19l4euGzdighTecNAzW0oGGylmaXqcKfgiqgxeDEHlRbAnFGRyJEfH5PA/8LXoV
yqKwiz56SrhO6ADgt/70qTH1j3wacCVgUcS/nevt3h3nzH2yLZHV1yba5Dw+j1GLygET7s7zx1hq
dVqiExS954q4qCpkL1Shr4JkTC/eiraFRwao849STC6XSDR7nuMNY5zZ3iIYCMJRNA4dSeneL1vo
a3HsXkP36SOkpznRQe5fQvQbLzOlmPgLNRpIxQSdboVVN+0Qq1c8SvCcb/Ufo2PX3CMNOVeXWmxH
hXP5CHiBcHF++EzhIPOwU72evFPqd3OkkyBF+N0Qy5Bsdj+hycS29Q85sn0cMDvuhsN4liDeMnpy
KA+JiULSLRqEC4aNFfgUiY5WBN4E/TubzL3jOim/hcOM65bflx/Ru7mw+s62tLE+ikNBg3YAnb8v
sYDj50B/t7AQyBCjwQx2ofa1zC3vwwdXMDvTTiCVd7EUKoVRDq0xyxBUvSQSPqRM1xNdLWjJb0Lf
YBEupLstFZ0MrU4x2gNfrNTxIPWcskU1Tc/2I7a1DRsjZRMBy7y7d8OBDV7g/4B+MsALRsNBD48l
PNaw/jQcnfht2nmIzjOXGNaUzqUl/IeNqN8m4U1Hl9nzI9mEQwuDLmQf7mg89vj1AsIoJoxd6yNj
Bg7BZ+sNxT8UNZieGaY5b1f2PRti4R34gWU/WD3fkAC4T/hLip2aZhf8LhBBVqUJ3ZYf0n4rNrj1
tsf8wsGnhcYfnrIhClMfKtaPI5mmClkQDp6hwxLKbyZdOSZt9GHgwYDiSkfCymUIh/8+DDvR4mln
k+xQHa59/RTP869kqrxncl/S7ef6ilPHHc1L++m7+q1zN93WThZxxDzFOUd/Eh97utK7w0TE6sRh
a7gZUFC/bR9u+6oTfyVLIt5zjcGx7lZP2+TMz4+s6yCZKHwZjHcUMc99r2QNOvyWBeAQPHk+yjdB
v3/0mNciE2ZW8czApBQ9z8eQtaNZZp3dB5XHRHxptLGWnCRPPFk6BLgj7i9Rnx1uAqMJRpxcr+1a
at8rOjk1SxQ9QYlgh4UmoOcQwC5W15CdAFdImD0npthgsdzLihCJZy6nDmVZ1x+FHXWkIbOAQXI0
lLbEqvPc0DpEETwCZvFc63BOkLCZpgNmoesjN5rDO7YvFSCi9hQ7q3BSjvAR0Aaw4Zz2EGUA9LbY
T4iq+jhqzWVSeGWQ7ORDsuMdGhOTVj7zrdhnZZhWkHDUBM83+ljraKfN8HIcc66RcV0pSPfMCtR6
xjH2cjfnrrlY5x73OY67PNG8OY5Xu2xeDYxtBdWkfUqdePFISJNwBx2Vk8cwPQhtknhxXlj7dttR
mZaF8paWdmB1EsyhNxp7f9h+x9JqcYxdkDZXhx9Ar3krb6s1+EqOCgW3EprXIbvZz8jxd94uJB+C
GwHyg2n6tM4OIbR3xl8LBt7pedC7xvAywl3BLofh4IYZVDXOVrD1phYs7L6gH3hfsqiNBovjklx1
brLhu7BJQueeOvLprjjPTWUO06U0vu+TeXv7YLK3/lybXabXdTYo1o8bUmUkOceZ0s1mjr9qkwAg
nkECcZ5WOwu1OjJMxFUVaIGW3kl4A0ooQ3FPZyA2ArwwfVSMNVRpMQmmty6IScLf8dHrBxNkIPoY
DeI9yL9rAdHtS6iNxBgqf+J7+xb3U7rsFW8BtXPvYnLUKXsYdTqPJapEi2JkxS+nSdrMJOFVvyLs
j6qR9PEk7BOIu5gZ9TJsfR5OxEsC/tUwzMDJIq9JCQuZiJ6/YintcQAMgNSYx8ZIGRun4+g+U9AB
1UaCdscZ3MicNC6pBTD0+wwPURkdN7Kovtb195iKDZWx4mKgxR+iXrqo8BpR9wglDnSaZNN+MWp9
ZR8isaAQgHbb8rqKGEB/i1Y8aw7pIVvpQtRGIqtASkVyePeH++e7t4/Wke8+N1FXPkmj5+kyfJ6S
Vb7ByBTfDqS2zH6ySjF5fExgOpNqFvzwlte/nLAF4p9UuMqcwlV6Somld/t88mkMXZHnOW9a6JUa
doIFDYRZPMIIjafrPp4apysXkmYbLfvcds2j+zwdd1qO6oYaOSjhlm33iRQyN8Vniqfb1VHIQVTX
uti3tAvltL2Jby7z+QCSjKaP5WAe9wztFj6PCIe+seOKWfEVIIGFOts2WcfLazffYFPTr0bBCea1
KOQfp5fMDWdl0XlwCwHAIJwvysnF76skrO/GazUSlIqXaAcXA71vYUcX294enblsMFQwH3CLgXHy
wXVQMIm6Efgx7GfR4uvfUNY4YDIHAfH5Tklz1Boi/NDRUIBl7HaBqB7Pjdvpuoo3MNmIcQiZkAri
PID95yHDtcsax4frLD8d39LDYyh+driLYKBZJ1YwGGma037HNfij9aXInezDIi9EuwqJplU0v3XK
Ta7jZ59QM/lIPQc30RwnrsP18/qJkhO7GJEQ1AURQ4b2WdpG8FWGrvmWnwLM6s4H6U17Q/hEF20A
poZg4SPos/I+C/6fFuomHh4/sIVatQa3yWMjb+LYSXuXw2NyZVOeWMZNfsi+0mV50I82lSYJFwDJ
ltYUIRfh55NvjjfXblvojoCSidz72/l0Ofldoc14HD23IsTcFhHJRNhjcLNLNsie/kh7celEM3+V
8R+OGYcF4gt8uTWLkm/NcIyiOslDD1+zop+jGxB2khkzyycRuN/E9ugfQUR73ZxSRGwHTwBvVU5j
NnOl7hsz1Yl5gPgzNF54GH9Ej55sdti7mCid8N7t3rsqsQKXQkhXgaD+KyhGqZ0rwqkKFkTnk+WW
yIB8ZSz1+RSa5Ks89jqXsTxAN4l3h4n82vEBk7cQ6sJPcWeh3i4PyGcnaL0WC/SmVUjZcue4zKl6
rG89b4Y6FWd5JOTbUW7sPLqFkEVFSb50UfrC8EnUWtoIJCkfOrtO6dM573AIzxMfmvXH0+woU397
G6P2ezhiJGsOd95CYDzSmTfCj2PwlO0QXRQh9XPZXCInP6kDi7WJZtXIn0lkcEi77rOP61u1rBbH
yaNJrKUudieeyYAJUMyVdXTA/pEA0grjHt2tOKXnhkwqtaEUuKTyMiQ06cAd50YHL3ZXp7KFDenA
dyHdNlS2zH9aIeJ3oE0hXolCaaf2RJT1quTxyO/wnOl/SKpIjUiM0cdWOtkyOdy6fsekBMpbaC1M
vcgiw0Nxuq3CUbQMPo23OOhmkXM/kBJLJyVyskW5rt7pdOTASgNNqAt4TDD5xFtSOPHRpeCT9q0p
ZZiwV67xQ3mLxh7jYpRYvPEOZiW1PiqkU6RNSTNMD1EKLLa61wFi9KGtQf2KBmpPxXt7RI7amnqb
GIqWjx6l0cs7gBsrmPZ6F3+x/q1jLeTFBYSADJLsOsZt84DpzV5ecAV/tBAHWt5Ht+HV5drcFG9k
zXNtGZ/KU7BgN+zVlbZQZ7hpn/KJOQqW52WISVvYv22D/nXV2lv74zJ5O09aY2WqLYo/F5xclygW
zqpl2y1T1/q67bz3fKcsoNAYkc2brAef/7IpUpDiCXI05QSJrMsko/OIdNKbNtrgBLYKWXDPxVd6
hOqCuTwuf1/0n5YcFRPEmBW0M9h8f1cFnor2NCIlSCZxtM/U/8fZee3GjUXp+okIMIfbyoEVFe0b
QpZs5pz59PNRwMFIlKA6PTBgox2aae+1V/gDYrjitqXuh04dHtXq/PPFvkx/WF+M+k1E31C2xMvp
88XK2FXTxA25GFVrybHi1CDnNwWOB2gF/3wt9g7/t0nrRoMDiyKIpii6ZUxWc+tZStVkXnmw1LdK
KOxyrIqLjHD3J/bQazDPhuDMUlVcWMkp7n9L5smTcf3ttbMeHBI7E+KD4csrSWouQMNWemhsxHkS
Y6KgKid5eMmFjgBLOAuLvayX67CNtqJrbbskf0vx4uV8lUM02hu7RNDFzLZmoUG/zWZW0uL5DT82
R0w+QAsmR6YhZ1zlZ1QgMAoEYOEsDpPuQhlp67Y6mG56cKV6LSuYBAFgrBHyd1Fb8eLkrtH6XWMg
T6Kix6uaM93CB7fxlknEPvGVc1qZG5kORKv/KZvmHDn93g0y2gbVYyq391E0zMWysNX4pWr/Yljb
kKioMhl1DqFroBJTDpmgLOvcWxV0bC0P9kVhzKWOegmRf89TZmG+kYdwGw00BxQE+H0s3mUk43Pg
1FTDumCixCbMCzIbXKuo45+kArWYMENuoJlXqnuK/H7ZxvrCMPhrAj3yQbJ9qdn0Zb/tTG2LAu7e
w9cuLxeBYM0b4dVQm1WQ2GGjL1wp+OOIv8R21CtsuIinFMsoAe9eOEiDXEE0XKW+WWETe0xD7Sir
CJvp/rxqJbT33JNJOLqx/L6s9VGAxtJRoLJEA3+pceN9mA2mfhfEreT2h+wZZvupHyFDfymdQLDi
dH6GNLdCPAvY/c/X/XqOTK47mSApcayXhuf1GICVqGrm/9A2PTb31TnexZv+wV3SNcMt5dyOIl4i
WFxkG/a3xC6m7tsmEu8fn34KYYryQvHDnqevFs5FeB3sQV9K/jsKuoKFbuxK5nCriKLp7O5pVbzj
ZE+auAk2zTCLUHZ4fCcjcG7gGg07QiCB+O/UhMldTiKEm9RVI1vcpXdWMHvYVP9oRxyqw8hr+f9g
h37BAEwuN5njRpls6YLK5Zy/5qUD8olv115h5nMRfrtn6QWvrqP/9PN6mCpZfvkS48Txwzp0S1Fu
2vFL1LgEGSehWaPhSOr1O4+W0av5onYzcZi5OLeeoFcdYTjvrZUPPSBYjZrH2V69F++sg3mSDcSj
kmO+ojw8kfg5SDiNMHZpa16ahQ8nyqO4hhkN3wyW3THRZ9VLtOmOI577RG0uITqDx9vZO5qv6S/Y
Ypy3oLbPuom57S1jdUn8AiDhbcuAo43Rgg9J43GDfnjwBBc210mbjpkp+k/08d4eD83sylSTbu/y
N1y1RbG6Q5nuDf8SPDzmtDNsGieURiWiRxhcz8AC70Z+WzPj3SBiBmcCzzVsYfLFX/JtRnPCUT5L
M0yLl3a/0GfX88tTP3tdL++WtMNXd/8efo0DOpv3zYTziS4gaMthiRYUSk+k/civxItXymNcn3/+
7lMtrPfvznoSR6QnurLv0oQfHl9NZb2OnLI7IEgqkBub8/0pXv4RZidxvn/bYXSBs4F9/JeMMs57
dfeIjRiayvx5Oft7tp9A4HczZOj4MQ42aG2uoP7SCaqWFOnoY9FORGppFCXhyZiFoaQ0+oqIdGyW
a5iyy2I2TjhwIp8/G7PHh4dLMv+Xzf+NfYifn/WdQv7ppOdTKyLGcuboSYpM+udPrWhynoVR3h3G
oXU5K9GEKenWy8v+qCyGZ377UM643ev9Clm12R80IN231792sjzOX22MJu5QtwFzFs+fuHNqlgUV
E5XL+EyQtwkFs4cd6OlwRlXT80GD2b9byJhvAjdAfhErZhAYxpiFf34ISzCCVhMG3KR3CUGxf9Do
wyH5q+yxtufmjKVrB/8qSiwnxrqn3zI+Ce84yH5+mdrXg4v7QNYd9UQMkpkYfr6POByCPDfq6IBT
TzozkZE/cMgP6CpbC/w1KroS9MQv/rG/dnSuZkiuhvHCYk6AdIr4bDJg0g6atMR6iV4p9PcH75f3
pr16b/kDXgHWFqlVn/x3Q4NMi2Y18lL/XHEh/XVp4XpLvRl7JmigIcEaDbPiIf4Tyxs6A83v8Ibm
wtfhHhBo0KLkowBfULOfrBuIjU3lukbAgKSFVO5cGE6OVl777M6/aKi3pTun5lxwbPlXpe/Kh7bb
Gk/1b5mGBYGBuYFxbHbmyTnFOA/Z1NHQiZ4jSuNkh9n1gynRl4t2DYaaMsYFwlXZ4rXonno6FtXR
B2N1Y9RufhlX6qgSwkAhtx69AqaLyLV8w/VDEXuIQ3xMTgwg2nCZH6R9/iDtuydpXx/G/6Jp70X3
IGhcE80R/EBKPNrTXfowdvyTJ9OOLUTs3DM5am/LNl4w2a5bm09Up8lY8e/cs34q9lh1HFw7erQu
PDzteox9lHw2TjjTfWBLqHPtAyQstuK1O+kl1bjLYJQu6B1B/yjs0feK91U9M+zuhMz0PgiIvD+v
ZvXrav78QibHn264Whp7g39wj52NRyNNyI1wzB+Yzvi/vZPEYYd8LHO9fVDjQ4oVh11LVNv03ZNT
fWikuXbtway4tnYBMWGrG/qeUTdPwmXwYIYwGU/jD3p47ik4YJh64wHeueOfY5tO/QKgWZQMnWJm
Ehaq2DNyN+38g0kLl0Slswcb1u+F2uTKQ9Bdd2395J+RNF3RyKOZaqG/ewvD8X5a/nQbk/cYhJlu
VnrrH8Zt0i7x23YYT957tmVrZ+TSBLvceffOrj4w+hOurjrL/mTiTDJmxZMCQMW3Bepsc4MV89Y0
t+OLpEel3JRZ079UfYDxZFVUEbHGwBAN2M/hK0ohQvZy7R2sO+vUQN9uy3EStUt35gvO5LaKFfir
fjExBksf68fRM5L54KnzV3lyHfdHEK6YySWnHONVimEbiJh/H9rJVd3TqIwu8auw8/Y6I9prgbwp
ffZoR9cyPVGtbyGA97awM2lbZAfLsOkd7bODcb41z9fGzz75Hp8ec1JeGI5XIqPeeKR1wgkr5sdR
oSK5s2DXgkU4+1em9xhHVCt/P/K2g5PyR2biR+RGxvEE1OYqHGqsxsf2Ni5jJ3Pl7JWXBJ8NPNG2
7PLigQi20x4iEDfr4gFH2GAuHv8P5crnzzUpVzpDHOQk4zmsO+FUvOHjQxzyj+m1XQ9PBb5+Maub
QLST6ZVsZCY6h+iQBTcOPeubuMnJq+mmitMI8XNSCQBb8hNPcnDU26ATepGe68fwGm6qbCY/BAhs
tyt0Vva4fJ/bnXhUtsrWOFmn6n6U6pH27Eb+VHmVTtYmRv/Btjbtzn2x4Ci51xHlKy//FHcipqT7
5BSd8PHb59l9aguHbufcSRftkI22haKxVBV+1Q46dh+XDH3IHUiiEwOlhA8Qn+gBRxuTIhynVf/s
MxOxdoAdnmtzl94xmBnYdQfzOjahhBsAkqloP/kk9tsypMYxm5aAl3/eV6Punii0qnvoLxH7HLnO
g3so9hwXd85OKJfJfbeNL8JRuqKRiqTkqXhsEY2LvK0RwL28tXDe89fpBvh4P5MvVku6lGQ99+Mg
V2eGG1TST95J3eq2u3Xvg+M4saBpXyCl+fOR8hXKzZtQMb+xUKOhV/p+Bn/IrNEIjM0+zvCmukts
omBACN4nb9YqI2YwtRWu1T7ZuDaNRdsMoA9qISWRvA9PwYN0o6P27Wf5eDMTcJcWNabSlNwMsMPN
CCdvttmvEDuC4BQejINq4XPJLyePWSJWfHvrrFGSH1GzoHC7lX5I4jfHLbrbKKCA68VEYCr2ZBl+
a0lJ6MLPk5DAvWTYPMq7+lEVt3mEVHv6IltHyG7WpsaN0bNlhKsPJqnBSNbnS8bz/BidaRdsjX1+
8KguLtrGQMPO2QXWtn18Nx+LjxoaryAUvLvwwT9I12oXAIDZpffZo3MXPfo2yp674rG2i2OGj+Yo
b6+fvH+ObV3J2aB6vC9dZzOqINBI9uYhgqY2XgxYSJqb6OqeTW6ejTmsvcdRypcc5cKSsqEGMBDf
MUbJupm6l/e5CAEs2ql/brESvl3fH9/kJDDqfa0VphWwykBS4HYy2PUhfEDdZYQze8fcjo7CDrkl
jt4bW/0dEDjdWh8ubUy2Os59mKVrXFomy8/QGKnkuSagmODS54+NfcX+ByBxVFhy+a7GS4wImJIw
IcG5dVHo3df6rLF7ZIPlbnQ13IoHH7cVxoxPKjzu+MxYPj4bu9xGjvqcnq2dsKvLLbrN9xQBxTVG
jBll4hp9ZlbHynpsjgXj32QHOiCfieBfafCD5K63Y0oRy8sAYMXVPyW/s4GImZ6Es/fw865Xx3gy
fSmaLEuaSATEp3ASb4xsKIda4KWgXs9KJbIfAQWSTQd3FQP/3yFngAA2CVa7+ExiQHv43jzpuG+y
ctTVS75C1o8UMd4rNSDudsdE5CASGfP4xmE2dY96D9WarGkwPCVNE6dw27ruIgFDCcHOmbygEJut
cqyMiv0aEB2iwwNce/KVVXGwzsb2xmsa88Cvr+l/rz1Ztn5dq0Fdc233CLYsvCbMp+tdcHaA6I+n
X7zLdyXy59aqsUHwgEIU5vUhOQ3UJt4J5uYuOiI1OtwFwOE2ucOoubxXUGqOT/ldpuwhmhO6fr7p
73JsFXd6Ed6gaTGcmHxbP88DqU/4tthvkN6miJ9q+/CgHa0UXGqxdw/DOjjS0iKAFsytU+bXtzI6
qLffvrr/vYsx5ft4rmhe4ZgZsVMo18PZpHju5x0620D4xsRiAHcJRfPIj2v4Er8EzozKJTuDT4yt
uXAKrwVtAjoyxxJcYHTfi4f0xbobnoWTZ7sv+qF6dngqRlDDs3uUL2A2Pbug1jk0KJ8T5Hbtuj24
l5blKoDDto5CdKAevJJX8o0eqHfDvTbQ8ir2PjDz8JyT+yqPrrPVQFYRuRECeKmS/RPhMkZqhIrE
OfTP3mP06PUzFYzZXtw6TN4ieUd8lQvUwIvHRt9rF2EU8U42wm+l4v+cvqk2WAe1GXEN3j69x6uS
elr5le7JvApOgn8/L4DvqkTNkGgAWBpnljFNbpRYb7o8U4TxCLKRdrqPgWOC3nJyIJ8xpX5+sI6U
WioezJ2dP+KI+S/XZ8HbMKpDEQY4iQ6Qtm3OW3UgNyORBn7RrZmkdGv4I+YqVWYio+SxSixuWaW9
399k1+mjhZQxLmD08SYR282qtjI8iSY5J9XJOzfIGfkXJkYkhJvxpWNhBfgIxaaTg+5IfuPEUL4J
jlxfZ6yn6STQ08GeVdZmljuNYNc7/SDcobdicrhbNi5Wp5HUmVNXPBp0fBaIuD8Ixwz7tI5D28hR
ACL4l2/6hvLqwbshLvze75i8GFOSLdq/koEHijHp8HiCQ0mt6Q45uXvU3CW9LAADV9ylrFWJDo21
SncWLRkQmQKgTQVwm/dvQLg9J8NQbGMH4GifDzbQMZGXd4uxfPP+JtUq7muAsg3D4cVF2NEmtnkJ
j1YNkOiUdyOkNDxg9vB+6sNXoF9i63gD7YRLdAzMBQiYVQWiL19aZ+dIKuAAW/h5a3y3tEbhR1hJ
lkovedpbHYYCezjGaHZg+0dtxfCe9l8xLKo/xVP25NomYJzqgYFx5G6HX/rDLeHmqaHLeJpxA6r5
Dl6nMpv0IwVLLnI5qhzbhSkQzfWdEwG+julqwcyCLNS/hjbq5dG1vWuusnHrMP06tNHNkZqs0VzW
LHM6x0sATNRCFzh274EaR0JrPKeEYl6+CsC5XnRqM8x7rLdbBY78zZ6iMTl270k7IOVNTtK6SatA
7l2SVkClZxy4wnCNv5EB8hZHWXtMR4ONzoEYqEj9g226c0jpf/767y93un8+3MQ0sNR6N2RkguPX
D4/FL8W6b7ENtnUgAlsdZy86OI61uDU+/CpizTf/eNnJgRyHdZYUomDZ6g69KBwZ7iRgsQiX4CDx
JiGyB1CJ9rC20N6iW5Pb7+o7RrYq/C7LABahTUqqJO1EvU41bIlP4ZjH0gL3zqYGLaDFaaskYjHU
3lqo9MMrQphhY51bGnF7CvOQxYB9wI2P8GUlEFUZqGqSLBmE2Hfy5ofEQKiFujTFHksTHcvlN93A
jdKzfqfZOpGWuVrN86L65w0YYAY3AvvXd4HcK04GEmavcDXZhp9zEisoklRUwthO+mhZGu3SdDFc
jKtFUmPYnr3U4TJLhT9eHx+GQb227qatTTuljx/5OALIzXMs/cVYQI/qSxSVR13dAHOayXFIZyXB
QCL2Fjfe1pcNO94yzFIZrX7i1XR+ISQ+/FYpie0ilRZGdBl8b1lpybLRHnIzXfW4TSqPTpLvJdGZ
N1GNTYLVtAvBvJFUfK3gxhth+i+B7TI1CqrP784MWn0IE24koykr4S/ZFxiAWaD2mDDztRx5XbnK
3FK1RRsea8YhCKjN2HJLRcwYgmCmBjH1xtsZk8hPG3pyU+Off1hLnVh4tdVHsd2nMNtiKgHuBP3Z
eRwdi2QzAOAwS2XeDj38VzB1wvXnG/jaSOYGgBpJFl53TJje6WIfbsComiRTTA3n1tT9JUj+NaEu
VIDV9tnVMkezHo4SpyLAB0ayNzgLo4qjGwoDE6ullrPnnXwrpCK5K4OaWlrKxehG1lR/on7pmf5C
9NyZnmG4Bv6zpUFfcF411VOWYh+T+CcNrT8LaLyV6AuoXdn65wf8AqiaPN9kx2RilguKpQN4rJYx
nBI9/hNEd126bkQ4KeWNDfql38LVFEkz2aQ62sjiJFZZUSWY8UBoULon4E6zvN6Y8DLU+hj69z8/
2JfG+ngpUx1DEZ6Yij7JMfVGHKo6i9lXws6NjxFUwgjHbV74f78OBHGRE1+h5fhe3X5YIJ0SVrLS
+2Omsyyqi99sTO3KA/18le9e3IerTDN+H1FrOamC2E6VnRsWc7c65fFDwpJv1BuXGg/q6ZbjGGG9
A7QzjGkO2uoZMmqVE9Er3MTCUzqss+hZdR8K5VI5j0J5Y6r53QLkzQGIkJkbmVO6JxucPm6rRHbT
P7nFi+MkcwtoFdRYX31RnM3P7/G7aKvxrdjPo8WgOlkVeZdlaS2qPFwUryXOo6h8FLzzzxeRvp6A
BshUjkHmtBhiS5OoVfqq6pZOF9mGdjU1fEI6GuT6TtaXHcctes/L8cv19Dt0qFQ/X/y7lYLCnmVZ
GnUEicHniDm4hWURDiO7kqiYcU+UAsAF5polGSAX8H+4GARp8lwZcrk4uVjcq4HXSBIPWmwkKA+6
sOEjL4xmaeb16r9fSxdHR3mwkaT444N/2GhDWcVm2ZeRHdd/auex0u9ZkVrwmtxakV9TeEIHdRY/
qeOROH0qxSt8x2u4UkLHQh8eLLlasLUzD1M1oD+YS7UGArgJdnEldDcUKNIDFjh7JVoTMcvAXWVy
c+OzfrdwcYgbca8INZJjf356w1WKrqrdyNbwcuOosFJcXm/lT9/tRSqWkXpNWwkk6ueLyKHpu4li
gVLW9h6cZgVwfiBvOKt4NC94/fmDjotjGmjIWzlVaWEQAsa7+fBB+zzxy8AwQtszwZZKaLmUxfLn
S3z7QGM9wthj9Eee5DQG1UDoVHJo+9pzhvh++MgeRBdtNgw791aM/vYTjZIBxEzQGdPY0ha+CjhD
Cu0YpGml/3NHApeh3XikrzUOq9NEcgPcBFL/OJJPXpvSWEFbDNTfzNdi0iEpFE+5oc394YEg4/SQ
1bJ05XvNWgxe1PIiFjsnu3EX30SZ0WGBClshbSVh/HwTYhj2ehqkfLtCm40ZPm+37deVODcy7Qam
4B3HP1koiE4CiZN4WjKHyRN7hamFqR+GtjtATg3kZN7odFgHcSWF8kb0oM30bgrzBMqnf99pzab2
oEdiCw5k1UpmdX+uV43BCLy2deFVDtZFQqcs4G7Z1mGnL8RkP7iQzIZjMP59T1u5DAgCGdM5vP+K
IF24vnpuZXc95p+BDqMRnAW88bJXIDmCXAX+k3CcWA1tfqNdxQQJ0VWgnujYEBeWj47ESJM1k3Uc
Imur+oG5VjJ3UTni0h25K+2wVTxUaF2YkV55I0n52jE0jU+vcBI807JWZC/ne1WDskitY2BEK1kQ
18RSvc4WzjiqTdVZnr+4NL98K1rogbP0eQFlshPUCEqXiffmZoDJGmgZ3N5803cvYqkszUZfO9y5
Tg/K85WNIeePtVjPHRMyA2QKpUofBx1GEwzU8a2AiEaN9qDitCrSk6hTyRYsdzumxpkjPkduNe+N
cKHDuBI6/0YYfS8+v64lDU0BmT6b9m7Z/CHoeGWgO1ogBHYjvKgeVD6tW7dYfyqE93SjLDWTco+w
95/j0Cib+v+uOg0NQ17qQgeVwG6hnbbrtLOWibUng9NIt33jxkN+tzllFHmAw9G2J1x83pyIMXp1
gYi1XUpMfPIXTzlJ2dHLQpSC3Bsr6ysOkJVFy08WGS6PVteTSOCKatE5oRrYhZ/NjVc5exMx6AmF
hYTKhSBDEK7XsapspMq/yB50GwirhZUsWrnBcRgkEyycWNdP44sXtX+99/vmsfZ16jzeI5050jEL
jPu0KShKEZZmqhjYEDpmnuntFAt9HyHZZlq0VNQHzlMWQJmLa+DNkmBsOrd/0Xt1psGuE+hNy76d
eDBU03yf98VONdN5XCwtsT2mWdqCOnTvBjVakx//vG6+S0WoFREjBxgLyFGf7FtZamQPWHBgi9Hf
gBFiF2HspT02uXhS4pYNg1ernGGG2LHhikteXeheqMoTtWWKdfSw9vsbp/Y3R+qnO5p8b84ESR+6
AgEsi7n2cgy8Xg14B7LU0F2k2LlRjrw3QKY7lmSaKgBVdhOo4OfVPORpVhRRG9idhfOj6Bx7L9l1
6MOYUKSleEkic9AzmE+FvFUTH3tDwHBjcSmJ4ULx1ZWsPIkMMz1h8c8Xhl1Pe1rKq41gmXvVDE9F
bJgzFvAx9+EFl7MhKrdKmj3GejcTQmXls5aDW5nWV5UbliRpuqnj0MwsR5/kc6qad5YV1oEdkY0I
EkEZZYQhbBdS+lvpH5tsZxV3VX5XGuVMFuR5p+NR3TnrYHjwtfXPq+y7T2rSt5UQ9iV/mY5DkpaU
tSp12JjFqz9cvPpIluT4Vyl6DIu7n681ntXTr2kx2YBWNUbgaVneMeltnaIP7cz8M/ZOBHc1HhIO
GLafL/RNGQudiiqW+DfKVU+WjVwrRuuUMVJKOxEAlodVajMGXadcqo4P7vvny33zDul9k8sqCiB+
05psi6hozEJmPmSjExQwa1efUnVuMcvKltC7f77WN/GdEmBMu8jSZZqGn3dE6hZKWWpZYCtoUaV7
OXokScfvShSvP1/om481OgIQOmUdedrphcKs1H3Risjy4Ce5GPYO1974U8Ls+/k63z3QqEoIDFKR
JX7+/ECBmgreoHKGuCKKBC0sS3FeCy+Fv7vZ3XivvScLENCxqbE4TJ7KVD5fq5G0KimLOLDpbdTF
fMxtOJEpKEX5roD+5nv9PAh2/tjPTDY/P+c3a1KnH44rGZ1xJjHy52vnaSzEgm/4thhsEnWJAgg9
aTRYxhqreCxgqfx8PfmbVWkQj7kUlTO0rsnx4ZmuYji65ttasZVxVir++j1O0MZf1oyS6nOvf5T9
C7jsRdqlc7OA6D1Ycz8p54X6bECK61E9c4SFDFd/TG0t/9xG9Tp0hNl4tzrkv+Yi1P/9NRmjBhuy
i7QJATp8fk2qb5llqZe+3QbOgrYQPclO/xUTKDml/XKtKc0NIPo3pZvBRoJDTCJD4T/ZUb2QiWaq
Kp4dtvLcAhkQCw83m5/f7CZjVMU0TFGiL2lOHqu15D4K3AwUQ/EsJRdaeBZpty7++fmjf7OZxnYn
YxDLpAhVJ4usT5QqKkAU2xKfPXgpg38FTc/E0pYkmz9f6rtsmvY4DFmKQOjg4uRauRSGWqjpnGLi
Edwp5WcEglrDzBuJ3WKPwf2suXl0freoVQXUgEZH1JSmeKEy9dKiFzUQ+6C0QQVRsUm99qoGzU4v
45XrdLtKg84MLEuo+rkWhqtqFF6qacv/counulQXXtDcxDF90/Vj5fDmx5oYA5vJywg6Q82KlvuK
ig1tWuZd7iDOqMqDcq51WBlVD65x8G59BIar7IdJSBv7KLKqQcZRvlhW5r5eiEPQBXbu5LM6a1dW
hWZf0945DLXc1l1JlftX1Jp9spL69iUAeKHJxiKM5bme9NskLzZaXWyY5c0qJzhQGaXmU98K+zbp
V0Fnzk0gsdmB/AQhxrSchdab2j0hAGOEfyNFXOvlvQDY2Vsnab8aQ7iPKEgljF0HU2rnyjB3hG4R
d96ctsmsjw1OY0zZC3Gh8pfL6kGyhl1EHeCq5iUNPKjIJ0Dxs6B8NoerhdqKUUPU9U9pZaCmqJ+H
JtxqrUsNmR4ywznxBuYDfKj24LCF0TFMZxa+4g1wLETKXGs4d6n4lLjO2dXyWdiVmybtZiFAzrw8
caiZ6iWrgATuOvNeFYRfYfZbQBXNdU9dg36rZb1E7NS6K9c+OXiEII4UyDOrY4Q5YIjkAjY0srmS
lqui+ScLm45ZgOhh6qImW9k3JdiJzCCkmdusCh9xIk44AU0LtRbmKsIfkayvWy2aZRjdeIDcwgrX
+OxaofBGZ7EmLU3yv9rQLlCI8YdZ2yK+cucID4UZA70wvf34L4SkW8ZcIxvSpxjRejOfe0V28kR6
97jRiGi5iSv3VZKgPfkvgiatZquYkB770bwhz3S46CWFfVvdx4xk0lraZ/2w9wQmybOmoyngzpVD
kb6m/rUE26A4xzaEczTs+K9ljrRX1oiMj9K7IkfgS7Pm1dAvm0SAF65Gm7HHMf6G4/5GECWi5g31
Aa29q5eWj4u4Gn7JZWdHfabMmgLOr1sdjISho+UsbsSsb8PHh90yHtIfOgCtFfilo5M98ZFC52iu
PUgedLBCbkdeb+MGS7XiKUdaI2QUV4JalZbj2cOnuDnW+Yp9JGWkuJFAcZnqSHz8fDNmAjFCUoNg
nBS0sbYkFfGMQwSfqRD8ZRsYM9ZFXG3UPzRTTHucmos6tI2d53fX1G9nt7BR0pj/TIMJeFGLmhP8
CK5sn+9I0NJGFlNyFCOZ9YxXNYMRJC1nKBsWaMLnGonREqWK44DS660W6nfZGQamQNsQXyXlnKqb
m0NXOb7rebbez8Xs6ISoVp5LEEMwDloowcxKx8xMEm5Zgn/FcPAFRtaSBW5gnPaOKcKHZYEBr1QH
Ve/afvTk7qr6WGDJ5Dw2/b+w35GPmvW6oXvCwVaZSzO6NN3zzwvzm3X56QamS6GWdbwjB4D4cJ5D
lMfQmyiXYnLhLffejanbd20brkZDhJ9JR9+5hh8eV9fMaLCkDp6YuS7zI65riyKcm+Fjye6NLH8T
ptew1n6LNDkr6TcBPemzeYqujFrGT9HaAuwVaP2s0c+ui9hiBeeuurFVv3sjKLHKKn7j5BjTdBlo
hJDnfuvanCWxGMyTcQ4DQ1FeG62J6sQtRZmvCZqpqhpX4sVgAP2uEvDhnYidjDM8NOxx/EFjmIKA
ycfN8/rrUzGVJnOxxjKYBHf88w9XoR8mK0KoCXvSBAJOTR7N0JgJndIdwpvJ4DfNc5N5+2j0quiA
hr8QzIJSMWSp8OzBbRcqo+MoFpdNGqyU8jDOJSUazqXab/LImot9cddAGR9+l3HPMY+GtegsOmax
ppCVM7O9S+u5HrxKPSdnq63wVZ0nPINJpQRBHxQ5h16UV89VKy7TAM6fdqUOn6tOuLJop4Af2QEB
X4ReOW9iULN+vtASyY7JREpqr1JWZ73nnV3SA7ctV1Ibz1WU1bNqWI1z1JyxWmUNC432Xeonu8ZH
8FyL5mGNo7ppbMoWpnd50tAZLBQsEvlnBod8I6LJBnTTS61lHjoLyDAohsRsMHqUdZ/Osgw5GxXK
kqbN2jxZ1BY8YNe13Q7gXBE9p4a3GXRvV7bKSjOcjbrUkpkG7PkpKjsacG8eDfNIFBAYRP2x7Odj
Hpp1b40UX4UwvmiMKeRWm5eqOx+0cNc31O5GYccMvYIILom2dX2mieBo0hbz0NzchkExk2VjHmcp
7EVaqT1w/W1cIWYEkleSSh5L52Pm+M/tuDVfKfbj1gUU06noumrZKjLMlYJCW6Ojj9/Vv+qi2eCs
aKC7qf1ROI+x/56VtKKHsFsnCMlqT7kAjwU9qWKEuWsKXf/ILtD+bJVgXfXxwux9+orSJimzpVEX
S7OVr2a/k5JiNm5OGby5XKwy6JZliXuXly3MHLlx1AFdjeIxXJvxicaSRePd8/X12GJTxWp7TGQT
pbVgLaa/nRq4kZmBF0XmNB7uKsPYtcZfDWJwrz5axbHBaiVQ41Nd1xtX7famgX1Nx4HJF9dQQVOH
+qgjH9MJ8kJ1N8pwLRWUzjJ9YdGqLdR65Yn5o+iWM5fl1Sb6dkjahWgJ6zHGSG25cPKCzCMGf5My
sW+9uSkYZ4FWsSkUMxEVf4VbSqIZuKQFug2rvmOQT6+nrH10snXrMY5mnM1rs6kWtLl0KVtE1mVA
MU8AMTQu9jA41OouoG8aeJzvOkq3fOMhFq++D0E9acU1RluzKjGfK0O4GIK0TgFGtLK1A50Tpgis
J8gddsO9E4qLoYGd3W7V4FEfE4ayWtYueg/efd9E7AthPfY1lPgtKId97MV3vu+s2jZ9atJ0kSXP
LemfGvVMC1H2K4eTa3RAMDRaV9HToD7GDd+GTDWUf5vMZoYyWRftuleCBUVs76Ja3rsLo9zF2lMa
Pg7SU4ymcCm9OAGoqCFe0dCsWZiDqSy7plmqlcwIHaXVJNrSw/X/pkgioyS0rAIBodHxrRTFPBel
dcH2RZs0dvO/QpKtcTabc0LPtnVJD9h5a9ABqnq0hSyzOmaiepTR9EoOqqGtg7S2a1QyzUbdpFJ4
DBVhaZA2dH23KBDBCiABWRKG7K611NULcLYuKJYi6V7Szy3Od06kZ7ntzmNwrjR5LnfROtXTLfWV
TwgtUYr1jWAXpthpdfFJ0LZ+DMzC9c1o3uXBxriSTqCLrK9K03z1K7wixHQT/A9j57kcN5ql6Vup
qP/ohTcT0xOxsOlJJimS4h8ESVHw3uPq94Gmd6eK6pC2OqpLIpkJAgl83znveU1nHGkmAkHGuPxS
cL93PX5+hrHTCGK0a0E+Tgp2iVJ1vw7dd4mVwjCnoO7E3dyK6IL7Xb5IZ+K77w2tOJZG6C06VOax
GX1ptLcVtp4f22L1t13bEt/kRdyocZ4Fy6QV5BsrlLy+JJTByB6y+ho2md85yyzhKJjQzsXtUyip
NMtYY6Q4H61mkCXljQLPfGiUfbro/ggnPs+F9yGXgYmS+65Gx7a8YlpwHLHtD3VvbCp3qZRAGvS7
BMoihOzbkeewr8bbej2m5rdUGr1oxoNxSTfl8njYntpBOUuCfj9EWORJjdOLePJJ5Ej03ehPrER9
Ci1OzY8FFoDtgoVk91VtyqMwN96qf92ed7HZ1XN3iHD7lscR/+ruBmQ4SMzkkCo3pP25Vdr6Kiua
ibWbwqOcT7e1Ou3AA8G+rG/WKOXOkkxfe0RHDd56iKFwvpKW4rmf8YFkPb0309GXo/ltKMvb+fuS
CAhoLVvDUUJbnG0GUhj6IaojULMCJVwHSzKTMDHt9RMA3T7haV8w01w7+jntpdHZC5cuyGv1SRuv
K51x2y1H3cKpallR+qcBJDefo+PKhfHNCD2QM43pVjb+x2B8KPmt0YuuAn9wAeRwlCnDlpr20jKd
artviuIwduAxSROoeXZTq9Ge1VTs430b60EuVreibNn65kqsMC8hETEwKD77LPHnXNrfmxUKxHnz
t2px4xXeo6GBDJI4iVF/LWhTtEx8llG0yQ0F5GJ4sTocRam4yAnemdg81znEyHhXJ3g7qbMn0HFm
kCTrid1Xn+Vnov8erDnHQDQP8pT8Vn3cFzEpA+OLrBbbhhBpkktX3OUW1wrDO9bhtnyTqsZj0Meu
q95ZUY0kqKxQF0r77Sj4h/Xyx5Cie89iV+0Gd6rphwVdtFn0G0eeeK4jpT9WdHlcDu4Rd41JbGpe
pZqZPbeuIp9NnpoiD+/7OD2sVnRp1u5e0rYRdvLVGrCJT/L+KIokU3PhwlLiE1hdOV9u61o/dRor
kxAvJDfXBEOsatC0YmjnFK3FKqFKMKeD2Uj3AlV1DUykjpFDe+J1g+DJ3cYeRYDDWiGvH9Noekj5
kQ/vMcxwRPOqJM9W2H0TmupuaphDrgML98dkNadS2mq2t6bWXAizZSW7a758Y1O7pfkWiYpoTxNe
w5p5M42RTU4Mn1ol2LM13Id9CS6tehDybkdeyNu0bOKGFn5pqYnGKf2S9RC7Kkt1ZAEXz0medrQX
b9maue2oOcOIvwBwXz19NYBY2IcNW5557qRc3Jt584hf4NLFX+hGOQkun0yQTlYflDR6GJRlP4SY
isdLzoKn74awxZg/qYJQXo9tCcODkzYiQrk7vLqJU1gn1lq1tBK3V/WHSsZYt3hYdfWoRkmQUvPa
bUFiL+C3fd+bWNVzkWY4rXGS7qcBJ4xwzT9qithiAKc0yPOoBPS7mspueRyzR2G9ZDjHmTKGr6hs
1bk+S7VybwxQ6TKZlN/qVFaQoyuZwo07msACLGdECmJtgXbencoQ4xAwrrGsbn/dKf4scoH9pqHq
pi3ScLj8bARTiFMrLlVqHaOKqIkp3SdQFxbV7nPtAab7fsAirH2KtOQAbQb34C2aAEZyoXzv0d5R
uDmtHjlLrXupit1yOe5+/Qv+6Mz+BiJsvyCCam4kkXXtM++q19NaaKPMOtIAVFm6ly0smgGscOlK
zFPLJxWnr9WyM3us6dmQJJHKrNuvCBTYEUPJrzWSxrrlUAIaLiN1Lkha3qZuFDIZShc7pFRbAAWz
/EmqaoceJidtlz+FPasrEBcPeJby1Iz1iHFLs88gZc/bNHyDIRtBd3l2muQVvFBrw72QW4duyRkX
f22E2FbDq9jdDeGD3B9Nimj4sMeBu91IkyMT+a9iFd2PYKO/vmo/T7q5ahu7UWZMALz9g1b6l84w
IndECBfDPGrAe8uOG9k12w+TpoVCUQQqE/wkeVqkzJ8xyK0vay8HYvMect9qTGWUrWLEra3zNB71
CZzmfYpcqUWHJL5NlbOmOJ5GO1W55NVFwFYZbdYiqPavz+KnGdenk/iEgjfq1Mw5049j1V9Bs4AR
9ILw7oTn8iVjw5iy518fEGbLZ8hqoyozOuRuAwQnFuxTR92tRZhWuXnsa2xR2+hpavFKR+bMbCuB
hNeoeqCpX1I2EkltbakeKbdfAN6cHuZhruJw2srI11DuTGbodxOEMIWbc5781SC/RyJnqo2PRZ87
iTJ51fxaQ47UEtYZmtc+IdbLeFmgnE00BOpwLYiCqCLfCPe9kbgLznJ59MZS6yMDwEH7cWUVnqX0
dmrDbUM8b8TSCmH57DE5DofEacXbonuMinpfrsgs1lsRQyIaoFijOV+oYzeGQ+dZ8WnAysokoBwQ
NxkBgefQFgvViWv5Fj7TvlCja9NSRX1Dc7NrpmS3nXE56h7krTa0Dig+7D5VdnDn/JWavwKCVuev
a5c5FpawSlaRbYFSvb/yQc517bVWczZSIoMEhKGqeIyjgj77jvTNPToR3oJYgtmZ48VNrdBW8yf8
eW+rvD7HWu+IxW4Knzt+da1B/CAyWEzy66pff3TmPLb0GKEZHdaK1PTq66oqB1QdkSPDSTNNbuFJ
w2l0VblALCKvEwB52BcB++2hLsbr9oEVFXkMyIPT+n0KHytCDgp4umGoBIly1xTGTqjKPVaP/pqE
D7mOJG39Eua1q+i1VzIRHZYWLp4j19grVdc6v8IVEJKrMB62ohIy1fYn9FN6ONqFBiSO3XV1NUrD
VXPWflQGxYD9nDVBDSzcZLyvzdupvJOtl0hSPSVJdtFiHYykOfQswVPS+5KAG/R8P8XX7Sum2b/U
1nE7Neh2Ul5/mcPcHRXRFfIlt/vR9IUZCcr2bpo1eH08OZsWh2qKYaxs6LY+lE9TNR/TbNxTPkk/
9CYYaAl4EefaXZp+rFLnTBLSC3zm9XinldFppfcr2nRXW/ODmYv+FOqQn/R9b+LaRrtJQ3e0mu6g
y/OPsmurDwXcMIbQXyLxEcw2oE7eh7Llt62ChR8vV5Ndaxh+qvZfo2VgxwZgUmJXKqzbVCApDyff
wEqJa+Ff3HVd2F+G3J8Wxv56DDWxii7tvJ7zOrYHFck2tVpVp47G/rpIPQFZzKebKeh1nMm0dvVK
kBNZBVDyZCii2hx5A3J+VR7dzGi52wbPjNuPeIR71pNggS+GmF2asfOrFJt62nxBT/diZrlFkQcC
YwBRfZsb1mHoN79esn6em5Ibu1GsYYrAT/nJ9ywZkyy35FI/GvXdurdUPoP9kh4nwQdaj2smiC+/
PuIPittfd2QmpQy34QCwfJJp9pnaPQ5ZKkuDqJ3WbOTxfG2pN+s83hn690naDeA6LRB7a+41AXP2
Y5Wu+2kVvK7vvqXLSI0VBOGw4OGbuRRLzL0qh1HY0qb+bJ5m+T6uH9S7yK/Wq3y3YMAW9rtIR0Y9
PxpA+YN0RzPnNOu+zy6i/lrHid0DskjG40jSyq/P1fg8Ad+mwhvTT1aYtSPd+rQFaWKUSsOqqCeS
KJ14Lb0JnwFTqm4H67uZHVdM7UKL4Ctkfm1gsjwkA2yxerkADiEpS4nU4VE/SG0WyDziFaTU9KG1
5MOmue70BzQPJCrU3joa+04E0jPuV9Gt6dpCEpmUqtgPMWF7Zr/vF8WjIQ2UVWEQfA+JLZ5JgCQ4
LP0wom9zvalDyxjKpEiqzdnojnAEWFdI0cA/PJ0zX65Me05nW6bgrrrYyYM1zG+4bjluM5NCqUcm
nPQ6CoMvmbFnlo+JEbS6qyiTrZmlt9L+TxErCRryX1/mH3P2T7cUvo8Q2BDRc7mVT9tuOs1SKBWz
elI0sjaoRHP1LaVdrNLcZx2U5vAII3viSY9SSnagv7ZLWbAJIxkFPxrS1545YkWdYhpI4rIgNW/r
hFCUtbxPQsmduKCZERAjbcdjhnQm3Q/KR288mXLuaf17jrlKZX4xkg+TdBqx6H/DcefR+LmwwD4K
1q6BhmzTAP69sEhHeVrA9HTymWAFzxrgtadQSeZN6qoVJluK5kF7yIfJEcEARcjRA6FZFBdjxCqU
3BVwo5kgRcviFfJLWo6303qTj/Or3A8eA4xrZ+TAFVK0n+Xpqc5gLa59+H3DrlZgAnGuTxvS0oDK
AOxW8AHTbcSbmU5NK5Ygl5qWRxw1ELodGVrGlurPJdlzm202tdac00xlyX4oHpdtgMY2WieUDTF5
dPGdTNGtzN8tYKR0SgIx+b5Ump/RY5ncthvs2+MIqYz+Ct11ab4bq4ymPOx6O6sx2ojDhz5/LnvZ
NhSS5ZZpv52/0YwnjT+3SnndinddKw7w/a4J/8lVp2Tou1GNrOqmmV4HnLdyfXLCuvEGIdqXaBfS
iEnI+lECYhhQD5q+9kXPWBieD61bM1ZGonJDWeJJ/Q846tjhB7w2qj/pFabVI+OBxVSIMPnShlKQ
1rm7fUrbOyb6YSyJjCFbDQkHwrncE1c6a8QaQI9d3VxlxorhsMdZXK5q5h90ddWZebdoYFoykJe2
SX4KzWlK4Zb81WElnQtOpqRm3kBWW5MJeKAx2DcbtrD+rmEjHTLhtmNLyrcxe2cgTCZNpzLvp4RJ
Qc32NDVulKs3o6QHJch7pr7CRfVaE7XCRC5qMfjd0N2k10aj+FIo4BpmoOXQJSDn626TC8yL7FT9
ueumr1joHvp0+KKFyv3W7CotrFGcQLP0qdT6IMzJ7wQ4ShGkZ6AbZmL5oli4lUggUrEcMxNfE7mh
CyvMFyuKbLMAShxeVGl6DxHf1lbmR7RRSrWFAWiEzHSK5OdMZoRiuanl6nYGwpq461JQ7CQdcTMU
vXTZZVrXkklCYoJY+wrlU5SWR5Xne+NU6OU56htui9iDcfrrReqnYRsbLRiETI/MoN38YWLzl5ZK
Mq0ZIi5GMlP/trFSKM2ZRtTU0AArVf6bVkT7TAGCbr8JVSwU3ezu2mdnniI3pUXkqT0nmF/Ey8yI
xe3WQyV4KLx3GbyU/DSQQhWuz+rU34xqd6Or4JYFNCUT3cNymVvfDCNWgdVvDL8z3EQ40R4YE7Za
+k0jn3rTehIy8ZzK6k6UmeJEs+CxLhbMB8w94m5HIYxksVqHdjIw5iAyxYvUiWCu/ZMwDp5ogiOF
U9DwwSvd44xhCLFr6Zrsf33pf2pnf1wMBqoaZQfStZ9kdCndppi29VmTHxUWcVWp3bbFfkvENlc1
g1lsXJ/t4EW0vsyyhw7ZEVGZCG3LDWoFHXyuqmY6LTNw0CMvz78bOg5mBYUiCpqxNL4WkIFsQTH8
evwq1ae6UeH9UKtP7mh+l8Xf7Ado8j/tBz/OSIcnrUBGx07vk5ysq8tSM+oCc8kid1qC4foarKcy
diyIQT59n/p3/DwxQkq8tAjaBRh3vi2gutCLis1HVFeMLUd3kpR9LZyt7GYU7oQQ851GWgJGDmCs
ovm0AmHIzAMyM7tTCMtTtecVB4sSVqawarsuNO1uK7HRNqsLq229PjJCiersoWmkQ2NRWVgu7ZY9
Y1YclZlf1OQSCPF7P34vOvO9fasoWmYgmTXqzsqUHM2yPU4i6YKr5o995CFnZkzc2YhMPVWWd/Cs
v1rLEsihQvMYnWqD6j+6KbGCrC66EJh56tQE/wjCx1xf2up+nE55DHoRvcnWl7EgtNKwnHoWnXmK
gmr0I+NuEb+26birp+XcWOF5Vi9r2Xnh8FG02LEGIZl3kXKTic1pybO9Psl84m8MdAIKNKYBrasU
0V0RE0qLs0yfPo7KpcPHzJwe9Z44K2UrJ8pXbUidlRy7NfpeMhMTIbX85i7/yfiEm0LCAhvqHZ4v
EnLfvxcJkUV5JpZ1fRbL7NEwC3cwhphOUfIqhBnLROIq6qhW0VyFm1/U7rL10CflKU2dHDuWvj+s
99VEa0W8QEuS+KLqp5Wk2/oUd7ovGeeI+6jUTK9c/Vh+U003pYYk5ZAcgth5o8njZnOse+tev5vI
ZxWDlOR48Wq5LV3hK8bYJ+zNKHD30yHeM/yxDTf0Qs9wsTt2SGS8yWzl1iTEZ/FkLznKnuGP+3Gv
OqozXUBUpFOHwenqip742D4Iz9EuIUAW0JjEn+Oj4R7r/XqSXAF79dInidF5uzGDzbg8DOLb4iL5
FCJ7/Icxo7ccKQAdIAwal3kTZ/Knp+q87hJP2RGkiL3R2/xgFU507C7qo+EnO/7Lr4Ez+mu/lx30
dheJpOnZTW8XgpgUnyxX+7z9CBZgB1QS7vQo+fho+KgmnBfi4V1IoDjLzieMWS4LgPNzGIRBck2u
+YPkhwxF7MXrT1uOtfWs8AW6/H60B7x2q1fjnfRnlNpYly/Kl17A5Rs0ogJZV9eHcircUfve5dyS
ReNKsX47GslzOiQPaRK7Qpa/CWNnq1PtyFbsl114F8C7gDQZOWotulVBRpmReOLM1ggMqyvculX6
NDSWl0SNl1nkliSdrzIMHvB5bbMHSWZqNeTEcEKid5JNMjvlpzppd12TvI3xcCdUT8pcX5VMdXIc
cDGMCKwiu5uM5CznVCHqwC7RBD0DUdlUn6Z0i2mT3X6UDmsdX0KZ+Sxm+CrdefOYyAWL2awRo5va
1ZaTRe1uZIVXxMlTUeLzloJS1I+jFvqXdMGuKh2YvYnnNs+fZ2a+JSitwLy0sny1ucmiQLGm0zys
Tjlh1d6XB61uAp3JYx5JIDg7WQtyk4FyMxPWN4cslgoJv0QUSW8SwXMEPhpk2FRL/iWi//z1g/xT
sf/jOcZAnoZ8yxv+LEIQVUYyjRwD88tQA/GoSq9MMTLpLu33FTAQ5RADPq9hwSqS6rZis5kiGLOV
djB6Bv3tai+Z6vH0OxmfO1J1SBvXQvmyHKcRA6Ia3Vv+Th/1COnvN6uQ+W8Kjy2KC3o5hCJL+rwz
aXmdG1MxVuQIQ143oKup2327EthD1W3MW1DwbsBKjUkXjWeLnqNhlr6m10mfXJRksvHYUGBPjNNU
Qr/NhGjii5jpruRq8uxX855RARGY0IAjf4gNV5A6V4ffTQKTbD6O1fs8JNe+QAzH9hWWb8hvnFJx
lzR8kcJ7SFwiGb5Jx/LY7MT6ruxmV88ubBRWImFUV7c5FKHJZ9J+slJ2VrXzhmk5hXJzFJDuxsxb
9WNHEaqVKrGkr1bxFCUEOCbPNc4ogBBmKQcxzUsaVV6aWecxw/QzmS/Jmpt289SUq5tqv6OM/RQ/
sN019IjUmBjaGZL4iU2ar0Jf5GXPhe9o3Ncvk9hA6SJqMK4PUhrDzUA/a5EdLg33vaQiazGZvGp2
tka3UWXtkpE4L+t5Uf1CvNfTh0m8V5JHOdsXWXxRI8WLyRvUDzCJKYRGR+EtsvQxJ3AMN8IOwN90
8XtwV0TPopC65nxK69YpMQky4PJC5LWE2jbE+tZkKLsuyUmPyMwbeexC0sFjiwnx4HVKetOL7WUq
iDYTJvAIC9+sXz9fn8l1XCgUqUjeUEkByWif0AIxjgW164zi3CTkilvEtFL5R4HBhPTXB/pJ9MKR
mImh+DJE9Kg/GZholTLIVVTl53K9CKPpUMndTCYUO6yg0vRdMcSv3agd1YW44ig9K4UGSUhF1IKH
3oRcsOqhBizFBs0/M6D6li2C22J+tNAY65XTnxsjp89nA87HQyQb11///v+ubkbVIMN8ZLivQ8P9
e0ExGHlqYiqDlZ6gQjudLvmiMI2NPJEKRtUHKD038LNSWBPS6IvRe8XXZSOQScIdu1PXg1Xwt3Gn
1OSiiVSmJGzO8MDZ7TrzHPKC8MzCldCewHLEhd8SPqx82s9V9ptz+QnoRLGPqT1KHlBO1NY/1q2/
9F+VviC17+vszBYBeLKo99Ki28r4IaVnHZ1lnnmZMfzuVvvhefZ3aAqgk8ZvMxuilfjsM1Rlhrkg
vwxP3TTYi0ii1uIZ4XuaIiXIfELQznWXe8BPgSYCOKlEAiPiT1fjJjTuszn01ig6QCCpxAKrFtBy
L46GI+IIuzKOa0gaFqkgsDj3oY6gAZVwyZ5sERdSb+oqKZBARKTEk+wb4mluXl5k5zzebGHRm7ft
asfuh+lemTidH1I3qO0vYH32q2l7tmS/vQ1BdyfZ1WEr7ySXLMOLTkJM7CT2TRc8dM7DQ+zOtr6/
kk3oPmDiTQIVYTeS/eD7bzf+hx0AiJD9k9gP1Icc4XoVvGvsPpCvfDMfofw7xmULaUTvALffdG8/
6iM8FWeL1pUu8p7wli84Tnomh3k3nPcny7kNMtKXaSAp3XryctzR5hR4UTDbH/NxPWowKWdOjVHa
jWQru+ywhcFgjPzU38AxIuJ5enkjqhwDNl8lxKNzUNriR6/iwbzu2Svrr+XX7SwLakFY39sZ+HAr
KSnfKOD4n+icX/z99QMWnUcClC3tmhfYkJzoFvwzHj+SA+mgDhoN/j/yyLr7kQLEpSG2cyWVZjtZ
rtpMUBCkyGPs4j+7Q1LNqx+uUDfmt+6jCR4YmjvNl4zUs8N8rD6oTg/JoeHH5iPZzf7Kiwvneq0C
rgVfIVnonnI8iOyPjBzwwNxvb1xs16VwgmvmXD9iN+LQscsHlnCwyPv4uLVj3mm2mboEMee58vHt
Z/vKx8QPcAIp4WNwSt23B1KQEk7ygX8650bbvW1fJkSb98opc1kSuFocfc9p7Gk8ucMeyMBc+duP
Q0Yeh/UeSNx+i+xgb1/3HM0/7tyj71b2i2C/3Wwl/xs8n+MWOE43aq+nN5ImiBE9lcNTnBGEjDNZ
i3PjFFNeNCw+FT18yl2aVK5bkLJntgIm2RWMrVKRX3FEs1sdsqT20hE5v9R+qd+rE3n3y+TmDIUs
/GXDCY4S8yRGqrLZ0xWDIsoTWeQ3c/4oii/Wj4mBYEtT6ubMo4xNQEQT3BWzV88pF4UJZdhMkBVB
DGTFKbSQsuSU1bca5hEt8Euz1cHq7Zq8gjS3xl4Fe1F0yvf6HbaTUyNxlCXQK9WA9KPQrfO5JaI3
QxyI4LNqoeTkUWDONK+k65zUlKQm6LI8X/LTAUHZMr4PteLL6I9GUUCKXu4mETo1YM0aqCH9RIx/
KwFBmzXeJD3IhYsheVEHg8yurKBBirnZ+lMrNzYSzd7yDRom430USOEwFHtdTktEJH10jEbND1v4
va3xzMJQSJe+bHAlgmKT5iAOi6fN2SHqNAd6kZv3qZ2JJBgLfnFCbkTf0ns0r29jGZjV81YXSLUe
dHnvlwkRn0AUOYdJjxIRatP3cCIAOlaCyJK90lQeVC1EghTe9CQ3TilSLJG2cRKCJCGqwzDxA8zv
K2z0AawJY1vZZyot6GrxOtYX5vK2VRMvHVty0AKX2mHkSSsWfmtcaEHTBxPguqK7SXIRh53o46Jj
l4bp5CVcWe6JsH6WqGWbUQvwevM39pOC5R6btdY6i2LYNTaJpSgRR/koFfQynXinMfXIFWggK7N3
Jd3XHSscmkiInMTOGJErb2Hu2r6EJjIo0GFgw0ymJ8U010wqC5jVzfQeaTejxnpnpOCZyf2S5L9B
lH7Aj5/3KUo2yyJfdNMzftKdWq0Z90WNW23c0pRHWFBOIvRsgMHHIRTdxCJ+3JDdWIeaAj+/NfzZ
+moao4/PjULghiyyfsOAHB/qDM57tUKNo2sk8gkP7F+XJfhe/YR+GeRpQOpBJUGlq36qSyBXZlms
JeEpRzzdkdXJNNlK4p04DA8hIqk2FPy48MN8eFtLYd+UoAfF6Bhp51KP7dpW4v6AI288SiahxTHI
feJLOufV4AqsLoYzTXpgFNVhnnVmvUITrGLGsP5d11pX0CiMVVfWwrMm5jdlLgQiBoJVfxSwLqzU
8L0Dc62V7CQYsTdobNo9G14/+yNd2tznrlVLxwWCmk25wgiDRWw6t8V7N1w23SQKLeC1S0aDahCX
W4D/i5oTQTjI+9qT05a6GzK2r6VE9WYZ9uETJRQttYDX8tIEE+snwKPFHleZ0W2GJk6LbtWsdzqx
28kte1PdKM4kgozI2EnCfqdZqabJ3dqBKCNWN3TaB5we228M0VLBgWPSvjEX1xnGYLDZ7lOWjt4j
355eACciGYYuO2SVOobCHU1CS3juadL66bEnBmZ+oYXKc5x0KHw3LDKMLhMM0pa5a42x9tzvoaLu
BW08pGt32LoI1F5JT4Sp1TObIMHcDG2lNjFRpkUk91XMZM80boDbUcnJT0a53bKuxMLVRuRlNqAv
FFjmCo6LYKpxhY7UVXMMSm5ssr6VovXT5AOTn4Brvox0MpxoJELrUNguKqfW89PUkqcqFn5SNpel
n674s9lSP1yFZH1guT6MYuYJwawsfqFoO320fNYhpYO/uSgnxarRFUz3SpbvpAnDdvNL2NxEW9DD
Ni+h0fz1M/FvSnWUamhlUfABcxufS3WFwcioaZF5KtazFItQBbpbhp2OAY1W0afdxkhLe+si948Z
YgA1NxxNZLAnpYZrNetOXF5qYjRzzZfmL4PwddHXXZe9pHL1vsbkU8J5R0x7R2Nsa1LtJ+AxiI/v
Z5JzWBrdzU4qaqv7X58VCqufn3RTkRnsYuqHVP3zZHeE3RkpAqfVZOnXUEUQud4KIcNnqbUN6aNO
hHv42sgbTnJBoo4KqilFbgVBdSPRCYpyntIPWXmZmztIQYqgP1tK5kbd7OhNc+WODbIsv4pKR0AI
5L3ui2G2bgY8rMOZltFHxFBDQ3ipUsy4APaxaBACVQ7P67IgjS0eMGk4tQVTyfGuydi80vFSQu1Q
VFYNyOzrl5GR+dSfB2tfzi8d4JGVUk8Jt5F8C+XIbajkw+Ql6c4iCStGqNryPpXTgxQWL/Gc3BQU
ACmaouE1nAPdOI09GthpsbvNv8tiXx13Sfo+K2dhXnZlogJiPSPvLmj0k5Tdlt9JLJjnZx8DWclk
AMQEGJOuu43knT7ubSx8PcFQ7uvZ8vIJvr0MWoM2eUrh4PAgPM3i8OPj7eThsbWAWwhx0bPKjZOP
EU4OWlHXzM+N/qJYH6nFdYSjj9N51jY85ziRFhQ/auUMobQbN5VRQWhosiB3UU9mrLiGurwmGmUw
G2UyG9ekPiTV6teh5ubzQcDVrBeASUUlCDkngW301/fYT1mGErcXNgUbbI6PnfoDjftrY6jW6Cr6
Qj8JeRek1l06ImaoXyWyz+CvyQBoSXkZYFeFa7QnHyIOUEZS7sXm2yIT5BjOt4sI269b3G4AzYA6
bikkTYa3DfVQttFaE9AWCrxsNXcbLb6PvxuxQf/32ADVGOplWD6oNcVKgx6G5lFJfHl6VhbRp/XO
3pacDXUqvVAWXTHUMOvARN6oHioqOmEijnUdHStKfsMB/TcNM9fFZFBJAMB2aT7hSUKdjWtDbsLJ
wDZmKb8rJFPm5FPe6bYsCs5G5w3l34hBf9L8bh8GMQhwijfsEGsF1oO/fBhKmczrHFf6KYRqO5SW
k0qTU5knUUkCrXtPiwtXLQ03oIA0cIbkhfEbj79/g77iiiGpaI5xW4bo/um88VMoTbQFnPdMEguJ
lN8Sy9opYRzkS3SWln06MjhXj6OSuJJYBDpBbxtiY4mEQi/c4PIho7As88dauhFCBkvJ/TQ1JxVe
viSUl7FXWXWPMroWSfvvBfN/vc//EX2A5HKEquz+6z/5+zuLWIsAuf/01//630PXt6958lr+YQ/t
x+vwR/X9j/v+tU+6Pnnv/nN7s//34r+/1X8FH1VX85Ov+R/ua//6h/ct6T+/4G+v5+D/+uW2n//b
X7yyT/rlbviAU/HRDXn/41icxvaT/7/f/OPjx7s8LPXHP/98r4ay394tSqryz399a//tn39iWP6X
h/7Hb/7fr7u8FrzuAZZKl3z89IqP167/55+S9A/8aQnd1iQS1ElGU/78Y/rYvmP8A5AQATYYHswb
APk//yirto//+afCt7YXoZTnVRiPsG911fDjW+I/oO+I292DzpVbWP7z/5743z6///k8/ygHKLVJ
2Xf//HOrZP+nLGcEQMYqLGzqXCacAOqf5ry9LkexLrBkriWCnbC3nmMxui1U6Cp/uSL/OvBfD/TJ
zPPnI2078V+ePPhitRTJmEdOB3IRr7lbOYKDt1swe7gO+NMxDn59xH97ahpbOqdH1yFvMO1fDjhq
Ka30muO7mKNZI8lMociF9fHro/wd7P1xWio2Tjgb6JK5mfj8/ShdHOYRkwiiKCWZ2a+PUTE6Oibb
778+zvaJf/6kNowPh3ISpIBMP7kVxIYxaUbM6Yx+/CBe6JPqveKmfr+Lnwx6x3tI07506dzh1Ael
Q5sv2ulvLum2On66W1ieIOwjyIBl8pl+biXw8HsdGmNZ0DYv/4e0M2ty20i28C9CBPbllQTX3rsl
taQXhGxZ2Pcdv/5+1b4zJkEGYXsePOEIT3SyClWZWZknz3no8vcpGFZjx0jB0oG5trF8OwPMKLI1
pGbnGzt2pu4EUDuucuEOs6+e9KBpX51FcJ94eF6s6cTO7GHa1lUvwcOBZEhpg8qOXHVSF86IcvXb
ndiYvSelsLPB8WKjR0ETlOIuoTW10nbOcXwLt0uq27M+/Z9n8nTrZid/mlpT8QbMRcC6kIAfNwVt
8jWT5y/MlXwen6yd8YXcQaaXxxOD8nC+rhcGY2Z8H5c/YhZppWQg1KiweDAPtrFfxo1/VzzxxDtY
m2Ff3Jmr6ov2I95Cs1DsLPf2ZRGX7tY3FVipk6vfe6rVTBYbICnPgyzw5YY7xG9yXawK6XtQWJt2
+O22ySveRj/d85kfMILUD7xSgTI3CHn0AQlQGdY2m6VtPW9/XmzrnFUQKrMirVsxGVHRW+wbzUNr
pANZN5gBhQiEyaTwm6VAaG+0Wzgevsq5uoT9mu8uDIq6QfqEjJ2q0+04313ckxk2Gku1pXKl68fG
ovwUf7q9n5d35tzKXODGkxK5TwusaE8taA0m8d+DL62rbOS9h97tgjXhTc5OjLAmaGBkPKuQEjxf
09gmhtPFWFN3yldhDRrjR4rA6PFFSIX/49g0Mze7HCmk+JPeYk6HWYl5ZQpZ1AVA79xe1kdV7day
Zhchl+1orBQN+LmJYE6ivIH4ovPRUjtsqdSPjDXC9BL06euYwikGeBmK8bsWPEZsV0cja6nCyWAz
mp2vHUxagjp62qr5h2R9gVxw5fvlS6DVEEEAEOkD1/N8CI7APFoWraZuXdvNViv5fI3p2tNOTulh
dEw3xxZMK28mrSOGDFdmQzHbMdwSlOTt9V8GTfYZUkfGB5kNYnRqtv6YQSe+Nk4ou28+tRBk7ZW9
89hldDjCl+qu2YyuvYVBLEZOGvLqXf0evSwpgXwMs80/wumPmN2X0jPGycnFjwhlWpcqnZ6ATXe6
Hzbz8exIKOZgP8vMuDW10qwzOesPtzfiwjud78MF4iMy6gKKungVm/LaMdq1zfPO0Ja2+9otMhhN
Y+5ChrZ9PgzZcaKnWmOlNDpDhPomUL/HyU03+YOzAbaPgLV1TO/D9bhlOO3BOgLO3S5FnouALtZ6
8iNEMD5x/pkJxSclI5IUjV4FM8BNtDCVOmNQwgnPTMxyEzM0DcOYWGfl6sfu4O3QvKURp3+jL7i2
vozw3LpLUf0ygZ4ZnSUq6ejJnTdgdHrSdzBSwS8tajvb/EBJ34XOc7sURq+empOdnKUtxhhmkDwS
awpgd3rVbMv2JU/UhZB2keghjEhhDtiykLBBquT8e8lWJTlmTGJbpPLKQphHZSJMVZ4VCKhu3wJx
0c4vIpZQG6QfrqN6MS/r912u+SngIZ4C2X3WTUDWWmdnsqV2ZewzOb0bHekhrBJrQQxoVnYARAs2
GLUJCDdJaO0Lrbq+SfIcDgA8pr02fjeP2Zbu050Guzzt302y8V1pKX7O76Km8yJRkAaEHdNEvGAW
YixJbvogDGDvWangBWmw05dVn8ctSjAvTEovhJorSzy3N3O1kBkBcRDXbkC5dJeS5MnSrt36z+a2
2Hn1atwvBVHxF08/53yFM79a5HXJQKfI8mSoMrSyWw3wQtDZfNZ1uut6xT/NwhGaXwlhkzkgUgWh
tK59pN4nziUyvBbJFHgam0ylnJm+ZICL5bJ6vX1S53dibmZ2J3SKNIEWYaYyIW1qApqDg1xQIvTi
P0Jkyf65NXy2qcrMDZigWM5voN2mozFFE1Gxf3O8Xa85iJ0dcvvbbTPX9g4qcBmcD1AVyn7nZiJp
iO1mZFFm7H8uvDtlCu8sKuX/m5XZOcy9cJwoXtOdcZ5NZV+BCS4WrrP4ofODd7qQ2X4BuqoSFTH1
FSo1e72BcsCxV0abbxrZoB694B8Xtm0uiDWpZk+jCWvAv0E9fbKzyO3MpQRYv72m+cEesiqq4wEr
+i55DqoNIBIqyOvwOdnLPBSZeFtFxyX64yWjs2MeQZtSSBZGUVikLXmX0Zm7fRouQrW4SSffShTf
TrMB02BgGalEjsP38kd8lwAOCbbMnB39gwicCtMF7lLcnFHeC3cvjAKSB/wHYH6u9BV5agNrCUKY
9SZ97I+WtO1/VYd0nwBFQo4hfisP1WtyXMp8Lt5MH3bhMed2WaKnNavmwQBhxrXwwfKHxzdjEDdM
+G8R+4ipCXkLV+3q5zsxN/t83ZiaZSGe2WZRPyOg0iTT0rEUn+fiqlGth9Hbwet+yGCe+FtGKr10
TEkOepBp+pq5kPBbuqMfsUMAvP/mu0uIuqtxjAGq/1qcvQSVhtlDXdKRlN6F+xa/+xZsHYD8yrrw
V8yqACtZ2MbrZ9QWcgQacAMU4s7PaNKbTcQYPNdg1YH5r6lXfBv21rrbqO4wrEcJkiL3b2SUVzf3
xO7s++Wa7Eta+LG5YiqgXofhr2HPAd1pG3P4BX564TZePTAnBsUPOvma6dio4eBwYFSn/YpM1lPj
/XH7vl+1gBICz1TTNgnT5xYmJfPyVngUpwboADMFDGu3LXyEqYsjeWJidkA8za5tM8GjmN+hjM9/
wf63Hj/nD+Zz8ARb1EGCHIFBy510WMqxlhY3C6BKbVuVGogMOa6+V5L12Kbq7vbqroa2k8XNomdj
mx5FZuEuTTQ9e8gFin1aDttJzncjmum3rV0NbSfWZoF0qKZcNnystVB+KDBJNAhkGNLhf7IyryT1
A7BcW1ipC+fF1+p1FhuIP8VLB2Ph81iza6xDHU0VjrNnP/QbIPjtCs0foKVQJj7VB2CA2W5JpnzJ
5OwG87V8uxPH3YplMF1UYIolkPl1h/jXRxJdqtNLO8pKbXWjBSOHK466eOh6LkynK1E5Xl7S1SCG
tg5TpTS5+N/ZoQggO8oM0Dz/dfmTDKq3dh3Mhc6LtXA6ZhRTfwbrE3vzxkrvt5ozyGG8GtdUrvbV
UwqMFEzxuv6awi34MGx+HOF6/QPGTAUk48IVuHjWi5iNoKSqMGcJE9L8UVqHY2M12f8vV1oFayaa
yL6sdetq6+K7HVtu83mpkXP1o55anTmxqNCUdgiMYjV8ZYJt6x8lUEzDGiDIXlQSFkPcOaLuP5v8
1ypnrsvRp76MKlap75qDdhfv+q2+TY4MwS/dQnEc5+75dGUzD5ZCLztMFrlXtZWPBlN64Q7GFmbx
lE20Qatr4fhcVPfm3292XJU2Ce2yZGXCGiyP/kaUt5QNk5HL2Yn4Y7PFCZ4PKgkCnOh8fNaTAGpZ
AVW7EVYSsY3xsdnn96ARd0vU6GKP5maom6rAFMhKyGPPr3wiN3SPUgfKivp1mOyNk2lbYt5Kc/bB
SBUPUpnbLvraeSRh/a9FY9bd7DIGTuUIi5U7bUfw9HD6bynQrvJDcFc8LPnNa0Hccij1o+cBMzUq
4OcrTCFKKxUmnAHRrcpf48ZcM2O5hzu1XuXZuiZnbg90ptbJZ2jYbq/1is+G8x3ubZnpHZRE5pub
R/EU6E4E6XE6HCMr0g61WtoLb9QrofXUytyr6VrrOXZPY9/Qf3VtwYw53LPDApblmq+2KTIx6UTn
W9REzrcxqL00kHvOI7Qg6/I129oH6JB28PCu4ZBeeAhfc5XAhUAsAFsQ006zAFvApw8h18jpTzbg
LI9w08KuvR+zrUjPQZ+BMt/am9uf6+oaT63OYmydpYlmFKL48gBfB6MkDrHPfwaIT9nu37gvSNMN
lG8RveJ1OnOUCM6VqpljLTiI/r6w1hEKvJW/ZsJx2d6lY0Y7UaWQBTYb9oL5k3E0e8lHFAhZTtVe
+VCnRBHUrv03nVl9A2zrFIEiV6F61P750+7c8mxf1S7RLTuDrFx/UbbM/UBwzsNcPFYHfRX+HhyX
6oUX5wdZF0vwY/A8FhqDxuzmaV3p6aXt07TcwVKz0e7AVUIl593329GFs42h236tvy6cn3lAmlmd
d2yDPCsY/+claT5MW9Fa7FZUiTZMVdFalNzFUDu/+R/2AOlqzMjiXeb8V4mXOHYkVglZ5h6m6geo
v/uVvjJX4MdW4LmTtblZWuUVo7wIUJQgjUHlb341FSvzJ83RCoRz4LZrnFVaoKq1sJVzz8nKzozM
Tkzd1anjRTLkAY65iuwCSt6ldGxpHTOHpipTogRjiYZSPq4UgMwGnPP5++0jMa/ufqyDMK4Reeig
z8mWDIZOilKledPmUreGMrByW1hiBqP9Pnat9g/jjbBG00NTCDhIjc0bAaNaTogH4zX7fJPGtVu0
rXt7PZffBTyaQEDRU3GgeJv5Zcj5orQOkJkypV8dPEzhP4xlnGL+viilwTijg9w8jzKVEUWjUrQp
PCGQ18JzAVGuohUL4eXyq5xZ+RgKOcmtwkAvgklmXki34ofBU55NugiSln3xp2nB1EXF52NFIO6Y
hCGa6fM3VTn1Ee1eUQjZda73q14n22Hf0TzUvqhbkXcsp44fX+E0qRM2OXMW2SM55EX3y/JSDfpN
Up5yI0ppMHcesrvmPX6xD9MLI2HVvoEhwmWcyoXztXRDaD0WDv5FLBW/AeUrE1EQkIfmPPcJNB47
XZKhAwhB0qHY+pt4Dae+yLcAfG8Wnzni5M3WDMoXuCQtWxjy5g3pPMvrMBUtIpEvZ0/NfiDA6FsR
ufOlbyq8zy1bM++k1dOomKLoK3Ih9MY+pl+zOxHQpMNSLBNpwNzYB4YZwicDrsfZlUhzq3NMek+r
uH6Vo5+V3B0mhLs0mA6gjt7+4/uNo+K58aexeXJuNannhBrGGjhEpHqb5D9uG7h2NlFA5AWAdjeC
kfP7MBYdUBFjwqM/VQfnPXlrftO/ScoGJs/SbV3ZjTbFZyAyJrTxLwIApP2kWXz7R1w7nGc/Qri5
Ewcg2d4EkgRwiPFkjisIYo7xujnC2UHxZpvtzKXE8jIxwJ2dLFrEohN7aqgqTYoAOV0Cpq7X7c6n
WBSu4as4dLv2bunNc8VLkxOAghFtSz7lzEvj1aJpNAHgQrPSPYEmrQ+qMaYLT4LLAMrw+4mV2S2A
+AF9jwgrWXgPsMVHWSj8NyZgE4X/GEdizQcqmjFhmiep6cFC9pG0yFQV5d5pX28fh6sL+cuKNnuR
MnIJWWrHuF5RfrMZvnF+i8sFd7hkYvZFBr3vJ7tjIb4G+7zeMB+sHfTx7V8sBGICkkGbWzwfcSpS
q62NkYXE5R+18dx1v5neQoC+erROTMxuThtnk200mLDGAUZ6HZaJeOm5cMXjsQLCv6iTAX0X//3k
tviV7pttWYmeGlPU4TpAP46S6rbb66sOqjt0P9flz+KYP8EKsRRIri1Q18SQysfMyhwmjz6HYtQD
RZ7cQZzLeU76hdN20TIkMtL/gUQCWLUDWm3mDOAlmTqn5L2ONDATYTvFTV8QBb5L7vyUbiWKiFsG
nmAyXsgOPwoBs0hCiYdxAh7P8LrM0ZxJUXZMknFh4a4X1AtH/QClhkvFYClAXvF39P3F7K8qs8aP
EcOTLzgaUaprEmo+9QZGnHW4gWQWsj6Hcpm+lfdd97D4mr52w05NznbVrtG7koRJlBA28oZCQUGl
E1rgTe5GsasSV7KH9F/cBlMgDgllPIXm6X0OKZ4yNDnTt5A72Wh+xd9u3+grp5HKAJcZLAUXYf7C
i5LaTot4iFayTaYom+tiCeEm0ofZoTizMLvQ6IY2diMqLcmhOsBSQbmWaLFfulbXTv2Zndn3kctC
Vu2OlfRHGPNcSE3vSzpAW4G/lb77n4yj3oEPX7J7UfPntp3ZnZW/Jz2p1VHsYFttjbeMTDRyqYAj
pMbM8u/ice6tECIg0Sg35T77Y6kRelE1nv+AmTfT/GSKiowf4Lz9CeULXO1VlI3Tp6XFLn1L+9xx
quR1agKLxMrPv/iDhUgtQlfv9giTM1Tr9PakblF59Mpb6mx/Z+mpFTRJwcDon3XBDqk6qOV/hwCF
2seuZZoNXBPFphWc1Jt/fDWo5yIFjUywaUJue77YqgBT0o5OLFRnVo72re0X5TNFBjO7G/QzLJEN
Q0yhzPMoT/F9BkYYuaFWVJEmgiiG6897Gl36U4st8yth78zaLJ/SzHiII1SsVmr+aCXBrzaxmFB5
lOwvgWrvbm/eRRUeekfKY1RXQSJotKVmn61tJrR3fWTaK1fZBjwR03X2G9xpa0iZd8azdrht7/Ia
ftgzhWQ7z0J5Po2ZT02o1QZP7sbtoF8DHuN8ad5hvewg/AF8L8KQ9MlOVz5zxIdKXyWflWjhxFym
/bMfMbsfVuVEfvLnooePH+HkZOEgeTfNbvxNiVa3F33p87DnoPIpug40quaRngqv7zs+ir/inRju
/VekkGAcUva2q42iBLCu3+AHzhYC/cVBmpmduTw5NfvStthrJ4no3k7WNmnkH5ETHkfZ2CdMqN9e
50WQEvYMh5k1uppCAvT8Jqa24SEoyWsqB/baahD9jv/muApsK0rgOorC84fAGFi101e8S8VxFQlF
ZOwolzNPWO3oSRjRSrq/vaiLqSZuCDmagjkQVniZ2apknYkCEhlRQvb3yT1inXB80TdS3m232vj1
oftBJrobnimibPuX29ZFNDzzPBjXRZoIRMhB8F7895MECt1rR6p6iF2dsfe/JIApoW6UJtfJ2iW+
lssKlRiDQUwVdgRWyUP13FYeRYoZ+jDdVl9biPth4NjgDkBeBeYqVlftV1ExD6BWvb3Ey3R0ZneW
efSR3UtyiF35WH3S9s0+PMD0/iAtA70u/PjM0mw31QxWgDLGUre1K6ilpj2KBjv/mXu/DrdLWLlr
buZsQ2f3D/HyVh2lsMScAi8YpFjttqPhDufNEVkP7dPCRi4tT/iDk8NiDqFdSCid4Vt72puJO7CZ
SKbiy1VUwJe8mjgP87N5el5mXjTOvXzMfUpQ/VrZVqHbPnR7Z9NvzW3+5Pd/YzhhcUNnwSpmissq
s/98P80tufvDMT30B4FgWHpKiL82Wx8D1w7QfcbbtItKotOi/tsNHy1xWGU8ImV4KP1RyVcm6pXJ
KpRMP0E0pNU/T62hrGopmKqFwse1+Hz2I8Q3P/mmPj0WOXUAakeH5mCbj7BBANoYNskewpcm2RS7
pTrjFZdDjYqOGbBEagfzKVzJDqvU7wEYVaX61g/98xhB9VzX44Jru7o0PBq68OD2xHD7+dIcSYe4
JjGyjy6ZByMgygmb4Eu3gexs67tLeeKivdlWlnkpMwanZzxGIW9eF29gmjbem7JGTe/BcdWF8sWV
aAhh/l/Lm7nTIjX9mGo0cFL6F/d93/pHvcjjfOEaXuTd8HMTHaCC0A1FYeDtfBcna4oNA80/dJZ/
Dtavov7S20+l/f22b7myGGgHQE/oQCQ0Iu+5lc7IKmOM6b9F8DB3ZblP7PTnbRPXbjf0pCLIgtNw
6Fyd23AcI7YCHfcF+x1SYbt2F7gNOsSc9oahsaXzcCU7ojNCPZEpJJ1H+8xcBfGcowFHXGWOiiC2
ehfXz5L0Jnfcs7Zb317clUt1ZmwWCsxRa8owAWIcqa32OFZm9VvnSPK7Eknx9rapa/EUW7BI0PJR
oSidnYg0m9QsUvuMl7zAtolNBJ9xrB6WnpnXDgXwAdITkc9zh88/WOvLpV7EfDDHORjVvdJ/ur2S
q38f1yvAT3yiC5ycPClFLvP3fc2YHhCUyygBTtrmtpWrn+bEyuzTxGVYDzBpoKTnv0zJV686mLxF
/jcbs+ujKRBK9+lAt0YPQb7mKz/5Hkbfbhu5Eq+ojTNtQ7FfIMtn/rQB/VAnITgS+TjdJ1RJkVAg
8EcPt81c86OgtkwLGBxFS2g2zj+7Ew5R4DTY6Y8ZJ6zeDYR99WezEc+n7EFd2rzLyokiKMupVoLJ
gVbJnO1eXOVmbbYfCwv38cuwQv1hzVXay3vjsLA48eNnQd+EboNUm+UJXt/zxXkGPDEo9oj38ADr
f7CeQC7CqER9NF6cCb9ywAUUTWTcvJYuqnr9ONhpowE9KJODQqTIIR29vZ7L6EBIULmjlug64VbP
l9M5QRJJZZCjgQ0dQ3JnTb5rTu9Ns8Cy9NEQPN83JhlYC3UYQW8zP3yW3IVZVcVQWWo1IoRONXYS
BFahG2UGNI7TD96ObCpgr1+FYwXIKJXofrVQ5HvxiOih30MWKqkSDP6xDTtvHURv41ChbJgiuydV
9vekBSO8jlsTlZCs9ZDuk+pfsjU+NnX9O33+tT9C8BXWmiBxjaD69oseglPktIeu1NZh2VFbmLJs
E3fwuva1mn+1B5Sx9dFsjkqug8mTFcZ2nM4BCu9Vn1Ql0HeyCVGrVRbl1o/b9BBpSncvN52EgBdI
fB0UxELN/PJMQLRAsZx2vYAtzeO5Fsl5NXoOZcIMOvikcyVoB28fiiuRVmfsFqYhYh/As/nH8iYr
6+yGcxfdm0dm+Xfe4XdwmD8Ei8zSK+jKes5szbxFKydxDecVWCiDCJu4SlMsxNYryxFVcVXwKZGb
WPOM1fJookwWkxn6LjtMbgC/sAOTw7RuHqvd0gDblWIOrwwkf2CoAc7DhPb5lUIFyZbCEWvdtmMk
O0PdO4AauXS7jbGezHUGQt6w7wUfz+3PJv7w+RUThnVUjlgkgX3mBnGMhpHRowSVWB3qXXMn2GSq
xUr51e38wFoCSMTzzvMwv6mq3HCwk90b+epPQCJyCF//Jk78Mv6yLICrhtC5tS+qRoxu9nKal+Lr
OV+t2mU8NHgz3WbDFPF63CvD2gr/Rvp3fZkndsXBPXlZGbWT143CMifYRkQY6/bWBukearp/Y/Dq
MttklaBmoSIQHbF5Aj0MemaNCtJO9aa26XuIWf50F2/8jUXhsf6kJMA9ZSYTF6fbRNi/ODYnlmfP
9CaPvTQWlisqruJ2+McEiIrqLo9nX99TeDcIOdR3LxrPCf3z0qvIbxow3V5Cr1ZcDHkr/dL3y0jW
S9diyNRUaaFy9Rn+mn1Br/UbIw66fBUjKG2qtWvo/vPtO3cl9+Cai0waJJWhXSRVU5LXlu/HAlrJ
mDSOUtn19ypwrb8xT395wc9tzVylavmN2gmpKX3H+Pda/2WuUbOhgpN9KQ/pt1B6GL8G+8mmXlyt
JXfJU19exHPzs3dDXvejBdiyhOn80YvvDPOTjlzown5eJiQYAZ0lU2c07YucPsjM3tN0jJSbznVa
Bi4nskdjl36KHrNXawcly3rZdX7UEs4vwbnZWZJvxZWWWxpmRdtBY+bSeK7c4NnZ5oyKCBo12P7v
qx/pQaMaELrBUs4sPt3cvtBSYagKQjd5HjRqU23bYOKRAe6TrjQk52/GY7cuD8kGsdR/HCgEexrA
WR7TvALnFeuYQFF2uk6ZE4S3G3WIAphCWmjwvsgSlH9jdSwap0HiQx7+R9OzK6l3yaREIdUIUSz/
TxdZXuwiXztFwEMR/aUif9nzs3q5LMmqi1X4q1KpiK9t414haV84rOLEz7/aqZmZ65Q0CYWfzISU
ekuAWCvv0CqVrvkBmaw+e4/Wp9sGr91A8jFecBZ1iYvLAV9I2A3AXFdoiPTyH2m0NerF4b4rR1EI
KVk28ivkKvOjqNulhgCMlf9/M4oz6aF1kR5Ul1Fnf9GrXHFqBuoozIww3KBflBPlTsVNK1QjBB6z
RUEiPgR7mjWHha278q2oTAmyF7g6SJFm3qtO6qzrJrCYKjo/ATTiffeeZxVHJHb6AzQl+qGqaiin
bSsf3Q4+4W95S1Sk29qhvpBL9I86SJCnXnku8sZM10FXGs+gguFCn3QDaVdtrO4D55uo4bVG2T9F
lQ1q0CvHVnmI0gkd1dYeECbz8lpD9HoasvVoxMNjoENA4xX0kJGIVJ40OwyidVVnoSsVLTQpZVMd
QkMttnne8sSZZDumE4vw8DYEhJlQD0uBRHh5BSO9bR6b3gu3ch/BquRrUFFUyPJuvNBOk+0oTenG
QSDhqxob3r4q5Hphny8nKphXPN3n2Q3Ps3bKipIgVThP3kbQEn2I9Yk4r6ifRItomZVI/M3ZPUSB
CoUlcnubl9Es8/XDtMkZ845WSlpVe73MGtfu+3ShYHsts1cAKANUBnYObk7cnJOMEKn1rLd66vv1
xnkq620aAullGIaGlPf7UK5bdfX3Iq/wI+frg4rlxPDs7GZN98FRR4oGxDUsqq9JOdx5frbuR+Y4
+tK7S8aFiHS5pZhkS5GssgCDzeFtHe8Iy0AQDiXr/Guh55+zZElD+9KbnZuYbSdwDLMaRkzY2leg
e0WhrRz9/fa1v3Ic4a8zYR4D6QjAfP6UHUK/MXPDzCFS8B/9fboB7EBiXbqiq46ubDaiuLhdBPJe
OlHMoqQnyKVhl56DTpKgVodC5XkUUQFr3lBEJItHQ/hVpPDlQkngSmf23NosDtmpLMVxi7V6o2wN
9LCQ1d74YJWrTfWlh2QNaMF4521u7+2172ehF8iID+V4e07eg7qUU/ixl6+ovnzOJHldeekGmq2l
csQVOwgDgvSkAAYgZN7Tt3u/VBJUzZAYvx/jZhWh9gFf5+3FXKlaGipgToWEiEIocMTzy53DDydX
Cnuovkxb5R5JZkSh6m3xA0b7NWWq9W17VxfFq0QAFcTk4sxlUY0oKrnBl+TSuzX8tLVfavDttolr
ry3ozNk1EgZkwC7q45rWoKzeEsmPzb21FYl0u40eBX8lZbR/sYEatSLoMqn6IpYy20BSymyq7I93
uo+IVfJ7tEVDiynM/Jv9vvy4u7KBZ+Zm3qNVJ78MTcosjdO5AxSJUe7CS7C6vYdLVmael9ZQ3OgN
VuTkLXa+5Ah5ZK+3TVx5+XO26dExhgOX87w65aEdlCW60IcEcYuixFi+NiZJQvtLKBXdtnUlkFD4
l3l/i4k8eX7IJ0ea2qkFZmepPxNTXRnhi0nu0DXrzntMxwVozJXNO7M2+0SlZldhGWJNz6bfgBrx
zEC5WFtq0FwJVXSYLOY4wfxwh8XPOAnLzIjXmpLpyIvn5OD5XrWahct67SZRdCXg4SPgz5vP1nhh
YKaNwk2y3jo33NNk/+kfUH8BVeS4/3gqg0nNE2Pz2Zo85TYz+IcniqpVoe8L7d/UfM5MzO5qEemd
7auYaNwM3IBwdt69QQ+jWWwCXqmQnC9ndgqkQoxwirJkdq9tyyPjeutmZa/y52a5NHntxJ1u3ey6
NrFSto3JuuSjsi22yp0Uvzho9gmwopJvm4fgxX5cmoVaMGrOagcStUmcOWWm2nqPfRWq5WRdxvFS
q+b6IcSvUm/S6XTN67tWgpRQDRnVKv0yUKZD/u893Hlv5jZ2w7el3u21xIkw+Je1WU7BO1OtMhE8
KsjCR2NVHbItYkUIXaPrTRYveK+WqTquFCPPrIrX4slddupBKWKHIGI/mMd2lz6A8nwoP+A7i8A9
cfDOs2qm3IWSgo2YAuCI2WEZYmNsK1g4eejmX7p7OF6OKqWfDyIxdGwWd/SqPeblHHrheOD5K0Wu
UMkrGh6HfxKXJW7fH2y3W6vbfNv1+0WS4fkcvxiEApTxX3uzL6imZTOaOutz3qhOwF9jHtpt8fg3
MPtipy52kheYybsautb523qExaU0zEysbAAVmLjd3kRI04QPqNr1d0sEK5cOn4WBXbAMBDT4brPc
CbR1VHl5gsPvjlVcrh1Ku7fj5JKF2db1XVsrqsen8hN1BYxrI5fN5rYJ5TIWswrG4hm9RWfjogqX
0kNJB4ujPv3eUjJCNHvHaVghufZY/s5BZJ79UVQby8Kd0L35cdv8ZYXs3LrYgZOLltqebiYaKywN
qCuyBkZvaycVzjpsFp7N1y1R4aErJQhOZrEG5arQyS2+VtnSuG1beXzMoRbf6FGb760xd5aC9RWD
0AaTCYiWH1X52fGo7TH1SykXNLeMhcFOxSCHtcp+U58YqF9bR1q1b1Xj+u+3d/QyDAi24r/Mzs5M
LBlyxjRahrazvaWW85xl3sZMFqsQV87mR5oD5YmYr5+332zPy5LAJiVF+JP1bazfqmbVreJ2ba6C
ff0UurTwlxhqrgQfxidIrv5jdRbkDFlCYarmtApwnKDyVWBa2bauyZhWu1d+3t7LCzIefJdOAZL3
HkhD7ZL/sPVqc8xSEq5gNWzJUF7IUH72GsCOCTi3mElX3/fG8/i6YPiKK6OvLubemDzGm4mvfHIv
JqssjRhuZsJe+Di43afEDVwHFLCzU9CmWCrFw4xzxSJejFCLHhhtpHn+PzAhniud8Tuyax2CeZGc
pZ+0sFCmx66Q/XcI5BJ576RJ8tr1sdGsenkqUeCiDBbuyr5I+sc0DLTpxQhQcLaQ0Oq2GRkJoMUp
KZFnpeb56iklCnZ2rqdwxqBJHa151UA8HQ1Vg5DmUIf2Kja68C7Ih/SJhDMDUh6UfaXdOXbajzu9
ylJIQ6ZGku6CQJbfkQpT+BK1F7V7029HCYVVJb63gkx/0rwhO1goYu6npJBT12uDaO/HlePsyiwk
pRiKOn5OZWe6S1LP3prRSNStBv/NlOofkaUE25J0m9mHSZRAx2YNVsNYhUOWuWGC9JinWOXGtBN6
FYOurWq11yH+MH8vlTH46pl+NK46TfC3MSpQpOuyLnr/qeh8bV8ng0PFglae1hirAaKu5rPVIkK5
q/KiNFzZaGVUvgZJ8rcNTRB73Te5Smfb6Sm0JoGfPCs5g6fwjQTp0anV1FqFjalnLv831Ayrrh7T
bVkYtr8b9al6lwuU1N1W9vxmm3qF8TR0DR63zuyo2uZxI4UPcVYlJbxaYWE9MtejfSsbhEJgUYWV
RZn8dRLG3gtP+foX36l+pfPvoxvbO5m/6qs+dumXFS/6pMv3WT/8tEqlRf0vTrdBpAYr2x6UY8YO
bcrJHrde2B9NqXqsJ+avIKMyt5ESUenonPrJ14YHpI7F2VAYo+28bzC0IYFXfJJCgzUkyAep/vik
lQMqsQwduJXhF65SG+FGV4fXfCyDEtm2Aak/1MXXdT71SDlkZiavJWVItpHRleOGM4M23TiY6yav
su/GkEWHrjekVdSox8Ibm+2klggdl5m+khtnbdvTQa3qVYMSaejUX3LTWxud/kcqxCEkNftVO3Ln
IrqJXEbhMG4lB0x5JM20abO+2GpN8+A1g3SHXW0XId2KhO6GutXWq8NdGkBcltf2i9zlaMsnw3ua
eNVra+k+2wDZn6mG/tFPUEIMfHPvG/Lvseb80JsGcQrA5qtAKQ429CadVW/t1nvyqWT2Kb64UBFv
9V+F0VRSj0klHYzU4uVdtc2BodtXpyggdDJSBXb7WP0+mbadrim3gWFCrcDlM67VGDV1p8jWWmGO
DxByR65WwTJeBHq8BfOmfi3D7rH1uo3XZt/zydvKDgKcZdU+I+3opo7p1lF+P1ro4mpe/pw24VEd
rIOSxnuAP3sTzejUNyuUqqKHqgseUHfmi0XsPOm/ejAVqVrboTwiVlr/1jqZTSUx2feV9YbGIr8j
BZDmZKO28ez+TekGc28p7VtSwPiTBLiQoS3rlZamMCqN7bNtKdW60K1pY0nSrhhHlFy9nal1X0w/
21GbUN/7Oi52Q9wN6Ozq5sZOw89eNH1HiWyPKm17KNS23pVT/FQUkrbWG+S/A3sdGPE7zZrfcr17
hQ3MDWXg277zlsTDfet7ro2csIFA7KAwziWhQ6raI1dN/ylL9GQCeJ+yzu01dLspov2mTMOhL53n
Wq70japJ/SrXEjSRi7pdZVN3hB43XuFaX4NM4V+gwyo7+S1VmlXmAXLMEsZvVOmdc0pmFQ5PQZgl
66phjFM3v6JNvAvV4rkqYHcprN3UWBWqtLWHrHVkPw5V6Wz8Uf0yaerWlKP8oZXUZl36CvzbQeAf
lLKRdqUZ7arUfO/M7HXQg2yvZ4z8VnZUvhpQ/K+CPMg3hdZ/TSRkN8ohqd0hsK3VCHJxU3uGdych
CauiTXSXZwHKo7j4TarZh7Yc9qUxvHWptI7jn3mFPnhrDi5gmLWpUSo3k2TT4jkVAFV7oHBQxlj5
d2R0d7mZfx+Ccq9M8St8L/sk9b/aRbwpm2lnRyq3RImPUODdRRKaqeYk12zd/1H2HVuS41iWv9In
9+ihFn26akFh2sy1CN/guIgAQRIkQRAkwK+fa1k105VRcTJndhnpwtyM5MN77yoLCGNyDkEfaMTy
Wpphjs7XBLc+gW9ila6XNYzfY4FSXUMyOs7nCsYCG95jszgOLzYAeY+tL6MjVekzVt34DSDYakU4
tkC+3WZtnbFsOudxbdDI13IYDo7wcZEChJMRNy0dGGI3U3p2ODi9VCG022LhQuOjTbp3FQGcQMbb
l637HemDfUDFMZzdVwXLMETWkKOw7BlWzVua8FMgzWXgAap6m94kDXllg4/zMB7yZrSXWDTHzsgn
ETmvvZtWGxJ2m0biQfdmHz6Kk0UBQSzoDRJWwbCARrwjlJecVEmWCAgABwPhnK1Ed/1192vjnCLJ
bmUcbwNeOfcc2lpd1sn8jq6J3bX4SMbSxKKqz/XSIwE0bTw48CmbFgPkasUokNKWdjOOD5bajWRh
l5MauattzT5023TbSXjOM8oZ82Fibyv3UCfh+IzcWwRPas3cm5G0fBsro4vKA24adjYoatXajRoR
ZiPqzs2rWi0X201263WKIoyuj3m1peOIG8+Z2zzo6zaHMyffBkIkuRtBSZKMQV9q667YSiWD+eaS
xujMWZrkVemOvfvY/xfL5NoyiM1QeFfBTXPNRBBDrC/CV/UT5DduETitKONpcfbCi/geTdOL62gq
EXY6ynwdF4PQWAHFZdW29ZEz1GYj/S9tbQdiEotcXka1TAtBVv62pil5wWqwbQvua/lkBYXGT2jL
MyNi78K1ZH0xUh9W2QZLko4RARAmwlXIOILeEIBNagYf4DkJtmRlIeSWPi06mSCwTzG7HVnTlDMV
Y16PE71JU6W/mqkevyhHQ5gPdh3vOSrJo5uqaBtEk6F5LzSfChiTd2yDQRW9oRM3Zsj62Iop96aV
g4a6Jk2+eOgVRiBVGWmSz65SQ7YQ3FcxrMRdN/7SoQ+2B4cfcbu4J7iJ7hlRl9kmQTZE633fpLfJ
iis1DPGn4NF26L1l09r0wFcn2I3g8WRpHX94LUPifGs9EJWXixzHjfHVYzyZpdQE8wKMDM1R6Ch4
ZCsL9pIQWsYynXgGAdDsZ6yGNAVdufuQ2KTd+kH6iB4CH434oqHeMyfedbrpT0tKJFxHJ7obTOd+
Oa3T35HIvdRBfceDZOt0675W4ZZPtNQNSsEwbDpFsjkAXCvnPXToETIEh8e5Wn9oF/WPLXobDAvP
RbP4G2UcvY2m0b1TYYC8Kxs7JU6N7lCZCfTg1YwP8A20WyesLX55NRRYTj+uIn4nUbwUnKc0DxJz
pTUvdWn8GQnM4WgO8aqfXYtyiC54qz32GowLz0Qgnf3g6G+UzLulxuc0dU1OxXRX+8OlxgmYGpTX
3yPfK6fUMtV9Ltb6BYviMm26N/fKCBmVd8Mtoxl8fhRK/qh28dzAzNSxN8yN6X5yghGdCISaPgNe
vXTojOJzTSKVibolOanUXYQTJIvnHkHXrPJy0akjYsh3bdUh1xF+D6kscNQijLrdML/d2oGNMKnR
m3VkpVkmBC5r3O51dE7p1YoTQTpu8gxVyyejw/eGBW9Ilz1ITW5cf5yLSNe67BqqtmKht17fv1dp
fxvwBiRjRAFnCoW5WGwblVh96sz0YiiM7+LpaoNu41K5baIwgq27JhlFUPapHfrk7CJxO28FSBl9
NZxbykEcvRrqTHzM2xoSaySAeP2wXXqo2P2knFPkpuNNfHMDOR2prac8pQ4vrRd3TyhkdEtDgO1e
X6YBPcRDVQRUx0dvGvUDD+BU1vYTJo0ei+ch65buLmoofWdhiBKfTLe9SK54LLINGWhIk9cmWW3Y
squtMYDu61QLhKT3vM2rajGFBpWjztAYdKJYLYV99yItgc9QezuYeNuor3WUh3TCROyrPHW7HVKn
ciirj9EiD8u4/uhqdiWtTNuxDhTSChZ34wkRbnXUYsipm4sxnbcBP6wYuLmPeeQffdf+8BPkY8er
yh0k2icIR+Qaa+zW0f2bqxU51g6FHZtw19JblnGT0nUfLxEHJhsikzhYzcUI9dUZJ94IrdKMe+ua
swYj2qrsq121SDMzxwREF67g0RhWs8UOW9Tx/N4Co3eOqH31ukWvGu2caPQzW9trjVJoqrIoMj0c
vqoYvRXOTOcD3Wv/TaZdbIp6CGlOFyqC0qjIbHCSuwM+8iXcOVTZ81qF00nUI5rr2Y1KZozZiCUc
WYYrHEGREM/wHIWBvpjRodOgwsiiPTwvGDSjeajf5ZTWW+SU023gdHTOWpLo7yoe5PPqCLHmtW3p
uz90cZ1rl8AvldCorXOuaxfPi2bJngSUlHKo5hJDJgzEhyja9jKEf4FD2wesBfw9EunWjCukuGBF
kOQ8DKyPwWCxKZIRZnvnQLrMMyI4Wp5pqh2WB2peeCkcO9wa41rc4evSPmLZPe7bSvph1ip/eU5I
Uh2Fo+qbOg7a1xZxu+cgGen1/O02KRQlNyrsyPdeyKv+YhFznIcexONx5fcFyGAMOjGbTPeJY5Is
njS8FmsyjU/W8xeBfnzy3mIGV50M3DS9FNEUmHen4mTEadhDzQR5/PBEPFW/sNrQk+1jk43ucNsT
yTZJaDHpKvWUxDw4prEwZw0vQIQTtqbdEwyoZQ1/oDV3u1TBjWWx0xGtsPPlj32yjXg1o5wp4x20
Y+D/VLXw3tCquvCmwXMGD/eC+Y17HMM23CR25mdPwrDaqhiGvV3VPI1L6u0E62zBcPuVvK/aG+jc
UclGjBaRqJLjMHM95BNcN3bVFA+FdiMQl7Ebrk7zMoMCD93IBlHJLoiUDrGZHy/yh9dECWyFAtZu
4q6fT1CMLcERvs6YNwRn5B6pbc1zwilmdcuDhsOJEzdz5lh0s/Dx6+6bHglhWRpPEab8CIPGBksB
FObKaanNe8iT3hRsI9rM7SFewYIjQk9TBX11ZhLHTh71y+AV9AqJLiMMuseFfo3NOOG8l5Al8F6d
dc3pU7hIJDCmtnE2IlLyfQwTe1RzZcoortG2dM46fXkYeR7nuUK++MT5nDuYmHdLn8DjhEVYylmd
mpPyW+es5oAXw2RRCzEQIUj9ao6QoQu0ORsaJASni3NJKaE726ZkNynp6Qx9zAweXrXKE49dBLC3
As3ZtMiqUNPSHIOl5zvie/45ZI0Ls8GruUHc438gtzJmHwGNyQ6zLeqAiZbmhGuMThSGRRd3WPtS
Oi2M82UyPUZDTW9kbIfHHg/qp5aAXczsktvAq/WBTg1IfJVqii7sEW/J+bKdUYUOaayr1zTiCOil
YQi0Dd3naWwHfmOVbcKs9tV4asI0PvoecW5mM01O5lZDz67mYMhGGAL70nbLiJ2cItDD8bH/ps3s
F7SpKjdzUpRMLMXi8K1Z6+TUj8zBhb7GSC1w7nwwaM28HP6OU43eDqMwq9047/XyPDh1s1kSNX3v
ccMd9RAEMncd65x5OilAC8Igwd5bk2NgYDeQhybWbygJ8lnjIb4Zu2AAIamRsiqpPxDkpnGldmiV
4Qu84EuT76NL6URyC1uN5a1XgbNnESJlUeDcAimlqLQtr4dva9ebR9LF4rNJ+2FnGphsZRKB22uG
Xs6+zowm3we/mTEsuO2jVnp5mobW3DSCcnQvY7vwIgps2B2v+22caBKgCMGiG3EjtXys6qAzOZag
9TEE52A6wedXPCM9ZnnliUZECJMtknFq6R0iFDY83kukbwEFx9skbhViW9uh2vbY3aDIhY0+e8NU
7Zwx6V+h00KrmIb0dkQTHWN67LC+ITFCXuOaQrjqVAevd9oyTLvhDkkU87mhbvBt9ePqPiRt99Q3
KnBzS/s1xZGXJF+cNsjGgi8uenGOLjvzOn881dKmOm8BLKkL0YHepsavL17qwuaPNDVfcA2aurSL
Hck26BZ16TgcIrLZWcbSQfyFgz2dgd2GkqC8LPM07CpErP4IwTX9FDN2AMh0dWSDPSNOobxqpMY5
LJFqmK1rsOSC1f4j7d11ynHXIuIUglmn29UBI6i4Oulx4lASA0iYPBk9DuuM7grtfs33vJHdNkCU
Di5SikwwD9K8HkdhPZIGsWCDE7Nbn+ESPRA3qLEsARVojA4tA9P4FA2j8G4a2AV0Szbg2K+mAmt2
r974g8txcCUDXA+RuuVJz31oJzzjcttOXRwX6eRCFr1ffLTFP/580/8LuOYPa/efATAb9YkUWPR3
6lW3nzL4YuQvCFi/eAkkksMEEa5s0C79zLNPAr/3UubC72b8cFw0Fxy99+b/+23gt6fwjA5wGoLt
9Ue8QnVBSGkNPx0IYDI947LjSPHZX9lM/AJTA5AWgFsB2BVRWD/h8kNlw9l3IbG9CnfAjyua0nyk
F/J8VfUO0I6jV8zBYv7zN/cL1CkBO8RxE2i8YS/w8yfYtGzxDcd5eyWHTw8wgMjRUObVDuYzu7+K
uPjlq+EdAocBZQ5RED99lo2fUHdGuYCA7kqw8J1MgKqCCWMbbXiV/RUl/d8B4ASMZaihYB5y1Q79
BDW1oiPShUA+Q9HqG5s5/dmdvhpwv2Pv6M3rX+Ci17/+jyA9xLMg2CM472pZ5F5xqH9Btjx/tnik
QCkbBfxmBnakoTgnfVukRmKj1j/8+bW73hF/9nI/PV/NFAc0kqLLGiHiH1Ayq30sl3UbumR5qBIs
88Om8S/cD7sD09hX/vnL/+LDxbsFFREGBNCx/sxG5P6iErPi3WKpsJ0xFjQOKl4UTQUX4al224Px
xr9Aun/9lv/nNa8EkH/5hClRTj9TvOY/pAzTbtlUu+mvXTP/HQHGlQTTHYHrgH+9n+9Tx/UmBxm8
8FUA0lOK++kWCqUiKEIA3sX6HO1gkfYXVL5fvyS4t6BbIEQg+ele9Vd/0i0DuB2mN1pBEuJ//Pn1
+uXdeSX3/vMFfsKX65l4jFhIdDSs713yaJhbKHmIhjthg794En6BLoPjC5wMtuPwsfq3ojlWgTd7
lInM2bKLLdc9EhjASSuu8q4xvwpQGtjMxXvyj2L9vz7Nf7Hv/e0/bn/19//Gvz/7wWKbUU0//fPv
Z/459qr/Mf339cf+77f98Yf+fjN87x6m8fv36fw+/Pydf/hB/P5/vn7xPr3/4R9lN/HJ3unvWAh/
V7qdfn8R/KXX7/x//eJ/fP/9tzza4fvffvvsdTddfxuDzcFv//zS/utvv8GB91+u9/X3//OLl3eB
n7vvtXjv+Pd/+5Hv72rCT6f/CVkO8hzB5gF/6He6/PL99684/+kBFIfuF7amUHEnuC8w5kzV334L
EnwJsbHgTsNhBBUNX1K9/v1L/n9GyM9KrrHKqORQMPz2f976Hy7S/1y0/+i0uO1h46H+9htcHH+/
v/+lmoFuh40IjgbEBwb4G38unpUyi0dnx8sb4UKCrJN6N/nsZnZouJdSwNDVLVO2YG+XtjxDnMMx
kdGZAnbIfTvLLdiWINuGc66SBqlaa3XUWpBd6IlvXh2um4XYBVQciEpGEHMyhDK4pcQsKAWNnzkI
RPvOvCip0d0nS4LQhh0kflFZec+gFSNdsAudcmWf1sPybzVowEavPaStg6GwT4dCraqMnCjJZKPi
TLvXKRHrnRS7vhJ73EdvSfcr/K1LQ+GjvASAIbz2XsQyOBO3L1ZvdtBc1zkRBiphsczlFM3ljGtz
RP5GjskfLaUvcgBZ06YDWJiNPT9QB3KrbvYebOX7xVLFQakZgKdVYXGrIiQxTgZwsHPP/HpbV1iK
y0iuOawt40LSh9S4L63i4D6ZEUE08GIoMUC4uT9SJ2NxOmZ6BUC7+sshdbQpfHj9xQLfsDZI6kiT
9oMtZrobSL/rZFoXVVzfo4Pd635ZS6wBWWHcoPQRETRX0Vh6MJBAHAvH8EBj1ZxcLmW+cBfqZHoI
h9kttEpeBgcRkiLiZStADqARjfKK2hMkWfywHCovgEahB0mAJ345WwdBf93FVOOHy3HztGHMADsH
D3oMnByQT1OGdv42eT/CPkWsla/vmn4+UuwVdzzEjhEI9wj/9Dxa2MFZjcrc2K4bJT9MMyHi3W3X
Mk2/X8WrWbgA2+vjb2bwKRqI1i/8UJ+CEVA6vJig/xicV2lSuOd1HKqXYMjHmSpsFZL+6BgfY90S
5IvDqsIDOcs1xN87EUC4yU/ZpoezBRK0d7xZz7Vxkm0yQhgB+gDEaarZTT3LG9W8W8bUroEekoq+
AuoaN7mjvzzdhEUN46Zcwjk/rux68l1EMLvpGQc3ZtSObibfBAXl6GOVrIMja6ZvC6UYRefkfhHt
mVED+912jrERcF41j6vNfIXsCAxhsFx3AJ+C0WU8DapFbLMkWIoK4VTF2rb4nIZrWDEWJHYWBzZ7
AjsjTEbUdsWMBRYQYHerocgoF9t1+TzBr6EyLS3cqtmsUo+5j1CrjZSmwHYYK0+bYEtO0bi1pDrU
i+eVVs+vntYWrP3Ayxf54RIg2rWToJcM2/e5c4qGmKlMFTAGTwfbBLSfTdqsrwmYhvkYz6gMo//i
gMlepvET4sC8PTbUT9gh5BURWK8PM8zIWn5rFvlGh1fimm+Lk+CB6m86apvctTRf2o7kmsswi1ru
Fned8UGgeWzrnuTtq/RCclwUxoQGrHIWt3AaFXCx39ix859pC7Hj2qmSQNCUW1MPZZAul1FMzmbE
EhCW4Fh6JO+qBt6JqRAR14Heq7kF/2ZpnxCkedTNWszrsO4b7W6I61NAod7boGpc8MxEU39YPYN2
swPcVu+duk7yOQlhOoAPznT9kDuj/7iQocrbiKNeyuDVDYMb+M/egsga7RAXPm+GEFp7wVDzzBzk
ozQ52IUuIHjCIIuNduAMZbHfDWBjh59sTXChu17mIVvulhkq5w4w5AB/jpwZ7DHo7FZZCp4PoKr5
Hqj2vGvndoBznvPMrzQUuG9iEuAyztrGnp1Jvg8BN7vFtY+igTwa9KA1qypAn4vLj2FN6zuL5bUO
16VosJgpCLJ1hqsik1gisKuZioFVaC94haCywJbeFf8KYq5P0vnsIDg5CH9tMXenABrCERYvYbMT
4nFdZ/8Wi69XsDbPRq9u4SbVVzQOcR6llc4pCzOdthHuWtctvS5uQcogmTMDNZk8ru/U4HqXKgFH
SdmrPlKkZcClucPY32wYHMqLQCiUeVf0ZT3v8fclm4p5PKvgqlokYHGUVuADrFPBt33MbAFc7KHi
8UtNB+ekBuacJhLfOdCc71LPkC2R6gPE/+jSJBSGTLN+XVdW54xGS079FjDV6r76UxNsEWL4Ahfl
8TTrRwZ56i5c1yKZHIZsH2y0Zo6/aQp9CDyXysIAXKtdFGGrmZBUnRticd9BdFqEbqdvGctMgAPY
GdkT9uDiUXYkLgkZgNLDyc3U47BpGqYLJrxgn+KungSOHh+bm5MV6yNsKzCIrW42jzTFbi6IL74c
XxrfsvMamgXP5foQA7/YpcEy4Px6cYC5HBASVfixqS5Rwv3N2N65I0yt28muu8AaXmCP8g1YDYwN
qCK3HstXkvhnPkfBplqDbwtnb05vh0PNqxSxH30k/FKtjXqCiubkNIZfdOgUrXORUTe8B/5jb1uk
41oPtswhqr0a4C1j5CpyfxmrXY1gMSmTTeDP4ilYxcnJ+3r2kUkJi6Q22CNeFCNQ9Ekrg9EWLcoO
eRAjjJTMtF9GJ4Yeua7uJzznOwIJvZq03U9rHW5GOGzeO8gcznsvMm8x8ENtWMnkOr+z2AR5KHlz
9jSGdt+VyzZVyVjUY6Vf+zG8A4ofAnoI3BJ9yWXuWP3SVaVNKJBAzrsTBtj6jEwgiIXNS9q663vS
HEa2yldldcb1Csy3In2BxWR1K53qPESyuzHDJDI1he3u938qARtzUF8Its8YqqdR9mcP5aaY+xqA
2iCQLI91J6SgKFrpzNLjsli2xan/LZ3ofKocs5x+/6+g90uE7eDyQRsIMBlCoCyhHnyEOtacq/gD
jKLwoZmcISfYEDZhMD5ybzR5RypnM0V+0cNUAvpxeH8ekPGwSVsf/yTMYeUok3ePVYd+8azJVoJb
g/YLIlArHpxjkTvcC3eSOdeuS3xDX0nvsChQinPQwdTNqqZgb659F2GXGTT/XSjGGXicCDfTynZR
T6rM13CuTnukK82k9rIWpLCBxCpz0Obt5ZpuvbRdjhiSXuRY4QiNt3VA9yyw7oH0Lm7V/mEyXSGs
t+lI+yRQtTLuR1UhoZEGwwCjLjbAQ42cZrD1X0EgvqEMiUBhMH+T0Sv4y7eehGpET5lPeU4BjRaB
AvTWwD1EMxNtVQvaFNr+sq5v0vDNEHlCdmrZud1JzLboQI/z16JB/h+ATzwzMRReEoZbMh88+FP5
oAWzpuwpZDFkdh3w1rBcxN4tI36Pj3tCdlqXyJeqc/Awhu53RwHpqCW0kMIDI9OngPt4s3Hjx6V7
rxIM1Ak7a4Q1ZJgRT7NsDqAiwA+7PVEW52BDgGbSXFq9IAM72UqpdiFq+zTHO5nQ7UhedRXtVJpu
urUCkY1s1BDmgsgwNwas1Go6x2SacdUgSTY13lk03+JRBOsJmu7MrquGvUqXbjWa4bX6jCR47KAD
hGCajT2WzBMcsngK+gZge2yKKvkhwenl0Qxazy3gsdzyGYB3lwMxLZwEarXFL9aDIGznEl14YVJe
C2cAFmG2dPhwpqBgKTBFeJ4FkdkRvENX4O/yXSykbBEvYGbZHt1JXGhIeyOdOGAfaJ3XTQv/AcCl
3uTv+ll9huazBgkuNE0xo2tf0Wk4KcsA7mSK30biva1lptCPjTXuwAX0HgN9G7g9AuzjmY1Z6s3n
NgLPyzXZMGDN14k3492JFPMGTWr0Z+BluNF0My1RsFX9U+ysFI1ts3P6J9udVIWoqxVcQ98r51Bj
me1lzN4K5Wb8xOD9vUDvUMFqbFzsLoAPoTOmmxqsW+zIMzmqgsbpc2Tqt6b27+qWk9K5wm/oFWEv
uG5bIfpCyAb9uYT+KUwPuIjuZh4zBwKj0vmUeAmgBZdAy72G4SEWiGHw2nm2AJMhA6q6X4yLGg1t
B3BwMnJgYgMS/8xW4cEEwwe0C2hZ0duswMyku610v41CgGjGq8rZC8EiTOBeZ45VUNOdD0n0dO24
GQ5KjIzm4GJoIOlEclc3uD+w3A5rNe9oXwHlqZZ8Ta0pmwS9lWzsKZ7CklQvo04fvGC9i0dsjvsJ
jBbw+7RMzvxR1hX4OMrJgLmzAvV1P0fu0xqCZhLYFZ+Z8h4qDIrp0sTwl7X37Tp8pBRYKG2SEYMo
xdtMRH3DPWwcR1FUq3Gg1GVLPmGz4yz2bYH2NRuC9o5M4p4ocDfGSj5HFg2XRnc8J5mYGaDdFPTe
WSFdgbCbCAnnJXCKm9bxedZGR6u99zocz7FZX8FmZjhPcr/1K5BlvNcRPJxXHQFN8tGq+Rb4nmtn
g9GhfRuk8+oRoTbYpTGCt4jAIgNABPd00pZBz/X1lW9EJLJu8BaEEKB/D+p1xzX8EmUfAyAVPzDs
4WbDY1ibydu21P+kowTC37GvEWSt6HqbxaNpsyTF8TXh40knaNjZSJ8YBwk+jYaPSahpbyrxo5Lk
HbFxJkcMj4vJzClr1xf7gITw0aAtiknUn7wJZAVuu2ejiH9IB+SkuECDppDc2SbFepwQuNyRyNlh
RF9BYsbu09jQ23H0ebcRKrw335or6NgOXRGMFDxN0XRFG8VRKbtwY2IFYgNsX9oECboGIWtoIbH9
iJr7iI0FOF2Z6mlw1/DmTsQoMzJGIFoXJxvaeRg4WlZWQ0rQIl4gZwRtuJ0WsN36gkbBjbtYkYlQ
kE1dgzVERRvk6ENsIYBuTTaEVZ6UB9N3NxUeSpiVJHLIgY6DwrVWS8YI2DR4thr/JRXYuATsnFC/
GCowqfde3eKdIqwTT4P7Xk0XzY/JssUBs+Lr6fBgMJMvaZOziudDcNOwh364N/FhjLoNAWGK8u+A
wY39YuYuDW5Apbbm0ADB7PbyqTd3NDm56UYhlimKHhRHs8neQLvxwAUPJvAUIQiwIyvQCWYpOTJM
K0M05h7jRY/jki/f6ujgjDdkem/tzazarMJGpu8fa20xBe/A7cJbhGQjFG99hIMQ+U7ksgFZbF5f
Kr2fSJG2r4Q/Yj2BmR9qIxg1ERjTSHpvUbObAOsGTOW5g1AQ8b0KaVZhCmV4nrr+kTUvgj5oNwB2
SzPsyN9Z+lon57DfJfy5oT8o+YS6LlvAxMbuJo5Au8Lpg0cF7rf7cQH1uvTtpk2nTJkPipft8Hn3
8iU0B7LcDcjkC0CuLdPpEIIhUAE7fmnj+7NhRxLkoHh04d6nOqu6NOtaNxuW52ubUsHI6AS8N453
VbyDhiQLE4Sp0Itdy5AdBXBvZ7lvwdVh9Sv3HKg7KMY6HxyBjeNu2uCsCGoozvRdTY9r/cib51os
cNINso0zQCYAUvTsvwuoEoiq8nT5MTunEQSsMd2b6N6VqpADdkb0XfoH7W9wvBu5ncODCgFPMpWT
gZfjsGWw1wCK74RgUupb5GVo7F+2Hvgn9o3p91FJHF6QQbp3SXpp5LP18RwnCk3FkfEzmDGJPqnp
i3s3kwhzSC8y4W3SMY+mHBbyXXecNbAug0liSDbr8n6ViizpxwyA24PjG6jGJbY49ZPBUun6MH+r
3HuVuJmFaiOBMJfbuzDYdeiMsBfJbfscNt9adqLtB+Vg/8NtAqSAQX7Epuy6LfVPyXpcvVcEwmVg
Htlh3yVHt0dpWjeD+nDEKYrLoLkMWC/QOxixgl1Yw+xoD952E4LhhKeo8MktU+F+aKIM1irg4pDw
6HQbtaBwZYOXO/Jo5lfabFE/Ab9cQ7DOFPVWgJKGZWX8GjVvNdreYNuz7yHWPA75QUDPFtGt9o9D
t2nZMQ2+3OALlIXrPJvF6RYUnXktWjggkR1dDvH8JZqLB4EA08mdXFoYKT00Gqv9tc3D6galYiH3
w/IjSuiBQpXi6BvFHjCaywbxigbMqvgOrt4ZDcg+ABk/km+zv/emGxIdfIXDYkkuwLHyIXx3OKAj
RCcRJ2tNkg8p6O37GS4KoG6A7x+hMN5ScMFCDaFh726D+QnfI9iNa25DfdBggrnbFDRP3T9rQOvh
kS5YReIkC/m88fEeUwkJEhqr2bn8b5bOYjlybAnDT6QIMWwFpWJ0mTYK222LmfX099PEXcxieqbt
KulA5k85hi9W/hSMO79DtM6GscuETwMzlECZJwEhmMWPXD+khBzcW0nJPplXo7y3ylPpVLun3Eap
btXptkiHbV0hYd6zycKSBn5j5C9y8NoKf9H0a3UHQXYFwidHEAC3m69B9CYo90K9/9cGYvTL/lrr
OlNnxldtuDXVcbKOpXGxhFdxplb/rY2bpF67fjfP20lxkDqIptNHt6ylTA2eWX0q2r0Abn0w9Gc6
X9Jsy+8bc09S3DWLShntLKSc1/fV8h6mt0U+B/l5TPYgqGNxkOn/qrx16pwj7CiOH3rINbcVE37E
1yBXh1kmvY8Mg8IdcQdkG54yB2C8oF+rT6ZGuT3VtmJiW1ePUnCyGv7uTpvPfUFKwMZQ740sbEx0
T+iuqvirr6+5fqh4fKp0K3Nfs7XuZEXHwjpZ1Smvrml97nqPLyj296zdIobiG+nzs8gRhl2F+KOD
4kh+EhTg+XBTletc3d40sKGQc1jaoN8u5K8q/OiHGwfNnF8y8zwk73l8WOZ7rb611VEod2O3wQ0x
ImiOnvp4LLnEBqCp/NcI77P14IzJ830un6To0AU3tfoqNcUZNE57jtfQoshDmg3sdFiWRyWEj4Kn
3db/0N6tB7LlRiUtofhm9t8Md2EA16++IB90lbiwhfmRFQ4VaaCdGYte6b4kon7fpOo+KA9diOWD
OYQdPMVuRseSfhcSbA+y1bvVPEKv1s5qes3z13lAvNZ7erUJ+kuOinCKMy/XE7eYf8fwrQ8vaoF9
Ziejl9Lpf1TZB7ZEakfjx2PMo9AegDoKwiYHvlQSf5jlRuV08FFBiiXDpe9KfJSUOz5wWxE+4+HZ
UDQLCcj39Nan+zw86fVPPT2X9gXLQpFe2oSuJ13BJXuENQ0jjptR2Vbzv1R3xeJHDV/i/K2Lejtk
4XTW5Ab1mT0CDF+G26B152ljTZcc8DCZUtwwJy5lZdywfsii8cawA3A88NQ1AmOaXRU/JXr8wvrq
u/vSujGekAg5+J37iyfTqY6ZP3grCzI5Wdqq0d4cTlJwKCovj39GiZoH3M6av7uKmEbuZ+7NuX6a
0y0dLybVOF+JV4DWbR4eWT7bQrdeijkTJeZ9kO3m8TvnymH9Inca/9Z56YvuWwHd2HYW3jTlVwrx
X+0njAaNZ0jMvd8Y3Z9Gxyp15y59mRRil4r35dC0j956VQ2ErGzHscXX5QfShU0X5lvF3Abirpy/
Buw/8lGLmM696ZfvgDpT+MnMi2GdVP3ALxXITRFtVrg2/0g0/t1haf2g8CLhEmIB4RBNBH7oIwt8
EDUqdjk7s14VYD9MBaAhTH0opb04PDlOM+t7SZ8JrP66uQ2/0P1OO40UJlnPHwwbcvWpqcZ4DRTP
7LR4UG8o4vc47bPaH1kQom9ilUxxQg1559bxs/IQdqsLtqN5y7/KFS7MidafNhITBxs1NNjqqZPA
pbAaKKyxoc7DqVHRKj2EXHd0INkG6boEe50VsEvR6iA7WskFaajD/8f7MuTSMYZru459EBx52KWj
zc0sml96I0BnPYzgSGueJv5C4UxYufGZTnZt8LHkGfPKzyA8MczZEiR5tCkk5LzgF23uavl9nLxG
OqqgPATSiqd6Wkexv83j18BrCenWqi23XzJcewTL8yRujHrf6V7bbsbxmRPa1/6I2RadeS96eoge
1gFOm+cbjkpR5NqJfzXjlI2Co+k+5CCrWAlesnJbjg79bSb6cUMdwoUoMGGz/VuiTTj5zI+0ZRrD
iHOt9LTIizRPad+H5MlRnBbeDJfYBKfewJV4kkdXlXyQkYLJ3OGuD6ZtT/0GiNafREq6yI1lHxl6
sJxM8wy3aLTbhiUu3lusN8YQ7WFdmKAM4Jzbps/PKuqT1UEt6u91wRjiUyT4mX4xsls47loyq5hm
VdPI1U+hOPXTaUo/GgM9oLoVh207eMD2mBuuifJMNlntNvNB3Jt+0uzmjIP+UWnfefymN/eyvIqM
NYy8UvQUc19OOz6IXvqzcTC0+0KlIANpPyqawnJf9plrDi+9sG21M/SD3dGDLIBVSfIxptekfZSM
f1eedGY23muC5bPYVXCrsA9UiuO7Yny1+UHKj2m0ieEl5XxH/GHRE0UPvMC4ztGyV6/zuFym1d36
kPsvTfmJqs8OVjBVUf5hIsACEV0b/di2R3SU8p+yPBL9VVxNwiLwTfJXi44KgKe+6PV1iu9Z9gyq
s9mhVWWqmo0PVjnqlDXJEal4vFwG9TeJ3ToEbtnPg6dLD1X6lySPuD+Zu2YbJL5kwxAi6LJr2gt3
jk7dMdAPqfJRCfslOQbiKSO1EvfPeF3Gv3Yk+FDlpCbs3hLxlTkTIQTUXeWhjL9waU4I4PzsVaqc
ycDrsammV1o3WTwMxb6qwRhjkGmBH7uOERSj12mdJqi8MbPJoWlyVPE9IgRJ45S1uUTanZ7souUc
W2fynbHH7kPoWOutS44WwQCGk2gXcxxsyBE3l96tajda71N+bCcqnm2W3XJVYiv/GJyQMSK58l0R
FurWz1rxWedicWiKS528h8IR1T6E3J9inSrxOs2bod+DVQS1M1lbRb+EKzqPoTobRydCKavxvcJj
rNBPbbNpk42+3B8DcOHlszfWcEjIXeupiFdTOsUsmWq31l+t4qvGgVYFXJ84c7KyZu71oatdxOR9
7poG/MRG7zbtdKJ01x4zXIjEUFz09Q2NlKxSRHqNCuLav/XCayyh9xdTt8RqPQe/OZ1Ak7zwwPPx
RWaoTHfACy8z7l6tz9VIZ1z9TgEdc8ohJl1l+UWOTqX6MpKubOBF2YfqId0H0wsWZzsX39mSbXaO
YPJC/Szmr5aeOnW8z7qHGf7lEDxFotny+DEDHifjNdXOPUaTvNVWg40z4abvE/Cj8o68GkMahiVm
yXbhAWh3dnC0yh9dFDifWvycaY1lP2ROdOkJ3aE2jxkKYfJXgc5JTiXXO6AiLjpbXt45/0Gw/W/c
V1y0ZDSX6bpMuLIdjA+R+i8gdiPB+THK+6U+CRxH4TUqT7wsNdwus7tESKQhWgeumd9ewOjtqIAF
TOChvR48ph97mNBVp8yoiTMkv9vZ+W4BRAcklxgoKmOrBHt9rWjbbWY987ZkIUJ78k9Q/+r5K/VI
Wd4rDT/roRPebXBxSPfTClzvE/FuYMIBi3apc2hUnXm55SMlePQncglMZeNlY3G0BnBb/VqaR27R
yfxYuuuCFFl8WsqOlAek2bBi6bU2eJKLjV1f2oieWP+EYEwQG46aA+8PX0Nfw0IDxgNxdtNbEZzw
FWvVh9Z5UQ96RPeVXPP+IxywHgv/WjxUs5y4xnyEyFuXDhPjRuOQGSB88nXtgPIJopWxatZ7lWhO
ORp22m1Sy7XqvZJ8iNnVJA5l/NaC79gUAYELF42W3aoC+j+4j+RuFJ9yfR7cbxkaS/PokKf3OvA0
on314zwdpfIpA6y0H/O8M5+icBTlfRT4lNBUopW6W8yXRfLwqTWaL5ZfeBwF/WLxEFpp1zNwLbyF
1BgVmcL8Ai2w9qwroeb5bjt9Lw+3qvtL2j/FeIhAygNyGRN21WhoN4rDEr2V8as0/pt5FS03sEg6
aeilzVcr77AeNROPYitJr+bysQCAUUW4kgZinH8Ixs6qb2H2VrEOShl/keziXdL+K6ChB4HCrGKv
Ce8rLqaquEfC0otmZvItC17zF3aHFPhdWuCHY9ezRVYm6l8GHm0Fe6l66ZYNmyeiiDGumV46cfSY
jTfB2pX2d9Bs8nlrGi9a/Bpnp1Tfl+qJ8y1TXjEUGvln1dDtExa/NWt6nq1pfsw6eG7vNpyfUgCo
AUwnP0yB5lu8idqmsLaL/D0zWV3jzFNBb2SiU4lHsqfgYtiW3RlbjqyCezTOW7voRo6iK8yuzB0g
OfQNlfw01E9tzrY8UnHa4/rWqDjQzC/kODIYD3+uucUGrmdvgGuz9iItx6baV8JBi3Wvg7wY6rXm
0uUNiCT7VfoBO5k2jCdpUUT13ljuQxGXAl6obKND4lNWctJrL0pzGgPw/opPK7scEIqwqf/EZN/0
ZEx7cu0b2fcg/M5jAs5zD9OQawJJU0K0xvBMSF9X50+NS6U6K6HfVFvKV6CgpCYuofGbFggaos6o
9nQOtXwJZN/QflvlQ8wfBSLs5FnOnsQUTsK+xp8m/e4CJhBHF/pHna3QYO1ypyMAofhMGGLdIPbY
tvOtCG5jvm2j92w+hDrBIV9WRaJ05Evj5mJOpyDDs/MSaxBNtiy/r/vegnTkqDrRaLd/uu6ms2Nh
rgsOfV4jRztOjTcoThL6mcwUXwgdmGs5yf2m30uDDy4ngkFigC629CpMni37XVDeTP1ZiofQb1VX
uNdQ7e2nkhhulKkbiWOJjBBXZw1a+9I41BF2IHGbG4MdKh9F9mQcKRCyelDnl1UqJVDaSOshngGc
z25j7sXxBOAERXQgT4I+4I2F3daEydLnddZ2yJ7R8rDSTzIT9PrQKpe/V9H8SLhalBUT7a7q5E3N
tqFRzmugeaAvXHfqaz0rG4HICyEAlVw+M+NbYzpzLt1069rVgIzDYwy8hE52x+psreM0vUYJ/EKO
Q2u6qeFvjwiMsdSk0vCR+SVs1DGFjlAuBo8ztq+RRlGN2ZwrECcQUQ/3aXmgxHfV+mcdGmyQB+IN
DCdymXsEeCSAoqqubBjO3HKFQ6sQJmULMGGT8q9UACB2eYXD+ljrG1SJZvXMqMICgoU6A39tqHvr
FK0WUiH2TLelR24TJCwUa6nii05rG7x3D/NlfSNKNHEQ8HR4AHrwAFREpCatmxtqoZugr/VjP1MU
bTrpWs2PUPRG77tmkrpFVVGB7PcNMjh6f3mjGLaUbEdFJ4ZvcZri2tP3i9/C+Drkp2wFAXRCccYX
iXiLiHXqwBW7KhEJKR7rouupvnJHmz7jCb1hBe2QvFlO6zbyZf06KR1IZ4eoOnL9LLWpA4Loisah
lU7teqGvUUjBGwrnWm09s0yOZb5vv4bmVPXvPCp9AMdX9zIjAS3znlXvlrqFE7OHnt1Bblq3Ufrf
roeKm99VTJehJ9AG8esHkbba1sfDqP5bhEffXEztS0u9eP4NMTiNyz/msNlLf8+t71z4MhpSUhp6
DYc3Nu/qftsdVIbOZa7ME7XAr+m2PS3YjZ6E1xTYegD5Uv+k6ZGOzxD41jJ31FizfOMx1BnJTE5N
mz6QOQ+WL30JLIkiq52uepCWkadewaTUebGrnbJJ6ECa7YKNNiEX59gnO16ZEd/D+tzKJzF8hwQY
4y1oa1ftSXjomkNIbzA0BzzZq12iplvdBjsqRhp2LkaR2yRMd1NCXsGAdEFFTjU/pvA7xD+k1vC3
wpmxEDy/Z6QDVpFZ0Ge90wJJ1/l1QHxG6FiaU1sIsw1tbmOfdDrKdH141p7q98keY9dWLfd4upG9
+KN1U+YX1TJsrentVLqLgBdZ/E/Ogf9GLNRH0L1KPiOLBQFZ+lXe9aF+Zbkj+9z3imPiWcPrbPOB
JzjT5KAm9ODbQDia2rvVz0QTvSYvanWN5rf19BnSp1weVH/0xNyPDUJXoKBSrMukowgocJvmZdqA
hte3ylVBq3zD5Y4Csd0E3jLv9UCwBZE7xPjQp4ti+ENLWa7hX6VGRa22Gw36dDsZHGjt5mLJXlHt
0hSM/Y7nThX+AuURBK/KfFT0vd4jlfybu5NU/ujxJ85ugANglLcs+wt0KMPz75rMfwVyAICztBM9
JTVGOIFRfcTFd0HKFcMlkIEy2i5GDkxsKlT0rfRkP05uFghLlBP800duEa0xVn8gR9T6gnoZRTR3
9kSjuV9cGPf41HsCaomrCD8n+Z3IhPptphGTD65TrAOIQ0jQiVa5CH7C9lecnrV4mZXblAtey1Kp
ud01m9zA4Krp31js4QwPABzOOB4b+M2Whhd1iws8CnTnWG5YbfOPkik485uabTKMV40Jy1L9NZUK
dbvpi/emuGvT+9Jcgm5jIkNQpH8yYifyJICECw72pNu16ktNumlU3vBWOxG0jyTIB8FofE5GtwP8
cyI0pQABR7W8ciO7aBft6WJSIu8ivxpzpxdVZ4GPYYanVxanuNz2wWEqT9kq0GjRToQmrdrD7F/D
TeSHtZe78Wb8Z/1OzAiTOs5LINgEKqF/LzI3QC01kmpxHZQfUajtpVPcuLjKOdbWbf9lcoUNQP+N
HNjMQvTKllEdAGSL8C31751xp+IlDqKJPHFZyRMQjbsg4MPckM6g09UrA6WU5iu8wK46prqvOCK8
NiO9XTaIpO/q9j2oXrLCL686hYoI5FQWVBgrYEzI/NhuheA31k4ESyCMZ0VIyE77A5pfOzeuFipm
Vurw4KiduLIk4nHYtMEWagak/ZoU934i5wtvl+oVuD/49dmjgoVvIePUDyggpDdTeOQcK1XbKD2F
syomxuOYIugYcGiJ3alQdrrARFgsmPJG6GTbZFYg9HzAWULZMAkJa+0xuS1p1IjNvdmPdnmxA0/x
W/3Ut4eIlkn5UZvvVWkmolrqe24jCTB06nmR+EM4dsI3vaCW4YNLoCfjiv3C+UVk7ldr/Zz3rtEo
TkevG3LVCOgKE7QlStPs64LoBLGn8XnJpc82lTYgjegwtpLxnam/wXhPq2Ol+mr5WRniRp3OvcrU
jmNtnZjxkJf3FTBh1POuy2mtE/IP62eTv+erdbPYkLUy0Czlbz1pLsZPNXyLsjvIJ1SOTinsWxfv
fuauo8TwZwvMFOOYTlzT7cnTX8UbOkuAZRv/qNFr3t/ub0NyU3EkpL7kxh6lzkKTp6f7TOF600Qb
wyYaWQJ6Hp3S2pC2ND35jVvBBN4ruO06BpYppOFMEBa58JPC8qLO4sC1OgY7sbFxwnIVNAy0wOTu
gfWopoMu2kfYCm2EHIHzt3fi9Q0ZbhDITnypq86boVMkeO5KehQx2Ppeg2tn5od0CvMzfAdg9UCz
wC91LOolyDoZgEel5De69/humAGe6jXFUnTQf5N86sExp/HNoLgIBmavY2CIqfbE2Le6jcxViA5i
PObELjTZNQTsXPzIsFHoDkzB2iiQIEf5o6ZGjNA+Gujos+8+8Xi8ceJyHZDf9gFSAHH+EmQ/pBQc
pxBZRHEXuivIlxOH+BpnqG+KW65J8zYR64mW1CEYAK/+P717TXxOX0YV1tikkbXYqgVgtKkycFzt
uw7v/M9UW8F3LRyW7iJZrwVRErLMoUGohkp3Wj1qoshykWu+diLQB3FTNX6GMCQZKUhibxAJBu4a
cs7eM+PXaEEDxWtHFx5rRGW4IMb5N4CznXzWZGLYdJ1sjaZwpXEbxJcWwba1aH6JsL5ZIroiVgQf
quEfHRx9nvlqqspl71jKswz+1FBBfb8drVM/r6wYB0veEyGEytj0o7/R8FAApIuv6jVqHMZ0+EBr
K84T/f7/gpFf0QQlO51Yjsd/FypkY7G1hJ+KdVZOP0pF9Jq0N4tDZe1CFnH/F6mfoQ3VcaFFLxIA
YT50fcrti7WGfYZfkvFEColmLSRMiRdcbkPcaMlIukpfOA19vCx8asnesBy+Dx3Y8LAsju2MCyAm
mumULpd1cFjTvOfZLzi2KyDXgCeH1hdAIS7KcJOuInUE6Bf6RAsVSUg2IHl9REg4YflHFztBNKwX
ygim7bRkWWwtdkM2nPLEIiDth6gQ7tddvs0QuAaIbjyhRuP2axLw7NQ+FZc2Hyb6blZTycKl6BqM
3M3tz/k/rg5lTQpX6ybabgEpIyXRE9TVk5453bcBDc70P88y96tEM0OYNRlwbpvJDUFaK7j3V6mr
LgxMItdAdqbya6zeULfYSnQWKFEMrkHN7b2ZTkyEHdpGXDN6BWqKywZxOjG8tL+gkQtRJ+F7L9/i
+bMu/8nYV/rpUxdfGmxKIPqGqzdnqraguMfwpAOigBV80xXIADo7sfgK1+wIlMfxEWtnl/8N0seM
4jgPSUatKNPFv5YlkDux09efIS0McJYsvjNH1tOWAwpW5InEZtDBjIB2ii2SewNwByaTDW/av7l+
k4fYJixyJHrrPFavuoJMjcmMdfUPi1Jj+VoEs38aUZ/wrut+A+UREjqWf1TmmTgzIqFepq25C9SH
ULzL8X4haFKMW9vMoPA0JFL3iXOZVqjEAwMM78Ts+/5WTpcVEZZj5KrcOVr4KhMIJEQ/Q/5FUBpq
o8oVspxZBy88KU7kFXGbPwxjH88nWXtZgm+lumTzY/3RlvBpgjAUyIEmk0AlDj4hultV4s40ddIO
SZWd6Xe6BHWie3Vl5bAOYpXeVeh1KNI0/Jvij2+YWn0nbZDm0Wzk8p4LYNchAdFAiLKeFNQtQStI
hBsl8BSOKBQGZffZBAB0UEdl9CDaYJG3DRDBinfM0MFTuilAsAQ1xon1NIpXegFyqAiw20zb1M9T
H1E7vBQl8U4g+AVLCpJmZKu+yFDpETre2q9fJSJuCJKjiL56VI2fLQz1InZORo4bCjEj+lzoxGcS
EEh/W94hD9v0TeL9YjRCoJ1FNDgHgdkbYbnBILB0uR1n5aXsWuZvnYfpe6adnv21P1L4pB6XYXRa
Jz/nNUxUAWcJtTDPHhBRLh/4W8P0MyA5WRuhrBJAcsGX9et6dWvD+RN5nApDno7fafMaltdWvNB8
q+m/SKDkSF6j5U6vL0UfU/PIkCyt8EWf3+Ek1zwsbEB2F7SwcNYmQ2vPONIRtm5PDweXLTCjkEu8
5UjgbiWREpXrj0bM1vpZAFjRr0nAlv1lrevrFbUVVk6oD08lYt4KCa7a3kP5xtgxW+JkHp4wbM1y
xOyHAlbYfgNXalQE7MSRtEZ5ZMSkVACigsqKaM48k4xRE8GrT3ScVHGi31SzQ9+LGL77+i/nXrH5
jD47UQJ8jrQnXLxoHuaKQjM/N8JLPYsO6y2YCKx1FuXUzZeAWrF9F8WrKFwKmr9C3RvZvndRMFuX
wemh0m9yvw0WxSnrXQfEA5tLLIXf8i3hP1asyVuY+gweg9sIdxNzugz5T84fjbgJPmqieOIr+S4w
vfe0yzkuXxRjoyNfhnIA7ojNQ12fdXFHNgLVZ+EiuZcNjgyROmR5DPNjPR/V3F97u8iyLRfLTnyo
kquhutnsG2XvYQUFezsI9a7OfTnd4lmhEKqre5qydFFbsO+kCfjnzdAvsfYwkKymqewE8atifvSx
wnTu0b6GJsn60IihA0G01lDozqb0M0Wl4k6bOt5l68Z6l+Jz6JrE/RJVhJs53gzKxjKPofQtRP86
+REbtDfXJPkUMMqRmgOiYCIjCsB8UTOEQHv1R4SAhyOCOD/zkzkkPRCGq63DMHtyetC0FxdDO0hk
taCBhsPALrGuMrRYYB5eVrFLdiVISXUQsmMz+Ea+SWGQ0+YfXSArntQzCqwfXGJRtOmti6Qhgkso
Qp2hvJvElDFikxQ4ZFqU2S7WWUvdd8V2JjZzVN9GCCaTRJiXZDp2xA7r21w/ghzBM03IzZC6WDvM
OPGdpFBdviX8+UKSuN7HTpxuU5WOPTl27bZfnGkze3wW9Patx9vmeZq7ydoJ3xVQ9rTvhleqeBQ3
tiY5ayGcDiDonB3WnIEBU8DPsqMT25vSrq4HLnyssIGVxlbCK5iwpDEJArUjDdBA6ULuNgLesDm0
2sHiANFwTX3hK8OIu+8JDQ4FYA1zJAITfeJmkkC3l78ATdSIVOfesL2aTqfDQR5RPcb4zEdMNsM2
mX7bG7l/FOmqQ7edln+Jteo50smT5c1szECIbOZ6v8Cu0I1BMaGzeizkjoKJGkD6Un6iYsBq6MeF
wWpAxArBNdJeenAxyVESPoP6e9Y/5kqn1ek9I5DtrgVsQ0TzmlLxVVGLLQMqmBzNbgEdwoRpi9Jh
ZvnO2sRUPtUehn9EKVIxc7hivWHjroMiBs2vqU9s3Z+9anpYMx1AcSayc4Z9lT4y6jNoa5KIAGtQ
pgOwCpdIVrgGN1F+xDSmyM+UZmi5K8O/hBNGq/b/jbvIDsT9wvJOIDxI22u6+xaImfePyC5KPxsF
1M06zQoIsk6wJ36taXgLJbLAbRRM0+o2I8Dnh0ln4KzihuaSSNBDSxEBRbf2FdVC/UNBkqVuN8Bn
ix9Su8/Lq9W8rwVX9Y8jros/EoMm26T3I9eLa7hhSganMLTGNDJYhSj/FqY8TBCW1Rgh2Hq0d6iJ
xPazXV+K4X/HxNTOcOaUL9oOCU+Hz23aE6lKMhqmg+CaCJAWdoHu008IxPpFIIGL0oDGPK/zzrnA
V8ja+TZgScQ6IceFpdYeG/27yRDyyx9KCjm+g+4ahzvLoCfe8bPoH21+FpGmjuU9QXuVoeFvOTgh
pkjjA+9xAjeKjuuQhSK5r8SRaeJoQGyuXEsD8SHth9GhvvqWZ4fRlTIjCmhmzWPd136bcjlSmsXV
BvmLiBDCChR0SyDd6zHXPmsZWg2Uc/U/u2xmSdtahCuJ+6i4Bd3nDNteIORf94llogyiRaoJevqZ
4wTyF7nxg9kPm5n3uAGtmG30AwyfCkkeia/rIPtxcUf5OQ1oJmDW1uN0AQHq2lUYQsc+d58xjMfk
xMt+JbzL4LViQTDz1V4qeFW+O9sGFZ03gfrAIUT9fqz+6pJX5YrRTjWuE+oejc80vvToR6xXNmxb
fNH71Mo9rl5AqbABreFlwNoBEyOmF3mdLtw9TfXrawaqjhxVfcWO7YTKX78ZQWWZE6acQ/unpklt
iU2Zx9aBQSo1t71l0apFFiXQPxVy9Bn2nx1SEn3igSI+t/g6WZ86VfADjb8M14b5OpWXtX9F8a8n
lZ2Ia5Q836a1k6luqd+kVnU6EoXdcKewK95iJPeYQ38lSKgqCD3DBF1hO7C8hHfOnHpm2ug2Uc5J
uam732Tcj+WZplI5Uitwt/5TdCjQW7PefoehvkziY2X/461Yh7AMoIbjDQJTtGpHJ2ZY0HNvbBAZ
antS/GaV/+6xqNhDq1gDkKliumKvv2vhVw4xOLKBrRhAAfcvFIojpJ81KfWKDmKjeMKw58xT9bPJ
cNKuIYgfM2jLUh1fLcmLTY9WfIDI41ZZBkxJ/H52BAPKDbRCm5hmAqw0rjdCvBoqABkV8JwtxSmg
j9QcNCKQ1eDTlP6Wgn7MR8NhL+EJFRqIS+78dIxC3RIJM++75ZjitR6z8xCtBUgRo4okU3qXCn7K
kbTOtrdo++sHMXJTfltZF6EA4DSRbMH7vKEKqKtzjUewHr4A3DRj18ZvAGpjQr+pbhBTsZvNCu5r
9NdDPrE4f5DdK6SJKQDlxY7EQ6G4kpPbpfuadyj/Zl3AH5HcD5zWFddYPGSotfQPmGh76A5UbfGt
KSU3alJ6Kuh5JPxhZtKq3nhoU3KsPW7TebuiNkH/KkYoNIh7l1F2t9uodZUIOxNkQohdEIUTt1Bo
HK0SQo3T+S1Fojs+9Bluj+Ro4F+apwDdIoTd6vQ7cykvyLiE5iUDPaEVC+jL3GHeNkhp5Jsi+XqP
bIrqg6prrf1Ql4+eEB6hQ9dTH71rk5sIod7j4V4tByM9tiLNHcXhzJyNE/oVF1hZhN0FbhKybxIm
cG2Rxej1THMByNAqJIAPtMMA/zI2oax/1//WXOVs1xE5DN+4uDrXQMWm4VDeJkjASZ6zRab8Kt29
8RZnrE5m67dEArPEuPowN2nG3+qSEM4pOYgL3UYLD16QWTtHUHbmNZO/I/PGkpzkHZkNvgk1ppLx
oTJBDXLL8IjsGI8xjaEIOZre1vOUi2tArDD+RdVO5pii0RtcgZUk2icJcriFm6mUf4L1ZTavlrWl
9yv5K8W2k2JH674GJPbAxxEdr1b+9huCPgLOe0bnrAitHwAjYgsYApPj3cSq9oP/0oddpD2ZPe61
/rjq4vrcV5A3DHFzassfBVmEZJs9sKXyuUL2ffKi81uDAfX4naOfXBGEsyX49Aj2iVFhZSDEe9Rk
m1weNikjnsgO5hMshgMCV5xFC8Um+JpW7DTtokQl3iCkPeaqrvsHx8gZbGg7nZ9YABmKE+G8HZes
8bQQc0V+QqGeHZL4N7RusjTbX6RTKNfe2urLIWhPwQ/9Rf8Tioe0pOw1+R2AeQtnHXb6gIg8FXQf
jJhaF91mQ5FHxTimortGLWDaA+T+D/YDS6HX6vo9LZxNIMHarLYoSa2KaOvf+bWRr2W9GSEvWQuS
p5Olu5w0tP7te4NqU341HHq87A6K0QTojr7y01x+FW600RQI/dTFmjmlNw0BefBjWT0pK6YNJ4bL
g1P7938kndVy5EgWhp9IEWK4LWYGl28ULoOYWU8/X/ZE7MXCbLddJWWe86MtrRmVCY5Dp4BQRbLZ
jiFEJdZ65rNoGyJvZ2BmLrD/jVWGfEKsdix5wiRpoyLvbXkq7rZWnux6P5yiJapOfV0tsyUwCtc+
Vpc9M4OrYI33pxA8bdHyvT3IQSBM4pPfTW73Lm0i9sIAL8yIsGDZ9r/85l0rn//QaYcgSBIQ8Du4
aOYwi/BwF8HJXzhTtXN25Fpwfp1N3ulUOSgS0WyMGn1+LBC8MjMxJBjxsXeBJUuUjvGNuygCGkoU
d+qDABOeMyk1GvnCpYTNTUi6OlQnirFPPgOHVR7fBQAG0hmCKGboSesFAefeHAMH+/eKZWBhV9uI
UqVgxE3w4+RfgfMawg27chxcOmVVSAcBKPHvnLKdiJGz3kEpZ7Tc03QQAuSUe6YbzMq7ob7U6StL
t9lKRuSw9H/VAOqXM+fL1lati+Im/A6ag5TewTgKYzF8DcGHwZhKG3l/79iABVMtdJ1B94VUg+NG
Q5wGmF88Fd2dervGHQk6Lqb6zHZ+/u3+IPKR9BfMiUwxobB4+FCoM1SBfVfzcdHCoWAjh6i4D7z8
0jmSz1K+H8i7hSREoHZw25dkfKpJD7U+THzbnQ3eT2h8Skl2dbqfjEafcCHN21JwzJ30JybDJPiR
62P1y7ALpdawg6fhvQWIIv2t4Z4ejQuaYZ0gFXPjBgdNPcrtNkhexJugpumXun9QzbmM+3kUfT3B
CfaAeyCuCfg4dtpLkCdVyhnB2G1aM1I1GIySNSblqR3tA3n5h0q6fnkLA60+sgydmh1MclA7Hq9f
iWiI9mJ4XuBdVjwhsBvtr0q+sc1YBlEcyw7ECU1gTovK3MMxREvJ4P+oitCE4695FvrBSddi+OnT
sxCBITdq283gn03UybX05QzbuJAndXIPDCKMMKfd2/EhMd7r1TDTwWoKa1e1z0ramOHFiQ/xaACN
8uZ1F+BFHAJQwitdWogjgJHRgbUpiyUtJxEWrk3VA0nsCv9P6k599dRQ9+nHIjp5IzffKm8X9OEq
5S4e5nBDiYOcoB2mKYK4BgppTrEc4J1S7YIOuY278OrjKDPh7iz70pjXwP8LwkcHldAg7wK+5BEp
DVgwVlydfw5u+ZDomCznvEL84l7x09ZzGHsOjK8KgWKTcDoXp5EaEYI9w7OpnST5Tq/Q1EIcLxS3
cXUV5em+T8sW0imWISe6VygaI+3sKavaphtuUcy5SGDJrxHECht1neM6ME+xdq0HhojoHbQ/UYO6
/AQLgNaJta3H/GaUCuzwnymt2mqrIHoG5y1o01k72Uus6XJ1ca3rz0dvGjN3DlxhfJYBcHPzi5Zt
QGdxxsbYq7uE6z2UvqL+KzvA8gca4/b0nZvfgkKywHBGaC8rRR5Q0gMBOCpsiw1hB4Gz1YTUYk7S
SYYWp9ym8UeZPxtMltm95avRlPsp919WZs87MHZyZ+EoGsMSzznNE0zyFnun2J6WFbNMvQNiKhfh
OkCsjaaVw8nzeLrtueP9EjyxgN4u0UWjTMZQiLml/vN5r3UGkNq5szv1PiP4G9eM1QBpKwgthFE+
/3QIE7BjSmKw2A7qQQrOTgFzz1kgwOYOQfimrk6EhlfpIs02/oLplAugX4JtmNF8wD6Xc7UIjETv
VngdBEGOblMgKxpfiBLh50eZVHcbaptmQqZBa2hUXWU1mo3ll2zOm2oGG62fihRl+Z3eH34gXO4J
IPjG629DxpGHUUdQP03BQAc2SPwnIwZUIYrkEq0YM5tORYu/Aj8yyk+77BklfhSWW+vdmjC/1rdW
Q1JPtHwNhhdCRXkSJzyOsNE/cHs5YMw+ShqQt0BDFbMqzPdgvTXAAjXKp6p0bHlnjPwB7MrliJy2
mDL7FnexXLdwI336SVYp3Fw+kfgHTJOvEVa41Hcwu9Wk7U+1zqBOMwZlAwu9WCuhM20xSAQBZoXq
jw0BKcpEKZKZRer/yA9isAlX5lQqn7bekt6yHd/8/gJ2cLhQ2LXloOM54AgtWSsmxlF1TkSYNM1P
Jt/b8iOVNnm98kmuAMZE3gc/apLMsHAac6Ixf/fp3vRu0AdTBZqn4Wgoc14qSBy5BHtHnFHiUpTk
x+CezPTXKxl3op0hbZoC6wqSGryFC9lkGaGfiMfx6nFPUCjjVe1y4LKgdnFa9eck/BE7sMUpaJO2
oUAMu/zOcfPTAxtR1NJ2nxLTJYyzoq0RbHvawo+n9hJTOMi6e/ynsBhPAWMpQTM2+DRiJFl7VeA7
7g0qlco51NUmtJOV0XLHER2m9dytIWaICOsQp1s2wAn5ZqNtbGJSmosS/YmqcCx/tHWzYKeckYlT
8htXRMD9GwOcch26SwL9wYauobwTksI86mAxU5TmR5f6J5o1kk+DvPJxE0kSwzKH0xSyGhnp1J+X
JOFNMEeomxrhkiA5ZqbcTX6/SxPFSkUKiTwynYMtNvQM4liIzvVwARnLQFR969xo12Dy2zL946JG
NgRutKD2ZN3rpzi/F+42cg4oNfnoycPB+Bv1rQAahJR7dKWJH39Y/i3Qv2uqSZDt6VPAgqBemfFC
/Y7Z7GYIWRLsLjOTAJBS7JjTHGVod7G0ndYu/ShGJ07LGTFepbZD7Y9GHvtObUGXcd1qwZJWK/yA
kEhIarGcQBilXr1U6QX0WjSvHOObIn/wVfgOtzbnS0mEd4EsdgDO6R8FCiC+aOiHOUQTAwyrIJB/
B9CnNBeHW7Qrj90MwYk/iyzIvlkHjYc3i10KcmDlLdv2t8vvAeuHbU7z5BaS3RsYZ8TJeH9nIRuv
J84npupSnugZu/KcNZu0CUAskDZEhgzuHbys9tnrHxHEUVtr86642cPTJNhRpup4/E38bcqkRemk
lv0MdYEwj6c1BVFgxJYj4IHJk7CVQs0WtV+uxPNls4oGebYW3XU8a7NGPajZGUoEwp9Ba22/UFaI
A80t+GSvHWuTOh5zQj58wc34OW7i/CNqj+J8dVH+Eec4/ZXQU+jxl6v8RiFnko/ygxT/Zg7Ki4pv
Z5YrA0bI94+IoOppr+VQwS1q+3YeW9akVS6UxxF7drGytWafMSaUWB08nazFS9rD+0GCWFckuKSL
cfSHGyKTiGT7GGquLjzcs5h2WJRC0sKZ//vkUm3FOz63mbDFMWiXB3yAsM9cfcAc8AUCF9S5dYu9
uhwX1nCSFjKOrnlivdT4D3beDJ/ECXjI9WX9bLerINtJMQqqZuI4Hmjh3OX6yBNlPlTFwh+YEZBT
5vLddX/8IV20eAgRV+rSj+78BdndIxKBm5/PVQsXBL9NBm0ToblRGs7M7hqxoWImHpWHmBq14JPu
qQlcyA/asqxkBQmmUX8pYbKFoCvuD4AXDQKR+ocWItQ54ouoC5x6ukqIDukwdLUlAIffkoshm4fC
Qc/V7gec11TkoJMKwSdpRMI0PW4zzkCfkwWutZwT/SJmsDRadUdOGExN7vh4+RMdvdfky0e5xiU6
y7m9SQAD7LdnDid8YTuzVko4AeLpuhfW7nLqFWDx3ktBtRv1pAJmGB/YaNQbZTW85dIXT5vPcO70
PzG4iwPg5QPk2nn17Y7A2mT5prz1PjlLwjZCqFbJHoJk9CWqguJ41eeHESSgra2J1z1RcEtTLiOo
R2FYgTLuVoI4qIN3bQmHqZ08Kk/kEzlAGVhjeNWrUcjmoQ4RxmGHXJpuumyts56Sbog/zXKn3wS9
obYRhKV57qOPXpAlnLUCvi3xx8S7gW8x67941nl1ATvMLUyNCatXcoXHvrhctQLu4it9exaYXv3H
ZcVDFMyrcGC0V6caKpUI8ya9O5OWCVWtPszhMC69daU+pXmwHI29ADKKeOkuuXXh94RISCHTp0GR
EXElOhLCFq4u274G4ofgrk+JggMzpUyy/FQlWBYNzSWJOyXGrVPjoXOx/6KagAbtzwNyjB5WeOJL
mxHoR9kd+B0k1710D3Sacg986cYb2H6igj1Crs2QLNNjRJrUTKF4J+j4cfj+yD/E37cSh4aPtBQi
i2Gj1n75d3ju8ILBe2rWxg62vQFU2YGKqZ+DdkqkZpURqt+Z1bJTC6Rx24qituEEbDhjL54qNkep
jzpxFlHQF6+1HOU8D0drpxOTyVsv7vpXa34LZ7UZPFPMfnwyMpx+LE4KXs9H7nCzZ4iEWM3AOEhx
5Sd1AHqrc4ueKMu24iQoLZKQ5gTGT+3hrXZ8EjQCedZnWkrcwCiW9LcUnRzjFOoHKdnl8p+V3TQR
ZwTd6X1ExU9femTK8Oz62yo5Vez1LJ8klBQbI7qlCe7f5ZDtGJkBqAOZdZTPMUGLHvEKA+Xwvt+L
fF8U58b4tvmDD+O4HlEQxIoAvUp2kRrhAhPwxJk2GkMWtyN/hXBNKRwtMZbgbbp2l158Hf0LQT4h
QmXqo9pzrAlwlTxZfySfAPawIOABWY+3HjdWgyGIG6DyNdZ2FfoomnXwYwWcQHigEZBkkXLiVbSb
WFQgtMPSlqWVyPsyUOSbHBf8Cq5EXkLnsFcw25Ny1cPx1wzzMsNVNv22BUrO3RaQICbeHzPeDmht
EXQV8aSBQuTGmypITIhIYgh7WfQ6VQj20tiaCyXX6KT04ODNAM0LFHaRB6lwRvnhKq9G22TlCaJe
zy84ZiznFcUWf7+0GEIWj9afaPLUgfusFx7bpZu2mM+GqQ3B5HZP3IQAxyByn2yypFmBMDIxHvEP
F9ic+Zk9zM0BNLCq3gxT+qfxNkYguUOJ4jaDpIvUduLstKaCSmpokBIuDbEJuSNWoU0eo/acEl1q
7E2kbXA8lbrKw10krw1pQdKv/BiNFXm9ps32izSUZ1IfPy2koPEqXePmUKm+A20GItUorcmEs7r2
F1Zbr53goleIxmqY9FXMj9hxceKaheued+JnkTnyGe7sFgQUVXybU/yTzVr7xbonrAcZ37KYh1Wf
RVF6SfkqSihq9W6VdCV+qnvY7gGHZhcQkUkRl4Pe2wmpL0brr+ZzjQIbtLtzCyQIiN+lu0vD8jCT
vbVefDXSXx7egMPT7NSi5fAAyg2kggpMLJDBvKMA10JYfujiL9Vm4iT+swKzwa4pVFUWg205/DKb
8jWy70Lsml85FbCVtpcMfomKq70NgFgo960vLt9H/OmHKGVAYttFY+3i9i8vripqD/KxeLbI+qSY
8cTlTUgT6nWCHRm1YGHNWYbkQ1o6eCFR+fDt4w1iTiO8ZKW6+ZQGMBFBodv5ZMhwjH71+AUn7y79
w/QOkvBT8icN7d0aruLrKM1HF+xzeJho6ZRLXcVmtkmHXQToqwn9KVyjKdvTiOO0JOw3bLkQs2dJ
cpLEHYUxEjlgGiy0J3kT4jhVpA2cs0OOC9HZ4MiP1MAHQsEuTKeHJ55c6wKzXL4m0zRX3oHGWOFs
JfmrbL8bDfQxLZEokdhbWdym+TS3kJCiiPT8b5s8Ma5JpCnXWFzH9VYtLq66L9Kri5CA/rp/D7zH
VduxV6RzQgLR2hnmL0Crl18AMnRu+niuOQdSYJFtiaxHYyJ/D/YXm+SUKydxAfy+zeEjVL8MuZ4Z
5VODOSAgB1hy2LWUIxugIwHiVQF7evmf+E4D6Un25LTH5kHwECbqNcczX0Tdb+gdX+OoSFjmjZUe
LJIC/PbDlj5y58/Ut5wKmfR00VVYuUzx85NPRqopz2KJi9tTFh5MGkPamo0mIpNkGc3DRUgQA5SM
hnYeZU7g7TVrbRnvrP7SmV1y/zJKAA7E4cwAuMDFJUSJDemq40Vh06ARfGqHaB/Dm53u+FcEDBSi
R2yZGGztqYYa7y1lKDMSpSwfHGZGFa1SrSP2X3AZazxkLb1q8DeIUYIE5TiKDuaH2N7HCM7imiLQ
Dck/KaBjKLUIRijtk/mvmNfU9ipkTBzwgc6Bttfqm2X8BTAOfn2GZHE9YsGQEtqnoNv57tmr7ljR
ALznLmuOmUv8vWx27ovMO6FIAVmEmOAqiLIvl2Zbc681pxIgKPmJyDQdVlXJWFnbM62imFL5tWdE
lro/CDSnMetmGOQocwj5CQUkgNzZOKKXFBtvW6nYqDD3pUgzawTPJ5XorEL61CptUlofvfEax3Jt
mBqSynGe2uhD4hsR3hgCZkDmSYF/HSUfGwWa8NS4VL6K4aDaxSVYNfn2ORE5Pi9DNDqQa7958OcY
N7W8ye7d+RsWwwyOhSGynsAsdQL+c9wts3qJg4xjY3JpiYR9A3AUG1FW2DgG/MBexGAEeBog1kR8
mPHTqjNT2+CSCNmlJ7q5g6iW3A+hXrfahzZeVOMp/HwjJ5Zaf2PNEgs7+3CYfEr+2x8e3YBVaysh
2ubl4KFUUQdXdspEgJMM671zDSqcSfu+P1tDOE26bnqHrQv+KjSi1SMOzmkZkJvxpSeEPU1yRuwr
ceGIQTD1rYi3dv9QM5JOSryiCWk23NL6KpefAAvMYYtRAwxbdkjsM/kj4HIe7sa2ts8FV7SGag8P
Isp1LmbpWF9U+elXP3a086kY3SW7rlsGrUAOvbk5k8qr75z5U2SiLQp9gtiEKnagpAGx2Zns7ZmN
s8TtoM1Lrqa1om46EsvR6JKKhV2D+2yqcFd/kbHtH+Tu4JKRYsEEQoQjkFjY3UeFZ5OLStzLoAVI
tBZyuotjcnc5zwj49H5Uiqw8/LACkO/NM0GC3uSkI4CVthr1ZqhDMXu9Zfcg54c8590BWJe+rfpj
dO6gpzVci80G1o+HEozFBfl/xMm5A0jsSmwd430o1tKwatVbgpktLCcGhQXVbCTh9cLMNKte6LwI
3CTMK1s6c6HyGJXLgKkSmF2tnamitjMHsj81oIX3trrF3KxH37n6tlgmCqSP/K0p2WPY/FUibMI5
EYRyuEuqNUqmNqea+kA49qTETKusshitOqelQR0DYkDxvWuBM9X0hUF/avqqGmcyON7KAsUSgt/a
5auS5nxwYuzKiBwQXnPEDNJTYFa4HSY00qAROIhPwlNfibXNRgImYf2HfRaUs6p7VSb5m4xelrN1
zR1f7+Cf8D6gVS5RqoVovWt4CVsiwi6aa8gtpPwgRfOmf1ioW8hon0Tu6w51nZ6HWT5VonWRH1OV
ZesofoEweGoygrQZRK9yhxIjPBhmgyMDYYvVf/erAPiIZR5p7Ak4eRqR1FhIpwrPBup4hdDxMZ/7
NvzCJNVm0XiOYXNOYHCax53t8IAkX5JBcGI1lZNXol8SMmMN0qM8/TutDlp+HfVPHwmbiiauuTNQ
oQWRPoh7C7oZg1BQL3Re8GJfz+SpNAKQUJSgEa3pEN9s8KLLSHRHhSq5Cz3obThPQZNdjEhRfFMA
cKt8YzcnmKs7UbsTw3hX8j7FT1zvhpTzyvsYioeK1lHIn1QexlRDYWsgXQeqpodbaBNQxnGYFki9
w3xtZUcDTXiwpJiCoQGSmVhA2Bt/GyazOr4mMljt9MuxQ8KJOMmHktGb7d39dMK9xJsLbIvWbkbc
gV9sdP0qhCty8CE+W6fDfFTe6uDLSfAHAtmVxM7MSHTlZv8c8rdibRqCb+J3qa76YR0E96F7JtWH
lP6G9Ts1uIXgG4ZybXE7hS5yhyNqKtxH27p4ZuDT9DH82xYVlcTufVeQW8x8zN2eFSeSD73yx8bT
mta3ESyJ5X3QafZp355yzIotDaSgs5+R/mrRNsnNW862AA5c4GnwKk133yIV8TcyeHyo7zi50az+
FvZ8DDCRLizCEdWVL7b/U5Udpe5uG/PMJnAgO8fJyp6wrOTHSP9rZHNqYyX8NpH33a25MSfPT5C/
rv/T9WfEnqP4SK1N69wKjC00PoCufPGcFQWSZGvpBuyNfAzVRoBDBjoJGjtYsjR/gZ5iEE87qoHi
GaIsH+JDlVIqJBjvdniKFxHrxwCOiYFZIY2KDUQHvLXeIQ+EpDwKmNZW/+GbGeVDg6LGs1HtqXgk
FkohbrCtmu21ZBmOR1l75NJVw9sQMR8jx4BdWiiEIxrzZGcYH1n6ise9pe0xFJbRR8IRlttnVDdk
ry6ZGHR1aVoIjE5tver7U26hXHAWUX6nAiFFCcFaXpG5/b8VC4KEwz6JNwL/rzmedGMhGl8i2kfm
Tf1pZwRPWp9CBomStDEXiKU6ikuIdJKOeA8GrM5MTA5NWNeyI3joVZU8dkInKrhIjq/5aLCusEZU
YU1h8k9vvnO0zRHg2zybJ82pz6hI2fbmSjj5wk8N9zFuX6J03aUQJ0f+ntpqqV06LUQjKRooi3Pv
VCOBYvr5tj6iradthaNfqbk3hO5ubcsrT111+iQtl5r8ph7DqU8BSdiodgjYXcg2DST3DF4FYfmk
RP8CVB6qq19m/RqTkjik4fGs9jfzruTuA7kFMgwOd0OQXW0LQSpsRbWoHla1DoHYvEWqXizjiFMj
fmdEkMgg4gBQhfcP2XTs/3UH4JDUegrGuXgM6tJQGVLYGRZN+ZkgvyWWuz9A1LbqhgYCGI41Al2k
DPBO05zR9E7jz1QvVprGILLtm19GOISkILv8sEF6iUO0mB2AxT3MuGi4q0wvWIA1kZFxCKjUHPZ+
crNI/qGmm4En6nawrWiqQvBeZTmSo3Xz5H3OQ2xCDls9Ls3XAJphkXGtlGfEU4m8SmURpypFO2fB
EkP3t0VEY9jarOLjVPf+yvYg/nASIZBr8zn9u56OAgML05dF94LwNI2E8xrY3pKX0YFEYbnG8jnu
k/qS5jfXIODquy5FgNWBjmOWLzSvOtk7bzs/aUirpY1Ff5B/ANRMojUOGz8gXexY6ztmpaTiEMKY
hIs3X8pfMgVByDcckfhA+A+1ECCAN9IA4v4nd7c2kziFDCUoksy1U0P69OR6wE4z2aWoVPZlQCKR
wER4/dEq4qPl81yM5rEnXgjlaW6us3Zn0Zw23h2mAlIGcqY4R+UqgOzXDhkPtosIZQPAn6Pfa8DG
dIAzsc7Evb4Msgt19Lgj49lYPYkSc5O3eKALGj1iDWBrTlqiHZ+aipQ4PwXiX4q0QQc4TWSxlgMm
kWrnFcAQJ838cKo3L/3Ux6wE180BWSMO1ZTPssEUsGyaPw+TNcOSMxtrFMsoHXDdCjY19a4an47v
nHplPSz0heNhl8/QDtVzz3r8fsv882yGcfejC61Gac/L7seFA0MlOWtRznXytnM2pE+HNDkliKqd
n876Ez+DSaaFW3jTqjpXGTDj3GVEvBUzNI/Zt9g7G0LD2lsIVimpX+Qoy/kOfzpZROpAVo7DK6ct
B/3cS/eRMGdLewzxxvPOaBRtea9pwkkNJOJtA9FysdS9Dbhdr9zr5hE7z8pBfHrN5IPnrvNgbwEe
Tksi5NYo2CZ19hNxfY/VpdDnuvZrpX+pRjwDnT2Luv4Mi7sTv1XnRpfu3GvONDZMh4U2jbKXDKsg
dI4mugarT5m2qAGFnW/2GuE1AUXNrKUL3HVuem/BBpTS/PcYaTwaRC5MPeukGRgx1p1PqOYM0fKM
4BdOWawsozdvwKTA/P16ozMTaPXS+IZyJbMGjSFpQMIwbs55EaxvICDQXFQ59AWYe8u+Vckl7r6D
4ZSpP12gruvqUpcalDJxQJTw6NZX3O3G9FDB1MbceiMUQa7c5KuJ/iFZ/7s6Yca8q0i+Ssyngd6w
XxEkzSN9IORMK692tqPKmeTjfEHgDSFZwMhiT1Gbbx3DxvAU2S91t6zaYx2fZYLAsp0MBAqYZc8M
rB+hB6bHWemmInzZYPjipUyW3Ndhe2iH3Viht41JOOaVAjeTicE6cASYzGAIK4KLb/xxKJCZYukr
Kmxc75fTAEHdL93uhHel3GwHFzuk/tsyM4+ghx3EY6S+SBswoCGrismu20bRphnXmAumwV9cISJ6
ti6U1ndfrRXIOnzw3TxHnqc/RWm8fhqCt5RsVQ6LjojB/tqCoBQy0yxRCzqyWyf9kdxTbiyqETkS
5NdOeF1VTDvFupW4ry3O7MM/GZV0Az2apgXZm4sm3qre2pYeqkFPzBKrxlq03huoORpeoPhMyJ/W
oJgXobTnMThmQMAsCSLDA5+pcAJ0MmF9O3q00l0wECq6RB45J3EibZ8dVvcq3VrKjqi4Mt9bNBBP
yCREi0A8TH5Tqwusf47l3EJvPguTBXcoOqm6O/ThceB+kRsKcpgdIapJu/tomBiz4lZVHwPzfHWx
ygtlyRNNXZEdmADSRWh0BFBVSBdDvdMPZDWHwC+nSf9qdQ6s8RuaX4R216hlkOfbbYUTbkN6u7kG
/u7aFw0LU1wKKVAfwATuQFZCrTg7V3fAX7AKEQj37dly/2x9P6KPprscG7SAQvqJnx/VapFriBOY
u1Z6uHWak9PvyNYU5ZDkt4NmRu0z8jjvqoPNIq/SMdEGRxO0Pk9r5ENPTVtL2SbRD8KBPZZLdZ7M
sT0LzYJ3oNgZjBNRAfsFVcnpknR04ZvR+qcFzBoRQTFFEpOBOpN13G1Hc+WYKzM9KcU+RKolnUw2
uByx+cMwPpXhkkjr1Nka5HdVAKTUk0t+QRqUTcAGmj8sgfWBK3uamp8Kp4DlvgRfRlwv6lQr/Qi6
IyEdEy3Zj8UmwlQSo91h9Z532tn++vcBDlcstXP6/0J3LzvXrv0i6YUrRnL3SKtTBXkfUuZ0KVYm
PboKP3PIiyNj5azcp+J8BUhdKmKReSU4GbuFZeDR23r+j0icK0kGyDYpHkhH+/AqeYme29lUNcoo
ss8da5rPm+ToV5e8Em4hc9Ng5RjUp+5+V/YvsplZjSDQQu4tThWdUvF6a4estTNmZNKriLHVetB0
HMsKgYi0MLkojje9BlF+qXlhzF1iP/JnH5OeauEYYr+Qidjj2/bJ0vHpI2kQsLg8lr1OWgaGk5T/
aO3sfuP3P51dgE7joGFnxWIGqVKSySks1Mm2sg9jjzx8xlQa8VS5tGqjWcacstKYEGA3AvXqKVud
hds2TiblVkLPh1CGdFx+3swn1oBip2lrbhRzkwA4pMBjDbhZ3tFPRhyhufCSdYbbzd6JY7Ry5soC
euajHp5hs7ZZj/obWZGxRKS9Aa2kQQOMA8fjnvklAX9D6x+XRNafIRqmnC+ytctpe5ihPG6tlysW
dRKgoJ/mDmnIMrmyW+2iBo8Uf5CF7Q6WMTiR2jcEh7xZVPYDDQ2ye15HLK3OcFGCG+nSDrip6ruH
XP0SZS2cQA2jClkCosuV8KekP0vNQY4e6FVnPjgzMVPRFllpYJ6qqb/AMm5gMDcoOV959Qykzl/U
K1s/+KzdK92eh9GRmT0hcqNBbCyjhBG3REu6poOHjitCbwhPxOGKONqwfSTCxD6+IM20gEgHpjH7
iQydO6qJT7rxjDNeJQs5cHSM4xtCCjJ9VSJAXUIJrJ0viIsIGp5UKoZkwoT/6YV8Xuno0NQLECu2
vCTGTLDw3EevEcp7GJoVMVARiqauXFl7Pdtbszv7oT0Z5xkBjHAlmGWoz1m2EVjwhlANjWE927T+
zUbyLjmzzqVV6RORYTgFkAzOYpdHU6YCzKqH0gAqf9RIH7wVpF3e78SUjxNV4m3jjefhHNuNNGyJ
qeVh1MjUIz/NsFaPT6oCyXWU6e6VT3G7zETCFqlEzj1OFsL9l1+6DK5oza3x/uWTGJ0byBCvDpHZ
5Nr+C+xDrkuoLUSkhXwmk4nUnvv9ibwFrKyeYU9TLP4Zwfayrc9NbkZDq6kymDBHT1glF+TmsTzz
TLYOtXOrNjpDmTw18sFZnhExkhfhGc+MN8Qfv6OQYj3hcyDlEzecO8v6/eBv4pLtWUCyJCm1x8pC
/LDUeoKRyA6hqoboebz1uKuVZsmvTSJNlzyHcG/HWyToLjEH9spG6GRecI5MqxrGbeehkScRPNE2
AQHEBiWVB4gM8HhZPYQVSC+cSEakR5qTpMwvAEJMf/ykY7gfZjVyGAFPIlHpouWYfKQE3jnVNhg2
woCsFHNhZlbtbV6dA23DIZM7iDuJsOFxLe8V/lx9mzCky9RXFqwLG8diT0M9MLBZQe1zVKntmS6O
fKAAN5yOHlykCKaAjJAMzgtE8/9LoxVGIr69noRRgtTzufTApdyWy/FGUqSHyjTtr6VOXIm3D+p3
7yxb4ZiFf/TeabJQ8qOZbCiHwSKJ3xSJ+m3MZwJ4cZOZxIyv7qP42UFqElSgKkuF3kyWPXZFgygq
IeYflFtjfAgvVviZofq2x7PY5qzgIM3CqdLuPWRWHqUgD69Yj8rKdu/9IwV0lY6Sey2LreXsZGMZ
hticCcesBwQXl1iouX0wmPD5IFgA5r/XvgPnZEI0R9YrXPpLkg7H4KeQONoyc9pLfzGZftmqaIhz
RBhc5bj3nEsqb/WO7kC2OOJ2D/KwduSZTCjEILR+yr6p33s+hpq5tCpPxB5mw7mgy6fXj2G8l5HY
6ifEL3FRT0ACxPUbamte3qL4pJ+GrzqCMPAooRLxYj5PazcXvsqs+kqoHVQZ+jk1iUPLEBiA9hYM
hl62rFlghX5SOlYIPaSr+AUbkgQSeTnYT48q0wDrpZogYSEVMVohQG9KtI3DyogWkvrQgQIoQRHA
S7GzkJKxCFn4HP01fXKTmiUQ5VkbcJe1T90nEd49htlSI8e1d7BAYNtTkLsRMAie2MbcUPbRnJGU
lz2lKJraHKIAkyK4QCBJ3OcJdspgWEKNcZWC4CybYEVvsFaesTf3bPR2+SaHTyjh7esoZpUWmtS4
CB1z73yLFbtbF+R3VJ96081T7Jpv3hL33DbbNtkr2l3YhkFsvWhr9htVJ/55Ru/KWP/qxUdjvj3U
DhliW6UigRnowygWgz43zI8BMpXoO19dirUtMC7CvaQXM8nbl84BentZoTyG1iGmQMzJin3ulA/A
ewttgEcaHyQwR2jxyIxFl/4W3Z2BKL4y6YY1uadC1xsEf7VyCdxH8juGxzdNxN0C3WY6/mYta42Q
s25DyhvSdcjnJVNHBeymNZs8mVYOLjAZsnpDMBWJkCARmX0aubShAanabB9sx2B2ZnIUNfIEaKLZ
kdMjHSWLmIe0ry6yuyfdT2i6yFhjjub/FiBeWYDA0sXBo8ZXIUY5TeUV24t0KGDoHLOMgaIdSvmZ
Sq/aueFgNgAe1GvqvypCW80bOoNG3MABznL00RvdpuXhLkfrRkADJmra+hwXmxTpDLHFOlP18M4q
RKjODH7J++3oW7GIckTPI6ThRMQx9Fj8T9SM9iFHDhw1KVrw4+RpecFBzBty9IbwJ/sD1Wq3BuSf
0/EwgGk1u0RbFiDMKkPnd+Vv9BypLNqu+D+Ozmu3cWSLol9EgMVYfLUkKgcrOL0QsttmzplfP4sD
3L4TgB6rJbHqhL3X3rD9ccwjcMmXptzNfkW21/NEmxbfeq1AcIgIaLH+plfbpp25yWbidikviIyR
v2opoc9q28R/WjN+xD9SrPM/iO1mS37ktgDM2bOVfWRixmqyCLDvjQZU9277Gjs0lnHcxz5D5CjP
FxoduQVDuHdmABcqLpdA9xpW0yw7Afag6iet4XHLoHweJBAIRheBeZwN03H9NX/N4xW/vexXND+w
kbWcJQbIRebH1RmM+zzc1MMrAQV0sY1+cYDg5lQBOgIHSFbzZiHSf7XmmvY0OqywES0F22VxCLOT
aZ8xLhIV+/DZylHPLLqSlkvB82vTrEC/rsI3RT81HtrEnrX6l5GsM5/lVIgRisBrEA2KgRSJiZw4
jBY7F4ZeZfavg4OkHRjJ6eEjMK95vLG0Xanc6hxtxc5E6QI5Uu5kitBHXzFXxq3ImVFH+6L7Hal/
0+iUdCjBM9pR+1nFHNLldiAmiLSyucPSxbNKMzAynwlXn02IVsfCFNqWEY7YS7y3yiqfmmDXSRz2
Fj0Ya5ceZ2S0ryyQUkXFm7jMe/9emfJUK9FfW5VfJJdwV/mZsTQVcZmm2XVErZhm6p9uOJcgnd5S
FQBVJYA0MM/XIvRjgbJvuIirYkvc80nYm9HIv/vpqydNUvLh6gO5XL5ysmDJT7n1Xqfg0YJuLZnn
BKW/z2HcR2l6rKgkQ7VlpSoe6MUXLS5+MDH9VaIkBbuKtBD/WxaTu4HJsoR+4U2HPtC4TLGBlMbG
YZnSdnzhqphDc3RprV30/wst1I/HYGhPndqebEes/UJeey1VWbi0nL+rAm2gHijoZjCEdvE1GKa1
Igxwo85ajSk3leGssYtEkiFzBzKR7XaN5Q70WTNrs+esqdTmnzQiVg32q+3Mux16iYT8c4RvDrqx
Mc23dohfFMgfMvOAqZNVXEsNUuwIi84agC8OqyiHJmOP63xC50L2rCeRXoGW9PxqXUxsgFlFNdo3
h7HS9RuRkjmoj7teVY5JkB2KLiQ4bNokyARbhA/C595kizCmPdlrDg8V0h8tddtCX7f0nCWA19Cg
N87jy5TKR+dg9egs81JM/TGIirXpA/ZFj2wnYjmUc2xOQUM3oTVMED4qRyvcGSnfCCqsFN8bLZiT
fiS4TwZ/OPmYgqBtHkwYAmpcrhobpijcx3mNkUfitXbAsJFRRjyxG/MYhUF56PlqUJgA0NPItCzX
UW5jPANLBNoebrHbSUBarC8mQXL9LAKqyKIR3JQCz7fsDsJ4Kur3BFClmM+ef8IGYGMTQVDD06pZ
ejIx9agoDC7AmEqJpS1Ix0/v31yWJMhWTPb6wyUKmJazWopQGwYmbRLKwFiyKDdZ+0FtZG9hMDc2
opOTfBT0VaND50zQxnBSGvQPBENOFnQa0FoNRmeTgarFmnic0Ik1MJ/TeBm1dDgDeFfW6kVqLDSy
KSS4sJE7W6PccJ4O2qWSdDCBlLBHoDD/HIMOq3A+PYr9tmhXQSxeTAxXnMC+Sm9MpxlOrjftx+Sz
nGqXF7oiZnOVmMjrJgrd7p/RMFNiTBKdpX3wwn2G64NhKpXyEmmSXrNb5/yw8SsMczca3ANzYwsy
wNhcEltPRfjVTVeK7jR+K/D4tmSQhTYiO2YTyNBCpV/6QbquSXeQvCMJXo+EDIAXj0GZp8oIj52N
EGHcGgDc/HRVo+00GIQoqfpgothyLM5v7zRzbYhCUGDg26irbYO3De38/OJCGtok53zQ3zsyjPpZ
fsl/sLAoVSL60FnSkpA2yGKMRJPRR/KO3WOkpmrh7Y3Yr7muu3zp98pKC9HbeoObIcGb8ArY2aYI
WD/WjNdoKhFmF0gUwpGqBDSQhp49EwBTMVGmQKC6uVLjq1Qh10IvAEEAzUPHe25kGx2oV+HFB6MS
q7Qa6TZo4BgMrkrrVhXswcLfHPCxxQxD4xs+073MJl1OrHPzOQLSoY+ueQM53MEXVuM1bOiM6USE
zdgNmWlOcoaD1KFAu25DsbMhGAfUy+ivmj8jfUqsxDOdotaYB7OsnCtW9vciea86kLP6HobXHXJ9
TScMEIgSMftRQibFjMhFzyXGRLuoKQ1tdGDDWK98cHvNs0n3NgC0gXlXzW5O5dbOea06IBJdtTd9
p77IqEFZES0wY+FqynlSmgoV7VcnvgMflmjK2/zaS1JMaSXrlTZgC5kIB+i1fVJ9NBauMNYIffPd
e+/dcHKCR+KcC/0t1451+CHKT6AVsnooyZEvv057KQaqFJOGhTE/0oRCox6swQzQfzS0BAP/nA9u
WxtcGUgoBm/ndB7rqX9GDwa4/20Rrc0T1HkmokZvCfdMYfMFwk/5mvGhpPFlKNnoa89MMntIxKOI
wLvCHMFqsYwgKXgZZoOcUAJkGzkU8UH9makWLDNN6yggSo02sOORW/SRFYj6Qj6776m/2NZXiho6
mbzVbP5wjBBdybcJUeUv0O5tKyBbMHMLGMZCTGpwOYbhM6yZ2hMJRbRB9te3iCct1A7is8ZoUAAO
Eb8i/pNMpYqvDBloRDN3V9NvXApcAaRDvirxWVQwvT5DVNWzCU+7hhHYdcx7osqXsQaYLX3ZTjhC
y2dnPKzhzjvR4wVhZQxaLlYI5AoXmbkb1Fe/uKcE6QI/ivZEwAqLHCGeQLbeJB7l25HxkBqsUzaz
8UXE5w6i1kurfaiC9l9xAxaCCZ8R8AubPk7HoVbWaxM926gv0tBbSDYBDVVoUMKPVgkRUQo4YhhI
Vd4LHJUN2wJTfvCvEPphfbKeKafMkFO1yLXOl/5/KXaC1g+Tuc6N3crA1X1rn9HvmnaxDBjFeZBs
46RmrwQxcvjyuhkNmLw07IE1hgo0hQiGCUVkoc0vfySJwMs3Q15u4mo554fQiNhs3JFVnBlVKTFh
KieDGDbajHRD3hvUaBDLL3ZK/9AfybkZkVD2br7D5zilLmzmuWLXHvxOJV+V48WKDn54VcDroWlv
9yruRVw9Rr7NHbh9j6T6N4F7VcB+towpTHGfv+Rp8VVhS/F5ybkz8EshWReCCPtwImRDpk4JXW6U
TpsIdRC6Co3uKVFB6Yco1I2HHpVLvbsYXu7q4qoYD4V0SV37Ft7dSr+F/8mqfLKy/4+eOsAJblG2
I4Uq0D01w7MwP7Pq1No+/COToA3aw1+dEyR/DTOi3v604GSQSDo/lln6q9oPzf6uh73mnQvgM/Y+
QwgjdKaLv0lVuKP2FscHJdqWvL+1v9JD6Vo6mgjx1zH89t5hnQGFrbw972UoD0wTWNuxjGn2qnMg
igfffS33FXbL9FbO12z4NOj7Rv0uis80RWT7x5/ZGQ+5ceMJGaePnGs2G396hHxp+QXoN4lvKAwn
uJjqyZA1Ad2kJWtbe3jU1AEp6Ye1bhwlixRm/o3gRPxUuX4inO2Vc1FbZlRHr7xa7U9WbspBYvCl
bwkx8REan01c+2ymyuKhBTZPzCPL38cRHFR/M5vrXCEIFS2um2PfFJcsTpdWcNDEtTNvDTOUBG7x
tbNIN9tJV/NPUXfVKN7HfVTSy51ISOf3lnLbg7aYLgHzEU+76fKzKsTC5E5N4jOGNvaJjsou8Fxx
elW3MfhJ06dIN+w0W+Oaou+mWTens9ZsceDp2l4lLUREe08dMdWuy/Y9VBE7HpL4IvOd7V0DBm9Q
7XpvX7Gq7E5F6Ro18IVda171FpGl+pise49+QWQnKOgVLaMUDG/qc45hhzfeE+9NtquLYyI+w+mk
DjeDg6ANH3xlBMcA/ufS+dUc8yAmxGzcmPMfR6cXrbPvjrWuHd8ZmoBhD/0/pXtjLC/GYxixOH0p
wCJQkvn6wWJZh3mRJYqP4ZDZZZ/fC3EnXggB7NmKsCDhO5wuCljIeWlxt+S2YRhkHBK8vpFbOKwr
zAO77bH9SNnI9zh+6GxnvSt1Y7z2zDN/U8UX1blbjGKlyYgy40RHmpBczOphW6eggjn0GpT7NEDF
vx0mJJEb4HoyuATIF4mMcPRzZMqlp1KFr7nkWIvbqH4HaPl9/2ol34AdEj7RvEWXR5bLUFBrcXp2
N4Kwi+w3ga9Z/ou5/tJj4IerFsWCDOyl8N48Y9NVaFDcEsuS81Sq79F/TtG7JfGmKgcnvdAdLNdU
IAFs44qzNNf/Fdw1Eg/WgJqmztHy9NEqZLuV+09zIB+aUo80HLSdeXIaA3Lq6UBj1g+BeMbBW969
W9ajGFnArKpshRnIG/dNd9CSL4PtfHb2g6vJf4OUbQYKWns0urvKvRL9cDjW5lLz8SQsQtZSYPSa
c2EcGbDUTIoxECIzRZDwTFFQSu/qsECrvWskqJ/gbmg3zfun8gHkD74RZXo1Wj7Qv4JZGSJGPnod
kS6Y23ZnICz3+dZe5LD3vadR7wrBfCz/Gv2fRl2bPePv4tgPp4i4mG4bRWd4xjTwst+QUYe5mgM+
/p2fpvZSt0dfO2jVBz22CtEzit4V+JuUUYb+07VvkbouUU2y1nD2Sc6GeBtqb3xXk+KnrrbI8gZJ
5mj6kiNBIlgCJwmpxgxP3kLMNgKsnXgtcU6mnMUdbEhwtpDaFxac5xR6GKPQJWVhIf1FJCWzqt/5
AZuHB0XDrPAYmftMrDnaWuOtIAMA/aKZ/lWs8UMyJukAFyhRQOvwygqxIwzZV7aqxbQLRSqniex3
dfeJD6KZmHHtPHFgeOjgqo78D40ZNxXwS91jFebXNBjLNkoXdNRkqm5lS+Co/mvMgQrUND3avhh+
rSpnlT0nqm2/yuxqMlgodkF0n9s0XmxXfdOl+vDcJWPYuTDqUIzaFXkZHuqrQ5b86jiSOsa/IcZC
M7z34wftXU75E12i9JWgtsxzy3I2PaQ+W+2DjG9G8tsK1vvq52D8FOZPmf+VCPqzhehJFdwF/T8r
HhYYXOf+sFX+zZmHKX1YV90M7R0uWE0VojDMD64YVhmjf+kqwk28pGRJJVtP7tJm69WgzNaCQB8b
eNV6mMiGvzbxTUqG3R+Bc0reKnIXoCqqMO6Q2FHJZ3+Jc2tR+hY/3KL84Xv/msPBAVQzM2YhGV8K
piIhy8QDL9eyXKAGhFBaPHEUdi88NEH5zjOQ6GcFY1b+NjLXSzaauRkzwlHvoX+wYUJTo1S7ir8p
ydJdPQyssfWR65j6owI3jgiXbHTIZHw6JY4ENjTso17Y4EHf0EgJCtf8TWTfIwZEnBOjjXJla5Iv
iTqtKYB9KFt9xEXBwZj4BWuUmguBR2ZECh/aHxujGFfGGKEHcb66dHp3LO2tUCuGTCwrtekpvW5m
Hb5KLgENhXObZqeRX8mpeYuZuoW2cex0bKO9BBsU7Wpd55HNEXP8eJVJBTFuzRhGnDOk21SWe2ug
Nijyg4eKPpVsiSUwPQXRN1KAAVRlnlQXy/Yuh6JND61pz26sVaBmJvod6xLZBso58q34Jej3IkgB
TahpmyTe6Gm9H3r90CsxHrqXSXruNBauwpDSsSMQhqgoAwghwcfg0aLYmAHRFuBoXZtms047Qiiq
gvhqUyyL7gqBbDPZwUl4/mst29dmgMDhjLTchya9+UClu2fjTKeO4qgJAAnE6qqlNG2LYVeGXyqK
gXSkroXv1GrrLEyOKZHsZYY2xUQ4TKib1Z09znpBs652NwwChX0e/WGTMtprAiAiSK1Gljo6DKCo
ear56yzfDXHBxKTGZbH2UrJEVLR7XI1wwMb3OMpw7kyHFg2HGDBNNgdneoSJv5wyopFyEnnI84qN
caEWDarkcVvH3x2uMEY2MZkSWP02fJRunmBU8WZrXP7jA0OmHS2wr8R/JsMQMkGhWmnI6/x1zA9K
c0JqaXRHIOoYiZeGhrALcL3Sja5DfplF5JdJa2hSjBUIHW0N1zKyipq8ma4Eym+vyGbmPOKDZhar
UTd6A+gJr5zY4RJA1PTdTVWw/7UJ505t9VdMbl16VappnYcklbX+QRfjTtbtDX/ilA8H5JkHNRl5
oMQ5y5pXGuC1QUodzhpco5AiBnLq4Sfk0VUl26+Uynsy9jel+R1kuOlt8wFe15TjVfOTfVf4G4Mc
rQZjb5Poh9Ko7koZ/SoJcVfWLO+t+4PzsIfiWfbE9Fr9d1Rnt0Lw3aEuxebfy/bSK8OpF+KUWdMp
iJEYc0o2ATF7bMIca7YJ6+NPDd+pJdlo1uCrK4QPGSlISZk866rgEGFtMRDJQEEjbw5ksIEWHclc
51wFNLHSZEkOa9nOwo+mZHV0BHT2ZEKwEkr6RdIr5v5lH8b3MVD/El0H/BV3p9r5G0R/66Txmhsm
JNpuaRnTpif5OzP7paMOZxxmqCJUaGO6gRCP8qLjRaedyU4BFXSOBNQM46XHd7q3FPCz9ieKB5w8
6VP3DsBl2G6ZswTGgIxZO0Q3CXglyrsWljdCbWBC64fUL2+tg/ksNbSPfIy7vXaGus9tWuYffj9V
2Kh/BmX8N/QEoyBQ3JZg5w5cmQ5TeYfxYdK2L1U5lxuIdJKccLYyluHB86aHHaZkN4zhKwGICJsU
4yUn1TdocMT1nKBZScCuzr5VYMshkmYNh+ZmVJuI6mUxFaxqDLPaFdGHTkiVg7Ae8AB5LeFGasHG
mLydLqttNULuhbaC5LMpor1GS9smqL7Qn6SSdbtMd1Ngkm7UQ+szNhZ0Ckc9dqRNeTruOxgkBesR
1FW8Q2tZh9u8j5ZTgdO+qV7VEeN4FAA+8Rc4S7a23h8sH1a+qiy9wPoMgXIlXroIe54zsm/Vvl5X
VktkJg7huqMLiw4hDdsY5juwOldBgDtf/tVkY0k2BDLUe2m0m7HF+tSqOxG9Dx1fblGJ69QOn2pQ
k/NBqx0FZ1WInxKRbraXnoeyEIhwOazKpN3OUgDG8i1vGnNHstcAyA/x0/JZrhvsO6Lq4hfVrgun
n4mEBJ7xi2NY26HlrpwRbBY3tFEss67DroQ3HjWMSKdjrfB5m9PBCNS96Wv71obuEULXp0Cw2e4b
0VcP7SqBsZQiUwlGamwL0k9/aIvoVEbhrgc5OQgkt6ARsA56xXgcGDYGZrPRx9ZVfGhNZr6OIASk
jXOiq8GftfWV8jT/YwcotSsiUoR7VhzhyWy9c8NOvhqmVSIVhnzDto5qNELNbmIFKJl6lqDwiYx3
gSoRRSqsRQNqP/HFRasA65yDfJcErqefiE/m/wNjC/+hay9aThvNnKU5kQVagT0Kw59iQJ8H7nx0
/tX6ezW3kekzV9a291GoD9t8xVsjgvsQCobAAC28Q8X8uyq/Q8ZRftwxZGewZX02lbVMGB6Ml4Bz
LIA1WQplYUPqcAIBZ5UFJqQsbMCqwEHhXPDPts6u52D3w69Wv8zwetNjhqLuDFxeXfY2TzZ95+rQ
L+igNYb60jXzCzKYjJYkr9YV+DP76XPYNszO2bDTYActOYewTPTwtcE9RlXUjOjbj6Rn4cmnDjoE
BE/4gLONEgRx7NbKFz+E7IXgTWb3gounwG9rE7PbLBwuSaN2EJMf0vHVLletuploZ6l8GxK2jeot
Fhs+jjrZKd5Z+M/K+NN05OV323iWxs3S6V2h96ood/WbFv7j+576EK+/UrCWvv0O0w3f0VSjGTu4
4UySO+ZACcsgXILobwemZczmLRfZOCYYlRVxHJ8GVF5mAH2cQUGGgUGxSWNpC3L/eMAd5cVq4RLi
R2mgcDQ2tHWs2T2pulPyEVlMkP74gzACchTGsTvt0YGO1LjG5FFJ7jmzY9lhCAnxxfUgm+vZH/1R
EzaqUSBxWZfzrI2psDl964AwCyZqRPYYxPgo8suOEaOxL0p9JE5etfiOgoFjOV4GubVKCOKpWM9Z
SkJGtbPyLoPOQi52NuHYYsZDE86bi66UxAWeIvY5Q5OtTS9xo2Z2zlauxfxadvQL4xbpB4loLIjJ
5ohx8OreB6hlUh9AwmZAiv0d2OSBCbsX6WiRmoVvEaCB7d259vI3SLkUVbZhkHcMRsmmP7B0evD2
R26IuK0lPivfiORV0R5elLKjeKbRr6p9iJaG4uINW7J1HTfiqJDWKZJfhQkcyP8xxotMz/hOWCFS
yE8FVOLwe0a7aVja2uPQXjJ2MCPrq//7bTo5mX764Usv3jJgfxPdUgcHISnfMh/X9wdlVCr/+eq7
pcETecQc1eLWdmxhGjz9VkqLhNS8f7Psg83HEHj13lL+JQ1xwm9B/DrRNhOUMekPng4p94HyGk53
HzY1A5REe8YsHfzpw8+xv8KpZqvPSbOILHPBhcrMnM2z8kEYFGL0W5DiblKghHwMLGUlwj4eR+fZ
5qo7xQIP171CJ1MlvwPpLJ3g0A3/zNRk8cfqe1Qwci4Ug6AqZqRFckcH36B4Ma2vKOGlTT4QTfKs
GMq2v7EN4R5pB+tM7C6I6ZdhkyzZ4bm55VzHJlnPX6U2KFczg6wRK59aYx691bLYmD4axgHCl+jI
g4WEGqM+RRirrSYtWDFVwiwTYOPB/qdlK6fQto5C6iB63sHiShXtcjS9XcC0yeuN/RAXK4t9aqEA
NCMH1XIYSRq9G3EF9xBxjWggCYR/V882/J0o1WPv968D27jE5GHB/JyS4DkE8ZaemfQispw6ycr6
5kecl5NxCo1iI5BvKB6qeUoMWwSuVFOXV03meObmFbVyX66zyFpNMkH4Ij6LENZJORAcDvlOrsfe
PPkVXq08YAMyCyBYyfgPH6qFjBHqMfbtUX9QHiwLP1o15c0MYlIZSbUL0NyEbjCx5cOu7Jko7BD4
JjTQqqpAG4xdjT9CNPCE696+zM6hzA5YoEGOlIprTc4bv7WH7kmoKJ5TazGpqAI0uCAaRKwyhn1N
zBWkENOACgcIIQXINGnogQcOYOSRCQujvGfVhgWnSFZwixY1XDBzHj035TKnxKE2C5rDQAJMlPWn
JpxWKSqPLIJ857P978Syb8ZV33s7hQkQ2lwBXKri5w29vQlBeJpJu5ajDdSTFbuunltmaZOXrpxF
RX6J4RkrRY6r0SFfnS7bAlJJg7Myi34z9theUGQ0Tuh2oCNVpK6hrSFemnDhHC0L5Tq77xzUm9/I
dckkiJHFKB+RiHZpKTf0Ja2aL+2W6DfF/qhrZ6kymKRO5xdBFXxNos0w1btAkv+5mJSDRUNnUVbF
LB9HZiAO4B+VWtInOP23ZxJkoDjpZ4vynxK/qwVTp3hY9vhiY5v9EEZFJ8QO132XMGmKM2RayQ5O
txb5vKKOW4TF7HeJaAviD7skoPgrZLk/4hS127PRvltsiXJvW1vX2PwxlK+Onj9WqWbEaxXfIry7
mPP3pohd/TXwj34esyWcOl5TfSpM5R5G1Zb5TL6KSaLO6vA4t4ZFMS0d/DoDISn5VQco07lJdO5A
KiThpzbcK/FtJ0e9+zWzzRC+q4ob6XdJgme2jtVLVf2kcjuP3ce836p0crpyiPolCHNPvHkQg8tX
s41XKckqovyJ2ZmFDYI7+WzFYTYd+eDSUYCq8jvrUYRfHTYaJipDz5glJ/6iafOVYxO6/hno5qJn
lBezm+vNH3X2ZmJgco203YUKvrmQgvLNUR+1Ihb8BeA9rAhzbTholrAlmK9lhgcx3VuC7AXUcbSB
FvRJShJL4BBUa8KLSAqviDBmCzb/mDTFPGGPrCcdGox54r0JQ/TnekfO+k13LmMEY5/isgH2jQOR
DQRSLNVK/7XsxoVebxuOUCU2Wc2HbsI2ssNrpJxqgcavb3Z+RQpLBNvA9xngwt2HFZlDxqi0Zlnh
3zMG1mHWI+M+rJ2W/Xu9Ftm0Hhx91Q8q2tTBLYr6puhfHse0zeAVTHno9AvdiVB/1Wun1N3O8pa6
F7qiMZZdLN2uKNFkf+kjbQlcHMc51eHD04KXybkkuY1U34byObgV3gNVehyqOr6H5KdpMbzFvHxW
eUNNHQha3egJ8yGWOjnnsXFhNKyOCW/4XGpg9yBjr3cITkFFXCIjZZMLbhJWPdkkNNYZOpc0GNep
x9De/8yQO0XIKnzjXUMrjMqqJP1sKvPN2DjgUczVEMNnQm0RTuQ7jgOB7YjvMbsWJdlmJGqQ05tq
iLYyDOtsrnLW8A7HY6cymW5QofwNVKA9qUfzeRLBrR7Y/eJ/m9fsVTdyC781bIgyyZrFnFb16C2G
oib2DyMlL67BbNGSMZmwdQ5RtGh7LeFRprxWFoHGv+CqoxVdx+FbEaF+w8hBedco+64DJ/SvYEOW
axhv0j+tofQWn1PbEp7kL1GazQPVwu0q+8WgA58GouuUcFPY04o7i1ygQwO32yJptPDbQ9XLvayx
WGjtOiQ4Y0xBhxqFYLnBHiY5dHFAElTbcQlMZ5Bzn0hBUqbO5qjtcpEdNbs+h7xwOuIqotezzfqS
GMZzTMtjARRsEmdDwIaxeTRetBJfxHzRm4niTi3XTM2opBpOSd+ui5ZcpUScfCe4lZ14m51HeojI
UYvCvUx4KNQCWwgR9dppfgJEpG26Uf1HfvfRy31wZnJTqSMPWgPjywKzFp4sAfUuL3f9ZF0m4+g5
wfcU5zePwVSq1O/M65g855D4G5ASXvsPZGPQ1LckN1BQAJzjpypi/JkHg23TnmIHvlI08wKqk098
dfJwWiBbDrrl5JE60crGFhVHw1ub12BOqFb6jwRoS60Y22RkR44iClkV5sJ4dHO/PmtBgUg9qfc8
QIdOWOhMDM40JMmm+BQIMWabgVJ9qja7K7OHdDvtRRFvGaSiwEK07lSX0KLXNLnBxqo6VjSiYUSW
nZV8dEaFOMPX/9WydE3ffzd8880T/dVjF+eodwIArglv0qiA2nKYp72Ea83iXJE0jwS8/vRoGhqD
KVli7c0RH1gUr9WKV51XJ1PM3wPKzkzccwcxjBgfjkKcy6DRNhVh8m5P0VoaVMaW8df7+VZNSlf0
oVv13nXI7Td+7C02/JOOIsovEQv2aDeVBFZdSrFvWf3ZcbDptZTybLxeq7Dm1EH162M4rArIi0i5
A/0nqEkOq8gNspVDkUhXFq8w/JeSPIiYhy1iz1mX9cGGikWnPm/NiquPenxki6a3JV7iqz4NlynC
KoadT6lQkc9404AweQREDOOjBNgJK8qOG05o4THvpg+kcNTn45FvPtrEDxW7c8J4k7XlaiRFvjVp
5ib7FiOgULUInGt8xEftSoCKVnZL/XSNs1zxx48GkUIUGC4aVxa95Mp71X1ijN/6RF9q2mGMnaPZ
MIlrmRLne28iMLyHYQpd0QIrag0If3SOxVL/nmjmBOYsr1f/KjVZid7cRJ2+H2P9kfiqa7bmtijY
epLRCugf5YGbhv5dNM0JHcSfnxtLPWi2Ddx4u3c7vm4dEeow2pMm2JYoRQK0WRHpYrGWuJPZfAeN
dHv7isRv2ZXJqaK2CfPD6GQsiFh4MJWFWb61sXKNps84NL3kHdkEpfcYh0xZUpCce+sgHEFkfAj4
R9C0Mb1SrZaSmSxpdNH6kJ5kVL8O+YYYWTiSg6ec0gxIqI4g5VvKYaPz/E4pTkPgGyFbY0k0bsxl
n01IXCZxKHtsca2KkNfc48N+N1v7b/izCTbVJPMo48hmVEC/YMK3MOS56q3rONs3G/N3nq5psbfX
2C+UQXkpJ/ugeuopV0esmOO6GQBxWSRj591lFg+UdFW9MsGEzi4yg66XgaQypOLqVr0RRX3xe6AM
mLOFkzQuzchLDTBA+B6QQhsqo+42oAnE2O3BCbf2tOwM+Z5XWEE99jd5XC+YSaB8m1bylGXIriX1
qo85Ad9KbKCLaoqbg1ItTFEboC3UP8yucgcyD7itWPdF1iKW7a5jBw3DXowx2BqH0HNcHLHDRrz1
rm1JFxG1/bJMx8PASojE92fZkBNX72WWbkynPuhDt0106MzMLDszOlQB0syWMHd5LAc8egcRoE/K
2F/1JgE5xbZRoPpy6Sghqh+LOX6jLchTT/H15VyCZB4UrAuatjl5bwmCxWj8aYvULUZnAUpOH5pN
OuVujHZqDA2iriRsAR3MhLboKstV1c4twK/nJh98yq7Lq9eqgfglH5YpBP50WNNMbmtSdxtm/BYx
3zUdOT7MQ0kwlUpXVmJYyONPG3RijQEIjKn8KiUU9w8lyumk0EYIFMl+sOQjdsPEYvqXLr3ZOIni
r6wbcAufA9kM3pLoeQe/XgOldgQzPlfdBYNNkqN6GlGTqYI5Exdw1YXMSfRZsoYIu3w2Faos5Fsh
Ta1OOmsW4tgoYDtOjMHYzIcYbAXNUUp+9RTgoO4i993W4eqoXNiNA/OmxDqIfBWRJDUDkSk/XXXI
WHTL4GuMvuvpo5tHRCkYQwujDzw//pjPTGmXOUUuVxcuvZx9Y+5KHVuntVdZQ4WVZD7DwF01UWff
tTDYKOJVs0jqq8IGmjYFYqALUnZajdzndA4bJKIhbyd8CA4dmDBgfRVK0W2zGkefEyIDMlsg1has
/SH/sCsZLA2dej14TyfrW4+azwQkzFKo4dKeMPw2WsnPj/wvXYsovTJxDisyfmwZoyiV8E96hVcL
+EiLEXPUhvZqlUDOUsmwJgc0V/JHyGOTMtBGkJ2pMSSatDiJsrnUkCD9MkS022a22zQHxeMK04xB
LuwUladCoGo3zVuVhC9ZYMBLmUJZuBnxI3oitE0I7sQpC0418R9nZ7Yct3Kt6Vdx7OuGD5ATEh3H
vhBr4iRSHCRSNwiJojDPM56+P8ju0xJ3h/bpdjgUlqtEZqGAzLXWP0H6thk8zFSVKXgxZeesvfhk
OHxIQ6WYxOE3jDLiFqFWzWbyGW1nu84Pu6sKcaHwFcmdSJkdX31tJh+r1pkgxzB/8HwyK5xseMG0
bzfm5pB5Ym8FYmUGTGeWBqFMoA2Yb2bczEGS5IonaXNBNhja1uFJxPhxUf8ibSaT3gaQYZPPvV/e
ZLXzkCmN0U5Ez19dxVN/lermlE81VbSBSNCty5VFvxXn4zkX1jukBTWPmm9t79+nZYhDhwhHrOjS
+yCOP/hesc8KtPqrkbTqvQtcAjkAzT9GkxABJwc6g2cJi5s361GCBxKDf0iU+OcRmmbhodhoentd
ZNhh9VjZuwRuTIKxtdAxrMDtj7JMgUx9DAqimTPEhdSrU3vRDsCqcX0vZv1dmg8kcmDO6Giif6Lb
1cV3PDWfRmJshcHdn5Wn970o8GOav8wFkQkgydWxVDijyZibJGoeZFojQ9HzUeU8XLKbLh1/lMeg
vEz6tLgshvBofcbIhU+PFeXudJqL6KqpsV5JkhDa+M5ybp7NET6fqYspfpkTCLbm+cFbYow+Eonx
ezju+xadomVSfSYXNRxbnqJmSzzS7ddo8LN9FK8bB704ZXpzr8H9cRbrultWNJpmYzmRy+UNyXTo
S2fe23r+NjXFSy+I5DBeR4vOFF8wpnfTx5bU7/N8tQRy5fI1xJayMYDVQwhmK7viwm0gifnMDxvb
XHtZA6g+4IabZBh0ZX6PWxhKCgsgcCY/UkJ/i/oKBUu2Qm/wvpQTFO2p3qUls7c20i9dXU/7FktI
V3OZBvy1JpxKvJXMxYJ4iq7IBb43GdzRAPzdpM+okx9WfxAI1Qv6J4LQ3BWYe/HCZw0RoFqjl7aA
0ZpJkupSyNtBUTzVY2pOMgmvygogzWCe1SwYL7a+OYVALLuxpKGTSt27OMyB9R09skVrH2N9xmjr
qe7dV5gba/7QrBCHlgj7xTlZJfXw+t5OzHS6cUJd61ELESlUJF90jkfrFD6MAs/cGHjTqyBZjl60
n2NCPRyee9Wbr6kYL9OWJIJy1UQpIpwQzfcpDL8vHvOAmbogqSHPNRltKcyBMkrwSvbfd7RaO9+F
jh+4n0OmPfMMpScVYqeWjU0tEC4nMrhoJHbnnuM/B/jmjTjSdOo+szQTUoev7DUFBxaDiu5OozXx
xuWbJxsHaxPiBXHNEj5WERxgeeiuICI5NUnwOHU8GeX8OTXIjNOVXFhP+ddV/ZAxnjLp6EH55utQ
PuM/51hRFb+zvjmTVYQRv0u0sNMSsuY5ZXgVIVOTOMrZzYttrQogn3x6GoNmrzGzCguHhg3u9BAJ
KpuqR3s71nAquoZq4S7IqktfYXTdEcOdZglWNiPs2bDy4SJNh7lUAJpLivHEKq9mi7uFqOMbrZ4T
iR1AGGI5Gm68bktsBA4JKVbUnuJqNDhg+P5818v6Sirh7po1xQkTro+Pi40AArY0/XnefAKmvSls
hSlw6JwLLLWDQV1WXHF2TmZOXR7ej9w8eH7iyupIFBy6a3arv5tDKnjjgJ+VybVw1Eqkyofmx5Vo
VLoXrbzIBuZGXUtY2tBD8tDObQOtLqfsYn6KZmEokHfN9Da+1QN80LuGGUMOeQYJ20DQi0Z7ODVo
37dKKOv1x6CD3BmM515UozuF/t5GTL28tr/LPcQ+naBYKdoVTybseiBdeap6VnEEijZHiOqyhDaq
xfWL0KFl7c9l0sld6bCzN6jq9BKSiM3oxSmh3kz2c9pBUpzdEqheqwYOyPW4EggibMBY3sFxDgpy
NKJCdHHr3q4jIfQ7AwusM+1dB98HnyWQJRVUT2XYgoJJBnTxbeu7r4AD97ZtCVgMDkT7Qt4PpgI+
KCo6Y9jdfQ/mYOhHpwQkp+rIIcsKoh2SdrjguUSsGCNI6zZHnVnggoEv4JKWsJvHwO5gADzmbn/l
9RrbIiJB2KsvFORfmrWnkscUdCw7ixOyPurObfeuS8xwn3zTI6kFi2jo+bDjBX1rzlrmxY2jTzxx
IGUzt3o4Y0M+gvvnaQTsgKBJVM6+ynxeVx4cPnhvzUKcUdC+QKtlstrh45jhlBtX2cdRMKV1DBpD
Tf/kRyGUXmZDI48PM5o7lZf5bkT8SgFenU0TwqIgHSLQCO8eG9HKT9wz3QY5AcXMFUuyaWEswqRO
GdQ3oibe0gswkFjHPRrDJSzcXT9802VIEajGJ80u1XT42AzgPLpV9yUk/1GWGJUvo9kvfYUXgv0Q
zf4WML7iNjCCVudQNuLOfUollZHypgwiNMy8AUYtdfe6F2X/hHAuUymuDyb6IOtOsZFBX8pi/9IM
oL8h0NiwZu0ZNymi7PF96jLSFlqj2xYam638ghgGxIYAWqPTXc9CfwtX8IdRvzpL54K3zkz/c8Zk
yuhTnZ8XEw7yffdSOxBU1mDz2KdTGdwnyK8rOKAO8qNj7CcKBlzjEu5EVRCW6ySPXrYEDPegMy11
8D5pP+Rus2WAYAwVD+iGpnF+qPEeUBlINypyYodEup7drX2Wo/kMkREqaLQ6iR+1ldHJSGaWyRiY
Y9rlgFojGoigUechR+qVg2tcXqTPstS3S+sSd918izuOTCcT/Iz+a1LVmjttxXUkeaxLb7lqy9uo
Cvk2XOY0w4y3mm9xlKJlHaMKcZWIiMhEJuEmACJrmTAPxApzriJiffEV8JaG7YDYTLsyYMu6y0mo
xy4sMOJRaHuT0i23WpH7BgQ+Hboa/eKMJn2pPvvpFsJYgDMINBQ47jJOd6M7KepP4C6LoZxzUnx4
xlYzUAw/5FaGqAa8BxEy72yy+X08WmJlQqn245RdZ23P2MomNyKb0WJRd0UJuEPedphnDANBMMyn
a/czWRTJWWVEzXM5o6qa2m+IF2HHrkiN3FDuMz/uL8LcfKj7/ks1ZkzaYO8dO2gN42DoymZz6/tQ
iKeqQhZFGxLk1juGAxWcy7StZlNXFRm+fRptsw2H8NXebscoxndzkHzUQ/zNl/1ycNurNUMiNFAo
vzMAzHQ4GE31mieSYUAx0Ey2/bWz1jez46NulZndiZRAthB3kY4OMQ0LZkQToibZMWHIAji4y4WR
PYk9XsC8xbo3mUsBLyP8Vksa6DaHHYk4MExKoL1oOJGGs8ukg5OLR987CGKVp/SshqZ95s3y6ywH
YFKEBsFKm+mkcl934wV27V9EHCC0boGgsjJgPsyBgnRISdrPfqPCtWQPqKh2MQ80D6GC353E9p3t
LJLAei12wtmX/vI0xl+dpngunea5TxkWhAFKlirpnmwcIW7r+fqjTj16+iEtcffG7ZW4QJ/9aOr3
Xia+r5SuPMacCKnTnsWknfYzHoZZLwOoNMUxT6pT0XU4HaIyQPpZOWjg3MA7LGRJI3l818W4b4TX
9dTi24o35/b6VFEmQjMktONq2oLxesWkPIOYt8NaOgxw8+1q5zzdmBbxxk2OQ9Q6equvV6bK9SZw
H7ruM5HrLz4cJne1l96Y76ZBt/DVKEYYr+yGkQhLW1EhL5N3P0cA5KS4Mzt4Udp6mGuxuiL4aoqZ
WMKFUMo4gQLEQBJfDKJtk63kZY4IyETugO/ddFZ+hkn5tV6be+MOh5T50lk+fXDkuLEjO6wBq0/l
jIVBDK7VRSu0gXzrA2cE0tIjr7vHMyXpjwPGDbBLugm7ySJFSWKmQxDh5bEkDrHhAwCsj9XSIK5I
cpuwqGxSWr94pIUWMXBxl/a4rXlQTdS5SGsfJUpZ7EuHy+un6Jozq06ewykyTWImfTY62cFCuHYl
OilrD2uNMg7S19NclF/jinnT2gKSQJn8ZKsOyZk6OnNK2KcNgDyYOSZlePrxvj6J9sQ831WF+yAj
8QCC8YJA/XLQVNZC0hYW5Y8u6RTHJZcZLHLc8t0FHpVu+j0azE3X3KcMCjCo4SZb1vGpcdbXUsKK
cZEohtnjPNH7qLZ/rCSK7pKyrFvBgrIPolGkA+afK5IdbVPtghVPgJIJwVBoOCWBPvY4yhb89Hdm
+83SwR3K5TRZQEMIx1gZFm1OK1m2qz2H/lZMR+sQMyAlErw0gHPguuxW/CvmVV+7WL0UsFmTJH6K
iwDn2ns9oeNUJje7QEO7qxLUkzU0Qw4uwF/ATraCdrDRrom7zwZ5WRmjH24ktMzYjC9T7Tx2QRof
q09DmM5kr12hBfhi4pUWs8OkpQE2iCtGUFE84akYZK+keIiNNSMSeh9m6B/pWU8ZBEgoTpmi/Dsb
BqSdGGhcqnGM9hi8YgvkKwLi3Yrk3ivkhK9jH39IlHvRZwPibgqYSuNWIIZOoUSGNJTNQbQvDEdL
vO8NqZc+YoQ6DE5NQONST7bYa83B7W+3VK8f0O3eiHDqdsXIdxbY/lGOEMhW/8V1tADdwnGcvUov
n/sILalGrncW9fxKTp8cK6jivcxoLpfBKy6bqX8qgsciUhdZWZ7l8NQWk3LazTljQEThFRhoXlbL
fm3oxPO5/j60/pMXndpQ3rKiyyxCoDgbiG04FDO/Tg7VMlN6DIxopsx7laSRhj343hpUF0mwbFNI
7NCc0T9JH3JUNuGavlIMDjKad35IkSxHiu04CsGj5l2Dr6nyzVM7KdxUpap2nEgz8L4Ax+ToAtdj
z+3G5UyyJObDUbQniv5BuwwxwTofI9x8iEJZwDk2Jp/On3rLcKSdqwl8ug3OijHhju8XZ9fQs6+1
F0JfmL4Jh72ujWiG5nU5mRrLx9bnbhtqOn9lgDiH+FLn1B5zYpt3kZvXfPqtAvMOdex8dAPqwDKu
aWU8eer1tLl0wOoIiacBmknPmCyjXPaq72sLmaMoPJp53T2YDDoRhIFTNcvrgE0dxSRXpgm5ckbm
SP2K/Up8CxaiEw6dtWVwnmPjUzARbZrEHms8MOca5VSuDzNuDjJ2b0sFUbwOHfySZsIqhx6flBov
2doFe+n1sp9b0mKpBb2k3PtxHUIs/Jx3j6um7M8yiWJOYHogkayiBuVZ02CoZYGpfoeLRtlWEBZ4
pmtVXXgzIc99BPfI6fxzWutdVHA75opZyJTiVxRHTIymHrSIURyaiM3yLbIQGMtl+miF71/UNPt+
ynyaEXm6wnQ1SOm7oUyvu9G569nHjtncfJENcJvn83O1GarLGTi/SyXfl1tRsXrLfeRX1Xkw+5fN
UG0E65uycv2LBADzTFfe5RKzV9Vx1J6oD09OSyZ0VDLkdUOHVoEUqDzCnVYvyj+sHduXzOfnwIXb
avwmfhdU1jLAR4YG8XevUx6PROB2XA14d0zcmUBe7g1+B+luLhGctQERFtX0ba0p9fqwuR0cRE0Z
sGZlyXqsiJspM/h4ydB3F2rQH+wyVvclZDRA/AEI6z29Ds76LnbIYYzKoz+y4y97tyRUbK2fmW1R
ZknLzIYSfVmRebo5ekYOfKIL23cwbvhG63vGUJZ+1j7r0HuvF/5VrD0a5dY/qyApnCGfOTGSRNF6
GGNCM2a3GaCVMCxa6xkelybVMqNBn+P4JLTBoM9zn7tYOjALhos1bF/LjbuQnvspnWaZY/XrJ5tR
50SVJN+FlaCaWUJcCepxH/JUyuw8M/zdCrzE8eRo9/D52b/IEm0y9cmDqTk4PGZuohfw2uE785wV
Dhe2j2y1JaTooLjqyda1k3co6urUF/LbWq3EAhbs8IGzjzL/zi1IcVHzZtUYuy9Tj1FSNcnryYPu
65WvYVRPZ/OMP7JEdCgwetReAvCzQIaN6Ygbr8rJuq2PtbZQY7MO0LNMLnNsQLBRRlFT+/6D1lVz
zNS8w6ckOnVUyBBGgu8ZT9p+jZ5l2panaMy2JdMm02p9qCMJNDqp9Fj1knxwAh6gdjli18UFObXS
KU7SQHZr+jk/qzFgs4yNSfalVF7sC8KqcvRwzbH5C3cVFmHryN5frmdLpDCf14jgIro9b5pg3HcF
D33H5tJ2MPh5sokCGtF7zDTMjp5h2tKs4GENxy0ssO7ImKa8sy01jCwXAgHirEP2XR/CrP/sDvRG
yRh/XOOxPSXEcmlmJ53PkDYJ6+sCHV3cQJONVmgFy7JMZ1NDYk7mPOQz0xvbNfLE2QMe6JX7iOjw
tkjX60R5qOaj9QK/lz1qCnJRy+AltR/nBgdq48LdqKPsNkrGh2KxuFhVAvgFNm/psy+t5UbPzIsv
tddejwmIjFdw2zQixQ6l/BDncNpFsEnpY/nYm/Q4y+XjUJqXwqNfCjMYmWoGs8eLaSCsZkq5McFA
ihXbOg2YG0MZgP303Q1xSi8kCSw+lI4gmDep3ZDsUoC6YxQ8s2X2Zx6tF1IahlNDmZ0Ftn3WM+e3
1Gz1nWee4t71LhsfPp7oYMwn4gtn1WFWGHhqhYdAFtdwqaDM5U783ERUXtl4kLardlWwmzT0SUMb
W7UU2oTjWk6yYCL+JsZ9K8Jc0WnBC2KLeft2tqCIOShgfJJQL5N8WE4rXdgZ7z7XJSTMgv0Ebw/9
HRpiPmLEMpUwwece/vLy2JhwOKY8q+/s0JxnOmQWGND9opa8LX3z6OWm3+s1A3OM1T6O8I0ZHMJX
fYjrfbSm+wB/jjkOsX80CnQvGu6yHBYqEoy5WnDF9L/NkhFsF1SHViPaWKLwYY41SUs5B40a4tda
dJp5pXMxRSEx9CkCGWIN4zbktF4YfmQz0ZuCyhq3elq5dmDsGNyJgrY07HOufgzTZzRLc2zmqzDw
J050Fwt8ZQliK+x+aDYUr83D47IyOFtKNBU2K5pT6O7HarleAjR9VanOjRimc4xObkb3Y7+WpKCP
JUT8igMEMRYjAL86YBWka56olqDOjnAqLA9eZgxsm7z5DsCY7mXknPQk8AAOmK3SD6kTvQPKbIbF
SaI/+B3OCzUiAPT18CmXm1g15gIW5Xi+Lu1rCusDL9Pc2S0TvV3sPTKBbWFY9uwI1MJjr8kydHfh
kpB4YeJ9PfXw18khlo4f8p78dq368ZDA7PYxbuoDrifkMSItpnIvY+9TEdflHtTR8U1AkF93NxOx
1uEwQyoGydg+LNQ1718Tqp4Lzx8/OKR07No8eMrC8GvUtemV7MmKiPw4PE+cGgcUiHK5IhANPR0s
voodPhbMPo0XHda8YjQ00qB3+QvcBexJhcC+Qc3NydjgWzaZ85THkX2pu5nIqhncHDtPBx49EIe/
G4LLQvE7hNWXscXVRC+JBGH0MT1yXOzf1tbZx0X2YBeBWf2CJXUVv7QjtL4yG7Ed42nPXR1gIj6f
m/YyVlN0O6+os1eqWYh4OecUOUFRBt4coYQpqvJGTW6xm2MGlyF6gIt27tEPcoIJJllI+RZME2Cv
TXgkHP0RU+++ViffjsVOw+DKFf4PQoSYDpUMqZlNGB+XVlO3iEoBRFFEZc/Go4hQg5h2xu/mgyyq
p/YlWYNjJNGwdKh0x7HeF8vdGiTJ3kIs3wmups3wVIgS8uKiMtmtNfQlDuQvPPdfCA7LqKrn10Up
8psc9EEr+HLgOfVV7FCkOjhCZABAmVjfl62/61/aXMuDNt2DSsurFX3nOgCtI2cCHyRZTH31kInu
bZfhyu3Md8t6bTv6xapZMb/LITPN8K09DBiryJP3AV29igl10Km+ygYazERN172DI67cKNmLhkZN
W9mT8UytOEBpY4Tpi7PNN8QR34ptso1QD5ud/GuKGhyyA3Z0HPwb8ximaAw3M+iZwpQp9KvOSHOi
04gD1F1B16wX7PKn1AdSZT7KREyXHzohr5tVUn5OMDG2HiaHgYlEjla+asS6i/FSVd58i/bqWWm/
Yg+M0ZbrGue7Fs7ghLd7wIWpuvG8CL2FZ/o2H6C8rw4Cmj5U+KaG0NR7zEw3mpibtiFmgfOhyUwP
gTS+gOOKnXNYMVD3LKqBqcXuHQZ3EBHWo6C8DyHXrfCyEqV8i2do6mG9iJNgptkeYMwRRpNU3SFt
2T6mtWMyYQu2ixD8E53dQbbwp5qGiWcfU4jiTQvxkza6nifyA2GJ+V4bHZe6f8waHJqQe467ouV/
TZ14bMFN4q4r96NfvncwjNu16b6BoraDVp1AtuA4SoKiu3LjA/nD0dWIuzQ7VwujccAlrWW04yTH
OmL3CUwxndK4v1GjzzZVGpiTxj6EUQGJvWc0MjTYtiztfJUJfz0ZF3AXJbLz7o+//cc///M/Xub/
Gb1Wt1UO0Fh2//xP/v6CmLBNImiHv/71nw9VwX9//Jv/es+bt1wnL23VVd/7377r+Fq9/1K8dm/f
tK3mv34yv/3fq9t96b/88pc9J0m/fBhesa967Ya8/7EKPsf2zv/ui397/fFTHpb69R9/vGzdxfbT
oqQq//j3S+ff/vGH7/+4Tv+6TNuP//dr2/r/8cchKfMv5bfXt//i9UvX/+MP6f1dW+MF1rrGN8IE
+o+/Ta/bK17wd+1aIV0kr1K7vOuPv3Hc9TG/0P27GxhXGaV8KAqBy0tdNWwv6eDvZN770hrfD0Dj
PPPH//7gv3yB/+cL/Vs5QHFLyr7jd/Lb6399zz8+mOsK4wMMBMbzPWutsbz+8uUuKaPt3f8jHYQ3
p0rhR9OmCsNYe6v0OhM1tjlg6OVT79XgWMxkcON7pEgjYn6p6kMTMY9NaD73oZqBBxwjz3+6hv9e
6c8rE97blRmhODsCD8dDo1x3W/lPK1NJJv128tHOKXLxGkZ5Ukao2Ux5Wee1C3mpLe+KcqrOoTbB
6VAe3CA4zHE51MS3TPcu/celO6eWEALGiEWenIB+NhqYPRTd7D44qv/y+0Vz8d9cThbtKSGtJwKr
rOTG+XnRpZpj38tyBWKY7xblpCRgVnAFm49JjHke5KBtwg3FA4oqNpnmu6rd+X2HuUVdtAeohzuR
JfP2cZP3v1+a2H71r980JQd5cFqyQM933V+XNsx5FrezE5N+lF7onjQuElVvCudWdV2LZZyvL2eJ
2ZTsPw46qD57hqo8JInC4aagRHMuaKgOUzNjMBIlpyonLnHEK7eSjHqGmWN8ahssLwf4VkWHB5Mg
c9L1sUOqYuisf/FpxJ8+DQvShihePM6VddWvnyaWxVylSYuzE8X7BeZdwztyT/H366mT/WLFnQRJ
yt5vkqeoRfQn4nmk+ZLrFc7Pxwzvx5vW8eKbKU1vGVLznD5WEOUyaq4DXEtcY5wkJY163P9/LNx3
fWP5MiQN9Js7xAVQmAsPBDmi6d1FM15OWRTc9qbHC4aedScdxmfBCtCituJ71yDsMGkZDe8KB/f1
eCweO2Hv8rY4p2K5cYrYHAdngNrYVvc5kGUZ3fx+zSp4e7GNa1DHK8XNTV2t3mwSiSvyxZYD1UND
CmXMEA6/S6Rr7ZLdeS0W4K4TuTtZQ2kdU6Lqf/wxueoLmFZwrJcKvXE8RtcK4iofK1OHwi/FIffR
0CIY/xSGY3ZJsyuw66Jhnj2ikTKwY2ZkJImv5KAnIxCcUR0CAwsXp1EdylPjIBxKOwx+5vfC6ehA
XC8g8wMKRbxcyBgnEoA41qTS/KNCr751uteJU9yaiaWu1SL3Kh8f2omwJbsVjZQsyV984XK7E395
7ozwuP8sO5j2tbFv9jH8U5sAo0ax69M83xkLCFY3UXP149q4nfAg47kYm6ESuoU6mDKCq8fqfQRY
YsOF+CiscLnmTnYB+4DpXqmRq+AUYB15sWqDpjfGToBpcxqRaqgXIEpRq4IaXOtLIKdy7zQ4oLpj
By1s6r1jHPi34YBecOrLeM8BdPf720Vut8Mvn5gxoyfRCnBOCckn//XZNLMzjK1bUVrXzoXXqeFq
DO2+0M6jq+v1k/QxUjVdfLtipslcuMEFohhzorOTkNhTr9jV1YgB2PZHGciXtXDs0al7/8ajtP2A
+OAu7MP2Y6CQ8DlQ6G4hsG0AESO3jjj72jxOmGcou+7w3m1wlZy4rJsW09iqpgqN0CfE5KxxZJZH
ryYHcM6W/F+10i+l0s/nl/fnHYoDGtxIBSByfPny16uQ1JEqR4M6ow2n4hS3y9WUDMGRhBd9WQX4
ZNIHYeUuSZSfaFPeRcb54NsEYUSFjub3X4n3p8OUrySQPoUG436pxZvt0ibgPVmV4oWtlvn2x2av
I13eBkW7B3YLL1VZzNeDPptD9PxpXAXHfttT/mIZf7ozOB45fjjSg8CV6AJ/vSb9GGKt4WVyZzp+
uMyfSiSZl7aoGLpVenq6WywtSG2NRK0bih0XV6Li5zohEHLI1SkqYgMz730SdpaMeFFB01dXf7HK
P10sI2FmKUorTkvN8fLrKjUjN+o1hUHIdqCJCduEHztRCvnhkoZh52kBo9FLCfX1yzvXnYl7MemH
3y/j/1IAsQxj2DYMF02aN8toBkAxu6IXxSuCp1t9dJkznpkwT++d+T5uV2ihaYNyKYtwaAUr2M8g
cWd1BdPFBWH3Anzf6DCwE9CYGqbTskm0ouDBq9RZX5jpRYdFcvyLVf/ptuf2cvkP5azY9oE359ts
ay+lXTbwOtC2hdOw4vCGMcZiiAKEMeUj4Ju2ROthfURD6L6PV+fJC5riek78V3xtiLtIM3w/HRot
ODnhVWeg6fWmgs7iO8U54NZFQixL14vl0+8X/6M8+3XnopIwQkPEo/b+U82J5e8sEW5l7IqYcoRp
7UEXwmSgQ7Z/cEeMchy8M2ST7s1cSww+xpMz4euAS04+ttndj4rP8aD8j/Jbma8JYXmkZXvOiPQa
3fgxr/cZs+QzQ28DnE/pDHf0cwxzoPdnAiHof3d1AJWICa1/pON9sUm5XmZreudDK9sBXq+PmM7d
6tS9//2H97YN6ecPLwz3PM2G8HgyoZq9OajGBEiIHZbwBI7HswFuGVN2ZHkLBLHMqUmujstvmJWg
+PerR+uIpx9bRKNGfZZYrXa/X494u1mwnu3mV4rGhNGEuz2mPzUAlesuonZ7d58MzCkn3oHCZCNZ
3QiG3ofZh0yZaLQJNofcyJ2Ip6Qc4nspadgJFrisxvlrIqDktukizsVWu4AaxucF2rh5yUH8arci
iTDZBbJE1IO0Uo56vquYzByNu6EqDlD37z+W/7ZF2D6W2GopdhDX99Sb05E8aM7jvoSojhfPPCCl
eucevarJP87khiQR9KRsqQlZnjtnZ6UZz0Fg5tssEIeoH/bh4ARflnQgBgI1/uWwJB5qB9Gsl7mR
t05Qslc1UXZRVNmjV5XMrzmezlZVVo+RloToabw3C7NMGaCd1mdVVDp3WKOfuUHFwKdI1nPHxcMS
fQgZW2t0DU/VgojF0YGKQhJpJTi9bQW5NmVsO8LVuHIa73vajxAlmg6XPAdZeLnJ6sLVXKRLswen
DW4aNLU3JItd4KVbXCCsh6yzpZ67UTkc7Dznl9qvT1FNGCCkiWevZBxYJ6l89DOz88z8zYOvw4cr
n5O8GfZRiHVHtWCChPUayypMcXT6maeqbys4/aVBFqLri99/e2J7CH5+SKSrBJ28FVYGtB5mK5V/
uikj4WBTAngJw5tM+CDJ82PVzLdVy7Rn1MHjjJ8Vulrr7KXsLC5c/V6GLvLovJ9vHZpCHXm0rWuZ
HpwlXHZ1XrK3V+ITFCxzKcp5t2TrbVqH6SnvSCNOBY4eecv07Pcf5E+d6o8PQtMvjfS0DvxtH//p
g/RyWqu2yYMdc+wEKzRoT32afJEr0/kGa1yXufQ0Sqi0QD/XlV/gExJjyp0CE/qYRaSN8zH2CZ6w
Qf9Xh8iPQ+KXq+yhMhVCWF+AhSNA/HVxFexhuSzgWGICLo+q6aqMh+jStlfdVtUG+NL4nTDfFLPI
vDD4VMixulTKxUodecMFJNlnO2xjeYyx9jDeP/7F1Xu7N0kWaIVHP00FopV4cxs4paBWbeN274Bv
nLnNFGKsyYlQr6Ah+RCBkkj90ID6XKRhk93AT17hZITOQ9M3kPQYvlZL8nnpBq6mitBcuvYvvmGx
bSQ/X0R3u1GZR3Ob8v0yavr1IsqaW5n6l8OsQwPcB8SJgvieu2NR3LecNoBrOvvY2ungFjPuwn6k
T1Ml7+fZHS+GABO7JcYyiSM8eG8N9HshauKYmViKyKbv+wZQ4v/xsrpGWhWwOSoXln/gb0fUTzdl
ZLt68Woo7XW52HMnDurzMsoBzuiSC6WWJ4n7xw6yW3thhuXZW7S5rZoEn1w8laCf5vhWp1V6WIK4
OBTQi55w6SCLydBx/MVS356WdMSa+j4wynJtdfCmlAX2oH11YEgGDnKqJQBPtgmOCAjTkiG1Z9EQ
UjyE+N4iaSrv09Qg5V1QMzrm/X9jXOa9vSNdQzmtPZcin3me+DHo++nSGWSJtphzSutJ1fvRzfu7
0Ym/96PCthWd2nma1cvnaA53akyXW8EVnRa/fja9uyWDuOcr8F0I79Nd3y25da/mEeOV/9ale3sC
slQVCEErInWgpP+msIUBC482RFxSFbLCFpndpiqIo8GXb70s0f2c/RjrVbH175syvNSJuF4DKM38
P1+jft5MvxhFDS1yrnGA6fv7r/bHw/vzgyOM9QwjW2EY0Gge8F/vwhbXO9HlAHrxUnI4W0JMbEkJ
+6+auR3/F2HnteQ2km3RL0IEvHklCYK2vJNeEF0tKeFtAkjg6+8C+z6MpI7WmAqpekZikQDymL3X
ng8EyZ9uJaIxp5c+a+/sJJGvZUPROHQrZ70Sj82sT/dOR+xXmzQQvgQykcmPAqtTB816VHHbfOFQ
IFPVhjfUrKUIdj9MrJkRkfHgYV/9YwPm/3bVcsHqXCQGQguu3l+HqmXdZqpcrCSkfNf3AtN0qI0N
Cwi0hkfUlN/B1QJh1ciOtHEaI2qgbj273pIDqSSugKuP7XWQ6feT8t/NeYEZoExQFmV+0VHqswDT
jBdMVh/mTN5hMAdk76LFJXCA68rTRjin2cQVmcZFugKM5rtyKfjUbUzXBnWvNdV2FKMtf1CMkfzy
IbPUUbCiOmhFQHvqTQgcx/hICZBFmvW96EfYvsPgnD2FjyZf2HQWzKuxb+pEGfUgAqsplhHWK95o
GoneqEEjNS7ZDT08T4M0Jbn+PQs92MbkzTgbEAQQUsKDWnvlUWjQoGhZC3R+P8iPOSNgRibofFgr
ZGtK46iAwXhJ6wJ9+JJHSHWcC872zYRN63w7Xas540euUTs8YFRQF1vr0z88j6zfmlY+WS5c3bD8
gCnTrwNR5uODsGOdmMoRap9lVNUeqPwBfzjZM7nf7ZxJqy9N0KEokafby/Ji9A+4b+5ZSqRRVi91
tCAicccufcKm2L92tX3JevV1MCmWA7NVXMK++VjDCcL8VIX6qDVbnfHZRiAs/kHSfWEGgESM5kw9
9PW/b0tnrUj+97bkcGCyblHysi3Ep/vLbZnjgFV54WN8RmV9iesFNr4O6nJt1Vp/ux6Fx2xWHfeS
277W3mwCfy0068j47y/MDiNYXf6P/mD6+65TeJsLYe+9tZTVlplsnLJPQ4OShKns+Gah8rqsZ+uF
9b9/sWZkir055cQtSDNEgkVx0XT5pcvij8kjUIoNHGRcARMxzp5iARa9JDThItAn73hKUcIioZUo
xmI3X3apae3EEv+N2r8/m57Zn+PC+O5bGe3vjJjJHFhRu8gVL8W6mPnvt9L6tYrVuVgcnYccvEvX
8a1fepCWKcyiC5mA3VyPRmPx5M4gpPfBHD91yLwZPd1d0Hqk0gTdGBYZEWokXBR1LQ+eASej0nx5
LBV5RV6zygLW4n8dhWFRhP62ZNbzreBdJDOHokvIndOLfn+b5Pmp+eiwDS2ZZL8EIETvlwJrfZ5D
MAD3UUVT35I0IzSd/a98+e+f/Da7+eki4idnFEZpsf6XNfbPz/aaMUlquhkNfOElexXTgafIpyOW
IGQfB+lDYvQm3qoY/OipaoL6cZbdfWUOKQ9KnD1ZUl4WvYxhTFCI8nqD02gTdsvwnYgr3bbQ3Qah
hUo/7CZ2CRmpIVvDX5CcmeBx47YM7nvCEH2g8tKXn/Pgob3TyArKEYgcfImBAimmY6Nbc+l8wFK4
ybGJEbBmAegZACXQQinEgAfbIVAg6w8Pkt/nltxmjPktD0ShzajwlzGAaGTWOkPr7nK63ydletGo
52kklpJ8m9LuTjwCcAUtzriddS84NKb+4S6iPQWM5/5wof7ri3Fssn9sQzcZRf9SKkC5HvBuGC5c
iH7ejB2F/1zSgnSdg/ffGr27dP28rFEW9NO+h3wxD0KoYvmxblCj/uHq+ZfjM+BVMCGxncBcd68/
1aea8iCyMk0Pnf5kZiV+hRFBdI+4OINMcGtUigq4w0K06DNKuk3SH8UsUdj3HtwMVby43fKRkUjx
JBPvuzJN/dAms4aQYuHQCL6P6PDv5fqF3N5aGezkgufKZye/YJydCkte9KppDp0d+3dwWjUOIDYG
FdFEZCticMC+CX2i76Kpni9Idw6W2bkXz3XlSXHY+12b/WFc+ltLDNRuHeUa2C8s1zP0X3qhtgmc
0gJXvlsV2tsOImGop0O7owpBq+XHYGnfbrOKZPQA5fgDoLosQHNP+mSRXKdiup+YgO/8riK6fVJY
HUy9PLpN8iAJ0rgVywxDWXAZ/T1pBcQjcOv99ydr/ktNyr6dS4ylrU5p+suwSXCEww+2zZ2p81B3
zbK+w5f5lwm45CBhwJZt854w+vjUFAYWPJOUbB3RsoVTyOfS0++F1q+mOOxBUBuSr3Umrr4HrcRu
4RZ8ESV8Ej0uSPC0g/wlyOOvptE2Tzon0H//JLdn909POO5fz6K0M911FHu7pf6nEUBrtogBO9rO
NtofvWqt04jGnQgvKJoDrKcpW/kPmi721uRAsQQYFfZDQApJ+ewier2jH3812Lue08ADPKIs5EDE
3aksf9MWh3hm6RnnuiaLACfhwdFGPRo4GQkvAANLOj2sZkrgoOE4RNj9p0/K/u0edNBM8PxzPTYr
lnkbm//Pzxf09QzWDIeWqSzv0ll1s2tiIUk8Gp5maz7kOJh2t7+9UoiJtDgxrwGs0anLH8dZXpug
JP40HrDdabV3oJjSooSP5gCDNntZjJxBRyyAP2tliJpcniZu1Y09Vn7UO276POge6dkGbajgDM86
bzriuQZ3os3JlbVGG04mWUYzA2DGgFsWjCVYzmr0IcrO9sFECyAr90dr8zajpvzvT99clSG/VEnM
TVA7ra1VQGv66yOqHMgmzF2dZOeNtLLlycmSkVKQ2DVtBWFker5ARbU+WLAuT6LIiYZhNHVbyGhL
kt6pmNQ8mSRX/DAC4OGS79jRzugHI5T4/1SxBghJqO81SlTdes243JiH0ZM3bhFz/KPAVkTNNLQa
R+ny3uTzUrzd1l/sXdMqC+4RYX9WlZphR3vJlhKO4DtqyA3bOKC5+dQeRWuVLwozBZ4yCswlye+M
scVd4xe8oawOWHWIiXs19kUU49eA2MZMazsGZYX7AMXqnvObiRF+pmVS3nHgqbKfY4j9tlpStiCM
XPPK6mFaSnlsSjNGpJn2F8BPm8BlCS819aVp0LrPoOijxMKo4YKnjKqqrcGiLu9t3uJfCmbirn1I
b4AHAZ8IQnogmrX51bKK4k6j89gr0kSPLeSD3PC4Iia5nxsv2HZSnMvFUAejpTNpElT0SZnoV92p
rrh+EK23Q4GTycmekJ96+4Hv30otoB6ISbwRGe6gX+KcYG/fvkPW6DMtkzLqGdLbZvNudsYbzozp
arW4u25vXNdLBD23X7b+mIWJvXSQE3DxJNg/otLwIsSG8NC98Usn8TtpHQzloOqnI471z/42T2Bq
327tuOjvs5wU+akJkHHnY36h8Q8OTmoRPZx7HFrCc3YF5Zyef61mKHVBLkzq8wLAlSpXxvBQnkhb
JQWkxXHWx8TEzFZF+kLuoJOlLLQMjM8D85/PoVvekLXc37oyd0rafRos/f2gFQdoDAsmfJAnlp3C
LEzjXTX3nxOXwztL6iDs0QZvtFYZ8xnP5svgLPo9Gt7Xuk8kxiLTOCdARcDfm87JG+SwMTr15pO7
cDXbsTuxNDmZ88CjcSmIrdeQfmZT+d2davUkM5mf03U3U8RPNu3giZiIsOv1LfNSAi0C4DjOhLmK
uAIfF7qNkFSZr1BtaUCsgcmmbf5zsvSx9a4DpYnqYAkut1/JUf6YbCwrf3hM3AaoPx8SzF98i02E
yxgbPdDPhYyjysJnAGnw/irS1hY7xp0shuM8OhpXOSE4ghvY1BLtfPuHMzZRHe/el8DpDrNuFV8M
58m5Pdp6p+UUKB34/A3m7nXwJNz5b0wOZB86U39oEGeTQ93Kl9u1K15tG1F1N7orANn1w8KbyffR
VXqoZi/fB3HJMFWN1QV5FaZMZ4YNuOqaYF6X1lPbQxRHJWp/LuX8ps3CedFNFgeARJ9ZpiDml7P+
BX886nBS4AT0LtfzJzJLxhljsKG9WeaMNNuO90UZm9DHCGiBUvmnJ7Gxlj0/v8WG7boMBh0bnZL/
6xTJHDG89xbc1JzlxYO5QOj0quk4yNQ+In1/c9eN+zJDwUIwj+hBLLiTglb/SOLV2QfO6ms2roZo
/BBmSeT7mi1iyNL/Q439u1yDvZ8fYBViCYC651e5hlEVs45SHxnx7fOcJJqJZbK7C0XfYaIF033t
kAwy/6i0nJ1LoN6BbzSRSCp1kPjCGMVGviywWiTBwdOM/oWm2LimqOk37vp9e6VQyTHPzkyPMZbm
q38AW0Kq3L+0zCXwPnNf4eqWl8mD15Yq6ey7WYffuqyDaeXnz0IzTxV1IT1H6t4Tj+T+oW76bf3J
QDdAnYNkg38bzq8VILgFx1LUrJiwlWARl+iI8ZLY32ayw6ITOMbBtmN4vKu2TVeMpgEMFKGVufIQ
p0hvxGDpfxqI/9aoM9VFMMG6AS3C78orEjIyTIyKWUFnEVpFVYpMcBhYvBWu4V+anNzuOgXUu7ja
R91TtwTs3yNURVst14KTj5F4b811tf3vOuPWJ/98da+LI5oh0/FcBoq/TBDmuobJPZFJfDvVb1IW
DUk+a/4C9mGzNi24DmtNvXDe0NOyqiTvgDwK5nC3x0DsFs9xFeiXboQ35No1TH9XN18Q64Q+jfiH
p4uTjvV4Z2sOCqJViuFn7B0SNNd3tn21R7gGcGKD/RgH3WPSCwSUgTmiMPfEufOXY5JJPG8G/rH/
/uG932ZtzA3QUZIeymdjo6r5+elZFZXfoNb/f4EI8sKRuVGKrTGPFY7EBI5HrAlw6UlQYzoojE9h
AfHrDKFHSKBeKU6IDSmHDELC2lOAX/T3hp9UO97q5FRi3gkd+FMJ+XinGujQxW+1kQNmHdY4xAjd
ijjIhMB4ikV+MlQwD6WhnovKmq62CY7KSUZ8uTQ1BP3NX9hon+t4QD8AX4MipfmSmVN/b2S9vlME
wK7JShA+C+3+tvKt0VlAOSH0wGgJhWsAF8d6CZp48joQ2z5cwrax7/RZfZajTaiK7ZxjiYFkD2MM
PY+dk89bgTxQARgspJD6BTgLmQGQohLDujjGBLhZdHF4U2kJ+ByVOY1/2tX+y8fEPohFLXcz+/ab
wOB/OoUMgWfnIgXFywE3YorXiBg8sZUTbG0/Gwh+6wF0Z1AhU8yJWHjKyFyYF856oy6DZGBdZLq/
7U3tqa9LAThVRmlmJ+QamZcg7rlQuyX58t8X17/JftaTGa+uw5ffFktghAZdNrBulkXHm+oWdgjp
tseLiPePCJrlmBEfYHSkMPW9iCa3by4ojp+wurcU/di0BwkKLxAW9rNTn2CkNg3iKarh2q6lYNoX
8g83xL+8ZhoRz6F3dqFJ/DYzmpICSgQH3k6S90Nos5D3mSrIetcZZQ7r7ZnVDrzjVYjZINjKg9E5
uNABsAujEupNWR1Fn89Roln5ljS/5GphmCRiqQERyIv2hoOtJcsfnvm/rUhZ35ootQObK4SW6dcl
eKU806bVCXb8z+CqFy08zqUi9LwcS6aimnnXyvKpEQQ2WdQQwexYRxnkwSXgipdNS7rionUw2Mu1
OwzIYkAanV7Y+hya3KEXVdn1D5fHb+2vi34FkdK6eHTX8/qXZ0+ZsfDsdNQGq+be96DTBvjN+OZH
UlcEfKwp1X0Pac5fe87aY9SiQ59vfRDncaofNV+9GWnTAlEwsoN0dNxhrXNxIOJocGUtfwj2fTU/
Jo0//uHU+G36yvvN6ok33fH4l/ur28DVJqklo8NAfH3xIh7BXmTuGV8qgEqrfuxbOM/JZPMcGdLI
N7SXYC1NS1sSt1aWwXHoh295lbz4aoDOvcpjDYXPx1tPxka1YRH0ybVaPPuiEtR5JBptR9GJPU2a
d5XY3MY1SJKUGevYGyznBU4hr4PxELPiJeOI06Zs3ecegd9mlhVh0yhjWrNNHyc31iJBqOoVyWKA
uI5JJI7XP8yhmMD/euSv75HJjYFaH/8DD66fP2BcmH3e6evCYLbJi4iZdQ3TnB5bS5TYfga6TK0t
a9iWhGXcvlS1+6x3tU9DVHHWyuyEYMSJbr8T67duvyKY+NNa4uy05C3xo8TSjXrfnLFJjSeGiTqH
wWPq1nc2euWzMwzyASjTuyfT+XT71k05qo3u19GC3Yocl/ymHHLZwEzw4XY8J3YBt3JuNR78JqXS
JtdmhBC3/mXgolw/3E5zFtgvcxfdfmu4MaDOMXYjCZXGF67+RCuNUd+U4xpZB4qvnTbA4dhrAXfm
oipARCX6ZbLBn7G6ze7SAOJ5tzB1tVGqHfzGUud6+krD2sTIIoc7vxLuCzjAjdECY/qnurM6zHf6
2MxnUAczKPo1pv72Qv3YPwu7/KoFdh9NCnl2sCwVDGHHPFYD8ZSUH2BR1s9iMiEkdMk8nRqbSrgb
rSvedOfU5kakpbmN62vOdn1fokfPK0hrpWY9jKqRIQpZ+WLVyz4oivyFVQyMDKgHrzQ3E8EGnXxK
DAxn8dI8LkKrr04xfwjGyC+SwLj9VCTGYYL8umEKJ6govG+Jbc1fwTT5///Scht0paXxCE76qT/m
Nkpn28NioAvoY7mhP7GW/9TQAIcl0INAL18kskzmgkaHvFVaQEjy9N1x5HOrlQ55fc4b613oVXP6
Zg5NvDObcsYhnIidQOb9OlKVTH3yNCvbuOZ9rD8pP0YEOvYDoojn1NaTZ21Z1FPp7TxbnscAEZjs
2vraZoKcu7nzsJPa1ruHOBtFz5O3SNq+fHL2Ik2yfRDg3C3bGAdoIK4xW5xtVpbtHn0cEbYTiiTd
iKuVtKjvNIQPj3NtweOaEZhTl5KJM/AU6Nyq3yuVQy2Gp8WKCk+ea5T3+igIDyY4oyimAKxIT4xp
kVbvEszPiD//VixJoDjR7ZGzzsFDXAzG+faF2MTodnMM80gInG4kYRYAe+gEocneq5S2fvFGvCld
YpKVtx5urT09OhTVR2y0MdhXpjnKcs/p3KZ7z5re/Kr5ArHwrAezfCyq6m5ay9+8mLH96uj7WwOz
bVvUWwO1BEbaASc5NuAJAuWlHxBl2QnrEtuY1EXHz8PzOMyK3n9rYnCqEy3F/laR3/5U/9buiIC5
GE7C9Aj+nQGgCxPAszlARpdQ0UxCJDYMDEo4bmsFAAezjHGgFSOyw5uak6UW7yHpNCYwKIxJT61t
xgQey8wYRI1ISDZmknhwFTToVfYeGKHv9PVj4tbuYSaPEoGcTejLgi+/NFJiB1LYV6LsyUFLaH0q
m7wgRm57YSTmnVZbyz5dfzW5jOwnD6ZAkeDhdOzau9ra0BD4xw2fkCF9J3pmMn6uXaYKvychgHVI
t/U3WBF1XQP61mUCOmT3emsjALvS8LHNrPQGwTmGd3I70h+lC7t/wJhMxjLIQ7jB1XJXcp3f1aKb
TyW73zBg4R/qANQqw9kFQZMebLcb6UJgON4eBww2PlwevMwTSxVqbuWcghh4j/L68aWYyNRsFhY8
c3q/dOTsWbP11Zv65gQ+5XmsYG7rwKwAwgTNl3mC/p4VdwkDDdIALmbegjhpanba/p0kz6qe5u5R
TaI63jqM29Svynx4jBY4k9vsE5WaOPWlEz8q3dH5bCuOF+UTrScBqBd51IBd/Bb72GlUquwnLcmi
OW3SsHeIqiUdyUa2QYtPHC1pLAyU9m4ygupuaYOW+Hz7UvTwWm2ZE2Dqg+AemxybryTFqAjmMjIY
skeCDRfFbuKql9psyXHWUVcG+dciqfTvrGq/2x4YUoq4kTHpqgCUNIJWAgZmfXqoIq6v+dxB/rhN
L3Qed9EyRJO1WA8YwoiSWO+/xhs9sFOsJP4RRC2c9/CGkW4tvfs8kX19qcv0cHu49KVLcIiHBaJz
W6RUqpp4MFAr1b5hYf7WyH0x8Wwgl1iF8PsphQXBKhBcJRvZqiCJnSzf94E4dwiPWd+lnz5C+13X
Vw/YXOIHx2KArQt45WgYYbjXLVYnTfNO7TRHA54odx1Da8Go7aEPu8hmIHcbdfxda15vIpI6BQuu
2pRp0k3+O9pVdDNYdbIj/00NBkO1LBzcsoWYACMN0go0x3UeuRSaf1hSczu54HaYROMBWd+WeCRg
YRXSYoPq9qZmvdzeosKyf+RpZ5AMkxVXUMH72XK18+36Sd0YzgGm6/vGNcPUf1ELola3ap+gLDjP
0ta2jbHie9TVmlZNSjCII6qoAxCB+DK12O5vf05P0jEQXfxY5mc3gKLLzQLEPuozWJjYGDyszZ6Z
6Ac7IJvFNaCEt6kA0dElLDzj5VLAotZwFZ06kZ6UN67MDq4PF1q6PTcnU+ag88TMExnASkfoCKXJ
GmqEcgT98qlyj5MliI87onGU5Md0L0ietw1TQgetWePeJ64Rtsm3Ne/OH18S9XfyuWrW+BO5Gbq9
1u5AKdxNDUJEvPSW/919tKovPKPQ2W98ViJNDu+6Ujr1QWdCD8fjb6uvo1/aO68V3zgck3t91ljx
F+4LIGSc4U5KTJFpXEQxcxBlKUxaR3z2bfYl95e/cjqMqSKFvPUjI6bUEOaMetgg2JVgozBbgKa3
OayihX3Kw6z6u07pUzjGMosoiolAq+LmOEERjaDZgofxqiwEmaedfDQfg3e3IF3inD8qyfaoCrIP
uy/u2hSSdTd31TYe58jpBT6FNOs2ymf1ZY+U0V2OBHOMF1YQmBsLZ7mnpn4o1jmFJ+b3Kp6Jq8PN
s5J+xUJ9EOdUd/ObMpKLAw4qIJJQ8XoyFx1IWV1mFOp5o+PfzK0+ZBw2RVJl+psyy1etN95kMe4h
Q2PohywMLg/BphY56axYq3MM8qkLhK1Tc6eaFLzI4p4zzGJzmjxQn8EUk4hS8A0rMi4MY4YagTe4
Q1SalAQY96Ox7usBM3g/HHe8THpz5Hs/9BYZbFduDcLIGrN7xCf9WvYQD+Y0fRCOegxMAD+uQ5/V
AAupg/lbuwhOp2CCNt9hfvGAImkBLDk2y0szX6ylCtOx1V9gU5ZQF7RmI2pJ1uNExqcoAn8XS4eU
9hQ/aMDRpyEap8nZs/J4hjT5Umfe6+1Cwb7KZq7PmF9KUiF4fvmngGUn1E5iO/22OCQiMursQfPr
Q1ZBjanj8+L8CJzpBdbXYyc+wZdDZiK6x67v49S8BxW3Y1cTLkCKfdtED6xtWtuEf0/3jsUCrwUW
o8XsFdku5Nka+r7MIVlMiPjIy+Ntscxv+HrY3CWk6cFH+CRQ/ZOV3LWeh6dJN189M8PO1zHJB9wy
xMORVZJxnVK9PvdqPmQAXkSPV5N4YM/7cCQEB/A3ZCa2vvuoyUGLWgPx35gZ3RZoIPEqpkFwTNel
UDn00HWaYDvAUcl08MDLfeDe2/WPimQCv/p0c+eUDhqDkuSragt6DNO+BsC0vKEJqRxZC48Hu/0+
NyDl50dcYQ5BbV0wP2QTuYrmD8lOiUARXMUA3s6LiZSnKvIn1+Kg9+UUqd5mAM6RNwxQPWDqbEqz
8Y4OBOVlaa/QFLXDbPrvyKScsGMMnwTFfCwciQN77aQKdUZxtZDIUX8DxbHzMU5Y45sApoti5E7Q
0ZeMSlhTxp6+lQVyLpjbJUylOOMBQV3O7Qn6+kPmZfAmDHLNtVK9lmgrzqKFGaSX5fQFdC7rETHj
x+JI19pRPlhJ/5I1ufySj4R4pSvg2AWbeqqAzW6xK10w0+e7oV3TpRcCoGhmH1WPObMMJE4v783x
Kl6HvS0bOxpwMcVOvB0dblbRAUwHnf3R6tUO/CZ0HWiBsYSh7YZTwBOSYee0b0nLep4HflwopgZB
jNk7sl3IptIMCDPFQpGJ6X5AkdX7HExmAu/Nq+Ux9kDLxm23Q/2+hUaJR6DoSeBMwbIyCzrGvQPB
UXgZ949/0olDIA/WTjeeAJwmD6pbHmUnOWBmtpOEN+I0Dt7SuL4LEkIkRqf4Nk/OPYsuxDVgCeSk
9o53AKm5E3N1YJixr9g62a3gXffxt1IQyW94PPYOoSoTU1hvhAGriJD0+r0Paq75ok/l1yR7ZUNR
PKUtSitcNaOOR9Xz7v3U/ja6qJ+Irv+EdLtz0uqvOJawX8osKpfOfkyNOeoLV38NyM7eKRBYRvBX
XuLgh0lTlQKWvbahEYXLBi8QqCVB1o1+1iyxRK2efQcsGg7EEtTOS5W38XUgAISfGvVzb47QW9tN
1j1zwbg7nwvZwxw0E7eIevpYyXrkOlbZSfhVFdppdSlc1KIZXKVHGS8HmNJcbIJmMXF1by/9VwNl
tdHwuAGtn7joeU3WzXJM/YtTc3U41LSoDEAGBoM1RW4HFLQgh3aZzZw1d/lIEsKnbHKT6ET4voVV
a49W3V0QNSbnAZbgxWvHtQlEjHgTZDxlo09dUL1kA0hp74pvZ7ET+ME8o+sEjoS/hUy75xLYSa5B
jWdcI1jfLmKnA9ymLdjmxgk6MSFPaleR2Zhl0IuMevI2rQE1XdQ8tMm4BCRlDRmbbUJF0qTko+FY
LzUisDITJWBF/ctVG2KFyhQ8YuBQY52+Bl7xiP2YpffQzRCwrP4Q4MNnrWMCRsV71yOO+Gowxgx5
Z1dPAaib9fvV+pN7pGSmLDtzeptepPMbEN/uqMXie++a7N2JmN0JuGF7jJhX4fC45gB66siqXfM9
f4zTD8MntXckFOcTkPxWn7PtQKKRM1GjxyzCA/7cq84a7mWGm24kBBOWb+Xwdw0HEltezO3pJMWJ
Dnpj9S2z35wakPUuDLMzoDTQaAGwy35s97ml12EiAQV5cZex+x1CJAT5m1cDXhXMR+JrQbwzFDW0
IMrvt8vs/QW1FrcaMwFy2lH9EUV6XeJrFrhna+UR1P39BI66tkCJuXVxqTLr0VEJKsxG7EfG4YYW
rS/LV9Z7MjP2egfCjTGtBUuVMlp7pBSIoM+3pA5R9YOtgw1i9UzbaWUqSyc8R6lvbpd/6v5IYyHV
QZmUkHCbmFP3G9MjVZCOx+rvMvajeLXsTt827PYDQTgxBZJrtMDv0Mo+zvO4lQmPvfFVYmzI3rLq
W1Z+gExcQZxmGpZqGh4yLXmDAeVAUhMQIZtpfB+n7FqRVTrIWN21bmY+5yRS6NzzuqT64szPT7iV
rn7mDrSbDYWzr5vvbSIfbO1CFMO5WhSePfG165lryiB5hf0paO83uTuBa04JFM1ZjySEXND5sOlJ
FuLEeg6IdcWpp0SpFTuzlN6ecflmmsnwJcZxZyGF0+dQaSeQinA8p2nX8FHCRlIwsmPXOq9oP14H
exMIhy2Sf/HYrqoiivuk96ASJMbeNMWu8FZAOZKdwKya0PL17hVmAsioZvC+ae7fDXflD7+2XugK
6YzN9xGSv11i+aLp3HJwTorJysllEJ5hhCS2weYVjN+9dO+WYVwhEz0p68EtyWM+esbzigC3jGe9
+CE0Sn/2u5QuTCNWkdS50vY8XSdScKYmMtRd1n1M8cMIbNLm5DKXgzAjjRRnYiuHV6t+EeUubd/Y
WxIvSaZnOu08EjE5N4ROIAR8SDqwCiyv6P+2QO2OJBsB+vRc3JOcPMb97H/MDBUr5y9UdNgulRP5
eWjJ4+SdB/EhzqQBDIhY4Nu4EcdgTwzO2fV33IFe985gwgb8X5+bGmfk88Qjt9i4vN2Bod0vkKI8
XYZBwMNft4hxUNDUjGE/lCJ/yWux7AdOSHJI11zFyv9oHHWt0sYODa90wxpwXFggYhvKiCgePq+a
jqsyedQYPBz7x6wzjGgmv2gkyW1XZ6X5ZsvlG2lXdM8OWvxFlM0m79nMavX3Qq7vX1Gm9Ej5USZF
cKTWwXU729O9olOJyPwgqCPENTsDl1Vb5QcPPaMo170obqhxE1Qa+EhOA/MTZQ7RC40EW9DZ+2Ry
0ksJc+WkRschwS+x7xfVo68A4j0Nw3MX2/iU0TReA/yt0ajxEhIeONthiuun2IZ9Y9tgelXjn6Em
ET4yN1drMI66SZlcCKLP1wBVVpVDHM4DMrA1ARDEmld8KBfqIOoFm7mPFRrjsF9SfPu1QXD4TK/w
0iAMj4t3fL8bXnHIXHhb0O10BAdax3K8xiX8GkCMQz2E5qgT9wUBLesOOfnddRbv26Q4U6wA0e/6
7BEdvdokLepLiR4dxdJDrQ5Fhi9KXTJgIE86YriFZ0IfecBYucQ59zpoPi299xKZ3C/SwUltv/Jc
9zPs0qguwBlgom4vnc6MD2xP6BDKsteHgoa9oX1XRBmcKpv9Yt4MdAPV3iU9Ks7akM8e5nJ+7YL+
WFkLThxU7C2jB+WHLakeDAk4v8RhMKFwsmSFzLJr+uo0jc419dRhMp/rOI6SwY7mWNvlaxubJbuB
U3t9n9lHEGti7pyR64/xFHK4y7B+JkGzQ1i/RZDNLFicK7JwPZQOJUvadGtChe+rV/LgHfPJMEmZ
YyCoB0U4WkZY8ZiXcUnDX0VmN+1iiy5BgdwZuD4zAO8aJrjM3AKvhq58kTWt5DTsKiPb9KyFVfXI
zDY00+aiNlad0AUCkOxAZDb2iZMqFLDzMCAxsL7yn7T8ms7PtcmyORm2pB/vpkFnIvFc4j4oe8pK
NousmsiLMEbAvZ7ASUTE2tRsNAtxyTCwpTBQdJd7M0kvFA0MD1G9EqtnHWJo7RlnNM0RHivu0j7y
K3K8pjdqd04iOyI/9VIO92ooxClPq+6xXL/0lfcu4zNbbHOfo7tLOga1QzVApoVA2viCKelfjDqC
auTJk2pIraaDiAHNkuAAaTaetwzc8u2ajK47+bkna10jQztr0GV6IP35Z2yytwVu/CILwL0DlbRI
jakEF6F3DPrpUI1y50KjNxcd+N+3vgK46EbLSLhCwgh3CrZrNpLy/N1CIZbE5IV51n7gGknEFyt9
yQExdAkZnPhbIRwC7y3RM/dUod5GDlj3IFPlsx4GrhWCAEfOe58kX/rqyYH6TOcO+pasRvdlJTJk
REXzsN42JqE2rrPpy08eSqn7wHXgHV1hJ/sJYLSTav4OVPylsmDXz8mSh3PZXRNe5HU96kvK5/1g
mH9rE9/RuHG2lsrtEPiPFraeRm6AW8o70pew/TQFz05+VwyLwZZh9Ps7KCgOpNUl28x2a/PXTeRU
uf/H1nktN460SfSJEAFbAG7pPSnK9w1C6lbD20LBPf0ecP7d2djYi2GIFKVRkwRQlV9mHgDx7L70
7jO1GJ4mRgX2yFHmPmyaPVPrBnQdxRr9lIXswrh8DK51FmMY/jCduo0uvZRGNh6DQGHfroeclGxZ
t7ux4L1Vnfscl+mFo35b1VsrphCmUUAoiktn6aeiiQ4e2pmS8alEohywfjHxQXHu0pegmS0loGlW
eW2yk3LbiqPNrQAlyFfRM4UxZXMcanu8qFF9uDDLXjr/hdIueC36c/PuAGPW0vbYTPbFDdtjoP3p
/WhjWfkWn8GWae5RA9mtR7+tmN0ekbOp9NYW3VOFDliEIFdBbXXYigse5hNqP+eb5yahOh6eWcO6
DI2KCc51rP+ECfxT866FGHHxKen9E60FLN05pQ7BgV3MmuZzdK0ntBj2BvtcW+c9zPMlXBz0B/Wl
p1v2rCxHO9iLatiqaYIvF+6wlcZXGQRv9KQ3CzABNOgOc5UkPXoU/WSH2q4+PDeRe7vLyUvl5MFM
6bCW9sanWJXfudKoys3C8io6o7jmbl1eEzsP155tABWZH6uodKWhz5uWzlDsiWXbBwl65lIxIwsZ
nx6HVjVzTaa8+SMQQwzpzU2WTGcbSke4tGXvpFAhWrV+dZe1UjtciywF/ni15+2DShprP+LnNCnF
rk4a+oFle+0YLryZ5S0bXPHK/zQ/yiq7ldR40loi4yuwOvgalTwSubfPfIaJ5FB/6oGFpZavuKmS
CpFsrFehbWav3uizFEpfQ6SG46Qgt7FxDtdd3sYbabpqbU1071OjBUPIew1hpEdiH0bmZ4dkfw5s
WSLrYCsM+qzelubRc6JmZZpSu2fUym6MEAODB9DhQGlpsGKMK46Fl/3tvXQ8ViYk68dXBPCMrdK1
m7gZ0LtEw7Xfrs1sobp6WGUC/AOUoIVy15mTwkoaaGrO4qvSk+psI39XjPaOhVtRF98Bb5NnB7Ws
3uL41osNu7o6Lb+KhNZVuK9s9OYbXPXbwFAAuBKLtRrAExjCqjj9g8MS1mYsqbs2Wqid6SBScBOy
fdJd7QYw3XinpFDtlbarmJvdldbA7kjhctkTaOgiysmNKT8mjZt8RWQJGWzCGhIFGnmY08lGB5/c
2uIUVdQ4ai1pXOYs7HuHNF+6NIKTdmPhNfN+Jt4JcAh2ICkp7dudPlS3ZOOgqUYRWUcKXT9cdcm0
ln9x89KzTz0PqbO3QjVdqxnjOaU+hSPGcMaNrZZ9/F4Z+ZNQNImLiBCNtNiO1pB7lrbU4ffFSbYY
Fb6aymD1qMRXy+d+YccJWhXl4QcuNSX1VAyE7NhL36esvmFrG7vPvm1/AEOklygJ/VVdheM5U5FO
vkNLT7jy0LuE/Sa4HFPy7JxDA/ZXP37FyEOsGst2gyU1PQiz/oN9JziEWlYsvBl/644A09pk0ygT
GHBhBe0BPwRFh9GGVmmxpo30b59AxOrG7FgC9WJ1as5F+AYqURzkh8dX/95Akad5uUzURrCSiQO3
viIldk4D9b7bOEZSXHBHxRYxQ9d/4jiAwybCYKXc4dvUU5z3qZ1vCJ4YHKmK7cNkzyyxRnsPTXbu
WruDwDbtPCgcAoXuGhnse6SB52cgskBuetdHmnjLvB0bRPliBPobWpG5broBnmLgG5dOmdtMpxJy
Cuzk5k5me6lcXn+mBFDCvsNoBjJRo7ELx+BeZmQzXcdjoJLp1eHxlTASXEWTT3P0bBiphZWs8qHK
VprdZ7CEp33WW/5OUs/72utAw/c0sEEWkFuHgCSWOruisNMUgFjspRp/gQnoE8om3yoNil3tU2O+
pqVkJZGMBBf7ZKA0oKWXmSNjI7NEPZUDRFMO72jPpTH8qJgF2N7Q/OJ8OG7ORh32ezeL9pPfVk9u
+sEAY2kF1otrFD71vrU4o01O9KySwzDbk+gowQ6EKNedDWQu1FW7SaG9nXAZhTD6/ImKUa/aCnis
WFG6A+7DH7cP+yWXF4y5tcbZhNfTKzWfAb0F1D5N34xG2sexcC9uFedPOVkV/s1srgVD+HcUZPLF
1ZuPpAAPBuI3RC2vFxgs7nnm5y95A0cDbdXfZkaDDirFt514zJOynN1GOe2pKp86Jz4OuWdtPBPj
RzjR1m3OEt9rbxi/wh38eBcxVV/mNW8p8qPYd2M1vUEG2PS5vwxi4ynXI3WhENikNJE5W1T4zVts
VHcaoZ5Me8hWQysnIL0jhigLG85QsQnJgE2wZqCZu9ep7vZ7w7zM6844zA+8h7ckiLNPTq1bFXSo
kD41nRG91oQDdh4riU2XkfZDi4P/cilrt7xkqB7rDrTMkuwI/tjHg/zfnb3fWddWAt1rst9jF10y
hn1mA0jz8cOPG6njkJBFx1LIxjbSnrrfRZO/FS0HLerQsg7WtId92KX8VbmaXOfJS86pP7Dyha2w
FkAdh2zuEvKevGytLFjnlYKvhHsZs0NXv4+h9zoAeSDXWGcbruItBl6/XJnYmqh9WWTwJawoYnC3
RqDUFzHuwBW9X5coB8KSZOHPmAUr8FpLpwqeTVaDVN1sG1WHEAuvPVM1fpRtfWtGhyEJf7S62Vm4
5U2S14swKZdT9nDxVVvF7N+Ei+fgp540xD9R0DeSBeC0k5k4U42Id5EBa45qhX5lVz7wRoV85LiM
+PxzpaZ+I/3KI9bxG1fYNW8M/dViwVFJHJxB2TzFrMcbkDxGo28rjSCDqCJwJAP4vGH4bYt5P6Wj
Qte4g70MkxEVErAXeYMLDWJHvgyKkohWsnTahmwN2/AyLZ8IiYJtY6200NB5Mx83QuUmp6HAbJf0
G8oYgwr+TymZcOWdZKlY5ssU2PXarhBJwIfFK8NG4Shz481K8mqZTNFhtOBad4yMsvyS++6tKmLz
hUsOQ1kIF3D9mpNwMLd0ScnJRhYfzMkMZuOM+3B3UdszQ1EoD+Z1dncpTuZr1SnQ6g5t+NbfvMjt
Jzgw66GDedeASfXcdT3Ct2600H5r6Ow2G6YmGm/jxOydLU5p6muDtyA0PoJR55L022Y+IKwP5csd
jUpradkLc6xwvt/c9IWmm1WUnXXrXUfcCMl9uAzCE+mimjMQ14iqm050cBheNEH805a8L3qmvZFl
z4+tnoSX9CmokR/jfnYitL9U/h0PE5EFjk8RRMfkKmLyUZ4RiBsngqufeRl0p+6Q9B49e0XMtp7J
z8FO3HLr19ppnHyxoblvQnGc6AqVEGNSOm32OWbyBQUl4Ttxd59T1eTsaxjPkLnwYzVVVex7LdFe
GJjdkKzd7qeQ0ycSzxLFkR+MNiPjTRtRJ/DYdlkcF/otr++FIC9UfY/EwrTc2oQJ773JN2ib795E
0K70+LfLixGlDv73++j4FKc+doITdInB+iVDRPwYC2xAgB5XO+FiReJTcQbneOMqAGEdv989qjK0
GY2FcaXF87iRMxWN10WxTGptXzpybaY3ypBWis+hyqhKRBjhQBLZu8GmshXrurn4hsUm6kt61q7z
xLKY6D3DoQOLyAKdCt1Fd29NMvjnfOvaXHT8KEy/Gj5TXjjc4yHKz5i+MICUfrtKhRV9hYG374A2
vNKhofZTarAMat1VXkbaL8NTi9bGLxE5KcZiXAwwRDR2IxE1I4DMlimKTpgy6LwF6bu37bu7Vm+9
8BD4zqpw+KCLK5ODbnxrMhcgAZC+Jqc5oHb0vykn3cTK7EXdrxon/MTgB5nyL22/mBnUsk4QjI1v
PrDa+Acsu1XGiz5nQofW24G70rlo5k2wgcAE+ccfDKAppCmxBeBODFt32+aDtpzA0d+14CUrZPFk
IvqeQUcwVU2STXzEnT5yQAWbXOnPrR6/QoLNkMhIrHZTJ7/tyV5pIIQzFpBxdQtxIYAg9ZK9EgZN
2vSVIxnFw2c3ej8R5uNb1dYBrE9GWI/H44hwXs/selNnz1pfn7t5EEoFKz3Rev/Z4pnZJrXCSDDf
5eAH/6zUi9EJi3jxSF3X/PgocJEoyQnfqPzTmIbjLQ86Gh3AdZ8Dn9ZpLbWe0mh4mrsiutjHLk6J
zJPTk15VWtL9YsQhl4ka0YGbS+PPjIGKkf4b++RFw/UNad7GL9oyeYFexoWF4jeRbVKixrh9hFw4
Fj2fFN7ptPLQrLH0wpdRsEILP/zxzRtf3SRYTh4nYP5rDHaBfHzoewo5zAQ+CtvWV7wly0I/Oe7Z
YFBcdcXS6JnRJO+YD5Y6cLTa71nrszmAou4AVphKDIXYs/xTw0ROY1xssAXpWqQJ4qdFf5ukvxqa
AfIT9j1oBGhwMHMJVtiKuVmL0liNxBYQYBiShYhCWhSjxd3K8K9lDQQGfs0KPIzHNegdclBLvcel
h5BEW87S7adl/DOKcWnk2rKcZRnFcAJQUh3rEMyvUREu64mjQ1OoP+fW/caotarH8FDAYnB50rFh
idHEXFM/OEsmxoXZ/kJqbw66l8dySxIWDnlBG6YNqnkmsstfHixoF0W2/gtcYZHUH235paA8hqi/
dNEZMsGH6RGLv2JQ2ox2vpy4ygRgYE3GDpWFMdb0FrH45xKYu/7C4HCSIJqHCQMq7DH27bhd+cQl
K8VJfp43cplYOQzm2JGupEUxY/+Cg6Vgfp9KhQKPId140ugQadtPlF1G1iVi254DYZlSgWaBhJuF
WLuOV4Nzp2p7oex32G4LAYyGz2ma7/wQX0n47IqXEKZgr6OI1M+8koua32VUMCxVtZwIRIcen3rO
mjpso8r+hd+ct1DRU1jRBLkuYeMyOB3TQ8dn21AHo7SWAgNCX1Nzqt9tazP3ngHNWKWJz2QUaiNL
OZH+DVqAd5DbaEljJsicxP8T8U/XBiSX+XhiUNd/CfuXFf7OmvVA7/fwqlrGrNrFy/YWDk/5WCb8
ddlb83ukoM/ZwpLa3HDML0T1VRcHxwPjieOIxehCgzRvsqBuvO9Er0GI82pWfxqZkfjIFyX2A834
oR8Qz4wHlOa1A1KjTQIeqEMUG2I4Vh/WHgtKgqHBDthO6JPyvwPx4XkVBEWGUI1F9Hg9WXIjMj7x
0Ow1+6cx/gJWWlROvuqykpW4udbRfVjkbBO4YiXdVOy+u4Qhp6UtXf4P/JGUnMPwYGDm8OGxwAIN
0cr37qPoUTMZ4JU4dGsSYQUENaqtQneTFkm0gxiXb5zCvxR6K19NAz+JIvG6cePA+wyqN6a0Fmb4
O22/OLNnEpJv/piTDxHJ7l9IGfQvU6xWQ93v8cEPr+ZkWusclWFrEOh8DwbjV8DH8BYru3nxLGcN
MfWb0pPwptVBB8CH4aIS6tzY9q6bEm3PyfjSRn5619PUZlwrj3o9pPekzvUn319haq63rSDNyqQf
42bE3gy9wHW3PWUmd8yE8R3D4t4MQ3x9WVGva3uK7tVk6hcNULhBD9z9cdOxAhMtM4wwlfpZgL49
mkKjItoY/BejmbhUcVH+YQHMGlME31lPpp5jj1WoPqidgfCzcwbTu0UeELM0bvtvGfKMThAu73dN
WRoHp7D+Ti3wC1c1McMyh7QADXtnnXgQxGWWQmTLX+t4IAo/Bn9Ao117xQeVKT1As14X539vKj3A
Zhxt6Gir/3n48ci/T7Dnfj5SPMPy329wbcftgjCOImzZ536+mYZsF/bVdHg8lACg5pMzf2MoYnRd
M/14PE1RM4qm/zvom5JBZqifLdfpQc0F3scw1sUu7s3p/PhGPdX6GYjIdx0F9ZLG6RzrG3lwnLwf
ZTroW2G7zcZwIu2jUvGLrKzf8RCmR8NB6/K9ANHJgDuYNyL5BLXorEo3dZcO85u5+6L6nBZJzmFm
wiG8Ap2pD2PU/eVP+HRqzX0vrt3wk1fBT9hFcOxVbO+yqwZe8WYU8q/tyvaz7aYtZgeqp+je/DS5
+vdNc7eV/V2OFaDFsa83YM54eUd0drN+yq3g3ttYa9HT5CHRECloOaiuqUD2FJqxLQTyZRoY9pcU
kkY0AzpnhOI8JT5EA7LOWyyB/Yfp9yunKA+yxF2RdBWDl0pecZW7QIUAzgbKvOt+Wn8lOgg3PWKF
OEjrnGoklMzUuBUhtCWitA5SagsiV/4MUnV3SvCsJfQ6oIYymU44IqYT2Fa8BXLowh2BdrO/a3mO
7O/hAyhMZxHWojz0ANuZ+/hxdehIi2xBWuwMzVo2qkqZD9dbsMLsr3hmMrlrIjzRbujJ88/5yMPk
aNZFuOsmp+fLXoGoOtuq03ZGBW2praR3ftwQmULRMMl+9lh2H3LQ40YLYtQZbzqhlRKlChzJObdJ
nV3QUrFvzrIRma7WW0xpkS9SOjLx/6MsPX7YyVBBiLafJj/jXP34XVnG/6hzjYrBD88rownbZ5Fo
26bQBCIC8FCsYR5njXigMIhpQ3p2a5nfcBXzYSuVybJXO9qwxp9cw8bKxvbWbbtbSU5iJfPWWDPb
KVdahWfB8P4MDa+d2cHJtaNkP7bd30IwGG9al7aT+ClN3GxDN2S7jgcqlzxtvthPxd9wvvd4KGzv
frtFM7TuIF2HF5FUPyWj5JPscyyPeT3sCMbEK7JjxS6LI+ulyUqqmdqE5Mp8V6R4bBuXEe/jbszn
8jr6xrGqHIJDFYXjEYrqs9dsIujQgewb2mIojjAdxH8vnvLP0agpICrBXxlee3SkbK4JdARiuv1F
K3Apjuw3W8h5GN7oW8pH9z0Ew0gwZZF1iNejkvjMBhcoO492k+6erc5sGS3a+U0USbwezd6+R0bn
LQFEcAH2S8wSXt99yMRGGFJq+hIlJuOi6LkghT+JJ1Z0GSM4lZl1dm3aYlhKkYZqRNvtvc68yPne
47tE8jBGdIpPnt8X+Jypt1v9r597fPn4YT7YN7vui/3joX9vHr9Lcy3tgJF58//+aGf4+TqUFbTI
//kfP57YmOO1CjMo1m249Vz7V5nizKXVJXLXvSZRZhhG0TIA0YgXj8F9X19ni9d1kval4dwFypR7
patmf4sJizBqjGPiVE9h5IubXZxid3KeysDIdk6FLEBpjHUXymM0X4/JTrXOvaAG7FfnUzRQcyZb
NFbESrac8qfO6Ofml58pIycf1X6LjYvDn47FP+wk5cHIUJScqZWLukqpGvZ/SVsbD0qdBThZ+oUt
qHg2Dg1O9Hhw6+x3Y7Ood3Rz64KlU3PtttEivFWGBO+awp82kFlBBtorYxY1EDl7ADM2xqewxUWa
WktLD36LJJ1dAW19kjVUV38CPdsQ1TsoDfXFGetw5SD1bDxFp7AIrQ+8lNomitwTHt3f5GCDLRER
j/Rc+2oGFGZbwO2XPitDK1ArTFjm3jPa9hhHTbUzm/ocpE1zjecmT9C7EBAb+vXGBol/GJzrYJfV
GQriLsAWtg0rXGFxKDGrm7h2qvKj5RS9cX0aV91qOzE5/fQsfIxWmkR7anmDqulOJA3sky1hi2Kr
wlViD1xsYnkJm9xnLZHckpKjWXXY86sypFzBCRsWO05+DiBelWUQY1qcHQl9m6wi2bKCc/G2cgHT
sP5EA+cbCqpjj32dbFn8Nt5va8Af4gjEb8baB4xUfsa4w5AuHvjYP2YwQKlD0nB1lN+j0GpESa1f
Ayovd0Xm7ruOTUaR1ZhSw+caZ8SCq9Rfs7BeMPoWm2JgPY9NbFGQ/4hy8sAudIiEdpRd7dTGQTb8
Quh0pwgC5MUhlQATVyzapmF5bMXb2JjkXhIO7rLWWCkroUebGAmXGX08yYIrI8xACt7mu2IIkAHm
r1q3ZcH/732iuvqqfzah0a4ifXLWut299j52JFZaEjQfXh2tS77q1pyWnKWbhU3d+yoxC5+mmBiH
SaWdq5G4ZNP39tVU9tp3oU23pPOGURRPA1vsiyEZHFVPnR8NVwt5ilCzdtQpIFywaDM7mmtQ3TnP
vxTUXmMLImqVRGl/NtLpe2j1blt2jAsH0ZAMZBG9oKM2w8o3bDLNSW+61nxVDPP3tvEXS3R9Siu/
PZskCJUHVKgOUnXKES72ONOIyhYvpu3wwgyMvGRG7AD+JJvaUl0n39raMtfhbugf9Xy9dK3oQnn8
gqasX0HF9WvQ8B30nV0eC/bEEKpQKOJrZkfPeudnuz4Omc0WyW4Q9cKgR/RKe67m8u9pGAzw57Kx
th0yK6J/tsO1KcLyXgUm5UOK6BouxV02V483AyM4i5PVJtWDW2iTbo808EmtR+illhJKYu2Op0Rw
xV8wEtnFndQu/hTvOmlhNg7at5jV6GL0cR0ILnGLkN006JX5StAcvYE9BLDLXe50KEp9nYNeXWps
V/u2kcfPms6rZa1xHCdVka7TAKJCYyDOioHQ00AcpUFFd1v3rwhy/Yw9vmT6bqTqhxl6zqRoCmNt
XYS0SXST1hJksP/kfZIdmJ5sohRGFsW8x1Jh5PIyI6a7WsYrMyzrZctuyAsUKbgA6hpWK0wkaKmx
OhWjuAe15S1SFojzPrXEUxYtnY5czlBQBEXHn7GZcB6r2jC3Q0cuHqeVvy4M0Kn867UQcUY3KOz0
52LnunbYN0/xhswGJLUi3GPwOWcuDTYZLR94lGlAjiV8qdpX713fr+nVgEHkPueAKYaA0zrJx337
NXSjfpajdWfFW7xneGgWZS7ry+NuYXy4pdfNtDiq/FqwsACu8sFvn6J4dM6pwKQ1WS9d2TtvfSNQ
XuJS2/qFeWDKhhpHMnMVAxIxSUoupR9+YiAiW+2NHxYQ8FVuGO7K7HjH9ajfmO6rV03OImqyMzX2
HNDmQMchZOR4TsW2mOSqng+znvgtO2b9lIcgLVp6s+cZLhJ9LMXSi1KuI3l+y51SLv3Beyt6NtgM
Wu11j1SQwwNtkdOAjXh7h73gymwHZER6yAj0kLyMxEsagsMFLfw9hsWroypqSYuvLmkYpyPOLvAQ
LrO4kdi2qTbW05DPThT8sXLK6ex5Gp15z3RNy5U77ZWjxlWErRv/e4CiQuWMW1yG2FPHofOfQl9u
lPZVcwo8FZVjLifKHADd9pexEAZB2OEqpCVukHPXXkLAKrFRQboe4WVoDXPFiWEwJPWI+sUghVSi
lrqUri8pbN4TF7/2sZFt+yZ6NsT0HUcGZljQ1it8S0lijjuO510by2GPj+1uNH+oUMqAkyBTADok
+2yzR+9nWMgQmXTqkn8sa2MhR+WBlGF0QTfFhMY3GGuJYnE1Gu+dkLx34IoyHKQ2vWp+iA2X0LEi
Uj85fkeWlX6cOieDqRd4pxu6p/oppc7wl52P1kqhdejlpyh89xgl44vZIBqMNnpRXNNMWlbqr20W
082CXpXRp2ykTX9I87ba2A0zAuoxgl2nUhYW7sSx41tnE67yk5ZwQtWCY5nXcz1g4N7SpPZuVT38
pUQH7PF87/H4RBg4xy7RdPXJ9ZMMazYn5qxFjGyT/9xU81eCdFtHpgSlOCmhUJPUwg403yRR+J+b
x2OPuwIiyt40MgbRQ36Qie4ux94Yl7kvX7TYUOvBzL78KvOeLLYnFLhl11bDUWHJcU+jmlp5XdUd
U4OSfzZ+yOq9saMKELOnoMSMI1tPxCWN9OwI9ZXz5OPLPKCExmH4iVV+ToXEM2DbwRLuZEgRUc9E
16E46FwqmwyUyYtccPo9iDC8FwP13HmnymPjopTJnlrLSGryXLaGPD++oo+Ha2vLR9Gz2g+CB8k7
5/0dxbpkrRP0HGwD5aqvneTN4KixOZ4shr8/OX8/i4DguyN30w7HyXPHY57QyD5SeVfA8huyTmK3
nR8ncDz98wx46c1BT9hRzFcYXPbpVRiLycCIhSKbXf99uPTrW+Z48vB/HjclYm6t0XDx+OlxcDP6
dYAXp8p8t2fTZtK8k3qcx5yoY4+HBYHlbUAx9yYLDLE0NAqs2fHph8eNr0WkNAJdR4HlPUUoeNw+
Hk5lQSSgTtEUpyC6/HuTT2mCdsc1Kff9Ql90dIHoC4xL6b6Z+ufHEwMn562TBTDLxjhNquGsO7/w
HpyPY15rq8dDj5vEqamASXGIEW6xF57w5K7iQhuhnCcDDuCBdsRKq7ZlQWuYgxUE56n9mieVdlKC
63FB8fmH6NNgOVpTeBzRqT7ab1K6ZGh9hpXh+BIEmnxj9Sk3hhZ8m2nXHzHClMsiNMZ3z3YHxkC+
oIiGu5NgXEAy1r0EFI689cSFxmLEhtxb59HDkPrPswjL4a1ixlOpm2dCy6QNd8JMDy7IqAhiWf1I
Cqim+YgmePw1ZbvsNMBkxRhk22QKjVcSqCzMWVTb7BBC1lXXNGF95+Pp/pT4SJaDyMkbdXSeRiLc
PB6f0Hm2vg+3JyU/9mmU7TplYPPilu86aauTFzf/+6ZtaUqIIwc/RwI86/FdY9T/+ylUk2er3DIZ
xrNZYqvMDz9+TTMzx1siDi3uSNXaLpJH6t2swCGS7Zb9KmV9ecqLYUsiGat4UETb0c3Hp36+CdD/
cNKnm044Ey721nnye3IjrpBPwmGerxv+vteLu+/N6aKpU4uyHcp1Vvto5chtM5xb8m7a3e9Qvse1
Cr6SfLh2fXZVNb0yEwW1T2Ymg3X+LkVTHscy0GnBNLCRenr1hBCCXuzMJPeBoAGAJ/fyuGET02w9
jcSSp0be4Pnm3++WuJr1KemJkf/3D/zzlYq6VRRwEvv3G/BjuoufrVyQS3dOA9F9arO7o7n9Sc33
UDuaW5tJZHvuPZ4FJNxfttiikFy6dzvFtpR16tkJhhLFhnCFMOA++YqqYU1W6SohwbjCmVjvZ9D4
w0D0uEH6kuRCh2GpVa6+Z6697N0NbVvtFTTfq1eXydmJWT25SadwWNCRMPnOiX91vh4Ms92KjPWr
18w2f1QIDTz3OurMbCdsLNx1Q1dXgneIfrp61blMfibf4+PdJw5D9aLf9M2UL9oeZ1MWJ4yw/e5t
0s3ZwwhKy11FfdqezIxDFzOpe+6S26D9sLHUt7g0sqWf9t9Za/1q0Bs2GtVhdL+ZMJ38Qhx9LCdO
wmegHdmPQpr1i9Q79JIoZI15yRtaAsG0I5xD4MRZmHkHO+Uoq/TiKWFhhguTBTsDVcjrBOk0KiVK
MXCENMM8DFNEsG0udKlZ03U3V/bbLR+HvEfNAF9OP64p4gOp3k8roraFDf3WA4tBmA1dtWp/mPKn
Ozu+pmlHbIMt+pp+qHIV8eYuPV1SWokodwr997AX+i5iPSHmLQn6yRfEiJAGCytc0VVr8qFx1qYV
GPcuYlyh6vRPLMPuxWNklIioIcxPYE4fW/Nkkw07FkSizMgbd+X4XbvJPtD95pB0z7VllUdhEgFr
DZflc5YuVSI3np5jlpLetpOwX8sZnD76iX4wkvzZZU+85g3vd+zfesN5m3u72Bl3eb/0yvLvEElG
+ZPBEKVu33W2urHnz05s3Vm23UBPegXiLbEK+1DOjmfi8ke6txA3Cmoj+sHOjkaIw0CBVuICNE8f
MLEcXK77/VAfXOl421Fx1gz7qN0WDSpZl985OdTbsOTqrhnKeS1tuVdh/U0JTbnIKnhbAatf5kka
izUz/d1aYmJjTwxe9Bjb0uQ5FaZ5MPsYBxhnSIx1hNDGkUSDnMJNkHCioAs1W3Suv6FxgmcNmFFz
Tugls4ltbwM2KTOmhl68GzNsWK0VHEchuh2Q4IZl1PCBdyNlFm7pm8royR+m4w7dq1pAJcMYXY/l
iuUge+/VgA/KTbbQg5xzqdsUVxABSVA0RvyOG1CzmHV06V7hm9CO4hrJWqfFcO2ygFviD3IuMiIf
o2jJWZOca262BQSpIM6+cSjGIiXLn0nSxb6MPdMovHmLFjjcJuiLw8TKXIeRs67mK1riosYVBXjY
Vqk1jsR6yd9S76w+O7HFy5Zdp2sb8EqbIabVS7I2QSVKLTqxIskVyTGLAl9q8ATxyqGyoX6d1EiS
ypxsXlYcs2OL9Omec1HoNzmm303Wl0sl8YcU2FU51rbpkIHLyMicsRPaRZSpnoUQ4RpxjB5In5OG
m7I3c1xGGxppNK1yYE2nfr8tFOsaC/+gltAbgpCFf7DNvKXWtONFMhFP3EnjhEBzMtuv3dQHGGUj
idsRFfwGd6RYNmZbblXksX8fjedKMFlmexEgPyYzeBITfkoX+WBb1ALp2tkR6XDyO7YCcU/6GOfl
TYMMgMPXyBfK4MyD1YfuICbOeDeehlL+tmv/s2wn+ICvuYE53iEBshB0RNj+S1SR/ktT3zsnRfte
FrTDuFGcn0M3/Opj88OWabk1CU6cJ06uBnuku9vPWSWJY61o4Hi2WeYfUUvyfaJnp9qR1Hzp4ZYr
40KyBv6k1PUXaaNXtrDx2Z5vStbatAV6S8NBS7NMKl0mRIumGh1CUQSa6MvZmHnU7qEK5GsnPdAN
w2C/CIln9PxGard3NG1TWK6H+dWmeUBvIYX7oQswtbdW9uj+cWr9J0n8kNlevHT89F1z6vLm/Rdj
Z7YcN7Jl2V8py+fGbXfAMZXVvQ8xD4xgcBAp6QVGURTmecYX9X/0j/UCeLsrM+taVlua0cQURQYR
gLufc/Zeu4ftEQRkSk+vg4PiqNHhINHBf3T9AxbM4sRJksregaFnI74+1CVtsDrXctSt041p7LuE
EURTSNyFI7iHUeA9KSb/FowAbFur5pW3Nf0Ir9aOQfpjsO+aQJZX36rxF8MUcvtvnSyRmMI494k5
dKssIu8DOXaVR9gfXm19bJBV+7OiDDFV7tc4HT3ksq6h74IplYe0cb6b02idivGQyXygWpzH+bR0
lQmJMZpJQnn5HDsxMnkUoTWysF6cpw7RTDvrS0ixX5dwXHg/8SoIjZ5Dzf0qYMocRJxvSouZn8/c
a1WpmjTzvriQ2DxQujTGunGxBWdB1WNZpvU8My/ChCO7VzGoJOrrhKPfPRUGB2Gh7QeaqVeP4bfi
ib8WeKhkdjeUnn4cTQQhmR9EG61X+tnq3oPUKC6lqEnZq/t4o9jMNtiX9JUT2JcAnP2pAfh/IMgp
QB5fboEqq40jslfPqpA+j+O3tq/pyAT4XjtAPDikCnT7YN7sNkaJkIQ/0TN1O8XRmw0iLpjEj+lW
UJ3SpIqGGU8QkLLd7AtSERA+Br8aXW/Q/1Y5jhNcwYEGTy926lU4hr9SP3J2hT98pzKoj3PPu5dz
RpvVMp5KtIcca9S+bXA8dZ3brX2gTptahg9gGb8rDH6Ix4rnBHv4Xd9ne3Qq76EY3uBl7LUcoS+Y
RH1T4WdHYX1MRrvfB11XUHTTrSBwBL5GfqwTeqIS9fk2C6S5rycS0TU9AxGaoesrBn4nF80qY0ft
TdMC46CFlvlaCPupMCO8LLkGOANs71EJa9p382y7Qdm0S33Hu5eGjb25hmXfjHI81M30UlTxTSIN
7nzVbIc+Zp1vmjlbkvSuAlUHHWjG/TR1N01BCHwXbcKA6GIMTA9lUz9Zfd8fD1TYABt6kjISCSrM
5v1mR9gDjYq3SBuE6N7LBPm/Txeb4ul53dW+OttJDbNPbuHe2VdTc3466aRWRQNMsSx7bR0L58Ur
0QCEhQarH01zT5PlscugvObBt3jsu+uAG5r23LTGVSLPnO6cHXq0jUV0Ak2e6llgBoKtMuJaHG8y
jaqd3ad4t7FJOsOrm0XlJo0l4yfQITbjn1WlT2+9748rr36dImRxVhxDuci5bp35fcShtCMOpVqr
XsfrH+sAfXpjOwXt48SYjgGb1a7Heh7I9oaxMt3yV4TJaCWt4qPIWQZEg7y4ejMMJufI3eudDriT
th63YaSaOy2PupVhFYjkwsA+GtWulgYAbSu4Ml38gSRx2jacBI24De68yDnqA0T9KnWwcmkcBJcP
yreTm+uLj0In0rWqaNgWxQt05w9YG9pa5dGwc2p9r0PNZv2gI97qGqrSPDx4JsuykYYMM6IOO4P5
EvY1vwwHMNTF+W7yP0KraS+DoXEIFbxCM+Y9RdK6T9Dq6mmnnRMmKlCPiDabWLyTn6r39nkhOUYF
2Zvq9DdOIeE2wqDOaCzrz13ObKYNv5n91N1XVBjkC/k7pan67LbhHShbiTiOE1Xn9+TK5dd+JMI7
rszumRYnk2J/3NnmCJ4YIsaLSEx0x3X7S4/aeJOqS1aV3UXTUNtTLxC+o+Hpm8ILpvVpg4oqwqJA
6BNSkY1MUgc1ivkesT3QH4Ph43DtjJK2jxysw6QX0GiiDIZYc/RdUIxIQceN8An20Urkn1qO7zCr
uCI+JTku241XY+JxS/lYuYG+ZSB/6EvfI9IC5oIRaRfPZnsHgsYca6aChz+IO5kYyHNItE0awEA1
sUnVlAks8SvbKZ/YC+AoEvXMwDx/kp4iMC4i4SrOmevzyOfUUmhUKUUFE1UHyFwG1qbOJWbP2pPM
DrsDBSPDg5R+rM66U1kcaut+JPbPcl8LvWt2uTYlEL6MY9BirED4Q9Bt8MMLyXGxmnJO0ewxqzVj
89jrrrO1x27vpuRMoUxtL6WbohkHGmaTPXNaPjDW/G7pibnvI+7UmT7B8i2e4hxpeDCxWMVg4nLN
KTGnArlmSh7jOqC/Hw+pvq5M2HuYPfDNzvg/8PjuvrALZ28aePVa+9HvfPG0gNE+Ay9ik8mt8rMd
4TLm3uol+ruRrrcK4p8WQRV72+2Puc/EN5lVzXmv5IlUuMcxMSBwz/BGnbjTTVf2xk6hKo8Na92R
dABq1AovaYb1Z+wk5AiU3q3bRxsrGrR7O2GHjAsjefHL94GkhiefhFTcOsDrgCvCZTI4u2MbsFZZ
alibULjOg5/QCOnmHympc/eNjaxP7+t7neTlpAv2ak4vtjKGNIMZpPdVAswV6Mg9O1hKWzELbiCA
v0PruydJxTz11Oaz6GwhXNqNyDcG5pV7Ag4/msrt2Hzrp9JPMp6Fun5avsoMpmGHvsg7Z5h+K1ej
nIxjAo2HgnOXFt0v2LfR0a4LpdAy9JNkHoFsU6suy0Vfoj9cvUbAB6eLJLpcg7BEfGIW0KzO2uLV
aYHtuyEcF6/wHlhje2Y9/jZLDBRMtnau4jiEXMDApyyY6VpFeW1q37rQfJ5zcHCSzTkCS5YIrZq1
0mBElKaXr0u9KNeg1VCftAjC5xOohTvV5Ldbs3JSHs/ZOBVx531dqrNWhPd+b06nmsqzLRKsT0YU
XahW86OHVSJSUN7JDLCTbTlo4tAXtn60pIfXJKzNz+BMQ5l3qtIYR5EnvcpD70XmxXQ3oVbaS9d5
reDYn0LTov0XK1IMi2b4ZFT2bujusRfSiWPXvVv+5AW4PyqrSB+Gxt76ut098+XLTeQR+o1rjlPc
8qFlocjyaFVCKbrXa+cxzghGd+k+rKaOYpZcr4gbOKiZStrFxtMQyDYakZmcWR4kZiMGNZZ4wgyC
3UwG6aZIKT5TOvHnqZEnW6A6nXCdHqfKBfqEbcphNcWy81i6hnhR03gccEU2Mx481HhpPhOCESvC
asn2hlQ47kSDCiTV0T03CHcRYAcjxN85QEiLWoiO8QzYske5GxTW+tL1U4ys7CrhQK6gL5BS+9H7
J89TNz6jcJY8nDB2JVLYsTkKNERkmmEjUSra+L6jsb1z7Ha68BuO7HvN0JCt8Qxe5s+GNvIRRDPb
HaMRwChyxnKozKd6dJ5duNPXmnMiLk7zXGAeYshcbNqWVgnm2IECcUT9pGHuUCmUGEE8+w0V/4Y7
AflGqjn0UvnnphGFP4qQPLnC3EkPpUyqRfbnOx6EgUshRLigYJ9wozi7+oUnfgx+whKCUG899QE4
CeX+KnJ8wRzJvbNGmHw4SiakSY3Is5TwHsfA73bTDO7P/DzdAFJzDg5mkRdOPLRJB4PzSVYYGfrW
aNxrIpv2YdE/t7U4kdHI6zZQbg49KWIRs9sLxUB1CEV5bOqW3Kfe+wCltvbc1ZLy5gU+ITN97FwQ
UY1bXQycgwmGf/gEwncNvVeHKNjlgzBGUl9IhSI9ALZRIsIrZ1YO16P/yE4CvdWbDDZMNzl+vn7N
T16EeiwZjXC2RKDl+uHBhP+6CRpMsmgEeBfrhnNZECWHgVBdFaLLQ2+d7GArVNusH1lGKg1FXdUc
rGzyHnpgTSkeZHNy5RvrBkOByRj3k2N+tI2hfaGpDwRovl5QmROaxtzDuv7khrn9EHfmIUj8o076
1gozWYm8Gz+7G6itESYIjZjZX5nr3+Yd/Nj4oLFImLs3NB3zuaeZHF+Lj9JVuMu5jW/L5bbzrj4s
jzteYYaOcyvHZCcvmA9tPZ2xM9IIm35/ipcO9WjhOF8m98kb22Aje6cmwAAo0mf0Lh0v8m9qzd5/
7m0eApZ8jSv7RnUdHFDwTjhUlb2NCTDbxSZOmoLBFrW1VR40/vqA7BhwCSyrdVugao4nc+8m+CJX
Uot+Ynkme9ulHUEpPiGnrZyEXkJbT/sUVfFzCuT4OM75MiBywXUJsekwN6HJT29izuTKZGWelx3g
M05vWaSxYRmn3il2qefr1yUB0K3wsQ22bq6N0rQ2svQORtVoGy2su82ELfrereUHPx3aKtdB0OQB
uOANvrWZxlw+A3agm1wZ3UOc5ye/l68WDdMHrUUUksv+begDsjjoLDT26yckWc1nqynM3EvfjOYZ
Q66LBxh5gk5nZwfc2L5VDSL2SEvRVGoMJl1L+wJhvdj0ljqwyfyIEVe/TiN9bKwbJK0hpALDOq/e
lY6Ak7iBLzmTkmZmpU+4WRmpc3TG/UyWpGHmnOTKML+Lo2l8dzRt1Y56hDz5hw8G7T5r0fi1g2/f
efWAurqdOWFefRfbBBUqw0eRCQ8Kzi20KzSOpcMPir7oObwQ/tkodiHukUMeMGwmBXRjtPXwsKyd
+IKYMkQRaEFDw8gzMY6dQ+OyeUvWw6jZZKG5XSKLhhAgVJCZu897TW9xXadKfSfgxcZ0aEC7SRt8
KA0z0MkcMYhpbn8YMv17G/bRFubFcMvT9oSnjkOGj5NLTIY6BQb6j2I08ONpdJaiMPzJhTZehZKU
ZyUEZ4g6BT2fo6ab7UGIDDN9rMDak1QXYE7MdE9/yDIfz4Be5Q/dIROEkGmMJbakrKI0aNXKmBp6
DIaZYUQU2sHrqJTzXkPaMsdbFyZQq7rmuRiU6Da9AR7E7qo1Iobhajnlue72yaA392QcROsyDB3Q
1ZyUUvwyy9ValkIaouJHovRo484rgydTLAiW2Z6IivhQdpRui5lLQV+lQ9866e++Aay13yzsYt52
7jrdDVDzDsG1cXTIYx3+2eWyxbjKtrZxILW6uHcE1XfrG9ssquXBXlaqiiS6kon1rtTx5jgzU7Yr
bDjIpk9+gOMeBAmcHNB/jE0YbohZ/bb8VKmb7l7JhCb8nN+B6LclFk0nO5intpCyOpI5SP7a6Lz7
jXo2Wqd9tDoeg9ALmPEiduY0PtT3eFNnaEZ11bvxqBeZtVeDGf8Ya0SOYRbjT+0LufXbpLiNGYKj
ULTmte28bxpMzR8DXGK0DKLfS26GVV8N6Q7gPXCZ+eEZKJkwBuAljUp/HeR98hgXc1gsKq3MrKuH
umMCKFPr0ZEjUM25M0xuz6ZwMv+uRd97hUb+QxNueywAlNHkBgHeFpBNRjsgiYXQ7pg4SjpoHL2N
jk2757C40e3ZmkPO9225NIwoUWBN/qWaJ/G5EO0hxsh69mOOQpGvtEOqRzl2Bg5cLqXAWTPzS1BC
Tx3q+j4Dfw0EjBdrJxRFg3PBzLBp4Tquzcgoj6kEeVpFcOyTGdQ84e7FdwEtM7H5FnGKwkURGXP0
dUgZXZbgjp2T1ktpvwGKtJ8ak0VBz4J5XgmC3aolCwu0mFOZBxYGiVKhwitcxtmwe0c3U0BWkI4t
gel9bU0rxynDuybFrafL9MUc6+FtWQEYXhXnAcfvti15MkZVdBvRIYBudJb/OhrIecWIg8fPSq5F
GnQcqVm7kr5CPm6QkQpIiTVZR7FHsNzQoa2wEClgUE9wH2dZehc24QRjY0TJ6ve3YjbxZbjTNtIp
+BauBrWpL0m3jfEjBXk1XKJfDYupFX+zq7G9umFmr7PYTA/g9jFIs62uXKzDj8osLy6CAGPI5VWh
/1pn+Hp2vER5oG+9Gst+G9iUtcsVrwKVY+3H+74ET6LFsHZTJjiVTr11obeJYU+gOXToz2yLqiqO
eTX+pGvjr3PZVUSK/oQOjJaxI23ABPFTOZq79Wx0V0znS4xSGVZ+v2a38IjbQ935lWQosR+GsMPT
SdSQgNGF0IAbqn+cSDN/FJjOdnmnD7fPq5V1Q4ColSfCKFusMkACEAp1ivsgBhxL/lqDjFYeaP0P
nAmgnRQqO8BQ8M+xozgKzXuvYKHd1Bzdt8t+jH+Kb4KzUhxa5Kw8etSWJrLs5o3cVP0YzMdxYTaY
XGsN4WhhYbEc2tUwcms2ifkUlia6q9HktUt01POaB/C7Etew8bpLVaIpd2EBLJEEk6K0nkjdPHhA
RVZgfpi8UCwoPb+nQ+ZuKhdTqcZXbA3ZB+ClZ0qX8O78wg7u86Y/qEZ7APMaMf3q4JOEiF9wDdFW
BXBbaKl6isjLwXRUyV0TpO16KTi7ILp3gra+8+sSmR6CrONSpOa1gXjVD5/68X651zMH127fF3B/
ouGeLql9XkpUoNRIwSxyoQjjuudJkxuaxBUJFoD5e1tjQ5ydYkuYItNQtdUazAkuXpr7vA82zWA/
GzxGj6oLzQtmgMdKyPbYGfKOXm2xbhHcnSYIcOgXtfrcmv5L6WfbwhyxeGetunN081tuD9wR8xHK
6Fjf+0meoTVU55rwpxrHma/oRoIYofIRAbzTbjhltXMzgakQSjqKNXY+3q1OuwO9GF5g+9FIQPyP
Xs7E7KLjIQ0rqa6I4TtUorF2JLxFja15FyRlufnsEDAEs8GgXaNGvoRjChSxS+prxnz3UnlzCvU3
bsacLc3V7oNJYaYwphe9Q7uOggPErtUiNiv9Bhvpza8w7Du4EvxE33QOjAUUXt65R6GKmjyZ39lI
o1jmNybX4dbkvbPFNqMQYvXbEWyHWSXaLdEVb4tjuetwMOvXZWmfmuZlIK58imJ5PyD0W6cSV2kx
5cfGNI3HooUzZRErDHY2MU7C196dXLxOoQh+mA4j36wF1IO65hltQNkgv7FgYd+LsvxCYTXcqbQr
9x7hDlD9aBONERAXKbr+qNdqNda4sMcUYufnAVfLw28az+hrVjrTKoxr60IPFHToWHwrRdJfp4q0
4rgOkM8bX+yu8y/NmAY3jIr2Vk/ojbWT7d/Kc3q3bB+9Aynnc/GPrcnbG/Nozmnq5LL8qW5xmXY4
Mg9e0KmbVuWvrdDDrzUaUnvo72OFfJNMb/iFAPN50Ro/l/z6fDDp/MGv76n2d3zFzuTAOGttwzP+
wgO9ofzQwtk5D4EWnKl+CHhA5dLJ4zBV4SO1QPQST1StpXixU+sQgn0zHKuZVjrdVZ8kqPUYy+Gu
N0fkDYM/oF9rnmtHQmrpyycMKcwR8JpCs/D7F1owWJyr/hh5AGeW+0T3sbE3w8Yq44wwhQQQeOep
VRz770sppcLqR5h9W34S2iX5lCmWxL59CqJJd1nihuiCznpPc0luQsngPdYYOGQ+ZDA1x3XSNhsu
SwOByS4QDm62VUps8R3JxL9KySjO15voOobFUvZQeDgSAp89wHpk/XvqkC5tk1jrdnKYusfPhTmw
1rqBs3i5uTT4pAmK/b7EwY++1/CPsuH0gKgpfcY6rTjg9lSjozvpa44k/iVrvzBbW/m9R22byO9B
A/rcHIqf1vwYxoiY9iQTkB4JJe8JBsZqKCrvjhMWEK6OLTsoj4OJKy8tzdfE97SX0eFgEfBuoj2I
3Xuboyj8ON1/n6IXnRien1PDEiKaOHt0xpiylGjmw7I4CtLeX8nvfbHyIXkoAkt7ADj2UOd9/TUq
GbNjAfN3EqvF19AZEJJpIgQn1VM3IiKb93B0yZcIENa4FGjzhxzAyYhm47iUgUInvyjJjP6iBSMo
J7d8cfCCLNvMFMG7VqqttFWcE0PwGffhKEFOcwHrxWu2bhKiHxuTfGfWDIUoILdL6EXSVOYpH+on
3V/8D0Li8cJw1xXl+T8/FCmJBYJB1xkl6D2qFJ0+RRDfkVwm97GVsTiPAGeBiG4cj8HlsjFWIyly
nMarQ2q4+jpllvdBfBfAsrECN14TPOsHsBMdxup3Ilchg+Wg2kcubxk+mP6ki7m+qlHV5m7IRJ8e
F+WTytf2FKGKoDNtn2GDuXujaU5dEGqQKFWGNd+DwiIyxlYF5oRQFPE+U/Qg8pzDvze3VaPezGlP
tbeEpLl95/LdLFR0K90qmhvtrfxeVC0vb/DD79kEmUzr0CHSZGa9MZrHqKouRIBO98C6AfMm+MZD
VFInppnqmX3H27gGkuPWNemrcGRYSh9rag7+HDltibE+WNBMaIhgFcl9azjUPZaPIumaczs5wWa2
c2KqHSBPZ+QloIv7UeVau+4s2qTca/GXNjm5S3wRVk6gPZENRahQmG0gz/qdNh2LvC8+d3gtQwrb
WDVOUV1+LDdTbUGAizqeP1N01UPWRe8JJerGoAnHgmC8xh4hX/OlZWfdRIYIvo7ApgJj/Mp6dgjM
Klr7sTCfDH96TsAQnGjfVU9oSL3TcvOlFlirsiBmXDd16Opo9aTmmvsqQmaFUphE8p9WnBxgQmBo
HC5zq/BzIrHkxUe5HxzrSsmN13ESDuOpuRpR/eAYeXyUfmezxzv+RTngbwDduibYtI5sybWFyQLw
hlGv0qhOL8pD0gP55hL2uX9c3oZKQ/BtDvKOCRpzacfgdFD10Gbo2oVSeXvRp956iWgrQg5otBCe
4UPZexwQwdoin5cpCZYWwlEPAl9IEJCTWE/MqcJcPPhWZv0UVnVtDVApDQ24DefONZWafuMYah/z
nENuRJ3rD7H2XDCkX2UD4grYqZe4cG6l0dFiDGmBLb1UGIdBdlP1EGzHrPsJxGrGaDbEMAU4opBR
9citiWZLk+6hz6nagf/FyMyE/sVLvGjHL0kayfw9HLHuDW9be53xhRrkZ5zSRUYCP4HboDAXROnu
R7f175Z67rOzUH7PSXR7rBRZQbONXUv189J0NTgAz81Puzdnr0/2i8ZmiwrdcC9jT37AcpMtp6Jl
ddSUD95MR7u1/L/YLum4JNbDVNqvw9zJVwQxHp0YuyQI4B3FwAvDaIeLaNhX2nDgMSoo4cuneugQ
PZMKMTMRv8XwCF9bilLclOMJ6d4ZA252s4iOuUk2++XnTQ5IXuJLy42Xif5mCTNEmkSgAWBz4lFb
UnisaAwfiUK9WXqAqTB1ebfqWZUr6o2wwmbrj12+R33RrwiN+IpUHjfTyD6/PNFmaV5Kg+wwbSJ1
t7V+el76gPm6ZdMvHXqI58LujFcCNh+xAMO67e2OGQk4sChu0LFHWXk0x+hH3OTpUcKTuTYeGid2
jyO+U9C2gu4H8YIb32x+CTpyjw5uw1UdG5KEGjpRy1u4/CyzI7LAo7q4C2zR3S1/Uhauus+Op4We
G7tMfU8QL/osnfZvmcln2CreJedox7rEyGH5ChMJXpzAzXB8Kv+Q/DdEVzhFw2YipR49OtDy8Orz
4O5JAEAxNS9oVhK/TeiwljipifiFso7J7kMi/NVGtzRnelBD6ll9WF5yygDo0FsnocJp9/l4+jMH
v4K/WqRdvF6WdxRNxZ0x+uX5MwcYCaa6C/OPyg6cbwIP8a5AKK8TKQNaKN71kR6dunR4SuvhRXGk
XMqYLBmna6ehLK92fltSg4rBuAu6fKKM4c+pzrw0fk3AMl8QBf3oDTSnn8eUwiXeXXfD/pYJnher
yb7GOlJ2K6RuJKY62S/HV0y9LkcCu9s1yZOhEU5Rzhiv5YnLKIfxxdOmH6uHjoHAeVTje4hp+4aN
yb6lyRQeayXhHsfDWyGSC6gV5gqSOA1uVUmHkw8mTvJr3g7Uve5K7yz9y+SI2+durxz9zoAl01Hs
XutMVQ8Wd8pad4jSWJrmKkE73rNRhqlzJuM3p3MD28OXmXW/JLX+z/fh3/0P+DTJ6OdZ/Y//4PP3
vIDLARvvT5/+4xK+EzeT/2r+Y/5n/+/L/viP/rH/yK9v6Uf9l1/0jMU8T//8JX/4tvz0f766zVvz
9odPtlkDnvKh/ajGx4+6TZrlJfB7zF/5//uX//axfJfnsfj4+2/vecthn+/mh3n22z//6vjz77+5
znKdPi/T/O3/+Xfzr/j33/bV//5f7x9//vqPt7r5+2+6+zcoEszaLd22HNNU9m//1n/MfyPdvxHO
KwyBzV3aji1Jvc3yqgn+/puSf7NNWwnC0XUB31WRl1rn7fxXhvqb7ZqmTfPEMA1TmtZv//fX/sPb
959v579lbXqDctHUvJo/xUnrkhmYaVs8VownpW3Nwa3vb6yHPl8t/4cyOpkq3wIDVI64960JX7AB
gqIn+wBBBbXREG8hcmHrHQlmcTpCPOoxe4aDX8+ZYy7+ZaKXfSPAU24Nm0pj3UmyoTgEhb4RxatN
4MX1dxf3n7/E71+01HlRn7fm/F7Yy4vmYlrKVRaJkvYcJ/y7F50loq7kONe3hlFsm7S/N7IJEBPD
S0VGSIW4q/BNzjxOf/MdsDz5APOUYerhv3kh/+rqOQ4RYg6oSoPzzh9fiCFK381M+lpRPIUb8FlM
qUxR7SaIX2ticA92af1ymatglaH6xwwNDsmdfv31y7D+xeVAi2uZOk+1xWzoj6/CC3BU+17ocxYh
oquCKsgxmWn+hAQgJVPur3+atOew3t9ffl0XHHLnBHKbO0eYf7r8HW4lb9boz9KBFlwz5gRPvWld
RRAuHUqpY2CFHWc9R2gqIXmNkF8j726qm/Q8Sm4AS5zSvn8N7E0bEG2BthECjKxW7CPF1pLSoQFA
pF7ckzNQRvXPHPFwUUt5xNqvH6x0gscFxB4z2GMnyuRYxTjth8J9ES2xHVlZ+oc4wtTaRFH4JPCu
GXpKEGkhofRhiE88sIolcRFBHO4kMUt3GZz/vEvPeYV28ilNp/G5R2jggNTf1kisCZJ2X5qWKIRE
pjeiimZZkAsLtgeVEoLGCCyr3lSS5Fn2hF/t7E7U68eIe+9W9s2+x51KTF4k92gU9+PAVFeE9ARr
O5gTiDJe14QoNfDiE7X5upj6S6R081KNHCYSvTn25nDQNDTh+HewBkBvXfdAkC30OtdUoeyPS8Ip
EmFcm37o4fCGl16QEqagtA3BucYaOmTYSyHb+OBUhb0ZLP857vLnRO17RwV7U5Xfp0qfIzHMV4+o
MJeYy+9FB/7Z6i1/45IOuhnn1AXXR12Q+dT7nICIgcIecRR6qS4KO11juNnJ9n3iq+soo2dY3Ig3
CvcNnoETncEDuV3jmTTl6WjYzZfBwjPpVt7VyxEJEVYnTrRAegZAZnqlEG5neaN+ql9lMbYvBYiV
FjPKzijc8YkOwtwY76CLuBU9sqZ6xiUsrgNgKlDG+pk2eUQnTsKTqUkTkq0X7gxB0qVpm0iGImie
OhqNXZchktJ8/2vKEIefb/7y3LQ7Oa5NXKyTd/jfmU57DnbZeSS+aDtUr31Vsn0BAowai944zj04
C8LuAI6PCE3++qHT3X/xzDmuLmHq0PVUy5L4uyUvz2w9DQvA+4pyWSWQgnTCpJXCU9d1e9u01Nlw
fFCV9vewQJYn0ty7don+0EtAdFPaP/dhe4yoh2/eMwZcZwtQhfRCDskV2pYKxui2fBZ1jcTbwfOj
uZM4+FNxQcIQnlvnvwmpl/Ma8cc1BGmGZRvYCTi+SEf8cc0SYlRBzwFy3WEE3ijAvBft0R7ncPJS
tbiw4N3q9DVmBV0GmX9JJgV35G1zgoH++uKq//pidCmFLU1hOvxn/SmdPKnzJJRDyVUzYe3atiI3
u3HIB2r94n5MCXhQsVTk0fIhmFEvsSXkttFM5qvwOZFYFz2jcpkWJ4dsgUsR6SDvDJ7r3rkLola+
FwYCXZ8Y1BsJqaDhdOxaDF2hNsAYj4RBhKc691o7XrrSKp7oDGoMpSIoPmFkfKkJwtppUvyyDfoR
rdF7r7qf0m7PAmufFJ73mhX1t3TKcaM4XMK/vjzS+K83n65L22UnULruElT0xzeL+3ngrBmwzYHU
2EVCJ40uIcy10cDzS8TSjUcLzC5y8aVyTBhaTvzhRpi7nLxnX2jQijWmfe+V5XhkKriC5x6Sy5Al
98pKvY2MHP05BOmjMca8onYYHhlhpjvDm558cFboek0cpxnUKMZTjyWy75VjNg7saDk+4R9pMemP
EO9M617re/uhSrL+agTubvks9po35BsjA0z8vGNgsf7MV9UKPfrXPrrhIOruzFa2FBqN2Aq/ox0M
ax8FUWA9Jf2QbuoIhQ9J1NyLlfOGKvkhU8b04cMAjqBETQhvH4Ye4SEnloMYkLWD7x6pZPoQdwgo
7bJy1AHVc8GjNqrVJNoSS4eJ4XfQiksqJB8c9L4szYL2tPoFYh1IlgZmkfeE0VJc62sXvfwqbBGd
IhRyHjw8AgAB3eKH1A7B0Da3Islx04AeXk/ueHSzurpYRVhhom7OcHfk0a1UedFZHBHkQx9V1mQf
SnTvTQk4sLDBl+teuyvmyyMH2BBTCEO6TnX9S9OqBy1T1pM7oQY3oAmVFD1x2Zrc5KV8ftKiOZM3
1czHPK4wyzRMulxHdiuzATCLb/lRa8LqyesnB7osgMpPnSRdGmgnCWIFBMlCL6qLrhzngfHGOTcw
4QYhqlAdFo7REC4y/wmptX3861vc+fOJEhyQtDiFW9LVhSUVx/3fnygTq6/HUmMiGJnmc1AG2F+Y
0Ab0ww8IYIFDB+o2xEhKZAEVQxM+75RLW3eCOtgLevYUFhSHkXkXVVNxtgLaR2MacgK2zMIADRVX
p0r5TxOOkFekqI95O4oHk4M3wTX1bW6EfzWElR1EX7PfetMpDJtkZ8cQJVQHgacyQ2s7psP4uHxI
43jnVDiSbaL6hrqAmeV0zl3SZhglUocwsnrNgjb9RHcGCyhMMqyMZr3J0gZl/vitbvVqlTQoZwfO
ILvez8fvNRhIOw6LlzFirt0X6VpFunNE4dmfZaWDfo2cFztic4EJyazKkaAXrZnm36fcjA4jm3yE
QpyM5IZH8NmOvo9HqBzb9nvHeAkTu/HiGZlxlMKpPv+/2daHsJbWFz+1ilPQ4If963dW/vlwzDvL
aJryxjWULZX7pyN63LWprfO2M46ZBXZ5+2q1zLUHcu6SKcXsEvTZY+ozjahtX79Vo4hROnvqiMRY
VZW5V1mWrGE8oEtzdf3p//B1Xj2SKl0W/UVI+IDX9D7LV3W9oLYQBB4C9+tnkZ9Go5FGI12hyr5t
qjIh4sQ5e6/9/397nP+WW+t/7YSOa9ohM1XP9P+PxdUZUcxFgsV1oA9GVyK4FGhDTgUeExqaMzXb
bA00+PJon9pLsLAbf3b0Wll+5/eaNPq4KJ3T44LnmOAFMrw3tTndH1nlD8VyioMtIBMEOUi9HYso
eRc2K7AMy/xCvE5+9RkTBlTSixpC78KqVu+28ke0baRZlvdJ59VZ2p6BhsquPyZBAz4uy306OQ19
qHBJVZfezi3mFGZ44byDEoqjrjlHdolbthvY3OycrK6kdY+PV48LCiwYn4zSQOO6zrqMA4tUrsx8
ixJKdFe5uLlCJXb1LOu1rMf8knp+ftG4ATbazvOXJekotkdYre5ijihY1bRfEI9bf3fTCPtnqKqT
tgQdM9p7RND1Dq505hJuaIafxRj8lkKOfyRpe35mEKboeOO5UhbIa3t0PmnrI7/oWmosu31uPNPY
hkM9kQ5lZu+F+GWgiRRFu+3oVL7UIFC3Kgyjo68jn1w1OlWyLv94FjMK2vyMtGVUgO/GU1BF/AHd
5hbqHspoP6/qLeNhd2PSPU6nYCTltvPuEzEO0nfMc58k1vnxlQlGIEErUVU+EomgdveuDc9I2zo4
0D+oVoXTLiHyCAh6fHU4L5iPRXBMSw5PMQ16FoD0mMdtT38cRaGZOfYCL5bXeiAnSonOYifJ/0GT
WlvVCJs+jGymFLCtUF4rAiUJAB+y2T4I+CbXFqPZCteZuGa5lZyJWT+7tTne2Tyx3BHf0pZoq7nt
+0/FCMMAXFQa1UcS5uVW5+Q80cT0Uc0G1rlrMvv8+KpyMxSBudl9QmxiYnrnIxi2BiTlye7azyQd
vctEwbLKs9p+cYXYjcQ13adS3lsQhecUP/JUqurcAtgeGSqO3dXJy2FvFM1fvL/ddWh1dGqLKtvG
bjAXRAT/RtFHk9X5I+P6Oz47Xdxjgx6JDQ9HlxCHxN5LI+9JC5iJANlJE3UUVQ6nu7WLHi2mY/NK
/V/cqSI2TjE9M7sof4motFdmOzdPVWomtG3hUj3+h+0/uaIkFNx3ni2M9nCT0XUlS0RhnMfdoTky
OcOqXBbN3ShjuFgRAMqQAGnEdVKeMmi0m7aZp13tZeIQLxjr2mD2a0UJIsx6Jq8PQRdqyJmouZyM
NcPAXsR8BHMyUeekUMVeusNkG0HbwvrqIkS+g/pfdVM//10ErojSoreoN5mo2hk0QVJ6iJtYcqCG
YLh3zo12Etzp5UW2hAY5BCySWWmJWy+VdxySlPAc+vUDRfJNjU25sptQrFvXjTcBCJmD2VfT2TTE
dNKdv2rN0j/kVdyCfx97ZmsEO81MJZkM+yXom6A8VET2UDrH2W1kYruJIu5MNxU+NUv3XMSOOiRh
DPhlkUpWtVg3NBo4p+MDqrCZrgbfyv7h5mNGuh09EpOrfPpKRiXQwJOqi3PXk5C5KtXUP3b8uOqC
VPi9Z+JEENV/X7IF8txlmtGBmd0lzZ8XB//w3WU+jLo+/4l9J1sZGbBt0fbJpkHjdm7Buuchcz/u
kvKVTjAGYiRselcjdSHDzQ7pL8D/UaX4BsdoUzhP065jZEAMinefgaWv67gvrmSAglRz1Hz17Zh/
AXYMbHQcF6RKEo6IHN0U+jSKeolpkYdAiX+Pz6Dy6E6EfMabqsnjZx2hGePYAhHuy6wM2O1NHeNq
tAkjVeD7Y1SLrf3R07c8jculyySi9wzoF+aD8CCLaYlzS0i7GIR7y1T+Z8p8cQsClR55Tq1FJ+Yd
3UoPnLIFIw1gIYVTjB8DgoGNsPL6OMBk/QrZkuUUMHSloh/TyvkMivI1azXrgut8OriYqTQ746hI
BIsRsvX2YH4UtUCaGk53fOmSint86lrDe4udGNvAFG361kKwEs6nMCA7rWxNrKSiKW/WcvHUWGC4
/jSj3v5EvHnl2LM1DGs+55m7OHf9eQc+gmCLrvhpgrwT7MiEmHDud1MH6CqKG6sL+4vM0npr6BIx
MzQO2IEkMQSVemYvQL+KLbi1oxEHVU6aQ9u/lf5gblWFlldIgrc5326t0mpe3di6poaKnn0HCTwU
Ch+uRlWd2TaQH2attyPlJ98nQ4Jv2AufJj+5AmlCvlnP8yWfib/pOcbvmyojkiK5ZG45b+OE5meU
1YycB/VpG8iOV/6YpZd4IgihG7svX86kz/XOl8wVuhiNdqAxUVTVXvIcMQekLKqiTcp7h00zjQ66
QQgPqjyGiFdaKHW0v3M0oHJJ/y4gKG8ThxJYViGyqwQJQtVFRlEhWKCqCF1iIH/CheqIFvKLlyLt
GMKn4mabaDX6EU+ixXx813lwvMPqo5Je9S2N+nkkdQERxmSAv2VS2Jfj1mkNfQ5HWARzBxCotKTz
nPnISwDMcdslJJwykC66un6dlm3a94wzAclJLIKfyoHVKeuK82FLV4vnJfNECzsW+JFjsVKrciIV
CyIRKnyTCAhkDNiAzZsbBXS3iEbsp3F6ml18hB6A0CIrgl1dZ8Wpyy3wG2VC9E2SaDRbIjwZziL8
ZePQjdt8ONVPGaTOa9vrdGeUof9sypDMMiLidGfQPXLVcJHNHNwSD/jcyHOJjZUohbhlqRxgGDRO
QdMGNvq7H1lPnSB6yMmGdJcRS8E7Asor82HfTmONcC7q3qScWFI4gxCI7JX4P1tkSmMuTw4r9+/K
JUFeeC0hLu1wAo6Xnv122mlY6pe4TuOnvnGNe+s+cw/aXzRrKhS51BNE3j6FzmTc3epFOMWpKkIw
2jaekF4j3dM5gI/FeEyK2zeHQ3Q+xN7bU+QzmZurUzjGfzJnRkjVjvmh0Zy4zHlK72UaeiuXdeCa
WPH4KoIBQJ/PmaFcZFCJl57NBhhpI8tsR4eESV3QBTcXhB5nxgCa5KI0yIs/w4TXrMsZirqk2+FG
AnvfWR0YjUbIUz+XI9QzeAGpC4gRUs3ESYBzKp7B7EabYfz0f9SzqD7JrRpvTP63gDhOg4XxnhhB
p9+3o4nxN/T/+pVFrlMZcjs0L3GorfP/XEQro0PHApVC19zWFp20ytSk//nFpXQbMh/yITxEVvEH
YRhwmBzZggrq77zH1Sux2t+crv/he3SDa9cgq6XM8v0gHOfpcQkMsDoyCziPKftej98PNc5Dl5Pq
5PdoWzP2bRVRO1qHLvHck8N9hX1G3wzI46ucx/hZmSI4ykj/MvKmPXit8S8C1fMU5eqPRYzNJjdk
cyrLpjkAg0FP2kANDKcqfzObpo5WIQPouvLdFZw3f492IYdsFbtXwyJPIBnD+dZ5xrSC7OheOwNB
qp1O69Brd0VZ+hcBwv0Zitwmbf4GFiJavieCayV94yc6/OXe7H1jz/brnNPedJk6Fd+wJMAu0fpa
+hs1MNQgIsEtiLEBKGQXg3rCaMn3Yyt9FSghX3orXj3eTMKD/JNH9KDVBfGd/SxdOUuULWrA3wmQ
i1QCExrziYc3aJon3YA1TRr/OhHDBeLK+gpGC9N/Z/Un1XfOLrVjVL+Go/OdQFa+kowfnsYytWmA
IwBI/8zzJBnet/Xa1ERnqC4vTyZpTD/0uYnTGQxyVKxnUhfoQ/E2iH/2VId3N5zLtSoR5XsiGMmk
KbDDT+XBdzr/paS3BUjlD7ITD1hsvktjwg5TO8TC4tjsJSLxf+KJn0IMagyJfsgSVrhTDRZEBisB
puE3pJNwWYYviJU7UMFlePY959KOur1Xrlvee0KNywi6jPuqa5LUvJmIdLveDjWlDIYKLK2GA3h3
+aqtgKaZDRybecr3OiXKEG1c9Z8L8v9z2iXdve6xUpkVyIUGefxuJhAQ7exTRSQkcIZKH53R/ykJ
Tf8Kh485LpC6+zgdY2D7W6J9QSi4DnGGqlGHOuQf1D6tdelHxR+HxHRZx+/Y1qeNXdT6WeJXWpVk
QWyKHjQjaXjOMe0AaNWjBfWIY/yurc18N7bWq1p6MLPp/khIANx0bkAW7WKBDQsYHza7Q50iIajr
FL+JO/cfFOLfhsthcNPMhf+ZT4CbOoI39o+Xg4edEliyd+v6OjiXZfwWi4YdIbYA7mBM4VtuhkuZ
QWAs4XcD43gHqIfQiiMeloCuwUqe8RjYqmhPMo9f0sXcHGItuE8o61VwxmMn8Dfmf0Wqgz2S9N95
Jv+1ScQ5Rank3IcCogKF/4bQ2jXu1eFa0lnwiaSlPoRid+KptilkTOceuvBzUuj4W85v4YJQcF4G
eiGbGXD0m2UbP02frcYPHt5D3GWC3FZbsQU8Sii8wn9shC0Hgl5aZNRusfPmPHytaV0Nc9V81Ci1
nvhg7wK2xEfO3OlajxwIH/+T4U4oUgfIhWd+Inx5zWpffuYp2nOVBqc0MoNTq0Cdgy+AH+VDcQOm
Q9e7TX73rTJvQxZzSE5zOhahTYCPYYGKLxJ4W123SbWE/GpxCJrl4J26SgAywFe2z1V24p9sLhU4
u7em8Fn+m4VmDEb1niVze0h9TbQNrekzcJR4K3NTfXUtkT1u8kLQcXuh+Z0cQjGKP7UnU0gC3rST
On1zh6m69nNB4msRGOt0UX70To8GvSzSk1/x+42pJ4cBxMId0PeqD1C59eQiHAX31dUAfpFG58RP
7Z1YWHxRL8HfmORI9YlykD9yadH9HESQHIcyiFBXFedi+TMM9U98wl8J08TDPC5Rxb1J2qjGFQN6
A8nf1NeM4mFX9V5W3omZBZdGMUubpVqBdVAXW0es9gZ9i8xYcML07VTVynUokv41TnT/2uTjOlP6
WDB3+gDBTC5DEztAjGziyLTI32rclKHXtJ9VGulLjTgFifC2HxrvbwraRGn5l24yeatx5r9i6J52
BcFeRtz1bCSw6Um9O0wKczdhGSIKjHvvevnLtKQc5+POQjy3ChcSoO92zyz5xOm53K/PXYHJoID9
R4KqSZJQRI8S78ZwDpyBQ00f+kRcg5Cw7aj9KmKCrN3gm6FCch/TLN23NeHArSSzt9eiOQ0GBv+g
tuWzmVkvA+kjn3mXU3839XxBLE1R45vkGnoEu6CI8u9tguOeo2FySI3p3SKGdN8zFowBNkp2EO25
59CD2JMacFLMGVc1iTMopZcaO+m7VwMwnDMV1QVlOJnrqiooBTP33arF9BWYnCORDhWkQnCgKGt7
+gbm98erCsq+GvS+A/O5SYALZLK4WOYcneop4GKW/0yrKfdOyK7YlDtXd/W18+YtDb5+XbWJtRfw
6eEOJem2ktMfiHHVPirhY0Wgwawyq442adk3pCGaXA1D32hMkCQ4uNl1DBf6VdwhXw3LF/T9bw2u
1yc/tPRbq+C25cb8WQ+cD0soCXPnSMID4vSSdiZnkEJzR483rKzmOQdo8EQ99j0A0LzAZcy3MjB/
8A5YryEmdIARYPN4kN3FEZMsRhiNBrxGp7WgMw6aSfqHOzTnhgbzP7U05JMAOL1hv4/jn8X4JoyR
tJ+HCNuz8/LGBLW80bPnvQo5btEYGwqKMcZZKJNFrXapBRfb9EiKV6wAp3rRxFakIfVdGL0l061f
LHVpk/XX2PnZDnX+O5rcedWZs3wyrWe12ILQAS0Rq/6xDqy9E/UxRgUm1w26mJWtmbYMeSHubRyK
e2f36SngeLzc0A2P/1fn5fOujVqOSV52a/yBeWKtfpoW+tg69jU+YRTBliIItvTeSarZJTXMYkPQ
O+KN3XpLExOFyBt8U/GUovdZk+ibrARd4DOyB+Kx0gDp4zjMW1mQ/pulZJBWWJrKMA7oSNZsbyUy
seUVdsPfbdG2m0XTtJ28OfhM+K0r3xgXPJAL6keVcCdaw7qGhhg/+auUhNVLvsEqqqN2l+CF2LsN
bQNla7mhr2DteXe9V5yxxbmBo0EQL5mZpDWZEKZQNmNxSS9thDcItMC4QiXvTU3+2+8NY20Vrnd1
8+wrsZnKhIDTOH3WJAhMDQ2VuhAYOPO+vyJrK09ST5h5dEAxOhNv1k7NdmCiS5J9CWKcUN3j8u49
mJaPt7Cbgp+GMao3Y4AGFwn3ucO5cfYfD8pyQYjGVgA48kQNs1ZjWf61A4zTTlPm73YwZrvETX4v
YKdDYc8l8TTB75yoqdWQ6OAL5Ke/wtoMaLFFwBz48uZlhXUrrLRZpS5xDZFSrP6jiyqmRrkasj1c
tZGNnyAkV+y42yb+jvQAWw89DlGmo3s2+QeDdBhuHiMO/PIb5ggayINPRmIOdOOKlR9XJTTsVnI2
7j9xEncE3Bjd+fFVOhbpWcOFYjXnBsJ/OqLLfJoLw3geqkhd6ym5GY6gwh0bgwoRXjgH/Po6yqK5
0N7Y5YXlfHQ5AVqmNF+w0/tXhtARkh9wUz6t1n1uU8ESPYL5xkr8N4exC6PV+cn0Ju9NZCDRCwKW
SiRor3yAH1bvmh99RG0o1Qr+r/cHTJBLhZ1gDc1CKA1hhAglKD9IhqNZGWd62WBh19cK9jahkToK
/lDSGW8eKqRdHLTFqUwLVi+Br5E5Ub6zOStyRwiEHqO+Kzsw3qwU+CPPoDlQ7OfQjRrf4RYbMFaZ
81cXckDueoxGYxc912bcPckGErNQxnMYx78A9iUnP5kilJzuB7gQqv2UftiqmpAKtGl4NQsrpkxI
jDWExWjfwZh8A5uGWI0fJyE84zjNml8a+k/D1h+9TM1LQnvmDfQagYr4sStW4K9GkIcWRdLEl0By
Yqjr8fx4acncx/eRq70UxXMCZ/vqGdreNXEyAd5K1nLpyz4umRsdfOn4RFFCSYnxKZMBB4F4m3E3
EF/sThSszTessQaoTha/E+HJY+rgEVV1vfdIEuWksvScwxaPaABtiIiG/mnIYUkzgKNANoPgYKUD
uaW4r9vUm14GO4ExuGBK51z9mPueGRykyqh31UnJHsBbmsk1QSDBEykvuDBHGlLp4gPi+9i3HEox
EJRgSIlAwb1khnhjaEIx2NnGPW6WjholKmMShVOSHV3Kj0HReGEAOz219ERXtjW9qVjZr1Q3W6L0
VvMAqgFdebUXhDcQM2akL2BxukvLwu8M89EXqXHLpcaF7dlfoG66ixommkXD9+NFWA+f8wgjCjcj
gEEuhtshHqvN+sRo6loGMvuBM+UjUsWTzqJzZZT62Rppgo7TtkpBWUR50q6mISFqz4efufJduz+k
ITgntgwmuIYRnrKphTZGDQNbO/9YYGlru9LxaqBGuA6+8VVE5l2WjvwTJ/N9Gttv8jSdTZl6/0qa
EhdOSoRJzHH04QT/gsngtjFGLY+jj3bKImNg71mu/4LcyWJ0ZI8nf0TK1CGiPtauiFYPDgxnIX/T
9tOwC8v3MCizF3M2m9e58Qj/0zOA1xbilqlcEylMKRi7Ed4yDP3FWYpraXOUecCaJL8Oi0biIUSK
0PoERA9jqlbeIlEIwI5dfPHyEKhPcV8yv+b3Y3wIVzoNiOro8KdiRvdO49TM5wTgB42UkFgo3ngK
GSQLooEompZw2Wca0bZg40mD8nOeVbiVDjeKltK6dJ1rEv0jvENR1egjulVHPUEZ3JxISc/ubZ5l
N6f+7tM5v/hafNeuj8lsKRgaHwpdqG118gZFvktFD7FeUoMeF9zC2YaY1mbz+BM9uO8WqvhAvjsC
HnFQeQlnJ87DDRvPVw1Met+NGUe8DDeRjpdqG5V6EWQ3kSH44ajowVtMypsuhX01sFELOthZaB0M
n0yqyMEUbJsmLNQ69Y85s7Z0nXsTeQl+tabMqJ6lcshbsuZfRqE4BwnXvxeOJy/xPNubmkH9ikP6
SGvOhV0qSK4KOBPthAalPE6kKFc9joFq2ntFcQQqs0G1lV4tQ6TnxJiISLDmrdamfzDyQP/QRMa2
g6TCgQ0kG8jKGLXIgUDC88TUf77UOVl9iYz3eYRkGMqaJqMwPzwm0P0o05Ml6JjX4tXJe3PfAKgg
1MjILkZssYzZCETdsmQF7LDyKfD83410N6Gy33IDHEDoi3PUBtzXld5QndU/co2IquCpbLgxTh1A
mexAUYspEazAyReAOsyhwJ4XDPFCvaDONcaLTwMSFb4k672vWmYLNUwgq+r2upgBwC0Ij05xzjMU
rY1Wk4UnB7kzzI5cCOW9i8cgOaxpJ091cOI9+tuV8cEZLRd2U3XQnvflpu1wsIHd4qvJWTbNqVpH
UdGziZflzcc/DupXr0g5e31sHQFn7zW4IdAASp+cwrbpIQGig+8VHtIRQ1dOC/Y2udabFeMgeryK
GvsT86BziQeXThx45K//fDX5bxZw0KcwQKs4dZ0ijUZEL8FQ74kKJFvRqZI/WpGfFXTjialMsWFi
g/NGT9jUJubeTlvs9TKjSorLYIkcqRqflZZRfxSBvkCkKz4sy0kuoXLMFcj1aF+TXLgpIUts3I5J
H/ENCz4NC4WjrO1AB59WVPWr0dNw8iK3fMIt+mhvApsvL0nnMvGGsxWFzoeyHO/Q2miAyHo4zMVF
DKF/68fSvBfUx/cKW9c58+SJ5OBmozs8oRkOSfLSTUBQXg30KJXRD2DUKCXlRDU8t3vUESAJ+DGJ
scT8h4UWtkVvvRSDaz9ldRO9pxUUDDjLVZUgxIBmdaOk7/btMEJuWV6WMcKmzgzcvTXN1ivL07+R
iPVtaBHDrgPX2AY67X9EfFokDMy/6hmeIJVXcXNgrq3diNyk2baMo1YwmlLtFdCcOODK2k5ubdzd
G933tyGFzCz87kmIadzbnSQ7prRBaIx2tBniyLk8LrCh8dGYcbNYeX6qUUeHETLt2ufEtIehnH56
MaZtLWkEPl6SZXoIi4Xy0792UuW/A9P6hAA9rMmqmdbBUo7Leu6+h6qg0GrU8WFOFtH4g+F7BD24
XGDU1tmf2+m5U+707NKIrXwK9zBsb2OGFCPLRL7PkCxtWCRBRopZXcLlIvPc3AKrAuVCKOi1q65+
ypiXLJ6jHwpePS5VQ+XbEOPVdqJ+CmnPZKaSQE774RbBoHItMeyDyYHFP3n1tqstG9Tb7KwjwVmx
LMJ+BdnC+jbj8r2eQ323bILgFvdzit5jY+FAtjNdvbkK2BDRcPfHKw3Qdd3jBVoPbjCdZttfic7W
S8CegxAPndsO6pt/elyyuPtqQKef+iX11bAnbGQCiFtHpCEanJz0Gd0R0l4uebAuMUovUTefB6fC
sZ2/E4pIv5Ye+r2XTN6IiY12DlPME1kM3oJeGRpOO9Bnqum1COfgdWY4unI5cx+RMQSvTPacg+xw
xjZxdUiTwCHp0e5fnRl1gVv4f+cOBkgvDYPpcsbKpaySkXCXfRiZSbDFUOtfTJmOZYc9GZIs00Rq
MDUVyX9cX4+X5cKC4aTy3uOJ2BVevzMHcNL4ydhuzZfAIO50BX9tT7hU/Fcr9epoSozAciXL3TK9
SwmaKRCOpNLPecp59fj1LBIwlFRPGBX6ppeEM+bBaGrCAr3iGtspI3yjMF/GSTAI0B4IYUEucQSM
cE98akhbUQwvEe+KzG3rEifD8NLz+PmzuhZ1YRAM1LPD9Myx+uqvEPnGTI1xQ1EXXOjPIdIzY/d5
YQsc5oBGwAzWwdbDLYnB8fVODTWhyuN7KZH2ETDWo3kPLgMfIUQbYgmgBJMgME/GpUB3uav8TIO5
rqp6lTO02DEU+xPVE+iEKEgOGYGLZ1r6zFQWTFnvgZrVohtW6Ev0xV0ubWwDEhiRT0aNu8v7Uh79
Es7qYNDbski6B2jolA0rgzuu6MxhXm2j+pZZ0Rs6hOruDKx0bkMXZUjGr6YL+tPjzmI+f8wTvuEp
4TErfAdT+eNLjmuQhkwRFru0he6CcPTL52Y9wImKrrkw7D0pYilIM+5PmuV6773WZ7zddEAsmklr
h4D3w+P1HDIRH1wm7YNpsO651fShoCgFWEpOcT8x0po6dfVs2qttjxi6pjrIYSclVeCRH9gz1FuE
2MRrF8Fp8MJDzfBf6XgLtXgJoO5fQnZExMBro9szhKCFoI6qSF4AoUKu7PZBzGS247klIDdHqVZP
1t6cSWqDZqhwM5ST2PbNZzvSSCANz3oaTeNXjroizZeQnd67WO2XYiAzAVZKxu6IhIN4S/CqIPLQ
qmAKL9cV2L9c9F9oc05Nt+2z5G4RNaanb5cGL2lbR9Bk66A/B8F28L8ktr8VIu4A+DORC5UOb92s
D7Cz+dy7v/yIG+m6tyCCwXZMuq/S+nY6+4kRIAtOsrXoX05FfA7LHy6ZcxUR4/geVlFSb8RwgkV8
0qmiM/Erus7NATTuzrJYbTJStQkByGgKN9GHh5qWSeTEO5FY2zp+LfeCGm3m+EFEwgppFSdv0mvp
//ezeG3rXy24RAwatAWCVRFq8Hq/Pfy44oiBcR+Q91Xm4BJnNHyjuTLDZGPY4VPwZ/CCtZrpkr3P
8t20fuBeOLTZiVyZyIzIVzH2yOTWcnjmzC70fArc38XPfMLJX101+DBFDkg+nYLuWzkdxLlu3fLx
s01vm7T9bTYXEy2A/zKR+SLcbiN1twmr19mGyWMsPCNjSQhi2a2uBPesC2Ped4NBxZqvl6ph9DWR
F/4qVOl6RCM2m9M66ZhsZ7SANao3s4JDXovDbNU7No61ZPnvlDp7EkCFBSiauKakWHfRZ2TZTIJQ
b7Yc4kkUY93jR3fI25sTeczCeY/qcd3kOYM62poR0UypR2u2epNWQeejgGCXRkcmuYHVXmf6zKvZ
z1Ni6dN1mtD59NHajRkBYngy/G8m1RcHxwTptvGKvthPsw+2NYkPdQCawKA9B3DE55wCZNa7FNL5
G0d5vMKYZ427gqfUcA6+piD0+uDdHsvjVKmn3LC3kNPw+fGEDWz56q/iYUEKha3W2NnS5lhmrBrP
HtbOUU+/Jol0MYzvZGtcrbr9OZjpXsn4fTKZtMTgRrp9hkOlYcX31CHPoMWCoKUl3x6VRnEu413M
O1pO6Q+fPW2c/6ISezOD5Jxp56XR4wZ9z8+iZ2Mpx7cshI7Ip7Gd7V/JQBxozQ8kbNBE+rZEvcjR
fQq6LEcbq7beuPN5ZrUybuwP5Y70AasgxaBqoO1OiFSRBQxOSk6t2iFlAdPhZc9BH50SgTsroh0X
Li1dTEJTcqpKaxNGULgDDmhLREhUvo5+dYQ5sMrR66SkexDIsVLxtSb2r0bb5pM05WfpqR3Tdd/j
SIQ1RE7YKh9ZsRCJn3BH7E0GEHQ8ZxDI0YrxyjkvElBiQ/1PlrHHt+B8F5XB5zFepYwvwCtPbRIe
hElr2pufXdTkwscZr1kiC3AUTDIPMMiOJRuMOxyY6p3wmeyspkCANUGlJZs267yDXwWb1Djxn+H/
rLK3fknyqO0na0N1ANoOfHIMISFuVoaX/CvbCNmV9zTmAgldxlsGjdbxrmgMmxVCx1f6FaRGbxtJ
bW+N9Ju6dhcTVp05OfwDJB8JslEeLfTCq8zAJVqnySrmb6Ue+5SxD2MMMXlLsWEbq3nm5spcRjA0
OFv8k7OZvUaZ9dXHRPwxyjIh0Zhzf3YIuchMYxOMP0bvZ9kUv4Y5O0IEX5EIzNrS+/9IJ9/1+bDR
Bpz1cL4z4gSPTxA70R+VtSdKENve5zQb7ipM+p1uyt/K+VZwZOyePCFd3SEdGhRa4RkF6s6142+6
G+vY8VmZvA50DADhPq3LTacjhl3067Dmk5EbkFtrEbmY9OFG2M22KppfIU3aQw8dZEAqIQg5ykqb
Li/DlxYNDnzoVUC+aZIUV6dEnWMACo+aQ+GR8NTaG8fOfw2sQGi/94SOrcFZrdlWdgldHNZiZdVf
U8TJjZOCW6UXQzSHkDG1Uc1P5IVerLR4b4r+KUdqx+N/kZb3tIQzN3a5M0ZrMxcjPS1xy4X5N3PF
nqyeuKd2jpK7HEjMiNTai8Kz6qeDduwPpZq9LxBEj3dUiEEd/BuAmYmR8Sl5RiCC91afN2t8ruTN
MVVSI+59zyIsXSKEqY5zWfxr+I6R+0MFjF/jfPhXje6WVQjvrk5/4VaGitstCh8yPp04JDAA4Woi
ybtZguVqHmKxAph1bGgB2q6/KR0HkV/HNNr4oUXGqsh4QHsUwkSHBk1/mv7GeU4H5lf9nEbZhy8l
5RTrlyX3ltOdoiqnEqUBkCuyWcmspdO2Sgy0W6I81pX87SYAjut2nSxJt0v+54DyOnsLHQGPXx0L
Ve9TEwSpHTGWbmiqqmhXNqxPjvJPLL7PYsni5YgX22pLZ+svZ8ET5OJdZQQfvdn8RCuoSuYW0c6M
jH/Kai9V1Ww9Ee+8yX/uAKd783jInHFnuh7xGNWtDQiNBRBwCrt6XUx/PLvbuNE/6GCroM/2Mg+v
SnZ7CdJkEPXdT8LXKi13JXrJzqPPH4HWDV6s/yLsvJYjVdat+0REJB5uKe9UKnnphpBp4U1iE57+
DLTi/yPO1bnY2lJ3r26pCsjPzDlmbexD1L1EqBcoF0gaJaVYSvdZTJi4q7vCYegB7gkmD7dvejYw
kIxE/uDoflBahLSPZBSfm8bvi4GFwPQIne19tGDtV6N1lYkZ8/swCvDrpkV5yCv4Yl5tECfPjmen
t6eor53NkCzhX2zaiCi4i5lQkuvJt1usHH9ah/W4qzLWG6kbWNDPVYf0tv7q0EMySdvYeA2wWBnE
2NV2ZwRhI7f2KA62HS5NHcE97OYjQNNG/uXQvRPcua5rUlqM58QcgxDTaQNyThbua0z9WXIHNZwo
df9CjDmOBHFotGQbyXjr22Lbtg0+BmKq4Mg7ZfSgUND0brXPNPeGYBiRdIKSt93aclw1jIQNQT5S
Vn50to/8WUt/GyvkoPUBpuOVyi7CboIqY6IVVwCGHnIveWjdHhAi2p+IAw9vPRKrGD/k0CUX0UeP
loWuhfO8bzsLG473L08pQ3SmZAGpl0wx0WxYqfhVbv0czTZglaaeDi1ylfXcjJ/jwLs8s/9iv+ai
K+txWTwkXnmceoNhVkkeARVSuCCFO/AgE5B7wXIBAaFJERqzksZ7AePSjS+uW52KWd4VofzJsAGs
HFVdMy251aqycXKbLxFqhL6EsyMN5FYTY99SD4Os7YhpEPTLI5+g7PmprOqxQLUdjGz0IqUdvFgB
QpQ17UgbMJLiG5lyegmQi4Hltouj+9dpvDu3F79oryrso8Q2gB/h6TWtQmGc9A4RQyXeej96Dpvy
TSjvkYiTUh8QbnG9KI0HVIcdf60mZFqVfU1ztyfKgczM1i3PRLfz7tcS9JbNnL6rgqjJyN+FoP/S
Mv5aNF8/upO5K5UcfSohwGo4daaWzWMxMf9tYOoLuyC+u6fxjAGvcNfaU96tHA/kvNdi3ckBD2E0
YsuvM86cyIM2OSd1fcSrVDQbB72pUZkjni2w5bLhV5vmyy3QuGtAXhcQ91oUNJR55Gxs3z9ETvcL
qJWSqaEAslSUHlnFKWPc1gDX0SQPFLpj8+bk4PY0VFITqu4ldG+M627ljsKEhUU22+S9+lGmIRgk
TVxvzlOtE2djmu2qo/pCwpHx6CE4fQIlZ6aT2uDhTIONFMbOLwvK+cl3VjGrDmIU1NrMs5dllWzO
Ql+zEX5XTMF3iOPfcv6xevkejGi+t0c6ZXtM/yVxtFgxhn6XnFmoaxC604+S8UvglgflUulOs/0J
a+Vgiub6t4hLENnVs60jRmaHn3y05oIKI9l+VYz6y9RMl6JxEAMC+4GwlMLgGtfNAAXWKG1zNWvd
V4U2P7R+HHXyuuQ5CyMAx/wXbIyXQPOTReJc5RSffTQ+yGk6V4QkryZGdUnk8ezSFqmDjmYnabw3
LSSMhkF9wDThKoX9W/fZO4+5fZ8rIHh8Uyq0TzheCPGSw64xxzdlRBMzW/3JxezDb08eCyvruVcu
EjIjN4NYtyjdNGdfVWoVUiStLIZ2K5Hp36URPS3zOrIpdWubsKztu+ZHjnYNkEd2hxzFVGKbJwjB
N6N8EgowoUjkpq28b7i/RZD794YmXnMXfGyD7WKlMWAbuuLo9lh3cMsXgc5a1EFjMAoQjEntXqcB
q/vQP8gBJODo2/kKjx871kvaY4VMGm7smnmJZM7bpcXBqkJKg+mVbEp3BU2a4EkRg8irlkokX4d6
yKgE5V8hyn/DtMQXFuq3cr5qA2gO0YP9ujG7H9faOszeatYfbZY+58DeAK7WHxliZ5QCiHqFqSEi
izkFXPNryl3mst0d0E8OKK2IjvnVdVhq9nnKnZbWmyw6JhUCECh9fkCqBh4LxFliyO4qs7yxfAL2
bFofUco1ULdEmygWi7Zm2fDu1gPpoKQruquCOT4xANR65th/ptU/kqAIIC8YPFS4ggOJ9471Ce76
6VgVtjxNLCw8UxtXmt6SEBpV60nXMSL3Ly77g/XILTbwHFjCLbZMXWjEbY71kpik1JCvtU/xZoYA
bzEX7cJ8+ixs+5m9Oe6h4Zs6hLCEr4ZdMF0PwS346r+E+CfigasZ6PgWFH8RCOntxzye+Maw3kiL
Vl1Wn17pvHR4l2F3DHtzorJA9pkSq2xeIdhxITy5TbvJb4mN/U5aPGLIx+DB+FSl8fuQ9C++dRta
TkyneINOuURBkQpB3gblVFlA+GgRJHWU2Im4hx3LTKSVu2JOXyXBGlrCnJ25Mp5x1vONK86dJBoD
W8+1Xv43mNnKUAWwTpzxfcxGWJSfRALSJJtxu/GJoEqmDLmHw2AGqsh9H9qLf+qqM9DNUjqa2spu
uJbjeLwbPXctu/w0KwSuiAA0W30ovJWj31+62DuGZD4Q77zSXOIhu2ijR/k+0cpXX8gKyf540BWO
j5ld4/hpdHhhhmrxbF/ifjGXOCBlO7Nbz7rnL5OFQBaYbW3ZfyRFcoHZvpPN8MFTklyRPnsoQ7Bu
jqUHtk8LCxk89smXRJASrTrX5to10qCOvb0jrfusJFyw16y3hmdfN32PnvZu99NhHG51oV1Ujbsj
dR7jQvvK0JRp9vNgMIAw9W8ylU6jM2zdkHV8iPpaKSaesmEz2+BvoIYw1XOii6fUm89GOD/gpzrH
GBMDJbhGvJS3up67fUsGQi1QFGspjWpZW/vRVXzF7d5yqCva7hHOCNlgzMFqQiYFU3VoWg+4Wr6y
3H7IPBS22PFHkMv5gUhOY52gWIQt/+0kbOajuR8JcOvAbbZX4VcIipzqTa/m1yG+wOl+KKgS8V2Q
1cE+qSDAjp9IliYe/ST6sfQS+26sYyMbnR1AICxLuvYI5z3kJubtMNs32h5UZSbY/bGP1iLMSehN
ehRUYNl4MUShPydt/7b8PxXuiyZ7ZkpMz2zn0fGrbd/rL9i1NqEdfylz+CjLFFmdmW1dguaCcdTI
ai6DoRrPfpH/apz7TUFUYRP2a1XSYvz9DFGBVbPqbhFiSjKIDUtdxoETB+IvNIGqfIwa7WB1w9Ub
xaUz08MUKTqP4quhYIBudh8aaF+7btPEVCqZTiZMUYFqQzMP6ZGzkyFZlYxPpKR8m7yzeOttkuSZ
YWEo59B6tBLCiM0MkM1yTXs2EYlO2R87UbIfqKyVbdDgmMS/yVvSaeHKLMQ/FhBHUhvJ0qOxitIH
J5Hf1BuMkebf5SZvKbxy8WY2FEgTrHZcbnRX+dcI23f09O8hTTIonxL9VE+fiFBAtjtFy0XhNG6g
0DCwJiO55npLZPml95RcYX6DE7PtO4ZZ+nyuQp9JRnWqmrdk1vsVBih0Nmn8RI43UjTre/keRWn8
+En4WYbpAaLQt2sAilU0I8poiDUrdKwyc8Jcvl/rpHj3RUSwX03Wz0ztyoM4+/HcTWLDhODtskL1
1lrOkTeUFEfnYA5RuUr6kNJqVMQ0iDW3+A5F93GeAXpEy1jOavWgLs3tzJzLEhlvfJzTEEfWR2t1
K5O8uWAwepshln+xl0va9TMqdQOFeHZRnseaeQiioit3pYYJwRzJiYDgTO9mX1XW/Oq4yXDVGm+G
YncGQ2zXuOa21WpWJ5apgEcab6gXGASW/Zvp5r/KxvSg4w9edc2wxuQ9bZFTqRW13mlAPMuO7mw4
6myAHV4iOW5mzOx4EKODnoH3JzdCIoid7pozYx9w19RLzpJWQjiRIa987YmzyBywKWqBpdTeOQRW
t84E47V6xObQUcpWSHxc4Qe+5F0oR1BZDTF9iVHTu6gJwutAy0HKzldjKRC+6VeiO+WmKi1FqFdh
b2afzYcFkZSBKTo3ix57pUdNixXdjQ4ZiUyjD3zcJ9q9OsGMBtFhEESd3dskCRrREK7A5E3riNhK
uqrQsoNGI/HKH9E9jCZ+zUKAW6FE8dz8KyrIsex5FJVMmZG0FTXsS1Fc3YQcgK4lJaaZV8zlHGBn
yV3hpfdjv6Te2pJRl/WU5Z7YEf7hbVsxL2gN2qtJDc+9axHzUOly47JiPpmLC8LWHNihRXjsC+Ht
omK4i+fa3sWSw8TVYQ9IK9zWzPtWfnHA2kCDlAuG/qwDkR92yc5GSCxEX51a+QG7GGfCQH3g1/xL
ZLYcVJucIjKeqOxICpmtj7kSX4NvDZwk/Bl92oNLMTayo6izYvfm6SE5TrNRrrJUP9WWAtpAehG7
KNTlDDsVKdyrwon+wTolorTCcR0x1xO+IlCMZbbJlsPnz2ZO+xkqGjeJ0JYSqwjdf7r3xoqfb+4F
Poy2IvIyWYGv3xVm2eKtLJLAtYoPpw1f0OFi4Y1IaKJB3035uIwSFrpx3aDei6+mj/6g7+isag/N
BNu7+oHJlbHp2+lfVwIMg9TMP5ByfwuylGtvDHIderokxhOR0S9at6MkzyHJpBnkeDaC0uHcbdVm
UiMKekAhgVEnv6LApyHLZ3Oyj1Tb9OKWrDbhfJeGhrbrtOnYVgLhVja9RFBXAgWvtqfwKWOaLnLi
H9CVImvDZSa5EEEMjc8NTihOiIGyZQEsUFfjbXR2mZEdIoPGS7N9Xm5a0RJPTgzNJWaVijickqos
xaavcB0NZbj3LQMVfv46ItjHO6K/OuyPLfgGhEVpa3MCNFPBDmA9iMrFUnQpFuhjI6Qpase1jRfA
Vc6hrMMzU6GLjk67hrm+uneGpOWcyj5hlYJqjsmPibeFYJ9vtjeidDah6Z3lYv3hH9eHZYrA3M3u
F7mr08UcJwyVRAPKmhPRzHhUSnUk+0IbrjGZ54GdASxEgcaa5KhGt0ELhq0nzvR1qjtv2Oq/vKT7
pTx895P0Cz/BysakmCSsLYCV8sTK+PHFj8vPtgqj/Nj3iP1KAonMllGbMPAYLVGfbg/Vxsb0OSL/
gAxwT2QDpdm8WgRn67/fTXT9m6GaDDBeRh0bsCZiwV4AaUQV6awd2FqzGI9OlODGQpA5L4dT6UY8
lvRntKNfoiL1JkrMg9Okn+BUUwZw7zkpPEQdn0Nt3giteUJQtrOoEwfVApMlwTKbX9Osf7UauU7o
HvGy0pvTbqNjVo8NrOx1qVKAcOmxYIjIbTB+uFG8C3ENGBZDpX7EdlvFZIWypV8NRYzDCJ9RQNtA
nHPfOI9FSXCH7a7xhIqglbiTK24VvW0ejRlYaz8DJ/IIBcrVeN+2O0CTM388P1RD9piVxbNlIE7U
lhdwNFG0c/7CKCh59Caf+ayzBUbTidMyvc1lfus64yW05r1ny/tZr0lwMs51RmQXMh2MURU+CLb3
zshfqYvuZXK+jaH3g6Zzn9o6RpCTs2+xfA1KhXkKuedC4IIhM9W+7c9DmVzrSnGsRtMFDr5o80fI
fTE/Wv4AXPsou/DEsAjlwoufxZQHeG3sxH2xx496JgPWqdBmyqe6LM9GhIW77rcaeHdQvdCbXHf4
tMz+A7YPvV/KKKYhvmTymBZpXjKzbezuW6FYlFPUwvVwl22aJr17qgju8S7Gx5uv40FeZ+svMVm8
NOhofVtfY3HrII1QHSchRay6zNS+gfZh5RR6Fd4SRuRkNiuk/dzZTm1Th6nwPfUAFuo3UuA5cmef
XB9ABYH3XlrM4ok1dekPuduSiTk4F/eyYpNJsETDsdtjOteGD2nFY7pUZwkr4yh994ZV51eX9aXz
pm9wNPi83ae0ZT3HOgd1bG+S6ovO2loi78OSaB1XPqfDwONweTdtHYI3iSYvANvYqSxZWh5POIbc
Iy4et37Cnf3R91F3qBOUOCGUPsBy8yYNN5BRvQ0GzzCAEbRv6/RiU4Jvdc/bVVN8MkwmSnNHj1Sg
UpVn4rTfUhBVARA8tQZHwQxk60XhndI0okfJhptd/a2p8EAbrCbjj4yIIcrgjOQbaqQ88Y7GyAqP
k5uj0dkZdkH8OrrAMb0HKrNGGHH/WpaaTu9a442rfbQTLn1YtIRCd8NbJuD+EvadBWkji200zR8o
np+KsmhZ5BvfhccKESQq77rOCzNWFBWesxtqYE2jFW9IP3sBBIOuDdfeqcQSgnpXO3Df7eaSQCMn
Iqpz4OjCBMZ8eFaBYzrf2FQ35LBybJZ7H8tRZQqkAdOn9BjSOmUaDIuFtjPrezOZ1xIqP22s8Zxa
4PR5Ud4YVn1yw+40ZckNXt+BodWhIn3nYOnDa++k6V7FDc4AR65R2Zyi0SPTtUOk3w0sWfS0QjDN
OBHLejBlJj7u0nifQ+9VWmcnZiNN5A5TD6k9esDp0yGlfKiPZM/ce3UeB75f7XBI3zDsLRPk8Glu
tv6s/9r1iONiSfQr5nrXaM3J7b1Xo7xGLZcQgQ9MnAT3BkqXYzV4l9z1gmIoTZCG6EwKySNCswee
cRDtSzO/kGO+napyM0NKondtb2RkniKbY4hoJwTvgTDd3eg95xGJ5bWHrKKrxaeBoCnJaiqLaPyV
vbv2FoxSJMhWNfrLOLYrd+BfsX0iD3VXgFh3zjxVGXs15hA4Hh6XRpdvOE+o+43hNhTOCrhitanD
6FX1+YNvJCfEWKc5peqK+yzQjRK/K1Sulcs1g2SUIWN0mWqDJjJlhFIY+fcwmNig8QCw2nYitJjA
AIxuenRnx1358q6p49voFbgC2xeSRSHr0xKkVZUFM2IIfL7dB+yaD23aSOTPAV4qZ2x4BRoejJ0r
8P256L1fUtJufMc/U4WfozQj0jiuVk2On4UIOZyeTMrxF4VHkLmc2CF1xd9fo+evhJY84UqgZneq
yxwZvz07i1U8FR/MNgAxjXdTY/aU93hsklG+hJ55QpXnlLh0DUUKs17oD26kI3pl4DFmJ/hwMOMY
ZlNxdueYgWCQWBH8xOTo2tMJH3myGjJMBbmuIc9LofpEr3FFOtBQHMd8xO8kX1kIXqdG+0LzRleC
Ksl/HXCmE1n6gMzqc2zd7xo90exbP9E7qS1FoE3M3aTAfWoaEPPUzhmyNx3tKThGrgPXACOs2q+E
Ax7BeHJycvJ20IkTApSExr4gapxKCtlKtE7T10xyZSaG/xQ5NSVVtyPrQgS1wepJt/qfofRepGNS
8CSGoJZ0tvmAHjTDntG37ZfPml7rrXVryVs/kDNe6hcBIAaQz17Ta1YcZs1yWu5tQz2kWVNy0tAE
WJN7EktwVA9uOFh+j4WaRheGSwzNjkTgkttZvnKq95LqX/mSs3XCDa7tyhiniue0vA6p5JABbZ4r
OuaYOZLVeZc2B0HvMyUBXJhvKr1Pjg3L7JGOai+i+tGRuUldnhOq58CnGhNOa29K18ZgtIEkgQo6
mbHme38oywqlYFM/mESPh1HIGhnQTjq4VRDm2poxbLvWs7JZhV++izIrrQEiAyaNKYKrS535wCki
exG2OHdVxlOFq7imCCvxmE5NvJ2rs+3XH6oesRQKqvVZrw7MR9nXetBwfTbDRdsYmynjoZp10Y/T
o88OYfMFfnHfS4d+M0JbiPeetbTtYYprKePz7EFoHsANSTpOm2uBeuAa42Fh0MFw35GnnncfkPcT
NnUcTIZFOVt1ZsV6yP2SrnVJHPuukfyYkebInTGIb4zTy1NmyKgmIZAA2y1Vsu4GJoqAzSgQdeso
kuTFBvvIVpnc+zbnetPQYweh6RDt4e8LMf7jyQ9RI7rpug9qiOiigXYxmvPsGGnstCMmXrho0pnm
a5y5+QEQoQHu9QtbmT0PCSJMMKhFbK/R2dSUwqG8qrLVtk7kFn/hO1vROu2lgx0cELrZb/W035HO
EK1Vt6TCKwhmkbwbC/+tS/R4jSa8TWx/o9tVBzPQm9cN8Lgcy+ChNVdFkyID0eOnxLeyTVqKdWnz
qoeaQIWTSZTWnu4zKlch6oO53VQM0YgXRq2VVxoED5d5IlMvVD/NU07Hf+Jw2cZ2/qhBQN7pYrHt
zL12a+0Qdp2eMG3CqmXVTyYDrVMiSReYSyPfZLLFBZc64753uRYStyJWVlpf2TAOG8+0aprBLN5Y
MatpEaZnFn+VN94o4P2NGdk/5EWWm3KI8IfE+oMRW9O+a7kNyFaAatz3yOGtGoVdPtPfeBFEueZa
6jXb4ZHpQkhxx2ruWHuFdsfhXq8mf4KZtvR24XS1StbLKUudI/VAvbE78MIGIjS3SJ4GiwEGMnh7
DchGX0dd5AaFPrBa1UGVGUsyGQF0UHgCt+3KV6SKPaNVKFFDbCH8I+BZDNO8GeN3hdT8mOkAf6m3
VyTIkKfrz/MJ/TVTjCyn4/DNz5iIn5VtTe9JXhUBcye1icWEtWWqToQ0dqRs7Mq85xKO7HADoi+F
ixXnzzjk2HCYWbRDEd+flQeiAmlimG66GoYSQA/6iA5jDwva5t4p7DmodcPckVhUHrQW4qtkWfjs
yXk7uMadNufFL0+mLVwd6zNVDaTcUo6XsMy+k6ZndLRknhhGxUDbUOx6/Mj870vkPgW+IAiDwKku
ha5lD7m8t6Jmeouk9+ab7636lUBIz/8RTTP5hl9fw+f7ZOkCrTin8Zmo0eIA95WRckY+Wu12ycli
3IrkIIGGHVbyxXDJ/CA+cdXwd630WmrXvw/o6PNDnEEfw34bIA93nlkd1Rv4WM2F9TdDOkmKel3N
xxJe73mYLfvewIcMbCp7E+n8obWzc3bTHDlhrqsVjl/z/PeB2J8UqWy1LUPrkWy1lQt9BZ2ZnF9b
gn4Jc3fLJ41xgyO9/tO/R6jdfLdLwWiHHbZfb54AQ2VguoitHl39GuKbuPWjfwCtO901Idirsn2j
IEOgv8RNaI0b7v++zEyDlC4P6Vvbz9ZB6BwyhgmgnUq9c7ep3cr95OQ641H7IqZMHiqnVpchJK27
7Pr6XE4jeDbLP6AaQreKveW9y04+TEd3aQvYVaeBbQnvXHngP12OA0aGVOGjbpb7FKZOYEtzIMhC
2TzdyvdWgq4BSNLf6bN18y1bu0QlJrhKqYwwjXGBMUY6OwdPXPwqBI9ghm9xCAUly3KxrtOhXheE
4QZt7EVPdage5dyWn5NAKD94mJKMpprvBDTqI1PTgf1X7J1wSyB4JaOFRPUZ5K/m3ltpIW95PT/p
jgO1oOe0xsOgc3A1Kt3YkDm3lYHsRmkxUjsFO6QyGEP0Zk69l7pbRFXVNfXTYedrKeQzjxH5X7Ji
v/ALWZlgX61QNpEaQvCVztzRIpkywp6ECUvJddaQnYJsYNjgHKhYiKsMwn9kffdaVdyZRpjfjf//
s6ho/QNFx3+/bpr5fCgdHpEuKWanvMDSbYq8fSUJ6prpXfrjsx0euhWyAu+UgYTZ8Fhf4DJNv58d
5CVgcPOHCvHDZpQdbO5wToBvxNaOcMPd5DQMC8HSTGmsDrQ+3I0MBjj5EbEtvNERmM4zEWiFUKzJ
i9h49UIEpQnba7rPZNW0RXePaaU+cNcLxDBPMuwq0pFqBk7j1Nyi9IkMaJd/KQFuXPHD1H51I9vX
fLZshda0qvkzLboIkLQbjS7qUnRMaX3FrNUyQ/bZY3jMF5uUSu7SrOX3qxhYfJ/kxPKpaeu29JQj
CJlIS48pB83J9j9lrAB0d3byRDAz0sqEgQ2esXXYzwiM1autVzzTHRVufWhLzIv08goBfBM3ot8q
kbsXPMDJytRnfG5ZAdsVBoRkAMSnmeP8i6P8hANx2rtmMb54CipVPVkTyON5fLFt7R00LIy7aUgO
UMqatUc/8DxV00KY6179kShpiah552Vh8YqA0sks5IxCWSvTbsgpTmGzEKiHw8Tw97Vv3uzF7mLk
VbmLBrqP1h+mVcMyAkvCBCNjjDYpv3QaWhCH6QS/MR206eyGbHH0kDgucl+PhmS9PubdoTNluv17
ezL1XZgqvjeS4r6twvbOyDXiDSJHPJLg5q61Jqvu4/ESuUjSQKBJfB/wnCaK0j2b+2g+E7Bb7kbN
QCquXnyMT49lzxolwpu8VxaTFJf4nDUDfEyDY3gltGrYhqXmo7/zQDeMeUsytI3uqteKm9GMJ4Xi
mXakZCcYuheL40glzxH8uIcJrRJYZeOTukh71hO+P5fAZ0LbtZ2yco+3h3YmnD5kvQaTqbMh/38G
UOFwmdmed2rjxZtZG4/CRc5CiOkewBPe0d5xdooh/cH0UR6iHdOncMT3i97IByK9n6L52cdzvhOO
IuKu7oZtk1F/19gycs/0Vza5E7PVJhfHKt/CITMf7SnDYqbhdA19ozhLry7PSm3nOt7YAwDe7mo8
0xa2+Xl2TEXG3+AfS8/ycaGXHSSGUd3bYY2nwnFg9dEiI4pcN2HLs2VpYxsEWbcR8wbyj6lkQ1WS
fikRkCIFihXnmu0bG1swagjZUiOpmaq7TBqP6Ouz3Z/pqS5R61g+M6vF7zt0bnuNQXFVhsEwDbNI
bE7NbiAYA6OtvrhKWWV2s4sS3+ISqHJCHfyo3tn4mdmqOvcL2XPr6AMvbscMwPeZQWlmnHL01EfD
me0zXBWX5lqyi17cSE6fETSduns1MRGfe8pPK28OUPgaIKQNAwyUyGLvOss0rUAtNMjBZqedVZtx
YSwYNGMrx9X949+XqJgODbzJm23X6uwWcriUoorPDCBXiDzDSHSv02BPl6gmVK8ZQnHGnpNvpVGh
fvDGZG10SGC0kuWNNcUjjmLeYZy+ZKnH/XDCJbEB6hO/VBUEmSKCmdMnZvRiKO2XC5FvdJFJRFE+
nsFyie3EbO8WInkEbzTpLwQFHeQkdqFCwd3kbvaokusoKpDfuYs8kymmPBfOUO4ggdI1tGDgQOxD
8ASL+KCHeXRhd/3YRlxWRqamMzOV8ZBT6CBWNJljLLwpGp6tZ5s8iUYwr7NlRlu/z7NVh5IXXHNf
vIjeRgY9dluzsRkr6Y06Yg3Xtmysr+Fi6mJUZ25Zl/7+MZZ62e4bBlHCjrNXj1QHTc3TxSWrUdci
fCEq3vJwOxOaDXZaKr4/uqSqD5/BzLsP8IrtOvIfR8ERVhi18TA407UGRscRxTS7r6CSef5WkDqy
HgS2S9lyTaQV4Lym+zQat7pqZrefY16uYf6KBEhBx8OXP0ymc0j6aNcsN3k8eQkDttbdWxCD7wvv
APD1NLGnupNwc2lFNesITuwhr6mHtJHW0h4Yh+dZNz6Vvgk6KfmcW9G+IqhE59kDYCtcnD6Vg1Is
UacK2zGCl7zbDR0jBUtt+bnMyx+bBh9xyLGLEr90LXx3ehJf/j5LLN48xhxOWifPnZWUJ8EwZI2k
pPig/n9loHSe2PR1kwWHz5YI3gYmtTxqowyyQeBpc3ZUUDwe+7J1udJzhrLorbsSeiuDmzuZNw3H
w+TDuoH8HCmru+trz7hTFkjv0F+MauQUPBISx+3VsIGwwVF1DGkDh0iRB6edcKyUPQihtuhhiusY
IdKw+CTD4lyEnyOT7srvoJe4UUmKz6KOSWKUuOMpXQKQfbpcb/mA9DeHEjE4GED4EqwIcSrzbO1Q
v0ABzavP/56ny0O1iyp1KHkiBzKB92bjjtz0ruc84t6AEmEmL4Wt2SwnzL3FEm/tTFZ0nPw0BX7o
EUCYVWfSmRGbIERhSisB6yxSFr/6F2a+vTPnwVt7QwtEVSdGJinkU8m0HtK/SekL1QB58Jid/z4Q
Lol5e/JYJDvlcK7DiVEZS8/3uWZn1fS6eafXyKNw1bwTLS3eCdPlAYaGN29quL7p34GY2rsRYd99
HrtkC3lj+wZe8CWZ0vTT8uKd02S7RfH04MEzIDkHWTjU18e/r+bFHamS6unvKxjUQOPb57ppxqBp
WkkrXRbsKWu2jXEpn/q05GHs4heLmcnc3M5hSbggpjR/qZmiXL8UVpxsqaAy1HSFhzarPg3WYDw3
TJctJqdnP3bmy5hm4iJzx1uhpujIQ28zlvl59mTH4r5PPOsfAT9rGlnMnzff0abPtGe8ylhni+gG
P65UJOVy9fEiLB9KJBEnhXAfS1WDPNxoTn+fgbukSEgU8Fp+nTiQynx3oNr9otzTLOMX8843C9Dw
nmMrPIaxF15KvXsFoEe+u1GGFzXGHYvdyt6ARUuvwAzcwzy2T9PylYcQIPCtdtiJBbUksvmHMWD1
YhvT4pSInX3qJtkrOaq8ykUr76wufgZySfOpQWxXmuW+kRr8TFmNnQtZSmIJ7TbpgqVBimax8C2+
DfYBIYS1QmvDkxfn/UM8Dl/2ImpOrMZGy5iJ09+HbPlMsxaJENLpjel3MJdnVhWu0dp7uxTmc5Nr
yXqahb3/4+1raZ2uCwTu+zwllmlS8hBC3GRz6HMDFYW9xyein/8aCL1jv5TVsoL/PzcklBtuHnST
SM/mYKuHCXyI6HA0tgVYKpF0tyzvsn3qpelOhDqSQ1V9ljYi0Qlix81L7NeRZWCgK9t6V1O+zroE
6klY6UdpmMOaTCP7XeklgrSxv+mTbt8NXAesNLxhGbj1W8wc0dVvp+iSOsNKsAu8/n0oPPp/h9R7
vGrav8z1iQUr9f4GtU6uOzITuQLPFKrTnZAZ0z0SZL4Ei26RM6fLMuiPf6Vp2bnAH4hc0WZYVpow
juhIioX+z6S/mN7dvvk/0kRsIv3+V6QD4jHXETqJDrb9P5yd2W7kxrZtv4gAyQgGyVdl32eqK6le
iHLZZt/3/PozmD64xyUZJeBix06UvI1dqUwyuGKtOcfk1Z7zhv4V1qT6rEvauKJm9YxmOxZpd3Xn
y6AdmsdOT5pHrfXajRY6OzLgv8Nn39p10u3CLIsPjNNv95BMohkNBmJ8bf/3Y04eOwf44s+s2Nul
K38UfekuLTWqg6yItU4dZp9wi63dkDHdJ6c6xgjix6f7n3RSi9ddaHGLirLba1PE8SKLji5nv0cK
zJ8VD9VNmLfuEsIFEEOjffbQ1wO/ypyrZ8MUC6AsLlLtJUZPmbJ7a1ndewtHHpomFC8dGrSVyTTP
YIc4ZVEhlskQOcvfZ2Z8TPSQQgrDNiTVpoT6oc+hfP/6dPtq8oLIAmYAbdDZWrLdu67xNw0BDdsH
jsbf/23mx3Ao/jpb6EQNUh8rh1DrX/+6FuswBwhi0DL8JD/h1z9YTtz8zEssTCHk+8exd4NNIJvv
RYMA2RIwL8duVZWF/42phO9cJ8a6+6I0xC6Uyc8iTtAo+Im7iywSdky3tG7FNMRzpfFFsJX6mE8o
hW07lq2gwJjC1tWH4KY+Snub0UC3cBuDBPoh33NyDohiu1IUA95JXMHpnu9LaGs+OzCTRfFtJEz7
NDLDmyIecukgq0UKuQBHQaWtpbKMFadyD5HLdUx0691TZbksCDRalUmAC0528U6C5PODIdzYQfm3
XjMLsRAJL/pGIyzc0+ig1jx7ciUnGgkkkkVlfdCmwiXernZRZImjNG3vVRG8m+RqHab0fgUNmhVV
5NrtvZ6GKz7Ltpzr5AKKc4HllTOCbq3TWvcYm0QnaVhrMwj0U2iOBcmxcF6rHL+m7iaEJZQdxnwD
6/zvrxaU2Z/ufVrITMQdSwpdNz4GasYGqCNDYPQQyjgLXmg9+S6tkjZcD7j0cKZSoraw8C4mkLit
3ozUJ1iT0sypUQJmSzpP5aNNmtbGK0pmjQmjwa7kTFqTJI00duyuDWhz1CAILv1k+lbZ0fSQESOw
bDMGLGBz1Z7StjnRaXOefSOiw4yaVAEcxjydX9qmyXZWVYUblIXuS10XT+Cq2p8J+kmT5lh8rqfI
eEMFTXruVCZ/mIjoTNAqnTV3EbxaO40jbQYnMA91lzKrngPyXJxmKwPu8BUL4MVsfPFA24Vjde3p
j5FhGZcBzQVxu4FTwxrM9QPgZUiupq/tnanQ9p0Yfag4tBP73mH0pTnuXmmtvkv7sMdNkM4DMvK6
VmEtpiXEh+oR7121nDBICE83QJmnzTlpTFQwoYGqAVNrkl9NvT4GTli8GK1nPDaVWtDuc3adQC+E
6eLCzC58EaVW7kwzSOjg7ennDBsyc6h/AtFvIYXIVe8znnA1veC5jwnQZ894CsWAlEIPJNkD/Al5
UnvhSew8cIjYao6THcCpNYffX2HyY1SVVEJIw1BsfLpryXtS4L+2v0IIo0VwDkE61Z9hExv3A9+q
huvFAQPHbttXWwEIF2MggYcxSNuHhiPaKmpLb9EK3z7nmnUKYdaFY/rmTwjBnekHKI1xLL1DaKfb
Afv6cWy0Jcwc5hAEw2SN7l0GkklSXbZHLfwmDM+94rAXbenygemzVR6SViBD83sdAayw91Bx3jQL
mnfnuDRfIMUzPvaD1e8/D2vew/J7TvE/YbB8HnNILhGHOuB1R/+QfqqT1wN9GLWiWwIB9aU77rWe
fOlJ2tqi9/s310Cm4gVtj2UVvJ1AS3hGKntQsJuPNh/1tjTanr559y1I/BGNnS7PSHijpU6AFRhC
868G/wAkSsAYw9IK+JqteiyeO7XXhXrF0KFhmefJE+rGS7SklWmswYBpoF6v3gRWKUqKW6Rzs2sG
brUysJMfmBShSsXEK5Sx/eiH7xjl1M5z3RBLrhGdYxnsB11mf0dG6yw1Rl5fhOje9/6Pn5sQJnuV
7tp8bB+KFA6qkeF5cY4FhZk8+1ONg9nPv5f1nIA1HwGsPvV2iaEfTPb5Ewetff6jB/Aeo56JnIWC
WkIf0sleuGH/yqP3iCLWDKxX5BTmou/WWZtBUWgM54GeKZ5Y23MXhe2YS4e0oL3qcdLU+jjxgVke
4hFszW77blU1Ouyc3KaxI8vM4A1SSH8P1RxFgXEsCTlKVA3bHMij1Wh02Pg7wFQenQOmcyLduKFr
bjzDmYdQ6o88Eu3RMJOlkEwEdV1lrxw5rlpsFFdPGLDVsiPGofqx7cJzwdF98fvr0/iY70WdwjZv
Gq6OsgrAyVws/ut+jRE66rL3i4XUw+44dHa4q2L80k3sHrIyxD4ng5TZNWhRQLyH3B/7Y9vYP5I8
guUe2tXNSKpw4eUx80bsEpC7e7VFPfxlzuN/vVMC0uaCFUgsxdWv75QZAeMOrKK4BIIB+E1AWypY
pG5kPHt28aNnNnJsy8he0dsQK9y4u4oYmos76U8qU+0q77uEdk70HeMp05w2ZVJceuKL8u9Tcc3n
6Zgm+58jLF2qOazyX5+nl2JV85o6X4QTSCXdIhQoJjJ66ddkaQY4IRZFio/ri29xrvJ+vVvotFmm
Q73Jfw3zwy5TZI2sRngZ/F3lxpvygHMpzQ9IKK0kPAcMr1ybXVLAYgEEl02juZOD9Q7NCtxrrZn0
LjBtfvGmPm99EqaV61q8I6nb8kN510V5VZkjYI1INbvWLttTDDR/59McWo3EimwDox12RRI1yF/l
rh/bly/ewafiWLH9usqwLFM4DpGuv34ZTaPDyKQ/uUgiLI8u5GtsbR5ED/4qiaRqk0uL1mfc7Wig
8NgMhm+cN7edIu6FdDHxxc1mzV/Dh6/J5brQHWXbruHYH242p0URYyYheSpBewpUV26yuI3waSX2
e1IBxkcKs9OzMD3RBn2GXWh8AwMLvTyS1inWJnsPyPWbSrtkxxnGoBURB2tFqoxiWH6AzRAwz3Mh
AFu10a4aI/SuQ/dqWEEfc9YWYkfBB+uOQajlPTZWpv3tlKemlsEr8W1vkzmAr5gTbDiAaTCVo+Q4
9O1bMbc47y+uDfYlVRYp1/AMHyundlfRFFwTOgdnQYzWQ6YP4dskkDxqddsf7i33+4sWNn9JJ/W2
vaj94xff8+ebThmUNDxnOQ5xCvpw+VuxCHE2IVTwsz6bsyZXYhD1q4MoaAfQfVriwO4ezLJwjzlp
5944pE/mPFZ2gowmyRtniEB6JSA3xzg5bfzH79+f+Hx7KkM5pgNzSzg2j7Vfr0MtKyBZTRwJStwF
J8fOb5Net6tgKOHHDi0DiSbzl1Xo/EnXql07c7B3X1dIRObgoaGwupVqqU2ctPMuuT+b7inf7y/Q
qFH8jnq+vf/Y5K8hyERhIt8nutt/9J33KhU8jwboc7DX3F1Y0KlL5RSebd0+UJw4Z7qHX1zqxqdj
sFLCNBzlCINjnvOxDlQcl3T6ECHDrHTPBhFdlFe6px6Sc3Qd8WVtPT8n2bz2ztCwdsQo1Qcx/2uD
Mf3AwPuGpYUz7ZDcvvguPheoVGS6rRRqSYmT/0OWKggGqAW4zxct04STptUu0HR0yIJ0G+5Oc6UF
cjhyS047F6DVsqTl2WTvegoriPCS4hhM43Rse12cUdNkQDFDuaiUI0+gjKzTPLanE2Z764xKP806
oEbT8D1qu2mlsIDSRgmtx6G2sa4CJV6CA4EdY0NObZi4/f53/Y+Hu7IsQQUlLEFm3Md00bKSsmbK
Ei5sUy2IwKNR3Zjo0kxbuyDzXg9t5T4GJbRPdI6HIdACgDJvcSqWbVjUR2LWxLkfGrwRKUIXBCyk
sxqhc/n92zQ/fyW2SQ+AYszm3VLt/Xp7pAGCJa7KOT4eIwm1A/V4NTavk8ecKiVPwx9z88aAxbgl
UcrBP4+XNpvSQxV7TxRH9IjyHIq/E1v0tGDcyHHatZBoQRvzYnEgo4krUW+4xK/8/s3fo81/3dO5
oTntCPZ1k2rqw96jhRpB4PWI+J2uNahZJOFtOzw3ri2PGJz+xHAE3gVBY1IRnceJ3zhlYUlId4Sr
8/fvRXy+6TgQMN/laSd1nukfP8hYxq4hG+BN1SlFKv2QJ+742vvoH1zL6oF8Y3HU8mRfO0Zy6XzH
PsBtfdU9lx5rFJrHuHSsm9saQERs/0+AOdpOZdWcNx1MK9NIgMmV7fGeN6dP3EO5qd5h2B7TjgNd
YHfhW9LqZNwJKCJxaQ3HNFXvQGTtU1tUMGfRCa51chDXflIzIvr/+PV5snLNO7OFQf9Qe+E7i5Oy
SpNFZTp/TZNln4gq9rYcmA3oLlKDh+gW6woAxM3NTUmy6NB9MxRTFa+1wk1eBEz0q2JOAkdP2QXO
k2aNDOStd+KcklNMa2RRayFIqfnHPsztfRiL9lEZyBsnPbWPqWNV2ypBDenXZmGvYK+vONoH0vhh
k3nRj/pRoiXPEevKLzqB9uf6mNJ4Pm3ey3nKnl/vopG3E8CEzxZeCzhyKi5xaftv2KiSo0hB6Ds8
3TaeBSmLr25YmEX+BoapOelTjsakTki4CshTaIYofHO7Gj2QlZyCuV2WjC4eAlDdloZNMSYIEitI
uOWXHQ6y8SaYiGH70ueIxeqCiDNzwSa7IoUEgL8nTNSxPtFaqeHeMpwIS8su7HOt+cWe8AwfbFSr
P8kUVy7w1mHt9xabbuNkZ1829DhABeikb2i1L17xN70TNf7cCY/EGHxqD2Ve12gjjeoW2kWxdVDb
9W09u9/qZ6HH9i6GbLY229jajxAT7DwQ74Xw1EbFLdktY5pyFgsYRjIZXEVBXO+sdMbgroisn1Z8
gAGYD7fDxdKrVzd0OugPxvRkaIVc4uVXm99fwv+1FSqbhzedY0HTXc6VxL+OD+0YE8Bo6rB2iai0
Ck/dsq76U88w9GUIbjaxdU0ns9jU0RBjCyXCQA7mDZKaeHEY0LVZtcey6j0OsPMhNLvXhKCiQ+4g
1+txYN1/ouE4Pfz+ff9HhWPjDXUdHLLCtD9VtmA2MeO3UBEF4OMKH4IYykU71v4q1guwjHwV2wxw
5c7IrV0QQHmoa6Y5NTDaha4p9zD/aM/fY9x5f3lOj5SjGUn0qkwyzjH7LaKxRdBkksfQ6Y298QQ+
MUYZ1Hxc7Q1m1oPhO/GVGXA/R8wO2APM7yJMJqYUtbWvJM6V3//S1qdm6lzG61Ln6Wpy5Lv3t//1
ZTE6GlMZgvl0dcKxe9gNh5BE4Idu9NtVTVTgjvFZdHI8WidOH9yGTmLRrexHJjv68h4xU8yJp5B6
Qtjx8NSJS40WTk9qc8iZ7ZC5aBTyBlvzAtxzuFJ6Hp8mCwtng0/RXplxFe36wfhDBmZN/8iviVBa
QAEg7z3Y1kPKCAQc3p5rudyVXVeiNLXrzTh65C1UuklFAkHHDagolR4Q1eV0N9daFKQivolui0xG
/6bRS6Lbhn8LUWf7xfV+fzp+eHo6JixLR1om9bH4cCKyuhpijZNlCxWFgicIyQq6kcLNDergGmY0
DXtaAUDbe/g7Wtw+IfqJyIHvssepncyH0S/Grat14a03sS0ZqIM5m8RY56rIpglE/sJ6JHd5LfM+
P5hmjFSg66IXp6qite6406HrgJK4pZEb8MuMYJ37DJ/vxxiMnO6q9zITVrDrLA0Pg/e9vVyVMt+i
lvxx/6mPTJeAU69cpPacuVHpxpaAB/xbc+PIh8r11c32H/WSa9Nfla4SQGnND5tE5KJzZCYOwYDg
HTS5L23e4MwwESfcf8zyYmuFfnst3Z5dXXOslQY+d6eKVK0Urfht1oFrS+Dsf8emLCsdb3YO/CPZ
JXavzr4V9xd/OtAxhkzABJ5ebn7tw9HHS1Kt8ghQGgL/YedP5LZEuo3ER3zxSxqfz+4U56bDdMiy
pSM/nuk6T6msiAX6jkJOmyBO+p0K1dto5e9cHP/cH7YcH8O8G5YSWNDBV96w92wINPi5py9q6c+D
NgUD2sXMQKWKLfBjQ3LQ8jJkf+IMoCUbqqn8yYiC8CIn7PF1gNAqEtVWDqN+CNLyvbDEqWNXeNPa
4ehN7VvbjsdKDZKnsiuXVlcS2WpKBA80DhlbjuTnEnhe939BFHK+f7FRzRfEr3eZYygKAz5IS3Hs
+VCjKoLs8EyOeOxbmN0os5w1YPjHsewB4wZJcB5JTj5nJDb/82L5VQ/2tCgXA1gonAlEmwYgFeyL
KUT1jd+025eIwmAa8WMoLMyGkwso8tD4Evg+Md1rFWX28wQetgCO96QnpNwMnlaelWa8V15jPTYE
yjyUbpVc3JuFFPkblXy+VqZp4GCZmmXdcLsjaiat1U/xsrjPZBD05zDPxk2ifSuTLt/5kQOuQ9SK
2qpoF0XmNCBFNXWLSdX1w4ZwesbtX2xa6nOZzRDNnj9NrgcbN+ivD+nBUlUxIBtDFwxyGATHjDbV
9vQ/tKsEY7HSA1suokwCZa9wSLGt1Yd7VkkNKXTjjXhyW1viBNXLYDtGoN7nZoQ2NeFVTNdEAyet
GV3IXqT+NxczTFR6TK3uQCZW/U9UJrJhSi2NpMGcWvrwfy+jyHpiQG8to4AHkab9exMxqSttPClN
HzovTcRZFAvPux1CaSJj7gejFvoPokseyx7MNPkbGNsRDUUg+Q4wxctFggxpowkXIFbnu/SBndOA
bj+K7WalV61YxaaD5boIsjXHSPME6ZtdgeqtDpkqjuXTBH6WyFtgDl/sFOI/dgoGyaZCPCXo9H0c
sTha5qHlYDt0ZlPlKCIcaq3ZnUU4dKvOHs0b2iNIBKtW4ZoDBVO0fXnQCkIeNL4uUE3GtPVG3CZT
DBy56YlOs42VKQdQnOTL4jl29SN/b7oMqqJe56MZ3GwoIVY1RZfaZCtE2ew/EfQARRJVdJ3bMCMm
qKhgUr/qdX3uIc49JIv/OBYb5McKMW4IQ0zxNaA4dpObcuo/otSx38tZPxLErr1Pi3B2e8Y7LjPI
lki995XT1ntbPAx1i8ZatAHpOK29+v0uoz4/lniKu7w5nkpQU60PBxD69nCMyJ1alH20CTqcXnWj
DY8WEcoHrYOxB/nv8f6PfLuAKhoq8o2Smsoi9E9aoQyyvRNx0X3zMoBDIGYlvBqO/LtAWgX7OFHr
mAHeg8Fs+6Hi4bUvCxsSbeSdyrgxHsSkuZdON/LTgFF/EUzp9IOm6p7EuuTV7DV92xDo9+A56Q/C
eoebmF/sWH2H9hkQsdG/xnrwE01qdrFIAyDykNFQ4i1J8CIVqajRUmbOS0WKw578g2oVKCPfZn1X
oSl1/FMeNt5DUuubpMjn83PbfmcSGp6hjO2KSCFh8y+a4X9x5KfN8Glvdw1lW5JPAlGP+nj1cxP2
PKMB99Rj1W1xQHEeq4JRO1XwpPzQPDmxmx1TjAAOISQrOWnjzh5ysOoy7K0HncOsKa9t1wN0Lkux
HaYlJjGodFmn1gZRfn+K0vjBhj1QxWMOmQofjaZTmTCS2uKpj5fuBGZo0FvxkikcT0Hr6n+Knuxu
IP8Lt9VpGChETgYTgIWajQQpSLWN08h0lZi4A4quNDZ1mWI9H4bisebjox+Iu8mHI0L+xtaYPMbF
8UREYyYhRDXQ5Y+M3efcmP5WI3PF/2Dj3NC9eila92fpUs1FRSVvvcdMuBRH3Qfj99B28x0RQhSK
A6AoU6iPnEaRPXld7p1ysoYQzv6h0liBvLasRxeLIpPjCdb3uM2tVqfzSgQxY1x4NS36klMy+zkA
B9oPZHvT2m0jd5Mzp0X0ac2mGXMROpHERqvD84IthcuwClc1nMcrY6B+nRIztY9h6Kao5SCW8qIC
HfSvzjzaqBtmVFjcX502exsbzzhh2A0ZXtbtJmUXXyj6iBfyXtFo5ib/Z5W5t2Dps3k1EbDyKJlt
SshbAPXAcZziZZgY2b6dYmiZtV6uu2K0NgMWiI1MjfBsZuWWi809ivklnCPaB8mlIJJs3IeV1T1n
2lbp+AoGEJnPTEj+sFt6XrLdti0VT///XmrdePv99vIfBZhr8h9rfurqqPo/VL16XJlR3SmOlak4
kT4OK6RJbGJYBpJTa8KwrKgdXhHbPZMlCzR5RMOjleXfOXXWTRI0s5xqKFuWlb2Evtgjyij+AOBC
FC8WWst7bUz47fOpSxbyi4rhPn/7tQBjHsIwkOac5Hxsf3jvkTfMNoGiXqTMYNeOxkVTVLNIhkph
2UZs3QalxBxU3D1G3TBStNcBtrbMRQ+lcJLwAGrJP1xmBLIw87cTDI/I7sP5T5rfa+w8RrI1CzM5
ldkAy7yzkTkNIyPs9PH3X4TxH6W5a9NSpjTn+Pt5rIbq1jLoxvJNBOF4csRo7LyAITDegmAxuE62
qzJZ3Wi26NBA4BBijt11KFbO6WjsWze2b6Iro/PA3HBBTMjErCkOHGoVgldnVlDl/mjj5jEIuumM
Jnx6VgnHK0cRB83/80WPAnEge0UcYhhQDw0iPyw8/Ki84i+wJtlBpaVaBVrYbqYg/9vGgn2t9HOl
Q1wsiwxz1OAfvdFMr9FUscMjikIKiynAMcw/ODCvJ01T79bw2rfZsLXK2lkLTUWQIbpNpkf1NjRj
kvz6etVIQDhMNdMLcZAC05sNTRQ3HhyqnhYr9KZyC+SmXZlOjRIc4eKuDkw8iGgPcuSgJESF3TWb
HAHb3teoHI10KUrXeLKXetuNT8b857LLGhQg+bFIp4SnJDIQAjrjPdEn2dNQAgcg7go9mZbOARZy
RTxJ9y2bDU0MIA4xOvKVW0EByjXJWTb/M2AQfSZkazwmePYXaZjNgHK3Wk3E8i1pLZoHGn/XCQ/6
BhnRgBHCIBVJTMMPaPEPXW8hDhgDjQyMnomGFrRgAu3oRdZAPX9/tX1Wq9poEzgD2rrJkddxPt46
YZknpQkdSppVt+sz+BSD+FbCRF8mceaXG+yJ/WZ0y2Rr2PHI+KZL3owZddWYmCfzgQ5wDCLhIbcA
RPdZn/6I0T7qqJd++pV1SBAe/q05kHuiAvQVbik2xUNd+CMhwAOyWPbZJWCBdlvn4YuFgf0dcdfw
wGjOOpPnbd6suLja6Rm+yLTXGR2jBJn/GJTNtJeJp+C66LSorIjkrpqmvEv/dQMKqthkqSJ4W5UD
O2+iX+qyngjp8dzvwpqdmZMF4p4skImLfu/0ntjn2LiyB520pi+KN/dTL4uPmaYCUztEJvMg9dcz
TQD+LGptHth5m7/QL07Xmt3VK4uuF02WrD8aDQmIed69tXrVMakepuP9JcgDLFnBrTOvg3mtq/m1
ra6df9WNC8slqMq49OdS7mv/Yhtn1zj7mC6vtYIZwSYWQCSw4KiVMz5g725U8EMLNPhNQHBWVlNV
f2MwPHipi40niBXtdU1e+bd/dGWLdDor+mVUMsWalzIeRfAkm3mZ92VbT3H6zOrG5zB99rX/XVP1
4nnPtXwZqpdSvmTJKyuXL+n4yoqS10rD2wCJ7FumvbIgajxoVdr1RCTBMHQhPdzcIN8QZeV+T1PU
jRjb3pRMgjXWnOa5/bLtY+qfzp02hwwEs6hlTRNdxYdmmWGZNCFitO2GQiC5JxUcLx1EyT49DO5e
8CHJA68NaOrw6GEuI2eqPtbakXQu60DcYFWc6mleg3tS2ZkeO0s6Zy87dxlSw4vjYCS6sCaMou6l
cC9lfq0oq6frcF/TdHW8eRXlzfP4GuDx3Rr+bNx85hKrhM/kWcFxgeqWPtdNKndm7B81vFWQl1W5
8ws7uPh5jAbeMja5udNoyO31GXa317q9Teq8ByuRa35eAeEk7t5LDiwnOcQouQmJkAdVEi5+9L1j
oc9LEE6RnYzsBAprhGSFoTI5s4Dpmsm5Ved604uDG19KdR67ix1fCnXpu0tG4KS6xMmVFSbXqL/m
9ryC/pra19i+NumNpYZbld7kMC/y7RpzZQ63xL3pw03lj5F7a4zOPLjEdcStoMc6S1DZbQjHc8Du
x1rUEYtksSHZur+B6BLfTA1Fht9W/QaHBXmlj1b2KO7LyB5Zng257NGxb1xlKP0wk0r7JuNb0s9L
j/93Zdb1n5VYVzckZeZq31+D5iLCq1ZfpCAR7ILjMQ0vcXOOw0vYnFl+w+n43MpT0554LdpTHc8L
Qw4CKtUf5X0lMMncA+1BVlwdwuoQhAeGxFm/77N90u9dooGiL2Thn1Uy6KFQDRg0/zhKuh/9CakP
O6wKJLJOM8ifgjx2Vl2j96sBE8fTOLbV2atdfp3EemKCTgzZrPmr+rYleEISDE9PxUBxcbj/o/sL
AUDiJMUhHC2XFHgbuTjUCxLsuukWuE591tp2XRqItIMRNmICOQaASD5+D+pqoYzY+RZVDDC4M8P1
3Yg0/3M7BUU/No7acugN//n3dQrrQNV7H+XlOgZc/CDtorvcXzJsepewk/6mMWv1MOZvE5XmuRJl
csUAhgcm/qlkmXxrh7ra1ekXwofP9fM8ZEcjpgRqZsGc5sMOX5P5i9g7X1iT9RzFkYtgaFrLGYcW
9hxd9REszFSV+J+yc5B1NWd4ck5GUriGdHgylfXiWFZ8w+4WWhxwRdyuZNFasI7heg0Aii/o8kgt
zr94NhnzvvZL9cw7RwxuoCJh4PHpiOvQCc7bdIDy0wbtppkqnpKV+ZJgX1lJiY0jTgt1JaMFeLLr
v1qo0cFw0Nu0u7Sh0dMR+DvHatsmPq4mrvblnCTw+zrF/PwAZQREWwbAAy4D5+MwKLKnkRMFsKNm
BCGcKwwulu/421aHmwOXxj6PLV04auRVr2cR6JJ8XMQzWxo2iUZS4ZtVptWmN1oJbaYjb6FPj5GL
Ot0cvXfANZcmn76av3yW6fDR0jhDN8gkAR30B8UAsyV/qiuRLiK98vCigQ90LHIRapEQvwdvc8Hg
td9ZzSGrobmpctxYpUQHmtrjMXO0bYWIH8tNS8xyz3Px9x/qZwELb4/CRCKhRkH9aQgwYYcmYBJu
W9B6xQvwb6K1+iqiZeD1K1kL5Mgc/U6eItIQk9jZ7JgsRrXJeNEZv+thC+zRo6eXS8V4F1TG1rUc
up2D+cUJ73MTknfqzqoLHtt3EeaHuysl9Wqo4HsG47zFliiQ3Rplnh1bFc40WSUPjj2l68poTORo
BEjhqcLD38Eincx5/0amMA+fjGVTdPjeAiJZK3e0T4Y05zGMA0Kk7VAoBKmhr1JkOWc/JXA71q0R
+o72wCHLeaWFw4ja8IwnJSOx7EbGXKYWukRhWNnaDjiifPEV/cd1L5D8IzdkYC05Ff76i+tpQecU
Hd2CPnZ3aPPIIeqyofGqP6Sh+BkhFl5jS8bf060sj9/WScBn/f5NqP/YIQSbGhUQKqLPQqcEGZeT
GOkM1AjWukloDYT6bWNVc2pK4e9he9KS5ohJ35BsPyyha5Q00QtZED8D4ob/hDSxr4kfOdY63Mme
Ey4dYainZiP/yMlcuSHqKy9z4+SBG0k/DD5ypbFK+yew2ii8myX7Z7EqJG2voB6PuJmLs+u3BCmm
eNvHuV3SFC2ZElCS4wTnQ1Di24DXvHOcRr+KRLjPWllEDwLhOy7pyHu2bQYvtXDz3f1/lXoTrVrv
IWoyRFu2R3oixvAte2O09ckTWXqDsC9ToB19vShfbewyRhroc8IMPbrQeEQbc+p1SIujnpZbhCTu
oyrViDyXxLrffyEYPj7v2RazGpgQdD5s+bFNDY22bWk4FaDPEKNMvntyJPq/+58K2d6UoGydV9Ih
D9yRMcgamnm1yW5qdp27Hdwt106zNokUb+bVi43rbUYxL2onmKnkNXBswU5TkLZnoOKAu2DcRhrO
ZL29D8Xhn6X7ByH21n3FhNx1e1SJrNDbCWNelrEjlGdssLltZ3WtsWV5zdZvt45Hc5hQ+M0gNpMg
hGmj6o2sN4Q25vaGBMUJKQwH+XCL39UatuHPrAP4SIrSjtUEO8/aTcOuCveOBYJ0r8q9LPfdtOd4
mDrzilntIUgOIelK7aH3j4k4sBDK/rPK6SiKeeXTMZ2ONnQWckGhkqQnFniSCBreF1/hvR748NR1
UGjy5GVjm+eHv97YWR0VxQiFFsVmPVxc4C/n0tgHqM6whuGoihil3OiUY17Lnb/rTqzjFtx54IXx
Ed9pvo9UQk6X34RPkfenDMr0RD81Pd3/pCXJePBNmwe5F+9VHr5reHeeFDlgy8Bu9MdptMSyJJNl
W1JR3Ioj7sXsAfniN7xy5TXP7fI61m65DUI6wnbSl1fflzd9BOUt3Tkx1GkVwW31zygqpksTavoV
AUTwYLuFfMfIliyLLEEtlHKemsJpcJb0PuRDwy8LagtCYSy3dta8mGBrT/iw7VNkNzaIGKnWaeXC
cUCACG/P+hEpTKYmFoOlII384a7cMLD1PnBkb25Ekv9NoLZ7jdIKxeLcrM6x3GE9zSxE5sCi687M
tvKW6ORdY73MtA1RufVCNbENk9CtQTTAW6hDU6wxQcIt6/DuxqLLr0aqvTaTSn+GTvETtS/0MNPj
I/mqdNQ/DRnwmDL25lFjOdga7iLIfyldAGhpMk0NonfI4NM3fkR83dZgEym3CC7qcNeQIAQEKNw5
47y8cVfYO0zsTrTHaj3U+6neZ96+NvYA2cvs0PWHOuPUihdymUTHqT/g9GUVJJxFx848OvW8Sv80
mUdWUZ5af14VgvX76ko2s3mN9yVmyPzJ9k7m/dX1iEw6pcUZ6JbmPhjgT4pzpJ1YdXEODfSI5744
F9qJVd1Xo51Y/8PYmS3HbWXb9lcq/I466JsTp+qBiS47NmIjSi8IS5bR9+3G198BSHZZYoV1I6YR
ZJKimUwksPdac405sXUzCRbyer5n16xckSDOL7li3tSTq5lctW47Fvol2o/0OJCjwJXpGvPBIqf7
g7Ay+dA6ff1QEvxF+LTIHon4VG8A8an3q9G8bzQ4XueKWmZzGeOL01wsPlgvBiZj58KbXrIvzi61
vMq7lnl7x0/zpmFmv7apN69Lfsv7awsHMq+leR3y22wGW0ma8LXKb1PzGptgVTY9YF20jau5S8pu
t7zL+aBMV9W4rtN12SWMq2Zxy76OxTct1gW1xZUchsG6YJFWcUnXm5L6IqIzmqNzoWyKurPdna2U
QFpoCCeNTSN7xV1lfVqB/kvHnHlj7WiMRwKP0vf4VNC+BA1XrrlM+Y1hAyGUu7UW6FqAbelnt6ht
w/P9BU6TFW5zFlMPrNl/tKgv8joZmTqykzMtyWVs+0hhU75kxFLtSuAaENTGoNY2g7eJhJm43LRE
wRoRCxDUWpDMmxiylpizToMckpq8yRz8rvJF62sk37qm5uuaD4nrq/oC5BCZz/DJAlLYLTNo09DA
ttOERBFXwB0N/FthmmDK3JQ034SFDuEjH4yjmZyYw6v0zPHnVQIiq7awKSrliBrlCPE6H47pcIyd
MCGil6eDKxfsyxA2Sii4oxbhHAVIREHBnU0LYp5IvSlKApBwqJd9Y/DJOIGClxIM7SODJ8LT0nzG
5r5q7AO0ci/kGa0KPQl7dp5gUCf2T/csLOj+ywvHWtPQ2W1ZuCR/8F+0ijnpEgF0xMBQgT4IWCVk
aYMFjV0ID0hr3RhPp+KmM81Ml9iBmEtpDD/TG0tvBizde6L0qG8iRfeW3tP0TcYui4WZ7uWSV+6q
ieYFZLaL1KuRa4PkWRC1JfhMHsl4qDO8wWAZ7k3GpoVPB/IHKFx4M+0NzNOAodmtVl6CjQ/sHEm3
JBprLmKdjpb+m6bURVDcHP2gOodWpocDBPqgwI7aFUN0jzfRD5Ia187dQd7U7WokUgHdKPcqMmhz
Rtw2ra03U0Bhm04CxeyRZ0MRCwnbA0rb8CBUYdvrdyn0P1IMJN7mf7A9RAUGpbti22PGHmm7SAvH
PThAnPLgl5KMiNTMmzDBZJ7IPIekWcetsTwJt9RdKCyawNrjFrWbktuXuVnEkoEc3kMJaWdLdTkA
qi8E48EHxqyj0CZEgiBDXtfYXQtXb10w4Th2M1jvigvACMisChfOcvXYI5kFrbvozojeq15yfOc9
dQKPGFv6bprw2DAVvIKCP5EXG2TpbGLGfRtz5yXj5TY2tbuq1esNsOXeaHj9sGlYyQz1oLAquwTd
NiZ7U2+w3TT1wPLE2iaFdMHFnXtaVu5QuVPFUIWLKQTKrK3jTDx08nbc/F9iO1YWPggSjV2H5XpO
tKibTZt62W0JVTM21RJf4rR0rdxDghd03o4zUr1u9sb9uPA6qvwmEB75rTZ1uyhfpbzoFLFsD8gS
yvhOUFqErae+qXi64jmWp0yeBeZt8mSFFRRTrN7cbBp3rZlnOy5ISSzQle4WuqsLl2TzYXA7AqBZ
v/G68upGTJkdlCPVD4aJR/ngTD+pDuwWwB8u4LqD9cc0mK2moqV+v0JtRFOU4HNxqUUqU7y6nDwy
G548Rp3mTfNchmQcJBjObNlj8ITlSa9or5L1EGPDiCJWX4W2PtAcrANbLo4z1rkgn2KWqZDEsKYn
d/85FMxDHCzr1bFe8/G1HPkxr2v82o6vSvyq7SIDDPzpTkB9LxXvTf1lXN9r3Yutb4r0F4uPo2eU
iGfnVCQPmXjui+dCPAOxtfQn1Pc0Dp6S+CmLn+z1kSFAo3q0dtnWu2TelM3vNP2hz98Z+kOtkY4D
6LipSzKXU9N+zIVEVEYdfcnMtHom9zDs8O/dY1HBGjUO2aFgjvnd399K/0vFFuMVbXSH4Ved2tcP
VSR56gFrRlvFq7Lu9IZRrv0gCvJm6gKrTz1jcF6E+iI3Jomag6Gc2zb70DlcoAl50dyZFZKsgJbs
SW0iWSbPXgXgF9cmoexYpPhUoJl3qqb4RgTjPKu39MC6lB/GYmUp5uTn0ljkh/2hnk9vLJiTpLom
Ds0Em1wTCUeXZaf2o1gW42ZgF1xE2QsJ68aZ0LC/HlLFrbYw97VVbiZ1Zh1Kwi2DEvGpGyT7yR7J
TS2mjmsI1DQXrGxo9E353OHu/skJbr0ta9AzYZqXFjyuAdpy35/gi6lGudytnOCtzX1uM2nWVi+O
BH6ixTmWynF1WJ9sYt3yVTHUX4dZp00sXRDrlqjYjqxbkG674y2LF2n6tnLBBZhaPisXpJOLs69c
WLxk+bZ+Yd2SLN/WLVPks24Zdn1dt7B0qdkAp+G4hFqzLVpQYYQZao7xvnSJ4m+Llm3+DQJrWgkf
1iC0Jiu57IdawgAbee2Ivc4W0t0ICOz692ep9bYkoVFL3EyCDEg5jMl8/9fMidYeQEM2ZGKBICko
qV56rLsXYd9POAJB3TXiNe1WjLvWFMSEsUButtfzfhi7gjZIls+HFj5b2NnpzJwQPrO+UPVfB1U5
NEA/XX2tx8CixUPTk2FG3g+/JcWGxfrzof3xruuiQw042du/QFDh74sqCBPJUr93Kpj7I/keNoHV
54qXjdlkgVP/1QHIfCiz5cWJs891b2TemonocZxVEjTSlW6DMdunGMoLLWjzflKxwOSZXD2rlaSf
x2nL4+2q6lnGCnq1P5s99bG6dfKPZBb/Go2i/LwM0WWiDv/c4SzYiRtNhadLclYrdFIVm++gPiu9
2j44fdX9bsitfJPrOARyA1Y5Brvea4ayefr7lw560tslH5YTPLcyryBb0B9eO5kio0SYfXOYFbWh
HK1TKLPU+o6hiLH2VloAjtuarP08lvIdyfa7yoUsVY8hZdTRlr+mLdOD/jr7C9YrbdM0+47j2zkD
QYHl+CR66TkO3UDrAltsKswg2zUn4bhLMlghh4hGE/Ha8xwadajt6ucQUyADlWsd1nO41OFE/va8
HdM5HOownkM9DhuMgzVDl2FR81YJAMvMuxIjUJdAaQQMS2hOcNLxuffFncGv1wUaQNMucESgdkFp
BoYIcjNId01JOOzqktCuNzVJOM0hUyDDTD2AmTy1DhkobuZQ1JsorBTMF9ebMr6FJxGH0hRqcehM
oRKHYL8WzG9xOMXbB7ERoEjftGIFbAMoNAbQeLdmij0LiiwAd49ym0DnTYIgo8qfR39O/DFhL/GT
ttBbRAhlRZN7v2w6lqI6P5K2isIqqqlVATUP2LDlMidEICuHR4X+VQWVNiQdwH40rUzCeLOmj/QY
SJKY0zI0sJaeshb7Ta4SXdNRv/0IIfDcm4BMkoHUM2Gtyl0Sf3DIFAILKW4bMQ0XyjvxNVm5HTW1
k7zK88wLlBBK2Q7KcIgUMHeTDPEB6qV5Z2O9PrX9QF3MmfLn2C4+b/9NVNIOdJGsO8zGxD1V7JhH
2QEVO+kn1WiIzqWw1JRyf5bNX5UNeF0MNjEZMReCNRHExohY+xAb0m8MGwyf6JTez6X0OcmM9V2d
82/1scnvAa9KP5vTfVvqh6PgcDuiP4slZ++B/KUKZBGPUtijzJ8zN6dwNERyGvBZgQJMHw3os3Ii
/LZz1vd1nDZUeQA7EKU8YQ1Pc/KLsBa1mqmFuITES530MHgNCFmTEbGST6arkUukyw1a9JPy1dsR
XdC5ms6kFvt9KPe7n+0vv3fCi9kwIYJBTbdA64lYPywl3U5Ja9sTmEDYLkt2zFJzeoeVywmU+pl6
oP5ACqT0E67N2wE/bNsO5m2VYSJu6z8CuJR8WfV8ziUYh8xjFElTX80m/YwfwPaNQqsIyYZSmzpD
G2YFSaYAwMsgFcxjFACot550pm1Z3mNO4Iq13kBsVWGi9eYxM42UrdfqfBgK/cHunOYnIzAs595c
hSHMcRWWdeC46puS8BBXRV8tWnyY10huDzF8TYyjknBtuVWY0xyBb9abFWLWVUo+HEaNfWdiEre8
f6E2cO6lJTgJogV9ZbLM0zppLTit2nGzqqwgt8YUGLZxNm07YCjr78Z0/Y0cE8Nve2s4azPF8v2j
UZlf67kfAnMg86k2s/dYZMVxrAkcbxqMqbAbz209RedBnwCARNnsm+ROU+ovHNCu1Otu9g8ruexP
suVjmS7tx7p2ljqIG0n26GEYZCA1xoXA4orWaE4tpAfxvD8mRNa4jAsl7rphiJfaZMqCXphnJ51y
m9kRYFZhknaUaMl9C3L7EHcTSRy4q+/3x0a1du4Yz5X6Px7IqBlgQbAIxLAHcmTZ60Y2V1qF5+mO
lOshw3Iwm/yGJS2pLuviZZnVPMglicyyTIBiVvfc2cb+tmOi+5xoSnsPt5zou4Ug88KR/GFQxlCP
6uFJ0UgDnGqb6RrjS1pRSylWkO9dmi/h7MjWDROcmluJiRKWoUzwP2Hoa9qG4B2CWBtqsh/gx1sF
CadcxE4LZh0jXvXHMtLYj2e0uQoTE38uEfW3xQOQdkdS3qiqsDUd1iZmn72a82y5i0oReaSrDzaU
22RuyU+93cX3lSapL7rzq26Y5XMJjzpOIy3M9T45zSCvTvtHVOK/fdSUrcPVd2q/zsRYJVCHdmjs
Y9Oss1f1jAgO6jCd4S+M5xHwy7kESk42zOoERIncwP3LPhbMkviTM4jjmrO6ggD3nmm7a5lkzNRG
k0YnsY/ADOkiP5ESIkNbhn5MGHP3SXZofPbCvhVphkmnrIZbmwXJ/lkrytW1W7BSZiENNOkUndkT
Y1BwNOrTTdJh5JbgkgyxeLJknBTMl90PDpOsprkSCGT2NV1ttk81289Jq+cTmL75xI7320fquMyn
yuEkZu/KDZdn+zANzfpgj8pnSe/1E9Zq8fD18aJnOL52Lvtn++OCepOdDsSY6Cs+LPa7g1OI+5Rx
mJOich8XJoMQ3NkeHMsCea7QdI+1Njrl8URU4yqvJBgUEHpv0u3RdH80IainUHBs7RPdFqkIgcD3
ShcG0srXQz+tfiXFIMxqo8eYRROOcTVctZoUgSqiYCxzaaMvuhAF3UzWEkDJu2unsr86MtugepZD
Z5h5Pur7NdL5w5nqsGHCrVPbHvdPRvl34BXGURajroSxvi3/Z4Xo8UJ8aEVSPktV7HMjt187xuLa
Jp2PpUTPmh1lFrfOmaGobLrZH1oBB1z2w5h+bGcbQnOrT4m7U8TnDS7f0wOstiSvmaAaZ2y+Hezt
U9sh4abN9TkYl7U9D23927gRVzkzK68nlNIzt+mcubOJoynbu536TV9HDaa01bGWkLUdS1CrTezX
N4PZKHhxgKrbiRYfBwwGN/ShmnuZyOi06KZbVtJfLOCB71qNeHEgl/0lJxPsBOHgkSZFD9jLYhi2
AtmV9RJAXo2NcZmYVeDwPwxXldw1nTS3q1NlKYU5ZTvPZU3cYM2KaVwpVCm1mJHHdlzPOUFjp5X0
P2AkAv9hRidj+2g/YLFmVSu0lUqZ9d6W0iokSNS42lJnXPVK1U5VPT3byrCeJcNi0JZN3IE5o/Vs
7QGU9lqTIW6qL01Zvm9NzOfJoOaUTyO2YI2OnXRJzlrddyd5mOqDDuDGhSFHCOkQUfMabJJTSIdg
7VLLoKBSuWICRWuxZrWtNw4FKeojI12NETPUAWxuAIiP3xuGEdUKy60XcdJKwtoiYnhup2aqbyU9
j28tGs7KgZDzcZUaL6Hq5EdOj9V0nppjZtEPZXrGChNgkjeTrjiErnbfDiM5XzfYNQDcG+thseNu
u1MkQ1iX5Wd9ey9kBNHfDHVThSQC93exUZIrzcqCDkqCvyPOPlmL/oU5Dv3DpJsjKQ0ieWnTY9Tw
agjbEjTVivXrQSqjTjoYpX2weA8c47jJiJVttvTnHB7eWndnSJXRahS3+MJHw9W1ipPiYNxk+fKr
kyYJEZV9ch9TQHdSyTg1xhy9w5BxUXqwuoo0GT6kpeV22UD0QqyLa49kLturfIysFs66vcwHKdcr
H8xU6wqrFtRwI+2aZ+VRKUdBcXP64khsxvQmA5+7OSwwj7xTtJi+Y6ZHpzpmGAnojrdkzPfkI0Fo
ih6njzDfaSZt0w5V0keP2G4+yXlmfTLiCmhwTHTx5JDrt6Wa6PZkX1TIn267ELe2JPLHZnDq3/pO
J73dSl6LaBq9yGRSsjC0g4rDgxeY4IuylBgK+vPQkEF3zhpDplCfmZ4Ra59XU28e9UXXjopGCldN
qEjARKt9HlPJ4qRW3y0Kdtg6tXDYMtkTst6Mb/I+E+FPdstvu7UEkMoWGAaV/fIb7wUpVKY9jKQy
JVi1bpNODfmTyq4Me9JOaxoj41mD3Hfg35Kc6jA+AJSnIs4VkIEirm2WfSQUdTy0k/NY9+pHmXnw
n6yDd/fA97Vbh4UwnDxT06jJ/GiXWwGnRBb2swOrZAr8UnFrGhUnW4Qxm73b86JnyXmGxRWanPXT
WVWJgcRE4xhLfwcEzxOUCw7axF5+ZQDXS6jlunlBcl5KehAgx6R0G+VdvAREpsiw6Fn0l2VN/FG6
6LxTst9goMFW0OYbYJKpJw/6b7YTgWmdtjp+m9HGUFWM3jPcj8K8JLnCQI7D7HZrJRTqG3HA+b2G
KxMQFBnSOoBrkwW2yYyX6NWAQQPhKU2gpjTArKR6TZyC3rHBGQh0G26WZ/btsxItn4tGyCFWAe2k
RzDNZ1FBsZ2BHDCo9vj3Z4b6dgHPb2hywdVMTHWs4b8vgdXKOtjcNUr2ZVDgIqv4CNU2ZTIwdita
BIbW4eLX2vfjVDVcGNb+lvecEyRaRZeoKOLXcnGUG9/rzAx/NNzaY2ImViADg7wvHfGs6AzJGrFC
Vj3zZcntWLTJbVO01k/MKeab3q1NIYjha6bZTUqk+g8tQKUq4LvnVnVoFkV/In1z1X5PHaN8zDRi
q6wqza9NKt2P9WeWnfllP6gK22jixJXQnO3pvh1+z5eKKaTeuC6LQn4SM6ERpfpOGMXRmVXX2vKS
wPww+sa8glWnsltoA1FJK8hmkK77BFGsKh+IUZOfqDOznWDU+JMY7xOby4hSkIm0Qpd/zEoSXaj8
4Ywoht+ZBJn9fmoUrxGJelv2xO9o8le2hNbaLKhn7u6llaZPkE6DuhaPfZlfBmmqT4maLi8Ef3tM
vVjP5Zx/kAzpPu3j6WmfyZui38m67H9Sa1EU48etny0zdGBZOlBLfM5vei12rMcSUYgHpfPgXlva
JmdXCoubvnC3qex8ofuT5Mu6v0i+KINV8jWCSAcyETdZbBzysITUj6PBW+0gz0OYSWUeMsuLVCya
XUi1kcDupGekJ9Ss0F7xXodmdrSsMGa1Z4VRdpSsECV2mObHzA65oS9uYbOqCCs7bIhzlqnShqMc
sj7kHYasHsJq6PQhs0JSH1pOMBah4wTSLlUNkiiYpk3MPY27piRAzuqrpo9bGvWDD8RKxP5AIxfw
mze1grzQRXYgoQ7PSZyXl7Vv3HoK2l1VHSB42S0/y/T7/WhCS139Jh+XmyQ1iJa19f43EVpExv3k
LW+8uRvgzIRYYXJLoPKt6D9QsWotFlIsHKCT7VWXrxqYQ3mT1V4xxzjtNZI3WwzIsFi54ozJdzXT
Td/7JbCyjtzza9NdW0wwxQlTW3IduuvUXQV+mOS6dJsxRoKJnlwT/TKOlwyzJzO/40XwcbGpACTJ
YoQIKHGGOSaab5IboD1nrIAomzYrIBLl6asbkGWKSX9jNwTO9OeKI0ZAhZT0zRDYl5vGMsQQKEWb
G3CYIXgFjUXobVBZXHhDOQ2LNrSX0FzC1dg0J8eloSV5VJejvMtpT5ZxtDi2J6M9NTbTsThBTzlu
vF3ZeEY0Lgr8BRdpOE/xZYgvZrOpiy8QAZv1Uu2y7Qu8IXNbZmxayqtqXyZ8OeV1KK9deW0x5ZTX
er5W5TWfvZQkmPmazteiJF3imuDlI1hyutrTVSquDqtjYMG8GVL90rMcudTF/GRrFyVhYuPSjZdY
344DKfR8XGxSLH7ti2adZ3E2+EuLM9NZmEanP5yQ2CARfkjMkNggCS/GDxlHR5yQX82QM9svstP+
MEOufzgh/2qG/NMJ2c+BVnwzQ+KELOFR7U7InMpq+6cT8qsZEiekQhRe880Maf43M2S3nphZxgmJ
JBJJtM0PiRMSd1S2+yGxRrXxd2bIFdeUfTF2pSuIt6tiX9DIn10E8qeevzp/cghL5T48riZMc/79
e2ynFH23mOEtZlFZdKgzYnj9ETwH5rwcYMI1h7ZMcqKELPWxKp3kJlka60yES3aL+7r1+jxpuPYs
JCyqDC2PW8g78Cv9Diu4RkBkQ5CRRi2P/LQF1tNS3FUORgJIJ7FPhdTgjKsLvzdM504k5GENddwx
7sIVOXbIt2bqWT9b0oKhgozLq0PFvckjjHBrPPmyBBRInuraNUspeVktByIhs6A/WdfRUXtzoyBV
YOOXEQrOAI+9ff0vxVYMil2bDT1BJ5P7VYK+jOlWsbeyRXmN2T90XrR4Uuf1jNILPM2brNx3dlFE
nmGZC/YBfqT7tAotyadshSKYAEQDVtRqgrQKqjGALYaEEnR0AJRA3ZU5wTIGBaOESlA5gc3NZlfn
BMYYxGymnQCUVa4GpRqw1938855dMe8SADhAcR0kScCaLksCxq+LJGhNf+XaDxFh9dNhE15+ZVcb
++wAYtkrGDmmHyB7NbO9uyL6wzY0xE0l8YT9JvYMiMxtQ6IKxs5pOwLaRsS6otrxYFPDnpoyf0AU
LUmfbfwm859ABpA+p7FJUn3F8UUOtCuY82DMg6ULpl1DR4Uk6LpgFptGEfT7kdkNxQiyLliNoBTB
YgS52D5I/1AsGO4guC3Q2k1KG4gsWNsAnAcCVDzZPhpswtZ8ofgz3fjRr2tfG30t2QQ/q7U8lCle
ghovGj2p3pS9JyF2cDDCberIIh5cArUhNvStq0wubXe0mpsgjqOo8zLAf8T+Co/INDRF3rJr6CBI
+qA3ls53dJ80EEn3E2MTszRxTPc2SKogjYOMk2VXOwZVFQBOGHd1VcD84czaXAnEGDhKsFSBpAQr
p4Ea6GNAbqi9S6g0TW+sKkDOLomMbv4XnCG7KhP7nd+YJOH52M5vs9ifWSGUfjb41JUaaJeml5pe
zlkybkp3MQhk2S5HiXY8FjC2w4Lo4U3L5OrypoJ4cdPtIE7uIt8r7bxU86TZI2micLwx81Gf0bze
1M6+pJJ56Tuqrzq+pfqy4y+cJI4/cZ5wSnTByLnB2ULGGpeHAEg+6UNcKesu0I2gE9/UiACBWpqN
oOD04cQRm5JdEtuqNnCWQCVTvA1kuoFZINpg4hzJGDEPRpsADp8rrc1gne2bI4NmflVDYiT1ZJOc
+PAxkTR62C3ixnPYd3OaZJuIWcH+jaR+E6WCn1yx31gIMbQzCKdbXKQ0thA/OCsyUS5SJ5jiAwl7
soCMXJokJmddXghLMF1zaPPL/nBKe/zrR1hJl/6GeZd3q1qPB7tnRW/M8Uvbt9F1UsmPLEiVfdW3
IfTBTGklGJJ+SCQLc4lddceFl1poFoTRQrzLOv28LnFyu6daGckYU91wK1hMpz5OKC73g31jmNIH
O1fH+9HJqket2Gju689a628BMrZibfBsGnt0dlglfn/BdrooLjLJIsdbTVIA8gq3WC2aA9Mwn9Pt
s/0hFdYllCmU66ckOU/TqdZPdrmJ+NpUPU5bNPDRGo5msclywmoMYzWkEZPD6DM2WSQPJ0eLDn5z
bMyjr7ESS0mb32SvJ3M9rfaJ8vNcnNFYnKfxLGubnPjSthcrvtTtptG5lO2ldzYV1TVdrll17SEp
N368XKP5Kpmb8uI23RVT1ppuo/zWzruEcHNLgj22qCBhKe64sO6k5hzF5zjZVOincTrN08kqT07J
lus4MpMMnzR1teJoD0f2h6ZDXMamGvZJu4k6jm1sMnl6yVFaNtXmUUlPpXks6VDsWoozodsTT9A+
zeNZYXEzUnrb1DA73FLavejrRW5PGbCeS1kB8rmgZLmitLpKW07tT3YJ/8VgYcMxg5zEHZuO1Rss
tiKqOWoK0uepceFCnKScRUqp3yXRLLlT3WiPSy/VDLdCV2AJ9GLim17tdL2PQHK+q4kQ0WKCzQu1
6QMqhwMISricM6R9b2Gy9G6M1VNlWP0T9cvhqZe4dGn9cGuuFVesFEMxo6Rhba31e7st/GzUvwxd
+lKbTvwEm7Eje2SrFUUDZZP0S11O06cKv6IwIXcsjEhtcAZqu3GrfMqL/mjoXNSGWW3vGyB8h3Xq
JOZ42vImlZbKzQ29e+JtarLunl9qa3gmQIL2mkqNmNInc45JawJn04bb1aiaQ1qtxq92VN8m2gvo
DGdL9BxPbRE/qPZsBZbKnnCsNONelNLsdkr6Pq8668oMJdbrjgnfRsJvYdVnAb2B4YZZfukS9QT6
2yQfsATKJGoG+5rE/KhKTAvFQrsT8qScx0Re7vdD1hJU2FDp8mw9ItAiBz04dtU5EUJ+7FvlPX+f
+SSmkoZnauCl75UL7onHxRQy1IgebKxp6zcKly7sdN1mpR3LkzYDsojHtHvsfp8E8F8bDND9fpBE
HJ20Qza362GM9PVMgUx/35hnVsD6az1EzUkYi42xM04/0tJ5LzdlcTskyx1IzoZL6ix7KiURUuCh
SMhT92BTcnyIIypoUd4CJEmiMTlwl1TJfFLnurotI7NmgoNRxkavzVfqV18USas+L7U4EdoTg2k2
ro7NVMXf3wz+yw6Z0svGcJXBx6mMD35/BRysSTJLoyc2IRbqQzrgk4lWBsttAJ6vlax8Xle4Xo2U
GQwaSfJjxuKxAIPsEW4hMR/hBKmdxADLHpBS4sokBH2ikHL+z2HYPmVImq49k++BFqWPRa1YH5Wc
oeBaIsV6mEfngXbIl7mxr7Hx7BQvkXixipcsfp/saof3mgmwelM/E50dlPVrXr/K2QeRfdCU12n5
MOzqlg/czQouknNf31pT3T32hnP/9383IOdv1vos87F8MvMMEBHq9vd/uLklLtcQjF1OsnTXmcnk
C3k1g8lQ5g827FYyseEr55MCY3QpADRY1ECV6TRm911jw+PpiBBX9NqDpAyVbFDgBQkg7kmafNLs
Pr5vslg9xJjM7vrRIsWxgvHcyTAUDcO6mKq2fDBmzYS6o940LX+PxMIrTnjk8C62pI8O6BhWHOxc
M7UcCFc1vkRMyR5WE7apRHhSrvS3ujlwm9Ia1pV1p4VGVCrvujJ6XIdMez+qIiylSv6s2J9s2QJT
bK+CjGsOQ92KS1mYFtnqannMFPK6RJ4+4ydOnp34YUjLgh0WOd5qnh3MpavunBEzdEXA6mEyRzAV
hjlf5XQpL3TZD7pafiHac3nqy7QNjJxbI/2iOtRtKb5XeB/eQFnEF6Yzog1e9qyNzfq51uuP0wBx
krL+wCovodI29n3QbbPFbjI1h1HCr3rIiop4N3jwYyM+mulcM7xAIW3B1Y2Rdl+D7AdTUbObfMYj
+bNT5cczBYwDw2PM2tCXIH1yKy/+ZVfIDx+b2enGg24ubSgi6UWf5t+TFQgmofbjFUdETcRekDvm
fGhGjBl//wu8pR/QEmGtx6/Aycq97odtaUzOZK+AeThoacRsQmycBqtlcHDoI0AcjBxUBsX8rGFZ
2nLlsq3ZTUf2yBCRWndWY3ciTBuPie3Z44dyYM6xwG2is8ye489wMUu4mKJ5N65l+Pe/+ZvyHb80
lySL5RmOK+tHl1uCI3NSmPw/sEjFqmYCEUrL6Ga0ZYMttvYbbgVxlUYGq/f/7/98Xv43/lLffy1f
9P/+Pz7/XDeiS+Nk+OHTfz/VDCOW/7f9mz+/5/t/8e9r+rmr+/r34W+/K/hS3/5aful//KbvfjL/
92+/nfvr8Ot3n3jVkA7iYfwCIfJLPxbD/lvwPLbv/P/94j++7D/lSTRf/vXLZxDYw/bTYoCxv3z7
0hbZpso0Rf7nrz//2xe3J/CvX+7rbqj/8S79XL/5R19+7Yd//SKZxj9VDHKGwvWHTsvOwZy/fP2S
9U/aLiyc8abCWtA2p1rFD0z+9Yti/5NvBW635WAyjbZdS/t63L9k/RPslaEA/AH9Y8Le++WPX++7
l/E/L+s/SDi/r6F29fxgZRvc/U+1yjBMUJFMqZJaAUnUZs79+/ciwLF4KjJ49zZ9mUwsdBqo0NTS
qbJNv8MzAfDkaNTNY461Fib7TZ+IO57mjSR0r+9jkk1aRtKbULfMI0RbXEh69sUco0s7vqNHflaj
0Z1NMm2T8ob1IPBzy5+m8SRqE5PY4hll5ZlMNMU6SdBtg6uVne7sjz1zj7IeFHFCk80TeX2va5YP
syCoIcu3umCEyoKwWoVkq95gDTs5axXGNj6UosA7WbqWWd+bsNlMBrMiZTlvSdcs4W5mA4rVMLpD
Yt/S/6Y7V98nqnOv/z/2zms5biXZ2k+ECXhzC3SDvskWSYnSDUItifDe4+nPV5z9z2aDfdix59z+
F2NCopgooCorzcq1xuAhBcndLXdmR8G2z2/HiCnaMHsYbPOqSBECaAM4wFpfGalAGJvaTuAUoqod
LTc0i6gmTBfO3uyNXZtP1Pp8uQPXtJjI2T/ghd0UkH2ZvTpLdTkO5eM0Jz8l1fK1uWfKILvNwYyn
wCb4+LdF3m9tjdxdGu/1L2M07QCBQwOiXRbhcJeU3JtxdWYKUhPZ3fvNACE07B+mTLVOpSG4bqSN
lY5KlBLTtIyvDD6lOsFHYUQeTEb+pJnboAopV3UwmFC3C22GLlLwFl9UxKMHnj3TUgjbGYjgxzOn
uLSpcEr1b9WGEapzp7n1YiizuTUZlV7cChxYUTMqBOHhu0P41y5/v6uPvSSU2Mwl8/zcT6BT0U9Y
4cOXMZK6fKbGOBAGbELb2AxBtlOt4scUmrfjELlL+v9c5JGHfG/0uJv60agY33h3qQFvWGKUQNBX
6/D8+ssE/gYR1Nm1c+dcmv7xOzGMryJcRJTF5OOaT6HrtbiIujjcFnJNiTnkvhmvHBAwfQYUkNkX
Monkta5eTFU6fP5uV3fn2zoNhzFMW8b9wDW7WqcZVXK5VEyd2YF0DdFmlMnXRL8dNZx4EVou2c1S
CcSGfhPEVBVpZRvg8Iamf25aZUv14r4JQ7eU6qdcPZQoyETxPpYagQk5F5Me9yn/elbg05DaKGJc
QLzHd9/ELAfFqZJYYk6uvJ1ANegOpatE3S+G/RRNZPFZ84hTStzMvkHO90WZ7V91d9M1zpM8nVP+
WrVN/3ocUFYKVP266J8eP05sLFq7FEEAlYHsE0O3zFvEhwjNiHJuXioYalw0xhmBuQ/CfpNl+Wtb
SdsuhM20T14Hsz6DAEAb5bj09fZIcHIQA3EB8Nf2KtvRCmb5AcbG27jj29VfK6PeZbkJsUlofGO6
QzeT17zsn0oAPbqZQt4Bcjo1jX0YodGCzApRKPus1JLNqH9bqrsySb/qWvKK2MYtELDEDfMmQZrX
BsKp7yPy26YckKRz8MN69mdMNM8O9OtOyQ6A1p+U0Nrb4MDtyjiU2lZJ8ltS2L1DedsJD3Cl7pr+
B4RIX+VW32mk4x2sXRPDrzzinBHTAvcxNKZnNUb00TY1ogLKN/O2sbJDIUWvOWNIjlJ/z6podmOF
jLdqoJLQHulh/IYLq3BhY9vUbfNiLGKSXdsvWqq5BRMDDmtNY3OXBubbWsrG2PelVbj9qO91K3zu
zf000XhLhsRtZ3DsEL0zTbaLMnNXyr2b9tDP6emreHSUFwtBC7xv6XnCWAa68jaHecnszSs5V3+3
I0MAk7I3ZmpGBfdcxOcp68MilBxLC6iZqMTmAJ1LzTXqgv/Kgu/jokJw0MIz3GoDk7TGVcez2XV6
wZg0UuooZ9Fchoihqb/Z9sQQWc98QoY+b2o8mYK7LooO0ty9BJHFlLIEfjjpHU9HhHgTt+yKaiA/
QcJK00ogpRyoeZTgxYHUWEnD36XCjamkr3GNGoUKjXBt2+5o20/jYl1BS73vc+NGrer7dKYiKnFh
plDQb+jyd0P3o3LSx2AJb62uQgUm9OweNHG9gG+Xx75jrjr8AZXN4sV6mG2hy5qEci6QUC8gUt/M
3U+pZIjZMcxdrREhkFB9l4Oic61UvuonB6lj8ay2Om0HplS6rmxRmmwdcNLybW59D3XjWgLW6xkp
uRFYb77PWN+H6ElE4bMalIlb1PnBFCzDg70r5/xWqy26da95xTaa1QYyT0UB6lXuJSsCturc5wl/
k7VsnBiWDqnsryx2sMrRSLU6cauJnCKNcs0FV6q5i5J4EX0RaDZVl5l2aQslShFDIEP8uFMMPvKY
T7eONUKZYE3uYml7eM7eTsU4/pqa5je/0S1LzovVvlQOzLAVTEIDlcXARhyjEl+wnBzYZY0fY+q4
kUUljCcKrAKmAwtcsQ5Jj6zyywMpfu2dYItYJpDGbIZ2kLVIWnTopy9O0L4MFZxUesSqId3iV4qN
KEN3Wknm4E46PhVpwxH+2GtzSH+CrvwO0wmD2630Z5keQ0lhaLnFBQpfOxPJjWF2mPXwNXeMloSm
/wIOjPjb2NdF9kq5aEcsfZWN+WE0dJahRV5HRR3cy++g5MDVs2mzPbMrSR58KShuxTNCpsbZHgwv
VIofKGxDuDX/MRINnkrraYgcOAJnfA2xHK4D5GTrSryJOqFTKCEnPLhakzyQR78Q97GTYfKmRva9
tNH9ffvpDhJYPaRvWSY8Fi4uyl4ZNbyTLBsSR6MizITq/e3RmiA7aIN2vygdteVggnOwb6ClsW4p
vr0InxLk/OmMJh2lD3hgst2ia/u6zl7lJrsVMa8aQeMsXviQSWiXNuOVJfDQeAcA017Rjzz+uIfj
9qeWJ1wbxWYEmmQG0pNBx2YwrCvZtHYoJBwkMtS5np/lhd8mQuqA+vsU8M00qC5pb6ZU8dNwVN9c
vZykr4453fUNBLXaoDD0bpezuyTUVXJqfrwNO5nrS4tDzmhBoo6/ZKcnie40kHl8D28klIa4n4Kq
aj+JD0NR7HZCOVrcNJUKl5Bm80aseF+VzfW05MTBja+0PJDYwLIRJ0ADuUzKapuiWO7BCs8ZNeuX
uOQXQPLsSkb8qhjto9N0QCqoGsnLV3Gratw2FDx2taTvu1DaTjaY5FHKKg+OY9DpjnqdMBprx+F9
6yDGikbgvo7jTZso90Og7+KBtyAltQbWOb8tuvwQ68HTYoWvC3da1VwXVnIj9/VLUPEz4mZM5Aw6
hALSALpggxa5qQo5dvPkqNkTTNgvWcKiw6bd4mNDxBTTV2PgHGQLv7oxoSlV7uSf4v/VsvNU9cOv
qrhLYMpt05BgHN80RPmvut71nb4X727CwYqV2oP0lPfGXnzoOFDZDH13B1rFjl6qfrqh5nij0IRU
mM9239yGbe40tXuhCos2dho6LlxiO2XW0FXkCVUzPDghr2i2+AdynB+CJWVOmptRLW91qXqRJGgG
1IHTBEMPtA1DonWePNYIanfa7zoHH22GJc1SbgHmCbZWbjxCVv8VlbaOtI+jOS/9pgfA0Dg1TDGZ
C0m3X4r7uEuaFzmMDoUGlWwOWlpTTFDR9lMT1w9OhghlkEtPvWDKn8gs+AstLF+nRPshPydVsEHS
8JE+11M+QqzZ/7Sm+EZc3SLcCkf0aMMqZtjHvhIXfZKre3bMTvx83Rk7ww731dB7xVh9mUxmbi0R
V5iPXOl/lAbJgKJ9GQt9n+7rJuWG5J/XJc9cG2zQzJkeIDPPY9idQjZqJeswSrU7kavOYuulILXR
+CEmKmsQqUTC0D7j2OF4CnsCwYUH0cD/tYA0KIzbeta7cZs2WzTIi43cISteQenObBVJjqtU6g89
5PuQ4m/0UXo0WrKAAeYWO4yv0fI9GDRX1JGrQ4pAJqvKy5hx1IYqO4joPEmkP+kCLEXwt/PTb67f
gXEDzOa8mN+VgitThPX5wIaCC2obA2phullPaTvfZkYDGHqBlIaXMEX63qm4Jm3L01uKexQEGis6
DFrPYJbE8MQ+K3sqijpRiGXyBiIRPsIWqOF29N2SwmgP0xB1CIWo8+0+kir8NHP2U+w8xbL86tgj
HfziFn1DDiTkHNKk7oPKLyFeIExNgNGwacStG1V8FokvEtBvG5PwRw3+muufQzLN6atlarsuRDOn
GRd3bBQWN7DX01kss0l/0RT807Zj7L7FuWXOg+YTmMQIUZlayWHtaGyXnMdgjoxLrzG7/aA2r2jH
p2jFgGaq9Cv6V17dMwkpBEnyOH7NnOAP4FK/GO2vIcEZulAXdpa8VoBkXKCqlTc7BfhnG1pW9lEL
WC2Q1X2GBqvbyGa2Vala1CDbGo3WVx8esjE+QOHA9K1zwZn7yZwYhOAqRzkw5pQZkv0SQkvNpCbV
5xYyjzaYDc/JVMYPDMallYfY4mKrwiHcgv/dvm1ZpeNBoNVG6AH2CDPKGYZP9upI+JhM27pi9iwa
4NQU4hNazc8CZEZZ2L4bG1hICrv/bTU6pCSFoKlXYvUijpNXo+rgPpkhkKuk8CJrpJ85Uiy+HN/q
KRmFZueq10F7qipgciwiWFSkoW6JeRHRZZM3L1GcHDr5mSn1HZTvFHRkw02zUqN8oGabsARLkUuz
qwdt5WuBsTeaDCdTEuTQtN9SM9WuIl0EOE7jx/T5PWcu6Q6EHa8WnvfGVK7N1gGcEAY36qRqMNqB
kpc4sTHtohtTUjyzXBh3ruTIVSiPdHi1YuCIxwplo6S5VkbeBYPpiRsPOc3n1ma8RL/WjAW5OBOE
fYIMh55re3i/JrqTXIdBjJpubxJyTUHpSUa47QY0DHJ10TeK2rI7A1nbNnW7szNEAm2E7hBs5WCr
JoothvloNMZPaHKhGlByZCOC7GkI4ZoDTuz4ScAIllmMzGNCbFRmA38+1ZU/1W0I64aOCngNsEmB
7v5CAUIjJwXsj1D06L3xXZ6AJ4/DXLqFTk5DYesuG50DJHsIs4zBT6fltkO4XPXKNn8YGvPSglmb
CSGITvkbFIdelTKkNpHq26xlqW9/TD00YoziYlaXbVF39/RJNDYmZy4esmcizafUVPYaMgRuVgCE
xenHcfOlGfS9GTix1/T4LntKry0oP1DN6ttNNeg/J4rlbmhSyUNiKo5t+NVCcccOwX4uzG0RkjCo
AS/oNlBG2w+V7gUeqT9GGfbMN/WM8ZmTOybZQaRv9FahFqy4kWEOljcCi+tqJLRdUxOPB/fV0Ly8
ZW/UoPZs5B1/QGsbDxJMwXcSlLtWxjll+fA6wowsXNm8JK7SOy9pWoDmI9GzjZ3DlGqdQN7VEIkA
IdWX7qUl7h8G+zpQ2pfW4DHEbSB2TK3F3zogy0ZyEKGtBDo5y8prWySa7XgvkgtRrkC367IZ8eYL
e3MRbgDlx9epTV8HJv7ektcxpG+vCV3KMQw8A2iKJxVidCj9KoibgSMCuLqs9nkZAcWqf5uRfaFF
+7iEVpCB7DGRfeZc3bapLjoqtEO1UDhGLGjuPHtQn+Ml+CV39lOhMhY8Fdehs+huSxGukHGJ44++
Uh/QsNkmLasOEsQ8a4C5FiQN2hViUTcQ1lCcW7h0mOAilUEQaJFnygUD+lkDvEhNzE2LOFDoOETX
KF4wE02a04roTrK4z03XlPRNV4/f8oiioynXX+Dz2DBY90xNGOc4f4srBn7kvvLnyeIG4UsH+WNe
hLd9MfzsFfPSUBjLzb9xscJXPzwyqvWNusLTFNEE125H3K+Xw/3aTpAJBL38OxqouDW14akjgSpK
Kx2yiF5fVb8gTR5g/SXISqUne9AIqyiWugFHsx8h0w+iQzZwBtIwf7Aa6zqspo0ykn71XHhzFR3i
kHsybeJXGHxyBKimSxpVj5UAsosKghxgq4AMZDbTQzgHfj00wtUTYyD8uqdZdNU4f9Bq/Pp5FfBD
2+BtXIdAxIRvQQcnIkYy3lXWtJzORDEtoMbGZCv38riBNu9JFADqaLgKuo6AXAc66VlxcznG8G0s
MfrvyUSOI8n5v9tT/2vtlTEm7B1Vrk3G0HUZ/gcbMnNlXcea5qKF0Cnk2rGGewbCNlBvdxGgZsCA
kbG9TEL5Xlqke8eur9OkumZsVkA8IFOhkUydYbm2zUMDl8Nohhs1ZcPa+LdSwRPUW4mkTCfUT/To
wmjlL2MLKyctYTdvrW/M738RmZoKLBmm3vsOAbgYzd4Z7nSIsOXmAq0YxRxdI7URHYLwPUM4GglR
ZHw9Kea4/bAzaNpsV8Ejiqh4RJUuCkBDdvIvKZ4RYWgeZSe56kPkBiBxsaTwij0Op14bNni3wGtK
+aaHEq034hIkk3EdSZQsmOyhm+pxBuFvy3DQCCoG5q2cBr6qQhhMBzEAO+iI54E2TMviQ48Od29B
ODeCSDXJE4wINlrpBsZkglwqB6VNUWjUGXfLX1LY1l2uUi680twN8Hpak/2wkOKlinGlEf5pBbUf
eglKuvhjTKmMfitjLtQzE32HYAubJT4MivFYZ7MfB0XiSknP7RGMflg5KMal9w1HVM4dRoj0AmK7
kguABV2HmvEYCuSqiaCVzrmqGd1wZv2PI4Oq1gGUNfPdILlhUu+0CbCQurjksJcl1S74s/XbWQlv
00TayAwd9pJ6RrbgQwfClKFqgvGYjhpMYRatvffHo6wsai0IPmxMlTLOkOUVoZB5ZUVQdSTfkoow
TbjlM4dyRb1FNRezFrEEpgVP+hs0/d2pVHut6OqA3VSIEKNkwtals4eUV0Rm9lZwzmbiPaN3bTJo
b+YRuqkhQ32NSWp6KoOiNjnX7KKcsHII7J1EcjwHqvd2pxhj9yIS8j4ZvtX8ljcttrcSxUghQZyC
XB3uFPMwa+khhf5eVDibyXnKreZlKGxUCIdNGrUvDndnOhB75RZKlpVzVVek6oDk0VviatLql37R
96JSM9niGqMQFVbkkqI8o4lsRuSgvbjUymB4GciEzYYKkdFu08W5FyUtaTF3IsMTa5Towi0E1aJQ
2zv1i178bqmOUWPh6siN3GuH4aUgQLeAO2eZvJmn+mWurSurNC44X09lUb5Qfn8RezvX7H2Otm4a
H9S4fukkeT/wO5GUZ/9ZTyPNOTCLplq9tNR+AQSgvEelQPzzN58RNqCqY3I3SzTSJibHtCp8fUu5
uYXdyZITLxVxUZgDxw4jaGS6bZMQaIYBcbEsK1BAdkgaw/g2Q2zZS/ITVx8duMy5Rx8YCT1Nvgpl
QjepI4R1WnK0OCXCkWcSxdmUvklmdzuASgmK8lplItqLk+ZrNpMjD1m7oeB9aOjkzQOhWyj9ERUR
jZWK0mVYVi/WQK5rUrArqakWGYAfPZ4pt7JQx2b4vTygSfwNsFr6by///0EIZ0AIgt/qf8cgeP3h
53v0gfjpv8AHlv4vRUOHggxAVbgWLfpjf4EPbP1fkHQI+AGNRFmjU/of8IGq/Uu1TBMcl2XIjgVA
4W/wgfMvGx161QF2IJv41X+CPThuztlEDcydgnAQwi4GgLcV8mCcprEenDj1i8qmSa67uVyBp/n2
7mWc6AXzsO8Cg49WVp7YlkvFiVK46ya6lVBxXiwUj8Lly+dWVvHQX2aANdFeYElMth47/KBvZMLB
OvXV2QsuHD+z6Yq46hOz/F/b+2hrcLVtgjNAquOg580othh+Ba8oC+H5Y6PhqCmpQXHIbyLrISoU
NNrr7ecLO77IPpoQj3B0oyhxQgqW+lo7QqOTeomUbsPRoW0GBEJ+1M395wbPrWn1IomgC4RDhUHY
GjJ1cJf+nzFXfVyT2DLv1oR4cET7DBNZ7KZfTG98Jq6PNuEN6OMdUoCPo5BM9Kj2XhrX2RaSth3k
pZ8vc9UL/vgQq17wDNpRL0a+Xb21L7KHyDNuCupP1+E29mZfEUMdUAed+Zor8Zy/rKqce4422rxv
0pTvll52fQ8sGqsjoSH336aBBNBtPTiepatQ87hOrhJWPP6O/fqfn0QQSzqEfeQLHPtVq3kIAl0e
8oEVy3QD4uFZFvRmzEY5lXqGnEpskr+zgb+WSTgkWyp9dn0Nk8s1i4ZN26d+ZF0q/U3p/EzKMyf+
hF+xQAj/x8TKr/AOo0gtOvwKjE9mp13k0mvCtK/tfP98p5w8ge8MrQ65A/9TM2t8srw3fzT0XnvB
PU440EhlREMO3v2w2nxu8+QhfGdzdeqnKHQCRyyOeih18IfMUP+PFlbH3EhaOVdSVjW3HX3wH1l8
+X9bwuqQB0FDLRXVBH+YvkkIDprRuRMsTuiHTUb8bqFFJaSoVic4BrCthzr7efLN637Xw+y9y8g7
Y8+5s1LXdOmb7ih95HQA/5v9/c602DPvjrFRdOOiQWrkN3UXMBwKLVcz/JgTRXM/f4un3RSEHKiE
gVM01lDdvDBlSUeXAhwakXsq0aB4GtTSyx0myJZfavZb0yRPyR4clqkj7h5mOUK7KROUy8WZZxEB
wccX/vezrD6pnefTTAUk9ZEfpa66CbcSjd2N7Bfb8N46s0FPupB3C199XSuhtKVLGNOZC3PsZmMk
plvZ9plddM7M6ksO1uSgBMz7BQDi2bLtNfCip9V05jueOtCKLEokyKcqiKIfb5gZGrhKmUeO29g+
JFT7Tf2cEvApP/XexOrrqGoFWKzCBEQNqp5soNWE9TF3h4AmoQWpe5meOeKn3t17i6tP1A1xZE4d
n8ixDr0Uunqzj+Uzbl78jvWeQ2Yd6hxTQax5zXI51oZKhZXvIw8DTaUmBomjT25jtBu1Sp6ciHrl
59v81MXy3uLK92adE4ZNicVUkiFAvIkSzMW7IjsDjju5Jd6tbLUlQqZ2ctggiILs+gq6xMs2PKdH
f/IDvTOx2hJLacNEkfKB6JF5Ycq0Y/u9Y39//sLOWVltgzDqezsP2HhglaihNWAovi+2c+azKCe8
j81gJDpWnCIDvqLjI6QGipMCCsr8DGISQtRLBlE2al4+GNVj3MXMCgNrtSUvAedUBvGZmbyPiySK
Ebp80OChbGasdsUAhsDM6iz3mV2IvLBB1yKvx2HfAek4twNP2xJaT/Doi0GJ45XiKSqjCSpsIeqs
lIAD9Kcqjc94vo/7jxVp0FIBZNdsZhqOrRRNRX1sgtg6loBjKzp1/3iaz3y1k0sh2iXiVKEf+3B8
S3i+86zN/ayNNoP5p84ONfTOn2/Aj56PwjM4XH4/uQNjGccractFjmwoyv0wR7LNsbNvlslIm21v
DNW+cwbzh61bfz63eWphDCrjkyyEmvX1woLOHiEciwu/UnoiQwU4/j5G4eNzKx99kc44NDmmAbsy
hcXVTqjLudB0OS38oTS+a6P83Kv5s5EojxUC6p+bOrUd3plaa08yfx0DSGAyKTTKr1lZ3FKgO1OU
PfHOdK4+nakfKK8olB1/JwccnOnMUeM3HVAzC04vw94yAvbz85WciJmYRmR+1gZFb+kUOY7t9A26
z7oRIIL51XhZNlHmgVN5tjftRqcPywDBBoEhyc2/fW5XbLPjqwooOIqTlCBA86KEcWwWvULOrD5C
qddHX8ouZ3AVLOEU3E7V18A8s8gT7/LI2CpugZe3beoQLVU42qQ7uFQiP1OjwJ8jQIyfr+u0KQRJ
LRaGE9SO19VDvmjY/VTgeA8mhAPLlTr8853Bav42sfKuchpX5ZJgAqz4Vkv7fW5oNx2yTZ+vRDnG
7Yu8VHyiv+2Ipb6L2+u+azK9ZsrZlGHMDPP2RyknF1KFJOcCoVUXa186FWxzrPjO2L+csf7xBju2
vrqOic36KDXmAtKQcDOWKhdlDJD2Zxnv5KxkVuW7WUD01CTgQ/98bvvE6T5a+GpvjtWYcVuxN43l
dzrYri33Z97tCVeF6Ai5PmUw3YY37/jVtpMxNZA7sPuBn6pLvKmUQ79MvprUm8/XcvKcvbOkHlvq
C2STFx1LZRbcWVLlj+P8JzTiB5pmdwj/ncn1Ttwuhpj4Y+wPikQuy5U5VSmDHOyXH0QD0q8yrbEl
ZQK+vGudvGH4w9ioQlv680We+mDUZOFidOjwautD1zAzpcQRVotx+BVV4S0SdZefmzj1xQyZb0KX
TLbM9RcDeatGZoAJxswBgJtuPCseXTG3ss6Euieqs4x5iolJpvAIaNYz3STvQMQ1KfXb7bQBvlAu
HtQQ16k3eU3r1w907++Si8+Xd9qoST+fAVMDJeHVYZ+UrLAUg4MV/DAc176eruAy25ib9DZ9YjpN
dePNWZvCF67vAFHWY/ZJBvK3Dt2cPDbCKoCEp9lYvxRQ5M+UbNOLwZu2qE45f6qLcwnsqa9IZ4H9
iUntw1dErydxtLIpIW4Yw00JWZvZ0i6U5PmpQ0P+83d6whhRCDmfqTqUP9bLY+rfkvuyhmNINRtX
jpKbQq+/R/qydcCAn9mfJ+4dKFN1xKRI/Kharu4dJU4bc7C0ys9HcCRR7IIfcHs5PeNOTpkhGLFp
0NARQdfk+HyjRU7fVUorn44uci4lmkzpRqML+vmrOxWVMG2uiPSf1rC+PgNJFKiWLTG3kc7u7DVX
8C1eSh7zfdf6VbtJdtpWuirP+K5TaxNtJ83UeH/2elZscNQQ7t8KlntVBleA6BT4rzRazqzthBl4
SmhxATpBnHb9CqVokurRajAzlKCVbih3uLTIz3yoEy6Rc0xFWaBeZASmjz/ULDWdOUVEqGAUXbN4
buJz2crbr1gd3yMT4hHexQfzbIwtrHEN5fkRmixXNt3+Ir+rtgj96J6j4zLO1blOuakjm+LlvrNZ
x3miViB0/GrTb2UPNXE2hn3VuYu3bBGBu2n/8bkymDNDqp1pU16murqp1Whml2tMJkhpfK0mDEFI
402OrtDnG/7jpjDIlWUQGA6XDMjm43VlcZZJBlRJ/gRhaDSjvzek6Kp0Z9z8R5d0bEY9NlOqMmIS
NZ8MzRcGb6oxdKFgNPXuzHJWuiXEjmxsHapVFbIqBi/XrZuklSo1DKE40+/6reG3F5FP7+YHQoob
9Bm9z1/ex52INVJmKJ4ZnbQ/BN3hwklgBJDMz3d+5Ze1l3upRwH0p7ph1MQ718n88LEYOxY5NLkL
ySye/fgthlZaoMoSlz7TFBDDIytMZNOd8UYfXaCwQsebTMJQGetabYm4gsRoADnC7Wjvi4f4ZvxT
euZDcDl5qt8/wMIYn60jK+LRj870yuhqgywDcVQTGSWxR2q6Ns1niK1pE0BntQ1c5Ci/WYbrvHZe
vAm+NP6Z73jyxb5b8sppTcFYDUGJdcNFPHIHtgWVL/DSW8YtUUH1AI6qKKFe6l8+N3zO7sqTNWbb
anNqln5dfl3q1NOQ+hjO9eA++i7ercKhMGxwCvzvKjaewMArRCClOHzao3qtbtPrWHedn7LjIrvr
qZfS5uzROPFBxTVNyx16LFhXVq9UfEyowTnx87Xq6aD7XUpkzJEe5t9y5kl3iqdtoaOkAv6AeuG5
1s+HWwgAhoZb42haFpWM1ZJL2O0hWRByWnr+E5amGyWFC+sffzz8DcULA6FB9UPkU2S6Gdtoh/h9
o1xOyoQqqLRNS/3M5jyxRzjxYDYpMIFCWUckfa6N45Ko8EQPzqVJZCLpsa8b9e3nqxFvZHUA35sx
VkPg9lyyQyomnwww6K4UaveZDMtk2pbXM4RVmzqMv31u8fTCNAegjC3i1VUBSM8GVVvyavLraETu
Mruxxvo2dKS/WFn+V9jrh7uHXIZhUOgaKANaiG0ee80xhV8+KMfJH6d7aTTcScq31TQhBx/+F+/w
vSXxJO+CBKUuCmaz0Dua6gx+1uQ6g+jUAX5uDjNq92fC/BO3z/HCVpu8NjsIL1LM1a/Zb8XNHoOn
dpM+BW6xbTxYjM/YO/W9EOGikEqMqnO2jlfnxKFdxJUOVNhQL5vld6nDkYwi8Oe7YqX2JW5wVsWN
aiCXRgdhHZGYSdn3bWmK6G7x+6/NJtwh8rYtHpHv85Fx3tib6Rq1E8Urvoz31Q/yw//iYL9/gtVd
5PRtX1eG0fhGk2xsGI+MkbxDPnfPfihzrRa68pBo+LSFXbDQ5Gog6e0uR1/1Qy+5rs+Ekqc3Cr7Y
Js+29Q+tiiCWM5hbrMaXLyZf3lIk2ehX6tXkSRe0L3zlHxcS3lb2H3vOypdoeSvZcc3Kilv72rkp
vWCD2stm8UKPgfjt+dvm5BFnY4Il5j/mOoNy8kG3CgdXbIzTncRkroQmdBZUXwxm3j/fn8Irrf0k
iY0gxLLIsdcBZiWPi0k4jakKZYG4ubXRjpXtAWlCNAoz5vT1wDe0/ozZU4fvvdmVa5Fju9LHjBUu
6lcz3Znwo83VGYd84soGGv330lb+ZIImDdwvNrq+uKjr53BB9ce5iOqLPkdiXFnOnLOPhV72yXuD
4oHe+UtIvs2sFzcojUAjyphWu3eG2oPudDB+ZJC2GfaI1M9wxsWce5eri6eZQoD0CmYzI3KtatnM
zi+DvuTnG+WEFYdoHV4qBlEFuffx4gqJqMwsITceoAyG4dZzevsCOqEzZk5sfcwImjZN5i5dF3sq
jVn3ZA47P4qe1eYhWZjKsUx36P+L5OO9ofWhTqKkUuwkm3w7vLMNyY166j3hcGY5p94aHU9ZFyMq
1DtX36Ye41Hry3Ly07G9AX3IoIapQ5ej12cMvYUXq4NMpkizAe4w7SMwKQx1OxAEbz4yCV91Zkx8
2Ltu6ufhhlqx5EHF5ckbpl2M3TS5BVQD57zy6aWCi8JnEaTK6yMthWlvqERcDekjtOvBdUsVQ2MC
8rWffePauYZy8NI41145ERqz7r/Nrk65jBzxMjWwsTdheYWM2VU9WGcihY8ASsG/x/Y2uL8RmV9X
481JUu0QqSLu8OoWNsrLJXYtf7nUHxiku4sfpp+ouF5kF2eRmyfuVAzbBkU6i8j/LRV651HoTzll
bGadL5ULYKvp5wytxoVWQmjbwSrnFiHDS6qdofK3IIVl5OdCwI8AiLel//0E4qu/e4IBliCmWGcK
EHDk+4dsk140W+lCvTxXxT75Hd8tdbV97IoSdjTVE7CREJoMxTfz/kw8eypwgKuU44G0IJHZOvdg
uHBM9ITXaY7tdR3NGeKLJQgsiwGGNhpvHdgPLDFr2JeVwkCSrG5Uu6N4WdRXlh2c27onTwxEVQJl
R2K5vnsbtWv6PtO4e+UKBRPrSxm33+jx+p97bnECPniGd2ZWb3aa1CbuZTKuIijvg6q715XielKC
7TKGvmE6Xz439/FDQqouqNgIXQwF0O/xjkmbBC4yobNKYbq8MAMFQpXUybefW/n47nhlKmN/TCzQ
5Fk71kFrQrlAQc5vs28l7my0JBTsfv4XRgwgsZCW0oV720/vNr8eUSQ1K6VDd6H1SGov2zR+bWP9
zL48tRZgN5SoqGMzg7G6WseSbFnJjA5hoQCVyxkRBKtUDY+4xb76fEUnPo6gniTxhs4NQaDVfcTE
uaQiyNn7TkSxrQ6n70PDxPnnRsSGOt5woiFLKUFnKM1iXcc7ICYaGWp96FHHYBKRzgRinxFzoLUx
f6mcP58b+7gicDjgcYH50AhgUxwbo2batLZRDz5kuN5IN0XKDp9bOFGEPTYhHuHdNkBkHP4OOHrw
gZpvXRaPIKTiC7CAPqVLuHbOHKATPvfYntgv7+wFPWLA6MnW2Esexgt0tv3hK/TGHpiSczHrR+dw
bGvlHOZINpteZW3RrX7dFhutRY7BjS+VSxu1RzeyPb33Rt1TnkFcPpwz/3Hn//vqFozhtJzX29FG
NK7q7GZAELLy7JkZ9Li7DJTgzBc8tUdEhPCXmXWs14zOAGQTM0nnPJv2fCvP2Rkne2olFOho5qnK
G8Xw8TdznEEyoHkdmMVWn5NsuFX78fdS5xef78VTK6Ewj76Q4tBjXhcC5TBLUT/EDAKd2xi+/EFS
nv65CQqrdE8Y+AL5uPJGXQqjWm216AUx0eeljCm7BYP8nxs58bpESMW4LGku1cDVJdEJZHKKDpJf
Sw9hB8+Yhr5KfLZ9cuJ1HZlZZWQNPE6Tmoog/667rf+HsPNYkpVJE+UTYUag2QKpRWm5wUodAk2g
4enHczl9x26v/+5TVZkQ8Un3a7WV25zNymDc4BqN2pcitP9bAvN/vFD/60f+xwlbJOnktVPTQ4X+
tkcjaDPwZ5hoE/0vttv/9voaPFb/cdTeNvlMi6U641Zi+t+PnRoBwawr0e8wrtdGzbusv6kuGYZl
5zfsmyEyl2k/N+u3GDAKrZa/j+v56f//Zf6/ifatoUcr1mN09FZG+N+/hC9LqxL+rdYK98rWmOWg
y6Drb0XzpVcg/dzhv/3Z5v/1ZzOmelsqgkr6n7d/tc6orTxKhVMIWD4cdvY3rMIwuyYhzk8V/Lfg
9P94XEFlIkhBnsf45n/2kMa11/KxI1Ijn2dkqjuvNJrbavwvOZSj35Yz//MLZayCfjMZI7nGf8YC
zQqyehZ+t+3W0hR7d531bTnXqEu1XPoS6+CU/FUp0T9sKJPnGNngTWw7dW9qTK01dNuyODpMMOxL
3dT3vVOYRw/oyTbtkOlUdj7s/UrULPyi8XS6yQwbZjy3I22HqLedeUNul+3xhbdhKt3y3jaa4pnZ
SYDwMRPCdsACF2jFaon3CdLkZmOljKRueULTauPnzfQX01n2gdwzJBL6jOr3e4zy+d6y6gZbYsq0
81Yr1nyTCwd8mKFlMLJcdWq7FMPCOIovr8E1qtwp3btjp4frzK+mowmJhO1Ro03wJyayis9sY9FA
lmxJQtuq2qINZFYTCo6pf9umdtWm6QZj3BaLi9NrNrInLS8HGcwGLJMi9S5rPWthn+g/gHF+JghW
bjIgapb7yYcuvYC7CE1mW8Z5UAEN7GID+ac7dNBcAj8Rr6NTX4kM34dGvDuF04VNNoZaOe8qrXpu
cHQY9rLxxeyCBcpeWiu9r6Zik49i57lr2GlKBmPZvtQdRrfWehzTDOdY7EM4Gt+TPo3UMl2Nqv4T
yXrtW3FetPx+HbS3qoSZmdk7J1m/phIXTaapYGrm/DrV4i6ZrLNsnKcy16/OWOORUHfjWsnQ9xXQ
eMS0tirrSJ8VJdMxzaOlsnhzO9ZxST/yMj+gLPgnGsTTqo7vYU9gwymvRu/+s/IFCJ9+4OOpwiGd
d4iDPqt5uVt97eBo6t4BqLemQxUktfbZFRmeaqdIorY0ohKF25Jkka9JGfgSOquhJ/VmvekUQQFU
1H0O+gAcQIv1NRAWUzdISUpAh3ezlrhRDm0sbH0LCJweW5tYG7xDZuhWYFVOEfQ98oVKWEvg35YC
NGVPQevU53haX6Zy/YDCtjBnI5eo4DvJHDAeTtkyTbT019Z3k8ivFhW2nvNRNkLtMZXHB4K+F2Oc
2n2fV79ZXPcI1bV0M/YlG8u9zLYMBNrBMANBaHXV8//ume8l9OXZR+w6IP6q/eRrcMavWeu+E7GQ
CZV0o1h2fWrypjyqxBug5OYSHiZRF4aMf4tjbUTMRzSV8WbSeWOsxmKq1xtfTYqLQW8DWRsFxSpf
WVD+qi2kzGj1YalbOSMqS998iCE+VUvOrFmD83MpsOM2ItthPaCqlt2rib0mtz3WPru2k/fJzp/N
Omau0RRr3INch+wgFPgMwyiwfg4AP8vxE5/062h7keeVr8bgPNuac5zb+NFf1b3baIdVcx+qrD6U
tbpLoZIGjD01gadgm1WYozZCz0/dPHUQ5kYdqoFYzkXjmodaIrodqK0oPHANaMvVKg+JYV/Nno3U
Iv1lxHMMHOAe43zTEJUXa/X/+Ij+yXausGGMl9wBoasNr9Ok6oAduX/OiAinnB8TonNekG3RjD+T
PT/WuXYxqmW/TvZT7RnvbHA4WwnCioOOw6PM3wToxnA12CuqZfaVrv3O7L2XZXZgatRxExhDmgej
4bxZ7BmGeePWfPfTkV7nZVhgnJbdU9aXx1pCNcmc/EHqoguNUm/BdI2Hblw+clVhaDH/jB4GVbf4
xdHvhjRoYkNujKFEIj10nJ4qfmpL+aKDEYIXanTR4tVN4BfecIyHJt65qgBb5pWPawH42PK6fZmr
b2eeeKB8UMrFBO/IN1cAZhPaHNC6JbLv5inh3OgS57sZqyfLLvgvE87D2sIgV4hdsjoPw1i+LnBw
dDE+rktxrxvjA1nrIwu8IXaTnXEb2tSZNCe2ezXn5i1HXNRZZTQDbRMqzoJJ6pdV+gCLktNigKRo
LOu9y5BBditCvhnoYLVfyvKyUphfpIz0xtjGSApBpW4bXz7PfnNXuslmENSZ5I3oTgTXw/xHKVwu
xqZlhsjUxCmBTc0lBYAxj3eplR61Wl3XwXuEE3Xli082RjVCX0rkvTPoH0WhzrowToO77JNafMUT
mOF1xUk5AEBtDTBOjgYNVMg4hWHWhjKxv5RX3LcmEFjqU2iH9aeZP5kwCAVCe7DX9cMWbVSicdVH
cw+AL2o14wQS6HHQuZx8DgIzI/PIS2MDXBpPpP3YtN45M9RmbtdzgqIVFnhUac01Ft6Bwaa3FBRU
kcb7mGJ4KLr4l47yYSnGw22Qz5tFpCw/tB0tmssV4JHLteucpqqLynp+X2+USU6Ya+/CjkpdVmzy
0a4D6g5GUANtDspMQx7qnVeZP5Xa8LjWw53Wu3/Vgr9GVFszm+/dXhwUls25XqPUTb57O97Upoe+
USthAt6UKbGG20Gb2x7BgXmXtNrP6IkUJHJycBPr3ajhLCqrOzAo/Rxn1afy6xel0sdiGUXUJkxJ
ZNqwRiwVYMQx4JFYyQx7SB/v46l/zYXmM9nn7BxfQdVcCnBLpL8GADcUPQShYVJIFeRZdVwkw/Pt
+EbH/yIMBz8U1Vi3PRkF72ppDXeO0f25jX9tU07vbHkqKrxXXnpnuzIyq+60ruan6S47d2n2sdOH
1LS6kEYOQ0luqW9zvuxWVCqq/O65d2u+euBntcybyEHwxX6b9pd49cGHjf1QQe18MmQPnC/x3qTv
HY0Y7s9USxm2fEihXZJQ+b5/NNR8Vrb+vrQNwNb2uBa+EcZ4+E5zbMPxtiZI6ERVwTp20KtLrAt9
m/BIlSs+x84NtKbflJ53Ioe/LKo8pCCPs87eZyNSTUDfDgcsRG0KTzOc8PZS+vW3WztvOlFPYOJn
Sk3c5pqza6fiw4s95zEt5ySkbPpUlCmOpHKkBeiLb71RIlzb1Qu7vJo4rKEIpfr4Nte6OBnUq663
nwHUsLJ/SsmTsrapvKStXz758TqFBfzzcNLcKzSfFfYMypneK7zHocu19DBRYr3ZIwb1CInHel6F
TJ1gSUb/ohmJfWqdYfUOca7rH04GmA6F0rAEyuhmd6uymMHWLK9GhsjNVX8aQUr6YW/oBJUxKJuO
ffOXxEyXo9Wu9XG0JJd3n3QgHdNRv1O2pt8tyvAD7g4MljblBy/Xmm+XcwMFa/46tANc6C6+y2OB
N6SMymG6yqp89gfTIpxeN72WfA/u/MO4/jaX7nnS4BMhtMO01PI5JdWbnk3vZaP/K5xsa6jqGI8m
atT0Cz8NZ6LVX5xCI90uKR7E/hDNPRd+Vjc/RlvfmesEBpJTZUrhOrqEFbrUA02rPqyh/NQyBrsS
1dpRK1sN95XBneJz91S4kpvB4ZjFuNkm8uKK7jRbw0FXyRX728ZXldzoYwrnPN46RvKZut2hqnUE
SNOEPM/cKd9+6Q148czznm3VvzSW+0v0xiLTbGU73U2NTe30dQSj+cVmdzVo16YLPOBheoUbonH0
/iirBHk9L0FPtsEg44OYyl21rrt1meALe4q9+ao/uSNOeFvbpfxgAjoOTievd6MC+7mmj7rlp5s4
n9Mg02Szy2KLubm5aLnQ7CI0W/sznVCUA7CKLF8lgeMW9ObbbgkTmTy0unPJ8v6F/bCXaqVyV1W/
dVapR3sEVdja57Ew7xzTeEf4NMAoTFXUG5w1Tek+QysUTKpWMSRLBnmMrDNgn+U9p65jYsR1QLJ5
S8hTBl8snQ/uINcnx1zc794b9YgNwcgB3LzNgRefkzw5Nlqx4yJ9mt0eH4JY86+5nP6SrIGDOT8Y
KUcqtKU79CZpNM4sH2diAGx4Y9YOSfqtx9OzGAX0MzsB6FgfUmO804YG/5mgIMQg8W/W9lFM9hbE
VrPJLGvPmOdVX4fTqGHQjt2XVHlHOfV1AA3vMKYpgo5kr2NKGPCXtIv+Ko31q87gtq0T4LZ56O7s
dob46BMtEC8SEnn882NN/9cdxmcH0nPEnu/GKK0WpGc9k/Fz5InevSgiF6LhNt1OnhjhjMU6iFVp
I2jDnqjh6c3I2ip9PBnTTLDOQGbhzlFR0ZpxuzwLeJMPTCjscrKqYRouQuuxibr/GsMdCb3FoyKu
sWr9XGfs52ZqW7RTlDjus7nIl6yWH0blb8VCiZvT4JYaDtfON7gq1Knu5H7MuNiXG2Hay7hq6YfM
PQgWRJW5InZJ1RMs+IYRq+WHDKmK1mwhS2rulapvD64fDv70sYxemGrds+lzFpVZx6cy3FVT+mXp
ya3LxKpLczFG/4P5wWvtpx/9pD/OXUqrEu6tOaXyRQ2as8+sjr3yvDW/DK/61/qrC9o+eRUz/mmS
COio7DJiFIIbSvA0RcIjfEE59Kb68kVjN7hY6h8ahknUm9rFZ/uvHKeTUTfbCmwjb0X2PuPuDEw7
eyGZ2uAE3xBBQIBpd2XWznhSyo2TNy8JBRDskPV9KuMd07u/7TT9eqXzUOfrZXXdR1tZD86CXHn1
/hklHtWUf3JcfJY/nMe5HC+SkeagT4n2E2M5aXEc5nXOZYDlk8y/jVa5vAyuce75r6MQUMXErsjV
dZagR2SZ+KFiHyR0kcO0yn3G94SpbuFYqNyFVl0Rv8h++oTy9qjh265Lcxe34tXlPbUFwbRZrAIG
q/lSVu29yMDHzyvhDbDdBZX35H/miEDCgdPcQlzSt9nZq/pLXxQvTmEcrDnZzPxSjWTK09KmPyHm
I0W2q0jRPKbN8zLpX9w/v3HDLFy8rPhYq6OXUb50hB3Vtf8iOJ0Cey32LANBg7XFOV8btLk2ytmM
qNRx9h0XkancB38kdO/ZYnAVdatpPhVjei26lAgfBblZbUsemcCU8lgKGN1YrQdtPQ7KPRv4NZiE
+iyb0Y3U7G0bL/de/aY1H5vcBJjRQ8QW/QqU1eiflDU8+KWZR4aKE6R32a4VVugoVuez1PvzHA4n
M6Ze6c7g82jbT07VR6vIHZCrZvI7zPmvF8PIFtqfqJwnPc7fqFpsu7J40TrvMvbIi7PVC4Y8eTZs
dVFjA6zZ4gs2uRaavieoHdNz1S1vXm0ZGyHLM5k9DqzpnE/eHEEHd3FmmRfejfu+BZFbdfp+HHyk
Xzq/Tz3kVBftOJi8ah/n9ia1mIO3jbeeCkBU990PfNa7VddhVimRBXai7lcfa+LceHc620qIBDCH
4oV9bnrjqk0QW+x0V5TmGthA/OI+vsaxE/S1dtVU/SaW/IHP+k4Uza4bIeHP1sVObistVVgaNcTV
an2UlEOSRGzAEz7V8/zrAjqWqRksBa6DQhnRlFCKcHPzZBG403w+YZZlkyR1QeOmb1YtfmojfwaR
STN6zCLpt0dIfR8+WN/AM4e7hpwuaJz4p3acTWuoIWwaw9yk3XTS3eRJGmAOW/YRR51ox/O3gy9e
DZYEwUeMr2XMZ6bM/sUqeoa+Y/eZ/O+UtcVrWuHpJhH3kuahTaf9AGYlnEZ119s3frl552d2JE2f
tSGredB6zslyLHtUJQuHDp8QmfJOatZhtfPH2im37aKdkW5cm9K4WOmKWmgsQqnglFIQPzlFTGaH
hdzkUmiMHS/8QeO6nbz6Y07jJ9RSm7lq/k2zIqgryAiW8SUb2epZ1bEqqC5NRbEpqXID+4a9ZCXu
tbr9Ut6cHN2u/BJgmHuxQF+DbxioEkZ1gU4SUVmj/S2ymUM9nbDAW+I0yjwP48WhTmNhGnXK6ber
UmOPKMY9lo1LmGEP9/oS8+SY4thO7tW2mGYvlXsfD/734Jsvrak/D7FxZ/f2lybXh65UL2ATr10N
GFHPeSRmjv7xU7Ti06uML0wZRsAuynHiLOz1hodtChI92XujeNPa6oe6wrW2BtoScjg6eXnRkUKJ
aXltZHNgXxJHEMxIxqShAFFQmCHa4RJvkFyZHVkcPDPf2o5LcVEV8qjGPhGqo97+I7+LrXunRJzS
5ifCtKccxqrpx4gi4DuMZ8QHJ6zPAZtqOaTNWwHtcXLGozd4x2RcN4lsg87tNhwwQTGLXSdBieIT
9eWwvZk25vuyP3tdt1ld/AN04nv9vu3Lh8zu//WL9A+mvjJwNEkIciPz870YJygnah+PjRF60kgj
MajPlpV1+NFHfdKunpf9Yyq8D8rJfIb3yc3nG4/O6MUbFB4JHWUwbvDDQIzERQz0392sVXeXUSZ1
q7wC99/tiJI3ZWU+YHS9uaoCkrNgzqbPcqHapJYQ+es+ayDNF/5+puDINXwmlX5RTr7TnGTr2fOe
5528hxJj5jvXaa33lckstMhfYZzfVYa81+xxZ0goyBWsibTc9euDZnTHTMyPTUf1Sm+ohdxj0woI
V48rBoTBdsIeSWjbyhAqbXjjjA9U+1K0MxQdNw44uGTxHwXljTA2UCh0Z7nUu14rro79O9hU/B0z
CZUmn2p/3YPj3652dq5WxFirdSBsgQFe7gashxXYNf5usaeGea/m5N0hYrNJxXz3s/ft77yq9joP
7k4aX3MqtytAib4RVzk38mYAIjdWkZ8C8m3fvKb+9Ad1P9jexzz+Nm0Vet60aZLq23fiV8r0/5xp
3nPAbwsKgfNohgOamEbyqq/W3VTNh5GRmnnhYbplp7m2h0cewmB/Hqmrz3O18OD0TwJhld/Nz83k
7S0/e6jt9mKvlRkqo+Tdkfs5zbbVTVE1P9XqX0b01xv3OrIuk+h/mDh5QWCToD9nhQqUQNcQt1HL
O9Nk4nyrRQ8zhXXb2bcdc0zNR3UzZ+jZxi4ycPrTsedzZ4rs2tbzzpn6yO7dKPV6qLRT2FriMkon
onYZ+S5zLcVE+Y8e7yrGk5k1py4+DLkKF8bD9J6JcmKdoGZ3tLeGs01cXLj6zjPbyId96TND7wsc
41p77NbswFrLh2jGDbJIhrxQRH82fX4vrQ2QL5DowM/Xh9RZIp08EGVYL2S0LOumQ+vg5RcP08CN
CVO1n2Oqh6n3IRaUAre/sfXCHs9I54ogg1BmDMMudcyTYqQlaXFsuvmhLE3OkSTKJjJ2xXbLOKPU
epyXf14iw6GodyK1bq2DIIVDwzkaiGGk9JpcBzDuFiNUM1X1WrP+cUJERss3HU/Zgdx7280/rW3e
UclDEnNxxtM49tT/LCqc+UHW2sEoEJNM4kuL3ynxbwYFJoOPJmW9RuKOdHq6J63gSlqDfGaxYqUM
D6SRSGosKAxlaIy6PmTZ41i6kA2b9GEY0qjvBAs631lWBVIfaJXV0WheGjXuoRLxZd/b5WM9Y2dz
2oTKgfY2+eXdkGeKgLWJSJWw05jQp81LXn07w/zcLW3Yxp+YW88zVzXxVVBKnyrzEjCKFKJOj4yR
mjW2Tt/cuWwE8v5pFFOHN9/eo2WOFpo0GWisNpNHtYgoGd7t2o/01j1kWnWp6u6j0adNrlWHKtNp
Zf1mfnVwKLSi2gJ3bezt6R5UPLByD6+LRqnfjKzJOjrtb1Fqu1h/aBt9X8tfmYK/TghsqadViQcv
0DoV7njIDS+IuVrqpNhTpKznxxKx+IqxdNb6UNUP3twzqjyRIehcgkMB510PLFN/g3G4yVhGTeEp
+/iQg0TYTx35BAexV1y67E0Dz+9goV4dgPXqZzUf/BqL+1QEna6ezX7fNdN2gu5f5D+MBUTumu47
2X3FLnjz2g/bGZGEg1Q5ybSzAzS9wQAgk5IlzvVUG9belt1OrGj9jn2eBr67m0vtfk3+tCILRnGX
Nfw+GD3Am9NxCyf9F+RrpDN5Ot7MmIRo527VhzDP83c/meguQT0+wQ1XBLrSkMz+6nxbntwv1ogF
pVdetDTlExmNFcgkfTZreShcukh0i1KKUO4n84PwmvX1TitU6NX+pobiFXZGViJbsb5dsT7Tgzug
TyUvcve89Eez6yPlVQe7bUN65sdlLaIhjQ8UucObjadq4t9RrQFzJgQyDJcaPqXaZwPj0IrWfK67
lzxR28pewiottoLaA3fOTcmHv5WT70fZ6QYjO9ebdo6LL8ltaFDOIZQZarYl8jgyeyrdzraXFTfJ
uruJEGpqGS5Ef6xZ2zxNg9FLNi3ZcjLOP3HPFrJmBIU1I4MtuKiGSBrx2TDbzcRFEViFeGhhp3o5
CWTl/EM+cULadXCpCq2tvPduz5BWpWTG4sWL6yPg643XSpY+3VAfrKP01E5I/Ysi/2OdPEIV9Mz5
AmA99EprK2MULi3FkHiNRsWz7Eykm55iH4nxJL3gLsnmRz+dT5Oe73NaW8lcsRTVp/eYlI6FHL/7
qdgzhL3xjDamgsyFicknNx+9YtzXIn9W5MLSMA+WkR0h5IW9T81bNA+5R+5gxlRgl1i+r6Y8M/J4
xyzGRo+z0Ot/UUqG82K8VYDw0WRtk9iK7GI4NAJIobYTs40CZnq+weBduwptc3l0K/NRDlOJ1sr9
XIDkq5q5fSra2SpPuZHj66ivqq6jEh6AodkwU/qXyeNUaelfcvxTcU6CLJn2lLHCqRujYraCm1iX
zcDQzH9cg1t4si6GkV4heDkLuzhTE3naE0kFPoC25OPjWrKGdKOpY9azMtBe2P245Rvm/OBL62FN
653WU6OE2SJSj8A/CUQVR9L94NGJ4lQiLG62fc+oueZsitGKZulsyTLJ8IZ9rZ16aRzq9skT8iAr
ZofNHV1OzD7ZyzDKI3n0oVv6aBm0rTaS2U19mMec7YX+MhXTYfCWv4W2Hb3UraPSna6vxzhTaC0f
oK8ETSdCQ/10VBJbSt5lNj1SAicRn/bCqQ7NQPk/sSK/qDcy1Y7OzBOeUQFStrhbWolbhekKsu/J
x1WG3Cjpey+s/QEivFGhaE1qjknrtqJe/aV+fRiL5Z0BkCiupp1tpi9sxW0KNyfwbPXd0PghKJ+d
ZvXvFD280JTJxRZFtykK+UF2BY7JbHxWYvX4OjtNiUNJkOsUf0of9T/hynzv+tlrDMIjNLLpWzXI
UnETFZnxGHfjS9syUNORGVDYnXe65p/6zCdHYtDBLOm3iFHndRr/lRpr/JOFzq2g9tCYKWMHeWob
j3OuhrvaFOmu4t/dF0NHl9ycBsq3RSeM41RbYuOMxDdOuhmSDN/9CdhOWBdYvQs9nNIPh3kRv+1P
fnpXtR8zP+PINtLWryzUED8aaZi24iab8XrjFUhLm5j1DynA+dbyztTPbNBNMGmOM74Rw+tr62uG
1dS9UE2JKqlflW0fKgqdJQJUraddXgcpd8VYG1svtULTGXA/eG8MxgSV9wAteucohlIoj3bM43Co
NnZ+8DX2nI2FUtCwr+iWKCOhRFiG2fBa+S+qJ4DIu21Bg5fj2QxnOehb0WpexHwp/W0XM5XXYF/L
GPO7oFehI6XVDC103T89WZun2O9KziQxRFbq0GguWrXtNaLYua6OsJQCq/f/5Bj7l8S1/Shz3fUQ
r3K+1BrekSyJWTKRivZiNTbHIkuLSAP+t407+r2yTK0oJo4M+LX6CHmFd1+P5XrvtK1+LgY0a0FC
2T2kdT3sp9GadoZXemfGCVCipfaXKPPPJG3+VKp/mgPk6mGF22qt9bJJEwdhk8ofmPvujnOnkwnZ
HMh0VJb9iHZxlyJFPhQwWB9KnVvIjAl2vM6Yzm2fJ5tsKf+llAQeOg63XVPlP/XwQM0JtSqS95Hn
blmQhFTIH0tv+nBzuTNb9aa67uz0BLx9eqbmRB5AflHM8b51kzgqWv0NUGAc2JW5GQ3j5CTG1mna
AwvKG9OkmJTlpohG0VyzjMIfVIl/a2po+7aQeRD7P76+Vcufi6dxSREcYIXzhnF30yFoYpWM4ZgY
HczkQrUzBGVbBqXpHLF6MXvAcAzDdIcJJ8O0FAw8tDsPLUsTO9HKPqhdAxbtOfThcsfVvTVQEucE
NmpIHJTAjVkGbWNQXpoj1U8HQBQR7p2t5tUPyu0vciVEtMad6vUNA1O0IygaZ8x4aHgZeuGe/KXb
E7qHqXvH/AYpl3mwE05c/qe3upuf6hR+ntP6hw4XZWuK4J25d5w7e3C3nlBHez55uQJn9Kf65J+p
D+dK1hsjdUiMedeQzYh63FPFPJu23BsFcYs1vLvSvzkT5SYnIeFBO6uy2U28aIpHgSmzYMmYV+FF
h2gf3XoHk6V9ZbrYDckSdc5yKLNl3yTtiaGBzVTaDLraXGnyaBOgaX6694fqTg3z1qKoPUzy3HTG
3diKnUMZUJfUnTv28y31Ttk6Zr4nfuQJO9TmsCt8UwXYvp7qYb5qwvkcxpiz7RdaGj8cqUROi0D4
7OgyCmG/UVjYctgdW2/ZzkOymTTa3HXTRo6suEbjw7p+u+tJGcOpoS2vOp+IqHs2RutkqeId8c2G
iSg5+pFakyjFL+vI6VPU6pRl7UMm8o+hGF5Yztwlxa3t4tnv3PtRg1Ol9s5an76SaBy5+8HpMudg
nTLlbQ2TwbSatlWNsbXKyM99Dk59607jH02yS+z+QNcK+oTEan1YdVwrfsxOs0z2VdIEdPCYq6O1
mlPj6gPLoucw222wmj2sL5EEuf03aueKF1bxqbiY4oppOqdl92aO2c0HVuzqiYK5rr3PyBjjlucK
CZudVVwO+b5CJZnaZI4NPSHPYuq2OHbp0Z+7XeFh6Zmax4IZi8lgOsDL3+x12Odq/TVSb1PUOpkO
pZbxzVn0vVNSm+vKs04EJ3ioW09D2y3PPRHrbFLuxIfct8GkU3DyGrqLIESgKBXNu857qzdfw4in
mCXnTETCFdybX1O1EVzuiO2Xtjo28XCZiTUzCgGKIZPJ2KfNtaOAJxEzNowr4gmzsoe++zRMtIaS
HR3kt97CKNLshGxFUWnVTj4V0fTHXOnQ4FevFkjO/G2jEXk0JbLEOGRjeqhS7aFx45NlUyatGp9k
GCsS3qdBa0Kfso0w71fNp1KnLbsCzXNJk41ciYmS6eqvjC4nzcl2aQdaIjJdVhXrL6/CJmPQ+8HT
lchrsXT/OM2PiUdtcW0i1TLGYhENV8esTlGlZS/EnyHDT0NQu9ZdQ9rp3UqqS3Jfp2derLuSuIrK
fahnJhWO68zaOFkoWEH6R2aYz6A8YppWDbmtNWzbgefdpCZRJMc+BrGwAnCpllev+vaWJKSzQHlw
ry2nTMce0aGJHBEO5jsci6SBKLXb+j43+eQmUsn4atR31OaDrj9kHd6nrsR6hyXB/MNCGTRGv+MG
Dv+Ho/NajhOJwvATUUUOtzMwOWmUfdOlYNPkTANPv9/s3brWli0NdJ/zR6vM1jHolPG9yI/J74Gk
rHCsK8ZO+Eyk/bXzYaUKxZC+Mp30X0tZK6o0BIKh6UlsL07oJpwofRC62vLUyvGnyqx9a6ltS+FQ
01jPFii05VrQWNygdYLaqgHWmPcBQpWqaMkG27d5sccoiPs226AWdcKu19xwosqoKplYLQslC5oe
fz4KPF2eTPeaCEKKcSPEKAi+oJ4mELLE+qeKM5veJWsM7uSJBxn1CUnnzOg7afiH1OtC7v23uKc5
wcbX3/2VzJeJQJ+mBft4gvU1uB79ZZXrOljJP8/7EIUMi7pfK+p/xzZZEUK2HplcAobcugx2OGog
mL3fpdV/4gLDpHg2ggoIggE+n9ZWwDEtm0vWBocJ1Vk/oqilbLKuh61nMWUBKM6N4/PSJEAMFLRK
EboxAGdnPPtwKbO027WgmjJeqjD1jZ3jNqcMJHllZyZixenTirsz3iGUWM3atrKLpqWhAWa7tQwP
fqB6RZFy9AaXOWcIZ/57hKwvFncN9QCUZEXC5UaoP9J0OhYQPLPxYUvzgDEj1BovTCdrVZU4GOE4
aR3qYXdzDv7ZZxwp81XppgfD9iJ9LnYL3ncEvGw2qDTWXctLl8+UZ8WUBRtcpM2wDfQyZD+NvL5C
KlPw/z4QrwD2wDJlRxv40LQR3S1tmPfD5lF+IReuEMb+patoDu1PVidI5DOfR5Oiximtd3LgcmOO
EAPCHN1l9ZDryaZLIM0vVFlFlFyEYAghtPy2ABm3+RQ5UVaBzmmc/JEUkQbztEvQPraxvmumkREj
oE3326LEN6iDq21BDMU3XTVrPM5RH7zXPNHz+Jbld0NXpxT8ICPZo1Y7u2bs14p2rzxK37L0s3eR
TjZIJGr+hGaiFSSHIIUoy35jvqyMmx3ideqxl8hlxHVaNN35sz/RPZlG2QMa68fwwdWCUW2Sfn7R
JsrdrLUI3FAz7Q2OkCh2uBCB85N2Ytnzi72vm6+Nrd80PX3R7fFcEIQ2ZlDvU2/9rYVj7RvlXx3H
xpAyaFY0++VWB8I1Jy8cbcwHsUXZtrbpHzU1sWPyyGJG9mx1c6SGUoabqAQk70zXXE2j9tU6+t7L
sl8u3NuS6hWzcpNsUJwfUjF8+0Z5GdPiMlPyR5d2Wa/sogQNidsvCfpLtUoI9BWVuX5zmyvqmwOh
uLRZ9TvDR8CZquXbLYwI0HjjUY+15Dw2enPsGbO5zndNoCITRMP01AYmlbTNfG0HPUBN0dDBjRbK
YR5osvhCofez7OVNT2U0eM05Ts1v2dFqz10jg3d7tu8GzHYdF9e0ITqubnd6wMdXl1s7TaDMaij6
DM2ZeXP7S2qNz1odHL3CjzT3g5TxgwwoSRmLtTHfZHUmGeVQdewXtCwELNtoTo4DtxFtGjR/6usS
IVwHz9ynM5B08dAwUHvs/hoT118NHsfK1T8WovJdZGo7pyQ6DD4tCtS/N/KYKzOcJU+mfxhi7bm0
B/pIJbTEuIHAWY9lEsbBRzANd9/rPitwsBp548RnkCBkGuJxnbSoHCknybolhB9Z5+0fxWaTPIif
jrJNJUOlCabK8Ugezhq4eRW0hGAtQeQmzVsQj4gRFZ27xVp6+W6w1Loa8zN1xHTJxVHdAOO603RA
+E5r5vAo9EtDZTOrloBLMGHrsqQSghOVNsHb7DX7zMP14pIx3sQ2GeBJfRTEAyrin5OGnMqGiPNp
2SEDCmOb8jPmKspzkP63JzSWoUovxiAvIhZqVVbylQNwnxf2SrhPY5EcTCra4PTREvankqhIgdqp
lDcEItsqZRmwCE1rk2BFNfhLWfjnpGivngD1LX4qT9v1GkXzjfoHOHGSS/4umuBqDqe+SV2CfJJb
BlnnBtWwRvUwcn2mB2dA6BrodFGUvnYKRvbKgBDTmmJLk9bHZJcFSK31CYFx89fKSggHGBOKr1CO
odGSWx/KZq6jhmG3cvKjzoMowRNH3zm5NOzC+rxNQ77VGn+NZeWqhP1dlP1NziPdlBkttMOuGNPn
we4urTWGmJGegy75Ivn8KvLuCSOuWOk6ilm1GDDe4y5hikuRbvWed+45DNwUsiZhthG5WeyqLP4T
cxIwb/4jXP00mpDYhtWCestpWenV0Ox6DAHoDU19LaceZStIsmaI82TLJ6ev79J5sI2+txUGwtje
g/cwE76T+GpaRJ9mI0NRfcALswoWc117tD7VjgCE19aNmsLOeRtLIPCao1O1GMFk+VGyVVrK4YJs
X9xEvYms/FJ68eJTiF3E6VMwJbtKeRRgbTElWGkCwwuZps+rh3OxYVyUhYpGId8cy2ABPYMhbTuM
OgJvQjBa92p8sGBIIVVL0/X8TrmAOJdx+kOe8C0lUB4FZQmY7j+BbfH4WHAbff6i+m4/e8vFzKbi
0x14F+J8UStfqe3gm/16GcyLMcc/FgtcMvqfsQcgo/zYDBHYMgh08X6kSjB84ED65KdAVII+1KDy
9FVly2pvItKmEJje5WnR+3e3i51Lzxm3tYuZGAnNFs8JDSPE6ev6aV6Wa6wVR88UG6us/+ZWf8p9
fQjFlPbgSsbdcLRQS1FwtTLYcVZ16xwIDXCtOgUL5izYDf4NGud+JXjAZVkf+tQ/8Lyy7Lh2GelT
mrCWjj73SeOyzKTVBs5iQXifZHuPL7TqWFnWXie+B3M6AVzwslTlfqTfmQrXzeKNFYOf5cNLgVmb
ywPs9u15PbN/EVSrVmY/RIFdb9rSugnawVegP9ScN6je0tEmRageGBVF8jsXuCQgYw8LBroXdzGK
na7q/OCpjqciyP5g9XgbFTXbqsnCeOYodhbrLI14J+LhbWYtGUwmgtRKP1DRf4wTWoa8uVqF9zwP
dUVTChn+DfdqoBGUAR1Lee7Cdp+wBzoGyYGaeJQ6UmG7UYa8WsR8HQw8T6jcupOW5lxViKGxviII
Tgih8NtjmUlErhTchrMjPzT/oYJIPhfwHOxkVwtvCxtBc2C0ZBqq4n/E4+unbPS0Ny32HWxHKH21
Su922GgwORBmuMGnywkEsP3sab26eZU/ROj3mvXQTu1JlVzPq7Kw0iEqMkPn6xt689vpSXr2Unvg
3QTO7jNEi2mATwkhZQLO0qDu9RZ+97CQmw+t3T65pQ0uBg5qrY1+4LufmlgmdCxkguL0ND9MmW0u
ZG7a8IL5WMb7LGbdxrJmvSE8YicxVYMxQIga25ANPE4012/pME9qqTc8dY3wf5h6jW2V+fp3wCx3
7KTjbNMKsTPPcnd+pHix7xjipHrHXRUU6LRUatucFuPUjQejad2DL8Dm8Ut1SLGVjl5zDLbuQyMe
T+b0i2Mt/dNLdGTKm4PrUPR6iC6TX+qLsSttcPyiduS2aBmAHx0j/3Kj7dEdZhC/RVvcUZamUZtg
zFKi6v5mtoazE2MB+4gc5kuXtqwAqSTUaS3pzzjqzYTQU3XeoZwMDdOFtqAYyfw4C11stpfKKeyn
Mcuc50ZX3i6uDeOilZYXQxjnbbFWj/VTR8i+89H2MHHPwfOicldETE4Lmv5UW2PwDFKu94dIU1ja
plkCsclmylT1pa3CKi/EZsB1g5LN58Yhde2+KBuvG/+4MBFGHz3iDbAjtXRmdU0dzVqCtbjDkNdC
BK8sZPQQ4slBqMa6jT7Vy4UTi6gvHmJQx29uKcF9e2vKKhrEUTtZDUtW78/ezu9pTI0mRtc1Uc0C
PFKhrUiUGp+nju8zZEqNd25TxVdrnPxnj5EPDhMaUHEb2OpDZkF/nTy3fDYLb2rXo9CWv7K057Nw
IHm8JpGopdr0lvpOd6o1V0UiKOZ426Ao3thq8S6Mx+a+1qW6WUMTb01hIgZV/hC6HKqrGCPQLqVr
g+0EIB2byV9rtm7JnC1PyNchiGQb3z0fDXQLZ/MyjqM/khdF9fEqM4OHHlJDhOy16WdSTyh1UDAa
BhQ4Nsw+1bTI6KjOdZFnP8va+E1ngMWkbJd7gZk7oiQFmBxX054nh+oBjZ5B0ysbNpC5XJtD9oXk
ylhzMBz5dAwWB8Quyht/5qbDG9jgM4W4upRxZYZB0H1hNOXHH4gpMngotkXRLldXLzE5l0wQmAD1
T7Mb5a4obMw+taoOPSkNDGcoV1rTIIBoLDKXU6SePkhkBEISuiY/bU1W35ZfFmtO/GFrWM6t9r0Z
uxFdeDEzVfWi5MB9VdgeU78HkT8tSZS1o1ohhpl3IIviUbMrDo3nQndOBYwbL8g6DyhmXnkDgduN
qr071xSiG3JD0MlmgX7PXTOP+nSwoRvM+F2ZStvhjqruibb4sBqpztauIbJ5MB0UR6+8xpMfaslS
eo9hgkwtsxCwC/0QIzreQoYTDlR26d5XBmKcYVCghGh2ojSoGlYu3H8r25vEVRfNvBHeVF8RLPfT
mm2ooUw36+23xR6YkYEmim+urYqPWIk20nXtTfX9Ri8di+dyokfZ+d/wTba8BY1XIpc6G9CZp6UZ
u6/MKQneKHokEWaK8kT3CjPqWulGmm1OIYFkdGxbXaJWup12P31d3wtCnO/wVva5UrZ/tnAdrHrl
KbkqkqBBvD8qWrXHJP5qOt38coYWpRBSg11O4As5+/P4OTdudykb1/nsXOBEu57Kk1Yp/1bW3siW
uwRrkl2nVQIl9yTHsscxkvlPtswxOwdzsK1zzdiauf/b5KZGfrPL9fqgSYj7tsJ5GYJVURfqihkd
CLn3q6Pp9PqqK5uYk1kUtNZkJiOGY3Ptx/VOmW4VddNsmGFsedN9iY301Rlk7yIVxrrXTDMHpeQv
wGDH+KBm9djI0rAeVL9VHYICrQjGbeey6MQjeJhs1LKdFl8djL4zX81GBZtWc5zQ6yY7yhoNL3Hv
GheqDli4quBiBCABINO0qhrrLC96WKeg+soU1slgyWZMDmWLoic2rwiWGVRbA0l0MpWHBqPtbWhx
pYT8Wedu4e14Mtqy+6dsb7hjv5UTyeRN8pbbqn9phW3gMJmbfJX6vf6KAVMCTyj/ucQCeSRcTa3n
qYMhMYlXR8jqO9FE01TE49rvTAIct7bmUcHuGNYuLmz7XOAfQ6JTMo/4ow2QsBj4gYRRLL/0K3zh
ZjPTNakUZbvKNY2e8C4x9y7HHGJnaMd13ozBBu8UFG3z6F0Xyjobs4Q4Q4zq9FskZjEkc62Wt1oX
aGn8gJ76enDW0nKTtbUE6cUWg4HAQqXTD3L49BYr7I/9ZKTJ0Z/dat8iO9jkmU6f6uJoyUrEKUK7
GjuTS9ZsVIxleUpKDIosGcAacSvGj2bxEBCbOjwNPTDLQ/erNrOVKCNaZGX/qW0ixUJP62getBLW
3vLxW9vJ6168tug/vH7pcA/QzuOuJg9YfSWn0cEeqrvu90AuaAeVupSXgsEEB++kmkhfSFJ12yDD
FFsDTHp6Q/bokAMWD0n/7fQ5TzGyfrXWJ5jh1aCjYiMZ2CBSQWRY57Cx4TZJtU0yAwJx++k2Le0N
iKfzgKoSP2Zgnsc5fQlalR+SwBZpSAMM9I1Q7rGwRm3rSAKGXKdIj14FNO8srsVBkNn7Xp+mp3Sp
kK+mj6qaorMEKoQyKb5MdwCnazMkV0W9tEjue2QqCeqEbdwJkHWBmAeWAml0PvYV8kHD/oo1y/gz
55y0Jaz0GjBueGVdkydH0NSGlz7bt7HoDrrDcjdNVfNFPlLxFFdj9TrrWMptwokABqdqHevSDq3W
iq850shDhi98b2njb0Eywavs9OyLUnWrPM9Opl/NIN1ZTBQPJ24wO7/m05S1zk12jHitoUuY9GQj
i/Ru9WN1HIqScZfchXVKnfNxztkLh6mvDw5Nq6VGZuTQ3800uDilcQus+hhX1VlPx+oBdzx79oRR
wLwlKQBM6smToS9RWysAB2g+Yqr+tgsIRNdmFwcz5YrwYZBiJ7v2Qt9XidwXzAL0sycsqp0TycH5
tXMmPGf4V1XWm9s7+/zxWCrnxW+GfRIMUC9uFcrJvrjK+QgwG62NpPrN0+YI7H7wCBtkgSM+bd57
i1OsltZ+yINqUk8W56VnvmFx6l6hKK/eRLBB12gzkBI3UkeZFEEOIoFMxPksZxt9uDCfOplnB9In
4DaT4nE561/ZPBfrRZnXqnX23GGI1HQA3WQatohYTo7RPdCg8T57kBdNXQlUVvkxY7HfL4rFXsG0
81xOw97qoTUTp9gVXrasRM3z2hflTtUoDWsNKMXx6+3QlBeiYKNZzw4e3PLQG8/FJOlAK15VJZ7w
dOC4affW4PGlg+em8o81h5g9Bu++RHhH93myUqZ3zFxv60/pS9XFyJJMTjbPIytTudbOQho319qO
7/bfkvmbfPD2tuQvHDNtlVjNnrF6P2f51inUP6ChfToMT/MEGjpPHMuu92Rm1Y/vQTGLGrYd5/Na
c/53o19SMjNyI8UlnCxvdhI89yUDP3jwac5dQESTS8orImNQV29smxXhF2h0RA7laoPD1N7fHjHV
OnONjYPGVuTxPQ3EzZc5eGZhPyzSjHixjwPKqUc2a93/YltHpMmW/9HNdnv083SzSO5b0jZWQJN+
WHn+eBjj4LiYRXyclHHI8hw7DAYiTPjrbiBIpPePKZu+3cfHzrAjWKWPcsm+oWwPmA+vxWLtIIwv
CapkdJtujHoKC4UbtH9NnNMPM+Jdm9hSU3S4BFuIV0WBYmNiIjCm4p637R1Iq1zVS4xFefS+k1T9
VI2712Ueb2iZ4XFJA7bA/uKr2F7Nnnv2jOCFMokAdTGyOOEfrUR+5AOEYbdMv6kWn4WLM2bOUKM0
oJ1APIHVPy9O/sdguVo1XANNoe2EYCiKuxd0IK+i1vdsaWsMGidHR49kmQwHuoYR3Oj5fBpEEgWf
njTWM7eZ7S7HPDBQE3davdcYLHB6j1EikJQmA08EAtBHTszOapobem5ta2PBW7WDz4VE51g4MPRG
uaP/xiSEgyGhHU/i11jVV4JMSCcfk61KzD+eUb84Wc4sAZcyxr826g8iIPQ94TB39sNNkMtknVgp
BMygN4AJWP8Nbyb+ZIrvzSOGip07znS+BdpNWLT0F9svL3OwrN263toiOBiT+9Tj7yu4EVbCnN6r
UX+vG7EjZn9tdumNTtzPigyl1Fqi3Ec5vbRHA27IqvIwle2WEwcaTt7datgry3kZu+Aj8UDe+s45
zCPi+6Ydr7MtN4+4lQnOK/eSH076M33o75WG7Tnp4DeRYe9LTdibuVK3xfGuqAPhhkYXfjFgU0Vf
4qI7EHDnokCxX/0OHYsJkgyRHgv/20T5UJOUIJO/TfvRB+O5df9M6d7EDGbHQVS0Lhc7bplJMEn9
c2v92IxPFT9ltGjCfc/8Z+UyraHfZQA/DRUIA0o5vdSeUIyu2pxoUSccxD+zYbMVJATM0eDy4aCZ
atIveOJwQYIdC4CCx11gRIBFLiWhVeytZTmsi/Y51utoLOhhpx6ncYvdLEBB0YWUOeRz8LgoE8hn
toz+K+Pql96G/uN175LbgCiNbIUZkHmETh20+dbkDVAKUrvAf5oVagHvj1n5W781I7rS/jiZc3Th
8uT4LxcnI8tCjP5OextGUGXnrWiMg2e+aOO/UkeRHeAxo8KgQAgEsl+SHlIhdh3SAjr6u2/VBjcu
irefmugX/PMy9TeO+VLionFaBDkkq1hA3lOALpsNu4Li7iQsPCpCkyxPC+uMpb/EHSI38V0nrPSG
hSuZ4VNV1clDlRkoqLV2AfX/kFp9fPRNs3W8xhAfmSZWfpyUoTuQpgFZ+GBDErP8N8DP+wVFotCZ
FYWier8OrO8M1rlxkZohfQddc0iPSUkZChJmr4zWD8BBM/3yEDon2nAl9xUNCYEDf6s8P7b1u9MP
mIT10C6Mc2pdS2QcUm7M4NQ7H8aIesz6mDF9IBp+KNqA3FiNMh+lxMMrjazSDzTOvX2CK3GWCEiC
NOqMG87utW67yBXtQ1qr7aKuWf7UGPG+mbTV4r9VsxOmPMx1jBv+AceQEZDI4dlmbpOj9eJZMKcx
wQ5Tel3iBywq+ILvwgwi3sKvetTOhEFFWREfOsu/Jl2/sfl51CZGtfGuYYhyTcSZeYesmo6f+KrA
v1zu0Bqdt1FsBtuBuqhQuPWgoUios3mbNN2ttJHVyWWXSHnt/adh+KjNL6CUE84HLCJqw1FMlMK7
1f5Z5Flqv+70XhtLZLlkZuJnzh/aok7cVNZgWqrWjkfGQIeMfTIYXMCg5zRlE1Chj25XiCkMhmMz
PGWJRST4pywu4+CcB+jZOYYpEmdfd8Jiuoz5C0lSay5MIJ83XxdYBYzIr+4BU9+irEs8IFtNpXlN
besyEszRC5+UZwEYmq395dg62HaL99h6HZdrZtx9YOXWw8Fs/slAsnNd/gTTp2CvzPOdDlqnzGxd
efnGZbcs1H0ySTOun3O9WNXivZFogR2Exi45yy0AMuQhTDOePqqJ0eFrBc2L7rUoXIard8R/a6vg
CSUl1S3XtG0gwcLNMJUru331veuQ/AIvrTuehXb6LaZjb+DsYxiGu9Pz6ziLaLSDteBwEeSt2cb9
IfuJcytqiWxcNAhHM7s5PvGbIw0H/s12HEAof+U6xo+u2Yzy9qprmfSaMmLgWfWEdRnApyW5M10e
lsjAGwP6QvyU1k/RENxVXnJreBvqez3eJ9IRWt4ySwu4kvdVwFRWke2MwI8QFLDHuXiavR/f/Fke
PBf33dyejM6FmtROxeOiYgHwmr+L0SPMyLfBwuCZLPCNKYES5maKjYth2SsFSLBwrJTS2FWzvwPw
3HhANQkS/bZ6w/+NLBuI9sWtzyXcRMqZC0bTJP7TVHQf7UCgSDNjqf8QZJxNfDZajJ5E/9AcrIPm
HEmGlQ7yopr5xDnsmxYbw/xkzPNDlBCW2bMGBlwSM9CSDmOZN9lfxkbb6z0zPQ67OfjInR9UFBH6
hbU+ExOjPkfscq3+Yhp7LIJRWinSXZJwMjF7mKVcGajHbdXVhzmgFpspG0WUvpzaoLv3kOi7qk2/
6/+TJMsddFjYedmTau0XzTW/ltZPcBlXv44uvlCKoswR6lvXuz/5lEVtbnALZ3undHe589kKEkr5
TJf8tc7fhIVtmEDAseMhwWhBkfqqc/9a1HqUH0n5KZDw6iYorXdHgI3U8VzhMYKzCI3xtdBH0hY8
AoEuQ3tR+KmKZIyM+mwtr9P8MU04xRx0f+aCmSU/qbQ7dTZBzh6JP1NGpqfmbxrUm32SHYiQqMI5
4ykA4AJyAeabWw78pZlWGnrVGpImyYLdwD3dxE1UTcX7nGs3UwYX+MB/lYCUbsRptlyejsUkbUkh
8XPOiys2EpCr1ONbUlY3zxKXUfofWW1jW2nsXa4ne8PTQ5wiG6v1v3EJ0CHoX+G5eJyHn6KNn+F5
gHHHbTt1F62ojmVchraenPU8Xg+TH3mLejUtjAjloHdrzyhAehKuJOCbJFRiuXmG4mLpBgZOJ4oZ
dXn3x7+9Ko6GrBd+IvYlNjgRlDW+S0CBVW8qdKgaMCcxeCRjyTbqNbk1KH9Hihw5tmIlYnapR+vQ
Dzxp3bQb2go9gmf91LGUW9Q6a9sLbspk92gcD4HnTGqbab1mkv0Rt67fYeOcO/la9O5bHBjPpF79
go8ysqptpqf0cZsbaacHq5gBu3w1hpPITvMw7tO5OxcpSrBUe0r76iYX65LO1YudLvumZIG0Rpvx
c0pecqPca3nCzBYDcPCkbhOV7Y1KPjUjHsBEXgkuw8nB0lWMzt2uvKc27p4qO/4hXu1ridPnhpff
xm8dx9klq4p/SKIRjXrGpUyaa9CjzcRpmgyZiHSt/Jca4keNU0IwARS848zfXk0T8Rh0ecRidlss
EwaowZTqkI6y0DtEox58v+HIkHUWx5C150e8y/SHiqkgI8A0foq8eEWDAZNU9t1KGQQhVsJ+afrp
F485oKXdoIY3jT/FQwlMXMPOaxNSobBcxx6jfVu7vD2J66LnY3G0BpwEmRwT9KDd1dDkRVmDomrj
AQQjzloZ+fA9JdoLSTPIu/MYKtMnnLsmp+KrrZgdQ23A8QRp+5HkMZQNpmrnD3Szea7py7wOPZ7j
BFnDDlRTHoVlIHSrUyA7pIvR0mDw48TIjKtMh2qbAtGh1KfyrOfiIgfkOe6mr6VIsEZUh8HK/hJ0
/8RXQtbJ3qeW8kNX3VX6/RFB9IhPw+ILVec0zXFsltqLzhK5wcpgnloK3aLWn7473TpRbdKuLJMQ
O0PzfBSt41/XASn2+8ynY8QwozFz9mkxcSd7xTtk08RPCUGnnmYqMjzbWFetP2wchTSo8RmRElOF
aq6eDPLH2rb7GZGydH5313IzPkuTClnXMwkqrixCaMb+iOz9M5mKy2SRn1BaiPGMhFRHA6BHOOhN
l+ljslGTSXt4daj9DHsgrbXfcA+PsgIXiFHzGFk9h6W9oO7N7be81155LT4TzMGpcEjoNqGhmxYT
pONNEIIq1c6OypJTFZN6gDtvyENDM8wrIX3oGvwYVrjzvVBq6o+re1pEPTIattZof6TTwLjGmuFM
15Lgf/vczSXDJcsjhp7K3kpl9QeQq/LbdJeBGIs2O7RWEZybtkpeOC20UNbY1HuZ2KD0HRqcjuiZ
emhQhdkd1bc6dhGN8+0yWAmDYR8jBpPm/GL3aVzyDeq/FKsOD7Azcf5ZeT9RmVKnKEwM+Zj9Baj2
Bhs4B0S/+E5z02z6aaiNHolW6OucE0YZ3bwJnE7V+8xHoYaosh64glEOhDS4NgshWUs64JrCHa6q
Bkl6y6n3m+uTRIc1DejRSjz+uLjLo5315RmZc3GHDYIxaLtql6AnWIMs1zukmkQOocl793q53ObK
rf80XWltgIOx8KLdwYgSY44VcfddzP1PUKSU6Uh0iVZPCqd4EMocEjua7nG0DDU7tfjbLNNZ+Qkp
ShnYlxa8y8TbdSNQWWrvzEK96uOyGxw2PgGRENZ10Uc9B/6+E+jsARDbVZwQX+Ik3gGMG5kQb7K5
XGXrnQQqI9PuOPl5ORi47LPF2pMtxcuspRujRYXF+9sZau9JbWuZ5tn0ckr0agdvguurS6InX16G
9UAsyzsU5dYZi7t43OOlJcEcAvRWUHEndDIHOULMjqLDfZRO+bvPXXkQ8MHzyigCH5Oq/WJCRLMQ
9W/lGDAKm2Wo5QibRvM0OAwzYpB/0JRjTLYPVNUSk5REdZ6cWv/Db1jIBv9XGRR6BrPLcm7KEBtc
qCFoDjn+8TFXNUeoM72KyflpAH1luTz3cfJmOQA7OtoERMP+ULzXJCBAUx1LbbpydiJw98xNEjdz
ZC2utgsML8ZFjBHJwiu3WwiAWbX2lIdo3Z/TYbx3rvioMjQkYjpbmrjlucpWftujxpTovpc2+OJO
eo6t7BM1hF0Vm7Q0t0U/7dBlK4Jc203rlsna0PSzkyhAI/58U043H3WL7ZjAqXWxd6fcuHbaUG4S
TllsGVgQ5ZAb6JgVXB/+h6nHsj4np4DZqiVCN8jy33bK1gSibWXcXuwae6HbWbiK5mgu5edgWH9J
VgLzSI5iwfzp0sibwC2QVTEk20m+FUh1vTHncNG3avQ/3Km8dg5x+pVedFj4NGzM/ZdGAJbZiRCH
+1E37K02CQg6c95ABYVau+weMIFVa/fcphK6xr3b/Efame22rWxp+IWaAOfhVqIoyfMQx45viMRJ
OM8zn74/7m6cLdFsEUlfHGADwfFSFatWVa31DzLHRgEIIkkEHtk/ZcB5WlEEtzXHudwqL7oK0HSq
3NRidBsUEeIdAthtzsKXws9fio6nbxXnD7VOTxNAyL0WgIBJ0OjYuGZ4M4qJI4MzJoeGN11e3kkU
RDdpLNs0bE1AWu57JLR3CEoXOyS9UrtNbppJ5MxQblFjupZKy/HS7JAPNAZUbbyJRPPaGrlbBpYT
G4mTJfpLHWTvCkiyDdWEB/zZtyEUKGkY30a33eQKfU1ruI5QRhTy9oq+9F5CgTbJdLqmCoSV8ViJ
+oQPFG69wdgbaG0p1LULEXYFO6HQrkUd+d+SnrlFCxISeRKNdq4MTl2UR8xGoSeb8DSCSPKcWg2f
JC9+Tlt/2HRZpYCrqO6rBDIyjgTMKE8l2d2lRbVXooY6IvL+rKFB2NBaBoggP5SGfpRTcN4NXuFd
cwO7+a6Uuh1Km5sWQTdNa6/rPPziucaur0zlaBTjdKrsizZKtoGEXu4oc3aXsLdL5VcxCHcqKHAB
9DMAdN4v3gDytKqMl1ArvqeG9b0tx8dM6h7FzEf1J0l+9Kn+jau0us2B8W4S6LM7A/0JtmEJPSCs
hg2Nq24LnoTiTTDejFZxJ1CeQyVxuDWquOUuXcoA6zsKZ9DktqAwbrUBjaB4bMatL2Y71TW/Nh7+
UU13rJPqSo8jutNi9pLy0E29iQHtRZR+8udcqg6lpiPSUcCLQUr2URLi59r1kTyLMzv2lWu3ce8R
QuRRIXbaXUntda8b0Nw7tKZg0tAAFYbo3vLqJ8loDoIXdN/hHesUJrAl7QrrmzoWCqpKgQJUMYno
isjvrjWgDBi2m7HLv7VF9CVyU5BNmvTFNwZhm4yNsdHk7qmmN/igRoKxDzsXTgYaqlaPloycCrep
mVB0cvV0j9aE9NrLFQrYCFz4myHQpl5bMoKJo6Ie9tvcE9T7yk2Kq94sODRFwXqQR0/LKTcmknDV
FYHCs8IQ0x9+O7XcNGRm+69iNrLA3VCl1N52ALVQZU5QN7Omki0cOBk1VAwEkKaELvSmaL3S3/XS
KIGjcyX+TyXacd+SOLagX3q1botJoyMfh9Tiz3EU2kNMs/5b6IIwQnbOSH6ISgg1iJQuhrTIQ/et
9FPxd6UVVn4VSZOyAS5MIl0AFxyoZsQvotfDHxGgI8V47kDj4sI3pum0tdHCbesQqeShFxv3ltZ8
kRwiVEOOVVlAGdR9aYNCOXdoA6Lv2COkhL5Teki5LSACBdceOm1sJ9EAJqOinb33g/iJ1qO5R9DF
vPZyWdzxUEEUc0JyUziN9z26FK8e5LB3GSlmx6opb5cQEm77UQVI1SJjYAQJAhmKHB5BoGg/krFX
p4u4uM3q9pfn11tTcXmySpgL3Wgynb/SEPNfWjhAufDy5KCGeX3NlQZlzHgfjd1by10KXWK9/+JS
KeBpHX1EdfRS1dadYUCTKuQAuYJMQRSl9W7zMPkS9u5H6NXqzpM71BKH3OOlWvzmHvoCnti8Ff2a
xm2WdlvIwtyPa2zsUAUU7cRLmh3WuxMfBOQGJHRaq16qf49FDvKC2bZVFvIBokwMBwSJBjToUc6O
0+xOB+5H/TMaaRkgZ5IFGW8nX8FsRKAqJQvljzwp7suCQz7o2RieDFeGt/pPVIvFI4SgRxkO/LGo
5a9Ud5HoFukKZZR3VGRk66QGXIboLHj3vNpbFr5xRm8FkPaLaIdpBq0U07odFOS/WkFCrZnN68QD
1DetDGCtWhXySYK51Yb0K1BqBVVJlUpNHqJCEARfgw4dkEppr1W/8+HpFAEM4MlywESRNud0HwKU
HIM8eQ96/0eX0u5uRis5mP2kVqDCi80j2KOVmCHpUfqvSkzVua1bWB0KEMZNBY96h5B9eoCOrbyU
bBNQXJnWbDH1VLgYTwhGa4jffJzkhl2shsOVX8G6ySUjO+hBBurYiMsn2q8D8z2aD4Mu3Ko80Q9D
Pr4i8J4eIqltH7jaWR+VbNFylgtMSPNOLtBvQY6M7k4/fHhUSHQHvA9YA1x6c9RV4cv21YROSyMx
TnaF1JXJdYAUwHvcDbBlDLXgDiTFcnRFaYcFVXcmmqYmtVM5mZw9BokHYNhQww+4jrr1FQJYkKsR
gwVwg0a7PqEyuMvtueXSkQTBjuwHEuRqDqtDSgKd+5D+AwxsSOev/yjSSQqr6pg0urCyQVIg6VGg
klMk22qlvAIHyXcFb7VpmjDgEAQ+ZXa8tCPFz++8Enl6y43T67bysPKhpasmeuHQXaer6CMm7un5
myqH1Hkq4chHorJSZbgY1VYBoxUt9hSoxaQPRuNEQFEjT6IvGmIIEJamA5jktG09lVtLBvq3alVS
saH/RHUG6Xupf4lq/mKtGc9SFero1GcIXJl9dW8UkbgpVMADHNhvfpeUW08tf1qGxrYawdDEupBD
ShrfuClFvDp0uPCV+rsXYihu/XhHoeo1VGBSa7L6UGUyL+oIFgsoUSeScu9H50YK+GVKw64E1lSi
S2hLvvElEDRyf1H9phurIMusZr+slO2COrp3i2B9uB9zyLBtKPbbJM2MHVtW4++qwY1vem9olmEL
IMq/3MEyeYkh5yMNKEPyDkKDDEUpW0l0AKihiso6MmnZjrrJyD0biqfYIzORtj1mBFJZvXe5WSKh
BwR0AuGWtkHFhKO6Jmv0UTLAqOwb3XELaq++hgyAPqG+Q130IS+D5kauppMfsq4driIRdIhXGfSM
vJwCIeowiF5bkXkb0fR4B9jZXIdaLiKcZQC8U436kLV5fCshxfZVk6SeUq2gf/FwGPumYUpBNawJ
gS/U8WE0Vdkps9x89QYlPbQ+uB0ppJesDqlwp4gJtVe2wK+29MYbc+R75G5V3laRBRFOr6wntUcn
KfBj2FOea3GTLYsvnZ4ZV7w6i6sMjvFTWeJ8hh+S7gIFEVAzQw5x0oDqjacyjuurZHDHW6spoSiL
KaX1ISvpFMZDk0yStg3GFYKl6E7gK+DHMlR84GKlitLvZdoh7y7eLNTOi07Zt5JewqSw6q+BDK56
m1fgICk5wiRwhZBiN+WfjgqUvhUmQCMi6HQ7klqemmSqld+pnlBxQiAYrsosX1/nYoMqOnVMr3Hy
SIXTGgNqlQz0PVxpUi5RszozEDGKJf6tzI1DWftvbSII75FE+b2NwTZResPPBtUy3ftZ+9Qhxdot
dupgGHaml+6jpIB5xIsg31a+Uu17AQi+SrXupe5Gedc1PM/dPgm2cj40+7rQLDi7Y/CmDS7yLJKV
0jwM9Bail0siRCfBfZfyYfzV1l2EXJEfdFze0a3oXC0FnB6JT0FayM+h2g0H3Rji32qoVdDiFFbe
tisD/dryleiqGaXgAMxGvhGiokMaKbUeM6PIoYtVKrxlZMOoSKMb2KW00bk84hlEn36A34dWLVi8
qh+2bWOG4FYG7vYgtF5aQ1IfkQXUvvdAtFHLz7ycvl1uZMpdH+fVW6xWKLcgQShzUgnjg1ab8qFO
c6RaAFt5NUXmWHrokEncyXKtPktyyx1y0GghsDbynAaU576qYZq6OLlk01439cfW1LnSBMgjCIXs
39VjUtomApU7sVLbN0WcdKeNVqwfA00ybplAz/aETI92kugpV2XjiS4qnQVAzWgg2VAoS7Wrzo/h
kMsFRzSv+rYjthQUKDrEMndIIN3SVUKvzQkyiSc3t44Hl2RNGykpSkjghaBtkczLfyUJ96ddnqXp
4Hh6r2Sb2JcAs8hKrUwAEGVXhbHhQCUZ3oUIWJ6Bjf1mTCZ8tJeqdzAOy6Oq9RPQEQmasXHz284b
UbKDIOEBdhsDp02aFJBpLz0EBrJWbhDEh4p3Ahi/QS+/WoKaKfZ/UcCSYj9GesaUnbRUtoKLHmTI
ax+JUQWJNgERDJ4JuAnYWa8e1Yk9a0AWhmo6pW8X5VdX4TbFKy8InkKE4CT5i1khByWTQ3r7soHS
gjEl5XnNNBT8jGQMdmd2WIBJvSDhvHZKW32U7t09zBQ63Uf1nnbvbfBsrASUF3yjDMvUKTTx4sBH
cWbZRI9C9RIJHDFlYpsW0yZCKmnT/7CMTdE9kvvVjbFH/HFb72ukU+g72la4xwJFTjYrY1/w6DKB
FEsmqreaKM1NFo2xUFO55qdUu95WtzF3wzs0Z91n7hvaVbqDUTogprLiuTjZcM2Ms0yOC0vWNR1q
tTkzzpIHKxTpiOEgJaCS23i5I8fShy4OxyCvvkRqdczywUn79u7ycBfswc7izvz2FB+XXh9hQUcu
02deZ9pmrGCINP/gXo0rPY2uLgdcMGM0WVlsd8tUDX3+pTF+F1zUz/jSsfs1Sq17Ogd2lNZvJdpA
l0Mt+ICdhZoW3YlvYZDCeKlCuXaGog/QXuqPUkUvLG3T+4nHS8dxElQuwhV/9gXLrLOwk1nYSVjX
HCxREAibBi8RAhPm/dB5K6t0aZGezuL07ycxkPlR5YDuqDOmw3NQNwe9ilYs8dZCzFZklnio9kZ8
qEazfvDG/pkFmn35A63N1Gzx8YYcEM1FxBSViWu8Ur4KcJJoC6z67i2uBKx2TcvCCFaVZvnMipHL
RrwVBMptCQsfBU7fbhA43qWOeVQe0U3AGDQxDvFduIlslIzXssriZFoGMj7YSsrAiM6/Vx9nlqxw
K3Rgcex9N9/i6Lu7PJmLGeQkxGwys1zNtbLWuelFCUe8hCwn0LUweK2oTvDUuS/gKoRhdn05rLQ8
t/8ObTa3nRIKQ9ly759SNzSwauN+pWSivowH02635sb7Nt4Wz7mxjZw1H7y1aZ1+28k2GKskRe6I
2CEqxU0o7tXU2F8e3+IaPZnWmX9ileiNazRG7ZjKN6WCxeG+t92KofdiTvw3hjXZbp8Mo3dLsecm
gJhvKf2URx4RyJf6gGXKRPm4PJyVGbNmB21WNbIgiCxEj3bI0N1GGF1ejrB0ouiSOe0yLHfZcOeD
6QpZT93YYqnH+q9RU2HuGy2POPNOCHjcK9ZfTB6HpqwYqi5pnxwKS8McuDsI5ClZ2U9aEFEo0/N7
yZHSuzyypbk7jTQ7T2LosX3eEUnL8wkvCLciBBdyOYg0/ZXzm4AmiaKuqoqmTyl++hUni6HGLqdq
LAO1bTSYo7C/abMIVRsdQ6wbDcegJguOtEkfR9pgHk5D/Zqn6z/Z8NIvmCWrAuI/a95qHDkxn4Oq
xQmiu1LE9jhGeM8EKDMYgMkG/SWB5p9BZcrG+5wXitpAEC9GBFuwaxDVlYvD5414Pi+z/OYD/c6r
lF9FoxmdXIQEANyXIF0uz//nj3weZpbOJDAcWtYShhHA3rwJwXFfjvB5t59HmCWt3i9BeuX94ChD
P75CeHrxteR+LN3xWjerlfT8eTdOwSxsujQFDWh5vt/b2i/gFrROKoLl+UfZKd2i9A8rSNy0rbu9
PLa1cLMt4iOCStEFpQ4TVBcPG+yJ8m0G79lIHwoqpZejKVMuma9U2ZBE9hr0L/yHz/dKZWmW6xUY
FQ0WqNP4Blg1GKCp+PVK4e6QoB/dKs2VrHSwJdHdUyd5CDA3IDZD47qTh+ME/skx2Bzuo+gFWxFZ
xU6r/BUiL5CINRK0+lZERbMQDdst6y2VOLqO2NvgbCDRh7s8HnlpjcuGYZq4lZuTg+75eEYZPhXu
ga0TJLAHJtxEhBL9MTdedAkJpvo5bYA0NtF1iVEAOv40rdFXR23Rio4BehkSrcvCQ02moaAWbaS8
RjwehYhY3FNevKtF7+nyL177wbNNiZZur2hJii7qCJT7WcnRJ1sJIU1LdPaRZSQTRNgnPBh0cfaR
1VqjPTJ4nTMGHeKe6JYJAZXiVqL8g/sejTzaUyZyCclAFVOTfqpSsrKLFrYsPwFlKA1XJn7G7Lu4
iZXgg2ChKtS+WDWMMNE2aZuagbayohfm8yzQbD6DoLWYUAHdY6l6QDwK0rgEuqVaOWTWwsySHJpj
gypMYXqXa3CTD9/FCL6YOSpf/3h9nI1nlusEHTJ5XBDINcWd637U+rcIp9I/D8L9k3KqqFga2e58
1+CT6cdGlcFwSTDZ21uSegc6buWhvLQEDEuRVMvSSTjzsoBseSjUxnUHkKC1vSS1QTAicEtdL5b+
YhGYIquMRCBr8vy1gs1d4nmA8pzeUp5qFxePKP3iacofX5wm6+h/w8y+jWZludWIPfW75sfQvINx
xljjZ4T/5eXPszRzpirJmqJZKuWk2eYxkYNC+mLonDy8aYqnSDGeswSpWrPaXw60cPiwCP4NNP2Q
k5tTl6Z9kSC77LSjj0vhg0qR2x85f6AcQCK4HGzhniCbugnwTyFby/NFJ+RK3GYSQmM6FBMVg+l+
fLscYXHesDDXDJlhfXq0okBNCa4CzdjLN3nDSyp8MNzB7uIvl+MsjuQkzmwdANQLe5SiW0eCTAki
AJ31lb2z+GEQyuXxLcoLr98S6aBoSp9VSaeuzCEj3SaGif3745CtXBMXZ409qmvTVmX3nC8Ck6tx
ggJ0h4rj0wCKIwPEomsyhPFu9xfzdhJJPo9UtjUaCQK5rTV/iMLvavx9+e8vJWkKFv8ZyewhNVpD
qzYVIwHGfxQzqtAhyPRhpfC4Nl/T6jjZNKBrTQXxic6ZukX4k2jgwrk6FNHfHG2nw5mlAWSIlaQv
CWSiDpqbP8tMQ5f95+U5k5YmzYKKZCgiHQ99foMS/RzzryrE22Fr3Ytfh3f/w7f1b/6r9c4BR/X2
EeWfUVlJBotRIYCIaCtyRZi/eXtu8iWVHdgzkrS1hptUgLX55zUk/vRJkNmXimj4IRQLwanTqzsV
AnfZCF8vT9/SRrVU7tG6SbJGo+l8Meiyq0cpACfHCiP5J2wR/7YNNRzdaxC+kalGAEDAS18OupR/
uOtKKDvInODabJ13vjoOQhKxY3vsdQ3xOq2ClRBTCptfIblQi6Ko6ngiz98JuF+HA1RxeOtm9DuM
8GvsKli//g/Umm6BID3FCEL9zZr4N+a8qFOProQ+A59r8MAEjoiw3+bpy99M3X/GNa/mhFT8VEkl
RpVWcDQdTXi+HGBxYZ8MYpbjKOslbQDqDoF/dZuG3xSzs1t9pWC+eMMnV5vg4SVD+fTsARQJuCyv
OkdQyvsO67XAnCAQuMqVwUs3xkd2+hFy/HGos2elRQrt8iiXcuBp/OnfT3JgIJg6KM6JIt27TqHd
ob5g98KDsFauXNxeJ+OcbS9EosrCNxmnZmC0cYcgYuZDedGtrfdxeUQL300RJWANdLFEVfzn4Xwy
IgSy09bTua0CfXHTXQTohE+3ssKl6WI921ZnUWYZSa0DBfkKLqrJb+UjeupvvOtoVx+Co3cMXwv4
59t+O+7aPR6mWrhRVnL9wmwS3bJkVVZUWRVnJ73iJ16MOwHubR3OGvDQ3OEtx+0gc/G3Rqb+8owu
ZCmFedTpWPEGpDV6vkbAkmCHCNHMGXuhoWVevhWpu3J3WWiDaorIbdKkVsOHmzfHKM2mQ2QSBFgp
xo/2JEy4ka8UuyqwGNogJf6MnIoNJ8BxnXE72BAHnOz1L0Z68iNme94DqJXj18Z9XUGBsY6w3M3+
ZjJPQswmMzWAq2VDx6dLAhspmceqRCjg8jCWrgJnkzlbnZHXhmqN9qxjPHe74q67ZRJRo7wNjvKb
6pRb8BEdmhsrR83iOjkZ2rQzT3ZeU5gdkB+iYsGQVSqaie1KtpIW0tXZwGbpqoqMLBINQpjv8Zfm
bnhpf7g//VfjtrGFfX6lXgfPxQ9QTpfnc3GzU4fRNItbvDl/lVYF+E+5HkkpdOYLkFQZOLqmkDdp
fp8OBR7Asd0B7L4cdTGRIdTFK8i0VF2bpcwkEBQ59lTedCWe5R5OG1B0ypX3ydI3k0RYkqiw6Yo8
z5aANcEseiKbasAH0sx+06lYW/JL2UoSNRMTAOyK9Xm2chu1zAbw7Y7X1z+j3LgRwelgd9q/WVhO
KsHaWbM0cZKsiDzwVYv/zbJjjeWwOijEqzThV+lHqBChQ+554soHWlqMp3Fm2SIQfNXos2nuPPTJ
VWjJG4Bz3/U+eClQcl5ZhAsXOfiCuqECTeEqN6/C6GWSqXnOqHgwAxJBvWry+VUbC9o2Z43aoZKg
OpeXoLS4PFRFB51Blxa42vmWDtTcb3HM7RxQN453HUNMPeJdsgXbDgtwCzjyW/vtcszFkDoHG2Vt
jQLDbNnHPCfKoAFbVUhHCT/gRMpWvttahNmrX630GNiyRnZU4w9FrPYuvdSVr7WYgmXYQLSzZNPi
/X8+cxnqnC7KK72DKmVrgxhs9pOl6gaUFZRp5BhsHHx38Vbf/fn0TTUTS5Uli9UyW5QWinwgLVGe
itXJCqQ5jsXwN2f1aYzZ2DoZQ5RGnNStdu5e3+O3NOz6o+D0DvoxBwDQW9eGvG8cMXuGLrtDDvJp
bZwLm89AalRSZNKy9OlSQko2IGGwMhV6A3gA3OU6lpVK+O7n2touWEgoZ7GmBXVysAlwXTptIBNr
m2432v622I4Sih92sAX8fgAWBptqr628DRZHCA6Lvi6HzqfifyiLKmoUjNAQKO5X1vdAEdAr9O5d
5LQuL5rFAeqsGlGkzWAZ8z3XSBreC+wIufwAaruHVgwfZu1Z+E+Kml2a6fBoZBNL1RCQm4WxuP+n
aWVS3XWGXbLzHaQf8FKGCrdDhgAaiO29Xh7Y4hyeRJxt9TxQGkXNiJjg0SM2yqZkQeae99J4Py5H
WpxCLuSWNNUTtflTXip7dAB9D20mXFXT/DXJ3wZsPv5/QWYLMfWVYUxaROg8eIRqBZAZk43UeL4c
ZSE/QjrhrmOYuqHAn58tdzTisPJEEKVuXpX6Zwo693KApUY/EYBXK1PRmvx4HgF+siqGaYBD1b77
Wn7DDelHIG+krUdKTLOtunLJWfo2+GMQ0QQm8ekm5QLHSDPN75FJ8n4qIBrHXD3odfoXX4equKVp
E5SRo+t8VBHKwv2gRL2jJNVW6XRwfvsBuPrlyVv6OqdRpiV/kowGHylfkEccLIkGtgSBsDj/i3ob
rCMqdlQSdflTx6cXW0MZBQ6veoTFDlc9ASx8eRjTXp/nAjpWmkq+IcV9eu/546iMQ8oSUDLzt2tg
nmygXrzPMQiG6wLMO0Sz/C/y3IQGmACuignW9XzuvFhF0bJlXJkcgYB+iKGcddq4uzy0peVmcexb
3HkJNk8FMkd/lJVV7xQCarkRrmdyJj6McVGt7KPp536aw5NA01I5WQpFn1ZeVpYcu6ioeF75O8nN
h7IpIIkjrVkPxvUYQYyR1hqCS0vwdICzhQ65XcWjDJcytXFvQFRgHbN281wIwVsBTLCOrI1Bljgf
Wlk3ehAYUu80UH/T6gHdlssfaWHuSAky5nGSCi5x3sQK5KKxkBXjnoQkcORqt/j1GviMlh+dhZBi
Y+x9fGaq0Vx7TC6V/IhsaQbVZlPmJDwfWiGnDZqJrPzgq36V2sFjtEdT2Za+yoe1l9DS/f0s1ixZ
5A0Ng7Ik1v+Cy2EWboQtvt0IXm3EDXYytrsysUunvClSegPVR5eVO/D5+Aa04BFFwzup27Z2d9dp
tu+AON7FT8OXfJtC3PzzixIBFUuhfqrrnxofvRhVgiFOfofpgwclLDGLrd7Uu0Q5Xl4zC7cJE0AR
Dg7g00QKEecj091QyGsoQqBMsAcNOozIRBEbwV7bJV67kqvkhQffWbTZt8tEtRBll2i1za3zpn6I
7f7aOODPgtn43t0bTnGrPogfnd3f+YfwKTwApfoFUfXQvcqva0tpbeyzr1oZXtqGIxIMqZLYoRL/
ao3wgOojFlB68ecH6dnIZ7e21HSr0GoYuZW1G85uNIr2pbH6RFsakiJBZtIo85OqZ0NSqCalxoCb
drf17sTEjh+SXWx7V9a23qERQ0sYjfytYDcrb8Ol1HMadza8KoGlDf9wuv3Ux2pfHzpHdeTDGtJl
Lcz07yenQ5lgjAGSbwoTPmiH9tA4yUO9bw6XN8VKGH2O4JUx8ohUwsTH+igd6gNiug6elithFrfD
yazpsxOBe6phUKDtndbxDrjrSdU+u0Mr9xndAkS9pUPBY+Jd+qF/oYZ8yLfoGxYILsiot2KSusUJ
7h0/DWzA9pfHv/TSh2nIvZJaHelu/tJHfqdJClfvnaTcVDwPwU6+8DYUw53F87D4gnTlzjVw2FnZ
JdPynJ3+Z3Fnp7+vZDDJLY1rRo3VepXums66EdMXXl8TzfHt8jAXP7Oq0R2d2gCczeerSYfH7JX4
XjtjG+NiUSG6i5sstGcn09MXhH+KjYpwDjozbeNcDv3Pu/DTSDWZV5XOW0Gb92YTc8iUJPXQM0K2
2EFc1n10BxzKat9MnzIffaHKKg/Qx6mod+0PqcMUVdU+Gr8asWQauqsmxQhJqyNhb6Iufk9Pzdqt
/MYp95/+RjSiJnYDyAtqLrydZl+jgjtKJR+vQhCZ26lGAKR1GzpoxDvIcmy6+8BRvq3EnGo5l2LO
zqMi6YuxQuPeaT/+oY5t0/voBclclhwe6SvLTZo28qVos/OoaOpgSCSiTWkrv0+26Bw9+gfxoKyc
55+eh/O5nCVmNUWcxOTW5uiPYPTaI/a428aB76dsk+nGsjYyZWVks4Tsp56HBC/x5H15LO/RCt/i
c/MIf4P8jyvL0+XvNt+4/wyPlygnDn3KT69fyjfAhPH4cgoXP5bBMEVbAEdh+6Xl26oJjwWTlP7r
5aDy4uczNe67PLh4oM4mVfEy7LSo8fL54of6p3Lwne7Ftz+UR/etssmnu3IPAzne5nbghCtT/Km9
9z9j/jf6bIrFOC/hxMk6Zy2GN9/bG5yA9sYd/tb7Zg9MxZ5qyv0+fZI3+iuvJkzHV37C/EUx/wXz
41CBLgBkF2689N5OEnX1SpXhU3NqFmF+EsbFSB2PPqozfrj79uh+pRL64kIEEvmg2/C63ga2ZWdr
mWcxC/z7YecHI9pCqV8jSexEX+EgDS/FXtiKR/9Opl+7EY7myjzK82vTfJjT7zm5V+iWhQUEZt1k
OuHDfVRRrIW3Co35Mdun98Ku2gtP0TY4Rg/lVf5i0jG+Cg+YqT/4uzXy7Kf3zfy3TDv75LcEI9bP
bvzPopYc6QZdkyflSb039tIu3ysPwnHtrbGY5k8me57mzVTpsPTRqSB8CbC09UFk6O5a/WU5A56E
mWX2tFNloxQIM72h5C0KDrZvu46xn0i4/v5yalgb0yyxa73l6UVFPhpjRb72SpoVYMoR2hAG1/n/
hZolISx5eI1XjCsQEAD1i4Meg6ppVwuMa2t0lm6aSgzrir7WPx0KEC2H+pXeS3+Npy1Lw78y4bAL
m3i/tjnW4s6TjMr9Q5lSuwGCjHbxkBwRvgtQkt0O3litbP35nWxa/VNHkIUCCQx5nvPV3wzcOozS
1B3+Ppdehf9q5aG0HSmgyNllSnQocK4+xK002pc/5EroOcTLi12x8swpoFhfi5p7IwT+byks70as
co0YsczvBtowK7lnaaWeDHgO+kr6DqFAhBccEQn9JEbbQPuVm+HK2BZ332mYWYZTtCwMzN7i/nE7
Os0dPnhOuaO/CnJiPYetjWmWwrKi0aIaGBayVxEuRN1NEGp20FSbyx9saWWejmmWuNCVNJKqZEyj
Vv6oow6tV95ISbLHU2elcrE4Ito70BFETaGddL4sjQJ5/wbhImiJ1U6OSkeshHutFVfS1rSH5/dR
irj/CTPb4xGuK8jvCbqjCJgr6ziU48ghTywh5boqvmB0dnkGFw+b04Cz7ZahzKfXOA6SlLGtfSr2
yT7YYk3ieNvMzikUrNWbFjfZf0ZIL/l8IkN08Nuo45vlfYZfrFZvfDyck3C8Sc3sR2o214OiHToZ
P/LLQ11cLCeBZ4+91kOWt0kYaRtW20bC3cBtMfe7d1fvTNOy+78/ItXY8yHGMnohZUokbqVfUL+g
tRrcFm+io0wIA9u9+5vD7t+PaIiz7RZgXGYNiWc4uYamWlx8Nyr8CIW4WUlVa99utt/EvgiDHpFo
R5U9O/1okpsgib8kPpafmvmBaKi77cs/1Ub450A4+W7Tzjy5DgkJB0XbMZui0OJpG8KgM/6w/TQP
MS2dkxBl5SXYabC58VC6FRL1K3qwb5dX3+JL8/QbzRIIoKTAHQFkO02JWb1vYB6VP1RRfAwQQd5I
rfm7dY3fUlPaYya+Xw6+tCCpIVO8pswB4GYWO0MhsBgwTnKUXMFVRm1RpEVTC1malT02/aH5yqf3
xdltgDf/BGBQ0hGgeY+tTCu80+q3FUl4SjRjH7tY6+J7e3lYS8nS0BgQpB1ZNOala7gWLAchMhBz
zUd77MRiw2IZN2VaY/MiPkZN/2vwjN3lqJ8qN9NqMXQLNIoowk6a9zqkxsopm9A87J3yGNvFbWDu
kvfwXp+AMD0oTniluY0OuqTa+tPl4EvH0Gns2Ur1k8YSuoHYmvEEQm8jad+ENaLSJwmI+QBny0Wl
canFFvPKG8jxv6FQqomb6CVmUHdI4W3djfELLCnesQHQ3Ou1qujCIkJMRp6Kn7ScQf2c70aa6HXl
NYPhmJ6/V4TvraDbpSZuveI+qes/T2kEoydHZ1ihFDvLLpHaDpE3YvgaaOiSyqGToKmc+T/laJI1
/wjlfZh8/PE3PAs5+4Y5VHxDaBXDcWvX7qoXURj3xhrNdmHLT+iAqWdFjfETBlIbu1ZCh8twxqa4
NdviQw3FFcLhWojZadC5+Zi2pWw4AnKZUjvJaq1stYXVTs+EVwBrATronP0Tan4I6QJZ+FH7CJtH
D+cXY42tsLDaiKFN0A1ap58q3UGl5dhAuiyAahCOruXZihmgCJXpwd4zPdOW3WhN22U5JiAUgOdg
oObVjUpWCrVHk8FBQvxxEBSsHEY70V4DNM/RMLq83BYObe6TFMcQ8QCeIs+3U160ekyfgZcbHdI0
QX9Q1Zpnz2ge2iIEqtB9w15v3JjZn+JwySNg2WDz01efZHJm15IsRW+uQ+bTQURR+zGKObKbgrYW
ZeFedxZltgzNZlSEQiFKheXcxsR6XDVxbSrrapNVa3JXS2ue8xPCMFgv0LizyVSqRGaggemgfokJ
mxocIiykLn+wpdVBxQBpQFoDBJv+/eQ20iZ6iP0sBrRWWncvqG8kW3kYxnssLtuAKkYbP5gI+/35
HQhdRZgXFovFsPTZyHQELFU/bUxnKEV0QIS+Vmj9FG6+vzy6pRlUuaKKoKdF/mOWcHPTjTULv2DH
1MvbEqfURi3WriGf4AisPBqgQNYoCcN8m194EJkssdIKQCtthq2woXFxUI8odFBAKw6Xx7N0sTuL
NXuy5XRfetR3qHwLON41/i5x0R3VXmKqhOi+bqBfADfCIzVcoykuvenPQs++mdzEoItqQrfqrjym
TrJHMd7i+dZzx9uUe3MlHy+szNN46uztlkpNMKquz1DzYaMk8c3kwxdW+BWouKkiU3l5aheWCog9
KjzcAZA9meNlBHQpNdygNWfIdXuUs12Ar/TlEAsnzFkI+XyvlbqVJK1HiAB+mK9sq1awVW9YibI4
bycDmSVC16g6r61FDcsEUDFus3OFyC5NEUuDK8NduSIu3IrPhjTLh66FiVtZMCQsg7AG8vwHwDlP
pVBGtui1uzLyqSj4+kr6WN5yJ2Oc7etRlQv8SQgr59pV1WWIAXr+1nBRNKnRPOmVOt/k6OHAsz6I
XXjItHzlPrL0LWnl/jdpV7YjN45sv0iA9uVVSyq32qtcZb8ItrutXRS1S19/D2sw40xKk7zu8Uuj
YcCRQZHBYMSJc9AKRsdyjS0uoIktxQ3B7iyGv7VafqM69IlNuXy/vWfWXxOdYjaKgZEFAyQ83Nck
qZMvKqtg5FobtGp8gIy6G2d3UVf4Zo4Q/efmPoHpyOIQhfkrJ8F09CLLxAIoPHJnxMqpWvZt9JZA
Gyj5U2YUDKmhn8PO26exz2B3cfeUJUUbz8b7ohurR8jXHFU5uu86JZQ0EA3fdmx9vK9tcQUZDMyA
RDiBY5KUviOsHCL7T0GyvDvc8cZEYTHkLTMxK37t/FRHYEZGwQ2wTkAYHE0H94aCqaYVsBRk22yw
v0GCBXXVLs/DEiINFm6e/u/bC7Y+2deGuJPdJFCuSEsYalDBqjC22C0/7JyAFEP17PaRzD9u29to
r14b5M70BKANFFpra5cdyH1015wT3SPP0A4I5syVIVzhJt+7LzOgCg+V5/jRd//2D1jB7j6/38XS
ck8llY6QBoI8NaqT0gNyrQDM3ZCuOU5B54H5N96J9j+7Ma8LGNces7N/sf+jei40ZcISy8ubQ94Z
80ifvZkzJL6w/zUN0g+5YJU3j8Hne1fR2IgvdwzU0jSJYXWoYpAytFRg8IiImHMjUWBusTf1v2xw
52BylAqCVnCLkeAqfhqAoNvCNC+q/2H2t6jEu9E0RgRGz/QTg4oyDJeX5FhyGepiiCKokNgQYryb
9sZ952qhvAP/UVg+FkH0PInyhY2DeGnW4tITakGFCNTR8DJ/wYvA7/XazyYwM0tSeHtjblwBV5a4
b5ZL8Qg1MTg415CGftGi+mBrX6CzDaFCEbZ2fa1dLabFfTutTos0oxQ1tTw9RGQ5awU9G0mzu+2S
yAx3q821mozNjMXDve221bGBQEmfO4IT/TlnwR0wBdN+eGcoQJatqKhTbYQUhd6znajs9Lc+TJ9a
LzrExI1fu6Pdhay8VO6KEEVRDDPY39rjP4DiYEUvfgOXsUNPMRmIgxPnlN/KzvZjelbIF6rrrj2H
0tiFlXG/LKM7mnYQ/TEdFGLalXXucBDILIHNHCsQp9J9BI2CkY4HEFeIVnrzg/72kk/WHYgwpZkC
L0H6fYRGITQ3IfchYUT6WcYQW3aPIocL7LKXeZDhOXV0N9yp70DMeGKojOi3cOelkyA1Ni74LQUE
RUYDzFTTaW5zQZotssKdFEeqxo6mA6xEi5/rkAEuTiQXtcO3LqXLD6hzJ0VJ+jqDAiQupaP1ofjG
KfNL7yfElkxXxYLaz7cP5mZUQ9MRZCpgE1BW5QC5baE/B6/GpHsaq+h+VI19FpOf4+SIppo3Izd4
y1F1AGmMvBr3oQ0dpaSBMftO9XDZf5sw81g9o/Ne7wvXeTK8cldC9n70ZIGbKls2PjKg3gE2F+CW
bYUvinWOBO2jAXUqu/ayV+mj3mX+cErDdtd/DMf6pD+iG4rgkLmlL59QNJNe453o426lPGw66D+/
gttDwB60rUXwKzrHlX8pPvWGvfPWEd/IvGqvITwB1uxDVfwEmaPpqxq7QgbmNagN3l/8BG5/ZdDC
M0iOn5AdVE/18mMaamGyh1r2nyeuV4ZYZnKR7KSFClHYAoYm1PErC+z79sMkQaKcCPcVO+C3Pi47
uhemWq2r+hyt/F1UAgxAo2+Q99vbPSoVRAoSsJLXlvy96sDsNi3ZPnHSw+1DtJFkXbnKJ5JI3CG5
CVdzc1dCNMoyRW/8reBz+dW4zFEmkUlpx75apHumQl1CoTKgCWAIm8Hn0gx3d2mdPNj9CDMMc2gC
RJWQg+13AZszTJGZ73oiuEi2HUNFEKAEpKc88sHRxqocLOhzyFbmV/Ujcb5Zyc/bn2cDhsD2/G8j
nFuAVtQa1FxYy2nwc+lebt00iA6gzqae6hwgjwaRCE90AESucVfxBGyzYuUOrNpt7dJedqtZ/jtL
MlFxZHv7/ds9zAZeb3+jryDTF8NQcTaPg+YXOwahhLrR9+5b/miwG1eQof6XQPbbJH/lomtWM12D
Xf0BcGrQvzlsUWPwBz0Cv+1rxwhK5kHypHynLxBMu4ey4+1vurm4aDYj/cfTeMUTCX3k2B4ImhyW
tDx0U3ye5BTcd6LX92pUgeVT5oUd7mhPYMygoHO1d5K5N48QDffiwNFDsHlPXtsFDFyoQdzrRYS9
ZVtyFdIu7HIHvsfkQN916DsQAmyvllRhXUEMLk52ICUO1LH01bb9fntNN/eRoaL8hLcc6HO5q6Ep
54xqGXzFzPaDDBUi2opmWLfSDRAo/scE+wkXkbpIxzqBmKW9U6C/NGXSKR3qU+4UQVHp77e92Q5m
F7bYFrqwhX5G0rXMHTbJJ8dPJsh//egwYLAO+lPG9P9Apm1+tQuT3G6hTZXquZHZu2LAENHwoNu/
nAZSxtJ5wWBz/sclSezNC2vcHtEArAWDNhazSovznHXQgszO0yCwstGwZ2ZszA9YYM9ezX2qWl0Y
s4aOEXveq0Hmd4oHHZTc0w8NZg3ugQ31snPmqfd2/iSaNNh80jmGjpQRngL7wTmpdCMoQcoKmzIc
Ax03+MF4XyqGGTDeEz/3ZkyCgYJyCNOv82F5g/RW7BuC+321axVwBVtgKNAxVisDn3e9kzLAjopa
TSUA4VHejjQopOb52VaSNxD9il7kq1P4aQw3IXvJAeTCOZyBuWMCJRu4QeL5RV76D6hzf7l9NEQm
uPtwGTrTpEYm7VQJD8ThZaGGd9vCKjyjoQKtVBTL0WNUcN6vV2xBpbxXmkICf4DlLwndTf3fdqML
/Ni0Yiq6piu26Rj8dwGUMdFnhUi7qkqP3VTeDSYknuJ4ECQQG+uFFjM+BuNiAjEN90mUJgEZ/kCx
XlkKLcJTM369vVzrNh/eBCra9baKNAhvMW6H5bZR0JJC49kusoesVQ92BVXrsXdTOXbn5Bn74Nja
dTDaIuD8hm+XlvmavFbZEm0gR7aLO8crR+p2sQgbuY7E1959dncuInG2VMWc2qb0WZaZIAs57bMd
yyvjxzreqdaRlQkEK7rll6aAIRIThqB35aE3c55pVdbYoBLaSW0Qd2fWwrRiN4e659vsl3+Vfl77
oh7mRqRAj+i3Vfb3F542M/4AbSLtGoC3ZvlZmXV/kfKdQ0XfbWPvM+I/CKApJphyef/6drITAN/i
ELpLzqFYBupKpVX5qhrcXsmthQRfogwCLcY1yHMzUGghoKFexWGE0xZUSwnaiXwWHIBtIzrYLSCI
YFqft8DFukFHbbSVuozDCrOSQ527svHXbTfWVWpsQtQFwdmDxWIEN9efpoOsEqkTEockO7C9EIGL
SC6grQSORMwZ7UQ3FzuyVxkcZ49760sNaQy9gz1lyOiuwmx0idevgkkumUIZvYX4UYFx+KGrBKnx
KglRZDQ1wC8MMDk+GZ/GGb3RynM/xSE0osFpoWsPg6IDuFs9Iou0KE4CFSgerKQ1mOIC+C4Vw7QU
A//hMkenIVmmZ1AIdSr14Czp02y+DAn+d2pdHfQ08qjsM3Rylrr8AA2nG43Q7h4W3A4QzYxyyIhC
1VmO8WuhWV3mv3SZhotteY6anGvSvA/N7KktxGPl/gXyFSa4GMHGOEE5s0yHZ2OyAlnFcKsVHwSb
5vPtdP0VmWfoxKo4ZVB04HYNpAZ7HcR4SQi0SXc2OgijxzPNgrlhmnDTYoF3U+vjX3Kst32wtF1R
ukUVVd8yVcFrUwLRTBk1xYGqTbKHNH3lNa3yOlR94gGRngQTCALQMO8KjxRgtZwwLrrTKhJCG/kX
GemLPTfvZdm+9vrwiNWSvTyGtGNvkwcM8MqASUAGcpRPvaVB0CBJfSon2qsRzxUkSY09OLDwm1FV
SiQMZS6W5U6D1IMDJyEurqFXdYD+bGYMhuvkNcADI2rGJN2DoTqYBmhTJqPix8l8KgvjXDJBXKeW
FW82+8WTjabdLygD+z0p32bw7jptbe96h0CTdKJJIMlNoEZN0Dr1swNETjUhOhmJ81Wi1n0Txw/m
ULw7xthCX6/U2VgYiF8t5yuZluYQ9fZfkYR/Cu2q6tyMb0o8BTLkRrXq59TGJ73VMldvoMym23lz
NqIiQ23C+VDnwifxQndWrZR3SkcSSMrnZzVCR68TQVnXwZ4xMWHH4w/AfSa36yH7bkYS+iehZgHw
D+SUPy79vYnXTL3Mb7d34jqawBZql2wPAtTH4+xAlDTbSwdbuBKmCdLgy3xfjDX5BRmOyIPW9l8y
yLr2dTKND9FUiSpcG66C6AyaeBgiBskgn2kli5WmEJ5PQkxXnTPl3lbycIyBSJgEIyMCQ3yXTYHy
DESzYCipXxcz0BXEkTu1ELxp1tcNVDlMYBEskEMCCMxW++K6qesuhfLfkGB817mzF/KdUkPwwdZR
+MoE7whVoMpsEASOSgIBZNL6kYbCU27/VCrnyzCh9mypImSawC2LC1blDPXcKIJbdWdULmTqX+Sx
E8T6LRuAtJqQs5BVHVyC10uXN6U9zSNJwtxe7vCSOOrLVAtusI3NDqTIbxvc1ZnETQVAdZ2EhVWf
5hp01FkCkbCwa3sXitGuEqWhXJX+7SO2zqhwY+OVCXUYBHuQi197Vk7GEEMPKgkXaz/GqZcUYaQJ
ZiU2shBkh4C5KSCGBnaQR50t0bhkMQX6tw1YhbXwkwrNDy0cz8Wx8CZRmWzjODHYMVIqC3p3UCW6
9imuaKxLtZSEna7ukwiyisDSjabjT2kh2BjrUhl8urTFvSqtGALWUR2noWq4lt/5NZKsxHYx3Tgg
1Td+sYmvIsxGQaa/cdCuzHJneRwmpRviFJER7RJjMt1c1bzmcdFAmNt8zTRDEDs2XjNXfn7WRi+C
hzpDu1tnfjoJ8J/lc7Uj0Fx32WCb7Uq/gHkIb29M0cryZ65PpLSpclisPmaw5rqKX+0kCKLcYZCT
Mab0hybUnC+iWfGNo365sp8MBReOjjMIi6wWZqGnntixV3WD4KCLLHA3aKPllUI6WJCt0c3t/dKI
mIOEX4v9hAsnIrug9dTDRNu4CwAj1c55Ho7NqQvU3XQ3n0SLtnXCr1aNhZkLg3VJ6rKRYXAOQSK2
a8Pmh/Jkuvqu3Dm+KkBzb0TKK2Ps/F8Yk+p8bCEZkYbsTdNjvLLfWUcxY5HoO3FhxCpMYg0awsi4
PDSOvh/7Zf8/7nEuepizNBuQLElDxpus+Nlu6O5jDAdRX901z/Le8hvNNcguEot4syuLy/GvFpGL
IIpWRNRuYHo8Oq7uKW7m64dxpwTZUbQ7BPFY41o1CTR3m75FsBqnIHacj0ru/Giw/FQTTqRufjPo
AaFIwKZc+DfZkht62usJslPpQS6fZaDMBJ+MXcOrdbvIf7lUABdOXU05clI9NGdXD0iI4sqLdjS8
4U3MObPpz4U1LinQtKTDhGOGDaI8m1aOyphIpWuNT2A3GAbvVFCSQiqCb0Z2Y6S2lV7i6NaePLvL
GQRZ1CMURSMNbIeB9G0GUYbq12FGdv9kMS9sc/sfUOYpLqWKJQbNoVZBXzG46qsTkl2ju+WDqDm5
7olyvnKbfjRm8PxWJA1Zd4TxZXzC9jLLhQYNWnfj3sK4y/SPtsx/vATe+DpepbpB6zSCl+rT7NlH
0xsiX/KU0AmbY0M80c25kdIxKDXqY5h3AeKEu19weTVGifHbcGyfDfu4JM3ekYuD4NOx6MefA40p
TkLJQQEjNHcOliyaUUPI09BiTRiZNqfZWDpXQSHE0xb9G0UHwzX15Eczq6onGf17H5UvdTY/TtV8
T3VwStblTzOT0CiKRdmK6MfxxwZkV+iv49joYGqiR+olaLMHueJDad5niKL+hEdybrmYKxGVwDYT
F2ioY74CI5A63q3Xn9vpKqdWFESIrnfrgx5M+8FyY/0ddJrEtULGc25E+yE+Csu/7MuuvgnKlZAJ
QgF4xc+td/FYkbLBl/egjJzuKWJT55Jze0Zy+E8waDhOaAxByxpEZhqYNa89bTRMyaUK7BkKMtAq
ucuX6a6dFlGSvenXhR0unTHMYZ4N0qZh+mUCb14bpiw6tR/G0/TZjJZFkg2bCdSlZ1w+o01gzgb7
KruYZU8G3SNmV3Oge0Hnfu7CItReBcdJ5CKX0xRdY+r9iKWUnzq/eQUM5e/EJ5AQOfSvYDgAwkYQ
lbZulksPueyG5r2dkQwGVfVuVmzPgATRbZ8249DFV+OCe0PxMo/NOg1N657KDyqOuhT/fduGxg7T
astbTOwFasAK3nvXW1BppF5SM5qGCUaOIVS8GLFnTssQTGoGYaVcRynSGJWjXY+gQG9TxS9R0vEG
szW9tB4mr1oGNlNj6Zg/bAw/Uyv6CGa06RGCuh+AjGkBTtSrbEaaH1eJFJijKQegp89eWuguhzop
TFdSp9h17En2NBANNEjuUfQFq2SBoXawEvc0KCQLXFBGPwRGSzFaoJb67PUoOb6ZkW2+3F6UrYW3
MN2FFiRTk+S1Hapubgvw0qThoBCfFTANY3CVWRbsoJW4FQrgKCNhppIV6EBSxx3/TJdiuZisNGw+
zMal9+2z9VH5mW/7xjflm/YEupUDmFmB7dsnb7MlMr/p5oV5LioQrR5Ls4V5hns2PRpO7Yk9DGcf
3L5olh9GYEgea/8fLO6FVfarLh4fPfpTVT3Cqoy5IT39aUnvkSbS9NlMVAA8AH7LhtwOhoeurXRO
1hbUkf7lW5cGpHWNfRxA7v48BHRAQRz5mChP33zFXVg1uETFbkk82hasouUQKKWlnNO0PBK7e5Zj
DEjZlSfn5Zml7koHTEBGoMGtOIP+fHuJt0LT5c/gzvQyKkSZUGQOY1V2mx4SBiKWw20LYDkBXp5B
Drjgl0pUQujLsrBO+kDuZ29UdO+2E5u70/ptgot+VqPavWYnWagQaKp35LvZgH5Wiufwth3eFRsq
rsARAmCM6uEaXqzoaQ2cSlmECbXvrCm5U6I/bYbyJvi7aUkrSa6LIjTSwu/T9onS/um2F/xq8Sa4
D6JBmFiy06oI00n51ejRwR7M1EUXQ7Bam3aQHEE93tpQDZoytZmogtXKzewIPIhbTHmgW4vg429+
FIaaAXYGZLirN9XUtmhHUrhjZtVOi6Dw0WZUF7QNNq2AYdwGm/lGzzOVs8WJnBEVWwTXqu8gv/B6
+7OwZb+8XT8/i8WYr5HGoifIhaEZfbo4KaYijE0S4soKJmf0C6KedANCPt0kWLbNr/PbHA/LGOUo
6eaBocai6aFJYq90pB8YB/1+2yu+HsG8YvwJwDgyQVWeD8/WBmOuG7kIGx3Xhqmj9Qe2xCV9sDoR
9d7WJ2LySpj9NDC7xQO51LgaSW7CVCw103fbrNDFqnM0Im97tDYDzBFuCpCU40ZGy+z6uiiTIVPL
yCBh0gBDrzrlD9nSREb4VMs2ro1wYVkrSbYUtkXCyMm+UCIfJNO5r3WQ92v9d9UanqD/WHt5nYjq
+VvbgiHDQA+hwTees0TPuizXIS0f6vpTmXRAD5xVI/VvL+Hq8vvcFQ7uAxOPGnQPuL3elR2YERPG
SXjAEIj6vfAZWCJ+dQp3eZP+mGeWM8e3yuo6V9Ve0oqwb+dnySanvhMJLW7u898e8Z2xZjYw6CzD
o15Kv5ay/VUb5Ni3svq0SHUh2IIrdDTvkHq9B6tK6zBkAGudn4OVJGiSwEhdRkmKpsEdTXz5Z+Si
HXL/NXMHSGGJXr8bu8RAyoukV8Z7dCXnNxoEcuNgHQ9zitKKNP7Q4vGo1u377X2ysagww7rfKJaB
c5nbJnU/mYs2saDblR96RZkab+KaUXxSO0zQ3Da2tSmhIAE4CyIwdNr4PLCNIJ2S54gf8hHlKlel
brJj79DZp1/rOxHkc1ULxDeEOXTMMEnIRBi5a3gapozi8cO+YfslXiBK89g6XrVj0iOLZwI1lIQ9
EB+OJwtFSDYX9sI2lzCRMmuXmcD2jMiFwrgflbVvEd2rIxoIlpWFKu5eA1MKK1+BjB8PGO7lMmkt
ZNZlBRElHM7Vbtgz3s7IhVKnJ9I92F5TtNxlDUAaG2WS63Mhz+hVOFqE7Ak1R91LPOW9fBrDPAC1
iK9+mGALLZ2dsNTJjtvKxQuz7Mq4eKdEcSbnmQyzo8daC3jyvsd3XSCFTSg9/mlH5nPfXBhjZ/PC
WFm3bTKrThFKVf84mT9zdQRV25Ohn7SicQeQbRqx/ij4iGzheA+R9gINCHDIWn0qpupQIY6V8FAG
lT60tHA17Ae8AGWfvozvIkrI9SWL9xhTQFUh4QB1A+5wgMKBqBLNSpz8FC/4U+yIurobIQz/OIMA
6AxkwONdnKYletSnZbiUBAKyR2l4m6ggady0ARY4cPk4uFJN7lNJOSRHxwmErgXih7GXJOqms8DG
VtjC0/W3EXbWL/ZD3mkEqmGMNfalfk084plftbA/NzhhydE63N4IIo+47zLlWloTBatWgcg8qQ9F
/mJpgvfJqiCIHc7YHhWoNqDQiezp2qNasjtjyD832xhUfzFVQlVzawyJQVpiB1mt1rvt1aqMzCyC
hdFxmJArojH3oczBhkTGMP9re9ePy47cj+FwwrRRF3ZfClSRYzAGCQ7V1h6HahxwIKgiryfTjH6q
CckBAuktc28Ni9dlonbIRpw3L01wcT5rpixNhxQPVjXrfpZ6GT9Ak1PdU2c0/QQKyoLEjn1+LkyY
jKQTwwW4QwEdvv5yQ23nUaLDHsKI60Q/zDJ1O2Pfz3U4Y7JI8NU2F/Bz1paBsFdTE2qKU90NeMh2
+rP2wfqqyz59q04xaMbsMHs2vPzPB9PYVnFwteBqRgZk8ptTGvUsyqsOWUKc0u+OlEMssynpOU8h
vETkZDqjSKr7czFmXtQbyl0+qVEILFLxWhCqfYyYl8+8uIupm1Wj9Vo7RPKHHgWuPJ+WvUxI8jAN
ViTo4693wvWDgssYbaAmiYzR4DACcNezS10KF9SUQl2j6T6qmlhwpNaBgtljZWKGEV49xqoqGRO8
oUhI4872lEkyocxtTHtoF1uhYB9sZBiM0g6Qa8tB4sZfFn2PO7EGQDREZXm8c4Z63qVR3rg6Vhks
mAt4ydUKahpD7wSxDaCqKfXOywKstiiFXHut4JegJYSxGsdctcRNKRoLMGUh/3iI1RC0XEf0A5+j
s/LUBZqJBkOFUDJIIrMbBwFZK4ZgMN2h2JB5uz52k5XTziZ5Gdrf4mfdQ134pdtrd//S79BPM7AN
t5dcYJAvXqpao6ezgus5U8Z3yc7+Wqz2+baJraUEA55uID6CRpX/qE6q5Etk46aRDGknlblnjy+l
JQI0bmWMuGY+aSxBfais2HApBI2lGUtXf6gNJnvwiEqfBnf8avYQAATjnjfu7VPqi1Zw48oB25js
aKgk4rOtxkeYwjycbuowLdwGLQO/3rVvElhmnG+LN5+Nv8tdKuQH2IgCAB/iwY2RJg1lOe76Bqu9
0amNVYWTBfLkpqZvLZ6nfhV39zZte8Eu2bSmMX0VFEvwzuFug1zrAVrXnSoEnaLfROYDVcygAOkk
xkqC27tFZIpt2IskKIpI189lVIXLYHtSdQBM0GvKR4u83baz3pW42S5cYn9/YSdTIOc5l3AJZFm7
ZKj31ZTedWP79baZ9fm6NsPcvTBTk7awtAZmHFqcDRLvp8YQbf2NJbNVnT1CVZ0xuXJfxzYaOiRa
T8LRNA+LbfwsxuhcjtK573PBRmDx5zotwGVwYYr7OkMGlUaLDiTUIg3DC/3LpCoZiFRAw9V16jky
pbDM629mUgnS1Y11hP6kAQFtjOawSevrdUyTuMVMjkxCk9a7RI/PJRWZ2FzGCxPcxUoBwpUnMqMc
aEM/pW/mkMqK5OIFczKpJQBbbGy/K3+4b4bhIh067wvqwxXIYhNnvDPa/LtDCgGKWOQU98FajFdA
RHQkIYYSMUdSQhA1r4EeluaXPKoEpBDrpBG7AzpTCIcaKsR8pCc6QCm1jo9kO+0RpXF3zgBYHpJT
SpMdxtR//fHZgjmMWWJ+CV1VPtdX+2wwNVSwwsLWHrohPS1ZJ8hItj36bYIt78XxRd6h2nWiY7+b
uTvattt0OmA5iPLaTpdF1cDNj3XhEBfUCZHmWB1UgoIAUs7paYAQS2t/MzXB5ts8TBd2uMdEQYsu
KyZ4VY2tnxP9FGfG+//2bfhExugmU4sUEs62dMrTeUdSbX/bxOYR+l2+5xsSZlLPUzSjxaL2y+zG
5vILDK5f0NkRvMu3vgqKiaaCMhuYYWTupqjiPOvbMgaSr1Bfetk+AUXwKE30wUhEwj9bLl2a4rZb
Rfq8mIeIhH0W936B14mXxQvgOlMnAlyJvOL2mrzoIFSMJZxVINB2Zm/dy/2kun3ZoixkpH/f/lYi
a9yOm0ku9ZhmQPfdKCKgKhzd1a2ehkMJ4t5yQs3ytr3NhdQwWY4mHNrJ/JWYppLd931So/mhUT+r
0GKZbKKBzSEVKeWsBrJZhwcDjf+xxYXYGHgYp0A1JVzyavKyCLvClrCUTUuhXzMi/ZxTK8GcSNMG
mdbEfqPGwz94pGl4z5qgPwBDF389TmojmcuCs5COeTBaZLfY431UkFjwQNlaVx3PZhQ5kHauBkbn
Reuh31TV4dTPPTCIxlGfrIchAZfCn3/AS0PcoqrR4jS1WdQhGStMETsZWEa63qMjoEm3LW2FeFS0
8TLB4Iu+or1sBrsBKJTUAH6mnhI/5gBsACDjK9MB4wCCfblR40PzyAFHBLhoDF3nlUwx82h2urHQ
kP4a/HSv7CUv2iffZR/amztR7XUFiMHWvLLGPufF9dX31dIWGqzpYT24xq6/YzwY01F/nTwpLIJe
8aLg9nIKPeRiWFPYpUFM2GTEUIzynLxB8xk6hVUg/bEMCXMQVT5GIIHvBzL8awf1uGlUqdZoaMgv
BYEOYnFyqC3YIRubHkQOaKEySgdL49OasYmnKasMrGLVP1TD6FmTeTeMQvgkC4Jccn1lhwuSgz32
5mLo7GtpOxVrlwJyCxVR61m7Uz8yxyM76ZCF0tlBw+Wf+Ihhd6wmnupYzuuFnPVssUBTTVHfomFF
93PRhnkiuEm3nsoOXg/gDgS1HhpJXBZvSgmKG7JFwxnKi+hzJl7zAmrsJXZ/Snf0lbzMdfD/eKGv
y0pAdV+YVa+d66xOl4A4pBh9mc7Nw4RBM1BsuuSxOIpg5Cv6cbYjL21xiT22kdHpKWzJR7b5lR/M
lhVOYXJM/jyNg14ICgAMx4Kxc241hyYpiBkhGGNzYk40LtAvMn/dPs4bDz7YwLdChWND2BYXQZI5
KYobRWqBxF0HO1ckg3R/nOufYzX8BG/AK+L0CcmDIFRunToTGxE3OBvw5KHyUtVG4wxsRGjH2l09
m090Mgu3zQHiu+3ixgWAfx5zL3hB6OAp41JVqZ7LKmsnuCjL9JRWHS61WnfuTLOTPXOxSo/Go0h9
QmCUBzIoo9P0SgKjeHB+yZc+KDUNRGE9uZ+SbKfKIlWNzdVElRtNOAZ54XlponaZbOA+kRDZ8oc1
m4dRa55bqxWAzjfNACMEwQsFEi98HqLrfUVJtCA/GLO7NLI9U+9OpjoF/+CTXZjhDnTbzV0/ajCT
L/ZJafqjrk6vna2d+4FCcSsTmNvIXj+RT//2ijvTdk4b06rlOoQ0+45Ikq9KT5Ohu5glFVjaXj8A
aRToTaCTxe1FzUqq1B4UJCNLZruRYdCz00RSkNZZ9/32GgpM8ZXfJiNyBGqMOkxKKchos9ek9KEv
zP/NI4MLUnXXJo2VwiMjjbxYHlN3yCBk3BThbXdW38hEFwdqCxYk4lnDkbl7keoAQ0M1fWhpGBcJ
LpTHWVbBmnIuRTO9q2Xj7HDpTZsbfZwQZid6x8TcNH4bTEGHZ902hQ0TVFW4ShCP0IC49qXMoRBM
m6EJi+WxPgBCH0wueLfIfJ/dQzmJTVwJgVyrO/LTJphLDMfAS4InXip0o+tBDdSECcZDJSiqBTnY
XtsDUAjpTlgzZ+n7VaqDeA72KkaUBWKFVXsRrTnoFvUJ1Kz3KdiKv4AlpGxd7bzso3P9KwMlSQLI
hYhyadMqk3RDAx9vGP5VWCTZELXQYQgHGWoFTasdTLsT5TgMNbhy7cII+xEXGxHKKiBkz5A+mcpx
7Cs3BYIxLTyJgtgTAI+kaaDple/q0hbcY1vbBnBmNGQhnwQaKz67wrhcZlkzFpVBO5rINb9kwCAp
IXk1vkAtXIh831zOC3tcFC4LmmvVnLWhSgrXjmtvIbPAp43TduUSF3k7LZnNRk5hokj3iWaA1E+x
j4Mk2pCr65jtR/Q3Qd+DhYMI2/VH6xW8masJH61XMW1GjINuD34vfZ/nPCSKI4hV64VTHKBVgIwA
c44FdOa1tawlY2PTBrufah4K90EdTYJ8fu0QhlgYiFoGKg2NVM4hZ5D1cqj0FgMXjW+r3+YOsjBP
AH24S/bX7ci7aQqAMHiENBHj0dfe1NSBGDgoTMJ2zL5384/FQIfWToJ+0Q+5I2qRrncE1OqwaJjU
hObNCrAItsOkAp98H84IGLLxYtdPhf1+26P1XQIbOEJoaWFSc4VWLPqYkNkp+rCJcTtm+0UOtObv
pMp3t+1s+gLAOwo2BlClfFuNlY3ssq36MEoRd/vqqHTZD6d2nm+bYdvpOiLBnQszbDteRKRekRqp
UkpIHFjlUSMfEOFwjeWvoQISptIx4/mLimqzG7Ho2ia3KeggtaY5waYOwk1/8u0vaezlXvGLHGJP
AyAzEDGmb2xDeIkCjs3gCqvUc8xyEM45pA+1rnTcrBzBAoCC/aQbD8UMHoLCFNTc1q9ZtJnx/sIp
ZijT1cZH+XeIp6rrwjxLMLumO56GN5jdLec0WR4plb9WRbuj9ZOsp+9N93Uxf9nND+DAH2IZ1By3
P/IaScz9Gi4xmSCla6lOi1+jkWCSQfxhfB81w4vG8b4AL2Sqq0HbamHm3A+Au8eK4RI8wQd632mj
xwTi+igJrVz1IMTtYnwvuP0DN78PSFmhHsAGCfjpjqSjNlQse4iulA4om0CGLAEAJknooyielNSC
s7W16U3gDYHIAhmnwcdYxRoLiZgKdDzMIahSFBnAZobO+J5OjxY45IwEg9bp620f17VgfAQQ22E/
YPbDXnGU56bWVA4musNoSL2Kvi2QAkbJNFQl576jHQgCrFCRZL/Lvggsb8WSS8tc8ciINLmywW8T
mk3qgTbNAWKmtGgwzT/jMffyovcXdJVilIZr8lMCm2vepaco/d5JIlXR/7IKYE8EhAVYHh48ZhZW
FOG84FNHwzFtY1fTY1etnyfw4mHqFNAo6jbTHNgimPmqgsaW/3OcA89cpop8HekaTcczutRhGIJC
aXzf6qCimXUvnvs9oaUnEdGoCjtVfGwFUA70tbiS0Gdgu/4itpodmEjowFwlrQKGXIOaR5DvK4C6
zoOXzIaIFnudOzAXfxvkvjOYXaP/I+26diTHlewXCZCjzKtcmjJZpsv1i1DdXS3vDSV+/R7V3b2l
YgpJzOw8zGDQQEeSDIaCESfOiYoGS+y0SbuOG8k+JVTTBLFty5sgm42AoWPg6wzq3Q6daVea2WMY
1gAxAWj1wAcl6oGfl6dxXKiWIfda3vLoKXzfPGU2E5PZsFI3UMe0OgwdFy5J/L5/V4x3ewYddnIg
ys+svx3IX2sinq49Xb43Wx6z+gn8DFCWgZSPDQCHjjHYGBU8QwjUEEExNBESpJj3iMxIEJm2TaJF
Dm/ZmKYjYwX9NDwTdnZ1A+SGW1ujb4f9vh00aP/Kfie9XV7jhssATQYcvYmZ2PO5urRTWdmaUr9D
UzZHM4Xo7LGhbSUSF1iSce4u4FaD+ZUoOFSAkr4fp5YVuaZSfIGr9o9Uq3vW/Uiq2ZmsN2VuMC8I
xUBckXC4q0vDk6oPyn5dXuhW1vHtF/CXI+/NtC/qYTcGStBZV8TeFT7bl1dzIA9HSQH5lajgu/FZ
+2aS8+EZeJ42rGCylDFJKtc3uVzj5VD4o1ZjCHgWQCy0jYCzskd4WpRiriEvPyFnLGfJxOyiemWC
mNNWnqgUuV3zUBjmLo3CVy1tvGykQQYYBpLD67Y13DqxwYR6mlLixMpwArWqY1eqG4agGi3mB6vO
DsNo7PKUHfWcBX1HvM40DlF3S1MTVNbSzhplpxsM14pHr0uImyv/HMGNssCXF2Fq6LsX2SNZJvGx
wIVDviq90hsaxyxAmkZ+Qjd64eQYMqiNuMofgfecl0AWywh6ykL9ewbyJxSJv1biKNUJol96nzrg
NvjRWmTf6oU30dYDU8jjaCl4IqZoSNJGcIM2oi5mJdDFQlFf1c600rNQs5NaagdUlWZ3qbfT5q3S
RCiTjfjzzcoSLlafrD6c8LyysMyw0Mb7ONGiY8ho45nUfqnj6Ent65NErNIXbO95YQTIIDSNIR5K
gNS0lj9f2ZX7rJ5qYxp2RqrcRQ1J3CI3jxCR82QzvCs1CAJa4HwwquOQTP9iZ9e2OaeqMynr0noe
IB/6u4wgF/ygiICLGwnnUlcHIzXAAKjB8CY6M6upznAxk25yQqQEM2h+m1ny2qEM6hEOC7pXVB8E
brsR3b8d5+JUq21F17OBaEw3fI6/KHjTKeP+8smJ3HIJSSsLEpBplowZpR1GZCMnV0M/zZvR0fpW
0D3YSgi+rYX7gqh1C2B9DNdMZqdVQbAG6fTMqVz9DZSJnV/dGVcAhgqmN7a/Gqtrx301Em2SQYiM
awcY+eAn+zpIfMkFIRPkuv2FRkb0VBVtKPfNAKFsk5YDDMpaszdy675rgPYpo9fL57aVh6+3k1fe
C5uw6KYJH+RuZH+o3u2jNjmWE3OJXjxZzL6Gou+7qQ6nWs4F36lzOPYSxpcSNjYWAyR8GB9plhvF
cpT6joGR1Ysx0qpH+wxwBwNBfP4BRmrLtz3lIFj0ZhYCluXPAhEeINzmxqA7jpjVo3hTOYvg0HKa
fe2H4E/H3BG4gWKn/seUbNay2i+jnyexuiJTG85dx2B07q9pxZwxK51+GL2aao5BH+v4sQFaUB81
ZwAQA5htwet/06NW9rngA0BRp3TLoqmm7BUTpeaq8fr2n4JJuVWq3wMBIUzS4C74cqjjse+Le0S1
XVvUR7WZBDFnM6qtFrSc8mpDFU0aaFGPiGpqdupz8mJQ0dTWdrRZ2eA+hCBETzKtwXLyAQXzyUsj
CNLaD403gdAPIoPPrZs2Qqaz7ZUtw4ooLp7LKHbJABltGyubTHWHFvN+kKLny3dAZIILaBYaEFap
w0RW9/tiMiBn1EIG6rKRM7GfxeeXIWusRF54QbhgLZXjDEUtFVZmkNuWqlfcRleLWEL6a4CyuxS8
6IGxz7zSjUpHERE/b3k89u+TvWVhiVj+fOUgYyujsKMgmyhCv5iRE853wPQLnsGbEXSVN/Ado1pL
a2iGIG8oE9RO1GqCBkF1p2TKtTRk96Nm+oxk3kiTAEMuok7SViRbG+f80wabT661yCjyyrGgDbGI
7EF7xVumgSxoRHh0Pwj5obaS4LVRbl8rDFOpdQ2jCrX8Si4DRWt9DEI9UUgbOYNceCXokhNrYngu
R0cpFslObudR/00TTS7bsGaK8eQOB5tWtTPJH8nwMBDi6NZ700CQkw5uqAm7nyKjnC+TRQ3IMCiM
aqh3mMNTIWNodKZQ1NHYzsCrfCz6v1GDcmJiXNnVtG+q4QClq7cSTz4FQjV5HR2ygt4SQ34NszET
BPjNYLU+F+5O97mKjgW0ntHcw1DMrmndfNHFQYrianCFrvYkTwQKW/5O/kG/tsl9SrUOkJuolmEz
a6DOYfZORsBTMcq+Pv2UZnBaa0ogiCrbTv+VRvPfmKQuNTuHzfxAAtQKkyO+l66aXluO5oe9I3kK
3QlsbsVLCEMtnUYUp88IexAszZnEsJkeMvPKDNje8rTc650ZzL6ZZ+C56Ys6juc4ySV8fhnlU4a4
BAkbK2E0KrwGuhsu+5EdoU4SeXOAt1D1KJr4Xi7O2WmuDHI5ggHEP2tUBW+gUvKo3O0TAvKGcnbZ
1Dxe3tFNx1mZ4g4x1NPWJhFMEczu6qdUwrs90bxJgU7LMDqFKroeghPkO2lVw2iSFdjMEOldpzxL
xr95JKyPiwvGSTrHGdTkl7KEFuDQWlA/Q741c0iLdDbzct2ZRL1O0aq4WIyinUnnDDaViPpxkzlR
KGJmFpngoq3RZWpWGjipBsCLuHXC9PWyK2xG1pUrcJE1lZMSMxXIEsIcgmjG42z+misgI6FnNBX3
cfw6qKL7LPK+5c9XqUGkhI02Jdi2IeuuKEve9B78uXbkxkbjKhnuViGCCG8+d9buwYVKao8arRos
c6FVxERX9bBQrCeJQ/wBHCmFN78wHcFLFKK3vwtf+/vZFlwtViND0mSLX1LUxN5m33judv1+bjwQ
bPafg/OQvxFa3YzSK6tcLMlw32y5gdUc0tCdUyNCBlF4VN8WIknjikJOSHABBY56pjBgl33MCDY4
apCGaJ0zlkz0jd2OkBhUxmQDkNA8aKKBQmNWLWFLLm/H4WVkt3JymzVX9ZQG9WSDhOxaAbvsFP0I
rWdSVW7HULya7krp4fKl2Wrm4uPw9Us4FybmkDWkwi8ZX/M/w5EFZqDsjb+Sk/kxdBxGPTB3kSs7
9sHMPDFi+hOzcfatIGikY4gPpToeh8hmyILVJuxTbRqdlkg33djuc6kFhi+S/5ptkdw2fWngOTuB
4xf89E6qhqNTSVHmNFOCBDUyUfEKtVujwmugksZrtRsNSGyD08HQJcWTKBuv2FRR1J5J/hyWqvK7
KCoRDdrmmQIAg9FYzHagB/I9GFQzJVM6wm8yA8quSGfn56Kdr/WsEXjPpoOuDHFHFhdVpBY2DJX0
ilIdzLYiUoLNULqywMWYHhw4ZmLhUOzqJBXDfmnjp+mjnc1upLVOUQx3SmS7l11xszq2EEz97wby
AabvMEFa49W/k+UdAyeSNYCsNm92nQdNskWqolQDIf3TkiCc+d/KKBdf2mmQE6OF0aH4a6Zvmor0
U3/MICjYDr2r5I9hAU4QdPbN4XeIR/rlNQt8ho81TWnqKDvAelOgkstujLFwMzX3Uc4SWNp8xa7W
ucTZVfQm1ZQllQZLVnk1EQ1Ygeup+HV5NYuHr/dSx1gHOCUw12EAGIOO43cbgK9BDr6XpqBWP1Sl
vdfUEMK0PiQGvUYMf+Svwac1vMoXpVWApnkEuJ2lUjsSfQpyklDHkNGoMfXW0zrlOqXAQMq9+lik
/V6Z1ZfUTqk/V+zAJuAxwxRfqmyYD5eXv/WDlgHhRZcP+He+yYwiTJXEhjUFkp2BuPTZSv/pBNmy
ZB0itjb4KkEsys/OJHOaD7KJDY7zwq3AOT7JJcjdKz8sx10xCNDBvMv8xxrqLQhmoErl4Xagm6kG
RqM5iNNrvI+G4q34p03xTxOYdlcWZhww23GBhlS6ktYkm4N5SFO3CqsfBSmPZggaREhbtLV12xRM
JPBzRozNWeVHIqokHLS6z+eAYjioPoTH4V6SQQQ0U4ft5KD0k9ixrpA39ki38VO8y37CR1fePBdy
IqJFptlg0b3CIDHZSodOGVvHVsm7BD02UGW9oQB6zTpWC0LstmXATtEy35BxbuZ8IKNSzME0ldDV
NUvAHrRTlY+3dl3fGFQ5SBjg15mhC6LPWWz/z5q/LHOhITVZyvDNnQPjXgmYJ1PfVHz1MLkgTHHx
/ZZDvLZFRpe/lI9HkAf873I57wLfTDZoE5YbH6wdvsZ+4+rUUTUnevptQGEVkJ3MGX6ZP8on0Rnz
gZ1bL98QqYgymlJdwrExAdPU5Gcda4GRqUt25192p01TAM+AmQ7IwDOseZcZSdxacKeovc2iyi3q
e6V+gHyywHm2ojsSxf/aWcLf6gsyV6NcadNyV0P9t1XWP8YpRJ3EPoYpfSAFLs/ldZ3VLT73cGWQ
e5QqfU77VMc17fxwBzmQY4Zy4C47MF/fD6jP/LlsbzN841Ys3y4DXsNdSxBBdUm7XA5TRWCdTvEg
moTfvH4rC+r3HSxnRZuZgR1EYEXdmtiJEzX0LjYoYDnhTidR6kgztKTqVkSpuX14X4vjPv9AQKal
lmBxupW6XWIfqh76qhCAJtEzgMeio9u8eauVcr4y5HYLgjwcHXmc3R6sgiNUOjq3PpFflRs9Rddd
4qRRMNzhAtJ9s798kts34muxnOPMiU1piEARaFV6U8T5E3C13jiPqQNI37+6fV+2lt+yuhU9aGbb
OsLGJrIWpFUX6AVYByXZ7brHy6s6e/n/5z58meIeGGxgIzQ7ls/WcRxcbGmxzz1IrbSFYzggpoCS
8yK6V95UsvAdvmzZWShdHSgXvwctVuQ5xjKb5nnqMreaMK0jLK5tWgF8zF6QtOeK8y3tOx2fpjlg
812jXxUAcRmilGM7rHwZ4cuhIYHsB1nCSnpI9l2D526/7/G+6E0XGt+RsHAiWBQ/78QgiQ7EJrZO
pk+KDkac4dckiaYwNl1+tSgutJjaEA9Zi53LdQOQkMwv5z9duzfkVoBvERniAgmBYDPtUcsNkry+
miRy1fal25PwGmPPgqu1GZBXa+KCiJ3aLAJzFg6qMEZnZtJL14aHy5dKZGM5vNX1rcicJKqM5UxI
1hsN/kZjQTDcDL2rZXARwh57SMgsV4dhpDkrH4ueukbz0TSlA6YpwfFsBwk8wD6lDfBC4IJECqCF
FU3w7sYfvWhfetWzFuDjeQ810DR3FBfg6AlergseC2flwc/otDLMRYhiHBqbURiOD8bRSFxznwbG
nbbA6YpDf2tOLrJq8uffHN/XavkMTyNxby/RN5v6Uw8iDRUy04Lz23aR/9rg0WRTZMymvHw6DfOV
xqlrjiJq9O079WWByzwww5fMTQULedK5+XAgseI09pOqv/+/dsviggSLtISZMo5IkUGQkcm+VYt4
hbZSHAKxMbDDqLKJyub3+wRB2JBW+nKfOkiZKj/S9hTWTxC9dqI0dyOmeXQYBO3rrQPCoNbCmwE0
MBpr320maSEpMcXbIl6ICcbfoCIRpL5bIXxtgbvCDSlSTZGwKhLr4H+6rcHL1Qq1irf37msd3N5F
1f+tY2EiZ4Cjklf71L1DtulX6kUf2XX7bOZOiJf/o3QnYlPZ3EQCAnRgUlG/5KsptSqnup61c6Bm
GJZZeE6VTH277H9b22jYC83CMpRo8gclZbNVpMsLok6vw/wKErH+rA3BZSNnaJElEK2tcIeVWnho
0qWmIIXvSnxXyqZH1SttPEzyrVZiIGw61Tr48hNw/8rovULikbIPObtNKgg3NZlrUxFp0mbFYf2b
uKNN0yTTcz2dg5AY15XZXqnSO+STHTksnC6mXhnrvkkkUPgXTpth8po9pB3ksZJTnxwr7a+aEQd8
ILuQ1AfBdokOhYvbdlsYMVqaczAGBrh7oCYAXYEP00cDLTCC4neGdr8sKmRteRsUYPHQwtgoCIqW
q7D67EKCvG/aGUa7LgXEuUZ0EO351rpWJvg0D4VcpVR1mIjIm91J7pi8KrMoMJy1TxZnW1vhQrep
DzLamgip5qMF8t7CJy/RfRmC+0h3wpN9TPfWS3Rq9j04yMudiARjs6yyNs9FdMKsmdkqFhkDqTHf
5kHyRPwuILt4r17lHyIAq2hPueSvq9UJan4wp+jXZqjvm5jhHrWCG7wVBzG8p8o6RDIx2sVZqcza
jpXPk0M+Ltn70viZgPETmVN6m9UW/OX35Tuw3D7+cQMwNSSHMCtzziUCEHjX2BEOsbZM1Pz7lriN
luq/pjrKT6zTUTTHlLPgm/LpgGdWFxiICho/lD+5mGDJLR5UA6yqLMHw3OQobetUzetsKU4F2Xhz
6tzSaoNkEDQ4N/YXA+jYV52gmgNJ4e+XD0DE//1Gtzm5Aefg0R5DpzVOif5nlE03DtO/eSh5l/d4
w3XWRnmRaWY1chJF+IQqGR08A0hon9pKGMgj0fzLps6YkXApv9niLiUUT/u4YrA1RK+VLfmk7hNn
kH4MxlOHtzFYqDHPrR5D3YQCpXwQWF8CJneuC4HR0ggAwAdEed+3N+pl0OVnSEcS3VB9q4WWbUcd
EzqPaEZE2ikdJhelpn1I7k16YmZymMOfVP9FJjmoMMKYTB9j3AtQ0pvbD9cG6n8Zn+dB0nKisnaE
1EkQJw9z944W6BXrLYGRrac1GOe+rHDhiHXgYDEZrOi7GMIwtbOINNnvCy6haTxMYotOeuM78s0g
FyqYZiVdP8LgFNi/mad5yc9sV+4Hb3zWwO9lY893l49XE+3k8pNWn642r3Nj1BoEC+MPYMqJU869
j3KIn4So7oKo3ZJUd+jRri/wCZB/De2IJliEdlTsasUIlt/arcc3Rd43bNyNlunEwzEDqLWugfmU
gUSMQ9D0PpqscJXyti1f+/4JwJbMaePWVeIHWoDboyz/zf1cHR3ntQCZFqVV9NhJne2yEgdWpbeW
LLCylQh9OzAuORsBfFDCEWaG0j4xYjgjI7sqldyeRteZeWs2ka/E2UEhr1Ec3Sv6zyomrmG+D4A9
FeNrYsx449mP0/QveiP4ZYAX41+GpvAvFzkHqp3WFGWasj6UcueYXbXPas3TmxsaQYp6hjyFKdJu
3AwWK6tc9hWaHaYjrE+rVxElgSFlr3IHkRwoEEQM4kNRJbozy504i086OMgMaGuCyps76VmuDXzx
psWBCw8V70OU3FiJcQNlEU9Nw9u0hhYwCmFVc2VH9kslo9gvqlJsLnv1Gzg3KAHoyVIVywase2fX
stPk8xEci9RpJRqUte3otbyQVDi0vy0gUjuqL2QEuFu/y6NwR0r5oKSG6SSD9XT5fm99lm1ZNzCf
p+kaJpO5kCLrfV+DgnEO7Aqou7J9b7TZzeXwGnM0hyleMpLf+nzIqYjJYiMLsfH2AsAcvOPnyj/x
0GkF5vxRBRjJXpUeqW27dnxvAgBoWYIUazlj3gfWtrj9N0dw/JnAoqLoecr1we2mj4yIUE4iI1yC
o7S00YcCRjL5RleYo9tHDAv88+qMDc0WTP+DDEE+e1NmZZNFcjXPgYW6U/WECSGBga335DcL3F51
bMQ0Woj7gvkiDBepRzini9Fjw7VTV/cw6+Nbv8rI7RuU1USloa163jfr3CaWLaTyoIAL6/dLUUDz
7NdFSzm8k0/FIX1IwXjgiGFZm7642lUuLFXhlIcDiBOCtgjdBBdPZq+tUeN79shaYy+4cltf8fUZ
cgkpdMLy0mKwRjEboz/TeE9KwPB9dMcTVw6QjZs32nysXv5/dvknIlPssK0X31lk5sAQepLj/SIq
2ftgyR2cvg7EMMrNtdqLFhDU5s7JSUYj7grwabKgUCc3Nju04SOBx27l9xhKUxQMxCHG8qAKaZxY
3BsFC/K5cWWMMWi1gu0sDwOo5UuZ+TY9qWbkX97NrduOpyh6J3i0gWGBc1SJFJDpGBHSY9Y5aLA4
oaS7GXKhy2a2nrwQG/2yw7mmqcWRIXewo52o3x+0feFGN+OxukYHZ5feiKb8ts5rbY7zzRbDKSUm
6UArX6noIR6GRBfE4iV+8LH4ywKAMN8TSoAD4qhSYcGANg44aqcacAUW+gNUiQV7JzLFPYwQ8Ock
XnIcACBvdZTok586mhGYP9COyR96GG9mx3wLO4FDbr4L1ktUvy+x7ZM06sIBnxvvPxqL7Mr2wWrp
QyxnZwk6EZuOCIJyDAiimHnGCdOk2iBrM251Z99a0V+t/R3l9/9mI1c2Fq9ZPQK6pNdspYMN8zFr
XAZyI5DgfZSP4Z3pm7u2D5iEeV4ZHwQRhmDTH1eWl9WvLCM/bucuZmiKtem0o8oUZEojC1xyq5kD
Mb2vPVwcaWVFy6dIJhEiMlMcAxpH+/GESeWH+Q7k18/FD/o4/xIOSW46J0As4DQ2oH7AJ+BQ30ox
xy4vcA8lADTCtBy73bXGTfsyQlJVcas/eXyY6vfcFW3q1ufOgnAxQHWgAAbH/vflYqQD8ly1guVm
wIFh6CuOUz8mgC1W6r3R/73sPVvxeW2Nc55EaaNQoipadOoPMzzQ7LoouuuOjK5dg1GUNA5yM8Gl
2NrctU3ebQYMdFglbJrdIWWHBqpVcXGrzK+Xl/bJBM0HM5RzUUkDtyeo7rlwaaOD0FaxjqqrbDOn
mWdsYRVoc+WG0OMyW8wAGWhgSMPRmKabhpmBZgyHKaSBlmDezAZlZV/bHtphN6AQ38cpJIqrGAgq
NRdwWp+Rqi1VIoxhgbwQKrMm/vl+6LOqTrMK3pSAZjaw5tCax5e4gihFVeHrDAogaQKRTMpo6mX1
r9a+NXPTkTqtwv/2R7PtRGnQEn3P9k4DbnRRTMUt4LwQMJKxp1q4tG4xhOnlQf0SXpOdHsj7RBaE
5K0wAigpqp3LDpy1e4YZFNWqgjQkN6m7EEIXk1BrcflwfV8PhvHBaohaGASjzojRBlNpi6rMMFLQ
NY5e2i76W85s2o6hgC1S+SvlpSu1T7b0+7ITnvv6N7t8qXEcJ4tIFtZWTgA02i+mirc07d1ajgS3
aiM7hykdQWuh5QLsl7tWQzlV5qRjiRVEFigDxKn4WfZOtKMBdMkxtaD+1oPUR0dNFLI28qDvppdd
WIVouzPSMVlMLxys2QMJFCc7Wgdllz9oH4knYpI4D1rfzXG3JSEShg5icPW0SCrzxnAwqbn0jx01
pW4TQ9S3UvcWmCwvn+XGl+i7XS7dmxp5BtlauSyT+qDpcLN438dO6DWYXjT/ZoOD/p0qUkg4zyFg
FamDAhwgohlfBEgLJrMkRBxIJdAP5b8nclUUIiPb3rOywn0IjKqboMpes2A+EvW6PZQBpIV349+G
OsgDib9IZ1SBPoqnHkTr4/zWTIYiNRJYzsFypDooWN6SF8k1/RC3E7t7UvzuUfKEL64l0TsLCasV
c05rpqEM07Br3bSHwu8+lNo3b2mwyF539VFYH94MBSt7nNeSOgZ54nKOS04BjZqSYGxtKUr3jvVo
tKjRgqcDOqrih/vmfVlZ5vw2xryChG4t5lhAry7PTzZoGql0L7PUtcPbTHqb4l4Q0zcqFd+9lvv4
jtAx0EYVNqffVuxK9KolKKD5zUPzc9xH1ynbqyq6z3uW7fWgQl9X1I/8FJW5cL48VgZjF5hNLJtl
v0MQoiV+iLF11PIcp9+zK9SwlX3+S/IXtXrmIy4a0MJxq5dJciLRF27j+47dWKRVQbQMBgm+x9yB
qsRC/Q7sYl522//IfNDCEFeRUbOhkCBPfWCIoW9CTdExnH/HvxnmywqdncWaRT8NY7zgD7ka99m1
tMMUu7hQs1FQ/26Me9J1dWWMqoEdNwFneKXP5Ru0kyO32tW+ajvZTYPFGonT3NXH9mPe238E8XlJ
Ss5O/GuXP59+q89QaJeqpA6wn2I+M3bNJEC/zY/fQYu5q4Bm+vhXH6KVQS5LsvS6toykR+jKR8if
zumdRfycXhut5IVXRaZ4ghVu3uSVQS5Kg7+tGE3506eVwHDNl2KfdE55V/jhQdtZmisnjh7kkH2d
eye8zV2B/SVGXdphLlYXEJSho7K4k+0Q1R1/N38xfAtShumX+gdA0px67K+MWVixdy1Lu2SaC9fg
P83VBsQgQS09TdmLGQn6AKKt5cJzWzZzk0CcMpjsdzmBYoOSVR4mUCx6NbPrMhuBMNB/XN7Pze1E
+cjE+wSUUYTzH0JpVUUpRSIT1amXdPSunehNQvvXLDT/KLIIh7JR/DCAZQDKBb0WsJbzQ1t6XM4d
aeGwaIpCmD469oBrxw9gsUEEFtWLt04MUyAoc6O5g/Yzt6Mz+s5pmcgME2K1G0FgbB4kkUMuO8R7
BRjf8WJSFQ06vJxDttROIpWN2MHacsvoPckmsGC/zvp72txWvemB68u6RgMU7c1J8MDcOj08JcD5
+Vnt54c0xg5vOsJweqS+V3WnL4/JtGc5GCYEveytzGFtaMlkVnFNayH40rYwRKfCUQq8Dqe3MAL6
z3q77I8baAX4x2pJnENCDZaB8mhiwdCDBHZOD4VFHcn8KYf3agzEbgzkmkX3RDlWUSngwdu6gGvb
XGyr4ixWixCrVJns0fhP2HlJ+A55awcUPOA0ny3RFNGmg2JKFIS/MHwmd24aNCzNGM5j9NAYV/Du
rwVr2sptISD9XwvcmvSuA5NlPCDzyk9KDHZy4zaPVe/yqYmWwd0BKLOMzWjjUsf9kaAgBtrvywY2
V4FGJErp2CpQzHH+15hVZeQ4mck0gpLQXZ+MnmX8vGxly8shP2CoOobvoUzFWekTKCdliYXrBPIh
4PEeirJ7VszsSbRfW8tBO0JGiw6CQ9Cj+L6cIWnBMWAr2C8CcBFoTe3rfvxxeTFLSs3HpbUNLuUu
etAo4R5hMXbl9lASYzrZl5Q5Q2L7alL6ctYcLpvcTL/WNvkNhEgEqUfYVB7BOkJ+R5jF+UiO/VXt
M1f21D2QVZLPfEgSYJL0nw51A8ojf1lHJef7rgK/ZWRai1216MlW97ZyYye/L69w++DwpcREswZr
XHSy62gueltFukWgWpmS7i2Pq3fWZ4bA4TdKh8tivixx9zYxZKa1ts6CsCp+zlNzYzXWBA6w7CoP
0fhsX2p9PNRF+JwP47XuGeyp+IWKzAkpMBgfuhN0gD+YYr4QdPUcrUW/co4Et35rMzACKWMnbIw6
8GQVDdF7WUdpIKgK220wz8DYmwWO4MtbvlnzQP0PCokGYPQaLzedQCML7IqoeeSHEqJ+rkYD8MHF
HoQ1UQ1sR0/GYHIgQjZtVpTWZrlsr7frLDfZZ6nFusczyVX22ROYv/x4z54SYaqytZnEAOX7wvqO
qicXEjqq16HG4FnZ9ASZJK9SIBnDBPnCVoBbG+FiQq3kylhmi/sW0t1sorS/IADDFkKQJdUEd0Vk
jAsGIEYYSA66wMAAr3Xf2H8jcwIHKGnvx77YXXaSLVvIv4EVsVC/hmb096ufJ/j5KJ/j6tsvsfUA
JLurZ089EcEftj50aztcHiRT07BnSP4GdZ66anUzts+XF7LpdqA2RI4MChgDOIDvK6EaxlFtim+Q
+dheA08H7kHP8gYvguMjav67UiYCp6UsrWrY5BxvJk0cEjlkQLxbR0h07TXApcV87dsLW9nhfI8N
aTKoOuwsFVrmde4AIKQ3uhAtctXYAXODiKpyswK0Xhq3l/IkQ30xk/AJRN1nqZYO5FanNyAXKXZg
G/VVT6uReTkG8+oP0KkIY8jWpV79AL4AhBKUAW0u/ID+FU1QkLhkR0r3MeptyPR8WXLpSSzIo25e
hq+d5odXKIDkLGI2CqmGpykORMLi2mlPoHNnL/nJ9nvw8dIfiy8NjuHnrorh/7521dztn8FpKKyv
bl0aMCyoYLQwlhDOXc7R1MfczDoZkjwfHYC/Eqg6Lt+aDQuKgr4N+OstZIf8iiWiRG2jKXIggWM8
ucUIvsDAxpYCPQKgCrqhoP/g888kQ5/Oppoc9Al4xevIT8vIq8AMZ6eigtnmWr5M8coYFbFZauYw
lcpBlNk3RVn8Y8S7oSjIozWQpwARw7eWTUWNK4WmUGqw9XFfMmV4LZVK3w2T+asKozhopvijzs3B
n0qdiZpES4rE5aXAIYChBt1l0zoD+s89qhwKmJhRAEBLWfXZVeaqp/IZktjO8FjeiCpkWxUHkPtj
qH3BGZ1XPqfStDJSJAvcAmx+mrdUqnSUXDGtQf9kgajKvnHn8ZAjugG5JXgk4YIOpBzxGAvRPc/R
V3BJ/9xHyYORIMRd9vmtvAhTGjYeKjhG8ERxhlLIPQ9g+l7Q3pDQ83+CUgDRewjs2O1MEN+hogIK
df+y1eVrwJ/e8goD0ZCBYR+V+1r0xRxapRwOQTqigDxH/oiyUVbcyl15B40cgbWNu6Dq6CWahrz8
5/Obsio7tFWXWqGdsAAf9MyPZlkKolJPBU/kjcutAuesKpiy0QB44OKTPnSU2iY6pFmkZkED2oIj
YNmai859EbSsE7WCt/YQj31sngVeJPBrfP/EN6aUs8FG83D8TO9tkCPEfm9KToWJTckWZBSfbxL+
yDCuCdZTdO8wgMEd2dDgpRBF6ProeQTAbowK3CGNxsbT5eFPOEIubWxm4ijDlN2OSam4jZLMoyfF
rI+9apwhOWDb9gBAtqTtE9ahWSDVEDEzIMAqZRY72pWiBCMm9Hy0uNPbyuwGN0lJ+tOa5iF32qSW
93k90A+1SuzGTWS7P7VD3F+rcl2iHK9YTq+k+BAq+j+fs0FWg+ocXmqoKp1xZRsMSNVxedHLqCYp
MgYg8AAmmSa4ixt3HiUrG/0V6NGdf+HmqLCNrC2Wz0MGMaqyu+8zCXUWWZC/b9ox0YGF2J5mn3FQ
WaCmzqyolIOBzKBNf8uhxWhGj4IrTjauHUiNUS/V4TXAXywhfHXtOugfd6keyUFodJGvJaAr0eYP
yZ7+0jYOiDQrfmX39q7M2qdJ1fZTbuuOTO1fdAjfk0k+lPMU3lfhULhaK/+wxjHyenMKHZsoOxA7
P2UQ7QCtVHFF5MJ0lAaj+PGYLXAI+aOc2pNt1df1IN+VqRG5upYHY1IHuhYeqR3/laYJYGNJfQOH
4bU5JrnfpPMuK6R7Nk0/kpmeurl+zZT+VQlnTJskU+q2NTwf2NK9Plh7O287hzLluWHpcwsuaQps
oRWHx1BlJ1UvFc+orLcq0WXItlF8lbRxCKI4kZwyghBGaJxidewOTEW/FIzT7GQNXen8D2nXtSSp
rmy/iAgQ/hVbvr19IabNgIQHYb/+Lnqfu7uGZhexz4mYt56ILAkplWblWrrOJFszK+KoUQQ9gk6y
+7Y7NLwSHZGw1o3ayDZilgHoxDQnSsGrk0fFg67LtY2RuBYCP9FupPK1kqdHg9C9Oaqmnciy5oMA
S7fLAlqBHWl+F7JRe2aDAQUgwJM9dEgKa6wZrmmBQoDUyXYnGR8gRb0iVI5QwixtominjEBuCFUh
q5KDg8GyUxopkPdIwaXOenhY3UmY4KYq+V1J4SmIiDVqKsbC2oOmtQ74I1WL1+lvOhpvoth+8BF8
OVDods1CZXZRYaaMhh8y5B6jWk9OcZaDdzUW70By61W82nFg0VMm+pWk77Qhm1QZcq+Mqlug/70s
Fmw5GfxCzC0VU71BexeBx1Exf48ZP3byZ9fq71DovBk6HtpNh8qzCDxAqb40Sr0TyAjkRXxtROBx
zpPYg5d6I3VwEgLMMBdlYqGYt2kMETbMrVSwx1ECsoAlb5yPPpE+Q5Ic2ugglZlvaJAZ10QX/GxW
3pqHpAwzB5yIAHtTf0gir6rFd5ModjpcdxrbiGGygyKcC61JG9MlmBmB1lOUOEomeALtH1DeO8hJ
uKtGcJkWWGFSgXPrFDS5XamvGD+3k+ougkB8JEufIO/cNTnmgEAnUljxSDEBo29Jp9pCrduEGHYZ
qEe1Mdyw7P2+Lw8tjeyA4eYMYKAJkreqMN+1st9xzNON0vugAYEMrVMPRaJGFV5aw7jPRcD2Q74t
WvkJPgY94ADXObYlAmijcooreW9GmhuzhzFOnWQwoByJeEmTfNVMfoGGxG1k2W9bUBml0FlOivuy
xd+6z8Hk2xjKf3k2OFUkvWhN/gnk5AC6VuUm7flGKLQnEUyZCek2Pc930BR2oTl1LIrGybUT4jQ3
Ivotxk9N1JTq2pI60M5JcbRV8hgzOCJS1DQ/jnoR2aBIxwYrws4IUP4Z6QkOa0dG02byeDR6/Rmc
DJkFtfpdIpkNDlSoOkVUKBhiMg6iKgNsxTpAblXSW0Nq3MaQnrVjTlC8llwzHieJLrTgQkUN7DRE
B5fHbkCUOxLV6DWawVVC+tiuIu1aaZXaEnqx9lmfXUMUyJeLeq8qoCQSkrq2mZHcJABA2KMy7luN
33aJfKxN81TV0WMz5MOukKTA0iFkQKGdxvS0sngfV06l0NgHYS60MCjU8SK9AJ2ZqQG0btyCJ0/0
OSO3OYFoXyKa+DOqOCE3J0Ey4IG63KsNQbCkAbqUMiXPrEoOyTRMJXXNoeRwrFkP3KMpKb+FQQQj
eVFsId3ppqIxWlkEIY46EZ6TVrltaPYUDqNT5Rgal3KQuA79VQvSFsB+D1JIGkuI9BeFoC2kcwMl
Xx0akyPCNjdIEsWvIExsyyVPvU4ij6jQ3nW5FLs1VfAUi+KtoDdHJa1vRKO2JRr9ElLIo7KEiFZn
VIqbCaVhkUF/SI3iuRJLUDEotdty5cQS/Xlo5XgTi3JhkYQcaAei7sjUUxdE1J9GItgQNjKsFhgT
po73htTd6yY7hKQ4BqaaWxE+lp4PT4SNn3WF30qHBjG7nj0JclfaelkcaJz01phrvyUFYrMdCT6L
yNwNbHjHJ60wFtc80Kbedg39hBzPeyRVk8fD8rKGWkGm2mMouQUPr3sB85cIaNHp7MetMCZvWhZv
i1jVbLQYHEGiB00ertoRjxNtdXABIL00hMQWdXYrjnWCq4hSLkYG93nZv4EVMnIL0VAsidM7oxcN
x5AhE1U0KkOAFt5og+YFVEtsNWGm24GrxZHjDjqliNpB6pazhziTiA3BORDDM1N0SilNLZOCJHzQ
8ucWkKhHLkZ7iAsaULPD80Ll4tQV7SNPsvch0QVPqxIMoWnNPTKeehOV4U0p02OK+ADeEg62gOSR
KOhwKQl6eQjjpbA9FoZ8M8jasZbBVozk0wmjUt1oQ3ITCUBeMr1FyFgpO8SKHkhOwFDBjH0/gKOi
FQPIe9JHASs32+HRLNqjRssPKCJ4CZxa0WYAlTRov7bVczGIyG+z566obUxpXA0jWEPIkFlpHdyV
wN+DKKx+4WlnI5i9aevKB8nvbRNrgatzAPMD/IwkrFFBidXOYj3QsGlePphqU+GVH3Gx9KixCl3r
rTLVPqhJrrQIQywi+M7brPUSTJeAGNaNROFOqpU9iZlm08CUHDFOHntAfQU92GlVcE01vpPKIwFq
o2noZlSku4F2B1p+quobHJ89YPjVzUPgVhRdv+WqbCfDKaxwB2W5sPnY+2I4yNYgalDPGzovhfsR
8w6zSey6IoWf68TWYtMZq8jvmiQClryQ7d7EGWvwlRrzIEMPFAqcfFO22o1sijtDVHYCKtI2VSLD
HnLJsAMpdBUq+yaE8aha+iGnXqDcD1TcDorqVAMiFFxcNeUuHcMnLQLhtCyXFtXapyRUjyagtZjt
8vq833ZR7fQpRHIR5d4KXXcdAE1pdxUNIBtLN61ibimKIOA24AcBr4dFQ92GB96K8LMYMBjuwZp8
pdLcorR/bhpEE3Wh1QA/FrEzEACV1b71x17yyxhEMUAxK7J8kPhQ7lohOyQR4iSzcJHgHQWAEdwu
1Vw4dicXnirMLw+gIMjb2IWkNIpVqkc0wynAlFvXhkdlDgLo+hAp9bFPxBtWP9LmUSFvQfpihvVO
aUxHSrVDyzW/gZ8RhXpLAuU04qGGUNVWM1BjIa+mrIHwKhEcVRAcsANliJSLQ2QOL0DQ7kuxvWp1
cyPG1SkY91oQ7YWh3mW8BAY82gLX8ECq4lEscYdRJQrFDWsU7OiUSRn9wVSjwVIinJdYjiwtrd6G
snqLsxZtmv66VTM8t5WeuEotfeKinoZC3UsRtWtWfiRlEiIXNH+rZvRYsXanxPkmyluwQXQ7uQj2
QzvsORhEAgI1gTL7ZLTS4SDhmkptyC2zFTj4BERQHKkQkhm65EQrpljoottaFR+7rj7Ko7hRy/4h
LPiNEGSPQO6ObmvUV0OZ4ZgW+d5Mjc9W7yEE1dOrCFzlXM8ES6zLp5Vc52c5A0khICKTINQ08PBn
ppN2fanqUSUCIJIBZVDZpXbbdZ8ph5LXGjfiVOCe5eHgggahEdFB9/NTZXIIM9q0AoqUWuLphRDb
DTRDNaiI9pIHzezHRlnTflzKF1VocaNLB7zND2KZrlfrTKkjCeFf4KS1ATaF0mrbl8ubuFTa10A6
jZwUVEZoXs0KKK2eikKKqh6mcIJ9o7U2Y5mVG+Oz1GcYbY+3aVxCCFbGLYQsrdod8uKddCt1jsVf
oWqSiDoRvidaaH9+y4Y3vYp+nQhmOReDdih7Dy7iRN/ECMM9hrzc9SbhQqI88VtPzRrMKfzQvQ4x
M5EM4ODyNDUSrLpLoPkq/hcgpj+MkD/XNWYBAYs3ET1FbQpLoJJDWhAnrnzDhaPyh5VZzs96VP0g
IwwrvuwlzDJKCyoECvqsMRjrhF36Dtay3LDWKOenrzK7FQCfTQTp6ED9RHYYTQWlAxO3okhfKLie
DNA8V+1Dw64iPI21avXtCpZpCWKkTQC0CfAGtqX5ceVykDdSkEteFKkPgzK4YpDLvlA3j2mpe2WD
ic0qCKndsGxfASRbl8Hm8m4vECWh8ofgDFV4BYOpxszvmCwshkpoJDTDqkNTokzsEoQ9aEg5OQ4s
uRp/45lVRxsjBVqDDk1hZ/bawVqoe+KuSiYkbyVVQnXsz4NV1qKGYg1+RCU1IJ6m7dsYBEjSm2oX
JOL75SWvGZuu0llNCbMhBNKUNTxd9CDJ3BEFYsXpYGtINC5bWkKh/LGu+eaCG3NMZKyL+COG1k5C
axV3zadwW+3DrelzG6xm5CAS6AdNFKfeGg5lgTQBX/dsY6e9OFsrnv+BsYRLnjgAyq1DD5PUmyH8
FNpfAXL3OnpFCdjR9RXmv6UrfG52Vugd6qAKCce6y5q6GoGeFkM8rJOV/V26sedmZo3cYhTFggX4
kopv7DKv3VRud+D+6gDYknM9tzPz54qG0k6OEAWNadkbcjfz0HYbHeEhupXt0qt6sDXv1pjKl3Dy
599Om4GINDUVglqA1cr5mrtECz5p94kX+xM7O65j1B3qu/XL+EVwNXeEeKp11EDBuf2jK8ABLFDq
6dTKd9mhd6ptd6quQHeHMRRVh9pc58Qv7TE59mu9zeV9/tvwvOHYBEMB6SacVt4zbrEg7u7gEIy3
y7dyoemBXgdoRDCIjzbwvAsBZZE2GSNEOqXGMVpD6SE3Agwb1h9dX8tohZD/xuFArQHs/iLu4nz2
Ui3TQUPXVvJilCZZW6OCBcKgrHe0nqzgBhdDD4x4/r+tuYRCKTSNltWF5Bly51YKsUIh2mvsoVNQ
3dZOXfA4kszpIMwBpXPbQHQpsvvL+7vwFf+o2U9/P/M5GSRVi1oF1CDskLhgAk2KV9pkC+7lDwsz
t5qmcSNJE5ihYlGKednm2qTKRmJ0pUO8bAdYWFSvJ53RWTRZTVLwdYTuQ2seleIt194V8d97Sgzk
YqQNaR8wXvOXLw5QYleLQvQkoHnscpT4ltSm7GJOZU1eY+Hcw5SKtUA0FdXE2WrKJgWB05RhpKaO
RkXtFJzbhD8HGJNXzcy/fAqWcoxza7NYMW7NvMZEmeiRJLCKQbLl8W4UGltnIGkJfmnQzbpscPFj
nSVQs+XBeYCDPQG2Q43RaqlGi8s1bsCaj1ozM1uXjkp0UCjYRS1M/SRJQDGmnlJxTXRp8RKdrWYW
EUlUTKKxg5kyRhBsxNedADr5yzu28Hz+kXLOLmoaZdJg9LARVMKpCkxXrXIQP8lHTUzuZDXbtmq/
aaRo5UP9CDkRbKJpDw4I6IpJBmLOPx1EHeYCldHYAl8+YNQgw2bgGt0AkcccwZ7wEPWWXkcbY5Ps
hjvqrT6s8739so8+FobPiKmK81kFivpV0QDE+oX/ohtE3xjaCa5NuwOxKmjGMa9kX97pNYuzQwN2
jyRs9cLw1Fxw6zGJUS2CauT/ZmR2ZIDOkIcgrwwvCn5V5JSrfGUVP9KV+cbNDkxZokEr5ig9SRTi
5qyx0ohuIOq2QePQJVrnDUrvpuNgsxbsedHH5fXNb97c+vT3s3cFAzyc6A2sV5jA54CUaB8SX9V7
XvtUs4i5rgoQJI84HKU7esJztdW9aTKotw0kP45oUW8t+fkxbjxf2CxajrM4Rr8Op4MEbnyayGox
n+notv6KZs9zdaqQcQW26lzezvntn1ud3UIo+smccCw0jouDQeOdUE99lNFVc7IthNKVO5SVB4AJ
vMuGf2RFf1lWAIcAEA/Qr1k4zVKSFjLE6gEXQjgNwpnH7jV00YyzysOkZEyeJRclwTcQQbPX1WB+
/gzOrM+nQHUpSFD9gnUILP0a32Vsd+SxN6BoYyjaSXY4yR5B+8Q1V576HzCpueXZC5VnQUwiEzsu
7uJN8yDYIN7wRxeTzjb1mv1q8rd8Yf7e5/kIaKXJJmrGcAjGMfCBybKAytqjmODVBxDaOuImdP6t
NMR8iTMfxMW8j3QFS1RrqK0EjZuxtUGltVXNnFCcKwZmInBbQA/ih4qyq/TyVjPLNZa8ZUfwvXtz
dyNmY1/UWAorTUsG6XcL/fXLN2HNxMzXBHEOnmiGpQyVCd2Y1Aog5HjZxD84l+9lzJyLVuopy1Bw
RQkC0AnMyZpQ+VKsHgehPJQez+3yLnj6b5+8b7sz9yKFsiYH5eStIehZo8XXrg2m/EiQ54dt5kdA
zhWRwsD29e8stdNbFXjmADytYP+7ByzjuttCLdzsbP1jZU+nU3yeIM8MfwU4Zy9RJBUQnsxguHYT
gGygVCPAecm++Bxfi846Yn3lyP+I3Glk0GRymCR1MwJRNmPbldH/eFLmmpeYHdWMeFqVuFM9w3B7
dFvUbepXLjoodvU6voqxrdVIUpx6LUD6UXOYb+m05WdbajC5Q6yOJU5vgullV9EV/ewByMVRBWOX
hO/pqFtowjmXv+XKFfwiTjizK4DpIxQpfGRa0NjuOghQKkmy8uJN9/jSeZm5EqrHciyN2NlIezfz
hzo0HGY8C/395bX8wBf/tYmo20zDE/g3u+s6rQQgF7nhBUdAGu3Oj4/UHrz0GgVOZ61cTpZP5be1
2Q2vM70VtaoBZCq3Bj+44Z7h442xpyi+tutTZKMJjqKRnVKLvhQ3kg8hLMlNvdARVp7WtZ8y8wSy
qeoCtJsNr5Aw1wMcTRWUfhffXN7f5c/494J/zFCYpUTyBNtrGCg16uExiaOHnJMX3qWrpePFJWFa
HJILSFUA4P7zQhA5EqheYkn0sXMFvAwuhVAQSBzSAwB8G1DMCU7h/1fX4czqbCOTuu3TMG9xUoUr
o3g1VkWXFu/btwF1VtQ0GdVZz3DfhiT+DfKGrZoM8UoitHwPzozMAq3EAE4yRoqHBA8T1HbmlLZg
i1sRky7d/t/i0L8u3ZmxWW7XGZRJQgdjXHnU5Nesqr3A3OjsWWLBirP6Ud2b25p5yXQYqiYDfYrX
FQAQgl0KKj4vTWcZEzZtp+5yr9vI8orVlZP4hdE9c5HoXSmJmePYkw44vCu5+9WvFfSWn/KzTZx+
w5kNoHsC6MvB/eNFVV3QeBTXkoWcABNCGXSquKvaIvLytdRruRRxZncWgWmdGJmaNF3pWL3h6YhC
RB9diUpyMKLWpZRc95XpZKp+aAPJqWlzQhZ/UsI6cyIA0SsdMJ4kiPcAkb+acX3KWu1oJOXa07z2
CWaO3cA8Q0di/MxH7mXbHrMqiWNctzYURXaqjfzwuLYzi77ubGNm7kcI0YDUJ+dOAawsC+7A5bWg
KTSk0b3sVVcP9cznEL2QqVpgcazpuKVw+lkDusYwv4tuFWYNh2ETSvpBZ+k+6Nk+LZtTRNkj6GbX
tnnFOc07Lkwjacj7L78BYQr2Ut6UD4IbeCEKis/KIXayB+nj8uqnffwRGnzv83xctBF4BFJg3Gij
C1RLYfKTriDXLyFCR1JoD4hQ4pD1zWWjy0/3mdWZz0pKUgUax0KzA+CaUHBNj8gN7+reMtFgynO4
S8UqHoHst/hrG265X3qxA9Hn/Srr/WTq0gbMXJqhxP2YZl973jrEBoHPVeSZSIyB7L9bTf7XvvD0
9zM/M8bZgEEyWFN84Tk8TQp8zNFeSkcFPZ/+iSmllTO1ZnDm2CKJkE6Zdpqk1G6LuzhbS7kX6xln
33LmwiAeq/VtCgs8Nqx+vE26xmqMo4mWhbDSd1kuAJ7ZmvmhiItFVzSwNewCP/P6zTvQAt6ECfjX
A6uzp06bOSCSi5BllGFKhB7ulbFLd+2bcp0+m8fWHRzVzm6Sh/jp8r1Y/lioH4gSxjd/EH0OVZAZ
rOgNKDajW5ZxGxrRly0s174wcvj/JmYHUAiAnixT3Pdky7eJJ5zg5TAlZ6dHBMvTreugyVLoKAiV
gMlZ0Qq56j88eN/2Z+cRciKlFk8XwMAtZwGGFXTNMY3U6YN7VQ09YLSglBtgiCq5bsK3oPtQunRH
QnDBqtUu1ajDFeooJnVCDkS0WfuXN2jtE8xOsxakZkEHfAJBSaym2nTK2oTUP7w331swO8SKEkiA
/E9BFMa/FXCjSfupFJduJZdZhb+Wm/xDbPNtb3aSeUeDgAvY8uy590Q33DQ+0iJqm6/ybnAIKspr
2fQPyo6/Ls+3ydmT2pO4UjKKJXLH4QcMfF/nT4WToZYd34DAl9myP54whnajmcjIquOorri9f/AU
f/+CeYmExakkhQYedf0q8OVNu0cebytetlvHKxB5Ws7PN+Tb2CzeF1lcSx3HoZErY4PRQ9TSEreW
IEMCTmNaXRuxVWC493M07joRBRoo18TZTq2exOgOYisWjyHn54b5ozCcyvKaNXe5ecPSJzM8ipA6
hqZP2HlxV1tJ/pZ0L3IKgDF9iuvAyYQdMD3R+MaJGwDNHuc1RhRvSH0XSqea3hrxVVKdkn6jsduS
AeWMQD05jCYQngcjY9A8hFqzj5EXQXKk64EAYg8q4+eou5OE2NIztFKCo8SITdiGkiudPw/mo6Bs
6K9GsqN+SwcwU23qaEcC0YYeiyMINubAW1Bq1rIzlu9dcihbTywdswOKKz32uh2gwl3ZqYbIggtW
q2yD6iPkb1z+KOBxDGUXAyukm2+94YMN2+rYoxE5EeAu48HEeEnlhz1Uf7kThQeZbGSwdnA7CD67
+FoTpkGZyDKajQLVPXrVGL8NsfZYCLiBkNuou/tyB68Gnkf2YOi1FSuRRcCaQrhh13wblpsy37Z0
xLjbJmqOiXYr9m4VbnJQ6GKMmO9D41CHt0OL2Sm7wZhQJd8ppAU8G7MVw3MZPebmg5LvqHGKP5IQ
x6/5TUafaaCjFQYHQPBMe2GYusz6rQZtR6ruSB5ZPL+ph5uEA0MAbKM/yjuR7/G/ysDqs0dO7cD0
YsVWosco2zfdFZTvBAA7R35ikp+HoyVCukwQdyF36/qlAgGNwN+gVpkjdqx8yl3BcNkACUkNfST5
F8j0yrGxejD21ip4GD66HNge/YHHr0Lg6czhtyWo3RMnBeFr8yANjZVTHco/kJqaYGv3Khg7S3Yo
QmDY34SMIjX7DTizFYm/83gNurvmwOaFQUhkG+FA4MAwUDa+d264LzzmgAk3ZyABtwyr3oK0FKmT
c/ktWM5Bvq/1LDTUTfCmChquNRMTMFOFnUtTaV/HCsLDQlvBevxD0eDb2uxlBtI/4pgSnlJQEPm4
MhgyyLWG6mOyia9WA9GpznHJZc3eYdNUqjacPDTbhpupZhb7kzjkf1k7/g44vig6ziLerMXcm1xh
E02Mnxi8tkFMAPD1mkzt6vbNXtWo602Ws2F6VSeGkwwnJPbDbb7NUHPJVwLRaXcu7d7sSY36DArb
UxQla4PVdqemfI6rl8un7wdny+wRnbMaBI0cZHkBI4of+NMnUg+ZF0GDy6JoFE418ewG6KZst84f
Nm3WhfXNmdIFTa3ivulQlQ762gJ0aCO07EqUFcyGsHtRBpX5ymKnu3TJ4uwJbXQRhPARFtvZrVPe
Nl/8DZoFFDTCe4rS+4q95bTv79smzzJQM8j/k4gNu2pbeMEW4z8uRv+syP33nM9fX1IH37ACfDyA
1rPLRiiNhUbHdiKBccUOXV6xnAa+weUdMGSASlZYGoGuX2YEK/Hs4kk9Mz2LZ6s67EdJwvUDDlHd
yxrQNLoSNfeZbMreyp4u2jIIpuXhPsQfFI6NFtTjkGOZKhR4cgnbmvsUefxGuwuvKd9Ctc5vNkW2
EuutmZ05zrzBiH5jTCmFUrpB1r5mg/SqZMFK9X35GTpb3uwrtiSXmKLiiE7sKQy6uhipsM1b8Q5j
Uk7iintzu1YFW7yHZyZnXy9vMb/X9DBJ9OdxIFZf301cfuMt4AsrNZlldMCZrZkDVQF5TZgMW9GW
H/LbzBmt9AhpLwrErWwHT+RJXvFwax9u5kUbucn7hsCioplbosXcoqnMLfBL5CvuZTkhOVvcFMGf
vUJaGoeNPJW5EMDa7Nr0mmN5xPJexk3zCQI9u3EwzHvoY6fYRS6GBm8v343FtPLb/ryyh3lJ6JEG
sD9AMy2Qfxft2hIXg5UzCzMHilIxq4TpqEBfDLKEzBqqZzV9M9ivyytZTl/PDM08ZwEY5xB0MDQ9
tCM4hNBvQ41S9zMwXTf7tVxybedmQZiQRSFmNmBOrZ/1DLP5yVpCPn37H0/P2YJm/qOs9SqRR1iI
RSRhZelSSXHD6ND2T2q3TcbCEcWVTVwzOXMlJoa3kYtMEe1W9eQ936goN1a+vl35Vis3TJv5j6zr
q5goWFqyHR5JbYEpgnkxRJNET7zXnuor/XGd9mm6tpf2c+ZISJiDfxTMDN6YdFco2G2yClBOggn7
hPVeoZNbHUNGl1e67ChVTPeZGkR75giFMTNKbtSI/gY18EAhIYnvQWFsYvAk82CVb2r5831bm12B
shyUwmhhrXYL1DTGTbLtD1BftOkDNHIPk4pA6pXX+VXorTmS5QKa8W17dh8IxQA4iJn/eoWq6/R2
3EIl/Em7zjb8Nw2szB02lZd6gkOfhO1aSrR8G7+tz+5KJhUDGWSsnCW1HdZXUvl5+UMuR71n65td
DTkcW1z4ycJ28DE8jkfP61zisqs2AqbT0pwes0pbjA/vxc1aL/WLtOvn2f1e3+zCQPSIcc5hXbVE
G7y22VasrOga2kR8W/sg8Tklj8zTrrnVOCBwUneK16F2TzzjrdkMm7Xq/XJWc7Ybs7sksjo1YwW/
ZyJNVL3Y5fv+pnYwSL0J3NXy+trXnT3IIGsTEj5+7b22i2wQiHoVgrfkBPyGlz0E7lrv4B8eE3A4
ScAZ6D/ZBEmdGEqI8HTSYYGGwj65guSzlSKhB5FQ6KwNdy6v8G97PyZ82GgY4CICujYId0WTbxQ5
v7t8gpd97reJ2UPcGCElA5uWpNT2gNHzrr6J6tj736zMXNAYCb0hjFNKUaGo2sp3FShyWlqvYRkW
wwrMRWJEFHORGJ6eBU561mgCGDY9SciLV1aBHgUD7uxEZCDPQGcZrgTzi1E2eMOUie9ZlTFM/KdB
PuQgWjMCpJ5WirHlRDqZe+akdunkW/D5JypK5B8flzdzaZFnNuenQtNGZjIVNjn02BtMKcpMd+Bl
7d5gzmVTS4/juanZ6VCyTKBgJEVfuwR1M02R+SVoikxcHD5t6I2Qti8RiJEuW/1BhDploOdmZ8eF
ZUUZk2mFukojpxwItlJhtbSNUq3ENaONAAKnUc2yLSb3+wdVKIGaqnlc3zcgxNznhRk2lilG9L3P
TXZLiSa8d71cPnCh6CsLGtwMKsB90WTgOQmHV9ahZ0/BkQgahFgJLKlPgejrWPBkEIU/X17e4pUD
xurrvIBNcPZmlEFPQmOK4NL0iYvvAkCYUfdy2cYykPXMyOxp0OScyWGJG1e74UnZKbb6NMZ26E4Q
QXYqTqAkS17XISI/Rmi/igdndmdPQKobkNwQYfcvIR1pX23SrQx91LUMcDGqOTM0u+pNU8oKDWEo
Rh2f0l2WuWrsc2WjvPTiq1Ktwh2mUOXHY3tmcHbVK6OmRj1lnFMYlX1E7xNyr3LByfRR3ay3whcv
gfhtb17VGpQkqyLlq8LKD9FH90t9BrV4dV2/Dqfk3vgdu/kxRmtKGqDuaGmg+blW0QT8KG66q3h9
DGjl1MozV9ABr0NU9nWgqkN9Krx+LwNBDPY7J92aO+Ug7oEGvXyKycqez+teah+bUvafGs2jvOH3
iptwO9xPEx98h89tjWgKoj/lRKLNbzEB9aadxJVa99rKpx95lo0zhZJ8xPy310Ro5ShlB6FCKQH0
ylTWUMU/lMdm10eeIoIzW5x32dAJOGSdDY6BU7GttvG+uI5v6DH3m4dJ8U1DCwEazo/1tSGC2NAm
+/Um4XLj/ezwzXzUEAJoUtT42pPUcfdrvNL89LZFKIepM0PBAwci2duYWRAu1Aj0IVYBDZOLv3Db
5Jn/0tWGManDD1D8we0g+H036a01DrhIImvYCPcrJ206vpfszfyWicpOBZaXr/I12xqvfW6JbuxW
xEpHa3gtfTm1SjwRdlvamBMu0ORqoBqE530taVlz3fLMswmJWGqR9uVoohRS8tkLv+s3mEQBNXDm
xtfxfXu77m+mk3VpA2bujYphXJg6rAqyeITmzUaj4xqBx7INE4rxBsRhoQzx5+k24qBupQwfdSrG
6F513/ipXz/3ruS2fgw05lpF8h/O8bfF2X0irKh7I0B4y5DzGkfDV5D39m/Vpt3pEKb8SkD30xSV
4KyBRxZB+pJINKIaULECw82fq2VEYKxVsNroENyMTnPLQcQCJYqJjyDZZDfZr+rE3MymT5fP8lJ8
KEGiRpMMTG3+UMORGk5HsUQQnAQUYQ3Xeqm2FZOZ91xGVkr1SNxctrj46ksYy4aCLIJhjKn9udRS
y7RCAvs0bivfZlfU1280QOA6a62VtVj3Pbc0+6BjGrb4Myw1dvooeXQfvoZ+4013o4f65jor/2LS
J6MXomFC4EtN9c+1xSBzFIephDFRvqhe7SPSVk8ysmhlkylWcLt2aJcim3ODsyX2aEEK0HX4azNr
n286b2p1rgVQS5fx3MzMxXdaD05kGWZiA5MqnMn3ekFWbvyajZkXbxtWglsJNlKxcgz9TV0HeU+O
ee63QJAtTyrdEhiJZo47HXu54gZMaK/M9HXZnlCK6Y7uUht4qOdW26u/oz150rdrE4NLi1NkFZkm
MU1Qkc0s911HSRwKSI548C52+dWYt/+WoGKKB8C5BhYCXYE087wXV3cgPARh218VFeV35zMvQl/O
kvzgvboZ1hW1FytaKubMwXGuQxdvntEWBe8DzWAm2Fs6d1K6sqkbOYJov/f2hL8im0b54jUSnFWx
08WClqqAiVsEBT/EBuZnUgy0BtMhpqdEOWo41VgmdhCXMdLOQuj3iphh1hWAO0BFuOQXBDK0XZHr
d8GgZdP0bVE4khb1z4ZEIMs6hIKtCm2xyVrCN3HL262Y9kVq6bJietD/E51BoQBm6hX4X6My+D/S
vmw5blzZ9osYQYIAh1dOVaVZsmTZfmHYkgzO8/z1d1H7nnYViqew3aejO+wIRSsJIJFIJFau5YIG
3b6rMj3ycVtkEjTh1mEEHgkQtoB1TFVBX3EaScCzCnbuqrFxg0geZndIHLJrbrIH3KrbH9Nrda3c
gnlbU3AcAqS+k71NrHmDsFNOzAubkatGm7dabaNKGZluUaqKUyljGxQsNa+1oVzuuroHC3Q3xa7k
fNg4kk5MC1ulUk0sJYHp8Nb8lj/ZQfwj8sy76TG6m734O91XH8addrhsdXO8oO9YnQlCBOKhFKeg
1GbNZAd5O3/VW7Bm5uUuS6EoqWQ4B3lU3LEKFJOXra6LKM6yDtUUA41I9rm4FuOGroxqEgbUnCev
G5LvVgJW1nCS1bq2DKGEABpxCkmHs8CngQq4r/o4xLVEHR1VBShqLosH1lWt5Bq2ZckCTY4B0jUK
FlHBb5ndGUNX0DBIzL2WPodwFEWWQWzk+wy5CljVTEZU44xlIktUkjM8hzR4rkbvyG667pBwt2i6
5YEmEVLZODPA/mdAchgcQyg0CZlZT6wiG4oQxmrit+sbZwxjdXkVDg+mTOtzq0bIbHTuI6royMjE
c2I2RmsqBq4EXevnd2jWuU8UN3f5rrwpDEf7Od1C0Gef/z3o58TqujuObpIaM6tUMwCQa/rGCMqa
AoUZ5YOjkKn2L7v8xkF4Ykq4OpjVYpm0wgBNPPpzC5W298sGtsIHRGBMS8NxCzZmYb1wOWsnUmMs
eg1a4f4DLPEquOCi5NdlO1t5LAzAx01wQ67p7Omkpd1AirzMlGCsafgtBV38gU9atw/Tof3elzkA
PiVAqUMJcnFm9NMuJIWxu/wRG+kfQ/zAjQGweg1ec/oNXafr4JaoFKAovuTtU61fR+S31t42KHFa
YRbIwMcye+vqHjlKVxZ5VxPYy3LzraQoM6TaG5nzryoeHCZl2cXM9EIIQFwe5tb1CBofoEFH3raq
GgmLWoBGLM+KBHONvNounfQ6uc8/LPAhVw571Nzhjr9FfvahyW9IW3hrgzGo/CCrN87vK/GqZdxN
jYKTWHVnv/CS+2JfHsBYci3Dbm1sjhNT4vQu5lQaNUzpzbMJavFmkknEyywI4RlLpOd2VivBYJqO
mj6N2svlpdrwkJMhiIlDjfR6KDCEpgWbf602STDG/M7W7fdkVK60zJrdiZGnXhllFcD124XT9MS0
kDjkXTomhK4LlQPsgu6G3joQEkoOuK2Sy4kZIVg2xKpCJeqUoPxt7XSvKZwKDtgHqC8Chp/5YeK2
z8lV6ErbRTdC24llIeKwRlHUysLihQPzy/R9DKddWeZuRWvJIDctgcOJIa1WcUkX9ttsj/Fi83UV
s8HR+a/YpJBB+BYOscTQxulqgCH9H0PkNKDUcZ8Z7erxeUtRk4aWQpDOQ/dQKoYBOu5Ug/rixCXJ
9aajHBkVomZdD/EQ15jHPHzl6k6rddD6yqAU21OIiyaKOhR6w8Ji9UtV6XYxKkFho/6q6NXt0vKg
CUFeHhllK8kkN/c1ZvL/WxPJCUOlUccOZGNBuczeyJfU0wEd9C/vbcmQTMErsrpOamVcPZ+1vtkv
Xm2j8yFk7jTL7h/bfvFnPIJfoEOs0FiF2auAYeXcNdCrtjQo6hoA7QH+f3lg2w7xx5rgEANU3oyh
7ZF1WYdheu/QN9/GMlYo2RIJwV2flHrICYxouF/4bT+FHkV4uvq/DWUd6tEJzSxjru0QVlIVrYN9
69TRTdPIPGHjugRULciwVTycQ+JPmLC5awwzXZdHqx7DaJ9beGZSHgjoDu0cqgO4Ml4e1abnHdkT
5i7pEqYNNeyV0BqzQeNuht+mqIEggKwhfMuSgewRtRTcy1BHOZ0/Pa70Bbd/OF6dgxEiVyDWMCzt
Q5hH+R3Tx+Hx8si2vOLYnnCaVLQqCqq3OPLjp0H7yYAlu2xgc0AUwpkUV9tVkPF0QEzroxQ6SkgR
08VXSXPdpBA3aFXHmJbgsqmtbYTb2D+m1k858r1uoAUUDGEKisB+1D+kkCet+kriC5szdmRFWCFG
sjICuYwSWEPjLui6amXFF9k4hDWBSiEK4AkshHN+lfbDFSsit9HHv38rNI6nSzghoODD+xRhIZiK
e4pKU1o/G/rPy0uyPVnQBWD2ehkSD3JTGZWyKBcF3Mrd9yps3Ia3MkKVTRuoUNkrAS/MCOOYx0id
LQXjIHG543Vxbfbl0+VhbDrxHxPi8ZbkELlpmxnxhgLMUS6rvMl8rRRlkNNJUkfdHA7eQ2zbQrlW
FWObbrdROOpUgZhBcqNM475sB8lwNh0MYA5crEFNC6rO043SMqvTtQraVurcBFFCHpol/ShyRdY/
sM68mBGDkPkfO8IpGqMNqtMnBjvdGyvTXUR3JAyKQXGmEbIv5jclnnf/YqWOTAong9nFIYooMEmK
nQ0VrTGO3RHELQn+vGxpC0EICnZbR8EOpNNnIrNcMeIkohYOhQnSg1m2SxRC7+va+mgBm4FIUtc4
UCd/aUBE5fSQiHaScnjqE6b7l79k0ztXx2eoHEKYQljOAsDVKFq1kkKt9lNeO0pmOxyAq4TKTG06
55EpYUUtPkGNj8KUWj309Y+s+HV5KFu33bWajzwSmMW1xHbqmr2W920zRHwHPZfld0Sg9qPSFGg1
S+d7vU7Rl9mW9h7iPvw2MU0Q39X68Mh4YcsOLjHHwFkF9dk/fNvCl3RZy6mWQcFhsfGOkJmQt8Zf
Ut24qvX8oTHjK9JpnmT4MqPC/DJjnBOU/cF7/widwOx9bU6z/eI3u0NHJiDXy+McJPvkKipdIFj0
98vmxbggDlnYPDVBlEbLFDQFlue4Qzf1LZ9lt+RPbzwOCv8xAh0Q1TJXzVTh/FSMOq3nDEIuzEFT
MygS4tQxqiB+jDz9DiN9JEHutZEDjGfoQ4zP5ZYje3YW3fjzG5CRwNWQR54FwDSvrKiLBqytYThz
8b3PJI+JZ7d00YKwkNXI9EjF++9n1Ubv3fCR71cywc5pft/Ez/ZVcycHWW8My1RXnQ0TUjnoFhNc
toK+ijUs8B6NmG0TrHh+xAAeTZIge/ayjdGdGBJGpyhxC1wrDHVv+dfFA83FbfySvFJnDpRdGZBf
sgdgTd0aG5r8bE01cSpaVDjlSVdq4ACYtSBrkx8mX8WEk2RM3arTm13XZ2PqTb2afONVuTzMBh39
rsSlmhvTN1rSzuc0a1ychsyrdT30YmvU8FBHe2eMprehar2MWfc9na+jho3+nNguBOL622mhkR9b
RusRVFjxfwAHXICEwTfUJXWgZfJNUZeHqYYiHKuzR9XEe6BF9xNNQWGvvqWlfr1qBu9SY34qKwg9
mDQGJwhJf1cKDfr13h9BP6DXoy9xY4ReOYP8qDCnPdMKBsXNeHAgaPKiatbP0tRzb5ziO3WpfoZp
/lqWBdhe27Fx9Ai6gVneQ0AQPe9sLp9ZrhnuzBMfgnWQt10a3Rn5sLiJ3WWu1o6/hnA+QFl58PM4
6n2zsaCttVT3EDNG0zyYDGq7eYKW5Q2wNpBzZPzbPBfcZ2MPiYFshqhq/dVm6LqnSlUHkHRBp1Jm
ubY9XjVsmdzasnN/TECY1RvV90Wv3s0cAn107FPPMKfvdaFArHbWfVaPxNNIJqs0bsQyPEPjBMGZ
iBn/LOkeXQbGxqZjFxmY2rxCd32RXs3KAPy7On7566B5YkjI1nlvWxHD+3QwsWlxlly/RR7w3KeZ
5Vw2tLUDGN4VKF7SUNARR6SEICjTof0bMPPDLM1DZ6iSqLU1Z6g0wwCUrKHmLcQPMrNasbqOBBWU
5A0DmqAcrQKlrLq3NRDc2UFSjEd7k4hXwq5Hsr70PQl6cw7AkhXfGbUlU2A6a+dZY5QFGIwJkkXK
wF9+mklUWh0NZTqQtTW4cCm2mk/10caeMjlKz9aDPU7TrqDkdcBfXGjZeElMH+em8ovG8JaWuqZq
QFMyme+zcsA+VHTTraLRhJ5xKkkmN879k49dp+zIW03wIdVNg4+dluydLl2ghqmrAtlQMxwV2HlO
zaRMlGLe+DlDq8Y33m8gmiJenLK2yCd1mEjQ1Szx8zq+p6UdNNQqnLgivy5775ZvfQqK/8eYeIWC
5GEY8hnGqvZWY1fxcJVokmfEM/iTMCCxQFimUZrzDDborjpQF/AnwG1dvFsCPDe8ZB8yAqBNR/4z
gaZwDI7F/9gjw81AoHwhK/ZvThoSpfU2aOPoW39+5BaF3jA+6jMJ5rT+GSnDh1WEzynEiiWhZdMT
juysPz+yYymz1ce1SiDK1vU+hNjnZ3DX9cRhEU09tSWUBJfdYc3yhCwQz2koS68C8Azx+dSisczN
aFIsVTNm3ZsKqUifF6TGa31nQfu3LdEvWsj6Ubem08YRbFvWp2FhOpciIZBjJyRoxwWvJguO+K9K
9fPyyLac4tiIMJdLPlldocBIXmo9REX545wxGZ5rK4sGNufPUIQs2l5WiV0dVjoP4nLDjQo9uYci
KL7wK+itO+1z/GDctzdo1PyC/75Hvgz1vLWAeAyl6+FKIHInhFezLxoL4nJwzb7ctfUYaOHs08gE
BlnxjOovy8rrzj62JsRHPuIpUhvgoCFvr/Nu/KFEyX4iILm6vHibHnI0KsFDAN5rwhhX7EArCQRT
zBs7h4QJhYadxNDWjoPstYVbLpCAUAM79X97rCvGUakIjKp/VcE5MHXMX9LkXlFs79+MCbx0mEJA
bcXMuWiqoi1D7GDWPI7xW9rXTqnJ2v8+qYLEDQ3s8v9YEel/w6Loox6dZ0EWO30EqpGVnTe7rwL9
BryTLxSziHYA/n0BHdQhDyrqNLvCle2Lba/88xXCtKZ22lg9Z0gtrAj0ezTdofgd4MV0dICZvzMz
jUkWctNjiGbSVXGVnuWZGY/tadZMnGv0o7Xx7z7OJO+FW8kBuAX+MSFkmFObN1XZw0Sk2V8LwgZc
NYYfwHUAbWHtW3X6IGn7l1XIzw2H2pZt4T4J7JGwEZjZxIs1WSRYYtu3Q8jc2zglJHO3ESot3Fd1
Cy856LQS8ZsZ6biRR5GOexAPDIgwDJFMEPcMJoOBoPwMeBt4GTfKqRXSt66wY8iRLNar0rNXquih
A3T5zzYNdzTUwUvGXqccO9A2vv71zgNfOx6XgUjbqLMuy8hjg0PmqV6J1Zge/6hUY3SmKf512dC5
2+M6riLcA8dAzh97K0MDw34SQ4duZanrnykHlabZQK++9ZJKVmM9q3yuYUuHrwOPhsYIsO+cBi8V
evIRtxLoF6J3WvXtawvw0C//ISyubvPXy4PbSOtOzQn+r+CGOpAc5lp/BUyz1wpUJn7r0YDs69fi
Q9obfr6nTw0KtYY0qZSwS1INZKhokHetj7V9jtzP6EhP9mVQufZBkeRDGwUj2GQQFjbW0icwaqdz
ak7FpCcFbJLH/CeqnvVV5q1qogv0RZ3hK/TYfTBzRo6MKuYM2/S5mEeGhaO1UAu8AU4w3F9Fz8QN
r3Lw+2ceHrvDgLytkl2dO71kL3/7xC7aFSKMbqgcovEZfHaad0sHOsIYnRHt4ut97CVdITkFpRMs
5GVJGVaMAi8WKHvr0f6G7jxv+QWiyIOBJlP9a+kBwPUi69U6j3CnqyrslIUvucmhmR40y4e53Fe5
ZOPLfr+wNUChQllF1gKS2jt6cVfaf514nQ5A2AoL2Nv1KIOBqF6CHCFFJQUKELJ06PI4cBycer8+
RcDyt1icvP1V07vcfLocQ7Z2NAObGu44oAnDY83p7+9yJQqhbI3Kdtr8XsbyS2GMP7KBPl42sxkZ
2apPbqxo57MTjQ8jSciER4Pan91wB+aSXfoCmnu0Fef3iSQv2BzUH2Nic/1c4YbWUxiLsyve/MjK
zOWmTJngPFFdo9E/I7KFmcuIMk68wcylbe8uZu82RuopJNkRRYayEJ8LEREgkwnhPg14Z+SSQkSg
itUoUDMlAYg5fDvn14Nh3FuZctDZY1grN3m4gDHVkCiMnPWxwiyBCpsOuUIUeWD/1DeirAznsCn0
zweJlac89u2n5Vd/C+XC5/ZH7eYvSM0xbidO4P7ggSl2+sNY+UslyYc25vr4S8Q26mLSirovSz2I
px9N/mKR97j9kqoSRPmWk65nDHr90HiHyoJw1GSFEWUDEj+cp7Ofq26/sw4rPTUdUAz/L2TwNjb3
ib3150fVBRI3aWh2NgmGqQQfblrtaKXI7vYyI4LztHk15Ga+GtFD1LK+A9rgXd7cMgvCATIWBnwy
D1Fd6i0vtiPPTmUJ8caOxkytvUwrIwjAKqczlTYZpQnkeyGYkEU73mlfsmzcq1r69/dckyDhBnwK
GRzyOGFXgybb1LpMAcO7yW6n4euk/ZhUS1JO3pqwYyPkdDRTVHSUjDCSL9RDhd9PZEWITQu4dAJM
iabHs1uKXpAobDQk2HaP3msQakazjDZla0lQCUc/G1RNoeMrbJamtCZ9ahEdct16nSPlOk6ax4Fz
2Tkr0sauUQg3PKDocRVCkBNWBI0riUmmNQqRsTkMld29cBM5L+vy/BFqu42T2jT1o4ghw5/0PtAp
FEeXttOuicrCnRIWpheXaXxgDRmdpGJQgk5UHnvWWKAh3F7U9D0vwmXxFLy/dMY0ekYe6p7ambUX
AkTQOSOpmue8zCOXG/PiVplNHDVK7BG0LUWyKxdSP09V1byUWq7e5ZzPbtax/Ho2B/5U5XmmuVrc
RV6jxvTQT6PhZQqrQXqf5QfV4t0TLwvI1GUmlOqroroBqjK6U9Xe/t3iRtG4l/frVjTFpNroY0EH
N06xU/frjFhZFF7rEGCGKuuMUnAzei1PcCOSJZcb9y8CGAhu/ysA4wyzY9AiC8O414MGfCLf8iyF
RJc9F25pFpY7gAnJgweHweXxbXkmCpkmoZAFw3OQkFumYZ1rgzJhfFV2FYUA95ro9KWdxDO39tix
GSHFjNQq1ecBZuyqwvMlaMxRfnm5PJTNpToaihD3TMUa86GEDX0JbFN7CIfrAmpBXcQkc7ZpyMYq
EbQ1Aiko7DI9AZeNpql6UIY2pKRnUFS00Q2bUdqA3uD+8qjOuqnWPW3jMX79U0exTxgWVeuMcPTI
oG2khNZXC5p5D2+o/nI1eiAKf4b23k4WErdGeGRTTAojUgKjmsNmm3Uj3ny7yc0jrbmNTRL7czek
EvfY8EIcIag7oAxgmmdtsG1VhFWWpDQw8vlrwrXHkX7ta0kJYMMHT4ysgz7KINKoDVlEYMRumGOW
r1TGmyIzIOwlXulKrI0woCb7vMFrmy574dt2Bhzr+AcEvpDnPh0DsAr90FNjdYbqMEG8jLoI5wEK
C4e1ad769V8wHG06w5FNYe8WYx3PjcLgDCCBG+7xQnAP6AMIUSwnfdB9eq14xY5J8ssNj0AO/2eg
gtdP4B8IGzCQBZNp7qwaqgMUlOvWGEh213rynlacsbv+2KHCnRHtwV1GDdgpgDD3+DU6o8DAidJQ
7tMAVZrdXzOhf+7nI4tC9JgAsIHeByyy+/xuZefIocI4Bs1dCeVDWUX9rAVbtCakT12v8hGBXw+q
N3KlfgUTJgap7y1vvjc8gIL9PsgP7cHYj5orI3bZ2A8ncytkPV04R0AwYaTl/HMyn9NCk1x1tsox
JxbWLzja0pPd0oatq9df9SC75YCfuKFn3Kyd+7pv7pTdSnTC3i87zep7l3xm9d0jq+AUQWdPizkt
rOgFfZmjQ7Xc09J6rxp8l+pgo7TZvb7IAMRbNUyyclSAeATHI66Zp4ah8pqVjFvYFNUh0aq3lMeW
kxX9LkKf3ZI9RBn3KpPt0vGtNBY3q3sns02ZT20u69FXCJM+G9WIqgG+gs7VR8y09y5nPy7P8IYJ
NLFr6B8GVAXjFMIcWlAVNbY5ImkdVc4IBZBGBS3RZSMbADQTVqhp2iZjOLCFdexTtZxBxUw/A1vu
c98CPPMashygQk897sW/FklUOyObwHY8MSmcQYtajE0zRTRoppS8WgvXfYBAVc8wQt2NoS31m8wh
WK4yyKJUc80yV+nz8rpj4xy0dmR8QP4tdVRFbx2ipJCiSOse7UXq8qJOqszfNlcBIEB0CONt3haf
b2atUMIZuLfA4o9dQ9ySR97lJdjYSXBmADhXUMd6+p86dISbsFFHoLpPDvEe8D+IXEBl6UoG/NuA
8ZgndoRpj5tSb+cYdv5T/C/uS1eDJsni6JVroixjOR3UGpRDm3l0cVqcaDKOm/WQFGLGyRcIHp3H
VRSzCV/Ayue5ntxpWXyFVU4x3g429Y1SFhu3Fu94aoVTeyQF6ostDPI4htzMUwyk4eXF24q+J2MS
zugQImyzWsKEerVWvLrIQUPzLd+NAbttoOhkOTpo95VCUmuTjExMTlNaLIBGmHrQETJ7dOL7ZVJk
N/bN4KCZa10DmCoAzIRjugEakoYGBtd9a383YBfmPt+FsddATQAcaWjeOFBJL83mwI5MCmd1SCYj
L5sQyd0cf8xdd13asSTf2UirgKn9MyrhBClT3k5xgsDao0SIe3f2kEzkeolq7l92DtlY1p8fnZFK
ubRKCLAbxJ2m27FRg3nFrV62se2AR9cGwccBo6dmNSPhXqXazMivesckXhGs6Smr3KbwSeEUtZP3
/4U47KaHAPFGEb5siggpeMhQEb5oGZarBnbGy6gLrv17C2IFVu/GBMR9a+4hiyP/i1U8BoOtwQIu
Vdh0UxKHZTfA6kpUiNJKEeS72NUaR9mtQouhX93K8rgtpyHkH5OakCM3VhYBjLSGkmwMAOJxSKs5
li1xza0IeWxFmE5camhoA/wBfcE+CkyjV2x3GnTjgIvo8Nj3Q3Jbdop+1UcjkVw/txIrvHv/GaGw
86baUhtNhe0RhSU33kN50dXQavMrheqful9Gt5bBDNdfKR4IxyaFncjVhHF7hsn5CiR9/rRf2V/K
Awe1Jyig3H+xU46tCdvRThcVV8dPr+FPFDdGG0/R2S8b4nZ76gx+HcT3eucZMiadrWeClS0aDfgE
iCgAGU7jAEX/ONBy8bpFSeMQX9uj1d9vY+e/3B6bvnpkTwgJGmv5GmnWnG4Grc4h8UbFWVkNdDdx
3Pgeq/vr8txu+u2RRWFDNpyNebvAYmZUBmDz+gGADV9TWOah5RIqfWMXlHyQdY6tKcuZ/wAzbqN/
GZVlkSKmA6qvVHF3DeqcqQ+2WneeXipoZV+U3E3r6PXyKLcukqh3gfkNbVWIPGd46zbSGLCPNEhm
1Pudyust17oyIFhheSUe9Z5m/XOeEfzAkorsWYbK2o58R18gJHFGRrtCH/EFUBY1ropg2Fe+Uni2
6g8gmFwVwMFOmBf7ywPfdKgjq4ID27Oe57qN5Y1U7WasIQFq3qJnSza963Y/W84jM4LfGhx0SrTH
4KLGK2t3pWKNggUtf4HKd2tQkE/oZlaMitjaBG+gvC/m9+kQdibkN9a9OXizn+554sbht3anABcz
QsDxGcqLe7xUpk7/xfwZ+bKDZStJ0NGPYwKzgiZVJsTAqJgMuyIYNIO+o2VTV51kOcLW8mHq8KoD
7JR5Vj2dccFThgzbBOzgjhpflUnrjqokBKw+IC4eSvYaWJQMG8+h60ccJTtTYrdDrNU04G2dfJ1o
ouFNhWdeGqeQMypHwEPIPEpi+ubkmZYKugzAw1CIPjXaVg1gpkaL1TMrdN3Xr7Epw+9thTYK/AEo
VYEe18RnKzUhZrakM0Vzd3rdgbEgrH8xe0/CpwXY57zRH/9+r1GAwSBRhp4+DOt0SBXrmqpJGRar
Y45O9yUaehJdcvJuBU4QyJnIoCCDdsatNS3tCLdbUAYO6V1rx70PUOeNtmSxi6fA58sj2rrgInOx
0QSK56OzZjpmjk0VTioNUg19xGVFnguj8Hq9+q5l7LEisY72mOwmZ8q3y4Y3RgmxHQqqJ1Q3zxvA
+7SJjb6zIak7Tz9V4GJ+Lr0NIkBDG+8mg0msbSVQMGfiFg9fWVF9pyu3oKNsQZ0Rh+AhnowfLCgC
JXFtfw54Hv9kbuInH7JUeGMDnNgUkjac86Qu0YgEpgbroM4QsCv3lydx68g5MSEEKKJbLeBlMLHq
zcxhdKv6ratwZx0Y1epb1UuBaXJkLCubdsFzgHdzbATNEpN8ZFONBo4r1L+uqKHsWKDtocDrdD6y
WG/pnyD44sl5eLcOBNwo/jErJvpIZNBvGn4Od/CqfjkwJIR2Pbg6/py/agC1dL9qb3FHI3bSBodE
NjyuylgscWSru/XUcfIxgksVkxVVaYI5QOaIbuny/XMW0B66uKDufC30x3UW+ldprrxxZJwYFvyq
TEOj0UsYhrBnbz/aTXrNAhB31xD2xLIv/T5c7BfVS3zzQTrq9S4lHCVgbAGAB/0saDwkwlHCbRKp
eowQqOQLA3faPDlpkgWFwq4LfTGujLaaHSWqrvJFf206ZXQuuzzZiPkUwCkbWGekkJrYzzVFRs4r
Hq6jr+LW8tgYDUEXK186gCvH0FtidV+Uxc8q7HfEBTbtw/bHYLYnIJsUsAeMoFu9m1sCilp1cFZ2
QYDmCYj05y+reqcFQgHJQci2Yh2IkIFCWV/Ezh7F+sbMaF/jk1tziH6npM+e9NIoru0u6gJUqiFH
ZZOldiZQcVInHajiNXYT76ZU1Z5jNKv6aV1Sfp33ho07Zp9cm/EIGSvLVm9At8z2vVkRzTFnNZwB
m2hSXzVDs3ZH06oLSHPXw10y1+RrqFbGz5ChibgB0YPl0Cm0HNWeF78Y8+jOnimaVFGycKzBivZJ
X5du21DjKcnM6WMxxurKaCyAZ0tq/+xbSGjrZRk6vFUmtGqOvX1jKQ3YPMYw2i0gusT7IlMXb+jz
gTkjmOMeYrOZ/I4U8Zcmgpz12AM3Mcdvhl41b5fdZMNLAIfHjRLpm35eOo/pFId6xxi6/rir5XiJ
ZtA4/zFOb7jUOkUuq5tvxPoTe0Luv9gZV63SABs5+AvRlOf2PWQNV7yZ7oKfElXc7zKxsa2r64lN
IRupM0BW+UgZbuh4PgMjM4oCqyIDPB1ZsZStWGpvnfOjLLIBhAYKfJjTKZg8AyzUFiR6oO6JxwIw
nvyb1zkQz4LFW8MFHfm/cG9NyJigIwRTGka/o0RzSJMFl51ka9GOLIjHScdjnjA8rgZlmnrxOOyS
LPb/jQnkOcDmoHFBvMKoxty0PSDxwdyNQadBqanEO5wkJm4cCJipP0YE5+uTSsWbLWGI/e2DmRce
ainPgCHK7GzP1x87gsOZcz2UJIED6Fr+muEhQmkMGXPGRqwEMTVwRiAaMLSzjjuNKTlt1lVP6PuA
fj8b3BwFYoWufFxemY070YmhdbBH3lz0Ou+Led2xFTgevwJ5GxkvKlfdMdJlB8D5mXliSjgzQ7C9
DCWuuUFqW45RKE6mg5HBLv6NGxxNneAGtQW8YxvBTNfVXtr0eIEbvHySzNtWZD1eIMEJEgunytya
LIjMtx7PuqTPg6gwd2r72Fr5DqJ4kmHJFkoIO0uUTRATg0EDz1KVeh/NhTPzmxUkYyuRxNjmVsID
NkDaKxGteMOrp2kwl3BdKn1nTzjCysFtrdS/7HtnBEB4Zl2b0f8xI4wJ315X04wxzWYYTO1AHMNU
+qswNZDAaybe6ieXxEntDC0dD2OYfC1DVfJMJRuqEF8HHpJIm2y4CwjYzfpVBZKqYbLOwc2Y8Wek
nyn98TZDmtjHq+9H1uygJd6Kfl6ey42AgcrT2r8HyAHqJ4I/Wjwqay1ENtyx8Huidi8WNJge29m7
bGbD7aH2jgoxaORB1iqWUNS5qCH5PiEuafNvLeOV0/H6zuxR5NPDweEKv0l6mST6xuTB6ErwAeZp
jE+43lUMdPijNrOApWxyjDR9qJEWS0YmM7L+/GiF8j4prCZcRwYyjyS87o3fl6duwwADbhmVJ9B4
62fMXahoDXqR4QyEcub7TNmhi7jElzecACZQw8Bs0RWkdzqGuFWMpkOFLWip6qRx6+QGsI7d7ITp
37ejnFgSdm7Tkl6vQcURFNWzga7pon5LIsmEbRRlTmwIOzNuMB6zgI14sA99+hqD5DkdnzLSeCl5
0yPDKSYZv+BWNEBHCqrnKNjjKURwtSbrqkGt4AWx3e7RQTzgHgLiobardpe9YTP2AftPNVCarnSZ
wr05nROjjxiylfmqvss/H5YMp3xe0WWym9dW2Qdg9j+2yKlfjB1TaFnA9UZ3CaabwqtfzLv5Ifs9
B6sEYiTDpW65+rE9YRaJHRsRyo64juP4BQxgHxra/vL8bQSikyEJ2zVW6TiUwJQHrYILFQeAvh/u
8mQcnQq0dY7Fk8feyqrgstXPXFi498MsakkmWgTWVoHTmeymuZ+SNZENs2Zx7Tl7aztUVeKSJgHR
Cj/TgfFc4ickojcsraUdzutKHdsHqypwDhqaIMBDiAZ/YU+UZBj1cE74rkt78wacT8p7oavDbW5l
/Y2a9dZVYY2hrypz+0BiSnaalTVPxpyrXoygIHFicRH+8zUWHtcNPDjhif10Niq0oic9QTmhidP2
tUrSzLPBDeBpNB72VtmpL9RGN3kcqum3ywsh7tNPyyABNfEWgyNPXAeOFoCULwUH5tRqH5ce7Hwz
CfUHyxpGiaed7Z7/2GLo1kBMPW9V09FDNS9lDlhJkyu3EVfKb1at2QdtYjUiAydPRVwlsRNPxG6c
hCW9249LdRjMfrzteWlcAWOxSJ9st6YA5CZoncMlAW10QgAZwFaZp0rNd0PV7ljKibtgygNraSvP
KICxjDp+V07xoYg0iAYqNHaMRTFAa63tGl2/T3S9RZ96lnuXl0bc/JguC+Vs9NlRvHkieTx1isRQ
J9CAzsAX2fQdHIMBGMIlbwMyE0I8o2gRp3O28F3SkS9KZeyYovr/YhTIb1a3NoFsFDa6EfO5pEDl
7mIzbt6NktMvExjkJPFkcyBMxSsKnlHQCiRsILNV9W7Bk9eOt1Z9o3QKiiTqrJgSxJJ4kq5LstLd
YVesXZdiE2DFG3QSRSbmq1diT9fU666vniqLBykd3pM5udfH5bVGG9DlSRTzEdHuOvyjnCptuJGM
GezyOGF7swAEiBJjdgstyjyLzfn/I+3KluOGdewXqUrUrlet3e2lvSRO4heVs0miqH3X18+Rb9WN
zNY0J5mqJC9OGQIJgCAInCPYtB2XgJ5g7sBZh/oin532E9MYri0g3kvbIzHzMDOzsJwXQdi7OAX+
o9cfOaveW70sk06DrMchCnp+d2TPaZijA4U+ig7Si+r6uySgniP7xXvbBUR4MVdWZjQRzBBY5D8W
bzmC9ey5+C5hyunT4huH/Gzljnq8vm97ZqlupK5xf6PfCuZZVwqkwtPdFq+xi+hJeXenNhK4cywF
HNlSApQ6nE3cugaU6pTbyBbNie6FbuuPInC0j4qoVF4I+NMQupnXv6xd/Ejuc921zsRNbhbNsT0R
gsWur/1XM8CpfBTZ5RiQiQF/FmpoPkziwUlSzZnsxSnsCodD7yyl7mfL0/9nx3A1+yiVWFVipCak
mtHntj23kwghd9/mN3pxOR0ZBvR395CQpL3s9zhusog5k9k96q3sk8S8xYPEazwp3lhpfzlc+h8v
sBG+bOD0XjS1TMVM1bmLE5RVopeomQ7lJIJ3+1/0+yOD8+kJ8NVlhdbp0JJ73TVq8pLEUepERurV
hB408DtXZXs31dNdOYogCy6KyryG3HETaYTOkp4kYeM1t92RgM5YeQDOlj/diVmU9937j6qcey9T
MWYJgTBDek7zb1OZO9etcf1aLkuF2/0RwHl3SaY6HbM0CXMTELHdz9r60o+a3zPdHeZ/wOjfCuPB
BmfQyQ+ZAW3GHIxN80uVLt51dXaPMcAFoIcDMMIKX39Q9UxtpNU0loH5XQssVQIOrmc96wTrti78
xbptBHHnZV8A/UatsW51aSQ+ElLLZwruuLGRLC7YEItDvyzKYyG1siDi76uIqWrMMAJAk49aOmhC
2nzEIk7Air2fMWlwkynJ7CZxj66jZGkESfWuCRp/5HHxSqvSpo8bLCkgvG5RfntoKkMgYveI2Yjg
AxbIB3StoEnY6b+a6TdmZaXlb4Fn3912I4PbMNZFWjvoUCPqDC9dvs5KG0yTCCrios+AF7OqujmP
mRWNDUOJL2SlM7vjC6bfPMBW3AMHZs07lIOGmW9BLUm0Q1w8tFbsMZxlSUiNnwU9kfnxulPt/n5M
2ay1RNSA+dkhNZnmsVYl5IbG/KVUl1dUFv1/EIFJY1RYdPzDX5bbPB/TqQC4gtlad0APwJD74F0X
8X7RvHDZPzLej5XN1khKNSTyAhmdJ7uLR5xsDptnMGpn0kF5yI7oDTkQehNrh75z7E/Xpe/Gi41w
LtdQzbpoogbCjSoOSho7DRCrNeM2a2NXBQL5/PW6vN0928jjvDaNWZbJCmzC6OMAswMvbWaJnh5E
Mji3bfWSLYqdJeGgd4PTMYBwddbfTt28O9RGkfUjNrs2pLikphoWroqKT9MENsWICvZGpAfns3mb
G1E3r8ZnY8BgVNypEnioaPc5DyVpWjWTCgmaciLdV2q/gr4iBNzybcs0X/7bxn9+zbgURW7reEwI
xI0Lcr9q8VCSzwDkFS04n8w8GPPKNYbl23WT28/LNlu1rsJmq/Kumjo7h9jUQF1+mbwp+iLF97ky
uDkYz/Pxp6GB/A8jeALBu+fHRjCXxOS53raNDMFd0P/GEKlXKX5D3OqAqTC/8FvFVzpH3O67azc2
ALPBrY3aFl8SmFFRo1pWQiy71dIfMhO1Du2azUYAZzbG2BgFCHmT0Ja65zTB2+FASKjZlV9qw0me
slOd6oICxH5+uxHKGc8EZPm0nyA066csREtV9zMuSORhtk5+iJNBDvOx1g+0TdGOWICUPQKTVFAZ
o35e0kT/cn1v163jgzZqO2CEAFmRdTGgK+WlMZRdlYQkHtT72Ch+4qXRnPwlWfS3xiZgyFqm75Vd
tW9NbMVP16Xv7bBmYULYQFsHgCq5CEflRGcj5ilDCzgEgaVasQfa8C64LmXXcVALAWP62u98QaIw
NAAe6kmXhGCnaB4XZkyfq7woT9UyZ2cZaO+HgU7RQY/ryEcpBojjZSL6hr2LAHrk1jYqDYhbPCjG
MBu9Yk1IaAEUm7/otQdCA7CaJoF+X8xI1l0NF/HGYY8gr/iXEsNGNj9/mFtdXw8DZEvNsHg9yNPf
LKUYw6mmUnh9rfdCBZ4FLDy7WjZ44rlY3yYDOpB0hIo+jW1XytcBtygFE8HyD3RhFig/wGpkAuXe
5Ct5hjXo6ZIjOiTNeSAI/YDftfReFPv2TFRfR+bWdmj85Uy0spq5lWiOQzhQMVbs5pMzS47pysHy
NpdOctAOqH+LlvECV3g9YrZi18/axPqJ2VqcJhCrhemT/myeE5DikENhB5Iv/UItBT1WJyDSPShI
dd4ap3FjT4RosZtsbz+C28yuMBM7WXVvVFcDOmbkTEeGWUXlAWBj5ugVT/8XsALRinNRGeNXaW4A
jSkEh55P8bYZiWBPLl4c+dXlYvA8JXk1Y0gwlE96AEDML9qD/rjiqtJfIpLv9Wv5APv+1I1XVPTJ
8oXYvNeKZgBIdNgZeJlJugwBlvjW3ITTXGWHv/e+rTBu6cZiifW2hjCtxEigMT30DV6/BxE+/24t
Fg14eKyFm6MhgXOKmsW2ntQD1i+cAeuCSXg3PcV3A7yi/JR7BZBihcNUawZ/sZAbmZxHzF05NYo5
rnsG3c7NwR/8dVrb+5douVWOs/qYqcsYpRAE3h2HAV1tjt469vIPO4UOQFABKDh6+aZlu7CA/aRA
iAV0qRg0hArg1Yjounxx6CDqA3IGqJIygvFFzZyOE1prLRx8lln/rszi62SkP1hnfi6qCGwA+vfr
Sl3Y+ioOcEhr6URB1saZRYY2PYbLMiD8lnI8x1lvhKD9KQ5N0Y8eY2YT/IM8e+2GWflhQKvyMUha
FKDWzFBQc4jvOt26k8i3ov8xGpHArfb0QoqwqiRj1Id/Ys3BHhSnDE3McYU0kTrTkp3SWPELPRFI
ugy5WMKtqDVl3cR9tA0DwbGS1rjfHdWbFNNYGFdEQnK0zslBrjwmnEq5zEg5mVx6PyV2LSk91Fvf
cCQHBGSYh3SZUx+LU+yJsIEvMgRIQ6sHprNQvQaSCbdpbTS0YGIs0xCOcaNXXwxCXZDnCtJs9eIU
eRezAsRhxAcxkSsIlFVt1pEJ29BjebnNlq7xqtieno2lr+/wMC0/0KJr3Ym0GEElox3JnorLwKki
hQoy8Vg7WhV67iS1m46k0eIfNavG2xyo0aHVTpjPr4cGCCeACCqdMjKNMGas+aY2pLhtwY7pyHSw
HaSd+m+W5zNzBoDH/O51NWvcqCalO8akcVkuTwHKw2kwst50rnvHaiofAiZWQIdXIEBjlhC1zI+m
VCbNinaBqYGknr+ayI4Y626jursFTuF9VOSVI5Hy03WZe5sLYnEbXSGoD1+QNQ1Mo4YSVWmosLHC
aGvW46EnuunmRXDj3xWE5A+QIKiZXYBd9FZjaLHepyH67Fy1e2TpuWTMu67Nnt+vo6a4NKgGuYA1
TmIatyMdYarJ/NUAoKRr99XbqCn3WoShiOvC9jQCiCJqdDgPzIuBtHypCpOV2K5CQ25nYlxZ+mym
hkAlkRTlo1HQds6NCWdOSFVSeNKk6U6m2a1TlJiGvq7Q3uphjJWAfwBXgYuaIysVllIbosAS4Nlp
nTkWGZljRarpGCXO1n8RB4vHAqro0+VyuromVZf2LdZP+TVGMG6wW0n9kywar95X648cLkLb0WCj
36KDWiVmixrLXRtLmCE7Sfa3re8WPNhUYArAhsYJzp9vS5RK05DWaZjpaCwsgUWqkxFHaqe5c7K8
XF+/XctAM+b66rGCenKnAAUgfpoweJRC7EPXd5hUB81eUh6vi9mLSqYK9hfM4Riaaq2fsTngUgzS
1gCgTEO1A+xXY4JXD3Bkdg+CiNyO7lSm/barThCWtJ1QiLljywL+JdBk+FCoGBKqmwUcmVRz58YZ
yd3OikWdzXuWsbairVjGaMbi04QMXV9mKs1p2EiLdcxKoGvWeKVyWt2+12irCQx+VylMqAIEGJRI
F3xyWd8qddrC4C27dbVMixy7NURRSSRk1XmzXRFT7XIsB8wRmnLhtEw9dEYhOKsv6zOwc5zUFpQx
djjrhjFZsqXC9lBUVQNVUwZvkLPSQWvOcUgwyJYs7S1eI/2xlD/jPdq7bpK7+2YAKAJDOWBH5V/8
WjZHeDqYoCNwKcCP6qit4poM95pEcGrt5eMojaxNgmhBQvbzcTULTADbMSOww+I8munN3L020Rdi
zzfl+PsflMLjJIFF7hBVGa2k5Nqsp2FLytBY4q+Jsk45yoCljF+ui9q1EbAjI8kwd0id6IIXzCyB
KEn9GeMOQ8DFfF3CRZVyNZCNBOXjug2oWNlJDAla0WXOMI0/MJWBFi5AQRrZ01gUD8hIfqhKI+oX
3tswDDQjKKHJ/5JEqsODSJUbEJx3Su6SbKVyX4xzrOSVbw0EjZ6iO83eYoKvSsetEJH/Yt6kTZpW
NWMDxmjcNJjgzVQhCppIBHeC5ZFkZx2FiP+goE0KgAR/6XfJE8C2vfS5B2+gf33/9s6WrVLc2ZIj
OMmmhGXsC+uk5qhJKMaDpog0EyjGj5ZYQKujigoxuK4VXqYyTHiW366rsi8Dtoj5OtTL+fML4Byp
jECGWdyOPsRFczNHfzu7sB77IOtAlwVIO4D6wK3WBDR3sJFCDTuTUrcqrA7zt/o3KUFPLVpzjgKF
djVCZ+dKsorue76YU5VR0qJTGscWNQt3MujNRDAtLzfsMWHZc7UsfcDqqTyWveGXAyjNokQtvK7W
broGV8Wuzn82S4tC76S14BqOweCJgWSzfkuZqToGwTmYNk3lSUVhPsoFZm+tsctv83FIvH5YYr9D
06lDhp6EnTVgRh/gbi4Q4Z6TVgEme5cNjtVPj7mRfO/1Ed28CZ74AEQRDM30wCi7n4bpXGjWWQY5
vSDy7CwOGOZxz0BfsY2AzUXsiQLFq0+rLJTn+jyP5ddE08PrG7Bz/HwQwbmjOY1zRcsmC8lC/S5F
/EyIM5Mved0G1yXtRLMPkjjDmvVoKDrQUoRSUTpa/r1N7khPw1l7i7XGuy5r1+Ux0/beQoNsnFs4
S5FsOcoRZIgdPQwzARKL4s9EFgCh7agEIJl1oAOToarFvzeUEUsTeQLDQjPYElau/r5M6r2VlqUj
Ddmb2aAF/K8V+yBx3c5NRhQnLamMntGwB/iqgvG8DL1c+vL1/yeFWz6YOEt6CikVhsidhd7FUvpk
jJGg9WRnlwDGsz5t4B8FWclHZVQVb9YFBIUjJaU/4/86kVSCEsFKOve6RhdIsghrGOHF7L0N8EH7
ouQZTXFEem0Chc6rUWH6ZvEKL30F9kAFhBLgSS8+UCqB2rQY4EgUtQ/v+TFu8cBtWhOJC3OcWUNo
TAkNrUb7wWr181zGgtbM1Xu4egtKVibAKvEgtfJVf1zLGS9FeSkvFNVIWfbzsk2CGCObftZiaAN0
53F/GouoTZx57MkjXuJEg0B7m6mquGyvs4GA0OE+AElJPUuSSUNST2EHFhUgspxjWzsINnKt0PGK
buXwHlDPJIsZ5KyNPoA2AHg0XqVqD0yNQOdzx5uYiGxHJJJzh2Johwns4LBTAH9JTuKaqFICawCH
kjf8Ss+iN4DLZiYY61ZHLijPrZGokaWvAkeg8tVunQCU1m/89ZHW+q6/Ub+4i1vXQh4oUHbPVLei
uSg9UHMeSGnQMJ4Z6O27n30+/X10gXY41lA4w53nolAvYWTLsC1YShG5E5OCRIf3l4bgvLmAO11d
fitnVXUTK1EbKi2q2WvdwgGqtwUWQ3SPRB4pDpo3ufFD0jro1cq8+SD9vG6l78M1F1YKunWAZmHa
Q+eh2hhbxrY0IlhpPw2S20aJ+dQ2vXRXZ6Q89HDgxs1bIjWO0bTxt5QuzKtp3rpJFrVOVbU0kBep
eVVK3KJcazaiz3VULhjwarRj3SZ5UI44d/Ra1ttDV0udq6fD9JAPmXYa67Ktj2iUlk7zOMM7pCl7
KkZy249T9Fqi3z/Qtbp5LfBrDopkGX5slhRXs65/RU+R4k3EBqqeXZHMs7rFdGNoUztyVIpS5r2g
tclvLG4soGsmrCmt0YgSASIqL0NgtbwNs3KURv1ZisYHizbU0Rv76fr2rDGC352tXK48v+goDwKN
HXlVsdwpyuwSsEsN2usyiBpT9zRE/kgAtoEaCU6wjzaYdrSkZS/RkB4xIhl2hzEAWHogOmB2g++K
JoaxREzu8APHVpOPS2YnWTgxcqe0tY8ZyCPGxgUutbduK50fmv9Rh7uYXxrKWGmNIc1CPEcdDbBk
yqavVr/lXBAhdoPQRg7nuWYWF7GlsCwcZ+k1zavfqK2K+hv3lgxlQBQobFQCUTD7uDO2nMyqWsZZ
aOffpOhzln/L8s/XzUwkgiscEBsIsr2EzW8BXaRGn1bIxhEp9nUp62FwYcwbRdbTaxPmKmD/m/lq
YiZrwyIewshsv0ctuZPz+pCqdiBX+eH/J5Lbn3GZ86bQINJGM+88t7dlU/zWa/ailNKtklaFg3bB
8LrM3XCOKUY8WSPFWIF4PuqpRkQrIhM2roXWiVFneCZOfNLvZ0xnaF+6VyNQwKMnOouVvcN/K3Zd
/s3yog7dVUDkhS3iLNbc5WicNNe8ITdl41YBubH97DbL3fzr6IFayK2AZgUE7coTgvKvBnmxzxv9
uZM5TTVbM1N8SOONfgEskNYZJ6f8jC9D555nhrigs0Pj2t4yOu3JPFaPhStKD/aea+Ev/90FgwvZ
NAWL7rBGmjFTtJt6UlSnHEHeg37JV3PAM0uiWU45Ae4rHWs/70egmNnSJ0keRPawF1q3X8I5sEaU
aDRWe5h+MMmJ7ibgeX9j6GlbQaBmr8CrZxWuKVPnslf2axFgbK3mdmU7DN65tW6eNRXiccJ/xRA0
WK0kHVzF+XzQs/Fc1JYIm3VXIohE1rE/He08a7jZWOI0xrNu2zQL9bFPXVYU/mDNi7NkaOJQCIhI
26qLBau8G8JW7HQQ5BEbF92PMrtR6np7wkmZvVdXznWcB5Equq7vxXukSv+Vwq0lSInbsi7LLFS0
5J6x+lFdKkEsFongomRC4x6zNTmO/CW662YCIy00EW+raLW4uGgVtAYe4Lpa+e9cejHAPV6/XQ+D
IhHrzzdGUPdyVcVAegyV5bUBAeO0fKqLvx60QuYMcIO1uQq38guekUlBZS0xWhSFyvNcKu5MmROR
h5j89dw1J2hNODba6L2kkHmAIL0pnmwLCeZY94Ih9T232Sqz/nwjA92noGIDz3FYtz+SMff6nLkZ
EjICsI9FEwjb2x4TbPAghieoofJZhayMtZyxLgupCXDzHpm/9guApf51I9g78vFmhXl1C5UnKPdR
JfTcV4pd9xnG1VP5sbMkvJe20XRISUUPyJ/1m7GbvqOyWjxfF7z3WIbC8wp1iRckTHZz8WDCM6PW
pTqint6jZSy6aRlw3SaaA8W9f6Vlgt4Tq/GsJXoaMzjZdfF7+SdglVDm0NCndNFRpk9IbYwEs+To
3AbAQohpdlwcpUM8/LouaC9aYNYbZCaAPr4cdMW5sjRlbGdh3gw3cRZ5lt08XRexZ5ZbEZzpq4wo
6VhaOL7a2sPMqdv0udMqBZAsasdORVet/aX7oxHnBcWiNjaSwSxU0/lNznt/HMFYGqtW6iWDsKoP
+/t4NqIABQ4kgg5pXLP5Z4o8tRZGbQgjGE8BB2cXCZn9LvX5KIJbPpBBqGbLsHz0FoSokdPXbvYG
tLJQ+1Z/LVlQf0oOxg191Y/Xt+3dt67pxi1kPCuZ1fcRAvCdgS657jz2XnqneSCF+BR/rUpXdLfb
1xQ9ESZQI4BOzTm7nOt2BgY8CAQZ+Giorqz1XweZfbJyQ3C4XMaVdVH/iOLOr6UBBHYsQ5QKEDan
sRNHjWOXtjeFTSdXG+Ob3i7d6wt6GTE/ylx/vgnPZtNp2SBjPcFHH2TZdKZSBjBs5S+BsiwdYhCT
caKh4HlxEW/wimKaEsQUrQ4OBM2lNrlJU1sQoS69ehUDymI8SKOmzb+ejeZMgbqUshC4DZ8Ba/sF
BMO/Jb2/jyyZoYMBEJLXl293y3Tk4wjIAK/i2avnCbC7pQmBNrNwIVhQtMOQ20MzF0Est79LkgIa
E5jb16XubhpI4FS0+Fno1uGcgMw5beWRsZBSABYnahOmQ/U8Fvq/GMdGDnf5ktlgzi3LWBjp1dOi
YceMxlfSv+/BwK7hTfU93OO5jXOxlC3zqLcFCwG/6vRAXZ2HG20aHcsS8SO//6qL8IGjG7UgYw+q
nAE9LR3gYuDrA50MVcpWdid9WZ7jdO69NTO9lbSme1wGxE6ga1GHYMAdPGtZpaNYqA7H3sL10o4b
6dBrw/Szy2h0TGYUM9NiABTKVNgObdL5VisAH9rPenfQa4Bj6/XcgTiNkQd0nORemmuA45SyAdgK
4CsYAUet236FYgLw1oy2RFuqUjxeNxs+lHE4k3x21CbVMuUlMB5VK3JSi93OtHK1unOB4/uXlvMu
Cu3Suo0OQBV/PoaVoe8X3Y4iPajt/ogqYlAkY9hpopOO1wjsFfA5FeOJ6N25bDpvwbxYz70NBmUy
BTl7MMywj+sw10VQDheGs0qCPiYQnYBGe9HQqIOBDLXZVA7Q/wtm7U8oPHtDbjujPjt9nD8PEXuE
vwazKR3kbvZmclvJwVBlJ1xLvBRdvm1cBVXMADOnOMpiHSSt9bVJu20j6X4E9LYFJNOk11Y6TtvN
MMjZVVYYjb1jx+QmytF6LIuC/0WjNKfVe765if5lr1BW5zH4zhr9zSrlxEFbCp4dbiztt6LOroxZ
rprezXZ7avXsyzA1h9oMMgWwHEP8C4CUACgnPybWAWC/bY4oZN/Vc+UX1rcuehvzl2VCx12ku3aS
uEpL3V4GcGU/Q9/FaRT7qR3YoRwW0VV9zywAE20CEH5tauATIPTQqykD2FsQA7o1fgZwgFfp3xaA
SfydQ70v30bO+h2b5dNzFqV5Bzmd/bZER62vcWUzHV2aBAH/ou7DS+IiPmbherSGFHIQafqvPpVv
zNiU3c6uvE6vTwka5Rx0p6MORICQ1LM4LLNWAiC/3IfXVb4Yn1q/xEIzJTpSCdq8ecCCDuMmUyyX
cgDemN7pwWYfM2BKrJUm04puyyrFC0h9NszxmZX2MZnoIlj1izmJ9RMAeodn67V1EBeRj8sO5vIW
pa4ei/Gqg3olPqiH9XWuyw5Wfdfk3ux1bhqImBb4ghcnVedKb8Zsy7SLWvhKGt2OWvkTSN4Yyq/g
IaCzjhcwsFbLg9GiY+cflnxFr9cJ5lAu28LwOlNIOYO+5rk6ql580jzt69qvVfw99dq7lhtZ3JEf
owl9mmXIGk+Tt9bLD4N+0Gxk9rbfgUzSikIwB2tGWIWiWu/+vm5kc/s6WhFaxOgqGwSJQGFbeeYG
Z3LLwSGu4ik3qRgTdC9UbNaWbxvTWY6x+tWWtLBRcBdzzdwdnms38TTw2w3kKCteA8T+/4NoBWa6
zUXelxpPRmj4w9mFFOijGcc9yQetHOSAdGjqTmnUOUVGDoucPhA1cmtafI818oSmk6d8SvERCc6a
ES1UApfmb9v/+Q4LF0bNBGouX85QK9qi2jDKAVV+swq8Laag81UkgLvXYCQYqC10koMiTnyinmxb
xMx7URjhdeDWspCs3gJ/txzk/fe6GU4KcO/L6LhM93OEiV2z9VJqrfjZAt/k83/IRd6KDn0Nqwfn
5Ey20GaZoR0fJw2z3SgGn3frLUbtt4ycdPqzNi3vejDYWcutQD4K1d1YKrU1IwrZ/SckHoA40XOz
EDXsrOvF2SZqaOhgAtg0Huf4QS27n9Es3xlYT0PxhlQFqQ5RvnUSEqzr+ig7DghJxlpLA0MJ5l8+
egFYcccaMR65UjD7KvjsreIN78CA5QWsxKs6BEwPkzNeOjUPVH5eHgAo71NHPabghuXFmat096wQ
3MT3ztsPX7X67uZkx3CVPveRvoYiI1y81kUf9bFzzLDwwQoj6oFfT+/L1f6zBly2nEg0MtD3Kwd6
4rCjdTIPzOsO5mtfgSDA7b6vE+eFT1+J5Ei96DQVCee8s0FXZUFGbMC49mgUD3jW8zNXvVOfGMiL
VuIgREC3uBMhK+2F+w9rzPlsVrYVcFugNT1Wx8Wrzhp6kQdnwPtR/K09jwfRCX5RPFq9FTUImPNK
cnZRHhhic+4XNPqDIGsddkxAzXSMvJUiSnfRm5XXvqh6tJM0KETFJWgFt0Y2ylk301TQEkkJWY8X
sDLj9dAH8+1BJGbPXeGnmKNQUIlAVvbRXO2urIdiZCRocwXp+30FJuFJ9IYjEsIZSoIhtWlSMxL0
suRkk+waMNelkQQhdS/CbXXhzIJQQhSQSBGAj/waUd4QX+b27WCzXFzeHmMgUuv7HCLQbOs2x+Zs
UE9vHaTOirM+I8dBo3nXA93FA/q78W2Ern64CSnYNtRhGfQCUdcJV8IM008H2fLXVrbes08lEkgg
g3h1dRK52p6LY+hqfTaG/V+Mx8WU2ibLCxLQ0RycfFhuu0xPnTYpP8lZdEOJ0Qru/7vOjQZ26Gvj
SfoCg7/KGwJ4qX7VNs/g3fZySz0LfOSRCnJbVqFN3xVDOu7v7EYsl75aWhzl89KRIB8kJ7XLn8i/
XtNRBnjlXLtTrWcebdhDZdLEzYa2dMs6v5Uo6Vy7ycPrO/5eT+HD+nYNuOSgKfQ5LVV8TP1b/1E8
JC71krPZuGNYo+k1dTtfKx2wDZ70E/PzMwtz0QjLvtH9WQ++X4ARnQ6xhU8AP9onTCJ3P1feey/W
HOWh8vOj7naPWuXl2V/Xzd/NfSOZi3xyDmajWlmV1xGL6s6pTBAWUOrX0iQwtl3z3ojiDmsjKpPa
zmFrel0cpZg8s767o5HkzzR9GS2tFsgTGbfBhdtWU2O0A0Bg9Aoq2nemQduVn4fT4tKDcgAo3N9n
0EjC/utNBhd6gd/H+nL1ptw27oGme0wxRHbdWoVKcXG3Q0NFQVXIaFe+Ym/8nP5qbtBW4VgIieW5
b936IBC5rtMVBzG4ONwoLdrSZ9hIQ7zoFfPB0SlbKSBOiXEzIe1AquVfF7l7Hm8WkgvCUl6kDZB7
34NwuJIy94EUdqGoW2jPIvEMvb52WBgd55NaUoMh5n0tNcRbQ78v7cRX88Vv26d5EdVDlL0TcyuN
s3+tlStVqYd159J7sBz+irB/qgMoKyssMYLqxkie7cdYczGe4zT+5KMUTf3U0wSJ7F4uv/0Qzi9G
iQzgBZxIsMxfkullLBHSJHorzONEy8u5g13aczwwyElfkLLmpc+82Lfd5WS2oG90wNduIa5G3yuQ
JzuLaLZ995DZqsl5SlFUhUroSAIFL5CZX36WKUi9e9QJFKf5jAmKWVR+Xn8j7yhbiZyjtFWBAqCN
HY6qnxgFc8351A4/rruGaPM412BAIm0BFYakaHqm8TeLopOqAFcmrT9fFyQyV+6MzvPFUJoYgpTk
kbXMGWNRT+bucuF1X0G3go4/nCpyN0jlbMA+WvbFSDuHtD8sYQfrvhlspHB6DN0Sp4sEKew4v3SV
g8s/BuIO2H7QyVA1SIXoRLvXUij1X8W4jKJPspEmGixvCLB8YF0fbtgNyMEC7cDuRPD3uwbxRxif
O8T9iEkEHcKIMfhobNeRUhVAKpn/Fs1tTRU2WvHRkmqVnS81BGXaY1t9VqYbMoh443aNbqMMFyML
Q4lb4FyQwLRGwHY+mvbX61a9Z3MYQsMzFBpWgJC9/nyT3jcFoAepagEECz3zdZQ8W+hOSDRB2+Pe
+bWVwgUCo9fzqI9slAOAGqhS8mayPnYsrQHgbQNOi6i9zbLlnNnNEl7Xb28Bt5I5n5plWi9jA8mm
8Vaqt9YiCD8XuGKrFaBdBW306/vsBdfjolkx2IrjNaougXUyXGYHCe5Gg28EuZefV5IHEXLwrkNt
hfInyTwm6CJLkA+8slsrXCvO1aFpnMnXXXGFe10jPoxvpXE2gq6xwRwaqEjTN1P+bHZ4Ej0vyaMy
ixZzjT3XJHF20vZIhyPADAXt7CgnNfHlN/sG9QcUliJvwEUXdnqrBJJ87kLz+A+WstlIzlJ6OY/b
YcaashL5Rh67QMu6LuF/2bZ1tAcuvbaUfHQ2naV2rqZQb3QRnjwW2PfKsQ9WFL/6ixQIpK0vO5eL
+UcaFzvoguZZS5LkAIhqv1O9Q18VQ9mINbbDFv0MGNfMaZvBxGtY+lu2FtHpv/fmBtf48wFcXgV2
nIGqCdStc786VkHsVwej9ia/9JKTKEXedXTMSWogW0FRm+9zltMUHTasIsFcpOdGbn1Fj0Xl1b0w
hsdDAMWhEqfhhP64fxaLm1FWUIAxqVpi/Eien4wUrMkOnSRmP5SSUZunaayVZ20h1omOdv5k5VTy
APS2VMPyM7NHa3AkRvP+qEllgTf5pmyCoY87d+ja5YTpmVhEgbV+FW8HK/XHWkVcgVc4w46rgWVF
jzNk1ApvQcd3Yt/YIvTPvRixFcJlFcSq86rVICRRom/tmIPk9BFQAZhHQ/1CVBjaCxN4wEB/BmDZ
LskYp8aiE5UiCIuMU2rSL/lihwXRfJWpt83YvALv4OW6N+3ptxXJOVPGACZjyhC5NIpP5JeJVp6u
ZV7XlWGti4ZH97ZsK43zHGuacmvB7ErQqLf9fNKtLwxXgusa7SaCWyHcIZLIIByVKwhhVvNE29ry
KEDpUF8yLXdh2nFMortBRXJIk/mGTOoNbqHH1AatShfJtiv4mj3/3X4N51uGhAHSvJCwwOfO0/Un
IA0DtjV1x+bYSX7sVq7kiQA695d5HT8GsRaoDLi8NKNZPeIdTAlm+RST17p8q5NFsMzqahm8+wEP
HETQgH2zFH5e3VBLXH1kKNbKadBXE7BgmpPSaV6hd565VP7YjR4xf+oNjpxW82TjHsNDdwUCN6qU
IMbLzlKB0skA0vpKOVnpl14uTqkxub2J2SLS3IJ4BAPahgNPcGkFIES5DdOyCJfYACaFqKlj1xMw
lY4YCOyNiyIBOmgkq2pjJWjK0QHyo9PTHFX7ydGXRzXNRKfYrl1sxHGOV405WYwc4laOvtYBinvi
YOSz85Rny1Fd8nnSHMnLhN6xs23/Q9qV7citK8kvEiCRWl+1VlXv3Xa32y+C3ba177u+foKeuccq
llCc4wsY8EMZTiWZTCZzicAVjfQVKy9j8p/zmuj5LzJZxntIVYGioxgPi/KgjG1A6A+z+Jqv33N0
7eZZ4sg0QaggiIR2tD6TzrtTq17okkK6nqNvYV3aHqO5YSdIfOzcZ5AClBtWBgbOAedmABseKihz
U7+qgftlyIep1O2OygGdSltKMAJFomfLstzrZ/13eyl3JFTQcDLqPPSkAZri/B5VzU4tVJiO38+Y
p1AaDB6H5YDHQFrWVLfrtVY+xeasfQnHeEqdfjBmp48B2I+21RtzARNY8qsAX/JNLC+VlxnoYQ0L
kCdnltf0IDRoJI+aGC0r2iQ9tdWSujjmxAcHlunUK5XepYV2aGOfBwcmsATX1dtLSUI9tJKz6MfA
JXWuXlxFE5LIFfVzOXOkvnAbYGCD9mc5KElY2go8jh1PX81UKrzGNF+bcnxro/mblqe/1pEIkrAs
Zj5fbAN4moBnRGCEu5Jf7KoaDGkpoH7Y/KiNr0ZROYDwswd0Fl/X+9JmzwVxJxVR5gyaMQgqio8p
8qgm6h++mKrUEXttVeHstcEYsZJoM/GNKfcGYzzEZgqAWZB0PLXD3Tjd9/B2afs+xxWusRy9ep27
GJO9jIWDMdpgXDp7JcWDLCd2Wcc2yimfiJIA6EIUKV7eLOxLLfSMq3hVXwCHTKs0NBrBWtSVbVX2
+KC9xW79Np/Sb4ojnaIvKKO9kefrGyAQynNplQaZllmb4JmHNnyM0EICUghVe+kGQ/lyXdS+Uf2j
n8Gd4HbRWjWtV5yppYWCqF/0uROCJ08WDjDumhXDFgMaNEYZ+NNEMzJIUyETP8MLpTcGu+pFbSO7
2oA3CzGAouKu5rytmqRGqKbQJiaM99ePS2TEKmpPaDK+vm67W7SRxEUcownqY8okJeWvNSQOkKcd
VRGdRIEUvj92zWgo6yDi8WmPKxojLcV7Vwks4DIMgIX/0eT342+TOKpIHC1pDxmGcptJrx1rBTbM
Y1GPdtK3girP5UV1LoxzLejcpasZwQbS+pMaPcwZYHhoEMrDjYQYyMpz4NxFgltKpCDnbMpcHnQ8
m+DO5u9FYR36NrHz5MfQveudCLJrp52IKYiqLnBGgSjJd0IY8ZRXpQUFO085KpFrPZCn8I7BW5tP
xOlQgg1dGZH49zVYFJfeFUf5QwpAZXAcDrHg/to/DX++hR3Izc7SptLIABxj9GopPSihJcldQVYV
kMpUXWAsVP71MyGSx6x5Iw/jrymVU4X4PUme4uVjHBtvlWenFPHY7HuSP4qxD9kIgmfM1TrGIpss
fY85JS0WQHv9DuYvLlsGJo3oGDPX/OTzAogkOZFxQ1m66a39E4mHb3Smv0qA+8kVOucr1UUy/CiP
tRdp1Om6EVDc3RF395M0aHa/jA6GuZxEzZxCRspXl5w8UQ9EfmtKHc3oasPCG4FX2l0YXQfpIwvq
VZ5qbewluR0W5v/M4xDH6HV/u77FO6kg2PcfCbxHCqUu6yoVSx+Wr1H3DRUBT8m+JFagKou9lKcl
/5THdyQXzG8JFOOdlAFObVKpUKxCNEDie6kWXLk76d9zxTjPlCcg5VgteAmW0otru8RT7iR5+ifV
xkVvOqWnq8fcWUW1IpFmnHeyJinUawNyaVPbQ/G+NAJT3olizzVjX7A5LWWqdQhssHY9kCOW1Yud
JDmhA0N3B5fFT7prZV7eCJl/dt3BxlQ4d4AHgBVOLHSaAZARai9Tb3mlUdlzJGo/248nN6I4h0Db
lSqWidNaEjiDtnNDTXXbAdOn6+wobegY8eJnivE8JogSMVd2NDvZjScAiBnplxamC9Dp20FB/+HU
AfCyAaxJfxyM2ks605ksIpgT310agLsD3R0Y74hWzrckQeJz6WacoiEHyGQy2+a6+pU0OGH17zNQ
KCDgD974DBSfL27NZajGY6Pi5My9jQksl6QYm0hrT+AYmJ1yDvNMDnd+ErmRMdIFOfWXpMERWt3i
CbAknoQieIL3vbjJYWcRzyRyJydfKykngKj26+4TSL7ctUzsBozcIJuyryvHwsZrunHbpY3JTIDZ
hUtd9xmBAWp5DgUkdbmcyr70EmUSnNkdp4BBCxmJpl2mZZlG8hRFuLlnoD3aihqBtUtJRcjkO8HY
mRTu1GhNLEW9AccwVtpxKY33rHLUGSUGoB1jNBGtC933pnm5vpZ7u7ZVjUVrG28EqPe4ASYv7NFa
Tk0b3ltWjgHjwtMi/fN1UczB8NsGWG00ke8SBi9aaRT6qKNROz+Q+ZSUyDK1Ip6GvYsDq/hHCmcc
UtglxaBhryYH0cjqZofhZ/QV3doeAq9PzUPxIAnHRkSasd83i6jXeq6kKRZxLjsnb29UYObWqmCn
9i6OM804+wilbAhnZvbR6+qHv1jwqh7TVzbsTm5TT3JFbWY7mWxGOfBnLTnjWIZpQryFtcxv9ZN1
s9qS8zE7ySPgEcAxJurj2T9lf6Rxr8VRjTqrgCv2GeGXlUsgx6tSEfLCTq3wXCfupWiaJWZtkbVD
z8SKWmHmxS+Ss3zEh8KPP+vedZNnC3TF5FVuSMxKUJIKMevsW+30aR3ax4jgpqe0u4sl6VBrQDC/
LnD/OIOaCMifv+F2zy0xi0atjDvsmCm/N2HqrE3mNDV1qoQ61yXtHzQNkBKwACSQ+KJdkxJ1nMKQ
+MpD9Iy3lD0E6UPhzM+9F9rTsb8r70QjYbvabURyJ2BOAe8LeGqcgBrkpvROQ66N6l9o9/W6bruW
uJHD2X3SrEablBbx9fWTqsQ2xooFqyfShLP1vMCDZQXGri/lFcCPoum5kEc/qZWXhc7+dW12vdNG
G87icwklIDpKOMVtDXaN+1Uz7W6MBJa3KwV2AF4N2QIJBT23PEKt1hpS7A14RG/JoLw2huIsnegl
uO+TNnJ4/66GzSyhs91v3dllozjRDIaqEV5JZnMpgfbj+urt2/lGIOfcgSU9APUAAsM7M6CFk4PH
yFcnCO384miBG4ugNwSgDiJ/uO+qNpI5cwcRVxeuFJLlU31kvSgAY/arI8GoJ5KCAosU7R9n89RK
2qnAoK9Pqv6AnqJnVcpcq7FEy7l7tjZKcZavp1qNnhjYiRpIH/0n1qq5vM+n6qg4FTZwedOfBRvI
LO/CCevAv0GeDIVtPncQN501DRQSh1Pv9r/HbrR79WVw40Md5M74fl3e7tHeiCPnByHXl/9zUk07
3Wt9izee+nWY29eqEgHb7u4ZKGwANY1R4AtW5CTtRjMzoFmtxZOdm2QFJ2lu+qzk+++fSCjYGRiT
0g3rkn8I/2sMMjoA7eOO/gKCooCuzWFuYw/DgN//YgEBpYXGLxCxIJI/X0CqdnFfzxH1oyK0c/rY
9LkL47QrvTtel7S7fgxXDSQsYCvhxzWlJZdAG4hqIObGgzGMvmVTeFOno+A62Y0CcHQM0IbgD08G
ZGnhIqVdTP3C+KIoqb3II3pDP5fNM8ED8LpKu8drI4s7XtWIJ6elQqUFaMYNyrc5Vu+6iN1VAw0V
GH0B2Io63Pn+TOFcLZmC/Yn76WiMxvNQREEai8D19zTRZNTVQFbJMrjctbV2fdojFU59FDB8qyju
laR6va7JrghMtSJVoeDa4nubAJpJazoW1F/153FJ8cASdULsOQMYMfTANB6Qbbm1KgdkE8YZEqw+
9vRxeoxXgGNEc7E69YQMwHV99tKBYBOiGuh3ZIoyMLdm5jTOgxrilBaSfqvHmJnVo/pozt1LPmU3
ioqOgspKn+oYBbscrY62lq2CEt2edYBEwETPCQrRFzzeMgEnWVOh9j0rIe7EAm63y5xy0X5d13VX
DtqUgLWEprQLhq1KajsAMTXYu3jxALUAQqMkqMxEkOncFQMoV4ys7ZFYk1CuAIDRwwr1o05O4Spj
fLwUnKg9B4EqGQDSDZC7wV7OTxQ1hwL0XS31pQ69Vs34ZFTKfV+gA6NJ2ttOjfzra8ecAH8jMgpr
E5AZGEXlY7UGkxhlSAZYZXgC+pyTzZOfml8LSb1L1Zs5Nf4ittjKY+dw8z6e+2rUimZEP0Q4eHX/
guyUk4Bc67pWF0D9iCoIMksyAyXGu5X3szA7QIpKMAkMvuh28YzBurvkZ/4WIat6X/llkGGK2EDv
sCjhuWckW8Gc07W6oUQnDQQn4dsQvfXk01AJ7FBhNnCxZxvlOBsZRtnqlhUyBqcHb7tdf9I+yGvp
V079XXptvqTf6nvzEJ+s9/KpO1xf2T0vttGPR8VQSJXhGEA2lSTUShZnSB9G9VM4iJB6dqP7rSTu
7rfwVuliqUYHC/gk0Mt7W5zGg2rXuY05aTtxrb/I929t5jf5+sY0BwNYA/HvZQWQU9o9D6HgrAls
43eufCMAJIBtGYZYu0rqHM0cbFVP7aL7iwL4mR7cEVOAy2Y1C8TkyYBJ3h9R+J3MP/47M2CqblQx
llYnqQo3BYQGO0q/rPr73LxKq2hMddc9/TH130XdjZyQGI2uN5Ajm2DlrVOnYXTz2UM1aAdzmuzW
EHXAsNW5crgI9/hZQIxthj1Wbw1HN5QbW4q/XF+7C8obzjkRzkesEziCiAXL7jzpYZnd9lE5jDdr
BIAD8rH+QorGzU/6oQUhsT0LxkR237DbY8U5D7mbplBnnjFDwuRD+lL7iUctV//Ug9b8fjrKN/ln
69MiygnsLyumXxgLDUN+OzeYxrDQepp20Bk9fQ1rEktEvKj7x+uPCM7upUU1phZAfH4dPpTdyyw9
LqKpEJEWnNmPjWw1qwkRqRaxUR7bRD/OdevYCQDQRg5oRZWgWcbkn6g1XfIKjVWqr9EfJX3sU3Ch
6A+N9ERyRSBqL0akwNFlKRoZHMN8XF2aUYwJqxLqNCBbAhVL3K+HWMKMmvykkMCI9aMymEFdq65R
Cpzh73o0d9CoAVMA3weeWxfAn93UtJpkpao/jcUXXZdsNUYhPl0cExwWUlgcF1W9X8v6vhNNle3s
IthtdOBuAF0JlBncEZgrq1E6oIX6q4W6lE7swXi6vok70/XoMvkjwuKyvUk85IoRU5yyZkz9HozK
fq2ixTKZFM1WSpWhWBXqAfSHjb8i4rO1KSeePJap36xRfYILau+rlJZfo1q23iU1X0RNxjstoga6
pfEewRbILG9wfiRL1vc7gSoHF2x5bI/oN1fs9CF9pO56MLzkZ4zx7gDouY+plwcVyBzCN3IAhwJ1
Ui/CBGMbDILgYmdjzr6Iu/J7M1tAgoMvqpqPdHmdR+GraOd0nUkg5zrTMGcPc0jIb6t7GVWMN2BC
BsP74K7e+NXEtCS5iR7KQHSP7YRsZ3I597fCIHQDM+1AtGmPbLpcCbqjGO1lpxP+fE85H9hkklHr
2u89lR3iUHd4VZ3cD98Zek4JDCXMeDlFMNulH/sGiLJ6oKipfuGXjV29tU72YgFw1BUNfonU5/1m
UaOYObPPopIDKA63TRSbSrIDlnt7DO/k8nbRVe/6IdyzJpQjgM4JEC4QqHNrjnlYUqaVpvv1VD4u
anRH4ljwwt27TVFfgRuz0FYGT8JFCxXRFqlIdYTDL/Vts3rWh+brqh2Xtvwo3S31A7ggKmcSJoR3
FvRMLhdCzDSqSs2CC4uqyO7T7KYqE8cYkps0uVvmH5G12Er68a/XExxDrJwEkiFMZ3HrKWtzFxar
iRRZ/EzDyJ0LEVzHrtvciuDM11KLUa4Wi0VG9XE6pYNTHwuvClJMat8nrWvBD0nH6OUvqklnqnH2
KUUlMdcJcg3yY0peRhVQYvPBSATDAHt12zM57HW1CWctI25CDPYw/SZPd3AcfyjB6sBEHYDF2snb
9R3bu2PR0IuBGNxmuGb5rBaqirLZdKvqz0vprLjYTb1x1pHRp56UMrOrbPWX6GtDBc2ke+dCBbwF
GuLx1yXpYFr2rZK3DS53kPPI+UGLg8yTvN5meEZZaGe1PbVeJmQF2jvzmCdBugkwXujh4W6QUWuT
qq8S3adWcUek+QNAp6IzvyeDYa4wXDocen5Rpw60kU0CWrzktT42z5kHvgrUY3oPg03oQsEQlagg
s/cWZnMy/4jk7KZpOzDAZhA5gSGzeq5xgfSAYBu/YRIJBSBRqlIoj3NrtAnzAWyp0AaNaZiidWO3
vdHBzcdq44A0F8xP7NnpmX6cO1vquanBPqujEhQdhsA8Tr4CMCj5IEpf7BnmmSQu9tPnkWaWVOq+
HOTH7H56Zb0Tptu50acG0NowScsVjQmru1HHn+3jIy1tWceRFr/Vqz+FHjB63clRgdO6OsnzfJtE
NhqfwzvrC+bMnfx2euq/5EA2/UiBDMUARzMn+jSfhvfits3t9DlyGjciboPqn+oQLNPHhHYupbVV
P/UsV7Q7O3fNdsn4QYQx0qwxqvD1KQAISx/hkj/ciofD92qcZ3K42Kxca6uqQ2wNGrR9RiCauiix
3mDsFA0tsSCJxjw69/oAgw6CAtxnYHD+fQI2nrjt5TDvlkX3Vwp4v7WyjeHbWgrjTfbN18RwF1o8
dN1ah6sOXMHRjW6UQ4XYq7fTe+LK30Xz2SKd+FssayRrSiBMWZYnXbuNyvoFHWOt6NkoksN5I7po
aT2NkDP7JohXFzhA1u6xPI6OaYd2eRreRBe0SCTnkKw+lTF3g+3KddYrGR+7afTUXMQ3sG+DG7Pg
HJEKEse1S2U4vjBxsteM3EkYu5zAXrIcpfkBdxYx3zXthpSlI7ird00FZOuYHkc57eI9bJUxAVQA
RIfR3Zx/QWHNTvPb8JR3b1pnOB3SNPRezb9GkyCu2/e+G8ncwavyPKJADmEHvD/SG/OI1n1UxMGG
KTh0zDAuTsNGEBdBZkVBQonCcNQB1dVkjYpHU71v0QMoJ8vx+nr+TteeCQMaJIiQVNBVgvXpgoCj
z/MkSrQhAT9gZVML9Sf7VfJhs8Qx/BSP8gN5KaYbmJEvH1AdNQv7l+jZd2G2599AuSd2llILj+w+
CVqaHdWOvJtV/6tSDUFV+TKuZHIwYc0YmBD68ANcTRmpOlCgmK6yg04Yu8gwN2wzyj10kruVYkup
/a9f6xCqAuIYvKaAfb/o+kITeTt16gQu96hxVck3rci7vocX9yaTgEQYqv/oFr5Ap6yatDNqE2qB
UkqvX6oxcVqgQ6narUKif33+OGHc0V+ByIy6BoS18GiKm3h1/mQBiXEFIFpWHRMhEObFgecEcqEI
WNWmtgmxfv9LYNk52c8RXT1ozsJ9V71dX8qLoPVcGM/oW7Vq1iotW8oS7NF0cGQqolC5ON1MBKZo
UNcFwdoFt0I2NxY62NckMDRA9DTSN0CgOMvcemOPuePr6uxaPKvrYebWwBAoH+iHLQmRPYWw/yxe
lN0bzji54QO6h/zpUAOcWvB8213DjUzOTzZrb4VGCZmjqQOQvQMTiyywQmZkvNPaqsV5SKVRaDUM
chKUU+ySArnX5mRgVHLJPq9V7JWp8TcLiV525LxA+W1SPkuCOV469M2cBNIBgLfdofwEOEcnC6TR
JYMTvVduGYiMcXf3tkK5sKhMlLgIIwhVA4s62uAAiRPZqd+BOGYS5NZtZ1ecHtuzUHTe4FGKvBAb
HMfqb4I+lSTDqpQEus46cjTN5zqJTmV8lyGgENjnnuffiuK8CdoqBjBnUthK5oPx2VsP9U1bn9I3
RoGqfO4eYw+ZNlEEeBm/4AwCUJqVKpGRUviLwFKSkqTETAK5M0zboBU4Cwb9MziNDkOdvJNouAPw
tC/p430hK4el6r7GaSpoELusvv/+CnhuDLagCYXvBy7jKKch1fEVQXjXvc6f2MAJOVa344nBlS8H
2cVcpSvUnr3u+dPDuvr+I5cLTNUlj/S0gdz0GAKbnR7Mo8qQym/JIfyLq2krijMlYprR2JdGEiTZ
aV5GVxsUZwVNZmyiO21RBOZ0CRjMrShnThaSU2aRQDMMu48uxTz9h5Q6GDHIcMHrtzMzKi9zIze9
SZ+o1zooHQJtTmDU7Ea6tr7cjZU19aKOOb4CY5RN7bS32aEJ9EfcJFllJ+j3dVqvOdIWJYLMlSZ7
lmxdxKu2G9dtVv53NLs5xDkZE3B14yMmvD3YM3EBYDuepT/bWxWom6jYAhnpBsXNFrQzDn3Fl6R2
uLjX12LvLth+BZdogoMpUi1kS7GCBkEBRokpCuqYr7+y2r/P+kZRQM6Mda9AxHIChoKHGrGteVqA
7mP7/5Nk2tUIRDKMwxs9anzh0Rp0PZozuI4qMY56YX3WJFWg0q4IEHJZlom+0Av6yUzXWrM24zQw
AYayxNinXpB43HW7GwmcB0jVvKiHEWOMcL0j0iNIdbYk/SnH5ufr+78ryATwiAKkucvX2tSYQ2iW
RRqoWv9ZjYEyMtQvfSTs9WExxYURILwGXgh4qy6JCdR2MDHIkeIFMdyC7JE6TRQ99SN6mKo3sEHK
NiAh3CZtvQ7QPUoc4YGaCfOBe9oyAEv0h1FsHt9M2JraqrZ5nga1oa03jVFFFVAl0+LX3ClF0MSV
7BRtbnplO1KbvcWctpabmzipu8e60WJvtO5BM42RgzETuMY9m2IsbxT0NHj+8PFLj4dPNrQ1o7zP
DqFUuGh8FPm9y7gB5DcyAfIkw8i/bDBs8PoqIgU5bDjfldgg984wgZw4YONrvdVhB3LU3Onw79+P
54I5t5/nMTAZZnCtzagEtyQOTBXJwkESNdhehp3ncjjHXurqkq0AEgwSSTmFzYcZo/IygIEWwHsq
AC7q4vn68bnsgcHp3ywp30emDXLEyDHiQEY+Ub+hoIk3D0h+gibeAIixg36yrnonuS9NLgUyGXC9
BLt6aTjnX8B5cGPqhlWNsKZ0VNGONYEfQ8utf22d50LY8d748HbpugZw8HGwWKmTgWgA5KbXV/J3
Q9K5h2AiAD6ENg4N+IDs7G5ErHk9LFRd46D5ZQaWO9d2hfj9VaG2+pV+jLcKqr6Wp30lP9pfWmcb
d0BLyoLlYXClIPdYF+T1D7r0Feffw7nglkopRizwPauiALsPDMDoqI5+Xhdymcdn9kNBCQqETSRy
+T7Z2OxVE8OxMaIAqnqy4QLOlFXWY78EXNETEuMaygfxT5HV7ETYZ4L5lE5PQfUG8oQ4IAED3CwC
DP+gLskKMf8P1gpmH/zmovCDciuAJeF6uIM5VkCrBjVFEmgLo6UoHvCq+IqG7yDMU28i0X1hFcGi
V4VNxuJzUubeQtRWsKN7J4UhiWmWZaBNhAcwlltAtZoLToq6ot95iofSNiu9FJzHPSe7lcLZzSR1
Q7SYkAJkp9GOZLl1jN48maxLXhlaER6MSCkugJ/nsi2zgbk8vdDt0ajuw3QSJF32jgIBMhUgDpAZ
MQxORojuJ7IaKhbOSiInqSpAPOSIS1Yqi1Jlu+oYhobBHEDbWLwXiK0yoxGx4gD9TjeTpOJ1GQrS
H+xrL2xxI4LboFpqjKWpjThQYi3ooh5dpWPsDlbz1K3kq0J6Udlz1yJMvOcYdiRekpyHhi3oiiSF
uCPmr4kBFtfvQ6/Y5fw3tyzgCP6RwznpqgCL99RIcVCbGTgZXvQWxO+ZiIF612VtxXC5nREdML3W
QZ0B9FKYV8RUMwA/PBXNdZiYdTHhRL08cxsUyQVHa9cONwoy49lcEYpUanUqQ/IK+AALBQ1j+iaG
vd+zD+RVYNQY2FJB5n0uBbxBEsmbBNkVkOgE5rL+BIlx7tEyqd2JNIk7N92P69fAnoWgAo+8FZL8
CsZdzkW2WkzNLEuToJMae8wip59/NNE3CUzR1wXtreBWELeCdIjbQo7hh63akmxTB0VRFf3qmlHQ
nru7hibuctNCSyZQQc4V6uuwQQdykQQzcA1JUtlyp9qDimbT4skIY+cvtNpI4wx/KYxmiKMyCfJG
sWPpdgRPLLbxv5TCbVJUSlHdLFUS6GC/iECR3Y/Pg5S413XZNQU0nBiwBPYA5KwPSNLpMhFIGaqf
WXHfq4lDZsUOK1F7vUgQF5Pr2qxLyHVji9A92iL3MYe1rWoPRlcIFo4ZFe9wcZL+UYm7/HOpr6wp
rqESwAGIfkyTl+trthf2/xGAG/7c2orC1LOiZQKQzO7zz8UUImGvgPTpcxtHtp6L1m43ekLE9ruk
g4IVfyPqBbESFRB9gQqXNNmktGBui95W70UWgsR01dfuLVISS7eNZRpcko+Rn0c5ilkU02yGPcl5
dLq+CntnG894CpJOBJXoWjpfhbKNMmktF+TW5PaHsUjTWxiR4XZpEtG45N7p3kjiu4JB+DVbI8u1
K7hhIno36q2jDIm/6EdDmNnfVYsAygjPdjhlnqizLltd71VkoKsRCcHR+oUX7LtcrIKMy+6WGhs5
nGuss3Y05RVykLQn9nqbnHS3up1z8OzIaCU1BYdCpBb7fXOXAdx/NsJKgzdpu5tKnl9yhvm6CGxi
75BvlWK/b6SkCS0IAHSRvp81N1FGewGh+aTMdqEq/nXzE4niHde8khrYsTgSygSizTa7CZXoUdX7
F2NURXWzPZey1YtzXk0B1lZpxGZhsuWAbJInTFuKJHCnyVj/Y3aTRo9zHjpoLni9vmJ7buuPEiC9
Pd8cRUXcmUtKEvT96MhDdldUhj8y+AVrAKF8A7piQ2APuyf3HyO/QPi1DCslKWCoA6mq0KrceLnS
2d3s6y3SsX0piLSv2ziysecKarRKVsKKR3Defr781MfqVAJg9/oy7hmeSQCGCgJIYBLyb0tNjUDi
00oInuoBQBZaX9jZsrgApLs121p3/ytp/Lu5Skt0wU3IzLK+q1PYtRMg6PXCloFnfNAXdRXs2J4d
IizEWwhJEeTn6PkaJvDogwTkoKDWfhjq17T9dl2fy+EZXBaAC0D+l1FZXhC4rojls9yEgEjT/LGm
ttRV7iQ1pq0k5B5kQhR1du2j77rIa4305ziKUj/7Kv75As5MerPVJ7nEF8QJOGoto/ocg2T6upp7
pgioDB0jWzIB5gN3nGM1ka2QJGmgRWPoqgUSnXSCO8Rs5l88UjDuJKPHCpfWRQ/LONQkiw0UB1Db
ecIMPeoQ5EeYpQJ3yz6YC6qANI+WAYDAEgQgnLttTUSJidUgX1yWoLtZesvpZPndSMjnQkmepjk7
9OPYIv0pCbsBd7zImWzO+06zVS1SB9mZoa4PcqqpgDUEW81z347LS65n0U0dSdQpmmJxql4yHgHb
unpFGALcEilw5dQOaOcr5wE50rAK3dWinT1XQy5wDfsfipw6nnE64Eq5S1ZDeJuAmTMNEmq6C0Yv
87zzqvUbOvBuq6Q/XrexHUeEZfkjjf2+uWzjMNUbHJM0KOTKs+hip6lml9qXQg0FknasGSABbGBD
1yyAsXJOQV8lKwv7IQ3Q4Oz288/cVMBxK0Lb3TmXBgAXCJACTIye8G0GcRlbEu2yNFjG3GnMzyty
9tdXTCSBM6S8wtRL06RpYDSmE7ffw+XluoCdKxZDLcTA12t4jPKMGqUuN43SQIXeLO6kGK/rzgxD
p5j0h3aIAF+bYVIoVoPrUncMAW1kGHtk42isuf7cELRoMvu8giFE4wiMjGScjkpvGQ4dOjA5Rrko
dt1bRoWNC8AhADyJvyPCXimMKoY5RFMfhGH/UeCfCrZqx+SA5PBHBvuGjXEnbb8O5tRiJaf+Dk+j
R6ObT2VF/m1rJZZLAYI7kCktBbbN+elKmlojMqY0GBjS57qYB6A6JPZQq8DvTmuBf9hdOGCZ4GLQ
NUCZcE5UsjCMoAGBDdnGsbTb2TzOjSzCR92zBkWlQP0BBrpxUXSMMWu7JD1JAznsv8vxLyIV9lj2
7qzof2F3bEQMdznwfy76DMN+tNJWXtJAmaqvlh66pqR8XWTzdknnj+smvrtyOqOqUUHIfoEzpK5m
reUGxS1nlnEAMh4Ao8QpERjd7tIBeQV2jYGtC5ihUTHCwmp0GHbejU43rSbo2KlryPWJXUKHf68T
MQ1UwaGWRfiBmNhsl7QKR+T8zPqkSfVj2MWfr4vYqxcaWxncHYF5+XZVc8iQE7X4ohVK7YR5Ljuy
1kcPyGPNdyAoNnw0MmvOPIAPrNaswmYlYztKFv2uxaDSDe374sYc4beGQVdPSNZKJ7m1RL1Be3sM
YFMVnC8yAkOeDqRYiV7UCU4HCZP3OtYyrxvM5S+2eCuEcH4Fs0JZacBmx1jyDBM8iPi7kIH0pAmm
c/aMaSuJ88roN8ibiMK1mGjpSUDFU2elZ3Qh0kTvgl1mH80FZ6hxAVUMVsvo+zgvRtB6P+oFlOqr
uD2NZnGvouzuaGUrO7MWjre5qdVAdE9A4DRJ63FeE/W5jiPzMI+rIjDrvTsQM+Iq8spoZ4UDOl/h
ahiTLsPDL8hp7cV9DAT1Gb2zSjXYS7o6qE44UUOeBEvAMrz8EgDV3oBIzK2isHsuNUmmFWMpchqU
6o+mPMmh6lTD5E1J6FI0WJeRP7TxkSa620vUvS58765CJp3IeDiB4o+/f5NOio3GgMdNAcgLwj0f
hBCHuRGNee4t7FYMOz+bKxFVPTWVCMQkkmYnSO0N41NJEZDXQR019lT+zR1M8YAxgUNFgEbFmVVG
jBVU2FjTAVH3Ujg93mbN/OP64u2desqq0qCs1RH0cXciCTHE1qQQEqags0paQh8sKTK/XJeyu0Wo
CGsEeQ+cSs48cvR3Fv2CtVOmxSFFB9cSOaGwl1skhnO3QKaPl7bCNRUqixuiRIUXgd+oo8Dgdi2B
aGg8BvYUums41xIORtEDoQ7nXZEnj44hhkWHdnaoFiZulgHpT9aW4nFUUhH8xO5ubSSz3zc2SKPG
GE0F69jMFIlLbJ47LIP/N5v1Rz1usywg1Mj5DCGRFDpR9DICoHQoJsFNsL9Xf6RwewXmHpVUTJVJ
LkBUp6OiSE9Jqgn2SiSGs++2N2kNAgtcOMtbrSzHrAMVQzkeri8Z+18u3B/FCcLrQzHhhc73RRsm
upJIQ7+blt4BK8wp69dKmz1gNoJNTCBsVyULRXO0V6hobOCqbVZUgFNURbEyw60yWiAmqAIr+35d
o11L2wjhLuo8nRIMQ0Cjspu/Ndng5VT697ku5Ln+6MEdo3ppmlmLTDyg+8QFfoy3NIt3XQvRUnHn
ZU6ahIE/w4WOKdo/huhTmhhANqibz9cFsQ2+MICNLuxDNgdTJ8OiDiv2BE1pz8YgO02rBAog6SRN
v01TUI2VtWGviSV4QO0puLntefeN2Z/WNOYwDeZExzxuDcKtOY1+TS2YIK9ruBdPbSUxp7jRsG3K
DtUoSBqX6lT39JmUsmcsstfq2vN1USKluNMUpzWJygWi0D0a3VTRSLyyMecn2psi3KK9fdtoxUO1
Nl3eFnHzP6Rd15LcuJL9IkbQm1faqvbqbkktvTA0MjQAQW+/fg80O6MqFLcQ0/uyd+P2DWUBTCQS
mSfPgQ+mqxPg6REo/SutnksTEJG1u3PMNurVH9eX9xvrLTrLqVHhbNmKrW4OoHXJRvoQbhaZpfUV
JfqHre0YtOfc29JUosauw6XIJJnaXqTCpAUufAucsRc1MiVbbLx74KiQpvnmZPorNZyk3tYtnDuv
xZWySjx09w10alEI9CbAP1vNt3iKm2M/xJsdAR8ZVXdeF3OhTvMw9oH2sf1CoyKWUbjsXdWYS1UN
CLiBTEIEGKVFP6ZtkwM5qG8/tMaCICkdblTifs/LufExRFT7THcknZDdswL4FGYaIRp3AQFaHAv9
6K4kSUkVBwlw2fnDaISlsR6GapbOAO7FavRD/jUn+FMx1A1DEkeSlpmhVbmHydEeshqCEZX+xMwK
EjasjUn5tVX1u8wY3lTm/qyKPK76TXJ0d2akgMwwdR0YMQgyXpTggMxAQ0EnBH3V6pMWc7pxEGR7
mPfoWKRhxKOI3wGEOjMpOJjdjK639jBJ+sGvqBtiWsqf3Tq4fmx3oxLokFBeREsNn/Y8ADZjPqqp
Aj/WWsDZnXgZADvxZOCW3fN5YkW4sdy5mouBwQpKZiFtm6geHlX3rz5bbhrZxNOu3wCHCvJgTlIs
vviNsjHNokUcsmkFkNUC1i4Z4nX3/J2YEFxTq1sbBRCEcmTh5dNkuNBZyDEQzzIDszcW+66xyg2n
upWx6+4Z5vxgBupieyNlWal4nYZJh3WaFwgPrnCNNHcw34MRWa/fIn3MQHs/jeF1L9n7fhjs9JDY
4KVzMY/Sswx68wqKs1Btfhjn8Zs+j69KRxxfX9SPW89+XLe355Wn9sQNTl2FtCN6HkNXv7nqAAbe
5kfTKZ+um9lzFWjAoSmJtBPUtMKVPPLGpNKhkGXrLTh/3A465+9JoiGsg/4WQOGXczaTPbr9qCx4
EaRqwCcGzHmIyzHWeiCWRlkbcnfjgM9EtwgDwBcjKpWzoaajoT402+OxM73PU6XfYEpMkjbt+sMf
MyJ4Bmd57NYWZkg+fJhSfB4AJtcRNw8NWP6e8hq4uv9ZlCc+DaBhCyoNeB9Bp0hfjoOKmcX02Laf
r7uDbFWC16lU6cBgDK9T8cQFs69fNF90/MeAOcKFKf51a5JPJWKCvMHRF8/je5ha8axpQLsCDFpK
XHwvFQRkFxM5GP6Eh/M1nyS486o0qTXD/dwMsumlYbcAPFWU17JyjOspCvQeNLBZjk7q3Gqg5Imv
r5JfU2JWeGpfSLBLVVFZQ1CJqZvmWBi3KsivoP4Jon0J9klmSDjLcwpmeqhK4yyP/YNiQxPE1tBN
dn+wtJINIe3bgri9oSMHu+hVuRYCh+JiUW3d/GR0xTBglYKxSBk+uayRQa93oxQEXP6xxv9+8gk9
Mq6KsW6oXDTL0zyWX7W+kWzeri+emOB/PzGxpbRBQgUTLZ4GTqbVgTcOBy2134F+djBwiI4vALWX
QI3MS4FA7U28TIrPFgPHJRgQpqKQHK1Lzix04JAWq5BDQNy47MBZzuxmHWpZFvilNt+yKjvo8Da4
V1NPidFd0qI1z+swbSY3HguW30D+sUt608FRdNP5m+7Wk6R0v/tkOPlRIvNUjcn+tXRRtNFITI9a
3DwZd/09ypNJWQb9m/pmxt2H+mU9sEBWL9rNG/7sh0gbZenpMnUGTLdplvT9d3d8hAyhTx0IQ2mu
3xgyGardUHpiUAil3moUTlnxmuWkh3333azdYBgBqCd3qil77u4exxNjQg67WOi+o0iLHk9bY/Yv
9ct6Rk1Z/cKUOnxHOPM0D6M3nosylXBQbJ0YzCxQelnW/lc1YObQNsjXsazvKub08XVju6fSs9A2
xGuLw6fOT6Vm6FvDeJqZkelWBWVAPTlv1bRJptZ2zLgYKAJjjeeBR0+stiiul28NJD0SY2BPYzY8
akv/UHKmi+vL2YljaH+imAjWSij9iVUJu9Q6VUsRNdn8k004lWsp+Tq7K0HxFf1jLoAiougcaqba
kiG69FxQ2WmMzC+15gtbFJlUw45/u+ofSyKCbhw2JzUy+HfXTL4NOGBher63HPviFbID0fWN2zcG
9gauUoNGnHCHN5oDkQYKp5uz+wFatJB3C7Zy9sstO7pGlVy3tlfIgegK8kdQVXqAJApuZxWjmq85
iimQmIP88lz2gWksxxQAaXSLErXWitAAowdYBlQXI2jk6/UfsHOcMWINZ0S6AhyA2HjskfhnpZmR
xJynt2zWKtCD3HvafaGqz9ct7W4sXtm8x6diYkXY2NnUtszIFAAAPL2Ja1waETrVxxR8201V+s0k
lYLZ9VAXrW6Ob9d18UjnndNVLX+cOqXq438RmD2NGHUkHrNvBk1DF1Aa/i3PI4fR2YNjVdjCroda
KZvVbxvO9NwrVHKmLyojEJSxkUlBvFEDPg1Pw3NLJSjaHLM3xsRowxG7l4BuKFQCywtXDXTG+aHv
ExLL2EVEF/nbKtp7vDPhXczZauZQqUWtj4mufVC1r6pzlzng55cnEmLM4oYwzotyPpqV6kVXgk1a
rjLHHTHaOkcguAjylxGkFkkXWTcoaLZ+/kE2s7u3tlOTwtU5t3rRY+hiTIjp/Kp7PbLZkNRl98Uj
7HDd/y/yJHF5wlE3K2rOTYrldeEUDq8srBOu6zGH/Ss03w4yQZbfEhGnrwHRnuAtDQ58XkNtI+Ei
23nplz9QdTePzm/aTIv6DKW0LOwPKyhHswBM2NDTm8Ft4rwWLzIfEnMi8bfwM3SS8/bWsm4a/7R5
7tzq01+GAS5IdqtAC4cxEJv9Z6Kl3wY5Tgv8TpyYSziUmdpYC4iixwTwzW/LFMwft7+8h8HvwzVU
ssCqwVYrc6YLFmfRqOBNEBqylEyFUROUsfFwNH8WURV4Af1l+yAkullDU07suuvCJysV3ArokKoF
1SdfqRY7MWixi6h8wZTWzQYmWRa5qk8e5RPae4cVDX+O9LTw5hTL4rSveS6FqGB2NW6nIS39yZRV
/vfWdmqE//3EbZQCXDCdBiMQtXrMaxaVlvtSA7dqbenH68dTjOL8252aEq6n0RvmHO96mHJIXDf1
ByNP/8LUluTCl22b8ERnQ9EZrQszxMC4csfCoskkrYPdawL3BESmcc8C8CssZcvJiGQD18Tf3Kug
Ze/nqHBB2+G+QNogmDaQnB22H9c3cPdb4cC5QMJBPFhMnOza7LA0Z0w2MLiVU+8bDCOp0BqQjfJc
DF7xT8W5vVFxBtoYqmTnXtG0mChWF3j8FKtB+ks7kHsSVHfrXR03970kYd+LXKfGhA+m1aVbrwMi
VwZRi7nEHrpPK/vm1Wk0uG4AzE1wfR8vSMTE5YnFlSlFO0b7faDnqH1Q75vcX+6qaPvsReSo3HQ/
+1frZ/5Bht6TGbYF3NeUqXjaMXxBTqbJfpAb65BFJDD9+riCiwQ3RDIkcuVwsWr2e72cGglPPc3G
q+X8c66YjHUUlk1JR8Hstb655S/0EP2pbQDD+litAIrWkpLq3ilEifhfk2KgNlpFnyBymeTOT2U9
5oVspmP3Kji1IERlNWXUVSdYMBMjNvNjsX6hj9bgp+HgO4kOjj+PRGCL9/NIeg1x/xcv/lPbfPUn
UbMpoL0+GPkENjgL1W8tnOc+ytDi8/WPWYR8MTHjiUH5xsGTo+5uuq/y62HfmYAq1pE4Yg5JfFh0
gM2YlkempM4DTj3rTX45BSAAYP6igqmsCCDUOt6MBVq242dZGW832eKg5v81L9Z/UN+bt17B/qs3
5NAowdCh3ssOnBYWogPJlB16uwhkOdfeJeLYBsiiMIyNsSHhq+fFMjtmU02JW85BXzbhBrI6t5EB
xPciIJ/gwbsPNDAgARDspG4PxJ/Nv/DkHq28BNfXA8OHBtjg2azL2B3qR+JqCaVbiNKKv+ru6/Uo
tRPtz36B4GNLb+CZXGB/Sftglw+A+DtA4NZEEgxlZoS8EVNeWlp3MNN3cTcVNx2pkrLr/bmQFGUv
HuKIQmjzAdagwWk4b/L5oVGcMVdHDf46YCw1BqvIkZLWC8pBDxavwUyG+pGyLjEz60ZrUskrfO/K
5sP7YLrBUCLG/4SY7/We67Yj1mkDFBqt0XzfBpbjjzFIQVOfq/5lj7Km904QPLUpHpG1Noy6KbFi
reircNm6r9qamrI3K3dFIRhBMlnDdDnAoSisCV+wqSdao5mJUAtkbR66N+0Hzs5sVdFk+UtUh6uU
iGnXaQCmxmgnBlAu3pHT2s92NtIpcYAKbzbN78cxmnLnuBLJKdi5uuAzYP3gCTBGDoTPlmqkMZYB
550od8b8oPRPJkYaMi3zs/zY4f9NN9ktvbe4E5O//fgkuGvOYNQ2X1zZHSovjavtqTHqyDJfrh/w
nVB2urTfU6AndjDwuDCjhZ0CVXvWuS+NqhxMWh6um9lzwtPlCDdxWrbMWSjMrGvtz82jI4MPXHQC
+MF2wZeFTIxPcurCwc6t2SoxioCFfLKTNdKjHsydSIiHwcc4Jw2q1wE0ayBBz5hfLsH25foCd/fx
xLywQACjTWbMMN8u9urPwKT5aJ4l/Swjad51jBNDwp1Am9ZONf7BFOu5fp6Qa6jg6SBqfH09u6EK
1GNI1HD1QEtO3M/CBlAf0T+Zb9pPW2hh1x65uNYUNV4AZY44C2WNrN1jhrE8jGRyvKoYHYF3AlMA
OHWS1m0C2iBbyf/CzMvqPKdgiZlQA+5bmUbg7nf7Y1OMjo1SDVuHwZtkKrsPjZffWov52lq9rFC/
l6kAXvLv4sR20TgAAzVNMDTEU1h4QROnT/oLtLF9FBDbFzDbSu7U3avu1KLgkqRwRqwMUatzi88u
scLO0o50fsnSGZWYLExZGjfDHBNd/yFxnp3XFBYLEAgvZAL2LjzdaJrBT3uYVhh2tpi/bbU5+M1M
fwI3EanZGG2a9T03+rtFLx4aDGb7ngKpNF3pI7sqDqTo31BFS9aSvWm9rJK7l7Se/Tzhscc8u3ZW
G9+isMefWb+9AlcMDnKz4XwHByurXwvNfuhVZ/PZMPy0c7AFFNsWZ3T5YK5p1JlWpBMW9tSOJDu3
548eyi1Aj6FrhHmO8/zEHgvVWSfsGoiQVeoPr3bQIJU+YCA6QTEPORE4LfwCwiQSw3sR+tQwjzsn
F0Hq0ErVlxr+GdbfWOrbgWMe3XD5MEWq7tchcX1AoGTP7t1jcWpW9BTDclcMek1J9SlNUrCEIYtt
UOSGwNuScMrBTjnI4oxsj4XPP3XUdCGJNgHOoMSbmh6crY9SL5M0p2U7KmQNeZmu9cx3lEGLPseW
Ku6n6x9NYkHsmFGtVfvFxTFTGwpG2jzQ53cUmZyT72MI1wAo/azepdir/G4NwMvdZr76sYyLe/Df
WCC38EcwM8y+7HG7szJ0HF10kTiK7GLYiC5pRTUDZgvls8aGIKtkM1MXdHVIGM5MCF5AKugLKgU+
D16uVu6zoxpxSaY83NoXgClB0RiofonhI5kGws4NfmZY8ItZtXC/FVibW6Z+k4KVCiy7en+DMkZ4
3T9+s8wKWTnqthrucUtD90+cppq1ZrBaE6Y6Grj32YMekEO9+KriDw4E3SBUNwVQlQDctrwpBv78
CL3X679h57Cd/QQhrlBNrVzj92q97KbtvQgiBb6RFZL63V4ggR2LdwGBCbwYtXKHYZsdnq8oWagH
PP1TohZJWGB/x+og6Go+X1/Y3uv8zCL34ZOIOW05ZnNXWAR1KeoMSQMRxw27asZ1/Fu1Tnaj7+RH
ZwaFu6ExumUAv8aUbMvncYm18aZ18kOmfmog9jb9pVqyjvzeRXlmUfh4zAJwx2tgsTwWh04PNtXH
cxVw+OFXfrAPzQN/sqYo9gSeFZDP1zd433P+fFHhahjqIffmFcap8WtRRn8g98AIv+PeO1uiEAaG
taohiY6v2EdQrHPiNiEfvcBYUbcCE0mkHtKgl9Fb7K8MCZKLGWrHFlEbuk1dVpuwOeFm6JrPqXdU
0Pu/vn37Ac76Y0XI/8o1L+oVjOUJw5MrQqv6I5tigqJHtNws0fSwkJC00fh5e7pueN9N/9gVXihe
1kNccYRdAPgSW+3boKH9fdZlkN5Wj1vh3LvbEg2FU8lWzP/ly3D3x7J4ItdOIVqKfXVecsg8Ny+Z
Htt35vfsh3ubR+VHVRZg/4+o88eicCShPV6WS97glWShoKO8WYc2MCqf/ULV87W7aRJbEnVkriOc
yA5k264HOp2EbB9LzKqn5MtSvSNBwpn4syrh5NkbYwopYaRSmsBe8ehjY1DOH97hJ7YFTg+OqwbN
kxA/l3wjLMX5bgeLoIQCUEq9pUm/pk/GlD3Ns4GkkxzyqoquG969gE8MC0feIM1UZMqAHDtF3XRF
wQok02DI/Ux0qZwH/7cuXPLElnDZO1VR9bbOg1gF9lbD/rxR89NYlU9ZuR2sNf02O8p7XOSPSZF6
XlNW1rs6ljc0UH3TNL91DHB2vSMz5KDTfz6fWHABTcDI8cEIL47xRubu2dLrFUIp3c3aGs/rQO5Q
2Y63eUkGjx46lHTxhN9eULXDjJNppJLDv/tRkdNh/h2gbPyfc28q+2GhGpsQUwfLdxQTcfVtanO/
yWXkUTJLwhGcbLYZKVuQvxnZkSxHWk4hOsrAmUtyGh6uLnznZEnCAUlNpyqdbMbV1G7B0D+X6dv1
g7AXTABlQkGaIy8v+gtbZfcGLVekh9avtPhOvTfNePlvJmzwkKm/x98NAJTRxz3/LBnyMlDpcOCZ
davY3ktPNr9Px+/XrYg79dsKuopghkeRFkzk51aQFpZka2FFrbOvjUfioq8lC7kop4g2hKhBM3M2
jLEgiQ6pSlwzD0RTXpexQkWx2767JivjqTVDu08fmZX+vL5AvoBTV/jbuAVeHWS2KEEL3q12LDW1
Fsbbxmv8VG9/ZSTVfKItpQ+IphJAj+rbdZP7e/rHpODmHdSlexPS6wl+EnD4xIIsb51/fo8R+B4g
JmBI+H2/nuTQm1lr82BSAgXECq88fdqCpdBfrxsRE5K/N++PEb7SEyPmDO4lEAETAOTpYTYwW2gx
DAptDKjcMZo1tCfS7KCsi8Tu3g7qBhfPgY7kZfsOxSylLRRMAJA5qz/2Hm1j2x3Y8frq9qxA/BzS
BSo6kmAyPF/dOhUY5PJqkjiGHSne+qhpRBLrxTjBNxAGcE1zRv8LJk10zHrFaRlJGk7EWDSKGhi2
80lrdVk5Voyt3BLQHoCBc1T/BbrESSE+4XQtpnAtFqqgdTJS1c8mDxKfUpilmC2KtoQDDRk9i40F
bEG5Og0W2zwO2gZ67eLLqtoHY66+mu0Wj2sbZXr6wVOJ4S+6lrSFjINy7wueLlqIkb2bQ01vxg9p
t9FvcxRZWlVyO143ccGErZhjP+QVTLjD6Jsu3sWdpLcpJjrnuwnQzrkbap43AK8DC4bKnjZjoUEO
cty0mSNUJyLOgwJA3hhc9/29sMjnAOGdFhrkIjPXhjoRRAgbxP2cOj4YIlZftclnYwbbiaoTfzAG
WYV27yycmhTC4pAq5mrVHbzGnA5gOAh0HcolMsoxmRXhQmsaxXAUvpuEfm7LT6ly34ySVvi+S/zZ
O8H9M1ptBh6hJKlrElpZHvS2xIJsEYJfZw36zMUGC45Z+GxcUCh0w1HGOLdrBfQEnPFUNS7mklpW
0qFVYYVuT3ZRo76EiFF0h+uetkeHizwJORKKkbiARaQpQmCP2DghkbG7uLD00Jn7N/xXkVe0R3ew
XrVhDV2v+65CSCGY8newuKMcip4AmITg7GIilfebQUplRAw2tdDCnFUxAtnbdjISht0IDK54CLLp
nP1X8DyrXtXOGmacYwV8hNVk/TX1BVhxyZL7JMdo2To+q7V3MFXlcXDKG0MnT063Ur8g2mdgcW5X
U3uYLEWy/3tfGTVMzC6gv4v4JfiSggkK8GZp+Fkuu+lU95Wy+hNj3TsuU4ygQJEZYzsWWjDnUUwZ
QM7mKhZA/l67+GUL4mjQ6cmq23t7fGpFOHq5TuYJNMEkGYqPdXGjlE2k9D9rr/mPDwgekzG0DFwj
Br/RSeGbepL4eH3VbR5xSOIhgQytqSZfSo06kmO+F0iA5UfBABEYkwP8nj2xwvRmI02VkmTW6mQ0
erw7R8lnuShE/l4JnBKAK8NwbVHDwCp6y81KjOtw9LN3GCBhvRwzL1Ki/LP76AI60yohugWxFGHG
7y0x80Yf8x/L4li2Wve1PfPptPKofmIxh/JDtiF2b+UIyd2NtFzg2AFPguy48LnSqZiqbYEpHXNi
XbWBefsdUle4bjWMi4Kc0zbFC7Oo2FhuE1JhL33Mu8+0+n49TO5dyJwyVXPAanD5opwZJ/sv8Gig
EwZR569Zp4D9TvU3VI43qEhet7YXFE6t8Q098bxqW1PLasDnUZe2jQhUW/pjo/XpE1BenuQ5tG8L
5wmc9GhJifmNuhTa2izYub5GIMww991/Si1J9N3zAHDk4hULfBryXyGJapuZbFqDRBvEcRAIrNq3
SSkUSdK0b8RDbZI3wS/QTP3WNa1lIYMBnDNY+y/N8On6Z7nAjvDTijP6jwURvFTOjpPqDq5k9Wam
ADWbQXWT3XBQJnJn3Vd9PoMiscmjjHhOT20KWzebFRSZJ9gcQi2enxnzlWfeNGcRwOLMz2JZEOc3
zjWD+rnzOYx5o8LzDlzMgQIs2GD8pUGRR5vGQIHCWzHaUSabyL8oOItby7fhxOXHrEelwcTHQ5uL
euhamlGdzGXoBMRLMsgSv3drQSeOUw2nvGCCalroDGQabHahmwdGjMq6CyFoH6qLiYa3c5xHMjjC
3g2JWfZ/TfK/nyxTb8BYh7IpNre3DoMJSqSsYYlJu+cWTTfJ4+gCxc03FchLSL9aoCS9CLzDWrbm
RpBbAQaQbPmDEfZ2jNmNhKtrW9o90tc2pu1dIZ0l2osqwKc7Kgi6MRUnTteOKKKq0IsgiZY6Ppu/
F/39JA2TOwfew0ySi9OOQeEL1lnHxE3Qlwsef/mH0n11K9mrfWcVpwZEEBXR6xakWsgZqz7ONzMg
7j0oCSRfad+Ix6FvjgUNQCE1KzWIJ1SZiqBCH2b3U53fpc6X60Fkb6PASKvzIjLGnUQTpJwcs2TI
/vJqw6gqZx1m2epIFrJzRwIo+8eKkP0pFLnnlNqchIv0/sa0l8bV+yBzlT5YDOV2oZ0kOO5tHaC5
NldyBp5CBOcuCoXyX+7hIeaYn9oy74Mp9bTAKdP4HRv4uwsPM7yvc35sUwvzBmWf0aR3ho/gi/2l
Y/T3uomdyMDlQjGOjjwQhTUelk8iQ9lvY1q7JU1c9qN0kEE3icX+6uZesmc74d2DEZDOgSXgUkqh
tEo9qxmliaaBaq9WMVyvLnN/W9Vj0JKt8j2NQqF9HW3fZrNssOTSE8HR9jdKHSzbF87u5GBqbzps
JMSnosmwgtxZJI+Dy42ECTxZQYSMkWY45PlGrspm151LaKKizBWSzguxsV9p6754jh5d/2iXDnhu
SwjnHfQN1hT43yRfyre8656r0bSDJZMN3+7aAZ0cWLUQUS/wLihMji0Q7jTxijXSlPwDlCHfwHol
O8K7dqCnhu4ZhE/xTjzfu7k33cWcZ5pUxpqhnzFhVpr9WkpDhqvf/UgWZ3ZBh4bfUueGFpoNy6SO
+Ei0Kf2aQqFraN1fo+p9GWzv+fpXugxM+EoIe4BcYDICqKtzY5rHiQHchSbgxjnWOgNVdecdTXO4
JwXoa1Qn/X7d4J6XI06AuBrR0ELF99wgG1LQ8WUbRc2wLQ6T6a03ub3W0XUrex8L4Fo8eNA7AdmU
sIcTGKGmqTBoAumuIGdPgPz6Si2T992zwnWqeb0f9WsxLmmmo4xeWVSJNz/l9JfZh0smE9jZs4EC
kA2NF06tJlYn6gEEmRARqhKj7B42RUOuYtz3yvxyfcN2al2AUGFoBOUuzGBeVOEXnWLYt5qrpGgq
5LXM0ILOym6yrHybmRr3XR8wtXpezf4O0N3Zx9eVyWnt+CLI4XldF6NPJg7auWu0zkAwLKjgJwzm
C1wV2ADK7qfMfAJDX9Ss/10AjbdpwObFqZIxcCo4yUJz3UKpElf/cXTe3Ga+L8jXpuuPRvlf+8dc
Q4I38TixqgVgnnG+NOrlatVVeEmOunKDSyYP6tX92A5p1BhDLPmUOv6x81cKjCGv5LSmeI+LxRmv
KIHlsFEhB9/foxNvh8nv4/bOwEtBAXLrurWd88zzJpRhsYs41cImKmu/VPM24GVpkqD2iF+sP69b
2ImHpxbEakyuORl1TFgYmuKGEnRAjXuP6Te6I1N1laxFJMhTLdfeSm6JrtbBLvX7bLAl46k77w7+
cf7dL49/vJNcZrW3GYrFeFjZ+rrGHlXBdT+vxgKipYZGtWGtBzorxS3U5GiwUtqAT9E1DsVYKKFe
dZiptPLM17eOocWor0cwIchE9Ha3gY8tcJbWS5VNt6+9JbexDQQQoNxkfvXfGQKxCScW+C842QRW
4bDYOv+kzhar6hhm/RrYJpCUue2bhgzwtxNDz8zxv5+Ya9watF0Z3npj/eA235SBgoNf0gvbwQqc
r0nId8rNM7n6Og5C1ucHMoam3vuNqz3pzgDwi/WY2ezR8MafU43Bg3cckZP9FG7xhjpta6vYz65S
DlVOIenRk2etHwOWviOvO9tM4SljrFbqGHwzreXJgNLtNH4nswzZI3NBIarURB1VsmBBa18E7fKR
ECW6vmXXLVwIbq750jjgfyYJhBj8nn1rC1mxaKduc+oRF+XDwSs3lk58ETeOc8gO5CYP2S2p/bbw
sy/or3x0JU17iRNeqGxiOHyZMw0mAQgL9PYuV3QA3e1odr+WcxmM04sF6ZOSfbu+mfxzXNw4//of
CufnB4xBWyU3udl2riJ1JeDPbYMWlwEYw3zUacOu+cEUT3LR7eQLGPbmxVkHvZsLnhK7bTvqdrBK
mVk/etRcHr0SNIVq2jr+pBVt2HtlI0G67t1GIMEAowif0cYHPl/qxoBkmipUb1T3hU54aNiHUVVg
yZFcrLvfUofoCloDSC4vOGhHY0vZOsBSOc3VvVl383EB/2DoQmTZVZTI8JTuo6KQJmy2rgvLqpYN
o++dkZNfIN68dq3W1upu2OAljxpLDSYqS2+1PdeBgg3aq79xhWIDBCTIXaExNPmUA6Wx90ie683P
gwJtnjn23IA+dJHyc/hlxpzGSEYmtPs1T6wLQTtHuV1PdViv5rL2t2X7pig4mMyNiWrK6E53/fXE
mBClQXPYbMOCatZitLe28snpgNGcx8BRHijmQa4fyd1vd2JMCNPM0otiYjDmOOy1MrSHmlBJCN27
Vk8/nRCkVVaMZYrB+sQhGEZQPzQYm3GL5v+3EHHgabWX0dAULGTstYgUYzgA9nF9r3aaFxAz/LNZ
4sTToKBATBzYWG/oa+UFVZTHJLD9ZQ6rV2DHEvrRk0yK6fpOzDy1yf9+kpQYxKTADMLmHKSQBsWr
4zuG6Cv6mT3NCSUBuR9jlcbF5FdVgHmvuT8WE9i8mqCQzo1KvqRIOqHpeT3r/KDX9gqSn18sZzFA
y6Fkm2VmuM+eLHnbNndIWzhM+pXmkWrF7QOLc9CmKMRXnYOSRpzAw8z8SlL32j8MYLlTbSgUAjl3
bnhQkFJPQC0kI5CUeXfbGf+5iccd6I8BYWVkVSyXFAaOtpp9z6bldfSqX9d3bz96/DHBN/dk83SM
8KqdgjXUYHgaFTRiQMTEWuJbeR5odImum9v/Vn/MCZHRwixA2vZYkVLr1cNSQJLQ0LYihnLe+vz/
MyXERcPaTLVPsTLHUWI2PGg0xUPgw3UjF6Mx/Al++omEgKi2rFXQAkCD58MUVs1tW0fmEvZfleex
8du77sGBEsD8hlng43XLu3cM1J+RoFgQUhDZs2g7k6YbYLhTpuzVqbcOpV1s/L2L4nLcgmhV9sbk
bE5iOsaF3VHHAU09/qlzV1EnHdDCAhgQgOGLZAbbw0PKLIi4FC19XdBmux+y7C+2TfUtobWbLPNk
x/990SYWy5mfgLQVI4qrrRuktVD9zcZNfbApM0q/mqFAYoI+6XM7TTIxp9+Jl7hoGwUW8J1CHvQi
Xcp702bgdqGgRhuj7tXN4sUMUKnX3sizc4CuSvuxuy3uuk/tcHAxT+dFI9qZoYwieveBf/I7xKQp
qxix8XaniOuAJ453+Y/xub0hEYgUfOqbb63y2P+QU0PthbhTs8I3T3PDKCsdPRKNLbfOpoF99b+L
ZoLo5c8Oi6ULxW2qda6ww2xpHwYFyjFdR0ErgN4iOF8P1x1Ith4hZFcOxXRQB2M2WT4MFvgBbJmJ
3ZBwuiAhapeaM5LZ4DY+9N/qaIuBsjuUj92hi2Ya6yF63Jkva3PLFibEcQ2CJx5IiGlCisXXhtvG
c2XpDN+bK0fBE2I3G4hF3RLrMu+1tzUakwKzVuH2YQtS3wHXqrR1v5fEn26kEMGtVjNql69pHE3q
TzX4wmk73jNS/hgxajJsbeW7aBb7bDXfE9dPbQtxPZ2LbNI8LHYCyYYOGrJNC0rNz0M7rI79cX40
tzB9eM9XdHAaDJAQWZfQTJKXS127Obpb2ZQH5lpQSDI4qeRm3E1MeQffAQbDQ/Ff2Nh68qzRNRBM
WFeraEYS8xaj3wB+qHodpGAa8OmoLwEEbIC9XstfRMFsCluW59QD3TQkIIcwY5psKHkvFTn9VcKW
Gwb6yRnFr+p0IEQLFTx+XgfJHrVb3kzaev5CdEkGx/9J0aXBwoShEYjAgJxACG9Zq06ZoTF03yhY
VEo11EszBCNbYPWg1QbfFK1kwiK7qzwxKSToZJyGch6xStdGgt632dsM0dBhLHNft+o7s/ZktfS9
TAFfGlrBmADDLSaEhgZTboNhoJU5LH1+LGk73OZqxmJwIKURprZaSY63u8ITe0Kc0CdWl6Y94JLu
8tQHW9NjbqSPk7b2/ognMGaWZSLrMov87ydJLCK6Yc6UW+ytCCcoXKdbZJY6KPz6fJRcIbvb6aCx
A5UBtF3ErD83htbG+5oCdFE6Ny1VOadEDi47I+8jMjirpGKzlzKjVfevPeE6SY28haQb7BGiaQFd
6adpJd86m3aS77ZbWTy1JDgKAY5gq7QJLWKrPK41qN1ya0NR0SwSpwKKsOmNQ2l7r1WnHMFX8ENj
zeval0fbTd/x8Dn9JYILbcCz1K6GNaM1dPAW0AXUskLY/mcEMQjCLTq54rCT1bhWVTEs1qZFiPmq
wO4+GBs59LkE1LxvCBJuQM38bhufO2eTe7RM55UmCuiZJjJDtVnnULdekbWn93IA3mv9X0tiTaPU
KYhRNWAJCpvpkL5QxodupJVkPXuHDeO6HGeGBV1MSP4PaV+25DYOLPtFjOAGgnzlKql3994vDLvd
5g7u69efpO85YwniCOG5jxM94RLAQqFQlZU5jiMUgzoZN6M8eIXZXS3qawYka5FB27ATOMJWgD42
xt0J1gCIR6UuyD/Ddm/U9KOl1FvyaBemxQFB74EtZiNIdEQL5ApQKUrdFVQKAf3QwVofNTtA3pwM
nDgGu8F7XHC8tz7a2g9TAR1c2fK5jLRs9HIAiyRi1wQCDAkU3KMoPG55INDGwAZiFOMcDV7KI95z
mYIrBy0CYyKOkYIGGTwYtYgUU2Rp/ftRIG4gVR62CSzpnekq80s5HQBKhHKhwAdFdriA37Ei6sbV
BwvkB63+QC1m6+OVmNRt0/+Oto7zP9JjAN4a4QtZat1TWi32ogHExfT2PlLUR9T3HgxtSv3Lr5St
kA/sNsU0NWp5GEY+3UZLwyRpxlTc2Om3YtgR+a6ZgssmNoP9KpsJIB9Yv8+e0pFqTJhaBJYlMR0Z
gFgHPPCtU0LvqCq83q3yfROI2G43fX3FoyNCmeoZfDTVlIpqoEsLtIXsR0ndZ0X86/K6BCZ4AGlO
SNrGNUxMkul2xu2saoLwsOl7fxbB0+8ptdQkw0DyoLRuk+lGUcZDJZGgzN8ur2TTCY7scIkiU+ei
kycdgSEDH3C0hIeurT+mMFMFC9o2hDlZkMhgWIvHqkbgzMgkHZ6gRVcxfbKYp+uCNvb2V8FoNqBn
gKDxCEE1W8gwZmYeVKsQiNLZUHQRrGLrsYiyEIY4qIkBY55JOZwTkDdbCAnzYuAyUrJfZCwqBx0Y
dM3ZA9B1lgPmmMSelUWE2NpcHhDfeFEB32nyYFUt7LRcSeESrFtyv84NaW9YUexedojNphbQ5aDM
x0damRZOw4K+GPI8qPhQqLhJzxhuI0ADxPM9/mfZbzDy6zYN0d0WmIGdnDSWDeS77kLvvPHUVntN
aUJfEwNvZQiwlcGk1rmTZ3ECBZo2uwZOVt9f/sFbjgU090qjANDHGfWaZMmxvnQ4i73BXNRbMH4L
ljIR/dqmFWjbIE0AnvuMAsmIGYiXZgm5ovljTu91zEzOeMteXsrWF17Z5gHKM+VzvBwLJ2CVB4q3
afeGdrcpmsYQ/fvcPSOPbTTjpY9/f5wd1lMoSIlUELbi1vESOO9pNbmP6bqEYqFOF3dgeg0dgor/
jBvg8m5tXi5HtnjimHgojKZbbYU38b30NuwBsXrtfSuQr5M3UE56AntbKdtahzfh9CDj5p+4Q610
cY+pMFRp38yAvWPcw8RbGorjDsaE/C4wkCDIlZu4V3/LcLQ2AI5Nr9t+lPIMszqzro2KoCslD8Kr
NltK0MVJgsO/6SBHK+QyniIjw6IP8HK4SaBjFp7pogi6Wes+XgrnhKmpN6akYSmth5brQXdAYzoi
xoz7IUHjMtwtjuymIOy1Urco913mJhCXdf+WsPr3jkKBbo3iCOY89m+KyjqkGX5Goj60xuRE7Nos
SlsKRS/rdT189Qfw1/8zxNfUhyGj44T6dhA3g2YvJL/TDIAF+txPl+oqNKTreZYEmevmdzyyyaV2
8gygcrhGK126tvIn1n1ePgqb0XCl8LDAnX5OXmQxq6njEuDhaMnum0nxdDO8MtPh52Uzm1u3Di8C
J4PHA18E0aR2tgARhNeTEldqP3/ki1m6bAXqqOAqqzJPTtpRcAg2j/mR1XVzj85aGJIqV3JYBQ/k
z1Gp78Isuc7r+V3XWVBTKmimn/Ey/vbEI3vrZh/ZaxgA3ua6SikeFEftjMRt49ZPw+Vq0RMvRGK2
l9GWHUvVp130vTBBuTHojaAYrckbrTfo5ED/AhJcCkC4nNcoJC3Q14fXRGNoGDZp2auZqPNTQir1
PW4J8nXdqtxZSjNHhrD5bKckNO8sALV8IHhokOBo2zSmrWtkY/lQZOHPRSKTq4XqCFaUOTBn+jGg
Qf+u5gtaMKaV9x7mD2/kOpJc6BS/k754qeX5wDLl3gglF+QF11SZr5dQ8/uyVCHM0dxUwBUluiLZ
VdTcxZbRepAwu+ol6X0oosJP5JHZUGUA8mDGMFRUltQuouoQsfgOfDDuUnatXWKoCFT9LfRPiV82
ADUrS4vUJut3SZNI9jInH2DquJaV6UlV0G6F8JpRglZSNlJbI/mhtrTGnsIYOpOpn47ZDtDWV6oV
1+A39a2YlDbQrUFspH69YtBJO+6mqNpZwFHTGS+8Sk19mbGDMfdPXWTu60XzM50cMLq4w8irK7E6
YFZyXyyDj/z9IIF0CMPQ+5RVEPZub+Ospu4idygJRpBQqbtuh+bMq95akBivjOd06G8JeGLiavzC
mAFerp12lyY56G+b4p3G9eSBmP6zM7RDuwBwpy35AV9/8hkpv1JlMRxLm0M7AhYzmfvajRdmvNJW
D3etxPYZjl8bx6ZT6mATm3NQwY6N/rgsxQ0Lw/1YTns8woIpMcNgMlXmSbW56wm5mTSyU832AW1b
es/UCLJvZdR5QzLPQAxPhj2EGRJr0jxIjQRfSRVHMbvmGdVIf+jV2I6kDOjAAky+Vom8E7Ii34ZJ
QgmWgv26XhbQQS89XCPvPmPEZNdsldQt865wkHg1oPaQyFWICUN7ntGG6DMpdavJagPUTCI08JXm
Li/UxRnNtF/ze3mF7Vg+SavELaIIS8S94cZJBqq2hZVfXQ4e2kWSrgw5O0xKDw2QavDT2HhlJPeG
cLwqivg9V7J9o7UvxKwVN8J1dF8ziL8lNfju4hv467XRTagESd+QJkWQodfDoQEI0ZJfSAr0r5tj
TPEOs1VE9UkVL6oNfi31ZYyYRgMK+m07Kxc49TiDq26o93VJr5gC5eaGgusN5B+pHPmS2QCGPZqz
DRDvUwNUCQju2pu80moHfHhxAN2fGhRd/ejWYVM7pTl/tKAddtWhf2qLrHVRFMT4rgwjxLK+m/Gk
OWtL4KOUi09r6Z+SedRyu82iCv1yUtjZmGg2xmKDqgKDvCzliqMnFrGrZLmyyMxu5GLAmEZZm/Zk
mvsx1fdksvZjNjA31KNaQeaIB0ZcZeZdSGdQh9Xdd22eZC9X+tmvWQfqbRqn7mLm442plpmNTAmz
F10y3zYFLdxKth6tTI08owrpHmjODFkT4I7dOBJvhBTOrR7r5m5YireShpnT91H8hKwSdzKGsEao
a+yjAaSSWteVBxTQHrpc8yNT+Tay+VYpwvGhzGizj7SFepBQI06EeV8HuISDRqMg1eKfal7q12Mz
v5AleuzbTAhM2ojaYF+3LArWByhKaFw+1WG2pJrHqgj0rPzsFXqF4STVnpruqhk1ALDk5NcSok6m
m8Ewp6+Xb+iNROPEOJfuy500DcCyFmhTdMFcVRjUFBVKt+5HTHjhdbcmG8oZk8zUlUM5VX0RyAyX
gN6nNoMghtYpbiFXmp2iGGhnneqhEQNym+pGaxJ/qtvd5ZVuPGyOfwXPEVBJkyGPRldgvrJ+j+HT
ElO+xl7fl/MoyN42sqt1pG2dSwUrxVnjtBqGsgL4ugiyabG1DJxe0cuoiCpMG5/u5LbnKj9mimOd
R2sCnDR2QqDNbYoUwDfytxMTXNV5SbUxjkMkFFr4PckSfx4Hu5MBHAU/ZIT0oUsVEXxodTgu2wYt
n25CjBZT12dzWGOlVqhHIpma/BBDN3Yb0NvhoO8tBAUMx6/MK+Fr4o4/OslmgagJupE6nljn9rSJ
jJnJ6GIFeEYAP87sRe5ttUfUwEyMqKK28QFPjHG7G3XpEBODrWcPdEbo7aa2UfSC7FRkZP37UXJq
qOgUM1TCMZ2h3s5del+WIonzDS85WQeX/0rhkmgqJDUxhA3NhuKHuezmrPFl645JMkSSBHMG29/I
BDMPIF7ozHEhK0zUkhkR4mVF0shuAPQf45/rUyy2prsuUwW9pY3DjNX9Y46s4ftoA2lSWzNjMBex
q7pQ3UytbYVUfx+dTqxwqbtu9iQzmhKXQIxN1JPua81awF92MFNRt2wL2KFDRBW7B20yIFK5HWQK
GSJQU+JZBgXfOgHiODp0dnHdu6Etu+NjIuQu2fBCXDNoBKLyAnu80o6UF7EsN7hm1K4EtyLm3Hda
VowCX98K8cc36eo5R5/KbEFvEaMrF1QL82Kq70ZJd5qa+LQRRPitidWTEL+eiSNThsZKbZjGIijm
RPHDXk49ZhX9bQ+CR7/XKsttoiL18Hsit16U2a5qwJqnBBSFl6+1jXiJWiOY6FAEwQ3L18z7DDwj
Q5UzgBrSO3VqkSs32pXUtFBkzcnVEiWPRhrtE9aKICqbllcmU0ggUFS0ufClhEs/ZqDuDpo+Hfch
tb7CBklxrEqQ7LWq10qh32jdPFIzFlXStz403rnwJFlGj5nHmErgr5hIozFIh8uD207I3Sy6n1RA
ZUZNf//7HQZbMcrOGL0xgbo6/dRSNZIwpCYDrb1GPN1K87es6m0pwUQrMzR03wjz56IeA3m2LEGw
24g+mNdEiQtdXyBJ+J5BwVayhCUqoSj6udCDTD6H6vvl9W2aAG4VKC9DR9OAOzUTaE7yZIjLQJ3u
5u6zz2R7Eg0cbJx/fCZM2cBVV9o2LrxJZa7BE2EDAjLPbdq71MwEzaONa+HEBHd1d0ahJeGMnYKA
HVMsO0JGBKyukyZvQzm7f71nQDb/HlA1V6Y7zieGOAXQVkvLIIn0XTHHT2qpQzAiz0U5wtaqVAPl
VhxwvPL5CfwWL+wFyHf0YcB31xHNIyxPAS5Gy6qCDgZqFoKLaONUY0wBLRLEDROsatzKtKSsKzLm
ZSAPkCCWSsMD+ehjXJTPndnicbzUt82U31AF6eDf7ymeCZABWIMKnvan54yCC7FNCZaaNXghKD8y
Ap5T0aTshrMjXv0xwsXtXh5JqxF8uAkcv5JWOWP7kCsCvOCWtx8bWff46HIwazVB0QBGxlAKQo2A
RkB++w+bpWjoZFANLMl8BATBf0SLkCEuyBVxShKjPzMAtiGMfpsbdmSIO1Zq1zfZiEJJQBb0B9XS
V4AcjoVDxNtmIHCLyWwin/X8aR/JeWSUOFB6/m0cOp/q5U09/Zd7G6xXMiB5wEuAJJsLRLOVsxDN
QaQI8XwT1+ZzFJs/2KBjvq8ovo0xhoLa/spqlM4pNHUAnrcThNuNu+vkF3AbailKpaQWfkE+N54M
khXLSlxMjTpJL+0vO8lW8IAiHoDzIDHFWrkTtSwTk7XFwGKt6GsIa7Sbpc9Yap+MLr2tsObL5rYe
+kjx8PVASAIGUL6/BngS1BhozIJiqip7nRnypCwc9iNeVftpyslnQsrK15RkfhyGKfHhDsQH3czy
MhiRaIx7c6OPfs3696NT2NI4TAoTqydDep+AvdY2c8x7JdVtkfaCHGErpT5ZOrfVOvoagKBRfFWT
vhE9+ciacCcbmqunmQsE+s9BK2WnXWhQG+1HOJDdwjBdx+KQofQrrA38y6fQEMWB2kFliQvjYZOm
iRaaRWAMsmH3kUb8pe6H/ZAB6RKqqCLTsQBxGqiM/VVvGQQ16jvKa7qdJFrqXXaMrcO9YgD/78es
8fLoS6hqK0tRA82TWQPZ0yJ9D/PwCkpLggxgK+wem1l/xpGZkKEGSijM6DEEBBpt+VH2TFCfWO8H
rjwBtlEd2BSQWYJAj/vO0A7s9U7Bd+4Wf6iXXWLJADCvSgXEbiBAnnSh4ELeoKIFc6qxiubiZAHy
zy1LMVnRVcC6Qhi1S+zJZT975pq1w9xpV7vp965wTVuaXHBlZL4Ii7V1iOBCKlJtYEpAsnK6p5lS
MGnIZyS/aRjep1FHny2jgiZ3qzeo4kpl9R8ACCDgwfAY8l0IePAZr04iBTB7ytB6qfVvVmemB9om
6mDXlbzkdiol1X9I5vCKAbgfgDNoiHJnRVGWiLGwR9iiqDe11X2ovJizSL7tN5qBcx0AXKBZrRmI
xmfSE2yUwd+ZrVmBg775r+LBcJJd66S+5eSg+G0MCACmnuVWQReItW43HBfocLC1AGajnaM707RF
kV+H9SIeShdcS4lrKPl1T+rbdhlfVKmqHchZCZx34wYCf7iK7vwqmH2epmhLq4xLBqtmqCS2qUvz
fTPMk1/3YffQTyG9N6RSVOrdApbALD4pGGVRc+bLDajNYk6bIJtQNPTXwMm2U6foi+rRQV3M7wZF
B84a9iwsbs0i9eMh2aMDdN1Ty7kc+H4Xlflvjh8BwBlePef0x01L57Ev2jIwQ5XYSx+PTguNqVXQ
9ftCZEwJtdUuMSIf0LpnNrXeZfvr6Tw3j4QaaDDsBp8lLlRBwcGA+TgzIKEs6ft4qO8mOorIi7bu
PwpgzT+WuKxGYsxcdAJL0fwRJY7htEHoZg6QxLLkt30w7lcRWdEs0FYZBrgCbK4Objzw43GZ9gCQ
nwyKabxWDtN1jceeL3nFte431Ik9EeJke5F/rPGlwLliYzZSWOvcyVUNm7najyTQqINuhtPYSwaQ
SyHiB9g6uEdLJFzGatRJlcgERtOZuL1Er3DJvaoTyJjKKnxrM/WjNqzgst9spQ/H+0q4zzknbQUp
ZxgdndFL8+vKLwPqKMQu92PjZcL64OaHBKBBBpQZtCoGn6rKMWVhks2w0q2ylkrsx/L8WjPtB4hQ
/MwyDpBnviJ5+qiz7kpvRkGVd+Oew0MKLIRg+l9p0rh7vSmTbjBH4B2XWq09q+9udAlzQYuVH1TW
Lvbl/d0KiziO0KqWkTWa/K2qDamZJxHY60Ma6143NY1t1ZBdNiUUkaThLiqTb5ctbkWCY4tcMjyX
1jJVIFVEG+CuW64k2l5BGUiQHG1uogbZVw2pggnA22myoKDzX2GeEFUeqhzI0Bwwb35lEvZEJUMQ
WTfX88cUP8QCjsghIaOKZyktlYD0kI5Yplw6FPXU+5e3biOtxDgEIEwgB4TQK18fI20VdfEkwzXU
9qOpwAY9acUiyEHWreEj9bGRNQoc5a4YT+0KYHnLQJuK0G5M7Vcra7ss0t9yOdLtEGJBSxu95moj
qFVs3pXgnAWMTkPSdab01XbRAlQkdnJ08uW2z/aqB543tJqdQX2IdxNe+56InWpztRjKWtXFwCvJ
v8KXQQW6tNThjcr4I1aGVUpHeywWuUQaNFl2t5gVQAYy1J6l6sflz7nlOXjh6woel6aKkuTpTtey
HDU54D2YS45el7LIHH2pOkzugPP77y1RdKhQ+CQ6BjW441AtKTh1KWKaYRW+snRrkvFUqveXrWy5
J94GBhqmGANBNDxdz9iWoaTVOHQAcmjXQDW1LyYdOsF524pY8H8dOwdm0XMSk8zEQ1KHlaiKo/sw
IvWuqZUCmu16BjRNUoKKrRBxFilndx+o+HAbyIZhwjMx/nS6NvRzkjCCNEHA8vHbwqZDnRV3Vbgi
dmT6ljppnuwVTHCwEKRNUnarxppPcsnJo94rFqhAWUbpVHL0jOw03V/e9/M78vePA8ZKNYkCSDn3
eWVDgk7NWl9Qkudqv96QgKZRf2w9ehg+RkhhCr7BmeeuBsFqoWA+C0gRvhEBwJwxkCxioDz63gFE
pY/3JRUpXJ0nOasVFLch4o3+IFhZT/dcL/oKTSu8okenfBk94OrARo1dRIDFBL9iOY0j7XXRjbi9
m0dmuQBoyv2oQrkbff/P0dOdHJMAdrcbfcWjX2KVlc2tPLLGfbvCtCpFbmFNUn8NZJ8Cy1i3rwIH
OTuZpztpcp3jKlWYlUchcKjPKzlA5SuvsZs42TVA0U53I9ZzOaf/4Cxy56VM5AJyx2sFJGCFA1Xy
59SVHPUuf9VtoOpDgCcSF8rsrSCfEa1UPfWZqKZhYw3YTkZ+WWWKF5cgfTm/pbiVaacWJsoInoyw
oOi/Ju0+7h6MsfDNSvGbJPck9YlFjdOMkV9Hk2/mKQLTo+Bzros4uaK5n7BuwtEVrTHaJ1AIXzdX
8/XaDvfzPUiXPeV74Y9Ajwr29CyZ4sxxcT1lFAT6DCs22JVMantZ0YDqHmg3QVg5C+2cIS41lBMI
zLHVabL4Rq0lO2ypnxjf1RCza53oHhEcPJOLLnI2Rx1ewDh445VZV+5Uv+KhEQg+1ea98ed4m1ww
QW0gl1iDk9e5Vu5Mbuyo4Lh1gFDR7E/MfU2O4sSNs9ZZGMCH75fNi74cF1wGokbTrGKNKd3NeDtU
AD7KSubg+ncvWxIdeH42oVl7rXmBhaKmNNsAIHupazCnv00OE+SPoSkfOYPljbtc1P3/lxMJZnDZ
0DG89fvvR8dhGmpQyZgS/PNmdko1oH56ZzkdOvH70MbMh5An7l9upj8WuQOohAlpU5CMYHxneaOQ
K4Iugl06kqPM+J5mYhewCginYI/Xz3V+7v+Y5Q4ieiWFBjEQlECb2Uk0DTDt/gEcyLeNrh1AxlH5
Xcq+VBJfxUR9aRVtV2Pm3bYkzEka47tWZ7k9Y+TB1vLhEFmNV2WiOs+2x/35idwRxrR/Fst4AwWF
cTWC7qYMP0j3sYiYVjcPL0AI4B+FustZ80xp5kKKS+xEODxL45cGdKqSCBOQNZTz+61BE8fEAxma
G3zaPPSVNOtRwoL8uklgwNYdxY4yG6yE18W+sRxxlXvTmY9s/q7jHTlzsWbXqgmbPSh8fNnTo5UE
NHRGMGC7mhMC15Z5dC/wrK1r89gqd13naRwnEyYTEaZ0kLIbdgYCKMnR7XKwQc2JKSrPuhcBhjaP
0bFV7rI2MEoB0BCsjs4824ofEYTGGIJOceGSg2qbP0A8JarUiZa6fvSjDaZVVcVDjA1G4cNZyMNI
HwSbKXCb38s+slBI8wIMYsowVeSEgeZqULiJHHS7BoBG8Qkxn3IljIJbJ+J4L7nYkNO5zaCcxoIq
RFPrylQ/69EQJAJC5+RON56xQxp2MBJfz06ROGRXf63ElcneCsCBnYkHJUXL4m5pwFCyptewl2nu
S5iT8FdqK8PA3H/oVqA3znaGP0sosYpyEZGbcBd33kRW3gBcEwz5c6Re6/I3gZeIDHB3s0prkPiH
2Ev2ZgSy13+kqFKD03WCk4S29mW50/tlkwKL/JBrSbQhH0ZYXHBl6b1lZ4MoVTznkkMKhzE+IJLQ
ZMHX4b5XsmoXaSq2TZ+dltrpPtr1g5uD3vQTc4udt3gMDyphc/BfPPOPXe5zpVppaZCv+t8zV3ht
uZ65GKV+ZwSWVMk9a1+IQsm/BLA/VvlvqMoDLUesdkRq10+gzZt2BaLm4uigAVORBkhu8uPyV9y6
YY92mH/LgfLUwuWHlTLZAPV2/sxi6R117ENuxsN/yThWdC4KgsCooBp9GizNiskYkyhwz2K6ynlb
3EpBiC4d6kWYK2tt3R5d1Z2ZvTY5nIaJ7K/ucn4D/7HPBZw0A9fMxGBfp44ZrPXADKzfdjvZuJww
sePMbv9zau3U65F3eZd3ejv2/DHO+TJaLElhFAxX8dQ73fQSWoUbloJK9b947h8rnOcuBTO7UcX3
BJLODIju4LbwMidFmLNN9Ckd+VW0sPNG/u9T+scm57dG1i/WPAKqm7ygW48SR284a88KT3RMGRiI
P23iYTIswACi6NbfjkL/2OZbV42hy9FM8ElRpMfEzXtWipSjtrcUKG+MMqEPiDb3qdeqpSIvGbpx
wTI8Unv28s/EK5y+stMFNGE2Rsd2wgxq01mObK7LPrr0m1rNR7Iui0IH0zegnejEMBu68s81b0tn
MFb3GBR1L/vodgg6ssudUHCTzCVR4KRG7q61HdIG6ON/62xwXWGAtfA7B7joUZQJbH7FI7PcwTTb
uKLtiOVO/pT7MiQ43dyNcYOpkQuyWccgO9TKBAdS+GG5E1lVipaYJazmvaP4hff/MitE+fV9+b9R
/r9lVkdL5Q5oo1G8QVjJgrLv7Dl6zci3yhRt6GagOzLCnchBHxVrlmGkr4arYkJwBXxHz+Q7TGs5
ZtkJdnLzEvljjk8FCrwCSRLDa2g33+pF+lIqzXXGGremlSDrEHkoPws+DnlDqgm2Bsse3MXFiN3H
V4dKLq7JyDF24qbOdhZytDz19DDW7TR0xQCTOrFlB8SnpZNhoHOXryYLP0LleAa+xhEmBOtnOruv
QFtmgPUGyqY8gAcKFAMEQGAYGKwE06YIPiVC7HybPho/ZcuumEccRIJ5F952NyKK7c1DCUwNFJrQ
kFT4nW4nFhmEAJ81RC9hc5hzkZduBrkjA9y+qmbUzHUIA3KbIae6CekP2Xq6HNFEi+CCN4oV6Mgl
kLxt8wONwWJtiHAM5y3+9fo7Wsb6E45itSlHBcb7IR01jx8V/SUlH3p9vcR3uf5u1M8R+aE2T8BD
upcXJtq89e9HVqUx7BsMyCBxI5Et0cQdyOQkeiEKzZuh5Gh1XGiGzk0ktxDwDKrc6Vytd4a73EXp
n9nt16rrq4wuqIExkWxHkNISWN8MLEfGuQjdGfHSLitEMC5yVyKSjU+x600DA/oYxrm8odvXwZEx
LjKbeBcCP4GVxhpWGu3m29wNXfMJ9enJ075XgegCEvkmF6XBAkAGbcLqTPBHj8p1N8qijHc9QucR
5J8zfAYnkHQSK5grBKeN9hbtlBgUzslz6+IVUzjpof3rpvvpWeA1P5Kq70HCgSXRxpudkLpSaReH
5rWzaboDjVvidYEoWRI4ibbuwdFJKFurZ1DyxqSYDAcht3Fzr837bhIgac75x7i1caEkS+N8jAbs
pYLRWdOBktyE+oFk551To36AOyj3wS3V4zyotgSJdiGaaMthMBwKZpu1vw8itNOV5pkhYTQaEFLM
YXiKcldqIoHjTQuYTiYyRAchH8RFFTJYA53QlAKyPnbkmDjJEAnO2VbgAmTwHxNcQNFYNZpaDxNZ
k9kqvS7oD6v824FJfKpjG9xGtWnNWM9go29+lulHj4u7xqxiP30KYsZayeTP17EhLmZ0ka6Y5boY
pQty/dnE92ftaE/Vq9ru9BT/BSJ6Ku37whLEf9GX4oJHVckkphDLDUwVeIFlsRNT1LsWmODfVrke
d1q9GMjK64c+MtxZyQSL2PIFZBagMKFQIz8bjeog3y3HVQN0UEmT2G7V0gSDBoZcrWFis8DxNi/q
Y2vcx+pDsMgQWgOddpN9q/xpV2G4CK1jGVeXKHcTrYz7PJNB5lxfV1ZI95i837XDY6hEAjffyg//
LAgzo6fxwABrETVAYh/0KdBM5sO4QJuwYJ7c30jyI6TBHHDoP112+S2nOLbJ1/YHq15CGZs40B9l
eB2jsnDZwFY4PzbAhfNpYMUIWV7sHMhtgQKl6BgM7a9uFhG+iQxx8Xye+rnMMxhikw6sNORxMFnd
qZknLanAzzdfLceLWnf16I5qGvCFQZQNs6gPa4mEXGXPUbSTfxqoeBGnCTTgp/Xg8kauQY6PTcc2
uViOEdsqbZv1S2GIYo5+dUNqm9BEzYvFHjrBjMrv1wBnzYDMMRiWMc4LNBUXcqVuNtIe1YNAGdMn
jMW+y8rgFF2+jy1qa8PXUvQupO/sNFc/G8vyMEX1LdJiuy9kx0ig1dVZN1OLZ1yhFrtwUOwhLZ26
HQXetRUE8DupqgBBr0PWgdsVKwXzEFlUINe79GfIqJc3rW/01ws13NhYbieKu8KIvuczEttMFTjC
xuk5sc5dflYkU2CdAIfMpdmOY0zxC/uMG259YoL7EGAxRI7SYIF9Bf1CmjslhtdBPWM3olt2w8FO
LHHxdIyWMhkUYOeUSHY6ipd49plOQK1JE9i9/kMv+MQaF1GtyawGNYc1ptQ3KV6L2tOiT/uxE9F+
CDaQxx6E3arfsEICoQDrT0hgh1F1KxQ0DNP/6xN6vCReGjld+lwbO3hDOtX7zIKV2drFOTn0mMCS
lFp0AW55nyYDEwuqNw0SmJzvL+ANVIoaEFGpBa7B6oM+/1WADipKQNOS35rpNZPfVLBNLdkYJOXH
SFexJSG4Yw2sfKg4/hncIUD5C6/yCD9j8KGQUcNvDmi/eRKI1lz60qDCWP6HdwnGo/+snDsUyZDV
PYYAsXJEHC/8pXuYqHDkR2S5mlO40aOoLn2uRAheg2OL3OEgej5mZIJFPVAal6L87U6LS18jz3II
ddR+Ha2A6mDuFI0dKY5konyFQtLVX0+6cT+EOzcAloxaPBtYevkezochfJST2w44r8u+vHXFHS+Y
f2rmci1rA6abAzVQfPMlOwy7zJk/ZzdCJzf05lfRFm/1HU4scqkIBcNZBhZoZAptfF/Cj0pdw9z7
gMJ8ZCuYKYyNGI81SHigQ6kxaPjET9ogg4IPhEQx24fGz6YXEKisn/WCb/OP0SoMi2gZsAvF0OPs
DFdKrHqVmjv4w3cjvjYithds/EaqebINXB4DPpZMwQwN4tVnASyYYSdXuR+6rQ+Wul99683u2jgU
7f5WlDzyb43LaMACSYuSwK3Gxl/0ZysJge64beVc5Fei5XFBC9zQMUBn2NHRke4s23AqqCM9hO7n
7JNf82PiMmd4v7ylGyapvOKRAQnH4AzPAGOVhbWYTK2DRP6YxsTOjBc9FIQkkQ1u/4YwjcJotVFI
j31Z2Pny3RTNQKxHm3NGMA8gydEQ20CZzm1dHBppTHKtRgzq9spuhR0bPoacBB54PgGK1vyxHS6g
D4zIMYthR7kzAk11F1/HFG/93HV2s7M+aJDdE4yAJncJlCBBIrv7+8+FZE7Ho19ZGRC4ZaKv2khx
u1TBkmOaFvyXWSe5ffh02cpGtkOPrXCLbFSF9HElV4GVokUU1/UzEqwFNK3WfW8WT3Gjilx/6w45
McndWnmVyywaYJIhfr13ruIvd2ydYzkUX5kHVD66EbhGVvCzei37stv8lxrlyU/grrElLLtZ77G3
sp7daEzfz9UkeohtpCXUwKgB2FnA9XQmQyY34BSYcgU2OjBugw1IyUQMWluA0hMb3KtSyjtwZqmw
oQfFt2HA8JvLjADTVZaT7Nc7qstsUEvJ1VsViLqqG6HyxDYXoIdx6qeSaVWQRelXT7M9aqTuoue3
IyBql51UtJVcVOnbKjYbFaasugUtLLN7+edlC1tx6/hjcYcN/AH9HLawIC93pvVLD29Wdbz/Pxvc
UZNCowtZg4+lzLiqF6VacK2FqEGpk3vZ0lZvD99mVXQFhef/kPZdy5HjTLNPxAh6c0vPbrVa3swN
Y2Y0Q+89n/4kNP9ZURC3sbvfnSIU0UUAhUKhkJUJXkYSQjcXc6imLTo6UmoP95XVXRzJroAG+dF4
hoNmnANQN/GCznWWS+yv019m6dJandXRoIKmxxtAdqtH30eDpQux95yhqYQ5DYIj0NKheeTzEIDZ
NCQji7y+bEwevSDVeG5AT92h1qYXr71wI1d3Rcf58VqZalkxJnfX7z++gL5I1cWsRT0447ymBxFA
iWpv9JObHuW6YVzqdw+gzVjpixTXTusiLXLttXbo5a/8Y27Px8xZviXO6Hfual2pkN72Wi9xUQS5
7EK7S7kZJRVZjBlKY/KMUa55+VCraEOtV0adby+33q4lTV5Vt1OhThNsxFfGWbTQDmfFCFavEPm+
He/aX/njfwAsfrJIRr3ZF00HSuuoUOD5dfJcL+oL1yjO5Ynba42CYImI5IE0R3+RElzXZZTVUa8B
iK4D8Dd7o6mcpAOAdk5kx95la3txC9AKdGWi3RRv2tRZqrRq1DR63HjzMniVUd6WjXjglvjnZTM7
+T9qrh9mqPNSj9OJTxYO4bEqp9muElGxJaMKvVCXS1teoqI3B30FX3zfrYwhfmVlIBDJjXEqmIny
XNQLBBO9VZi9XLhLtZdqOahrbNcgtoqkm6TuzEJl5Sl7O0DT0VfHi6AZAXnMZ19RQH/cQ6u18dL6
VZsjE1KjjD22u3gbC9SBYAyZstRS2nh8C4muubA4XobKJQtvyhoI5SN1ZITLGmEgOjLXYr0p/rV4
JlmgzTgo71iKWFXbBONQMu22qnIf4nSRWTTF6yAJ7mVP3Iu+W1uUM7RyusqGkDVeZyx47eVAfIfH
onA1h/Htf7JEi46FVamkJVl/vv6lLJE5loKt9ZU1Kbl/2dLucb0ZFK0+BtLcUi31pPGW28FRXlBW
iQnOMLUKq0f3DFjcoS9pJtl/QW9uV06jojyecsKxibBytSA78fxL4gBVrVkIVeJg9IVtOzwqU9QK
aSkiGVbaCf0hQzPOqA7VTj3oQR9PLqiJGEvH8HiN/H8T5pcsbqM1Jls3RZqzZs7K/bq8ZIytq1HB
AVQRSpFIcMNe/pVCRmFZG6tWWITeDGfXqACx9GMbgigW0b1/yYEujrPDmiHkDb8vj2Y3vIOQxVBF
QH6+cMOG6oLrJzQWvAQPviD6WoZAIvTW4/2SlabEqrDvLw/yTxySO2yI+gS5M1EnAanljMTUulk2
1SQTE0Z8ZdmhvJtfJchFzLCDQ99PlTrIpP/QPIgN9DEUyrWhyxquhgoT7dTYo/C9Cs8GsAWqITiX
l2jfFT4MUS4tRPkICj8sUTY1L2CD9lQ9QTVuuWon1mH/5cDVwawFAlvk1wr0fnCB+Lx95iYSCy6q
dVe9na8Gz7ie3PK6PJQWq9r2N5aQvEiKCnkj+oxNVTFFta3Q3QxcXuhOsCLjp6r5oehBbyuqz1Ie
rCOj9ejLm96f4X0YpXYVLwCVKIWV7oZ4NQyq3xBwsaBNzjkKig9QUOuc0NW+SQd0CILfS74TbwUG
CQQdPegvoE5ktVDHPooxwbX8FEmTGeoQImGUbOmgS9ugDmUl7gQxTCHNHUk6GmgFFMvWOsCyQtMF
mjbo12BdV1gWqaNZDNcpSkZYrPG0DUY/m0dPe/6Aohk6W+rjciKpsGzW3w1HBvast+I7iLLgoRjt
0pwdM4BNxNr20KHG/+X4XqCLztVY5QnVSD2CNKkRXkuc5CzD+CoO4AOspgdkjayznKATLtmlyvdF
UrVtzMHue1vP6Z0UAdUs3meh0lgDpKKbpOdiPBmY7g6ELHLamdCw9eSkM+tIO3Zd+8Molruk9S7H
IZZVKuAlFWRPQhFWZS/ySzfzBld2RZ/1vPPlFYRePireGVMCduYJdpR3PLRgSs8QSi9QwOAeFQ+9
AmZ82/1IziPzKZ2xOemjPYzXuJ+gVO6KXuOjLoleE8mP3ekVqFA8Zs0ndh/dl6oGPVoqJJVqLyyc
CpstYUsRuNIGsuLbmkkHKAP55SI/J0voq4l0r+ahw2m8G/cQW500kRE16GOG/hAqMtXSHK7VimnP
oui2F8anUAifwLJ+GsuMsVPo05k2RQWopRCiKZ1hSgwjq4PETM1iXWYNhgpI+TCVpRHDQgsSAR1Y
3lFWLGT19lg+Xt4V+5ZA8mKAm0n98rQyyeGqLykCugBtqGHO7SR91JJ7GQiQy4beHze+hpcPS9S+
6MSo5xXo3LudI7hgmHMWR7VGmzMLB5vjGRSnXmc3YCzJXNHlDtqhcEndgQUE+xuP/fgOKkeI634Y
chDquFxv1YGEwpRyrV8l6AA/CA7v42X07vLIv9S6//jLh0Vqj6j6qjcZmePendFMI6CRMLmNbcOS
vBGvgb3VnvJTzjjU/iZD+bBKbYgGJAarLGCc/CHxtR8kQTBuc58/Koyc4AsQlx4ftR/4BbfsvIal
tjKXp8JZexO0Ws0ExmkwFgKIbhVu+rj8aI4AieeW+I1niBewnJjaLuAKIOVkTDBY4x25RrGq+8F3
NcSKvjOWcj9T+GtSZQrhFzfFEE0zLMm34kFxBT9844MoECBW/mJ4JQgwVslsf6KhmbGcX96eqEn+
Qlcbh22Ri7BcozR8INW58JDhYZlzRkxy9Bqjob+zs5v5d+yr/nBcbqOesYW/FAjpb6AO7r7MkJsq
JDMBeQFafXDVz06rZ3iQ2vRYbiWSA/lCwJCpAzscBznlJzLXiomHxNlVXpLvoTd4CfqLMGhnPPBu
Z4Ort3L1cxNAzdkqmU0/u8FeQo1IA8QbZLrUNlKhfryATlZz4yJ6m418MUduub/sVnuxEaKl4LuQ
BCKtQhMadtUaa6sGI4QGkzM1nzOz75JbuyFeFwFmDzqXd0WbPwqIGJHFm9krwaoIr5e/Yy82br+D
xoysoZhkOh9q7zEaUJxjeENSXvKo2Z+GH6xb1M7cfjJHZZxj20/CxGHYegYMZok2roJxZdqLTZ9M
UC4L/VlDXQyMSD1VT8sTqU4VVu3Pt2KAGMXfKKfoBpn1UVxs5UZ5uzyfOymnYWBHaALa5ZUv1QlQ
T4fJ2GF8yULKo911Mk9ulcZBNym6iSazu0YsSqjUle5lwzsB8ZNh6qxduWhW4hKGax0wkBSYjLL2
l5j31LRnmNpJOmEK3IMQoANzHk2dFw95M8VcorvaAAxbVflJ+l2KWJXg/Zn8sEItYz0YtRZHOaJf
jBtYlnvatN71cXQqUxDeVE16jGqDN1Oxci7P5K6LboZHBaGs1Noc7H84RdFaXPWlA7YnRjr55TUJ
YdUwFMyeCC2UryzS6CLRUqHH4PhD5ieO+lr7w0+ikVU6t5ydM4mGdi56kMYSoLiJx0hI/lBjSiew
C08NxlRwTefg6is/zPP4CzL1qy2mwI5yaV0EqgI0RVHXqs9pA89A2+wdJfgGEL2D1BBIGJp8p4Vg
c5SpGDO5JY3BSTpmnuQNgf8Pmrd3Dm2oXuKVCazkAoE0fK4K9XMOctwRtkYXcKj+AVi79D7xWvAn
rq1ZPChPvQeWMCe/0h4ue8/+0m5MU6lRbgA5GpNh4klNNNF36Ka2eBMN6P7Pr2O/cI1gZLVxiuRH
qYPz03ipdIhXuGEZK9SmiOxa+VaAqysMyufwtT2PD7IDmd9n/ZXQ/8xoV60t7rU9DfdSZpa33ehm
ZyYfAfGnC99Dc1rwUdQUINQkhYU8AA28tfrxObNQP3fnb/+gP5ix3jTra1hJaxXrsDcDQKDLpugs
3zsPssdIgAUodwFd0npQ5Uk95lB3o+HHeutUnAIQQwQBcoZU+CV+qAOQLR3mH+qD9i0JukDBIaq9
yneXfWw31m9MUru5Bcu0tCowySfSdZ9kLznIkEVovEBolwUqZdmizpVBHKU1njGza/kQpRApQ5E9
k9HOPrM2zr4lBeQkUIUA0zN1S9OTEK0CPFJNgIRPwhAfyi486Ktw1cgiWKNk0dYUUAZX6WoKa/od
WDtfh0Ce0EQ3Ro6SEqepQdQZjLC171m6AWJ/ME9I7/nT5nlmmuOBK9EU5YYcmimUGyjzmTEP0Fnb
WkP+cnlhd48eYub/jFGTPUcSnxYl8l+1+qEABQOyNMbhth+FNyaoWe6nJYwyUmqV7kd02BIufTFY
D5xHGO5YGJu9GykoO3DAQXADPLb0voT+BV+hA+ZPBU7xYxv4Ai/2/0ENjiSOXyLOxhK1DccoLdDI
8X737YPpRJgrCMPrfGK/BOzu+I0pavvpRjfmQ9wj2Kalk5azOQ8gs4VwyWVn2N0PGzOUM2jy2nR8
ATM46LgHrSuOrRYazrzEsptrLUuqZNfRN+Yox4iTcK6FkUwgMBouZFcrq+/m3kolNYd8M5dbzZjU
3uUxsqaSzMFmdy1lPUBOq9HdRa3vhhClQ3GKLK2SWITZX5qO3jOuzfDI8DeW4joZwPLakVoUkC5g
yAlf1XsDeiilVf343wZFZQBKqq0LD5VMtzUWM2we5xI8Z/nTZSP7ecZmQNSRvwgDmkELWBk7h1Bi
AFaCCpNuh7HZPkWW8siGzDE8kkaTLUreTSJxkTmJ3SErnLq/KvLG5mOR4Rd7715EFkiUdMC/IYpE
LVeWQJG073DsCOcYjzOLOTm8kzlhoJ0IqZFsRg/kWjce0rvlHsHLZeFE9j3z4wOoRVzGnptyCXFy
kh/W6SrqfWgVXl7CL5i5Pz75YYNaQiNLwhYaTMjKf8/nNCBsPyAUeh5+8akpn0t/PYiSJThYyLfW
imxmqrqbpX1M8vv3bfbEqBhJIv//rHFE6kI0TiIn8nhXckSgpPzLA9493jb2qMv/orXF0nFIjadu
tbil9XS1YeH0yLp8PQf+mtP3otpmTDqnzKtCnrS0QXbHPrO6UoVySugWCihkR86J29RqFiBlRFxc
Ww6Fy6azqip2eahXt2gZ0dv0e5fnV2UpPF4e/36xZTMB1Mkhcn0WDuRuwHNXcZVay6RY7vhzFp1q
OpT5cyzer4poz8W51V4u22btKJE6TtZJT+KmJrW129E2rjpnttHIgVDYWK1gGdf6aBmnEJVb+Ufk
to9SarKygf3w8bE01AnTzU0rluQleVjPY7GCTxuS79H3IXu4PNT9HGczzdSpIiatIEPYFAEYeP3M
b1ABGs31trsaPTDdMCrR74QalzyOClWr0UmdCpEinCykBwoXjcFf7oon3Rld+RAdSztFWC79+Ho+
qHZyALnl83woTQ6yPthprZk75algnEH7VbDNHFDxqxbrEakeAmj/0g9WbZdXupf4yy8OoOrR6Y+G
pd1GNwPQW758TBnv2ayVpgIbH+kxJy4wXs5YYyMj1P51H9tKBJVCIRqau8srzgjWdBEzLYE9Xolv
a0BWRilUKnIrZ6H5WG717gib0CJzK1p5yEKrtwQsOx+1xxVvHXi+so2Aea8ULwcyuo1NUlZNg0AT
UqODeiBUCdHViu5MLBieyFhYY+KjF3yYbrfCLWtV1QU7JhtaewxVWx3gINXqC5AsaseOEaUZBwHd
uUa0tdqKvN7E4eMg34RMfQSWQ1ChBiKYfTqNGM+CtvagfpUgj5CBQTw/cifQ6p/K28lXnctOKLIm
kQo7gzZooTDC69MEFa4KVQ9Ufg6VMy0mAONoxkK7a9Bdlb81D0+Ajvxe4M/QPCf6bFE+1sdQUSmN
q75NyBZUViCH1OZYN4eVR/1Dnqyyna3LY9+DQGzzNYkKN+ksDnUTkXQJ70Qkvead7pbQXqLf7QX0
CnimASW+y2T0ZnkSFWm4iRtW9H7pboUy39X4kL52oNdOHntTuQUSNQzNxWfh2BlTS78IygbfylUI
712n5mjE7bUBnjFOksCP3j0ixTFYk7tbvf2I5fRD4MBVWbV2uCXlgX7oPM4Z0Fjammwepy+qOFRG
KpOgtAlxuVHmRc9hOjsnuxbszgMK62UNCIl3Yy8uwKOjpx3UI9tfWbkR/fbHh8marSUZ5FXozQEY
zqwMz5z1d/LIFzGbZ9/PhAshT6byIY6rIB0/YBXDb4IbW9Njy5sTqDaHySoeo2+tH8GNZHLXsFWz
u3oXODlXyI3W19CweZ/vzYlN/8nyLSpw5WuYInnBAiTCa7HY6EpNlkMyCGYe/1vEKb3WVLiaelFJ
6h4TXsu/w/415H8yYgLLbakQFDWQ56ohvAP4VXE3eAR+ld/9k1j3N2WmvzJLmYo+kyrWvPQefUBj
qEjHWkvNRTwWzVvL/0pm8qJSgwT/31J10TNIBR9+TDMDHcRYrKG1OpS1chZ7HPmFC05KN6mJw6DW
MikIxoR32xv9wdUO/6B6xjgvFepmFs0iNFSV930/2/NZvc3uJg/SH6/KN9XkvP6W8Acw3INcdi6N
jYo18ZpK6zLB/5CaHrhnwpYuv1cHBQcv3W7DKOSy0jeayrOvO0i3kfqydB6cxE8OwCQjpfrDAcG6
6/xNeeYvl1So8LKMM8S92vcZXaB01Z5TwI5ke7BltzvXVnpiJYy7rgI9doAW8Lqm0aw6nTQNfEsw
pFwEmFXc3WeNAhbzYQXtDNQMza4C1htKHn7Yqm+MpfwatfBOqwBQBtIhKODQZd5R4Tp0f6NUSZ72
0IStJIQk4Lz6yytEyKugdOJbKD8oj7zPGvYO1OqzbcqNgA3P8rqD7fZFOy/OcA3mYuStEdC7q1W9
xbWl/YZALZuhngSVz/772TDx781Zmc5x33YQkcYbV+i1N7ldnZJfsllcaR6PND1Fmq7ZKqo3rGb7
HZjMZ8uUb6n5qCUjB8tELgrqP81JTcH8Y4ZvSILAyD/hsF6t1YF41DP3IL01P4p7IxjM/3HVqbMq
S5q4gXwsCtSSIxgEsCO45LKLRiCQKfxuBismzONQKAJkmoWO2inofp4E6vhq0t6Iph7WZW8Gnxdw
WYC79U4MuBsT4Lt7n93sLcoWpJYjPikQqoY2qR7FJW7RMSxEXq1U8VEpJ6ho8pMWcDP2GTfC5Zeu
U3yJz6VDO2R4Z6laApDLkQyPnXxQxzV2Ly/GfnkHT/wCNJMgpEhHN74UalkV8YnLIX4ID9qxeSzB
dVOeo1s9SDzZTq/xGGnJgrXc96ekNP8tV/H7Ybj5AMop+2yZl0nAUYWq7Q167BxJzBnXRmk/xn0M
kvI4uV/zaNRgo3HEw2yjx+0YHZfr4VQdlGPxKFwtJ+5Hq3r486g5ilfciKbMm7OXHpJz4y7oWvSy
n/1p8oH6tDgX1ZFvyZkFY9vPojdTQblLH3fhjJYhtDN8bwPhoX7rbiu0x6FxyIzvUn9EG7ZZ4G2Y
HZTIJH+OScCVbCxTKddSTUo7EaRrPvKOCtqKpZwZ9a49WOInG1SypVeToOY5FqEF1kC4L6+yu8IJ
X0FZBZpqE6zE64EInrRoI5hw9+oc/VplfMN+dWszTirzSpSoytsVMyzdD6i6IehfEx2Z1NXu8uPo
tNdF0ARDgNcdj3X726/af9hWKUCoPsutGFewPb8Y/uzOduZrR9EZoLHkzL5+RfCvwgkP0mC25K9k
nxX+d068T4usUslahU5ufojxAbgS6J6Ky7Ywgm3op+IpB1yEXfHI+0YgBZcjzG6KuBk2dc4CC1kO
SQirKCxY2XguoZAmDzPjUGHscJU6VGcVcmPgtyRX3T8pmuIRECQra/iasHyeQipYIX1KtYTknqMI
Oac4dgT0oqjJ2wBOQCFR7ctTt3+33cwdFbe4JDPKiLhr7wqQAOu86KBdy2fdVKz8dvAr/7I91hZV
qQC01Cnp0oW9IjcF0Yzu6jekJ5Zuo+7sZ6ckAEXzd91sr+Ufw5HzG8IczkwPWA5DxSItH5pu0chH
AEBrZ3exlR3y8/xcO8Zt3ZmIH8jymbuTtbJUdKolYR2NFFZFL77R3NWX36DtK5v6TThZicf9IgKN
MkQ0SOEttAy/Oap38WA3vuzlJ2ag2r3kbFaeClRDsiw8X+Nz0Kjnib+S28JSr2RcqaAs+gpajufL
K79fh/uwR3eSJWMsgXASB0D/sr6ghHOl+c1j0ZhykP+un4xDUZsyhDyMN45xvWKsNt0WXnHTmEo8
TgV5zM1Weqyqc7iwxGBZRugYBLIuoR5hBOzbKO6lxWAOsnC1ItVgxCGWJSoOGZMc1WBJwbqF10r7
nNfXI+uJ5uv94VMMohu/Yw7NpCuHwcTzct+08bHQoLxkjHav8qA/kN0hrG8Y7sHID+h+sYZvhbIh
eIvOaYPCyW577I/W0U0Uo33jIXIrhkO+PyteyEjotnAgsQsOpF24Gp7D1uSd0pZ+4JS0NVc6cnf5
M+R1nyd3saHnJdvtNy2oT6lX/2oYIXH/Pr7ZGFQ0avt8HPQGGyP7nSM/HsCPWpq6PUHtxuRt4cSb
Im+yjmrWdFPBqAPZh4j+fuSrKzpGVP0wtCtrYCSWX5pgKsJALMkIedIlMh0GZ70iFzD1Nbwi0oS8
bXikdWDygZi+7EmMkdEAz7jMs0TMyLIqd0v+PSleLv8+mZkLo6IrCuXSKh3X4PexQQIAk8yprk1A
Rcy1A0wND5k9Y2swNjwN40znRVkFQJ9cJXvkoKLBG76S/rg8KFbmplNRJVVSY2okGOnt8Jb7GUsm
ytynBIIFK3C56XV9PX/jmCg81lqR/28KFWOWN3VC5rLioF/Tg5wz1yzGyBh5G119qka1ljhy2E+W
CjKh4hqvIJ2XHLITWGXRLNRCGsxvEpM8YNYWq396vwD8sbt1KuExmkLUOPIAPLqSO6ESEvBBFVQu
SNmZdUtyyFxyTSqS8JM6oIESQx1d7Sfpyqp9ATeeP1VLVpmDtXZUBJEg7pynBgYWKvkpErizMEUe
Y+126/RoR5BVVRQM5b20sPWPSirCiZyqVQRoYTgulb1KZWZD2e27XPCZOaR46eAmDcgyaRK8hme+
RXxhlflTPfj4BjLpm2+QYy0NawnVy9HFlfmKsKfiAn83uJwnHw1kZ/yRVaLdn9oPk9RmnAod0GYd
JtXmruvOQs0xYuTfbPcPC9TGk5acn8UOEL3kqUCH/R3B2sTuAuChfr8uIBcALy94YVk+Qxzwq4N+
mCWhbjOX4TLXIDbCetbxXVVDPvrG5LLeViHJy/Ccr5ZQgyMi3TooMVT0WXy21A/obhMJvDfFbY1o
EnWn4jSaoat4sls6iY1CyzUXsNAKO/epz3apXaGIXSEDjPgn2tSB4k4n/QbvcXb3sJ5APMoY59cj
9rM56oiN1FSBsDwpdIqdCaYtKx5FqwxlsBm/XZ7Rd+TD57X7ZIouLixZIUtQRCBpShqQCtdcmumN
7HDnGUe7cCyvqjvVSu+r2+hYo7MktElVqYTwcYSO0PTYP1aA2TQgJM1vwzuWZ+28oXz+PKr0gGR7
kTIRnyffhh5eiE5EKpgnr9HwZJlV5fm6Qz9bo4ICh14lyFDAWhzED7MtO8Lxz6NwNwKnltn/4NL6
NRZ+NkkFhaReIB4ewmQpir4aFudZ5W5iw0DSUQ3PuZid2kl3Jp07cdCWYfgZs6ZN7acynwpRyVHY
R1MOimqzL6Oi3QUo7tusmvbXfAcD3TzZUFtIr+Myq8Bq5WrpfOSSxkZZ71nRYvuyQ+8u4cYMtXX0
Huz6ekmeKtb0LYXohMg3j5dNsKKBSr5hG+86ZKIyccoYENrQK93okFmhmwQEF2wE/+EhEVMnoK2H
VwSwltJUkKJSjXh7gD3p3F7NweqPZunn31HPRUmBdYXYubh8tkaNbpHSYlkSzKARc+c10V+ytT8r
OahE0XcE5tKFc5N08aeIux34MjcndTlKXHiU4/EQy6wUdtdtNmOnzhahzutE6zF2uXWbBMhs5Rf0
i1n7YPdcEVRNBBssGrDpCmc5gDpPn2Clw53GeAFdqlWgaP7a2LMj2i0gXKSfC3AilmESUb6E341h
8v+NKwmjiPlcYbiH9ipR7q1OKiIs6fOPXGbW+vWSQ5b2Y5hUsNEUfYp5iQzTaWFRwuvZOL7T6fXQ
ub5qkMBWr2Ss7GfT/XX8ME15FRpQ25TnSY/CbJhx/lCsrVnHzASBNZ+Uu8i52nM9GaHoFdclipCx
G13FdwNGFh+YacFusNnMJ3UL0NNRLxeyerPbPK12jHQrO4U+0QuX8BjK7m/anUURSwgxOBltOFR0
a4u6FOcOQRSCJZYkSmaU3UkZ61j4ereCm3xYodGtjdL+qV68w78ICIS0a0FLM7gcRxmDoeGt7Vj3
Rt2TUC3z1qRKFur9lszk02CNhtpiIGvLakMbUeGH8JeV+A061M0+QN3Chb4ZGkR7zwjKa8nJ3Mln
JTC7HrKZSmrHxetQxRXJ5Kr2LZtQ/i1Y3eM7z0OfV4vaWaqO/rq2wvjU0+Cg+RjZGnSUa8DJlMKE
QmEwohNYdltPvQMbjceqKu7mqpsRUjuOLzvB6DKY7+LE7pPJnPLX+yptncvOwlpFaqt1aR+jIxMT
OUeJV3FQ55ykm8gor4XFuM20/mYWk6t2qdzLZsXdk2EzPCpDmiUFjew87KKLHUzh2WECodDiCEiO
I9ALrUH0jRT1SN0LOPzn7EaHHPHkdkGPsiLjW0iy++Ww2HwLlUK1gzjJA1np8aUOxkAwAX04Lee8
N2u/d1KfvDQsAYeXuDxQHjib9SK3n41vPoAs0ua0Qr9lA5U7fEB5NV/V95k3WqI7uLHfWpzN310e
7n4i8mGNhr3qMWiNlxXWeqhLjFeCnYMqLzqh0HgmbSPpN1ab805V59NWonGvYd/ORSFjsQlHSn8T
HcRA8xAY7llLyfBmGvZq8JE8V0hUcY+drwRfD0ijen5g9T+JjBBLY1wFrl25JoKdOKiD9V7/Flqt
nT8Ame1rBoh1jM4UblFNvSGKSIDAPRt+YRP0Kws3zdhGNPh1lPF+3oVYS07+rjdBM97K609FMLvs
heE1uxnAxmuoeBRz2bhmNSyRXhyS4ax+YSknHuWB8vHfl3Q+OwwVlda5k8qwxfyWcXqrT93T0Eav
lwfEWkIqAE1JWac9GU8JUG5bx9acH5rl5/9mhIosAlS/kqYnk4bXmfRhXM8D671u543481zRwUPU
wwWCiCSSxg+kETw+q3g7yB5RziTYZ4hyrA6SgefhmDpG0Lr/WlpaJyQrH67xBdza8mKkk4AiJCM6
miOnr522vinn2ro8nazQRcNbq2UqWkmGpe63gO6E4hAdyPgMT0RBuv8Hz9A7AJXPY6OynHXRRHkg
yZRy7oPmWweEUog2EKe4JVEahKId2r70n+qIqz1nMwlBGHkOjQYbuRwKiwkWF2T8Rzksn3uBY5U3
GUGTRrhKE/CP4vvVHuyaHeDdWYAaOJNgY/eStPESOoBk4P3tdMxkGFY30ohCbd8BT8vNndnwY27x
dQSXSRhQM0aAVKhIMs91k7WkEtOurRPXqGrWwOKXUmsPmXASWkhTXvZRRlyhS6lgItNDeYSLygu0
raN7FcKcq/avH7k+eyUVV+Y5E8O8gBEpulHLK4G7F/Sny+NgJSUKFVea0OAEVEgARLyVvTYYUCTM
LLzWz071D/S4GdNG10snCHL3I5DdLtec2uVnHp15logrKw2hqxEZFFRKg0TK5dAH0pGwyqxWChIL
Fipp5xXk0/qoVNRY6rXNFYKoBSmx/X6B9Ug7U3tEL7a92LO3PDOLEMSTL2SxNOLqXa5CJJ4O8v6X
EgzIpNlHudMszmp/d0Hj1pYRJD8ue8nfnD6SYuiypOvgpPqcutZGtaZVBy9JcbLMbvgOY5vBVwnU
5i+Sy+souxAY4XqaeACIY4eV8+2HyI8voPbCGglzk2WY66z9VWhXcc8sJpHL5NeZ/bBA7YQsF2W9
IGNskTDPKEckDmmv15zwrLqLz8T+7Nauxf9vD5Ton+d0BM3c2k+wxx/Cg+Rn3noAGvofTN1+xXVj
iXoGEBsjLCuSBJFerTWo4DE/oZPw8IePkcUZuIOnJdviY2DUtuBUfSoywDdQFudvgTm15cyBjJI1
+3wwoydW+t6cS096XJhvhPubAxTroKBAMZLmfK+0tQYSZ0LxVRZiqw4jW5TC57AzXCHOzMt7Yvc8
lSSDhyADL+HE+7x8ahaO3cLNOAHew2bmJYGISwiroLw7JKLUJ0PmTZd46jxNlL7KK0KY33bVYlYz
OqbLOnsQ6ylQNdY9Yzc8b4yRj9ncUNVBkdahJ2+s/VXFvxjSbcRKZPeTu40NKpSMoZSnSvIOqgCT
JiRH3wkfoxNptuHt+gAMACt27D/UbGxSwaOboeTSdBgXkXWUkC7/BNmQ1Zots8qwf55uTFFRZNLr
TNIJZoT01sgAOecg4LIQKYGqSL+xiNp3854Pa+9n4WbBRLlT+5bwvUoThEKK57o6LMrPoTpNHAsV
uxuAN6YofzeKCSrvOhxRnzOnUDirX73LO2r/5N6YoALHuIqh0Q0YTR70QX3WA8Wrr3k/cpkhiuHo
7xFzM29ZD0HBjIDCSUtOc5scV0jvAnx76AEotiSnPg2Ryf2XJHUzPDLDG6NTlkZR3GJ4egeiOy22
OuEpKh85/V6YfMZUshyDChtlumYJRkhqMdVTj4otuC2k92afYTJrBzQPs9O+X2ZY5yhraqkYgipj
tyoDprZrnkJ+tKpFMLmQceMmG/bLWb2ZSiqIFF2bge8UrZyQNlrO4wj6k3xOV2vsJeBPSkPyGg2d
dGhYZOofEif8YvrjiZRmVWo7qchrHgnYZGmoiMeW8Jx4hCIAp6nHAiTvbrqNMWrTNbhxJ+EAYyGA
BUY5Oo0kMc6xHQwyjuuNDWrXhdBd6PkBx7VwnzwJubs8KWjOAkTB6p+42poGc0YfTuFyN0zEwO4y
bkyTlGyzI2YtUbWFzKWQg1wHoh4rANCEsvoP/L13+iwoHnAqoEDK8tP9rGhjnNqO4HKS/8BEAAx7
AT+I35udLR0EgDEIVuG/PXdt7FFbsldrxYhiZGHq6f+YyW3NSr+bIDi1wbfAKq7tj08FnlSGeD2o
fyl7XB0LiHKYXNwU3MgXTMQ4L7wnXQzk5dtgRLf9g31jj9r48RjzjUogCr09S1aCBoLE0YPyOL0k
N0MgH9nMfru7Y2ORigLdNE+DKmKEENY2ZTWQ9H+JkgfADpcdWZFw6UGrLl2XqVKcruHcQtuUQ0eY
dr0skqUKrGdXOmLSVihHLPROnAS+b7yyDL0omdzESCAKnTOqCfSRQJuh/EHIFqVWS5jpasmcws4S
pg58zIkV8jejxuK4pdNjYg19jQJ5ZyVoMypyiUm1FOM4NJ6kr72HxJIPQPrYzGYbK91xAc2XzQ9o
uMzCTDpWUxXJjCri3qxKWDqFMO1C45FyjimM1CSt1YYodDl1llmqZFipykLMsMxQqeXaGWs2xTDT
jEJl8uWUm8mQv41t9Z1xpNMHD5lRSSY6IAZuNuAe/xwsUWUW+b7UIKj3swfT9XXpJrIp3ydviwvy
d4/1vkxvLtoctZ0rcGSVioGBSbEnR28VSP0uD2jXgCJCRdgQeah0UcEfhOGpbqxK43FS7xjDr0hS
GS6w5/GQ1/zLArWxwjROwHEKC5ISm0n6Fja5vXC2kvK2rt9dHs2XYtD7fG2MUcszoGmsyVfiCLim
fRefMoCp8/9H2nUtua3s2i9iFXN4ZVTW5OAX1tgeM+fMr7+r5b235BatPtcuP06VITQBNBphra36
mK96J3/IN7UHTPSn20IXje9CJvWNfEEI0KCHguG4jZGPTxOSV074f8KD0ZpRnqQbiT6Bzw0kqWMe
rzFuMNu55me27IetGUyRwpDH0opyKV7vNc6XIW/SygcjyPb6nDqVGrAurEWHujg96qmmzmo+gfcW
0R0UPh6Bz0n2KtYWPMFRX9kJx7JaCrB1dQOID/TcdpBktZF08N9JwtRQD7CHnLPGvvJu28TVC/T0
uUAKL4PZFgGQjrxRVxpiO/v4XN943cLFv0JpMDDDzMaG7d4/CIx7ZVGvC3nkmC+SONxdfimOkNca
z7N8HKcvWfj+lzpRsSKME1GoeMgonJ+0RBjScIe7bC05kSv9pUJU2JAHldc7GcLAwm3N4mxV0eD4
09fbOi2Gv4tjI8d6cWxdOeuRPECKPH6E5YZXGfcF67NQsSFqC5FXOQMEdUn4FE45CgPJephlhhct
xlhNFXWwexJOeMqJuFktVUkPao9valsGh8X0pfE/1SF1+Hz9Jyf2nyh6sCrpplFKI4jyx/tazvAy
YeUMy9/kLIFKWgalM+Q+4OCiWe3lAkaa9Nq+rcRVWv7TPc8yKHcZY4yoZphHxaZ98CDsBDPaZNZ4
Dytby7t8z/JOlkqU5yh+mYiBDHF5BVhN4Z2vGL7JEkD+fmHH7YzNS13FmUXJJw80YyEIHMaRLQbq
s41JlKvMqSJ14BKuvbAwtcdyjUn6Y71KdavHeCkbN3nZc85fiPIcgMWBbbKCRkOc2KrWIGFoTOxN
MNRieI5EX6tCrgGQBFql02ODzW9+uOe65zr9LiSzefsEr/o3tNFRV2qoBXggzpDV2vXOf9Feha0P
ACfdi9/nleGo6N0Mu9YC9RgI3gRgU4cmK59kGj4VKRQ/VQA6gt8AfLED/4FhXUt78B/zh8rlt8jK
GI5G1xYolen5pwAEx3mD+R2vnO8qfTCjNEDyN5t4Ww3FMecCxhlfWw1w82WNVzWwuoNTiHK0PvBz
QMb0jTcD2ajaGDm25wz39ndclIGnqGGIuo4XAGUyajnVVTDwwPnjNrMG5KBWsmYmNfTVSx6cL5J6
IYayllZP1WTUIYbf8C+BZo48pj11u7Hb3Js/1G2vO74zM25dplTKPnI5H0HfLTReug5WWWkhLwMG
i26WDzmwcPgVm91qIVX6RdGrdrRWtbPaQSRhHC0wTwMte3Soph441ABZYM2zLvgAWLB5BXRCAsC3
wEv8a7CMUdIswmpuvN7VUXkmkKMAmll3mIDEgBWToW3JXsDwrhko8BGyZcoms0pMQOxSNF4eBB4X
V89ovXBmoY8zI5YtKabIIKuWDVS4ZFWnPl6LjY6xFaoOcMEOQRQNFNxrnYIPONi1OQJQgo3otaDd
pUy6EqtNcd1EPGSOAbJC0eIyCwUNgDePKvC0chU7noldFharnbQgF8tzOFZBkxU8fKhT5eNmBvVd
2QOt51PrtqL27Pv3/29HBxkZYSSDkcj4hL/aSc11KS9Ode9FbeSblch7iaxuGz56uS3n+vIGo91Z
Dj3TFcmhUMkVVBmDcKVEuidG4tfbIpZMA+8QXgfHGtisDPq4ArkSp7waek85wubtU2m3NAOA7mLo
tvT0A9oTt0UuanUhkUpJuEAECU429l5RCqu0zNdzPT3/nQhiIxdZT68ZQZm2HeBVA2VVZ04YGevb
Eq7q8ojCv5wblYb4swS4CRXnNgKFpn/iYAe4MsuvCfbPFXGjuomdWr1gsuMi+Z8vWxy0ZCpKNS3I
HPy0770GOGhJnZkSJyO375EEsdopS750aRzUVVMNVZ5wBpQcpNTO+fssnyyDZeUsIZQ3CVoQJHoJ
IaVUBqY0lntFH9dZUzGuMIYc+joBoArwFnmc2zyWTjJEKDqVzVPVseSQ33v9fTRNlnhJV6+CLRhL
tLwRyffBmJs5SM2dqoWxXfDZayaAmhdrj2qQWWKvMvKPq4nok2Vg8xxlXR3Gefr7hdmXUjVLfQnJ
iimCOqtxs3kFlilOsqqD9lY5vV2jv845/gpV8uk7/zY3rij96AqTjEjnHrPJQV5kV0dx8YMoJxFG
oSjGHj9ITNr3nK87c+K418qvHL8IvsXq9DhFkaf0UmH2Y7AhtMLWbT9d/OjKiQMLxPYavV4YEkzZ
Okaw8fnCK9B+xJqB0xcyw7auVilOR4+D11XwkGKHiXqb6llcVnU+956egmqq6htH5HhgWBt3cggI
Q96YV2I9Pwja2K39tH2dGoRYsATdi32Qm0InrVTDABFW3FZmljtVMJYr0AaJ3sS7CWbJ+eDAiepk
dmJ1kKq8NWel30cjz8LIXQzOWL8SsZAJ2FO6YODP+RwKCc4r11VQEMdWwLFYs65Tf0TOswi6UKA2
ScPXOUS0+nEuACmfPM28YQO91hIapOVDyIrVIm2GCpocvIYxIEnUiRng75d+EfLRFHBG602bnmCp
AzfA/y4DzwVJwitrkeTK4iDsVENEarAAAKHp9SBgqbPztDF2anU2gV9ojyKrg3N9cVNyiNKXSiWA
7KvkpvNijGNMgZUffVs69DXG/BQ0jUwdF8P32850/QigZFK5FQCUQQapQDdU0WcXw07AYvS4xjS+
4K2PDTRb/WrY0ettqQsHimBmAAle1TQJJd9fFdUSOUvxcTuPl7nOFiPjLR1rwUp03f4DQQrycR39
G9gJdRFNAs+BiFXpPL2ITSC3m62yD3WRIeXK/BVRBQ0XoSkWRBELub+qww2dkQlDDvP3960BbF/V
MFXu2IyxWSS6mSlfbmt1lS4QeYpCln+RDSt0Y8pAzjgZSQN5A4xRakTDNngdm4F68lKDFpaR3RFf
+iXkU+KokK+D0QqUisiNQ3R1WiSVNQ9+2RIPe7AIgL/8tnIiOa1rcfjBCq+jmX6VvoalgS1VZHpB
lWZO2kezlaS1ZHNRq1p1Pu2UTEQLXwOSZpODdCodQ8NM4p2WxPVOrAdM3XQKFt1noTansgd4Vd/w
a6HKODOrqtasozrZ5cNIgJ+TurFDrKszru0l+1bwZBEFXlFEie481H0LlDcB8TAI3kSQtiXPMf92
+5iWHBcz7yBcRDqiQxRl2h2ieqUnfA/HxarfbKff0ACzKkAm4QkvWXKP5UnW7b9o6GeZdJyvIrHm
MmwVeOB5uUvjsTQzoQH3ZJGsg6zLbKMRD5WSHxmq8ksWcSGWuokVLZ1jg8NNXCjA7MBbvnZL/jGL
QfQe/wjV0mrAc8Z9MqRe3ZvE7PGQ53VdVgBuTAWpUdOySEsEfMQRyzD118zfGcmbMt7p/ms9Iq0t
v2XaUeMaa2w4U9W9XmaESdYvoBwPpRkuCk96i7k91JMlDQ5DyYV7FI0x0hAGMjLI5KjQNVZFEo85
IjHhJdF1S3SCjfBANjPDGhuirAn+q0QaLJcSCJZVEaUYsBxTZxoPpZrGWdt7mdavsj5Z8RzgLoEW
06CPy09ABZ85c2B1s+hzxDgCCc+iJusGyPLox/0sZZEa493oolxoxXlmhyojWVyQgGkV8JKiEqNq
hko5Y5REfYwbTXF5rTRjQEIZAiPmX/k7lNAEQVVhi/B7kT46rh0QboRKdaMAY8jioMqlKfBJ85lG
Y7qrxk60FS4jiBNiYmlKGxzjaShXvNEo1gAr9/IwKkwhbZtvDBuiA/bpl8kahk40vI8UOmDnSlTn
GQZjMaA3OLIFlF+Uur3GHmzF6j+53GJV9U7x8/KKOEnEjBWm6HjyYamAkHGCPnVaq5LJJ8z8pvY8
29zDifZwMwemkJm9RVANsOd7h5RN4syuNVldy4VvrpFBr39/BJWtKVoXK1qAH4FBrFetnFy97Rj3
CHHwaz01HY1lRdBVuvzMywD3kcZRdUdsO4lxa8bK4PIioITSxLr9FYnnXYnSFQmJDF6ZyKjx94vc
kw9ybRIKaJMBvL2JQ7P072quZ1zuVzWW05e7EEMdWltXydykENM4gotUaXyUX6bULN3MSyxkuvK3
/JAJeDpi6ZBlNssqYptGkAXMHtFO2ioj7qakg4pd+Mb51WpKhoemHhgnSadLJxXx2kJ/1sBWBt1m
iqrGkEvQGAKSLrMiUbbxhnVU+Xta7+SEBQWzqNOFMHJjX3y2Cf6s6R3qDk0ZuCMnr9KkPJQpb9+2
jqtJ8Z9KId80oBDekSQGXMgJq3QQFB6WmCpA8FBMdTykUmiHUmYmxtcyjZwpfgSlGMtelvU7yyVO
eCE36Mo24utJBZaQ7+GrFeb0WVgBEkEFK1/J98qNS2w+Moc5lz/iWS75XRdyBaUBpEk8YA+pau00
VeykVy2pfeaGD6lh7d8uRhLjLIy65w2uHxuUEVS3E1a1vJfH77e/Huv/J8peKJP0adqpxEiGXsao
KL/X+IFxPbHOi7LDZFCMsY+hQtM+NOB3k8jEPZ9aKp/YE1A+biu0fBlenBh13wqDX6pxArNQKhuJ
11rZ5rkpPfCPnR0+CI7+Wj+zmhCLsfgskkZ0RXtRjfgSIivpPRZiU+1QPzUqM9Ei+7Z2DJunsV17
TSnnUYAkbTqI4ac/YaGKMWd7NTxH+TMN51qiSoOKDWSAAFBWgIDOodgdOKPgBIXb2P5RsrTKNAAJ
zjO+nUhn87RoKpQMZasbUwjR5ZtyJJy+BIeoX1WV6du+63W4t8sH8FJgIuw7Q23WNySOcuEIRaSn
Si+Sb8jvkzwxswAgwPk9JgkZSl5BW9JKUvHD4PRU4ib4Q2sbR8lVdgZvZnAFwIubYWQBfQWuYSYl
eNv8j9vmw1KSiiaxJNdcGvC45vQ3EeU+vJb8bD+i4nhbDiOq6FRUibu4qTIZKmZzaY9JaGJN4y9F
UFElGut0lNAxdoPhmZd4R8Fk8d8pQQWSWZerWMZgoit0jTdMij2y4PCWvFnk0b5UJAH9S5lKrGYh
NTJJqZHDAeCgC3BMWmMO87fberCkiL9atoQWko8RcwREIzETH1wG2X5mgdtdFSiJVV/qQrnuGPN4
vzXI3rDWJ9pJbud24WnPwia5kwHyF5jsF+OSlYlopuuCqKPURVfwei4BgBiHi7hQG9uo7wZMtN8+
uqWr60LCKfW5CArCyGP6yIeEMeGcpkkiuxFFVykkkEWlxTFNJ/e2QIZKp+XJC4GYXZ9CmahUFxh1
4pNvZV293RaxbA7/ndppDuNCBGqDkdI05NSqQ6XXJgdIj+H7bRmLl/DlwVHWYKRN3WEKQXW5lbpp
LBdLx1sCyMkBNiR0WONMrFMjf79QqU0kTvR1qKTM2Us38Njy1BKGSiwZ5FgvZGjF1CjAwVfdudtM
UbkJ8pZxA7EkUMEZ25ZRkCnQIh0w7SOCn8nIHhjfhfXxqcA8G76iSTPJxfDG0l8Ml6AqlyvF4zxs
Ij32e/aLnKUWFah5ffo3/auMjzKXLZkv32+rRSIx/UAVsRsESFHsY6Cv++u3yVK5LTUD34aXZ2ld
drw3jo2nxDVo1So1tPrJKMywmNYNz2S2JpZ8JZsEIGAUSiSU/ypba7EBrzQ4UX8f3gk2RnzX5Up9
DA9IYoBQVzMCxOIHvBBHGUnkN1E+nh5b82RNc2nqFYBMAehy+0SvcANO4fxCDnWkQp2JzURu8HRX
HLKV3mFWZJJN4ZV/D9aDHa76+8Qen6XJi/ciC7yYdaaUyWiCxM1FgVzs37VO6SuI8Uz9WIMRL9yw
0B/Imd36hNRF30xNOpQpdB1TUJJn2I1DZquOP7qG9f5fviXPx0rP+Ehxz8d8Cs1kj4BAS1v9XQUO
w2BLVvGYP4fPtz8jw1po8KYWRHtyRFLNdBrMFBBRwETIWcne4oMB3a1/XUChEoypLdrc0CGlAYyg
+CKhkNqZhMA6Ap+jb2ovPmcho2ahMSwm0pdyqUsGABPTIM1I0CYVkLPZYW6t5hmzpIFXGNiTFSy+
N+cE903+ySpWsw6WBL2L26BVJkPIM6g8tIWXN4nFR/KDWvvr299vMbBdnCz5GRdixhqra0UJMUKG
F0HybaodofzQh3sV4JuoMKHnlTACzGK4vhBJBRiDT0DHHcNCdeFLbuSmnLG29BaTqgsJVGjRmjqV
RwNKBfVBjHcZZ5hlhKfmjNdCtbl9gKw4plChJEBGJaukGqDvmxd+n20Ky1+rYFXf8msCwDhaBaC3
SmxMbPEeYghnxDEaz0mfkh77hxDeY+eX33fPwX36WqH4HVjzJ3dnsNbHGd+OnnmacrUdJuBauh0H
FvlSD8xeaUPW1cDQ6mr4pQ0A6VTA7QaLtwDmb5ehGYJAVPOAMvM5mMxjZBgMDe0kTMCyrEK8WpXH
2S0OJ8BbkItLe+Lj+WpyBSfeQFmWYNZxUvGlNibR6IiT9z2a9uE3LntlGAgjjNDw6wUvoG1K6h0n
7pWH6bkrrHarwSa5jfTc7/ltvh/fbwtlaUXFlKjX+2lQoNXM+07dgAasY5kI40JVqRhSdY0glTLU
Ko3MlP0fdb3T9QPIDxmmyFKFiiRD6ht+r0IVud/x3GhywO29fVisu02l4gdXCUD7JGUhkjCHsTk8
gHvrwD2oQMiRrPELLzrsXforjBwq+6LbEU0+Y1I2gIsRLPX6joDjBsC1yJ30XmclWwzvomnvVGnU
c8AZEQ0Hp9/JTqmb8THziBUWLnePxzyGBcPKZBYaGWZC896FEcASVB+fb7BA8Peh7Jp9tCfwsdUO
OwZmBADN3GONCLKEUskK2hdVMpxu7vIQdhh7zr6jt2VyEasvwjpXKnrEYl7DOnGuA69jzG1r9AdN
jiwdTchAbVcMO2WpRVzlIlNIBg1zlQYsRv8yu9zb4IEG6Ls0Ar+ZtyVwh2t2vvsfcEgXK7YXORjN
iscPilINIeTWgJLmTGWVjFhRMat992m8ck5lIwuz+3t1K76KgpWCD+DptuaMGECT5KVDLPNdhWMO
+NQbxNis2tD6OxFUmDE4pRgNBTpW4r7JPmKZOd3HuAc0KsqIyaTNOkmJCH4ZkmcC9Csc8h+k4F1b
JRaFObC5MaInK7Zp1LunyuuwiiVIHVOLe5Rc4E16jWz2WwAF7UTcqspIijWskEo87Pq5hZU+TJZo
PEj2fjXVsOkkoQjwxdT7en3Cetm0juiCGgi073/m7mdhlF9IcStPKEEgd6j2ZAg80bhVN4tm26be
n1jJWRJ1rzajlgoZQAdcPpgtLsfeXlExDHG5rAbKhH+PjrpYe75N9ZlY4mCVu+yjO0QbgCJa3Bf9
TbGACmQz31jL7nWWSNl+M86JXJBCHgGLLw6hlYM5KQEnOta9Ac7TfrJ6actPnrNAyhWy2o+7lvhz
vP6JxCh53VpcscT8xvjPcijjx1BFnnUCFAOXAkfOE5usITQrBrRhZnRhxn3kMm2f2PYN2z+F04sw
3agxgDbIg5wg0oFiN7FAZwxSA8ESHMxsyuxHMksi1WPQmhazYhgJOl3vMj6fOpg9VBQs3yyOQNZn
pJe/uRH+O9jT+uuFioY460HVQUV+o7jdHhlg4hQAcHsTbALima8AjmcHb+OL9tJ+SqDhYjnJcjA9
/wByIhc/oEumGoxj+AE1+r/Jiuz1GQFw/1K8UPDws8pn/8ACsFq+fs8yqTCDRx62+1VYbYH3SXJM
wBSZcU9a+HI7xrACAL3zgSrLzDXEavW9ggNVdpGTWdpztk7uYjN2wi8si2V+TirktFIu8CKROGwm
pGmyM+xLYHF/lttOMmdvxoZmCtwH/0H+Gt4brT2xdnl/UzM7ny0Vgowe/wwy6UQSVGJE4VF+T/By
bxAX8Oxj4bwtDiKJ5ygrUiEoCIFVpJOuDynSjWvxGXTtDeoGwGEjF3LzmG6Sx6wFDhrrtBnBjx7c
9YVUkrUK8Z1IJnQ1nVtBSVa/hGVG9LBuKMQSHOSkoeSqVvf875ESbLkoN9NPlmbkI90IfDRDTjaH
QD+bILGfXtuuw4pQ4irqo6pjPNZIGdkwIwJIVI4PhAWp4EJYTBh8FO28a43GmieZ0a9hqUTFGb+S
ImMQoFIZvGjzW9R/8EbsTOlzllesVI1hGCfuw4uYpnPDnBqkjKV+6YDDH60UQPMZB8A5Bl7pCBtE
2y02bN3cCr3pgRF0GMGNhnyYBvB7iBLJoY7BQxKYxX3zrL+X2/RltgSwpj31z1g/Qcn39S8FU7Gn
bny15klh/vT4tsojJnmaYaXfAUAMl4hizbKZYqAWUIws0Yxrk57US9sSzK4JPDF4MY78y7xOH+uv
HBSW3+qHdATMPOsTE6O85SFU1CHgmUGjwZwwp2tNjorJF2ClbbM1lkuPzLyO9U2p9Gf2U2EWSRUo
3YV3Ee+gCez4T/MBGFkfk1242WP5xYhN4S+zAxoJokgNo8B+BUnv8qcUDbPIKaCqVx3a47wl6oar
DIOmZsoD+FVbFwynvYIZ+Fla+e82oWcutCieW5VMow0WOKYczY3u/V2x89FZyo6s/gsje6bJcXxf
iEaVh7ZKgAqHZmx4uWTVbxiWSmNd+F1qYLwcCpEiMyCOH6Nn301Idg62P+lOY2AMMSKRTGU6cSYD
wHxEMEB+frqiBE90ZfYVxVKLek51US1xEWnuxDt5g6+0MZzSydaCRRAzAyZCyW9Kbme7oGJNpKRi
W0yQRybVCX9AsNHRvpKcaVsxriemLHKzXETzsBmlUifzCvxmcgDNudGRWmieaPNbpqOTsHEjrMhU
WAHppDGoIvTKUyt5Iaop2/lVf5fvGgAzZHfaPdIoE4geW1ZOzLgf6dWKVI/zXDq1kIU7rjto6irQ
d4O/RzmVFTsZStJtVU5KVAlLVeTjAbfWBr2J1b92lYk9zAiJItmR5BMr3qSW7sgs8HlWgkp3WfM8
VmS/xxGr+/RpOpBXDv/YY9YFYDorNpgOK3uj+61jpwI1pIW28zfu2K+nvb/GCmPzNlvAnrTkLbjb
WNchI6Oi9zjkSOmBkwWvR6pjmPomdZ/0NQaGQd7Ou9kTYYxjvdAZgYbmyImGwRAzBSJJXCOUDAMI
zYHUxXJGxr2rUIEGm4ZhFg74eqQHE1rZPafhsSib3Q7l9o6Z4rMuIJoeJ5tCMQOo1c+khnttPoHe
DmpDfSVu/4d7nvXhqFCTAJA+HkniGK8HR3GV1fga7AWPBFLwziG4dSsmeBAjdNM9V7GuOyUhg0zc
qnmZnGk/fwV/o3JIdvrb/Byi9sBaDGUeKpXOYPNorOKf7+ISNUXgaFmNHR8CAB2wkYMYtzrdZh3D
Sm07kqnlreLxvbyNjP4vHY5usk4FBlwbEjy51UgIrVfaipDLRFBL0lEsIqk+MzdiGAvdaAVAUSCi
fPLz+Tk8ZJt+ZeyTyhRASS/sM91EhX0Teowsn+GANIvOKHJqK5KZdhBEOaOtYmcLwEFP5D7MmHSF
xN5vXId0x1UuW62VybnWUmA21UPUte6grSRAKxQKazv6NxMq/yUV9J4ouK76WiFPRHIv5WAv/ZG+
pzbnKM5oqW/zS3+YvyQuaziFdSHR/Vcx1GMg40PJnztwiVOLDqklkLImwG9152+DqEqFGSAF6I38
cwSoeSE1fcOqHWmDFBQMjCz9WP5HpTRjXGjwPJxqPIDOQPwIemZrhGWTVDzhy6QKhZ8loPAO149N
EOm1fbGe99yaVbFkuB3dgQ00TBcbNT5XGr8b2nuM9qfIrCAwDo1uto4FllHGDF4WrsVN+j1x5i2Y
qvYgnrNgJ15wLFghjPHE1MgZX2S5Vc2hJzkRibtyx1vjbtoLghU9y991wcxfJjuz68+gd/82WaEX
0houkZuZjB9Ix+wgJqawnThc6cZHtssf+ofEDu/D54DVJWTdQRr1MhJVQNPy5AURr8O7DMvSmiV5
BZLrE4OBw4iaLKMhf784XVnqGm1qoSThoMwe2sfCi7x+U+wES3ZB+7WNHv/S7+hW6xgYYaKQvDOZ
nzkCrMCxVi5YkYue5NU58Z9hBOVR3BBqRN/WHG5PxghRZWZ2Bxe3hS9KvXTjtccoTJyTagDhUatL
c9iPK1wM/arZh26NRqjhJZixXWHWH2Ou1VclRp2L8SWXlp4ufwMVa6JQbMeZ5NayN2LlCYAk62hN
atussi8jo6bX1NRE4edxPgkiGbXhSEDXZifurPcJvaSmCZXUtg3khGv+R3NInNCW18aeoOoGlrwy
mAGUVbGnV9YiIR04mcNnBChtsS1+qJ5hKrtiDyY8W35UNgmwapFOTEzaQdaRklT4wgsFtdf0lsdV
ZJT3CN3Z7FtjLNmB/kUqGzMC0lUm5C7DYBiur9OBBogXPys+rS29ySlgvjLHv5szs0SvbZcegFIn
m4HLaqWznJPGlhF7PQEAGk65cZIDgWiPXe0hWBPKgwqMNKzpOJaaVEVmmIS8HMlk/TBj4FzSTCnd
yhKrV8DUikpdQOqmBTVpOEcSkDRAglZyR1k6JMG+6gB5iiKorr9P7UaVVhP3Ra5ZO0a/GVEl1ByE
4ATMcr/aUMHzRRzw+AH1m9KZw2Qa30ibPcSe/av0pePMNDU5T9+KvIkp6sFkpR+/8dfzD6Au6lBA
w3bITxeXusnvCFcMkv56JWxGp1unTvnJahL/JjE+i6T8Jq/rf8rrtWHm3wCcR0YLxtIGfFBmlQSf
wY9MgvS8GlapxfAfcqDXb4CzcMp/alGqwQ+BA093ZMO023NOa2a7cMWvWAXg31jXWRZ1TUuTkYdj
B1mNoyInwI3GObMnecZ9+4JmNLNq8pu5hrNAymvktGp5nmRdWN2tdzBlDOjGjyaiw2gB/Cc1+wdx
xXrDLYfBs1DKh1ouVJSczKUQ7N7cTbzaadb/g3LLSexZDpX5h0UHqE9SFK6c5IP0SIbE1gLTQI0P
9QzUwHQzOrJalyyh1P0sdRBpkMGeuo82FUCmfINnFNV/kzv+p5hBcoSLe6RB+fnnwOe0SQ6lW+x9
jDWfaMysYcXMOJYz87M0KuIYzaz3PGlLxLvgQ91Eq+E5fIz20sHY904Kr7P5lX9QvjP8jiWWijO9
AuSricxikeml4aM5KKvU9m3xKYmATGxs1G3oGO9/do2claVCTSMFkxD7kOo3mqkGExYet4PGhB0g
/82NoGJQQWU2FK6vY5zpsJE3845krvmrtu9s4gjDK5PhixHEDCqwlIYglPiKZBIkX4sOBsG8+IPs
jnNspGyGBxhUTImwctYX0cle1Pv5hKoDlvu9D9AkE3DkTvzM8rnftEjOX42KKPIYFFmuE5HAO8zR
JWxXZDL4f1lQZMqiogonNEqlS+TToUoTYWAIKCKe4iGb3PzZE+qsFhVLxH4aM4EUted+M8pvRsK0
Q+JEv7dD1K1+jSRxnAyy1pyUGZzwncx0Egbs7DsGn5jo24zUAZi6v0qr5FHysQyFCoILCJsPwFNi
MaPdVG+CNTvVMXjMvt4OIrdvGomnYgh2P4U4JsVC0dM3udtvJa9Zt8yuwO1QBeiqX/UqKmGUJhLz
Q/WrPDdWVg3mFIV2x7o5GQkCUMJ+lWRIFeBDifFVmG6SLcJZjjIvhjqUTeXmnnB3+/yWk+p/DfCK
whhcSLE2EASIFFNc6ZS6hSAA9DtltNlvRwyJpyJGDt7pIicRgwDLFsazmD3d1uM3L/ezIlSA6IYc
/GsaDCF9k+87p8KSamorhU3o0NGBs5rTFkHsaC/zS2ZHx+7P+kbnH0BFDSWJU8nPcZK9O7uTk6Ho
ma+I2QNNlw1rRtS55dZU4Gj9sOlbUpong6Mka5VW/rvUmoNH2gKaEwRmh9QyX83Y6PdaDBtgHSp3
xpfMxZpZhj2+h9sfYNn1QeemgllQ1gA4+qvh1r3UJ2EiYDfxqB2rCD8pdoFzvQbe43u2Jr/hz6rM
Z5F0m7dsm7BETZ0E6p9ocsWzbqdonlWu8c68ghZjwIU0KrZxFSgRY/Iu6zvzZyE9u0+eDcwAjk7j
kpX52Alczr19rsuGfSGWinBZ4Q9A2oBY2RuccSftlG2xL77Mq+Ae0x026QF1NnkPyojr6Ikyy+uL
IeLiB1CxT/OLsA2JqbXZlwhvT5l/rGaG9YiLAeJCCBX2lBzowjK5OEC9Zgu7/BjnJnCueQAX3gd3
7SFxSbXvn3a+UyEdTcFPwEbEYSlLpVFh34pRT2Bk6uhDNV46aVdM329/UZaqVCyMBrHWlRGBYjYi
W02fdQDz3pZAQs1VcLg4TDoWAqlzDGK4YtTVdqzLXtWVZmTEttRFZteIrlHx97dFLt9bFzKp8Ndw
HEhFS2g1WMg/YSVoupJZi8w3A2QaETsLJYZ/S0sq4MyCKrczedn2b4PTrslEUIf9NB49pv8h52VI
o5u8dSW34OGAfq1Npo5RxHS1A5l1Aq74lnUrs4Ip3e7F4y8VhO50mlizeFDACEWG9HNMOXbrGoCH
rFjKsHu61TvGchHyZIyrEfZxd6iaVdI8MkyEdYRUIMmicm7aUynCK1GiHFfBTgdeObi5LYNdyl8s
o58Nku7splWXlD4J16QGMe2jexQG+LXyUDozBoAI7EyO+CHu0+dp5TusXWGGC9Kd3izT0PtRyAf0
78rBAzmsGetPnPrYVq9JlDq3j5YRUugGb+DL/4SUlp+saDLMZmTt8C4Xki7OkwoqvtDEU0Y0Ej3j
2O+S1bBPj4BVthSv2+E1vY3vmTkV48qlt22DnpMltLUg8z4H8ZS0yxzsvnrcR2Nz9+NLa02rhvmU
XkytLhSl4kpSAHYnJylxPxtmpocrQVzl4n2TvodhwMAjYLgd3erV0OcBJDsUrIunthDMQa+sdjIY
5sGSQmUuKOj+M1ERz/2ToYI0JhvnlwKIb4yLZ9kOAYWtAc/hmmpB4Jo5DFMZ3yuuOKCnY/kDzB6M
jGhZm7MQ6qaR0KMT/AJC5ukQ1htdP5bMlY/F4CGpgOnHP0E4JWUX9Tc+Tqop7kgyqz3opYl+Ua8e
8/YuCOw63zTzXvbf/8CFLySS4HkhsR+weRkXsDp/Am+qyN1xevl2W8SiN12IoOIvF+qVpA1Qqq8E
M85Dc64/JP+5G1mz64sedCGImMmFLoYU592YQtCgvc2xx88bMUjMsb5LatadQpzxKgm4EEWM5UJU
KSn4UKQuhNRwclrs7klWb3g91nKw5wWQNjtWTRH9BNEUklX/ks7oITDj1OLNdvErqJRO58bB0EnI
+PkQIaKBb2YX6xyrUOrD7c+4nBxcSKMiMQb1Zw57n2hSf1M3sjU8B5vWjNbiG29juMDl1iy6xuXk
7kIi5XJcxmVNEeCDlna81r4R3mLfVvbtj9khMfjPnloX8qgQzAthr7Yk2YpSc7Tbpz52ZzAld27Y
mP2P/CBZ6gq14ZjNccL4kvQmVD+XXZqrkNxi6wKTw6j0nKY/lQ3GlY/yHw3rnxWl16BSOZiUinh9
vvPBcp1g6yLyEnT7a+AjDltWVrIYn2VekrGjJ4G7jjpXLJQA2cEXUSRp8m3Ua6nFxx0LtXXZPhVN
EXkdxIYSvbWmiqVW6iGJMyBSbME5Na70dYMdhPxQuIEdPquM+20Rcvr/SLuuJblxJPhFjKA3r3Rt
prvHz0h6YYwcQe/t11+itbvDw1DE3WpD+6QIVRdYqCqUyQTvzt8S2a+WkbSNwH1ON/ILW01SR8tr
OyQ7LdMdre1sqxnssDDtam5tzmVc9XUL0UxslSwhDyKQ1/ig+1SP8Z3qqWA1pMyRrnJUfeWtoMkm
HfnhfczVOLiQTE154fq0OhAVIkByFHwi4/cuOIKEwt1Wb1WGripoQ4OzT2TT2Hkc0ngGFaIfGjdp
diZJ4c5juNsWshqXwLwO3lRJhTAmLvVzoOtybGCOKMUGuQWkMPl7hT0gmdvbZ6MFeNdNyZDAEa6p
IjjamGjRhZaVV3Qyv/LKwwjLpE851Dx/AH0dCxeSR7z0WTvGN4nPG7b50FVgZTMxQg9NM5foC6se
Cu3clH0D+DWx85spxkoLwAJsPbE614q6/GyEVmNrYBXzE5Be+9vHfU1eljGT/SVM/BgsJSKNSmsc
7uxrwOIMDpgA30fHaFe58cP1PXaoEct+jUtz5wtYH/tLvgZ6DQ3f+wMH0likZmfO8EIaaKTqg47V
mvCsYiIn95JH3sP2gzdipTHJSJDLRalF8EYZxoCKS3efEqBHV7EtoynRPrTPoWt93z7hD28lViZj
Z1Oc1VhWunpAyR9SO73DoP1X/aTtsKX4Qz4BQuf/vamsSMa8+m4U+i7CoZbYc+nQmFYi21SfOYqx
z1pWCmM6nTrPnVjB5zSe8QmcDMZrmgPsC/wiw2dKzlugU0yep0OV22B7kh844ll3xIpn8pAmkYsJ
bw94ipf8aT5ZN9TR1nvhLZNRZdL3kQvyDq5U6n8+3pd3e2WiJszHiIMMSk9OeEnvKI9t/Vq5QGl4
QRNtpx22teQoKTMdO7oMUlU9vqSQlI4qyHYlXrKUCzvO5gLMWbJPnEIUDDqgSnNW+Zg9YKT5prWt
s2lbx1/x6v/OIlmJTMAy8jJu5BKK9Z8mtLaio47F3dFJLyroUnOHV0Rbd/b/fLYredgiPpZK3qb5
BAV/DaH0ewUl+nrHc+w8MYx/AblHLRTSVYx5bHbJrkNfuuWK+ZDjsKfH+JQ5Exsy0VSRdsApUW8L
mF6KdMdbtOLZH+NJdDDukV5AeJjDzE67G0E6FuLLto3zjI/xIwrRey1vcZEbcj8Xx0Z72/73PwyU
safFeAoj1bUkmXFaoDwzd4Jt7CkyhnyngQAIs0GIcbv0iJlIb1suPZsNV8GmvoNotXkOcnE/SONT
Ed5Gk+iZlmH3wPTflvSbKP6PebM5r2IVKZAQIYreX4yx4O1rfFLceU/vlHwYn+i+uOUYX6zaVnQb
oH6Cy50c4rhG9v2iSWnRdjKOmXZmQM1loyHlR4CmU5wYR8xzjR/mopjPyiI5TGqskam6Kj26wvWN
399onrUDMp3LfWhzoh2bmKLtpjWow6Prf7Bu9WPnpMAgwjw2Wm7xBZvHAJw0sNPCJ8/jJS0svoNV
mG1TJPSyn9rT8MV6LRzDsI3nObX1/QzqdHBFjjy4UJ66jIcJQTc+dAX8s0gmO6zOwEPyRNADT6Ph
Eusma3hwth/mtH99TlM1RfDTqyo76loCTSaIWqiJ6Y179ARCO78lPvi3dnQLpfNln9zQa8prqn4o
aLCCmVCkFV0VxS0NRZjzj266HWCzHvI9RThsf1h3vKfab9zRu6LME6eZNOnvbfK2QDo4PuZ+6Gmh
DY7Rl+wJt+UYF46452a/1JF+dEjvgpnoVDZqLmgxFK39DgzQAvpyyh5+wUOD/o12X1qHvnV4K+3r
fvBdLGtKhdAl+NyYg5d/JlLoNNNZJYAWLXJn2w1K6+H3XRITrfJsMOVJgCTlscXeupfjTYNZdGe+
kT/P96LfNna5V44wauxPRF850tk6MWtHTByLZTUNTLpNL2JqsgQHb2tT+Nn+zAXHXPe073oyAQ2b
GiSr6Hyf8kinW5Jj4DbwtEVkz9jZCF1e1sszHHrui+wpkSc1SGn2lEu5M1uFp/aXoNTttrhU6Zlz
jBxh7Lgrev8C/sNHlHf1qbqhaEeYAQB4vvHQZ3b8Ih3NyE6P6a7ndSx+42n/OVeLqd+YUpniZkJ0
cKZJKUW0otuKoxNHyBJiL/A6jsly7obF+B4h1ZGX0hJjn/Z2pD/lk3QYc91W09jfPtf1TO5dN8br
gIZbbGoMY/lkDG/FOty1SnKX6eUfimF8zNyIca1dL/v4GMeDrSSHqf+5rcqHrQjmprHzraSz5jSn
z3iAw96PwONIfdoMjM50O1jzJj/eB6/ZbeTzSHl+k2i9nyL9noubIFVmaeQELlSzRZCP2rJX+tWu
vcH/yLVoNmk4wa2wG3f1GSDeB1A5c3Tn3H2L8TKz1TVhBqLCK6eE5RcPkUdhHpUjZrPro8CHzKNG
vxE1LMbZCHFqViatX5BDdlG9YicfDOx8Y26OW7fghWKLcTRmr5IppLJa1NzlF+JI+34fQp7i1F/+
h5SVXq/f66axA7FEqbTYoE+P4Sg6FABxRGeBPg3VG/6cHifDQS/xv42nTXstyhoYT/spfsoumg/k
KN+8C/b6oT+GT8UTuSlum6/iw7bJbN98jR2LBcILWOg1eqjj5DTC3iou6Vzw7JInhfEvRTeobZRA
ueC5j2z1Jb8tHIrDHp6BAubOb2BcvOetEfNkMs5GjvOqEhrq06pbtX/q4odBet4+vCtq4paJ0N+w
uPHDBE4OghVNVLmwMHNpgUwbID2l7LHj13A3H2f4GwUAkumrCrwTyaPTJCmmSbZ/x3o+/rfjwWjF
f/+MUk0bU6Mhv0dTIfk2NC1AjTHe2WRODygZ9Di35XE8nSYyfkbUckzo0EezoaFxOQKiOdNdPaw9
U8BLgJRuF3V3JIoOfT3cNGbpDCoQH7PgrosMvw0V4iQzlrSiOShsUxNf8DgM7bIS0YARzcP2j12v
ILwfDuOi5Gnu00DHN5rigzR/S7rX7X9fpqe7ZQSMX1LbLJpL+gSzOvQgZU+5BWp95SQUkYLiMVeu
dt+daLE8tZNd78w/25f0QXmr7/l0tNea38aPuRaHFhYZ6GkQ9zluWncMzp03+zk29g1f2qsKEP9q
b8AEaHOHvvcuca2D8LR9Fr+pZ/9z2NfexkI8MvjYqiqIHz+ROyDc+7Ff7ymoio57HoHG+t468NZL
OR/4WgpYyFQ7M23rEh9YbCK7Ln8U/d22Vlfczq1DZdxXOIRlENEGWuPRtK/a9W6PGi/dI4t9pNfP
4431YCAVpCxlNeK7cpS8zMW02qESuXvfVyDcrZ/DeLZkKIFDQtMo/Yvo0CdM6KmH4E4/qLaOJP8E
9L9X/YQnqjvdBIAE3A28uY3f9KjevzPj+BJpLFNCk2FazpFO6W27p3iD8g1/oJLjx68v5sXnLUHW
2xVU23TOnaT9Utb+NPOoiDh3+BqdF0KiDHNCRkc7XUQ6J9MbqWCwqbAX0pdtW+IZK+ON5nZo5D7E
BVFQmDG10xjyriB1N1vWwbijqo6HhNAmhPTNPFZHMIuhy2xcwFjjkUsPEnMToGaxJ3zubrg4QJxA
xHYk9F6S9faaMjkSkrRgh+LFF90tTgqmKemqZbyf9tohPnGBnDhas02K3FSkcqZeXpyUkxB3Tl3m
Xj8ED3hzOIUKDIgg2Rchj6uBl7axoNV1lqOuSV+/dNrXOLS+ecS2rlfvU4oFjrqf6KdoFhPeQ3g7
09fYnsXQT20/YsfCD76Yu/mUupQ2qz/Kn4Dktst33LoU5xZex/IXF0SNaoNItAA34MuOGNcg2Dgq
zpbTetrP/217kCeS8TFTqQs14GsRS8rP8/xQqp8HnTNV+ZteyT9+7BrbF2oVhYkvSCfd8lPU2MBf
OOZ78pB85ldq13MmU7Iwba7LmJJg7qUwpqMoqrj51iPgS0+o7mWXYTe+5oggEWZj6zeptqO7eN/d
JS6waj1rv+16Vmsn7z+AXYKZmizqRVoSn0vF6TLwm5WlH82n0brNeRDHPG1ZaMM2KcxY/ZUZK52D
2YF9hkV9mhaD0u1ntkscjEpaFKnLnRqnHO3UUQ5/pi993y2+bZWX3ZzRovwQPeZA4sb8kaO250zG
8Zajuy1sveywOF0mR6jaXiASgTT9rO6Eb/KLdhN6IJQ7UYarBtRd3VO6r3eCyys7rL+LF5KZdEBv
4mJUYHa4mr1LkQi75/CMRMBJgT5jcaeJVn38QhxzLY18wPpwoqDrnKanJFS8oBz3UjC6+ZjbGuk9
LZofOYdLP9WHmLaQyTxwjKgRpqy/qji6s4uhVJ+iSFYHrMzteHaznsQupDGvG6tSeqOlvhWMxAcs
GN2OBb4hgNf8GiCyxAscLBgVPANajWALqUxmEOVZKpU0M6jd9ImujSFrv5Ih1tggoatbzeGvyH3g
mdD6q2Ehm/FNgBEr5uxXGUc9YloDcBNIKuGZDqVXHRIslXbu7A3Epn6Jj9nL8Uzsyoyij2FbUC8c
k6+Zha6OcMy628IEQnfDY1tZ77C868puzMhkqtuUjob0fg/qITQAABFKboW/kDtpq1fksoasXxpN
0WRV0TElzpiU2XWY5aoxii7N4xkd+uMktJ6Y1b5StqdMUz1M6O22L81qSgtqzb9FMvY0KYIQJAQT
eSpINObuoISnGnBmdfmwLec3/uddEGM8wyRGBXAYEdj2FFCg9FPM2mieiiljWgfkPfdW04J3vT7k
mJbezWkCvXJFcpLhJEWvusQdeln3OP8oxeaTMmihpX7GB8tP5VNxDA4dUDVqb0YFJ8JgKucIV8uo
C52YUNUXua5YEXTSbPlIhzaIG54pkIB8w5tCWe9jLGQxgcrq5r/eU6iPa7aG0gBKFJS7Jjvgg/nd
HlOFPN/G+2ZMiIpy5a9xrO5InqRTdcmhIbrjh/xGqYEaor6GrsJ5tfNk0r9fhP+8sxotE+BPo1R1
TIAiFRh0I6BU43y71Ux8cZ5MbEpj8a/CrYqhQdUpjii83cqH/AUkpTZ4Vb5z5HFcicy4EkXpw7Cg
tpKf6NC0eiSf2zvJzrDRHOG10R2G3h6/gI3D55UZ11/9C1VZl6KrakJoBpm8dC/9I50DG1FhBHZ0
6XBnKqhNfIz57zeQcSuCng0SxsDonYje1J/VA50YMTzjvuht4Vg7f26m7KTMNKvGJHYQqX4ZfckX
7JJyVj1TUOf0bfYozAzvaqxraRqYahAtS2Oh0crCiiSzwdcsrNIWxNQOuU/j9YvwLoIx0LI0hKpv
kbDJ7YOmHcbkMZ6eOEbJk8EYZTOn40B6qBGfesC8AIWUFvg7f3BLe8TMTQk0V96bdPUiWJZo6YqC
8WB2R0G2MkGo6Sx/UEeObrxWkeaF2lcSht4AMLR2kJ1tLVeVfBfINp8H1YqrpsFBNnVrYLu9eQHf
WIqpl5i3l71+0xaimG6QXmpo/dKZS7ruUaNbQm0wt4s7PqHZap6wEMXEnqEKO1Ojewl1OjlEzexJ
SOw2uNFHY799flytmNAjhoaYVXQSTQUGi3iO/QQm0hy6R37VkBrcB++x0Ireu4X3H4k0GAGdjTXV
G6LcYcbaqUXkk0A6NNKMEwNWU/eFMCbUmHJQ/ZriRv3bzUzxp0wacLML7Y8hwqhOh3KU2pifQgOw
jpwjXY0+C9HM5Z6ibCgIdVnVz/CBrtAIjuFp98EtttvwNvpX7mohjrnnZjpkCaHlLkHvvdEsXdH4
sa3R+ltkIYIJMsQKjHak68PKbYB5zNRNzvIx2UuiXSPe6Pbo5R4ADRvb9NFLcxrex1xPkBY/gAk8
cpWkU0YvBGWlpxQz2NC7q0DbC3hcYJAWnsbJVLbNx2AbzYYRRhgPwrUwy9luG4D6i7eC/izJXwdj
sgk0LyQuwvi24Rhsv1kytLk1a3pBzvqufKKbiNpFu6dUEBiP5xIYrvZQZFHWFBnYQfjDWE4hZTlR
SyTUwdk8zhimI6BlKi5Kbkd7zPK5iSMB+SxBIazE8hcmQlHHnNx2F4e2fGN95uUya/5h+XMYKzOb
XhLHVoeDJc9DEDiCCvgbQ9mlFXpIw2HbpteCvCxqlm6CqkdSr23khTMCJ3M/mwWiYxLnfmO8oEj+
L0KTLFoqCoiabBkW41nzQFLCwDLhBoxB9hKxNoEabxh+MmWDt63MqhdfymJca5AFWhWM2MKai3m0
tdm4r7PorlJFd256L6wA0WCN2ExSsOkme50ETqbtX3AtbrPOffkLGH/bR3FctBE+3nQEpZnlztpe
KN3p0nwBAOkZPMmYvfkUfjbBOzDakopRNCeL7T6xu8f4C28KfvXjgvTP0GURe2/sJHeciq0ajjh6
U+i8ziyORhXwtj+pQh8UxkaarBj4uhLLopIGXalGfWX4WoipRVoAK0YbnLuxp9rCecA272DaoWvw
hiZXdVvIZT51qWDlTjIawx9js3bEIng2pWnwtz/naukU6LUa0ABEEG6wb+2sKIqwG2BQ6aE+NHaD
kSkwN+0J0oMWZDgFWMQp6Uj7zJuVXI01S8lM7jPXtTSXsYVa0Cc6t0HZ8epTDAz24NDbmifcB76x
M17yi3qKj7yq2+qMumwBUwGmg4DGuoU4mRVpaEJwVMUZnqZhcQRxjdfPwJNtwQhkhT/7RP8yTB3I
+dK6sSWt+zJl6dft41+zLUW0RNVQLVVW2c1NMUmTbhzxK2Qxt/v83sIevJVwYN14Qpg0xQxNJahi
CIl1bG42sq3Mt2bDQ9Jf7TosdWGCTEhanHINMTW6ceFbe5LBkgV+OheDaZ8bV4RFjU54p4DdJT9j
A4xXm1q7L0v5TFRJKrMa1ADyM5K5ZD6ULY+xineQTHIC/phyiAdIqIZiF8i7SYNXiwZ32yY4erBo
IwkhRRxQKX1bScdJlSNHDRvzz4ziA7OEERcEUHCwvPgoR0AAwa5l0vN851qis/gmLJtEalRqrOaY
O4oPI56myk2yG48iprKAjoSByJJzdGuJxVIcE4mlNIr6QoVSSiYNXlcWZ1HtdqmWPba9/jCEDQcB
mGMQLHkE7nOW6wY+lSW3jgzczE6zp5zTbl7LUJdK0R+xSGAkxShmNYnpGbYH6Uqppfr1jgePsfYU
XYphvIRWA1Vt1nF2rfmdCJexRwGtIbZm/dg2b56fMBg/UYniMJERgoR9CVIBtEKfykN/IKDOBBII
6G4oUJF6UGgGCgwtXvK52mFaKsr4ibmSjShI6SycW71Ytgq5sauiJpo4k0/2+it/wJR3tozjyElb
CMoElTOS5LspC8nBCMtpN3Xg+BnLSPG3z3g1umnAA9CwPi8pH5BxSKBIWalq1GZ6ly7Pt6/KpfVS
oIgHXv/5D6UxkRxAP70BCAQDpYVwn3iAPBRt8iL6oSPa6TNImrblrT5nsJFONUME/9DN74ZZ7A1S
INJ8Sg/tt94VvfkATnLUYAN3+kFJWAkeVJj2A4ZY7ch+4RcnYQdM/BAYZrxn+ZoTWPwatrXfJn2u
KBV+TRXJRykffUNQJDslBeeluvo2Xgpi6lJGP5ojmTL6UeWfwyW+okoOQEwdge/Snvl1HI7nYalH
uiYzlaaC56FkfoDtxW4uxsu5qHar1qpImiVZqipZMvscDodUjcskRYYNmNTwZtgR4OhZZ+wB02Ur
TuC77gOy+fxSGmOtRLemLmkS3H8fSBaTZocPlafvyEHfSb7sDS/jyUAbLXlGKR8WVF7UT6qP/e6T
4QyoqTZ+b7h0pBQbWf8mfC3OgQlfKdb26Uas4QdhdjPK1s0Qksd8xMvGMLxyjjjiVhONhTj694vA
YjZKkmKawPDLQhBtqY+Io6Uj57Ku3Y7laTPRK59lNZdDfNtAb3eB+oBhEHcy77c9wmobdCmFCV4d
iEaSkOBqNOCi6+gzhj5gVMy9FnfYqeXjWvLOjgliIDRIDD3A1ajasbYBb33Us/55Wyve0TGBKgWc
tSVIkBGNkduQ71kY7sZKtbelrI5hLc+OCU5NoEmaSFUZff1Y4pbTzgHgcLhMRqvFi4Ukdj56Es1R
myVE3vxUHyQ7Ar0dNmXt6cQvrHO+z/WnLGw7S+a8B6o6te30NsrI18JQvO2D43wedvQ5EMeyaEWI
MFCz16bvZtk4Y3/4MyGMSyiEStZ6HR+HADnbJkXlpF16iTSL4xV5yjC+IAzSIK1NKKOWP6rutgue
pYQTv1ajiWShyKBKyAZ0xs7koZCTsch/ZQm/qGH/lzx29Q3wLoZ9PgHGK+gtAjFV3XV2PrfAaxSz
+7gJ3WgWZacweauC1wGSDxFFU1AbAqi2JLPThWqsT5kS91QzCtRDbmf9CD5acXCyH8GJLr3F93Hi
ibNb9wfl+7aFrOaz4LtVFMUygM8kMuda6IMYDfpM81n6xgIY2jMdIGoRrQdk0AWxLZe337N6lRdC
2as8a0VDtFw0rnNvlK2GPAZ7LPi7kc+bJVi7yktRbNqTqL0SE+gXpumd0gtALR7MZ84h0nvEfkJN
Ni3VwnSSKV4/8cJf1Eh1qsxQ8BzGEhHlWROAzhCdmsLGTs0+cKaHbYFr920pj/HtQhs2RAL6lU9M
8hIpieU2Atp/Y9z9CweCPr6JsSfdUA22einKpjC0uYocTgW4oto5JDuCro8TRNYeOEspjPvQxFgd
6wlSouCxL4ECaF7GiNiKYbn//7ktc2AmeUvGyKJsg/hOXeh3AM1oInGntbw6+9rnWYph3O6Y9+Yg
wiAAAzY5FvjpxKp30oF3bKt78Us5zLkpmpVPoQF1tMdaxvoSuHUef2HFT709HOjeAOC9AMfHewWv
fbClYHoAC3uX66DO6gqCp9k8dsNr3cR2GoI/bPj8Zx+MycymeqprK8LrSJQ0r0G7SRZ2EWDU/kwK
k471Y2Y0aHag8DMrrjqE2I2LbkLzx7aU1YfK8tSYW9t1eW2Uxl9pZvEAr4dChXpr4WkZEvvfwNQs
pTGOPc0itRsypM5y9yCS0D6Yo2ULwvdtpTiW8GH+cy6BsTFDJznNfbOXnbB4nDRjB2A/b1vSaqRa
KKQznjzVFVDZTrAFCoYTPUQ3lZM5dIuhOTUgmQQxg8vDvqEXiPXrS5GMvwhFqWiKCHbeGGDWGGNP
0XnrIDwRjK/IwSkeNCVECHWc2p0BWJZJ5NLf0Y+9pQjjKeKyJK2sUtPDosKb8a25TBfxPO91VwND
EMC5MnBxqfvqikn6b9psy1NkvEWYmU0spxBOUF11ZWHoncasd39oHoyrMEOrBXoA/Vae5Ft4gmP0
urIp/FhLZz/30W0j2lwQ6bXIv9SNcR3gGNOUFP7DJ5HdvIR7rLa/AtdxQCGyeqr86JHbeuJ9SsaL
NIaGfnSKa9BjlUf02lPzEO7F2c7uM0A7GsekdptTvK/vZTDFtDYPnol+rC1LYtzK0NSJIs44ZiB9
vuLhfDIsK7Tjojhwvie9WxuC2Ey8b0iudjFONj6UT5RJoPSCW6A5YmAxdHm4dWtp/+Izsv2MsJfz
rqLGE1OI1wh3UPnRkS+FdBqBEcLRjGMzbFsDM+SjHGgQlryQuwg7tu0+8LFwji2Fdhf6vC+2mm0v
lWNcTNVEjYYlDDzRS+E1BwTn5FamaMvqpR86G22Ivaodp7Zxs/DLtqq8Y2XcTj5nSmc0sNV2viFI
t/rmjH04u5XvhYiLoCFyDIZxM22p6EOjI+CJceZK0XWjxcnzwMZEnlNOhmN03xIjc+Oel++tTjUs
T5jxPXHT6sLQ4ITVXQouUyAuHdTQwfB+7jYXyncYOb035151p1VAnCFe/VAe+zOf15UTTdjuSBJF
glrQxKyQvsTFnT6+bH9QXhBmybPbRCeZRa9/A+qy/i6571ButZzgcXDjfXNbgpaFB8BEHdqWI2A8
zmwZRlrO+K4SSQ96OdlDdLGmxyS47awWSMy8BgHnDNm6NdDn5BjsELieufmZRKrXR+XX7WPk+HAW
E80qC3MWZNyL+AC02iueZHnBwBQnJnJ8NUuRPYSxBjwpnFwdY9MzzfdKKsu2BbzCbXV4J8Y4mDLN
e6UUIEcVXgcL6NwSr7bNk0D/fvHgGIN6HvoGEgRTB/6/1WGLq+fxKPKuMTvRPWIREJQG1wyzB+Ga
7NUnumRhedYN3eu4gi76QG138gu5KY/1znInzidbrQbpkoq2lKRrxod1ozDMQA4hlrQeM/uKCtIj
cPm6LaJf8jT4oj8ewX2IxgbPVn5zswHQrUmKpWkm9eWLI44A31dUmDin3C8W+Kip5uB1BGRzBVDE
t1+s8RmncLj+fHgXyiQzQqWhCArsJd8sWjdBLmoEeElG4qkyfv4bG32XxHgRU5yLxmgwhyUCRzgG
qNIATIttERxl2CFzq1aLommgjFDnlq3ngx0PxBVm+RN4FTp/W9j6jfhHHxbTLBkDoZQL6FMa0atq
jU/GkNQchVaL+7r0LoTmaAubGDBqmyoRhAhN4Zuoz8hnscVYE3EVJXbG4qABXFvgQVTwVGPcyaCl
udZIkBoFIBlLSHDB5Bpxt89vPaq8q8Z4lGKedCkWaGpiTndTWr5Ms+CGKmbHuvwyFYLu5ilvwGTd
H7/LZDKUUNDHkdBZwGI2LEfo+sfCCk5jF/CGmXiCqKUuvltcIN0bY1hiXPaYg8hSgGOU93OUvm0f
4noce1eI8RmSXOfVOECO1RmKDxyjV8xaHjuCzd5B25tZ2jnyXB1aU+ZY/2+62e+SGcdhTkFhSCGO
UrmV/ClyUDe/+mdKGUX2WF7kwv7yrJJxIJNVdqMUw2DMipzFHgP6Mdf50xLGx1Tnb610dpy8KqMp
mH/54GBXYoe3x6tAwRxE5PJeBavOCuFFlgDOD4fPXrIkb6wuwnyoIWOyo6rtsX0TUR0PyedtG1md
1KRYZH9LYm5aq+qofJGapozxk/xWgZ0YyyP3NC1W3ekTtvy+a3jUDa/ZV35TfN1QFtKZO6eRRKx0
DYYyONFFmf32e4ShQgPrdkZ3woSQm2IlfFtjavUfvuJCJHP7tEmLRvV6zZvErsVvpfY5ME9K+xZV
vOHx9ai9kMXcQFWKQylHVRHDD4NHB1lKbEsCN5TCNoFH8G5InNzhlRZXG+bLT8rcPqKYkamrOFSs
2fc2xWkcQQTZuWJvX8GyHF4hbtXRLNRkLh8p0YAdQZt8xWCtdvWeIrCK2Gjf/nIcMWw1U4uMOsDc
JM3LzaPy2u6BAXETH3kwBZy7x1Yyg0EzJgvFYF+qwVkjooop53YWXWJMUm4rtOq03s+NpXw00+Cv
AG514G0f5m6PBPNlW8ZqsFnIYDyJFBpSYWrQppxvOiW2TeOYthwnwpPB+JC5HcU4DeGtInM4obNy
G1izV4jqfluV9VLJQhfGWwym1CgFNexfWOfEie4p0rnkJbfchHu1XrGQxbiJJhMDvehwbuIRMw23
1KaHQ4k3Be/yqDxJjJPI40zRIhqmga3k1phX/66+/RMwd8PT6BVOeD+7lGkMP8WN7PZmxGo5gKQl
ewbyXY15+iHA2tb8nN2GIP2wy3N6Jh7vTHifmfEr2VDmWkZw/FVd+lokvypd5hW1wLEm3v1jvElm
xlrY0pgQoWlRhY+qjMGI/GaaIs714/gTtoYpBDqxohZme4Uj8ZMdxSCV+Qjgq3nDuymx5ctMyQSi
zFdT6g/NPfF7Ozl0h/E5d3itP84nYouXIXqO2HmASlazL4zaTrNHbENwzm394bFQiPEp+aBOSl9Q
D5k9JWLkq9Zkl/MPU77Lkouo/mzb3JUCzu3nfS3GyWTAasbkz9X7o9OIr1V7zYE/XMRJDwzGx0hh
UnaRSH1Mr7tyX1zmpDy0rZrbszbto0DgDdGt4qYswrXBeJqxrgpZNalEEG/XT+P3+nsOsj3j0rjh
nYBi96EOnSC0ebbCy07YcmTQDjlWquB4kPrdTT/lF+0kj05yTzkbRZ+gFwXwdi5n/OoBK1gRtMCC
B3pPxt2VVh1OJMVATT+YpwkkVHYWlro7kOybYHR3RhU/b4eNdYGmJYqWiaFpdoVv7rvJaGk8hwmd
C6XbBTqK3NpwJJl2zJqS477Wb4fyLo8x1LIYjDLKIK8MusJTpAk0Z6ER2yLRK1BkdoNjVZp0I/Rh
aRM9ahyUfLjfdjW1UDFvi98BAAR2gE0OK1kxs5EaVXnSHqVPcw8UttjPHPNUocQyugWfYG3V+yyE
Mn7BzKRqDkN8WnEnPJqYl6orL3vWseGb3On76aB/Ne544XP16y5kMqcNtshW6SsoagUa0OykUxxh
Ljzv3MGqX1XZuP8zY2LcQyeBb6XTWgTrJPuELthtaQTn3pxHp0maL6maHrblbX9HENUwtYK8AuSk
NeBdGwXeYLw1XIROngQmqhsB0BfCeMJ9lO8kVFji4MefqUAd+6Lc0Vj5TPoSXyifNBfLik7JY1de
DQ3vNsA+zJWsno0CtxwPA8XvdnTKtUJo4CH8bJ+UxY6yK8UQjomMbwG8KbtNJRfgmP/mcbrQhCnp
6WMzkRzlGr/qVRCtitklAlGoEw6dX8+FJ9aEI5CnE3NlxVivO2WATiRIUO+adqmCycptA6AW9OHF
vVCK/oaFAdQtifS6pSOUPW1GJ5mfGNOll8xHwyqdSJKPevuvmh4Lmcw9FZMkUMIERgd4mMA19TB1
wmnmXE6Ov2PhwZN4InM34/CauaucSAcFUtX0TmaWnEL8+pN+oQ7jBpRJN4OqgoUPx/kTHr8g/xXv
xnvrTHc2hv3Ma9fyNGOcgq7MIsq7kFdkkleQ77UyHcFWvts2jNVMf6EV4xmSGiv9QorzS/riOwai
bgMSfGkox0mYcRlqOZbOTrWSohNzmVo6FlEKuwbc2L7ZRbvoYN1rE6VwQXOU1xjjHOP1QbuwfDMv
iaANOMZqmJ7iDEP4ivy16oSv2+e43pZ6P8hrpreQ0/ddPScC1e1x9sWX0rexb/cQPKmP6YvkHDWn
eGxeecPJvANl8tZGgLE3KZQzi8lWyy9dy1mO5AlgjH5o4yAxaOAIirK0i1Zxgyl65hwd7xMxlm6a
RAXuF7SYjslFgGu6GX4U53pfe6OnErtqXP21/MF7SvNUYyy/noogHSWohvlJNFG09DPwe/Yc1ajv
/uB3NVDtgmwXE8LXZamFVcyVZVoFnUPur6ggzRneVz00QPfMfAG555EHHEU/yJZAqvVCYF90kYI2
AzJtXbSzJLH19DiPspsMOtjuOfu5q85joR39sAthpVKnM3BdqPPAZB7o99KqtWMDBU8h97ZPkieK
sfRabcQgKSVUJOZbXbtIbWBX9W2APHpbzmoes1CJMXitE5RUlHB+ckYcIcd2c2Das9S4irwzwDhD
3hrjaVskTzXG/I24bXUzhWqJeJb7JylWHJlOwQw/tuWsV/oXujEWjxnKVKoC6NZ42rcJ6AGxa971
x94LwBubH/kUOhzNrmW3hX0AGMIwRBkCLSRQJKk9XfyWCK9dnXCi2HpwfldNpfWfhSQgzSlxKEJS
6/audsLcpvMf0q5rWW5c136RqpTDK5U67pzsF9V2Us5ZX38Xe+54y7TcPOV5GE95pqohkgAIgMBa
JR5RKrfcm7sKtMoOZy85eqIyUWJZS0UVNjg0GVON4VFDk9qIdtHgrtiJnuiUt8X3DlTA6ITgY/jy
tpUJGGOxStXJvCwW1N2gCDM/VSDSC8+tYxIFF01yX3DdJcexqKxjmaYunjoIlQbEjDHJp3M9PIJ5
joTmvL++u/JmuW51nKxjaf41ifE+f0ED/QOFcIp9VQJOlpGTwSCNC8JAgM/LO4DvnRF8JQnviOkR
XnGlKuNyyrbJqpmuePar/bIPDwBlPgHmH+0tfMC/7d731ZIZxzMKkRGnAqSNh+Ip3YUHy26d4Cs4
N/4Xadv3kgXyI9Rj8IzK2EtgGkuGS4uma5qn7UpfAVIqwLlQ+t7JO0zK8BB7/+B8PiQyBqNr5lLK
NSRSGNj6gpee28mrdR+QEkzgoSdx5uEuYKG/n9+HRMZMotnMmlpDWIHrHbRTM7GQjppuf6hfBIKy
Nh1id9U7FWjiwvcauL4dyTJMGhIRZssPRBWqtNe+h7GgOK7MKg1wW1LGeYAGYJyseOve6ozUu+RU
7C0AcgaOftKdylUOKQbbGjd2BTgx5aF1LD850jf72PlfyM6o7Gvfxhhck4am1Av4tlkOD8oYnnJJ
5Rk1T+cYe8pjq0kNBeeBBCMjgY+Fi74MXMYT/rpgPyjNQyw5/Vv4ZCEpaDRwSOfQDB4v5x9uiw/N
YGwtS+VqaWZ8ieoreM3Jbs1v8V4nxUOCztPArnmwexcGiWvby1zxQQq8mTCkrsRePDBIuZrX+rld
VK6VkvnTgA46NSGSL3oliHStuxwggKOtYeblgdfIzdNCJggIw8SQ6gqfEoYNifJThc03JQ4wDUed
2ESvb5tRnXoIybX02eyns5AkHHqLC2DtlT1lEzt1xIj4Qh2KeAhfyvfGkQ/yD+021AmIQdHBUD1d
Apw98FMtUtwEt/MJzbBeL5PlMLxQiBw+ogPPy7E1X8XKsnGgIdbgAQfwh7GbdpprnBcbbpV05/CW
F+9flnltGxgvZ8gVkK8salXn5gmdsufGLZ9KRwTRNVfWduDx024uq19FWdOs52kpXuym2oMZCcPs
E3oAACR2Xz9R8HBrn/gjD85xO/L4kMr4JhlV+n+MRwZKk5bdz4vulobgmP1jIY2c+J+7n4yXSsEv
1IiXaDzTP2fT4IxzJZGpBJp+Fw2klvEa3KM+V7fjOc7jfVLMr9ejH+oMrp0o452UoBnbOIUOjVNO
KgH6rMtO0da7XrmNx9c25rknnrUy3gnPlWmuUaUt0M1ItBYMW5HA2dc/hHQfp8j4HWnJ5mrOISSe
QcEs28l+Bpz+cup9gdIw3yDpeZoOi5+9zCfzy7iTONePwbl+Ll1YK+VN5HhOewPKmw7P5XAS+90Y
Hqro1Bl7fbKL0NcLFwx/xozuVLc1SWqQYHaDyZ6Lk2486ymyJfPHPH1ZYpFM6YBRNC9J/VQBq7xT
1q4l/ugkT3/tjZ2V7Uw6Fk8aY78Yu2Y+zvkxFNwR/713G8tT0PsnfM6HvdQdy+lRGU+jWsMNYxwr
+VpJbm2ptiBXdlvcBulpSL9r6VEByk4424J+VyI2aPxUJtp3YXgF91NRf677Z3X5YpmcDJ+eyhVd
vJzqatPiCkPPgolNGxJw+oRvqnyTTgNZWgC01Y9jdMQoo31d/bebzLWfmsLSTqVzE4xBglikc0R7
cVLXRJ+wSeQIlKgS0BI1nAiGdyc3xT+U7it40B/Uxl547cqbV6UuWxqQTS1wWzAqKwtF1mSxDEOM
7jVJPiqAiJiLxb++3s0t/pDCtkBkIPSSlxBSIrRUtb4JNgYLnfN/Ve5aiWEi/iZMcIQCEtZsqhs7
kSx37BTejm1XQVdSmCg/Wto2KFIsZulJ5xhvlMEvB3FuEoHAa7EpS3fml8Ca57UU8naRuQabxhiE
asbyKEaWgoGxEcEj+OQ5h7UdOq4WyATxcicUiTVhgRRAWbW1I8gXKPEchcLSd1XNT5w2L92VROb6
m9KpW6QIEnvb9LO7+kAnLTKwrFs27btqzulX5AUcI9y8g1ZCmVtQMMDlJ9XYztgqnDBdIjLN1qmN
qkOVBw50iURN8uO6IWxeQyuZzL2nBro8j1RDp6E4TMVdZvacavZ2eLYSwdx0pQ6saKHFXjZwLaKL
nXysayLYA9gtlefsrH3ixkxU43/zoCuRjBOx9KrtxwYiacckZR2KAdMZoExzqVz8t2NjJ7NAWW21
DfVYTXdWE1R9B82OS0AASocqG1zVDHg7Su3qyvLYQa20SNQ0BI4udtT0FSc/wFl3qM6AINAu7jG1
L3jXteSCHHtNIuNiWkzTC0oLicZt/a6686EBBh/lOgo/Gw8ISDHGCFIGYd/uLCdykT0ChR/teFy4
eM7tYDIeR+sA6RiV2Gtleo1NwymsUxDxwlGOTZiMu8lbKwLzIxYr1Anen0swr+u6/v36lnJ8JzvV
NSaVLHb0BrLkUzR/F1SRqOlRSnW0Ccx2U3wKTR7dxHaHzodZmIyDCdUpjlu6MPEg24D/3an72dOB
jd7uri9uE4FZX0li3YokpIpKbSITvSS2yCR/aVPrjFfBk6y+W/3BsgQnM2NiBp/TuPrRyU8VBoXE
prMFY9qhp5aUhcQx1O00Y/VVjCeKrVbq8h5f1SIa7m/ig3SzAEkRsN87ixPDcXw5yyXSYz50AawS
YjgDgH89xgtKgczhXVY9DOJnQNRxCm90Q68YKDvlJWCgxajp0cZRQur8mHX2Mn0Z2s9W9HL9bKmS
XJPExDRoIpPGYYGkISz2ujLt5wm04MUUf5In4e26LM4uWozbUYNBKjD4itspXO70sASCYd3tTXBj
ED3STFJ3wMC0Wt5DA8cBsJ1zRpgF5URtUxNTP1SjAu9sweP1pfG2kXEyhdqO+mxhG+c48vs5cSQx
P3bSiHH3xLsuireLTDBjdUkYBFSUVt9H4alLapI26E7TzP2Qmo48fr0uj2f9Fl37KoER6ygTDaoi
2Un3J0eApzFCUh9q38LIux3utYPiVn4MGO1X+W+qYB82zjaOjdpkFALNq6fxThyOOfAmOKvb7Fs3
FFkXDcoZcMl5V6sbKnWZarAUeFKV26M83AzigzAKpA48qzmEGRiC71Uhf7oudjtDsxTT0DVwt4GO
+9dNRYNN3uZUKcUD7eAQLqFw+ywldvZlAba9gXAYBa+jXjrCU5DjdRH88D6vp2m7eXb1GYxJjvMA
BogJ+0sBTZa96KZu+n2+U3wTqGLFIS0AGcQrI2ze+iuZzK0fm3KspooCBZZO6ngupPuBl3NvmvxK
BGOOJuoLoZlRk9eKA7pzvbkdvl0/we00ZiWDsUOjimYZc7fIsVGnXJzWDw+hP2AkimYxwJjb/0d5
jBmCri6aA9qWAABvO/DRt3eb27GNiRtn3vPTtM2IZrU85s6X47HoS1pCo2MFGfhU073kJgfeNBTv
pKi3W5lfnndp2NNsN9XSB0nLUjsEZrR7fe+41sZmEIEYjb0JF0ZDBfUFr1moAr2175LT3KImtTdP
2v10H6MYEpSkvyvu5S/ZmZcQbqdOH1vK3uqLoJVAzMJXiPfp++QoTvEYPXYkPUULUdC5FXq8l4rt
YsJKJONmkkaTukzB9sqfw5fZTr7NN7FrPahP+n45FO8zADWGZ8HhQhbR3/0trFjJZfxKFY9qFNPX
muIk2xQ3vbSbY76/RKecrsLNq3clinEnldRntQroS68QhwcjkPxqEHYD4G9sFKR4NLzbz1AraYxn
CcUqHHo0ZXjxD7wtpS/S1+A+ONDn3/BsnvR96Pdvxn1xlO6jh/kEHgk/8oMbbhsg3b9r+8s4n7ao
K7UesejmrThRXq9uZz33jgBeJH6ath0BrBbNuB6hjhchB8q/l/8wvgKx4jHG9GdxFG70J7Uiil/h
elK/6ImdTMR6um6722nOSjjjiIqlxiB7Aquh43LdvvZpYUpC1wKvMMW5lyzGFfVWnXYSBQzVuor0
8uPUfEu4uAO8G9diXBFeXmpVH7Gc4Wv7I/pGSc9pO4atHLQfmj+54LhweIDim+nEzy38jUEMKJ9Z
B6x6PHApYuv2Yfney6pfF/0nLVt8Wcx4YEXXt/J39rCkCruAvlQU2cloXgcDNF4Fzwi2QfZXy2Kc
jJKkoJGnWZm1Ew/1bkRxTwWGVy+Q8IAcZleW5Ht8sG5aQJpkwGZL7A6MufqDQvBVd7wyFW/NjB+C
WwjzBHVwQAi9t+JRFw5huePYwmbsv1ox432sWG7FmT7Yxi90EjvzdDtAMbO05wQk8toh2S1nQJd5
qcczju3mmpVoxuNMQHNJ5wTLK9LmLhO0p17IG1vK6pdElp1OMicSztrtMmEefUGz+lI1j1KxcBLx
P1xoBggj4NJpS+iv8YIRTGk+DpQ24mTdhg/6Qbcp3bvxUOzQnXkznspLCYSHZLA93mZ9yGVcYKRa
1ZxgptqbvvY/lMdqX3mUwpSSnQBbO3tP78Zbfkl+W6c+pDK+L0mtPA4x/uMZ7ZsavAjzbSe9Xdep
LZWCRzBUdNdKOpzArxuaKIOZLD0WljZo3QFispvkqQ9qzH2oofVOHMH8PGlfrgv9w3b+m/4Y7MxB
OzUCWEVxo9C8Iw9J6uZ+8So8awfVK9zUMe6Mx+jAqwRwIjBDZBZbW3knNyHEjvbo0n6ZZZc/o2eJ
UHxU8cif6+JKpNu/im9rNRzFnsZ8g9eadiQ7w+W5tjiKoat+nR3lRX7l1uuoq/lzdGCweNuyPOjj
QBtU/nn+g4E4w864pCaKW/g8uMht9I0P33C5wleLjBcjrsBeSo0yvRn22TfZre3woN/tzafGvalI
4RoZ/gDGyGP+H1WJbWJBCjbq2YjF/pNJpxjYk3aUPnwAjdPyDxvoeeI9xvP8IdumMphmGictxAq7
8kY7UmyKGa+OCaHQkbw8fdsP/DSXSy662uBK70EZO0NYVgPoOfyulyIJm4lwrJKjNxdlXolRu8Bq
Bhq1U9jPCTzzaAD2s2OLuPICHyxwvPl2R8NKcRhvjoG6PijpfRY86/7iAMnwuSSV07rVKd5JR8ro
amkEtNGuhHY3ED5wrzXezjJ+HeO2xdh1F48gH/qXGazDAFfcybc6kezSywvwJvIiheuptcG63HlI
aiFUsGr60Npiixs0VfHXtp1a/7w8WMx/WUL7A9jY4eyUe1P6YQz319Vle+t+/j7LKpQB43yaAiCq
59FE2rYneQBHOuf2dTHbu/Uhhklh57AAYxF1LuJB85Rj7F+i/yNPE3irYYJJYxijrE8MiAlQawtr
R5gWEgVcuLPtdPVjOUyYCHRpyZhKinb/1TpFJ9OH13SCPfB8OyDFA0+HgtsU9t95kA+xTOTYqLUY
gd4RhQDpYGY3ZXCYZo4+/OGu+5DBWHOBOi6uXJyU9pjfSA6au9zcXh4mu9yPT0hLuSH3H8KID4mM
9cpq3ChKChVv3sCS1ICzhVYw87NeESMlEoCS7Yaox4Q/vfCH5ONDNBNKADMeeNctNlQAe0VPUviL
S6NGKnmTHT+NfgBQxdDVbqzP4F61wb7zMB6l/eCiiubOr6GTv163kz/cSB9fxIQapSxXkpJRV3bQ
D/UBFAd2B/pXwe/8glvMknl6zOSxcdiPQx0iboz2/Q/zoLoA5gFM6+hbLbrClYc7zQVWkzP487HE
8zGYzfzivjrveODwf6jD/lw2i6dkKrMqmQI+pHZFu3mqvNzvSH6yfPT9+7HHc94cr8riKlWd2vda
hnNvm+/N+JxbHCvi7CuLpjTpQSOPNB7v9fCwKMVCDDGxF2l6tOR4z1EZjtPTGWeE9yIDo4+wHzGy
TdSVKZ/5s5KTxbCrHyIeet3Bt/b67ATv1yX/IWT8ODXGH1mtKqlRjWUOb7R6bhzRDUtr6M/9mVa1
9dvRmV6kc3VIb80bXh7NO0PGUQWdKBvGgGVX7b0A6mfD5Ll53sYyjqlRkkQ0TNgi0OJJ2p8BCy3k
D9f3kLcK1gONqqiJGVahWm5Wfi1jXucEL9nWGY8CLSyinrpXyj4n2gIxjoBOrV7FvfW5Pimu+qWw
rZP1WHJieq52MM5lEedSCWiWP71R+svOQ8vnEzBqPcuuneY9wr9bZ7ExJObxGbt59xjbTqiD7zhp
6MYaj/oh3WXAxjX3X9MYLy0apQb2eevlnCQLrdToUzzHObQlb76bakys5e26qnBiKBZQqRBEsarR
iIrxYBpxxuf/rYL6h1rtT6tmH1PFeDDajl6KlHkdFRI/2JXoHEI+z/FcHPtiaW2ryNSDjL4hGjE4
zyMxaG21ljJfKRXeezsvyGCxlIJRroQpwua1rulLj8k++kb5O/Oz+kk7Jy/mW3AU+Tk8jTd/z+E/
tpLxIAEmg2UUXhBM3S7gfFx2QEpAOEO5dv6HsQSeBjK+ZGzVZgBaOA2k5JkkKEunKPGng4uBtn0Q
k/BrdJBDcl0ruYbG+Jep7cDEZGKN2Sl8SHfecrRs+bbcf7pgdR655R+aKlzbU8ataGZEGUqgNbJP
oU+n3XCgYQLN2P9jmMC2EY5o+oy6AErTdW+YSBaFJ87ebefqP/WDbSBoxH9vmMFTvPahe0wwfqc/
LdCR7j5P7cC9LpCjISzOOwgyQ0XOsaBluSvDDqhaHKfPMWm2GVBQJ60xNPgOsTUBXgxfawZePv/V
dPqqkEvXuapxpKpU9i3wvDzw8u7TA31Mon0W3BoctRhW19Z1VUa3DcTigyHSONFVD9Lj4OQ3LWX9
9TR3+GLY+cksSbZLH3ndFZvNnWvBjJLrQlVhsBqCOy95kk7zc3yYdu331K/c/IHOc+HpF41ykm0e
i+8KGTzhoKWOcMfV0K3OmtWHXC751U5bSmdoNfXRIFKYy9BRB5MIzYOV9icr+5r3uhcZj1ohcaba
LsMNV3aeHbiQhEJLepqZWLve1U2bJtgTif0WxIehG30xfHQOo5s1sNWj7tEZNt6k7tZ1u1459e2r
ldfl0Meo8KCmHoS+pBoPcjWGpEx1Z6gXG3Ssdltnz+Bo4eQOm1fVWjATzy+LaJqVjrM3z5S3h+Jv
WnZeY/GC23v09jC/FN955BmbKdhaLGNTorRIuWxSlXNGVxiIdAzPOqKl5NidB59/XXFs62ICq/3N
I3kOzBryrK4hcmhg4Mo346+h+BIsI0edttzSem3MPQyA0GQI6UuFLqj3YA3tSFfErl5n3nX/Sv3B
Na1lbuAJckQpoUcXvimxvJtqPCvFu7oLiSTcJB0PW49+9+/ykBqrePlRDfYhLczGRTdSWEkn3XSh
5TSij1ZWwSz86+vaujfg537KYfYvnGMzjBXcGzWgGMf+XLdP1wVsJgtrCczOzZ3WN12Byp3QjeFL
iHdDO5C1GWNoaWiHWQoQkmZJHKuuq1MOEmYT8IVGotuTVcqO1WU9/tB1O6xSYZ8mUkySeEpfhmTC
hFtXRU4olYpbl5l+e/3DNws2KIjpsqjirUtiKxejFinxTMOf8sfo4k33YCoktRu3y9AOBFpxXkzC
FUjjo5XdDOpgyCHN51qUSijpR+gaDyrm4jM3SvkAH1shynp9jBscrFIpC5pmhy8GqD4oAIVgq089
njAckFDdchustv3Cx4Yy7s8c2kEWJgjE4HcGxMjhRFuP0Bd7WB4ad0YxipJV8nvltlVQUoFdpYq6
ZbL94XhEKAAkZdKNTe56e3AGMJk60i72lS+grExtzcd0b0GEQ+pEh/HIXfnmjfPxAWxrGfC9s7Co
YQOOIpF2JumP7qTgdbM6YjqeDlY1u/qt98r94Ed/1cMH5H1FVxVNxZwAdaErtcoz0FlEOmCgxH68
rw30AFXF1+u2wvMiTDS1qAEmZDAo6S3VU6c898Pb9d/fzFxXuspSFcSmlIoS3LtnSAD+3TcJYEaj
z0177LLBWRq30j9VS2hzpG5fLj8VVmMuzlKJmxpBL2WYUA+0+oboTIC6VG7zQtkmwZtY8+2S2t3v
rv9DKnNexgKyYpUmtKU727TuVp+NB9xrLrjhnvvd9TVun9yHMMb/C3QysxUhrCny74hNdm2hvVwX
sdmftj489gYwDDVK6TYClPaWcioBGAR4QpEzkPJE6+0ZILEz4H7wLtHNxtK1ZEYvGyFNqjmAZNWf
a7t9GM/JbQJCRDePnDohk20SzU496RzdG45+nnrb2rWY6OK+EG/2la2/hAn7c2lQtYp+iejPNoao
7QQ9uzWgAXXSnkJANaS3Kqc5f9PdruyeOVoNbAmaGsPuK7S12kYkuyB3PqtlhudAJbyNLfWVc9Db
ElVTFBXEkxY7ytHq6agqIiR2juQN++62fQZRLy0H0oRGie38Nr7tnv/uAd4AfvW/ghlD1cakVoIc
bRxG1++MynTRTmwvvLb1TXcgm7KiK6KsKOzbghykkVBZ9Dk80VH2R+1FeA8Rvl/fRXosv5k/wg1D
BlEOKFMYTWn7FN0EKE+DbCkBzKfaOpM+HDK1Kkkh8DqQN81f0SQRIEkisKtZ0xyaIkAWiEouykcA
cbe1iee6N3dNQRCrykCDBpXkr9cPSgWVFYJY3OveNEzYt2TaxwCaWg6q4I3O8oKKrQ04puXx+jZu
tgIbK7mM+ouFYapCBIszHuvZXRTwit2K2cEaSIseVc1PHuSBTLVt4GHlW+cCFQm0cka6kz1qjnzC
bN4+MFttCoYx4UkAWVHQuY30kEVonVB5GETb2vOx24zHUytdU82Z+vNYs9WX1HzPn8Lsr6bg15vL
KOk4RG2UWFhMgOEGhORPi5Mk4J+dMGpcgBGAgB+s7JHJg4bJ4YZTdBG/mYgqWaYoWYZuspiTvdTJ
wDyFSql++mB5EPvUfxduVGCAt/vkCAbKu/Kxu4+5UKvbIfpKMuNo6iAexDaF5Loqz4LZyFCf5X5E
dYxkSfnWqyiktMog2a2ETtd58VqrupsrjC1c1+7t+2T1IYxVKXFizNkCw81iEi/A9A/xvmt+6hWi
ARHzUfDTr6mjG5iC5Eje9BgrwYxZqZVkjaGCHZDnnBThaM8qhzF2u16haqoE9ydpMgvdJnVGjT5s
RMsDXpeWfYFHYzpxZd6miITQQt/4vDGXzYtrJZGGZKsQOQM6RR+VFpqDB8OJAgBzyVBjhQTCMc55
Qwp/WJ9parKEyQeNRd2QYrOpDTpUE8TaIbYE0NMm2qfaALyHqE0A4xQGbwj6hAy0S7nV3rq2rgFJ
oBhE6iJO6L4dWmsyuJolyZJQKvl17UOgzNPQwWNk5vhNaY0bKR2dSlN34mCAYrOOSZC0ATHmxquS
gTNdr2zV/I2VdMZflXraawU1KDRbxfbOPMaIvSjSlXhvPYq2ahc9KX3LnUBR7me3qa9HJJBIvVd3
wPR8wsQKXPWicJR8+4hWn8X4t0iKmjinbQQURkG2FaeeSOB0pHfApfc5feS9fdDf+82jaeD7FEVd
N3X2ZS4Arn8Y0pf+Ls9xQU2Ygh+CIjyNehnZlgHEIqLpbfvaF7Ls9oLWq7wVUxX/7QuQHFo6qBxo
veZXNdBGtVnM7JIjN3tTJcqXFI0ahi87RorQnOvDN/3ISh5rclZQlRpQBVALDe7HGzSkug3Ab4AF
hTEk+ojGK/nzBCq/LrBt9CHH2CFc9/h5Tr+FcspJF7fLDKslMZdDF8/KArPGmyCI2CzKiQZQkcrB
dHgTAZqYiKh7uDIA8ELZ1aFLsl2iOUngzuTwVsrcDcsyD0ES0aOcFbKEZ/RVc7RlM5ZZrZS5BJQs
NHuBVidjVEOLwi66jgwxD0KBtw7GMymqiPRboEYxTp5hWN+UxeBM8vMWwrifsMmNJg8hop6SfZPH
ZBpipysfrt/WvIUw3mTAA7gp4EbzYHmemlukHng0U5twC0jj/7Vftt0zWWqM1FJ7ovjAAmkJrS7h
dd+Zd7z3kz/I0pHlibjBwPzyqykJkdBMWimg6C5OtjACWyw7i8bRzMB429tS8mNqvg5d7k4Fb3Lx
kv387qZ+imZ72fPUrHW1gGjltn/5rOyPx8Gr9rq9oJhHG+nn0QZOCp6R8n22m48mIiCnsycXoLb8
qZvtc/34GMZnpuE01SVCVC8JVDsWF2c27q9rzrZ+fkhgvGRYDWJt1pCglbeWfohQe877H9dlbF92
+ocQxjP2xlBHBtQHbSE1mdDsVdq5rRIKF9rYEeE54j+oj6XqBmqximEwdh1hokWsC+qfxvHeWpJH
IV0AbyZJNoguztKMESVZTN7UPm0cK5VdEDa8cpa8ed/qH5/A2L0uCXjqi7DkBsA6khO78kgioPq8
Tt8skVAeWeN+dvSADKEt58D4ADeqc/0b6Cp/02Sk9yLwBWQaCf5qRLhrK0kN8QljUha2Foye3jRO
n4kverWAOFfkOe3tc15JZLw2lDQ30yYyMT+QPuTvtGvFcJsZL4EKipl8ekP6e9dWyJxzCWoFeapj
08uXW7lw6+yu6ikbKufe3bSR1bKYsxSDSh4DDS5hHJ71OiJzZhCzmt3rx7Vp6yspjM8bDAMDvTKk
TMZoD5Nit0nPGZXmiGBd+KzNiqb0EJEO+edc1HZyxiMx4hyJxnisJdbrUlehdINoupZ+FkNfSUkh
mf713drOTz+2S2MclypGYTmV0LXZ7t1xsUc00Fckc3K/dsA1Odht67SP/CrLtnNZCWacmV6mYai1
EExH1+TveNN6MFzRU9yhtHmejGPCv70PBLKlWxNkAWrZxusmCWq0k6iAVhrQds2Juba1AwQbqKvq
IujafvUXSQOSVbWE11Tm2suGb/LEi8k3m8YNyuHx/yLoJ6zSYLFXx1SjTUTm58u7gzvuTNvKkIWB
BTUl1bfoU+DTZ0lKiGqJe0Un8uPgLi6QcT1eSvQHd2UZhmaBVA/p6a9f06TCIrYJvSbc/gWlUMUB
mqkbP+UDGiVQ4+EW6bd3+EMgo7OxFInjjBqph232MLxMzEniHOK2xnyIYA5x0ApVrboAvkpe3udQ
dWQxtcUSmEdauh9EXovwpjhTAe02vWhldsYoydUEr47YwlG6T5f3rHxRwAeYlSFps4bjIDfbkdE0
/a8w1n2lwQxukQhrW7LL+CZ4Y78ASFW0SzhMvLSITmXnFVr55M/SJ4674SyU9WtZ2he5VuHo5kNy
l7/XL11JaCut4C43TUPaksTf0K7uj0feqz1PMqM0xaQJTUrz5iCYQaNptA+zGNrW0LtmJJ0TIeMN
5W268NU2MyrUKFkRFgKWOgJp3XjLdyizetopwbl6A94kUmLhtTDdiyfDb++Se22vv4aP5m5pEQHz
Cmfb7nb1NYzLUDQxEGNMRuJrRDveZY+xX54CgjZ0X3/gHPKmfa5kMRGTPKqh3KhYebIXkF0Lkj1P
KA5RuEnFHp9ApJRGxODWujfji5VYJmwaF2S6uQWx9FVrju3Wjx5LtFJR7H5vRHiMKcQRpRLn+nI3
Q9SVWKp4K2dcKIK+zBp2dj6YB2nXHVMURviouZtdvmuzZcInRTGFBsQN9AQNUjzRvggTk6UWoItQ
xr6TX3mjfDwFZiIpRbJmNN3BT5jy7GVG47dpfxzUG5H3/MtbGtvB0yTzmPcWtc3nBZgAuEBCO7W/
Bhk6Lv555OF5g+1L6+PU2DfCaVDmDtcZ5oMOgwPqBcAQAG6uw1OzTGluQa5iX1eTPyxSR9sgepE0
lMx/1ZMFmDeyESYm4PGnU0yqW5q9gOZkcm/e0TjqLBxfu93AaX4IZBSmNaVs0CREPbSThsIHod9u
Lx0ttzjmfrOjkx+6JxNxN+7w+rDcFtw1b1vkxxcwGqSqbTnVFTQor+fj0qfflkA7m7PMeYjYLuh9
rPTy/9cmKMx5I6Gogg4p/TA8jugAaW6nHZ2ZTO8aO3bKEx0IRePCDT/+4e0z2yi71MlYaC2kJ8AG
n6XEkZfR1423KY2cdvgSFKdYfgizYpctOaALOgfdKkTT7qzicyGJ3qDm4PNCJUg8NlLsTQF8YyHu
r2vftkv+eRKXNax2yKryyVoy6EIk1fYsRSRMOeq23T2yOgTmvptaGV4/vgT0NPhcgJFunAuMEdZQ
tAWNeJnfgF6nsHmKvn2zf6yNudpUNZDAjoRcKVVmZwJaTV89TJi+U1PNV5KK4+6p1fyWLK+WyVxu
XQJAPCzVBHuA6gBRgLRh7EzJoewfRfNTElicSJR3csytlmRDOkwltCvI70IEET2vj4Ea4bUFMX7J
jBVQE7VY0ORRWOhh9w/xPW/UaPs2+TglxhtlVQew8gVJs6V1P3orDDEuGKDJIK5Ppao9Xlf37fff
1SkxngdMtoIUN9i12HCafQ4SFt0BRXNDZC9zrT0PgYGzuAtDzMq85DkM/kkwwbR9ABKf3Ta7UVcc
Q6g51wjHpV7e6VaSNCFFRUCk6jCqRJTRmtCC3c0sOFq3fT8CtsFUTEVSLLaveQxAdtJM0IrkVO2D
g0RC13Rq0I5R+hi+E93UciThmob3AUCIMjlkItSKXsm4HPHySdIOTApF517XiU09X4lgEoAuTrJF
LFOTvmAi4/hnYiX1eLWGzQNaiWHcoJDrqaoJOKBmACBgYMBHgEa7kDluaDucWMmhO7pShFbL43aU
sGMF+nOXPS0FWxdmA+B7EPnYH3l1jW2bWklkPN+AGRRz6bCyyOjvxMACxIP1RVO1Y9qKXjQqx6gF
1fZgebM2nuc02o1dw+n15m0u4wwBYptZqoBFV8ZuzlISNPtR/vLf9ITxh1NUd1JDLUxIKrsr3kL9
FGontYZO9ncKJryNgXN1XrT7Nxe82lnGNy4ZwHPnBcvqDxmgF8qD9pjtYySMtNN7AAyChYKKcB4d
yc2dmT/QR3XymnzGW0ZJ1iZjD/mDR/GcWhsThK7qGD6whnBt80LhTW/5sVzWW5qYMG2zCZZYlRWp
Sxc8FqSP35Xq+fpJbl7VKzmMU9GGJskNhSpsLpFSysk4BuBm+dEJ3zWjJk1v/p3X/OnGFMbHyJMs
amOGjUQlxenf0Y4AEIfolU6cTjfRPQ8ximMObH/V2JZaEgnYSENP0EEEnJDW3NW64l7fR57lK4yv
GVopLxuqH+giQguTiqlWcz+iKxAdZAdeoMA7NbrolWObrSK3EkAqeL24r6PvMmpCYXOzqJnTT5T8
I+BMJm1P+q3UhHEqfZmbEviz6OpGEKnQZ8kAyXV6LtE0fpO8Ci4lZkRTtx870Xk8xq/9Lvrc7/6K
T8JYfQjjedB9qaUdzRBbN/CFmCyAjqLC8730f6xdx3IcSZL9lbG+52xqsbYzh5SVpaFBXtIAEEit
dX79vihyieroYkUbZw99aAOByFDuHu7P34N1R63JztzAJl3n47azkptxE+JtMyU2C5F8uSpw9iWU
QRpz+H6ZOLEyM8t9uopvqg3y89CzMD46K1pHf4cK5WKj49mglBVSJhVCfTWmL3uNT9gIq+PQYTM4
a0Si0s6/SS+NVe0CS3W0Q7NjnTvWKac1ghvUpNSyOp1ytN+ZrVW+c85gGdDwmJ9YTIiMgIeG8RhA
uQhGg8GiMHoPZW5VDBUDM8Ews7QwsKSPo16QCIGrIAqgGXY+AdivQgGMqSHBcCAyFfTwdWaok4Sh
CKjhu6Rq5MoQsgT/+SO/+r0M4+dRoSWAx0xQw5psFdpuD9OWq53ogJ6og7A2FkBZgftKmHIvl7tC
zwalDVPC9XUxwzBNUFDvngc7+kKUQtWj/K11jZvqFqpLD8a367b3cnbhbFTKOpWBrHdtelraZvvd
OsW74UDiPSQAffQku+02WQm77MbwS6d6V+4ZX8C4lzJllkBZHApJh3mTze33pOlfJv1gR/TE+qIA
rF1+X4APUbGnZ+w1ozuCZYtk2hZJc1FlMYYnDOqqNzvSVlpxe64FfJZ3O6uv7HEl3l6fNOOxQBdk
CkUfNQlv/R+PBc6RPPnvJHUZHpyuxYCAsDB6EvmNFigfXRWsi5gcCKeQxlis1u+s2GWJzrIcHl2E
MXRZ0sXhNDmky44StA+FexRhneRLDgJRooGY34NiE+121b66ze0aUSj6j1l534u6yGcOjy4+j1Ga
9Mb3uBOCc06+N0QzRwgcriYfCgpQTyN4YvBfbauXeRs8jf7k5fe8LUNqm/m8Ydiwv7SuDUYw5Ql8
nr4jOuoJtM3keyKQhVy0HR9YZYPLZbjPi00XpSuh/PHOEA5Ev63dRda4qx84SA9HL7WProDX+FDs
WLvPejgqlBkT80XiWmKrY5Dng9oNL3tp3zl42CNT6jJr77/IJPyMiRXKgLVck+VlhPs7uA2UpTNg
xGOknyc41swJEot1qpgDUvYqKFtJjnJMEMKeUG2sTvrayx41jFWE3A/rNUP+3JXHk0Lbp7CNQi7F
/JTsQQhfUPuyRPAryaHZpKVz3SxdznSfHRoqRhKLJu7rEIe0A/FG7XSxSfSb1dIdTNkmYSp5/VeI
CuXNfMdWDmeYRbpQE/exWCYzlnZeSyAmGlahT3jxWKEYaxj64TZmU6mWGKYSOLtI7vLisYgnc4Ey
6dB/rYL9EjDsPSMco+niWl2JykjGuoqlasqghR1Y2FLW1tEkcQXyW2FMJsWtFjdeVfetGTsp6DSG
DQc6rmVtWAKYx/mNHpqSzwyZGOZNJStw9qyaDGMaeQXDE7lIFcVR8pIoVr1N/Jq+Z1X6WVtIWZkJ
SlFdThxbsQ3WEjTVRnfeNh4rjL5c1/68ECplXUZu0PHKx+0LERJoL9XyLZieajVxFv2mL1A81KxS
iDwB4sXXryLLjqqUmRnVPM7BHkTsGggTAW1tQHK7+04PPXlVaoZMLUzWKaVMDZdlSg2NZJzSvoHK
X2OPQeFenxbzmFIWxiibYQ7Jw6R1GjjhZTO8dqvcidzwIYYrnu3cNr6kB3ETupo/M64hy3bTnHEK
J5VlTWx366hriJqupk21kRFiEhmlecN66JLTccV204xxUVsXvD7g2tcLXvdZaJcBEhzQ3FMV1sKy
4liaPG4se0kLyNQ6u/DlzCSK7DFCLEdGwyi42jPv8eb6XjI8E92sMhZxVC08RgyL1hyH2iqWx8rY
VBJEYo3362OxXs80lRyXS1XR62R6bgFW/2kl+nj8gSEIFNtMWrCLi6nzCFM1TYTws0JdPiMpoVaM
LhE311Dkk1RrWNAknkWGqUqQdIhjwRyqwIIq+1FX+v3YgipDizcqOkynMeyctGERYl3sYz3/JOpy
zvj7QTwReOspjVTBL0utxe9ESGm/h+ikJTyu4JB1YpcY3WjTHtSnFhThjBjhomE6/xDqBvdZ1KiZ
gA+ZrcLnSiBwpFfxyxsRtRzeuxt2VHDx1p6NSIcFw5SFRlFgNwi4qAI0haQ9hb3iLdBhYTNLXrRR
5+NR8UHbalKaDig1S6ZxqN7k29bRSjS3Ku64I2wFIC0eJSsCMH5PEIjsx8LFdrjzLxD/7E15EODN
Q4M1Jqm6yOofSJoqu6tW42NkLVtCnCDb4U3rolMbCQlwXbqK1T0SCnas/zfOl0aT6QsvWbPzj6Ky
MFwplEMp4aM6e/6oZ1RHQPrZfAEv9hfZBxO3umnvSXJE+I1E0/m4VGhRRIUuIoWFxZD1dd3Vd/wY
HytOcTVZZLiniyiD87GouEJqwuY7vFsxB6h6i056U4hWcFTtCd0j0kO1J/Evd0RxiIWHushScT42
Wf+zEGoQ5lHWQXzkFjHiQ3RgAG/rIB25IxVmgDgcJGodkJzaIg6CbHIef/83kHyXArnzr6BMn5BO
Qa2SrxjX4NHckquGHjU3PpJ3KvuoE7NFu8jz4SizNg111U8iMDxpPgNIJPaQOK0tIw7RMr3kpsAX
OwRYPsObsEalbFgol10kjxiV3K/uqD1FtnKr5ObbZNV+h1yEVFhQHLfYxbBfGBe4FQl8ZQr4Fv68
y4joItS9ERMgcoWONKK66A65RXNwNDzSh43od07v5/bYWnNnBtCBYkWWlyf/+QX0OWvACVCS7Pvw
rJOE0EbLzRbd88Y+tkDEAp+K7onQlm/5Vf10feHJuv51tz+Hpg5XpXBBOJMc/CIgy54IZh7e8PEm
akprQofvUBybhRGlXIwcdNT8/2/BqRNWSUUKPi2MyQOKJzqxA1lUkpEgYg41SGDs61Mk+3dtitTR
4oYyCMQAw0kzmLkrwOKnlzb4rZrZ2azoIqdSJVoPIAOCr/2wLRAPLV7uk9c5ifRYOYiLzeHno1Ee
0UjTAKULjEa03Ul/HVIsDjI6HouHiDkS5fmqsVcFlYPvRf5hLyEDLXmtX/4mePB8SpQ3i5qg6GcC
4UmSpjf1jAfcqszXccm/XT8QrANIlzcnlKKTgBxAknmU3yM3BYcBoRfBm8BlPsTJVlw5fxJlXzq9
bkR1wbxm6AvgGe6TbnXOI4o3rDwK46hLlCHJgrBCaRMTk+X7kCucWYXstsRCX5IdvzYhymZM6Rhx
ENhGQvExfRlcwjQ+f2BySNcXbrcJ3NlVbtotokHFTI+Zk9xEDHaCi92m52eFMiF6UY2DSnZQ9kZQ
nCt+5st4PpZreGXIZswPwioAhScoetACk7odeiZHO7SGXQRm/pDJEnA6MdeWhLIxFZSQSW2elIoa
v0HZhGTLgEe3U6d/yL3eg/zipvRUQCwUtPRBUw+8oqpJCFVPtEtWdNPBm2fWbz4Ofhpbusgpl8u8
yCQv0zqTrb4ATZgDao0odS1Z6grwzHdW2PSL18HnkJRtqmMoi04ky897ha+4+Ro5hZXixBC8LtZs
wtyL3VFnh4Gue0ZtVkg1OQwj3j+T3Zq1B/1JaZOvak/2u3Xj9Ar4saEUaZWH+bVdSQfJ5/z4KSxM
jdUFcillc/4xlBULBhAaRgvyU6TNbfqWrnnVNFzBBRobOsfyl8RV7fg+MvBMqCYTZUt9A6Yz27BT
hmf/RfT6uQ1UlG4E8Q+HRASAoDHi1reESnJ4Ko4dyom6X61i6KrM2+Frt9NX/JM0WsyLyjB+f2mm
nesh6EhNunbKlXYg9OGEV/cB0JXa7Da9a3izDzS8Xx84W/nC7h0jxujKzZQpkxhG3AyjCOsbhvMt
AkzwYxvZoVcheTOJLxM/3DCcy+Vw/XPZKevYNhApbTX4y+EZpUsb5M3lrkHadbZhHdCr57HWmMzg
2gwpW5hzbVslpL7DZx+G/LWbQnOMQQE0MmbGGoeycQ0Xg8SK1ALEYqPHYAUZwXCkJCbyNYxLxAhK
6SIpoLWtEpLgRk8rvxWL1yke7BnkvjnaOXUBdKR14otq+np96xhXly6TxvpY8k2FqztqICDDm0/O
GX7rIqTgzDrQBVAZDxAtJHvVOuKOGEfImK0KVB6bFbp61qUf5TghrNIjIyygK53cgBBfIu+LbJDs
QIYUCL/TWKlVVqBI1zdDra90JckA6a1RThnRBSe+GYMdKkiTQ+xpnO54sNKPhfx4fdtYhu4vBU6w
3ycimR7pA4PI6lt6W30DabwnHxGDb/stjxw25BvdaU8QlZ3F+QqzGe0SaOJ8Zyk7MyPKk8qaVAWR
p+h8YaWiAiI42ZqFN75YR9YF8OUaSISC8IvyMHnMFzkk13APVTyMhX6V9+N9HqdOJalrND1b8kh2
ebCKMX1QE+4p7rt1zw1WjU5WzhQ1lGCniREUXnb6Z19FeZuuAgeMTAx9tCXETNO32BlWJNKFSPuw
yzxm+f6iZzkbkAqrh7yQy1nCggvxbdLccc06jm4MKXTD/KiNIAxVDfA1HbucKWF58TqdjUxt9ZI0
P3BWI7CRRA01AG4vQrhJEJKhlX3NvNm7fsZZQ1JOpc7atDEa3K1Ke82K2Rmq2eS0wr4+yuWH0dnM
KFcyyCA3UwysKfFdLSIW/b6DOnBjIvGyYhmMiyjo84NMORQ1FXiuLnBkpEO6j7bR/eCXX2Ovh+x0
symfBaTQ9YMO/crGGjcjONb869O9GBr8nK3Ikyt9lt6ThzbQECWhQFsKg6mK4X7hsnWiZZ6eyo9y
qzLSptc38S/0eWEr1NVIQpFS3EnLbbA8qTLDwVwuSpzNiXqti0otJApxMMnJuQybFm/24Nh74GG0
JCDKiRAO8hGgu8ocbTRLF+rLe+argzVVykb1qfYj6iIqKyIomok5TncxYJ0SSDyLvbhi2UXWkJQB
WnKpHhSCWgtUPOIhCq/xVpizmulPiO6/RFtnC0w+4+zQAE2TLEKLm0i6cgNPPF2Tyg38ccfXVr1O
oIM6rTUU+mvE+dBRBOUmWhEjZ9yUdgqSKXPeSAiamEKcl/OYZ19GmaUySlS9IW2JhOWMtH/yAGvk
JijOSOOp8cB9nW0Q1qt49lWWKq2Sh99C4nzeaJHWiQ6DQP8OCyWPHzCBuw1MCYrIhG50fEUHuHZ/
/QpfDjrOJk1ZrBSkwIDjYNdJkw/khEFzmvq9L65YxRaWsaCNldiMXTDhYpViCZbqwJalx3iBBwj2
RnHLmBU5q1cO2WnWZ4cs4yU+DEknL2bVAhrozC+k5hSQog72tV8nDhK0LEnIi9DTs+07YS/Oho1T
ucvnCidI302lqR0QR0GljlCYSiuiLhgjLEYHwH545G5glZHZZLcQX65mfu7oyUedfURTlhyaw7Cj
tbM8SyDkLnfBN2XHQ988RoLkb0gOkTNybbUpY6WXA6/FBHAaZ2a77p6DG5mg5G66V2CQqk3sLzBY
5ZGPTEidM1wuwwmCburP9kQF9iIWiWcnHSQRusMBpzZQAgDRkBfCFxKEF9bibs/dCGjOYXWUXHxq
na02Zc7ysCtanXSbElknkBmAfxklrTUrJ0Rsz7UlpmxTtqQhtNWxxA00ZUXhsIzvDTgWgzGyGFfn
YnLybEJUpKSk/BIkCqplygFW8MSklWIDT5hONiyBHI1r86LNT1lqBmfAKkB62+6dcEXyjtUqBUru
73RNXn4/ns2OskIQWlY4PsA66g8oSOa36abxSVJHt1s3SjDPZl8eoncmTIfhXE++5+xSdmInZklP
LuXHZJ8kV3xjF5eWBooP4t7UFrDOLjH/s808XZ6zYXngWMqMLC+JtGULtgDFT6JPLwF+LjHCQYbR
pVvmZw3tExPBrQq8YMpCY4bTO2M+rCEoS1M1vZzMpBSlmJmv7xa3OKbr2Cs+0DjxjISg91uMkGcm
/RQvnq1gCRFwZSDFh+Y58CDWs85eiTQh2CefWKaMFRrRhVQQ5baZMMOUlR/LsXUAenJKT/dPJQ+o
IkaueCd+K1wO4ogLqrqJuSYQ5MrqV9Ix2FfoajKYkmIXIefnC0BZHnmRlSEgAULrSC63Ha0eTI1P
mt8jV0wUzqICCXHNkjYG5JxQVidY/MEx1sZj8DoyBWdYB4CyTnqgNZxOEFoLL0DZLKoysw8LxkFm
2PSTBPfZnkcNXgCLgimTBorvjc+ktPp7AbcsgChbRtWcZlTJ+mLKYRYAycqglZF15rwYZpa9Xb8z
l+Ouz1GoB82Q5MMoErR1O6VOGWzF+FYtsGooZCDXZF8f7LKZ+xyMup+4m8aIxkO8IebMHCLQWbe7
MmCN8osQ53MYckrONijIs7Zu+RyXEpUiEqmPaPwNbM2akTGqANhilosve8XPESk3H5ehstQBJtav
wU6yKoDID7c9qmO5HTksQ3AZrCd8jkbduSXsuyzgyPzceL/Yy33s6P6yQj3O5Z/FLaA6+i1ziqy9
o67W1GtBnJEEXLSV15HV3OWr2CmtBbwTnrFOzA4NCMyFvRzXfM6U8v+SESe5UmBd68KwNBAIT+W3
Vtg3HEsY+7Lh+ByIcvyKmmtdy2N2OWrjSeDoBYto4jLS6nPX/gLFjeciTSLs2mjJa/WGO0jb4i6y
9S2Ex5KPwpRdDUVrkgmqFOv6vWPMjoblDkolZ6CrQSZIeZMK1IdmFuEeY6NoMG4TZT/Wr+hGM22/
9cHDFN/z4/P1ibCuNg3BnYysClr5ZHvLfRWjtT5z052M6vMQW9mqPcyr//S60UhcIx7HqT0l3u/a
x+xIdLcBiXRCX4Fum+ymNptBlnlYKINSjlEU9oSYYUb7Fnq5gECRnXQdQUx3ucn2JMmDnpQVkW9i
rPDFRPvZMaWMyxx0k94LOCsiuoZ7wClQ3t0SrifWm+UX2dCfd46mQ46LMuhbMtLk6h5S2neEnaF1
Oa/+wiZEYY5GmZKiBZYYARQheqkP47SacvCeH9vxyxxU5sTdT9ndgDSl2Bdeq7xcX1SG7dQo6zLU
zQTjhauvTE9LApbEWURDE2OQy2HJz+WkpZ0VcclakYSHyY+nZurLLuQaV//RXGh20iDg5O+uTjNe
GulhFj+MkjETRkyiUzGJughx1pNLPsdQZLjv+9kWlA0fvMpoBLs+m1/kBz5XjQpJ5K7Og2bCqmlI
xICIwQn8fF16PWTu7Pgh2MrgkwstSQZHD/olX7VjySA//kVW6PMLqGilLSqh7XQcjs6utrqXeekT
FEAywMyrQ+7xR20v3w2PjWN4yZ7zSEDBgjIw3APNTQT46zinxMtOaYWw7EZjJtxYO0oZFTxbJlHn
McLwFh0n0OvU+9EjeJ3eXpzZRd0yWWUr9q1n3QkqaKmFSot6UnJOgESTNh24uAiIr2XsIeN+65Rt
AWlIxk8gNodKI4h6i9dRmEw+YPKYM5wsLecZIFSXFMLkEfn5Czpe1HflqQUu2iE4LDRkjVtxW3xl
Q3gZ06NVPI1OqMsxxQlN5vCwpNmjzHO3+qTeXL+LjGNoCH8O27tU00eBJAj0+q3r3vnp8frfZ7kA
g7IrxahlSkiwQ98z+CCk2BnWG2Hlid3fQo0IEHcUQHLPGyeE3dkbpIkarjQMcuJB7x+LflSj4nVQ
jbfrc7p8sX4OQ6NixRLap52IrYGArsX1j73Wmtx0U+UuCBGvD3WxNVD/nNKph+NsSrEqpr1B/DWp
BZTrEji3GEwq6AlEv+P1sS7f289pUTvVyXrUx1qBoXhjFRgfnXirc2+69MAb4LkXjkk8m9dH/MXh
+ByScgQKX7ZdlGN26HVxwk37EJ3YS4Ew3oLS9z+cH2XzB61WppD46u8phNgjWAY2x+1lg/E5JyqK
hOylGAokvycvu77eQjnOzJYveXrPWLvLN/dzHMq8F5VR9mWCi0VixtaCA7V6ztROBFv8itsaPouj
8hdv4M8hKcuulXGscgUOPnSi+HV2z4FjP0EdTvoabNNtux3284rlqi/bwc8xKTOvtmJaxoSNqtaf
xW62gw7qTQmDko15EKlgUeBAiMnXmFmKHIk9+PVOvyfwWtKJgyDEYewdsap/TbH/nBQNYM2icpon
CUex57al0Jta76vls1LwZlFBDaSFEsoMZb30odRZGJNfBF+fY1MWf1R4CSpKODetg7STF24I+z7w
HlD+FY+BS2Rq22Ozy9bQHccLhBXKnuZ2be6UmRlUdN+r4ekagrIYo3abcC0e3wC+Q7ptNOcD7qU1
bo19ao1vHaS6AW6y+035JHrjR7npIJLWuNnXwGlsUAfgPbZWjrXDypwzrjHNBlTXI89xZJkirbPy
RHMWZTST6SnJekY4TE7wtQWh7FKqcl1aECYTNV2n80AwMKYCatE6eRxAQVuyEDGMG0XDVzkeUpF6
jQ1Q6hvOuAnClyX9Pa//ecgo49RqFQ7zjDklfoW+MtIkTLgySFsbu7vrFxWkz9EouwSqyqHQW9xe
5a7bTqc3BTnQ4j1yj5YIhnjRbB5YB5m1jJRhKjtObjWyjIL8LkdQfFI+AlYn0y8QaJ8zo+zShO78
mBtOl6W6r29QHwdTumqm38Cpgz45ligHazwapaqPBpcv5GVm9GhWSx86dI5l5ZcCCHMN5Nf7TE3d
cXpRIldKRVNUGCBZ1k7ScFUZsuulQFIwNdo+AfEmT0O8ye6M0NRt/Q5dENsphTFQWRaZEdPRINZe
kot6IAsNIptb3UPPnjdB0yxNQSFJ3EADG9QeqgcWYIzhxWkYa7v0Q1EQL67PBy2vLWiisIIshiWj
MaxQipCVAu1Bbv6Y7lFwfCcpLah/dKbUoL8zcyoPpq17YOaaLme1fh5eGsNa1CUqAiT7M7SSNaea
FYfeNN2PEnq76mOgNFZQvtfVM8O5EgdyxZ7SXD1LDYApp+EMtfUxLnNTGlYLvw+aHG4WWiTINcyr
LLvr49LkJNZqXwbufgbsdFN/k0lZUvWwRbKnrrnn7EtwU+9BA3GygbVkZR8jgY9O+xRieYGl3amb
EBAQxhowfArN5yN3acrN5NXVWzkimtyaH4YtvyuB/XglXaCRbqdfhl3stne/yQp19mhRKKsVVHXX
A79PQgwCuhE/sm+QrHOCI2lBLbf6ARCywuY3rMowwyTTLfzcMKpyMmDtxaw1xfHQZoNZaIxnxC+w
yj+PNV0jbBURQnkT3kkEEEbk3NClhY7p3Aq9eIsy60fhVBbIHn+vpfbzaNH8PrlmDCVPcJDqjrDX
NXdTZ3ZAwhVIVHNoBuKfSVttfpeoVlda5SvjTDHuFc39E8V6kctQn0Et5TvBLkL/nWwbAKGjzYXx
8GUYLZrpJ0jbvh0iSCMNaWsZTbjSet2qG+1bIPWM5zzrja2SY3X2xg6UCt0m8WliM2DerSk9dSth
zW/JM+r6IrJOKBUXgS1TCQZSJe3Tuxj8N/FUWHmY/Ycmn6b1QXNmEqmE/0b0hu244HxEdv+FkAuQ
xiSQaELDYIT1uT45RgJBpSKiWCgbSSANg8VSQx3nQU4hcoiWE4l/xnTHbjXFGmNIhvuk1a1lIeTH
PsR6Nnl0GJNgU0aid31WjCHoEuKS9lMcEUjAoL2F8rde9q//fVbMRRcKda4KY47gkCDz48Sr8T2y
Y4uwjkovhHaG9aBmxVh02XCSUcvWcqwZIdEK0KID8rxBM/m3dguFa8idT0jHNDvjnjFPxpWmy4ha
tug8yrFYSFBE1vuCpA5qM0AFVrRjoC4JnI3zmbU1htmiK4kz32hzHGH/WqfNwDQnIKxbvBF8jH8H
zfYLxPJP76BRxkQMQkiTEbgFrp7NO+hguVc9EKr4hZ+ukgM6N1qYTAlzrUIAWFjd0szdpSzM2EUz
9he7K3v5JrnPjvkKRC6Ys3pon3M/QXts9SAxrDXDrP2lqjiWQdoQnMKUHUZxNdaFKc08y6qxdpKy
LzonQHszwyiE3FK0tCftluj/1MfGG1esPAnDmNHlw4nPe64gyAGSeEVHG7KFBHDE7CqQrkerdAUR
KCS5z8h+qTc6ur0JbX2z0e/0E2Nn8pX1amVluuhSolLKQaGT3mneq/x+X911TwBa9la0Stb1a/7K
uPSMZaTLirEhZTzE7UnQkNwHa7xwGjzo0FTwrn/h7xZIG0079Sm5VV1wBjqMwRkHRidrf+bYja4Q
qoFY1sgHy4zd77pV/QxqREipIZ/EqEcxXpA68SNng3VpMygTKaBKQw2Jth6pvGMiV6agf1EHVix4
qjFceeTQ5UNZmmNUMBGEEmE+eT9ahGSl95AgcConiczGn/fx2kCVCqz9jh6b9V3mIZP2cpIic1nv
Z4YB0CmrkyXcKIojTnE0IzkMFCD3UvYMI8NwxDqV5ZnEDGJIJEzjszt1vgHtLsvAMNKydEmR7+uq
lUgeKfEDj2StFk9Zf89ZsaBdrHtBfn52WmalCoawxWlJm9SsxUM/RmY3P6raZHbKkwxAjxIz1o8x
JF1RFJa8mHmSauDX8YpIqEEE+m9AKFnxDF1SDEZF4XoO+zRbhD5DB8u3p9sEBth56DdgF5wZh48u
MYLtcSwXFROru61QSHYBbqdkYaQVWINQtmTuYygbEJQ6ZHfNQVoZUmEuA6PVjbl2lBER+kLnUAIg
Lg59r3e1l1v9GyLB07su81h5AlYxwCCzPjuGGT8MsUBiMhJ78s4ECDFiswW6AQnEpuL3xpmc8ZAe
Xma3ui1uWNEK40oblNnQk5gX6gbDy+3DrOLh1d9fdwGMmNOgbYYmdppKkNLC9CF2t1lyQDBo6cnN
9WFYlTGDCk0CYcrVieS7ea8h6qiVW+6QdDnURBqxAwhe8/MD05eTv3rFCRiUEen0KJNEYhFlr9zr
L1BIiFA/Hd3mpURyaSZ9u+sCTQwjkxD7ehVH4Ok+U9HIgrhWT359sPUPMDZ56g4ytB+5A6S8yzvF
IbKiowwh5QT48xqkMQG+TTVrH50VT/MKbJ6ZIy3m8gEiTwukknvlofJYlbartxafSRW7+hysCkNF
oituGxqNqfCrUmYUD6/aVYxBopCzO8Slot4VJN9IIkVp9T1SzEEsyzhjVy8LxqEsUBlA46WY4fI7
dzjpwUXI+qAh00P3kVsiB8MxLs/1IAMjki86m9mYqR2XENA9yfgMvrQZkRQfUGyewAQQW+EqBzdR
bQ8O4QQIXdJSHa1yPOIkgDsCKz6IjNzbdXuFL6LsFSe1sdLH2E9irwZCON/eRC661JFgtoUdyGjQ
hsHb4FzjoZ0hewa7RHI1zsMnUDarqyaurQjsnBBtFa4AZuHOIf/JLinKGDZMgFVYrMzRdRODcSlT
JgQCOBGy02UPVylYWMYHgpbr1uX94FUP4DHesI4c68RRVi3XlTJcSEibCNKGX7TnWBMYQcn19wim
RdkwAzn5pGxI5AgTIkFxEwJwYLsilKeAv1rX7xDjqtI9qFKvZktNDGaNjpkOXICieI9WGhM0OlXg
cnFtlQ3z2Uru5S+tNPqsKBvEybMaAsZDDkz9IsAQEp4i2SZNicJ7yBSkYGzaacHPLm3EBXWUENKK
aWrNSr5Riofri3g9X4oJUYaokMppiYlTDXbDtkc3FKg4kEwhxJ2sJ9xF+y2S064YCgBd1KHv+CUq
UZpDG2semlHfmEIQWGyU1cU7fTYMddCNOeeLLkG2mfeIggcBCJEmeCicZxv5MNrFbe12u3HFKlhc
PI9n41KHf2rmeYxDjIs2R/Arph667NdsZNflksXPcSTaW2dRnfBJdSpZVH5UmakDUDt4xE5IC/R1
lnYFk9WuWM/Cy7f7bGDq7Adq30epcBqYEPYLK9K2rx6I3kLmGSvGwbz43j8bjfLEQzDxWU+KBpM7
gYQzc9H66+RbgvLSfBbTxuV2gbPRqGuQxBWfKwrmlvmDrzoETh+hGZH448nh7dYmcfuJKtlmzPOi
RTkbmfLLqpLIDWQYgHc4qOt6PW1y1NVURAHwvm7BJua8GEWfjUd5XbAvpnNPkIHB1wWqMvW6BP2d
sQ89ApFSXX01pCaG9RjT5C8ZzrNhKU+rJ1KVSuR2kDZyPFlX0KPFK5LdyX2ZYeRsJMrMjEsUDzk5
przXO8G68KNv8WbcCStEr6cgi7vBht6pYO79Tr7I+Wzg4OXg5uwrKCukpJqh1+SWhi8dVLIyEkW7
4Jt4Gr34hgRcBLjd3IhubouvUchk2rz8+jz7AMocCbmS5LKIDyALjky5TahRM0RU+TGHhWAhuFnW
gXbH4QT24oScq2ybHInvBzbdTe//P1yJRLthyOYWQUfC5z4PTCUoTJwtswT4/vqpvQwA+FxE2v+O
kMKacwWnNthxhxzaD6kl3KjgUxrMZR0+SB55lyUOaDHB2cVhqQWfRfrGMk20hw6beYw0YiCGZ3gz
NFhEdmFnhxCyTGQ7efAvgynziY1avxh8nE2eskxC1GQwFhiYB5lTnHwVJPe0vP/1Nv13+F4ev8dN
7b//B///Vlagxg2jjvrffx+q9+Kua97fu91L9T/kV3/+0z//4r938VtTtuVHR/+rP/0S/v6P8e2X
7uVP/+MUXdzNN/17M9++t33WnQbAl5J/+Xd/+I/301+5n6v3f/3xVvZFR/4aDHTxx48f+d/+9YdA
YBL/df73f/xw/5Lj93YvTfn2l3///tJ2//qDE/6JF7iqGIYsqiJUqghMfHz//iPtnwIvq4JhwHoo
OlSw//hHUTZd9K8/JOWfhijKsibysqJDMQ271ZY9+ZHI/1NTDd0wJFUXdVWAKuv/fdmf9uhzz/5R
9PmxjIuuxVQox4wY0dAEjC8IGq+oCn0eR36CzoXEvxLEBIkCEgQBRwHKCp0XiuxeXeoUfh9Ol0RZ
UzVD1ukaR52MoLJUllfRW1yCIYtcGfIBnUno7HM31E1WmKqfIqizIB9LrEsIUTVB17BmIg37WRSO
66Y5fEmz2Zg3aROI0S4LpBLQ+bTkwvDRGBKlspWEj4JA8is1n7L5WdaGpPf1NFdUL5OSinuD3I/e
3SejxOE388pIOcPvlDycQzOXCq2Hn69bo34KAYvOJNmue9yicZOUHD+1uj2MhVByt6nUyCWKLEkP
fkuIiHSNkLtqj7o89MvSImoOPQrz7X2TV/VjpU9T/KUU2qS7Kw2oGjtzXgzB19qoFfCVKZE2W3Mh
DKI3pSrw0WFZop7QpapU+qUBiQSrFupgNivFGCe3lIR2G6utDnzTILexGWoxh2zIwEm+0aWJYuJb
w10tR9m040WQh5m6qveIXEayWA1fzPIqbdoCaXHeyJ94NWp5c2zm4GujL81LoavhS5KPfW214pTt
0BaT1zbfZOOXetRVyRqrWlrLHVe3ttIWtZtlCJZMRS4KkCAkyiiYrb5Mi9kNQbHOunpx0iyKV6kA
/7BOB1Ceu4Y8p9wqKviqMPFkrPeA5eqxlw+dpJtdb0TrYlF7xAIgoVw8UZ0LgJfnLlg3nRo/zIJQ
3Er5yK8UwVA4DD1B/jeQqs6wQdwqDJHHN0YZHmJNFZPQrLh5MhKr6MpchBREtkTqnTZnGbqM0mFq
5MSMhY6PnpI4axpTXKbIKaJUQswn66FgplqhwpOhVjn3Djpg5MqWWt0orCZKkKNOJJm/lcN6iR+D
JCgGpwojULaKQ5uD8lyN8ps6ErXMmtq0Tm1d7ttvSyHld3Jc6O+qVmIfs0ytVDNESyCymZ2evPbC
wt0P3By95aIgvBVdHgbOpGlLZ6s5L8QW3hq4ZQPPc4E9jgK37icsiqmBeF1Yx0FS7RpthAoF3uBE
DP0uG7o8r8xcjFvO7qS8AWi3LKP/Ze46miPHmewv4gYJAiRxXLqyKkklrwtDpkTvQfvr91E9sSOx
tOLMd9rD2I7uFECYROYzIQDhvaQwJ2NJYMRmWpbeO9GrOL1qFN3nV2k39iR0Sd5KHuRUJKNuobav
eGQlBWmcrjU1GKhdl0rl7YWex9mG+ymNHOgTKRn40oXyRPE+KW/SLu0Uz4ZIqxR4ZmGkEkQ8ypDV
pl+3KbEVNfA0R9ZHkl/Wveqzy14RXHWBZxDZh+dTFRiG2MuyfVX3nmo2udB1swzVUDh1VAtuqmHl
ox2Sx34Esraq1uVelVJaYymVg34VSQELHqt6DOCZOMLQCSKPGsACLM0iFppdGSrhTZiXBnvIh1pI
5jg0jQd0+NBpRyxzRjYVSkSYoy7Iog1MoSTvkiq9YOusCuLsUFOtTC97+IGyWzlXBivNjAp7JpTH
fW3QcLjiLCbjCqZ1/GnQRfxC0iR5lCLfb9cyTgS6gyC4X5jCl/u3pgGNYB0NUH+BbEU6PnWw4wSd
viJh+hSMESFm3jZJveZSweS9XujQ/Brk3lM2+DOES/R4fK9Ez0NmqiRr2UM1xF1uxnJDQztV4xZJ
oFF7dYWPLooNU3TNGYsuwW7ghRACH2lMefwAQFyRFJbiSRrDT9JrZiqkIge2VZK6wJFSHvR2V6Ue
ZBp0Fa0blkVatM0Ebg03NIwuXud51EAjJQ15tyulVoUdigSxXrfLMim3WFhxZoa6X134+tBC0Vwa
C7yWC8lIIQWKghxAht44NvByrfNgMJMscQfo/qeDSdS2aB6B4I+j0BZe0qLJx3vaN6ElfCK9xxXN
clMb+pzZXiuENJpSlMWXyTB4ByWlNLU1IwZHymy4nuEfdaJJyU7ttc5URx/IqtFo1lmY+aanB5rZ
YjmatQ/caVMcRq2/87zs0Pj6TSFCuEF7ynWhppnjF7J6qHsttMioHLmi7wMCt0BGpNus7b0VJG2N
fecbtV10SrTqCV1Lo9gbTRHcMPjQeXX6KnP9Y6xoa4o8z+8VDjHcmPu5rcFcGMZxmpy7cDiC83XL
9xyb9ShV5Z2uoMlUs3VcZC6S5FWcsG3fs0udNXcF0BZmQ7XYihQNmDVwYUoAAE0+XaRGcQhVtbVH
KEXA9ku4oD7hQiw9K0hpYokxX6Vhgt+vqy/9IJ5qhT62zeAEAawXQ1wKIpb55SD5+ZFqUgGNLhnb
zPNPhpddNQUcyvv8FbvoogixIHtSw/+Ip8UmCb1hQ2l9rLoWQEtexFtcCrlVKOmqBsF226hB8qqU
wjtENBhv4i5WbEPr7hsWXUkl7igueOVKMT5Oz8sIjk4CFQkqp7tuLInJo7h0/Fy7jxokAA13QAY6
FI22AWZitHTgHs1mSDRLgsbOiZeNsKpYUlayXkIHrBSqZBvqED/WnZxsWz178rzaL1cBi4qtZMSG
leeVYVdNuU151b7nYyTtBS3JLlRidNv8uKaQnNZB+OZNmpmygZtNa1DWsIaQJ7ctAHUATXtKiNqC
kKWrXB9wBZQk9rlp8LjfTLccdkgObblaFFY38BSs4gCeJKORwBJO5N3wnPV9ZQkaBCar9MLxmJdb
wgu6nZT5435I2tKmSXZXyyBRZGUYmEUEMZwq8HuzQTpjwgZVN1s/prYEOWKbGwW0O6oM4lJq32yD
rDhyFkiyVUoVpDwgjHQX5T7WUckkRl2tzIS0yYAFqZ1Ijb0EH6HOOlNLx9SSS35U4/5VKEmV7Npw
0DpmZm1ZHcBbDWy1iaMtCQx9KwdJ8NCo3N9EMi8N/O7Og5eOzGtL1/L4wAo/cYiWtkeIfN8BpqSb
PZPsvjGuhQLZqF7DuPWLygvXgXwL7rdbxuq2TerUHKHYanJ/PDY6x7XWgPVUxJ451Hr+RMbOf670
+HasjMrkzN9onZ6tIefTWUWhoPiS5xiKpqQHWDmuEhCWzKBL0Ng32GhrOKJsQwSGIxsRajTRU9Lj
VMoMChqpJnkXxGg9B0KBDHVVlpRWm9VI48KBWxUbI8solH0DkIkziEK2MlTPTV1vq4Mk5GvoBZQ7
Wvgxt3ucMoaVhm2xqUgl492Xhs0mVIx1WunlRydnqmUMCe9NLTNSKzH8QbZoDpVAmKHqWyWoN02U
HxMeVu9aPpbWmBfBhdGqj6Mfj4Mpc6o/wj6ltEQpCzOVjPt8aPGCZhBsDyOp3tSd9CYjU4aSY5ye
Eg045dXUK0Hq26FOI+UXWeHttTqzRZVchCg340Coj03aOZUPY5u4Tc0QsIsQSp+mrvqqLbqQulFB
2SaKQv9KV6TsDeAe3WRtUsGIsyOWXzd0PdbNJopVqBzlHPZZYRxYQpH9HfP0fFUiHd1oXvHeDk3y
jB9qjavudaj06RIUqEIEAt8RItuDhWbqLgxUYWY19nzVkg8maZmZ+V0K2bZa244pPk3cltNYLabD
OTdVV2qFBKVri8SSFfBGfHlUTO41nkV7Yqy4EcGdVQwWr8UDDk4QClFdssNBNLZOi8gRsFO1urru
TWWQaycoc6vLcXXSGM8MzyjeCiHL+GhZuE+nrKUYSLZBVgJMqq7yLcE5YItRXitRqK1yQ06vQk3E
96pS6jD0wg4xeZi8ZFoa27lk5DaER/JV0Xk8MstYoFfqEd8NwqJ4aIOivRpzkkZmHyUSMfuk1u/S
0mgvcVoUV2WcRYfc9/QD1mO3nwzMathcKtpBYRk0GiIwJuWwg/2Ikst3Eu2zVSgqaVWkBQHXQiSt
K0la5dIqF5Y+ariGK6W0UjVprbCnARwYCwW5Zg3uZzbcG3WH3dYBrOJX0mOgGNfRULdm3BncgkVc
7FQ6Qae96G94nuyyqrsNDKQNFPf/OvAUnjzWhpLkptJIwgz9MLFoUfv1tqCRQqwYivXNAXZk1Uvo
JZ1dB0ENFTvWl6Yse8TKadR3ePQlVXAiqhrDOSws42vewp/OLpgY3rKxSN9ZzlhhkSavqB1pYxY7
oq5CJ+gDbbC1MBeDExc8fI8CEYltV0ulvy8KgieB5EcKxRLlCJYZio9EoCokooANJPwkuJOCKrDi
MJBiR/K7qMbLwxehhadLZjzIjLB0z7yAdXd1bRgh7vyiJziTfXxpsklkKSQjjNao2mV26yHr3HbK
yII9PnQer7tkiKN94zUy21V8GMjWl2O1YbYE8JWoTdoHvYCcX1lL/R6iqWHSm0OQDwGADHg7QYGh
DjjxTa2iMCUx5VLweB2oksHWI4JRCDk1WborDEOl1IyoDGGn2ED/47UOBVJ206hiOGubMU309h3q
M2WfmMigonotJVGeHYnEpOfS0zzwzHwRAfSttzRLViQpGPWsqpJb/4S8WpY+8EpgoBURGZy5C+QK
ab1LWT3IsSkVavcq8Do5jKqmQJI6pGUMKg7xPdiyck9Art4w9NyKOsmjN1Xp44mA6k4abJAZ5/1F
hSxbvyEE7bxX5DhhiFdy0URm0mexBC/7QVIuSrnumCPpbUxlK6rGgtzWg2jLdZ7RQIIeQZpG+26I
/NRBFlzX9wFppFQ2dUgrrXCrNrRG5prmg8kVnvfwVkSGv1HaWE8++gk36U8HKu9eZRJk5WOpM/+9
lZWMOl8KWX+Vi34vD6F4wjUNDn0cfztHaTS+pI9e9jKhGJGiT8arodU6/X17hJL3QrRZzw2VGq4y
WdFURUUl6kyxPGlHaAkG9GVSJ1H+QmssF/PntfQ/YSjXVco51tqc2Ec93SNRqL+olyG80yB7YYm1
/jy4o5NA53NpUD+Fo4qBegL+Tg3UAr9DNUKlkfFKD18np4YRCl0xsPRopE/eENV1dqG//+tPhg+m
cy5Da4Mq2hxYAy1BUFe0ChW9wVEA8YFUIv0EgsjraMWWok2dj+/Vte/RZo29XsRkKI3qtdk2QKll
bm5Bd680pYN3WzmTGkbmZM/JHa6DzcI4p3n7GlmhRCeqbhBO0YxQ54ATdai6IgmVE1kBcu5EbkY3
eXdNNhOcscGTgNkdPDm4Xf2pc38rc/+6J+aBZ80vOZAz2hTKaRKW6piNesBav9C3dD1AljY1l5AR
ZyXaz3iMAYChyhokm2cLyDMalCGIcqq3waaC55mx6Y+TDi4wLe4SJ+PHSf0SazY2SZSSIlTlRLVH
GKyYMihe4IouNGLmsnXKfESzph4TuLxrXTmB0avb6QitCn8LJbcDaUx+rX90N9lKWVT3/XFomoLq
AWGqcVZ6VmND6AFXTvoNHUxcVuDXaFYA33EdWvXxVVmYVY9e6X8wo4hlqLpOUWtnczg444L0ZU1O
8ngx1rdZ9aoP17/vhHl3EtOpyfjzdY5XDcF2nC0QLQhG1qf+B10lwhmJqYdmvq2uJlwfmL23fNse
gXtMIMRb3tI9Xcu7RbzjhBb4vhmnUxv3A8HZTSiaEt/waODWJNqoqR+0Kx3FDy4DGUgolDIiZnW0
dqP+nefdKkZPT44ffx/+D/sDrQuDMwW9EIYS/wzJUBayMWBHvv0hfZYrgvIRGrITtiA4xYr1e7h5
B0OhuqFTVYYzOJM19BO+jzTqxi7y++FNi0D2j56DYelcWwow24I9CxpZboc3edVWtgFtUaiqbGPA
CEBKzK/+CTPqLCIuXVyHGtcweagqzD4ek/SSDoX/USjwNy9uPW9c2vDzLpMyizCbtLQWSCKq4SSt
8SAHz0uzyc3gwigJWMRy/fsHmsPxIEQgE53iCpQprNvpfDgqbww47Jbvhc1vSLr7FF4G0DULN0Vq
BhCLRAHzcsmw4ceohoKjk2MlEmO+A+K4HCKe+R/s0iZA8cMU0HrzbprJAcVeLxsXnJ1mGOTXcNM3
/YIlM9DKblJ8szZ6zsV9w7eJkS98tRn06nMev4aYfTQfJRFNNaQT7UvPVLviwSuJ3ST51oAcSpAp
29+/21z57yzebOHjOT4EQe5/IHGBiCJqFeZ0jik7GFqibGtb2mO3KV48mMj4LrPpBWRpF/b2+Uk6
m9XZxRQ0gyZFmFV5G4cWNHBcgIauX+lo1SvJmcCP/KN0MdHFtrqrttIiQnAODzibgynd+vJZK7yZ
yi72P6Z8e9DM6mp4Ru/qsr6bDF7GjwJukzD5uwi2ibXEAl363FN2/iW06IK8IL7/MXZguIybhDfm
GG7k8QNPj4WVdZYTT1v0y9L6xLB/iTXkeDVOnxrokts/ewUJsRthb8KtdBEYvPRZ6eyG6KOyHFDS
/EDtwD8ktV0fi0vtvr2cpGh0S3bZC1Z4XZjSdX8fmWhC2UsEpvnTZj7g6YD8MmBZLkM6YsBTzphu
45UKkegJ+vb7FpqjCf9aPganQGROL6jZlqWjEbIBmUDt5C9Ra8mGnW/VXeyDe1bBg4kEeMTZdMeB
kfrX75w/Q/w79mz7QkxQV5Vkii32iWoKCeYJMbSF8IhnL9po++7idp3B0M6GO9uuShaJTMVuad3o
aipHqyY4DisOJ/V0X24ARb9T7+V1sy7dfyRudJb0fK7iv0c826xtKvCo5/JbZ00edGgy3emOso3W
ywJ5P5/2f0ea7c0BnNfYi/wPMdwU4VOIBK+IFgD8n5Cubync99HMIV8t6iA8x9k3bCvoQkGZZdXt
AQKx44XN/3/sxv8dzBzu5cltKErsxgjK6dWGeWa3ytx2Ta/8jX/FIW5GHg7QeLA/hX0WyaBLe+Qz
nfyyFYdIDKzDVozvmc1MA3Id4KTZ5Cq85k4Cbn9zqz0s49vP3zyz6Z0lWQoq2MWUpH+e7A78lS4m
/Bk1Jxms7NpfBNRP2+3scxIGsRdDJ0C+zPZG77W6rGM70jQ09fjYogHtxamlZq+/nzk/LE0+PRgV
Q9Ohk/2ZF32ZzrSvK1mK6AfJcEuyG3R4rXBJMPqHsXCGNw6gQXjgEGW2/Lsy9as6pR+Fvu77+4ai
nxzp9vW/HYgiE1xLDNUEmUJq7/sRHetNiSop+VCo1cvdTaGiydoHS8npdNB//yzfo8zytookDRmo
fvpjWVauqocYyjSKE7uJtVicOT+gpmAcLxV4ZuDFMhsS91nAA0Y+BIwfODHVdbtuXH1b+DApX3rn
/pAA8+lS/8S6yQZKT9/nL0tJ17YtecZx/Fbsw+PEmA/g/IACKbSc9BWk4d0lIPIPZwmfSj864GsM
L7LPzf5l9fGC1r1M1efq0T+oLsR+bio4sR9G4K5bAILFQQeKA+bXk14imi8XRu78vmrOX5/s+08w
uwRoWvZji59gEtGdjLz+uCNN/mHZKl9YPef7gMsGVVD20gBAOnt7AsaV6mkcvWTBsQtOHnmXktHm
o7eQiX+ewN8XKeJomFCGiux5ITb2YJSJTs5LspGd4W5icZX808ZH2sRL0jRn54c26a6iHkNRj1VR
z/u+bGSvkMM4K1+gfu9EVWvmUbJNM331+2c6XyhTGB0UHxwj+Bc+2wq0itDFFA0K2R2qooldyEcv
MvXXKTHqnUie6mmrdWfy9wIGgrBuX9AgON8esx9gtvGjmKCxXzUvSn6RwCwTDIgH9chf8keFAffL
4GDwD4xYztJOBKUU3pN4CHPdmEtk63k0FuHYvHwqZfRmu6Pv/AjuTJaZHHpnoZVuZCioS+A8SSaA
JgO3f5/3H4dNsUN0lGemSvHsGurApNeytnuhF0lgA2k07jUrufTsbIcWmXapWg22zLZZ2ChzrRV8
5mnt/h12tqrSqEhrgrACYG7NpiiiHPJtCc8UUz3G+6G8CK/+MEDYfzJgDZVajgMJa21e70MpLgr6
lmKh8cSCr89kui05XWGWiSVdjE7uyg8asAVLbL2f9hF6DAQ6ToaunXU1/FgUGWxHEHdKRgMrA6Yc
tpE4eBVnEkpILhYz/mnJfjsmcArhnkSSMeGXkWl837pJOALDN+ovrTvRHrPL/K7dsePEXKrM/CaC
0NnD76vpPKBBdZlMCuI6KlVz9HAFGkabK9lb0x2lbFtL2UJqej6HaOQpHKhWhgxAo9Pl/eU2gZhx
kpakfqujygSs1hYlfI/j9F9fGdr3MLOziEgkRwu8fmOXA64MZJ8u3WiwHsY1BW+y36fsPN2dBZvm
9MuY+IjWcFlVb/E9nIqgOcZdIADs4kE5qiu4osFpcmIH9k8LYc/yHLRkpg1AGNGwGedcXDzwadHR
DEVZbyUuIxc+hU77oSEH0Dfy0tNlmrBvC1FXVCwKdCkNojBtvi4aJR8KgQkVjxkACiA+etDpivc6
A6c9t0N3sdh3PjpFpYiJuj5SKzI/V32AA6iWD6f0A47z6FV+vnQrkMomQeSlG/Js1U+i+RSZ3KQ4
hAR7tlw4WvzBkCUfSb0ZYGYl06UX2fnbZBZhtkaMnPjA95ETsLMwCBtOk6MPDNz3xXHKm+DfbP2+
OuZ5DMyv8aE03PYMTWV14kR8XZONbKRJSaKPPJO2WvreN+9lo+xzaenOnU75r+viMw5RcVwwomMN
zmauVFOVF0p9mijpGmQuDcmMrRqD69D5sdkBVhsQ3AOkA+CBJZOpsyTqMzhaIgY6Bmg4zVnhcpLk
gPpWp7iGjQm8/1wDEJHd1J2M3cX+y08zStGjx4SCV4EGzPcZ7ZW6MtpSnMRjed/dT15k7YNcmLXb
uf6VOGRbYMVX7ZLN1VnyO43xa9jZwinLvAVZoj5lewizW5EBc0PNlh+pC1ORV/7++6o5W6af0bC9
GdOpoWFivw9y6LUAoG5xyiu35odJvRrIxUloQTbu1Od8kznBdokHPN98nzE1FU9otEdw48zuuEYt
qjAJm1Mfo5uecgvApt9HtRRglqmIEktHIuKU1tErzwC1b4m+eOOcB8GxATo4Dkf8pcyLAZ0KDAot
kg+A0zbSJckc7kaX3l66yJK1b5F1cvHvtzi687DkloGVQby54UeY9Y3WYN4S/0WX9xRIbC6vQ2Xh
Kp1f2HivI8p0igBgAS7V9OtfLrcgLaUwrNuTgSJHKN/GJXHaZukqWwoy7b0vQSCDk8Zj33z2+1l6
bWi4QXOLbhobXsnM6VeJ9jBpufy+LpaizhaepApS8aw9ATXm6r5kB1629pVxIcpZfv45g2j8QRwF
HCkYa34fnFRXQRGFPY5ITxz94uChXuxtdEe/SJJtHN95n+XwpdVx1gCYh53N6cAlA9qdPcogALVD
aoZaDYT81FV+O9T2kEGKajHkjxP6ZaSzCVXykfc6605TturDERe1f1iwxuCEt069UXuoJDRrP1iY
4KWos+0dgRKYqm17Ev0NJbvWuBHd0vqczvbvtxw2wZeBTY/AL+szyRQpqbTupF3oN95qUpqbfD80
U3aJDXkj+z9Yl39H+1Sm+RItI1kMKHZ3SuEJURlb36cm9RaG9NOk4dZWGThKRANu4vuIMhmJZaAj
RhaZo3fLAbrW+4Uix08xkIEgQUVb4vxpbBhgqWRI4SIOMg5E3naFf/v7TJ3fyUg6pibMJzLi7EUW
DHquMwCUPP2GsfVQPgPOaXpLZtk/jeNrlOno//I9AGr0lUGVT22LjIZvKDlQsdRoOb/nGWMoPOH1
pRmov84hFkEg52k06O+TMXZ+VNcptipssa2pcL3UKjubtlms2SNMBuIUT3f9vSd7kC2tTkCVNZWs
rkgXVvLiqKaN9WXqNMWjIe2nUXVOeZxEPoTJUKcsb5ZHdX7izYY1+06yIpowUvX3aBMfQN/fhSdO
L4vdJE6Enqf3VC4lv/M3CpkFnBbOl9ERvFDaGqObcIft7TQ6QEjselNeLjcbzlOzWbDZeV43FS0a
LBBmylaOqTxOxtaZ+SSt2ot/EG46AL4deZ/hGGAWGq4uNs8uSsUbdQ3h5C2cIyGTDK4lVqS0Imj2
/b6Jp8/yPRLgHIBUgWyNvAlr//sswv0z9+Fg8lanUNUiB7VdOOqW/vzZalcGDm/uUrzFbb2L+9Id
wYX9fQRnjyCQn7+OYLbKx6SDyEwo3qLqMlfR4DKuemhjUW5JcmEH6uPv0ZbGM1vmGXD9QonFWwW2
k9xzOOfc/h5guqbnH0RF9Qf1b8YoQEvfP4gfVHVXl+NbAvxeT+WtzNt10rO934y9ifLy0jb6aUCq
ocrqBLJTlHlLnac9YyKX3wYfImq02udtbgXqYHrR4HDABvBkB296gJw6WLSic70RGI2ssnmylErM
BayBW4R+wJcfZbbJBA/LrqzQb5YARVF9OIVs/YiAsiGeo+F5BMMlAmYkJ4E5sps8TuwQZNIsva0T
N5H8TdHf1o1qjhPni9///lV+ON6+/2zz7Ir2MCBr5LcmsMhgwiOJPaATAuLwo6fYICTeZXfGEozk
h0+jURWcIMDwVFWdA2OJVvAI3P437l1wfbQ6r3J+H9UPW0eDJYkKzC0Y25TO1prRgq8ipO4tigvo
n2Q+mBDiqWLkMgjHrcTybRMPN7+HPKtc4yN/jTn3+VEqNS5F2aNwNskyJW6QVU4twv3Q4XtC6rre
yGvQJZ2y82AF2LlLanZn+QTi47LHmw3/QFo5O/AiWQPFJlPe9FYxQ7wMHyYM58IYp3mb7eFvMWaH
HiVjkYEM/ua/TOLPEEF/FTfGiT9Ermb3lrjniTncNKgm3HS7pR7aGcQKAEeKbrKOwiRAo9r8RQ+q
nuQHjQ58pX5ZQUwMRl4QFJj6IejDQJfzIG1TN3ST1VIp4TzfmEWeltuXG5mFActB4XibylGT9Eu+
Emtqcmh8ZXdLafr5hpyCgeyF8jxqQugBfQ9mRHqkxLKGdfSn9lWwlQ40znRHSiCvP/3V4PpX8i//
p6jLNyGYX0Vi/l/Kv3xZ3pO6zDf1l//O/CZMkpfvAjD4rz/6LxqZlFwMvGGQPaPqOWmD/qX/oqn/
BYfmCZtB8J3wDsF6+Ev/RTH+C2c96pbAU+vyVPv9X/0X/BIuZw7ExQRyZZBt/xfyL/iTvm/FKS7/
xDwQLuMZNLcjUiQ5rRsN9LUONFJQJCEa4CjGq+G7RfkY9bvMW5UwCslBk65B/krFvms9O01vZAe8
QzW0QZEHBdlN062g0LowPnpYDOT8SsNjHpDzwJISK1AOqXpdGRsu31PqDgUcpB0JhH3wrlO2bfsV
gw5H1/WwhnXQYdZWAWBqyU0BrXQnTc22WuuqDQ0SSICt2C5fjaBZPKbxOu5fqmYVpo7MtmHhDGvD
Cj8mWyUAp4sQf7YJb5pwXV9HKHC14HGhsmBYYj/aigkF5zXBL1Rv4UtlQ0gFRbFmOxW7Pd3KNuVR
etTBPMT/H1bwF7RYA5K/Wb1z/K4AJeSXGPYNviNZE9i8v+4t+uhthidIct0mu96CkfMttHVv833l
aFfNmxc6fQ6mpFMpTidWEVuB3ZlD98ZCopB1tnotdzvjfYRKMHFDvi8BT5Tt8m7AE3gnvULEdypg
2wbY/K052OWTRC6B8HuE7yYcCZjjxe4I2cB4FapuCxmpas18e/CfDKsB/XD96ZQAOVrVTiKXQYeA
f8qo48ETbsByTUB0FStFh6+j+tEe2o8GysTVugVH4mYyWQtVuypsw+7c3qlviwqkYjO78e+M+/Ia
7asM7mguG6CtlzjcLlpHRCsCh6dsldQ76TRa4sUDrT9cSfEFz7ZybzVIqUH1tQDX4zsl/oiHAzh7
Zg4PACuBJ06M3qmlHoe75hpU/WPaWU1u1sD0DWgUKDDL+hgx5WF1QYOVINdTpSPytwKtmORQyJLZ
UccAxQ66l2Z+m0N8Y6WF9lis4I3Xg2K4L6u1lt2NgRU2Vt6ahueqg90yM5Cu1GcFfGsnILe0drTK
7uAeDB0HP3UpXwUooTpVaSbGftQsWsNOqg9XUXEctE0UrkO7zNdVb6mn0FVBQMjdCGrP+VUIF8LH
8JKvBqhNj5D4Kq6V+yEARdgCCexE99Imv4SOhwr7n/CGAKBpRdf1rRgto3eHxGXP4ICq1/U+37fA
uFA343a8B6cjvZ30WLFbbfWq0kF6yC/7e+NGA/aReJasm7kdHQzb38PgTLsCJT01Nt6b4gQOuL4U
mwIX0KnsoE04qhC22LfFXRZe1XzXS9hMXw7Gqz8X/Ffm1Oza/zxrpoLLZzOGa3PJ0BIEU64oEpT7
QPCrcflNxh3LBL851uNPHLSHNVnjaJrNy0dDXfJ+JNF0pkk3tQaaT3oNovkuXrGDdB8kUH+BOiKZ
pvoyulOvos5aqurPH8R/fgagyJA2GqgvzXNTn0XC70FVt7O9AlzSRJsU4MM9EVM24aizWN3ENfI1
pfoTT5OROwIlB57R9OtfcgvwHdKh5YjXbWOyZbmJxwAqnBOJeme8gfMA8t/vX3OezpyFnD31WNum
YzOFhESqdtTdcU1to0E1FTJD4/hPInL1pyWkGboKRhUa9Pxz2r8MExxLUbKopDZdSbkJJQ4vP8Q4
VscLP4c4JHGq7ElbARRV27DQjc3enVD8GoQSsIPH7ib1nEB3Cno1om4fAOgN6SzcXwfpPTpFTnyb
QE4224qLdiXvJjxOt21tAkf5bNXb01eEOtpNh+1uKpN51hWpXYgSjfo61HY8fFb9Oyk5Qj0s7d5T
9SXob0UPIBogN+1DkNg5gcTTOoqcOr96TNrBAh3UVOBZb4PrgAuyyydJslOTv/fVoyLfy0FnGu39
GK1AORDwZKw2aAD4Vp5cEu4OBDLMHl0xgPtYY8XC9TW7rt6Zv4syK/AgKkDTbRP2ZpeDvF3joMqf
lOjZp/iRIHnf7RnFj5AdJX+LK6SGRH26BkSvNJk9VC7pnbHEtdilDvEvarjE1rexnEHvyxqYydG4
1XaRvrZH3zGyFY/2KJCAdZpBEsnQoRANijcY3CYkAmR+04PP3PelpbWNORi+5QXQIRFweVTQje0h
eqBCU+jaKLdxhDTDGXsrTy8knG6ur46W4kPlzGxIZhko9VjSBwus3FvlrdXeC6s/pRAne4b0R7Jq
tiNOuA+YSQbBMRoP/ElzWhv6FLgOIXkEdYnOCvEtxbbLDuokyvUouq3a7nTFLXexObqt9NKq+0ZZ
DfE6JNTErY97yOzrbVxaRWbJ9Pnd6/dFfvSlHU2curBat7/UVjhnOvAKU1vYvZ06WgzjQRo/eMGF
ENtaIIEY661RPDRWU9wPTn3kxUUsr4SdpRZ/i5W10lhMMUWI/zW62l0FIflmJR3JkwaACDq6a87N
chdctG58kNblrlJNJXOTk2FFm/CYfuQvXLUDYgb1tnMAgsAJh9SnTM3aoUC5ofj3wOzeHVtz8rws
rTC3auyVCZ9kPBW3UWiONwid/w9757EcN7pt6XfpOW7Am2HDpk8y6TlBkJQI7z2evj/odN9bR1V9
FT3vWUVJIjOB3+y99jL2+ig9xPeDvRVPNSYzT8XwKc5PuXVYrV2tnIwhEL3pLG/5ZIlX7/tXminP
OCrDAfqFZgY0bd7ijKfwnRJkI0j0X5Ifo69cfPnW8ni0bh8+LY4SBfLkkozeuTLlpZM/9LIraLcV
J4wdG0x11vEiqDg62ULsyYWbxrdmOslcaootE5K3LG5uOJLgKVzYXwk2np4CV7F34tJlAr3L90p2
ShTeYlH5IYZVt+U8zG49eLJ4bieb5KNuV+OB8Zb5pTPY/WunPOVOWTqUpAAs8m19WxooW7j5OFJ8
08/505bZ8C8hd6faffqhyKdG8OBNzO4Abb4PLNHVWE0lAXGDrRtOt1xzYd8te94N1j7aj8FBqu+G
2W4Zn1RIRq/ie0PvCYzEK+BYaR8lMFrRG+TzYhw7cpnEyB59EuFKrxM9uT4q9dUUXvT0ZTYCXHmK
6G0cdupADt4JTpRm2Unszym1axu7BiSfxjZBR7xCfGufkwRi/ZaCmTpyy4LnGGXzJoaLKrb5bkIP
TsYi7nUKd4xYP8toqyO3zJ1Ec9fH7KP5Tm7zoyGy+OwJepvkWl9KYqePxaX+sRKVg01U/IZhSTW6
Ol+rstvOm6minjUf077sWONhVHgNsHR60kvXyHyFU5YHYvhG6WQPoUfseiYFuugoD/i+j1/D9+LV
5J1jOKPZFRoezOcgDwqndDsCVKzvEngH4nkqj2p5V1ZEuYYf2abP5Oxa7QUCYPmjfZ2Lt2n8MIyd
2frR4o0Ktme2NQCHL4WNbBUVedPY3T1sQQ62SXdZzaLTXTavDVt/w1WQN540Ns5C4fesOLF4EZWD
TKBiw54hgdmtnPZoPakyH8pXDOyKLjkJ5ZFtREH62DzzpfoTxi+ezppXd4lByq0DlMPkZuVGmWz5
PePKcWoZowDjOGaOeOh2rW9gv+/3dzm2NFEwZYfaOg8aMWvqs1o81J0brtcJ9ck9L37DjBqCpNLt
MtA/8sRrVx9jqzS55YmdSy7nFezDqL+E2llfT5FKbloLISW5Fh0uI8JNUS6KTVbUutxJmR8RfE6p
r0/vvRslLe/lSqeXza5ZenRHquFUk+uayZ7XopUclIaE6YjD3kpqN422SHHDTiNvSp2YemQRwFCp
qX11cq3yquDnyGNEqG8bwhFMbU2vpWmXb3l664Zb3r3qs2cIgfiuKfSa7ylqovfaCRX2vqJ7vbsR
a5afSetEplsQdMHxBMB96hXXzI5Yxmi5X2Dma9nE/cUwVGJsQAjiGl8bvIyw/PQl7TttvZWoerIW
8VqqbMXPXb/GEYSoCPEiqXgJXEXuycoef2zoanyuBE8PvWpxxKPhWopnUfYcYy8N1GDxpg8z3+nP
Ei5ZNMO2ckLJqHrxWwxXm4A1PJh4PAk5RfvV3LZQ/qP24x/TJX5sEtbauu/u8wfBWd6smo4LO/gk
PoRvjPY8ufIzy8aVhmav7XwTM6vw1mePQrXbGnMUp6zYxY5Dt9LvFOsxza5G92DWpyYPSvPWRvRF
F1W4WxtY8Hdzu5MLmzUh/ODWGV4Mrgbri7xTEOPeW7AkmpJza+25RrS8cIrwIkuPnQ5yZXS7abl2
2pHqQZm2IyQeHWPxQ+tl8JriYQ73WJrOcCOsB2sIhuLQOdLR1G0OYA1cnL3AMThuqWjL+4jTFy5M
ow1IXO+wgUojtp0LPMBJpLdYGrpYTQIk9Kg++XIp9pHH3k27fSG/RTjfEONYtvh/7pc0IGWHS83k
OeK4IzuUXmq2kx3uTyz1m4lTwe3wGKPw63F3CXSLssJrSq9Y98n0kQ6BkfupDvyBb1dlGxY+pzdt
p5A+wU3XsAfnPclmRVB7WCKEUKuq/XrLYJ6cRF4yhe9muh6d4ufNUxrHIzd/VkEOrubbWpL/0+I4
nadO7dHU8T43niz5Q5fJl33hvXiEThJ7g6v6yd4INNPpiONRjzSRTh60yAmwDXGVPToRvDk/sseI
2+6GB/hx+mpBEU17fm7Jglq9RHaJ0xEhbtxo827K9uv4eBQGrTP9ECkcd4SLHTkkdyUyAtc4TK8o
JTzDE87gNKxzKPFC0Lmi3/nFfvuDXxkuMplkjWx3j6wIxzhU8OXDh25ff2+Ku/Ib4w3zCaiFXCzx
ruBqpKJ1eJKDU79AxsRvcnGSU9gfVvnRCF/yxKF7TRValTtVvGs79q2tKk8Z/jskINCeAj0oTpWe
LG5bw44znLj4lLKf5jaPe4DYXfogRstTdBAw3MI5tR1XriROtxrmW+yJVeqWUiCI51jXOCEy/HGx
mLKrxR+lQ6Y42n0nf2Ouh8zesruv+XO9lzsPja1M6Tlmh9G6GErmyw+NcskoQmfcpuoDQ61pCVT8
EhMHvwVF85b8QAHP4ql6XyQjdrSN0S2pdpv9vO6r3AF/2jxfkr2AnxxmdDsTkyMnfpl+gh91dizu
E2M/eyGIVeGU6FRsvblfuQjBY7Co42N0J0AD6uGowFJxJ7/hoHsg8McBNpN0e+DK1nfTdFTgr9gC
N46w7Obqp1mdp/pxxQ4qPKf9RdGOgC+15JinCFcYoX3o+2O+fsXyZ/9Z/cycNeilIDE+ZfApGags
uRnDh0XRH/WNOy8DPmaznQ5PSvljKa8Dbo0lW18M4vTFoEMQ0FBwh2iHkIJAEU4mWjd3NR+sQD2J
zVkQg0ot93r2Lhv7EbQFwzsc86bC5lro7bXwhvAwp4d2ufZc3iTSYqfmGufVSWfMTnR/uGvP9SHz
0eqehitXBMneQDccl/OndTEfDX6+M5d30fwQ8iVY24p0aJ9VOJfsNKX2VexOye9dvfFmknDZjY4w
uT0cVwJuac/FO7Y0b/S9GG2tcruz5aXgIkfLqV51lyXD7fC+OuUl2eOeTH1tD/7qqBTUNNipV5MM
vBPdlHhq6Qlgyh+DjXU5R7wyj+IUsqJ+J+6rk3Ex7zaR9VHacUS5yq3GzsyTLlrAx5nRhlTBmB9w
ziAuKfba2SW2/GwV7sp5SDek2TpM46q2Tel7cPObBOK2OBoZcYhYpgc8I3H7ADT1GpVPJWNFy6l+
pzY7FdwnPZBsfyrfqxcldZdq16yfa7RfsntZOLbzARPoOqgTon+5xXrivyDI0h3vi5c4Q3R3C8Nf
YTIYBPIVvxcewbJLVhfTPbwwRxIY4o94p7fBPHoJpYVxL2WXqLpX1MfMkO3ImhyFbhod4jBhVGl8
ZuJdqKU0daXpWhUmkSX46H2uvC3zy6B64tf4zInUgn1VXl94ETWE4hnaMTM53/RjDb+p9VcAMHM/
GMFouOO3aezL7tZIJ7UPestdaGayh5KfHcdcVthLx9hfDhR5FUdcZ1JIHDUuPfT94LCclWxCf3pJ
LVsoHdABrl6J7GpnHbzJkcufnfQUtS99/B13H7Ew8rfobh9D/ZZpP7X+E5dL6oqXuPUtLrnY0aeA
YrD4WTjN7Ccz69XoaHtBFBwurS1gLXlTcTUMnWpwa2Uv4EHVBICcWKnOjvxqJTt5epj0XRN9SFCu
DOuYEOoD1Jd/9LDYRHyyaIEOi98/I7Mbj9gEcHUInF6H8Gsydqr+Kd3ql8nPucHtbsK7ddcIQOo2
cHSJA+ozCLM1+EroFOkRYD0e6RwiryACgWid7LxiIzfsDNwWpqDFrswJsfUDfxc8sw9a+TrXD0Zy
X9ceNqBD7ybWzw4Wn3kNlR91mzucdlPGPZCdVjaz6QDArsHg4v2xhRJdBsUdzN0G3+KcvlDde1n0
WYigt6t4aCP5mLGN1di0rQqXYY/Le7vOjZt+lZzU3gyDOC1NezqBrMcf/0fqp5EOmi92f6TCml8E
ON+CdOBudpJ+W9GEWjcipZwtNE45J/THqrMMvP0+qNnfhr34yQ+l5aiYEnuTv2EoekDHyGXJf4LK
02RpdoZnEZ0I1+IKHp6DjMv2Bv1+t8s7Vx+GRk+dcsog5D06bXeSVQ/PDF0IWmiHQ2MXs0NhFTtT
UAW8Ak5OEfHzNi9hTEEkBPskd9jH27PqqQs5UjdAZDry+E3WxmgicNRJN1s98zMN+WDDaFOhu+lT
RyvyqCD8aYMcCGawP5gvjIxWTbu5k3eRaz0Sv/bJjeYIP7c88+35y/yZMJzm8tm0Q1uk38IQr9zY
1T4DSlyCbcVylWCynn7JiUyvwzEUbNHcG07+IXnhCwoPOnHtSYxd6T0HQll9JdtF9TWJjgJYM18u
ogCsL0BYEi29E92BasuP42F5JXAARznhrosChQuNrhLsHLhnRUvU34uSE3pKwvnL+5u+1PwPWOYv
mutfJtK/sMy/4oq/kaUEJZpMpa9U0BvRWU/yYdxiXmjoNvsdCCZ+dG95mOd21GT+etBJYzcA6ruX
4k9IrvYbq+FfHwUOPypF3On030kHuBIO61gCcQJf4hAKXnYZwBdiZ248goTPxpFleDMnABNwrSYY
yzuWuoSEsHwPyflbdlsPOT2DkB4jf3A6Lpcr2AaAKCmQF5n/iU9qMJyGX4YbFPtcrjhc/lnz/osr
8Len+l9f5XcuQ7w2a60OfJWSEvUg39f7MT4yedpy7SkT9+uRhGSndH+lQFy3WUDox/6WhDJ69PK2
uN+W7JaLvAEW8522j/ajp1EREAzH/yOm/QpUwZfvnf6JNc5e0D+nnXHCW8PFBO7PQPs/AtB/+Uq/
0SPqXOhzc/oFQG/I8rhTIAz+eYbxj/ODTa660VP/QUZYS0k3zCkGorxKT+Qruhvp3HRJSvA4B4br
nxNifs9a+rXy/vo7f+MXqWLcjOIGrm8xxEOEQ/bDpG5WYrE93sX0M703PjOG4yTcolMTHxvKmMQF
2nydz/PHhNDt9/2+fNCuS+iQofohv/j3mYaJRbsZJQtg/7n5Bg9sFTx5Ck+hg3qhjmfVxxiMPpcc
T6urvBDdJ3GyllwInNmto4KOftN1RI/ph3Am3ZQRSPnaF1froecw5erYdwZDAVsMjC/MKHaCqwOU
2FlsMzl71x4RWgkyTux29cIs7U8bnUH+P30/mBnInonQk36nsoVVVk2VuRKDoPrwplZ6j6/5bfyS
OesUD//5AfnhdRswYHz/DC/fbdz2yByDvM/ZBtVK7fGzMBzKocW1PsXcyyVUzdTuuOvbKojNSX5s
Jtu4gQtMr7KCpEsXWztpXQbvab8V3eWx/KBREweG1EVg7LJ7Y9cQkFtvN712I7uhe5I+t3TRdTef
MnLL1QdN3q2X4lzcl5kj0EyYOTgFWlN3oBe+Sy/UV9o9pexSONOeYptLYfPUkd3Uo6eBv1SdNq9N
a49ZPdXyJcQq2cn3lFwT9XMbjNGhrDF54gAcFqd28ZRdgpmJgaf8sgUZ+W0PG5ElvAhBeOXmnMat
J4yQ+Uexvcg2CLDHO7wYbvyUoDm03OleeysMuz4L53i3fQ5oBmVxFSEA1F+JaKdBhC+gu77990Oy
X1K2v63h/3rHv9bAXwZWYZJnY5/wjtVgehYd3VPvlT0zYVtwMzv55rJxO7A1MgA4z3lr8lv8PMNn
iAATYsYx3NWn/OmPa++fLhkDBpSuKSqmeb+zGpeGiPO+kFVQn5x8DMAjc1tcz5tTqOjO5/iP0T9w
Wv5puf/ld/52vOBWP63pIKluzB571r0BaBNHy9N0MO6qXWQ61sPkKcycvvs9elXKw6j2BAnfaXtp
sRHCxN4Ob5Wnqd4Eq8FwdUqDDbDbRp35HaN8DyQ2fJzulrtJcuvniikoS/N+OY+P6Vf2DtJGx4gE
45k23/CKAepGeAVPAI8DefKpozUkc/pJvWPzFOfsHk+aw6zs8bafj/KdxRTnrrvU6H+ynzRxIO8B
oxln8KPHBdBKCsob9F2FDTQFk7e6zf18hJmRusppE91m/M38op2Xt84PH/ST/rbujeOGYUov7XH4
2HLtCcPASvhYT5RdxM3d4c3eRMF4oOsHadIxNz8onyMXXm9H9/0L9fqKjHEDofYaaM9WDYLYnLkV
3XHHiU1V6fe3OhBOwLs65lrjuQxqd8D+JnM3MgQA8TZL8Wh17oajmvxacRX0N+kuDD3Bry9YDrIv
xNARDlvyq87Jewntwt3iDFuLWBO3wuFcCiirfYDf4dR7uq8xebT114X0UfGzB+++2wgR1qHlJ8RA
5teI9hiHDK94Vq7WbgLYAvA7V8/Rc3jOHwdPsa07AAO8qjbdsnrAWY/zy9NwbH6pOMmTq+FCO7qU
J3avlP8qYYGyz38cc//Tsv0lOVQh0iGm/q00XLNFbJrY5JSmClNZZBFMHCrniFl+4tJ7/0lVCbP4
H3bKX3/lbzsFqRbRKhO/cmxfS0yy8wMwlBEectWxRs6JeWf+AHZZan/BSGx5CMufbfYkL+dykVzJ
l9zkkMrOtHqh+Mjz5c5MPkIyG7z60Whc/UDP9dQfldiVNTsUnXZzl3fl3mY4vl8VLyMoWrIVhpFv
woCtSf84/5CfldeFliQ5g+1Ad84ne0sw52hWA5GOxY8fYFA+59d2xxCIfTgA+K62WB7FiWlGQqTE
NhUYvAQePcCfw3x68paP5FNJbQWTdVc46e89WLINrBv3gfpunrfnvTmq8NOVk/hc3ZgBzhQfr5LP
jZdLdkGoAqjUkbTrc8bUY6csG8LXJvt+oXXgClsWH9KLqNiihBVCUtsR7Cn5sjRuHdK99ewzAeqP
N2hedddeYk4EALzWrj/Lh+VpqnjWvU3Wlrmz1mt2ho/rpi/0JaPu8nN7dg/NzxoIBF0bQB4XUX0R
tID2TtvxvvbFRZDt8hFC2xvUpmR1qst20EMHCZJT+bJMDjs4gXsnMpzx5NbLa1CwXW/YOLuowx6+
Vgk168SxMnxpkZ1+J4Y3fDVf1P8VqCLnVCkcCTmwbDh8sUg3ZRS2DmfIAk1liLHnJKxesU+UN4xN
x6XcpacVZZCbPrPzd+hTcArAdbVv2S6u8fs42xfdChpcMgZnY8qIP7qzcClemb0wOZ9cJhA14Amu
UvR9LyWcQSjfX5IDQKV9MDSBtOxkn9FFRYurHbbZafyzz0CyAqlhFIRQkvnSI9O9kU/EoH//LyOO
4iT7vZPfT7voBXvxQEsvouiKXOxXEadQcWfeJGZtzXyqJh52uZtTt9pB2LprLhE9WuSSmyCT18sp
/2T92AoK5QqU0aXXMdqp9WE1vcLy58wD1TAddbDNK2CdF13/pNxUfqON/6qjTfQJeCGhOf+bHUGF
S64x5ZiqNEzHBRqYo/m9vmJP9JRQJs0YAJp7KZB2kccX8VvidAhXyG1e3OBPbkp5YvHBjI/qge4d
ZgNVltun7i8SwR/Kk7+fNNCETSimsoo/2b/u7L+UJ31bkwuTsnTmLzMID5ZPxCrtWO1B1fPWAKCo
CW5MdL8n8j9nr/rasAFEDlRY9blwpx2kfrgcZNe5MXaGxLz89x9Q+tMH/I1kNIbpnKYNnDHNXhZb
gdkZHjr8HVp2CMuZx6Z4YEeff6yQtubi3ws33URXAPWfB6NKv0uM8obqqEbd6BoP0W3zrCXC76C+
Kr+Mev60ZOSNjf3f/LbfVZWFmRDkVfDbRr/fiwf9pu2J3xqQ23WrHfGMuXcEz/qw2Or+/DFz0Wuw
a7mDqaO2PvdPn+iX79LfP9FGCmZl4Ab12x2UZMaSERCouuuD9aB9CY2b3jG6nL6ZO8OgHf0J6sbX
6K8+NIJ+T73uzfvW1wNG/eAUkq88UGTctjiwx+a2cVmi93oHU/aZIFnylQ6ME6CXYvoNuwPGonAf
nYrlRfCgxMIvqiHQbjhdSJsPPxO0d6M6Pm7mCaG3PmgPLLwDaNJmtAVnwPmTuY22NfK/fX/UXiam
abKuWH8j8GVxuU5KzR1M3Azw8F4VPWHHLB0Ddq1A3VIFiWdctJ12ai7b4mjc/nk+SN+Wh53hNfY5
GJVA80wyyhuKauvMbO7A4G5Pd7TQbJoXDfqnc57v0n31Mu0a4w9b55f4/W/fANsOHdGSSobDBmX8
ZW+XxrxmjR7+C0JoPONHghGc7Ch381d4i/f1ft33PnzuYD5tLOf+Oh+bgA7616zqRaeM620otk51
Kp4mMHq8fSR2HqRjKrmX7Lyld1Lt3jOmyxD6+JRmil2eEE+46m2zHcrc8icA8C16KP6gykIM/LfX
g2OYjM+SjPeQhvzn37+crg56E+kNA2mCB9bTVHo5NhtDFWxyjhbckDoCmIQifLjV5i491XtooBkJ
FuG+CwyAJygWfvfePg670S/oUh+7Jw3G0FZ1hsFyGT4a5gE4dQ2e+h75EI4O5nl0Ra8D17SVV4GW
Ib6TD9KpH7BcgnJ4nIxjDjb6CHXnrLyCJERA/WHQBElQP7QuQy+k54WX3bbdXNwiFzGWL99vvZ9O
tZTuB/G6sRE97JVl+DB4AG/2QCuUN9zs9D2EcYhCvEG3bjwT+4uWYq+8G+9CcV+7vNsCPiFsLnzN
Qjd+U7/NM/ON1Y03HNkpnrMbdQHWkxwljJ028Grdbe/zlyHQzrhfvfWJ0ie6qy+MV6NDFBgbixvj
5wfJSURfCAzg7Xcj6CM/HNAmFUEJfuu3h/l+S1Y3MdZGQqt/bR1kwzlQc0avbOTmYQWG8aCFOsNJ
Odel1x9bjwSM54SRt+JYQeTkzNm3e7Fz0leC0tg0UArs+oaRuzNbjtL5mlO/lwN2ZWkgQWj8NJ4W
39nwAuVjgTRC6LYMN1twoTIdOxdsHLaRG3rqLrzNwXywSLa3Ngf8Y9WDKy6u6cMZZLhJMhDoxPJp
evDCUkc9xZGdPM2HAec75RI+UCXkFFq2+cqpZMbeNi4nGPu95KhjhrC5N2qD2x8p0dzkrjADRgiJ
I52N2mdrtJfxLLgqBM9futveXXbGL1Bvedlw9P9EKP+/EOd/bCDp/z2G+X8OfZt8xT//TYjDv/iX
EEcibFnffBI4zVEM6zp/8i8djvUf2oaAoHqTyU+w4FD/pwxHtf6D+08kVIBDdAsQpvf73zHMqv4f
4PObT+jmboLPyf9TDDNBBf9eb+BqhmUcvwM7NbBAEk1+O9DSKOlj0m9pjKKssEWxLPyaWnwVis6u
wmI+znPqkTEqz0SkhcuyjxZClrT5GI4Sh4Ou76q8agKj0XS7hwm6RN27UsS0znUCdcAsDyYhRYbR
QcgwpNiREgQyyqrt1SiEbajf0KdjF63JJCTmjyIEmD6WWyeOdRG9CpqJqQTniIDkJlo4S0nuR7W4
n9cFmAYBFKlUw2mJpo/Q7HtHnkpqszF7N4V6ZejYpM4Rnr52VxTQFQyzhVsKMWouIFplbamRX/wk
hH0Ldw0aXjW85AXD7na0vvGRgu6jR/2+r66lCp1OL6ULYDFTjdDaa0mIqkcBw7Bq9EiLatV2afTx
bhbpUCzrEEuDYrfRE9iqZCa3iWl9aV0xjmn9Gr9C24pBI9QGVnjfnLt6veXictb1+DJrxXNRNiE3
YvYqxSMPq39VdfItBJjbmp6Gbqb94tTBtpYE3U9auC6a+DBHBPwZS1sGWdS4RRh+SvrIuK2FcF0z
ABUUk1pBHAZXoF+ryGwGpenp/JQ4dLRJt1x9WkOoEToaKHk91WRt7uU+iew8h3I7JOUumZjyIXl1
izqnjzKn6ERoXaAudOWiQoQ33GpmKOZyP4oFaICynsgMk9yi/1HmUCe1XvgmpZSp0TzAD84yzW0X
i7hCpZJPRoLVUdmnUDciSLVJqjtLVjB4jyUMJobZacOMXpsMYycXOjDZ+dAQX2zj/brurUR8Ish0
cLMEKUBYQWvuyoI3ZMmO2dOUjnq0BmPXCTsyLXetzE/SKjB2YfTVhbGyHO+rHu64OdLuGKlJSmgJ
HUMfrPkixenjHCIG6o2bEfe0n8TS6ibfZ8xwtl13EYRtazS4KAQdUvliMIKPjHtTLi1fwSa1UhSE
JwTvQTfk5hKJ2XOXvHXTgmqtUjjbiTbAV9Va9lLUNF4XJ+jUpKoLyqQGcrOgcmSl6gt8e7vtR81X
1PZOVObJn2So6yoBcrCErPci13pnHHrpyVohAxjd4gwh7kfWiQRhw7NMwLhUmSHVzG3sh5Ka75cO
cw0jGp3B6pVDk8gjo3JQBmTuamPL8gpCUrnZlFtvcSJ0zoC+RSXA/GapJEcu+op/cJtVlDL04HWD
hRvVKzg/yKk5Rn6BGN+eV5hB5iJ50WBSlmrwd5sZSAA8I06ZE5ZG97hwbQ5yfz8MJuLcLHVJ4Ozc
NlG+ZLmkCdMZeelptlsbFIAFdBpsP21Bn4mgnwQA/3BC1pbD5xoSzC7FELyqn8KjVfcU9nLeMcwy
CdZea7ebwiqQM2X2GzLsTFj8S1jf5rWNX3Qxe8JvpCO0OsmCVkzu9Xbcpr8RQt0VOnRT8S90uCWZ
upsjI7frQWsDTIWgeZSY/IajEmTrIDtplilexTGoa5HsLkaNXN40BoANiFtlSEJrLn3EVpETQVr8
yBO1dMs+RimbgsoMlgCsax1SS+gg0oRQDvT2EJNz7s+jeF3a5jY2JtOTmPjgzAjPTfrSKojM2jTd
13L8Q9Hj49j0GBzVLFdAPXgDY+0YUfookwRs1xwNdtgw1cYefMsVFv0BSMrswVlKK0t2epI+qxXc
jDBiG5mm0NiE9H2EaZ8f5MWRoegOzYQ+T4aTl4bCsRoXny857eVOuqZwOhVCXGcB9oDUWrDP+rEO
uBZe8kymmYYER9Zg65bK/DGEZCiGWNrYWF68NPF6IFgeLqUY3+YBwj0MOPh70D80OFhpfSxFGcpP
Irjr0CZ+x8jarRoLjnJNumARDfJhDtujaBK0KHJIm2ZLQnud3mnNxKCJiGsnT8D+8p5k2zjWdkaZ
Ugcr0jk0YPF2qvEiVXB/rSo22GsNPM662K8aesvKG0jU3uUNMeVtL51xe4Xwm4/JWSqurd6YrmAy
mlokmlFTOZiCCkYZUgonIqR3Le+eE/1Fg1Sk5tTritiU+7FHOJnDuekXpHJLn7jox3pvQvM/KNqt
GptvsYlbyKgJXiO5eNqCB+3CotGYhc9KsxY3gnnYpYgoa7ghxH+ykKzhLh1+raz8gNvRQRZhDZOD
cxVKrk1ZS69609rNMu1CYb1ERqg9TKQ5Z+lw6FMmCosMR1czGLaSDc4ayi3HKns+AFV5WG+QUY6m
olGUQNaEzO1EI/Utu5d6lEjz4q2LEe2tjpFYpRRXtoMZkID+3avEcg+C9BZnCTNzImejrr5P2tWT
mgyjcAUySbRMAYVPkBF/iE2WAr165ebWuo0HPb4mhAW42QigqyQak3wBbluYKnaSxsW+XiGAcHBQ
ivROE+IKWA7iMa7fpmHe97m2k6pNfQq01w2m5RqDMrjDKieoKWr4m9WTKLWln5SsghgKYlyV6WER
xsYn4XqABRr0RdS5a1JPDotVak0vKaTuXsa8WZhXT62iu6hJewcKn1QMT2odgvDGWaAb8aeidaIb
NiUeWREgbTw2qDprFcJTNh8WVTsRsvVElZUJ6csSMnyZeAMxdUQtIjOJJYPKTPtQNKIvzXD4MDqw
79I8zSas6FkVdlMDCJZAy1V66JzNxxjLp46w8juji099Jb0sbWp52pjwzzJzX4+94WWzAL0NPVLd
A4/30rFMOAOmEMCcpDQ7W+DztaQWOrOaV84oD6mzzNdZHgan6CXZHVM34xyEzZcjtckrf5z0u6yB
H9QnkF6VxQiaeGl5Qabszyoxyiiu2lnKvSHKEYYMMsTU0fC5lKDnR3q6Cw3zWXwx9TzZjdME9K0T
0kYedrgm4kmLYPInU/TchhIUkiIPvSlc3qhhAFsjgRY7TV5WaqAuWnLo6GW6E4hchfROBPIAUXgc
H6JogvasLE9i19EIipGIqhmRLPTGQZ55OeL0CjHU9JRMIRG2qfvzMoH/5QXkd1WKl9PKAlvkfj1E
iYG9stZ0tpKyLyd1EE/FnOo7RSqicymnxzYnf1xfSZpq49rPIrTE8opuiODS0hEEdcTAL7lEcyHv
VLViRJjCcx85Hmgi4A104ODTOji6jIQ5riWOkEixYEKS3jDQFqpl9NyX4lMvPotFxLzQ2BNpnfop
ELCdI3wrlb7ez1JKZqcEt6XUtYNE5qy9VPVj1VHB1y3841wSQt/EEIDb14Ddx3SsZsYj6NazFU0/
hDk6kT47+rEuBeNsFftYJ0W5XkvlmAok1zW6CZam1hCr+u6KrD8oC/jbQcjLuXZhd40EFNVzU2RQ
u5Ooy/eYNv2MavPUVjVCJRG2Q6p/FL0Y7owufJDjLSV4QRwl6rtFDDWSvbUXImQV7tryjvQZ1dFq
qXKVdaXYKO0+zHerlr9UZYhy0oLMLLb/i6IzWZITB8LwEykCsXOtfevddnf7QrTdY0BiB4Hg6eer
gy9eZqoLocz8t/Sbne9MxySzhyhppid/7dhHfRcVogYrRtKIVq5ab0CpKtg2fdAWQZhJJNdbVcFy
+QVbwrxrTXHfsIn0ms/cHKmg+MtscC+l4x9jNjWN9GTkxNQ77VtuR9XDSCiuxznx4BhykNI4glH2
YQrFus5PNaNCEUbTVvFH1Zx1mANLDOT5dXG8e0MM3pyGHndJ2Fz8OVBbdN+mn7PznJiTcPG/9xE2
SmfkS8stUjga5D1vCsqrKf9oYF8r1OnjgD/Jr/t/KsCBWYxWn6O4RkFhWSItWeseTTBpY69vYcbV
p43Dvbwgbc94s+sKbE379X6Klg9nqmb2PiPdNc2TGHIyD9T6I6sHdJEzuQjFoi7j/VtI8uIiizS6
ar85ZjUK+c77O4rgR+XGJAVUfN5IJO++Gv/ojmo4y5PX2fnkVem/e5/dd+O/skaaZ318VUHjooHL
3WAXJSfjQSEK3wX/jNXrOrYpylSHVg53fe7Hv1zCiTZ1Gl6iBY6taycmNvm2FEBzlT90UFTesxb/
TD3+th3b2pkPwojb3Gu9x6i6dotdjnF1K4lIOdkcXHKOm2tMhEDVkyg0ev6XYELehwmCQxiLwzD7
T26VvXoR/eyE0lQOmG+S9V+c2qMuLMRcD+fWFGwGMg0deN3AqrNmfNt59IOFQ82yQ+VtQoECuVs8
isT6u5zESfqocBcjL8ajCZ9Vd57QG+P65S3r059i8PGXzAqp+8OkDSYDFg9vxwh6e5IJMRrd60Dr
s8vG9inPvfg0u/mpCSNKcG+wG3x6Vcin8dp1NxU85TwK/rPzwv+3SvjO5Rwd3DlC0TOD/IUtoYHV
ko/nqWrNdmmdVyOT+Row1maDmQ41kva0qtezzdR376BWimaXDb1RjgF3ER9xkD+VynCV9j6lCKVA
hS13ysaX3hvNKY39m27CxyyJzFPp9btUOmLbcmFs4x/chsmuziMKzgroHeteIM+VLQpsoiCm+Wdq
Vb0bBjg/Ns4yvPU96noW0G7U5OhrHyLVcI39XvK+OYaT+yjHQF9JCDu4UzY9D3T4T930QxLHWUgl
fswcqL1fsBzd9+xfE8W4P+XzgHc1eFzNaC+eSHmsWSMxgSLaWNL51RPOz3hs/np9MW/yjjvFcJ2l
00k4K+63oH/rS16euIr/NlFPV1D+FOvIfTMYvJC8D51L5xDkcb4LI4tjK4mgTm10L/DxeVZIy8Rq
n0wjdk3hpEfykL8EY4bnzqcgb0/KlwISvTr0ZGjUFQZOES1PhqWKO7kAmw8B7L2DWt+tjb9lU7q6
utlxXX0mqwqGfPGZXUUwXKxbt5fMr9ujNUjQZIRjvfdcc6RvewvTBGPMcFctI6Dvpf5kD2d7Nm1e
IVn7IWbfO2Wj9+Y22F9kxVozDxXRWOrLwC1xEviXc6eVD7m9RbYSj9mDilo+Tk3QhdMmt8LmcDs9
Nujisqajx4s+vnTFKh/GBbFrzOCYFcnARacfuqK/C8fCLehRd3a+szxFNaKui5u7+yIWpzAXSF5k
VO79YFbo2XkoYRFDaJWYs8aaHj7WlaX9bvS20O02n9sHp+2v3hg+qaaTW0dH73oB7FaRZCtFgx8x
g6rCb6hIT7H5vqbjIhoLkh9Dsh/GN0+5v5KFTmoBsukNvfjUsT9vVMmNWeQ88AQOochOMb/WAJ8f
CYJ3DzTKa9fzf7chBgxRZhdjkm3e+c4m6AtaburdhhRCHLs0JaVNd2WHVtyZ+4/VNtmmtYU6xdO2
dLL0bOODCFAREkeWhcO/QYwPvoNIYcpmxrcGSUNUPZbL9BAU3bmc7GM13299f8ViPrbMUir9yAoe
cZGm2Kfn5cxCk/qsFnEtw+TLlIYNsguqXws2XfKREWnkwJ0bV/bv1blJcReFIv5PI8dpC7RTPoPe
tnEAXSqSS8pWIibTwH9BMl0HiRNCNeoSS71uoxoLTDe4J8b7n2Z9ZF48DXEFbr0i9nSm6CUs7GXg
uiI+RlQI3runmQZ4uzh0wpG07j7I7K7PRX/oEmWB1fjRUoo5G+sx09TydYzZWpaU9R+tsUrnhUaZ
peVb/aI8jlMTqd/JjPxDOC9Nzcb4xJ/AI9L4c8rq5WCocSkLn/cMicOuhg9Y+x7rWw4byCKOzZqE
X0Fwnj3zOzb5qa7Nz5AxhE4NJUwjz1EFl7i2Gz9BrWQG3tiZEq8lhKb0GqZD77tikGI2KdbxA7wI
salDnI3CEeP1B+U062byY6Zi+yde5oTqEe6DMQAf5SwxaG1SgY6unrh58xAzsogehIAQ8wP9xHlN
dtACTWiInRfGPQ5CfSxD/m8JRzh/UX5XafFunM5cgjj4J/zoIoDfrJIfOtE0kSvWyUEMqASSBAFB
G0eMnmlw8M14rcp13VTFNW5Hi7ile5zyjqAAv54PcTjkx0rfqXIKrGPufkmtX6PMYs9bEZJp8MKk
bacnh+54JRYyI0kYERwiPN/SnyhUGtEo/VcTZRhzmeTaLmA1gGQttMqxGPZxSj8Oa53djY2x86Vs
imOTd0airxz6hfYPRYpA4IDSlbHYJwxqrOm3Yvc6alPhGcMZqoP8HKzFNZiSl7KxyG2S+a9+dsu6
/vBoqkJsjMBRu7Z30MDm1ZsZkz39vT6bJcVjyc1ABNdZ1BqaKSaAMWHf4nbI2nVfD8QitsN7JtVL
mJhpN8dxcwiC8Dzn4M0Uuuo6JRjBJGpBNZX1JQ2S32bl76zmr9MNv9wpTS+sjzVge528v55h/h1F
9dsk1j++8SqE+nwnVX4x+a8uvDleijSrEylrr0i7oMN/cJJ/tizCfSbcjxbbW1MK5Dts3d1nI2cP
n5znTmJrLOw3h+oWAbUKxTUXRWW9iZVGANDW62k0+CDEPGzQ9fAW9wy88Scfpz/y8HeubI5NSqPu
ZaxA9CXhB+F3UvEKDs7GETC7gkR2UAkMvxFmwTHj83kyvklfVTun4zTrpv27NlxIhTsG22KmcMrl
W2c4rJLOe5VZSNpza/51Fd3k7KL+KqLgONcLkU4r5PHksGFhrf1NFgf8F1W9t4H4ka/eQxbp69hi
Comr5HvJvP0UTyWmXKy/XYocSnMJRLkzv5R97154yyHMGv+DfZbVY7JEt5Gk3g2IjtknyVZLoMEh
mLpLZTp0MeQMLE39Uun50/bd7xCMXvzqzDYR83wclKhxFpNrUTxPYiy4qdJHlaqfWQWMWiL38vgQ
YOAfmQl3eRT/ibrlM7PoQlm6+FOHv6YxoH13imlfBsWtGouXwXjdfnIhD5OkfqiF3TjAudsx5jam
yeNtnd0/fftfmnugKyNcQeUQtDCRRRLkP5VpyA2dsYCm/afJXbNdXWeXVQPgtOfrbTaRWyUr+dKO
zncHXl/5WLckuUyNOo5ivS2T85r3KSbrhvSYoNxNRkNBh9nOSmRFTU/Yp9cQQzpTHOoAYVcP4zPW
89Xn2/jhl2G1q4LS4+lcwJh/lHzKkvjew6A6sk7y4Tepp8wPdwt0kzDZVLinvGS9LnN6oZxyM8x2
2Oii0Actd87Sv08O5iYC69HZucWLqMOXQOsz/lCeLzGTXH72EYACf91alTs3jAhtyB+0R8BJxdKD
lOtkGwAeWd3slQle4jfbkAMBuvYVC8mcsvwO1HKtuHQCjbAMY3VSJxnf/9vcsVxp9Z5LOZ9al+mf
TtQzPlFf1abRAQFgYfc45DjTsv/u98/a/SsbvFEz8XCJx0AK7nIOZH91qVlkAD812v0TivXH7PTV
bpIY8fgVDEGG/DF0N9Pj3HA96Ooolql5G2uCKSaVEXTCctn8hAMZ5AWrceFU/8p4QT01hLdidBFO
ZV15K2J+1Hk8xW3lPEVr/JlOSbzPZsfFJe0NJ0X9cEFT3mqXHAiQtSPyRBHyzQtvyYnp18l5SZ5Q
QMy7XIXm4Df98moa8CmSLU/sL6Ll2EiQgStLQerrRK9u1RoDZC7PCvpvTsburJ3q55o6GIlq/7UP
smxfuuNzB0h+KQuxbkxF5lEeEaFT5RHAevTpOtY89I089kH+UNdeTZQYhMg0qM8ZxW8XHLlYsp1T
Nt61wp4ZOMuPPpq89zQACAkng/ueL2Mwzimc87e0cwi+6YOnqM32a+P6N+ObZzuYcJ8gzx6HDpV/
laDL/wTxzzdDk4IhwjUYbf/kfvevIXp9YwZ7qtL5Pe4H0ma9/+J6OiRxzefvMGyvJn/MVImxclVn
uCZ5W+34GQ0k78yVty8z+3uNU4yJ8z36on1yVXUC05AgnrB2pP1uwdcIFcx1sx0b+zQMADVVMB9b
WU/7SgXYGTr9w9ZJ/txarhhLRT8BajsOQQ8+gO5rJ8i6U80OkRlvqL5mDG0QsGGyN7oKdkPeI9su
0h3cqB8DgJclQvgy8ff9EktK/Z1e9U6zE2SwTj/9UnwtUB7SVP+JNDqLxSP8eOsjXs2PjoOpuPLo
qdryQ5y9rsv22kTEtsQG/HYqgZo5rxNs1583Yvejq9D0cg3xK3XZ7cca4W7bFvfeyMcwEaMUFbSU
M+VtRzF6nlSBwyRrvE9lCAHK9myqr17aaq43nuXfZhC/XhnO2yDOH6IlfC2N6PfNSDZHO7be3nQ4
/vUILinFv9qQV+Qs7imc1m1eNgnwne5ufjVNjFT+z9QZQ6AZFZ9YYIrwO8fb74XuX68TWIvLxT2K
DFeuE9nhSToR9F6BCaCS8T6Rho5tGOY9EPJ+6lssfegE+ZRtCEO7zt109gL9ldC/ywornEwsATXM
bFPxNQUhcY5Ub0YD9e4CrW9mL0f7kbIrr6+ijZsRBd1Ex1ZJwtR7rznSbt+6oKg5+QEiKNU8VHyL
Z7/wTmOQIOBM+EmoVWIn0jucQGhZrJ1T3kj/5EPUGxMdui4tHtM4Phdx+oMFb+9B1hHhSN5U76on
+LONMVn1OgbOY9Vzm/SWyByjCS6YZIBSKP6qWcpwC/36ofHzp4pnui9kr6CSs4+OYE5weH+TJuLs
B9ljtcSA6WK4MV4W5yIDAjFO8DlLTnBv8IGmetx0uvzi3Yl2rqGkzNJ7QV/w7Tedy1lF4MbHajj/
hev2l9qsdwnTLcnJXAlRerfR72yuQKk8KIK0UH/ronf3cYcLXs7o52tZvKHTGLZBknPMTItuCZuq
hSk9B6V/rgOn2vmJParyFbriPRldZEwWyC1aM7TKoI+7TobYz4TLsFMD1uZVU21T2CQmZNokqjTS
0F4jpipi58Clf5LSu7mDHV6qPP8veenzpyQjGL9gvnC0+s27QJpQVLyxUgbL1YAI2mJjCgTzC2eU
3daohdyFwjU571McY5C1gKEZ7IGfF6xVK5sShn0IX2hD5FzLQxzojyW/qxcT2rPFWw801dEToYUf
cInJfpTOzSuxZQbK7I1xgJfcVV1q4peAGJfb5GUlQ2vbQTCm3nOSdKfYis+e1GvGkw71fe3EGwaJ
FwcE+7mYafa0rMjZ4FXaFvm/Yl5/jylKEsytv0O3MrcwQtFfZPXXZNZgv9oe1mhFKQEiMpxniqTl
683W7u+axMWpTKZbIVrWqHkjmVKt95FwMga//JX3DKJFMne7oo2GfVb4JffvTvhEjbBJl0ifkOlA
OPDRNQl0Ks8+veZsYqCKQV3C+GkoAiDjNs92ORL9SnTftUMrpvyu23i+ImJlIjhD5hYVWEi0usaM
DhyV3lxq14oDLCpABhyo6bJp82tMF5P4A7auntk5XeSWscjSdeFkj+yIVY7BM+rCQ1x+ah0557Lz
1NFodHmpgN6uZ+xiJtnoltkzBzPbdEOabnN3+eEpiQCv+67KkOynhmR784NNi/JIp9PseBYSjNcJ
tmviEDZJlz1MZAkUDRhuX/qwIa7d6Ao8zwkClN9h07NXGA68HMXPtQd27OZwb5cSv5fKmz36FECO
jZeO3wPRB7O5583PNFZth1NdV32zIzobTz57tE8i7pH9qfKcklB+dC2senCEwuRWUaODpKR4Wzqz
HkM1HBkGXfS3bTBhL+tDvfP97LoEL2as5lPfa0pOfQ/xGFnGQyO3Htc8xxqUGIfImWw9yGS4lL2Q
RyvJLEmr9iTm+q+1gvRMsSTbzG/pe03W73OcOs5Cjph2En1o0BaD/NyVET7IY64Yruu6/ZtUJIrl
/kQ+511QNC0DeLJ/kEgWNoNchsN45x51vvNTnw44qjifMe0GyWRthhIh9eX7rNNx06JHOBQ2K7dR
sNQ7of8bQzlf5IoPdOr+pCtn0jbrSwPFs5nHQD6wzOslGYnzmK65La+0wAgIivC1SLz/ppS0giGT
F3dkdbBqtwrL72696xDGijQ90PnqKa6jbwQ99lCn74UQfGtEsMSt1pt6GVkgYs5jP8SX0QUy9qZ1
gqAjzynNLTF3Mnta3JQ0qsrsl56uyOa0N4ZXUgnw/0rDPUfgDcYSkXMnyLMWlyog01BF3Dnd8idp
JJHK5fIg7k1JOdvbWou/a02+JMmZMPDoxtgUiFDUFY88gu6KPtTnpCU53/06rZdFBzWdLXdyTcLV
0KVfWFNUM84PM0TZLpkgZ3W1/MlS+z5F47THkXTKW4LzGoVtw7r4RV1ryRQqPXNMRtluYPLwmjcv
vZ9b8Lvmsgbk/dryrhmZEOq0KiIXreGastWBc3SYlnDYww7hHvaG95xqsItTBcvpeeqlemi2i/Db
t2AFANaZBecAX7acAh1Bh8NiekUpgOHDj6yC5SzbHg3AinkiYKhpa5QzmYsFzRJgA3Oz60u9cDr7
6pxk9FVDGe4WFgJv2xk1aueCab8m6TC8Nd1P24pbvuI6M2rdEyVUk2CwxBWuHoGiXctuv6YtaLBH
o62Ve1BL+l31PuEPyfxTk3M4+Sg+OmiRqV1pXWLYc6UXHo5mhMjzDzcM+mtUUvFZyh44gDRjQJoi
E/547US1X6ZfskzxsDo01rHliCtZBGf0EZfoWK8O7VhGethQxADEY/w6hP2rJ4ur0hF7tKitex91
DUhgxD116HJx6lWfPCQNACW7B0iRa19m1sUeRgnSw6QAwtKo5yQVJOVA922LCFbQg4UUjc+mAdHi
1fJNuXOSjCiaZZ+hm9iBFpNRiZ/LUa9KaTpcXz64oThE8OXbaSX1LSl4zAj9yBRyX6Zi7kEwDABK
vlwlF5BsyNw0RLf2HpmApowuQR6gJF9IYWWl+S7u1q/CrZdjXpPmpKtbbufgEY2hX9fY4kvnbTbJ
fINHPaOrRH4bqm47eqAxvVofVlcQ15fdE4q4+FiZEBNxPbNLwblof7xmDe0Dioo7TammfSxTRCfM
V1FFMHl7f4V8CaImAiL50rz4w+rtX+k8YFZIY/oW0VydjITyNvu3mIgc62py90q20TY1qEh4sHHq
zr9Raf0Vov/yO75kp/YolbqH1fGaLwfRl/Vzj3jVFmVg8N/gabJDGxcfcFq+DGldHHsOkabeg+T7
D5H91/iAqLS8ElhOwKQ23XLolUZ8HXYAHGx7B6e5TIFtntKSuIww5uGr5lQuRF9O5BElrAKZ1R/y
WCU1qvjRDuhC6Ve33BvTzgunSxfkvwo9pFetHh3CFRFcqgmvXXpwVeg/utAqm8wt5HV2Jrq2YQoI
znF/B5XdweBOJLAldsvCwUuchsjlQr1lxwRoV1vUBNL2VN6w/el2zO91FbyZnmiZLMJdEBfQsd6c
7LVE5mJMfyFwO0za+nFKQzSejBDHXET7wSXiU2qeQSxz4mHwt5dt6F2U89IXPE0oaDCiNouOeThc
O5fwP8uHJCV9XneQA1TfRA8oImB1Qe2zgyr8M2SuIZZu0VdD9Zt8xHTpiDC9zV3F7IMLzjr83ooW
1qGF3AW+4++a8Wua5WMSgPHntXdyw4ksxxBoz5/JJKj87GfdzPswvARp07J9E999YRzirkJ8zfEq
b6r2OLRkJfUx/6ooSH0rPffRKBT+cYzYc/Q+w44oKDTASL/+Lo4j9k5lj07tp5eW5i0KD3527MLx
Dei2fnclODIqyyHOhvOgzRtix4MbpxXipvCdEzBsc71+J4V9jjK2rkYa7sFx8rONri337gPDGb61
0iE4CJWMQ38wP6g2ugewMiW6EHXSX0lTr6r3uSBFPl5hymM/QH0JCz3qW0xoIT0Bqcmx9yRc+DXp
F7chhmyJDeB4WZ/STP1R67QFGvWPrGCjO1dYA0Pt0cu0RGFGybmYAT5tQr2v8wTlKHPGtgcRIiqh
s/vyPiwYpWhV4ZLC3g77pkeeHMUSjLwpX1wkZiyn7s7R0hKzGtiTjBeuD8deRu9xahm90W3cSa3o
S/cNPdiKXgGSl1m6cv6ENEqizrGGrs22TYovANL5mvevJbhzMOSkq69EEoGYsZLR9/bCUMb9FJ/W
Gqrk6CTXeMkDDH3xc9SS4tpZzrb0u9sq1H4JHtJyfe7KNj+uocQhwIbRPXIG7LlZfhlyz2zFuvwk
ZqTfT/RoFFxXD4fpLpUooq9WjzyFfLrM4N5HL+0wCEOc7oYWnnYMm5u7+CQidIQgGmdrMxIlivWt
bASeSoncWyyETosZoxk1XTGNHSPpV3vEtZuhrdKHO80aNcM2RC6yrrTd9l7OGlGbH+2djQwSchqk
6ne0fy8B9XvnAEFDPRTXNMnFY41q7+RNCPqC8s+o7y1paEmYSVIyQGnjtq7Psp42GDG4EuphoY93
PX1OUjsn0U8vVRL9u/9BqRR525P5z7r2Ht0Xu7hi5l8stCb5sMh2Y62941pSMFqNlIn3m9BPigbB
S7Lx/kNKux5raxHMRF9K0iKAV9dn2EdEdH45Ek6LKijOk0fw8W2pZ71JUw9tPdRj2JONuxJEVEwf
UrXkV2qk8ZzUrZPK29AsWKMrf9mwqYdTUBG3NCzeQ9Hwc8QQGXW5Ew7E57oM2OJQS29M6vwqrI02
Xcf8ldn67C2EvqG2JyXO5W0p2uyhjFnUNEvCxAoUrmuWeQTOulfQ9QZFqOuBLQREgFYF/eXw2GYV
TEsapVR8AlnVlZW5b1nv7Os1fFxGyIFUdQZO25xzxKUntB/8cJXbHhqWlew6ER9pnCNUlOV3IY+l
2+vzaP0Dq5CQ167WHuP6NMcJWbyJiTaYKsTBieTJ1pNz9NT4I0xbLopOnVq0itsiM/NmquEm6Mu5
IDrWdTjDdZHGPUVdQLCcgjOnASWGMnF3OVyUTdzy0E/jW2CXlgzAdDx4AfmoMc6ApuvVcZimdzRY
p4wBbh1qroiF5Rm9vOdCSPFX1wQsdm72qyzq/gUf+xhMBH2BIm9d7UDlxcmXm2J1bsVEEZDVcBlI
j1tq+MkJqcVhdB8bHWU3ju9LHWBK9PMw3AVLgmW8dk+tgUGGW/ibJmCRzOLJtg/D7oF2FimEwiAx
e1hzA3W3wDJsjCFbU1KiPkak1h2MzF8VvfpT9XscS/cYZEQJGvFieII7ZJ8rKzPSZce77obxqSiZ
bCMCv5J4avZZUuH0D1OUI9WZ/Oph00fnKp3wZVVTix1E5MfMwybPpz8kYYNzvypfKWIlIYTTfskw
u63tJY/w6Vr10btyRrQTU8q6BWYeaJdQDSfcueX4aywYSlBGLNQSe2hgTRqDiKwN3BfpE5HnT79c
SO93g2YqSjC2LVCo90Ya6D18N3d5wNqfbWJu/kScDusJ3BN8RUXsszMTQAD3MntUuLD7ZM74dsq2
PeN1HJTj/kxrSOiishoJCgY6Y2Cic1QGFBE6Ar8dUYWv4XZImuU0Z8gHrYOsmAHyNrcwUXB34uLV
OgIATd5q0RNb052Z6yQfaf5G8IwgjHU2SwxoCiRUD83BXVzcLXq+zl7w3ApsgxHg7uL+8NDPbORg
5WM00hneDTt0VeQRpuuIeOku8Zlj/dyjPN66Je9SCOJRBdxMI7LLTJGQrHvuUg8FFzrfjYBqSz3h
P6u2c8/WDUABUo+Lqh7enNq898FfnbPmBhBaHJryS99j8RfyvFo93Iok6S8Fa1KqMVsepM3+SEff
0ibXeyaFPxXLS7ezMOdwsPoIQ0TsSUKYXKPBalZN2Wx6Bw+GiypcS66CKnQ/zYRaNkUSHzZewF3y
u8lXqDScBqj3ENyOK/tI4jhFR7prVNjtMGXaQzu61379aTwMJSLNe6Dox3mMqwNOj0fpSATrdfyf
mk1+jF3G6HVFBpO7SbkbRX8NZ6gvCPhx5zXfYqlrBj6SvAMAQ9Dc1SVbuC+YVUneKWz6tHhee4Ia
CvrhF90SSXWZR9IXQSua8uz1BHamsmW1ZFgyqxf7PEOSaeT6wzV3v5FnocpmF8NwMf0FxAr2JVa+
UpKY2zX9F/y3g5r/q1zL8GWuq3M8rTOlBGjXGP1nFSlyEpF/BvbFyX33DPiNLYZiS0m5csLaJ8DT
Xxj+P1zXfSri7rOoOv2mQ3JhFt6x40AoxSzfsxkLVlowJqXxwW1zMkOKpD/MCv14ssB6pMNsHxgc
csbWomBtb+oQflNV3dEWpKYHFO40qM4dKMOuydRJIxK388Cp1lG9D8ApCQRMcnyEoiZB+46OIUBF
KjY+ioqGTDoLWrS4yzZV6hXHzrMEv8mIQK8MOk5Og8sLT8xgGfLt1jMI8or0HdeIPQ53iCNZRxYv
LB7rAnwu06Z0Efb5813HjQ7YRkO0YxRugJL+hKUf7kVN/O2cQ5J1Cf4rGTjjuRb1Q6FBzrXvMyt2
AcOo1TtkCwBh3fqd9p5kqBzgaBPnKMfyyS9JDbGF0z+s7DXMl5VKitdnIbc+H45+en8/Ypy94Vy3
pxVKvBJudvUsvqVamuYwLw3SpD9ubrzjYArQgGBga5Mi5sdvgZM9WT9maQM9odFJmejWWK+5egoS
d0pneCai9CqG+zxRGtiL7Ot5JinYqXmb7FTug1b9iwV6xMkE+hasXXr1OapzEZFAFb13btTuu7Ar
Dia7T3YDB0cp9SvN8EaFtnijpvA7qPdHIzDGWo+4nzoHzQyj7dgGW3cw3dV7kgBM27vxZ67a6tTf
MSW/eYu7eEWRUH0HHNIgLstdLRPGvqdlkeVzJvAFpC6CMql2blE8R84cMM8kvwdRPiZJHm64CmBL
zC8Z9s+2dIZLFuEYyJz2r19gKlEsKU5Fd1pDrfbO7ODJXZNyb1OBTSOjqvsx8tzFCb4dqvc8gxQs
HeXFdyq+MWE1kH5WPUTfftAe+jEk2xIK5kg73qx++kAZW5vEXFIfkWG54IguE4S8jnNLOqhYhjg8
yAScA0v2xNvnFy0Z1ZGJIjZOWGRZmZmI/sB+enGJl6gDV80bVOzjYuWpDMTO1nVyqcW3I5CtZhNc
dKQn4q0JBopNRzuv2UsyJtOz8RJyrxeCNVAcVZCuP5z13JfRS+XlgqUM4VaJ+axSHrFL5GhhUcnh
hYHtR+p4GtVMfIua6BVts9yyCT6wTqyDVdGBzDfLvnOMoAB33VUKdYBYpV4NpFQZLGanJK0Pua5O
QCLjrYSdPblL+jdTIUk1ClLVs99ZR/wl0QNIcz3U4qG9q9t7VPVOlLHDtxkem2gNIMWm6aEPymxX
lrA2csLKFXfOgyvtAw04EbXFc9uiunVAqbZjR7ZIEOXAx6Z57orqgR3RqALCWqFiwOTdvFXqf8rO
bDdyJcuy/9LvTHAyDkB3Pfg8yiWXa4oXQlPQONNonL++l2dVo5AFNFAFJAL3ZlxFyOV08tg+e69t
TqvJM44AKbeEuJihRmwNYxPKE2c0JtRYCQR71192ZkVpBn/2P9O6/6Pc8q0q+N///pcSwH/W231X
9dQksWz/7b/XMbj9rR4+i1/9X/+of/mT9b/987fj3+re6vcv/0LAkRjgU/fL6vxXd3n7/0r27v/l
f/c3/6Mn8DbVv//nf31XOJvvf1qcVOW/ZpRBT/z/Y804A7rPMvkvsWa+5N9zzbb3j8ARwicZwDHb
Nx1+599zzbb5jxC0CxQTS/g2miIEj/+oFxTeP1xMkWHoWq7p2f+ZahbOPwJYF4HJgzvErGIH/5N2
QTpY/xWeBVfGxYcq4E8INwCeZf3XFkrLau32vhW0M4/Ky9cUajJhEj4/0n0mj81Mg2uNedCsss8p
IqBE8oZLD7DvHfeKeao5FC49dPGNbMYiAeJtY4AxKkg+Sclux/sNfCZxh88aCOKkHh/JOh2G1n8N
GCoimNEYbDdj46OPB/uq8h840RRyeCgSC21SnbH6cq/yn3rHIusWrKzBXefKvYr5sSuPxE6vs92c
sDvcJEmYatBszKAJ9TUffx+5LONc03InVDCry2FLkJwnYO68q7F9sdMn8iXbKok+1aAfmkaz0IwO
E+ZqTpWrCu45iBUWXsGlt/RG4WvMqDpvwx//gniNqZayQ16+GT1SfdNX4bWtu0PBfjDDJOLzwRcq
fgg5sLVAODk5vM50rLBvJN3izRonTLZSmh1lA1uC1cjQJ+zVovuabhfpEWkKtqhmhM2LR4VJp4wP
k9U+lW126YnL4utGHRu+nN68SS0WIsz26tUqlFqm3QCQny6NNuo2FR7coAdJMdVPU4j4kNTFY5OC
pStz7LV5+yDzbQG7uyuwKBGSXeXS2VSZvtZ2tOHy/bCp1UPSiWcOcEWekItCF6mptsnAYJVuSLjE
vfms7rhqavJPVUJgJsIF2kJeqFLoMIHHFtelUiOnZzCyNyLMn7KeK4Ao6tIf1FnkQ7CpClx5g/9T
CdoOiuTF4VXMZkqlhsm64blL3yJ3PnlBuic+9aybZJnQZJM03Y3DHc85SQBDfxEnHXHtlw+ZhBIf
GuaahyUyGLWPaXXAf/nYSOhTDVqPuQz8+S0R0YNgW3DPK1vhxW9qSFXNUx+7axG1a12Lg5nCKgOp
w4B0TJ3PRtBYkQ/LrPusdUbxCUqh3ReHxjJ2huOAjsSQrO7KUNxsk0ocZHoVA7BMdlE6N46mEz9g
nT5VKAmuK6B8gC1Gqi10W9NXhsEnTFuaqcRzCg6ssqNb39BZ0FBakI6rii4v2DFbSp1XQk3sEE8y
wk/a0etcU25U2lAGUc+QWY9e9dWN5rLUMz00PGYMI71I5yXUAW6V6aD8kARUX1yxub1gvH0ckqOK
d01B8LgqvH2YUGrUVQ/4gY+dAt+VN58SW3nl60dfVhs9fbPc/hEJi6F6hpVmRA+sZt8Lj8gRPanB
LfUNUi4NKocARGQDl5wEVWFO3LyMDWyyLnL2Ybc2g+mlwv3n+P3J0WCJNO+siXfOnfTBav0LSayn
KIMm5MdruyH6pxvxXhXs3Mn9GH68sy3PpJ/rj12/akypjZfSTdpi+ZRsJO9eBeZnw3z1ZuPYhpfM
9pHxHpPG+JXFRP2ic65w+XUY2A0e8QO+8VxeQ8smHlvAPnHiL7ObP1psS9KLf6VHnG7o8TSM4Fua
BNd45L20HnJ3oA6IsIBHytBasbctV1P3k9TRk2qwf4XRNwkzjfsV741rVmvXjm+h03wmOdRbQ3ng
WetvRT7Z946mwWRhsQLM0nY35TWjcCc+5k5vk1Yfc8eU1CQJxMupoy5G8uwmHVflx3AosQIF8TPu
goNSP06U7dEoz6aLB8g8iMZ6IynwFCp99Yd7hsTvUUIaRu9q444YpvMe87nJgaZ+Jkv8wvLnOpWw
BNIcnTxcVY28Egzng0tHK+Q6s4UV4KyZej5dg05N3wIi6Sx9rIYOIFAHIgOOq1c/kicOquzGKUdw
UlaJpN+T3lwlr63TlCvPI65sNc5PGfAxyIiwr6aELgNT9XJj0G0Qj5+lBUs6pNpb0X31wyZ0GVd7
qfkgTLdyuLVZso0oOjAMj0ZS8D2OfVQWlabkYzzuSrYtnwZ1P3KrEIO9eczuhhWrhHiRQ1O3xcQS
/d0MoHWnf3rubAKvgoSBxdmXzqBuVSg6c8iXYDNYDFTGjbMgu16f2tH8sFO0W7cW775vnFQb0cUD
e6e1n2k+YX/BKSyZw6/am/5mwnnQLO9IMHB+6Qd761NYv3K5lH3psTyX3rIeN1ng6+WkOwZ0wG+y
eis4DVm4sgbubKHNERa7vFsv1WRtZRUvLYRmqquuDjpeXBCaREPN5oDyAGAi/tgwn1d/jTr/jf3i
PR3K3wib4AAnA9igejYnYGaGzOkyrQ9Nzs/RuQLIpUyVQJXbTJRJZfmmle1nFasvaospBYr7nZuw
H0r4Gdf0TM2DHBdF+YHjbGlX0CVbCRvP2A4F33AoXwYfg4LNCUo41yYwz1Gt/3Y0wgVmwUrtliUx
eV6J/K8IUBN9Gf+aRnpOJmYDJb87jRKZ0yckp69i+KhbtsQCMkVsb1zNWouGHjUGKE8qvXHuX1RW
+Tpw5CK/2HtEolRzqNLL7E9LLyGTaWrjkzNiSP+uzOf9HEV4pbPn2PKpGtTfpbjr5kJhkTBOfRXz
9wxr2yXWnOCLqermIPyYwkfaj8dZUzQiPwsgz7Warmg+bEHaDX7UTxz6lAv0b7NNMSD7Erwy1auR
W2TvCeUIF1MdYCgrWbVVueFmKja+40AjsL4cz4qQWsXRiDgfYE9ZtaqKMVSDdixjb+e54yGmU2aF
2kbTR5hvOcg/J4ncBSV1m6K6hT3ET9PZ9XZxiXz27DhdTnFBsq3B0jcb7ZGD+1vQdhQ6PCFGz7+x
ERzK/ilL0cT8rTfZ51whFGHESxPOtnWCn7EnnLXIzPx2v5H7A6d1t1hEAiWXGLyVyt/7eovd9sof
/L07XHG9I6/bK2gTD5bK163iMk5dslAYS88WCM6wCE+pXcAzrV9U5NycrPsjQxzYSUlK7H6blEby
4hmMAVzSXPXMs8wROP6JuUYUmpbhy8DZh80oJOJkaYb7sPiFPbJNiDS57a+lbIIQAFg/fZIt09zw
5Mp9dKuJpPt8gTJxwR9zsmW0C42JV1OmryOmTrxGj3k976mBy8MXNWUvYgwIPKC6WWrT9YiNFRAE
Lia0plXLD2PObspjSVikLy6NH7Owj4bdPtU8SDQR4igPz2WRHZLDFD8bLSjShA6Q8Kpc+2Rgl+ri
KT5UA+7+6pHz1oebl8wv7EE9Rim/AYntyI87M4AT/49std6HuLGCzqdoI7gbLjahUbDDn6uv2g7T
pUpJHbFkx1m2YU+5GSK9zR1/XYn6Dx8NHzCt74ivQgNwJulAmC5kxTjfsB0QKPewE4ZF989vi6do
zn717qRJxpewVi8eQsKVvddBZs7KdYicRb2brh1dI38wu87O1K3dOFko1nWwKDZlASbHrxVNn3DT
fLRjvDOsPqkfz4Cpjvdet3nrz5L4vQlEQDqJgec+enPJFbo4OqfKEku2p7ecYocm8E9mVF273OIi
qJxtlP/zkL7O5x4dlygbhnuDEVfbbHQxZC8aWyfrLmfqHtPvqIy+sligZZBcT7RxGPJ+Po4TrTxB
/wOlJ5DduIh89dzld2+5Q6FUkZRLbQGSFmjG+M6cOgkR2yQ3NB8l28bORokOBssseqTr2g9eqs4w
sB36myDrfpUPDuieEMMbVDOd0JyytAHTRfHTRNgDwRPszF/F4wZ7wAKQ6lrPHgs0qAWCew7amv0t
pqFjHd+Uy8qGGqjGLXt9lAD9HkoyHO9+V16nNj3khbgmzLx2I28+XdsCa7yc083sf/dYq+gNRSM8
5IMRUR1r7BGjeRTMmn2xm/AhiqODawbjO3azzcx2rp6cQ2F77TYbvO0UIa639I05/XvkkNbjmGUc
Hf4TJrp1wqrREH27UjVDqSV4CKhdW5SsUvv2YNQt/Ky5ZWnrMpRPhzLRRBk4WOA49EfqFe+yrIQc
jweBVc3GDt+tFqNK+I2L+ZTde29pb3WD9pWAw8K4yyDyOXHN9ZxRjMZWk9oBY6WL+EWa825mLzVF
V3MCaIzVjt2zR3iI09uJhc17Jyu6h+wN+8eP7CmWFWXgUfZU9z2cRSu9uSFGHr9C7uFHePMbIu6x
620Sm2tZr8K2O6iGHKhJrOcgrK+5xJ3YWv52HAXBwFd7rvZp2mLGCr2rIp7Y84Z7HHJtR/11Tezk
wU5yPxKtf9C7xJ/p6G1f8tjet6Hcu9lzi6K5YMS7db2maUpvhza/W2guwUjTRFFvc+oRQWItuFy1
ST4vpMpursUp8+InIF17bdlnb/T24DHuhUm+v+ZZhj6/EEzDs289uM0rrkIr/J0EHwD6jf8OfXpw
VHaMuOBmm/hNXCzJJqv+XMF8srkT2hHy3L3BTbw1+AB8xtmuQJcuKGNy/M/71NFrmlE81lq0hA39
TflL3/vKffPg48CUXfw89fbSMCmD6KbdHVMQ5v3Gxwci4/VEcLKW8rkSJpvsZtlTPh877RV5meIw
+MpDwik1W5FR87moZkYL0b5yiL67zPAT/8CT20KpOSkMwnKUJ0+wEoxzCzhtTBmDx/ZD0RnHM5fb
cb9qOH6WRrfld7OfBDvqLs3wvWZfQ/bslL2zaHvop6YkxTaT6zIzZv1o1ZWs+obyxxctj4bhWCjv
gjfuT1GHRAqLg9+Wt0LUbGeIx4tKfVjaPwlZLufYOvZjBZ/Iod/eK5BO54llQJqNgAkb3sS5P4nU
XPU9cWbhPNoZ5nApnIsZtBeTcNLKn3/qfDp5yr+hExGTMZM/iU4pIRrOXQgD0x6vHTiSY9G3X3HQ
8HYXBEFbGfMwyIMDr2Vlxt7a6yjfbp16wS8vhsVk27rfKV7uTtb73G1ujYcLQMwmE3+xLib11tfm
B9AjPK7uikAux9TsGBjOLtEJB1i1ycN5a3kzsDv32bPgyTxORTivzai9pJ1ztHKG2pEkVt++F6gd
YuR6HWr+UrYZduN8aKfc2TPuLkXDUVGrqypYVsjmnEtuQsnYEj+dweJXLW4GEolEKjRpcdYWj22L
Ft8PxiNNBtwXGAYXAjbcIO1bPN3D/IZXbF2WB5Y0zqK0qCKFxoA+QD+ojl7C3t3WoBZiCeGfyYsg
5GEeWTV6gRMfm6KifzcwH/uApXxCHvmE4Q4PSwduI7s4MErHnCwbXciNVKsyhSgU5hYj2lFX6RfA
gOeJWcPOMmqjwt1scfBPcoTeTgDfTwhrBAVkU4f8Oc9uiAsz3FOgcAw2vxkUKSxPsFGAgwy+8xJX
P16ePzg4PQJd76SM+PL6j6WnVZ2IV+fuJh54YkkYDpWCGzL9xMC664qQq3lq2k+DTfbgwSZroH7l
3ivxI65j1DDp0n/tgvErHesrzYx9ojUGUDaPJiuPRqLdjeJbjy010ZzPFnjWb6FuOIrae2gM5+pu
MsxM4xPvV80w0jY7dv+2JBPgrGXrntn84EN7xT6/SlNuRu57q2u6KDnnYOsnqMG+WW6r4ZSGcsP4
v/YkLzJ/r6M/tflWZT29XgmVbhlYU6D4dzNbZxekxlyT0dO04MszPG366BA47PNYz6FKFlBb3O6l
6Uv2s72+xvdsphLduhXqbOX2SWj11I+62aW2d7ASI1llHCdMq9oPIMgcHV6a6M1gwuEwbuAhHcJN
UutTHlE0zLa8Pxkd/B920uh32Xx1bPkdmN0vETJmnxSPJkS2VZRw38LQtzT8FOXHJxpQT/fymPlv
1sQIfc6pqx+5L+/aCUxpvDLIpIAUQ2XlOI26OgdkoocWs4F67BKPe/H0iX67tnh5I1ck06wPli3+
yrEHOZCziuRwX1uXVDj7xqXt5KrrCfUJyBFp/lBkoMRS8ydNOPwGTDWnfMJ5kUKb68z+OIoEeS4V
yJOq3dUcbJpKHhLFWaml4WgW06Vp3niLzwbqQ052EkPHZsqqIzNdgLFOpQ7t1/YmqoIlq2cCTBRs
eNNaiHMcFymPo8d5PgdZzxgBTVYyWybs3OM1i9hLUrKfCzH9cMJUqxyfJsnFZ9QaH4M0JwL6t3u4
akUIna6+jpQKtBGG1plHYUbqI0fUqBLQHH0N8TiFUl9cCmM84Az4tUtgsyOzr5dlZJggJkRoyvaE
r0oj9tYx93VF1qRgpccO8hcKrZyG1Ri8B1m0nVOIf4a99/krM+gOA845Th7PbYv/vV2Fgc/gAogh
bnfZwx2xB4bZOyvOYW1WP/rpsLzbdecCqrR2diazImEmUg0roz713UtPJJQY/7qjbUd1a8wmk15P
WbMPfZi+i55yUa+l1Fky8tfrMtsl+DZHPOF3JF2o7WXdk2NMUgJJ2KKQ0Qy8MRrv2Iz3FhPgboR5
WxLgG1xjM8b4xQiUx2I1iGml75MIwpVTP1tVt+0p+YWbF5hblqzEMV8VigRPtK2TeByySihXahnd
HY/yhUpMLsidgHAHq3RpjZi5Tb1pimE7mY+j+dTx1xbRe9bWyxExl7EdJ5DJezeSMfqKqMNIIT7G
Q3Cp+2MUPOY568wEGqH4apMCUyrWv5nFmCI2NGr7ReaYW0t1ZjqfcYiT2t6aPRygkCryPlqbDq2c
WQY5ioIoj48RGTKriy6W81eXem0kN50GuxjWI0eMVYlbNZZwzfxnIjo1SWC3a64DTGMPAyeK/KGQ
4S7P3gkOjPBcbIpkJ3TshIbzLxccQ/uiuuyM1IVR6DHRBKeBG7TefGvNe4cFTfZELDARCJc7M53H
PchXM/+AhHiwxz9FM3lbMKZH5h9/XebgLBr3XNGNK+fyNjbi6vvO42BkD1HmnABGraLGGNfsH8Ol
Zzr2IU79B8umpaNS+sMCluUqbFVjx+2onrJv1+eRH9eVsWCzc47K+FYhXSukroZhzJnihwFDMdDJ
uD7oCYHCYAFUu5iYZfQ6gVHr5QDpcQqpiPbyQ9GMXKP3w15UfA8eZAob3+2c2+AJ42nXF+CYVTh5
J47phMNYQns4roNxyxqX95D7GC0oaW0uSjFfyyoaFmPkrsfvAsJkiNl2xvqSztsigrDL7YPYIgtX
DdHxA2IHpktwJ9lWTEx6rEocf+e0bxWWTwxVGCYNrO0UqFsJSkEAzQHDSc2N/Oy11+BPIt4ZIyBz
ERLWmKkS0gN+Az0HJcA07tQXalZQltL8yYyLbWhRxhK+Wc0EQB2IEUlFwZast/yNCf0j8XAoc18p
wSnFNnjzkt4jwnfeIs6ItJRk2FezfVcSfTkR/EzUujHUOUl0eyKlIQ/CcF5hQFz7Ae+G31i3Ga6M
Rjskm5HFR0b2Yd3H7K+sLGeO5BK3LI2Y10BQEKHP0dEzxDaP6uDoNPmrP3oWUoJh4jZjCdD00G2Y
r2isVBgKI2URuG8HQOQe7FIvrilaSa15F6SPAtCaAJjyVXUdZfFNddIp3WIJ0SE/wrkTNtl0q146
gb2lH5OJJL99G+zyqx8ZlCc9+juwHt62n3jrEzU8QpVidM64YdGIfIDpwo5sHPIn6exGu3JPBh/r
SUf+LUor/Rg5z0Fk7EXhi9/aSc5pmDcfNHS8Sld8Q/iXvbYeYEjG/MSI1nUT5ZndnD42Ne+2ZfMj
CYX6HGWmCVy1pzDtioeoj6gdpjOc6xJcDoBKgT/qKSQVwpcUGJal+afQVbvqB0zVAVL+QZKZ91Rz
DnN60BP8VrjF8aMA3Z1X8xUyoLnrQJKw+ey/MNbumaTpLI2hLOBIa05dzG4Zuqhwwo+oLTnCy5mw
hf3WQeFl1ifG1pP6b7HNYQcsFrDvWJg2HHIDWCqqhWyj9HBzzSZaZnAhfSCLKcsX0hF+l+/CMjUP
yqK5vuiAy/fj22QBE5tjsEpJiO01PsD8V323VBk41Ln/dm3yBo3Gnji3PxFRc21iyTaxyMQtLLGo
ZV7PKGDzTABiJRrpaDLRWx7PantwLl1jSlw74g7lepZh3Zxpw4wJxFhrmgsAt0QUX/nhj+nUDGJ1
QV9V1iQr0+uvhVuSnW5LUqdz/Uf6k9zaioctTv8bHmt/M033J7YHi9YFYkBCNg5pBSIyKdIbfDww
9uresEeBnudax8bEOtR2FGG6sYX/cWSsBV62thNARoM149tqk+iQ8na3xV7PiQEGCq2Q3FCxGGPU
pC7SP9bMQ4EwH63RTboZPe+O2digOopV4US/Uc83aOlKnxxxxkC/0HU1EoeP6Kos+Smx9+Qu9jRz
rRGE4ng8zPj7J9KpbKXCewwt46nI19UIl9RLmIugmejerlh2RPEvse72XHWWvQn6j2mW418J9TmB
sDtVxbEgZbCoQfHE6ZQQPCVQUAzNsPHy+GrLqd/XtIKZ+DdJVWEWKjjFTCE1gcglc1D+JPdhqTFI
PHMd08PL/sNsirvz91iKNli7xPUXncuowq2Xk+BnXJgkdOyWccet1cHMwtPo4cXHK8dO1adNeCAY
M3NALuZwo+95Qd9aBKIaeHkdkzmlWYg+ASoKwy3WkD26+Feoij+NF53isD0W2tGXVNnXprtrpj29
QJKunTRNxmXltXT9IFo5LImZ4+1lNYGzIf2Sb6eheG2cZoSAYI7bEIekFMOTFQCetceN+COSjk9+
H1DMnM3zhirepOxQojyTV0g6e8aXAK/P2ELw4mQ1NdG6KfSz79QFj04eCCCRgk0H48wBUrXF/vcM
S9hC2zolKIzkC7jg+1E+JD1AvMky5BpZUq0H/hGnF6C9JB6y9YCutIoiCRiPcu98oIjTpiayafAO
DClI2MzhLAJymUP5HYYRwzzQiGMLM+Pp2c34A5y5emCM95b26A48xZ59XscdNPMXwwhb4bexjuRr
T6WMZSu9hxQO7cfCdHS/CYR5Ve3N6Dv3eJ/nriOKU477BL+716mHfjRXRmLVOMY9EpdpHbOLo4zd
DGnR6xP83yiEGDZBXqsGz2sCJSd07owr460kjMiP9mKF8OjD9iWrnZ8saAws9+anSgcWMFFSbRz3
NwsRajq8jJTIfnjEetDbzJN7m7pAkLYE78Qpex9E7l66OtjGQNXWIAvoANUeXS3Z8CC4eS/TvhYb
Jzf8p3ia/ac26v9OYdGs8MjHC1vZHDis+gjpzaaZYpeB5gcLFNKil5JP0QMhsLmfpkuk+LhOZnZN
3SjFXwBeLXs3LXs+dzjMHkbwfGu0U8Fr75rt4FSn0nNu6h78xJa7a+eZKFSr43UAPGXjDT0EE85n
O9FHm6brxlN9/8XzspHgd/+39jR4PcfDgWgkuyK0rc00AtXhurhmcnoIStBlkVWku9IEeyb8pFo2
LVXvxMtGg06vvPYHEmLoeLmZ6aNJMAuh3s2JEBBiz2INfRrPQ5hYHIDZPq61OSIs94A8DK9ZcbCj
nUIGL2A5GhQEMGK19PmBMGZ0GJ+xa6MmywReQGj7D5PF/jIC+DviAFzb/fgbjP5FBvUpHSsWWQ1W
M6MREbTrojoFI75SPxjZSyVQHofi0gFI2WepTyEXDBBgELZgMWT9VnYyYY7402MjOVZG8TnSb9/O
2CPHgn1m/xTF/aGmLWEPFpyEWIz0GAxhT6D2pHK7up/gtmU77aec4F9BkM+dJ4oVR79Zk9+JF73p
6U1eG59z5ZQPqfVJQJvW7kxsuFiwGtrB2nOnB4/ozynNIdHwUvZVUuBJuUdl3ba7a51Rto3Ghw5h
6DKJ+OLl5MaUj09DxB2MMdmZi6JV/lqhBq2thPkXJnJ1DuUtk1iuo5JNNR2DnL/xlaz7Mh/W2Yz3
kuMwGR/pXIlssckqo72CSJeG8KZb3KvcBDGCTwXKdyD5koH92B3scxpTJC54IojlbhuT5cMSY7Y9
Iu74ZmKwhFd0GvCMrfsaugy4+IWPUGamM/f5aWnVgX1nHaXLpKV5gd4kqhXs1D+7dbgZ2rjYTfZz
P8IEAeYW81K85tCWx8noOVrAt1B3hWMEWzz1QfecO94pCxRXet2+WuMfCVnvyRzeCIhk+0A35Meb
7gFk/t4K5bDNk4mARNaRwRFyZcSGODJlLpVfnUQftlteN3fazkX678K7Y5tqtFzwBrRWUxxlOPTI
lTNN8P2IJ8rwuBTafC1VAf9KDyx07+AZPUfeKtcnicGLSDYmLZ+64QVL2JcpcM/pzKco77EOYau9
GSUCSDHkENHj9qPBVA2iidmlwNeBTl7v3Z64Xw3lps89fzWNtLyOSfhkRQG12k5DMWA1tCtrTNw/
Ct9XYwfBy6A6oqzIdR7LQlYx1slp8Jf0NeQyLx1e/W76sKLqE47iWwWo8nLnhncoDlmQJi9tMryL
QoKA6lhDOzU/69RDjxr7KGBpjhW5rDNCL+H8Vo/isWzQN/ygW5Hu5PGuwRMb0r7mpuAm2/abYHBW
GNfYGkHAquTVSnwQ3nfTHhd3IOkkEh6NQB322C7mlxxJt4UgyXpZkUsnR604NK0qN2kOPdi6Hsl+
LyKLr4m+x9IjKaSx/9HrIa2/g7G0yMzC585rLKfFdZ7IvFcJotI49ZwXeOSzUc+XibfHp20ec6B0
GQ/3M2pBnPnviNwYhXranCKnqs6DxTAjAuaEBphITJJEzfmm4zyD3GZduzTDBpDwXde4xJYZospR
GiFhULbSeJBKj9An6N/MfPaIuD94rp7OUh3JiqarILbbtUEo90lO/MJtgTMf7JhSq6MyA/vFc9KH
0Iq4C48KM31vR5fBQsptjKH4zDw05VIa+SrqK+C8Kot2fI/+FkZyvHSEU2yp44iwxxQ2uWEbvGTM
4ijMfXmKGYH//Z/+8//jgEQPDAYUfmAnn5U2b6Sm81JZJjdFjmMgLqbjaPGsADaxRIzjwo/tYdM7
w7T2ktHaWzhxDI2/yuzNs6fdcmkmjbVjY1+Mo7vuXKs5hWL6LJs5WleJSPc4ZMgWFOfWTNOrySJa
Q+UzQHAwCI8Tg7QY9xpqThZX+M+EVa8wKziMsi/h6PBWMF8XmnBQN+xtSY/fTEkHib0YRivBOauy
XuYUR7id+X/uZ/ytm2CB9OLI2cYA0Qo+yRO5hXMREDkau346qygGGOnMB4gY1qH1y7MrCS2algJA
Ezw1RAIeuqFUS2FzcHDDpD5Y3ghVKu2eaq8/6QQGM0eVej3IJNi293hhFM3jicDLJWbVZAQWYF8H
um8Lb1UwWrAR2zal2zw1PTDggu34XJXGqrYCbxtfZhtNI5gxxLkuEbC66PczXA7PrjBrIL1CVQru
ZWAJEPHKTbcqKFh2kHVbzlPXH1K3OXg5RJtA8GKBRvX08qCqG0kUrA17ggAIkGcDrImjofBdGJXl
TgX5n8xgoobs7mEj3937ZciyuMexIILatf4JetxurOgDz4FBCcUsrs1Pu/shnAOaIzAHdBjFqC2j
p2yuxIbRHgDUIONtKQfBWrx+NUyKqI0CS24VRNY2Y4hY9L1STxHaBOPmazT6w76Rzevo+HxJTzMo
mSTiIgISp2YaiOVDaeqdqbT/WuRmee5MPsVhhzhdxsm1HJ9UGYtNkMbGiaw27k7YeOkkrm4ouClQ
ijy5XMnIXgWKGmJ2Tif2dE8YEvEXtrHxCpyTHYkeYcEt1Dk2BKPPwVlGNQj55NdL5aoC8kmkg+Vp
6nCubJxvx+deq4bkzXLA9zjGl6G91wHND8Bzdp4y4zs0nMc5rCmYFzHg0Eo8u8w7ZkC5YduNbLfY
pqHKkLcfLNaZxl/Vtge2WMEiyjT9se0mzyIu8tZmaaQwt9oTjXCeR1qYWy6NnmaSdwc2nWpJcG8j
W8nTNd6F1Zhswhnrq4zjz9iFehM61sptCmeVZH62Yl65hXl9MkOtwfDh3u0qbpjaYBKuKVqOMaIk
80C8+r0umuWM5arXzp6pO42dZuWOpbt2Ee81nIiVm5Cmqkr9KXoK5zoNp5QcBzshRN80ouuoau7r
HU4rZVTnK8Hb0JDepSuFDbxyx01vmHuntAbcGf5TKscrLu1haWLqhnwCsfUy4sl17m+MR7ZPu4Rw
CcEGPHtVGS1TmysoNy8NOrdOu8fJJWTSzHC9pF28c0b+1g6hIXsc3mI98Hmbqx+ZDj6bS44esrxY
5Okv3vM4QtjwcBWkDvZsrwTW3YATIUnG8WraSJe0pW0RjPKSYcMgN25teoalZ5E4VrSZRIGxiVzO
0b3dW4uq7wJSw94r0K+OEt5iFZBGgsoBGsAduCuiLJ0aGygAT+4LjMzgOWynQwZjeAtG9LNMrYuf
hwhXhWnuB9Z+/R0SWmbuKY7HRzcGCmZb6cH3sn2ZNR+8TeBTFFanWnrrCQoAH59hp/LyuXTIOfl3
8DI2cLw1zdgRF/+/7J3HcuTIlm1/pe3NcQ1wwCEGPQktGJKaExhTEFo5NL6+F1jd1lW3+9W1N3+T
sGKykolgAO7Hz9l77V6jcYmiAooJQbgAdDTs0GNNs8pVTg6+OMSy5BEZHIY7lTcOVlwHi08jtqKf
cVkC3kMqWYZDrTjIFoFupZhraEGICmyIN2kbjsuWw/fKjK55JHs6osYLqPSVaLHR1BZmfL8Avow/
Hhxf+lslFQTcWk5bt01W9N+Hg4p/6CM8hCBMPjqun+EEXhMrLJaeFl0CNJaF9uQSi+XU9Le7dA/v
ADioEHj6q+SHN6pyV/oFfT+3PBU8mGjUBQSNmR18CCMm/2lFOnOVcUE+2Oi85/3kDPsBXnIIQtwD
HTFtALX1ARFJ5xFp6t2BDAb5Nn3gzUE2bRWE1bIrTskYvCQ9HVuK4aXhxsmGtgs3wuhXZ6RRCOri
hy7WnWuPMWdVC5yFRQM53q0MauVywO0GvAugtFzBt1uLKbEfeSgWg6t5ixCAP6hqtHk43R5orEQJ
IQYaq7YzKRIeW7zvijdzqcm6UuMrXm7i2nMpj5GdheQB0f5t5tyySK/2piXGK5lOFjwbKHDpNmGz
+iVpNdVubQM8THYMFBsoY5EyWdqr56a4Q0NZ5/Z7qVFOM17zR21pdu+2ejRiyiPWUk0GS3rBlVPS
j07Wwfip/E+Dq57EBujSyuX8r3lffoqwalg72Khid6K8PSSZvWpIbun5PEzny1d314QjXvweCGrC
bLT1/N8FU72QXwa2bmzCFUpxfNhBvAkz62jXhFx2ySEzcCgipKvCen8DtY65Fhgpb7zzmaAUKEU3
yAtslNnp+NQUELjtU/YN3P/G0F4sdB/RuyDHTXK6RGW09gPx4YhwWc0qbwjXvVU+1wGajlg7u1K/
2oN4CWzGDg155lkufxoj3cQm+aGZkEfc7s1GRTDRjY+78Fcet+BMrh0RdAERo9Gg7yfEvFlSPNrY
Dxupfndql6mXJP2pFw8RkxDPelHdsSsdRhXmS+nADuuZrqd5cDWSmcTEHBxwf476BMx5GiN7RpFs
MiRzX4s22CWtv0EDsVf4fnVSOAjjXQyVu+QiIVeHLTa0bia5vTkIYWqck/SzwQ9o0C9/91F1DdKW
Q1e0ILdmZ0b1gT7AAc/NqQnnBIht1hen2URhMcuIBjk/LzPrC2sDqiNbW6NLONeUo0N8y+u33Pkx
6c1atGiSFQ3/KQJmCpEYJYb/mCgawI2OnM0N9nQjr0RpHCyLpJLHdKDoh43IkFLSMcQ2pzfRrh2b
7QRkeqnHJL67zZG1Rxx6qPR5iD/EdykiWsCUiL92g4faqp5A3bjGzRfMLypIxijk3V9mCjMptYhJ
IFZVe9AZRDeMMid/M5nmpRHGD7tiySB2YkvJsrLN7gg/Gg5V9gl7dKU1b5ISCgqDK8KTbRWnoTSw
rswzEwBV6C4ynmllb2TLl7b1MeQInUUNwowux8g4edXq+RvYlU8IDVezB+o6lyUclUWd/tBaCDhj
+hDX3i4zeLA6NK+RfeuoUAM17kQNJgsPNbNUa9drDqmheFsLZoFH5EMtxTreZERDM93dwJgI5kIP
vFtTlWS4T6iwG7NfKtnva59d2g0OA6L9ZiwudGk3KSowmY3X2g8/dG98dh1ylxlELXoploNSp5D4
ptql3BP0wSJkJIrptBjABmPELC3tVfPqLyNDMGrukE7S/UQsOatbVLXzwFbP7AwR1ce4jde21NCt
MuOAS0qu36wBaPAzimOhtD35AqsGejlI4p1WPGf2gf7tsXGxJrcBmEfcyUjx2Wyaa0QFnHXOi5lT
53p+slJSPjTKekvGn3EO9ztN91IwXjRXnm88+ao/6uCJ8lF7T4aMpiDIddZ6zqBvpiTbI/JDGH1h
/IDccZmlxSoaicXQtGOO0tp2040x+oyl82US2wfLpIrsmu6sszsuIV/EZfHZDEwNmhIE65gZS7eO
3v5k5Lv+EcX8b3lL8h1qgvrf/8+cX/qnjOnZHWehniIgT7qmiX1k/v6fEpqLNBZjmVvTiqnUsEtB
Uoc4biofsRbBfkkSvTcWHz6tX893ca1BXyhhTSmPO14fo9X35fx/A+a/MmB6uBb/7wbMa6GaNvhM
/+LZnP/KHwZMzf6H4YLo8IhYnZ2Tlk1+7B8OTM00/iEcThCuJ01hOTrux/90YFriH4bFMJfv2CRY
uxgt/ytZ1tT/oZMFSwysLZmg2e7/kwfz22H53yng0jYNLo9OhPAI2aSinYO0/3SP9UWeTpYOVy/w
4ojAkF+YYoDxT9alFo29Ti3vCWu3tsbYBuu5KG9+0co9GMJtV5dPeUD2mWEXe9udyyMbjOWffpf/
yzNgYTb90zPA9VmG6+o6z4DucJXG7CD98/WVQZSHpmEvtcHmaNfGKOf1AT/lsWnnkq5jmhJ67q7D
MraQUHlvCubSWmrRrQROcUDMvSclsniuBNGkBvkWdgVDGm7lU0KQw1J3s+oi8/0UDOFxqrMLWAXa
uZ76rAqTeM04CPfQ+xom4WOz0amzV3pOEkNQRZ/6aAzn3EyDlyqNb4HJ7qRgQYP+Mz4Du7L2Himq
VyQ15lkh9QAjcDeB5v+rX9FfTbTzr8g1LED8fHyOtAwDI++ff0WVDXBYCrorMR/2ZuwS9/j9ktqN
e6QKhl7eo22wa2WwCPvpq26jvZSir/BXKMZhZeTSAgZxEBjDMWTQtGLiHxzppqy8KNJu5aC9kVMz
QuMT/g1E7GVq+/SpsI1zUNIbrYnYREVZ+ici0+yJxjKgYI8UNiNqUMmGWydT7mvPVSxb23SOcdo7
r1OnLwBw40MwOe8FpsmeG5jlfZRYp/7+JnLnhfIvNzlWZczOTAV5qKB8/dNNBGwwsQ3M+cuh739Y
dJFntMJw8q0x2gcBl81W3hmDfCTU7N0a85faMKDU2/5POkCMJyGb3L7/aOocajcbhMT3n32/ZLZD
nUhreOUzb001M3rxmZrvOsB786Q2ftHqwqZABs9qkfFjwRu7f7843bgHPgQwPhtmRHtnH2bC7+L7
m6FKx7vpUAhi3vVQZtIc8OprFkxUp1BpmU/Rrf7+8vuF/dvZoOoDCFaN2hkWYbT0oZF82p68EhIY
PgurJDWOg69ClrTWIPi+g5+ni9xXNx1ExtUwy93gVxsk5oDI8PbXK1MQOJwBVMrghyKzSlEEBIgt
c0O390YK2m7Sp+w4zSEVihUBBlR7t3NhXVRkBpTQ4tDKoLi1cRW8lPBrQaPLO9X2r7//iJ35Jv/L
R2y5wtM9JADMZAV9rn96CMYRxX1I0QNtPxyGdp+ktb4Iwr6/x6npn7vGJIlUxsfOr+AtlFPYUyti
4NLaHDhW28dHz8Ty2slzOWAJ5/QXr/1kgLulbIisVoKGp05PYSY+0ngQ2+8/aiJ04B7jWvwsqMxE
i5ggtbRyM1Wefhvmlwx3/sIgK2BHu2haSKvD+DjHCsWB/TWmNeqXrrwpJpf9FJTHcqaOfL/QKv3P
L/Er0q83rCNtauusJsx7elxEu1neClCUA6rjFicAWTpdVtPbNGawjN0i+ZCpdDZWliCRMiVsLgSt
D2MU7js3qvfd/NX3H2HtmMeLUQwSKl1jem6PJJCSWF9W+ZFUOYk3kGiYwDqXjq/w5CP0/fuPT7AJ
/vXjs4XDvcSzKZAOOfY/rWH0vOqUFXpYVq6mrwTBcucwdK78Wka6gabaBjpamQLL2nNvojao3Sp9
ymoUfGDE1r4cgo1CqfaY9mB5m8a90+MvUMiN5zQ344fSLJMz/B3WpjNS0eqlHLGAEWxWEAEJqs8M
JgzVudufSgvWy9+/Ofm/LD8s0rbgvbH2OP9cx7keSlDdJyOyczHLNopJM0l7T8VIH2yq35AByneM
fAT3ETTXF87hjxcT5RnHlnMiZHoYLFUeuzyeNoSY4jOfwpt0O/fh+0UkGRFXqVVwyPTuTOFJFu9S
8dGNDMS82LEesk7lh9FpjvgOayaMZgUcyjTewulStp54aFHdrEzKEYrmxt8FTvsSpEP3Fo7uj6yQ
1q+kgFls7pqyyE+B5NTLSGdNKrR+oNWkxYY6JMQS5IuRrKBDaFb/9eJU9r+4Vwzjf9QEtsPs0ZGu
pUONcKiA/rLhMb4WoypEsewHxK1WewC/SMZz30M9zPBBI5Adu2Yf4qOOaZTcgQzLu2s81cLUb3Hn
BOfWrXYtP/n43y8VI7hyoJNQNba/tClqnquk34K6Ml5llcdExCG6yxV6bj2Uh5EgQsKTggPJPmz4
WGEljFyaGNM9M0LQS6ZPENswOSfDKh8KS1g3lbS0N6QL/Ma0Xj2D5VvzMOX7caVjAP81ovbcUUJh
PphnCfX8IkVHznSNSKCS7rpq3PxsGGOwdyd1+0Y3t60F59zw9Q2/qQnxaInyeMheRDgcNaO2rzFB
Rhcwf0insUJ9v0yTL4+pFn5IAqO2pV9rp3aeZ9QTE2lT7LQm9a/jaEU3NU5bkA/6SWJrcuvRwJ1Y
iSuJTeJaAUNbjow+ztCzCUHpcnnJQgSUsVe2N50B0sortexsKa3bA/W0l02r0s/GSC8yRCEM4jF9
KDqrP04OSMQaUM1HHw1vbTmo+xCU+Sn0dGx6vpV/lGnzlAlk+XU4xrfvl2JCchtVAj3olM8+OXns
YVKd+lhD/F7kP//+ITb/x0PsGI7jsTgJ0xWO0Ofv/6kQdRg+5RwikfozRiWl+551UwmAyddxaoXO
SbYiP6aEmy0boRN5mbWMeYJkD7i8BEOV1rusyb8UIFwdOJGHPDtyXv2cnl+vwl9J5Gnwa61bPt6K
JIBMRzLVpi4N7W6Nfb9rarGNopEkvvklq8J+40eggI2QRDbQrEvVR9Pr379l7v551/zzrupQeFN5
sXpJKTwKzb++6QrBZgsohcbMvBEgfPx+SQndjVGx3mmqGqdgcN/rVNKCbXCNK9vN9gYmClIRkuhF
9nr+oPl0wQqUmy9uDhW27yCRfn/X9u1un1oOnsreDF8GP/S3aKDI+io2Y2mkzy7JAFi9AJ5Vwb3T
0+auIVzmXyqGw/eX9dzDacKQMX2ny6/BMq3TUFCLjY2LQBP3Qp3XmIuhROd+g8EJLpHRDT0p1NVL
3KmnKgZaYUTVr9ivSuqF6qNIzvs6jH65CS03LSEnO/E+AD5BmEJDJZv30fTeairaZfsbyvIXQ10s
b1ACB82u8f6NH4NJscXoeZkWVHPZ1E9AwsdP5kkwtogEcewArZ6Z1nMHkQTzQCwZ9qD6T1FjVmjQ
3b3tTx/EBKOryCM8yxhrs5zGbvceK7ljzvPpVubWq6C5G5jLEF4nqPLjiTXczADX9O5ZuVmzRRD/
iSLoRtID6sc8jE4amTnEJs7RGLDGyiJ5NEBytZ3HFiv9lziCB6k9wbF87EbH2scWDXSGBB+NQmDZ
2f0r2U2crtp0GVeITI1Bu+DYgDKq4/KysuE5tjQyhPAo1tBuuokOqLGItefQYyoa5t7JhwKTOE25
HoJuqxslMx/oCRSKBfNkUliqocg2marIsDCY04j8tTJxhQodBD09vXqhy2rcpRiSdsy4sHRQe9Kv
BrCj6BYZ5sagf84gkNaTVhEUGMNt7Fqv2phl8FOfg3wc9xdyvX00tvFGRCGZAiRt7oO7T0LEhgid
4Sy7QC1S2epro7hw5mF1YsrjxO4zAwakgzqDcPjQbpvLfapILoDmuDVUCkdeIrgWra4hskel3kVb
2WkPsH9D/PA4ZtoC0x4OL87TSyN1uu0sJhU+jCKMN8ED3owj7wyEPeGXC1+ANaxQUFmV0pAC6Be9
NL5CrdSPHdGFmzBMFBCRHI2j/gTkoO06BY0QGSWcZJFzSB66iawQ8C+MBJnT2Ve3xGzM71PD1Ivd
MsaIJEdhnEUyvUwYlNa1JVuUGLNBqcc1jFIp3yGTIyIhJq+Tw+6uG+Sw7ojEi/IXr3E/s8LrV9EO
A/TJNpm0NZgOMKAq9ZTpzleq/GMvCZ0ZaBuMigIDqh9zf9s+IYyF34bV9mpMj5XMf9TAhuMQDMnE
ElJHs27Vs3YjpmEkdAtCzk7l4F1bERfIksW2wRHZThWp1XEyj6I/NatnLwpeUzqXNGB3HeKe5CkK
EYCkDamHbQGLb4guA7TnQ/PaMr6FGuO9T8reehm0pYkoo3LeqEyQOu3P0Hkny6IlzZyQtaAyDsjW
kjYt3jMuvMeivNCKzrllQBCUfslGgPu9js9XVDzMoyzuIvE+7WSifwrzg6RcRjl2UBB/p2GvSl2a
4E6kISbQh6+8GIoFCrvxGV3Vrg6gaQCZAdxPhNWqAER30FUQLg0z+VWCOTr0ubLW04zJ6X3bQR5a
IS7vYZjU3S6y4h81hOwtiGRc0eHG9fMW3HDHESBIp0Xq5R9mNFZ0MdOXqbSv2cE/9C5PIJkVu4xc
12Xumhi76FgwnPa8XUVLNEp+Y/DvU7OaWdOAT/NM30r7Prq+2jQytel62+NuWhVdZJEU3QtyFvzH
ArU+bPTAoktfZ/5HaxH0kuKnL3ob47MhXyg9tJPXG9ppQCRgdzjT2PcBeDK50H3rgEzqDXiE+0AL
5swH/gUkC9vlHEUFv32mti+LRmtvPTrHxpYVZisSD8e8OzloivFGlHwIBHNLRISLzgF5ADXMhiTj
jGh2E35M5hCtqtsNnulqk5V+yqhVByKgF5AMqua59gmMTwQc1UDYK90sf7fRyTPu0Wh/xQgANrig
zHWgwJYaBIstDD87qRJ5sOWPr02J0piWvLEqfXhStc3cHOwBvidNRFAJGpOsav+XYWa/mXGlb6QK
MsZiQJZGU3bNzaus82dNq+5K2NU2SM6qbm9w26vefMI7Hq2Aqzw6jfXQgyIp43jad2Kqt5LBa1Mr
FNQD1izNHgIIHEhZ2tr67ac2bv8aQ5znPrZujzxEzB3kMkVy4aCwlbLZtmI4Vk0EnyRO/EU6Nqjd
kBMqHPEpPPbWNO6aS7lXDBREKH30ynAvlfVkWFW+wmCSrUBE3uJRN/YYdi0No1tZww9OEyNfO/ku
zwq81GGkbwVTgSj6Jdyp2ocpC2KP1WpvVdVD0fr2MsOsvPZUDO1pWJVV99Mr+I+0S5neDvqPsHTV
ZXbfxdzlT2y2L1WH/8vrHPOkIqy2PQL8UvdvnXD6swWMFHdb8huHN1lwUUZQxIwAszCgxREHMH0c
nl2OXJvMJDW6DVyUbPmz2YsbPpHYnwJEOvWLNCtyD11nVcoaha8gmdMHRRqCQV+2Hp7zOUmggr9o
ypxQaaa4yxBvV+wQOa5RFh9rrXzre4huee390KuWDI6MIXmCgbcv6p9d1D50HIMXSrmYd4bOIUSJ
7kYZofB3EfaVOR/KFMcm1LaEOLZwkDtGmZrAeZGNp3YOFhQpwm67YazZWn24l4Nx0qV/n4b8KdFx
83CP+bayZ5sdttZAXYpBc5djNPP3bQhtmrPzxhTAqo1sWebW0aur6ehln8zaxTKIoTAXwxzU6k5/
vKDbY2ti8yszJyVMSk3XEGnU7Ih5qMpHupD5MUi67JinVnbkXCFBn7pfGFfJZEViaEl346ghxCnu
6AxhnJYZF35DNq16hRiQNW/RCrvd+p/EruIF6TjR56g+uRu7tzgd3xwyyjdu5mBM9Ifntuk/fAsH
E5jtfVfMR9wafkCkMdYhF6PaRITeRc24SEMKRQ+0k8JmWZf0kDJYEk5qH+kgUT/8imiSLUyg9Lsu
byGbWThZurbUD6qYNbHVzS5mWCbZgpzv2fhmd6wTNWvVaOuMS0a42c9U6+kHrSB7ZVmsmRCNGFuB
Ll5nzMFQHuLqr90Im7+fvJpvBCk4O6s2iMN09G1lW/3a1gRztu/5V9lfod2QiwQQtW7JHYILgGQy
fA/G+lzRlVLhhLCvzE56Gq1GFXyEzHLj3r/ETrhwBPUQaoUNgnT8ZxIlMykPoQOPtwYWBtuHFHu6
w8UTLpOnpBmGleNBbRuJqh76YJkSGN/b2pcA84Y3GNKUEClWGEeAV+lgIDBp16IHEmvKJfBhg0n0
ARrMtDOG5qc/uA8hddfSF+3boLtqP04HxJYwozjRpHUXYXgF75t2zxOzL49gtRjGdmmZiKYqJBxk
DNP24JIYkawn2HpGqa01P6a3quJ+a8yJOBZZorCr80VNdtmG3K5j6wgeyWbK1/YXCrs9KxSCvGOM
/YKYJ14CYG49Gsr9iI+VCXixqfQ2XPglngfKpzI2WwIT0XTpyGnDJzGofpfkpHlNA9FgDNfjZZ6L
jWd4PkZZsNF6ge7RS/GpR6j8KoO/WvtdvBldeeH4SpWaUxyNzZXYSTJCA7CBbueg5AMCF0/Va+R3
Dz1ufchH1yyLCJAho3Mlay/aap4JmzqbLokmXiHlFHWrsAqElyLnc3P7eutqMYZWnVZBG3cHm10K
UaO95dGQyGJg2Vha9dG7IKaGkkLelBkpgBb++wFmiAZQyUi42zUfXuOohz9Jd7sTpQYtobFhTTH+
5GzKghNVJAtnFLQiMGyMPDnjda3eTDHHhHRUv8ywIMmHq1sAh7G7/sGPzfNkAKKJE3ItxVCJ04T4
q8jJobbZGjgFoRjp9IrjG2xHjbDeCoK9yXO8sIBLLvsQekQyDbdY5tMBX9tlcIMexWq0JiYWCP+I
3AUh0rEap8/MwBljBO2pwtpae7WNKyokjrTG8I8ehzttmg62XrpbQ7fexxHAWuc9eBmT+JbQa3+W
BEPaskAMR1CUocqQQ5rux65+LlHPamM0bRKgvMtS4Ve1EITVif6BczI9wJtHAhRVH3UuIvqXPfge
gZgq86yLP747RYI/CbayNoWgADkX2Mb0SdpKsFZCbKYAe5YYomNKqkMmSp63JjyroIIdNk2zHdx2
l0GG2C4LTmakfiGLXwyZ7eGNwsNeDo4Le4k5f59FL5m+o66/JNIMrkEzPFssKgSSZmuV87dcNDS2
fyOWZZXo4R24I1G65r2LSiSgdmhtMzsZQZhzAnYSr7/LXNt38K5MSPSGIT5F0O0Nmdnsft3aaPJ4
pwMddFhfdsqI8Cn6UP/gTKFwr5YodjQeIHlTWvhOBU6SjfXhM/RZSlM+J8Ii06PGjV5ZFyyG7sjx
fnrzWwe/PowfRoz4KSZr7ieMXocOECsGmXMF8MM2K6+BFNMvgNSr3CZIo9HENWy4jDwMTiX2NtCq
9m7UT7rAQ5YJbdyDCpC8OYxzSzERwAPT1Nl3jb+1MzhUZMKv2eZe6tL65AmLVq3HaTbVceRKPYMP
NYWfJJ5SmuODw98SIS2ry8RBIucfZOpTakL5y1FoINckTrwN35Iy3ZU9P0BrZ9a3BoGywFEtzLRZ
BnL6FQflW2DiPHT69oEMG3Qds4HPJnW2nqzHrIW/QHoItqb0KWFmBhj6aCX2iEwFbWMohQtGZnod
C/NpeKJnVawEG/JBQ0wYMQxZTlpfbbSJPFIHhxHCtHejkmemu/6SRCa4nkTHBpSkKt0QhJ1tm777
WaAKBReg9kGvb6Ikb87i6rZ6uaCDXG8YuoELBZG/TBmZgsVnQtZ05lYrwG6QbUvPo+NgGcgrrnRk
XEHABSNuKVjzVAw3tY2sVdVxxCpAxSByAlgvsKxEHRq4poOxpYlHv6BBP4puXfcOcC1aPYZgXaSb
L6tk0/f+oz+dw5HkQYQP1bHsU1hCipACw4gvCWkPHaovZsgJ6AU3XCYde4qnjCO1dcNu9lW7/XM1
VN1RudgsO/UV5kO2zUlp73z9vS7Qs2ZYE+N5KQqQutOccCFTeCQ5lBIzGJ6OridncszoCGipBmb9
hELWWKWR+WmO+adW5gzBOjKNHZ4zDyPMxCyaQZy/cQeLVclCc2ZpSwukzNJuyRXqYR0W8G/gQIiF
KIK73oJv71T67JgIz1WIzTKpfM62YTf7FghjRwG8G8uI0IyJ21HTa3atK3UwAw7LkShHGHo0It9Y
IpTz/8g/1yV3pSVrouM3PQA8ZR0cJ3PWoy8BtmoEuMLSW3j4oaABP0st1I7tSIdaL2C4Ra7FpcLW
L738MfPJ17DbLltF/JyJEJK13RtUpNSvqje7Jefa+T7RHiLfAAil6CpWaA8etGrraWDUgyoRpBnW
JE0xDKm6aVjkFAPrnimzo8lNSCpVkEcHCx8cMmedIARaBCVj0qWKsq+BWrqz3zQ7PSbmMvZxCAOV
vECEf+uTGbyiBdfGl1jzlPEbI8EVEw9329g+6nVYUVNXc2plChJ/2HgZyaUmrTo+6+QjDC/41ruV
npDmU1f91hutFY/CS2IF0MBmXkc3e6oaK0G1TTFqTBFJvgRrLA30rnLyfzC9UVA+w/ChCv2VZ0iY
buTN30vQFoeyLe9lVJ80kSfHIWhO6Y88JHke9liUyH2XjkR82rCvbBW7CNqh6QZPhTKecEvjr8Mi
63NCMFy+yD8jr9rnLcAUC4sZNnh2v6LGCoEQvMuyy5SgyibUkXMJp9nvr5KB8WLtaCd8Wlthzinz
HTtSb3jlAWfTS67IC51HRwJB47oIIug5ZsDJLX4KHOzsuBwEh5MOvW+oGig7C7OoaHk348buxO+h
iUDb+dOWPJvlaPnVVpNITDoMmiuKZDzRuVTJrnDHdZrM4H5BaW03uFQHMpb64jOaM6i4rmqZDuhE
U6x1XlytYml/miHjwdJs5UKQipBVgbgRRkAFTm+DmRiZmEQ8ZxiGGPyLZ8tWr8VAt8DwxmCblfE9
ACdCU1L/XWdYxQYrQOQ4AeY1unzTT3q1ov39nI8+Dd7OviSm3Hod0e4czIke2TT1Ten6eETeTFgv
AcMLDQuC3tnv26gu3hI9+GETOL4wtfTaOgPC9hThdOYL8kOar1ToVN5x8OYTGhZD2Daaqj94PVpN
0Xf+Lgvsh7aufyXGV+VAJSWq8FMzxYvrAOWEDVwvtI4lArwit/e4tnSOQmUVrVXbZLcmCreDF/k7
axG3wUEfAJjKGulKZ+LtHITP8qM+0oFAwwddt+jhw/fh+VerzAAlPdS1B9LoOc/AFgytE4JIs90z
aN524RloVc1R9xfJoWK66BZXi0GIqfEhSe3RiAZKyCg9lT1nrzk6EQLhevQmOjqu/eg3xQMOxIKs
Du+FjZRVKkxenJ6MWs0saQSSHJr4tPidobpoI6tYji2OvZ+q1UxBwuAdOGYGtaCeWAj65xLH6CfC
TerPuNf1Yz8fBuMGKO4wB0HRKHIYLzhteBqmJt1MlkuQLVr0Ta5KEqV7kxEy3QnT5CjfI1BBpHnW
Yr9YJgoEosfcYQeC/ScSc1rEddUtqYkD49GEWxPZyiAbIt7UVeqtGmxolLPJDryDuSgEzOGgmn7r
bt4SbOjtaASUODAttY8NCfdHA4BB/thnFHb7mEb5cqIHbJvBJRXkUYwN66SVvKZolNsuDR51a9j3
Azn1EbjuRahX75ATh33zaCqrOhHMTL9saVukuLm9KLdYH8+hYVw9A1Q+d+LvGSXCh5HoLTOamCIH
xdZvhhhkx2UPLY8X2wXUZUHK2Nbz2PezyKKu+WQt4x9GNDI54jBm7mWmPsR+9BhRkQwuN5D0WTnh
AnIqBD++UrNWO/cKyId4TDPSNg14jEK55h4e3jtgAHMxMRfdyQlMQq1+sB3AaUBHtCwMbVnX7oMq
Wm/LsPCr0abfJT3AFUevT8OgRs6iWGdQfh0RUxxqsjJSj1opl1i+OL02PMMu2pzIPaW9nPBydG8O
6XRBEZ8mrxcAbfa4ybxFHJzQ3b3QuqbFUcijiOnR9cr5HMhdXUVeQLGaFohhGX8cPNqXzZjQBvAC
UJFYEASeR+j7jBiq0Ig3iU9Ek68D5W/qlSD+fEH0bMnA4tH32muJc7byh+yeGrc46NOrE+2VQynk
ROC5HBWQO0O7uKl/JzVMMBJMOAEY2rZz61sDGQ0uQSM4OGvPmRZhzPEtfF4t/EYZ4x+CchvIQVx7
d8oWneV8ZQm4RNe4yMQlBFGVAd4aymVGm4hCKljkPS2tYMBTQs33SsHvr33qFSKF0pNTRj/dZLS2
beLTv5kPK1oNYMKj6uwVGrzGNJ56bA1PRgw5gooZTurAeMnljB5oVoGuSh+veFMPuZ0Hd7aPZs+0
nnvACr01mQLaEjUitHsKl7OLDXcNmKAn7aDgGDN6R8RNzdn0Xc5mAUJ5w1Fnze1DoJ+csLSXvC+/
gpgdyChk88DCDYiDQO8tJCha6Zb3W4bxUVSueogzxNktoo/BKMNriVmGPiWkBElTfR2Y3Q+tL465
PeaYDmGq9omhznkG3NUom+YnCXBxUZkL3cz1bcBsdNN4TDqVpCcQpTm5ttjjTlh0s7vn5MAci+Ze
Flss3PWdQeG6m4qeHhjoGt+JixkAXfO7uNiqifZNYHeXSCb9BYIpibcuNWsbf7ZZI68xZJB7ZE7y
OMnwza216P79EnfokUOLQzvMPfhBUQpgZizxrsbIHuAQHzowH5zcIGHKIs83eRQOW7Kwxlvvlua1
xdISG+8dqoYDEvwIQ18Z3zQK2cVAQsNu/mafZtZB02qmMdinVh3cuLVbWtqVXhemNry9q6EKm5XW
1/UGaEp99+YXVVs8g2F/1hOp7h6emCNv/i0ja+g/mDuzJUmVbbv+i965BjjgIDO9ZPR9RHbVvGDV
7E0PTt98kf5DP6YBue2eU3Wu9jG9yPSCRWRVZUWS4Phaa84xMePq4hhlpgs280egqJkZkuMM5nF2
Nmy4h5WwyrMD8d7pW2YPfn4x5XDRJ7N7yVKc1qp8pqbuX0IdaxoMxWi3vNUnG78eRtDt6BHW0HLj
r/Q1AQ75a2pDjbSgiCZerp/dsq5e3dzE4hRl3nb5w6ApWbWD6XUU+FXL0PvUmwY0h7zM9t7UiVe7
Z57aRfrWd9mC6rEg9ko4RP1GVv5iBvwKqUVYlYM6f5Fmi1mGJOprZnG5JGrlfC4GIOdmhCEDYWN2
Ce2Owc6Ec9qJg+HqhcAWwzq8T0FcM0CX30RnOV8hPJSrsnL3VWK5j9xiyDF0zk+finp+6FjcNN+G
NPwaxHr3VgnCSWolH7GrGVhkmxJtXwuKvarz3dw/PROREB+tWciVleYZT4NCIGu2f1aV+So1R392
tZNJrKjWBf0XNWZbwZT4bAk65ZbWH6fYfQ0DcIOaBh+cIPIhH6or8Dj32jB0XfGJR1CwGzpA1VvV
BOVLQqVkGJcWEf2nAl86MrurDguXx0HWg5r2gMOTxXhq2Dc5sJWJtckZgdmvbiwAEuKICUUd7x1N
PntaUlxtza8ZmMGZS7TEvGhpdwgIKDhwUuZMMnIVMtvA9D/ZXFtBBCmJsZRVaBvDV/4nm+0WyH3A
f5H9pwKAiLd7VszH1evYa+ZRVET10QYfNo1Q4Zn2yqOPCbrz9cFcQZc2L8htCU+IkWsyJsftVqYF
Eqx8V9kxcYh2VYI61+zH6KT5jQb0digbIgZBH+eJkqfO8o42lAYQBOzNvVnkgTnm3ArSsECfPFfg
mBikALcFb1GexZTZx7Jl2Q/xnKRxtgp0yz1lHnOP3Oy6LRhqaFvCylEqT19Zf/29TKR2aCPQglCw
d4HmZc/G2BT7ap5hFg7QyN452AqJtCK2kzshuqIg/ByzXbgWlZvzqTJMJdT8u7ou70mDQCWowj/7
2nCvyyEfsKCVmbYfka9ufPePmqdVQ041Izj5PaGNYBPWyFzAZRQ7mNY54lnkaW11JWFwM5pecByd
yN5UnrP3eOBtkrpvd67Dhao0KdeG7xxEEGAHxZgeec490UDI8KzzEGpqZxWighkDLdv7IFnOE7Y3
gmkitZo6NZ6khtEBvya1QDnrPP2h3ubcx4cok7tAleIHvOe1GrunzKj1TymM7TPzQUQQ8ZC82IWz
NkTsnpZDEaGT1oJPVZflD5kF1jNJxjD72s8BQpatzhjlGJlGuDeL+qtekFMPAOknTjvAKMHoPFzU
vk+FNzd2Jhq1tWzOuZnNNndkuB2G08TUSVmjFVMqzV9PSZ7fHR1dl7RJJ9BTBvwUW9U302t+ejdj
6hUEF39j9Sk7rgL/mWU4LcNVmaJhqdx1OGZyGwctEr68esmyP/Ig34/JNN4AMqg3v9d+aiVadS0e
r9FAUeEmyUFFZnhO7QRTsh1fdA0LMlzn97HJ7XPp1u411iZu0VFdppDgm4YJX58ExiNpHEZx0+wC
FC4sjyGAPg5j+JJDlGLFa+lFt4IGCLpOlBHqgRRmegQIVZ87dzhVBaxKcy5QEiMKL7m0gotEmejO
Hiazs+EUBf5Z5WZODw/bkh3qhASwQu08MY6PaQDeQ+LzFepLvy3qFHRdTO6gm0LOmr8+iLxCB/Fk
1Yl1J8Q4BEIpCHwcGnhWkWSJiltzU49lCFiMzmeg5t56bPXnMbfkaahMg9EMrt6otrS9O/rTO+Gd
O+gX0bdVYxv9xfDHaU43M1eGLmNGReT55O2YHPoizU/LIfVjmg25yUi1R5zttSj/3fi767+1Robj
NoPFvGE9n5OjhP+cR0QT9bjvtgakLnAB3mvt1N4rjGaTKdvNmtxn0Ffk6Extuu0GZSGIRcs4ujpB
uST3UM1TG5Zl9Kj3E/P8IBXGg76YdjH0ftu2hjhqhS8Y6VfvE1PuHSkC8UVIF6xA1NJ1KvPsTOLF
PkTesxqn7DULjPyU0yIjEKmdgx0sEuKTVt3sNla3wCBmpX4Ns6E61cCgiXQIPvWNPV65SR8dZpA/
AW7Isg7WeQ48rZtse/2PfQ5A3ANT9OWZ4LnK/Kq37TFnpE4QC6Aghw0W2R0B4ncd6meb2djqNKq4
ylVvstchMmoeBjVB6G1pgtNntgC3TVf6nedQw/qWD6/ewCalkrHaOpoD+5puI/cViQhlOWwjvfV3
WSrHTWGN9ZZ/EJyiEG9p3DTy1QFzjaiBzAXujPdg2upO7RxF4fyReqQzDGHxbIQN4Do3V2CFJHSY
WivWaUsiXiWdjCFb2l18UMEdTm+GjXnh2C/Cox9VBdG3NEzpAgZ5dS59RC8Y0i1lBPux0l8yA4xz
zwZpVX2uZGRvlWxxruXEIlJS0IOdIu/I0BOUJ2V71EHks3R62avE9zZBQOsIVUV1loDWYYHF8WrC
fYI1ndFTZqCI88BlHSAzQD9PJ2XevIFclqmBgmhlBKf4ChJD2WkJQQ8ls/6quS7vgA6QWO/p7g6U
R3yc48ksu2uRnw3AYfqw3ffhVOwQB4oV/VX1XHpKPVvdT7Sh+c1j3wAtm/KmnuxzYAKDB6uK99hQ
AYqSoLubCI3uboKz0xX2PbDaZx36JE7qtH/t41cz1M235U0uXpSnmbc0MF9t9scXZZNjZsaT92WU
6kARA0Uwi+Be26X/qO0xe/y9ApIZz+8CSIDxlinoEbi2iVVr1q3/k+qzTIA/dj4CIhLnBeqZWn84
BGc+SRx5GytWzcmblfLEz0Dhb4NsnY8DN1E4Hhwvc9fC14mdzwKCvcrcpqs69bTR0KyE4j2Lg5Sm
hCFXpMOiLCwUrGOAHLQXK3GiIT0LNrZ4QqSLE0QmzYX6pLirIb7hWeouy0EbGIblA3Ka5a0ef1cR
g/rMlGBsA3ddd3W9L4CGnxDlhIcqCqMTCX/iQMx1eczqr3bH46otHaSGepuHWyuGjI6Xq4nd7A6M
ObuHNdf2JIxhFTF0QspCYsBWCDqbwkzRKzv5W9o19skNbdQyRYew1Xfehxa/alYQw+pOyX5iy/E0
OUhXKZo7lIjs5/k+1hcB0E6Tah7B6SckfMZT4cbuLu2K5lM+dNkTkT/5VfVTR1MOwJqW+ARu0CFe
u+kgt8uVB4XAlY12KYPhs+kP8TsjGcT9QxocG/FpQFjzvBxci80YtgtzW5yKEIB54TflmZTldSO1
4kUB4Hr6++vnX0TDc7yitKR0TBcEkumQvvjL5ZNHEpLO3B8ZSGL3KyBsZSSKzfcOfNeX1mnsVYcM
B6swf4ekhv6YwdF7Mk26VKRPj/zCIOYlg8KzE9sXeGkVyU9RdB8lARwixOOdWJV/04T1vWjTgdIE
4URIEjT0ts9eXbRr4GYT8kUwr2mitr5R0JoumZAbhrgTNuoe/v5HtuYf6RfJMI5EzyUUDK+DZ1u/
/8h66faNKhs8vW3R0UV1ijVEubXoCnPjG7a1zeEZnoAkCGRSpn6WoDr12o9uDc/mG7l1warQq+YY
oYdTnlN/IvRYOxalThwt+4svbTCPPLpr1iYI4ol3YAvNvwtC5xpW3zrd/zrlqrkaZsUcsqyRkRbD
TbBx/ARcXj/Cl/vkJvrRyBhl4I/yT0aGgpOpVXyiJ/CJiih7+ftT8ru3Rbq6aZLAaUnOCja939xn
gSL0K+64ljWBxZ1G0h9Opv0ZGezzS21u0BuoAzo7oB8vSA74+/988bb98vvgfxcuvwjk3cIQ+m+X
oJV7dR9FOo+30fqWatHXwbFgFMUe7KWYMChDg0r+NKXVhiEsoEhr+GalboPbua33f/9Z/qsTQYPC
1B3Dc7krzF/vBpZBLS4CJs6+mf8cwN37VHRJF9oM2tqTE5JJIC2CB4rS/DgL/8+8y/8/5sJKxPr/
Z1syRVz3v/5n8Gsu7PxPPmzJWI91giPwJRsGy70xe5I+XMnWf0jTtjwst8IUhgmh8j9dydLAy+wZ
RHpwQVuO7vGPWEKa8H/8N1v+hyeBy7PYGd7skPi/ciXjPv5lFcGSiH/QNRHwkD/r6dCBfr1U8sLN
6QrA0GoT68eC1nJcQH7OFObbQOn2vqeB9OQg4b7HRnIzq1y8jQatZdFkegeeF6R0G0VQ82Tp7vlf
zk1j6eflS0lUoGnwCBGwc128Td4tdw391egc882m1UuijLfNUYc8OlKAn8EjR7tCjma7EgKMvBfJ
6iFSKtvYsz8BKBsuwmvLXRnPujbitCKrVis19wSdhtF2xsD5XFSAELMRKJUMnKeGLIB7nUc9kPBy
3Lb4T++jNj3Xvuet9NF7dLUp3tIMNTm9Zkt9kcp0dkkCCkRnf/XWJCj58/QyEvzGGmI15ynwjWd/
cq5LYELopj9CjSywQfWrj49OzwLi7kgJYlPNrUdvUF+GukTXPNBSDb33aYAsX3cW/EgtQOIVdG11
RB4W0hQMtwo36bIbqIliQwuGIzRpsncR9/x9XIzWvprZFGo+yBjheE3vYW8pU99gKbhhp9UfQZvf
mSEKQnvUVTIQsw6THQUHIhDr25imHWnr03M0RMOzqIivx9ZxWQ5l1u/RvBDOOn+v5VtokZZvMgfe
RFLlV4aJPx2XAtQXkwQXhKNlFw8DfAdGU7ugk0g+MO+gDjZekwSPo+tWEzw1DY28LgkwYOeijYlc
Z70BBWm+ENqQjl1uZAyRJ0SadgoFpfCCU2lCZx2rDjSdb4aMqLriZETv5Ww+LKtabHpL8kERsLmr
pfFD+aifUwIWEtRxx3iugtOWSbdJobNpqrIALlJGbKvGHozTQEZHEGe7MPEdiNH9dx06cdl07ecQ
QBjw69FE9+c5WzZZaseDdULibgevWR/1zRPXULf1TbCSIjTrm4zOPtrMK0DN/KnoLcTZc+/Bcjpv
k3rlu63kDYN/cIH/CLxX6x8f9xEK/aco7is27nG4geEm6Q9CBQePJXe2Aq3XLNfJchEFSOd2beaT
xa6X/U/slu521Ii7rGQnPokgTnaQzKmVu1WkFIME6YQoMWj57i2jrLbwmKAPx3nO5BjBJP+emlu3
R3Z+DO4ETY9mtPNwXY/Vp04BqjLmO0CMxnsrR/dq2o14IyTzPTEA7PqD7VebHBESuYCTcVoO9NKM
E1CVYvdPC+r94xn6z3wOa16E/vFoXRYp6QrdZXzHU931fnueWWY7hpVFrJaTGc26xfGzlaMeb5eV
RMsxMS1vl5OK4vJK8tu+CCA4akOPRmgov/muVPXT8rWBs1PTjhfROZzZjnWWjceW3paiukJhQL/n
1EBdhGgKF7OZ3zrgplY4GzTsM9/LPI1oVnSrDlk1afDj13aYTllSiRvdjyOmuubZ7dK3TiUNqyLz
zqruPajKUPe2/ujR7AUzuYU3iVzRJZGZoqy44lo1Nn9/2uSv9k2HWHFOmknwmg7SAdP6b6ctKGrX
6yYM41lqEBWvalASU/dmwHJ9tgMS6iJ2xALtG/aguH7E1dQfOomrUw9XwtOz19Dt/dmd/yQngLsa
Cp+pMXAWIdPrUC3iCIS1t7xaDmyQDfoKbLfcvDYOgT9ll+WgqNE+XpGTWaDvmIzXICaDOzzEKfld
NiipQ9B5oUJZV96NrG0PjgwB8mC/eZq8yN2PZDIRCCgw7M2rWKOHF60BJWuqKtnSysQVZ4XvtpkV
VzkfyNNtvek56GriIjpKnbmjRh3GAicnzG9e9C1RA5eqW9Fj/rjNusEgYGea4o0dQC836YnA75z7
OHXs0WiFh9WSIEXlNGq3oh0fInO9Y+Qn6mMX9WP472Tc/1cX/O9PZc82ddthSoRd1cYb+NtvTkMo
LEWowAbmrEFHFlESUFrP3/tTfQqTb3aTW9flENF2O8UZ2aVeQJVOqvwReV10DGf7WYrH6uYaJEs3
cJ4IEunSfT95BI/PfoWgymEnwT45p02WMv+rJ8aviKf94ZI4MSe5KRirCO9AzsCwGXxHf8MdgCXR
YHnq6sJFmKQNKz+Muf6n6V1Oor36Bd0qww2/4wAMVxRFXxqkn+jBbQ+FXRADQg2Nsx18qqciuLdu
HP+bXoL7a2HEZc8CYQtLuKwUnELnNy9l0HiBBiSjQ8cHvA2eKR2YDhVbEwU/6nZ8HfrQuyxLR/bO
yA0VytDZD8bue1c5OrUaUaPpoB+FVobvlj4FB0tz1bbDDbHTK+Iu+dCEw0uWYxz2/fPCPoDZBumo
c2nxzCSEEXNmp1eMPcJ3tODiUk4FOOP5FfWHvhqSFmJa6JbACC56g6GGy4609PlpUhuVsQEt7q6H
3pqQMMQgNdaxbOSli0Arey7QBRAPzzkYg0Ixk67b4ZvtRv0GAgojFVebDgFRe11VershRX9UF/1h
nB9JAyCGjDbsacFIs67TL/Kab95k1s+y+drpsJiWfjruqR85wl/06liEV8lIxqCL1Is7Mrm1Sn9f
vp2NmvJpLFHdelDliPor73pRpu9/v5AZM4Xn1weAjntR55aQ835Zer9RC2SL29IvFGAqr/vqUEPh
U9yZGLKFqrvbsm3FB8fyxMidBg76WUafW2Lf6nMIZ+YwONNNn7euzujMuMCyPS0XwPJ2SnHq5wzn
jqofsYMj6t8m40Dqm2XfBXTNu+fkV8ucePL6jr+OoJ5tp6L4bCa1dZxQUC673dDomieraqa7WxOF
Cvi2PSz/2kWrtsqzNH4XLWx+K7foOqIys0iIOSVoHA8gr61dlFWvjgvefTRrff+xIhGVk26WxRns
6zGOABrjTqHRaunhi97KlenhDWlLQTCmmzF1x9uwNixfPHFPZj9gkIHsU+CexTc1VdnFrYyYLHpc
Bk78PRrD4gokk9RK15kpvSyb85o5oEMLnzJ8TsrWX6xMO7vGtFU4ci7LQUPo9Nd+dGvlTvvWM4Zq
DJcdEtbyZgvDTV4ab5QX7r+Zg0uEBZtgmKJssPDVY6+beZQgUPK4Wy2bQItN6sE12LoABb1VRV/R
pfTak15Mf+aQxVeGJA1xceuz3q1EVyUbX1XhS1DmFzcllF51bX7JjWLape0zpCe5Z/JOp7qmB9jE
XrY2TVO7l0Wob+OeUW07SJLsAjc8FFoTrP7dBftrO3PesRiOjc0bmJLF1Oj3NUgLAcTkXRtusroa
j1k7NM/pwC2CmfvetuqP0sozqhCVgXWzMbGjwuRyy2j7GzOMXXbVSQ8iuWNFukSCSIfQrvG5DgVK
3Gk+kBoUyY+XVobGpSS9E4lQbL8PYeSjEKOXWM4bQ/S1e/jLX/Qs6K+Q1Mq775N+Ruk/fs3MxzRO
pB7F7A/KeOpezV5YO5EptW5jU9sJu25XH3O0tjTX8TSiq8WERVDTUG6X0osYVXGYJPq+0il+wOy3
DtYsixmSHOqkQmk6b3x9wsj3Eczbgx0r+xHZ7Z8JlG/CBYHQQibyrV2Pq7Ny7IZ5QjI8+v7k1rZ/
ipuUGQ27k9qcsmtSFHRpoX0C5O2vcc/Fn4JUx/sPptGbEN55hZG+LV9TYwg+XBHmQZ7fZrlyI52U
SyN2ToZGOOcTYEvEiNjRvwhGsR3A3dhuwD2yC8Vfx8E1XJgnOvpFRovbPgXuEOtVuh+YZzyRyErw
eKvY/4389EWg2Dhhs3sJ6n0+n92wc3Y2mod95rGnSlhMjwEqKmie5a1S3vAZsTZqMvUFb2H+ruUN
zujkrUKIoNUnv5bpbSl20LkX/2Z/YRj/ssEQc2sIjg+YBU+ig/u17C8JEGCkGPu0mke4EKjlzgb7
nVNN7GyGEL/TKIsaSxylFmdzX5GbG9mfXHXBUFydealwFCp2QZDCUyb6R+Uolaxj7yI7S0AWiL6K
scA3DB1Hkp6G6aL1n1U3pPuPCsqp451fmwpVSkFfILVABsCo3XLX1NCyCTmE84fsaDRQB06Or8PW
xjump/a4i+fEluXQs6rNiNGV3cQY1+blW1Twd7O0pLfNfNJhjHRDvWq+1f3wGsmEp4KAnS71vt+V
IkG8RDF5W/aUOqX9JmeZpBFsxQfp0Hnnyaqf8WIUjElJHoosgmeWAllLutcKnvSTMoNkj4O7vlkd
WXmZTXD5Ose0jPadjznQ339qu1HsovmtNQQ2kZBzj6Nymp/53ByZKlwTyzKYzm8TQ9wk5n8cmk79
Vpmod2k/fK7JPDhA8mArN6+0hduBMkaxj0kLkzUg97sbWPoBACIaNMemDS3sYr1c3YZsp0OIWHkl
C0PdFYq7bdjR5Z7y92I+Zy2e8q0tNToVS1FtOJ04dFZx9HyLh1rto84y/PB7JNNP7TQ2R0JyoSSI
T3+/bP6GD2PnNi+bUrdMOlwmMovftr1J7liNhTBs9dFcIuuDq5HW7ZktJpLJ+QFeWhXcKZupMyas
8m7VJGvmQb+BJpwfs8F6RCAykV3tRBF61mH5+W1L9nt03PRk0M+tRnahBHq40c1kw3qxNUmt12Rg
iqvgHRUmqhAE5++0RzLI2HSRwhkRggM8fLGYLQ16fQBo7qMEJKGGHpm3M+saWaqaGQQmYPbU8PYj
YqFt2PrRtgZwH4yE/CWNCSQ7e3SR1J9rpnu+aTggyex1qmFcDPznKBHqUrN3rmFTz1oPxPhxQLyq
B1dT5STMNWwgfK8CV4NYRjmdti7nTlBNpOqELmuNyuXSIQ05+772PU8b4pVKECG55w13khDaUx9k
j0EA5kpgee6XhbJiq/JkuE4xk48RPX+NysBlFJS467///TLZ+Jd9nGQbp1PZWAIO1e8QRGKDCP4b
QxthSm5f2hIMtd+E8Eszp/iUUkyFlslHoRH3sf8JnRR5mDkNFztyS8KgLQNPC4epBmxqkGW+qfRx
xD1bvbdMpc8putWz5eTWG7r2sfljiPIYaz0Jksx6gnq7tIV8xDiwTFI8eBMF08nrCKxiaSI4WSUu
gwo/ZSQ7rwvdD5XWxplEYXGQYfUwwsm71wD9NmwagHKwAhyWt8V8qoMQ8X8QMAsqsso/fCwUURB7
x+Xp48/Kcd/Jyi8ym9Dd4OLZt55bwdeuWDK7grCfubYFPovYTOA98zwcWq3s3Y0xX/uIUhlMFRs3
UawAFWaLD4ARkBsT0z3OB9A9IaRaJRhm8YnuYw0Gdu7H1vOBmIFgrbpU3zGmuyYw196HSpP0OxVR
GFEVvi+kQVRWKR502mg4CgvXRfMozh9PTNXmeD9H+PTocVaaF9vXkE8ViFbsvTBIXnPTuwVJHW2U
NdJ5XbpXiwyAcEX/1behWWXxM9vQpzJS0Sb0Dbo1VYFqG7d4R7DSwbf0fzMWWuA5/9w+8oTQqaLZ
bAIH1Smqf33YxW45tNBySBBfqukajdyyKUnIwLwsrz6acyN/JdZmdHnTn4OiGi4LvXA5CB9ovvRr
pjepn5x7B/ykpzGF793gMg3QqvDsIKZOAnhBwOMUEvO/dsliap77GYMIbWyd1ZaEaBDdDD+yTs0I
bhDKv78PZ5G2T82XdE7yrvs6c17V2ycC6x8E1pRU0eAa7NQD6z37GBfQVeuYzdUBFLC8w46Z3f7+
jv3XWtqGCmrowjUcg1GB9dupc1TmNYSx1CsXYvSLwnu0gpic30hq0U6xNL5r6ahtTZ8gJQBG+N2K
6WRFY7QfOvm5Eo06yVEWJxOx70qKwdyXde4hcOQxNuX1HQb9E4+v8bRUUIjLqZjdm0Mwxw1pWbUr
Us0/FT7wysET2p46ObskJknCYR/RNS2TO4m9DZsYO/vRmGincUN9LUT4w6qCAGxNUp4Kd/A3hkz/
JNCjOKaSwoDh3zUZevPVTP1ypbkpoWwAVx0/gZSNCJNnXkjH3OlJorMPedFZ3/o+/5rjIL7JTMG5
ybKeBTtyWJGZjIAXL5yVy4pPrxpXh0XNeCp07/uYCGJE40TbsA+DWUJiCtDDIrwur8wxyjemrc8E
8q64miUsMAub+dR5HVwHSGdmX9+QMv6b+8H5l74gAydHOBLGliOEbf2GopVeU9oJq8pKcw4xtcbR
M37mVZhqmME6uSp1wtGceQsxVAmoZkIe2ady9pe72SIz0++i4I5U9w+ri8d7Z9rqaLm1txF6DKnM
bxHc5PlZt/MCQ9d48BKihjrdshEMalgrk+bWQyYBUs4tZnZqMzoF3eQewtAOLXnw1wYJdODH4rWs
YGZDCm4/pxM2RfylnyGiFH/F2bCsTyjk6GBXZf7UVQO153yoK1LQx3wAGm9Um9BsTkZboi4y8gbe
pOxxQaT5dE2xSFwjIXYOeVYA1aF/uI27MiaXcgplUwvz0RdXO7D8rTMvsX9/g7EE/f5IZMxnswnX
hWTUt1CL/1m54IbOkNswNIBi0GQTmpCXqET6JgccqyGUlUtQbUGH8BhzbPML8RX2PiPGl/se1UkU
dWfG3mA3XWLqs14Qd1a5NP/9onGe+potgTY0eNtUiScpInoZhPUfH3v0WMv1F8NyAdETvvkSFNSb
amQln/TippuFd8+s7JwAGb1DvUCPjqiprOTXgcub5LVG3caQWXpusPvpfEzLDezzm9VIG04PUX9L
h8UIwhPxFP592b3N76za85AmHYawS+62puoTlcTzP/b0hpI/4xz7FzjFHsTLqH9Z+gci7O88Ll2w
YxRW7fxIHphjrZcffzkjyyF0u1sGaJPcbBK8YnrNX1vncw5I7oShikS7+Qwb80Gjyjj2lXvqRfm5
pJnzcFTKmkMC2t4L6uZlSr4mBdlqta8/L4eM8Fys6pm964qSMSCzOr2tohv6tYfLPP40uC3T0rGG
gcQQz96pdObw59b3Vql428X4AIpCgPvPdIJKcpsnol28eG6qXoTV5cB8wQEvXzPqFKljGOLknP8U
xRMk9TyNMbDH73lbVtePh5mu5qRcF2EQAB0DK7WhfQno7DKGYmOvJ02z/mgNGKHRbrFus8lxq42J
ZxeP4iyQJU+Zi+u6tKq6MmpvovCuOgr9V5nXlH55fejbOWptKrU7ur7h/rE7JzVgupUyi9a9sKN7
24kcXX9x65WJAbubHtV8OYR90t2W7WcE3WSj2BdvXKnhoA5FePei8K9DQn+rLKfojLgMVFacDPtk
yOoHYY/ZE13Nj91/iFZybdtusV8urskNv1Uwjfo4855pk2HmxvZWzXlgdWsTKe11xKy0AszqEGDT
d/RgS9s6u2vG+9JVa+jSYAtnyMqi4pwcTv2p+89Xy9ca5J5YYo1PH39Yi+NQ4brXTZ8nwLxAj3HT
HrQRmEo0GdZzav/oyzB/1f0qPRZd/IOIeh8kLcTRjLtWOchVtZCFKgpuIYQbuDI13Ag7oO6camJN
bE/gt6jnbCKj7bb4OwpMsFEC1SgpdpXlhC+j+KTwO/ble4Hs9LL86mI3eInjUALGo3QneT21DIQ/
9k+pGnnQhfN92YMwcXK3dpe1x8xmo/qx9fTS8JtSeB9jFMT3FiPqhgL5j3YC/WnSqGsxvL7WKaZy
6BSPKC3uMQaEz9LHDZS5clpXENGuVZ70V5LBj57TW0ceIHxp/rplpbgAWzJqCQKeAzhzxuIDUi27
Nu/NMGQHGWjVDPipnxgaZ699qUZ8ywBTCq3PDx+9xlrh6cztunqMXRtsOyMbNmlt269wS9apz5y/
bSqPsHnKv9BExypl91hqJSHxShu+F21JoIuPCcEyGI60+nl5lbuheTRzbmXmFQz/G6fp4CbEI2nK
k2buqopeI+zlYcOKKLFAZ2nw5gbAuqEWzaVI4LV/HUxlTse2QV40N6yWz0o1YphjP68B1cMPy+is
y3qbOAmBTCr7Ob/AUFTtwwz97VNcoVMnkAkfCLk266FpCeWwiwe1gI9XhUGdkWPQ6pGaPiov1x4N
Xh8qmXUV6ebZBz54ctMSrrRGECK3kFqNWTSyalbgG+aHPaK1cwD+9ilyrHjvEv6N9VM/T5Jg6sQl
O9jSs+nYA7w+zB/NJ65hRYpWePvHIbTZxIPGqbbL17qE9HqyXsQg6r3j0HWkAhk/pwEQHH4V8a0y
SufFdIZDx4jkOjoDCEOnHS75Fyyh06pLowTbil0evao0SJ8z/Lvtfo+jL2gjolVRTgByl1fARqIx
yV4tfN6bsYybrVc19aHJCWtb6qbl0MpppyjCzbTOD0vZxRYI/uPStCEakjpuLozsCZVpbwjnbtuc
JZoFL144VbsJitsKSBCxVpMraVzzWyFLMrlLh9QxM8ysq1WkR2uKgm1vpiZYGAMkTsNUTHfUI+47
6xlVMcD6jFsH5xWZUjjMJ9JElOeflldYt3Ryn2Z1SN+TFpPR7blmERUU6xN61JxoJ4nmu2hDIhSJ
bpFFl7wUUKK20iYP0kIEWxHzNBispBQek8L5auPQeivBaJ1bxvuroHfoI7bEhBZVpQ5VTXhGGJEg
lQ8lO4H56qdr99KwD0owKQQCWb2xa6bKojvAt3MDop6jGJIHOWKvSzPUzBGOfJxH4ALtJgZgv8sV
YvusdQ26SkW6oxoK4X6ox6KXtkv7Iv3g1Zov3+WQcc2OQd2dzflLHRr0lSmCblt5PYxjBmcfzS27
Hfg2Ziwv5vyg7ks69DRm2pV0hpssrTZceQ07jMwwrnlbfKcZDDgLaSt236X/lqROAgRmLoYrRKNr
H22Rv80s3Ts2s1jJCBjopYpWmfoQnNCVI7B4x0rqnuypMd8Uxs/wG8IJbW8tjcw2AL6pFQQURMp4
we9fHJcto613NB2D8hi5sD6QVxDoM1b2qki8ai/zsGPe5lWoDPz4ZICF8wLwY13/XZtEcFkO/5uw
M9uN24i26BcR4Fzka8+zJEuyZb8QtuNwnsfi19/Fat+bRL6wEYDQkMTubrLq1Dl7ry106+XesY4S
JFFLb9Um63zFSdi59OkXDMfh57gDa+WQLb6iw+IeEj8tnqDRvGlGh/wpj1wmsGHOXhbrf+ja/FKh
gqPVDUHTxkFEoFvve8UewH4/K2p3PY7dd0YZwbNNDXcMmFGvYIBoz2BMuudcMK7U3WbNhBCgBKkv
a0Rn1smWAeFaHvyOpmzbJwTozZMb5Q1GFnFsyjz/0JRYMNzFKuTEuHChECJYXLRfNjlz9/58lune
hgEeYlun/WS07l49sl4d4SWkzlin08RSpRXeyamK4lDy7Kw92KUnAg3d4yLHqoZkjV6MIm+ia8vR
nX6No/DadHdJMQzmrehIwG5i6/H3Nf7SS/9v+8FGhcGHRb/LJF7j3XHLrIF55Mi3UeZbsPoCPlpZ
IBSqc+msc//77/+0X2aly8fFccI3SWbUOektB45/KenRqpjQCmkR3DU6YDS/x7JiOUptZxdY9vww
ygfSetwX4cdPRKSRp5A02Z7ej7ZrNwQEI6uioXhOhqS6pCW0RJypBNh541W03ss8tvL+nRmSeOFR
osrImh7nZatBfddivgG6+vtXZb2fAKNlITjFRg2BZBIXxrtGRJ/buIp7G3ZPYtkcLeGmyuhvPbb7
XVUJlAhpEp5L1rQ1xrzFChgMD9a0SGBlqqFMa/C5eJN8cyMaTZpfegf1rWmLHfZ9sXW6MThzRCOS
CbtQWhNYvSzLDdw6L/zfZkxYRuXLnGTxjsH3ZS58/NNUFygy5M5s6u4xIv1wW7kt074QHbVFi/oP
B0b3vRaKqQ1BRTyRNMjROaiOzb8+XqvIndya5uFnWR8RJ7AO2lmHG2UPH9RFmzD6N2FvYn7hZ33S
zo+F+XGcYRowNzbskFbOEnlsBR1A8qlYFS30xVaPbuoy+g3O9EjPNzYaiEs56TpQduFvx9B2r/cL
R1bYa3OxmWh1kr2wTD2qIZjvey6GVMzxad3vjBbqRmsCH3dTTK9pbJEZW5PAmemy+ZLqNfFnE1FQ
dntrpqJC5nkTBF18dOfHXBac+Irl9UEn3c/1aD9QEmMnXxbUCZ3d2XQJdtMaeHM93frHlg7syp2J
LFQ7VuxQuTMevMi0bS9dmbLvo7U2uvL4h7vzl9vTMW2a9QLjCio1PCzvHroW2+PkdZG3jfJ2r8Zj
DnL3jaNjSledRM0etpZNFsYgPXq3BKarFAQGvyFpiqBmnG5x17ZBB5Y8J8FEvJGiQQEErm8PNGTe
UVrIa+vf1EGaG4tBTlzcTFwyqC9Auaiblknij7pOUtr+PUVBP/xspDdtxwIqw2xj1xmfJm7hI/0I
e1elEgFF43yIES9v7i0ei9iNuxSFxh5DY/DQvfS9jWnX+T5wIMU2ApuzIBkyJSwimKrvXevap3u7
16Wva9cd9bMVzZhUnJnEhPyAKqE5Gt3AQTWBorUcuh6Kzs6fGNkQzqfG1yMwwLeqyqE0LAcju9WY
kxlh7q7NED+fRpBHO9b5d52jAFExGwEbXMal9YrZEKsMtupNnnU4KJOBGRB+r0MxYUpcCC+T7110
AkkhPxdX3P/xsyimdJsluDyRQUjqpy0ESmfV/Z98udDzJwGjd2NIGvWldp59ZAxVkffr3PZ2/xyw
Bz9H32pI55rbRG0O2ShRkWrbXvPTa7hkModdFV2BWCFTyI1tSVzJtnQpUQh2LnaG0TpbkXcjelWo
8yveayg9Q3GacL2s63nSN3pumo/qYoUky3ued/vnR4B8mLMOVnrosJzd/zUPF+TOrmF4JOzrpH4P
P5hhT1evto1dhCEbVskw32zyeIQX4UaqKvnWkx3flFbw4jhze9Acv+d/ITfQ2WJwMxJ4ep/1Rxto
1fJGRA7syMgg3bxD1/KCWIy5Pp5TqmvVJTBZyH7WTpyT042mh/Q9XXvVLQMssMfDpsGfvZ0yRiA+
vmby+kh25ZBub+sm9U9BwqevGSPYWrrqbmKVG88a6XdJuMENJIkXyP6PU5W5h1oHhlePqJSDMv4h
IPFedUnzaF56v0VnnYLFGh4PybBrcYmd20n8Tdyxd7Omlptgqc+D0m0Pg51c4syNz7P9JVpmnIE0
80fZya+qNw8Rsd8r/bW6WKD6DuhKHg1nfNJHpL09kIe1hix7X8QZzZ58wv+b5G25R9kVftOS6ZUT
RvyNOnnl67r87InxqhUkKRKXDsRi+dPUn6sups6LRSW3v1fF47DwAMvkaLER3qq4ym/s3vYtyCqI
SMNYfyYOsCURuR5W4aCFJ2GG9kPp4tpNX+vOba/uoGOsFeZcnC3UHWquLMz+h8N/vaaesI5Ud6eS
nv6CoWWOnvYYioEJn0Jzqi4tGazHSFtUFq62d2Ize11eEaTBAQBL+JUs5vgbJKKrFlXjiXf2Gwo3
d1eFY3rRANzivSEGA5948Qh6ot/VGY+SMxqML6bkmufWfCmyyMRmZ0ZY2peecGdl7kmZmdFaIvdS
MngA7+1OHVwFkyuIpgYfnB19olUJHSXN7RX1zsvk5g74RifaSSeLtgYgtFPbNcGBhHuyapuhP6KR
FPbBGCuoFALdedvByopGmAGSI9basPVgbVshAjp9wAtfOd9iHhjGZcQvhWaN1bjMX5rcGyELBLui
KsaPiT9MW51skgL+1T9HmLvcbvDh/NvJiRnpm4HODGOj5V0S0/3ALiqfId4CLc6b9oCgqzj/YY9S
dfq/61DH5B/LpdNsmK5JSM5/C8Oyi8pyom+yvffvShF+GZScHOkyeBdItbVVQdGyR0PgkfP1M975
S+2Q29CnsI3tUetPvVswN4eopyNF4KiZIb9wGaB4evVpmlDejUBaTzPhl//MzpR1QzOcZk/mM6RO
cpct3EnfQR+d3MpzPyVjnGxL8oBoUs5blTfBW2s93bejUNPiT0SyWzvXJ4wJ/U/5GT1Vjpr0szX7
KX/NpbHdGRr3afdTr6QP3X6oPf+S1umrC1QKPT0HcKhkwZmtrtxadXa0EDqT4XMmiYntxk1OPdkq
+KOQDZJmXp4XPpYWCc6Wlk6mbZ/O7hoporipy2xxAh+rsl+bNFdotM+JtZ86bzsXPfYT/au6b9to
INpKhK9aj30wy9tzOfbRS5q0j4E2f7l/FjMl6Gs45duSTTXrtHWUOsEPFK6vRpboN68SLA44kmGY
dsOri8tuL9IAB/TYQTr3J8nH0Hff7xsmdX+znpYBiUyq+TJMFk0FL/8ycRZae1Dmd4B7jYstDXgn
uQHfjxuXuQBq/yl5kU0w3pzR/stypHaYmxrQrobWfmImCclo0r6VExrSmMAZRzrThmbOVwvF15Od
zjP5N2TjWJVrHHpEJCDDSpiVWj6icofdNJXidRwt96edxchM+Uwb8kpMBkO1qDeOmumgyyp689gx
4oFl2YNh4NCvLDF3yanvb2uCMMgIXxITlrM6GpmeMUcF7z9jsGp35RZddbYXufkY04m4ak4bbKtx
lKd726X2ydTVmtm4oMP6y0yILcXKWm5DbrBVmXfzjb/kW1Yb2dmFUnNWf0AQD8VB5F4JSntKz1WG
nLLmWLtg518yO7x0bhV9TQn+Q9bfWmcvTj7WeWjdMsv/pN5d9R0fwluFMeqM5pZMcW1Ojz0r6Jq2
XHVCbEUvOYmbVWH7Swss/iJAwVmRp3104ZDtpDlFu9rptY+INuy1DGvywAlFr0TmyTUCuHMRhNSL
vX5RjY644MdugxoK6WBwrHXHA/rh6J855r+1Xiye0mIJWzG7i9GP7dV+JNiKhJPZMXa+su0w7Pnr
Lljq+/lzkQ/DNzGuejeOv7Ue1U5nA/Oc3WTa3pssVePKyyQs67E0Gmqgis6T+tazy2Q9MPPcQ5E8
MQZx/0qn6JMw6PBZoiJxHR00ILDF1eNN4oLztgR25EGuI1pmdy/TUncN7mUdMc86l21Yn7X+f79S
PwNMEK4Ho2d4Z+U0/924iramG7Tklxn9h/tvnEIAO1kqgnyOzMP98GJ3BsKEdIAlVZqArldR7Iur
s2hZ20XL2nZz/HPlTGLtDPRrrWpRk+NPFxv7JnA8aBDpylG1b4Ev4ZKLKL2or5hN9sD1dKIZdNPZ
mj3BAZYIq08B7+8qscgJkVzXhdp7RZFe729E5zgfqsmhN8HGv8J1uh57l9659SUMsuDcR80JwKQI
zrInMXhenmFyFij1nRLc/6J7w7Xn05mJ9L1nat2j2We8vzQ5agCDQICDfLpXNHZVuwxevOI7PvKj
kw/5VrWilGSX4rLY3zffWYI260YrPI9QeBCJomvI+2sbmPbJx4xyE6S4syICYKzJ+8bopR9NWTDw
V9oaR3JD1jECaeT4SEuWqCFr7L6o2tr1Km8DpSJcktDbp3Kc3lQp+fudUM23322EYFhhHiA4Q6H7
XtSQTrIvwWgWFH4uwRMDVHkntEYwDr71iQCL45RIYwuEi9HWMsqJJZ+OSXAh4sD2Yl/HKvw0Dg4P
wBy8CSdZAD1Rd1y+w2xRrKMQIN+sZ5xO6i6jtstcZ+WxLpRNXyJE6jkUwiINqB/6/GSbMfFzwfQc
9SL6NsvsgxWxIWt2/6YNXndaMmJRubrBBbhTg/y1/INhwnlvmKAs8ASdFVxC1Hg4T/9bGOAoa82i
DoctpR296x7sgtqfw8rY9kAZP2sGmAlb17WTjSZvR04F4WMdTVlvIh/LEHX2EBdh9oAHNHtgBWQ3
yscA0Tbfqp+BpOi3qvtea7O9URujR6YEw47mnFt/pyzGCD6jFIpXRD7EFMM8jOJhGxo1HOal9RR0
Dkc5JUEY44GwzhkQ/uD7yQ7feba7P8R5m6OPsWh7E1lob2MtLLa0hp1troUHQAnwXSW+93gZc9VV
md9PMn+4vZZW1H9vL9cgNdiE52lRZ72/vTLgP14SeCPPrI2uq/EAT3YoSld9D1Su8Nxv6L+Q9/TS
OHY9RtcGMUkDg2qdIbBGqElPX3dIlPBlHDOclj8cqOSGiD2U8Y6zdj3IzH6aRNOKqWZ/GCv3eZTU
IpmbdC8uWOOUzqzPq87EOJyhH27UtNzIQptjVBH2K0V6IvphuNSwivEHxpBh+pm+fzJ5e1efbbyz
EySTXAJn5sG/ZCbpmr9/o2AO/PpOUTjpNEygGHDjvXPquI5RupoNeIZJBdOQROOPzfuvYebFIM9c
+0FddJE5D/TC3gzAkYdY/xwNRhkRnUuKnw4g08tKFJlk5m0norieEr+PV6Y+ra0iKj4nni13CECj
Y0t6T9lW/VNkdM8ireNvaQHxtM/sw32AGtiEaRUVLo+igy9mjwuGfj4oIWCD8fLsauVTm+E5DizR
PpmZ72Ef9UEU67NxrRMjupna/DTCvN/kJIZtoCrSygfB3btS/1DmNKeYrZ6UaMY2K2cz5AxK1aWN
HKCAkUn+WS2PeVtB4Kj1DtNaZ+2tgoSzxa7pI11aIdguNoicv496M97MsakemyohMcf9675CxxNm
RWvoPzQcbkq8LruQM/appAirkxasWHacvMa/tE5obOZKm9sb6koCvpbOhyod4AmesVzW2MEKQiO6
mJtgUZCOUYBRUceOsQyQ1CXNeaPVqawUnbhMfVhe7/dm3I6fui6tNvRz+x06o/TVQ93pBRwSAi32
rybwrrOrw2L2CA/b+sIh+4vd7Hg/7jYZ4RrqLSSFbhV3mkvMcWUd9DmCpqiZ6E1yq36uBz09uI1b
H6rISw+FVZgbfItyNZuasyfZK0SZxn5P2hCSf599ewM0OEbOso9i5Lb/7PAFaPa0Mswbr9WBVW7O
OzU/BumApjMBw4hsrcHdiyza7PZQHSFHjelVY695i5AbeA1iYY//IZ0iNmL1bf3HBN4lx/z9+mI5
Ds19CAA2z8477b6spRzkwMRM6D1eb9F3JMAUSLddfafEseiYi+0Q5cNKfRuJCsMZ6dmbsvKWA17l
updWjjTFFkXqLKi9SW7QbkVjgVoXFtybNOzXpdHtbacqIa3p8BZ9XCilLPQDwbkRAzA3ogcVsZtV
MFDy+GjlBdRPatFuCLL9HM+vftq4VzXRbxtO+sh8sgAL+LBSjQerqydiL7aFzv9Y3d6DVhKg5Jko
34SNOLCar6q+H4V7rh3ZnwffbBAG5B+VxHL0CSgcdOsVfTDQLs3wLim5Op+MUzxwnDIR3ndBLc8l
McxrOuTV51ojC7vTqmgth/mxM63gT0uabv3y4fho+YS12JR1/5clrZPY39jYMGLjQ0O6iGnqH62p
3sbzFp6CzkxZItLyraDe0Lst1gXttXqlXNQh9O99zI17cQNqeYDkRbprYtREaWyLi9tj5I/mcN8U
TkLNUaxdQegHS9lLluc6RH50P5rvzHumt+6KTyTepHRAN9miY0vjqMbJieXFK2fvbOpzheql/ZR6
iP0T56Kay0RQPddhcOOAaO0sxr7rqO7tR1XF96PfX5ZYU+HMK7WttAZd0x6q4s5e3IuWJPErTKcG
ixecpZBmCTIo5u6YGAYoE8y5YenmO1PUDAt41WtVZrYYz5TwWxcXfpA84CHNWEvrJ2VmUJdmwvmT
BZ9ql6wjpQBs7Kg8ae3Fy3HG9XPkvrIz4GIRJg64EOrvbNIlFH4wkK0yaRcNABEPi06SjWsQvCaC
BeHs1h8ItZm2fZelL7HToaDGGfnVzdJjrnenKe0Oupjtl7hsSBEh6+3DuITFqa+AMu5+vy167+WZ
zAmpG1wLuA+OR6oIbrF/TXgE60aTa/SJ78f5Nq7hMSwC+cB4qqSdfMQm4BwR5+CljbXmCbIt9alP
I9b2onE/AXe6qC72nOslf0sMXupnLuBYzLq8907GsgWIH9aTXTZ0RpCJV02dnsvE8r+ZeuNhbDdI
6HWbJUIh7w+5liCTGPP8AhhqMaMZzIZ6loEubx/cSd8XCA4unPbZSnp5Hr303xdtZsTa9ZU4atR/
R5Rj0tgM0RsKJG6Ye08vtr+7IBaVHadbtPca+kZ6l+mDZOauL6iIpElX9wrQw7lBKHA/PmP7W4UN
dLDUj88Gzf+9TJqtF8faE07B4ElIxIq41ZaYqLa/AtQ4K9kbdADAzHNOZGDTHQnyztG4WM1jO8vd
DEJxM9gzlWcpmCpnc/ekF4W37zpyMH//af8KYEGbzh0H6cWxKL/fi9P9kATSzobN60mcLZidUruC
To2F4XmQWXNGKJte7845o/dhGSd/51pgXZLGGV4Kny56UEWkciL6w4mb3IqZxpU+9OTJYa/qrp1O
AonXuFtB9OkHqyKpJ9LeIkNeDRMMkcI6SMe3t2VvfvnDa3s/+aams4HfLF4zzpLAtN7dyUhWorQW
zt0NMAKRxfOJEF5i+cCCin7sxxx/wC9q/+3Y+ccJcVmUVHtHjekTayR0G7WhReiNJJ6X3Jpn2VoH
l7joB8jq06lz528y8/QLtQJeTwREK8q34g+Luvd+5Ir81eeZZKriO4xfvXcDfEI8isYgP3Nn2n25
b8kiCdasPC6r3iw3AueZ5+npmWCgjO567gxX3vt6iPZ+5VrEVCXZSc3fOPW76PIs/wUx+3qs0+oD
ST3+SxKIN5fgPBLE+F0RyVuQyn2mG0c/nrsvLafRtazL/DyJPgXDaKZrpb/rhXYIIbFsS4I1F/5q
8TiSCLAOBiFJRMzah0RrW6bDnr69Gy3L2nafexMopRyiU2qn/fHeEoFlGN1SWbH0tb0GjxC5mtRR
1Kdh8uTB/z7fH7x7V8IeBggrMxNGO0rMq8Avd/QNLV87lXMOliiiIiEfbAx01FruaZyrv4zR9s+W
V16UdcyJgY8/dmEUw3rVz0i69J2DJO0zll9nacQz73rNn5XcBirO8CgdhKwJTQtliTSMqNhXdok8
VQ///v1NK96fhtlKhA5iVCxYJGQb75bf1Jmqrhw1aPPK9SiyVH+gQ1iskokCqx2IIfrnEnQmzNDg
a2WMwcUZbPFi0GpuCChINrmRiDcbodLK6K1kL2AhVKtCf50GazjpEMDPo40WWH08Q0LLVDP94lB5
hWSq6yWHQmTRyiWS7zbynp5kQ8KrG/lX6BnTYfa0m3pO1H5fG+0GNbdxNCO79taVOYlNkC+UMZJq
joRarSMtPdh6WD4M6UAaXdUS+VFkDG7NZkm6d1FpE3FyaiALL98kveevKbftZb5/DbPUvyjR2BhU
eJiItdyIEbtVl4vLvUlfeoa903WjYTs3v5tyKtCwevG6MQOA3Vabp7fff07G//NYUmqxR7J6Ek3P
mfu/q4tnDWQ1S7fa3W/KBdS7i/TvVqXj1qyR/Bi9++RnVrJWgIBwopUtYD1sEH+17KSVZx+tBoxf
ZZGFbTSYydTq5NWY89O5posGIGWnrCm1V/P4qd5krY0Yl0Tvcds2JFdoAYqvxH9iwsdmtlwk0+lS
J6AQVvFNb015rToNdAeoHgIE9Zh7qcbSs1OmrH9OXeorQuIPrRA+F3Sd2czRiV42cZxK1V9l2biC
FeTeH2/dK6Hpm1/B6eY7mBfTVop2eEn7OUTGTGNxaPx5B/3F3NyNBRzRruWM8SivSF9oP9ynD6HG
FlN4on9kZFsSqEv7yc/nbHnYug+T4LPUM5gB/bQUGnevBjDAgyrazXpTMx264qWarv3cHFQVVzJs
fryLi52Zo5rSZqL/aOy4WS84EYaJcE+FrjM55yBI9Tbq8cotMWGrxrV6M2InvxpIQfOmF0+Bxh2P
tepTbeR710iDK+cvwuqYMtTV1oYOsQrGVttPheSQPI4sI1Vr/LiXF+5naCru1RshpUSjbf5so5JN
2WByXxqoXROvlUK6WUbvUsMcuRy56T1NR0aZf5OxV8M/+JtuDnwgaeqHdDG2Mz231so6G8m2pdIl
hNgJEjJJCutehWlaRVao4ZA5GMp4HfncWMhVUCGqi6rUVH02iopYN2U8AXKIaRBBor6kZPUO89O2
uZUYAdQMxPDLclWPPr3rPNlMYSJuSm2Ms1dfM6DzdvGRiEX1HswOwmf0wF+lTwLXuJham2TMj6HS
rtfa16ieUJ4vE30krtOGc+Ly6UN4n9BGrkP6v1sZp/sQ+sSFPo65N+aWKG25+f3zrAqdf7fNwBQa
uge+07Ycpv/Wu2OtlzeAxbAwbIcKz9KhJttCeW4H+xVEAzKfunBPLY01LKN99ToSPr1GRSo+FTo2
PKKbAJ0Y52S5kEsDVpshrImrro4T6xVnkrtO8jv1KkmlOFPCwgwQoFLX4WVCLH/WvQHrwRAtaSqE
J+77pTet/NQh0OCfG2UfmkSTLJJvrRIc2bKQzsmkGxmncR+NfibNg6qp2sl9sAp671UFnKj1pHsj
w5DY7iQA1tPpAdj5hAdN/SbImaSEPnWFHc8fuwEprVfgJYIybyEQ0UiQWYDeyr2qvrJK0lbMTJAp
6/Xffv9JGL9MipePwrJ4AOmNe7ahL1vkv04gVjx6pW6SNpqOnrnyyyGCr+5EN2+5CKJzisI1j+rn
kZXEtyxtUSmHuBUQvUI+LzNgMKDMz5YTEBC7CGxQ8fwd0QIjz4mU5Egv6o1abBtJepdwU3b3IktJ
KphDfStT4ymYIEW7ufS+qNNja3+5z0YwPiCPzw24XiXTD1pfzk7Px7+HTs/PHiv5zQrpl/tpttFT
cCDR0HgfCfdpF3VZb8icGJfR51yqnVXbb8YR4zlS3Eju3Lb0raGiW96Ryk7b35GAbMvY7d+GpsfT
b5AdG8VVebIpkyJ4Sn7XE/dduO5mtry1Pvw1OKO8kE97s3roqWofuTe08u5zMVf+JldnfwyiP9Qv
UeKNOyVBUZeEuMi7bb3PZXoZHL3d+m63NL/SYY1XIHou0hwlnTYhEzbR/UaoG+74Pjd3d14clPCP
kZgXtuHukAZCMeB4A+FmaYCJke4Cxxh/a3RBewoNe15HbV5jHDDZVaw0ocpFCDLnjGLaivhq4vP8
h5yj8bXFk4if2n+IZEfMKgqwQ5mU49Yox13b6uNadWuMhMjd+6rre8PBr4xkH9UyeAZkT0psP+2H
hnAetMYhGYFV9TljdbrcyTJ+mDLTlkxzlxkonDLj7V5etDN5i/Mkp23uhfWDFGI8JXULLHwBsJkT
YhKlIGul+IBkKAPZBAvAjVJjZcWt9j0Dadw0WYhKEuZXVBsOos1mJHrR+uvuntKxPP0BwGa+bwYx
BOATEMaix+U5UkbMfz1HOqo1qfWcutMadoXSFTRtU9AFkRJglweVZgzFTk5CHuM2RUWTE84Knd3Y
OxIyXO5yWDYG5zBORbuNPes8pRIKhdRRpZI/9NS3OAQGpK7+AvnKS8v8Q5X162wIMqlvAV9yDOEK
Tzn6//USbC0TWd06KXRJTLha2jCKRB17QrOnNvoWH8oZl923WSeFQEIOujpt9FawOd5MXI0iqR/U
Z6suI/pce8i9i1f54d6beoPMhTF6UJeoEhEIPbzrMJJm1KWUXHSh83M1V26JLI4vyS7ghL/4cvpw
Yg7qIiMj3rgbqHzMk7oZqmj0N5EIerhvRrhtSpybWk8LvW/OkED17T8dX05CwyViFdfd2b75TRxj
jJMCr4HX/EF+84sJ3TFYU10Dp6fPtE0X77a3zg5rh/o728oOJSND7GvNhnH1l6/itv+RGSFo0+VH
6pcInC1IRTYR0v/HV1RftX6NOccJsHigaN0UQYC7A3FnT2/+n7Y8FPct3Kls3XNjntwi164WQ999
a5DvBN0cSUS1aynkMSouYd9O4WNIHDWHFGN8DhIxzcc+CJ1tzcAD4arL3CrSnzJUrhsXntJTWhX2
Bvxj/qHoQSyNohs+jJE7bIxZM/5wALfed8RwdZqYlRnT0A8z7Pc3YabV0mDzkBsfa8ziKgyjtGAk
C2hTDZD1bP7LHDiEwq4/OUVgH/xYm/eYEHvEltOwEnZQ3GIn+XZfiRkAZCuv6kFKoYrCgBfQqeyI
WWKJW7isUz6vx5wDTdZCGoNC4mBvQNsxeB8BssqjjAjkGheNg7rE0msecca7f6qJrKWz8O+aaHnh
wkX37qJ74azz7ohDHwq10aBPm8RtfqiX6iTmc15686XOCDJqHL3bC8L3zk7zgjCzM0DGuxYFXeny
bA2pPp+H5WdNhb3QjKbsKQ/rcZuM4S6xgpESNDoUUdezgMQA8Mc+2VV1Kj4O8fRkB/mTX4V7cywY
t1lD2Ox/X2g4v4j6eVGUGDrQbotG53tKltX6AlJviYHfnFn31BFH2gTDceNvKYf1jenW9ic5g2/H
W9mTAtcOZ0frnOe0lHArjPhxtCLnGdLJvBHZgHOvK/x1koE3bBaVTDQgqugs2G72oqHBR/3Z8+T0
oH7Zhifos8nHxJ7DtRbNUBg0Cus0IgRChSNZ05qAhbcs/6FUEH2HebVse31rmEOy8n136QPFSIiL
HmitHck9ZMCKrBKrXyUC95ftT+LNyY0zGCT+VUs80P6OYXLeSgvLOtZR60sx1HtGdv2PUswv1YxW
9PfvMlIx85f7SODfobh2TGhPvw5azVy6ZFQx07n3NAbaVbBRQ7gL5DYSGp6tloy5T5GbHHKAdrAI
CL/oQlBPQ+a/khzlOeAf8rSm1vKIGbVrBBwRwfQHNdxI/Gxa3/UdEFE+G154GJb/OO/8b0RJJE82
ORirdm6rl6nvhn1QEpTTOskPfQq6Q4oaYzf25fcCYPZDUKTfrZJZKoCVg6dFyZPTDLc51iPG5jap
en16Qn/4ImATbJSVodu0tFZ3IKqiJ5MQzPUUmdUnmrghY5auODrNgntBEw4fQiNQLG9DcS6d7NyS
Pf1o1ySzM0bneDV8TYXuvGLaHh8Hob/0InwiDKF6rWxA6UlUdKcsEFTFsB5JE3Hu4EHHI8QSQk+x
ZS96VQMUVsl07TXQs1HmKvgb5kf7AfIVCGroAm6ZVhdoEt4HOws/wVasnkHIPYY1MTR5XPKkLriX
cmQMjhmKuEfAVMA0iheyuLRzXUHbCDBLr/syyM80pOQXzabL7wsqcDdo2p1RR96pME2qKb/3VlJi
hdr0gLZ0kkUR/XVQkpdVbRJaRG8d736xCNND3rhHxg/GttKieu+lWQZrT5ib3g+dF8ZlziqO/fJL
4HrPs+m2f1vlA0pxQzbim8ErW2cM7Bc6RH1gLkIeRgmG1VfSWml6j35k0ETJikcltClsFApVs0hG
TfooZRVViPpwzR9YgA4xR7htreUWpEWhkzyvw+8HS1gLmHZVnE8XZ0avNNnfCbv2vFVk49ZbrA06
n8KlZAh1mLseQV2LKGvEsUqGkYHui8m43p6MZZygvuVNPpMjjT5xecvVj8Yu2BBzEZ98UdfPRdy+
KIqAQJCyqdoC7nYr6nViCLmyJ2kcDBOAlGqVNIk3rqLM++HPdnBG6fLzAib2K7bi82gCN1Ms9DTj
ASoFUunCSK8i7njVYukmlS3e1eWv4lY2NDKoLwzu8uD2zyXVohdZ0nQOPKzx97E22Gvv4oP1/wl/
aDDi3LtVReIB+7JHubWz1t36NpbiIm1457sx+SCkf07SsfoUa665BTHuPUQzLhsy6W7JYsX2jGwl
g2EMdmEbO/flWKvIDC+E9WCXzGuRsodXp2uGvW1XCSYHR/tG2w69l9pKE5NoJJqJT6pa9L2JzL+g
CC4pscxrniEIEKX7oDDsU249+h2xhh6hRHbtR8+RhpTB6kuTkUz8HHS29cmYRhyZ7s+N2tWb8EEJ
NOiAUwCLUh6MOtHQIUT1Ljac/NEuiLuLSZuHJgxXsJVt+hBOMXbv2X7W0N9/hArxoHCZdW7RqZKz
tVIuBhRb7s0RuAW7ucZtmYSk4PRV+THXq02apfXnpO6jTVkTk1oSErqOOBj+BNhnqYz2aA+TSzLN
6HAYveJt/EtLE+s5wAmE6TVCIiaPs+f03x2LJLFMijdg60ToVYLQwKnK4eYl2j6bmA/DPE0/pFUd
nqXfvSjml7q9TLyF5wzvI1yJHsLi0IML+gzCu1nde3uR5vurBYnnLpy9bgbCr75KZ+voCGA1IGXl
TpjcFvmQTMGOxFCmaeE43MzSiVZeAesK88OXxiLQC4PetPofts5ruW1l26JfhCrk8ArmKFGigvWC
kmQbOXYjfv0dgPc53nXqvsAECFEmBTa615pzzDasKXnJXnkNeLIXjncsJo+etlZrZ9CsKgFM9fMf
TW8iiKNFyHEaZ0v8mNFFjDtb7mwiN0/SzX+USdoe6zY1/N6Q7Uuvy2+j8fAQxkH4j+YTBgiu9gu+
WMLEyFr1IE1RfUnwAlaE0YVFf1dMrklo+opvAC5Ym00a/kSlVu8lqTiIvDJwGTMerU1CbSVMC37D
JKLtYkblEiAKWUXY38/GlJSvDgr4amM0+UdvKsFKndrkAq2vfRgktLnKyY/OJJy7WsW/yXsGPDm0
1Wax8hZ20m87CHQrlAfGW9AFhT9T0c+EvuK4sYAAiWQrQ+VF+6PDRAvw3SG+O6UFCdBxZYG4HXSX
3mZ4TUD+7ZUe4jkttGYTN/C6SHH8ZZLR7NsFA1dYqliKZiQHptZwv8ja4rCruHUrL8THAO6G/nbJ
jCw5KmQW6IaV3HKq8hV14tMfkxZqkm9KMlAo59fp+RMRKelQqvZkeFXDKV57gXuwhW7/dIfubUh0
vjmQm0kdTm4xVXBmaJhtWy7Eo5L14THs87c/Ajuc54R5wc9eKkAEO+KluOhmiPQzzb8n6I5qQIo0
9YZnbRbMGAqZ1ajkCzH1FyZJ8tro3lOH1XL59WSr3JVaZ0Uv5+gJA2jnMvikxhgilzVXyxDTR9rv
gqoHvSm1Rc04/9mpymkrXEGvpESZ98T7bSkTvNJZVqjElO4kltaVCzD0HJKGA+sPxfE8tBbRJiGF
rSeCMSRKYFujtohcI11l5b2wCTN0XdLQp+qslvqwpff2DTsTE60+XTWsM/sAhaNDd/ag6cTiJY2z
MantrSt3ru41sDShXsJZx6QifrcppdxJaciHrf3US0y/tAldb105+lY6/UK/4teTiXja6n1Fqjql
jBQQq2g3pFpMqyyNAOQNxbn2YBwKzdE2Yx5UftozFx4NfEh6kOXUoEkY7GuNIGucDeuwK8G3IR2I
rQuQgF3V9qT5eATDE52K36oPw12t2T0uvPKUUIOWMeU7y1QOge2sDDMg967ufQAFnq/8bFKd/jUc
9+0Qdz5yzs8sLx+KPv+ltEiEm8/QDh+LmBJyO+w9ADdKZT5glqmV+tNmiapW/a+KHL8kTB81JyRA
a4cU4tACevZY47R2dDfd0dr0k/ya0hBI8cRES5fZPS+mFXluGRoFFE5FPVwULV/nAr0c49sx83im
frIRmHs2CXXhWQkhlAc05FQLHSW9A6IGE78cHG4HPWHGU0XAK3SjJjP9Yc6HNdWV9ALE5DMSw51m
G1WZUVjH7qlm43Z0YkCUqIlNYR3BpIVrZ8AC75rESnYmirW8UJ+jfJW3ZrjR0ZrvMKGQzaMfcA/S
vp+s7inLppsG6b2yozNc1h9KUYO3CHcJ1lnkmN064qKZUjkx+raPEXBnZVBfh658GCBwQKU5eJ3H
crUiKYS0U/zS5zgd74ZMD6GqHe3U+TEa9cC9K4QPaa2ase99YsQjGGXeL9IqVoxVIPVb7k3EH4Ij
KngpmX2YqjL/NRXKjyLF78knFkw6RoJVE/WqX9fmvuuLt4G3OSre2VHrnxNEHg/ViI+VRMV8H73W
WklyrElGGUYDsnxFuBoLMtmwx/MtbfuVdCqYTOONvJq3xCAjLwnduxXlnw2V4fUocXR4FNl9ypU0
LbqZ9LqBLsBqT98LPL1qWaz7Wehko3tqjImQI5u1hIuFuyI3vsrN9Fw9Gmb17AQwNlpuJ1Pk3c2y
a/zDYIFlcM1rAgLskss08405Z55vyinEL7mTuhnBEajmCrX26QJSlGZfryM9aH2kSuGKEhrDbe/9
7gh+pyjM1ddrt67QfwKxfsuoRllPOrIUFBdMoyuoPABiKXErBE5i7KN+jkFAzAiw6tJ3ue53cGpx
rYGs0tUq3WgxtmYRynOkKOOuVNSPbmkXe+AE8H4wmmFdrK4wbfkqVa8w0m9tkXzrmqVjiBCVn4yn
VIFOxaAQrTCyD37NnGVou5dKhBn4b/srSVSIQOrJ1kg2SQAYoknuCfhOp+BqJC0faF6RpWVXD47Z
8vcfYcghR3jEtfwUevoPCJApqZHWJdDCgEsBKrlAIBG0V5HBfUEUFG/V1FkVNl2oPhhOgaOjh/UG
dUtc87jR+gnEb9e/EMiiokeNf8WRstMQN2hVcKBzcJCk4KGnTyWtgerVTkYKQgQAM4TZBFRqqFwQ
jldzBK0a+Y1V6xtVJOcIj8h8LTQkUzjRNR83BQqyqsHepdfpl1Mnb12VbzUc3CsN9eImK5PHNBuj
fWtXdyON4YQMzxpvdzO2s0EkVoDPkC2jqAZvOILsbin7pk5+W5H3jo8rW5mAEqkwrz1UAOvMxA1h
Y8EtEafg7PktaYquQgxINBRg9HtJ9cy/0y6dCJRDy3Kf4ExlVrxTJ8beKcL1ivz+nFtZjYVmW7uZ
u86YsTCLoHESwOafdLkK8A5gsiiPbqmh8TaCBJqiN2zD7FmFYBzpTXSUnKta2ciA7rh0xMZzB1iS
SgSyZmOsr5blbipqPQQngpCoo+qlnMpNmRc9HU18EJ71rZupvrFicKl0H5Wj9l03OCSl5SQHcuec
Vcsy3idbflyZter4RmPdFdVjOs4Cal8G2bpQjqoNhZSuGsJiVGhl0OdcwLFxmYz4zR7RjjADLfad
Hbe7ttYGAqOz6NjcUyu7w9YuXmxlvCcRIwvQ8Zg0BX6htDpie8XB0tJv4fXjJRv7X57NlxSMEsBf
jRM7YLsmnWAulcLe9Ja9Huk/HeE1wVWR3bRCq0X6VIJwmKXKKkmQFboRiwWH4EGSEDF/uTpZyOgx
0EsUJA0WRr3SvXTk91e0YnkzOezJNTrDwrc9pAeYvTdKQombqHGYnzlIpgxYYYtoiD/VzNV0/DLo
zCMu1ZEU9HI/xIoDIUZbkXFK071E5lqokh5iR3YcU03q01Q46dzgQ8dJBoBW3dHpyE64ataelop9
bmO4D3C0uCKtLvioAc2oXxHFQIBO5YpS0W/LCr8nT1mNZnvva/VsKTl5UgMruehlzBwSXIanXOh3
qnEMfma0w86G70rPnxCgZgc7oPWNfOXA6mxcJX2mf+qsRFw9UV56m0EYiMFRd4PiKHQwTrYNsnMq
rI94lPkmoui21dPwJgYzfEMkRi0ExKhnJ9PWLuuPnP/MlpLsFziPTcN/n86PWQG3BXqoj2KVRGfM
E1+RJMUoHZ7bgAp/V5HdWIwdX7jhnWVjea6LiE8erRVd0yuzCmc95kCnqH6TbaApq0KP27WRVqyE
i/d+KtynruuSY6OZCSWRaFiZvJurPm9S/MzrSeVbwejoXbzKjY5dHdG0Ym8a7U2XxP2hjRJnr3LZ
hiy/cUgyG7ELckeCvsNCxmfqOQxArHc2kov7oMRxdiKeaMzx+rqOuBSkJG56hnoQj+oaNQcpRZX2
1c3k45Z4Jq0n7Em2IPjbyP6QVvYlvZ58joq2duRsoeDodfk9JWmItatPfdObAYjK7K2igzmk6n4M
+32fF/Ealf/e9Ihlx09SrLXcire1KsSlicTdmlEAKA/jXVEo+taYd6ep2gACXEVBZb2w9NMupoxY
lxmJ/dLKsb40bo6Bc362sQT1gBChi01R+yUlaIHVnmEcQzJN8a401qetB8cw6OpXBTTnviNWfhdC
JH5vGmJVBtv6bMZZ7QUG4+xNanQbmPf4zfxEYYW/iywfn8wUR0NsFulmOT61j9QDB6RyqFttwBZ+
HQ2/XNhIpz5QJDUy21xZGUESGcjckwE4mhti4M2F9dIFNMEkr7GrF4y74tGuxSu+ze5NxlVxSD1a
wkRjd2+m2xCLwN3lUM7P5qJ+bnrFeZS1NO9CwPKZD08OQljd4Z61/BBcr5Z8Iub2o91EwOL66NZN
eXNNVGWNwDO64RSKbsvxKflU9IkS6H+PYNN7cGWbnj09SKkMuBrDQJWDBgRa40dGON2WjS2z350R
DXR6xD+HdL1+cKZoOv85YT4eq8HanTLn+veQAmApJjFaQa7OLLj9AXDNWAHRLvf6lMmDrToN//2R
AD3ab6zuNcQuavGlg5xaY6uOL53rFjAQZ1QJg9dX4YTnzMzbV1VCQQBLaSINJuxboy6+nKAMbbqS
ebXRjVS55LWqwkGnKt51qniMOsLRFT10PkrP2pGH1u7GMldZBYATafvJukwI+d+goEM6yFECCTrs
wsz8wMvUN4fe0I4iD5nNNj0Tq9LgEFsBnbBJVltWMZL1I5h4q8hdECipvHvCNh5DNdu1gYq9phCE
GRrjKfI89YPRkGB70RC/RILCXfdgA83HESwyGCRDRo63lt89qTzw0oJFOlziPBD5aqji6ceUNHdR
hjFFaG+bkKIUwocc+ZKH6Wc4dqZvVq68q3GZbtDg4RJ2+w6wa0dTnFl+P2vnDYW6TcIYSRkjlxc0
4cqWsEbv6loZ/Zs26R+dMoZf0bjNIaXgejYLEsySfKp/isRG/G4ov3XpXGtVH89SBTcV9FRaZBY0
1G4wimWa9J6txm7XWo1GoiLLZOd4hMXFjUJZUm2rQz24PRHslnPOomHYlpob3yxl0P3WbvSHIfLa
a2i0tU/zrngfMlBMZTdau1JW5Xur1c+WLj6att1XTqvdJxUyUVaP6dEU82cqC0C3jZNvl2fj3N2a
UHopTyAAibyuXbtd5D1zix9WoRtXr7S7TH8CPrgX4+StAiS7O7ulat7W1XaE/vzG6q525Fcjamce
Qg0So6f+EVmD7i9P0LQDsK5ZL6zXrHURTo867bddp3XuS5c2jzyvfaVK3/lKHTe3hiL1kYLOsCka
S34UGryU+QyKYc4qtTTj0uNTg103Tdv0NQhlfhtHW4Bmy5DXUugC+8HSj5ySVA/DWwku7ZHW63jJ
JxS+QlMeRSoDtAHlqznYxoPcjkneRKwpk2o/mc1d73NvvLZWmG0ryAr+5LrKLrcYqlCwn/E4K0wV
XKKp591AjSBD9nO0nTLGya5Ip/fliQLDwDgacG3JgTwr88aUlnJaNpKLTviF685zy7xbK6OkKcjY
3c+WicIp/tks5gklhnDh01NMSW7Pdsspi7Xi73nLsVbmJxrZ+WuDEBNA4EQjO/gU6BcTljkbTx9N
qt0xmW5FSW/IU+sDZiT9pzSKp65Q6y93Kn8qrtVcRyQE6zQgA96sFGYSlDm4artzv2PBh219fhyX
dsd9bH5YJVlI9y0cISEX+KWXg4ZB/vBE+EiXOKQx9KqN0bTCc7o8bOj4nSPzw6qhiUQtWRGlUz86
WV8/unK2D+jN73o+NHkWZN8qNZ5GV49OyxnLuYBo0h0KymiFqVmpNqVkWYp3+Ary1wV13+jrUlMI
IEU/d6y4o16HUhTrSmuiDyhre53Jyi+jhIThhP0rZRV6H4DGz5mKJdbsdHIZ4Je+K970sJyKE/Fa
VJl8n1quczu2mgs5K87aMHBCdRbVwhzt7HvBS6fckL4Hogx9oXkezFNcV6mE+i+GJLxXIV2y5RTA
gefMiY03EP7uhr4gOpO8Ux/GqhGr+YUQoAWvnWefVOGYLx2ZGIcUJAIB5k7xWZ1dy5CfmRXF2wBF
wUH0VHO7qLjY8/GhKIiwn1ySVBVMFpagfpcABKJtwqcCC3dcOaYcNikWn80oSj7gedNSCE4JRXlA
02s8xbUz7MPPQI27czBy0RRCKe/Upsu7NIBtetbzsjMIBLYERn64lVYfxgw585QmMQr2ku7u8nDZ
EHEXn5AL+tZg05sJtQy2GRvpBv88WnZhHe4Id06PWWXr/Uzt475m0MdISOTze7PoXlhEeKsyrAHg
F2mxIuTHYI6hAHVgCv2DtUDph6NrPCjzWgeX642uwuBTtiN4kuLJUdXIUUfPkT069YaFKl8QSTsV
HlAmDqEQ2uOy6ZMAUJQ2EAbnpTrEqSyOzkVN3ayD3GRa3ueUW+px2dA5peIzbwxrQHm8HJSOO2wB
jT3/PWV5tJy3/AQy1f+cvOz/z9PL7rIBh5luKh3iZke03SPLZ0DlMt6WIigfg35IPNaxSK/rEKsa
4GNiEedN7ZFWolntedlbji8/jzBv9G0dNcKym8DLfrRbilZZ3Lwsh/7+QJbgpa4lkLPlmGIMzyA2
oUm5DR+42jxOJYXnPDI2KgSgAxJoeAJh95LHFP+7ofvZpk79brYmTX5i/QjSfqkkTKiKmY+C/uca
1qqxBlwxEvdp/Gw6gW/OHT9R0s3AEatexbX51U9Nxsge6KcszYLnoRcGSLA52nYmZGZmxy1dYIxj
KePJuHmua71+ZvXRUi4baHnMu/EUPHnoardVMyugg6J7thE4RAFNUIwc2jo1ESE2rXImLfRnH+on
PSiTb48mqF9YCovaieAugc0bT13c7OFbJk9kg9BMYf38goHgR1xRqRya4N0E+7STQdDu4nLKfxCM
gso3zT6lJdUNWCiS0TOVdVuuRy9B2V9VutKfjo6wExgRiz0YcY9KMdX8N6fPoBTacyr0J9mMzFcl
Yboy/dCS2v6ISb4HcAyGoyorSdqv0t2tIcq3qlGPmyVkbKqt4Nigi59F3+q6ybh5/lfHk1dmdVr2
UhW0ukXZ3V7ijGY1bkiAKQTv+qHuqBhQLStv/WgXN0Da2tbtG2MVzVr+wssPhO5F29jAySzLaG4G
zg+ps2EcN2u0+577sx2L8Lt1qveGHvc9Y820HzXH2SE5z14QwL8sJ7gzdyfuy/J55HtywFAQ7sYK
gribe5dh0MPvpLGFT9nIvYU62K2uGcnOBrb03hpUkOZfYqc1l7e1hQuDaCezbJJZdIyQBvIHpQ/K
G/CSbCWyJH1xargFSdWelk2kG+NWk9mPYhgIGRvmxUxDjQ9RcKbAKEFgs3Hq2VeiQw4S8fjCfS19
9jKBi56sEK0YIQLrd2JN+vn7WfD1H8kljOZhP+W2JIZaeRmjnqshCeOfLeqZUZ+g4LtICyJN35EW
mb/0JTYEjxJZilSQehTrRsP7JpGN25TAailM+4S4OWDKkIOMmOSPyI6I4iN5axt7hviRaspxgot4
l26VXUp74tqdj7MiffZQI6AWrh5yAi3/bAayNfw4G70tvkMow1JpQbnI8WHZEE9U0keLFXRM5O9A
Dn1K0PQ+1eWjYB6AoTX76GrLu6HOQhSYO79TXSJZmzc0yPst4YTJ+u8xwMFHjLF3nHZ0gEqbNr89
tIeARGcA4yzwdJQKTlo4W49Ov6JDmoykxxVVKXcKE7tGNUEVGWa9YlU67q2mfW9mmGaUwUwHMMA8
wMjTSydZ9XfRN7cMQTl1FNflkTY/insUtbjdtHU4KE+hI4erJ5PhGtCyuC67cdc2lCuIScJz5UOU
7R8segIPIifwwAaetR67LuPvwe5ybGiU35BE82NMScsqSBVbXJHOIKwLUSVHYdWAO43GPtBZNVdc
hjANFbe9lDCwMTc03uyjrQ7hBJ5+REmLWpd7vuL0yVltW3pYQIIoVUdAJCvWqYqeGMz0puRWFaW1
7k357aVhfm3G4VeWJPELxTHWQIWExT7VXxoEvxWOo6pptWsVWM/MtF1evZwCav2WuTLqkJyCCNrf
evBoCsEANdfZ0JIYkil7DLHFpa36f2+aevroIJXUmgbPVjFrB9AOAnYxhkS+ZYZVX/48HKfAPQO5
r1qVJyDpPQPqs078508iV/hrddbwpKY9+lPV/U2oTZHD1AgQ3HTNtCsis6SMB51eUuCTZEpudIpA
QMHZKLjrj/Cret+k2b5enliOSRaifMrz08uJMlQroqDn/cDIiC6h9HBDhDPsq7DQLzoEaPqQxsB1
P+iX5ZiNQvCfR/OxPhMeTjnT2KBVNxlf5oN/zylZy6mNph7/vsCfV5lPg6g0HLWcZszfH12eXTbp
SBi112GP/5+f/fsCNG57PxjiFigb/6v/7zyd1OsmaLGkz29oOU01JgLHCaGdiNUZ/7wXNFk9AbUs
8axaeFtT1OZFkhm8Y3bzYIVKf8xplxD+qPTGyQkQW4UsffeaEdibYmh72KGmPDQ6xXzaWAAJJjs9
DqFArSpKnPQwB6ZpZtWUjDWB4mACTptXFlVOVFLfnAFiVX3LietpPeWtM2OkDEkGpWCokmDbtF13
Bb2C1n6Ij1OgBZrfQ5ukjZPHO74MI4toa9zkwa8Ow+SDCpf0tmxMLACybuuzXVs0d6L1qIcAeo26
QHLsvTau2j55juwvhidxOfXf1pB8KEiY91gDtMe0QTht4sDRcsM+Oa2JsxuuFcr6M2Nd/N62lXvU
czNZu2Nab0xviueMvzVwUKQUg3UUomw2jHbGStNF9jCzVZoKj0MpO4ff192apq5XIIl0ZuGtfc2L
9h6Qb9K2mvmaTXM0ZiO1Nyd5SQBlqrxvr0zlsTLS6cDCfqeLERmxRonUVMe1nMKSgBOAyAPyKWBS
wncIy9JNOI85KUu5MXZP9ggcsc6ok6S6q9wdYu6IazXF2qur8IXIYvOIrsZmrcyzVVPiZq6L93je
a1I4W5kXbpbn2thFnjdYcx1hQMsrjOmXbhjYwJZdfdmmjLzHZfOvfSyfDPbzM13c1se/u7aTOAQJ
zM8E5pCvDWg9q470qydgaNFTZfKGylg8gu6JnjIyg88sb/88t5wVNevJJfIiQO/2ZxMGersOWgjw
f48tj4h67s9F0//ruNfiQHGWjRIQqVzqDS2I/7xSPIQ5MzOLBAcyBejChvUt7FCexH2hAfdTYSK/
GUAON8uV19V1fCNZ4AE4ywMapeAzEm+TYXbMQyifT4Zjra2B5jYQtnJDDYQWJtgGPzSqp5iq6GEc
kl+GAykHjv4tgJ90S4YQn6SdbQMmWX4oxvFGa2+kbtlGOzxpqZ/34064VQEggO8kyIU5F6ZzoTjH
7qWqQMy2TX6qy+JhwqFyduKG7KZkEAjyiIR3ylJm6+WgOqr/PG1nCWgsJYqsg5ABBnZ+5O9meRmo
CAkYn7uKMhfYIUBV7ng74jXjnVtF0w8EB6xHHWoZNmwMkodddB4cTxKavkoAvMAwYxSIWNDPiYlG
K9RecviyO9AW3MOQJks9I9Svpvur92Pnq1WGa6SjMeEV9XR0aPLBaH5s8TBuRo1Kdhlq49tAMc6f
oKTRhCpG8ql2c/7Tq+6UDhEYTkRaLGcBebF3julgapl3YwxgKw17LoFJwZeW6mLrBYp4VQaKj9Ld
ssgbLuJrMNThfaC9fbJ6WAy5o9nv0jbItEN7csbIbr5gTF1j0ZJ7KibVDnGutw+8ZPBL6RoRvSxX
7PvSQWGSdviGE8JJC6nRgJg3eR1uRAreLWiUfw65vQYpsTh7Vl6pfj9hFa+n/lmi+ji0+GmQfnle
Qe8fcPQqY22NQINz/m6yOm026ex2q6xaOzqBClPHW7YqVi7G9/nwsuBcNpbGFJNEIBrpBulXFgEg
OyNt9bdQr4lZj0mrN/WkeaPDtRzGqMCcASBjPFPIYluxt/Ca0FPNu0g004cFRWbRLaUNIR7/53iR
m5jz/n16iuKEcmlzLJJsOqHLnU7LI2+MiHdpM7ROY34KQGb9Od4nxnDCR13FyhflSAJrjfAXJpYv
ICSobfL01e4gIUWVa2ySJAm4cSR73W2TN5H174nA+upWk7wwDkqI0XzwyyPVLgfqygMlhQ7ueT5I
IkbDkMacoRylHquoVuCSmlGdX8Kegd9kfkSNb+xA7Ll0YkOPY1EZoVvmL5dEanbScpV4lOXhlNhX
KBg5w8V+ZOpBabPEhT55qZ9ojORd1Z1Um0GMof4glNkoZ9vZg970fIlY7RCA8hnE5IdnnrgPPYmk
mE3o7lMWP+Y2mBHL1Q5xFA7nTq2G8/Jo2Qzz7p9jZU+idAATzmoGikKlTLwza/t/NgbA2HOGHY9W
aratu5qAz6wADekLO3DA7dfuI4C64IDL43cy7y3Hixy2jEZ0YJBwax2hXOaecVGdydu0LekAZV0G
e2a+YG5zOgMqTrAjLErYB4Nv6AW0/Kr9vZjEBpMP2WgmjzCU8V6PuXtKkuYHU0FcKgZr/U9YRukh
sfR3rLXZ2bIktkB95HLyukOOur5WFfXQZPEuLZEcU0I/lprtHiszeAMbVj30rqFtYuHSe+7tEuJW
SwPek1iYsYxpSNn92edUmDQrm6ZA5xFjp1agPx4ictK08Dlq1OGQK1T6En3cO7pfkiS3TiItXlmt
/tV3yXOfuDB54gSxtnIwRFmtzEo9c13sm1K/5i73tvxKWOAs6eFS7NQGSQ5msO1kk6ygQdmeDLK+
NGVmtA1XJYff3wSevhptXUOy91UyDySc8SYLMmLgF5QJkIGeSAXSwqO1njJBKNzDmDZiPZT3vgIa
OdmiZKYT/kqbUh5IrhK+JVrhyxATrD4AF4Zf5Cdu8Ukw0HpEhT/yfUpCJ/ejyL6r4eBs2rDftQRh
rDMdwHjee4eo566tQJFehUyIx5Tac08TxR3c18wqxUrN80eYJAAXY2GvjDiJ14LZETZeQNegzc5T
Av7UcxNuiYF3grVFiU8jLJAaxUNdkh/uxcVFJIbl6+Ur4O1+q2PdzQuKr0lOAIxdYVlMK1rvDTSL
2A5XUGSfSnTKaza8R4sAsaEjkmIM7Q2pd9Zrkb646lwDR8V9yUMIdUPYYgwzN6kB8MiFBX8ttXdX
yOKtouvITC1Pae2zS37ok0Qbf4l+erGrH9AmAWU2Dxgbngdsx1jAN3HttW+JkEzBUn2V54gic0cd
6BerF8srwkNF1JSB686eKBgMhc5UuQnlPowc208EU1fwEW1CM92bRAGG2NVpLKBwzSjNjAU4Rc8B
FJKT09CQLL3KehPGZYHU1dHcpyxuz2pC9b9r8rWsWda7Sn9rpXgxwrJe1ekAniqlF0DHCy0rrYiT
FgC2BbGdxyI71pH50wnhTTMlJ96xxpeOVnknIhCj7S9K4IcBYkE4qJeiDH6rNGn8kvY/MV7DRmhU
dQA7QXWjURzD/ELOl2orxNKDSuhwCv2vxhnQU7PoUX1XJTJ81RzvcjCaE+Ur37TFymYy6/PREO4D
o4VJcP/aRJ5CtHayJ/hEuSYGlTfLn9G0tTOeG4Eps3W5IceKQIXaKQny4vDWuJ6yNZAPQvDjjtQa
3d6QknaYS8g8sobyif9H7D2Xo2evqrob113Meshx0YQlYq+HU/Mw2gCoQN0PtBkOWueRpm5Gz5TJ
6P2a2zJCCtOBnxsVupBgzjI/MeXHzHU0huRqT7Z1UuAo9oj2zkUxxxP26FIqFIGBBVKEcA1gMUqw
ZiJ4Z/l7DawxOYx9255btR6PQeytRFmwAidS94x1BZZa4h2wcX7iDMXSO8yoRUSOScxKn8wBYh6C
tthmqtPtLFP7KmiuXLyeNzSB3t6mJKbfmdnGKjIubyto9PhRLZSTM2nXicH4IaYNGGS+11JNlUpW
3rKkKR7oAq5IZt0UNCIeshJvjtZMyiWgy1ZUkmziobXWrmSG10h9wiiZfNIulBerHsTWVOaM9Wh8
kTZVHSMnQXJ4NrgsZsHmeI7zcjoPSdS0lE3/s7886qZUWZPZqPx5olfQL0sjqeEpSm1NAhthCJM4
aEa8E00zrdF+ANEUhPAhvL0GDBVnF/K5TanrqLQ2FinP3GmUcA45YgF0t6QFpB0FY9qheqjdR3TK
VevGPmM8efYmxQcT/WjmHIJUpT3PvX4zcjPyNa/GGkVjFcbftoy9uUFjI1bCuCCcrdv13tGEkrI4
CorG/QZvwlVNEKAfVOnKRt64zqpAYQwIApglIyKMfq6PpTVdqyZO4C2Um6ZIChghTfPo6ZmxDoLG
XCtwEYiwyB5LRE7IKYS4Ttr00MSN5YcDIIBCUcyz7oIZVULKvA0QzpgxULVhWzO874ypwcaj8VUn
gbNT+X7Qp0KY3tIpQ8e9MyO597SxumQdzjnwyRi1kGWJnG9yPTPCAkdrHoJEXEbO2qeztiPPYtzr
breuGPcn6uBI0wU8QrxZmsg8hsiQwRdlZGaSCKIh17Zb612gHURb05Zbr0Pm09JB+FOrIWmn2zQ1
a4RalfWZYMr6rKvBN6YpdBJGyFotMu8RKWI7WkkoQLmb0tezGUwYQ1Lk2wrzoAkRkMyPBPMQu834
2aFHz5XiG8ewujUmG8d+iA6UOjlCXyJn8Y0fS++jotW4pULBR5bp6GxZLh1bpfoZBLnDmsSTdLc8
7zpZxa9W6y8jhf0b1XpEnIib/BbW7zoPhuxDSuvJrceEkHCXP43RGE8Mas2qCLRsH4Hluhms20LP
foyt6mZGDQiNQFcgECHjASpCvV2FEDsKYifmPbvp6wc5gBirdL4FTQjqsFMEuvDIQb1UY6d0HIAN
MmQ5lEW7Wh8f2jIzLsumaTrjojRVtWo1L99gHfrnCZtWGz2B+cTRrLaBwyx3Ofnvzy6PjJpCamJA
cPz/fjQiSw3helGu29YyLviZUMf+/cVOp19rW4LknX/4X7+Sb7tOiJu9FnX4Ky6K/v+YOq/lxpGm
2z4RIuAK5pYECXqRst19g2hpNPC+YJ/+X4DOF3NuMKI0LUMAhazMvdfeUTDsQqjnf8kQSjc6Ao1f
0i3puYG6oVvRO9tRH8xnDI7xTovM/K73utx3s0p/JYQ8Qtj9Istq35DEj2dV3UCSw88z2R9DbDus
dzk9nUndBAWzPnwSN/RAFB9a1DxF3AaSsKZTbeYuZz/Lf+cFqAaBBvGs1wkNLJKa22yviWh+mdSM
7owcxKmu1DMuOPepGlT9lSGtilC2UU7ry8pyXQ8HZOSvL2tLAYva4GpDOzAe1EXwGWIevVhN/s18
fnilC68/i9wvo+cpdbLXYTlUVvqv0yo9qUq8ag1V7lJNzfa2CB81fKHcanNafP2/RpQcO9C/26wO
M7Bl/8B7Y6RWLb6CuCA6QQ6qp3Ty3taDfbI0Wr5loz0UksUzYHQ7aDzZxqrb/J5cgY0VnuPGo08Y
jPOIQnK76kJZaPBYpKKmPcxZ8RkO2BDSpOr9sqc46xt/iXYNa/3PoDUl+3Rum0Gat6yS+8yGgEZi
YLsJ88rP+70Get9prb8OdsGNZYfvdkBNSfYAcsaA8TRayboi/yi3xe/SBYLYOAdDj7qnLJTDmwgR
LNsMMdH3R35mz4e5S6E2l4Pu1RXmgWag9A8oej9I/7mbyoI20pGhl9fCzJ+ZFD3lXeOPc82+uT8k
Xe0lOJTKdD5JLfqw2uCPplEBaaVyLEuSsNvhRq44iDE0zORbbRq8IblR7nH13hPCG5kEP6C9vdVu
eW/C55nmaQtvcTuTIdzZMXn1ZfvkhNlD108dtzPkjH8J1Tty+j47CuS8MZpN6bKWtCRv2u2hoAOU
DQbmhju23b1aKaesIQFoftaK2WMadbQDD88wNJYR99nEcDwNUEpF/QPlCPUArXrJSZz1i/KM4hXF
Ht6TNCf3ph2yizGxNVCvcR5Vm9KpDolu/a0lY/FefSmHKt8wVkKM21tAjIs9gfW3se3vNR1JN5v/
hDK4zF/5ULFbEL+F8Uyq9sGKSSKsS4tbTmNjpW3NER2RLUFlWc0m790vdb4iVz/Wmf6G1Piji8nx
xNyyL3PEc132OxTmXevHE+Ptd5MFc9mcIPK5xPEyt6v3gKJ3Nb46R2nvULstEmwr93mQm7ArLpVi
Pyzbvdu6cqSXsqBY6U+KJ5UYmL6aSvrII1M4Sz7h83DG6lEAHXWH8SU2aVGoE968gFK+3meTch9Y
+k3Vpy+NN9KecS5kpyGu3gZqrqAJduciM7/huJ24yU89WF04rU9qwpQqgiaO84lBdZz/KimcEVe9
9FlNydWz03c0HjWDenRSWgGtIv7UJqMFE0gvWjFv1GoeL4wrF+lzRLvMrtV3u2BkLJdm4PJ+0QVq
Nxm31aZUzX8wPMMv+VvkRPHUBaI3i9WHwfJOWYLcRokinzJ3kO0A67L9O6nuMdfinaACHOLAA6tF
esBoodaisklYE1OrPVVYbXP27WGm+Sylu8TV7wOYYAE3BTZesZEp7pMwODl/htE6MgRQrPl5dvPP
1hzfx1AcUcFtUyBp42ReMSzuKkbgYcfoi3QyTqbnis5HvruPJ0gXhHMwGPII+DrkEw7mQQXwNj5U
m+76ENEyMbBxd688RIhuCICK/WFCO5PswK411iGopfPB6ZNPLIA7ckJvdstX7UogWKHxiuWJ5Xz2
ysjaNV32xG1OqiYLV8Y4LSY1s0iumRo/bC4X2BDe2MF9D91f/QiwNGb7WpT3Q6duhNEcR6O/dLV5
1DTlUOrJxXau7J6OAjTI1k4XKrL8W1i5cdb0fyrlj0ApeKg01sam1zxdJ2Ze+5K69lk7KXsnvJVz
tkch+ixEC414wnTZ92fXyn4zrUBkaYQI96PraKmv1Nl7AiP9uiV1e9BQ/MfK+Hvu8HbpaI1oGv9C
eBRywxafyNGPlcVNWzdoL21m4waCaMJMFqEhJtCNLd5tHaVGSML8EM+vnVN+ogzT8KjMVAR5Kn9P
Yjo1WMJKtzyLL2xE+7AabhoPJpxfeRbhpOC+HBWJ8uhSFiMjBcUzZQklKx1+TfWMJrSEpO7e8NHc
BWnsXK2L5CTx9TE+I2fZO0Qfh+E+H+abFZgxVrKUExGdCikuao0bwQ55SIA9iLsNg4xX8tHYeTKt
HJyvaI4+jDC5zS6d1/HfgkppJtRFNh/IKrpzEYbfehDs0zEdNpYWwiccb6Lfd8CAitFCG8H1Jmlt
9HWHQaC+mmxfHUXDyJ/v5lvVowq3UEkgDyYii1tF0KAQKUG/bATPWj/8ZcuC0ESTOzkHpSej5G6W
ymkwCLOA1Lc8bdQ0+KUp0nNyrDG2+j6ZOI5sOndWZpQbni2+xbQ21FNscErzq28zb7JfkWs91FFz
4Ss9pb34NEg1Ez2wBMkVW0Upvo/md5kFj8SihECjsTNaFTEBov9ZR8dk5u2fGFZlhSIOX3+20/FI
KzztKnfc0Dg4gpEpZuOvSVK5NTTYKVv7uaThoo0o71QZ/9KzkdRtHu/bQtK4MsV9NIffiAHoFtI6
i/T2eTK1X6K4sAl2Nli6Q9wn+cGYuZp6miIxw267TG+mJe4II3ZlMZwRrmFflySm0OnVSxqD4Jc+
Ex+2gt9Q2VJXVX8UJ/31ANkL11zR2HYhPwTGYnqtyYPLcbK/Kf5OemU37KnvTVH8Owfx3Ykz2kkz
7afOsN7MBptzAYqlbs1mY8NzKOJbrDI17NknNqW7a8ZRO5Ru6E2Ekfkic3y2KYHnSv2mFyYkMJHS
a0y/i6h9U+09dI6ITg0FFU6amxobMU6K2bcs9a9ahbsi03eoDbcxdhlBMR4yrQjSjaXoXkj9KX8L
GPYChaIx0EhJkUZDWJj6eqcRoNgP/RZDggGBLUirvTKpu3aM/DZu913CsBVjVGqHkKDSPdJhM9un
fNuEbzQr885oIi9qs12np/u0SRZEkZebtMSnbRuh5tcYhsOsbxm7p8Jm4tH4bZujApdIWQqfbnVK
mmhn8oBtKw/1H3GMmoeF1zdM0nsyeehsY9cSS9OmsGd1H63rXisDP7I/C/ZOIJuOFrLosRyOekH8
kTHvo/iNn31JW37ppN+ryrSbxvDByniaSv7uEr7hYPmBZviSpotNQ6sdpv3oILaN7X2VlPuQvW8F
B1/ncdY6nlFOu7Qcj6D3DhnO3Z42Rp5oj46frhkmcaMQ5+KJQHrc641yaAXynRamL+BMHh8B2nSa
wscw7Rnz09yRwG95gpeGvRtSNrxjfGCWsFNLE8FovAurW88UJBiSo1Td/Thrx2BpNOAdCHFvsM3b
Z4BakRugt1DRgHMCGTeGfAd48RpU/sIa9rEeHytHnAerQiLW+5otPTOZ9kpsbQtYIlEBwpALfKIR
1dA1sOsn2Pv+WMMOtdUd9qb9hPZCsFeGsu+1rU1T2IYpZO3GZjyAz9g3OoKK0vFLIoWUwNkl+bYS
8wIF3pmkDSS0WOzkFuftbgaUUuoWKmP7oHTQxBKd/2JMJhS0QCJFexpD87wzVTZgGdzJMKZWX6JR
B/Qe6osDyGj5emkr3rMSlx6gVaw5x0zB8JxNXqVk1zSwj2zg/NIilFrMr2HnLVZuzTir0jgsJtxF
NdV7y+9jR8mBoSJJlZMXdaafVuXRBGqSSoT5AKtDAj7YoJ96O4NoG0Nh2xaGfpCk/pR9yY6hPYdm
fkl781xW8SHEuQL686tkb6Vx8Ubq5HdC+FY2etSMSzzCBHaydXaponpxGN1aerXQHYj9Ug+Oa3i1
cswBp6niK00nL61IF1LEKQUNPMbOkfvXG9RDqzSnBU6b8u44I2Wds0mNf8ZF05J1+4KqsxwsL8Wo
q4vyoy3bC+7msP4zAvQrOG+Gqu3yWdkhQccxpcAwFpxTt/EXwwY98lm0nPQOn7daIn5YD7goD0qZ
Mejq0c0uSP9E5tFxjXd08ij0mXH9Ye5hwpuo1B2kGJv9NflZkhnqVSLJc5A6QakLEBMn9rUR0/PQ
9r8ZGuGwKZvxuhJXf7CrmtivEA6pzNElwykCQbj6NQyHpqPLn6H2X3OwJJOa8yzQeXRVZsNvBDoZ
4ajCH1DQWiW+nb3u1DxMLGqbOGi0U2MU820sznr+F90eprKSkPh+CtKTyOZPzIXTH5r1ypMTuaWn
qUAQCPrAb0IP4JhHChsdOXyWQDGScNwwsr1FC1Q3WQ5ryCNeE6yvC04VnGfNeu+qFxXAwMXsw496
qIw3QVsbobLjaXpIrp5JVttKu125t+tLEynjUih+yRaY2pqWkWnTqzDnhrFVphZ7S14ZhUKQXt+F
NWKM7usMz9T9B1RZeglHK+UaApiW0fZnx9PnFzOO1BPAR5fHRUdHJo98is1xr7BKeSuWBlZ9dGCB
2q1ozKIowhNIBwrwMi62rD7gSjXoBStb3IZTQmt/Qfmj7+GRY96D5Y9VnBy0LS3G1s5IHFmoPm2k
pmhVg9RnC/5UKexvcCN0PmZEk6WCIX5Ay/7ne2V6Ynq5W2/Z4mM8kGNA7cABxzE67J5hPEt1BsiG
LHBgyQpM3v8diqGbsBRnY/qRDWziS5mv5uz0JcxhyEzdQYZdfTaNPlsedi3DalenBRF0zjZTIoqV
hZk+SLt9KlSe+j+/0NRTikfyFGjTd5RX4pZgvOwdrE1LzyY6SgJhVrjhygP+j3Uoa4kFx2pHeBC2
RuOhJ2uDULCj7jbd088bMzbOt7DfnA523WQqCZUMB/PBrr6/6ll4gEYSnNfDmlxZ2PHfMZ7FXmoL
/ShevqrfVJp5N2EhPlkP0mSZYPZyWl/Vi4CpKqybief0sPJilAVMVKHr9IM2/CszvTa8xw/5Ipq0
37Vrlzyv4+iqzarCMCw12Tvxk5r1h/73K/28djp1SVwew/36lfV3GgP7MQ4IpMaZMc+9n6g6wqp1
9lEipxuG2u/esZvDNBjLpFRFLW/AmLz2rqrsLOSItxUfVtfZczNG/XF9ZYXmV1TXA44+OWIYNGqv
WZhYvWm+NVMdHOJ4ci+9Vf+Tkzfnr6/Wg9Bk3Xjrh1jKa08tm23nTFgDksr4mMyePJNR9x0R9g9T
fwzNqN9cwagVGBF4SHVkQ6FXNU7LcBOEtPHXz/O7H9UAq+BI21qbkukp6hskqOjb1/d3fae5NtnF
6ggRcTdg47X0Zj8FhEDgdzdREC2HwQyZUchEoPRCBoNrOJBeVOsGwHlcC+uhHrAq6KhLvTyBAK5p
BmtAUNMLz2eZeBaAF5hXjaCcaePnMg1f0yJ6VWS0h7SsH3p64T7yW/yX1cL0WRafJkV8Zff04ch1
40aFl3pYvjcKnf4YuD2DH3c80GKI3xpiElk82vtPgg+J3g3WHdpDHW/Onalosjchf22a5Y+PA7T0
TvIZL2d6Jjb6FrDG3jBs+1WpgYucEQ1UfajgbgDgbwTAc50OUOXSjtXHxLwyvTGupjr+szjw6ZsN
r5HEiGpRqh+6AY5Ao9s0lqv1qiTbNSChtOtp4cOzm1pj8CuiViVodxYMfFQkX0XvQWQ6CN+TZ8h9
p06bp1Ns5Fz2dZGjn08Im+7Tp5gN+1Eshl9jOQx1yDY7qYnpFNAnPTDqWE6XysZVC1gFJa7vceaH
GCmx0P/BvIeceNYUMVFrROc1+NMptshyotHXXLLJABtukdTZ5x9ClqVn8OSbjj1HU9BXU4fgte0s
0oG0aURMHMN+WwIou6m3DjLOP1wEyurCwzN0xrBEVmfvBITe6DA11hxfsUnX14KL/NpiuzqnEmlK
W6rllZ4Lmeo0VDe5W13qCFweCZ+qv+joLlW3T2Op01pBcmpH3Kqm0Uh6RPoY7fAbuNgrspxTjvzv
ZNWKs+zx66/W6wz0D/bKAHJSBP9OY/5bT+BTwKEnT4kMQU81s/2UdSN/es7b5quFWZyrtnLfOqe6
WBqhFzZbpNBQe1+3DfUgEUB6gwssigDH1Gv6zEBrajm+qmlyW4x4VRPZq594N+68XQm9N5TBSnqP
IRzOYfvkmu0jVEV3QrLVIyUy0cstLwse0VedFplNBaRW92kY7ePyGyfVLpqaCDEa/AO9NulLGskL
jxvUdq1USmZOre07XqmX9pEQI+caL098QzFoeFOboYh28LpnMjylUHkGUBfnpmCuzvZo6WxxlWTO
X8cuv6fWbf31fHRZVh56eFm0NpPoCGKxOyQtp0BH3tIGKJPXsxhpDUOYpTk1JZ/aIKnjl28XJsAQ
jSrqr1yNJNUAwD/pKm4PBA/Z5edkkRlYnOogrI5zMOzHIT2FqRMcxYo+J3EEai5QCPJsl9n1/D/c
7vpR60rGggwcdb0fNmqrEFrVpHl9KqVxWsuV9VAtYzqClj7Mbrmy3dj19V6+lEjMcO4XNEBrx3rE
eWBsRN7JQ4HwK2AuA+OvmI62yhRxLVfMzMWNyUgjoxjc6iuer9dMRqqTb2d2graM0DGttlIMk0Aq
K9v6TnApYmkDpwXLNl9qhMEKnJM5hGDCpueg0j6msUme1IrYDmeKliuMYDcZToRjhP1hBV45pa39
gbq7uRmGXsMYt6N9JekkEYd06jpCvk0bxDWWXhSMjg77JwriZ2lSVzKjQL+Nu25OD7BiEb/m9/Ww
MvoXycJyjbp6/JVpGloCIvl8rJ/Trc6c/Lguwj8Lqpq6AJYy9CLrejoC61P0AVnd0Ew/1/Mg3JxQ
FhfPtz60Tz/1V11/KxLHlNKqxtVdDggQi4vdK/19gMLtr0vDD4etshCWoTYx7lMe8+eUcENqvTTv
6+fyfNKPKeF1lVPfV+xBi3wJltGyDCoVgTYaUYttk960RhjgkbEs5VlmPbumDaQgFsWpIR3lOQgQ
B7DG3SMmbITi1NlBy3L9FmKdwk/rGh/h1BGjE/6quTleekASOSFx+yxD6i+Y9+y6BDhHSpfVm5Hx
+dqU/h7NsjuuyQwpc+nDuC0m9xNNWPiiFkP8sJIS+WGAG9QBUNPlwF43IUmKV0CB1nkiFZeESxdY
BS1KxAPxXiSKe10/5wIZvI5JZhzKSLyu5VsEf5vNOIU1oIJDwjJSO+iZ1tPWxBladIu2INv6sjnl
aRvcLAC9N+x6C+40cvRfpNSTULSUMCGIHjVI8uMaDKJSVu7NpEGcbfZDtBNz0WIBZ0DRkyz1v082
dHh0P+5TACDryiWWzzQKWWsCY8djBTzLhCGliJBmMRJEupKVofdTeU8ImMbA0c629bouQeuhiy13
O9YMwOKJ5PktxISjtHT71JDrSupVQzPOppFi5w3SETybr434wtEjd/28qDMW4jtEP/Xap+l2jfeC
GJtujBlIr1iMUcf1x6xfAWqbI2c8dTq2rE0NHY8HbR2ctJjR21hBlydM/EWt+vKsx4l5t6X2HcWM
EA6DuQQ/s8W4oyHGoU+s8MJno7QBx+gErS+k/jxoY+CbE4L6lZUPp6k7stUgfH3IE5X5YWke6Qs9
1uIjFlipeiI8d1EtTiG+uD9pqXRMv4bikdPw2M8EAZ/VJc0OeS5TiWX5ksPQ7EO0QXj+6g7ZEnye
eULI47jh5FlpVns5BRCtpzp770acwwTJ2nddoDXTR5doTqezgJ3AYyECFCZtBLNFfMZLCIJktHDE
JvqEEDi+rcuDWUVf68mLGlq/MjLDPYWoe1fSX01aMvi0KIZlJs9M5d+B2bCDCOu70BXzruv/xjMg
lWWxnGjJi2zNr1h+4ULPtHMNMAREIH04ayjocvXvK2XPTrTzpA8ZHq4YIroavBrLuw3cd1tx2Vpx
qN2tufokOL25WKqb7dc8Yi4OiDnLc209wM1uNrJNYqJtre6VWL/HHFWdb9bmeIfps9dL7W4nOGl/
zs/YIJDOLfiKFbQnoUWwXpWuuUQxQDxdoh0tbBIuyC3bUJVn7wRuxm9DPc8EHfTvpB8nr5o68L8T
7KoP2AiKtPRwkyiPMPqKll+VeJD8FCXVGQeEejPnTPG0SCNUa6Y0NUiqXDneo13irNLCa9m3CeMO
4byH6fBAwTI/R4nw8tCN/7JodKX6sm6CCbhw6PLkKuFWaBRRG01/LFXLaMzFxRkYNOF6ZurZ5pC9
hybxEuU71a3228BAhUmFSZnSHFwrFfTyneYyWs2barjlbQa8eMAR9mHU+YcRu163ECMVBJibJCEe
OAiZqbdoANhLc3Bqjaen0T7iZW1bFzjcGM1O0k3YamhIryFhcIdxGGl6K0Qj55TCID3zfcO+t9W4
CwikjDw05CceeWLAKNL/mdEhHHRNS57Au6L0I8pofVV0TXQysN5mMAhuTiJplQn7PrrS5hEXYOEv
A/Uzj0zcH0N+aaU0X+Rrn40hMJm6uNtVsk0lpBr9ZU2EbWkrXvueJXj9h21uw3Wlc/+UWxFAB51T
UUezegtq8vYyp0ejB/nBC3Xlt6L2UEvCX5GqccI1fDk5OJ4DBPbgaFWBdowcq+CvBX+/HrSCqVwx
ZWEFWoDYX8ApL3lBjDrqGeu5LcmrJePY8Yvl+YWi9RQ4ZJnA2Pkq6zh+c9zUuVcJ+TPLq4Q4b6o6
SjQegsz2IvEOnnMZlovf66vCqQxooE4LwpwvCs2Kt3VFr801C9wviI5C8qL+v5VWxQiPUXk8rtkf
bjN/dqC9MuM7i7rnskN1NFZf5sK/pu6AocMw5dLP0GvYumINw8x9qCbAxvTp6ONTNUcTNrI1HnFm
HETa2LGOBx1pYZd4opeE/4pIeXa5W9d6R4bNH3dyjecWMMbOZca2W19metHCPWXKB9DJ9WM3/8hU
517n9XTlvhCv4+x+JlPaXLu0inYT5GnfahxOHk6K84Ra+GDKpCB7LjROop9ekZTkTK3ZGeF9XTBC
MQPwMLu08djurLDALjP3pd/0b82YVRfwBWd4Mo2fLu2gSXyxJPDsyXA85aGS3WL0Ff2o9LdGcw8C
pPqBpzdDP0HzXcTRa5CI/JFmxi8xEKwezHZ4VBV7+nAi5k4OU+dAn5rtGv0QmFK/0CMDt6r0BzMx
9M0cTKjhxMQ/Sg6NLnfMZNDpR/4w9CQFzO03v7DzwECZ+3WUlrtYIHldF/DQ1tVPJrQ2XGoLOjRd
YaTAKujuTM/rI4szTcYpTy8zNiHfSCRq5ZbI3ETTy71O/+2Q60pJf7ptUYugmgUIHJ9YDGtAEXl8
ohQaaRk8JYL4IrKtjziKYs9qYuMDvTFu1KVQ7J3YempadMCMXb7Lqj9krezvc5oDNO6Yp7CtsreN
ktVHfUiY7GTGrYuiszFTY6/XhWaBJQ6W1h2Q210zC3HWaGcjdI6ew+g7sRLdL9Wg8HXePPx74Gkg
VMfbXBf/tuVUEtJRNIc5UMVZL6Z3UxrZowATs9eg84DfMc9jCJ6/oAFshjqPhwCcZBfkqFsM82FU
dooeCrpdbJh/KSyaSzE37WX9SLGSnkGDqm9tghi9JMPY6C62ckS3+KHVJ/7trLHriwLQt1E1zzdT
XkzlA8rezpkr/boWwpbdY8Gj76wvmzZj2Y46Y5pAAqYfpNrF/NbqlGc/S4cpeFND6HPMTsIPhy7C
pgh1Zmm5+r02LK22PnT4e+kn18wbpXSeBiocOSB0CSxOSSsUfxjhQjTDnHhVDAhoTJSypx/bOics
PF3m1h9AW40TfK67IYGbr+DvYYGE55reoGofnS11ortxkBDdBkDqu17Ng20hWtA0ZUf0joy67cC+
pt0P+qDu112FQWrpfu5EgpJySM6EnyRst5ks0hn9Sagb07TfcY98d5P7tZLgjRbIWK5SSM72zXSD
99IheyRU7YSgYfsWg/rekXdcAhkcozNCk/93ILkgZqoSfhZFCqkS2tu9wK+CF6FPYUdSH8Q5PeyC
gZEnalS2a23MJoZ+QwUKHxb9IR1wMbrEVzID6XnCyew5Jl1TdUDsr8/bMW/+QarfPxmjhka6NQO/
CyG8i6ZDW93ALkg6HRpeQEHnDQppFS7DqK1eGM1TBhqEQQYZVY57QYDKc06vkqTdOSXKBTJ1WioY
FuymLftD2I0XqYgLIwTKbqN/Dmv7tUE0Dh/PufT4LyOP7bFAzmkdzPorNW0gmW6JJ5RVU0MOP6Je
ydnLqpaAQ9DrI0iPRzSMzOma/kHt97H2DCx8twdz6F8cxEADZ/duVM7wnOqKP9uu+k4R33oyG9iz
umSNrQeMsg7kQRIBLcfwzSzRXgXdqZO5lG9NUR6IMS139Yx5Q9PjF52a/VhLXKjYlOTPPcDVw9qu
GtZ2/Y5GSuyZM+nfP+0CfSx/ZXFPHT0WI2DfuQCoiMxGl9bwXtTRvWKwe9LLFBYkZd4uSFQmGVWM
t3AuzwQF/e3tBXBZ58skswuOsWiBZunNcyJlfA8bzE/LFrTKaPpJOgwbZWhg0zrYgWtFYYpqsREP
lDA+0W/QHppU+VzVXF0LGzOsue1a6PWlI48WlP9mbMQL3l4Um7GxGbti2utN++kW5Ac02C/ankyq
BHAFA9RquLaGQ3vINsUBWifjhrzZMRsJ/gCx/IyofDSNEYkblh9sNr8zHrWbaZ6N0xSPxi1MjLsp
4/aUaomzq012BjDeEOcu5e5cdxdaxcZbHSjWLckeKI67DZFZyp3oYHFuFIS4WoWVp6hIItHJUbxZ
ZJ05lniTmjP3WD+KFy3XUy+y+/hXarPJBhjonByJ03cCAUqGe7n9aSZFOVpw4dCs0htSCoPShdic
JeHRdZlnR323uDhwZcyD9sVwNX/VFKW8dqFw/LAuhqMoEImkpDtGalTcgeIgFYlxTUsN17TJczVA
tedo5R+9yOPnn5+JEG+nli4cVPi+5wjWxBP1d/q2oBL1sriulTI5M+AixyL1+syLR8QLioqVc93d
lEUjd4qhEsm+9DLtWEGNx7bMW1+2nfmUduk/Vg6o07EV6yrnVj6QUv7rHmtP6ZekI8aB7/pK/oZQ
hL3B/AAsDQph+QAUNIET80WmhnLVSsOdkUcwFpKRBXmOHWP4aS978vV2CPM6g7+wNOaMssBmkbr2
W5Grf7DDWv+gf4ESJZxXe2rFHtnkdPvZTSb0sxsw2DAl7WGTC9h9yBU6/WMuVJIIQVY859l47EKq
MxEMv9arU4tSpkxkSPrrmp3KtqG0naqfl3BH6VNW4LGJJ4Nhj2GHd+fVSIKd2WFST53hg++ZEHXW
0O9nvTxFcfKXbAoJWzXT9tGyN1eXgDYKf7kRrih9eJtzezPNmD016QhuEV0b9qRPtRHTQbPGf5JK
F2ekodFL6lbDiUc5zRnlOe6i5gt2GOFUQ/M18cFACNu2jQGcFMQqE6iOz1yx5N61SOcqxnljCGm8
MbhFL2epfE6RI+CmwdM69mVIstZ2hZDs/GZ891tnmLWzZtKfWD/iLSS1JS4+a1YBOiAoQv6bGQ9p
UWHBggCk1mL0JpFj+W/IxYjCFe0XEQmslIxaQMo3KUqsIsUhu7Tg1u5bMqLK2bTmPGJ7yXvM5MSl
OEVrHRQwr+eJVGww94Lm80TnvFTMlw6M7q7BjorIValpeA3Pa1RxJWrJoCNrDslUYbHUVLAIqW2c
zWDMDxN2AUjqzGYttu/rrVlVTbFoVUjWUkV/gRkFj4xH8HCpIINrlnVuSZ7vQlU7/3d1rYOSuaWI
q5wYVGQZsDiZGZc5rPEtPjDiWquqk5s4Gb8Hi5Vn3T1TKzob9la136UaKa1YfLzIfQGoZXzFrwiW
xD8OZqmYFAOhJ5bvpMJ8seB7nPVKwo1eMmCgEJd7VOQuHjfM3Ng1kKquMzhwTEctqb6xfjavqqpt
mSU5j/UVj5sZaANwvPUliaDRHoCVukME1wPfpvkDjKh9YB0RB2HRlg5FQlIr5FULIkxnAKSyCAv5
37Nt/YgZO3aAdUEcST1cO1Nrj4qKUl66ofr51Pr5FBHVVnY9eQyWYp//O1hphUK+rT8oqyP+YF6t
X+zUv2L+vRYuahGCR3eVBKeQGZzWHSr+6PjcoARdt6og8fDIUqd7OhTmSxEQG5v2afFSlT3NeC4E
ooPJud6uI6//DnHaelkE+F+o1GtQeDedqse/iNTq962KKT2Vuvk0trrAvxB/4fUjf54b8JYZhh9I
pyeqDoMhO5PlXANtjmB7RPoustSnFJzjhzo47RGAoodce0I3TfDYLMfmnkSjfOrj+3+fWT89D1il
ypEHYzfBITBi5miNxpaDiQiiZoOcVWvo1L1ZuWSmoc3yUiFBRNgIAgx8PB6cHyiPZQJRrhu0/El7
MEtt+V0ot5vlo8au8yfrJS1M+0raKTa+UvcKjMcoXlAe0yQzr5EC3CaxrPlPaVEfh6INToYSaNCT
0QusCgnyZlIeCVle07+xZX3Q2HmT4mY3DxzSxX7Mw8TjUkPEkoTSn5fQ964LqRuiAKzSclk3ZWR6
VkTiOl1C8dKaXDO1GX66b+utYhJFou1ZxEN06gSaKkVePhxRbUsBEX19YkqHCW9pg5cjZgRf5pBc
lcGVD00p63dW+wlO52Zs6QSYgiz6StDNA9ID5MtSBYP4cqwYH/bORU+JOGQr5BBg/7+XcQU9lrgA
bQt7iVCd9RaXZNUc125+zV99giF1A2XWXNpkrC6I/Och8csEhGRJPAzNk4GTHkWZRj+VFLx142a7
Y//XLlVKeeneRqPDGb4sNt2y+HQWati+JdY9CCyQq7WFV1WUNiNMkTzj4YIgKks067yy6gCcZ3he
l6p2/RbLIaMFiJcNzuT6hYnJCeZZNfr+P67OY8dxpF2iT0SA3mzlbXm/IdrSm6Qnn/6eTPWdAv6N
IGl6ZqpLYvIzEScmi+OJ2UK36aoy5T8rb4glpkhOba70wQ8xvDsl9jG/e/PNvmB3gm2rqawnmMAM
gtIFPXgTZtupBRLrLv0lcxj65B7buYWpFaUFC0tjoM1v2z69q9hd4u7EGwwbiLIL0ER8b4YFLV/c
QsFG9/k9Bs+T5bPqPoXNb5AM5/Gqz/UXKqXpnKdOdw37kDFchpSM4QDZWo1OITF3b1HMKCka7tKp
Kl50U0cIkUAqp9uD++8Y90mip08CpUhQzI99OucHwp9YfycmqjbarmvltenJiFyxDaLWvLfN4T0e
UxwvxVBf+yJ7dj1rQQP4lMpFDnNEcV/eI44O+CszA0Dhfb5ppmSZVMG9vizeZ2ci5nI6Mp9idYo6
lvjh4XhvYjJb8XuZr1OKPN4yW5zmdfUqx4mVF00vrAeH9dwaP1GIoBdRB9WERGhCtE5sE9dufBX9
M/UVrMbFPqZD+IeE0eTWYYaE6QCxQ5UfcXNRiq8oRX0MYce+Lt0A+C1jnaDNPiYytqGli3zB79Jk
by8i4kexn/8VXOzNilYiOuQf43bb7cqG7TkIzul6O/BLw8sep3SpjyYppqswr8hwlQwDNbOuMVmv
izJLyEfmPVP+leeFtedoOP5OTfC1AkNZrM3U0DLdNeCIbTpX36dNfwujU40ntX6BbarWtoGOOG5E
7/9kRAwlwLFA7PBAuwuz+JlXGoT8nmFXiE50kLlAyxJBMyySbmvLrmlpY/OsnuV5v7CtKvWNYLty
GRhbJFZ36AyXq8BwEuMwII0u8/o+lPsZNWPhT/ps4VNCqaCBhuzKzeyuqOpn9b0zAbOvomjsV7mM
/qKxPHAljHRYvArjnmiPGgiqEoFEoV/ts2R5072mutOtFndPVdeIybMcHFnGQsNgbZGCgV2FSs/i
YcdUz2oLv3BoBXuSQ1zcpbV98EudqnFw7irhLU9oEkA8zlfIxskaTkr93uDvJ3O9QCwfFoATvHIm
kA+5hnpIXMOAbrdYm+/3YpzInj1v1JYiO+oeR6y+wJM3Qj09wzEuNu2iMeEIm5QgtiTF/s0/UC+D
kCEJNZFS8AWQizkH8HAMzglHJ+wh+eCzSro9Uy9dq/gEoRDsv98PYzdbp4uW7+cOEzuO5XBPdXei
Fg9PNkCpM9xnugDSCa7GkNfr2cm+9Nbv7tSVJV85BOadPau/bZ1mxEZntw448TUAttoUk/sdLtEV
O1R0gAb50s1OGW/CGMHygjslGdDluyzKLqxpxFkd2y0RM2sDFCFeGHkGDub4yiVVHyKWqEgv+T/u
R2z2OyU8bAVX+h7Ui9iK0m4eJ+PUhom9Vv+pMGP7HLUZAkQvuvcmIkb4PJM5798wBdRnv/QPqvvw
/Gc7HWri98jP7ELr7Hh59OB2fXxB8myv6toeoAmFKf41AstqC+FB2/QwarLs95CCUAZw48CAhfEs
1yBJhEUFeMd47Bmrn2sD/2sM23w1O2I8QMssmUDyUFaBcRoYpxf+9KSOEUA0Tyma5wRe59UXIZu/
yMogNyRVtPN0vQxXjZ8QIWSiZq3pXjqmat1LkgXJRRWt0QxGIQ2M9RSK+lML8MHUfC9mFKnX2hr2
UVz7YJyvkdkELyoXys70v728kDuSUo5hMyDWtsvukLp2tnfMxH/qvNHOrotNKTtNdX01ba0Gc2F4
X1MdvUN9vldfYq0L7pEMZatpvIZxNn/4ZWke0wUT6Bh5+ic/1Rv6nd9N4uNwDyIEinw3vh/y1B3x
X9hEq8UMkvtk/piT/I/6KF1RMVfN7fagJ6F7rzl6DvNP+CfQ386awcF8ZgeDG3EDgqJ6LKtGcogM
vJRjTxQadQ2RHeKnGS7lj2F8YTpo/MQkT/OcuRkzonS5c4oYCC3t2B3ZKuFBXVu6hXXAb0nCUi8d
WblDFnucQxOIDIkot5TmqSCBk1BZUHk5t2yhNd4+hiW+gpDFHTOvf8snLYiJB06TZOX1mTi0RFev
yRZacOARvVclybHVI+2P/8u3U/Quo/ZHvuegvFm5tpM8o2U+ZNwjHm1Amhz6tYw1IKUhbLgA1UfZ
W8Q0pLb9lwqvBNfyJwITtCofwpjZ+DpPJkoS0Aabyo1/TV7hfIZlyT0ORADkjGF/iw9rneJeuAbu
5Y7ftE8Y8F3hZ7tEZPBgLBxVRsyZP/LNBGeMIUobr2YoJUjRCEuQTc0JHV8C1GNiYFPEKOm1yjml
o9ef6kDgXgIsE5j8kMJJT3EpxFtodogU8JKyCyFpmOvu3qnDkLW49YdzoT8klYfFS64Bc9PwsITH
XE52eqST8u8w0+kbR8vKpwEXI+nX/6YZaq5RQzDaGuCH+Pi15rjY46NG5k9/62YgOok81b9C09Lu
W8261wzy302/YSdHZ5ZX8/CjLubSZB7SlT/GwpGZP7pTPXE+mLcq3AMacTFchwy58HdUp28RzpRT
bDEjpATrHpEhlvLiX36QkVSuCpvVW5KEf2NMzM/hJHcULrdkJeOhr1AC6QUf3FXXJix4LdlnM2o/
Rt7We+UH83Z0YdUtUkdNvYwHhLuP7VRrkiXcl5Cp98OtXbKHdH7w2TNHSKBmewWf1N0vEatZP7as
LZlgHEJViOCogrHYGdhlo5oVkmaYwX2/rNOA1kpwhq1Gf5jfhy6q95BW8cZ3k7lWtyESVf/dkL5v
Uh4yMj1ur5pgRKv18bgzNNhhK9OPgvPtCIcxlNyEwfCE8c3NYPQzEV3nKSErLiJZRo0rAIh5V9/C
SiKHF2prhhj0K8hqZ39TGbtFdQw0IMBGDJaFDWC2d5MkRrNg/x7mvjsVJJyuAsB4NesY8kbsxNmF
FUUNQ+v+Ae4QVlMWZXe3rzMIg2S/ZCibytR33poRrZ2nx/NBNT0Fp/6q6rFpl6RoVKTRvuHAyNZx
klmPmUZODhJcEoLIxTJkxSE6YG4uam+ZeUtHCsVpU4rUWKd+2x9pG9xV4OsQs8sAS2f0eGsT+JHI
12Pi/4C+JXqIf6iTNW2ymtB29rceCpOHcYnDTS7JZkOxeCfkaxx8GkoBd8CP1ihFlyiAOy/kuq70
gJG95zrtEz5S/z4kccNCMzXYjPlYgy6k29bsCHwAIzCUUuuVFISHmG4XfoRHskkxSvyUBzoOiRcT
J/VxYHS29xUhJTcp+CCGraZX3a5ZWv0plX9d9tpFgz6ZPWjmXUyxET7OU+wZZ6cT2UWHgAWwNTw4
hvWrW2KBJW/C280EYLjoMT3akx9nD3ViEDRex5hiScqx6sq/pHOfX8Ok0+nBs/orITEj90uySOPx
S/01pZH/ngSdXdaJeX37bFmH2PWCzDoeGAXL+W4303v7NWkVYeJ/BJ1dfKR6efBs8qJE2Oub22/o
pv62gxz8mK9hVLR7ZH4as6hJ6XLMslmrZZIpN0rq2f+8DDp+cgJLvwBEgvrxnRRbhWmVW7XDy2Py
kzybadW3QlqTMnSyJo/RMIrrRNtInp8pgHf4Gl8DPlMtiZ170yXWWRb8bkYc2RDMWF3KsN4WQDc2
jkw19eRDnfbvrRDYwy3CrfErlCeWNGvGiPgE8HHcSrT/uSFPNaCKbd/pzc4z8n4/lIlzvP1GbneJ
qaWWkL9HaoXH3mnyM170q6ZN2Us0J0/Aruf3cax/FWyDg3h4ruRKQoyhdOcSNmNjwVPyILDq3kO4
4F+GVENasJQMRXYYYSTNP5XA49v9wRY72wvi2Mq0b27V4iIdWqPlIhyyHpSkWEd+Ar8HE84Y5P26
XhwbrfGTaoDTQBw8B3YG7In7DMz9vd05wbokwoA1hHg0wzS9kL9HLHJSV8TRAGxobSwqquwzLBJr
Ad4DjFLeGM3EkFz7zU8zExUY1J7NnB20m2rJFoqx3uPrpfkoK5rjuOTFfnBwcHk+GOLcRGYsF1Cm
i8DUtahe08rScL0B0QFNTDhYZT9BSe7u5p7ZQEvtVhIRl2YFRmE9A7Irz//bqL6O/K2jD9RvhPZd
ZqclM6L+odVh8RTaunMZJZt8ZJ/7b3aWNCyB+noBgSISInA5u9ZKo20XobfnXLKO08THtnil84yt
I9gUuTXu1po/keE8OcWvlGzsBnRpV7X6nYWjHKRcxMRMa0S3UXNJ2AXbkLsSy2pE3ys1mByWq486
ILsyZbRg6wXo9Mec9l0qP1nErZmUb8uB+68h6qdKWOZVuPknsTb1J3s0FD0u6r+2RT+a5RSvnt89
0f7qX8FyResuZVuAb9V91E379olDLsvHX1WIbzcq+/q9mFquaqMMDllphOfbyYVg8SPJlgdXo/Ri
3AFWytTOXQ9TGvgByrSp2E8Umu7JGskOoU9VNp5hwIwzzWaxHjJO8F1rsWG3K90kMhXPAIvbv57W
XwOnmx9JHCXUb45f43E2Tujbs2upSd+H0YDalCN2Mbg2/cX0aZcT/vOgYgxXoFteLRDN0ac5ILPd
rN2OWKLWrryoNXea9wvTFUzTvMza4gIYGRc6eJrLhGF+bbOrZLHMNtIFtfmghxAEiOzmvyk7j17e
Uz+8ZiEW1fNh3AiCMvsl+cWOEoDIf2+BajqP8DWhXjQF+SDhyPxKEJlK7tbx1n/EkITSgS1w7gEz
VjuFdEGDwKattBmt10OAII4FcAuBpASzh/Gv1hr/0sbJ34AD/mUJyVRrwBFXqN1fqiw/UTJEJ3X1
p6OkhgxEChiN99KiLT7dLhBEPSjtabvAAJ6WKvde1EAEJgXBbMnzGHNWGiS7EGnXMj13dBj4UzLu
l85OHjRPD+9vW+vJTp2Dskgs1HxADG2bIB6dvWSpRztXa9LbeMCXM4L/GRTQhjze5pWx5flHZAj3
9jKGj+qBP+/tBSFQYIZH7GlqrzbwvV8pSx/XTrIqAN+cguKvWiS3A7fnBnu4GPi+jGV3AgLPdmka
m62Qx2eWGM+xXmUHP01LuKPtDJ50Pqpyw8aTAGcXJWaYEpNTBpwDJW12ThUFXm5sbrdkNdJXD3zT
BPnRFIWq3HBIOeOiZNN2m2xP2vgwRFC7sCQ7ozQi6KjUcehPW2W7Ww+0fqxf+p+EQ7/pJD4vdjZc
8qloyR8d95AVVzfpj1tyJx7w6M81IZhQDN7Y0uF1kmtDvGoWQLKKzY7cJ0aL161aHc8XLrCPMnaH
6yiQ3WoVqcN2q1GCANYGODDNE7LxJN7q8jNTD21GrcksHTKO/L6HmpU8AKeNmYSxtQIQxdoptNJV
LjtPY9DqixYeOaK8E0ZQ76SeqYfAmP69NAINJrn8p+q9uiLQ16vbYFM2cY7lHYb16Tar8gbQvrZe
kpIlLyxkZJi7SzzNxHO6p7SOz0tt4/cY2XemHYIda/aMfWv4KeRsFFa3HZBT5EjrPQPKTqr/wnt4
axK0PBd3Zd5d1NmWexvEcCSnmCSjlh3l3xBCH0wydMu3p11KU9HBmtkMsXZwekBC3w/QaWjQdawp
VjEIbi8e/kQ6kcnyv+DxcxxERvKFwKQ/tl1OtG/oGBu4OlO1L72jY74E5jD/5HRMo5Q7ARM5Wi6D
lLhAz3aV16VXj2SSDcXr/NMaN247/Yi4tR6UouJ7rbV4SEOSALl/2AFu1gOua7Raw3tLpMaCbu2p
pex8buKCgNk0ONzqT5ecIUzzQ3RVmlirap+riHt6Jj15BQCGW4NB0BGuAymiDSJP24oe7sZo9o+N
OeKP0+loggpFbMiwcLUMVrqvgdmrlexg84n0GaldS5UymmVmvV1MMzonNuYt9WySL2fGqYc4sA7q
fbz/IXGd3PzJKLeMPUqpkSEI9Je6MtuLKuGrghm2W7abW22bVosgVAdjPP+Ghwcv+H9LsBxvG8VR
K4Zt7RcZUk7maUrUXdosHNIFex+fDrU7dFYwJGic08r9ul0deYCdlJwEdXGpyyy1LTKc84RVCb/y
A0U6w20mOesyG60LFfK1SNyGLenEJI4cP+fqph8GEg7M22iHI3iwPoDo7x7MBAWZh85wTObmD+aG
eadMtlgdADvI4mGwqnSt9u914gT3CXkeLLPNbK3XzjOE+QRHLVpTlWTSQdu5kDN/x4yrjwDegN1G
nKoddNrmbTYgDzLJAce0Rw/CtIgcOXBNambn+vlP7Fb10WYPsifeiR2q2rS0HsGFVjitpnycPziT
3wOfjWauLWTB5aTY6EPhbhYv5m9tSHXU7T6AfvpZlZrqtoM3lKKbgsS1SN5VG0a1bwxnZyBcoxlZ
q8NCdxujeawT8w0jeXZsF2EexwnDWhS15b0aySAUE1Tv89UCJ/dl2aistNKPnwe2iLu0cQYQCFLb
UUwYXb12eCkCwPCBTRc4tOIhcoiq5LNpr6Efk5CTCRhKmVdtUQS1a0cbKiLMAXMSCItAD8sJVL3e
n+aPlHxO+cmsOJ5ZFfY+wZltTLinMRzbfJi/IjP+FaRBcbHK7DY2/p4MO93AUM0NBVGseLZouBfY
3y8Iww5iGuIrDCtk/2xw181U1u9APAFX4vrZTx6kXhxRqLp0Gx8IfCa/XUhTz1Lu95V/jDRRP2T2
BB+7xJMfNN2C2ge/1b/2l0HATtONYb84aOCoPtgM+s2qLNLupSzMjZEa9QmfR/FQ5bTntxpuLhY+
RFabpRWIvTvb9SZssx8VgbdwALXiwXYtPrWko1D0NfKFW6pxD7TAkwNPgoKEUYW6kOy0EpvJKolJ
wwDx0hUtAeksZsB4MMKIxPhbWOAg1Cyw1t0PkdIFoRBYyh26wbUGveDSGsh4I7Mfdo6L0kO9rDrD
RgyVrrqE0l4tZZe88h5lHr3qw9H5YJY0jTt1n18yOM4sTdEt0LkbBEXkUifbxcW04dSFOIZ0hPCI
YdeJHpKDcEikbqP0Yks9X2G3/cFYWOltjGijRHWjcHr8ApV1aecJYYA9Tw+JWRMFVH5pgVYdhDx1
YAx6VyUEjuVxpPUwEPF3/lDvBxd4Qw2MW3SDLpYB6fqnF8jXpe+crAJlkvqFkiTW4lFuDjZynH8V
9hw9mxFo7DjHzyniWbvOSYcQqSMt9Op5kweXqaVzgLe/rUlWu6j9uVqni2ru1h69BphNVpWtD3Qa
KeNwNGsbA6KTO2C6DJBc8kdX60F1kmZe+66X3osbJ+1FL/qY5UaF0TyYul3lutNTNes1uWJR/Tk5
1r9nt/cmO97FpukA2l3mc0lR5aUBDjMEI2yUvrjoow3QS+88TohnIj36uBV2U1W2Mvtt2sTcKi5k
IQzbJGb/0Mq1hE9Gyz7lsFtPkD+ZtkltWxUU1lpNLPwhWihq4ggVXvhOTlT+OqDJ9+zC/8C1AoDF
AYM8Nq11dUj9WxmiiJ6lHBqaXP0Dnk98z5pEf4vwDaOFNJE4TuLFz1I86jVQGAaM5y5gTQcoexVW
hHsFUmAwxE144vPbawzprxpDCMAYHYiWGtHifw914v97GaHP2SF5MDc6c2VC1IhEGjwYeOqGYvTh
tGVgWK4D7GdbkUHKwm++eAcvQiupDDM+IE4OAQ/cbuM+4ZdtCv1Z7S3SCNM96pFNb0CGlZmJ17bq
PX3DjFuGkdsYvaw+fl7MKFjdTPGtiYZymhmupRZA2sJ/Rvg7MnVNKKiKAFvj2Hj9FWr55KXWXstJ
XcvLQa4CYPjtBR6h9SyFZqMIghu3o2qaZwz3hK3VgiZbMgfoPbKnYkJshMQhWEawnIy21EMrzcOz
6WIXkG5c5rUCN24XbW+jIWrYE1hzCuEpdXCsWMhs1UvfaefDm5Wg1FRydSRpK2GD6rj1El48Nnuf
tpVPaazOoi+/AuFe1S14GIKfiMedY0dbhLUz2/F7RVc4xSNqA2KOVGGk6iH1zCu4r4+TP6ystlt1
5qfPZP8rYJS1nbXeOfZ6QZ5LAlqQxJVmx0XDrCcAwrbgc0SwC/FkHt/VDVd9kb3YK7ZkyCSrjBBJ
dpqm/aP2aUrT5XG0zDPdRvFSz4t3cbzil9t08ZWdeLwVvgMz0uoGAND5mtVRREjkwKFUSZRNSBht
g0LKYZEsr/Oybn9qms/ISr5qfIEiPk/7XQ/KEzt/SOMSRNYrZ9m2qp2jUj6wL0neLIZV60iD2936
6CrpIM4LCTG3yVDOK+y2Jiy/ww0WwgTQJbuDNB+/IYlFjl0z1/fvuv6PmhGqh8qJrimJa2gK6+JY
6Ul9ToelAZEx/FBFY+Ba7bkenV8hF+H6VoJy/rKkxpmyJpDZvWP8vyUZUfpIowpsBReYevb9YGIX
JxkJa5NWztZDBz1sTSagv0ukMLg1WNjjwJ0Ydv1/WeksnflqLXTB098xLOdHDW7MIfF1Upfa8l0f
Btih9McXywEAsxRGde4S73VsBvOUF0S3hybdDdLfT0xHdJm68TuOmYgnLWsKiyCyo0d0/FNEtJsm
6ZzYt0nhEAkjOCAMqyhb+EDktiXSGcEq147rgVhjW6A/DXNVPfiBvVavCiZNl9Aw64M6d9ySMbgt
ACrhS77jF75fRG0e1RBqshrjgmsKFVOSgEs53b4bBho3ZRcVBCxsupkJ1DRzKW+HoM83ke9gHE1i
QQazVn8S7mBvAu6Mx6EgkjgKMO/c7jOo4d++e30ifiqxSmzxe0Bqtm8sDGmFGf0R0tmqHuJ00k9q
AYnVHmkSBM200V6nfIh3vQkMtnOm7Wi0/qOOKJipSJ3/Ey5XurbSAjf4rO2EUU9Sh5+jpx+NqgWH
1yaXBlr8az/9uG3vdEQI1eJ2f1vg43rA2Fqra+1KJA9yZWN279vkTRVykMbjg0cm00qMboBjPzs0
NoJVwegKhgUst6JYq8kdpycDKhmqTY8ejJzNPRC6p7KIQCmk3MWKPt/qIxpKSTBxZJehSCrLBDdw
scEedBlaw8jOkCSoq034W9sIPpNsrOH0jsZ2mpppP6I9u0ZhEVyJmmZTCe7JE6bAcNNE5xwhCE05
epTILMajcmtwaJJxYjF4sChBgrH4aMbaevVEfdQi031PPO8ShZbzGzvzpWx7cplMbzNEabOZineo
0xsbH9lVlz9T7IFYcTKfpZN8memD1Dxt1FIy6DqkfNgrL762dHAn8vnI/N0RbvXaWGz42rF/MEkk
wzfm+rehTJehOkoMpmrIVqHo/P9+Wk3H1ZKKmfA2jvUjsVw1KHEDjIAW1PtbD+GafNMS0tUPwjQt
1G/Slk3Ls1ImV+ItTJJX+M0WMcL4f4sJxhb457LyYbCDZhs7ZG3evvJVtexRjsLxkSK0xLHKO7dh
Lz0HxCzK8S/3YP66FaalsbmHIAhKhzi4u1yvu4MnFcXFObI8+MpSWOxmGnfQBKNMKNUhDtnypJbM
TLTz0Te3wEgpORsT/e0g2N8sFgTWOAByR8KSGGiHoRtMAIpts3EvRtOdDMZPByVX/lYvZ0JnLuPb
CTdJK434XYf+5var0cYRkbWXkikfj/05qDtjdyuD3BlMClup/FA5MiBpmktcdEGnPVPKtGs1J7/t
cknOJo2PIQu64uhsToZ9rx6EM6P4NmC2q5cD3q7CdevLrEgkVHnkaaTee7jU2J07xKOH0n6oddPe
fw8k1LMai9zKmNGUqUmv2hnodEBi4v+n5JgTvc32VvFprp6uv/9cnsG6CL3iqL4rccaP3hpEwDRg
dNoQ2bdtZdmL0NxNl1Bjttzkod0xHNeZxL2rZ1k3NHgKCTAapSF81g2Ujp5lPagHawDVmpdh6Hwk
Rh5ttNzN2R7W7/jUQd3YRhpfhqSLL2Nm/81BYhmbPtebs46vYR1Qbz2SYWm9qLWHL9DncJSchZ9X
u8opzXPayYgG5nGMSsx3J4671yxLaFmmxHzJ2umllxpExlDDNotG2hhC6OO1rwHjq9pInH0RB/66
yHwI5D7CW6OOnqQf/I71X/GSlk9lC3q9NMPhY7RQis6Qt27P1HtMaofVKN+7PdOzzWiAL4btmpIe
e7ltURG1ErXJhIwmOg1pQ8yB4PskvDaDY6/ILSPDXIv6Szv5Ly2kn2Nnxgak8ai6trJsU88cglop
KwHKmqQvRXE/PLeEoz44ibi9cq1SrOmU5hmZC/c6xB8ZeFI1OWxabOOziQRHtUCi47phhRJu1PfU
nivKTvlnLpUxlVqOTF27C1IBDrNDIYRw/I/eeeVbi6qaHqmf2YbOf4xSwN2SFvI+hMnRLVT2YsD4
CM8jZRS01Js6W96XAD07Arn6SY+RR8QpMaUe0w62riil2QpHu2ZC3eZZEfszeUR4rfXVqa8Hd31w
cQuk4lXSRS1OBKq2hhQCq2UhqCSAaYRgSd3HW8suTyXofsi8S1UcMN5hpeUWbAPIOVp24Xo3LAqW
L6IgLfOjG52a3bmkc0Oi5A/OlDMcSQfTn6zT7dcS9WwKqIDnXSFgExqdMHdLZAt/lTq2c9fUv/AD
JWxi2uShls/agGAJt1g5kWHu1ApnBhKzkjq4i2WE1qZLEVz8Fc2A/NERxKfKxha9I2E0SiplLLCu
U2/Y5wX5sW0Ckv+bKtdok4ffAqcheZtsPaLjIHOGmznNziWyVQbHPT9Vu/xk78pEqYmnj4xohHhK
j7cT4EZmMHGQU9RCPTOwee+SHgAmW75XbmHzpqo77W6YDGefef6W26TkbaGUVQ9Fil+kheN+tJuP
tqLjs+Wwy49c8oNVi0idQ2cS14RwV/OX5PA1RBKu89kvNuZ/m4Y4i6v1ksXevhYmxljh2JC7xcTm
pn+NLeNTS73pwR3d35xhK/7x9ExbyHIuJhSmJbol0qLpWY8W+0Q4xVPN3OI8eMOjWsYKmSelnmVi
z24AZxR288HXEfnF2lntqpPZidcpaUW3aQY5rIcqHR14KMCYxrKl4BgXeOqZgBrGzliqs0yr767q
VUC2INpoqWLC9Gmtx6AsYYN5lK+y4ys7n/CKaN6xl30YZ6/+TOzIJTuJ4CTH5pxUmufIGGAiETOX
FRnpJWrZ4ntBcDEt/wIMpvpydZtsngj0tLBNcOvMN4+RhGO6evNuutiob5TFVPtSk7uWmT5YK22t
Cm1zdtKHqmfeMPZ3ZR+3v2uzvdNZsH0YPgJdP12rTWWtZ/VBsNXjPss8eEqNaRNKtX7qJfbKKK2r
sCJGM7ad1oBozfbeKvzD5Du0fFH6+6Y8AcMFcyBtTze5fSB+9aRv3k3NMdG0+PLNWgOLM164hIJ9
sEzP1Lkt0XyEqldOxXKpNfDZmVFEcQqpZjY88sZ56/v9zLzMSSB2DIumrWMScasxNt/4SCh/152e
Hdnwjgcjzd+raHGfEpKGtmafI/2ifgi53ChtWzP0P5m5wt0dEv8THy/yr4bydE6f22xc9kYHXNdk
uQ1kxj9WC4oDI9XPLPNBzfdT96QmwSkcMPZP64T9znXxQQkkHsWv5vIh1Dm1oWdIeLw3vZUx5BuJ
ROmNemCfCwcUg0OE+6xbngc+5IfYcLeENizPcchbtRQBRQvmc0+wudTLJrlEnOeH/3k2TqQIjLUk
jXWxzroRT1WPGf2cxoQV5y6DtlYfvIss0Vvh9n/Z9u4ZJZICh9VwZ08enkpQfu+6ifRG4IH4NQb+
zkoT7csr0xkiDt/mYGae3Fc0VXMPmMU1XPs0YmVaoXQS972jO2sxVqSvq7XyotsYEaVSpzOYAMVh
5hzUyCCevJca9d56MJv+uDjuePUAyY2d/9Mqmetx3dlREG4ymNnnuIFDW2s48ESIwl4v3kha+GhH
784fpl+qf+gr8q2LcpZyQopeRBaSwd2wXOXyu8tneOT/HVu9y5eLtAqx9g2SMbo0rJ/bZmjXqYZ+
XUOurhZ/+COK4+j9dLDVElli2qdIMAX2zNIB/ula4GZAUajlZcFdnoXLGQP5k0/BdZOkQMly0Gx3
w16LYU7VQa1vonEUnzY1C0uJV93Pm7M6MtEopcSq+cM2/hF46LjVED8DobKtY8Sw+IzYldjalTD4
MFvPDAd2Q9qJjYWA/8mwrQ7demW8lnOPVBzpMfy4OjJJD08n+95uGFqXg5OtsjHHdMD8GYMGQ6wm
f+Yr4RzxBrcP84aEmQB4AzjrHLc/+9JgDyz8xm2MIrgKXKkfzZxZmLQTrEncVpHZDW+jtVgPfm9B
06gyGl/+nVvVS8ocKYX81dTL3hfDCcnZWbOTECO8+6mOTzW2sGRKkhD7Bcg3BjxonaGgT7Bss951
RA6ubNs9ZnNNEIURMAP8z1/keHSHPcMktS8rDOP3FFTOrg/9O6UgTqr5A6OH9xgneHMlXGGYO/qP
eL7t592pRWRTdK99Fsn5tuzZZfc+NMa/IjQZ4BtHxfReXdT3ApD6fe175cbDlv1ias1THA1/stSR
EElqMYqhDsxD8YtRcD99LcUIEvhvMYa7zu09zvLqrolJCGLCswraDBxDbwhI8PJQ7QP3eTSrR0fV
YRAWiFGK5akP+yUpwzu2swmeAgujTOJl+9zWDv7z4mUaYPap/T2JEUtLZ7CzrTIrAxmlvTpD/5Lk
Znj0ux4YmJPCzFZ1hp3RU9NrhGc6Mvx7qXFVD0bfhkyBc8JDs2j5XfPfu9q5Nx7jPvo997NDgh3t
txXNxS/Q505TEHeQsEExcGQAI40QIPtFeWgs8w9ipv7u+331EnPva6llwESkdEo92NnyNle2dnsr
dDtrXXfkU0VjmZNoXeY7O+qYko+ak+yBAaD6Z+IZexUQdwoOtWKLfxB7fyoSn1mWqvyo6p2LnTkM
SiEzRtWHRQLYXs7bRtfpQJnbkivHsxEcxJHiE7M15jMCMdDINN2AqzWBTFH2P80i42tTGdHBnOeP
W9+rbtqVbVWbKJrfK9MTP8l4VEWPUdvERywzDHTZ1LcxcA23BehFdoi54+vX3Uz6381bmnrhrm3L
q1im+uyW3hmD+nHogUAaGkMieAFs0QaN6MWRYx7LHTOORuTVJqjjJ9T9zVWXg3cbzZaRMTgZ/Mji
mDHJByjd3102fXLvwC4TwNZVF53uJMvVINcFCjMaOFnUENV+ztDk8dFL7XsAuCkL/ras3+RWp3sK
IJ+gSI8Plp9qMmQmfdFE8qDHzYStrUU6oGvzZSC1c6UqjmFAewsqjglVT9WLP6w4sm6r1ky7jV1p
GvrGDRg/LYLaQ581Z596xXxBirVx4SbcoSB5o9NELBvJoEyaX4RT2DoOkNrEWncpi/vW+bTFOMpj
nkgJT2d8rhyM+mh2d5WOib0zSA/nYHtGIM5arC6YUkqsgo/1eUV7/4FaFCP+cD+T/UQcGRhZcHj+
/xF1JstxK2uSfpVrd92wxjyU1e0Fch5JJklJ1AYmSjqY5xlP318EVKXFSWNSOpJIAoEI/90/31Gg
M72Wg7cO1ggqnBIKOk9kz+MtVDtbOFpK6CI4ZRdTIXA9MxGxvPA+IB2ejLrh2To62pFceXhc7b6I
Vsd+pldPPqLihVOgBpT1mMHShZmaZo++WF6MXifolxHqSwr9SUcdvzAqJpdi0SiWavZnG+sxCTqe
XHIQNwaqfunM7DI25m51NI0VCs4QW9O90Bp7G9i4YyvqOeQGL27cTW1P3Zcgy856VDkHb6zmrdyg
c/7cjAYRdK6vX6423YrCWH4h+5afbWj80zF4u8gpBpYO41xNdukrVIP5bTz+9HrBuNGrlxq5/iYN
hwHYZuwU3fScaDS5ywHAVAAm0jBMbk0DtmrUlceAi0+GX1yCH2fYBNA7DHsEz50Y+1B8VKjcw9Iy
nuGx3fSe4x0nK4tfChslSxyacHa/SVZSw/iisIrsAl7O8tU0Nil2srJT3JjVMascan8aqlRXgYZt
xqbUTApwSjXfy3V/TnBsk+ExIQSEKgtSYm/VluypG2McCHNgmZRXP3MQichnq8NZ5rFwOeIzi6HI
m65zgGMcfQ6JuuB6H9vDHAws/o7e/2ZNeHKqErNYVBS7XIHE+XcRwHqK7WVZgm1JmGfn0oxxjA1I
8UQS5u8z2ptpkTnCm6HvUq7WW+E1lW8NSN5cp8lJHYzODzC3HXXiRcyUBAZ3xFxes3lmbx5xqgAw
JO1zpR22l9UIO+OZ7zvKxxCPzEfLEYQTYvd9mVkTNmqA9byB8H/gauVMo0QIHzh3rpkoAIzojbva
dcYEY6KrS7wzAlhVtkO7PWGi59Joo8+5G1yfKFl39srltibTw/w7oAvytHQa/bFmN6n+lDd0EU7O
fNZTSuAMaZhSxql+VRJDx43X9M8rWldqFxqm8oYs88EY8h5RX8teiXO/lIVG91Kjv/Zmx2ZIRCdG
IMuJ4NlwXlG5c0u+FvlWvMiPejBVu1jBYxcVWvqiFIbr8xUkv/LuU2/r6MLDA0NF1aDkZEF6dZq+
Ib4hHF3U43yx8AvvYkMN12+vUYSb9btbe8F0D4N7PTCeSMpqBByOUUUbJtyKZfJeRCq4DIg3Wjjg
KRHjCEmcxHPI5jOki0gE9puI8XNcTc7qhWQWXJ6Hovsmf5aaVosyaIyPvsP9fwx5OpN54Ey1uIs9
bhMM31xuJKF5Lm7Wz5n4ERusKE82EA0JiM9OyKzBfqiq6G3MjNyfg+Q3HXnx29CrqM8qxv1dHUbf
1+MfFb7Bjj/raJapRv6IGfEQjiR65OlKsa9EW0BsjtTyOAN3+iZR60PV0bbXWnpwQYYp3oCuUq0e
EEEs4uQa9XSY6UR3GabU84Uahif8VAtTKHDYf1LVPRWtS+UZZ+QKMsYm8r7bpX98xKmWHqRIFpJU
21rUf22kXLZqZtC5AIAwRtbJEPZKmPtdk3QUDfKiJHlwxcR3tIXXTH5qSZZfQBE0rFnpk3ycMW1N
nuW7DJLsOnbD5TOuc80qDBk8iwoMGfSoS6ahRTaX3AZEB60eNTVpA/Uhx0mqHf42IiU+NkFp37M8
1Al88YXm9vDqOZjN9eGLmxreXXpjWRK8p2wYv1YVaVtCvp6/+tlQj6xrq1yDoFpWQ/UfSd5b+kuJ
WwKNcsl+dpV2YPSV3ZQp6K/DYD0m2lV+m1Bygm544w7HJlEPH5CLisMyQuiK0uKgNBMPBX66vj7q
6ctc2TNdWvZRPl7lyxgnOGoqUp9p+WPutMaX2wgMR7gupZ864SqTplQ1Iw5P3647bpoO7520O/Az
ZH7K1s+PYg2KmBA55Yv8IWoaGmClajV9ceSph1gDOCM5ClmPJ04CdeWLPnnE0ZPyYzRTmKvCWuNg
orhHBKAcTLNbRc2JOiUx3H8ljvdTgTokA7tQ6ug5kUdxR03qLRpdnM7nddKGRExdDDbrEiLQagSJ
uozsMKB5TlUCvS2w5PLFod4Kijly4FB1/4SC9JNEiUJD2zzvPUH6KZfuZ2RsrdJqSXZg3rcAGu8c
noUg19xo59YoQnkHzgNmIv/QxnOusUX3XFcVHOXDNP5c2uW9PoRpm/0o+/YnQ4jqxxJU9977Lb0l
YxdnFzOPBWjQ066JE3KeUTxCxKvBp5qLrUFG5RIquXVT3qVFQb5ISwuFp5hbHarvSvC622QO3RfE
eqLG9HwTCePZjiv6larKhSfFzO1eepdyymJartUr3SrmlzoLf452+GTEbndVkbFP8TL9knZzeV6L
qEvzdbwMJ2kaaY3SJlTTD9sGVr30L2FYCA4JUCU/dsLkM6RoFkuvgNjAGaszrBFWv01tmiwNZbmO
SWo8h4O6EMTJf+JUtC5lmN9kqmPJH1JAThnrqcFXFtf50IpznebwVKyMvFh1TC2gqSa10MSlPuDh
mcE+IFKqUwGKirW3hfSzlbt9I63UQ3lAzp9fdd0BhxY7jz4fjn3lhQ+t1oLz2Ec5NKQy3hne3HBx
UQGSj5ziwnn8gdkfzIxS/5jS8JKMNWgFMbEvZ0ujDpIdvtw0Fai1Pi76DvMUdVGrr0yv3Iecy5gm
wRsIQQxnrcrXcHtfw37JyIILR05LsqJITfNaoZQc3KQmqSIHKaHaXfRuQOMFk0FHVBYfi7G2N0hG
GnVlk3WeFvrICDsAG8hZtuoZ4z0OOlEENCcvC0M2kt6tc2pF0UbtEW735YehKJrJBxMlJ6eeyFfz
5JMHC1oPtUVNQKsQS4PyxTR7ju4j2qJ8G7t8hx2qFG2xF2fHgHf8Kr9AjE6/smBOdgNurzV6Zwq6
3KqI0l09bEeLmitHnZ+CwBRfUZQElCEDHZN7i0wDTj3XePugkAnsYai0ICD1yNjj4U13cj/aUZUa
gC7yPeT1o7wcywmxZf1bFqfRdi59uUKhTpQ0eNEWLNC2bf/M6ZB4iZSlFdENb0vTnrcb2nTh+27g
96urpzkricqYyzHG/HVsPbUE60fhVajjOPMGUoTyxcUXu37093OO+NV0JJRRQZLa/v0F8FVHehov
3TSXZAXsxyi9A3HGPkC8lesxUEyDIlqbxZHo/B1oX+mSJ2epb1zjx2AUykODG+UXmsqw0cqfIUuB
AM3Zqyi2xV51In9c0rR6LRIVI0Zcvy/i/IpZSRX4UYz64q3GYaFxkwY1t55RlCndgR66CXvaFPSl
+sl2fNyHeZt+wSmXAkVMgQ6UusJgC6T4vB+P9tzUv1LhcdHw0fj4N/eQ4qxvhQ4/UU4pnT5v9kuG
SaWaTRy17CyOUdct7xlp2p9D1yGlBB7RVoJOSaS1j2WIGSqDRj/rOOM3kc5Y3aMDgUCWjSOSzdWt
ns5SKQROrV/L3P4i5cygbX+VgeOINiqmZ9UQPJcuj7Kh4WRhTo1zyuecEiP0u8gNgTws1vQMGbI+
t3Ga+YoBhR4p5iXN+faCvzlpne4zVBs+LBVkdjA3A85ZAHdyBWHDaFwDvEIvPTxFv+k7l4M0Y1C5
NHUlo6osjR5/ZzzVyCNnVNJpH9rpdLMiHD+Dnq6GJtGg8qRCITW7qce27E2HpXfea1fpD2vsj4z7
bcDA+zSa1SWrmuBVvoDXeWA9ju7ynQJLANwkIKTOS5TXGtzKH1ennSS9r3WO81IRfVcyr/rIydj8
uRdLsKEtdV01j6lwxPvIpaPQlySeOw0DyMQFxaUBzNtmZPu+TzXIxo5S67x39tIP/he30HQYMVfz
GFiF7wl4rzedIuDWVOc/q1JOy+tfP4P8CCWgLr2rZVGzoiaQ68M+bl5bDcZeM2PKaWq9fk08osiV
p7ypruk+cliSwg9X13Q4moRoVlkYw2e7H9idbikgE0TZTjsscXJcWt37HipgETluF36lNyPAT5Ho
bOJ42Tc1ngTqColXq7VDkFvVjnlR9JyYgoKBdhEdvN6b7i4CJe7vmH2WyIothajaogcrM8du8WPu
Rd9o2uxQRBhuc/bGGIRE3AjpbsRrEc0+aOjqCSsLe0rgxhJ4PDlMgfuWxBdO07LYzD/NqpkfWTA9
KK55XY1sPW3AVT0+ADhQkTYyoqaR+WEjdL0oHdrVqs2nZkfLdGB1FzUsvuiKi7JiOcUmH/G7OXlo
7iLOiy+wkUNIZAolrG6X06HF33eNnOaHNTfFQb5TPRUFJ89QYOX7geLEbQ8tc4NGN1/lL5vEyi1h
i5+vzuJYh5jZZpLnxyo2j8NyoiISvLTm6e5+CZp0K7fNfatso8Lag/aGq6XP4TYCL3tKPaqeZuPJ
GRh7cOLN6ktP5k2ejuW0+++L/NwIHQE0d/OQny/FpKCtFuWst5y7sp4RS+0O6a41mQT4UW8T6/eg
na7v82T8ObXpP0FBW9u6I+Jf+WY7vX6OSrs5F3UdXWn24DzTVyYJcSPetkb/heVOf7Xs9HtD/szP
ic1dpSHfMHDWJ/9DHLQiVCx7AWArIrG65f4q9YWGboYY2ygwIOyySXxbN6dDxVW6BPZBtXOA36Sy
z0ZgtPeMcMgWKFFEPZPa07EYWtsFW+sl7jOKd1O6UFfhI1QaDux6avs8yn/23vAx11m6s4zAA1jb
3UOqvF6dJXYPo0rHACXA51DT7K8UeZwSMzduIziWv0EWVYErPeWPUXR5LIz0+K+6M3IkhyL3FEFC
lNUlMGWJoKengCLVNewY0lcUUkY3xcbGzCpKulznK49MZWUK/vXnYD7mMdEvOTYGcdc4PW0rZgjf
1XbqX9Dg2P6YyqJvJLBo/T0dSEPCZNVurEFiM1AwvhpORM4idPadaxhPWX2F+uDDcE/YHNOs1vmD
UfXX9UMVJqWvnUKXE9fqANDtPODnKia9KmlwOW8NBsU5I8eAiEVAdAzF23suSo4sSfGg6R3bNLbX
t7boTIFlS+KbqO7OyZOPrMMbeTAg8RwlNBJDK5q67HGxauPVVWblOkFreMB/+Gxk8EG0mhNnODnT
sFlNqPQkLNT7YsJjzID7iUK3ap+onIcYrbJL6aZoI0NmuhGSGZIfJpWy7Sn3us8D6HHw5kBMpbk4
+L4KVk1DlQjMn6dgGgDomGH5wNpW3tEMT/LdIj6VhFxtYVBeSmv4HfEM7kwkP3Gyq5wq82tt0vnn
2EwrK7pQ8iGyoGyR16DURL4ELtFxaqys3d/PoUmntFOQDRlcq9z2GMSOLRrBbj2H1SFTxdHCqllr
oKfK9LtM9I11Zm9aB3x3gVHoVuQLiQYsxe8F5o/Ejp4n7Wl9iuITOaR6Ot2XqWfqXufZPU0AzvNt
Omtz5+6LZcnPFm6/k0Hjs8zRYougnxHAPLQTsTbPiRIfKMhmUmp67pNnYMCMvJALU+RZiwz+iGcF
5tlcLJZptUUEEH7XKFSWrZVSAMeV8csM6CKRVxHWn0vWt/auDCZ6aEVmWCtFB7ed9aSdU2y/he6d
dY0Dmtl4LZ2tqboTeFSkMQ1fkvioXMxrklfaLqugZqBN68+Yf8ESAmv0Z2azH3GRP+fOdJD3VRnP
Ok5k4a5TA04K2Dx4XMKFSZTxzbBz9SUO0Z64lBct/U4hpbONZhsMvfFLGqoxce37mhBeZYQGfDRB
WJjM8TlxiJxIILfnEdRNlGvWknxe71F+GL0vd/oBNdQXe6YLu55ymrPRYgcrjj+TqcMFmu7ppXgK
gYAcVnt+kxEqK8b75DbejUF+eQdUewf8WT4rCN67vx8pY4eB3oRgtdpaPJ05rdfXlIBXhnqYbLpF
pamr1vHxrgtUlokOejuyrm7vwLn0DPs8c2p6tvClMZGxHolXds9Iwt1zAM3qlLHW+Q6bPenocIB3
HfHbOLui7KZ1s4egCUZ48WJqXlQqei3rF/g4njhjHzz3RvmmJLXFgT6fj6W6fANsUO9rjFo06Bbh
zg1YUhQNCIUMhQVtjjHOg5xS5cU+zEjE09l395bkazjGygvB5vwQVep8NzRow0QIPh1irz4GZy5W
khrkJVnOBiLMc/Ss1ukvHlQYFazZegO5Pm4QfzMY2or1NvrGD7ss3uVQ3lLd7sBaGRy6umWlhC9+
zJki7VeFBxs6s5vMO8LbnD602Hxt7apK6VXFn1LHCIP439NioU9Jm5QdlMPpArQars/SPuXhd8SY
5iAnCp7+Sl4MOprOuUPKuw6NMZ05MFVrBuPWsF+hx5Xb86JjB6j/HG1CJ/yncPP8qSToZ48aBYcE
vMhMm2O8hkRcblGvCfd571m3DjTCS2VCm4QB/GVdTuKQhhMRo5AX9VhjGmBoVR9rl4JCHKsG/3s0
XqgtyTep6DAYOV7RpTw/KkNhViImkBqT8XPH95AyGU7jDCGyg2e3KXkYr7vEY429YXCQ0hcYTVwA
yWGE9ogPlFrlSBTac7CKFPqg++Y5jJUPVzhuCgZje2cJq2Oa5Jysx2W4yCNY/VmBIdt4YiVm3bFe
lRTbitaYHr0nNV3Oi8680u6bjZ4RmGnLpSfsm5E5druxvTFqbqEUFUgHxkm+kZ/mNKjt6wHInyN0
Dzmy1zQF+y0xYfmp2KhfpoWA00R7xKkLoETY1qUoYE/aFc7ZUTgA/77ogMp8Rm/5wTSFnQdqxUlK
djlYsH1bj8YmpFTCxxpGf1lQBU9sy/pr1OV7xuIa3aS6tbUCGkNVIYClon+iA6eKcRWUwLBQckoj
1n51G5saJqjZ/a7a8Xhcn9b09hDODZ6sSIV0yDl5K/92anLwGsi7SkpEioXrTWIMCp1in7qbNVig
5VvZ12PI95fGZpkL/ROMaJJwo9mLyXY/BOLqUTHKGYOE1mCo9v9gaUwwECRgdMLs1ltRsszKiwtp
S5CFMTZSmzRvWKWzF3NyH6gVypvYW7Il9SvBsKFOtEJP5WtXhql6kh/VC8Yjczx0qdas2R4Z8Okg
d8DWrr+t2Fc25Qmb/mr+pqd4ypA89iAGtecQwoXP/zn/jAhirjo9P5R6il6rpVf2NGH6RMMXxeD+
ZabzGoYD2+npSvhheulCLSBavXDNl6I0mzok+S3zXDrvJIyDmTSdjnBR4HwO4WESWVCHTMuJVYHt
0hzkvuBNnFU270PWKvd1tzEhL07kLIaOok9pxpMvGnz6PTws0jCtap97RQMFMNvRR91UmAFq74/J
PG+j5inP1HkLWs7ZIRWf8AzD6OuBHwAHyDi6KBSeiE85XtwzbxDDOGUyhucy5+bAgRufQA5BH0Fm
ryKak9GxblJ5jyzgB+vlFSv2LEDFxXaZVJsWVigGSFVgFjyk7RutzobSPtjkN2fbHv5ZtTBNMb19
doVWo/ogT+G8Bn3y2yoa3e8617yTgjTvRlBR2zZRiyhDjo6ZfaZal+D7HAOO/uOnBhn4UVCREvpE
cWYssujHRU0XgxYvMG5KDPdaTx5JptgMZfgTCGaEBv/K8P7wp4KBxwsQqI1UbylGZTeGtfYgmXCz
bXvIc0WJFsuKDT44xmg2FAc5K2e/BdRS3jEK+6b1T0hF3dNQM7RxyShzdtHdZ00BvyjdO5J/C+Px
PRLqvUoPyspOyRusgZNLyVozzG+14QhCYurSCifPCcKjOy8Grig51Z+R7e/JwvZthABclu6TnJ/Y
DZbT2E4wQoiZSuwMj4LD10XrXP1Qe6bu8+l4m7BdT/cJHb+b3NPejNoKbp3R52+UKwIe98bHAC+N
tAkzfGnjWjhm0Rq0PLdJx+ayzadjoM7JPUzNh1wOdZdUBSoJuBuxx+kVlc5S+na3AQf0G62BPffc
C3s/Zx9VtnbJSOhcUAkIq8jvHhmloy5qlDwODSwQGhTUSr+4Sl35WAYbUW3HpL8cf0wthfDcLs9S
Im4BA5PKBEBTK7t0skqiBk19jrWBfTX1DBQkDaAC3dZ4TGE2Yv0abk5E0jcwdULVY06AZXWZeuX0
RFWAEmrOsx5gnOgpdT/HSQktfMjuqgO/p9GNhRn0VG4V5R8F4xc1cNbnumJ0UJLETz3dd30VXjlv
HufQDE+jxSBMtmjQKj6sDq5UuFT4Dptr/XKg/OyZ7b83jXPD9ty/hO6ivtfelwAd6bT+/Kn6Dg6r
rDuM2VGuuxqgzgvVyNG2cRx7K9deWfA9VONFCkE2uVV/GD9KPYv2Xmy350UN4ZCA69soiP4PyEeg
UPLC2cq33kQ7OyPzmu9lAsBa/CzlsREuyXzI2RTdsk1FfvYDv3B8qvDg7KzAyF/VZQGj4+kUeFju
Vg4aCAKfcFATN64KuE2Q4Te2SGY3izmdJONMW1RAPmnz1k82VI2JIV7sNl+XWjNuM7sgrKB3Cx/I
AZLy5Mu38kUxge8lmCH0bJ5PDrirQ1S78x4MLwiNes79stKSXzbHwXDuxg+V9iOmGE/FTI30JDaq
g3hx7GQ669XwNRYb2KWIgutAfsP638CUzE+ZTsysElNjXBXZC8OLH1Lu05ZOgNu9KyKhfSzU0TnG
jAn3RUnvdzOTLImd5eEYFc8ZsCQyYWRXzlOsccZdPI7BUltXzYnqTvnc61I0TnuG+9nVPCWgfPjh
BzqrZ/t2pMaifwXWH87Kr/kErqyGnL3XYwz5lIKGpm3eS/SMfYtiLZzM1SZulGuJPv6r78vXKfKA
jFUx9H+Tiptch0MVkzmIg6K6d1GIpGW49tXT9eABAfNBc1T+U1vKr/F2neVTGkMis/zwsM6/4Nwz
7npsz34let8W1Ro2YHK+J+Fcb+WU3lWIz3dG+OhaLrxMW34QKqy2U+RS1Dpl+nZ9JOtaHOzkZDId
aKjoY3xdYk7pzcb0BD3Wb2ji2dQiUUc/eH7q5Ntw+mpEqMSzWJ8yAMhEYHvlEJoJzGuvOcnob0rO
169zb7krS7WjA/kjL0mJ0hb0fcH5HHfxQ+2HJ4A1OjY/Nh42Y1tRQhXe8pZpI43b7V4WKwxGSit5
mAOb8oD3MyvRLlGfVEfHLC+DHeonsyYHK6hfdQbkiVYW/WzNi2/bpvFPmjQv0iMLJwSuZeF4p8Kx
QXlluvpEMJueOWKkKWvtUVa9FA3A8y4q1D32Ys03KET1NekdoLm9OpROSCdiVfO4n5dd0w72foyN
rdwn1yYCNchyC/cSShk43HcP2oZvK3nNdKdnZxJiwQJYBVcstGa68lKkf4vPW6iYdqM1L2MLSae1
Egg64LO3dF11J4OdepKmeENyxODSQmr3lPzFMxRauwyX0a8a0dLo0HWnC2/1NAzUvou3cxCkFICx
2UF6aJpTk5Tl1optDPLuWxNnqIganjzR3Kr0Lr6JKogYmDjRp02hRxUAA+47FHOZFraoEtqUZP9F
EtQwg/JBDyje+RDApUYJ29eMzfRRDdCPMIKFX+2InaRgdIYt3NFipjNrssGUwo1NjqlpkeeBGKls
hrLXeE5xZq7i7iSu/jJJmfrMhnbPlIayupBgfBKO3h6ScreflerXqJn3YKD5CJ4GUaAA8qWvOXTD
FA6hhHyY2Hr1UNqa16bt3O06a1yBiySsMuzcU3EGYTPvTad6KKMZ8y9aErTnqNukM30fNv/grUkw
ZDfU08JdiGvEo1R2uz5uHK2o3t0muBYW8yI7W6BSCGArYfPIN5dU+Yjycp8spvMGXGg6BRMmuN7k
GtBcnZrdRMiQyWvTO8aJ/NahFf5e1wxAWZZGtK1VzgcIOPRDYeq5RWR3z2GYf5O4oangdzROQReq
sIXUs4UaMLGQsQxd1QaCyMCmY6UhZ06X7gvPoyHTVrHvje+BZYpZW18/ETnJv6fgL+SINjKTeS9J
hioDMWBm2PJtr0KK12PSJVrVbzybP19wcYi6+QtdKF4BnUzOp9u6Gc55ZooDzNScy6FK9kW9oO2X
ORZefNI2dq9n5OzsyinrhyQu4Rs1fTtu2IsWxkid5PgZJflhWRL31gCKuQwll9Csjv3DrGEeQQMM
jm1MX+WQhYEv7zIrCo1NZ8WVr5b2V3KB9i+2cidFWX4wqcdtQUH5qakNd1cIgLSSplurWW6VpVIW
5E76KcKkvKmd/PdgDvo75hPiKg0T0SGkRs5uMjaPwqCeFyzxBPK/r07GoecgRXfEU9tNt3XoiUe0
3wWTt23zIDoX8dxvMFPs5eqZZ/qns0T3cmytN5hqxaED2LyVb5N+BGsLfsjvXOYvXuLy/RBYEjny
JL8ZAjc3OcxZcXLQJwaIZROawGCi7oKgSDsQja4voZFfilHBSiLexVVX8gXTUgm6ztBVUS8oMC5u
MN7t0sH45VmvsxGqLzKWliqcduNkyX8qWL8HgB40v99kJS243eXG7JxYObeGm/Xtu/yonczlOVpY
u0xn7n2l6JRNbP9MjCU82PZc0ZIlZvZzQcO73MgyU5fVVR0InyPwNsrfcNvv9LSlTdnUEVJaZ9yF
aeccPS1ZXjHIPoxonO6jnpFRyc2zw3D8VqmuxsZIzPImEvfHtaaZ+UZc+lytON5ozdvqE0T5gEvl
EKHjjElEmZS4cLFPVkhsFMAqFkEEMWcpWorhwqFPL3gJSHrr1tVRvaeQYMtzmCw1EzYDZrcFXURe
pQldFzvO8u81fQLnLMMjTA9xe3NU4417krFJN37S8Kc9qgivP3ZZm7pkMADwHWN+BlOjqu8gDvqd
9C7ALwn3RleM27is3FvA/hkC0pBcHPq1kpZBuHwuVEpwthagr+FIiNqhcGxTZMazAQ/9W+9c1GiE
OwFM5RzE9WcuKIkjbktrODOXG6Dw3V1n5Jxr6DpX96JsHWTa/WpZbJqWB+OQnNIWMrb4IFRLxibz
+Mw+zmQHbdKg2Dv3dIK33dXevSRVuFWiic12xYjvQtKOAQMHAr+V1CLFrZEsl2lbZnT2yBQS9LEO
8I17BUgqao/JKkmPYN0wY5D6n6Ll+dm01ch3FHV519qMUkjlpvZPrj2U5xqV417OWO+BZGwSvRjf
5Uc4zrDITACJUk2Lr2Mzvaw+GSVR82uRRwRsVDd5UpTiEHbGwPpapE9izqMuguQzO3a9zwgBbQYl
x1VZbRurGH+6ZUTxRyBY6O3EDedOL8lCeCkwQnuDTJce4noOXoED7NZRZYDjfBhuaa31HyylyoEx
Tgb7172zyoryi6I6Qt5gbBmGJ7mFbVWEooBn/SGevQvYX52JIWMqo0AYZOOosK1tSAiMlL3LHOoE
3JT9i74yw6Bivw56J/zP2rOesoEXfXAqxEx8Kt7QcWwH8Ff1NJn2TvyKcJjuzJJQVd9Vr9R4G/8o
aF/8V1ChljFgVlLzWaFl3Ndds/qoIifbubCLT1Lk5+EDycSCgON0bEVNq36xqRje5nIywxIwceQN
nwM7/DIJOhiU5GbTgIcdwcqcWpsOIqXWNb/CQiURZrOoEDNMu8U7oG/buQm21VBgb++dx7pjKQHL
KfSEpFiRb6770Sf8kUMzx3AqUSWXHjADD9TYj3NOVw7JwdeZfSRbuuUHypBFpohGDyG6XgPPif1W
yedzLSL/Yk9wVtv5h1XZpOdot5DSwNg57VPWcuAZWhPqvNgJu0lZ3GEUbyGCoUVbsX5RnKXCkIkb
O6GBkXtxee1ss3kqGIltKcJddvWAglZWH5aFdynXNXMbd132bLVvBDXBetTtTBqMoYSnN+8KY7dD
QxNO6g5YwIfi6sxqcI5oQfN10224MoCMy8BG4Wbt+jZZHgmdJs8ruqIIvV0fJBiLWm3XC/i9WBai
oWQTO7sf8ey2mGq1casMeYjfu7mgTCi3rOi7R+ngpLOH8Er+RD0My/wLSUXNiAyIqdAamhAbvrQr
8vOUGsHT2DRn19gwa8pTH4Nn23f6jzquv/SCgFUP46W1NOe1DircyvZxnCuG8WJMn2nZISBRuGmN
ob6mblNdmJi6e+oN1F0HjQd7wtReg37sNoOIo2pwocF1bbW5SL5qtvbFY/z0s588LBzgA4vMusZC
xQnFizvT2KgU+raM8NBWbms+NRF/65KG36ES2Yd1tSNs3x3qEXIBMkQmKIzJgw1A3rfqMcefQKYc
cdfJY+PdpOjBxzF+HQR9z6kQGuWV5xhfF6d4CdyshnwudAzClijqeQXBQCTEwka1zrGj3FPtHRnD
eZagiVElotLm7IcmpWkPqInY6eSYXM2hXg/Fho6W9JAKT0ry2yEpvp8GIsHrX2HHVGpNS4GEapbO
bSjM/pgGzTcJGBsQhKGxFtOuGo0ak+YAlMyusL4JRl0dRypcJeOIP7B5UWDT7pSqnfEAAd1deVVl
hk29zi5E6/tj2AAk8czmK3Z0LHUE70Fu9igN9chDyzTTY2t5X8I+/y1jZ5pu0MzglhYClIfEH2Ii
jfRHHVCt7Cg41JlU9UBF8cG5Fm0aQZUWt0xzv+qK/SndlU3u7mvcfzVmuFPNJASp2fKe5DqBW7bb
4lDLmawUyMd4RlhLizfDpIk6qRlOi8Pjgjlj5Spmdliht8GL6hTSF/hHZBR2HEXlXI6hqOm6H7D6
aP6j7X7FHeE6YeRAhDU3JqaQ4ggqXjQl2tjci18C0/GzW9hqzg9H4Qnapw02QDLtvk4i1fCzkIVL
1eHB1pExf2s67evCv65QCKJpe1I0y22Voh3LDR9cIvkfxjnzcldgcsxPFbsphxkRSNVbZxNScXjT
m5pJrtFf1Vg71CR9OqyJesyYq/U2EbvFaf6mWZPh//tf//f//ffP6b/C3yX0vjksi38VPSC/uOja
//xbN5x//6taP3/69Z9/257j2q7pmIalq67Dz8Tm13/+eMRFyG/X/k8/0JbqlN28p94Yjxqblpyr
cROUS3QqIuObrhj2KYB5wJfO95AKnU3BBuVZnj5ZzvZUJOUnqxqSTbfE020wWpMK8sj+of8T5OnW
0ympYId0a/CkfF+GpveXIb1Y9IqeKPhB4deUfhcNjnmVghNDphI242jRR4MmpbTcl/S60T0s0pbo
jyOdzsJm6k7RdJx7opMAQi2gb43l7S0zp9IszrKtfLz2PPZP61GwjVycaQSk9mWPRpq3KCpBGGoP
q+q40uEUXzTDMS/45FifuugyyKGlm9p3OG1bgKoKYflT38bts8ZT0enU4WC3Sb2vxHVgjmjkWdo9
I4p8Tb2F86DA0aiTlR5tS32TSGd1ghKueYtx6lK7f6t7znbg8vt7VMbpboGOIdimSlL1BxmcVgby
MuwyzL1MkQ4p2OPuf8OhamHdpZ6qEDQ5N6IuD09FeJY776oRuOnKLFjogAn/f+rOazludMvSrzJx
7lED98NEdPdFAkhH70RJNwiSouC9x0vNQ8yLzYekTh8yxVae03MzE1GhKhZJIeF+s/da31LnybqG
K0XjVgfcsjzx/8CbtQBA121oTpgUB2v1NiO3HUaIZRldpzVXWMWGbI7ZuWQqyR38vpjYcv2nHSjV
RhDr7nRVVyAGMh8RCUuXak3X3yw6L1bH1A3t3CBr4KmZw/I+Z6+OAR0QSDK8Hhiafhm3DvEg0eqw
f++DtnW7usCsB1CKy8h4f5iyoxJo/Nu9N3riSKMhJZNztPHSLQOxbKP0ePvswojL887vaAWgdDv0
RvU4vzbz5jyOFFITc6aENxNjk2jWttJzLl1D5yhuNSwx8bzutRAp3GFkGICUMx5VQB70FldyoT8U
B5kBoMvSwWaVQ6Y3hhtLa2ETzF38I+bt1YXhIeZadYf8pWyy4lVvBvo2Zrbbv62CwTyjIdcMLC56
+ayWZb5iI3Zg7mVBqZ4ftqYjGIBDqNdh8GZ9AZC4mhCMLK9DobQ9IoBoJ1GxjoLu4rDxwTEpXeAM
agzE6O0yK6TRhBy7TC7IlN+8mQ1EVO9EK2/0KeStjelEKSkJMnHfFWdkC//6g7oUVDuI2IgRCuIj
5wy39YHOXDWovuO6IYxyUbg2Wngjg1I6M6dolwUj4VtsU1w8fre/UA2jejUXeroHzqhdZmGhn/95
KNPt45HMRnMvZM00ZZOYO0P/OJIpgxkXPlCEdSkGc2f4Avc4fuUa5Q/muqZETn34n6g5hBtT03Le
hjW0TbaCCuTQ8jvgOBA/yRBk3/4PjWv5LCBbTNWMO1kPAxcT57qjzV0vvMyDiySRwIsG6KJjRpeq
vgzbaVrJVs9fZMlVvEPHvoWmM8jUGIfksihl3OMxJUa5iwXTb4iSQta1x4E9Busn0dHVYRkyoiFQ
MvijCqbaZx+AQq50yfdRmwWA32rY/PkKKsdX0DZMhfhvRmRTyDaqio9X0IYPK0RE2sphnhXmMKAO
lovLvmRJPWHE+NIOIl0xRWZXM9AMr5LDDNVFA/MoA2bUZhGKeoQaji6r1ZaOEmzEplIucMvjJdS2
f/68qji648vntUxD0XXZNizz+POS5xoMkNaIksh5XaJ2NK4U+2IYVeny8MU4ZETeTm25q/Ps1SLI
xCN5TZBVsqimbWojXaZt2FQmwB9Cn6xi/rBkLcWqFr55bkWUGSu/nwxPinKDWg0RcrFMuOiJU1E+
ORWbKVhRTGGYuq0eXXpfK00pMBonTbQbM+woCC7TitarTyIJMKERCOX3/bNZ+iUNdJkdsbKADxZ+
eGftUsTqz3NQQYbsgObGia3s4tY2LhtrMi4lQ7mIKpANf/7Q+m/XX7E0VWgKr5uiqcrxGydUJWc7
gcN05jGhzABH/fAHrKxf/3X4Us8HJqO2QG+Bruza7/0BrSERm2qgLcpj/EmyPfr3vpzev1naiGha
EVdc7DAwpbxYUbmb5fwKTMlw9lb8XzoAlPbYgtFUPBS9MbjLt32Wpo5uESH3932lVm7J1bHXY4OU
m9hPlyUCdO/FStQo+kMe7DPNfjyUF8NU0S7nynw8rNr+fK00+fgGaxqhXrIsq5awNFtfvv9unRX0
2oxIt9adOWaXE4pObOnEZY4BspWIDP+6Rz3T4+vaAJlriKswqVcv85qtD2u/tdubWkVNywAuPyed
H5DZJooLuUrzc8UvIFtnqn6ZNNmlFmX7KI21cwNNpaP1PARSvj7snSy7PbdGHpdqBF/w5xM0lyf0
/UISMZrMPzpKPU2h43A0/M4g7ecm03wnk219f1B3kqY0MQYTLmCFYEcMARH44NK0Ule1Lfs67bG7
sJCrXaB5/iU7QpjVYdmy3uDLQiHnL0sBJX+W1mHXEWlRZSXV3jSyVfpHrMioqz+RMjZnUprX2Lxy
3QH4jZlUUuy3OR2LCJHRmrR76xZrxUZZNuuDpJ2Rqz5DUDIeBMrCpXYPtEOy05UeoIA/9BEPfyTB
09siwObhEUXqwFiON+YBmDVUEcXpsdoGxjN910TeVHkaEUz6Eia0YWshVWvEDAqArEX7aAHodpSE
KOWDl6kLUGHStazODl8e/mtqrv98t/RlKP9wtwR3CYCWKuu2Iazj8SZsfQKgdILe2yLOnWjZguSz
kaLaXQTEttSIjQiCFwJhO2eaF12ZJYmdpVLNzmFBxHVRIqCxkHyjzNoHhL/C7u2Ymx8EdaQLgA14
X4g6fxgBSp8liQXxJS1d0oaji8jqyAyd9UNM2XesplSscbwTlYB+tM2WpXapGBApYY8mLGG9Yhq7
N02ImoNuUFkGsIYd0usurX+MGuUbdUCCWvn3ctS15+okMbwvX/IeqCcmSfHbSK1pKtIiXTGWwZrh
7+OLnFRoKH0dN9JI6q13uFwtmytWhyCZw/LKKq0cXrVWXg0YLdw4rh8GZgz2tYtRqBjslzLFFqUt
jlHr8LzkqliYPKj9o6DfH8o8pahHN9F06MW9hc9MB+Igo2v5GpnyVuTS7MVZUm+aVOBPg4l1Pi9/
KCVSQMrbvatoZcUybnpbws9jmrJ0IMS6tMevBWCWiSHREUut520fejAyTEbaOwEB9NT5kfWmw52S
hPyY3C91BXYG/+ozaNmEVLNoY7Umm7JyNOdFM/GD1ZC11F0JTwzCdLypguDhIBuzBElO8zqMw3lT
lkryyHOMxVHrb4w8va0P+k41O9N7hK3Er8GnUqOzTKtSp1Lrb4dF2YFkbvcktNta7R7COdNIv0da
RNkDc/GB1YPIJtprlEs1uU62b6/0sLCuDjY+FQfTRSUldwe8A3i2vmjjx7YL2P6V86Nd+xdVSgBh
WZP9wZYZDTmqpe1QEmEr6fh8Dlfsf37YrjeH7ftLUU7wasL26Mv/uCcZusj+bfmd//yZj7/xHxfR
S100xc/2+Kc+/BJ/8a8Du0/t04cvPIjsRCp1r1h1Xpsubf9eUVh+8p/95v94Pfwt91P5+u9/e8GC
1y5/WxAV+d9+fWspQCiyAiTFZnj6z7LFcpBfP3H5lPHL509lGz6ln//a61PT/vvfLPkvVaiqIWxN
ZgVlWry1bB/5jmn/ZWs6jxjTrsW/lkUvwaVt+O9/0+S/LMvUWWwZulANzaA2AtD317cEOh7FFnyD
opYs/vb3a/CrqvJ2Xz6vsihiqaL8Y7iV2JZxHE2xj2b9xrY11BaVtFEVpXK0BhvxaCV7oqZ3ecny
uhzDb0NDSw0ZmT4p3xTD7laWhKF3OK/GctcSNSVH8YufQHVDrv0NR/oZkrBvNeF5jqV+R+ys9V20
Qcmk1oRk9EpG2WW+l1SKwvNw3yoM79j/3VnGgKC3pYGWEekH+7XLwg92iH/peMQIR1r7shsWmfKC
dCqpd2E2I3l4atY4/Op9UhvnM0kY7EBKZ05/2nzioKDCRwoGLZVtqYfzalbu1QarDlzJxDEseWu0
VApjlHF1fxso9dewMV7GVv82ydFrBzkVtT5kHlV9BAa+7WqZhoX1nFbSuNKmGGHIaLJFMq9iFgwN
lXZg8HdjxadoLGPVEL3UZCadDrO+LVLlnkxrjL6ifm204baccEeaRAEBVoIIQ62TlvIcrCe4Uaso
bDvizOh9qqGxZjC8pF6L+i1TWI9GwQ/yL6nvlRFWVsx1yUwTzUcWrqbYOrLFlZFSt+yN9saaqVNQ
IrKlRNkZMMkk2QwfqP84dmR/q30x4ONTCNquL3NaU8Qr05NWrQSjzjS128Jot8GUACSX23tzboe1
xjKKRMGgAK1vzs2GAN/xPBRttK2aZCP3WYdmEC3NHNTix4gZC8PZSzhW1pYpizj7gHriqElb24fs
GdHGSEv52m5qySnVNsK3FNSONVW5h8Yn2Rc+2zQ9sVLm3cT4GSYFCqHJvvzXh63/ckz6MI59Prj9
vzhsabzh//WIRUzj6//+X+2HEWv5jbfBSrf+Mk1Th0JoKIKCucbo9zZY6cZfy4BjmgpdVZ2xkd/5
x2ClUNtQqZdass5ul83Yr8FKtf4SKhVcxjJbs2wIFv/KYPVxqDJlgZfOVBRb55PolmYtm753GxUF
FryS0ZZxowrnIEzUBQDRoMtj/Hh3TX4Nk++Lz8rHpdTboaAk2QJ7D2drLfWI94eyWWtYk97QMkNO
TaQbZlBgAOepkJ1KI+R1jtjaYwVpUSsqTyeOvizU/jEmL0dn2WSQ4GPKBhfusLt9d3TiD9kjKAiv
5D2wY/L6NuiTHODmcIOH+36TrC3vv3FIG+aq0CzUVrJ8dMKWH8qlkMLGJYV1jdu0cYbCCbx2NawV
wiDPy43pnjjksu06Pst3h1SOZqCpt7IhVjikvimFp3rRHikK8iRAI/UKl8bauhX3/5fHXO77uytb
N02As5hjpjsK/zQMndC1ndYjDa2+CJzaCVz/xPbz1GkerSUtXR7CKI4aJqxl9dtuYX9/OXFanz0w
vGCyobBeNRRl+f6709JDvTTRVjeu6FbRre6kbv+M42VjbqJvVAy3p+6dutyb3+4d7yDddWop5OV8
PGAbaIbPxEQYan4ZiHWG1LzeucpacytnXO30e58MvNrBDmnLe0gZbrQ+9Rk+lgQPLwlvCQOPzsae
nc/RExtVVlRT9m5deLTbkf5DMVxMk+xh8PQCeyHxf43ZdJy40svdOjrxpS9ls2pSNJ0V3ccTT9NS
imOfXkh8Pq/N9bzFlORmO/jfK/K+Th3t9xHP/HC0Za/87r7O82ii3yD1x78YXfI19+ZZ6IImX62q
82aHxi84ecxPHlcTcLIqhKbptqIevSFMxZqMc2OJuaVdClizDnYnruEnh6BUqTEpkC4p2Kx+PCu2
eibLp7ZxZ38vXVECcVjkOVHooone2zdkAm3jE3tjZXkgj+7bh2MevYUaLiyUTR1vyCp6Gl0MNVCR
uJT6Sn8Jt/KK+mbunLx/n7yXH4569F72LOMNv+NMw934dV4H22YTunRqkBO6mQvX6MQDszx9fzrL
5cq/e16Uwa6FqDhLRbNAqSn9ph2DXTf76yzHk19fnbiTp87vaBgYfJFMWA4bt13//fzA2Kx0+KtO
6/wTL8Qnr9+HC7q8MO9OsIT7408aBxyYInbBVttKcGw43nI9WQqfuJ6Hjf6fLujR697SNGvigAsa
7grLqXf5GpmXg1EC7OA/cbzPnlIqlaqtGKbK3H/0ZphFTkEcTZJbl6BidWnV+tZNWI0n3sCj1vph
7LQgAivM9LRVWOF8vIxkblEKM8LObVKiLLVUuWjnoXbNpk2+IgNRgVmFdkxMDKR5UwVLFUlxRKcZ
ibQGML/FQ+T0nXKVgjCdp4AsH16fXNqYSXqRZcauqCblUo576jTptG9w3xMrhj4bBcWetmHrxUDS
t9NANhuG53lxVdBBUhMb1jaCI6qj47pQLNZWmQb2v1NPPLifXWd23ayzUBbosnx0/tDBpREoJN1c
GeSeTucKqsMjzvVideIN+eSNBMVBS9UyNApz2tEbovcZlmBTXhY5kDllL9t3w658VK/kNdGOq1Bd
09K51bxyU21PHPqTd+XDoY/eFQULtlnVCpPH994NtsrW+FF7vad4mTtsTy0gPxnTKYuz/lBs9gj8
6+MTNbay0UezzrwYw3oaVDeFg/LnE/pkMvxwiOV83737IKMtpVjW5ImVoWmOHb+/ATQbELLw5wMp
y7R69NbbNq8fr4ZtIQo8Ohk8rdEwGoJhzR085CX66CAQrStvGdzMDTGVllfehN9txLhYbNa+d+ID
fHbr3n+Ao1Mly0gfAmLkXLqBvUu4HBsAOJ3FSnZrh8hC98TxPru07493NE/BiSDSROd46Tloa8c3
mJETh/DeVXQtu6WTb+KbwD01Wy37zN+vM/tJCxc2u01KWR/uqCVmX+5mk9HcES8qNIzbGC2CtUrR
/kkrw+29ZX2uayvzu70x1vqWVeSuXo9rZd14lYc4xxO0V771r2AWxy/RNWSjzcmlw6c3Q1gyJbdl
gW0ezQG4f6opku3GnfZFs4bcw5zTsBtc/3NzzmGF9dvT9+54R4u+agDUE0x+42p3xg3SW21dPdHl
BkK1rbfSBVaQG+KPfzYvvbc8DpIrTjwOn6ys2fn+44SPVtZKnpZqOfMB9M14nq8B+K2xiWybUwPU
8hr9dqLUBGxFZ9up20cXNkNq7Sdd3B72nIZTQYNaR84yQsnbcdyceMY/G6HoxWuqqavmW5Xi/fCh
zXalRxYYUszxnjE7agQ5wUvXllt76hqEWAo2bdOdOMnfj0qnROgUgE2EH/LxuNiqaZzkBteynq9V
M/YCArX/fGK/D1aWrLIDY0/CskG2j+5WFCr9nJMRTlqZulIInY+EgJqGPkMhB0tBL6KfGp5+n9Te
H5Jqwcf3Vk51nw0th2zX6Y6QQafkpeh5Onk9Nsubmq3DfbeV1v+NM7UVjXIM91EXR8+LQhjWDBew
dWtF2zfVlLL7pMyIMuQhUktXyysvhcX754MednQfn1JLJhtFswE4cehD1+3dtFPo5YiImEEK4+Ja
308emWVOf2Z7pjOtAQuvWei6gXvq7fj9JeSwgsqZZQuak/bRkBzb0djPFbOdGFIip1qFGr2NkSX2
lFCmJg4vwA59rzT0uz+f8GfPk2GoCAEUXhRVPpp7IHXDIA0GlrzoJbeSlX7xY9+j5XmrtuE37oHm
jZZ0YshRjd9HWYtpQKWSuDzJ9EQ+PlNaaA4EGMadO7Rk09swDB66Gd7Fvot6S8WJ0CG+RhL8DDQd
WXNU+N8LdRpQZc/RylA7FZCCyHdVYi1u28Ss96SYk8CY3gcWVX57uKuha9aRfMO6OD2j772H4kIS
t1aSUC7bd2gk8rM+S4pgVwkBA6JLTOlqGmfLmw1ACQO1P3fqw+BbZFODtOviYTTtmnYxPk4CVQil
s7Jib1YKYJ0A5PSkSS86obRb8oGYvpegWOyWsNWI8FKbaN+2deVOrbpEVweFW4p27w8Eg2PcJzWu
718wf1xKGPL8qMnXUmOvk2K4hvr+BZ5rAqyXBM4IhLCcycqaa0sKhDncqZBRI4mUEeBlFizXuEbg
VSd3hq9dkcpxBT/ztlPk27gBsGKkYl9n1DKRclzG+fw9bOJrv6q/pb5McLnmobe7D1r4XAQ4nMGB
JmejK5CnWtaybCY0o05/dM3CUcpvmFGugyr7Qbh85Eo+RLpk8kYML2Fio5WnqEKEUvBk9OGVSJCZ
Id3f9mF2iQTtAijohRalFzTQQGOD5oQC7k/VcyW1bCG6rzBsXpSC+plc3MIz3GMKI1Zx7G7kXtyq
o02YpSEhr0llLw6sV2HhsdDGGpMVJqC0Cry0Lc7Gct60s/RiYmuGX9h8RfZ/YcIjMtQeJUccYF0o
MntV1iW3KoyfQ6RvbqKMi3tooT7q+r2Ukz85ad1D23cYKwPPanGtS5EBcq+SaE0VlVem8l3U69Wq
CMVumomrw0u4QsF1nbT6oyQWwaXmZ548Zl8RuH4VGsD4pIzcKtPIvJN1sVI0uGsm4Zk8WabmpnGI
JmGse3r1JJqNwLSUKiEucEzOm7pbnoHhilLduT1iPkLNrVbBrajzO4sJD2zJGDnhYF9UBRLTVh30
VTMEt+Tv4CyWBsJ35RzZdbzujfIh1hOb5lXx6gfgkMyqRVirxfusUkOn08PHBpuFbrQ0jIzux5hg
baxk/cLXqvsgjh5bDe8HN4fo0bqtwUZ06C+E+KqmfoydD69B31CZ6APaeSocxHUKesApwll2ED/v
47Z8VhTikaxxZu0Zqw2Xtoo3NMQ0F0cPWq3A3nLJ6w3piaabz/0DtIWzMG6sVRX3vQdWGRVaOEEd
aJXRM/2UvGpMIy7b1WhTBTU3GkTLtsqHwNMF0JDQmjSS2yKAcQNPZTbZTbbKtYQAG0Xi4iGVWPfo
NC+DYfLXHXl8bqp35fWfR13j0HD9MM/QcWGKYRm+TDfKcT1zSswO2yfzmBL3abYVUTLqLPY7xWYu
7zpLezD1JrtL0uhusttvmDC+hwMDC87cZ3ADwsvKcteL/DnWxgreAHrWobjWUKhv4HCdk3KguQaZ
8wHyTYOLdwnX2PdgcdywQI+2pJyVpGqBYklK/5JIoR9AuXEN+90FUt4HmNnXNAmu+ynBRQaOtFLz
LTZXb0yJpo7N/CW0wvgxNrVm7Td+sVbbxnRRDofnAHhg2JeNTap0YwJnsIkRxRdc9V/KsAuvJugq
zoSDb9PUY7bGrC65UUkkYDwSq9cZ9ENRy543regf8br2j7WKKNiJpqz8WdXt1i7SH2zm8Vrk889+
TM9mFR5CPrs8ap7IlO9JlXlkO29x2lxW2LvgJwxPjWl+b0NWSxXav866iWpBomGhJaie9Ocib+/C
Mm+9GWy/ow/GNuyIrYq6a2jLMdj2Dk225Gcm5P/sayxUdEXjVdESxiWyn3UcESQNL12vz/CiuXoR
cKHjM3tONsJs7ggUu2zjZbRrsY8WXwsruzQzGyC9Pd6rM5rbvo2TlTHoxHhkmwHIO6bWSmV0qwHW
yA2mwAhu7DhvBvwsahhAm2LVF+W6W9KXD+DZRb22EfIjExkriAYN2k2sC0eRSNmNntSS6U1OthOu
fyFgSgXPMBnala3PjhGRGdwat5k+3kWM3iSFn5GQs13Yb3V86WNXdm2ySKNm2DTZGT6ebUTLfyUC
2KE5iU+zwGtDwEXZ3AYhaOnmZ2CTmWXma3zUuzgsHROMSjolmyyFsIL41ZuGziFq15hgxqXjo89K
tsiHdW++1GMBFACldCtcEBqrkFicoGGh52+UnAQDOGnxIoDPIDgiF1/JSbwivOcMRtDKEKaXjUSe
2YRjIBsriwmxzV06fGfbeS9038tnaTNn1SqhgeEHyqpXCCnNY1eujPNe3ZYARevsXLXPAfDnAQAl
MQ78BOHCSn8BYtklkNzB+OE0xVdIo47BYNaEieeXEWRD9cycN5KND6ELV8KUMUvjowM/xYMbY2yY
55KosnktVeZFIePalkbKJpqn4EYkmRfTCudVX/gpQThZsvflwBE+8fDzPuv0lZCu6uyVRY+b0KCM
5HqV5IHb2t2XqDRWoYgwQsebrkRwynjQlZ1XtqUn+QF1hNgpZMuZ8xKR/YOmJa9dpLsDFJyQon/l
/7Bh0KgwGezxuUsKp65ar8KLWEyUAsovRdl4GBE9iXyAFuIjQ4QNqyAMSdgYXgnXu7KtALn5vWbB
10VDm3NSIo+2drKEx8erOMm+0v5bheVtNIDW7b/3yHALm0QhrLVd1m4jAOQR9c9orC77qqY8hydA
y7ejH3lG1tzL8RcxVjiWe8/GwSgq+bWZ1Oc2Qt/QzJkL4PNxSXlpRwV8PeBeQZaHmhIFA9tUZINT
df23mPAWYfGOL4ouv6yIanxu+vFVB/WFpNVdHixtzL0h3OtEz8nJgs4MeWjgYycXMmqOInMn6XLA
G08ilhP7TwPqC7986kWzBsEn19d9lHlJujcTEE7aqwKvOSTCj0EwTr6rsXBTNd62CYrE4orAgjTq
ziKCL4r6mnjJFihlS8BgEBF/pGJ1qXgrZYvqw8SiJk7E2aDaX8i2J3Dwq6rWt7qGSjTyXfDje7jO
7mSYX7tlaRIpIS5osSuhG7E2zDNlS/O5dq1JPKiAr/qy3qj6bdGVXiRLHibofTwYX5O59sweA3FV
5WdhID/bvMTj0KG4V846EW/DOti2cruwzpm36TbOe0X3nTQWP4EGXU8IsIX6Ohi8YUGykmW8c7ER
r+dpukl0RDOgBNCd3itQEiWiS1Wr5fvf4OreDobmzXW/Ln0DWuH4E286CMvEGYdqNZbyFxaooEVr
60yli+zk6ui2IkcuV6xrGYdf9LWtvhSTdIET+9aWH0rle9v5l43Re70x7RryBFY1S/ZcuaoCFnsD
EF+e6qrNnNC/y+IICNdX6HvnRaSuAYJscg3jttFeqtXwMrRc60GqYVhPcCRSqNepqZHhaOvbMu0u
prG6wOPz1S5roiEG4LZxnhBnqX9RDeFqdgTse7rFuGM5yGRwraUVAiUwnNS+om4t1Gnx55wNbePZ
E7ksdr8DBrS1ghxWBBC3OE22mC/WUYxtZiSLBGxBANhvZcBk8qpSMfdjMT3VCRwMXS2EFwvqY9IC
oxlGYgpDgTW1Fj267fapy6tdZGILZiHQkYGwBdx6H7WztWK0fzG0SHshk5bVvR6o53mn+E4PNa2D
60jAqlNJqkRYIoIFlALqTGK0H5MV6dZ9FtMTjTLJG+Hj8iTi3YBqQCiUT0gkURmyq6ilwUsx6R51
DXYKBF8osL86NPkXk96SX5v593zeXa0KuCZomqSWEMFYNtF7TEFUukaWNruusmw3QTu3wje7EH37
YaOPerU2QzRyRZG6zDDLtcEIkKGBXPfAstUESl3v19LKXEz85LCF3XcSM5MLRQzFDz8hjyUCeokq
CY9IkCarPJyvRphoWNmrTeXLw11vy6U7yKO5hZzUbmzTkCkWTzO5Ewlsuj4pXpEtn9st4zYczl1o
5RGwA+b9WVEza2MRNIkfpSbb5C7gEg8/mBNTwxtQjq2jtmuvOxRdudcPIrvoBQpTBuAQ7AgKcv+q
8IfgcbJr68b3I/uCfXVylofR8L20CtA3iLz3+azHVyEWCYDzYANoBHQxIebJoFyYXRWc50OaXNsQ
6C5zvfBDtGdaciEZEi+QraQlQePFdMOkUYF99rXwSs/C+dyww2Q9j4HtLN3NLcq/4LIcAk1zJ5gQ
DYqYSSfuoGerWiu6fcnDqoyrGRzGJpMD1d8isTbblWi6+ob9+0gsfS9PZ3i022ulb5HakyggMNzV
2WVaS68qArnpVesTjIsCjDnM+Mao10Ua9tzsmCr+3oDTT7iCkltiNVR1ZjpElBjjM/zYC6FNTwhe
ImkVK7qRr+hQ+WCqsLHGq2pqhxnPGBLtEWf4ZSjKGL4kLEbsunYZ3EAyWQxX4KmAP/uBeOxJQt+O
SRPZxJyM9dmf9wCfqI5gZavIO20D6elvkoaq0uxYsdADzjm7rZ5a33ltZ5KLfSvftYiJPSltq3Xc
BjekN2hnVpx1e9Bo5urPH+TIErL0B/kgrPXRcqFCYtr4WIypa5H1vVZ1AGWT8Zxgjy+mIKTc6MS0
qkZRE0hCqICVdN4wjHtu8VU0IM4jW6TZ62PrJRKZMJnarsFmKx5hNLanmMFNUZD83BnzlwwwtBPO
wM2IEZhWXUgweZI02wgpOjuFsli1YfEM5Uzfh7Px7c9nd/B7fNhpwdFHMyIvGiuut3FUR2w7S82J
3OgAC82GY5VQecZEsr9nEs+vNIZiFRq5dElqy9MYxTdanA6epUg/2zCYSETpjSe4eM01aoJujYbu
XC+n6ybTB0Ax2M+LnpwEHfU9MFfre6nNIIjMWjpRg/2kS4BE3QRhYBno1K1jEQVOZ0T8kEldNVIi
Kj8CBrgVNKXThcANKACwlej04iVWWNYVoaxApqrUm6FozE0FxPTGrJt0U6DW3GexdAevDRoZjqot
JrPkeSG6uGodPmA/fvjz5f+9p64IATeAzpqg020cP1xzETXyoNX0U5zelb3UlS51F1vEJvUAzZ7w
Xh6kTx9u9nI0gV7PQuRsqcfSKHm0iDwVWUPZ39/0O4LhWHe6ZATTvolNJ96fKtz+VvE/OuDy/Xf1
Yrv3JU3FHuWq1BEM/UdYdSdez9/HiaNDHNVKA4vI6j7nnCAePCluukZ/261GR1+rW3HKiH/yCi5d
vHcnBEqmK8yWo/XrRqBh0bbWtU0aARoP0l2/ZetTHbffSt9Hp3f8foIGG3GocnqCBLsRpz6m7FDO
NsSGunl0Z4+LCDs58UZ9elRk+orMiKAjMv14mkafoQ8quG/6ZtHpQKzb6GuMLCcaQp9fznfHObqc
yoSriM0/Tc99veu+x67kaBvSgT2Qb2syB049LL8V1per+e54R1dz8DtfLAsl2pfGvlyP28hZmjTq
qkTseErxtFyk3962dwdbmgvvnhVB41BTZg5m5GdR/dQr3wz/pDh3+cS/HwRd7NKax7x4NDvppBmZ
jEvLKz15yj3BcdpZ/zxvDRdJmac9RDDMbtSz5vHX2f0ym1y/HePI1nL05X9cla/5XVu/vrYXT+X/
BzYWWoPvxuffHCx3eHle36vBDz//Sw2u/oW6EnOKrKhEDUPG/7saXBN/mYrBfV6a9+iHFp3439Xg
5l+aYiHsQ9rGLAsr9D/V4Bp/H9pUZBUYo1nmMGf9C9YVxKYfnwNVt9GoqzjdbDTLhqIdyTR84Id+
hL3KIfU4Gp0w8Ml9SBR9og4jD/qGdgx8FawG63ayZTa7lrGTtanCvxaAa8FyYDRp42STatxYQh0u
ogSL1GIX/WYliYyBUFLHVauVTepQC0jNVVKjyiCiLpoeinrwaS35xq2JE5giXNnQ5A2kUDtjDzjf
ZerUPZVIHFInC9KCfFIpFI8mrJi7JIBqRV1Ms8aVb0c+hOYwtnZdZlT+TZ4AaiyIIqSamsDpk70o
IMMCRbaR6UoNwiUY0hfCPErT+snN7BPU6FWqV3cWyL6KSgIm18TrzKzKzNVEwKv6s1B9wM+AEB+a
RrEX/l4R7+okpFAn2Tj+Uks1qosiA2x8iQUDvNMg16W8EnKJKqOfiEG86ms4fhLLPfCNkpmIu2HK
lmQnpSNM2zG6XMquKsIausuAvuFN0IzaTg7DaElWKWpMVJGe0TlKkzlPviRKKuk/srGSbMjvGIdX
bC2qcseuLphDtnhYkY1VQlLjOmv9EGTEYL30NfGyK2XA9AfpsyxfJ7Oaz8eu1b6U01x5zVwxpc+2
/BpqsEoHzDcebUP5Ll9wpHGU+F/BeEePWZeUaGlTSThhayQPdmw3N3o8N+WFnM7Sk1WW9T3FqB7e
HHEjDzwFFZFTaZif1eTKtTcxUF2Eh/RQiJVXpay8iyF4aymUJi34GtuVteupdjuC0vwekHi4prsw
vwijTx0lJI5iZfWpopN5VRAN4gZWkV/rWZluSILPzos8TreZMslbsnfC/Shlxu0AVKl0WIjmyc6A
5k4NszZsTxviuP0/1J3XcuRItmW/CNegxeNAhKbW+QIjM0nAobX6+rvAKpubjKwpTs/btFmXZbV1
FSIQgPvxc/ZemwNAepUajC5MiwwcG9LBI2UQFmEiFQblhiFSJAUOTffmQjSiTTxM5MUDCUTIEeK5
AwMjdyr1oVOUHLYX7DfKhv+3xYQvjh31gCK4Sg56bSkzoReh0D/oZU7zKYKsU18pTG55t6JaTa/k
uVVIFKrti1aHXOAkS/JctH0f/zLakkBu8g5HvJOqmFOCLCI1XV8o/SLiI97iZ7Z1t860cduTR3EB
Nah6TNOBgYDUtVse9Omop6F0m+WZ8WRUXWTBUjObD87rKlGBIjOIZaoUgnJiHPu11mk3Wc4L4olR
ghAfUoiWtD1l/VAKs36jfCrErdHRtc0c4lL8tnRa0PtkUH3k5P/epLUanSZiqm8qziBXvZ7FH9JC
Zkg4anrFIqDLz1Ae9btIE+I0F3oIxVIJa9ckhM+3mcRsxrFJePvjeRerfTzRzSU1srC6j0pqAcRA
4aY076MVTVcSsLM2rrHDJjN8NreWc7KicJpJebiD/lI+hWPYErdKurmp1fPzSCgN8+rY2BkqsKMJ
wj4tYFSfl0QiNCvlZdio8ZRUHsjj+cZUhrUNluBVG0oAlXpFk6+ZOudR5Vx8hCyzMovX5LaKZKwy
m35oozntU1tYO71NUjInnMRXutF8qRLS1krTLK5D2VHXFnMcaJEu8+s5dFXqUN/O9TjuGr2uT8aU
SVvTSZhs5qVS3SCxyAWREOV0bajxD0WZqbUyRSWqScf929gIlTsDNic9lSLQNOO1yxuJMf8Qv0eS
XjwCOHf8MAVQ3GXayzB3y0Wta85mGCBfJT0noGJhbQ9TCkd1ACxE5vZzZjFiQVRXkXme9Lkvz05I
60e+NuOmdZWYxlWmS7zOnIlpd/cvVlYx9dXjuza0HosZsO9Q9OaxTEiaFQZjimF5Vbr0hrTmCwhL
qaeM2sPQgiZrWg6VJCZcRoJhEvfe3jDW/0gqaLX5nLwv4BddCFs9hFkUXplgbCBXL6IcaYXk9ICL
YqEXDmAFYvYPqe9mr5DUX4owLa/s9MtpMu7lsHob6cq7uaDejxDbMp3AatiVa+RVY7vI3ZfARmHl
m6pleONQo+KQkPUpeeihqAhdZ55BPFXme2ZbP+FsMaAekwFKa169CQBXrrD17jEWlb7LGpB6ZWnc
W2MyYytOjAeTW4nbPZtOddLmL3WXQRozcBPswoa5vVtJ9CZc2inlvu9A9OawNndGW4COtRoiEZRW
5qGYx4PW1cpBlQqdfmydAueUYmq6WbWD1JmdO22C+CUvc0m21Tjdw10EBjThbJRLe7hrlDx5mEP9
A85vtIfZmvmVGWXwmpnET4NE01sLj50ejQ85Xyf3RqzpnpZXSAAsCBvWjNAwSqJTGBX0qBQ6SplG
oJNUQr3rEp08Ya4P6auwfYesbmJEjDQQY3UXztItozn1NApzfCXJFOK53JTXo67UQQykwO3bxvbj
fHkdqsFANdHRzS/V6KpMQRtpVpPxkkVIadJFbNKxH0mPV6RDG8kPZgaLY5aQlghh09DPpo9Zdpgg
TXPhpajpDrnMyTU0S9kLJcPaSzr7YptO0GZIlIdz5vxYJuOoqYO96/gXgvzh99MoUrKpztwqjK60
KHwj9I1QQMm+SqPB9KrSuptrQUB3CSAtIklk1DhpaTmu3G6gja9zdG5ia5fkQ+2R8IxzwiiGE0VL
GYyisHaznebSLgXrlAT1yJypVx2JRFhiAadWvgoHuvxFHj0lIHhIrGDGZ6UT+azEsSeIHhn8tm/o
BI17wmqbfZTQUub+9fwmhngDyLlxCE+7AuzMeLiPbF+rpOuuqx5QZFRXlSUXu7qUEPVNMHgXTQdW
TmdTqD1RhWSQYiNtrox81gFarIy9hU0KicPVqts7hmr7QUyPeJdJC1FaJz/kFhqfjjX1clZSHVhB
FW+GaNH3Ya8M10T9XlmwX9wcKLcZp6PfgahAM1IkYFPM3oMECKkOAFgyhHwkyzyNs/yUz1Ee6I1p
+2W50GNMaa9qKRzfSpv8WbZ3VT5PflErG6ttrtqZTPCYJkKZjVeTpNxTDTeHJK9rKAGzTn2a0SIe
IcQqkIKrpYCcntdyfTFW9gHMS+gWnfIzz+27dLQ/uJ3PDGGEizpjq0dDEHfGrdnVqk8a43WkQiAL
Uyo5Yw3jNCJB/gy4PCBDvdePzQ8btkEXkgYxa85LpcSnRZau1Rb9RKtMsDQNQPqh9dI2EbNHlaG0
WTnXdGuvIm2yoM0yENTItM+EOFIG5W7KaItBanxrhDEUbz3FxzWhdosq40qk412Pe2jDfkRSCLBb
JqeUozEwZE8W9a3IyI6F/PygmSMXAO4etvbDIpswv4blsTF0RlQzgHoJjpbnOOOLnauST2ESbXSj
HlynJnao7nMeZvkW5FKzqY36hx0pFU1NtnAe4cQvleIZj9tFV7RQ4OiUYYXigyXKW1SEH4QxvFSG
ts9NUV2Sf1B7MBjvLLMmPU5dbJ/YLIIVmla51CpyK0YpQ7ReA21IMb4H6KQWL0mr+9zubwDAg+1i
euHZkRMGU7coW3XCGw58nqyWmMAhPCBPWQgxnR+scKVKEIqiPBcEIAWT6JnrF0obZCjwCfSwcKcA
S0/dmSa3F+n17KXkZflVUjVeXBByKXUSuP5V7WLNc4JtO6v2iRrKh57IcM9JOgrsyDIZfir51aRU
CeqtBtZHqF4yN+XWd5IJrM2xyWlAnKg3eDt6Uwt3YeFknqORK2LEAElRxZ2MWiUuWC9uHfJXfSUz
75ZOnCyoq7G6aH5exwStYG4rQiQJdkHCoEJulEqQusfw6262iXvzaquuag+GjQEgiNIaKVHfB5aj
mz8k2ZkB1ce89D3D0cjL1EVBoIEx/3EykahZ5Zg/WLLUXsRzZcZebLc1tXIyjjq8sIIQQVj18g90
pfF+ThgM+lk9Cbi9vSPJu46QpZiIsGF6LDgpC6rkhK05jfr40obOAc4R3PwL4VaKb4ZiuCMKojvM
xOL4TQMtaYyGEfs+jrdLxvLyK7zm5KVyluoakVnzbGRKf6e2dvORGTzjrlFH0JiVEKwdRKn4Ji3t
hTnGYt3RWGmgG8Pi3kXSOKEvkfVbsIvGgzIZ02Np9/ZhqIBNt4kRXulyH3mL3PBzdEOfAwkaeMvt
UnBr4pjSJpEnZn9ZW10bHNnDrabnTKeYxiMAsKrFxJXHTSeGYTAw9lNTEHwI0oRDQd015m2YVcZ9
PLMKeVJtjwEBO6hiKsRRYtuIVP5IWES59oT/b0OWGuYiRw4bhG+9bLzz/swXaTw1povDMbzvgNZs
1dKW3ImzFrtY2G/KSc78RZUUimWJB0Im7YSO8ivIB5jyTRk+0uzubzt7uByS0bhrpCI+alJuQ+2t
55mZcGKauTc3DVlFshQVz3DaERMCWzbdSguTJycilUTXTLI42962Gdt1pnjQlqyft6kEkWonG7MQ
yGf6gcAEJlK9mxgRMGCrZREOnGFeEs8awtTHFmq956HS/AS4wmT2t47M312nL270s9akaiCSNzVH
li0M4Roasa9dNfrXmtGHpumZF+ZW2ciP8wV7Fsm4WyJ1gi5A9A3k7F3dSb55u3yjTDt3w5xf3TpT
ewM1iUpmdqZXnNpL41nxQXr57YaQtWXb+/Sc/XyTbsLL+KIZ3W+++XmL5+ybn8vn+4SEiznh2kQx
cHVq5qOTu8alOA0B8OcAurfu9sfym0ncWRtz/cqOiv+VdhXyfdzFX2/40OF5toVjepL23k0ktEYX
9Wx+9+XOJgV/XWX1lCgggmg6n12FRM9MjxDEeayLG/MVHKkvtig1LzVPdVO/eP+usf5pqf+tc/rH
Fc9mEzTSssk2uWKyJwnYqx+sYN5oQXr1nR1sxUH83qP960o23jpzpSBa5wZxZ4bLXxmUqb2HVvo0
YNmhBmOe7scbChZMPPS7McAG3zww6z374xv+dt31c/3WgC7irJtTieuC770lOqP4vKkREs5gNdlp
L/k3j8pZM/rziwLhgRaFO8CEm/H1gqksTaRhl6yOiKM4sOnlQxhpFDtEOMLR+vev9w8LARih/7kY
vdXfv52BKpzY2wrh7yncWsdwDyPy/nu39D89mFhy+I8BCQSj9tfLWIvJ7CquMTh0t6H0K4me/v1r
nM9AuGnGChoEJgJEVmfU/PUCSM4TISvYzORDcW8f9GDadW6/iQFauqtvOP/mgn8+jV+vd/bcJ3rF
HjtzPauctqNh3Zl2f6FaztES/f6b73bmalq/G9NYaCh4KCywmWc3ryWJO+vUhCDkyF8RAYmfEi9z
Dx1HdbPDt6/0+pN/feC/Xu5s4hIOElzemcspd7K3YN5LfPHeuYtX3H7/YPzDXrAS+ZwV58JI+Q+F
gigK2rFTZnsWYICfRBXipO8vCJPTPVSPWKNR82hI1X1zU21R13xzb/98u9f5HAgaW9acFTnz9blR
ODTS+Gttz3xQnpt9fiCugVwXV9sWlyXOEfc7Z+SfbwIzJg3ChMqUXcai8PWC0xKZCs4JuFEL8Q3I
S5Xum1da+YdL4DiBvcn2juTi3Itc6U2MqWS0vdEj9X1dlZ0TG7sHX8pX3drcJj/+Hx4ak2tCmGFE
Y1HinH0ty0qbOqSnzjVXjRrjTslLvboNliDfRL75F2bpCxzumwKG67ELyA5kQsxbZ4vkONOInHXl
83raO+knPwGGXBs7ED5e8lGfBq8ArdhsgHDiZ/xuKHk+L+eVXC/usMMq7EjwJb/+inVBoEufIVRL
sLdyWPXKbXM0tgSB41L7jx/Rr9c6W2p0TcU7V4W8/niHjRwUS7hXLnn7/XG/PFRb45vy7FwI8teX
Y8FRWK/w/53XKibqv7poeoffErTzHAx7NN1v9XucXCE5BsC9TQ6Ek22Ujpg7OAnr+vrda/IP2z3f
+rcPcfatK0deHf18CIFKLdurqDqSKycwAh1p7KvpHOgp04LZju7fiIb/aCb7f4fw+v9tcutwE//P
IK//lWXv+WtUfBnerv/IX7NbxfgvlkhALnjYbXqC7Ih/gbyM/+KUhO6Jl4ETokLA2P8e3Rr8M3+L
ifCTgkdgWfgb5KVb/0WfGFoCTm0DiCD13H8wulXP9mPIiiqLANNhOBdcRzt7XBYrJGkXfTuOom7j
IPenuYYog8YGhNB2YeTMsAs3ej9XF0RIL9uEbAzC4IriOlLkvZbjicYcRIR5Zl5odSh2uoIlQZGU
2oW2rwaff2sJcgcZHf76TAPBTMkUb8RYJi3a/rdb/w8nNO1sF16/EB5BXm0smxSC+llhZo0titEo
Bg1SWa+fuHZn0cOjUTm+7fTPtgpCeSF7EKyg1Pq4Nwd6zuV4CpeUGDkrgUGeiZ3onBP5RcO9XJbz
VVi3JyIgM9TWTFSYbAm6jIPlqWUMnD9q7JOpy/ap/plXuzo2y41iRuNFTqCnF6qk3Q/Fd0fBdaz/
e7HB1zRXgaJpGBT2ILbPjoIWabXk15HQujQ7BpiCRNHKi3X5kQDX+sVMCtVraxTaZd8+kEatBuYs
qXscJq7EMOJktWmxSSETYtUhI6CzcW2xYMaBHE5l4Jiq6i6G0bpJZ97KbWPBT3T0vWq03cYwNnQU
y2drwA8UzmTcfIbg5GQW+IQ2PqkEJ7oy6F4SHnCXCNLCg7hWjOOE8vi7kv/PX1tTOR5iuwbpoeMO
/bqflJA69aEpS8+pRuNIawrS81Tmv5p2IEZL0C7H5Ok1USsdAZjoW6PmbPD5efvQaq66ITt9xnF1
U7xTKme+FLoc30V9fkqMBUwvY5Q+JzcmsXL8pZWZhQS3Ffk+CxeeqTB0aM6gHbLxWMpCjt8qY1vo
e1OlsT/kBj34MjSOztwYbl3K75/prF1i9nTMh2I3TpFvmEVx2V5ysNa8YXRK082kZNdb2hQMaMCP
bVYcqxHsrBwX+G563STwycHjk0XRczuY4ObbRNl8/i3y3HWmwPg1FoV9xBwGFWMhooP+/D7VzKde
ICNw1S7U9qxKl9L82aXMJJJ/9PRkpMPffxFKu/3311L983nVVHM9ycCZw1l3/rzSV0JMaialN5Fr
sWk0OT1lFS1hSQwZIQA7qgIrcvNEvWhMgsaUJFmOMsHCbioSbRfP02s+yxbZ02V5Wc89kenDLNPo
rrWLoTUvpIRBj70+A0KSHA+ZB/BUtRfBbMPqsEWrHC1ixjdWBiX0m692dszgVeTkJOuwM02DCm6V
2fx+FKzGalwGiWl+JmvNTteiCmOEmV+OgsCNzyffIjb470gN8m7JY87pQyuxZh6ktqsIcIa0ruui
doLSgW6osmaYtvqcz3F4KY/gmyfIPydHmr+TZP7DR7cgYZsqTlYNJ//ZkWWQy6yuZwJnKgdoUz0x
M9aT7JGkX80tRvtYIddBi6oI156r6Ghgqqry+LuMgM8WxG8np/UOWuxztF7guGmGdbYJtdM4db2c
pB6TVGfbZQhD8XN0R2XUH5BYFxT8an6K1z/NclFv26J6Yh5q8ZNbd44BfH1wDiVci8Pnn6Y1ouHz
TxE4fV8ZTMyuWNdOSiNqfzD5ffp2XLaEjTfef/4wWLqJa5PjOqfpc8pQW5jEvsCi9nqpmoNuSodj
p922mVAOn3+zGjuOn39ayrLZwWied2JdHf/nL8vCmjEjhSGzWtibzy0za6JAGptjoWOIxn3zTel6
XpevvwBvPNs/obh8buPsQaiQ7thzyojRwptaSFHr5oaS+kMypUE04PTLIrIQG8XZ56Gkb039Q5bS
b7bu857Y54eAd7cu5DwDEAW/vkjTIvdmptXkoVWhsVnq6Kdhp4qvFibp751ONlkECr8VeFfWdEUr
RkHx7z/f+amaj6AzuuA0DQYaafofL8TMlG1KGyLwssw4xkqn+VKblReCnrqSyeHRLts3M9HS7exI
0VG0GES18UavC81lCnn3iXo3jdDD9j0c5bFMZwwMfXrxzedcb8XXN4aeDU0N9KRUgBCrv96qQmtx
C1RT5sVSzxMuadZFo6jLQW3XZ4QAw9oaHF/vev0U53dNqcSHf/8Ef3AniW9g1+UERc9UQ8199s6m
thyVEOBKz04ONKgWlXJvlC/j1pIvNau7oO847I2ec93Qog418Zat4i9UJuSqNvjw6J+hsohWYxmp
q3KnHVIxWZgrMs5KIna+2YHWg/TXO2bJCFTJT6HYtSBqfL1jyyzr8cS+8Fel0NWy2JpkUZ4azBV8
BwcEgemBaCbBvBk+/v1mrY2mP67NJclFZ6PQ1mr+9x3CzEM9SfS+9EbRO9u/UkcWTcKhqvX5PR+Z
pwgz0HcP8z985c+23spLoXtunH3lLlQmIt+i9bKS5rWvBaFMm6jC8jg5YiU7NPKJ0Jsa8xzZxb02
+wRGJ0dBhpDdxKDI8zY/pIZY/KnVdut55K49DlnTfLMNnR+ceevIFOLzcZpgGwIq/PX+MNaNugnJ
txfTuHgbK5LdmezVam8+oFbKN6UR36ZrRBkY0d4bNbn1GgLt+6HGsoLYw/DU3ICAI5a3yqzTi6lv
8qs+bSW3DcPuTl7gRkxANv7jX5UEE8gsrJz2n+9grdiRWYRMtrRczjaRGEh2B5zRdrXhN2oe7z7z
fP/9mn9ulfSJVigoPVvgBPzx663qLZR8zAQZitYKq5Ty0td9d0jV6cYhdUrYluXlVqm4Jn0PO4vw
vwh6c7ZcuTSXZ5fE0OtOTu7mNnpzUtzruPX8JQ+ftRQFHCFv2x6VRJOkDFYBEWNVNL55D5Fp/VG0
myo6CI1qydBZPayz1yHh5+mcJgZtqFMwzbZ+00xptbWFtCFXjY3OjkMvxHecaUK9GHAwzbqU3A4b
nahfP1pQSnQ6hAQceTqqXt+U2tRdQicK0IbYPjm8pzg2PiVWy0YU2XXVaYQym3btj/ZQbJSouVkW
jrEGmT9aSRwUBSUxL0W2aXXp3SC1pFBEgP+OJJ4yPaZOd0v+hn3bQs1gLbTdxjZone3LRDqk+L73
bQilppvVLgCv0XnL8NhIeVAXS4c5F+GuKbfxliMbkI/kMocic1T658EM+cSlDm95cGx/rBYNojVw
Dr1b3AzUfOuMD0WjI+2t4ve20jZli0cb0gaHjciqg07qP8yR7dhKiiuUHHrrzMhLpeNYSaeifrDD
tr274QxTBeVYFQFvfeeNbWYiElV8eVryvaYWs2tzMvcz5zWSJzpDnDf9gfnKQQ7TXayPGmwnCVUT
LmRVZFLQdjx9CX5+UgP2GZdt0ghB6KJcT0SN3xVedjFqWnJjhcx+cCMSVqi2T5o8IEOazTZIG2kT
Q5foS3FdJhaqUKUkdzOskXMjxtsS4HQYynzyiCtoTXAElYLIM2vCfhsWioq5FYN+kQySi8i05/CZ
c1zCfS4501OSz29TPAEGyHsSSooEEHHPKmu9NqBFmilTkXlBWpiH5WDHRAVnAFw27eEzQEclEmzK
UpVJ+wSaxF7Dyks1mAvpZzpOp7Arp6sIiuaFXSooE+e3ljxCX1JGL85QpFv4GHtUDciHFxJqUuH3
oAW8rnjtiDElWGihRZ73waSG8b6dxFUPRdq1U0pSiiGaLeznbtu09qHq90sj65uUJAB3ieOjECnj
7eY5jbVp00rOr96skYNU5BUhoUu3PP+kPtkFljP10ETKoUdA5MaO9u5k9i0clQy1d3Hsj3ZHPOeI
2KlsBgW1L/+Crphu1A4dZTTUbzGqTGMKx8Miv5vGXPhCBZGUpRhNo4lHPM/0pzoqMIX2Yezp6PAg
qRFtaBik3frTRC4yiZOwxxbcmlh811NaC0BFIH4ZkCNpnGHJYfsZJdx7hzeZuATyZApGeuggnHRD
sq90QEnpkZ/SBHrPv0ZkNDPnSRoJLSh+5nO9c6KE9CclV8E59IdKzZcNqml5Iy3pArF0WLZhtyCb
KFpIjXivg67Lx53ob8ZGHNuW9cSZCR3vA6ONVTITyP9dFCJkrPQOny/W4TgH9LMnLKuio1GZ237K
EelPHYMje9iJyUTHUI2ln8WaCHCsryymoYRKhNxNGX/lVqK4sFKSuAwUTr3uvFjBkPKkTWr8mPWh
7Vpm2fh0WPIDi/3sZ7IxcfitdNR4be81gxQ0poLEy5GJ/5YNChRJ8TArl35OAtlWysf7WP9J5FeN
ef4XvULFw5pxD08CDA3pSnA0UnOHgoow1tUonvHLhGVzl7LAbBMwqHt7eZGVyQRqULyZfDW10qPA
cPTJzzvVS9COerbehlAHzPu4mONjCh7QFAohRo3ChGnea2UcnhJyqhx6GETJa/NmlDFoqHoCvADF
sZvLYeyHSvfL4ehd5TlstgLwAHLlxknBiWX3arkXcLyIBBvdYrBKHjM0+YUMTpFRrsvYNhY6HWzO
ekHijLUvmrn1Oh0UGgwICCbac6PxB4kHN3eGE2MPmA1l97NbV4qS13OJun06AW+UpjH1qUKMQMzV
61wlgyuqsScu1vyBBxpQ3gh1K/6IkxRoTypmpjBwCdJ8ENdzK10jn4RsJNdooJwEt/okveDy2Nll
pV9jaa89PAHZRnVkgg5jdV+pS3LgVItthXws9gVx2yryKSxsJzAb47lLZuuK35d1cJn8KaYtiaT1
WR4LhPvjS9a15g2h4QTOx8LZoIN1mwk7FfIY4Y+D/LSoMyplBUCnPiweAZt0+7NbyYzDbRLnobuQ
SCR3zeDZcvYjX8OibdqZdXwV31ONvueW3d5MrXHqQmCBhkDoONRqoPbI3stm4XHK8PFHazp1WTSo
0Gh+0MuD+5KVlgpqLVJdJLm5Z3fq4rd69jQYN5ozbXNDzn2oqfsxttp9U/a8G5g8dCeefJHaVG5G
ejeVGRPgWgxuEqZqkPekiGloVsgj77el9YO4UM+OW4Cr5invF3SjQDUObWmEIK2uZKO40s1UpR2W
/dKdSruhsUU3TTL9eRav1fpo1L3qsqNDPUHm9BJHmltrqtg7Sn/qidvaaEZ0yVa5b0LdrdAle8YY
PcdKk/hZqY1BoYNG04uL3BxBeVn2K8cVw+8JevbraTwQd2uecARdskzlt+1IEqPK52pI2FbU5lTl
0lNsh/ecMvcVPXH+b9aGMarfpYAp0knZpYIEuUYfvQ4Asq9pE0ooQc2LZXlXVJXY0yq7UDIj35hW
UfipZJ4I9COCrqF5uJTWVovknwUGe9ehXps0pKe5sDSgZ0RPzbWE7J3/nbXiVSnlK1VxJuKT2y28
CXdpitdCnyFZlFLvAbwoXMUdG2COSVEFadsSR6P0DdETsHV1XOG+KlsbxZrIMcfQzGM+q1sdwlqA
K/Dn3GP4Hye4PvlsWTuVHikvsvqw2tZ3Oq/SSWSIxBHpe6E8q7uyL19V6SPrBtvLW3jW2TxoAZpM
25+arKXpad9SoAJmCNlXu87TJ2xIzvops97IbySwL5p2qoSqQY0psqAYEsoIQi1HK+FdMDnEUAr6
4OMkMnz5Z2lxBZU2HqJMyjecPqzj/Qg+760ZyruC04xL1DYgsd6ivVrDp4sOZZU9F5pyh/NsRG2/
jaIN5Ui0aLtmMPeGmrwLHXtvJr1G7cMkG9Em1nak2rO8zbbi544e5FlkQ7RhnVCNawEIposbgz0g
N/ya/mgQRyzzcnqEQC4j3SxZ7ibPiKzwFsbnDE0B1Sy5P7AoSqoQB2Vmnd4X6AmDWiEmtTDGbdcS
gNlTk4CBKL1eUeed2sApi5XoZ6eZ8METclej+qrI5AYFaniiTvuRjLkWmBiswNq9ELSt0FQB347R
wh9KatOGlOxp4DdtCRqShUnd2SENXZ56fSazDCiZMnUfvb68QZ7C90O1aYw4SsZXgrzT7ZSOaTDp
XcA2Zga9Nl4XkqSfpCoOpsq6wsyE9naM75pe3tkV2MM19S43KgkXj6M9cUq8J5kPxeeEeU+DlzPL
5nYkyc7KXgg9proC/+JKY3KhTSvGwuovrDZ8MdZXIlOZ7pZLsU0FgUyVEamci7prRJdR0KKULJzI
vk3t8kEXar0vqDtUVb4eEyTCvQF7FsPLUUa8fQS81FBoj5XYschKQZlq862i0qqAPjz6c3md262D
Tpdo7kU3woOlU32W8TZRkNECxb+TpsJrhdTuoswgHl5PcIgl0kuaTvJVCf4bfSxV5pKdzMYM3ZTF
JKf95iVy/tFzXp+ynLcj3pX1ZUL8NUmgA7mSWEPulLbYll21aa7pdqpuJ6QomOFMjvx3ksmlsaTl
ftT1t0mRrrSkck2lOdZdvwcLaHvtCM8DGTBVSfcR1bhdkveW1VpuL4vU4FhDPaj2+jZrkLqr8ilV
xh2nkmsdSWZV3xsJ2Yv4TdysFdsCVbuZzMcRrBvTqLVCewUv3LvpozZYNzMxUcpQ7FVQaV7fVVTw
mnQ7i/iCiDXXlnFdzEByvFJZLitDdbak/2LGSdN9WJg3VDripqaugoeoHNqwe+JQkg4ltmyOUqBg
egqOMTwMmrPgvFIOBU4HySRPkoK+3I5x+6NJao3naLY22Dg9esD3o3HIjEwLtMzMgecn0n1bjMew
JbIvD23VncMFuzKfFEtAtHd4pwc19sc+lT3bCPm8YfkkmnBjzuptrConLDRyIa4zXVXcirFS2cm/
4lK7KVvSmFO4nJ6uLNGuUBS/Z1bGHv3CsBV5Tr96mIz4YQQiiWadbI8q9PvaQoOhv8MPfJPlqcEq
EWquAkLQK6XVnVpccPIpIImiNCdV7yY3xCmRxRAsut26bfGUpeEDbwZKO1N+EZb9pvcQyVT1WefO
5lRicS61XhomD2YUkmPaCeSq1y2lP43fchfj/NlC0IyiJ86Wc1P/6Jf5RVTVTdfhqOgbIFUdIZ9Y
Ezqfg5HYp3kONWR5zBz9KU/Vi7qyoLOoMEf12oDpqB2splYu5pDMuUVX9orMAbjqwZnLnInRybfs
lldCoG+vgNQzVhTNdqlTILsFOe25CkmhzOSDhGnWlRQ4cr30CK6kMjZiIQylH+T7sMBFSNoGZo88
dmU1/ihEOPtSuTzO4JpcO09wATi3lZZvZwXaEimzOGU0+8Ceu9HVVr1UC9juJsHKEA0wLJcLPlkw
qUTFv9at9II3J4G+qr8nsNNyjWeHdS4s9afUiX9aEveV/foSByyFL/xPmowcPUKOAlIKygrtJZ9a
ogPqiG2u3cH5bXccwe9wm+AzzkuMJfCzeo2fxiJJ0pOzavXNUejkpIXGQtzObfcqhgu2bnMYS08P
ieSryglomUIbKEkgs5fOoWikUwoIa5HiH5KU1xgdzSSAbipx4OtQ9LfNvtTN2zpXOcZR6le7Ff4b
cOrk5qXjzoqOYYxnr4riDUG1lrdYiuJlWDPtlIZSpOJKYpi6MwVt99nKWCVbkXoGi0w+42bB5hc/
6WiotnmdRZu1FUOWOtHqRrZc2L1eeTV6UJ9VU+akZBAIjVqsF/Z2TnISWOqUF48cAaDH404FG+yN
hSgo/Bb2InvBQ2FwpiVfnKUIjwm+veFa/2+uzmu5caQNsk+ECHhzC9AbUaJs6wbRMg1vCgUUzNPv
IWcj/o29YYjqnmmJBAtV+WWeVLAQU301VdmCBTPzbHmwFKkRqdYeLWgcgX0z0ky1l8o+aMjLDEqz
T2H2v3HHbsmO9csw2lym6Xs3dezipEtEwOchsGPMO6X32xRirV0XVN1tG5ugim5OWixkYWBlY+iS
IOyDFs7Z6DXhVA7kBNQhbdxhK/pmTzhiVThk5vCAlUddVF1UtFxGWk04hyx5vBuW5l9pdNMhdV3y
xxwXZpl66ym1/9g548/F4HUu4zeBBB95A3caWFB5mJZn2+BCcRO7JiWxwH5zsV+rctj4t2LtmEpG
j6jf3hrGczHI72m0orzNIaBNBj0jg+luRSYf7XgKE80zNjFvDt0i5juRH32rtbm1GkZtXrs/fkdS
TYx2Su7U0jht5P2+q7TNrHnpiVnahzZ1kDBtKGC+k1x9Yfsvoq1XMZYrpuZfs8PaWmeQDkGVV2sp
61WgPG5u08RxpjMz0uXAotGQ6n48p1WFnuEPBeB0g3mgzwFVncoMJK6tXWWtrwQr+6EcoZ6Qz4Q0
1v0ECWLf4MWflpVuVQmqVpXuTy0Z1o81v9aQJ08iT95wXGcRvXksZhM3KuBe+lpOw6cWw7w0jf3s
ztuFTBsryFu69GcYJFtfeUeGOF/saRLKUYq3thbHvip5dwbeQit99w1GcqkjTuMnk1SOv0SYt6nW
rMnIp/CLDPraRWtGE4uUFzT1Snr+HuDhF5oBAdsaHcWrJnJoMzdRLTDYfGjFmoRUHFkOL0g8wuJ3
mBCUg89+j0VxNilnILGe34b9HPTagWjggp2mLF5BLq6tgpMwhK49HY6cHTokUjMDDF9pHhHs5TC5
joyW0UDjXaS5EZw5At3b1gYLVjq12poSMza+8eJjD4fUhvpHJqba6bMFAZAdqYqxkC3QvMPCgZx9
SwaSz1t7tfFcBkZyyEy3Zmw4dJGus+EDn/42eum/3rXf0Ue2vWN+BibwQmqnaWZXfHyUcWNGOzS6
Z9VPmait7yLceSPpkVGkNeojcqiZfjeD/cuaCkVz5k3DrWNedE6sJbHM0HIoEqjE2zA2T3XNoJLL
I8AOR8JwsNk4Olcz4zdJpdzXsdqK1Aa1HP9q89iEXQm6yzGTTacNfpSa/aGeoSOXCbscHd2itEju
dNWEoaLzEhJ7qF2390PYAwNCD/juNFxHQ8BEM8SLpWX1gaNeclRzue5a56am9zGW3OGowDuvkLDJ
KZc49LJMu7jTOTOx8ZLGq9Y5XM1xqFusNzQ4w+z0NuPsBVxqXJj9SNcYofJwlFUfdsg8WnCdAOyK
ublCJGz3EzVzdZqeklqu3V6QXqtiFghgmIsxH6pCew+Kd1e8DDNup3KxnzxjRGTRw6Vxmn01gnxd
YgKT3dzQHURSD3hEZoFujpPugzMlqUqVAgUT3avorDAbU3braX9eYu3LkmAYujFfL72OhXbMuzAH
QExjtddt6qnZwWZsSNHt0MSJ1Vv9q+A01jqjPHiNqlgW1IY+WRY8U0c/EWYUqHe6FvQDcaUguZHZ
PZS/fND3VR9wqAzibam7xJ9tBvl+nJ8ZxxQwrPlMlZ750Lf9u9WlP6Zjqsi1NIerw3L38AlW0GOz
kzUPvCrpg1bJZwqvIy3A2JOTZXSac2BSx1TGYDiWRoooaaYUiAB0d2k/SA+etVXFZLdGNwgdj1F9
47bfNUHunR8WGy92sFSAdA/n0FCiWDk6CfFS2PVpmNjq6ei6taFwjDgMC2r6qUudHldDDSfX/AMx
UY9mY4Fxyhu0KevlAjYbRZIMLwTDUFQY8paq8cNqKLENwx0JQYIEYUl6MATL/KFDqo258SaMUaoC
VeAWWi7aiTRsnB+1rrj0Swn2bWQh4lDOZDvQQ4s0cMix9KoVSD2OKNesLhy9q1pjiMRstJB8zNkp
EFsriQLb6hUtCxtp58xbXTe8UC3Vt5byT4kaQqTN+K0xyf83II9Ct7gF1C58FNknzcjrXL8+1Pet
6+YkcYGhRNnXXC0/De9AJAwMtMJHqc3sLAhtZ9qby7htxuXFa+hAB9y0t2PTCUvFVWEmMQZ/85bz
41zQE47dNvpfEwg1mqAR83HKj8iY7JFqbsCQF1baXDONsNBbp5bSYbji+mg0O1VM/npughYFllBV
nGLktWGz3agIoTcu5TZ3e2jTeN1wnsgzskWz9fTxSwNYsc3ShdA+1xSJdroXG1tb0w//w8GK1dq2
zl2Z4wAOph/G1NXznDirJOVeJducW4DN0tQVjvnmovoqMxr7kpr2Ip7WqLn+fjba6yB6/k5ZHrrA
fXZ675ubCEqCSuejZyY/wdi9Kt939pmpHbDEhWhp9Eu1vzSwIEs277bPvjiN32SX/0hN+7TmEah7
DCHclcd58oZtwq/BC4ndx+4ditV9fCDc5wRLM0fvtkb4awCrhLGB0JXMbOHaTa4YMg5JXWwavWSi
ZldHY0mjyZzcNc6Hv7XglGAm58nlihuHLIqzxn6x5pjP71w9DAb+F+i/3NCvLmeRqOVKVf3LkqtN
Sl3BgVVtq2XpPwgs11LcZug1x0CfxmQmHvK304xbelxsRg3clIDBsugnmqnh2wCIBRMwrOJ0gef5
4HWV4EofuPVVwKUTvaKwqn3ng8R+oPxNbge2yQQRVyXc+FL8dpRL3cwomxLGSaQ8RhZdMLvkD+3X
fhrYZcIqablV9yo+10H9u1AUD4LZ/ZlRI+I2v4mh1nkZisfW6tqNlWrbevExkuSIjp2F3Nc3zqmd
po3eJcHJVnWwMgQ/ej29qx5UuoBzGJlEgaOKj0pkDXKjK2/dzf1PqbVvVdzuQIEkL8CuD9ZFN/dT
8EM+l98jfkHaeWbg34C8MK7xYH8MMStzy2uA2niYuW4d3q98tvQwr3UzogLuQZ8+PcDrkWtodjgG
8QqMf1A6/OTT35pBsdHpkUUWF3W132bG/G3PPedhtPvWt99603kw48WFYtjuYz4NUd7g8CvyHUDZ
5JR1lQzn21a1I9lauT0LRiUvRTr+8y0WqUa7FaSN/dWx1qVWx8xD1Hvf8fl2saSOafqS+gTiZx6j
2uj91TIbiDQ+RyYvl1G2sCreKt5WrC3BilFpFzVVl6wCqa8nF6nTTylmECS0fZEzlaBO1y41SC/S
Xoncf25p+U2dgJoxDy5GbpTlKospM1U3qg5Y1atOQ8hp5H7WptwvxVjra2iG7/HWlOmnNDRgt1nP
/q8Ac5Vn6RzJuHoWk7WsbOQuiBfIEFMRR67TvlmFV0WBW3ELaAgbC80bw+LL7Gh2BwfDaXfGf1EO
05aj4gwZvxJ7kTPMx/LD9emCJg7gacdoV2xousfalPW6t/Q4AqX8juJqQ/dIEEcdqs8NDuBR3PyU
aMY7iWgcwqyi9KGFew4RJNSG0MyQxPOGS6/X1MVzNYLrwLRgQdUAt1qdy782/3ps6VY0I3DDBT8d
srgJxBD14Yys+crTHNK9+Y+7MD1w2nEMZVsd0YLYKnY+N2QOx0vCtJSx3N7tzWNbMacqe1oGzREU
TjKIo61bVOYWRcKsGpSNIXQIsb594E3/nmW5x8ndhDV8DlixqxReSOhY/Rq6Ux7SkdBH/Yj1ooTh
tEAB8CuH6ZO0/42UQq3LUvBfuTuzCfbDNHbrLkW1InJ/64wfONOG5qEaYUXMauQ/G0uGGHHo2JoX
to1kgCPnjSi0A3QXtAuILXOZH3wDMcuzigvLwaoIHC/SG5jns8dVKbEGeANGDLvZ5WBAnSTYdo72
bsv+20FtRiQIFkac2kfCsaTy/bdBiy8+6Xs8UPqmamSzxv/HjoqSyrWYEhcw9sC8KMDtAAbylHK7
zbS22XGuPGa1/YCYCBWVHX7Ea7q4LfmzefiemCbXaFjj/GP0rCKdycEBdA0DN462nUVTm5jPZpmM
4aiDRhCL+KBxFkoNWNsu+5cH5jtwArQ4s3lzAzHuwVwZhM3r1QiVYCUW53mMuyby0phTG5FW0aR7
XQEUYxrJHsXb41g+TzBKItPVD3zo4HCQFN/aMB43SS7Jf5dPVmdeJrTxUB/fYjuZgFAQQNc7DHRi
Yp9QxYRY1BxsfTkyJWy+XSc/YAjgo+55JzCcEcLTvB38/lmx8axL7uKLKoI1wsefvzdW+8ypbwsZ
he6+VuHl1/MXuoueZlf8zTrQrJQJq9Alx4H7aMAnb5tPjO5ckK0+56Z6mviqsIHrLx/OXHFUaiCh
1TdcT6L2kwp+hOpXjiHfOxkTaMrsj5ZVZG0ClV/FcKJFbK5yjtGJ8VRCBlopDuK50XA8VDv2xUlW
vseyag9+86/j7B8t4kWvFkz7ef2qK4GV3ndOuuG+GIH2gU3u0CozgB7OwlxLBHY1uWw/q+lpbuTZ
7HR3VwxIdaqczhWXjBIvqmR3wowX03hBWIGXM2qQ0wv7CZHLPcRJlYHzphDGV90qNmcScJDKC3/4
7WcoQ30eXM0c1cwqqz20uQKbRb9dCE4D1aiec7P79ZMEnDjc4c6zt2mN6CClLjZVweXWIPfid9vd
qNHgfBwXQTLnFm0uYbAsT96suGrrwl2b41+nMGnlAVdklAY03IL9KYUEf0D2PAGSAhHGe7XRYns3
Nn4Zyfl+tElWVhPPLDt25FmQexjFYRqYu2dDv8KH+HTqbtfL+lVWBR1P/GzGFB9njMJR0PH6+Rl7
j47CyftMKhzoa923lXoDwlAjFVUwH+B0RznHgQnLYpj7ak8OJnsBALHVqxkbZP0US0ZOhiH+ui1C
IgS5OXScDnqL1a3rxphD2OzfZvqjGHXsCsacSWVH6QC4DiB+m2PzqDgIxJwANOPaxUB+0HrZabhs
+ybGhb5+UhzznJm7xqBlP0VtAlFpyKbgOEEcnMvHRT61Eycg1zs7dfWIDw5XD/lFu5tDzgDbdPC2
QarT2ti7O+AxCxvO/qWOs4+8lZwY0a0Cu0R/oyhkXVr7Wnifg8H5rDOWv463qeLu2w9Qqlqjz1ey
mE/YY4DlpGxWjBw9u9TmV6jF+qZgcChUcBrivuVOTdrE1qqHYvKOVtI855J5foDoQLducXaQS3a2
mx0qO+O40FrlBipTmFsgMkq6JC1+tAbmXyQLnD38e22dHG2VbAsbfc2R4k1lbrdONW5nelQs3CAc
cOsqUd5Btj+ZTU8wOyxmF84bu0LKIzx9jtLZ2U9DicDQghsrMJEUhQHgKa6r0GClWWVK4eSQ3bbA
v75p4u7JtSc9RJHeaPjPeZEvsoEG4w6odrL5O/e5wdSHdYymqNfBVdqBe3Cx6kiFGAhpCuW7k5V1
njU+Zw7KSFv6GNr9FzP7loVxNcaGOH5DC4cNXyZtJmvL9Pg3TWOaGdzxo695rxX3dsl5cuPW+d8r
YCG2ap51bW+copi297KWH0ofXpcxxwbxhr+UNi0OEYqgibbRlzJbN7KGMNVyHB7ikxmjmVlMjzof
yFhA+Utrgd0X0gspZXLXGdDOpRo+K8hBuFnYoIi+/0pG7EjYwrhcfzyFJNT1nv2wcNyBbXhy0/HA
Rlzn/tU767TM3opc/5vQPEJhivE7FjrD+dGcosVP/vVauxD6wBBnBzWLGLfTHFbWxpuaj9nIf/UB
V4zX22EiKDceyu4fWg/4oqvQ88ONAc4Rhft4oLubxseksAQ1AgvTz1Af6j+DVz/Zhtq4Ks/Wg2B8
AGiIzRG9M8p4XXx/5QprOLqAHx2Fo8JIAsY1Jha8gZO6WY0l0QHzV4/nniaOiIoEGdsS4dR+zmbW
n6wBV+gMb0NefoiC7QNzg5e2WDQ8SDikJ2Jw6DEotmwvUtdLtk7+x/JmGi/d4tObsJRkKHpoDG+6
3zL0YfFeUfPGCL6jYiSvm6h2jI7/B7JCwySezVZZRBBBd52VfTv142+De3PIBewzByvcYOXvlIXM
j8MaM/N0jHvA/0Hq5SvKmd67BUgQ8ja4b7fCT4iRwKysm/3IWrUco24fkX9t1n4YBWmhJR8eE4VK
7xXLthDqeRIjfEJLKYpT+ATUmuR9lE/61G7m6raAaaB4/Gb4BbrF/BFDz1761lbPJCskVrKVOc9/
gkU/6qVHj9HinKesMldJ7v0ZLLMFYjgfdJ9M8PTjN7ZzxGX0JRZ72NZBI1b6Yj0kFZz4UXl+qEn2
9aqrruZM60s/fwOTttDUeeMUouREA2HIXZkCCgK4UyrsaGzjbtW4QR9Ng1YyiJy+jDS+TTzmv6MO
2GXBXhkhq224b84RfMVmR85jreVSPc7qqdHpzLZiD/RMKr6NXrzp5VfmTjKyXHroCmpllDmS7jWY
S1UNHrscy0ADkiiDbpPdJngIcdnRoA9tSxQFG7awtrPDm5o7TX0boLvrwGr3SWB+aXAND1L3l8fa
rfVHZaVPjWG8+bqfnmY62J4nZ3kZKqdkBEY/ntLHQyU7bW8EpALTMb9QpCtRgnHoJDljnqqSB9Gh
2E5UEA7p+Fzo+daieumPnvZPFDlQMUW5gLUUTLqI+cROKh6WojtlJvdv5QR/oOymJN1abHkcajad
wU6vA06U4U6tBHWRJvoTui7OYsdDI/WdgcmUAt+n1zUSeOVeJtvywsx4MjS0UTuZEwbtQr41vLHk
7eRpyecH/MrFk2ySDQPrI6UR9jENJBVsOnSFbnnXBJKZns4JbzkWrdhFl42n5ddjWz6B0E+b4qT6
lP26j6rrZ9ZBd3JMPZ53rpdRo+0GC0bhONdyyoOowewMxMoFr5t0+8WTIEWzpYoQblxu3gqhyp4u
kzd/glY8TyZJvSFf3uUYiJPPKD8ak3zfZ+ZX5y2rtovNnetr4EFRWOHEWhHZnb+OTj7Mw9gWCfr+
BkThThvXXPjYAeuTgMQfsYCmcFW/lWKBF1558QiosAbneshWjKpVBF/zEednvEYg3C9WkUbdZWJL
fDD8rD84rVJACf0LUYOb5prROOmgcTr8hjkr6RhfDC3HBy58sC8lREb4Sud66s84vfG72HTweMG2
SecGwz2FS5O9k4U6UxVUXIZF7JzRe+qHll1fYRUHves2Rr9cOq3TjzTAAatCkWdfGR+qFtBcnDFX
b8XaQvZCUHBZJJwqeM7jz2ku+kO1q7pur2fJi+iDq8UtKWz6AH2VsUc3LDuxJLgFZuextqpja/Z7
A//VnM8X31abOJbzljCa2AcaullfOO8V4n9YuA2eO41SHhHcxg7c+6C6UceXWa+GKXCpeHX6r2g3
tjt8IFvCnSaScBwntmpqrP6NQZas9JzEoInvJLQrmtPrXjx2kzB3hpZRH4GbNBsFvhS2VqvK5sSX
otG2mpMwL8OYHDjx97Qsh2Gu0scmnQo+Fqm7G+atxyv763fG1QeUBIVYXg2GvtfB6nMuMNM63J9a
3OOjqcIq7sSNdjQTHbN3k/BWF8Qi2yrWH23PledWT7ejbI1HMKvG43/ft7zH1hvmY0fbF+ZN5TB0
bodT3uS7ZGkoVBRT+uyIIH0OenCBlWtmW+F5zo4dVGqEnlk1Dy3lj0QT54DyI556k04ThEL9YwHS
TD5qM6tqUJxZt62H+0PvIRb5doLszSDo1A6v9Riz7U1SeZmybMIraLVXPOitPZKVmPzkqMX+8kYG
629j1vHD/VmJeU/FVfI09nrU32IxRQxRMBH2Q4ZW8uKPsPcYq7rb+x9mNhVMuXOGTkdL6NQ5z727
NM+DzcCCJ0nLrbkSxUORZ6uaQOXVsmLjqrfl0U6c5gGYYLmPZQOqvJL2tsafgVnVmR6756pjGjpm
c5j2HjvrOa3/IIO/qFF4q6GNg82gMbdk2ppGFLwKeh5ht4X3lDt2NRq1nDkLa9FOR3mbad4finFm
uilaZ59LM7pHEfXR7k7z7eH+9P5QDfZZ9xZGXvqANpjXkVs5wSHoCfGG99i2EBpjaC/+bseZ0p4/
gOGLpyEOuidgMTThjASuzT+zqV+WHikVP//H1NrUiuZiOIxpkX1kOjtHv1f4NGT6OLNzXPN7y41L
ufHRsZgXWmn7NdZ28SBIdrxKo/sabs+8Gdjv5AYqspeRU7OXvlXMFY6q8WPs5L77hF/79if3ByGl
fSzL4R137o+Oi+1lHhBpDOBqb6LM6lXP6O+xbEe5daUOp2mhptDHbke6qNnYiAI30eKt8RM8ZsTX
o2mCJRd263FZgkuNoHBBPbAv9sUzmuBCTL1fcwiq0TJ060i6yzrCE7bInA8/fmohITsIF54pXrI5
bWhD7ZoHCZOxDobgWHX7Xia4M+c03VDgIK/3B1k0B2DfaNR62V8nGZPq8bN1FfcOGS7NpoF5SwZ/
/iSer21ghf7fbxfs7zwcY46mP3VGaT5mM2JUQE1opHBEr+CiJxv8WX1kCZsLhiBGpCE6vvqNV0da
4fRvbZFiXqCMjltxhHs8OYm6Kj6C+OCTJNvrjSjf8rbu9orgzFVbsiPx/BFhW2Og4k3tvnTHDUTC
/Kp5MeDOAaopyXd2jwxJuSdgpcETOkZFKt8Npw7+odN2IwGmUa+4BRieOt62BSHhoQWZCLZnIdxf
xAp7FdgS6KNRazgJ+KSx33KeEU9K2xievbwCR91OG/bPxlHDDiTC+5f3B6uwSWHPJaGHvAi2U/yu
pb75zCk/fTUnn3yzTpkWrE9I86Nalz6xXbjd1t6uL2k6/tjCTI6+msBNyr46tE3/revMegrJ7pB8
vWWe5uGlCtzhllFhK+/R0GR2zXywRyc/mVO/rTz7UXJHfSwm19ry/5M7exiHZ5yBoZaam9IOkvP9
oZjr9L+v6mb8aXRiB640ckC5Ivsim4WvlLX1Wlm5cVD9RDtKbSWPJQoi0/G/I/6ZHz2oWUqRdZ5d
bIlb19DVlihovruvwyYc7ENCaizsaHHf1KSe11qWPCQdPcpwFpJHHPy/UBjVA2DZYJ0E6QbQPTWf
YNzJWiqX8wSlpwwtt9rM+S2bFI7XRo+398VhvK0Ky8ibyOh9Y+DIcXQEdtIZ3ZPndEWkpkAeyMnf
msy7N7N2MDEFbOibJss+YjCeG5GKcau5KvvwMv+PQzP0xpEmx7d2lsekauXRun2VimwTkwl4TDju
M6tu/3he2m+x29ubwMN7KGcoIoXPHHHoRx2/olVd7w+WZ79ruGOP92fkiPg4J7CwWfr++wukGJat
r33L2GKSyl37QWu3Y+/Jix2X8uJSd7qLC/u3FfVBq5rvihpbxtZZ9tqn0y38r66dlkyhyX9y1Mie
r6jSm9gdIAyNrW596bD/8TIZP9AkWROpnXjiQzk92kW7PKiZyYweNJ8gVKFmlpNai9z+V5oB7DzF
QDFyJtwdcU/B4+R1bkQWDPRiSyH8yNBuI7m/o+VaD62u9HN9ezALtKrw/twe63RDRM/672lQDfWG
uSZlC0siL2ppU0badKMr5xa68torobQcD46It5rF6bbuaP6+4yomkhjPJkbo0LcCxm83HIgCPHu8
/xU1eOUpc3GpcDk07jva6Xvjm/Kr8ZuXxjjmDAHOrjWkz5YtjJ3laYBjvRjmLEYjGjlRde6rHJ4J
/BTdJmjxMbfp1ezrcmdhp9llXXDjFMBY9+TjmJbzEaEcBFgiR3n678txUpvCmCwykSn+s6Ew3ipv
NnZ04U0ro2FPbsSGtq4rPMVt6RhvMKJYaVk3C4stVq0XlM15VwYTOSkwZod1hVwqA49ZUcnoOHPy
Nfs993lGpnnA/XcO4q7dsl7bUWIWw6Mz5YdR546g+nFXKqdZFw0wU0v/o+fd8PDY88F4cLnnrPy2
+8p7U9tqi5wi4fuU8o5k5hxHB+rGEccLpjfAuvWuKEGbGGb5iiFEG7XHXJtteO/zghQ74PbjwLm2
agApdPglj8NgvGnSQd/tmWDP3oBFRqYChDgnIIMtcTOav/DPGOnCNzzihtePJeMOadjVg9KmKqQY
YDMWebc3J/x2ruYa2yYZstP9AXL7UdG7u81ZYhjuxHIDCfbDKCk+qPHCod6i+7N/NI51i7CuM6vU
UntdEn2KWJp+O5I122XMLrlTcANxnMtiCabPpnZsle6HsizjdafjTjdBcTzNfr219JGWwnHaQn9e
53iTz4Vn89axzlm4c8fByF+7ot+N2OL/lAkFD5ru4cNjzOtNeBHHrI/XRMBbWucDfd9MrbPzl1Y+
CFC9jHXm4oVibaS00nAe6gGfraZN7zXSyFdtm/99cfuO1iCCZglRDYJ9xmbBA7jD3RW8lOl0HYif
YVbHK9kvYwkVhGSeR1NKKCvTfA1cfgdR0EWsd5v5o3Pa9qPNauMoOU3Tk9nOH5Ot7xVxUeDDONFF
7Y/nLvfehwRpgFPAdGZ/O9Fi3wGlFQWEBOi1YdGXzvMEEPjZNg62I7VrIb03m9gYJ0jv2XKzCsGG
WURliPaRmN4fmaN9Zip56V2zv7Q9OTiuwuf7A2mVp7HQ7CO8Jh9/YYIh+//bPN53kPfvYZn0MBz8
CkXJA2lO0ohZUX0XMOjdIis2fTfSZTtxbnWd7C29OYsDg1eZm0h8ynrDszapCW3BvR0AFMvFQ6H3
X6bR8LbeYEH3h3hmzk5JdmQpCyb63Lmb3OYQFMzCedRAz6yDxjwahpdS1eKpXeLmHcx5vARiqfrd
fFuyDK2GWGiFDgGGQ6r3p3FQnEOYoz2kSWqcAzw6McCUTxphKLjlbVkzc5G7UtbzKsOA/ikMgxaW
InitZL7s6yH7qp3mbEKUDnWljIvpawyvUwSMvJ8fyMAG23laGH/VJnV37jBHsZ9xB/REsr/vLFsq
Sy450AM+bCP/8IAG6OKPfwSv1D/4o4zDxGAnWGE72vc6Uqs5zD0HIUI+c9eyBbtRgAquP2Wk9q7S
cM7KRm/OfSeasyPERrfFfLg/M4rhEOhlcZ7FMxKN95gPZvykedrzhHnbzAKPGcDCINHJjceuSpM1
DUHuStye3r8XKG4Zo7qFkucbb6tsBWXAec+XHFf+tuZcb20GWqf7AzUhzWHkJ0hTX9DhftFSym4x
ZtrHeegNXE+OgZfVn45BywBWwM5a+fFg7fEMce23MbWE7TDX77w8zMOb+TPLU4dPaVnvYzUyDHUZ
Jo/uLR3mNg4m2N57yd3xRJcxr6Q0TfwUCm2lxCoE+ItiGSrCKXzt0/TsQSCr5Jj9gSf9WOlGjVmT
mrneGP1dZ7ryudUp5SXmaq5u1aCRRlH7KWvtw0Tmjpmkf+oXt/BC5MF0k8mJME09VpdFHmOSk2+W
INpdqvlTWoS7kpbi4dSZ7Ce3DV4zYquQB5aAMPPgPrxXQYBpwnAYPC6OO57RjB/mPiOuPrhjuSti
7xdHYr0ZrMQ8Emj7wIiEZaNU+QYTG8dVld1KVRc9nO1Y7OVAVLzzS5KshmW6m8p5gOu//Nqlw/R7
Au/Pq9IzHhf6jgjsY+3ZydkQcb1ZqNVaN/gyoLGW3lGQMEGqCShDub34Vs+0Ppit4VIwkbp4Kr/a
4zD8bdr4wZiL9tMxKDkigWZfJ7sE9lXO86mOkSZi3zG3yYyBJe1bfZtADNs0YzBc7l+BpVGXNFhe
iKGNh0Ygd3ouLczdbd2Tizmequ4jzgr7QSAB7hxX/aPHwP5PC7h/X426s01Tl8zzXAtmctiZ9Ia5
NNcQpA9cPhTG/e+PtFEFax1YGcl2zzzYGPHi2zKj3VaY+1c0HytKse032Sbz8X8Pi2r/36eycDhE
DmBr/vsrGe6oNhAyvMsU9x/t/pO6tzFJmmK2uf/BkLEZNIw5P44iPopmUZ+GxTpVELBi2FNktE0v
6THu+vk0uB0jftI8OKDmp6WMp6dqEatGDOkl7lWbRcvfRvTiKTH588lyeCm1Krr/RScdHa5gqlgd
zywOPhC6yEofBYP6U3N7oLkDU9z/nlc4AAO3vGiE4f8aPkUwvujkUx+gbk5KtjhzcWAt6bIGx/ej
G/ZLmhG/VdxGN5k57n3b/oNPhrC+jTcFujawaZtovJVvuJxZpQMHhryZZRvEg73mWs/5/2HszHYj
584s+yrGf92sOhwOh0LZFxFkzBEKzUrdEKGJ8zzzjfo5+sVqMctVXbYBdwN2AmkpZUkRPOcb9l57
vJdBcN9pYf/UKON7xIqirX1UgtUm4EI7E+/5xrpd2YZAo0vLODtmHGyh+dhrQ3M71tXr0kiUXZaO
6tNE5g899Yxg0UAZN6bmZiiLE/3NUorFtGVJPu/Vgd+8bRTvQz4CTKLv2AVti6DcrFVo3+1H4afD
Qx4TrYC3ZS+01PbWmYKgGuVOhI9H6Y6ioFp0bMTQIpr9kw5Q6+SMNe12lkD+428IqXYYbl98C6kJ
/BDpEhezi4ahPBB8dS0brOKlGhJHzdwvrLr5SEC7k4lo05HvthIjFIbaChvPKO27ypyh3RTKyrHm
V1uyDpQ6+0Gi3hmz/eiChbaRtuNKtsFLmZHhJXBVT22HhtJqieMNxorFfz3SUpib1hgdDDiW7sIO
WrfM49YYX7V1ihan3lDdIEUP8ZYrLLTj9JASr8AIDDNXmBfXTs2OYcOUMtOyxiu1apcHyYfVNdcM
l7QSO2RyVK8RDuF70WTn1unPtoQm3ZvMrLjC8EMoxb5i+ABIAK1S56/qCcc+svQe1ZYYnrtlhWI0
yIA06ii3SYeSzHB5YHs6rwIEgkuzvhbVNDzROF4DkHLL9IyJuhgejYI9Sq1GmHkUR7S7keojGE8y
RsWEBdU+RjM3llQYpdVpS8q8gbyvS/VzEr3WRfZSzTZzCYE6rRLSayJxIhomeCAPIWbvhJDONo/M
oe+IeEcSo9rDwc64znHJQHeEf8zRvbw7CQoL2971zTbb0cUIryrU70puTYmUbGxa/VRk+X6uSB4q
AT15liivTYYkWgnas9/Un0UT3RTsjWsS//KdDKVBA07ujdOP0bqpzY8xjjAr9HXt9dNQ4z+LNTeJ
NiiAKxqb7DOYnWNXRij60UWihvSxNYTIArKEd+Os2Tvb/jH76ZsLnpGBJr/LW5XZbyNTMrxQzN7r
yTynYojcxEdGhfmV28iYMWtVMS2xyXcpfgUB9AycAteOhQna+ewd9OeEwnPwRnWmyA/qcY2gyN8j
WPGUqvuqOlHeszzlC07TEeXHmjLJxgxAeHRVzc1heQflSnxQqtradynqzbyXx5rHH7VtIMEtLNmD
q8IO8W53rEvUCpJmok5oxhGFLE7lZ3vQ7sdE5Nspqn71ZAisdRXoiNH6JCb7SCiJmMg1274ADWT3
2Jl4ujRno5Xi02kZabAapr8aUqiaSb/Dep9t5oBYxVq9hLyQnpKF8doGKoLbAp5CJ5tbUsHhQ8aO
5mV+rbVi22SL9/Glz2W6Q2dIaNVQEnbf5Y9ykM0+i4NL0hMkwRFOAIrBitxKWAUyT3XL1OBc7B9V
zdfXymC6BBG+GW13dPpsO9QFAYMZ13+bqWhA+no1xhhTfTQEsYP6S9jDBI9AUe6DvdGG0KSVmEO3
H+ezKcMfH7vUAclU7nYNhmF7IGM+FPo+Ecg7aNo8BnT6JhhaeBIttt5UfwrHWWE/am60okZBE2qd
Z4495ldBkx/JTWk4574n6G3M2NS1Q8RgyL9Wpeovrh+J7I2NCd3qZbKfFJ+q+BHSBo51UhKDwHmZ
hi5bBTleL3sg5cLp3h1Be9Y4R8M02l3QYAAu2IHzZHOJRwrRQYQzlGkwH0iL2acD0gJVhTsxWpQf
Y50LgAEhCqUJhTcppkfbH26IZhLUu8Z9qRN9OwQOu6YWF4LGzg5Xib/yW/uOyPnIS7OGzhVbQIf8
aho1ZFJ6Fe9STU9xnnEgovJCAIhvOUY2wDHGiUF1aUYgazPeEBY9CQ/JhH9gCtpj28rzBMT1rHX9
Jp5UL9C6l97RmQcSyWYaJZiIqrj4yWC4qiXHjZZrOXynCMfjMtLvC3ZDaUNUZLNk9phkwHuSxd2a
4wKPB/UE2kq8ch0KJTNIDmFfVieWd2/t1B+n3FcI/ClvpEwikeesW+5EElD5hnGbsseuycwpB5rn
X1kS3ychPrRuJoulmj9aogFXWWkXrlV2H/6A8jqb8iNb8+00NI+6HR0M+PNuL41qM7UHnKYoSicm
zzBCCGWsu6cks96KKYSh2T+VTRUidZEoiVKLNVFb3tvzrHmzwjaqz8qf1E+9OFZ8L1F7jYPOrZQJ
t2GN0YKR0C7LIQ6wLKamm5blCG1OEVl37WCRC9VXYmMni46CsKKBSbN6lchjVwZGlTkaWJrG44a8
e1wMRrx1ChUfLMcyzb3CrYTTMwhoBvLK0yo/ParR16SjxFFwdPS5Yj8QQ8sGHttHMQv+Zl4zTl6X
wBz96EAxRiKCqR9f5maSE0I4CubcocepEbVmLStVgnTRpxe17pVm8JqGaGgD+zlSqEpHZmc8Jv64
zwNeFMqxZmRbWoTKe51STsYOzmAj0b8jydzpUpJveY6PlLrkJ4Qh4m9wr1x/D01V09FGeCYy6QEP
QwQGpFQwkGERgN48sqsKQXDYeZFa7ZNiCHgWVQbjKQgfZXgtZFW/NhopXZ3xGHYK6+wesm2u6HhG
g7swU2dusunY5SiYZcwO3Z7ac0506Zl6VOJjdJq9gp1KwbaIVndZln6QUUrJAWEHcEfnU/IXH6WY
y/tKxaDXxj3MjyBiBZAzyEzzzOuX/pjIRvgKpu21Kvp4qY0fTqQ+JG176WWj7skUeyeL69wljr6z
QvXdfNTAol2t0UH1YMIyoifl5lHvZ+TmrlXJeyUhxSWbJWtZEBXRSSvn5EDY0g7pQuTpjM7WqS8X
Rz32yrATV9gsu/LWmrVyx2WM+1LCAgjnFRs92oKyNreozlG+XWGZai6yZU4K/6Vsh+NUWcYBTjRB
RmrzyaP01Sdvid3WXqpA9g0GAAowry8pIk6scuvY7zsehgYHsMawl9BittaJNzvEGapom13D7gjI
LUeJay1nOeH8aLnymjV4/2ujIYTB8BfsE+sgQkcTtI80GZ3WYadpmlPURZ1bm12PWa7/6TkNjgRy
dqXeAxAQbN+HAD07EYeoEfRD0WrbORePg+SYMn3fXmBAlhdhisfPT72m2zXeG3WtJ8jKUGbrWwVh
nmOOKJIhjKFIyzdFkhvH0ohvqsL1CbZnnmhRDPHWamAuYuPOj8MXHNHxRi5wHkHsW9gkO45+hGQm
SyFSuVxFYvSaNkbmAHIu7ANDTBVj4LA20qDeRJNJkp0SHiaHe7XFGLGm+f0sZxvpRc2GObK1G3JB
dYntvBNTaGHAgnVoQgBPB8+O2UUqAm3w2D8MKU+mmU3qiurIhl0QOc+OXHNTlRTHiALDW59KpMxx
/zL46S7PinGfFv27TS5cDcY2YKWzpr2q+EbQnPuZsUf6k60YxYJaTv1fZfcLpOVinORntmafiUiv
HfMGPlGtEfqlIO4EmzZzDhf6Nutnf0+U2yP6F0R3kfMW28pPm8/FJo5s8DPgnv0YwUcZ278mM6Hl
yh5MP1xUtOSWTUm6r/X0rneaH4a7zyGnJ2ZE399Ux7oslFNF/mCXlr+gRO96Oe8c4hbXjJjVdVZS
eYjxoS/ndtNkxSGNsgnTIylTJrhnLAAZ9j2EIgl6ICs0bxEqQzclEWQt++duBgxeBnqNJoHZRheE
8jQjYg3KGgtMnQL3nYpbqmPgHLD7DzBQyhB09POMLD+fECZOyoH4VwLF1K1hFYRETsXrZKn3FZ6R
Hm3lsZ2TN9h7RCdqLDKdaa5XWiV5KdUCjxzeOab0s6u9z5D7uAsRJdsJr1FI1mOf31WKiZXFLMnu
Nje+0rJ5s2weW145Lx+fIWcNC6/vhk5AezCi/iNQcPAKCxllpHOAc0Lu094kosLwG1csNbEmS/3e
yu1fdpOhTGzuoqxlfE9o9bZQLHYYKcly45dgrhyr5musYn/VHfujLkoX3uxvttXTUHWLVjZ4stWh
3eM2ZHkwYAmbzeVRaLymp0VVMn1vi+kRgMIKyuvV565dk/jNGL/V15EZPEocxMi5AAmqCSJqOpWy
RaI4+VnsDvogNwVFc2pBPTECdK51X2+7lAdwnvA7ID3FUxjjJGkxLvVBiHS7tX7U2T5MXfrYlRpW
lkZeOtQFKlNFLNABmDjo1oB3zJN55Pe16dg2rWIuORAYdIeKpMZ3UPpqRYd1vjA2vUoT0yVF5QWy
9PCSPyo2DjvsZWzfUfQR4kYaOZPLtakiYdJ0qCVFhASL2aEZ94NrZ0j+MfxmDtQRxcfKOoxHrCsu
r/4vArvQCHbxTemqrR9AF7QwpLFYeGYp6FkZDV0foaAu5w863Hbl+zP/vk4P5EaGnRvwgqxtdPok
vJHEfBtafCdJdAib+r0l5nZlKQ2i1DT5hPBjr0qIc2UVXpz2xMO9tbril9bh3GKLeo3s9EZ6L71i
i1q2mzdzjcidXcUHmeeHIOlOjUH+5dj0ZygY1Mha9TgrhmcoBMUHav8a4EZZTbH/E83jLgk5m2yN
Nws+Y7DaK8sqXwfHOPsaBXuoGhyU46nrDdIth2Y5mz+tMPL68jQrj6JmVKRpOUU9ovIxeSgH55Tq
/mHugXXKrnhqpPWSNYh9ZpIO2UqiA0vbZxMgQsY4KfpkPG4iTdKgPinFSznS1lTGM8HEeA4LxiWa
GLaqQ1o66QREmOusjAIy9+hr25H9h63lDyQFDi73wwFktlcZe4c6KeDVdcleU3ZEOL+oWZ1vBPck
3j09u5/Y1/Hke2XVZ6tpOUAgw8SUCsZKr0UOuw8NQ4mzHqYdDDaRYq3L5bMS4vxkhLZyWg2QNSf2
qQNrqedwDS1BlTZVTCazxRNGTORwNpSWzKASy3gblAyerfJKDCfUrqq7laHyylSg2vhEEbJz1b9M
6wnFPsCBjlcJ44XqLadFDnsMZnZQrzu8c4uNKkelGxrNjnHqHXqir0VvE0CU2OS6BI2nIHG0+sCj
3tAQT2BkrEfzZe66J/QdANOs/MlSs1Ma+ndBxX1kiQ89/LGCJna7muF5mIWXhDUwEJI3ttfDOosv
g9ad4Fg860JZzcNorjWLxwnD0TKfcT6VGhNnXON3q3EXw63VWFDa0OfYyVkEHBHIHN3reICYLQxb
exIfhtk+jbgdZnqTmJmxYhQPYQA7JQlDVLs5hA1RZx+20ji7IZfw/aX6oUSsZhI2zq6c+EmdwSC2
GrSNr+Mi8uOahE4aR4s9DW8lh19DMXDfUIHmykOYcwmi0SGvm3ZgpaozDOsIM2K/zlolQiPsv2kC
h0JQY5gpLen5yK3vqBsPad6f+8rYKRmpF6mzty1m5+XwK6vFnYZM0kUueQFncdW7yWWy9GQ4OOMi
OCK0y7lXyh6ro6lQG6pwADU74+wDHbJuTJaUJjG4jL60zZcGi9GzdagwVYpyuZtktaXM1GbkJ5Za
XyITpJgVdLsppXqnhpzwMpfOWp3eF8SMbjKbNkeUjBSPT3OQf2FUYTga95jPUpUCh/1+C6DLgPVF
MZZ+y1ne1LR9oqmDxTDELtzSk0++OEcrTh6T5g+vbg0hhHe9wph2lWU8ZgLc0tT48pLSFBXsLwCs
larOb99SmJlZW9x5Dt6OayqUnzl/SCBYbgcDcbE9RMxTW7q8UonvYyQEk90yJDD7VSUnw21y/WqV
+SfLgtKVffgYIF8MiAThEIq8dg6DlWMH+r6BsxI31mvdJe8l+r2JhaabWdqZYO9vo0NlM5wjLLvD
AEgIvpLj1QXoGxuZkhjRA0fYsUHMQYScSFJyjfCpcaSxFjkPYtFbVDPmg6bJ0Ks7KA2hHb1Efp4c
20KWGyeCDyoGi2lidRc5fr8imGjykpk3JAnzx8HH0TEBIMkr5ZMNaMmX3ymh3OVOG54rmfGS+NzH
kT+40PTY2Ezp2hiI5Z155igY9rMTsE9SbHaGSfcqsiIgDJn5Wkf1AmmQ/FrEKqNmrCpW5bWlXE2U
Bwdk1guasuEU7yLyxJyXiImUB84kXxULr6dyfoU1slsaB0bZo/xGxT+vLG5Xl6d9g8KIIHRRbpSy
bNbmzLBzdjCW92yTAE6ofGrt3AyBOiIqrqSeVJjFUUwDt4VoiX3P44yHl4PoNPWzCA4adz0+rJ2m
9rsKF9I6sXxM1uI029pDDjRhFZjONkRTwbdtDWiK9H7h8K9y6AwQJCiaEftw9Jm2cZbN8JrpFPJd
huYdMwim7IRZwBQx2qps5wvRE1iYqj7SjeaHrJieGPyVzES1E+jdX2U+sd6u96U69deiVg6Deq54
dtLGlut2FrDtlse16ZzxIDrdk2rHfdOFL4E4+Eb7PIy8++u0Wt69l1DLXmQIJq1tiD2OpYBdmUT2
GY9Pv1JxJnkUXy9FOwg4tNNGmvNbYGhMFkx/03fywVIDtH3EPvQZKFBb9IdZEUfFri+50suVI9gf
xxMtl2BKHQ1YMiZK7AlrMwE94TUzxQdh5/hVRXXgEUALanRntSseNKEVp6wPdvTm2YoRwJ1axTep
V2zGlHbB4txjTyiX77Zl0HlIkCp4rRMI3qyWW7CQu8A/DjE3Kx91Tm3j2B5iJIcLN1qNtQoYC5ap
nJ4Hy273+BF8VGrrGBqM22gUeV0acFCbseHKTp5N3AXANQvmyOZT/azE+eLnsUfg1dlJdCiBlK7n
rRaMXu1ItrsjyPPAAnySJekuTtvN8t+6SS5xZWvnBJO+OycJ2mNkKpjbtXvEYTZC9/GdfADJ/nED
AszLQ2OklOTZ1iSLypGhJSMTztNEpt7Q1oxcFMhdVUNz4icberctetqrnJWfPC68gig5l8smxn9n
LUuE8JjZv9pcifZ1A/ILlM9KUwLooITc0dE5Z9TwIYtlXmlGohvNxCchzBzLZyb4zdkiv5+NPlwL
256pYPFzlyHDCCuoaLo79OwYKvRNT76SP7eXCZ+UzEUJWqx5LWDLe360SIuUQ9taR20cvaDmhxQC
C0KsKvOhanT0pdrWttrg3rZpF6uIEivmrr8ZUr8bg44mt78HR13vQ90+kueGHioJ5k2PxXyltMPV
GaPUmxtjhxepu0S8tYiEXqt9C8k7EOFeNdSfaUZeo8p+PSqi5VYtT4FoGRKZ0IQdJg1au06K4Mts
TB8GHsgUg+fdLdr6AzkIw7mYBdZ8NAxbHjqs1HaQX1VHf12A0iQbGSq3jm5Y47q9hERMrSV/bOdW
3fVN8tLYgXijAgzwYPjX2tS6C238cModKvO0Tl5Y6opzYo/k0i8AIWN41GV5ywbsn2P9BalGIg1o
7mAIs+0QYC+jIAxORvempapyMsKKEPaRJMQmZKtQlhzeWuKJhCPYmXBhWDOWsSRCOhPDXZ/eip7l
TdiQSxSj7HXVki17rhfn/EG0bbLPk95t2enQ2YIdQjU7b8dJKzxBUBfnyjoMSJxpRqAMUDyPRVp/
6zkJ0KM9hAtLCcckRD/PFs5TBOukqTLuIEOpd8LGOYGqxHMGKrveMB7LyNhGhuVsqjHaOowdy6mQ
dymkjkeeLcCxzVutoGROGZiqnoZS0im+R459TTC6kKrKJnCgP+iUDmFkPnK++qyRq0CyCQU1AHL3
I+mql7J3znr/YZXi0mB2DqYqezNBt9GODfSvRtGz567mmx4wWTCiDUilaa21/cg4pD9oMISPiXwJ
WzM+EPZsriuwK+sWf9kYMxEB75riEAXkMcGImrDGtIya7FL1oqb2xoljREyB5apheC/j+BEMubmt
TYSeI4aItGWgaQV4q6u6fjWHJnT5dVJ3JuVRqRZta3ls4tB4HAK4CIuzxhCxR8jZj0ItZ9LUedp8
atgObQvNuitq5zIEDITVftKPUW/Me4AmzIdB20BdCECVtfXT2BrUn20Sb4c7Z9bzfV8Uv4ZUeKo6
aBcszJorfqMuJbVdD54Fo5LLcQUKFk/TtmxwlgRZdU2crniBUvkeuKoOOJM2CAEsQ+agnLkZuufQ
crAZ8o6iz/4wA7hT7dJchxyVoUqMjKmFZxXA+bq1hrV2IAiK5mICEWZi4mjZ8aPCi+4iSeEgazVY
c3l/J6b17lfxNVGLfDOxjICjWj2pTN4QOaRruAf7QLBjowag7dE18C6Op1CxM5cZDyxIzPrJ8heo
wIRNAQIAdJkGSf7kynYycK0DtlC0ZDMa9ZOZftvVYNwxV+uQWUZzyj2IAPA8CPuKcPYk9ajaNPlX
KRy5abpFSsNRklHmYeTjNJNFwTYlLZkD+9d4aN/HQH3OpckIktY3TayTgh8tAGhaNexLx4BRNfUQ
iEh2FJyNrmzekazgEEeN7w5D/9UB8/G0LH1BaDuC/eHx0vrkeSb+CEre2k9xeY5luquKocfLSsUc
TOmu7dK72LSFV5eL1ApZCYjnLuFA0Rt+QxG6FarjciPyeD+Al8pk4+OOMZ/KoXPZ77/TiHwGHSXs
3JjtRmjTtm4q0DcjvAmdvYXVysvYROAkxldj0Tc2lfPpm8W3sYgtLAN6bc0MRNSiZ7QDm4L656eY
68d+JqfcYrxSpvCn4eFEEAJ/0OljFezseaVyO1pC2RRsHE3DuJIVVogq2kqDEt0u3zO0VWtITiUP
zZSVN3Tyn0hWN/UEilTww4patVdaPqCRVOyn0VB/Zb3ypVbGIXJke+7HbV4GD5Y17vjsO4Wuw839
GAaaFo0eOt1zCf+dd41U4EawuAhU5QnkjLOelXFj15hUhp4Qs1JssOic0KBgdGbBhcY9YxQGkblH
iaC3+U82LGOfFqmArf/4vf7Vi+ca3lzP8mNj1qC9w8Yx3HzA7F0r6peTIKAVNtr8Sp9HN53FsI8R
AzjfcfaAL+E90dOG8c6xGFjS2ukU7yqMgkyRQIGNNAcGNd4ozDPg2x6xa1XPB0gWgjUPORx58uan
JqMmjuwVgJyfUUHCq2dDskbS/mRF4s1g9YLgwbgz05jLmy15HIIyxZYSkh8xjVuQMKsiWKOfuQt1
EnLLn8LawcWONmqdfJLXyEq56pBSzFbtOa2sWADSYNtQ9BmOh+up0YGiJ/TAHaAQxTTQV+TTs0jE
sUfDPDOY34YOljQNKEuAvBtRXfTF0uuIPRSLvCKU9aDYnxXBTAA08ZkFLf8LpSbYl0cVTkc5Qh+q
u2WkaxA2nQ3Up+FrbdoPxENs5skO91pb3uUoTHo+b235bEkDgAVmUfEExuE79/7Im3BGHkKPDg1w
4DCIAaPZzgsQ4ebkh5zgaq36G98xrmpFkaHV/VFzCGGwo+puxiqyiQaEcA7WelMpXdGHHL8k0uip
dRPyHlXrIbPG1ylCzldgvVhFrFbYm1c1iGy0H9vQqtwgiIEOmlApkFMDo0wg/S2LsM5avHHEBGp2
fMRy3ObxD8dpzzrYky3vgbgb9G1oYDXNI+BaTUpjr+N+7sLZlQPkap9GCBr/ooPrPxrAtTkOGa5x
/z3J8VhYaIQ1opAOfeDS/jte2/Itmj1WGF//SUVAFkA1vSgdv8QK6TiAoWdHHfG3FnXODqjgC9rT
rh2Sq5VSNvYoTkZCj10zYGmLotsNsKWcpjHdWd2uVJ2E3YC+asoEvFLSCY9OL0AOof5CQ4qFMGpb
N0lJTAqJ4jkWvnE1UQpFA66gVte//JIJF37es676ym6Y8Z/pViZca8qHe8ZYbV0cbTSEZqx9Jexx
uyDYMbUZVxYTyP2kQy5kv3NwAlWudSuU9AUFP5P66MfppStRzJZ877k6ISbq9HfdqO6nbtC8HE/p
dSbvDmbGPsz1+ZDOUnjGBHUO93WriqfSDzrK9XDYTGN1q4Im20XIC82K9zll9Yfuk1MgFq1+k9+x
sq0Oc1TcHEDGuNPzrR0639jm32Zwp3Gsf05Cn3bWBEtJ5X0w9InNCmB2VXO6r7UedBgjgqKSybGR
2d6/NCK177VhPg61DM4Sa5eH0TV16zLtjmUpH+BDNw/GAvmZrJrrcO4Zkw/m0jIjLqDoPBXSgfWj
GsbGVnPNE6rIj3VByqmCcTDPOUnwHmTbQhpyO1KmlJmyngM0LDM4uE0ZLl55iqftSL42T9Awu0PT
S7fUFId+ujlKLbe2PS5mT+HtvtKVpWIyDgvSjlwH7QjIF9gEZsd1G6HJbwUx6jbHFsLj/DI0+ACb
A783Z60oGh9nFramqENir/e7LJOPnPps4NlxSKMW+xz18so2Veh54LwSnz1VkUeHSqcFEwi+VgYM
0C7U3mu+Sa8XDHEVNVKPqoLOSpsTeSnRMvtR2bszdSOvySVMGv9oRslL3IyHOEsYOGUgYQE7EK0R
PaU2i8Mxzj4gmW3Gvt8mU/YQIVm3Q2XnpMwiOjkWd3YFXckJ14PJow1jCie1M0wbIGtggUdm2LkB
38Ucf5rUOMc1nO0e2WDt59HW99P7oQBhJ3gOXDWyv9WgPA1GqMOkTvdSL24FePC1zaQadx7Lbwv1
g9aqn5avDSCzEsYh7SZSSwtpeK95Y2eBbyyDHzvJH9OZLVm9LNV1Sh05Oi9OGH34kigcXUVd54w8
FbmIyffpIpQunDfENwAsi3k1Ia6zE+doTBQVAyW9ioK+BiPhjsACYFN9LDkoxLnROdootkG61IKh
tEmoEw7M0xBMj4MR4RIKb06AZndOMpiaoRcSmLS1KOBJSTNdH9Vta6qI8SfbPAwJrvFGHc+iqI6Q
ElHnoE/tWBn/8xAw4x+C3cgmtCzb1JcIYELAllDnzxu00qD58x/q/2Iq0yu/F+U51dSTw/t4Mpz5
NqG0XmGLPxYkHV1EbDpHdlW1p87mjTKh3008/Pe0IY9tqRZvrYJSKdFsltKLzIrkm6MBX4bbBDOK
0jK+V0rBUx49yloRD2BpTc7kujjrwgBIRZQIZv8cGWnG2HhKjGseMK/NC4hB0FteZKwXbHKQZpcI
GFdhPt4pRpevC6FWOzZazV1peaNh0VRFLaaoQMtZVxlTcj/4KOIqZ7LOPt5I75//8vR/COOzBDWv
BeJb1wxT//uAaJ03NmocBe2cUZlLsI7l+UXnHBqbZT2oH3D/AmLOXLtT2SB5KHVnkyOlpcCcDnUC
okRnoYcWLtgkSkgnRqjfWquiXV0nBGYEEI1EZOzjknCOeGRoqjcI1dZdUZZuBTDpXnYVhml13DqZ
YRz1IiX9drDYq2aB82RPioum176vurHa2ACy/x/5a6rzD5HfFgMUIXRNI+lTM42/e/egWQTRoiPV
Jc0LR01hqtfCD49xq4SvkrU388KAvV7GTr7EMvNWp+H30IyIgyLadZFGFaOrnDZJAYzsoaaeOJvy
6ZKAbsEFFOCq6iTaVGaHv7OTZ/hiKFUPIZEzO4zyzX1o8ofWgH8zChAjCek2JyqLm17nH009vAFl
XsCAjeaO9VDh3WWT02nx8+CoaPpactyy1nQd0XTbeSrUp1ZRzc0iT/QCNOwrQ+dy1UuteEzj4JGu
neaPIc9JDwVAKY6+VWSVwQG2VUoPA4xfgah4MYeVVRHSoS7/sBtgmZVxKvaI/pcEG0w8ZdLAvANP
k7VAjia/FXfMk+f92EuKkSIf1hV98pJJ3LN9gBw4dwEz6pLiL7O1D7i/zp1E5uqQiXD2w+mQEf6w
q1RCi6U+OiiBg/fCCH+0vrc3ow0tq0kR2QUL4T3XyC//nUSaJkYCcbkH9aIoKrY7Vb3UglqshtAE
X2XxK+1+50xWOoDUySKCwO+6COC/fR19YD4gD4pLKFngAHP9mIgEmzbmwqAPYeDgN1BPv/8Yc1M9
ZY54mFIr/MU3B6K841TVh2e/KU13SGEB/Q5Yr4rePxbtjUiei4YCakfoV7RljePcgK1Skk/IVcsa
OcLcbLSSh9MLLE18dKBL1kZlnXXySS9sgdDDa80dG3LbHUJ5QE4nj2o5o8g2m/wa9hoan874sIrB
orBnFzMtCz3G6l/6NKrbthej20Mnu5/rT4ipJ96fGaEF+XzWtKD0nAqxADhBUG9FFd5nvXiNiiiB
7QLeKFxEC/VSOrPfg24JKfNsm+jexMgCs9Hrp2SuFuhk2TCHhD4ONqT6JThCkni8VIsXep6QQicK
IYqMXFZaKLRns4E5P6G5ducQ5qLU52YP0Sy/Nj3Q6BJHsVtbsaDJ7SXKfQyDvjGwWgmGBD9AlWx+
H37/+jn+W/BdXP8zc7T5y7/z98+inGrqpPbv/vqXpyLjP/++/Jv//py//Rd/OUefNXjBn/afftb2
u7jcsu/m7z/pb74y/+9//e7cW3v7m78sKRXtdN9919PDd9Ol7e/vgp9j+cz/3w/+6fv3V3mayu8/
//FZdHm7fLUgKvI//vqh/def/5BL1vC//s+v/9cPLj/An/94vEV5q6xu9L3/53+n39n0D//2+9a0
f/5DMbV/sdAqaby5LLI/TcHNPHz/14cIwhawgMA8SsA6+h9/4sJqQ25k618cFFwamzGVwS+BvX/8
qSGZ/j8/ZHMcqw4QG3JEbUv+8V/f5d+8mv/31f1T3mVXYltbrvrlC/2PoFncvZrkq1mEvaoqzBD5
D+mgcxR2w6C5jdeekpu8I4B8XW3/g7zzSm4c3bb0VHoCPAFvXuFpRSeJ0gtCFo6EJwBiRnccd2L9
Iau6T6Yyz9G93U8dXQ8VUZUpEYT5sf+91/pWtwLrgBPKehvswS2c2bPyJtqFh67gMPhkMnyTjCry
XX8/DiJKVQlk0nROfi1Q0JFdE2QJCEcPokcT83lYpq+I5j3RFaxSs9NvXmrSr5Gif3/xnz7wS9Qt
dxe87pgPbL1yziO5I0FJ2qIQKA/to3REKGW+tO7MBxb9iK8Nbh0rJsP07PWn++bvK/LzFRDFX2uz
34/kS5ZtLqpcpDNH0riihwXbixYXf1iqG0hO0BAyi52QM3ijc91BoXUKv1qjn76LlvISSB6z2wAD
w5zU7QVEfHfkf1/Wppe5qpc7dKWcbE2/6dV8mdnqK+pdUkhHRw/q1TCXl8ZcdVHPzHuHzsKH6I42
w14nczYae24bGQLJjIt6U9z1y8IdXy5Ovg73qLKAzWwJWQ2aZefHLn4JxCwDkY5O4mib4tA/lr45
Nxe1ZfrCSfKit+5efNJAnDuxa84HzBj22Z4FFNjRN6Wu+GtC/e+n80uxIpSXm5TJnE7Fj/Y3ly3t
PW1Rm5CAxXc3EU/JdJv8M6j5r08TBeGvHHqe8Oni/lRY96A9zmxDp9vIvGPg6MuOfMK1YSn+zc23
ydmhXYMiHcsJgWoXxhZWOVfs4nkET/bBlN+Hv/EAAXJ4Zzs4HJp7wE4Z0wEYj7GvuM1aD7SFsY6f
DVRAls5NwndyR4dHwpmu4PAeRRY9Kvk01HP4HgZq3cs4148yDFEw8X70KHhIxblME8Y83tCAo3E7
XcLug2TCR+2V3Y8unmYIYd1Jv3tbkK33rLwanu7L0Occk3KTKBFHvpNNq3oxJQf5Gq//1lEW4ScS
PsxNsqPTlDTfEOTCK7xtbjeMiCTj2WG50B51nxOk2UTVTsE5dHgGv3J7l6R2HnHxrj+/k75J5I3x
gX5W9qpFtUj2020f7TJxPaIQysxDc0EPw6c2i8unWiMzd3MAtIWjKlBmEP8hw0RWausv+cvNgcaI
cyizg1toj3fEfbpk7GhWcrhalKunUEUEZ/FvsG6p5Mkf+idNrwc4iKhBuVkip3wmi9BC8aEhw8Ob
8YzBzJ/dSWtCg+rn830DrG0H+2kPz9csrfxDpoV1MJ8y78zVZ3dCu3u2nM01l6DWlzMa11P2grqD
VE3/ukeEfc2CfqdyN7Rb8U3YJw5KnjVWqA0YS9Yje/TzQ/XQeRTQLl6KzxtsOZtel+oJrhyYe+2D
e8tJbHwZm+sLOpTQmxNmChzJInfJz1OrPXJfQSRAiijHKzQUoFmq6XfgyBf8G4hRLlt8yL2SJRYr
DORqtrbvs9cK+dchfEDNcUlokcEWI9DN1vUgjnxR+syzZ613BDoAAK/TedJT2TkK1oOWKmhEhrct
KwziVrpC58eronaiHNODhU4DC/nlIPUOQh/bPLRE1bkDTdYtXUtONnuZOzKqW9O67fJTjxNp8Krb
XXbxNWRh78C+5MsrybEKYJ3MqZ70T7C9z/2rurhsmZXSANwkpJnirbBG77yVn6oDAMgbVdQ2nkNP
QN9FZwLvbT9zpzTaszUco2D2iG9lIAADwxdOUN0uubkuG6xZ4JwunOTEjt/4K4B1YqwOjG0qNkIW
UZPezGtccFU2EGTOVBi6t894Ebrpqnd5jEdhM7zP3oyXyXQ66c0thIGGxAtWfwS5bm5IAHXKoJuz
vD8Cnuzeh5kzdBboaBstUwQ2kpRjizOTwpTPt89abXFnuOrNI4KYlb9eIvFC69Q5keCL9Akt+RWW
pjTa0fLsdY/XTe4Uax3ZJBNB1sDegbf6oe4ux25CuCIBJHIWvqxF07FBlCV/pjN3NOz24kuRQ4sH
1gvpBcp8tqF/TobHS0Tj3kmX+XN00mnTI1A61vvsyN/TS/qR9uU6R01+hlCMceO8u2ZuQX+689t0
T2+uBZE3uiYzFBImZMdklEY2F/lJlaX2kPMyTkz1wY7BZELzMT62j/pesdLNy/DCjgP3lAEzDlFz
YhXHSeRNO9qRND8mUVqcj70Drnt7Ht0GGvrF73RHu4s36UO/1Y5tSq3sCClxzTvEHILhyhhnQeXf
pyYP4JmYghfJzulGLyPUcQ1+Ay/ZkwoJPx5TVryqlpU7eAN9bnLhAarPQRJKhL/BcYVoynkFA4/X
iCqenXsY7VHOVj5fQzmGBKnY8ifzrvwBCEdu2MyCIKfipxRpqCsrVQzOe4QI6ASleYOGFNYHkR53
We8y3pIImfzgxaF8gtTkcrME4++6OR0mYckpcdpiHNQsE0MGuYBnAgJQwdlIKGxxSRiHgJYaWWFr
KduK8kFnn/ieP/WEY/EzpFm/FZmlfFz2DNZYIQF8hna7BJp5gsjOYLtBOWLT5kKsqdWOZGmP3Suz
aaaI2hGLFPtxLXJF1RtmrgD5k4//JPtH2EaafQU/jSAXPutT8dHvuSkVW12eeUcy8LG7TwX0FvZB
MgwhiuJWe4ltGW4ImjzWGEtyK9/gCYNwwxp3fqJf7BJbap83yRKilp/MRVKgnXAeelea55AYwTba
HGZCLcPbzU/WCbmRDoMYorQpkbj5840wF+Hige2InWgN0B3zseYxuJW9vvfiysv0O1SQBns+WvYd
DnYXzmhPgUNuCBWREFw6cBDkpmhWS9Sa4SAyLMltIryM/EjDMcYNKMGBVFZplYybiKJa9MXSRuEV
IxcB0Rw/wtQi8aAugkR1SIDltYX34B3O4bb/nB0kPz+C0wFxAyfZov67MLXP7Z7AwAlRboWBBrAK
vgmjAZ/xqSHbt5MKl3crvSmtM+yufE1zeoszMrLFBxluy4axfVIRhoCHCZAZc22rKq1McEiglmfk
ldkqHWFLGZZy7ww9WfbonVmjcf19sKqDFzw/ldDuXUaqlw8aFBvOIkFvQb7IX9IH9Znkkyl7uR8W
SjfXFNEK+ZEYDBhNZ1xDJK57oeHS847qB5SDdgx7BQnY2ymncPAAp/IKuNqyp9i3NcKWbvnGzWnL
TrOmXdPOadAH9bG8qzYX9/JRLCJ3Rmnxqu7DuTKnayK8ibxNdmFgHIj4TR9wxCJklomUznzOr9rY
mBsIiENpfcx7rxkgQDklS1BHVNT04mlPBMzvmKWeUjKV3zCisgeymU/+eEScy/q27oJ20fg02fbX
Z0ANzBPTt3JrLC5u7GgOHZ+WO89cJgiHeDTih/LBPPuhso/CNamSeQM37siW7Y39ek6CDyzeKmCk
fn5CZkZkzkZ4kXtPI1n4XRoXl8jumd+80lrnNHZUH4654XZI3JSeMRLe+Y2scWsgkR5JNepFK4kh
RN6Hq6vikvq6nAp6sKuFzJjE56mMtZPJb6JLgeG7uM57YZkXCzUPzHEPNFB/BYoGl4r3PnGB1Ufu
VHYtkp4+XXtCKY9XRzu1VE9Yzp+Hj8RRGVxTZhKWSEwgK3O+rGLsyxaGmPbxypvM9ArJEyoGLo9n
04PFTiVidsAMnJg3mbrigsCTvP1YnDSEUmghkcRHCywEBFrgHcdCeBFcMNBD7NPCq/VFRS8ZP7zo
XlNiLEjO86g9g2l1UN66QA1Sj9+SPmoVqBEn/2RZ5j4AEF9dKbo9VuFb5BoWTtFHnl5dReQ2lcUb
RhP92dMYcftnH4YzOgYdIwJte/gfzjWfkzkbTqE29OntIfP1BXG3jFv9y+fsCBlqhp5qcLIT01c8
IyCt6SnK11UVLYH0DQYpc8G4AVUxGahJQ9Jd0+ZCe+NleqATSi6X1cruA66TjQVEd1qcKZjLToIX
L6UTkWLpgXLngj3WKj+nijwSrbNf8sZxCjf300V01z5IFlMuGemEspsarhZdrAJJyWM2OhDjx/vk
jmrY4Xx4zacEZTVFaU6H1GG6pEZBfXVQTRWhz6YALWXu9gEUaxO3xmYKYjKsyUo7s8NHevH8MYNP
m7m6J7yCXtX2xWe3qf0Zl4QLyTTrlfQp3SWFUKcsnlnRATGjme8TA+mzTTWdWs2cKPCjSd81UASr
fyR9G0ErxzUVp2c/eVKW5tP4pC4KL3GgEXDwksOM3pddadkEyEYh3G4ud/q8XqsOSfTsK0HnOGxo
KqsIcPY/sLP0tQ3PuCXTtiifjY1+6A9CcCVuS3AKJ10IryYe3XWxnM4Mhx7PJwO/3cwR9jrNcrI2
WNwTLjIuXih8Nad3EM/c9UHyKNvshO3QnjazDAhtssft1qHtO1rCUn1S1tkL5C872QwO4kj3tpA2
syDz8MZ+VsHMiX2Z8hFx3zb2pWe2hPUcpRJ3o2c68pEkX/xjD5qL5tLtPKilNp5hBz4DYv9pL8bR
+8hVbTYn+X21RaXLeuGRj3gY3da/PYL0vHmSp9ro/wJIbg7bLsfkbb1p2U3MMNlat7067xFfchrP
a3XOPZJxNCk78giKJJoTD18YjLVrCl/X0g69I/uizRsDkjgZc9T9C90VvNuq9bkFbWlXnzdU4OH+
/DE7xipbyW1iHht6naa2rVYyyr+VPpd2PQqIy1xwSLU8xNUDa4tVSotxT6dhns8ZFVuXZyYE9jVe
yOUi3MU2i/9yRvWq+tUNkOkC6FMUYEvstjrb7ItV2YVtyig85rNbgMlVAVRlhQdCvW3CuxdEfQKZ
43TlO8TQpfYoSssrVTbXlMFf4V3SO3SJ0x4xeSSruOKGwz84K+9B6begQIh2pBK3UNzRzLa51isw
p/sLO4dkK8lBJQecKOQXOtZd0e+PygnjywJP7hYRd0L95aQuqMizXXulf7vruS5SwJMblDy/tVcF
FZIQyO+Md1xCuHzTYSjwyMCBCUoxvxpWdgLO1OiLLJ+zAI1bijHzaPrUzZScduFAA9jyOfpxFPG6
WZyTA5tgs/SqY/g2fR19jraTTWp5z1SAbloQ2sO2eOztenUL0DNRPjqoqeV7QuESL13P/It3DZYC
1avFXe4XrsE9ZSxLX2cHfOG+Nlb5gpqIUFBuG6gqUIkYTwGNr53cZcpTbjgTzmyBRYUOByqcC20h
eTubR5/1c3KnOwZNpGlJoWa1cx8+ZH5iQ5W9Jmzh0pVysZIt521BmIZDP+AatJ6xiedAEmOWV7xf
3zUf/0UXR0fvh81MAW71pYtTkgFRdnRxFF8/dUeuefTJrDGBcHCXPQ5e6BOj7s48RsDzyz4a0dBY
mhu6zSJ8NgP1VCz5kf4xeZ26M3jNvWY3LlU6HER508RhJ+DiEl2zTws0O1kwrg/ejEM3j98Sd1gm
e9kRFAvTk518pHcyUlxeC+wICh+YP08eAy0bx65Lf8+6nc4H02WntWpWOgUxckZbCFgMonVhBOjE
HbhqLNqnZquN7OztdkeUY+zqzr/vW8p/6hyDSzEkWeasmT/+/KfOl0yMilp1kL0aF7mzpy0wFcve
7E7nbGm2GFwWslM904Kc6nUe4MGO/GhezGXWKn3Rmna6HO9Zr8nYdlmivunvit8d3pdLmt9A8M4a
tkjm4fyOLtgx93Qg/NCSOLeiW9uoQrf//pSIv85J/24G/nRKjF9vI02ZxHINp4SIAdZtke9/PrRL
6ut150b2uO7WZM0/fvOp0zf5rQX506d+aUHK2gi34sY3Jdlx3rj1nJi6RWV3Qbfo3MaRvILHj4fn
u5699Meva8oakwtBxwL1pXGtowDVegGZ+G2h3aer7tTje7UT3WMLXfktlxxr07NywuAgefoL0UOD
K7txgFUAzBPgnuD6TfP3XxySLsoiExdJkL+MEYYqkfDny5KDDWdDSvsu2hPktcX8wp7xvCRG7O66
gp22ON9TEFJTQMKzaRfMx2/uhR+Dk9+uivnPI/kyXwhjU8gimSO5PMCXPKILtWWJZs3ZQVFux57i
CA8Xt/BDJ1sUa4lZnmAZTsIz3b+pn/QydtX89lbMDY+yiwi+dwhK7mw+o0QAyLeI78+rm625DQ92
vgL7PE+cM0tMdeBZ+m59/NOsRPzpu3y50MYY9ylwwukOi4+A9dmPlK/m2uQ9lx3+z57cnz7tSwP/
gq+hkKczh0KIqUdsY+SfKgA0Kyt8+P6Zd8a3X/FPQ5jpRlZ0ZHmq/HX+lBNDFU2phs75lD3M3uqn
KxUuj2xLR5XGtj+7F2JHt0c7po4D8CN/c78ojBd/e4p/PoAv90t2JWgzBlyFA34qaNMnCTLsO2Im
3LQDjRAxME/XDR5O4rd35Wv6GT+Mtvpp3Alv5BR5wz3RYvhieHPZUsD+DJfCtAVgYiXOy/vvVv8f
b8Svt/fPh/vllshLFTxwNR2u30FGs9VAPwkYqR4AYdnX+/YOYPO6+TC9Hy0len26Wyyp9LicmuSV
d9Ou+SxY2co4pRu2jcq2DlirTtoK+a284ys56lreIfP1lAB/qF5AJYJgizHY0nejKxzb+7SwMSwy
VDBo9ue0FJbGXlnG7rTR+fdrrCRNC8fX76sLEoxzRVYl8eucR6vL/ELiNxUCBNCY5R35PvIzivh2
pe2GlXBPs5bmYD1PJh6zW5N8wPpDpy9cVNgi2NlQq37i0kMs/kIfL9mMq3g71QRmy9yPoUg8l7fn
dezDJESHSsD4W4FDzwVwuI7X7ZpK7scTMfCqxU5AJNFi9JJg2jKlW8lVg4TaomU9W/H2cbp5u6Iz
bKeHS9DYF1+ZDzZ8Eh8elyWyo+dNuArvklW8ge3mtgv2Vj7JOff1kh7Zapx6E4XdLTVn5k7FiODA
T7UhvrKXIK1wmdOMm7mQe9iYFfdlcFmrm/pumjgWtO2oVY4o4u5y+xrEm+vKXFCf7OCwONNiS7PT
lxdgC+ZhIPvmbtqgYY9wjdNUbs5UelwFXQfSNqmMw7eEbW0QrXNCLWyM/wIOvPeBxrNjUlV1djrt
HfrEMjzy5Di+s3vZ6r7iXObRPH+ROp9GRfFETxUggMd8ZwfDP32esbsJ4pXgXPli+OsPLLGdT9mO
0uO71VP/00RSR30nEkJkaphbfy0Laj1pk+aGbSVm5FRO3S9l07iMIaJm6tWzWaXT9xnRU6QgHryL
eKS8ZFQyDEtmiMxyok3nnJ/iIw08jw7p7SHetnPGOAFWHsd8o/zq6FhlbuhnS7SKWObgrjHtKt+L
2gbbew1oXmNPssbQKngnk1JBFXRgXjAFgmPY28w2U7b0Q78qWVfa6fXjJvPQQTY1Lbx0w3q3hMdt
N0iin1V2VePNKlb5Jt0AXdAC6J0OMzqasTDyKFhpT/Kqt8krOCOOsWpaICQdcU+kAT8xlwOQfkG3
bDzCiqFxJdwZoXWbpxug91xhH17ZsuMXIL6MXLqZaOUl2jhXbKLTtaapy9wCzma8F1+AiBPV2CSu
4uAHeLm8yS/tLna1DYO6md8yFcT7zO4dR5jbPGDvx/c94IcuyMf5pibW/7SI64aBlIKrLcpfVwlR
LSIV/DSr4o6Uc+g2yb50pD1W+XhtHgy2Apdn6L0PKqlB2wKH/jvR26WtTjOpy75aMN/f1o8aW4sn
Zijpq3bQrHRvMFj/SB9nil/DUnulsKLTdXvCpgu1iibKY/UqvOabel/aycF4zR/gJz0kp3oAmccX
lzbk/eym7tKFVsXlm/JTnl5Mv62M//zO8nROftoHVHkyEsvHd265W8jHUilysuX5jjXHkvkPd1p+
po3+4Dbv0hZD/fb6ctucnexeO5h7/R65d/SEFw462oV9NETxb1ZvZRLZ/HaMBtoS09BUQUZy9+sx
Ils2NUIr/pJYSHt83P5527uoXXY3t9/Dg7LvELys8hXD5127Le/AQVBBR/uOVRSy6/rykizhidCV
p3YrA3MjPqK5eEhemcoeU1/xtUV3NykrGkteiifd059SWkKyBwu0/0w8cB3UDc/xffhSFpb43jwy
kcrvpqlvs2i9bCM9nL3Z5jy/BpdlvjLvJJe+b7IXHTEw5uTPMBJoLDIstiJRe7T+YcHjPfDICobS
uczVKZR3GuHAd+bf6pKEUP8STN2RzGaKzvlX97VuNaeQPSl8lgPj5/tpBA98zjXdt94rH/BSoiNh
/lbSa6tEhCg88ayzJEttKkfFdTBNJGhmq4IVM7mcbUybIHSnfGD888IA0uPtTH8CEaEju/kDx/CI
+pxzxvDG1+7yR6qX5IPVm54v5PvrLj4gG8jWSmnVj7oLzszSF8k69RK/W8zW17fbHXPF0i3mU79D
RopU865iAEVSlTftjVnlbaoI3vlo8W0rXGEGHj/15w5Toa14Bt1NSznUBCE+Sx7zHWc2ByYmsjJh
fHPIPxCW2h1s0WGB7sXrGNzAj+FV2a+q1YzmX+SFH/Vzw2SR5DC+QXWUaJJgqRkfpoOVXX1Xb8R1
6Ud3depiXX+bzS/0+S7YzNyKLce8Pp7pJ9LWDqRV7ZNCt5h6g3S13tBhAE4E22mR3+RMM68XJsga
jwzd8LcW+p1utR493nm6io/mioYSrRHDTuf0XVKXbnWExoGZc4DMYjwApNxAdXk9PxPeRpOrtcUX
k5JBs/rT1AAzliPDIcQB1vlFdqOnqVQ8ddCdPukAeekH1KBixSl7pSOD7GdqnbW+uCN3pUgczPfj
Q/4CPyN5U5bpooRQsCkC9BdWvDD2NKHeocb46lzwc5dzupEP3cmgo05D+LvaU/7ThpfEOl1WNEkR
1R9//tOKk42l1mLvZ5VdF2hCVuJKWZ/nZjA1GDseuXR+c2dLzU8C/RFml05eiR0tNCcPGBrtojUw
tgZoERXBBNyrbAhWlVWF9mX5TdX4x2UH+Z6AIRQknv5lNyrHKMClKyG+swNgAHZqyIIW3RwScYOh
Z08u4XN4rNa4UApuJN7N24Eyz6gPrU1Aiivsorsi+PfH9Md9hvHTMX3ZZ2gGNq6mY/pO8jAwO8aE
Z9oGOOWp9qQDo2iUY4AebeUuXw7HaQoGQN4Jj82J7YatnZgT3CXH63yq1RT6/tFBeFafzt8VTX84
daiKdc4ZK7aoa1NN9dM1hhNmjkXJYfYUs6CekI+YXupM457btMbofo83zuruU3pf8eK7e0z6Q832
y+dPW+KfPr+7NmZcNny+ROTrVnTQ/LrVDjDTUkBgcVex7hC0souDlAHB1Pz/dhv8h+7KL0fw5eaB
7D7TxvrHhYqPk8hk1ti8/yEdsX71d1jO6eoZiI+/KWLEPzxev3zwlzsk7+tLlk9ffVqWSMz9xD12
KBapp83l5556+bzIToxyvvvGf3quf/ngL3XypcN2qld8cHmqV0jgM95MxRoe/CLzh8BY/BAqCS6a
ElvZyiL780m2NFWo9SfTTpN3BDURoxlEQNo+a5ZUhutozyiLdfPHY/TfkkXflR/5oa0/Ptr1S/n/
gKRZVLjS/1rSvLoOH5fX4lpHP2uZf/zQX1pm7R+qZKBgFlAJs/iqU8f3Lymz+g/WYlUx+UeSdUET
+JO/lcyq8A90xSacBA0+qymZHMPfSmbF/Aetdn6XSdSYKYmG8d9RMqtfOm46uHqOQZU1WfohkBa+
FKK3Uo0j+RopltRQIg+Z1jkSrIH2AjBjqKplImVFkCJH6Eh9JEWlCN3CfBzK/hKkdQhjp0S8psR4
ousRyUyoEIGAohFG5mMsYvHtMGsR41szg2iAPlyIMAr72htCQXWgk0AsH1PJNqXz61VvCF9pnXGG
xXQUexQpMo6AcHgCGelXpfAelVUN2zAkJ2JZE64SV7LuGWrymQv1EuhcAPuwcIEPoFKSh1WnGK/E
HdnYTKV5SGQejGkG/KRhq1Ffu3LS3Dc6U+OuC1Fi5CAdQxB9ELNAhm11CFowbSCQFdIdLuYnE8ZW
Ap+BQCFSslXQvB0ubG0xm6BcbcjgkcY+hp1OAEUePV2bLHVulx5omTvkCEuUCfJ1mXBfyQT+KmZ7
84qhxWSbY0xosByUAt4kcGHlxBoLiS0Yyqa0ykJ/FwdUX0Yk4ngdY1oprfIK2xw4fiiYmLOL12tf
1aRSgTsjcovCUS32UUYXCy9vcvUI08XeLrzGsgJ6sO2p5rKdjDncFq+IOURGV6am2J1OitMsxpnE
3oS4zyZ6P1+xFF7jHknSxFibyMnK5XavNP3qnG6qicVmAmU7Y51PgLR1E63NmLht+Gt0XXgFdW0R
FX7X1cUqQ02jq2egcGJ/bADACRMJrhwprWcTHS6KCH2XJnlbwwymv6KsF8d3HJB3CWi5mpk6aEDq
PdTZLHh2MVHoNHB0teiG71AreruZWHW6ftRA180mht1V6CuPBsMjERovt4lzZ+pspH6Q7yYGnjrR
8C4SXLx8IuRhPFH2qJlZGq9gDC8qnnFTva7gcoHPQ9YVYVexol6/zyf+Htsmq5qIfMXE5qsz+BMT
wrWcuH3jRPCrJpbfCNRPa6bYz2wnzJ7F7CRN5L9xQgBOLMB4ogKG4AGJLo960zWABiYTPbBRy/11
4gkiBswmvmCZs9W7ghyUJvYgoVD+ONEIo65li6/cVwOcQrWsH+Qb5MJuYhimbxibdzpgw8Ss7uX0
hsYBId55Yh8KV/WBwLyjMFERL1PDDUyiMWT7M9hESWaA2SuVM6uPJBEYwBWV7E2dWIvdRF0ch1Uy
URilMKG+lrR1lzePRidbOsBGU2qd80RwTBguJyH9PYXEUYhp3SMxCHRgJu4j/MeG+BW4bd0axg/4
OBiROazITGxe8xJCuA5FssxlD+4yWBv4kmINBFS4Em5qVk9E1fmDvMIeuTkTKYUZzIB9k71huNPI
HmeYh4H6ORJTYgOvzgjdMpNmFtayeIJeQgi+CUFENOAVGgotSGQLsHte6wmXacDNHOBnzqKcbTaN
shAyWkS48g3SZpHhrTwP6lt+BuV6MUmlOEtJjb0akQb5A3dKVp9qeOZuk2VrlVCWpdgTTzeSXKDg
JtPa2ynq6VZGQ7YqlBCltKLQtDq/pGIyEgMeP5LVNpCYmzYuOHGgtcIiIXQX2HaZXrptpIykSVQM
qnAVap0u4JCesY7cxtVNYd4+Vvi7CNiFk6XSIe6V9UyJYjKJ6yxIdRRpFfefNRTL1ryiUj+j5IoH
cADmmSgMCoJ6IKJJE/mfl9NsnfA4MKUWRWjIM6eL+8+2R2wM6BASkYZSeBxujhKGzlkGR4XbLwpn
60urJ147DPNLl26H+jqza2NqPvaatKlJpRLHwpfrhsTqYnfVxDnEtqsDJ9tw2vLz1g4BOC2cZ3jA
3HDGbKwznhtBfcqi6JX3zirUk10xAFBv+xGWJ/Y9eCi8apqwnNRWipeNiu7KAkSbNmS/LWQkjdcK
4nAFeGvR6ERm4p5VK5QhaZanK3uGuLF0tboz5vEVe0ilCYec8a3TJaDnwkJ4FGumGbNo0yLPkUGS
WTN822KjN3MDB0JnClstJXHAqOC6xAJuj5gFWcQrnA5HUbzSokxEduJXMBs56fXADZFIxygYstvo
sQKFnhF2vpZVbMJYufBWll6hEssRJuHNn4nZBZlmcd2wKM8CtUpWSnZtnJlYz8OYudKtGiGxIUOZ
kf7pTyxaFQy2V5VnFFO0tyU9QiA1oECo+34jX3RjIcuI4S4CmRgXg66pQdNzIq0mDSmjQDXIwyEN
zhmpThxSe5aqSOwLg2tbkNN1LVx7lMTV4iqTTSHBOUDie7G7HTFfSFgIqYrj8kkw4f/GGmKkvIn8
KjrPcVd+8irYCEXDjrw4hpeJApHHSDfPIltvpZNsyXyJ8ilzMs7u5GudPhTnEPHJdauG4fuYGrsW
zI2JESRJCCUQr+kpqpjVE/aBmPA63uvnkIlKOe+VwT1TtACd502qI0LHYvyWNIroJBl9oFmLiEq9
7kdBo/fQjsvcmDnwMNGy6n7FquXWTf5ZnDNgYWQkIGo0YQXUiepLBAOn+kx1qgwtqH57Ka4/wLcD
2TfxpxpFp3KAn9FpD9EMWY0hd+vQvKDkbHF8ImeDEVUSa9o8mSE7yVzQrygU+/35Kq3++/X2/482
xKlT+a9Ldv+a5P/5Hx//4z//A6ZtW9TJy/nj5+J9+um/andR/IdCQ1o1YQCwrZanCv1/1e5EqVOD
G+I0oBBIqP/ftbuMddGQJNMkS1wSmWCwBf27dp/x+wxdASdgCoIia4og/neKd/HXJjL2R5PBiAkl
1NSn//ja0oniWtfO3futtPvcj6DTIcXy5T1qcNp9AnLB/Pn7ubb0a7v+r08lIkZS4MTxjp9Oys+b
fKCBUZKV7zKQeVqtdGVsfTk1Q5U7ZG/OpK0JLfV+YKddHPT5T1dq+1eD/Gff368Njt8/+8uU+zYz
wzKq3uHTzhsfhqs386Wg+abbI01tin8253//lGmv/1Mbw9DOw3Us33nvBuejZPfwzNhUI7Fmcocf
xq4tKSi8zp3mZqVPW/GbPs63p/iLJKbtziZp5+9GDVFurK7dTh0qqnlu1nvCJQ6Amr1bQcJVavpS
x+sqU2ZkzcDeT1WiLnrt6vSgxE7Jtf5QaD+LhSCjuD+WNZTY/7sLMl2wn07VKBtlkdbvRC1yQdrg
rwvyXY/j16bO39cDSy8dLd2ERvelqdMNupHG8Xsqk1OH+pRAJfY+bFj+/VcR/3jZf/qYLy2cLo+0
mcDHzNu5AlaTdl7rTreyMCn8/G8+bHpKfr7H6AjgIRYAY4iwq8gm+fXE5V2SUrK+EYnnnVeY23bo
rGkaTnpdxeuRIXyr1/u6Wnz9xC/PThlWgl7ob8rzBdMO85nn7KO1yL16OO/F+//C501X5ZdvKDEe
UiRBV1UNiOYP8/JPt4ZoEt2lqG+wkpgPsX+iDXnbztYMMxkQFN90jb/031TGg3za5PlVFVkR6LP8
ej5jDQnCWXnTEShhvUPyITOXn6aqJI4zUxO88YFOF4rEb67jb9+SBZCl3mBNn0R9X1uuEZnMpFlw
07BHSAJaEKyAw2f0Pql1/wuOb+3Xq4hVdhJb0kXi1uEl8ttY/NZXt/qqMegvBoKCmgR/St4KpH+2
pXJIABixySSXUp6raZN3Sxh+VbabATraaap0SUSAKzcBd0wm9TUvh6armG1PkaqgY4QIJuoI/hlw
RyO6WXpjU0wJhWdJHOLQBeQuvSvXut81TUO8c3JByHEhK4K/n+froY6lR70XMaXJcWseh16oYC80
s5e26qMVuygZd+owvMVjNqzb0rzMyc/5kIUax1iV9+zF+lb1jLLTfEWaqeusLBTebucKE1rM+6/f
33TjemCB6E9d2cIsHgXx2VCiAeuDVoqfsFVupN/BrSwVZTxwcz5fBoC/TK9jAvASAkCzEGaKeG6I
iJKu2ak5qziiJG3maGWPomDQxzYgO4ZNQEGqy1vcx8gRh4uxjAyJTJhWL26Au0kASRyWVth9HRhW
huhJksK/VTpCtOpLeTmm6jk6Zlhv5R/ZibCec9TEfQPtF6YrZrkCSQ7UEOcsFuXynGa0pdJcEvcz
VFwmq7WSIhnXSCrBBhAh4SUoridjMm2LbKF15N/kYSKf8rGuSc5UkhsEXZMc4bClazMO/RtBJGT5
dUAa9XxErjC0xftViPAjtS30JY3EmYoRr903V0SFakYEwXjOrUwHxVeNUr5qEvweQkha4u0CQpcm
5VsHAg1qm5Y6RZlc6c/8T+rOazluJdu2X4SOhAdeWd6SRU+9IGQTQMJ74OvPQGnf0yIVV7r78UZH
VIhbLaIKhcxcZq4xUzgy1FzaITtmZgsAvEqOCvdvLDGYg8wYE4k62D0hlIJPcFzDTVKPcm2Uubbp
7K7Z+WE3bYRiogkAGgmkkjkIWmnfTFpZnqLSCRdtHYqTWxS07SbX3gEVkndCldnXNuDJqmSOODJl
3nWmPBqMRgodYYQnYSgHToR8J3WZzJAK41sqtJ2LKVzu37qxBNoUMeNDqsqYILUyGhR+WNd/2R/m
UOG/myDLlTiRwIzyLnuE9xspouv8DAKbD2ZS3OKteZpyWvou6ri038pU/mUXfH9QXq/mzmeJR9CK
X4j14VCpPGBuUU2rI3+j6JY4Fzwes+gvR77+vsszX8Vw0K9SN3aonXF+vd9qRawmHXb8Yo6P1Cpe
p4uv9ibehpe/ba7z231/88BH0QgUOv65DviO9xfS7TathQSDn08rvTlYBfN3g/a3Y//3j0Njbz4+
BHeNZ+RDCENVzYAsLCkCNLuYmg7PIFNB7Xpyks9FVKxxR9hMwKDrrsMg4dOfz4/ftnM2c8eBMMat
9A0QHu8/4hiGVtwxehKJ2F4Y0ArPeexkpz9f5Pf7OF/EB8SFu4iwPkqOY1/VFlgc6h80fhCcW/iJ
jPnrny8yx6Tvv6z5SecCELN1HbXf+08CkdWOGps5IUcU+6QN1KMMmEZp4XEe8cSW694TDs6xae/+
5cr27zeRLAtcjEmIaFo0Tt5fOpJ1ObYZdXE7olA7ujEnUlgHpbnphTN+w2KczrtZFBnWllhBUEOx
OtB6ef1S1dy0m3pyACQ62NAid+hDE+i7HlefM8fTmPEn+1qanMRUFVQa/vDTmSwq2IzuRmG6m0AF
+mtamujsFMO/ykKmaBtB+yWAuU7JcNQOZgO92nbb9hARwrwJp20occZxdQLVGTrb3PIdtJuWdB79
lkOKCoHZnzh6OpyHEuuxdH3qpxaGaliVejiihRCvUgAZHjRWjHpbZ2Wmd7ZVbiXyQi/QdkVhZv25
yH35ozRqke///F1/yDznLYDE1rJYMBbTDEh/39/xJFHKxS6ZCbJ5vBtGxRcfVcsskhw2+cM82PXv
LzgLxByb/zlsBh92tlBZfZzi/FYt6U8tGKTdDoe5hzmLK711ddJ+lk7eAZx+TTR/f5rJ4mEJ6bpw
DaZbPlxvNncetMpfeOOuc+I1J9TSU/dZeGtTqsYSav3nz/f7E+wJnlyHwJVSA2Su9/ezs3SjMFsd
2JUDq+0Rb4g///7fPw6/36FdSKg6Vx8+fJwsBA3aVGSuBr+/gfmNEtFxv+vhi2s9VtO4+vPlPoCJ
5ueDujAfhnTN8fhMH64nQdN2JUj4clUd5YFwYSF2DJCghSD4/7dSey7HE4i6mHoKVmLC+SgZob7I
lJIkltnPasEcNSUqOkZOkfb9n4v9qyb2/xu46/+7VrfOY/N/r5vtms9J9P3XShkL8n9LZd5/bOFQ
EJuRh8LyPHaEn6Uy5z8sH9IjTnLKRb417yX/tLkt9z8w1MkQDepIJG5z5e2fUplpUypjT+dU5lSh
BGf9q0rZh+df6HMcYdnCski7Ddf6cDjldlpODQkcdiGgIJT9hvsB4AfZM1wsAd91GIBUrvloQdLO
UM0XaQ170nE2bmu9eNgsGG3/UFmMG/fye13iSPLLnbz7eUz+ut3MN+7d6Sk8YEie5RECGKAirXmD
+CVZjntp+CKiTQwLr8BJ3oi3mOwV21joyZ4/QP0FdW7daKO36oJ6j0PBV9zC24eoTMcddL1y7QYU
gNJgtPb4wAcLyS/Z5UX948/v9Lq1/3rOC5iooBMdEnq0CXzn799pQubSklTSqvKH4i2X7hst6eGU
OzVM66ptd7GsLthMTAxSeM7LRKP/UI9o+q3eS9aezI2tHopoBcR5x9eSXewk2Vr9lKzAqo6zy+nW
KN4CQJgXnM7q+8YsHmVhQihsPeTWnALRBgr5l3IGDhBn7LDYBWdCQoYWVavbW69+JQZyHocybtau
UCfXwgIdHLq2LnFGCpdpVeEWhvtVlBnDUnRJvgcf+ENrPJoMSUd3LPPQOmjWRB0mbqmv0bRusP65
NG3c/m2r/Lj1cz+JzKiQsHKIYD5+85NmFDrxJ4SrQrvt25jhVYVxgZ+D8VGeG+PL5O/iMtg1Y6Yf
o8p+HMOMIopOGy6I4UKTEr/++Tv+bfuGkmdS4jU9StRIQ+wPpaJSVXoXzWZMZmkNd32lDcdsmp6L
AT+YvhHaKUPjlOBJ1anix1Qqd1El3fgppVFGL+RvHF7jt8XBrqEjeJmLHib1vw+nSZVFddultHQH
6NArtwnDU+rE/brXkYGKJn9rBmu6M5tUgMjAU/WmsFKgSkPG/EZQFm+G1+kHU8X6PlX2LrfFm9f3
/qsVgzHv2vxrUGCTBVZ/NoEBXZSiSLnRDQX9qLPQk6Sje9MXdXLITMzm//WtJllDsseictmA3A+3
OisrQ5WDaNEIF8+WV0Gn0UeQA6H8gu/yYjCHDgBUOz55wWer19ShN1xjnZkNw6y5XS3//HY+pqs8
ijpgfSpZtDDYjj5sQ/6I9jKvoRB0hLkBrA8EczN8eFQivbP0GGMeae3+fM3f9j7dIGk1XIYPWQE+
X/T7HWXspjhms8lv3Dx70mxqQ7kJZSjrLJZiM87oVxyvdmEUUW0Jsu6hnSqfpqkZraPklToL1oEM
4l1KS3819BAHMx2PiBSXrr/s0tdU8Ne9j3fKeKRjEKox82Z+DNMwV48gpdsAuGwTx0qqaeWgmydd
797qTJ8H1wut3pR9YT5Z1OcH6Qf3Tt8E+7ht3zQRTwu89foDvrEvXqD4/9sJU0/KY0XVqblnmpre
aFrde107sMXX+6rx1S2h6DM6g/qMeTA4lkbHI9aCOvLnr8GZhW3vziDmP0E2w9u0OSbnQ/v99xD1
uGPAACyQGih/pxmoRRuzukP4oh0a3OFuytGlZWtkD7WGBZynBZDcsuK7GFPjMv/dUET5g8wM7ZC7
ObAgM9JWfVjEq7pqyjsRjJT5zPBB5c73djTio9tNEP/1gA54hXKdPv+ltStvhevma+Dn2VZz4k99
0NePneduKBoegkQMT5gcZ+v4iE8J8jN39LfgrqMbx5gk/mzC3peumz1gSnEOQOpu68DI16bRc27a
Sm1DUb5dTy6FzdcyVSctDfJjLiUfz1L6rmszYBL2Sfel+ZSgpeqEGaKYbgVjNOxxVeCCQ5+AwtV6
r7ZFjZ0Q1gOcTEWOXt0Ii90VUlvjpuxpGaN8wgHNVeIsJSiHdgqWWlHmzT275nQbB8Vu0B2cjfPY
X7IT5OeiFfnZNUY6/EieAMpTuh5rUL7xUG1jbPbQUYQMf2Ro1ceqB+TDxXeGhe1GE922nNw7rffk
qTDufb0xT1g4UF4oFHqCCjlbYQbWznMcpp0cKz53HdoVLxK0s+aHb5hfsJvHmlDVj40By20KHHEc
ZYqTsG5pxb6pNGNraUz0TU3QH4rReNUcMzgYaagd/MwR69JCKmDYFeMY80s5Df5KCwhohjLDusIf
cIvJxHeCsn1mf5MKHLPR5BcYyN6BSiNj0KrsARYYDNmVXvZsVO1t3Uqx8wx2AEjt5ikMgJkIaPiq
sb7nnVm+UfKLF9nUyGMuCKBErh1kkUx83/wpHxkBzdr80sRvde+nj7XRt6ufG4ytp+HCj9zqko1u
ubXzmhED21jiwKu/Si9kfjKrpktjNcAGdMQ1qsiMPV4F5s7tDKbym7FcaGPyrcqs6uIBmCiyZNPP
D3qSW+mtj09WEJg7Yyq7N8siajFxk7qRoi4PMe5CxzIav4ADd76lWblKlHa6LgSKfPK+xsaCMvQB
mwemTHiEG+ZHl+IaCGEX4N5q0rXXhtbb27zTn2Jpp0tjkABnHC/FgBkajgzuJr5CVMEqYooCbPRB
9UQVXpOzLmEwNqVgyiTzjOPsFwuCPVM7o/Kqre9h906wyq42x3DXf1q6pnvBv8vcwh93dmXsOgfN
KZ4jHzu1trCddV4GziYXGAyGeNNUWtNthoTHNxKRpJdJf9L0cUTKS/etEJSaHYLUmcKczi8jljPr
oYqdowyyTd1Y9sP12qJxnGNqdCXPcBNttKTuwaQ5GHyayGcCBYTVs/D39iTAQdPFT8LLqifOFIqU
NhbG13+V6ZV9AJYPDMpvvkeGB75Vasgx+xgzkJxSj5c3wfYaMQB1zygLuRZeRtia6/20sWxHnSZ3
oAZh4BdqYdO80NOIHUXH2q+rwn1jtumj6kxgv9GttJA+4npgH66fQLbtg1+36yrz+lOqdbRMHOHe
4ZUIVMgOwmeq+RA+c50JQKP9Gk80sije0+TmWDkV5XRoM7s6UpdnPNRCe4Ra0tsF1oi1o67ocYUX
0y2iTZ7hyo1XxwsOI2+ljHZWXUGFr2OFNTKmFl2I3AuVPj6UE9lyOJ39QCTnKc/EOg7g9UZUIu8l
A5Wq9fNtrfXT1kyH4OAjF9sGX2UyODuqou7t5KT7oCgFvQvtU9x16N51N1t2NKhv1YgArBfmMhgG
gKiyD7EzC0xYZzYdBqn3b9c/1WnYP9tj96pHu0S406lsvOxsjSFQz+vx6GW1s20kvajQzaI1zIbu
0ZXIfkxTPRUi6u5ZfW+uPY7r0mjsjRnpco1nbLkGKZFvhY0Gspip6dX84urAVauI0cHARvPTgbhG
GMXBZA5fItsaNrLQrIdwCFYgKfwdy8Y+RKVuH0yqaXjwzAe8kvtmSrU9qRHFvcyGb5K0cMlwUzuZ
EdXjesCxQ2+KjYEb1k5EsIvSqdhjn4mjUKRHaJ+go6PnvFda9ywIjHYy7g0sslP2F2Ry91bJ+FXf
mtVz4KovQc1W3sDcy23ql52ZFUjU+oyR2Cp80DFVEAMOaCrvUL3WzswdnmnuPjD+dWiZ46dIu0V1
dsZ64a6qUxa5UYcbKNogicxpOGAuubGuOU+o6bBR5ozLdyRsNCkWKnL7O/xIYOBSmDYEzFKJIw2u
Et4WaaJ6U6l27h0O4NjE3IacYVNo5tkWXXUJOVFBDLo5hgGjf7Tswyj0YFVMGIziUeut/QIgf9Az
aEsngznb1B/X8Z4F0d5FdjbeTQROa08gPscwYuPoHjoyOwv3RcQYUuMFe+k25n1BnrRMpI4YA5H6
pvUSppGLbYhvo60wULq+9CZ9rqwJrJs8BM86GemwNf0iPOomRFE3zg+TN8SnRGCjZKvIX6V21Z/2
WRzWx2J+oYGvFp47DGu99+p7DObcdQ4ekd6HVoXLmhGMpzQuvC062ltadDwofqlvFGYziw6Y/xPy
vcnv5TnORqjBNKB6Oq+3vEF3XTfF9KCH0S1uI9vZvVjPDf9LT/CEoQu3CKW0uXLcSR1DTAqPFcA4
aYbTocQF5N4GXRdZInywe4hBU+nnO/oH7SLtNQjdXnrq7aKl3jH1j0gTi5t0Np6P9UJbRjgiHkXo
xDsljN1gj/xUetWxkvbXEDX0udGR89PTe6h7bBGLfqwukyafUGbCKvJT/b7AkWqlUl1tUycDm5y1
Vr3GZQjQWjkQ5dnoCE0Fv2D+tdSQ9UWMJdimH2ptX9v8iyINSj5ehISIXRaYbNAeVOzlLyzotZO3
6X0QiUe/bNLbKij0m9ys590mlpc0MnkOYvPJU72+Sgq4SI66TMJ9aGUIJHTOBrqkpaMiaSiOfdHf
9TWXIIoBCF7AwsP1Y3qGTYBPHpnirR50TBV7RFO5uye2IeCVUFnSrGA2f/7oZgYWey54dFbCMeAF
hD+lc/aw074Npu5RD7toFcah3CLaqu8M81bmjKZSZjo7Ts15h/8t5thNxFgWsnsqJkfUz0zrCyTA
LQD/+6kONNZfH21ia3r14vKb52rZ2qh8nqYub+JN51QWOei07MoEYo1i6eqdYzxNCSL9Jo2ehqF9
xeHi3uuz7LGeT6M6hGcIiLT2x/tKhPKAi3F/YwhkobYVGLtW8nX9OY/4IF6ilkdz0BDMrpDWUqy/
ymx+KWX5DvULjJ5JoaNoL/BW3qTt0NyT5YXLRBs+mRiNHkLN26PdjpedV6sVAWN9e32RibtqbEte
6rb6cr3hYWSY+7Jw7B2KhU2cTH8pdszZ5bucznFR6gmXt22wa3+sZxl9KZLA66F7Dsm4SGjqn4wp
CrZ16tanPArOVud0Z+XhVZhb43D357v1gWPP3ZoFHVT/kC/MikL3Q+XfK9zQR1DKPC863UVfROE6
8mW3iHTmEwohqi1msPAAco86OhLUs9uuS28T5sXa8HP/2Lng21rPQWDTjcASxpAU0kVjG8SRt/nz
m71Opb+7V/R95lqMb2N+IIyPb1YGKQKHOAfBqKcE58rBPpD4Zci7g+k63WEK1X1pBOYyamT3NCiQ
q5NhvsxRzlFlMlq4XTqDsQki2TLD5dRbwBxSNdDWt/yNp0GjZbZk3PdF962P6vQhrWvyGeQO67AW
9lvl+hySqHHDetLWmKdZfyvHvVc3zt8HbQTH8oVFZZrxqg+V4l4b4iFVs0nlHFFOAyclBoEUljAs
y1dtDofUnJ9Wza3LlZVpPmPdQfyXPv5v/bX5XdAKdJBNeZarf2xo0N8jmbBcALgV0vtWi2kKCrAT
UYcAuvISCiPXwyGeYFJoVLaXOJCXe3tg0N5zym/TCE++w97iL0/Ab5XB+Y3RLHedWcXqGde//2Vx
T/5oaBm76E1FpezYpJjYGG12lj0jTVJGD7mefG1p1ay0LFI4IcfWrm3w/kpdS56Ea/5N90UR/8P6
xUIcHYJre0hR+dZ+F8HmmVMHIDmNGOVDnm9+1hj8hTE2xdIegn5f4nGMRqYWb41XfKWf2z3ULdDt
zE+wmwXPm0sKcKLAbNJIkr0W1u3EPH67nUCLM6uRXbK4109+2S2SxG4rBqERt07Cfw4zxjpbhgkk
1LQ7J8i/R7Wj9kwFPdRlVd8yRpfeXkvgzqdOAhKOc1q26hoh2BqMHq8Bbh/pzjkOFV6f88q4Jlpe
p9WkoSyPSYZffhaXfsbEkadHaN+16uI2/hv39j5pKMvmetCTax68jGkgEUXWo3LwVpgrDdXUJBfD
exUgKOfq9pSFeKtqhf4oezGukqYnUJ1TPIaNvlTDiCWn3ZhPUabu8gIjnSDzxTHwOmRh5VrotXU2
5pfcIKv+JxdlNHpH0GbfuGQaKxw6KWBXQw/FnhGJZRs5wU3huMNXK/tRk5V973GGA4brAxz20+iQ
S9Xcdh7bCaK3XTK1+W6M7fSFm26Rf0VKNPfXjyI0f0uD29gz4+5vdJucIgptexmZdnHwGr+4N7vg
RxLUDAfaQb7LtBz2iS/Ke5HQBcfzz+GwcUNgVJh7pkP8VpIWfW+YixXKZTRqTC2sQLHGHrw+PVV+
de8k5fjZGmMSl6j1X4IB6Kqs0uGx9ysQB0PWXODGmgM5sUn5fmXKanyVY8ws4KCDe51mDdP8DI2D
JHSbY3JcTB/HlNKHOZXbUAn7oWZ9GwT+RAxttUrmIKh1cV/K3f5ojn5zsmrvYCZheXDl/dXty22S
4WiEoqHH41fHpsETkyU3YNoH2nMOAGjRp480gn4+Nq6GK0yVmU9zHfxYOhA2hDMsEdb6n1QeEZHp
X/1CL1iuljgOGAreTKnZ76togDbKl7ezGELKgoll7Iz9zqric2bX1SWi2FP5nQs8G0+J0s15VEL4
1EYDnCGnoI31VPW1FJ7x1GWTPP/vT01qYT0c17PTpO/f1SPjYz1a32evBr3jGd5NNOrx9noRoRkC
unbe8KCOF1ULKO9J/t3RoOerIJIHezDvr5l7T9K7D62JkJMyMeOFrbbGfxMgloXtpjFly0iPtQ1m
hwPWINjvhuXkAdK2p9sq1eXy5+Y65V60coX5okwrOyBh2XW9Jo8pkQ/0nx7aLifgvD4BetsTZMos
6DB168/MjVV3QZwBmMKLNEWQ8xAi5t4WGHutyBs2SZPYDwxtc3r5+rcyth9J/K2zxBGS1DB6caQN
5gcKz6iP4j7QunrX6S1dK72aR7qK6Dip5NSl2nCHi5a/dv2KAEB34ByZTX1ws2YsbnSyvEMUONCJ
1bQfrFYcGYl6++dJKN32PGGttMAHy+OTMPpm4DNazN8txOfKLOxj7vftTmji1MReesepk9ID6M2F
HrcsHjnJTWxMMMvgRd6HssZVFGuz5WT1l6GV+en6UlclRtiky7QKE2PHnE304GSLNHW6BzzUXRLU
eFjoc7Ci4WN7Y9aFvcla+SNt3eFEC9HY6d7aJvlcXDNzb6L9cj2WnYZtoh8wgek0DKi1uF5f3z3e
io8xgtbt9afMO6sAYuZ8ZgbdLsZWFF2pOzx7RrAvJsh816126hljpuMldxN1un3nQrZG+1XTij0n
5jASqwp9XdkMrF3T49Sl0tpCbP25W4cjgMLMLO/CBoPGFuvt68Vrz9M2Pt82o8jmdGQajWnN+BDN
8VmJ76CwMUFFNIgZmt/EWya4Vo5GA1IgIGLbwmQlM6sTFofMYjdpuRlori3xqB43BGwrVHHqbNXY
DJjS/mxPDZYMTZCex8n9PLlueKgEEClq7O7JYI3gm6s5a+ZS+W9jGRySYAoOdtXqq3hozWUSFPku
tKps29gK5TQ1kqVRy+IYKrteNlkLLIWRx2UltHCt1dG45LmO77PcJQ25BiPXSH2u5kSJCRG5MacN
7aXirXDZ0yYEy9iIDtnBwwpF2QMroWxGWPbE1PQHzAd0HfuAOHdTuna2R3Z0GNt8/JRZ1GrGod1q
8SCYiwuxYu/UZ0F9ezXUGaiZQj3b2FiuPOWby8yNFWNmTrLM6KoeKLnfXoOkmcO4jYySSZEeJrkx
TUfGItXG4oxdy6LwLmYL25sxsq8m2foll3qzqhwSbStJzEXgBeJiUAJcd0laHv0kThbXDNNMBYRo
mp/J6CVftbFK8IZnCOxa2ajNsF3688npF+2r4fTocBnOXTax2b10gqG1AXP1EMpwl37xQJF+T4bH
sQOjmw7NZy2G/ZV9ywpagKLMqpV23SRMjGgQt2X1G06eBCOzw13l1hs7QxFuF4JG2MSYtmmY/qvT
mvfjNi6H4B7PXnhAMjKmLdakt9d31fK5Dzoji6FM1LqSWnUkuM0PMUKkRdCLr66VeHtgpf6hJnHL
a4NqTNu1hy4S8uB2ENmC1l3VTiUfxsZOF5wB01sWy0cJPLHM0os1mt2GnkO38HzsOV0vdFd+t23t
KPqSjv1WsFYuIwcxx0RRlzCfOMeMpGs2adm3N3H3Fig7ehEmDs6CRmSGBeOBWVZ325NRLZTNVE6K
4nqvo5zjLvWfJ7ZCCqs6fPDMFslioitTMw7QlHp9uTZ0rCzcJV60LxFzbkWPceGNicxjATyTcAIz
b+x9rR+MDZ4aA9dKSbtxnWLxrN8YgOn7pM+PjpHm59qJ011kCNnuWA5Ae+eUoEL1dJMTCWO6UjnL
SGrO4pqKSSB8Y9jS3AxzxHto6W/HxKtus8Y68A1v+n7KsUjEjLlnYd7U0mBy3xnVfRuAWkhU9zYC
q11YFIUfDbcHj5gPT7agPmaVfviQM9pxKR3mU3+ACICCPXvD0ix1lxaisv0k8n6r46W5vJZM4uTZ
dSDMd6NbvCVFzRBopmf7pmYAbpWmOVW2MbzLAkUTqMIkWmO/23VpG24z/dAnBuDuuTWW5gwpu21i
r9W8mbTzW2t9aE968qINVrJv7X44hZE8Va6WPxp2vde6vnxLKUBf+2+6OcqlMzlY7eilt5B+1++y
MGZzUa40N6qk+GEJ9TYRNKyJ0jDVqVy1ieeopmh5skRb/kX0B7Z0brf/muGSTZBJWLNnKy6B0HDf
90ANK2VSWGc0tItywldcgYc5SyXAQkML8X2ucXVVOzGSO44HBz9xxxvNHTvZeDjVg91+0SiKP08t
DvO9CxGgSlPr3IeDOKJ7FbGlLcY6lZ8bka1wK9MHfToOXcVgeFaA8ZIOzipj2hw8xKg7SuPeTeU5
zfL6Y2J0//wFObJOJN48t+UEbqzV050TBsbRaktt3eB3e+umhKJRYyi6DmnJ0HPyWDBGte3LMHvs
Sz/e4kSloV/FkJvzQZ9fKOuOq8FFIes7dKjIecrzmPvdnZFCX+utoHhw0vBT5LbfsYeepR5EqFZi
lhdzDMWs71nDuMhP/32JUgYk1CiwRpxLXKY/9eum9TWE/+g4sp3Vju5Xv9dxahrbtakaYIik54va
9eAZQNN0VTJuZMc0+DWrszXP34pxYmyaefqBqZSDGVVqd63aZHyiSLJ/T/7UbQOHEePCbfXHHIbK
RgvGO31GW1wfQr9nkLnqqKKBVPicYvB9vr5oZlifIpD3vQBYgre6sfnv7aGL9dkr+2p73QHsEnsj
wvNdynSM6vzxk+3Fzi6dS4+OxEomzFd2U9SPfqiGO0im2le7gvXqGkF+yTt7OBgY1cKfY7AhR6+y
vZby6EpR6R9OaVpFh6Ixv49FO92NYfxV9RxRrWVAlfNx97i2haiHn+n0zYn38JynjFzAIPlZI5gG
4ZzDuL3kqTeser9Il6yyitn5qtq71bC1zWOXWNqnunOtlZuoYGmNPU45ZfPoxq7/nNnRq4077k7k
NIdpaVJH9buULDvAGy0uX9pqcNEouzw3KaY3gtLWTkujaRv7NT2qa//zm/Sd7Gd1L1X4iWCaLZaY
sQLIoiZ7qudeet4yERLmwnrw4wKkSeWrs9eKzbVTRka9dCwtXDApTRc/xOo1s3NjMcVBu6OV8GUY
GrUPjb6+nQRbp59Nm9zCEy/uWnWh+j6N1He1zhhfiqoFzp+XK73sBvJwzH711P7asUVi4vZPbDz6
ov2ZUIW9hQ+MjUSYgRQ3uo3na0RJp+3ZEE/o+b/7TtK/CCfa4eG++9lLVv3UPxSe8zpFA2KuUP+R
VKY4OkyJ7TSRgiLwfXee+BabZvD7g5JC21bzn2hyadupjgIsBg25gAXjHbox7Nbs2ersV9621Uu1
MrSpPgi7G0FANDYDToD+BjWyaeaVfRmjwXyxm+opaZgHEr1ub2wteFBaoL2IIXh1lfbgh+n0qbKx
QIwU3je90vcRqnSs4cS2pNXyyOARnQSijNugFtiOj/bSr6sncOn2d0F7u8tGhxOejobWRN533dEW
RhGcjNyJ7oah9h+1Cm5xuhRTVU+rvpHtutdi+jaU7GjaxuF9G0MdsOPMWo6Tv0MESp0axd4Kz2p7
ZVSjf4P5q753/ARXEs/CHN4LdB66ETIkBcSlGfjRWqnOofKfeus6LrMVekFKdkmJjVrbmQiItlcV
RtqZxIyZJreWVTv7vHGdjW3B5XPnUzyp1kn2JUltqJDa+KrSGumf0z/HalaHVj0cBkLKu9aLnNW1
nN66pb6dUhpJQTEvNjXe+ZM93FGWaDa+HzBSFH8uhqq5d0RWH5nAuq9UAndSte5NKzRcQabJaNc/
D9u6rLFwmZOkmjV2uv4pMoxTifD+Z0RhDqVxzs2d5PzA/kj6q2ZMw7t2cuVdMky0FYyUhtf8Y2QC
8ijyrNvpKm/RRYwUifvm0ZqfE6EN2Y1McQBEP9qR4/rw5OE33I3gdxZKjDtGyZvH3LS/jGXbY15T
BxdRN6sS0shKNGZGFlBUuypDKpvXSC8EpYiAfrPtD1vqOPE5altUm5V6zZ0GUwXZR/Q8QGYWdao/
N/3KtKLixcAtzFCtt6riAHOKNMI0iMbrY0A/vCjip+vhfn3xmLKTpXviTYSnzq27x1DC89CilJaR
4b+Q0CS78RrAMWLbLIIK5YMlIwYukPepfoABQ1d90LGOYsQroAYV6UebstrStXoBrkQ3y5tAYzc0
YPlVvp8tIhvPvUEb6kubTMwABTRcr2ocmT8YtVacCFUXvRmO99koQVzg2db4g7dPiNwAc2JpovlS
3uvjSxUYFtoHLJUMD1GOE8sjAiqwxMJLVjB2empJA85bakpu9VBb6nVn7sk4rKXt4EfRekVNaGTT
HKyTAGfFXN27mg4MXJZqmdP4u5H2CH1YMrDnMii4iIvQOFM3A18d+N5CQZlA8D99Jn6/qTpQExVT
FWS13o8htzG9tUVxiJG64J2UO990w7Q59uBQCLPJHxG5QQc9ibCIXjmEs6VObravMxW/WraxtmLK
8qIKDtcC0yCvUmAMQ4XwYIhbYXpX9l27iElAtaGl0u+k5ZtB2WMly/syH7BPF7HHmmjsfacyfCmJ
ndt0NFdRjOlmHKSrUdO9J1Uk8SpTAGCctP5S6xN6DwY1y7VJqeimn/W4lhI/jCQq983Q731b9WdO
pebWQ3RS+vJ/eDqz5UaRKA0/ERFsyXIrCa2WbdlVtqtuCNcGyZ5AAsnTzyf3zNxUlLs7urskyDzn
X4MrFs+3ouGjIUqatM/ZcZ9qETQbe+Fs2dpLbSjhFDJZbHJVB4TL+//28wrajqV62Pkz8SeTmOOz
cfPX6esNnplnCITW9K5ksj+0dblev36HwoZXsB/FJc/HS8DG9r7Uw17p3OzDIS328CfxNV+DdDyN
Qqj9EnreMzqeAzbR6Qo1ETzG6wqilLmPJiYo6j5oM5RRTNvk715DglnhEjPUl33iSL+4yfswHFoj
YbWx+D7NRPSoWBQvX78MxKZjlXaev34aVeBz5g8fys7DXev0eTKbYmQxhygiHVI4+/9+bop2fRpc
/bOd+5HJYXjnMkjpbbTHGIoYgTx78xN6JUpL7r9TKqUZqMlniNU+P6QriwOBc+J1jhgL5jpeL/29
td1U67BrZuujxWi/rUdJ5erql+YaLNj6pNza9z+tmzVEl8X5f3c97xEkw0JfJAkduw6HLs/3/1GF
XzdyYCjnbLmhIDi/xgOVImtaFvOCx7d+dg2FD3n7PHup91BqN72FaRo+O+pVN6E8Zgs2RnM/XXoH
sioc8vpccW0dcUKPNKqiDMfJRQT9/UNt5qCmljAwCDYTQxDe37FiK8G5u1mMZV7Cdi0fHSvb/yeW
Gwl3WytTvA6BRvKwTvbOH9bo6DQOdUMDuU1ZL8UtjEdxW1zg2HCJfTYgJz6VE92IiDU2dZvmh0Uq
dVwRqDz6dUe9WhEns63ojtVWefVG4W7itfiAIhpu4xKKrbj7te2wEa+ebs92GnGKrVPHbm5+FnfW
/+uXvMGlO2qQr5XkczvLgsPgUqYVh+o2+/a6AYj0r9O7gz35zSEOXI3N/JQN1SHwdP463xdCYWTB
7UPolfLj6EnFFiaKCOZloP31S8sj7tdsCfTKmDfKfRZr5/L1i9u1/dFz6UCpVnPWy2M7ZIp5aMXj
qdIxZu25k1zaBTKR39GykmgSESIadIpjoBwbP+n5e+TtiUc/xPX9H2x9RzqnMRwf8n/LEOqLXkri
+JUVIX0QvzTK00vvCP9S64icttq+TU6Fae7FlSY+SCeGKpqxP99/GQr3U8xRx2np1ubcqgrIkxnw
6wH0amQVrrGKUx5EnCQtDxPybtqiB+EfC80d2llCvdSRdI8hVqjEK+kwKkbzuDrSPH79LursvWRu
Ag2jG+/rMPj6xQkA5uBN2p0TTp9FlKvrrKf5cRr0j3hcq1fFZcV4M76EJceLCsunqg/2YVemZ5PJ
P//pLMuFJT+9TyfoXeqkXCihGsYW/nQIzb50O0CNPiA5rnGLZJloYi2GbMKy7uUX7Y4YY5pPjAb+
x3202mpMAFsPpmo3F+A/blQUB9OnnODN8uGNNvUFQbc+hVY9H3KvnpEs8jelSaloyVnM0h4bdr52
03tqOfa2jdZ7VBk/Inm6ZJjIgX9AInG0LC98lZfizhuvWWmBsqwknSik7tnk64uqxncCo8y3KU+X
I2ZNGrZE7b1h1HgY7WreF1XD/LFVDtLWTV9y6pZZ/jeYi+/YIcOf8QRVPkqvuJCRRqIf9+hlFMWy
UXc9yf/+iEbi60eCtMKjp0AVPeZdX+rwR9zT+FWH0qEUt5lu6zz9SsdAJjW73r5wy+a56+t8H2vf
I82QHyPPe5W+6K7KRvhlNMuwwzz8bSoynqqJktOxpDnO9/I8qe/CGbeQF+Dd9VHcwZ1O+bQfwWJN
hSaKTBr/Zalq/wUC/sMy+O6//tKwZoIGUp8+D01d9tf/fC9mdaka9b8/tpFQ6LKtxMRUw/hSqB+x
P6JPWi2U2CsKptxekqyOQW37mt0MnVgLWLLxIMS/peMY3LhcaSPnJ1mv5TcA8HgxGx364yGPV94M
0KSnrJG/CTQlcuH+gA5dqs/z6j6uZr2Egxv8KeogCUb513Ka6SWIIKxrNaSXtu7PxmvzV2UXxyFe
j/Vi/pqyL0Bf7iidJFViGzN2cC7SDuvanAtfB3e2cv00HDb4frnZv65MqYR4YKhp/iMyq3USD0uB
Rud+XGtpPlSliEefc/8IpGc+FmIxjej6xznLvomlzq4BCzi5wb31ow6oz8DFOz21velZ5GkLHgpW
1hZC6ChVXieV4cYYbVd+ZNnyVBmrPJJeOm4Z6OIHJ7/3b+LA/gzE9KDqxnzXg26omIlgdlxKLO+D
DEBff2Pybp7qic91aIirj8x4/jprMTKwtYpqTPS4q8MasOL/f/EgNbad8yn0aHGBA+nx/h5Wx66/
95WeH5Y4pMxCSOsWhPxLncLff2mNM8Yxbra9nBvnxwo+tcuDcKYncAi++fO0qUit7Hm08k1I6gX2
mu6fl/ff7CIYXt1yeA50joxy6vKbVP507DBA41WT3rOSC4RzkydDQV/r1xtQ3V+DIdPq6kPgaC87
jIpMtBVb/HOQ1/4zqk2KOMjHSE1en3zu2I924elaKXP6Ep5L/G9latqrnlmFNoNJyR/3ht/jEmWo
ynK73rYO4ITl5Mspzd7lXSkXjKp8WPIoStpWqY0JKuehNtA8yks/FtbkTS+b6lnIud3P6fg03vn5
QFbXahxQo3f3TtSouuV1Nx5CS/UXoSzWy7tAqDJTtjMcypRMgmeORZBeGgdBCyOUd/oiB0JEGzvP
xYiyksF5CuOVoloaOZRY4r/XcTBEUk+92gdFGD7Y9lM4u8WLRQ9JrZ3pG7O3/ZJTd5xlkXv9OphN
mFJ62FT10UPgh3/JfvgaVruhCY/pHN0AH2coH1lf/fuuxecF89rS/eSM8TOPIh13tSkv/yEV9hCV
t/l++izcR6fW3MdI8YrDsz/2M/izKepLVocPvm/UldU9vbmZ0zx7Mw2o6NJALSy5/eLkvRCfYtqN
t5rocXIH5/6zKuSp1XDeUhf0fPrTd1N2+uat3OiWRi0d1N4WNNB/rsrlWGtVXosp9p49d9iLaV0e
EfN+NDqaL9ayYuxJm/DWUCiZinQ4Bg3+pPj+18l8Sa8QSKevf+rrLxWGQMIyg3Pn2tJIkhe238Xx
X8b4KUtjmHYfxDqr1GMPr35AmZxRWI1w/2t+kgH+C4du37ILNNI76PLZZt5qjUeX1hdCfoffv8gY
32j/8X4sbhg+OabCtduttbHfQ1f8WIt7P7RT9o8i03RxrX17rdEvJiti8+QLbdUFXoMU9JvXbOuQ
xblPsRINd5MfuctwwA1P3GQXJARy+5FIEVIZNZW0hTCVfknm82kkSX0ufqaD15+MCeR2zL30pMC7
qOQFeBFjxZwYyN/Gt4qXtLGiB3x9zyMizfPSq/naz8glQYH3fLKfTYXWqBjuJfR3pePYdU9f2kfL
7qlDcPwWbSPDMA4y82gjfeY2qrMzYw9GiEDf2I7+5SU8SoqI8+C63e+1dJynLK9+9RbATNg5+S+/
MfBr3I1w728Ns+e2SUN8ICWOwqbi/XBEz3VCkNEG5C6mDz431hVUOw0AXkhanKZHKkkwv03ZmYBe
MHPxawqM2Bel8+LPEmQvh98ZA7g/kz+AEO1Tk07HOM6Bf6gBaSJ7OegJjXiTrcUuavMPxJBl7D+R
ddLQisof37Np4GbL2oPgP8ceXyUYfMCp3Q194rakqNVs99tJdCJZrVUmcYzHxuemSOfYvE5mzpn/
sAoIt2sOKxnZiUxH/t31YRFlhdlBgkjlFSGatksgslWxpMnPvIMAR3V+64OeNooyJN1ggvNwbfj/
Nnd/MJIinKEhWeT9JZ0I/vOil+g01iOpFqP1AZ+BziFyjxIv5ClLS9gbLZGiU9prs7oHsbWDYKa7
3bL4aJkpl3mCw/XGc+qSTD3L4jxUPZhiU/1xOuartfze24DDHgAw0cTuAn1FKJJC/urSmLaI+0Op
qOjthhIqRCd6jnbK7pZn4CZa6cfvUK0f/UIS4bKtrcJKKo8qFLKsgQ+n30P6t4mXWyr178yb6/uS
oVgm5Y4npz5nxIDaabtPK/qiUx03xOjefQapFe9ZoP/m1pwEfIfK5Mce+Rs4SfNYU5lcVR/jvKT7
UQKQZLKgwYVwDkBWXMarZf6Vlt9d4jR0d4D2QNola0xvL5fAeiGHCFOog6enUVSxzzNF8711T5eN
KyoUJPH5fqZfIjfU1zBnE0Q3RPRHD8mymJpmDKT3l0HEtJCiGNyESn6/4+wPQV2SkwRLkAEDRV5w
aawc8iVC6dGRgrQnQtZsVtkD8s9rfXB5zipJsYmKwQgnThl7duMDZmTHK90TuqQlquk99vLbRLj1
YbF/t370u7F6Klk8ZqUpb2VCIhSA4xSS7c9+YNOHnYY4ib0laWorgP4lRjp66YeCKNne+izsOkEX
x3aehp9tUPs78DZ3GykWRM3ANQ/mTzwEIsF1Re40egb8aeBV+VBQ5eCjAQ+z8pBJCu5yE4XnYDmu
Ir70Y4yqZA3LUxYu36uqGY9LwBTbcjWgpehiTCSNm8ZI3eQhq+cHa3Uc2rDMX7JVNqYCb8RDsc1c
AbhprXgIUh83OJdxIHyiu0+ZRRlNbDX5nsem3fhi0s+p0Kcov6vGa/x8E3a1MM86cqVkvLPpZUSx
h3oG9OsVR0v1EBfNYbS0YnSCmXExGem1Jb0qbohzZ5TZjWjgA2Kbg7K7li6FDmOD0NwM5Uk1gqMT
aYWjrFfTdQ9zLE9SDech43jqlKDLaK1eRv7ACHo5GVzVZxSey6Pl6ye7jfXZq0/oUQDRsa0W+OiH
McC/IMge+tM6WQ02t3AG2bVKVsUnNge+2TsgU6st/ogoH/a4pwi+Ac7kpPKAGIPJ29pBWRDZpo5l
Gr4yARJpaHe/ieJBlzkjZnGD/tnRb6nt5NucWLTNaFWPiAZ/RvZ8t9LIZ03QMbp+qlhy2laMUz2v
6AxjnxT1rIJPIkNkrf/EKlr3fvTSdJTh+GteH/Us6IrmZoUoGbS66E5sqyDcmiZXp3rxsKbVbOST
b6PpL8QGxPjVwvGFMLJ4MwOSyCnzKQEKlNz3UByJ7sN3lPHhk+A7XxGwzFqUD3zjzSHoin/dMlVJ
GEjEw4oC+6mIT3GEVbZQk0pQlWAhpWyqoNOuW1Cgejp8CErvNU8JI/ed5vGunNjB6OttLAYKqLQk
tC3XHhbyX4A+17Vq232YB2hMM51dyP7ZcDGQLB2hnhcpM2iTD4fG8Lqu8UtOrezJns9G2v0Vg6/a
AH4+cWbZB58vyHVXZ2Ov8x8X0wU721Du/MX9W0FK74oSZWZrNTSbIuwDlO42S+6M+6yVNRFiS5CM
6lcadu199wHF09hQW3hXsoEMnUQmrrZzDmHDalrDizQ1Mt35YFegXC1s0K7GqLnpQloX3AniP82m
aRM7YbZVfq8TAvrkIY1UBtYHGps1q7cLu/GxGnkJKHbgKG1JeNUr7EFg1RNXCUu9mQciLBXIZ1Yc
+6gJd1Mq4KPJGJTttEtrxEsoaMiYlzK4YnJT2T9rQBuQGsb2jANpp2a333sdfHieRvu6WhNfxQQ3
Fx+25DbuXefADUhNEzq1V9mPP7DnPYVe8CFE9oaMunuKo5qQCR4c5uXdvXT1FCw31Eo/bIjfDVzg
L88SkiI+xldflKc8C8StmD4nDivasvvP2qmyTZ2TUo9HMenk9LuZXcRH3sIdq++0h7N+kxlwRhHL
RETNS23uueY4f0GsqbEeUAulyFwX2bvHoB/eaFBaPY8EjyV9Wivf7IIKTtkPqBwOGvTFQPCE05DF
lxT+H29iwGBGTnf5Ol4cT8JykQW+5SKhH1qjaNGZ9Vf0EY7O1HlEndjsM+uxZw0+YlaqNk32xh/7
4rv2su8KVpcVUBTUTq+scHND4UBFy+8O2I7YcudHwCuKHszhhkYC4CooE2YOjJ4L2Vdwp3y10AiY
humV9PJ6qxT3mxlAQrJlPJEhtm7HoviFJAu1ryUfljT+RM6Dai+gWDOO+7Mqh4d64kAdCB7z108h
GeKiIKTtXP2Owv6dJ/8Vdr9KHDQlCEtz3Ciz7T/3FU2ukjmtxp6HQhA3qRl/zkxYh4hNElySaxRZ
lDfNKfpG+RxEBLOlXae2Y1Y3CVS8t2kMfeB5WjuPKOSRBKlv3UqsG5qSZPHEs1POF1oSqm9NM7R7
xlTE4tEnEqckH6KdZ49UyOY81WwxVk+pgohfscWGWyR21nnpAn9TNvLBCSqXSbykhxL9FnomHWzz
oaI8cagJiC8Y90XUgee3666oifunYwS0p4DEplPOqbruFJnwD4HoP+x5mZK0gyHu9Zy4NprJOdLu
cQZZxHk4PmDxTg0gXxoH76PmIvfpFtlFsb5OxYyGSVnvgtoGv6V5zrNviNadjc9rj6Z634UMBXnL
DIHb8Y1ABWJmZddsJoXfk2wS9tR8mvdLmX84XLiyaM/GMGv5WKSZ3hO3LF66qRo3lbCh6jGmdSlR
jtrqQVXtqnu0zEkODtK6tsJannIuMvvlUuGXcFuuzDFCfmqio4Qyvb8IPrd5LX2e8SG++dnd6Vu5
B1jin3dMqErn311IijT+0WVyM1DjFcJVFFjuZ2Zxm64WMOIShmtW177OYpadqkyWqvhd2WgwW8ei
97eP9jPxbzv4LndTBPnN95bsQbuPUBJyvzZAfmPqAeTXw5mNiVavecL13YWfaTMIwAwOU2EUk5HN
/2zT33o3e6uaQJ1c63feJda0U1PlJPZAD1q+jDs8E8dxmt4pqSkOwOCMXjQqmAFTNZIDagNU/2oo
utlLjDCy5/r245yOTe/+sETBOZjvE3UVDxSr7SzfgTxpuNWLjLWeb8psa1thok+7nV+M3wxFMwcn
dI7YIqw9EuNws/A4oIA49uuyHJAu8Ab03h6yrTwF40Gs8s8oTHhUDk2vanJ2OdnRe9SQTDilHRzV
OJ5wnNKMUXAUtGtA1IuTtDJmQiouU3Mu0jDltSdliDv4cUDODnoh9vHoevulMe1u9N0LTALAZyl3
tQCI6m0KSJuyOi64mdZ0/GPn8YvdBmZftS422H4+ean6IEgAIMzDKhC6obONzcFbMYCHxXCOrFDs
yIekkyB8KNFZIdHvx9dRcJh6DVF9tTf+rOLGelng0CS5GUH4q6kHYvZCREyjrGkeEiO7y6i3ad2L
g19lIVmgPbkHARE6IZiahH7J0jSAJEh7tiAai1NszZulWebN0NjloaQabyzSc+lJcu4s5FoCVHwc
yZ0I1sRLA8oHFkqYIzvNkwoNnmsaEGYkSn49HWa+Yo+MrKTpo3wf6HsXcjScdUsCadS3w5bQmuc2
RGai5uAsY59Y2Lmtdy02tGl5J06t3MQ1JUs1J2tO3Ai1S8tnPLh0zBRxf5DxXwat/FAv4TOQ/2as
JmiTls63QtZkZUTO88ChfIhg0gGHraQT05mP+5qX4bwVOr1FCwrEqrd3JK2IXT4mK+qTTZTOOelT
KwIhtcN3QmyA9v50EdiFIRh0C+W1XZAwAa4V4Ik5gzopTdRH9qjkXOy+ay8Cpo5o4ls5laX91lfy
iKWg2RRNSdVtQP7A1KFz3FQDIhREgOVOOuVW+mjNCYzkmSr7n16OwQlC9MnHsHVAXKrQCKPeAL53
I95HFLSZGt4bjJ57FhUUNgWAH0b8ZEBlbJlRHv2UfueRRVVHNYwhv8H3t3zmYjc6IDg9QtaKYpmx
Pfkp6V7L7DzyDa7HySh0CvF3weR36r16N4fpr3DQp44sngTGWGxntNB3zSaUT9Ui3KwoY8btMG8I
GGwuI6wguow/k+f5OxBw0m/1wZ0b99DfG28dxD7turDsY57Bx2+Afq/DkF1UbcaEppzmWZkHZeEz
I8OTbXMsM440Aggyu/EexqFpEq/v/rZjc2sxA3E+QJ6EzQ+0fcWBbq4fLWcLn1mwCYrgLmbma3MH
7ows45HtXyxB8aVkneMq5Az0bQP0mR8IY2LfDz0/wZ6390L/qJEHX8dpyff3CK6trJ2LWekwzy7o
D6NjoC2DXSVad71Dn8ew9ODYdO44Hec/0CwHxAhqEjzKdZy3Y9fMl2yd9oU9v6akaz/k0rzds6eT
3ro5Vv7ThN4tbKYVEDKnr3Mo+m2w8hlJ2lfwGbhIrTnU3AjNl/J/l66Yb50VfEfe512sdXq1+w/p
Y7gOEVxBeCLx6CcodIuiFeawnZI5V6yON4i0aJa2axquCl9wJPgQ9uZx0Vb9KBobRNRQc+IU4RaR
Tp6QMg5GVrz3iH0TJl8SjRe2NoUsZN/7DIKYsY+EsD1WSz5jymX7DTNiiZeveAEpDo7LV6kraFAS
t63aHp7RxCH4qtuW2NDynOZTmMT1sMJpLz/7pn2N+T+nvxml04QUuhdCbPIPsrdNklH5PQzShRcY
v9mkCzziKz7CVkrkffl32SHBEP7o7RvHJngFzajyvUR33l6R0WM6tWzRXb20oNGJmn+tSGLJUsah
WTfNZVD6OGu9PrkFb3QsmIX9/gX6B/dbNFCmkvKK9ZHkkZq/y74LktBaxmRx8NQRN7OznZqLJfTu
cy2qB2yhO1BztOK1d6nGz6IrwweHjpwm7fdrupwGFP2UicUqAQt4XHPb2XWCAlLtorRqhp0d0C4k
SXatmGk3c6F+dHp48/tqbyqXt6Mu9D4a+qcwa+m7T82JM7U7DFJ/pFPuHFur/AWRm53BmL2NlyGz
nGYf2ZxrJavQ8lWHwRmZLRljsZ3T2kX0ww+tm/Gs/em3qIq/uvJ4Y2LNwrDoTVrhW5fDt7hpBaHm
FNfGlf23mumt9oZmxza3sEuFaLwppEY+va9VNm4PlQ+etCL+342Ej/VZvm7VDJKxEgN8Frr83hYg
Qm3Vqp1TgvMXvZXu5Kp5BZBV2bI6dIEcL6EyR+NQZcvgJI5jEz8X+bzVd9gqCKdl72ZC4O0YxRYz
CFBCgXLBn8NDLrxy5zIT+r5erzQkHb1IeBsdg4WnE1ATCyh0j62LXd+F7SFdDCXzBUCP6vShn9b2
5I7uB7I6Df6j7MShUmeS1tGTryYsYYuK5Q1535/OJ1BbCTRLPjiJHDGcB+4LQUnXLkTwr9ba2RrK
ozbEqZtH02PbefQGvliNkmWbV3xHQrqg1B5Gcm/+tazD4wiztiln3AijxfjXIKrFbkZCE7b6TVCZ
4wi5u+md8ZYij2B8jnaiqChHkY8dfoCLHVJtT0B5SA8gIl7nqifxb8irEtVD+RRoFQNqbpocNK5J
KyqNjQCug4kjneHnUj+oARUiO+XUs9/mA8BXyNKRk0UOGpTugd7GQ7bCaArZPIiwus7Tt66RWEhn
qztOKfyaqAU69nb9EfRFfhU1gg9HVwwUvJ9kCeBVTLqo8Dg4EJDp3vprPPdtyi13z/6NywuHYtRB
8DrYEUg0vvcprld2yBQhMc8Ij/XPPO2PWcWbX6M0b0+FC7inlEU4fXcHZjfwQmBD0Vg92I751HZn
n3XUfALG0GSmQIsbxxDf0TwiqfsuYts7tn3x0/VasmH08msSTb0F/+UtGPSbbqzgISoOHq9hQX5M
0iw6Aj1eL/EwuuhO8neQRjpX72VpqSTroAeePxB49y836nmFhlXOUl5SGzWCLsOO79G6hLaa3q2q
P9qdn25na2qSwJe8LvjvOCRf0FlZW0tnn7M9+0e3yXAocr9uGyI0YPdsAG1KrFRl30oxpfuhpJcu
NtVPScqGSyrEZNhcJg/LT0qAYBHyLKrGeS50UyWDanRivOFqjfmTttrfPqJ89jimyEigEazNnzm1
MRbWXKEGSus9D8fiiYJvyJjM7d1DKrC1dksxb0sssTstpn1Pc7HXT9Op9tCOYbB8rcLa7Imsfye5
0xBZMi9cO1tdsuWy6ACS6Pm9t4YfVkURq7fSUWcMEOBc1a8ZPZLl5CzXxjl3Azk7q8AIMrlo+QLv
z7ASg4bf9BalqIZ6T+6WPiYywnPLncCfT7If0yliiwBHYa2TvmlIXbHl++TJiymr6ShcycBX0C6X
Vne0u5zkcyT9TR6iSBphxy9pLyhC0zafmp7Y5/sSzEfd7fzEqEfEB1LNnH7mRTptCaPCHpda8rys
wcvcFta+9kPCdzpMNIWzvritfO5re8cDX9zKaH4dQ3A4bd7MpLtXfKf71ugfOBnaBzSlbwEOqsVJ
ad5Mr3W/vGYt2qJApa/QGyx+7qdcwN9Lwbw9faohB59KneZBf0yOzTKPi7TKJdvASA/8EJllE8qB
Hr5JoeWcaOwkAobrlW2X89r8Vamzs116ZzTqbLH0P53YgJ3fqz1r+goAhdI/TS+Hy1zwSVFK5mMk
hDWQdlM9OFVa/vcLH/FmhPJJMpOuB11nv9uouM98+R8PD/rBl/mA1CneW34UInVgRm5IEkexzjoH
lTmL/rh2A998WR9Kj50fKSChsL96D+1eL7jkHYSgqf0cuES7N637s9B/F0CArz6E66ANl2mYiw1i
41+LN/2juYMUGYPotPlj7hWHzgzwWfnBRxGzcJeO2swe68NUeT+b3IvIp0tPjoJmEk0GqggO2xmm
wLI4tNbgHPApurxN5OYh2Ujk7OdHF7EFjqUiQdaqKfMLvvUTvZQ6Yh3PGns3ZUDA2VTsPTpGwYFn
+9hVjFIrJlwbVcBmnYEQeUlnn3sOPY1Fc8bGjdiLEWVHxxK5ULeOfjL03t8RtoFM018Lq+VmtYeE
Ab560mCk0BUTM/6anabOBupCDMTK5VFqEcyg9AsXRu+JTbQIROjNm+dlbz59ig+FeicfFPuTO+Gn
n+rvNBFy4Vse25520dtHDst9p8+hXfwd87Q6123zyWb3Fq00WSCZJfRgGl4IaVeHHiBb2o6/9ZYI
fNIHGJo+jT9hm+BEF9XyfTZolNy/uRj/8Jk7u7AADi9kpn52aJndJU1ZtigPwSl3iJdC3Cq/2Vn5
upeasJC1O0Apkdo5RPRUWetPEUJeeCJ+jzmuenlft5Fouda/YkGDM3ZnnDuac+BOKQTDvUTQ/RF1
gMzCZS/WtBBOCw8etVGzDRqYC+3vw4AZiaOyIuWrVP7VE4wFfoXdcgUc2rPjUvExkhM3/pRNtiSo
A4FABKFj6cJ+zXhHsF5WRHv4X24aQoBI+kjIN213g2i5Omiy3s2W/1AWMx+tcuVODvnOjwBJJsNm
Fef+6xpP1Tlylnd97yTNyvYMnlbtVI2IQ02g52GwH1ITXHvIrQtQz44CEJk4joNSbjjY9txdSeKC
HaMUNEdNHVYoyNSw9tvJ4awRefVdTiAnxCWdEVtsAruCe1saIoIEhqw0P64s8VubedddNNtqQUZD
PEVoBlay2bBlnKyep35ouZAsCUgQewFAGETuNpzbR8cDKmAmWrajm19LfD6JN/1yvdi/K+hqHE9O
uctaQPiA6laQrPxFBe4BZjfdTwrnwsjIKO3aYasfDn5bi23pljD/4r3LZ8L00Hl7HsJmLJN0EmGw
Dta7EzV4bXq/3YqoOpFrhSVyS7Kf2hIZ+FejiY/nHynbRWyH9cmpg1c3b2OkGA6gKsPHkGLPhizo
filWfCM/RrufExUZOo5GHsSM48SeGE6nCDmHNZstMZdJnftcAKQkbFIHfX+KpT4V4PNhxFyqW5D1
eaU4Ef2NYfli+CQkhP8cpwFM2kTVB/AMsUbAAiOlx2XExjYY7wYygtIuyFic9XuNfLIVafnSt9Vx
FqNOrD5l8umi0wIAwCIfM6oRhsWRVh509bNbeSqL1P2RCa8+x3ds8A6jBL3B2TGrFnFX5MGQYr/q
XBtAr70SioMlgjzYXRSWG5ZdtQvJAdvxudP+aVEE1E1ym6/1wzSQeQ8TvtE9yaEjq9S2rUHawAHz
pay2EbkuiWn5N4UUM90NJDTdOOLFwusb99yx0fLYBBnSIBugfETZIosVJ+m4/K7Til7UWndbv4XN
H/x3hBdoNkNdXgFvSNrwWl6yWrXbEWKuHsHJ56BvdrFofhc40G0VkcE/G+Kl0LRqyZcf3VkjFALN
FR35TnlG8U+XDagdXn4WaepEa3HTsXyf7/pkP7qtrtVigjugjrrFmZ/egsqDya7Wa1BGDwPlLK0t
2ksgrHsgmPpXxfO6xZ3MCxWu9aUm0YZicSDh2Pr8H+bObDduLcu2v5LI52KCfQNU1gO76CWFOkt6
IWxZZt/3/KX7GffHajB8KtOWnUeV9+kCB8JxI1PBYOy99lpzjhkCOt3UwJVsC1swrkhaz0O8HLQw
uBVl0HwSwLJprgXqfyOmGxSsqESJAoIA37mxKCJEY89cs7RRjtuLlfa7EZqLFtFDa0ITMfNSqCQS
f5ngBXgBtHcOQmILXTe2cyGgr4nlJEfqvpmpgcnLcuFNNHgt4dV0g2wee8IGHaoV9BbNPQKcg6SH
urssYMIAHhrbEkQYz425n/t2BbXMtpWU56qOdFcoKLXDTn7RZSzkya3ZC4JPiaP5rHJ2M0DA7RXR
naZq8VcJnDmbD+zH5Q6bFASGmhhpyA6HhRVB6SiCpVCbdnGcboZ5fuMol9mLzlPL6UQQ2uloFfMB
G6/u1cPsqQ1nkGHQWi9nD+5wRe3nQbqy2qr206G4V2r9pCjmctWMUJxCa0wdepC7PIlAogtz7lCY
gBui7xF2ym0f1ZAyKi31UQZ0jmYcajWabRSGnl4o6h7vIh+FKQ08c5y26jB+EfscIWZVlmiY9Gta
jtSb9AzcfJJcj3n2clwYtC1prviUwWgnIKp0eqJsl4esEF9GHEF3wWoRmdIvkZXl14DPrpr0dcrG
G1oVw7HSaSEBucckRdCqDIjYR3yzLwFn+7VmqPTMo6cE7A0Tw+cRJCYS2xYbOBZbDznmNwZqGg2P
6FrVpmCjd0oIrYYMvMQ6pUl+kpSgQsEpCi665nOI8SdO4uag5vRKM1F6HEaRXBBQK0U3vPVxm/tI
QwQ2CV5U+wx3BkWKgp56aF6KlElPyxq96DzCccYh3QLfHPJZ2tarqlFfFAQLNKv7tvTker5vybfg
LEFdkhLbhc8scyJMDHKuocYZWlqJGLhCAt5hDS73QRgB5wWpCH826kRwtxUdSRPLjhrSnkGx548Y
4dmBYo7PIQ6C7E0tLMNByfUilGXnBovka2CsOBCH9zhnUZZnmcqOj1tcHDxcXg2Q/JFcFj9EnmpG
DBokoxU3WoxhIDD3DN58AsXrw8ygo4vGs1QK+ANFBeFIaBl7pbxtQMQY3SY1EKGhvXix0kGwzaUm
9zoV3WJAmS4q0qoETo4JFZWpK74yfctS+r9yfyeGDQNhHuepbjhUiUp4TnWR/sN1JiTzhlbcUUT4
YkuWULkxglg/b28rs5jp/sWxLQX6Hitz4GOasINeKralpPl4UvStuoQeAxrVVXKRBoAye9q6d+t9
PhxNkdP+pAtemYDnNuDzoyccocnMuUCYr2CkbjQZdsmhl8kZEo/hC4zD1SDblZ4142uh4NzgghtD
ePQzoe5ZB6aGCbI5LJlv7CHytIdaEx8l2oyQLUMkPlSDA96xI062R0unMmIJ8S0LP38j0W9uhvI8
dcNpbGTk7JQPFU0oJMDRKQ8iyw05tcNvoI0xXXcFwFRhNZHQ0CejndCxrTBIL8PiSPHdSPM95Jvp
fNPTL3MJ2CyHlZYqK5uE4Sqk57ifxOpWCfPNgJOUBa+xDlPZ3UhSx/FUqTqs1AaZ3Fj68vBYp3g2
dMKSjzqI4lONtNVu5uFKqHptH5JwHod6d6rwvvlGciMLN5IWQXsU6bMprblVqJ3spRJCDoymiMUN
GLA2VTP/hmn5F85FKY5ItZoovMHkq9lIMlD5WRAoVmMfpCDeDlRxSJPg60w8cMq0gOqNQJGVWthd
X3BcRUqKe54x+6SDZ9V49qEg6wdDUAQaMQIHIMS9Sm3oW1MhcakgMG7D4QmVpYGUM2fYT9Pl/qIL
lQqWLkhC6gb8ObqUyDpEKOmdEIU4A3xaepe/RnWYHlABm/bF3732rlbecpeMPIZLi6MuRvqMVu0B
eRIAWvCuLeYpmoIw5LmLVGZx4mGqSlifrfC+bMy1chm+TCCGVMHciNS5Z/at9owGm1RUOWK/zKXG
udwIRRtpuS5IAZG+wolEsJ4ia9b76ZTGprcgkNo1KF4f2gKb3VIRTqdBrSgDbJZhBN0gQsr7AECF
88Ai3g5DcWv1IM1kgSzc9aKSVuKyaNrhGJSJyc6RYsscouJ+sD6jZqbwnMp2c6EOUDfHLsATzSPN
sJHw/1A1M56pLeVTU4bEaw0yluuElJPLO6bH5bSHyH+jTeN8vEhSYZWozgUlR1g8gX6GEvp4HQmw
lEiNh7cF+ECq1Wvs7I0bQGXBKjTHKB0l9JSDnJAuXmuv3/Frudqp9zol89rKpdKhmsdZjLmMZmkP
WsUy8IrVSMpA1a4umsuXYqHJE3XKRuqbm4VZyt1kbdqJofOYFMIW6vZOJITktmQI7BBUwQyTyOKD
Xhiny/f3GRIB8gIftQnPYogOSRGyjUGNM9Bi9y7kGGOGaUS8J6x2gEWXVztoSwDTpOQy8oT5cB6S
B8yckMKiFJHpheomDhgxQXHgx2WjpibNNOKAh2BLPfVWlNQQMD3Yysph3oQCuRahqSXHccjux7Ya
MbFaLQ47jDipgcmPD4/CBtZimmvqe9bIZ7UVxZ02IaJCBmLdt8WuWW12PfDsSzZKTrSLl/ZhQIEE
ip0mTWVXuTEjnk5PkthOror54aCWBnjaeQqcuGN9HNHDCUOpfZ0yBacb/d0elNWcsytlGIVdSSre
VgLIoVoteBhw4EYsc4JGNJpOgMU3UVvFV6gUUZ9G8Pj1JUtvR9X050SCc7QYd9LFRNnm9XXBr9oG
VW4ZFBB95MUxRK350gf0iFErROdCmhRkVrx1ic64ZYq75WlKqPjy8aaIhuphhk7FTZrCU1o80RYe
T+MKzM/kIkAG299Mo/EsKionmH6qcqf/zhBppfxYBfN8k9SU2c1CUBUYzAN29/bcqBSLF3qSFOk9
Ur0SZW2Wh75aILZi6dEP+fJV4Pe9GbckBl2eLiQcdwYkADeKrPJRLks3CIbyRpbJqg/FnA2pGwzI
MslqccenisaOMbZamVtBCJHMrpNuWesUHKPjfAOLn3EGvvoLHiYekFPpUXKSsmSQnPxCZGH3jQ/I
1ZqjzGTBicGPuU0nfqbblO/nSJkIX6keLoB1Y45BPmaKetUE9cLeZdwIWsE6oEjZYW4bJyho3sxz
hPyxTVSMYaNEy3QQ6YY/N/3E+THp4dLAAhpRJtox2DE/ywAx44PbpwaxDqVlZb4qAYQO1ahx1NBK
9lpBSdyxAN8ozItXD/TlpiJN8KoqWXiBBpJPfA0XW2ITwThQ6Dc7JR/ArTmPwxYlbs4xeVUKqvl8
bOlVRSusK4SUJSnG9biadUGTR36g4HYeDUH2xIxw08tbEkQthvWUrjx/D28Ig9srQYgsv1jxmFhB
pEmvTgVOcb9vAibJ87gvVU2yL6xeCjvLLsaxuBWSxvCLFl3eP787FMUv4A6M64ZURZvDc7bNlOgz
UvNdiu2dfNtmo9KF9KZSAgcPDPyK3/BTqz5ccNX1CoEsYho2ebGLRe2xjDr/gudqVBT2FyLdlOco
I7plXTeiu6kg7dCCgnNZEDFUgr4oMl9vM6QDFccfYik4JJcmPSsMnuMUfkeplblX54N4vGy2Zay+
an00QPJIxmO3fulFPFDQuKVt0l4zGjmySa/r+/98yc1nQy7F62osb0d6CdRL/JGqB6/VCFLo8qtF
SQqK97H3+y0ngvlJCcwGt3WHHKHiIdBmVbkVitaru2Z4KTpqXMSEyiks8/iIhoE/GGhoaIjWqHse
OwkJgjnNT5p80IfI2hVGHzhLmCdPWW8wqtUFThaNLtGUWCNasuF1CEzlOTbq4yA+TXUQv0G0Qcch
0aL+Tg1qSw2eWvAWihFmC1IgEdmVj6Qn0wDQumd6vINBvC0Hq5BESlQAKlLDC0OmQyBgS3TWFb3u
V7yj/KDN0mOa58qpiR8vC20QWBkktfbJaBLRYU2xrqcq4IcowhtoitqtDMZiTFUPwi6b/lgXJ0Rl
Z5j0gqsqIS9upXcKUvAyYgHZY4AMtgVIP++CThjC8WZaTW5JMle7WTCih2K2bmcg7FdzLcUPfSzR
ZTMSgO7rHyqrH05jR++mmlJ9YeHuNCE5mKjNT+WUVvTecPUvLfBmYQA3WgUSilqD2JQua6bNmIzp
ua1YjFuVju7MTrdLZu32OxstGSEAhOGKV8nIDtagcQe0COJ6uI4brPKChN5gte8shXj4vuHX5mCh
bGdYhdFP6PhRJkXEFS35398c/FIlh2LeaycFMpEVBq5t0JBt0T8kNB1RuU3CYYpwrKD9bY+hCksy
Tk+X9UQIiwkanaHiWAFBKFCF2DkflO0F0L7M1rKjT8HBoWfEaKR1/AWcwdlgxTrWmAZtsWvMnUh8
sTeOBnQUbOdeWDbTqc6+XSqcnH2N4yvcJ3nsDD/NpPTwfX8vSWa+Kc3qcVA1i/4tq1GkYgxE8FF7
SiLdVqTvXJlyot4mzF4XvSKKRFRnytJQplnT73SrYVrTKQFehtmg9zgHOx7KxumtIHNiDCYuw+O9
iKLqugtK5uKrDYhZknn+/iMgKhTQ+wzVVjHC6tOMOHAV24F1aatqLyRrpgoq170eqY+BEGQbidzn
PdoAmHhwhSqU9lurbZItWyyNJ2BG3Mv1m4hauSE5Zg1ZKM+6gBEtTwOEJSz/+IjRUjX5qwqNoGv7
8j5sxBMSQJ0ekM6vKOAdAWf8fTFythISFZtb1R5J0a2vcb1xZuDjwFoyP+HxhsO2viYDV1U/CBzW
sLv7dAukY1Xq7iiLzfHCjem16g+kz3ckmSInoq2OYe5kIypmJvyMb7Sazl5FNE2kvraMBPhYeRfI
b8pESOkU9TyEFdiCXNsh87lKsqhyLhgZaUjUm3CIUL2i9EPr/g2gCJ8O/mfUog2uaTAVjXZ9+VEk
muzVZsC3xrIaCF7UY8ylnYT6rBXn5z5idpu37TUuHO3OGh8gHWyWLIk+h1k5EEcr0Z+MdctPReYp
8Gs2F0xqP8S536fKTdkTumessQMS/sgaAzYw1GS1y/9xZME+M2AALZmbG5OxuwCML6u+FlEr16Gx
k1Ai4aWMQfHUMI/BBQJ4JNndvZzbqkGWHcQSCMfXkxpiqtBrs7jcrMERmB/ibyJIvxL9v0/M+nqA
q5QtLmSU7St4fwhGdZeMA34oQ0d+WHeTN+gMo4cLd0BKst2YQlFEcxZ7rWolnEsokfXVawxpgIFG
PX1pRUQtRSo7hCYRhVMEUE6+/6+AM4T+S+NKZa09KiahMFYSa1sUDtrjYEbMXeXihXzR9FiAsGI1
6ku7L3TFlVYEpoZh6RDE9euk4n260CbnBh2LOHfwf0vTuJvbznKb5hu5jFhS5YwvlcyYEEStQ+tx
ZIgzoKXF6OebuZrshCC41yAOXTesPfWaFoMclb860HcpR9H6nkLF/aFERwwSY1pPDE31ZypE5FpU
OmOAkuhyJKhMQ9wROSIsHRLTcZJui0Clk5rWX6p6FhjDw+XQwGnaDVvOZa28rJqsnlXRy4yED2DU
SoeDIOlvI5Qps6RxcPmpMik6IOoN3a4ClK0ZsJJGQbFgXclbUQq/DbSN/WzOGa5ekn3GI0KUfGsh
59nMln6Mqy6+z7sjFX311Kk59U+jx/cAQYzv647KA7B+Z7daPeIlbH2ztFSHj63hN2Zb7Cuh4OOk
K3cqOJS6IxfLiJpXXJlHSWRWHmPkvh4D8xumM5lGnP6tgFR40+rDpyVWex8KI62BQA3uS2I+iWHe
LAhZHJTR/XXZCdsJjB4AcCahzI5wemYx3OuQA1keBUi1e1ByawEvdMSRXBaVUDTZLbTO5aO7XIXy
wiCRlWw0eLqHaN4U9RohrWN61iI6vkWh7wYEMkfVml5CAu8OhraYB9bIFAIMM6+MNfauYj0L8mW8
b2UOqWamPrJsJV/jrD+reW6iDQn3TNZmt6Krv50rqbkyeWzttGF0NpW94V52+3XITZttPl5+5rm7
K8ypupGamt60RF1wSTlRYN/vlk7cXTYzbbVPN6rIx5jUMpmYljWD5PK7cx0+kxYzgHe0Rm6IYXpx
2NyW0ijzLpvWXsvGs5rJ23qNtaor+dyOAiYAfdjH8opEWI4gS3oP9Wl+PwfzAiiCCirj+KetcBEI
RwqTxQEACMTFWwk6654PDLqopadGV8hd0cShOf/zD9Is0LYkqtGWrKObYG0pzFnwDbmY5mO4fqW9
qvjNWGoZuSYwKTWcuo6Rm+aeI+XnAbkNo3HWLkFJiaqqAtR+a1URFeZej8EujJJxVorkDj9cB28m
NFezGMtJq0du0cMKoN6faSAPjVOI2S6aWjLl+iw49RbyotpMq5suZCQrs2l0zlS1iov78wltJYhp
LNuOptTfFgQIuwxtIPtWaHKSi9xLHEpuCUx/yaraLQnWSPbHcKMRD3CqioEyh2kGlgRI6VUQIZeb
fLGc5q1QE/G2stquoya//o4k1lTL76OUkDVAsOsBOm1oDcL5Qcm0Bv9A24lWtwIHa1BXTFUSMpTq
+kFP54QmHB0RQUr23BhoFD1e1stvzUH/oEGncbRcIp/L4ITcWvFLPRSbLM8+9Yw4r4RWe0l1+oJV
wrpfSHdoA8cHbQAQV/YrUfSykNCyvso7usJiqen3aSKe4giuf1doUMDzMd/9ByWsHI4TEkxdujOD
22hi5nSla18Wk2aNkyK5q3GRbeS6YfO5SYMry3yQhAdDfmyUx1a9R6FiN2RgGzjvVQVRNTWPrAgu
6y0pMs6+kLaEBCsgVrpNV2zNzu3bGs/6y9ye2/68Nnr/Q5SjwqDVpFFZqNelhstdyPYSoRL0ecPH
KdToeyxuTcU14WOM4Y8i3q6/QRmKl3iHsGZLs/tFtFbBbEMGQDsD26xNO1Joc4yELNVK+0jWJHPQ
CPMg4vSbtlPv0G16uLPYeRL5bpysL5Wse0UJV2gpK8FJQ+2mrbqjDEiEHj4/hZpsM7yiYTmAxjO0
3GZy+YpC6YFsQt7dNQ/JLLSdYiQraEdFr5uOt1Hf2ZbIlp8EzR2HSthHTI1xR3dWed/iuABHluIf
6Wi6zJ6AVRu58xikuNojcoogpUomk81aYYK1kIug5pIXSojaUW4KikjKmMnbR4rotmg+yFKVyZh+
B2/VFEmUGI6qki5J72Nri6aurG5KarrapTvS7rqa1y+peZO2lPu1OlcMr/hiSBVfdOOPX15+L+xI
vhQtZDANOvgT3du9EtZADoQiI9FBEbEeaZpy/v6lorotR449f10Ttf+tcPH7Mue/y/e8ltXcxDQU
/+s/Sa7/56/+Zf74eqF//LX2Hxd2P3eff/qFV8Bbnc/9WzPfvrV99v0C4Vu5/s3/7R/+5e3yr9zP
1dvf//pa9gWBabdvYVwWP4eEE2nzJ6nibfP5//6f7JfvePvcdn//KzHg0E3kNXQEe4QqqcSxjG+X
P1H/JusGWClR0hVmejKk3j9ixRXlb4Rlg53Q6N+RQLR+U1v2XfT3v8rW34h20UmZtXRJ1y1L/ndi
xQmGeffEkUgsyvr6n44HhSv+jAuuQlx69dw1Tqg0pepWTZB+gyCY3ia6ID6NBB4sO+JZpsKRzARN
d54SUQFNDUpkGKCbkmp0LBhvLdLZMlp/YmNKV7GgDl+saB52cqWhx2vxHs8pvlkakTpDHRKmsDhI
IaJmTW/3EtU985CqKwEp4QzAYa8GhHLraYmbMFArF2w5cbGDQnfB41xXE/ZJlb1NcDc99ya54/AL
Oo6GCo0zWyzIabVqCc+LkWlbzufRDRte7g4pm29cV9WzJBOfB2633dUUup9jjjH6it0mbCo2zQw6
VCjuh5EBsEr1BiIPza7hVPmkvYINYcYUSwJH8sW0VCQduUgcZa8ZVXsKEPZLrBtl32+EuZSuU3mW
ISvowTi8VW0flE6vKBVJWkKz3Ig9Dt5d0Frrqs0DgSAERx5jGwJ1yhui8ljSkgpLgx1X5G5uYkUP
M1RswCbsSVkib4bHtW9hA2JDFRknDDBKGqSVOO5LvJMLgQRXRmIRqNCR8/UkE/v1PGI7wc2eNeME
0RNljzWLBje3gAXadtJkcSwr6DUG5Fp9taog5tU2tC9bXUFmx1vHKsNQTcBzt7BXRbnGlDc3RSW3
s5k13JHWXO0caxDq04xBVBJFVwnRFLYujManTFYINQ8JhW1F2bpPOl6srcFKGvAh8iRZxnwENEJr
VMhwN2tJVfl04ikwSl1+7kLNOhoCtVqehEXnGeSa3HMir3wGG6B2xyRRnydawOz96lsQluItiJKc
YKYZWRXw2WtYkt05wt7SYtYWaN8wwyJudZa7I+eH+E604udOEOetWkiEAPVi/4Z08CtBtOVJnGrt
jJ00uq9VEC6V0gV067LydghWcGCRmBLk12lw1XyUvS6gO1rOdeU0eYJ8SFK+8iFkd0cfY4cT+THV
gDNOVbtHS8JLEebwDscmAI+oxL3bjAYu5yb6lAzGVyCW+MZ0glQxh7t6G13FWTDZJmdlj2nP3awJ
90OWMH0gIMjmc4DwZKjL/WAyRBETjUYr1aEDSlJHmWuwwZvIujVEFKTUKqDS6uUT85E1bmRBAqOZ
X2AN8HGd2T5QfgEmWtovabK8Fj2BoWOyKHbXhsZZRVxs15p1X7bSIamsez6Gis2S85xoLTV9v+Dq
5331yPhsHV0eCmKJxL1UIPjqhbF3OuzG5D8xFu8kzBSoq1ZTQfhFboW3pjcmPo+xwIMVKh74sel+
mQwEz3H8wJR0QjmZdNuhTYEd9BCgWsso/E7lnIFYyTh2FgKgsqvlDfVAvlZgBt47C8nLoKhEANJR
JkiDOCzoSreKGFQ0qkYCb6iN3KKsAeaISCMipYPMGuvXTN7AK3Gk/9SL1nhdJnHrmmn8FMUopTNY
nzRFc2bcMxIQJW0bv1tIATBiSYH9pEWLR62CMy0cq9ek6XsKk4R+tB0QwP0V7DlLpEJOQkpEAdYm
4xktDQ6sNFCvokA3sLXF41ZewuU1U0lsjGNiI+cuyfwhLBlydd23ZTYiZBNqgrZYHFxmaLmv6yTa
BoXe7SWlRKvY9q8T+JjRCSO8JfpczSQBpP0WtVV26hXiLfC1Rfo+gNLw1ayEQLJnoY+BgTfaJ5nj
mIb8CXXcECWt15NlvYON92C1dCdwsBrbCQxvDwKiAFrcAtipDLH3aIuattho3xaYkx4RAu0xy4Tq
nBfmXZ7TTWd2T4OMlDLa3FdhjWizSsfsWNNVBkgoR/qnfEBjL48WOTkLqS25hFEnVSasIEYVP+BH
BaeV4n9biN+zW2Gud6q08G6bDZtHy9l8JGvmIIP3fqlgRB97NNjzZnXKoQgLpmgblUGGAKBV+ej4
spCqy6syiGoKlksrb3vwqCndjsFq3mLeDk8fjBvm4bGPVoYzS27CopeQJBZIoBx6ZbSUZ9Bokz6l
n+gtiqchLSVXlmONl06L4H606Pp7cqRAsss5ZUOxUhkKGqDI91kny7ZWmPoro2qQHxWnGmIzCPBQ
rpVRhjxTKB1fc7wa+0Fb827rqphPdERwha5EyVlglELiwj5lwEU5mYQY0qH2pQrFIdnaBFinBjaV
RIut27xWinxLjqoWPQ4DcB0VuEIvcnCRRNEgAQISM43VqpYWh6aPQjMyHzhNY4pMvISzTfpBSr2k
/lqUUN3IlimphNWr5rsIu6pL00BOlcbhQXPFz831cAhPwhsZyzvE616xCeTtDyXbzfd8hL9wjr0h
Ma5r//7X9xlsGtchqVIBe45diLPiz2VQXjLdEwZlchgir9pr6mJazIsNfUH6KBrvfUCfJmqqaUqo
Zg1RWf/v52s1ndxpBmobR90YTzjEt9mh3PXXght8dB/XrIcfsyC4kiGpqDsx9WmGoa/HjR+y7shu
mxKwEcAFTpJPv20b7no3sEOH3dXtv1f+1ONU1b+5hdKv91AzNMiIsijqoiGr7+5hMAFKmo1s4nUp
fuWam/AgbemF7Yf94IWOvh0P5kevcH0F71/hj9dcy9sfXqE4WmiBTa5pvnSlzQ5gp2eCAGyOz7NL
seca7p8/KL/EXa739Mcrvou77KVMk5NwjcX1JT8+IA3xJLd2Sqf40nmqj792i3je6ZxqQ+P7zy/+
6+fi52ubP7/aEu1+Gza8WiYcp7TVdk3++OdXkH7zcP708taw0R9uKOZN7DIodXkT0Ts47cbcjX67
y/btB5+4S9Di+7dOlxS0QOtRR9XevZghQQIGJ3hyWm/2JPI5Kj/fVF58g+HQ5vY5hZN88Li8T0pd
37sfL/nuxYWasXTpwiXnfbwFPMBL030slh+8NPl379MP19HXm/zDTZTZE5qy4zqQ/z3BXttvDjV5
4MreiJzdwfW2wR7pKE7c2zWKtU3pZmyHdina/08fS46KliERYAFi+N2LXhT87bMI+LT1JB+Erzd+
Lvx0Y70YzsJPkIPTdPoP7sDvloIfrnl5yn64AWkuTj2jKK4ZyL7M+1kogp2P+gf9kt88Q8TzUsIY
qmHyJFnvFjipVsK5J0Oe16b4lNa1M31JndfFEWEr0J2lHP7gIyj9emD++ZLre//DSxvzZclCFjou
qfUODfEw5A3GTuWgJzxrL3NpwwZM7Hlbf3BTf7PA/nzpdwssAo1uYrtcLx3fyl65GSqvfRo88QhA
wU0/qZvsJO3+fEH49Z38+ZrvFlhTyy0Z/PXsxMaTZX5igBT3H7yLv72jhqypuqFI8ALePaAqXn6E
ZNbMsNftrwQkwsA50vT05y/k188kL2TN/jV1wzTN9zt8hm6B6ShXyYVPk0F79INt/Xc3SpaI3yVX
VhKxav38XLT4Ig0xDAhg7phGQaslPT6LPngEPrrIu4ePc2+tFeutigIMs6XuBBqz4/rlz2/VJSPq
56VZ12WZLGmZN0QXL3vgD884PW6zTUgFcOZN99Ts+s26u8nXozvukr3p/fnVfvf2aypjLsmi2WUa
716TtAiQoQgSdboS76WBrGwUPi1LxIau3P/5paS1tHr/wn681np/f3hhYtA1UUUwGrsbOeeHdINk
j9KE/or74af119KEw9UPr+vdJ2cJwRpKNdcaHdGBpVNQf3U2uJFH3Wfc4n60uf32Xfvxgu8qE8mo
cY4TDuio59mTvXCvedAanPXlfXy1j9418+c7aYYzUYSr6KVYWr+T1IfOyF5Ca9oj6vq3d22dj65G
tLiisdqL7x6QOZ8BXckxoVpeftVvhi3+viNE4w9WOmm9P+8fDkpyg+aqwsDZfLcO5cM8UcI2otO4
gys7tNs3pjtGOwDsG6imHpGQsdt/irxk88Fj+bubyR5GA9aSJHgF7945RHfzGhBAAtnG6h2CqCN6
OG7pmG7Yepwqg1eSPn38KYnz0RlhvXm/vuh/Xvrd+yg36IGClkvnwk0tvBrjRx+5jy7w7q52c4kU
reYClED+QEXpZHfDVjqDZXck1VaPkfdhjf5rEcsT88/7+b7+CqQK6WB2uZ+yQ/11MtZPgicePlq7
fvuZMyVNNBRTMelSv3vnJrU2OqOEBlYcZQfR7EnwUof60iWYdB99sIX9ttz58Wrv3qwEOVaINWld
voZj5Bhf1MHTXegIO/jzhY0sz/goUPDXx8MSGa0piqibIjXWzx/zYmyqSTCxC1VIgqv+swbI+c8f
/t88Hz9d4d0yCajV6saFK4Qrb8C6HcenP7/A7+7aT1d49x4N9C9TvSF/iqBdR/RST8XD5IFF2zSb
4kF7/qPi/rdGYP9yvvXjeOu/rqu34q5r3t660+fq/bzs/8dJGP1paih21X89Drt5YzD39pe37i+b
5nPx9e0v933x5afh2D/+ke8TMk37m8IgjNB6DKi0JzU20u8TMv6E1ZALGgalAV4Inp0/JmSy/jfZ
lOme6AqGeZnH8n/mY/yBouoyVZ6h6Kakq//OfExX3+3iogp9TuM6HKBEhQHZ+vj+UDF06qqFYerg
KnfEhzHgktBBuGaDjM4Okv0CcQpubta67Ug73Rl6XPQe7q9YrTcIE3Xsl+f1DEjfz43IKaZRgETH
k/3e13H2IYtySe9C0u5gQPcWt3AzCKVdhtcQlRY818DGehxvk+e+dhbwjhzgLEYBIJ7dxS2JTtxi
oiZeYquesQ5jy/I7ti+VI6YXn8NDnnnCXZf7pCVFOvsnq1TjAF01MY7j23vMzwD2OL7Ij23oWAfI
LLMz89NUd4GL8u9a9DI2Iut2/ckKZJrb9NB/647E5mQ70UueFn9xBdPGGO0yhOdV+uSD3oAotuzg
AQQjA34/3ea6YI/b7mR643kqbfncjICMkV5C1XVKwVmRa+CncYPb5rBPvGwTONF+uB3dxs7jDQHV
4w6Lwzn+MjqLL5R2EBHDfYWY6txOuxlTpAUt9soIko341pceeDYsUvXV5M8ed7C9yvxgx+hwU/kz
rPqD/Mx9SXR+g212Y/hrq4Ny8I229fwg77FO79beBxPz9nb5xJ3hchKCFq/bzifwGMNdfSKjZd8S
umV5iU+qqe6AjHeMT5TKGKftzmsO1mBDpQy34ybcQ9bTOrs5ih6hEuu/I+7CF0BSUXg0fFzsvuXN
D+Q32OSdIF10g3Te5MyPlsTJ4SJNPhbMLmJUcbOSMHIbf+u0qzcAJaRtsxVus2/F5+6QfUOE58ZH
Y2MkTrEN9+Yx9DCoZm7/DONNum1d6t1j/KJdRX7uBH5mgzlwsO/v+ldcrm3q96yL1ufRH90QbKhd
y251yB6xAjvlnXCaPleUr9Vnohj8WftqBqcwPaY3wkZ8KrbCuUNdwBMwO/ou3M2RVz9JyS6MP8uW
3cl7EgfLxk2+gVEIvsJieKZz70Vu9KlFvIvz6yh4pC4dFQdLBBpFWBG9I2Cg3NUh+AA3DPbCI+Mm
+FPFtYBQ1c53kCNQQbnSlbZZCwpjI7vzK4FK1/gY82N5ijeNt3hMgh2G2YK9bEJz2yEmyd32a3I7
vwqfewbGz/0rWJLLvh1dQcQ6ZbehI0NBozefIUy75yPuSI8QH5Rbwh3z++ZgnFOHNuMOkfRG3eXR
Vr1RbU588BY6rOL+SND1MD/U2bHt7WJAI7clEitFi4YvdvbBIBBJoEOijT0ZViPo8E1yDTuWkHWn
srGtebi+Vbu/K261kZ6t6Vd06131KRx4K4Yzud3PjMoYBKMZcbPYIXdi3zn6p3YL5tyb/pu688hu
HGnX9F56jnvgzaAn9FakqJRJTXDSVMF7jx3cdfXG+kEwK6lk1a3sf9iTOOEAGRKBiM8878nc4GjH
C3PoV9kDJAflsww0MsPsWy7wHw3mQvuWw7HF/7iNIbamb/ESixs0OPIqtympmin/y7FfmiZRcrvc
xBqnHjV/h5oEAkLhJtw5OxjNr4SZl9+KPZ/zRn2Xw3mEo2QPMGlZvOobaREhQUlmJARQHHgz54Dv
OV03WPb7hDvCwmerbQ7z2lva1Z6/imA9j7NRZy6aPUlYJA+fs3217Jb1p/KgEbM8gyJZviUESw2z
HlBaSHbmSfnOTyYRAlib9Dlz+f7sYFmk2/Dz+KTYL/4xeIGrXv2ZvuGVbPLXwDnnw1kNN6CSXoBv
+fpFlZe+Hc1661kf8AtuJaAK3T5e4mUv1vXnqobsNcOMFXCIAxX2O7vStAv5sBH/8aKxVUPFTGer
+t2Lxh5Dre4RSVvoj4j9zpRFs/aWEg+rxuEjI+Fyqc1jFsbCP314PZ+vP+Kj6+Pe2zL9ZMXGaqFy
7sE+aE+vwA+vODsjJq4uWn0RbqdTT7Qs1iR5zqQjIfyzcm2df3dS1e8tWX/7kXd/bEViClaHRl+0
K6Iaz7BJvmXBJ0C/uJXcpXo0L/62SWbNUv1zAS9B1Y7Y0omoXPvnkNyHg7/mc+ZL9EhPv9Z4FyLT
PHzJg1n2MH3u6Vw7TwZkc+ksmrm+G7fZWuYreHG7RW2vofkD/ihxg5D+Met23ZI3IpwH9JZ8Is7J
wwAoNydNf+Xt9OX0PBEnv9BWZDUuk2zNrzXX5zHKi6zUK/LveX8a4Tx45M3TfOn+IOuPcJIQQZPF
5MDSX/xwQSTDt+nw02+QQFJPw+fA5A6Q8eakqMdzuCHV2l1Yc4ghxk4+gU8m0dc/8aVb2aDY4DLM
o8f86/hKpmUvf/V5sQHj2fsLEkD+9OpF1sLuWqHUFC54AX8PCTk/J5tevNmUmf9UPEfzfAkaz/uj
uwCUB7lMCtjaexw/hWxM6rOy8RfWElLMyv8T8kPbH8iLTJqFvbCfyj0L4G686IwSR5tv4ofgAElf
rJn5S/p1BDSefNHTA+CweOEtHcD5lr4mRw0+SDG38MlmJFDPym2yhN2Cq2SXrOVtP3fW1vvwuSxx
f65b3MVLfTlu7E9AL9bkSG3Dvb8rNvFOWjSH9k8dLPysnaNKuJRX4NtekCzIx2UNa2eBr3AjrSpC
Gi/T9sF6Sl4HjJb2wmnn2Vc7PqoLedOugyfpEXgcBhG+7/WazIxZwbuBy8uj7YGNP3S8QIHkrfVv
HOGW5VLB2bIq14jFvXWHZEE2yh4LwPN0ZT6P19UTsZdz9jbzaJWBNZvxst7Ia0Cjn51tc/YaFsKQ
BPRlg1Y4LwhemxuQOhmuKXc5sNBHrHP5M4KKM17+HPDL55IUw3O+7Bb5A7vHmuWehH5O/jMIP8XM
4gstfQIDtwgf+bfgZkI/d2fumg2U/ROKwqzD2nYyMOFaWDpEFyF2/dkYP/W4I7bu07hMFtJWf5P5
8/E+JGdzS8rvQt8TToDOwLz+bG1JJlipD+E2/QZaUaw2/9Hh6P+3Y49YjP/nE8//+e/6S11Jz2lQ
fTzniKuuRxzJNP/LwdnrYH92VPwwnFeuRxwMxsTz6RY+WgPPqWNiHvlxxLGU/9IMjkT3JxzF/i9H
Uw3FcUgdJ2RZtf6TEw4nrF9ePIQlcn6ScbdrpJ84mq3eGRViiDGp0qGNXRDhBDBWe+6LmF2fPzpr
QhzU505nE5iMpbMWo7ItsQOdRgUfQIwS+/Fj9J+uvU3+p2sV50vgZT7iiDkp+1Nhx6jbQWv6q41I
X7G3puKuL/TG/K+JUnUwoY5sRLbbrRB5uLcmzHZpn0VkcxFg7+VxctBMx8OETrMgcIesNp9NpFno
r6pVf4/SGsnQSZgbbcOMdMVVNHZI4OREetSK80qy1Mpw0ECAtWmNALBIX98PA/oeombmpM6nrgeN
/NaOXEXbIYLENlD2lrrFy6YGg8ehEpjUvo+x464UDqR70San+iRlrvw1jwKY1SFrbDj62SGeCgQk
LYAuuT6/GxBNUZhBmR2iPOKgIKr5xhHZLNON4r5ng+H34dLzhnZFRKH9EFZlu/JAXT34Uw0Qez8r
HSNb5Mo6qwjrduRCOtdxNhHFfVzuU/p4OxWuRNouYhgsarCRZ3XdeXC19cQkL7vwnLVW1w+KV5NY
kkv6k5KRx6q2rjdxTIwnos26o5dXz0WSuNDzZKO9RBH09B4z1xTZ38hxfeHvaDdpgNSu6BPF9KzM
QEx4W9FEncK7/NtF4kYxUanEu2ZbQvGzAlBrM+w7O/pYiL5ctfoPA6Kv1XOoouIzt7WHIWw3utLF
J2L2/CfXlYx1pZvKvNRNspCrQeEICDkA4dV6DWJE2yuK2uxyskc3tlIEDwbp+aQPjtlF7QE+gZ3y
XyMAdTPi49t9nhawRFR2wSF4wxdRi3/WyEkJrn23mqXB4CdRz0SVouSoi4ou2x0XCTfR7tLWQKHI
8TYtrCFS0HzSGKvOf7L6KIW22RZICsv2Ja9awnymRB2/Z+uNSOR77XLy9HUpOBq16h4IHCaxpx7c
VdaQSQDSylNmhMcTWuigeAUJMQPmTPq5bJXZwzAVhdUR5+QQrCkGSnvwFZ4bRiSfCCi7yL9ZcD0K
N35Xw6TzCdHjyDU107Ql/D2zRk5gTfbO48kf9LMp8mercatoELpGsADQYkgb3IfEvZPeBc9vqXVj
ee28joeV8hVYnb+x4NkuMx9kCHlZEJsM6ZtUJySWTHn6CcGwdmjF40sbs9mTMb/amFm9mu2QAdsF
/NlwxWpc2Ro6Vhsn+Njj9fYsK8px7RL0de45XPW6OqzJjAoeCUxVr5mhQedt+rDpX42qfLBSLEfT
OiIKVj3S96d1RDQJEWUxubX5AE/uCNsOQbzwULdkJvulbpEGa4xvxAQfRBohanRP+mgErwmKXkuZ
mLVDNpLdHBCHfZ1KnPch1JPs9Tdnizvjq47VzFF1xzCJQjJ5Yd07bywlCRrf9O0/IoQpt4ETsWdT
nYBk29wEfRiptEX1vn0/9UP7b9X7a6sBI4tU9/pS10b5uSm8S2EM/QkBn/CZoGI3qTB+ZMgdxdPH
LApyvMmRk0j3S9EpFV2JmvkaWWxMsacresh8SzHvdtnPK2798OihuYkrfv8zirQ8FmmXPhGqiLWp
zbrHQC3LgwvBYoFoX/7Fi9qd10P1JIsq2Oq2m6C7bedf2n0deNGXKgEmWAewnIEXVS+SlMDZYRs6
1k+9N6ZnyayNC9pDR2+wmrfBMOA/knGwVKy6eUvbAjsJ8eCk61bepvQs7BwlthOnHPz31q0mzQ65
P7SpPZDRXJwRYvHfUTxGTy0hz70IjPR1JPVS9DdOaK2ISYUgTOzhu1KfuqG33twBsEzblPpSdHut
vq1DojY9x673tY44stt5wTsZyovffPts9W5vg+VYY8XT8c6ww+Gr+OvRljO1XZH5EHwPlUgj5JhX
V4j41Tvy4Oa8G1T2DLmrXZrR5lWeDe8ITeFP9+rqMFaDdvE96XXggV0Rnh1CKAOHW5JGc0jIILrW
RB9qMWdYZ97mrl/M7RsT14mYdxsOzeJcaiX/8X+4neiTK8QP/OYRRyXmzAYhXLlOjENU2iFH0NF7
gzd3Qo3B/G64xrkwdflVTFV9/cfUdkQW++fUzIqt7wSQncM8UV5NpGiJuVJ8TEE1DBJS2aUxJ6+x
6bY8kqsu1ENvNtVkolW9GRKgP2q/jt7Pk/oAFZ6MK36dRzyBslPLRofshuyrhPzRh8KB4RRqZrm9
67/NjdxcPoimaWSHGkLyJoiGoSH96++3E31Glp7UDl6UuFTcWPTfX5Y48kWKkMPrMzys6N184uWJ
KclWyjcT3Q3MPXb31cvr4wgpjOhoIooCoABQEwKyKgynvCjBlD5ppM9K2Icngbz42Rondk8QFM9I
fIQnQfKZxkRLAGx+zvx/um6cfsLPu9x+HvHP15/+c+z286axW+vnzzPSGEGTnCNgqAT+0c49YHYG
BsLE0r2j6BO1WxGJgQlgZSr9j3n/NNmH9bv59yfZ+NVDrnN20qZjEtmlJIXYmnX3IOcNzFG+vfZ3
yYsVA3cKkRVLcf7IEFpsVOnKNIvITTBy6VOODu5TMMAVsPYobyCHbSIUC7ToRzN3ZfYTYedeR53A
Kh8dDxIOK5UxFupBQ2NnQ9y2ejCmmjb1iZrou41mCEmtb/NEjQTIi5KOwaGzHHavutqv6ik1NyIF
/FqIgaxxeo4Tf/WJKSPL81wM5DCVJ9o11ylTp7iNmC0mOpA/rifz/zF+1/rVAin+x5NDjbhkYoan
g+Wvi2VPIqTql5r0PQjlp3os7UfbCsNjFUFBF6sm265vTarZj2wvg2Pxs9+mv/rZ345BN88KdZi2
ad96K3A+zBf9mmd9i90vKEhdnDom4Z8FVDm4Px/la23qk8eqWIYBiamOXwF5Es+xGBaFeKJFTUxk
B6LPTIEQEJ3Xm9uKCxISOY6FlHHwKOKI4IrWSfcCHkCqkbz2ZfKNRFNO7fixBh8gWtl0NNFcQvCB
smf7wHgfIX3a7mDs46KuTp3a5XMUVZNvBR9R6Jr9O9JcIVJNf80wje+usata29zCOwHRLrAtt3au
/WbHZf79UwS9yflQdQipJYjrzp/uGTAAYHJr34209uaCLSiwFaIwq4D/oqjWtc7uMPeWGulju1sX
YqDk2wSttsQYDWUniPSHiDSVUPOro5CMVifdaNEfhJNqyKDo87sBMdqjBlGXarCswQvV22wMrPhB
zshfCtTkregDZWtkBriNvqlO2lSb+jPdHAALTnMjFFlPehPtW71Vn0c1c84oTO3LLteg9gz2eRor
SOW6jVVTS9e7T1kWA25TpWJbdXm4FzWo3D9qUJd+1G6jt5rXWeE+grqy/vdVzP7bKmaoZDMQ5EbI
KkuZdveE1SapGkOUut+iAcCpYpl4ucaCMwtyeXtTQQJSNAuDtBujRLM1G9klg4Nn+G5iaPsWBPTp
6kJM6qdJYuZturilaIpb2rlxIv0uWQWkDT4EupYjh+DGzUO+Fz0jxPyHSHRbeeiCS5X7WcwjqCKp
xxViHDsWSU1WHCE0G6ASJIZ/3IXYePxaZWIsM2+Zl3YDp1xqSKgOs4L0y6kqikqK3X3iLUVD7ki5
/jD5Nm2YRkjVc/ZSDNMg53ai61p1m4CF1dJctJViJKfSdFjl7GJmFtaIo+gThcFZq5+Jqt1Zh1we
yq2JOuKPvttE36l/3EH0OTmUon//AoBC/3VDynuMHFtTN6c4bOyB+l1kuG/B2Q+Jxv4e1QTO6Usr
d3DNIxAe28UZwe12K1rXLktxwaamzbDw0F4DWy/a02wxjkbdAEYJ4fTUlo5a4hstYJLsw23EgJgb
mCr27qwjCD0vySXKRumzoaZgHks80+XBG2o8q6WnnXs1Ld67iRs9qaY+yT4uwDST3GORyziIgrRA
IdEn/YBd01LpwvJJSyB5DpXvvU93BIkhT3fUXS+62OSNoRmbky3YFRCQZBlkC8Qz+HtIq0noySix
6Z7FjBgp0oc4DAn+nzA7zbQ+9XojH8Avs2ih2IJfVPPi1W3kNjFTGxw0Xovvp9OqR5idAPp7/0kv
HP9J7Rp0ER27QkKUvp8zAH5FYO3cSzGhMtAWSVeq6wYLQc4QfQF45xX8gHBhCZMD2WU/2ilH9Ucx
UfRJThgCKoEnKgZu90qE5SJV9ZkCxH2no0Rd1Hb60ODrfxA1awLQ5UZq7JXCW971ixlicLpSTL1d
ZExXltOVP28rZoh+MU0N+uttRdfd5b/etnKy32zaiHy+/7aT2qFz/OL8zxdUs+++7cheknma19LX
qELeHdsFyJkS+LySNT3K3LxZbu8SoGf9g/0uOoKUvHQEQnnPDIlWLKIRgTkxX/SJ2hiM/QMou+td
b/f69f7XH4p++p8WC1jUJ9VjMhWtdfFlvThfd37T9o8j+K2HbPHonIcHHURKzyr0KFi0DoCrRaVn
BA9PNNp0NMO9WeAmviJ7ld54mi4gq7C6XoDFlQs6CIVVlV7N5RKQ9wVviGwjdq+ERjYLNVbAlJSp
9uy7f40Ky/ttVFjexag8Tb67FvXL9DmbACMktwBqUpMzaZnptZC89vuYR8qUqZmexWBjxy26SuWf
iVKl51hGQK93VI2/BAmQZhXCf2ynXU1Iau18UAdAXoPc7K3KyOFiud57ZRHE5Pra2zi6sLyLSWer
8ResLf5TW2j+kxL1hCnV0kl09RAe2WTlPhjukCWuITvaqZt05UtBC9guc04FoATQt9TQTIPlBQZ1
exvoI0c/FhDDxLRbv7hJU6fthwFshShLyRIbiMDVx31bFlg3AIMoYZ6dZcn8Vg9W/za0WbqyFGNA
gDsf3twmO5mN3V0i/3dB+9YU4sr2wsvS7ff//b90i5hePN4yMEz42Wyv77zdDQynkgTr/iugeA73
s7RH/9XUe+PIPu0xMxI3B7Wr/6lBb9yPodw+YbatNrCFiHaamqJo809mOhYX0VADvje6Zbkr0fSV
1Dh6ofEoWo2btk9t4P4ZIYe1V1spf8C2ql/tXAO5oRl6Xnthw7raqmLb8Vd+C+jnNk8TViyncZeF
Yyzgw4hNWOJw3onyWF6IfVf2axMRtmRRWyTsk+5x1OLsSRj3RZFHCcS4Mn8QLZePAMyDZS6v3oCw
NG/zweATSccGdaeHMCNELTF7+1MBv7Wb7DSiXx8ifQcExv5Ezvt9v4bsy3oIA1RZFdIyfrOTU0R2
2q+fKQHGJlGxDqETOvbNXw9LdqFW9VCZ2ddqQEgjdd1yWyfNQ9gPU1jKhCYSVERRy6K02ppl9cBZ
ozJ2YvLUTDoXjJ+jXWI5Bq+MRPomdxx/V0tdcrTQzVhayKw8sY8CmhYEyRcr6dGqzIHFlbE9s9pI
/W4NA9lVsvGgYhM8YsRPsXDZBAdwdFsUo2zbQM2H9AwkEtH7SbvJJTanRXDlDzUN6kU6II49Thut
W2H6QXVAnQYr2M+BltA4uHTezAJNgoik69WXrDW3iB9uErXXXrXQR9Q919GYiSXttTbtg6vCCmni
obuEtbtnCYxecutkTRQufpUIHN9fhT2WRDSGbb3Pqpik0WmgdFo8RKonr69HOhxPn+K8cuFqYD0S
Bzxxbrw1RZ84E/6ce502XYCWIuItbb2tcqjpt2Js84EoyWSTJLW6QT0pL2a30Wvb8nFYme64NcJO
P41mt2jSpDhqU0t0AcUs9nLdH0WLNeZHf5vJASBnmRSQn31iCj6cd6UZyB7Fxlt+DTU5XXZoJmy1
lFDJOB+8z4mWEqlgBsM+G5L0VYFzL/ozF2bI4IfhEsuc/1nLiNtLgLucoFObj4peQ7uin0wbvJUO
8hCphN5Rpg4+QVhuQd77vu071HS0LHius5UwPOkVYFQawn6ETKv/sxFP07z2wzRUk9Hs9Zf/vjcm
rPZvy+SUEk0osK2CvSF9/NdHqte6FCbDqH1NfJ4XS5ftgygkYqNWxYB8961P9+sBPiGG8OucNI7l
A0+e8fMqMfeuKeYb8gCaLuFPsor6yZfGYRe2DobRqRgMkjDg2T3cusCnyZOYU7op1Ey/TvM1M1qZ
cmXPRZ/WRcrCKJxiJTt2P8XKo0HUF86nAogO0cAITIhmPurlBkIHmIZpNBxS/IEZQgSiiTyfcoI5
cBStyB9hgxrXC0VPYrYbNwyts+cE30I5SScMmrdp9J7QkGkHKyD6d32CcR/9Ou/WJxl4rq++trvr
QDYMe6NTI+J0vc8w0KIXmM7SRGPglTJ47tEcgUzERiR/ltEmk5XG/P7rVDDszR4umns0ihbOW993
a7v0LTwvrf9gT0WB1s5Bln3o5bEPBq1AvlSMinaHmBCnAH0rlWosz0Sf0xr+QylFUDv8IQXE//O6
QlKtdWwTB1D4fnzSxvp9JK78JTTZpukJhhvRLPOOvPsIXT3RrNQY/Sq7c9fXyTHK1iri03vR9KTi
zULn4WR6pfLigzAhReKPxm1wJpLYDHalCI65qbyJt5jowje353gTnGDmWgcv0i860l/KTOzHlWSU
AcFgEbxt1G+7cjGqFpgF77brkitnoNgCe+eMLqtP3QzhrgBT7vcyNBSV6GnE7PbaVKBkVeEwpDZm
UcZq50ziVj+6RE1MEzNEUxRybVV711WqNV73AF5EQzSza2nLLAuCNzPLiDAfh/EYdZ774gwn32qD
N9k13D0y5+lcNFV4k2jIy0iLTqMIOqO5rriXsAw/u5X5JVIGa+GZbr9z/Cx5rv14X8bt8C76IST1
O1WX/7HfAiONTpI2zoQ7tDedCJ0fmsInKryhYuDmNr31NWO9yUdIx5WsHV3ZBx2lEpMqmrfCmUZ/
TIEzZxR6QGw1fR5H3+E6uyzU8Aj/zs0L7Rg6YbH0eh3x6lGzjz2nsJnXdcVnzo3Im/mmu2+xLz/n
jcvDjhKvHqG0EarozFWjnH8uVP2I0kvzZOu+c718nKbdXZ4gbSb62SrpSyMID0FhSx/CH7QsDydl
eW0nwh/YCSinakR+bwqaGFILvaORXSK6XdHJap6D3rXQ6J62CT7OxkUfSOWyDXFgiT7y7/BgWM9O
gxD2h2mp8RZ1nHwQlpScR324jBj3srmCav0iUjUwKBP1UnYKdxosptgHtzV/F6hqTPaxj5suFYMV
IVJkpJIJiJzEnW0Tuk4KlbHN33PECdFgqMw9om1pOdMChfJaN13D2LdWLs8BxxDWL4auE8TQtSiN
fB12qNfj/CzWbYJwqjhU5VPT5ruJTqSsPbuZma8RiIyX4kCGoM2P0bBNskeHR1XEL4h4BlFrquYZ
BE6wvfXfQiG6vwbFfBETcZvmyN1zOFaXTCVcGj7ScxT2S3gw45uqxDxTwYTc8srhDUWyHsJh7z9E
TnedJo1We0x6SUWcAIcYuwt5BX0quPrHRN9tJ3Rnbb9NvttO3TVvd+Y9Fczubqr27aHWQvvk9PWD
8EsmQYf6X9S96jA6l3oY1wdHipyD5JEYIElh8lZp5UNQ4aZphIE49Wrv4vIunSl5XZx0g70vKds7
3tow8isj2VRDiddnaoppKqFMh1yBKZW56MBhD0zOt++yNyTP4CXk3fXLrJl5v9ESzrhiiijq6Yvv
m9lz02Xw3qaWKG5zxT2vD41kZNf7hRk5JNWIcIPQ6sASrSz6ynCWQuFDFCqcoTEBXS5awFftsxu9
iYa4xrdcdavVDjl1kyrIP92nTyP5N1ssY8qLunuANMCCBlmmKumKfzu1IHKGSJ2f5e+1ryY7rND+
USgGEaiUINfqOAsDRD1JCpOM0D8NiwGAyZ8r1Dj24qBZO6fG9NqLaEQo6SwQ1QIIPR1Cpb5RjmC7
LtdDbhTJfxSZ5R3a0jaQ/zbQXu978htCQEcLrcgBuJWDuSnC5jXg6LPMAp8AnomTbegQbLGWa682
stk70WdO5oJwkPATucVatMaBKFti7Yht6tqcFTDLyNFJXYeoeghc4pdKVCwPcgRdVpyW3azxH3Fk
z01ozU9iRqmDkc3SGCzP9FcUlmnvusnQI5qKFpP5EQXdOtbH9JDr/aJmt/SA3CU28qLGqq74crf0
Gqme+zas7YUYqiT53cltfTM4iLd7nuejvwcA1+t75eJbZIKNGHcuXjS0i36qhVNf5trqURLbditS
HN6RAa702IfBrOI2mYpq8hKKfg59Z9EaAxK3/NAhLymyzqPUfhZLR5V546rNJcTUy87bN3Vobn2k
eOu4r44iZK1W02jrO6WLI40lXRRS4j5GkVUdRes2Q4S8iat+3kPMCLx+mGk88bPbuigWO1Wp/GPt
fr/rFk2rRU0UU5Vo3JZMsT6KMbf5flssRa3Qj21ll+bD9LJCdTw6aHhcd5wbCYZBMeYoKxnBMuCB
sPf56EjLRvgC6x5d27rIvhRJfXZi3f3TrL9OnGGiIJR8mRFB+L2qlffUdNLPHrC+OQrG2i5XOVCr
aCgeBzW0jiF5v8fAQJ88VaJHO0q1cYGO9o8BwGamzx6wlaXpAN4jJ5S2qre+meZ61Egypz3yLXi0
Pfj7PyuxF157wr8q01CtWCdA69HelGP7KPlVQ8ZCiWmxMaSSowidDuI/UHtrFxgiepOPQWgYu1zu
yW5pajT0APB7C0mOnJXYHLD6lI/hgASdvS6IXzvc1j+L/8aK/V4yvy59LYo9vi0tLYUwyy6I4k/M
f0MhuPnaBCapCgq2ftjM1c6SYfwWJS4EKyE1bZqRNQD867KMjknTWA8mPM95VFgk2NgZL13bMfY5
J9d9ORWieSvKAoElLfa3t67GjLq1BnR2fFHKqlnj3llifPMfVLyR535SlbCl0ORINVrr1tIld4ZW
dbvyC1Oei2F9mhj0fsjJw8ORWYRrO4gd9LY1Zx3G5bhTkpTo2KhWVo1S8uXRkX+rDNci18n41o9G
+kceTYrshPHNEM0EVV3CnZGIpVCbyl0MGMXJY8zKp0lIkLwb8zGu7OIpC5tgKTdRtBKDWlBbJ1dC
HW4aFF3IHUqzGoPkVjQlOe5QEzU44HfwTrHTxM9xqMVHZOfTRW4Qj4smMDqWQYLzz49xBsq6icdQ
VEWnKKJp+FqTVQPSUoqr8TZHNFluzbWt99IuQkvZQjChDHagDd/6rHdOyMw7p3aqITAizeUoHyDM
0eyirN+4pUfGUjJa88gNWFYmrQpVxXHSW6+oJ7h7r8+reYqJp0AhYHxB6wTQERytiyg86blxC/cs
YXS+1Eba75WhfL+Na6VO4mjeqwvRp8rVFxt1MTYKFgFm63gI8At6+ZfaSEwEkFCxCTrZelCUoZvz
TUm+/cOM3JOVVZfrbxrHs4uH/VPjkPEsWqHhfWhNY+w0cDlPM1ELWd5a0xhA/OiPBCPuPs6a8NwQ
M3d93ooYo3+PJfS6XReBxwgj7V2dgD2Ipg9DrUgvhg3vsxzbT65UtRdZSbdxnEkvemr0h0KLlVk3
zQrzzlqHhQ8bdxpFHQPtrConujgnEETcWs3i+KzUzYfDQdu12bp0wx+/QeiBPK894ERVZGuHflQv
DYK2MZ9MACLfxNMn5JZEgbvsoc8zA4wpKhkiqKKs8AcjPo/xftplXjvjwQBEpOJJc72QV5gJAVMw
8nOtTQmFlbpT6G9Fz637NtVXjOQsBmKgjtNUGcG5dZuTG7EJMlldYiNHn9o04z8qgssgSP4B9h5R
TLOun43YIWRfacZDnysKMojIIqKqokqLa6BJHOwcc2yfEegod61nf+jXey08ZmP2NfES7cLLZy7H
mvNJWFpg586doMsvohW61pvSujD0JqONihGUNG/YqqLZeqhj4HZGKmYaDTSzXoeBRbbRdDdzKIed
hdTmzLDdatUqWYhJ08FV6JbGQdbxrJSWgiieW/tfefYeWyXynvVJUDJXUZeVg6w4DpPfjNP0uiql
4Dty38mMJbh5ckdPWjf+MGyIkGkv8Wg3MzEFrBp8UHYbiLryibQ+wWtq0v7GBi54ftkHt4ZqatBS
LMXWdF4YmiBlfcgb1Ijr9BQnj99R9Z2ZbdGcUY2sLlGtRjs0vIoZMTT1RfTlVqWw6MfNWjTFAJJS
91f1kOUHxKGlJ8NsZ3AubDQsopne3Cq41klZlz11iTUKj7AFE3ovCjcxoPcb8pcRQeF96ll9PlMt
tdrDKvwxRTT1tOY6Ub1d/OEacZ9+KD//u30TdOX95tviPUT2D3HQxEX/7f9VlXLld4nWfYaCmyA5
OqU0TvsJZSpELfdjXuuBXF/KwAq3oi+YNhVdYTCAH6BCjlELZ6KzQQDzmKiadYjaScY18ziMmsrp
rtYCz7n29T9r//m8ToVna3jjWvgpDQKCyZnFsCaOxaIpdEPFGVo0I70P97fmVVV0Sie6u7bOkIq6
m3xrelXJD4qRj5B7lEbsLMtO9gBQYHLkiwJ7PRA7RyNNdvL1x6OTngCNzXVVLr6WEcoExCjXj+Rp
qJs84hDp23rEuQC8f9i35vcIPACf9ncouCDq4j7c5QpLsplXOWLmcfrmDSz5kk+ComimvfVJyqz0
MVVxxhE59gCWLnkL4qza+FJDqoFohkgHmJ07HLuwHV609I8wGdO3Lk7Tvabb0zebW5NpEMBwkKud
GB10ae74afkcBDKiENNvIG4mJ4G3Er/BtamDW7bb9BHBtOJStcZD4iF8bRhhsG0Ij1yUvWXg0sjd
cxBOMbKTihcPx+fAzrQnTQ61rQnrnGTJsHy3ra9Sbflf7y5EZfj137//cMPuvv+YqEygYiYpzrKq
2yI25sN6MWqsmhB+kxezZy/yAqlNX1V+aA4rDz5B27h7ydTcvd8Wj77n6WvREv141iwo0dOoaJNN
g+WdMLBN1+nJdjBDzni+niVzS22UmeWO1VZrjf5SFGZ+zsxmDjVzuIiuNOvbVSul9UI0xYCuOk9m
2RD2OV1kkZxDmvr4LFqi6F2FJHsXq0pLyO8yVMlbssbKWmeNOy77kDA+Npn+vJTr+GAQjPDaB8Q6
2MnwTCSdty1CeAw+iub1FA0zzlV4hgvxEF8fefEoB3W21vVy7zUy+F9eS+vQGauTjtPrWuSRjhhy
bMQfBvxpirjCmq4Qk9Pc/IoEOBAPJyc/rvUanFNOVOzrn7VSjIg2jl7bntu29a3PHQK+p4lSLz/U
snm+swOI5q0vGGbAmPWD6Ml4HX0wGdQqgtoVdrqZb6cQkjk+vHih+66z9qPOSaupT7Ge2c+JisCc
bKFlPvWqcLz3sozIU2k00gtJSsHaxNRadUROXkjASS+s1eFjxQfiR7LxJIUUhQ8/3cnDYi/6ktxZ
Z3UyrN0wb/eSKzV7CcnZvROr0NFvbVG7zbGn2aLJse/Bx8istkq/uR7ifIwXO9/Nn0UYhQicEDXd
byCXZA6R5kPOYc/DlHybZ2RkgFVSOLI9UMAUBIYxNyEAL7WpKQoZuswp1fPHKdp0N5RGYM3qNnKP
ZevO7qaFBcnO1+w4GWGEPZRx/ySKtC+jB3tAJ4QerIGYnbEsvyBOM27TsUv0mRixgsn5pCuYbaeJ
Dl+mvV2HR1acEMVCC1XqLj6LVm5GCf4LGB3TmCiSGBfXSH4V24u/+vTcZy+f2/Mkav1jWg7fK7fV
noVYztS6CnxJo/1/Sbuy5kZxtf2LqGIH3Xrf7Th2lr6hOt1pFiEQIBDi138PcqadkzkzZ6a+i6bQ
Bo7bCOl9n0W36RJybrdSw2z7Cq3nT20dSFEzhF7ZLOb+sPGSzNzoMyH74Xam68DDhM68zAHQb/Nq
A+FTDqN2K0K6LWgLmGfrc8sFT5FleTEJkPNeh5VS6561cKMPI/DxDBUdWih6zg3kPc8l43CaKxJx
LTyIWkQSeYu+S98z7Cd/eIWFn3MvwABI4WfXpdh0NOCtBzSGz7bK2x2rjPDNT5pfkS/Cl4KUZOJy
i11LsMRmUQgy0t9PqH9i7oZQ5zexecSkiskUzV/gVdSHCo6smuCaiMi8uXVLDpmgXGawGtVMXgNM
VW6acPcZX726laXNR6tp5R+t+j19b7W9ft3aJX/o/8t4fTk9ILGBMPbq2lbbouqBa4Fd9OQLI8Bv
AQfHZriz4ZM95p7DjMida8OyAvtleYXhCLxH4Fp7dbFpb4F1NAz76Lopfx7CdNj0QTlmZFFEpNCc
h7ED2fax6McBPHErUe0HYZXPnldOK1XlS+h8knksEn8F7k+19Drbv7aDd9YbQSWGBP6zafOYSc9b
NbFZLWORBVdof59TUKVWsZe4K6evNmZTFq+eAdh4imXu3nUKe5sQGxbXpd89scZ/0lHu311ZU3x0
DTpohuuuIemfSwl3MjAmg70bgoc8s3Jwp7Ky3QqSYE3Xqjjc20jB7h0hwzebDWcfD+Wb6VTv8Jvz
X2EWAqd3Fg3PYK2BEun73bUPRhdxYrePeQbntKpFkMI0RDcPq8Q9FsVovx3UySGqYVDdt67Y+dIN
VrbRkw00rtjGMcp+HUgJRTx4666UDzIgSaEyAtfn4MAzz5j7oRpONlChSAHK9lxkZT7L0lBcmtrG
Xt4u5BMmLmfSst56SQO4n8GE2/gWDMML/pL6BxYA+2CogndPsoXblskmRtJmVUn8OZ1b5EcFa4yH
gldv0Ci3Xq3YNWdNbMEhuQER0oK8lq5nvQiWNbBtC2jEmq9J7K2SPEwusj3C0pGuB6KyFQdVGkyp
Jp0iqUV/uBVUFyravqsKmg6t3/JrGuXxwvYMZyuqIobUg8fmuVnFz1T6T5IM7btBs0XbwocQ1oz2
SmFPMy0d2p5ZGTkLpzW7LTw3KSbEmC9aqIg+NizDdJk47M2DTbTFa7GlZQopD8rDLRL/we2gi1AK
hUVL7SUQBkGDFViw8dKnJstwqjvdTsk43BFDsaXpp8vozmEq5DQwy3xtG3Cn7KVZHyIztTetX9iL
GKjFCwCP8DeHmdu7k7zKIYFjB17M074eDcOrASJNmRuuXCO2T0YCGbO4Cqq3Jq6nekwRhr8g3Fxe
OXMhBYWf3tZzwMw2rCIAYB0WG2VUm3gtZmyD2fAx1auP8eCMqxRdX7fDI5CfH1X3emQlH3VJRjao
LXna3K7xl3X6IvoOfZe/MAcwAT8NvRlA1vGl7armIFh4so0suegq3xObBsnkozlWhQTO0h4Q90vd
mHkhA5wMyQBdJLZCPM5fuoGZNdOmh4iyYAcnH8TRF4Z4FEm6jXOKMJbV5avK8uAlP0a1QJ2GzYdN
miP8wdpHu40/dYPQ4M+BkWdY8KkVR5iOEQnMul2F9U57j98MyMciowr/fx7sgLWfYgRHvlOWbkDN
RbxSVxnS++aYRHzUDT4edMAAqrluxSqD/w8BY8QZ/nOBHoIwAk09G6lVPJyWZX4B4FSwgRjKrLCv
yH8iGbPAXMs3cgiXPuJuD9Xo1DkQsgRt86M0tt1LY5vuCTNC+9r/R88/j9M9m/Gav+/we1xKjXop
62KAq3uEdErUSqRXyM5sOmAmQ18ddI0+KICilkaWQ4rgPxsaP8cuQAeKw5CZMwI/tIR6ALKPKTc8
4OXBq6OVLumD26TeEhNFPbW8RELkTYTttCOhWiaFNR2AWwIHsCVHGMRHm9TJHtIiI0ddpc+MFOma
Nh4MvDH+aEB0q14ULFaHjDRzlw32KR5XrYpBtcunRgXYSeE9JlZmbrF+oPCnsd9qxHkvqRW+D8JO
rrUFETnYwFkbK6KQNnOdBIjhuFnzUpI5olFgFgnvHHDGHykvlpT55bNfyGzntYgN6mIPvCJmLU8s
6r7gz2qw4QpnbfySQ3A7L+BvQzIbbJMSRjOWhM1NDNm00TQ0bwxjjaWEmHcMJNilGobvng1jGkU7
MUdkOry23D5Dhp39YB1SKH0JRgCgQf7o8I6X6597IH5ZzkRk2UsQeazFALePrW8ztscemM8ZN9kT
3mU/wROI3m37tRVtc8rBLHZXUVBDls3lEPmBsddJ5qW1yRApmQNz772Y3Fgkvcd+WEb+0QOf3tyM
1ME5rPKafcPhp5UwiiX4CPlFSL2d5jX2yjYHyAWY0xRSp9sbRC5KWujkqX7Xm3EFhXdkUYQBp61J
k3lQ7pD2r9hyDwgz07cavOBJByjsc8grOOfKnF5Ul1qwPeXmKU+JWBSAju9hmgrtHwEoi0q7ZBv1
XrkqwzLcI9yYL7IakgD4H4Mog4OEsoqZ3yywBh/2TqXABLJLZx2bhnqhcO8JeE8QM4/qfQ+2DYw2
Ue9GsGdzkh7dxomrr/pP3WDY7d1c4g1V4GrC++hGKSjelPzCq50+u/gKIaJQv8aQO5jnfpjsRFbV
B3h4R9MYNMs3C8ojsen/SE2znA6CEiCjiL1pRJ3iw9rVMy3ZgfnU/8Hy/L0wZH0Jqor/r6XvqAn6
OZGNqQoK6y7E4uGV6Lmgu6H9UyxB9NQK8rZUVxMC9efafQqdFhMv5DI2XkfAGMhp9crSjE9gNtoe
O1k5D71tQVoD9XSg807JWQLW0dThPV3rjYgupo33uahb/VJsq5Q/kCHMd5GVykVS9/yc1xD47BHt
eHXY8JBqXC4J19wLYJXp8++OysNnA/RDKDhabI3kzy8hGnNrmA2SNy1cq5OgOMPx2X6sx/oEYPxZ
7DrqWwev9ag8ShOhd72jL+lgLuQAgXS939dxASS4+n1qc2/t54Erll4J+/HKc7JlkHdYWYI4jlxl
WNQfwfRAWjOgpbtdkBWjLBVcoHa6DJc0uYt7r0VWos++NuguPvcxRHcUpO7nLOyvwvVPGkmosYdg
uee7sQoWss1DwoMcEhPwogaF1tyHgYDNuzluhkwTzmQk7X+KFKxKO/Z+BWF1zqLQeIGgAOSwsto6
DSCrY/6HVet9eAobt9twfHO34b4Hv/E67c6Do+Jj60ZyFaR9cWxAK4D1sl+81HUqFmHgs6UBU+uX
JPBfYRchT2k1pI8ElE5drUgRwmi0gcTPOKhQ2P25dh3t3MQUz2m5cp2IvZCS+1tkiSFOORZ7Qz2C
bXbMRkGgoo7gs+dVl1iKfCstB4J0Y31cxEeA6qqLI9SsIIM1MXO+cIXAEhwr+R3A458P9zozEHLu
lrUz0V3uDboIpKicg6EXzAoJPcPeZvkDqQoyx3LDxIsyhdBZxqpdXKlyDSdetmFALmwdPKArJ2tb
aIQwa2HGXQj48sDmimX9Oc9JNOVh0VypKCMIslntCxwS4e2XKee7HY05YF6+17xZKBpFyWSA5qYH
LOrEUdGkpTH03cwSSZgoED/aOH10uqHIfnUAU6x1xqxvkBeIWvpgjtm0Mkw3Eea3B92GjM6tzYF8
y71N5+T+PI5QKFh2soDI/aglRGAPD1ApSVYagQlurLMpOZzPNdVAxIGxcCXsJaMJfpHtIzHjNZbx
8S8Q1dYwDUxfEQsZ3Ql7eshJ7mxMSNssWGYHj2GNLHYKaZb3zIfbIyQUagsqloNdGOfQGsqlwGJg
08eQS4orrDcrO1evJZywU5KLfWNSZxkgkjcZ7d1+AXLKCtf5ZXDxWiK5/By0lM+qsB2OTsDVanBs
vnai1l1QI0+2UEqB/3jSWFunttK9Kap8DtAXfXZk/gQdgPYdKJdFS93ku6LQ7eC+Sk4gRmCmqYpk
Fded8xAkFDL2yvbeAvkNS2bQDfLCkftU0xT8nsvtmJ+UI19BNwAR9HHmWqqHvkEJDyzl+adOitea
k/6lC5VaBIWLWOMIxBKWOzNbg1xULqsdeE3p1BRu+tKWGeBq+HmsdJEM9b5tYnmuIyEeZEkf7bEX
KZ0c3nMKojRjEcE7RD6N5EfhyfbgZvhvoBxkpDtIakihvAlNGcTyx1WcPqi2mxmQnDrqUlAE6arO
kyVyBc42pz0IF3FAli5vMDOYuTFrrLa9UL+H1mHdyW8i5g8Zfh3xhEO8nVK4exYZ3yqni9/EYIF0
Hqfu1RwOt4WBQX9gon6KhOs8c2ENKwiyJ3NdJKSDNp+BJ+3Wij9LFrF/+Pu4j3bt+pR3C0E7cRAg
toHgh2XGnxjesIEDRdqvDHjIFRawTRB3VdXQHU3J6KaBgeQC5ODyEpVYlrg2C37Cc3oaCzzE974K
LN61grMwiMGLLOXFhVcJ1BRHu/Pf3Rm0Qm+XzsFv3Nz6jpeGBwm0aiJhT29E7WJoAanP861AxPe9
Ftamb0v6TTTQ+09FVpxgcG+vSuw7VnFpZacYHOmpb5RQQAYPO8aiXA/qZEARBQVOYwBuwh5nAu6x
9BLE2cQes/MJBK8uVCL5O84guu13SdHha9s4DiiX/2UvAMjc19UHGCcOlChM38E/IND/c/WB8E3k
Ak4YXBykdme0VZQ/5x5EepOBLgEUa7ahKcFE1qd1i3SkGA+3lsJVZKorZd4gEzkoiHgzD0hSf9hr
nIuGw+izL5iYL0UpPQVlA+G7K5CloA3Udh0W4F34GFg2Fp1h124to4IRJvW7eQPZhyukSmCOOX7h
jO8gqeH91IOYkWJQkLUL2Lh+DGpojMcyCZ1rkHMs9fOjDTvGn62U89Bu8JRUcQnlXoBhwO77Hgh/
eCGWgBUSmB9nU1GQwGnq70XmGivwD801NWmy9wAXWLiDNDYkgTBqhIBaDpDNDiE6sgU+NFsYbJCX
Apw4vCuleo8AbxYufiDA4wHv0WVXSYk3T0n9MQiBcCgdj4Owba1+D1IaKVBDqquGechtUDbeadw2
3e4U2Ya8mJGPFAkAQMvOJWxeANiZPkHx/Ts4YdZOOhQi7zwjWOwiythEWMs2fR+v3DEGWTkmHHEr
RW4xSMhLQVc2Ha4cpqvSBH7TMCz/hXe/mhHnLmA6uagRT1mFXhaM1ZWTlafYpS8sYBHk0cBMbxr7
GTKG0UFX6YMuEpYvEHjPdl/q3ca2py2T9bxQZ9o60Cd1B8QXOAF1fjy7H3QdjTu+osUOM1TYYd9m
PhZ0BBznkbezRgpq4ANPa4eFv7PHkLFuVa3p7WryGNd9s7YZdZ7pQBZI0vmPZh8kD3UiH/ORBFa6
DVlZjPozY7AduOdCD6jkdbGSiL/P9FNrhapYERW2t6JuZT5fR5Zaelz88satWQ+g/gJhHB9VKBqZ
ta+A/zxH5U9HBcYO3ozBXi9wE5jwBWa1v615YQsAdW+3s7sZgtNYzlCou0kzg3pakwBdjSUZdplw
Wm2SZMezhD16Q/a5fsCury889jj291pGXl17lysg/JkAx5a2ydzVnyhlfI2lPwxiYBO68gcP/wEs
GSZMiHAvaFJeDUha632mKlq+ZogPTyW120fVJ3zJQydb6ERhRJkzYdQlO4qv7LnITty01BPQZ5cb
CAZYLxjxOoa5wNo42LCohTJzJ7C9hGrziyfoKR5jnV3G4UNaeK+S9hmA4iQ9VlEarYnRNMs0Ju45
L3J7EgKr8lPYC5dCDDsyvdeiPCMYXIJE+MeJYXyt+dxUAL2QTT73KSoRvJog9+mUA7AvY44oQLh1
/DkVDVJGdmrFC93agSZZleoNuuOFwl49wn/nFFQCccjTgO5ar0yhvdYEry2r500urB+sbCEbbtHh
IcciCUBAP1zkqSRXJrqL7lGzFBvWNL8KnlfLNizgv5i31bkdg2+6RwDdAe51as8xp83EqDdSjwdp
gkxjJsyahVaisK/3M1TCR3MKgersyvr04Nh5ddIvnxIlDOAn/TMe2+4l4cSfSr/HRRF+iH//9iew
lvnT22eE2yDzYyFR92edHsczGiM2e3UZyKY2LNmuUwZMEtzn4SVRZv5WEyP0WdxG2AC54DjNsiaC
B4PookVbQJIG5BTw8BGb2FZuHyJ7bl5oQMkcjsTgzboiW/hRgajwCC3WIONsVCoSJbRzKhDWUgju
bH3MrE+BS56KkNpHXTLjfuIU2YWmiNpYfhFtMG/Xs7gIvFcwrn9CbpE9cNIYBzp0/YSBYXZQxIBb
Be0fEtE1IP+1P+HiSF5rRNaAXejUc+bAgRge5CeqYnkoM7DQ4dJeHmoSRCvY4jbrGrtThj3kXLVV
99jb5rDL0/abNdjdo6oKe5qJLl74BFkFjnfdT+I3Ewff3YpambGqIvGmaujAMZdxfB+xM5MWqb9b
eNoLmwfPrnKjJejAxdKv4LCe+HyfA8r7mjNnpvNKpoC6lJJlcgqy6kEaSbbu+9TfRnB8vh3w+gRC
sawgtzbyhEZeVfdL2njfIkOTVuQFBsQQ2nTMehsGShyREsOrtE3h2ez11aKGD/Sxxuw0lVEVLkLY
CwQTsLahKNTS4BxG5tEBDO67BcDMpOQwA4oCzrHhUYvSDJ8Tr+jewjAtJ5Wsm3k2tNnSr01rihlA
PhPfTye1m3Q/YtDh67iSyaR1Ll3hkl9eZzxgU7wSyM7PVADGgqL2VAhLTCRLwiV1BdmWfdOv/NDY
RENZzC0FFnvedBMT6OrnoYB5RQdc3KKMWuzAC3G0YT4+aQA6fGupPIVItr4j5YSYTUDgY5+EC8gF
iU0OWIxm+6HDH7TAQg0daAv5ro+T7EEfqsq0tjA2PndjFTUMyLqz0Jtzr7T2MlDgH0j+0of8VPkF
vwCVe7Fqkh8homReIX3/VMZWcLAz3uyVV59ABACkn2UZtnDvmdkWOzONzwS87nUcsNQFEbt0dwYC
0GQ+JD57lT6ixrw164Uuwmf+GHJsD+F1Lg+tL/pJbBTFq2tk6aw222Rrk3YPmGYI/DMUrjSNJiE4
q6DZRHkSL5mSH/W6kSKIiXDN2EWXoYT1zQjKYtZF6orMSHGs8uyK1UlzUH2GJ2mQ1kbKpnsyQ8zU
gIazJYIkP/HelQ8s7Jx93wcrL3eTdApZNAT0XEDQx0ZTRfKh64Ngwwf6hhwjekgoJKxJCs2sWzmF
Ii7cZ+zRt7zo5hyR5ScsY9o5oPd4rY1F3/HJFA6J7bqAPvMiJVxNJQS0IXbkO8X2dhq4LbZJWHFB
PH2spTFeUKFtTBN54DIhm6JRp0pl3jFkYond59wlzs9SWljhZeJNul53GgTjsLQI60Wdvg41gL4Z
djqqzZpf0n2UYSCvDU3IrooGcIerHLQK2oJEkmFKh4RftDJlyiYcj/OJGS0/wficnwLXOjFM+ltd
pRu7smFQzHfiqS4C3MQOhlW/UaSEyybwLjU1u7Vs/Hqqi0EaD4i80e+ZUfgXaAvLM2vLaT6WeAnG
Zhp37bw3e2M3jAegyT7Ocup0yy7xv9+r7t3ufQkYxUht4O6/RwZ+swWK91cV8XDTV022DtuIgBLa
sxV8COO9TNNmmdQOPSCVqBYOd6rjENbBnDBIe0gZnwjezKuSlWwLPWKxSfD4r1oIi+4cKKUubGUO
x74S5TwC+OPcDhTS0640Lzx/qGsPqINwYA/Qtc5WnVvX6ywm4qjSNkXcK69f7ajYmxWedJoDW2AV
zbesbp0pkHrs5CDtugKQCgL9vKXTqrRBt0MUdW35uJr0jPGVISuYQzrWdx8bC1jL+u8hZ48W1hDT
BkHFk3SMOcRF+C8XpLIEc+Fr3OETyoSWJ69I21WtxCHEo7SkdiiXvQesjBmEiC34if1ses2b7TNY
0/h7oDQhsICH+eQj9/waJA6fVp0FIyAf+6MqF+Uu7OstyZATjGKjOYFh1E6LBpmAquynSVnn72aC
bRYpsCbxQ7dYgF5YbofB8fY2cCSzhEjrxZVqjxhIiEQlsTBlLxrTr76niTfMZWhWG4Qpg3PRyHdw
KzBRImuPHXHjP7CmzbZOGkNlDo6FB0bG7YvnvWUWj0HLEGplJaJdwn6UXCHQ9dACpfuDACY3sQqm
zoq5Egjz2lzURdc+IzyBBAl6pOPCOaxK9mDLBhYXfbMygzhfBwPx19aQlTv8X9KlMoV/JG5FZqkc
1Yr6jKyUnapdwQHH71MSXTzXbU5B3W8omKnSgdFEhXRv3It8n0JGcYkMMsyRPIC7YnyXM1+mcNHR
gDAImwMpEgpoGqG1gSlUC03Ti2l2xdmMSoRMhbf1avhlOW4n121rxfMhtIpXEDHekXXpTxUBtaN0
kp/pOOd6lEx4Z3CYCyEOq4jpr7u0U8u+o8U5tiWcf8q2+eGT0WSqtd4NpCwqMw2ulekOc8uir6Gq
+awsHHJi4wEEezmxM/xQI9+wjQkCQdZsqAM+T6KanHRHQnx3GWYumdzrIOwFfouHiWW8iu6We71/
Cm/Xvl0s961lDFRDJ4dnZcTJPCx5sTdiBADBD8T6uXPyHcnIt4A6ZJ862F8nzePgOOnUHmwI1hKw
3OtoE5DQ2nMQVKYD9LUBPYEoPskbe110uTry8ZCuCsWKBTbH6YpjpzBz/dZ+htzpd6fu+1/Izw1A
KmOhgt12bcDTqBGknEvEvjFd5vGwMXJM1K7hPfSYR1amMrJZXvnW1c/iYBVRo4DUZoHn1cpfAITJ
Z0PYYMFlcrUbIqBHGNzqF5nv9NADouUiNFWwK6u27aCk1D56ZcBWuu5+sJrwjy5NaCOuFgD+hdUI
FAmb5jlsZDMpAjd96iDqPuuY55wogScY8EgN8NzLzBlAEQAhAfgeyHlKu4L/WCr2snawBUSE6pEh
zzQBKbtf6zqLOf6kGwRIxUZ4ypw0eEcuCi4IUxHF4Tl2sEpObfO7aRhqA+TpsHENME0mEbSTUzWG
JipDYiFIX4wmzV+lmQCwDjjQCFwOEQBPNkCldxD1c/wp7cN67gND7yUpEpIxS3cm74t1OhR4Hrhp
zKpgsJHaI9FZBfIc+/Ee3Og4gTiQgQALbZeRVZcPiKeBkmxUBXhsArRxH6smUGrrq1+qbN8jroFQ
iKivlJfhgVD3gt+PfxkU2Dygg//BEA9GtZg7FazCLm5WdUgAa4K4bsiqJjoI/kMX/CQx52Ug4ScX
1MOJQhpr4liiBzPBGU63Oqh9LO08BPZi7KIbsFuARooBDRjUcJnBhMUrsAAeNQJ7ElS7ts0/znKH
0zlkI72JkUrYMOk+t1PMRPhd5Wa3gGQ+ZPE8SE4aJqjdzCLRXh/wMyDrFkwrB9oie6/28QJg2YOo
DIrHH9MiVrDBgzX0EEfBN7P2ag/eXmOdCMuNTZthVWahDYEpMLva3EcWvof2oVlAU6VSB2SdnJOp
lDd1oiR+SPCplypQ+crA1rKy4wFsNDWGEI5AsM46z3TxmgZyk3AbXJzMfe1A6tsn3U/llEi0toov
SIjALU9psGmiBmux8cyikM+5VeqyPojggCyvWnRtKuYImyJFwcGElEb+GtGEfoOZwKiIYognzPfW
VGRR/AjwSTp3szo6+iZ+FCn9js0VEvBtTbd26+HVMhb1QRIbqFqPIDoAXhua7D7wN4WcGTK3T05z
Tt0GxEbTh/RKhC8YkghQTjZJna8j35bgb1hGOuUD4gEu9fJZOhjOgz5UCSiBWG21Cys2P+pq0cKa
rLerdZ/X7q2ftKwDEnr+jpYeWfBsxIkHlrsRKSItBBrWFyvxm7Ns5MSEQOvFDbo5oabxMC7Uo7ax
nh0gVncIEES3oscZXMeUzBbM5vArLDo4YHDI/y8hwZQjF1v+CKOshHOAlBs8ayl2zG7/4EFJY6pI
Piw9EoVbWhuwdCrpWYIh6bZ1c4mVqi8l0EjcEdaBx0Z9IY6EsR40qjHDoggXlmhpdQjNRCI6eCVA
VaBuRYci839aw5A9xyyr16mZICNEYvrsgy0zd2WTrnQrGBGQbkxcDvQKWmEzAa1iajyaoWue8f4A
jAXVfdCBt5iUcJbDRnMbGAMAg53nrDynyWdQEfHBmKINBJuAHgMP3L8yhBLgXxGaM8T10apMa8lL
vN4NGngIsSSQbwRMdK7H2qSLl9zi7fw2tgXoDG97xPnGzljhNYtyADJet9IOsT9XDdWtCJgWXliq
Nxe6cyHhOef2LsQ7x/uaMS3mdYvA2G1s38MLCwntpe7sdMKe1UkY3Vpzv2mhb8Gq1W1sKpF465AS
0n8CHRIDrkmCLmHGs/IC0h07SN8vWDrwXUi3QJ+kF6OZdpYpL4YVdBdW909gUZF96Rb9qupA3jSc
Xh5bAQm6tCOgFxmpf6sT1vdqgJ7araqDWMHBRbI5Mjl0bjPsmAE0TzahDOVRX6OoU/hh+UW6DIt+
yoJCYomXBjPAp/NtHIP4DdbbjwLBqe+cJ/YEKA/vyCIvW6V9uBFiYKfWo9fWpPEz+Mj2Br4WUGMm
ffxcUyEWiLWrhW4FeAC+k1VOYNCH1tKtH1lTdqc4DZ2n9ntTMfjzJaU549KroRji17MGvNVlkyHJ
CU8LyCARDneQeeYFf5zm46lrscqefurw6dRlFl9QhfBB7J0jkDCffPx5SMgCxtuT+MnBr+0hysuN
LhmedI9ZrM66lA0FFDAL+UOXavzRoG+nFdKtVfI01NAOCnvk6PRVMzE4iwjIlFnmG85RRebHwTXW
gSHj470aC36+yaP4qjvd63O3teaJQqb4S0MZZ+akisAWuHfWXRCPwF4HOmby9+2iDhtGr7asK/jw
i1QK9RoOfjQbBEDNyirMvWkj3AXs9CyE1gv47zUMW0cXFH2Ar9LHWQ4nPjzeBd7hAfxPdKv1+ywv
GZn3HQglXxp0Z90qWyP+1AqyD+xXfAk30jH2ertq04STvBkA3GtBKkaARQ3FBnJhH4cMS4VNPh70
2b3h3u/e8KXfP+hyv/zgCyDb9PXv43Tx3ud+p3/Q5cul7mP/8lP+5d3un+De5cvlm3gE5n1p/nKn
+2XuH+bLZe5d/t338ZeX+fs76WH6U1qdqhZtkp7vf4Kuvxf/8hZ/2eXe8OWL+PeXuv8ZXy51/8L+
1d2+fIJ/Nfbvv5e/vNTff1LIO9RYHTrlFAIhWNql42OoD39T/tSEVBRGFXn4MepWbl1a3q5yK98G
fBr2X++gK/WlPo/66090v+u9j4m88zC/t3y+0v/3/tjMYOst3Qyr8/sdb1e93ed+38+1/9/73u74
+S/RdxfgQHiV7Bb3u94/1Ze6e/HrB/3LIbrh00e/X0K35ON/+Zc63fAP6v5Bl39/KWDq25mCw8/E
zVRzaPskmNdAxE91MelGyQC3aIDcQSswWt7UrMJoZoRNaS/zBqZ+TU2wohybdcdexcDEAbyyA0m9
3tglPJtmujnu5q6bkz0wv2DQ6apuIPm2IlgFcpvbS1s5wcxFUmkK3t8UaQZAL0e7tpuZm/Z105Zu
4OxB0lOfev1Ajend6M0OPgbeq+5WcFHkZFA5bvLvUdrAMROSz9OCMbpETgrxKJOVZ6AyV25ViAPE
loqzgejLziPipNt0rwpP7oL4dT8DLbw46242hZVYgmDLRnexIxNLpAJLU1xVd8h5CQyXm1mT+4X+
4d3tsDsFnh0hiPpf7kwUlJfs6C0uHETgilDuByCx1MSH9sdel2E2mcBzmXw03xvc311810CXskeX
Un4M02P1Qfcjv6/iVTRZlC7IuxYHo8WpM2QB9Kk+IEoIkdJ7+VMnGoZ7oC/V8tMYIE//6P6pFuKK
eTjtHfj7Gg0k3GH95h86Kw0O+iyHd0XXFe3+Sz0WROkM61P8hr4M6EWy62gMtYY/rqF76APH9hYq
UH63vNfpsyQPuhVokO9f6vVFeBNuaz74G92oq4JcLpip5LoC3h6YSeQJYeTk4SsKpoVfk1u9btT1
+ux+ALzO3+rioAXw9GmIZEpUZx9j9bDGTeEx7NQCnmesXwAC0E3TbIAfO/T1mtOkshAkgamRgV8t
INQI2/n9IiOlOMnYFKfa4sEm6MKLrrrXQ37r4jERYq+BrvrAAEde+G7cTdU4Utfd7qGvdK/U9wmD
WN3uoxtMPrywsm6Wmqarz6AD9fDB1/1C3YUIH+GTW9vtXHN2NXsXsrBAO4gZgS5nghzuxhSOk0PX
vGLN5v9oO7PltpGlWz8RIjAPtxxFiZQsybbcvkG0292Y5xlPfz4k1KKs7r3//0Scc4NAZWYVaJkE
UJkr11IqxebcV9T6l/NWM2p1K+F+W/fjXavp9iZoelTiY+O1dzpROs8lu0F39PVglA1knWTzxfQu
5GPntfiD2KUd+12oofiDTJdGbOgLNhGqFginkbM2DRqlm9S178IFFIFCpPo9K2AHWoQUrhGhrWmQ
Bg/ZVj99AP0kGeDzgxidRS2U/leLBMiueMMGwWl0l9sBlaMlA8gv5Smiigpx5d9EeBCyZ+jKtf1K
mlcKn/QS11INW+OAWgx7WE8aqOPK5nFhKDhEbY2oNFTv4RakYA4cJEMB2/fqx3KY6kexaYuto6k7
3DbkaA8yFveHdUY1fmg6Pzj1djOce9Xqz95AhXgj4xgW+jtXvy+6Ysx3q4PkE3iA0el+hIjbULjX
e/iXg3J3XaHL49e1PtjCZT1fv/9gttVIOSr6+Ni9qYS+e668qojWPsLOJr1C18eJnP2XJ9L6kBn8
SN0GgJ62dPjBj6tQMc3S6GWgL+yYL2JzckjfziYRlbuOxd0PyTrjg12G7KD7I8j/b83QufOGxCdd
Ux5NzJkZKZfrIfeb16EZID4OTOQsTrGvc3u6cbbBXKMk/TaXrLq/68tK265styYNh7RBDZABmkYU
AQLWqr3iNL8ZU5cFt23uDOc8ztmYRk11iue0OiVG6qpPg0XuQB3dfCsx9RKYSKvChF78oaPqRh7y
XkxuqBdbXkYH6EEaTc22nm7DVzw68w2POe2BZlb9Qc4ydED1OeouV7uOdNs50y24iwj1VEC1G20s
raPDx6bFD+P1QFqPfwmo712kQGK9uiPTg6ry7WoS3SyXHAuFkgxXu36AsM6bc9+Y69Xe2fO0Ah2D
Lt4w66c5jaojeWr12esyiCoV3/6pI14Tdtnww23zYVvT1P/Jf4uNDGf+EDs432ouk1bwKQcaJYCu
gRwt9RrSSXlwY8DXNKzuyo7ISIJ0eLUVNFYVY4XAyjJjnSzrDOGS1KtCd9MsnhoeM20nK9pjeCMh
H6csa9NaG8H6zgzxFla1S3XHGe0HMOv53m0gGua/zv5ph/SJaEn1e2jH8HpYTfpQ1Qnav4gZHiz6
XD5LrNC1/Bqr9rNFmQbog6LXysbReCRJz0CD6gHNMAnDBUasGvCqiVe6DcTruAAdxCtzi446pOoZ
pof8OutsTerkm3rRkyJfTwa+Aj91HYq3WpSoxJsVaCjVJoCmRoPl1+s2pp82DxCV0MGznF0dV1u4
eEFwaEc7pltB4uQwwMa8Oujd+DlT4ZuHgSLqdYJc4sNKcokJthMYoVlYgq/XTpcPBfqquVTAmgzH
LPf2BBwvssf4N/qgED9Sfwv4A1AsjKAaHjrtt8rSAFmV0/NUDPTnKUlKJTzQfnNy1aH4qfqXIJ1V
BBD5wi7TZdW8zevTSL73f7eqP+pwYygKala8PJ6swbWOmt/TmQ0+awN/WH+O9Ch4Ccv5FFRk+1s3
nj8XVbEdF2I0+ueKe71DNShYomha5N3ZRmNGvF6iV/xTWFK8siRdecNZvJGpvlsyn3IKxazhtsVP
SgopFQavAEHvdE8qhOOnzg3tA1pH9ldlju7lOXyNSAF+nsrIsQ5hY0G6bMJONWzq2aqO8p48x5Fx
Zzr59sO7Mk2VvIHPqmrcWfGr99Umnqip33mmkcfPZn1Vp+BzYxTNc7LINxppCouO2dy26qAM929D
iqLBRQ5z7pxoji4vtoIqIQsVN43mRk9y8AB4lAlYPBnBbaFfKrO9M3oTAZhsysZj1g09N1kmzPz+
n5wsbbeL/NKxgIoOkZhWvS3bzrlIyKT7w73tzsfrBN2ekxvuoHTVywRama1tC336GrNed04eyqII
10UM6B0fwonCp3wKBxg+su2+tZFYOYCaTndgm4aDuSw/K265HVFFeFbSnRojnFJ0zfA8BbW+jQaE
b8U2grg9g4r66S18r2KqChOqoEy9OItpAJ1+SGqbt8hlWLLpezKsb+KTcDOmj9TLaNlpVd+8nTL/
N7hDhjsvCIa7yR9BocupHLi9Kwq6Fm8BH6OqN4/EyNAv2qDayBiqs2ivW3O/rnmNyYp48rfX2bKu
VU+vn2NdQsZl5nxWhzo4fgixG5UnauB9Ca0aJZXOM2/dXonADs4qp3K4jsUvkeJ2oMp6jZSxfY1c
XRJKQWLaagE8IxIka8jZ9ZJoEyjG9l+vJpHsUUNYB0EmqnozPjgQDO7iUUv2Muy9EFtvjA+9Ozub
AQ6KwweHP6Q/Q+otp4/2YrwNy0y7q/M6tZFTYZHRfdancrgP9KAFnJQ5B4+d5SOk9vXGr+fhJEM5
JJ37pJp9fJZRFcfaY2eNuxwBoYdiGXlmEDzSmHmdUsHCcek668afmjnael0Ly4CX/a7R/h1t4XiZ
+YnokP3J9OXCoxkOhybKwClV9RZ4z/BYO2r4TCMAuEr/WQ5GbLcgiCz/Nl1sbgNQdZ4VxF2WIdX6
7iEP9NvK9F4n6D0QBgsdOTHRipbtnbmHNnaJB3ubn/vC+esaT2sg8C4bcbMloOqraRv04XQjw7kt
O8BodrSVoeKmxlNefs2S9PVqsCJVpC9t52SkbQLqpjBI2riLSh9cojH/sjjYQbFeXMQWFRYg4uvY
PBk0ykHOT4C/TJIoGcrBiOwYHE0R7D44rkO0W8xDaNlgBL8amotOzmQESKW4FJtGeOwtgI+7dmjm
A1V4qOvdKHxUI3cTT2X2D6/MNZHkkdjUcINnmU9z/8f5EhFCTrtGXK/wdn1xXtcAFAyXLyB0D6r/
gxXC4ZXUCEZubJp3Lq7S7unMCCASsIY/6jYObuMFY72R6M6OnO0UGuMnObSwpl5Kv4HWvp0+5TZN
HlnsZ0f5TFBMI8lg1ed15FJGaxRr3CTy53jzyqfL/sWbkhJ7N7db5g7Lny5XE+uGWnVAh1NK601S
1rfABeGWAgD7NIbbNFoK/oulUGPv1h7zv8S1BtV+t08rN9pf5wRDkW6mPnhdRxyQGf9/XOd67fF/
/jxdP6tbw4KhrEot41w0+rGPdevU+gbvW2nfG+epYhlevVLjnNpGfDvSAowqoHEW0yDeNUbCK5py
9lrr0UuyTJFIWVuGyoh6xK4KIHxqk2rai1Hc6xUlfKQJaU/zVb2J3Ch5vUuXEzifTWka0w2aGHvU
7yJzS1LDvI2qzAK6zT2/DXjkITHB2JP7u/jJ5Uzuvqza9ub1vcYfoxNZPuWeH0jw4HapexiL1oDr
+G+bujjQv6Mzp9ZXew7zDkK+Swiy5N963SpPMl9MMkHj67PjmwItyjJfHEOfuWdbn5RDnI30cwzl
GaxEdZ41qzz/21AcEjLBam3XM621/3OsrJRGwe+ODSNabT+XiqFs5cwEtLKe5YutTBXE/968/z0O
OVAFVDDJTDfdf+DGkqEOjFfJIwCzy3ucmORQh33wToY7BVqQ+ga0bVlw0ZyA5jPqy6aZgXEeTQMA
c/xsLGY/65Lbib30VoZWRes9HEkKAOa5eNE1kvBkgSAcXYJ5o1/XmHmn+RQ74XNAs9ILh4Sfrcl7
DAoXdobe27EonafGt9FOvQ5pDjn1AYQmR6XxVm8AWdljbJvWGYrw8dMMTYo1Gd0dJGjTJ9/k0EQK
LNhVpO+cvuTmNcZ2cp7d1wkySw6uka5TZSTzRyuJ9w5Qml3pVim5zm46FlpkPJY0Wu27kjyZaVlI
6i02XzHbbVnYzRoijokFNjCz5belPv3ZBZZ2S2rYeITU9FaNQ/Wida0bbYuXiV6xx3ZxTV2rXDR7
vGkNx4sQec6m20TR/1ojTZq1QKebxVauef0waQDXdwwspgTDfif2tPXabYXEx3Fd6vphxC0fMHbS
9YNclyteNC9xTnmsBxAmsLEzlv2kGyn9DVB/+rYUtvSbq1GbZnC3sl+UcDDfREJav8Zcl7g6rrbr
Mqj9xJuZ3yla9+NXUmgvNFQqn9tiso5FZ5Y3bVann5UZzjKAj3/8GjBGCF7UAWkZoQKaVPpkDIi8
hP5PDW1jZ1fZ+6G5DCVYvBJ8HYr3w9zCBp7egrHeDp1lXLIEPNDou9/At2r+baBBl04TDyxfdalM
pGli80Ju17hIdDO2u6Q2hrui/SstLPM2hOLpjk5S/qsqBZ1KOkOLGhIxrKjRj3ekhMQ7LSFyJoe6
oUlq9Xwc21Fr3Nr9H0ia2fRFL3GynIxJInW0Qle38RRA1x4kfUYbNAdj1kLlZqxI2M88R7a9VeXu
X2lqZneggUtSn1GW3TUgoraJ42tbmdS4qbePuo6uOFCwinlBqpeu9WGiA3DRuV+GsEZND17od0jJ
e69eS+3rxxlpgAsNeC/sOotvXRbPG62I/JeuA46k9cX04leRtfHaJn/xHWQHiyLwUFFolI1i0bPb
GXQ0UTbwbjW0mNc+bTOO/XWoCdUDbDXvhlev9NX9b+emaRBtnYEtebt0fxod8BijjjTeFTznYi9s
J5TPQLFP1AzvhqDai20EcjnvVvcyJesLbV8vK5g0dO09Ta/3bq2UN9CnuPuEtt3f9CT+2tBi8Kj2
lf4wZFW6EXue9eYuU4GRewuol/ZnXs20b/5ctbf8ARqUSrLkN7rbmk0TeP49WMD5qVTaR7EHelYd
Ut+0SIxxkahpD50JnKiFZ/Ml+m6E8fhzmAPkCritPfZlO9+gflLdqGYWPLEdBENv5/bP6Lvewn8i
kdCbTY92DC3M65s1fJN0PqHpuIPCIqUHKiVrVC89fGKk1SDdT5OTXkDjOQ95pShbJbB4mr2dBTmp
UrFFb2dX73oWj8WlyyHHigL7MeTt9cR30biXA03s5r0V+6g2ohy4+eCQ4RT7j2WZuSeJvUbA804m
zAJz2qfBE+R++bNWp/HeV4H9Fw2NY7FSllurd9I/2jHezuY0fg9QF9vPdfI+ollKJP81Qnii0jja
ZlGImmig0PCRQ7V5hN0m41ekqOGDL6rioefsLBVOsFUyPJTNiXNVGA/ob1Ai686DM7TbeYtDvF7q
8qNJ68uklDVNIcue5t20ZW1qwONdU1/aRWpX70n4GpVXPk0AE0+Dq+iHcS6Vr2Sw1giDpp9NNkE8
ZMe0ROXUh7WFbx0R6N8pPWt3MOu2T/AoTvdwn98YOR97qxZTcbAmfdhJrBwMNf0dCjvtTkZVF830
VPY38Lk3n9hcbvu5pizpI+YmQrltQx6uMMiOzE07fXH0fCct0NCjsh1GTmUnXc6u7mgb17bVCw2K
2zTUeuU58qdpD+t+YdMpAy2uHEJbVW8VazmANc+4i3AKttbUaSnofmTcG6kULB4JX3ra/9NpHiAC
WdMOS99rNY2P0XK/huzLooaTWmzraVzI/5z9Nj9cJT1ncLeo+1VoBU7Ojdg/qn5KSB4b4106heZm
hoVjJ4HiuC4lZ0HSHOO3pT6EJe6D4mlZEx2hXNHjXZtZu7a1809WmbLRNJP4WOttumv0iJ2mmtI4
36nojJr1j6HMvIPeqzNSBA4K1Itstdhar5+3ozI2j+L4jzZ1mUuHH62p1xiZktbNsO2mUdtJ4fFK
EL2WLd/VMUPUiw7+MHyRquXqXrmj/3m+ljdNA0m6lXO6Kzr70BfdFzfaQX65sfQxvQxT34f7RKHV
08n/MUyWLuN8IEOX9u1RRm+h7XIfk5vZm11WlJHYJeItXuzmIpD0Fi+XlFDvu11BwFQurNVyKErf
3jd9PW+uNjlb+DMveuFBYysxlgsvIf36r/Nad6ApSCKHpAou45A4+6JK3sdcV2whXjtSjfpp95V9
W1XW/fr3kCGsV7RF8we4/ouosq1hYnJzh/v529R1KJ4PNjK+v/tBXW00fVD3TcudTdgFysb4CaC+
fwiAFoNh1TbCQdAEVXY2TXhCJUomOUEP+8JCZf7PSW2TXF5LJVqkofRt5rS7lcmEhhTyzJuktMeL
jAPkcQ79RClRbMoS8z6Qrus9dytnnS1ucsIalUXyb2CvDYiH4j9NKm8nJZ+MT3KY297ZOUMT7K+2
mvY6SohqsMly1WRbjFT7sAiHyYFsNXyrNTnvfPRhcFyEw0I7MRCj/i4B78xdrx2gs822YruuQU4O
3FPjOOsa4rBzzbvoAa+ay6W6t+uBAkoP82wOHx28c/xB6bU/XRevPH4Gpdnx5fP0GxiUoITRYnJt
FvpMhl7QZ+2YD02OwCvikPXjEiAmCZBD7Lw3SegyEbCytU78da3r8r+uNRXtNy+KtVtXDzeObTVP
coi1AsV7ze9edW3aAlIkffbMU6em7VPfZ96nPguXHBVaMkOAvqqvEr2OSVxRi8+112iHdpxPBVuZ
j9HX68kMdVlfbJM5ep9G1pdRV2ovURa+jEnkPI4Dr3tVYoQnGUrrjjc7d3ShNRfp4cliL3iMtTsZ
SFAIMz29jObnaOnxETvR/jHpQU3VFs1g2w7pvJ3W8MuRGRJDB/Lrpa5LLZdySOIiu82H0doifPRr
+vyWNVQ6r84Dl8m8pbKl+vkhUENAFuD0P4VZf1/P6XQnJjmUsDodkb3WIXMkjMwjXPIxcarVTXeJ
4lS31WjGDkrCyG7fyFYikUecnMoBDkd/12qatpFtithkWyJnV9t1xgebLGBS9duobtHtQxpAgQzB
F/aONIxmUedUqylKDAudGO2ur4RhxVTvLUuHIrNHXPCg0D95qJcC6ZyU2YE2g+RQLdXUq3cK9D9G
DQQNJb1oS5+Ss/8Ak5eheEtKjqv3CpMXOD1V2nCd+8GxLrV4k5lvMtqGZLfoIkLT6OtcwtTlazD6
u71mffU7/TuCTPmDOLtW30CSp3+ustp7mvTwKOYwQ4jPGOjDHfXI/joWanPK1TLZidcKGmUfeDF1
tOUCPtrH6wXWJUfnwwUoJr67QOQ27gEqU1CvtLm0ZytMtgxJu8gwswD0TZq+TZP+FgJP99z5U7Rr
rCj6UdHIMevwnyIEZx4GvbAhtSiSL6NSP0oAAEoHsovAeLjORB4w/FFpbII93/yWzpl1QNyFr5UF
a306ZvDDRHzt+gXscj2ILUd4BXrb/Hi1e1E9HCqAkuS5EAf7MFWGioApl7n06aIX9bbw9BRHfJms
LqjLTbfoU8jBLjoSVXJax0Cw2uVwdYttmoNwNw8kgsTxcYl1nbKmUEwWemfotX2+Hoaub277EujS
mz0AjXQ2Roj2dn+f0nLYz827mKKNxmPSej/6YCzu4UrWL7VykAHU0Mg827yOr/YqO4pdLHLWLnOG
pNEvvNtczQGCknDaUWT9ZdF3613tvywaIIjV503kOludzqllTyEbEMt37eM4Jt/FdD182H/QKPwN
0S/wtMtM8GX6IYpHssXL8BrrLKtVYfR93QGJd93P9NWwA+Dk3sVGVpHSyevnJqWBT1VmmlGyyoFH
uHI+Tzad6RDW/IWEnftF4/5JDk/zz3Nc13e6ARAS/SLjmb/5sAmVVv2ptA+i87XMsSr9dY6vKf65
CSKkuZNi2mvDtJ2ygl0xGe3vLffnTQ+Jy0Pd9NB5qAG7rzCbvzcO3A/wRU7btIHL0RmmYkdFJX4A
ejyebHdSjrrTFI+u5lXsfOjDMjzolhfysCkaPo19o3/7MElrawW2VbN4bGt4D9xJd07m4E0ZqhO8
QNIfVDuHxMqNr0k93qeTm/6RGAmdlLy9PcGvWdNjSkSoqMbXeujvJX/2bxFva/zHCJrY3G1OF/DO
7ZIv8FJknwTo0O1VqltframpaQALPwugoghV+3aEY2uFOWSlAdQTNYyDMcJe1cG3eyyNvN8WhYna
9oKEiPNoXVTmtztZdAItKYsKhoLGTmddtNOmbh8jWgK0mNcU1Rk+BWqVn9E2YAeCONk6FJF64Y3V
MJE7gWFled0R+2KqYzU/yxJv64gJQc+tEysaf2bo+21AjzReQfIRnGdbTx6aRUivC8P8jy4EMdV6
3vdpVv1dykZrjbBatd+EgHQ8kHYHu4lpoHrLp0IH0DwUZarhQEZukvzp1WjBg43MpcLWRWZTtKk2
OpwPywM5sHfFOJNem7LsISvhEhVd866KRwBV/3TUtsJeYnEEZNTWGUnv8S1eHEFcmmfdgIf4MpKq
yopGbZ5f8zuD4WSHkQK16N3t/H5Sf2+TF5RCsz/I9KnbyJvmew1805kGdijCXgPyPtrXqQKeT4nd
49R2B0ttnTt78i1nR7okOeQQKYIyQmNe3JGiO3cR/x7oh9CrTGm9O6U6TezyLwNmvTdA/790I0wf
VzvcOHszTcKXf4m3F7seeQXIxgYusgJ6jzSp+ZUuOUkZq25QbygbWwjakbvwSm3cmHbWIhlbGS8N
lZe6JQlJcuA+rLtyIyyb8KxAaaXAdyhD0zb/+6RKMwHn5dOFJFUB/e1yUOCpBF6IfkY7/21bHDES
ZyjCDMCeVHs/wW5cam51jptpegyXQz5a+6YsYHdfRnIA8G9GDS+di8XLOvWho1YsIygd4eMA2Yck
cnB3NcVjnd0NvfqbmORgd15xclW9XWc2UR2e8tr6E4me7g7uT2SMujHpEQctui1E6BY1pqEk374Y
xSORcraGy9gMsj/zVFXByyTjmS2Ttq/mftgI1lIb6L7hvRyPjCVGzuQASxq8Bcn5aoa+N+42Zde9
TqgbJLarWX1IdAcpI6X1HO7Jis5frqv9/VQF7i5OjOlz04fkUS3vUVfBcoVjCXuorSl34pwHVaWh
EqF18brQP90gWu1vxevyqLnYk/M7ncXTZwsu6GfkAIq6rrttUSsP1QC3mEQWFt3Z1ZSrJ1lHr/np
NNYw7cWrN91wq9HvChsmnwgcR/wp1stbWVYiQEJC2KdUTzKKcogo2XJWZ1mNnFUHiX01QaNlozdq
oodnaT3bsDnUv/g0s1LwiKCJQon0ZuCLfDKg0b3Qlc2tuQ7KzxXkGBt1QJmt4I/mk/AJkAtqdmoQ
jzddkAO4WHKqbKe1bRSFFax4DDO9CI0NaIbkwkMJvpbSpNlGMZ1d3MbaNvWzXwJDBxEAv8oOal6h
AryU4JSlBOcvpbmUHJDXj+29mMRpNxDYqJ45HCRCHHYHkZPMF9t1Ec3qwOhm3b3Y1UYZkKRBM4t+
fe1cd1V+U4b+oz8rJtRfQmkVZDpEVhocqbMf/5HxLIdcZfGEjccpWjDJwUY7eCNG1LAIl9M1FOrK
fN91lKWQp9553ktYtNPDNQUwKSZtAX6k3EjiQBxRY44IYTf1jhus8Ukcqd5Q8y60Fwgy0lunKHJu
fJ5+NLPOuy9bdA0yK0JQwZ/nrVo78Us7uMXGmTP/98qt7oeBhPxmnL+XbPj4qxYtHSR99WdiZl+t
Icm/dwr/tfQvT1/YD2S7ME+bx64vSAiYlnZxw3G+mQKnu61Ub0CVV//HlYvRfH9la7myEpb35VSQ
ZynS7xTt31+575KvcZmp2zg3+4c5yg+QmMHGPZvK0Swm5Xdj4HvudYn+DB2Iu4fi3zvT89/fUkfX
jsYQq58SCM22TlOV36yme1lA28z/C2ojKp1z8ruiKepL0DvJTudH/ylIfeVI/3Z8GyVxcxnbeN5b
3lx8dkIfwujQ1H4gpPH6MTQ+huIHwY/OIAn44WNMs/ePjxGZbvHLx6h5sbkYvCdvu5HfczUgX0ER
IvsMFWzxaLTcVpaR6akcwPLlzpTfi4m3rWbnNUZ3lKFMD2ewSjJsjXGdTl+302yXqTQG0GMOKbIz
m9GuN0Lr2S+07JGtFsCE1npGT8B67oMlCYMI0p3Y6iBYUL8L1xUkx88gjLJH23+djiQY9cTIIptg
duq5a83XQ7OcJcDfbaUHXbqM7Kifya2kBonTxQM5D6o9mnpSYancia6DqZFdoAQyn2GDhUNJ/UPM
qIsiFbNEiU6NROXzNJ3LSn3kvcXfRmUJH+Y0mPW5X1hW5KC3fc/7MWTQEfSPp6sDaQSi1bfoaaz3
RevfINfZbQ3yZycp3qUJ3FcwTLiQoYKzFi+c195JCn+ZPiPH60Iva/v+fgUOzEMYbnx/cI9FpNXG
TvTetcWIpoJ7FGF3EYuXM/HqsLht2sVbtWBnuqFFdR2SsIc5ND7rwlK7jCZb/SwUtuJbRlffEqm+
Rf46D4HhNbI0aoNGMmBh/mBN+6SFQ0leAde3QTGOUYlOyPKyKKVyOazRZmvQ5Utp/nrwJmXaTyVv
v0No38SmYgBSiKbvALt2ZeolL1NUl7T6YRdu2iTyYLKo0tXuTgvDmOtP3xf7NV7TzT95fRu4h5F7
GRfGdjm0iU63yNBFpNuwXb3BEpc57QzYQXaLeZqF94HGg6ttBzotJmf85nl+sBuNTL+V6o5TfJrn
qXn5EDU48VJbvE3ZwT8q/Kd1hk3hwo0cc+fmIQXORZh1MJrxsZr4L5WyRq+zZ5Py2mgozmNqqsYz
LDt7hecNmilWd1ZS9muiVKOnGq9zekgT0aJjg+xLDjQ9bO7E26bW7QRtxVMQhKasIeYeadFzmLGG
LGmQBwOPlGSbLCwSFKy68Lmcqgr6HYBKlRGFzwXE/ZC1uNt5hH12Wxk9moa+7xwq0371JmyrZaqY
/m3+EiFOhwa7vYUmDb0DtdOWyz+lWQnMncKszvxTmpWzXLXC+izeeamMi5fqOMEh/OZXr/yaZBg6
+vu5/xYsvzXuasl5uMsjZ9zmtqd8VoLpH2fTqL/ahrezD3FKjJb72NTjsckT4y4cXUh3li8tOIin
qRynZ6tvjbuym1JUDfly1tB9G+xe3tnly+z/HT/EcIHOfTHY6r60HRJEkJjczU2o3016a++QhDc2
Yrs6/m1ILkGvNjLv6jby2d61IQrZHxzasn7KE3fXugYSX4oWPsghK9LP9K86IB7/NskZvG7eFk75
dF+IXqYYy7iBNsV2oUD7NToKAbun9o+r2ZiC6HqFzCler+BYYLcW1jhvqwdhupcZ12BbyZ6DITsp
CiybdC/Fmyob40OLyidacq5+ame1uleXSq8SZt6d2gExWCq9PGmbp4acEzILFbqtS4Q4ssY8afSQ
rZNoL+52DeJmkzb798iRthsl9crf2pJypKVn4V3m9+ULemSrvZ5QKUKQyNxXSV39VvKuqmlF8WTk
PmxF2QTSeLH3y3Q6oILr9ArJ1efA7r4iclHs0N5LngeVdIuciW1YbNNik7P/N3FKQXohV+GaHsdQ
23rGDN3+ckezjnM/td9MPZzuJhXMsliTNNO248AdpQwN9Cv23QwJtocIjwJB3qFuYu0oQhezY9xb
WqE+JdmYfIoa/aeYJcqNXPWYm+b0bYlSPedoZOBhCsV85l0zv9MsbgLU461nsRVhuBtpcnw0LMN6
jhFq3jmgro8SIRPMiXTnIgD7LLZlQm/D3rrmAVw9iADxJXtYu8MX4NL1ye9rfR8uqS8Hu9Va7+0F
26LvS/y/2Yc5RX228jfhGHb3ST64h0Tvi32Rh9kXaAyNG3QpvW3ot9mXIaxpWnYCZ6N4DOPZJylR
Qo8pwZoBn0+fDffiTMp4fkogIQt4dRrQ2dplQaF/1rshehycdrjpE9tVScPZ7W3JwzLdDFrgn0zj
qFlN0/8Uh1JAd3WX6WN7u4Yj24feDCJUoKcqWFjmcrw3o6J7aXf2aA4vqtK0CE6N6UaGQdktDJMK
MrCLF1XSEnEFWllkmI0omAXW8Exl2nt0O/siZv66MBQFgNzLpGZJFxW0DCGYG/E62vTdN6f2kKTs
766PW7Ij6bSJyJCgBfDuMSxP2+vD1x/3S1PvuwDxhaLAgnNG5mV9VstEnRx0BBnS2YTdnT2kNhz6
pcqWdWP7FM3+oe3C4EFMneqidxzWP8Unpuukq+3XSe04V3daN/yU+P/bSVEHWgy2Bz5a17jkSZ3x
wYsDoB5lMxjVj6kO7pSYt83n3G+Lz3ni/6Utb12VU0cbl5fJC3SCxjq0fx2K9xpMxqq5XIdDQseZ
lgbVzlNOvrl0Fo+GO39iFEifcf+vI8PJ882Q2tUTkBB9a2Wh/ujq2nRAVro+QwTX3w4NYjme4zYP
5JeNnQJg4stcIaQxFVX9w63CU6OBt90UwLnhJ0AoNDN+oLwTfrN1R98mlNvWJXtloX108tclhxnA
UjdYr0vSUn4O+O5GbTN8Uwq9h5qRs4kevA06B8O3vOGacjYstn+NK4wZmlgPwtLt2GbhQbTBfNIq
F9uB4qKCOHkvw7qrEQpHkVOUwkQzrMx05/JmF2kxmwQGD+Mk5l3w4ubIBm84MX2ePxukOtaT967/
EqMC+Lnt58g4BJ3R7cLZ8U+R503fHOSsu6EovzZaEV9SGKI3I7oe3yQsihLlBEcwOpumsyn13ruJ
E90/hjQr7mguNvfRUPJ/XaZztzOKFN0PGU+t2UErYpr7EVEhdEHteW+ozhEs00/fmoKT8NYDumof
5OzNfjWJfba0NV4o7sVkLYCRETtP1eAkdjGJ83+0f1if7/i7z/Pr+vI5PUF0vK096NbBo6vtoCm2
yRfy70MPke2kdw9dnsD7Xg0upYs8/lEbjp/swbaT/6k7SEaWCWuMMccIvcQOqjAxd+l/LnW1vC23
To+h9LXHDIXwRQ3BLKzlW9SUW09z04PYRDuhg/n0fkjVjdHr8GLzKDXMQDtRGlVX3NjgpubGatzu
4sAy/yWqjNcHcFy+hq0wsiXMa4vuAmuI/SX5O2xux3+s9muYTC/8gP9im2+/MbMxRoHpoS0tNOmN
ynmMmsh8BO050D/MF71Qz2kLs4VENqbR3ti24cKVqLMpWeLrOYLqMKzhupWYSbHsTd2AptOpsawx
yxVgX7beXUHdreHp4M9naCM+SbQsO3rct4y1OKQ24+3ogFoxfSW7SdHB/KqWlCR8xw8uMoTq71hn
bfSsoEj3nE3Gblp6XJPU0Ol6aoqNDOdZM24gY1ZXbzqGAGHGPL8RrywZIrhxkeGy5JTCySdL5tDr
pF3QXqzAhxZF8f4Pa1+2JKmuLPtFmDELXpOcx5qrq1+wHplnhARff1xBraJW797n2DW7LzIUComs
7kyQIjzcEayIA5PiJqrp2gIwccjBnSmWwqN6giZeEm2pa2SxOJk6NIuGJi6fIuSNHu18DqWQQ9uA
8nmZ3nWNHviMb4zegkphlPr3skGpmqnUQmsxgHaC9QAa8wHsD//pIbz+1Eq86v/wAHIKYXGV8vjL
Ggzn97VMLOjDY89SmBsgcRBScS0b7aRo94dU2xKR/mybx0GqD5L9pgULrFNqxs5pbGQlTLCaIg/W
nBl1kTKZu4SwIUxNLJzZtGBqPiYRWoe8PkzUI9ePiSbKEc5xhFLq1KxuPM9OkB9kj4AGs0dmmi8o
42ovIIllkCxvvA3i23JDgz3T/MuIkFWvBslUlvm1YrkJVlrMzhIn3aCkvt3SdE/vDJxE2+/zbDUJ
Uho7wPuTOzLp3oBNFYifd/QJ5ODxUww94BWN0homcnClbg73ZBK1hgoiwbI9fQSoazdHx3R1AED+
+UQg/YHql/ZAll4voPo0fQ/TZDhQAK4DQe5uang9B/BEYvVXvGjvaZC+ZMjGQvQ9je/pCxZnPco+
/j29K+p6Hbsm6JvLzDskeA8Au+sder8pnhwzLZ8K7JMsmclb1Fj4jjumHThm3O1pEAjpaW+BKCGg
CR/T8bwqQOI6so3nVunVsh4JNGHiJbQGpHcC+w747rMGSeVWyOQ7aHC/uRz6PiAa8Q9FDDVGlufG
V0ykcZo41pq3dlKAZsq1pqfmwVEQfENrxj3S4oaCXnT3yAs7q7Bu860H1gIBGaQvPEsssJ3myGDk
SklKSbkoO5C15if7v/2RM7yYfhvzA0qXJSCsGZAKKvL3RwywZkkdWAkSGsvAp2BhS5FAJsCqWSZ4
hg9DBS4NEd5DxSu8dw1kWbA99ncDZGzvwRGAmL+L0i/h+WfyMMPUuJP82zQ6Thrkfuwq+vBfIRNu
GjiKHbhVS5IvrUFLOk0LzT51h2YwEbzlUO8OBxS9qZMdnksuZPyi/kDd1tTXMVhhnxOcPLBt+U83
elUMDhS0/aL/q1ujViMg84ebOsfMq5Gdbqpxu1tuSqvxAYzKQyYAnIAw2a6fsuwEXbD8VBiavRuB
QrjFogKMvTK8Rx4idN2YTvVmJvFbEov6V5NC7y5jMl5ZEhDoNq5+cb95G7W4fCuaMoU0TsYeRxM/
5lqL8xsEKt7v0hjy811cO0k3yIO1oD/+2lj6O2sMlKbFCZgt4oj5ZIY25Ewr8zcbTVIUHF5kQGLD
9zY5Ym+PEImpjg5SNhDmcexHskXdl17Yw4Mw8DrwHcgOtxO4sBZ/SF8B0tjp2KW2Rns/N69DP0G0
tLLvnFG6R0ttVl1gN7ZGNqZIY0/dDcl2CbTrv42zeDwZLeWZbuyj7DzvZ5XpZx0sJ8sFc43Z4v9z
8S+fKvXHl6RvvtIemXbLtFEeB4jNd6F+ILvwvVtsecA+5NMbjyA7sIR3KQys7LYJsXPbjbZUeTCK
lzqCUgWkIox1gjwjJOfS6WqFnR6Qg+O/ZH1jB3GJYvW2i/Kgm/RoOyWOfdWAuJ0bwzfjs9/Zm6EI
Ed6iAXIRkFsKSvzItmQbUP+31p0kgjAd726DAF1I72RyW5Ud/v2aSkMAshuP2DSOX8CeyyBR6WhH
rrqmuW18yV5rkNecHA/qfbHSjjaKiQW8A4X/xLQSTFj1r3q0tK/qwsvq9wsD/LhZB0EQx0B2sTRy
46Xx+n4d886+CQPaAlmbFEckDMDoEE7+pjahipAaYRnkNch3IiVPV6or7gHtDSAP+rqBpF8qdWPz
333IkZo0BdtJrLyXxegqLr6VZe/juGWd6cg5VPF0Z2rTmWTIstQc79QYnTBprDXxbVGH04+x/20e
+FDAci/try1kGVYgPoofYyv0tqMHjI0AjeHFTP1kw5vOeKk0/q2oJNTME/DgYVf3A3TP1kqqSZr5
zySAb+UFBT0pmDU1/WWScp4EWdV5UlshoAW4iRYO2SlpHC3IJ5EGiDllpyiUIGmnkT5Mx/dLGpoy
HQEUp5iOlkQCrVRllZWGQvDEgPA6tMCSsx+CQUMruvZBs9M6qOou/joW4sYc1HqtBvFt6Lz+F0qm
fsee472w3AIPsyftW8b0DLpPXXzEv2x9yUbL3HS2xx7NtHtNwmg3qfwRNaIafWBrYtSNUz+3kC7O
HHk0KAP1yedjOPbi8Ui9XofifD/6044gQZWETvnQIqI3I4QUfAiULH+3dS4YKEiUmpzJT37MJdQR
rUd+/3U9p8Ue3cv6M/g3UJ6iM229RFgGW38CSzowNypIU9oABVaOC6oyhY5WDU0Koe20WWxT6l8N
7WuDY/cx8fwap2Rdk/g3jNZzV4rCvY2iSFG5m/gIF4A4KVENDYDJLlxZThnvPnljt7xux3y4LM4O
U8TeWf34yQ1C7slGOkULLvBXEMT4l66qHWvVIx5w8K3wtTbN8Dp2OLesAb/fuhYYyGYX1FxNqzQJ
NTxdxmINPBFEDZbnkzTzGmTWG3ow9WS3R25fy7wv1kI500iYIwO30jsABNNudv7j4UerF6ZlgGwR
ZemK7dBV9IiRWaIuky51Ij5chsgojNQGqg/YDDWFNPA++cWDUcVrcnQSA+VBVs2sg2mL2TavYI31
voVMmx2virqA3IRh2HdJNjV7J+nzQ2k5422CECQ04tLmTULukWmR9ssTzd6tTPa1Z4UMaFLhps1e
5AaYR3w+3iwsOU8qdPdCTwS77PeIEbnzpBC4tjs/HTcmFPpWhapUcFWlAjW1bAIErfyLZQsDuBp1
tAfXRgz6K5QegJDx3Q+nJjCXdHUDvDlCPquPyXqViB300SBvjHTODZhheSsy0VxMFwr1nVm4EN8B
BYqetOOx8vV76rnKRFfgLcn33FXlCWoqLUIDpRZlW70G/I6Fbfm+ip/n/drkiKQmhhcmm9LGQVNm
JggJl1sht4RPAwTNnlaTY7oP07S7diBV2HieSDb0i6rUz0pPykcouZln6rWh31/KhoP3D2PU+I0u
Ni4QF5u08t9tqFy9DyvNm3+LqKotL/Vk3ciffoogj+82USyazbKQCLs7C7LFF1oHwWHQb4wsRZAJ
lCq14r8ysuR3J1J25wwQ7+5CsNaTvXMdFhitYZ7aqJTPZhrv+tEz3nJhQMm6bMcduWVIoecGDvbt
NJjH/7bsZGr1yhWg4aJli1CUR4tgga3GrT2qBsNN4Uz9lljIqJsitv6pG6suUZbpbRNultFQICih
l78jvBaeB2gKHbsMfyV17RjR8sr1UIigRlNHcUTGNXCJqqunwB52iqafukgZJJes7rO5G41Cv0S1
9mteCRmPaxqV36gXdY5zHXr9hU3T9NyXXX/ToCNGY7FhxXdt7l9pTAK5eNeOFjgDcEcwajT32GDt
QxCsPCfapAFTNG5prBhM48EFYSDN4w5vH8c+CWisnqLkyS1+1/jm7UQKrDsPy+FRFGUGWq58OLmK
3AmwYWufmnYNLR3wRc0uqKZpLMe5p15a5iYwgImxpe5gAMNdZv6VejSpxAZ9hQDBcKIuLck8fs+y
9GlUtCf50GYPmoralnVs77DBGCB3E9cHidr9K7kgKRNfoUFxWCb0RafvUAgABIVahBpeJN28SFQ0
w8ECdHkFhgkfqezaXaWNDzRzbdvaytScGCJbnb+2+RTe1XkV3qFaMt8nkDda6eTTmCizK2t+pVFq
yHk8ln7k3s1OWYuHS4vvwLxu5oMpSXeyaL9MWu5VqtsYKShs/ax01ii4AobEj3Tz5OAf52MvUIgE
aG3qf3r7y2TMN5whCF73+i7l+bB3US30GMXOzzidih+l7iNzwKrnAnRpf3PIWvbsj1U9O+DFO+zr
EYcutUKOw9IDA4/MKnGhaV8aUX1huWa9mt12CovktW5kc5VJBJy2MvNSxLsMwPEtklHW6zLpvYvd
eopI1jRVp/nNKE0fv5EkrlDeB3mkTw0PAXiLhxEqvxho1buVriDzzq448CSW9Ndk8U0T+5ysqnZh
XkINz7F9yLrm3cbpzPS5K7AVTPqo/1khVqWZtv27QxqrZmP65vQIauTAZ+OkzXE8xPb7aNQtiu3U
9BBiN/P0ydPbZ6Q8hk2aY7ffKiyEq/ARXWvjdcn4lXpMB5vC1GddYIwG8B1qlHvifTSKUC7fOBUQ
U2rqx3zfk+VW98FgmoDCGrEAFMIPqkYlt0Crgh/II/L2HriicBYYmKl/5eKJxkNwu61Ny59ONDFX
E3sqbpnkU5Mn45Gpsoqm98qro66oG7khfqfhcDYmaG2DhQP8jE0lzuRGHpMWVbuegyz2APARDzyn
aJDxHLW5NiDM02qVGLq4MwavvgL7ogHNitSpK+oK389aiZP+M8OKMv8ehIDgMM/tH6zzuhO9nHib
+FfIoO36GG/6oDWjYQsmvXa9bPXUBFfk/YlMAjR9W92zAJJGeLRLXfk1zOsDiHe0X4ZjnCFcOr11
YBYIGOr9b+DN0vYO14c9ykuB2lSTmIO6xVRvDpOMq9sU2uUqG8v4kquq1CwBPFpAEmjufdidzim7
dSGKY2mBS3EhmQEsFLo+GmdgV9XLIw3k+HptqtxGjt8MoeTK9fHSgCHtlf+uhcFfI1NG4MgFK5rf
+NZrB/6vbWoIuSUnsLa+zzHdxn41fthRvhdNmdzzxoofzcICMD7XQV/Vpslj3lXtGU+cNxqc4ri+
gKL6Uko3P1tjlq+hjAuBRdX1Od6AK7qkJtRSPMLUyCgzjDAIdyqhHndDxsH5Dkhcfm+PrLnmwI+u
+sHXv8St1NZVY5YH6mbIWEAdUzxnhjqCAWe7isEM8yVMGwlshe4dWOylJ1SdugG2Qyuedd3LVETx
RddGHwS6gAFASLZfa5UXHSvVVW6dctOjJr4gXglNtKhFMgworDWobOIjdT/cDLUawGLgRiNQwdR+
R2UHGLbq6pvvIqauIuap3gogrbh3lX5ZnVER564/PJCSQAlAKkTgKo+wB6U8eUCTqPoWNe9rkIcG
xTlwEYEjGQ8k/aFHMm0zNagBkVVjPKCU3njIO3/bIkp5I48iSS0gDny5QnQKPLssdacVnjbjgZxt
C4XZ3dgCc4WpNKNVayIc2W7sSkxFULvaVg7OmwlNrUMGOqZVr5hhnCmsT9SFSI317PDuvRvJMdkm
KFVey6Zz93UJwTA6q7v4q/ddJZI1HeRplLp0Wl+c7V6EJwR10hVltXq7B1VwWg7bpPU0gJQLfuxs
yzvpQG3N2bEsBCWXRIaVJpCdUmftKJPdCAzQvNIy4c81ESmCKuE6i7HtMXMA3eJiyO78DG80ObH7
JixhAobgJE3v62IaUheSCHYhgqjPeRqwuOjWqdZn27lfR5PiLE+sw9w3Qrx8m6q80hJV4WZ3o+Q4
H6rJwNvN6+cosQVJnTzmyamIRHbGbue9mbwUYJ8/+3FVD6eiPZGdZvShb4FGVSeqGevKFNh8GkII
BjPUUlqhZq7I5qgB/PdXQQlQ1GahAaErhNGRRgXSLk6Kx8kZnSfZASYzJjfeac4TWSxtOoA+gt91
yjRYerNKa85O5FEiI7FuOyihtVrrYkeFUsmuAYcUTY0hJXtEMZa/oi5KYo3r/3EnZjX8LgHEpUUW
3ue5g0rpqSlOvWoSaaHPx7gAZmgqTnRFw5XNJciJLQnexo85EbnTOHnWUw0+nz8vaVxrh2YDKa1k
Z+dRtibd8EOhqsNqfE/WZquLCwcA/+LkebbOddM6Sbf61YUZPxuCvzdRavMz2VwP/HqOnZ9ocFIe
HGwNiKN9uNCIRAUdKJ3Bq1Zo90uaahpYfNLH5q37qCy3kWYgE6WpqNF6UFQqL+qRK02c4n6eOGe0
/llrWf7fa5H9447LWuY/d6SVzbK0TqjFxuMTD6MmQ+UtIXi9jy6OO+Zz2uOxsoxiO/G5S6NIiMe5
2V5sRxMXaXbhAa+2Y2+mQOyQbb70AFA5pIZxJBs1pVujnlk1KDMASelr3OMEAd6ujo3PGuD3Xqq9
1n1TfS8t79XDF+E7qKDnC+BJ54t/DemhZC+Qyjiq4VLN/D+W+P/uAwkwVHmBv3vjcMc5N9K1V0T0
UMR5vG2hUzuzQ1gMyi51rTvXHn/yi+k9JZNpvf5tUuiZ7cwO8Z+TZFpbr5FlJ2dRoviSF5q8o6ZP
WA6tzGCxTAjE3bmJ2pBnsRJ91RWbZVkbOyPBGdUVxvhpas4DLWyqcF5yMMDVoUsVlFB3UDG9uyaM
jV0WggiWbDYylKu2ZyWoQct6M6Cm/hCyLn8ZtWlXNiZArcquW5m/2EVUvdsZGNsODfB1L06FM+SH
ffH/t71qUL9G2as58aWyV6C8hCbzOCfLGtDWnrnfPi35s3wwm93geDJY8mcCKUxEYRNvuyTFuB29
5ZEtT2Sa7XFQhagoo5zbpIXZObbqp+XWHA+cXdPEY7As04bD56VpYDTyeWlaSAeV8x13zWAyUCHY
uRMCgzkgKde8dt1Aa7sCdQAyvM4jeEKNB9S1PBfKRn6tGUJBEQiSHa0wz6UFPlYRYPdBQZNa9KPB
9nReaTEtazZJtsP7hp1oEDiwh9TJ+XlAGf9aFgw7brWRmXceePHVo43UrDJ54JneV/kIqi7Vpe2K
U0bItYkwO5HN9UBwAFD4jQZnN7Wui1T4drGV5u9lWW30Pi9Lk3wNwaxUdBnOUdgG0bIDGK1pkJr+
Y9mww1FhrLGrkr3mHOoeOzvaz3gRcBDUpf0MdV1vEChEQmpi6dIoatnwe8nOXoRTz4AK4l0op29+
jyNRxPThDEJx7PGoz5SRrqhJwhISsVm7o6khWNbx2lBTqL+sEFYg+LeG9uEP+7zyp5uMuZ+smFeK
LUIcw0Gy6NG0B/0rgxCrHzrJj4KnQ9DK1LtC8Lc/g8YD5YRj5X8zmgs5OFAlDioGTvlG1vWlhI7I
mgbcnQWNqe9Qdm7WbiOSix9HxTWegD1Aaiv54ZpPQ21M3ywUpa+hY1uqbXO4Q4oYsYcOwp14545f
C93uVklmRXdl6dpXGsARALUVakBDid08UGvgXw5N1FHI5siMGNSKjoJAyU48kE30DlB24zA+NIgM
bq1IE7cwj82b0er3ndrUpkglUU/0WrzVwJgPRWCIPEaMmUdEVQ5U1LIUulAX6s7OEeTn8yD5k52a
Eamlo5O4+z/talmwQ2vHyuj3n/yVnW6QTVp8QkHOPPjHdFTvIn+si/njLfU25AZIZHma6ny3LGsC
U39JPRE0WicvrouEjgQm/zaEeF2j0Cx56DIfsN8Kig2y9cvAsI36lXUtyvhEm3/1PKAAhCh/+BnI
k0qX/+Z2uc6ygkE/9AHJoBSnlLwLat8KfyN1Bhh3nn2XyU/U6DXPNufjJsaj8dzoZXUykF3dTp6N
TSXIB1ZR4fU/LDMKtCkvfoOD+4U7o/3qaxLBfUTer66m64fKRuk+w5nsPi29IRC9bnwd7eEgXCP/
rbPpyEe/+QrQJgS6wH7IeLeKxTA96maZ7kK7yY4N67Kb7cXR2vAH8RVI+t1YZ/kvfYy/8DwdXwYh
R5w+jfLsG9w+45ddbdjAqlfGEQ5UrlY/HRLmxaemTZygjlIOCmynOyWeMT32nfEIng7nKzSaoeYU
2v0Z+mH1A2javpMdfwyiMkMjLiVo6+7bLgaQOvHWmo/iOhBgRletKJNLY8Q47FvW8L11Nm6alD8A
roFMlnIwO3fcoYYy3qRmVt6h+KW8q0IUeCHgUCNe7xR3BrTXvFVd4BNP+Y1MqOHSkJkWvhWvpFbt
I61Pt0KBPvBfrd2bXp6sEDYWR0u99+aBENUCU1jdUS92w+pSmPFlmZRXeOuPcQISz4+FSiSM1/gx
pVuNICLYUL8vTD4sNrpV4bU/iOxtUnycdcbHU1+sSkdRvs3Eb3NLPtR86tcymk4dsK7c8I6QsFk5
Llg8qty6zpiFCdIYCA6kW8I4RKXZXVCg8UKDZHJj42Jaw7t/B4Q70mSRc9JazwmIjsKu2i9VYhsP
JoJm57/Yh6b8bE/N/ouTd+/+DQBAAbFX4HvzxQ9T80FGqKaaI1llOHTv/K5IgpyZC25QwiRQqVoB
/oW+7cE9Edp3+IepngdIMu17lHBv+9Eyvkx48Eacxd/xCgN9Spdp55E70w0q1R6IMlCQrGYip1s9
SzWzqxAYitx6nkkOTogiMJppAVFx4ylEx9k/M+meOgNEkWY6sad/6QA+Igfs9FB7EW2KqLUfgBBP
t/jP8M8iS8A3DPHqvdVZNfICsQW1cK5Dj9oCvaplZj8gXbQdazZFqEmMN+DoMn6kNioLgZhNX5xJ
F2vfFOatEpG2G6ahP7pNP56RZ4f4OKuahwaPeZTnDeUbthFPYQZw7yp+mHgLxrCa1UpVxH7rNL0M
/vbZJm79x2eLav3TZ0s0DSK7qvaLSrdi2RVBZ8X9cS7OUl2g5vsjlX11pvaAOpLuUIssEytEVkEh
R+E6r2XNxkrAGDAbXaRtN56MtRXS2CVOrT3bSoiZBbEM8a9Oxq5K8I6OnPOkVLykakqus20XQeyc
1XJnSVYeNUBCLsLl8kJX1PC0AkNZ6LrrZaBpwu9Jp4eromVya6WRdfBYHT94oyppG0H1C+TJGSWe
9St5jLZlIr9pPaP6RwTQY4+OEo8Sa0nrf4rxz5fkNMGJUgAsTZytkDGO/WCjGxHcdZiHGpQw3zQK
VtxZXb8yeiADB8CCnlwHEGk7m76QW6iD5tSpa0TgBpw1kqTvr71yGyLU8qnpf3OT+OXvSkARIWPF
+HNbFDuUciOvh1/e1nTiaVeorsjrIIVuyGtWNvoxM13IjmuT/qY78teY+t4dEs3yBjZtVKwrf8vw
3aDjDJkrtWzByx35jyl7X7ZC3Hg/FahsB7U2GHa3HjBjAbKLyYGOttSt9TQ9zAdfNYqKjeRTF7HM
5JA2OjLRDapLPQKuRokzrAxjcDZ+6etnh9CueEkM7hblGXfvd4Q6zSnqEafJJ7M/o8gE9BIFiKrP
EOgMzW1Uo6i8YlJsaZwajSXfUrc2d7I0OWpY0CRlNFyqrqlQyp87YJDxXLkiY1J17z6Wy3lQdx2y
v8qbBjiLJPgvobSQ1UjeQmudX7gIASaEvlTQV5BoFBnQ/Ejd4xI7r34Lxrd+5SE0KVdkbNUIXXlA
yhyqht0We22YoP6YR7m1NmoADSV2Bg5e46eOfmj4CcWXPrPxm6PL2HusrTyFwhni5tQgR5ULhHT/
6ffgFyrB60+WTzOpP2WJAc3ygNZa5kBICKF41ZgFsza2zN38CnqwfquDC/xaG6F10fmzoeBe1JCZ
rqZYWIGbjuUmwU6F4QwSeucpKgJyycg2+mUL/Z7Y3iwrtIn+jNNJDJo+j5crDapkR181dBVlTl+C
ScGFEec5f0PWfmptwHeVl8NsKJ134558yGQ71T+zacmlTz7UrarCsYNlxDVYtTZcCEq2AgkjUSbv
TYpoZIt6efRz6TUgHIp+zbacRsjdaVm1HQrtN0UgPwUpsySByk8M8vQeaPYzzo6fo5l/BDdpsudE
z1qivQAFbV1MDfyAwopHKMWP6aUZ8xLcS1y7RxGaGTR9bCLGk0crMEaWP2WUbQBSLIH9SCBc44Tx
L54236vI7b+0I/L2mhvrD9jweOCe7HT8P1bZAS+tASw4Lar5WbZx8XLF78Ep8W+RivE8X2oW145G
iz1VmTWoJFIj1LgCyKwRtHgSp8E+MVG0BzqMNwAv7yHW2T56U+2fUSzYBmTXOMgXqzZublloTXe+
I7F/URNicAUgY1Q5Jxv1xU9eBTldoZfPUTW1KwlGvjM1o9CKs66axUZdLngXOLm5rSYAwkXZXTo3
qp59oGAfOi8MdLONgWtZt26ZPzuyr54ReQW8seYP5BhV+RUoKe9GvTZtf8qyGedFoFcHWtU8xu9Q
rVmpAy0eROJA3XxypjWwQPaOur1XIz2IAPeWumMSdjiNtd7aUjcFV2hyQHbDCmgUmXjt2FSgt6BR
zx2SS99jh0qjujTbG0IG9zSIrWuyqp1R3xeaZk1gW85aFGS0xx6bA4SSiiy84LsVXuhKE/UX8GWL
vWlUzrQym3BAAH4EE7xR4GBYQJlZXVETQRXgGCZolu7f/JZpNINcaNrS/X9farnlH0v98QmWe/zh
RwOsE/wwGI9hDJFlDSoh1YoulwbEH866smq5glBCfloGWAJK+qYq/plC/WXYUysuXbr68wZ5j4yk
wcBy+L8vEzcfH4zuQp9kNi53JaPbNna1cm3jfuIJzm7qQyxTqDu70CVNqev0FcqbzUGzkuquhzSk
g1TQuVSMndTUowMUiBbWwWha7zZBV2m21SBqdBnVLwDYaN5tW56hVuJjLs2oUqDlJDMvi33SUbs9
5XgS0V2XgRH0OsIV2bX0YuzMeTy4m6xO/GC+48fCiFKhcBsc3oLunfMSp+TGSNfzUjQ55m85E/Ft
XirnRr2JE62ZXXzNv1ogIdqBYYIfXa7z43zF8uH96i82cpGezXL8sDGPmvLjarG5apllVRpYbA1Y
QoPUxi8e9G7+Qz0wcFPFYFKnbuhk/gM3IaEtMvMWK48G8mr7uHeGgAYb2/MfKsRbikbol3mS4FAK
RBEPIl+AiJa8K2+eZV1Bk9L8rCfnqrl6/dPm7BozXJSweGHanVmSg5vJ18MDa+UzAdIJhh4pLDoi
AbN9MZEH2YtmuqHKfKWPOBDkTnoHAj37Pk1SdsUDaUM9arQJbM651f8cxihDpq8HIq/2my7w3BAs
BqyITm1uq/N84771H1dZarzb6GrIbfctjsd8pVcFe5tHo51u+I8Z59m94zjZPXiv3XPXTycyQRwi
u+8BxL+FeJZBNU9GAbkNw30MMqY78qKmb7t9ZlXiQj2ZpNl9W1avFSvBpKFWJpPswFnhamZ0WGxD
ZbWBl+rZjlxoIOcFii4qFPGQjdaMG8iJRr2drZe7Roxbu0yCgXpZL7Jy88AMCbyW4eEDp9XknWy3
v6dp9CcBF9FAqbT+tLrRgIY3nT/C8idkOFEKsH9dF1MZtnfSZ/F5+WSchcnKAE0ialLxD0a+nduG
K01z2ae/qjFDwEhN0FWRCzX+BA6QzuiM+a+iRdngQ3SvKHiw3FbvS2+vNcCtL3/p0A7aUffEl+Uf
DgFS8P7z/LB8Olk6/q2K3mit+f/Ql7WKuo63uTvV9hEMG0IV04gDMyGSoFWF/JZ2/ZOZF9lTCsnG
I9N1IHSVHXp2llb11wn7cIA/vW7bg8ro4BW1/cxBdEdOumsaQe/q7SWxHG2tOVWx4hDgexyk8SL6
sbwI1XNrf9oCKwLm5MY3HltXtnceSK96LzMeyTQYoPaKiig5kU0OUb0vkkoP5gmOGT1KYxtyboCJ
ExA97KuH9ECLgxM3OyIqYqyoSxN8fFk015D3ZBomhBJzObQ7WhzVJsU5tcpfNEgfV0uME1K40W2+
e28JoM0Sd0OLeSwTV92ur+RPjZ+m36qMGWfqSWwPdyEzB9CJ4A+aNBndA6mypkEyVZDIXNltKI/U
zaba2rMEwTpyoY8gUBmnT49k0Bg0Xvxm0vf0AUDroR8jLnGUxJlKJK96Yg33k834XT2Jn6Hw/S+Q
dh83UAQc95FEN+baGqRbwGimvn+u2wIKfKig/gKeQhuUuEV/qocE0DXzfjYPUODjTQO+EMRogvcT
NyjU9jNOb8HmZ0h9nIayXn0C6llpBzFxw3rQ8LHrKHyl/HWkl995x6unGkm2Pe8g8YMorf+kHCi1
jT3gd7v7qiHI+T11AIDMhP07s/Jbn4/mG0/7EXqgZnnvWsmw8xpTHsPGzRCnyHSwBtryKRuhjFtC
oPOHmg6NUvt3gumsQDAYX9FwG1o5vhq5jpIEVUeeeBqYLYwMxWd5LF+gUQEuZ9gXN6Gqz3OfIY2I
gNrs5qL2ntxQHfG+2qjcltWS9EdIRAeQPB5B843yDm1VjD8LFgNd6puvkB1uAEo0in0n++ylGewz
q434O+p58qAGPPrKmalfKmNEas0ak+8fM0UOMQqaWbkRYNuWpa+1NEWCKCrzF7oqIzebr8RfbH/z
i3RDx3Ozzj/l2TTXGk9gBtt/yurNOTZnfNScyT1Qem0eZciSbRytQZnJR46OnGmVvOn2ZJdpvion
JHav9VDXOxf0A69mUc98Vm7uGZvM8toDUEgQ582rmc8Ke2nY0x4E2qavvSh/D3EyVKkBpuCMFXiU
zVqYG4WdD2LXBw92E2f/pS+ClK/ChIcnP4PsCKAyWXUtJgcJF0OsaQB5wuqaQEPQWqeTXANDFZ4W
t3B04u0Y5SyQNqo5BYAaJ14Mw1MszHIDljK5nbsTiNhst8VHMtnwxIUxgcA1P9MgNYKBMAxFXffU
o9VkZryvZhvifbXI0qLtwMseES/PzFbEmQX5obPwjPZKvU7Pu33qF21AXWoQ5AUxZ9Rd7cYHYFN5
dCAQC2wlJUK2v6wxe6gJ/17jb3exGmi/1gO4J+PRrh+1zPgfwr6sSU5cW/ev7NjPhzgCBIgb99yH
THIeKmtyufxClO02YhLz+Ovvp5XVO8t2n26Hg0ATZJEJSGt9w4G0GUK4k25TcK1Wo74p4NEX61j0
cFfBtPuRD/OBwfx1hYejd5BNJJetmPmxSQv7E4Nc+lW2rlPFHiqUZRABNfeZuoVZxY8mizbCKnqQ
6t2vdMc0DYwrKsQs7lvG2kMb9SJgURp/7fJTUdn+lz6F7OrczvGe5Zl61AOpvU4LeOhYgAvZceru
0gzHcRvL/R4h4CNlO3xFtnRY9tyXl1SYJsxcZ6iM2sUME+X0va8DR5YOdowqMJE87aHQC+0PzoKR
9mwsVQfVCYQLsHdt1Xu2fHPaES7uAjQhvYEoZhdtGgB6N07LkZTt8CRqMY2Avr83b3w8Z+4rD6l1
rZd2/TJkOwWNi6ArfZeZ7JN7OMtpD66L4zPnSwatXZgpDl+seWTLLk0GeOlFw7Z1e2PLkOm8G0AJ
XyIvN79W43gkDW1fQb0zLoYvrMpgBwn+hTEk+ZMC9R7UbexFdQnbUDySn4yke6+7tdKeYqxZDaqG
MhDHgxIUjXxPHzl0s+zoVvXb9RPrP8UtIfZFPXLZbeFYkDz7eXksCsN/SiD4tMcTRd+Fw/RF12cM
bwtLSr53PUil/Fw/I5GxKMym2uLxN54w4R9Ps+MO8IfmxSa1ynhRsREmBNTiyXhetJUjN8UwwdfM
gA+C8HVQSxdvdV6aTVtg2+r7Xm8aCOsje4E6KlLDra5ovGZdhVa/JJQb4d2wBr73uBvuCN92qze8
ZN4wYIcXGcm03pytfLu+R26tWakOT4/IMK07lTrGKtZ7kTu971HdX7UCWAr5HGAlNwl+PXuB1MG6
mb3yua7VdxtRxu9x1awRiBu+mHmYBsBPTedOCET2zKJZq8xzl5aajUUocvMoSBGBAsVUdhCRwzwn
2lMVbTwdRaY9pCng5VrOMKIFeHWdeB3YyppwRyAuqoMAAPxvbPeEQE5x9vXjV3XWqzW3bJtwB4/k
0hjTHWcG3hJVCg/0vok4zHTM5HuIu0JYrvNW+jIJTMfJz37KxEHORbMaO9WB6w2+ONw8v/Mm/zEV
ffskZNxuwrDId1HuwClNH4x6zDYc1+PGeUNoPwlCb1aBx8S0hYQgYdRp4ytVrULPsVZUHEDee3Df
O3Db2bh5Drj41D7OKgS1P43zHXIaIBjC4eEeziDvdZV3MsJkp6S7+ivPitDGq1Y3zjoV7ynJAkAW
B+MR0TVchSGOyoC4/ylSV1vkei28wuDyBCHF+l4iGHOtoyI1AN3ebu2l4UEAoee99QwaeL/nVqm1
qQXChzWsIW5FFwKKuK72KbEjIKSF6y9TrTAOq9ZPblNHj57TZsd+SsMlKXq7f9Z3hZ0dC1vbMyEC
v4KWbwZTwnKB29b8Cr2NDph/K7t4nTtB6wVfRObE/SMTNQSH9KN2ku99ewlFY9vq5IM0IV7dhUhk
YW04f+EMzjxjN73ALua9noAY0Mi81lP/WSXhKjJmcAzaNt3yIZZrJDmQ1xMznovIlUPdBqSQNMu2
Zpq3n6mHbGO+SWDOt8BkK19epedbg42bvyyT8DzyZWDJOMLfWi6k4aTbwP2MLmlXfyxSKyL+w46u
fxUPv7X+MvbWudeHqoTRbeZo3g8Tkq6wQq8OIyIAa1Wb9qMCJAw2x2r+XoR35TiEf9hz9cN2hHju
MhMry2gMj0CB19cxXV4aKzWBqUT3G5t4vUkMWSD2pOdAnZ7wDHqT+bO9ZOztxpm+8apLiEns8grm
PhzM68HNGxgUT907E/vWD54MmJv3+TNnDcPvdKihTZPb68wBuDhOq/IEErxaAfZUfao98xtRGw33
Gx5b6ffbGBbPMjBC57Vz8WUSaw0I42p9K/rNWK1hjyzXmRdFR2cC9coZXwj9XhQ9rOlkOJ0FF8PR
6rCQiavQfGvSawd7fGSjuUC2oAJCBLdEgRkmwsK8PJINTa6Lji5Sq92D20mtWCtaz9T6V2NTVyJz
kSsIqBrqjGkC5pUwoLWqURyqjmGqqeuH2oVgwNS+Vp0o7B9d6okH+NEGULiN8nsZaQJDFx+h1O3w
bwoc4gCyGvzOKOH6Nxle+hxlRb2Ck9R8AuUr27tl6m7msrAvdlI6y95x5WtvqYc8K/gPEPuBb/S7
77L6c7gnO8A3+tSCkD/eFdBH8BGK8fOj0/Yh0APjJ7r9qd7iyt14ZX11H/InK7+A231QCsZIN0Oi
vJTtxukkxHBnGBLdGsySw/DDuEDBBkpUJVD7CK4sKiceDlRsp+K9SNRDvB0+tk4/F6k1YaCH/a9j
ixkYnUrlAaRtj07jqZ2vJ1hAI8KRTVS5PFGZNrpLWMxql6RefDQx+SQ9g6Qb/gidQl7cYeQPbE7P
JIZgq8HeADaarKnXlM9/gKUXXTC3vfaiamuy0WvM0EvPXP9zLOhXXHuppnTXnWjsFSKUAAiPNXuJ
bWjD4b4O75VsoMeNh/8JHBnkoMJeIugy2KcZUHGYIzb2Q1s07bIw1fg58e233vfSP6yqxXCdh3Ky
Ckslln53fRitjpHDYMgW4Z6OGmijDBPSJL0Zn0LTeMuMkF8nlH1q5scikW80TaMFggDLdSHsPt3T
ZM3n+A2CDF+uSM2LdL26McxORo1XhVb+ovp27EDt0PV8EMtbV6qHTWeGF4NfLSDYO29AmslfPNiL
K1PIr3kIGrQHLbZzksnhLECgBtSglV8TWAM4DNoblheHm59HpmY8X1RuvyjMbE6QYFInzHrVCSuQ
ZOuMxidhx/HBTuJ1ZOXVY5Yl/cVNPQBaBjiDjoi5LOuQsS21Gr3THqNIfLm2ssn93oD8ccDkCKsW
lxuwvESEjPrSBsJ1a2dQxh2V4sp3g3//67//3//9Nv6f6I/iAhhpVKh/qS6/FLFqm//5t8v+/a/y
Wr37/j//5r6wheNwaFg4PtRHXFeg/dvbA5Lg6G3+l2yhNwY3IuuRN0Xz2FoBDAjy74kKI3DTogqh
W59vbV+rKoBJ/9CmE2i4Xed9R+oc6XP1rTeC6zo2GmR6AGNlk9IMa3CcfguomZOd3VnmG0G6crBL
5Qs5VfHm6jKYxu1PZfCIzxJAmNs0I0mdJEA2JodBCJSJaBOl4cc66lzlWcDwG9/DnhjoWb1xVD6e
bL0Zk7ZeF3joQZHpz9as7j5DTD/fOj3DjN3J3Rp4JNFfu9BY6kwHgJsCW/z9pefW75fedbmLX5bj
IAft8p8vPeTxCmNoPPexHeJpiyRwBNSUOa9yblSvdYqkiZ5ODDN40JXg9YV6uOA8garNABP76161
Co19LsWH4wxMy2zYYwezYmPvOI18zeLaChI7HU4eLDEPVQmdjAm5qU8zRJ9xed3vuiv0p4Hx1l1Z
CKeRKJuOdJuZ9XTXycTec27hmQtKg/cPv0vf/vXicIaoL64OBzTEdVzn54sziLQSgM6rx+sk3S0d
8PIL/gkZiuIejrL9Paj6z/Q4jBtlrOmRR0XdC3AtdT+V8Cq2pP+GGHC3cp1cQTUNDyapGpg1OE77
2erqk6fniHgpPqiEFS+OUcIyqBzQdSr4ofEu0ijqC4D2ayTsncdCq+lX0LaF3EEaHqgOkmHppi2h
/0itNKCOx7WjdfkRNYNrbR1z8PbsfIngVLKbPQXV/lCB8jiG0Mywh7ReNiFYhLJ9hHe98/hLX25e
GtfaCTh3/DK1J4c5q3P8vW4k+7m5j8BOGhD0wPSXHU0e/1EPfv7U6g0ihWXtJBAAQyGP3X7Rg3q4
z/1SPVmdWa8Ncy5W1EqjhyG7ji4g3nt3jTfy0mIri7fpB3H5vvX0U9ls19RQWUz+wy+C+z/9IhzG
hIn/DhyzPdCQPVvfTh+eVHiyWBOkZKJHB68o2Mex8TyYkFcmnmFcfTL9xnqjSRg3+vEYOeF4NqSP
KZpRwwoySU/kKnt1iSXz2Ks9LO3WflmWi1a7vcUAAcJ7p0pgLpNWBxpEDVT8X+uuB4tYGm6aRgBl
M9ki23rDbB4YF+aB9viY2tVCxRPQVkgUsS0Xye7W/FufawWvu80/PHt+fuzriwkBKJczV/gWhOh8
9+eLmcqamVnOwgdvbCakYnN/YYK/cLFiwwfoOzdXfear14I5K5rrUo+6lmDpDXyAwi2EZ5FGLAW4
x325bZBn0M/ZWj9dP2xAMjr1Hczb0IGq4fGBoJMpEU6LZrWsUxPyrhbL700/jRcUbKEGlhvvDcjO
xIgSQNbd4J1aJmUJLZvQz+5d4Fz+/qr43m8/MZt7zPFMC5K7jNu/XBXMqHik2sx9YLDLPdnaMAPS
JikgbNrlljRRIzdJgrG8j905Cz5ILxcwNCC5ZKqDfh6IsQJS8iStHHoTcHCj2wZNnRjQ4s6bJUEB
CwfyHLBCjg6ORgwm0cbrSu/l1qtxgU7zGKwbBx0aKsMEohixEW2p2Om6QYChJCf7tzrqV+pQ07Wz
7kd1UyMw1ebGa63lvRdeNPNHPIbhK2JFCZS63GpHLXEFj62whg0XtX7o7fOmgUEu94+ys/RPYPqC
n1O5Tqxm3ioHQBVdz4rRxTMCQUWopmDFD8F+ATC+IxZ944+PliaQlCAiI3WLlZIu6bZhgoNS1iIs
B4swGSnIOw9muIO5d3nu2hgy83MbHkTufc5U1z5QVYFXV5Ahh7GmIjWYGShUzHz7+9+I5fx26/jw
2/BNmAv4DscqXLd/eA5NPsPrbrKrBylNHXVWL0lTx1/VANBhOLrsgsxPDHgeAMDQ15NfSyhiIL8f
vpZIK63hmwqVDM+Nn34e6dc9wwJmOvq5EYPjCi0Wd0hqxKQgV0tFEc8rWXbzYy89qIpEah1rR7yy
MIoTZGIBNdVFrDDarfC0yo0u5jXERyvhjFsqgmj0fkgqwgp5FQNqthI2fuXECIpDq1nFs9t+oF6D
LY6ZUV1fiUMIVM27jIPqdqVeOzmEJOAEZl6p13CbK+5C2/lAvS6jsVl1Q95dT0HnmUDMAe7bSr1X
y/K6e9fyo7u0B/91BInn1e4sOIUzlh+BUPCezKjahbI0X6Eq0q7xTA031C1JoH9eItc1tAJ4px4r
CKp3eft2O6wdzYgA6+F02LIrIoTiy2PT8Rm4UVg3TlUvn6C5zoHPQbSu9prd1CAjAFqBt4T6Rfwd
0ye1yOcqfE772QpCY8zuFLCh267orR0dyWmRAbwdaWB59OCXI8jJ8Mnqw3FpwTQOwWlwk4XeUL1T
t9Oqcexuabrzex01UL8Ro2zG7OsxRLyBiVVzJyJEUBTv8i8QgN+TM2SbtAdnnP1XgBjdZeJNEvwJ
2Kd6bW1uxxgBe9OybXwCkX8RcbNvQvUMMkN6x/A4vJ+wMILnBQyunaJ/Qp4rgp1dVDwV+dzAJqDs
N1R0q6zbNT2A41SECbN9aRq2Tjq7uEeE3QwKlnkPVlVkd6zyNuY0eg9UNcZhG4RWOK9tXWfxqoFz
x7V7OGTqbJVqR8FamAZB3TBzdxQwkpQh03Xt6AEb3TMQwjFZEpBuezWUeR/XDoJ6RbOzw7r60Vvp
m53MApzXJlximc4vlWk3G541BvBAM+QawOJcl3FXPPzVcbJ0N+ZltUHAol9VPSzxVFw+lJqNAhgk
XJI1EUUZBUwbm0zhlkIdbRwYB1Bfd8ZTSsQVcvLj9FkURTBPxfScpCBoiMo1kWvBih2zWw6CRoEX
qRY3dLIyALFo3A91WyMDN/RDemqSolo2JvPvoU8qN7YoYzjOFNMxtRCdByTRe3QtJArcQoqv4FSt
sjziP6LOP/QtMjI0HHAA/55HMt4A0DSv//5JaP/6tsSsgTOb4cXgmqaJZ8rPD0KEoarWGo0ehvEm
QqxDiPQSUQYgN3XxZWduIRWGiAjV9fCOkm3/NLduBcMbqOS7XmneJ73CfGCo8m8FfpUAl/GXWw9g
+CMkqsN462mJFdJZ6SCyivVP769IVKXTBra0BwtHGOMuo6bJr/MIG+jjZcen9NzJ1rpQA0MG5PL3
l8H8dV6qL4PDMG/Q/1yXVtgf3gfeOALnLVh3fse0e75mkuKWZ3A+hogXwgC2NUMv83bTZ5Ed8NGu
fn0Y0IgyA8if7n5ZQs8OmbJk+fcfmZu/zHM8U5hC4JsTeHjw31aeYJqaMBqMk/N1Qj+HXg0l9Cj+
gphwpoPyUNtJN5Ufss2f1fSOr01AqX6vjqDbeK1mdhd/gdXGrXeTtF7gxJWCRtOKwpy558fPlgMt
lyJbTbKBcDBSHoFKTflgRNX7HowQeDB0oHmoyOTBpPdu/RQs8v5hOU7rh1skxME7HctgjoWF7fqc
ofzzz3mY5jGuZyfdTiGoXs7ShilLP8Nq28NEEwEk72GYBxjqasLJ0KUXgN7qT7ceocFn5IescTFE
IVwbLVAZ4nGElZOEwHSGdw5YoIV8dFhe7QfdSkXaREgET+4YHSVn8Kr6z3g1OCl4wqb5lQ2Hv/8N
WDq68POfi5tXeFAJ4ZbngZP1858LqkU+IZMVba8cLrtcXiMyiO37JytSSFxCQ6XWm3SOGuiAo76f
FDhtEKhepC5UHKOuhzAf8xC2jix7M0HLWWK9AOruh/KtnThhov6HXzO+JFtHAz78MQ6z8Jf4vm0h
wsOF+DWKxeDqW3ixbDZZl/J9B7vwJZBCQLANTvQ5zn1I4AF4LrwaTEk+xguqBwLIW0OLEQnoWMnP
PisymB057tlEzuE5R16UuqnCUYdIIuxCxcKBLHWTDAyijjFmy2Nb7pEx+wqwVfIjL8+YNOKNpCIb
GalQvGqp4SUig90DD7N2nbOqOrZZ7+2RRB42bc3nC7jZUYBHufWij9O3Yfxjnt+PYxlQenSRTCzL
sxlJvECgINmfAbQ/iSgt9hbublOHhzooUEXdaTaea+hunKkXVVNx6qp5C/bzG9VTFTXSZuqrMDAx
7V9ez0CVjT5kY479olMq2lDdh5MJr910U9IcPtTlvcqPLasCZ6jgN0lD6FQOyF8bK6vzj3XUx3Dq
Qnug9QhY/P6pYUWNNaFg/gYzrWoXMaggZmCOwcXRBD9TZCoA289yjklpIVyfmiFk8jqjP1C5EEW0
bCMzxux2WmVh48JVbU6nJQSU8UZx2/zR66R3mnl453KJkq7qstBcNC1z4BXi5MjfRPxg8PzHrcfg
sB8QwfbwaOcp5osYiUSct2s92CzTMXx9IAinQ7Sgc07Ug2dVukVsHAFo3Uh1dspXCF3Jy/VMuT+t
82mag+sxYsx4kzm58+pN3KRQitPjrEaolemb3up6hCKs7m34W94O6plzHIDoWW7oqHwuw3OcRXvh
MKdYgg4IR4oynLYZu56njUJ+hHXLC3Wn44xI6y9aCGnuqRhKwTVrB7hO/RFoU0XQ08hc60ijIhEZ
27rEd0KfiupsC3QE5LrP1D/mMcQ5QlMGdG2mMfxiF018FNCGwzOmX1uS8wcIPfIHe4YUFvwk/FXr
OlItRyNdwLElv6cuwBjYoLDBjTS2rGJlJbzd+D3UhJvsLRuybD3OPN5xwyo/ZXOICYiXvQEB2QRu
W1gHuI6OD0bffzWrMH0DLgpTCdWaZxH56R1mp+6CGpQ7/ugrz7iPwyI9zk2bBXQCRMYPQsMZi346
Q6oPMvYjvgo6SRY+FaVvQ311zDZZOfibhhvlZ1hvLydWh2sra0At9ZHGMdrDkFTIPXQIBi7xdEl2
ZuoxcKxxyRB5ZItyjFm1DPEQC81I3VOr6cZ94GLlv6GiNHzgmWC8ej1Ujd9whRjNWfgde4QhRrwO
LQTyqFipmt2B0ri99m1H8LNhFVCsw8b+RkfzSs/YwGTXWWIVbj5axsgfcvtAbdcaBSZEDsTb9aMK
o1V7rFlgtaI/uZ1hfQUREdCGGrw0EY99/8w6JpogWbehz9EVjB9trt4/8+CKO8CJ1fUz65/DGtoG
xYrOmjlAsM+eh0y6PoHe0OdGvHm4fq6/+8w0aGyM3z5zlNYQ7Efe7a5V43owUmfT1f6uRG4OHLSu
BLDD6DG1oN0p62rAVpETKWPP2frUIowCbEWVwdbt2rMFqSNxRATXNo0L0ccYgKheh7F4SW0JI2mq
Y5AXlUfavdaWvcUWgNqFykgDGeMFYKePSVOBz1FD5Q1TkOwRvMvsscrhSDn499QBoAF7xUClWlGx
ZKn1gMHUkYbAAUwEgxzUmuoagWRxFy9hhTrtij5bvg/DcRvZApfTVdDdtvrskUVOezeZ7ubWI6+m
Dn9mV2zpWN3c+idcEdUvq7I8UD8aWkcj7NjY2OyoTo1sOE48eZ2rudsJu8oCRHaTDW9HZ89SlZ+i
scZMfQxCVe5EWsDeiql8kcly+kPO60x5zY8pm79hBW19EgWSC0kdKmDCIXw3NxwLS6uN7scQOjKq
t/IvlimQK8YgAGax0mmtt8SxIcTfzvkDnXmcCmefJKO7gzTgphQu5IWs2Tu0ifzDHqwKaVID4pau
cE4x3hprXkYm2HSwzJ7Syl+yEJgHo1lVHMIcGVAWbyJiZ0ho6/QnojZixEVOABSQsVV8N7roWwVn
18/uyNIlH6bwsYE+ZQAbBgbax/x+brD4y/0v5427SNyDDwHanJTDJ6CEQXA2gSj46Xyw6Aafr2jK
tT+VUDCH+vm6hgZIEGaw0FG9iQn31JtvIOYtwt5qXv0GVHsJ1bgtQyzjk8/dfZXro9a+uRQzjI7s
sTfvVJwil0MjEYsMZTU9hr5Z7j2YSa9oQK42s5WIL6CWZDDIGZodYPriafbdC7XPboKYrlkNZ1ki
PA92I/zO9ZlyP4LQF/eecNu1u5HJdF1ZdfglrNfXgbboV1Y3F3uTIcIFk7/P1w8C1OzCULhwKRYE
Jwv5m2WhDwjg0r6IO/VpFnLaWqCCr/O2617TclpQB8MGPw/effkB4kvVgy9gPkWnahyQtxvMGi4R
MBBHFwqYATUYTrP28dR86YTNNwJSpRuZjsZLwfHN63NC4q4KZikypHCB+IFHcnW9XAWM1RfAu0QP
rgGHmlCbCNOIOgHiB4Gk13Z2o804l/UWLiTTp7mAz4q+0GkOXQUIYOYndzZ8QPASazHjlfSMZNVz
NcHBIwaeYFtEKWzDrolvZL8daCcgnuUidamFYKjBjLxHY4Q5p36b1kbiPJR6IzLM7So7MVb0+oz9
Hg3im3TH5vpCLfN43hTQ/VnSIOrVA707YTp5opI7dj5cNwa8hovC2mCaa+7BoFp4QMU8Z9ww7tOo
PJhhH72MXoGLA7LnNRZZ1yZgTiwfV9Tq5lEWGEjd7Sj4CCTpj6wU7EwlfUQLKIpnpY8IeToIqyN+
6VQ4759k8UzCbxKkkCOwp+LYOT1mp301WtvB6+4s3QCuG0hkH5qNsdzioe/u5jKBhx1wWeIYOtaf
u5N04bIzj98j88vAI4h9d32OIJhvp0vpyXYp8I7cVDbj6RJ2jBurF/a5Ad/kYa6ZPNk5u3vvrAwk
/MYuD65lC/FCMDSrFk43+mCNgg8pS+6z2M8ekBpHwF/6f3RuhjarE/nKahv8zOhEDS++dWVrroBE
ZyvgnW0ocbnJSxYZ7io3/ALGNihWAyTZQ5mWRyqOtrUFBg2zqCJ0HtVcropJpS+RrJHJ0KZemEin
L3BLEJuahe+tSTamARSbph219sx744Ws72ioEa1mm4GxkFXlBcGXZzpPrni1pw+V6+ODMv7XH4pa
c0Qf6UMZUPjEZCGtNuE0syOhPK94T11USIAvQqxkrmIB1OUqI/ABGRoZIQLsupNHYgK3A1070TFj
3cnJ8zmo2miFJf0SsKTkETiQ+dkG2j1twQ6mEhsKTNGgxk4lYdo7e2bptZSV09GOiuFCbWHr30Gv
S9xRyYrYYwVpyWsJqMqXbvTMM7WpKP9qSie+qoYzOMwjN8KH0/UUrM4WuDfCI2mDQ2C1Xih/AiBE
f7iwK6BZYGbiQK0K7/mFmXPkaagV/u+4pzIgbbuIPbueny1zdmrdOt0hNVY8za6XbFKDmQEVo4y1
J1GHnz3mxvgVw6c0mqA2Ro2sxakKu/H3qjGKpzHti7VKEKKn1iG082Mz4Yl2HdtCJ0VkT9Q1V5Aq
R6AeE3d9UtkN/QqODxmy7ziQDwWGPdD/WT0058yGtUCW5maA/Hpzdir4/AKUg91EAmMxwbFhfa2s
pI+mqjEvSd7zHUIPEyzh9DEYgCC5nX+uB7kbZ2DUIY6oHk1/yM9VLM/MMI0CYNEZCzbThp2QbnXi
pj2EExBnYV4Vj1QHo6svTm4BiKWrYn+AabxeCE10gMkEa8EqGjx9MX40AZ0KJcwdqUgjrHIt0549
UI0pMdebnCxdU5uc0uGCMMi1O/UYRhhedyUiSVQUCHtCuL9/mL3xC6Ry2iNVtwZgjfiB9nsqRk3F
wTQCXYCKtBlq68lus+xEZ/Jn0CtivL1AWcIHpQ1zAnhvBPihZJeBj2xls65f4UlTrVVbeAEN7AvT
eBj+uP61TeXPwQSyOWB5OMqc2NZdmiUbS07qkbo7ColZi83W+8cXEccayHnxU/hNLcEXBR8/WsLZ
Ccrenm1fUk8jsw2xv1XRXjp6ayD5xhOVrlUw3EDacBw3INS+D4fOvw3o+NQvoXSwk+XorTIOnsME
FOylT0R+3YSN0IYL4d7vCsjM5A3k7sZRvfez/W5Ydx6M/XxZxsGQRuYJ+ez2BCRgHqRjJr+FOwoz
39oZ7/+2ncbj1Zxj8ZcVa2S5vKBCiujQteDmkzv6rUgiOrciqEOQn9GdQVNEZ0y/n2+tNLYBLDOo
fTbuBDJYd41t/qCUsCskJNrq2t1QShizttMEI4KHFrNQ6hUm3vM0QK84ygd/ffVQssznvovbe5/7
1X1mZ58ICVMmkVh7ZemvO7w6kZJdTC5olSAZF5ubzlZm1PlRYtmSprEsgQL6swtpbKWjrAJI4Yyr
aSjSaeH56gLdw2RHAKlrHcGk3LFtgqu5Gzy/ARApRyigu0zgokFIWc4ckF0F4gx0/+xnaoXFGAyO
4euQpUO0HiPE6UpjgJqmaRXsJFN/ZSI7drH1ZoL6xSXKy6+TVad7KlG96Kz3oVRHG+YaYzBh0Xbn
2NA6jiFOfZi8pn9y0q5ZtZVs1oMucsP0dm4SxUtqLXji31U131MjVZV9H/g2M++pBL8cyPNOeXGA
B/vHozFzHUe1ew+n7PbBSE+dpYZ7U9ufDzlS6H7YsgW1UZ0bGbCxigcEhHR/qvPTU1t31rFP8vNt
oDuNbEHFXwbaykFaHIPABxsQppjfz0QDklyF28ISIjsrzBMgumAihBV5W8NQ1kGFg/vbHmb4a9ML
gf5qET1CJA1RCs1CADxgqHrnSKVuNJwDjDHeqEQbQP6nZQKn842dDxDq7kX00COeqgfTYcK4NfTd
HQd9k0J1Wx+xlY5zHAZDPrgSIKlMwQNy/mTRn5RA1jrg0hWQQMXlo01S14fMto0TlaYBPNpxMD9R
qfaG/lgXYt5kyJwd40jCUVJv0v/sObHfbdq0eqUemVm996DilGVLh5cJbAl5CwlakIBmWNYufKhl
n4cq8++Ybsh1Q8EBZoUgLGj6xeDfgWz8PgJs1x9zaYGu42S7XkMUbHPm9xzql7PVPOQapuDh0b5t
SoRRqAPVDVoMyAAW9jqoKQx+7/lr5Z1cZ1y6qRUDLK34mTaDP8KGDR666x6GSljQo0EKDXSedAsH
f3G0EVKjftQKcOFTD1e2LSlrKd+FJYorDiSs5ZvQ2F9QA5V1qxFG34D5BP9ewktI+YP1eNuLjEkG
pa4zIrTy1P/Yeus3Fs4RZjdf5TBUrwjOIh2Cr/+MvKv1UCEbSfU1POgRNmvKLRvj6lVimZSPpfup
7zDhgQQnlty6/jZcwaXmUAOafWktKNbM8HF6wUICAuh6r9Z1tEd11Er9hr6Wv7YKf3gfW9RhvfQH
aW2M2QZJrpUQSYIS/x4AlBVV3eppr3Db6NQJ3mx8J52feBaeDJh0fNc7gEwOtANT+GuNV8PJ92pF
HuKb6JJO7o3avGQh1hAxfXO02/gzzHrENCBAgu/U1RtqsGdL7v0/Rwj8pecrFciDcQswHvYcWMXY
bgZRmU/4Ko3NkEUqoGLWAGnsIGyzoGIzplimYaYQ1bHVLW3DWg9DkgA7hKE+EI6LCnfewWht84kO
XCcVAqu6KF0c2FeItYeI8EIneBIXCIytSmmNZ1+Tg9IRFqHMiYIerCekssOW2y9QDIOkYZqXS9PP
+IvhKkRrDVWB51bZL3XZvE6OnV0ixD+f/mKQYU4sUIXlnhRstQ0jSTFXCqIIqEvcMUFMO8Mc4I3l
bl3bdda5YanNBIw34uN4+VLRbjhWVvrlS8UWfqrLOZfV/TRlfG9lvrGEDNT0mUE0adl3Tn5EyKV/
ASZNcXgmUC9ZcgN0M3/87AuI9kLwKT/avUG9aPBf9bINcEGU6UpEQ9L+hRsnOkLZdu+npeIvp0Wv
JhuKdWUMZoD8YX6+bRIbenAlO91qchPv8QUwWcu6dsojNcBdRJ1Bfu+ODMK+n1WOexnvmWe4hLnb
fKqcdYrM5+e+boJMY5aS/0/ZefVGbnRh+hcRYA637NwtdSuPNDfEjGfMYg7F/Ov3YcmfZRjGYveG
YAWyIyuc8wYPE4O47vy7FCXY2zRgef4JZuLKqE2z17zp/rrSiIrPK1WH/O8rG7OwPq9UaCcsJh/n
qjsmeFX8kOVhQrDqzxYnyrCpB/fVQaVjVw1jct82WnZptcncB45bPRNpIbflDfYf/dKH6qqsmj96
sSTfOoLxW1Bl4ipsUquGQ/wOEmz2lMpIbOIib34mo4/KA5mzLGJG1Wr5viRBg2aLFDfkIoeT31Yf
LPqLbTPZxKIwXkLvafa/s+AEU9snf65GJxmst4+yMLxNVDnJg9FF5tH3M/dYWQZJIvD32PSO04ft
VtjYMLcaWvTRMyH0hhNco8aoXgYoBJsaj5CjEVTVi06qCrpnsGxqW9Qv4zzqtw63RJ676kX1cCb/
GC9z/qCq3DaQm9T3xUn1X+LBOTSFkW9VK0H87oo82qN6KVXli2mL1U7/qEqdsAL4RviYqHsnSavt
XTyVkYblzbixVQGCrb+rvlNVtNcicWB8J5qFmU5SvBC6ug55WX23EjDSNpI+59b3wdYukDqkUX2f
oxk1z97mT4GXx3ut/1TdNQNs0uSzsFdFdBm8qhs/Kqtvjjjryb2qxsd029lpAZeiME+VKZqduumg
OeeKh/HFLTsoeZZ9AkOWPWWVjW+PDbhbegP+VNUQMRU2zNVEk5/qDpSRmAdIXuWYbdy47Y+oeGkk
SNfy/+PFn7daX+0/b2DEuICmXYX6yqrY0MHsR8/iNTUQI+uN2glVfWlMy7aOR+uzW1tO/+jW+fk/
u7kslk466+T7OVGW4CQRfyVZF4TSM/BL6Bb7m47zboke9JuuB+Lmuo0Il3UQZX0wHAK4GTtVdBuH
PDyBgjtVjKzXIXa7N2G19nUq4ow0JjcbXAcycY/EYTqELjn/P2Czb3WzJDgBsOmSGkHw3bZwk8M6
UX9CrGXYT1mnXaKg6S+Qu/29ldTaYzoj+CbgeH93hv5qquuXDBmoMWl/1SUWFZPXjSi04j1cR0F5
9eq5PyFjPR/TSHa3YtZQFcaK5I0E0e8iHcSfsX50TIv30Rjmq5/7E240PHvaSjJL08Y4wAzoz51Y
cGsdSmeXoP35oq8DBbv36afmSrSsiYnhFzkcM0uPjrPWxttOmtZrmXT+sW4IQqjiDKTsmGlZ+lnE
5NQ6moHMPotjzFNaYH221avUfs31iWy5VZbMrxQ7J50outVnZ4909bHBSPGz1W3j7ugREfq8VlQe
67xcYDW4Xlu7ZE/kbGD/uL4r6D0FtnHa8NlaOBBJe19HhXJtDYI6OcaGNn+25kGkHeLB0D9blzyN
DqTYIWOsd249EiFYglufrY6B07NjIjiubiUS3TroHTqqqsjcZhyWXiJbsF5bTuNyMJ0I05T1dY3B
nA7Yt0HVmuVJ+nV3jObyFe+haQphWcp7deDn/esstW6eXKa7f/dQ3QSU15BEXn5QRVljMlwKB9Ok
1T6ysE3/Plg6cEZ1dGPytTzEUdxk38SIn6pK1U8d4ir96SUgS1VJNboa+pN9Me7T9fqvrmlOLCpP
yYV91amzztRfzBJL0697S5xZL75wzjKJmPFUtyiFc9uglbNVNzYKBp8wgT1ewLK+fL1YVGE/0mjV
Q8aG/B+vD4VDInJUpjvV9+vFPDM7Ob6s777q+1grzmhXv6lX/rp3Upr+hsCY8XkP7znyDKiiq92K
OmgJTisiwCV7Xlll/6vOc+F0oSqbWGX8feqQSkO/BckBSyu2OgCLu89T1bWrcy0UHX58quX/crsu
Tw5mFJNaWF9yXu/jxj27IlW2Z81HYiQwd0bqszZDBzcYjeDUxPzLVdF1Mo99k6judSeI31o83FS9
MfnWqWl1lrGAr94NCRXMlcCdQTnbrwXRAFWfFcF0WsQEOVDdHFseciTgComBsKA1SAWoQ92lwV27
HlSx65xmr0cQxVXd2DQkqcnx16Fu6jaRqdS7T73Ou89yue0Da7kwCdvExtYGN/KGHYEv5pWsZJ2t
OqoWI8G2ce0t1mu/6tVZEBl/XaaKn9e2sXO2KzRXfza5PMyzqd0Bach9u7hXh9lOEKxaD+pM1SUk
jLbgoNvNvxqQGoeAuF6rOqfacJj1ujr/q171UJeSJo/2Lcvlz1f8rxdT1xpt8JMA4hqZI/Sbj9G8
11d7xHk9gOv661ArA8UcWsnJjfVdq4pffUYr1jd6oI0HU3pp6BhOgqF0G5+8usgPo4jztyTKHhWl
ZJFRyt+i+2ePADD6/71HpDXddl465GEDFESDviN41cXlnal7O9vCa/erystTxBG+yl9XtGbWH62q
uYceU9yp+s/O3qx726HA0c7p++4BrXmYLTaOHROxk4B0X+sdsaWqwmZ2uofPyrqUBwB9q5ArddV6
kG2e7Nhj61t1m88Gw8M/JkNNe9FXG6fV22nSZn2T51G/+apLfeF5n+VKeTd9NRkGcqqhulJV/qNd
laVEC+Nft/vPjtP6DlSLOqg7uob/V91XkaeOiV318csGR5h9BgFtG5BxmcI6nuv7CTdGMjtVo18a
uCm6JSiqlj6SZr+NuxZuJb/yXlW6rbuagsxWus1atE+tUT41ic5YYibeyQ8ywiVjmz2a/rtqUzUg
TtOjR+Rx81XnOvh4JCVsOiNz2icBVuCpelLd1SG3Apbtuu99voaqs4WeIhoi5NGs/PFoFDoYmKLI
7wnG5feS2MdRoALRRJUx8t/1OaoW1QcsZwcee0DHee2tGuBOGvtqsJAMK3LzXDnZIF+iAsNfp8EK
L/Dj58JJpg+jALPeOkVHHrrBlC6PAUiUcj7PDaR6Fo7xA0KaGDRqMDAzts7hWNjzL4j2G0goYxzm
/QjWyArALNkICuRJ/6JFJPEGq0W6w0N6W8+z9KSt6y64S9XOmubppZaAyRMXZX3Dz06fd8LolOBK
hOBjz+OXF+U1WgpEVLv6YjkmeVxvzmuyQ/8rqzN1kImsjra0EHuK43v37wOhNbjvE8NakfjmQffl
h2r8qv9X32VqxIpt+897fF0qMn8448m3U/f+qldnX3VL7Sd3CbLZ6zv41yt91ak3ky1IL/u4EP7d
1S/t5NC4JUJbsSPvEYbFqN6Lrf3kF3LXpgv4/eIx8CByalXnv9Sl+VBjv3TTSaS+yN5YwsXr8ssw
FsHLEvVyS9zF4zug1Zaju7dY/u/MtRisXrqLBgRH3SkdWgPfGPFDNTpIBT1FPC6sue/azKmxYYt5
1PFe5xitcrZkoMAyqLI6RSZ9PINoXXkfU/BaRPh859N4VSWonM9FqY+3z5KwCWz508NnyfWOxVLp
j6oUZERIXHQDSsv7Bv4c2vDYLTd1MAHC7srI0oEoUFc29l8NLYhKLFd8f9fpTu/C8F9bEFUJY0ao
49cdGnQCbmksDmWeYEb/950hxwe70gJ9GWDCCd2psHdoj7kPHaCbB7vy0uNsezDLhhpoyXqwiIrc
F1jPmxG7EVal1PVWfLDaZWJ5Skn1TRPbDFs3ga6Ovc9Dj2lSqk13ejKP24LI1k9UeBrD/dmitLfV
s8K8s7Tau84DaTXV0MA2x7dT/xhGBw7n0v2GkOUfZtlV5wKzBkQAv05T4Nln0rpy2aSxWZ07w8W7
a9KiE5YOxJwhVLpOW7+IARg4M3x7IrhXvxQscA4tVthb1VpALrxvx+KNYHTebfpxCf0+kU/1mlRF
ZWYJHQ8XxyEOMAWAIYWtSF/qZ2lEy+chK8d/Fn9qi1sg9KvFF6JC8FLWs2ipxD+KquFfdfnar/ZL
LGjVJcbS7RhbnGMLHGgSgozHXIidJ/QWVmySPhpOCxOmkc1PObgvwaRbL1k/2cfMs6N9Xg/RNw0a
wQSU5mezIDlaDnN3TfXCup/Idm6adipvUyJ0eYhjmGglKC/0MMboZMgMr0hpRg/memDX1FzHlciW
Eu7fgYFlkS5HXGNoVN2Yon8Tvk7P6h7qINwEEHi8h5YKLk3YC97mSBna1vzdqmuUNkmk4wrVp4dk
ABEeDY64pug4XKtGoPkqI5dIBMWvBrEWC7sD+mRhwvTVoLlOc68B3PSaEuXcUnrvVhyhtSxa7+JC
LP429j/dtTrCA+rUr8FBsgRNCII5PhpwXVHAGjXcUV3tDvKwvRvjgsTP2qDqVKtjsM1FrJ0+wGGb
DRqEoVYs3i3oQIj7np381Of8STaN9lID7TrKxTb3eVNq76WjbVSHGYftbd9k9p26MiqB6ijrFWxG
ngpDJ7/7lxVE5+TMdpl1S13HvBGRHPdxoeEg8nedOmtT0WzWcMZ+DuYBDiE7o2GefP6YXKsOTpub
16B6UQWrYoAIC0B/p6nyfnnt3Gc71t35zobBt/26qlmvj616COUceQfVoN5KBPYBC58YkfnVFduD
iq/1UrzNeL7fhtqIQxL6BJzbZT54jfR2qpsfkSJw7YB5d239/77KGZLmtcd8SbPM4QFxouEBNgJS
HxY+yWSS7r7q+6QkUbwsPttBuqmGLNf1O0KsJ3WRqufzIvrQjWuIy7NuZLuJsI+++0139HclqpMG
B3QHvN9aLJHvN/z6zZOaux0C8HVWLLqTxDHqCDLLujm1/OtqvtF30MN/WnH/m9vF9586f0oB0Ful
aYSDi1MSYej5JQ2oGrphupV5pm/N3AAMLP372UBVTSlSpYN5iPXEv1clVb9WqV7BIqLDZ+LXLCsA
f7YrnuvZjB614gmQMJSX9bBgybRNmynZqyJw0dVGuZkPTbogbOn3d9Lo5puzFAhZknXfQKlaTqox
8aZ5jwtzuVOt+N1Ol6LEh0e1tgWKXjM4LtWoqmBaALW155sqORExhkjeRWxvSnO7+k3nq53GAKB0
mwNI36jil1/1p9GNKk9rH9lo3UZ5WuueP8GNNuZn30e209QwMmXJuzxrsHrYTEyv81pSVbppviET
m9+r/pK/7AGbeGadtYcPjOhxEDYBfG4WQKZAZAOkmImNjplcscdiCTgx+tT546y7rB7t5J68lL7l
DY2PyNqZLGxDxs3HqR1qwJVmtpmLGb89bcAloH+POyd4yM4ug82jB7c7n2eyrXnhHWyi63vfC9y9
XeXvdVprgPRdbSNITx5Jx54QAk4eg4jB3YCj+N0n0G13KDQbpm2hcWFPV3WmOcCNmhoBR9PlZ021
scC+vV5Fj4MN8SdmaUKxRM6Ykkc9wu1YRvbWr0yiuNmKJD960+McrCuiAGnfmNdHAmOuzpbZLptX
M4HljXzGmed/CoGx/VEhsfdU61Z8iv3iIxjiHyKNg0OUGMExizRiW2yHmSUT/kXLq5PM+cFd0Qy+
nE5pW/NZ0c/xE2yKbSeckZN6qGEi7gWyB1kE+rwxXnrL+B4Yph/qIMK2dh8R7dS8sLVIEOkzwJ8x
7jfDyNNDlKDEc6rDtgvNEP0hCHTkz8kThuYiIACRiNgBevYgntaT3JLp2I1jz7ys5+llArYYiqq7
7wnHx0Tsf2VOicRsY3W7uDKafd1pRTjaAEzNfNigKwnQKfkw3H750TX9Af/Ck1ycm1W3+iWQYFuZ
nIZdkLRlaCTzn1H/oy1RX2bv+xspbL4L+YHK4CENym9DAZjErHuouNWTCVotHFvM5U3tW1xmG6dt
mFaaDvsxYf/Iy3d0v/YW30wZYJo3efK3zjJh69hvsAGaM5BjdieYvYR2OhAy0LRxYy5lDsDK+W4m
5gLgmzVlkFRiQ4cPyKS7umSCnQvMppo6uyYuyOolJm/nZHgUTFV/AC36QxvL8qWP/myQ0D1AQnvV
iI6yTliu9UQAqUhWwakpZ/JYvK1umFfwmHySpUGVifACEMnxd57G7dWYLczQ8pd+GIxXyzsPICg3
WiReDHgh2wplg+3EGEDE0z5hL361l+lcCR0nrqy4jh2eTwYUmd2S8WOQ6B0OCXjScxKfgqbbeSbm
iVHVYpFjj4+9kbQsPrvmkLiIDg5D/wD0Y2u38wgK2T4bla+FepIUIO36Z2+pSFjO1bLto7I9i3Q8
tT3YXKSWSM0CX9d6/TiOcMwquwT4Cq4L2Xqy/YmHhUpNmqjrcYsbcGVIIvfqe8Cccc0RfeMeuj5B
OzPRNy4ISIH0wnFZ4DHYWACFRlQaZ7bl/mbsNZbuUXsihh3aTTeD4tDPaSDghzdNYu6auZHnPkM4
/aZOG3hvefiPtsXUqSgrdzhIvT9VNYEu0JFcpe5iqObPG8R4BKWRGRbTMh4ge5Swne02xOp9Qkdj
kWcRJObe6fWbbtbNGSD5whOW+NilsD/eyhmQSW/Ov5mrXGgyS/Aoxaomz8ogZPaLz66JuEIZb6La
w4Mq93894ef0kfps4GavScLS/Gm63rOI+tAkp3eK4aruvHT4o5b8PCJYHmrbRcC3RruZDHxVriLZ
Q3Br8yxBPxjjVVe8lMnS7PIeIHLb/y48NEsA6nrIptb1btES/za00alYfO05QuA3mpOLYfWvpdNV
e5RLProy13ZeJPnxEHZE/We4110xkMInUW3I6lkmw/e4tTuUDBP3kLkkVOqx30dDW254v9mlKKZD
kPCFFDWaLWbhDPdNxZdl5OKlGMnrmw1bl0gcsrTYLwSUj66Qd0VRIe2TVa9jrW/E6g2DTyU2UXim
kdHM9l0V3bU1qhIZD6NuDA91ZLwnpkeoRrYXnf3Gpl+GYQdz0TlrpiaI2Wf2KReIXLRd86cwqirE
k9rS2z9R6UnDyU6xJpc5hqnxY1daxhGF3jbunS0KyJUnn/VcvDW2noSBNbH19Ytr4rnxvrVG9IVj
sKltUJxMg0VC5mfvXRssYZ/588aTd3WXh747u6EISgzfi9rfV6R7rj2QxTaW3bV0eqK5yJEgpgYP
qxM6mpSyfyWmn4ZicN6tKoaRRcjpJvTgOOZonvjyXGnz78BD/8oJPpyxwP7TGk8lmacwEaSLmZyn
zewA56vMwN8Qhp6O7Lxysmuo2eRFc0nHjjHYn+w95hlm2K9On1ZuvEHonsCutnf27AfbtB7wzsgg
p4oxvajDIJz0Qnb0khetC3XYLYDxDs9+BsGCyFJYuFrYd+2fqeW8OeP8R2t25MAS+w4w9qWGhejN
xBFt12+26CB8k5iN7rwyf0FW3LlOTPdh1+btsY5l8VDM4PC0pH8U/RLafZHvChZ1WxNiFqJYKQ5f
xgiWtnA3vYGzcmMKC0EgPzu2hR/fYUsTofZjJZclKJxTxErtLJLMOKejBUMzKZdLlWbjsUQE+Q5o
uHUwhJjvh6SIWcxCawUe0+yHEWNEck3Grk4z76Ho4mQXt/dND63HFi7JVAwg0c5gSVw2+BwmiP9u
VhTkpst08uY2kHhHCOfFtQLsAhfRvEp5HDQXv4Ey9V87kvab1nN61PYTNIZ7YEDWjCUTEvn6t6Vh
52Q0Q/WuNeREg6ybTrVjO1sorzLsGC7fJwemTwKv5R1acQc4GewDOFVc/3phvTOB4awIVet9cvse
D1+h463p4J9BXOQ9RhAlZFgf34mns2HLmuHdCKIhLEBJvQcOUkjO4rfvccUQgY5h8w6FbEJUG4m3
WLPOGA6aV/QnAwISXrRVxVQs5rXUYBFNyfvSZfUGXpINpjvu9o09Mcna9jlx2RNHsT1cO0Rcr5LP
epn8dg/gjL0yE9C2Dgqolrnn3LPWJqIUPGhLq710GV/ZaG8Gl3eJxFCGlPc0opGMKEwfW2sUFDUf
oFHAfmMc9NzJNjYukPG9rmsS4xT5wx9yUsxog8Dxr57J6cz7AT2RLUghd4MblhUOhpXfGmf0wllk
1i4jBBxaznAwqyzAkzwd90t9HbJmPvYyja4Ln0VL3Tswi695EokHAql9iCYVU1ar6Tek0FH0K5cH
156ZsKt23hBIAF2HcjeJKXay+pD2G8gM3d5aTVD7Mt3AiM9u7thXp2DBaRVpRzxY6uV71Vf4jFTL
ocGVbzfXwRvg4G3fjinEF57/aAHxOze+4KO4YEMwHO4W0Nqeu4uyJA6jnECrbNHBEZzu0xTKkIjQ
+DLG/MHVsqu5Dt1xTuDKLfp226MdqqHDxsQtID4QEECLNXI2fVB4oV5UJCKZHro0cp/GOiCo7hR7
2Vt1OFYENaog9rcZBnChJLO8k0ntbme/Hc4Idbj3qTBS/nQLuAVJuMywGVBLltA3r0rvSqsBpGvd
zUjT7QZnTi9wO5oDC3+Hd3ZDN605GihmCE1Gl45HFXGo+g/bW3qM2IRzHJCiSZKUEPLsGbuui6pD
FYt8Y6ev0jWah3iezJCI2ndGbzLMo5jPpRMO81CHiYy1m1vL/jq5kxaWpOvvpRjFBs1mPrgenBOs
N8qKME/WtQ9EuwE39AB/qhYFytLBQNszDJTp0bwMEaX1dSO7Qm/c85eYrp0k24iNYnCOIx/H1MK/
R8j9MMRaHg6+frMJ6Owsd55Do9POXVC9CuF6d2Wn/W4nfqjJMax7u27KnZyzX9ICv9MiKo5zzkPV
t+ldPoxTqKWzF064DHTM+6hCMK3obnHGyDvazRHuQWKAKd1HEaZrSHcIT/ttT/Z4sSPgW1OdbJJ+
cjZS8D/pa7M4a2KAAmoRGJ2n6uTPA84gftXcoTl21Vu2VBZQEQtLRBPLDcCyrMhE4V7aKcDRZWLx
ZLSDPECy3SWTBmWtEcuxcHIJtLJ+6WT1qOkA3hDYlgdPyg9D5ObGag2bJyzn4Qvs29JPsOSW+OTH
uBatMdF+SLIdctCs4GNj3ursPuogEWc4SjrZq+W7lBZYOZYFWx4KOBT4rG+WacJ9qA8+8qi0w84b
iHUg0zTlaENL90aqdLpOgAzRLJL73I/fPMRqdlNg4mYq8t0yxS6b4YEvaBjE3o0jfSe8/A1DoGnb
EDLbIbmq7/IENGGlxQitmPVdOaGHJSOmqMK1rdBDEm6vpYO36Yq024goORCDy88Z0ruubroX1vh3
mF12yJinD5ZhaIeaBymM5occAMdYpOJRsp+NHRLNlk/eRMAr6RrJjlVvTVb67OxqK54ORe0a2xSA
TSh85GTTWywmh+WNHDYFCMmt42WPSSAuruO3uw6JXPLWhb4foOMdF08PYPwicsIYDpVmyIp9j/D7
0rsVcl4pXgzoqe+jWd9Jz29D6Mr5PgocRpJIxDtUnj4MdHd2TS/HZ6MgLFTAvmlME6uvIMCz1EL4
q4nSaYv54zM/lU+Mxf9B+DPfCw2ni9naejkYmZigHGh9r8XRpEXQzowKYD6TeEuIz8Bz3WhgAwG1
d+1mYEmxbxwUzBuUIECHV91Tk0PhskgEBuT82wkEfT7Zc6izkrZ7rMEYf34iszBeRJo/alGzbAbd
iO6FtD5cmzz8MtTntM/EqZwZrm0NOFdFNqP2Lh67TKinF7x3twYudJumMVBEqiKocxE4pUyeO7ME
5DXlaDrGTRghsHrQNfYsQ+O0nwdnAQVhVwXWSK7zGAXZsoejiRlGBiG1XzR26lORAgQImhOWl/15
GsVwVmdfh9i1+3ORAp2CU8NM7RFuB99+mMvcP/Dj1mcr1+uzS7xr3y3VdUbs94wk0nJOCzZtAbyk
jbqb35EM6PPp0JBgRIbmQvTCDwn1X4URtOesKd9avyCAUtpje1ySgi1yAKvZz2dkifv5PFo9Wuae
xAvXNYoidBzUWczSPg3aaohXH6Z5Kc/MIiWboCnaOX315iagArohrrg/oRaJz25hVxstqRL2Un50
VgeWr6xDk+zqEHbfR5renpe+RS9rdA4tw+G51TOwiwnL0rBpq5c06/6QXdl/flfqTH1NyeKgfT5H
i4/ySy8O0epGqfYZ6sxfi6s1H7/3tq3LiTfNwZ2i8ezGr5Caaga6nYHUP7sLsrKBl75ZZVwaG6k3
2anrFhLuy9YYs0dDC1Lc7PlgJN8cZChRgmAFL2UUbRik1jfQ3IZKXjON4QIJ3U2SzVERJnoUHZa8
OY6yQVihxBUxTU5jBy9RY7EGDHayzuodIOZBXthbXknb1fhVWP6yUafSSGq2v5EVJh0gSqRCoH+/
VGXA1mq0iddgSHUG6GCeBRzzTe3BY2t++kv+k7iLzzcboSE3mI7P7pgyHljYoCbipH6r2pyqc7se
VFEdbMQ8+JuvP+V/NUcY0f+j9+gFcj+PguBieTDqcYPZ8gebk34jbVThdq5mIzBSZsehKQKSOnSI
a/y/Kz9FLH0O26AFnym8BsgdhwHE337+JfCUIAM4GVp3F+V9csq1Ajn3W49N4L5Phscyqu8yxoEz
Ktk4pNXFD+TkYgLlEppWj8fsYt4k2vCEwzV/52WtFgKMJp0Qp8tT1BQlY/dS7I0xfvTIikXFM77r
r63uW4dhDRPojlOcpxiZyLY1L7OBtc0BIoL33Lc8w8Hgg5csqpdA0SCxHyhjiJTDeNIqN+PR8eer
mBFkczxNsmoizhgg3tAM+TnSBbrcncayCjLWha/mhBaM5oQLWedQmwBp+ZYZZkFsP6N4VNZ1dg6q
5Rc/Nv40gFZP9ljirWmm3TYhRWaOXXAdxWIdCCrXsMY2KVuIrdPK6qYXkBoHtlEbkddp2OdxdXNS
Ms4IWSHaXx4g2i9bsjABvRB8tiaUbfG4Mf0lewf1316iMrU3WCKXW6ktzV2GcIZlVNpbzTC796bW
P+X4Ej3inUlO2lm6P6ZMHLylw3u+s589T1QHHoHyGBFHf6vKCMWEVPvRR3a9QZ52ADEq8qums++R
wbCr80T8iOvklUjSBgdu+2OIxSOCqN7vQhBPY14wS8295RHLlzJOm7DVsW2zpfuTyLxPLIAxytO7
/kiw5InUIByXvoFoRbRkW8UyO5kozm+9wl6OqJguh4XUwRaUprVdtE7uWD5uq3pMD3qzxjsCIlIl
kdZO9O4VoD92hWJ4KuGTWGmVfERa7cIEJ5lgPme1Xq3klWSnW+7yJEf9o5PGezl2DerkECbJ9pOH
wasl9dMAHaCx3KK5nD2KNCsgt2Yzg9Sum4v80hT1eHHW6N0M1He02uYYDK32ivX1TgQWIVUYe9uo
z3dTnMavIAV/Coym7u3W1F4s3dGwz9DHnd8XIBudKtnn7eR/tMSv28AHWy+j+ULgM97mNnJKAxnk
I4r8Wx8l9x8yGK2Nl3nGjR2AdWrrRB4k3LPnxO5gvZMJ/90iH+wE6a8WQ2LW04b1GFR5vXqP2MfA
GsSj1USENjRR/pHXv5EVSMiRJnW4tG7wDNo42seJB2G4WfDYWrLlRojh12x2p2UW3fMoO/+xR9gi
KcEzYzTdHlACZzhS+e+cN3tWOe+MXFoefpU/m1VPVanK6qC6f139Vfeft1DN7hKpcR6xMu0UE/mE
/bGaGn+eViN2x6qsztR8MyQ6nVT5H6df7V/dVZ06/KtO3UfVzUZXbi29nkL2djnab2VZM6mup7rH
EoZw6v9qrcFmQbC25xqQ3R1+bH+VPy/9PIqZNKDmaPs4E81ZHep1mh3tCvExVbbl/L8y6tWsIof0
rprN+MkxdB4Hv7A2gIjiJ1VXFy6je2qPB1WnDjrcdD0Zo7vPqsLNHmKGsa+LOpwbTzZq/p91qqGU
S0t+Z9U6Xm/+WZdqMjSMQT991bHj3CBmb90qOzd2iV/HB6dGarzSGueq17Z+jYogYeqbuh+tb7wV
AJGfTV2bzkskip2LAdFjNS9sn+I5ROKt+khAXBxSDCCPJEZgLcNOxGRva5jBsB3anFhKVN671SDv
7DQ/+MyxF5w8WSItWX6COXbI2PJfSiRbD4i7vJZt7l2hH+o7jW0Xw0rs3o/dlLLC1++zqTsjhlJc
cO8VWOoA5AZFteyswHAxPSnQj6uWH8JDdpIvOngmoH9fdq3+gd5auRWjW+70xXgg3dyzxeyRaayy
aSNRNzzYbUWmR0eQyTAhyrH03mbDoL823ghgtMtWNgWRpBx/KCyoYus9rX9ZspfslAE09rHztox2
vS3gzj3lCSIF9VT9JJY/X1RVG5v9NciLkyqpA0TheC+hfm9Vf1XX9eZr4AztnSoNSbWQYZruu24O
wKl1YlsV2fhUiqiEBpuMOy0exydVl1QsdgFHXVUpwJXzkjTFb2Ro/uqwTEhVE5UEg7LeQx0K889k
dMSjuk1QL8lJx7ow/Oow9Ng92Fqbn1Rdw3N712nRNZDk8Odqi15i/GAshY6JZzbvPT9ewxMM26ou
dpLHoiSDqqr+D2PntSS3Da3rJ2IVc7jt3D05SbZuWLZkMefMp98fF71N1Rz71L5BESDI6WEAgbX+
YBU9qNu0+C7jujRFwzzt1VLTz1KNp6Z4nYiKr2fIscDWASoJ5lVArsBBn+Mydi5xw/iKZMv/gm7X
Ls3M/Fzzv27tn/sR4s+BQxr6Sc63dey16G0kG8fKJhv2KDgVD0gGmldjXPRzqmjcSZsUfaEWD+1S
BLECnFOf5kXzCWrOPzu2zloyO5dSV5+3JtmaUr942NrcOPtL9WpmP3Xk7dy6iR8KnZRxiFnvurW1
2UoLiKD2btJDIcO0dsuDKr0oOmCYVkd1PC5NzFDUrP0ICAQdfeYMJ6lqYZHhhtDBu3as5iP0/QXk
s8QKl87REGaXOAwBVS/VIexKHIPBmSDVxNortD8MLwXfVphEmJeqSVL9ojcg99uhsz/GvB4uocKM
TfamY5Nc2rqcDoEJV75vbefm10xK7ITonKpoISJpqf3u9DlLMC/8IjUr05K3JU8gtcj17XfDtFBJ
arMXaSq6gNlEVs73UgUxZe7xcPy9QufhoI+V925FvYIkWKQcLc9z3zWmRhc1Z1In1QKpF/TXmORI
Z4Ph4hkGw53s9EF0vH/Veaz7/TAZvFdl+awuJ01aprut5+X30hFbYuZ0U4czEsaFO2kb+PIcwwYV
Ko/1vReVPSQaPnmjfNjk2+Tqjk+4c0njtD10kb1h6/PFSZtT6PQp2M8gOueohbwHw0tZ1tnJUzCG
TodF93Kw3wgSWCR/te5YgMr6UJKe6FSqfu2ChK/7lGcfljZOzPMZ5TCNSZmLG87dHEF3Rkc0/eiV
kWSL539BDhoLjhHxZ68zz1KryqF+d4wro2N0tPGydEAF3Rxd96BvJUhR53740YxEstKKlBQ0Gv2i
5YGzD8kJLFE+Z9+DdDlGqdmdCGMtsTGX6Xz2NnVGvjf1LLh4+gHxUffZXvxgpNDTi2EqT0Zef+10
BSset5qe+NHIcBQj8eqUtYtiQIuMSR7vA7uEaqijIYhqVvFHm/fPvl+p7zgZCuJmV5ue/5YR10oq
5uqqUnF9Jg100VLIVrjMMezCfAjyIF2btNGPborRv8ZN+r20XePSYGPxGFrow01Mce+yKvuNuXfz
3TXDx37MtL+w2TglXmOxWHpqpnnHhDwnh922wCWsZOchrvw1WPDXYV7vArwxPsy4uUYAeb9rGcJw
ynOKjcmrbhd3KPPmp0IjTpsrcX50h7gk6R19ZdJXnXsXIkPYeiH69En7bPZFTSDAjr7X4R9qMNtn
r9EWdH7uHiaVGGEehwXG2S5BWxVkrD3rL3M85O9DFy/swjS8STWt0BsFNHEP895+9ruJPFQ3VHA1
jPE5qs2FXxY3J1DB8aWp0AixlPyC3RMmDqldXwj61UdzoZWzMjdemfrz52dykCQoDoCgjrFCop+k
VrqL9TYieGPvTP0F18HXYGYEMhhqT4GvF7h956C+FK380J0Wzdosf7FYrX30s6u9tI1+kn1In3p3
HR7au9H+0TE4f5ih471lJfL8WGR89JYx4aKNCfOyb0QIjlgzrqZLTUVv8bXqidwvtZ5k8WuOE6/U
0AMuXxsvOYV+aX20RYXZbp6dZV/nWeqL49eXtVaa1Us7zFdTTVRkLfRLUqXzY7YUrTrczXGrE66h
VnZNf+pdxUbLSLcfR11zWPNO2Y6IDpoB0mgse2KLb8w0ZXeZXtuP6qCx15/a+WhGUY9g7VKXXVKQ
wMTmqX+UynqqrGoskqoFYdRsCC9DnxGWbEIM01yrDiEMoRwm1WL5AyQBbI5eYM9kLYATUR1bnd6z
q87XLpze16rs0eqyv0VW8pil/W9mERfXjIjXY99XfxcoYDpHfOWq/acdg+qNDzo/ZevbGo5m7JpR
q3YAyJEWWc4StQSDRj1GMMD0gycjccdT2EOm1FI1eOJNgiRg9/N0v3gYSZv0c7EGepKqW5nPMO6I
MizHb+1z1SBfVNsKuoxBzVTO1w7h5IcwTinyuM0BGEOxHNKSJPLSFpmMnggBBcA57PY9s/KP0q/C
R6l53uQv0EocyZedQxsrZ2WwYxbSefeu2rn+YOP7AWKkBfRCjwpYKovjN6mENTkm9Orne6lqLVAO
yHjpWarllMdXf/BADi9HIuOZPc1DtP5habKtaR/VafAqNSsbCLEOaKJINcL7/WibSyB6OTy0rfIG
F8PeSTXVHeu5hoIrNfl9baBfUjurn+W3ZwvOa7RiBT/N5XcvwKJJ18qjVEvM5Xk0c9xu5LfZGTJI
MUJQS03OFvn9c1oS4iWxTGrN0nJ1r1RNfbNJFhBInirGarNoLqpNZijA/PPDGYtpFweB8wcA4rua
LTzpeJ8aa/5J3OLLRCT097KDLkJSPnzD55tPPVPDHR6d5SMIjvRSFrZ/a405vPN9JbqQh8wvBSKe
T3oWf0mRZ/vRTs6rOeHX7rjljzwrbCyXk/GmlZgauzHoG2I/0Y8rifiGCD4LAy1w48d0zGOQOEFw
R4r0HI/zuz3nxg45TuAbZWo/tHNXzLus0ni8eVP7NHuSQrHt9IloKBLZ/h8OCo/7PoGB7g4V+bSg
6gFcAT2HQ6eisdnBYvHa8Q6w/Hytm+pPbDOVq6Vl07vVVTx247OGH/wXfNe+57O7J0GPcnfpn0I7
/KvqsuQpiiN0a1NHOUHTV7+UVqwxaW1PmqvbH6F9JiWWfjXmeTgZShQfXSW9CxTvO9N19WbW0V9m
VPzZjaFJeqdyLhqIUbJsLsZZCI2NdZyiwAT5wQuN5NtAkiidLBcoUkWy0uHFTqrRO+gh6aUKIMBr
UZyJyMek/DA9b/MY8xfUickSaF+rOfAulkfmE+B7eqxC5DFNB7DSABa+aXr/3vrmwvp+HHLt1VCb
G0T0akcWKjipBRExC7lLAi8j8V6VuXntGE/j+E3H8cR4KVrbvUxZh/zhCEC53hNnVC6aQl4NTlN1
gjuvIw/iG7fvQD3Ux5QI2AF9JfuQ2/niIztf+TwisWkHv1eZW7/NOh9tmvQnh8Q94G4nJGJKoZhj
eD968fcpx3RxHNDOxWrx5wwNpmx1DzfAoNlbfdi+kLzVzlZlhbfAyonKR6V7CHLV+ALy88/Bisuf
JiqY5IL+irqugvwdEqwvSsQhhrbbqYjUXXHuG17VQoueK1AqUpOislrtBHGe4NjSQwq/1EG6jN6d
D1nlFRkVDdhffAEbcYzxYnjqNVN9m0itHj2dXLdULYQUH7MYLfhlZw+68G0wIGOPdn8vTQbsg7MT
2dWhcRPtzeuNFpQnAKKlJk2aYSH41qbJTQ5Yvj5Xgy8zc5foUmj+ovZZdm+TD6TVjMoXqeFJFRxT
18dCZ9k5srIhX93epObpWvcWKSkIAQdJemnT8Qi59l5uw6LhACmYlJx4NbAXXQ4IXGU6JlWigkag
B7Pq+LnTyT4sO5WlGAcCfwqkgav0INQ93PwCFajtlIGb3hBfTdbfnEVDsY+86W2KCXdMlqa/NT7W
aHkd3tIs5EtXtPFPu7XRlWbu9OqE9ms6/CjxxH0nprmfDGvEmiQ33sux/B4mCE3IPkK06h5xSu8C
YtR8tzX8DJXeG47SNzf04FZhU7OXvYNKpgf7devsm89870vAMPWU3byQGQRUtOhVCsRRimOV+MUx
+adNn6JsF1Qe4t22Hr1OwQjKy/fQ/jbPaRgZb27RGW/JrDDog2m5SjVWvO6qzcBDpIs22MYbH7DJ
yaK1f96QRh5Rab3Yy+FVUJ+Au/sIosNtq5TOeZUiiRtGu2YYr04QO68t2uiPY6xAM9cBoBVmADsa
R5qzdCYiGL6gJceaxm/zPajf5sgFGo8Am/8+X939LDLFP8LsBxiFbcorXDodi7umW6vS1pr1odb4
nkkNE9PiPFcA7Naq7nPUnJ19gBtP0jQaM+m8Llax9aiCN2mbZv+m5bwYUqtbpb+0Vl3Qgz8qRW9P
TyXgkIe1CRYkjlaDtzOcPHp2XF7zFu0se9LNHbldMsXGELxK4anhWS2M+VFqo+82j1Htngs9jZL9
3CxR4LpydrK3iPjKp5ZO6KxJ4tPWZnjJX56q8tHry+ZFi2CV/eXgLTo26qsUPEcoePRkq7c23xw+
6kgd71H0UV/7wI/va83+beuQsE5BeaNpzlubi11ZO64nbfoBwQpkhPbWaE/3ehQ/t6OXPfINzB5J
od96SBA3qWGUaas72fTS8FVrzfb6S5scZjXFn3XrBwetrDJAPrnzIoVbEyV0IATAUKetVBVAuuRi
6uGQwFF9q2O/fPOTkvCaF0dnacuinFhlDMQ8zItyP1W+uuPZ96/S2TTwaC1QKTZM4D+lih1WyjB7
DLqofqvn8rUlUPiA3mv9ViSI3Jqh4u9V6KB4PQx3Tmf2XAB2hsCnDiRSQUppdv2mTnX81MTuVXZK
Ez5jGsH7xrtq01A+TuZ4Z9dhz/0cjI/GHMqbN9YdqKApyB7qoDzm5VFRh/LQNE590KxgBnjkNydT
MZyHPoGiEfd+stiPHfFx+9oYfgEfvr/3y/7B6gMU20NyUvAS/vS7+GSFCB4kFiudghmAV2rVZYzs
H7Obg2Crr2ofwJxQQjDdaq8fWuYg+4bZR+7hL6RnuxmU8H6MFIikPl9zyfaBj4Fdb4JBV5XhBmLi
Q6ud6BzwQSDArQJJB6Tc9/qdOqM112qKQXIBdpKrnNNR/8K6i8EG9MKhNNTHrEuvmFEr91VXQo/t
B/ea9RDgDOMjboaY5Z/LOhm0Z9aH7tucWdptIqNNvKMlmGgUuyyfWjhTO3XESRd1YtK3E24AXtkn
u3bmG8li+EHtX7Sw8Z4XEb4JEoM9VSa8x8C4N5tYPSkYo+yK6Ms8z+9khA5Rq5Wnwm7duz7DDYZA
AJtbMQ0owNtGdYdo2VcQFiMudG1/Kp0QH1dd9x/7/AenCW/IrRg7dJ+HvWMaZG4LRbvPmKtm1qi+
GClnHqpsvrMQnA1CQCKZguViosPJm5JLow31re78+oh95HBoHCe4T916Pqit/jUY8Q8AMdUdgxmK
hjqXLxbwj5dKNz+UOKouGWqN98gkgivhm3JMG6e9L4uCKIk+wN+a/X1QTf09QIJLVyPI2NbJPq/L
s5eN3jU3puqQMm9gaWWGOwM3rX3ddxerWhCBQacdzcFOTgCE/0Sq6Y/FTPRikiXfc7X6PXC4bo86
GxE8nhu7UYDrJW17p1GikwBcCy0JVuydwdfesGHbqH9WiT7BqzPruwGgwVVZAh5G8yIzam2ZVjNF
4THqyIOkIcIseYJkRDS06oee/dHbymOawvNFHGWfxi+gl3/OrlHdyL+pfAmTGs019TYVlfZqwvAw
eexJ99r1kIC/caq9kYfRfZdXwS0YmWFkGu/vFOLLk3YlcnvD8vSWGSErp0eTwok+MOplgpkQQ7Wr
uj6H9vSna6ru/egm7Z5QYBsSCl3BDnirkVuynWvQhzhCBJBptBzTsqJeIiVfIQLk+yGOfjRZiUt2
ZF74lvcJiBXkreoTF/RnnWIRMxKGJ/uAKUdbWc8ERvRdDLrs4MfNm+c2cMzcBvc31SiuYc04GCvm
fh76Zl92xATq/BlNU/W+jyLtvl0Kx8Sw0oGEmea7UA/8o9mB1As1nRWK4nSMvVZzDJLE3QPKOkVF
8EMh84ASQ4SiEKGM7701lF9aZM35aF+6HBs7x4XTpAfkQNQReqrH9PghaADyzC+sSNo9ec+qNB+x
Nc92uAF8pLEa8ucda4FQHybIxU+jR4C91ruJrHDwirAKn8+2AqHkqx04fDO+H0Fe7rDNYlbBorBL
VDg8Zkvwek6Dk+0t6rNV/yNw/QyBMgN4o6ungBjMHOChfw5nrBp1CPO7ToPK1P41QBqMgP0eGw84
X207RJ2dnZm36h6h6eKoFh0I5U7BgEVTFeQj0YsJAp/EQum+TdX0OoZ2c0+oMdvP3YQoWtY+wV5+
JdLc7Cz05K/epIMC1X3r6tjuTfF776YkvnuzFpxOFXd/NK53X0YMs2ajMIylVXWZUVjCQvXbABD1
XHXdN7wPDDjBdnBUymR6GPAquncIHhcLgThI9bfUce/AP0zMskefKzh8G1m1E90IgC/F8VE3On/X
FJAosrgiUNEGJlm30rpUblXsrMRuz0DXC0BxngXoho/BCTLzzclJSukFmltIx76VVucS5Sm0QxLH
53JqzXNfV95vqfcOl6lTW//7bNcHOO98S70FIqN8j4x+n1tZcNPHAH/ESm0OrNS9Sw/w7GyBAwV3
QkpK8Vm8dRDuHasg6KGaB+aMD95oDc/pgEaRQw0xmeTYmsF7nin23VZUQ+GsVZuZ/9WuoYhh8/Vo
+cwdvcECx+hmAD0rzzv5ge/tQw/1NY2hb8+SeaerAa+ibxp3cx2TNmX28SPN9WMeJNNNnZFvQijq
RYuDv6zFIQqqzj26xfIwsjrjQ7wUi3iOmY/avWrW7cvQt9NjGy8jNzWvDNqXOmKqW9XpuQwcNdyn
DrcRTNhVaVl/dH3KzMOKviSpjs6hWTxbxmifxjxi/b0Uvvswex08tFaLj033kjpNcgtZHtxS34kO
RgEBADZ2dGfZ5oseGLA3vJEnCrvHAcQV8b34OCj1y4xBJYE9FmfdInCmZRfBgNlLRhqqMLBE01q8
rkBg/lMoHfmiHm3TwsMuwwiR1PJLkBpj5rWEWfBrcJA9XxIByqwfdR9bVwy34EhgBurBsQ560FhT
MEysOH2OJTRyj6D0lQe1uGvM6VkN5xFqh28fRlRp9tNSRaZg2vcmN8tMXYBmTpjCK+mQnpw10EWe
WdyByLgME4wU4EqPndm9KC3+T7kZJwcdE815L5i5cCHwW+DPjs4w5XAKZvdxTDWNqWCXPXmk5m5x
U32ZgRt94LUB2rD4Ixyi9EPNcYnx2h9u4fNwS5TAWUIF9ayz0kl5oBzP1R6kmPiEAbDylIMvvdEA
x16tlFIB7OmDFJjq3LzJaXCtfI/qIL9mccmQPXbOAcNu4CGkFADBFfO+QDEtcgqb98Lemwx5D4MG
pbcGKID/2nBKGv4ekiP+Q0yA9ZLM4ZcQKTjER08T1nIHxxkhuC94IwDah0Tj7qL/myr7tK9/sq5p
79ohO9djzWcSVGDiYGmtJpCEWnicdX11wt+LvDS+IiGPIuf4qieBdUkH5XUmCLDQW9VzZS7GA/E3
tTMusTeGZOsPXjx71zCyHmNSaftUR1apVXOE/wwQ4/ada+rTvZbG76PKKjWsAmQUQyjDi0lT5aNr
kzT8PaBAX1YFiCCru5NNwhssV2mvwhHp9LMbHO0N2K6LNLYysRAwGae1BVefp31zKFLbe4YF4Dyp
0/sMgu/ZAIxg50FzquLka8nEAPnKCGhlSTJVqnOqZ8z5ygyApqKck84NmT8ZKfAX65AHnbGvyqK/
wI4o3juzbi4jbJG9VPXEacAb1xZ+oUrzwHSZ/6ft7INeBj8mW5nORZzOdwh/PPczYG/TtZOnACmX
p6DRajLDSGE6vZMerdquziU0cCOAnaEkSMxl/LyFqeEOSAU7IUnGItg585gdWUU/GcQ5GMUPWfbU
hYDF/sjtd0zL2mu2YGbKBVcXgrC4ms5TtOBGa2NSrwAjwgVJKsWkR18UxfCP8T9N0i7ds+W1q29l
wHX1Wuh0u6xIKQXo2eggp7W6Cg7+acIR8mKF73EDUsB/G5sgPQXQee3WgFs0jG8IlaNuiOfdqqsh
GCHBDWUmCwY3dlDyXgQ3ZEfnp5Akxz8ntwlu4LKs+chklV8im/JGWxVcsotsJjMRJFhY/HtDXYD2
dVsdBaFSOU8LpJC5bHYreuDWQYPXg79LFG2JI9AagMU6klX53VHyQ6IGOOT+MPsBFPNy4ZrljLK1
4RNtLVHno0AVpXGcsym7SM/IabkyyCIGfx/fLieRXlqoTjvbydKD/MoErWkSsAifLa5+56BRz6Iw
4nh7SO7DFQzn9265f6MZOZccNWrJAUuRyPWXzZglMiktjO+kmmXVOSwVHf+Z5Tfl4D4DvDMu8ifl
Z+C8HEbVgDhJXx29svwhx6VjAMd8uY3rHZZGwUvlPlkXayGNbm1jqXdnpFbwZAL0sWJ/5WmAdkuG
epzS8ajq9R+CB5ZiAEbd1fDriKciOZJVg40ZUeWkjPFuc5Sk94rzCtXgWw9z8eg1IXfURkL01CbN
m9x7O3GfBuI+p7k2GNatIUJvj6k76a3iljos/9oQzbbtpoEd1oFQN8FBbpfcDdkq8fhMdrIpT4EV
6j555W7nFX1+w9fRA30mm0sBEYFnQzlXeL0ztgzJDBABmDNWwxiB/rIpRzs4UoBEdo38tm7OaQ8a
yo4u8vfGpiFG3RziNvk6j/pNrtx6laCW7gornQ5yreWqJG3B+r/VEF9ZMAByT+QI2ZK29XGQuhRG
imNI04VANBF9HLpXufHroymXZnsaZE9N5HNXgWE/yKWQH6n3NdenDQp9TwSdWa5V/dkutiHIXa7X
18ydfgZ4ZZwyZgM8dW9albcwbcNTPkN0bvXpVV+GDvlsZ7HtnOdgBgmMHd9Ohc6JEm6DnpCV5MX/
84d/+Q2yie0VZHc91Nee691DTQaH0t7QDzIEyPe9Q278YgPIGl9TuLzrxV3hFL+8Nb+AKj5fQYM0
XhHBmpybkxHm2nyM3fCb0mXqcbvCDII33XGhdG+Di9o/Z5hYnuS39H71lNqzekKjsZ/3TRbet4Ou
APNYxqHltZYjZes/27yunBEOCJODPAl9nJ6YwrB0WR4EfUTayYRjvT0+Swe7mulg6vsBCbaLPMFj
Zw2XKbdYllTH3BkwPnIXcOV//l27SK9+CFbYyw3gCgsgZXv25vjB1RcAo1HY9SJvw/C2DMvyJEl1
ayuI/iwjkqXPztF3qgHMSvrsBApjpPSXYntbf3lE103ZP1fecPEacy9PwnoItgJn5UvbkCCQsZAF
e3NGofu6veHbsyxtUg2Wp1Dt+1MDSO8cOtFJ9pnysEuP7fjPj6DU5a7J1nqM1NfNT/ul+qltfWzL
yrb/HnqwlSPBn5rXAK7cLgUeU6SA3HobhPPy4dA9iKaBzkJ10k/4UJCnZ14gd3ywdYxBnad8bl8c
5gasD+91IhazWuCxnbzkgFKGuruzFqzqPJYv+eB2J9OcmUo0unpQg4LYTY/AzI4E70l4B1O+2EWa
81Afgqh8cjAv3m68/FWprq/TVpfG7TH5dEgxpO2lx35QHkYp6mW4li09gb5kxnCe5OrLSQrwjBOY
FR673odWv5e3BFY7rbL5S+vgGr/lFiJKsm6ZcA0+Qqr73RYuRcgF62IlvRIHhxoSL/iGMdE/oh64
OzImR7nGUshtj5fpCUK5rJGn9M980m9ebGQndR7vErNEoMzrLjLIaIzaLZzdEvXcQ1gE6xfAaH9A
ys+uckK587LFSN8ubBg7Gn7Mg/eMWZy7Ypb9xH7z8Tw75fJEbIOBqqnOleO236e3o3boJ4j321Us
M4eRNFk+M5mbWQffgi4kpBJ4Ab+BSzaYiXvIj0oXcmtQTgx0UUbNOq46ZjLZAq9bnSfXuU4Ac8jn
nqFHolEc2fsMx7B1drWuoiItKMi56do6CMOlfqyNxDjJ+eV3+XY0Xlv9aTby9qSaxovc1e3Wylbe
dd9jY4p2Y1Gg9A+F/O8F2jZwKPLtl/o6sWN5WuJIw/IBjP9Ry+wcdn6bDw8IspsXoGnVTVg7Q9RV
N56Fn2WYZev9lTuxjTHbjeED/VcKPdOcvPpgQZBGFsMxcDgpeAlcRvADCoHHkksmd0Ye60Al9mgB
D/YLfEP+Gcylwzaib3dyfaCX8X67CNte2ZIu//9TMVcbYS89bEO9/BiprnPxrS5ba+McYfvBhBZh
BpnoKp19UfFYlC7yZ9cpl2zisMmrtm6S1/4bVr9+KOV3/jLLWI8tc3cPLOCehCD2GHzoZf5KcoTQ
tbwmc4EczD6YzG9orRBPDvvkUjRhqB6l+7rpL1/QCDBIF6TrPE6eVJnRbcXWNs0ZKQcNpUgNmNgy
CZN/ZytWlKTUf5nLrr++nEeYOA9jga5bz3YDPP1kk6Wa9+j1FiSh/nTlh5j1TXd19SrTMpnUyZYU
66mXaaFUSQSheR1AANk6S5etKltbsd3GrW37G5+OjfKPDqEOxjDGTBk4O4AA+UXq8uZxxROW8cv+
9cfPpVbsImVQf5lGyi1cn7z5jwCi/VUe1wglXUDTyz0Iuw7JDXlS/n1Tjl6HKkA5zcUt08NnKkgA
U2Rbwn3ihAjBQ/ZuO7Y1oOyQYusn1cH/Pmh1fl1//fIkr2SP7Z1Z5zPrwyytnp535E/+ee9ka+0l
m5/rctB61l96ff4Dn49SNBIbrf2uzUjNyriyzR7k2H9r27rI3nWeLZtbIfdjq8qWHPefZ/1lOSO9
peOnP/VvbZ/O+ukvBcuAj9Fc3YUw+pZXHA9nchXVvK5V5YWXglAK5ExoRCzelzDbVmxtc4YnKPQ7
+lStwebaSYZbOfnW9Zc9sumbAQghUvDrEy0vi7wn28uyvVT/2bYdJu+d9Pu3tv/rqfw5X8j9RQza
bzy4OLQxrV3mwvLh2op1JbvVf4lV/Fv3T23remI57foX5Dyf+qx/YUi8e00ZfqqdF+5laJA1qGxt
32gZQ7aqbG0Tsq3zp7ZPVenn9wgG9N+1GkmEpLAh8vFykntneiuP8LoprVKfCWWzrM6q7KR7xds2
vAOmgja+1ZV5oZFLXUZ+5kIBESUrs9w1dOQHVjvvZXgg+o8ka4My8N90tXXQsFViCDK6FOUMCRPx
t8O/Dbfbo+DIon/rsz0GW9unx0WqsncMmpSQhQvTa1Bn89A5ejrvZf2bADAgXJSM70E7RKf1jZeL
shXrsLrV5XL9Z1V2bK+uVAMCKX8P31L/dAZpm7ME7ISW8Bptg/06sV73y/3ZjmzwKmHxll0tAiPG
EiH5ZeW4dZNjpZCJwVaVrU/9ZBDd2n75x2XPp0MGr1KOs/EAKvC5hkqBa4D0IFJuaCA5lg9XiSNe
+yZDl58lWXaRK1MmfZ5dZtXZNZljXeRl3+7o+u7/Esz8ZaqwdZUtub1R0RPRWzutQa7cQfTEiCNk
UnS0sofZK0nHoOaiTY/yiq5xSnkCxlmPm9/kRf47qlWrwRHrbFInDcnBPM+uCRLBsMQhrUlRN2Qr
d1vdtwIF/bPQ2pWL7rAzWxiQMSBvkQ9L14Kzqft3wtm2SABEKto1clXlvtQZVCa9Kt7LGJ6J8Mn1
5QbPLaI77RrP/HT55aL+covWpet61WXNIpvrax6RnJw9czrKVZY/uxXyA7aqXNhPbeuqTvZ8JnNu
PWX39i/pYajvbaz1dtgYYhUX5P6XrojHs4EQ4FGHMUsV6hkCpMUVn0n2Wjq5M8NBpmfZ63nAPPUk
wbupDt4iLTtryznUpM4eyqBud9Jr7rLxosyleVD7DJDeMBS7JuJVl8LLXHNvewA8NTBF92nintQo
tPIjkkEYLrOyPxKVBDU8OddGD5onOFnkmhGNhXieObgXxep96o/vC6L9NUAG9hX+TX1ANW5ElYOq
tGUIHmUJ6Yl6RAUitqv0NfYclAXN7mGK0UJwgC2cdHL7Z8/y5+e0ar7Dd7z0plZ+GXMTV63U/5aX
TMlrfOBvfqCCFM+a996brT88ovVkdv2AhIPWoo4zDLugqeuv9QymlyV5+aGrqb1HUQd4VYRsl1os
tgAmoeQ5tyr0m1T1UCERjDJUCY4bI8bqcVz2EErCTGDAUSBMtHNT2OXjPCXVo2xJkRWFg+5ZniMs
TBDeKuLgUFbID/nT8LtJ8uzcqouUX6ZWBnYkKHEclgDwzvVZucVFjOq1CuHT8DESVVEwPLRZASbI
awfWw03h3kBqkF7zCLa3qH5N/RQ9D0sB0SV69tXkG7KaylWaygyTbnQXUeUqED4zLLI1TvDcoIb9
rJIJfU4VTdtP4xiwgmBHbHtAq1Kba5ljKYqH7G4ahu5RSzrvaV6KOgO2Z/Nswa6mx7Yj1LN0r5UO
rmgD2RlzwmxuHHV0Yfy/piSaH9caaA6Ufx2eue34KrK8J1Rmon0Vtjt0T42jo1nmYZqaHI03wPSF
oZk32wHqDKxVO+i2nrQ7rOCRwcABvPTC8r6CanffLMVW5fk8JwUx1AFpIxtuWqnf8tlMjb1mGtpN
imIK/rex6CtlP3mw3L0wJdiMqMF77wMYde2x/z0Z8t8MUungwqH7826Z8JlBJoJWKCpUYvr5L9Kd
X8M80X+fmgS0AoI478GYAbtGB+tp1sglW1Ni3VVu3t/0Pm4vaRoXj9wCDcp/q742o8LDlaXmg2r0
7zWqQQ9ulDwNdtVAfVXq17gnceQg9niUquwgFfqB/Hp+rMddj3HHblq6x1qKKV8Mlms5jgw2TY4C
7ZYx4/DLwVb+zUln805OVTem9uh44QVyGE6dGbJoJz441WH7BW2Q/AzDOVnPWxtz+9R07TFXkbXZ
+1gs90H2hlHhTNC+aFgr2+YdRIvmFe55/0jo+Co1jHbbV0zrIENlI2JNSw9pc4zy80GJ+6666HHh
GghQG9oPEYtlU4FBd49+Wn9fD4SVyxS1E9nhoGRxRQYzAc3GpdBNpT0jtqntpSqXJ0vV5VPlgAlb
ro89jgBdqmWiF5/t8ef676RJ7p/tooZztlw/VKdB5GWThz89z8w4mCinyKYUVTDDcN/q8rSNLRKS
vzTKbtnTQe44DE8AZ0DgBcMOXBeWCmXFoKTXv9V1EF56ewjQeA+rb2V5kv3xENanVEe1qZoVh4C1
4uIWTjzw2gRRcN8txZCge+Ia/vmXHX2fYifzJfDt+AiFIb4rxwwPw6WQLWkzWWVj2WCjqBZrUYPf
4H90lEPW3tvR3Yg54P/lkNQdwFeo2vnzadquQOT2ZXwsVaKB+0+/TnrLH5mKUm/u03bhUZB2NK0W
BiyKlA/RUuQITDxIdfJ9FAsjf4C8rsYE15fdpYpy+W7rJFs46N3x4evII3Nw7BJVCcvKwxPjfxg7
r+VWta3rPhFVhEm6RSgHS8vZN5SX7UXOmaf/Gnjv4312nb/qv6FEEJKxgMkYvbc+StLBfNKR4kOW
Wtb+663L7PLBDdTRnQkI/Puty6f94x2pKtZtgUDj3yvmbzUWEWbH25QbLwnxpCiXJis5NmOZHK0h
RHCiQN5sU/qMMt2KdZwHyr1cBP3JUqvfWaDI972Ry/dqUF1aLrAXetM4XYAOcvfrNPhfZtWoRwNp
yZOVsiuaOcU5gWbwFJbSM35k/25ZKQr/7OWRcV3WoRReJxjqfmXzlkP1FPeKeFC8MH9U4v2yCfec
9F6ua+yXl6BKxlPnK8l5mCfA/dTeEXHFS6OeHK7ZqPHm2WUbjKY0cjzrS4570kstapc4l5Kn1K7g
aCtas1pmta7udxqpqW4hdIj4jqG33S9irEAX6YO6DjFUPtUdsQgyfr3t7K98QgpWuEbqid1AZOa1
MIYHJDTtq168T1ZtPeuS1RzSIgSdZKjtaz0hpJBNPbsC0YGlG3R/fNNoXpFsqe4UkSJu1N6DgvgM
hm3To/fkVRQ064loWPzCfy/CFvnXyn8tU3UTVWw6nYrertbktRUQ5sz8IZV041An7Qhzu8sfVBzT
v4h+d5aVEjK2BxQYzzh55fOyyPBq+gtWX2yX2QGaxF6xx3i1zFaRJa4TXbplbtlj28tnGdabiiP6
6I8TuoRcD7RjBSsGW3TlQWEzsjNF96h10eKB9QQtuy693jwsa7rGs9dC6XV+d6SdTB5XHoAx4VMn
l90Kj094WGbNUDaQKYTdcZk1CCIiB1L1TsvsJI3vFvf8yzI3dumV63V21SL0Pd7g74Kwl25J2sjn
0MNGHHjEVfVZeUXoswY70d0Ku3mMo0Y+Ilbob6racKpEUOXL2DotGyzL4SJuCqlKL8uiZSKgHIUG
BoaqVQlczUmPTQ3/tmweYUe7ZuJW1/nGaq2SwMJqDca8OBqjmR/DFrPcDAsujpLMpG5LC8ysPLqR
3QEdN8L6LlBMosBH/QFCWPIq66W9hptZ7JZZPDpI6tX8qRADSEqtQ0swb6Z0o+fA9ENVkw2kK8sN
QvEyeUVFnW6x45sbld7Hq6Frx8yS9HsRpOa5iHUEFvNmzSh/jagl99zalDPDOoU0Il5Z82RSEm9F
Ba9Gv/v3sp9Nlle61HyVnaps/9f71QYBTGtEd9Uw1ZdBKpFL5xboO1RdgjvRVyZ7j2LojafaHOAD
ZWp+SgPNgGxcJiji+um5K63bsumgJacq1OyXqs5k16oi/ZwUNgEsVQUtBS7sI3akDwn41TrKVxay
oZNccFJZQ/TeKgjEdM2q72zR+gfJMONtmATyPVSVyll2b04vcmHXHy19I2REIoLDOGo7arYF1N1C
v9kGzHFOdxOwpZI5cVrlkHFhVJ0KrqknowjczlOjQwWc/K8V39ssq4ufpfhIED+D8XflyZcjd1kf
oHs8LXuLTIuFRomdsDTF/nt2Wa3aSjxsOLXD7y19Rb3pIta3stHj3f7ZhW6Ko4G8/GAGurROlFwl
lqo3dzp63z1ZN/VJ0YS5MeJ0vI7kuLhdI9ePnI0y0h/LfGPsfIPNI/2p7QerjxmSDrm+ud0bTS4+
8CQCixRc5/n1cdKmsYlJxZ/WVVlWl0htqp3Qyv4QWo1Ouq9XEEvQmvCxEKty4cOZqRZgsbzOe438
4TEOhfQlobT8/qA0U0DF5frnmPTvgSSZL4pRp9COlek+MGCDM0Tx77BQW9t0horLkpccuyTSt5QD
kjsLKxAa51qnfsaFzPCm4JUL8BvmQ+lT9clBRp3ECJtBeOxb4iuFjKy23YNPNEfd/OpaNMtwiusH
u+GZsO1K5Q7dRos8h4QlfFemS3HN83aqqpFBNZgz0kBOSItT2vS4vDLNihYgCIRzG4N1Ib/ml2L2
9kOW2C/KGEln0dk2xwB8bxUk1WGZbTXIc5kZtXs16gBTKYzL9m2B1C2vLfvRx5DulH0gn7uy8B7D
anpVdV+9LHPTrAA3Vf1u2dRWzGOo6N51mQs6f9skRfJL5Kr36E30EnO9vi8003z0toOXmq8Rt8pt
M8jN1mx6/y1Xt1VfGW8Fiiwic8pq1/t9/kLM3arTQ+sXz5EnQh7yS+VJwPN9zBttFyjO97J5RZjT
cSZZd3ayDFtgRyMnEeA1LdS+lrhDHZhaYPrt488GtVZpbmm0+qYnUvDSzhN+GKNbk43sLrPLChq2
+aWeSNsisvqI2IlP9tsSdQOBow61u/yizRMDFO/RkrRzZpbTL6oAL20Rjm9jOAs9GvwccKBA7iXq
SzT149tQhfpqmJeH8/L/3t4CufSzvWd57Ad52qr2LYBvf+//Z/n/a///vf3yuWrZ49y2xVpkerTq
eWC/Ff1Y3VRTqFtjXgYuo7otKzIefr+XLZsAiqxvxbzsX+/lzgnOSrK3kco9cZnos9vSLmt5wy8j
/WuZTHy0nYnNz2bLyiGybaeq8Bv4xZ2UNjqGSTxfg1L1/trkXHc7ODZuOij53TIZBP+vvHtSHaUu
12oQyye/xIjHRWqZgdAun5p5sswamoTp/ns+Ld2OxzVYj3+vXZb/zC7vWJbBtjtmIYK2n0Xfe/qZ
T7joTYN1V3C43jviPyCS2a8xfiZ+VEW2tz28pOpg/hqNzn7XANBRLbT7O92yCByN4a3kiRzSfcVN
jPF4XxfSRlPt6RkiQ79t2esCPH3ClrVfPiNIkfN1ZaOfScK2L16r0Oia9014xZ3KUXtEN6KTOqBp
G7VuhoNaBTC758CdJVHnO1xHD3LMuTx8LSuWSQere20hssKJ3pl7kYgCuE7j3VIzlm4AoltX3dnE
iMXTBNNFgx0DhNwUDkMQfDHRUG2lMu22PPyBxdf+lKJ5AzHSP4cRSfBx23R3Yd0pOzlq0r03JOIS
+CqZGFIxPSVB8gfRYfqHNwfEwR8kIaBjEf17I09mqw2tfynzur7l80STGR4GObjEeQNNna1INZIN
vSkuSoIvHmSyvO7tvL0s2y+bEfC0JjRyJAANOE08Z7IjmSdLtotvPrAOctXq5Ap0iIAInWA0rZWH
DTlo1UX323hbYq05xymmCm0Q08m0UBbjjjeOZtqH+xyU8dEWob6n7JEf7HHqD2k5DHtJDotjquUE
+3hdeIprD8RTb1qnuBjJeq0okoRt7G2ippFJYJCrjWXnA0ZXoMsAoLor/YlinURme/OgPcENRjvI
FQc1UNl191NL1A/hzsNDqINHboXTtQFFKT+XH2t60KtgkLWnwbJgecM9fSZ7pnPKcBzOHjlUIKiz
xC3HIISEBT+OexOGDy+Zfse1tfbII3uhe13DtQlnr/0U3qMl/RMa8vRbirXfFH6xl+s+hXLfUjdp
w83Z68W2m/dgReR3oAMriHgYeKAyRiCdSEx+5+gS1Va822gNeARM+yNs1OFaEaQ+0/gnoGvV2dbH
FhQyZwBPRsUurRVAMsD7hksErYVB+bDLhBQ+eJJtXkwFN+0SBB+IDsud7vW7LunHF2Hw7KQo/oOV
c6YoY5aDDZCHlxAB4Nov+m63vEuN4n2l9cohM5XepZaYH3AERTyqzspg3SaQw2uc70ViBIi4bLK8
+sdCY16zLPz3mp/Nh3ThE/IBP/tZlpWlhQ+NBt4qJTHwohcNUY6N1D61BFgeBk9OwVdwSFJ429Qt
e5we8yxEO3s9Njk5l/OsKkZMS0LP98usl1SKgzsxcgh5wCRnmDwUzBM1C8h7KsRYHAc7Lkmw4NUy
+dlmebUsI2mcrWsViVKfocb6/3jfBDCqwKD+X/teZv/x0SY5AntGQs4/lv28Zfn8ISymQ5q81GMQ
PHDN9Zw8MvW96uGt6DLtXrZNb6v1gbSaMv7Npp1HV6PMd8vc8iah2fdNm9pnXZd2oIumi93WWAqb
rHnuBrN0tN703xtfesBQZH8KRdlkFpcDOOArX8nUkA2A8rZp9Idixh10kOh3GVYRt526eZnj7lex
3hZn6txHGYj7GaNAec6UMtiAM52cWMjl+WfFspYB1l/bCSJ58sZcye0TEhmSm+c9LG9ZNvyZ7YzB
dMy+omf5nw/5166lIcYvpHpPCRpVgJnzh/zsYJlNenlH8ys6uFYvmad28AkgIjqUxBepC7CQqOZV
QHK8JsZ89VVyFAYisL6X4fQlUimxdialgrMpE1wSyaD+v2fnZSR19+dwnizLkGAqa3LR6ILMa39W
LNsty8pKTjeiJxVgmW0MLVuHYGHcNhop75fV7xDjgp3L1avij9jfumJ8Mgse2qux9u6zKetcpGLd
TW0jaJjmkN5ZGlCVCIjbedS7fpejqoXgGKLZJ7Zqryc2TJD5Kt6bcnjJErncpDzrXmVYu1QMqF4n
eiVRWM/TR75dsKLmbT3HBgQUfRLijUzRF69OjI9C9w4yhUwfEg6+priKGUo/5kVjgO+jyEBDo/0z
jPbJy7L8Q6ujd0lQpeZqiYAe1ZCud6RhCVALOkjPdEr7R6/qa5jmPEAsawczKI5BihVwWZsR4Xny
uql2lrVREqRkXsKUW9aOjZFcKkm8xfOe6Hhkd0lV3i/rImFRcwK0xJg8vCsaWbpEJAnx2ten8G55
tUzk1H+dVLnc/yxaXpGGGrgROT7f7/pZK5upuY1oRDnLMrMOwE1aNb5T4KCrn+1+Pkfu03MtcuPg
TSrbThGpVDiR7ofYLmgReTRPlEQ52larHGV8VHjWQ2WbTKBilhXLZLCgBq2keZtKksZy8/MexZM+
iqmAbPef3fxjE92M8JAtO//ZW0dMx6ozx8L93u+y2ksiPuIfW06GJK2IwxKuZtgYwebdS32FRRAH
6z/euKz4/sjlCwap7G1sIZ6+l2nLN/j58NGO+Ql6Zivv66Bx/+ff9LP1X/tVPlMfbsP3d5iPwvLq
H192/nLf32lZ8/2hbZHeRYBdsYpv9caSj/m82bKBJyrKPMvLZc0yGZfDv7wUVgu6of9t0xE6S22/
YbRBnNpQn+s4LFcVARZ+iNXMr7N3Pa9HGHpoGjt5bwTetDXt9gtZ7ugmgBXl8KNTY6IjhUEehQ0f
zO7bfZA0n1Xq2RvGTEcLhGlYqqGrGOOMsrU/DImI7Kh1pIoLOaBZAQ7fsqkx1qRbWVX8xHPmDhPe
o6g72+k47eB6jA+VVyIubh8Vf2Bn2PwgYseXTq5PZoT/skT1REFnnVDdyoX6HuT9SaLrOeZEIo4g
GIq54ZdLNB1i/L47fMQ8ptrxMZSUW9XE0lWOeOQtyDO6lt5RMBYhXm5e1A8dNqkkPn8vUwhxcaa8
T/c/7/Kp5LlpBXKJ3FTpuqzAg/beTDiuyqbDyjnd1+V9nYj+2jMQaswKFnrGI3k/IRkBXhbxRfxH
qSBkhYQcYg/K1oTs0AzOgNVU2OgN9eTSKQMJYPNkTLxb1ePjT/Oj6fc6qn8mOdXiFR6zYaPmsMaW
ZRkEhu1EyhoF07+XtRMDCZCm6rYkRS+3dO8unSfgKOzCLK+NAa4paeDiDIxhrtM8CROt2FmjOTrL
LFcQ7RpBo8AwVH8v+lleG+I51BvtsCyypFKFSzZMxIXW+XpZtkw01VNpE8FsXDb5xwqIedpYf3/w
slhXc/q7Y57tlw9elnlB7xh2o7nNWNGxnr/ksjKM5eyoGwAI50U6ZfWLaUpu7wfRLS/WOYbga6Mo
4Y2e+Z8hLL19r2hnQOTJaSCs6rpMrAnWP1grffOzLBm7jBA3yPyxLEUSlkZPI/O6PcR6rF8p9uvf
721DYz3lHulHQVOTomXx0OYlZAxNemFtv+dJSCo3VZ6IFTpf1geFrh7nwXNUW3eTzeigm0p6RWUr
rrYdS3d6ePTnGS2M/poMevXaUrU8jCKZHwvx+5D+hzDjZ7shhnKUTFx6lx2Zcm6QXRFeCbxrL0U+
ut+/qKkIfbTGjQMVub7Lq9S/CYpkNzXK7wvPH47LZsuEIZnqEAtU7JbZZVsFyrqrlyjHl3cty3BU
JFgS4jPPcMPKln37mmSafYXLPR00rX3zvQpKyLxcNdOOJKnI8SIL5/+yGQTMPZ374LxswcjvKoeK
dgwnfn/5GDY7ybeNK2ZR80qCWLlWAossg2Eyr8sKpQHuKRc0Z5bZZQXAFHEpEwaMJG9IkGODhlay
pq26kOtv3Omnn20DaqeEmdXmNlHLaGONKCbAWQa3AjeESzxLvNZMyGgrsym9jWZrkMPht9xAPYc3
0dR4Q7WY+sFAPdTSEkKF5iyTZcLYZSItizRPdRoYbRQ+cXgSYSHeTOrzAA//9Wqeha/3nDVk+ZGt
YaO/m6NVPMKhD8sr4ppT+teHZnYJtbOEcXm1TPpFKDlPeKhFOLksBF3bbm2VjvcQAXzJx4fgW3g1
67xlht3Vi6xOlFkanmJn48PPhDEyVodlPl1cD51In8VsPGpnJ001fwWyiXAeGYv/SC8Bu0GDpCgA
d/ewTNSyGSYCjqqZv/Gfl2pif4SxCgOjzsA+Lqu7bsIhuryMwM6A/I8j2hyA82naQdn7PmLWSARJ
DGcksgxaiMtR/F4N7OU4V2W2sE+IO8Bhhn1BrKVRk7DYtV9jKz49aBFJXm4H4r9cXbn3yXU85G33
YnJYjyFxYJtGEW/BKOz1MKtqY3aT20euOOl6+Xt/jvbyavkP0MMK1sLnWEmkpB3lVnWr2Be7hqC2
g6Hlxd7gISEuo8qR5HbbC+Mx4a/W9QGHPqYOmf8wPwGlYkxuAaSfJN2NKkzMsyktmxXX5vzPWl6l
QBvWJVgQ7rudcqghW/ilQaNLKyDxxclw+seBwaLMcTPsGoSiqawkKfWo91NwKwP9Q6SBtNb0U95X
w6EOjP57oolwOHjqfOTS8S1V1PKA5bc82FkJdHx5mVl2p6yXl0v06vJqmcSmV6J2sqFhzNr5fI5j
KbQSgw6Djv/5wypsM9uHKSCA2SM6/5nLZPmDf2bbVIMso5Cb6c0epmnWKC6HI188p8vLZqLglaXm
6P78Z5bf6c/s8spWeuKtMPBy8c7hBDLRZtnfz0RvRbBthX6MZ+398jtYJuE829Pi2ExhfVoWFZ5O
uINvMRpZYg26JdHAkDr+v12e/0qUuiJ9VMvwgM2use+XZqv2+xjIFyZ5junMhygFMQbLZJmNQijE
Sij9qRhS9keCIRtnqs2OVBQpGo6mlbsaMV1NPoyOnxKtG5BP7cpWyVOMKntbaj+fdjI8KMUM1mU8
Qm5sTuAcVvqR1vlaTTt8o/E5zcvAgVFGo3QqgpOBFubse+2Kfnvt9GN6SRVuEZld6q4NZfUol82K
S0ZBC53KYlG2e3AD86PtJN9w36u7qSdByLDIpDWfm6rJNoImDCr2tiOLpfY3YUMQpcgcqUvpjyAT
dLnhctGI7oSqGKtRGaW1JzXEwnTqBvY/eLrpURPJPisK6ndEEoW1eC37kszCMdmAXwrXOka/vGlP
gV/JDjdHnMlBnrs1hoygPQF+RU8S0dKVZFqvfkRRBS/VCihbuOnLOSO60VDhUqKgOb2aCrUn39iq
3QJERW1Ra+yGP7XJgbE6m6gU3j919skf42gVErDlZZEM15SI0lChXN3JgG+1CDo+oZll9yfycGTL
KKlWw6RbWw/WjVQ0u0YNOAhw6EJhcKRFgFe87gW6mP7JtubSJUGQjMfqT5Nb93xtURTYMaaxz+Kt
Jo0YgSX0/m0vbRlRTCv6j28MnoO1NeLfLyQjhk2ETMeaGHsKvDkWeDTkm/zhfmaPu9i6DSCQdnQ8
5RNiWtIzLBIY5Ix/dIFLF8986wMMtnxLJmurFTCncD0F0p/GI1umGs7zL0iNjOacBNOXzspVVnOj
LHnIlkzvkqvtR5lCR1I5RVdK3xHWNPb0GwOTxBw5Ei4F0VMe1yTgGvjEcHC7CeUETWAKn2I5WRnN
jBSBtewMavPscb9wobw65DKTD5rSwrH4LKO0Q5gQU7dClTNC9NLPbSltUr/2biPE9am0fhcJqXq+
7L+PnbRpLB4Ee6Vz5wFgZ2jBEa3cRreDTwkOq5MPZBMrw/RilxQsKEAq0pdJRCJcIy3cawqVPDuS
bxAXrJU2Jq4XdA+jYm0IwkU+EiDFkoRMt5UnJCn+iEul3Uzl0LpjkBQbyXoKpCxz9Cj11lWSUZ/p
so1uSPlpCthh31AZDBXlzh+iBjTluG/ld578g5U9mt26re7rmKjWirwu6vlrwy5elaYDzwIgydII
PW66JxS5GrCjKFiR4pk6jAaV1QR/1bEJTHWacUidyAx2upBkpwPZZUTiCZBYKRBJgvlKGB+VsptF
pK9YEENlpd0pmq+zbnz27e7d88sKqFP+GU0vkxoDX0uCD8S5qVurj0QoPnboJem6QEvtjzbI1Lm3
0Qyt5VJrG8bWpGSGCNjw1D+Ub0CYGK9Rr1/ygaZ9Yp+Eymap0p81mdE/1/Ro3ZE63BT1yZtaAmSz
cUs8r0G6bBbsxt8kZ1Ovfoiz9k1pCZSXm/EqIkb+7TTjenMKgUSj0+gTXKEzIJMtmmHAhj6/iVWV
twDBoveOg+RUBaHAkibti4FBViCUctVsOfaym5gU/IkUOGrFpkp170a2YbOmtROthtJ8NIbU1bKW
C4EEhjZJXsi4T1zFpuFdV03o1HX6jF4Uk2PDM/QQh+Qlod40KoKE55xYlNHDupaSJ2D+N9BpllM/
dwYEujKM8d33eytUP3Mp/kxD9aMuNcICK8j8Ms9QVLi3Wd+OGyulWRAqaNmtBB1RMPovClXQIQX2
14/5vRyVl3IuVGXj3Ij90mqT6IWeLxwgla074cC9q9aDZMx25+KuCyInzA2qJbNQt/SHfa5wU0jR
CBnA+2C9cNU0/FWk7Ks0vDMRYjhFkl/SOP+Taua+LI33OuTBaxDXwEpSV8jJDqEK9SCvIa+l9/DV
W/2hIc3MB1XtlijQ160WQeTpu9g1JNLoVakZHUnPBtfTpA8LslHgdQjRQ20tCJVSG9PYjkP1QMwb
behUbKkCbPWJSmaQPWaDvBGkem+swEA/jGYl1PmZSfmLLefRoVv5gTUzxH51WgBtPHkapyZx4c88
BNX0kQ/Gs5qPt85YqalRbgx/OE+gOWMD8lxN/qRiGOccjLWV13AGc5WOmqj3sech0za2fSi5VkjW
/esYFm+2nzwYRXsaDDSNcv8UNMmuRoMTD/wmoqbegGQDTdOdAsCBCNoAo1WJ7sYFT+BS5WoV5ydU
eT3ZlXXeU8QdYcbBhwYaQHaFr7+NzfBGNnXqmIn0WFuAbJpQfa3T+KMHp6eVwyv+si9ku+hite3U
hftWpA8jNvJVIue/ihZ4eQiHqYtRVHM87gUhYtucNgCaP43aUT1taUACU6v3ftveyDQiQ9CiPt43
5lctatAU3GHJ2CbqPRMgfwEoO5LoibyUM7BNyUltslsMmsdRpl5fC9veDoa9f01rAH3Qhvb5oDfw
9mPE8iPyiIAcTdLYj4Ri5Bd8w0j4TLDpKmdk4VHZoSrc6B9y2pxiuX9p+VI8+j2HiDAgfSZPdiUd
ufLdIy4rnLY1OfT+RSGZPtfVbRP1uyH3NvWu7rNNzWHhIsGTP73DwaG3FzL+70EBm8UlpEq1a8hT
k2uCxQb7FOewPlstpp+SbfqQs7e3vK8kIUI5Rp+WDdWz0TYn1W6urZWsyHO4FY3/pqc8N2IhI7qh
T15NPPXwSfNuRWuGlAdB9OfEb4OOANj4jGFDpfSMaIa1pckIjNut4Dljb/O0nKcXokcrxgGhTK2K
06V9NhqKylNiDQ4cnrskGmqnNCECygLBkZb6D7mRfBXNUDlpk/RuabckRmI6rAJ538n2L1NjEDkG
kLMzvztqNaPsovXe2obzbmrVjQHM26y7s0b1DnJK7IK4M6SEbmjpgRJFOwVy9xkGIUInnxKaRu2w
6jQOsslhJPJk4oKupG6rmjaGf8tyuqhP3fS+TmFEdbEkb1QNZkNdhb8IgG882Pbc4BhJ3uxPeWjb
kwKIjKcxfWd5zYMkRrCbdvsmGkjjoxSie2nfqtre+B1I0Toko9iObTehRFDR4EgQxruZLHHyMAgr
RbQqfSoCrSynVKzjXTp11p6QyWczBN7DHbztik+lYWw89pyeOXydKDwJKSdhroehGPFzKcNfCpcf
F3cSqibye6awPPlh/oeQ0cARSktbSXv0aougkuy3ArnOmipcEgqJYF5okc+ZnVu/PBoMFv0mu3Q2
TUPyRUBdnTEQPTHWfrJoWqx0f86KUIePUecJILa64WLZ3GqM0Y2tdk4Y5G5uECAV1XBUy+dYLTk7
+pVRTfKd3qUDg/EkdoTFGMxI0G344Z+OenZz1POZkKUP8N6G/lHP+7Wi6gMDK0IzQhO2g9FepX4o
9qEUXzWfATmZtJmqZ1uNylRZTj0D2qDbYtLWaiN1KQg9GoH/G74V7NQYzV6glJwB/GikPxT93sM8
3nuGNpAM3NCtvKQFGDMQ98JJUNvuJt2v3Boipt1Hq2jSz1Vro01tv3TpQNTyKSSYNaMIDfAR7V1c
rLEyXqNOiI2cla9AFg5tNkF8zmdE81spCK4ebAWzfh48FsJkJIQGyqJI4JSyz7gzD8FMIkHPrC2i
JZ1oSLNfRQbmHmPEFaK/Ry0IyK4fyWw31I3QxgdVNk5lxBkYcIRjQagEXckv3fQ6N2kgDqfrQDG2
oTG8TcMB5cxjgiLVIRekXKcKx4ko8QtODGQjE8/rBl6lZpxL8PqzBJlv1ratoIe8qPVRUjYGgUeO
rUv3IhebDsDtfJHKHTioWKFGBNTbmS5H+kfMhU3SjqADX7tA+60a0rjx1A5YMhZSiIY8niYJeDtG
hLrNrz+X8A4wMCE2McC/whi/CQMYSbH2RzOazDEGyv061CSum5QQdfCCqnwLLVmFKme6MSmnjmTz
KzF19Z2CyxcZysWxi+laqzTuR6KKYlX5BbAvdZHKYKDUFFeOc31+wzqkRuyqKo19K94KHS6tMgw7
U+ksxgFRsQI1V0NPaV4ipQRH3RylkF9bXgmnTorHKMmwIxkHwJjulDN+7hubVF+KFI6RBNuexHGo
ndPFQMJeiM9RsT+KdIpchGwFP9P2Zmb9q1n3H5BEd9M4rgxVecuHUIeW3IPoxXzhDZUOn6TPVvRB
5ELcd7F5a2sLW0aUnjurpYFSyjSy7ddIb0i0T7UHr/nVChlUNwxREsRI3JFNzx2C7Jzo4iQUg1PX
b8hzoo9RyeZdwVNHl2e9G4TylcCRR7UjFdNus40fjL8CT+/QApo3GioEuEQezObpxbJ/WYaESESd
WXxpM6yaJmKAzQATfJ3vRmrujlBsiTl3uqql3xBspSI7Z8kj2DybZqe34ze5qopAWw+RwpNYp7Cp
GmZrSTW0lXWofYCdFP3QLpANbrdoTjJz3Zfyi5QktFpadesNMPcGjzC8BAxaabYrv2s+ghLpva7t
GV/UWcIAozcdnVElT1/9nRzvGUnrUIcTUqpCe6XkncHHkIeQ2NLKQ5ublZqysqzoczSDl4A+5Ti2
6UrqYANGtjruzfE5F2Gy9tRtImhIZ/hQ8aD6a4McmFy0L3HmzxVqnvy9iP+abVQrbgj0SiqFSit5
ddI2wkQ6GvHjMHD31kn13hQ9Q47OaGgT1rSHA0KibdOGofxZeGRkxEFxafxgoxEksrHH4VjE6u9E
wrAbRJDfZ95Q2XygSHqkIZ5vJDQqTskZv7Ylk2dDm1Op7+tLNm5sKMDjSLkdPVfperEPnS3HFlji
REjoakU13r/EoxYShp+5l5xkUwJqHhUkC3k6raew3gUANhxES6ZT5epnr4GdSh4Vw8y2fq68mYq0
M6eB+omNmkcrPvMc1Cm87k94M++MqPtNqQaXCeQwZN84XpEGC4VguqsCIlyvA3dTTkUMh9k7khik
390f8i0vnk3Ecsg1SiHoPO3MJ1sZjmMFjATOHFnyWnXXVeI9458FEuUWxra6lebI5aAYT4kuQ30P
s3YThjynyYz9i6J/4hxFBoKofr4cGuvKH7e8jy546wO+DfbECj3Giiq5JGBtnzCSek5feqiHPu3h
ubS0Z2rbD2baMtpEmKpPKM6IrsY6cUxim8dULlGexoCXcxORLbXeskJe8yob6lupoKVK0UxQsP2V
c/CcrNduUhJTMhTaS0ffUvH7ziX9Z+ap2P4p0MWDPxk7JWGALnxC+bg6MQKAtMczrKXCbi1bDaEx
JGEKVlc78G/FFxdej85Pj7NyCLpbInhSMyr8NFFPLIqQX4KKoIZRzcmD6h8AkCYbNFzXyOxOtBUw
+knJRSR+4/IQeOpncuuo3Svvfma9m239VMv8MGP9ieyLe9XIXOGTU0gEMBRwgmTHQ11xtmDrQiG+
qzX5pW3035LZUVdG6VZrZNdFMsWYiPu/OYUajoluX7aXuIQDzgUAGdwMb/4/us5ruVFmbdtHRBU5
7EpCwUrO8swOZY895IYmw9H/F3jWO2u9X/07lIAGJWi6nztpP4J58uoq4WnCqRBL7VOq2xOFu/pX
KYetdJTXjEjilRMZ/bovGHirFmyGgKuFUUwrCg+puKmuLDO7K4LmQ5hIKKJ2wpQS+lPVPjmZeTRy
u17rSsuYSkC/VzGoHhJF2ZhzPm/raT5ScKLok+JXlEd7jCvuqjjaqqn1GbkVdaoKFJAkVaIU450+
lpfUJlC0ktmh7IhMbdXShxX+nmo1dFGdhG4r9pMU4Dlp4L8FAuNgy+cjHNvo6sQCknB/EoqGv5Ot
RStEj0FvPAYNEoog+D0J5VknSmiwi+hZSX/imSisSV8roQobq9cvI95jG6PRfjltc9C9+KnoQdZR
AH42wfxjR9nPUetuqUBXTdoC7lcF3znuL2Pan4sEel4QvjOEeCdYNVo5Rbe1yvFnW866PJUHuZJ7
MAKnAu9xHbYdY/O5UjnsQPGijTFSmlVjnQB4nWpC9NOzSKRIa3HKM+KUCusxd3sTBF35MYX9SZVY
SHvirNOFm467a4rCXec9Jnei8eM+fouzylz/llb5yzKyj6As4VrqxUOOW2Pj5HQudkXaktVgj3ec
RO8H5MfDckKrrZVHdEZPutJBTkf5i8piP/bYEkZkgyaJSlGvFR1XI5zzyTQ2KpgqHlwhWhDRr9V1
Mw0JSYlxup1C54iC8t025c9smq4dPl/AavaZO+Rmp7i1Ke3GEwUcTDfc6VWydvoWwrFCWlQyXRAv
3eFaO+2kZfgW9gY8fzTyKLO1q3N3dZPa7cl0wEUfGvjgtpis86VKw3scHIo3DvWUlcGIjqtYnI3s
tTXTDQGq91XUvEUdEPh8CU4jEVMQS9RtaHOhoJ+4TFmwoyL+FjjNhcrtNcAon1kCOrRMaj4pRMfM
zJ+aSP+RD7bJRC9iWIueyvVweTIbHowiflqoAqFKUYbicblnNvZEqPZb2SS/mP0+owJtDtjmk6k8
BRt0L29WearK4AfDA/gYEUOUgEL9SQHIqTTCVtrRSn031/ewjCjrJaPBkEGG5EMqp8IplQtzzduQ
U9udWmdLXrbYFJbdM6cfvG0+YUUzmVm6F9VZFAoAASfw3VT5xbx3NaKFMOPA3Q+Tgm4yx7KSkKxw
cMO7Lu6ZNOKcALavrMvEIrZ4tHZjnWt3SgaCJVEigEQ4TNTcSEWeoe3G0ZMH5HHxqhrJYBo0I39U
xhrTeCetd8vq9zZs6BPuyzoLNg4SDoz4S51nVUPYuJMXZBnM6U/Dm2vGmHETYGE7w7iW3ngoHCTp
iJx+2tSRNRP+qWO0yp7vs500BqqtGVDpw8Seqc3rlFX1rmOEXvU8w7qKAmTcPJEv/N422azs4ukz
Kf3B1Dpv5wS/HTI712OmvcMj41lTQ3dLVDMk5zj7obQYqhYGQ3u7174C4XLTMMLOg+DDSMx2TYnI
3WAbYHoGJs6q4DvZdEuuvIv7ecgWKcfIgcMXOL8iT//V1dC3RzrhoA0OODFjkE7FqvH0m5di+m1t
y1E5y/nt4hmBMWzoUz3O9577in8etoeCZIlJrLsxOU2q/ZiX1zIxu1WS9U8iBH3OXPdQlSYlTeea
6qjJHfezGixM/EN5P1rZQzJDB56SUzYcqqOphv26rgzuCI8UeFRld+RjiI0M5QCG32wYXPfc1sZB
dCaBOhazt70RRiZmEzA7VBtHAs0p8URNDQeHxrDyE6u8Vkn3NuRz0OKQdLvAyH/38VSfG5w2Qsrb
qsVM2Qg9HrCjAT5gGL4XqW/x6Jy98LdeG2CyFXloLhPOMnYF3WPylPevgRHjLuQyR4tCI1whsV4N
DV4OQzGsXS9h7uxY/QpMdZfEqnZLPXprvGOZ3VJiGXLyobT4aLZUX+zOvDDHfrbV/FbnbuYrlRlD
tAjf8BhBwu7qO9RM6hqiB93gTDp0iB2ickiRql3PZU+/0xGr6/zH+oy2TgrBkFaa7ggy5Sj9aICF
bVXXfp9Q8uc9pcqgA1zBQgWJO4h73wzM4RRyl1yRuevUtjUUTd2zlmEIqBpYvnRFCa2KgpVVfqaJ
xPtF9PtspM6sZZZ30M1DkzftagwBpuqJ4pPjpO8tRT6eNoWyEpAe6qyIDmHSzQNo/YeFxGVFtTLE
7mSo7tU8B1jRrY9ihp6Cn5IKy1pLFcauzammZglNtroLkQa2DEYeApurUhQUO1sV3Ul36dDXreGo
lL4nLFzSR2APe06saSUVv3hqe/AyLhicEdJdFeFSwfBuNVRp+yDJTN/UxBvNhvxH6vLn0JLrrKVu
M+CoofWUNRlLlYekkzh+8ESIpBmsZRur56ZXtzljytXooJyOJxLLTfXqlaaxM9VWbnGIPEwycVZ2
KvxIJ7BlCnk4hKFZH3vq7akLwT1Jh1dbQDJVmxdQM/5/MUH9oSIbxHVylxWU1Zm34lOb2ESvdFu8
GHCRkCI+NQ74qawo2pfGoCCKxQ8y83J/agwexn39hkWPL6x5/FkgjZu6g5XSk2Zx8Srsydg7egGb
2SzGO7OeMaEKOg3xG3D4nLRiXJuRJ452wzcjLgulNxFg1xQCudGYZtnWa55V+drRRLDGckXA5UT1
WiZrItsEBlDzLXnNBt4iHbmFjayy1qZpznkK8mSZya2x+W0DrbH3SZxCYOK2R+bzWtl8Y2nxluiJ
qMSENt0akIztdjfLsyAWp/kJq8/hGBYPKiUUriixCvhX/CitsfuuK6Z7vLdWjluCRjpQZ0ZZDliP
b7tlsU7Cbm8ycSdeOCditTXFDrDYwCNm63XnIiK8Ba3su2qbzWOuB36XjDejR3XZOd1LHaD1hAZU
7QRBNHTRzXWIJxopv01SgijrhB+lYbcbx23vQjBUCoeejjFKOFI2t8tP/Jv5icbkvlNbhfBpFwVM
5xK7IRAmyBI+rU6FTidspCVhU3AlWwF2a9xIqP7Lszk2dDeD0A8YlRQTwwqLa84stc8htN5V/Xc3
TJ9YzxBugVG4Je+n2lZxxgmoQwfvmG9xtKnbWzVDQQFkiHtNjciEuofSd5cejNkmxSeJOr+OlB9e
Zbp+q1UErsVpcQb5c/xscknHM8F0gL3WqsZIh3kO4l5GrMxrdxj7mGs8MdINj+1DYgTjnR2oYBtM
fUwBJccJi2Gr4AUPD/mpUTJ1W7n3eFwwMFTH127Q9lOtUhUeqpemAxGx+2ath6JeD72nMVDMJj59
eI7q5kdmA5EZv/UuvneZ7TMJ5qnYdQNUI6YD7QAAHXkKY/Z9hW78GpJHohSEWRPutOlr5bMquh9G
SK5XFpzTFm6l2X72LgX9MqEED7vyuaEoQN6bh++vsCl+GC9dwPQwwb3BR6DzrszqtcgZj4NDdEGe
JA+KWeKeb41cclNZrAqoKButY87nzJ74dSm+VKP/aDqVEYvd7zX6nt1sut0X2QfcDdIrcT8F72Vm
rDvVI98o4aqKEsovVraLsMCFbLhJlWSfqwQ6V4FxL2svuStqrm1DbkJ+5NVYetADAcE16Vl+1PT9
pXR9A/bsxh1M0jba93EsrjxhE0bBxsoskc9VhYAHUm7HZBbsNsw7CG2DID+VnwkiK6YKyZOuesE6
kpReo8KKeUXhJAuL9ipslLnKL2rt/U8l3IO+qlg7mZeuBmabBvHLcWZvFpOpUVVDrOv4VzR12oXe
VF/jeWFRfcth0t4tm+xMEmVE5aFMbb5tPUfQBMM+h/4IJ1enLyVY3VU8XPyrbtyUkn44KLXnpI0T
rgP1VmMvsdF03VmHxt61bWtjTt4tjCMTlRs17aLOe78KmMjkPTqIZFUNhTzIoX7unHLa6YkR+12V
XQYoY2DHoHNGlckdNw/Bxm6b4iM8gNWCxDGEo49FpY9NBdVh36jq9tKV7mMm+EHFlK3yUqsujdeU
ZHhvXR76boknSwO8gevYtQpGivyUGZto+OhbDRdxB1g+abVXw4ZZWNY/S4mTC4ouhkK571XONQcR
25STWa8ZtPoB0sEOiBXPnDloo/9KqnET2F1DfOFdWrXDFuNvmIvBxZvCc2gzV2Fatk31Mlr3Sko9
RuvvNPIHGOQMX3S5mEc57r1mVA+yTSnD2OFrNoJ/mjyXQhykK2X8PZAfnASGdokto9s0Ig+3SkYy
gtTc344FRzNvXoemC1YmNshrZ1TXTj3SPxvTpzm4+8ogJjv57dhcoFOe/ZID2lrVaRj7KYQYiTE8
9kb5UqWQKRouLr1+Rsdx9CoYPmEQ+UFc4eLR6ivHM3/NihMG4riT1J5urAPdOekwrzPwF78L7YMH
5ecOoeKLNseMh6UC2l7wAzjmZ50htkRHVFB83Q6Bi6lNkj17Nji17pBRhBfInV2M184APbDM4Ed0
DwOFXmUd9JPf6lD3u+o8tmm2g5ZxGLvgSlwI0hdqEak2QNVxOGc4jrdcWF/VNJxNs70ySsW2ODqm
AS24OhUIQfU2NVuu7nl0Bo5ytZPIZDhb51ROjL20moM2kIOeD0/KOGnnFi6QDg94W8T7vGKI23jG
l54a7UrY9U0pmok6V8rDgN9NR5kpIT1VbnRswNKoub3rZtOcNMJik8gdt0rTeJt6KtaeGXG1xA8Z
zgzrkL6+qHbYKh3gTPIoT1UdfX/5M7OJEwsGg8Rp5Su02vfUTD+aKpq4+vVdL/lfzJjwQvLWt/ZU
/wwNipBJMsvpExA0g4wnvXDDtYlFGRUGEFuLn7mrui3EJ3rYu6RJXvj/H52Pqqy8TUi9gDItRf/a
U1dKz7TKCr+GenisdeerzJqbO9ZPoBDBWk8UfPIdgrM8HKVkwHTA1Gb2DjiqQmqwbULJJvLAXbX5
JJnyq6DOTmAcMUr70ILeXUsBT2xGs0SDPJ+ZWrYhdufQDTbmD3ejMe4c7iARFrucjjuwlTejjX9j
biaoPMthV6jQ2pC/R9WXcOobOVNUo0VxleZWC3hy0qfjruztc7PD/Vh86KkLN33wWzeGUqeaJbkM
6E7LOX5GGSHYBdqno38BaLp+NHnnAUraRmhYI0C9jqUKp9eL7gZr0lZJHJ3LQiG10shPNmq1VMh8
14yW6kObsxhd9OtW2DutH0LcxkpJBIt81DkxDmvc/ql5VzEpDVF0ku4YIbz2ZEMPvxvL5Csq5Gw6
1RwMofC9SeU0bao4DG+ZhM0ZaGP/qk2Rd6SysR5qssddK9b8wRHPUVndGy1BENhU8zHiTZ/DdXWp
lqP3ts52ylRIApev41EluMpIT3jqPUD/xvRvKEGsBkCMgXAnmFM72Sil35fXZlK1o8i7bS+UcCNT
BmVlvS+ExriVmnAsYv69QfhuNJ3jnA4oiKTw1bK5C12C20OV2AUYR5qn1L6XKciVu7dsqPyqqxkC
NOG9ojHo70XxGQLoyYQwSi9U4o0y6u92I6+m2uxzLxv9RmO8mzWpTT3IQCyU4cgS9PdNaHyU5jE0
6DXJCXSAw357cBwK00Lm3nlfZKS8U/wypfsKgrIbiIFD03I0mJRGIcOIIdSvCFauUa9e476F7aEd
yjDLtxrlATu37wfdm6k8DEdLSZDiCNe1rPRbPcTPMCwZjuJDZTUdQg1hX8RkPAVG8mjSp2xdp92l
1bTzSu0u4EmOWHTdFgBkRFP6SUI1ksTOJK5WuhyMDTRK1tyQwU4JL6bOqZqj5Y6LaDd22tZpGkYl
FBs9MgtWpZKdzKH6DJLuM63BKpJppcnHTLYtNw2Sv6B40yP7Mx6sr7Yr8OvXN4aalTvM78HLRowV
JLN2O/qgJAtgX4qK4plyNYrpObKc18QZ9qpuHGTEUFVp9BP2O8g9TDg6LQ9Eq3bb1em3Ziq+VEse
GFhDdJ65tSRPWLX/qAS2gemHaZjksKUHiroPtkMlLmuK2xR4m2qczF3UaC8eOaxSej+idmbEx9FJ
6SFSQLQjBSIfTlZO7mmhU+DO3RcVF7c2KK4YHnUwr7on2VGLaULEsIVjnxGOEWgXlI85QoaVN40n
0XqbeLJIUaIJiMnJwCcFmNXdWm71aFj5e1WTVaaoDl77ENLU7tkzKS8bHrICy33qG40Bm7WhywWB
xiMBGq75khLQidwEezHLqN6F2m4UWKqS1NAh1q+25pAZim9gQs29LYP9/MgDF7hNIrVWZiTQpiP1
CaT1II36YlWDuwZrZNpNaN1KkcZ91tq1L+D09C7Mx6E56i1ocAicUim/cHIg6pHa6qqvcJCEl6o7
/LU9eHmWacxLnQMlePrGWCt5rk27Vmtfc5USGK5IsyJ9pyDsrj2bQQkDxR61ygwD4icVYzuhhiPF
AUa/Qf1Tutq2rcxT6zj4oZQkQ6b02RhaOAUFzbY596XZnLUibs8UICZgvV7ZQx/pV7VSDoe8NsvH
xFTSR6bV8+tlQ1Gjf8SniMemHeAFGUShtq4std792U1DZeh8Yg3lddkEHQAcwjJ//D1J0ocJ/bg7
+NZUl4/UYeQjdLGnUsW8Y9lkEO96kZ66/24wt8oIMN3yaaPN3xNRSEel3+vKYWkH2Xp4GCTx9fNZ
lwXakn2EoBLYmk+2bKvtulnDsLOwcfnPtix21xqmPtelBd5dI2yXhIK2lfZXc+j+LJjbPbim6O/+
td1kbICVTg+g9Z/2mrRxsTBP4KT65e/mjGi1SwjDaDnpsj0rRqKnIuueuci21GVwn5Dp+SwDiFNF
2Td3y6rtFemcATf58ZC0z14VZkddUksUYd/y5GjcBzIQ1hnym2YtnOHcq3S+y6Fj5dXrELLeYVlN
Mi/ZIWwwN98nDoP+RFYhRbP5basM17lU+266vJXrlTdQF/O8vFMfE9k4BW5IQYLmfSvzPdNpZb2s
xihPz72nv+RS4XOo6tWQWv20nEfjSEoZlTwtJ7IEpD4pvGC77G0Saz3C6UVVkxUPy8LKZLVNK24t
rLKiaN3aBV4XfV6vl90wmosH3jDeV2Qw04vPbfJ4imBdAWr9PU9ajwPzAbGjSKFvm8aIr5TYo23R
D9k9EPzMHCjLByzqnE0Rxt1jiqXmpsZV4WmspL0OUN88M/aq1mFvZ68N1TfuO6u/RRN+dk5mOW9i
sMQqU9rip1mVX4TKIpesxM3tkvzXUApkg4nxKSaI7Jlb/G4GRhQ5mAoIR7Hu1JKOY1Lvg4ERzao6
Ua2CkpvjQmPaCfQDookZ7nS0nopdBBbyBRBxNJpJfmaV8+DA8P+I++SHK6LqXWVOwOit9n7oYLer
NMnGbVyGRKN4mnwgTB5fzcyhC5oDl5dtYVoiqZwUBj+dlA/LDi3UHDqJoPSX1WVHFVMcSsJMYbjD
qb7bleHg21DMNstqM5+gcHTX7wYXR71/3oOs5wL6NDia1csiWk+Vo24VQ8OFeG6znN8DE9wN0uq+
P+qyQ9RBuxM1mNbSZDn/oKjw/LsIvL+Q8NlQpO+nLiUuEgj0SlpQvm+llRAJWkZnbjPFb5QhecLE
IF5XmtX8zDPloltlH4IRP0xuEP2WufUOwdu79bbuEoHcIJvtnYyqiiePiiiMo6P37pbJa8f9n+vg
4kb31gfdm1Vg5RJZPuoB/qApnR6EU9o/Blsv1mHYT4+eFhdbz86x28nr7g52v7sjtTm4EmtabwyZ
qq8wChMMk6J7qaaPYtL1i1HmGC0Ydg80ARbYppG8cOEAFIVFekmZOu0MvBbOaWpmu1bikpIJAK48
7cdzahnNzhCwCoQJ+N+aWn7W2lHf4WwTnjVPt3fcKM4pTRECFHS43GV3AtLJrkTavzesJHpgNMKQ
TnPsX2F2h6+E/dkwD1/VTTg+Lk1ja1Koyvyn6dDV/2pqIHN+VMn43nWNRe/bpk+wp5IT2We7PsDb
FLdlyhnLNgqeu06WfeT3xIVuykoF9Qv6h1yvSVZOgsnX46l/WBbEyzprAzuJ7bKqze20DiVuaJTW
rqRrI7g7oZaNq0940GM5fB8XJRSVXT2o7gDBPyfS/DCqotIP1/++KT1sb9ApMRt09wUpKnAse8TA
6BIeDFyFN5B2Bn/Z1hdu8MDoHo4+jptgQrRbtjm9selH7JmWtT4K8gsWZftlbTkR+jRvn5CeB52Z
cywLy7QCgpu5h/5ug89ZAeXa+qH9px34x0bH2u66bCo9V2DpVu2Ligj1Icuajar3sCsooDRbJTH5
74iDjHzUiOgxlSmllqXXV4fHAkSAeSO1yXT9vV7LCgM+6rjfLZdVjPMpNc2Lv6dYdhRW2FxtIHU8
p11sYPr6qgWjul8K90LJ+BBcmP+fjaFlq3tFo8S/HLg0XBbLDnSowMHzwdNUQh9PPfsQzhNQGVXG
paP+cw1zCa0F18CfVA1rQB6ruNdLjCqsCT1O0QI4Go74EnrhPcQhwhtPUk9ftueO94Tdh/rkzcNd
KZHFKFFLe1EcixJXKGskbToYhfSX7W3EjKhvyxsojoM50UC8agJ0mVtEzmpRrxxrh6tptbxsRpJL
xdBhZW4px2VTlaTsXda/Xy5b/+7vPIRrWa78/tf2ZfVf2yzd1Q65TP3epYZK7tV4jPTxz0JV64e4
5btOJnzxPHKsNy1BfKCWafkT0O7TMkv7XXHEa6NpzcG0DXPnaknke7mB6wce8K9moQGfofAQukt/
Gmr4MlVZfCPxklBjOkxYGYpfG+PRxWUrGBNjAyuc/k8Ml1HK/GssMfVsa/0ttGoVBmnhMmPvlbv+
tte1DltRFeh+pfZGuA9ywdS6Qdrl6vl76Wk/yCdXHjHMLo5Cx2YwdiYICUO7lXmZ3ToVEG1UMm2r
IOH6aQdrTpD77a2rwvJOk1W2VRGIHYo2zF/dcTxQjBTvWm8UqJ6C4JhHXfIYmOHv5e0m3eUflENx
dYq8uwQhKMMwHzB/DhiUYFoJ3EBhh+YOO8mPBEvS87IwxNCepdlCr7VcLA4UZukSguTZ0GNzWC1t
0HLOL6Fpo4Ezj39W/znF0jwvy1ueZ8X+76kzA1qwqXSN30qkAcMwHfBt8S7LmkgRoDkdtvfLalLB
YoGeeujd+uIACDaHmgoI7DA1XhdSqW5jB66aCFP+cCZw63jI6vciy2/QPPpfRDSfW8ajX3VnI8kS
IQn2xbQqXGQCK4WJ/FyO9kL0LfkAQ8YNzVlun6MTb9Apz+ZyhSNxmNO1chUTLb1bVv/uSDMlJwcZ
nmVHufsavyodMeIGhtQn146kt61LKL79YNeHyGjvlrVlsTSx5nbLqpzVRWYfUi9rnId4UJWDcNF1
5ajUmaV3mCjoiK828bx7aVMpgbrOMmqilWXRhsfqL6b0yt33IbqWrSs9tK7fjfmfLhrJElZlOQ8I
hjjJP+/xfXwf5BVXFu9RQyk4DmXTb9cNPOzHMM3FYzBPOWK1gqvzzza3bptNSgkM6g6WcChX9PtK
dd2T1JPqhJblxpzYelaRVeE3Zt+XtYOlbAKf3OFCPC07LVztN/BAyr1awhNsOqPcCQe+a9YY4Usc
FI5fdpgj6MmAjgp5J+E5HVK3IbefpwyWjVeEytcWfC34Eh1DUqNqrOecc/kQZNPTYBnRpkwyBEQw
BZ6oZvoD57o3LMN6mqqAwqmjM8NEZMfcHFN3w2yS1bLXMUA6x8YJTsDzGIzGcXYpa7u6ODDWgNCr
+EM6+V0lEuu1MkoHTUWIHciUx7dSoYAwN3D+90iw1Jqiuht9wBf5PtKmx1qXY63fgy1RcXdk9txn
KJQw8IwfkiDAN0prCiCSzNn1o60fE54R0GHyFkQ7KU70b81uzFXnYvL7+E6aGg9FRvxdrCrO8zBb
FuHHu5LSdHd1G0zjKp8zGFpn1M5AnRmFS1y35k0CBv+5nBff7ZrKLMi2UP4csexpxpGE5N4MiCBE
3A7G7cNIbB9to42eShvPihijN39ZXRY0MB27fWRkP6uAMB7622DZRgPNpBxIBaQ/BF5rkkzbhUdb
ZNW5j/rcT/OsedXj5NfyV2vG79jqo8+Ea5Vi+kjQxXyMi1XR0ZyPyRxqClVi1q+TMcMHffBliu9j
hJdpK93N/xwjbXgpaSaOSKq8o9aM3hHIE3yr1wEkZCLCbcqzoSINm11i2fXvlwyCjY3SxttskHlL
SIGJjo9U3VXNt8flmRz1McSEYWWpLksxb/i7aLKYAGBYr88TQlq/HUhcr+PBOBVCT/3YSpQbIvlr
z1X4acXdvVn3xg3dggAWr/9P0yBvr8vQ1YyG+9KL/zT911nNSSVjvZApZcR3vRLGixpU5XPY/ddK
3L1rna1/79G8/9rz72NKr+x3dRVAQplkR7J4rQ48Y1H8A4iqpr+8TDUMAeJ5UXoJDpPuVcW361il
83xteSnwoFXIVP3frcs6zvDV3WRQsvZG5U5Y4RHJiLnLgIrvQOWVu2U7wneKp8tGLR9cfJHn1oB+
nlgtrVpba6390qBeti4vl4V0LbAyp01WJc4Zf9ove0Yt/Nl6VXQc6efvQ26NfTZQmNNyKe4DoYn7
5RWj0NcGMPXu7/YhCLW9awDcL4f+b1vYpn/aNnj3rvA4aLEddsPzsrAw+uQ6yk3fkTneJU2L9nt5
+bdNPQJ3/LvNsttWLcxaOoJlYmiG4bOC+ftRiEalPj2/1BUYX8urZVGHPLugJ0Wrv9s63R3l+e96
ak/pNsnxMVsORuKIU9O/zkO5EpCmrm26KxeM7L/OwcDJWYtxUOHXlGi1sOvrvPgeIwNxH6qRuJfZ
6KARD4yNN+r5f+/YNx0Gfn+3lobhbEBajc1y4LLAWlnc1/tqbrlsqHv4YTZDjh06jZykmdsE3Hgm
DEGullWkTMWuNnBaWlZ1E8moglbztKzGdrzhAak/l56u36e5+bxs7mO8WxuTDLlkFOOt1oB6mUI4
h2WvYqlXkjSnB4KyzadaTN+n9jKzPfZJW+KnxEEgHqOPrxDz0fljaRlugoWlGJeeXKWbHpBM8n8/
rTl/WoZh0RYkabj9/bTLKVM+bV5j0CxR6e8WJ/Scx8W2KUJ40bNZ+rc7+uyn/ndV1hFKNA8KzbJ3
2TENGT37sp6p4kemZWK/rI25PNJVIvHJNN9LGOsiC4zje7zdhk1NPdsfameEyhTl6wCjgkvBUIjo
pMACfqiwz1pafx/oGBHcaenOuR7xvaXU8T18s5CpRf+Qkn9xwkD+2CqDe1N13n70BlRHnncvu/Sl
njcLD51NlQKnN23q3obGSNYU4uPTsrexEzIxxvQ11GBPNyYRO0OvuLcK0dhWVMmwXY7S9Z5yZJsk
F0/JvNcpOS1v6SqdesLpFQRwfqsgSQByK6HsltUxHX9M5M7iYVWXz3UY+Mtbeg3YmDaRfN12mf5q
ohpLY/fcZAaIh6oiLibI6kxStnPupQX2kmh2AC/UfBrHzMRu6J/dgwKH4e8h0zSNdKJY7Fs8Wg0L
1UnUPYVR2z0RtETpMIMcGoSsYnlDgEw/vv9tobXBS58Y2XlpT+pJvTM6hJbLajWfcEZx53Mtx/RV
bq3xFPF2nmHtmnasroNAb88AAKp9pXC3qphktoYdfkYPbdQVn2Q45fAEwzlrwERtOzUuQv8+ebHs
+sMzFPGZBjr0F1u+Gbol/QZnwhPVSPtcTpokA8lzfiaK3CxNpQvOp/eq+zhlZMONasyTxKr6x6n0
utXyfjYixayz5XtQQlVU5MBgTEmtY42o0i9i271BHDgvTZtE/9G5KhpE3db4UFR0lu9QBL1cO8yj
/vMdUuZQ39+hyBlTLd+hQjX0Egv5AX232wYyNbeZmk57yAH5RsfY42VZ7apUbPRI1V/Mpv6zd/JC
479W1VSXe0CjfIvaGZzEUJJXlZz0jTqq1QUyfH+QWlrvsU3GR1SJs42Db97bOHY3KNDmb7c+1pky
fTWSbgIT8gRBOUdPXlBdauqZRYvhQm+I9z6X0Q6/rBz7u6wvT1TmiIyaX/1rtcXkmZhhs1kzD6C1
lP2IOoIY6KDJ7UumGX4wKPEJ2MhdZ9Rd/WW7dHW4QAidxcmwCr9oeiIjwpYjDC8m+MUb3O8T9AfD
MUnV0uZ4PcdRT6YJF3Rek0kIi6eoxu+dXRVpflV1OBLMO5Ymy16v04sjAAIu+gkAFU5g26wKrbNJ
ffNsz4tlNcp6+zgRLrmsLduXFloOfgTo4+BMLRKk7/OxfUHGUWTl24jUm/ViwI7S9aXE6P8pDiFM
1ho8i8UI3ZnqF9tz0yfg9Oh7e5k561bT65+4baA27z5xG+cZBv3lISzNYB9iHbRzo0w8pT0gR6Oo
3afRq2sMoNt3FdemDTaO2gXrVBLQ2izeDlKp/x97Z7bbuJZt2V8JxFMVUDy52ZOFmwlcUb0sW5b7
eCFsh4N9z83uI+qn6sdqUBF54pyovHlvPhZQQECwWjsoaXOvteYc87EW6kNQJz1IHYKyxtx9MmMy
VGLVTq5kWfVkgOgj1P4xOFFjYMbOg1ts5f2VrrXWrTlfGBq6RbO4HePImoli8ogE84D/D61lbST1
TpvYVvx8vGyaaC1aSrbLbZendSEq/DGS2eZy9XKHiOoPsPXm/ufDbJRUdlNkN5g3rdu08psbp1O8
nw+ALMPWLB7ff75Mo9vVpp0w9V2edLlDymhYJmnoY7nghS63qW0+EHYdZbvL1a7wrXUelaghBNk4
bmA+OZR0h95FBHC52oxjuIJUI7aXq3ZSPLSMu06Yqfw7HOrrppXmUzkGGNjcszrExpHRBQj+QHxD
hiU2cV1S0lxuu1xEUd5c4bnCtsxjxVToa3+qy13b5S9ogbGeu762VIUTn/sxN0+G9ibpLWCcIa5i
B8YMy+t8Z1EXyVkYkVgKpkOry23f7/DLF33U1MPlGihF8+Tmb5eHX26JTFXs2LT+8XXitBCoIlpl
Vdtdh5G0bV4CPFTfX4PiArl2Nb1gfnG82mUyHTP6V+cFKIL3evfzmu9/v3ZZqwYoFz/v6/507ffn
XRa53x95eR4zp/5O65lVzwvg74/8/vvm+2bgzj94njsEqB+Dfhf0Y3LE2ZgczcQ/y2zstuBYkuPP
2y8/fb+tGhiY9SgbePjPm/OalX5xud5M3XsaIMwnn+HoZ2ZxvPx0uWiqEaaKlkoCxP5+h6+KaPjD
dcOOtoUIsn3ck0P5/WV+vkLXKONKjWd23/z6l4vLa7Ep6BafP/3lb//2PvzP4KM4FekYFPkn3Iqn
Ap5W89fPlvr5U/n95t3Xv362UTe6lms4mi4EJlJTtbj//fUc5QGPVv9HLtrQj4fSfRexZlpfBn/A
rzCXXt2yrlrxYKLrfhgxoPHzpVijL+YON5qV4BRHevHiz1vmcN5GZ/OGGpvZvUvrb59c9tq51nWc
YJDXXh5yuXCyyvHyGr1vtVCi3mWjQkhAug7ixLiuJ1P/fpFN6rXB0rpnNsyxhpZkXKPKLzeKGsjF
z8dd7mDmRoBmEYFMLiOaoma+rXKnP5p5NhwvP+m//zQ/AnJKzjYO3WlIaXL0NXXXRrK4LSOktL4x
/uGam4udGbrj+p8fedP99cjbhm5ZhuOaumNruuP8+chH5oiOL4jsrzUxrkdLy4rrXor0mnSL+Wfc
2w3zjfmWamWOJJMh2xhAh8wXP26OaxdsYNX4R4Xh5jIzhAnwZmhu3ciuQShw2+BbJnJS0YW4+v5+
vZT1e5XWkvSZ8LFCrn8TMQ1/FNpjmrTyQcc0dU7Qcl9udWQbH1Ufi+HlaqoyVBl0BXj+/BwT78Eq
SJsa8740H9FapN5k5+nhcm9eJH94/aH8w+srutj1ssZo6auknvp+C6yj6Y50n//5gXb1/+tAW6rg
c24bjorlyzD+fKClkztsWIP8g45IDy+G43c5wkHmclBNUBYY+6DlXY7xz7v7Aixqk+f7748LG4lT
GI7oPjSm+oq2Dn7YhA9cZo2S0Mz5xs6Z9cOXH33fmH+0tR+PKk3ro6vYd1VB6e5gVumrzmmn17Zd
jA398ImAmLXINLmTmeHcm756utyfUeXQMddKnJy+dV2DN/aazple/Sa5H+gx37MG/PKCKfKDs3B1
hIbekMItnczh1Nl2eCX78ni5BiRwPP24vTuR8wyBrytzf9HpkB+RuehL3/j5EJ7aGvn3p2qKUS8n
9ifbIkblEYIOAWEfDWfhV/fjoKoEvHX0kpx2/r8EyrNtr0ZpihcB/X+LWMj6ftUao+scD+ud7hAS
FBVmRmAqz/5Hrzo/vdZhIVw+Gn/50/LXXJbD96Ic6ygI21+u/u2+yPj3b/Nzfn/Mn5/xt2P0XhcN
IoF/+qjNR3H9mn00vz7oT6/Mb//x1y1f29c/XVnlbdSOt/KjHs8fjUzbvy/j8yP/q3d++ri8yv1Y
fvz183shGYvyanBa8s8/7pqXfY2zwO9nifnlf9w3//1//bz4SIOokh+/PuPjtWk5g/xmCN2xXMby
LhZz8/On/mO+XfvNNHjvSGbVsO4C/7I/f8rhnoV//Wyqv5kY33TXNvn+Cdvh1zdYdLjLcH8zXN12
bV1ommEJ1/j89//2j7PX9/frH5/NfllSOYPNsmzDZTxnWrqt/fJNF0Y8pFUGd8hPjdxjMnedNGRE
1JhKoKi4sXFnIl3wmsHc/eEA/YPTqP7LafT7b7ZURzOw3AnD/OU3R0VQ9OQEMmPvjd4zpuQ+VuJ7
M2w26vStZKkjhu/KTIHWF8YjFuwn0Y2v0phuhgBZq7vP9nx2/QXUkL2r9ydb728OzcmRtOSaawlc
ZI5QDuQm0AHS6w2GNsXJTyR1vPzz/4jqGr8eRFVzDWCo2IBNPDq6yfv4xx2BHBkKCby9i8kAdaKq
hMoNdoYUaHqKkbOvDem+dTn9BuCd7irOyEi16FE0hf4SDO1bD80ClaXrWYgQPVh6gbXV/eQ5Zq+/
aOzhW9fKGvNQidxiSIhLJxhBYfHz9BLdmO5qHqyKV5T0CXogdYUo+hDp1kfg6tww4EORPeYi9FWz
kgPXwpDqeBxd+hGi/wIuEjBsTGESvPb5nGpZI8JTMu0KXMCDn3/Tn838thf5Ow5xsD21u2CzLpaB
hlMygakCgkQifK2xUQIl6RT32ygwAbb0LCXK2cJSDpM04sdIh2ZrxPJGNm9DKyDKpGrrRQ1cGiXD
cKTbd45EU9zXnMlL9xslzq5Kp4BzHELdpHKf3K5+qSSiGVzBp/5swFwAgwxaDFnlYsIe2wiJ87RL
jzbQkNYA42SWRHporrYMgO8sE2IibuIGiJLTQbxhJfBEG8wfe387UbMTZZC4+6jGY6MPnN5s4JoV
JoW6TLOFq+WMDFD1B0ZibCCpB4uUKAcm9HgCtBpHnpyzDqMr2VDHuBHBRYFGw4WQ9XFDaxhOBejA
oITCiEKOpqKGaIiCbw3sba2EJeMLS0WeHqfPo+yZgBkmZLh61Kj5p/syejMrBB2uHqAOoEq0Y1q2
tkO7k76gaOxmR3qgV2eIsswWwl4QXmu1zpRMPNEHZYTFppZxs7iLJOYVu4Z3NZWraVyv9aGPr9RM
8b3JqacFo6qDXtu0IjsH2+mAw0L65dYQ2Hsdy+fM5MLGwaG+KNSK2KoSZaXX9NN9PjCGo5q/pUC+
SoPgLUmcF2q6L75JKkpnlCszblBOm+O2NL+VfUErU4nksrPUHZXVLdi9vWmzWR3kVpBNdK3rAsJx
jmwPj/UJnPiObki8NvTwuimDfQaLk0C9pZyIbfat6q7MHHURgsjzanv8VrVAADg7AgAxQB6QIlg8
D5OFr2TYgaoq9WJkjOzTVO1sPLhSWMsZbKJgN8tLWLnMuJMtE8HwJqis45i5HLWxCFCIywgbvIYO
Y7rqlJmUlUf03UAjtTpFUoDshwK5O1EWWFmMcF6dsTkviRPPqOsBvFYcPkXEMZGumr6aDXG+BjyS
PsugBLEXHG3xHLQIpfMcW3Pf7Iyi05i8JMdKy7UVsoHnQrVv6NNhpDOdapW6fKYy4rcWyWC+54nM
PasKtKWw6QkLfWnMjRcbEaZbE8FA3BMiHW9EQL2MnerKLqKaiClF3c54Sqpt2OQNG90+I1u0StM1
SJ1+U1j1HWyxFYgnROWSsGNEZWsd2coidtHl5ooJsmn2vAxFjYBS78gi79f2Ac7Pla6jy1JdPrBM
o4uFFOOhKexrepPSw9p2F2b+3s4x8c9omsFQvxIagGE6rUAfhUjtZFRjCujqjR7oOHtmnYZhEp8w
wDGZfKwEroGpMAbAkWmsiq5fLgHaEynrR3cBpAwc0UCj87r0KqU/+RBN8CfeNUqm73CcrfS8WfHJ
mLwC5PVKJbtFOEa7K53ovocLtbBKnd2D3xIpCGjEdd4SlQmjRVf4CfmzPXwl/e1LqcwGCDy1ZKnA
ZTIaeYMR4A0VGAwVVb9F9Axe1/RB9Vt+7Rl7I51QrBLJXcfChql7y7TwTcE9drYs5zWM+VrHBDYa
vMGZDddPQR+/LuHYqFb5UCtWw+Q9v1FyiyI9gAJtDbfCUBifPGs2TWrHxUsPqxrjLIeqLGmfM5lv
mbexg8dN9NxPtLdqYIyTrd4mY/Fk2hD+g9pRNy7QZHp6wNUWSmgcqge15MNVFItedR8znZK6GItX
gp04c5SMaLq0YEJdmVcS96HXZk699G3k64R5oPMeoBsEKTpL6zVW1UeZ4gX2Y3du3lTq2ifmnPSN
EVZeua8Z660rMZzz0l6mgDK8IWH3UbfjNi18AsHKl3o2EeOLuaoPQC9mmVPF9DcXD3ZcfSOi4aYa
s90UYAq2/ZB9gpGdqyLbpZP/IpVU35qyNGE3OEtIccU6cRQwAu4zlXyKOH26y7sJ1FZZ6BvXb+Df
KfTQGwx9RaNP64HvoTMREYbmNF6zrQOZK19c1X6RguwVJ7QxeGXGTra1Q+4oGcdGBR9V1xLPRc6d
Fd2XIiuGnTuEtxoCfQrA6GrE4rYSBDgzT9wDmFZCGAG1jHGOVdHTIDC5hznOHYIDIfeB2k0S+JxZ
ehb9AC2B3HrNwR0VKvpbNFs7iuBQw3PhtNWhCOZU6dH0xJPWAY0Ol0ZDZ1rNYsdzSqP0spFeCuKx
TVAbCqBroj14B3Gx0KxsWgzz0nCQjwDSBpAUrlWout7YxHw5mxFIFuZR2fARKuwxXenFyRy6YQG7
OF9jd2RSX/lnx1be2hBrvjXiQfAd+7kZ7Lt8dEhOyfIDaMSF2z2yX+P/AtnPnA3/puMstT51oSYD
W3IQQfVBsKuK4bZo8askWfEQkkexaMd3PArTjrqcr5ElkCN14zEaGAvXfeJsABXICKlZYr+q8VXR
ifZYBTjYhHqCX9F5iQ0Oq2h8z9WmYVHG2nsAPXTPMfeICOF46NK/1rL4SgHAq8GfXYcI1Nd63n5T
SJNTJHlSS0VJglVPnsvW6bMa4DujQ8jLLdniGw1B69hfV46skZdrD74Ikb+BMiEiLqm20IMBx0/G
sMlT+8YyS/a44XiM9ayAtNhggIdj5QT3mu7eKTXGpD4sH4m+IDwPaKYI20dbOsSS+uZbb2OILqHI
5uYNkC5yuNt31QaXGGCmlkGIyTuHIkE4xRdzcO2FjNwMsgB0D3dSiyVj+3OFk9Xqm3JVJ5Hvxcqr
Q9OPY2Qki2knAmD28GqBl0Ys9zTizyYhBOUwoljXouv5j9EcnK1oUAdTPGL4vaHr9YTHc0QuYVen
OtLZykyOs0LbP7B1QdvUQ9irxzKAZV/LTWNxHhP6HTGw06HJ/W4zhs0D9Kph3wzN1k26aAODK9kK
39nB6hiHUq793siXm1jHWRhCvVhgMQzWnUyehz6x7upqEylsfOi89etylhMZKjF6iPm1IyvJHUYo
FmTVD5ay7Hdmq1hrNttPTSrkup5gvg5qdR/iQd/KcoiPVkZkxMj4+qC5XwvH1Ze2KwcwroQ3RJYh
9xj7dJQser1oluFUs8OgEBENKu4Q4CfGKigLECIGHdqx3mpftajPHkb/G1q3ZpMXHTMcCZWVHWqn
4O8dGT/upwFUXDszvuoA/tPQ7CB/lMt7drzqPadrZvMRHzVzGK+mNDEW8KjupaErT7aFtMc2mmfQ
4JC3Y7dZj/QVtxwyHxWNVS9t9nokQFJKmXNiA2SUIcP+BoYaLNRLXk6wH4Yn3OLudTS1Og3yAr1P
8OZKNEmjX73HzEC2uT7Vq6D3gxc9Kz+SqmtxZc2a9MQ6Kol2y/lueq4alFIT5HSzzMF5Q7/1nMCy
PKvVmDIJAFaDkWLgA42jiLAhVbLZ5v7Qe0BpSdOArm6wYwMhDc+h1xlW4XTcpSQUeIPe36mDfSy1
AkOMWTMllc4EC8ZY+EphUY+5HECd8Y7X2j1dd9BvaK9j39K2QaSTv9lMR1P2+1jVvhSEYIIZAekm
AnsR6g7UHErwbcXEZzGkPRn0OD6VySkRw2vvY49NrYwDIoMS51k3WJ3KqpXs5+ObrAgPFHmpEhyz
Nn42fdM85Gm01fSGbepMnsW3NMdLcWGNRr/uTWZ2PopvrxfWqUtEsQHxBkLOXBvNWByt4YXJ5biy
AxTMUbSFYf2Qjq22yKzWOZhWlFCETJtuVJ8FhcM68WEOTpNyX5eVxmDYXKOwcTdKDn5Jxg5dNCOD
j28FhDEPTP34PQUCnzUzFbajYga/xYBEkqKurk3S1ocisM5jUT80ubUvOuV9GELoFcpVkKfToZ+s
dyXltBMohJiLjnY+nMaJVR5yXFcQHJuNXxWwH4u6ctnTTZG77/ra3QeT/ay7QQ6LEYqV1ddPA7F2
GSWAJ9hjDmAeY2mSme0Sz8eXp8wnh9CBnrdQSndFrjOWSSJH+ho1Q4+ppvDdU1GHxAqDBFtKrYTP
k+he2URi04jpRWKmKEZ2yUUffVDHtSzjbBUKhpirtBuuSgHRCU4xPvsGnnOVpZmHVozpmVFeo0ss
l2Prd2vZDiobykkeEsfuNorQyl0o+eoHdq4fzKA8JFGuPIshrDboD9V1B2xk14bhhH8/wXJZA0mU
MQUbPfv2EGOSW5VTbXmV1kFazGGLUWCW11ItNwGrscVbKi0Mn5WAlZB0ur3qqEzqtmcrNWII9ANg
gl331Lj6CYYLuu8uPHVBFK/7jJ29sLp1psM3oLi4VlznXq+UwrODNxUZnmMjw4BZ2BnukzpG70jO
km2hGpgc7EcZt+Wueq9gFxw6ZRQ7ToN8hXPoNn57UtwCtWiWHaiJ86WbwDjpK8TdEu1OS+uy6nap
EKybeWehilmYvhat87R9T3jjNUkaU9Xd60Zj37DFiyxNHiSZnF6LOcVNmc8mo36ynPy1RffgdSZM
D7rW2l3S7XqyPKivXTA3yGDM6Zqm9bPZtvOWTUVXX2z7dsaJSVyslf1V11SQuxk7D7OCEY7NZlwZ
pdgH3bQbOtSwStiJ66Sz9GURiRQ3/qhvLILsVTMJDiaKQ09ty9zLIW63hYvLt8SbbGTpIUtjsTAY
5zVRhPg8z+VLtgmJb+o6J79TOWVZVXiC84+/pF8ZknN2WNv70rbEsQhcDhTpAcgxPc0OVHbZzw7a
5IVeQbOgwDO2nQmghg/DogyyeAOb4Tm3c+U49cDMlTi6LmO0z1Fou1sVyuFko1j0IyJwBLjEImU2
TIVnhNQ2daV7SkWp6sBTwExucITKeitttpJsoIkCaXOqwvwmQXsL6R7CQqgeYdehwdbuKoJAvUIj
RtVX7lVYBDQK+c6ZkNb5qjZkoO9EE0JqsQJ7Ew1uua+q+LqevRtZa27FlCSUz1hZpdoFD2Gq9/us
0hhDhnAHRVBb5Mq32rkr1W0IshEJk7Ku+tI4x7oF8igDiJrpMVv/VN4XURfcl0O74TE1WuyTUyvm
joOVeDJr4KUCRD9cHlRQ0+MWJePO11WgdV2ZXYM+3XSqplwX+E5QHhEJg6l+XSrgfmzHPSVB1oCR
TZxV2dr3SJHcgwT1LZqcr1amurvGgFwc1I908bPT9wvfwHWHbawkR0FToIfphrONEv2Q9z3Rbhps
o0FLuzXAu03hCqCquhHu/K766BMDSzC4WdU1m43vVOc4wmciKkj4oTPcu+TBFXJcaaZqryo3Ahug
Ad4jxgBiMU2ubADaQwbBDXzYqzGWV5M7UHij5Jga7cXq2yMgGrKzrM5aTihG1ARH6rzfKQ40RLQF
kFmKZIyOzBuuAS/mM30uSKpTW1vfChk+mEPTr2tLzikrgJkm/SSnatrUgTjjuo9LGBA+AI6kRJOU
VRuhE0YtZkDRSLqbUMjG8JtxmwdTsqyhknr+vJN4tX2SI+dveA4IzYTLS2mRUlu2lViNDQWZj106
UIlSgc0brRj8BYusV9eqosLlcoEJBVY525MVhivBJiVfyjPSyD9EBeeuroAQ4SRR4yFmVJgWABMw
EC6Ypti6EsVF1iV7wFcUaSWR740/vpQ0570wmwk/GtkXYnzjHsKG+iZF2BmuNKYtQCr5ikSZfFNG
tgky7ysYX/caw8nFkJtATMha8/pGV1eW5jcLRTXNFTPHdBxe6fPzxWNvUtaAgVytPptd9W6o5txT
NVbRkFu7eqzeG7a+zK+6Qz0I9K+KtrAK+OERTPXGz7d6TeVmKyFhZdm0TnSdzoSpfc3L15xfe21b
2I6g60CZspGhJhPFFz2PUxrEexqcYu2vbJ3FOWhT16t6khkPKsi7ZUQnSROgkSRf41kGVKuCGN6I
3oOuCqLpXcwLicXi76P5yulyiSj2gFtDVZc32OInhHwQ73wZncJpPJoxoZslli8IPFDyDfJezEx/
dAb3G9lhb+A5FWJf9IptGaS4Hprjoi9VzQtHVkONfk6GtzjMySWo54Ncw1jymjLzorKTt4zC921b
GPsyA+JUxY5zTNR2Ww6QOVyExV5u69Eypf2OPZlaIY3Lbavnu75JslVUcs4AdrEyrRhemIgLPlza
oSc4q2C0ShFj30wUFCX2o6WlxF5jVBXuEEbfk1T2Q/EwopzcX/xd9OGXFVFXAUQ13knl7LS+v9Bz
UPuDA/kR+smmAd/TTgbhVHoHkaEQbBKrXRx1A+nq/lXEiMSzgfLBeF618WNGINJiaPAVY2LbwCeY
TIeGTLDVo4CoQZGdO7iwC+rOPXrQ7mCVm3aAN9RDKLPi8dgVDbVjko1b3VC3oje+AFVfpAAXlpRx
ZyPP2Uc5s/FG76DW9xGNFf7eslHRNrbBPVjlSCnfwoFVwYVZQZxoAKKWOIMU0q2BeXkzv5HA7diO
kNqUhA8JKLCVSGxwUE3qsZGMM0LloMiGbrOJibna1I31VGZo4YyGLaVe+Zs0vdLBQhdibdHpRfiV
HPukJlLHRptYRM+QBuydNUAXwwQGgiw8WHIsljDgznF1Y7fpXRU1xr6ZklvDctLbIhuuFQBnAaEg
KizjOEZk3CZ7BX55E7rYIjK2sIbc+sl0LFGWHYsciJs5buB0EVE1xftakC2VKuTYJCr1v17CqrdD
iZO2YAXRUgD0tKCB6c8MXrqILWywjEPVN3OqmS/fpZptHOC7oIzctUvxwxndwKpkdad+alzARgkh
gAqiRvp18N35bBUx7aFkAEaXNwGMtIpJQJfaGe9VW9BOIomDMS1Bv6bHSGSptc41cMv3qHXQJ/h9
QysmWNSmVW5LoD8L22bPXVgW6JUMK3vmWJEXa2wGhR2r6OpJiMj7BUJiaJl+Znm0etedLwGmGUer
ogSsHToDKWYqL+fRfK2xbHbFtLWG1rgCfLWL0+hI9iare5G9ATeoiOtynuAyEXba1/WKYPrR67o8
AedsbqpS5bwGmYNT3pspl1hGiHpDWVg522QS+ZWIOKzYGc+1PuGb4sxUG08C6QqtgIZVIDe+1da0
UaIk2vDZp9kUcGpwYiZPHSpWdaJAzfpiYeIoXAyGXDYV3XREjfnSCcY7QKwr6Vcsd010Hqcm8hjw
sTRmk74SRrG1aQfkbgGOi88ygt2uO5Ib9pSb5Z5NJG9fkXrMblV8/9tasScvgQvBSQSXX6yqGcET
Mcu5vBnL+pr8txCGwfSCWOKb3riPdc0ch4TTlWpTHGhEIk7YQ73A7J7cXn2EyrNi5mMSFVTf4A/Y
5G37NCLChahJAlY5Ma0JhntaSFtL2juVIQcQagLnM8CVSdppRGdod5ZZPKB5Q1qkf3VCFQr/GPab
xBSneC4uigYJhy7A+WTjfgDb7s7uwZgPtdmU6zakTA4S1aPBqewDpf6i2gSGRGOaeEOmwRqEQVcY
nVzDqESP7gVrKqcZlBmBjjSK6ylrn6dSnVPKxM6fzH6b5+LFj/Tyijxsepu8DSM1d+kDja609lQM
M1W7V5OVocVvdQtjWLV1F4I3LUINZ7g97onO2034QDxg96icO/qbVkSONO7BL6MlgNVp7R4S4iha
Isrhdvcx+3LoIdbGtPs3y+67w4DPEaI7NBUzQJo8hg9KogIby1e6CuKJVIobIze2es+vzobgWiH/
i12sRp82IfHNFvdJzKpo0AiHZbfgXNisEX3cBBgcADnLmoxro1wSkMV4uedAo4MiN2aOxukb+kN8
bxlvkQiiYo1Dj7sfC8c5tPR5OL0QZZiswjJ+hEpxXU6htS6T4FmpShcDNFi/zmS8GMTxURpKuqJl
zc4HXpcVDvc4Ms5xrU1eZBfnPArPUcdeXxPK0o2ne20AnxYlOfOJznrzQVQp9EX4I4oHdHMWOUNa
vOR8+i237NPoU8IF+cCBorInsSwkFNNqN4nrrNiLRJs+SUJPVNNtCejZdyk3hsJqdxM0KtkUV21P
OxgbJJuqtEzWY5YuXdcm9Ja0oJXhQHce2V3EAV+YsB3I+Kv1N62qHvo5sMLJI2j01sAHKrMIjCa6
3fX30xjrWwYLp3B2aZJSuOghDywRhPfLRnba1nSLXddGBxE0W1GkRLYGQQQ08KrMemycNu24Xl9F
0wjBoC4PatuaiDvpY9atvfWj9I6GVmJPK1OkOE0IdisUbYDLFR9siGNqY4Ybyx5Obp8/uEmOx8bX
h5UPSlXEzrpNk5AN9hYo5plRHqhmR952BYO4NnowHetNFOw1rEFt2GzHNEKtwSsJdVhihnKWJcJH
nQgifUadKygbOilg6Tf5mc/xW+QE36S8dgv+B+RXahCi6SpV/rAcKehA7xZgzYAokK9cbEZMm8vM
rL/akFsXLaIG2eq8sU5xnti4Ou1Jk124gsn+JKahXNYYnDn39IvhWGc99CS3f+wqfP2KYt/KlINv
h/XXQtPucU0tnJTeSzJaz9XIglYDL5vMEcFx6UiSotkzZAkTfjWJH9OpC3c5DOfFUBe7ZAq0tc+o
HVpKtac1T6eEczse/jbd4DdmABYyz7ZNfWcPxHMEdmKvnVhFxq7cuM9QDJn4pGCsV0PE5NQmE29B
RTXjupt02TYNiTfyQ8T8QYlEbCCIPINfeJfRgCL1QvpPBhFYC01lS6Y4Z6MIo+tBGHsLsOuCWpGA
j1pN1rWO9BVv0PPtFAh2XJ3KLG0cHkXR6x6xEBtzIEvFh6gGa+Kha0jnMEqzI5DNrnduUJ7bob2R
ufpazWfti5rk/+ur/hN9lWMYiGqRIgnVduF7ODqaxP9YcPW//1f68enrx6f09dP1a/faNB+f/vLj
p9dPuyZ9zb9++m/LqCll+/H102v98frp4e7fle2/7+53//2PKq1/+Hu/y7YU2/xNCBWtFTt7TUX9
h970u3LrcpfmWgZ323xckXX9Lt1Snd8MVUfUJTRhm1Ts/Ed+SLe4S3d5IUGCh0DIyrP+BemWdpFh
/lQif//TNTRHmqo67PTnQ/ZH3ZHadFPgWKpPZM0NMYKAu6N+OUvwN7G7SJuVtSlPFI3xhsQgXNN7
6xq3e0qDwrO3hUc/c6te2TcuaTWaZ89hSouEJkC2DK6HZXQY3gHP3OkA9YKNsqBq2rbLaSlwsPjq
tiZyyYH707VPuX1EfaL6u44mktT3pvIwKDT0SALbi+RkkS9lOVfNXO/fEqtaoJDAcx8uGjRB7lnr
1KUkv01wFjLcb1N0D0tzMghDeWdnmhG2sM7HLQPgqvqSwNDxQmpqKLH9V1boLD7QoE02ODLx06NZ
cUm2p9FRU4J4paA+2UJyNEnUbjaTfduqcIzg3CPhYZWeVQBbBd5UuJsSSu1dsEZZ7FwlKuXZIj0H
7+DTcVfzswfpNb+VSzJRb0nk0Lp1+cU/W+tk3YuFdp7IKFzXcwlXLONVj7nkmj4iATt3AstntC5u
lJcOV8S5fKhuagpNooB2LH9Le6dAHOqWFhmR5sbsjwDMlmzd3WWBKnspd+z3mQgvK/Afyxay5LRs
7nLlsYhv+vR2VDxFWZgPaLsBnPfuPT47Gnpv9ZEwlvJYPNFnTch8fclIeWVhXrUPyml44WRC00j5
Wn44/J5iCTM+u8eIu5eH4oDSBaXZNmY2+DUrMWFtOK0QDmBimbauDJ0eLY12zyZl+9Z9SakkvhaH
f30JvCk/8ru2/vhoj6/l/wPy0Hlp+I9Xq4WsZf41+uO6Mz/h+zKji98cRCOIrZFEaratI4T8oQ91
WX/A+SMCnWWapqX9vsgo2m865gOqSMcU4AIcC83hj1VGMX5jIdVV19FmYaUwNftfWWaw9v1JDW5a
js0fpqJw5FJjrflFqRnX5IISP/I4In68dWd/VB8Z/s3gw2VfVHpHWlGM/fbZdztqaURSh6rP+RwL
ekiABrqbZFRUL3NEzFhU8wFI05b/ghrOJqw0YWBqVgRewCzWbwOFPsJUCcliwgzAGfpglxVsBbW8
gyOBzvHgxHMOSaUPzVPXJ/oKYTgdZ4nwzNPE5LgLqPDjWYdgC7q6Ss5uXNfvXJi7MOsagl8C89B3
A3V4WtTRaqC1CWEEwsCDaQWxgqrNjSCGm+8Coxw21U3ZG8uwrOJD4BflbUISyNaNc5PYdOm/kkgB
hLye6kdNVv+HvTNJjhzZsuxWagP4AgUU3dQAWEca+34CYeNE3/fYUa2jNlYHEZn53RlezsphidQ0
QpwwgwGqT9+791zGH3RSOHLQbdV2odYXmBcbC4p1bQ17B2DxLQFhAC4DFHotfsRjCjCQ9jfaon6Y
C41x8YBLPChrcRqqWqWlRGGdHhzCwBfPMAV9MNJfg71Wdc45RxLr0aYCo4ZCJbexKecpk/o4fM8W
q/TzPGSqE2sMNA7OoqrnehVNj2YTt7C6s+Z+sDqdMaiCoGZJxKuhz+1DBxR+z+hPvbazkINahy7Y
B8YJtdEM6GCHiF4uR/QWhatOnXhBBGf7EIlmbgooMIJaSg1NvMkY+xU5Oz72Vf5MSZa3J7gwCilG
Zi9I6+KwAlaD+lfL15iAeCAhCnVv8KSIIj3oNj1v2A/S1w34zAy+QejjkL0OLc4XiQgxnitGuI3q
KWCFVZeX2G6V+zhWiPRDNTgwlTONvvxs7RoyZKeFW5W+7QOnUHs7zxTVtdHqvj7rJlX1TFaNhmAL
X4t+4+h5TSxQGO0Uyyk7wLhtd90peuWloxKcqWkY0YOK5OgPa14uosHauS2oNX2ZxOFLLawY+FeO
oXBTRRLmr97x4hN5Gy2HYEzIt0xQF02BuhBvPaFiaTJLueZIRFeD/kH/AFEy1rda09JpD4xVpkh4
CU2hedDjfdrGiGYbh4ZGpNCCpzE1ANBriFEggGjN39VbPQWc09rRQ1objbn2x9GGyKV47ChgPyrk
u9G2S8vRrTldvxRqVNIYzBb0r1GjTE+gvUjDgP99OVit7CFukxqo5KCBDYBLayNWWkdblEiH6nRo
TnII5y05IABebTudd7mSLmegYMJrbQwjdyqa7oF34aoMkIHRI5fNlSMa607EYXkHod16knHXXpgR
m/0IhtwjJc/w9XFSbuFpFSe04NUVP81yBriDPGfUuM+2LOO3sQmWu07My3tIA2VX1Kp46mJMISgn
6dsu6/A3L9QbQpjpT2nh/BJZZXmu2VZ1vaDT3wwthkcxoYAHPlsivdTxst9PTmd6Q0dPpNZp3ipF
ol7ojOFIVZTGp8FYYa9MVf1qYnlEFdSqvmhV864da/E69N1yxZIynORiDVtAO2iEAjFsdUahW0xE
7UO/iOLFMQP+fA2xndtZVofZVqItBqv5bSQ98Lo3oxqutDIVO1Ql8XOszu11gML7Moxw729m27Gv
aytX9gO26p0RRu1FaUMDK6dKXEYNmgAdxiLQpN4+CqI6gFI1lttmEXJGK5SzX+ic2YS1KGeg6ouj
HSbZ/QLp/tj0tb7pM7rDLaOh844eHGP6FW6jOf1e0+i+QEeQZ6Y61OdIZKfLiSw0hC5xFvBkEuf3
tLSGeZvHUjtUBkGTN9KZmBc7OabIQ0g7cE0BodMBqLIKagJ1wXxvi0i3WqLeobfclQxrhx1Wn/IS
HFg65JtKASK35RZWzambhlVyk9i6zwSn8iOrqfY605DTf78M+b+zsfy/VqzIPx6tbv7X/6z6N17k
nhNW/z/AAoflz5XL+q//rlw4zpik7lJ8aI4wONRg8fi7chHiX0IzbI5H1A5E5qzmjv9wtuj/QuEE
0IRVXzhCcLD6d+HCeUtS1VAMkWsML45K5L9xPpIq9VH17/ORYUkDFRkVlCHwmAjTXAubn5yaTdIU
ZUY821yReaovS0GyRBoltnVeksB4FqnWwCgsm7bw64GWQvUn1Ah0XHiLHaMBeyRqOtBNiflymcc5
IeB8rktPrwQUu0WZDMdDp67rjIZoTsDaj8Z7NdEs/SKqnPtQWcZXbezyY21gst8O8dS+YUgFJEza
aJSmt8lcxqmv2LC12NZj/jqNRSYwpzEnmtjNq9aQ+8LOMnqgxkSfcQ5nJfGTKG1LL8oVZdp3bQa7
fRpb6XdVvDxrQd8VW7ZAQqEXlkZq/XBVDoa1ElZMXS0+sw5GI4UUL0W9L0NbLXaJGST5jl5zDPcQ
QtyienHYppeZLoLzpNenDP9JqRPIOVLqlN6SmER4GUMVjIeGhhJFUlwms2+2KGEIJa1zed3MIUr/
erQW50hAmLJq4ERRxSbNUDNJbqZm6MwbBuJxHbqB2ujQepJCV+7DZW70rZRGmp3N/VLJW7Z1oPlJ
AteNzDS9xYRvE2qjoeVXikiVG22C0n+h06lEtMCSSJO/13TOR2i8BKJYgyJpDV/paOU+DWKpqjP8
L3R0sRuOjZhdHo0hYf8zdSMaNrlgrj5tGi2wU78OWIHp8ecLUGUS29p5zUCK+yCN/EKtBzg89kKE
F5FNsmHl33QDcg2Q26i2L+15tNInFU9Nsi/UgohEJq/hcod5vkQAowvcYBs1TzOHQycumApQvs18
mypp4FBeB51avkuzbvJ3Ozeb7hWpv0q8Thw5DI4Hvc1P6VhXy625kH1X7rDLBfou1TXTPhqs6RAK
K1VpngfTzBIKlJ5d3MlsJb9NK+aztEhnqRJitII8tTDcx61KiWlZ6WAd6y5J4n2A/BATuZ0tzT4q
i4KxbR8HLXmgkan6uS5mC29mWeMldvrEPNZmMZfnBCi1+kdloMd/HyObDARjUKAqogSOKM4z2ndn
ChTX9DRFCGhds9Wy6JC1A2NVVYe6fbBXeg8txyBCtKMS6UG6ZGKLgEEic6EtaM0RwJ7ORIZSIWKz
Fr3VhepVXVAXsXPX8VNEpn0GrRPB+s4ZsokfkSDpdWxnw6HXZa+uQ1fLmPUD0so1JJsQUYPZvtH0
rjUnbb5NsyrQ7oiLq2heynyeOSBEdmYmb0tlNuIqt/UM5Kyi5DAp9QWqsd50neZPAZmb47AoA2Xa
SqisTOKzECUvD007a8DALGskX1YHy8FPhoRdCRZGbkGZdBBCyjL9yDWLV8ae0WmjYCL8GSCVeIt7
8PEhAPdi09VLQE1Sd2JHEovW7VqjUDxDG7X2lfqgTnbJYnYVM62I45WVdWFV3IV9Zuo7BJJDfiZD
re4eHAK2F7/AwEZDtUakdYXoO7f34czhxJ1F1cmtBTqluWOcRFKPI2ssFXCoefAFA3TpJwoIEJdY
PrM66E6KIgjHM+N+uwj0S1VK2s4tLkh6TkGQCa8IelpGYuwKmEL9REVZmomlU5LkNj4CAg/Np6JJ
DbzAHMhKd8m5Ka7WdWmD/m1G+5tPkfpYBr3xWYMxnLYRg/Pp3FabQfqGHjfMOyA/ikeRO8ayL8d5
lMgggMZ7Rc7pyO8jo85PmFLG3oVPU9dMEeJOD05cFd1Gg24KNLdhOBpC+yqNrmQOGoVhaiJIvI+z
cYoZAcUZei5+JPwGhBfhhqOalkx3EgIQXCPRWGpyoNnZWSRDm1FWKCP8W/NAAyvTmF8tNYdh9Flq
WB9npzHoCiFqHPKHwJ7Bh8oeHgnpI/WSHGAPoHnkdR7bB6XLObZ1vcVIGj1XWm8XBRTnPiOhwDyF
g0ZWcB+omjyLbAyVcmKb8Ecyd5HSLkGLZ0oF5ezWsVGSujwSPv0DWCJk9bYxkbnFSWl0+0LaXFBX
xrR6Zcuzxss80cyZBhAPtWtS3NlQVwUTZcpqDakLA8PKVTSZdRgLCvNTim40fROR5+hVWmjjvcnE
JOXZ1JlWRiDPgHrjwdR7FGVRL+f+YWiURL1CV49aqG0owk+GrUWEH9Z60FFOa5V+BuAqfGpqYjfx
qwZjfpawMIlDlJA4ddTJ7G3cACuBc9c7bSpdciC4eboR53hIqDL7HQsCIUBGS9KKP9lJpnoEThQd
0/Wy4QlCzLEOgbkPjErnGoYj/je2RhKQq1X+IgXDbIK1Jt5XWQ2rqYlDLad46dD501NtPtSD0zDo
KaOpuRjm2K5PvcE50jNiq29PIkNsRLNST6z7Pu9ihrVjYHyOChMHP68bxFlYnKiWBfEGtEKF0sSH
0VxUJm8EfkSHVsRG+0P0OvMfZE0Ii0YpWHDHued50yIEiifueRBSGaRNuWPqvYaUT0uHuSRMrdYT
qhaIB6dNlNgXk0EoFqPzsapPupLbjFrUQDBVY8yjZR6W6zCE/KRWRHN6BVGJNC8cdkUo0pWkV0jc
E3pS1RlOWapGIGAoBkrd/f+VeDevrnJD/VPb0MUM1Pxofy6+13/wd/EtJe5x1TBUjU6frhvOf7UN
pf4vjTOsZdtU5EJQSP9X8a1QmOsMDAwVqg4NQota/j+7hkL7l+T4xn8VDDbWf/jfKb7/agr+VHub
fCD+kjSlXAckmvjiiSZcOYNwTNIpJOejsqm2q9R4A+7KG+lrZz6t6e4bMov4Uu//xzVt1V7ZFcKw
v9T7iiSVXaG63DDUOzddemF7cT250b7ZAer7u039CwjhZw6MNFfQyz++og6RTDWhZEh9dbj/dLyI
11EP24q5aZoj+XbuQkin4/TnBoupPeNBTPN9kFXHlM3aVtrrwaRwzIdrBFwOapB1TD2sIDrHE2Rw
mOXFRDzGZLHVrZY5jvl9xLmaoBpt3ifOS9Q91QphktkR9OZBagj8ma12/T38nGMeSQ8KzpuhJVdp
WyO6Dv1Snjn9R+e8sLW42ErcSbuk7+ZRMTwNWrgfJu0wpxoEtv4VYdu1EYynOiD3eUnp6HbDeYLh
Rh2F31rKfZPpr8gObnnBEXWdFPpuEVr3SP9MyJZaURSKkfg1e+w83jUzch7ESgvn+wiS7WAKz2ku
89XGXjb+XxxY9Yosy81E3ivxtld2OgJBWWf3pKkKE+M20iTHvIhiwmIyQWyYlW4th3SjuL1Gj3sk
lNgrRweG93MJM32TxbNLlxYfbHEZCW0XceiZ0NGLhsHtKixYUzvySzOEOz/hLEoGP2sKdYNu71xP
r7vqk6RvnFsj6s/CmPjO/ZmuR35ngRuirL9OFabKlv1GO2Vr0Hco59dM3tT4WOLuJiRUMKyRTqfR
Vpv6s6HNvYIADWgnXpLwIAprX1S6a4Z3+UQKz1D53Uw66WLjo2VhRjUMxXQQw9swovVOcvaZxjHJ
shIPU6DcyLBkCB0k2Aa73A3xVCoye8hXz31qIDTJ809nbHZ2Dy03kzNmD/sqkNZH38FZjDEeCxo6
c9ze0ZiP3d4ovbDZIzTZp/G0o6P5iXDTrctTJa8Ck9gFXI8iHK/HgFJg1u6W2QGvlO+q6Y2acY2H
3EsU75HFIH+BltLUlyWqxnrKT5PVP/LQu92Q+9m0b/OPXLGQRwiMP9P1QvYHsX0GRq1uiW6cLCVp
0WDrI9lP0Z9MMotmYHZS32T9m67xUBXBaU6eKcajzTRLL57FRanginNIc8Wai4EtTZ6dcPHIsXMI
4l28pAteqzh6ySX0T2NmSvA6awOzuaA70N36HGx7x9Rhz/mPhMMfi/qmUu7yfhxMaOEJDyVbKhYf
hQyO1lPyZtepE0DmmI/sHExMinpkbhTH9OJovkNWv5kcxc+KgO/bQ7LTb501QNeZ91PUHkLV3Ghq
f2YgShtTpgBKuKuGjio48HLd8WdlJ2bTs3Lh8vB4KNDdRTC+WxbPsbq9SgN5Cchjt4ZjPiFuRGhU
416SSuRmC/FVykcmoLyGH4lKQKINfIyMu3XuEazar4w3q8oum3x5KNXieui1jTo+TkV8EwTWgaOV
m4zLQ0K7wZ0D0oUbpn/D4Pd4bhQZeEuLSmvub3Vt2INBZrHhMHqP1GM/c3amUYyRCPEQ6dKL6Deq
iZi2TvjKSD7UgP8Hpqr4DMIXDv9otfXNAK5yKlHv9eGGVvRSd9tY6ifeEFfT8shPsKhEpb6PkuJZ
2Mv1XBOZyMLrp222lRXe50YZSEWG30ZRfREM8UsjcUVDcUPRT4hodtKTdBsrguBv7ZKeCij9NWe3
moDq16qEyc3xgUWaO5b4eCLONHXe4GKDpBNGdx1nsmHG95o4ms9Uxl3LMgmiPEk0tw/jl6WgYhSx
a+BxchHTuY4xu/l4sdQ55HXnCfvQo6LYr8MSuVaieX2z7JtpvI7K9n1Ip5uKdBWtWe6DMHpVemMb
TeYD6dw0NZmyrp3OpOFYZTJUc8nIJRmPyMD4PZ3ilzpkLoQ/kNb5iaPnBl+lm2MVq6PXOp1d07op
onfIXDwZ6JqnQ6Q90udBuV1uR8InCWvcWCaOy8nZ12G2xwbsoTR81JUA8bBwx4VfHiAE2zrXT2HV
cV45TTkNF1TvL9S9pC/Q4de04dBxKAsm55kUt4s2JyY00lHPDtezFvOWCTahInkd1QQtZEaWR+yk
vm1Alw1/ZGnr2cbLT0XR1d8b7s8bMeXMl23YMC3JUdNWdRUl+pddv+Oej2ZHOztg7xQQBIr4VfBW
IiPf0KXxEMB/V2isE89fd34uSevI1imhdJ1S6Zedf8hYoQjlw5vnYudxWxcqwVnqviMS38bb4Cb5
uwL+P9ca31zvywS2tVIRRyPXW7klDuoC6/LP91D7FWFjUDr9+o2+3MQmRxFqtlwBR8rOdItbZ2O8
yxPkyS3CiKP0+m1/fsh3pF28Sa882PtiZx0Kd7owH9Nb2//zx5HGer1/3mGEYxzyBNXq+nl/qq3Y
rQm4HvA5mtl7uZCUmzzZzHb79EdWdWgjFn/E4MD53k37FzPF0BS2qGYtsnnnTdHJh1Lo27J6N+n3
DCQ4lVhkIvlZaJD7jaeap8QJTfRxFBbJQ9eDYmGkCBrQLWHBKHVxbg/tmSkfybzw9OBKC/CYyJmF
q8MeSQxbM3kK+INVSDJYoS809UONbLwPSAHT8JIsejKF0EVSvThBjmYZ4TXO+6K4q9RXXbmN4CRO
z7O8WfQ3IBpu0D6DddDHcbOYL6XTPk7zCBKhc3XO2Ek9+ei63cQKz5Pq0Zond4ge59Hwuiw6amN9
q8Uw0AdWiEIjJQtYTXFVaWseyVOOt4WOmpeu6mjr04kvu/lWZR4/U1wOjLhH3nW1DLGF2b4UFIhH
yafgVLEJdZZYgI4pSkIWYpZXuhjCvLODeetMk98ZD1N8kIq2zaS1mdcEOfTnxOiqKkicvobtQC6B
gyHceYawTEQDmuks8xsjxqUH5UWa8YECBS9rzJKVPbTRtF9LAD1uzxh1n2etDoOXRnP/abb3YLz8
2apBwgRAeiuCiJvixeSfgqM+kPHs1iI778R0U66WkEU74p87Y4wHPvcDyiwGt3Xc1ofLOerqDT6J
OMJ6HV0WTXEakO4uIBdbgsha82YoqRJNorL05KgX0Dqo0y2qEWEpdBI1T2pvI3echAOYQiX6wouM
YHEtbXcT+7joe3ZTfIJitd8igzc+1GpfYqq3YsWt5uxmNJ2zYEp8APQ7moaeWj8PQ44ZB4bqAPkC
UkqpPpfywSAKeqGFIpDQOo1Kr5CDVMJMeYp9KOPbSiAbUtO7Fj8ICk6vlC/4wCiJBldNntp6/GGK
ZR8PGLCWnIPB4NqL485D62UzXQ1SQG0K+aF1gLEbfukg2BAqEIaONqvcall3DloWjwmGAMbQaf1A
GCoIS4zk4w3R8jjxkfYqvAvmQ+c82NVzxysUZJ9AatxwqRlnXAVk9K7/erHkJsdob1gcSTDpWcoT
zNbL0vQr9b4rShTHPDn1cTHMjU3doYX1Fi/ITR7T++h/OOGpVphuo1i2y5qW9Qi9NMOeNByERXK5
fqvnD7TTYXC9xNWadUa279j7NEFI4gMkssC7whUHES/tBrcekm0tH2Pr0hh7SnWiQBbjx6iE1yM3
CKUHdhhOA13tkX7l1wg5HJpOGRnNobIyfmafbFTUKxSG5u3QjF5EW69lDprbwZEhwobon31gos21
7H0z38o585qAtcS8HxRjtyg7SRBi6Jj3ZHCij6vOQnM8Z1RMRti4iwfSqgldiYxl13YX+Cg8DM8P
Zge/ZXqZ0g8U2tuOXs/GsfSjmTwERbdzsLpWBhADTNTQxSZkYalub7CH7PHs7/KqOC+a2iPhi/Sy
3qvnl4Ygl7HKTwidPwB7vc7i2kLppvSqH2m0xp0RftSARYRJv32W8iwqdePb+Fw7U8VCkezD7E3K
0FWXmN+rP59KFYtsf2GMpZeru0K1N0WERCKJtz01tGrn21ibOaKQ2adHNY4nnI7xfda9iMx6BiK6
iVlYyzjBCP069+IWSIuX8uAMmXNHYuPjxBts9+YOditmtDU+egABWRzQIPGCaPlHX3E+wfX4mBnv
CsdYoAQ5h5lmVC7iYk9H1FUw3hTqI55Wb1TFNqw/eqfeV8UNDTNiFcw7LSnOnQRml626xL66Mig3
csSbK7orCfQcbtBBRfId9G89ehZjJCdKeSSQ+qKuhw+szhTt7Ua0Ej+Yeqiwu/55cxS/2xttE12Y
A01Qs9YJ6s97Y8ARRBnRTG06L7iuX7HY+/QgXTYFjv0bEyWi4lnfXfSfvRXDElI3LDiGjib+ouL+
tCHHUdTzWSqD3oq+Ba2NW9odXJDTfuOm9qZ+/POX/E2F9cvl1o/z0+XQ5Be0K/mOC7AkHTkrFp3D
N5dY79OXGsMSJiNPpLPMqtUv97GQ/VKGKLs3OsELkMDZXQya/3il1eJomQ/TQGBsUt04zrPRqH6c
YjJfJn9w8l0zT1sRD1urP8TzZ6sSAWrdQVTa2PEdzq80Kw+mLB4iwyF/c97PRHJJo/EVJJUaXVK9
YZvurEOVB9u+sjk7VMjASpWmwrwRdX9YF3A+9jdl5F9Pxp++8Ze7OpmqqNX1yRm784gMUmEOPmhg
H4CIS43GWl6ubQHkGENwPaSmz6zmjDIYtI3EcASfABd1zrG0bWuoHdUuS2OvrL757cVvKvpffpgv
5bUjdCtuTD5mdmgvcLlerCV2csuB+2AcDR700TPcxI+/f8p/+9hZQjUlg3D6d1/KYKfB0EAQAgBx
b/KYz/npdXILzHBjbmC7n6S6SXbfPIW/ewh/uuIXmrQJBV7ysIOrUjlJF5DywuybB/0364UlEEPA
ESVsRa5N35/fpYpJr61A99gk6g+bg6xCOmW+vP35e/x15vnHs2Xz0zBbRiyqfqnY51qbSC/lbbJw
qqGcjgCK0oEL9mZ7bGiDteyXExmYIwQKTc/umeH5Bq3DP3+M3/2AmmpITdJ+1qx/tICTeWyUkdtJ
kNjMTL6HmfjnK4j1i3z5oqrk0Kep6tpx/kr7rMxxTKKGHqW4Da5ZfI/BZ3GZu45b0MX75IVGJk5v
4SUsNoHbPX9z9d/8mL9cfX13floYS2OOSW3EewsgoAXkciCwaZ899u+8ycfJl3tQRt9949/cVJV1
Hxgr9gxQsV8WSsZPKYlU+Dazc+WdiOPddNZtJlc/wvDZ5h7tuG8WKvHP1rphgL61LXgwGhrnL9OD
oLKrBE+jQRtNns89mH3nSI/ZjznfyKVze/MjSwmDVo9x9OHMD8CS8Di90M1wq0j95v357YbL9//P
w+g6hPn5nrcDMtGh5zCqi01xsJDpdptkC55GsC7AbkWevCGr8vm7Tfc3d4E2w7+v++W+N71QQ9uh
hVJDSbP623nqvQS/PVbMb274X5zfLw/1L5f6sjMEQ1PnLV59tvfwhhqw8Ywnzc2Zo+h3dCMP1Ta/
J3hlOx0xXBCp3j0kZxBVv//pf/N8//JBvixW+gBtUY3+Ovg/LmrHIPIQRR9/fonQkf3jFQZ1rGsa
IjRV/sM4k5b0k7N10a2TxxaLozSuZ+O5IckXt9leMpDHuokXebl0UHZPxnzO2voJUg5zRof8WLm3
C/0Jyb7bBMFO19rzsmMXbzjrOtlyO4XAmRJz++dP/ZuRmmFpBgMnVlkBIOvLS9FZMmzLlQil69OJ
FhQIeDyS6kuvY5BUXjQF9UOBjZxpt6aWJOCi8EQ8rRvjdwvCb5bAXz7Jl0WoG8hUtEeyFrs4PuTD
iPQtoOLlXNrL6yQvSaWsqMf7gZlYfi8nComio5dfbGWdHasE7oc1vqLLAP+Jpsy4/+ZOrQ/Jl6fZ
sixHY+6oITT8+sLCrUNv1nKnZOUuW5ASbvtj3cU7hHw+yfO7797U3y0RloNLg6IBtzuV8K9LRNwt
rGe6CSDAn7zuKvYTz/beJxdLsUeBvEVj903h8NvHwUHVSPEARJvg8V8vmYlAr/qaw1EGYOAu3re7
+H65qTOXRWKfXCen2re+eXGc34xYLQerHu8MhwEb18qXi0ZmkC+ZpUN/qzZ2B1m3V5IfLZBpMuR8
MdQH0hu2yPF2DA83kwpkRmmuqrHe2jSHI1VxMWRuzarQ8AAEVM3VXszQpC3prXgO3aq3iM+uJziJ
A3OziCGGQwMA44BfNuO5WG415Uce4Lqa6v1gPaxRLkOl7ucUoB4MzSUs8ZiYLqnTrlYxd65B2AEl
k9EtLJtmeEyL22Vo9pJmSs+9w9Rw1HGHJoZ25JOjA0exnrXbNmm9crUI4z3J8CeQiLePAB/ObUrk
HzTvxDXk/aJmbglIcihMv1Uj9CnN69q4Q67ItO4HruLTADMFmCVdEYYc6ZDtCPNDZDruRjRGNmRR
GVl8g3JjFveFwHRyX8YaEuvWHbplp/czaQ8P6ngvTE+bgJEh2y/lBfiZWJxP0bkzsj0mmNkuTLwU
Y/LW9dnW1mwPooQL5tQvqhksJ9AwSWR9fktmuR/z3WmkATEg1OQyL8xzAAvM3RRoB+q+rLqtHRIx
gExpKb2qAonEpzH16Cqy3xsicyURh0uSvJTY7urA2VSMkfpx9mbbKBDzNJej3ZyR6PcGxXV2NcYe
cNhAM8B6rEBrRsuyzTCmTOZLO5Su3pq+jCCKzgW8YRFckF3PEWx2LhI0tQPmnBqUxFii9lRwhogu
vFDl5NZk3eEUlD2zfvuukdH1Ylv0WMdNQN2Je8KXxPF0Cy9fp3rL2liaSl+AJKkJBJRxfsS+sZnF
wSACaf17+KgZIDyymK4W5E1WOH5Vltu8IZFJcdy+vlnCGyVoaQDNroSGqSARnQiDzpBgkXbvL3A8
IucDl/01ic7r3OQJitUmGyBeTulZZS+7SnEewhg6LsDAajY3HX+iAqW4qhhJUeNcOD6ThnxK8myn
tt1m5PlIMP01dLCroDlviWwZKgVc7HTITWU3oqdS3+wEWEhReUTXX6TOVTi+IQ30OvMdab1vC5pj
yTMsETcmEtpc+cjtwdCmLeEze+QGzEULmKk2it9o0xd7u7+Zi7cIgw8y4U1XH8LybeAzLBDM8yrY
kLpMG/umw1k1k0RV8CRPbyuSHs1vFap8zn4FZpB7TJdNxmeZUe6XoDp19W0aKJ9WD2zHeATbvGnU
FHj8tU7DDf4HM+C1f36vVq+LcQNSNIa4HVb3mjqgmqtpXB4NOj4gFt0a2plaAXWXNxN9ocy5hd62
QRG3m2J13yfkh1XbsblIlit1vM6I1ZQjfftxOnbiRtOeg+o1tG9rQK2WfjOKgOYgBCZ5X1qg69CQ
dcFpyE/rDzIzNpia4gJ9t58Fpp83wMXtBxiQDHDv+YueHT2lysAYNQQhz8GayfZYXtXdS7lugQM/
bsS0eDSGbTg1TN4Z3fbvRj9coxw+6FV4OeePVdl+2gAhxLTqHPCTGAx2h/IgjP0yvIchMokidSVq
1WG+HWDkTBNBBneTfqnpn+1Ipx6eQs4vbOshzIYJCXfnctInh7yhQzpfFu3ktTGe19A6QMUxVh0p
vxtPk1yBpiwTek960XKLRNQL54NBew15LHWRAqr3Yey1c1FchAyaK7x0YXfeDQyXcdGr8wDfy3SR
3m3ViIuhPgREF287mVw2IdiOqfmRJ8aNOSKCwPPRCID35l03UCH1q09q2Y5Geojl7Co3DZfVmvJI
NIQfiemwGC19GNMziv4yDB9anM4w+XyY166WaOGmbjlhQhlPwLdUeYvi3Rg9JL6AGlUg0eE7hhpU
523sTXS5pRrBeUi3ONwencCALLZGeTLCho8dtNqW8RfjizZjXpTdKeN8OZRQN4LkBgaKG2gBDGnw
nDSJB7qmY3lM9PwF89AlDHpXKu86JZBVOztp4ZkVtG/gHOXZE6Pus9gg7KtkhqNUT7IUyGaBn1fx
taOi/jcenZnJvQV1iYgwN6IRatekEJHdreyMWlzNvblR1fJ2FOyFWAxr49Ka95DzHwhRWxOcNlP3
EFwqU8j09pwkxTPVPGKJO+QJBGr6uldtb113FmlBaXU3Bc1W6fo3eySf1yrHfZrKk+6Ux9aot7Vy
XvUvIVTjCLLHYoRuPdl/jefzbtiC9m8rcTK75soOrm3dJPDtwSCJvYLWvjLw+6rwleo9Iqi9Mi4c
6CpiEMiz2fx02ImLvu2MK9He1zCUppkEQut5ULLziFObhkjE6d+m5MHCML1oPBraHZE/dKSYsMl6
U/ZPZPBuAnWHJNrV8rOK+XjSnsNkdac630wi3i/ZlZqeEgOYU0qT25i3sHo8y7hecmCTQP613tPz
22RlF7V3c3Ob4poHTLVvdTAXfFt1uo1yxptOvFeUqxCimaiuLBKO6eqvKC83RPgzxt0hVR2vNRFy
mho84NcC6Uk1xD6qL6BrXCRjTJm8p+Nt1n5UPFJCTXZFL/yOb9RAnCoYY1V572KsOXcm4Rtom8uZ
mWv3EvQ1lcfg4dvYxPndgIwBoFhOp65hLzTr1IOwv7NJpNBH0giQFwekMIC8mOoZIvZh2OAru5w1
xj4GTvL+PssuoiH2bBuYYnRhRNrZbExY9VqyxHgdnDQGMDNsY6OAnAYsukTBNrzFCQBxkRwWZE+5
A8ZmSX20RycmZufpCNgDLHQAv6s2XaA4ek5oTLG49vAjpiYEAINJv3zv02GnscalowMR539zdybJ
kSPZll0RSgAo2imtN1rDnk5OIE66O/pG0QM7+EupdfyN1YFHyHfSwpImmTWqmqRIiktQDYBCofre
vee+9dwenB4gT+g9hc5VwOettw8W+LQGYkA0LK36duRT4RK+jUgLfQYbAG824KUv2teqQlEQkNN6
aDLK8AR+t3l/Fxf44lu51bpr1H9UKAWAL++mAh3TaPKx8vQttsW52YYzu8E/SehXnCysiW1mCFzJ
4Fc9A1nOoVYwL3uLAkmSJt4lJDA1PDbcqjwErPjLKFaDs/HF9zHdNgAOSzBJCeWISl3l7TbOr1V3
Xev3inIwArpaE6Jq7bM9kKzVGGkHa9OqLP7J0UU9nOQ2sRFQ+8Wt6PmIj981l+gDCyI9Hjk7ZLtF
dioKSelGOysgOpvAL0qx3s1YqIShNC9W9CJ6SALNqgWNjQmhj8qlzN9TC3YnG0b9eiJeluxeCOWD
5a8uCzrjec++K2lgJxFWoPq8J93SMDa2vHV0jkel+iQiFFVZtxzjQyxWg/HNsV49fc8m8+fInroY
HrKWTPD00KbVLqOP7gBIwhhsxvURrvIhBvwNAWZWDaizonxe2atUf+EbPWV6z3zZo3OpAd8H66Iz
qTNDcReTK+ZtFM6xqzeaf5d0dzXuzIaJxv1TR5ppmrpq6o2j7FIyZWWGIK1dedW+ZKtMEOWVOsW5
QoBQg10Z0Pne6AmUrfG6d7e2vPNIjJn2Nv7Bt66bqHwAOY2J02n6RQYXJ4R6II+K9lwk5fJbYxdE
hrFuinJRTeYcfKdAAZds4ddOuXcTAGVp7+AhCG8jbnksuvuAVE/8ABuVlbrLD9LalOTLOdneCpOF
H23qZG1BN7STQ9Qa16mPAhI7y9C389z5lrnDQZHp2sH/61v+4sJR+J+1Ow5stg1rxFUd4x99G5g2
owJxHsfAsllUT/oC9+oMSPiTvWJVoYBz8Sj8z6rVVLUzqa1YOg2q00LwqFpN4Wk9GUNLjK0HEmnR
4dZXLyC5Uf2yH59364slyn+e+H+zEMAeqMJi4Kni86Es2rttOTnkUGR85yxa3LQ3HB4p0eHfDuA9
XhUXj/z/rCEhNLYcwAyUggVX+3lEFwSe4TTQU2V/lPreFa9hf7jw8KbC4uc6BqUe1bEdXJEIjE/b
EWHhj104xWaqW2+bLdt1v1VW5Yxu6vrCSP9suXweaXqoH+7f0CdoKFNGyn+VG+qsr/51zIOjy/fq
76yrfkG6zU86tsP676bUv0U8+v/TZ2syZf41FOSjz/adDLry+68yfP8eZj8/Cf75G38J/nUbrAef
JQc8kkV16w8nRAP4wQykLWtr4EDgjP2P4B+9PwgRWOUGnCBaPyp1qb8F/zouAYgRtD35YxR0CIH8
d8y29ueaoE3+mSt0ukz4Jgno4C9/nkEERkb9WCWgjd0onBudk7fZ3h6Rrs3Eb5teWpTsBlWRNvEK
aw3WHuQVY45XioIMZPbWcx1CdxSO5uZvO2DdYyJg6zjZBKNC4FiDtB8Pd73QSm9uY6PziY1NY+cH
FITEfYM4PZI8leMN3Rphx2agKRMVe+Jvq2Ii0s4/4Jqth2OdWnSicFfG4dr6bXaM+7L6pU75DzS3
8o3R12OKVDFywqVryjb8pfWh0u9j6bTFjzoifHNlFRhrb7w4jOycA5qVVvdOG4ds8lThRys5cnnL
JOl9dz1oJOMcoqaS7hHFOIYkur1Jo3wvjDG02KXisFq08DjQEpArBJpeqxyPRpIMI/SZMdFAC8zK
Xntf68AgOE1ZeuygFcozcROzRgT7JPFdYLauUmb2VdQrpM3lDQ37d1QiQ/4jT8tA3cYBlAkO9XbX
Z4sUpKp/J6RW0wgGEEjchIjMcKmUSPavPQ7aQO6KIQ3muuxAZmLVcuxHrWjbap+qXqbejDGJID/H
qNTCb4OHjXVFnCfR15ZUmikcXqIzD/x8HI9q44ScpgWwimXrIkhfYxPSg0MaCPjqNcbsfFF5JkAi
H2a+egWKoCnZbCl0/y1uC+aApm6yVS1KEfFry0JAgyLFfIs71Q9n5eBGhH46DbmYHjHizcYZAhVv
kmL0saB2YWTtXvaEXuPh5n8BQvn9cK21ZVnPOwcj2xYjp0UXL888rG0xIp1dapSEt5Nd5wTLpgQN
uuF1SlB7tHLiLtd+51BubZyHXpsO3QiC+CUu0Hh9S3RXFGIMEIjsukSw49Phv2IG9bSQ1JSw8a2b
QGYmJ4sKjSqqXrIYCE3Itb3tjmaB5dRDnGwUaPKtUDKoP1TUaDKvVC1Y23X9rmZBgOyxMjlQ6nno
tGvHUuFEOqNWEeDH8YEGoSokMaWjQget6zqtmNH/lai1CcmGsR0R/YaTdiioLWbSezergH9sDMCw
7NE1DIlhgx4HIa3eYmxNKd6VSpVQDkpC9oUjpyaZ5Tr9+Lru/G3slt/0UW3dXRzX/Da1z5TXzovl
3ifn7i3i2Ef/rPFX2GnbuaPUYi4q9pRgalr2d6pTUaOvFD9boHD0bgNaY9WNSTTuD+AuGCKommaH
AFVfMB87w5RQhwzg6YnqvDZKHJDxG+QqoQh2Fdgg/nNAGhH8iuY5inohFmyTEDuhddRAqBglkmu8
c6biv7dhY1O4kTYsyKz30RDJwlnUsrUaqPpuAXffESRfu7qSEl9Iob/Z+mAz9AUxBwhhXJt/WLP8
egiNUmFEy5TJnSxcqwcoIIqoenGqFnFyYUXJM/qxYyTjKdjAtKmlibwUM23wk3hnV4IauGQ3WW44
JQYeVS4cIEvfHlM0V5GHqZZ5wNEcjKFbLyj3ZN6K/OnQfcDlmQBKjzoHfGSmi+AYst7Wiw4sJkjb
SLTuHGcfrCZOXUY376ws7NGvorNk/x6jeiGSAAx/KluDdzd0WIqwBDfakjw5+nCwOP1+VeRFVi67
2GuzK62jHPjsBdxv1owkstn1GiACstGWzaqJiUO+SslXwL9ThJBzOtP2TGq2RZSQsFVEd2ZklvmN
S2BDvw/SRqdA1cVDaK+ayktdnDFhHJSPfoZ4Z6Xz2RE3XW6ncp2NrtvuiIZ1tOukMnoORY1RiXXS
Sb4LnVZSITVlZduvg5L0N3lCu2+mAMXlzK7lBjxIy0tajNEZhZGVdHOsPpi0jXAX8TJVa8sXhf3g
dTVFoVbRkj2CODSYICZcsUJCZ1tvNQ/AWZmJMphHRxurcou5wDVuUy2T8dtgFqL+UaVMtPqQVm7U
oLnE3YoHh+XQG+9KW+3SJ/gqaUUVU1G1B0PFfe9mSTYsnaAIvddCZ529tWyvrq9rvfUwejY9p0BF
mqOOVj831R849skL4DBKsUryIMdtE1ChgIJe+cGjVal8pqBCVba/wvJqKEuzLXosR1qbRi+t1Ind
a0TXKZuyi9pmjkPaDqjrSdVCvtcpSTuryQz73lSsNFscrfjXslHFZQwkg4IFQM9UmQdWXv4iJWQI
VqPni3yVsmm1nzPLiNKll/XIK5UGQeNOh6sTXXVyMPx7U29HY93nBGs+pOxaBOlctRatp91xsm56
ZyA1tS6JHCJDzHFelMjU/KWpS5UXqhw48tW5ERwanmp91AHT8jb1CKoJSc0w+EtY0rAMiV4hAhxq
ebJr8kTRoB5RcZ05OZSxB6g0enRt5SYH2JqkCfHECq1l30mDUOsO1kGnuntfsQkCv9JrVmKAgoUY
rpNUA1Uc4D4Sc6esUADmaUDuD8Fv/t6K7RD2um9k3m7o1RjBs5MGzZXSlhTpcxBo1CMTcCCchi0f
oDXfuR9VQKV07hD/jaN7AHc7q2VD8MKQekdXjThjk2SnPLgDZn9QJWlP8LsYdO86SsUQX8OQilHn
N755a1exLxa2w2u3LRLSL+gVEYEwa3U3TQ6WZHLQE209An1cN2f30pt5pL06uTo2qzTMfSpaY1ZS
Sc1lUQxvhhcrQB1b8NXRMiIsmpJb0MfpsYuB5S9DzeqTH7mCuXhWZnLU+Iw0OVMutKP01nBjBS1y
2ni2mBfRYKb4FpIp2MLwofo8i7K0yQisRkUuoaEolPppXmWbJAkKf69rg4xe8lpN76sWCu6W8Mtw
2JZeNv5SDDMMeYmQO71lvtfXG2nnAzkSjsQXZvJ9x3nUGUZKAqLRh9ar6gk+Izjj+m548BPZyReu
S1prbJljt5AKV3WtKDnxGcR02i1G1QjjP9mIYw5FZSXc0CQfslf6vngcQXZriwjsfXsH7QAsYzmU
prrXZduNazOzKH61nannCxzzKpo6jz+B3w0FPuG7sampxV/9+H/rCPX/GoTI5nzwrw9H//1f5VAH
5X//70+Hoem/+dv9LP4XSjOOOlCGVBOUKv/yF3pIkLYthEAeS5eTqsoH9zO8IpisBqsYwFZNWDZH
9r8PQ5ifBUcrwLPwXBHc0L//Nw5D7onABEmuSWMe/zOsVxXd3akAgZRpWIMllcQEwz5eUlF9qzw7
eOqyQl0mU8rA4EcShg9Zj6PFVw0ycoHj1zO64tGJA+2NlBj5HaizRcs2iW4yAoTeIreIjgSwNmQp
qbRzs6C7NjN13Nu+aG8oIEX3nl5le7rm+p3uG5RXaWkSYJPnKVKqULAnMzx1QYuaZjdbVtKXXBqz
8kGw/QzJgbGcdQdzYOWZSbEHjbDvmtiii6XiaorR6HeD9Bd9jbcjJ8KYIqX5SNAIhPih+RWHOXAP
q6A33zlYXfSE4ULTWTlpTDvSRZvv9u5dKTGNjLxKh1JL9J0AgB7DU6IdSypgO5q0mIV2B5VoWKQI
RVaQPHD2hqm9dfth0gLD1K9sF1+E6SpXQ2LRtB8EgD3TBqmaw1NUO1XSkDZpTLCXWYZw//SgEjvU
bQi3uoBdOlihfkaZE9WWDB+sMtqTNwf1wGklnQyzWMC/6OitCEkCAlHHRtah76tNgyZfhvaUiJXD
oFp001L5ZthF96DawYSeDuxi1mjlc1Hiu6Gdi0Tdob9EcIy5aovamrGj9xd2A4HeiZ6FCF8bbC1d
TWnftRR09hWleG1kK4R/2qDRC0xxSGWzTEd9ZPE3wv2IV2ujdoG1xj372tAbi3oyZWoTWXJZvpmV
NYcUMqxjvxf3SU+5OlXM/uAKsu44eDyMiRGtbM9Bk8y5O1gNmbMygoi+CYIoc8DMyYYImr4C1CXP
cL1YarGpwkKjO2s+mFAV6W+RDFlo7l1T2NqcRsaz0MvXjqat2dQvY595L6aClhURgEtHiUhho9Te
K+Jvl9zYdF3W8bstW1BadhwRE0tMrzlE+0RG2lxEUt1Y5WjdR9UoxDziW4rnlQPFnM+kxUPpYAxa
MBQJWrFxxLCT7u0cxUNkkwbW4okvHU2/CwpD7gO1UDf9QGxqwDd/WYFr+YaUMXlOIiyDV95UoXZ7
iRm4ZkMYhU3xrBkFDVQ5qTZSzJ2QH+k1yPAt6ZK95Kh0nxMzPvPqoD0GiL4Ro8IbiOsX7nlAyK1P
OLaX5xsYJe1atLQbvXhhyTFbZjqcAOwPPlKRJt8OSgtsFIbHqjW0HMfQkBJvFQYVv8pAjpFae1CO
LyRJrwzK/xir8paw5mwV6vHBAz6Ac8vHfa/JyWDcp5sWJKVEnkQkHqEqv/hMyTVsNoetYZYiYCiq
al4FnBqvON7AsArpVs0s2LKrtFbCFxVazpHVStlLDjVL9P5EphROdk3JB2dYR8OkchJzWRZVQbpY
qW88rRREn9XqDVQB70cxNHIH1McgR50Nw24cG30lyXB6KIrQgD2WAanJk2jNCTd8HSA1gkwTZvFz
oJ4yCwJK+jaOIMrEUYvQMdTYf8/qJCumeFQlwg8dSUFoiKUrNZqPFlZ1ZcXKPfcc/LvfipZMVJq8
PFE/IDW5ipuWEJPCaR+0DPjn2krM1poTw0CiS9uX0S7MhPWslKO3pjiS3qLax0WD7+tHrQzutLmz
Vy0L+arX3AYPn0IPrqp6fSnqtDgmvULSgWzYlob4PDQ6RaTJ48hHv3gMcj24Em1AOzjXqyfKRjHS
AkhiSxHQAUd6UN3TZO9+5B71GOi5FmuaFtib1iZeM2/DgsTVsn1yO3aOs8GKykcdPhjUmzrelEYd
3emG2lJXcn9KGdKI9NK628QFwoja4xjtNmSTNoHNojwxJRWmJP6xIryvsrE74snjEpEj1Fra3mSy
imAIFT7k64HSF53LeeWm6NZypT8aFZlYfT42iyYNzKMpUD4ZauouArJJj5GS5NtMBhaOaA16xcha
wjZavRvIZbr15GhvKjlaG5YxjoEY5NatTPRjIIS/LjX+FFkl9KG7MC5vCx2bk2E6ya5na0BcJx8o
lZoY6+6Y4yXCNxG1UbTRa99eNIatbAeN2ccWL/Lk3GM7aRJ/WwdLvzKjQ+Zk5gOlFN6xjhDQBsbQ
rMpH81adCFDIufwNX0B7PkLugFrFShIHlkKTSCNN0YFxHFc6z5w93c6OhghnpYRGQVLsgfIVSzuH
u4U+pO9KAayuykxijwYSAH8CIyzWatpC2x1D4NsEP+B7c6Be0ItGm62WTx6VKwzsbVPeyL7l8ZRd
8wgUVmRz0rBhc7ZJ/Vb3Q/8+1MabFQbKL0Jf+kXB55pUYZBSCx2M4GHIVRdohi6uS7su5lHrVGuA
WcnedwJvMTa+fwWnKdnAFEzWtjTnjuHdgizZy+LajACOxtGAXFFNkm+Co9i6j6S7zPNM3YWgne/R
VzLryURU3mM6XTvd190tdbOI8syg7hM65Tk89dxdtS0iBMWlvZlhWwyUZlwrgx1vlIY050rRlLtI
a0lo1/1Q+9lBA6WjFxEWZRuZeRikl/1qYAhtHAPHYBnQ5a0t/xkdVbBUtIK9Eu8laUv8xwld06Y1
yzV10fIYCTbf/OBa3Oidlq6VKNHHbUIeZo5g0G9GgKeQrobAx2KnqTFJ4AnZ5DPbjpyntu2TdOWL
MVuN0tNJkGt2ThDAPNKbjs0E7oQsNY15lxjB3KE3jUQhwoFCZ2suhtZd1U5H9K4C1tWHnLVKqOTO
LRkCWSTaYllAmJ4VsJBJkhWSJbG2HMAXoooIndPdgX1bFq5rYwiMlRR+py6pEwXPdIDVbG42tvnN
9aXYdNwrFA9Njwsw9TI0xjmSlaPi1Po3oxM9kvzG0R7dxEufpF4THmgHNlGFYUK7j5lykLVCjrxR
OZtUMbrd2Accg0ip5z6H9SpSeO9A0uQ7GejBPWdVtAd9UMYzk7BGVrE0mkGKDb4PGUWjK5Qf+IAM
HzmL3/VUTsvEBXxSGBiFY8kBe03+JUUZp7OHa7+0Fe1Bb9m4QHix5A+2ew6ZWkrB0mTFIbyTGEVw
DJaBaL4NgE2YCXnBS8QHcECjF/sNAVR6ZILf1zx2c6mDlYuNpaInOeDblMYwWRLKRqnDFGpxhaQR
LpJyY6eJ9ZrJcHhOgDWCm8jiPHKoRAp3yRmMZDJDaUqAnMyapUn0DZM3qNqXmnzQTcxdnYqM0Ysm
K/VZIV7+l98Dlohh2VIYsyWAhqwu9Puisnx0zKVV3JQBNBb6Dkq4VUCJ5YtC64b6Ki0S6ua20HoE
9Sz+DwAbyl9QvMtvY9SxDHZ+du3FkbtPg8q/YeJY3h0zL9XWbEWy6fskniGZ5fO2juynlp3bK6Bl
9VtUafG9b6Pt4+71CRtlVe5MJY6o8yBpJBOmvvbNdFhIGuXdHD55/EIcXX7LdxvVI8F7En6K0QeY
qcADsoaSpnhUAN6RTC58j3IoMY2gi92kfwocRx7YVmEvJ77YXkdan/tLSputzYmaVY0s2lq8ERyP
FIiyJBqRaIgfkbxIb5GFqUwWRsUHcEJuyN2gDzFVjVQVK/hI415aYV1uaUiYd71sGNNAqoj7IAiK
HyIP/RsaGsJhd5vp6z5wVIqTRUPDCFNwXTT6pgWF3j2rvDLWjtdXfXC0srr1NaQnZOCpVcGKEY3l
HoJjkC09zdBeywYH8LbRzF58V+lP8YGrIpEh2XSKwFaOCNjDHxWMx7Yu5UytXHWhWLwJwHTsIyJj
TjkBQIy5U9UZLB/hJiWaEjs2F1Zq6nO7brUH26X65be9o64Am5j7RrUguRTU1smMTHLkP4OMu0Oq
OmxuYTPo1HeHSm5lmijlQvpFtM38zHhKiMs+hnnPRzLtTW+HCGw4lO7YjnMrYSMc+121dbEMrq3G
cq5EVOHLKesI0qBCsiIIx+7GEIOz9QJPIfJycO7yDItyorboKXVJbl0SOkjCDKXaYIEOf3qmldI5
EBBLk8gYF6Xwhl089GWYP/twS+YF2k3q/grnJbXxnYPtl+WusVm3yhALOmKbvWX1Oxmr4U6Go/EL
HDfF1qQhzJ7qKK+gQOslZb/l3ER2VKhMidRBklevqhIad2pjYv/vXUHdq0nZGBkYfCMy3r4rUSSX
mZGmb46HA/rKFEl0sAzdBs1fpOBD4xwJcaY7G3aKCj6JCaCdcCxZpGbHzj52ECmndseRRFE2ZDhm
1yNInB9VJLut2QYUyro4fzZ4KMsx0ftt2wYl4t3RZHOdR8u21/ASDxpyTWkW9i5FJLSOBqK7RWCj
LGajrLxOcciPrRMVJaX/2Hmmhi2oTJXF1qsTc+0Lk1hLJTF8rAmpkR4yuyhe3YGyPspi3TxIp4lf
6xHghCKUDrFUb0brhv7HHqSt2BQijb93sBdXGd+Vfawm/oF3FUATZZLiLRLkV2KY0uhHZU78lNGk
aecgKQI5o9UXrbVa7+8ggtqojbH8oJ43Aor5TClESjIZ1EVhKC5opzTcdU2abJA7In+vSQmgkEzS
JEoL0tTzbmF1MfM6c0GM9nBAN4UHitPywmAtK109ikrRH4rcRhkTo+AvXZMk1d73wiv6uSoCcnXC
T+bNczsEFgB0LTgOoeZhcFLa7xyjEDqOQif8Jevmtme7rxzWvBt/8Nk+d0bM5iUljnZUtHpmE1il
4dPmJcpr99nq7BaUT5bMSWBwCU7GBSKDVN5z+tAPWWdRjvDSCutqF1vi3uha0tz71Ga7mafunRpL
ebBBQN5LTqWrtu/bZyXpunVEWxr1UV5ZN4kqqWWnWl7Q6qvN/F0TQYAMtGSffzBymyTwmv3dturj
3DvqGog1PAaKq7i7pi8c9aj5jh4t0rgrETUmZiqVYqZbQaTjfLcC6y40Kj6HIdEIAx26wDeWUJa6
ZFUhpye1ulEaudLLpCYqMEKKZMOJo+S4UmKPSPYoUfJmE4x2UiwrmnXujeIm+G0AaVZHnazvnGaG
NxHRerhxoF7JV16no1HChBVeBHGLRpl7ya+CcuGDmGWqiRGIxMeO6pttYs88scjECfsXKsnY4lf1
BmUqoGE06Y/GJt4RAbqkqrJV2s0lOdJn/dM/Rz0xrDicV7QBMOlV1LbsBWUNXbTWLyCIzl+aZaku
1EPKjtO/f1DPRHYTON3k/tEQz6DFS/KFKC6Mcf5C/oxxcvsGJsRQ5oILgZddNWutev9QYaXLBb0m
+8hR0qa/8Edt9Netckx3cgnrlEfdE1fXKB1qUjFXYdya79WTPCBg3rJfZKZ7D9rKesfBaz1PPci5
+/D12Ocu7s/QJOF8voFm1uqlMoEeaB0Ns6jXWNwT6W6+HuXEpfX7ChG8UBmmVQfK+9TI6ilN69Yh
VzhsbaLe5mIOKnoFXm/uHNncGTsyO/bmfzIqBEfTopGF0s44mR1tF5kuGDgARLt6Xm+SpTf3du7B
XKS7bg73eMVh7e+WwL8kRp24w/661I+Dngi6KmQ4DQdf429EVczxcz2+uQuXy7zq5vq8AHDx8vX9
PfMaaB/HPJmisW1VTVVMF5rs0EtiQyBtK2ku3M9Lo5xO00IFu+4zSljv1GBrWi8cji84HM+NoVuG
qTm6gIV6OlG03s7YxjMfs45mckkLazZE5kB2C7GOX980959vnYZwa2pJOBqG9ZObVju6F3UBPpPc
0bGXeo9UKimQWHCXnaM7uEQrRuGx1YNL/NIL457cRidln8EWgduIgmIB4r7ZK3Sn/Qt38rMa9K95
qLs6bx3IaQdp2Oc3OwlGGdkF62/sJvO4zOaphUdVyBAyD3uKr+/l2Rf842gns96NffZz/jDNemcF
OobQZtBhs/oKV868Bqkx697sG+3m62F/T4eTlROdpg4IjgxDoVnTM/6w/nvknhMYxJQcVhMxzVjI
veT/5LN0RaweFtD2yTn2CyrTs2Lm3Sk/rHL29U84s4B+/AX2yQKa1W7eRs70uk8iWLXINxE25v/k
9tJc04VtYzrFBPr5OtGccepPeC0wOi3GOY68YquAQFhh9J2Zv5J1vXdJQL/whpwQF/6aQx+HnS7+
w+0tRo02bcCwziO0RhTgHM7X3hyW9S9OeeWaYPjhxcb3ai1x0QQ59skLt/fMpxFfr0o/b9I2gkn+
/AvojJM0MUXdKzxZjtn+YAOnImUnMrBS2hdGO/swYe3wyeBe/9ZzfrxeqaLS0qfbrJY4kOhUJUQ7
fD1fzi1wKIr/Z4iTVQf3hgzy6YPbYXpCowN4EnlvdmnCXLqSk0VG9RuHZdY14AlUT+pCzPn4bcTd
5IvW9lCe9hdd0eeWU2FMvdcJy/w7ffPjvWtsPwEfwItQk4TpyNkEf6KcsJSrcKU8chrB3zDe1byL
4ImDNc6u/+jh/fkBJ5O1TXy7iSBso5e81QhY52x2YYTzk/HPCCdLahMbfl/g0b4yjaEncaJ1Vbo7
xrCNgCOv0cT0UGUtKh9fT5lzK/nHO3vyDlhh5mlpypSxMtKd3e1g7KLk1asvvu7nJ82f6zuZm3la
yJ796fQIcYvs9tUMLN18ONqrfF7+/M9mDCmKGsARVWXr+/ndNptOze2aOVq/d7+CH85PDE8z9zHw
5v62WNgrBL178Yirbm2/aC9f39NJjXC659aEKRxTmPwvdoLPg5OuYoFlZnB1i5XAeIICOO706sq+
ppBDA3Flb9N5cBvDTPeO6jydD2+P5naSYwJfQeWizC8tdWfv/p9f5J58SdIqong28oukGc0gfs9y
Z/n1RZ9dez6McHLDsY9TZ6KIjFHt2iGspRT7GH/m14OcO81oKAMnpbx2hu6VJyhjq5FZNB03kRQ3
uOm9hxScqLOoAj4fco6rYW7Z2xoz0mWW1Nn7iCqRzwVpwJp68rqQSm8Hhcp5TTbdgS3QFpHB15d4
9oX8MMLJe+IPIsiRjxtXfhzPtVK9ImVmhYkJDsmvr0c6+8Q+jHSyjJtGrtQILXj1qzdUhl6SX7XO
7usxTtASf3/lPwxy8irQbaFRXzLxqkUDDQ2jEh2UhfMucAwp8+TCInr2xfszmnYyzT1a2wWQAb7o
7b1uqnQjEaYFrnuVgiM3Jo91MqwuXOGFB6adTPxAH0EdFYxpkKjeXFmrcD25o0CA+956oprl82Hd
Yex8CZ8vDC3OrTMfLlf/vM50Bbknv99qYwXRN55Fx3bdchJ0V3ghOfU+VuuvR7ww/U8RyVXQGSOn
bZ5mry5humeFdWGEE0jUPybM7yPwh20hfXvNKzqGKOfa8nfcw5ubbdxZxYuNSXIewqW9csiYFRfW
lkvXdvIBll5seWIauDBq0KwPI62Rr+/euRcOpLXNjtPRMbVNj/PDpY1D3lrZdI6BR9tFzaxx1zqR
2V8Pcm464gsifVRVDYPv3+dBWrVm4Uo5mo2FX727A9GoXuGHNB7UAiFHXF7aQZx9xQ0dgAzVvzN0
trYyx47Uv+n80M5pT9MLXUFbfdAW2a1ysfR37hX/ONp0/R9uol8JelkNdmRB+G9EQuoyibt5Ulp3
uRKzlrXVN62M776+qWef3IdLPLmptuXUsWPx5Ep6TZigQ/muZxHZQkhStl8Pdf75/bmb0/V/uD4B
B19R3JHlRDpLo4GgIVtiDjn+je//dyOdLM2hX0dkx/LcSvHLh6rTjICUKPAMbjH/eqSzL7Uhfh+i
dbxkp7uxyG0Jfksoh0xHzAyM8ff2ZuLVdAt/QVua3RhRESJZ0Ue6tDyfWyONqThN0jXz83QvVnSY
0nKyJKkOeqt0HbENLBbRgfS7q4Kw9os0znPLyIfxTndapkOocG0x3oRUpfAyGS6tHxg39pAcrv2F
C+mSPPtDd4zn/nL80ayrt/z+0mWfnUV/rnoK8fw4iyLHbUpruuEG8QNmY96TiwWPo1wNvfxP3g1M
jBSCDNv4h0m3xG1uCZYijPl7C7NMHn0nQOfCqnZ+kfkwyslrn9VK7GCPoOL0pC3t5ch3Dj3nNwzv
PMRLu+UTVulfHyHO6ZP3cTID/wbrf3gJhzQLu9CbDtJEATRba2Vts5fhMZorB4sEIPbpaC2248/6
56Uv7O/1+bTq9GFocbKFCT3yg5Np/gy32SZcN7fTMSmeJVfB3bDEjb6E3kTwUXVh2TlbZPs47smM
aauR1vlA5XC6ZGBOzW1/Tet0kd0RkoiBcvJ4Hy/1cX5vjr66Wv3zPEX+qMCQZtSCg30/52C91Q7D
UiyKlby0szj7Ztrody2k5Xi7T64w1YvQLCMmKsh7be/oirtIRgNeqWahQ6yFEx9NhZBU/DLZxiFq
cFl3FUiHPAfb0jTYG0P0v4vMdtoLVduzbyuGcNMyhZgOrZ/vgjM2qMGnjQG9IFJ1IKZ5z6MTzXvv
Ugl8+lCd3m9s/MLgBhikgp2s+ZCOPd31OsRrsnloFagmsnGWmqgcSDnpCOXdWH699p+569ACIKoS
TEbt/bRPgnhSmOPIEw7r1yh/D4PgwsflzM37NMDJyqDUdd2mE9JJTyjK+ksL7E3pwohPlQuXcmmk
k10AYVluQ/Y2DUF3VcKMIU97Zltwg5zwwjWda/TonC4B0kIB1GBDfp4RcT8Zwp0JulJATWqipZpC
T3HrW9tXt4XnVbPB9G4wDx90CtKdhkAzIn+08l+1EW3Y14/wzKSBm8zvoG8yGSpOJo1i0j0O6wZo
VnXrBvq6rfEqVSod7ug5JVv169HObRY+Dnf6BQWpbTRuznD6qtzJ78VDeeQanQ3pOQsVXOmPfBks
ktWlRf/MRP007MktTyw/q9yGYdV+2FqG8YoxILxwJy9e28l65zZm0OUlgyC2Ww/75tGhpxEtrPm0
Kahn1lt8X9VXSLXSt6/v6plnyEeDvGycSNSlTs8epUbWdFy11MO0ePZ/SDuzHrmNYEv/IgLcl1ey
1lZ3q7W0JPuFkGSZ+77z18+X7ZmrKhZRHPs+WLAhwFGZjIyMjDhxDhg3b8zanSOZR00Ojj5Qyfvm
VhJmzGlQj/PUYW5nsZnKBMpKNjAXOudcfQ3k5zn68r8zsdjKSQbiEolQFndRvi/HLNtDTyPqJWG2
v29KFZfuImyyHEsW00mQnywnf8K8K2erYDnqMfjoP8kP2iHfRR9G1/K9sD4qlguJ7p75yuAROaXo
U3cqNq6IFe80kWOH51tG/PzmWWcGIyLdtvh+pWHt9ajWzpGSdBtZwOpnA1tFswtOWnt59IyR4cM6
5CISU5ZuViS/BhV1BZ5bx/s7uhJKTUW0m8TcFnwy4odcJFi6HPtqJXMOGttw84ppTL0rTSaLrd1k
TBs6SGvp3JU18WsurMVzijiKOHWCLif9DFn61x4CoA/9CRGKPcpf2kzngolwOG7fhRtLXd1Ty3JM
TgIojCWFRtcUCnwWje76MUIjTSpVr63Z57s8l4qNz7eWTuGepDaqqVnGDZlwqKGEAryPXDyE+lQF
d/tOsVv/1FI03QklzVPRQ9BqJRl6Y/TEwBz1/U4OnXkj2RJXwvLAqOLrAu1HS3PJTi/56TTR/OOt
XKLsJPloaFoOBJ3R+yR0vle1rCLNpv7wwWG59z3rrWt3Y/qNvMcwqNAukymGDiKngUzeTYP5b7Vi
Fg5M5S5Rupd8Rvhj7kyqBEP9h6FYTPPn4Tva1h+iSYeSQ1f+0FPEjk2AiG4kFxH5hP8chUX3ADiz
dFVzCBAyCdGoaroniHz2eWhoTN5EaDGi971VPF0L2iCsAEAbGtWHJekS/Qv43WZqOUK4AN3q6Ynm
s9e6JtyZbvWITiiiIL4H4fIWR9FKlcW8sLwspKqNTLgZ/69lgOVwaH9ATiI6QpDvaR4j1ofw2Twk
O1hGt8pk6178e9nLiqraqGOPi/PWo1rANPuxPfUPtKI99WR+vO8tqzsstF51UlOQIaJ6cBEZDDuW
87qQiQwRWtaR5Fo2zJQlcN72uTHb/3ArqoLUQNZVBlmXt6LPtSyZM6nqnBrnshvflenwp2xn/yHi
QB3k0E2DCh0W6etFwcvAvEtLFHeQxz4AYlY8xtSa97Xj6xuOsnrOxVuCf6jvGIv9w00KI84JOPJD
9Zw81CeY5w790+areC2ICm73/2dHXI8X36mykOeOADO60js0Wg4MEB78z8kvHRxG8lIcol34qp3v
u8bbt78JJBc2F3dUFcM1Moq1NXsIcHsPndvsTx+p+GNLJRpWuviBofD7Rlf98cLm4qZyEA+d0xKb
sz8+wjD6y1QBfYP2j536qUFf/r659W01EVlkRFqn7nG9rZKhBmWYUmwY/PQcONqLJk0PDURwG8ta
P9LoTCimQEXJyycENIAhtH4VQfncntHhKqgQdzsIBUu3ft3C5q3lSqQvBpAOjjQ98+tVhTknw58w
BjaWXmAJW+cwV1vusZbCXFpZuIcRqJkzxTUQr323Vz0Uyz4nD9Uv7dl48qFHPFMpOLaSm4//5Ztd
rG7hIklWOgHCL7QgR3VXxNPDjAjXZJaH+66xtYnCUy9O3DT1qE6bmLGk73pAFbNPNyysOR/vWxv5
KTBkdA+uLXTpOPIYIUwNTkprEJEBpo3OZQP64f5SVg2pKp6HhxN1F0thcjsLqoEgX0J/WsElrX4J
GUK6b2Rtv9Ce+B8ji7p97luzOpDAu1L9B3hztcg33o5r/nZpYLFdgxWQXhoiBDJiGKqcnKmCvp4R
FNewq62UWWXzl8Hvwtrbi+ji86e2NvZk7rRZaOpM+waUvwvxIq3FAj1sdxMesm6P3hj8T4ZgvLt2
hgxdTYaFec31h+RZqN+U++nAbKgr6rubxJJr6Y2m/ra2OENN1bTpzMAB1uLpqyoznWa4wYlRol3k
Dd9K22vkFzit+vJZVJiR+974mOve8vsHLFxSc4zIakx+QN6hvQjV2ifHKr7e98i1IhJQs99GFi6p
QYqVmwZGRCt1fkRax3jUTsVR8oYDUoXRPtz7+w2bW99x4aWTElmjlGEzPuvFO9Hvdzz+I99Hf02P
9aZexuo+ijID1ISWSovn2m3IgKy4zHkW+yGcxbNJ+7H3lY3DsGoECCioPSENDKfiVShEjjA2/B4j
hSIdE20+hOlxY9vE/+LmuNE/pTlGq9RaPhJJNXxA2JhAMyL4GJyUEwKK5Pn2N/ngu+1xM6Fa/U4X
BsXfX5zvJguVnGFzOnJoLJ3zQ/bUUu7PHotz8bL9md4SieX66A1rogoM4d+yq69BoQT/O/VM9U//
yUZgK/SyD/Yf/mP7rng1d6hRPLR/Izjtyu+i91LpbpVP1vpHcOWiHkYOaZHrLOKLrdK5NUV4Hg/+
EY5k0XdkohgBe6/95Zw3z97a/l7aW0QYLYuobFjYq3fDHkrk3XjyH3tPIDOkl62EZ+VqQLkHBjkG
SQwdNojrjxnUjGMmM1dD0WTvIz17zMbuXTQFf4VTsxG41oKKpUJdC1JYBUa/7CxmqQ/HXs4Bh6F9
JyT8yvFXT7SWjshqNF9haH/auhxW7m9LV+ka04/Dor4Ilq3U+JUS8WwyzAZVBMjU9QNTuaf7Z3Dl
lF9ZWUTLjBG4LE6wMjUNLOmanx6H3Ao24F1rtagrM4uIhS6BU6v/tML7nXWAUMb5itgqR6N6gjps
N/GycLvP9YfJetjubG4sclnItJuws7OcRQ69/4uCf4BKbt3+p51kYMrgVSHGjq7d0bfMGQIMjEC2
sR9QvK3rrfO87hK/TSzCV+jDf1iK+QoYRSHDs89aBHQcgcL7PrHWFeVr/bazOFkjw4AQZuDtb+Nt
CG4Hng8n5rHZqYeW+8brmcFh8ud5K0VZO9KkxKSTVO1vh5omv4hQRWaBY/XB6mt3ln826scG8a37
K1zbSOpkJK4UltHVWpwt3Wqr3JxDBB79edcAtDfUD4z8Hf6DFQfgE3SKtDiX0beN+lRTe1ZToexT
qq9TW7qDkm9YWXuxc4P+NiM29eJSk5Mg0lpRvpYfxBxDTKGXuTa6K8UZsvZqX77+B5zFlcXF9vVj
MPgDxUNEPuuPZlgy/awdFTgyR8PeyELWPOJycYv4VDlNawTQbLhS3HRM+E/zi10F0XMg2Y2LyPfH
+59s1fUv7S0ClcZoomSkYmncYPkf6qtAr0he8Ric0bP2tGQ/nbbwACvhSbTBGWlxTE7dskAG+i4z
66ZljVm6s5XGtdFZur+uW4enf6IRmxCCYK5n2XkomqpAfNGnqlMjWYIwL1N61vDtvpHbdWBEjCqQ
zJE3LqEGYzozPixkU7u0+tylNkrU/cZFIjzrOqO6NrGIgAxUT+ZQ1YjaRtI+lD4EdbcvrDMFnF3n
5+799axumiVDUg6vuH1DWQ9bSgy3DNKDozzvrBiFTIifnf4/fBq4/cBngNKwYe27Pr6S3zr+pDUG
jA1/WdMjQlAyHHr3V7KSiSKzaAFWxL2YAlxOO7VpIFv6RK4E+/QBIQ9Gv72EkeUP1Z+MH52dfUcn
LwNjQyPPbIlSHj32rV+xkkUJr3CohzGvo+Ls10udqoFbRSI9FAMtNZwYQKOjh6BAcFag4Xo0WA7/
/nBd21zcZUSm3urhOXUV2AWf59I3P8YBXD73N3jFL1WAC5ZA5zMWvgz1zQimAdJvMn0LcRlfN85T
Jp1S2/o66uNzkqAweN/gim9S+GAGUZDU346vOU2WGF1D/pSHxTkw42+tRbFic9BdON/VeUNTnPuR
J4KA8PLH9RcDwCgmydi98IwAhukyx7+XnoGza4fqIdjbvGEmCAi84X3q7OHa2GrJ3IT/hf2Fx9Sp
3gWw11IZnuODuKihv0HTjOIBLEr3d/R2NG9ha+EplSPRGm6wZXQq+FOUXdS/p5gnW/whhY4oiD7k
UbhXILTrIaaBVWLfAqYKdJPOWb1HRfBBSiA+N/NDbKcb1+DtvSR+3Fs7jAa1Yb8l2BeXvJ6lQ9GI
1mKzp1LEoMmjkAJNd8Ev+9E4TjvmTwHIbYSm1d2/MLoITVlkG0k+YTRJkVPrPBNaXCf9OdtbQtSr
bmaK/hC5koq66LWb2b6EMqaOmwmASHNMjqKhop62bsGbUyo2kbYsQhEqOhLLusnQGcWgWURB+Ks8
Of6Uzd9RbozV5DAH2uG+O90cUGwhbCFmHhWFhtRiSUMNmVEDJA+xY2cXyiieUEvsoq051i0z4k6+
8IsJXt4g7oUZmfG5aJ+3L7n85/9uKeI3XNjQRyVP28AmK4d1NSpUiKAbz5jT3X0zt4ksW0ahhO2y
NBu3W6SVUL33TUcX0Z1/dt+bD0it7VrX+KAwjFsfg91Wq+smXRHYBBh1wD8h/3rTrR/Dzkw7QIMu
ULrhT8i61S9WOP28v6hVIxbz4hZ4WlGuu947Va5QGwnwbATlhgeeh8E7ueoS776VFS8AcKBD+mo5
aPYuH7g1NNNp0rFzQ3wypi+B9sWMNyKQSLQXN4EjDo94nGFhecPZdZtFSiES4xJuSlN6YLACnYld
yR3EOOXDECfH+4u6jT7i3HDtAAKghqYtti7Tw6qUo4Y6qkIhtUsOgdGDaNB2Y7zRz739SGC4DZAG
kC3rjFks0MdKb1c8SFlbLZoMXfgNbqSNxayZACcOmTIvWwThF+Eglo2oiEoqj5E1wbyHbLNlbUQc
sR/XX0iIY/02IX7CxTFViqGRUxMTY2Qgefldl5i4hvCkgtkLBu/7H+cW00eR+dLaIig4kN8zi4O1
4aHujvlnkRnALvg5/po8Vo++m5Su+TU4bI0k33r6tVnhNBeLHCE7LiZhNiHZstHUUSbVS+ytQsTt
5yKxsumbcSeBXrIWq+uq2OlGv2R1ST7uo6YOH2rb2uLLuLXCccLrgBBA+02943oxZVo6pQa9KaNR
2g7iJFLybCMyrCQOBk8yW6b8a8EgviSt6HrNSNKe6bECCZkQgr0BctdK4qEZKRQK0sNQ5DtdRmEF
xrGDLsXv7eGvga6J7UAFB2/yfb+5XTI/h8cUsGhONQjp6yXnM8xWlhnRg5IfwSvvFDvd8swb2KJ5
bWLx7YKhzssKyLurS8CYcJNJmk6NGlC1QmQ7zo6KE0Pf1j7Z3Zf/3eIWzlnWYDMhFcVrygDZmtBF
anUjS70NwyyOWG8wds+lsgRH9aWtWeMQEhTRwIQg2NN85wnyQR7EaC9DEkySuGHy9sgJkzYdSpOH
m2wvomM8Fl0diP2M5KepgdXQfx/W3+/v3OqyHAKGiPNozi9soAmsWA5sACBAOg355PKnBVbRbAtX
Cp5iH5owp+s34uVt0mnYPEMFCESkhMbifql57UT9WInWcoVGce4OY/k+KAVbsv1E8fAcwWotj8qG
2TcU2XWcFnYNXaiYgWZ/g/JdhLBcssYIbns+oWY8z8Dq+imA+fdj2X5qgXxXvKRyxDgRf9m4g4T7
3RjWDVYL9oVoszh79Mv9xqkzysfQZQuxmNyljGbsag1xndBS+g3HuQUQwzACvux/DC5O4jwGNtpC
xB6mwqZD6hyV7ijoK5x98picIZFMbW/82/yWfsz+0vb1G6zvvl+t+O7VL1icyHlumqoO+QUA0LxB
/dSZn8xha/rtts22WOfCk2AzRxCLIRKqK2gg7GjXPDh7gRpQd/lxq+11iyoS1kyySXFWjBtobRs3
QdQbBRG9e5Wsn6mePAj58lGz3Rkm51wp3ar/Sx6e/bnd+KK3HkSFikKVahh03bRlSqZA9m+kiL65
USrne59nzdkczfFjhkzCIQ6ycKPcp93GBTGJBoCfAjowcHm5s7JgHex1qE7OYl+pW5meYj7I+k5H
2/gh/JTDeehys40naa+fUa2RiIyu/xL9CYD7MNFGRiaLuZH0gwofI0x9jTcXFJmoVQSHWPs0WRtb
tPJ5aLlSFCFIC8zjMuPPIk2OfMQfCCdTC0Oz4+ReHrfyz1aRZJwiVl2HvAVC9hChFe37EKvOxiW7
8pK6TiwW2WaVhUyrzCQW+nGEwh6Oat0TXG3VDpVpk17fbnvm9NY3sCne1TgmycayjpkGdozDAQwe
pxc7jt3AAE3cmm6g/uts/crQclaQXS95Ruqay1jJRyVoX6o+38Ag34YNYcLk8U6+Ltq+11lKWUya
VRLW3FmP5Pc2KJ3jZOnpJ6PLo/39CHWbEF27izgBF7eBnkCGmQ24i9FaOz0LYJfdgM6p6k3cxwQ9
a8aAIY2GtPLaRD7aZpwXpkEYVg7K57x09Vf9Qffyg31O3dHrztmuR7H3Mwy5XvgwMXd53Joiu71s
+Q3kEWQSqMzyr9e/oZ5bvWpHDrJfmO2xqElAq26Cq0IKVOpnkY0OOWdSyn3aH6oSnu7v8q1zYp78
V6fMzetr+Xo16rZBfIOpC43RtXMYjKhMmSAylUDpdl0pjf/+BDJMQjrDdlsE6aUHyZ3S1iHk3ZzA
5nvvnBFuPEG8d8irN2zVf+hxI9JDRRi4MNGZKbqFyzY8zwUFOarNMZJn6MHJrHWLdfLWWSljKNRL
dKrCtHiEp104K9dCHFkzqaCs1WdZ097n3bQR8tdiF5gm7hZeLSazz4uSM1jxdrZLkUQ/tI/qfgZK
1ez803RQd/He95Tzfc+4dUyWpPJAYj5WDBmJv79YUluOdScpJEVWSQKkF8pM17nRjqOkH/RcfZBR
MS+T9jGexmTjqhCX13U+hmk8RGFcBMLEZYkQuoo2UvOcBNRn7LZJlPw0I79ClOmG4zjWxXGqwi0g
7ep6HUAKCEox2rV0zFjvrAz6cFH1qg6QD+/x4I+RyctBSgDu9mryYqfRryLKvt7f6NvuD1K/BOf/
sbz4sJQRR7iR2Gn9CQUCbzhGH/4Z67C/CVaC3NuCG67UKK4tLtzVt+KahisW/Venc8tzeQh3GsQ0
CE8R7QQZQgxcufgR/dhY6m3aIgyTKlG/IuAt8yQraNSaxgw+HGRHI4ZdnnGL+GtuaynsxgpPiy5U
mQAbfswogcIQXz0ME80DiTlpVzPHJ8eXAIGG2ejVY/ctrO0XqtT1xsWwUhsQLx+DjiB/MOK6+CKQ
ezD+quELuXRQhmN6Ng60dl579TR0e5qsE1zG02lCn2rYcP21QHJpefFljEhGYavHsj12nhYiO5R/
u/8NVh4f14tb3HpTn/RNJWMC7vXs6B9B+x0tL2zdeg8V9750W66+0g082Y123WmL/WMlhbja28Vj
SzHL0p90fK/vmpKHTlahPVhJhyZyNvZy5fnBSh0hiSsgMwy4X4ewLnFGSa6Emz8pB3z8gNQHKGLV
ZVBp+1CtRa0La8unepcrUWAXWGu/Wa6ANCrvysP4mZIK6aVVo7fKQKF6cl62qAzWfIbkgUFUSzDz
2ou3HLSVTZTa1AgCoP+g9dxm3kj71mLjpYXFa8NHXqFsMt5xMfMaog3VHcJTdrDO911zy8wi5YMD
vUM17M2MwLz+0+3ahp++vTSW98vlchZ+MabJ2LUVdqr9fFD36SGSgGO2ZF7oZsMaWcBFZrz0AzCe
Q7sF3F9ppwKa+P25lhdNYYZ6GHRYbx66vejqxY0Hf631rNM01g9p5sYPIRyz4649VF+tz/f3eGvx
S8Sm0mql//YtlU9d6InY75/R0xo/ll9bd/ZEqls+SWcZirKNz7vyArxe+SK4oR/c9HPAyvWj/vdw
tM/KsThrnvluG1G/FmUuN3kR5NIodBoE3jj61Rcl+TtNj3K+dUuIn3vHjZYl27kO6DBG2Gh3jSCz
E/Sj1lOPA/VHabeF17iFipImXC5p8VIwCy0xwuZt96JTupt/5Lt4lxyNY3DOCk9Q4zoP2QGI71Ts
zNf7XnP7TBC2Ka0qb0ict3LERTLYxWrQlj2556jW1r5tuuKA2skfhYFYX2Naye6+udULmFEgOsVU
U5gQWyTtDhISqS9jL/pSI/dReUPlKTsgFvvek4TyFOSycGbuNzd5NZZeGF7c/HnuqCgVYVhIiRkH
45vAEogxEDi6c+UYf1T207utN+Cqs9Jjsw1RwNKXNJIS6s5CZZzXQz+7tMj2nfQ6oRR6f1PXrDh8
QvpTUF/dQFZGLv4OzWhSi0E5doW00xEZjZ2tNsOKq9AcgmVV500Jlkns8IWrNMxQ59LIbWSN6OZF
xsCjS5GGx6SX/Kc6ytQNKoRVe4AEqShBBXzzTpnGyUiLnmVNpv5SVfIuqMYjmjxuFQYbj9c1UwjD
oLnEkwju4YVz2DOT6xpEc25f1Q8xSkt6ctYqtI77X/c/1UqaTHWWOjgZMoO0xmIPIW2mXanE6Dg3
jCwGuXSikxG6dmwciTdPaLw1zJwbmz2xlQU6lBRpojhUFQHYX387qcumfHI6+m6PTIGc5X2yDw/5
O8Ni2Gs42N9iniNd422xkax4JkUYBYgDC8ZtFvvq647ddhZme/RVHAeNxeZzGL/c39OVk00dgPFn
FsghWL5n5WqSwhoUqFur8pdOGpDVUokt942spZygpzWQGlAc8XBYZErlOKZyBwreNT/MzCUTqqi2
No9ibGybxnftc+EeyA0KHh6ekNefK46bprZaU3MLNfsGAb9L+D4UqeyN5Sbjmvj0i8uOIpnuMFBi
C5TDYmHdZMtZ12MLhpoP/rFx053z3Bx6Zp/Rx9lk2F7dSA1uSh5DJn8uq6a91LVx0g2aa0Wl89gj
MfAQSAUijUyGdj/MQKNpwiP+pMm+/GGwp/BjCBMwHLIqKsKVkIra+LJrG8BsKu9WkMIUPxeb3aPY
JgEmF6Xj6DSC9dnZsNOP++E8fdJ/pN6/77QDWaFGpvISByW1RKY68Fc1RsSGpw4igZIyNQcoicwf
95e1dvQ0SiymSo2KW2GRCpfR5GcoqWquoc/2t8qs7QdCAA/0YKiKjS28PYE2pS+QOAD1BJxkean3
thPHmYqtYTL3GQwZOwm01MZb5fYZhhXKY7SACWG0R64PhVpo9WSKEr+s530A970TPjF+O3wfla5+
7qgWHhp7Sjasru0jgYssiakyKv0L77Akp+pTnyK/Fswf5L55mNSUcrKR/PHvvxdFCV6zXK5gwURO
enG7mpPTTh10J+7UIjCZKWW9a7s2eZzMeqNOsLYihIF5PUMdQVherMiu4EBR8wY+kzkHFv8zAuOd
yFulvi0rIsRdrGckcs3oznHM0emOYq4AOdtb0tY49qoZJtQoPIFZATB6bQah9iKMypbWiJ4jJR67
0/RiIhvw7z8O6IP/sbK4tmfNagfNYcuYaH5kYuenlurPKcqG/8GMCXupqE6pZAnXi7GL1LIqgoLL
fKWX2/qJAsB5CLYkCNZuFyrNiCgBbWP4aPEat1EtbKCz5rhq/ktb+J5k99+RD35Myu54f0WrphyK
riAdoLe7weKYdKFNB1PItH2tNARDEzNoPcUfHodm3N83tva4oHUKapY6/0qzlnryiAQVdzSCdHXC
zHWj7nOtLwE6oBLoznFQojikj08adcZH2JPDXdxV3+c80F9LxCcc5Ekav3VpNwQ7eVS1jVjy5o3X
dy0ZNDVoEzALpBXy4pAHQ5DaMjP3b23z/jy9CspPk8d5/E49CYqf+xtym22KhF1H+IQZVIMO4bU/
xXo9M4FOTAGh47W96caOvYt0lYoVox3qR0P7et/g+gIvLC5iS6AEslI2WJQf6sz7p5cxPgyMWpiH
/ANz6BsrXMkmWKIYwKVpSZ19mfx1NQKWaShrEMa0u+DUHc2zfG6A6DN/u/lSvw02V8aWbEmSNWW2
VuLNxdD+UWcmlFOt9pwo/W5jG2+PDasRB4auMsWBZVQDcDq3fsmlI0haaVuiUEoK7WZHKri2Byet
F+6bd8awmZ2tG4Yhhpll0bkUf38Rtf2xzjKkoTX62P5TJjUf6nF6FufabVr/0/1V3tqiaQ6VhcDp
iVOx8BUJiSNtpKHo1on1FyNWf2rd9HOIir9H8Hn3Td1+OIzwChdgqxWEwhhI85gbfLhuGP6MZv+1
qjrfnR1la6TiNkchCeIKR0mQV8JNgyuv5TKsppE1KQpd1me1+NjXj01eAMDfSPBWTdFwsbnLNSjn
FgleHCvRnE0BYz6R9CK1wx/08H6acvBsEtcOYdEa7v1NXDOIgpIqUiHm65ffK7LgV+sUiaOmZbu0
4LEcKpQc4GnS3pmbwJu15hlFDbr3Ah4Hm6927YpSXCdtCUyaMzD9nZmuVbiNFx/sXbtv04calEu0
yeq95iccOUUQJqClqC/ic1ZoxSRlLDHMbWTOJlqFxiEb2v39nbw1Q1FDvO8EEBYyZrHTF6dMTScl
yRAPR8Gzfm4hG+Z955MhSSgW37ckIvzywmEym3teFjAEe3HVa5FhdpLBebal9keUIY7RD1sQqbXV
CMZR6k/Uubh+r1ejDEhy+g2HK3OCGSyM9gsdaXSpoG3aOMa3Hkj8JTAyxADp4Q1PXu6TtWq6OMZB
6MXRMTKeo77y0jlD3nmjqrBqSxSeRLWLeS+x6otvVI1+NyiKiPVt8No59UNtKOEOje9jNqBMFTn1
sLG6FdQKy4PkBJ5MFbjwcp6eJ2OBSHKvUXZWDqHnfJ1SF1jytLc/oGe/Cw/S3vKSI+om+yLaRVyy
iJkfzf/gnGJkFnZQEZiXI0O600i1jiCqq5fOyW4KRpyDXTYPG0X2Va8R50xU9wTlw/X+0qkYKrkS
kTLoFW+Sx/rRrGfm7cp8/Hz/EIhIuDwEOly4vHjeqg4LB62jRovUeNIE0TAUKP45OjPVf9xqcq16
zIWZRfCoqiYP7IT7LAtlea/GNoOlk4V2YTxSs9TVT4gqb529VZsCB+NQvNHxnutdzOssggmYjDeC
dPAEnDn2/Cio3KQ2e2bY7MYdleLj/e1ciymXSexiO5MU4jjiIw5STe2BwFV4ozqoG9M3K1AGyl86
yEtmBaDGXhYwqmLqpcTkqwkMV4Zw/GGkSU+uLNii0FT4FO5ld2vOf8UrL40ai0rGnEg9iD+8Mhoz
N+t7JnHe2/rG0lb88crIYgOlkgZJNLCyOkM32X4I5RG57PRsBvWPWauOVOCfYcbcsLqCwr7a0OXs
RSxVfjzZrC09V88dvd6fs8f1s805tLWJC6ccnDHPbB1DgMp/+iip7+Rf4IOFyMCMowJC+f8h+7pN
J1ke6Z1Dkwfo/E0ZL6FS4ivELb+v4TqSik8GyuOeNqglSrPpz/uHYN09ob0Fuc9T82Z0L1SdQadS
g6f8nT+idLczoHLSaq+XPdWCN4Rm8yE9Us7Xt07G6vbSs6MzIq7d5Zva9qs21nvizJSNAWSmbXyu
6zk6IyG+1RdZOeqcPcahQT5T+lruqZP0wxz5HPUoGp5TI/1Sa8XGRq4dBg65Di0JyFN09K4jmNo4
I5EzE9XX34Ow29AAVZzcxSVAovXbjljqxX3eRv4MXwJ2BDNltO9bV/5lA0QzTk2/Uys3PkSe4Pvs
2qc2RUMMviOa9665ETzXvFTQIKpUFEGUL6Ma7QVYP5VEc+OgY/gu3sXKtKNXtMehvQ0XXft6F7aW
wWwKB1NPGmwJiZpYfU4cFDztHd3Iwxx51XAstP02/cBKO5tqw+8lGovwliD1QVsQs/1BO0hQLGWv
Oc27ff1u9DJuXj071LLnI+r3NRM/YBMEJwwsP/XlD1hcxKpSalNW8wOEUFV/FqGOMRtvOG+71doW
w5bBA4Wbivt38QgrwlYDj13yJgqMp7mr0cUKdhufcW05DnxmorTOPbjsPPnpnNhBQlXwn+U0x/6E
CioYZvW0RRe3FlqYeRU5KB0D+jPXh8QPQ78xKhHUfPOpiebnQpPfARPdOASrwVOIiIlZJO735VPS
GdUk1DKRY3Lo4fNPgB/syx8lme14rO2deRpO+Tc59rYqrGv1InqgIqjBTsdLXezARRiYnDyLclHJ
TVMS7YLsCYAHtKSSNiZf47Zp/+TSgPzaqqxdw9ysO9bxr6QN/E8qTKkbHe6VgqV99WsW5RajkO1G
Abjj5o8CVxY9iOHVeK+ewVHuyA32lew2xU77vOFSK9+ZXUcZnTFMRiQdkVZe7IJTmDRpeKLCWjft
1XEXD24EtQXcx4+123wqHa96L23Sca4cFkH6SUWSUZrbRltgcSZtGeHl3vhLy6vdENnH+wtbia4C
fK5C4ihq28v7qglmRZ2G3nDLaJS+NpKl/JQGoJySNutnJay3uAhWVoQRXkkcGk7N2/e92Meqjrqu
aSY4RWPoZZqxNt9lTWVuZG6rVsBrK8wRMM6wPC0TwxmWxNSZG7ZN/bma9fqUdOFwur93K8VigQOi
LC2GEnmVXftEnobSaIYj0IRoLLxAQbUg9nvtsW0q21WdsD4xPEgHxLe2SGjXvhoYYAGwp5J7o/o8
W/Xgd6pEeOuGn6HSZwclZnhImwE/2ZO0cehWfF88s6nhg1c2KCBdr9Mam0hPUV6lhxd7OoUEyc4O
qb1hZa0SfmVGfNQL18iQJ62lFjPjz34HrOsgkN/1Xnqa0AH+/7j0Vpzkyt4isMmozdR+h73ef4i+
lGfBresfAusUf0cp900Db6uRvZK6/VOmZi6XksWyAjk0KdzRfmC6XLftK1oCGSx2U72Tyz59Dn3T
foVhJtuNQaud5KHZSk5X3Ib+NkUKkUrRMl18SDiCHET4KE3b1pi6Sml9Q9asdOPG/xEaysaQxprX
AJ+h3kf/+fbGUpWsi3qOplulo+JWQ/xqFNNrZiY/75/Ctc8IvIH6FmIQ1F8WNzBNbWkuAcW7GS/E
10rzi3PvS8nhvpXV1VA2ECwTYrhxedb1srZ6jS9nKrmxp+6iPXU6/e3YmZSNLHRtQdyTYnYbZR3q
PdfnwEqNtpSd3HCBcr04Q/+Jyvv5/mrW0glAMr9tCE+5OGuy04eBnUHDFj72P/WnJPbys6Aktp5t
/zD9oRzVQ/kgnbdEEdYcUMzP0Fagjsuw1bXZktGV0ioq4hbDDbuuro6mkWuuozdfglDb3V/k2icT
MmEW7TyZgv9iHzvfsUddBTnW+DHEoVX81c7NHwzPbDj66qK4oHlCOybmFqmBPTdQgwgFcWN4RzPv
QTOpuciR5zfhxmdbWxEpMygEZg5veyXhOMaljkIGJ7ZI91aUvXQS++hozcbWrS2JhzplMMA9XDKL
rZNUP6sKn4HDSan+Diz9W95UPtOa+j4qt3xxbVF0tFT8XaF4uhwwGeygT+0Rbru6hzZKMzpaz86r
CcLX/ff+QO5o00kAr3hTpjWHuKzoYhuu2uTOLtNmSIeLuXiXlcXWjbmCLBdoEbZP/EFsWvhE6pRl
HvvDP+OU2q44zuFBHlx/ZLxkOhhIfE+oxJmeylR/62abA8ZrFw2jqUgp08Ogs7/4gFnQNdMQY3/w
+p3+pWRT4S9AI881i4PkCcG4Yqc3HixDme1GiRf9BwVLmieXv2ERY9AcRnAp4jcIjR7zixhiMI7S
Q/N+m7Z+zV8vTS2226/CopLEcvvksyzVLxrz7Zadgm8sN3K+lSYbqxKcXQK8Bc/Mot6ZgLybK/Fl
rffSYfD+UVyJXpXATZmF0vZt5XYbNldXd2Fycfc0eVzktYnJdi40l6d6sQOXrTxCw1GcJWP48/45
WSt7Xi1xUQ2o0rzWWgN78bn42PF4FrWA4mW77rly05G+AlAjooFEWB59e1KnJIZ83C0nqX0/Znn2
qGWO/++DGWpXFDrf8CM3ONS5jue2tkmWlUBrTn5ezTtHD4t95cvtqU4ggLm/fyufC6JxGm7UBIC9
LuGaxiAXRptir3DqybURTXQrM3uC//+xkMgg7ltbCZ9geRUFOWqbkadl86nsUZ6PGFJ3YeEzH2NJ
7w9d0xonNYPn4b6plXEd4IqgkinCARiiHnB9fSfwY6cAE4TYH0Pij8pJNR8lFIAQoQqfy++CRyGC
t9sLn4w/or+VbsP+2lIhlcCt0Zpimm2RPcDkm1lUdfDG+WUuzb3MnCYA+/+woZdWhNNepEaZPmld
MGOlr7+VY+POZez6w1/3t3LN8y+NiKVeGKmroa0BZpIzVJBOlHswCxtev7VZi+g7gMoqyFgZcaAh
H6TPRftHZ8wbRlauGbJuWr4QYIlS28IheqiaMgja2CsGvr3eTKT3fl2n35Ge1Z/Kye89vUrjx0xp
5X1Q91sk5GtrhC6AcT/uWJVDd72LVl+aQyFDvlup2ftZy44M4ni2tpWhrB1ooRrICg0b4qHFxyqT
UaxH4WNR8rH2xuB4CA4cjCb+et8rVtdDk57ChUbStXTw3FZSQK1sp1SVn5qa13YqlV6cw3J+35Dy
VgFZVHwdASZnBIAhDh5+11vX1k7eFp1B1WwcptiTCmLjDoyFrOyCuJ08J5rU86QUwXMVqtKnpm1l
L8is7l1cj+Gz3Voyqrsy98/oFEAX4OBT1D3Y2fGvuh3tF5Dj6jd78qXCDY2hfB/bKhqSRWOe7FJO
v0VOSQWTKw2NaVOXxn0ST8pHdVbs2C2qKvte6YlKPz9L/w9p39VcN5Jk/Vcm+h3zwZuNnXmAuY5W
9NQLgpIoVAEF7/Hrv1Ps2W7euohbK23PRMx0UFSiXFZW5slznEjr6/5QZTS5dlNFi6ZuUqJEA/m7
nc/uc2y3zrubTsZVreXUCRRqsFvQH1IEOWOGihpJl+nJzeys941yim/TRi92OQSLX5ilIg8VT258
O1fDEikgGGV+zsjSguesMI3ITG16B1x2tjFKlh7GqqRXnU6Uu2mqvL3F0s7XWO9sqzgt8MLIWPej
dIviAV6Sdv6oTmDVQ47IvTU71XvzWK/tU91sC79Px+QRIiPOldYuuIQwist6ovRiTqwSP63BewQy
bnrQoXm2V+Le/RnX9uLP/Vx+ixmZD2k/QpDTgcuvekMPShvLZ9WqEha9V1yYmdpekKZAE2UVj3lQ
tR4CInRbRXbp3hvzCMG2HoIqYOwcXhQ0ozyp9giyHh3lxr7krQZIUuR1qBWdtFdwbZMjp4n4G5g5
JOiFnecO6VRRiuetsfTmZeqoy3vvDSxIkm6SBE5rpgDhQcqDY21O0i1LYTNvHmDKrNqLwiSXneNE
+qDfnz9NHw5APEyIBdGZAA3cU3L2bp4bbWGAjyXML+eo2udRupmqiNzz2AlcOiHbDRGUEUB649OA
d5Z2Wx1V+cfsWykZ85qz+vwtQvCGjUzpUuNb8ES8QvY4YuS5T35Uk4y5a9UQCDHhW/BfvLGPPQjy
txot+buN5FABJaWjXCSLOu5BcAwSQW/8KZlk7sxPJvmTPSEKRlhvg7wS9kYQG3cAHt+4h+pm8u29
8liBfuALtOVAGBbyInKaomFY37aHdCsTrV1LnfAs6F/jFiYY1GuDrhj4Do6yIIFxgaM/Pbv7Jhoi
+iNBCSIpUGj2ZWQBayEDCmdc7VRb6QwD6A/kUA0e/3WrHBpO6GUoksj/1AQS2UjXoTiPVBeKHcdL
mtIR7kwDcSak0sHYXfqj+e38KvKH2PEiAtVuoIrFG4egfyI81OwsBbVzBwu68txn33EZgDCa+iZo
3mNdBvVZqatyaxCN4vhx3N3CxU00sJzq6ohLjr+CwYU99mE9gdlIf4/3TqBuyIWCvtreZ1novMqQ
1qfeB9ZB3YfhApd8IvaiZSR2ihljjZmPFkZUjX4MREa8uD7GT1aE7ajGjjOClYbz5wFoF0GIYvH1
YjMOV1wNVwvsjXelb/ihqEH7TGVJ+1OQgIfHGzw5qjl4fYhPODrRtiwJQhY8P2ga5LpKntPcTQ5D
bSx3rT46+0TTyVadG/0+ByW9EcRxIssrrrzK0TIByQp0O3FsryvsqyKDtplZOLydPtkZha+/F69s
48Hnsuth8W0lSG6kVfPT6PfYqHt8XGhlaUs+wKhzP1x63zTij3fzFdkY16735AWgcYHyU5rc50rg
jBGVgutXiqH4APQ+QQIKIB7kvo8/oGDZgFcaPoBAOwaXTvxKoZTEK6Fa5N7MIS9iyDB7UqPCqE29
buuphlG+4cCacJ/3ITN3ZorO8CnglOyJlvnJjew4nd43x4MV4oYaEIkpR3eO33plvSWTg5ZcWhvo
+nHqZxKrDfPP+6o1b4hHJlhEeMb1pMsxV+dOGRoYXNwYnTE7ncjwqzILfMifXoGMkBT0nza4RFqr
QBkqAesGef2/jULYIxabRlY7sOGZCfJhma+jo/G8idWV+TRRwo7IaQ6VNT5RpOivPGveV9Ves6Eb
qbHsl3Mr2ASfTAmbgGodyxGEQXzTzB8XTz1Q7aKZWwebQv0tU0CcI9WBRjkRZmUSfc4JICx+GQ9X
hv2GQ+i7swd28Sk8P38rEAs+qr9N8X3yaR9kna0DBA5TPJ+IykG1GXZDUO7zH9qjvFV6bddxCRKO
H1PBUSvc8pUxNq3dYQ7xMrhZEnI7O8nm/IhkJoRLqZ5tY3EJTLSVFtW0OSy0jn7DBFYFI4BsDVpN
j+cMirLxMI1IUhY2XR4qFCj2LksRep43sxLuoVqlg1TBQckAVDXC2sxNYsTJMnJ3Z4AgZ9CD+Q2l
6W1y4JLvY2g8VnQnx4StoO8geKlxMR6wzuMNI5xbbdLLZfYGpFamDa/NWd/KLQmdyGFRfulsOy/s
X+o96vBb7Qe5tF4zWc/j6shxqSN/w9mPVTHt4bkZc0rOb04uJ+DS8qh8xPubHnj5gN8wbQd2HOgq
/ZDM+FrcBALG/1lZ8WERszYZjRYrqx6GfVIF6lW95T0s7Lq5Ti+mK3WX3NSSOGbNJrgQAOfAQA3g
N4XdpMa25xZIBziWl1z1fQ+SrCIzI5ShWkm5cO1soDYEGD94LUBpIWxcsy7thhUovepe5vh2q9y4
bJTgX1bqT5Ch/NuIKTzOykUpUdZDx9HEAuXevornYM6j8ScIcqEwboZ5/SVzdnwVq60TShZQMkKx
vaVpGcAyKUYIdzY9N2DJQrt0QN5cFlQFdGi6gG5kMLW1OwiRDtfAhG87QfwwUGWlRY1iLzAwL3mZ
3iyQPDRUBZan5TeuVJe/AaGshEYCMeaNcyyfouAlpiW1va1Sj+wBMNYl52BtS+IBAaQkjgIuaGGf
6DnVs6zEO3Oqs2nvdX0WltXc75eplcFSVk2hoAV8IdKoaKc+3v1FWTO2KMiTNGba79hSDc9tlRUX
tHALSa5k1RRiGjSxcPiBCEGZ6EiWlKdKNDUB5ddkv6Z5nUWN48gaC1ctAamB6hLABqBrOh4U0G65
rY8JjjQSepveQqLN94Yq23RTXf5GrAiQgQVdO5CdIAMkLJbnEq9QCzwm06Sz9jmxnEjN5bIFK2PS
VACxgDTFixZtHsdjamNAyQwbC8VJxCG0M7QPSEZbu3xbh+ombd7bAZR+IKaRJJUMPlnCux1JHkwl
LgRUIsXbthkJVfolB8gmyYZLhXr6wQRDtOGCFn+CuqhPSrumfj6baDusiXpjVa2yK8Hm+U0vKDgH
1Sqp8ApGS67ppRBMd8b2JV9qwCaJUwdl0rq3RtonN72VkQd1aYqdTqF0qLS1Fi40t13eHYdymrKM
STBNmToEyWDSfVUac9BjrmVyvisO5fOIxVtoyGM6aS6mGmne0Z8h0hzqbvKmNdNtOzljcN5n8v0h
zi9y4iieQQaa4yKPF7Y0E3deZhyLGsCPt6Z29RCIrAI0iczLt2mmAtjqoNzV2YVzsMxBkSIGTtNr
YHLhYlQo76200pVWPrBkQow7bJId2lTL9+ZiCNrLcpNkQbMFSeT2/JDX7ihg0YDFgBfAZX8yZqel
2rj0vMys3CyhTa/qazCvYzNTpGYSGnnQ+UYq7SHbyES+1h6xHAdnIqBDNfGkF6Vygba1jI9kIm8X
Z+F0WWwynCJr2+6bgH2Rh91rUf6RTeGZRCuHKhXFeOcDe/iz0d++hzAfwCDjTnYfSq0JHknTqUq0
BNbQi0huSVAHZNP5xYhGfwv3r/TSX3NNf8/oCU3dNHkmikiwh777sNsr382o3HrICDhb6wAqpo2c
oU7nMyaeGkRrLpe5B5DAEe4tZlilMQ2I2rg7pLv8i3ddRdmD9s26RjXkkH7LEewooIaudgs4ABB3
hDr4u+IAhHITImcpSnwl8gHhzN8fJCxxTOIFpUJ8EFeG5SR9mRsBe9ZcGFtwyQbdo2eGi6xgvQKc
Ra4WZxb6PYAmIuNz7DwKppNyZAiYm242vpXpklxlNk22aZFl121TIv+oFQ5BcgZiRi91pzQ3Y9VX
7zYKahuofcxPLiAfkicgn3thbaBIjkIPqke8MCKsjTPgmc4ywB1m2+4DPVce0ZrIPT0egyrdD53R
Sp5qaxahbgZ4Dm59tPkLPlRVEocoDBaruUyutKKavzgxy4NG78ooQ4yAO6Qws6fzbmxlyYEI5Xle
eBI81wSrRmynA7HAqZ6ZmHS/NAxwibqqTGd2bZGP7AgvFHWk3aKqsDNs6BJxhRTOudUid176vLVf
7rBWbkAcLNT2gTQHW5rBR/4pK9GWXqFPA0cLs9raKEO5cSm7KKvmaYAuTnh+GlfcB6jGwZGggaAe
DBf8Yz4ZSxHqKnR2LVBMOG+OEtd+27QPaU9TyS5ZWy+wMYC3EBkXhLrCvlSUOk8T0tl+A0ofP3am
a5dZu18fDBAqOoQuLFRsxCBXpUMfWyAs883MestbeqOY1RtpZA3ha1lv5Lp5KwUqfiAsEMJB8Ek6
mTtWNpCEtns9KkiQoglPde8mqDEdzBQNedAu6lGforYb1MWkBk1plzu78JLBd/RZO0yLaW4XUJVI
HtRrhxFPUKCygZxAk4Rw/ZRZnKEeDhKKFHJhQeGgyLO09MVq7auU1OjzhkifZGVXthDoFAwuWoTe
yBNIAyOmolUWhYxi3E37dgJ5PSjVgcOalaoZf8cYkgW8z5MrRAnHfug00rEWqdTUuWpULtXydbRk
77K1SxwJoL+tCId+NDSAyRiscGldTqHoXi6B61sgsykC6RXO/zbBZR9Z4yHipzOoU8Zsp4I1c9vt
x6syGHz25MK7NCDeVx7On5E1h3ZkTXAvady57ljA2rRJ7uq7NoBU8ANndrI32rvcm63ujk9TKZwV
kCZOpTHCXNJdFk31OkNA23AKSdJ4LW2HKhguYVyl6JUTEVGQCSOLlsLMBbAAzo0OIA0EkdMQ1E57
3oWIAUbmJYWMir5Lt7/uRAEARNYQmC70d4jv+Hiyi3TOYJz1LzP5EUOFM7eo5KmyOpGfjAjRRsn1
IwtupGrtC4gef7UJeEXaTvZ+X3HUR4MRPIijxT0em7AzxI9ERzENudDzW/D8SFD6Pt7vg9lpcaPC
QglRi75owz59SdRZYmV9o/81YUjpHJux0d+WtFzooQ/odYMyHcj3b+MNKNf3LEpAZRv934YlOI1u
YinEImAvL3HBaXgo9xAXSH897sHyoC0bQIiPbvfjUTVVQXJqQToBxd+NN5uWz0pHBm5duUXQWwc7
IPRHD5HYXVsXPaRflwZG5mtA2nfaOGMf5D5RSAiM1+b8xK2uFPhVcWGBkA3gfcEBgju5aSaIAKHj
Pb8zdrhCuzB+MMBjbm+GK5AnNZJbcm0HAkBpok+Ay7uIaaPWzBVIhnqAW6XmtrC9Z5KUu0H/dVwh
2LVwUaFEDppElMmP1wr8702Drhww8brtQYut22rsHofYlMBH1uYPMAu0fHFCL6S2hfnrkl7JS6fm
LPBABd9OxGc3dDuBf6R+NS/IF5n2uNSgcIdoeT0VlQeDbD9dum/6Oxcwcx6dLWjfm6284r7ik44G
KExkY1CPqDr2Y4ONrxUJCL1kBaeVLWHxtlW0jUCmE5DT47VyFWhQsQRVF7w32DNxa+/FihczhSbM
smzPb/jV4aDDDEBQznYoZvUMNldL0WP6VKUNjHxnoSvwNywA+/JRpUMjvhBt63qzWInHJytGxcrR
42xnscH59WNk4dH9lxXhSiqqPtVafrfnJNX3PTKRe4jM5X5C1VJy+61d8LDF88kQKEMmVtgCJu16
06yxPtWLcuPdkFu2BwzilUsbu2ETtbpPrtlT9tDu8f8i6Y5feZQdmRfeSUufgFwAXWB+9lRB7AqU
tAgubKhlpBM0D7qIB4fZhko1lVcEK/CW+TRuYSVL4CsmasJwYxgXHR1vXPRT4zfu2kLb1KAA7WZy
m7aZEsTK7JdTItlJK80Hxx8gLDJd3Kk0PXyA+kW/yhswSobJNdoQoPxAQnAPTXf9d9vZg+0oyjZe
KG3p4s5LiI7xmENtias/4FksOLcUTR10cntAD5Kwu4SkjR/vu8SP79lP6FxE867OJUNeO546l2kD
ehXgJtGdarOTNanWgc5/pgHDk7Wdh+j8+VzJO6Or+28TggPtSN9qowITw+ZPNZtxwxE8spBkdfE+
2xFOjVYwp0sM2En3xoYCXg5s4XUdwFkH6fXw7CBPqIZK7XeTjx72RMrrujqVSGKgPMP3sDiVk5lV
JrMQQZo0W6LSNIeQGYMt8adrD3K8Pv82I0xnnKNyY+YfYIEpjA/1wWi2ZOMgB2pu8tDKtiiYh+dX
cO2+QK8RdJ1A5A8OGeG+MPTBjd0ZxKdgrG1BPQCpczIl7W5I4l9vbOKNHiDp5IAL9yTV1c0TqIIV
EPwtY+NdOqP32rsqBR5V0/zCpalkZGuuztAcHUhxMM2fPKUSS1NiK0c0No/1zl36wDNA6Tdjz8xf
zs/hqiU0FoGShrPGiLdU35YunRkGVuXqjaa8KDa037I+jHWpsDNfDtGLGJzFEicaTPNiWpSmdlyl
gOwjYsFCISuP4US8b5BuWsmtuLobUeZEvyuSIhiacOjsBtFYbADM30ZzpD202zLw7hzAz2O/v8nv
vVspInLNRwIuBWYfTkpxQjfpuVVlgg/uT7ZmPWghGgcSRg/7Xw8hrqxeyBwLv3XE6fxkUKzSjV7X
MHOEQcP8tmTWY+++D5ApRa78YJtv53fJarQJbQmUQFH4PyVgnPUS9d8YwQwIXDcmNI74o76JNJQ3
yKH36fN5ex85pJPBfbIneBPHXIju5AhrQKLQOqgo6EEWZbVfHpAquVy+zBqKvn9mZ+IIPhMtJxey
JV1zL5/HLOyhTNGoGSf4BhYfuuUShAVBHst61dbyXFy146+ZFaIatU94wwhm9k9MPY3iULvL9uZG
3XnhdHt+Xvm0nZtWIZKpY0edWr6MXZ6GjV2FUyt5CK1NGo/ggRlFt/4J84BjL0PmplzEqPRISJzu
0FrKLh2kLM1r298GkQ7KD3AmJ9ea06QdmhX5g1VTn6xGf/bM4s5h3vc2oz/rNtuen7nVdUJqC5hY
oL65BAqm9lOG0MvRxjWmaCocD853uqtRXMNpmH0Dmi5yTM/qgQN/CESGgLxDRk1YKfS8jl2PXoiP
mnQyAS6y494k3xfgRTw4JWz+zn7/bFKIMjOADloT/4A1PLUDYHvaQC2cr/WcSrzzWuQFDBivrHCU
n5irU7SmAXMtECOKPo0vqW2XF8gdGoc8a0nULJO2JTFYGWezAMavZzJ+77UrD6A+VFpATgCMn3Di
Fg/lJK2E+TFtNmWFxGT36s1VsHiyJqw1S+Aa0cBUBOXvE2hDohB0fMWIicre7X3k47eVA+DbFE+b
eiaS59nayXPRDIonLYcyiLwHpPVGxAxoR3B7PQ80Sr19rg0NiNnn38geAhSK860CGsgZvo/PAlLA
sWeNDmC0WdrsdKNvNlASK64Xr5H6xzWXhYsczeR4cfLr/NiWzunHDAVwPvXQXitVWH9U1sfQRYE7
hILnlm2lAIK1uxzJMB1+GbxgaDo6tplXOnpeVSDqeL8V7nLEKnlAAZHg2ZXq6teJ9MD/jmXjLba8
hi1cNIo9gbQvQxHbAPrzeorT/HEuUuTc5jiTNQatnD3emw/XbGNkJ23LYE7O804F2oamXoW3SEbC
XMsiRo0wzdX7GD2TfublbwPxJKd+5TAAq4D0GA4eYOXipM7NWMxtSZEs1arOp7n3A5iuBbAMZQor
PZYtor5yQYBcAWU4Dhk7rRB6lZpONefAAeNpHozkpb5DKp03G5iIJcjmO90723Q3XhbR8DY/kF05
BNkru8t/jPsC1cKtLIGxckDxTEHwhNZjjpYTXDrSk8Og9y4XFXR9J9Ex0QqI3NWSyhIGq1MN7hPg
qVy8WHTBw2X1aNusB2RtKQCYLFn81dPSb5XXvbZzK8MerA4LGslc7QzgRrFzG2++pkwLHNA4B1QL
PVFZVGllvmkRBWzOX8IrvoDLTPCyIKILpHWFc5lZltLmNXCh2MG3DoQ9d6k1UonwytrGQVjBe7pA
NIRU17EV4EEUZQCRBeAFeDUwFdwjZF+OFoiktbH3W5nM39qocBeilQkil6f96PMCzjynVJHpd7oA
YDHfnp7Oz9vafkBlzEFVDmX5k2ZAbWkXK+XXQK9nm1azZxSH4xeXtXd14Wx/wxb4HSDzoSMPLlaH
s0Lpij5DusMqlPvBIc+OPpa+oyQUTI5GLMkTrY4MRXZ0vsGnnYQSMfCtKddmgFZHerCS/NWt5h+N
1YBItmYSB7a20ZEG5F0B4B9EkHu8L+rBShd1gq2uS67n2N0zp7m3mvbx/ATyMEuI0fEUByCRIyiQ
axXcBGuXHCQmGsxUzY98yuEriyEsIbg4JQBUzWNe+YVaPp+3ugYLBKgWdNiobKFWIo6uB3mza2cx
4unSp9fzE3+gK5F6T7fjxjqgleX+dyRysHKfbPKT8SmmrkgHnsfEQ8KfjWBsN9Q72yJPnpEq0fnR
rW0TdAsikwLGBzS1CEd6GNzazFvOCKInh0U3o5x1vuKycBxnSRl87TR/NsU/5dOYJqqrbc2jaKLn
g08H5aIqpNpf60Z406mLU+aKZHJN31fIN1jIKc6ar5hfLVD5n5+xtc0OKAn4bkwDe1BElJWKXiUL
TYChtIYhVBITsljVACQLWgMlZ3jVFKd65UqHCMuFc4XFsdo2xrky+vSqScET1ls3oLeXuPU1MyjQ
gSsRGHzA8oSgrpxGCHnhh3DrZAt8F+4P42mIf11EBTpFXFgMiScXFTNhNHY2aYNGGfjsrelGycil
1xAZOGZlO38wLgPIBXoj3FLHe0whxlgAS44yOjXzna3WleqbStHSYM6sadco2fLt/HZYs4g+WzDy
WgbH+AsRv02UzphVaN149bjP2/lHGXt7tK67QVtQSZJiZaGw39DaxheJk2Ucj64EbkMbUkgH285C
blQwWnOwvbbXylGVXFarpgDxA0YM4f5Jpxkdyrk1GC4rMMeCpxNZpFS/rzR9c372Vo4rwnuQjiK8
R3ZQlIVcWjYnZdWiFAi6FH823IPj1suvn1j+FONs8ejsP8m8JHoOfvEPcEpyrUM+XncPlvP06wNB
0ZRTmEPZ4oQOyG2UJB56DCQf5td88V7aQpfFk2uTBTgp4GwIYE+xrI6aNHrJMSNWOfiWwUCywSRT
tWoC5Aj4BxJAeJkf77CUNllu8hjFbob3zCruNK2RtLqtJXAc95MN/g2f7gGlMJlJUm7jy6L7zmbZ
ZYG2nTfVdb/nXWC/UQwBuzSQnZz04RSMO0xpDXAS7IFoF+Jvy3yljsoXRBiSLcDDDyE8QR0EfZH4
D1elEnyPPrFFV7iwl6FN91ba3qUVhuaxb+4yPrTWLGvnW1krvBmRCQP5BwAxYiZfUa36T71ycJA6
P1w2N9eNYfZulBuz9jxTztuzpJO9swEeCRmYcH07bfMFLb5KstfnpJ/QltOwr7pjJ9H547DiPpAh
wHdB5gznW8ToeO1gtxPFXJSeu0Xr5lWRlIs/1oXk6lrrR3V5Iy56pXnTiDjpCD27oluQt53B5oGn
sv5EiqC/QrvIpbU1qa/8HH9otS9vaFzx+4gGOarOQTBwUh4C/3o66z1aG0BQhc6xHBktPFF0KLP2
FWqWrGa781O6Vi5FTGMjmEc7IxK7wv7ynIF2GYPFFNIbXeF7F8t4TaM8WO5QlUJLDNm1N7MedZkP
VYhiKw18Vjb40QfoxweXjTF6kgt8QNbXN41Gs11LUiVQEy6wVVRG1Krdj9TLXmbob+EtAILRKm9e
0sHDRiSmjmIE+87SdN8ngK5kcfncgBODqnrqt6NNol4nhc8G1oT9TCDpYboF+Ek981qbhyfqFSHr
jDe17x/TOYngwN4yY7k2suR5AhzNtyqYgWSaAnI7/RAP6Sue5G+dq4YFKy/UtrzzerYvHCvoTShJ
JbX+XdfYk1mo2rZYGIWYh+n5SY/nWJdpj0aOk6NP5hOPHvxCIzf9IiMJPjklkJPjvCRQKkMB9aTF
sq9yaCg4eLW38fCi0unOLMcbI80P53fOybrBDBdbt4EHR13MEdLXVC8TuwZPL+J6ylLQ36fqzkxK
d79YbZP7zMh14MAzWQvK2ujgdUGxCTA0WL2E/drpJhgbOep1qdognlkIEGLQqb/ck4fRcRcAeVZA
a9G4dbwrrakfiBvjeTZnuu+Nh8lrfQ1BCzjAJeH42ksQWQjQ2rgQUkQXhGAqqcqJVDEOwBwsG9aG
5IcZpSE47NLIuPK2w7VnB+NzrsrsniwgXCjIV4E+BGfpKWt6TK1q1nlqkncQ8cY0slkSv7WwakEG
8HfscyqfWQ26IjBlyvYny/hhHI2lvLyPIq4QEpQetasSGHpfBacV8hr+UBFfmV7O79FVR46TgJ0K
bw6PKuwWvSO12ZhovjNuSOxrobOjh+TKBFQw249hd919HXd1JCPuWvPin60KLi2zUo15DFbrSbvx
MhVESfepjtCqdSTX9eo0cvAeuNsNLiZ3vE2bepw6yvBsLJZ6r5j5Q6/X+9SyJNHVWlCAIAT1I+Qr
OM3zsZl57lJW8KIARDTcN43ac0DRqHt3frXWBoPMPN6/GgJrnIRjK41beHmqgowbNJC4iBpN3Zsq
zQ7KzPLwvKnVAYHNk2drkR4XoXUkqXuWJjBlWa3fgMeqZaPExNomQIM7+lG4bAY6bY9H081gNcxU
tO57c4t7qUA1pUzfiaF9yUry+BvDcZAB5I296EkRZq4nnPXRwnBq8oX17zGy8P8nA6JaVcbwQBw5
TzozL5t28kGAGZy3sLL4yPIBEA1UL64VMe60e2qZ+gL4gZn5M9FvmqTb6Zm+PW9lJdkHFhqg3NCs
jzDXFRZl5tuLOegVcq14g3gIALFXZc7CqmNXNGVb7EpJfopP/ef4XQemDk9d1wBjMg8n+bg/vUts
E4zaPURtfU/5kpfDfilBxV48LuXsq6O+Iel7W8mw7CcISm4Ugq9AzON1gjY3we1BVlapbBDJfqCj
kwteTqt2HPpDIlcyPnFGRVOirzNwdVUJTPWeGoA1MLCM7MBGNJ4Y9aFvhrslkSEJxa0imhQWEeGF
WlEFr2LLTnwVkVU13GmVLNA4iYxFM9yHfFq5pq6LjpYY2Xzox7CFDBXbgEVg/qrtbHDEAI6WJn52
mz/oiBeBSpBLxH8kgcXN83kdhc2zqOkwkAGfwKWgeJOvEg1BscmvzFf3BzVDdQ9Nnjdwq8A8iVjQ
bNQLLwT4/ouj+epdHLEX8xqPCakW2dqu/vxh3Pl9mpu5chp94K9thU27xdB39ewCnkcAu5rLG1rG
gZdMd0szS5yqzK4QK02Zo4GJDXb5awXg4N240SJzJ2OeE68HcemF2NaEany8EJhpEaXbceZLBZ0+
ygrnllZw2URrY+xhbuIwbMYICmMaiBC4zBfAxoG9S+8SLGoRaL+Y7eNDQ2YM7LFQET7VRWkIhClL
ghqAkg0ALyu9HWWg+/RTLyHReWd7kpP5sIWbjxenEJyItSmv5vyJvMYxBlOY3YHWKVACdtGGYCsM
48T/1ZwM7CFH8tEVwkkwxY641Kwzz+PLBhrr73mZvLRKXiNTm+4lAxPv9g9DqASgfcICrZIYD2Hm
IK9bocCXXtI7NRgXnyPDzZDckQS9VofHCisneymvOSSkAP+yKupBoEpWp2YGq5xjVKF+9gYu0wQh
O/oZM3BAWuDJXgBvrt440cN8IZveFVd/ZF+4Vdo6Hdy0gH31qxI/FsWwdZouaKoLt13Cwuskd/Xq
JCNhCEY8rgko1u8H1QZuyJlwQrw0oCXa3qdXN36kbrqRLCe/MISziAQbmIVx4wPaLJYAwUo9oVyF
gQGBEqm2X4AUD5vIn7kYbnP1m0uJhDsKCpxw6SSxi6p7rdYa30D7ZDcinip855mg8mdtE/AmKn53
qPfmblArP9soWVgT39vLIBtr55NXPv/6CsGLjylwz1TFDLO9tTH7UGsD3unvbMmuv2WH8dnoJP77
AwohTvVnk4IDV7WxmcoYA68j5Lfsbbw1Qudi2cXbYc/QO7ghYQd5k/Su/XEo0VwCzUPmT1EPxUMZ
y+eJpDs/xZ+/RfDygKWxXJn4Bpuj+glgFVL51ouN9po4RB7Zj/3pp+IE9NK+9L7EvvpgXzijL8OI
rgVrR58h3ARxXOlNly18L9Cd/v7nWQbgivrqhZS9du0MfxqzIRSWyqruAJ2GsWljH9qfTPfL6/ZD
X7LYzS85dPAiLbAC1Zd3tJ1AOoX5/mB++hQ02D3pqorBNph/IP2KC4/zxFhb/RI89fI2bNnEGkJo
isest1QE9swtuy3CaVdF6kYDaxX4YSQ3gmxahZA0ax2H6NyDdAXU5VsHBFQ2GHfm4afXeV8GBkHo
aZAyA5ykjsQZFUPUhpVW7cCsuZ2jIgnpRQs93SlI38gOEeFBm/zmSsqmxDfkmTMsUoM1g6LFH+tI
f6a634IiRPeTi5t6G8N56C8GWlE22k/rpx7S/80tf9JsII5acFt9Q+yWlljX8id5MNHFz/v5Ydo1
goX5PGySbybZmAW/1SVoGTa43zK3nGUw26L/7jcki/8cGjDPnOsP/yPsI7vKloZpGFrRwsBSQ+pe
Vu9beT3B3fxtQtgz5ZxldZJyWM1036dJNCUvZFGD81eqzv3I0R7BpYKbDYy2KCXZJ4WMenAcsxrB
IdOE2gY9ZQgwwwmNX3i8fHBuuZtsk+/ZguXKNvIL9iSAF8wLrj0nTeoqHsw73TMpimAYOlnQsGYC
/V3oskIxG/Bq4W3mtZ29sJHxEU6hBvHueO9dDxdZACWMjX6hjYEMhnB63DGqzyaFjT9nZtMtw4fJ
Hh0aNvox49dkuwTg34YcUgymDtkleRojCDaFjV9l7djaNWzaV9kbqFU+XqFB56vNzsYaxoH0PpRN
rLB2ikVjzdKwdmNgk4Dovnvo4VqgAD+G2DLXaphtZD6Nz5y4XT/PrHAHKzUYaFFHAr2NkfpOZkDb
BEoadQq9PNkqrpoCjgiIca4OKNYWLSDg53JAOFt62S6roR7jJNbsUzpsrERGXXwa42D5UFRwwFoG
jt+TvuvcoZreKBhYcUm2Y4DwNmpCe6sHSPjf8FgraULjuqSIsfRQ2UOeZyfjMD3118ffIHZOmSBP
Y8T92LbF3v5phLwVba4+NOyqbfFVLtK3toVQlYdQhaej8UF8OvRgvtU9hjmGUF9ostcC1csPB/f/
vk//lbyXt3/ujfbf/41//w6u04aCqEn413/fVO/Ffde8v3dXb9V/81/9648e/+K/r+j3pmzLn534
p45+CX//f+yHb93b0b9ESDV185f+vZnv3tuedR8G8KX8T/5vf/iP94+/5WGu3v/1x/eyLzr+tyW0
LP74z4/2P/71B7Kin3w9//v/88Prtxy/d0m/ze8nf/79re3+9Ydu/RPYHmBiUEfW8WzjNcHxnf/E
+ycvMgGMo6LUDI4NCz8pyqYj//rDMP6pAQ+kgsIJ6Uqk4//4R1v2/Cea90/QuqFAxDPCHz/943+G
fbRAfy/YP4o+vy1p0bX4bUvcFWgSBHbAxhfgO9DmKbgy1PlZ6nZgj1lQ+Eq0iFV2TFQIqhsKRJID
NYsHz97oXt6VBo6G6dVaMW4VLWOF8aLlduvGYUOp3jRoYYGm0W2JrW1/g3gSq/ceF+HcTJnrJlDC
yAdVw2tmBCZkhC5UniutnygtFGl9puArvk/L0CpdaGbToF2lRjZqS6AscZvgyTn3RW6F9WJEqBgs
2U2mpJo+bAtml/iVEZTOEJ9aingJUrtpaGSkpXZTjegrGIF4SpoiAqLI/ZotGpAwrWuDbYFRW31z
EX635kWisBIcruYAUswAqMZe23pg5IRqJ+rlQJb4RBuWKg+bPkurKuzN0nGyzeB2ydRvzMbotdEH
QYTZ6wFTO8N8wtZ1uy9qDyGW60TTBki8awTihwAFp44dP1vjRBc76N3/z9x3LTmOJNl+EWaBgH6F
pkwyk6nqBZaiCloDAfFT9yPuj+2JrBprEuQkundfdmzGrMe6q52BUB7uR1RJDf8oVSpkYiuEqr1q
93yQcz+4mFTjZIpFogSynShxXU32MGRdLG78Vg4F4Tj1pRRxa7B4OyV3qpTUfWS1vt5ND+hDt2lo
RSnsgX4Smsj0Q276ZNwLFSDruhU0XT5ODulCnX+qEwBvRWfAoqt/5omodr3R1kVAPyZfQTd7Siv0
EW1S80k+YOrUpOEMoo4dGrBCQfJKXPcVjMGec14dIZgB/ZsOHYuhb6ZDVpNRe4GCe+YL5tAIAyg7
EDJIA6i60haSs3WTd81900I66R16cJW+5eBFo24hLN+Jn0EYNGhHiVMbT3bawM5rsptEGuEKSAUa
iZwRJ10nKLgWKSB2Wz8R9fYXVG399DEFRi2Y1hUd6RA4Ol9mSY0WWqkVvlPDiTa8jwSQ70ezBk2D
gqSQEVm32lQHAKJuVDmPDTkpw+CVg/ou0GxxpnT5R6r1kvgzBBJbee0LhTS6VdJkiiZjaFNawZJI
yuUqfuVIFKmNqY5CTtBrFYYhT02CNRJu1TBrRzBAtFEM1xhNOmzLdoAn9KpndLTBAKOkB7ADQKsh
lV+AWe9GAdkG5E9IYqWRrDfcMYygUBu8TnrVSUkBvymUjcbOzkZIROlGGSb6GB8KJUEZ0jeSEK4D
DQxpQjXnaWdCtgWbModisNioS+2dq/xIAUoAts8MkQTIzhXzudULUW4ChaWB/i6Y7MBr3HoTAvKP
p8hnbo+bJej4VW6NkDoPKibe8ewNO4c3akpLYi0N4ERho+VipVb6kPqAVpvgeoepkUK6HsL1lmbq
nvKDvk6tlS1hiK/e8sh5mdMQA6+jvQWMBBKq87d8psOND0JKSNJ6G/l9ZlOvNQaz38bwo1oWep+X
6H7H+4IPQjD3Si+JLzmY/eH7ww9UwVuXaaDIgj3GRrAK9+Gm3IXBAr6FjeA8JUREaK7jGICt2xd3
63KEcavnjSJBWTHNqdlV2558Ds3n2dX55446v5NuxAD3AIqluBDBr5n36WDrXhekho5oUO7r9CjV
KyU9fh/i6tGAcaARyMgoAM3oqDfOxjG1SlW3jC/0KAc2SwB7N3One0E2ushQ1+hNW72xVKyev5dZ
VFhvQVFBBRjpSvuyC2p/KmRoWoMNtkrWmSu6+vpvqH2wGs7lLIHKB/gDBgaW0hV1sNXiMOj6EB2y
AV67gnxqI+EdCcKdz/SSEr9zfDWES5X/4HeTKxSyZmTdEgmbvUgufwS0+QGnh5sZfE6uBqt1wD71
X2x9igarVkBHn6Ax+TCC20E00LJD9fX7Wb2OCFNa5gkgYyvA9XRWis+zSINGKzDbHWxIpGqvBsqa
SryhaF6vRmbFJfb3Aa9XKgIydDDayTgu5yXyms96X4QAgsFDXkR8oSOMr7QlUNA8QQOBDsaQQJQx
yBWOl9mouCRJRiHEZBZcb1c0dgSATb8fx1UThcUAsxU0bya7fcUXkJNY1OK6x0DWsgMVNEuHWvV7
91Q6zGZF3rVPAhwT+cjRD4tv6evFCh405MoU+BkDGTLf7pMsDiCAqaLRrf0jrFzWCd2xekHoQXe8
cuGatDDYWwFBcYP/B3iuAFWwZXR2SkPMC2xb2IvipmCObZlbSm5jwZDdCe6GGPpK/9uAs3d0g9nz
oxQBma5n6tDNIK7UHaxb3fyR20qluzDA62NGVYG/17EXkNdfqfbRqeGA7CSoruqGLBjti7Qunfhh
gkZTYHBP0Wp0OmL0W9YQ063+uFRPv7FigVkBvwWoZGzG+UNT70eg9wfEF4XQ5NP7wX9YGOEsAuT6
sMdBjsYkgrIImsblFPZxwI1Nxnesh4rHwyHzOOrUz8J9sUWh/m3Ypb1dvC8EZS+hswMNQTW81hAS
vEIGx5oFbdHez/0Gw4L4lfwwWAT3e47WDGd2r8MRtzzcXAYXOlQLlL/rwUIsGVQ/lEZAb0WR8nKw
IxVyTquwLElwHNRXBZC5hZHN8gg2MlBngbcBdxbZ0/xzorxKqoGTyBeAIP8S9PqtHB96rGe7tD7m
t+9VPDbisx3I1aJSoPFIjPyj3gqW/ixa2PZo0iofwCM+1f+DXOkq5uwromk4dEmFmKz2ytpZfI+C
HStLgmS9lw+ytfBRZyWtq4CzuiQcdtHT6xGwNzVXfpgcGHQfBBAwIF2HtvS63hODlSe/Dzu7kv5E
Zb41gAoyfsTlp83qGm/gkRBYCxewznAjMQF10/s+yDy/Z1Eg4wUYNRPqBJBrFqUr43TQc0HAx+yh
hZ7ZyZGzK2t0FEd5Z0n29/Fu7AAm58203xQQZebrM4CjLfjjBOVy5Unyd0W2kA7e/PdraAAgtYVq
hT6rgSi0btUcN5ORobjZ6oemXH0/gHnXjX0wUDN4FDhhY0ZwOl9Oi1z2HB6zVMAF67uM+l+Y5UZY
px6/CNOZw3uvYrH772x3DZVfRH3ZC3gV4H1vEluqjMng9oHbOJNZ7jUv0tA4X7zIb3xFjBFXDw5n
EGXmlaS+lZUyazoBC15w2lPnKofxVbKYJyWcyszmHR7YC5/1ZkjACJG8QD8VcS+HyiUQ86rKRoBA
jVQbqI4HnuBxtgxNqDY1xF+iCUL20lze2GIss0axTMCMXuFKR3WA145eCF9OG8Emt6bnFGiTnXBs
tsSqTUgKI2kp1P/JYM/izuGmEqY1IyPiAno1vKQHqE9hYp/rjXDkQrM51TBN+cfZ0tdqOo86W7mc
1KekgpuZwbsNjM3Xkh3elZ7QbHkH0ifLzjBsdc5uWSQuYFkx5jm75C+ntMoLdYCFNVtFGiryTPbE
t+AYD82hcF0tHWTs119GQ/EVCFRQ2ZHJX+1LPosnEkcBdn7taK4E+16IiPpwkiZ/Y2xXqxWcXFQF
mC8B6gNXSKxSIXVStw1vNPyPMH0YpaXRXF05yOLRVoBkDDwLgeufnWPJGDZaVrSN0cKycLLoXRsi
ATT9T/FHamBD0LfqLrIaSCqFzj/ciQTwdLy48OpCkVu7Yu5nXSHJQ4b+BVMQ02BxN1iNy+19r9qC
GqZwVgO5PXsJfPV1nZ3PH8JqAEajdMv+4oqYN00UohUTMDIsl/eP5El7Up8Tb/JiE7ZUeL8MHlN/
HLcQ6TE/BnMEPvW++FS8+jFdL3dY50cDy7phU4lUDerA+G2zxcv7vAABZmgjFIPFcZIl+XAkGRd9
J+b52lcYEGzRYYVsMIokl3tECoA7JyXCsDpTfmiMFPr2GlwpBZs+posYu6/b6fIrY1h/xZufPFov
Qo6k+hOP7cnY0qjd7ZN17em6ObktBLp5r/LN1PXNKnJGb2mmr78szlp4/rF2CbPbmB1DoPt1Pby8
UeaEuFTaqg7MbTwtyhYyja8tcjlU5DWMvgWuISDi8+OHTlI9BlqJOFhQiilsErhfAnqWAAMkOfma
iT1pNhBPwtK1Mj8dsHMhooBrDHKbEImYr51aFTiuVUMWmSWosdNWtdF6kclcTolVujys05f6rjeC
QowCjXroVGLQc8wmKbixhIBpbtTCYSieOW7xtX0rAkipMPZEiUS+et5XOcXiAaPQiH51v5Q1lEqt
qIJzo8E9Ki+FRYzkbvnSut4gSFDBYIFXH16iV1DUSmj1PoKgIXTyul+y08CrZwJo0c4NVlVQD4vd
3PnJi8k7D3iFQh1RyYeaFDiVmL+34ZT88D/JZ5kZ0RYIQjtzwsRIf6KNHj0vHLwLQ1VnGyMPJ23E
/3IUFyjeUrET7cCsARwWYXlPu1+0h70KiCMe1wu0mNFCB9NxlnOVk5pHhTRhyTj1Vlsna1TZVaRc
1B632V3v0SV45NVrA+xmIHPQq0d5CpX9uTQZu3LIwAEOx5CocFCFz7WR4RkFre115XAr/n7hm85z
EAREO5Qpm0AoC0Od3aPyFMXoCHEZtqKS4X3TuNRDTqlaotn+DUYD+9ddnDmzcLOCVB4TPchKhINS
FqRhITxTkwmpHP0oZBAs0NP4X45vdn8kbZgDcYGAzCCFMxp38lpPxu0xPC7fiVevfQB5QafEw0BG
7wB+RLNoeRGVGuy1MwO8VDmy6sDuoIcbeGhYusqqwlHAQtfuEnzl6uRBXLSe4KvKJCxR8Lu8JWnL
+9DKrLAHy8jQiiOdFpohNxYmIrBOAluYUOua7b2yRK0/qPsMuF3l+PuY4VcVxOB5K3NgJr+U37GF
cLlQLuOxdXv2suOTlo/iFvH6tWZSZ3J4O8WOV+GpZ/bOCKS9iJIeMrzN0gt8cajsVDgLrZaDNGrM
+oO11wBstzT0u1GxYfZEyoY7LF2HS0Nlk3sWD8wloAh6xEvqxJhQO6Ui6FqAI6fZL31040BYqLLN
ATmQXsHHhSYeSJaABl3JGWXJOE40RkQmb8B8mqOOcYvMD+mDt3hvii1xgXVya2dAGxCZBit9s8r7
5SD1Im5lnkNvUCpNvwHwW3VgE2mFrfERddCJ/n3cLKVS8zYlGynozRKM0djivWoPETEsAMIFKlQ2
yi1k581graygC2OCxri4C2+sHDyrUIpGOw9V9ysmtzIEcNng2OvDUVSLaZBwuIm1O6TijNKzjEq9
uotZfeUs4Ow4lSK5oX3eQShCuJOU2hiQNQYTXL6XVJauk8VZpNnJBv1WsRJLRKJOsedUD9OHTKOG
LIRX/8oNxSmRDtdOj9fIPz7B2SuSPfYAJsVoZysnkZG5JSI+Kmh4aF5CO9O3WAGVc5FqDIZ+Wog3
fyezYOfxZttxVNCm8WXEYy+OZi949QbOkg635j1uSWfkKtWfxZqd234/pXotsQXzEdxLZomPSj0K
2Q+H2qwzyxvprlni0N3Yi2yErBQAgRMIxM/O8kqFwGs5gNAI37DkjQfgx0wdzozMBLZRBQrFeOFs
4p269GVvrdbzuLMzvePQjyohzgQkhqEdf2sOwDQ1MEov2Ypwa1ec6TF3l9j4N7elgiI7k4mHnNa8
hBuOcadmHSrR8UpNTQbQCGHTOqz1o+4yPfUlpfgbpw4qg38FnKt3ZVzR1q2AgAJruLN5pRvfSWoL
fhDgtCzW39kWuLwsL+PNJ7QJlbJSEa+2qBU1huzp9xFOnphxWJj4Ub/41rlO5KDmLAJHBwdU2BnM
W7XdFKh67Gtw4HV8t25XeD96dWPqeDtOeAPoh9AIRTdhkFJ3YYOyDTgb7UXo+TJSSClTgGdBbp6c
8BVtzV0PhBSsn1gNVNnkLrlfCHm9T6E7RPBaRk8KZXN99oFFtSplBtpiLw8r8gRY4aCXagMF7aRe
ZOkra+m1elVGR6vhIuRslDBAF4GzmhLcXBT9N9zR69Jj5galu1jmvV4/l7FmRyyqvIAoUgwveCtX
HEos3J5heeo3ZvD+N9Jk9tsvZxDxUFYGJg3JwFUpK4HaGBeWA/ucgSc9skok+WC0V97rnhcvkJuj
O4vGjqWz/AqwtVqoK0Rj1s31SfZCiKuwflh1qtHDXIp3nc6xwQHliuyKSQ/PPmZCydBMJSZOqqFl
K8g4fjwhTKttUqKIDZdZ9TlIY/2ecoQsZVk3PywqoyAk4D135ehVyHExTVyfIHUdrLg0cPB4kLS3
6wZXSWl23vf74ua2OAs3W6M+B+tlyUe4tPb4wRPlF3kJhcXyivlSEdEHg6A0udGJDtIiwzMA8G22
VES83Xrnq66x+n4kXxj0qzjY2jCSRpvjSv8/I1DAB/gyAU5eNyR2mG1YFYz8u2f1j4Dj/xEOfgEh
/xZe/n8ROM6S+v/6N0L7Cji+exuLtv15AR1nf+I3dFyS/wUjdzTTAGyEXDq07v4NHcffYYx1lF90
ZPDgEmH//oGOcwL5F6AX0FdBQY/ZpDAZoT/gcU4Q/wXdHxGW0uzFKkrAZvz7tx1+z/xvPP9t9PgX
qe2vBYKOKQDtDG3JxDgBxfhqRZ6dIoLKFVURwthbL4gjV89ynjDLY3WlFYnX0oQapT7e0z59iqWh
MnzZbJNqwhuub03y2mdRZhjoVfecsu6qxkF9TAxGdxRbh9DRRb10HWZozgjVFBr5IzQ0WxgXZ79w
ehyBmd9KTbyJtPJYqMdI6T7OJuLPYM9hiOLlmcUGB1AlviGsEyQUZRkD4PyIbP1U0ABf14xOGD3K
H3gJDFg+24ZRfPRz0QkmgpdwDHGqPIjNvv4xBtNDyFWnLCnXUh0/cr3qDZ1vZWHq4ljaQjah9Q/C
QCw475pCEru1/KCTjcoJZps6UZg7YkgskU/vxLI5NF2xHuHaV6mNoRa/QPY2vx/h5THyZ4Co/X4p
8SALnJ1UFYQ0g0mfNEMYkBaR6BCO6kpRu90o6us8ktwyLQ5ALS9ZLJJLHtzvwKy1B4AwGjeQob/8
sj6VhLIZSt0QxCcY0rtCm2/qxt/0Q2+J9GlKczOSGhOvVEebcMnn/IbPAphIhG4Ii3LS12uSCqbW
7XsYiSXVw/ffRbn5+2BjAQVQbD60eC9/36CrYTAlrY4mbmfLzfBS5aOb8eu+DXfyOG4HVdwMyrDn
B3CDo9BBgX2nwu2Frz8Jhb4mDexiaNdx95KKgQdrK7crlFUvdi9JW+E6iI4Y1eRztRHyvle2gRGL
Kz6WDLUUT9Wo7+GdoU9CB+JC+0q6HLoF3bCuQu4ZmrSbJo5d0sDYCZKkdSOtKVE3A+ltdTupg8Pv
i1K8R8UhNYogdBReeSNR9lxn2V0sa67gq06bpdB/6CGhlt7x0ev3Hw/yABe30+/ZZWqZOLVwKOBY
uPx6vJaBh5H0OvgQ1V5u1aMaYt+H6ppLuh0Rik0rvXe8dORo9Ej0/CMOYQ0wSi9BT++EAHyH8pTx
4aPMg/g/rSZetaZQ2LYJeW+D0CMtknhftngxcGpF+pE0AtyPHQ0y/H45mSl0jmO+tANNdtqxNwJl
3EhDZKcttVslPPGChYee2TWxmcHeBUKGp1Chb3ESPlIh20iy1Qwqyst94xEOLIlYR9E5nU5KEa9y
MDNTnnvVOs0Jine9Bx1EAJAvpLu+KmyeQwkwLvdDlq4bJXpIsFT9lnPlLR+oEEgut3AHOvJpuMrA
KAgiU27IHgiGA3xMjHuhUD7lWjFlfbKGUjEhKe8AsAU2h7Dn+25VQSZJ7xR4AZgdL99pfOFqSbJW
YrpSWm0dK8J726f4/4WZjuh6wj2C8JxbNru+7+6iRvHCOnKqF7WmG7ghO0Uc7qjQuH3b7BpQXUXY
7UBE0Grl2NT8YltE4ybndLcNJFuaCseJ9cgKwN9R0moNoRbYH1TWAA+gLNK9qsg2WjTexQTUhXRa
Bx1MC1ph9XPqy50Y1/tIit0erEWpTUajrbodF8EutvLfdEPM812rRsAwkO1AsudO1DYxsfhG6wwU
qtYDuB1cL2yLStukA2eLfuLSvLezoF77fW+naeNxPvR1+uCxqoFoTLfgcqyzMLGyuPL6ILADSXR+
okV9iHnZmVp1JffTU6wEv/JO9fz0XiplxxB67URocfDl+iEeJNefygdVgUmHKLkqq5ZRmT/6amIm
TWFwXPypUmUV4vxR9cQGqO7UKtJzLTwGpXTMZN4NJs1NhvBT6WR3HAUHwsxmrmbbqUKzBjrkp6qS
93ENYVgK9seUfHJq9TINvj0R7TSyU5eRRyZ1RZvnTlL2kt/tQPj40ZDyUIzZVh8gscybSRGs4pfS
FgSsEZT0gU/kdHkT63j+QYsILUPseLXChAroK1TFgwLuVT25Y6bsYzT+pCnbCtxjqcFRs9VOUh29
t37+UE2ao9aym+TjU9pAXxmfF2oYoucXmc3BLQUOAQYo0k/gsXhFlb1zKm/ApxobsXpIRBhrd+E7
kapjFnKQLPNPgx69x0wsVcxsvY3f+VjZV2AOAY7+FvjaqVS6nSgDuzMKx7oqK0OXm30QZk6n1B7V
cA4nfmOWaehmWvFQa+K+D/z1pCSP9K3vsB7zHs+ySrUHPbG6FLqJY7Xn08CY9F9KVf3MSPFQ5f1T
zk280QccFi7uVW2IsW9PJZfc9xsl4d4H1Hq4WjoOQ7rt0n7XhOperquHJpOe6p9493NGWROgUzaB
tpf09lmL9GMSt1YUomLFZwadWJE6r16KKPwMC2Q3uZ88xnLdOWpGPV8tN72snQIx+jVUYmIVOnxy
fdXjpeKQNr1dR8KGRumPIky3SiHvs8hoEnlV58UDpOlDIyD8UzL6p0wnLp+WbqHidQopYkuVxtAo
WSohIc8CrgVeF4T/paGA7oRN/u7XMprXcP+cqtzyFeZTmWobOBVQQ600wPfyPDB90YLEMexpVMnl
464yeLy2ocJk81r6UDe1F+sjegBEOhJe3Rck/gW6i8OXymlogDks5Xeuoas+ISv0skF2ykXQs1Al
TLk1GXDCoA4F1zBoqsRPAFG4ndZ7RQ6F2KI3OPF+gilIrKJ+wSdm4VNTrMuHVHpu1Hg7TPVuKLlN
X6QWsORrXwoNiPQ+SQKIfAFdESF6LrjpjnZ6YEgELAcJfcJBex5z/5cUVVarVsdaF3aNH9jxbhCK
+xLEYsLXo5G9KVGKdJW7E8bihHeXzSn1hhMpZNIF2eo12MaLiT1Nup1R4vBy7EUgBrbV6EZhdOQj
ag7pa9mE3tCy3h2/BgTaFPn4PpIphMAqS5HTI6H6RoCDARU6E5adWzkLd2WkedRPVhFx/RR1Nx2C
veXkcv5wIqly8Lts3eIe+P6GnpWt/1zQcHqC1COQDqj9XV7QWRn3cZ5SHab0PPoOT1qvWT69y8XR
mOrJIgNYyDFvdAqE5Khoaq3dt0eJf++5k9SEZhngPYMnzz96/Z2KDP+dM4Evnn7uz4KxbZtv/6H/
+Ir8v/g2RP3wPz8Njbew/vn//98lDRl/4vfTUOb/xfzcGKaCJaqYxX8/DfF3kFijwYNqB/hNX9nr
n6chUf4FAx4Yq+A/KDGJLOP/8zIESxmSnwDsQ9YXQgJo1/6ThyFjLp9XKJA3M/IPQHw4ERl3ZZYD
JnIUxLQFo1ZHaq+3ZWtC52Yd6NtUup/KtY8zutYis8vDHyCrrjLCO6AzPg8MuyZ2juAHViJ1Wx/n
EdAprpJATCxrDKp3VlCnq5SOq0hBs1PR3/GwdEUw/BoZgq/Ne1+AMzLCw4jkZiOGyJAJOAKaXSc4
a8XmIVOEVRWgnheUTtHnL4C12WBLGFDgX8V8h392gsSVv+oEwRnycYUi+SpMRrsNgx1N6jVM262u
HexY441MahdayrNHJ4gwXx+OoaoB92dooMu9yQUislepriw5fqTkg5MhzzMFq1YM7qYBNTparXoC
XQtZ3QOacSfxAfhbIbLkD3bglYGy8SH9nHeTBdFvs0X3O54woFS1kO9YyAosvcnsSIdtuXwKkQsy
D0BV39SBuoLNIbi9OwW6Q3S0QAg+yKC78nFqn63jGy/rywfC1Rjn0gd8n6QZFTHGcjpUFbBV8h8h
AhwHtwsTsxrc/Ct+1ZHP6hJT18uJ2CNCKhx45aBojz5drPYvBZk/n4lQd6RuEGQFBrtkM6gha4gH
X3JRTFBJh3TE95+OfBlD/lVy+f3xgE0BexF7Cy5Cs8ObZHyrVFxQsXfKOqoacaNGks2nmHSc1fCx
hINXss1EpArAXblRAU2xorDHMNh2mfpYdfVDMJIncUAbpECKDOl1Tn4NO2wwFVA+ZVrrdDAFLfek
JHJFbVghou1zqZ0qbzqF+g4k/n5NCfeRq+gdkwyvm9zJh5c48F1o6pt9ojlxnnhB/9Sr6Cfz0F/R
g3VY4eUFon2vjXZa8bZClZPSpBulhUFRTvADW6OBojwfKpZEIg/y33aT0d2AhCmpt73yIhXEyoXK
mQSokRSoImfFNkaSF3Oqq47InHoBSbJeG8izTH58bxtiBw1mJIcnPaxflW506g6satq2+MMJ1B3v
yuJHAceaXBWPAHy/p1Vn0VF9G6HzJgZuGMSO4qP0SdJ1jcycCNSlLeflORQ6qLam+Ddr6v3QI8kb
OpbUG/VYH4YJEyL+GNF3jhTwr8TcHJWihBp8uFHjbhfxoo1CwF0xinDfS7dxra3gre20yIJSPV/l
U/uAjDvBmw0vMjsseycPA6/2kZ8Nr6HwqGaT2eFxn2vwQADbyum01JliwCLgoQ2+vQ3TYLNoYRpX
KRuoxW+GTjv16WNRa57ui+7E8auEH3bScIBWAgoIICpnPTHFoQQSWpStIQY1Ns40ZwqfgSm2J/+d
D3/mimomEFPU1NeyjX6GvmBoUXHyUYo2Rh0SEmMGtkmC6SjU+EeIPl815SacJa3C35Rl9tAIz/iz
jfDZ+RV0zV+74Z1K41tVKhucPZtYDn/IFRwOpAowNgoHd0lYcUhSW7l9LZmjSEJiO+lF3ijwMChU
8jAO3FYIIggB8rGV6P1Dkk+vhaT9EpV2l3IcekT9En1p1rHF4QLhGCYWBR0V9PnmuKLYz2ilkwrH
V9FY8Iw1wNxfUX4niUu3wayf+CcSpEHg1QhbgTk+hJPrKdKKrrLwZjTxKbvxhLysqSVb5ZZ0Sa8P
ZTaqv2LNal5F23N6obeVBZclo25+hdVCX//2Z/srADtOz87kcArlJh0QAHsURxIeiK+ihJ5T9PL9
EXmdemAg4MqiPk6gaj0H7wWC3HYS8nMrV4mRRk9TTo2khyZA8TBNgZVrgvF9QCJeJTssIlwDYKzE
VLrZNJ6NrE34vgrbgS0Ig9/H2+AetS/oZQ7PzS6CguEdZ+o7zg1e2l1uBwcZ4l5L/d/bvwHwOuBr
mLP9HAYqQtE/wLVXWYIvAGErN2Yy6XdCGNuwhTEG4AijUn0efNik42EY9j+p/0xwMGXsHUV0T4D3
KmRqDEkYdjHEaYWJuhL9FOCQUYj1whe7udbOfuzs5switedrih8LbQ2TgzReukhpvLl1zkKwOTub
kzyjpZAOtLKibD8FncEXEN6GEkXfgaCj867cS6cSIhCUEiPLZdfnIV1dxKlVtXaQJ9uBqxw1pQvp
3c09gMwYtgTg/1+5N8ZVC5egGGkxcNfrZHwUpnitiq96f/x+SV6nJliRZ3Fmmznr9JGKcY69pj1E
uOmU4aGs7r+PMXtGskwEQRg1CCASGTJFs1RVgSvPlEiYRaj/4Q4PsOLBantWTtVLayeH1u1QhTSy
138ufPEVGqI2zMIC3Sf8kMvZ7TMcwYGIs4TBkb5cOu5qj+VevgEpH2cJjHhrvZ6Hm+VcXCgXHOR0
Kgt6P5sqG7wh8xY+Jlvyl2kdM4xhOHmI/QMpN1uvccUouGHUWFiSFr6lCBobnOAs4QnoykUgxawD
8zV3F+FmCyQaOC5XlRDKlG5qlpZ8J7ykEDmFbApno77+1AKH+BZBz3GyGeJ5EYJ4dUiD6QABbBWa
AyDuXIlDIFvgaxGeQ1aIlal/VEgOOk4zpFxwBR38OQ6JYA2B48k3ZPFTgzdBMdSrHFQalUR3sVTY
jaA4WcM/fz8P1zMNdcaz7Hq2pqkCaZ0kCiuLKPuJCyyJExeqL9dbE1k7ckkgk4G7uvLZFuUkZdhL
HEyBDqGKN7+JLVVLFt4Jt8ZxHoUdRGfHX9LCFL2REaVAFML9iIPa+v5LzcEB2IOXA5ntQa2JoqYl
CMEQJMI2glBED/4v2pmr7yPduNsQCXw2LFtwy67Yxn6aB0MyZngTA5sLRaxgQx/QP/Pq1/IuWIv3
vRN8Fqd+JUHxhv6kcK/5G0fO9dF98SPm8DVRJDD0lbBiGS+xdTqbAWdjkP+Fe3E3OkB8W1xsLKLm
bi6Xv8Y+B1kVE1Scsh5jD/Nxnwr5HQeEcg5coH5fV29xjXzfH6w2E13VP1XKUVJjN1VXwvhP8dG/
5xssSV6RUD0CnvdySVFoQUoCnpP4AKD3rphuPfTVNww3XBt0t3zqzhHZvyOiCgILQ5iSXIGGYj6u
J65hRSRUWynEy6BiBfHXtrdbuVoXEnEGqhodQSsUGJU40t14XI0ZmseD9vj9GpzDQ69+y+zAjIV+
7BIF09+tFddp9pV5gs8Fxp+teAt53bLG6M0tfDZ6tjLOtjA3UT3NR0TUPc0tDw2A4dRQtpDwghR1
ul7GTc+J47/HqCCHBUwKyBFxNkatHmW+FmKUFgCUInYMBwbBEjwJ2HDi5DZviDY21sLuvn2OAI0C
WzYddcd5u7jNaujqRUllxSso90v25CnbbCW//Q226PUliz18FmqWd5YdxS0+IpS/Y1qf4ofvYg8z
FgVkPCL8VWJS00/NV8CorXCdaUazdM/fnNWznzC7532ixcLo4xvTFwWio9m+A0s2fwauxei27b4G
uXBh5S4NejarqpIP1SRg0MwgYbAAa76jng5SLLGKu3DBE+v2Gjob32zVAuvPFxEbX2OnpwFHZLFr
nw+62TkEfPEsN4K7X4vZBPtol8nT5bzObrtRFcJIZ0uIuMm9ggEOnrLiVwwOL23yXbEo9LYUcHYW
FlPn17jJ2Y0EV/S9aE1e+RyZOuS8WjN3s/eFOVyKN0tAA6HJ5ahAPIAQVmwOmbNGvZGsYiVt0QNc
4sLcvOzQPwAXFge+KM7GN0jNBEYXZpHd7QMe6VvBaoDuLWKI42bbatW6yV1UWkvP2Ftx4bkLkCYO
I2SFs7i5nES5DtiIJQeaMXWBWbWxGSrPBOW+7z8p/qVXi0aFABzoPsDaApr69bw5O1+FDBXWuBtg
IqSEgtmnUO5MaAHWhtZPP5OktXR+XwfVhugd6njdtO2AONNzSALr6irRUdQSIbHHc8W+qJykLw3f
p0YeF4ag915fAJzTl+EPFU3ZLBRRh+q40YC65UuGsmkfc4Ycw1k40+0he0lhawCGtUm1T1wyZhcR
lEDDH0JewM2xsrMIgKIxFX2b932nkHLfQP0N7bs8PIRR7vhStVO05i3V4pUWbcIpLWwtf8KeAVjj
PssOqIUf8kizo/rdh8IJ6X5yCl2PBS5TNfpM0hg1U1QNcb1D4jN6FbjxjnDiUYFzS5nYPM3dFqXj
/ybtvLZb15ls/UQcg2ACecukbMuSZS37hsMRzAFgAPn0Pek+p/ey7N86+/TtDoZIIhSqZn0TKpF7
VRcPqXLq6zv4+a3V7g3CI7+i5BC1YpUq/IlV463JnnVbLFoyhSyL72QGBwlH3jndn1QSb6wTb7AM
r+huJ7KvR6zXzPFpRoK6NxbdUHqtsMJxFH5dlkFTOQvbutFY6nb26JpautBNJyhtAQXQB2zNvVbu
nCj3DQ51SUUWUwcZQP1CReLn/aOV0T0rp7AuSSjGKsQbDeFR7JYVcsKzALjpPYRYcaBo5lIgkpIw
mi+qAZnsk0GqxYT8USXuM0W6U1I+dL0edBNuuVYgm2NJ0VzAbY9Gby3ZF0MPvN0tVG+QydxVBeRt
Nck83pC1Ag5WbI7LRH2L0NRdF6k36a9NN7pCL/3WIv5Y4bOMaFIoysDBZG9SHFBpH2qtc1PWgVYr
N7AkDwaWeTWRrkylZ+YSdVlQzEBaZRB1iCq7mSCyNKFcaGXqUQptxQiNTvbqxKcpVW+58wQw6ZY5
8SuppmXRGrdZnoWjoi3zqdtI1QrSfNP1gFoJKJ0491JsAbBAWlSJuhqVO4rJI5Njj4qcaomNMeDm
mNa+LWoXwu8N7aItr5aghYdpfqixKbvqGL2pTrpQqulkq1Bv2bqvjFFoMXVR9drRnuJFYmubuhSL
kt9r8S3J4d+FNtGirV3NVnxzrDdwlfUdvdhAQeQPgFf3Ez6dLozBLex6Rdtqk3JwuICJHc2nogdr
FN9L7ZyV5qBtNxVeD0TB3LGcI4TM4eWpFgsyCo/btTek01ZFqTETOcToz4UyhsOoHxtubIiWn2u0
HxKnyjdRbRThEEXFDgV6FZM9Gd6ZCRLv+CdXi4Dp5kulNjcRK2ukT+8NdhqmM9oUfUbDChiIpNE8
nsWujJ9a7aRb91oEY1NsM2pJz5M+Z1CKDiDaHMYAHXQYxonify5RmaRAvI9TCT+Q6l4rjSdozc4S
8yUxzmmVbdPKCVQrD+xMulGh4OSNoscmeZGl5qdFG/b9o56ypZTKAv35bhRPYMMix6t22VvTVkfG
60U2wrFa9Me4LddWdMsI21bqqyrFbVZzF/iX3VBjNkDoYIriJTGtNz0WYVlvqqTDGtmJUlkNXbNh
nQgzDSnxzqpXPSam1u5By9g5XXfDJhKkBTj1U7c3zPcodnxo0MKomGP71Euz6jQWyX0S3fXah1Xu
xmHTjQeriPd0SIN2UF271YJGH8PeQM6CsUUdbRTrfWisUAE+0ClnnVjJoc1iR8dmgY5SxaAa/oSo
I9Uyt0Ndy0yMPwacqXRbWQGarHoOZSueU7csNpWN0hCco2j9RDvTi9XbLrc2k1GspxR0wsp2M7V+
yyELpdlNbKnYzXHrSpyVnj5xA3XaEvpgbdzYLffpuJ2s1DOi6AhvgrDG1dHt6uYmgwmlnYIBhnpO
KsDTTndOfEY9xocgCHNkpdVHPV80yZOCdIgJ50Bqb+dULLDLQ/U02fDdyQ4qOToFZriODJFjeKy8
0zEJIvrRimoxpnKt6HFYp+9o1ffqtoDj4JMNLfZQYi6XvPKGlt3weFqrGYE8ih2zWL+v44qEtHsi
CXUT850PGcrnpyIR26Fgnpbl3gSwbF5wP0teCkVbj/bzoA9rZhebyUK6O8sCG55ETvIEArhnjsAp
D8J1UB9VzfJPr+XgcSYbYJm3pO6XmQMFYUxBAzcfNQrzszlF2R5trOOWnXKQ/ASM3tIBjeFWHgpi
eDZDy0//Oli0WLAqrrxUheKqIgVzW2scPNMekCWyotYXrZwRIQ9KkhTQLqbvEHHXQTaigJKXAR5l
rWconDWkwO1ZFOdUeWIQnDE1vWID+cOtEdSLOTbVwBYDk/gi2teVZspyAZftmSbCi+3M/VL3Ai1v
GbB6QKZgOkDdcC3k/5Zdw4B/D3sR8rOR9MyI0Fon0Gg/4Pt/wGluKTfJwm69/75CVmhCM6d1+a+h
xAjcvg5+cQPQEZGYaoXBa2QyrfXcOZU9tei4QZ7gUB2vhYzzn/sa+38d7iL2x3/alrLFcGmnBrGZ
LTsOa/Gr7nbAM10Z6CI2jQWKqSXDQHn0SqO5gqx5/czyhRpQmR5keVs2QUKWVfve8LPS5D7WvNll
/mQFigGd1TPY3S5ij4JTN0XOIv8wxwem7vIq9tEbuYrI2bQeyu6h7z+4ifBxBCi3DVO+zNoHhz5B
S7yJYzWw6zWht4PRB3V7l9d33bgb0xKVSAaJGk7NHLI8N0HHRM87t+1VT4xsa9DM9grW36RjMNm+
NVgwUeuhk87gT5SdS5zX9gsihwSBXlryF10VD3zO9kSNgT4j6yWp0JBRHtVWraEOyPwoNba95ACz
lysc9Q+ZsSzbBlBhn2FFKspCoS9pubOtDectNv7K08ziJFnmq3LvFDcFHT1SpEtNX9sD8ilZ0GjM
HbKgx2lX+yTW7aBVvMwwSi9mMDSPHrMMrfJNzbxYKV9q8ZLo0RP8zhPSPNpSC6PmnHSrQp6zYWFN
DiLsRPqJ/mDRh9TejOTAkTKc3koDfYrjk11Na6XRdByXcilyjxjNtqw61U+SVeJMlU8yGxS3SYMz
SD60y6Jk3K1q/Adjs7X7e2pyD9t6oGauTYeQx1nQmUqPIzhAsnLmI42T7Uk6B0FlugPD01edKBD9
ZtKjg17BfqB44UXuS0RPTXOKwJePOaKj7oGaSHIW/aQvVFT53U5t163Zu7q2kQM8Qqxmq9jPDj4c
7gWINSCTJluVr6B38Xgy+XpUe7JAhb9dCl2HcBf2bMDPgAuPunznORHwGwj/OvaHVfJGc+S+RuCr
pVBWaPmhTK2Vhg9Z8206rGx1qTtj5k0E8s6prre2IkePti9RvR6jFyJQXPr9Yqb9dC9Dz9Kn0zwg
cJ///q97mUxkA4uCkvu2RJju6qE4DLYHV5hgNkZLuG/2oRKgchEWvjX5UDVj5l1lXn1KhL7tK3/9
jHk7+OtnKDGvacpw3M2mquKOgQQxhEbYHWHf5f3+yJf45f/eMmHNYiC/rUOUeVF1iKO4FDLi3C+3
I8pZ1V3M9PUMYdagPQnzoIePb/GYQk+kLMVGMOZdy0v9eGLMBhgqoGJwK7nQ6+m4uumkEZjr9njf
q0dYMSI4JUGpreq62oxde+WZf9y2kdRFHQSYtG/drswkIkGNFvxQByFXUg3LpHFOVTf8Oy/4+dWi
z406QJAjg2ypFydwaghHSt5x32nuJw0NrmxB2Xhlzv50NiBpYQP3gkMeXXcXZ4Ndkg7XpgFzdqci
sYik4i0aFRZGKP8fMsM/fCu8NgLWJnBoQANffKueNrx0cGPw+zS+rWKQ/tngTTVuOh0KMJD0m9q1
OGZ+SxeL4cuQF4uBjqJWtdGYAwoSAhAc0mptJagrwxbT9PiimQ6F9nxlVVwb9OLT8T6qLSXBoFrD
fT6xZa7ATII3C6V4J1G/VJI1WmTRMAABQZQGoPH4Rv/wv/wRF6FUBK3+0CV42XPVw+BoigDAxALp
doJXOi4zoO1cJRd8z4LNRBjAErS5uxOqkq9bD+jdXWFAIOnzWPUU+iQ60P3sTWyfRsfyh+KDd2cR
11tNR84GvVV5UnnQknnz5QXmDP6VV/DDhoyfg6UD5C/8PMyL+WaqQ1vEBX5O8YDdKZCbclmt7FCF
O+XVnXCeSN8mGnotZ89ZyJAvWVGZlB2R6Xzm7rKbYsnWjqcv2H4mlSf+NTHlDwWmT/TO/x3tktoG
mKaNOFnlfhPwLf8saZUQznqzuSqDOBlPCK3h769znjBfnvCz8o2NzyYARwHS/PXjzt5FgAogr6Kh
N4VELz3Rrn2weX58GWKOwCGBAnNPR5XWuojAHSJiM7ZtZG/X4PtscfeHw2B+jJC7tSAFAigK7Tm3
YsPD3x/tR1WBAx4EqHsA42LD/fpstWCTPujRnDbW1nzFb8GDWBmWq2+qRYYPOT1MEh33kRe9osHr
qhXz/Oq+P/c/w1+s1SpSrKyHQRU8FfutgJ8HWYjV/zSr/0dx8c+3ulnygtb4H8zqKFcmXio4rkVQ
rjQguKg2BbH/at9GoGHN3qI2S4NrF52fDhnc6pCRt8A7nnGnX98uGnrsRigIjIbqXehHbn2IzPL1
Yo8zyev5H658tNaxSQ7jtYbYb3P280r3z8gXdyzLiHsH3chYJwIJ30fLvvt94nz7cPOamJnlCPpw
Xl8S7gFpQYM7Wskh2YO5YKOv+Gggw6LjSk58o848xuLtKK0rscH3uOti3IvnKkjUTEVdI0NB7tRo
G0+vANig3crw0RvqImPozVLigjwj33oqYAxTidfYUp5pm9wMeXlTSyhkFZgDOlf1QF9bkKF0uPhp
F2dAXcM5hZUQmRpS3MBbpODONkmVpZr3HidFQCWU1pWxiozV79/ie+B7MfJFralwFF0xDbwUXSLF
JE9JKfYmgLqm3FcyD4TGva5o9l1+zCj1/peDX+yOIxpZ4F2BmZACZTPk/aotld00IWlmtEHcNNuC
PGj0keV5oJjXIHffrx5fH/2Sc9vUpR5V80unabkBHMlP4xuj7lwOzUWiS39ium9qvW+irVLosDHT
oHZRuTtmEHKz977tfdCWvEJvNpjSYSPKKxra/zBjcUfARPwsZX/dA7IhHkWM7kK/Nu1DF+dhbpKQ
1yDS1ppLO8uH0YifT0MYcXCf6yOB7VyF8CAx0eusTEgFlKGGeyKt230FdfTvn+9bZPr5/qhqwbMQ
D3p5i1BJ15qJCbEKTHpCOcJIz77PpyPa2Q5au8yrK2/jP3yvf8a7CEuLjk4VvljjF7DGgQ8b0MPc
yxvp87bzUPPzABUNjGydmvBegNCV6ZDB5rYbs+MQnR361sBFjkx/YiHQ8Z0HSXNF7/m5c305ktBu
BfsjtDXCZVEFFebr94KtDZoSJ9wie/Nt0FPfQm4c6Rk/JTIwFADry8pABKtB0G26TqZ4oE4wVDVO
IsshrgcYQFsKG840+H4QaLtGity1eBOyQR1oWY9g6iVgayO5q06RNwzpjVqt4tYO9U7CiDB3nXb0
m6jZ8DZfpFEO64nCi1sjEPFxbA/mNOFdla6DhnoY2oFZTf8lfWfeyHRAz6F4g64O59dF9IgubY0Z
CTTsc6l8fBawPLZWuTt5yaO2vApt+mHb/DLaxfs2E9uK4wyjyT9jMIMN0zO6ERBriH9dIv98LnxA
hKrQrVwabeTN0HV0hOjb2oH17dLz8NQsssW0FqHY4jxeNIABe+Tx9xX2Pfb4Oqw+v4C/0hJGMUgj
ryC6bf+wgxqgJ6K4Q+cDdCvGK39Wt+VaWWXn3wf94XiGyheAdx0JCuSVL04E2dK6S+pZuf+JG8qg
85shQNcCnG8pATyars7MjU+R2WX0qEfopoK3FfZ++pqwN1mcS/1fX2TnMUBqRfCNdAtq/19fH+dW
a7Q2xii3DO1y+9yfVWziVV+ja+spXl+Vpvw0If8e8GJCjkliOGxWNMyWb7PPN1s1K6Rn/as6qm9B
2vxoaOYx4GhgYMu5CA+VyOpaTglcWNa9P4NhaeqhpQp5MpS9PbqqF9fOy59OIwwJvRis5myQki/i
/SJu+6GtNZQc1+qahDqcg5xDEjibZtFuzEBfi1W+NJbZkd1eo0T+OFn+Gvoi1u9or+EChaHVpN1S
awr0Wt/G+b90ePvcvf5+wouXardNFFUEL5XLc2otlGEMI6T0f19f3+7785fDzRp4NNzY8CK/Tsqp
iKg5zbkwHRXY6SgsLYjQSkKQtP19oO9au3kkFFwBfiWQH18G2gKKFPjl4goxwoZGX8plFw5+5Obr
a2v5x30KyxgJqk/Lnk9y1F/7FLIaThlT5N36sPftDwtbcfRGYetW3pRB4de4JF0te81r6fKw/XvM
i3BeZ9PUsHnMwTPWDpidC7nBwit8Z5EH4xKE3d9f5w/hztxmjWv8jOeCj8jX76bWDmuJintgUr86
eQ2iT+fVChQYCXdxfXNRPv99wJ8X3D8jXu7+A0UEE6cCiWLJXyYA5squOY21sSRwfEWr2rk0ulXS
qWGWxqhnH8rWdnP0RVcTIosWbiBCaRaDODbqfZ9ciXV+isYQ9EFRhU4oSDk/swN/ffI8z+w8ijGN
c6cPZKKFDi5QdTeW8Pk11mMM/UOdeyND/5Og4UAn14pZSJVsUThPDJWYymzCRAivBCNCgW49NckS
7s5XJIrfsiNYAwYgFrNT5HyRvti0mIYoVWNIKeYTchINUFuAXyEOHFFK6oerhhLkM6NzMS3RbQ9f
Kdxv4R/8+d7+ei9MrSk2KiAoevMkGu2xAFO+yruDw80HlTToPk1RpsktyEHqGlk8XbmFdfCtHatQ
VkFW31oPNiRfqgTZJ5kpZCstVna5nqylKY8TeTWt6k7I1DcnujTxNDEkrCzazJA1XGm8EZqcVDiz
FucwpO/dQJ+TAtR3E+CyonanaFla96njuFwVuPGY6A3+gF7rFKNr34KLbVopdxp8Q/PGOA6FgIfK
Da7FoWa0BzX+sPlwj6aWVWvsUOpe5SnqnM5TR/I3CwqKpjjYongiauNWTXwQgNVUuuqlI1+NZrGJ
jQ4P8EBgVmWgBwJUqT92lN0nfeai99KFCQEUGSjy61A+2xB0tXw/TsabmQofiiIXaiZPWoCDSBXc
snFvMaBFiOr3kbLTVBHEFUp9INLxblMZYCTiGMaHcjkkYg6qk/KlsJNApGcwbxwIwXrUktD06hr5
pocCyYE+rmKJW/TbAoJhVNUm+lRqDyi0us2QL+x6DIlCtgoiI8lWpe6ssghVor4NKpQaE3JvGffj
4IBcAx5LY0M0WAVSywInbwIHbfcE1+ksf21g3jz0vatVljsNnWug2tN271FXB9Iw8LecnTF0QZRX
nt4p/iinI41R9BtAJzYNSINQcdTEAmqKdWE2gIjhjsD0ZmlDt5hBGafT1svK4b4m85cxy0fVYh5D
QbGR1I2sfYMdrMQliljK7egAV4mzxxY4TNtVr8udjdZq3alXTaG5VSa3fTSivEsCpcfyye9q40GO
aJxe1vJmHMFKnpT7SCnPuj0Fk6K7RIWyLTpW2IlYhobMtPfqofXL4YbkW5bOBu8Nmr73dgM3R6NZ
gk4Ru6RpFnFcuG32ocFEiCa4LAXQF+lkCHVySCkcHsl7g2p72Uz7tIb4pnI8R0E52dhYutgR+mjW
K1Pyh0Y4S7hohybZT83cOaDcFnUbJm3qKrVYinZc5TVwOpjgakPXxnQH37x72Wo3BNwTACEGqh4G
riyoSO/ssrhFrcEtpmxfT0eHnfDIkO5gpU4nhSdLS/kQIMKYKIGLZER7PKrsDmolLOzzcwazZPrE
THDvjG3RGWiajjboePHqXtlP5rDJ0uWQv/F6X/aaL7GKQDBogJjxpJ3ep2K4lZMOadGaNNQv0Mg4
Vti5fAo2lZMUJ9ZGwTy16dQGgkPLpJrnia+gROjCYpIbcyCxi15jsNj6hdOrm85pD1G5zw2YHuuQ
pjnTjRptmKZ8jLr2QEwg6Tq/s+JQlem6mthCV0+mjiWXggiqv46NsqiiB8I6FI6njcA9sjJ3RD8q
JXxHu2hVm/TQZfnGbsitrLp9ScEysh94Sm4ysWfNq0g/iuxMdGjbGCBio1jq6g3tmNtHN0mabGV3
4tMdco/LwjbAemoWaoym9voNEthQK0ABVB5lX/tc75CDuY2Tg43ZVjtnh92N+XCXxHrYAGKkG3ia
l2H609a33L5L+R3Rb3src6vopovf06EMev0ElEECWV1W3Kt17EV0N+kPZRyHaVzAKaN7hvQB7zSB
y3uCV/VWZGCU9Afo6WI3AlVAxtLlSe3qgwy5rb7Vuu2ONsRtlrauYbccQzSoFVDzYvXFOBSdaO5t
092JTpsRDkNRukfqM8z66ZgQ9sfgfMvAndMfk7YKJhKHVQIP+7QNRXwrVTg294CWjPmGmCemAhwQ
b41CD2uADkqpvZZmH5gp4n+Le/CB9wGRWehFF1b9gwLQYMHEH5BqmyAjL6Y4N10STo65tc1xYU9Y
SeCoqaNPknyBJB/3rM7CZbp0YCMLTGfUQLBJm5uGjgBrl240bIp48Hss2Aq639LOl3Ha7rh61iJk
oUZI4JLjoDxbxvTKKXYrdA9xy5/3O44dRGm2anOX0ifLeFF7GZbgZNIMGL9ok6ZTYMi1kb9JpDgq
NYA0wM1K6gkZNpC6TCKGt9hHZtz16sKA1MJECEGhAyMwZa5UaHuhAXS6MkhqaCNKkJsty3U6dDrq
2yrfmdNmcIQnpXCb0T4QY07zOcvB6TatfexNnFE9AEwAUsC3E9BP2/YUG0cTOWTDe6bd0yrz0viZ
GitrLB66QqxNBi5Fki7T6iHB7j44lptR1AQcuZPtzTTpIWWxNypYMtQOewklDlE3BhyyRxm7SYZM
Z06hyFGssCW3dCyXEho97GMQwIQZiVywAiGLiO6JI73G+ZOCpWOLhzwvYfjJl51OQcba6/1zLjJM
/cTLpyQko+LCRQ1/ec4HxWGnPDDlTQMIXclfrPYFDiZgZZkZQKDTsJA2cmlavCT2WreindH0S7Vh
YSWXWlOAPbjvs9de6G5U39f9uwUoGyZwajzxfBFH5zy6j6WC9fEymkBJsTezOCvVmUUQooAEEmeo
jJfl0cymNUdfhlAfNOtsM3gFdxCaCuE3UNm3cy82jgR6EJCDE6M+cQMeuzb+Rj6N2PAE8IJU7A3q
uBbUiQ5sm5kGjBav13kSHXkPRVX/iv7tW8WObjNSAcDeEuoa1MoXOH6fdBUm2nHZPxGGmo3SLGlc
UHxcY83YsRj7U2Uy5HAjExvZXgoVDiBatDQH2AOATVbzeDWI56Yid1MUnfEWIV1kI7rYBRl9Bf6M
naKFGoTfXAAZ1ixzMMHU/MbuynsxalB3byNZeMIA/c/kzXJCBR06Y9Hkfxr9De8+bQE8mip4Cnen
GXrZTeTJpM/GhLkwrMHtxHbREsh43gXfALYUlgQtNpW2ysrCS40ZjgRJaQMWZGrBXSTS3pn9mjjo
3cA3GKB9pMptVR1mmmFf2yEYvbosbsdB3Hb0I4oxf61q6UBADNjIoOaBzre9OFKbrHkeSABsrTLs
iqVTFb6KqWcTgR+/FTVwklW0iPvc1wTMPfQCDbTJoetiUODMFR0XQmfHSIo/Oe0PRb1UMu2g0hEc
VBN7UgfFT5xoLqBwCSzptUg7G5rmmsayM1FtbuMPku/iqA1taT7SvkAcmUHQXUYQbi87y1nrXPWj
8aZunkcFsYXjc/zDKUYoRrbDsI+dfhn3e5I0nppkTzLDmQD2ZAw+XgZmvQIhcOtq5gacY/QDRI+T
CpsAOm6qDM02hblqIbRlkHKzIV5PIKyMSX+nKEMoq70JDbq0CvBzgIAoHs2kCSNUalA+DEhcQD+z
4qb09BZbCdPAMG7clCw03EjbTr2LgQ3MrKcUpxgVT1DqB112TwQkR2N2gyg2e9XsYV9p42ooDPQA
gIVooKFEtpseCNlcIJZv7pUq3kVAOxikOfVYHzTPFs6UBJ3oAyWNF2YOdWz82ESHgm0iFdxNVXrY
kBZls86z8ySVTVeBk9DcV5MIKYg3VgrpXQuqZLOq2jJGG8YtHOQtN7V55bZ2i8+u+BC++oNqeVjX
DgiQeoF2ceVYduBPqFuob7yqP4OOAU2u4SX1jHUpoB8E90PJ3rQciEJs2j2QHAyetD1sTFMz26Um
JgwVOg6w2NWrwi1MSH+1KqgL9aTyYUPJukaLV3dfWbtxHJc2thqbwWgtX01owKEZph/uO4pvU3lw
2AdppRfxAcCjOsPA6n7MThrEmG15UjUgpA3Fi50qHOzOdeKdDjAznSA5QAHIyu8qyN+aKOyxmSbt
pqj2LfujdqekmoOcFA0zEvdbBYibfTY+NNaE1wKtNiCQzEKam60rddfrSNPCqFxPt04jgnaUUJc/
Vcqm7+6a+G7ErxryW/SngDX45EAsWtvwO2nwT+MOwsO31GQQgJz0qQjRJIAgCjJm204R1Slbmozu
wA9mBWyOodxmRfk+OPciMTYR3/TgLybREKoOX/ByWJKGexNCxCR+Uav7+UpVoOIaoWmuJF6fqat6
PKXpksF+tTVAPJSoMQxLU6DraYDCHXVBf2z5g6IvHABJMxpqSO30D5jlbfeG3sqAmumioXdtjhrM
mC0b3V4aaXmKbUge++ktMZYW+t3rqt0n4HN6XUbXKvhFsZ16nXnjFJt61rVDu8l5EzAArUhiQfPH
NhneREQB4I2sYS04rBjHyLOAKaitrQbxtpTVinTWdooLT+tuZH1X5EjFFIUKs48O0Bxcmatyr6K9
J7bleRqIByx3UEIiK0cKr6dyrRfnLEEILYGURsTH8jMrDwKRfF7RoEvITdeeSiXFqkzek1muqZCy
9xul9muBHhK18uCn8KpUo+9AfVk4gANV0/zjAhN1mSjBqpHcSl1RGwzXV1SB2FBTr8wKY5FwFeuj
Nc+c4NbZkGqtJ+jvGUec/g2so6EUQcSCF9zG1UMu+Qbpk42M8ysFvM/kx2WuAiUNByQKmGB9098I
aqiTiFD87QVaM9R+Z+vosYCGwj6wdJ7O8YIOCW5xb7k53jfygYD0+++TXOpfv+FSldNSNZ+UDFcf
tKngDRh+ackdSSa3Ah607sBLRlHetiFmxxmaAvOHcMpnaL4zGhvC6gExrekXKPllGVqFhnx15ff9
kNL/8vsuaggGLWypK/h9wG95Q1H78A3yGRTD4O56NP7ojJ3oGDi0WvD7yD9l2L6MfFFMKHKnIx0U
cL4xghcuqcfz5w7wvGQGbEsU/Fo0sGW6p1L0OCnZzhSAjj9m8h4pQrcl/bohxCvzYoECPprU0IMn
sitZwJ8Sv/jzJs5IGy4D3wCGA0PfqMFQFzOPpt8FSPqhWWc1LHAFgXxkrYZwVj5ebXKe3/m3eYs0
k2HDNBoIpos8PY9T2C63KioRaLRAeg0MBHi14GGR9wUj4ffv8PMz/jXaRaI5yezRwBUdRTi0OPQR
rKIar/IMsLFdgojb1VwgbX2c6lfGnVOTvz3lhSgEdS20j6sYd5ZhQo6eono1tzkDhb9Ut+PyWrXx
h5IS/Hb/easXhT8UU0FfoHirvQKVe6l7aO26ttqvjXGRRNdG+FijlgOK4jbe4xriTZvqdX6Pmrvm
C9wpFv8fL3H2+DOBvoVd02XWPuVImJU2BkQVJGjfEKF4uNY8zval3VFZ6fe/j/dDulmdfSRmN2FY
NZOLbzZpyHoZEuutqvZzgJWXYG7jSogoPWDx4++D/fQy/x7s4oOlHVoeGMFgtdmFUosCwq3T70N8
l6FB5AExg4VlBgKTfSny6FiUgUsMCcqsiMU5OZc1exiHyQc8XRJeraD+tLT/Hu9i0+tGMjSy/j/j
oVnYpwfzTlnwheMrV4r681y7XF8gzRhQr5C5hjqvv78y9fgVus4TPhe621WyRub205j06hScf/Jv
48yf8a9xqkZOeZFiHIQEHIwERALvs51t/8wX5eKazPWHSQGLQFPD2Y0QHEzer6P1BlejNEYTWlmM
nqkc5VX9+7URLqYdT6tW0wRao5DGXvYm2E3dtX3i2hAX24TVGM04MjyEjg5pQz1mIEP9PrF/HEGD
QZSlGjgsLiuWihobWmmlkJt3Twq9aSA7/H2An5R1s/fmzEpD+e9bL4LWkLSMLDyDuka6v1tkuxY6
GLSNa9ADXBWo/Pg8IDpDTQHQN8q+Xz+7PnZJYc8fpfUJ/MSTIDaW/Uu0bYPRbz2UOfQqdN5+f8Sf
Ktl/19bm3/TXxFYNxVY0gdoa4PeLpj5IM1mqTPd0/fz7QN+l2xdVvIsDP4pzB7UXjGRTvooh+DEG
XNqtxJ2adKfCRwb0XNzgyCma0nswm3HfJou0fFPTevH7T5lHuljMX+qJF8EAqdJsjPX5mQFadsrX
EfW55Frh98dBNOgD0PKBCuOlMrEekzEaGBS4s7iDLQtQcpSABr2XP+se94aldXNV3fHTBELV8n/G
vIhzc60zRZdjzGEN7FZQ+tkal25fhB18sOu7cnHN3/jaQ17s9L0OKxEZY8BSuU1T6OHKc3RNynxt
jIstXgVfdwBTFdVfyEWsnf1fzJ3XbuVIsq5f5WDuOaA3wJl9QXJZaclLZW6IMip67/n056N6Y0aL
WlucPVengW6guqqUZDIzMjLiN+UpMldgiRf3+fuJW+yCSWhDQ0wZA18l26fGGwuI/0bf4CK5YSk6
o1pSIHgZcm1jiN32P1iO777aPAHvtqAcpKUpAqN1NelPJ7aUEsONJK4BddemcbHoFUuorVRllDRT
XXjY/BscVGMlnbkYThBeRA0GGCF6lufvYmpZVVaIPbjRAMGcfji+BW6mhpvSWnuhj8JFBBRNBHxm
Ic85y26dj+UpmZCFKcHZeqy26nFO6cuTd+DmvyULcKJ9s+v3a5nApWl8P+giRieFCoZkAo/TJJ09
UarQIUhE4yoIYV7VyxjFO5HW8JYztej85aDa5WpnzQe0kwob80i3eCZRDo5cb+pDuhWiVd/ni6/G
6QNsEANB7hDnQzbSUEv9hOxgPVbbNHz1RcmNg7vPF/tHxgnvA45j9usG0/dBPAx1iioZPJJ58Xu9
MXfIiG9SeKLqQE6VOtD9aBDYo4vziX5FnXDz+fCX1uf70RfrU4wBvha02t2v9XSK8vsQ4zvz4fMx
QBJd+Hg6eD7cnnDzA395PpOSloIwKFByidsfFuolZhZvJ08HJOL/DhrJiX1MXuvx0Gl02+XQoSi8
EwVgvmW0B5SwnRK6g5jL0XGkaw8GWJRrR+yDO78Jdr2pOXhlnVpdOnrpsYzbY0l7l1LaFVI1BynL
ruMwjbD6oWdvPQawVG1JURvbM3RHhBBP5RSSWnSXxYcuvofDaQ1POuIc9FO0Q1jC4JWn6bs20KkP
fhsmckilEOGtI11nxmMbwGMuHXgYcNkfZC4QZVMdfRRWJzQkOnrSQeKdZuFzc7zqrBdLfYErDnXU
RtP+um3BvHiwmyt4j0Nvy525MSvshiYQCgotO788iGUKkcGjgvuzT0bUeCBFa5lTNfpT3ydbDIi2
kWRe6dNvK/8hTQjEpNZ0Gtt+X1G0U1v/IIX9UyZF7pDmgHQMt7LoO8+CymK+luS+QVyX+/Tdp16W
vhBa8ScPcDc5W7/BPdie0PoynXJTvgwHZQ8Beg854X52Gf9Fu+s+3BnOdCwPM6ROcPWH5ibd+m4q
razzS3c+BeYReQdiFrB2F3GqbYQaihDwGe8U3JVH/xg6uq39iWzElFfFaf+H0TCl1nXKkFCDzhc8
u1y10kkFkSLZ3k7deIcU0Xxn2IhusClnrXn38z2mXLj44XiCoCnhH2bVkpQHhz4xixnmKUV0vPPf
zQTBvWkwmqMWXN+V0uBkSFaN+ZEyZEFdX6IuOwjPAt4BAwXg3HzWg1cTlBPOto6s0nwwn9E12gCi
AYFUOGb+Na/wOAyh+g/f5WJvqrvM2E/SjVWihWI4WvQa1b8kQDC+gM/k5+93qWD1/v3ecKHvkoLS
N7MsGwlUwUGEmEdmfB8/5zvdnQst7W9q2ofV+8e8Jj6sZYpHBDRgduKy8FGICOCgtD3XCfBI24ab
5ouMWtWwS376/h6wFkM3TrDB9LMIX8Rq5S7/dqZ9Nv5izZphaSi1zzediQfhvtwZN21vq9y4ZilN
oBFj8VYinLml5o10Z9Z4IeMi4fhbhCjElTB++aR6Nx2LKG5MXpbAkphrd/PWLnd0xL2nXLqSD1JO
Hrjp4WXO1tLRySzwd7yJ8u0qYnVOYj6Zk7eHfLcOVL+idd4yJ+AAlYQmYMstd8ifxjj+VQjZyoX3
rer62XDLG4RppJYyD0cq/HYFNekOnWYYjeToLgL5P/8qscg4XOPoaMfbGlGLxwgtj4e1KsilLW6I
c/IDwhpDzkXiL8V1awod8y+gxT8ID4OsHcN+3ATSKRAFjh/NlXvzz3+w8Qzu+sgQcA//AMoPp9bA
cQUZeq0LrkEM7X31GI31QUmibVUDQ6wfRS0/Zm28UWiWCkbmprifoi61QeB8JQxcSleofMo6JXId
aY3FFFCcUYuqBq2YFsAeBXzSCnqHMjZKqbFdefGLY0kUWS1NMjF9WKTT1ZAYZooEnVt8lb6G+1xz
PTd/ttDtKK/nsrx6hX+S97DqEL827nLX48FSUvedl1y/GX+oXFtLx7yLnbmUJ868ix/hdm1tXcRl
k37+820Xm9uSqrjvIn2uuwqOhmxhE6WOCtQuLx+S+F4OEcIKA7fXXpX4RgEG6XdXnnmTxreKkm9U
61s0Niicr+WnlzJHik2o5OMdjVfz4iA1B7+vxcxkzceRowupbRb7/+Q7IxWsUjebq9yLNaUZoRZ4
88miPTbXeD7fznl3THYwbOKDcYR6tV+vaF5qUyps5H+OOr/4uziGXDzuTkARKYeox3g/XeFbine9
5MDi2f0nsgRcM96Pt5hIT6hFqzcYz7h9U9B181O4myu28nV1WiOxzT9sGTW5opmGQSWafxZRc8RA
XkoNFlMYf0lqymhP+rRWorjQw+SF/jXG4uYSyl5mKT7bJDp4OwIx9Xt5C/bRXROWuVgMwYMOHxZF
RBtg6QSX9bmBavdb6qEfi218knbacT7ncCNbOW8uLXfyxVm6Gh6N+KFcEIVmN2mEeEmOTkUc7HwU
nD5f7xcOUFUil5mpA2SLy7fp6lQG8I5vgjrDLrifaNqzAUpMl3qn1u8/H+zS3KkSCTAWjTiQq8vN
FWRlNeZz/QPn4TtBnZxg8MAONw8Qz+22uRkBR8Rg3DvqS94YrrzrhQSOWi5kCaZUohmyCOHhZHqF
GAI9JIxskGoEYRhtkEN0Utlw9SZwLP8/IBCfDbmI3kaRm6PidxUmRASrBNJDyEsL4XbQRVuc7Wpw
Rn6b5P+V+eT/aBqJJsSvvBir0A+a/7otXrPHpnp9bU4/iqUJ5f+H9pLy7A33P/tLPr6Ov4LXJHmt
8ZTMmhCg++9//O3tL/23xaT+d+oXc5MUMQ9qDzpnbf9aN//4m8rv0AqbKTQcL/TKCGGUFJvgH38T
lL9DhmLzWbgv8R9cG/7pMSlI4t9l2lCU2IAIUNfjHvlf//dMd6Ne/Pr/ZG16l4dZU//jb28lpH8F
ytl1hjRGYzsiTsOdakktboCIq0o648nEL/jA3mZeOm3TIXiSIBTpYmecuEg+ixPuIQOiv27QWt9F
rN1tVPWvjQECaA9kshX6KzNR7vEtV2+yei431I5UPBijYdq5QO0jUdLvoTkevDLfQjV5nFThuzS0
XyBZ7QsjvQ1kfiYKoy/VWKyEtEUI0GYpLrjjFtBKGsh8jsXJM0aVn7RCBjeGFLERo7t2aPaj7O9K
XN99PznAOoLKo36TdBXs7BpjUDnPp+bxVW7EMLcNaGc6V//zkzaaKr1I+9B3tKap7MHLHxHpPuSo
XseWf/AT+dj00bbTtGs1tJxciY4KQDGkOHdFrn0rE/nKAs8/UqIK0vrJ94srOTkEWbtL0vhHhP1n
paNkXbT1yTPGP3UNUW/0ncEqvxJ/t6U33PgluHLUvTZ6MH4vca2tgj/v1v3dXyvmbCHNL/F+IUFZ
Mw2oWRYoeBbsssIGwF4duwE+iwwYF4HhH0jQQeDQC88t4dx9DQKkp2sPAYFhQk422E1Dvmk74Iei
O6FHnJS7FgwhKfdeHkZQ7QJ8smTG8E2YGAZq5FBZscusACaJ8KeR34TK+LXHHbEsjK1n3hfl1yT8
LUPQ+/zNzi8989czZzawJZszNoSLyPnXi3FzCAGpoWjUcyKO1rNuhTt86dEubxw5ASKMJauyanN1
fnL8NSz3foTdZje0D9x4vUgiOpINaWB07LQXGRHDIZq2pfncWrQMLHXlYvPW/lp8QHS1/zmgMqc7
7/LBPPN9Ua8YsGq5xunNr0xud4r5symD1zHFHTqGOzd0oS352l5tT11aGk6Z+fcSPl+bxkOqNJVc
TYMMq0H4Ei1XJipAvdknRv47DqDJUUMHSNhsS8hLRhzZ4JBsv6S3irRsCp5UnHXsIKLcTePXKC+O
ptVvi7K/KwWKOynSnIO4heYRgrlXd1qn/Uii9ie6OrcFMuMi6Fe1rF1Auq4nDCtB5OMehtXzbnYW
CaVhDbVmmswO+p5y901uE/gKQBzatQTsPHP98N2VRVaZ+Z4X470bO2L6E+tE15rQwtaDla99nub9
NYrO0sYQhrL/B1sYIzHzJlKT2PEkwJsZghrWWuJ1ISBwtmEAoOGRrBnLk2X085wuYYoyAECrojta
hUtJ+gHGlosbdm7+O+4rF18LdxKV1HXes4t0q/KAPVoxY86eCyisTy5US+RQAcnjA6Y3mxBodWGv
fbPzjPav2ST2zdpuBD7kl863zqSYaj1CnHfCbkKCXPnmm4bbiNW2Sa1dFa8JMMxL4HyncpjNIEY6
bDLRaTFcXFgWVRcRjzG8SLTtrIggIwdi7fKtcChXaoCLe/n8cuejLfLJqeoKv8sZTRq+mNiaV0ax
6bt7Xb8JK++kG8+CBQ1S/V1BF+rkdhtpxilVtSvDGvfljLQOdcmZKuEqC7L956H54145f7RlycAM
hFFpeTShOJHaOK1UoPz/8PkgH3f++0FAY55/XB+z2rIf5tmuObx1iJWoy2gyLFZt5aRZFO2XU42Y
12Ko2K9JJRgKNRuQ9TV9GSzmELqfNkP/2xi+jz7i36VrYtWt9dVjEybbz1929REW4WdW8msmeX7b
JMYFQ3xWqbc3oDJC4SDEV4qVvxTBvagfx6a3q2Jlri+kaky2hI6DOd8MP9zbKTBqgTIxfHII99pV
tJ0F98atsule127Vi2ryf8/2u7EWr+qbeVIbBuRs8yT9QinxAcmIEqXtwFVOioExFdQhV75uYtt4
VffiqtDOx6hx/q6LtBCdpV6PtZkcjtQdXxujQDhkwCqfjQ61qWTNY3XRwfjvF0b1bi4zUYlZpmid
16ilMTFgvVGPWm4XdzgUutkejeQt/KiDvv83oIcfQjI7hvLlm9gWihXL5BtTCiOT1RBjnz7eZekA
WU69S7Lia+Pj6IGe0/OYCzhiWI+tib1EN3KMc58fnFjoTwnCYSsL/EPMIJnjbiWS1GHuDoT1fI/1
gSQPnjFBTs0TSNDYtZsQLRT6mBOUJAGev45urygVuyDENSNLd3Uu7tMC/iNQ+CDtVqL5osDPV0Hm
geo2OogcyAhdLZZBnfZ6mNf0QQ08wlUMDmxFk1yd6kRgFE7nKfsaL2xPKewmTd0wzLaV+CDIBNtE
23eC4IwmTlSpSH4f2UqHFXVSYakgHbyhv03aECYsBC/R2n0+kR9WL4899/n4tDK1jTec/bt0cTRj
CRmKAKxxptpq9w0mpAeVyX9Wsv91ULBkYJeWQuib0aNvLkTvhioFTS9rA8XmbmhvJvi0zSg4NATu
NOsb7jV3gwHBK8p3Wq3eiWm1+fxFtY8rRuYjMbCOgaKM5+T5ignLIJGlsp/dNLWrJky3hsL9JElp
HVuN0wjqTV5oiG6IeFDmiIg1+ZY82pEwK+ljdcMdHkUy4Rkej5spP5LkWz0o9sgFGd8JrFQMWLo0
PZvMsKWKxrp/Z04aRusCjiCtq6rIqiVfI/G7ZzxLRoq5+Rc5+hXSTc19qvIQnJpq10H1Q+hn2ykb
o3kWZpm2eBf5xr4cblE4hE56oiJq1+PgJiN/VjSVFUWQBZhwXsaySuJFmU0hAaNXeT5Lle+JYS62
kCq90VWRgDW1r3KL7/yIR9qAkP9w18q5G0bVlTHg4qTr+Ddo1222Kv37IfFcPMkirseopbVpy5P0
Dhu7Aw7fwpyY5b2GjaHbze5/f5IsRlxsYWvoZL+uGXFOyDJwqMhuINKqOvpLsU223iHbq7fC/fAS
XbVAM7J/w7z6Y5o2P8O8UHXuqDqGwufzP/lykiXYG6CkjzcKBtWuRHcqFhLX0jjRxDsvupW8ZxRQ
b6JUfbLEfpfU6UZBkCQVXwPD2zbyhLRAutMFc+W28eEKPbs1S8Q4dJhn0O7iiyill3ViByOt8YXD
NLU3kdHYKG8/a7qxEYv+VivQGmyGlZ37IXNjWAD2FNdEmDTaEo4GIc7vOGIRlssVJ6BHnjajgxyM
bfkrjJ0LIWJGdsjWrL1mfMA+1B2MhC5lpGB8xCvAVRETwDBsZZRFy+Ztj+FuDKqe1HBuBCy+8Zjn
fq5Wlg+IQqwdM/Z+eNO90X3NQxNJC5jKXt38iC0TykKBdM10qzTJ1yoV1xBjH890zk2eAhDLfGQt
7zuBZo5pIcxZ2mA9UXjc1Moxs7C40mFu40M0oqshqMW2ig1XzXO7mx7K4nWsn9swDOysxRYyxDNL
lkA+6aAJJsWWlfQpaZOdOkwsQP/58xh+YebOn3hxiYlHoHQDEertYthdwxM0sKrEFeQQ7HsBXexV
ysWH+g2I8fdztLibdFo1hWUj/TUia65/kezitsPrVf4l7ECrb5udjgB4uF0FHX8MgGdD64sbS6q1
gBRGhoYTuacOS1tvl++qfeeUh2Sje66ysiCkiy+rk1livD0jCRcBsDSMIA/R6XMalKmSmTJYpA4i
O3YZPPnKIZJ/hnG2NToEVOr2zkqGmybsfnghgBLN+ppZ1Y1qglWr1ZVsbwFKmncMU4EdK1EHFM2H
jTkWRdCEhheQR6EwCaG5HpXrQY9RAEJGTURNMyr34I3uYqHbeoGM7hYyCD2OImG91UfzXlNudcOz
ZeslVwNHwf1ArZ8mYQdZ3dGNXR8hBG4AcPW9L5GRo6AgbT0N4FsgHpLAc3VlvK0U30mjhwF1HD3L
3bp6CPs/n6/vj/GHZh1G4MAj0GUEg3se/I1JFIoinUJywfYgaImrYwsVeuFKHL+0jebDRVGNN+2v
ZTKvxCq17FKBYh7a5k5yi9tpP9+TCt32gdD/Gzi2t1hyVuygG0lOAepHJ0P+gDlB6EJXvIkhx0S2
B7naJ4O4S6vRHqThmi7mVVH3gMPHjecHrt61tlKK9mAI20HxSJFzH5ENeIQoD4cDuUCWurQxjsgS
2IHwDWWzTZ7fdNrtYLwMUFEr/d5Qo1NUtztNCr80hXkqouSYNFDLe+OQadrGE0c75LPnICQ79Yob
wyFPpx2GrakNLc6uGonYH151iMomXewmMoKVArpPYf1NFetffW4iOPunbr/pjY6ZX+lO8uh2SHDp
fv07Nz07E0Zc2MJtPVk4NStXUVBldhmK95UqvYKKuMupoVZI33Bx2Bk4s6WBeJ8LHcfOL1210LZW
3YrzXbYQLZtjq4qkwSQ9pXL+0KCjpUaqa6Cu5UGJH+vbIpXvJlP4mlLgDVpzE/gv6Cs+GLqylYXp
0HEp9iRwdsWdXqPsT1841HtH584aJzkEA5Cg3a+EPzVozEpRXyfVBDymuE2131anbSZ0wEXYtTFO
auUgb3Jc66D0uZn0c4BPAgHZ074OXb8BF/ujt+TbcRJ+qn58U5gkwIk+OqnVt46RtZsSJatGF+70
nHpeCNfcM5/E6YTGw96K5aPs5z2Zb3Pq6tFtgRgaaY3uRnk1226kBWIIcf7Dawe3U/1ToNOMqARt
5w/qboJoKkrJSvj5mPeQdlATlDmy8WjR53P03cVFNuISMX2iT3Lw92BpEX0N9tVq/nlpW56Ns8gL
DFpJSB1ZARf7fjOnu7GKrQhX6KcZJND/HL59Hm4uxXvyKUlCtVQC728skn0wERhuCcY84FyBrJ0i
Q3hnEyOL5TDVsl0B9EePb6ZR/xsWFxeOG4bHpEDkrkG5aJFPFrLa9q2gMRYKbIOsXueeXjgjp6yC
mj9F2NBG4HHlhiNfOFbPRl0ccobWFWVr8dLDVwlVuJvxpd11VwKHa/OFdHbDxgX5mDkKLmQ2Hq1Q
YbPdmruH/PHePaey/3r3xZoKOc2maOIp5J23g78sH9t9yWcP9zPdorkKj92XEuMzd7xOO2rtzcyG
3CFk9JOczBVW6oUXMsGzp1msvHyo0tz3eBodG9C4EpBxWDvDP5atrPM3ntP8d7tILCQD8SDGmCVJ
ZVZ3iI8UZtF7Kg52cayek91aleitCrQ4dUwNqUSyBi4uYO/Oxyz1ahx6gZ2b6prT09tK2nqnJ7KT
o5CudY+JH7ljdlU1oPlTd8QmLEp/Bri8Cbl5sHwsjKxNY8qObHwpM2tXjz+R8gu61BHVHOEw8PZ4
Nyaasc9LzWllET+eyoIi7rmB0X2J8ahAi/2rogS7eHhEEMZWg/phVH6pI4YnvWgnYr+NyPGtF41C
UTF9V+kPStFvjaZDEak7RXqS00MvXveViVJPKz0GeevEum7LhXXEXHIvB0Dxw/zUJYPd9n/QOn8y
J+NhJVBcSEzez6O1SEzUNuokK0STpnGVXw3we2xVjc0v3Z7jIIWj9Gex7p44R59PPp61iE6mH9dd
pb4tGOSNfhdAs0L8trv79TRfnkPNciwutKIpw9EBv7+4WPSWN/Z4nJBgbpWt8KXdTK74DMWvsNF5
285FBw2yh1MhOf+K+KajnqyntXB86ZjRRfQiWLBYxmiLDVI3fVdiqUWKlO7zKvg6a94XCTVEST8G
5lNpSq7RK/uVT3spCIOCnSu786X0LfV+ty0FNUO7qGCWB1hJte67CvqNpDN2Zcp7lNB+a/iepb0d
qAiT1S0io95W8pD0CmkACi27IL3vjdyN4/TLyqNdikrvHk1drLomRYcW2d6/jqepczh6T9Zczs+J
GBiiZ3aAeJSzMuo8zR+Wwr8mZIlriydzEOuEtR5c67vpur4f9tqNGbmIqgCY15zpNRpstunqVfPi
GqTzCPnOMoELzUfGuy9RBpI55DIp8izcIaJL+l09qLQD2yfkLWvHWgM+XjoIqVfP4CECpP62J96N
xzL0ZDym5oAsOrRYqTzbc59m5rT6v4pdvtaCvBRFyCnQR9dkyPfq4uStDb3vhoYBxZERxRfuH67h
OTSp/kyOZ8e/siPiemsLfG3UxUmbNoNYRENOf+agADnwUG5FKyTDkdj2n6aN8QOFrZBVvx1WrtPy
xfVrocMCbhBI9JJiAB8UO+WEHoV+n92Vm86dKUzKFRqJ8obDbzOvJ0D+zuRM+NFv6ic4ILEd7Dgn
Vtb0paUFeUjCt8icYaGLmZe0IYfXw9LCdIiqdrdPgHAk2e2kHdPU244UfpIBKg+VGz0cdqaQHj5/
gkux7f0DLD6CECpih2dsiMzOT2oPbqzVG8Bsu0TO0bQisCMh1uaW+/molz79+1Hn33+3woPOs5pq
kjn+1aMX3NQG4lIri1q79JHR/tBmTBg39qUGSGPEgu/7Q+DktGq4z5i+4AgespAnq3stvHwXVfK+
kRu3mpfeaOxjpXhK2z/NoLmTOjpx4G3Qp3cNOUNj+FctH6DqHIS2tuXyqVNQWtOuEddEslq4m2W8
6umL2ZhkBr8mSbEFXXiaPEriYHaC/N6Kv2o10oZyyTXoxvdDh2YHQm7dYSpkewyDTRZpm1bPbMno
sffOKszcuw3SNmREzRG9r/9o5dFHoN+jgJ9dRtNSNbI00tHAmINabben3Ols6X52YuCo+fb59774
LShlUr/FePJDM4sGVy3JLRtumv7I5Smk+/75ABevaBQv4A/gDqrAtD1fUWUX5BGgDtqO37mdWHQF
Arel67uhcQNJ0w42a8fChfOZppXEXYG2mUQZ7HxEAKfFEBasL927SzyEvnsNo9srqUgPdFYHv1jZ
Mx979yBJuZDBLDS5n/DhzgcUhsaSZb0jFVJfx8xH1vBu8sZZ89opNWiPfX5bWNl9NYrbDpPhzyf4
whc8G3wxv3o36GGhsFz0+DHoOeVplX0+wkdoxPx+GvRhvA6NmQR+/n6iineYOWO2Z0BTbRtX5bPg
4HpSHavXNe+HCwEIfK9OPwfeE8z9OSy+C0BNlnphr6EUZea1rfffIpQTc61yVl7p4jAzNnbm7GP0
uciUazMRKj/NmLWOxA1lFYq3c8ZGSSasjwoKy3qKB6FmbIauORpTiQxCvOnRQw0gZo5S+fT5A318
HgOQrMi5B9qSTusik6mLUPQ8jUKGWL34zW2LPHi7do2fk7/zNO18jHnfvJvaoQBrqVsIgos75IBv
YIqFG4hGbnJz110ZTgeJcNh0O3EvPKW32srR/nFTzoNjeIGLAcnTspecD3IutyWVC0kf7K6Id0qE
rK7lb0xtcK24R8c0e/58TheqDHMNfB4TBDqZmgWefLFuMz/w1HFMyZboTg5P5Y3uZI/mt8gVnJS2
29a7qoFcCLa0siUvfUx6YrwpCQT+ictx69TKu5h3HUHymv6fDo6H5yebz1/v48Z/866f80KgLTAf
zj9nPDZdiw1C6BSUf3zpFVTu2sb/mNifD7FYMYXV9nJgsipnbqsknGZz4gDQKte7wcEcpLjyHXFf
h9u1Ys+FU4ORKbibqDDjCPqGLH+3VgMIcU0lzyMfzV281740iOs+zqxfwBCvOAOsFT4W7jZviwVw
jAgk5a10uWwjF17rFZLPrW6W5RsOaJdejVt9G9x7K9/twqTih8VJCG6S/qyxiHABqG0lLri0yujF
5+lNjRUyZgKIbK9s+HkBLPY7AwEINdlxJs7S5wtEn8AyTz0DhUnjWjT7DA81F64PkaQjilKvxdT5
wT8bb7Fa9JyjuK5Y9kITbbNi2AuGNBPct36YOVk9PSNsjIF87aTjHU4vCC5hBUbTNIpVJFVxno5a
7EK0h1jpvsim8h9N+79mYzHtet3FeSHzdD2C5pnwVAK3kvGsMO4/35akNh/nQbYMFFB1ltJMvTif
96H1w2DM5405yntBatwWO5q8j3+kgENSpDIGryThPUlJ9htfnUMDszxpHsup2caqYKviH7KXA7Zf
tmJMrmVmdhUnmxbN8dRiF3SmPZs2dEl75yM0XPu5M9TX3mjuyji9jnrFMYxdoZ2swnMkq7wyM9kZ
I4AYQXqbmNEtp+J1J+VO3XbHQkt3oaQdM+2WxbJLU9pIYZp+DwZ9E6EGHhozgvi5mZUrSt2pUbvW
tW5beMJt3dGKifPEiazyWhODZ6vI7hFwLymrGWXwU5az2JYzrD8U697sfoV4fqrp08ixM1nGLg6m
Wc+bNDzD5CLZ5YBmJyJYgWJ/afR2IVAupCUUhTpd9XQPETaOGxu6G3YjB/LWnYAxIIrTvu1rNV4J
mnWQ9ewhCoudoIxg1Au7y3vEaYaNN00b6jNbQZK/i1aC/DMCw/2uCe4mvziilP4y+bprqk9dQ78p
QfMdFf0pQzEoxfQIJkaF8EgBSiMDX2T54kERjprpv2SkKBJ/Q/NuckE7ZNJdAjZUi43dKN0ZfedW
auN6unQtNi1OMRgq08mrw3yTZcgWmAb5hrr3I2GjS/6+DUvbB1iPN/DBElH9lj2nsx67xrv3zR+t
admBvEMw/2fYVdgBPGjyXdP/wqn5pVKu+wxMWPINX/eNZXm4wIDPSlLSeYAZgr7P6HkViFPzv3Tw
Yjyi7kzSaDeWeBPrxS4qHiUoTqNfOVryLKOFpum2GahO0iI1x41qsG5H0UQiu7SF2rAjbkJifAMR
x/whI4ag5JHThZodeI9hqp0aP9w1PaFa768L5YfXKXZQFI4qXVmN6QR98zaRjXJn6vddRjxID23x
QwBhLFZ0LBNvG+fXHvD/zPsJVp+mIuYgiX4QJxk9jK9+hQ/k9Gzlz0qBtDHMIgTO7EB51dgaZlzc
qSkV/wjKdBLJX3N5qzfSUQbjY4SsqyJEfQZx90a4bn0KGgSeXPje6z/CRN5mfn/lC94uwf1IGhF/
ngBTtVfCUB9K9i9W6ngPbGQk3cWSZYGlQ63/DnI2E2KMbfVFVLNj3qOaE/v3FkjEtry3cH/puoSW
0PfUM7eyh3GIhTB3b9m9FjrIv/1JzfzWj+IHLgcPWjOdksD/MsTZd0XxHjyvlZxa6pzA0GH3o71D
Ld0q222hNLvcREu+/tHQ9zZG7TZvBCcrX+rkyZQqFtozzuubfmYA9HNlnfsQBjAaXPFUe56/99tj
DdAg6FPmuoF4iOxqJuB9LzuJYrXzJryKMv+EdtyNPOqbzgh2Bf3jmCVUDOlVZ/gHszkZRPpB/IOS
0iHR+4cC5Z+IDozcdIfKAnBChpUYpdNnPj3TU9ul2zFr7GqqbmQpBDAx4CeEn4IfbwQJrAICVt3U
bQNJ3DYlehsKyLVI35jqz77CkBBfjqivDp2s2kX/Ldlp+Qkk4EDruzWOml9+jzCqMWgu98VL0OCR
Sn0A31s7i5/T0TooFnI3cnbMfOHKbPp96vmbFO48lpy4wDz5aG5n35K0uJ6kyPHF5NnXvFNmZvda
96A0tx5U+zqj0gAWKS8re1KxylHoaiAAYvTqplJg6xPQ3VDBK9f4kwFTDHLRrS1agxbeNIVop/Hj
SHQDDnxdqDDQS8UZPNOuKCslbbnDVuqUqfieGfIx0L/NhhBpbB19fmAgHusCNbgufJ0kmSkLD6X/
5FPdVYxbYjcMMVbVdBsPqqPk4bcuNu9ML7gOx8Cd8HAZJwmR+F9Sw2aMm6taDOzJQt7IRGHeKx+k
jGqxkVxTa3VFft/juqxo6aZUcCwW9LvO8KgIoUuT/VbM5mff63DefvQN3YzyXqqwCiDfbYAEjHwz
uWb/jhq+Sr07CfW+UZRtiIxdJx0mLd12jbQzG3F24mCvzpgE79hhRIQwjrGNvD/4bLpTQH+1R3ZF
kDdm50Fkrnej2G64kbUKbybUJ17YrYfxYGl0mrVkY9Wz4rq0SYWfuZyg2y/9SLtc5oanuv2kYRL1
ko4VKwCS1jhsUgzUkuHJ8CxcwkeslOKboYKxM7KwdZoJQfDUC/PCmPZ9IZ6UykPJOHfNosc1YnIN
LHMwK/Dh4tWxRztrWklaLpQWyFhkOEQ6zMKZmH6eS0yihp+1QkG/8n8o4qOevcjQEmZdedG6RqjE
FRC/17EBrqKVC9tHlgD1OZH6E/RxUMjkq+dD6zoCH2k740/KbRpEj0ZWQFSNCWVdmaCyqD0qhXoA
vkFKpSLoROiWh+ygduKzUIo4ToTPiXWj6rGDHpMtFv4mkr5+nmtdqEzMz2i8IQMBy7y1699dE0Lw
jQpAEaoF0d7bFZSWYECBhNlRmsWqah1wcOEOfTbgIosMJMAGoUcWaZ6wJtkJD+22e1H3wrqO1cVs
WpUUlF5p9KOKdj79U54JaDGSvfsV9MP0QamfgGQJ8tEINJiImNbU2peifmql3k7zX/IIT7S1rvTh
ppLDrQ+aPot9QLHJmrDAG3/tQ57/7sm08yfLxzqO1PkCU2dfgO47YnHdgOLXCpzBtQeVA3uQpf9H
2nktV64dafpVOnSPHngz0eoLmL03vS+y6gbBUyThvcfTzwcetQ4J7iCkHl0oVGIVEwtYJlfmb+zF
HAHUtFt2mV0aF6OFsQj0oVHfRdrvUH7qMbkASWmHLaZHPm5C/vVU3MZ1icXSpVGECHXdNvz/ErAK
EHZOjz1JK8zQf6Y9ApKkr6arhEBbBRBRA0T/+tbwdWeMRtdvn5uY5RjCRQOoU2i/IhT+wpcyONMD
gyfa69Q5LfmmMiSbV2zL5EepcB13V1P2S4bOtjFNj84aWPBguWgdfekbZVbSFk1JGyeM+/Nu7Pdh
Zf2Ys+S8nf6w4urW9If7MekcWuE/N0IfqRIoiyTx/4RebSBIzQchSPTQyae7rCg8ZCccoRufWuMm
Ut8EFeG7cXL6uCbByF0TwTsUFHjRm+/g6IPQqhUXMJvI1ejzrImNWYnNgUpzW4hnUixcm0N5olvX
oXLQImsHn8OecFnpNTxFTCxRNND0aQthJx42yhpHWtfsGh8eZbWzVeZcSFrK55Cg8eXUgJqk8MSh
uI0M5L5ozsMcP3Rqs1fVBPRdddNiCgjD/90PTQ2tvYbcyaR5QyfbftieW5hbGFN7rs6333+9ozd4
Eyy3jAIKRfTVg6JeHoyYX/HO8F20nlS/tsUcNjHJBgg09/tg7wWjL+t6UUMAY4PI01qnb8aBQk17
XkvrtrWr1nT2J6+xFdMGXnPAEoxtT3LKW4xmaHtunHRHWn+Ii1LqwTMATMsXupQ5gZZA9TN0yvB2
QknRCpTrBnh3VcImQfN2nB6jcsaA56QIHyoAfabJ+cwh3MOQT1BQyUXRq1XRncJLaUjuM5zouFJf
Rs1FuKlZvmxx61clYQMA6wMHd9C/nydzMkeh1YpLU0MQwX0JtqCJbqJYWxvH8nu+xEE+ZWmuy6Ap
VseNmU+hPpcTJZzwcZzyHWqvhyafTgtj+DkMNa5o7UkSYKhUtVeKiKcdWnrgA6WNqXFs7S4dKVSF
QDzQlPo8XCUqMy3L+TZpd1JIyMbImwX5oyNdMHWKDr3qi7xY17CH11jZOeMubE5A1u2bwUF5W3qb
3NqpuSPstiBcx4qMCoXTf8ZcDauTw0jLYxpFS8lPclMXZTmQ3B6oFbt/+Bc8OI6V/qBok5fBBdHx
Z/z8HkuepYurJWCveikIW6uk6yg4lbjZdjsyQz8VUFeHNM5aGvBOCqiLlJm2C18wUbkrW9zjcHUf
PRlPcnQlnE0syJG4ID7NhSCH7gi16c9DbKU5TqWBtvWAmatjHcz9UjSuqFFlNjc3xM0c/TFwrZeN
zetIf0EBhKSxrUMSMdYNncCIsskXuuVbGgifckOjLOAlXnSDXZp0yeX7BFT0JW6UkmduMBn1I/s0
C0s2FiYMj7CuHdeCWUtcAAInTVHGj8/krLuPEcJFiKQwhLMsA4cslhU45/BGMKgDtfmlVeiPlv/a
TNJpgJUutRI7Th96RT8R9NmeCtXpGlAl02lklY4QcqFasM8KShh5OiI5kb4qFfKgSmAL2KYForHT
Zes0DoOzTB0vmnR0xESxk8AEw4FWYF6lb0Yk3IZSBp8btJY4eFVmYTB4TQ26bH+aefiQFtOj0Oud
3WM+BRebv9YZdo8boAVLIOaalhUXg5TbTYms6viQAQeVG/8qx3ys5TI3pj++/6zHaqnL7YMNkP9e
hLM+TyczmXN/0mV4BKMI+NTYTcmpIVTgX0XbSFNX03GS8/jmCG9MN1ppug3AH7AalJMUTDxhlIfo
Tlm5bZRIz3Ixx47W6xRpl5jPqtTtzIKrvSXuU9H87QM7LyoJ017T/X4cx1pRtDLQLRDfsTxr5QJj
mLtMrOrAAVhzpllRiuTPdK7H130wnwiZZCt1usOFzxEb7VIXh8cpVlyfO3ksUxsdhLshyr2NZ/qK
FmSbxdNDpndk8Vyr7EJPzLmRS7bcRj0dC0R6Sg3T3MShDOuGicQ1f/jF2WSnanpS4le7Ef7rjo+0
o0RYquTkhF86glGF43aLGaXepveFNcPjzR4Ug2w4Nc+gsF3N8n3dDeBArUshNs8qBe4F69zZeI51
uZ6PArJqYUXTnQSRsppiaVpb81xSau7DB+DFuNCq5Dw3pjW7o+gV+COQjQT6rRC80U3ZyEXX2xbB
wUWQSrx3ujj7Ps/vJMjl2kQrDTu4F1UenSoz7Gy40+Znf1LRd7T+zYxyHW95GR8uzKNcpgpaC9TV
LaTbgUtX2XOKEJxG0ZVFvzG65QD9mL6so61ebSEJEG97ohkxVsfQe+ONAF/2h3WE5Qk+jMcvc7Nt
JSIEicLGpsW3w2Q9iRCXqNNch7p1p2W9ZyrlU2mJu2C8jovGq2lvY3M+a92vSVIv/fBR6sRF+Xwn
t9E+D9BC6J+18fcg3kw0MXw9c5uqcy0l3U314tHV2blxX2b1xmjW6cF6MKszW691nfIKg1Gk89i8
nYabuXilZvb9hD8aZWGHIcuFCuYaamBBhukxqicK3QIuq7ZuPsA1cUt5w3fk6Nz+EGj5+YdvE0A7
Gi36jRQiUpDi91UZnGS9ZJvRQOENELa/cVosucWX6fYh4Cr3MFt1mBi0b3f0VzAidBSt9PoQi1/q
krHcwcmYd1Ixb3y2Y+MkiYSXCmoFVYDVZxNwFBzTVgeSX18ZgnguwtOqpB8WUk15btEsMw/ff8Ev
VcFlorBnLILQXNO0L7uG4BdZUaqg4xANq/RiXxUvqpSCVQwPhfUjwpy8Ld5ia3KCrv69EfzYW/4Y
XP78WZtiyIdAgGOm7mPVkU+xNW6eaRW58VXmlN6+oqB+ojjdkuiV+61c60vS/j52tJUWXADQ2LWW
h1KHk1xrMsbLZXxLZlPZU1U/qe2PMoq9FvvNUNFOa7FW7CyecUcNf0Y4r2JJvMFJPvYaTN6/tlRl
yf5Wk02fCx/riNinsYN6BR7XQa1CMJsOQ9I7RRTf1IPkWUmy+/71H1m9RKUevLyCRR/t89tP+zZO
/AaNeGOSvbgfXV281nuKcHKycUCby4f8tJwoHL3TDy0yWybaKj/I+7JtNFB2dq9nF30W4wjZPkmx
8hrEPZyLjipAHZgviNfZdIyu5s6/K8YOkxBo9tjGF1hozOWFnD7PKpWlIL5UpEbZL25i9Iw1YDdF
9mtEyqGQR1pwVPnYk/pS+9VitZ5NeBIY8qWkLH0yKUPrbsYeOrWH6aFI+tNsjh+iKT6fwW9h+QzK
z0jxxvaRQk/nzKF/gs4atuYh+tTyfDGoUYKAcn6wcP9EuxxHB4G8dvAayzi0HRWvuv7ly53XlZTH
YnaP2fdyS3YDyXKN8geCbhdZXb/ooXWbyD+0KLLLgFKzNR+muqCbgqxh3VenrUGTxYSGnlhngHMO
GYRbSxj3EUJG/hTuLEDq38+HL/ITVE3wsYaLrr7/Zw0DqnWIuxCAuUGAbWrphM/Bg6lTLC3E8mrw
X/V8ZGreq5UMZABECzbwcdek9gRf8vtHWV/91k+y2u/13PJbgILwb8vXNEG70FJoxG3s8V/3vtV4
V+sOEAeaiPT/7RihJOGPwLMc/QrD+4vwdEve4ngsReEQRAKFu90qOwtmjGylnM7oUiAYLqH87lFx
Q5SpftjCPX7d15ZxfYi12lbVLqklE6AFUhrzTnYUN/EyWHaRY+zTQ/sQboCDjn6sD+FW+4iZAi6P
M8KpaX7A1LUwX8RiS1Tr/ej7vIVI1J45rED/mvCY1x9LNMspoVBgx7jxat0QuKpf/JFNQXyYdM1D
yMcW48bTaur7y5LVtetRoJ76xoQ/QyBoUUeQaDopP9Kw0Gxi7WdFP3QZ5I62uQgogYW56XTWlurh
+ka/zGUoRYt28uK1txacwF6kiaE88uAdrQzz95hSAw3kfTS0F+rWUSIfi0bVAELp4npL6fXzpk4Z
ZTDbno8xR23tqSNuURZdnemhz5TdiA04ArI0KJF5BALv5/kZnnG2Id8PTbof66VvcC8Bfy8T6GUI
olZC6GXSj3gcqE/+iqzMllrlkOvd6Sz1/y4nZnlTYKAAIaIs9bVGbcYRcAJA63bjJbNTviwyYrqb
nHQ7mJic0vstXfovJyAB4Q2AVud8goO5OpbIIoVpamYDn8hnS0FQh9idCqiUdOf7DU3dCrXa0axw
GCULKV846Ma5kYq7mpKMGr2k8S8R3hfqvarCpSHOLgYBdlXMhwoA3ujCDiUFW42vjVC4rrLFWUmk
l/zLV5UTrNCdAOSAaGS4qeOM1x4EXzuTiuvYbM5SyfACRGGDND+bK9VZ/neV34bFH9UouLGq2h1w
wYLqCwSEsot/QxF5nGfrWWxqoDk/N17AlwxABdYOWhdrZJbwuszdTYOuth32z0V/DrSDW9Cw8YqP
bUMfP+Zqg+iN1hgNnTc8hs/ZeGMCvymevh/EFxrtMkM/xDCX7tyHe0jeWHqVacSITzrQpAhTnS19
YtXOn0cPACs87a0y6PFhLY2MRZPoi/DynI1pjpipYZfSu2+vlCKK8bIxri+36/dx/RVkmb0fxqUA
Nms6hSCLR2dhOYt3mdifLP4JYLtmL7a84WB03kbYZdKv93QII/8c22r9TUI2KmnC+ht/t7+plwSP
6A940Sn1NiBsqCz0nroLrgG1PGybpn1BJbx/TFWDEwelggvA6kimmKUoU/Y+aHPfeBTSsme6VA6r
InmYL6mgnET3WGfsFAcsyoVx8v3oj71zbiDomVOMxHFn+fAf3nnQiMNYBXD7h+rcmuAuTer/YkV8
jLD6qrnRNqmo8nq1wUKdT94DBtznVvbvXs6ZPAY7N/W3RSZqzTLypT4wFXlZFKp8SGrlHrc1dwh9
1AFFR56H+8S4//7Vvd8XPk8c8hvqDaQBi6L0uvAQd4Xsp+GE8nHAfbwHWmJHppi6SmtRoqmfcyH7
0cTKQ2TQe1Q16sn1mNNZtcTzRH6R8/HQZDPgPjQBe0o0o98CfE0PwAEHx+irK9P4EYVge827TAFf
JQXZXtKti8SIn/T6KRri60moziS/cZfGbZkJD6Yc7ntB9Uzf2GgJfNFMQLiaoiY3NTgm72fV54mi
VpaV6gkaT9qdvjdkWznEO4B7tdOgm4BZU4FMwaJRIZyotyAPcGk7A6Dtfv/KvzRV35/CIK+Au8MD
rfMvec7LOcAphNuKakfqTTGSvYaQ+dV6F8apFwKyjOdrGWRtM4EaTW5TuolBVLpDku/VGk3s3HBk
8VXv6yte3Agbx8IfUR4NdynHfv+4R3ZqXtpfj7tW85mRp68XJDs72jIJnfqn+LB41Xa7/Lk7L2+7
O2yOtpb0u773al6Sd9GPQ6MNf6P1vFTUZG6alpekAuzzw3gvDc1jqxZugGutrrGlBfuxuy61fq8K
V3KOuQTEvw7rw/RBROodkBgOHkCTEUocf8g5rYj+aZh+y4iRmErqzOljRlqXW4ndL9ox0+v3r+1I
ls2uh/qaQn7MNXDdXIh1cwKayQCMbrxQhNrmyieWrxALANpeTAjhxOJtNN7VxoueTTvTRGMbs2Mh
Sr0E5BZ6MDsjkOyogBEZ03KdRnQtLzOQnkPFPAXY+/0DH/3OHx94lVeBVUfqO1JUcsaRxmvkBQ8+
u/W7CQ84SWc6ax7ljRV5JOjnZGbZ2j9s3SRJdWyahYo6orRbgrYH83rxI1Z38anvFId/11MGxoXy
OeTqtKiVdvAbZCjtRBedVgMEtZVofKGtrEOsjgurmMNZDUnRQrx4FsEH/wA8fvHi2aDtfj35Po9l
dexHQhQoQkQgmab1NKVurXdb29U7kGC9FLmUvlczdG5gq9O9mubelGIRBA7tYml8Kqo3ScYnR3jI
Dfq55q+qoR6PcOjcoSegRf6vblJ+Ktx3zGAEG2PZfvaaA1suTNMeAMolkepUiDdZTXjOL94jqeVY
s3aQlOtiAdaCAxvC6hQp7RO5FQ+JVOy6qboZel/cKf7kzViYgiIWD35YP7Rp62kld069Gk6A7R7a
Kjp0wI7LunuIg8I1DKzD43u1qc/zNOImpLY7f8g9PYCwxFGeWBjVjdL5MEYnQrO4CrwgceX1/mO9
iMTXA5xy5ibq10lyHSQFPJXmogn12h76nvtceOlnsSM1OqWc4RLZUbuwThrtTBRdvxK9LpmccQQF
TD1raPKdFvhgvge761998SAqpaM3MB+Sc31gDfhXhv8qpveBdd2Cowv0s7Yo3ar+LXUdiPp7bDRs
hc7rRJmMTh3mr9auEC+S4FerUeECki4Xr0X5x9ABygsLR5gf4/isLg8RxnC9dmeWF3n+Y8CCtdI1
V+lOZClw+4pFr2mOVo0g+GQn6MHrNk+hTN1Ou57Dva9m3IK9FqAYcvJKk+1q2i+AwndSpzsZRTer
FF2tADQY+jsVIKCIym9gQtykDZ7ld3L/1sbP1YDVZh87CgD8OQaqndgNFkiGeCZEvzBbUQTd8XUG
GPNSQCW8syK0S0GTban+1cOzyYwLaMS7YfY5Ex4XAdoMqSwVisoyFce4OK3b+kyFTOQPL8V8JYLh
0KXrav4d+MUFyDGu40DtjftUhTbO/+xVdt9fmSp5uUTFePLdQByXDMZtFihx8VOcbiVgiyZaP/oi
LwaONas80Y+dfCjtpH+Nkp9t96SEb6MqnCg9xxGzfE6utOGsUAzbQGevYw61aQxgAAYRWGdTOpgg
/Afun1nzSIPaFvqrnpcjDVuZ8Ttx7fPiVYGqGRppD44oX3qZvdlXoLVHNBqkobuQ8vhSiPpdjmoi
WYTWXGtzqt9HcheCq6uR6ClPJdO8rM0y8/SxvxOj9tqXzes+li5aq3oRQu2HMIZnrah7ltaZdqRE
o43WSILx5FA5eosvXV/qYBtEVFYCkupbVZyfpZMkjcj+FchXWfO8PJRtqrW8M3W0IoSgOIEasjM0
VDCFbD9TDE6DX0Z/OkoPZoJOSaR4cj2dgqoYoYn25TXUwzaPrsu8hMY5Yj4JfCJSTCfKzT2tY8+P
u5wLe/SKKGhuD4pA/inDXTGdHJk8jd+Zmw85mSzacmPzMCcPYfLHTOE7SgKQWxn9Mb56cNnpMCAy
gMvtU7eAR0KmnIGIHbcq1VeZ3xbeQ7+KaB/lp0qtIExQ7H3xZoieobbbs9GdjwJ9rmTaD13h9VpD
9VpDB4U0GTwf0BF71FDlkU9ryg/aiGkki9ForYNe1IfaEr3SmJwuxnQnfqmgCobFW4fIRGZeKGhc
U3j1BvOWTFpvIPBop4YSuE1wrpgj+tdXDarthtK5rVIeWt86ayUk0Eaw2L1yUffCk9QFp0hDjkie
hy3Tr2SdKwXJRiGwKuMTtcNiWspwJTqNpYNRzW5u/BRTzRvFeyMBITuyl9N1qOsr2TQu0oVZxVvu
ivgQT7BhwotELfCiRInRYo8rwcaZilOiFh3IpuNTOMxamGYDbygrg32TynedgraCghJ8Oe0Vndsj
DZu0il/yQd9XvXLWGqIbx6FrQkHA+9Sugb5zu3FFmFl6Y3mxmtxAaxo1/X5uZvbX2A2M5MlKSVyN
aDcj6p7orR1JTyKCeyrlOzGGKsErrQBzcFZgHqHYfY0dDJ/ZyH8oPtcD+TIs+FNGFjkn9zk6b4Vo
OriLeoYeubF5B02Vbau2zeUiE2CZhA7g1Mg3vvzYGMWtnDVuHsKS8ztPbmMnYi2APnEzY0LH5VJG
tatFhrrQLzBCcfVc9/TofNLeUlxX6LU00Vst3he4TLbtvDMR7VKryfWbvZSeDeNeyy5q+S3Qxb2c
ySd+fyKFt6XJ84a+PZbh3pputS7y1LxyukWXMaydtHmjuJy1pp3kUBnRRpU4p9T6abFBrssfUnqt
jo+z/5KL3tRegYNkDQpM/Z9+cLuIdGXGeSg2wJwuVaTOZx8+Ka1cDXWv+qqh8gkNLa5elOIx03/k
8y1jsaikTeDC21a10/hGGB7wM4R2WNpKXrNHlrbsw6C5lurHmg186JCbNzuvbGenp3UsR7Ijcif1
BcNNQ2QFRQy8+cdtSueqvOzVzuk1NIfBXqkL/S8FmQ5LMA2QS02a3Ziau7FKd6nPptvCHuFj6YOI
PFl2BuiGzeiuw4ulGX5GFeWo/GdOhm5Q8K3rV4XHCZMrVE8gHEY7TfZKrsmtkt0OIpTA2ynIgMDO
DtdLsol9bT36hgmgG3shnH/E7KbOWzdT9wGWWjHHrWjagvmzZOZGw9WgSsDse07LP2oq75Z5WdVX
uv9DxgN8fq3UczM8U7rMzUyaeAqgh+x2Mh5xJX1QJdR0SXbyMXO1CMaeejcpfAz9DxHD9volkArX
Mk5Nc9+VnWsaaGEFiVv2T3Uikw9Ahqt+S5hXBeIlvCu9f5p5zSJnb40vTW9EBylRXFkPztQO3fby
AQao07RQ6nQT3WqUQvKbTBDcUJf2fRT8rDUB53qIYgV2Saq+b8WfBqhKQwr3ivqWWz+1oPMKLJXg
4aESjzxT5h+mOTlE0XynTnQ0ezgUSHFp1I2DKj9kTbtrlZ51JTrK9KOIKRQima2ZFg3P9qUXRguC
gb/j3AERXul/TKNyK2bZs9x1pHYdckUt+OiBtludsBmPaXIdtT77E6Zy5ZzcBkJ8zt63BWVfyqOr
Ixd6N6etCD9IQez3851GynIlyiry5RidzWbf42ix6MttNaeO5f6cxRSAiQVyZJX7051Q5qrrSd0q
ncw2OJmNrTbC8qTrkXwMsboSjm1I/7gkhHrRoXuTeMVeuU0efqu25IguarM4LGxdQ9e0jOXu9DHm
qvgcV5I4KTUxw5P2pNmHi/ksstjb7++LbOgqkr4qQYeCXMlKRaTWnd5kL79K9uGbFju/F+Wwwu0v
cO6mmmmR/PxvBgl9QKd/T6/+S3Egm/CmN8WGQlQb7tpGPC398UYKKjeQ831rxJQCYKNH/q4orI0r
49Er98fYq48q6FI9VxKx0/mu7OHY1KHbFtOugAcNKM8xVNjLc3CuhwD785qdc/wh0HlXR1JmRfS+
Lzt87eZQA1sKYZRJAG6skSOGWg1DmNW8Ce5KanRShz2wu5YsOt2o4R69lS+AfbJg6lnoOH1el7Fe
z5MxESo/Z287+LQbNCyk6Wkevh/TkbYxg/oQafWKJTk1glkmUmM94fs9znCj2/PauDDCwQ7RJS6F
t6p91obSkfUzkv+N+PKRdfsx/moNiUEWpwX9P0o5yhNJG0Jx2UX8Ju5yL682Ff+OfsK/RrvWN9Q6
mdvg8gmx1LIt9SEeVKfv/wiDrS/4Ll+53o8+jGtdiTCjeTaqikjyTXyf3wu7+rw6oMDmRIfM47Lr
cDs33d/TDpJZtO/p0mdP8SWIrN0AVdRpjI11fGx//Pg8y3f4UL0Ky9xqF3dyW0+g5DT3taw5wMg3
onwhVC4b1ccwyucwcoVId2QybHXfPXd7oFwwImYn+ikf8m2ywPLbvrxkFZskHG6QiV63cmMzwisi
ItrijJ1TkgO+fbFEtPaKl/4yb7+frEeaR0sVnGYmSlaLr/nquARDQFcLnBajU8vLixmckRd4uqvt
lcyuXHHX0a0DGuuYu9Czfgobh5x67Bz9GH9VrGsMo4rUgI+YpRaucq8z3HxdeiCTgVt/FQLbm9PS
MZXa1WDsVdMPy3hOk99N+mYle2hIHrm32PluJ/Z2m1E4qHwn724nLo05GUpP0TmHKdRUrA5/5MrS
FRdlTx8lGZ3Jz20F0Yv2Rm8UeywMz4iFPX7hh456Wgr1bqYKpJKi+IaxsR9ujXu1HQYFyjuZRu0Q
z4E4+DmqWxXlo6vjw4dd7YJcCMQJTVZWh3KadM2h0f/Q2mkDMnN8r138fiiyowq5bof3EvQOMycK
N1+DUuNb6lYXgkcNeTxDK8LZlrI7gkBaZuxfIZc3+2HZ66boB5VFBXnp8TZIr/VnM1KAqRddbXlZ
HP9If4VaLY44SibUzRkdispOqZUkBhuQyeUzr5c7KnmA0aj5INm7jpAkMfON5ZdbVxEo+zZDBJeb
BR08p5T7/fer/Vhu/BG8sJoTw5xqelwtk+49N24PqA3ttnO744P6CyOxOgBlJYjFdpkUVfFDpJgz
Cxc19+uq7G2NYsf3Yzo6BT8M6n2H+zAfhKGK8wDHYS7bF+WJ4gan0m1ApKVxZctPFIX2lLu+D3ps
cX2MuSrKD1M3m5VKzFLC/Ss4KxDstqTd90GOnjwfo8ifZ3odjhCPATXb/a53g4Oxy278e+XGRyWy
4I59/X24Y4nEx2irc67X5XCKfMakCDfBVLoy+i2xiWKF/v/Zdnpv0X74YuIoT1m+RLLu4vv5fNiP
B6OxiwvNq06wB190840T7eX74R1NQD+Ob7XUwknoTXleFvM+QafAPBlPkaG5+Bd8SjZDrQ41XW7/
ARJK/V+a+NiU2qmWU2dEClrGKkY2nyV938j3rU8egQGHT/kCURynr38KcrCbiv60QFjHsp6j6E7K
HwzzdySotJoxma6pO4q08qsBUGmLSOmlmktoiJmHEdo+1kauFU5uAoRRjJVdSv92jK6MOUcxZ6Zu
VtyVymNBVadV7xS58KzgTvMfxOg+mqgZCc/JGNt0RL2F/ZMKrZeJN2AUgQYonkR/SSiupeLcUH8q
U2GPya6ocd37JQjRY5kMKKIosNKghcyI1rTVtaRVt4CBT/oypYYwXOjlCwXrkyGfnSlqvaXnElvQ
i+gkIAK0o/txEXe6XeqBp5bpC7LHlItQDrN9i8pGIgmF64/NfpCq6y4JXtES3HUF+EeYWIEJBrJQ
fibK44yGi8bbjOaHorqbaL3U9EcmRT5F0O6Ql8VZNlWvG7NrWYtfN/J/7nny6jwvxcbwx6XpCF3e
be+x3djXnnKK/d1Zut9qcR4BMXzqPK6V5nujqyRrZgUh3A+WAjUIOoGX1pXsNPZ8oAjXhk6yt57R
exm4Tmcn7UGXcD0uXNqC3vdDP3ZIapKkQoXH8wzU4+ddqjRbJZJ6nkWYWqdLaDJ1G0ni0WPrrwhr
DIRhYvmgakRQ9zW2AQhl/kslnaO58IeRaKtdXQkmGfFA4izY5vhacRdL1Oom8nxX87T95OZeeaHu
llZyvilsvvEatdVmL9NyQ7aT4AmeQIlfuBqM4e+/1NFz+cN7XO3wZS20qryclF1zHtairQcyDoV3
QfcGmPL7UMdP5YVHaR3l46CekzUJVjR2+7t3zVPlUEY7mo/SXtjXp2oLwDCP3Y2YR9fgh5irV6iD
g5bGgpiLKK+Op1s8u6QFjk6Oo+H8tzEtj4BMWIUf4q3eZ+ZbWoCL0JJOpfdI5P4M/tD3Gpp6zrsa
MJQffGDM89arXPWkczEd32VX+cWmMujWuJep9eE87bIoqMtl79Fv/H3uLnLSuith5Kt40d0/Cp//
5/f4f4PX4vrPPa357//iz7+LcqqjIGxXf/zvi+h3jQ3tW/tfyz/751/7/I/++6p8ze/a+vW1vXgu
13/z0z/k9/8jvvvcPn/6A2DfqJ1uutd6un1FXr59D8KTLn/zX/3hf7y+/5b7qXz9+99+F13eLr8t
iIr8b//40cnL3/+GKdOHCbf8/n/88PI549/dFQvvk3Phz1/2z3/x+ty0f/+bJv2nKgFYR9wSACFG
iOTWw+vyE1X8T9TBqLL9yS9EPupv/5EXdRv+/W+SxI9I+9E+pS8NcYucpMGwix8J0n/iprC4aUg6
sqioXRh/+5+hf/pIf320/8g77L6wWGz4zfymj+cTJs9UxMWF0Iu6PNJZq11a7qUaThQ6cP1Tj1/b
G/JvxqG5TLzQbXZBBjfNI31oH7aqcaus8s+43GvMRf9T+6KmrufyiOQwcUUE6VAmyUp88eLDUCc0
5bJO2Nji3vknH87hP+PJBAR9r+KKuTqHC3XgZc7v45zeIEcBFNFqmh2OAmjO32UQouz21qSPEtE9
teNbddc621bXq938y2OsblpKkNVZNPIYViQ6enaudVtyFstv+DJQZFAsNL5g3MmrD6rHZl9PE6lO
kKP0GCMoCAHCRKOgBHc/BhpsOOnwYb7/Y1J9mkQbMd9hgx82GgXD6WKWiNmioDHiRzSTK9LTsrtn
9cdyWFpO547GkzGjU+Jmu63JtL4R/fla/xq0sjqhU3SKzA6vcLv/bV2Zp0uWRdqZnYcH+Sxw9duN
8R5dNB/CrQ4UDBzVxlzSycZD+RVTvpvgoBz6Q7OLfyBBNHvtzXY+tT46vwxydawg25E0+Z9R0/vy
OqV+rL80Lu2962I3HaSf34/y6FT9MMjV6dFKYr7YBgCUqdRK2gmp5IOOjGVtq++yFWh52x9mTxgg
/tsqy+xpnwLjMc11+38zEjZftL0ULO1Xa18uQBEFBbOjwd+6o+9PD+X7CEd3M+WvCKtl3dVtRzWH
IWjRg1GexrlI3n2NZffWSltm1tfV/Veg1erOsrgXA6SfWGnws7Fs9MZDb/en1PKetmtqx9a1tZC6
FsMgg93k85dRcBgIs3AM7VRqAYw8GlawS5onuR3taMStQdlqkRwPSMmZ/pvEYblax5rYzHGiDfj/
nrfniEqqD8YfgHO6G+lsMUZsnynUVj8B5cqJE59u3VjWEgnvK4zqOoo8C2UB/f3P4y1zbdZ07FbA
vQKqduC3nsmnkwd74pRupCd7zduIz07itX9E7Gj55XQ9wuHQd9aNfq5QbCxPRdHeaikfXfgfH2v1
GabWyJEf4a2MO/K4yg139dnwuzlH86YjYQ5JNLeOyyNr0tSwAsAvlsTgi5imP+hVrUUDGsxedtmB
iDxFIOcxPRE9/RW71Pq+cZbODkAtABvpzsj384+otHXkHTefZXU9Wb7Kp2dZbURGLDf42TB8jTut
8BRfW1f1efiSiIcefeZdfTef4c1gt2/9j+Y6vezflH2q22PlQGh+glbvfb/W1zTi5XmsRfkNTg3E
xy+0+iSLpBagLEXEPbCdt+Yyd+lbniwzQt51vbPN41tr4qxDGqumeJQWgmohTWuPkiufjm51u6Qt
McS+1DFuQDG7JS6SA/aWGxubdOTlfxzs2sUzziZmgsTLbyt3hGzLoswO+ZUAtsZBY3xRD0UzNjy0
++Rqa+IfmYSfYq+W49wPkl4tozZLfF0jKRvxK2pPvv+cR87yT0FWi0vp1NDXRAaoItZU6vDf37Jk
Y187OhBYRJaF6AVkzNUBVPuSNGU9A5FAOgOQBLN8+/0otiKsDiBI/IoVtEQo5P5M7EV8wLaqs8vb
Xh096Ej8NYjV0VOGkmGWHSHaXc4+kO9wAnbVe5yN3fDX5iJbXvvXaKoFe5UmkiauSqUpujSCCabV
RnHTLa9Hkeur7g676KV5SW+AJm4RgP4faVfa3LiNbX8Rq0hw/8pVsi15bbe7v7Dci7nvO3/9O1C/
iSmIIySZSU0llVT1FUDg4i7nnrN9x9Bd/Y9F5iNNgwnVIXCMI2vXwRINgoXUBl156nenOfaptKvv
QIR1Pv+d3fLw2NtP28znMzJ9akEAhDrqLngMbv44V/E+ewftnIsAlufCeLvLfMsRYgRClsAedWG5
4eheeKM41asJ+KSVuIXN+56bbuRzgafK+CrGi0vQUi30fIrjcuizV8G8LQs0Y8BcqoJD4vpl2HZa
yPLA/aKIEFZmwohpjCqwzMPaCGJ9AOxdcLXWmqVBxcd06zfxJ+rcoIlr9ydvzXNbW9mIiTmyv8wz
fgtjgVGtjTCvPZZHBfCszkL35KOh9UE+MoAu5uKmrKwxDmxeVPAUUWtUeabbQ294h/TWyh/Ijruy
TWe5ssU8xVA47eWOfsZpSZ5E4JITpDs1MIygaXOM9AMsA04FYlFITFgiSUDPptlisNdrGaMMtc35
zJunWAHdHbIUKBeJzCkm05jVMcGvGbz6Pb7NIFYESjZwfFsYHcNW84RvTlI6l1v9l8GLUxwXZqJJ
MKj4QFsu8BIYDfsJxQ1igaJZvMFkxl22T5/ynf48us2+eKheUiDhTxea6rw2QIruR7RdXEyY6JhC
znYpxCn45NsbgTSO4OcvZW5AZLbjJKqnXwq4sU4QJNrVC0hx41sJOpzAcTxGAPBNaAKQmAYP/8rD
KIgcwReHNFFnPJoyjG1rnk7lDRVkximxjQfVzazmvbFjfkq+fRY+7TFnIZyCcKkzehbe4L2RINWH
P3Kjy2Ird4BWc8urm0/u5wrZWfm4GdNcmGDR7CFHMv6I0DXjHHD6oy/P21+LYie456KOp4SagCjR
fXo0HkES+kilTQFDtAdrwZzXveqjHyBCwrvfXbfOWx/jxXRFnskiwrjaY3y17xJ3GHtOYMSiPf8E
tqtNZJxXUY6kgCgBraQs3rCPn8rcyQZL+8CYuhv70mwvM0Dm1qRZsvsv1wiyGsh3a5B/YmEWUQC4
f08fChUTbnL6PPB0cDcd5soAE8aoJtA24+kajJUTkMMCmKGQc8AiW0Xck+rgf5bBhC5xlOhJSePL
5K64E+6zB9VrIX8LdRBQOllgjgfanvsYbJ6P1dKYG64GlCuCLi3AmA5UcKAGwsMqbcdkKxvMrS66
ouxiMDtbKgZoMpSn0RgParQyBaiqodNcHHE81MJtHxru+d+8fJ+22e5iJTY5vh1sY0RgV3gDQDHt
ng+KOT0aF5d8ZYdx1XKmtlNOZZNQBLPUCintEDkCNMgC6RldcVdTFk9JcsvkyVZsX76VZeaG51EW
JwU9Noof/VLvo1/FL4z0OImn7H+O2FzIs2hW80Rn73kVW87hYStLWryAbyGH6Ub5nWp3tcjpwW3+
+ZDnklDKkU0M28GzruLNKCqHpkppJUcZrJl8HRWOgc2QXaIktWCEkCXQNZxbaEH+LcUm3bxD/YGn
3kuAXNa/yD4wHVD646UnWwsCeTotA4Gz+QKRTWYMkejUXBcuUAG719T3f+7uVwbYEkOhkdxoabKt
kOQmo8TGncR7zzYXAcIxaBoYmFnWGW9otEaFaRzYyO4gk+SCrsqhjAWQZLMKt7FDx7CvL4rFJp/e
FxTz0EqjHZELuihQY4TNiAnZU+teARmyDTEO4yM+plD6cuKneNfAa3roT3gm2DYUuwNNIJiaMV+f
viyvQL16AB0513/V1qOw/lF0m1aHk0SllAJqQ0dQUyuDqlsP0usKOkbXzWz1vEyQbGoGYJGgm2Jb
QcRYaqGjWaVqLZ7+JjU7sBffaTR6cHHnANT5WD5ABXgE17JtZ/jr+g/Y8qDQSaXsm0iHMHVzvs54
aIVCO10RH3nJgcIKNU/hAvs3iu9UshRNVtBSmAab7QmLBKkZWpgAE+Qu1LFYSbdBIQ2dWv/6grbO
rywSEx1dFRvLJhxpkBUYdoOlXAreBjN8SdNif93E1mJWJtgUoxvkYJJpiiFiHitOpIcKfAjgi7Mz
Q+R8Hmnr+6xtMS8P9Nz6IKlwDkc7fSe4G1NxKP3Yp6z3qj0dulf5PTsCPO+rGLP/cX2hm2+7jCIq
OO+IShlFzk8HxD0hTLacrubolh+DgyuJAgiqisEzmCeQmYzP/Abs1t2TJQpHwnmU8U/nVsMxjsGI
T7tawVclfKFDhPXAKZVtHpOVDeZ+t7Mg5yCFgo2+/DaKxl0OcZTru7f56VYmmPetQ9VDLjRsHsbl
gfiD8GznivEifs2qDDFzlIj4d5BSLLs28tSgnTjPHyjlsVFnYQulc8UkgobJI8AYWHhtkEIwNWgE
eNYRrDD+pM3hEtt5lRBM68rhgsBsWVrhRlaNea8Gw9B+xaiRBL2BfARr6dI3DVQMTcEU39ORpPtc
HyLon+pNNduCGQ4ovYXhNCEIUbTevO9iEYwgYiksYJY2R/ItD6M+9gGDBYGor2ZRJsu2oLRCCKwb
wnrw7ZZRj267Q+I4hJqoGaZEhn6yHrVK5SSiABEPRzRRqJilYa9GVTmKbrIY+nwguHN165QkWTrR
M5uxkGovGtNljB29WSaMitdtZySTow6Q7YREMkI3bbRlgcijbiuLOeNvnaQkyLoXadEbyaZ+spCs
UCRF/5u0Sj+/jQOCWxMzSIrRUUqCVFfbXSWKs/G21Mskgmgi1wJEfkCNCF1jl0kjtYsVBnoJKogQ
9IUAMQRQgwERTU+CCIk++EJKfIWxVqcgtyc5DsXZMkhBaoTpSYpJiXEehVs8CnO6CwciFk9SK5QE
YqtEXcitVsmVca8jn+h/NGkTa+6U1iJ6PLqRa9XRSDCr9QOo1Frcg3Yk65/yOU7VHrQAkCryNKNa
cq8faa7YC6UBo2hbJJi4LUiUdd/rMBnFfV8qBKiHSZfS5lvV1wkBEqOq77NSG9VdDUICCGrOYC6x
jYbKDMhlDvEFHKi6+SpHg1Y9JRjvTn6B01bFeHelATBWx/AvztBCw8rF3G/9gclyDIDkSl4oGOkd
hg4aMMCBuRnUTwGOFXsztdvWEMcvYqSN2k6etFJ97PsJo72tUbfzoS0nDCPPlbaAu2xs8qIjdpem
mfYL9f0p2ofFFKi7GdwM9es46zrmhqVQzDFGHZZR0N3GKjHfy3DUPzpTANFQN/VifleU8TIfE1kR
pmOYqrniGaFg1g9Gnk7zDeXAUTSAuKtU3+OCGBCynXWok2D23VAwJy1LS64ddWEQgsdZBXS2sHMh
AQVDWpRFlllmaojxrdBGiMFsxaxIi+qAVpqDJ0AOQ/0hJ8ool1YcYEzV1WRQpbwoVS6Sl6jT5/IR
oWdX+gnok/wKw4op2EJT4EOnZQkCMIllk9Z56MKk5FhXxAj3shoksUNyxagwoo4TeSjrCJxy/Ww+
jMZo2MaiFakf9CMyDUuo8VweS30Kp5tmhI5Y3WqC4cxQW4d8BmhnwGflyFoN1R47N3ESe4yR5wTp
x2AmwDkoZp57ca5B5rYFi4AECuleN3YdiOnD+6KWZ9MiiS6GnmLMeZdZvWpOPeakgeqlcoaUFtWr
pEprvmnFGFN6qVzPc4QKJo7nY9IokvBbFGpMNFtRn6XfSzXJu1uphmP62ZlTEoACPwjDZC+QeKzM
OzkdWhHT/iPcVfrYLxkS/ccx0DN1vAP1mtBUz7MJEKx5hM8wQFyxNGMs9thloQPkqcLgUkvcfOkw
q/bS6Yhwlj2IFNTmpa9KRZif63JSIM0by/BbWk2ESLlH0UlROlBxhHNS3QTFPM0obi9K+SvNZd2A
yi8po7RwFgWzZJUDdjytfekVvZMOQWYSPLBkBsW/4QeFKTagdSJ9ozwvbSUImauEKXRKUTXQYlJ2
93WckCA4REWdo7qGDdSjnvOMbVYu1s8xkxFkqhrVw6nC9TOARJQv75qvQGOhoSneayBmzFzounKM
8kIAJvAQjf88z7lqIGZ0I/wNipvXH+jN/FCGEAukdjQ0IVjAWQRklybQCmwD5AAgWLRhC0LtG0y6
0wJoZlfOdYubUcfKIFOPkdWOQFcHIUE2Y5q0+G3yNAM2+xrrJdGgZJW35JUxFDlYtCzI8uwBJHen
XeV2r3+K7by2/8VyEF+AoA3OFDm8qIhMEBX1DfBOqYlAOBltrd7NEDy9vmGX66EmVFOBAg5otJA/
nK+nn1HeCTWdfiIgCXSPCtnHe8Oa77Akj5f1XeIGGHPMWTcMSIiDIZ/WOkcXzOuoZZ2Iq6G7Y3eG
Q8ssxW9e4+2yyMNYZU57prctmDZgtbgbX0GmAq4dEGY/5o/dDxCu7KvadrvYbuFnQAvKR+bReJoN
EzH9ADCiiFgfU97neyxWhQAaMIPucXEHkhKQBxhOsBPfFrf2+OH95bWjy13ZY44NZhtRtqYqvSPk
QJHejwfUGGwQoYDp/gl5LrfVcuFNTgZP9JXGRq9R0/Qc0Rr2NzWrO7wLljkajrFw4u3N2wDkGoIG
tDQvWl1CV40hFDKgra5OFglzvF2PnNtA/cPll/rLBJt55nOJEIFeuPpj/siEg7i4Yu6AtgbF1tZR
ZJCPYPbAb+Sb0P47jUzOEk/znSvv0pSyWicx7PcdVSO+GSNOxrllAKRDqIdATFXExMb5URyXRWqr
GBnLqEZHrWpugoFXiCcbe7g2wfjgYQ7lzkxgwnyu9oq77II7IJHcZEes2OMWt3gLYvyxNGdG2oc0
BQMH6GLswuP0AIaXF6j6QEo7sTIndHU7vZtsELN1bvSUgA1nQK/WFm+5rWHO0tl8EGW2XCcRfgwK
yQ/LPrzJbukDDp4oN/Z4T/hFlQSXbrXPp8rX6qxIyBpB5AVjQwxyiuBHmvyS2ztz6jjX7hJJwBii
q14ZGiCUbYQB5aTy+9dwcqrFa35RRLPmzJ6qg2TKKZ7Gl/e/0Regx5G9j6qBwggKaMolQn5sgy4f
TayxdftXzUdv2auAuxl94xsI42NrdvTX6pHivq47gs1TtbLLLBlSHp00BrBLpB6J2EPRf79ugLcw
5knQqrCqwiKEQtn0LrffKrBPqRgQrKH33hAOrwo7i6NhdgIVhs9dpKtdfcCyrxKtCGFM8YWfw8ME
jrAnYbAU1WkAZgMz905zDOCKRgfZcw1OTMRm4274QhYQU3kVV7zionBDfw+KPyeNUDDGMzFHW9Ok
ju5u1GpfxfqubAwvW+4wYOaAncRpY9Hv/jkA+mSUCpTDrgSW9fNNAC22QNQeRmut2Ru9eEQhk6fI
dXls0EEF+xr+fKhBELbjonQQlBlTFQg0LTpO4rxr4rfr52bjbT83wQRQELSL25yayO4wq1KhuXmi
pJBuRhXk9I3Nx57yFsU8Gf2C06MHGIAJO4KhkTYU9cdsWkResrBpRwNcSafitZdtig6MFVIG+rJi
9pJ2b5YW7fFj0tdOXgUNsRIgli4Po7EVuVC9dDyGJ2Jz5ijWXRt3UQ/fJlSVVTYL6kUFdCh+/OOv
BjXmlRnmq8VCAuHEDmagIG7k7uz2x97PD4GX1HaYe7T3wOOp3ozsdVQoQHgOZtyLzoOsK8MAXCft
fPQu1MwBb+sg5jq8LgcQA3Ic5mZgv7bG+JhEHEipU+LC1iUYKh6g4kpbSpON9xZwnxcMrvvcSYAt
L7o2yn691JxKrYXRzmnuApR+fkyIrfXb8mA4080MdjUR2MHsd3Pg9W437iG+6Gp3mS9qIjEDruG0
3j6ziFsjpJ9uEFvs/94t3PKZOirQmKOD/OZFg0fugzDOTNhDhWwP/hdknekDHzTFTk+f3oq1Hfbl
63u9rA3YQcLp62+m4pq9jRcD40wByLcL4A40Z3ArKPA8BeDl8/Xa1l+Vt/KhuOHTBVx+YEiXwR+c
8lNJZ5XrhGloIvDUIwEO3woRMPtJdvN0eSzIvgp21y/plv/RQFqnQa1ig/lMNbNOhKOAn0OhapdU
aU6pzgfeRaEv+3lIgyWtzDDhsYLBqbBUYcYAn/S76Ka30i2UN3626Ae4oC52eFEpb13Mw6ckkwl0
AN1D6DbFwCpqBo+Jnx72/74mCBOdv63DKFAIBd06FLULqCrHbWgnt5PElS/jWWLadUbYRHJJLQWZ
q8oYRU+P8S5+xPii5oKPfvbo/auQ4vJ2kR2Ax8VYfzeosJ6vURLEZQC3/Z9EY5ycEkz4JW7j6JLX
FmzRFvjpvoDwhKJqvcCSICn9lfcjLvuF+BEYyaHZvYb3isXjoAyfotSLN1K97/b6z4UOP8U3gv3T
PIBoOMITSREEPMzn1i1EzZW+y4qIUVnGzSZKjJovJRZtSOIZ87cIlerhy1BD+Tjxrl/Cy/eYLvDT
FONWSZ7U8kRgSsB0Ewq3thR6cvHlfzPCRDRZm4x6JcNIkoAo/hBHT4v6fN3E1qUDLgaBIOYgQSVN
vcAq5JaKamxTFSb0Xsq/F0nUerGY8yRTN14hbJeEUoiIvr5ssM34oAfrMxoptLJU7dEfGI8U8aaD
Xq6h3DuQ0+Idwc0P9GmRrZA0o9wELbWYIYs2hN/5Mttxzdm9rVsOHS6MfptEg04qc8urIjczYMLw
gdLom6TmtpCN6HTkoL3mJbeXLVwaTyNCQl8Hys4G4x1Byj2oWktNAanc+tCAAQtDdcMPoy/L/PTu
QgnOwLg6Zr7ZYngP6mACGgv4YR+i7A/Dc+ZAxcI86rZxL6LyCdLl8J4bl209N2urzHMjDXlc43ml
J6R8T0GY94ixJUiLIHmW7P6XAX56v+S8pNylMpuaSHWPWwGjo03APP1BvlCQ00/l2Xxs3udniFzu
W17ZafPGfW4vy5lK8rqlKDgklXsEZDr4sF04K6d3svfwFzjaMSTIq2ZvmlxlLPS/ry55rprjEoq4
5Bhpt+L8p6DydAU3L8LKAuN5MyB2p5q6EVyS90ndQy/4QdMie854lU/6fLFPOKosf2VfjONthxZN
zQWW6Pi6hPFOOtqoH0SPMlTK++vekbcsxgGjgV5HYJZEqodwJK4mV26+apB5xty+fd3S9ou5Whdz
/puw1FBUgakGQyi1nTyMBzotDNkipF4xyoLLBziAwFkTd9Z105ueUgPJiwyooojLf346lqTSA5Lh
QMYSRg96CBP4UJ/lrG/7CH4aYaISMc4Ck8Qwko2zPSLPMwfOMjYyO/it1Tqoh1mdcm2Gqk+Vni5z
czeBagpDROCjv112MdI7PYWE9N/gQN48IoCygX3XhLKLzNytWcoQAZzuFnSro/RdGH9poNgmGQd9
v/WVgI01MMYqQxmbjW0AUum1DMJelihmuouWvi2GUIvuKeD6+nnY+lQmlAXBxyQi3taYuzyhXjTI
MSxBSA2qnPc5uhjXLZAtZ782wVxisMrPpEMF2jLA9tfu5Hs1g3QR5TExIZ1iBfdyZgX77FmAaCTm
ljEm5DWH8Qd4Fa//EN5Smfs9jLpEmhq/I87GwhJGzRuAk+KsdvvLfe4nc7PHsNRL8PSjoAcEqTbt
JhDFGXzxqa2DaIIHW0bnDsw1LMZZXPp8loAasrq3xYtsIHZ3dIppcBu33N+809FElbN9m05rbZPu
7+rK5YLRFwEAGRD1wOwn0u67BpyrXu4rSL1NSGC/YKLB4ldxtr/b51qZIwqK+7EsItiNALAeoZoX
VJxneiuVWK+MOaG9IPeaFmA0KVlk3SftkGa+Ko8vGnhvRG2QbssExL/e9ePI0qKecre1VeY8SnI1
V3KCdYEyl/akgr25WOAcvAHrtM+j7eV+PeZg9jWmaQDBwxoh9ODob0JmRw90WLj5KrwCcTwTpzlC
tYzLUrlR8tPAd6NpoDKSAdtja9zVEA5DHmF3lcfJUezMWX7EPjBZdv5N5D7im/cPDACaiFjukp6V
ZEkL/RS8rIEu3Upi2FjKKN0VCviDOJ9v062tLDGHBlChSII0O3Vr6PE5KmbvqSJr40a7GIwfvDd1
M6sC9xTQ4thEIDuZlzuW2lZLGnxA6M1B0KS7m1/pKFHsq49E32nE+ReDRIgP1ibJ+Y03BmAcZ2oS
DegEdOXdY5YPHLeyWcJYG2FecqFvy0Snblm8EXo/yu32vcH2HTBc/kKZ2AMwwgWCt4j7eL6lDe7Q
4TXWuHvLuDYp6oY2pwuN9u1r+UQJfEwbEIx3jO+Ba4r7LTdd2upbMi4tWmZpbP58S4wUQSRSs0OX
knZk7yX6mNap4mZfP7CbNmkNES0ukJSxMhs6QEhTkuO8CiDza6WjZrz8bwaYC1G1xjQSWpDBm1VY
4Tw7Rg29oP/NCOM0w0grIjOFEVBflK6sxiX+qfx93ciWaya0E6irSMANYHPPD76ypOrcUCtppCy/
hjp5MJbBASC2vJ1GYzkEVQktNEgsDfOwjzQx/TGDsdvl/IoNX3b2K9hT2WZm2tNfofgzTkRmkw9w
JDr0QszIG3IvocAk/tz6tl0o64IBD/MpbKFDKgkyyAq3ob8B3vMdZEbzccQkrasfwYv4Bp379K34
zctb/8umw2cjvjZUCLGfb3oWJgg+M5hV/PrdvA32HWJBzN9Q+BWvYLR149G5BUmfjCQVWDPmHJlC
tfTAuP3JLLtuB/2/zAMDrS16Q+kjuk+9/9km8wQPqtyWCg0zKMwsBNYQQgxuDt2F0SEnMj8oNP6r
M7RaJ7OpJUTriCmcbJr3gMWjyONMuxoR2/TaGA5tC/0Nf7p5gj6tsmWPOp3VoqFWGyd4rI9G6gjA
2bgUZzk6qng/+PMusCdO1rRV4cFHNRQVuAJcX5O5tgEE0Qo5xwlKPyrQVNXHfJfeTDvT1p5J44z7
xBUclVM14BplbmmnklKGjhit1ck/zZ8KlDLRZNRd4TB9YBBBuKGL5V2WDWdORNRxMUUm47KwaXwu
hDU0RGA01wTfNN2uDTnhKc8C8/aPUEnKggCjMrVR7NTiQRID57p/o+8BU9w5WwPztZKkTDOV5jAC
5gSG6NgLkzubu0LiIE22v9Bqs5gvpM5SDQYCGKI8HOlT8q2+SQAtqQEuobpMdQ8IGDek2Nw/KtUD
3B6dx6FXZJUtJcGcAG6GK2A+o/IHqq4jOmp2GoKWWMalgwZ0Yf9D9QOaUWA25tMm8wJrcgL/GcOm
DD7wOlKh0/1y/ZttwK5gwgToVyeGggoF40+EXJnlgU6mJXvxlbKoUDhEeJMeKheDmQ/hN8NDU/3A
jZi2DgsutEan6ZFCsAc+7McgS5aRZp4QZZyc8Hb029/xl9iOjvVLfU/uBj/1eBjdrY8Iimz8T6eb
y6bZUk6a+E8cUAMw10oYnuEczi0LKG9KYLqiJDynd2p1TMqsbUOzwryVtgR3EK7YkZkrEUYvEnvR
UCsTMROGmVORZZKVzU6L+xhA2Pw1RgbmUpUwzYmOInHUfwkYhWLUp0G2IYjMFlNv1OAQ/JCL0JKS
f7NrmG8zDUlFjYwFjBpROYV9AQNJltsLZGpbMnH832aEoK9ssK+1oA1wG7Ax32iIyPGI2BGwI50b
9FDBggYtNw3ZejUx/mPKiiSLRGcjdBMzAiDZhUUgl21oEqrDF0N751xgnhHGRwidrhcp3ToI5kwR
RC5dRbP6x+UWM0UO5DUz4y26zZ3Q49aPNo/6anlMyIVQVilyindvPyQPJVske95gVW5JEZPVcTlE
j7xnctP1r7eU+Yj9TEbBaKhNF0N44W5MLYhdyl+NvewX7+FoKT8aUGbyx9vp83hx51aLZfxkK5WF
FtNvqTzW7+0R2PrE6hMrQk0cskYO9KgaC8BtqBvdR24rWiX4Y6YH/YHXauN8bpMBQUhJJKLbht+R
Tc9afRdMD/O/qSGDOgCSdCBSVRD1MQ+5UBl11wnwYUId2gVKWT3X/W+fnU8T9L+v3KSkZEZWhXQ7
fQFs6VCSPpWPjees9Yqj7KbPgU3+6bAwXtP1spgXHEwVZT1HsNmV5NfcjfuhaPzrt3H763wui7mM
UUCEMdSxc53W7KKmfcEg2veE5O51M1vdkrOlMFevMhKhX+j2zTcz9H+pqo9VeBBxoY/24JcPQDHe
8C4f2b4Dn6tjLp+A/kwOEDXwyo9ouEJkYz+9IO2pAkvB7GttS3eSdcJrvzWYOTF9EB7IhrN84ZeQ
uRvAXMfGLECJE+CnyM8DMgEC0n0JeUHrZe96BZaFvzM2sTHggwNkgvoHMSA4Hth0REh1JZ9mdPG1
74CoIo0eXtQ3UNX6tNlty4/LCIpo+RVzrfcY5OfkJZtHa2WcuTFpHi1ShnkKqL2b+14ObRNi2WrO
6+5smTGAUzVM1RCpuOr5xcxEozdyEScLtH62pjyK5Fes8Ywwn49CLiQAmEFNgpYbChJsME3Mpcow
i6oin6z29XHZg6AEVLuQinDFFwO6qjy3ybz+lxaZm1k1QdJUkIhGrdx4DFsr3i3osID9IHLAkw5A
HC9hOFVVPl8MapHAe0KZFng+oAfZ+u5QNUtUj2ApHm3MvKHEW0BnFFB8g9bMIRDRQWXP0e3gJd7P
XvyA5B1QmgpSMhxfcR4tXv4OJvEr297MYlEVrfBdD+4r8AknjukuNwvIH8C8D2wlx+L5EaIG6TsJ
uh4CGBfByN/5ERLbpkvKhQokg8Z8EWK7gX7fIvPwYkwf4mQHsm1gHcL/wTDBHtUm1JqpFHsNb4js
SYaF8/pNdRcbt59mgNDG5uzkOYrnZBDECaBxAmgIDdYTy8fq0YraMuhEpahgsNvLt5EzWPle85Ib
bmVpYwvhZSiKRwaj0sULvOS9oUFeHPR6P0ckm6hlOfhodpL7+Z35SGfcAT+Mvog8NdqtPT0zzHiZ
OVEqIJiyEnP41jDddphJ63byoyweRNyS4h+OwPzZUjwZEN8A6JXKdpyflXSpijGaYK8fia0nhw7L
5Xy181frjwkMtwJ2BVTzZbYE+XnIcKUBlNJPmJPcjd3UD33Kpiv+4H05pvtxskajDKqyi0MJe+cL
UiQoj4FApkL3I/kFsW9AxcHfbR4z3crg3aJX6QNEG3QuWXcWUK11XEbxS1cHmBk+IrSgFBxUjU3p
9bROgT3sBUDyB3Cotzg80y72ewdzB350w4PZXDpzDdqTmHtB2ibizZDpYV5di6YAN4DcwtEZB8P/
DwFl72UQnqUoWT7XFD2EZ54VBnEpTBWVGDqxzBhcujprJjz/ljJ0lgSykiDlqWpeXHV0/BXw5Yj4
ihQYwjyDaPsb6YIpbzAcLY5YksJCB8G0OtF0Ihl3I6/z2ooE0Q66yU8mhXNoLx8PTSW6QkDdRWQI
xrDIzk7Ohsmc6xp5DgZwqIQx1FIpn1T6RfwSu/qT9kwd3VxY8XPgDhOYS7jkWexBwtwBCEXxQ6i+
OrJXlYn3QlGJB01WUa9/k342mAfIfaQ8+hfhIPgZcPgir7LBkIjRSYdzi0xYpxKtEbUizvBmBo/Q
5VY+xMYyf0ItMAI5tRQ58QJeVfWWsnJmX8V9uscwTRz5oKDv0l3zNLyjAM5FozL0TfRn4RNoBv6i
DSRoWJ2f8AiUNyRpk5K2ah18EWfAK4p5tr3ipL8VByjH0Bat9N580HKL+87RP3113OkrihsNKjpA
sSmzGnPcZ8oGonQFjuDr6Oresgt98Y3WHPlBC93ftSl4SIBQwGKGi6WDa48xlSct+pi1QvDChbsW
2i5/T56UevVrZhivr+Z5LaiDjPQAIoduqaIVJhgKMJymsm+yLnOvPwHsbSLssph0aSoSISsSHKss
ttrbzptdlH/gl/0C0msonUEn9S6KEbpnOzxyh/qrsOd+RSYMu/gNzGVS0yoV9BZb27ooP+le7ZvA
Fsxwk39vlGd70dD2QAMO5IyIJs4PrZyCyh8+G2B9R8eYN8WkYDrLzSQ7g7rtodiFL8sR8JTZwkO4
C6BGJVt1Z/FUkpiSDbqN9EytfgcTUhRq0gEQcPodgQ8X5ge43E5xS+X8ak+2O990Uh42jJlGvbTK
nOQqhd4tmFwAyN31H91+eDbflBv15+RQanL9afjaWZ0L1WckzMpzvU92wCiHb4AGcM4e+zr+//Lx
TukKNL8Ayz7/DFOIeHjpcNaphOyY7WQ8xqk9qRZIVY234TF1gmP8g3Pg6eouLhh0qTRJhqbMBR9h
nDUpoPzY8xaSKpKTOeax9xZn2QOsc6LeGB0a+6cejejam94VncbmVwzo2pifgUEylKhR41chC01D
s1VkoOTlrNbEIFbXS6i3F3F5X5aCr+jDgyyXyU2fzUjUle7n9eVvrB5mQTsHzy2j2c9s+QLaLqg3
4aqplRnfDeWg3BrlUHtKIA/P102xATP9vGe2mBcrUtpmQDGCeszoF9UIQlpHeYCpiG7ITWO3N/Sv
lZ2o4lYb2qkm6LpSvMhTu2unDCwRg6vo3xeUXGvFgEh8yyloXcQAzPoU5ulrQ4zLDohUsL5EA8tH
5kGmwU3bfRxYopM6/FLr5pZSyT2MASFwlDX21HRxC/IWLBKJM1gxwKSU2x1EJGW7v593EWeFG28R
pvE+rTFucu4HJYgGLLAoDTsOZERzyc0IWanM4EyBbB3LtSXGEYLuitRpj3WRQrgFcu9N11AvJqPG
a5vT54y9dmtD9IesTolggNR2aGBIApX5+F44YDk+AXEXeLvKHTDCTQGlvJ28CJPoWVnbZZ71ARoy
VRHAbusmwT2lcqZVjlFywswbAmTmEpy9vgfpSN9Yj4TPjMEkBqfLuP4BzDvfJ2j6gdaFPnnRi4RZ
FAxMPIZuhcLS7M13Ru6lHheRQY/jtd1mvI0et209QlYJx3VydPDYAvg53y84rsv0N8ZBCO/AMh4n
TmPQeIXwOLFhp4LbvFW9LbWg7bOWl/RoZrYBBovCoz2JHqt2GtNW0ZtYDmT2ovfJpQQp3E3gHDmW
0zhI1akMamxC51Dh19gdR+CLuh2Ubh0013b6XrYKOzpwk096Pa/sPqualCopRtMWXN/RXrwcGiAT
tAHrO7pMiizk1hE5X1tnnJOxhEIVAyNidWRyFxXY22rfxH4hfVX1V1nu7EmRfS0TXKH90kTz7vpz
s7nNGMCD2AOg4hcw8UBOQOSXwLq43JPgt1qrVhoA95Codp5J1nVjW7dJQdsXgxkEAlxsATOY26nW
hAUyNcL3IoYPKXi1mS2PiHwDineAE4NBmjnK+PlDroQIU0D//Vgkw/1Ytl+XOHm9vpCNrAacY/BN
0ArGa82GYLHSQ7VFQQgWpx8L+TUVoLpsMUI8fqSB9L1sglfsNc8Jb11TlA8ACIdkCq3inTvhvpVi
Feyo9GDGx7Bwmv5GfP1TxgNLkGzrgpu/gEGUr2G29d1UlAyME6oY4Ltzy8oYdosJ+lNLb2pQRqZO
N2ic+gjPBP3vqxdm6PNMzVNE11qavQsSeUoxzXL9o22+JutlMBuIaaR00fXTBgY55KTjZJ+nu8Cv
vMgDSsR8Bqc28Gfq7NJcmNbTOD9gy7WsfwDznBldrGSdhB+g+Asa6+CYSoEWIKUVvNF0n9+k2Lrd
a4PM85VJUTyTFh8OUAgDFXPp2KrCQWmXPRhC/azkPti8FTJP19DIYxU3MDi8idBMeqWaRlRez2h2
kl2iKcLb083HS5WgXiRhuJyOE58fnL4nIwg+cXCowHtfY35S/D51blbfNy2oNO8IIFUoMylOvpdQ
W3Ol4QcuStztBtR5WuhggpMNjv1f7v3qhzGXBpyoJBlBvmw1S+tD4hmVWzVzRaM+DDr5ok48hv7N
b72yx9wgc8lBHSzB9YFR3p9aCAHkWYCOEDx6IUHoMGt/XT/OW6kDPBHoMTGChnCE8bVjnWZJXeJb
d2n1HGrlXRShpNQlZDequp9N4DExy969bnTLwf8RnkY3SAV79fnnHoK0V4YSfeAoGmJv7kHVYITz
Q6A0P/6NITCWIOcVCerD54aisEiA9x8RxffyYyiVe1Mf/KkY9tfNbDp149MM4xLidgGD7YL1zOQx
n5E6j40VgQl5yp+uG9raOAp5VVF4pd0tpo2QqFUizCoM5SEkv5SDBNLjauF2tOgpY6OntRkmu9PS
ThjqCWYokpKO8qTfo9Q2nAGhuuiUXs/njeSZZDyAPiapFM90ZW3hKGLwpRtF7izP1ndar4u5zVWH
Lv0AekqaibwodnO/IGNGzbizRE92k9AGwcvfiQ43F4eOhEY7hJdjfM1SNDHIy6ndwO8elN+Z5lNm
wAVK1aPoiARpFzck3Vzsyij9UavHGKPbNbgYT0YlD6TMeeg15AgS7fj/qPuy5rhxJeu/MnHf2cOd
wBdz7wPJ2iSVrF2yXhiyLXPfARDgr/8O7e5rFauiOO6JeZiOjui2tWQBSCSAzJPnrKaVNEF8jWfB
LlOQ6F6qd/1A5h150Afjs42n0IUKKnYYn6przY261ovL4uuk/udsyhvjTSJt/1jfm6hzbf7GFvlg
ebYXtYgNvQ0aD7+ui62RZGHd9xtw9S/0Ei4t6exQdjPkjVkFV4odkE7Z2tqxly7ap3KEU1fwv91m
dg6zSLSabDGJQ1C/MR5Mufdy31waG9fPwCUJKcwlaqmTAeaDyVlk7l2UsjoFk0kX781+xKkDwF69
lP096ZsmLviIyVMfyGz2wHdveFLATFXy1544vjNU9+Cf8gVVwXl/OLlQH0zNJnFw87RI0bHkZ4O2
1gCLouafxED/+VX+v/i9vvnp1/2//gt//lo3qkvjhM3++K99+rWr+/o7+6/px/79bYc/9K9PzXt1
z7r3d7Z/a+bfefCD+P1/2g/f2NvBH1YVS5m65e+dunvvecF+GMEnnb7zv/vF/3j/8VseVPP+z398
rXnFpt8Wp3X1jz+/tPv2z38YgPpNj8oPUz4Z+fM7rt9K/PD9WxWf/pn3t5798x8e/QPPKzyxbJBb
ATtEsULD+4+vkD88ZIZ0iJsjq4f/4iuQUmDJP/9hGX9AlE7HP9gAUJd04EF9zf/8EkpfU2sbiGeQ
8cML4a8JOFiqX0v3HxUvb3A5Yz1G9OOZ9ytUaRNsA5VcYw42GqLYLl2WRpu4y82tiFm7YRAK3oBG
H2dr1jobbUiKTT6AF6LqcBvlcdptMAgeNHFRXGWiyPx01J4YcbJV7iavlVW9NqZXP4zMyJ5rYSLW
olE2SLWoXBvOyFYS1WW/I727lTZHuk0rqO7riao3beF16yI2m2suBhxCUR9dGI60vlt6XQZKRum6
aXMTxOKdO3xRA9MveJWhs4gQfYUnUbLpuDCDAZLiF603PCiSieuksNuQkYLeEUgEQCCzzqrQReLa
ByW0FfZeWV9Jr3afoOLJUSpV3VZ6EhqHgOavG7D9B241yh00QlJft0ZITmeU3YMCC6wIZqueUioh
MpIm6h3sJxBw6jzUnkk1BJVeuIHHpRU4Fi23QxdrW1wpAH8AkM6n6DcJRabq7zWuY8IuVgTCvwF3
jHqdK81b1Ui/bqOEIcHrGpX0m3aMAsNLeWB28V1hOwkI3as9tANp78vWKLc8Rg1FMzsZUDbG3wrW
lK9FFnt3pIrUxq0heguBZj2U1KmuqrQf1rlXa2tCRH+haLpFqv6FyDwB+j9RgWPzPmgY4Bo0siF3
Ytv1RaF10oTYg0rWXELLaZAPSZttiFQo+9d5hTw4vSpZOSKtFoPnDCQMW2EVeyyn3DUKFBaVnu8j
o1mDFmTP7Qiicrw0fA2K2kDVlcC6jEXnc3hq4DiFui/TobvirMpv3Y45gdb3FQZX0NfeYlZQNxw8
0HICWY61vRWR3jwJb2ju0YQtwiTm3mWbE9fyC4uBEAyNMUExyCHMZNo9cd7zjTcO/crW3HIL+dri
+UcI+F8IiQ91iX//D8RC08Jh+J9/hZqjMPjwVo1vVfr+MRT++JGfUdDW/wDNPaBbOO0o/mcqb/yM
gib9A3fCSR0NMpjIRFN85c8oqOl/UKhO4O8gJIufRP39VxzUDOMPkBJCSMkBewcYIgCb+OvT/TcC
IahoD279SLVNGSmIfU9Eg1C5mwPnKunGzuD2rU/ARQqRjbZwwXjcOG2/FeXQ2c+uhxRnMJYNt/2K
uZSFeMV5T5qnOPRRey9WK1o4tvw2xrLo1nEnK3lZ6pJrz3apUw0EMW0Knl81svSeCq+Ennebx80W
TJqje6M6MXa2L1pQ2a4r2kYO1CYFE0Hr6GXTI6nUefYljTrvy+hRrb7SK68lkAqJ07bzNQp56+ta
yc6OfSTuKhNCNHUpr1vRRcovExv5vc4qI/u50qipAncwWLOByAt7hjpW89A0aeJeQCHFrNdVYqfA
Zpl5uSsqpscBkogZNDZHddEPqobQcURAaGj3PTDq0ugEUE6xHt23VlR3W1bE0FoyWMQDV0RWCI4Q
ow3cRmpkbYBNAGCVVBoQZUaRPVLJsCmLsnvKytK6I44a7rO6jD5LUhTFpjPSLND0DmrBVcejAMjS
EtWLGE/2teXGsgOScuAQRZdFc1E6WfXGW9v+RpSr3egeBJj8TNQDQG5ezNaFm6ApwOQSojXgvYh9
xWS5AX1+GRiuFod5RerQiityaYmxJziY2mJXD7G67KsecAi8zx/iZjQQEEcqfW7Q9E0vjP4OxH1Z
e1/Tnn1p2yqHMK5L6gzg1sqEmJ+UT0OSJddpq41fgRTnYOnvmi20PaEKPnQUaC1S9MWrQ10NmklV
pBtrL+YWToRO4zdejm40v+g60QRi6lYL0sq1v4B7SL+2KgcRUKoKQpNpF6WfWj1tvg8eBRqTJiay
V/YgmwIaPkOv8NbLBCDZca5uLF1Big+PzjqoXIRz0rjZm2qpBoEXL3mx8iLBadd6VrlqGjlcGBjm
DVSHYh4ITRcXNuRzMl+YabWrXNZc8nbIk6AoShmHbT1UN5HIqqAds3GVcWqs0YkD1lRhjAK8npLe
tYkC51vZKEjdG/qLV+rNpjR4stP1If7sjC7SXKS31toAqRguxuTa1TyoftQj3UBv3Ct8TaP8wlAD
1FjTLK6+qiIexIaVbvVimRylZq0DbsnvC5KqUNilNgRJNBL3oiFca3zwYHdXZSvTR2p1YChzbb62
CileiQFxo6DLQRa0wVU5/sIz2bDA5Gnl+ZrI+62tkQQw4aiWPqhim3UvZJzuzdIajKDSuOWE6OKz
kp1HZftseqPdbcYx45afDkn9DX0qfRGmSSnJ2hIivk8tTzN8Z0yxbXzcs6riotNjrb/wSAKWIoNB
1yFQvTbQlTXUIBKXZV7QJ2X3PH7QjQqMzbgVyPbCi8p4/JTJHsfcINNI+jj1chA8lEl0Z9cNsa5G
i0jvs0hHU98qkbbeWmWxDqFj05Xg2Bgr8M0aA4WgG872vN8UVQ5uTyyoLg0fN5s6C62osGnYIQtz
p6FzErQ/TEDFKcGdwd4UPc+h0uXFBPi0qDTJTaJaLQ3jjHA4FPglxfBFJDlumLwfyZMAz0G56ozY
/UYGQ2vevGqkdSjKcRTriRTNghemRetC5M1QuD6h4FL4gEgZTkgsHUBSxy30eEd7cP8jkdY6jt9H
ZZKE8EQ9D53UNtGNLUtKHgazM3Y01RMatqwb6AYifMyDAlHWpdy8TtMh7fA4VyLWXZBHGKm3Glob
ur9WrIp0zce04uCR5IPm50QmXhg1RSQDo+g86HSKzkgUlPw6VFO1VNoarka8dkxgEN28Ep56jSqE
b6iMCpa7SNgPlRjzJ5lngOrxBmHELwsmTO53bme1eb0mqPyQG0hg18ajafQVeJwaln1JGMh7Ur9y
3CG9B5tPZW1Eaqc05AVEU7+1AuDzHXSUav65SggHt4eqNXKPkkEJCrtMRlUYDQJ6ckKTI6T5tDpT
IWuGbEALtLC3EAKgXeiWg8OAPNOMDqBGDpq4LTitbai1JXksfa+kLVCfpPVWoLbnACIOrdHsOwao
z5OhgAgH0ZYL/a2mjQp954DQq73Ankq10B1bWwtUMoIyGmxD5nfCKVTGtJipdKKudSzEhdjLfJzT
dfmohrTtV6p2G34x0TK1D+44NvV61JCB8G1daOpRqIYP6446Dhi2KSgyJ4KjPP1Esy6miJEZ+hsM
MvS6gxbNVu82caXrKbqDOs6zsIBaHvVxbbT6bWuNMs8DtMqO+mPkRtDa6krhFZdGpIlJ1t2mENAG
eX/bxRX0iZ0SW4WZHfkM8TBqXOpMT+IV6WJePNaCSePSbGMFJYyy8XDRZCUU9G5Jpnts4w40G59l
xwuN+KmwSHFDIHtlNiEu+2hoCWSRVtgzHIlUsFJkdpnA84iUKfeQJMwJQyhH6BEvEgE50cKG2aS6
ruLSccM8MUYS6FrRjr6BSKXvzMEQq3RwJllC0lPbx3uxBsivbcERLrLGYBc6mgaIjwimW7eVyEcn
qN1sbHalacfVA88qgGkLWnJ6jXuKB2pY2cUe2rlA1HzHy6isH3hbWnLd9k18Xep6lF0pgXYsnBOl
wEmdNa6ECluvIueyGzuahrbXc+UPnkf692wQqlzRsS7Kq4IYo/yKa0ONwkvHEJSiTG/LwLJBhxtA
R8BQK6LlCTb7WEtIjeROp0MrQqQeuagKsBSH3BLU2iF+DOxdA1cZcPRtN7yV3AwLHCpWG+jgUBg3
kWZVKD9ahof+16yX0YWCfgvdMlfrvC2KA9RbmyjHspVl8cR57VwTtz/W9JUG4IS04y2FK2PyjNi0
rqu0rdxA8DYCqUftQdszp0MxeXfsJG8Ndor+mo4RMWXYleV0JFs07X2n5NK9zfsYGmikq3l+kY5y
uC3LJCtC14hM8Pwl6KrG5izyyjcJZDlwl4s8a5tWOVJGHYHI3CpnrJToMGO47+UiBbYeDx3RhkYG
rwnLegC8k2Y4BwKriKna9UzReivbOnqnpuRL9I/HjHjTZR6AMmpMr70jtVo1NDxzUsWR9o0B8MNl
rOg2uXvDnI3b+FYWoE0r+kxXbejdqqtilaxiexcjx4Be1YKsllrFDjNhUyn94OPM2XPBMVFrniER
YTux7hzb10jrf3jy/Pmo+JhNOczr/WkCrxSg09HkcFRv6Zy69jw0Gfgkyre2+dKzTx3tg0RrFrJ6
pwwB7KWDOGcq7FizCoWmFB7GtOK+xQ2cvaATLL2tCdRwUn45P6TDjOjPIX20hNfZxzS6lamItjos
tVoc9MxCh+9jVqWr81Zmud4/zeCpN2mTnCgR4K1EmkagQ2mqgLZ33f1EMta/yBXixmr4Um2WkMen
vAEOgcceQS8DEJGH4yryVpGWptxvMjwSwKs5/j4hB8i0wZ+sA3KADkVQOhyaMJAYG6CwyXw08ozA
2ILGv71Ib9M9p75rr9qbYtXsi814f34uj1YMZgkaXZDImpiVzZlv0AqHlzd6Pc60AfKC+7FgYe6k
Cx44g0BixWZmZo5RWy2et8BuY8UmYrgiLD4JdNfbfg+Oivh+iZLjyOM9tJh50z8msgfe/HVeSGkP
NR97ZOQhi+A5W85V4BkvRJkL1cwp+f4rIToNDJ1lYKpAsycosHHdOVw2DY1RSusH8Mqb1nqsnHCk
+ZoXLZAxnj8mSyLlM2DnT3vIbkCjBCpB0DOerRerlQvaig4T2a/Ka2uL1ks07APZWV0bb5Cz3Z53
j0V7s4XDbnYaqNP2yBwEE/g9AWu5hojrOxdmmK6Xwu5xfzDm8+P4ZjutYtBkzlBRAM+Wu2l26SUA
kOv4Ud9pr/EVqDwBXaj22WN7KW/Oj/Roi88MT1//UAGMWsCgZYSBdoD5A3XhExC2nTdxYhccDm62
x/NR4znhsNHYNvSHM18vkdwUvtJCXb910QRtvEtrXEXMQpKS7lJ7wVt/HFtzd/04vdPG+TBK6sQi
T0tMrzV2ftwi+VPc9jru6PRuIPtIxgAFhZq2JDtxHGUMoMcAc3Zw3CFuz1ZVozYeWHbd+6X52alx
gXZeLKSfz0/vITrj59b4aGS2gshMq6qvkPuKncYfo25LvAxZrCYGNs52PvG4XkPDdn3e6Cm3Qeic
eukm5VR9th/L2O7xssHIGoZcYPtqycfzBk5P3S8Dsw3o1nqSWjkMROOW0gcXjPAxW/D9E0EMgYy6
Djjf0F3hTF//4BU4jlCjidBTGVcppPjwWs1Qa4bueSWRsUt+prsPCoAf7z0nRnRgbVZk1MZaNa5R
ollGlc99l6yzMQmqNr89P3FT5J25OoIzCPx180fj1/QxPgwqirJC2VqBVGgJImATD1EjbaEXUDgX
joYHLJDWxQZl48tqqDfnTZ9wChfYQVzqDDCRGfPjB6rSfZFkuKvTwQk9iJel3lKb35EJXEemjiRs
JmS7Qfp9ODrRoMsPHHa4kaRWuoqcFFrXeVyvzg/kyDFmVmbOx7QGguMZ8gwo6kDKxHTXetsEhEeh
1vN3wYeFNTvawpM9pC5RCyCoNM4hSLURe42n4RFgN4N3OaAOu43RzBeiNuetvcQDBaEODWwwAngL
S3YspzT5iokhTBIdx1cG1tO40oTZoenYWTvP5YW4nxAYw9doN26ta7mtXydaQl77YPQKqgvkU2xw
IgbDEhblaGVnH2T6+ge/rW1eU6czkKRX3/l432cLqNrTvx+yei7IVnFvmXkOqvtCcynC/0R4VFpf
XXvpkrJkYeY1btK3yoyQT27yu9R7LMFlft4tT91KoACCeja6LCECNadPTgdp59C673BYcwkVdr6H
RP12TIuQROiEc9JbUQOS4Vngh8+8yziP7zs2vp3/FCcumeigQflnaswDt/K0eT4slKG4ZEWCD5EO
5aoanwgbfDpWfkEXml6OdiE84qOhWcBMoy6phYvSqZa99sCyeeJ7oVe+S5BJ+35+TEumZtfZ2GlT
D+k2lFar7zXD9UD7VAwjqt3PTH85b+porx+O6gcLwIfp81q70nsLowKxwKXnIp3tod2r3TP0YkRg
o6nb30Ih/bgfgFUO2QUkH1EpnL+wnDqOW92GwVbclea7Zj2fH9CJcw2tzeDahA0H7Hgzf3Ab6sZN
ATQjnvMl+9TGbyxb9PzppjQ71WAEDV3ooKbT6XbodDRT0FmNBRZIhOoaBccrK403NMeNTnnImtGA
6JcSkquQVe/AcPO7JHPTon0wP7s/OkSVqLlzVNIAJjBNYBIWdc5PT+OvEc6mkSYO0oAeTJRPLkQs
b73n+DZF5I0f2JOxysPCgeTp3wm6H8c122KJpqRe2TCakG9t9bmPlu7+p2Ii4sREHm4AETIH0ORd
UjGtmPZwIW6jEh28tbvg36cm7qOJ2dowluRCR0nXj5IXXb8042tW3f2uiyOHhJMZ8CQH6KS59xk0
yRR3coQ8Cq669iojfYCGvIWL/PFADq3MBpKDvEA0FqxkwgpUiguvQDXH+HJ+LMb0aw630mQGrd0g
gbShXTJ7lES6KXLoomG+9tlDscufOkhS1kEeoDbj3Apw1svNMhn/cYQ9tDo73iXqqijwTYODuJ9V
uSsT9O5NcWlqjk+9Pjw/yOMge2htFi4SmzWu3mOMoAoNu9FdQSxxn4LAqP2UZTpQNtnCC/PYzydI
BFoEocHhEiDlD+MTS2IdpVne+g1/tuTdaC4lik85x9STDBoHwO2OsqZaT2mbVTDg2O3OxjtFE2Ad
KJaIeE+YmbiXkL4/qSwwSkNkeow8jkOMNNR771vPivsWAim/vUB4OQIIhysnJGfmN5mqz91iGFDi
bI2940YrptASl3yKFGjg7GRLOndhc53wehjEGQgyDuzkCafz8dbidINLOoZbhD1A35blWXtXd0W7
MQtdbnLaW+WCCx6/w1Bg/WVw3m9t8LhqWYsRZvGT096z4hMxB3+gBZLEXZBLzc96Z2GQx14IEnNz
otCyHZz3c9ZQAUgAGscQNZz80bNe2bCIjj9pAQGQAFMEPMs879dnuAb0Gp7HbD2uJ1HZ9F3fgQdh
DY1gMGd6i+QXCwbn3QwNSEppE09lbdWEdAI4L/U8H7s8Ju3XkOZlgoGmMUmhv+KXUrMaJIQ5HmK8
KVS7qomX/v6JCHOAtKJ3EUEY0MZDR4Q6oZUmFDOYafK6d72LxMkWQvxx9DswMXe9RjZJEtkwkST9
mzGAAiir2m3b5y/REO9aYT81Tf/1/IaecXVM10wk1FFmIcizYYfR2VWCcmiXR6ilgzqK3NrgQgnL
VwHhWBHIVZ7545u9/RvCnzOjs8k0nHyAQCKMlpnrC+TvELVWRQwslvzUowFrYYzm0dH5cYx4RR6u
XVermNQN9leWt15IubHT3eYu4vma5Zrf4GVcV/RFaeXD0Lqt72ZgekqrciF2nnJYG+VCEIWBmAzI
vsNPAfpKlK57fIq0e+/EDbG+l8L0zw/1lAt9tDF9hg+vlAYoKxf3bSQUc8vygVwAzw1ith+1AP3m
DH2GkF33W5duft8uUqbAWk+akKgPHtp1S6tWvVGAJ88EYC3XP2muB45MJzDqqAhY/5RWL79vEfsQ
KUwcCshlzmYTFOZRHjtu4/NUAINzb5ZJgNr31q34xShUSEm5PW/xxDMeCEoUfQF2xxkI8PzhIDtn
rFsaGwBYQWg9+5q/EpA5joEKxz2o0JaaXY5vXrAGdQBk5eAxtjmzJvK4G6XEHumqT2P+uXTJzrTf
reQ7uowXPPNEsIY7omOZGJhKVGoOBxY5mmVLgcADmE7xPTbd6Dnpc3l3fv6WrMwiTWQnVhwpWAGW
OWAYmE27pSU6NWkT9wxezhPAhsyyRa1htsLtOxw7os/rFXWBQfEBjuqhuNJ3jhYkYz9mtySKc/rg
aXlWP7CW1tkGfTGqxyUjVo+MpDXdgJ7c+IakTe2tGKnt6qKz7CFbOaNVmAvH//EdB40Quo5Pq1OU
Nuctk2NqVJ6habXfjk1IvGtg5rYjhNCVWgj2JwyZJohYofMOAR88IA/XueyGEllXYH00CCBLwHUB
jduO/bAx+VLC9/ga5Zo4VFBBATQaKd/ZQmQJePfzAZ3TneeuFSAaRcq3pWM8CVutQTLtc8ZvlVIL
8e9ExQjwZoI+PKKjAqbPU7LC9FLNKCApBJbplwbKdgx0FOPTREJy3ptPzSWmEUk5ihq7NZ9LGXvm
OJowFAsSoUMsg4rCCHZiL4vQukyVEZ63d3x6oMNGxwXRIrh4A4RxuHYOsGi20WpgHu8LP01ewCQI
JtuFfMmJQVk6mB2ni6iFfOssqIJ/sKgVcUExWErxhiNExugBsQMy2ihTZfHCmE6ZczCaiXERle95
CkqozNNzBXPKbtUmyY3+HodzHmZxoT/X6LRZ2GjHEQgYDLBPTEQaLtJqs9PRHIbCqUCejzhXP43G
cGPGfbJg4zgCwQamzkWBHaWpI7+QWaYAR6x8PPuMLc97M+xdHdhyGk+dNjgT35rI6u/Pe8epkQEE
hFoE6mLH71iwasRW1FrQ7NKaB6CL74Sp3/7PTMzCtykBGx4ETOROdmFn7pXj5Qt07cc+DsGq6W4E
nQ6IacxbB6tSQBbCQCEbL76gi5rL3s6BPnv83YF4E0MYqlEIFei+mIWm3iSNRAd2CWkL595WOeSp
kJ9ecO3jBQFtJOIeMBag9AUDyeF2zUuS4S0CycKq1LfVmKI9cWE9pvk+zAehhw7vEQCywFZ5pGVu
2WA8c5oYPPqDtRIGFsbUK7mTrP4SdeOakdG6Vob6/bCH9w8OK1A5OAayDYfjqmgkGo9kDWB/zj6v
n93kkZM7zVlKzBy7Aipbxo9OeITYoxovQ1WpMAzYaSDf3BbXvVGtWvn9vCccxx94wlRxBTU5+qXn
954BHd20UfAEOmR7TPFtnKrrTCSvPdCT501ZJ2xNN3/kU3HFOo49kfCYagkvfaMoTLJHUdlARk1R
EdW7VGtZFPLSikBYUwk0OACJPTCUGuoMP1B3DSDt0BqV2wRUUE89p572NPZmoi47Wo/6Cqlzr1tp
Erw7Pks8zQxbWRPp156r5FrpKROf9ISgIR6ZehUHsje0PPD0rDWuhSg6kGt0WgmVF5Pzd5DlaPE1
olgeFK1WuOuEM9luQVFE0ABXA/TrW0aTgkASQNdm4a127NWAWk+UXQRPbNTLZv7VNRLU0SP6YCJp
WoGGRtfAVeZVl2cXro5qFVqKXL8i7mKG5NjhcAgB8YHkKiStzHmF2mED2gcFeognanHnKqqD+rF5
RgU1RAXmJn/JcCwFxsJuOj4sgPlChh3kHBZKyfMo0Yq4zuRQoIlFB/dCAak1Ue4cM8IbqrJDdGH8
blT68VKaIBMTqfmRw4O3gzALDTC+yG0/N9G7s1D7O/JyGEDLmo6SEpKR6HA/DA9NP0YlQVe233Iy
iQqn96y5ygBOP7+bZhwEyFpMdjx4CbEgcgiA2aGdTo9kD2xQ4XcvyY351t2Pl8m6zUJjI1bjqg7Z
HgAA9YXu3NV5yycH+MHwFPc/PLBzIOahYQzDRqbQr832HUgenD5fmVq54BwnxDcOBzk7Q2rpDo45
wJZ96yaBs+73+r59N+VmAL4XYET1QjfZ1t6qS/Qr6RHU5tPh9+UE/ppsJC5AmGXoR1vDGAvVpy6K
g9FrB97jialgUz1XW7bqdxOB6tLL92gr/ljcX/bMwzmWeT2IBHgYQApwvqQhesQCESULe+Eo0sys
zFwIKmhAu4+wkuob2eiQPN23QN5Mm2PKKNS/jZ+e7KEWCYUIKIWBI+NwVIwBPC0T/HptROObJJcj
5atep8GYu9vzTnpyAj+Ymg1NQysa9RSGZo7ApiT36H0K6vzhf2ZkthOaROmjNRlJ1WdPf0MOMQCi
4LyNYwgiJm1iREe6BZy2R1p1EBZmfcJhpNg1O3M1ES16+yG0At03t8uUUEv25lpLEp1cJDYQvzzI
pG4m5rFyr9/o9yhTaht3G6+NBSzbqaX6MEA6C5g6srJxW2GAbve9I8aGoKMMzXELvr44rpnz2VlM
24RgXGCp+Utrnr7R/cSN0+zj0L5bWLjpFx7cTg8Xbv4MEjnyaI3AuH7SDKFPAGIvzardmZjEeuHZ
elwbnVmb+SIbcot3EtYmEvN8Ve+bB3qZrelKBsmdRkCbD6zGWlgL7jn92uNBejjngODSj/JmIKFU
Xj+RjHvRrnSor8rffvVTE9XDSTQHQhZ4Fs3WjaukiOsC6nh6NgQleR4bsBugZ2hhtSYvmw3kwMws
YGRpXptRBDNa2peWjyYVHRlks7p0e0tDh6mgt9YgNL9F+iqQmWms5NABfNagV3AB73XigEXqbgKo
ohaGc362lODXrMYadxS/RdBygUiP7Tt8n89EuTDq4x6eaXI/mJqdr+CWSPRogCkGiduYBOCqaUD9
Bzq6GsRRYIgYY98O+xCb5Gm8HYPIVw/lunhfQnOccl8g/yFUiKIqytHzayAIpKyEA6jg21AO86MN
wtzNAFrVa41CPqTeTQLmThWMVZB7Cy586iaFRxAocm10csP87MJtowG9qJCG8Q3Dd8G4sZ7kPMjE
5yq3dhjvjAs73vwU9fjtNhXMvzUB4tBFgroamVzhw13KlqzU2w7z70JxLjFsn8puYY2Pe28mGwDU
AmmNKvyRSHRuD6OuMgxPXXQ7SGq8ym10lT39LHxaflT6S4SHJyI6svXgJAYhBKI3nU2o1+ZUiEig
cw8yoD3fF9ZLlDyc37CnNomDQUGTDCo31JttEtB+WGZHWQ75BCfonDS0htfYBXGKvnCTOBHhMHW/
DM22SOLlyqoGjsF0zs7MjNFXRu0u+OCpGftoZOYHBG29FTUxmjTOLr1sfIRs0NoenPvzk3bSDMRj
cPUCIOgou8T6orUjrc99TjXc2a3k1iVQUwH+c0nL5eTyIHkBLDUedkdSLnjOIzvMYcnK7/pabHX2
4Ipv3mLh4DjbDe+GbMe/Dc38QIvsdECfQu6bOPecbb6RF9oGzEWLEtkTF8nRCQFW4AkZQS0QSs4c
wTAqW/U5XqpplmbFtWdnngp5RsdtRoR31VRotfxkIiGu1pErId0dFRORAafdvjTRIHoJRbDoCn3T
7udGCXqfxGaNF42VlntW1pSETIAhqKvdDkiSuqxeR+ij3PaRoyB6UqVRfD3WwijRqB+lA/6GFDVq
NqW1ZVDnGgIr7kvQG1i9RC45MQ0AAXpQ79mjxp5JjBoEOEw42ktdJ85vzcRF0yJt6w54GSeGUmvX
5vpXNE7jmRWhAcOF1GaG/m+i4hFUgoTA5FCwWiIpWckx6LKsv2OuG+0rDDYLNTfNLw0+kUah+FLX
uBKXKH2orC+Fz3WGW/jvuzLomSeJOUA69HniioIHBWhj0AWkBF3Heuxm25ENt0nJtIVH6KkAAPIY
hDLUjSAwNVv3YegsKhxY6sxG/9ZZqdR3TJqlvZD6PRmoIV5ho6NjAkvNX/Qsi2KNMpyBch1tCFv3
j+kjpJ4u3LV9aX6JwV2/+juRmiBJi1Tzj0zqDBbAMofh0PByELUMKhA0qy4IGFVWZj6MX88v2Mmd
OvUKgyoQBWtw+xyedQ16k91IYXgNN9elbdwI7u3rKLuoeH1vxOUz8fJN46aXqF0tXSJPrSEQbhaa
Baa+yYny7eM5q6WZjjQhbneGEDe1m2/Q/L+Q9zlhAocdukfA94YC+bzch+Mw47qGY9bj2HuJG/bZ
3xCQBQMMFJmQtsIBC6jK4TDScQBPAYgl8KRIHswBWqToQAv0XX3VQRxqAx3sZSmXE2cGDAEeg7IE
sFM/bk8friisgmxRP2BcThH0b+LGutSugft2VuiZD8rPxmN2yy/z5/POcnIy8XxHoQpC8MjWHQ4U
7BmgSNExUG7R27aJQONT3543cZR4BLQAlQ9ge5HWdtESemiiSsbCsxSklMnEBOeoQvMHCxwIWmJd
VjwmG9KMd+dNnppKHB/QoJkagMjcC2Vq5BnPwWiAGvQbAv0F2iXADlGBxuG8oZNjgw0IRCJpAMzg
4dgGDVljMipcJ7wetDZjhcbdkb5pdXFnsIqDBk4tvFlODg2lNzAXQgjzCOTZ0oQ7VoHZBMInsKvx
KqMOGJLEwmXsxBmMov0vM7N7ktmDFUe5uFlCf2I/OgKMB1Hdhh2gkCHIkvL1+Xk89SxBo4iFxfoB
vZzHrHHqyWk5Ln9xGerfkfqDlNLTtOe+FkPodT6a1eJA7Ad/SUj11Hx+NGwerqCuj65iAoa9iVMv
ZiQLBUk/Jf+fvS9bjhvXtvyVE+edFSRBcIjoex445SClJmuw/cKQbJkzQYIEQfKP7nf0j/WiXLeO
kpkWjyuiHzqioyrK4UopNwECGxt7r72WnqzM6Lmd9t7QYqk4MW/aicNQQpVQlzMFe2uuClOtWZk/
f+dEAGLSU8AdoFvu51f2CIlGxydufDX4hufYbvG98OPA9NllbHiGEUBS+Jn5ceL+B/7s/KMAwmi8
NU4ucaCUU62G1GjuTj0wUlNZEQ+UgxedgKC00NkTN/j3XM/A9jPZLKgq4pqgn+nzDlpOLIV4pVmt
rLLZay9SD1hkfz3REijat4Op1xWeKNulW4RzW7rRAn27llM+5xQQxyCARTADRMr8+bt3oNNGyQoD
eweUdS7Luk1PriG5ChoYgorZyml/dpbfGbOPjcV5Z8hOhTEdVHkclVmGK9rHm/PsFkGJBWVLewa8
zJ+/G08DLxs3w3zFGJ8ip/WLBGo72bjycs5ZARM5alQzDg3n0bEVkbIBpEg1PM607ZPJzcfKk6CN
/3gss99aLoH3VhbTpdA84o6AFWnUkL+MFMDlk3I0byVJkoMKD+T9HYO4pFPwzCLcXAR+dm51TONg
PtYSthtpe0lipFiEElhiXOlyOTu2uRZmofY6Uy4czyAIh0ZbkXhP6pg3QaeVoAVsWW6G2sRQ/0U5
s1vznvN0HU8ngcoA4ugZCgLq/0WcBHhoxhM7x9kOdCTHGjeVMazFAA4sHhSVvi+TtdjsbRgnNiFS
BkAFgtwTnodIQnFNzQrESZ8gXlr0YLX1c341OuhADZyn8kAD+7q8j1vfqQDVDEuAnHFEPqSf1tT3
lqO3UM0HXRDFnwDgnCxZo9AVMPvNIM06c83BF86+1we3NBWQVu4dCCx/vJaWW2Rpb7F49W7MyqRH
shDisT5pwYb5RbF+N6GwNLJ4pSzPRwmYYO1GTnSnj9lWM+Q+7aqrJjNXIsOV+XtjEn3nWDqj0TJ0
mQCl6Zg3tq2A4FfbtEUUyrYJgfb7NElz5e63dJcgW4G20cxWA4pLiiTd8R4B93GtGBCvdBPZhICJ
fovs+svvviVcusAOh3sljr4TFSXcONEvXVHACpLxWs86gQVhvVDw8X1s53QoMDAjhJHPRaPWMvZs
R7Wrkc0tXQaUBMehajvDbzqv2Y+8NzE/wrsXlAo5li3VS6C4rcDicmsgad3F+r528s8fj+YkAlza
WryZijemKsAl9gaKKJ8dN/HYPt6DIDS9R8cAJHhAFfcfCNgvvebS7vz5uzFGtOwygLnBEAdNcj/d
1tflJrrsL1CUhbTZ7axFbMeuDl37zcqIz7/AWXhX1/HfExiI1g1xLjC7M/NPc1f52XWhuuTQBUbI
N8UB+da1NMRJce7naP9tcxHu2ulggawUNrk/QpJDbBDubmmAmouXucrO+v7xGM9Oro6GSKL+bGY5
ntxU7yit5gVkd50/TjQ0SPQgY7Ll1RqzxDLqmkeGohWgJrMIF5rOj02pTlqUiQLQU23Q6saKywPq
Ad44Fd/TrAJdqZCO//HgTt0xcpMI6Wd4H7pLlzBZEMNqzC45eHQt0NrWHIeAUVS3ZWK2wceWzkwj
QC5AbFuQ1J1d1/HYeG4UoNeDpXIAFasJWTYz8ZMKah+jXBnUW3P5++MV8whcOFK9QMmikLFMffRO
Mfa5DSzYXE3td/yaAYKRhTTMg5lLTP2EVOsGjFsALSWuvGi2Hw/1zKZ4b34ZL7EOsPjKgvk4LqYg
YYL40m7TlZPn3KtDQQOgwpmgClf34wnVRGQyQ42R41Wd7049UDTiFJcgNV2jCTn35pBBwjkwA760
Jcy0Y61mcRscnSwVoQnCfnXmbRZN8mjndA0If253G4ADzyhNFbDjt8zgO19Ghs4GyyGsKVtzH0E+
dZ/4fFttyx2KUJqrPmnZSkhy0tM1L5f3JhdLswZNQQsWirn4Pvjyqm3cvnKBj/LbSwZiNjSlG656
sRZ5ndnsR1YXbiyvEqDvVQzUSnEiKWS6Hwz1wpiSR6eAbICcrJXY+iRn/HOczkzPA/aak1hPS8Wg
NsbbOKfQ3JcoWfZu60t/CqCX6K73rZF5DMuNCEaBvywuoj2jjyO8Y1hU98rn8hkVDC8O0ofqkxM4
BydgG3Gwd8lj8Uj2kTvLlhVeDWFS4oLmA+JK/CF5hS7O2syf3TnvnmoRHprtSGVD8FRdfevUnzmp
Q9mxFSdw9vUCYg6gItorTkjqrCmNmdnBSCJRKU5JYKLQIbMvo3zi+Rqy4uyIAHjAXM9Q42U+OSaF
mBzFRtkB4gpD2Xh2/pA5/O9sFBv3QAKdSN06QTOXEuzIWfL2Omk4NUG6B2d6ADhmOPpV0KElwW+f
frd4g1ULbJs51wbBHnRSklaI3nHVnGAlgZDG5Hi9Qd3Y7lYOjTNOG+UG4M0gzDILKy+2Y6PIOALH
GLxcYX+xpvyFpeXDx+fCmbcEQPMM1Mco0BO7uEdHbcvTBizVbk2RrUp+KBwFsOH+YyPnglBoNaN6
oaF5CX2qi3NBcWLWRkKf91y65bZrMq+7NILiOoUsdffMr4rAkjt5sfaeVg3PM/zOc0+iqMB7D8Nv
kGAQp1efLYAwjQQE7OiPZbsmBFO9a/Q30R17WRn17EkWnsZCXQqMXKAnQFS02NMp52Veca1AXoyG
1ku5F3dG7KGjZNwrXuqpoe73zKuTHejkE2RKf3/1oJMTeEVUGREpLvMWEQgwWYcqgSsZFV6hygrh
4vT48SDPLFFscFAggx4Gd/XlxS/H7AE+1eHEaKkLeiIPcJCVLT5P03Ia35uYY4F37zBuTJa0Dlqm
3pBhezBkhUaorqYXz+0EZOKQ/NcImOGXBdnGyoCh6aFG4JRW43EjC9oEtcu6VFbGc3ZRIngBV4AO
pBB0s44HFEF+JxMJBiT3/FIPtG10r90Nkdd7UN+AAn31mjwkB7nGc3NuHrHL4bJ0lPdQ6Dg2C6qz
lCWEF25eX8z+GGRvXm2C5j+5gO6UW6VpQIc1Actz6+Od0aXEdCuHqo2NBmXu9kHLbiPCVu7SZw2g
KAUKNUc/7dKxS3xlquC1Gdl4ge1wI5VSXXljZ85NgPxnVwzkyYyxOp65FiTnLVMZNnIb3UTtV92J
sZV6r59A4lL8jfsPrj5zE7aGQ/okL1yDOb8RFjhBgbrQ/aR07lnR1KFdjivA1RN0Oo4xoA8sdCMC
gIBlsVgRIMXXcXApEFW+nC7J1r4pXlBKN3YRzoAtUqleumsvG8ivFw+k88l3ubcuk5UD6Ewkj0ve
3AEwPwJYe4/ndnAiRzM0jNYpkviaoqMfwhyKqaduMyTVc9Lq1hpb3LngGt1hoP3DHQV9DsvSKYRZ
0jzNwWtp3qK3OPueeHw+/LYlqHgQN1xaww5qtbs15d6zQ31nVj8easUiyM0wmIXyBohBt+BF9ST9
Ef9uJ+Hba53b3EGZQEw0YR3bGaVqMDWKgYJX0YXTd6rwkkSkK8HkGX+JsgVFERp2sDkWViCxgP4e
G6ORinrjdObemLTLmGifPj5gzpkB2QnYAQCSO6U9kepgGJFFUcFsAcYz7PQ1KTrLRdJ9BYF8xpEg
8w0WMCQYUVRYFkqmuCRJP1exSn0PXn3XtNaq2qcWcC+em/PBo4lO2SWgukwGWqtpBrDKdN+RW+Cm
Pp6qM5cpGMA5jF2EYPi0Pj9A0EC109ztQyArvHhvDG4W8i09OEC+a3kQh2treiH4DcSrCpuoGoDh
jiKpvIxR9T7OzKLCoMDZ8G3283c56kzIzV4V1/xJhvUV/womF3ZtX4j4Yr2J+wT9unyARWzJa8ll
V+MB6LUM0u20Q1GIPdg3SHeHzkbc95vyOr2279Y4Ek938/HA57f9LiyZervV6hJ2U3TdZfYruJR8
iDt4Ql9FwJ6eP8em5j3yzlSuo6XWmIdo3tobqAhuKtyoXpy75GXw6F7c17fpNXtR7sfNxwvqdO8d
211EXl1XQZEASjuuNEuvYp/bVPXUaQV3dCa7cmxlHv270YHNDaRpHFZa7g6Iy10A8V7EF/lN/5xd
AJzzslbqOg3A5jYUuKyZuw77cBkZp3FVOEaOUheOdA11e+n3ymG6BC4i4EF5r9I7zi5GH81Yq1rq
Jz5gYXpxBqjKWMYVRWWP68wfDNt1lMfffGnQkMSJiTDFmClqltAjJIZ1ZqNTCZm+wbfldSQhxzj9
bqIPRtB6jYsNNGIRQCwjIrTcFpKgZ61IIANHoJQxGtBs1pW14P9kl8EQLhio9yCviCLsYum3GUtT
0FRkrlVP9JOAYDJBa7mufLaKLPpBW7kmHHCy5meDqPSCGQ28NHDWx6sRHefQn+oI5NEgVKeBaTAB
rX6Z0ZWQ8oSJBvdhZLd/nqBIWyxjSjTsMnOYYKcijxWKIkrZBTVn1xavfZMr10KgQdbOzPs8jvYp
B8knUyGW8vFaOSn6Lp9isRy1MSYKunQxveSuySA+dq3fDr7mNxvbr0YvtXa4/gjpKq8GiJ9xyyv8
Iei8JFjLf52eI4v5WLrxKFUkN/EkSudll07yUEHZMzC9ZmP63bTTag8ameBJlJ+Nz7Gnuv9B59iZ
vXn0ShYeXZlyNSpVPMJ42/nxtgpBOq187j1nM6cBk1fn0qAr+c9zqw098g7a42fOcLoYtdZESUFN
7KOqiLym/GFNKOOMK2/53LjeG1mMK9U0pvIIRkBAjgbJKqjUtV1z1gQGAQoidCGBc/R410hLi0C5
IzPXlokZlIoVA50f1ytHxTln4CDnjw0PbCVSfsdWIhVg8rIYMzeqlY1lhVMbuYQ8QgDp78zYO0OL
bQFwx0hrZ8CMWcS14lsFqPmPd965M2hmrpiBP+gaAmPg8VjyRqFx1mHGKJTKND99Ki4N7mqhiYSQ
i8jNb8wpHALqrddmT/JSsIrjD6AZnBHzlfbYdKHZCoKJHi/L4RxOrqXjFl5ACZGEVvYOgSADmojl
tqf8d/tE5nyYijStjdrFjFxdRBQToxnT0FToijhrkDFNQgZ9Ynif9m5lfudBHGWNYAldDgDPzNWo
E/aJxIS8qaVA8WJWR3lU3MJnB8XTNvG9dUBw+J0GI6ZXh56pKy6GteT3aSg+F4uAzEXjKxQoTm5H
zAYEuOdNhvpNtJkgUR32W/26eIyupwBQzC3NXPb08ZBP9+CRyWWJT7CYlqyDSTsGMUT9PRYrV7Fz
BmYGVGQmIOmE2Ol43aDHTY9BKQwXrSZDH9ZtP0IMMarVNQq8c4bQFQPNE7RGIGW82H5lKVIQCcVY
JaS4r6WWuGwEEOPj6TpzAs8AgX9bWfheCDWASEmBlQbNHTSeXAZF66nrA0a/gSPVpeRHF/2IC+FW
CTo0pnDF/uytFiv0yP48C+/iXmjzZsgIzKP0prD6Xhhe65XoLIC4AqKOYC3rcXrUHA93EdhUpKeO
YBhJSi8mc0urfbTG/LFmYrG7pcx1q45hwmo30876mpXBx3N2bmEQA+WQ2XOhxrx4ZVD2Hp0oR4ki
V9hj4YBgDYfF69+wAeQPUHc4l08CQIi1ovEBrC0uKlgXJfqQRq7/nWG8M7GYJxaDYKwQwDVAGmHT
gwrGJZBLXVnf514GqHH+GsfiWqUWRV5GGcYx8martdLLpeKLtZLiuTeCwhQyADiPEcUurAiHRLwH
CZ/bDiBSy+3ecTuHrCQqz/hyJHjpTBaLyiyc+fFOIU6i5RSsXC6oLw96rX4dQcVkaSARMKFIhWbG
ziZBaZabj1fCaWoBTpyCWJ+g2XAGNCwcXhY5EyRdYZcCwmQogWl7OgqMhp89myQwrqWv+vrW6oP6
9U8U0/8Fhfbr+rX61PHX1+7wXP+/INRuYbn/Wqj9ExPfn6t/fBf/+CS+H6m1z7/3U62d0D8clGhw
z9VRGELvPg6IP9XayR/oz0JFc+bCBIB0DhH/VGvX9D9Qo0IjMZJvwE2BE+Wf/2iZ6JL/+id+CREJ
EAhIRKPpDv/8llQ7Od4UuFPhEcCAhFsrSkl4yIWbqjSQG9WDeITA9wi1FkqiAaDoeLShf1LVvVJd
KP3YDzmoVSVuzFWp4fbnQumakFsDzE2fOjJWAH6gLXgA0x0kRtHgI3P2KHmrEOSN07oKAU1s88OQ
NH3lpwZtC09najxKj3etaiBzocm2vOpSBM1fLBGRHHzYKer0LVRSRTXVgaL0jjJuqkiaQmwV8M5G
tStzQBeFO9YNVGG2gpjj6FPUuvttkQtu+qVjIL9GaDUpe7vgHb2LIezcXDdtNqO/oeVposnEdiYl
5E1KBg9sdr3mqU6WQOisrAykvMd2ws9iczlFD5ah3lLByG3xItsMtCMMguEQOfZtoglrU5nMzr4l
vKr6na5Ci1zpSVQFEixaVlhWdmI8g7i2EQFX7LTddcYEwWOX6rlQvVnXlxQe4XTst/Ar7eS3TtMj
ycOZzoK85xOI1u06NT8DY4THHsa08aF7CnZyd4jVttpbgta4nJeERt/jPKkiPCJIvDyFtn3v10kf
m1ulKZ3uUuGyiQ9p3E76zlTZ4AS1ZINxl7Vc9pdojmbQG6n6Wr2Gxvogd7ZQ+fOkIAAPI5ll1idD
Wpyg27znKLWYUIwOlWJIwIZUpdroRSnhAhqxeoqOSuhX59eTY/D60NcMHIUZiKlqH8gdfp9Jq4CU
NUKWfD9U9lT48Ntj79FeNJ9kb1pQlxdtlHmOsCnwum2rovun1mQS4vY9VEBTCTMD/zzS+SFcu96F
VG/5Q5MmyQAtiRbtwAVL++FGGfW+ujancepxX68FcDtcqFVQpNgViJf66VlUFdp5I02xbhRh58Jv
0IcSEoXiAmo0rZWFxihiGdqkHjRPjwG7+Na3DCA5DQ1RMI56pV9ENFOhR4kWnPqHkeratOnaeMif
RmLEpm+KCm1pLkoeQ/tJSYwqDadxnJHWcTmYIgSHuaUeGM/q+DWiYG7bQ9GmadFgXcv526cpGsZA
jQeJrJyigxmfemZup/RrivFAxjiB7kDuRZNl3WRO7agA7g1TCv58NAHQr2ZdpDY0maiWW1uLQRCu
CxVISg051OFb23wxhTIlG9MsUysPI0CL0WSmiEjNa6iAQ/zaeVDRw1TuslZr0eQci2jmrBiasdLx
RYR0+lVugJDLw7YwR2dTl6WtJWASYaqeBWqG68dV1bAsQT90wkwDvQHC0rw2n7sTt00mmBlMdukk
DqZc1sq4S3PVnpBMVmoDZ2jSY+fFUAAc6yEo60kjgP4XetnfgwEh0b+MWQXgJ+2KjH2xtNr5UueV
fh3n4xyGqcYB5d1bnkyBSsd6vCh06Wgb0VJobBt00iA12CBlR99OaadSHNeuDJA2WI7hpypqp7rE
tk0VJ2U+qcZe9fPeacSu6ohAF0JSK7oLn5dDwcSIWFAU4PbHvM2E2PAiGsj27EZP3ETJYnkBBpSx
9jIno6WXKZON8FBr+JdssKvBY71UvkLRS0zo51bAu8onKlT4ZSeBMlyWgREsiG2jaoJJd8oLihNo
m3QD9sUAjkESTAqoGrdKnCPZiXMEHHagI9ZCNk6S79lkq61PdZbVweiMehI6pTEZhS+S0eSbwega
YBaAy7fvzFqI/kLl42BdRZrNh209oR37GWyMFK34RglNd8GIfcgTsxxwdxxk8zglQwZV8akwoPik
jUWxqXBBGg4013trg9ID9EuQOOihrhGDCTiFB+RGHYjC6VtvlNWQfx8hh1oFZj9A0n4URotzpDWG
6CZpk0i7KCfHwTbWIV33FQixHLmuNE/4Q4zZqQNpgQgzBiLezqwNT+06ee1aM7GvRGk09MohVf0C
F5AVu55aEd2OClGrHZl6Ngs+YL249QgBl00WG1oRRFhw1g4az7hrgZAgV74YvAW8kbG64iEC8HjY
iMRWRhcccvyK4aUX3gi/Lz29tUkL1BVnttewHHIOrKJdtDed2tbcWK8N6TtaQRS3pFiJwLZDFu9Q
gAEDJy9OrtQtUYCbrtXctgYXxylkPFg/1XdJpKT1oU4GPlxWSmoDLJ7j+9+IC35k1KSN11Yk18Je
2jFYZDJu8R2odUi168rUlhegcZi9JmvQtiKsyXLVZuqfkQaQ1C1y5vRugkoZ+skGHVOA2GWqw4Fl
PMeVc8SOqNXOSLzaqorcszlU3/1a75M8TO1W+WGDmk5cW4TlB0IacLRnvLKRQpi1oYoQOVwmX6yq
syBfb6ANPuHq+F2qra0E7dTW9lcJ7K+9L4zBzjdaNbUv0cSAY41hWqKRx076jSna+jnClQvEia2d
PNVpKYVnRl0WXxCnjIugiNA7DsFQE3tMQJEbCr6WrKddY3Z9ewXAfSTCkZYgUI4VogDvl8aivOxG
syZhjEZmY5MI1udXJWj/qk2Bi0t7QdrMGT4XzqBXP9rJMCGCZ4A2c9tYTaXi7TVlGdoTcKcB8gTG
cHBIaTZBZDONwkcyGwyLjtBJoMciG65Eb5itx1nHv0xETCIc0Pc9eF1ZjS1AVo1dbVpNNA26Jmsd
qic5+K8DkusGD5FbVEBHIVTKtxMovRSv1tPECCamFjyoSJvEAWvNknmyU7LMS8C6E+9Ho01B0Un0
NMXrikkbZI6eo8c2pkhtjXaSdxe4MxXErxUwygRKpye9l1Cstk1W807dak6KprKp6sAA+xY2//8b
xD/nePvXFwhwi4juuXp/dZh/4efNwdH/wDpBOk6dWSq0dzcH2/4DihYzTQASh29Q+b9uDrr9B1In
uDMA/o2bBZkzSX/eHHTzjxn2hn9mTb5Z1+l3bg7AUh/lhJT5Hm3glussMgJxVEE1pKP6No8b6KhZ
KsTGPZDQlFtQvvF9Xw4qZEUh5FuC4orYAOngfjO6Kdrkuoe0sPNHO1HBCo/GRPqjSwf9MRrLXAMx
IRGtVwlJX0CE0BcewG29hB47vhYilziAvwxanXyVOjfvRkgpHZjI+cHgpZPdwJHGyXauMqqeRgQi
ZCKU+EfOdYAKOwR18aUykzMBjIHAwFWLsdNcC6cp9SDralj+VIAyAz2LOJa3pKImVNqnMUp9u8il
6ZbToEWXiNt7Flhpkj5ocUYDhUN1JlAmhB1eix5yClJdB2oYpSY71U2Aamx94KTbLVh2zQ2ZzOqQ
aEPxtTfjcQ+GLOcSNcJ0W44T2IjEMIkEKqwmewEJp3Pd8Elu4qQAMa9mZdA57+y89RurJEi9dzoK
+WAUY69lquSXE3O4bxkI2DZFqrBthSjga1sp7WtFzPgAkVLrKmbEubNAB/wQ9bqBcqGEnLpBMqCo
ajAiXU+0kZMr7bTfEFNx/NLum6euUOm+KeD63bYws7uCTc3XSgzirsyN4V6NZz4HaKFZoaRm82Im
tfndMAoR2jXCBc92mO6PKuhr7FEFVUfcy+xm6miaugD+NdeDUhg+Mt/qlYMjHLLguUN2hgESDLDM
gJDUFSan33QzM5g3ZgmocEzCfIbuvi0kzONtkjkjjg1N21m4F2Zu3SoVWFkRSV3maocrUWThMKWo
8SCOpZLEUCaxI+mzygQzZoybQXqZkb4YfFUpIFLgDGhoKQeD/kDIWLZ+2khVBwuyHuG2Y5jdU6ei
fXg7US0avTgqgEqckoZcozpr9H5f9iMubADOPHcFCgsupRmBsy1GeVElpXZwgKZMXcuiw96aeA0s
b1Sj/9+O08IKDQTiXyZMy33qmMq0Qc+Yipo1G9q9pmgx0M6TBcGcEdg4RO1NpnVeS0sC1iEElWmA
dsTqMs4s/a7P61pxOU8A8EDZASsZwizqAVWT4ragqXWXIjJRUB6N+xYJVs3YQ9JO7Bo9EvUuRvC3
rRI13TWjMqGdVk9eSwCye6+x4v4bF5Z8wtFa9oj7UhpIXFvBTYLo6HNExAAdFIYr3OcSP2ziNshw
a8MFs3sGnZGu+YmGtALkeJUBbEVRxK8b5NQRqkVajO6bpNbzjWKJ4ZtQrGIH+mcDBJJI4t/YxSR2
epXXEg41NntXraP4i04ou550Tbk1aA8MoCxzFIiG2Ahw3seH2izRJSUyYCzdkcRi61SS7PqeQptD
4xJlLBIjfrQz1nmynFI9qNG83UBrWSVBUunjZZ8j6HGLWnQHW7Vq8FMnmor10WlovRgFOoq1vo79
uI8QP+JgvcG9YzxEZqMXHrDcZKamifI7x+qa2MM92riwy7IbQo2U9DKDdI7jVbSww2aqxpskQ5rV
Qycs++oMCfqC9EaUt6aSmpsY/BSXvUSR2VHBuKQpPXdwa7bTi3Yg1pVqj+n1CCWc3ocEISrxaTTe
sVZ/0ONDZ7fRZ0aj9qG2sT/70hzgDoccV/VokK+/f4rfsxL/LlN7UL/+xuqRp3HS/Wvzyq6ey9d2
+UNztPDXT7X/evs4fmX+c/d89BfwHKfdeCte+Xj32oqi+9f/+qmuPf/kf/rhP17fvuV+rF//65/f
mIBYMr4NqOKjw/itbPvr49tj/H//9+uc/7ti/CgB+PaLP49xrHecuzNZC0pE8LuzWNHPBCBO9z9m
1Rik8wDVBTgFn/yZADTIHzN8F7VPwFbmoxpp5P9JAFp/IOmnAb+OiA+dV6g4/c8E3Pws2WDufik3
fpz++/MQx1G+SFPLHnk5GQ/xnTJmctsNtrGREULjd9HMn9bei5nPocC/y0b//vbZ6rtykWVGKlJ5
jXLLalySiH1pD4C2gVvXHYu12tT8pOdsLBKXCI4RIZEyvsvV+gHE85anq0PpWVX68vEgfjVFiKTe
D4J0ddeUeh/dglOPuWaUatsqZn3w9759gQ8gfQtfHOHxbT1F37Y9HtJIrMkZ/mpuFkBlh05GDccZ
3xmKFgVg92fPpRBV0NsDWYHWzkWTM9O/pH2QsKDgjh/f9WBM3uQULQCDbmzHFGSKYCi4RfHc+3im
fmVpgT6w0Wg+xJkd3eYa2yR6vc21wk9s7QX3uptYydeKUb9YtMs+zTbqs2lMU+fW6pnq1qbuxpnB
PVGOhYeINfx4NL94NW/CDe+2Blj9hqkC3O82BkrsgJHRTwP06a9N2uqPH5v41UBm0+9MFOAjgPZ2
ad9mQlypteoVRbGTZvKpiIw1BaRfbI63ssI7G+jkqUBwYFq3YAP8CtXeAr6SPn38/Au05V/ugyy2
dm7zWljILt+2Dch5mjSQE/Bl0U7vHu3poTDAmdtkyIkD9t9CsMG6M4pxZbG9gfXOrevFrm+Yhmyy
2fa3ImrcSXY7pbyDXIcZ50AJvSAp4Q7K5Pb6rrc/W0iPVmD0KZpmH6mXpZP7f/7R9CjD6bsSzbaz
rMIgs63CfhC0b61M0a/mf+E+AEKNyiHp+1uiJDtCXpr0KzTV3IgMF7wKNTm6ZYmYl9t+GpO9VQyg
eup3EuHoxw+gn70FoqVx4WIKp8wUro/lrQqOGahZQEO3ce2y22gmpmbyMHppf47q2wgs5gyMKLwO
Ms69yIiAj4zcqMIdxNzleZjIduXlnZ8UcAAcL3xAE8u85EZ5kydF7RO9dwJzRJL04yEfQ5L+Z1WC
2PD42xPKbHPo9fymsMuHTgMCWDHiR0GGg5WRy9zMv9XZWtf/L0ZiLHxezXRTMRuR3VgJu09R+4IG
FxhLPh7Ir758drTv9m40SZvIaahuBi7HoE+eAWhlK+7tV989+6R3350bKnwooKg3Wua0ARKQiJed
SF85dM47T3UZtSAVBnejpeWN0RhPZVa9GLQIEr1aY9nRzic3ZvHF4+eP4jrPhVmlN6qubBpLXtZi
R81Hqe9oY++QXwOEftcOO3zkD1MXJN2TiUnUR90De6s/GqrvlMrtOHFPMy+JIBuOvhbZfif5Pb6k
mBqXFPQSTF0uUpEuMcW2ww3NKMddL59GpfVyAmpJEMbmc4YUaYxcdbuOu3y6mZJ7U+YhoTsmdr0a
Sinc1oIGh5pt8H8m9IMoUt2hGteQZFeZyDPQi8gyLpvS2HNolOASBSEWS+c+egcBJ4801zCue6RR
rS60I/GSancWaCUoLph4cTYDpDVLgkrAYAP2KmODR2is7hOFQvKg73iJNjb+nJU7+GCrtMBsWqOG
gsZzlFHwldqA1qQInjA74GfAMhPgEag2wE9Y8zyqTQSt9CeVk02d1X7dtl6Dol50lUWvyGIHlvZI
zEewHe0j5AlEqvqlFbmgidl3auhEMf4aIunvjpbmImF0zTRxwYcGDGVobcgPuXanFaOvN/gbJa4G
tFKsm094hthRcKS3nkB/r6595q0OUnD6hWlyywy5KZvKM9UkmGINF9CDbl62giI5AXQeStexCj76
CZQDXGznKdQG1cuanVBDETF3Qqob7yYlX+dBqnK8qFBtwaOgJAbULPN18dnOzYPiOKg7qj4G/Pd2
9eLQTGScS8DTs5s2Q01Fi+jXuF2LJ89HFKqxOBTzMomdodLKm95wHkvbGTHtSBTPFUQ/r0x1xX//
ysMuDjWbcZMjRM1uUg3pshZcP07nTurkNa0K7FEdqpG24kl+5acWR0WTNygNgjP7xhSJsbNZZCFH
D6HQj9/FL/zUMjgG+5ljIk/KbmiWgHu68cExt8271Saq+Z2eBimgnzn2Us0wKBTprPSmwn5IhsRD
QmOPDQdi0AB7QrZD2Oa3Ug1jk4SMqDda9/jxyM4H4+oySC6GrgJZdZTdNMIwv6Chur6vjVLCPUXN
PUHwf2WLca0b+BeBILhBj8fJnULROFAaNzZN1QtIZtFbVeN2ME6CbSxmIgmXNcIzIuFMkDTRnN3E
M4BWC8d0rVGrA0ir2isr5lcjX0TVlkmKghdldaP+H8KupDlSnNv+IiLEDFuGnAenZ3tDuOwqgQCB
hEASv/6d7MUbOl5/venqclXZCQjp3nPPwIbxjLa8uzh0JU+2BXocBJaWCI75t0rmH164v5fXSesE
ICsw/gD8/Kef5CtiqreShDkZ6n9Zo/90Pfe19b9O6k4h9wxG5OzBpS2SKLA9IfUjCPNJT+QB2ZUR
iNXe8C+s+P/Ljvvv2ukvo5P/9cNi49oqMW33MBP1awimi05N6fbLVaborVuFIXBbZX2lN/95mf7D
6/139j28jbw+7Gz30Orhg/Pxqyfe53/+1v/0bv9t5/BrOTlJMHcPo6uO6QyThGj5TCL1L8vs/gr/
P6/233XOdnZaxQKPPSg3ONM+uB+ge9VBbixcjBC8z5Rb9S+F4N/swv/7sXh/20cGEH4UGdzuAYab
w3roxb5m1QN+Ge3Z098EXJJOqH95Jn+jKv7PT/tb3QnZxYAhf9A8MKeOn0J4335HjJM/sNfvTYn0
+RFBY9jVgB94QV5PmJs2FNtZk1TjFp/FOyVwB8QQYVgx2h6WAmkqCii4Cpr9f362f21j/9/d//uG
M9lFgzdSP8wgs7UhDnwKcU2bZIbfUPvYcS3vVZj8CgJa3EuzMNzTmG9Z+HAvv1YgXDj8p/VhZE3G
DKj8rN3iK4P7pKK+bOO+pMNbLYPyXl8MtEENBUuv9nGelqKz44Nafsj8vsz/Irf9h8X6d0la1GM6
FzJcD0MsOkbxyBSc/mXxwGzwH95q72/FMlzepabRxB7qpBdnT4m2SIbE5nL2dpHvxLcg0snOi9qP
1p8wE0pTWbZuT0pXd3Qbc2gX70FHWZ0m/hbSCJ0nCqN6g0xlFLVDumd4iZFTbUj/CmFpWipnoc/D
nSjs8BmV4OT2xVojxCZmCJ6sYX56CNxluFgBKhcLW7FVsGcDC8X9Biu/PUJ/4WZiDNUuHaZftUbN
lniGH5iOvK2U0j9alAW5CZz1oFwkmi4h1pq3Tu8T48umHifvwPCnL8Fkut0Kx5SsCzEHUCsworgb
kd241hI1xTBvHfAIC92kvzogiWUSOn7GFkk2nDC6Id4I5lIA/gGyeJxjFNsZZKIWkn6MOXCPmPwF
flH3OJCgP0MVykbI/hd6I53HHiNSvVHqQebaR/4r6x30QK6acr3eZTgOUj2nuoN+RJqpDCpMIsNV
3zR3unx1VnTegQ8eyNCUyD26hTX9i+Ll52EdzCCF6HiH7GB+aEYH1iIthb8qRhkH4GJ02wrxBT3F
DwYxzd5rOrccEM70LAbTXYlW/ilNrDi0fUf3pGfLCL2gXq4YeqmtVmbemdB9MlEyFTWmP5fakXYT
zE50aKuVHxmEPoXTVeIVPRhCk9NkjL5YrdztOsbLpunTZhuoOShtAhfImg1r2drZvTJF0pNugoz5
ESaOFVwGOaUrKI3szUnEr5gQzNxaIGATWN9Tj9kM5WcSz0jQdmSBUcO+TiB4WeIni1CEuWGf2ozg
HYE8VUKXqnLTiafYZ4dZIPeijsHmApkQD655o8tSgrMH7pI4ktqfszYdSlHxIuqWnyluyxHu/SZF
39RUO7dHxEdTgV50Bk1tk6rqcUEONV3SS2XV0TXKydt6/YEVT7C1KNrWCnSZLwIndBhNG8xqN74P
oSE2SApqKio7hIeUUoObw23BxIXHw26aokxOU+bzNUe0VVbjb47tsCV316n5zVRRzs0HDLgLRbDR
LhKenhgALx/zGm8dtNLg6QxF7wXnVUd7hL0UqKMetScuAVZxJKKd8DW4tn119Lvl0fMN2KocpplL
Y/d0GTFWtTqYMvSmpwrBJ3kTrnlgvB2uGmPZAfTUGhFPISaLXwHrPjy86mIE6w/3eTU6C/kzmTAp
hLIS6Tk5/Am+lqXJJeamqR3KsAru9w/hLdnU2N39r2JBbjuK0bCZC9yTCSUMba/YmbIuFQVO6+2I
gtSyKA8k2HBuuxfsA469+152mzWczq3Y60U+gEdYTJ1Xgie1G/GvV3HgaD1SeII6FGrv2ilU/KTA
LADrMGvMZqx4Nuklj6b1hj8J6yc1/Uqlh8SyAXzeZ9W/yaQ+kv63cYwCbIhQTX8zer9bytYijPZ8
SrdLNJ14Eu8XZcP7xw9lHeery2hWt1c8fahySmHPbl2L+7/2Zpg/rs1a0r7azWAoxlhQJqquqhEe
SMG4aLEnQHnhnQYeJJ5Y5J0TByYHPjQBWNd4CO2hhu0CyMcZgm+hkVcZChPgc/HnMsuT5Jbsuo4X
oxscK9bmbFwA7TfJuQ6wWrwadiBYWz6sxhse5jrqrnHiz5sai22o/J1NdNHMzdlUCXYg0H1bmSUz
NlEabFgDDuvQ/QHN7oDPObrtGbHbpZF4+82GU29fR121re7LEBc9TMcUwRu+UDc8o3aoDuhqvRwv
rPHS+5diZ7rgl4qFO7ghjY9VM5YYsJ1AML6vt86JsgYzZKWn+f7AkoAiSIDpH0WhlQp4oV0g8P6P
MOphqeMj/PmPusG2gMVGZ7w/DXxV+qocl9e1W6osMaDBqnGHR3evUiiC8QJiP5Twtq7kues1edNe
62Z/XzPa6AlgAIgH9Rr/joJp661IeqM9woNsDgXjfQVoGdxGddPrQ8xHbOL6MBrs3nbvRc3Gxx2j
MXtxUEaQri1t9dT4MGQJcGCGS3F/s7G2ppWW3MJGg39TcFF1A14DUCQwfTO4jmfpVBfcuFnSz9n9
XRvNh+nDoyH6heMoUT5IpTX5ui94sb4soXmqQP/zscN25AffPljfWu/FQug99EBxF3LB7RdYL/fX
7f5R7j+kFSiOHDhKgICcOrsWzbSJ4Vwrwt3Ugy4Qvyu8J3jEao1+BfE9e3rZM/BBovYHAaZIBxgy
tn7e7ztfAAuP7HHunutovcExaQcP8f2QxC/3RwSzgA9YPX55bnOi4RiBoA9e/FSnNx9bAUtJ2SQx
rIJbePLUndmBHv7kVADVRHBqfAW/25q/c4iLNGHX2ONX6bJN10evLhVbeC2anIETt9fWF4UbqENg
lz2ykZPLZCbnURgsUd7yXdyCiyzDFYrCiJyRc5M7tiK4aNSHiSsXGPQsr3yF2Z6GCAE5HSFIGD02
WtcV3XMIuj4eHy+8Nd0hBzsqGhgDbigI9NpdjmsXFcmSHL1gfpLEvC3D9Lj6mPsLuRmRvj0jPxFO
7vWD1gbveoMeJ3gBIPXRpfYF3L9Dh6/P0GzkC0jhJ9hmfdveXiStIEJwPxLdPzc4yvKh6vMlGC1K
rQ5uWj7CqOoqvggQtLMIxIOSTONjOE6vODf5MxDX3dwo0BTTE+v8eM81Th9rIrZpfaKPMFdbt6ib
6DdUrsHWYHbqZ8Poilzori9FCmskL5q9DByxKZuF9TagQbG88VG+dKqNMlD8cUj5MEkBdbYaCpmG
y5bCPbuEX6qXQ5sQ5xUiJQ6jjjlYI91oNkGqgoOOh/0iFyzbeUBYuHAz5b2Hws9Tr95LqesC5Hq9
E028PrnA3W62q/mBp6v/MZHGP7vrjCLRtWlzYGwIhzzSLn+isqdbAuNZUTIV96/uwv1T6ARyC0VB
sBFRZ+MMV+X/ruqgfou7unnXfWwO4eA02xZEjyofOTBeBdTgUtdpW+0Wl4MJNxLTHhXmJ3ivY7Pu
Cfgg164alV86gfPNOcheA3U92PsQUr0oiWyxjZqG6Anr2uxSt2+hMhWNi9TMAeOftfaA+AnZr082
BYvJgMj1M4WrAdDajRaeBKEhdoO62Zkxae7dIIsSB62Kh/P95kcjRUZFY9Q3c+Lq/o3C+XVO2/6B
tFL/GaXj2xJvq0H6iufPtwSNWxlQmsLCRgRdOYOq70BML80uCTlwZaZJjxe4kXs7DHYApVgOG5Fg
LQbx1BfuwNW5CmNeuGsS7ePJ1jnujrNNx5VvF9vCoW9IiCoZa9AyIW0VLv56vpFxloVv+hk0v3V4
IU3CX6isZdbGw+/EcEC0cNjEgvpSoCdnDtjW37DlavdTN3VftPbViU2zB74ZjgEbpUMe/EXKhaAE
WdNL5HEc8P38g+wOGK3Cz+yxUgMSMP01jAAH3/uIeXbL3nOiEvIBr+iDxBTdrMmO1nGaN0vnFCYi
fYFxdYpLInCErnExSZPWsgjYpKKLOw1eHuJ/P5VW85ueV33qzSI2jg8eWQPdMkyQEuE8geUZ/IDt
S89BK9ZjL727qyCp6ZI5DvLDOJChHKob4NBpB4pgE7lf6Ju8z7kLKzDDjHvqKZmLCnly5YxwpksU
SzCWEnDInJGQkzE+tm9baf1riXi1gZlEtK8l6M4z3MEPVvrJ0ZHUYN/x7ROEGuIRGSTVTnqATjNc
gp9bFyeiVY5/qSprbwtimPIONidNNjczeXdjB5ndk7Psk05Nr5GpyAb2ys2VMvLpNuyb9PGVu2gK
cbHTqRuCNcOGi0LHRQoMqes6W33V5n0A7VUycWy3aciKEIqNDKKjZe93isNrK72ClPeIYMAiQHUS
aoyGk/WZeBoVE48A9Dtr0ffuA5VRWlQJTjq8RTZtz9CHbeYV9XUX8RsLU9SQ3rYSaKUmTz6xOTjX
UQV2m/8Mk1pkck2oitbowSUoO0y6m1DcE78tmUgfaWfOEuFq2Uj1DQXMJxj8S+7jr2Ugu25hgLat
Y3lLAptm4YJ6z3VzKtbLAvkxc8iW1UgytCLJdFrfYR+MeRLFch9xqfngkt90DD6hPRswJNH2wXMo
oJPlrcNGkLbkEXFFmwBJ8YgETp3zvFTqvoge+26FgKr1i24Mkw1RCa7a34Ah/JqKDtX6VOoe1Nql
jcuFY19XKsItdAVscNkZkpUr1EBn8AqPamyfJz1sWvjRZGZBZBxEz3ybBCq+WO7TLezVzXWgJNlj
48fsKqh82NiT1t964YxqQVWOe+CcjM8+xiUI5FjnaxejZbDpqL+XxA8usz+iO/Dqy9hWF9hoPiYR
+uHaw/lS6+NyT+XmoXOGEY3NrGqOQMU/Er/55u0wlmHjymzl/Y+Yw6s1zbmdwg1iEh8irwLp/Z72
CaO5m+7HOVvjeTcm1cUoED5FWxqchcrOrxbfUC7zt06XuAyHWGasB7RAEQ+ZrXP/p10EzTpuQDOt
UPpz5v9ZRIRFpM8hsTuP6v288DLom98ewb+Bp+qxgbRk9musUgHpC5570gm4p8YVSqWRJM/Q+FU5
W+NiAA1146Txu5a4vghHSrak8Rbk720L23Cg3o8MwbmbaghUiULpzxTUG29YOSJX+gIua19pm2zu
V0288QYRwccaDQfVY/3WnMhHBJgx8DzH6E8MKdaO1D17HrGdZxHlezo7eh/ZZITCUD1TQU5hmB4c
JXdOq8FlXbbJMh+izhxsvS6lmNHloaZvNojddIs5gN7LpT/dPDeQuPi7anCwITh1hnf/KwGPMVNW
FkNb21cLUd3nLLvkGLVxCEHECGJtlGRSd0mOxibn472ANezo4HlhLAoxahBAjhjDsE8SB0p31X8s
vdq3iTgm9Xphcb1rlvCX6estD/gWCsoJ+tXugmvapDNjJSIyUbKv5aLoN8gkc+Z6lQNti/PZ1cOR
UArrnrUONusIrvCcTNhM/TucE4wU/XwYQBWUhJkTmecRswYkPOLDxNuVTwcFwodYumObrl8U+MhU
Q2fGB3qFd63KoMZcYMgS35BqdopTfuqkvfhudU2GCbUiVl/gmWvvuQfq8rONqi+Tggy+gvYcL+kH
GwVqog7T0jlE69kj+K+F9STeppsFsGMit1hkclqm4IbE0wMB1zpTTrLvnPQ9XtfrqMkpoOYPc6Nn
HXuAAtr5EMx3t0ATn/pRvwxUnOC0cOY+VDro06sMIar7xjO3QKVb0oo/yQDok1D1ALzmE5T70gTx
dermD0idj/c70dj0uY/DXTiE+xZVZmYsZHRBT5+hSb3Spd81LTz2GjlmBrSebQMJFpatX8YG0oHW
l0+RjK8KRTySXt1zsky/IB42Oyja1pyrYNr1gKp2mDeTvAY5O6+F2Fi3PiiFwtggqxAhlpgbTCWf
Ag6mG0qVyKnbPDLhLx/vcR95DtYSwNYJTydPOLIopyGd980c8pM3BCLvlZCPTmrA5x/s9FQtFhzZ
NBrHB29m/KlJwrqEY9iPbZfX2TTdOeS8xQHgeUeO/PIcV4m17hjfOxFojTAud128I5ZfOt/4H44a
7LuGefzvKLXdAUBd+iq060H8ZrtigsTuM+5hCJuv9+D3zM5R/Qs2gW3u91g/Y9DB0wsQV7sxfRUC
BguWg5hwXEbCQN1M3WV+wFMVXxwsAYxSSGwxuWeu2CjL22soUce0E2pP1nsEgzOolVfIqq4imlQ+
B6ophYriDasTSDlnL1kvCpSiWwXVoM76OaDvKBuWp8ROHEjmbDMP21XuN8kXyov4cfaofCfzChaU
TlxokbX0KrYfWShAn4KafIVJVt8d0Keg++1iXYLRbnBsylnnQTSwbeNyjZ57nuqjP0bkIKQdD6Ni
yV4PGELpsKsvFo7RJddeUtAJqiyImOcNuNeYrzexLHq2kss6j3FO3IXkOLy6x3Ttk+9Gk4e6gsI2
hzDb5NZp0qZsQ7X4qM48uUklCRQqFrfeJujYUgC/Y+lFC8jXDrGnOiHtzv2L6s9TbLRQaJWOG4sN
OOgzmky2xDuktzQvkvrpttcdcuymxtnJlZkyaZkoPPwWcgWLWZdAKBeaHvfUusYpAhV0e7/pYFBT
URq/1RN1PyIR6tOse++V+VpAPs5Me3PiocoH1ouLleaXLyD6y3AF42klPgLy9Nh86FZMhbPoeduP
1XRSoQp3UO4FFwi2oapfWHhgbSdf58UPXqA4G09matJM0q7KQkjnS2r7JoM8XZVEia4IWu4DHE7w
AJOgBVifdM8ALrFBiwroaYy4hdCbvdcEirqsQ9zeieuJl7Dy4YVtQEiJrKxzOg3dkQjlXbXk7UYE
E3SKeIULfjfZ7wXyKtsQUarMxtDKBDFak2jx93UqIKtHnSd/g6IEgp1VlcpgE4CmI4Go89XpQge6
AG4bkGIqvV6DvoIsfJxk62Ue1Pcmkw2kannqD+M3pLYDBEEyyW0IBbUderGdWjodWAdYGMI+U8aD
v5QTsR6ctPXSfvmz1DnhDsYCEqyuzO/lagqk6fZPXIbsnUSxu8FR5F7l6GAeFYv77NdZ+hQv77ps
xZr+6AqSjN6tsUowAijgRzJASrpYrDs63AC8rxlkMBZ4wAgLvRZ3lCMlKgfcca+NGsRhzTG669EM
eRqhB8DURH5Yz2nymtUGP003hcV93EzNmIBus3obCedZPFM6nWPk1hZpKJsLxLFm75AEykEH0iyB
5PVMDiwBhOdHn6E2GC0irb6EThOQHoY4D+M01GXldHbTTxohbr61FHOjqZJFNTW4Qy5O+0Qgl1FB
JblZKgRm14LzLIaQ/E15zpLPI5IapoXiimHl+9lbSGTdwK5occO54B4KqEVGJiMYn2cEQFdtOaIq
V8hL+y767fRsOvjWQSlaVWc9jX+QQlo0vD/zXj7GqXuehPfcYBxY9mt7G5k5VHAHmpv+jxywp/XC
/YCBBIIuW80LISjKiDGAuVXHeOGE3li0WgTZMIUwtqTQx3YBeUYj9WQd5zjVdZN3pv3VJQL5HvX0
vFbwSE2S2s0qM3xDn7SB1mqz6qqEYG9HYI6euV24xfr5hiq6bFNv27rNtU/tlQskgJkKJvA4gntd
78wYYCYC3lGwrG8JaEwQ+u8wGd9XBIinvNflcfMsIbRCVd+8Qql0r3e6pxE1Drnrk5rFxYdW9amC
Gja/D/DRwE3oobrXfqQvzhxcaDe+dmHyBwkd+zBp3zrISrO2ckhOoVADT0MInFDmjXEU1PDjADAV
tef5vgcDQBiz1LMy85GBjqYxfoIRA5KpfICu0fgKnRVE1PaXbfXnQM37bNe91AjRXAFLChs/Lpxd
Utn8ocZ59BZYE0zNBj6R0Ut8PzhQOducwRQZtn4q85txs6KqBRqJiUkCqGJFWTAlkK2wHnw0511h
jIpR4K6vxMZl1WvqN8/Mx/ilSj1o5gB5MH8UORza0N6NHT0T5r0bJ36DUPctiKnOBapehEXwE3D9
gy/9UwUjk2OzCnoCza8v4qHfxDz+ZbmyWAYiLIyUJLsLH0uLmN2cO3emKkOJYSd1ZAs60r4P8yWM
PqbauRBC4E1Ru/PesEVtcM552eyEj9qfK0wBMONJJjxvdcb3eaZrfe2xf+Rm4lMZQpwOWdUfmG2c
k9ErzEAuZgRYkI7RtU2SAbBx8oJ0txcB6Vwp2nQu1sZ83hmIdaOvy+Jv0XWAfRLSMsVXsvsYWlIU
TN785NAKna1Nbk3CkEKvwTBUAxmxlfFzAFAjQ5IVKfA+HRRfSt1i2OI4l47hAWEUuU0cr4gG/rl6
gFEjWAa41UgKAFAjAG4MkANdY7sX6SGEnqBMLX1sIvW+CtIBEK3ugHujtzBx4MC+5hjBEeR+AtfP
Ex/3aTyfRYPycuyPMVY7FeDb8fhPNNYH6q0vmNZdyCx/UnDAstatunJh6S3o3MdJIBXb6+bPCnrN
LOqaG/5U5qyDF6ibfNVw88qXCBMcLvtHuQTXqAWMzT1y6ZJhRCWufoCUeRkgso+V0HgPu4oalMUO
riF11UDPPvq5AwCvb1FFNIOHE3tBf3o0zE2xCugrJHivfWBYWRlw0OtBSJy46IW6BCTEqFXtJWj7
aGNip970I246kPe4hA5034o4KXXT/iG99466acqdFB4Oq7DNtx4Y3w11rS53yW/hQ6G+GcnUbvg8
OxkN02/qa7nzGv8FG5JEM6WnK3XBzRiYg2GXcdeijpq1mGm9viBtzSnq1l9LDdeSZ8+df+JIpKcK
6d+ZXJqpBInOP8yxw4suCkEsBtvxkjj8OuCp1ehtfcTDwEUHM8yIb2ufLiUq0RSHjPQOmO7DCUh5
MSDuIeSbtRVpgbOpwzJx727E1mS1FL8Z/PGDfqlyqn15QOVurjjC4x9lp/Ap7h0QfmRFbDa5aKHu
Jg3HSAh8rXW63eTMGJR2uEfUAxhEMB7co8uqcli7jw9+73wIjUFST+v2uQlR8A8kBuI1prYA6KGP
iNoaCpTndDMZidR7Dbe6yhM/i0l6OObQHv1IzTG5YNiGPN19OGQ0F3d2/3DdD5jNDph0a4SWJsEI
LW8rltJbfAIwpz3aBWDlEmJ9YaKB1Y2t21dhVvs1apQQLRlbArkDyQVoTgrOrGYQMIdwN8hn5YY5
NnRekgGDc0BcsDquIW3NFmdqMrjfOxsVVaYUQ7zkNOlJ4aJmeiTKqkJijIfRdkCy2PimkHDwwMmI
FdAuClk4kJLoC5yZ2FaH4HIFyrwPEwgso0vTm0iduxwV2LLErBF8jXXvYwXuErlEOfyM1hx1nIsh
YJ0+VEH7ZLouKCs2T1A++sPeo25SYEgjrg3+AzeY8ADqjcHeylH1WJfmiDT6EI4HDbgryAETvAhd
yryU1MGpC21rkKN9wzbqcwQsjp1+FC29tzRAd4IoZCV3HFOMgQ7gxeT+ERJ6TSgLEEaoQI9ZY9SJ
aiWYd6fk0jRc5TjMHmm4+BlBmgY4a7A4MpFzYb60GaA4EJX7EM4jzUg2Pa4Rp/j8ii7zi2kwI4K5
STdgaz8k1DZbOzUHvxleRa2/KAX8OBJY0/TNiE4Z2a0YiNQAIpdpzSe0wkghic2WGv0Dry8M4jjw
dsgK0VQuUIwmDJkoUetky4hxq+yJucYG3bZa8IxdX8Ocz8cNsU4a5IxXiG2w81T6ctD5RGmPRwcz
FRGbL78hYRn7Ft4hxKngH+SYMujIS5sm4QEUD17Qfl4LMeECqta5QW8K2AFmRcMmZEmdWyK+G54s
27FKNaptBChjtAEqN0q7AnDJByrldyBEqJtMB7ycet+uA3Qbnh9uuZAWw3sgkpnnY09UTcB3SsZv
i1V17k3zCSwZlsuwHfNpwOWg64GvBRxA2sXFt5mOEM4ySNWbszPA4ii8n9IjQkMHyITFilHMCJAf
vcEyl7Qjr2032JInhBepoMeYeeRArANrFhYON9n7EYhX0WMaOqz0FevKPiTXcYi+lULMtWSW5MoD
7lFHIGRUcB7CQMT0xTBA2axd6gOOYJgG2bTbwLA7zKq+c68eaUAtZ3cI0WN+2azdX5lf9KNJnRFo
ug9QZ7S/WYiape7sW52OPcDfARMp0IQLwBNDwf1wPAZVB7htcT2cGk5QDIHBceKAGg98wbyGgfxE
vIt7G6qKloGq+lu/BDjtK28+u3E9bSNQSos4itRW6BpMSJ0g8hoMko026/IEoFpeYTjbbJ2Jey9w
k/Qx+JC2iCD43js0Td81i5KSKlDnZ2CdZxmLqUTms78f4adY6mFcjwHFS+vW3t3bhtmCwnYt9zRq
QDrMT1o0/UFpzjYz7KRzz9RYzIEzlUDaYDg/0hS+VCucBUacxdM0BSf0h+ZKau9uCi8WmcM/sX02
YyRuXBN1cNLFyQNYr4K8EYs9rVT67qll2YTw7yng0MC3w7q0L6vqyaalSbtZEPNzq+CuWkqYYFzT
0fP3qQNszalsWtSQX176BZ+DKdX+qWUVZZ6dxeeCMcKmptP4JIG5HtEPQ/0PxRZoHLbDgNq/B3iF
vZYbIVpYgWFBbEl/BxIdJ/lFIJMGO4S7z8NkHezKKii0MPaEOQT7iisG0hpE9YWBk9tD25IjOBGX
qk4Bb8Xmhug7MDmcBbckqYASWG6/qQrTq+0xwB4qO+0lEFWUQnP3CzPxhB6iydPJm5Vui20tBp46
gmQI46iBhR+SptER2CisrFrA0DIjMDkoyBD5N6pMkLtMyAIZgNB1m4HuIzRRpTs06JaWRIjz5FYC
7I4GfeRQJTGqGJ1eIuP9rBTvWOhCFJZi1le0ym/ycGBNMcgW+JvbQLZFcEL7EmSTzmmA3Rrt7pfK
DQqrkyUzBL5+lS9lkXhg0sSuHDfTCGamdowuYxh9bazEjMLUVYUdruXhaV34uo1UhE09VTBhCldp
zpMHRh4jdfgwmXXactqqVybTO0wFz4AdH/T6HNWMn0Y0eT/uSobnFB3T+wp1xk01a12iinztNJ5w
67X9dkZO2dbrwvWERZW+wd4IkIUNxNbE0hTYtqN9YgR4MoFtSkvaYVNNYr4tjesVKKOBzPN6Hp8Y
Jm6PvUiTglAHvMg58EGGCd2tGwX+lw1gaQZqYV1S1zBkmsMkSHIPgB0GT18hwU62QOtaMNrXvxLB
px26trDo/Hp8GVImSw0IDopAtjwx0+hS2//i7DyW48a2bftDFxHwpptAeqalZwdBShS833D769/A
bZ2nW1JFnFZFlUpkJrDNWnNNo8TvqjMYF4yG7Lc56fpz5VUjNJa2orU2WCRYK66nIreuDj6DN6Os
1Ke6i50vE8uPz8XT7cGAfHAba8N8nz0tu8yJDdWsUJlPFJH3FFaiezdxB95Caqx2uHlTbFix2MAe
G56auhzXVsHUsCggSgaTLpMHNe/anchNLWj7qnur0Phs2t5C6xim3VazrPxlVNVujytkiJVcpp+x
gcMCBW7Ct1nm3d6zwV6wPCjeCsnwVe0bvDSG0bi3mQAow8jAr41xiWmqxiAyY47JrI6PsCUy5E39
kh9gRG+pY4WcVyOWCUwKrbPVZUwlUBMc1VARB9exIz/JvfFpxDhmO7ukIsEUVtQXxu/yQdfj8rKQ
za6ho3PbRYpWdVi5dDqiJvhPqelYmxLrO8a8QpvXWe1kO7tDIjiKvGVeXyknfCHwuDX4nu86zgpq
EJbgOXraDD/K1CWUaGyHPbJKRjk4KKn7sDGaM7MIZGDUz8br6BXxg2pVI+2jUfY+Q3zF8WfOocCI
5/E6j4bchyYGGKuhGsdNyBT9NBgp9l54/q3jrCTVYw7f2N4DSICUbPw67HdySKAH1ugs/DKx640m
6+FXh2HE7Odz0z9PYkr3GGF4364xG0GUxvGxxyAW4djMhL9R+uE0W3G8xVPBhgaTpWvAF7Z4rHgF
h6zQrrEwvWcrpNbxrbniIanSRd6UplH3WRbQ6UaqnJPZlMlDXJf1MQwxYFmpXd//HGPq/EbPanxQ
GNVUK92uIAbGxvCaKpl67T2O10pq7gERR/1luqPxFdEhrmsjsh7N1HF/SmMUa0uk2sGpojjQl32i
RQW9I5dE6cf10JwdPXGBbrRw27lJfsfcq/3Af8/dFtjwvk792J3i2Kx3c9frRxWPzOssRlakK4eP
aNCxBuhqq97UOIRuPLOTz5GllYGrRvLmYMD37jJTPGrSUgWeQ9rkrnDGCtcplJaSwVyW49vodIHs
wZPqpJsOippZrzaiqE1uJsys9VlcwBjVwGoldIxKepsM7OfSlEqxtWQ9BXquVHDyzHg761yo1WRA
MK3db2FD6Kmoik+NqL2vOPe2M4fmKp9V/ZIYFWkWRmb5et9XZwapauC0FLh5ofRwWhhH1oyw6E5U
aDsTLo5RyGi+0+ts68ZWCUOTdZB1WKjljvHRNQzDq7CDZI+15h7nHngWViY3aakBGNPorKOUmqlS
inntDUPD9Hu0b0mVjDfc4/qe9hHlI5gEGRelHJzHNINOihrf8KUxTVi0Sf1ZeNNrk8LmpIOBClLy
S2C2UpgVQ7U1eUNAUBUM1Ny5x7J6SYpEvyuqIY4KTrjbKYrjIKnGIuindp8CmK+KHBSM3uWngfVI
DMfZH5TUUnyvBKcGlGsQNpJI+mHb4CcEBPTjD2yaVN8JQy2YBy3fqhjq7AbFGfd0lrkT4CjbQ1iD
OeklkkJec43ha46Amaw5zi/TTKqWhnHXAbtZ3gAufvYhl+UOg4zKbyOL4CjdcFaaN8gVLTe1ZuN1
mL3kBik87oRSUSmrWxra/TcPR36krgVhRrEHv7Yik/A47OJATyof0HjYZ2bzJRrBOGyyhs9RehZi
yPC1n62fYSl/eLw0OhO3XFl2Zt/7wTug83uaK/0xtItfOMoRNZKFm1nqJ21JuYkHZo/6WDRU8OSD
wFJSzkVtuves0Dro8Vn+FfUVs2HVMreeI3Hz9coQjFqVja/oDZnfTav6UN1VMCxyHthzp0g0OxSZ
jBmqr1wvtzUsdQ3P3FWv9mQOe+pOOPqem02hAoa8TVG5DefU1xuO/th46WLJFatN3xzi+zaFU+WW
8uckG/yx2m1Weg9ag4cm9806hipoOOE64Z9O2h5K+A5jOB0GNXys9P6idHYblJlFrHUDCTNi+oDG
4eCkk4GdMBacrlE4D6UdwwPsVE5TD87f3hOIhK3cOaGEW44y/mgkvGXoxrUp+Ut2T4/u0fTjaPQ+
mGG89lKVD1G6h6KIL4ZwLllYbNXQfMaN5+TgaopP6cHstF0Sd0FfJ2cSqX1XGqtIh35QNZUPYpv7
U59sdT7xlOuXzKqp+ZId1pF72gBonAps9mZTpAaoebTWl2GmREYsKx1dad+e4UCQrSz3Mhwv2hQG
rgcDX0/nVQuliN079sDoXnR2cTj1K8M8xswhgQvGZ+hWKLvGk2OjcRh46HhqiYy4yWheSHKVPm+d
OX1vVP2l5TiCeCcTj72QepvRwE2VGfScHkbo1EEK8IlxFjNaZ27elYpzGIuio23EvHLFmp7rMHap
vsOHOIzwEWv1lRG7N6NoGHAU9msn8KMy+3q6ixRLpnyODp1jQfFt5IZr9m7NEVBe3azgbio7NUPE
m4h1i3XoKpLN3pgTSkViocoowdnUfk6tjnFf85Ea82euxxc96aq12oxINqDg6pTJq1YVx7qSD4Qy
4IVoibXOebXSqRS1Tg2MHtcxujdw+OjRTgnQLvkkrU0T7zyT6FAw66t6bFmHozIBoIpCn3xXdw5q
nL9GValQQTYq7HRMxuKAck99Kdv4lMDVRqDe8ph6iVPJ/KC5kK1JiPGlrhxm6T1ZbvI1p/rdHYYP
5h8fXKKbWmufJ3LnafLLkpOUGU2hcMAN7VRfDCO6C+w3hyZ5z5QvE2MVnmMp3YAJ87qmJIfqetLA
z6WmBHoUv3b0na0k9rtu3ks5Xw1PYeKbsdF+Nea7rOdgTFtIvfM2Q4yejRawm2V9jmb2Ay+VrzCT
cATN97YxNkmqXMe43k68WpHK+yyrj4L3ZIVAHd38qzF0kp70dVbljzZ/Bzz83kecwpK5d9LHOGjh
Ry+ttYs1HlGPd6tkWDVXx05g353iSCu74WxFMdD6MK7Ib2N6NJefFfAGlK4NjcqD7qiYOJA0I51V
WbYfhOrcl1Gd0xM3A4kqbsfArPprZUD4May1bclvp4vwbJ5on2lRp9n4UMo3V+99HU05teOdxLFH
RP3JlG4dFdaOovmoWkmzGA5mOW9SWDwQ3+64LT8q0PWyNL71Q3JsQJsLe0LMq1/KSUfB8TQhSuod
5l1NMgchiVPw/fZikgFFXWBpqDYMK4XynQ2s8OmhgLEI82kqkpecUXeaeTs9RqietreUjKDlVSXz
vGXOd3RxNmnjnlJbBmoDqtQaq8YcjiKz9kUe7gsg1MTq97MVca1RuioYhzXGUaJyX5ZDng5ry8Vl
AAvgREWxME8Ro06XVqbwC0PCSH1s0/a0aOXhPgQ1y6niQy+vRze6W1wSixRrr/gGRCjyPf63yKrO
rgVMVzNm4n1JY/4aOoehmVwvzy3qmq0eFmeskzEntJvALrk0l7yFUflePmOWY2amRNs5wgy6dJ4J
eV9lZpL6TM+CNh6vKqaqRtH9RAB01Aex9dx8t/zFLh8Aq+aX5bgFJ95w3vheVAdSzR4YU61w994y
aNpmYbr17HRXdjNc297vVXyFzfwAgP9DhuZuGgt8WEwL+171akmOaE7jbJq2VkqJkurQ77ASmLmk
ZzUOmqk5Yv2CofpmedpVT83WD3vcZrmqp8duCHH0C1s+fRtozMjyqH3JautWTyTn9NxipsEgtwZN
rW8IwLGZs59ix7zPlnhGRaNyKqSbQegvY9rspiSVYCzLU6rUhyHpr0I1Vewcne0M+Q0jdQZPRZ//
gOiEjWGCSmdWmsCSiseks4PIruqYXxkBWBmZi2hYSm83erPJWV91vp22gXTimxG5uzQJX6jJLmHE
9Jov8AWJ4Byl+SZvkoSWKSaFU3iaP8KT2tYZVYENwbpPF2olkSxal6y7KnHXSmHdy3Y4Fqo4NZbx
Uhu4zYxjvW5n/XvO++dSljyx5iEfkmejyI9DM38y3n1p6woDzRxrbdm/uInYcYA/VALZgJIpO2mG
B/qSX7EW/sK+6gkD7NtE79eY4qxIsc1Te4M1+glYEpSvHZoj+rOTrrk68zq5VR3ZrUIkH5sR3sXy
sQGpYYEO5tnGpBScm0IjXBZV0iJZmSI6snlEXtRrLUzp6glizWNtyWvjRTC4JzR6ydRv00Q5MzVT
dlRW54kDDq0cRst1JsVxmKr9lIOveLPEidTxG/Zb3Lb3ZvS45XDU4Fb24bTDgW3YiYrN1FmPtm2B
YffM7MjNEXOEulbAUuSnuN3GHfND1ocXoOUneJ87yfWmAm0hlmEmFzXaDDmDKa7a4xvG4nR7D7Jo
Nhxsdbo3Ws8kGeiVzoLbG7psU2YG39A4YgV8HiRAZdoqLx560LzPD17WPjPYwXekgkincYCDCT02
arvFlOqzQWPEkWSMqySPdeRdyWenKIxeuKP0DniRpvEhzNnnPZ6saqvfDYztQRnNTdLl3yElkcGZ
E7sku8vZmYMyxIe1z8aNgl8HlvoS8Ng2+AstcW8okldSdu9hIXZFoX8wg9HWsYrWZtmHFb5KdVjs
shp2jXCMBdqOnhO0F+HsXg2z+VUwSwq7iKqMyr7RxhNFGGoVbTiMfXNlqeLOnr0oSo76ov+R8jct
qzpiaxDANiKiIMamZZzps1plrSTDr1ZjCGan3l5Lu5dl6NZYioBDnvv0Bt9VTACF1irHYpQHfdYW
svQ3pOFtFtcLeXirC+w0rfIG1LVDbbqsO63sfGfxik3IVF9I/Zz6Jjfq8rwLF+qJC68J7n6tPNrZ
mzdw3UWbqvN8j3XA06fYhDo1jH4+MhgPtYfFjGQpJ3EL3BhzeMPO/YRG4aBX/ZM2xWvL8QILLhms
GMQjTqC0NV7hYzCit5qWivdgKOFbCM8UJp1ZEBIjHlXrrI4lpifFO4yA9dyCG1r2qaI3BWV9468O
Srk42iza/a74ZkRZb8rxEENRCe3ksBBh4CKFAlg6Dx9xDPfRPwZeuMfRJcNfJa/alznT9kaffuCo
sAvhNZUwK0pRPJTgNY1zCzULeeaXSE+xhb1ciYIWD3TkDUynu+iYzZ6Ps4yNLGmS7mWklKJk3WBe
4yUGkXvixJ8uy6xaFj8PnyN3h2E/gA0XPhyte58SAt19tdTkaOPKp4ErMh6qE/9vpOro5xZO6AMg
+aLzCHQNMFDZV0O1LGjVWcHrLIKIRAVlIgdDK0TghqzluoPRE2090lNWeVjC4SvrlckOsLjK+dGp
U7xHOmo/7h8z7ndxP58iPDwgV796sXqN8IX/X+ef0TlC7Asc0Twt/zTVYltwsMMPCSYGEcTQ/uos
/Zh1EOj5alBoleMENiqcfDu46rExzZ09m0HnQFKvlMdc530uxmT2a79wQtFfLe2F/bT8Nosaqxyq
A7N5OCBjoLfGORlcgrdQ5Vuh+l6XxcbosXovrZ0bYvY/FdeU4zpmCzmUzDZUWzVMH0kLfZlcumws
epgLdJFYhHTn1rlV5nsxnCGFwLPSV1J/1aPwpGThdrShqQx+WL7aAtCMLlsJ941xcsQvZic4sjqA
Eo8SVR84uA8TPCjjXzmFHwL0Z5vp8UqmHTi0t24FDWRY+gadl2c0e5mI//VHscUvUV+WS32sw4DK
ONagjgCp4oDLTp3nN13rfE2W+84VxzDT8Bbg1IhrAW0r89Y1GRJBuUBxxszQm8GXnbnaA+gJcLHz
zned7CeSbk6IyWemsSu7Ydaw7CibNzyxaQXHWNhS2ArL2IawzwK0V9jgljB3mT9BB+1SP8TjjrwE
/k13jGadq+OvYeEz8zhS1Xw0WVamh6iMuiFi54LjQZG4WwaWa3SCpGP4gmLNnxXHWBPXBsNEXefQ
q0OI0zmbDqWRb4tNMsPahs7vwT7dtlkzMj+q1FU7c5g5CaNAlFJYF3gwDxKoaVRZ22Sxya3t4kpr
+NJhnA8TjMESR5nXAABPbDj86dPU2hIV+UJM66UgeYMvMlEI2XF9XVxq4pyMgF45LAcQmwuL81PX
JxuV2cXABAjqS7B0NL1O+4+f8y1SrSd7uOUagjj9Zw4IDJv/EDHyzzhal1WqRRNAi8rio88nqGVe
ZC/jeMckGDAOnKCqQB3b78JcmNmU2w0z0OXAC888U612pG+3olgcrxyjLYMwM2CTQTrHafczzwu5
00cCR+LCQe3SoF4jq/6jbkXIzN29egVMWPW1ynGAwprsNEcNP2JK3lRO7JkhIORFOG7pYBhoHMuj
FVn3QkWdbTv3zIB94Cn9Lycr7vrC8k7U11ma+7x8bt03S/+ZERUqrGw9GEFnDOnepEwDh1aHpwHo
d00sU/KUSBPqHTEaP9wZJLJQJCy/uWZ+PMO8zW27ewqbMt22RDwGeixetBm+3GTiotnn+g9GWibE
SEGkQpjkn7Kp5XMFIxTJfT1Tb0TgvvZkftjSQVuiZeJTa6LmQzEJi1npmQqVLOpVgBVvaK62OQIj
1G3P1EVQqcACa9bqPPfHRkTjal4qExZgz6jNNIJ0zqOd5JNvp6xOFrtjN71EjLh3ophCunGNkHbO
9ru0GgYkzFbXJDXpGDRI8z0CHk23HZbmP6QxkBvUlhP4buo0OwAx8WCmvfW0sDy4g8gJpXimCpVO
F/tm3qJ6NNzPIeHobMcCmhhKjxkKalSma6H3HziX/nDDCJ+FlrqUHLeoX412Pf5SdRmjlU9tYxsr
Ome6RVh84XiIQVixxraorHRP9giDZqPHJWulR9FiKO1lzmPjmNoxzytucCvKdhD/YFDGDTRVObsq
51pSPRTsyy36POS/MA22DIGtc+L204V7EuDRSdpbV0vrsZmGhEkWftC5a417klGtnZEpkrJ0sLrA
nZToyJ/EAQSKfGOOI2DAFFbxaVasattzSkVT/kbfVKy6arriAnOYACvIdeCOylo0nzpbowbgk0e1
rV5MMzwuyrcprI8lFbAEodFbKmEH/qmnXUoyfvDBRFozOPUNiANYwXVfnAmJ6pDvl/2pldab0aDS
VYYN0r+t41mBpbpbd3IQXTFUIfHqSD++GwcyPezoqNjum9uqay9Kt1ahH5Usutqk52koVeJGf2xt
5wX1zc4wtbMh8h2W9Xubkk0Oyuey7haIwIPMvNJ1wHiIa20pLnmMF2ocfSDGQS3kcbF5qTx3TUx1
Stu46ian51JqgetV66QPvbhg0H9WQ/2APCLfiqjZdHl7ZImj0LSa9yFRNhpUVkmMzQ4CzR7hBsQi
J6qCLjYfczfGPU8HHLWwGrDDvZ0rF6Gl9KTapTCNr7yB65DwdwcrFwd1sps9dyW9iNn/TIlHc4fy
aVLmO4lGuNCYtywFy3en4zSI5yKfnsyIcgZm9Hkgh8DC3MQ31W4b590NvgrEVMS5RZdupTtscMnx
/Ga22hVCwvX/VmCGcYo07ip0FvsuMq7/CylwsxcCXQVJIhYUCa8snj21fh+qnBfGfk+KDNOt+eIu
98TU9Jsyce9h1p+XQqjtzdm3JhGko1atJ0f9XL511mjPxoyVXm69K1O+Uc3yxemW4y8WD0WIsl44
Cu5PmnrwmupnaDVX8skOY+pcAYUhpuQOFDLWx2xemhpimQasQNdPZXK1B+ubhMV77rSvMdNs2s0r
OPVpEAM8fH3XzQ2cDlNBXZG88bRKbGF0FLxiG446Yd3pc8qNjhPBrmBxLEaCBHUFBawC+qsBYafx
4WbzY+rm+14kz2FS/oKVV3Hc5/scQ8CZbhA22z5z6Lad/KoJuP/oURCGeshG6Ix0r/7RNJMWWB2f
P04lmA55EQxE97g5+k0rfCfOINKmy4UO5wZTjsOoYt6/dJJe0j040DV6lxuZG+Grdnsm8NOihEID
vtJGTs1ufhtm5wH+8W4gSw7O+9pwlYsqxKvGXo3oMKnHGQcpPxYIhuyDnVTgqoly387lWojQhdjV
v40iuhch9gTQb261go+OMbs0PL2xAxqCdN9UnyX0A5xpsmMKiflQ6tVV1ChTp0xjgIsBP/DE1WBG
pjniDdYdZXNT3Xj4G4gu8brN3OzK8HLTMa7hjSv1qiZxTB1rWLXIgZBPJtANYxpzGX8Ly72KGPBZ
4uxGrN6hG7VXGOPbqi2ujf1JibEs0syfIJRNc8IcxTmMmvITldzz8j5Rid7JPYDVMva71oLZU2TO
zWyLs8uj7xdnweVNl5CV751TnZJ2enVa2nDFjvWbpfTPhYENaGkHyzkUJTjrgvOQ9/ZatO57HEvU
9V6601QI8E3b3vQxehdtdoZI85Q31ZvLybX8e81jgsP2YGBFSWCsX/cVc4dyeginJffJO4bSRAFs
vlUGGT3LO1vG8b5bK99R5W2dzKYxxsWgqI9KI1gIpXbB3eUd+UGx9ip0UW3cHhJckEMZs50KYa6i
UsEDSelc5Bj9Gb4rs792rXjzLTbmbV13D3U0+Z7sFlPtsPbDSftB2Iy30ICw7AjhltuI+ZbGZXbd
T3xyPgpEeiLp90IQ0KRZ90pjU8O2Xlkph7/ZQYNTPHkF5d94Wkk2VB3vhMcDJl5s24oEPrSJEJqK
mKk2xFVrk6lkVFTqrkZOsvxUuy7vALYbJQJ2KVQYvQ7ODRViBWxlmUxrOgJSE0PVsbtjIQeZ1+ov
TRx/W2N7dfArdeosmLTRL+PwAUndXtBplK29Ved0P2TyZ2Ta797S2vfGoalGLp4p/dKowIuS7afH
lGxcWdIb9rD+mIVCDtaN0k/DZOdmDhByzsQz9o7OLPYRcD0v7kZ+IVCF41JIVO4vwy37j6wthyci
3+GLWD1KymTv6P2wsZsIIK06aHOT+50Or7DSpksix9UEW2XrzjL7drXuQW+iDafct1HQ6/SNfqnh
q68g8DcwGPrtiNVCWxl3ObjwzxHrHUrMHB7LrnJu0DUZATvzTWgIh4rSwi2lDD8l2Vh+4UTUOSMB
KHavISyhMrKc6m4mw9fyGbCl2SaK80CCbQHBRvkRo4Sj8h5ZR+0cBUka+7LTz7rbaWi/Ecl38RTM
Uby3bfnUcV4wVm/Q8sAlg7iCSMj7SCzlnhfjHsejVVE5TDuNc8R/U5Xp3sYMEFuLsjsun500QY5H
vzOT4UZaw2LQChBiccjBfk/MNZxVBzRV/4ksZR0lyWlo+0OXfNXwKbsK0WyNDa5hKuflRJUcRwY0
i4xz2xn7DZEdO3uE2eyUyi3Xwy0OAqBRevpsKvk74urnciDtc0L4q7U7OqILyoiDWgAy2e0bbiCn
MRHvdsGgSSKX3Lo562o08Z9Xy48mhPaY2tDa+3c1D8U6iZtr32By2ANwiCg9uJFh0AXnzjbtMnWj
dwDkqW1epZMdGwdy+jhwm4Y9FUk4L/do4j2GRvTcwzRmooySoZSntjaurunW/iJAiWtSS5Vyfovn
+EWJXfw3hmAavSMk/aesl8+j7gLMSK5hw6ybHaFNPUMw3bdxrltVWXNliy0E8ge3xO1OBb1rWzi1
UPHKRwJGms3A4D0YLOx8egJbtkOFYZYUw8iBVmPtFXqVvYmUxlrJsJaHEIXtoh3BWQvaKXpd1Qo3
jlpgWaQMwFMzdt+2w7NhDJ6jEOZ6k/TUPlrEJSdVfjktsMcAz+COEYZ8j4QHfci0MBmeRocLO7QO
LbS378oyxk9CYZPAtNvxpaVTuWFTMO/sKusOQzuCoDmpIxdg8NDnTrqLO2nt0POBB4ZMQTe2VYSB
FjfZQbeACqysh/I6hGO9S1ScyFZRJEhSmUN8wWaGFWWfoo6jU2veM0EVSIdsUk92OEodajRA9IwD
an0tSdbeGKlbt4/VowfxgHqgGCDstNG+Bgd7Y8z8c7CH7ujIWvhVooTHNMNIptIAPaQWJY+C8KuH
qUeHXRcC7l3BMB7EGF7HCJmKOmR8SDhsDmoJDs84/932Cu9M+yTW0nGUC1NJ4xC55N8BRWp7u2mf
Wmsq4DJn4h1SQe3LCrKgSr1xQYBoc9+pt9moGTr38AkbRiOrasSci09O0xva1ZplBvFeJU2aZFSm
bRGmNyRzpucxJ66WBix/VRU3pZIWxlelOSqv3u1iHB3aZD116S+VfbtiIjY90RlhjxyD5LneJDaq
BYegQm7gg0J0EGZikNTCTRHquri3LeMdfawiv3d7htMqc7ipxkg8hpIFFxzkN6wN7GjIL/6EksfW
b9JxF+Hj4U8yTA4W5h7bJhmzfbng6Yn0pl96LUErVY5Jio3YDcjdmiEv1Gyp1EVpV7UopJRugMDQ
pfgqJbHsdhCWh0NlRfMrNbXjK1b4pmlmux6azNiHrivQY06Ydmmp6a1Nu/mwAOwCSHnpGgejIl6Z
ng23fS4cBzEzbodpS4jQyC1GQw6NMB0TlOsWXvUwakkdS/WC/GL9rg6WefM0LL0USTfgJGfT9MQq
16JPrLCeaDKQh0fWSzcDxEDog6NSu0tIrdY85kr6lGX5+6Cp5i5tYxEoorlno/lpDUXPyYjcDPkg
nnJR/WJMeoqvhVreM70s05VM1Le5pjJzl4RHFAewxSrLtBHWNq7/Py0dqdKZdX/Va+0WSy0g5W2/
YDiggruoqE95gu5ExleJRMIMUW4zNaNvjklBypzM/5/a6Oo4yhAua5pxWoChZrK+e8DX1is+XKBW
8tCYnVOVzgv+ygpADzeupwL1W6+0zUWkkPPQpr5ki/OY4bwYSJpXwmy7AE1GHkQ6+LlV189xjX/C
ghV53XkuChwIy22Z1E+WR4RrBkkpz30M39fwfp8z0S/uYGjAoJZEaZBBvsYeQXw4McNBLBlufzcZ
dRbX7P9rMqr9bvFaYDMIClYnt3gYf8LTOo2T+uY2pFoYab0ics0f2wp2yAwVIxJBbeCUNYzTcA2t
9MXRLdKCzR53JvfSp/JHbdsXWHOn3kveyL16djLlQ+ttpl4T9A2dynA+uppycvqW6jzu9mrYP05e
+g0ZJJBevGSACUZQLhuzV2Y/CfF4cdNDLOXZFtMj8UUHbIi2fe8clTjyY54j+Dd989BvI5v7oI8P
zOmOSdmc7L569aJ+a+ggMUO7jZP8ltgey1pxN1aeBCUEoxUCyzVKuNgXTDB0bCWsQVxsg7NDE+GO
d3nPc1wNF6+CUlSYRtj/ZkG7mPT+06P/zfBWA+9pLMHtl0r7NgHnoGnGPK2PMasSUcVQhjThU5J4
pT/P8NbJ9nL+zS/1D7/6N/dbuM+WY83Y62KmBse2CAgM3f59Rf2zy6um/+Zam456YnqFXl9NWI+9
bb0iud/rdf3+9x+//Jh/emi/OV+bVZG5dm0016YB9cohMQFxb/VKoD2Ij3//HX/6Cr9ZyaKBKtLa
ofPXVBeAtHEU49Z2uXlJGy65f3kFf/olv1leG6UxO2Y0d9BD83Or1EcENhghxP/la1j2+3+aXLeo
2brGobSCdruSeXUPNfRR0az/iz3xnz7/b/74UK1cJTWi7jp4VDkwZEA2qSe3mYCE89+9h9/crSfL
9fAd0dqrUOarRJm1Mlrx0EB8+pd38M/O3Jq2eAn/x0Pq6TrKIZLtFcZNz/hDTTdjm/3bK/jTT/9t
f0+EB3SumXdXUyaPC/XFtqPvvz+ZZZ/+wy7Qftu/hJLPkLT69uql4a9QHxiEMu3HMg/vSOvnSIbl
33/Pn77Cb5vZcZWcKpsjKkeJ4bPvQvREw+t/98OXlfUfTz9F2F1RRTRXjKl+CFBYhvfyX44JbVmG
//SEftvDud7OBHUmAubKRgwiwLo7FcM+HE5ooANFD7+irAoaiacC9fDXf/eN/s+enrsmg0Ny1b1w
A2lV+iOYf/Df/fDfdnRkJJrMEJVe00ab9n1KmTcOuKb9/acvS/6fntdv27kYCmLTkk5cvd7s4clV
myHPHqHoExliU1ZDrivc+VyUnXX5+2/809r6bXcDus0M83hYZGedpdY9joSt/su3+cMtof62sb3K
iSgwRXvtPPNnjwTCbJ2fLWODijH03z/+n0Kn1N+2t0AHwERSqamE2vQtc5XmR6nOxa7qu3Cdsf7I
3Wz0s+t4bYgjQVj5maXd0ZDkD2KYK47iKFyro9bA3i/lvtYXxSOG3n42RgatWq7fbCaR/7J6/vRE
fjsxYNs6BHWo4gpTZFMrzTE05GUZEvdsjr8/keWL/8MSWrIl/3M/h30Rth5w31Wn7Nsha3AWhGPX
UxKr5rAWRBB/2kkiDn//dX9YP+pvx4dkQgS5rxHXKWem0+IsoYk4/pcF9Kcfvvz3/zib0BSFZdsr
3ZWmvQi6rMOa1oWZ8PePvnzEf3pSv50TGinvMu9ncSXtfOGyVCnPzEkDwgWTzd9/xZ++gP7/f4Ee
XjKGE1l7xbSUcXQIo8J1kYz9/af/P9LObLltJUvXr1JR96jGPHR01QUmDiIlSpRkyTcMWZYxD8RM
PMR5qfNi54Nr99kyNiV2uG8qwuVtIgEkVmau9a/v/+gGZtGChqMSs2yz3hkNXRE0GT1Bi4FyYsgX
PDo+mq6z4EDZEAxQVLHwAFNdm5VqfaOGLS6BnyTbWq3Lu9+5EdGaBYrCSEES6lW1O47KfTpUi6Zq
yITlt7/387MYUQj0LFRZ0+wm0a0mcLa2hoBDf/f9wu+ff06iNfus6UUA7wHFdhcXQ4vg68SRXsnh
f5bS1KGbK89dAC+Zqk04lQKpr9AgZbNhsAARgfEWmrF1NE2vOMZZKb2rUnYlQW9zjtArKAKbB59u
soITEs1TwgFKr6pgUFUIx9OiR/Dj5aVoLdJQuz92B3CqY4+/UGbKMFor4zqnWskZsq5da+gVH8pe
5Qd0/G2i8jBhvmjoSDA63pQ1mYWys1K3ASu3VaST4VXhIfStIraulWNyeyxIqMpKEfiHpD+tu6Zp
HypFiFexauZAI5sAMrZEy1ZJ1aykhSW48Kl+9IBnMx21cHo6DQU51ELZ5JlINSLKvvWR4U3nms/f
4vSy/hoORGs22VGkmGqXdOUOEWlML5SpXuWwJN5KTlIUociGBZNK4fOLfXBD5mzGW2oaAAE+laRv
lWvawZ4wjbyehNYG7+rzS5yPDqI5m/VROdYNKXuOgKRf102LbMcCLHZVNezxfusS1nR37+JzV4Vq
HYh6uUPaUC8aEgZIFI+B20881t+7xGx9kds0TXQ8sDEAq69D1WSRgT02mNrD57//wYuwpsj97hYa
XBvNuld5Eaz11PwBfdEzT2YrOoQLsIjj8vPrfPA2rNliM4xU6kRDqnd1ebyxDir48HgiPF6YvB/9
vPzrbQxRwr7w2FPprrTD13AQkh35Qdr30ij/zSk7C3KtIieGeGr0nRxhr0En2YsxdsQZA4aKMKr9
b605gMh+vZOWhrwTanF9x7ZtdcqjO/oTgUyeHmLrdy8xm1OjoR8jykb6LjMENDUVqs9qi8/Ilqqv
81uv25xNK/LybaCjf5tcduQabxK6Ui58EdNPnIlT5mwmGexxT5qa6Dg0dVdxEyO0tXa/N+rZLCJF
SoGgFnW6ppEe9EK+ONGEBr0b7tHnV/ggyJqzQF5Z2M2cTEvbCWkFDKmgm0gS7zNAJdCPlhPG8/Pr
nN8Fi+YsmCvkRmFDZfrOCASaWEyP7mqo7NLayin65PT9n6zD730YP72Q3oUQ7CXRiNUl7zopm+1o
GXjQWVW0LOgvd9taiX9vThmzgC4qJitTp2jsUltqbPnw7SBW0qY/ydXi86f2QRQxZp84IPxE1lRJ
2026Qk2otzndWYJsvX3+8x/MXGP2aQcRQy2rE9SHkwRFOQnh6WnS8cJr+Gjw8686jtU+OLWT7Za5
SY/apjg2e7MQLzybj5zRjOmu3r1mSvziUYl00lQx/ECgtYGKhKv3DUTbeU1lqdkKZLJhjl34VuTp
ozjzpRuzL13XDDOMNVPfDTHdqw9BMdGY8V8bgDXek2Zy63KbT2VxyNXZm4x4TPkiquMV4l+2MPb0
p+M6GhN/PFwIzh8ct8WfBYx3D0GF23VK4szYQSKEGoxapP9BEyNMGdBXxVI8bHBwVtsb4xivku6a
9jw0JoglVaQqI0bZRx9fVERS4CIvPCXpgxXcmIUUGpCKUdfTYjcpB/vwXigxhAsA9WQY3uLcMAaQ
qZ7zI05ch2eyD4tJbjMpAkrKoIfhwsc5bdzOvatZwMnB5pacVgvkZ7dTpxeN145RYAIOFzOMA1du
n7Qy8z//kJQpIJ+5mj7bPoaHRO9xO8h2oFwPXoVUb62BRUKvWKlPJa33iGcnmUdUfgsP3X1vQW49
huXppqnQMhZHeLaSVvyQ0/ouC+AQlEjn6X+WDo4u6oF3zMb7AeI8BbM8ptmRI/dAQ4577MLv+rGB
Bi8A9xIt6MIp/GbKfJhEDOBFKemN5YUn+kG00GfhbsAjTWsPVb7DzukHQA8U2Cbt9Z8/wQ8mjT6L
dGNW6EdRwr5WPtE7BwiWLSyi4oHec2fCtv/eVWYBb5DLUOSEnu4U7XiNVcSbTs98/6iP5oWJ8NEz
msc8oy6UI5zZXZBhUaMKGyr6l9Ly8keTbBbwoiYcj+HI6FtZbegLGqW9fhwrPJaSanITCjgk1VTK
O8FMcSoceYZlqmxiDYikOuB4EpYtPb2s9LcjyYKrU12BX4lCTqpRNl51cXN0urpV2WlMWOewxzns
8+f+0WOZBc4gHdFE5V26O6CXLKYSeXIpg/fRT08P610AjMZJ7FMFyS7opaWaN/cIcZ8+H/U0sc99
1LNABuyqh53WJDuq9rbSYyOKCE3RmrtJ8EbjErCd59+70ixYiT0QSrEl34XI43tYUOGfBJiDifwD
evkhLZ9Cob6wbn7wwLRZqMIiNw9VpY92RQ1oA1MlyY2O2HB9fifKB6u+NosSSi5o5SgNEXt5v9Pg
a2ON1Wu3GJTT1QIbzp7wnUH0ZhnS4jCUq2RCY6Z43YW9Td+ZCTBZoyg0CWIPAG9x5RRoGsHRE7YD
cocvWCizl7cTBbhGh+8P7cQ9f6Y75N+XkFBRfn4rHz2oWUjqye7Hkpqmu2EUvyUFIhgRqvXv/fYs
EMU8IvkQFclOR346eUEbyG0+/+mP9kXaLAaBiAh0IckTIijNlEixa0c87I4xtkHjLtZ1TLRuyvZC
RP3oIU3//7vPTwn6OEzGLGVfT5tLEEeLclAvlEI+mkqzqJFmEcw1jYYmbNhANiTH1bH9zec/ixpF
luZSrw8cyq0k8SyePvrWyrjwCj56KLPAQbIuzzg3JzulOG5zKUKCGLz+fLv/8Tr8Z/BW7P4dfup/
/Rd/fi1KejeDsJn98V/30HSK7L+mf/P//5tf/8W/Fm/F9QsOc/P/6Jd/w+/+cV33pXn55Q/IOFEN
37Zv1enurW7T5ufvM8Lpv/yf/uXf3n7+Cta7b//8+2vRIg3l1wIsyf7+x1+tvv/z79KUZf6P97//
x19ON/DPv//f/5O+1X/bvlR1SFfXX/7h20vd8BuG/A8iJV0UsqGqkjoVW/q3n3+ji/8wLNDjMr4X
Opo/Jhk+g03IP1L/wcnf0PEJ0WloMabcXw07iL9S/6EZMqWoP//d3/97gL+8oj9f2d/yNtsVME7r
6Yd/nRAm8lcNjryiWqakapY13yYeg0NL16EY7Guv2+j4nSZX4DavpuYafTEKTtC6wBnt3i1pQNsU
b/EzEjSpeCZJ7GXoegQnc44SJhCq2+VLNVjq8U5NdiJyEsSp/ek5T19A0kB5N+0oeUyrCmMdHxeM
UgARtu7yyjvpOxA+UFvWIj5+aoyHm4urb7GlwebkNehxkYAtUBT25iYK9mMBovxWKtY6x4uOnvAT
TrwTQ3OlGxBQl/xNRhtat8rxzKLFW8KwFC6Mc3qTX2p0Xciy3SGzi62MVw9eBr5WrLDRObgw/2hY
a2z8rVwZ+z0OTegxPNHOaojZPRka1cWYWQJLc9pUh9gz4SsVYN6WlrLv+zetex7aahWZbLS3Db5Q
tI98wfHNAaGnSs4x2w79si+WZZcs0xbRbv8ojYu2WpeO0oswaW/ScgPhr+lXRuLm4pNaYc4gfhs6
D4Hpu5n6x0T45cVP4eTPHcQf792SLCoR6N/lucdzTPNtm8VSsO98Rufk7gDkZ4Hr4Epd0q+mXAjG
0hQZP7vebHkJlfYUFRnX6x3JVx3Uet/MZ3owHGGReoeDY7if3+Bstf/rDc7WyrIcTJiwXDBdyU4I
seBKmjrJnGEp0hEOYAxsha0O21FxI/teOrgZdnn5k9x5OvwNBz6MeC0hiBPd4HWo6J4YN2CptNPa
4l2F/W1pPRoAgS4M+6cg5K/PSVNUTTc0UZsngS28xHGxk4N9018BWaMxjyaj0jkukmHdwJzwcuDW
5gIrwaObANaiff7C5kIhuJx5VX8OYQoZ7xbQ1pSOBh16wX7wcbc9eaHmDHhVHj2sAzk/HpMrE99J
L3FooRzrDe0FME2Gk08PkWIL4B0omcMRdyMnsW4SIFb0e/oKyBQfy4xTjYrWrnQGX1iwS8a7Qr2w
jbz4DGfbDQsaWkIOKdirt+gAve4erahDxdnyRMhXGFo742PlUM/lgeYXnt5PKdJnL3A20S2RyaLG
KiQMr3NH1/DlN6WxD2767bDMNuEy8y0Xwou4yXBfti/OH3Oa159dfzbvEwFVnKQwgWT6FsC3pH5c
3uAcTOPyaX+SFzTRoq63C9Vjuws+WSQVAudJXWYaHcO2QXoGZy2LJngPA+huaUV+JF8N6ktprmsn
116CweP/gwicH+/DFR6l5Up1RCRfoyvRxPtY3fCw3R1AZyyArTsZ4q092vfNwRUfAS7DmYM6dljV
g8MZRtyGhYOEE5NZxNmYO3xJ6X4/wZK3Y98o3L6y8Rrgvwm+NK/SzWQhuyKC42dtD3bDfGxp/vSC
2/gVFK22bxDg2sa+vuolx9iFbwpmbbEtfqOn5ar1Rjd+igJHgHxMF7rkwI74tsNUpX5Fwo6a1To4
8Hhvje/cFBAOT7tS152vvGLQgMwV36XxVY7vsQfoQRYRC57zBzQaFgiym4M3+BJ2xjR24thmU2Kn
nc5Qt0zxUXqosqsA3OGiZf1YRcY3fO9xTnGEaJ1qt0d91R5uY/IMJtDDlSY9JcMulld6RvrwW2h8
qU+P+cKKriDj1VBqjPBt1Hd6vxu1L8bpwsFSOrsfsP78+GeHpQypF9YRyvTx06mA4+xT5OHHvVFf
B++0gghGT96lmPfrafa/Q/Wf15wC0ruAk5ZtVB1ypmzVLEi+yZ2brnDywqcXgBprPks5ATyhb8cu
FJZmVti49OMLYeNnQufjL0cXZ0de7OX1SbZO2FhE8gLvWJV+AIeZGB197I1xFvBkoE/Njn66O9j3
3ZW6km6tW2FtkO56sFyaV5/SVeEJO+1tAJjJ8ZFj8ytt4uiBjZ1+1WteeDd64qbemIqn3DX3iqs7
B1zoXUzftgmUH5cmjxt5afrFvegWbrA372TRniAMK3yqP18jf2rGP7vj2akgrRKxMEvueLzpKEKt
ARG0GB0Uq0L/Mt3gEm1U5wkL9l9uOLFH3DFYGye7uBfW/Q09DOPX6qW8lu3EN+8+H5v06xFrPil0
cXYeajDSqOWMscm3tSfclPcZeDDiRgJf30bZgFn2Pv56cRJ8Phd1cdrHvJuLCpA5NaPbaa9/bT1a
fGi/AP90AotW00/FksbkJIXQulVzxZKCg8N4bxQ2phZfQhcEd216neSVqg8ph1AfObEXqMuTfMN+
Um2d02HN7tfujna8EG+jcXWiS/yF/rchBxZF8+4ycQNXyp3KPT7K+iJxYV2Dvn8i7tIrPPocOqEg
rEPJb/Bx15y4chIfINKl/eH5/dp/f5O6ONsEZFDeIPvzHBqXfvhoeVwIjuZNIUxxMjch4H3+vn9u
OOdzURY1XVM01Lz6XCATd0eShJIe7OMVnRWO4ZcreZk79I66FQtM6grXnSP6qZs5BgcSWqrQ0l4J
7uHCAn52+/N+ILMIGGVDVuTTnZvbSLfzXQL3w6E1DNm/cpcs2CcD7hWfm/Xu1Dq1ZScr0ELVOv0a
+PJ1hPH7xngSnssFoEjRkxfHpeAaz8meVhG6Jy8UWWYVjX9/Je8HOwudhVKrjWqy1Tn+mHxuMNpD
KmTr4PYIVzH7eWlcjg7fr/pAc+gFsbF07hDx59WNecTMjFKvTtM7yzfVqt8eVnQs+SJzlBjt6hev
dm5OyhLTQ4JKQMF2Fq7iuhUirTR5MzCiBC906ja3TeGHOSzCZicq2P5dp+KG1nD608P4rh1pgMbY
bFE7I7wTbB5WOA4aD7ptLRBICV/lk6/f6Db4YoMmJEhm91DzleIKhgpuKyLWtQ7nhA0IsdgFx+bo
gVuVyyLxOLw2WCEBj+a0WrjsobofE27xmwEN6+RRPAI6cbDB+4ZrC44WZS3Aro5J56o3euPBgXJM
O2myjCDTexbbNMKa5uSnDR3MrTudP+PE7jfiSm1ci5OZZ2T2awusHwsyl3Yk2aZXKZC9bqsGm5xS
ltHeBDQFclK8mxrcsK8Fj0PePCvXUrCCYKArS338JkDHC3BvuG8bvAnuRfHCZ3z2nGeKiiYpIukO
Y96mJASRigznMG1/e+94XayLBXy/jeTgu0czsnsxUJ07rby7oDJbtZsD/IAitVgnOpdCo5t44b78
QgohL7Dq8r5s6AN1m4dbHZRw41TxhRuWz03K99efTUoJ3oeS9z9vmM8PkD0WLNiM0GuZg1C6Nw4u
O+HTTfwCnkB22TYarvxVxse53oJFdI/fPo+j0rkF7P14ZutmXQZQvAPGU/xoMOodbRyCVba+tZOt
QzeUnM5p4hVGedPBG9On7efXP7unMHnxhHDF0uT5Ryqq5RiNWR7uxXXb3uU1LwTOQUSXnOiIe05f
4n5cAMgeJhG1QzcNDbvO+ADNDvTVAavOq0BwYEXTAuMCY6Zp+PMBnt1YvB/g7AFZQGrCIivCfb1m
oaFV0YeeUH473UBH3BwIXQKoLzovL1z33EQx0K2Kom5YqqTMlRP4TRmC2RvBPhx3rZeBd9fBNnMe
K+EBOWjKAwlnxKuaLmIbUHR6dAAjiZ3dlqsSDiJcQUDOFxa7c5/rL4OaLXZSi6Qt7wip4lrxc7/Y
MlkPG5YNh03M4nDdXlKmnFszfrnibMWSujiGHMcVGzdfCU907C0bO1odV91t6F08Wpw5zry/2lzk
07eHdKSSFexP6ynNddpq36w7ijcOoNK9/s1a/W/vby5fSrUCItOJK0qYJIJqqNi6hO6YkVjEWGnA
DGBxcWU8c+b/5S5nUzpHXSTEqIb37AnFH8fregG35Suk/9g3XXM/OocnulG8eNpNfv41KZcuPYXH
d/tl2BN0hE63i/8bvvHXkmuMrt556q56ztbdUtzrz+ETWCUDOdJK0rAy8DE7yp4GJ3ju99iGatsT
5+5gKSWeWbHE2tWalaLCBq124sExVp+P+FyA/OVhzXa2eLT98R1mP4DpEhc5Vdy3j5jqSstmOWX+
TnhLPGImsByeL1x7Sv7MNrm/XHs69Lx7WnKip+Wg8LQG+lr98Dn308RhY/11+uY6T3pMl5XTyf7F
m55WwfmFYfmqKlUFigfq7MIoYBrUmVG4P2zZqT2Y7NSwJ9tlfn1hQpxLvhnvrzTLf6HMbCWDRvl9
BaykIs3ixjJ5sNzNtpCWagioFTvSFMOXKX/p1pf03+cyGL8MYJYAE3WNztOUW+1xtgX16tUw7VwK
BQfFTTbWIsZ7l3Xx8qcwPcPPnvEslvYhGqOwTcN9F3jY8tL2LvkDFnYVxQn8R+vXQ/kjNzi8Kv6U
IeuFRX5y0cJkZJQUZp2LTawEhl4DYS+nkH382j3YL3nKg4qaK/JEGX35i0S+9MqmLcpnA5+F5OZU
Jwb+nqyI3uA2q9RnNXzC0mdhuePu8y/g7Cr4bnpos+2a0mV52Q9gxPWvJ9gAjtz45ngvUdChJ/9H
sQpAijgYGEP2ZK6wQnoYAOKRNADn7XdwXJXfWZffj2i2gdMVY+jThBEJg18LHD3hQGSnReZIX/Mf
IoRhv3KA0Vk4Zdr1wQb1SDCVl8bzaXlpuTobTSURS0oTsp8JyODX+DAqIkjmKZCLX8EUAG6ks3+f
3oT7nBOI4GG1cIw9ocQCdFHVTig/WI5+E6xNMkh+9UXbtm69CpxxICGT5ncwkvvJt9DFJyrpdkBQ
L31syvmp8+eAZ8FUEoYgAXBBQANc6OAKITsYOqXu8UGV/KPhKZTV6Mjqbk3Nqf3WHR71JWxheOhr
XH6DJeZ1YEC6NxDJeFNLDil5wEmfz7lzh2Qiwp+DnAU/E4PzwOgYJHbUGSah9uEHmealRMaGJh8c
1Ea/X2m9d1oK/ueXnukyf57PubQFXsqQNF2d7waatJRPA+3Ee9NwtHvNJqe6y12slOFZ2sHXgyuv
xjUA+Q79o1OXJHci9eVQrMvY/Xwk5+phv4xktkeQ+qGJ9Gkk6qJZnbY1yW/QKepNVaxO/W3a7ox0
S8mzc7RFu0m9IVzDqXJgRkMPD5Yh/NgbBRpP55fTs3LoA8qkdf/tuA+/ps7xQkP/2V3i++c2+xBK
SVXiY8grUxfB8pRMk6ixybUvCv8oe4Gre58/nosvajaRi4TEgoHNw757Hf0gd/EX1tyuvT49S185
y2N+QiYvp0w5vKJLTVwW6RCp2qWpOoXav4biP+fLbKpiKIAXZMp949wn+eigvEOw7BWKz5S4lY5C
idNA9LOnc0r8tS1BUqvX+fEh0i+o4tXzO4Y/RzJbx2tttAoEKYSizMPlRnbKXbsYjduKVJgYXx8O
MMtGEKcSnWGwD0eSnaeN4OA8GZlkWGREYsGClApFpQfUvLK8yeXtQHL8tFa4Jfh8TfeM3589dPeW
+SjXPSbsXwCUm8qNFV16vec2XhISjAk6ZKmmOlviem2EsltNhz4vDV+iZA036gR7cNELnpisJDeV
74AcptUC/KMagcn+Uuh3uGLIdulQs1RML0efEBZE1oupz2lu/eWl/zm4+ZpopGYiRi2Dw7yCZ1q5
3Ws3XHEeU+xYssk1Y8QITad3xjvhzdzjARyFGGh7onvaV4uKyuKlaXjhcWmzNRGGhqioEAL3kJ6c
hLfpJR5OBiuOMfQtXre79Gu+vXTVmWL8j2D57jnMQlRo9FKbw1reI6hzemkblbtavzpUtupQhPI6
uIOrCCzYE59jrF9JTtmwSblUAjh7Jn43V7RZ7MnrDiaxML0OX6hW4waYKCcR/3BPft5wYfs1l695
7hj1/pqz8NNVtE2a0xSQyHokfjNcHckTsnV2jm+Zg21XcMDo3M3CBfm/1MsXwSVJ6dlzkSTpoK+w
kFXknxv7d2eTOE0FUU7LcD+Sw6x96VlasaibJ57+dEiPhOURx1JvTJblHaVJ37j/PASfj/nvBjDb
PxuDldMiwzNQF2DUVcrPuqstsnuFIBK46YU5fn6v9e5ys5CgWUHfln3NbHMHAyD9g37Y04ZtiPhi
pNdGvW1ftHrVWSskn9G6B9OVeArjYdcO1XubtU+GtKqkZXF0w2WguAdAmZJ6G6arQ7s4TiEaWo+j
Xp/ya0G5kAs/M3hDZltBLlyXDEv5uS9797Kkpoi7YmxS4lmkY9LQ+Fg1Q1sjY30Uvqap5DTZ1YEC
udG9KRVoaw/kr596ABYFt1eWNSDS2Gk8yYsxStoELvS48l5uD3bOQtc7pbCsrE2+SMuvF97y9PX8
GuwMWRIVS1Q1xVJVZfZ1VWavg6PrUo7Ah0Vk2NFacNqeSgUlc8dcikvp0sM6cyL89ZKzjys8yPS5
JlwSNNMy7jnn/5S01d5UGanW4jJ2YIZ+fp9n39D7+5yt5KDRe701uWjvRJUvrzH6TmiADq8lfDDr
03NWQcN77Ewb1sSQbXXCHHtl49ESH6QjO5DnwUvr73n5o3JOyU3gH3sgFOmTKgNpfFDVF6HcdCI2
dD72k/39pTVJO/81ypaliBr9Q6yavx5FJv/quq2oLMlbcX24RShPNhIAHzILPKTw/Q22+cpci9tk
TW4n3Z+2En4Dr3GLO44TUHGCOvr9cB//kDRbCx0WjRU9J/VOxgxmMykJbMWrrqPM4XvLMZZ1oodg
VcQPKVuc0G0TO7ntvui7VrG1azO2+y1GTY6xLZfdstkXi8jpn16bb9Rz1B6mulPzv66yoF8AJ8Sr
Zknmq3DwlZAcU1gpyqrR10K5EBt4pOjAp9Rzz1GziHb4RFKWQeZoFv7J9I4O0iSs4K6KN6nb9f0y
9NUVhFMKzhWYYhD/oGICG+JgI3lWvsT3hk3zPaVgakLd8hBd82syBMb4muNZMRndxFdxRE+TZwps
4fR1nJWLk/qFdnycc15gqmfFpj/8AFhna8cvVJqhZFRXnPOGsrKV4bU5XCXdSlAXiekhv6oFu+Xn
EaSB3HZxFa9wbTouBsMGcTxUtGTaTelI5SKEuc1oT0gWvEhxDhs5xizBM938SsU/1kZQBjRmOC7K
A81pwI4Zfn640ncdjoHP+ZVhADix1e8KjszmvRjt2hhD4qeOSvCL/p0BBFhtOqBpMxuB5cGvXwXL
IXxQsko5xVyrIXlWrrdpuI3OxUO2jna8DHoKekYCQc6yo3KrpCdMMOlkUPFUPrzW3T5MAwh6Jg4S
CyNqXPx2ytdUxcq2ZvtTZitlW41b07zpQGSfiHfSYw/J2g5SP1LvqspvkGyA5Ft0SoHn0VbRnjLk
rINcgGonIQWqXn8+mW+EcY0Hhc2rYpu5X2IIhktgeFPjTt0oN9X4LW93dfh92n2LY2lr7U4oyW1i
nJ4Oj4f4tNCse56NAcNaU5zBDLDXuK3bG9BFVvgcqhiFMWdGOHYQ3CgLro/JI6B0JiViAPu4SGun
xT7FNzrcbjmTkvOnyB15aKmy9emtfjDdyqPLMro3SqdcVsfFSVhqnW94CDTccsDPy9fLdRyu5Qhc
OQVD0bov8AA2giXa0mKo7bzfxmtEO+JSi74PJmdfydYKukUe6vGApyqKIvVF/mbIV2Ny3Vu3GnL2
vt4nJRV+JdzLVxD+4+Q6MSI3MG8D5aWIQ1dR9or6pRHuMsnDMKvjSQ8IsiA+Z3j0veTDdd5PtMFt
dLoT6tS17kUFk66et+nhqnus/K72ZPwkD9Kz0uH5gmBKigUPI+5FXdKOp5Jt6XMHDbpdqa9pwA6c
foqBNFmEazu25MeSsrqFtd0SxZB4zd4ckud3q+B8nV3pFvjPzAOanQ03koyEQ1/BodflVWm9xYfC
Ve/06zK+UnbgwyM4foAlqQu6PWreuMOpB3s5tt1Rw0GZAVGkyDdFclvG3thjx+WOyI7DZJFab6oe
b1q+Mrn7HtYqaUXaDTjX1N/C2/G0psmzFu0UqdCwtg5vdXLbyg+tbvrYtPFlMf85zh21bVW8tMdx
UWq7OCKaofQ8eoe7IXbHw5s6kJXubVl6odHHz7ttCqbWNoS7Tv2iCRyy7Fr72naPiEnAHg7Duqj2
2NIjVGbCFt+M3u5wcsauPbquosfw8KaX+y57gWCADbfXxBdyaT+PUb8u7kx31nUTK1tNk/XZoncS
zQpm9jBl92JULm5pLSXboLlKdoHbHMabsPFUE52bS7dVj+gOsCoSI3fgnY6epGxkwTORxmV+2Xoq
JmK0SeM/iORmYQx3aesPDmrSjMDtRvSSKV5xvBFOEeBoXyHXK/0I+kWUbgjWyPxc4cIOddbm9scB
RZtScwjmFXbJv66JeYrhZKeO4T4z6W4juvrUxw4v9Q8iDabJtW2iC5LAR2Ea6cRovph80jonqUq7
0NJylUvZ1LPpt3cDmu1sTlmXWAr+61RfOteizFRuuxadvBO9wLHHzXKFW5Rgh0ePpFyGEumHUCyw
canezAsn7PPHB90AWCAbtCz83A+925EKQRcdu1KbTtgSjmubYjq/4MNklVjurgMPg3JPuEUCo92b
7R7C7aVS1Pm3Y3CEkalzTAm/X9+OVtQJlsfW9DCwaAe0R6nBP45oU13NtM3kOgPW62XSm6A/T9tN
fEPwGac+j+riFNqBr32/sAc893oUKDyiBbJQt+ZiiAxeOGY0wvRMwF8yDHY7qACyhYQflGXjFOZ3
pP1STw9WpJvMxDu2bk75W3JYrBV5qdvGQvJ0tquoPORVJt1htkcK4tKZV57OVvMP991I5yqKicZy
TKHVohrGCd4NUbwaU7m5BeWuu52LnkWnjPhIeMsqJ4/9PLlhYhVkeOFuCmtLR/PCvvB7wx1u6uLp
f1DL/evJQTOUSVMA+1g2qKD/+n6T0hjkUMuiffSorlWHbNSSHeHXbBUvUw/15YUcpDJ9PH95Ju+u
NzuPSuNR65uO6+Gu52BugqsPjyDz+PhBpmOW0B4c2MtmthBe4RkPTiO4MJHFb2bj1mwmocHWa6wL
2BuwvJccu1wh/UJsWmAJ5176AJWzr1CfujkMZHviPNXcovnIlJDp3+Fdh1GJGyxztN7t8+FZwmiC
PSsb+Ek11T8cXJaeApy83D1XvY/hc3hcoJ8qgy1mMI1XKy62bdy28CRgMagsaeou+6UIU7V00odL
ZQ/5XPZDeTf0WeJHE1MY5ph47B+3ncswiwgR24nTQutGX5v2WinWkbzvxq3Iypk8GMU1H4iLWHiZ
RdgubNOEdWFYCLv/9chmEd+Q9FDNcLtlDsjravSNGtL4Rh+8oXVw0xMa74QaGCDwwoyvdDRHj9nK
kLaassYBUjJdLXBIl+eeeXVZ+nROMklPmYw4UzIMJC2zDyJMu2Co8LImvFSraq8+RPjYoRpe9Ggr
2L1EKx6N4Rahh1UxdfXFSVni5Y2OfJw8SRz6L7MazvaFoodyLnv4flyzDwcnx0IeC5YCQ4aV/VZY
LhnhxWHdPoTuAZqz5VqnbZQ/tFhill+Czo0S8PBefVqbSNjc1pXKnQiKEc31lETJKI9CrhftIvTN
41XYbuV8eQx9qb2whp2Ngu8HPjvziq3V6oL1cw0bWdH5dDOfdreDcqvGaKJtqGaStgwVHtsk8Mq8
0Nfd1NafMM3O1hLoti6Far2VUfExYvdScf1sUv7dAM1Z9TQtiqyUE9740asfG46p1lapVqX5ABsS
hyij9ZoaKzqvfTRS5+S1t3r4BKjSYEdJCQFFt+4Wgq/Ey6Jy+9TpUrt77Gh1Cr2UkkeIEcu1NvKX
K+v2tMkkG/u0C8/4bFR9fwvz1LKm5Xmj8YwH39SvavHriZaIfF8WIolG1L2oH4HIJ35Herta8Inh
d2D3NzI5gOi7UFiOKqG39NX87rBJ0Sn1K50OPX1rPTfG5nRJz/hzSzdfBEDkq4ZOn6ZqzSuyamwh
ITqxox0R/5bXJ89Ub9nS6hh5sgL0nJeslGYS9aaIGxtzgOMKYRvmC4NTr/BcYJ+qrnQck0o/sG4T
tIGU8a2Jpgc23THZIgo4StZfhehChvBsQev9wGdbw0NBnqHBJW1fvU59SCEpPbemh5PpXCzqheBN
jY6F5iFLTXMv6Rw1Ic+K5qZS3c+3QWdTSTSXGqYqqoiE55nlzpKOg6CRaa29k6c70nJqtPnZ+qde
0Ws4XjqGnC34vr/gLABVQWqCdmrDvYLBEMTE0dNCb0DYIHi1e9S8rFnj3dyupl4s6cKe/KwAZrpN
mit1k7zabIIbWgPSRufBF8dXcwFsmw6m6xAne/u1Vr2sI80JYL/MXRJ7y/6S/uyswOL95WdradHq
4ZHmRy6PPhrVmSv5UcUB0MNdUhv9kuYFuqlMXr+cOgfsbIi5op+f8EO26c31OYDLl1aEs1vz94Oa
LaOs7SKMZ14IS070gtlURG6ic8IYLz2/2VugfzitaE74iNPtUtUXkyuBDS4JFAHZ2c/n4/kwbyia
jBBTVtR5ahMTIr08yT2Zf4oqI7NxK/mgOgxOKjGo+sjXsFZxrHwRqXRpsd392WjJqMT8Rl0NTlKv
5BsLDTYu95hyWBc2nuefFhpey+LoIP6lNzeHO/P/ODuvHbexbV0/EQHmcMukrAoqVfANUcnMSaSY
nv589AL2qpLrWBsbaLQbZbeZ5xzjH3+IppBHSHiVcqOuzWwZZouMOLqnUPYBA3tjNbqSsDd0m0nM
jEj0yTL4RKLKmt5faeovHIT+0/Ximvg/pzNv9186u0kip1DUu5nRO8ePeLEXuVnlheljDGZZaDf6
9AyH9dSSWQzgRk7QjMnyb35y/hS8YqktJg8UkxwHWD2hSqOvgQc9JI7y8O9H+wPUTzf85VwvSiIT
/q0QVvOjddO9+QmYsmvtxkWM89EuyI92rjI8fuoSvh7xYq0hQUmOixNHzFbAbjpx7w+AhOdfQbga
id8CLtUqrxthgW/VOcvF00ubkZFyvmmDRyNFW2OsDURD6f5aQzxXKxdbF9agGkI2XdJ1crO+P7eW
8Ii4GotZUXNaFX63PPvCYi6a/33P9R/uwNfjXPaOYIax1Zj5zOidpd2Matv9IB+lN7yzu6f4mANA
MLB9Eiw3PU6TWyWOsSftqZvcfNEYXkrgipt+BpVNcpEo2CcamHEhv4DME/NUaIvA5X2KGrihy3h9
OszS48Y9d3a0RIMBZXRZrFM/8s6Tm6l7k2RIEFsTEBe0NCPeNnvugEY6489rd3Ux+aF3+Xb1F8u9
NFn5SYy5y/PVz0O44Qm0MwxX0/m2zt800Y5LnB0X8VElLeSJdGhbd0df8lI/z+7EWCMW/lPWdkOy
Qb3670fz08777eQuNoOoLvJczzi5mUbTOA2dH/d7Ozkzuw+uxb8P99PCZRL2R7OvaJrIgPL7GzdG
rdCaPUFtinovnRci5g2LlLh6N1ffITqitDntysyHUQfXWzQo7z0Ro2HRJtg+dq89GuJtf/oCTFHW
TWivmvLnfL+sXPVkiKHWZSHd28z+ZsiBKFlbCCzpsGiOmFfICtlIjvlgpDZLWt7eaIx4CFXL3sJj
8pZrDgh+A+Kus3Y8oeGt9aVEwrlXty8SOXOgf8pcV2u8Zirv4qYnJ6laVOKiIPR21Uh+uJhxQE9E
tJi3nU2A3VlzVOtePz/0pHHAbZwJwJLqkwecbrWF4pR+thNxVH4hBOfkoXBqd+JT3dq8HQWcutNG
Ogzvk2Sj3RFQR6j32NYV71T/ouV2Cqpl0pKIkg0QWg/kYxaOgGA59/QdVNsWSSokpu10g/tycMT+
6Mm8O1OB+s3aciOvPKD8rcYFZpvDSC6u9fvfb8hP3ArS5v77RC4LgakhuDHgicSPZ09DcZAupvtZ
Vaj6ybpf5le20p8/gC/Hm9euL28A081WVBLWJhhrVMHA+mxewZKCx4v9/wtr7dvVXSCQxKqaUjBx
dSfXXOgODO/GmYnWkgeXlu/+Si9lzZ/v5Qqvifg2q+CLGmYx36+uHQ0SWoNAuI+FbcrUpDMIan4n
UBqwoiwXar7A/88qaPhcTGbjHt27A7GsUGEkuDrT6HZR4n2qkAiOGQuO4QuruTF/ySdfe5a9eeQa
Hlv9TmdwOdfrWf04jUsS0uaA+HTJAE0XFvB2MWtJKd16N8rRG9LObEk41ox9bXSuQARmvaqMl5O6
aMg/PrkkOImDH0pbyKrQ/xlxtfuWTDFXt7PGPjXoetPCPhtzx88ARfsISP64s/wqdYpbJV6MlQf5
sDgR6rZg1sGM4xoR6acqwvx6Xy+qCN3MA02Oua8RWlSEOh6+MQzlFgaMCdgo7/nhmoTjJx8eDjm7
8aAPouS7WDqbVhE7ukrhvsSwwp2IUI+dYSts9IWs2zCw+sdwk94Z9+OtPN3yCFLZNZ+j3ycJZF/k
TvVu/TDzggQ/3nedZ75ZL/VSXMdLpi/dYTaCAFFDyDx4gboiVvEaUvaHFfX3u/g/F6BfQBOFIiJD
0UzW/kP2IG0xAlzgfrFMWNxaW/zU79iR8zcCPhYiY09Y8bbiFodWcuKFfNAFPzEP5UradabX3Fq7
5AkA/0b3WafNF2LzPNNG8rgT38COtkyvoLxAhTdaBzCrx8/nWtH7EyT59XnoF9u6kWmCqQ0Wr0Bp
ExCibImmb2xEIjWw5J3xbG0SP3KNwKGNjrchU9HMbu86lGTzwFZx2kU02KLkXRVQ/aRPNjVV04jl
oH+BnvH9o5+EU2mdE1kgP9tuoaINjESXkmsxJCgdpqiWN9GZRAjLIh/yhJ2+ChbDkNnrKL2XvWmZ
8ymn4SLNfT2GbI88GV11Hr4F+kc7M2IqqNhX9+KftuKvZ32xVKkk1UpDIJLhGq+izNdUbJ82o5d7
2Hw4iYZF7m60cMUIbEYxFbjPvzeeH3o+Q5pxcbo+lMOmdVGmC+dwLEUtzNk748ci8qZhY9nqq2Sf
TLuy/DhzVdVmgGbYdUF1OZ4wvPKNwhsFN4d9Y4oOzZYxOP1yE7ZXOqwf6hTYXGhl514LjOkSMmjF
VjtlVp8dYm1TBLuuWcqejCdAuE3m0VmZ3yDoVh56c0lLnHjZotGu0H1/+Hy/n8JFpTjVlhKGKnQl
2XCyYK3U7qi7Zr4pTGJrPRkjHREOKJZb5RFXDpVeriYOFVpOxd5QrYfWJnkenTNWr7AVWOmDQ6TP
HwO2BQNSRjSNC307h1TcQ0/pQiblEDrnrTFZCx3WXfY5ucEBNE0dSOVPPeOKK9XpH43T9xXqG2fu
sh8KMXbgn/PMmTNnTqn8mVVLge+322ES2CETb5GxJ+/BAN18K07HTlueq/t02KnDXYkHbIJNsVpu
c0Thyt1MV8v9kWBTEQcdnYhuKKvIjdqnQj9oGsq2pEO8WS7pUIpsgx4eyEkcr7zXPxRU3y7qr+ar
6wa1lnhucIHO1DgR9jYw6tRVC34qyg6uytcaPln9se4ANzFZ7hVZNy6quCqsAuE0nYT7mpDbgiRi
K2jdjIQuU5q/JssZhZpN61kKSJ3vXlvlU3nXzoSY30pqZGuZaSuqo8Klxz0h3KXiclC2kONIDSZg
QT8SOaurc5f8kY2YXFR3SfwaS7s/GuYUehiwLy7tkRPKj83kD5Y3z61AsXE6gnLzHml8LefYOZW/
m/qhHP3RnXM+MahvpTsvr+9EY5U0GHf8MWQ5yQv+njAggHSVjR5WeHbVJej16dZNc3ciCjhZmsEy
lLcKLqgy9t3BRozeewzq4ZiowrJtANgPerLo9PUUR25ubvWZR1I5LXJHEuAr34BbEoehnem5ndH1
DWuTuEp9lymvgnFX1r+M+kkY3wRopGZkUNw8deKbpK5EaSNHH8LwrozbNPxd9J+k2TotudVWs4n4
SITARNoGWY44ShPmEO5a/eNwlm3FeujHBfmqfYr7VMwFdf7JetG622jwETghAy/Lm7p15fw11jD9
LFwpJcQkeci0XQ0wN6K7inDkTR77ZJNqaOmUX3Mtq/vV4kymeZvcpvovE4G5FNyfpI0avJjWi2m+
VPJBnN5SBp8FTY8EwgGJ0GxlWz/fgnrmfl65unnXKYc0vxPK17I5DEDpiipBrkN+WSy7dFGZWyX8
TJCVCvcJOaeBYOfD77Ra19CQ0A41h6TaSg1kJkdINuf+wwo+TDl2zu3vIX7XkwfCqu0+vgn1X6ee
x/cgiM/IWAx1H0pvJm7k6k2Li0r+NmVvmexn8DbSvZ7tCtSpN1JCQNizOlkYTNz22qII8FqQjklw
BTkx5q36+4oEtZJtnLUfR3Hxkk8yqlbSGX0p3PfryUekv1St35Xpy/He0NZ14pal3xp38ktHMUyk
K2yt3gmVg1g41pn02tdBynil1tCRZiYje1f/UisspHbKdE9QdkKxFnAlOa+05o+rRI57k5W+wf8V
cxtbmxIJHnH1AhTEdYPoqLkRcP1KZgxx5I0+RY5Bt/iQnR9k8Vgoez1f8aokDrMaLd7TkFrnJTMn
7GqSRdWRH+1axVHSt9qDccXoRJ3rrb9uFUWPKIPZsoVf1GMkdmtBep4RZGMlOgPDlTS3w+UJ6zFP
WxqU6OETE47KWGswvDQn1Lej8pFGnhwdLekB5w7VQsMj28UxJEJYiO0eaDXYnJEf1wvkTdoI2Xw2
3tDSxxrafQF156q+56epDGRa2FGwnCyTme334k2PSu2Myfs8CknpjzYSY2wmApBCZrr7Lf3++DQx
ZOJU2TZqu7rPaIuvURt+2DVmTu9/T+OiGpICvGCTBKlq+HpaYQzyomtbXFF2Mz5orBQ7ba6Mo35y
Xfh2xIv+xtCHcjIFLhwH5UJ2hbMjGm6zV5YWeNQsK7D2kid9xu41JvNPqpKvR/7z+18ggNFsRmJK
kv9wpGYryEDbD7B/jBuc6pAY4FjjttGqD1Bd2ChPyQL/X8wc5vbnr/f3v3f8ssTrh1PcFRN3XFyn
IJ00Y3BCDDfWQUwr3IPQ+MSwfGiC61OFZ9xOttWUSAI7eP13JfwTUevb/bio9No2sEiz5X7od80r
BcLReApe9A9hx7SjW//H/HRcQlLPW/vaZ3ztNfgzvfryMOJBNntp4OBza6pNWzLcljoT//ax2geb
DBclPf4/adJNMEDAf0ORLfEPkeLLUbOTqKW6HEWHs2bjncmYOfKb1LXuLW/0VR8qbc0vDJivetv9
xIj8duiLvqcuEqtDC8D8mGmbtJAyVF2PU7DTyhdVfw7QJMT3ggkWu9GifdRvuln5vZGSX1KzhD0X
8vFjoFPlm2FoPGD0TPVl9d6UH4fiM4NXlJ6W/CgZftWnlaH6E/TaXdrsJBjE6laO3eYmxnNHsYMd
5Zl2AD789+uk/VQLfr23FyuaImQywcLc2+5dG57EaVk8tIf6OFn+iRArO79L4N7BD69sZZ8/s+3C
KzvIh1OFO647Gsc69Ao8/26MY3WyScDQ7BzNXe3kmO++Koz+I3gfNtxfenw2K7P246fiGURqkh6r
52JGQhXoSm9WsRXv/31tPy8drNM6CLKoQQH4vlpb56GUA8UKD3mzVTA5FtDOgAfFI3Iw042abdS9
niv7BFW+wygPzul/umejMe1/n8pPnBoTRx16RF3DWOmyeWmtIYileaQ90yvP3VaU78R03dWrkaJf
caVlzrJlbiGjU7W4ibSTUprFVS9vY32ZYnc7xu9NfWRyErLPKV5meUK51cRNpD7hIhuZ26RbpvKV
xUae8dW/lr3/nvZlexI2QhyYJbPD8mSPphMUXtY51UcHaVu3T4KrdHhVfWLZLCp8imm3OCsnOzKo
aVe6HyY+nIXKCyINbvPi33f056Xoy6ldPFxZS8tGNbijrRtoRMatOgIyuZHtkvHvGdLPtl/9b5aE
P93R5T35Q4MQcTUkvewCwAnSbFC18sR4Fwx8yFQ7Pn2gPcuDvSITmr0qxSXcVXBaa2U+afIuDt0G
M9nEO6neKS/tmHRN+U5Kt6a0szRPyp1C/x1Xv3NphUdiuU7cgL0EbQa+dIlJS7VMWn8WCsEBzEEQ
zbfovJ0M96T5GTzm3MbSjj3nXG3qwtPMBduz1azGetOMu5bJ3II8b6PYCO29Fu4slD7jk6I8mIBH
wiA75Efi92JLJcx0L7s2wfqTQv+vm3WxfgZDjpQsQxSInUhceKJXNq81BhmFxZ7JYBDkCqY89TFu
COskvBvPa6hMUKESu5X9AnlKtFZL/LbdKLrq1/DjO8RkSdVUScRCXbtY/AJxHLMup79hUl+wY2PM
5pGNuezfR8BBnEMfJm9G2K6xqH5AjLAz+HLgiwJOIOHQUJCcHNJkBZiOJ7TX3eQDZuzyynLICwVz
adGPwNcMr4N5c3//10P5cvSLYq7Ju1oYarTh+rz6MFiD/WjLLzM5f/qV3RXONZe3n6iOX6/3El0e
tanJzieuVz9iVO8OMjQNtxVubnDa5R1tySDTXSkH1HR62cVeOVzkBMvY2S8LJr4T/55QRZT+lSXk
p73vy1O43B9UKTNHmE24X/hh7MzYquFpd717+o8l6pVxz8/fwn9vuz6fzpcypi6Fsq8HbvvM9lcb
n7vQaD5WgtD6I+y0HfkYe1bivEe/B2cSl5HoBUxWNsFzS+EAIDJ7hV57FX8ylvj2aC7AoFowg7Om
YVnQeMEiUO2mwEOFaJqgBuEvWz/AgxlAqvcydh0+2UDfxk4e3ce44UVe4ZXaqp/Z7YuowSAPpZPu
oGvJBKjx6O/82L2GBf9k0Q1yJYNcibNG5dJjPZ4U7dzpGJxLoXeyjrFwyxvVLYDwtJu+t2MVFqU/
Wou4c2TBra2Vup2tiq52YT9tjl/PY/79L8+zSM6iXsr4Hjc4RlZwjaCP558nwhRcy3QUJpSsYtfq
f3VeGv76eL9c/cX2M0ilrI/KGB6setXP9ISiAbWVFqqOC11yjJF/C/pbJe7nOhkjHmAIJKymV2L3
i1MbBCQnUf223Y68gw9ysyhm0HghyKsuQFErGG5grFrVj1svbB+YUynRDQEseb+xkpU213JOXGMG
31frMr+rs921WcOfVfevK0RtgU7H0qjcLt5Iq5zicJTbP6Y0jVk5sohN6OktKBh31KvWFZ2Ocyv4
VLZ9KtuT6iW5A6V3qOwBRpruRb0XeEpLrNnKijZwN03v9Nzzp361NEx4wGKuenZBd88r+Ftwnp7j
CUcMFBFrVX/LRtyU50CKu6ncD17d3OXa40RIZuadT4teQZqGCehM3Lq2TP68H3258os3Ks6aVBGU
BtOOteb3n504u7EJ3pm+gOnPs4gJpOjGh2s99o8DUwO6mqRAN1G0v6QZfVnWJHnBHZDc1o1uZUd4
i/zOoZTvImc2tRavb77z5vr3Y/7vQS/2QHKL69wsa9xn8cxKfWl2ucyLNf3Ak4mJAuXlbUi+hwOP
OUFpd3PVVO3H5f/LVV9sg6pRFKoulKwj7+QyuFi54WL0h1wz7QSXgf+/t5sfZ5Jf7vIfdviX9aKy
CtUYdO4yFrNJuIgjP+/n2vVMB8BnxdiYPBJY53hFOtPeOGbiavD6j+lVtIAJ+e4qdaPhUfpw3TTj
J1o3qTT/8zD+4Hdfzq071/owRCeMFvNFfr6Pc7cfvVFaKznfGJrDm6640Wez25HWxI1QifcwMeph
PaTP0AlMFfXwIVMeUnMlW/bExOiXkCxTYWfKrpqwC/C1XHOv+hGN+3rSFxvqOIWiFKnQoyR8E9Pl
8JwGh5Y5joeG+rZhESh9eVVug/Eg5B6VZVSAD6Z8uNeWLLjkP7zMlizOU0C4Sgg6vu8FZlmY3dAn
iGqT9Zgc6sArDRtWv7zLrF168iPCSjo3wNpXP+Y4h+crQaO+HFI777doPVbS8hx+FkHlB5TrEqLj
ifxKs6PyHx5mC/NQIat8xRo9cetV+5RJe4Vvs5pHeZXiagP4X1b7eYEAWW+WaV/YGaBpf6MYN3V8
Z7RL4ruXDEDdYsjspr5RpJUe7k8MyL0g/xURepqtovJgMP9GtBb6LWpim5UXIq+i+5lmW4WXQ8Vs
3Dj24L+Tj5bkDGFspB4xpgwTs0IzsnVg7gAXoQoT3Vil8xiORn4Is+04+UXD29uu5OCt7taadGPI
u0RZ6PQrmk+zY2h+GS1I3onEhZm+WiRLQIwIkDxsWoKJEHg/DYQ1RLZ5PxVO1DuRvjT4IEzcF5Od
RA0/GY8JA+F/f7c/Fut4dOBebso08Jd8Yy1XiXWZGlS7+E9oWw3VmsXW7pcLC2bD6CqW15Pbyo/p
Ba+WO+ZPZcaXw1sXzAwhIiJbMji8ulCIqMCXyQF5G0h1kJ7FaFnNIp2NfpoYmh2azm2Nm+olit3s
Jb9nTjpsG9FLTuuR7I6hix7b6FeDtpRgJ8XTKIoyYmHc8256EpAVdT78HJ/UHKI/l2bO1WTxOoVq
1vsnYx9nuEY8tuL6pN0J08Ialsb0eo4TV8LHR11bwl62VthBECqdlJ5KP2UtcLG7IZ5Vym4r5MTk
KlX3LRbPmluVr/jbQc3uKl9H2mT5Qr+MtaVCv3rVFP5HwPzrPbwACySxyA1MRIR7zZbX1nN1hkhm
sa+qzzMfKLm7Jsi8esDLpSlsckEluZcDslBiA/gBr9ZhaIltatCxCF2r468e8aJqOrUS5qQNr8lM
ZO1ukxrxoI4vxwhTzLZ4M6+Co/+fQ+IVDROfb+Oyfe7jMZZNpZ/fTN10ZscfqIurs4u32jLZXGeB
XD3gRclAzEitVc0g3A+ktQjUu/gk+haiEIEcLo+lS4ZVdOXr/3FlV/57kRdVQmgM6MoCLpIoGT94
bO6UJRDvnokTMFx7ZNaEO4hz5aA/8F000/rvUS8b5qZupCFTuNKZ+Xuu3iYBcqibvXc39NG2Ir2z
tE4Pie6JR5Itpga2NGLfWyoIbI7Ez+Jwxm1+gMJ/wMtF7byC1clYJ+fNOK3HaBUZkF75VNsCKw89
s/M8gGL4Eje/2+JB1g/YwJyTzzqJ7FR5ruY/PJAJRzJBvBSCuxEJDNlx+oI1BQOGU73M2W7yEX/7
rVATQ/J+3jHRZjnpj2W2KLONOK2T7Ia9ynjCUT2E9DZ7FxV3LbZMMMxOx1R569rBOQmdbwaNLZBx
mxYPQgEyZJx9KyuZGSJwSdkT21U5b50kCL0CMovbYW9NGE/YKmAjd4lasemfpZ5ZaGgb2W3YLIxo
TU5z0RQsd0ySmc9UW6En73YnpJsiXrdT7zZsabHw0EKCqL12WhjTWsv2EByvoAC4gv1dKlgz5xNq
PylhaLy+lwpCcT5bZsxgfNYlzwMtufLbxO9xyVI29TFMCazBkCfn1zvztvwM73h4ZIBrMuSJ2Jd1
B6VLC2kztBiHDCQxeabiE45qouiWLU/EmkL0jMkXhBtLuj0Pr4nMPqDfF8Iur24rc2n40yaDXryU
ICrleyFzUsJjck9BaqDfYfagwIQnIcrwUyRxr+VeX1SIFVcqkUrNJ26mgQv5uZjcAasZ4MoPUTpE
j5rq54qj3hiLfNwYIkzxBvYIBjrt2hw2Vb3XW8zRH6NCx09ma8r3p3REInwQTscccX0BVbrAh6ev
PU1za/VoivdC/NFVry3S5ZRiEqFFd91ifEYgL9qQWeBvogWWsBa8rNzEUY7PQxDNHHsQ5PNoY14W
Um0vlU2wGjVHvAF7pAzL4QReE4Sa86L8r4NfLGhZklTmJMYzhNBFGKqbd/pONBzY3Tn8mOGme89i
2+g3uK0065NgW0tLdhj+G9tgN9I8YA7iRStppSn81ik+VvDykqV0EPcxjaNv3gWLcINyTD1KLADY
mZizbCP9xBQoIaLrd3F6Y4Cj7LX7EJUDMq5hMeFBxMRpuEmsvXpo1zj9DPfyTVXe4vUSNN4ZZ93H
dq9Sc/kMcz7aYlE+jNvCk47HDHPYawvwT20TDwhHXT4Y3En+UN++tCZxH0hJa0HlHOaieNXMNf5g
n+U1qXbmqyA5uubiBotgxB5DrBiAmEnhWtTtmllaNTmao9deBQmOb82DonYNj/rJRPfbCV507eNZ
rQriVv/gFYbqhWZFLt4qUSFUeDXjssbG1IOQ8862LB9Rrsh45J4g9tDwcEIiXGxwZmQ+XdHrnr1I
XkK7OovuNLjZ3TXyF16Af71yjMM0SVNFjThR7LS/Lz9BqKWyTKDsIaj9hny98rGqd2G6Ks5rWV6c
pH1hoGd50WvMT2i6VUf/hCXIt5n4+U5gOIU3B9odF+uz5MZcIYVaGyzWuodvz/igPIK3iZ1dcKed
+oBXTH5T7dRlsImnjS7u68k3zZUk3FrBk4CNUiG9WOpzWj704mOYwT/XXxIdkNF4ZHLnZiI9wNg5
+gmvmXYvF68R5lmWdIR54wUW5Ba994cc+LxbYdol9R8ngU35fFvCsjG2ItY8uuxjzbUotF13IvkU
gGgwH8aIEREWNa2p3Y7CZ3yGM9TbGTZPdRBRy2ZOhJxEgf3XNQc5/N2k72PAGnp6ytpNjD9atBbU
ldmvKu0maw4ilmlWtiPrRRZWYXlUkrtUeVK0eSoGp7L4PWF1UdrRb6VY571tdS7BqBFODoot8sxx
ZhSWpfXIXMkxMMsVtF+x+Nzh9SRp4dY86csJqlhLIMqQP+vJRgyXGEjLKtE1Sxytgg81Xugzb2hj
KSv+tgrulNw9nId1U7xyTdZrqnoifwqFkjPcncyDeLCS5/JZFXyGtqfRZb4+046gJ0G9aXq7eenf
4URbxuyvVeLBVCNLH2+rkbtmx4kn60v9QdvJ7+M7hFHQ6Rb3O/3If8MCA5m1Q/NYDwfMc6wJTtZa
H54C60ZWZ7WyZjokhiik6UDGZyKEn1xpi5XimBbDYk8y3Kp3FXEx1s9h/nLuNom27pHBpElpKymb
u7Uuio9+vNXrlaZt+mRbGssavpR5iOOj1uVwrRjwdq+5PPuQudaxk5csY7/QywqGM4ZuKy9LCVCp
2Gf4jpnBe6i60bDNn9NxT3Z5wryhd84CbEiag/amr39JkZ9oO4GXR++W0tAvK8RgRGI7AR2WCKcw
rI5lTL66OEEaNFBDfAbC7xzqXnUmbWvAdC4z5rxEaYA/OZTLQAIjblrnnHyQkeacWmR1dPOn9Caj
wcfR3LFyiGEZ8iYRw2KZHehgjR9FvR5HggmNbFllcHkFpENIXiue/gQ6A75b6tA055HKiP1xRVWz
KfTFuaRpXArAW1ghOyzafM0hJ+rqJVrUdZPeyPyfuB8cq3oT1+6kufJpcRYIPtrgtB+cnuA88Wk6
KupRhr7ypj0Vrjq9s1cbsp+fN6fiLdKf2nQfFs9WFNDXbRp1joSIYlYVvPaec3jhTfBAFO9DVTnm
2wwyGIghtvFkejEZKcbtaPzSg4c0vYn9TnzW0A7nOxmtwdjdFtFvs5sWqbHDyl0aH8R6zVlUWek1
2UNdrshAgfG4UnEeVpucInCv8mZn03OsLXDektVdmTz0xl2Na7nsW9iNBZGHwNBUF3AEu/4uGLaS
9agY29DvOx/Ff18/1cadJW4GyABtfKuyLBdrK3zMz8eh25TNb8kYFhkRkvVbfzJwTSR08vxaha8S
bnVdmjh1d7TaRWAeouTXKQSywR997Fx5wqjOlWMWiscJAdlk7nIFyZq67vPNaN2O1pNYbETAT2Vd
BG9JtOjDu1OzamHbjjCcg1elvrOsVxM4PO6OQr2aQm/E5zQsbk9EOhfjrapuyn5b5Tet8h4rq6q3
a3Ofxitdfwko4pXiiKhIOu9O3RKj0LpaT2fG0snNmVY/mhglbyaCqTSit5ZFuq+idYz9h4bb5y91
RHff7XOwASXEkmrJUyUeeTirdvEL+EM57YMa50NWrUM8PCrk25a+FGD2Rm+AaZNcEQp5Lyo7y8Ta
ZNWY+zI9iMnawNEguw/bfRGyQGtomdI7i21iKQg4fnpGDy7Q2pLswzWO5iSBdnhJzxsLH/hhmSkQ
/4AtQpcVwQnazUT1KpATvQVCamEyY38sbEr4oBNCcfJLQaVQyRM9zeAcFx38oROUnwofW/BZqr8k
+UloX7COsE+yhr2BK+PVzwYEzRf/SQEXYW8qj0X3MGHhUaaS21BSFahFkOrh2wrGpv0KgWf6WYxv
IiBGlggQkOynToSSqtuCsW2ETU7trfHUbMbP7GrY8kkYuUPWrZ7we2uG97NxFxCzbJztumRog1hb
rp+MboWCKpI2J+FjNH14XrCdCWISVtA8c+NFbBu40lTr8a3cM5Y7ZFylFS8M5TbBj9w8mFz9+S7T
HCv6ZZR3JzLRlFlVKIvXmti/O+e50lBJR4ctKTNY+F5pNLIK6NRF2UE6nJmQIezFWJelyMU54NWY
nITpNkvRtXrshynK9+Ne1GPyWW1FyJHZQd3JbLJe9gF9drDRZJIZx/5CfwOMeLVp/2GS+v24F5XV
JEZIw9SY4y5Gz4JrtG/QcmHyshCeqVWp/zBZzF4U0dWh2Oe38L6LQ2B49U7bmCtlEb4ImZ2gVOm2
MoEKeA9Znzo+Ogz0WEjXV+/T343o9/O94GZEZKCb7fx8UCKdvXBZ3YCo8EmMoFRMxpZo+K7AGn/3
Wt+PeIGSi8nYy5YW0tyOUKCZgssONGBLgvfA9yUtQkSFIlp/dHAPVw7999j0+6EvOi110uOsULhY
WXdVyEwYaRnaKjC9KQbcXqBqRKtA4huMd9hqzwley7H/f1Amfj+Li94/VAw9zUTOoqUiQ8ZNxDbb
EP0etK/eF5tlMpIWI47ba3X/D0NzjoyLgEnNbyH7uLh+5Sz2UaAnf/yM9+Q+PzResdJ8bZkey51s
esFqjjasRb++/V+Ml/7wu783ut8Pf3HhbdaTSl6lrAXv8RPVyTq8Tz4qFgLdO8m3+CDaaQl/Szyc
pKe4opQPZoY79RYbyun2fH4PZcVT6UmG04umPcagEg0KkwjBKcyvJFjjWkvK2lKdloHmK1HvtkQF
9dildlR6I5g1BrllcKiE9cjAvAz2QTphf4qBdX8Urf3YGU5xckMAEMyOSTxSHEV+DDSsIMMdyhwx
3KHvaofD2N6bGPf28ss4AJCf75Vpby6iM9IRlA77lpbztGugDSW9a4aYOxvKOjA2cr1v1a02AzHN
XaTrTjoem/qzqTZYsjowwcbHxGDayj7SBad7+Uw9j+IlUz/P1UfLWD8lR/qXWkGLigJHkrdaT7LD
Qm/uE+PtlGxF86CMt4q+FKXSluMnrTvExb6MLNvStnV002OMC/WR6nYWNffShra+0jY1SgGD/ZqS
kg0dSNA5PWE1RaJe/FlDNASjy21hMazlFWbkcO022dv5ZbrDal12yy25ziMvMpikL95M00o+NMBy
lP+fp8CtlsVjgncmIIOdvNEUnN6it/4dhU37+zz6LfNFwU8Ncs0dRe1sWX5MoDOYI+NFDaV98BRw
RtZo5x/1S4SB/dmmNuDZ4cEBTcg6+aq5sNK1aK4Mza5+zyuHNbj0oifkqeWNmhybkY385NTBMYOn
fV4jzylvh4VK+Y6bWrbst/+Ps/PakRXLuvUTIeHNbeDCpvc3KM1OCLwP4OnPR7b+rszYcTJKLbVK
XdKuDQGLteYccxhiaOMA5CBd9+Kyn9wBasuzdG8iW90kz4bgMkobJrejYXmNMB9+wAyUeLFk7/QW
obLI/y1bjBwZJk+DmmLbRfg2LwVq1mBh8V+rn1Z5xexWDn3+TIR5s77oX2WComUiK3yymJPIz1tP
yxxzuij2N/tkKyGpQt/zSvhwfZEWG6u4Migs4QYG9bIsNmEek6a97KVrUXWhigH72TgIE7V9vzff
6mKTR7vGuhcrZnQIjYg+iVd0tGjMCmGtG0tEovIekuamR+BHuSuzRBZUy/Gj/Iw5H3YKV8NN/Yn8
b8qcGtGxWCyAY6HDJR9iOzf3h2aZp+txuI1EvL96mtgPIbhohVulfkAyWCargKCNdlUSk9OspMaD
Q6E1HrBg3aFmqh1JWU+5C8VpStcwh8I5pyMC1RoWMojynTrdaphPm04iXzVUKqHxKZDCpRAgHlhL
BVQ6ZmuoxIeMgWNXZvgFb/XAr/kzDDY1nGTlYDErIX4/Q75Iuj83MUBCBN66YgGdkGP7s6CxhrDT
oqrNbhEUyZkjuozbao1EeFvbe2Z/3efrfFp2mlv0vghTXPcwvbvEVdJuIns/OIBBpEAqeBFGXpra
WY227Kxg4oR71s+7PBo9TVIhSp3YZLfNSDrfQvESDTzKZx6OAr62p8wtdWgVgEx6ttNQ4Du/P6az
N3BU9ylFVo+HuM9uu9GesErxKowJKGA9EOPZFHzEz1AyHfpLxLng/WfqTnl+Db+9pqP67zA2lXgo
uuwWiHyy65UZrRrk5gSVPc11BvocsXZazQuMZW/CCCgZd9MJrmu6v8ffn8XZezmqCfdiperjwJJR
wG3jJbrczk0583RsE2xFIirNEbFKRjXi8AWODiplwdhw7uGcA/Hx97s5MclGRY05gYoHsoE16tGb
ibOqzOUoz26FZb4V3vd8cktpQ4rVh3gpY4k1rgpvqhbWVfb2+5VP8Et+XvnonRTRiIiiybjyJnwg
6trcRYKHnEMbvP5p/xreRB/tKty0SHoInVylQHUA4KkHniQPF+JtabA1bMMV6dQX8lK4opvSbzDF
+P02T7QOP2/z6HVN417tW40HNNP0+4/xD9E9trXLXy2ykGZhPYab51hfGHGdWLDfX8tRIT4FRTqF
aZHN+vFJfIisnWp1TvifEMKUskje4gBTh/4ErFCaq4PoU0iIaucWxAUc1CfqH0HcYmxrjquIjrJo
vD22in3wakU34oHp2gxJqHDarkycRKUgYHCU4c0Eo07Zpj1u6H6aNKSCPSLXrTJCY9RuhgKW6Sj6
4gCrYP8+obealkJ4r4no3Dh4pXWXX3Rugso+YnKCeAJKYoEDVNVgvzZ6qbV8qDB/h2NseBKb3XQZ
tDddcqvgHdcxZOg0woVRrhYoV3UrXwTt7TCKHsIGPNGzPmT2d4eQHzZRM6v7kRyoDGd6c9lqkq0V
lwWHYTkbxDNZN1cDOQk0egUamkzFBvHjIFyJI6xAuKz5x5x3ITkqN9krn4aE0YNwybteZEriDgbm
3ynWtdOLnPRO2N3E3VpJtvH+JuBxyf1rH73KxUVEsWMof+rsJS4be0+i/D66g5Gh4R9KumPpN3Yx
3LX9xT4kRYE5Sdb5Ra8iSGYS2coLET8pEiX12Sce5cSEWdG+2KIYDQIP4m1IoFt5ZViPRbEwQ0BQ
u/toEKeXywzTo+BB6Hd40R+gfIoOs8m9F90bW4VEToi74mtFUu1sur8JxctYvMokXwxcHTcAYbU3
PR300zjs8sE282WCZWNx+NOQ5wlPqXS7PR7ClNK63cmu1UIXSB9M69qKPqPeUUhvqwnZMv0mxdcl
2WbKXOYU0KlkP07XrbiajE1EO9/dTNML4yBjWtaDU3/uxYvRXFrTchghlvKj2WrLbajfhFTCdo0N
gtQt1RTvCvg92LRQsygPmrjLWJaZjtWT/Kwf8IvFoTV0A3MVF/tF0fmmgbDbr7YTHFCwR18Odi1O
qAdK56Z9CuObHhcN6grJL9Q/FKVR7k/4+jJXHeXbBEhKxFOZ2bQg8EEkM/D0J2yeEsIPqZM0UPDQ
xz5CkdcGLYXZONlQwU6feeokNCiYblogpa6SOUXtjnuRlcsSQREubVqBafKzcHjQDzsxuerTO1xu
8yVOMGQQwWjXbg7WWrKKRZZ8CPq6xQZXurX4EEYV1gykXIJDq52Kubgba4u42sTSsmQiLbZ+bd3G
0+VB+dzjeCDEQN03yMbGmV4XN/jCCRp4rBMiY4pmd4b2P4YrBElmNtMAjPyIItXQ9WMXbKuRo5i3
6EGCcie11GtkcYW7LNgZOOJmvppftvLdDLUH+Z1o+s9Zag/cXCfbEyHgOtKEg5dZ6WLAsmgcddus
+QvHNz4HTDKp2whnxiX7HkxtwGIcd7fxVkp8mSwRwzuzX8/HxvFR/33nPAIUhBCWXI3Unf2ancF8
yL0Qmg2t4n5LHO8MmjDsN9zfr/rFuPrrqopsSoQIfCXS/awDeyy6pH20x4ykejqwBTbpogON1fYm
JaziVMVHN62YmEuH25BogVbw5Jiy8Im9NGpclQ2RGHUcS6YdJ6H4qWKIsMXAc11uArhYDqxXGlVi
VUJHuh6f+H+qtRbuleKqI6WTH5gsIgY5a+r4YjF8qofbOH6kbZrfTGlgXrhIP9EjQXXM7PJh8vM3
Qn/Ww4WwPmwJzwOzTL34YTLsPbbTOpRSzJ+G6m2vIKqunDzyRoF5koPDs0VCIHZvs8+q0C0beRkG
8rlq8W9ghiNX0WUGuwp+mdrRKzSFybKylsNvYJXPx67GWVLb+wnnFLJ4jMLF7GZwRZVhy5fRHEfZ
n7Ol/XyVv1/pP3dxBI+URlw0klRl4A+O1vkIuJLSBTvuICQsSXshCKYgal5lZhKt+xL/6iWS/hw/
BXwpQ4xvxnFzQG8wEwB7V8yXvy+505Xbt6d0hJ8c2toSsrlEaFykKgNA3YH1YYfMy5grMjqjpNYX
9j2gYQEXsT5TGJ2wpf3xlvQjEmLXcPZJOtfPO7uDqH2YCNWTgSWZcMI0dUxh0dc2kjS6H40YWLIb
MAHKoCppNokNq3NNxgnC7c8bOurFBGvfTYZcZ19iGsK5xtYLo5UcrZlMSzjreS1TpJF8ahdAIHdL
cxOnG8FwQ8B++tkaDZI3z644x8+hfCfIWz/v7agDK/ZV1UkVi2lezmSkpdFWq3BK6hnsRu9NjgD0
sc59lYJOuJpctcQ9MbW1bIsXA7YbKD2ZgNu1dQONWKvdqD/XyM438Mtq/+IIfKNUaMUgW1FBixhi
CFu4MBTUgyNhJuxQQlQMdhDtHtxCdUrU/qqXQ+5LPbLlwDtmp1PhfNN4sreG4kH6gYykkky8n3uq
UoxGLgs0CBgM6JzYoERgRMWlApcxdeC4qSpeKKy0IvahTJTl7ZAiHHRIIJMwoAI+cqXoT1Y4MK3D
fMV3O/fdZ77Ck4X6t5s86mIApDoddcrcWSaz6+IgXVB2zVHAZDPN2RH47OFkIzHlwULU6dg8ZVfD
6OzMpnmyrfz+tI76lHRKtFhVogwxJ/V1dcEJjJPGzmiwD3IrjEwJ2CQqi10B1YDPzK9HAsNs8HxL
+Tekz1r/9kiOepeDqERwFRPuBLHiqsQaoeQAJAIOglkEIxtfpexZ/poSmsVZrOGExPvn5Y9Oj+mg
ZxnCiozUDIBPTZ7F3ZiCJUwU9I+CFW0zU2FMnj2Ly+pNKWjiAiJ/fl8Xp1/HN3eyo7uwhCkLZFFI
b7UQhXmhs60wX8WpQNxJCxA6KP294eE/WqwC5GhYhb6P7QafHMNwz7WTJwRixCXS3yNd0iRGb0dr
Y5THvRZMU3o7vUte+8GUSdpkttmtrABTuWAEuIM4eznJrqD7tXZZa37/llSrjMbfbnWncXTF1uYM
coPBcYlU1xUrt0hfUuqcpF5p6zkbwaKu3lYIZeWlnuz09mLZdBex4Qa5kyjMbM98eieU6D9/1dE6
MwshVdv9wPxmpyD7e4/i+wKJW45UCVX1YnwHrwxBET/JCEqoxdbjin6KSPAPMgDX59jW6okd9MdD
Pnrjo5RPnSWO6W0MsE2dRxjdAFNl2+x37bRR2wcxqm1LXkryficJMFcmegYz9JvabV/GjQm5aJGu
9P1KMrcmnIlhF2IGWxmXXbdmm5WkVZw7AKm5RjNANQRKZhj+gaKw9uKuX/y+gE9wUnm6pk6IC1FH
fwd/lYZwmGS8nhDTM82/O8xT2rlpmNz+pa4WZzl9px4fNkDGrJXBJV09WqNG3VT7eF6jLRUMx6Bj
qSRLuY2dsmVSVXiHw2Lar5hjix4DbWtaIxYQJCAFW1yUu3P3c8JUBdPOb/dztLq0akrNLBXn6VgG
asBBGB0QqCvEKcwR3T41cp8QDbFinMDad6TVqFz+/g5OGEP+vIejJVUJeppVyrykVvslD6HCCbL3
DXU5adECQdY4bHGgJvdjua82nNMUopO2M3Ob9lDKHCYRCHSw3xu3TCpUYacYB0Y0tAxwtoxdfAHD
agP2Iiyb+K4daCC0M9+oeeIs4CkammWRFoFy86gmyzNJig3z6xcMlo8iq2asw4jf0R+6l+YlanHI
sbWN4rCJXHJyteZliatTfysMnpI/0xs1WBx0Xo7bL/Es2qKIl8bl/gK/AIXKWrS1yBmqO5ltiMkQ
DS3sQsWT+gtr/2wVTv7YPB06m0HFJLiDDg2Cvcs2PtML83LuBvtrkwFC7QSRczCxhujW8WQ35K8w
uFJu4MM2nja4wn3WUc2D3i+ETyv0hMSBOSIzJVmX8CNppbB2wufozMM7VeHLskLkLGJriaSNowpf
V5nE83Fib5hvQIRtqV8DJ9l1dyHY0O+U/2wEGue4dpH654DqE/NhVp9iYLGjSfzDPFp9dT4pphnK
c8iuaHOUggHOn8Esc5LJ3fBxwAOCQ6loZ60dCJgi7Jtzj+BEN//jHo6aMMUwqn6IlPkrLJDzZR6j
WE+WvFF703zcBF0IMoGtnguJOVVEkDkn4S6qIr4lAPFn7RlhgSPkrZreAs/XJjjlClQ01x6qaV3N
G8AB5CR0O1iJq7R/y0U4uj4Juc6/sC4+0Q3/uJWjCrPvAslqRD3FmmHXuErNYbqWu21Dt2VBtx38
QVv3+L2aAJQpE7nZ+u7sbnjyO/72PI525wpmiKWV3ASBLwzTJ0/MlgfFs4x14afDNjAvi5WOVcUi
gKi4L5dG7v2+F54aIf14DEf7cd4bQaIHWnqL+TncoWiXqesc3YioLGbbaspKWN3askV45p87208e
hnMEIfa8um5oX73wt+7okJVRWsxcBX0HRXgFQmhrrrAbnYyB1dnv/uSixxiPzEVYUiAQPxdfPMlW
XerZfPTCTsMJ8GVazmZiQAoOPHfw3Mv/7Rd+u+bR45X6rElEhWuyxEAoF6hOfMPHEYYCyrWurDPu
f6f3tm/XO9pcCqOU8ryCfJKuypWwQBvyRyWVdyVf4cCM66MzPaiPagYqvoR++PtaOqEfYGf7dvHj
XUXTCICy4NxYrZ2uCtLDm2JbNGCFxR/L1ukW5LUpvGMIKgO2966wX1GE7WmK5YWMAaex7oeVSHXM
7pMdPEjnZ7q5k49nxr4s4GPDtIyjx2OYzaTnoQkRK8WCZwstivMr8HOnhS5LKHXj4Gy6N1cCJg9+
lt7JxfIsAHZiaCp/v4ejp5Rk8jQae4Ou4XLyMqgHmRfDXrQb13qntRvdGpcunGmJ1VWSNeyYbJZT
nx+ynyzFvt/I0TnYh1IUxA03AivN0vFtXQ9Ok63hoNuZP0Teu77Yax+6+uXkDkvo3Ns42Wl8u4Hj
kLZW2SdmlWHtVgCv6vjS6kzCNkJ+nZANsc7UixLCPOY0iW2uEnRs7QNKKQSWmrRUtwXicsIsre5/
gGy+v5/j2ipOK52xujWfjZ3ka9TM/ToPnSz1B3WJEMDS1gkfErSDLrnP0MgBGeMT7oEgBXi4rDPr
3Ko9tXF9f05zjf9tm2xbcVLkiFWbrqCnPKd4ikAixo28c7K7enGAkV2608fvX/MJQz7jx3M4Oqvz
RJWKqOSqcIfrmSD01WaHl8ry0C/30bIFCCDcqHVaUsQvjM20RTEVGS5BsbEtEZsQ2ZJXXyVQIxhB
eTMPEPxmynaBo6gvB6odR4azkG8gpTQfIDiG4u0b3OCXIuyF0ENLBBv6/CYgnzp0FQstra7Mw/nj
lqhJGXv1AdiSDpVndteX7qKrA0TRgt57YwV4Hlo11u86aZEhtVjFZIdJFawmKhGZkNDD4hqWcjKc
27y1ky/6250dnRaRLhu1FoFulO8J+kHmbHqyDPttY27KbtMhhxlsmOiTl0TXhTiRCfY6kgPRQzGT
lbWYz51AUV0EynM83Y4YpGWPafdEiHjvFNVVz0RRZ/pJSMLEJy9WDx3m0SkxH/kVke/VQ5Bv9ijK
2yeVVweao8OEStqbKtqJeztJ14buIt1LX4glC5ez5U0kLpT0uv3y9kfZ6qkxpCLKfLQeC0xveltJ
lpa0PhSXRrxEl5ibF/1aTl8Swz1QayJkuib5Vbd2z1N5YdYrGdpyhtrSR2oG+cnys2EjEgeF9e49
hTCqzHiJ7WOhOdiwzU6gwgxUdp97fWsa29a6M4e1Lqx6DCSxhwZi9aNkJbnisox9U7tHiQCbKQFr
xX3GT+stIgyLyDCM12FLiU4oMUC+JIUY0rqqrvbS7RDe5QngXv2gQoIwNjDUDrcYhxA3weocrqLg
SSs/c7eatvl9jFynuv39Kzx9Yn1bEkcnljnsqT73LNb2iZgc4ksZF9G1GzcZMea27LWI+MkEYvc5
c+H58z5CruXvX8nRMWUmh7ArU4BP2ZdBpW2+4yvrVX3H95nPAL/VyD9zxXOr/+g8mup9IkkHfmoF
L/opIBcm9sbCE15nT54W598Fr1Y4U7ScULqzzf3zgLWjeUvaHZQKw7C5QptZm6kjwFT10c8C6Lb3
8f257JtTBB0uqBHNrKCxNL76w2+7uZwO+p4gtOyWhdUBqxdOXTtp5MfWshMuQiKENxGnCnyAfk3Q
NU7IQEQCegbmjixSKJqEOCfEukOJdCOC4WPzCT0fJEYl9S3xEjDuXwDyp1/Of+/6q7P7dtfjcAh1
SZyHh9LsDIsDAV7bCgKuPXCb5BKWmS06FCrnXs+56x4hHQ30trQM53Ec+jl5MdyN94W/92tGu6x+
xe3/TSDWyT712zs6zsMK26ARM6Wc50oQW5iTEkIJa2aFp3zMsE1gYL/4KuPVpQkJ97N+l5CiPsKA
/p++CUuxTBnw7i83byWp867pYbUxe4CQcwdid5vZxZy8Ae6Dq+PCcpDT/H7VUyM/lug/V5V/FhzU
yJV6iP7vqgGeqA+IqTReNEpJr2AiCdpPoxysJl/Efw4vutLvMTUsb5DaYZ3+fLZWPH1o/3NLR9VI
H5VyqpgM0lB/CY2Lg33zMmi+RRWouRNqD7JwEfM7cCOkFPVsb5PMm24x80ueCoxbEJVDjio9ATmr
/fvjOtlDqyIGHERMK/SzRxtX3YaHJIuYzGgzylau5qwW/Wq6QOC6nG2upofKGzf7tzOXnfvV4x36
22WPdy4t1cS8SLhsuhpoKF2k7APjIMKgHQuVKBGlsPa153Ozua+wrL+vSy0iAmOxJI+OJPCzLAuD
r48Di1/S3qXiUp5ceViimqzTy5gcrdoh8J2kDSf/IDgbopM62BVwToYl/V5YaIjGHKt/aOf6CmoT
lPFI8ZsRF+/9jS5fad12kP2sXmeRD6NFq9jliJLb7CH6jNf75FJP7yBUn5XNGH9tN6YKy8UkmE9m
3KVbR78t6RrLDPZV8t/TYL//KMDHkoM7aZcFwmsWmWxjGVHKbndYKQas/cDu/rS6D6feAFWNXTVm
Jgm/gVCApS55criu+09CjmCVIYYqHenwSR6Zn2fxUkBcWlWvdM1+0oBDqvoFmeB222JSPD6n6bMc
XnYTs4iLsDSWh2yNGCNT1gkOtTJlx6t2GT5Ytz3l9WcaLA6THfVPlXqHkONa7hzUBWzR6eNYMrYJ
MJ/AvY/84vgVWn2mPhBnLFXs4I6uIkdyJ92byo2uodPTP/IBQ5DIT7kivuvTYv+EKs6u1CXq1e4S
1jeE3pE/Ogz3sfrcI2XKh1eDz6zTdFdrgFP3dtDcYeI3oCa1DPQlfsJ5Lt4Q4ymX6xo4IGeCXGGo
kMSXtXoxhUsr3vTjWuqfu2aTWg8qyvKp6BaH/k9AvfOcHB5iVVvk6ZsTVq55+JOahIQ6OKpkwgZQ
I3ubPbvgzrzpF91bmVw02mV7cHEt71mbaMBgUBWO8DxhWw88HvukY0QvA0O6F6iclPW6aFsf0R+C
QM9sEdpfTf+8rvDFVkX+Bx34aF1Jvd4kSagiwVxDV7TSSyPig7CeFOFVC99qtHL1xE5eL4OedMQV
Ge8iEt0LYSCWCoTCEWy9W4Xl9UGRFkN7EQcbrblKtPc6eKTkdoL0XjQa3OA8uInlzcg8GGmVHMSE
ndzgSpQNXoupBfy6vXI/pQ9d/CwWK6wPsEWLzjp9nP21R7VjjlDRihIxoYXuyS4wwqvc2i/SHGMs
binryeC7ntrlPvQaVBqU+/oNgiM5W7ORN6/R3cCuDmF2Gy5zD00xjui7fFwY0ypp3QOLTqR9CZjV
hNNjpbKh2Gghqm4tai6rsjY3g7Sc+GiYgpQoRtwOLXiksPXP7/j3TVg+/WKt2fNcUgH1j0DFvjAP
hyDo5w3DeBJTNw5WlSUuEBN/pcmb8YYYHtXHnlUgqY6YaQhWsBJHu7g97473BZj+2Jq/ltk/d3PU
QO6xxusIDkhuSaNip3XKAOWJMt/VW1i4ytyz5+VaRfTqKOEuwNAaklHwZmr4DpWvUrCFukBre/aE
PLWtKpJiKZqpUfUeT8rzimyX9CDwlGBbgmb7grnAT6R+6+0986bJg+2ZuoelPp15P3+fzTyR71c+
eiKKIjECbc2EQ5Ld0URUlGP7sEort86Xc7J7F4FvldO1KL1B8D17osxL/fiNfL/+0YdfDWkqKYKR
3Bbu5Gme/Npdg3HcJsgjDo4BwdMJ7djd33ZLzfl9af7daBz99KOvUI9Lq8oDfjrJfFO7Dg20dNcC
nXMO2t2nsMskNgwRN3B0s9Z9NUdWQz5ajf01qi0cXZOliI9I+yTtEdPJ13X3lqFEknbJ/iabHjV7
IhZlDnz7/b5PfFIa6KyoYkRDKrxyvFjEQbD6oRnhHSFcxc/F8qF2dggSmVAM7CKL/b1+p7xABmbm
eD32i8xaZsFKXuZ+cm7l/p3Uy4L9fjNH6ye2zGTq5KmcjcsDysvMFt4hLm6URzCCZ/Ej+izAq1F2
4IkDgaBJLyEvwwA/8zL/BmuP7uNoHUlGog5pPJS3WreA8yGvZzwtWe+vYZT4wIErYpvwAmVi+i+a
v78X8fwQ6JKpcMnePB7bNVVmpG2tlZxe9WoOrsaZRQo2CJ1m1QauMe/CZ22Pm5KEqXR3dogy188/
v6Gfl593l2+9Z5CLA5lpSnkLlQPDKDF3Q8KsR5ch9cTFYdHht/G8t0d8MtcK4+WqdWnZrsVzx/jf
feHXW/jnQRzt9q08EGOuSiWz2/huQtvXL6rXKHLq7bTF9+yW7kN3spU43tYXBu4YPl/ZmR3ta/n/
9jSOVmTUH6I4YWp4K1i7g2hjwyp5orI2gMrwwhY9FZGVH6lbEWNjFK+FCXd8stM7UAZtuhAxHxN2
yc1YbMzwepavIABi5eo3Uuvme79KN2F9n1NqY+pW9xdCdyXUtnwbmaiqtgb807tRuSDwYxt2zxUg
xEj91tm9eAlyp6WOFV5qYBJWdGdJhJCIZA6Ir3uS7G1BwB3za6Kfx1cEoTDvQfmiPk7xRgPNYzSF
v6XwuQ+e99SznTygvEW2mCyGw2VfENf5NE2vwnQnQOa6Iknr911H+fsgZ5GZKqCMouqcUEcfGPUY
0ZemXs7Dq8GrV/lzqf0Rs/XhYvwzvHUz3x4J6JjiguTq1kJ46SVfuQAHAJK9UtyC+JjmsSXBnXQ5
wppiJ3k8c4envkIoH1ijEoQG80P5+RmoQbqP4pI7lHEHbl77+IZpicrA5kYhl2nR6TaZ8enwEfee
eqXcQMiFoI7YgTwv5KkRGbGvouT0nwSH0B+yb0LSYP9fWp1rBECkF1ODr0i/kmK/Onfvpz7h7/d+
9AknDBBksefeI5zePEkhRMWGH0xdOzt16jWuIhX/0vnkHY4XyKV35rN20Xh1vUCCAtdEucY5SfIP
Dp6pS8Ti03Mo2QWhuCbMOYfJ7Zn1QM/3167DYBoUxEKIalrycZvL8rW0rk3j2/FaWRxszfCH8EaP
oicrAPne4bvygYdPRI4QkRa1tEg+qVnL0TNfULPgAUNzMzbb/j2XtjgTazqurM3aFK+Hw0aUnnPr
EpRdlGqvru46oh8rRK0NyPJV1m5RWFAYi/oiq+1IuDbKJUDg0F+Jhx025Tk9o35YJekV3JrWWNTU
VDH3N1ta8+eIE5gVzBWZ09AJsUM7XHSpWyLPcJQn2aax3AlY+2yS+/ZAduACw5THbEl9TkQc/yTj
7nXO5AZldtI3/HYmLJkejQuYynhVWvKikn1Fnssonah4FnuHiMVVaAxLb6BBszwoxCmmaib3AxvP
CYc7bc4xFj6rjhSKiVRtXJkw/3HRuHQKM0Ybgj+mWDpJWtWioDAKl6TF7zVnTFxJdsPpuuUvC21z
T3jGuA4w4YzwZ9Iw9/rsy5WI1ApGJVZoJDhdX8blqieaVo7wkdeZiOCPhP88Pud3Ru9VxU0V/uli
v4sx9XI0DBrrTR1jArXiDuB5KDgG3fFQiQNk7QUDauNNO2eF2mVlB+96NLcYiOgl1HCfwhptr7mp
LotL3IJtfWcS1PuA5oQyV6G8usJwCipwYM/xwnLnhZ+Kvi31bYeXZzA6Q78kCibS0ZL5kbwZ5A0m
QJZyK4TL5Ba6xQ1CI1my+zlzcR6Qt8yiCIokpXhclRdgnwxEHP2mM9Y6HwIHcbXQ1VUjvjeyW9PV
WlsDmNSFr4V+wTFtocNpy07tasMgxMEKtHTiYclfTx8WA5EhJWpgkUmL9t660ggn2SDfhwuIC/+f
9GXEFih2oYu1z3tthaYWWooULcdl9yhsK3BSW1nlOziMKNVsUBPcvzaUlDPVga2RLHLPHGdDJvMi
fKjDdW5nDgQ7zGHGa8GjjY8SzOgWXLEyF6r4PiaXzWXtd8vKPWywuCshY+Fdke++LGWM1a3i4uNJ
MkD/FFNujUv10dyQGtAu2p1CwMqfhFBgysWXQdkwIS1BAtUWFEnd9NfWJwK3ESzTJ6T2rrqSl81y
8IR37VbYHpbVbemT3Vj6hXdYiZPX05p6yQq7RuZdOBmj0kmXQ+sxBeHVwqBC9LAVvOhP+qdcy175
OaIwjtbKVXCTXBJ0PbzglKolK7PnbgovSLfUSjPxdLY1EMeNSICGaheo++MtAy7cWbBbhIJTrIMH
UiZt8SrAYviiWeVuQq4udw4axgcFf2qF1dg1nznyua3FX1Yxu9/7TAIiO1oiX3Tkm9Qv/cFvVpxZ
cbKcSIWVrnH6finJ0ZzpslwI1Cq/JI4VgghnQ/7avkrISRe1H72013zqjvwUveIjfjEsKzqHjQQX
4B6DsFvUMMlKdyo/cN6pCG3eOyO0de/WbrgK/f6NewlnpVuCbBbITFvMgN+VWi3JMXStwVbyhyTY
ptgnmxxRffU2u3xPmKJuA6e5RzK+ij+b1h8yH7k/4WHUdiHMQmn2n0RepWNDQFOPEV21MO8MrjAu
5HoJK1nEN78gGD27IrvDs3Kneo/yDeNcPD0OoVM+dHcYINS6E76XfuoLZ8Le/qY20HsZpiTLhOnh
X3CM9wxIHotCamMKRfxI+rV4rxDtwkTrkrZFBTYXdpzBauTWN90HdMk3MXAY4vMV7siAPXOWnaht
ft7NUSdYT+mQT2ET33IyTUR3EcOD790dAabmPUxnBsJD6wJOqH/UCmuSBRulElHoIG8jtzjC6KL6
wg5Tb3+XkqAWOlCuV5115ql9Hak/S9uf93kEpNOr40pW8NSUEHWcQyKuvs6VRTX5B9mbLZKJvxvc
lKaT9aP44uM5Qt7X7P+XOzhOjsDTpQvlgSdVkyzj445zi4G5Q9wiSyR5Ld/T1lGejbvWOxjO5PQf
6rBiLJ/xkWP+auMADUtY3+LpGLvFEz5HdWVLOCPkLupPGUQI1xNnfOM4ZkPWHETiZ171/+cRmhKa
hHkaoR89wrgKArmrixg8Cm+3T4KNsGW77skjiC4Y29v9CzuMHa/PPbm/Bf1fK/6/FzaO5qhCug8P
mZbFAC04IJqLbidtBFd1lGtmRVjA1HYwOWN2phs60RfPS+afyx7NB7NeqcqgyecqLXmdrQ20bbGW
lpWPk/dFsVU+xy1VQ7sTnuWb3+vxEzjFz0vLP+vxvSoNuSzzqPNt8ZpfaVs+ngTzycvguVxq1/FN
d2f9id3uMb5WN/v3f+ErdrJE/fbjjzuCaJLScuKZ479Boto1H/LE+GcB0TDEXvtqumG3pDzFfIdM
CataUI3shDO0FX3+nX9/M/+8gqPankBIsVBIo2DJTV6VU5VtmEcd0rUCY+jgZLiSSmtxXAav4ZcT
IFudddW9AdgjxBiutNXwTiQc7aqizDYi+DAn9ab4tC6HVW6+UE0mA36ly/kXHRZsSsa99kJhIyGD
QrqfMkHHX5ks9ZKmpvVbEHPK3mp4bEx2qg0f3j732Okxektfus05hOgkzPZ9BR5hAmI4FlOdswLn
vKTyY2ZSh3hGjHeHl/G++1PtZFD4eEEkadO4hbIVUBNjbPTU76IXbaXvDkSOXA7PPA6MGeTSz7eG
I571Tlbnt/DbWzqCDTrDjMYJF/ovGaf4YHR2eYVqiQH3tTza4YPYO9Y2roh9jnfKVb41yZ2dX8vX
1Dl11QIDqjk9veKEIPgagSKk6GLRg0OB3e7JYLZlNs1PvXUr3cUASl3+i9ymU2vNpD+XJMMyiBs9
ethDOBrhqJX7r18x59xLjzMAhS+pm++aM+fR39oj9rRZq2NhRgQgqR9dLWskk1RTWsB4xZhzalme
4D3BZ2HYapMTm75fdCPTSez5l6mwxV+ZXluoPdHBTYII97n4N4lzm3PCJeiEgaPFDngJwfPz2m81
G1cgddoWAK84CZcuziB5YVPkn9ueT25W33/K0evXy//7KdMXqIo0HtuVu/YyeLAAV2+Mt4iR7ON4
OXxSsWuFP3XbmMJbDBdnds2Tb/DbMz3CWYqD2Sf7hmcKSoFDJHNCV0VrlDgxHkmarwvLcf8AXaxv
vKD38RXVCk/bXx2aTYaH7uwU2D//fkt/U4COXvNReZSXVWQqObeUP0EL6+2DT56qnW4m8DRb2kXu
OUTz5Jzm+9s4OqWDUD4oQscVB2+Af0cRi0kRyX80xVid4NFSu2Bmc1nvEN9gE9aDxwBJLrbSw8W7
FA5nc1T+FkX9fAj/j7Tz2o1b27LoFxFgDq/FUFlVyuGFkCyLOWd+fQ+qG33lsmAB3cDFxcHBscli
2Fx7rTnHvPx+Y/BuDHnilJaZndxDKnUoWQM3psyBPWtC8o1PerAt2KKO73r/rKpXxbSOCspGKqQG
OPTbTFDqoqbPID5h47+ThG09PUXCPiq2SrAzhjutFFYlO/Nu/D1r0Jx/THb7pkX7xztrXBQESlbV
1STxO2YLgp/D5U2wtZERC9+ThhOgA/UOTl5SnMi0IJZvtey6iSRzf+rXff/KGaLGw85oUL4cDcZF
Dkq3+LyiA0kLbjbxPdvBM4iGrQlhfC+I6wp5sSulbr1Gnq+us3xbCXsSMwrT++EhX17wy/Xf/HI2
FwsAreDGSlLOJt3W+P9eZ4fcCaVw4AnjBNvxMd35j8uOevpxBvZdmYLpglaaZpqadlmTapEoj5qU
LI/W4EqAalo3lkjkJONynBwp2Q3BGgfmElOyzEQpZcLuVKrOv6+AvKwsf1+B/z2NyyfcCPPRbIPP
+yFCvWA77CWkJ80MUnITdrFnlK4Md5hRsr3QOqjbLTt51/CgATcf1i1dIwnq8xpS94/r83ef5y/X
6PKxhXHS6J3MNWrc9kC7TDWf0CMP2lXPthqZ9bjqnkP52VyCnpa1IAW8vjVih3Zz4d/R7fk/jX14
lf5z34xlKf8yd2mjRKlFgXMK4SXEeCPwXAdbS3KDYJcIHqKFBLxUThOqKHboGCEwF9AX1v++b8r3
T+5/7ttFlds1QZbXcL65NEZ8CMy9CfhmlZU3Yf5U5TfdcDdB2VRf/PGcTjdlD/bbE4VTCAorOi5O
opgmjZ4gX97UlWOS4xPtU5968jqOKA4rsBBuSBnp/TS0+1tHt6ypeJvIgGDqbVzaTRq578pEEyK4
zMovzcuue2EnyQ7cLhuAAKl+BAA4NLDB0ExesO74ZzKoV21hz0wVfqYqfHslv5zPxYcuAyuiNWm4
XEmE72z4oRgsXfhaXPnkxNvYnf3Mhkv36d23ftqbfvuMfzn8xVcviPO8xQsWLQQDKqmcNDTrZpnB
A/ZE40E/r3n8aVz2t92Se2ChuuFBNpD5fn78vzzEqVT6nZUb0S0wEhrW7NWZz+zzwauE31jsfgmp
Y9Df/Uh3BFL4zb5DbZ4G258CaP5O/rw4j+XifDmPvB55HMgCh1ndvOZ013hvbHGr0hf+jByl54iw
5erf7863X8Ovv/6igo36aV5kpRGbk+xVb7xw9BbdfNOegFupHpx8FDUR3WB4ZUsadUX/b7Bp0v9w
Ht99Ar6ex8XXp9eDoJFazmOpLkjwDW0kgMPgtgNs/fYkyreF+RCgU6vMda95OfsJV+cUeQcScd30
tL2rlzZZx/Eea3a7brRdKmzCn1LUv7lLaLMQcRIarqqm8vlN/3KX9LTT2tRUy8/z7FHawm5yKcLY
0NErtUFWQyGBNfrDTuObEpTjGqKkiDoP6V9spsEgo0JSGHEH0HY1RLb1u/bI55E9MuFDqdevA5b8
f9+Ub3pFfx70YjmQpbqcmoYfCy8z36InTCwn/PVZ+65qAu8FN2Kjaq3Vw9KuMkTvh+MvD9+fH+Q/
j3+xHsS5EIaNJH8KPQoooeSXrQPGCL0Hud7AB3IfIPai275OUFDJ2//f4fWLjhXZH7U4Ffx83PCa
J0ByQ0ngKAj/O6eUCXzZDuWz7OTrQD1J2esPR//7jfjjx+sXdaoJPHUyc+746HUVnUMP8rGJ38eF
owSmnS9DB9LaiayN8gFshRJEE7b6j1y3b+8BNnQ2t/jhSRH4c1lqg8Ca9AZ9SzKtfMMBBTqvi3VZ
sa3u2H7MV+Pr+ELrSlj7zfnfl0D57tiWIunwPXTU05cD7aoHYzBOTcFWcHCnh8LwcmM9zeux3NRc
AJEQeyQBNOzP0xPsvVHetVwpJKZ4g/p1FTnab/hXjLTa5Owrm4rt9bn2DIYPjyg5ZX9Re9a9+++z
tr45axzbWEixGiIZ+EsiPDfNqJRteWseATDoxdka9lFw7LQS1DgNwFWzB3Tv5mvTZnfn1HfIqMJN
lTiMMo29mjsRgZ9ON60EZBfIshiEPClgrVftKT1lyKGJczLc6F5RU1syI6fNjoxFfeKA2AurWxW0
pQJpJ3sa38xnpb2aC8e/gzoMSYCuOAlNh8LR31oMCSS4KL/Vg/mGZleOPGXatYmjPtbXc7PSN+29
GnlMwwgazB6WXNmeafBJugfTme6aU9O5MqnYI7O4x+xX8MQIkiymH/drylK9XSwCf1zOi0UoMfyi
MtO+XBjGYr3SfqkfIypQ7AbIvV4qClvTi+EcPhe/uqcGkDD0wfq6ZW1CKeChj/0EH336xWUYHVc1
FXzkZXjSnv9946W/qydd0UTRFE1EGIr8+Uu+fBsKf9YbP6rJaDsuAekHgDgrZT/u2ze4kEceSioY
b9j/JDr62yVv6qoqm5oMLwH9lXVROYhiYfECcVzQi27f2+ydFuEEeVzuWLBz/Kng/v6AvI6WQkqf
pXwSxL780NzvdJ8h+0j4J8q7UDvkcCkqZ3Sj5AYIn/3TL/xmZ8Yv/M8BlYuVWO8GWesNDggURn8K
26cBEd1A9vG+1LdRse54NLO7HrGNXBwMxo3hYTAYaag8MCqh5rq/1ZJHxKwrQuqna0qp7sOSqh+K
mG86vX+e5sWS3ddiX1cWN0KkNzocx7eaBDbOYGljNStTt4v10gMe4JlQyLO7rTDpoJ3HnbVsQyCn
OhodeobDs5sXa6ioJUWX8ZOU6ZshFueJ6tW0yFmUqCv+XNOjsZzNQOByFhqd2ZV1mlwBz2j1OrGQ
TweV5rmOayaG5ZJcd90pCVCBdPIqRZYPorrfBANuIwxWcYEXwF+zGyjxYPs4OvgUexDuCdF5p0Ok
OKNyVQe/BYwn8oIVJgMNRVfcu02x1dRVqv24Uf6mnufHWcoyVVAIKbxUhw6ZHyt5U443lepNtdci
yOjXDQ1EF4vPCijrbKMHTSzCJBc1JEzinx/Yb6JFl3fyy1lc1LPq2BVJl7bLOwlPl5xN4zgFtwZR
K9L4gM49qJEqSk/9xLJe7TL9Cl5igT7I9AFIRthIMHsEUP6nzBbxycJAQPFueUE6bWIEpV3+po/F
KqgOWW7Ycn/qRdQpBagqAjVuEuvYQ7Atkw1RcVoP15w+ZeoiDyEWvbcemrSy+/I+k96Gym0qNpuE
n02/p95Lab210Wbm41DX98SrmY+57gz50zhuF9IOGEmSqRaPyMGAf4MEUAh2TeEQOsh8XnHnz9bd
h1DeJFj9Mhim45aoMFU/RUFva/qjmqqu2V8NKO6HO/8t8rTY5RbQn1CQDwByMVchVhre7mKbohZw
o2FxCmUVcOtty3iHAQQeFe/HZtzfbWcdNTHrKIGwIsODiyYC6UmC4mdEYlXzMW53kFbk9ZS6la1Z
d2pIxsFwF0j73ICTTqa9dGy6J40US8tJrd+ZegS3hPDmhwpUXhaMP799f57Uxcpu5E2cCjpP0bLa
sYbY1bRGs5TfDWsG7mhvSLMDGds5KvQVgq6ERbd0Un6ow6T/1rL9eSIquzOsXKZpUI5dbpLnKBfi
cUwZq/T72tgqoxdugXhbtyQ8NB+l5ATavkMPirzxYAK7hlmUE2BU4T8UEYal9BOYCJnRtg7c8Wyc
63ATHqMPP9oq8m+MiznFNVJU8ThpKxLIzGPx2rY8X+iVvK64ikw7YxGNl+SVmlbtphBX6otWb1QD
2VpY2jHyQPJJpOsh/Sg4YCi8+BN4v/PMNM2EHpFYt5qxjQmEm+FFB1l4M6S/k+4+maHtYa81NmLx
EIedI83miyU9CMWdJh2CEoWM+CxV2zS8D9LfBm8uVCxcACn80va3Hj6qyUct/S5Tu5XfIYuva39n
Zms5C8ECuOmTcg7geJAiG98Fr9l04uIUH35pS0z0hH16iGun+8C6SmU437ZkVgKNNk8TkOdqu3Q7
0YrDdwYt6XbXpg4mXDVXmr+LWgWDy1MiEcy8wtSUsTQ4nR3OZ47qX1MuBkD4phP3KBC0lVA9+RWw
WmMrxo8dloKsYeFXV4WiklUP2J+BZJs/a3CHu+ZgNqAHBVz1pKN/KMUxNKEj3ovzsScX0rzqpDvN
PI2MgeazXO+ZTCIz64gysyta1ax3mI8J1ROtzFMkukbG1tyV5NgybLXr26RkD7V8+dIr0iq78mih
Puq2jeNvsvV0L44rP7Arel8opdG6bOePALYHophyL2BIQW1UuXhQrhhcp5bT5bZlubrDZIxOib6F
uUnnHNNEd0bifSu8TOeC6LwNHAlqr+BWXr0OHpFE7B4TIlwk7HM3Cv1/upVzfVM5Qb3JtVV1kHRH
9GLiYAvGES4A5+mJLwcSpTwmQ2it8wtgbJO5C6bgJN814r7fkWDJaIjcOUTOPJuefksmCkGc4Nfv
orP10V+xOGof5UP6UD0x0UkL7g1QfBswnFI86Af5DC8ESMhq3qhbjSzfsbrKcGNcq2+MuChrUy9p
trXwiNx1+tX8Gkfs3a+MgnjyaJPXdvNsEnOUXwVQ6yMQGZSB3Xq5ksy80SjGMRmx842qbxDt5Jaj
t3YGCwEdVOqfKZaGvdXdm6fszrjuV+PK4mu54VqVH70rO0Qu3KIET1fPdGQKEkl56aDa5c91czP6
9GkcMmGkbN3PG3ZgTMZQ0DF4l5/HN/1M34bay2pfteYwWKtQurbKamMJqLKGkpzkmKxAogGY6284
9zQ8Wf3LMi+9F6ttMj41mp2/SVczPdgkdorp3FS4dOnyGujqGZpEjwkhehhArn3pUBkER61axG7P
munNsc0WVR63WnefvhatmyHNtK6GeguGP4pfhOgRDTzWOI5uSqsBMGjjMornqeJup5rXwP6vnxK0
cA9oXaXCUVBhNct8u5yQlW4HyRFRucngLWyyjRh0j9OKANIsfiH6a9VI4p3OlQzLX+G8AThhQNQV
XHp6Il0F4iO71xTjCHKmGi+LVzyVHzSSRD7XhtM+JI0T3lCNNflzqhluYhLlfq0fkAWaB/FUf0gA
sca97hhrgqq84I42lJW5E1eYRIoKtQSI+jHfl6hO6yfQ/ZK4VpoDr85E5EMDYK/5ZVh2N515VthA
KjeLNInXkrk992s0wKPjOfQ6iTAn0umfScotRk9vj325NoNfgXIFVBKIueGKo7gJ+QKMCBqEkGCF
hzy5LvOtqNxGxLhdB0fhNcPSy6rNVlLMblA8oLYj4baKnRyknUAuce/OsBVAdGi4pMdfPVdSaND4
g7QGTA6JH9klhA43RXvG/9orLW6PgY+iCj071TLsqEh5tJSTOK6FnKDKY28+BxGJqvgQarZFpp/Y
lZC6mkU+u/Ko01Icrs0BAiOlTb+t4rXFlyghTjZn6e4f5OxG0a8FkdLpaOjXPGLisCPENiKuk7yD
yu/PRs9CNL8hTSNJEm954Uyxo4Hb4WeaPh3bjs/HrZrjV4bTuiGzyJ6RVZrRlR6dG/VKwuQQURKX
jyQSsH+0ZWW53yTLr7txzRVU+veh30ahDNylc/SGIOhjiMxSmt9gR64aorhK4NBl6YrPVvfbzCks
cRx1Hn/W7FCfrWWuMN9L0mljW8QQ02NIqXoysLVdMe5yBLH8PROwJER7oddxsa19bHpck1Y9IU4x
si0b7LLZzx1N8U2aXKeP4la5FnqKH6ewPrhxjeHG3Vl/93u7QrVQ28UAaHcFE52Sv4j2XesY9Z7V
sYxOpDPTzJVUMiuO/LRBua1JOE2X9M4nLpc5PfnR3hS2VfSLeY3vb+LxQIL9yLVAn9k/EKysWxRe
3bnqj7zgMXxUANmwxst1hmTaTUETlqshdmBrBpKXqQ7/udB5SnTq+k0lrIScmtw15atOP2jGXZW8
zcWu5qJmDM7N6zbP7UC74qfzXqTTohQdA5wP2GKR1KNof/YZdRFjVwGbHmzM21P8IMfnNj5p2ZMk
3oztXpod8z199N9N1QFpxB30+eOoWbVtpV4Z8Z1fvA4Lei3vd0bd2g0fgqEhjU+7tfSajDD5rKKm
sbCC92elv4JxsYrgeTTrYd6F4oGErSQkiSt/CtgBFPN6JsoyZRhotnQEjZNenw310IfrTH02y31D
PIXQr3vpqm03CokISeBVqzFcj4orUDhaXtI5E74B+NAp+0+bfYgp7BqBrxH6PJoqet7YGYucFh6D
huhqEzl9aJOZYQtIRiSdnpvOJld5SKRzHzzJ4lVS4mRtt5NwH4qQgB1UZqyv/P/MCBU/hOAYndOO
GyPczOFmHLaBfoS9CbXIUX0nQnyu24EO6Cm+U8dDhUOI8Xy2KlgtJP+mSq4ZyFQE1gTWs0RudEek
m91Oa9P0WuFmFm50Hr00uRKF/TztOuTxRM1KLHeQccoXNbji87OgsVBL9yGdw267hOcOyV3OrhSL
Ez05gr/HISWceVMDawb0L/g3EpANTjIMfpvdB5YkrbxfTpfOGdGwDfEwwiKTz/kP7HF+KnvabvFJ
5jQb+M8Vg7RkppeM9rh/t6iLg3JnjWsj3hfTryLfNtONotlqhZhi1eA8aGOaGHYpE8fT23N/nbaU
kPu6y7xyuK7Et9J0mzepv0bWbuQ3M6OZmnoCLyktmRxd80FnYZFJN8c5mwS5iwid8gihpb7jP5Za
R+dDufT/prdFbqEd2XLlVDD1sFIx9Yv3sYBojuoLbhekAPkxyTdqtp0CjZXtd6tNtiApuF0G9m55
vA/jJQUXrsCB8XwZbKZiN/XvozERAo8tccMx5mHV6s2aZzyaWqfKIYT07z3ZiH65Dit6eqyOXeEg
duKPKCy36tnIbpJiF8fr1DjEHeUjXFQqLmyoyXWmbDT9ULUfwiHFMxY0+8m4rq2CjvSKPMGM5m90
TgPcJ67cP1Qpae5v2exYrKeAyPzSRT6ksEYoklubD3VPbNIb4gpTHbxWdXRjxUh/HFay6GrdnXDA
n5GxWobWg3lTzDe6egIcrvYPc1faTUSq0lUkL8yBEh0/YrlW8pTW0fptrzqyweZjIGuRhYpIcxbH
2E04V4oji5Ei4C0ifwiRirKjUd4TkKCM67rwaJaIV3FzsoyHst9kxQaRJE/GRI5Ic1Ji3qkSURBf
Wn9fVOuoWosIxgmVm5whOlWl66PQE43nTtnO4zo2XXSERefhnk2VKxBlKYfPTNPRRJSPmoBTbKb+
rtDZKyeVh0bE9tvGVxAIOWk/W2maPfTvbcYiSpJuBt1fTp6ClDRwdBkbBoMjv5fFF9FivZebDzk+
/rvNqvy9U2cvalADiAzN1b8UzG3bshaKn4NSondIsd4yn7Rrn6Crg5KzbeiOdGddHADV7BHsDv8A
OhX9NYUZIQ+pS65BZ9BJcBp1LSun1nwIy3usqSID/x9GaOrfPWFOFvALMKcF6H2p8ZGquolqU4pu
e2baWXnWpxOXBm661OzYCyOj2pAAvih7fNe0XLUlnNQpQntMXiy6q/6v0ZuJk7G1eRGNWiRNMe0T
sSbhe1POpvighd46pnpRb3Rr185bw7rKDELFCJTp2Lw6+Evi0mNNbPr3f9+I70Rqy0+yNFHSLfMv
TnKuZmh5OMqtcupcgP+CBBHOFUhsAt5nC2SQrOQBMzlJqHvKC9WZkw2kSt2jRoqegxkK3A+X+7tx
tgU8HC2FqoDt0i6mVYEoiM0o59EtyVBAIsqc9BNaJxmSD6hkiUvDpCIhCdNTbTrJnc+0tjj9PDn9
pnEDvxgbpkE2EfD/y+GdIEWyEhdZdJsYjOUIyiKiIk0PRev5Ea03J41PUbtOhKNQ4kkyzrni4ZWh
i2NPP3oWvplL/Hkyywv1pV1PW5xuo87JLF+HJdSHjzpxyz3iDru1yFHfQbhXQ5rNAX6ZGVLXD32s
T+XUZftIMRgfihDNcOxfNJyzqOyBFXJbOIN831vbuWSHGZwD5QlbrW0MAfrBdqVQgSGw6kv+VfeQ
UGRPhGOiBVtT4OI8AuSh1idDv+MTFt/zFqxzwqqDzdydqGxfAnS1sQv6ak/axFOzka814xDmN6D4
fFZ0u9c3Zv8AHUYhYfvThQvQD4OchdJtperXEmGiqrZOKkdknF4fA4QvLgFkCIZqvsfs8xwtcv79
En3Trl7axNC0ZEmEeP35JH25OVkhDH1qcXOI3xSP+HMBELp5yUPqRLXDuI5I2MkJBk6B2ocPGjUX
JfkPpyF/t059PY2LZ2TkDPNmeWBjYBfdIvCgIwWyaJk78qkMAwdGU+yA6pyQgfxSNAiOMl0mKNCM
foj4wCyFxMx4R+b17yv0DWEBg9Ti4aCXL5t/dWbHWpTQvgXRrUD3guRSLzP3Bpb6YD8wV6NVS9KI
I+rnIr8ppZ06PibT7YRg84NMQyxkgf9Mg/rf56QvQ8fLB/rrOal/vlJF2wwWyWNgOSa3Tbw+t2un
eKBWJ7nTh6fxrPmv0nttbEi5LsJjMZ8EDLYtoc/EBthVcNTzj0DEI2yLo5urKHzPWe1x7QYWCgqg
XgScRVAyUpxe2SRskuKznnv6sIsAhpksKxtZuFbpHOnV1hDOublfGE3DvdKwZT4kNQXZvn5FqqC5
0DWpODRnrM+ENCu0KLHVssPFm/jvq/LNnWIAydKrGaKhKH/pOGMttGbTsorbHMPmWghw5hJQhWLh
hQgaTH1mavvvI4nOjqDus232ruLvJEyBHXr60xj+m1Xvj5O5VHOGc14UtcbJNP4Z+zBMCN2ZSW1e
CAwJQ9nRIUcUfO/GQk2r/RgMZC4Dgz8fkT+PfzEM1KI5q8LQKG4pOuhtp8bNEJz8hjB13q+gLI5K
Md7KpuAiNZsxnla8bPe9cS3gZ71KXIY8oLl8nJnsJdi7NvQSQsYlL8aN5nZHf7v6heMSG+eDcoXB
kVyb8NWi75ncl0uk8zp7H5DILpuCaj/1TuI7RrAT+w+KzLICxWh5w230DNxmAKiqAnEvX7o7PXTy
jyW+G1RrdlTYDqls5XNBRpv8O89YBybUFhkh5YyvKqy243bhJjnCIg3798P0rdJKXZz1iqgCwbx0
SIrBTAYVm4FbIyiBeeBOl1ZiscD7ugW/aZEUTzF3/Hm8/c1ayJ37cuQLxUFWIvhPxuXJca2Ybe74
GFunhFi3aoUG9I7hk3I3uWNztKzruiFuxp3SHmPVx6gfBcC1VX2dpnxKhiW556fhu74sLX89V1/O
btENfflgzClEfDEIy1tAaB2NHv9IWVm9kmIv9etJ2ujh9RA9gcvSaOI9DOk2JD5oY1IlR7uumhkb
XGUv/hbz/p62cDKsFNHuuasoaW4w0uNpD1e+4rYsMKtgXbvlA3Zlwpqsc/5SJ/sANhIZMIifFY12
+U7Or1OaLT528Cgnqg9Hvz2FDmqHblvwOQ4wcP/7yfhOEaKQVaMzi9IW4ONFkRe3QqbJcVzeosyl
xJy3Hd62D4AI8TPb0sDwjEe8YFAB3a5yJoRpFiGUgObpUJCG2XzyaUkTObAThn0SGzSfV8OjRXrs
+7/P9Psn6cuZXkyBy7yN0lL+PFMihPt218g73Pnhe7KBtbW3GJy8KJMbZ0hSVoO0mnfSzthpvyvP
2rFP2YSHSPzhvfrGeczT/eWcLmqxOmrG0Bw5p/5JRNQPbAs8d+0Ag1iWHbAk63kd0liOd+Kv+cN/
YqOx4QKFL/QupLPxgznw74Q+iDlfT+fiZWPoiECj5HTYHQv10mTQ76nZq2STCS6vfbsd1s29/mzc
oDqjq3Jq9/qhr1cF8azjnnkIkWKyQ/Nhrf6gjf2U1F++aZrIHkbke0ZC0sVz1jSzPyTLlVpkBJ51
mOAI3F1rtyUd357nbN+8ZrqnEwdzmI557NW31U7BQ2ushnur9xDwMgCgv1Ziq75rRpt/V/CGeFZP
W5i0YfWUv+V72TrK4kMv7pTmKhrs5DCorno7vY/qcZE+kzkF0IKtk9thEJfsKnpWSYEeh2tZfq2I
LsZU2hAZ3A60OMC8bKhpk1/QNpe16oeyR/u7SkQEyJIM8sRE4PaJRPmy9hRWZwhZnyEIReBErNpc
36mMfeg45u3Rj7hb5VarUJHhaIZAv9f4Cpnr+DXG90Ntc6/As7Qn6CM9OEMvX3RKsBnzgwxlgOxk
7bZ/BxsOuoRRFql5JJqsKECDgzbtsvlh5sGkM7XT6BTSQ26onqa+hR2/t+hR2P7bAFHzh5/8jX/4
j59sXUiPMn8wZCvhJ7M7Z9s+OgnpTnz8aDg4/mF6rwK3wcbq+Xumno3NiPan9e7HU7ioJEY1ttom
SRfNcSKAoCeGgRlp6oxvUoykJfKhoIJFkOnE2DgFCzrPPy25fwsR/rwKF9sDozGNMuoSnmTm7C94
29m/FRFKJg/KvD6tk/KQmAfEuJBRiIWRCpfsOvYtDO7Ihj5mt5mxC9pbfy+5k+xIgN1tef+ThF75
uyrnLCkVcGLibucf/vw0IlsQ5r4qyoWlJzkTM3NEljx67xO2zF15ao4NCWrqfZ6cKK3nRzaYj2bu
zTfai0mzgN7FsteigUpV+mYlV4W2ZeWrjwUN8uFo6TZKA8GpNv/+SmjffdFR7X1CZfWF43xx2pqq
p8ZUljAF0E3wfWhlx5i8MvU01U2AroZr83W6T0/DOriRfpH81DjC9BEyNaepTDth08kEl98E2jm8
LdZm67CJbsVVchS3k9cdaESTy2cEj+Cx07U2v44D4atrgc4YHz8omKbHBIM3qKQKFrY/bQu+/V4v
ikhFFkVRJ1L0z99nVUNqFTEKzidozDRmJnHxcM98EJkJOUN/E7ENyqGYwq+Wm5VykFZkjtxZ46p4
YojZ1fQkaWpvo4xWHkHKq+JO9rT7xer57zuhfPeYY8bBPWzS0VIvpbuoHYe67oal8oONCZUGrM7v
WnHVe+tNwXqr3BsdmcjCR0sKBNOSZYEW1pDVidWUS6ZS3gTwO72uh21WPxbMpSaQNsqm0Hequv73
yRIIyHX78/uEcxAcGQFvovo/op0vq3FY1oU+BFN/UwPVyQP3KTS3pXSu2piHiPWfEWsivagZ/hkp
eRjIGxeZ2EzSUc+cDE6wSttfnMD0lh+Fem12Ce+G5bTdY+n/EqnpCvJM8kyzA/lltH4Zfu3WZ6X2
75T8RURSlqpoict9NBF1/GZh0YksUuA4mgYHKjUlp+jbjcafaghw08EvZUJmh6ZMbHvj6jpp3OrI
o37utGeZTWFYKbsRLm1uMFxJbiR59JqGsl8G1dTQnNckmzksPRiDhX4i/A+MUmTts/ZdLpi+68/6
/Brpd3NwT/Bood+J4A3m/VSfU6x8Y/gm9E+C/jtDMGUh/p3pt/fWBujtRhK6NT1ab4rSa6m+nhh4
t/BDdCZbMlxprd0Z2LPDOcSofZ7SveE/56KTaq9lE25xBfoKcyyPHqxR2trkojEQzKsF21nbTJyE
8RkKmTXtZFwLLvKt8pCJTjnaBn1eRguj3Rz81URoBAM5F6aI6D/HBt1ArxHpxF23qRsCc67CdVis
9XEfCa+1sZ94ScB3nOVTT3Cev0LTFD9UR8Mj+2WjrbNzoT6MeFK86GnpiOkAfFBqYl2o0hc+thXC
i7OIJucq2wJ5XatvI1gG83FqTSZz54hxsZTkntq4GgFDrWvQSoNCajmV25rblrBPJAQf4RHBN/yS
8b6pEAHdKzlcH5HubnHqb8ZXmcxlG4H90X8jKwRVg/Y6Kzs6RxoKm23Pi55ezeMqeF/OP7AtfZXL
9EVWc+OVdAgmhO4ICRrAzO0OOF093pfk+vSrHri2RKJ9SnnvwoIyiPu9pxEVxJ71G/C00XpSCpia
YYuryfv2WniREUctas+duMrXxWN2C/ipvB4/RGfygaBfdWKIrmsztGgRUbnaJTnwtmHuO9lxB3+l
bjpYBeZj+zq6qDGK0K2Fq0l3xR6NPmIjWE/FOTec8QGAdsusoXpjRvc6Tm5K4/kWH3H2W+LQp/6U
vi/haf1KPykGbMj00GabFEctHis23x2Wu5Qw0g0OTv6xi28C/9esXndgeotus9iQ92GyBwSNJGx0
dHu6zy1PO1i1y1gtZ7/JPS33/BSh+ohT4tqowgj/cYzX/KFduEv9TdqjkLbj1OnRHOOzQ9rowz/7
5IC195JQsqUslzmwvjJ4Gt6rE0OHe9T9UYgXwMYa0L+Kq/6eK6WR7+jSmtRNIHwrA4cOyAJhVcz7
EDULbHeiooojR2Nr7Ca+xwYT87eJBVRnLuFI0lFENoyYZqZ5ge0Olnu6ERtHzGyl9cj4Y6iMjKIl
aBbmHflv/ZqxMno10V9RQWTw4Jh0gNCUsV4lTyO5oC/BGZrCfXcbZoCqooaqiD0eJxLc8fDTQ4P6
jFhhHde2Yu6laOMLth/fiCwOxiO9sVlzuOG6tan6Xcuf8rcxyQoIubIWc6hXBx6x6nW6xnZjChR8
DuQS0ujQOSLQwv2lgdUzd5x9xluGFJ/m3orHRFQhYLo1rZjqBPeTsJLZ2CftJukQG9kCYUkwHz7R
yjoBwcvMfRfzGAKrDjzkdMiL1F/8dQbovuSA4bhyiLnJ0DVr72n4pLORq9QH5gzlsxAe55LtgHBV
mMtfz5EJ0ilwqp0ZdMNyTzIvH3lbhKOE9jFwp1+W6g3DngnSXLZoRJ7K7neQEFRNAvoIGz3NdND8
0bbnnwXSThXFWPXqaVHJjBY4G6bs/jlkjtxZC90v1k55epRR8aA39nGnTaif8S4BTJAJ0Qm2fe/J
0lYfV5Gb4KATCof1Lcbr2D3XzBhDtsEtW5rrXnwT44cBPkbM1Eu7Ca61hXO+5PFxgSyb7x7TEiZb
6KJlJtqgvCHRAzub9sgptG0P7j18HoXfDFRTsDMiHXSY9ZWrqI8pinaftSlEaVHdh0AHBDJ+I3SG
v8NhGwe3C6ITIbXyGopPXbGZrLt02uVxjDjhKuJ5W+a9gv976D2jIiNUYvwePZjVrYlbrHsoO4iE
ic2IHkIfGkvQdVNy3TAM1/hL1l25S+O9oR9aRqj/rgq+aZsBE6NTTqGl0CW6NKGMVR/qcaT3WCVm
byBRaRXfRmu0bMsCCK7lke3Bj6mCS/l/WYl8PehS4X6pRMq61vze1PqbJbRYt1Pih/xN7+rekno2
/iRH/rte5icuSYIirHBVuZypRuqY17UUDTca+8gesm63HjfLY8FrLn9aJn7cgi07h79+4JdDXjRy
qlLtIjlPhptw2z0oh0WfatjGun1FuQvl78fjLSXxv453UTKn5piZasZPXIgIFDrqztTZc9LWGm9Z
LJHP9m4onZB+2T/lD0rLjvZfx77oyJjajOok4LeKu/ys7NvN4kuRDz83Wv+LtPPabZzLtu4TEWAO
t2JSsmXL2TdEBRdzFuPT/4P+gW6XSrAOzrloNLo/dItm2HvtteYc88Ls6+8HeXbwKcX01CdyNByn
JVlwlW5TVgx9hbCTblTUbyuvX1OmfSL9WTsjt+No637/wXyOhP/5c3FsWWj/Gemcm2GKdjYbo+v7
Y4E0hLqQ7R0mMre9i7HzonA4FMkhU9e9dgBi2iTe4n+tIq8Mt33FxN1RnVZZLZrjjDWGmDQX5Yl2
Z2iA3V6p8xrCcmO7BPpExwLigN8upQJyRkybaPq8+a780zvY3VUSDN7SO5b5BTf5/V95gb6mY4nR
dYaMOBL/6ZlGeannNWJK/CjZI+7y8QTmtfZNMuapaZ7TXwJBOFeb1eql78aENYf+AaXGPw7Otp4y
rZel5Wcndz5tumwNUnogT7pcIxo7MHiNSMOmiEI0LTmCYqNdiHsnwAaO+gcbYgiNf9UXC+sGOfFs
j88RUkA2DHUjMnVzyY7mQJtu8l+nD8AE9c+JDAUwuJvvb+Cls9bXP+RshWuTSinjYBqOql/eFkDw
Fb+6Xeij3/+Mcslbp3z9obOmY6zluRiTrnQsA5fMW/Gup0M7H1qOopmIG4WSPAPLqL2W3Q9zvgnw
+ZTBQyu8SDJ2ffVjpI0cVHdh9RErbwjyFeIBy4Ek7dgFi+WfGBnKGeLO5j4U6B5xo0c8NX1Mikq6
CbpjeUKua752FsjtpvAFzDk5pgSUWf6ppjYcX6xgO1HfaQi5B32ZBwP/Wdxg7WmTdvlhaDNUd/1q
EohYag0O/B2Q2oKvg6FNSQA6nIVwnHyJFJyOVqCgfOTVh9YidJfurFdRLlY9wYYgCu1B9oPwtS5R
lXOdEweWBinmciiT6ISa7TNYNXj/yPLCFGcslmTtBiH6XLh46GQyiklHppJ2RHXTVEdT/CU0M+JY
c9WMG5OjphU+kjAYN29kFQnZtoheMTGVKe1ICluKqGJ6yhNEdRxK863F8ev0yklTcSP+D5xMuZ8Q
TbSLtQAqrlkzZ3BgkRo+Ustyz8vJIAVdepr63ZP8R3nAaUDpv3CjesJK5tPeEPaCaRssBhCkprvq
mXWk/6nsMGcAAq0cyyXHa17U3eEbON4PFb20uKoQzvEDp22Cr1d0UvPnID/XqZfD7TQcqUTTyu4U
L5r/OnL0Dm3hojvPavYO8V6M3632uOSsG5saHn7j9fyD+gT6Dzkk/70gQBMuURgEL6OAxbJ8O6Hh
L29zhhUSNpw36v6U/lThdiZmFzsDPxA/YcXvsCqfXkOT8dB7Hf0Ip5eC9MiUIk9aofZk0pgFt0rr
SZI/pUdz3CUxhe+iM5UB3goPAh0BWXYWE/fkmsgPdpnoJtWtrvAg2p9pQlIwokRzY4bHAtuPUX70
0n1P6CmvP+euVnMZCKB7kjilRCP6zZuCH5R8Gdp9vlVDP0j2KSGdLUdeAUZzdOS3GI6LwbaBVCN4
1ekY9U9EJnI07Z/AtPF/PpmkunpV/NggNy2OknrojD32t/ipVP5Ea133Y259uA/pyK/EimMi9Z1M
MYvhYhuN26C8sl9JF5dUmXB6VQJzx6z971orkoMmyRJzOEoIpltPbTyYUe8yC6ZGjVfwPgOQu7qS
X6wrTXpjiwqD9pixXNaXEi8qJCnTta4/ps/NY74G8GNzQNwuYdw0Dm3cJFf+0M8B7/nG/PUXz5Zc
xazjIsnZmBkL6Y034UiiO7pq7XltGY+NAiYLORn9md2EbLp/jBLmKR3IkmgHGaTa1g+JLz2g90uQ
VkIe7lgX3d94t5DRG7JXc9nDpv75/QKuXqrcTF0TZcmkQKUL/fd9aoQxLNSe+xQg6aoBxuxT/HDb
5m1i6p76LdGEOBuze3hpLTMdVN91tO3UBz3dmYwsE75aTsIkntkpQNuMwf1zBemc93XFKsXZchxv
ZBQD2V0qvI2MXKrprVR/RMNb2L5M2k2f+JqG3OE1S39J6svVeciy//z7VP77951NAlCCG5OV8lQW
UMuJvMEQ5QEKUXvhhM2AYlAbWs54+P62Xq5fvtzWs9dvnpK+q5bXD3XpL1nbVZvCQ3rPaw/eAMGW
N4FvY9RGB/v7X9YvlcOmgVd6OXNQO519b4Y2dU2U8cuJvrbGW7XYDQRzA8IgBRtwfHpbQ2PXbtmJ
onlfNW5G7NldML+m4xtxT3nroZqwNRQUnxoYDIdIwOOPbr6PBB8M6eSTHkxSjo142ezo2FXZpj2t
x9BTIX+T4Ejfu31TCT+jk3jC81sQbxH/TqC/oNvwW8MLjk10c+LzdwxHvQZBuaDpoXD88uefnQam
PD7pWc/zzmcI55veUW10g7FXoBQ+xGxnubAR1Bu0NTZtXjncIbkCRR+zE3nmtcXvwrT476s5OzHM
WZtEp4KrSVkQWg/rMghSxWOHselKcNgNUl8Jd4vTflKJ3AGRUW9oFVWWLT1J6P9xF4gbupPko17F
Z13CFHy9V+bZrFDUs6EYYq7OfE/pdLmnu5JUPwS4v5dMnCUCaLbD34W4TlBZHKALHrodEJBfEDue
2dW9a5Oly4s2eSCLQHdxNp8tRlIdFKcw4IJgIBDs0pA8GQIyxLkPHGPoVwwIPhH5338yF8bEPKUv
P3u2RihJEFrxyGCHYU88ubh8scTGz9Lvzh2e65NX5ftGdwcJDexvMb+t4GLsKlpShiebjgHQEo8U
84t51d+19+V7/7N6CdbGffUjalcJHVWKMCjGTMuYJRBI9Uv7kyk09jaW+oaSVccjqu67orJPNM+e
6ZVZlVdiLmTylDBHurJAaMsX8M+KaEJxNJapOK7/v1d8ZVRmI8/G/mjQ+i1v2bJwNT5Nxk4isJe4
PYeCTB+3skwnXX1P7UhefCho52nNZoTZTHSDC1skQqA6EjsWpLdFf2fMvxR4CkMl+KSN2yEtRNLU
dxnOK0cpM8IvnsjmssJNltN3xJ8e9H+qrMPssMZg64Mhl4LnaBrg5gPWNohzJEdxll7ZCGFKmK5T
XA1KvnREskSQu8xgJfGfMV+cNdaszYyjcLVImS3as0Oap0oQqw1L0bw3ncHTNM+QfY2BGWhPVohr
jZML5gBd4SSPGJ37SQLp2fEp6zptyNp52Z6sg+Ip+5Nsqz+En+b9sgy3fsOISrfbwTU3hIP55e9w
9IxyJ9PLIXEAt21JmgVmbtRMEu5ap7w6Y7zUK7Pg/ZHsDIQDGcXfr0uC+66RsOGxk8FR5eaU1b5N
/ELYBeXeUn6Mwq4bbjI1W6l4j9fMqV0xxhLgRqPDlKbx594tmZ7ECOzDLXGNIjOaxZXnaJIn/f7+
U+bB/ft2qywcKhRxQzdU+eyGAsQ0w9Scx2PwROoSIis2vnjd5dvx9IhBXFL3OgbaCXwR51ZXpIgX
1dIXqz8DicBqTwiaySmAf03Se3XCNumptqiuMMuemFYc9PQ2JAZkuFfK7UwnIj6YMJrM+9LcpzgX
sexi1tKYT0v5A3W98bGoWqiocPhh/NOR06wziiDwGLq4Qp4Wh04kIIbIXMJASIC18VnQgg/Iq6o2
Us5ESnE57wpIJBRSeKbVYN2XjUt+RGCnm/8ftke2h2lL1mqilTms0xdrwNoT4pFDXJbva0zbUfio
1H84rWinX+0o4a2s1qr+hxlb0LxF2r1F55PoFLKXT+IVEtylfpUqWhAqdJGoJ+0cvtOZYxkEgrKw
cJZs7zcSnyuneQnfDVJ6pP0iT3mEP/NSYjSxu0PkCneBHbzP427mjHKLxN6cfNIxFA4rBDVk2WvF
EXVqDqm5KUM/B0D+B0p6v542oFMwnrPiGuYzne5s9Ifpl9h/WJIXd7dWf98IfwpiDWisXyn+L6Dn
dJVelSSqokQa6HkbW6qmsbWi5a80bN0fm8dKcbA+YqxuhU1bHmaaFfi7PI3wc4oxvHD9czVsr7z9
F4r5v67i7AiSD8Msn07yQnExFkkAUsoMAcwWs1gUb2hMIYJfoQup7FF5GLrb//NtOPv65C7AXtRz
AeJ2yrY5n79OSqdYzAzPDxN82szDi6+iSHVZtnicYX5fv1y5CxcW9r/uwnnzW1Y1q1C4CHUJWmyo
ZUaGh7akrRNtHbtJ/dCnW0HemoGvmU60HYM/jYZQ5pok+FJ9hc6B4GXki7Jhnp+tpKIiaVGQllef
9I8hXY+9XyhU3DySAA91qLqFtkVNyXyIgelb/Nbr2BIQu5fUrMltQHuoosZWcZrCU9bb1fd36lKx
/NcFnhU+al+c5nG5wNE7ycx0bcjlIZdnWxSibXKbNeOq6DzERmFvY0hySCfTyh9qZDD6fbOcJnHn
hyvXdGkB/3rTzk5OXaW0Wlnw9EiaIVmA3rqN9jNicr3Hv4VE8bE++bIEqekeKF266vu1Mr+Wp1sl
eTYj7/ur+WSRnRVLf92hsy+qkbKO7Dru0HwgyiGMMaTbUIRyIOGhLdbAX6iUheQwg7AjOWFlUt6U
S56XTkFPRt0S9NL0dxHP0MA5i/BxEDP6luk6Tu9wNOkD+bGAKwhV0YdHuQP8r/kgAnG5Q02gc8pn
86q/Mn3OLAygvkA2wX3zgb3Rwjce/c5PCFAwkuP8XjOmIyM6YScaPuTkEVcnKdCFj+qg+UCN3/du
vRNvtY11N73wIEPykNK7nBS2hE8yIChLPCryzuRqlr/r/dTq645oNnM5lLQPivgqBM8lCtHwIeh4
N31IMXff3+4LfjiWUUUhrJzPhaShs/UjCEtINPHnp9ujWsDuPXtRt54WxEo+PMblsc9eDeVdBhwT
+bG+AQiVAevKepq0/V1wbVlfHu/54/+Kqjt7Gce+CwUhgTzWugESjae+9RmdWqgFVY9BeHeXNcf/
waDpQs2lfoU7nd2GSbSGujfhKC3zSdWWVvF9s6M97WculrdrLYOLywD2VJFwWlEFaX5W4lWT0qp9
3lEzJVuaJLldaCCxVxWslcyVCYRgJ4ZLwsnA9OXX2UU4z9hfRkLmhME9wAvlysJ0wQwDSOq/V3Su
YiXgydCjBSSVbOI1TSXWHvVWSB6tgsFp7y5wHIj8tI9GPHDX1u1Lx9C/fv3sGJo3s64IGr9uvufR
jYjQCaa0wB6GlkaxY9QeLiqQjD7YlXHKBens33/32YIcqHndqjFPQn3XYWSgzqFnETny72JyOm9J
Ri/f5ufMFYCNYRa98vX9Kydcfl0BFLzsVvJ5qzasFEPMJ36dRlWz0g3npLn89a0FtWYvI/BfyEuu
Ytq6p9XkrIMjTQXgSlSv3Vq8inK91D3563rOejmNpgxdHfXj0XiwXuP8Af+cRkYfaLnQiREoWXCX
A69Eqf4LWtRALEJqY7kRDZuDUH03m9o66rExK+06aFIvjj8kdS1XPyaLYnmJt+Lfc5Y1O3+NHxmI
mLBGFoUyKCCcaLaMgRGwicSPehoNZM66+OszO//JANJJ0wO622iLAugxYQtwZxli3Pg4JB4bOAIM
oT+0/a3y1D1iR/lgiTZ/jrhsUNZQaONqszngKykrrYdkZyGzqYRbITVaiQ9L4NuvhfbHUIExyG1y
BHKTHVXOytjhg6OGH4PvLwadZmDuf0fLIzOX8GJRWiEKGhCekoll7S0gSj+idRVvCxR0hMsAssgR
vKGRcoxrH+1nJX++WBqqJFnaAvb8p3tTn8I+NYSJxyV4pB9Vpj9IPtrJvqM7nBFwqd+Z2kslP3Ui
2Scr6z0D0MSfQZEhVF4VbpCteD3OkqbaMYBb/Jnxldrw4gbz9RrPPrBSKJumsLhGzN+YIgqWMcGl
mBCdHj9HsRHcnuRMJobIlR7pw9lqf9eddkAC4mtn/6vXcra5iGpimlHNUZVb1DjsL+heFsN82b2h
Ipg4+wW87fkiBLSbygu9ClFj53TylVXn83Dy3YM7K3JmtZeypuSmAMbTAPQhS3pUce8/NJuyfdJq
iS+DYkbANWujHs1bdyCOELeZj1rLAMvGSAPRcLnR04OJaUShLls25yTkXRvW8IooI75fqz5r53+v
WUVPLMkGFf1Z77LtjSwJg+XAteVYqZibOXKE10q6HSw7GuizEUVC1qytFiQQwUdZNTQCoJioLr2p
eq96GaYWx9hWR2b1a+Ex3w2rCoe7k/6iz5UqznxTHziK5iv4idHof3/5l7r0KkT2/1z+2RaTWX0G
xp9Cp9ZWjbUijJ0mWf2sm7aGUgN0suzKJFTTlR2dWrRZ8KT1uARVLsINhLIrJNSNPbtQ1pidtk69
N540X3HFHSsxrC8fje6v+pflnzAu5D9xunk9eXkS3c1fTFoXmf0pWw+bbLu0j6Jrf95SoPzzdFgG
RAUSt8X47e+mUVNnU2514ngM0wc6EwNwsj3tUtC3abbJtbfwSLRbhsw3Y7RqvRbaviWcxEvpPCL0
oIVkbHOn8k8fyg/RYwiekflZvIzqWwNeZjWgy3tsfqT7mmYLKhR/vEVnXx4oTvUHtLCKraCFuY+O
mm2+aB/pHpY09e6iBVU1V6ZNcGT9RgbwvykXDQ2DPKwPzH7nAPBSS0+BEKgjs86VhunmeUn0Sg4G
TNkVXZZmJbnq+prU49KsSTV0aJeEaOtUq2flmxSf8iqT+BRUXxt3lviAJ4n0g8Ceht1kbsI7zNmy
XS870vpa7Xix8fHlx88rNTmbR9FM+JMHAklgGMMm8BbJ8JT4o7jVMy+KbR0CnwPQKLiFLHPtCi5N
ML/++dbZpxTIWjWnLVfQ8VJYB4xaIO7qfUeYLGSehkS1UbJ1gGqlAyGugR77jMO09CR02B/4zDOa
9Mg6qrsFU6gQcwbYDqXoKv4hQ7r7Q748MLI3/AXsWezOoO5AEGVeIfvL/kDHkBSZ6H8xP/zrjzrb
p8aIzwp50nhsHNp6xGer92nlD6kf9qCWb6X5PWWVAhg8YrsG73Nleb32Tp1bkwDFn4yp5ffp0VP0
S5sp8xchXwdOp0acXswuChjSi0PYlNc+o2V1+Gf1MJe8T3Npjp/bWmQWxrmteKIZ7jvYjH5s7PKM
fprpdMPWVCBP6zRCNydqKPxtV8UD8qVC2EA5AMVfUmA4nL1SVRzOjd5ryxdViuuONxtq15puLagk
71e7oKStyUWFwalf38EhKVaUdtcJBZcUh/Tc/3shZ69BKRhdrhjcCVV3YDFHvW8AKFNQcGwCGKOY
6WSnyzyAGwRE54SUTntzemazSK48k4us8K9XclasVHmpDrnKLRHWEC1CRDArjohJzgfA1OcZV6nk
1LR0YVHK0QfT5QomBwAAAzu+O5lPs+oHe5WBIlMlBAMrtBDmXjXvBeGPGde0bq95AC8p0/66d2dV
TV/Ihl4r3Lvgpnpk8/eDDQRvVOdoK3A8fL+hXzxDf70/y474RW/SSHNcAZtg6S+IRKZbAFmsUJ/a
dCeqL1O4rfU9fJRqPrB0VEeRjn6U7CpoB+LPOdwkhHU531/R1XfnrA3alWXYVSVXtMiO8QwN9a02
P5v5z3SAD1g/GAwt7yVSaSAOdbuxPwhOA98xAeJ25VIuV7pfXuOzciAeRkBi2nJzjI3UrCPhhk4o
GL/Ynfq1DqibYpwZW+ezeYdvxuBQ/tMqiwAzr+pr8W3a8tGcLy/wYfSFz8Jm/alY+vKo+iwtwMvp
S4eRnmyQbXVbOHX+hM9PzVHct09q+TNx6nIvfMgscoBPp9uq+bxEvDXRSJSDDQdWF3822S+BZJOC
OoT1ODy9JLIvO+GIgawiZ3yJJhIXIm+9oWGSUwvXa7DDrSeuOX5BJD5xxgk4s175Wi/e8K9/4tm7
H5KaXPa6yVFMWp2CG+LhFH9OPEzfGtwe1YE/CRpcwZMLptoLkK8hUJm2w/R7Caz7/kW8eC78ejFn
n0Y3qMjDZYOciXYPO1uxttzRkAQUsMsY7mInntlH8/uyOyjatkv2CWnxhNbsyBGE3YCpmoGiFoLS
uBsUR6bv176Iwtty576/0gv5qDohSQp2cUad9MPO3tNMb9BvnYLxON2b78aBDCF7RGFoB1w1NhwW
tF/KC3zYpt1FkMJ/FwhNDSd7jvtV46rkj6+CR7RObrZNECqIznjDWR804415zIBEAlIb0KHaaK3z
n9d6pxcCL/+++LNuiRoa2aTVXPzoTa7lqT+m0jdeueHh2sPYRB3U4RtJ5n2UAhDeEU+qDjZ/RkhF
I/lFuatlp74r0Xh00AgNd+xvBCKpdFZ4D84fPYX0UPIwmvKqhv/iCfTrjT8rYdu5UbJIt9hdAOCR
J9GuZxhNzGVFWLfGTRBtIQxVOicVY2sQa9aTkkOEhjtgx/UJerif1kW/TsKtbHoCLXgF+lNGs7Tx
heheJX5n5kh0bYW9/JX993X5/OdfFhK1netaT7lqOk4hucH4leStiMLY7bEceoQbwLmO0fVuBuMn
AmBzvah7Q/lq/urFKvzL/fssaL5eSRzl4QkeGAWLgcgX/sIGJCftOXtqXhVqB9Ysnyp36akUzfvc
XVlwLj1AEiQIBzRUUfvXiTxF8JWsRUzRAq+zy7W6tHycAKRtd5cMz4QlrZjhTj406hNTDyd6xgf6
eDrq8upJsew88A0QASlz8jI6sBsy1bE6xOBohJ+//8g/FQBny7+Jq1tEHmdwQP3UcX65V5XVFlMx
on+JaT+BJ6S3PJJSekSVqdXQ5jd986AO23SwKe4OqpeTNOKWMSZNNwjf43Av9I/G6WYWPb240okx
lqXwu2s7+4ZbLK+N0KNEilt6/4wtsWKCvod4NyMfdMDSuqzeovAxAKyJlYdgoSnHh8J87GLDViB0
9Hcn7dCJrwpabKFpVh1qg4alFEQXTpC0plnj4Eo/tOKfBiU8Btqk3M3aLjT3hbKBjCyoP6rhWQJc
4srlQVu2L3JWfmrkf5MDL+9S8WdSHqXkrks51MUcdOfe64bfFH3Ddsh3BYWO/EOgzEp2Cb2Had8l
j31yByl2YKvPhV2uX5t7X5j4kjIH2JFuA3EY4lm9njBIypUqXNwOHbo+4Z4uMFFbsHNDl2qCdQNj
wceI/JE9EPCKWSys3qsV57Krnj29vy7jrFqPhNRo80hAWcUn6Ilu5xPtEPxG5u9nx2V8Gr1fwytd
klf/9ZtndXkSTOVQ8s4cazR6BMYX7jKRpP1m5/PtwheMsMn7Vz6hC+ejv370rLxQzBYl78nqqaA6
2qfEexd8sQvadKRJ7qTksLuS5ok5fXNbXEt4YqmxOqdlHrq+6ua7eNsXoqdJqLnyD7O0rkRpMhdb
FolbFWAryq5xzY6MyoHAACpc2l/XSoWL951pmaSbdLp1Kv+/6/2yOtVRrnWLU2hRjrV2uyBET6vw
DnUg4r7rsVnLkzx/u77+4lk9n7R6KbanfvnF+EhP0k48c6Nu6BxuxluWp7fvH/KlKdiCJvnPX3hW
DCXhnBrl+PkXaq/Iu90e0+odDmK7xaVS2dQB1+Rbl0pFC/Q8XEl+GRDp2W/WnTEXVoObCNg6hl+n
fa/eGmGLjKM1VpTWmF7Q1ZDirUku0PLIYzK/OMIYi2s6V7THf5zUyWrRcIVOfaIb+v1d+YzuOn8K
Kmylpe+MfvK8RGzlUI2DOlsmk7zg8dYMsfS6A+RzkfbIL/1g/BkeTdj1UbVw7SF6darb1zBalnAz
BSSbMysvans3hlth8KPxZskE/f4i5eVV+OciuZGqbqEAF8+3OIHZ8lA37TI/Tto1WZAvOEAFkucd
DuYsjSgqIg91mk86r1vcADPPaHlzfkF1jADrd5Wsvr+iS4dxi47Vf67obGOryyZKypIrWgyizBdw
pMW+urJ8BgRXRf/qtb//rJw0tUiX1CXwDRnS81S8kKVFRBV4bEgjp9uGsJVVp/0kH4MqE16rZzqQ
W08QaFgxDH+Zt2Q0VIgnLO3C5yAHzfVkzwXNqFBfdaSpTAQ/eZO4+gOPQ0gw0jh95gf90ne/Ulld
am9+vXPq2aAjyE05U7RmPGI8BIRJ42tpZBDJAfssk91Z3w6g3G3zN3ku6iOkjP4RP3N3R8xEjvd7
tJl5GsZK+9n5S8oelTNaBmRgOggTgP3A+IVy+VsH7Sbrb1CVCJ9CH6Jg1AOYPfHau3lp7/jyJpyL
oiZtzKx05Nn0XrjWyIZnuh5GUDPuVcahW5CQm0Xz2/3sGBtlPIg1FtWYUtr5/pW8gIPWLY3cy6XN
KEHoPts5596MOy080WK1Vn21Whyf6vNwy5ndG/PVRNyIvM6EHZbBLOZjmbwFKZIgATW98FNc+P31
XGq5/nU9Z5sqR1JOyhk3RvXNrY63P/HiNdrrEAG8+IvVxJaYeXhXhxYXak5+10Azq8sE2p8LfNW2
aE6DxilmIETelpbMUqbIRCH4hNnPC3saU1x+IjDKk5QrD+GS0OPrj3/Keb8U43lHEHrecHARt2Lr
paM7Q9/mbkfaa37yF6aavBfXVXIrxLfYQb+/5RcXc+hJ2tIJQoF97jcICrk7iTrZe0uuwZ2M2dd0
CBKc2Vc50Nnt5MsnRG5rElVC88/SxTP2yAMyT0899XGCH5LgMLXR63f9rYpILUnv9GZX0Zr9/kov
daStr1d6VlqGWmE0Q1kv9ykSb3v9mKbQtAASyc2txNEK+DSNE639AeHC8NX5pSnx8pBtKco/8vjx
+6tRl9X6fH/5ejVnn06WpM1YhqxJaPR+LMWP1HuqtIODDUN0TO1Yd06DTw+NkI488/vTuHosGcno
DwY5uFLgKckncd3U3ZlJ7LwuClcT11CMwmifIOqLGXtiXK3VlES1deid+k2abEO8m8BLmx3rL7Yd
FluIJz+//9suQNlYFmgLLoMHwuPO7RGy2UZF2SI6KZK9BViohjOljz+Mxc2q3kvrCBLvRCZLVCLL
Cl9oqQWkrXkIul/ZRRcky/BTwIKLmt4Zl9is9i5x69qNeMF3bf0gPIJ3bvUtwjtDXLeAGVntrs4E
l0Lp3ydkQpugWNHRJPPPv3xXmmkJoWHxZg9b7UHPfeJZKm/WDliTbUJN0Jx28XFyRgsllUhZcDV4
/OIFkMGMpVBGznc+Ci1GBsB6grhh6T6zXVWqbc18Jo6WLmIqnPCylyRbLC+NslWvAgQuaW8t7cvv
n62mVRiMNejQ5RWFQNiD+qsTwsZgEOPKbESPy0BV1jOXpXwv1q1T/RiLB42ttPG17jCPm7B4CodX
BVl8WQC6D3ECe9+/a5/l7N9PiYh0mROrLLH0/nNy6UasakY1NEexJs6YfTi0HibYRgaQ3NO+y12T
jVDfNaSakdWLx/kmn99ng1RZiu8K7s8fTl3ghgXJnhm1DM+6chsMPq72qNjl8x3hZo0J0WGrNhut
vN3HFsUNjPbQgnxkhPcEwwCDAJ1EomB406pUBaFvBG6kryrJJxQtVBzIXnQSqH3MRVA/Jz9N9crx
/YLOi44Rz0ohCIG9+PNU8OVlles+TjPOdsfxlYaM+af8QWumfdbazchRSi9c3FKLH025iZzpCV+7
U24M3RsQcjT3RncMT5tYX1BY13t8F2CHf13b5xby5doSI0TicArEo3YwZ0S7kM3JHjTwYt/1sVsf
W/wL2Z7PKyZrviZnHWMkFPVlRWw/ZDh34IFYEAG+lJxPHPlheo2O0ek5FB8W8NfsJwiPDBxW++l1
BF8bvzY3KF8p6F4GxQXVJ/yBehUQ57ehxyK/67vrQnWUtf8sF/yVbIDsgipNsfNaKJDyU1CrkXgM
k7VFrlfuh7fwHOfyMKZ7K33Su71++iWzwKkZ+F0rWRVA7I06QSSHYhhp3ToRnKm0+yVnHdITMUUe
SD3kguRRhZNnJRvMcKfb4CWtnFzd4IjA4ogjWzzU9Ck14aUXb6SWgXvW26P+2GNW0KZNMm+sd5R5
Sr7T1F1ouLUQr1hT/PJuJLk38lW0LH7EGar22r0uLw2fCapkfj+ROPbCAWwQliZskd5ogMCmjdCu
OkIdJC8TV7NIYwZerc8k2Qdb+QdlkPE+LKN+DnDiHTNWss5icm8dRTkMb1C1ij9Rbc/aSo0d5V7Z
invLr53TTnXSTR25Kk5/VhG3oX1GrAtyxNVoOUUXrjr+BikgKcKRoVBXNjwtbLVQ0RK3B/cFrsu3
aB4oPrylY8efSA+cZYozLzv4Rv4lEW4AZjd0S7qodkgMUrAeCC0+1q/KPedd4ccQ3w4RuhhYH9Gz
2hjbDrSa7tTJe48cREcyBOSQ7gRSweYHSZD7Gkag9IMFUH6oSeIkjVTgUASx1Q/jW/FAE5e7v0oI
fLM1w671NRqW0fA+6eELCGF4DXRXmpyEUxSxzD+QUVTP02GlkPVTkRviGfeBACFxyZesArsxyZC5
VSDPll7zUR+infm6DES1VZLcl3BVevJ7gDBVDEyAdpnhb6SYUbm1pnWfbCoDwhbLom0K60Ai5PAl
kHaZ8jQldFxEqLvCsWWKWrOrpK4uvZrZ86g9ybOGk+JHmd+FltuTysl7E9qtuuKUFH8Ua+m+eDZf
Rz+6h8ork186QLtAT74S/szRxuJYFG4mXOLvfeiNvvQxcD4mtEwEkrZFcvQg7jWB/Bi8sdUtr3ON
RRcLV3LkvY6xjmIdC2+Hx+BFqfY92Q7Jc06KdHeQkaOQAY+MdMCZ/AtfdHZjqXfpiRXlrhq3qvk4
qk54us1Pd3N5k4C/ScU3vcVOyuA2vg1EV7KOCcCuPAEDdxh4PgOE0ijep8maxFPgWcWtIhLyRJPE
6aIDOYwj3N/yubJuVPGxbu8kaX+S/gjRk0xkiUHhf2OenhLpWavJmGLH8GRtlfPSKLEjpq/EQsGT
NxO7eBqf6m4Fqi+lq0nvufhRwBUSCK/eNKeDNWxlgHno6GjE6k5oPJbtbTet5XzHfzwJfp6s63bf
xzyam6F8lrMPvSFfzdoW4h9B2+fDLzV+HOltL4ljfUoVRYO7bR4mS8azh/jBOREoRnxVsJaPhnxr
nojEaa8yx//tHwAkQ8KqASUDXHGuqGp6M6iVoRWPIpmZvq6v1I8OPCAxUnbHEUXbyMONSDJf6ApM
fhBAOBrDXeR1VDO2ZroCzsgeTuJj4BKg8H3R8Nlh+rto4LSyOIqgI5mLpe7v0k5Rs1Ojwf46hrmj
vYruZNxpL83u5JaP6uyNtS1sF7e4sqBrCGD5/te1f0+Lf//6cuu+7IeaOpfBnM/ysdWWd0oHaYJw
me1YXhX4BfBWIsp+PfEf5/lBxmSFmlFtvaxgRuBOeByhvJrKDltf6ROvGL/TlnJHG1VEWr/F2keE
1mkvO3OJKzjfQYi2mtsZ4F6Z0bmq3yBcooxFgt5Q/jD7s8gSyVfShyW4wDSJ57jaJjAvvQxf7/dZ
T3IOyjhOa0WmkkSSGcIbqtONLm5CAV3mbx04p/YxEV6QKFgRlm64E+XvjUl8MLXJjEfxXq/uUijI
nWm3z/Or9trCDEJ20Cn3ViraBbqdsPkti++T+C5o0ao3MIxLm7TF/sRA7VZU70+y5cjyu5ERl0Ys
giiuTNTl81YEXzfcFJjoPpAExenzHL2FqLOQDv8W9T2rYxf8SchyJqiujp+tAHyr5AkI4wQZouR0
1EjIndKfAyIHjWxkRqtsFT1pXYOyKo1nSz7I3SMbk3YvdhumYqL1EZN2CtrGaXiaI5F//G9ihz6n
hR2LHaufbJ5QQyQtmcS0K1AtsWMFfjntTHPDp52SuQCb58Ma1slwUGRPQRb0Xg4+MFBTdvv+UM0o
3WwRRuG+Zit1I2uTiutaoqObrtvyd0D2WEOsjo04bY73I/szZ2CiiJttHzq5+ZCg6GZf7tY1AE2W
ozEgLvtFR7HhChAsw/Vp9HGM5eM++H+knedu41rWpq+IAHP4K5LKsizJ+Q9R5Sozizle/Tz0DKZt
WSj1fIM+jXPQfQrcIvdee4U3NE/09Zpyk6gOhn0+Bu7So18siHhhsjMeUubP0UxVVhjk9ZjjMUht
vY+O3Kile9WuqpDUZpMwWK/U1WSeaBaLgRHX+C4yKq/lTcNNjOd1h5hlFP6toldT36Nc1D2gSCT9
Es3jgNCV7bWLDM1LsVbsKnBRwozMjWothEO21VzzPp4I9Z6T/x6XOnbR3vv5CLkLXCcG9Ev5Ll9P
krvIAAlv0l1Pw2bq4L3i+7sXXErq+/Zu+vfoVOKTknorT0DMdYNErZmKM2NHCpA9otz5AdeYP0fQ
yBfZ+Oy3C/BBo6SjwXVUM1SWPIMc+xCcOcairYxvef+ItzJVQiQtOw+xynd0zXA4GN3mHkj1H0wC
V8MxWN+KQdfqBQ2bA0VWde0Kx1vwzEaTGD1OMhEI9PcyW8yN0QwmtKD9OR6E7r4fnqp4kVtz647t
e5CNZQPVO3DRaq39vQQYWCeHIJwHqHrtGsgkN5okV1pbJquEDCzqaD7+8IEygqL1laSQaC7JSAAp
W53QjHHOXHdMxrHKg4Lp/JFCBxbVbe7pzxbN96df1L9yxs3mKaV0bEGyPtXjXVWCE605RTtJRaLH
gecJIzF6QVgXNPlv0nZHwiU3OY3JGqXX9peVPDfxER1Z+kiou5Q3bhLpCg6LJYKAB26DDIWkX0xt
A16d5UFZgVsJ/h0Sop/fSe/hU9CyUFfAbQgiTg+GV1rAj5BgJUr1erImit+wlO8HRDIWCC0lxu8A
9JZG9x2/3dqE5oj8F1JZESmJNjN4AcYMYbqYm8gTEWCK36p6oldyb6NAE0hzxk6YnkK9nTohgcvL
Si0kB+EayeJOgQYnDRg4/zIFdFg3iL83poPikYxrgOAvIpyr1wW21udndS8qturtB39Ri5AWF6DB
SnkBt5PqDtSq+tpYHKp1B0Sjq1/E6LFpFgJooFxejzayAbn8MAGyGpt+mJC6afbqUUqdR/brrtPe
ofNU1Wrq3wdHld9plYRIjT/OezLyewl7MS5ERKQPCvrHyFHNsmjroVAYyOsie5XNRe658J2AshV2
Ao3L2iXyMogO3bv+0qm2ic+uhAFCuwiZEOCxUuzQEJAO+cZAbICJ/h1zNeITCmYxOHq8x72deZJc
HK4XJVn1DemAKwjG7xvkounZWpkcn+NRmlBs4wufUMpmYJ+diRJX45DIoHWP5blF8TYsMUlFU/qW
qteVVidrYCNOEh1syE/gy9d8R4+kse1i+Vi/i2T4QMGgZBr+xGMwwl+FuDesVZbHjgldN/CRz+xe
5N6JWsmxKmesCobxZjRTcORF60tYFK8jOltoFsTLGmiFdfCYSfnDRi13Y3NEQNmCM6OvCum9UXCP
t+bKyE21S/XHyth1uhsdbvX/r+Bh+IUmQ0LwO0jwXoInsjgWLCss5M/RnCcurWARp5sgOY4aatOn
NF+Ixj2ZLnAYT5gjRjiLyqNXrNszWozFxitcDV31+1uJ16dQ1WWeCweUAbtCb+xHc4wIj724V/Lm
HUwj0nlCuQz76ZjoLv4YqWVbEGIc8S/sfv2XMs4Hy6XfAjit36aP5Z66hnLRVh5wMiL50j5UhAvp
1rTcs6rcoB14Qo8YYjsnJQXgTXGRzzT/PqrQe5mrpqtPYq6DNYvEVUa7IkU7UdZdQ1zgYoaKfZ0t
Emvjjx9JuU3Cg2I8m/6287fxe0NEGw6+tf7kJ0szerwAMcK1wC7BXE2y3Dp90gHj3J7l/Byu8S0t
GOuiopu0ci5y1Tg26s4oepmuq7VH3mAT7LFhtv3X2x3WKwiI78+6GOk2kpaS5vMsmofQFzG+AZFA
F8MdqqWIyN5/Mdf+2VT+/siLrnaZSo3o5YN8nDJiFGXcFsevrU9HkINpupi8YbQ4vGF20W7uW1uc
G8lMmygpvz1k/dN5/aTORSbwyi3e+jTwuNyrEwPHQEaPs3Q5NAi1cTRVkyhxfme3TiQuBG84MtqZ
qtfBCQe5GSazAPZbkjMmrOZSzZegWlG7v2X2eAW4gbqTLLF7JQ1C0GcB+SVkJc1QWWmdTgfaW+gE
oLZY+Ez9nWE+jbZrjNNRjBlv1KXytTrp62Mv9kMbFmLL4ZKPsbRoXIFOhXMGiGNuZdqimZPGTm/i
622L/UO6QFSCwYemooHj5p1b9zYSrRZaX7HdZbf6y9M98eProG5IkqEogBQvKmYzyPK0Lz3pWKO9
7zbiSquWXYHoHVgp5TeWefWscNR3sXQshEahrTpkiXK1EOvN7czsc2D/czVsB1Gi0QpV9nsFDTRV
kTszkY9eSzxYIDFMAovfY0WD1Tzpi8Kyqxl+VPQLIzYyBmOEEGUGJb+x0/4EmlIH4cun7BfiEmeQ
05g/yt228lZxBykQWwd07Wa8UcEZ4UGLOCzc+NTKtTADN+b//oSL5HIMBWGUjM8d1jsygiaWcYgB
W52fsx5o90xeZ+kyOu84iKjJ6ksJNrkwdYUbFT9bGnywqOojxt0wq8/6vZ6u/P4JY03jJi71WsT4
utKLT59oQhu3VUSQep8cKKLXsptXb1BDxZ2/MdfGS4mDysg8zObWbrGWNO8nsfRYu08TG31aXD46
kwHQrHlPwHiBkQmRhnVkFN8KEKF3w/mlE49lu/x3m+XKZJozbIkKHBV0qH+ofDdydC6YrElHC0lF
7LVRjiPBCPOPeESmatz3yJxLs3QNQIXO+brrFlDAG3yuAhqu41tQ3JUjYNt5WLuJWz+SJNLZ7xsX
5GMzODcWe3U7WMjcAB+gafZ5U3wJOGXRF+egbVksriPg0tAY8vFtcGksBtaumxyts7v+1K60jfLb
UpYj4C2aKQLUBDvUbKjrI5YUZNstqqcvMhC+Xcis7r+wDb5WFQERNRRLsgiQl9mcUPqd4UeifBwF
bKocPV4DVcQMBgsiVWV6z2x0+sKYwKGszOWRn4lONLhBBszDOVrrS1TVEc5d4h8ySRHWt1TptGvv
knQTK3AakKiQT///l3fpD4LR5+gGHel41o6vHOpqmSD8QQt3VJ4K4b77kJjYpTjcKH/S84YpNfb1
EFB4za2jf6CCALiV2UDS3NVwVLy5Zt2rENTQfV4nd7r1O1LX1rg21adUP/b1ETqs4RoH/JCs/B6S
9GhTJYeQl35NMD+uqBt35WdZdxH/JqKUii6SzIe4jMYGO97yxVA9xh8pPwh7C2x3kEYs872erBlR
kSFFM3l4HNVt+eesAP3DqsgJExflZ7RearSRlP0QTS0qubb9naSs0IUXZniAGO3kTKlNCktzarGe
rmwKsdiu8YGbi/mqPfT4uJiOhrUK00NANQA4CphGAKAGky48gXimjw7Eh1iw/WJyQTo3MLBnLcC1
W61c5eeVCdIRmXvNIM1Fp/jiKhDiRpeyPAFvHmMm7qT4khSHFvUJOhovlsI4B30J461+Fld8mQoi
ZsNR2Yx42Iic+GEW3KX39WJYkkdgFCzLro4CnzTr0CP/K0uup+wDaePX98ot4I4xhfjvX/H70i+u
gKEOqkgXzuVpxCPN3JeI4ZdIveNCtCgSPJ3Yrx2xSNDfaZWaCKhAvh8IPgcNkrYEBUBCs6h6tvqn
s/oroQvjHwSJVpdyROMbnadBsaW1xE1szQRS7gMy3No6OQb+bCa/IKs2zdaO+fPU7cKpxrMO1fjk
5UjRLAS+Z9quG909S6tz/yiXO9laUbla9TaXdgViIKrLsHCOm/PJK08ySoaIa4GflqEB/7/XsNN7
QgEPJAZAM/PiPEtxNEqBUZQnvdpWBa7b8N4fmpFDyt1on38XTli/SOmHIb2OdvonmycLuhH/DtBX
Srzvi5gSpC9BJffkYiyasjyJa0pY4z0eV5J4X+DfXuDg3dNhtas3waU1D3xoZFRbvA/6MsTFB1yc
Q4sYtI0OpNC9sa6fafO0LoNxBoqvEwTr+7qGNFWjPA3LU2HheQ18HdqM06GOncJZmJFRIIbVes65
ZewKCg6bnWnWIrS/S9uIFyWEm6p9+vearmTPMALB98oAZ0y8Mi9KKIVRU51CSDox3fCruUXhkM8V
8DuOqm+7Odp1NbZp4GWxivn3o6/0Gr4/+jKDtjxNLwyxPNHvEHxHjZ7LcGaWMwEENB7c48zSXE9e
9BgXbPS/2dv5hGHc3+atoqQI59gjZNk2kqCzrGPDjSJbefMg0EAa2RqH869mVcz7v6a6UklYdkyp
pJxB6u/o/O7Hc3lzZowu37Ck/cxlL6MEBCmiG1cZjJuLlxkl9TnNMw5ZP0+0P/kkBONbDgVbHiwM
OlvAcoz+lMqLBNcyf19kp674UylrD3s3j0Ef1gzaUz1sorOdVKsaGu+EHTJc2tHqE3Ntm1w5sSPy
tL7Buu4xyyssle4qayXmr7q5DM1wJqxz5PTp/EawxZjBSO5Um95qV1zhDlqf6GZ85JkW/QA81ZGI
VpGIUJpKYH5OzwtrmI94h0JlAygIStDrZbvDa4CixyhanO2WGU5mdbEnr0zuaAcw6WfgaRc+PhFu
rBS2R3+7VB/UeHBz5eAVO6l7DMsDtgFVtQzrpertGv2oQCy9XWtfUSjh9xiAW6Y8iav6InCpVmJE
CN9VpwnAFeBjocN0xxxOXpjVvIoAwfj3Re/wK6uMUVy8QrKLlGk7inehuEf8BF8UuqzFnkHdyJGB
vR/aPbyQYDHkf5v0uc2ZYpGIBwc+9ly6Yzbeh7aJj5zH2M+IkaL274bqIQdEd66eUFJ0Aokz4N2V
GqpvrCCMjgEiJuM8L59S73eUb0TakpDcbpNYQfdfufBUY+KNaYbxcyZcpyI2VZ1SnZr1eUXjqCc7
wXWuZGA39KSIqLRq6hMy1f1ypFXUbtGQbiYpl37T5vscJZZJSnbUfnXCnZffCZQTMkgr75jgsxcc
B++uaDDuqNdxusor94z2n447bW/QskcXkgv+jOEovcQO2bVRrDAARLGovc/i96ROHdRnGwRGOpRF
GZ0bj0jDvoLLKOPJlXm8TzCBLsV9pzyl1YtavhgASQLQvshcZQBDhgfakhomKZ8kZflYJJoTqr9B
jk3KoSfNvO+1AzOebnWmhZb5G63j256fS/lg4KCZSAgNyovBWwBnQFuLQu9PAdOQ4fi4IY3GDwcs
id+uz8mq7H/57Uuug/aWlu3hf2T9wM41AZJNKE4RQbOLWyXzpSIP42nndkgkbxDpnkDdFhcdoBbT
30ho/9Ma/Hf0vjLv+f7Yi4yo5DZhf/DYyWmgyD8SWpKMwhZo3tj8WMMxYj7sXPc38vImI+va7oTV
oVAxwsEEzv39N9eiCnk5sqpT/DHOEa1+FmHLlLPe0bb1Pppo6KfeHge8E/eNTHsA5QyLeoa6599v
4YoOgsWkR5K41BGmIMH/vhBZqjPSQhaCgspEjAK6p1CPzPJ70GEiTGJbPsGZRl8LK19nIqgNEAHm
I1QF70ZdeoWfO61F1TnM/EUn7PtaDK+SesFjLRhbMLRuX/xqRn2EhPWbdVSOsb/IIBg8SevqAWTe
MjZRpbg1rLyaT3xdxEXulQZBR/7DIgzk0V3ZTpeQhhwM7vAIxhoxcs3jLQHDKxjm7z/84iN0RWWo
o8ozyTeNHNkuwiWxdtXFxgzc11Asy+H93N41sVMiAi+veCW2+Qpy6w/d7kreGrCbbNzCMjuVbKYb
8egw7FaybdoiGD9FWHCNXnKgrtSE5a279LPuuUwbkJCbinQ6IMalDGgsm4OQCKwfqluyppm6EJDc
jACuYr2KRfft6/tKS4tX9uWRU6n2JUUeozDuytSbrm/BQBTC6UYbdtCIarPpelCH6GOim9CABXBB
/GiDozYo7onbqUYusmXbOhhgyhsCpw/5Hhvuv9medsiNHPEKEeD7Oi8OekWnJdNK1lk7luqGvywJ
Y3sbqEj3BsuJbhBgi5ZmAMPUafBA/wfpMy7EWwRIc9pDP74RA27eGTciJI7vLyzTLFlVOGIn6Pbo
lOXNwiIX6Tf1+KzVayTjipmVOXWxFjFYKXG5ifeQ93NtIRuuqt3nmLkZvNg7Xd+eQT+OK6BDJloa
sK5wTgZUFy0bbSNOMGfpAeTtAoSynt+lbrJPSfsoJ/nXxLsUNB7X/dxywSw/RbItuIWjrY10LYnL
hFzrs90uFrusOCQfwD99ZP0yca5oznmBZoDm4QpN7eczQpCiRS3QvZQf1WeE6iskSAaU6/BNvcnn
uBqvv7y9i8vCsAyz9yzeXo4HArrs6JjNs1/9Ft05vIryCeGEtE/NoXXZZ1TCCIcFsOO9vzfi9U/k
L/vpy0K0759RGyuhLFQWInGgx93oLzBjM3ABYQY9U7tZDaTqGOzBYf2iKq+Lyb1Ze0IOOvqYtHwS
11pVgCxUJ91Hj8qfG6u7+poQaplUzchFtYvd3uUpHFtxiuAYcuC2bCv6YrJeL50RY2U8ddK/YFPD
GTk/CI9ypC+31GyjcZh9c7v9D5SpeFtf1nNRoTWy6uN+zHogVj40+qzFEGFnLKfpaM7IjbYFyiUq
Yw7Q379vXSVXGGvo6NMlMkk/Yadc4uRFLarr0PDQLy+XBhAAwE9OgKWgayonpqjw/TfAsMjMgfF0
zX0n1zMMpWNj0WYbxS7gq9yEx2nX9g9WqlB1VYWZk36xf8yiaqvBNIsJc8VezgNHKR3xabjr/krm
ISfFHcNXraQ5qUhAk2mqt/JsUE81hhHVQkHjoBlm4V259Rb9Q3bIHvX7IHPU2u4HfD8mf1x0CiHP
ouU6CI7iI7xDA8/FOqEMKKDWXfJg5L/iFG3/pxZxRJS4ClQFnQZMXHtvAm4qQLl0h6R16+DdvzVs
u5pjWEAx8azRaGJctgvERND8liBC1jfd7hUjmno+9p2tBVS1dCmVeIf7sbdj2AR1OUBWliSwMw8e
PCJLUW4z06+dGQw7GC4BWkCU4zLrEY1BqM5KeUq2+sKYF4tyOa4np4hJ/OPmnpwC1cU1IIs6XX9L
Yub8Y9jYeVHiCwYtHEwnkMIZ50W2KauXcjhp806ZF2+RA+KKfvV2PK/76QKnDJDTeS+u1GS6POd+
Zf87alxLuWQRWfZJC0D6OWELvS7qvamtNKav55UxV/q/gVPgt2ispphlBSsV9XIIHTcu55sPvojq
dVG2XIl+SXg4Y0ZNxyLZU8Y7meTPJi5jqrvpvABupqz+Jz8ZnrApT4UPbavvYTwa9LgqZLYhOGsk
f8BtQQ/W8k/URgIo1cZY6Obh1699fElk5K1SbJmg8b4/NamErApznqou/CWhWUXiwcdHcl2pgxui
k183m3P8Kg4ahe8yqjNH71cpOA30bQVb/mvhcUJLjf8tcQNswkWu4F9QmkBzGEsFej81mw2O+YOR
JtWnB1KYrgls1HQLNM3LIybIDwXul4NqQ9LC2rATt72y8dLDGP7t6to9d2C0QtfSulnypmAkkjto
iuGVo90nu1t597UAjQXIf97HRRIZtYKRD4JFMCQGMgcjutH6pmmFAtHvrnXFEmg4DDRII4k+E/7i
haHY3Z9UdDzYVTjswX7498a4VgrIMrfnNHHBveey/+xXmiKUgjHltcaLoLkJvusBPAWgM9QhyszC
jYTWva29jaOTC7jauiJjcY9W8HSlhdkeLDEIj2glg0ct5yM0SLzTugeEqUVzfs7mXQ43OALRe2NQ
JF/bXV+XPgW6Lym5LOdCUKYmGWa1xbM8gaGCv+ciBo7mu9Y7wjgVtgDAnaH5IPWCdRRYTqB1Mjch
0oyUVjmq1zfO+LUEHCtvGguWjkqFctldaOtWlcueFzoF/LNqY2Z6iPA7xCOVidJjDExqMnxHc9hV
w3n/eBtBYEzH6jLmfl3CRZgZUqHvG4klTK25eqVic7o87wFb4NDU09l48+AMfqpm9N7MfEKnCCdq
5vLzbsRJdNa9CZCfZKY14OW6Vdq56AhE+s6P7+qa2dEvjmsI42PyQJp+Vhoc4TOJpPS4hlrPgA3H
DxQtaM2vy8ierL3zO2+Duo7/fn7rVFDd7LIZJWOW7LLkRVWUWUHTIRrWeeOgpaQgfNgtC94Uqt+6
cxsGda2Y+/aNLuJSbjT/5xsVLkydVXZgkz8IzQwhh5iu3EdwH7yav+AgFDvjDsyFNYsfKJYwrRJf
zHrh450xK+aouq+AT6g3muLXUgZMYQwRgBZhkz30fV/XeZ9kmaWzrz/AHXjpafT2VUgFNZEcI6gP
DhKnnQDraJeikQficqZF9218j+bEzfv7Shn3bTGXeynsyy4M2EvVB8SAWYlQMBIq8XZHA4kVyZkd
zHVxg/8A1AFvr/bz8B4N2GyVhwkuqtatweIVugVWaKY4STNSXEJd/v52tKqeGNgsKNiGd9YLruY5
nj3p3IL79Ecy10Kxxntv6hJnk3CX4m/PJ2SWzHyrYwtF15kcESSWnetvIAykO6ak4zGNNpB8FZh1
4l7L7kNjCQm6/4CzNjyoOQgLClD48g/0ksVqpb8Mc3mF1Gv5W18dGyxasPDOlgYTFZqyOUOymQG4
THTQqN5VylJDo6J8Dv76IgJTdg2/ENT1k0zzVkBk3q2V54QpjjG85N2Dot0PiTWzAF1jH2DBW/Mc
/dYOuzJX/vYOLyKnlzdJ1KS8w3YOmBk2Rujk4hYLFYzOZgB1s/2EOH6O/uRzAXi8PqufFDhpiPq0
8d1kqAMV8MZFdIViSposKpqoo1INIf1i10ttHPRYn1UnSAVY4timiEW9G+BNjDbrBzyWcaIx+y5T
fUOb0ef5hdhjwcDrXS9WHpILeH9N2VuNiblUrMxb2mvyVEteRtWvC7w4CYpvSmEvssBzOEtkRyZx
wwIwfT7Ps8d2ydgULnazmPwTiv3w6Lv1TJa2BpremEwHru8oeBo61eDEt+TNrqYVpNYKPHoRm8of
GX0VWmaYMIqRE4f6F9EeMmd5rdDe6V3wqviheU7fww9FmbmTndS/b4yQaHcEXoXRFhbPgfX334nF
FRIG3/PLoi72mOTnkqQYLKpydZRn7La2z/FjUpPLcSHPm2YvdBTm1WYIn8BNWfEJhL3o6BukdcSg
mQnpSbOxOGXOGaKKiUxZ2by24Y35+9Vg+3WZF9suHga5kwO+ajtnvpzipDA+wyHujumanuIrrNqU
bhVVZgk6NEFOhyJJ6tc33UyuyHNO74vcnDQZ+YXLUajYy4XYm2118umXoemt4gyHye5MfMtXqhvQ
1BqP5klWZuluGmx6WzzVmcHM1GgjtvDb75mL1wDxG9hx5zf8INTgdciXqTJrAB2/hI51E4J9BYX2
fc0X7Q7JrDx1nNY82R9J9cGiU5XsUeKOn2qIXR3mO5X6XGTzlu65t86tkyA9gNlwgFY4ISFRnif6
FrgP5hF/M82YRXSUwFs0zzfvselauDy9BiMHuCRg2QFWfr828HqR2/RcTktFy3cawTBtRbPBXPux
I0DpxSQh1NxmuPNTIjdaXOJSM9y0mSu35I6vuPhYeFL8Zy0XkWTM20GEQTrlZ5lJlgjxJ8Cxxg2D
5Yht4zT3KJ2uhAfnTiCysqY/sP338ZSuRbOva7hIgfpqlERxqKd9r3CfzyNt2WMTseAnbzsnDh25
3DGniz6bw2px+vfjrx47Gnb46hK0kOa7qEetKgijIPl8BY2b1C5NOxD7lGWoa1SbFHXP870/nDqQ
r1tcxyV0tsQEnQTBvpWwX38T/1nKpcRQIfdFzn+nhF2aj7WrEhJtVdmADHBROOrR9trGleNrmPD4
2Sq41TS8eooM2MRIo1IbSpcn35PEVk2TvDp92muRYAVwEjBp0DCnzB5DDAcSdDlTImCgLtR6YZw3
OWIWTfw4NOh1wMezvbu8WSE6agWbQh2nmUshP9bR7yD5H8C42byaBAIG3XsWfNFyDXrPUOIh4hps
8DxdaPlhsNM7Yy799rYGOLhJJS1VoeySMEUz7cPCNIeax4c3NXn2AK4Hdm7f2E7Tiflxur8s6iIQ
aTEql+eMRXl/K2xumUlTozbBspZ/TxrbiDwwVYjtfIrwDpIn5t5sbDx9UNfDbwSDAP18q7K+vsW/
rOlii8fymJqWmJCowvhF9hY1WehJMyZ8rqAtunYH8wIM7CzlrDGHpyLUq/+i2LnadAKQAN+DprBJ
c/h75JP9xMwaj3VU4ACZ+MpuLmI26YY1Pgmw1UMESv6LidnVQvjrcy+bHVaSVeU5JcLk+cwDDb2n
+XenutlCwx3x1QPGheThmrwNKtvomqhjWq5I7re4Of2eXvXP7WGyaU0JMc7LWZQy0IQa0qA6TXZx
1QJR3/t4fZ7TUiroSAManbW/VaqW8xbPgT1pSVw+mPvJdbdbquKvGmtjw5WAgtK2df69da/AXTlP
OlMDZC1ltstFPZNbXe7Voz+tDSFG6usFYqm5ucsl9HwewhitShxucFjaafraQEMsgZVKqMLuzZBt
TVsjIA3VLQ1nBWI9DZea21n72nA0bRODFqGwZvIlvoGuRzPlnH0kDP3FPZ5jHEMKJesk5+9qfNKk
jwhYCUobg+iG5QZ5ZUlYKREMGez8jJlV7fMB3Ur1rov2mOPc/EhXbujPCEgWBE3GunwRhRwWetWA
hJwaJyYwImQn9UVVPGbtayhv0IROmeFNA5S02WjY/lqI1buih5VE++DXN+qRa3CNb8u5yF+NjCKR
LVOemnLuo6c6n2bgXbRQzsvcJYepadUyADRW2i1O4WeBf7Fd8SATVQVmG5Z6n3DNL40tdPnTLBdL
ZC3sMDnJ4T53sM5R5r75rHe/PX+u5I4GatVN5hp8fgVy+tJ0mCLMa2XBLCSrV1Y5791Mvjf9e0+E
CH5ONyL4+XuI7f/ev9eOOQN4xKlkEaf0Hzd5OcBClKlfT2ffbSFbgy6ZQi5+ppZjwOZ3pznhn95m
6IVJNmkV83DM7m7Vj9fC3Nd1XF7jvnLO07rXy1OWOLU1+xxt2NnfcDElokQaUH23O9zXSq9vT704
vQXdhBxULx19a1/QZjivwKai69w/AQ9XHXMy8v1U1eRkjnYp3FnSKmzWZmIjduJYq7C6Udtf37f/
+R6fOLUvmydsDalEWq0ksfOXLRp5bFu8JTjD9B19Gy/BadyvdLPxz//fTrhEqzd5IhuhrIFW59Q+
9ckxhmMZ7MUcjZT/TcpVRHxxHI0uYz/zBXI7nLw8b3E74kvidOP/OEPoNn4mmIydLtIUBO/HUI76
8lSxG5GrqY9SvBWQZYAazGUc2N4uvjNHz0lCJ2lcgInWsEnz0e06mDJBCoTuDg8beuEq8nDV6izs
RIDqwn0JpRANizxw0wJ86XmfRs/ZR8DVbszkg3CSBwzeXYwrlukhB9kVLzqUvcpFme6wL5OUEiXo
OXapgj9HEaMwVgSwuEa/DfwcgIR1jU6DZbkoWqHbJJ8f8/CBtM/zYJhPynxnVDBBPIxuUP4tkxV1
SsX8nzu8nmPSDpxV1H3UI8KoXfjVbhCwHO4QqSkrZxB+NeNzIi2HemmqttKvOn0h0RCQfhcmHdhN
/cg0RHtVESqT6OmByMDQAjytcss96hNt9uPj6BihTxnv1Mj7npKkSR3JUqqC61ZE9Nue4KtNJlZZ
aIfLlHl1vDOytbgq3o1x1t0HT8bBWlQo2f2J7po5r4W77wn+eTNHBgnC5ApFkzsGDUv90bxllfKz
V2yJ9KWAKNN0NJmQXKRxddtG6McbBYVjCo1fRmQf29CTec8lnP1SHvKXSYhfaoGxlSZQz4VHcyy8
N7CpA2JjnRcG2vLjYbptEwEjZ0e6aev+I/v9vsTL0GdUg9ZYOUs0W8ZK5SqfZyAYYcBTW9MrWDUP
KQps8/LWgz9NFL99x4sHX0Q/gflLUJwVHozjRtCfqlClPbwL4nbW5x0AMHIrevzphh4Qn21iUMcp
GjHmLNTnCEyg9BnVS7RRbCucR47cLyyRo4iQAxgy1wQTcEiS5/rsQqB1BEZMyjYUdqb8UZ8/OkA3
qXgfmr+TVLUbADzVC56Tg6P8okPv5OqNRO0n6Ozix14kBMM56c5YfRcnfRce22luu/Ie+AFPdI0V
d0CE1v13QKWaugxi0yMleA9sPP7hMoghii2oXdkXJzrCSQan/Q7NRwoJDJKKZC0Kz2GqLhV0JLJ2
Zg7pDP0p7yM8vgSyo34YkFg1bz6x4Bu71NzaXOrSDp0qaatti9bB+u4MuxLqGIbV3ZyscqVCn4AY
1diZ7HgvYIxQT/ChPg4nS1r0hpPJs8JIHR96AEj0HWAK3MCRJxpWgHgHuieImNTrIXB+of0ymEvJ
tOPSAc4phausWbXZcyZuItyZ0ZKTsnWZEKBolTeOPj+/1YdgcGp51aRbpMtE76CfOTXBG8lCjXKd
721ab7KSzp4LLLYfjBsdkZ/jxOll8x9oOIYBL/rioCeZUuZdBSrAfLQgb6hzTbHzyQJ23izO8DvU
5fkU46+B4i87D9EA0zaSpUqxOTgyALNV/IEg2C0O2E/a9PdlfZ7BL/d5PwwEy04oTlL50uvLwqOw
Vee9M0JCdvCZD9CKEZyWdni/LtEr9GdcBqkTHc+M16WlXIHAXgcg5yfVbP347y36syl+sbqLCBDJ
gAoUelknC3YXzfdqRbfeFo6Kw17M54E5U8VNbLrc/C32WTNrATdNQkXIcM5HDHgmdEctLH3okrdg
Hj8nChdruziwVtXmCFeDtsi4rpGLM1YitjeCK2bBTEK0xdtHIbXwqYBSRQ/wvDorS/qrWHrRjw63
quR0GPj1XOevXvMyNC8t4OQZM8pbpY803Xc/4uh/tt5lfRpXmlEPEt8YUUtvLU6QAJLY53oWd5s4
sdX3iZePqJfhLf/9/X62Ij/fkYVBha5JMM4v0qQ8K7PRM+OJpneU2k3j5uBhwnUV3QXlQoRU8N5+
aB/GUx3apYhJ7M3u2+ex+vnb/7OCi9ZNOfbpuRLhOIYeiuogKtv3YSSw+Lu6l2a6d+oQJvLlVyV5
8/hwYwhLvyGm4MqZvrUcUNPYFHBEWtCaC2E4KcJ+gOHjH8T63cO5TC0+fPjyCHfUu75ZS/VK1F4l
benrc4GRrmF7sVs8+od+kowsIHMXcAbPO8l/y7OX2jpkO3Siqn4N1vIU/a7QeTzQlazlPZmsxZ81
0Y2afAHQeXakt94u8GQmXUNu+wnzQ9t/QBALRRBkP+XuWfOeuSmxGfzFWbGDg4amPMytBx/ztei5
WfjuGB/ejbdpkKVvArcgmejDP0Fcz8iWzuJL3+z1Z0BvolMuDKdwUWANYseTH8d8q4kvuA+dz7+H
7CU6qHeNgOAkY3cV6kUFUzlzLPLeEY5Mg+4kjJ3SdHCkmWX6EWkgc5xbBsqmBJQ3j7QxzPeTQjCK
qghI8meD9W2kws+ibdp+ioVaoWYoCniJ74lgUqp9lUtUuvKudvLUjk1n2E1+C9qkLIT1OXrYt7Wv
frSDLp465VNfQuq5FsS8jHhq/v5pPmwgqDsJP3/0KhjJHblc+YmaCEBQrsZNO0PTtvJ21tryDyFm
tUV/YpgG/LZfoh9XSi//BW7ux4j2Yo0XKfI58H0jHlnjNKqg/bOYyup+6cVOsWbfAlly1VmNJzSa
BDZXFHQbl3EzFcmav7E3bgSKKRD8OKZfvtRFN6+CUVSp05difrKFt5aHv6riHtrAVF+imrNG2E1D
dK9aVebx09Ln3wv4OR+7eCEXkaoSFFWOBxagLnphDalIpM81zQ1i1CPNZZEutefWPEjNfSL9zjCM
6NjZY7sQ+0UJzq20+xBPXteyy3CFfift6WoSBdz9L87Oc7dxLUvbV0SAOfwVKVLRsiXH+kO4XFXM
FHO6+nlY82HalvWVBgM0Cn3O6T7cYth7rXe9IeRckpNHo1uL6YOorgVpO2c3hv697DsRAM+tOzm/
0/+6kxcbXpdovi4g9eVOYoZAGoeDD76t7fOSj37OgLq5x37rhedbBwA8xxhQXF+ypCNNLBM9h3aG
jNw4qBjy6B448BNFS455gIOE17ZKGyN9rHCo3Bf/fnTfQZL5+nBAFeJ6xe8cWF3om8yC44u8uM+X
UMib1EUhV0xuPTg1SjXEs3FHqkPPkYt0218awjIu7luoFvkCY3xpmXeP/17Ud5DtYlEXj6GoqzKs
+RPclVLlrG4MYQPa5hMH1uzo8eYJAmIDi8y0ZiuQ9JL1RNLAMxy2sQg6C5Iv/KBgtQPMpTNpUQwP
qr4n/NOP0ZXh5kOQ480p5tWd69OdvKhRRfxrZI3YNj4C+Q8H3DjaBCBrvyYniOEWh3oFt8ULNnBS
ZtgLUebgkjopEQUfw4Z+JFKUDHiAQ4R6Az5XEF/JRFJuPfCrm9f/LNP429d82mDbQQ3zUGWZfyND
EnGd6OwMLk0IM+0Ic647YfGXNgEfhkavrVc44QnxqiaxGs9zG/P2hMbkfyE/u/rxfVrZRb3aDJPf
dzFPHcTFWDUEkgubyakUJ0OfE+wmwJNY9zIv9mHnHQd922TLvHgu12eU8CZdKaHGqX1z+n+9yv+0
rotaNRtiIi3m3Q0/ZriJEM3QcZtPon+CJRzaBlkZM026q1wj2JfW2oo3VftEKUr6tJ2G67xklLzw
byZuqVceJa8U7F0LQxRK1ItzSO/NSmg7bthsmOpoynMKmEY5k7qB7EWMIWF3MrS1loHgGuK+rNaE
CrSV439MtQsLMPudRYBg6z7Ht8Ap6tVYu3Qt9P4v2G8S2FE8VsGDit0KpEg92c1qpJoqxmv0e9V3
LPy8b7TVf5d8sQF/+UkXR5ky75E6s6lTxrdjLWp9q7WeTL2po/bZIDgYnNTipofaKvWdCkfy1tO1
Y8YmhcmbrzIY9jAVrux+xv9vHQ/q9+Phy+ouzjk/D7rRqucb7qqbAMHz83zCkoxIUhPylkXmRG53
y1bmO4o/ewnNFG3mYwwdLr02U1ELxUrmqrk046NFBT2CnRkmDEKaZBmfgifLxi1gyJYlvD5sIvFN
seOZsSnf3OWu1BpfFnPxMeBC3LWjxmLmSRDaMahfEpzdwOHo4LswJ8LmMHoR9A2IUbptRjtB6tYj
mXdHE+zdabxcdmtpNk15SgkdePv32fF9tHtxty7L1vjsd6bIAglCGLRldU+tEUZOvVBeQteTf4G+
JStOMvAUvOXhR2OQmnc33uPvKOrFKuY36dMuC2cgkBHYVRQShvGzqR8AqMnFIcEg3Pgx84bCwc1K
F4tFTKKOuoYDFrpjzlF/wjW/T1yddAF/ZtALy0CGZrJT3Zj/55xB/IBBvYzMMVkHSoOvI4bUS7G/
AblcK/8VcC3YTubsYXWpShjVLquqpPnvB42akn0P7PIJV2r0lGud4F4GsLcSfK7ttZ+v+peP8em+
jcZk5VHAVa3mLw2IKdW5eSIN2Updq/WqR0BMOzyRsPUDloCCdl3Qtwp5JzrEdryI3CbcNKojN7cI
7Vf32v/cjr9Q9KeFqbEeqIXKA03BlKXqwTCO5/aoVhCP9xpuEZjd2NpPIkuXCf5u8luVnBiHSnc1
zg8EFHgGfl6YIz3fkq5fq5W+3LGLD9IMrUSSQu6YtihNbNK0cdslACT7NtrnqAKmxbnbq4QFiYyL
O9tvygVjCubS2jFcEeIT302aQ9kRckrVczBkaO60s+iEoy3165EJCH/71jby3R52/j4+3c6Lr9Qs
1eycCNzOBnNFPHq3pbwPg626TB5CJ+LzwI5+p0BXJ0SM3Xwon6pxcxPbuXLcSNgNMOK3cN0UGW1/
/UwnzvVOnXTxJI77xtob6odUPDbNRkRfSt9SbJtm3fgfcX+XZISHlZRHtB3C+NzH0UKOx4Uw/e5g
ImqPQbxX3+X8BM2ulAm3co3KKUubP2XloYa/X9CcSvoH/m/YRaTxcRRODNIn6U4O1117qszNJH0E
dNb8dYOt4ewHlSNFemEnaLKFWBKEsjr777NhcApgP2L2rUWIX5EJ+BuZ04eUoFL4YdQ7kOEQD2Nt
CSVamChBXgqw2WRA27YXil1l7rrY6XFbgc2ZEMthN/rL2G4jwRsIQUCqWe2ReGE8jB9XOqLSmIdb
HWy48yKFSzuxn3tl73XpNjcAK34M5rbKX4T0JVc2Mnyx0BOT9wwZii48IdiqStcK1jhznbPXtjpV
yinSN0pd2NA3SKvMh40SYaH+8u+D4Puw1ZJMw8DNhVwizD8u4bMqLpVcGNX81MxFUcPzAoDHa734
NT5lnJjJOkNj1O0y92aC1/fN4uulL/qXth/lMZmUHHwMlYfcHoVwqQFEAODAVllEazHwLOWBnDdw
fkaWN06fqz/dxJUJBR0hot+EnU0aWGU1WvlJJaIFsW29km3LnQtVyVhUI/IPE+c4YEObhKx69e8b
f6WllPDK+s/VL2o4Pc1kcRqN/BQQuRA8yPWHVB40bS1Frpx6U3KAjLDogcaXghcb9sBAiSFcmK14
383MHn6wthuV23cpFS8DuSCWJEkKYVWXU009aiwSZSrkBhr09ApZwHRX8vJhJGi4mrhAPIMMOOfv
WW7X/CFCu47uW2zOABZzAe2Abuv1ISXe0W/suLkv53Zz+kNEPA4siYfGw3JGnBNzApXVhGyM5n4U
XpXOcBNg63/fYPV7GTr/GN5tReQ/33RhqoJ2T7fO+Un0pNdkNW1FJM0vFWJJxl26dAqi5yj60P2j
LPcMbpOF6ljevI2aZwxGbaVcKLlj0QVDZhXn7X16m6rUER9MfNwWceP1417NVsnPUuTtQHjXO6G4
Je9PWAjuv3+LMR9PXwv+r7/l4vjSxM5qFC3PKZQkF1sTt4qAIdK9JL+b64YpP8G3lU+SmbxM1NhR
ig0+tXshfPOF3wPlkClo5EVQeP8/RxI9PkTmwmD+C27ypmLuMJUeuuPpaTydYe0+lYe2cMgHwjEk
fZCe4K8XD/kPRgl5qxFdxHxhpTUH4VePo8axeq3/WAcxWeFm5CX5xOP+EwYbDd8dufu9soJViPkG
Y51IcYTHW/yzK2NNefZYA5cBHqK/u+g3eikNz2qan08+1DjwKAp/qv4cAb3bYznIZ+3/L3LTrhzO
XBbNvqzimCR9azhioN9ROddnMCGBIku8U+0sWuXqShdWRIaQQihstPEA815ZAvuTwTHsivM7CUL/
fjm+m6rBNAOWEudoU07nS4F207e9lJRVeYpUN6cNNXBBwQ0fyQJe0Ljdwa5Q7PE5fhVJ5VCRJSz8
YrGQ76e7IHUFYIIPay+DJFZOtznnNtMjs3RGaRG2rgSHgloWoS2sD+EdBMEVmaBGTv+LM3E8r4Vu
OcXPVezlKlah3r9/2ZUuRZZmmbck6ThtaOJF655mRRBDzeKX/ZE35ADtabkpzJS7Nl7Kv9I5lchm
irzqX6belnNuvjPeWMPVx/x5DRf7tCmeWyvTsvIUCLtC+Z0bK5ROKlBV8GA6ir/ru5dReLBEr1ui
S2FE6cUYDprP/6dbgQ+Bgg5dxXjkogZLjbPSJzEkDqFHlnDfEZaGeJWO54+6JKAqowMgU8ZNerZj
GV/3snyY5L24EnGjvTV0+6vH+bofzQ/mP6u5aNwqas52KMLyVEUkhLmZhfn15gyE32LuPzCTcUp9
6yOAxynXNED/g2zVeobpUkXNEBB5Ecy5MOMQeYjjay56uMexWRBPc5+22QJfBA1HUDbjUv6Z0AaX
lZcxNrg5SblCjuGXoKPn7QIiIqDx633VEmkctMYoTtFz+pjeT8H9CJBKtTNuRWlvpguDCOfzUxt7
JcSY2WfA8iJybFL4U7awh765M5Wfxhn/dfp28uWYOdrRy7+fvv4d9Pu6yotSybRSHTmKVpzyV1Fb
CP2LOK3O4n7MlgkZ7abddAvrVXG0l7p1zjpKpYVgzdIa7bySMIfQ1h1idJD51zOhAluQrx/ZPkKj
jQEmJrK9/26d70ziSFIXk41obU0LBEKv7S7X3egXxrlKuliGW3VLVX/fxfdCvFXTvclnaGf4QQjb
+qf1K/p5q8/9W3x+e80+PZwLsLhs8ykxch4Oxx7l9ftsOc88UYotsk4dBuC8NBLAhcFXR1qR3IQ3
iojrO9B/VvDX6vxTQ5sXShjrEyvo4axhf4EzCymIM1Dtlt1y5rsNByx1CW+hA4v0g4TS0CbS82YT
Nj/hf9yKS4Ucae9z1rdVnAjAg8yNootrho7kzKTev94sqbgX9dXwR3cHnH9uKhT+HqPfV0AkG+Ai
w+7LzVjtlXgUmr44EdNuNZjVbAiliUOIzo++TPMGz7v5mWqkQAVeVH2o4d7IbEkmec+Lkf9DGay3
MDw6yH0tewD9IVJlO5nQbLvVnTEQAQiqsyAzqIfpHYj3sqDaY7WOU2Q18gLXPS3cN8a230nLlC5X
OmgfAfEWZIziVnXSj1GI9LO5q2JnPP77+7tCEpExPxFFbrKOwPNSexWGeEUOrVycVHV77p1i3URO
03k1aVvqe9HcsU0w+7fsXr2rxmdFHBd19GwaB/axXH6blqq/1o19QmCW3/dUB6TaxMvkxst69XPR
UJ8CR1HBfyP6paKQWdXUFqfzHwiTBLMsUqR+OOxj/x/rW7DseTxH0C17MGnatyyfrjRU8136n+tf
sviyrkobX63mz3WkqVlNwz17pz2+IZy3nkj8mWf+PUm+HfL5G73LFSSOi6PHtESmhPh1XNQKWjSL
b+ukoJ+6C4T7ABP5ZbA01xaXyxaGTnEPBYCX9FYb+X2iNV+YOELdBKzBz+3rCVKZbRiW2si78eA/
lHc1cRSIM+xqK66jtYo+ZQ4ETTf9ql4FN86FK00kjkQSLHsqFHiol917VyBfDJOeFtZLiJS3oVJV
1Uup3wfDgxnfS8nj+XyMuj1WuVRuTkmSE4ZC0ZsUP6vTx/zBNOK2DW+0K1fYQCwLR2iyQngc33Kv
cq2dzgzP5tJY/yOXW5Rg8jtfBy4EuOPwDo4Tm9dGETjEbnwEV0sTnHFmRSw6GQj9Xx9H3xZGo5hN
fjr7ywSor17WySo7So9oZGrhtxl7Yvmk+W85mtLuoIebMcCfzC6UpfATrdoT0VgykdlMF/8KGEMJ
0t8fkupGfxG9mj/NyenMJSwFoVsNxdMoPxXBKslX5+HW53z17MEgUFZoYueck4vTL9XEuI3yHsdg
W7SJcCgtYqv3YtLAmthn4yuECcgeCMlJVKq86Uxd728reYvTJDGAN3bAKxUIKedsLTj3U4tffl65
0oF1k8t5Ctdw4bGv94P9EC1zhmjbJNq2+C7OCu2D33i4rlbPsxlTbhuSK1tuOcKnh+2zvrEm+fuZ
CCCJJ5BKaI5JvvPXRy3KZ8FSItZUDNBAPyz1T6fu6nwzTbuZiruBjG1SF5C6jJU6PJh8e17rmQvR
iPjSXD35tnqLbH2tXfi8Jm0mxH4qGCajsto8Z00xuZivOr655xKc8Sgsp3EVDVuKKTl/m6OUo4UF
63vc9N0fAVb4orvFWrj2KXxZywVuKxtDHnfzmED1xvO2B3kMtomyGVBmInKUe5tXH/6XRq7jfe5k
XoV8GaIOM9nZgnrOkd62PqyxRUPeioP2jrxDpDo2b6BZ2SE5a/FdYS05nzUUeM+3PSuvnWhffsH8
Bny6m13ZKGIU8wvqZTVsx2XPSIO8jwCTxBjb1SMHWfFsnH+D2Kgcrc83yy7xO4okyxz7iq6bWDto
5kV/IJ8VKTS74q9juSohe+FKs2WniLTdeCWiL+G/909lcU/UBn33yNagNF6qLkkoBiSqkBNJL0O/
0avtNL5a+KGOXlH/gCIeB6dAPBZ2upKep32BWZOymFySEcrKnqkt3U9pKy7lzUCvsRuYM9/Bl/WN
15qDlLYpWZvij/SNoRnNXuIopmvcGXdo6fxfoEEp1nC4x5cjcmxzOcae+iaFbj4dEZRMxVKsDzkg
p/9XpWEtVIbIVPnAFMh+KBPyZYkPc5nsouho6rB0CSMoY7QvPlpQAh2TJ0L+wpYddNP/wnZPKNzg
cIvPfP1bot5Sdd2Qsdq92MoLpHzECJmQxzGxrVYdBHpECOBrTFRHDpHiSfd/6/py9p4b3tV2UzeP
jWHjHICP3o1z5f+zGB3/MYhI38MuG61TsqqG5ZmNRM4yCjnk4RHrTvM39Cdjk+qb9rwz6vu82cmu
wZwGSSoOUj0piTeW8t2BGP8YUf/PUi66b+EcT0kiQ3klo1b8Y6ruVK4rEoXnYDDEaWh0mMIky5RI
cQefqFhYpsrmHHrtL1Bl53xrTHVlPiRTesw2qaATELQuKqD8LEVZLxazSVrtM695TLVjW+DKQvaj
9RgUhFuj5FvHjt7bWbApq1VDOGBxPy0H6RDKq9xksNU56Y9bn+8VUgBmImDsTDdmDOnSG0wPAMem
EtRkkp6LxmLrrRdNccCHtZyHDAv9ZBCQc74LM8lrtIW41hflum3sVlv7HKf2vw+sK/g6yzHg51OY
WJhJXmwmTV4EOZZyc4FcZ2humh5axkl48a2dWt3JwSmbxefkGSDZLz98yMqE6fVOpOwmDlS24twD
bgYWae3S38Z+zmSqXDTnIzZgsXZKmdMTKuQpdPpQapd5fuMHXKvwv/yACxyCUmU4+yY/IHn2CeJ0
FP1gvCDdtQ0RMqfG6C24O0PvyMI37VbS1RU2/Hz3NOgdGkxbsN6vh0GrWRm0Er+Y5SuMt0lOlRz1
gXij+wa7i5P8G3CTnN/7wIO3My4gZOXUvnOJlELdwYl6Ts/2lx1weH6j+/juE8gnqVJ0EoI7D9Eu
vX8mTR7ToQMnKDFJlRZjveuhgNcJlJPhYOgYHxR7ekef5FOVzTseNlv6r3QXvSeksmY0yXg/hR+5
CKToZLKrs8kFK5G9WI1Bvp6a88oadqVPnCtxQRSE6zO+CX/at2Kl5jvEKL1rbMJtFe0H/MgtclIZ
fmbjC4ZCWNqNaG8Np64e4FGTUt0pj+M6OkgxeSh29DO8ycW50hIRRkewPObWyPW/sSJksVQSUS1O
AoCRtBMfxKOxw/lh428iw5Wf+n37ZBD+5k4/VbykdvRJH3SnE08120ADwOJwXwOi7G828teO808r
u2ROpH1kTGrMynh9sCsPxqXFsdva+h//j4E8ByN3F4PkaqXtlQw3Q4iRtvBH4xltIoY+m9y7ZWx5
RbWDkxs9618E5ztxKe56RWqKrmDIr5memFEqu+0yKu8V1Ma1E6KgRlBIRkxsQ7s/b6fuXcbtvkY6
Qz+fK8R23RoEXq27Pq/pou4qS7WMfYM1wV/qOVgsEstiNyfHeVnGS1Iuznd1sgvwEzFUJ+zW51te
VfoMq1+gTV/uysWZIhlSF5QyWIawMj3V1lbnyY7O2Fw+AWHKmlNi6xf8abrnusWEP1GcjnO2yh4a
UqJEDEdmQ1Ilv0NA2Fc/ooaQ0KDZDMlLs4wxz0ghTwepPco7OrtS4X/zQMuH85XOJktVxChPd2dP
idgOd+YxypZnQOuqdKq6XPgJkZtkc0zEbhvPCl7SdfzIsD4PfwndYyP8FmI0Xmy+cUTomvFw87yd
7/7lvSFzmywExMEWKXpfN8Ispdejz52fjkBEsFLYuCwVa90eNacYn/2cEXZhvSGnLx61TTdgxbRL
dcf3nxAJOe2tY+3qqaBD3BVlQil0VvV1PUUsJnUvnovTgFVzjRI2IrOLiF8vYoa6x7vBv0Ms0h8V
7CR/33pX/yL03+7Gp6tfDGiUNI1jKc44FgxIHE45PKkGQq2UqKu8YELybkS7MV5jUoTfX7eNiiOI
mEEyjxcrJI84IGN6tcnruyhGm7kx+62uwP5wMsNjEm7C5p4yYkkAmxvbn7X/N8lJcx/2r19wURaE
kaD0uRXPO8C5+FXA6l2HH2iIPWkA37fVANcIalxtOACbYgyHbBja6WL2iVOwCfDhGUecugCnI7vE
8nzDYexvlXSxvtl418JtmUrqW8aRFvpzFIkGyoQZuvWehA/GsJW7n4Z2UPuVlNkkhCNBGh7cWrsr
OKk076y9TFjCWpSmQKQHI3RNyT0bSxxApnEXdKtaZlS1VnKoMORIL8TYCYiW1rwMyvpjXHqysjQq
F9eiKiOk4a7St0F0VMvZODIvX1LjgXer0+AiHXA4gsL5aroD/FLGHuZSFhA0CbojqKM9IAbIqm0S
s3szN9R+5P4z6NPZcpvxwaLwrPf1rzEnNQPneb9h0xB+W8HNt5QC/ftDtgwspBGpMW36ZvSut7Wh
++IAHaFgxGrXGYbJ+PAppteOS+JxhAza2Z4VV7DGBXdmqZkeULsROFr0ZCYnM16lwbtc73zRswYC
ila4wQqGp0rELXUv0CUttj0Dwf+CISXjX4t/rLNxoWJ2cOnyoRLVxwSXmOr8KPHeq0sYP+17/pY8
qP2iIv1RXBCxNd0lZHL5rkyhQSpEtO3RqENBxboQUIdEo9zOZ8NneNwL9Tz/KbPvOWnwlmMUqC6y
wjUAFqXkwSR9sKNRX50/xJaq5YS/Pql3lkdF1jlJ75aYFwwbkugzf4ZmZ6ZBczxHzll4miZbfVWp
aKXFuXKK5EXS5tmUhDQIzx/mXoo9hWhOfCIEepeC6YAUzIa8N1Qu84XhmKNWZ0hjLcxDtM5epw1e
BXw+qG6wyIbWihJ42gzPUbXXTWjoak1hSPFFItrsmXXOjiYR9q/1Wzc6sbgYcXQFtFfWWnTgR8fq
Kgs3ZbLVxp004LYDXyx7iAab+ovAryeUlnRlx8xanHezb4e8Sp+I1FzBhD8Wd/LOf5GSpSxCUcP4
dMG/8iV4xfVZe4911N/EOaJHTpxNfa89Kem91e9VzP3OTklICfZ5jNx85BLYdexVaVk0h/EMMUMj
5uQWSelKIYe1GWQgC8uhGWr+urNnFAFnOe5m3gkv6S/zbNe/jXSf7IuXBmtq9LkQXdmJKGrhwJh7
okGc7KT8Rn18J933pFV5xtut8++K5JP8sU+ruqhOpqQL07BmVb2NxnqjP4/7cfTOP8w3eFK9g5gZ
yY0Mzc+REd0//ruJu0Y3+XL1i8ok98NIH+I6P/GhIiKQbdWepQR8kMvRnd0qugWUQe0Wmnetefxy
3Yuu3y9HIzHbNj8ZJ2qhBnhxEdKp4kASuc1PWBvKtGjyVfTEMeh2s48i3iSNZ63bTZPgQp/assfz
cUteXVtw/SO5f4RenO0WSzrmA7dgimtlwZcFX5QFhKdPaABZcPI8e3ZZxPgujKO49kGZbP9jTgaK
mZ0CHL/feETzv/nywPr8glyUBLnRJ1WlceXgOb7vDkCF/i+SxjhtwmeSZlf4D2yMN135ceO6V4rW
L7/44iBvS8VKcpPrQhJLmRJCBWc22wEQ+ba2VA+a99+OXFJ740MlieDGT77ozI1WMYJEZOxhzW+H
+aMJEKLZ8rSQK1vCnpognXhHPbspVzLOStEiWpFP49Axr8N3cU0It7JvXxEzgRKGP5vCzlu3da2H
Vl0aT8rd/KmLC5SaO2ljbOSDcsQiGB8vdju29rR3akKXjGUrUPgKWBUvRmEtv5maDelODlb6fcF0
HkblvBkyq2BEC8kj2PTQPDFTYDy5t8wdc/PpTFCWQ2iXZh7yV6Odh2Yn7S18sBzRSx+xn10KeAIt
8g/rMX1Sj366xIJ4+gXEub012buGswH3YfICWqPDDb6os/U+0tNqpkN2LsHDz9JCw5GkeJpCgnYX
luq1ZDb+MWC82SZ0IEcTPFoDLB6ifG2hgroB+11xBCIQhfgDeLoavlqUEl9343wyJEHVM0Ixx3vT
sGeuW38S/XtTe+1Mr/I3zD0TXVwQe9qKe39asTfaMlEiJy1BcDKj+rRudsYnQMKUNgvsGtWtxqX8
6tNJPgtP6q+OuNmAvWSD5wUeR+wpya6lA0O6YkPVZ+5z0A9IPbfNT0KHl+br+AHBW3UQr/TqfXV2
WuUUEoYSdxgN9H/AtCbLNUfPAHrcWDHeoCAynrnt1zEdVnFn6Nv8rn1UElIsWwbVd3W7bPDM2RXv
5W4WBMMkV7fF9JBwTjLd7A5J4fiQFZWVFG2x+RGCj0x8P49M4I43PucrfdaX+32xjQQRalDZ535T
Rrqg4BXmL6xzGe0EL4j+N6ZPVzeQT0/4YgOZTDGMtPmKAKW5V4qr2pxjpmqSuxnY8EnPIeItcJvp
WOYSNOsGwKdcW4Alqip95TzOvvQmF7QQaYloZaDcByim6oMObZPoYkeFY0NZOC7H9w6K/gfT1ZG/
WCoOqhM7rNwUX1zTG9JF+8gUwh5fJeAK+eOsLrUM7zJm78tbrZ85b2qX+/zn1V4UAlaqymGi4i8P
jnP+Y5nQxQkBwNt6IYEO7opX/3fub6b+NE3DYjg/UjmbI7nhttASzvlgdFt53GfRCz9OTT04ZjTy
vb+Vmv0IEz7TsPTYMcnBQnhhWPsoXgdtshwJDDD4AONV799pUMAwXLXTEpyff4xHlddQn8JLEl5S
4i4xKUCKkCW7/HyvVCSBuFgYgFw+yspxCPa7UH0No0dDfDeZXWRbqaeJyTd1vdETN6peu/xXbSQL
GVsJ3yLwayPlv/xwJ0DcsryOBrBU3e5vNLZ50yf12pFiiWgDGLBCcbjc/qyqyMJYNLKTERyV/FA0
G2dsjn3yEltrySl/dFvFw748Tlem8ss631fjIgVlHF7mTf42KHV1O/60HuNitJpMeLPRvuCqPWt4
UOPKdrLCMV+wz4WbMgoktXgZmStL2vROee+/COvmTQxdNCl5f2Mz1q6VGGTYKzoBkPL3YPNOtSas
UdvsBB+vn+eSpmlDxJu5mIKtd51bjD/l7D3vd2dMyPz+dWjuutCt2OxakOB7bdgJ+kPNF63jw0gk
Ar6yVt7iH+2oCHaxuowc0cwXcvsb96ko32Zs5wOH3bqODsjfQzvfs5tSbqqejvYLugkJj5ZTSpuh
W5r6bRnQX9+9b1/bp598UYCmsTgqo8lPttSf4a5BaN8yeiyMJys7pOWr3LyLzVOn76AhN+mxUo65
dEoKXl68Njs1ptlBtiNu0vpQt7+U6D4ecKYZ73Leb6Fa1cKLTEl7LkfGzRD0y18J2tyRPDxwWe2X
jmNIe7TU32Lx28ChcCjeavEQ9htJdqLtrC0WT4id1XpVKzujfE7JItZCziH5QSA0TVvqnW39ibIf
6XRgfBkw3iTuJVTeTAWrGsir2LB85GePOBiNWWdwnPofxvQUSc+j4VnVMYuepHEfsZvV72flQzfR
FOrrWjopBeGrwzGrN62yEJVlNtLdMiOMs7UhrwoEzYWHalGP7qQjnkslPGl4Gzj3euJEVoijyFtC
JvKnf59dV2ZyChwwJteagaLjW+3ShoMklmmV0bml5aMo7GD/Ky5St/5POu6a9r60ngPJpUuPcVUp
4K+vcMDC1bxzdco0/7lpDubwSwcAvTke+A7Cf1nb5YecjW3WJOcy45ST3E61ddgDj2W/BF/wMYlN
91XyKGZHObxrlh3Eb5rera7iOome2q7ie4Oo00qztXb975tmfP+oZxCTSDF8xU2I9BfH7zBK6MYy
sT1Z5h4nhc78mWFrLDMW71V18Vr1L6YXbFtv+NljEbUQnwY80+zSuNOJS88DZBivgxO3CwqF+DFY
pQ5DDnAq8R32qkI4C5AFYDpRGysNem5zwCpHCx/96FmPvbi761YABhmxHGhNit9h/UGNFinPirSx
6l3Sv7S8dJmxbPAaxobatZQXDeP5ftxVJMCUq3am7DP8eW7716DdnkUVx5AtcTn/vktX1Kd/od45
iRfK2TeVUGwQ1lCFentqQCBzhiabYPzRmF7WP2GgxVbIwGIATgM3UWBSPRLGWhOSFnngLeE+Lf9E
7SqZNTXhxkz2/17clTH918Vd1Gxw5CexKpX2NAIAp/JOUv/gzVwuzW5t1FtddGlDREJnDBgk9YJC
YbBHZVl5ifmWxQ//XszfadLXHfPrYi7eJ6a953YotfY0RTu9dIH1GNbnOEFOy7xmhENcNttUiljf
bbsVlGZrllltNAmV40aydXIQZsdx4nF64cC6yXRZpbcVnldohF/XedE85oEWKEXFTQvqY5n9DvIl
M0xZ2AHZHvHs5Mtchu191C0xu1OD5149widABCI4Q+eMlYdL042XTLmyR8zzhP95yS56r7ZJx4Bw
U14yZ/7a5YU64WWwGYYXUE6tdP4mcvDCH8TcHmaR5Ba33nZw8dsErJxAIm2iCfG5oz0lPlOiYGDB
nYcmiQXHsjvh6naLfHj901DmPGYGEjoJll87tMiclEKRrPbU5W9CvcqaXTqS1eYhGWmku6pcGT85
MmPXsmtrM+CTiuAfXmwc2aWwwbEQk0Dp2JHBG7kRcvcbN/V7oglxi+J/lqddVFBCYPZntTXaE3SH
eA5cb98nF9tS/NzzNe6yqh2WK1LSTACL5TT8nOojjkgShhLVEie+QnNHXkf9BY124/TpPiiW//5i
rn++n1Z4ATj2fnLWa5W9Zeq3JXOtBJQNq8Cw3g+kwCwZEMT19jzcSWyrvVtBatLx16pRwFX9jbt1
RTP+9W5ddBeiXhRDrJjtSZLlhVzT++PU9KygDQnuVXBkxM05GIX0FPpbtVrS6UxQwBonPHwMNjKp
ik1acdTqAVnwkXOknxzkvaXhlZO+wO5k6h/wrvn3DbzCePm6aOXrGxiafSZLAo+4XvaA4eisDea2
D0wEUDljU5pxxgYrtJrD0u9OfnjU4cF4YbELrIf/A0FzXowpquQsGLBvLva/wMyTQQyFloN+JNtY
eixoXzHQKd5Sx1+PDChqYydZ99bT7OOf1I9JcBeg5TDVw8T5fuN4vzJp/7qci20OQWgoWKNPMsU6
lGYbZJ4GhwQTADjbckyKfT/e4zQkN54+uhjv1WtZtsMN+wTaPbLkSummxv/63stOIVkM15iiXTww
sRrE5qxwj8T8XqRuRMyg125r2nqPkDFXFrijh04We4L0NDDQNg/k1AV4zpZHDZMhp1DZ5Va3wKab
y7oo9vsoCPJWCruTIDpJfWzYLRT/fXDUJVKiEsM2b2zXZrsyogO9z0kt99jJJYSrMyNlJDIzA5wb
r/a8eX47TT/dqbl6+0QGbQy9GI0x6E5s/03xOPFeL+p3dONT6E3Vg6TaVucSMmQh0VgQhjaYLk/U
HYju7mdbgL/anHOzHeJ9F7CHoUu9RTi7vn99WuNF+eFnentWR27b8GFVK3haJEpbzOZnLUK3GH+p
kaNzmDIkd8Z1Aiaf/Lxxl67WsKZsSKj5je/pckbWDmmvRR0HZ78sGV2nyHEG5784e6/dtrU1XPuK
CLCXUxZVSy5yiX1COI7D3ruufj/M/2MtW9EONxbmSSZmJjg06lfe8qcDPmuY44GI2B1q08rRR0cX
Pw1P1D1sqgz0aEhb8GKp+ruifFkY13zW/1q9L+O6uE1HNGCTWk76k3SLPE8xeZL0DDbIb27MyUYy
QmwILRx/WvdILgBExjqNS5UM2DyNYPdW0Q/Kf75EruZm6VyWWoKbXtHn43r4MsKLkygIiiBPbdqf
KLu4P0Bkdc9n5TlDdpLb6UOftjGm1Pqme4Ycr9PnPBDeYg9Zwi4xHE0u/iSEILHitR+vjaN6W7+3
952G/wZVITfAM6pfGa/KHWKVCzebMk/evyb38rTW5zIxGyY3hw9KcT/UmF4Ask7Oea3uI2ymQfBs
kSg5pS8WpWPEOattGN4WyazKnj9n9UFsd37noEZID0+5E+ONIjtyt/r3NlCXtsHFIU4KKUGPJ+5P
ih0+SqGnpKsIqTyAVuNbP0O8xx6srwcsEt9v/7w2hWNPtC67A5Un1CE3qgH1ty8dfkWp7ZEBauof
6gmYyS2ssSnE8xMBERuN3uGk//RxQUbdy7oJytKD0V4T9yVe+Fls/v2zrhDEvu+di3Mf59RNpoS9
E99AOomqj3NvQU3cFe9JY4+n8KN6ApQSgbROVsG06ixkrFdmTfEMaTu7s9aD6oiPYN7CEgK3ly2c
vivsqHl8mLTwDkvSX1ySbvJTA51XbgXlgTR0fvcqp9fWcnNLOULfz/TFFn7jIhVo/uF/78z/fPgy
10+EajKtMOtpxYG0K7cZBTIe2WyupLcbDITAsPWJDSRj6S7+v2y1/376IpaUszoMh4xPx+VjkX/6
5615vp3bXgOJTPIzKaEL6ht8PynH0eU/o9z7FP8wgmcTiqG1MxBCyMJD83x2eYU1yZFGakblezAe
YteM9rp2k4RuFz1Q6S2wbm7vpRHll10h2R1VccJVd1K3Sn9oxptMfFrYcH/DSb4t6B/FiC+PoTzI
naBr/DiYEcRU0lobT0q9DXQ7eZA9OdkP0ootHz/53TpKbvD8DNl/ruUu4nKX9tYlOVJNNKHJQvYW
aBUlpaSjPmMdgYgYwLQ0tfUf9a5cS7H97xm4/tQCuQUQTBH2L05mpnaC4Q91f6qmbb9C8k4dOXEb
ZcI1pFkLnpzdFMUNtmfQ8nt8136W6xAinLcwjHkX/bXBvwzj4uptLWE0oqbqTzqO3HgfjfvhTv+h
OcXtsqausvSxi9szbs3C4irrQdoHG4gclVdGripuFAhZIVgfxNQVmjQ2DVT13txRFr8Nb2kdkbtI
2CiQd3TVJpKO/vlkJVsxcqeERi+QqYVJuRqqfZmUi+twCKv2LOhtfzLN0xk/HXHcojInuXTC1U2Z
/qAd2fywugfQKwRnhzb2EK5K/rciAtrMlgqBR1PVixsgEywjaZPzvEVsf624ys8O8RxpXeBBgLwX
dxEmz1gQdY7BGaJGJb+WZCbFW2GhefMiPOVAtbsH1DMyIu2idJV+i9ft5FOat5eX93p+/mW8FzGS
Qvutt6aBvKx+SATEkNaSdKNgOzmuKLPr62hzBuWN7a90MvJdnW9oDMJB1mRP6lcjq5xtC2xRIVIn
VG0zN19ni3P6d8+Ni+fLGC+ipEGNsjSV+v4UAYiS+ydI3zh1OwyjcSAd9TXV7n03/ISXTk0TB3Px
uWNHNmTHjkCDBEdG9MEwl4W/JRFqesMrJRoaZ66krAbpQ5djBC3f+3ZlhcCtc8TJo/bz3/vz/3KO
/rsxLg5tmga+7OsjP0JbyXjxQtFD8U2HA/I8m5KqmL3L9acvHoYztKPhHcAMsRMB1VvbfQbxsQWm
NRemE9+wk+KgKatMPDXnX8NGe/z3UK8mYhRZ8ZiBdWn95a52PitRSiWfKsSt8hGBwnKN8jamBszF
hpj2Gs/mRlpphq3SVlCczG3DjW48IJCu92sKtAuRzhW1exR6wfXPNo9XWBi9WQVKda7mAoO/7hBl
UXO8CHZ5fZtY+1A+CtYmUXcDZOjn/gQuDVmiUt+J0b55LSJcO15Mtoe/gRhpJfe1Tyhqj5rdNF4M
72xwcUIhEKS447/qzb6mRIKBUU2aMmQ/lGCyESSSVBe0Zj9su2Kb09zDeMVZmPRrUSpcE0jEmoSB
uX5xz4ZyGbeiJPUQmLOzV/aUbJxAWquHJnbAoWyFW6MD6PX/QXwOCSiEz8JcR/qm/E1YrayFZGv8
VjdLk3+1gvF1XBf3atenZaWcudDqwJVxJEl253qjng8oLFIkc6q14EziKg5XSrUGpCnkhNUrrcY+
bN1EmHm3UA4Xa7XXek2oIP13tubZ/BKLlLoyns+x3J8mJDbbG01v7IE2gFg/+yHMq59yldu9LNp+
4wLJ9LEljI3VQMInaxtgDEZ5YyAIY3c8DeopnnZLlYMrqAb27JcBXhR+9GgSiilQ5uU8c9HnHjjx
abo1ivtePqriOqSgMcp2ptzTUobcvfXN53a8wcQqpIWfNg+pdcS/Kvf5b7vKrWrXuh/fM7e4lWXP
tx7r7jZGwdjJlgrKV0TMvo98fmi/TK2qq02TVuIc5kXHXL2R9T0eOnm9wUEFiC8yD+B8ie1M2R77
Xa94wH0Uwx44VDCyojWq8dOr/KhSUa5xmrLhZqN7qN7GR7Sq/VUWIw08ax7K6a1ebptqU+C2vG1u
ZqWGpYD8Cm5zFvemFEgtkM75n4Lrlx+TDlmoJ6PaY9WBKcMLCJchfjF3LbAar9+UlnseaYDLuyRb
KU5I8HgfueHTwtG+9n59HcTF1d+GWiUGOoNo3RbHFj3aGtMqO2+JA4AsTdVdnJMw3o+Aieem8p3w
GcxSpk4SPkvZJ8V6eFfIflQ3ovBalj+XDUWuJvNfR3hx+bRjFESqwm5FRtjj6bdw3PoIQdkWNqjC
FOp4dir9NUV7ukHtkX7C9Ma5Uup9m+9UcmC3fODhZagApotfKBgQ68m2kOxrHrf1v+fzas/062gv
rqQhNJX8XOlzxSt6sDjFuSt1O8O3VdDQyG5qRODiTFieNIpyTx23Vk5ycu8Xd+W4xzg5bzcFtOhK
efTLO0H/pdSPSU6agg2iF42bFnQqzmjSHnihIW9za28hqRG/oeA8Ui0Vt1BxVAmP0QM+rOVzdCc9
W5TfdU+JnPII/IbXJX7mDsTXKegdud91aBNGGCCVPyravNFaBTsOSjPcxsApYvTSN6K/Foo1kl/L
d+UcHl2mC1+n6+Ku7GKrywxB60/DPcjIlIdvJULxil/ydteDx6PRhboQnUBHrTZVt83CBzhfCJXO
shmV7C2t39Uux9cBXdyN0Tn3+7Fjt8Xb8pGyAFSvctpL5iZKEbi41bNTi/JR5SDTGuND7DVHum5u
dBg+kHo4p65ebwb0VNf8peB5rFa6ieDqSef4LEJQrrbX0MOFUqiKumkoF5MXdHUpFKPF8/fRuk12
EsA0o/MyA+VEfRWirU1pQ2Lng1QFnwEFDFG00oQTu1VXyUeerlVrtbyof/oYfy3ql3FdzOFodrJ1
DhmXZmM1aJa/ehxXEGbczk69yFRpNtyCLr8Vhdug+39IHK7mwl8n5uKZkDBk17N5YvJp9occeLUm
L6dcYSIKk+JGM8v+/e6FuzHeKs54bJB1pDK2lJJfK/Z8GYZ62V/U6zaLzXke1AeM/Ly6vsW7clX4
D7NBx9ButHFDbFe+Be5ib/NaCfTrty9yvTEIkrSd6GkFzyoVuAAg85rYrXomMVmX041PRRAl0/vZ
gLd8GMSbqtxKn8nrstOMen0aVKDD9L5ofV1c4HmMD0GZCfOjXQieJVLg47IaTgNYd8XcZOj/crtU
+8BkLZDoGe/bM8rr51/6+Oib3rl1cv2QhFu8lHxyppmDBv7Wn+4C5dOS78OKJlnsZWfiT3k7q9Pe
W+fYiauH4tTot3p+8EtobMdSD/5fYHjXKk8g3khHZFkhBbhIAKfEL6VECoZTAtoOFQx6KxaKMHbd
gApEWWQjfLbTbVk/qC1gYwltkKTcVupir0W7Vgz5OpCLl7wuY20SRgaC2r/sWtZB799G6bkSTiMs
T+UmxBG13VTcUXH82o2vBYZpzkz7E+/j6ScNZHPcydV7MBE39y9wqDOM3VI3Cd+N7HNCSfrZAitW
b+hMPioUKoTXrlrXkMjSwyDs9TZ0AuUpROPBR//T0o+tsh82/RLc5goTViFsmv8Bb/g3PzjKuxgH
Kn6moniKdQjah44p75zu9wi29OyAuemxci3vVNrz8i5VMB/coAaFGKojbYJPE5VX1F8fB7yoENAD
Ood5XHpfqgRA7T7McAc7lmjaQqkbHitpX/e/emUrNHSrOsmd+TQhtlunWFFdUfMS62epo7eW6rZf
3wvFfgaLP+X3odcg+OiIaOvW0G+rfDtpb516q6I+K43rMnb/HXdcq5WQFIsW9T8DHek/jfCvwaQx
nccxVpGgVKg7rNX617k5mMHKkB5S0YWCmOl3LURE9ZjAT9ZvxniTUXgPuBRgdHql7qLM3afHQnzo
lCcBZagC/ZCjumhnPG/Di8dBh0JAMw4fTPUvYbJALqyu7zuRx6HD9AEl5fNGnVlsM/hTc86fSOgt
5K/m0jcvgrLQjJo6mL/pH9gbOVgE2VYiWwPkqNvCj9iHE2jzrhu0tZzwERsKZQcL/vzBme4LioXr
4r1CK32uJaGJrZ53Ka3ezfDUPRUH8K03AH3RjIFAEHWaHfqn6UcMJVXxWtxbyxfZohiVb3q8jyDQ
7fzAk/KjRG/nGWaWZ3qQ74VH+QXPRA2x4n4rq2s04YoeeNS2m31S3a7Zt8YN2Nbs7BrYObx2DfLS
tvGKXUeR29P+jEPF05LO8rWH/NtaXQQYXTB2oj4wb0gsuhFGw+JmdoNELHOmFmbBGp4EmLFPGjWI
Wy0d9Wu1HmQAUFIBhIhZ72WCZPUiBC8t5vOrlD1rjytxnW/P3KrVIXvKRVst7Z7OjbULtr3HxeoO
SDGBJP4lTkvn6wphVfk2mHmPfTlgeZsqo6qkIuCNOkLAzwHjiLBhzOEngA5dZIkUyS40aB523x3O
g01AEWN1wr/heuhJqZORiaIyhMT9kyLdVOYRpfcGzkAwM3zCm+plfBUE10yxU/VKDMWrrVRtE1oH
eLtqe7qWbC7zbQodEZuF9oAL5oD6KdEdLyq00/WMaml2UBU6GLyK7vHXzhZQ/fcq3gqUtgOlmEWQ
Kx9GOo4TTk1P1HD2VnQjjp5S78xso7ROFW+oDyNzbvC7kE/SH7Vwr0NQhYJbA9FloW/P1eFs3ZZ0
pKXpRQen3Cs3vOO+4KkYbgPnuleopLcQgd6yaSdNH4KyDcFA3gif4m052eiRYEOrFb/5wzCuKMz0
w0eEXSPSgOmhEh4kVMwo7LLVRQcgcVj99CnYDI5+N5CHIhYZoevmwNPVH/kmpb6Qnj6WzabblLYR
3GvPtKv6hxA5FmOtPcf7uD761DoUGLw2Kihc0/BGzu9kg7Wx93FuazZRtupzCkN2gEtCLT9a/p3U
3IzSLmZG/UMDL7beAlegtJXC4TCJt13quCoaCKpBjcuuABeftzBmeSgkbV9LOCNzw2wq6IU5aYRb
1oY96q6OBPXkVTcmcvaKCFXVngiDx9v0fEDhnpfXwByUlgWCztRUV4JiT8kjrjxBsbSrr4RmUNWh
M0BoAJZ0yWk4J0WrBmfaH+F0BEM/urpjvEy6O7YHMHoaBGpHp7zI8Xfid7mGuOITTuPGg5H6Zwpv
cKO+CPEitkW/UpVAJ1HVZBS8JcySL4KqJhMqP6mV80l+62qE4f6ctMxhX0qr8abHNXQWnAZVq5s3
SrQaVAwv7iAiw7dOcw5DaLc8YpA8edxlHL6ikrLfKeyOo7KxHrJ4H0hw4N0QjYbSiWublShBGUkA
PSgKpVupXTX6bKcOB8+K91V2yNH1IyrwH4Z8q6D5UbENbIxPykNQeQqmnq+FVwZu0xzz1IGRl3SN
DabSVHdjsCSF+Cexu3hDTQQ2UXTURUDt1sW93CblMDZpN3EvozvL+Z0dJTXpYeyPWuhhGaRTbXwy
DPjJ0jYRbweFHq1fv3GwipqN7qA4mm58O4nWYV26soJnS7vt+4fWGfbKLxnRFeWtI2ONXWPqF15j
aY73/xo9CnLwCGVZ4xd8v0l7VarLopxQvAbBwnkp1rM7bjbcK+J6pk9TvMMvehIQTByXiCpXVJOA
sn/5+EVPqdDliOS05+P4YXkBWrTnt7J8m+jYbKONUikubgLdXQKuPN/owU7XHDrbICgUmOti/liu
EwAlk/YU0iIfttRF6vX/0i80ZZWKOlrcuHddHstg9HOtjqTpVCJ48MHL0WL4va3v6MlnCHfEnvnr
A7HE8KBA6thGK23Aw+7fAeUfYdC/VslQwSrKylwrvsihgyQbx6CNz6QTNDZqh5pgMiKwHK8ET2/k
YwJkH02OkH6Lq65M0RWeZzOljKoTYsv6E39AdMtBIyc9idUqT7glWkz3VGWzVNC++jbTgUGJU2Le
qId831FxKOpjlUbnUxBvDeiJNINf9aceSbHZRRERDbpsMIsAKzFUJV2jPeAtTNeVNBDak0kMjvEV
vaCLI2lGUlW2VTCdIjAHlnwjS7sAoDPdMgTLKO17ebGd8L4KdqP4eibb8oUPy3yEXDM+AJ6FT+lk
OhYvN+WbpeOV4CBm0t3DRc+XUoVrRXREqJChms0a/uZqnYVQrHpJGOHxIpRTr+Dmo/i0NlbSXjiS
z1F0fhG6u9p6NbtXg4witrgE7xPzuahVWyyeKldcaUAasW2OEFL3XS0gc3xpeblkHn0NO8BQvYue
h9/mwX9CAD4GThdDvV9sTF3JeZGKUgzRNGezh8uDEp4VRbAGrpKxwG94gH5ZGodsbaELYqfA1ibP
6AlYcdiy/iTfk0Ykvl4yr7lCBVNMXVTnpopMN/hy8QO/GaVKHqeTZB50jH0njNKJJXZzG7csYXgv
lSmv9Q6+ffGixBaYZaBMGtcY+4zYL6ygtCOW6Tb3qnbkFTS8xm1uECrtK/zqSmcJy3z1Ev/6ky+u
B6HRc5OO8XSqvPRRfRfi1fSEXhmyI7Wn7ALaJtqmfQqX+CxXMrmvv9u8KKlVLHegzL9b2ENHxfTF
1W4k8Nsijju0IloS76Xb5VoW9O2bF+8V/dCsTxVeW3WNuphhE+U76A2vPxBIcVjemA6dCrA0oSy1
UEK81qr79u2L56ppWGSfHX7SfHIg0TP87YiDJtfJ7KaKLouLtpPDXRy7SFxOxstcjcbgEVcusGTw
/dBom1xMbl0U5ueaubXVn0zYM8uHYI7JLh+MLzvCvIjZ+rP6/wclJr4PUKFzrj7P3w53sxFoPIFj
X1yZa5HE109e5GSh2E4FuOzpZAHnRwk3ApF9fpztNdXH1E40j2cpWZSDu/rc6DzOmGQBtMLs5vtz
cx6MQpWEZjpBcvSUVbKXNvrrZN6BlZkthaYj5n22r21izwexu2s/F4//tbj96wgufvgYaJYQtYyg
XykrHufEE7zQXIX4v7m5tp/rjD2m3U36I1MXjuCfStJf6/zl1188tpmGEp5St/NxwFQ9+RWio0Cd
A+fyrZze0Fj7nXooQfDyt1As/edaeFha+KuVga+//6Kg0+llqOsivx/JKDVDTYWoxFFB5mOv4mCh
zOZDuXDcDHctt0Kdu9MPFGmM9fIevNYwAkj6381w8fC3XapgbMZ0kMwnEjdElhIY0UDDgBBtp4Ho
yBWz5/m+MsFcaf0RkIqFGo0Eyurg06BI6UbO11byHECHW+73X18xWJy8kRYxinhxVyeVWOpqUbBb
hBVqBbITUHdI7vzi2VKfVacGuuXWyDnR1OWlWOf1Td/f4qsT+SgHL3YmrkVKJrLB85OpmNBxv5+e
kDs8l2M9xw83zWYZLionFYJ9j90xdOYQRAde6jvyVltrlSO22+RX+7+IpSMZYhAzItKqmPSPv49C
K3GeEHR1lpYgTDB/COlqKO78eKutmnW0VqgxQUHkGXMRTBXjN0SyeiBkVIGQvFuKY64FEN9Gc3Ge
rTKQaSJo85yogHr2wQ6VsBvJ6bY5Lj9Lhsl/wqKLI/ztcxdLMA6Nqg0hn6t/NKgUyPjI4o9O3cOO
DGd4wC4s/qUnmxgDuGI/k3U/ysIO3svQ655jzEg2ErpKJXdPZn+iYoeY+08KBbNf1pbySq7beKvS
iPntdzYaBAoMpwfZX6OWAgoIPo/qIfWAOzgwDOLfvnChZYi3wkG4R1EN5RjTie/FaofQRvMzMldG
tMepNhW2/w7Zr+F0vs3CxSUCbqjNo4ZZQO+CBgJ2eKBGOifOnPLRRM9bhQA4N3CUdSmvrYHs5c6z
KoQVUttcTRsI/6iJt6//HpV25Wr/NqrL+yRSRitX2JjJb9qWknpTKfe0bgrgC+dbVMGx2vNAtSqI
1ySuhhYppjHcdjKiVTbci67xkmA9S9chWF9ClLXHF+MhwcVesXtbO0jHWFuNem+L1m2TrzCfitMd
0tgjimqEbtOPwRWqmRMqg0Uz7wfzdejumvTeH39VLGc+2pYrLLD0/jRC/9qPFKJmjRUDZfmLCAsj
hUbqfVYCclDniR4JhDp4U+E1Gs2rx05fSd2+qVaj/zSC2smE507Z4+mBU3r7OZYosJYoWhKNnVOv
Up7KZE3FBodaOM8qFeHSzWWqgtMOBUzXGg+SCeJpG4+L6I/r5xhFIirWKMRplwhb06DGL9QmslOw
3rfNW/LZUupzYNzOki/C1lDcf2+Xa63u2aXyP1+8CBDzuI2i1MQ3E9Y8shc/Zw10z9jEp2gtf+i3
wR3d9sZ4Co8AAnZLYr3mlfzr29cvblEzztUwV/n6wCZcK2AfuMJREkSK14fnTzGN8Qxechxd+nAk
j+HvIt3riTsi5/FZPejv7UkIwHO4YvGQmvd16bVACunUx3jRrzLNbSBBCXaHnFK3iVPqlAiW44sM
M+oYY/qVOgH+pGsdWD05R43QSW/X6SbmCso8usR5bZf7aRVv4B2j/JWvTMvT6tuzsNbymxrPkng/
JI9Zd2dpd1Zxc5ZXQnJMmpf4LU8/xOSW+t+S2bh59YRT1IQBiqoQoMrvT0/UBH1T+TyAmF0QPnYP
iIDcRMf60U83Z/2zR7pL35cQgQhjJnQ5VyhbUSqjWy7lDqVGS5hVElGQ3IVQZNbpL/W9uJ+Qtioe
KDWe/b0fe4oPiOZYjQi57jXJE5HIzp1edAr+X+ndmFyI4dWHqH2o9TZ+QLtHdPPMJlBCYrTpnVwk
Z0Qu+17dBG64psVUaVuQrdbZAa4cj25Op7u4HWm6lGBqpwZn7/4wYWgnbIMQG2YH1YrlutiVeB9i
6H9n7mKzB20y5n3HdpuQzhYTkHp2niK+qKzDTQvBREXus1hp6uIDfQ0hjX0P7WYVh5W/vVWCPmzy
PGTNBgf+vVVT6AUkaGuyW/wOGhth8w49zVkI6AziWz/48V3ZP4eEyNSdrKeh2bb1Kgi9Unzrfomb
zlyhDKOhWI9er70UHv8hyV7ep19Ge0lsD6WhTv2R+zSFSCavZwiVJP0cwUh7KKf7/abOfsjTDn0m
fKBgja2lA6pUsnDPixDK7zRc5PwGqbracv0O2jl2pdsYP1Vp9ZHWM0MfzTsMUMTk0KY/2/4wmCvF
jpud4m8GkPfUgbp+dZaPQ/6sFU+pcZMi/Zz4r0t5kDw/hn/9UBn7NU6SpFh/ZIm+NOVUv9dUP5Lz
WVmdDDD0xPfuPdpQfykAe3S3/rCDvA9EOSYY9+tN0q+tyJGqP21Xedrm5rOT5w8omiwWSOaQ7V9D
u4guwrLtZTNhaKCdXP236hTndUBeoK39H3mwwp3yZSl2kK7dLPKX6biIHVRjEKZ04Jv9yvqgUoHR
1NnteiICTwMyPpcrCPLdCOjNSizXC0/R0mJc1KR4xQMr9vm6euD5myV21zBuEqeVZhR2K75Ws9ht
vKdw6JjKus3eFwawNOUXeY4YnvNGrOcBrBMgnwgh0at+SihQa7sa/uosw7WELbiW/2F28J8tqF9U
pBoRY9AxJF6b64+D6XaYG4x3KCMIxjac9qB5z0QsMELWJQh0ZRtVbz6aSIm5MeMnBSP1p6j7oVf3
6AlTUrXA2zixsEEBqek+W8MTs4WwV5kvycuNqYhUrRQK5YgRXMySYMld3xjiPEvChxGvuuoujDzu
MGU1RquaJpeTaY6Fsx9ZvHKbxM9jCg0QdqCLNpToRj/ETVJCYbhVu7tegFMulCQQm7TDQmG9lC5e
E42xvgz38i7LJpZUNc9zauSvo/hwm+wjD9ZrkHiDvEqtVyzjLei7riys7ZROsJzcmC1KrwlYdEf5
JW3xu1cxdsCKtP8UF/EsV1qVWIBZmGKK6hzAXoRAkyb7Rm0hZB0CFHHOsP4D3ml0l9chp5CY1ZGN
TfBrTvETLMHwq473Swnd9Un6MoiL/FGp4ZUqbH/WtNHJDXb5r3xVIw3SQ2X3wucsPvaVF4wbgW0G
Rm1uOIfiNsGRhjbvDKX92ZH5NU6ePSAKHpUJPRxr8z+cz69TdZF2GkHbJrHMVM1HpXuoQ6RfkoPl
pJOtf9D324Q7OF7//ui14se39bm4h80MvTXpPOUneW2CjHXSehc2a0qTUXI8k1zmmylfZVCt63vR
bU4UzVDqNogTBYAbt0utgqsvFv0KTJxoWRhcDt+Dv7zSCjkzhxx8ce8q8JbwBxgRHECRFqMxydPw
kKWah5CxXf1QAdKFeDOM2GHln0jgnHExObsjfzM5Vi//y0yZIlhGUxIx2L1YHlMVpjySGFq4BURG
NMiefa12If7h6hbtepx0pxadcns0Z5Oup2AgiLmrw115WHo9r7VpLdCi/xnLxarB6hHGYmIs+hMK
Mj1Cgs3wajQvAS97eYOYUbcNn1FgkrqVOlPGRdg8AUU33H7IHE7EJFbxbvQHvfTyBHDSUsXmSgVS
5Q5Fe3ZGKLCe82P4JfIYz0mtDmk7qy/ODuuE5+HJzKxtPcHxG+8zNFTitYl4q/QKyX7mlzfrqXQl
efLMFC58/CwhCYzZU+/9exmNv3MyRgYHWEfq7oosbpYGeZI0TF3jhXgRbMU1oCOauPdSs40VOP/o
7a+kasfVn4VbPILT2+jeQB5ecCgClv2x+sQXxp6s56RzFSMjo3hcmWHIhcEvLUfU4h/E6JfSOG3l
4e/e4sWCknW4Mg7Ui9DL6CRH/Kn1nkVVUUa5H9VCaBo0qRRcEo5+hJs6RVAoNYcADcD+WOQ/MuPt
PDOfMltJMJ0+dR1JRPOS9rfsrYWU+coDOE+QZYiSgXsD+LLvS6eI5yEdfK6hmI4/VnFqf6gRcUls
C3DZzxBgVDIAECeGwTiua12YY0B8rGO3QgsYrVRIu+j2bxICC3U7KchpQt7UEQzXxvsy+dCXLU6u
BBkM2WBF/1wd8mUFN+SBOYsJl1i8nZ5zNNaHrdHuY8LwYeOXN8OwLei1wBJZ4UwH4Sm8ZXn8u7np
yRvp5ZRE9qJJcXmdiQ9nrB6VTR/uBvln4C4y0f/M3/cAAzoCPmMQItl/in5xxUU9cIJGR89QnLap
uZ5+Gx8gB3D4MneZVwHORrdiK3a3ekWeIDwPScJjDnUhPUrGIYLNkmPpiYAsamUdWse/RrLjffMW
7XAi4rEgjpXeJzSwVnF5zJuV4h9TKMilcELOUiVhz6gZ6NH7ufoVxA/5+B4WHpojZ90JjbtBfIis
lSRsgvyPkO+wavJDSVGL/ARJt9YWH+SCPhqeE2+D4fho+Yp7cFeSerdo6nOldsNEMVMG8Q3ghctV
DRo9ibRmyEAsTPyoFemlLm2V6nWAIURuNkBhpnUn27L63BkPZvWqjId0XSzFWFd4lPNANEu0RLgv
f4EX/FweLMtXUKCMd/raQvxTo7Hr92CanyvrJm2dYPfRfOTlsT5vhGRncky3rdOm+1YC3HjeF9Nn
sEg7vZLOMCxDx2gBxjrv5cVGolJoKKVkZqcqfqmMvdmuauRMZh5auwMNChpduM1pfvk4bGyW+edX
LAZUEXs6dJ/nOFm8DO0yP9aaIJjjlWRFyJJ7mJSUYPaslVW6A8Ipq7RAvlSABym8oO7Q6vdc+kAq
kg2AYECNquKa0DuLVXjvIwTlofgRuKSqkUoausYpt4S3U+x8TMCWnFevvKDfB38REoaSP+lyzpWB
gYc7bmlKDa+RdaOAiKuCU196VX/vCxvEs7NtBdLqPn2nTrTRomcp2BT9XYew4BjgS7iSzVU8bEX5
aekmvvqIAjGayyqAjOTLYKgJE1PoZkuE4re0mnLXqHYYo8NsI3l2dQkg2m2l/KohteWejPZ9BrYG
qGookICcNAsY/4ATkLOk9qX+nSIxd1/GdVFnSqdGiKYeT4u54y/TlDgNlb2Kwm2XgPi0rcI1HtRH
UJ7Tr6p9VeQtsE2RLhY6ve1u+hFgqQIWAdyHcKfdicdUco0Im1bPtBxLcaPSM5C/HdcwJwwEkhaN
Fa/EvIx/7vQBjZn96S8OTsRJr2u/mOsAU7bvaWc1iHI3pKF3YnI0XeGJoSrvGMhzuVi7PCL3nHWO
libyCkzl+0AuJlKUS3mMpDqHrT8wAlG1exGF9LFan4G7xi+DawledTJAbfnGEW215fzs76LA9yFc
vPZJVYhWnlVz0uGv1RlrKM+aBgUH2kWuu0MwRHLw6tUX4rArkf73D18cwKEL9MLvWQQ93gntGhlr
+CBeukKhAEXRmUHf2DHQq3vr5yh7hWMR/HSryFGNLc6RISrZkEiKQ1wRptmLlbO/u7DfR3cR7OuW
qNSTUc7lKWTZUItx1Ii2n4tOjhE9ssdn1fBAob20Q7fRxRmxDu/CeK0veUVe3SPIjCkWflAagkwX
C1TkamFaRk6Cdk+5uxA3urIKNCRK7fMLrThPXsUgWGhTU8yxtsOvZZn/K4AOdVY6+88QLpbKtLpu
mGR8BrgrCzukSKg4TUNz0ulwVJLemg/xI2S1WCGgJTcqROjNsF96hq8oB30fxsWa1IXQ4yvLTCBW
6YXokWb2HySBAzGGwvt+tqtbRFTN03sZrX397ReZlpJ1tUDlYK5s40f3apl2tQbA745elDvl23Lq
dAU69v1nXqROFpqmYeDzxRqAZnkHEceiaUyKYPdEpfzYGjLydpkGdDUw/fpTLwqUyTAR6OR8GGlq
eqs5aaUjYrMmPTTyvimgDHpzFtB6fe+EP3DnkOOfbenBMglf4Glv5WzVUiXpnOZJrWzZwuUNgLSB
vhXdprWJWwcu5t2dMB9tFw0ssZxt9XIZQwA31dbqtt/NAmyeLLtmfIPBVfk8W3rQOLPjmxbLGFlc
C/4K4z7dvwnOB3+4lXwMTTcwgOpiNRL/asNGbhxqE0tv8dVgy+QRJpudYbTSxZsxVVYpdWPM5Bho
8N+YZ8pBdvEWeJaX3SAaRdLfaPAbbNytYGQvlGmuPrlfP3/xUlgCEN6u4vMGBicTpWOpcX36uv+H
tPfacRzLom2/iAC9eRWNvA2FyXghwmTQW9F//RnMxgWyFIWKi3OARnd1V2eJosi991przjFVmzWS
NbtgJvVAyviUvPrNBVa01i1Zx2NPMlkz5/gzYiy9WMGReC7nXLOuslOqjmHrm/sZGT6tSMAVrZWC
NtMdYpphO785xIkb/USp+JepKA/4X7fybkXrhtLP5DbkPd4YD/XO4PMi9GCA5eDiI3m3J14vhdh0
R8RUJi8iE/fQK0UTjwtLPV5z/yD4e73YCsKmDA7AhPzC7h/5/aEptv05tq4xvw5VBU+hclIqxvv+
ZVSeZcmTfWmfm8QG2QnzzJnnymHebkNXV3ZC9pAKD7MDButvYDfTJogCu6P4ULnLhfxeZefwtYcx
YLTH5ChRWTbbm3gxpXdTACNK/aWdyAocdMa9i/45u21V9ZjnzBK1JfzQ9v2nPov044NxtzYXoijn
/S2aS99MXo7TayChHdnBhQ3rfdHsfOFUNTtVOktCCtWD91eiuyjnLlYWfUnU31K/vQrxNa/csfLa
31H3q8LgAQLP8fPlJOxLa9Uus2At2L35pSwlcSWkn1VwGPCcGasWRQKv8VYo3ME4a/78vscvijL7
TbHErSXYN5lttpfmtvIaBSGaLCB/saiilqPPXnLJk3WHciNz67eJBzrdELfKGHt4Nzh7fZjB/mZs
+bXFJwH/381Ryl+Tw/IylzkG4k462kwP82xTgSMlh9ManN74EIJ9rz/2xtqKVh0WysLRkrOFEoKQ
GWHBohXxpzZgwOPpPW29hPMHt8VcQ76xKjx7GdygeTuR46vI66LCzDWYRCbK26RVi1p8UQbsUfho
IovSRbdcy19Nw6YTX9qF/9MR4Jt5FfwJMdbYVll38IXeS8L8sI5TSK3ig2GsyZCbwHGS5PGF4w27
WUMcNDlNV+otin47EQgu20JslemiVQA6SXPLPpNfUBPNZk5s+HnEc18O3F/e3RbZ5WqiqCaXpy7F
fAkJVfIXQ74QcVDPyEPdZKNYiuRoX+Mv/Vit01VxrB9JZQKQLFWPhfSeBLtefYyO/eq2lX7Fj91A
htCP54f5Ov7eyv9cp4am30D8SO/lbt2Jx2YM1WEUZ+xBBPlQWWr1Hm2QJ9iBuJ1nI5q0l3IntIjy
/VGr/E1PRbNW1ImWR5E7u7b+uJb+aomKMalhmSqbDxJI3x24jmfTxWt4g1xDo+3G9LNuDjoj79JF
9mWw2j0hFdO96EN9H0lO3P7kX/1mI/vfFdHWQGxIRtw9eSCw8mCMos58UI75TjoaORHj1aF/yknO
+iy1NUeOYJhjzLCTUdUzHBkHYANrFLVldq37U12DnEPLYtc3u63w5T0bkTdpEJJcpEQ5aZekxmk4
HRfEUWe3ecqaHsKtBh2vIVP7qwh2FWS4xfAYv+rPPuvBa8s6Q4/qgQSPnvjch1ZcaOqD1a1hfkrC
YuTqfAxp06XDGPyTdve+GPpzQ+io8C/tX1r8QUnHfawS6yF/GUfbGg8RWgQeC1zqx+A8Yrc8pFur
xH7sJMiYWRheKn8hZ0DuCSRFdWJF2+4ndKXx01XdvV99V/rV0IUWso50ndDxAtOxTllGj1WP6GDJ
mVwlkiXlgErAVCIv/ZBs2OgroKkygcOzc8K/yNltQRNjn+Uk6ZQYcpkDkm09PFaQ1LyUKL9FSdRU
wyJrm5ozCXYIwnyjbcmMttOtdB4u5Dk0xqyi6ysHTk5EfHK7LFDOTKhCfUYKp9F/E4tfcnhpklWD
OtVpH6pyBl8ldvGQPLBU/lBG/hkk/POl/l8T7P/7ye5Oyze9TsZCDqyHVthFytmgsWCu0J0MrIaf
sC5laVmuk61OW5rABLx8MHNd4bcseDEGkFVlosEvtxpsmoXq78PKBgzB8M8/EWsr9Q7HJE1wk1+Z
1zYk5S2ET2FHZphWLvTD7T14IDl0C2laWGfPLZNMmzjDidPnsFR+ED5+q35mObCo0azAQwNl7o+o
5a/lI/ETySw7EQCIS6wM9nraQst6NR5vu3gFt4vEt8t/j0rADdyvmHefeX+4KHtZESKDfJ2l8ZDc
0HYWZC4yndmh+ISONLgWuWPWIWVBHx7M4VU/Qw4XM+cW2cJH8gYfAA5eRGDVsL0xekbdWrdLMopb
TGj8v+h5W5Dsl7xggKDCfBbHiVD9voaj1i9EZI7JoiQVN16H0yFodl3tUI1HZMxbIL8Xk0lo0hfZ
a4BcycAyymueH/F/Z8kq6x6letW1S6Xf3gAZyNaDMp0mc6kF1Bq3RWiu0eyWBDRBuvLa4tTUayVF
fFucgmQ1JhvJ3xipXcgbSKPGIvuCOY3mrJfPPv5sIbyEDcLBr/olXscI0eTiVHBuMO18fG6nIxRw
PV5LBE/p+nYKluFJsGbtbBC8RO1OV65QUUAUOhpEl3pd3lZSsOzDPbSXOHL8cD+M20zIWFXPBhzU
Dhs3JuzK1r9C1S6DpWo4gLAHvj2wHhPd2kGz1iCNJH+d3pYmZ3a83u3v+iEdaKd42m3fV97tLf1s
l0xqig3cLW1L0hk5jMJiSXEQlHul+exENsQFfJBldgwfExqHK0RqKxSlQbv83zhcMbBc1xuSRwAq
phxzBScRzlK6rqyV0V1i1B2++W7JmzLc1/WHhCcfuEq+nNUbhdc9Zr3X8CZubse+szt5DyIksJY6
N3odrqynimlbAktOdKTqiQOMfMNAP1O7KnS9b/GT8Ti+3NbDngqrW5ovzDhISXXVbqVdbr8UfOK7
7oyoFe9pNy2wDEb+Ursxw152InfGi+CNfUBDcUencrTDnEbcRovJRZFZEaXCpB+eQOhGayhfvwJ1
4V85WDFf9jMvpZywFt1TvCq4/HQlUBOExFpj40f1Tl5L76QT32IaKc6vold9Jlf0bNrZWA5PFhGq
oW0CUimJTCFRw7lZC2HPFJH4tQvNpCWRIF6xRmQmBi5aIJKsho2/ig2oKjROo+v0NL3J4DU0Mk08
YCAsX7IETcEWPXEH5PUtBOHUbW8v9Vd0zcVVmjLF5wd2S7aCdsF71/r4FRYJv3xEhKsaP96KhfLa
IxBtl2n/mAOF07yM13tcKWf1o4bsHiwN8ggyV+cYQCghTYi36S04jSx0HwGQkCd6PkJwTg+j4JVP
2fV2Sk4Ztbu841axP2T6KlmXT9Zeek3WI1f/yxye1YpKqjrLKXNQR9vzIws1gdxcnvwCW0D6IuKT
J86Kn61pHfOuydYRyJ81Hnfdl5E8F8NWALKxG53mPD0aVGlL3YtdOCCzFSD8/dMiaN0LWO7X3buu
kyoL+lTxQ18ZDj6lyY53tqmhiiyNgdWjXnMaN2+7ufOOLj96iwAlQ6idQii1KGtC/pO6DPAOm9PN
Em0dLqi0bJLXmFGkdnvB4R23S3Z1+jzlZ7WRVk1ylqMtbzmOIX01PxfiB7RTNFAlNfsTdnXvtjah
9svL9C3l9Ucqkm7U0cP4t2g0r8YqE7rhG08lseLNV/6Gd797qrLXErZGyESqQCI/uYSWtALYhneK
X9JVW9T9X/pH3y2K0EmKo0/gu7mm9y2ThucZXzzxjGowLevlpmCW+vnfm438rYpgr5E4mTNIUiWd
eRt70V/7m2IWipnWXXptvOrJmuGFi/CDbka8MJ1gH36p86MYfxFqgniZ6QHBE89jsjd+Ugl+w8bN
P7hkKho5PaYFV+Wu09NpQuCHYpte9eSr9lj81dd0V+/8TbItH3ARJPZwEaXFZNgUlwlLUnZM1pOb
uta6Y9VYGv1y+uHmfKvy/1wTig9ALwAxyX75580ZA0NqYoNr4vgCuV0nn29baQt1n1tHfA9FAUNt
WBS3j1Jfx3gYCDmPHnLhF0ww7K+K8mqBW8hQMAT7mQSTd04Ho6JKS7bAc3Lba5ZbWrs+3WloIrE4
gLvuln3t4tm0fmXC9qe+hXnfVr3/Qne/dpnlUQaSKb324mawjlP3LImesEU+LJ5uPTS+ULctWXAU
RXPKyDX7yAn696T6HRS8NkBdQp5XyzhnrP26k6JNOHTWc+0/50TJi1DrhJvs3JozALTYejAXPqnT
hS0uHtg6xnQv9JvcusjvDM6y4DLKuz9dVaeDGmASa+BqcyQNmbXtp4B/R9vKtw3rpbAEgSJvVcr+
eBG7KU238nF4ywE/O7iIkXbQGUrn1ppVP93qM6gpF4NFzkv/9t9vyzfT7f/unwEfAlP9nCr6zwdC
0VJDq3uJ+2cP8Y4GAJKkFsLGNlK8mMAwfY7PLrplwuFh1iJzZv3vK/imubi/gruzoaRZkdZaU3od
80Pv0udJrSUkKJVpTD15Js7DqInsTN5waCszu5hnKMBxTNRjuDCzuYdxKCYc6Wg2KEmQ2DzzYzXi
numOBoFU/v/hiP0mBLy/6Lv3CEuoUQa1+Oe2cQ2bpFgG4TWgIap5EVoJflrBemQqrCg7ubKp/VTu
pxNHZANVtCvlqxgsS91Tbp8isY1pR6gD1ubb7zjZVsYPt/h7bcNKxDpkGhoqKpmW6T9/5JswlEmS
Y8CANOrnB5XTAv4r9Xc9HSxjVYsnU38ZyZLZhVLpSiB4GBHVztT0QIuX5kbZjRXZwXa9EjLY2E50
bVEuLI19D2DnC2CNv0krooxtyzqw2UYgPFCPFER4j2yyZkmfa8VbNJSHcrIrNol8OWDuytj60Upv
8gugm8efPDN/3MH/KOiwdxmqzr+L6r9lSkvCpCmKFF30fb4uDjPdlCxIgodsieDFwPkpyEf/thTN
H6iBJwQmYpnfuiBRrIZl2BjRJV1bL5Hodtf2LXvC8cb5X5oOCEahUwvyopBWaFcN6aMZTjd/F7EQ
TYJwtNR6EeSbiaEJYTQhTnvW2ngm7SQ0hteytFJ8rwBR9Ri81s/lVn5Qj+aRw+NAZa6GS40O9JBC
B4S9QEc07S9icEr8j3HaltGLBkXIqE/qxPmfPwJsVj5FeNf0m1NKx+FQ/4hs/zYdN+/ux93SHOp+
p0wl90M5mmcsQaCuVHx+HEi+VDdCRqXnHhTdGggXuYBPpE+65vbnAOdvE5f767ir7PspL0Ut5Dpk
bL88hqgaOzzT9bo7Yj3Nd5BSxb25AP2feD/NW76vr/NNmE8hIANnHM7d+kqe5BRKcRiDyFpZzSaB
ENQiPXJzy8twQ3oySUhE4i0SgGCt25XvpDUBOfjvNfbb7PfPLfjrKu4WgEHLpiRoovjSVWsRGKWr
8eEOojYkFtIBpNaoktfLSBCUGFVTwqBe+Qkz920eeX8Rd2tm0KZFLejcCnhoHHYxrelPf5rNtAMZ
f+HbXnAabUCM2T9N3dASscR9Ww0MOpSmqf+L9CoprWwqb2l04bQTJQ8NDY9kU004Vd4ywOqDOa0a
aXJCWbAnPdvHEtkL+poRIdSnePT8+FmXNnjE5JwJMf6BOmT0s7uVpXcrPjU0xUDhKh5jUs8EYn42
JOmFtxUQqJu8IVIvq2JWXhLQaHJl/qFoL8JEnMOHlouuSVX10uIVy8R1mJqLPLqYQ+no/rNZcGLw
Gw/8RM01qJ7Kbgjnp6Zu9qkUFGnRBCSh2vVHjABwWjfFUaRRUF0jaT911aKAgjb6aN74a039bZqZ
PVgc4qVT0L3Lw2MaLqFYNZFTiDZ6/xGTDtp6ZlXMZwlRyLVj+TycteLUCxvphiR4QSJ8Ji0inU9z
EKBOhVeCjk2WQu9a6ZqygJJ42mrlVlE2Ib6xCE5YMD10yq8OCl24N8VTT3FQXVP/0GqXiZ5P+hAX
n0QMrqf97SqMULZ3WQUrdUFqnXmNHkE9OPlBWdIs7CAdn2NxX76pyY4yVCiffH+jcjsCplJxsRV1
sKP0ScrPhP+hTT1V3kVQkfNlSC8h/+Kw5/Nr87eaTXzQvgYL3wgysiGbewQAm+XhuTVW/IOJqXox
tBdEWxRP4ZmelSkuyk0VLhUmIHTx3ChycFITdTmg+VwKxMPTpwn7t8xEU4mS45H60v8g7pv6HKka
xeiMc2Ow7XC2G1MPl0c9EsK1iGggUZ/i+iW2vGGRQofgu3QPsV3irTRSZ/gqD90rae1kPQm0Qynx
BNc3x4WSfd20j2wdxI+FvPMxFlcoVh/LbMkU5bPZChmt5siGUS56s/Yoeqht08OEePCPtBJA+Fo2
RygkoMNm9MgH1p2KCMoOe6/Nf6eX+aIfh9RR9fWfWJrK3yvnWptVWPGXMe4F5YWOQUKc7BdtCWNf
PiX0B651vYjWBKMxLSzcZAesO6EQO0bAl2SOBVrq+ivjXKC4DFzGYhkOmMJRhWXefZoCttPntngc
CgdTZbLvC4/GTEeTWKmWTKG7ikb1pkZlm+4VEHVpepYY0g6+k9BRTvqVku7nJJUKaaeBjiRUHnut
80RmftCabUSrfuJmrxIa7AfZNQpiaEnVtgF9pYd+pzylsEQtu/jFWjS4YD+Z5wFLkx7rapfUbh2u
9d6bgdIo5+gcYh23DrALTckxXyAfqqo9VsesXAiRHarbodrdGhK0FyptVd+plLeO8V/P96ofBPNJ
zFeS4YbqInlQKoC1izlz+Vn47JkqK+txbio1v0Z/YLG86nD2avLH/RxHk80eQT7o2JLmtu0aJx1f
6Bj3HCGjw3/vHd/P5/MOZkrMMgwir76pQ8MotJS2ZuXMyqeYaZYwqN4sxa/ZrqpNgFZb7fDNgm87
GTRPaPqfSpe3cnC5G+WqYBVVeFeXPd1myPuMZpWzpV5F/0xSWbq36P17/4+XPG8Gf7UAij6akkjN
okvthNW1XDf9Mgmec93t8yWk2chJBQfD2HBNhX3N80rLGCK2TQM/tn3J8VEp/0FRZCxcIOcjVwFy
rcACsq6UlNR8/329/749Wya+JuZ636HCXV0DGlbj+AKWVCV70MU8UJag8A9JvGxYkRHpr/vUI4zB
xiDcYLi0ffkHw9o3Jeuf/fmvq7i7a+MwDYaqcRUdUWYB4pjsvZjcJvUEc4kNd0yY4y1vhk1DWS+9
ocCBvDKdMFvjK+J4r2nXXvsM841YuYL4crPOZr4WiWP/QcLyr3fLxAKmQzpHdWncneeyaNQCFQzd
hQVbsSPpaIVOIx5KzxK23LqA+TR9YoNmmbaL610J6SL9KaVZmw+v9+eJvy/iTuNkxr4KTSFhq7Zc
nVOtU1SngrUuexapAmtaupSj5mFMVrwTTn5SyfrFcGRC+OQJa4dD3+7TLljIxU7tzxmcUlV9CGlu
EjfZVBt8+zc0QZktPM6LZ3RpBPfW2uwzqfCcVofxdmUnS46FdR5hnpp6RvhaTAGJQ0J+K7gRcDTT
ffjj955Piv/1ve9cjXWn6lqY8WqVL/R0ZYese4YYlIm9elWxN1vrm7TixBHQO4aBNTiy7GXZe98c
rdHB9syjrLmK3VPcDxDancLYdzCVCzsQnKxZTwj+il+K9QySAOBGdMq1vVauKd1aZyJmwc4PbM0W
+oCrNazrP1z/W4eFf0Ros1J/zJGcz6Tfvi62ZwPbs6yL9wrfSU2NXNZ51mDlMEZAVNI7Bc6jOSrD
nUDOlQeFc1iyEH+kLf5r3YIHn+pVNOEy/ykt/lrFgi7XRzPiVitHvp7x0a0ljHwKG+VpzjVo19pT
8xqff3q/vvc2WPD//ty7R3saTakxDL4zT/CXjp853zaqG+8mb3JIzHkGfhBg6KkWv/N3HeX9p/5L
dULN05mjUNSfgADPpGzDBd3+Uxcdg9y//SJ/3ZW7BzD0Q8HPE+5K9tWS4MvkeZ9rtroh+/J36DtT
uu9w4Xde5//KkhPW1QHvmlzuCNdBg5inx05bV8O+al8Tg2FNtNK2KRlLyju0ccXcDHwvKHSrQbaV
dzCNF2Vv0nkfnmlacJ6r9QVdm5zX2NgWGeX4Ypqr9iMzI9WaqyhjM70J8lLLHA47jD2Y46D97vR5
dNLTwMICL5IMSbsKHFLlmreH5NiS8Z3rHI0eFWZbHF3GYjWatWN2pKOCddYLr6qX6X7obcYt5N2p
D4VAGCAj9n7PwXT4Vb/IoZ08ScfkHTKEDzEHzNTpp7hZZe5Yf3sb5hglXFLkud7rh4RWjM24LSN2
iPAEXWgVqE4msXmKOF7B9IrPfbjK/cglYA2LFFZBEL1eXy9z8JqHodgRBpTWj7ywAH2wawgn01WV
H/aH7313nl9L5Bo5tYD9uKf29mUiz7KM6NLbjHS7zBtQDYxi4YrM3sKNUD/Ip77bFvVq6p3Q2Er8
SnYEP4wJYHAK9YMUPGiUHDgz7fSx2P73Zv/HbHF/E/++vLvXK+vGOIXoOL9eA1D3QIRkRuASLbYs
ex6sd80/pvU6a99acdnMyt2bM1UbxEXqK/m93bgzBnKF9xKjZTstt9m4DQitR8OI17io977+W7g9
xRD5/PgSVFBiA1oN00enHbTYHX9qLSjf9QSWjKpsxoypmjT3OXho/lqmrLhUujY0k0sFELSCv7EO
5A1Iq0nYoB9h1Sz7bdeyltvD5MWaBqb7EDKE9d91Y1wFlu+9hoZkm2J/EAdlkTFZVapVS99WDfif
p9YOpdCJ9TkjqMd0h6MC6Hnnc/hlIbLid0E81LerFV+kdCe6zVX+QtjS7Yar9aw05CTa0dL8FD+V
8/RFjZdctS+Zlj/gxpt307Der/pfan3UjIPcbeP2Mb/pzo2cswgNQWSsRxqWFC895AB2NaxaOIuo
Bl1jXLDclZfmnHEWxi4WKcfqRk27QA9gNpfpg7/MUNSK2PwXOTPfDyS3OZZwnJ4xwehM+xbSg9EC
gVrorz28D39fmsv6Q4UoxTnUcgQGLOaOwyjfXc4ATC+0bp2NO4EcB80RLRL3mNwfSszvzAcY84tH
XXbYj/4MQfHKQBYY7IqZLe3aNy3akNtywwNNZh9YfdmRrccoXIa1Ld8cS9k0OLd5aaZnnbkdcdjM
vwHpU/IoexDXfC3Xyj6qfokycugu/O3CWFa5F0XLdtq2xmesnjWmfAw1qpXIn+92KScfegAa6mvQ
5ysDd1GOjRh5Zo3cyde+ShHKDdXWrVvW9AbAvocXhUjzqfiYmseenaaPaIeODhZkTJf+J2OaQXrs
ouMYL4f2lEt2NL3oxk5DMkiOauElul2xlFYLhODkcASthor8dsZR1icL6Z04HhZ4H0jhI8B15GVZ
v9eeldhDZ6gQFdjtAT83JWP5U1LaU38w2nqRm3tJI7N+NSrMzI+9eRIQgrzJN09Aw0Lc5QMXKrMJ
CnsqNmJKunJb42UQDzfgGOYFBXpc/5aEwyS9GvT6xnUUvYtQ3LSd5ZuopSYHvftNtiemRco2Kmft
uaE6PCbVdFF9xROBWhFATqiBsChF/uFHsfmtmZWdEL5K1k1ujyUpLV9K9qaiGxPjl+B97D7Ckt17
RP9m64Zntevgp0rLuB9qW/i34GdrhoScaM6Q+OfLP/pNagaTkFzql+qLoUKNBrthldn42UadHsVi
qQJU4xYKXsPci7eAsQBpDsIiDS7MOC0Zd6PdbpLSLT+Mh0reCB/iG+EtRK8P6/AllW1Mt+SvxxyB
6raHZYdDBrhiNQEcnsJVlLwXA/laX6q/gpFNj8gEPwKv+zx6CDtW40N6TpNlp9tCv/bl98xES4O1
P1lmwJYiAyMOzOSt1O19yU1JB68Ddmw8yWY42kpzDCIOEDwddvD83/uAcl9B3N+6u56sJQWpHMtR
elEetI8bkjm1mvOj2nPUOXUO1H6BEnLiIu3QKzFAECG2KV16SZVT2MUmdD6StUkUz6nSdk3zpAW2
Rh/h2D4X79lPe9a3UxcblmYxxIa/qUqEoN0t8loqhaGoidNF6raN4BnNMqXno36S+kXsT8+5HBUX
pX2DmMelmSijlNdJWLer39HGMvDrOY1vj5+1y8Rn7kM5hoNMFPYlQIF49TbZs85jpyWbgNKp2hfr
FuMrRdDKOiZPxg6m9Zm0XGZVK5Ng1jfUMKNdpN5IGsirQiTA7YQPVBjfp2IzCprjI7vXWJD9r7R6
7nh2+tgVbge4ZwWNFkVZm47WfBnS2w0fJOAedcGgpXnm+5HEFM2ZBYOxEEFTvM8qxvW0VMszn9gH
TtEC6PImFGsTTn3mfbb8S1xbqRu+yw9D7Y0ngPaR5E002vKFED+gwUWhgkhD7Uq0Hb+N5tOqEH/6
pJFsWmuzCKO1z7jwLHw1KY5FW+zQhQGGASxCeMkyaUgeWOdUlVHoTpmb8lzmG0ndl/FVGHaTsJXl
bZMc42qTJMtiXIKeMqgHg3BjlC464BsLAsaYAnPXqdQ3aYGIKv4QfLzc2QvW1JQA1IJUAkbS9CXz
wOnkx0akk/tBn02KrmPHcr6XJETGv4XQoxIbk0MTefo8Mt9MFZjVmaihMt5hzQrLRSzCPItaW8oW
guQmpacXl6p5bdVFEDzoPb8FbboZnMinRD30z86ezMiJXksUSBARB35cvDE2fVC4ck2wgHvQdr8Y
JMrXCvFb5iHRjw/mw80TvcLLAfoUF3qcC59e4i3dB7rpGeUieK9qT3kwrqpvF1yWxjqRr8MEk/nc
xmYb0zub10YOtwhLJ6dQjzdxkVKWCrQjqSHcuqPJ68VsKUi81H1Ay1vfDCzB5EEA4CuJl14LuLfY
eRCro1WCCe3xhCa2jkQC4UHjqPIKLa+ZnEM4YPp+Up0gX6ckU3XrmeYVLzrDNTH7DERBrGj7gXRr
etukiSE/msUqwu00vSjCik8yCCulkxh0Xz1UOUFYFMf21DAOD91G3lsmrcqFTo/adIvEFrOzlLg6
rRziw1VHx7oCvLyXXD6pGV+0di/ouxzhHijlZuuzKB6iZxNXR/jIpCrA+iPWXsupwtXhG6gfKaAv
Rpkd9n4OKUn227rRsJR2jfyJ5kIYTpW8asSnwN+msYvass0+W4oQKXtTBNIuhJeuuTFZOCA14KHQ
FtZVLmq0L25XPtLLNC8Sm13+YsLDj7dF+3XrnkRaIX1M1a3ui9mPQItgxvJVPm+2Y4qPP5JKv1Xc
rHK6KJMup0Ea0cVvip22N8ebqU6XESl9s5ZbpxZnmQ5Clk3oPpiuAhmUleu/dwLpvqT987GKqIuQ
JwBz3gv601yIquLGx9JbnuvYJQSopYR7BJnwj4i9b+2z+0+7qz8sczQwC/NpCsneAxDYdEfwxBLH
jTtHg0X2yIPs5u6cmPXDF/2+5XF/Zz0UdCJdhpH8z9NCIumpmVXTdAH20S4nCaj66N5ITbWJPM7W
vcdsag486Kefu4b3jav5a0sq1lPVMCEL3ndyEkWhMGw4T805G4bJKWSjZWu0dJzWmef4N2aeurps
tR+au4iq76rm+0++66uqfSCgFign6lHsduCXK0YDSFjM9XBRyMypFhB/NHWd0/3rsj0Nlr16HZGr
ncjQS6ePokVGZ0OUzClKgCLeTqyuVzImj+GwYFCBTIj2A+sleFlW+dqNNjKVg7aHSKcHn0XMgOBk
dZ8if24CgXEcf7XQduNroB7Y+7iEzpq3u2A9L65AmSG9jmDIGke/BlQ+L/mbYNq9R0OHZn18INsO
KBh/3SoM0zZTuRT13dSchmSv0ePD22y4MTil/OQrcELdGW04Se6tt8NnOhcEee3FE7wbKGjGRTwx
07POypdwjgkM5+DHMv6rAJ2i2TXLoT3uGdI701dNDBgaz8f8nZuhxPZkLJJHQVtGTOPIwxAWwXKC
Pmfze8bgM9wepHPP/ozSIlpanxYjTFudCXkMJdyIupARyxdK7MLN91VjT49sl6fgS7+wB1QrgjCx
DH6MG3mfvFvKIlVR9QMVeLg9S/lObb3Ygo27bhNGTedq2LE7sO4JXlJs0m6VG7skObfNKY8O5eBF
rKQ6TDqnHF8Y1iZduwBPILQr2ICi6MI/ESh2S1t/5UiEO5H9pNDmZDO2LhJdQIk6QXLOyTcMC09e
zly/dthJ7T5hSS12QT04AqerOj40N5z/Pw3ulfsm6P0DfHfIT8xciuSJVwe5HJ3uyVHMxVUSbChH
KioC2wqW5m9cWqH3sY5IDBc2GVRV7aD/6ma1DZLt4IUWDIp0366Irej3JJqwk6qi/X+xwPz9kt+d
qW+6kOtdx5XOvP5hLbxzoIeMiNSEAIEzPZ0Lljx2Z84H+U9Dp5/u0vz3/+qDaF2nBgWrG/KfCO2t
Pf4OX/xNiGlxo/DyiIsMBq06P6zGwfcQZrvlob+OADWrxe1YnaKT9VrMS+/Mep2zyJg4R14rvv+4
3/y0FM7L9F9XmilaXlsWV9rbwHAYTAQjBpDO1hfZCUeWba2L6oem3Dfxx/0zdDe0EZpJkhNz/mU+
Ji+/RqsZDmE62QvpGW/CMsUpd/uhavmmBP7zmfTNkbmSbGgpd8/tYFmDFGbJdIFyJeO2rg7zWOUM
0rtSgat5E52Yg3qMAhiGaJK7Q/0qj7ucOCXtGDxUqx8ezvnj/m783V/O3cMpCFLup2U6P5zM12Jb
WgTuLTqwdlNMPJXEcLXJy39/5jfH5/1n3j2URSUXMgKz6SKeaYGD/VgMvSdyEDz0bzAUFc1tOtt6
B4LxK342H0zVHSWqz5NZOQqic4JbP2aBr48ZV1iF0dMPl/dvT6JqIEkkzwn6z/0or7fGLK/0eH4S
Q4iOg1N/3l4phTveWDJKiXX8bCxHfeDJvAa24mI7DpknwU9ssZ6tjLW0/u8r+tezGAMXA4G0rJnE
vP7z3Whkf+yxyU50ZzXPIH3Oxp97mBUANcqNbf7x35/3jX00/0B/f97duzjdtEpuMz5vRuAQopQi
C/NpWGqnWn9TJ6aHw6f5mK5VG7PkbcmjC0/b9WOExgh12etDIneZi+leRTRY4U3Gc+JZHI/fBBrL
tKyaRd/+8LN9mxDdX/Tdy1zDihLDmIvuxsPkiW6QMaEDT6fux/6Micl0ord6re0qrnc8onsMeb3k
2MOhaoer9oETHvYz8f9wdma7jWNZFv0iAZyHV1EkNVqWPPuF8BDmPM/8+l6MQndHyEao0VVAoTIj
kaIo8t5zz9l77T1S0CvrjPRTsfXn/byobgWBAeVYcmlq7GguT3xiz9FqIzb1OaAstmgDW9DNMmjl
ot33zvj/W1//vIaLZklWmqmXJ1zDDFUUh53CkfVmWGftrw6fjUo+6Dsxh9fgpIBlf1hgMCWrpoS7
mwH5RXndSKra5iGf2zzPx5faNc9AA9XpbNa7zryPCWgca4wQPfGL+0I410yM02Bdull8FOJHxiQr
ZWQCti0UDsnTPk129bBW9FuvJy0FgJ28oOfRN3R3DqqwMgrHix/T+iHGytcYW8HfSP7GK5yi2iq5
xXzCdGLcDNNeGU+FRBRptxJ7ZGx0Me/xl3nhlyBQGmq2ln4oY74Mw7U/91ZrJyjXJpxXud0VxUaf
9pN4nkCS0Xz1NRp8zvBZ9C4TJ/4qwVNZ7k11oyNda9J7cfyaOM42uUK/RD/XtQmwAvwi6piQljv5
lIfGc1HTFp1FV7snkxn5ilOZGwnWemaro9MXv4iBSFTyHwZiZM9R5/IXDV3xFOmYI5JojCJ/I2H5
OxKFE2g2EGSS0MjzoF+XH4wMqbRHHip/Jt7Tv5CEXYb9LLU985BXG69cJV8dWp0l/QcXmRQt4yq0
cihAQM2Id0WhhsgLeTR/Eymw5PqfUTb/PcSHBlHt9PPT27DjD5e6Zy9OzRvIlIdW/5BTQvGE4zSA
DwU5SzPaw/rI2WGFKGNkwp7uFenWIDw9UQAM9DeL8bSIbSV/7mu3fFGegE60pS3qt7Akc80dos82
Ju3hcZJ3TfgV0AEQcGTd4XGTe3o0tPUKNol+mtzeLw9+cmQVSgFAF1H8VQd7n+kPoEFkeccUSekv
qVkzdA3VtzFyBPJYIx2yIDQYBG11TOPIfxI1hkNU/VjHFSwPpfARL16G8i1jkOHvpcpVY3fK3sPa
FbUnrbYIZiZPoN8JHJhCfdt5jwEKenzVtRiDqXDlxVnLVxL9ZYV/YogeU2WTP10b6n0zd80rIoEa
Ahw9Jo/4ff7eNiQzTuIy6YSzcmAeka6ICglTXM/zVuvq/N/0Bme8UwUuPTYoJS1ADZQEwkYJ8K+9
ZDz8mNEPuINceCnb4DO9CWn8elhT11LmkgiDsWBOzYnwrm46c+nfkIsMIqG6bQ+GtFOZZNjiCv9G
c9/dq+vclW8Wj2njoq5OlbNZ7ZPiTlae9fYhlT9T4dYr74XUqdJ1J9hMKZAzImKgk9ZiMxm2DN6S
V3Gw0mCfvdL7o7WKK3VxNAia2DCKIVNcXGkfPIc1ad6clB6GB+pqOovCtRHDt/nixa01L8DfxFDW
eVtARyEuFc0wtGmwI9BLwfMgNxieZlhoMgAtsVv99O/d+Zsk6j+fDf8Q0bCGFuGiGihHqZUmPWH1
EVFLr8jq1WPEb7OkZxo/URYOKb8SAxh1OwNEJg8y0UrFSNgKDF51lSbiKSuXguaGxGK1S0l16Rr+
+yJ/F0mXdeXMERPx78DHvsRRFOHkFQWNlzNB0gFd14WD8zj8yrDjvskfirDJtHOFDaVfEYIdvwng
lHw7BBOhPBb3CaPLffgkHdqv7F6YbDzX2W1/roel8eabz6D+gxflDdA2nC4zZTJV0tZFgIqbfVUf
cMZaM4ljwRPf2Co8FqNbG/VzXaeE5+3HQAcVdI/mLxx3onwvUuzfiIf2LllXN/WtsUtehfepeoW1
XNJzMFfj1ROhMG/43++OjPUFEwxS/ItNMWgysQrzQDz3Wxqb3ivTVl3EbEzg9k5Hj1hvdNyqsbAR
WxehdimiFhuf1BBRVX7TSy/NsBP1deC7pX8Yxe2YukFwZtsiwTtyCeV+ancMbIsemtIMj/KJRQY7
8UFvdhftGTwQ520mgN/UcEl+d6Q+dJC/WHKjD1HbZjGwhHEv+TTB77z4PcYZywjRzG3tzjwtaCWT
BzWrTFf0xwN544e7Sr/zybnudkHmavo6kVw4QxFq0I+UGLHRFXncvI0enMLmQO5wbH5o/m7IVvQ4
DNofHIZ3g3ovIPz2dxUGJHgPy8b27j1HOi5OxQ3/KmFdXjmKfSOEzC+SjlhPFojuNL9lERvi1ARt
LQpncsj6LWPx4Vn4Ur4mQoBrDsv7wWcAvBICWsLGpkQrw2o7d9Sbj2yPhMBD/+SU26y7Qd9Nk6j8
aKYDDs6UVnSw6kfmQA6Lkcz2/WVmyDzwe5so8eg4OMEjgjvmKOOz0GwXr+qr7BJjvo6fFTZYmhLG
SI22rTiNEoiEupOc3/IYHmn2U0aU79dOGNIlEfA/t0JH0qVIAuEAF8Vz3BlCq1WjwAmjupfSRx0I
OVDhBY3mzmqf802/ER+y14KWX7vzK7t7CK+fRX86eKFq+5+LuCiTDdH3i0zgImgcugnHvaU33AeO
bjFYcz10SVzG7lrjQZ2/2uW7SBr1DJ+QsaFd6odS0UtSIWv4VN0VklWB6yN9CQe2dUtyJ0f7AvHE
qAiLKeJGN2m3yqPEiQ9Ee+FEcD4jBz5XcVc+CCHt0T5HcW/Fv9oXEcUlmckGJ0hH1ZYod2irpMfx
Pdoi8Dij+ojitQ6Lqn9K3oK1/JCFW8VgvmfxrvrCCgAB2qrh5d8L849nEZy29Jo1JgosPtyOP/os
Y6j76UKCBO3PfsWNEMHGZEuX6P7CxQf23i4w2CHRiMQDpoWEmFW7GuiEsB5eM8p+U0XNjx1Qvjku
CwMgidd/X4zP6KH1iCSm+2BwRMPobbUdghZwJp3qxrkDimECsEqMjhu3z5GH9l1mBkHHRCSkoIGd
ByO8PYGC/fdt+qk/jjFHmhMCkZeDg/37ygZZEYTAZ7ZczSHOLQbK4ADLo8WTiJ4W6YwL+YLkH+bL
MwC8swUGtoz8kN0fUNHpvgPOgJXxdyiFYhm9I/unyCY0vl3/+1J/+kX/vFT1ohapFM/EVTjOQwSA
XsFswm8AvmpgYfYMwelpgcm2wC0koH+W2mKrcehsNqmDVu8qu/+HhWQODZ+51vzn286m5PJkqDkE
I/lIukGxEzDSxPvK28zqVAa1fu7UpCo6mH6mEpvOSq6dVgXcdQ2I9cNtMWcNCDJVDa+AflmBeIZH
OFrHszWe1I9yoM3k1MYqYY4Nwy3d+rbGUH0JHmDSltAn2upetmdU87Uy/Icu498XcvGQl3paTbXg
C2ck2aASkmY9qg5RkuJaoptuycJhkly82ibc+dXV2/D9B/n70y+qxZhTv9oVi7mX0+dfQX2Q643s
PajFkazSaMV0XAFowznwTjJY4OpNWt1HuZthLIAOcOVR/fFi5mkbvHFR479/v1V9ESmVqIYCrTUI
N5xngeRAQ1Aspqq+zV5JK9BiDQzc6VEdl8Pb3PldfF65ivlT/l7xuSV/XMXF7KtU6xR9Olcxy4cz
JE83WLhBNLZvw2dy5ERN0znQlpxuWabxDGyoAILXaxvPDzPPvy/johOcDlE6+UXE8cwN/ec63oQQ
ohvb5PxiBSvlE5iLGW9ailua75bwdO0CfuiY/X0BFw/mYkhbs9GS+dcA+iE6TZjMYsk+3zE+SfY1
40Bv1d9KwRaBhTUphKQCNK89l+DaYG50NDZA525HlxgYqmnP+pl//1S/ZbH/+qkunl5Zidto0WUC
w1nvFG1w+lSZhfquAKpDeCl5f1in6keR/ghEjckhCl1yedkzhvNhQfdD/+BkAF2c1nZv2qN20ycE
376lnHga+WGE6ZISYDTtiYVR211s3Prl2SAvISUOVb2L22OULeNfhBICUqxAJWEKWyLQ3XnHEL+b
YS224QcdxNHtxm01bCKOgcR8JTcaR9bDPNELlvH0KA8bePm1scWuV0p2R+bO4n6kGKfxMKqbKtym
E6r2dZjdT4lbBrtMds3sTvBviIiCUq3jrG75ZxyVwn3r0++4PoOX5p/7X/f6ouubCnGalEI83+sI
csXa858TkBB8zftAvCFxL9wiO0CjicjVmr7E4NAYK0N5TD3XINfLs69VpT+csucHVCdDWZXReV2K
psfSj7OopFcYbVgrisbOwjncebVgzOuY2vOkzVFqqMuvPHa/j9Dfb8X/fvBFJZpm3ZiLkUyz9CBV
yI/csX/r6F3i6cExCPRrr2wwCyJjvvfyY/TGsyA485Kp3huKe21II88L0r8u56IY6Zt0rKJQm86e
RteI8V1tKdqOQ3Q3A4lOPtQtOiq0kDHxLeW1J5MdUUpECAssJ9wmeEnNPv6MP01she12gBqncppx
MPb5znT773dW+mHExc/GxiuhvZZFSbt4acdmZlUmLfOd7HHQQO8SikWAl2k3mUOMjMKXmNVlSEnw
qhBc+4wDvwVGY97lmWgv0JOTprV4or/EG80RFRp2inSssOpz8rJ4HrDwIT3kNXtlbu9nL4K21ryt
GN/B5QJVJZ/8fbE2Ka9xUBLjoa0xS2B5aKlHlsbdbGe6p3lqSw3UAyu+G1z1S+UAPlo4REUNZscW
+2ixDo76GjpLP6zSbbPGD2vk99oxWA8H4Snp1ymgoubLuENTJsk2Ej2wOSPqAmJKyg8okWvBqWwU
dou3KF/VMgN0VIHoCoS7Tl+iGx5DV8dosEQ2AHcHdeG2v6nRFSRP423vILSLV9GOi1XBXoBksdNn
BFYZoksML8SfodxSSJR4EUjwCsg97zY64gmGpuqwj5sjfzvJ1wH13m0ezQbIjtrrkD7IpAJg9hTy
N9gZKOwm0p1KW83XQk91gijXTImF3vaGXbHAn+ZeSmdHKW4vMgzuuxNq4PYupa35QXBOCRkMv9PG
mFZm5CryGnkZ8OCMkHMfy8WAstBBm2T8pl2mnUPXSYusMQfuDGIoso0QLUb/KUHxgUE7asUG7+ki
BKf6IQNRG/ZGcMwGt6dbPRmPhWoBoP9UpmVRH5GvX3ls5+Xt20tGhjIEU0MDGnqxHZOe7tUGZISz
GSy9g/5c3AqH/IRue8zZBunLe3aX2tm5JEaJ/ZhVe1VsxD0e9WWCkZ1BxLUmmvrje//HJV1s0OZC
RaajcEkiIRmLuyZ/UWWimGgQTbhZscMvcO3ZIT7tIlwanM6XYXGrTZtK/gozQObowQmfwqkbb82z
todz5mVHgNBa43Z1wlHASTH0HImqRMAjL/X8RjAeOiV2Up5bqYLNsRz01Ywp9x1tYtLCccvxzvrm
2prx80pPI8zUFAxt30Rucl8LYP04NpjrZLOYiyEJxZCxqglguvGt/vh/QHDMq+b3H/x/P/OiDOTh
i7o6NOejCvUD5GgQjBt9V88bXbWun0lvGe6Q/ls4VOim3gZXxoK/0yG/XQBQFs5LAvSr37CYP47i
cZ8X07goCWU6ds/qh07gG6MMzFwvpCW3jJR59ujgQjxi19HQJLlpvIxYs0dX3gkP5YHl7ey7iwe6
nCfG9Vv9sUSabZ6yrb4t98S2rCHl3JgbZd1uYNvQkrajbb+r5KVB2KTw1JKzLtJmXLXFCm1yfNQY
xl1jKf0gYDRFibwtZT7pE2N10XEQ+inyx4gGi0JvcE7SyVZ8LSRVSJPRua5CxWKkNUeQzP2/K6/1
1U+/2Mp1KZPVhV7RYviAomkAD3hoHwJ0hcHj8CVaEVq353CVXU0a+2apgjz819e+2LTrMGjDOmFE
UKOEnanRPWIB9WjEq5a9CXefd/KaV8B4PRRkYY4QVmevd2TH5TDbnPtIZv60wzsiRTPF/bffulwc
6UFKxrIdHhtVsEPt4OuvHjaBSrvBoNFBJu6Gl3b67NfC+d8r5I8Hlj9+SGM+3f3xvA65J2TRwK3U
Dgsk7uzfKH5Bmy29lXyjzGXxmsXcW7I9lHf+1W7RbyLU5ftCtUFgEDcW4/9FXdF5bW5mHneUseEX
w09PdWKDed/sk8ndZg07QkXV7/8qeXdwUv3Sz8nTdJN9oVx/YVJLDJ23q48cYmqrQm6tbyOWlv5X
Y+yvjfy/xXv9/vVlSUOzoUhktF/8+l5f15UftvSWGVqMFkNmY93cNnelhSvRaqFrIecNIB4ibuV2
abBKZu7uv38x5aeSnmbMf1/F5ZhqkoPG8GtevdouNtmn4Q6OuSboTv3Su2XwXOB/3jd44oNtJ541
fyNWLlXT5FkZosqP9gMZkAQEkiaWjYbbaoE9lEslZbjHQiKgTtcPGrwV79H397HmqozZH66/Sj+2
cv78GhdtAxq34hTMP3yw8W+UcanSlWfYs/NPcBxW2hEiJN1WMjoczcHjiunzAMNh/++b+eP5iPY4
STVUBxpDrb8ffy3z06H3GKcG1UojqNfSHpjLeL8U0KwMOssHMIP1WcMFthQ+PUc8VY/6IzGaNkTg
aw7HHxr2rC5/XMxFaVC0gSyEJc9XPq27eq0kTwdEc8t0i+blk2dbofm4BNjSYVcwAUoyNzfpNl05
KP24b/95GRevZN8bdTzIXIb0OlCLzwlLXMJ8UjZ1iy0Hnu7JIELxSs/zB0XU31//4qwqL0QxEyc+
N9mPC5sxjDvXCqrK6KhCM32tUf1jD+/P73mxh/WJL5WJzG8/ZMdeX8lOSgAcBfxgByKTm/JeZWgT
Isb/9zN39XMvdq8yDoWyqvjcEl1CtWF0J6746CNTZvoJCX0b0MHtffdQPl355J/KYRk7mESs8dyk
v1jse7kwg3GeCHHmNAfCGc4YXHsVI0AXkcziqNI9blPfMoyt2G9wT18N1/6pTffnFVy89X7M1ECd
hrluYAwqKVu/uhX1D6UgcfCgC/tJO4rmqUVApGJD6w8hj75yNurtYtxIoLRIipSB1AyWV9ipeqy6
YwTewR/SlUCZgYn12qKv/9TeJN+S+NWZW0nJ8/cKsZDYt4qyRudFLmx5gyGzf5DIgz0lsm0+xSev
sw2oP2JqLtV3grNbaq50dORmVzjtDT67+tR59wsOSpoLF0Dd1+dUXC+W7zQEwV5K4mrxujjRCYon
Jx7v0k9A0LnPz0PV6Nbi2VAexJYwEFTvt4qyEfSKFrdTklSAoUpyCskZ1QO4n4rTHY2cJ+0GJ4v/
nrkNPhrmKf9+hH4wE5rifJZiskMPXvy9rP9RL6SS0YBuaaazHxHgHd1Pq9TcNYEtzOUP4Vb6vag8
TPyR7DAGs0eEv0xKlDtwUpacR0vyPWk6dkgpFuae+hCpebeuTVY5VH3l8toDp8wv02V9oaBZmGN9
sWRcLvCFIWZh2Q+0m4jzgy/8oTKjtQfifdHr3w3PdFjCG+MEjNS/0Z9xPdvRXfUe1DtCLRT/15Sc
TCxSIHw4rrr0EoqvtkUdta73I7OgDqu53d+boBzwnGH1Ep0FFMp+ad4Wv8yXWLSv7lg/fSFskchE
VJJGjd8a+j9+gC72PWUceYeJo0+qU9W5AirIHl3dTRvdDuGLEdCmVF8b87bOkESihyRMx5J1qBGJ
uCyHzzg9+MrsHau2Md5Iq8UDfG0Pmd+Ky9v+51VerOVtHutFZHCVisvDgRopJllnlThChEAN5N+u
n2ZMmKP7WxEpnzXJV8qkH9t9f17BxXsrS2Wd5dHE6u50iy0cTElAo7pPph0PKtaRbk3257RiYqGt
VcXx9XW56TLaAHK7wrhRgngPP3xH+f8U3H9e18XqDy6izKaQ6/ISnBmo2RyQ+Jv+xt92FeYcjjOA
P1iD6RT9Il5Sx0t4Vasy7+CXv46OuZaqW4akoF9UPXVuFgut5xr8mbClfGHwd9KGzIubhY1F0oIQ
6K/85P7aJFH9aQPSTZxnnBh1AFQXHywU9TTUKSnRcepmiWXoVmlYoeSij2wp/vybPF2KhBgxqe6d
FD/nYi3La1yZWrEcX3patJ+4iMi2FuH6xL0t8wMCJ4ks4UV87T9QsGhH9RW/5r4HrA8TmZZ9B0VZ
2SS0sGCtv5sbDJsA0gyD7gcm0q0afCW9jXkxsa7F1fzeGy7vMxlIOlFIfFtGp3/vHVKuR5mns9vp
HS3Fs2T3D4FDKVkoG6nbxGTSuMp04/kuUCu0Uo4QHP+9XP90BdgMNYOmrQRx67IB1jXIBeWxFHkP
F4AdKfcNzJFLmq7O3PfGeTuLzTaIN0kW317bPH8qJf/6+IuKNvEKYxRN8viCcB7sLNolbifWgVXq
9rdyivcQWV+yvTY+/+lUCysElhFJzDJyyYsyY5LzqsUkI3JGIiwGke5Kf5asdC3uuiXD/WXzJavA
CSu3vppR9FOP4K/Plv7+0XOpGCJjlvLVMBHASJpLsX+qxhuUXT5iCCpbCUym1b4SUMhNh7ID2AfR
Bo08oKSo/Oj5FxhzVwaRCc+yC2tw2BZY7ygLjbk41GQUE9h1WT4Nz0LCIQSO2l6pUqUfVvC/vsbF
qxoOZdtlfSSePQidXwTFdB8dkBiWitXiPHvWzbPwMq3T126Np32zeMUdCMSNLqq/ikWLRu/VA5L4
g8sE+QZvFMpznmj18oVSNX0hRdEonmmLAoEQ9FUqEBNkwdYz1VkcbcA/wuJJDkjFklI63fSYkhQk
BJto4TIvLBCnIddIdjrPJGNHpXktYsU267sWYtD4KQNxCMpVKCFyeO/wCLe3AfNsUvpEYiFR0Xhr
zIJFvhq1/Tx5EB5H+VaTLCM9RumvsNpkOhnGK6kFlTHjOBVCV8yttk6PBEOtDQvmcoScT15K2/KN
SJnHQbYQSeuooW4nCKHmsrT11q5ER9zko1VC1ZRvTGxL0Y1evmKvycgMDMd9nJx6UijXRfrexR+y
sSfOTwBPph0CYkIQdsF5A+/RqXdRuRfyZ6qrci/7m3b8FOOdadgLf9MMa1N7Gujog4uhWy+7CYeu
0EbSlAUbeXKhnSbDUn8Jn66sSj/sP3CRQDsB89Eh5V68nlJaSsEiTFG7sug2W/LjUU5gUoIeA/IM
cPKdsKJBK9DS/PcnKz9U85x+KJywaaEOvJw+6lIgq0WrzHK0bhW8QP0AvmWRHQxntGHnBQtUOvmw
1H4FL4hsyhnR4uGSlptlVN7pcLYTSx/tKTyUk5PH+8R3cCkUvzETpUp0unbyNFikexGSaLuWCgQa
V2qr322mi11FZwtFWTVrHL9VgCQrCMxaCL7XTkICPbeyBu/d9B4iMqyjamk6nCy0gwmLvGemPBK0
y1SsES0lUx1/1rNF5Gv2h7Z+DYKAESMWV85asiMvLGFCrmbnSODJeEmeA8JisiXoU2zMRGYHv/KY
/GBGfHQFlp64FFFLbuW3IFz3dJ1pafLEMArPm50fOWXvlO2u7Ial3B01WnWCStfpURM8+uDvXbGv
1Cf4AczN59bn5/DWty5xOG7/pN574lZwy6dIcqaOiKsHU3lKKb7HVnMUbcuqF5r3Yg6b9z56vVak
6D8UKSYkbewt4uwhvxx1ykKT933SDWcC01XfZp1ZfDCxpMxGbByZ2xhjidc3a6FxJKaIty3kMYBv
GeKSJYcFvzkan4VOn9cx31SNtGEde8YXJEY6C4pk1XAp8C0bLyRQxqIDDgXVAhkYD+OnJ9tCO1ua
S55GAhOfhT28nkVIYhRRPMltFzORSj587Wi0nET5jc+taGfeLyPUYJvv5BjmwaZDA+5ZAUfhEtvu
Yq2ymORO5W/l7CzLS//q2/ztSMJSjG7dBMxj0Mu9BHNlQS7WCy+XoDPKtuo/VsZbJ59l8yBxYvZu
C3MbTgcfMlIFaMYgky1sZTjk7572TBdCcTFHV8DHBIjL3pyxRVJxfat7J1XodxN8pPRWZcU1QXz4
IoNVqtQSk2/3qghQspjQ4Z4zBrdiMUkJGSAUwdLnsmIilnyn01IhdDpdifZwSDewRdhEvT6w6hkf
ISkWHGj9AE2MDlM23QdgKEjNkH/N2ocJCf74IvvP8bBD+m5pshWMNmFGc7d+PZHEoFod3WblkWa0
UG366hCiXmG7CN6m8+86fsxein5aKtVzpcAgkQmcYlOQ4Cvy7/AZ96661B28HW8ayGB02wwmA0f0
lxwnF1v/lQg7g+LU6YZ9oayjPtgO0XFRPgXezvT2xkioKTNKa3FiAvOAFPxOU96KhmGMZDf5WYE1
Fa6xsKgSWpPbZvGrb2+RxU93KnDw04I6ZKNINpztwGZsXmlYQxRGwCuZnOjmGIlcZ7f59xL8fXjz
+2kxSdQVQV+o+kUXPdeUWPCNhqfFHlZNfd/BwcXLN8da8rJktzrYkId5ctSpV5oX30UM80frpo5Q
jOPHt32n9AJ8a4ognbPq2a8d/wwPK1zNMxygDDfFO+BPlikkl4DHyFu98yBsAY+hMjZvr7Yf59r3
r2X84mIu6sTKk1p1EU3SeaDhrC69LT3AlUAzBPwBkz+GWFps6S+L7tpd+D0h+PbJjChnJyybyCUd
IzerQvAyWZqF4cURT116g8mMZGFL/jCfZ23p1NEpMfANUdMhIEQ5AffMR9jEFJkEOPDbwT5R3ue/
8COg42wKMU4o5ggac/UpZVcio8NJNoLV3OLzi3jFkhu1WQYgmlTaWMq8ko2/hq6xY/lZbAmX859a
Y5/jrxELRyZPK3mN/Pcp3TNc00zLI303vNMyewEz7b24VcLDCItO3lYwxrVHj0ema9ZJ/OYrJ7mY
C4lDpLtxf2RLl+HhCUjGUshsRQXj9M1o960pwLmQV0K771YS9U+QOsSd2sMoLlmFKv5XWVWaG2CQ
12lRtO8iMX4+KMBcuRdgzGLNkyQFuLZLTxCzn4S5joK0+DRn3wV+PmnVvvm7lsw432ldk2laZ7f+
Tp9e+xEVmlVM5Jwx1dB418uj6t1gmIQ/R6TdpwzoKThI7bCuUhzLcK2z6rYoipvYB0FRHMvGflNj
zObme8Uftg0RaXK7bGLELjKjT4Y982L4SyAJrYQR3nUM+zs3q1C8l0C1PkQCQgC9JViByXDrx18V
ehetornZs19nd8gFVOrXzbjA+Jatit58y6vnuZtkVm+9dhZW27hcZVbZOfjkWkCcyVoIV7HTv4Ne
4GmonBzN57J5oP+0nFNQJJqjTjC5mEcEqruz6BIbx+7PhkUfAurkeNIk28wtpbTr7BAHbvgp3Dc3
A3HJvk3UnIWVzxzszhbtTnouXHUlkagVb8dkNT71+hZpvyN8IHCxsle05OmScrdE+rdabAJvbwpr
TEvYgEdrcUfC9O90ge68cGf4V7/sXuojcRmY2WYxOtWyOyxmewrKIgbbVmSi1xx3XW9R57tXFsT5
Rf/X63ixECzyQazkltdxpiRQk770D926AtswMeRxr41Zvk9cRdo+pOdSP5qmwCr89/l0MbRaa6ql
TEsgTO8q5FYyPEiVWOuHZNw1xiZuzzEpCubDINwSTVqzK4mMqNFeWk1pA/bqyw2IMglqSWDX3lE2
CkuqTj1BHsLiLSHK1PuPU6hwr/UVjR9KDUCrhmjyJfjfy/ZznQejmWaCzL3qbUF4rSSOw4MFPlxA
FROMOI1+9eUNZg6FFbz1T3KzzdotxlrShoz+odScEqdw9uxRHUG0zA4KbOlYPeHNVZtTP77FKl7a
ZR67kbaZzFdqOh3SW4STedw2xXYUHWAzYNQkBxIbpEdSP8/gRvo+2EwEffXnpHSamNoBBep26jIw
ituMyLD6l585gU+a+Kr8bLFMl9ZYbZl1qKRO4LAP9kH0POi5W85+TmUfNqeCtpjOwFHepvTQxRve
1tlrSqdqCq88hPq3Ixk3VGNTVghvwhxxeTBqhUJrQz9S2JWD2yhwK289H1NnC6L2tngHad80HEtv
VQqr9kmm1o+A24LxCHbzNsoqq/j4ElMinXaF6TREniPtqmxxSwCLf2RYCXdwFrpB9SRcAlvwVsPR
/2wQ8WFjCzlgyyNGG77f3G6P1s1pROyQ6yvplBfrWQrj0wu1jOOMI/KR7yDZyjlSN+fmUbUWgzWM
V1+V3wyGizcTmy2aD5Q8MPMvu2d92tY81b1yTsJZltW81KRf72YKNEvva8lYelgxquoCW6HwXmKS
AzQkn5p3jpLVC9nyhX4sH8qBo61uq/jWd5V6D9N5TizoDpip79MUER9S6w26ZoFnpWatvLbAfDeX
8tuSTQULS6cH+E2Ipfa5IiZypiACjmkuLbZy+qpj/gkP7K2l9gTykRXbimCWBhEo9ad8dPRpnaev
Enj1FacwFAL1sYIqj0MH5jKn5A6b6fLfC+H32dJ8naopSzR2TP2bvkJUGvrVTJ64TsHqNqEIjGKh
PHhMoQN1g2S9AC8QMjRrHf+WofCr0N0O45bytY6PGMlERG2zw+qBVKrJ8pb5iihdrI+r8nh9fKx9
OyaKDJXoQs2F1Ox8uKhj5V6s63DKpPOiBLC4bMkxcFWHtSMoNn30mEMEgvu1kI9Ke/DyPW0jRb5b
vDNIj+5l474z7hdPuRtb0h2cKRKqqLC8NnWm+N4wHvmaxFxMHL2JCSIbKN/Omk3NMRrojhaBMDrU
gVUS3U6S08GXHU5jcyuIuZUIz55y6IX3IPpIjftJeTJR3tac+xSEg0ShVHePrQILwPGEK80V84c1
hLJa1WnumxKz0os7YizGTMsXsXQu9A2bAyU93UHjhIw1nZkuhAK3dqYYjtTaAYk1OmJ6kjkwWSp3
PoPCtW6PTpe7PUKa95H3xrBTkGKqy0HJtMKF08lvOlBii0IK4Zu8kxWmNeHLRGdgmoAX9+u22CcL
+jGgqgi7cTF7BPPooAQHS93Jy0UF5y2zdu5wHWd1Ey6ME0oxK9Tvk9nvsIeHRWfFU94qc7SKxJWC
dA4k91VXaNa88CsZVCOKpEK9pS3Xh9BwQ2nV0VKZmLupOAKD/pQjbjVVcxW0VEBzW0m50YPbIbui
XlHnHuzF+oT6jrgtsLgyx5qLHu2i8OS88LjhgnGjKM+4/2b8SMk8HP4IMT854hlU1gJTFViXmvBs
yg9lA9XCOBXQ4eJdXoKcF2ordfXK0voDLY4Xbel9BI9CO1NJw18Nb5JodTcM2AlC7JzEvxMB1yb0
DnO4HUCoyVaQdZHT7L7Lz1H50HeP0/CsXUsN+T3Y/NeXvZgldEMp1akU/efcaAhHNqlR2ar1Oo1Z
J9Rs2RB/h1lehXoQZRtSd1LUd8kqk1zFW6q/xN7WSruFUAGAlF9PuVWam4ovoQNGPchIXDgFJ257
ZVX73S76dt1zUN8MBIQPNb81fwxsVTGporFK+JG2qlPKTj1t4Y+wuI2v4xu3HvkFbi3EofqtJLsG
eJJavw3uQMc8lrUtJOcFyLcFOMqito30vS33Uk0ZXthkyxg8pFUG8yTmkAO251DWD2boAO8BsAjX
qOQYddPTnmTmI0x7BiJTbIvqam4JZP2pU588CONxVLALuxltBmOvZ2cPWnEXPcYI1WVyPiK2uCyg
HPj3cv+9mc8Cig5FIlwForvye5Dyx41Jo6qocqmc616kdPuivctl14fXLSrEQGcnA3QKxyXVTvQj
8D0aqiRa4bzWzedEfZEb0wrMW5XHPMFYY6z6/HmxMq80W80finPdIN53fsO42Ms1bZEp9dj6/fzU
jbaqoNfYpDQhLaYMaRb/F2fntRu3lnXdJyLAHG6ZKimWsm4I27KZc+bT/4PuiyOVCq4PP9BoNLrR
pyiGvddea84xgVwhbChfu/C5Cw91+TOz9ll+VcvXMkxo+ky7Tr2SLW6vLOCIgzWCsjLdIPJR6OZI
N9jTK5IB8Jv7GAlFDieouyqaNgc9R/Vm6tdtDVr8QFIarGjIS1do4gjPW5BLIPjoGI/apLrDzdrI
1VEABlfTpEI3Y9ZXJeQfl0yfkGwit5I8qb3jULF4g8IJM7an5Ydeq36U/EHMxjQpuc7FmwDS8GM1
MZNWFlYwZLzbQHgTo5suPTCQurBhyOfWL0aTiBlErNqUWV8/DWlIWnlW5PXmQu0hlCUgtnwD0buL
DtNAXNcedCXewa6+m6JdLGzK/EooneZ3SU+m2M9b7uyFl/LSJZ2sMkLUh+2QSeslZTLRjWxMiMep
zMGzr/4UzGLrAOhFvxJB+3l0t2GZsKTGDXva3kg8Hti/L0n5NrNYvxMDQpjM8qGZf83un74TM8dT
OKWpeiT5r0LK0P0Mxx9qeQfq/9m4BYd0nbmYQmwImJQNpnYlG7uWTLbmGbt3vY65zcA2JbqWxDpt
rLv0EjlFPXPT0PfDBVnjMBg/nCxxRppkS1JEyrES/LVdbmwM+Vlo93gpXDL61pVq+UmMzT2ELuup
5w314i2bM36AaEf7HILTY2buYwMqPYQYP1me0X0V0Hw3PWdN5opa50ts0MYPkazvpvLBZF6SCn3X
5fGFw9VhUG+asvYNMR/qZVrKAz3a1TdJn97Js5v6fmUVsCVCnmEBDf3o+t9P99weznwaRYhkivTi
TpX00hiGaa5n63E8MsGOE9vILpAe8mxDH870SZ3LddqDQmNrxru0+H3uEk0MhpQmXbkBlIX+jXq3
8vppt9D5z2Frj7u09kGqcCRLf+RsDI4mOZa2wXdAXjnCLjveaDGAHcV4DewUbkgnZpsFLilbQYbe
nKLx0I6D1+oEJhHHeOHL19Y34mRTNPmwVx0ZFSPahK9fflBZ2lhoqXLEuGP3HN4/6nxPcqvsST8L
kkfUdwKsLeFl7HeT8QD9qZi3ivqbM5i2VZF6q/FBw6NFuusaU0Tc3W8VfApxu7PBsF+fvSihs3cT
eDhgjN1ISSAav/QraKAB1eDe0PclmcOujNeQgWnoK5K4DSEmWdU7J99/P+JzFQBSG0NBL6escTYn
y1zVWVWliInC0HH0FtQPiv7e0O5X9btkYYzskzygAkpjoTP2tCWXA8fnKcVMepukt03J1/wAqFBO
Dhy7aQ/Xw4P1ZN7qrzLu6sWhOYCvuhufgtf6rX3AjkriQGpxoLjJNMmemBhHKnEgUMdf4G2m/V1N
r58UGNqPL+JPfAYrGtxpruoW0TOzlHyXkyCYVPyX/74T30UF6yb66U6crK611I5yIXMn5n1JNsdV
6xn8ZEGCjC3DRUE0b15xInYmjy5zCgybCWOI+jcE98WzsU2G30wjL2zy31UyJ5d1sn6FEriKWeey
cE7dB/tlxykOJLLloTO1UcnRG0KPlW2wKgsXanj9TIHBgsN5V+fIqyqnHS0T70XWpPx2FJKccjVq
hxJim0VumxfVb7K+zh25QeSFcO5hzChdB92e501amwCq2HgvtIVJwU8zJmr1Xk0+kvAKI2GT3w/y
zzojFDp+65rOG/oJciIyRri4hitIm3AwHVXYY4VPRcIdN2Z+vRAHUXr9n7Q91MBDvHn4M8e3WvWk
Tb1biz+VcEtw1DyRasxzCg5VfAHfc65VYSqWCafTtJBrnhbLwhSFg5GE66cSSG/S2oLqvZVjwiYc
emawZXIYz776aCY0VxissTx5tUG0Mgf+0oYiUsGuD4groa27DNv/n6nNlws8ETYOgRHrTRCsRSvh
Eyys6rhdRXOjm34UXnJvGrZ6/PdXs66F39bKT/fE+LpWZjj6myUU1nFNuMX15/11kl5sE32H5qxf
waffOVEmzlPbxVrOLp5K0ABsaTVg3A8oIRDz7LLssXmIfJJW34kEJi7Wz30rwUOIPRSkOUPVZvZE
BQb3NVtSHRJTbEvdTa66U0CiTovmjioU76Gn/ChgHe4WzMFED/WJ2zys7TGcHhxnfKgDkvLSGFdJ
QrIvXvwElRPhvHRCBmW0y0vU9O8SNf5q9nq6noqsKtrp92cFOeMdYX2gexQhoAEl+7H/nW7GNaTW
m2lc3l6Sp8lnWke84LRaGTAzOT99y4tOGEQrNeVjw8brVib+SHLuNqu0h4iwR/QnirpJBXsJvPEK
jkkEjiF0FZuZCIeC+RmP9//BO3luJfp8VSevtjI2RisFFg2tbfpsshsbym6+7V3dl7dwtC9Ri76L
9NY7/+kunLzXVWvISpdz5/FqommwgWfKdvtjlQkHbrBV0i0KK0zci5dRJ9qXzp/nn/yn3z9538ui
KWYh4rtitLltaUEz/pXe6SR7FAUr+lx0gh///pTP7jTqqivRJQv92iksxazLPFdjnvzgy3+IJfAi
x3ihSbUyORANOXHhAOW2EGVfONicrdE///L69D+fIuJ2kZXckP82V9eFi7pCah6C8VEtfzAORvd8
01GUINBlFwYPTqgMENv4pZBVQAi0W3VXtXzVuA7lO2Pcgh/sd824D+qHUsYOVXY3KRnWFBkAi0iR
Qis3PCP90OVtGd/GaO8vrcVn6ypthUnIiDw17bQDWwwIzPVaY4KOeKz6BbZxhKSHb0vDZstAvd4z
dOEvgu4P/ErekXId4axCWQRjqmOi8652b+m0t5TbBFr/Y+1aWPzju+aZoHr0NySCeoHox9TaV4tT
2YWHAROU912SbOSb6Kr9w+gDEgPCYfKAnmoioV5mTu4rV7+GTZJwgoFxIJFOUtmRcOGJnt0rP/35
xombZ1G1eOhbdX2iK12djKIBiQkuhBYloWl4/XBdmo3dW/tpT+PEQxn0BoOuLbYtIQmdHarchnAX
q7vEEUQXS0nQHiT17sIrf67UZ1ldLXYa3KbTA06dJVldp6vO4bbBgk1tU+8KrODI3l0R/WSzWweu
4PEuFJvKOsg83Tc///DJ9y2lkwADjqN8ysYZeOtvssbGtwMozY4QNIWpTtxvapLJ5ep6fcDr0O++
+mPaqz8821TFVZljYQE94yjA3t5EAjXM0LwQfH1GlrJmryKKx4AoI045OQwJwZgqYSWqlJ8TNCk7
geVlXWHjNMddRj2eIIyk9oPXTxbb6Kxa9eSDuGzOpJe3gTOvFYGWFkMNQLMqI9aTYriZUmloYKUd
xffZKYgxaEl1tHVE9FglQIYzgSRzK7EFBlrkrgbbCQW/uwL9eYbD4Go09MutVjrQrxjKw7e8tHKf
vWHoRjVrFZCi8j65YbncGEJYqOuw0lCILtySlAsLdyQIkGaqPb4RYEKIIsmmSoC21+5dCbtkKqy5
7Dbwz/nCAUJZt6qvr5oKSwI3lMLYQzdPyXIid0zXU0M9ypkryVf6vFu6jWLuAFQL4RUjxPWZFuW9
Ue5E+bDkrzxWSdv0KtIWjAzV4wTEdaMiiGh+L6ZHTtwivo4M21mOECnPqGJHf4r/LN1Hpfihfwmb
+bfK+ccfoJ2sJYk2mGre6Cp7YQWOGoEHTXV6WzWYqDLeNHAp6pHjB+hRTENWchCrfVjvu4nbKR//
vWKcfQMtxMGqxcySL/ikMJi7uDTk0VSPk8VR1gN+YeqHVufgQQtOFbbysJ1RjdCd4BC76inDnjQW
wDCIVjelmyZ+376M1Vb92WTerG75Zi7tPX9Hv99v2H/XeLK4pEEIXLO01lllWGyS6hb8upjvJSgz
GP1i3JOGlw4PSrIXJLLrbbXYqF4JHSbu9ohnZfBcYLnNV8UpZSdGzZnIjmZeVeiiJsZXRDJe2C7O
lFu8o4aGnlVmSvftaMV4O0gzgSsWtj2i1r2SOcWOcYQT7kemg52DtMFwVudpgHKLcPDkwldy/rma
DAgVCeWJ9vd//1SClOUiFIGMn1OfHXr4ypUyEfgc2Vm3izAH7kbrql/hoN3wMeBU4flHnAcc+W4t
QHA8o7OeQd2o4GR+JyNkvdquKh9c/L/fP/Xs1/zfdf5tyH66zj6cNWWyBPXvYKI8puMTSi25+DN7
+BQVHOrYNggY6l8RQuNFKgi60FyCaZAKPqomp0Kmj2njjEde2Omnhv0kukXhls23ouQmNzMkSc6L
4PmLazNxMhBmsMiC9mWdTSW32u7ff86ZviYP/tOfcyL4CcyhaIucPwfBZehOfqnbHXudJ3hase/9
lvaRg0kq+X3pI7n4y/LXmrNSSqmSu1DjIxk9ZC2cE/2ZoS9QaON63WX7BxoJlxROUEjOLccm4iYC
muXvYhYxFqJ8mCLtCPh1JLnoNkb0Cvmnfm4RDHaeJLsqO620K1yCctBuJO02XeyFVzF1snqfy6+9
9tCkt2PE/Hi4FoVtgrmCsYqw1YfdJCLZGWV0x06yOAqYLialhasyeY1cfbfOlbtsW6TbYtlZHHMR
FqIfB/6sQB0N3bF/04NtV4LCmZFUAJeCugHlCuODyegSmrLXRnuFYza5ibul9zM4z06A1iVggvka
CkfUwuojHlX2OlL1ODCpm1lzGNmE8d3E4TB7lt5NAzazM/6KFyR+r4vgjfzzoe+Gdn4ooo/mvXJQ
hQ+pR7aTWm7RlNPWGYYrI9uG416pQnsKeL3THVNA8rCWP8j271IXNCtyg9JT+4O41UMbPXmyo+Ev
LrSG7BZsUb0IRApxoIl3JuzB4ooAJhNLAqB62NW4TkU6S2St8LWML5V0NRZ74SBF8MOfKE2nflum
r0BySapqDZ9sRHJYROtRYOgMQ5fpe0Yctf6YZixV037y6Ecd6mL772/mzAl9/Wb+e4NOlveW3KJZ
b2KNJUBSvVq4E3oHevSM+fBW8UEPeozKj422MiKuu23y3Gue2e31mltWHlb3ZnF5z/le0H69qJOy
xyJRtFpyXmvudyzvzeW2Rjh01zownY3Obo+RE5nIICDIuPK8j1XGdtdGccMgX34Em45spHM0zRXW
wGeJmX0z8TQfQl+6lOR1RuT9P3+4Diqemui0iDTBEddKhuQIqCP6EwlprCfwBlU+oCNuHdNa5lGD
eVD01X98aeU5t9XgT6cYY7AIB/zU9t01YhLlZqMejfK6iypnmA6K9ku1MteYfajgmC5ohyK5rp+q
YifIu3omt2XC7wLmYij3YuoT8aY4QcGQ/IHCkeRNjk79RRn4mSn4eqfM9QRLtvG3jsDIZt2UsbwW
EnWGxcxrcr8HL466mAyRxY/Ii3fUnha5K3/I48Egn8NJshcEskwQDsTu5DiQWozLnfqApfbCKeo7
IUXi+kyqMF1VRQVU0Nc1vMarzNEbYSCZnEB+XWV6WNSV3i/INnaPONwl2fXCyX/2364iPNXw/54Q
+zXTW67zTdiXPwTyBr4t8BpPVUZ/RfXPUPSkQpQrQ1iQQ9NAC/bm7OTJLlI/rIzA3/KG87iabKMS
ZN27qjEhIcRCNBCY8/5fC8G1TCu5grpWP6rdMUsqZ5oOxfSAKYHjC9xQtwgPY/dzSAjown6zLcZD
/Dx6gLwYCszomApCpu0JlwDcNgm6bYx39jU33C4fnGRn1NuUYPHJIC7w3aToW6fGVueTNJ4bT4ng
VSAe4h1xuaQi0lIxtlp7RSteKv5YBmns0pUw35r8v/vGTULVCRDkwnXkKXvMw+Yc1p5ASGzoLQVd
QMUZu/1Q/oHOrw0/+uBaj4958oTC3++FfSJtItQfZb1TKODJdBly1xCQlhJqla80QCBP2hq4C+X6
OSoFZ0AjhoeoL34MNcnAsJXmDWq/3i8fDVDXLRPlDSGWpZ15RDTMsd+NW1qYClOmNYgErlUiHGtO
zOZzg6naXxqaMZueAGU7Dg7NRGykQ/NBR0N8qZF75lD49Z04WbK13hgGQ8SF1KvkyS5ug7o2e5QH
MuX9kFxb0h3Ju0Um5AUcFsGm6fl1P/5Bj2YEoBB9giH+vYno3+tISl22kXWYgajWOlmvgzaowAjg
NE04Oy0y2ntidyxyIVBbV9atGYROFB8XP1bfSvyI840UP/HCWXZ7ozvrWUGYHc6GVjQCAnke5d/a
dZb9ScMfs0Li+kMF6zJx+3ElT6n5MRd2wu9hup17W2p8YXB1dMqF3zHxIz/5pg73auIuN+Vuuhmu
BVd7mxAUQoI1RmTK13FzGILth6ztSQXWWG4wx4dbM7n/9z3Rvpdma/mvsJCsNt5v5jp11MtcSuJ1
fpJEfGy5eZjGHbnOaHjpLiQvCklCen3oDNj7u6K4FZoE7wj4hqX1yvYqF+6YPqlOJt9gzlDaw9Id
TP6sPtgbKzyxOKznC1INl/pXCUBUvFfHw2j+mKXnPh0oywlfnX2hJbJr7Ml4e5T90o0Fd9xWSMqd
UL6vzfuLA8bvPbCvf/VJa32J1CmZIt7N1qOjItLZ9gT+Sngh2GUM9mRbmZ7wTm+MixyM9bX/elD9
+tMnS2VZVvlUFPkqP4uXBTDdAbsdhRaxDyH9N0fdLA0i72zchOkHSmCP2Y1qw0ZktaCaS0nbVgTa
n6rmydW2VX5cjP0804jnEtlZ1th3S/6mTya3blJzMVjd+iAd8IHRip/dWmJcD4mCckX7KKSHf7+I
Z8TGX3/05GxipsPYRwY/WuebRnMmyZ01QM7Ci0hA0lzf4UachGteNJ8tGWjtewL4JWi2Kb3BDFwz
RtqRiW353E433R9iqZiTzNtgsWPRprnaMKp1QKUm6oVT9JlD1dcLV75uyHlPrnq3hOu7BE+gIDD6
IyJac9X8xSQqsKB4DRX2pULgjGuM37U0htTMyfRv1mmB5ClBFlRWs93iApIBP+ZM3LHySkU/K9gY
lTJAHaNDzrAhomi+kitUO2htMwSklVdGHx3h7SNBNV7K4X181qfW6SLDjfvbTKTdTjjPisa8Hdv3
Vc+roT0diRiCp49NAkcaoIjqtouu1/k18qcaB5Uzt1tQyGbkthBCTLtFQzHvg+wa02vJLjNdDcGf
saRRtS95LtbbWO17fOW05RFUdH/UBFuLy6EIm7bRgSgGrIqEZBh2y9t0FyP+afZ8JHXv15ximINZ
v00dZpH53PEBH//9Tp7/ED7d4pMtbNDMOa47faV1hET9QIaJ3CjyUSH8KjzxAN7zvRovdDu+Uw0J
VMDzCE4IVw128pP3SY7nrh9TjR+l50II+8OcPwz6jpFKtGWFDpBjoCK6syhR2PgpO0eTmu4SWEpb
N8PTderzZawbx6emizKkkdUNsnSc0K6iSzS2C6K2ZbkLqIo01dNnu/iAcDi+U65tVflPQYZS8USu
aVq/z7AqSd5J+8xtjSsSm01iikXhQyKPunHM+GDQcKE6dLPfg+SPoU04fdPdWtJBRArzBDWyHf9Y
b3X2WoVbwrlDv7rufse3VfMO0kkLt0l/S6tmhNXW9+j+Lj2DdbH59seDdFwxuSaWzJNKoa/0oF/5
d3zTwWbd+8eORfh/S0qyaS8dj87uwup/vyedtHvnKCwjoqqk40yt1kCFcCXJ/t+AxLoZo+d6vJeF
Y5veCM1Dj1qsHitHNa/i8jjqBKJN9qy5Flib+G1cQIBrtzIedOG+dZPmVyJfR3CL1HssTWb3sOhO
DvoL64P5PBFLzTRMB1jGJIaHlS/H1MQJWfoaZ9Sf3bwpKxdAAxLgm144XBKcauu7/O0+K9CHmEVp
3OiT2YahJHJixYQ80nU3mlcZkkPjFpq3KNAu7Z6WxAMG7Py6eVGuMSV1njn7VA0YDFI8gli3J4Eu
jrqxODAODzMZmx26BA6GbxonA+2wbuR/Sr9wjLdA4t8YBNJeSYttDIGhOKY/6/5Dpk/DV6wwo7tJ
hUP9kw3D6h//vZScUVohJZRh/a0mle9JKWkX6bFZT1BOur1K4zJ/q3ZsrS5e+PlnV2zF/nqka4Do
65e6iwcPeO/mCQc6djfBLhlTVN6aGx4ciu7CBnamt8KZnLGtIrKL6NJpG1itrJjzZKMcMwLk+Liz
+l5JYG6HW9y3AMwR2f5mMEJ7MH4VNH+hmzpkFM833RbAi93vCD9zLxZK0pl34/NlnXZ9k0SOzEZp
FQ7iwu38o99MB97bTQ0cKf0lXIzBuPh7pwdrWhSZOnWIZn/FN/F2qrbM1bQbifbW0Pkk17bOpff/
r6T+5P3/8jeu69CnRVZNNSHT4xGxaXET8LflGwXB7Z+y/AMHL2Rn7V5JGhriHxp/fruVlfto2PRI
q6BGPebvgifdwEVrMYRPMyzD1b7zMVmIMzmgBj39kuVdkGgEbqT6MDUfWDAnjOA0t51/v97ndkrk
cqICRcbUFc5XX/+QtuqWIsZZsFa1235TcpJy1Uew/atSYUWnMb24hK3527Q6vXumtC4b+OhQrZ5s
z4GW12Y8rgJhZNThcXDH2qHXeSNjRY521PLEjBGsNlQ3oqu3LgLO4k3o/IGpWQGOgXo7ml//fSO+
x0jAQkKtDJfSoM0GFubrjTDFcQqIQJNXJrGlepI/EP2Lt3JmYO031X5kLcoPSY68r7fXQ6F98zbi
LSDWeRVWcuKosPDYSrrBbDCQdkkIZ/RsdjeX6seznz19JLo16F5w7p4cRPLAUpKmQK2RKOt+LgX7
RNepFO8E8Y4QJ18pbDYE0xOn/UAufe3P8GNeJ3JUn0vlSmzvG5Rvlo+UnEPvhQ1YXTe8r4+WViGM
NkI+FWhtfwe8nz6MWpFo/pWDxAh+9ij6XR1t276CpphsEu02Lh05+GOFb6Pqzmx1IupjXyLJXdxY
vAYSPX2HfqHsdrCWXU11oUBSUQbsFqK64VCdAVhFVwurasv5ujTI97hLLzkFznRdv/4VJy+oZIxJ
J40ji76+7ZEEX6EKwUHo9UDIWpTNeMpXdrEAftMtmurCR3nGofX1508+yspSl9wyuIlrFWP+iL3g
Ls5/NsntPFwTPslJEpkNaosFO3QO4IAvYwWBivb8M2LnHxjbHvRiS+xCdF0JNpVa9jvT1tupYJLW
78tLKKUzBhRdlCm41TW3yqRF8/XrEXGfxEUJEGQV4GnDjTnei90tkWYKBxhexk2Q/RAyd/Bqf9xK
u6R+z6236U2yjtB2knl/aYFW1ir39D0kYw2VuElRzub99YKUrJfkKO5WTVq3Y0sYICu0m8wlyLMy
fVX0x/4xZNxUphjJya/zZigTylUkvWXAEnKwxQRG03grUARxf+nLYY9S7+L+j1q+jBrWIoZWonVh
Sze+168kbCiKhJlH0ojRO7mPQCqiMR85TOOSIVoPaoZ2jJQ/jJhDkUfvhx0Yj73CR0LmaEaId+PW
gicnO9G6gXmmmg/Sa5ruRBFM0IPk8x8tIru2GOZvI9FuXgRMmLXNuFV8YGFIpL1pkXOX/57yCIyI
YyoIiCBBmTcSHTOYsuAJ8mYXwzRJVWD81g9j2c09bUkHtqbs1g9ZyhnfG1/YJtI5RY/qToodVPTZ
CDC5DeStCmBC9+JLb9y5Bww/F9EKThkFlt1JBToI6dzNsy4eu/Leql8nlZaH5ZvpXfFQR3ux8vFu
FFhU1y6I07qBAvaCrsQGarJdTbSexacQ/ww+09Xit5KxZzz3IgU3Uq/1iCv/WFhrLuwyZ5ZHaBFw
dCWRhuY36m+55KtcO4XbuVDKZjQYcU8wzqYyo6O1CgnocxNIy6inHx+z5apdTy0Hmv+Nj3KUkR0s
jeZNNHdAnPeTcEPPze2jt4uNtnW7O/l+uNAVtSkCR0Pv+PX7Ae3Wp9FkrPFntX4gsIYTNCyZ90Xa
TLjDL7dFzghBdOnv9gtE3vzuzhrCQmt4ydYzeyVcd812MneS+ZRXz1HrKdJvOfPYmjusZBoJ6+lb
kT5W6i26aJGYq8mfoseKAA037bY1hZI1bR1JgpO2DdAiYiaGWHLhWZ67RZwIgIBw3OYctP7vn7a6
KGm7vqmFFR9XuflL49fjexUCN0j7Z7X2lxo1MlmGLjqM+cgAsVNuOS/MH/0vFN7Knu+pvkqvAj6y
xibne98Bd7m4H6/P6fQ5fr7IdZ38dJETHdwCYR5kmPk2ld6C5lfkmPqII7ARSRDiu862i4wLKoNz
5nYiUx7X0Hxy7PX5YChQNY7YrocjgC/CK2rrqWaexvwWxByTsr98tB30k8H0rHE3MSNwYZWll8rU
sy8HK+M6PrMAlpxSNVZtQikOs3hkdsQMVPhFhicZFknujMu2p/NVO9x0L53eInfU7uaE8eTMyrQt
GCTtR90Tko/QZyqUH/BkpOo2Uu/rD84GL+Il+sJ3UvYa3vjpWk+Kh7oJmwlvH6Eqfv0jQ7+qxYgT
DpZ+bQbPSftST486b/IcwxnQ0CNK3VHunMlRM0o3V8s39Yjp3iLSBD8WOcP0tYcZ9zgMiZq7y5mN
qQRLhWkwR71Rs1u0BwVyyjdj4cNA8izRhh0Sj1ZdB1pxO8YXYLhnvLzrNo8kRGWmSZl38uZP7aKY
QjOJxwLkFVny/vBg9hCXbgn9hXfMlj/ZLY2NyEfeyCJajg+a5OHUlfACgsfwjNLDfKIbXit8hOGu
ZdfQNhgdQLNFgVuYC1I+hrP9TdPA1fTG6cGi/jK7TVcezM7LV9sip/3koNb3Rr5ZXVvQsjrOmSIu
R8kpATlsw/yabVPN7UHfWvJLWzJInMDA/2gbD+mdKxQgyu5GZdcnr/Qh2+g2HPxRd7vfOAWUJxHP
y2wdysUVEnt+mYg/QrgJ8MDp4l89pLn9pUVXPbP7f7mvJx+rXlZh3wjc19ZLs70isInb0lWLa/Nv
Hrkv87JgyMfYpm5+Ebm1iuLm7QhJh5QFWwGX5UQPawwhkBfFJhY6ILHoqcxBnFbkFiq+sAue2tqh
aaP3PhZX599Lonxue+PwtI639ZUZfFJ1tUuvmZMFJbngXeZfyLpXfQDymWW/anoU6cdfDkIO+GdD
kGmd++r2/zDXXsuk01Xv83WcfoJinxnZ0FNAz8yiMspoDrfAEGF6Uky70MqU5Tp5zgmmkNEDo7Lf
wbD99834ew77dhE0B1czrwa04KRCGWONhIisoBHrz2TXw/nhViBBwHGbbOKNjm4DyVgLXA1Gn3Jx
XrXe69OfBwKjstTQIuKo/XXlJz4rC8ORl0ldg9pnr+9/jfleBdNfern8tlibwdwKyRFLKzg5v8Y/
09lQkrN9Y76Owr5RrgeNSuPX2G6qp4sr+plXBWqeSqYZ4A1coSd3p8nlohxLQkpy4crMN9l8hzGt
3KZ0QDbUrBGq9uy38DA9UmYzIppaXmxDuweAksLkWDTRDklmK3E2YnjxzPRRIhDsYgD6meaS/uUy
TwaOGkSI3pLIGFmPYhL4/cMqQ1iNlXns9R8sEhfKinOL65dfPHlu2ax10mIRSyQjVCdYIa0d9Ua0
aYqAhI5dwRfvy2diHrvH+JB78X30UL1M98Z9BBdPWL+xn8LPpXMkoBbZXasc0mWfadRMa2JaPTH9
ya9zbmiK8k69SYkoxEFAnmPn5CUl8l1SuUbrWLVnHaZHaasGoE6JByHodPgQpuMYbMtuprYHYdTa
QeMtyzXaf8LQq8nVJjeZt3W7abI7SbvJom0jH+bklpVYSw4MCUzjnroaDoStKqEfF+pVgtUi4XkX
qmRDYSiVbWRcZaOjtxc6E8aZF25lVrI4IWfSvx1RJUNZwj6GyUYLPvzBP195SMA0tK71S91Pr8JV
c1288yHapHGiLNjJm+KRGqIrHESr7Wy3pUu0UbNCHFnPapszhI7uaX0dGLY5oiuDMptuZD/moESJ
goIeOOhT+zYSaKK7JVIXyHod+HGntWzrWNc0FGoQVqbfPcnblgCZR80ZYVelG3yXLxdWozP6KBz5
//39p3FXbZG2WtHm/P3JdgSspjO2l/snYXgI4h3EZWJ87GF8yMaDxpl4uk21Q94vtjxf19UmQWYt
2FLvKYBpmeJCUOGfAjV88YzAThI/x25o+q2wrbaldqerLnqmIe8OYv00rp+v3WzDq6J0h598xuiG
cjoCjthvNOqzmQ97hcyQwh4SFB/usTCnzPTxIrzF9yb1T037hwE2UZLjo8XBs2A+WTpj4wkNv+Uo
iCvbnTgddAl2JtjMw8BHYm7G8SAH+2r2MmkvTz5I4GhKWGX8UjqktFLwua84EE6+ntlsx9CtLNeq
/TbYY2/C20TPD9Gx9lMSbfkO3r5TAop3GUiMMRUI8eCb2vSX+bVmtIi7cnmT8iul3y49+Fo+N+o9
iBbYu7x/P0vlzPammaZOn431XfmmQJ+XIDPKIOyPmh3fAPc6Vq+ATyXL1t+zDV4kmBG3i1tUNkGi
25W6kByXyAGZzEwSOr5ki7f9r5U8R3zDx7IZVkPM9cwA5sjk8nApGu9cc+jL5Z6soXPeGJFEaXMM
rv8n+eweQjqmt3SWf2dEUdNwfcENM70EW2sDZyP2Q6LLRHskPe3irrxu/Sfb4peLOVlerVms0yBK
+Awccsrq0ZXpMnuU6OjPvE7dCd3zpB+iAyhO6xkgsHDULnEMzlgI+RRNfC7Sys7FI/R1a07jVenU
1/2x+WWROOkXV1LrCcqacNnljrw42GeBTRQf6hN1NVCDmG4udT22ysXuMwYB2/BafzOcMP9b7FYb
c/HH26J0ygpG/vgCbV4ikgYGaGHHb6vo50W9YLY6Mzn4+kecFKuhGUYjjrQe1ynrKDFrCL/X/Onw
Wn6knxbQHSLB5yJL8K+D5vsD/O/mnRQOpBzmqWysNw+4XbH4JCEbgGY3ADcVa0MgRAUNFdgb0hHZ
QZ9vYHZICQf1osFnht29VG+cyV3liO9KkTxkXSVnJeg0GQJzxiyuGW6ymsVYhPNS7GpIkTUOz8kh
B4pUP4UEji34vuo3EAMCKeVL58dzna0vb8fJ5xKNS5+GNX9g9WrdCgATSzvRvDG8B4/YH8Hi+eh+
+y2RJ17tDNu02zAa2tDB2quyXZOmST69nf+SX/qfvAcJpwHsPEQD/XsRktcP5V/P4eRDypZpjlBZ
rB9ScyW8IlpPBpTwdh47Ffro2/YpcKXcHu8I4Uio0Z4JeNoVkzfHnrxdx4Dt/rLp7oyo5+tbeVL5
q4msd1Ga9X89/vUehafoIYtmk65fV+KtNuI9LS/QFrQzXZYvj+ykbbtkeaXWYgXvFQi56kWPM0Ro
ulbtmjNMcEotbuPFxtakmXb6Xr+H77yMlWnnyiFIPStw098ck5WjKb8Y7doPojXY/8ItgM664D9i
5/6gMsDagsnJguMc2G3s1cygoWtDp1klzAmg9U5zmtCdk8fY9P/9uC987sgrvq5ZnZqnZVPxuDu3
N52cYwOcEXfZdF71IzvKdupfqoTPaM95lpbMEQaXFYeYkx5kPJO9Jw385Br2sUnt6FF25hscIFbm
Z4SOMw1sN3RLIdcQyQmYqTHcALQTxB2ZoTejwqcUBcS4C/kk2O2STXCpqjzjjf16jeuR/lN/TRri
WF3Wa6QxRVPGeACRPUcovFnL54l5i6ewqHCZPdsLOmAVxuoPmNV66Kmtl8Nog7gLWOzQELaOIloz
vQyk09Ol3sKZqeHXCz3Zc1Q63bGlc6GVwtVVqmOBwp0dZfbF1o/WAHNXBE1MhYUTBU+BBPTQJlQv
1jwh22uwoJffaYhJxp5kP1wuDD7+Hoa/rSbWCiRmBv29wSeWbTQsecHrZe2DyQtU30iu2tlLVA9R
Dd2LCPLnKh1BHuf2kJmwfV4tcOo6G9hfT3qz7FF1gkuHN/P/ODuv3sa5LIv+IgLM4ZViULKSY/mF
sCswZ5EU+etn0f3QVbJhNWbQwHzo6WlTDPeee87eaxsQmSXPio+p4Bunjh7UQsOqoG8SY5MUjmI6
zcXNUlTnb+YLe2j7kDDIgz36/Tfz1RyPF/i/P+pqMRqsaQAdzbIwLOR1dtC2Rb9oKrvsHXNw2aN4
H4YfJk3KZwO9v2FfgLVgbswXJD7c5w/DipLXdOGiUQkpcyfNxj4xJUTJ2siM4mf5ZqDZ/BZ89xiu
FrL8wilJSblibvjDedXsw3W+GH9ltrbGpwoVb/n9LfpCSIT7mG4iki0mdbR3//1++tYAmDUE55Mq
PiQMtMrGEzPn5fzSOwF4P3tWSE5L+cA/MRHz2sEGCdqeHTpgALSB4F/wkyHJN9ZjuiszGPOsl9bl
KSlXvZ2RyJIsO1bhijwCgdYCg9KMOctBhA9lulrqDCkyxXW07oy1jjkKj7D1Y+ofbjJdZfHzfmkA
bBLx0okyQoLrpmmVSbChwyq8N+NlLuJgZv74p53ulFS0+2DdIotTyRBuy19h3sKU6ugUmfaYEhmt
vVTDvXImNnEp6k4xPBfWnRI95hOCbuesc3hXyF94rdtdiCkB+vCY/dECL1RFW4uB7BFF07a7VoD5
V4MnWKb0FAiJpNf8VkgbC2sWKr+0XEb1ayX4veEnlKOpFxQbpZmz9QL0J4r+K056l7Qhmx6SqKx1
HIDCXqCM14l05N/ujRN+QBJnq/ZIdQgr8y3INmQRy/VC1rFhLKqIVD55o4xbRHEVY+ozXo85dS4R
FnjzdEfz2aFBfUvw9dWtymctp6c0OqicBdOfVv8uabP2g/9KY0LeFmMGWLfE02NO10lImedpDTHf
yMuy5EcRry7JMkvuYyoU4FijEz4yXdKXl3wzWcjPSELNt4G8AxwN/FKEEZ6szzJM4V0rEaCwG63T
RfSz7mmKH0yawGq0Cdo1f0klazR3s9yvOk95FhY/896exLup2ExQp4xHUPmZbzQYk0mKnjje4CjL
odLQ9IePENR2xpudn31VeDWkI9ECnSN6+n0pMJVepOSaVA+ivk2FX3r/YNLQH5lSBgJeXleGyuo2
yct5XErqC3Gu+cxojVGTOg0NVkDBik3m2eREwzLQXsV4P2FGTt9DLESXmYaCS7k7oL/9/jP+YqXj
5VYVPmDwewjSroryIejqsLsY4b2y1/3R7VfEO8CRt84upIcRyPAm+XkWHcnyZhIz+EQOm/fjk74A
0fZsoQ4TvfRn/ivZYDQHW2WTbECZU+kEIdwsKz532f+91qv6egzyqY2GILwnltefZC7ncXoQH/XM
1t8KkQ3P6UgXpFGG1JXWhQpwQDtG8vL2pXxhJf/3Uq5qaE2vjKGQrfA+WWFVu2BU+mFBSAQEjGmV
OTqKZdCCi3PtQd5VMh+42I1ewheCHS5BU5EQQjT/rJgVL+nFGoQwusf6irkoOs6Iv3U4QHxm1IpB
xPzTkbZXHxT+0XSEyRNyrwCR5sTxGkB9LHtGu1Mf6K+QmQUfZvAEP/4pMK2OiTKggTbezVU/wRTm
QbLI2rv1QL84MP3zE65FuBXTqFJQkoi7ONYL7QX9Y253x+xnzSSKsxLH5m1LFNdrvy9+pLi17OGu
UOw687P7sEYq+LHscErKzbsQEwL9ptrhhv8Pl/r5oDBfKvN0zv2Apo2rikDNjICHkUX3THh0Wqp+
SfMheSlo1tZbq8IR7anWAulZjtUyRb85/KjmAA77w+vNyMwL8we+DKN8b0l4jlpbMPlGbr0V2pff
yF/XeVUHFN1FUdq8iPhGMk6Upc3shGGU/Ft5b1UgxjZhMykdTjrvw9242xM3U7RO/0sRFrEeInN0
Y5DfcJA3DCHt9E6x0KKAcSc0cvRkx6g8NfGC2lXRXOh+o3jn/Al4n71IicS5LCNmMsIxrJdxvSSg
9H84J4qfKx3DwHtBUSyjHpGvXxplVJRxLE1cdqIPbKRAIy/j5B42uKkEDIllRjnuxsNbFkLteCiF
g87yLjk0bLJppzWrJvNIVQh1uzi7ZbcNBJcbxBtXnBc1rpajdcqeJ3+alhQkGYoJ3Y4PtDqj6tD/
yUmuxG/MzsoxADbutMvpZiBRoX9JW97tMF0iZmB82bFZjHi3PIjOoYvHo7I2MjU4AEWRjLhZHeKw
Ocr3dDn5N6HA0ULter48W42fwhqLRbuJhd+X9Bg9K0eyCxfZGlKnWRNIU20j/aAY7lAsz8mOCju/
bGN9nZTbKSbn6veUbC4EvRRLmp3NzQHVvCf8W2saRLoCi2MGZMqf9owxivMqs3SBARVtdfmP+Rq+
NVsgAuaTsuHuqzbezuT5o4dQoold6x4kFzVwWg7zmK1vdTQ+JmKfLogYQMD7MCQ/ia/yfmpmuapw
6oksRqIb+m3u9PVDVu2D43llbQYgGZMTP4qrmTxy0Le96qUa3WnvctJ/zhqiYYn+7r25G1chmKtd
RtD6Ae8L3ggwUY+TD0uFsZ/iAhCY7ho/RYVNFDkTyfcl+ZHD/gIieU2n7/D9/vyF4pZ7/d+fdv22
V1Oi93XNT2vXpCP4JBVhjkg38eirw0LZzRpbOH27OPHnXa+B0GWpNgAFUo/axQUgf3aLuvXFsJtL
sjjCMwSUZPIf/q38jZxazjpzSURrZl4+Mhyl01VT+jIwrV7I2nNiF2OToWREooB9CFkOia3LDLQq
i8RwpMbmozLwO6Vr8BEz3o8Jxuv5TnyHshcUy42a3km/yvepOGmEVxU3WiJf39S/fsFVBzSNOmEo
Q17gFrkwrl2O+rZGvl7tqxhFCdn7DYweXlj22m7GpfCAD3R8lgQ7MOa7CpLz4funTPDQF58UYm2A
eLMD8NPMt22tNO96kTf47I8JAQPuxfSBxFDJSwbcX9eAENnZmgTmgCAZ+scO9AKFtCmWvnvztUzg
HRMobw+EFVgri7SfadMShGV4gbQi0WeY/PayzC9LFYE9kgtlyZqOcGNaCz5hIWW4G6ZNDhQjFp2M
tuRAC8FFwItPI9yXe5jjCpJ8iwTA7YQhsfF6Ri+c8Jg7ONHy8htZxbLeTqNbqouSMn5dNo41rRL5
IUNODKriSZLW44vaED8IpAPK66JVHT5UB3fJ4GmvYeTI++FgXLaNZqOoZzKaUUpCkkMWIaGhiVzS
G0uSKQybc0sSLmEy65M9XlyhfL3xPObd/HpB+ftxXO32tUmfP2ongdM0gVSIodudwv9OaD8zeJol
ppdXcYmtFqnJjT9960242sDPihEyWuVPI2gx/RnYlsVw7VxzGz7M4uUuXXQsSecbLQ9tLp6vfrKF
G4VFFL/2Z+SUpkdDaKjyNHtSJFz72T10jXx8jPQzp4GV0tOnxyqN8iJDRKobyHLoYsdzzkaKQ7Gu
X5lyRMVy6EEjbCPSMkL+o6q4wn9rj41xbyavpm1N9JAVRJLEMHYKJov9WLxI6n2uPKpwhFD9LBui
Qc/7XF5eYtgpXljuxmgfi9PCmF6oMEokNZ34fiY05v37W/9FKwsIMQwKEVQfvgr1qqUhDckg6bEx
nYwZjecNgUv6X0xu3CJI/Yb8p1piIEzy6FY0Npa1rBJvjiLGJ7KIhoN2vsfgbraPKUKVIFjW445X
/VLR5Ge1k71AW12srThiawQrFgPbPpEEuuy6zRhuQU42GIz9DLb+jSf7hSb+3581l4x/dTrzTrmM
QqtNp46whdBXdacRONM6xYPh4fCRl1L8LA1YnxKgNJH//U39on05k53nTZm5GeeUqwNmlyUjfQZr
YuoTiyu12kUMykACvc3SVIY/dhqse7Jv+IwLPAc25jhY81SislsthsARAMn4/S3P5xeshH8v6+os
CQc07/Q0mPjCMd5Gwbxw0oTqAy8dlhYcoXJB96GWnHrVH/tHGjJK4hSo4wCAym4r3jb0fPUB/n2j
ro6UiRCdx8rkRs2oKEF25HSN8mAVgztOMqb53iCjdg6QzxBu+P1D+mhhXX/8Bv8jGSZBHxR2/74i
ei2ftcL8uBsD5o/xrt1Fh0o8yOai3U0PUrfh7CW1czHU/qRlQTks8BI/c5fQ5ZurnjkWqnQEFHBR
O15nipTGv60P+2rnniHhNGeNGc14LR6/xKSy62dxYueetfSrFtkcQc7SJqzecuGPGvweaYUZRI3g
HVVisJq6/irq6wJu93nfa7vYAnZxsvKTgInm+7v49as+S68h2UDv+yhT//rQsqYTuqgKZ+k1WlyE
N60zRcglbBLugdsOP4A1EHZDqqbpEHmPsXjmrZZeIndOO20pLS+aMwVPHGVuPGB4NV8s76QswFhH
9cmx6eozTJQCFnMWobrn7TofUg6y9SPJxEzPs1mzAVEwhH2nu/nU22Lyu6ORWgNEk9/11M26TTv+
ECvaG8VRCvx+Zcr+UJAy7/KGBJQpflQsZAJKifIxdnL3k2Awu5ChW0hltZjzEGmQY7RyzJwoOHll
QL4Ln6T4VAGxEHdKsE67LbOMM5WDQ5DRPOftSwd9G6bnGg0tdHxf1TxFti0m57aQ7ANHExfgVkxs
wheXPD1teh0HZLkKCaD5c98c8uI1Q7kjwLE14hcO8G/iVNu96Cpzj7NeyWlld+NTod9P9VtcWfC+
hXU3HFTzOCnPJQzkOr9LreNIMvHNT+6rDpJlggAEhCwSG30tJbjkU5RFEm9y1jjVfAYX2oWY7uJw
SWEPsHeW9CFL8kELT8SJghd+vqmp+GJQh49vPkYT9qEDN7p6K9T2Ygpyh2StdVtsZiw6HT4vcYmq
wcTVVRFCtJin5Qtt3/wHFSecsstWpZ0MvGQBuqdt6HjOKba2InV2QEPzZk8D0eNXL68yZ2XQeiEk
52ppHMbUELoCRWQcuJ0r/DQnV7J7UlJDj4heetPigsO5Jy5Q7e+17WV/8YSXEtHWHfFRCkRCJyMj
t/1hGv2iJeqX6F6ahmUhLzqFzu9jS+pi0uzL0CL9+TiOKp08jurIkouVCTQYjIVfp9tGXMo8IR+z
55wkU1IHnZHSYanIPKQniuqF8B/y5DXRPJWyNuhIanKAQ/XTqcjveiQ8rbmRo2PTPoziHgmWVTuw
CCH1gPmOHDVbKRwtSYaY3cgkD3Dz0Q+7VeiFD/mjAJmP7wIFqPRDaneW6KKwrshOHBw1fUVy0+yM
fC2GfioeJHAee/IMgJWc4JgUfENtjhbRuud4m/4iCBdOFqEqkWV3nCtigj8UJrXKEjIswwL5si2C
U3IXTS8xlAlD38Ym4brlVu4OUbcPlUcFyrJA0IrQvqbBw5mcLv4pwgguqLDfUq8mcfCyIDvrXNtE
zQrAbsJFx/n/MONMlENgQeBcirfmYF9uEDD8NR0TFgb3T27Qpm3yauSYAOpxhoy+ibJ/2UaR31Bz
uvUJ2eBArAxkodd+AkXq4q9WPStbl90LHndMObfW3i9sBXPoJAMkSeFoh/T+380VCnNmFnolUu4t
pnYJnntWcqMYkm3thYglo1sUva/Xv4PwGGig4qYdMGrmRfOrzhvtKQjxS3csXFlwoahaFiggPK2s
g7gl3ORPh/nWTbv1RV4XA83w5FEuREQLJufqo96RrJoTdvVqWiv5pur1C3XibAVWMEXJ1HiE2fz7
6yw1ukRygBzYoo9srQbUodJyLPlAPYia0sKUF3wKCp7uTnGbIygbZ1yokJhQ7HAA3WBI+cg3ubnC
fqFp//fKrg5xMYFraW9wZa2rvXDHRixyk03YbUtK4ay4dzSD9oXXuwZNCBKo1y2BksdbME5lrq+v
i6u/79BVcRWNUh9VnOlOzTw59HHaqaktr88PhNRHyzHZtOFKHVbJ5cDjrOhcgkBzSgT22M/JFhbX
CnpKfXluvCpdaySlObMJIkGISscSUNT3VcwX6ndum85QV5JmqeJ1OnIqdthELuwJAwdeRId+RZnO
oFtcJDDulBMbojMbLKvE7Wia3uQ2fK5U6IDgEOQoykfz6cAgqZcmNbOLgLGdRZwMeCy8iUftYRhA
QI3FZT3uKdDLxM42Z3e+FvNZ+315TIV52t6VznSf+ByR85s0s88PkiuT2bLB8UFlvq6SY9TXhll3
M98NG7Odaa7ULcKdjuZD+p0d0W1tlFX/gidwcCVH28SvwFPLlE7kWuiBKAUennQRlYN2h4powMMq
4wc6qt1eUB614iU0DkTXjNUbc1ZOQnNlM7caiE9OG5cAvuH8EKrvWb7rp7UWrRl/F4Nrlk44nTgg
De9RbY986cO6tG6Utl9UK//89A9t39+lbVUXSR3w07MtivK0tQ3ZHu+CyzGEZKvvo1PCsRbziEvs
TPM7u7v1EX2RdMAFmAbuLFCWn9f1yxCYidSGwamWjkqz6htwtq9m4fKv8RUcC2OXdxV9CyZz/Efn
RTeutdhLw0U9rjOm8dKGnlIXM9oAo2Hd0X5cm0sifV50hl5np9dsy/BqJrbGKqoXzZtMoj0BlJU/
XXDF2eeFaGf+BffwGaWSp/1A7lOQNsa4xMRhTMf/GJhAkP3aWPPule1CIUidhuet7usXKsp/b8Tc
P/rrSRjpeQqKWrBOYu8gr2L0R6oi6s30LnrP72B4KpcnjmVS70kBkhqipG3lLntKH5rRJh/yrt3G
i/Qu75zwtx47oeTgQ28YUWJdncVrSeF/JMJ7nT0SXl4ckbf3AjfnKSTDotlEwbKSn79fcr4gkf37
m67K0DSdP/gksE70N6vtbDsq1ygLcNT+on+/VReDP5puWHk0aRu4usRRnP25/Kdb29pJ48kvcuSQ
fjQbgJ1IszuSTSmZjREdQr4Kgere6iF/0QXnmi0FW4KlSjKds6vnMKqi2YymdWouHiTQRf50wSPE
ZO0OpkN1H5wRqvYG0ygkCg95uCYM94LO3noi0ddgloY26B51wPSGTDXA/vacLMjCETbN72qdeiq4
LTKK85WsrETWuFsImi9Gr/9c/qe5wqVOimnQrdMAP0T8IR3MO2bqjvoYr7VT+diz7v4CM3XfnrRN
cNAfzg20PkfJAfrDyQkXvR8fFNKzFi1ap8YfcK7cWnPmO/jvvvnvJV7XTW3ZBH3LJU73cwKW6obH
1CVAfKUs+2VVIWDEpuLDRpCf6Xg/fP9Ofr3izX1A3cLdzMT33+crd1ohN3kaoGJZKAABg+0cgxFz
S6A4MDsKkQmGLv7O2VeNmdszbvz+D/TC59//3yu4ql/E2EwuPT0qxmwKVG2EVAop804f+OFJ20sv
DNyyucG4RHmQMcOltGRZQ2D6KrEP/m6PauHWoqunfnlMY/ofVIZ2tSmRy/ROa62TYKMTs9qvqmcI
qlgJAv6GWK3qxCse62d4Lvv4Lf4DuwMZdUbGFWxwR6MTjTw4taeneCWvOATCoz5ly+EFW0j9Aj7E
DR9U7/IaoncGz5ssCK3Tz0zILLKZV0iJfp9VO4LzUy7g1GXHOVjkxqObl8DvbtzVp9kJolYPYxKc
RGMRv+GncMpHhg3yL1Z5DD5zkh0RHektssHXS/N/XxnzSml76fOCojsOTogdL5hkcBu9nTGfWasM
nX1PcOFiGAhVdc3LuoE5XjEIsTlasoCR89TeBevigVaRg8u7U2yBi4f4pEF80Hz+/3ew59QX1SP1
9R2k1qDdtcpSjrwWWR0HdfIyB7ICnPYZv8/3N/SLQ5Upo3/Dg8Tggxr/an3utSGaqoYT4UCYpppy
boG8WPhiskLZjtIEcI1Y0vynPis253iFGMqqD1N8J2szslf5M3uA/oceyvx3rx70P9d11cTlVNJM
cpcHJ/Ou6hYJ/ezpfQoWOnnnzuz6uew0fSGsbpXIX1T0/96Pq7Vh7IeqlyPuR42rTPQZxqmv+i56
1N2Bkgxnvm3tZ/RMC0GLlTR56tfS8ryBGCAajwMAnLVG1Al6xkXxm6LNuJGo+KG9/HRfVPJDRA3S
xie+2FBHqXzBaPThtAiRpbRO+1o/kp94AOSGrKHPGEI4MpZud/YdMUrE2de93zr6mp8bN3SXcNBS
MDMqlq87ol2v19MEe+dkZT9KFG/sY8wve4zw5r5RfnIgiqoHhcTo1DsHy7D4BStC5Ii0pcW+wJul
3llvIhk6nRdF++SPKAIHQf5H6+8xOu8ShpjKCsFEG/tsS03wPPzgo4IMretuFsx2tRaITnO68E3J
9EcWZn9sKmmOSiFVg/ME/236g3Ic901upzAnbGqI8EdWODC8g8qZMlfWlomxgA8l0ninERg4lNgB
QZiTrQmEKiG8fk+apYWxTb07//j+w/vCFDHrK+aYH7qEHK+vXrRilBpDiC7WaTyGb/Gp3WF1SR2O
EAxieb/7eAGugo5deOOLl+Qv1lDErgpMLRU8kHXdcutEc2yBnlinzqCx+zS167Z7swTYBvkfqXqQ
pgPaG+UMh8WXAzdSFkJnMy2ryA6lSdufJTsf0crb0g89taWfaKZKUIM/aM39nDxS4FM7X1bNXf3B
eS7e23DZnzfp7+y9/tkCIQXTLzithLV1CZ2UnhUmN7zxK4TBSu3rq85r/lhvDc/k8SzSTHnUMjdJ
mESu6wHYibn/8NKIL1nuCsJ2hBRjzQ4bvJ0BpfwsTYfuZ+5QfaKUR4gqNitQvwMj9Wg/SJvGOFbF
MugX2abJXVlxi2aTxftB2ZnU/w+ITjWqgRpXFwxYt5Tsdo8yquZKoeg8j52nUxOMdk4ULxYe4EkB
APQH3B8vUfn4/Tvy8Q1df+yKTAuZF0ThxHy1OF/a2NC6vLdO0XiA9d8ZHtve+aVaGZ78hAAMcVNx
D6duJng9lshz17JPsQaWt1vTFpQxf8GuuSzbxFX5V+8mSBwQQFWI8tjHgDQwZEdmzzrlDj8l4vpQ
+YNJjZ2ZECktomVGrgksdHgob5e7qXM0IIu1L1b+97/0CzsiX8Nfv/RqudfHTNKHc4e498NMQH8v
WGvLrGEyPQ+nQIdH3hyNqi+JhcWU92SAnbmbg/kYrCxwwva3ciylL1oC/1zS1QfaVuP5cj4P1uns
/QceigUAhib94WhZ+cMti9lHCfHpYYOX4kZgQvw0oq6NaT4J19ZJBWRn7jrRR38zvRShC049DQ48
a+Bh4dwcmeesAG3HhHbATjNW6Ami0p486uettgyXTHByu3lB0DxtwSq8q6qTEZQu2Entdph4TxU8
nn1B2yI8od2YkrXMq17a1mPTeHG7FjnZELDi9QjI1yOZ59rGvHg9x4WQz8sza6dHN1EsUuU+ejeC
Q3ZKNpwZAPInz9SKNLLWRDQjXlckr6Uaeg73oXhjHftiJGfObUn0+yQ+IVW6ej51acqjptIrS7ZQ
58FnzOaIgn7pUqoc3MHwFUjW5pj2AjL3vMaHNNuPqsmXOieFNdW706/4Xc5vXNcXA1eui1ErQ0IZ
aNh1m/pcNJMQTPHcw3vCws1Rfhki/35itrblSL4uwd57rDXj4HfG0yVHZKE8Vw06dDwC++YPNHJC
Ye0kwwgdEjhzqrvflNsaMjD1kA8/v//yPgq869fu78udd4u/mg65mFVachHMU0mKoLnv462iu1ZX
LJp830eHXvDNZlNbDgclENJYQSZPdDMyYlhLz6Ro/6ovXq48d6WnYL1PDhlzx27V1Q4jjk5YDskT
u3Iw+KCeJd3hUEXXOgj9MvLViNWHuNzfPVDZ/4cK4N/HcLV29ph5ZaOPrJOwwR1aboYj7pTV+Zf1
nmowPbfhI1tCCQGXbD/RNi6+NSxIFxKXwq/v77DxVSmLDB+vnKYDrrjuumZdILXlYJgngypaY9y6
DLUXrV5GwmosCZ140kTE9VRsePqtwKPZzrbLtxsUvj65vehl9axHIeE+kl3xkG+nP5W0ov4+iytc
8pfcFQ2/KXYqFtO0usvQNnKCHgmG93qwPu0hDsmV7nOqpOfEOk7q8ow/Dwi+sOmrNTZmM5qNPGOG
8Wye+xUisZl/II0qOFYTN67dOruLZG/UfLNcYmjmXG70D8aZZcqTgP/qjJluQbL0z2gIYJV0ixm4
68QOXn9GsqaGrXRRzJM+3mn9vaCvSECp02V0mPsEyUNqD5tqneR2thZWpjtHaSseDcLZws5GxvLz
quV2Ujr5YBcwOTBpGXYLP8CyA9PPCBcnhaSiXCZfwaCLpN0JJSn0dNTY//kPjS/zQt8jkAZV/pty
p8EQYhLfBtwT/qRTCDf2wC/EPP/+4qsvcdDrQJBT2TwFjzNRrfXZl88bfSUyyp9tsuIyAD1060it
fbHPKXB5WK00BejYpxlWKA/ncyWZJ2lfS36Xc6iZDnASPtJdEBOWSLry6m0a/ughYJe1pKxq4XSB
Mw4noLeTP7w1Z/JUxjkp01gb2bpOtsJjugp+9rKfWQuS7PKYU2I64AtfW8RxWA+MuoRl0Hkh6Hzu
JUNRC/mdo5Zui2mIZ3LjI/zq3KTwHsEpo8uPhuKqcdAmqaBYvWnOHRevt5Yt3ROmlpeFwKGScYeE
ttqVMkf+ecYXzaSrY2ESJx7/cBxrH7DV96vCV1X43xd0jf6op2zK+44LMkVWWDt6QWknjA7uOaVa
o46o6Nj9Eh4v02XRNct5WGAu2bai35BVg/5nl6zp2oy3hqyf5/HsXeDDQaEpOm/EdW8sGpNRTbu4
OVmNWxmrMj87WcFTVv9omUDDaSW1DyhFLCDaEazDjXxZa5WvGr4xIq9dy8y1lXs04sNPM4Sa6P8o
svXYLKvMuchLLdhc9HhRCJA+3GDofZXmSEheT+mYW3r7O2XuxR8jpKHopEx3GpbnCy7tcVESQ4bo
XLrcIRoLi+PU7ZGMTsEfiZlrVZ6Qa5fy45S/KdL99w/q82cpq/LcBBah1LCbXxO9J9xVkR5o9dwR
IF9LnpZMcS+OzslxAcNAwlDvyuSk6V58hgV066D9edb58fdVlD0ikmxE8P9u0Lj5TXUYu4YOTbzL
8KJpntW6o6uXPt2vdJcvtO5XD3IM5rFRb/PagUNbMOLzvr8RHzOwfyqFjwtBSqYwRMScdLWjinlf
1OowNHQoG+WJPK/pp1lsSr53bFL/8S7XhA36dCON7GiZXmC4uGSact2WnlH7ieU11gNzC+mk3RXY
aJ/O62I8Bb9az/LFLWIpmgUAX+l9oumn9ol1X5A3EbMYA5La7+ZOOFgXpEa25nz/0z4fP+afRrKt
hlwGfsv1QWsopdJMCrE5pYE794K1M/pjN4p2o8KQXksfNLoAsd85prmKhfWFMCovUFdp4DXZQd0w
joifvr+kzx1HLonJOxlvfIe4Sq9a5EMsxlafyQ3EwtE1UD5l3bPV7wx93ShLo3sZm905eMf/le4y
BC3BUVfvNWMtioJbInHqHzIatLn6K8SqnPfujHibj94IVURnMJlDYHIou12APKRI3sUAfe6+Uclh
QxcjP4btPezIjP4yS7tWP9IYjkMmLjW0vxvv1We9pgwvh9AVkV48/NVr4Z9YWrIenPnA8uS5c8fw
KKFT97TKzU2iu6b3OohsVeTlZhc0+xf6N9VEkNMDaCo1uZv07Xg5AS3+/v5/npVfXdXViTQZh1K9
lGp9SiV/yhcdBMhloezDcT2bxF0QVT53U1s1wjIHgRB7U+LeuIR5w7/64P65MVdf/sWUgjBMuQSa
eNGh8yEgn2S4KLZOFwVwnb6wnPD9xh/9NKPnZaNMBQFnaHzj14AHIpsVsZf5ygVxG5EfMXozxxP8
Dbeg9FN1N54RZTX7liKMGa13vixCzxr7xffX8bkxLSMF5VLAvkNVl7S5//jXuUQcEYomadOcCJ+L
dc5Bblj6feN06QphGIHJ+AmlJSmjg/8z1U4BCIooAJG8HD3tCZZh7dfhj0hF4Pb9henzg796KnBF
gOGqvLSkA15VErpx7gnFa5tT+Yci/eIMb1pOvMCRjU16gCaynGq+V6Yo6b7uXmV9V6DHhph+ighB
PtvxhZGBBwYnBL3duUm0KY/S88Q3bDALGNutjPQqD+8zFQTnRq5fya9IaXUCbCk2OjipyKl1V8SG
Wr6rIrzaaqWm+1EEftc+66CGRpoEmmEPyb7W7yz9IGIajSbCiGiqYD1LwudL5bG/Qt+4aWm6cW+M
qzHJJEriaOL3Zq8CvMHkFMrRx/6QCXeo48mgTbxkOknR85zxtwjsRsSghfZaKN9G3ZcwkWMsVIab
T+1zEBAHBqjU9NI+ApqvuwWyNQYxNk8k2CHNcbiB0UKiCxKyfrJ4e8V50w0PIYhxLEtNs8UAKV8g
clbuLUH2F3sNVyKzyQCkhdd6XWGp5KUpQ5bPcl1yTvV4JfFyHFHkwFiIDoy0cAFx2LqsiVvgrMIO
SlJeES/iB9lJ1vntxHnz81ObrwgFJg6JL3T8F70cLWlCQCz7xr5svVLc1+ExEnfVeN9Oe1F4xlug
oEMTdtjuyvqX5Jzv8wnGi03lygYSrMPKj106VRRy8cEKFq1+aGJP7JdoFBpogsJCI/A3ewhTqN/Y
JBcaKHwELc/GhtPtuVqGsHYFw5nX+SGZwXwdTWfJCe7DXxXKruZQQAgkORz/UjjLIfnAMC71+q6J
7i+oPVswUmQoCBpZWS8dScyVE6sw9ewR7+S4btD8h9t6P26iRwSLMif+YRk7tzy6X+wa3EoamYx2
Gc98MtCdu7DTzTQVQR0Fa4i7qYV33Z4QkqCwX84Q2PpASG2Dqwal6uvNv/+5naNLGGeBMhNDiKjm
ejMVEiXujaAejz0E/dwvpXWC8hUZRdgwocLqcNmY9C5RoWWEli0ZExWrKiZv/qj3R5Ik0aR1QF6q
H8bwSOZv22JPm0/EouKIqEdc0j/rn7QGGU8gFupXUNCfxj2PbPByxi0FhC/wTpLN2QWO9WI4xA/V
H7qLXfkYcqRuiJKfY9I0LDFoHKPFyNwxcRVjoca7hlm7fD+VMy9wHNZRdqd+QBTo7Mc+bQ0E1Gd6
KArpnVLELEDZZ+W6Fx+xLdIL3U3pXWV6yMKZBavtXlcwmxW7EYgTuW/UNY86pkriFqCYBL/yxK/P
frEhEQ2ZmeAkzI+7+yjboPVRzweIgfr4PsI16fulLrHtEIxWGwpazAgZMN9lK9sqFxMZsT8kC2PA
90uRSi86ZFfWSVOSm2Ep01EikngsvTS7O2cnIzoM6l2jRp5aPcfGAzAa/tuwE5NQdKOm/Txg+ngT
zBn5S3P00wbajJKVRuduPM6t0WYpBXcQzh1MCudlY+5o/sMHJWH1flwq8a1WxqfK5epvz//3vzbv
Qc9DsUMyfLyYeyFYi4DcVkp+TLwm8nJAS9FbUroJakcZQNb3+/Pn89rV3746pgixMARWzd9uXeS0
fbOSPBngwAKOIOPSCCnOWnnLMmQd7DO32laf95n5r/Px61h7GY9ea//RWdRpHzQj3cZpzoXuXkFu
YLOP0AxVpFOSTeuKXmE68I059xJ/vhW87+/A59bC1TVc3f1ET61mMs7zHSjlH+3lNSF/DLBeuw60
DdIqNOfTMb/cKYHTi/9H2nn1Ng5lWfcXEWAOr0zKlm05vxCuYCYxZ/76b7EGmK6S6ithZh660Qlt
iuHec8/Ze+3Ftm6mftExFgN6MhlMQUnZSNtT8vPm3nfVa+LKUEsvlaX5K2foz/dCZfNr1TRdrkxl
BoX7BGzpCtORsjGQUarr0fJN+uU9KrZDRTzgQci2YbeTcYkEw0sgfab1LVHsrWtadsff3lVtSIxI
zbmm4GP6ajfSWnDyNXDT2aPZcFO6fL1DXNyCi6K+KQTJyMpftyB+JB/8YAROkfxg7SLApnBTbYPx
gFF5tYILc3NRWIrTP4rX5a8zXdKQ/wI+umyDnfW8baWB17P3VWAGphtZG2hAteJ1SHcW+E9NrsOq
6VdZ59FPpg2mM1Sf/xdtjT+v5LL/pcSNmuUKGxWDSoQD+Jsl4FCIaGfK+nInHlEs5l/JN5zAtuiL
wUqrbPDuP/79rVy7sy8u4+KYnRGYPZYtN6R1s0+RyQRB6U75+r31xMjD5VTQHfw/PwZreSd/e+di
LTOj8sxf5WRnPkQaTXYnbuz8Pl5z9v4w7oK1fgLhbKGtoXWKYHN9q1S4ZkVe/PLLA1YXD1Mk8ADK
6U50jDciP0c0586k+wsM6Jg+gCp9Z/yEu4KaGNcvsWmMBjos29l94Q/fUskOiBgdb2hcrvV5F1d2
sX4pRSW2ZsKVEUPec8JqfxjoP3/g4lnpLuOOM0Z43CaWzsmzWOuPN16JG9+IdbGBjGWnZ8Py53HQ
oAVnE9G/On6+F07O9Jluw2di6hmSiM0aCl/mh764ujm/+vs68Z8v1bpYlopu0gWj5SrU1XDejqQG
qLYKOtRtv3WjjToWOC+4CFIoPayFgfFwMzhgefWv1wpIuKJGUXvlKyzOYp1mZjk9yOR3I7BoNhWg
MzQW5Z563vJC6StJ1+T1OKmIzckHLEAeew7Mh9Mf8dv1jZP3/+e9+M8FXdySXGlMpTe4IAZ6+SaJ
3ZZTNBbV8Gcm+DRFYEGjlbzDF4gbxCVw48aLsfz/X90QSA46Plq0V5d7e1gQVxfq/P0EgeiEvA9W
g90fq4f/oki6CaE8/QoNog8h8ObSvbx2//rrF19FpHfd0EzLV4FqtfFmje8AcIFeOPMaYBp4NJrT
hCtVezPfoOv+94+/5lsvH6W6ZHfxzzpm0z+XrLzqqj4LsQXgMpVW535VY2NxYNYVGwj3Ik3b4aXJ
P8fADcFlCntxeBra4xmXt/UUuXg20AVMHoY1eLi43R7gVuqWf0YnqjtG9L1WTnH/oidLHOv3Zick
HmFp//4Jf1/r//MTLrsTkpFLmRgK4wPeF/VLcsWfSrEebWbVy8GsfkTLqutb9QaU+dqJyZ0jj4gg
R1GHm3p5JKMUYqogmOODeYaOLDtl5aLDaBh9EBwSU+pw2o2FTWOsQ+HQFQdikQBguQH9IVfzcwZR
qPvQwncuWbMlfXENAHEZ71r1BpHmr8WrrqHmw9C2BNhfbIaSxUO2en18KAExwG1N1zVwTFJT1QPa
K/g6NP20j/8OLn+fyZaR/fym23p5lS9f9aWAxg1Cj4Sk1z/ftWky80ztpPEhLu4Q2487+YtuxLl5
kGvbJLRE+TbgGs4fhf6rnL+nK4CSSvNNKrlJw14aDiJQkWnfcFS78QZdNUd1jvb0qVmXDUPCLfTn
hYlGpiJdZ99Gkzp4RnlUn89u/Y3lUHBQn0mrMPJwa6abehXjFkG19nrjCq5vzdJcwKCEgQtH/6/z
/2+Vg5hVkiIHv8pHHEqKRLPFlsFSbKTFeRDMp0bBQ0Y3+ubqd73+/PmXL1Zf6awnuSLyl6WTjnJl
R6kQ6m7zs3zFeds5cfcm2yXOx90tltxftkKZNNTl4MCEmkPVRckchBY5hm201APn3s4kQiBmdzp0
qF7lzdJGyL0uczCI0N65dWS5XjQATzEY4htWMc5dJcaUndoOrSSfT/KKRU5LnzUZpDqIMLdHMrVI
zpf95tY58tp7efFnL+62GYa5XhTK+aQ/qB/hC1hNthu6ctLZB/XZ/yC7BtA4quNDf6pjL8c9rLuw
6MS7vKG3lOHi2jbhLn1X1zcNW1f74K9rY0qGqkVbugt/fgVqJllC2wBjg5qqAfvt6IMXGjfCYhNw
iu75LKyU+LlpHwlIVDlNMCdItwwT6tCb5vW5Ww3FncTgdDxV4iFS9r0GSZs4nl2n2yONphfh+xJX
/2XU7sI1TVG82eZ94ItvmrSa2jdpeB6qQ5SDbja+6UhkB9+MYOLyryrlB5JJO5zva5oxJXCPeHwl
SGIaXyNIqN1Tc8SzPH0rviklfrpbjY+r2pFbwwKKzVIGNnO11k/jrEbVCGFH3EKJIH8bVebwMk0e
C/9L9Db9DD3Nyz+z2c+FUwRf+iZ58fpr+XUJukwGhQrF63JwEhSVNA1Kmp0GR6vXsekUwBW4kV5H
8rfhiAj/DJcEocxpH+Lbyc9/vwP/+fMXZUpfaEEviML51Gx/ieWzO4lApY/5NXymZ7jni0GhPr9I
h+IkvgZ3t8Yzxq2/f1G9d1XXW5VK/B2U3GBrYgCvYGahU/B6c9VhlEOBlq2l6JkULBIKlJaqVTw0
8sPsK+22ZJDfI7JxZo489/jd9dIfHutTvIiJsmdFtEuUhQBb1YVw3g2OKfrG2VMB85LDCVWIIIjR
Nh5jncQ3nDC0FemD9ruZnIPQnu7pP2rjvhkerM6fHxlsBsfz4/wZofqo9kl2ZxKAdj6/CLAYx3sJ
LxYD8WOJP7f8BqdTbw5KZedE0fx7V7l26V28MxerzXSu9H5qztkp+xoyb9qm6ZYY6MzW2+ez4c3M
pigIXsan8ii9jvRnBWZtHFi3hLU2uFkR8dUL8LckQPOJDrGR76wVvB8n8hCVbUzLu+XT+PtbLqOy
lOFUE+h1sRMX4dDEhcRbXr6pK9ERPVMFbkuOFluC9gCSCZD/O0/lUduItwq6q51wuVu//e2L0/ts
sQtOZ+5Wy9HwOX2VD50nflkxfFNc3wXTNflZwnSBUAFs6QBGwi72kI4Xwo9k7lUWtFS0b5UG6rLs
/lE1XVzWxbLclY2QVSK3RF1BUMvwUNiAfsk+N79I51x8+6qjCyfxS6whOwZflbHAryouVz2a6n2L
95VsFWkrQrcCqGm5ff+jB5an+pnPeSpu4HwdtXPhoXrPyfRIi81gPYw/b7t/rsUPy08hJU0j08Bi
CHzxETMNbRJ5iFjDcBMk8bPaPE7TMax9TLc10iEayvgPvo9uBbLaSRKbW9p9wJUNFGDy/ODkvfqo
yGQIQRatBey/wdpQt8KiLfOFyCltk5RKmNYwPtBRljspx/ZxF95LBM8gLx8AV9slRkmkLKob/ZQ2
//7g/rq9w7Tkl3G8prpYVrHfyrhJS8oxTYPzqdNsmdE6g+R9/i6HjlCsjRaSjZ0yBePTEqjkkMza
IUYUw5mdbn/GGRlWXsEJOKQrlBteZ7nB578v8FoVyPifgAeL+TvRuFjD/rzAQVGGfpSS8ynfDy8C
cpjkZzT6Y/tUIa0uDTzF4XEqVo0FsvCtAy2TgqeYyjsp+tRbht8gT7819X1QnNrzexe8sRumXr/u
sL86nbnWEZvr4iatnyrxDopcPm1i4ysVHngvPJ2EyoZHJLpdzeRO4TG81vm2kl4l5DjZi1q60Ud0
+Pcvvu6aGwaHjUUBZHAiI8f9z1+cFKk8T3WUnHJqew0S8TLcTKM3K3X0l/lN3xbblB7p7AqiJ33o
dguAirZU/RO2jvacnZpvJCLcuKZlJfnzk16uyWSiB59PI1f+z2uaI8OcgjJP2MwWC2/uSrvolJu0
f8IVfTmgs9m+2y8Axe5V2UwP2pPxg0SCG1dxXe/9eRUX613WzGfLqoG244eGvEukzID27Ik7VL1w
HFV/MjiAFmh4k5+siye+His6MEUw38S3jDLjEwrI6tapQFl++7/uzcXzCkVO2/NQJqeKDcol4/zT
OFGISn687k+5H2xE0hmA7d9FGIseBnOF9vxc7Oat9TzTs0q8bXTQKx8jD3ZRnF83btp1HWLoEg9N
0lnDEH9ffEDiOct1WC3JSYSZ7GRfsboSYhJWvTBdzxg1Jh8lC41WYraYGDLHxOGIElT+atOtSkJK
bds1bEHVqXVX/ma9Vze6Iepyarq8fzSsoIbpOrrfS5u4FXeqoeUQSU1McMY6CA8BtuLWFcadMZ2g
03oq3Z35RKYAU2y64qTHMpsZKVUQbUybyETUt6P4kbH9zZseqHLjl9lWGNG17LVyCYWVq2NXHefw
oc5OBrj/9jG9Dx2Yo24v/IjzjTCy/3jcGjTV/77/v2TL//p5F59OlGVWXAUD9z/ekCiWYY5ELGM6
arrmBdY/geF3qSdCU1Y3NZ5Nr/iMd8Yr5DS39KbJn77jHZlG3zSe1ZMChdXrt11h629wl1jfCkcU
YCeQSBUsEIUI394tCZRyJYFnRYKYxYFe56SFzeXPr79OgtIyJglm7Kk1Npnm03WghzS+8eXlpPt8
GaFrHalUkRoAMKUJ8QKCFxVuS3J8jRj3R7+dHWs73qH7Me9079+3+FqZenF9S7fkt01MSwZtqkY5
OS1FrlcMrghNMdkIb8MhuJfv7+/J1OngGlqIxSDPumSe3fbSK1c9mYuruPzQLCFUEpO7dN5E9wrR
XEd4UNp4omSdv8sPFn1HO/RxkmICAKdFoXqs7rR1+gzCs4qeh9AjW9AQadisNXhsOJqswwwhLlyo
16VHXJcJQ/zG1PGvu81vz/bSUH4WurDWM+5dK7kjwBk8ztVh+AqVbYiwxmWv3Mkb2di02arn1WVj
1V3yejfDvtzWq/MBcsSNp/m39fT3K7r4YJJuWhJhuKJkU70EBzwdUvUgmRsKEz87hKsMSjknSbov
mdu+SC+IMn9Fhv0fL+NiszH0wTIAKSen4AAL5omM4NhRv6YXyw+3MURiyGxhtwXL7mLmOuiPwubW
/PwvLR++O0NRVbS3sIAupbc6rSg917gTjF40P509MEXku6l2aZIyaQu13Typa2Pz71+Oxe96Rabp
yX7PXJYMyUsVslILCXAkKT6NtTdKe7l+LM1PjLhx4UqLytUD7hrMdoB4iIbLo/7SA6J7OR/bHS5o
dC9l4ETVa9w/sEDnvDToX8jiKVe86CjJdJKwUBJ/TBJzVav1EeKMGYnnKwQyhB+fkSbu8edSbvIf
KI+VYMN8AFHwg/9hg2j7g8Uwtuwa8nx7Z5oEsMA22oTjqi+2uoFix3pJOBt/K4It2q1sn3xKxFvC
T1mpoqukLoqsKHUFsjeHFQmc5bgtDS8Tn4zOa6xdm+87bduVr6bBhu3iKiLkNeBAPADPdCn7rfqo
5+4orCyuWFjNyo3V7G/1xB93/+IMrMh9mzaNFp9anwUE1W+tkeQw3zXKlgNGJJFgRK6LsQ1eOBxL
DtmPyJcAUKLO0zI3ITQOmB6iXGLhatGLKp8TPafQAMby/a0ux7U6diG6/vaqXGwNkym2RdIZ8akx
iWF3RjJ8XlqSW+NHOqPdfoxWYBEDMnZyVKS28AHbu6neu9mXxbtg8mfDFVZUPWsxuLGwaX8pFv+4
sotNIcjHyYhlJT4NJS8hwAs4obYqeGioQ9w97fdMdEIEWnC0XmmJSM2pKx6jYmNJOEKc8Kd8P7yn
h+JAMnz1UyUe+Vne5F8gxPsvMEZ1DG4czlHui7Ov96sp2kUk4ZZOdiwZmnBWS+0WDmnopjASbRGY
xvAillgp1xbahv/5VGx5DpimgGcstKBLVJDVp9KcNWZ8IoC30xeYT02ylUuKt2U9W+LdINz1JodM
JtZoX5mXD+uUYRMBV59nF8dfRwgzjn8ViQPMQsV8w4aPIPYjmZy0OYTpsmE9JZaT7JCpvt/q+/zl
nG0YskjYt6lTAV5hz8xJ7cWkqeNTj2JPB1/rm9P6fPYTZV+e/brdkl9r6q5lHQKOzoZbwWsmxq/H
t+lKT2BNeo/ExPinyvZKezG/I8dWqhETrQj8k+vNmTCOJwlApbKMCBIYNniOeV01f6bNFD4av6al
ycFSTsKPaNxiW/73onptWuEB/fYLf92B32qUvEzaKhG6+IQKrlRwpO4Ddaei+NPX/LZC9QftbWLS
1u9oeI0SkhiH5NQwd1PWxmLp87WJ01vkN3r6vgy8oTyUyVo7r6bwu5ZvBfkjNo9hfhw7X/MWMSE+
N9zyqh28kgVSI/4T1vy7qdgYgr0IL2/Rqv5WhaFqZiKFbF8htu1iKZgDLVXrIY+J1ELYeA81jKac
M65Ntu1x1Yg7OgnfO3f2Mr9PvaT0BTSHom3ON261dN1/4lb/diGXX35j6MU5L1mTcCepDocdcNtO
4y62E1ChfH+3JAo3/+RF7VcqeiiZy58kXBBKnV+s4AFs46eFMk7c7c3u8rXpfHmd/vMbfz2M316n
lsDuqNSK+MRTZdqyHQBOvoYfpit8zuvZhRHGJDD/ChQvWaLxFIeIS8oUklyMBCeUo9/oRSo3bvpl
h0CdA3Eukiw+JfQimA2xbqggcztnKX9rVK8emirrm0Z2FexhQjnbu6w9KqBgx0fY7ETcgMmkQVl9
FyES86Yqz5bsywAz9VWYIAi7nUdwrUy9uIkXJZ5o5TifYp7a4OSb+j76DuLO6Z3xS/VZ+1b4vG7K
zf7+ptDbAWWKOPPK1nJu58hMzQKxuK/4SuxOz/N6cfHguPxpLAPTW3qNa33V8it/+4sXv7LONFGJ
kjKidxOsVAfFfOife6f9AYy7ZicQj4xuLdPWX6aD9ArVFeMG7TG/PxAQnWo1plm01sfw5mwRtd9f
Ck3sZSKWt8X1djlfjwUhh2beLeFcqe5HrYfHhtQZlAURxUq11o6g+mj9SjGZH7ndLX3VhzL2NPF1
hMuJP466jiGH5VSUnRUwRbhpMgE8XgzoP3OHiAQpO2VMOj+X1rpQVkbmD4i4Oh1h/i5c/juPtL9Z
3Z+Db9Wj+ZMJSwo9fDej21HXwbQN3tVNuKHHJXKG1Lxa/NAgkbVPc+ycRW8yHsdsW+s++8l43s7p
OkdST5GLyqTtnhUSGNHnvFWb+WU8VOnRIIUmQdutQUGs/En6rhLqYNyTd5UZqyr3u3lXT58DFxne
n9uX1twV1VE312azNiMSYVe36brXpKnl/YB5idN2OeZf9rjFNsjbMjei09lcKewqnEO/Eplb5lRI
9Wsn2YvbHNKLhlyb3+Whw5hfoe62oq0+NW/Cw7AogDxr7jh9H0hKXLKOAFY7/95Bf4HCLxopGIFl
yPcEZ3CxF322cupgjcwi7/HbGHotWsTt/Ia7p2zWifrC07YiLxee4119nL8V4huIM/le+TAeNCKJ
CYxM95gXI6LK3meW6HmhU5Ulsni6h/6wFvZp5//7iv9aHMt01/n8+ABV8eLL07N6EmTywk76gUre
AGBENMbsVdvzkfkQhTtkbfl78ijLdv1iHnXGWw/atnBZ/ZLRybA0UIh++/dF/WXExvWYtNrg7pro
8S9uozXJUpXqcXxSTnRKdJo0NJOkVSY/TF/xC3R8DnNFC2zcozoEa9qDADkad9ORwglaAYYC7bwF
tEcGXtw7hbXpG7uhEAtXkemWnwv5zgLA/O+rvjYr8ZLyeooKKYTQxi6PwmavNXJgqTEcfYgTtvLd
+l7hDLSz1K2JgYWXtY4+la+q9ebPYpPxuUK/LB1xHZ5i6cYJ7ZrLycWoNFSx6irACi6D+sQsHo3I
EOPTtDW39XuOJhyRNs08y5kweHTfOnEtYg98UZ+7Q/ZcM20osRnjO/vM75TImaVtTWP6bZruEsQr
P9ovGbDhBkvxuKmx2TckUnsmUvR7CcPsYky59S39pedKzqCMd1DD54qS8c+OmamNetOmU3zSP4qX
7K4iVOYn62oeryZkz/i7wh1fk/gcPrQ7+SkngdKyo2TDsTxgBITelEgoxkFnR32ztqavv+bpihDU
EQ9q9nb+WeHvyZ3xhizsWvq33HeLtou+OEOJE/3zqqW+z3Q1GSh6RgIYQjchsAxNBnHECHQtO2Y6
YrwVj/2x+TgfMSjnlj+k1NO7mGydcquYftTdtclRvzefxB8J4SefnR/XB2KsJxISdFuVWI1fx3Nq
9+prljz8+yX+W4fQIFuAcJHFU21eHtIEWcoEVRWiE1Bd6yQTXdUtSgCFcHJ4H8c8gqW5ye8pCYg6
aO0IYzThPbkPVriK72XNkR7v5xVPAPZUmn2IvS3odkh99ZyWLsAYKJjy+lyABrD/feW/7uzl2mtY
GoI8xtwMgS5q+x53dtfWbXxitNFwZWy71Hg6ZzJ7uku36fN0j9cKHtOySJDoe/YNw+3wKr+Z+4Wh
SkKRtKOG+6WM8uobC+3fRgho0KAwiSKvNEq9ixej1MZSkKzo9CtpRzA2Cch1iShwN+LlSNw+32c7
eZXv0zt6J7OLwDwvNwiZZ0C4I2+2Hw9eQDZRhBgi/4oCT6RzxEHx05oojZzadLsf3Ul+JSxI+2lU
ThHYM20/EpVogg7rWzXbNTqXN90iNAMJD22/q+9zqIpBDKQqOomr1HBJ2dROwO9oQMHaaLbxy6H7
yj67YjW0vqAfu8FT1KOgbdtt9EJAzjldV80mbjdV7MlwGZnOgcxGs+0tB6/DrQnOX2v/36926Sf+
dhgJRjE1tIqrDXmZu2WOPA1uDqaMKLGPEo8/OQNIDT4m5VTTXSHO17IF1Ue0zfLHi0I0ghlzIl2W
yPEz2Yk7PWSs+aiJvkwoAYlRt5Sd+t+6Q9Sb3GIoI2SRXSwlOLqbUjTIMCXuI8u8mgSdNF0PcHnO
yX5oHkdEOR8q8pFgW5gOCQqiBxiYMY1dHGr8uGT/KH5WO4tQrDmIo9uYLlxcTQDF7EbqOtJWAxR2
fs9D8cZ4tORzIOiJUlPfzeTyAHcADsRAQHYH2mUkwNMDDdFRU+JyYCTNBgF3dYceB3dpqK0VZO1k
qz5arLp+4gmb4kZdcG1X+/XK/fcd+TUE+u0hNvM8mWWXLemzwaoOd8Z6OUKed9ah2Kf32ovxk/DJ
lXar2bzsNH+uLOCx0Igh5CYj+opSlk51HPaaAPV9oxOS9cNYUy655tHIcKbVK+u2MEy8+pPmIoRm
ByEbhwi2S/FslpbCWM21/pgtog7lS0aJhYQvkoneavxEuj9320I4SfqjHJxwXag6TT5PbHzSgWSA
mK5ePgr1kuptoY7YhMBq641FMVSmqjfnPGzhfcbNJuE0H0BcFfxDRAkUbiLhXSjdyiR9jk+SWMJD
/Myu1NsGXwhHQBkxi4umIoazhqklbVbBayruIdq4QMchdWMq3hjaKeI1UOK3cdyk8SoZji1oQJOe
9J2q7Wua0wo6k2VOYq2o40V6wiQcnl+XQ+ZQHM5wYq23KD7Mw7Mir1DT2nKM/3SkR9a/hdJ9be6M
eCsO91WwOcOcze6T+Ed+S+R9LRNaHoPBdJzC2DSvhPzhWFW9Kc76I0zy7nyKVizeJIs40i71OI7G
O4DT0132IA/wiitn3JvSqrdW53dayA+h4scf7TdJXhsPJOuEfK6QUwc7ytbTqfKbYFX1Tv8QfBui
Fd6x2/rC6/7ycvnIgWm7coC+enGzOCqNIeAlGRwRoQ/TaUA4ZHFFvRMczqpnxfsZewaRb9DxRXfs
iXAlu6bSX6XsMNMTHud9EG20aov9MU1egLefcUW+5Xfgv3aU58/tQZ1ZB/wxXQF46Us/zg+Nue2H
YzI/1fIb4TewibT+aMwrPVid1W2gr7JyE7HtwZq9GZKkXh3Xf/1kChf2Jjg1l4QuIzNCQwp0fvLW
QJvCB1E5dBLKjf4gxxszcjJO5CyCuV3mtlo42dlFmlMSYwQrkx5CaHPeAmHCiHgmD8hnhaw9YaXu
xO5V7knpgwsB/8UpP6ZT/zi5ARWmXz+KQBJXN0MDr4ZcFz/m4nAWn+NswByqPzYe0x0oYSQI69Ri
7lwcmd7muW/o+MywAq474nzurK+ifZgwkNfbIfEjA62BjUNi9e9KCxPP5YJocq7AokF3Dw7NVSt8
MhExnYtC+/VZeI0AXNaXBF+jtkIHdte9goBNDqFotwbkQj9kGwndpv9MtEcTnoTqKwRGl3eIbc/B
Icl7p4vplEPspNM8H7WN8W49Bc/oP8TgPmErysCrB4ds+lDpXIj6Lo/AX7hm5/ayZ6RLzsUMN+EE
urVXOcbY0ed7ma7Fes1hPxJeW/C09wEiNhz8ELUmu9Rs8wioCKt+x4APqUL1HX7nfFdtRLd9IEBq
8qza37N4gupiQkc0xgxf3E836ndhwKTuMWQRQ1yfBCNSEcAaSV7AlJvmIhgeJbJAxFNa2Hm6htxM
zCQJO2+m7s0PGuOc791GG20co3T72V8h7kbmCd3atNhXbAlAhA2spF9xz9byrkgdCyXsu3yjHapd
iQH+fIqX7f46j5N+Fs7aI9rjKd6Mb0zT2Q4AjzSxQ2+/7Ag2dyrQwZGtPAH8XSnuvC8+l3gH1Gnv
ovwqZp+TcoeohS4BOOGRCR8Mz9b9XkZ+CZdtByTPLe/UHfiGReTpaYqL/CNXFxjtBLb4e/cjRb22
RifXuUW0oPVTySlvybKMv+yngMlMXUG+o1wHC0tTYDSg2rRHMMyLLIRH+knGlMBQmLesf0Z1rhjP
TKUmHKxICWFe8iYUPgQU+sNBsmUTJd0iSOAzr0aDCfCqlX90jO14ULSOTUdsfTU/4QEaPpITAV8D
z9WdUf98zYiU8HCHrlL5pBcpwX4UiXldCy/RV6c505E3POKOo1IJVzEBx0u+0KmIYNPgRQfYbOKd
fJ21p9LcEV4FwAzbU/B46+gqXVualhcCNR8jdSinV549q5lFoxZ09TH8ou0SSkiWK4KHP5rktVeB
NEjvFi9tgJwpgkawBRdQpNsKbOaprg4q/JqSKXAjvyvRZ686c+to39jKdxb9rWIDK6bY02wEFymf
undqTqJlUTyz6HJ2l7JVR1SA5BINlILRQ+bJLUOb8iAsBQqQCPi7kGodUyP7CA2ujeg0n515dppm
HdMHiO9DckSU8TvVNKyp3p93pnonG/u28ydOWPUp1B1ZIVaMCRv5ivErKF8JpaS1DWBS8S5MNssl
6VyFzn7wYiT3bcQCsjW017KlC1WTgAPLW7Pbd9mwjeYYRWv83oJqI23kNNm9nV/oQ9G8c6Tn/GdL
0kK5Sr8RScTRX+huHdSv2iM8LJ4S+gpTN2mTXEhQcrMv0o5p6yO2W3iz6Uv4GO6SJ95Hrd7qDwNR
IbKH7Ud3NO3AnWjS+zQ81dMefCMoa13xQiBV2MjTda/5Pclv0YpVaUbDbPoW9Dz1LpUwtevb8hZv
9lowe3HtF/uabuVpUZMO/siOwW5GQy9kXZ79TN0aDQE2hGzvUCnDx8vbE8Ed1QhHMEGU5jdELn5G
L+3X+ZGnbX1Jpjt/jYPbbPRXkq+KyuOJqYBMTxjBB9jcxi4lcfNlrmzpOUWhJtvNptzSc3OFfUOS
FvtGtWlujVKve4HLL5TpYHIwFjkzLGXKbycVK6hHXcfgArgoslaptE7wPoAAeplfMweVQay6U7zv
IcfWzgLXcOJ6VcCtfcn590f1xlIv/Rpt/XGEWa6HRuqC0KdBeamwrHJdx+li6Y/khwGgPXMayPId
kaVWdTDmu4msoImK/41iLtv2oE/gHOQgSFdas1bkvVAcDWJwHSt9pAbhrK65Mnmja0h5WywqeQNe
0m20Uy3ue5HhffkWySy17llKbBriSLNrW4XVNTOrFzmBq2PmZ5XhkbqilUv+Ha4IyMeiH82blsT1
MX0LB487pd5L0mdoZess3uNmryplreSI60+So8C8w84m2CVl9TKkBfq9Mh3jfthNTGmIS04c+v0a
Q90+WkIbq+pVS+7EaS/kjxXyMXEC/pXZbfkMO87OZHL6qmcNv3Rien3igalrBZB1PxpOVqqCIkgg
OgsTLGXESLSUOb4U/Zk3EtHb+UkNnjSK23A36KonvbBc3pbxXg/mlqdINLFOnxlkyq9d7ve3ymxL
axbMpR4MVsgYfVlFYY0iAuGIx2LT+8ot5K28fItXb85vf/OicSKEeqjIFW/OtFqowZjnoArlm0ka
CDqwCQHSPPG79ZhSJo8eWbheCj3deJIoKlAu3ag8/7boMayQST5Dbc9m/udnlS17eyVyAwZH8iU3
AamM0mkp+cYFkEZ4+PkwckmK247b7IZcR7/QmEpQTTWS0S3u/QJ8/TX9+e32m3F3JlNEOD+K6puu
IsWiFdMBNJ0PWXhI5Xe4G70dMcyHIR+vgoCwx9qWd2LjRRBsGFmCaCTdvVhLxqllHi6gc0hWlu4K
td/DnFJZnGiCrcJTgBDUSSnBzr6UHbPaN2qvF9ZtSn3gcpAcu8dkEY14HcluP2Oy1WdH54i/wiCe
92uDdmJ849dfdtCWX0+QClxuJLYSOtuLez8oatEJSX1+RAPdFfedxt93jOJpSF4V+NAp4MGUDRl6
UOLr7vCmj36jOZWwhl+rnL12XlfVAXpOO7lg+s5EZ2vgzjZR+dWG6L/IKbvZuLmWIPDBMDTkiMQ6
bF0te2elaistFXU6N7S/OOPapuZy5FOk7+JoS78aID+0mMq1OUnJMenuzth2cvQgBCuSi+lQ2s7S
JzmLSeB20Q8z/GEWz5n1Umj3IkCv/qsZNjRlU9VNDe+cPMHSCsXdgPyTVNUesz5o+JXZvM/QsTLO
GWRpyE91smFSSyao3z4XkTcpP6biSe1PUX4nyndq+aGj2StXprmS6LiV2O3SE9GZtoS1U60TL6Nz
gveoIkbql2nMPtMIUzTfFN9nku8qRDkT2Ut5+SBX36okdVtORkHzGfNf5BYQYZ/MFh2afxJz6K3e
gvkhIQnD8MQBmW9MWN6gOsL0ZhC4LimvAuPKcavrs32eS9siFmTa4gtt7htkaood9W4xIyKxfF3y
8s5tjK0auMbwPoP9DddD5eXDWrsxZ7nmWyxPltmWShSyuLyPf64EUtJ0iW5kNMgyzoJ74+m/cieI
bkB/yXoAvIpJkPkWEIGynKRumY7/uhb/fgEX66IhFXpqSlyA/NC78bpaEdQH2M1ktJyQaHRLfvar
t3m5DmM/kJAtAcuiPP/zB0fj3IuFQEewPTupcD9r389Cdoj10olweDcOrQynrncCB9NUNR3zKQS9
7sf3phbaIS1h42i9zJ8QMcuQuFRhW92TCeJLN57LdTIHZyxEctBpTRU68CU7UmjSczymuvao6EyG
9gkrQyv4tCS8GdS8tJaTlTC71eBRAlDME1e+b0Xi1OilO0a9Pj916TpO6kVVllduVe270p/6Qx64
0BER5px0cxUgdv4k1Z71kh8SyatJ5fTm8NFynOcYWhjrCiQ7gv9n66G8o2/PcToMsDC7DccpYUVu
UuArDyOi9ZhK3jcApiJRpbR/lHcpDsTINiBq/z/Ozmu5bWzd86+yq++xBzlMnXMuSIJRDKJkyfIN
SpYl5JzxRvMc82LzA91njwSrxD1T1d3VtgIXFlb4wj/sO0qq9NxnCJaWh06+c+pfhlHMKkyq/98v
tlEjgSb8eMQygR/fbs29nwx1r+L2CqfWIg+yxWdgnVjhomn54IJZHTMefN/xi3u9yucaF89kcREc
jpIB+LbRm5o0p6w21xTB6dRzl699qhf6zhQOROMlCkfzGjkLeqsA+pp5rtqYg3TPQ7LwxQWQUSyy
F1Z9peI+vWtERLMZj6GSo3LrWNPdDbZCSaSB8Yirfus+d1R9z8WpokpaShtKFBjdrDMkv+zKBuUK
XQKrNRWSPDiJp6abF6/lr/Aecr+CuK0EmbQ+gSzLZ+k1L9zPUuYPA52cAk0vtHkkM1D5B0Ip9L/q
B2+OhUnvbnztkWR1VEXUSMm4xxeODE+PQNNWq4NVHr9eQn/245gzgyIvWmUQff9QGpCNvkSEoNZI
OfDS+96HtlFvY/O7KW4cVZ3VwknywJ8sMtbXXT1vLu2i/LV55P1S+fpuIBqKXDdlTLYcSlqpb0uD
nRa2Ju9MXMSuLPkpQmGMJ8hIIBEq2Agbf3SaZSdtrKZqcE107UK+QUzPM9eR9ipHjx4JiGiX4rzR
VynKkI3dUQVBJmfvAYVp5aW3QJMSOBVY/giGBfuVN21UN671U3iL1Nu23DTiUfVwMke+VK/fFHUR
G/hfmLZTzJ3nOn8MruGb9Uk97e8HUmGJkfARcEw2ke5WeTUkUYTYMfwjo1wnQMRkaT9U2wF5svAm
yp98ZTtQ+K60V7N8yfRXmf5sXT5IQ74IqT0LOvY1J8GnFtnMEA0Jo2LWwGHMi3kZH+RyJsNg7Bac
m8awEIMXvz7q+BUlawXyAfAABfn4GRYAEeQLUuKaCbpLAM9RYJmrdPRlZPjlF605G9Vy+GF43wcm
0cDHqwb8k8T5VuVAjHVv1sQtez2Ex/aKiNXav2bpML3O/p4sAEeoJI0ww0mCLOS61eVtGZ3DNypJ
G5Qxup8VdLlmEXN5Ssu83YjupowOA16wGJSs2qUzC9YSNh81TYgDr9wxt258H3wbFBQ1Zqqyz67q
uHwW8qvgaHB7xNFgdOP+eC5XudyLgdOGhPzLjhTU2srq9wH3L06nmZie9GGvuc9qbCvd44CvaEx1
k52mjCU9YayQCcjxFLdefh86B4VrSjsjj6KRfcd3GiVtAmZ2pAzgLkW6nqY0ibVtbq30Kac82RL+
JbWIORvyZfUZqCBecZH1M6Xb3kSg/H5I6kM62LRvOjTOywX9Dpw6YpK0Ej28uUHXjoqIPZxrRC3K
zSEaZq6y0D27VW8M47sGW/nszrtV9lCcYVGKx9H/tLpV5j4RwyZ6g8GTZDuN7mHsjSG9TNIprg0A
OEn9U8E/UKfjN2KWo+KlKl4Sad96z2jfyUI0c7FfBY/jnrwzdXThdpAp5yGW1KAqIQ4nt92ZmEz3
aDgYC6M4q/nGrbbVTj1iogXMjP57CHjEsaFy05kGrNg/mYpdEvLM/ZWQHoiAkTIDIV9tAXnMtLlw
2yQLC0n/CrUon1aWbwfqfUKgUz6gQxOdfBQq+/aKAt80x/i9kumF0KBXJRBXkyViIslkWILJErnF
4oGr6FnxZlJua1QlfjQ7jKKZC4ugZc2IC3Ne81RvYHfnQJRom+BHgE8n1jFX8rUpa+4yrhHDS/+P
GFm/3LHvslXCCWcwMik6KyPJj2JH9ZJtAmdD68uQ7XSl3qcvgO0X3i4wF9ocycg4upFvIB/ttE16
BY82bd3/Hg2KUBfWHP4Fk/CVKmaSVYEenSX6HMEahkH5Niyzk/Wz+znWDpT4zbqlf7y8RhVTPzuW
SRb+9cmTYqMCJdsdYi0657a5gmaiYwYBG8Pc5cYSbrYcbxXAZCTuyDfjPK3coF8YI/YpohCFutgC
NlOsnzJsMLGYT27wfkYgPu6Qc9N+IgpL5UEGDd7fheZW1o4+ur3hr1D9GVrlLCR4i403Sf7RN/8G
LHYaffyeVAK2EZ0w+uBNDlFDErzSyM2IepB3Gqnm40cCabFzeSeJM2FOk2Wp2JI+N/ETyZehtr4O
3tbGGOdd8PjHKKaxq+M2YtlZEe4b0vcQndZhLbYQXdzb8lv6w/pZI39YjK2W4BcGwCP2LcoXA/se
m1owuuZJfkKw4RlrUnSLwCniboNfxCrJZ+Wjy2zOSCHLZCY8+d6sNZF8OTRI0WeL2sKpfhYeE3gn
+vzf0MGflL7+eLDJhe5HdWapsRGd/Tf3OdvEdnAkNkG976Cvw+U1qahppe3vjwM3SGREB2Za3Wsq
MajlyomwXTK3MQYaI14TwAdnCcKFqMHH6OTMw5uGYo8yB3nSkTFxdWubfnctOpumt78HYyqKIlPx
0eFrfbz45EovKiug1hVs4jORCTAUt5vpT8bcWCEhNgD4uJbiXvvMKcu+0CstdXUmQNx68bI+iPms
cRbwpYRv6SaxC+0u2V+TdmWXfLJ8UYtAiIpGCsqdk7es5Z1QaaUX4xKMdxJ1b2sdSkdEuEetnHAN
TYXewTm8QeukXOK4Djxg32Yz51cOQibpfnXxXpJ+onxhVWtBmRMI9PECaH6GiEepAo/aupHdZHhA
rnDlqE6hHe79Oe+uPtcvlrZVpd25MG91d1SUdogHYEOWdyp1aJnV7nog6F7J4dNQmZkyTYSFFn/P
wJ6kvP15Qc6KNjH9r2NXndzqGDd7M9Hwn+MTujdhFWwLjHt1pGkjQifHWpjqEcuggQQ8+Z4rzUYC
nFmWj2qmzxsRynAkz331myRms7h9G6ofWEe7DuPtt12PMHiKQQf7zX1LvHUvhzPZnF1noEwlX8bV
p/EvfEHeFwiDyepzgzYRZCuKzxetYWlvqTjcpMiiaFR84Wz1h3aPtSrI4z7kZt+n3/vvij5DbKBQ
ybFu6vI21F5xyHI2frZBFfhq/PrJ2fB+hJf49t3tGrSS6UVyGp8FyK4vDTF93z7LIgxwDSPwRVOt
oxcPHz59hYmTYt6X9ZPuY7OydmiiI0oKYHMWaayftWdKs6iDQ76QqhqR4KWJgnQ+wm2/ThCn0JjL
pFIoQ6oGh1x64ZPbohYlfN08Nzxj1J3FyEBZP2kKommUXNDpjYibxMqQ0CqivzHLidkMMsKZpOFl
vMFWBZtTA7Yj1mV29Ah8vXpom1kO7vN21Gvyl5ABWGN6SgeH/BE61Akytq8ca+kb1miYx61L60oS
eUHNTu4e3BuIu0Do6WPq+/GYKow4wj/EDM4WTO17aUGiC1qdDCFf4YlNUjHnDreddDGEOwxWr3Im
p/yJ35P6bgCTAoBY6q5QIcJzFkmfUZACdxvb2SZbektwpIV6DFBCdu5JHXq7jwD8o4D4xCL122VI
0KrNZXyb6SVfNUQa3+ZXMzN521pgBKYRMDCg2xboJNgxOH24awW45nO+yakWz2AauotrqKVpIeKP
KZnEA4mTqlWp8E5oR9EvCuhtgPqGLoDAbS6Ec9F/EctjZGDaiVDz2BtxhFnyGN4EZ4MeAlq3w2LA
cZamnJPfqYBK3P7n2HfHTbe3HdptWQG0+Zke3dc7ZEq2+2Pkk6tAMvMQIWfmrL2lfRUfuk356mhz
bGU4+W34Ez/yu2x/Ddb6WS6sSaokUnkbSwfTu5ZGaBuEms4iRorkRp4by/Q2SjeK9eS1D1UK+G5X
VYea3aacYxUkiW2AzY1m4r3jLBxcJus9zaEs2KnmUwBmRTvJFofJXJQ3X0/QZyHKCLAX8b7BaOyP
BqTS1p2u4Hx2HiViNiwmE0fyrQNUJeT6CmExBepKpU+MK+WoZaTNh25ttJs628b0nTkVJG/smV0b
1wTec3lx78c12YWm1oRJhjfveTgO34ETjNT+bGn8FIQdZbhOByk6cpkkxHpnxTPaKj1CVYSe9OT0
ZANU45qH5qcHE+6QozCGQVI4hfu7YWUUfskmcH60dn5Q1hwMjQ1OVDlUNrjyLUAj+tf9IynH8uu3
NGWhXWYD5pQC4glbWLgzHw9FvRxDuiCPz/4D1A16POGh+AULXU/QXFwL4IzAfFMUhz4P+N6ypWyN
M55XrJxFIa+F5JB3d0W4HYZNKJ4yeRXwo8IcxldSH730EkkgGdy0WL9eOc+nuIk/hj7hRRed1QyS
xtCdH81CQAs7xv4L8D0YP9t70m5Qz8JajzbVSCF4boUj2L4KnYNsriOe9c1aXJtM6dMT/v1sTmKR
Qi2TOnaymPxe3gITu9Fw4WhnIRoiCD7/8vFBRazT21jWkmyxJrOv1mwINAx8O/4GbJAWyAh6ute8
owtYjoSfBs5+gIdIYehZvRecndegg2gDUwCFmyE9wWIF6zBPHFqqM9Fdeoo9uDfmq9utdW3R50u3
WeBDEbQz9QEwE6VxxCZTPhlxnCUwwlimV4cvFMAjgYzVBvYIhMmF09+uemHlObuSDnqInPY3r0Zp
qLU92nfQ9k95Y/NtLvUl27/HR3cX01qCgaKuC29N5JeKMP6wHJ1nwlpqNmVxlyRnPC+wLi8UhlOf
aAQGt5hQkrIlcxQBs1HUU3iVkKsody6QcaH4YSmPNXyyTji3wJeG9rZqNml6ZTF9ugfpVtNHUDUF
FM4kOKgUva9rhxhNgy8KcG1VnJo7Ki1zfVMVs1Fh4U2nwLUdm6jXBJ8+y83HVvm/PnxyJLWm4gRt
yYcHm2LTrpRd99MI5u42uRNQdp/hIz0qwOGIgONQvSiCFbSZK+fAZzHq+yFMQgAntgbX65L4DNzR
s44tji0lRQusiZVmKbab3NvK3tbVHlvzpkcmzzkLzveyW3J7E9chVveioOKMXAhs50A/BcFJhTiF
l6xeHZr4XLfW/OsRq5/kYkwaiGIA958IwallJ/tSHMdnMEIL/zAslIVGzz69kZU7b3hxs3NBImXa
NdTZxvaQH8ORCjFrY6yt4Z4LVBKqp+8vaBOkTwPAGMqfLZy/WU8FPZinkFezH41zNny70uZes6Zs
/PUzyOPpOg283j2DMT7ju8yg91rLcawgPpvse1B43jzcZgLA/00o72r1IGrIoW1c1OGKuQZ+OJ0d
qgd3ntzyl3cZttH1Uw9Osa+Xbf//tyP+Nb/GpAoXeVV1kT09Zy/klwbiXqCj8Swno9tZ3/xiAfOz
xfoNniTiQ1xRV+bmk1rc+/drjCv23dxUVq55YUhep+75/Pi5PQT1LCDjDBeBupGJ+CL3qc0R/ZtH
zly8U26FW32pPnoUJzmtnJ3oH7Nmj7PtQJwTrOLHKwMcD/Ppy+PSNmDcjL5L02tbKL1S8yo/ponW
LMw36layt+7ybaN+G2Rbi/dGZks4oAfgIeysnwPPrdWRB1O488jdGMiyCDvhKdAeU5Bi6bLrVkW1
6K71+j7b2SOSDww+Eht/aF3qSJjUVcIwO2z+lrLd0yTTFlwesruEOKjWcB9v8R9VkxHhTsmKOoEq
gD8yKaMv9HJtYAMyRxA4QQGlvTXTRWouhV85/rmw2q4x2aRLdfePadXGZi4hLpnnJCKxBEl1/Jrx
Ij25Noxt4tyK3sYpTqm85xQZvB1srkF7MN8kkCTi1okOubqjlmmIhB53o0xtR++PGGSOQ2jbHFta
J6vBurUgqpvjo40uiN0KYJHl3NDJjImVobVEW1mGlzqDIlloS7dfYsDHVUXNu3AOCDvpwjLObqNc
mfml3UqzHuAOXL8Oausb2O0Wr3Vua32Z3hmvkTGPtbWrbawOW9s1otnb4BbH0u9oFlntvGvX+bBg
TcraymcNNOsGIZkA/MUP0OR6hHjRIdchgeNeGuDqF3S3SvvUQFtLl+y1rlpIwurr1fzpBfgesDa5
ACUzTLqkp6CGTtkC38exm6+pa05/BE6iapYvAJ1j1oemBxabwelaFfHTfOH9ACaXYGhaeRi04wDq
mTlGTQA9gIbXKzWNZyiCV8atLLxadr2QYQx6rc0ktfgSune58FSlc+CjX0/JZwEmKDYY2haEPlq1
k5UIJ07x83CIxgxGy+6D7i4QiQXkhU+NaxMtgjsc3YB4vBn9jyp5bZMj6kt6aStzfU1FOpqj2n9l
SJ8cih+GNIl5Has1zbYUKTNTN1RuIMmo/Y+wonZfkyMPpFkJDW+sAyQcCeeO85LjaWLR6kI7APwp
pmS67UUr9H6diubXWiNAfhTuvx7lZ2vpwyj/CINdxSHYGKvTLpC+hTx8G4Q5bn0OVoE1Ds+xb2c6
Sgdbod/+G9bunxx57z4fTt7HqyMPai+vKj4fJC6Cnj3pr53/6JFoGn1pcM9cjgJCQPY7KEIAKb9T
y3xW8S29uoam6ndjkqKDOTOpTpqj3OhkW5lFl9dOX1MbT54U4qTAOZrtt7K+CSOokOs63YnVjfhc
772FdsgRIFBtdK+GAzLhsnyoq5U+nOLgG6Loib+HUhwWWwx9/QXQzp9fv7XPNiCy2aoK0oJs/Y+e
ghpSCURZOzjn2qzMHpJuh2ctlAt4KsF34ITQgMUATvMOnIoLSAr1mA6rRWRcNlGPBwX9sNnfdf7/
8dL9T/c1Pf0+98v/+g/+/JJmIznWqyZ//K+9/1KkZfpW/cf4Y//6to8/9F/H7DW5q4rX12r/nE2/
88MP8vv//vzFc/X84Q8o5fr4N9avRX9+LeuounwIIx2/89/94j9eL7/lvs9e//Ovl7ROsLk7v7p+
mvz195c2v/7zLyqR797P+Pv//uLhOebn5mnxv//X6z9+1f+4q3/98XOvz2U1/grxn1yTqNxIZPAW
rt5//aN9vXxFVv857gAwE3gzo4VDXS1Ji8r7z78U8586KAoFXb1RYI+G81//KNP68iXln1y66KYb
GlVKUNPWX//9/B/e1P99c/8gnT2lflKV4y/+EB8Z1BRECA0GgB1wiDI4rI+7UAsl3R0EwT11Ko69
WhEEdu4An+vSMgNaYK3dtNzLiQx6xwADn9HbFkEkyBG3jdSQqbcBteVOqw5h2/lLGcs0yHXHniNw
vKWPPJWPnYLgYeTG16vOfROyip3kYwpadGcScX2dWn5oe0ZWrTzaipkCNLAJt2JzciwDim4odWvB
GmLcUq7xKD55fDr97CbaE5SbpfGQehe/FpmnG1ZVuCdRDpNNLRWICbgieMoaWkS/T5vCBDQFJcgL
fWlbAqlIE2AZfV8VT0ptbpVA3nWyeHRbQ5iJmR6DlACp8G5R/f3S3r+kSa99fEkSAiS8If5huciT
l1TlKc6hRhSdwtSHzhZrylK1QgOKRQs/Pve/aSmQk8jtseyEDiVacbAMm56IxxO4hEGJWnGx9gqO
2SbXg+3Xw5v0IcbhsXBki3Y1oIlxNj9Ooud3Ze7KZXrqJKs/RFqT2kbX/pQ4cnHLSKlzCHC9wsK5
SZmco141SBxI6jYbQPSxL+mc5fgsx7p86OUUt2N/2QRpeTNkmXufEUjlbfKqln0z9+LuTY9g/LKk
A1zeMfK1GuRwAivfgSzRxOonpWpzLzqitkvSkPRS68b8EZNkeNUGAjJGd1vULjFgb9BwUhthLlku
xY1B03Zt6CLNNbg4civm29ezNKkfXGYJmUlIHpDPLQKWyVKLHaXsa+LzU1I00sFwvGejbNBNUUoI
W0oPNkxO6LoUUbzWskBZ+KmRPlg6skhKGI16LK7dkiPMdAPkUevnwpzuMkqHunB2uyBYfz3cyUXz
e7gmqk06dWwTBZzJnViKRaAYVpmc0lhJN+ycRSvocO+obA09wrmxQ9lDjGjj9aWy88EjWs59HDpv
UiSl69r81maCiWJatBsMTpeAnqmutzAbxjnWG+tRVaSr9f5xUP83LWHQCtgJQORIuwNbxjPr40qM
5Vgoe80Bs58RlbotJbKsGDa1WOLd2dq+Bocjy8R00weytGkF98HXYTKZUlOjpma8fD2Hk/73ZThw
VE3OVpnDmiP+43AqQ4rrSNDaYy8Dr00tYe8IOEGVQiSyd33Ih1lHriyVKDw4UWInLuBXIaZsaPF/
q0qo5fnXQ5qAiC5DYruqo0e6MV4uk3DZyTvTFTKzO8ptf85qMT24+bA14Ds23krAvwlyAwxNE+Fp
pWiMGwvw1VPQBOZtgNRPFeYc2ZgHSb2GWkeLyl0JnVnQlhUSFVFmqHOzCjoQ4oOIzVCsXTsJx00y
ecFwJAmAxjuQdz0JreO2dzOOQxGlJdaSao5M9ZqCbButtdKhLhrh+iI5XbTPQhQpFNOWxQpyld/c
X5nIj+24y0QipQgRcBSSQBxscuhJWu2a9MXUY1joAT1iUMouoG+0opvgEGahsfbhmQEFdIddrOKw
4jXxMs0cYZXpGj1FtT1ip05+2R7cfmjWQpAyeR2iAF6MlGDmdRshGA6C4GXUozVocn6gniK6LV8/
yCQP+P0gBvp2o7XnKAAwWRG5WFpem8vq0ah0yEu+FdlDFf4aBNQOfQtenxs2675PiztFuc9z0Fau
E28MjcLd0Cfxt0SBQNa68OC1zJE2sum1i6+HKI8NxslbH6cZjpzKQAmXPu4jUY9CvZd8kIQpPmqO
ixtVBTijybVDEoJqL5yfoMXSDcGVjxwGSIc0S/ZuHx2LbHgqChUv9s63+7RV7KLE5KnREmuVD2l2
47nEKTHqKJfNpvoUytSIMr0cyp6Nz9KVRxlXxVdPMqnX1WYeN2Hrqcc41r+7no/GcHDlopmIOVxe
KIxvUNjEM6Ps3mRlcpgFhema8lG22uiUeq5uq61EfBCo6PNKDtw01QGQ7OU/28T9HprB6+VvLSHP
MJYMornrBRBu2prTWmjLtegWB9/Bz6BsGwvcO5rTLgj+WMGrx3K0mdRq6SYzsudx464bX6TWE8Q7
NcAYi/t33bnW90pRThJ8l5vccBJ+R6LPY0G5/3qhSJ9NL3tRlMAOwFm5ILrfhXNloAxYeAbKEXxd
9S0QrTvJl0QI/RANmsEnNBIrcVmAwMNDqfjpZo5xqPQ2sFOrV2eyAe1pSOjxXxnWn+sXhbDR/BQ4
6egsNL0HulS1fK/WjgjWartGqza+ij4VIY2/1J2Q9uagk141zk7L0PIeLyjRVfex5mNPr+AiYYl9
cFD9cGO4Q3ilSX5h8Hxck9zzEtwecCQWRpOTM7Wus1QfAtU/XbZP6ogAWsxKsYWIj7d6Sdx2hkh7
1UjzReG3dzlIocud5Rj9g+zr7b7O0ZvMdOlRdkwHZdLb1NHahaUiOF1mWjdHNM4VnZYSNOEfHzW/
BFolIUEZav2tYFDST7UV1orGbWhVLwgXoPcZhvKc2bFb31j5Um1uDD/XFldezZ8Xyph6wexGxXxs
7k42S6S1qoAHenAqWxMlHNO9T3RAjYRv6sJTnGjlifU3s3C9nTnIzgZLohaGvWqd3ODaKrkcY5MX
YcIIG4WJGA+kzI/HnBdUrTqUsndSjczH5iquNxmMsCBN53WYcJvV3bqgoO+Fg3EsEwn4ZJx5EsTm
fZeZ5UIO+m2jSwSMoloufNBsafXkJJZ4o9a3WZ37q1LrFnUuPkSZ3tq6mUDsHP8zKE22kjBOsb1S
Duyu8s8JxIGF0TTDjSQ05rz3kWVpPMxGU8RiZnXql6swU+7pyEkH3DBn+aD3hFY0Dmsfzw4VVIcn
QuAISKg6ZCAMnMX3Ag2TDnaYrA0Psaf8iJMWHKAePkd+4i/8QtpHZSodPPBMSl5js52gne7WUTkP
6x0Evee6qaRDLYT5rOtQFRdxKfGC/Lul9+6y8Tt3NRQStSMv1m+71nhIdHPu49vmVl2MmFR0FFxI
NJ5TnuoUXT5CjFs3oTrZi9IhqCQCHTVfaJnlIJdWS7O0pUcbG+bZbRrqrLw5RNIGcCRqzZsJesT+
mszfDrn6pokFSYODuojl4e3TaldA6ZdEdLI2yGks3cAVmNd3sc94d7LFjR4Wasc6tbJW20mxBZtL
R7jFk3+ZYmdyX/UhAKW+31hBLh0uZ4hZY1nc6MKVA+OTiMG0RtK2gboIurjaeNy9G4trRYOitq1/
6lxgclIyChSNoWrWiltyiWZ9GYLjdOnmVe4ccVXXaO4VobSx4uG+i0QLo4Bq6YQddSspHFZX9vQf
Sb1iYkGKZy2qkQhfTlMXZFuVpC00oHBUnPUen/QYEZMijiUUa/ICco5jex33QkyKslaGaI3XGApQ
qk+fvgF3kJnKT6+qWcJpJiEd5W2MBr2Hr4c5EZAc72mRthS9E64qmXc66eYOgWFlWpX6J0NJHoU4
keb+GGeXivpa6Ll7HwsCGseCiTRZIp3FWg/uq6y4V4ooOTRgiTQhJkIbf8Tkr2zNTbN17kjZIrVy
ea4mxYM3xMNzi8mn0hv3Ucah0vbqjYBQouRq3i4eE1GlTtAATNN9ELu2M5Toqxikx8XQDwsNknSi
tBDxsyC+L/0E2ZPyRsz1/jY3ilXdmXQbSFlA5GN02QV487JMry23P49ornMFq8Axl8KebnJEa0Kg
+V1dmcd8vBg7qZMOFVCx0hpEm3zAgHLRkI+OZ0kcyM3BzfTHVOyhs+fMw9cvTflzMKZIRgxHkEPa
wPTi49oXG0uOKlOGgsHrtXM600ZKvJ7I/Z2SdiKOJ/2ihpa5cuW8XgZxQBtK0GhE+IHt9vrD5X31
fOsmkenSaSrsVFUSog0qzVZefSswllqVDrR/DaNHwSrJKC65TinFiEv58l6wJOemBeK8uxQSNBR+
bF+Srwbdnz4peSIOjcikW9PkNVXDxPNiTzuWbkpj23e4aLLhlxyg0G02g/J72mkG2aZVbEVBbZeu
BH+v1GgFyXrurcQO/KlvgPTTa/RLlfFWu1xtsdCoCyvUN2LkPap1eBWxON6Uk9OS/UReZlDWGxXN
Pr4l6mmZnggEcgSLN2Lq4ytf+LR6enZHHaHvZdVtfBMqlCKoNae2C6Tagk91CWtcN60XNJH8pSmI
2k1QRnMzhufkCGjW11nEqRsp5yFWn7IsfzOoic3aIjVmCTf6kuwCrMW4UHMVfbq0fVHL1tpe0vuv
l+KfBSWQhRqdCx6QQ5gE5+NDjqWF1hV8+RgGFaHAkNdPUhS6NtIwgHMH1dmpdHXcLXe6iZYSkT4C
cqnViKt0yOAy1bQpikrTFq3of3ODPkQ+FYHtpDa7a1HWZ+9DR1eWarMKDXiawAliIxWF2MpHP8q6
ZVgzZa4uNHbgmQ6OS1m2FdShmsk5UCeTssXM0pJo4bZiemX/ThCh46FrkhYQ7JIaUU41JzFWK+fy
IDSRfCylEG3Mzn+rrFLZK8uspNuuRZI5q42h3Ci+bhdjSBgudT+PERyX25lemnSlwyK9VmxTPlmv
JkMiyxVxv7qwFt/dqH7eN0OEMcSxMaAZxFkR3iCRJ3U+zJtU1meXE05CiS62DXUIb9qcWoLK7tIq
5B694ldaq9Jc8oFdpEJNzpcbK1LEbi8Xrr9KRfNNlmSksg1Fu8JK+2xCQfSD2aYbhbXENDApUi/V
xLbUj0UsPWRKuEUvCNenzLUWl91kNtUwyyuSHE6Z11SnLZ756uaSbkdlfYeZMUTa9NrtKn2y5Dim
4epxSnNaXw7yd1Pau4Ggxl2o/b41ZCNzVqkhvSHhZKFG5YkLdaynZAKMo0ux7RIxSUl17cb4s5DK
IhtlFc3xKB2X38dtKhQSRrOZqR0jxJJWihAunEDZBJoAEUggDzcGsV9mfbnpBkyFLxXBFOCd5cLN
JF80bDOWnZmBZcXec4VmFTiabIt9tk90Bqth76ipqbFXS0KYr0+YCVLyslkYOZ0mLBrApOiTm1eh
pZUpma7DSYaAZuTtY5SkyKQ6YmFs3FJ95N5WQHXGL0knejvHlLHHbuXD5S4WNNO5TVpPgr7K1Tz0
KpZ5VtSuZBbrOqy/I9CkLtPIae0yl+5IU4SlENTiVqBveeVBPrnLxsNSZX1CrNMuVdF3iyFTlRij
RMM8eqKFm1ovNPd1qUOiVck/vBi8nHf0Wmpgai+vjIGYIhTHXGeftpJEKzX97wJt2qwTFOIwBVH0
sDu0OyMtT20XOuevRzyB/P4u4tAu5MrgH7gQk+BQ0KpORhJORX7SvMnbTPlWpSFanIGs7TLzts90
eafEAO59UyfQDYsA4gGE+DZRVqqQKbOsVoWtW6viGbT7pfKuhMPPSK+Dk4Pp1SLMTHx1pSSyzQb1
4LFy1voUokXJoURR5O3vlkhgtDCNCyVem2PqizdgBjrPxe7OJNqs4tOV5x6X1MebG4Qz2HkFcZ9P
gr1Bs7RWk0vpKEddsfT7zFymYntT5aK/Uhqc8eoYOYtyQOJAHU1YXQ9HkL4B85xqB19IUfRiKWNJ
qhm2IpfYzGQE9b7cI4SLUTDH4E5SB2su+06yrvGnK+Vo+F2CD3Id22tOIynJXi4zFhTyLjbAT+s5
yCBtNKb39GuEtU92mULnFXWV0bTX4tk/HhCDOUiGE/LIcfYQNDkSbpZYr3vDEw7OAAzKF7Rk2Tip
AjKi++HX5ssgiFhhd7RjVU+hQGC8+OjPG1bq7dyo/RYVKoJnQ47dxxgZN5A3C/JqDo382ZfcZZ0h
PHnlvY2n2PS9wfqn5aJBu5OmwUiEjpkq5BL36thI423BRM6FeNcFeIy6bk+yNZ4CUmGgBuAExaYQ
z5cMUTsLatifqgLYF1QNaW34urFJyjheCA3YBoQxzk1da6gtIXrEPRLcUEXFZxs9A8UTqGrK1ZrT
HjeQhi5Y5AVEYvSUv36+zyqLuqngVT7CK8AZTfajRXfbFbpAOrr6d45ifynKPkI2gFmrAbKfN/Zw
KMlKyAq3j0MSPhRBbd3WY9SQxjV6Add7IR+hjZcjgoo9+AHkQZAxn9bttE5U5DyJpKOFFrMbDO1O
j1y0bGP5RWpMFIN0Y+Fnffx782jYHIlV9KMf2MZd05RozHez1Gke+wrscldrHirdFOAElKeurI5P
qhdMm8JgR9A2puqTeLzRs8ELrJahXqoXlRqdZHSFsIoro13tYLGcOgj/RbF11wsK/u+ii2Clh8CY
r18by5/VAcZiwjAj90bZY1rxs2qpjgohkWkhCVRMunrTiVoEeF7bALDeG50KPH98na4aDutQLoKF
56MB2JcDnopDaa2LsAPzPyT/h7DzWI4b2br1EyEC3kzLGxZZFElR0gQhQyVcIuETwNP/H8DJOX1v
nJ4w1GqKrEKl2XvtZeJjRtkfSHc8Wr1Z/NsLXTf+f+8prM44rZh5LKL/cHkn/3FrTUMcDUqL4p74
xkNUS/VgLF8Ca7q3pv+wwnG4SgBmuI1xTcJhV082QRjuoBC9TsEtJzo0Hi2sh4qu20Y9DfxnD70A
XmtXaXDCwOFDuGiq8NGbWusQFL39HszavTljFz97NNR5ZO6UXfl74WPn6k8pgXZl+lVGEtf2tvkT
lc6HxSV+NJ0m31d3H1a+3bn7KkYUUfj26+jQ62rGjjvXaKtXcyBgMECiu5nsCWeJJkVSkHJqnZ2A
XC2r6MQZQLBIe2y+++7revpXLqG4Ri0OBsE8GINmb5aS9jaPkRQPZVPdGk8dIVDoM/WctVVZMZz8
qvNOXVXF19A3P5ySprTJYPG6avauTeI3t6TWj4aqeAhjp74o/FRgOmSgHlV3HmtP7r1wdG66RfNh
wCy498ILj4UBTW0GwsVTp7qMRXcqq3tj+uMl9KVG7Fk+aIV4sMhUfp6jJYJWT/OjK5dgmK4/DcmQ
HVx+BaTRwHpfcRgYLy6GJ/chLY1DGrTt2fKmH0Wb9sexCAAdq5ZIRXIE4OV5KJ/GxLmETfQ8mSXS
I9K8p6J+bpbDd9QOVs79o5EX4nWa32czZqflxMzGA6Il6t8xHuyzZ3qkf4X6pvo42dXRsNe20nvh
YTezbJ6NH4rqMU9icjKE/8dOv4gOj5T/fa7+w8d0OcQwFltYETg6uK6/jtD/Y40LrdzCdQt1F4lR
4sqZu1fTnmgK3YfRF9mlSyC6EdV57SxhPylRk++n4PP2ri8OqULuoZqclBU8RxNpvEQzXu4m52EK
zWBHdbMJdPBvqob/T89DdWLSRdrMmJCj/uM487uingsjq+9j03dkJ1QPNUfNdbLwJU4tSEJen6lt
XabDmcwHDFPN64piyx7ii9e82V7nvE1p8va/H+Y/sop4mIsuBiUwMyYk1gSb/veBkeS2Xciwz54Z
pu4wv8FeKMb23G+NSyBtRGNRfzdwMV/305A3j+NsU18sh9164gVFdfLd6r3gHDmQe6PBNFCbNqZo
r+t3KVvLE4UXkTVlJPd5HMT7PscztEAj2wq82pc6cprt5kGmzRd/cHHq9zG3iQussmWQP9XF1DBo
a6xHf8YsuInjaWNxAP/LurJWg7X/PDwpRoIAshSwA0gdRfR/P4vAjoPK66f+aUXJ1kq/mkg+J4dy
9OCBh/UUwdNW33pcnpAYqyZ8EGSRbN2FR1DK6iVvg/S5bza19YzZbBCl/tckKT5RtzlTyIwi8bTi
Wab7DSpAd1oP1ySmTrdqzoE4a3EQLHFfEoE3XjrqlV1r+/KmfurYuK7jrsFDKZwFDSknIebcY5mM
t1AMWJ5Ogbp0sbwxqDz2RpS9MOpBBJMx5546QtHSrgyeUKzvXPRpoR78x0H7iPln8Vvb0/gy2cHX
lbszmT/00D1MyowgvPcDCbDqO2Tq344XGxcGpGpnkvNtK3wkcyZ31yzoQD0cwmLMgVmO7L0SlFPt
MG5U5wTteyMaDF7mVBI9Nl11FjrHlti4qLpYeKpT55lv6/qQEfGC9NlvmWow/4msc5q69XWdM64U
Ld81znbZere1OJyI/h6MvnkIgOTyauoedAKfXKWEH0I1PNR9+t4P9c0MTAS8zYSzd5F+GMGrcPDJ
akrzVgdO8NyY0npUrQRsdKGLQgjxS1IuvTpPDsHk3GibW7gDUbC3nZG8vqTaaqGdp7YVlFH+zLBt
IMhikPgGLj+ltitMXOemflrf1BQzVRKlNg4lRDdZsvqHzq5fUqqJZYRreckyr5qxiwjHn1M6V3vR
QeuwGxltGAhsleGnZwo6dXZDAXAXFqHJ68WX36M8wgsMw+JxKh5c+FcnMyW1M0isM3Ssr7q377bV
u8eg6b70fXNaYcXE819tqHCvQ/pBJ2keQhLLYPuyAnXJfhb9g+EqyuyxfCqB+g+GWzyUYsqvpf1v
Ncs/2wBAV5jJ0NuosfD6+yc87kW6nDKrMZ/iXienNoBcMeeYhiLCydl3JfOGpH1sLNoarih9CovW
/bfxz1KK/+fOX8psfjk8EWrjCGnsP3Z+3/SBM9rzk2O0eNQUDn7jcRUdG8qODbTUGs0y+Q6fJ1jq
Mk1YFsw6kgaI9zYpZ/ZWzKl9tDXKiv99RofLb/9/Xh1BJtDMeYnuP92lAm1VXVC65pMs4n4vdW3s
otKsvg+DCBB7Frh5ZeQKeFHvb+Na/cbiI0DryXBGhjK4FG18HYUdH7q+I/LXKSPyS/ODdkpvP+gR
ed1gkCcUAweG+btjMNRcx5spueGqGW+mMz7VjoG3aYOZndNqjQJmQBAzYRCi2rD6vv5JjMQbDg4I
tgPevxd5E8AD+p1AmDwkslRXhiynQFpoufLmZvkEb60A2pTYd0Mrg+Rnw9hkgLxg4xCL3bxnc4YO
WvbLNGOf0L7GvTWczLk3DyRUb4XFaHo9BWpL5/c0yZ6jQVONVrL6Hs5F8jCUzquycOIdqm4JBEXt
bLlYxON3QlR9pbOTUbebyUgRWAyeQQqM9RNElNxu2zlOpkHUykI9DBMXn1zDxtQb85QsRVvUeo34
l4/Z/pyC/uOD5kOmXyQ9Etn2P0m7RTnUuejBvNeOeK7G5LE2T+t94dU/Wg8//D6oiFYCr99U3eSQ
0I593JBX30Kc0f2sqHDv9ImIE8GjcLxvbgwYsg5a16u5CJHuOo4AihrHdm/JwNlPJSE4o16S4ydM
4dBtuGSXkjYgeWrJ05xGHwhc6z1UH0IGyjrAk3oat7q31Lmt6p+G2+FCDdEPGVcFBnTvDe9pvTtl
LDGGs8fhKrriJPKaTMN5eDaWeAtdk8wYhYTzRQOCv2ywjrEh9eFzepWDBCdx1t/yqa7ObkZc7npP
FgFRmkkaGzs5qmCPE27Hcsizh7Gp9lzT8c4cqgmwq/6VQpvFC2usdk1Q/EmWcjgQvrPFnNE+6nwo
N9jSIhdv4o/1YdvmxNwlEYLvJ88tBV/fldEvLyrvhYHbHAafOwrifdlI9F7QLRvPTG+06la/lUKi
7rfZSMIjX7INxaHsy7vwVLtXoUNc4jLcKeTABhsN/uX0t9LGfArd9HdXDvo2euGHERqHKS7Lt6LD
/9XnJ7cZgerrdVwUGUGAnr9Zhv3YQWX4i4765gcGW9Uu/nRx7d3dWrwHJjGoDtSd+woK21GPoZAZ
DXcb/sFGJ+arHB67cJy+2XHP3bAENA79RxhRgpWkOGlj+i3nTJx97f7pg4jiAQr4fuLZnrua8ALf
jaejSI1qn7VGtp/NhjwFcz5XY3tO3JkaDrH6WhGEeWY9Wi3cVXr7DGk+7RPvHv4Dl2Q/N9Xdw5+/
Hrs3bZIOth6twwxXI0QnLyb5O1AQNNRAymw58ImxD9e9bhbpfGwjAuy8CkdI1JFbcNVoX1jwshZK
Aa1Zyw8uiGwCFcagGc1dYdvnsRx/+uFQXktRjcB3nJ/dmB6h7jxPDRrNoWi8jdGQAqJyXA0FRfwe
MWTR6OAU9AHPVQgchfMHgbm9VbXPPeN3s0CW2Fnmba3MxnqItl3hD9tQYyieZOa2HC3v6jwxaDcO
sFsgn8j4YptGzv6FK9ub5I00lvxae8SYJG6M5Qe+JwxX8XUvdLOf4fw+BiYKeR8Fd+ER1WfFiSRZ
Bb9xOzPMI4Ja8qmA75w5jlETD6jaOmt8d+5hJBNo2B32y3nyy5GoysauTc6GKoq9bL2D7F0P/piJ
eVUAXG0CY6gizw9JvpCBLCKW8Z7CVVkuPIDIZFgfeN2p4R7ZGC3T5LQwz6xSiwSJbKZGoKVkqvFe
Zm4DaScc9usqrNwJ404z+W3HvJS8zCnwI0zeKJrNL3OXfXGS8dGBi3ucfSsiVxA4TtCik+Pc1dgo
dNNjpYsHdADW4xA98auGV9ty/4ztoq7251fqsmpPwO9c4HUQscaXt5W0nYFHFaXWWI90p49eHPXv
OVzTrbMM+aM0E5e8OzlJlR7E6H8LGoIp9Fw5B7bUUyyM2wprufy6jT+TAN/P0bWEAXQSs/U5jMqQ
tB5Va17TeO6OGYQ+KFQ0Jo5VM+yQP1T/LYKwIkJRnFZ02DYbUiW75KyWhe8VOUjGym5nHIWlazH8
Det631l++lCr7NJmNcS6hQC4gmAreiNlEx/byhrBv+yvCUdTaGA4zL43XBP2bQQI4VHiF5x7sDL7
+JC5+dHsOHW1io7rYbc2c9IUx8pM5cXAVraR5U03wVte19Vt1H4NCBTE20SkA3KD59zEa6awWSvT
52e6bsV5rh6lkxrHtYauTdd9bvvyff1/zEEXL8JBQudicubL9KO28/mW9eI6Vuav0auezUqlL0PE
MyjzHBMJmeAMqokIdTIYX+srLXvD2ZchAPc8YJ48tPNtPUxN4qmGrpCX9bvivHxYcYkg9uZtPvXe
1bWrd9PJvOc8j/7UOoY6nakPOCmomwkjKcsUZ2G7wSQm8Yga4XQpTPFL+qraVBG5ZBEkpM3a162g
F01qsw9Fwg4AUgrNiaWDkTkr6SBz/6OqvZJIcewsPFzKzKVXXU+sJLFuQuX5veyX6EM8YtfXGyVY
+3eQs0gGsL6uy1UzFKpgG1mqq795c4DHaRtA48Yx9Syn6c0s/Wo/yv5me7yIMHX9l97D92egtw8B
P9+LxPwqM9Li58G2N6ZrdMd4xAOotw3vDEEetMy8q6CNtonBgCqsGbmOdYGrrISJcnE5kWbGiqes
G38rhR+0k0lyPlP5C5o5u39BYd2amHjYDKT8Lby+Of9p1WGDIYt7nYbuC0zT6dKsgdt5eglE25Ar
GCL6mo3y2PaYs7FTCbHsy+YwliYintx4aSKJ5tFFkG1LfZvdNnw2jPFKWdGceERcniPCLm+wwKGs
5N1XhG9sEh7l3cvUrQy8v630rMtaJMV6CAjZkOPRLlT5NBpfXezp1qOZzY03itc2zwE/gmMjsHed
wOIp8a+Tct1bTGDgRuoMuXja8FwH8t1crz74CvuW0UBhiq29sa+8vN/3bUQPzY/OlIfHlzbyQzVg
tt1N43sZO+JL3siz1YbbHGo6ITs1/tbCOaU1y7IOt5LbAwFC8ytumujmlsFD6oHPDd5MxZ72hyFc
LkSzzc72X9YUBqJijLElrDATzlGJx+OxzfEV14wJTqryzpWFL6njldXn5xJkqj8I9eJEst130Jq5
0c61NQnQnCreZjAufazeNxU5D3eM9vXvbgrIeTOhEDj6eVYQCVAoTJdCsZ16KyZgJjy5/c2KxvSa
SATjIk+Jtpblnf51WxfE0n4eTnb/XC5UhJEArXWSgU6xJ4Mn6uWzK1M848GAzLp6nKLRfQy735wF
RKohXHpe9zXdz1n4JvHFizpi3Xo+nLG7MT8Kl7DkMSLQvWBG93kMcekt/9Xz11VcmzfPU3AwWkWl
bqb6ySgTRP96/FgbjXXrzUGCGUJbNfu0LdITjs/9TusffkK3E65fvIyAsGqflLi1z6mZntbTMkmH
gH7cxG2AJsup/UeryvFGGgqwl3Zj6oQOv1fTRVNyc1cjaHRra88IJjjNYW49TrX1p4iUtTM0cYgl
H2ba+xNLCbGtcpp470edd6Bk2Q3Vz2nhaoUJxusQoN7iEj1cH5WH9eKqB1ccR0krAHViKzuR7eqC
qpAOEE3kZhgQ56wAltl1l9QKAa/M0UKiqbPr5DrHPl3EOst2LrJFaAnaOPK6zsYgOqQxTIcr97Q+
K8vVXCFDVV8LIndOnSvfOuR6+AiL6uiLMdmrSkjcgQiLGiSpYQXUzIeSmZuw9HhLxXcSBaD7TZEm
zc10N6bXf6ee/O2O3HbxoleK0/g0xXgqdMZT3CavedgOWxSm4z2viruVYjEYV5VxE8Wlkk1/snPx
MZOifW5d4pBHz7d3uc+mqMKk2+ayFbs4mibojD2pbkvVPSecQsU8kLqa1diZTKdOa+tRdFhaZ3G9
Y7p9mopk+KLBgE+zxteoVt2XKDx1ULqbKn9PMwsbkLqK8ZjQkCTd6gvUWnkrsbM4lDExFfGc/6qN
99nCcSKGlPmoDTZFaoQ0oOEp6Q3cFSKBy452n9Fio5FvB56ioIBeCySkFsah9YPDvBAVqUWwZk4N
uvpF6mWKvuPIppmHNPLHKw3nJPraJRJmxPVjvvjEJDwP3Us9mMZOS/0Rs4aOSV1Tu3vc7pGM/iiU
awkE8rOp+/azdUOQ5eeIjTron3sXHehu8OwXKio8TFW0+ByMODRwdrxpi2XYWnN0aAtnM8BH2ldl
HxMgG5qnypTELytMSnXnjVcvyo9Fp9U+yximp7nZfZmDXm1nd8a9pa8w5M7G5Jg3WDFVxAs9ZWH0
tmJ7llOQWZBJjcUokyZ/Tvdt27h3E6+FzJH864no1baGYcuJ8TIX8w/ZpRTgnkq2qvUfNLlCdBxz
+iXt4UPmich4dfZRCEhbQzZ9GFPyAcIVnfNR0kvgQW2KEI2dEavjQB7JBC3vUw4UZhGW+zSlC4hR
75QcLiK/ti3kZJ7yd5HZL5lw30G8h8feHT8CN3hNkWldOsqYQ1tGj26EHXvmmOY1lv57PUpcp3v0
NIPjVjxo5exrZ7pXIfGmeBqkj6nKyTWJP0y36qHiV+au9NRXy/uG7f2MLeDJaISxTR37S4DT8iGP
5+rNSN+S4ViGMiUroS13Oi6Llw4l0xx5NVlsVI0tKqWNdqMHaykHRI6tPug9idUL5O4tPPw8DwlY
Uflnx5442d3rSvyJkuc0GrKrwQB2X7k5dMx2ng5T2nu7rkh+RWGYHcscHW6jI4RzwrIX09rqUFf4
0Baupc/r2gkWVirkHazFG9s9JK4LFhPX4libzu/YKIaD8OS8USJ/ngvlnFPFTuhK+xt1K/GcC1F5
DIM/3pTs/WKcv8zIigLXUveU9dG4w0xPTunme/nPdCSmNzTy/LyCD4FmzFKl5EhOipUgZZBuJ7fE
uzsJi0ce2jYxw0ejGvNnWN0JtM07Bzr5nA12MBOQr7Radw9TlKohyYsd1HFwrgTYX9c8sy6thost
q1+210RPyov/5C6Tv7Xz1dJ8URlqB692xSOtuUOaXM9Av7p04xgcitJqTzIOg2OcpS9Yo/30PG96
7OmrNvnUljwApuvrB9hr74dF4fosvugpjA+G0SEEAjN4XD9CQbhWN5XTQzDcEVbG6GcC3HH7/PsQ
ei3x3KTiateF4tGn9t4OFiCuIqPKRZFAm6lO3awQepQIr+qxeUrzx9oI/xRZmL/Yffkdclq8daeu
PaIDu9VTaj2aafQTDf6mDy31gyCO0+yLn3A18tdQRwMzjL3np91zbZobkwf4iC/q9fP+JLsx60kf
SZrJesmaEWVoEV26srUBSqyvym1/qXwWxFV5d+TeMe5ictq7nuYsKloAj9xKf+ZufGmljfNlPlTP
LdIMfzD9X9rV1Eg2N0fcDW/wBvi8Bj0/h8g7po5QjIhIv1vtF8G5Lgom9KKezrztF2HjfGXouHuJ
JCyTg07GmHlTsPHywbv6c/snDfcBA5g/XlD89LkvXDcvfpjmt3YejpVy/D/d7P9s4ih8VqgmwiCu
MdMwMMJlU+3nCncxkRffgD6js0LTzolSfMMnIT9x1veHfmCRkTCt3DG/allIDK3ItpCGdPa55RaH
iOHw1Zncz+3UtgYx2624LoKxQ8KgYAepXl6gXUcbNT5XuZf8UdZIIFd8aK0kP3dMUJ8yPABIudTO
2fRquhr6m1fTLP/MmXeaOREfukgeS8kTdZM+2E41dqtzmDYgHd3HlAreVzyZoFPdz3pRdndhy4h6
qB/iFF1ArTtEtEkUXHKcyPUwktdhO3/jaaxOTOUlwwqsQJNCPGFxau3Tvi8eGNkzAJx8omL7afxj
VgYlE8av9tBEJ63tY0whXyAshXYibVbJ37mo7lPmvS16Ljcp820sO4yy0SrUDnN2PyUY0jZ+8WC4
JYA0NlVJtTz9CuBWG1QJhlCniSDVvZ/GFyOOB/rmkoi80tm02v3SISV96rL+kBT6G8HWzhGSncb6
oPtediTPx4E0b1xP89aeDp5KrY0vLezk8g6kMiMiyinFvo/behNmNM9yzG6T1XxxWzHumRvR+aji
0nj210xGeGvHPhmb+mkWWFOpJn2rbfnWSBf8oc+nnRMjQwGM6h26lQKwz0wfBzOnivCJyuibgLTQ
Jry0IfmD2DggUGVsA568zUrYTbNTbfukADpc4gfwJnyfPAJyJMlxu4Y5o4fafWsABe+mgr7JNZJt
VhBeXIw/2pmtrTs8Lec5vRmJ8zdScKz8nTli/+7G0WEYYntTsfmO5TS/lmN0D5Tx0bR1srUtcmdq
IQ+yseLtwAW2M2YIOw1qurM0EViy0qLBexlBi7fGaFtbkHfW7mqZTCCgmKzLYEfvhR0dQ0mqHBJT
k1EzrevU4lWcQfIeEiyLrcl8jCbaV8f/cPUw7CcCnkYniZkZQ70Jo/HgJ9xZlW0hi6Yoy0LrsrAQ
C5quZZJMY5M75FWjJOjQqjbMTQyOnqhvqi3YSbkzAyL9DC8CtB3/1slcbKshxoy0I4dkmoIr+q2X
vNKAeEFZbosA2pRJElusQKRQt8jj4I0wxeWTCM9NkiDXCTZRlzfEFIUYMYiZPLyIxMFsGzlxuAuV
fpVh9BeUEMiq/UbYL59HrnBCDr1zO2IZW2sn3hYyu6o6Rutv1VS6YfzOx6MO8zC9emn+cw7GaCMj
PuPeGDAbajZ0q4wcUWJGRpzTfY9wVcx2x3350rbu3zxofibCehFDu006n5wLM/2WTQAKWXS3+c6N
CoW9Tx3rdcCHYtP6JdGJTXKItPfN77xmP0GexcSkCU8hpn7k3aS8cJcn+EUECdPSoLzXMT6tmUf0
em4Wx8424t30jUoCu1MrKI7tWC6SzRcxE9A2JdO33qUSrHCQPjpzYOztztokjymFKbyaWO9Sz31D
NVMC85C2pZv2o8jaczcy/zbb7q8/DFjzBQOal9jBaUZdRl+9mXLxk5a8qQD2u7bXCErrOZT5U+Dg
Dj+OatuW0Lpz6vnRxtIldPNznBopa7gmlGfGm9PlBVoAxBemsb+tJBsuLIWfbl/fPHzcKwvjdAZF
x14zmEcygdevupj4oOeg4KSntTv2v73D7KU/bvFiMXdZNJ5tGtg9vO1u1/mq386+12yjUATXjHdV
VY9dbrtn3LTbE7S8DRjbwTcYZVdmFW/S0Q030ku+j2ytXez6V6M05FbGfXnKohdj1LQ+LTlQNXlt
GHZQK7SEEaVPg0nDzsPEe02TQIxgxxdwdotyuvoQTqboPAfZrzqxf0eFxWAOPV7b+r+FlXyUTGuQ
YexGKaLXulDICL0i2ka+8DYZWZIY6YWXyRq+5w7sEa1ImsGaxLoopeG9Vdi5uX107T11yUAoot5u
jqnfxXc77fTdYOaiQPZaldqnru1Hkp/iW2ag9ikK2AQTMb8bnoU+DLLDzLW2xF65Djo8UWDsnjh/
knGIz3WUUCFU2QN9VntpbePF0535qmxOTwXh5TYP4uI7S6a6S2w4ov/wIS71r9FQ8tEyv9ex/7sz
6vzWTkQNFPYlsAj5jWVV7yLwrFPBU75WdP55EL/MyizOU+8mKGW95KTdBm8iRX6mw3AhGJSCcEwI
dSa94J6ECbzp0QTobr5bzjzjRlojGMbniATfMgyf1y/VSMJCnzCWj4Iy+vw7q3Q//Nn0LutfNXEJ
bWiYMd23K+9h/RLQsz90FTkNYRgTaxPV+CK60Y+sVckDcOy0rQBFdv7IZK90XQ1g1GEDPGCNmAbk
GQ/TlAF5k5FYNUSZu5iL60BhbrNABekcA3DTJzPZGH4lbj+8Mm2LCMUShTKuK6kgJ116PxoRpK/p
BSOL8+LwsxmEH25KSPPakH+F3wIg4Z/YRtPdmzv7LVTjz6ZB/l+JiqkkDdnkaH0z7BfLSsojgjrM
sRfkf2W8tWYXnRxaFlQQewgTBX1U+t5QVDvl1q6d8FSmXrWtCatKwrb7ZaX13moUOapNVWKcEYw3
l9scjNkCPiWDm4mnjMrhazihb3SJutNT8wwT6/M3ADW+RBVuGqFnYPDg49nrtSzjNp8OKmuhlZEl
xwQD70DdPtlN+6v3muEyyHZTILSAWuc89qU+S/I2KWXV68p1quLoBMGJKfPyLkZtfARkY+/RCWKf
HnN6JHH4unKn4NU7N9NM8VoBo7hGNs5Wjf8TLZwBqj9dYtO+I5uerp0u582KOJd9om4h9hqf/H1G
KV3iVS8TcswNPyn9xPtEClFryscfJRMr8rLYD2XRJQz1CDoREeZwcREOD4S0M80D1t22dKi7fMLJ
3TNsiyzv9iXLZ3XmD8WxthzjQMPFWJ4BWT8HV69nWAXoR9pt06lii0cGAlLXqS860kzy1Xw2mdk5
i7zPr6p9XTbvsFXBA6z83geYX/ukrkEn7Fg36+iv86qz6C3/wQujRx2ldIcljKLKVdTpfk++7fKm
nQFnXQLCU4xQ8CQwlPtMVV0c1sFgFebfWmQTG8dzvBdDGdzhLX75MXVn55qXsqSCX2Q3xx7iE9NS
nLLkdNCxr54AjS5+J8JrMUBPSZdKhhTdFfMUIyzauCAsQEgs1Jsav3UsDuKD7qutY/XDGbcj5jG+
fpHhQMXVDgb6gwWoXKiUghYeU+w4q4Zr4NxCyDaOFdQXC+LcjjY4OcDkQIwY1K+QKwFu++TFGsuD
oQPy25zpiScasYOJerOS2d6OTv7hJl1zWCUo68MTgU1Iey+945i44vnz6SV5+FTK9m7OtGJVmjlv
3pif9ILrIzx+TA4GswcuGq9+SMug+s7sPbkatXvWXl9dxxw0o3O1Pkq3dU9xBwHAdeZDUMpxn8Y+
/XPxiehWNeRxM36rC/1VG33ELI9+eFk7ZaOenGr8mAZzfLBrLICy+Md62sxzGV7TqYY7HRNuHRNo
UFcBJLDewiYqHkBqW3mIxvaB2bzEQ51I4k50+DoLnEe65Ckci/2qKM/HXTlFmyiR849QTW9ZzsdW
GmK8VBOk8RUqsKnHnzsr3lP7LgeemGEfKqCsx8mloWXrAYKnSmfbvnBHEix61C1m8BwvTmmDD7DS
GrvCfJiAcw7rKAwennO1suJ9XLzJVoZtyyPaNEVbbUOT4LDV/ySFtpVoc9ite9XKag//2+aQxJBV
6tY+6DANzwk9eBwg8RjRN7wkOFarUuc3jEfE1kkCPljPh0EgF99k1A/7tgtCNvPsHNfVCZQgTyBe
m3UoVdfmOyOL9rBqHoheDDezKq3dukwAe8JdDPBCOm9nM38bkeKa4+/MUF996XzzLaICaoJOLkZQ
XWxg3tEKx89JKFw/hg8x6vlNn1p7UfDmabI3rNY9NcT80ymQw+aLjNav/SNBpQ0Js/gxZbJFRbTO
30oyogMR/zAMWPLLAuktt8b8PqoeaBzlnpFB9T0oYH+IOTr2lCwvk4eiZeq/OHSbJ1xmy+2YNMEe
s7FfHU/xWtkzH9totj4A9TC8WvRmq2IhSK1m15vNkyrjZL/OQFin/j5PHfr/jBmNiwmcUaml1PXv
wdD8WQEtd5YTWUhq3AgI4Ru7MrGoDkny9hYuBqxQHCYcSXSpdQ/AsbaxmJOD3QnmAst7nDJngVGJ
pW0IeWxweNmENU9hrol3X8RSiTPJgyelOPAoGWqzPODJiBbF1Yhvp5+TjTbYFXqYAjMYi2GvBRYN
WjiqkzFoJqlxcvVa6wT8p5kkSNAiz9xxpIYUfFYEkLvj/cQhfKxIaPvVkNVD7EE6Xl66SIGH1ZBM
R+wA1H6QKTyBBsW/7aX4cdRv3F/WiyeYmCeeOJO5E1FCTSUUTL2vFrhdzLj2DbZ1ymyUz+QirYME
6Ai//WbkGAVYXYc6qM9/GMALu9Kvg2XbYQptIW+sp5IyLw0/r/so/D/qzmw5ciTNzq8ypnuUAAfg
DlyMLmLfGAzuTN7AmCQTOxz79hB6Kb2YvmDVTE9Vt6YlM11IZmVlVtadySUi4P7/55zvJC9zJbgg
szbGp1X0BxBxJ4FTYQnlCkQMxrANS+2J4tI62BcsGgGiLboCK27oZSi1eJG/Q/JBk942bI2OPoUc
O2VQXh+Z4wUj+cXTizTx9EtXzr8sCi33bS6Hj74YP9rOTU9IRIvvj/Bc53h20upjlKmz9ZEhLol0
3JNbItHis42tAI8ztk1fxu9Rhe/DKK8FdoODzpGSO/hd4SoTnl/hDV6vhV3WklBaEiwr1U2HavDk
bdzEXLyub5YeY+Zdw8cDEmP1WHfwZlAusuLImqy5xc0Wb2roIi1P4kBp85RxbAZ+UBHrzrtt7XZy
06UUoQC28nbSoJ2hEz0vP6fitiNk9cFrxGTmzcEuC028/9WbTBu8502zhTu406MdH72mRlqc1Rlz
dLvUUddv48nZqEBmW53BacYxOW+I5zWLYED5rIT1gXG8WfH3hvsM3Q+we6N2ecQ6zpt+JaGfX8ya
/asrJDJWPF2GUvwcvCw+iQZjSVEF5kmmcGt+t7LoPLvHqKax5SQuJpPBnnezP5hn6/ovu23lIroP
TVbxXhphLObACEOSCd01mTgGVfljmpEPRD17jzOTrYXZ/QURw153I+YQi/c9VXZ19RDVwPg9n7Gv
4dObRK9iyGiylznz8jeFsKoBpwd0fSiDX1BLKUYxVtMWbmm505W7tctOQtSUzR5L7frbrYttZDe2
fK0c3863LyJpPvKh07uqQyXJkCz2isoCPGMgmxN3NXqNtVY2PplQt1ADdJmvQg6WVR5Q4ORFjrsV
M4qLizt6LIkpBCN3UZyAR0/0D1YEwsIWCaVnpcfqc4bGZDj12eib5++jSAR9tpzDTO6tZNoV8+jd
pOVawdJPsQ/ETonMETT7oYRKE17vtFbr3ujEonqu75NlpPsSkI94/84RA+nRh66eiARgENeZ8/sz
DmMYIqcdfxpxT6Vd0c2LLDKaswy8dxeWdk8cBhE3fpkie7zgQj1OtnNMdHDhB01xRAXLsmusM8tF
Z6G48qG0I0Mx7K4TxvBSoRVTElgv59TiquTK/bUnbpXmrfg9l9DwHjz7VUlcp2rA3YcsREKolJ22
WLa6GoZike6R+7BNGeqJN2u6RZCkoUSX15scV0iQgKjEeTOuzKiCY1XZD61tmHvR2SstE9LKhrGV
LQuSPrWqLYabj7kKiEnqQ5WrEh2jev7WYCPbiZalcpKNn0NNSYrG2I8xR2GFafMgue4u2ZoyV37b
K4hVHylZzKsxovzP9aGsbItG+8yw88Gz/Bfb7M3j9wHWFyZ3a13v5eT9/qW+L9O+Tk6YhqptmUfh
4tvWfn1l0exx1hjtzpo7RBKxLwLpHKHq4PCJurOiDgMcjC6pDMidLbJdch1eeIAVRnK99tMBNweA
omrGZp7yTi+eew1OlHQtw1gQA5hSU77LdDYuVKGvw8lddXW204z2ZvkBJH6r6J9cEVqLqnOCXTVY
TBulSbN8zocldqHif/8AuU7GEwPQ797ggAzWdlQk1DLcWztDK3s7kOIAN0hYRhvZRuYZjRXsYflE
MpFmbnNtDtb+La/eaiLqcfwWzRPPiPeEg+arS8rYhGb/0lynr+9LckWefme7NzYBX8xarcDIYffQ
SR1yFhkbOS5dvqIuJHOrZpmE5V7blc31pL+vK1Hsk27Az9KjN2o2ZsMzuSO5a7xoWisef4NuSSUA
eLnJ6AZflFGQbyiMD294Czkgt3GNuadgDPYoZMNpHrEq9bSbXB/QTVgkzCauv2pUtMxIdBxKX4AG
5VbpWGO/KAOM0oNJJ88cO8ldTD8lD0B6UwO5BVR8cOMqPEZJ8pkmzbhonHa8xaISpkhCWkZ0qXjX
akvbO0RjhCPFNg9J1bDkLeubcBQno5+uv4bgR2BZbEbGiVh4X7zLaPycRZ9zsg6HbFJ8xAJ29G5z
DhQg/casmu1UhT+kgjvRyHQV+irf5TPv7E7qncNH7XeOUIjNmvmMfXWFdbAyBrxToYfTAyOpSWqN
UPqZxSauCOdS5Nq7/57j/IZUtkTDddyrxSYqn8MsUsdvvJf0BkQ26z6AWLS0+8HF+RZZ3DLAfpIb
LHaxQF/BnXL6dkAEo5Gvvw9bCzPZzh+CmmyWO/FdJZJbMQ5PW1sIcja7nJScoey6B84cqp9MJE8j
zpxdluyT+IosC94Ku4NJJhhXRBlqrPJUe9frgaDQQc5ju5EioxpYlLfMrj7bDgv+lo62I341eLNv
QUWbzX+eHfgHSXFivgqQhGfZLrjuv6AkqpabzaRb6/bbcZgmYXBrWgnEykOfYTZtewY32uh2sgLa
Vwgqab5dB1adqq2XsXgegtzCE71wydwceUEXjgrLFxBZ5Goi4741Y4vMPSlRG8Us4ZKe2v8kIfKP
fgbosyakkWvaD/jPn9MZ3Viz6SnT+dYUs8LcrgoAK7q8CSumHxgw7JtDJA/cskHZ65smSbp1X0ea
YWV0dnYQis3U2uOPBkbGfnctfGOYDX51KrkNoGe/G4YsF8A1opep1+ZSJMk/sfZbf08WgZgOx/0b
LPL3eLG49oe+Cwzvd2N/YVNGGdQBs6lFSDQpfJ8JGb2ezMKMRwBwclC3ziJ1yn+KFvl7bIzyPUsK
37RhAgj1F3Rr3zSwc/LQuP2eDo3CqZ8LhKHJLogCF0WFhWOiMGakP91IuQXk1shGhXGVpvYR1WLE
cGpdj9AQq3Zdv2Ux27FUjldnULv8Rt4A3/IWlXJ2xEWbh//8/fzdq/DniATfv+uYV2DAFQ70F74I
szp7nnY2bqGMrCeen7dBSXWLJ0Z3933hYLezirAPs4Xg4elHhrH+nvIppkGFq9XBcN3PsDTXYwGN
xKy5wohV5BflSwFzblOoF7/u6800kDKE+xevIUvCXyl5ShUk+HATWsV6wLm7D3US4iFV1LAlLVNL
4f0T1Pw/4sCYLFuudTke2OC/AmmCzC3koCrnFgWImQ+X8XlI5sN8HYS/73rfL2IAC5/FgbVPK69Z
+zG4JNxC3067Av143Q3z3tZRcixoC7FSnKNDEX1J9/N7HjFbT++/X6Q/yhUuv78cf2lz+Mt//rdH
nfPPX/sa/tTz8L/X/7D90tfmhOavf9X/k9UPpGf/679VK/xd9cPpXTd/bnzg//5H44OpfsMKSsDL
5RlHGPffCx9M8zceHNBWAdRa0rxCMv4ofBDiN/AfcAvBP1kCIhAfhT8KHyz7N5+RC3aQAmEDI8r7
Pyl84Mr85wQaG13asIBofaeH/0PUGhMVVMQO1Fw1o3Oavh4fZdilHBnaqt5CqljOfSuSjzQSwzlm
vXdjC6KCq6SYq34/t+N11aUU2kM3hYBItHklkIhCfyWJZu42vasQWxUiAmU0uysjiZx93Dlzs3Da
3H0skaifZBzridyArblGpte9cJiP5C7qUGdnxDr1ggA5HMyUI9v2s/5cgWXZNc48PEPjTiNCpii7
i1i67YMH5vjR71N5qmPZrStJJmEBQyT9CKoi3JjdVBJVsgbxywBOYS8LNZk3Hearc2bk3v2M49Bn
Q9K6z/Bv2ysrvmqenSkiEMRa1HlgI2dbW50qSirL2Osfyoz9BrwR5j8U/OaUeJV9Zwc+Y5eXOOZO
5qNPrfjovUzegHwbedKQuOQC48J00D1kdhM/V8yxb86QDhgxq+bYT5U6drZqWIIrd3gobM5mVpRV
jyaWDwZBRVKiLGXYMfP7EGSE8zm6iXWnf9opP/J6oNl96wzmtVQzb+TGrSjh1Wk/cfW0ckxmLNh8
1yw3wi/0ma2tte7CCjFgFpL8a1CU1ms81uJee7XzbLPJRTWgWHoxjX35NHvG+JVhwz2iYUXrviT/
k0YW/a/4EzlWUrNbN4HZkMoY/Fs3wBy9rLqwvM/Kwjk5rL92dR6hXVq9c1PoEvBB0rZ3flZpMhIM
KHap5qMdh8UpzjvKc4zcsTF0dIV/XzdCn1sHATCXYx+TOzKZqIyBt9iihbq1IXGDfXroPJDSrOoO
ZeYHqzTM8lME2WtTZQ7LV8PGlTQ2DSa+Gikf40Xp77uBtY8MRueZcFh40Z2I3+zOac94Lftz71YB
G8MG8meKsLP2i6Si4nFsrWfR5uknL45AlZkSsCDJyHXbqWSwCyydrbvCowJFibRJNrY9youj4+Ho
5qQ4WT9EHyxrGSwGHQcnpbpwF6nM2l4/Am+xQ1lULLF3KMNnpdKI8IzrIV5NPuCMMIPQshAyglCO
eZbtVOVG+zYejV8mx+tXBbATX6hP/57r19A+8sw5yzibSR3JduM78bdTPk6OmYyrgz95+d4p84nx
nWxbuNLNNQgIfWkR2G65Yt0wvOFJCl/z0qIqmSzyp+n5xoOdB9Ujt8XkVNW9+UQiqn8ejKv3Y8jm
rwg8kbmDRTOsbXvojoaGWjEJwz5i23Du4WaY7x6LhxZKA96FrK7SDctkn22DSnYp/D340GZBTqbJ
zm0bxcch6we1lWCEQD4xhz01M0vwCcvernUFylTvDk215DeIPRxDc+QttFVgLWgHdSOmZri52hqW
sKCSWzW5rGj8tlyyA57kIh788l27ObsgN/XaSzIKQbBWRmzxQ6/ZTXjILwNeiHf+5+qlS6ZgS3zL
esrpf1nXqjWXecbyh3wNy1Wz9iyCprxgPh/MW2EXEFBCL3lN8eD/EGTXdk3ChATFI8tOfdm5a+JW
DT7fxIIdAZg8T710xXcGuIRs2K0XeNPZEihP7jCERzEQ8ViwE5SnWSTD1zQmQf4QFELt2VLPjzQx
5Jc5tqNt1cNdIc5H5iQaRiZ7HqKkZMrubWykfValvEI1TDVefM+QR+HIdGmZ4AVbdu8XZHweeIFd
MyEOTRTBgYUOsW2t3IoXijc+tQqauy3zEVVls1ffK59+CwVeCrR6mZ1K8F4vhWj6Q1MqtdV9HH9R
MdBfmnJKntIygRedtEBJ4qifjfueW9jbTH1RudRuXQTTOuukuQMFLbHUuNhxoskHU1MOlfXmj1Ge
LlsY5HvJg+62JeHY4Q+ryq+8waqXjk53drypbbfxUMljwt32xECCs2XMkvqO6xbsKTVaD+UcDrvU
apOz4U7DLUUNzkswerXB9OcUj5oeLLKNQT7uptoqNm5KBlWPcxShgo/lz6EP51NRZP5dbzj9osZW
sG50+CpkQLlg1hFVYyV5a2Dp2wkE2LeRFg1kncIKb+q5cD9wDwlsbtTCCchZN1ZYY+XiLupsy75O
PsoyGliGtfkSIrtejMFE6Ain1yLvKYeMpsx/sqwAyUBFrbm2hOlhG7I8ypz9dNd1MbQwCBcnJ8sA
3repeS5lGm4twkCYrnWlKY1W2j/qaISuroZoFTJMfFYh1DW/9uIXC1cibjd2qd7sqC8tZo9CqCYw
nvIgSdeOadO7Hclxg9O2IXVuFSektv4G7o0LBVUwk0YjVvI08+RN2E82j1/HVduBo/xHRKUNYjtp
8UUWCxN3ioflh6cs6/IOJDxiJsVqDPBoXU2qEe9I9RDsQzIk8FwvJSGFVKlw5ZTudZMYInaOZXSx
WiP7arVPW3EYY3tbqMpGIlRdIxeF2xN3bgPPWeBOmx59gesX0lp5EzWy30tsb3dWxODsDbXY504Y
XWpRiQfpaH4WvtCyFA29pS24xS1Hd3ISvh2ySowsonfRHC+d2ZhfhGuxjuJDfG8PinftlHSsd6ve
sO5C1oAY2WIvek6KShwsW9fvMZ8RoEQt1B2cPwEQT+T9lWJ610sKFGzK3KpAHIzIqM5RgSEmMSKK
6dKgOlqeUdxWvfRT+pBGm7AtTc+l2yJG+Cnxs8rT+cmBwH1wE3N+1zbReOBODSegtt+IjotNKNPh
tUpi95JHeb3Pw2A6jCWmNhyoGXyiVPaWtRS10TFZ7dOaku75MxuTFe2ei7bUCUFzxcqPHohVYpA7
namfRrt2jOcwh0uHcgJvJgOLSWQzKU7KmKy1MSqGmCLFf951FYr1UA3NS0Sby6nCTbmLMgMROGDN
C4fBsfpleE2Da9aHx6Dt8u2UCWNH4MI+hVq6Hw0qcrsgQNZcMD7nR8/LzSMnW/IjbsX02E4+F5Wm
x8qkwwkeVaaCncqcaWWMkF8HC79EHZL04tiakXj80ccTiAt3TTUSy04B8f48F0l6MltZP3pdGj6K
Ke/3rRl1r30Acn3guvDCWVbs3ZlemEU1pAZwhcAIRsSgFh9pZUDcHZsRap3yAvYYvNWfuDElQLQy
AmewNHg2hHK41G1Bx4nBsgBnmxFjlfewtcZ5yR6hdNpqZU1esohq0t522rxFGVbGLAnNk5varLJI
kQUrSqKDW0k07qXJ9fRS2Wp8NOfefoTeEe+FmQb+Al+FjLZ+Zr8HXp/uILG9VN6AyxlHYswLtiqT
Gfp+K7T16Jkpj9vSzojC5+8xen2xcDzuFy0Y8U1dOOUJTjkEAzHb/a7J+CsiyTtpELb2lm1fFB+g
l/s7NXrZk61T1CbheDcmkQYWI3NKMVhoere2yfRe98H4MxuN+DlO4p6pQjc9VnpnMu5Mw01uWjao
zYI78nhyEvIiNA8ofGm9EbMIE1Wnto5KuesVPQDnOLRMDHnmtI5liqWkdVV0o+XUX7QNRbvsSdqC
xDFJNGng/rbXqkVVDOyv66gfDyG7l3OvrisnZ+wwRTiTu/c8214Mg6TAZOgatRwMzLr5lLl3k4Vp
DBMAF7GgiJJ9iVixHsqwugQqzI6yiHo6t03gNPzyNA4uviaFpuwlc9uenns3VUeUEeMEE23+LLrJ
hwWSAXSuE320rw1aRF7EXe7V6bsw+wKww1VUt6123CDisH7GzA0NPEot687RIwfu1MplASZt1yV2
8Dyy9K8xj2TGk2zTYY8gY92M/jS/ToXK32ean7YtaLRkWWIR25FFxkEUJz1vJr9z32e/HXZunRoY
LIzx01VUK3CodZ/eQDy8DhN9gudibj2jxZJXz76DsTvw1wOa9Nugg3LPvNI+9pZfLSyR1RdGL3U2
ZqsADhxg2Mq5a2/dOkQxC9RY7HTvukx5avwYmsD9BaI2Ashk6ceW2qTPjhDk0vaN8ATGn/RtBPBD
lnyO3XzyX6aQD3dznabgS2mCko6hNoGTs3ik/q2H5gYskbBJmF/EPDabAo/rUx/q8A6quL+dvU6f
rSRM3x3XcA5XY8xt3+I7y0aR4vFV811ledVHFzrOs2lN0VsHjPvTLWuYMzDrcIxaHmOtL8mUQRBa
+ympWk7DKuCWBV11FFy9B4vlMeFcQRHHBGdumgwTFuNEVzLoo/ZSudj8MOw7znm2DOvdZt27DD0v
/Cij0EQGIs2wnHLPwKDe9ueIdVi6sRy8xh3b42FpdnhJIY04XKiF+Ki6Vq3GyKLIUSlhYqMOrXWr
0C78SfaPPJ1shgfwRXFYwR/Kk7paurrwfjm6jD7ncJ5xj/MuB3AmtbcyzTp7VrLU56n1i9tAY4Nr
LCL+tFJzYxrlLL/SYGyX3myOwWoK+ON2PCjMQcU1ld+NU7w2FUSbQFkTOOQQ4VvM0KYynwOprDnO
sjj2FJNX3j4PBDWPmPgH+4aR60plz0pzN5RRsZlsO7mNGWJBX7uEjbK8gzxUm6At+G3V60y18Z0e
c6NdipRpWZuG+jU5HTcTGpUPghHhMIlI70WIIdHLtcWnzBA/29puX8s4CNYVwa37ALl5hS8bSI87
N/qgS6e/beO82rGd7Q7zGDs3Olb4eOKJigyMYZaDd4ueC0I2huYORhXKxtOz/XNIe1PhbcCVR5W9
QXN1m+cH1+27X9i6WnXuq4BmOoHWwhdZGJXwdhqzHgJFbl7zVEo26duU2kAp52YOUSJ4vhukeOaF
k3TzrUrLKt2bI22IpZHibvcxuoKmz8idzZCrjjyyshPQSdICPPZQMtuJhoESZpJ/64xmRwDVt5+F
MTkvw2TMD6ZbRgxwSj6ZaTUcBrB+9Cw7DhfmlP7Gt2o2k18mQ8PP2OlaThImNgZ0erObrIz2FBaa
rwadcPdxM02I80FpP/d20tx76XiVZfOIBIk7G9aDUWDKXMp2imjVzkpkiqq1KaGRo5v+StyJX5wm
dvPCcr35Slh7f0ZpkpNNEW762YV6okJpbsHPVDWO3hyjcFKk7DMcUjFHcGzqY5qkceOqYnDohpI8
jiY1Zx8BT9Nj1IpogzVmeIlmzYtH0GiLBtHd9ByjX7kfB93SHsxIL+hzD4tlnA+2WCrikFchLOko
BC+kGS4j25h/yCzKuSGm4Y8o1e1hrNp+5XaquM965mklLSYc+GPRSYoIdA4qX/zTm6dmiSzWngQV
ES+GZZWfySS/gzF5x7qXmm13YI227PMKjE9QBWRX3YBFN4D3av6ZsleTm3JCo+2q2BUsacpuWgfK
tZ7bTmXDWox29dlFOU+DLhwGMJweqh5DsWsf+HwU41YrriAEjxCTciad18Q0KP6TJjvzDN3WWoim
NO8Mt2nWad9ya0qa0IrBI3feK760AM6hHqdD69vo8uRK/WVv2LlcNADryLqDJTrZxShzPjO59Yto
X/ZCAUBYbeMwNeBcxkHzJdUYevyJsroZxsy72F2DcWmMGPk+WWpNF+0EQ7UxrFRyapM7xhRrpeVb
0LBSWcZVbB5nypa2WPHNauHEfSVWIRVfT14R6jdqa8WuKXr5FAYJLTbKwOlqpeyQwPRt2tj0SUBU
cj5PBkhoaTfOm5fVLE7nrh9fkHcrgL8IXZesGCMggwZzK2NVsMbz4oJ+GOzkMRuLAA5PFILiRi3P
jJXjjcXJsTx/h7FqXHZyaD4DMUDdwEjgAMYIxVbGtbu2xkE8aWALS6W5opMRTd/7ICK570vrRF6J
zPjU9t3jYDdY8FDIznVTVheu6NQlhaU9Lv0pn+9Ky+nvMkOLTRzpikex6IoNCYopWuVNa9y7mZ4P
Y0I/aku/15rgFnZrOaQBYK+evgEXw/mhSBWu1GYuHxvMKgmeS3EdZQEsEoKpenvttXNJ/7zIH9mI
elAEK+8Xxnrjl6ti89YYrzEWM4ABlAmz/cxTdqUM/MirEqHVSAmy+3Jqj2VoyK03utOpxn+058Dk
uPO8Wb17Y1RecuyKC5F3xudQxkzbJmnbRYvrlHSO4T5YnW2/zrFRfZHcjH7YbF12YZhsp0DEHzTg
Tns62ubXqi5QeEsfhm9tOqEk95VON+08BPdKS/k21IadXMV+m8yZ2/8scvqK+oLcOKiecsnwASMO
yBJsXcEiYN12SfErpcpn14CLg7EzirfU9kZrmfRe9Rj7fNLdqAT8UEwBjBxb5SvK0MJ0EZcdy9Ih
zUA1ZLjgQnKJ67JIo/WsyVTDoPyJr3kXWewiMy8/RGxFQmPYGdG8EyPLw0UtJE0zdlY8yOtPaw8h
JjBEI/RGEfPn4GINOedQy4mw8G1GRzJ42nu1xtb4cubZeNdR3+5ptZK8kC3cYH4FwTa3c4cpOdbx
qbmCxJZWPcofdc/XoPqFMHgTpUNHCL/0bmCXNz8NS7N9K7zGJgfTlnu8cOOps7yIolVDpFufAPew
JOnnrvNuJt9YZG6wnp0WR6RhsvAlXx1XO3K56mAPc0PCcWq9owHNHCsaLuBN6YjsNVGyvoQmBWCL
PAqym0mPgIsDzzpNlTT2ekzGfVh4xbZLBERY0x/bTzcVgHjrUFCGzsOwXkiqUeDhZprgHX14h4Da
5Hu+h3JHBquF4NsVT9M8mywM2hYRWrA1IUW3lsJoL2lQGtzKwmJX1AW7Qpc8ZRlGwx0P1mHNsifb
D6FjX2NzeNJMUR0ayM6AtUXyIpqm6LiHknqwwkIv7ab1H8tYFE9qZroMJ3YyHNX9ezlgUwi4SOyS
XMaYtDqufh6btZ1j++BawK28Tu4MDV1QL4QSEWI8kXju/HDq1vhngB3QuMV2tU/2qQUjz1VO85CX
SUcWnwAAl1Ted06W33hN2ez8rPHXGk/MlaxJDO6K2+ljrLRjYjvQYqE1k+GMQzyNQt5muuXTa7TG
DSs8tKDchhnVKG1RDjDWj5WDcYK3MrEnUjZudMgSosoDOvPRrwL7QWOit5azYfagLukXhuTOMA0Y
08tdMBJ+85mHDuWIEp7FsfGppxkr0OBySpWzTyYELDKoWGFwjAXqkUxqeqsp9tiFg2sQHojiYZUC
cSnvBt6Z904XB2pZDzjatimTJskvAOM/CXTL22ouk1fIWfa4wKgjL4wuet2OgZI7N61t3EXx3D3H
k9E9V94kHyduOXrRozTfBzYZ6w0HYRqsvHhsX5WN1w+gVlObayfSyZMNFfXAKodIqUpVTGxAZ/j3
UtOIViMraALzNZAwx2qxQMO3wdceY2J6d0fJS4C3yBzXYz9wyovJ7e9J6Kq7yMfTt1BGEp6BjHT0
7k4xgcPRyUDgO1FJxWlINDdfEpikPqcNMOMzcQSGdQrZHUPpGJu4BXBN6cYqNMvpYwTkMZG1KcHK
TJWugOjHQc+tu6mKcYdaCBErA3cBEagO3Fef3pRfZjl7/sMgRk+ueOWSp4YaS6ynkTGTTCZtNDB3
spCOPzRJrXlHVfBsrIvEy7/iYbbrsxXOyPEtW/DhoyjCQm0tl5wQu89k/DJHXWerzmcbvM54IfH/
htwPV35w3bzOtIVzLdGW+hhNY8ipL/QAb4C34BFSeZ0EZnklXEhtkLBlQSMTwlqFiLlEK6egGCC5
BrRpqT/olkYQMJ9CHSpnMC72DGGWbLqMeex7rfUz0G1+b6Yq2gkO4wcr9MubPmupmigxXiyhTkbT
we5t960us+RzrjvWgslcX/DgcgsM513g66qCVOhVTE09R6AT2O2e4667iV1TcGGljYMGCg6kduHl
RvQKhs//arjRfg1O7yXrrjV4rmaswhyqP/rqKxxgA2+N3Ie+4YtrExcbugXebtQ6KPbv8M0mZECE
gnNHjv1IpJQuKFoCfoHEb2/1LMobxt95G5k1Xsuaz9DGCYRaNMacvvKDOZDnans1zJShhHWIS8hM
upe5nepNImYTf45nGIe8y1OEWqJazqi79xbhFAiSJ5JtwUjzztaV6zaKR/arM/P8hyZyftt5VkyR
nd18TC1cpLKUxtWrPUQ3NZrtKpKDvOvAE29qo+Eq1zYVoTUGdnHsB23f58LuHtpR2tvG8bpDVErs
1o724lcpUo3mQPxUW1Nzm0eDdwwEXcbBkKJ2oWyunEp5JE6NkmeiNT5NLZrxRGzh0A2t3DdRaGyz
Ir72jXTOslYTMTp8vdNZJBjMBsa3CUhCMq2iEubVit+LfZ/yqX7oFR3mrgcqzK6TkuGXqtaqGi+h
KqtdnBbYB+McaJZoG3uXpka4TkQn3rj8+wDCIrG1jCLc+UEzQOyE39Uum9gGJ5Ma5vVka+aanHhr
y6dgdie9wsuZnzmW1a1M56heBE3SXlpqKfoTMrJ3ZSEhrWBdF6tcczfi7iFpAAPlL0qinyUCSUpg
anR+YMRmb6gwq33gdeKXFvCKM4A33sGqIlz3CfVidHbkY1Hyyo2OuxZWYfH0CbP+j0LJ/9sWk/+f
zCPXrob/tXnkf/z37Kv5l8t7/f7xlf3JRXL9c3+4SCzxm3+ly/v4RCyLBoh/t5FY1m+gld2rj4SZ
zXexhf1hI7HUbyg9HDb0+MLoh8f1NxuJ+5tE5bd95bAVdF3qQv7N3PInE1D4pf/4739hmXvRMcLb
v/6Xv/Sh/GEiMd3v8un/YCIxgpDwIOi+g1sn5wToKj6YD5l4mPXZfcZGDwn0ytbi818U9XZKovfo
qq8P40gCx979h1/bP/g2vinuf3OQ/e3b+IuLcHTZSw9qag7Yjg+A08NVBL5qAfuiALUFiwOc+yKo
87VhgxH33AQTm9Pwhp67zyoRz5kTnwMevkurt94dBRDBMjy1gg7iMtGrfEN1wOMAD2iZRNNz1sKb
G7mkLaVO7oUK9b3lkMGEeXnIuvhHU83PJIT3c55gLYn2Eb6GhRjr4Uo7CXd5bbjr2dPtOiEZu8AR
80X6HaakXiFdXaqp2dhSryMzeyTscVZ5qvgkR1QaeBBmB5cQs2F9sFXgCl+e/id5Z7IcN5J16Vfp
F0AaBocD2AYQI+dBFMkNTJREzPOMp+/PmVlVEksS7W/rRZv1Ji2VKTIQgMOHe8/5zhxm/das+mOZ
63imKiXn5x/LRP33z3f3XTL0f+7uO10e212p9aD6Tl7KKYfOCdw4vvySmJTAWi5jwvnswbRCbDiA
z0jC+nyp06eqdI7gfzhwzFHAIrkfnekLbTZEh/YA2K5nNW8vJX+emFSx3+TRzi2ngj1zjSOVcKVN
3Z17hHhu26Wg+7yOA/95xubQLPkmF/LeYRbajM5400Dl/PPXfSdN/c/XVTLLH8a0JJJ4zDQPBEA4
Xed4c/Gm4F6yM3JGS9LDBT4LyorO59CSA6Wi6UkkeUrCUkTbCarpJNNdUkd36ZQDCzC/Dm4P/hT5
hpotH60KikkDdukUxX+/DKhv1g8e1Tt14X+u/V0URUaeI0csvTm1IQtJYpysdLpyLHOvi/A2AW7N
5P0A+/dplPqDzJQuJFYb5KB2qKDmNOPh/DQ5C36BrsQzzj2L6pNT3c7lQKt5Pf35HiuJW/2rF/Zd
HENc1jHtjZgVdxh8lIy+4Xa7cIhvRUyDr5+jr63N4HGr+9xK71aq6H5IifsgSF7G831egf6G/VJ9
kKv8Myv+P7ftnZK6r2Ha9bJoT2PB+YpV0R6+Kuzqn7/t757K+8B3CD6SllzbnsRSnzd5c971+AGp
JvV0yk2KYU4JB06X2aYVBnsmxnoMCnuTm2CMig5AuR5Dre3PBrhpmyjP9hY5EYgvkic9z+4MAgyq
1Pn+56tlQfnVo1ELzY/Df5kqNLjA4U+28X3m3CCi75jU2JpBe7AjP6Pd9ecPMn5OCfj3XTff6ZXJ
9OwSmJjKDz0dTQmBuim4RdF+NN1Ni3B+gkeHCIv4z8X/82f+9lGoAfnDyw1usStRVymz+nonFvcs
zdyR2m2cY+aTr1kCaatdZu0TsHY/WdJDKu1dq8vbIcNfqrXoM4YEKsA82j0dWv0xbdB2dO34AhiC
OoVLLZtOWPHR9f5mZL5NUj9cr7QXjdYpB5R+Gp/qZDGp5Hg1EwgVHB7HlzGBSdFX9wUCkJh5yndF
QTkSFoUb2RThumhrRgUEEmMKCrryk7DR68mzaU6+NkzgEyG+G7YdesCWcNtBQvrgRquH+Is3/L2Y
e3W7ZooVFYC9LyS46jITZdCV+PEted/G0dWarbtVPzXmsA/J7ckJVUzG/kQ5fDPY2lXrNoeBwvmc
Nk905imFQIGqKapUyUHo85ehwhjTJudouO6sCPTVn6/b+t3wfzf7l4hqFrqUDcQr6MQFRnLA4+75
2tcIzrJkvPSmleSrBWprPGNOHVGabGRUfQfUjvmAE8TexiO0KXKXkkEjN67ScmaR2HiFiRUh7NkK
hTDALOgKkAUKiqDhJ43WvxUanxaUGJ4BWoEy4J4C9xe9w0wVee1tGetw8PQqMJzlzC0cDiJU9GtM
2X/+4ob6gr96YOa7N6PJUIsLlJwmVCpZJlRPwlMhve+jbRyqcrjM2kee55lN1rNo+zOoxbuSqu4H
rpbf7eHeoqF+GOml27eDyZg9ZVWug/VcwJYA19hIEDvXNZsOT2SsU9YK9r/SbzMSaxB19khDYdc7
noXpHP6D7i5RkFMjIdP5GxJl9LE2OMi+Q88vAEPCk2l5TvHcFAFdoRtnQRqMcejMKehG1u1ZkY9n
gmPYRpTxFJSxa289t/GQOpjKV0TxUosOeWh+gbboso2jSNoUlNgMbe2CqBAm1iBVQlIYTLC1t1Vr
grSJ22cELxQl7PAa4qHYWJV2OZb9pyx3QDxmT3lSnrsuBqq8OoePdaChCz5EtrsmFk9/fsJvvqBf
PeF3q5yjd5iQRzqT+swGuIua+24UTVCjZtoMkCk3c2z24MdAhGhDb21ylLVbyZSJuComAoeNit9n
4osX11FAf6IAZxDF2xAWbcv6uWkVSezP1yp+s0F4S7v+YTSMFd2f0RrGk24R91nczuOlVZfXwsrP
0LRcZRCZ6aWfm0VDdK8Wb+n17Ulqvnaprqw2+xrz2Fjp5UyPE3Hia7vYX521v03j+qwqu0PTjH5F
vECHlaWFp5CLiG8anlKEapCj9ln1vEh5hBa0+IvT3tJTOoMBcw0CdquZN7k8H9i98gvt+nk2CUOR
zF5xvv3zt//dkzLercF0s/IknkbWYM1DEt3U8q5JGRE9mIajgQTCD+FHbJDcr35F/hDjUYdmBTnB
sNcvCUTRA2x7xBoFga549pwAIlKBLBBjH65VGMDLvH50sT8bof69jBvvlnFtcQ09Yo05pUVmm0SK
L9ExATF9gVTPwb9HJHGl3jndAkAoKk5ZkQeaUhrRbVcm8HRiCI7XbpLSzaTNDp9OtBfeCGEBkgG+
9Mkqdnpd5L7sPtjiSDWn/eJNeNuW/jC6ljkCwmt71amz9T5YKQtTV8nkIaOluBu9et0SHdBvkdtN
GE0raAtFCSsPZMCmiJrzFBKt04RX5Dp8qaFlQVJhK03Zjxr5IIUPg4vcIHJDfYIZ+i0SM8ysKCw2
pplypoE3uGkyZ/Y7I3kavOi6r4rINyNTHEoU9AcLneGm0UbTp1+MfN4ocD/rC12qvkeKtKS3Npm9
9O6hNHZ5FcQZAVZL/uS28XUyIT9UpfxQxAzf6BJRIG28lYSlyIKsZkly7cMF4lo7qn2+Tne3G+Xn
PuvZYjtVtKXQiCwipy/sTCT0/B+OaLW/+eGOG00mgTLk9SkEc+rXNceLrpsIWpwKVHFjnylrP31/
OiHrFuIMaT4zNV+P9va2sjriOirjc7a0GNntB7i0vgWTFultJo8CUTIOLcv4YCV6G7i/Gh3vzrvV
hFXBSev8BEH3Mw2x537mvmPYeRCt/aUyYf558rNpOp8LM76a867f51XLlCihQa+lgQjNTK4hDXxZ
0uT2zzfwdyemt2X7hxtoMbeizS0pcTRGcmUsKWz1ZDT7u9AqD7Empwfb9JrAJNVui6THIK0C5kre
aFD7qxge7brY8IOpIF0AtYZcM4TRB6/Tb2/Yu62DOS5O3/V6zZGWJGbdaryNbRGfZuXS3rJ9mo84
fOhUyKs+4gSNcIw4SWnrWyKjRtInZnEVD2S+aySaUVvQEcMxCD9YSt4ZNf8zP707axprCfZ8MMZT
CfePaGzILg7O7SjouuGRLibZSlMwlGJn4QUv0JR98MR+swN+O/b88MQKs9CRtS3TKUyMfZ+Fe53+
F21U9wwPPEg/wHueFzS2E2QI0MI0pHUS7k3FRiK+y4XcPp+tFkta3H/gun1bP34xsnWVIfzDJfHw
bVTzxnxyxvGTlQJwtnrqy1U2X4fpzCGvo66CtP17gfyhZKaw4uoOLk5Kn3K1t1ZPd2Uxoq8Vmh4O
Q+kXvNcfGSPV2/Wra/vvNU+vB21GWRwTkUhNJ3oO2Sy/GovhnXhM3cGMGlTMbD+TZFSglOueQlvG
0bhNqA+MhqUfRnckhnmEfc9+kjZsJJPAMvJbG1XCKtMnx+F8RzwFsoz+6s/P+XeLtf5u/QtzzaaD
RxPCaMAg9J677SDa0FJ3N3VbPBlZ/0x7v4e2LE5C9F/Q5hSsJULZyuLLAulRl9BJFINj7SKcZxtu
ArGJM8Ul0tw/ekfVI/7V7X138JW1tsYafK+TaaDw8fT0wmhAhiawgi0MWmxIo6vOmz7V+frgiurc
qFjsHEx86KS4usayQaywXCFtdlo2YwPR0rXZ799u4v/t2v9v7aX/DzpHTYO17vfF/7ukjL7U1dD+
WPh/+5l/2UfFX7pHIK4rsfjjCOXBTd+7niK8bv1lE2hIV8B2dUAATGz/Kvz/JWivuR7iH3xUrqvz
kv3LP/qXIaVl8L/4pzRNy/ifFP4p3/80nrgsh8hePtxzHaZs8Zb1/cOUUmSJ3SQEaO+ndb3EK+aP
GAbRqy34VjRkBFnue61H1kpbcxbLhb6Z3foO0eMZjONgTqrNatmHRrPRw5d+RWTH4OXnXUR5ZUw0
iPRiB8203EetPMgqfy21mV/R2H48Nkj2Q4vqstylrNf+KPPzig39aqCbSSYdzk7pp/T6lESAjCvb
t2B2dDYflZC/7mnUbeAbAbpstGw7rc6xaO+yzNhkdfHszlhQnND0i8RogN/aB69wj137QnQxIjA3
8UkgYDc4BmX0NWUe3GSKgwvSEjMax/8sIrRR7npx27omrlCTBoh9SHNnZ3J2V5eqLqZBmkdHfsuR
5WIUpd8R/dIAm3e5kXaErLTHGu7uFuj+SMH3YylubLt+lHl1V3qQ3sMIYF1mbfqpvFa/S4OSRSX3
eSSPscFb55BdS10n87CbhOOFXF56gkU1Ld+W8xCUySX6Xgwxn5bkSBOz18hpYENOtEPfBvYifc42
R11iOoptPAG3RMSeVA67sZ6ZcXivZ1a5b1r4WNooIKVitrNnlGaeW1KhEgf1dN3hmhiTfYXLAS4+
7fcooDfuBtWSCPKE+8cEIm9CRHacolhcpvqpG14q/YWDMVq+/FzPxiC2bnUYiLKQPleprlyvDWiz
qiBn+wJRFHYP5OPl9bLcqv+kHo36wWUU+0gXe6PLt+piNKSKbifJu4u+ydS+odX6qP7+qEUXjdAe
MxC7dtNfxCV/l+6MX/BMCczGzwsSUXPxyhgIdMH6cpGS/foyoeA04Cbot/lwW1a3OmNPPQjqQ1s1
IHRUbvDj/PLeS8BIEVqBps5PwVmp98QUlHEMZ+fA8xIMh6lr9o7AgGUf1YhB6EOlgjFMmCG2QmYC
WIkJJTGO5S5/9o6y/aY+vi3tvWYSAz7mW9kBSMVlo8Z71JZ+qfMZhM3hisDZCLZZ+E5tbtbxNhpK
nyMbMLDiujeIPkzHi2Yon1nwzzuMN8Ps3BtJfLYQriKcM7ykb2MiI3S9AipbOTNKmGyrxsdS5BdU
XwxG/AAyfuiJcCDLzHKjswiOCsAi5DG4M5ZKO+lavi+grZe23CFzPl9dNodWP5MbKncJ6mZCkMBn
8V1LYv8yGwsAT4Vv6SG8HjJ3p56aeqJJjxBbYWbYdk9MHk2nbRdzvFBvTD0MgXoOHuHgTq4Ho2K1
86Bd5whXclcZxTn8iO1cx4SGYcAxeLfpxfFyDPT8at09wtG7UxY9nMdBqw8XEtyCIbSvdEVoquP/
qgQ6luir8s6R2emrscMfq7Ug7vfWWoZgreKzMJG7OLpcsvFIH/G8bd1jKppdwuSODn7Q/UQ6FS+D
nHx0h54/sDcYMk7L2KWew6Em7r2wz9PuwMz8rQvHeMeEDLy1OKdfuOyLqkIeQ2B77hXyVPIzXkvx
sXLoncXITiwzhy8m45JR2u6MOARSpBo91RDvDLO6TKc3qwROLW+B7D1GWBpGEPJG2fiE81yZykvl
9vbBbKaXcbXo2uVEVaq/GxoJXooouU/K7DoWcJx1D3y4OXHwN73bsjBAd7gg/e3J5FyXmBeV0cqA
2dC3FzgkfRgx1Xf2Zpo5FI8OGCDmpo2Q5mHsIDECNLZpSznboobV5qhjdpPExUZ9ybfrJDsWnlzB
9zR5xPTQjEKW/jSWr+TPIkzWTIR2U3LQ7Pgi0sMnyy3KgLzhhRABCbWcWK5qGFD41fXOQ/Ho9n25
B+HtBUkbPzVjuYeOScz0FL5OIx3AGP7BPim1w5h31gaO4AsSMWs3ROUM8h7DWwcpwCOgzteG9aux
9nJL+jbcGda0qCuCyaacRjJBs7VsPm32dnUjgppqTNUDmsefhBXqK1LBY0H401qGjzVun6qYz6EE
Bw4FEAPHW5OC+f6oX/i2Sv9nV/jPKm66tiGkjof2rV3ywyquJbYnIjFVJLU6u6VhymUGcaqCxYSp
oqTihWzeGV8ige6VlHfNMz46ntm/2kmAAfIs04B+CNTo58MJevARo2xW7VE77JE0nWoy3/yBlNsY
ef3besz6lYdfMhTwrA5zR6pSiiJxac2LzEqx5hhkMJg3oD0Jhojnhym/qSewZLY9kQxJGb7xqu/m
XpM6pxyDiO/VDNQEzWvrpM21U2CjyEZUAc4loAqY2A4qp9TXydLW8UCzWyDaiKVFTYrRqp0gq20p
1W3VVK5uFI7PLckoe70u77IRB654KerG1z/3ObBXZtuZcS8ESiuH+Lzo6Izl88SsJDsG+MjPM9HV
ptytvXPEGAyHPDpLp3DbzsJPEkk8duGrPztZdKa7XxLDUMbpbTrftmBtJZB7YyoxmzjHMX+hWx60
w0tksfytwNFRd8hU4jG6RUa4UcuBo+pK/A4h7T3QUUDi9PEnyO1u9qohP3/bKhgUEKwTwVWXXjdd
NoxaGAJ2NpxH2nyYWxhlbeNdqhZuW9BAyvLXSd+unnXoF3FI4XlU856dxNEwdGTVRUhzx26U6CHw
Fud+6hlabvoK76EnLAXRc+jtUSI/qI1Uw/lUrWaIcxFfFtsIkbD6Ki27gwHDMPO3ulNoJHcOnly3
CxxZvoDSPe+78ol8u60QL/jXLjXX3gFw/mDE/nyu//udwZKhS8BVNlvfd4fpUZmOCnRYe3BCyIM9
wMIj4fEgG7ZcTqwlLz+cC67/fhv/ILL5+wNhxXh8lmvYjv2ufk8u5jhECEewMDiXMDDPYoIwHFcc
CCl81oV1I3CFbUiiiFg21OJXZtp+YTljl/xBUcP++Rj5r2vB3OggK8Kd+e446XUROPtEVvt5LP23
7QY70SWrryeKKMsA4zZhSaQPWsmTltxBiTwBjNOt/kGY5IaaNguaS6ItQT+MTffoVd+Wkj3vtJtq
pVljVMZoAKy9nLQtgDDUe6c6dy4b6R5nQ1yilz251ufeoH4/U6jv0QiS83IRSZXT+aJRk5dsqjrW
BnOhIhsXW4thjuFks+JBIfC9JCcax9sZY4Ti2l3tndTmOQITiA/xbbf958f3BtR5P8d6tulwZHPY
yryv4JWGiatHr6q92tYh4jyjGXGYItLQMfuO9WeG9ZS/rFYEHNrYhPshetTjMRAzu8iQt7F94UWH
Bb6dJWJ53t85hVDHvDygOnfZnOGy382uP6bFvntsxBwMS7udY8BS3eTXkQjUB2cavFer8DVXkJ80
Bh98yV+9FB4HG2khRbNwvPw8iU9ehL0Q/umeh6BOHPMCVwXZDupZDjtMb1MJ4WMmXbP0SWnaxl5x
ZtovbsYhJX7BSFFep0ZP4NktbsLznB10Bu9bHXPeHmF9qx6ZOkHlGeDk4lgv4WkenZ1uX5jUq2Yy
VdT/pVS6W2rxd3UCctWvZW7vJEF/j3oPDKbnsUwZzlsB9Idl0qq1pJzgMe/nNH8hSNomvcmljpnA
+cTqIY94kE7sZzcOBy3mP8bWYH+3MuNKFJwLUqb0RcNEUATmAF/Uys8bBqiatKtZDUznrG6KD0ru
b9PCf407zuasrdLRdfdd6d3KG0u2UcdFM++rI95MxocrUV0VNByYtrCGgVgdg9UIQq2hP5Gdg/Tc
6p5zaTlMovklmOOjJhxOHo8D3HKaHBfuVTu/kF8ZNrwrLMSctFIk1UZ3O2R06nn71Vl+yuKLsI0f
KlbNZUWq5TEb0ZDoeaklB9DVgnjDEZq/qscoExJn1zNII+w1ZWXvlqp7VG/jnwfpWyv5v+6IYwnd
EWx43Pet5lyuYWYVebVXd0EdB9S23OQp2IYJs/NF6ymMoV7kQDbZftua+A4JpVHbAb6iXj1N6Sc1
W6lYAqVIGjizfXCJP3fh/xlpjnSFhefSNpQQ9MdKrV3XaNsNLrGGyqeOI6wKPndcHQvVGbTmLqoz
0DLn52lS/r1P48xp2cAynxse4Vs5wGYaZMXWSJ/ikDRjKJL4xv98re/K/upahU4JyJGOYVu6rb/b
uK3cuTFceSus+GztrduqG7YFT9RpOWix2E/RQhjr5CdI+2F1Wj1hDiGidwoaWX8J+4ruZPnB4vxO
kfrPRfF0Lc/g2kxh/nwDp8aEE9rajHr2XHxxX925wtG2uAMC2pVbdd5mtKqJ83ytq2sJTlWb5Afl
bKG+/M9jjZvzw3W805M0mMKKxmChzFawxoClBSEUUUERxr3leU6YA6v0q9pBlpI9HNsdNRDh8By6
m2zstlZLrronfDXehmQI2vW5wiDWGfz9q2S+YCyfnO6FhMSgX061fFHvkovdoam7fdPH/tI5l0r6
ql5B9WUBp1LvyJ4R1z+8DYT/n4u3hm2qev7vy7dKu/2/jj3122qofyzh/vOT/xRxhfuXSxEXETYl
Uh0K37+LuEL+5XK4Yn5ma2AJpUP6p4gr7L9s23YcFhBLABmQ7MH+KeIK8ZcwpUDVYrHYepzZ/idF
XOCa75Ztz7IVe9VmedBdV5jvFYrkT8F503L5qbWNb8NaXdipfS/1tiMArRBBmPBvU2PRxHDjC8wU
r3FThkddW8At41vPT0AViFGK2XrrHL6SOSJW9ST0ft1Vo3fT4ZYLFhLbBq1aL9r10glrYw+GOEig
f9ErMW9k5ygesusetdhLg2IZNry9tq/TJIF2ru0L6tybsS2aXVVipkGqthmhiACugt29b8w5PnSx
c1la9X6OOnIzpX1eZ9n9WzVrzGAg53MXdOlw5Qi6Vy5Mcs9bznKtPJtsa5vr1o1Tp3SSJ3GjkwMc
Q/A1q+zFDqGVLeXeCsONm3jXi5GgStOIDPYoZBcc47rUfTJG68YYxG02GEZgSlrXsTEcWsrAGxCC
18NUo4S3bgjPeCGC8Hl1sJNW6zX4dyyteXy0Oh1hKyRBAw/IJkrDr3YH9CZXxsMkvsC6cgj7aKtz
Yk0JSZeS6sSybs0m+qQN2CXTxypSpa6ahazQvsSGcxRD/pp2j9KbSC8s71JdXAJw25ma1R41Ko0b
4wgG7TN8oRiBqRUHtZCn0KwuqorKS9FkLwCk7ju2MUWsXyJ8v9NNrhZm2GWIg9mIqKI4vf1klTWp
2oQpdMaeOv6XJuqeNWG6lG2TVwBdr5ydnwkDuHKqq4Tz2x6gJPk90JOHmK+XGhAg5hlE/ULDyVif
8yK8HyRlJmP1ArY0r2HkPsWJ9ah8S6FJgG7i5vft6MPje67gQfqLcmAVsv9aGBexJPqpqPUp8AZj
M4n0W5QIrLHZp1znzupNUtM9Bx7lXfVZ8RIiciC8rbwmEkXHQk1loE3ny1g0+k4F+qXs2H2BIA/1
hA4uvNlXkdUAQqIxht+126QS31An69sm5EwGkGnB+Ra4pfYGhYSzAJM4WJH2Ykn3ggHc40afkq9k
BDKfm/mNHpcqUMy88WYBkyLHBrkmz93oXgIYIIQZbZPXr+2RjTWn4LwMkD0kfZ9tDdpCPs5FaAV9
FQdisj5XxZ7gq2U/iq3WETLZ60bka52TkTeRnAoMCIkKfAqh26MlIcHIiu8alGqB1EH65+LGc7RT
tNziK2ULGyecEqqYjkv82jbJ9+GQ1IRko3UJBol8apndwCq4211k3uJtP0bYSnmv1JNT4ul+Bu0e
EyOfZMt26Ve11g0b3pzE7w2D25M0526CFc0zb+ydk1G+6ABngQL0riYjOi44zzAIpMCJHirDy08z
pDFV1zkUhg3QAPdxNo4XfY5/Oy5LERhpdwVpGaYOkB8AOm5Mx6SiDevUy2N8b3V1TC6Thmva5aUr
9WwnAT35TnzrVV0wI1fd5ws8LFyTz8Xo3Fc693XVpwfSjBe/D/Q1igPcczfJoRMofNK5REFX7cni
/pazc410CSrStY4xkQ8rRfu4jsmXcb9AyodRpMFFqN023UQ10VXSJWOsNo+6Y9xkVfptFMe+D2/S
BpX71Mlb3Vmdg6ajgnzjuDsPJjd/u6z6eSrA8vR0ryRQD9RBZCmW9xJhHy6J5qxM527rSD6mTqrr
eDkLhw5/4eLtGDzXbgqpr60VjmViqDdtcun0y7ZejAcPX8OmjMJ7SowvGbF2ztihReedqVIehAMO
lCIS0etqwOi6t01bhbqxbygW42hwVVRaQ0oHNQB9Gi9YcXwrcwCYGVXQz/ZT2MsLRA5wXabyGHom
agNcAJsObytdI/pzZUrVHNcsNVkiJJDKGszGVT9872Tnw81DDUQHjo70tV1xVVpVXo9zNW0btBIU
lFEvVgDDxsc1lZcmAxelVP14gIKl2lPUqayKVkdf3XEkxbfbly4enuq56VagNR6kQP0S7stD2LNU
LGA1mNvIUR9bMl378ty2+QRXoqsmVAkzY08DMBUbg/AiX4sk6cxK2dVldP5cvyUjIohF8Ukrpiio
S4Kxse0EM4wNP/rc2cMCUr8jrEESaKDNGRUuDyelvYV0hlzvwlwHVj96DuTcsDelJ+gs3n1n1tdo
N/B2F5+KaPimzmeNcqbrk1Jt9BoOfH3YmM2SkcttGoALyzoY7MAx0XZl2GyytrrW6uGCbMcusNCF
+81MsnKqhxoGXC3xI6e6hCUY+dWY018ykRuT3d5uWqdKQYJC7DCLFlwp/Tvys66WiGMeWB2SV6hd
Vg8a6HgKleBCkXBArlw/JZ1xKxuqYlma7exovmzy2fMFNWifHYVDt68t3HNjukTEtYWH9lzEapiN
zl0z+aExEn9UlHCj8IYUU0BHgJqNDdaHrE5f13Rcplb7qrvmEcGKDZfAuW8mzWHox9lGHyAjElO4
Q4brHef0rjfbmdzN+EQaBTMKP416joyhcN1l/YlU0hjLCyVep2kfS6N9NKb+qzTXwBm41sQaeGnL
ZcN54s5RzWyiY4EIgPxxYgaDRzgyHIPPZbF0qgQLKwP2rj6bW0qXbtCN3W7W+50zijuXXD6Muvfh
yFZJX1n+nLJ9bPCWgjm+jOvwi5Dxa2gDswcN1gapcROP1YtTj/02dogOyWNOechTTTWs9dU+joNz
H6KI2S52edV1OTbRNXuZre7CSFm2CsHNMb0vXVQBsPPgp4LphAXKQAaftC/xtIVJ+rq28fNIkJrt
PNaz6sGVy4M3Thdzgxov1UYOcsy5U0YlFZZPFVO9WDhnFvxSdqqXbGbPMnCZIT+6tkj0tNB8QN1U
ivZx8Mxuj0jmLKqLQ59lD7q2PtSdpIs+ctv1nPZdsl5mhn6/QM+j17wLsZ9eycE9ZwV2jpoB1SCX
yiygMxZdqHdBo+MwRyiWbru1o9vuzYyQytkUunTx7OPyTieDth7hSF5XHwHkBjPIuYOox30eriFh
qPHGAPiwFSDxNkC3Lz0aWBQd/FLOaIpje4vukrhAlk9/Zkm2ajaJJGtnEW3MqCZZvHx2LXEzuHj5
oDBVXYPbDSx11ngR46bHGC7C74K4P2Ni3bNX2FtZLi/10ICI7fQHFlG0nbFLl5kn0dhMJHIhGBc5
gwneXjfZW5WmfddEx8gDWhFL6xVCyOs0kJnYtnv6cajKBxIpPbsVlMk56UvToneSP9ev1kSTDV0p
uX21dqgAEASySQM7Wwt8BFSGpffJwN/r96u4yexvHVLBfWICTbNScm+p5TBHRDAOfNCjIAgtikeh
vM8sWh7DlWBdn/OaIWWwK0S8yebx0BMHugKjW0V1DaDpuTYgX5XJYYlquv928hIt/DoQdr5OMG7a
LA9aL9lmjRfY1JcgPcykofFJiprl5lDBBYA13Xlp5WOY56diJZGWTDcc4a72XW9a6EdAoPOIjomX
P9tT+zimN1PVvTjCufcKD7JCDKrY/RZZBksOBJFg6fKvk9mfQWLm2RJvHsiqIyA44aUO5/I6z5aH
xZz3g5vu+hy8rK6zwR2HddsthD1bBGtu7M4Cviu17wBwju5kXYVXRW5+03St3zUFDe28KJ55ef3J
Xv3GImCpuof8802LmHB5uvc02p5BaFVkXZq4OufucZ5w32XFI02SZ4NnD3iv9nVV0Nac5WHO8uuI
jwiqajjRvubgY6aP8Hi+uak+H8vuVsvo/Kq2EfG20K3s9uvIKNlLe1QJvPaGWRAbDaozsFj5HL2i
gt5BCQRVgEjeKAicMW7MnDmBYJFXgCoottvh0MfclUYiJjh+FjPuBd6rkJNGKF0mhAR4S+sQ8d5B
hd8cKiekSwxFvEHzsEG3zn2gKDGVL3o0iWD8HhKLF+Ra+vp2s7V8PHZu1LIlUBiSxC8H59NAHJjU
xRNy6dSjIpgfidclpKfQ7gdbbc/17iHRU1IR1GOQbDuGlGnJgBrlR6A9I/qssHU4LOqypSpbz/fT
Un6qmUKDtlHSQmnThbL0dKcv6HrLh9wU66Ee2mRvTqQCoSKkb3sS8cih00ifm/NpxXlSaWy53tRE
HUrJmO32DDiA7QCaTocGRcLqTk6hBltQK9d9CHoEV6x3RxSzB9e9P29oYQe9ll+zIRDsoAy/tVp8
KimbbUubHzKscEDYk7PBMS7r0qSz5jn3EaFwbvzcJzbUn3q8AJh14KZ8y3vxVTQXzoCwsXGsPVsm
moO0wyFVu0HUs8G2RQaakZTGGjTSZo7EVzxZy1at/v7QzQ92wvheOAwBZGiDKqvP25FA3zXvHouy
eXRiNsZu+hAhSUwgMe/mpnldDMirHOmGUMGB8ASWBo2KL7XJGsd2mVTzyrufCF13CARgOt6l6cRt
S8bHRqX9Ojp+NEBzEuUmHuBqyewgHRV+K7xfPGJ3qXdAZqGEpbPXHsvoGwlzj+XMfg99HLE7Guz9
Zr5tTPr9TcQhvCSTZ1PZtkExvs22ZneTRFJSpEVNaSf1wxLOCn/I7i0Z2dhoFtV5SEzUx3QJw33j
qDDkVOTO1iFSca95d/UMNWlqagRotn6jp4BrpPM4A91GmJNBrlwebRKqJWhqX53rx4me0aLn8SZv
7yaPviws/QQ+fdGxqiRAkZFEJy+rkz9GWnmeF53nz72twVOb/TVh1nZ7rfKhi/KEnZgk2fa1ULVS
oT3BAtS2vWg0qH7fTLVjk1b0raop33XGBck331uPSBmsoyNpjpEbTLlz40SMF6LP/aogoSyFhbLm
SJqAyIczuyjUx/crgu0N2QkPkUTqJBLrWEY5zsVxv76waURQ224mkw2ILeGowkXvt5KlZtO52CUw
2vuiLlBfTSBm2fQGeSjYWamVHJZa5C9VDEbNPBWx/SpRG6cjMm/cXWDXunmf9ssDVCCXHTwbymlm
Z0DbHxZapCGJ0YRfQCwWUftUsUD6nORsws2jz17sccQq2WwutQHjE/X4wBIf5zdr1N5xHgJij14J
ZHy/ZgdhsJEDx0MjQhDbNKOxqQw//t/cncly40iXpV+lrPdIc8zAontBggNISiI1SxtYSAphnmc8
fX9QZFYqVKFQZfamrBf/kBkhkQRA9+v3nvMdk4XA9Ie9Wl+QfYMfbFXa1EOhOCFw3IHutn4MxP5R
T/RTtepPkSn/L6kq89t5zgsY5H7QENfy59ubY0p++ocVFLVmPLXf4U1/r9uk+Yv5MP/N/+4f/sf3
t99yPRbf//f/eubIxyTi8jugh+yn/qdJ7/3LzumeH//2HITVL370r9apgcqVLAGDSbum6SoN9j/1
rzRI56AjVcFFb9I7RVDyV+tU+0OXTVU1IafQ/Ffm0JO/WqfqH4zCZHSxKgMxzVaUf9I61e15EPOu
v29D9Z77rwyTAHAo9HZ/njOUcKgVSY6qG73j/Fq5HG3uGyWzNoFvwv2LkmdDj54kAo0d20KZRyo9
c3Ii3yYB67UARbURARoItA9aZF/VgQfHRho3nDcyziTNTh67fKvo1ESaNVGTa6zQ/XgF835a+1H3
TU/sR14GiZu9AJ6LnX5uNMQTxjibREE/KOnMEe6AdQ6D9XSrqZxJvIpATEku3dYWaM4a8vcSGB29
PD4TUEvwZd3ckBPWOXZdYzltTFhIGfnGSsWwpl2okLMPmdGeJFakiZzmZZLFNu/5MfbgNcEnOlGg
F4hN4m/zfwqDJmtGwG2kwsMtSnlBNPBEy862V6jjwEYhtTQK6vMW03IkArJA7mY40CYFQbYWdXro
qNMXfUW12cNV5xehNozKyzDKrzP7JQAavJz1dlNdglcq7mYlIjHk37Lp2fYzTvkcUlqr2kuBke86
fksB4nNrWsmTPKona3rw6wgtQ7C2A1yvU/gUmjQ9rAyZoIfvJ6DWkMilRrf8wJn7KRxDQIHl1axV
lgRtQL0KBf3M1MFrRWNayh/NSbFpXyVneBl50572UuXoNZTWwi9cxJDsLe30o39WaniwU+hyCG9Q
3O1ahvZLgQQ3jZBD1ln+IqXko4R6/KSpqIQxES9qnBm+yYC9oANohjNVXAkvUk3a08mf9/foyaPe
kMP+Gy/2FFLJLNpC3ibkaJuVeWl29PDa2Nxm9UkmqWelaMzLRZOAR9NhaJk98Pk+7NxKpYXty+sg
7ORtOk0ywk11WppJ9JoE4raIVhzZj0C0laWg5gePcZtP+ZOvRAgOpvEOUFCK9Zynr5w3CLoX2poD
86ajiETpyLNmDPh7H0XDv+Doip/SeoyV4CydAxRF+iyhiuI0HrEOvf153ekrq/bdfqyustHfe3iz
V0rGTwNrffG7y/G2xXS0VDvp+a37pA/VZZfIPFDNGRMJGvdzfw6EcStL+3hECtjfQplLyGA1rtuM
VugsEKur5FFSqAKyGs0RbHZpTXPwnHATQY/Gd8ZGr5bkBL3A2pvWmUR0jAbe0x5VBralm7dDwymJ
ySsIwnNzBj6RLo50rDYWRhW/CB47rWQDTKkUSt+m71kc24mZM9TpgyGNt8pwWVSdvazi6HVuuON+
g8cM2RIflW3HgcOKic94vE9FfkThnS9S5YE8jnYNiIUCDKF2r2hPw+jpHHB6PIL+Jq+4MzI9PFU+
eIlCrOUtWZO5M+mwKsVgXvS4W8O56Tc3D2ybKmUy/dopi65eKoU9QnTjTvoqJ28UgzX9Zt6EkqmU
T6NwJV1L+JzLxiflHoLHsMfj9wgXKNoYWT9uRanuB9luV1pdBfQVawem3n1BlKNCUowzy8Z8PXRz
cm8LmVI08G10w/RmLapBPy6QSw7ZY+1x4/MC7ZPAxJRd1VygqKRMFOkx1MbzSQeSnnUry6DamYVt
LQlpy0hJn8AjX8ZEURepd2cr3YumgawJNVVasIu4CXDGBYMkRi68uaykLQQjiMM5C2cSPpkoT1J0
TEHF2MfoH6RAdewB2enY3Phhd2qy+IXq/BrdyAm46cskTqhz/aWe5vGawBhgrNGqKLAjqEBVxzpt
12PVuyDNrnJBommu6MmyVdttnfeJwxliRGoHbYKchCwZpYVZeckyrUzKVSXMd2LtxZSNHOW3En11
pdK3zSD5jupnV3hEiyXABGTrrlmDAx7l06jFD76Ks7VrL+SO36cBJ7TC7FUH7wPawAz4lN0GeVZH
H2PolroUPamhOGhq5qom3xMvpUWIt4l8ibQ/k4b0wqqBIhhMZCR8m1vTaKAodpfhLNxLcnmjDBCT
7Na7b1PeqZfHs0k52gTEZLOUO37Iv7WbnuSnMoto8dqQTkbtysANgWwhGVexkR4HojUmm0V10Ofn
34LkJEUobf0U5VgSeGeh1siHKHUgR3ACTCqWHy5k2fXp5oEVYT5hZyc75uIVOjgM4pojKPbJoSJ5
jFysiF2KDqtX045ID7IfP9We/xLZPlRjkbEOUCtKfKmyoLyfuwNz5i4s69uJdGJVI8UjQ5/h1Rvo
a4+cHDgsI/YsG46sb11CXeTnrXrpie+jTgco4QFdelL4SvDIxvZ01wyKg4xiKSumO3WI3FWh+tHF
JPULk7pBjavO9QF4aiVusApSNIvRJmaASzJ2ayU1PDfe/LwDKWKS6IlOtwmoqISGsaPZ4kykPmNV
Ql24bQKhHbcg8waMrOEm0NERizp46cL+rOv6Y0DKRCwz7m0MNsiOO7BMInoSGh0yr2b11UoOXEoK
HVjlBIza06ah3UfIpuVEB9dZPJA7cMvOQNqFUt3Hlv8kcNLHJEZ0RGt74sSV8h0lpmUnp+G2Krjg
sWEwKWSnUvkxLaY+iDVYIKkB7C5phFOl5gPaBWNphaO+8GL7Ng9x25B9CrOEZuFOK7y7RsoGNP5p
urFEJS8GrSFDrME13N7oyViiRLQTR894+zGLuaGQsxSr+eBoFasVYNTUSUzdYfaquiK8LnKDIKmw
pHuxbUrzgH6KrpFCTCRrcbDAatoCdGR6BNPX53ZOO72Er+KP5rOQebpitOUrW+oPpGDgdNVizCrA
ZXRIj/9ccfHfO118+rf+Bx4dVBnC3VdHh/o/rorqW5OM708Of/7kX8g8AxucyvzfwCb3Qz/x58kB
ZJ4tI11FU0HWE3qH/zw58Cc4DAQ/JGSgeUJHLffnycH4Q1XQOKH/Yz5BLrml/pOTw5v99++Dww87
si4064NsuKJz1I2YPV2VubGePcOmdFIQMJksb6SKYXOR7+z+ovXtL7SZnHnenVT+fsEPUrI0z4in
q5XBnYTqlJ29UVpBtTgRqTIWT+/uw680yj/r1v5+kVlg8k4ZKchVDBLhjy7el37SHC1DxInNwfch
CgxPnkXfLVT2M0eXlscSqwX4U+OLTyjPoq5fXdP5o7979QQAOnYycltF1G/ydG5ISMu8Ym/Gd2Ey
kNSIhyD/idkeVo30kKXbLz73zzKvvz/3R3GljV8kK6XanfW0SLMbAB2kXy18f9y3ojv2xDma8Isr
CUPNEC2+eNlfobPmh4ij7/sPHGulz9izzN1xWNkX7Xly0dwFwTK7heYYfPEiP59w//5oH5RrhDPA
KZ1yz82I1yo025HtfjNWF+hMnDa3sYhoX92/z56e+b6+u3/h2Au7hAnpMhbfTDP8mObyLNjT/fCY
6BzEvGlzSLt9m11DFnDStPpKxPjZDfxwfjcmsqEnJn2uRvBiJ47kBGI487chpR+wcNpbXFFtX4I3
DoyvTC8/q+j/vrQflPyWPRD/AY/GjelyFz154WLY4KHc4M1B8O1Ba8Ca0X+lKp1X0V99P8wPaw59
zNEqZ21VcV9chd8lWIrDEp2Gd1edeeli+vK5/OyFPqw1nP4jS43V0rWZwubqdYpUVaUUmR+fiRUN
xnIptWs5Um/ElwvcJ1fT/LD2MPRuavoG+dvTE8ABSeXm2I7yTTk/tCxGQxQ/9VV4/OLL99mH/LDa
4J+3fSS1ikuBNasEgKqFWxP+F3KB6IhQwpE91Uk79Jb8fyaIX3whZwP5L2/jh8VGUvuyRKeguO38
YKLnNGW8ibqy8JRH4qyZm3vLunqc3RMeXxgCio5pqJB4gBToy2fX/Ozjf1x7AGRinELpZGl7AStq
jvNoR1rPdrSrJxyGnJf8OrlLeuxqaamuct3fTQG2uJpkQI25Ul0QY1RnOHs6ko9AZgXUsSGD6mEk
+6L1O9stw/IyCp3KJ3ejZWa2wxMRrlMtRFpeEXqGErYkNIjDeLzoyQxAkSEfUhK4OKnDaqkxb1fW
krisO5NUoUaMN5EvuwNhe2u6gwgy2vEhzIKLeqBDTvYTE0TtSHrpGTpbx4qScq2mBA2VE2QZYhPM
9DzoCKPlmAFc+yoPapKEa33RyulWmHG5Jvu1RdGkn2e5cmFn/bIpnnzrUf6KMvHZM/5hMW6BXxII
huZS9sqn+RnPLNUBDn3sPdMJfXM/y3ubSt188Yx/siKbH1ZkhgZ2opWF53rhNirvbdt/siQkLGF7
NAtuGJAeNG+jdUY+zQIYPM188S93g7cH791uoFXWEBoi9dwy2/BaOh3Rgod83g9I+rkMIJbU4WVQ
jixcNLNM86sX/mRXNT8syxOd0XTwJc8l5PFIICGAeGuREO8UMLu2o2KvTftOP2Hz/ndXeVb4vt/3
NDXtalWvol3mMircJXV1IzUBvvn2GIFiiqWzrkqOusweZCh7hpK2+/tX/mRvNz6s0yMH2rgujAjX
nL0vNSZIIFVqW2KPG/ckPrxt8L9/qc8KXuPD8pyLHuo8uZ5M+8SRDKGdpV/PaqnWr28sI2PVJje8
mRbKl/y0z+rBuf3//roOExB9pNOy23nNntyGhddfWvbopEEMQ03eh6yG3mhezIdwnbcSj+ZXi7Ri
zV+RXxSjxodVWqtHQ01CipkBSk1vb72kAGFBJhIeqIU82B5KNFrKCUtUHDeHLIiBDtoXKWPwsjrP
Jqg/Se+SDPdQqPmBNCniVTYqM8lSjZZSs8UgCiw3Vndlvc7z/TixFG3iai1x9+S11ACmbEluULYj
xbYST+jMWGUF7dF6G3BnPQ/ZF2MCglwI6l0GDO77S3Xa98WTxnCa8ifYdN2mst3M2qJGHMztVG3N
YU0GRb5lVZRCUItwENHJoaGJ71WyWdO9p93r2mWrXNvDXaG9Ntptml3J3SZW4T6/ds3WrN2udoW+
FiRcx1uRbuRhftM1mZHDRu62ZIMFyFx0Vw+2UoH1lnbQmywBAV+hHDoLLxnBsMPSxIQdqepFXLXX
kVIdVBRBrTcRJRHvbXqvLX1EYyxRgQ5LNezWcWu7HUzwrjwfxtidIvVqDklvR1eIiXjgO5D6XZ5t
wnHcJj57KF/3ptD2UaKvA5tOiTW8yPRRTGu8shMEuLVqvUqZfDnW1g0h4WRMuLCurm01O8vU9Lmx
g70ZDlDBoWHVpN7UxipIaHjBAQ8CwpVtfMJj/dxL1tou4DLUFfma2bdJ2Ljtw+AUWrTFp5E1R7tJ
k2gzlcijIi6GVNORiixxEEF8jRiBQJ2FnpCzPY9W80Vd0hzFTLut2nViO0k3wotT+zNyuFaRXm3E
bIpNEBznPXwQn+MKarxhgg4QWzuCy1yfiLxUQZdeiqVFK6Yrelod40Y3dmWY7K3CIhS32mbNQGuF
9mcZrgpGWT7rfzD79vMrhMCkQHaI1jTKE4HSM6eVtfGGcr40F5yWrpv4To1HfzHhk0AkZVEqRZdx
2j8XxOAACMONX7im1rpJUZ8ZiSBUPQoXmjmcj6GFmGq4IqW31PolbVPEgjEaIOidZ93sMgp3BO5c
Evt81o7GVe+bBKhB44wb0hIUomST9ajrhznJdjyWmA6jUj91oj8oVrzIJsPtRbvROYmrqbyVvNzV
NQUsnrU1gmM6itWscbOach+18SpQHqTC4/s7nIj08sGeA/FCQ6vF4TfNrtfA0JjaMywT96ys5Cub
yyw8ykb41R792ULzoRCTRxu0m9K2bjm6Uz1sLXz7s4I0DCxHnw9Sr2nkwVmgpDIm2GyL3y/obwbn
Xy1wH2oRE1eCxkCjcy18pJ7vnRFQ+Nql3TqPBGAonec5WWo1pOTivNbzRU4seU/EDAWfMK7KkUfL
tJamD3qURrEoBLMu3GI4wLu0JN96G7VUkChdiTF3cIcvYzMGx3qNqVsIyo+XECU0vdN1L2vskbgG
LGnjASvoKNGGtgbhwajQPvkdUpvL2GwR4ZdL8zrtp+XvL4HySU/FmG/JuxJlIqkc7bkfA0jLGH/s
vWSXKNeZeGCHIbUwAlfQriymJ4SD4/o/1ghebWpWQatdMKAfXFiMQ092mlGw+ZERr6gHSqnztDRW
pyD2vyhp7M/e6FzEv3uj+B+DSSO/yE1HdOlswiYGUMRYGxSnsImEfV5NMWIdFLrKqVLkAyNPaH2k
DXrNOu0JSwoxGBdH8B0d4m4eMmWfwJfHXca4swIZv2xbbVEBtm943J5aoDll4m2YkC1iuKOwPZa1
XS4J1nRAya4h6yzhZDBwohtd+gyrV7UeIuplNsyKUUKy9lch07BUxSGgPifp63wE0A1IKc0sEY6X
sW8yc4kXjUZkTiXo3DPNbb5J/aPsExukHAodtas0nhp1pNfMeKo6xY2LyUaJLsgNWxhESMr4bSxp
WDI3PuR3Q9HMMUBrIrPhJpbLsreXY0QKLL++UnTi1pOVD33Ibh4yvBOpea2xe2vDk8mi22Ls+/1j
pc8l0a++WR8KUIkRkxrXcu1GByuSNxidxCZRjCMOj40fo1eOXb25atFk9SDZhocyOOkpgdho60aj
XU0tKNimvtbw31vJPgJxGIdoLd8OWTsCMq50Yp+GMgAMVJ2pXgxOh7kSAV2j7W2iuLqw4ww7ae6w
9C1SA1k1UjnFAgdijQ5IG/hUiARwx2ZEGZfdtNVQfUJIR2CU7mLb3MZKCeKJfZUG+FTmqyj0VzIA
YbxsC4Vy5PfXyfzkdPJGJ3j/VHuVjPfGq1w9efBqphalccbmvRcdcad+s00slOahfVJa7QXP9nUr
NoGJrp4bF/vJuVqVbmeUJ7lyNR7zaJQuJthis0moDrQ7Ja1dw2+gGCmOpOWIZOMlswMO0Z3PmeTB
qKsDvv29JeWwWjXUy99aO1uSFM5OGDvDKG3QZCJs6HFtShdSUl4UveH6BdqrslqWbUsK1qOGBj+d
qgUehpUB/agwW3cMiy1UI/BISH/5XzRqzJANFCKtE92WqBON+cScX3lRgRcOI2ePCyRcTQJksW45
A8MxjwnL7y/zL5mjdBn1D6eE3FdohzOW2YUlwBqbuPeiRuuM9NTr9mNzMUj868TaFL7ulLV9k3rq
gpprQXLRsRztzdcNM/WzO/7hEDGNnafRApBcK7KxpVTqXowX9ZjLNOpwP8RT+6SiK0zM/pry21Wn
q8b1Y2uvo/rihizssjlVDIyRBUwIitEMz84eVrj0KW0nItuNHTO1pZdQfVrN5ZTn0U4Fw6TY2153
m/gLW/AvKevzJf1wMjELTTdxpMxoaW3vjcG96m+sgrhFGTCM00XGPmv8W0Wo+3zYG6rkTA2q0C/u
52cX8cPJBE2QHFpVx+iBJueIbrDMyAQr7G+p1u6DEo7V2O3V0V/NN5Cwl33FDZU0/avX/+R8/UYA
eve1TTLZkJQKqXaUmhdV4e1VBO9eGwMfpW+dgxKfu1a9fpzy6Pb3n/mTvskcjvR+/6sIchHyQE67
TMc6YwBiWWS6qAwFFPjm5CEEYpHo//bufigLRCgaaxaLuZFR3hisyrqXrAv9RQnsvW5dp1hjchwR
WlAdJX3cm8G01zkB/f6jfnKm1z9s9V2ZQeRIFN01sDT2qbGZ2vPRQF/LxyQEcqOUX/aT5wrzF/vU
RxKN0k1jQPgebbrxgmhbhzS/G8FnnK+s1Eqb6rUG2D/IaEc1QkCzkABHpJV69GV2yCdNyI/wnQwx
UKOqk+XG7JOpojnRqC5Bra4Nrifqc6dp0B8kZKpTdMS8rd9f48866R/5JknSycRHjtDiSOGIzfv5
u1t6tzW8mSCb9jKX3iATYSjiY5l/eb0/ubXah9WPIB+UkUwlIW+0CCnwH2a31khLAAr0AvwsIQnb
JKLYtJ2o9WHfaqfBv++95rFVo6NPJ1qtNMf3vhrYfPKt0j6sYhBFQvABnKqLRPnmdf6q1vR9KJBu
E+WYp2KP7mkve/pXJ51PFg7tw8JVqimT0a6w3V6JYMUwMDUq4kff1itLxamDYTnP70KOwf/yPs9P
/rulqtZ9X5csnnCdbw751I6iF45K8jIa60Cpj/1Im7hA1L4Rkv/v1irtw1qVBq0+9LgMqNU7+GI4
WZkAtXyD52XRysy9YAAns99+8Rk/u6ofVqtWR4lfxZrk+jT95gUj53s6kIYwNwGVShC3CF21lh1d
93685p+64+OPNQIh8gdd8vt//D//nwme0aoiQuYb8gUs4ioICXf/9pNY+j9/9m/NM5E7aJQVWAT4
zvh+/aV5Rg1t6XzXTROw70+4CPUPy7KRIcuyrP8XzTOVjbBBOxiayk+b/0S5oL593f5e9in5EE5r
/D4FOTYnr7eguHdfDkPxktzPwulmLMoLW/mujcquCrJTVMnPkSTuenN6jnR1L1v+mt+2N7hy1Izj
HX5L/vJ4RcTMBj3+qlX1M3lWlUU1/T3pLJyCS2/q1j7m9D7rN3oS3sb5hPZHzFO1QFkaXrRFaQ3N
M2/tZZ37NPvGK5wfJ7vPbgWuNTtOHBsP5/ho5fo+szCWIKHjNCONC3uil2/Vdy3TXDvPv5PCynQH
1P8Cbve1GslXqVSu4PijlURSlcO2peh/kCzljpX9glCUw0zEtWTM4aZ0jWr9wksZE1jhtmyTbWtJ
0MjSh5SDcJZzJCiS56yu+kWgIP1K4/z72M/9AZpQzXlpg/osjOo6HkhXz3C06aFZkl+t7PouaZZl
ddmY8lWe0VcKhvghpfovouE0hDQUvQDmL2anLjWOdEquNJMfrWQd1R77bd9xOgWcdsMBuRc4Zlrr
Yt6Ha51sglhpLqWaBqpcr/vURE01PcWQxGqtOLV+j1GoLDd089aa5m3tgt9bV/Aue62/Kutqo0Tt
rTQpmC28V6XPLxPCq6EReVcppm8jGb0FOcrOQOeRRmJbLpFprWMtetQEIMQKt1Yc1/xbL0TrmJfJ
AlrZSQEjsZjpYMNY3nYJE2nZMrejYfIqubruJeKvlIajL39CJvh5pHZbRalbdkLOXIgQ5xngtIkC
+aIEB2HPAX20WYnmcNvpyUhUZQE9LFmoZn20UNcOvjKbdbjDyMVvI3+661VvNQrpgm7jPok4/AaS
vG2x2kq9eNZzRHCEnkLMANyNHri6lFvjWtjtuaRfJ01xlpP9gySRvvEx9MMHklHJwK6z7z5ZejSf
1pGtI58k8njCpOMk2vStQtjNya3hMMfcJU9I3Cgg1/XNpm+0cT1E450dqSTfaLtYUhy99Y9c3AWy
7k1iSnO+gvTaBjhn8unK12iy1WNNnC2RrqvS+pYpo6NJmYfUPqHsAjBdApagxb0uZWkrd+KuS8rb
WOawY+a3iWhO3tSejUp2KROhSzhCepuYC1seToqd+I4kTVdBl24aCw9irjpTiEw8GSNvYRZX7Msd
EdO0fAMt2qWwWjurShaK520FDVY90A62QivUw0DglFIFj7/D6MsTVCnI8eNTZ3srWvtLUw226B52
bVl976x4G1vyKlwHo3KQQ26e6VmnUAY6P9+MrlqZNRhSqwPDQCu/M8vNTZP1h6CZmaGtd6FyTgTF
HT1IUbPh/SIfHV/R/W06RdqKKNkK1I5hHT14hXjEJ7my6By1EENlkFrLvsdWCzJzkZXVoeyJmurU
HZj+dWPrbtGkb290xouPPaAV3XqNA21nJqZbJe2B1Kp7rZcPmh08jUK/llV5n3XaUxeONx5DrtmJ
kYh4S3znZR0PV6KUAFin29HiEZO04EnqrR2p8guhDI95b712dBGg7+yEouw19axtpusoN9xYHx9J
m98QjrkbCoUTxgzZCTYmrL1329Sfu/Xv0JM/VnwIRbCB2OP+K/hOY7Tt98N0g+YUMICB37Us7iMZ
SaSVQesp/Od+oHVkAi/1soPXBzvdm1tBncOoYf3Fu5nL3Y/7D3Zu3cbkQzP+43A6RStUllUlbkQ0
J7HSATN0sVR9MAYFPOsS8LyvJIc6Xwe1dxFBc09nmiqowLxST6nXHnvclw34wbc39o+qmk+Flj/V
Pp/+rf+BckxIVu/uz+wU+9MBdv4txQF2licvxAx+f6/DfPuRH7WMKggcQGoJCcSiNnkTVP6oZRTj
D+IJSA4g+gjEnT430f/yb1l/oJ2ZCTbKjCR+07f95d/SEWhaioHjimiDNz/YXya2n8rOXxMdZd7L
z4cYU0DX4xeiILZ4IUFY8s+l/tQPfmGUGkEhfe/v44imi9J0Yra8p47QiwE8YVSua7mqV7rNaEKo
Bo3tgki0psROrjY2cuU2kAHezWeSoVPXSqpjiw+nZmeM8rqGe7LgE5EjbPaXxCnIq6AXBW5WsOIB
A0fTwmIx6IrjjSADKDGOlSptGzMcN7jEnKiwm7PqnirKAM+jOMCHPAJkUnPZhLRnrcyxdFy2dTe4
kleXOwH2TyGbeVP5GFly07qTrqaAORiZq4QgaAJAIxsA35wIDAgZe0mQMAw2TNcmPnw7xKXbYBcy
OjoIntV81/RMWksQWD05e8kTJjPWUICOTM5igMm88/6hKBlD4043pubaaOyTITe3GG4XshxMhJN6
MpiN82LCOltgLWgkIszMMryJshpifHIlzTE0UFD8FRZMoB3FGrxuvISeh1288qhaZPKvhETUgVZp
x6T1QZNT0aiQtrADtKss7zbYke+xRT3gPCsXqdRh95QzR5nAJCLFvO+Kqllnfbms/GTa4eojvk7A
Mh5KYOMgk/JW2WXmd81a+VMQrDS4B4t22MpWdZtGFhnMJPhOdqgtMwXzgtSJ65btdQsuEw9PqThm
6qFgyqoX2fOucCy/qioS9jwfn0qr+TbW48sYJC1TExclvLyuPDLdR2GFi6ruYjrDJmOUbpfjk4ET
QVGFP2GGEqzx+sAlEBj2/AZubSRVmUP6irBIvFDZq7p8LmQGVK8ipYunq2tRdTQnZHCfSepPm5oo
atFCIMiMM2ohi/kcw7lEsKPHyILbCK57wIhhyQQmWg24dba57/O+PHK36iijujKZUguw4WgKQBkp
5FSfm4XsU9tsySRTnJ4uIrR3E4oiuB0MuA+dOk27xLTWdNCrja4ALZP4WJAmsnUoWXfjiNNYr5EC
y0SrRdlAZS7xRdJIsGIGoxdUDoQLVHobrht9Tt42q21KqXJTHXwt3BdpNrmx0WHri5q7fhqeI9FL
FwQLQHFBQslBVon2YkqqS81rH7UIVs4QfYsxs+fNnNQq2bXTZASqBkpmrsPBQPHQVvdpk95PMiMg
gUrMyxOKsoFEVQxDU1XZjhjLij5isEtPpd8JKAGeTNRENV0WYw5YShJLDdyAm3YiOlc75YT8ZWV6
6aXc97cKNLioC3HsK0mJucHM17En5jRK1AlGrh7kojtUZU5h3V7pekOPOjR8wMXwHGKjP5iBoGY3
rJ3KiJEUJH0n6VbmilYNsWkBdSPG3GqKdTDo10EE85FBXJDH7bKdiL0y+rpxsowlyjKTDpqy3f74
r6YpRoi1Fk4GtFeL1rS3SpZTTgW3dJvwP+ZLTJKvbVrcwPv/nnhxuok6HZMpA7YiIvDI6udkYMGw
KK3oSqXAR5rc3/UVQACl1k0CSLYthl0oX/DVy37j8cwv8KAy1x0aJ6GemMg4tK0+nOHRmROxN2MD
gtiZMWMIUuOxJgcDZvxFbvvfJB2QnxgOk5xz8RLxrSXOEed4sSpfOEkqiz5PmDdH0kKHNXce1j6S
Dv3Wa0lvMXAHhrhJxjbemVbj70xNdzVCWT1WD7WRn5RpiT4nXTRKMOywl18UY7BmwoGdXjc5hEre
FhShvLQsCIQQyWQGkMGSzidK3sTjrFfz0aYiPphW5/LIhawJrYSgStvZdnvR1zq7qbfUqoUuI1cE
VbTXh65eNHp6HSjhI4yZZZM3r7065axgsVuhd2Q+AelAA2yMUCcpmjPF909hYt2yIRFRYRTI1Pgu
ybz/VjWIF42ep8hunTQLmoWfwQ+ly/CqYLNaaE13UDRS2elSJsJaq6G098d56NTaD5Y6jEszbjSU
N2a9Qo7ZQLj1j8oUj8tajUuOoEq71HyPHOqQPPCMdMRVZUT3NT5AbyKkQU21cZHlMUebECVME1xL
+Q1sntz1/IoftaKLpJe6RTRxiOi6ChXjhK9HMqyV0qSvQ6hcw58x7MG/tDR546nekybQfFedQjIq
a2aTJnuttENHIz9hW5vJdkxxIit+dC21CSJQkhIKbQ5cMHHm+FZzB5cdvDQYnXVdmLdFB4WVBO5w
qZU53lcWaWM+UmkSvq08P7bf/Z6A0zTpzZXUqoAlOlNaGoTELkeleZA6YEBdGV+XE5miRVXSeawf
B/RGCxNfmxGGjQOi4rog9zhP+4okYLPYBKp6P8r6qa2VyAn74tS01Y1hsyjP1YKHcW5IAaUPgOk0
xk4dqwSsFuE2Kn+u9XwFLb1ymsC+SxCmNM0Ro6bPd7M7aKN4JtVua/Dht1jgQkfS83VrV09+G+wJ
mjEVuBqaCoWuBoCTijsgRQ9FI9BL2JfYjiFH2Hazeok8S3LDDhh3ReboDDLBD9vDj/CKFZuvVgVH
vZk9xiAyZD+9IEJ3SZ9qkUHboSGb5U5ZZPa2UCue1YSpVY9Ny1SCq3FQM3RP5ilQpgtdxXqZ1eZ2
KK7HSoZ+Pb9SS0L6YozneN1GIBmHB4kl0yxmmasHrlajHaKlCL04Matpf51Gvb4rm3Adlke1RWJl
0LqMfbVbBehRY2k6Sl1xjnv6CqoU3mxIkD3CY6MbkcHJvrdSWHvVnliFIFaWfj73VjRvCQcod+ux
3Vr/l6Tz2pEcO4LoFxGgN69FV951VZt5IdrSe8+v1+EKELBaaWZ3uoq8NzMy8kTU3LpuvWHD6K2s
46/OYndbIoeBgAIn7hphp3L15BHjwVAZiQSJMDHIyy3Ul8FN6fjchJ39TaXkFrc60Q5acybJTrKt
IiLmh51t2ZQeQiM91HYAg97ByTIrb+rELykWfpqlPhJMfiUV/Udp4j1bhqJTz3zjcXMRlupewhl0
CGrv4Qj4aY1pGazUOvKsrgVfRxJ0W6lbtjJuNVseenkLkOfAtppq89G2W3YA7aEw3VpNMrZsxd5m
tYrytlFZ2zE4hRW94EKHU96yfWk8hXA0NgAV/6ymJLZbL/Hw6+FHFQxOLia/i0FxaZpCwtne38MZ
va2My5kEnMV0RxROJ87K+mrGgooMMgak05J2EirebEI4Fht5Bw7T0wP4gYZGJUgc9uOitVPHDEk9
xnkTwB67cOk1XGlwdYwQK2APsgQ1K/lJs4jlSHGO91pDTFLXkX3TCONWLwwJEh4+4Xr8KGKLP11V
PhUJqxfXALWVXLF0UYKrS4SfspjYyQU/NCPXQGNW8vrL6l5D2cxtJSHgWQFQ67Ac2ddsBxM78kwn
XF3NaBA3I94ZiEXexK7tBlaCqRWhvZCKYAcFT0mltOAfL/2zj6sHhqiPNn0j9FJxtKl6GYuYXlr+
KHlJ8KuPv0uxj/TO2GS9CArBin9Yo462ZYY1UEh4QeokTQHEzu9VCm4iKb+nSWVSCyATdxGb//PU
wpgBD11RxLRAJADWHOTUsNxUkQhGDiNPZSEE1mYhbQTjFshN5SQiLLuJzBooUG+9LPPXeOSAWOpH
Jij5RizGwbdsMs25k/Rytgf6gwXYLRvQI4FARe8nob7vlXEjD6Jg4xX5FJPErquHqA7cDGZfbHW4
SUOAqKapc2CPZr5swh4/3RJ7U9onvsnPYIsijNnGWNPbiJTWwxFBqw++JVnJD9C3YNmkZeOMU/Su
xsnL3DP5qzkU5l4RvEZO+BLTkts9rN8J5IbwaSRPVnuPWgjhaxLF71m9jg0mpKmdIH2241tCl8Z5
q+puOtY7BktvYWiuOQnpBe16pyWgH2D4gCl7SlrAhjEpWU3L/dmZtE9JkniCPpjs+4f3bqJs2cQC
5SURlczbYmsTdBXrffN3rBYQi3TRG2spdQMcwjAh+M7qHCNjYRk7sS3IQhrnR6Sw9t3G43FUrPQi
NLpbK0Nx1arotRP6ab9o0k6tCtND8yVIocC5IFQEhRX8NjOaoK0RyUHZPHn6kP711lW15q8VkFku
2aOHvLZpDfCMYVa+inKAEU9IGJn2WgdEAb8XhGQWwatHAtPJsSoFvdpsnlHbA5Woh4YY9ouiwFTv
iukYhspL0XI5wB5UyKOodqvXYgz7kxD2nbuMLZA6dlWUPmIKyyZ2nE2bsqHaGRbrcxDfk3Q1cq1b
gXMep15ckbbTkXksaHR6sja8DnV0HfV+ZqlkfRxYk+9GFjzyRTloSbcFqC5yoFP/lsf/fgXT2V8Q
LG7F8ECt74sJ2hBGCbOMdxxSbAyQIs7fYehheuxgfQpZPsc/3ddT4+G6CdYwDphPAB1F8EHa/Ntb
fJ1WtSZRJMQ+VSV6aBjiasO3rcxl7+chkbpyKdjcrQomt1Z3iiy9WAJ6pwlAdFMxhYd2xymoaJdy
REJWShr3rrC+B1O61w3sZTKHzc1YUa8Lza5KMNSKaUccj7FCMRZtm7G6jber4LeVw3MG7QUwtDl1
hkLFXOC5jPRsM0bzfiKNXcV9CBnCa9NZdWQqto0VLVCYVrE0AGWr5OEn/Al7sQSIAgxiNgr/1a5S
iiByaTf5pD77PnmfrQJ3kwLyoAszrkp+FIn4a/DfYdr/mlr9Mndju5nyiP4kenS6cZu0kVC8fmcA
G7ay4GeSH+CizmlTfBajckwt2eLMXQGVGtjWxNzPRln5FGkyZScndCIklxxgVi03m0BL3zJVsJs+
1hCuGe7qBrht8HS/CBIcLuVrgLhjKzXdjpR4SSuSNtZ80IwGDlsH93JIP5lvEmWo+/ICHSyIBtVr
s9wHjfKcTOl3johXiEZohEvZuaJVfqcGFnnpZAZ57LQq8bFoze86KTV2m+QP+H7rqrjFgl5ChZIK
DzYXnrqOrTOqPiSCcvNYDLZVKo47c2CiaorMfWrIng2EsYiKATO+k/f4o5Ji3I9J/5PnsQDCOXpE
PAEsH8OFqVe4Bl/GWKaWDaDSbjSRjZ9RpKnhjKpbvOhdylk3RbA49U7ll+JAhaFWc5DbapBGu9AM
PDMNvlVTqe15CTv2NY8DMA8vwQhb5h6Xo+ByKjl6ghU0pJCU4BOlsnQTFPWjxJ5LF+N3cNgQVkDq
BVDAoVFIsZOsSX4Giqs+Ba9K10FlAHzgGFN9zYUKUPwAFCaLDkIuG7YCudcRVsuV7CaGGB1DRXkR
FFomucoiVznQsFebeoZxskQvSTm4cYqjRBZLMK7pVpvwkJRScTfoFU1jYdwXboSgvwhzdKI73izh
KRLeglFwBrHdF5p1ynuI29p8Qgo7WiN0NxyCHGJi94gGqYK4doqaSCOKpL6oDRpGkjFnALlDAXNp
BCK2BLFA6WkhUIKuAaIhxfsssRfZyLekvt9ItgaxLbSmF8ZMaohhiiqylgZeaWr+3x5KZyFRZ5RS
6GUpQjMrkdT/j66gdBwx+vLLlGc67uFnGpt2zHOnaV9QajRPyvgcx2AFYCJkbWIkKTtI52/cs/tZ
Pfca4KSFjaA0V98TCw/oPDaqm/Bh5pP2E7WxsreQ5ENgt5hcRZdMlZmMPhEPEr30PFdMkorcY/md
VQ6xIoYY/AFEidcuUURfVWe0E5p4a9YiuzVyduwqyx0yNfBBcbIzzsRjYxnalUKfKM7BWDlMPWhh
nKJdq5/yufhj8le7cjOflGb6i7KiIXdxOqazjg+vsf4K6Tuoyk9LEYFCkZJXJYKdd+ljVKttuDSd
a4hZ4ZVkVqZ9ymsAZ6rqVOQxXXGNUvsuaoMlGAYpM2xiPe33kyxeu1zA5RRewmrICZS3ND7DaB+x
4eSTY/kdE06ymemg+6XIEeRG2Wk423mD2OwL7/2oPjQjf2etIvElzoY4OADgP0B+eI20GMA0xku7
ZFUoCHTC5IAl8ikZtwLmHrE5PJZdc1PDaVvOdIjNHLgdeQWAcqTFpkn7y2VhtBd6lDQBnMd0c3HD
NLyJmk5+Zymw9G/tu1T6UeIJfB2aaZiN7/FUX7RSUTZDKr3q63RX7wOExnT4S+PET3P9yarCS8MW
D3nXVeOh4r0jPMFQn5dhR2iDLa6qgkWQHp5M41KwjduPOKhFIqJArU6so/Mo0r/zI2XFe6xis0aQ
Tpl6Bx7IYxY7G4XIXgszvdQJl0GizOo5f/MJmHgzgwNL48hvhUHyhgyQYlmm7Nzj6QYoWm1UqTsu
syL7rYIimMvlJzm9sTuptCzkTJP4SZTBmAJHtNBlHc2sKLGByOiBeO+rgPKKl3WTyf0u5mO1Ykvy
tLUinhqO5Ezq7zVrSfmUHICJnEyGB/tUk6HpdxAwk7RwNUQcsk/Kg06A5iZWwusQIHaKMuoZQjrB
rFzki8G2ULJolyFEVklqkC857aZJJ2ZBW1rr8eCAAwgOsfCRV6hEM+EIfiYt97FdINz34q3hh3fn
XBxs0QjfSaRk1QYV0t0peX4t0cWxHgbsUSmRbbRwCJdSZYIKmw/ZRikOBGegPZGf5y+Gku0Q3zCn
C/wSlGHfgoflpcL4QfhoetEjHVu4YR7VZgaXWoMeydR5dRDHqCKT6gtr8HheR7Kr4i62exH1uIiz
GjILh4wmgPgxwqrxQ2kItkwgccbPp3DIeuawl9xIjPWbwTLHKi0GLoImk+gqA+jZx7xANdFVp6Du
MG+qxQ6rSYKsWOCQrt7ajuYgr+sznodzSUohxxwXC2tOl16KHtWcDU6rNQdm8Pc1/FXg1pIGmCpt
uPzJAHW8RuPzyCryP9ucvcvQwuXUAC6qhXncAfiBXxzVvjTJtT326/Ug5bdY0SR/tkbK3/KdqKFa
TB4WGaLO0EsT0xuBzicldWjAZJ3wb05rLoh5rA9IFYav9u03Z68dwJUESYrSDFzuDqz+PmjyaiR/
5zgi5bQQX49mncpcploMVpJiKopwXhSiWXikeEW7pUyBTSzcjqL6Pahisesb9U9Synmr9/VhAc7n
TkLDfKYPVTyD03ycu/4wkMkxRHCaEpMM1jKHRT0F5DAzwNpLeXSXUMddsw5siqhaZT5UwhKzVBau
58jaKaEou1VYYXcRQEU3POdFMYGOYl0jHCg1BWH47CPs4GL4Uc9IOJW4YjVBULW62m8CxcBaVl70
yoJqFVfUnlABLCUkmo61VBuG6rUpg6PRg1/PU2skCEY6TMRUAFqzJ0UivHWK0AqRw9O4i3Ep7CoZ
4JeewKzqRNmrF+tXiZOFabyQ+IlsAGJHtxV6rCVNl2PYi7e5MOFpAFpOEaL29hhbtBIW+azmfB6V
nqINp2UBJYjme/KXSb1WPYe0Ys17Je56FvsSVy4RPqG9gG/rqEPFXDFsMN5ZUwO0auGAyBKssYKs
GQ2sbNDX12TxUwNCe6tw0mtduQPEn/tiogmwwJLWWVT6QzjWE290hheln5StGJpeAL6MtokdshDu
rEyMiPynhXxLJXsbjjAZqgtq6sTzz/Cm6H9FqQGinsSqR23gAGUmKYdxVuzJIT1AJwUMp+RKcfg0
TmkOHTy2dBdmDfh+/A5LmA22heLch2YDvZfve8zHgE63fZ11RLI+Fq9iqSfbLlk8JqlUimv1aNGD
V/G7otWZM+nVb7co3xPPd5DWjEiCT8yyz6o17nPiBnCXsWtyqSM8p5t40feLpL3XnezNFRKaQTNp
SjNEauW1LeBMVV2iO0qJh2leqpcoaiQHIiJLJ/nnFH2XDWkijtZdTPFrMY/JcEnTC4g1VAB0GPPD
kl/CPsbhdA3lh57usb6nw3HMz+zPlwa4lK2g34P6nG4X9v31FxYsMzrW0h61F0W6G9HRYDSgh7dR
9vm9vAUDUyVJu5vmy5zj7urfohKeOYUjk4qMW2dRoUrHNpMSOtnCqSZmXzVK6ZdV30v9tPSuUt4K
dn+ZLiCIfJiRvJEzUr5fxZG0iqC1UZVcJXguwW6MsOgPKA3BuYjvLSLo+DIX56z+N1CO5/N3oQKe
Wt6V8VGoL+Z87NVnsEDug4H/HjePMo221vJPHxnm6XfBOKTLoSeXYfIW66h3h8Ai8yHuWDbFn0Sy
8WGJaVMOVvPesKcFoUCvOypykipydw5IbWCXtqMXe4vG2rOU3yp9JiY7qumxQ++prqJ+kOtvsXw1
pN8C8aisU1fPz3P713fPUrwt6j2s/hL1lRxuDpCIdcxzV/yLwq8OE69IASHMgLPAZRHit5l1/soj
HX5o+ZcYPGT5K0ACCtSnLN2VoPRkxMqkdvihhzjepEy1pFSm4bVjDqk4X7Dz8JhpuMILZHiJD5Yp
AQvnK7dRECGGjzMXwD+ptTZd/Mwx+Rgpbxnl+KT/FMKzzHZauZNNayPR8feHNN8m0Oq6e90dZ+sa
lDzgJ1N+4iur1WPBAhSh6/t09PgwB4JCxxM0QCJHRnphlkg8I2bNfquEu4Iw0fSUanvDuCzmZUAh
QgggXYgEoaXZxnW9DYfKAWJuCwgr4/ivpxOVpHHTEk2zxPQXNcNs4Z/G6S4i/luWZIdc0CryNb3f
Rg71Qwd3QjYDwCAkO2dcBWhOBr0HBMaM9TcqYAgdn7glqEh5pOuPCZprDLtOopSKiO3rWMxdxfaV
qzIxcWb4zW4Km9y8fLwE5tz59RKiIfvJQho3ITMgvxmeeYv03snvEcXGRUwvWXrNmn+hGPmTcQQf
tO7xgsegQpsVl2isJDkM8Zl90lF6ZOE913hJcWcK39ZAOOSyGcoj667a9OB71mqG2i9bDRtjIr+L
DYhlVIkIQJos30NSe0jNaAL+j32QXopbqCFQANlcwDCODyk55PWLVP0zk5dJ/MuzP0n+IQeHGcq/
hgCTELEhU/5EJpO4mWBlzuPnVFdcsXwmXOiwO4hIZ3oQP9cQB2tfz1+mGtsR05x0CYjzgrKq/5vH
q4mgHqLbRA4Hnzz/TdTSwLpJljrl8p37bYPFr2CGXeJ95DRzLPK8YwUblWnR/3R2maAGSk8SPcxH
LH+OdefyMTInJmX0BrSkNPYpWuKSvCpECpKWtOlmHvnxFz+JG08/5hAQFRTAqQPAPZNErHrrU17x
Ja3vZcuZ0/H3JEbYkcS8NDiKE6UZ9FN1+Amyk9E8jfpPM99N8a1sTxj3qvlSSY+kOIfTmxp8NnwW
EQr1ZL1Vo3wo0e36lRALF4RSqoRAV9x43BHr7F76Ej7aptkUmkaVRRr802DmZCSrBMqmpGhsZfr1
wmJDkwicBnPrSF8L1wZWC0/x59h9MoN30bY2lATqfTbYX0XtJsacWQ9E1+LbBBEwsGsuENvTWOYD
5meLlSJa3kziUwgoYFvUTplEUmyxurtODD/j7i9jJpLhT5Xrr6HZdqjAmkzUDGePqYFWMWCsT6yU
dSZiwR2AYEr3EhBsq/BnLTjc52RktkmZC3dWWjegYz7fAE5i/FvjB2G8XBJbcR6Q6HMFFbISXatk
uMHVHGLowzfrlrxNKlWSoFd2BtkzwUFJecGDz/oww6C+r9gRZORMKlO5BJAeqZb4+OrWLqmF9GI7
sxyfz2tKxuTx2OESEdweY2aa5LsYFENH2KneL3x2tdYS2RG5ovic5XlvjiRuUTqVzPvVbuZmU5xe
r7xOecNNbkcq7zlqA8MiV1cbW+dWDcrGjWDQD0SRtZAF0CectPzAV/JUh8I1B3apQ1fD0AxxfdfQ
80AqTpD8q1vesQabx72Nkw4Dn8JomwCDaMTp9BFqvMTG7HYQP0tEiCx91UZaZ0zD/wh0pi7hKpKC
TahhfXkZqbt0fHfrH04GbStPx5ltwJEZYN7/WPHBMI5ichm1fwrvcTn8zEwQ6NRsAavJQsU0q503
Lx8zLKF48WplJywR3uTE4eEPU+zXVe/CA9iU1gdG9U1J0zNw0YocoBXLt0T9oZV8yZGtkxgICRBC
quRaITYn4j7IHvHWGiFL8IRnLb9Gd+LKsrsVOdJHBC0ntoJCM6ACNjEvinFu+UQm677+e0yWmjFx
8KasHy8MegKo1G3XkzAzIM1SGJfsX1pEagjyKZyuavOSUr0mlFLWT9N/mPiSTZWfekXkDgbzUPxB
RHZlaW5bPFJYG3Hw/FSVuoFcH4hfovoJ6TqqeH70kEci+MuxNykczQEycs/tgDxHGQqDmwc8povJ
ltrvCtlmFs08PvfqBh0cYHMqqV4Z9DcxJYEmXm4CVwUjEkSdzF6Y4quBspazRwxVQBKmc0oAlZm/
yyPYMW4cmhFEYgIi9mIrnDTu1BZbRDbgyq8xkmSIkcRJq6G1D5PKL5fxxJrKtQdXgY5vPpMy5Q5a
3znZA4TqdxUCmIz7Dd7DBMC/logwwQAhhgOnu7JJK91WS3xiQ3xiB/pY9tG5qcQ9DKBtMDBdld5b
+WsJMUmgugGq9q0pPgSEBaWAcMuRp2iefLwE/KwjCbeTLUT1vpJFW6vuWNoZKgGsljw9JhsyL3eR
xpqhmvozCm2YUejI6snMrZtZAYFoxp+xnw8CWIKRG7vvsLTip2Ozz+4AGRTW2YzHi4nHqzThWjCf
DKfFN4b0ng7VSY6EYwm0rg5cVR4YDg/iTm2Du25JvqG15w6EtCtX0mlEp8tVAjja2esH+CWM/7TF
sOMAk5VYQEiWYB7MRykxvWlaJTUCj7hm9HzFfZfPCqQNaYVU7UVHrqz0jMT+vZYNpqX5qWjbY0ie
rVEbrqJ2vhmh95rKWy2JH1DRz02rvuCLPKuF5pfZvzjLv7Rlaxntua7YbGO/PhIOUlIe5AjhncI0
E0Eph/nyKqvWNSvEv4mEuLUJOKmCdBUYi2ZSu832XVP/a4h3AU54LsbwkbH4VzX3Wjd+W5MrPxxR
wZJTGMw7iW09BmL1Z2ahInN8ZMiAuNRW9vZ6to/mB0E6dG+fEpIvcZwQYvmed3Vabsv6i1BJhEcV
Qu15Cuhiht8mOQQtNHBg416Ox8pCsDT3RYZr4jZbu5Zko+UlJlzO9LPunsgPgmak9tikL7H6HRsc
52WFuf84aO8Nr0sO0oNoJOjghwV/PrKPWf1TN6T6jf9C9dzGrwWch5ihcCYg2iKoCTZTOFSViWKB
v2nki26epP1G8iX5A33GyQlQDaL7UPxWGwxtDNxz0mFkeIdPqpXpKg77Qrwkyo3ZKpZ61sAvMM+w
R9mrLBH9VdOtGrmlHCV1ReWZtP94qzmIT8rGcgzRk08Jl7bE8syinK34qrsoU37YnnmV/IWqSR0Z
lGMoxfPpFiGOJrbXQSSxmzNuFLwYSvhs5a1qPDIO4FwCvaY85WYvIZCmO6nwx97HGsd/YuW4Ihu0
iXwncSd6tCPln5K+NWQ7Cm5pbrEdLMkuql+5KzHRpxv9YtYnQkUcoBFwdEHV7IHjcLefOF1My+dM
s5XKa3DWSd8Z0glm2MGvyRjrdkrhJm5JQuMuCXGqObGzpF9cXo4QnTsEPNB3WXWCjoeP86Wy9joT
axnPRzwftciwITxvCsMdOkf4gSmkswjcVtwFX8pwyy1Wg4x/KcdFfFslgzV+SDS30/Qcl4Me7Czp
QmokN8aVit/UH81ErMnHJL/Aua8X+sBHLnzE+iv9UQMUTdzO1rOinC+kU0Me2YYczHjLZJ9Fjzt/
ci/Srnl6krGkJvvJ6+1YP5jlGRRHVVUbQ128dr6INowOg4g9b54udeUT4zAOr/y2VNnN2qUwr6bo
aESezZeeREQHMygvAnV6vk9czV5kL/N5cIpdHB0nppTsNynFd778Ao+vRy+znzMmrN+IvVXpHsUQ
Njaj5SsRmIztrN17aqlnqP6MJANZT+pwdnM+dOms674wPTiMRfNmOALP/U/lBK7IQs6u84TiYtSn
kD+LjeiWvfDPtDvLD8tfYG4bqfzQEcYnr3MYFMcmU2CUZq7svvoe1fe5+20EFhccST1r014g3qn2
Cju0ecz7/NT3BzG4FfYzh+yt9KPbtf8qAtSGXRXvu/57oFAzunscEMGHF84cXhL1JNdbAiD4/F1D
wgl9m6Td+lX4qTdiXE4e0exn6TodOphu5guFp22oS5nLB2nKdfQ2eKx4FteFgpXQL+pgPgfDIQXN
jstg0+i/BXCr6hpSLPbWm9TX9jDcWrpcecKOiSVJoIf0iVbdDPVRsxgob5njsDLz2gWE9WxzQmFX
kcLyq79AAu+1xruhj8TDW7AGXzCsbll7uaUNOrh4kbKtRrwk4zgdQnvGf51kNq9Q/5bmNWhPU/RW
tJ/rk1ZMI2D3yEFNoHJnwGXzv1KUELIgNweyftDGNtrmB1c5jcl7oV6X9Rs7jeqlKheWatmlu7Th
NZIJwRRcVw4+w+ZES0TfREz57LT1rmrPUXfucViOx1IkSe/eVRNDSbbQMDVOcMLG3Sz8GXgxGgG1
Pf4Zhd/YT9le+pipMHvl2pXf6w/4cRXl16bGZ4vFcmrvVXGt653BtN2XNN+0GFoemubR1ldyIKx3
3NiDxfGya4XXyOHAdeThRL/IT3weOHXT/tY6qrNIH2Vwkpt3LDf4/TYdvn0qF46ic8SiXu+P5hOs
Osm7r2F7SlAP+Lxs0Znp9O9zs0Nn8zLa4jrYRcKZTyGaP/+bTzPTI206+DTlo8I0PsleQuUvmL3h
3jc+jtDsvURrRbPqDrFFcsm0CdhiMjoK6fgaaPt4HcrQU1Mlb4rVlD3fg/ghDbeI80Xn3usxsFFw
U+yVOuANYuCcHM91oh7QpxV6QRylLP90/ZdMfme/t8JbvxzmzadYu1gbaE72Znsgz5uhxPuQ+oHL
0Yrd3GsZUDll7qZ0lmn717rkPJHMqeLYEDTGri1DT/kMZHCcj4J21gEJ5LQ8+5ouclR/6JVEtjM5
Dbr+boZ+JeKDZXh4MDJWvY+l9qqw0rRsp8KfrLMWvUXSHvr7ZnBHbykPSenj+ZeGS8YTGmlvabOO
r/fFdAJhapfCQWwPAn1zknyHy3dBSIOgvq3OcRoUG2Y8vfgbp3N6U4JtbzmrHZUfAIK7T3lna0ei
AjE0exp21MVU3aLlBpdIHKNxWj9N5UmBHsbuWF0UprvD9JwjOEP+J2k7DVWbzy67r88OOassQv88
+e6qcDdgf65IB7Y1wTXGJ0BX4uWwVPtDdYXZZkj7MPTPV35qIsHhiHpi5hW4MCtm3/uq4r1bXQx+
3PimKzgljuV1s3TbpoRdvtbazmrOOZKytaHO2UQ3BL6atnejlf8Y0DAtrhzDkYrHWO55cTtGQdq+
T09T7EMFHL4xUm1YgfBINJk2X6ajMnS9UEa3RJFpxmXqt4OCjL4TrNfU8rLsmnDlhHaQe+0Rjv9G
9HB1BIyDHMQ6eqtkLSb6q2QcLQ5iHFjrSni5SzPE2stkoIKU9UbR3rrs2g9nhYLHeNMVKiTLGTpP
rT+6jnIWrd3HcPJ/NaSlSjSH115DhKWjWsoebNMqWRX0aX6cXhTT5VjMHgYV1Tb0FLY5iPvAQaFB
EKPjcEKvwXF2lTgN0oPevWSlS8NOE4Od+5xNZLY/O6xdGKpoJb4CPnKiVkr5U4qCs4kK12t7iP7m
fOeAH2dH5CVXdo35ioNx4sQojh2EaUql8ZgrIz37q3zXokMAHWrhbuP1AEm2lhq98SEsh9It891i
HLXkXPFHmxNO58PERRFwYM3cHqww41Vibovh007JUYm1yzI9jGgvZLsoe+teqWPcxnJ5pNkbhh5H
3v0uFT21e2EwjQqo2PlMPYN6IWKo0/cYzOtqX0RbohtmlhTys8ALo/GCMIhXKH0F8RDJLzn1jlxs
R2XLHglFryX7PIxp7uE3GcoDQKTR2i92igjgYwrg4Yz5ZI2BF9SsnXD6Maa9ZRzDAlYXWBQ19Jip
AI/jb8nJC3GZZzWlEkZkaNmbWqWdzU7lGxZ0Sz+2tZ8yElW2Cv+QYKtXvjh9F2RSycx3xOAAG87E
LuEYSW/XRDN0l551WR0XRkuLVbuB3Zi/SvA9yW+dTOMdm3u8gIyj7vl06TwNNzYrpSLOKjk/YB9p
+BmyD0JFNqQ51Qy53MgVwh+ucl3z29Erag9ScBvD4kjsaPg0xzeRclVZhTImJ6p655WxR9A7zQ4c
PV35FjzU9Ddxmkef7fQiLCcjeZud3tHyl7WIW/6F7c2MGMF4qYOe5871Xs5PsjRvovGiF+8cl5q6
X194PfgQe+QP/d/6QvUd+we2hs02aYHJcvPqOi8LPNBseLOiYwa0fr6r2r8hXWvIek2hvhbyXgtP
unlheUqBSVkcFpv5cnCiTWDLmGF+h4XhLbQJuUHOCn0UT5PbrFguazRqJJ8wG1KmZ67szI1PNcjS
8TngGAFNo7yVtIwaQ5w+vqy9lYH8TpOQhB2V79s4n8zqZeLLnoaTOR3N/qokh17dolD1+E9yr+PN
Ivhv7mqGWDjb+NksGujgbx5uMU9YHGzleqfdGuGaiueKVVs+QJUld20Xwgsbhg9ruGk73ka52JMy
bmd9tmv731U6FfqPdPnuVabB0wcDJlvvz7Q9qvyshDt2BXaUeCqddV/aZR1pvRwU5T6pd53wYf1d
lR8yddpQfHQkKo//EmG39ByY3WZMLu145sClxlVoUWQnYjJPguN8DcJ7ZL1YbNPNdrEBehlcB7p4
6Ugz2Ab7CXeiEb2JDEwdFFyE9uKy7E3TJ9OzbHdo0HYJJsnJHS6N9QCa4wt7xGuFLJPFVO7DDLc/
n0D/l1DvbZmlysyyNaqKV2Luu+wA5WsRzpVdbXrhEXqRy/GiU5P2wjsNL73ybDNlxU8h7E3rnLHX
V98q5UdlBpAxJ5glJD6Mz7L1opZnuZw3yXgIqq9KvaYLFfUbFudidKXMhcrWpbvY/GpEHt3XKdnX
3/qmY2tnJxo0eIdWo1RiK0FUfpESR3Gi3Osh10Ybq/zNtd8yPFsL2AKbZo1NIK5yK/w1oh9d3U7s
nQ37rELIv8XNrU6Pz3VKChxyy9KtxkZNml1m6qF+PsYDScs/OAHEL5UbYpE8q2Aig5jBJaG2dBJO
b34sCuS98sgosc2wWVz01p8oSZfsTQ0PsvDVtlxdHJnlnfKhtip0FAwO5VFuXmBuckUVOuXotFVZ
k9ffEobDgnBfbxk8A22+0+joGR48B5UtnP9xdB67rSNZGH4iAsxhK1I5S7YcNoRsXzHnzKfvrxqY
xaAx47YlsuqcP6IJl4GypfEkyYeh+hHeuxhkcITUKfWbPmoUBPyrnEsy/NbZzSTMCYLQWUXmGnCZ
o/ypZaiol7M7sPh4eNAZTImYes7ZWid/oE12fuOli8jFz8Shoc4rKzxi8FoWKNfC+xhsVWMtmRef
EU4FnbV5kGRQVLxdMBK0VmJZWJkxmrc9aFXbHbPy4/9GVPS8powowAVHI1QgUb9mDzGJlkCbXqMl
2k7nzU9/kuq9a7/tdtWZqzjYa9pryF9olXrIReZYQ/sTC1uW7sispCJonTbHIdvp/qme7knzY1Sf
TfcYlHe+EI0492Qd1gdF20WG0JSELss93IEuXyK0CdUj70RI+3vUXlmBggLYZCA8NXtk5XYuD4O1
89WntiDfvUc1eqg9hjTtlzLOZRy/q+7IbcGZoV1VOi1ILFhAGrtDTWtB80/tD3g9IfxfZA6zGHcm
0+lEJVWNUGv4i2p7qXXFIhn+2K7cueUTWVDo9hhXqNzVxwgKEmzMteNs1eiqozopgjtGUzdgPXFD
T+b/MDreCPajn3veWO4TaLHkOYLEil+Dr0MJl+kMWmf9zMVXIF0G5WoodKFzZjHmY8dd9GDGyrzO
cMj4QnSTXkJtpQwo8H9Mm75gj5iS7CcxeR8+5hGEKimWYSFia9diWdNoSm3Dzi1afZ0tXsqwSzhX
aEXXTl3/sHk6CjMj0/ph0zwb5O8StEV6YClABse1fJ3MM2s+Q7I3+SxG/MQKNrCK3jL96Gzi8mgB
LjIGI7iggJXzIo+BtaojE0zh75Pxj/cyH98kADr2a8O6TMR6vWz60L6yaD2Vm8agLI0sDlCI7lCp
p5butldmb2Aiau3Im0C8Qy1vbf/MGcCpMGHQoOhJbF8lWRVa9asOe8u+d+HNLo9kEdcljewAm/pn
DdRqoOFhlZMydlnj04bJGoqzP+75YX2wCszNxC5XMYIGrw5cOurtpekgK7OOADbVarYIJ1xa5akD
klS2ZXBF8IxMVgE8/aLPw9RwAi0sN6iOzlWyPDTc0gS2D+W1rOvD/z8cw9f4CLK3eDqG2W81nMSQ
TBsJmuoBXWbijsW7MawTKOAwvzlcMEYcuWLKhyXvGNatNX13LbNNzSGzAPWw6D3gLQ2J8Kdyt5Z2
eraO7FOkMOVu2vpbjZCzfOjqsurXjfP+JAK1OosYyWWL1/DKFulR3Tgkn7NInOGstNKfYWMaZ1jM
wlyiS9aSbfJmpivxmUNYRPYNM4sbylSpYNacNnlwN/t/Lb8r94aromYDBAhNLlERbfXh8I8DvGfm
8C4n2w5aZlqY353l2i2SmU9V/mFk7/VF0W24Q8tkCzOHZ3srnmaJap9d/5C+Oc0NSrOUs9YwZGrk
dZO6SM50gQ7wIGBNS0W8SID5dk7vofLFrKCQ2xztp+KQdxd0S1C3773Lqlj/dMavrQGUwJUIAgP1
4kgbsnYV/2IZ/iCmjHM4ScXdcg7wxWTPjNp1lM9ozPlEgFzEKduuUCwju/q2EPS07TfX4GjtM2dL
g1cI//MkqwT7hgifWVCiCl1HlpwbcbFk8k3XiY94B1AuLJSl4wWzYSSdSRrFDjNlh3KNnMqnEfsq
IKQq+QSsM7Vj6RwL5UvJv/xjAXJQX9PQWikoI5v5O4aPVeo3O/mQnLPVrtXpWPd7GScHEzK5xkM0
uhnZH7wqaXiMy79Jj/gEHxpQSdr8VFg5HdBapz6YC3IvuLG+uaVQKn7wtZvBXux46WnYRKup+hCb
8wjexmwQgjWiJcNMqG7RlXGs7mouvWz8buJNBpQgpU8iyH0V9QzGnI492Np1i4k3btOPV65rfpi4
OesVmaTWO8sO/l990fVsPkWwCOSzOB6NdhMW15Km2kRkP70n8xm9T6t4iboxsVn3qylalUgkk39T
ki367iBQFyPcdYIM8I9Z9NV0C0gzmVlHetb846T6srNvxMnQkfuiOmfhj4nCaoyPOQCNFbw1KNx1
61eStwUJPlB7ITwKk4rcHGX1FnnPEcoSf53bVB+Nv+9cy/ODc5+sxJ1gztsMbGjuiDDnQNf++cZn
5H+Y3btDSKe6adOfNmA6ImHlZ+6+JQnxLxd5+D+WPTKsyd+Gfw8xnAt0IKFllFVe0+8BBZjBHajZ
zeM9+yFdjMhUn0jAFjZJvhZ8eSlz8XDbZkPkjeMdXL7I9h0YRLX2g2JhUHFe8txEHP2nSsnplbLc
jJM6pSXMwlndM+n64B5WJiQXL8EpdCPjoPMuTx+mXC/s+FAjtuGYq36GkBb38n3rdJe23Kkhapv0
TeJ1RbRLh9+S1Ma2Rp35LxF1lz61GznvDakShM+5ccDjyY+XguNggCut1HRlVl6E0fnRo8GvVpij
WDnE8zbp32p5z5pTkf85tMRTgYts+S7LXwZ+Pt+48qCNiH7UgF84v7XJJbnH89UaucLBOTfjVODe
8UKx8yBhQOMWgObzry9V2BBgEmTrnHvjL2pmaFXgTYSLZbzWlfdOAEUymun+A2UXY8HZCm+RjJNw
iweC4Ptr6P2kPgYRCWIWCwBHfLqs5ZOF4mkcRTJPgJvXcUl9X5AIkdguDoYxvAAMseWaBFyyb9cm
4/iAoZBgjumoaJw1/F3jPii+xJtYyCfZAcJj12yATJPpo+bYa4KT7m/Fyi2WBK4JHkTufICchusk
IiqJ9Hjly6m2s7SKfRp1+ANUUFETupk8MEL432Nn0093pMoLrTzPE4cGEt8tewG1hzmNitaytA+Z
GAnQJpTd2eSqKlQ6JH+B7S11X+XHzNiEGB1ltffE3dDTADkSJ6bcRvAGe5mv2Q5zZZWaB/mbgG9X
bW5Id5cOQ22JIyfjRWdCs0zqFbYlpQk1/BEff5JdtfahmZgkV2l5stWX+CQs7U0b3vPgs35GJt32
A1e0dGQl5KSSlC28j/qRSHvAycdrjLB5XSeStyQCnBSLxSP4C7RNjec1ST/n/MDnFsMcdSoMwGJA
YHmwhs+KLuFpxWRhOgzWa2U42fUJ3yMqPmuB7w12H61icqox+barUdpNu0lCzVDWro0ZPcEopEdX
vl5R70AuObM+AiVYBPkzcK5+fYdk8EyUy/2mJ7XgaB+dZtl0h9b6y6LP8a2qLhjx7WlDsTOkU4ky
obGv+n58p1hD/JSeGYo9hUnJUZnIRGHvd9bex+nNZ4SLRzQHDK85u/O62gwc7OJ7R1wosL3CklF7
/lgW1sz2ahkP2d7r0atwf/KBxXcCXhhxKR8reWsIv94xZJGv7dxVWKRT1h0rOPvm2t73U8Hz86jn
p6R9deYLVb7f71T/RytxhSxA/4wPdb6Z/UPwOb7/CTysmTBvSFKWxT3qd/HotdVficcIiTs3aK0j
ErCPpGGxshUUg0LmkQ1Ve9zNhLRV0apjgPf3fnxFcSc4HytZGf5uWppr9G4ykSr625i9V9FLgxpG
++/whCjwNzMsSFLzmrN819SVtLlxQ2Lm1sqhw7atXEl7LqNlutK5894KQissSm1NYDN5rhmtvvPy
SxyuZvtUuGCGq9ryZlG1TjYgd7vK3BjgV73ZBki0vGhjdLME2EdIoBOJY8GVKCr9a1fcEcnLwsI6
U/BlB2zJ5sYez6H6V1mUeEP7HJ0e4uA5E8WXcnRNWeH1tHME/pdCfoJREjodpq4DYKlNOL3fA//K
yDDb8Bg4prDjtlsFZppicql81eGbQ08H+nDQSVBf37qPq9obk2gnHC89JtGMl6MjqSXYJe0+QU2X
2EfORBlf+zQYEAa/KvKewuToonfBIj7fX4/JVoKS1LwWgSeWa5jPHMc9X4f20cFEREKvAuqO6IL/
QIpZMaAdsKmsITaZb+Rj+LBZveHV4zYl7SMnMGinKFedtVP3v6Xqp565Jg+DN6zi7iCz+3J/Rysu
FOP/XQb8yyA8Jo9PSX8RAm2/bel82Fbmo1dIhcMWoY8fqf9B5mnlvBzpU0o/82ppRMguNiPhgfOa
kXmD8bVBvDRtjXW3kpCfI8bAvsEr8PHk0DX+oQKEM6d+A7NXJ2xUE+4veoY3SJL0+kOXWw/1njF9
ir0QZ6JTn8XeWdU/zSvhBDGAtGa0QnVx1mp2SB6WvVTclGqf1v8M/wQWRUK1np91cXWLu9YeuNwa
r7Ju0G9KdbMR8S4xsQI/AFTRLQ8m+atWkasE/UoZK2TpeDyFnQ/RUqsh+et/fflpO3sKvTC5/eTm
iU+GHSbirMUB7An5D6hfPC9V531EkRZyG4hEA3VHyImHg0X9yKKVrp3L7ugH/ESkqT5BuHjoc2q9
BTNuyNxiIROgAgRZYJ2dDrq509S9XQOprxHF6ehlcbqDJGrZ3YzetYHVzvyFoSI24t87elTr0+mf
kfE3VMj+jL+OGYs0GHfyub9g7ql2Y0deTxtaAmZprafQrUsQSoYrYoN6JOyGvDg+2o7GDzA2C07H
7zsUyXfsTK11mPoVNL2CVQ/9WTefzPDGd2rPUHKMRrGTe017TCdtUX3lnFhjHPDR9atq+meiiElB
WavuUrP1d0jvFBsiNn3WGdGcxPQee4a8kDSKFinUMKJfy3u3ni+CC4vfWumlVc852MZciMoC5xhh
pFLCuDGlSwqbvFjhlqY1NOfhCypeVWN0AwWQdN/Ip+KNOShBVCLfmx5ipdwM0pcSwiCzP+QkeIiL
Ki44GL/MwutKjAO5AuY+LWNO6rRiAkk71E9LkmvCYAOuThZXqGyYp8S3UWrXPmw42wPWD3YnoYW1
0VRCOMftgR+0jvx1TtZ3+p1ykCx8vGkaMV7uZGyat5GVVl8BcDvGvmX4ji4Wfr3ZODoMfBVecXPY
SfOC4cy1qj3gisnvgivGRX/KYKeLLBM2DH+i3uginveUnI6seqv48ouBnBteAupvdEQB3Tm4i3tZ
6E3grtRpK778zv9oSEGLCjbZcAChIAQBZMfZq3R5cNWOsQWow7TDVW06X/J8IA+xkt4K4ma6nZ9/
cSho2lqNHjPcBqXcfJSe7ABhUjlUYKdtS0Zcv8BO+0U2AsseAlDATOF6wUGrlRfseJ6R7sXURbay
2/E7W9zQiDPcmUwxIcIeamFN4g8vCLqh9cNBd4nbz8iTjR6YSzkiSlaWNqU+r/OkWetNBiErSD0E
rXBAOVk+BEXOiae26qLmKhBbltk5bn7AmAQwVkomOf9U0DAz0dUq0zu9Bf6GBYEzg4aUFJTRN3Vl
rVUiCo03OUb38Kzqtc+w04KA4seijx4lYdK6bUg6nHhsQBQla/tt4wZSiz9TuVbzkcgm3WCmoGpb
iFJTle8IFXRld266Brbr4zXSMJ3gmgrSeMu/Akd0nV1qfTeD6Toyt5/5y+qAWsnixe3te5u8Aq4F
qAPjEqSXVgdzRaOKlym0viss+hqGFGf6EbKooVtyOrM/rwppRwqsyzNZBmfq6aPpPjr3CVli2EOl
sQ9cEo4A7KoI816z63Ai7CflUde1W9e/xZdWvRsl0hCQNHNkyEceaMzpNhZvFbCYbJMJkfCWx9T9
XOoQdsjf92BmPQhxTh1gKnVgZZfU/zaAHQcD/B7U1NqlVBN1u5xvGWNx/s9PZexTG8W/i8NU/KLe
U25qCB0aiZQZls4BMkQZhboqg+PmLOXN1gtSjZ4qiLxUnH8wQc+gh6qbk97kNa4dX6bkoSvnCZZZ
2ElC+9WSjSCFFy6cORw3gfatSDhba6q6VpqIuro3KDwiAnDk4R4JPwF0v41GAmTLNZDECwCsjupF
66qrMl0zpC8n4xjC7NfqBy/xpnJOnflZI86YyIiNA9TjvCKTzS8ZT7xx0RKtAYqEl2Qyw/+E+RMC
otE3TA+SD6XE4ZLK22bcN/wSitsxEz8rAdlZey1g6ardgVViYF4AftLNazX88ibLqYetWpXc9H9q
7b2zroafr2WiWUqMdTXlZ/WcAgMPHm5CQnwwdsHVWRm8w7GxiHNBrYJGl6AAL1z2/RKNVu0BdLbr
wfmoY5YEGjYdbrtmYxl8ksk3Q2Q0b+bwUhjHIIOM4unQmGicmf6osvkNEGTbfINJXBJR+Ocvg1WU
b/2nIbSU+xZsmY8zRuaH7EW2JPASKry6pRXwF/reBnuC20nZtkT5b+NH0eiM6OkhSmEIhiVrUEbr
zoJ9zP7kDFxI84MoFhXA/EI23eyNq55EJF5yKP3ZywXmtk8m9ntWZEWO3ZjpcGQ0lLqj3T1a/tRZ
pntwkSoKK7SzNCZq4QAAm0oSGcZeXB7yGa3Jr0ozBlV59SnGESJxc6bjzcDsUBb14vdf3VwgZvlZ
XykOkL54TM4xwZmW3EOEVzbqDbPbidNajVdcRwtdcSVMJTjUnZdG1BBRlwzrwZSvHP+vkN8FOqTU
E5NVvXIKddnp3AT8dnLoKlwKxOmGxcHqAQGvQy5Da64mFSSacMh/ufWV9Uuqz9ZafhFHQRgeyXOs
XaQ2zqqfdiohFuFVjTw5PAmIDY+F0MegjNwo2oJ5bBlla3DHkH80ef20r6zPBgjYjAmuSXcOGm07
f9Ahh3YqG5E0+Te619AUMmEeVftqFtsival17nbKLbEsiGv0J4jmB63cE+jpsgiFZ31doznfqO2B
P4lNZdmpx4wjsGGeVNOXlj59YjX+KJj9/3tgCHcxs03lp6LwYWYEr3gKI3pxFudGW9yd6iA+2DJZ
W5TKbsUVkHbXTL626qmsB8+y521IP7E1y8tkJrYcl0CpFquBu2vxmhNr6eeEAFQ6QxOKQCE61f+m
5bgiJj3DQTr/q1GRWca2CT4D7a1G8Jy0HXLkL1n7RnT2/0cHroTi1ZHJLJ227G1a8awwp5BgIYFM
Rz40HtjSaH1M7TXCZFRkb5bp5mtevfK96/9JCIQmjXGJKqzyMSy7ZQL4hpeE7Czo0nNZyovRvOng
GqVzHgAyqo84eOUd5z46Es7obHzkvOwpWZhjjUl0RuqubOqcROr3otkp8TXsXxqu+CJoyZQguUdp
vZYmR/wiLlomLVqD0C7UySR9kRYheEitJX0Z7cqMpyOHLSvWeXforwXvvbgfaWhYYO3zRiDxZkn4
h7LoXtRimvKGRDObZa5zw/i9yv/M8C1IPyecCjP4UT+8xSOxPtOV8cH5p8jf8nSq0SmU7+QDoRbc
2IS7vvRgHX129vUPS492D6wrST2YPU7NdCuSK8GUejd6HWxohL68b+RVZYIpLP4MpjsTR0r+4AJQ
pB1wH4fFCjIOW+7e9iqCxniJWTeTeUegRiF/O/bZj+9pc9Yg3rEtY3ZhO5MRYt19H2e8Sk/pVq23
NBcvUckjVE30rcWf3mGDdcZPQ8WRAAUmHq/JNnY62WamHfC/RXEhNl5qQVGKI4U00EyErkGZ4TSR
Z3UGgxv8txoWuvzSpaPArBwTHZTYFi642BblfPabJVJMIReSVHoNyYQhNfQqTjDL/5ZpLwLFSoTd
A5EGa4bFcGXiSa85AtP4rx6vYiAeMwDEugd6SHABf8HFOv9K9510f/jvkolpRslwcpA+mLRf8EHr
f9V8sfJHjvmxok+u4aXvOQFzph4s3gCkzOSuTYgqKVpHFTeTje6Cr0ViXcXpSOVNBpS0RzlZqzsL
dxTMQvdnN1+Q/g7G9wVTHvB/Q4D50+bMORJUtWirw/QDZmvpDL/1R401QdcWE3I1M4QfrDJvgkwT
S6TZvEL+4rmBA5IcN5i3ZFBhgUMbw+XajRdsoelN63B0oO5EG0jaLQMneQwWhLDxVTtEfHAI9hXm
MsTY5o57Joi3jvqYvXmlVhcf05GINJuq36r8VbNNqN1tfpMS+BZ/o18fe+2INZDbjXcFKSjCH7Xc
sggSJ942v0TxL3rIW7IAtV8HN7JZf5PZH0Qbo9jYnuhtYQta5Ih2V8k2HxEWTQA9/59mI6jIWDRL
CbNetIOKS0bUlh3DkPJW2edIvwRLdQQaWcn1UyHgJW3+J1KNYmd6ktvBFCx1rySJqAan5scuySED
P0hQb5GYh1lnQagZ0huGHNzJ4KojM8nWQFaVFTsZS3BybJpLouyG4UAYMHlJ7yTjHP3oOnKs0jNo
sbDYDOgOLkJG+UJB7tphCINEV8C7D3OzGod3bPyLFDY/bPHiQkOsIsT5pM1nq3SV8e/95yzDVRh8
iUWILSjON9raWOrSyo8PjbTSCMm12aaJK1mFAHhARhCicgfzyLEFW1bYyyL8eqjAz+wnbHtt9KjK
jyz9BDekqFYsu8qSi8/E7wsqo9T8KRVck8nsQtJeDyEq9MsDw0Va/76b+D7zJdjpwB727Idnpr0c
It2mpXqeAoK6NlL3r4HEi41v/pKlqHg6QIvf7eAG+OKF1qdqb0oXXjFdyh+gGAatFOGLrBvKEZNF
dQ/5PqpoLYfkKL/i/k9GTA8GlGn3yrx0DN58Il6qbcdbpi851ACNVqO8KdqNXF+JjSNd820C/BCz
oqMeyed1k+aOaIS70cR3RW6u/G5otHpdY2YgNLnk8hKeLIcoiMLnM2cHX+rmL9sryFQ4LlPgsugU
vFoo2lka+VIwkqFpSKfPrFv1ziOMH2H4as27NNxy/zDJjIbnaS2tKmNPM3CXYb9k/CIDqQZ6N9k4
OzgdCX5HX5bKgULDgntt2EjTmmImUz+r8m1oSA26lOFLcw6AW0W1E0HHP5RfENuFsW7DGOvB0arx
1s44uamktW/t3OAqN+iJO039jXQR2/4orYNGyh+EJ7QSFsv5UVIFPG5QtxnGmwHIZZR7Y3hOAPeV
erGynfjDmceG/CqkfCT4lvqp1gAVblS7AMj/qVCpPWoxZ+nTGBbBS7g4w21Urt3Dzt+k9tkv62UG
ZJr0E0pKTGJs2jrPaURgazITC6cf55HQcY94mJZnO1h0w9pJjnDUpPJv0SGNpGt7YmJMWMyAW4YS
kOI8phs0UjzlRnQRaPxMOADDnxae1G7CdkW7LDZ5fa+qZyfCEbDTiIgB4WxvxMcC8t5j0IlZfeNz
8CT4aCb8f3N7TqM/lZinXno5/QahtNBE5wA29vDnZyDMxvcI3I8WUB9Jm+Gi8I1vp/9Sjoa+cFDN
OMQLHmXSWpG0SN9JLt4Sd+atZtr0gOWQMnhhsRTUfYenCwlVLL1SpgOwWddy/oplU9Rup5POfCxl
ScwuKEpVDgwRi7eawmcBzYqy3QsISRuSd83+BCKJlI/oa5pWg7QKiveYNPT4dyD+h35p3IlLTHIk
kP5DpdGsyk2BVMz4BLtCF9Y4zKbhMYcbY9wh16ypjwhReWFGwjd0JFHc4KZ84r+RqTFUTGTb2KGL
4hnPf/H8j/fPc5p9APSpdhugXlfhTl6V2MAYAfCRitD2dCMwT16h9Fs2jj3WcrZi+LqEkN51pVGC
wnQdCDGpQqc1qEVmbtX0rao5Mgt0z+k56raFcagIYHH806xd+fWUo4VEHs0B9ZkyjLoyOAfB/JYQ
NCARZrVXYSa40EKBA1UPHabKiJ+O/TP0jM2YZ4olmbgZzdZkNfZHpJi98ZW3XNXyg7Qoal43WhSK
u0tR10N9JEQAqeI+XyOf17fVJl5Ds7dHS6svjfLO4wKzH2s7IeI3nNNFKS+lfJbTb0gkxOcSR7aV
7Afg+1p6TTLTj4Q1kotFQWdc2W+WtCXbE0c0ZuP9oNkoo3sExr+6sRuS61i4deLpGsJnjFZj8UyP
KXMzrcnEOqQ3cQRM8UfvHxvz06Fu1MEM6enKkgAbMHH+try+VG+2/gfAkXD0dDxFqFtQlLpGumNV
EA60NRS388X/fB2REtij4y3SY6VqZOBsE/wGBY8RgAA53VIKVjmT1mtka2vLol+sEB1nL724qC+f
o9bZI5WcoisI3kJT2JOcaxL9a9K9Fi2p84ZhCYpHhsB/HjnQK6ZjEF+kqfQLBCDa1q8P3ZDX2Jpx
9urGmSSfcE2/OB76Fukb4nREJh4UQ6xCcqs0MdWAlvItZ+jTRpRmw4pASAUMjk80YLe/Sf0DYQU3
4RvaSE/Tvp2Oe0Hlmlw0xs8Q8QVnoMXSSkwYU3KAcPK6PxlpoIAxpl+Lr6nzsWvDXjLOJnzkYPse
nvRkxQy0bvV/LTCAwDy5PnCgNxDihInCYqJAD9WN7b/X/dPJ/6hgAQBt3GU6zZwDaJ3bbcnmGZTb
aXh1OvnoqADIeEmuxHNREETa5qFHzTCjDsbVoxOKL7dgkUG9HtRtRLylfU3UH8W+mBm+YuL07RoE
2Kf/NAK9Vk6B/OHUr85edJtpM4wHwnUSeT3Mx97rYS9usvhqmel6Ag3kfCNjQM7pYMBP7gHsh8ra
WKvaK/qDVBPUje6fZ4bF9D5hywiAFeyV3S/T9kP4XIIMhT9luvpx5LcGGZolhHCnwYMyara9tU+r
fRXf4uCzH+AIzKVGxBiftR8c2gFxSrgE/8bmQs3RkukjJoaRk2rY1+b/thCfgwkCDPj+nsM2I5vi
GuAzRztydLbDBqFeGi/pVoz8S8KzLh/j4YMl0C6WkkkAB6ggmEsxsWmkW1pgUFMhqga10BRiybkK
pe4Bsu6a1aZdVlga9/B8PcbkhHWIqOEWsUNQc4IVihdeEcZ37T6FHTW+Em6EUN5Toi0kjjF3XNhK
XpK9oOHDdkfuPYkX4KpFvlUROHckuLDrRg4WGyIxc6ToqGlqyvOsTTOuxjgX+mRC1dp529hrM3hO
SCoi6ciVkmYfanQDgEcWz3aJWzFj3llE1d1uERCSsdxofPcbFux0/MyicynduvCrT08x70YzH0A4
ms2wafS12A+K1EPp1VdH1UXTnq9z7Z/NKkM5XDvAR9Z7upLIJ/KbjdmrS7M5Wh1/XLXypT1nNxQ5
z2a6duTVJ6HHCwlQnmcSnH0RBtuQ0H1lOQyPAbhr6JFrBGeRZaGZJ8ckFm6XkJdHkObkZ56lfqVw
iAYn4Ej2AMVpDB8f7fStNp/6ylkjlBKiFbL5ATrRWAGRx8p+MnZ9jX7RzJYG/3rstPDKYKPXmi17
rgLMl5tg2AF/WNIJrzEgF48cSRVxQ5Q4cqr2UD/wYBF0WLeoiVeJdmo6IrE4uNbzg7tIDD8m6HSB
SFGuQ0iBfwxeuJSLj3jL/6v2wr8yN1zDh3FFQIalxkH603oZBd8zcSGYmIj8z45Tf4m6j7T/JTMQ
8wCt4i3vGbrKRvYXUvsdt+/UGvKJH/12xxxfX8nLHrjsBtgUxoYS8j9ZvEINNR7H4lpdB6C3IztY
kH0EnDcMbkjcSal4jz24B6SR/SU38a1K1A8vChAwdqL4ztBIzmmMf9F+tOzpw5vYgIf+olkXDIGi
5CVc68a/lrZ4sBWFjULs1RkWKMg0okb8CQIXWUvuP0KFE2LehZxxeIva7wobrrYeMchz9/JnhMCT
VEb1y1Hlj2Phoqc6uoTlch4pP4IfW/AGLscRLhb2Q79T7yE0Hn36W1UM5eGJx3xQmGb7cTE2I9Xm
3wH6GJkA2T/Z2LA7TTWb2uB1zoYxYWzecU5yPPMCICIjv86LJDcs4cn5GrFRll21Tu0DPxHtkEIg
JUCW/bTbo6MLGZPvTdqFDUeGQcRzxawhQMEgPDg8BGI0JNXRq2suCeJHImDcvriRI0gCySnr7uN3
m6758/X4xtCgNlve56r4klgu+/qnig+Cn7IRFpCgv2AwyMI9z5fYrdXulJgWYBEfl/8v+qHbREiw
pInro7yOekzLSehKCMK7iz28sChIiDTiaR0m6/fAWgs/5dx8q+QIEUTaMd/b6L0Zmhrz1Wv5IrWI
PGAXEi4Aht04QZhyU20OICKEm+hLCLieZpS55GpnzjlMdnb2NTJ1N7TkteABTvohUIccsphPwogx
owaeVhGJN3RwiL8yjwMXV3UHPMbJn0Yf1OssBifhHsOqwF0T4bZSvmpuryZnDQmuukGYE0lVAeZy
MXIKCgwJpF7uYmzBag+scourd1V9l6qDYu9nNJea6jFWZel3zsQ98/Rnxq2EBCryL/hm09zIDoOz
7KXcTgyiiAzKbxh+Y0uXebcpnD2wWI5ECiy1/9MqoAODIiG4sVkBSRFjdlieopIVQNExA9dYY1nL
u4fpdU1GHSBPbEKBfcmjYX5l9rMcv3OIswVcRAN+PHlWbqEJgSXW+E44PbOjaeJFGo7ilOfIE2bh
gmtomg7wW8wwxCTR66Ou6IoMtR1nTqP/w7QpPDMjfcH1NRr/dcgkeV2JPIrKO2e0qzUWXjaHueqG
TQPjXza/xFuCijSx/xn2wPXPZcXDbZP6g166ZmIfcJm7ybAP6z1zwtQiU+oB78CzRNjrJHL1lr4n
MbsBjKfKVWzpic55R7hVBBofICIop2QZiFhk1Bz4P1z+sUBIxJfaP/gVmRj9H25leJqp3T0bvIfr
EdEJsIrfAaBsYnMv80BMXGlIKjRcTpoD+VdfeZOji4EIXNkyLw8YB1FHES9vHooIzucm5pwYROdN
CD31j5HsvCbf2PpOZ39FxY+ok4C92EPOYqwBjypEngwrY7Duigth8q2ymqPfyMHZx0FTndChyFiP
EGrnxXq299CaQ78LMbkJcZFEy89GLGXMXiAImBFZjfd5TELsGegflitfQxV0sqd03lfzWRBIoiEn
V93Q+ZRqjBPEMsioHI0RMeQY8lxQFyDz+F9i660jYS76C5Uf3yY9fRWvGoLqYfs9gWio0akbP6UA
lJYZBFnzAC/+xVEqZMk8qVgjxREnWcuHScdAyz8SoXXRI6YiwgR1C427aZ71Dxl3gKLtM0KkYtKA
yvIW8mzGR5zclYSNZdvWe6cyCZPqltm0tnWvii9mtAdPJDt5MawsF3iJ3wv29T7m95i/Wg1ll0au
wco8PRbBpdsoOJkAZu6T4dFAvmGtOustJkQHmMAEgSTfgfGDVJx2pZo3KXvNBpt3RqeqSyjFQuPo
Hos1lKeIL4j+9ybPeFcPw7R1ZrqymVnlawfjxnIBir3su10s6hdMzuiLLV1k89OH+HfOkAIUpjjj
buA4m2QXir7NTqYMJz/vOd8CA7GbLMyMMZv3/1yE5VnW06FXKxj+Y+48kiy5sjO9lbQct4OuBY2o
QTyt9QsxcQvpWmvfQU96H7WO2hi/mwBZAAhWsXvUA5ghLSKecL9+7zn/+QU4NzY0+cKt9jonK02b
cDWcKvleCoEpFGJCdYyKgPKQMMMMYWncSkdaxh1BQeM2hMQdcMBh7eY/0Cd7/rmukEaTZKCqWz07
0Gpha8dBqsLhPRBB3aQrjAnEEtOZ7TOqzFs2WKOZlNYsBKdx/bkUoiNkCLDWF+YMwNV4Hwx3nuPO
EYKFhNirxQwmkrMsgF723668yEB8PsTKMzZfnkQNE32w3OX84DmHyL1V/lvWVgSzzfd6i1YAgMo4
pqAsUU4YAp+lGfmvf68QuxHUCBu1IgOgomctYIDT3SPvK7StwU1DTZsv0BINC2jbTf8mNtaaWAe/
OKQSqg8yK1JKxAzqGukuWzS3Jq4CefERafcC+fHd7B4LC942phva+OwyMjPSD81iNq2O071aKw/W
8CIa1dwy5qV6cuQ1+Ia1iFbMO+qJPs8de0JdavSrvn8Wtm1xRI8Ipdye0wNAeuKBu3fp3UVjmZi0
bgpvq8VzH6cEiVpXXfrdLMXM2/QmBbVbWr+oloWxGF/RZfOdd/IUVWBPFURv35sJtBKMvet1SmNC
5Acvytl9Y7kxXxJ2Xlr3bChPmPPw1Lk0mXBRoKI1Z5DrB5o8NggDFy++SkWFUYOvWjwKNiY1/csP
RDS5hBJhXG8JFuDDjlhZbXiGZVrYK5T+hnXxkuRh8ID9RE+YvHrBuyaQXe/uQ4FsKgdNPuPv5JA0
pyZ/qMgTyHCwEC+NzgXJgV5dowH2GLXgUGPWEsBeeXL0i0XjZFpXwfN1koMuP3f4H1mLosC5FJth
Za61O2LoJGXB3Cgw32P2tCHQmS/fMNKFy5KstJbSu3g0PxDU67j1VwEJQfTWnSezaKopAWYTgSWB
oEiUa4r8xHMoajIADHgfnE8YgxE7liNCVS3GMHC7xvAlV79wF3HLbVVVHGnLMX1NGDgZWsvfAGMA
HUJpJ6zmDEZGsdgIHemqJTcwI3vnRYVqEBjvZvjiFqdhgMVLedVQJ8uL1gFOIZMN/c1jQL9YdDgN
PzD4bKZYhzK9GdkSdH9fmNz6/HHIXnNS30J4iGqdH5T23on5yFLsjgrzHb+DDmt9AaOgpoQNEjxU
bxG6fhe7WDeuZ4NKMAFqpJadddN28PmptfaPlhtPNYge/BYnCmTYk5JvSnmSg8VY3lL6cAsqGHLJ
3ClwTL/IylUqkUHsvaehQ00MSQpCf7Ospg7A6E6MwRx8Eur8mOmfSk+iGpliervw6dHdkaljcY3s
hXrU21OtH7JUenjPMKNqVkLHpOLt7TwC2j1U2YGn3FJPZtlimQeGcjHzdU9sKZhHtU6a1wK7tiTJ
uE+Yh8ObJFQuE2LymSwosRujuSH4EBrm9SOzdaHh19E09w9QABkle/oLkwnsdh0hvlozdNW5/3n/
XsAIdqV3JV0KABjw348uw1xbeFRYV2K8xPg69D+D7hg7m3bRheg7zQKBDZ3QQ2vNwIeqaNmzy4Ym
pf4iUEgGPurpnpZHg94CgRmLBVgfOss3sF0ObZAuqI4Q5hkF4VFt4xHIpuuOwg6Mijs4qBh7kZ4Z
wfNAFwWNJnppH7AfeQPSIzu2GOboefAEOmomjWv5mWpPWQ2+KzfzgZjjAIUfhDYsIijOKDi47w3K
s1JYh+cXia5DljeaqqDYH5HG3uUad/+N9AYKj4lMUJ297J10St6KSzixUKXh+QmqVu+ZEvGa9zz5
gAAHxYDUJQkvqYMHk4HFRO1bXWjBxQDarY9ifuoBnPTB1onf8/H6K97nI7v2Q/LxFpgVStGbqa08
8qNyDgXlmVI5XA0La9iDmDoMf8aFby6q+JjqzkQztnjLNSMYF6XVwqc7Vap67rTd1CR911aPyNsA
vRMAMcENEpOjNuGaH+HaZ5JL3Qj/KljbAvrlZG66irt3leytFO9xu2DqKcTOaK/1TaFcVMinI1Bh
mdezEEKQygrxZiHuQaxdWrCGZ+DHhLCbi/goe5pjXCVBRs1RZ9aFaJAmNNHUQIwNQkE9l94xy4UQ
TwfENDiBpmfZVPvRPj5hwB/jERIx6OwugscHnqNGuJbQcrAfCwFWxQyLChg2hcYBGJ6ShxMlhEb6
TfCOSwxHeBtZ0Dlhp+MExfUVdSVYC7FrU6mYUq7OsmwjcGlSKoGXYvdNLXjgP/vxEXdcpkI4acR8
kCJ5UoqbQl9XESAwCkkYB3eM1RYT1xT14Fblhe19jWO1lr1kiDPzLRPdPvs0KoScC6YmlTvO3eQl
ktEy0vQxpbN4orVReGcSFmYiLcYMqu0xPIRNqmCGVWecvCYNK/QVlYPnBwETNNN/pAlnL2eXwJGr
t+SJqlOLkbQTMdPxnNc8ew8oIqtNbe6SBQZe6Yp4vHlrYcS3ELM4oBgF8FX0emQcs41b2Gy4NVRB
ZS6UOYa0SLTVWO9QvaMTZr6W77DPQgNiZrNUWD1jibCVTKg286bAxGAdo/eQjbOPAgi3UwilzqQl
cT1KzwWuGQxMgdIqa4UPFaL8WTVsmgu6UZs2LLaO2LY/uM0GdMlAhGSz1yxDaFvSZ9VVSz+PJuSM
gevAKEejgdQhO7OxNOo1MJ/S2F6p3MCQQTmLE7hw0eRbXQYmMBY6K8CC/aTa9wCpisPg+czeHQXJ
g2axnyxv46Rvz76PFfObjZt2WqlTIr1mhcpuR9yBbLLBPA3VEtwpsA8ah1uEl0GZvcv2Qe4WkgLN
exrZTyXFcNOwxrQt7nPzAuyO8nCeEtY647mcO809zC9EUuCEV09yHD3HkDkMXjfLPN11jgR/FJQT
c66CrRE755Uj38YfLC5xoujOgVHR4EIjYlMVk3GIpZZwTlU3HorYcQAGzk4BFql2iRoX6TRKEHlX
hktNtlhgHxEtoITrTHkw+6cqxVnuibm2FELI1r9SjWgbAEjgqcB76vK9+urnS+w2sG/nGKAXybDG
m1eSDxC2Rcjz4LabZ2gCb8F4ZGQ4MDiv2BqdgGlddRrygx3dOvsjbN87eVwSDkCxlsfQvKyz4bEP
KNgy7eVmQZeduBTmxIfoKAKgrPxywLTcP5fTUZqyIHAYCCtNuGpO61CZubaPsujUzKn23CNM8FgD
sqamZ/Cgtp8J9i5++pYFzxImcOUrECnOcQbxxTlowsl6+BjsPY5qvvJlkOHqXEJ5nAb9i4H3eb2T
nC+j2anmWkUT4N4d7aJJXyzUMT2HEaSflY3q9qCqM4SEGvpwdWp13kqLKQJgIRKmO8VwJEgPmvXs
KTzhsIjkYS3NwnkRLmgkxYEqujo+OXywmeReRogbVYsmC76+Icbt9ZMszYVIQpXWzPZVkBolwrz3
IJ0Q++ZKzwj9KVG3sgXRB0uNTd53bL+MhSAokTTBlHcFnS6YZM8qI8nGJxr0wWZiUmLI8CIHW71b
aFhDJsGHoiFEV85m2TAwQwU1XHumROOiXxYLyBn5koVorjrm+kF4E8DZQDEaMPa0aK/lERqtjktZ
Pc+hBmPlW8eAHQHFpVmDvN/weJ4Eyr6TAaEAGZ0eh4OLxUmQsVRitHOckpBpKMspt8B6nNWwZI8W
PZCWzlFGC2PNCqSE6jVfcya0wRKQPhofqwozyV2qneLk0uAlEGxR30jF3GC5M86ZOQu6ctEaYWZP
JVHll4SOmXAfhHOvehrB1VvmtNsKi5IZ0BQTCujqPf6bNHVVeMPcpc++elARiz5DKFVqFbQvmdrk
5yg8fwacS21VbZJhWZLHhu1PbbN3Mzdx67ekem/Nsz/xlv344ftkqKA+iGaO8ZrAoi2vP3zuNvAD
G3EAUXbaCzem9thAYiD4ASDy06dXs8m6bPYVTZWtL6P8ye/Pypjx5K0LFl/YbhXvafR39pPurOTR
35pqOXMGIrEeKzxuxYCaSTIbrbBLlCvYlOZeciDWCic3LnInjJ8EgZOZFglSlJE4c3qvCellZUJ9
05hU59wdIvRCBhT+nGmtQZwmWHZEaYHVHq4CqP/RwrTDsYXFnzERy8sliJGhznXmO0lTkpmdEawI
8lktb/iCNjNuWV4cDQRauKVb2wb+ucoVTWji5fYqY4sQwPAb6h1810lLO+oeRfeCO7KgN9vtQkxb
SkIhS4N1yPlfKjkwUfcQQcKvYOo6zGQjiQcTuyfgwHHOpcKLQK9WOhGF2UepY5shQbzi+BpZEprF
c+nrpKRLy3cQbmDmGRaQv9jk6Nab4NHVBHDAJwGHjupLRLHkGdoDXT4Wq5NKQyDsISLCF6TpIWDQ
hhCWULfPGoyh/qRhGO4R7NH19xL7/hxF8Eq7ZxiPhRdDBYcbjmp+UujBc0qF6GXEMhCOL3UnHO7y
PpKzQ50DTq2xpzvhUi9nfX3UxSBCFIj285E303BU3LQMcdVnh4cMxZyyFIODiAMM+0fbuBMIybx5
wzyPvmpX2MTNTwv8QgVy4ep0tTR12nCN9Q3DB5lki6uXP//YfOQBtufWYyU5wuGB9pk7hb1grM/V
EBAUg8Vu5Z5LFPnzVN7Aum3kU9qsBmvu1nhLLguXl5viBwDKpMVr14oWRr7P6UV6TYb9PAd+HfHL
Srct19NHC4g8hKZbmcrvMa6CeHjh8L0TlA1FGNT7Blw+9+rEe6vfreVujvGusHuBnAlDw8/JiXz0
qGDcUzkQs7pMoKIUy/EGPkN+Uj8FfWc/opEL/UPDo1dFb1b3HoTTFuFWBexwLf2dbJ6r/Dkt4Est
hMlhN6daa5g9FVWHFR+WZMUis+f4VRU5pPO56+4AQ7roRRNa64BJM+JbTWaT+zL689hhtyEx1HvT
GH4oCENXkbUSM+05FqhxP63UkpIB8NrfDdXVRqyBlzqJpy7LBGOGGBeJtcdC1HcVx+AMn07/FXAo
ZhBABAeSIWj6bHo641xhcZOvEckE9bVS9oN+t3CrQNsHOzRyFx4PbAuUt8ry9div0+CuD/HS1F8y
9cbqVBXkVTA5RQc7QhUqONstVCm41PTjEttb7EoOzJ44TUXLNaKF6SakhjwM6lupoOuaN/nJIbU5
UC+98qrCNal4toNmOprBxLGfBwrBiNCkpeuua3+n6c+Kd8L+VXbXub6LzXUY78zg7lhXCGwNHhXP
o7KCjOz7lwgcX7GOHk+AtmZZ587FB1bxAEWNd2ZFQ7mT6q1B6YyfhOyuEDMXIxlagzJPPahH+gAk
CutSerKJTu1RJ84BunQ8j0rCbqc6DVEMXUbX7r10HMeVpD+pkGFikCtZAqWNn/vsntNtZRtM06JG
1Bet780YP0/KWw9dWO4+uKBSQ4rEJoWOJGNeX5IFYQc4gWVXX/4irxsLx8pct/7SLWaZPsGpeo0t
ZAy7L4PBacpHF5PbeiWIX655CLr9CNHEWKTZ66DMBvua6VTiUw5ZJlx2vbaVrXzBCFOtnrXgqma3
ESsuBizSItBnMd7D8GVnvAHFbuNhUv4MDjXGBPg17iLjXicgyQP0fKd9c32ehNkYE9DxbGNLYE7l
ZN6ZiBL4nEWLtg8rBxCusDv75bFHOwVTs4VJQxuJ2bA5bHtCq0ssRwBWpQYhPYKr8Ii9gdf0aGln
jvWkxJRcOz9CsYVGIsNDw0a66L3q6lfIZ+0Q4MnWG1ALETlz8cznFh5+xxiGEmDjzNZWiXwjKHKo
jxg/V8YOGGs0j2QogsCipcLr/gdx2/+KOx7mETPY12z4iGn4zISoDPkMfRYuTbNL3XoyraQnjJJQ
iaTZWcbnJLk31sfIKpCo4BNBYexu8BOCgEpHWROUHKl3QamzsVa98ZbkcOKxzFCOmQBDekxY8naG
xfrU7Q5ibJFoySRUP0VOSKjcB/8Kl1rzoOfiArBrlUMZA4vs9Hot1VTaAqvLPhLELRT6prVkcxAj
rSbAsPPm4InKpVbGp6R+cKqOoCAGNOzfvs9h4ADt2lu33pBDw93Sm4Vo6tXr3k/wCMDtn1eMtC1P
DpYoLl6NB+FzhSVWLSYNcfFQAZDFlTGpOVZCYw/C02N6pHTPSWg8xMIYw/vi+MPnpw/JJknuWH96
Y0BGw96MT7H8pI+YfPXXcC3x5bp1RoItQ+ySkPYt5ZVfHAewrJomNzM/HIqrztv/WDhAf/VG8QDy
eeSJu7zGUNF79zPla3VY2IsBdy3dGdwXcKbtAmoLHTk4a6s+9EoL0IB5xSWZl/2uSEmTmtPFsV01
lFY/YL5m2oB7JJjhYYSL2c4mYrrBrN7NVww9yEYd82PZwefnJIR7HcUvaL+SGDL2gswdVxc3q/C2
Oh4QAdpvsd95jJK4eqp5UJSlSseGThrRSYmnARvHTpU/BRCMMVwZPmn2nr2twkQUj1/nRUVKWWVP
vgT8jkl7/x7rCA0xfvOXJXC1s9HbJ5tPpjyJ0aQl9k7j4FsTg77a3CRUa8ifq3Wnst8JxeWeZTJG
K6ZLbGyYiFDRkJYLmDNgpUmeDSRFPIbvCNow+1RwdLLZchzQ6nStyBsueNbfyU+DCuRz1Z9CuPBU
9zu9ex37jVIS1zijALRlgDjiHhj1lR2v3X0VHW6mC0Aet4C9yIBsHVEw9BsDU+3t2MNToHwG2gQo
cSAZLq2VzyPXXrL401AufTvD98T5BHm1ss8iO0TBuTc3Q7Oo6y1M+w7OYAUHTNr1+tUBBiUgrrrq
PBZocsMvRQYAzICdqvuYXtx3o5vaAZP2re0fQUzadBlT0zSAJgFJQdk7MbaMqWP6KOZAug4lEV9p
BhstPlYwG7EdSFYhoYOxP1cTOJnrkPQS5VQPwEXzMV0gOmgkKDg4B0KZ0m4p5PDq0kbHIHweoI5U
EYDD2D6Uxr6WIAVdU2gPGPplDCgvIusFmEeqz8WwEWbtFD09AUVrpn6WNbVLpuKHwDu78r0u3irt
HKgfUoBXOkT7fBPRfc15Sz88Suj1ynY2tktPXxYWj22EW/zOTbFtucUFjElkmmDW7YoHEs8wJuBY
FmNfO1RPPQV9iSlLs0CdgTzem9Tig5itvy6xsbDlc4tNDpvRADqzd3MckVcmWd3cn/6hRjMxF8m+
tdsvU4IdgYgYQQLCIN5Vty4pD/IuCOCOElNiLS31GkqPDts/VrOCbrhSQPWqnoemWwyEaVRfepjP
S+Yl5rBkzpGgOuwwB1qq7rXPZo1M5s4i6iTMenZW8DnCh2vzeT+wDCZ5PqH+Q0uUxyt2X9N5c5lM
hjc7nhPUYhZrYuvnNWdxgIsAPozQbSGDEb0RBK8FbjcI97tiFzQL3aRb3CJGNZNzXyWotARVb576
85zu3KJOHm518t6pHMSWQdckrKGY9VNthUSQg75mO6u9mCjYq/JN0mZ2L3iakF1KPC/M9miqMGnC
faGztGz0ngijtgrmABGOy2gfkVZjPcVD58KFb6HU6yt8NGkfdHIdWgiSSEGwdRFTx+QgSSEZjNue
CUmDVjhobzUffzTQcU7xrWpvYUQQKlBghUXfaC1aHLSLRduvMePywnlknRuHyof6QkFZggqwxUPM
h4yJqMXYYd+bWAsN54e23UraNW/eEgPD0FtXraUhpjt/YmAYoo7hfIr3EGFrbWfAr7HOxBAwIOnY
O3EeTwKWGjXJhiAXfXgv860NwlxysRZdv9HGXd4fBuldEqneb7E9B78ng36Ul3r4ClfHkjE2QcaN
h+vBGRYZ+2OKyEBDwO3ci+oybIL0qQO0AKOWQd9ZUGb9hSekibFmOeMAhb8BYhTjJD888qYgHxjh
BjKtY/dlZ0/ISRsQMP/NdVjo6xiDDB2m1zw3eSV8NCgswz35mRbTjrA7WP2pL25Zd095YqocZ6Ph
TbJwYUR/HwfvST7Dsdbinvlrt15KKtCM9W6bZwNYER45LQP0GeJlcxrZqeqfx+bVwLhFUa4kHtTW
Jhs3jrbW02oCT1auphPIQ0TJyJDvBeSLwbxhHzCuYTWkUC4IeqkhSexzjHo94LqcBs/U7518GdN3
4vZEldNpS4nDSdgKhshymF+XjEX5SozfU+86RDfTehOPLFhs+Ch01MQ/Tgr6FYZFYO1GeS6NjaKe
CP4axR6BRsbK5kHw3EC1SjjhG7r/2AcXDZ5FFYrqgOYXjzOvgXHx5dJm43Kh7FvvMRk+YzOcdgEg
S28TuncweIizWY+hVpxgAn7MDSyK7fIyDGeSXRMCPKI37gB+2gQ5dMxpehorVHGwQvAMhblpLmKM
tvkrHmzo+oxr8WnIbcJ0Vx2xxhSkkffmQMWjGoXuznKlIeKmlCr+MJYL7HnhohPqRvXMlCPhOzUG
c2dDREq8Vu4JZ96kYrdbRc6twGkLFxn1o0zvOWMKCzqtfKVvzDGBZLKerVjguf7Ip4+DDSnoPKdF
f8BHukZ46D0nRIC5uCgzxb46Hsp3VAInDbU55rdiihK+V90nl7Hpjpa9CZKb7CwARak27eCcqEcu
lS3tAEh9D2OPXergar1DjinNs+JUgPW63aaRDqB6A+iTXc7S1p1L1RmL34beKtuzFROMDQ4MWbis
xLgFsbNYOB6yQPYA7YNtkA7bIyY1mFYGpqnFQ6PmmzZ5HYEkkSR5y7HDXmEbGHcFOKVhwNBhzoMm
zuIEwzVt70dYCjxJ5jrxMsAQGhhMfTUmDQyGZnwjPFql+ta1m3ExhmveOu5vovriC+JBIbxOGOkV
GO2vVP1YEpbcfirD1pXuuXUYnG2Vb832xBABU9RoOAbqpxHVPIGnsjqH1VmV73l6jLtpBE6VQmmc
8ox4PRkRX4p7N5Nrx3HnL6Rxicl8mT9mUUvbxVjLw7wXEUnNDFC72dl5sI85iH+YnFQwSHi8+puP
99OIhhpYHp/9l3ZcRSOkpSXdD7qdTL6ExV5k8hokzY3galRVsJlxWVZgL7f4jS4b62bA4+Uqs53G
yVruj6qyJ+DHC2+6Oy6cPJ+rUUiY7qGDuq6BoIVUCrwHv+PjKNYVoI8qR1GwzozXOLEmbmfv1aqn
M1wrmGNrK6N40bCwd3RpZTUg89apYPadI5bj9KPzgutCVC87CVPe7quVzhh36f5hgGaCzHdWlJe8
i6dSbTP4blbArGb7gXkf5KuonTdg4zXmX4sIwyWprKEwffT5R67hCzGvtU2Mgm4YkGJ96RABUu8T
Vr7kIr1/afPnpgYH5qsDyR4o3A2mWjDlooXjP8n486mgwxSTszGdl+G2xnHL5tHGZtQyaaxPHl3p
MGFA0eOTrK9kheYiAo11T3hqatEeGUBVbmPrTTeISoHHGG/HfNWZ+wIoWlafIuxD8N7DsVObxcZb
WjHFAl2EDOXgcUs5Hz338V2xcFFH66ZT5Q9k3zE2UUIgWWj0ytnvnjt16fT0QrfoNbMhadXsOj5m
UdW70VC0SK8jomMdToklDIG6DbnEkJnsEvLOPOAjGyXnfAnx573CdzVEPLRlA8pzWH9wLtlkqnHv
FacMkyTJoCWSXpLoBaYZjUoOYgFlDxTGIXmA2RwCO1gJRTiTmR/JRczWte5I9eqWtTYfmnXevRYC
u6nh4jVnTA41pwVk3nL2uQDXMfVbo726wGAjuM2k7hjA00b50X1Ak+Fu7GRZNkvSVTgUOVQ5v/wU
goYGw0NlGSqPxkChGJ0bHGc4txgte/JeiBRTqCLMannIVCB2ItHnwqCbc1Psrx6cfcGzT4yVTzIF
BYS2pkc+d+ZdqCLkJV5h+NwwD+Wbef3J7Nd58ZhRmEgtJJ/+TVBrwmpOmCLoP0eDC6+9A8Q3IYi3
vhD6PkrCJkN6D90vCzgrg3+0y9qnEZGUBJrasB25/UVX75Z1yWTQDK6dAiLDBkjyaAFRjpGSvier
WNgEuLyt5dSQcyAhC5ckQgHip0oiF24VJo/J+Miwej8mS8/IaUWfa/1ETQVruuLsHce5zm7v414B
/OM7BIW+juUhMNcsJkE2VzxU3CbHLqlntkTmOPTTknxxFq1WCyONAsjtq/NeygDoFoJ+Aq7szB0C
AMh0usFZC4envl/TuNn6QepO3fBRFq9O8OnSgxQm2QXWOs2Rd1wyfk5+SOtg8Cxz5yCuilPMJKBi
UQcbr97LyiswmMDEiJ5+UFaZ+LmrTR3dI+YsguT2KJUKtB96TR+TDgmwiJkIE6vw6fu3f/nLv/3L
e/+v3md2zOLBy9LqL//Gv9+zfODD+/Uf/vmXK0YCWfLjb/7zd37/F3/ZBe9lVmVf9T/8rcVntn9N
Pqs//pL4NP/5yrz7r59u+lq//u4fs7QO6uHUfJbD+bNq4vrHp+B7iN/8n/7w2+ePV7kO+efP39+z
Jq3Fq3lBln7/9Uerj5+/W7Jtarr542L9cq3Ee/z6C+JL/Pz9b/8n/qy+LV/fMtIt//RvP1+r+ufv
im7+pMu2oWqG4RiWrCnfv3Wfv/zE+Mk2dcUxLcvSdM0yvn9Ls7L2f/6uaz+ZhmyolmPoiqwYpvr9
W5U1v/5IM2Ve0bJVx7AdW//+H9fhd/fz7/f3W9oQVI85QPXzd+f7t/yXu/7jazqqY6KjcxzLVE1H
VWSZn7+/noPU45eV/zU4URmrqVzeTJfhYiFvEt2c5uQ0ZHJDZotJAAUeudlw+M2l+vVj/PZtSR/5
kzcmSNdUbV13NFu1f//GxOmpRV1r9c0n5t3vIHf61PHlvC/8eeBEMymu8NOBXSp1kHqkFP5zjPxC
WHgFLcPkTPDPE+KJdcFqxlqi0qu13ptz1U9ewnGY+bSYqdqew1Imw7tBMlhjk6JBpvKheIw4Ur8p
iYEJcDoxPeOUxNE1y998G/OJIoGYOs6qxLyGQwscSM4idG2ZJjzqs5WZAsA6GG57xHKF5jMKnhcr
OBu6Q/vDXB/yPzwAR3QD4dYn7FCuYoa8ZDBjy9P6I4OuTHkvGiZUpX31EkDKMn8OvHpTVjqcXA4C
3kEXHsLJIw1rIpPFg8B8wGR8iHTsLPtzazKASlsAkLC0911sXXMDMTcpiuINq7pctV1Bd8S0PSrt
Q+eQYWsN+B9UdbbSVQT+aOmTcGtVwi6twlTemPaNhGxQZ6pq6rM+wGWJQUkqu3RUwFCpZ8IzGFdp
h3ZPCj/k1GIztoDFMb1QnVhj5p4/Oa47G8fohcnIUIPiFZxwWtzf5V4C1G9nFtl6MoTlDPezXEmw
MSwlotrNvZHYm7zcIn9epzSy5CxPLc0hAq4AILlJIDN5bk5TPUHwIM1M7J5jdx85CwveUWw203+y
PhUesD8+GKpsyaZh2DoPh6P9fn0WVZE0vYLrY9dhPMakoTc2PsMNSNEkLhsnvYu+8APTzO6ghsG1
xbnZdzCgxbkmiq19wDBHNdCPRaBUNb7JhURi5vAIxfTJ43rENdc5yxe+ZICu1NN0HOClfvpKS+6t
vrQS9RSK2b+KsZTLCL7AnDTJ4r1vrZqqo6Qy+F9m2hQB4KFyaG7jqlsPBkpDt4Fvy/Hq9RjGknnd
wfPo62g28jBlWTjNjPZQEcqX1hj1U5HIpC5MPDhrkq1hdu4yKCiOsQ+RNDYWkc9K9OMXy4ZJHSM1
Zmo0SdJ67sfZsmth/jZYlikWYO6QP8dGuR7baG+pBo7owNNjuHTM5JgQaxnG/cHT+kNeFBeHhJo4
lkgADY5je/CDbKk5Km600M8p5dC8HS0e4d7X95Fazi2937Xeu26x9pPk6KG8Kf0UUDaaFgoZP0o9
1+JkZacw4Et764/u+v9lOSiawx6tqbpmGn9YDm1UlknamdWtlJ1rbjrXUI6xnZqRFD0bmvJpVOKP
rGUrU/pD0BuzvA53NUzYvMyoXBaZzpTa6A8h1tCUitvAdmZyhiibAlPN1V0On6BL8yNJvFd9EF20
tc3HYtVoXH45nZKMfZGUflMyUDJ6KFTAG0mfEiYIdM9sCJRxwaYxc9m9K7R7vqYvUp7w0Bo2rk/s
7yE3M/gMRHn3cG7K8A0uQC9vmipb9n1D4U84adrdSxvCY6Px+fpZFiRoGoGvYD04AzNij80VjcUg
q/OW4PsCKYPUi9uRH1ug3XDodkiaJn1ublM54lFnmFmnSN2rnae1h0RrpmGFrM3qNypRi2GsMOE/
hkqH8EJdpDkstVrBRoii2m1Yp5mzZwCpm+3B7YALow/HtvA/TPGFoJWwQQ/4KtBxuDfrpsqXSi/t
qNlCH4l0nZmrXOPocqXjP14Logr4LzuDYmiKwnnpWIoqTrbfHJmhhUmGEeTVzfTiZWY+NTXblWcs
vMGYVDruI1I117R04nQGHCvuRUV8ieUec8uZSaTt1qAkCN/gLbOCABNUojnzUthKzmU6DGmE4qnO
xPOVj0TXauUcaHzpmlieOPpSKR9b75S78H6y5pG0wpWqabfCDd7FA4YQb+FxhJXg8S6ZqY2F64X2
iBHewz++CtafXAQ4apZmy7qqmRQhv7sIeqwWlhmNNZC7jgmwAb0zR3RN8mQJo6F3w3+2If/pG+qG
ofEI6oal/fEBlErscQAZbxg9ro0km1PxTrUaExlvUxfGzbW6zdAa2xJv9V6IP6NHp8PqvjH2Soud
keWms39yCf5YwmgGO4Gt24qjGDKsG1Fb/WYhaEbkWVrXdrcOfvMYFuS0IXZi8xlN5gAwhFvbBBen
pooxLLP0Zaga0yq9dDXkWPDQhEdRKPVq6bGE7RLiimgjMkuJ2WQm5Hkf7AIzDGO3mV889Wl6DFMP
1STalzZdZQ6EuDY72hVIMxY2gYFF7oiKtzAmaaDe9LDkZJ6YNQNRIoAekwYI1XDWvmASxdq2LEwG
Dt5HkoBHE/htD81Ojo3paNDcI9KnMlHN/lARNVNQDsaI+7JRmUUMC2HZD1hopFgK9SmZIe5wV/hd
ohbzZy9BTcEvPUgxp40qXSvZZLjpb/I46f7JmhBr7Le1q0ZZrNuarKkytiqWIh7U31z/XEG/4vtc
f1PCZ7zTYbG4v9zj/6v+53/W3Py3v/X/YXdjU+XTBf53jc3/rl/r6tvX3/768be/ln/7a/Xt4/Pb
j6+X8o/g87e9jnilX9scU/tJFnfEUS1VN2WHu/Vrm6NZP7FHWPQYsqWrik2p/2ubo8g/yY6sOo4p
m5rKyfr3Nkf5SVZN1ZBlmfLL1sTd/Y9P/Gt/8Uuf+udtjvqjn/j7YrFljm5FwRzNtC3HdlT9Dw+r
G2uG02dScLKMZmujk8HLNg2XfigtRxnrD0SRlTxMhi7cZkxH0uTQSY+Fli38IC0e0qIlz/TJKYJX
JaPYSYJ8miTjxcFKRAudU+NvVe9V+XfSzmu5cSRZw0+ECHhzS4JWokRJLXuDkDRqeO/x9OdDz+4Z
CmIQe/ZcTOxO9G4nq1AmK/M3VrbMNQcV1n5ZgQ0YPgyDbMaLHyTsTPI6W4v57zpC1/RKFm91l064
5dNv/6tToX8nn0r0VtIkd3ro6s0IAY7tWMTapR9LyygwUv4qFX1niuCXPGB43VdM6cfiH6/hvfNe
D6gkg4avLYAcf2mSAR+iWbal8KDAaaVM9DBI+UFS7yPYR4ukMN8tJ7m1JImkvgGJqt8mFT8/SiBt
9ljBJ6SRbdB9+YIXk6Sjz9j/VjQD4p7yFjruR6pvNQBtAZ2H/q6RDpb0aHD8Im2glijNAfihoFr4
tyMtrJeOsnOtOcqyGKVk2gczum2hKEBR1vqHTD1mDUDx1tybhgSBArJR7mwy3HS1wrl2SmEVphow
a3qJkkNBEmnBNOL6N6G2hMdS+SoHSscJWggyNGLK14EuYucVrtO0oU7ZHRBPOHQiiNAi2IgZIgFw
3jIZq4UaLmPMY6OFKaUheP1cdupj5Vr0rmp/YzToaqP8J0OgcfLXRmtZCzS4ZCPfN0H6pFWfDgUv
CyU4pQgfSjnYdigu2HIofGQpf1LFH6kqveSDd9eBO4bISU4raCBF2hBZvvrKMpvfpoYxIcn3CD+j
o5wfFR8GVPPVKejE5Jhp0lLQmuzFcGRqjpDIMCSmaOpQmkzSdK3QiFVRybcyBErI+ro2WWX1i9oj
dusif2dGdk6PoZffM36fETnLIFNQVIZZhP61ljZbU4LhA2Qq02EHgssubmTAbRX5ohXf+zkwDXQQ
pGDrFN5VhUoFTWA6Zx9ZVNJvFmXUUSr9RUP/tUfPLqKzfnIA/Ws7n5YLvlcp/t68Ks89hVqBrunT
y9/veKHnvJ7v3AQbP0C4DSRCGsAFBFu3Sla1exzLqJeDfr/efwYdr5+T60UNE68S4cDcaVCoguYq
o+vr53Mvi7HOMT2XToc2/oqTKFngma0SMDSnwoPYBNOj9hQ9HlwVbornIyGBfCdgcwMqhMR7Uf+l
J29Oo1CFl1iKH0GPA6Hm/DdjN0VT1FV1PLupWZ3+Kkvr5KYIJf+uLj+a6kFChjAwZhJp6fv9/a8J
PgkyPsFPhq6ZctknkuzfMUQTbPSqvYEeakMYFN7kl2GVgD1d1NvLX/V79v4z6CSP1AWXB2nIV9Xj
jUU73DwAzBKNX5ejSONfM/2saBqP+clY21MnYYqhqNtBwV4WrW8btSBQ6BA2QG1s2OZg0lCYnYl4
biGdRpws1z7so6FsiGgG0qbJbnvDuquQq2LLIyCTALbSVgVFHb9FiJBWmKmDjOJx7UMEiGNzZUW0
LpMiR95GX8/8tnNf+vS3TRd5Qf2iKgYUR9f1Slpra4jFylWz1R+sjb4uUWA9mDczMc9t39OYk+xQ
SELTaBxiOl8p3cyX9h6p/w2NFQ0Mu2RiWhWvgxTJiJm4ZEAXv/z4kDld1ZErW8IYt1tj/7uJN/Va
AqFeoQd2OdLcAMcFcRLIz4zYELvRwVj+VVjcv3sru78c4k8KfWkZT7Km0khV0zOIASQWDdzklZrT
Eo1Pvlpwx0pmIWPGdTnozELWxgk+GVcUaJmpVx1iwy3KHi1QT2gSZpgcyPK94a7nMLwccFLr+/tM
OFkq2uS0C8JW71OLiOoG7KK6cvfw99DaXChLxE6RMrsc79xtdhpucu7lhSHKEIbGcO42WVfbdq2u
Cxj6l8PMrI9pyapV80HOKffcuWjqyMFfgd5AkIjmJu/7w/zfk0derSqaJPHv3z9X45q56MgiUqG7
LF5qD8ku3qZ3oDD9ZYfePWW5F+mpuQsRGro8Pun8AP83sjRZKGqlibrREFnegA87Sr/AxWtXwj34
NGjV8K0DGuiv/3oS/v0YOpOLnBmvLI5NE12UZZKRyWJxq1bvLEH36RiwQNoXQ/nScFDy4fmYdTbz
Dc+NkTK0qet0eiRTFSfRMku1YMZkAcrV7W9pjRCAiOiGDVUaIewbGhKi7X5Cd+rm8pIzR/a3wJNF
qviR2XeYFwD86HH2ytwlGSGc16/QHfYubk2NB7fWB20TlyjVAuGSunJbC3c9ggQzH3rut0wuU0B5
Tqv6TIL7xBSAPrPBey9BqVE0tcsjMh4fs4vrzCn0bfzjbzo5hQJPb3olYvzofGzUbmEYe8S4F+Xa
eGQaVo62StfuGr8c2V30z7PhxyFNDl5Z5JkqWgYPHtOYDDnRgkym9ef/Ce8jhBaueIIt0mvEdmmr
kErY4tyNeeZcIib9Ds3QJVFWp2tNHkhl8K6/0zPkfYR+LfkIsMPtFdIUL9c3yIELL3fuxFSB2vaS
wO1Bkno5RBkO2fmHqvIODZ9RE1hXweflJSD/mA/6MHQLdUmTJU2TlHFXnnyOXjGLoqdvdewbzART
zLRy1R4sXtWjptSg6M89FATZEvEwyT54eu6jiJe0TwFOpXacjrZ8mMRVEmYmVN1CCD5+d+W7KIcX
ArXbSJjLecbZ+vYFx18si+J4KFoKzdzvvzhzeji1jaYfK7tdgaK3039dnOLV3En/Y61OQk1SHT0q
ClkrVf3YDvGtqBxa5NwMVkxaYfyQmNButLkt+ePsnYScfA+MuQMfyql+pHlgIn4RDd4KJkzuxTuj
qd4DHexaFGwc2dkrbfghQ68WkcTqAnXXGubT5dUh/ZgAXRVZGybFHV035WlJ3igGjknLQLE6/G1a
4Z0vjxrDUmTXATThv1rhr5KM16qhUBTIj1m/u0bbSgH6XuB+LR3AUx2bKHt76tz5/WPdTn7Z5NMY
ZuJGYge6UBTMOyMu9rmJ9+zQ3BgjzUYEDmne9qYJV1m604Gcd1DIQjOZ+1w/TlBgBtS8VJlim0y5
enKc9I5qprFhKkcJSZv6szRC2tUUaVXIJyVCJSb2QSDzDWCw/iBeVTHEesF/SeGuzXyqHwtH1y1V
t0QeRYACtOlGztIgSZSwao9eo65VtxuNsnHraT5Kmokh9jVNjN6apyEJODIRI5BOtXYd1DDNO2Qq
aH/P/KBxpX7bp5MfNK6tk5PFyWDr613WHsdsTHtGyfkqsnGLxBQTgmtvC+g/r6ONfA967HLouamY
ZE4F/KDAcSBsmNpL3SFQm1Gk6+4uB/n5yv4+PnWSJbWRqHah/O/xwf1eCUskOJUN0rJwoFCbQNKp
WM1E/XH6TaJO7hJJNIMBJEJ7FPf+tv9iOS15dS1Rgt/PnbQ/1/a3FTXWkE8/YKLUdefXTGOLpEnR
fZjxzBSOe/TCCpm+5UtBaqzMKNsjenmIyVCpQ1sqvJUQkZiZtZkVoU6SDoBAvmwozFq5wmgT8TcS
vVxAh8FB739FE2WJulM+9x45Oz5a8tTITVOxpjdVW0ng2tWAHYDDW6VCegdVl7cvNVSWywM8O76T
SJPTsCkCo5STqD3Koyx8QNlH+yun5HU5ypnrgBVxEmZyORmp4Tkhr7rjWG4Y7OqIBte4qz0bvv1C
felfEGfc8dL7mHuTz4aenCZJM0RD3DBCdeMAP1VVlLjV3yoccRnLU/OIkY+LqCJ7L/X3RvPuDSu1
WYTruZTg7KY4mYLJ2eKVAE3q8ZuiMLKMxHe17eYOznFf/dgWhmapmqLLMuvy+77TPT30E+/PwSJ8
Zmu4i2xx5TeyXCjBzq1R5fzS+SfaZGs0ZR/3qh63x0ZHUkZB/9EwNl7HFSECq0YqI0C0CqtTCD3p
VvOCdY0BqWIM+0ZzbKNDBh6g56jo48UrtXuI0DaiVcvN99H3jwI1dRHeWdiLV4OFADsajFmHSBKl
cbGOe6iRXFjwsoBmg6KeXTVnT8uTqRwHf3IH9dW/76B22djVL9h2W0Rcl9m9jJr+zOaY+2yTPZgb
ohEGWjqeMa25BJl0N76XEe3F1nTZX829ZOa+22QvJoJaeanIhoiBG7m1/qsKwWr7s9f43LAmG69I
acIPIrdAtPMRP114a9OOd+oaXSXw1PjEzkzj3LgmG6xttErBnxi2JQSbZX5f3qVvcKmwFFmATkTx
+eDbLszO15m4M+McG7CnSyUa+ih3nGT8fDjHa2t/D9hlQUeKvj0+bLNl5ZmlaU4uctUKTTc2+X7R
rtrVB3I0hKK8bXVAK3luTufGNv75yTaIGm3IZIVYiO/7/6rDAXFG14M63H8Qb25skxPMFL1IVyFO
cVhLa2GhbPUdIlqLYDtfjBuXw4XDcoqXCdymRWyA5WLqENX1Tc6hwjMb52h/pEM/mwL4P2x6Lq+W
mUVqTs6VONfa1OS1fBRCCc4FyF4ItqY1E+V8ivnP8WVOjpRaoIDV/VkjfLW9hFP6qtvij70bIpZl
xRl9gE+2ujy2ny2WMcU8iTo5WRwvUaskY0rz32iMr2KMzQ4IVb/UR4jQz8ZROs4EHP/CS99wcsQo
ulKUXcqFh623HR0tz9aXKN8uq22EHfSiB3q8klbZxpIwur8ce/yrp6E1EYy4QgEE3NlkrJnpyzW8
wuYYep0NYJB0EL3jAggRvtfWSPyWF5cjkvudi0lIDSy2oRKWPz/ZjbyWfSEZJITyY2WZe86hyAZU
7nrMUnvjKauehQASn3qf8XgMg/KIbeDOzZWN44PkTrV1TpOl1fHVhJ1Y4f+U3jqeiOwwtl5YHfX9
VhayX1aPcq4lpnYpZXYOag2zEaAJpXSoVYUGPU2UAh+RsNjqBQROYFGkUqaBGnmBMjgnIAwvdPE7
XonmQgZwiZpFju5HGrOTmZQGqCA64aX8EKCjIew0398IvnIlqbcObPsWtdMOvq+KUlshZ0iFQgID
7Ox510XvPrXwntxCXLCPEOhFNXbwtny2TQw/RgEZIPibvMeRkt7zKNGgjlohCCxXOphPQA4NajFJ
FW4otcFC+6p1TDoMC8+++rGuIL4qB7+UVoLxltWYWoj9ryHWHlOvX4ThyHT1RtnJdqNUqAh69w2U
FL3E5yZUgAuaq0zYDHpzLQ+Yq8fiysH/uFCFlRG9FjDP01p+C1GwF61ia/KfoeUtmVFsBHFMQDYN
QBVRKJujHgD4E50ri5Rfv0tQ6usgrUZGAUcftcisX8qVAnNVX7W9QbbVLizkMAaQo4sSaT3RTTBb
NmxR97YdYG/XQ982fBNieevKsMjwv3IQaKv1V6/GxzxWVkL+MHQiXNDmEIX3lFy8wOFNBXSQR0Fv
wBmEE2kpPrKhEktBFm4DePUiIraZL66dVgSFjh4Yc2q6OAVIWxF6ZBk/xUX5mObxyoBRHTmfeYs7
ALQfx7vp43I1BKg6SOFtrlWHCnMjwdVfvLFCZbxLPZbENXQ4GXn+gf9z/5YY/aasM1gI7aaQP2sc
Mwx8c6IAztEoEi5uY6O5LlzJBpmwsvIagU368NCfMuU1FtrbBAkhyk3LGAprDNMnHw1JIJQLuMmo
/ouL2iemOQCn22WGj3uKNGgX3ru1dAWGepMgRgFBGA5jhxhM5CMJJWwMxV23XfFVYA4CdGnhCY+h
cK+jQa8aiFbEWB77aG8iGmyACPekna4EMM4w0MjdlWAGu2hEGylJ9ZrAuXA67WkIOa+VW+QIo+Gu
w//O/BSxGu2j8ACO69OtR+s/bVco0rrxu42EH3EKEddC5CwRrjsJSTExwUblqUvqYyRK66oxFnkE
ulEvnzyj/pJ7a5EJPWVBPkQcrCLJWMeKtBuM5EssEryBykPbtzsZPXgVQYOiUrdWn2wc8AYF5LE8
Qp9t32rPJlK5Eqp43nvrfknqlxe8Wh51cAFqZIoqsKGgwIYSN9bxciz/choXnj1JoF88y20PpAC4
SyNcO6Og8YhDVnU8qSLlRe8/Gh2/30+pdDdpiqKaU913LtRp2VgpmKyWOr4OHLKB8h4LMtjlYd2p
dxWtkCxJbS3KbQtHeN+lON+YdtGL9PgHM/vVNIfAa9ethtOS413xwz1vH5TGygwRG8j+4D5dmP6I
c5qj5hM0tZAHTBF6i7opt+Zw43AEGKUDzEzEePgvQT8mvJQ9RDEsbThggZev2/jNhQwqflWZuCvo
fuVGhHjkQc2v9Hqnd0fdfNKpcA9WvGoM9IEaXqQtNiTdJu7iVciydfBJldu7OEO+6bHCM7EzIZDe
ivm1DksRDihy/J313rk3fnAThG8SlnLq6Oj5XgkqCmUZNL4XH/fmIbny1C9LvDawyzAfC+dXWJDS
tCjbyre+mCKHj4Rgjup7bd7XnC5m2S3dDBkw48nRwUckWDihlWGQEGkKcsl+/RCy5dBSthMFovar
6hwC1ILKfp1AoQkr9DYdFVS9zvEcrWq8j2QRBVdcWFrxWhV56lcC8kcYodXgYCGMmJKzTqARW6kI
L/QOGXzD5M3apjhgBPATomUSerbaPziBvEKr+4b8Y2fI4bOEwmrO9KZgZuvegC9UrzyqlK0FV6XC
9AvoVao8DXAHBwSnemFvKg20X/SQ6Dn0iIHCoR28Bg5tCXLM28rme6LvnfTJwYUIkrgwfI4awEJ0
HVXHqEer2QrAYq0cz31TIuwDuOjU8skJ85ey6G0X85MqLzdS8BrmbxbMeKmrnvT8OskU9hnyWQCH
jPo+7sTN0FaIdqHix5npl2hjqm+tMiBnpN+orfpqacqqNnm3B3cp7BSkC3Le0rJRP8RSafseSsai
sOjaaDNARcmQrdTzxMaoYh1mHWqN1s6BOCqid4XfpIYKoQMNUW7RNjHc2yK/F5C0a/AlaqIXd3io
AedlOWeEi8YLR6CQ+Mhasc7F6Eag0GUGh8ig+mzg3AElLDfXCnJ1FrpUKBvEo6Xo0C4ryCOpfFC6
fQj6K3nxwMIj0mEhvqPeZlwZlvxQ4X0lYuEGKE4AfNhaEP8hKJFslFCmYgUV3eauc71t4teYU+1D
FKWk9F41EeKVMJsU7RZR50aWD1bAkoaKljv1dR2OvlSo7SbwxhC3SNJRu2OtcCvrFY45QEmHX10h
oh2h7UOr41xCSl8DJ4lY+ABZ2oSaA+pTAH3XI01MY9OO0mHhgaS2/Gcpfu7RqlTqj2FADErAnrfU
dnJ4G6cUV/Lwycx4GMEYEPp9G+QIE6LQJWAA2+oHqJ1AxdFdccGden95FDPECAV247FL8ay2PkLp
Xq7ZLgKNqBosoBGzoqhxZz2mvVdSBoi6QzPiWkM01TdhGSE7VfG7uwilTvqfanPwSnSDkutY9R4d
OBpi7O8FGdKreoWmxaqkogLjYhtid2SUH5CGNkLj3Rf1k6bQQ/VTPBag3vvCzqHtURvDKnW6YyAP
aw2dVVkN9038UT8rn7XE7u96aFTx2rXajdi+DIg9y5CzBdZPL9+plXtVI1foRNGubfDGpZNjYo4e
ip9qG60aUpLOSfeJhMY/2vRunW2bwrnpfN5aMh5E+KJULkaiCHFp4TJFhDzyvzBNWMRg9PsHDc3s
CEPqlDQOcgMW7qQUm2r4EoVr0Rvg0Rm4HFurvB34F9e06/TT9RB3NbzrUu73ks7/WvduOggtofGR
5gb2ANUNmNvnGO3OqlC2Yl5etYjkqqReSV8sYzfc+b28SD3DbhEi9FM0PxJ072ESdjJOtya9Xxre
JmeDDKlraLJVEuJKk5Srii2ceW9D360GBRGIoLLlPsPdCehvi1FlpvE2QlPH3AnKh0CvS/HU9UgT
aGFDaqSM0Wj1wokxtG81HV+DQyBGek9RSgjFtxpJVtp/meK7JDyYg4Gn+aFXwQApGgszWaYBKpU9
FlNXYq5Q2SH5xyjC8ZC7V475cHCReeG863I+nypuk9paOG5306qU13T3oAG6Ttp91Hy0zZMHed91
HxzvgJbZojL/0pVNKT44qWR32CW7ubUQfJRnAaDCx7REyrgpwg9GdgChvAbbtxTbdqNW9c4Psd8D
7GWKPbY3nD/eZ86EeM0jVqGFcZPmrJlB9HeUa7kEzd8+WuZyQ8JT19swHNZWZS5D1302cwx3LDyd
anXrA4ItRUzR0b5OPEoSTryqMpOHfGV7OAUVDvIlOGwkXcrdlGHM2r7w99qS8lwO+GqVqAy4zdJk
KHIXbprIAKqMNCpU/qZXV/GAWJH2UKMlLrrPeks2p7R7Rf41RJ+R9S5WvxI0ZAo1XafxF8fUSlRu
u1jcDQ7Gdkllu9o+QNUhHmVDY0ikFW/xiLeXIa/JXxN/5j18rrhA/86wZDrz/DN5k4I2jIssM5pj
CQA9db/qJF4a8NUvv0PPFbI1VdV1kJSm9QP6K5ZIMXm1yCsUaRSHGWuQpLoc4mwl4TTGpLaMcUZl
5AUx6j1+OrvmFrlTm/ty2Gh7Jhsnppmp+4k4o3ZxGnFSmPEiHKjUgYiI1tnuVrGBnG2R5bgp9v6t
spsZ37m6GqAJ6vQjkugHmlev/LrrDfohJRAiHAxuR4BbbbcI8W/m4W1/cFc/ihUn4SZlPCvUHbfK
Kat5OyD8NAbcnbWpNoJdz6wN+eziOIk0KeDlsu45XUmkEWOBBPjB2ccobCOltUHL/ME9WIfwF+5o
kCgXsApQ30PlYbADfRa0ePaXAD8AogIyAhjN92KJmudxaaHLe4ThtxRglwT6HDxnrOz+mNZ/Qkzh
bn1oVYlTFs3R0Eb1UuF60Kpl4iAsZdijnZLuAL2jGuCSGswsoLOloJPQkyIwH9MFUpOy1VfRrzyC
27vKn5R1iPE61HFb2GioMbuY2ah7eTtb6DtXd9MMcD8QgoD/G5ODxqv7SAzKEuW2Q2X798Wxf0R9
Az24rfiZX6PbuarefDt5tH5dHvbZA87SZREMvD6usu/fNDcdS/DCrj32imu77u9GE+ki+XOTe64K
rUvAVkQOUfboZHLNQkoTL2raY+A5kHQ0BJOyZQ1/SJfw1PJR70aF2fA7RF+jB7e8ujzInwhDjiLG
KGsoQECunJb5zKIcarg3Y0MBrd1lgulaDiyaHYNe3zLYR280g58vBx0LwtOlfBJTGZf6SWkxcpAJ
CMaZ9SQEDPF6rnhVWTzXSuP1cqRz3xAIjsnygWIGCex7pD7pKooCajsCXyTtWjIenO7rcgj9XAw2
vqormgJlYspOSZSiqguJ0YjkzgJE+aJObxU8vRrU1tv0L6k08CeCHBx2ixQruri4jq2btlJ3vNVW
sZPtdSBoTSuvjQFrnPRgxjgO+v3eCnHDQte/coA4GtYiTxxbl3JqNilOT9lKH8orn7qjKOn71kD8
XrDWun/djLmcFdlYbumUm2Qd0Kj67skPUbjVhKdceXD7K6FO0FbnXVt6fIF2qfSUGnQ8VpF62Ra+
vPd5FUZtiF7rgw+QVlc63h09xtnKAqVEhABfLk/j2S6CoauaPs6lJpnjNJ8sCqWR1MCDYHVMyR3b
xNt00aOkoNI4IOQZSFdJs7fqYt2H92XdbWRZwOkavaY+qeZ25NkPevJLJv2MahDSESQJ4ENdo2i7
DqRgDUT80yXxdAUcOYPqqiQtiDrhEeDdOu7NayOHo41mXepI28sTc+5qMXDRNjRxxBybk6sl1Cyv
4wexhCPEW6XXJn66HOBsNkIaJ6JQooGvnB4BvQW0Uu/q9thJ15R7l/k+oHuKmUhwoy3ne2HK2RGR
/1ggXC1RnWaOfhP3StiKgBOkajP05s6jUm9ZjS0gJCpSwRSGJ7l5V/Kt5yIELiMXiUdqkztXrcgz
F+UqMdj7lripUpevgasZ3j8ouSi4rbBjksIWPXE7uO620OG38eTluWCjSbjTS4SagD0lVXoVtNZq
ZiLPDcwU4cPLABENiPffl7AVRpUU5QxMfQtvZPwJqFhisoN6Kkj44R0eQ3s11xo6e4CfBh1/1Mm+
adJcS52kb4+aGSLQqK98774ulZ1HeSDAaEwQK3sokaoBBWMmzSaBLCrxPAokkChxb8/Mwbmz/fTn
TLaxVDgysPEBONZSXAIJRrbgSrpqroRleO3dYJaKuCDENdj7lwPPxZ1sWk90krSmPnQs8l8xDNms
9w96qOzTdA758jMSNGYgL2NjTDd/PHyydhACANrkehzz5ZWrx6sMZ98y02ceJj/TrjEQYdj0osF/
+/5lUaNsNUMjqRQp3EImwwXdHqD91UirFDJa1O7m8hz+XL/fA07mMEgj7jdMiI9OPSwL8Fmp2s6c
ZuOF+/3qJwTApD/vOVWcEhpyVRyKOCaEpmNXoAoLo8FFs8A+MYxWmtDNneXj6fgjHt9IVQG2gG2f
ZFey66AgI1n1iNNoV361pq1gfHa2dF3yyAuBvsC4Vt4UGmtI4K3D9Vz6+vMyYcCWAjNGNyUAuJPj
WxNk0xlMjwHndyWeZ4X0ZkhzSdzZJflPkOnbIBsMX+SZ14CcQI8atiiKiiRyAmDBhYXDgLNAC0/C
7caWdpeXzJnX3jg+0Nfjy0f+kZ1LimsUrqbXeKRTZlEGbPnKlZHj/9tU2xJ9/tQoYCebCwUi4kzs
c+tVkUT00DS4Ptwk3zeIrvW6QJ2kOULaXxyEhbbVtlAV+Kh0EV/nwVPnFu9JvCk1zaqFSHUbl2c7
XqZm/dFnEMwtFFzdcElVan15eOdWDmonUHBFimnA47+PrsjhsWeChKJgSjfowRf2zRzB79y6OQ0h
fw+hN6bQCA4hhO4K7f+bCgfnhIpHN/d4/fnIGXcgSZ2EWgc87kkeXjtBAgPUbI5ILCz792Qdb6TN
6C2IA2A+sxvOrYrTWOOxenIh6rXVpmlNLBnKh5NjINO+Xv4yZypG34czWXhJW5mm2RJCvMMkx/aW
+FgeEDJbkDPfq9s50vL4100PMdXkBQwjSFZJPb+PqIqyOnQckCfoyOyU7cgYxJZgljH4k+6pMyxz
1CmUJXKYKcxEjGk6W8MfbCBt5bE2Za2HZwtcZ0U1bKn87nfUopecYjPzeW4dngaefDLBKHtZa2AF
kKqg0VDuCllfVrty42/6W7z16EG5xueIUPwPoKU/CyvfRz35mGE+RH8DWZ0Djj8LqhreIpMWI7SH
DGbZK2v3D/mqZy5ImThMsz0NWx/q3Vpep69KN4Lob2ZP1nPXP9qMKEZKlLJhEX3/6n0kqShFUN0C
m0BuTN2epjhoo8FYGncoc4zfYuPtTJoQ7x6WYTPf5NxhdxLemjzS1awIWqPHbwRp6lhYmXvlCklC
4b5BZ/ezX1erYdXd0Oz7yA6iO7cgzq54Vvv4GFR4lUxSn2wwh9oZ8XIUB3rWIaMX7L8R3LIE7w/p
sLW1QW4JvfzF/Jo4vxNO4o8L9uQMyRJ38KqMndDuw3Db2M1OeTa2I3eCyql83aABDOAo2qQz6dH5
k+Uk8GSrGx2ycOnAVke0o9jFI5Bu2eyTq24pbLrDf8CiPfuZTwJOtt4gplVV1wRMfyuKLSQL9Y7s
yA7Wjg2OqtFt6R4m4Cp/mK/fzg52ssKrzEWIOWeWlVugRXZxhOV4kF8R9LxGI6FblHOze+5KVf8Z
rD5Z07CsHMmJGCw9M9qrG+vK+tS28Wakq70WK9zJXHs+BTzzwOaEOQk7ucmzqh2MriHsyOuQV+h8
2c562I+sb2dpXP8XGxcyh07GC16Qotf3tWtJMBrpdY63hbutN6REB2sVX5vX1h2CR3vDjq7prNr9
/Uzcc4c497uIJJeoo/Y0GWUlkhyWIXGHW5r3wJKWhrrUvxqTWi1+7WvlN1gNEPnZZvasGvOU6QWp
kSaR4xPYmFJYNI0PW4dZg/hyeido6sYwwd8lyXbApjJukF0b8YBGskalHtlKfW0BX5sZ/rm0Q0OD
kucNlAh1mq4JfZfHgRM2R6rF1OM2AEQMd1G/qg/joxezhTs8iv8LPh3RTqKOM3NyUIVtHci5QdSc
3k5+n755rGT0Yp9GisvwGNqoetDn/3+OdbLEMqwUVRnRfh75yKAXuxrDO8xgtt5vcIaijcykOJpc
zHHvz66wk8GOn+BksEMplbHo8PJuI5AsIE5UY1OLJeAWdXd5hHMfc3L/1FrVRwZV+aOkXFcd1nFv
l//+M9XO799tcsGkgxtWaFyPLZXq2vyt2CgXgCjABZm7jcPvTXjFVfty0LlBTe4W0w2doE2IqVsP
pP5I+swtx7MfiDrlSFpHr2D62HV1VzBRFGQPICdbYL7sPHrZtUKt9PJIzp6omqYqElxSRZSmPaE4
8sH79e04fbCObzC0f6RYToq6HL4wqj3+P8NNLkkHQaQmlAnnHFAg2Lp79zreYdi9RLdroa8uRzt3
SZ2ObXIr9kGbCXo2js1HZjH/0KxVmdqXY5x9tp8EmfJI6taRhaYhSLM29yUyNd1e2IxsUG1mJ529
5DWOfl7okLMR7/y+aZtKEsJMpX03SiE1u+xhLLt0S2mJR/LSn623SOeemqfxJjtLcIe2TDPuAoSH
FdAmhXI0Krzc0is9fxQpfCa6thbEt5pcZ2ZSz3+5f4Y62WCJrAmS2P0Zqr7RcYJ4k7buClP4VW+L
19ZTaGezMkDy+T33T9DJ2jSELK8jZDmPzhsGCu4VOHFxqaz9m2aNBRMMhe7Zuq8WxqFfKytgkdx8
8kt2E62yR/zC5tbV3BRMFm/RxLoMhLmh+d/Y4iqx8413mz3nNkXnZbEHnffa/Xe7839nYFqW6d3C
9HUPdsTYwmx2iT0KpFT7/Npc91dzZ8HZQ1TnOQYkhTTnz3I/uYOMUrICVWx4+me/2wA4l3M/s4rG
y/NHMnMSYfwFJxFM14UiKzIc3qPX+jK+CzG6uW+W+U46gGCg1PR8OeK5J8BI8qD5rFKXnfZj0GzU
SiURqyMCguqyrOA7evsoi27QtshwXHFm9slPMU7qDKcBJ0tWqrwgIXmtjrKLhHdJ816GdMHmAZSs
Zsmir8qrrgd9GErWKujAMvLYHvIC9+X+bqiSrZS0h8hC5MPvmoXcqTiJef5TNOyVuLtLo+7Kjctr
nwYPcsr8veJGBB0XWHOr/dxi1y0oW5RMVB6qkzRIqnI1E8SWcXT1Eml0uxceM1VZXv4845aZrofT
KJP10CBvO3Qa7tK6j8CoExaLttlprtMspUG8+ePZDNEA/5r/e1jkrRVQzuASpGlO7ZVG5vD+r4+t
B6gs4sEbKDd62O283MPs/oDTN26EeDleDiudGy45vKJq6O9jTTGZVKtWsspVo+pYcWojKr4TU0ME
c9t21ACkj9hFJ5RGu+c2762E6ZDgyrda664G7DJ7n9pUrAKU9EAvS6EtIKFcYL50+TeO63P6RQze
GqYENsT4AdnoakNONbWsjj1eRmiMtOJvHWdCFadP0/nwfHlmBZw74k/jyd9PBFmoUMmN6+qYZ591
QIYYA/eBDKU4c5n9udPtNNJk8s3adyIzY2SWfo+pqTjMHG7njhqa2TDYRIrBP9AmeRYGoJ8ZiRmi
nuVgi2SiKo9fpRoAgpYB+1/+Uud2KGq+FE3Znyh1T8ZTZT1C/dZQHbUGcH75gN1WkH1cjnEmlzKp
0tOiY1wjWmhy53mZpKIqWdbHyn/TC1Sx3eohh5TURRIdVucWR66gKreG1c3l2z8XIpHB71jinw7I
tDCcRZ2LoFNTH10jWDq6bIexdCv7wNYp49dBsRVM8/PyaH+uxe8hJ2e3lgtAsZqarsRADQEDQXEg
nevf2+r/3jMgkqGgHT6iHkAofV/1JRpcRp118Dn31ku9CQ8VCX7+K9nPYxZ/LpPvoSY5Y97Xjq8N
hCqkY4XildTHixR6zuWpO/Nq+R/Srms5bl3ZfhGrSBBMrwyTFDgKlmW/sGRbYs6ZX38XtE9tz2B4
B2XvOufNu9TTQHez0WGtczFcfjjQYIjNGmKkp+y5tfFivrGccVPu+yMSYUHQEOnEXdQyTM1EjbE/
tkDzjW9Seqv1364rJBLBGf4UaHGWqBBBGCk4NhlkDHFYsSlw4pXH8tm58fNicrs0GDTGuY0Pze1C
kRSVW/0ZMEkYsM832DfDCLknQkpY9a3f5sd4m07TMHkeKDGZcoVlbGkcgvkTFHpALqAg3evB/E5U
5f1vztMCHROqWAyF7Vxkjb3OVKcd9AR2SJq+G0HrWI1AyGWIx2GiqyADnwzou/xUwSBXajlOEDJN
H1l1Aw7X60qI/j7nS0ZXJMmcIEAEfQa266+kFgF2rt7MiQacG8XyZC0gCoLT1McGy0wVOJyG+Gtf
frckLHGh93xdo5URm/Mj41zJXAqVaAVUwmQduA1GD1kPVosyd7kBDDuYtZ1+2VQPsRD2ZKUPcS6Z
8zAwNAQTEK+ZE2MBxAbv+Qc4HvwM1XnyDLl55wHn0guFs9Xrser3IRtcqTyae8WKY+ic7FvdBt1V
fsi39FnbtsEWifhmEsSS1UM20OkxLYyFWEgOzo1/sJQ0sYIKzOegAApAJTLWII4chvuYRDtlfp9R
xiwWQBBKgM1hI4ISkPZVtKSMKUVdORJBinDBDbMaGIlDMRcFbW3FT1oiSwBqM7R79MAcmi52mn8v
RMCGIiGcswSNmVt5aGr3C/g0oyzEGMHTHIjguERSuKMFi4lRMIzR+1kBEHT7E9B4Tobm+HU34Rz/
4sA4L4kyOYhwnto9wZaTNFAMMX/9cwkKoFdBzscCF5/NtYoy0KiatfuK8QP1lpua/Z99NT+VOBXB
lDx5fIeyPGP4cwFhvPpiYOtk+AKezv+mBbutExGxRTFQX0KEHD8l2de6F9VDmNGcPE8udOCMatD0
UZtrWbvvD/SwuNPTXDpK4LLeJYLlGyZj7Mn0VCwECw6Pz4QvJHOGNmtlaVqSot0bHSjZKxMY/XIQ
vCrjbKujdjAz7QuokECHO5rv7SBa5Fkz89O74wwQdekiXWboHSrPJDvqoGo3UkFWumbkpzK4gBwH
GFsfgJ4Aaio/sp6bUrTw9Dlkwd8e7JuYcBOqGLyRL4Gsli2IIe/x0NeetNfW7rdgZvgR3jaJ0/9U
DoCGsPMn9HV64dubPSSvyeasn2QUcGxzAM6kp9lp9sUmcpub/nV2cxesie6f+8GpopwfjBhOT7oY
wvIUhLOGnWPD/7oEvvb8aY+nIjhPiMNCTkCfot0D7MprrB0KFw/DJ7ZWPmwxim8dRTtJa/ZxKpHz
gAbz7Rh7RkDXO4xpQKu53V5XSiSBs3JZsjoZE4U4trCBd8W2FAnAn9fix6kOnI2XeadXWYCLobMf
RjUImnVviDDapFuiXvWay/4WZcpclmFizrZXCRO1BXgKiBIcxom1N7yQ2CHGLGTYXR9v+n5z/RBF
crlMewBzaCFrMAwrBWRwnmzyiIKIXfb+mxjmbyehPprLAYhB8GUNaWMAwPAWuCtF0gnirkgb9VzM
oBjoe5c4xcQcnSDr7RAgcpPgrtbtDtuDSKpMrJRwR9bpgTkG4IO8B4Wok5L3qHm7fljMrC6Dz28B
3GG1XYHvhBXqoI9s2FqMM3f6Dtp4bZS5ZBrcJk8OgyRwp3Vj/y2VO7vAqGg2tpDalkc8yYAjmAPM
fbSHMN5d14+5/jX92AGfGMOoaqSyChygPGgPcfUwgCRxCQc3RG7fEyHDrkAas5kTaa1caFllQVoD
jGGnyDdoi2zAuIo+QuSRxiVu8R0g4qK+NjsuXkkDE54MuBzDinwWXzdBm+SgiryXFHv2qJdsUJwP
Uzvcymg/hRL4FEQhl385fEb5U5lcRIwamE5NIFPD08w0HeqlYHKSbN0lr9FjYAO3RdsD5VZwxGv2
eiqWC5NxA0iPLoPYenyjlbUrgHYT4S7TrLiPxtiNe+rGZru/bkV8MeQfbUEajaa3jOEe3g+Xqaml
EPBF0Da8b5pnEH6xwTjqBn7RvCDM3Eiu6FO9Zrro6P8rk3NNowwpul4IlyV6AcrAuLG+RaCYbzD4
3AIS97qKF+EM88GYKAdmNYp+4JXgXLKeijlfor72E0ZX20+/6ok6qiELGhyrYgxZNnRUXHSEtHMP
wXanFNFBq/2ukW9K8yYb4keFdAIrYcZ35hBMmRMp3NEBsyAzgMZU+7SJ3VF9ZUy+KCjYErBU+oF+
DIokOD6RRO74OsnUAGi61KCX1p/K8l3RF6dYOldS9MfeAgaVVDvXL+zSAzkludBWzhgrWVpS+1IR
OpGCmcw8GnfSoDqxgh1shtcTYcMzjbY0aLbgW34slMkpQmVfd9N2AqzH9R90EdQ/fw8ISQhQ3zVF
51xzRFOuVWu99mXp2GmNXRnAsjD8PhEV4Ndt6F9BfJWkX3KzxAJ27S9RtAvnPWCIvCV6va7N+oX+
FsIZ6tQnwAsboQ0pEbct2Z4AjFR0H/qYeIrs00G3rwsUacXZbE3LsE8SaGUBmoXGB7WuNkb95boQ
vral0PNL4gGE56I1+slil3Qw0x0YmhZb+Zp+YUP0zeKgjYp9PuwfOuNOfb4uWqQfZ671jJaDFEM/
HaUdM70HzqETUkE6w/7IpeP/vjX2I04+wMmsjRQUgHD8wTxUdeDKhYiC9vKtyB0h84MTGWEzhE3L
zA/BhJqg/LWLX82x37LVn8yOB1vN3YRsVWDDBo8ibNiLjwInnP37iXBrrLE8TNn9MWahqHbmFqYJ
Yu6yAnaOILEQXRnzkRNhdZhMBKtGuLIEwN3xDqTqdhg8XLcLkUZc2CBYKNYBQoLjVAmGV+TxQSUP
ugrNRMQ+AnX48as4oIMUMnXaKtyUw/clozsAOAj8WGCCPHhvkvSS1MjshgZYA+ByJOnn9RMTBFqT
ixRAZSyx+QwJtVUd6qyzAwAn6URx1XL401fpubmZ3Get1JNE0yIcmTkCzwOr34w8m4b34ygiHGLX
fMVzTS48tPU8xJSFB9oBmongTaAobpR9C8gvjDc6MiBMG9FV8cjx/4uGn8MWGCm4IMZAAlkBjG+E
UNBPuOPiTFh/kQABZ5Nfnde8dQeAhzlAVXqQxFDI64byWzjnXSBVT5tOhfApeVMmQC+NleCLvJ4i
WGydzUBXAcOv5w48YjgiBURnjdnwIAAqf3rTbk0XqBcgUwUkFJJ07AUDE00QN1YMFFUFBTzCwBYg
Cj+uVYd62ugh0q8mxgO/QXYeorXr1tPLdUdYCR3o1ABkAu1/0BnzM1SArpasuIUjxGrtjXHpjPk3
CRCKkXTUlEFwmCvR40wYd10ZXdowIhBGG7hBsdMAapfAUq6rtC4FBUjoZKDVyTkcTbMJMLYUIXf+
ngITzUgAUy16vK3dD7r8/wrhfM2M88Ao2FcyBnb/2ILwc/pKlvfQFIR2kTKc+UUtGoZphGS/7lIg
bf8Yga5aIF5dP7IVP8LF/NaGaXvylVKVPgT0MaRQ62mc7sKuEggQqcF9c5N4NOQyxnF18teiv2+1
X7ig/yiDty6zjKRpUNl3XQZSHtbvgspWw/frR3X5jlWx8XdyVtzHdgRDh0kjiOncGU3NvLUjBWAJ
2qPxffCqwgWAcOqImvqC86NcvREkp4mMRZXaL0B+0GQPDaxBl0UDjiIpXMKuaFgPrQ14TowAXk6O
3jw3mHW6foAiIeTc1jqrzImMMSM/LpWtWoyg2I4crHW6/00MFwXKwDLjbIQukrktDAOoekAfr77+
NyFcFJCG3KJNjWuxAHiYpom9xI1tMC76f3nsj/98wU9ppEUmx3+DzKZXMPIOMQ2IYcwP64aRX/Sb
7I1sGmd4/6vvKprH2KgleJapFyvc2rKUM+CTUcnADG89PJWL4LNzmTawdWC2JAlsLFkFoda5FahW
nqZTl7T+uMBby0F/zArjhyLNQBmIvIwGYMhrAEuoJb+WqMZAJd2Mi+WSbtyP+Xwb58AEqkC4Ne4T
I95eP++LaIjfhpk7EHdj9w3DnMyCT6JhX4YjMcO69WWMFAPfBc3txbsu4jKtYDIo05ztfV2MY8el
pGZWDBmABrtv79PdtAtula/U7V3tI/9ZOKE7iYLwql5UNRguPiBs+LRaS8cuLTLIDNGik6qfpiiZ
EAngXLsuMBRQM6VI/TGiw5OlhiCDEEngzKZsQSmv6pCQVCWgmL+ZAFm6fjMiCezfTy5/7JegMHtI
GIpnbfa78OO//X3OuKZgHpJpYJeAB2/6IzOU/6gA9y1vR1rkDWGXMMVeg8GJFqg1f6ED9haRMeqE
qjzkVW8uTZtYEGGB/kPK3htFZKqEfWrO3jLMP1g+ioYNlsg///3kGnS56fIxaVq/RQvPnW6/kw+t
xyJOcQTSm2v+Mr4AMCx363kDjmoHAyjAPjf+Rs2T30DOTWEAdUExNvgNC0Z25ALow6kmEHHZ6eX0
5Ax6nuMkN6KW6RlssSmfesOuy+3Gyx4TMFLVi3CxiRnY5ckCnAOwMiqbkT/XKhiXWsWSeOvny3cz
xXzlL01UIlv1IYb/8Y8IfgUf9Bc4KQqlDAWzAPm7VD7+hQGeCOASFVAvTpquQsASLnaOefs2E7kR
T92qYPQan0AAprG5LqDgcI6am+HUkGDpfDNN3/B+Osp9dAyG9kZKM7/qOmx6DC74yvah0nlyMLg5
4NVAtuLMRudWdfoObtFXjC99iZfxRSYZug4FcApBk9EuFgCHB1Hx+OL5z34wthcBxog1lYv2wxgM
RTAsKn4wBc5eHwJxfNrUhXJAncsjxXczSvdEigQPlMvZGYjFaADumoWCCz41I6vrSdGazscqgYEK
Q7efO3ljoq6sqtNLmCZgKq1cVPtSjwIL6rohsGDGGzNQfLHQg9F81nk5N2aylE2uBmh+LFJm6y3c
VDd3tAlvKk2Q6q3ZNBhIQd2DDVENk37nkqyyDxZpKTtfkTsnNJc9nUVrwgIRnyd9EvNCPaGT3tWd
T6sbqbnPp1/XD0v097nDmjGgaLW06Hyp3dMwsWeATF+XwE9ffjrNySl9/vuJCknd0TkrcEpogy+3
2WYpd3XiAR3SHfcZtiZ6dI0FKcG6Cfx7MXylBM1GA6tWsD9rKJxeZXXP42j0WDISBWvR+bF/P1FO
krOY5EUFB0MLse5bZzItwQGuBWcLB6iaoIy2LpaXiqIBfSwGWXxtvsm6cbekL2ojxPsTSeFShDJo
LD2gkNIASwJ1pWKjWN8sr8O6Z+jUTwGI0VMPS9a5oHO5eoAn2nFVgH5UVMzWpZ1fgH8BCLEgwBAY
A2EP4YuAcCKCKwJYUyiBrQIi6EP9Nr/12+lHnrgWiu52jc2Wx9ZVUIzEphMA3yVGuwTmHyGm37ob
nPwKLlhoaZzMVYBfMR+IE4EgxA5cNsQ4u81D7Iu63IJj5eNGW2gTmHLh17r6rJZYsZJEaffap8UC
bzsMEmixF2h0GjHLOtCTzp9Kq3fyKXPrvHyZa7Bo6F9HsE6ZtH6naiX4tqy4NpaEUFVmsKqoUnL2
oltjUbZW1/i1kTvEar5J2mtpbLtA+3I9bqks9HFmcyaJM5sxt0hnxUPj0zEEPn7TbON8DJywTRo7
ItlPYOFhJVnT5KNKio+UkJc5/1rIcYnqBb0jpkw9YpheEVcvIM5+7AvkAeMsgUWmSN8y8DYFTT5t
GfmUPrwucbeTldwtci2zwe6CQhXxNADiVkEk8Ie1dyYwTSghhqKqBPX585glB2WahYDf9huIPsQV
5tTYPK1um68gKAxs/QZ8j24pcPQ1sWzKA+uXeOED7ZZLnrB/CfIPBUlm99q/xW/JsTyk3ysgxX/o
lg16MWTuILoBr/qfx88zuVxkq9QBrB0G5JLyOGl7ZfgypCLd2JFxtnImg7NKqxkzyWohI9lPt5kL
uosI7EnaA8O/ML+Gwg2DFS8wsHcoG+gEYBOQh7nVg5ioqGM3ftQrdgA0wjZ8LOoPjFMKDm8ljmBK
DiCXBvIp5WL6oCNKmi0BFKPGq5XvdOPuupetWsWJAH7qIGyNaKl6CGCQCvFOuylTN/SKryAs22Ku
FZiLqWO581Ygljkvf2GnYrm8pwOmdW12ENt6yka7Tb34vQQjIN0BMNxCckI2mRfMt9i0LEyvt1tB
A3Dla3t6rAY5d8Ggr6pclSA+Du+mAevBt+q4F6i4KgO73AS0xiYaVby/yQkdzfwfFV+bfQrW6NAz
7qldYAcdbp54zRcRut/a2xXJ8G+hnLMRWoPYY8YrbNh0e1l3Ej93lnuG+NUcUldWPNGc/rqW6MUB
QQUTtvzkRQdgETXUINAMjrr2ZKng8hOh568bKWv4/U8Il+UVAfY3qYRXv+EzGojyLr7bkyP5xcA5
FS86lCagBK9f36rjnYjkbq+XqlZqM+hVBQ/WvFNBM3VdAA8uwvJyXNVvpbirSsfRQlMMEjQ724e7
FhiB1v1yYIS4IrCytXBFFBP/w84MYBk4b4tjkuLDhuJQjS50qTFooFsrfG2rQnBql2Vx1t87kcQ5
VhkmWaFVuKkxAv800LVBwYbWC3aybRCq2hhQi0HbKBwqXLWQU7ncN7VM+qTrVMgF/O/kpjvs0/1Q
d7nT3CzIFlog8iYHdRTyDK9Z/6lYzjBLpLaqZrByVHDo82M9fQVttMBORDI4S8yWJW+NGTLY4kFZ
ACEU9FTv06OxxTQJ2s9oPjqB0327LnbN/lluomNDBXw5fLEviDMtzEAj7NfgQCHxrSnChBAJ4Cwl
iLRmCSgEyMGtKo12oIv6wWspP5DTf+vAGYVOp3jIgooV9Ae3OvZ3jAt9dGuw+sYbUTtQpA9nCnk8
xGTRIWyqS4yulPYomlu6nHJjznWiD2cJHXJVGs5w42EDniTJjsHl8IUB1FDgWABLtAOHwU9Mhn4V
vWZWTfBEMBeqEi1uZKuFbjL46crybaaKYxXC+1oNUydiuCyO5iUtMtYMYcPXipt6U+RqoIaZWkc+
jpuZIFO3pxLWLgQ6FGnIPTakRAJieQfR4JANMG2eY1bwbgHSfOW1oNjY4X3qZlvRR0YklXuTSlXT
SFkJHxjD2o6lx2rogCEuWgMTSOFX3sEH3muJVLZ+imRnAvpu+ZGJdtkuxwfPbfPzNXdSiKnBENuO
JlSJP0DOqz5rdrXPQX+GV3YLCEe0YLfKBwXlhlMIGZMEdqNyoWTWO3DPKTDPIgQY2PxTSr7SGKSE
aiP4vIlOkgsoqiRPSdDjJCPlxSruBvpKRAk5WZWBOSNi4oVqXJSbYj0z4iwkra+P3XZM5y8klWUQ
Cpt37Yj98Kp7pPrsWOC662L1EPW9YwQgJYwUkCqj2a1mbpsiHNSl15nLjyELbyuSPRpj7gd14FhB
+p4Y+WSH+eJe/2Ks3gIax6AGQyIIaO7znDorA30YZLP1FSQX3Q6/0O71n3ou6gKsHtBvOXxpRQun
rtMKyKkXgtVj1VOzgyoPgheKSAqXMi2RkXVZAilTYYJl8KcWvoLsW5ADioRwhps21CwyIJ36RRuC
pxQ82e03tXi8fi/ruRH4igyCFytDTj2/mEZN61YPLORGGPpL9pgg/hU59VZH9wTNfDsnbtba5o28
o4IF13X1fgvmgurcgZtJTyB4RsHBPCb1T6G7iERwRhcsfR1ZDUSYAHZC4gkyi0NjiUrA66b9ryL8
iK3Sth1WWSElxWbhNI9gky49DfyXWTA9/7fb4nN1LDhMDZqEMG/ANLw1v1hvFQzI8W3yMnkaUCIl
sENiIVq0frDWNAKI0m8lOWOMadt3mF9CF7xObdLWnp7O2wpML4kKRLJJe86lZ6qXN7Je7a/rvFYM
UNGsUrCHjxY2D3oEfszQqnOp8c2+us2j6K4E4lGOz0gO2mx0SF6MRojDsVJdBBzDvzJ5oL8x7cOg
nyPYZvFSNvWuGyZ8GE3P0rvbOsxuFnDEjk0JzNtkVymRoGDFXI4vf4D9AeD4jJIFq9nnLhl0tIsW
kuJrqch7eXjTpRe51QBYHztR+fX66a4Z76ks3gvTCp1OBWM9WYvvQgSY0fFGBoZxJUqiVpUCu4SM
niNa9Py2eTq1pGky0vhKpd124S21sFeetY5pteAwFA08rI0rGSr22tnEDoTxy2sG5gB02luwmi8U
RKqOautb8CcUgKkskSP+ij7mzdh52jtBPVWUEa+aLLCZAWqHaeCLGd22q4EqYaiNH6fkEBnNdo5h
peMmwwrdZL3ms2gGRiSQu0VZajUZRd3Gb5EShOBlGWfgImeSE02pJ9WLl1d/vFiAlA5l4n915GJr
HSe9nqbQsRlq1wCfeasCpRZLkdftcy2EgywQKQ+W2S8H27q5V40pUFq/z+i2rr8Pk7rByunmuhT2
Y3mPQ3lKxsIAkhOUQc49DqTttVkmDetbvOp59maQYpNF1YukJwetNJzEmJ2gM3bXpa65xKlU5psn
WfFkSXpjNeiWRNL3GLy6lUq9EET2ABo8lMPfXNipNC6qtCHo44caHZPYTA5KY2DLfkLbUFCQWLsv
7NlTy1RUHUMWfGaECmOWREvjS8t06C1UFc3OGYf36ycnksJ9jQogOKSlPjV+mgRetNyiBw8QPNED
bDU3wlooumWAm0ehljuyZDbnrspxZEbYgZdwX2IWhJRDBM6vUVu8kHHrehH6NcNTZ4UZEMnjZiNh
bw4YxXCMdJrxH4G8e/HqXFNHOwL+4J8eBPC7cMwwWnATAYT/3ITCaDGtsbGS46J89PVtY4JcKhEl
opd2ei6EK17o8jI3ZEnSoyQD5Df9lvQgIgmpPWQ/9WnwrmvE/ti5K54LY1d/4hSKxKZ4SgjTAHQZ
J9/zUAAvsJLKnEvg3C4bLSUa5DA9Ui1+UpLoSR97zwo0kFmXcIpuG6CyoAbWXdXEItmXhnsum7Mo
Jda6sdDjFNyTDuBm1dvyoa/tYVe7oAGnfnbfORNwxQEuev1UV68Qbok5UsNQwSV3fqoU9Wqpy9UE
1KHAlwNrVy6ljq4lLiAxd7IIwWFNS1Tj0ZBSWCtY5bSU26YdEnwdjkMMcpGwtMM4w27T+BemwtDr
ZHQtLaQWnKlUqplUw5Snx7S1HArKg8ks//jDgCEllnbKjBXpYuq5GeN+lnpo0lgzJkiwcoYzK9ty
H5Sqg391i1h3ZuF+4JqNAtYA8374IiFf+qwDnHhBsvTTQgspPiqsJlIZhYMJ79TO5mLXAQI4GPtt
ENMNekgfXaC+XjeWy7ingaLXBDEpuhA4WH6ruQHpxzjWWnyMbmWwTrVOPzm5o/YbxuZtfTTAQZzr
rfHrutiLJAZSMWGN4oYFLFGFb0EXoyXHuhVExz7vjmlZuQk4efQ+80ZNPowE9DTJj+sSLxXFiAIq
2ATJGBbFLL6OPZDUUCUD2W/YqrY2jHapYrA7Lbype8/00O1k7Fh16m7Eg6qtCFiJ4JmBhB2lKcJj
PLAE5nbhOJ+/h+EtYGcFqI+cm3ZBlI6hhjpZMEu2nL1E+WxTXfhdu4gG52Iuxz21PmljVKrmEZrk
KGgOytEM5B2JAtc0+7vQMO/MvHIafLTaFFNhauuWs7GvVbrNK+qVeoVWzZfrt7GqPGD7MZcIAAgg
MpzHqEWXLBPUJmiXZKWdTndG92YJwf8uXnZQHYDPAFSXKfITviMJnCatHrBA52cJxSVmdregR5Ka
y7GdVLeR/cZUwGQsPS4S2ZNSSLt0KZ+o6IXiAQQO3Mt3CchbZilog94vR2uPWWXXnFNPC8HjnpXu
HEyuXkt+1Yy3TSxtzTkTpJyXXQIdPQKGRIF9Ahn5Oxea55zmQWMYvV9FXxojspW49vpxvplMbKu1
X4pCv8syaWOmtQdwJuDTPqsGCEAxMjHfGZGw03/xtWc/B6ML8Hz0pRHxzu8cAwY6mSKzR/sKn8Nq
2UROF9nhQScOnTGEGL4CeQBIqILa04rjQy4cHuCkGPOx+KqX1iZlO2XD4E+xlDh4ZGxCA33wHrxs
ofy9oLG7JOQgD8NjJR0BCG/DQ+wCP5G0g7OUb9ct/zLcs2M4+TksNJ6E+7hKJ6lNx8E3KIA/x8yp
S8sx0cHph69arttRjOU4JXfCVFjYWTNIzcComA5gEwwjczcwtnKaKXo/+B3QZmvsXIEXGes8jdv2
s63JqTtmb6qR+Wot78f+XaA4S9TPsj0ormNqG/EXyQKwrc8VzxZd7SQgrPvhm7m1iI0G5oaRdoQA
PQ3RhxO9zC+7fqAbxPwz9MRw1eXwc1Uqgxrl6eD3jb4tNMWZZ2Zw+Tw5I50xAhZ5E61cNdE6G/s3
D+kcbYUEViwrP9daxVgztIb21iWVqaYk8hhoeoOBpOq5+Ja55Z12X2Q2tsPsarKzLyKml8vOO95k
qCXhtY58QsZT5vycY0NbQBqCghbj2HthgHvmfqic6GWGSBz7XeaEXwV3ezHZCZkGskCNjbMpF1mE
OgEPHfP4oHAn7aYAPaZcZ1tSov9TZpu0RRsPVbVy+AiJqGR48ZwHYwbQOxFWsIgNxB1m8yfupJdS
G/cVipVLWmytKd8NSu1aHai9gemg188hOO0js9teV/gylkEqsKgwt6GxRgcnNQylfIxGo/Gr+pve
fJ8R1K8LWDFeKqN3gnQFazxsnedcLzkmjVGaKjqtRhnZVq9lbldZ92m8OP04eqGsFfZQNt8XRd1j
IOZOjaq9Ggumoy7SNBzu53Ti50f6Ik1b1GQG+ObU+lIy2Jql35AaVWDpJhuTQycZXpk9C9Rmxnnu
LpCIBI2COEQxCB8kUplmuGnMOAzyZPfG/VRFG4NmpaMNJrYdSbMZjSPJgOOSAEeQZEAgyqkTZ60b
km5vFH+eNeL3UHBCYbfAUoGxeH4NJY2GpcgzpE/ReJ9G+CLkGl7DBK9GLfT6CFVxGoxAepIfrWx4
VshyyEl9rxnSrgfupS1XIgrP1RNCqRgOrrD/c191ZVKGPu9bDFHnoKTIjkqAkYlWtAjM/srFPSA1
x/aIiUcR/96Si7G3Soqh4hBYIsbyodVYrLDSfZo9VhiGvX7ra95EToRxr/SmLedMq2NsCVDdBm3L
blJNgcNeDlkxU8bOKHTRQbLBJ4Npj+HMwcJYvVmBJHiZNp1JAA+puCVpbb0MnKxWWEXuFmSCmSxk
lV7zJCSDFqpyBJxVfC4W9+kS1LXW+TIbr1zcagP2qNRFccXJZjsAEYq7oKkD5prOVlW7+JsjPpXP
ZR3NpObGqFIccR06o/JLl39ev8M1szwVwMWrJY07DYiRnT9km6yqnaJ76RNBdFgzSgC2wA2BKqJd
vBp0M8vMaMYhViGCH/NFLMpMxTtIFoBFHIpC8KpKeBkbgBQAnDW/ZBbnwNk0Sh0qbYrnUPZaB1MM
w25w6E/TVt5C7GBswg0VAuaufdJUECUzmDqCdiUXc/qkL+QQdX6/9lqvGsC8BWgiv6xtyTFvk4+O
JQ+AjbfpLnYtNxYNcq5+ehg/LgIxAIMvePBGmuo9NqA7lEJZpm5s4skJwOAdedUjsGI8zGiVQqFr
MYAtPlMU5VGG4AN/1w9LbQ743iEBL/ZLjqqDnWzmCpUYBx8dLIa45ROgqEQ1SBZb+ECH6hW4t1Ae
QJrIHTZm8GUrb0PEhRKET0BeLhfFSa1D/ufj74hAmBEHQR4+pMiWuPotOqpBDH4jfNoU4GczFGsL
gDypaDTlcgCHyQE2wD/8zhfbua3ZVlOGNwZAcUhjY83mHkmnYz2qj8Zd76bH6V62se5luZKgovH/
SEaFGn0wEJbyJY0oNRtZ0rrO7w+Aps2ezUPf2tZN8dT8QDXpNX/uB7t/7r5X76LtvFWbxVYlAfvE
p/bcNbb4RveagfUv62kBtddd9ITAmtnBT2KnrpYIUclXzQYDLirLPskFarwsx5UZA6rTp3hPzklk
a2CuicHFM/5VSsTmf9CRR9XsYrC6GgGdHOUjNgN35oPSYBBOdev35oba3Uf3Mt5GN8V3Y389mq88
mnGMBhAzQX8LkAk+/QRyE6CHSug3HoL3aF/sGeqqvp8ezGdqyxv5Vt6J7nAt3KJOgprgJ5QTv0qR
ToFasxUEP6bfqJR5ygSg61QX5BorUrCzLrOKNasN8XFGb+kwq9nU+9ME5FowU8vvTfDHYyIMZlQn
Msas0di/eA4BF7TStNTE6QGtaRxKOy78inyXhXNol2P+TBJmQbFbjHr/RY1L13RTTeQAkpzZmV+M
m/CQAn0kPILGw40eRPPjq6dnEmwtYWQBA0Rc8tk3eVZhtKvzSRXbHT4OafqlpqI5xZVkSQFLG84N
EwTYH+YiZdNPvRaVcu8HEbEbrXO08Jhj0KYndBMPKMo0AkCvlY8P/MvCI50xXKNseJ7lK2oBtQIF
phdO9mjVjhKJgK9WnuW4qRMZXAaGCTKpiBfIoA/pPZAS3MXGkGf5k83rGm/VVseMhCCDWQlSZyK5
nAx1GGPUR9r7EcrZtRrvUC49THq57YtRMMeyZhiMpwzIJeg6XRT3+jpTY12KeiD6/KASNtjor5aK
eDTWohIe+qijgAwY32x+sESZ5wEocjkrIWo/J5c66QEXprvG3eiCQsdvtv0PUWayZhuwQVljbW6A
lHOHqLdKYM4EZUtlmJ0Mb642F3QKV9JaFEXRQ0e7Du0W3tynPh3IqEq9j9mE/VRbgGbRvb6rN/Ec
OdjU216P7aviAKEDyHWc4kV+UIztUiQx6nAxKo2a8a4Po2fVut2BYzzsRWOsa4YB0htiKQzDjvBV
367L1H4ExJufLhgytDYy6E2pJLC+VcMAvQXGf1B+Ui7W8Np6aTp5gpRhU78Rp7VRb3ODXwiFbmD3
R72zxRDhl2k6M3U8J0FAbEI/LkrVRl3FmLBV/aJot8FcblGf2iRzdEjVx7DMnqg6bdqJCHz6Mjae
S2XmelrvakhchYAt9ZPmm0yTA6lRzcwBBxbcUVpv+jTzrpvLSuCC0csEG0qfhHn8d7nMtTxfikD1
sz3bl04fAs2dbnSAIQECdkZ/UJJs0Q7F5UwXvpEMuAIcpcBEIvzba5KmbkotCKXbcJd6yZOU25aj
7JrqYDmdRzfNtq4OmivvRkU4Rr7SOTmXzgLrySGrHZi5AwPSR2f0/JoBv1QHeEy3W8Bobb0Hw0bW
7qy9qGS9ZlKnWnPfoRJdUS0w/6e1sku3TFOyM0VXevlhgH7ITUDXpgCag0dhzBdDLcxIUj/3YcDO
62gA0za93GkLh9p43HryrgkP/d8e7Ylozn61gGrLzI4WFAJY7YjRfrXbaVs020C+GZzR1TfdHVYs
CgkVXIHvrISJc71ZsDq510gC9mQwQzgjdVbcbNNpd0Hws3Unr9wAEjrYFf1dWbrCdJrgD5+/MiFY
RUkek60UZRCuXoylraDCCJjq5x+zE+6KTb412qNxJ28Kb9xhYUHgs6uGdCKP/Z4TRTXg2hKzgrxZ
PiSaNww2bR9RIAZdg+XEFT6XwStFZd7YT87imbtqKwJyXgsbDO4GhVOEY9nkC/PMp5VMWYhvavX3
INdu+jBz8MNuabXsFynZ5h2QcILoISA3ZXhjBqOjA4K86cTrX5efcBOVdEyPYM2eEX1x174k+hBY
Xav45p2yIf/H2XUsyY0r2y9iBAk6cEtbvtqpjTYMtVqi9yRI4uvfQd+IO92siuKbu1DMYkLKAgiT
yDzG45suDYh2ZzrCPoKDWRwk6lZes4O58ib9HnZxinTSwMrBbBWcIoqvOTlK1Xa9FxTcwjfM/+FJ
KsJZQhtPBlF8uan5rJlhERPlnBLd7Yp3TUHSJ71n9doT6kotFZE+YX+KjmfH5WqOSKEZE/k8HsXx
URxh2+xXqIatNtGv7BwCmT8BkEAJ/qIuNMCle+yNnpzbzhO9rMqBObdiq7VjBqVXBtCoXNk71yIi
hSBAb11rG8rNzMc508iZ/2633X3/MvjJXWiXXva/EL8MVNi+BFsch3UOpTYzp+Rs9UkwVKYtoRfe
sTXJtms7ANkrKlwaXEAvoJqRZPAyakJy7rhkk1TadRO/vz1vl2mlGMk/IRZHDmRqayT+ERIT8jGb
+0ZNXWaOLtF+zKiU3o517SAnou6C/i5wyaAqfD/fpKiWpXBs1LOa+bPh9ge2NaHSyDSsB1eKHeue
e6mXnNfauZ8oocVBjsAwDxalPKz9xVFC4IWspixTUYzJW7e1tv0Mfn37COUOr/WyO6PzhsKpDvR3
PeMiFSZn6f3/cn9/+xWLk8XUpogqUS7ykxgltcZJi0MJ+87ai/AL3LKzYQsQCQvbVaLz1ZX0ZQIW
Mw8QqhFGHKENiHyCZyaTbO3jisT51hwvXspSZlZlRDHHvavNHgjxgVBFyQ7sb/UUOW2wmmxeSYdw
MQOpI7h2eOMtPmqZRnqVyRk5q5FnQZE2DmIn8ahLD0KRKEncLjyKekpxXg197bABpxpFIplCunj5
iFCRzROjwh0h2kLZJvX798T0mKM4YMdvi2qloXsFfQILQHAlVECSBF9i8WiZI2kOJWi2QuGSukmY
Bhkv/FrptmSowe9BbY80DmuHbUxj//amFbO4/KwqgD8oHQGHA3GA73s2gUdjz0KEVuRwKzc/o7b1
VGgy345y7Rj6GmVxDEW0axs61soZa8iPo9ib2UsKZkRX3Cfgad0OdvUm1AxU+FAdwONziZ5MIDdY
1A2gZMM0odTdMqfHzT4aSVBF4Onzzh0MydNS3TG1+sxntjKnV7/nlx+wVG3hI2Ez9A7lM6dwk5Ut
6QkXCHxcgCEqWydr0rs+TQ9TZG5ra42vcZFkQnxRgwoxFq9GsXMWH1QbSBwNA5gotTHbuTnfMaPc
J1kaMIgDK40VAB7nMxjYrEz6xfkg4iKLowDro5V6Ab4gdY0PDCSnfhZ5lfyHv0sOgTbMVkibSG6y
pmJ3daBfAi7WVEwbHY5KABJGZm1raWQbtbGhmrSBw4YTqpU7ziA20e7p9kDJxeGAgWKAmF9ky0BY
L85anchj2mQG+JpZeUyhZWQ0v3X0UAypsa2ob+zWmn6lynxfEAokpTICxEWfmj45FHq9ARvaGU1z
00rmTo6aoJeHD10F1EqTH0xW5Ssb7+JiWPzY5anNYtg7KmhvmfpDFEX2KH/cno7LV/kigvhMXx41
yViktRJq3Vk9swO69rkveVEAXGdo81/dNvciP3V6l7+txBXr+NvBJeJicwPXhJ7BRbLB1ZbjwTwC
AwKRrHogHoSuA5BA31NOexvu7fZQxhs5Dh9TVXkIh2Els7rc5PgB0NqFP6vIddCR/T7wQWkaiTNo
yNWy8aiF1oablVv0B5nJ/gB+DGx3R9eiPKia3rs9eFTProwehGFFIEiREC+Pba4xZaggiXDu4sGH
QqUdzqUNwfsUrS4lYOQjzT7GYltJDpdbu9N6Pyp+F3G/iSzNnsM9a7cFQ0KCx4j1pDT3UlYHdXnk
8t0QbywBS1Vnm00v0ESVqTO3jt5juZ4tcxNKgyOl+8K0S/lufm/j+3rc5JGvpJVdo/U+nPpiZ30o
+kcBGb/sDrqSeprb3Hon3IWSld20XirZSu1H43vavmbldop+tYo/DaMNPU+HkCroFGBPx/ecJu4w
FU6OhwUp943saHAd06jNAJB9z9t3qd0T40HCqosPDPtP+SU3QUeeK+JPQDs0dl+f5Myep11aBnXl
kvBI8j3E+OR5Z9Wg6f/Mxqdw8nm9qUwvF8ak9abIfDIeOwjXZfcjqhGxn7cOLd0icXjmAgBq1ide
w7x0E5G/JgolUlCbu1ZuIYPnjv3OyB60xyZ+osVfpXgbZfxToHmd0r5xQ7JV6qeu2pRSYNQZiGa/
4BVH+x+Vse+wUfqdUqduzcDyARWm66mvwstnpK8SiQNzMA9xCEgK19wW4hcqHL7b3GuhXZtnQKRh
nMhy47y2UfZ3NPNEu5+JdEyo5M5GBnQ9NODfVcuz4EunlX9Leg+LBHuQzoN1KKTfOj8SttMi6C5K
ha+XYGynJiBd1WNWq/g9L6jQ9PIuZPcleVNV1c/AyJjYz3qktml+tFYZ8EG1Jbm25ZlvWx1P+Gh0
IC7nydoH4JZ2FxLbpLNT0Ifb++HyUY+9CNsSQwFnAnTdZTXUhKp2qYQy5KDU7DDVKUquOnkZWvlv
QWOvaLbKCFy9qhwAgX1mPXpjdfL39m+4SFfFT0A1A69iYOcBa/5+HDBwUAa0MAGV6BPHiCJfz0Jb
mQHvB7npdij92u7/ZIdAbB+Z2/Kpb410tsBRxnDLc9nrzzWHgEf4ITcnprRA5xF/Tv6wDuqkCpoJ
cE5n8eRocPppiXyI2/d2+sEYO1pxu2nm46T0tsZTR4tiywaGkkOagzgz4FaM/ah4uyOF+lpzAwqW
2lGlgL5YrcMVZWPC5nYqykdOSjsi5iYxStCaDNWmxfBnVH5UfePIBSRmM+mYphnK8C+J1t9ZEw3Q
NHUG5f32vHzm5cs74eu8LFICs41Zwzm+QW5IvtlujWTyUrXYhNkIKYqfo0kdSaF2VFU+EJQbvame
C/3Xyo+4yHXFvfDlaF78iFk2o4ymuBd0O/tVozpfeKkLARmhbRQ5LKC26sgA7Kx1geF0dO1SwMoD
UxLFPQD6vy9ByaTFqMS4iiccGlUjv6pj8ae0CuzLp058IxPCIuqrnJp2D312yxzsXnsws/vI2Ev6
sTXTYzPNrhp1G9bzhyR81AfD4U10JFr3ARezQGlMv5hgclEUvhypvlHJbklQcmoAjQ9Nt9J+w6HY
BSUNlIpjxHcGiiaa/KqoB04fKxwJlYq+AVBTSdMepelnLr0pZJvIPioKUP5sdmWZviVF55hj5SVS
4jRjAtbmQ9HXXtiMfyDS/bOip2GGb9BbxpH0Sfl9Zr6VPHfRmXCVTIb7cubo+UmdTb+u90o/uqOs
AblPf8pt56gF0OZq6tH5AQbvdlHGfyVpdqsRmvmWYutz5CVyj4l5Hcp7DpRvqHFbb9+Z5aXT06Q9
aOOJjD9G+jvVVh8OF68xsXZUFbJzAheJ7ub3L9ikfCLcQromWhydN3sSuhzT3nLUYHruUTqI3LVO
qvgnl3vmS0hDLKov+VsYAtY3xkhn5V2CR30WjD5S9uDfF9vF0CBuB61mw9TU5aNMYrPekQGQ+87r
o6B8gkkxdFWNg44mMTqDwWo55tqD5EvA5SOsHg3asEFvMZfAenDX9FXgnVKbvJYPUHo/Rq6+kgtf
/Xr/DNEUx/aXqeyGsDDaKATBO3+swyeTnuJm7XS5dvSjky8LazVg0JeNb73PTYrH5X9EuD5d1IFy
8kTVtf6zNoXXHg9o84GIKOiAF9zmvFKaORzAH5j6V1NS7B5m2SuH5bXhiNqHgMsQgan/PmU6YzxH
CaI79w3dcINvqri+z6TBJSzZUKbstc50+zL/q4QZGhUQw7n9A64MUQGKAOhj4GaAklh8MtYPZqHH
WJUyXGrT6afSrtDxr2wvwYLARa3BYeCixkti3WA4ckQAeqcKRl9i/GqG2pvU+9moHE1rHaMsVoZ1
ZSV+i7q4g+BqTmEelrZnksV2nULSVIJrjr65PXmfT5zF2YFOJd4gSENkBVD871+PEajO4W3SnvMD
zM0N33pFJ9orAr2wYxyhf9lzAkvwwZbf0YNYQxdcuWeBDxUJEI5LYPAWS2fmZIrSFLsNPwEI4Ej5
zTBCK3lStB9d/DtUjuH4ahjSpqdQUkrTKtBZ85ia9FymxG2sBDxsKq+gRv6D9F/OCci7ChTpwam6
SEXnOh+zJh8w9bPuNYlyT7T8Z8INPBuYeWbhR5HDZrIjQcLNA4MJRl6BEcSqEq+09G+eTz5LZb+K
TDvTwQvNCmTureGDtgDSJ/FTPYWtE303rGbDrNnRzfxR7yW7S0oPCxkNrLbwtfoD1hpOC82Rpo3t
of6lphAnBrg9xLNYzY6k/9M3u8jSHQNfSJH+SPW9OmfuICE76RrbsAp4fIZo+Ga/1QrWmNouneDl
qLHtnBzacLCplTmsNjxTSjY8tfboHoPJ+aY1PxRe7wbASWvUAUBZg9DYNmKpI7OHbma22T+zTr1r
4ZaeSolPc4inlSWIf/UuJsMDKsyHqGkiMENjFG9iNwq5rVqwtQpnp7NGX9Ej1wy7gJTNvsTVXo3G
VtZ+lOqTCY6ciWZeogJtp1pOGP3SYbeKfqZkqR8S5kOrpU05aW4j48Kp9v34u4K8t0zKB6MRzq/a
Yc7qfQULcpNuaPPR9KcRDGhTgtu7Wbp1K2/zNvN6K3cnBg62FbZY3RAmgQs202RXx7upU9+zHJyY
mDm1DnmPMTxZBSpvt3feZyvlYpUBhPHZvBYcmO87T+VNZzG1ac8VVG1IsmsM8mPs7ngGBGCWmpui
/N1WzBm0HQHLDF4tW6izO5k0e3Ar3hSq4cYUI0hrp4ckwZh5s6H8LCkMakebQ78q1E/JtM+hKiM1
KOXoz0mLHGmY/JxyO9Hh4BfNTozYsAD30whC3gm036cTng92zg6FSTzwc1w2Rp5U1D7Lj3062fCX
g0RAbfMRiw4E61HOoHLLIiz12K0l61hKxO0Y3ZiF/ErTI7Q6/VmVApWDs2aMP0g3eXJ1Z2YJvnuz
C2fucK2z5Ui3jbryk9TyzVg/TEr5ZMVqYKTlNoRAzu25/2SFXMw9KHVC8xsNn8/C0JdrvpXismYQ
/TgXbet0vHJAlTkbWCitnvtJzbagWAzo9qgxzNELVGSsF42Dxt9hjPWvnsSO1OjOZG5I8tFo91Ap
AeNd3rFkCKIE3Sn9ea6QnMDItygerBopq/yQJlsZwjSDHtoJnk96TH/wKTlZNHSGClQEVBXbYXgJ
a+le5/mxwQOATzpeaX81vs+BRKpaCUqDBhAHKfTymJvizDBlgGi6wNSlfU/MnW79uT1T157lIDsC
eagKOt5FHwVYYWVuoSOOFMwAYsh8jzxmZ1toIT5Kq4nspf0QCMyq8okRwgPjAi8K/nZN5g6QbOZL
57G16Q98E22nAlESA3YWHuY31KN1D41qHdxHPMZaZ97kR3leuX2Va5c+choKXAPQPADNft+doaGU
FYS3UZ2DJnD61gVQehzuLAeNh2EnROIGaMDqdioAIPb/B89zJfcFquK/P2CpL1DO1RyW4gcwf4qC
ZNMEhSMQur7iyC6q8em6gcdnk2q5LdDEgoYTyMygYS7qobwohyRT4MUDcq1jKgdZP3dShJwNSpyF
/hQrqotirp8YjTeFvd1GT4aEq69S012RHuvJ8CkKeSVWMotNt0m6bdK8j9UDaT4SPXIMlFNGuMVP
NLQhZhrolJ1B8TOSfYztMVev6eg3wPtBYtGXa21rGPyRWtN9Fd7VevkXKAw7tX6o1huZq32GbgRN
7wrs0Ans4xY106IDu0UHkbIwHqL6bFmJq7DuMayfatQRIyl96uLGK7PcpYzbrfzcGrA2hkCj1FDs
ro8GXpZN2Dhkys6xO1sEBZXpOLT7rt7z+C2sQzuO34YhdXXjLUsLOzJ26MjP/XaMfpcSjDqiZwPy
Ka16qLXzWIPOyTFo5rbTQw4pTWIe8vZtRFmQRdTpWRXEHQqsyX2m+IlyrDKobarjYWKF3VszFL2T
545PdtkeKgP356TBA04rdjM8Azg59WnlcTW767KnXsHfkH9NjU/7P0OdOk3xEKW7mL2zEtOBjKHO
JK/EfUw7DqrhE0WltynqjVHWHlry+5gwh7bHToWG1hMfUdtoP1hpuKL+HaMY3IYy1DPZtlf5aw0h
E1ElpBAYiVbw4lcqcOSz5WWgEAfhlsWuS5MuBeI0gfIVEl4FVQK9MmwZnuEM2IPbJ9uVDS4aQCj/
W6j8owb/fYMrU2MOKVXmc0vghaOlmzLCvhqshzJG8wueTU1eeyNvg/8hLB5JkA8CUhhEhu9h1Xiq
8z7k87mAULwulX6W6jYJH9sB7EUgHzrQc63ux+2g1xodgEFDk004LIHIs4iqjAZPyg5sBrVPn7hR
7bTSgNjXdOoszZubBjma4elF6PJYWztJr5S0IL+D/grqP8hSls9dtRqzwoqLAaiD0Qt31Y5up918
KO9X6xNXj0yYJ+LQ1MEfWs4tHaJa7WsFXNCd6Q+Qcp8D9pIFrSe8LjptEwOP/bEysxq+1/LIBO8M
/CjRr71QvynxNKQ0sfozlNN47pSfUEB6l1Q+bVwDrVOyV8Z1IK1YnRdhAXyEuiXYMBfsOl0KlbBv
YQGHXHr0iDOehmPqlu/lBhbt2m8ctNqmDHR17WNem2Jw7NC2E9cziuXfly+ub6scVdCXRXWrBtki
fixfOhcpz8F4Ab945el97YGInAP/LKQ1AAQQP+dLniYA6ZxApvnc614p924ZSy6L+cM4/23IqpHb
tUmFlAlg59C7BJt4cSS0GUxEQ7OHrgvMFevSsse0cJRkZclcjQLsNUxtgDi/MJzJgWjIw6wDpB4H
DoRk7ExBJK1f+VTXFibg8wY2nIYq5BKQ0tMm1awcyP0Qz0e0UMfpz/+w9OG9CBEQyHAI8ZnvH6er
6pp1E2RwUOXMNsSxfGXDbACKch/tvV+Vm/j/WmkVK+FLyGVS1Cc0UyYNnJGWWG5s4qWYHGJkIwUd
VwAgV26ib5EWJ6YxKpkFE7rhLIOZ0piRo8ZvhlEHRZuvRLq2HrCJNTTBgbuQl2dzO5AONAuQidSQ
O+Y0bqKK2ZwVK/fd1TCWAYAHsnkUHRc7tx3ypNIUjqljra2WzzG/V8ACXlkToiq1PJfA9fpvlAVY
YdKIaXU6GGbyDkqxTmc4wgMufIQ7TjDA8vrldrwrlzhahTjtcbGhnLrsorVmo4YdwV4aIf2py8UP
NQVcJSOuMgJ4bJR/mwGs51Je+WTXulSIi8wB1SvBD1ws/bgZVR1KgIIWUz61iq1s9Ac0hyq7P7U7
CLvtx1XS/LX9/CXk8skK9f8GlBSEHHdQ+QGjAG420R9Q1n8rDmpLm4Laq+2oa6c9nn54JEPDDmSj
xTDVtiR4gMOzAbokRzA/ncJCi4fBwC2toPir67usID6L6TOjsw0PzEObtXskUytn2bW1i58hsghA
wbBPvp80hKsDmo/QWiMwVgAYgLV/0mgFwXd1fr/EEAfCl6umVRKZotGIvg1w5bBHzEGVv71Yr40C
eCOhSAiVkUueek6bvCggw1tUfwp5lyWl3c73t2NcsgPEFQwTRuAB0cC8wNF2asmsmCAxSJ5HDw5B
j5zasU+2cDO5jzdF70hva+Saa/ghAOShMAA8FWrJy6Sg60NothYJNn3A/d7azmAb1HYVWCcAW4aA
e+bziFJj5EjuKhviyjn9LfbiwKnCvqchBT+yd2WnOTVo3DvWi+hLMdRUniBX7xSpD6L6WuQr6wWB
kYLhQ4JBvkxNCERPtRgc2nOeyU6KZ9a0Kv50Jfv5FkL8hC9L0iqgSptDY+mz9hIGjenkd6A7+FnQ
uLK5sQo39yx3ulPO6hqjR0zb4hzHGoVaEHBZMkQcFolXrOaw51L15tzAvhmm0LbaG26WHYDiUZnH
sufby/bK1iDQAlLRXUFnjC7J46Yazx043w2sNt+a8a1Xn/i0tjOuzaYQwTChO0QEy/X7bKKPqFhV
ZzZo6gOvhAPUsFWXbww3jACoBx6ZIGEJHR3FYlvd3h7fJe0O/fyvwRfdHDYCfKFECF7NNvdV3VMP
7ID+qW+4xNiwv90B/llet+8kJ3pc6w9f2aBwDBGe3pDDB/ti+dZVcyu2pGw0Tm1NPEVPN3B1eJpI
kvldlO47nBYVnAgqXrxNJNph+h6TcCR2Q8HhiYd8kzFIpVKych5+dga/LzLwZPGDTKBN4cWyzHzq
touh1adZpxqP3lJpjnCg25YmGlDN6MtJD/G6CuYrOSrYyXCoctTvcwJHT5oeZjhpKlK8ydCOM2eU
5aLQqWPApoDZ7+q3vGkTWzJK15ieu65byXIuVxJ+t0DtYWdgwari/3/ZlwUxSoXjSXgSfZ++fSxn
wGQTeDnC+idP1ppkl1vxe7TFCTdEqJgCtoNoWvWTw5uizHVfS44dajZMg97RNHm8MPZ9BWmHFtpH
tJ09LpebDAzOKkvuBwONHZXR9yRqN7fX9eW+Fb8NxULgtGV0gBcXc1hIuVyXhnWStcxDjWEb1oVT
qubKHFyf8H/CLO7mXtaTKhoQxhhMh86q3UGfW5FBNosr6DquCVteCydIC3ihiQ79MrsL44lxqc+j
s1Kq8HGHUo9pOpqkvyRUdE9Qga7S6ZxAroul/WbWDa/hz9lc+m01BVrY7vVh+KuzNSfzy6sOBEeK
VwnAJSpUaBaTXc9ZK9VAT56b1PCN+COjuACAG02qNaOhK/UiEYpiiaOicUlryuOUcjaQ6DxrQP/0
MUNhMd90NNlWTDu2wxzZaZZuc/KkScXaWXn5hhBCGHh+K1AtQq1hMU6IXkOIT5P5GW05ZSe4aaGb
ObyAA4StO2TTrKyuy5v8U3hDkNJExrR8RJhtpGl5O/BzVnS2VsNXS3r4t9vke4TF6Z8act1qbcfP
oT7vjFwN+uquR2vxdpRL8haKULiwRZ0POiwX1ZKSGiUZ9EKGAfdRdtgWfXwNSDnHghhodlffV4kP
Sbu1qJfLUkTF94KCGJ4Iy3s1U/p5UkZEZT5zNQclIdd6qHbRDikYaMfEHUp7fiFrm3Qt7GJOLa4y
aFojrHI2guEEKGO5IWkwv2Vb2U3hKGBTyNzstdpTPlbmWSQ/3+8tjBgaqMB5mchYloTQMaXSZKoV
R+FDGRyCNtQn6koJerIjfu+sS65eW6JCrxKxoGl9gXGpxh5KGXI4nznq4vmMFhhbOcmvNPrEoP4J
sZjPSZ3znsvWDKGncmv6TdBu4l8c7s4p3ER19/YUXp6w34OJGf5yg8oFKmBzG/Nza1QbOQTcQRq2
U6X5Jst+MEV/vR2OXNagEY+isIeiOwrgyxNd7zivtc6YofzGX5MX8wxYhgfBe8Hbpm7npqcycdrc
xgkj+Gj/j87mtV8gmC7ij2g8L0YcxbGkhQBVn7lld2WgGL+F5gPk6AtQ8OTfQEHcwSTc+tnHR011
FE/bW+6awuWVPBDJ9ZcfIZbZl2lXpA6LqFb4GdfmnNuKS/6o0PHyYrfddK/oVrfUyVHByHygm25/
gtXYi1PdkLseVYaJnyv0vXqgLVzAagu8EjWXeYm5qWrqxHCJdmAE6a8xqq4cFioo1UCoiXcxcE7f
B643MQnTKeLnvNXtBFW8FCJBw8HUV+rVV+BUgKB/CbRI1moG9ixk9meoEqcfSDxNgVZFTZT9ze7m
bR3EP/IH4Y0KecGX2xMs5m9xKCEypLeQHiBtWXItEy2SMqNK+FlD+zDTn4ZZceNiTUHq2jGBMKYF
6VYspIsiRqjABdIwcZWhLZ3YY5DiuAdOzIO9fQpFuNUS1JV9o1kQshd/yOVZ20UQ2SB6OJ6nuLCp
JHlZToF8OPUy/CTQQsso0D30VemttQV7ZUK/RV5sFiOTB1r20niOt+ZvE6pcj9V9gkttPktHcxe9
TkBiP67epuIVuviM36IutkksmWavwK33TGTdk1l96iR5Y0qqX8eFqxqzFyqQEycopc4W+DVZcHsV
iYre1/CwuIKkBOSesYZQ0l+20JLU0PEMBOJWJxA+G4D1CQ07z3V3SPCFjYQeDWX62avG2+24F/xv
EdhCCRfPVFSSUG78vkOLSpUmmIcIbLHiN7v6jjHb8uGicJ8FlhdCH0bdWbt0Tzb6G4pJ0nZt5pdX
7OIHLO3qRNlOmUb8gJ4WNp+3Ejxxb4/xomr8GQLi1iiPQ7EJupjfx6jN5RS3FsC4QLYIvYxiF4EM
3dvAq8s+ceugX1OnFcfN4nMK5CoUhpDEo1u3iMg0SWZGCNXnGS4JkZLdhSk0+OWE29ZY+Eg3gAJU
jyvDXB62GCaCgreL5zGB2vTiqoPXDKQyM1BbgNp2k30NOwg7fcwqB8htNZACgRS28z8jd9WP26GX
W3YZebFlm7TDBRB2wmAxt8fxnucvocLXPqPIhC4n9Z/xLbYomDFy2FYYnwWVw13tF4YDJ7DWg9fE
RsD75bX6zdUJxTEnrm4hmLuoXFnAZ7WlgmFV3MsK3Y/5sVJ7cAXX6uxX9gBU4P4JtMgBx1AiTS/m
r8pMJy7u8vDv7Q905XgBERJHNlheKCMtK8V6V1l0FuuxyBN41xa7ESI6FXQBVV7dxwA6F6ALpnK0
8lgQy3zxxVQd0q1gdYHadeFUIc8tA80ORoagWr5z4DpzFQISyfw4mH95Ltm3B3nxesYyxOUIrV0Y
8KA4s2R2soo1edIDEZ8XfFsp0a7lMVrXss14fw/C8z5jDVhXHOJX/Z/bscmVxSmsjXFUAq0OItVi
rYR13vV9NINUFtOjnIwbeLEAuZuoJ0gGeUlV6oGqA/TDZTcCz8/BkxiunEAIcwf2Fo+TPpoBHWRo
wfDhBAqDY8RQwzDVV60qXqZ/f8uKfEXI8+HlIdrIy7ZkOOrdYEXydCpVCj9lObGbanjqY+OloQNQ
ZtuMmndgrP0xtdAhoQb6aHuXtD3gQXHuk2LN9PJyhVKAgqDfJV7QwtgeS+lLigz3gWqMoko/Ub1w
6ihy6FRBQ2lTwXuBhwy5O14M3Zr43JWrATp3KmrTOKjhI7KchrRo1DFuhuGU5uVx5umhbYc7nLBe
EiLNmBvfGABVg/n2qIGCC4SXYdZHPIFXsO+X9wXkBA3AyFHXtPDSXNzCONronGTTcDKaCIZFqFWr
3IMSlUsKHeoD3Y+B/9tiKoQZAfkSfg9gAUDzd3Ga9jwbmmEO+WkIu1Ovukr/ABATGMh3Um56t3fH
8iA10MMEhwM+ZMIL8+L4mUjYzqGWDCeavMwzWqkTVLwGDlnqNYXQiz7cZyhIAgnaiHkp6NpWbUcz
3EUnGVxSqARodpdrm3GsIGQxb/XuoalIgI7pPSf0hbWqNzIQtl/Jqur58kwXP0RHEQ/+IcJv4QIH
IvG4sMqsP+USc7F6giKs3dvTutwznyF0AwBhkdbgP9/3TJvrcpJGvD9VQCfWgwCLGruxGzGmyc+Y
dYIG1V1UldvbYcXK+Hqq/ycsrAuEN61xAWqTowFNW0hTgyTNXyIZrgNT4mb9y+0oyy2BKEhHURsU
HriXoKDECiUWWXEPwqLuR6x10U2x9dQKuqg8DYlxH3ZrpK0rAwNWDjK96IfhNbcsgDbTGMl5r3en
CSj9KDKCKul9kt3fHthFUQTCPKjt4rtp0DW7ZFzHbT9VUIdPThGUnuQMm10uX7k+PBe1tK8UuGGr
06GcIXqs4Pk1EUeWHzNDfY477V4q+qA0ikON62OwErtMhtGB8uG/PI8+fyJyNuwjHZpUy8Z/z5pK
lmAReIpK88Qz5pP4ZE2A3Oe+zotDVLyuzMnF1Is5+RJQnCBfjn+FAySb5gjYu11uRzmMQFxwR4QW
W+QZW+VBPXaWnRzoXRQMvlAZhIjRS+o1b2Ww2lcXd823BY4LAZeQcKuBKQlQ8d9/TMJBhqZDFp2s
RocoNGC6cVQ7WgfOb/Oil2AttOxxKtgvK7cCGZpRtyfjYlt/D/+Z5nyZC6OUxymuy+gUR6bf8gaI
2ByEodbjFp6jBgMwubuDqJt/O+xFiQEfHcNGsgshYhO1muWjpSt0ZhZVdMp02Z0SdaOaUIIAAtxH
duqnWb1NBvO3psWQ55r7fULRF9eNtdfaxbmJX4FuKdr7wtgQTLDvk1/XclN3A4X4ggKRhhB45zC4
PdBr84vuOpRC0URE/0ysxS/zS9RJy2GcF50ojLMsnrzkMc/sUWlsztWT1gZ12h2mZlw5rS9yDTG/
X+Mu1riVmFMiV4jbWzZgO7Wv94CI9DKK9XFnVy5ELUboAK6spotz9DMquuDYy8DLLgugSq7V2jhi
MTcz2PRD8qIP8PqtmiAlnRdBWZFC8uH2BItPtNw/+HA4Q3GYoni0yOVCZWRtlUTRaW59i/augopV
0b6WsL2IpmwFP3Tl5BBGXdAihrw63hmLzZpl8WSmmiQdKXkzNJAdKstNmbbSqxLf5mJI/0RZ7sm5
wexGE6KMyr3BSpuSv2NzlvoVgtTFE+ZzjXyJs5g6Go/zJPeIIzHL5rrhRHGyJ2HxljT0MBm6Z8gR
Vo3UBQxvhdufbW2M4onzZV/08oxu/oDYCvrWMXT4suQnaz6K8l+rjP1nlIDiomQLkfBl7pkmLbD4
uiwdBxafIqjJwJbG58AZw+TbKTvDb3XV6/TKtcbeH4bi6fZAr65PtDlN4OOxQpclW+gwE6moNOk4
69FOG9+VCSJAEFaQUaRWlLUD7eoC/RJtse2HygiLPiLSUUYBfqijB63UwA2R1o4X8XkuluiXOIuD
cwIkXq9DVTrm236bNQcY+4Bj50oBNK1T4JVou7In1qZRnDxf1osGbWe5g877EUATW9XAGsMV3cBh
PG7uknRtZ1yfRgqvK5wqUI5aJLuwgI8zCT6rR/p/pJ3XlhtBcqZfZc5cb0nlzR6NLsoDaLRvups6
NN3lvcdD7Evti+1X1EhDAi1C0h7esEk0sjIrMyIy4o//F+r7Wh8TeinFe6E9WtlnwFSOWg/Q/y6e
UZ6OCo2PyTDcxNnqGilX2/5KYuPaw2xO7Jepz4vcp52sCce8fmq6wyrfj/m1dN5lFLLBwCTCRITo
SGacvU+zkCKlh4nuVtt6ciT6DqEnaosbSa6dRriTcqibatlpTkRDEM/8+Yhc3qPoTEcuBUljPKVy
0SKuz3lP1YrR5Qdxr/iVSxj2uQvzGyuA14rCcnJlvpe7iViTMjbGD8zrxX3pVFSKumRteztvzEez
RbaNYvZCf/AKljgerl39L6OA38c7e4WsYhobRt/eZhoJUbXbrycKclnsVFXrtGaMksDyeKIH+c8L
+8400SqlyY8Aiz6o8yDLNKImLXWG5T5Mb2/loUboDmLpGQkgpmh+/O8Ox94BUEJXDnkVct+/b1Rr
mlNliQWi5xh12ujBjCLw4PlN2S/uqcyvTO7yWPw+2pkHmfNVbISa0ZrlUM67zHrKrkE6LtePuy6y
nCRlt4rFT2zbLycvWlsLZQlNOQ4a7T0tUVOi2XQloT2q2LUVe39ev4tdAtDAUMC4g61HZPbcUzXp
RHu4US/HQrJcOggzUO3G6qSJEFQtUfkg1F7SxBI9mVcM3rb/fjPnZyOfuw2grZGG8tWxhEJNqQS/
T/QrVdMLh78NAYqWYw5m/MIPxmo2F/BqLKzla7Rgw+MitBp0Oa9FT5dhzdlIZ5PB0Jy0SWYkCfKk
lGvu0hZ+L71W66dhboOqH3cmqAch/PPbe3dcpCxILEKecymmWswruOmoWI7zTMt+e/JH87WkU7US
92r3Ie0nrwDRdpqvvLv3FpYuStIX5kbxfW66s7me6a7ahj2d7HJG2CpZbFV6WbK3/8kEt7oW2UOK
d+do6FYUWjka0+XYKW/jRNgmA99ab5STX9S9bxRSGGUwQi3plWLMRcc4Ph1MBR1/P9FqlBR+Nyy1
UVla1yv6kWanL9GpQl2e/tpsyShOF/mHWH1YDTHQ4vhO1E/Ec4Yj98adtpZ3otkExfg6EpZogvKx
bz+l5smN8ykAzOjWxJ2DMe/+vE4XhgnhLywG9bhNvPhCVaof2pJWJVE+ijypmL5q1lOsXDG1746x
9cLw1kHPnd968qWXCF0V+TjGx6R6mZvnWfn252lc7itLV7B6rDtF24t+jFPZCyUcIfLRiF6AprqR
UPjjdKs0qv3ngS4ujaThyX2wq2h0hF35zG3UUl5PVdWpx7lXPLXuUKlSbVAQdgn4vUIdDsDUlSEv
DPs25CZwv4keb226v2+oZIwXoImjeoyL3oahI1zEm6EHdmrKoXTNMLw3P+7FpKIRogNweTa/XGxh
bjJxVDPYQEAx0qg9rcKwk9TcTyxz15XcVf+8pBfvjvn9OqT8+/zKctT1sozVo1g89elrab0s+SfO
zJVrwLvDwCUA1gnI1QWTA+x5+XCaKC433fMgDbd9Hd9LBgB7bU3/P4c6i/+NusiyBNTsMZ7TQ9yv
7lJ/HFvZN5UrZvyiuIZ2Dq1mKJ8TiMoAic6MzQT6FrSvgdOn6XZ59vXCHm97Zwn7o3oPX+5GSFHl
dvIA+aaztZ5kD1eJzd9dWAJTPAkcbBd6u1alZfUEQPjYe8Jd8yzYy9P8mjwpj1JgBfOz8Zp4Frwg
V9b4MmnE1OlzY4/CcU7X/Nm1ZxbmpFIq2CPNIfVGuFMhg3iVnjM9CRQ1Ok7K6ZaVs3P50ZyTvTVt
nDnD85+37kUQxDNQVQXGpW/lwvMUkij2uZgMhXrUkaY2BjR+2/apX9snmuqPKIn5M3EYRAvXGhXe
MwnUTygK4sMvpQ2zVtfTCmzZURoUR5cHf0nkYKDsX5+eopqOwz9P88KAM80tG8Fiizjuc68dbzKK
tWLKxzqtJzfqixttTF+7UbrWkPae9YHdSuSKBd0pTUy/m4K2Ls2l7GrlmFkFa9fb6Um09YhEmbwg
DVg5q9Jd20fvbV/Q6woVFbS/L7xTJC9qHC9b3AxJ4635BoVX4iAp5vaftRLaeid5hIXKEcOrFukC
Hr2d3k2TaesmR5HwfF1zXV2L6MRrbPSv69jcFFkRzHH7OMF7i+z5aMtiY8+UvWWpPVj0OBX6kNuL
1O26et1n1yrNl1fbs+c5s1tk0KRT1/E84r66N8J8n6u2/Ll1N8m90zH3SfBfoyt4b2txeIg+QOhs
1Pq/v/Gq708Fyu/KUciFsB9eLMQKesiH/vsbmJYIslpgEDbByd9Hmca6bSnqysdZeGrIuZ6Myc7a
6n9wTOhSINNK/u5SGXEVOn0pKMUfjbVyyvVzprN5jGtv6b39apK15q6noth67qHFNoHSvYrxY8NM
MegHwBuvrR6aa8iY98fh7sNtHMWK88q71dPNAVWbcpTEykkaCKayj3N17Kpr1kVl8X+7z7HraOz4
94HOcW5N3/RytrAFsvpuGJ5q/e3PL//KRH4SH/9yMa5SRYj1vFCOcvYx41CpfZTbEOHcwmZ0xR+/
PxQ9B8p277jA05Vtq6Ypbuk4i4K9Zp1rRaVXi5lfD9MV1/PuqlGQonkOywUw5PctbaYjVkIqleMm
ZLpkFD2rKyNclmO3F6NDs4V53ARTzk6NpK9SLFa1eoxoaXsaPelmPcahEqZBzqUbCQJEzVRfDLOg
83PTFirnGkr6oktxs5AbUhAyWaJt/RyeJeiNYBQ9sWHv6digyO7tGToaiSZ+UbHX7xPaN9Jio6lq
2NAG/w/aeX8+AcOTKd3oF8/vkUNp9Go8NixC8gC9nZtEzY+uGjxtlXZZXYBGWn2jme4gA9lnItyb
DYogpYawrDpK8HWISBas16ChPz3D+ZnBV21dSaAXLzqSxKFWp1Yj8Ii+GOjrwdQDt4H0DXCS0/tQ
9P9AVea/oJ/znn/+ddht//9ylKJc1SA7yYl35PR7p+hQT+rBvCpuMjd+Y0LRNaW7P5/e/2SqBnPk
Ms90zzZ6PqVRUYhsAelp+mSsvuJDfn80dwkW6aX5kD0mIUq7H+fDVZHz92f7j5G3I/jLbLPlNLZW
HylcTGBBCvSN82yD/752Ibz43Vv6PN6In0S3+y+0kb8XWSKIuaV9CaovOFksrTBgMeAKsQIMjAi2
8swn4eYNVWbra/ZlPb2mQ3fFUr7njH8Z9JzdmO7DWtCopR8XU3VWCI6zqYSd7Nuf3+i7owCs0vFi
MAOcV5lPRpJFSSIrx5peBNN6SwsSG9f6Ht4xjzqIKpJMCreDi+Jn2QxdJ9KSdbRgQ+UKbVOnvOLu
rwxxXvksWimfVWNSjnrb+HBkBot0pY50gUHH+DALpOc31dlL7oRITs1ESXrlOCE9Vu/Hl+Quf0jc
1BG+iFzochfhI0+2EZ1wGzd6bK+4s3fe1G/Dnx33QZCX+gQU7FhVkx8Dn1pU2OqEa71X14Y5i/rr
cpGykub+46nqHale7C75ZBrXCjfv3JlopmTfgaGk+H6OCdMkVZlNkzDgNCVuCQnFIqpho2tO1LQ2
M72ydu8YD7hYaB6gLxvndd5KPq9iIY0iV5m6Sx7n4UPWdzY5VjlJd7NcwVz7+udTdaHegrzg5g+0
rUYExOAcmdRXWsX9IRmOLf0K064Nmo/WFxSYcdDRNYikfLn3N4gkETXNyKBkz2dXZ6e4qcyqZ2NC
ONm5wo380H7YqMPLYx5ENwaleHcIhZeTo6Z28yi71YN4qJxrjvDSTP7+HPLvJnqeS0XISp4D7J2v
d+hhLT8gFbYTTXPiMnJyiq7aIF47+eJ78yfCo+UIxDFB2FmarDChJ5AMpTvimjxFbV21KO5LNVSh
w8T5e13cfzOLci8rZD6MXW7dRHVqy/U3s/2uFt8zMsLl8GUAPCVpu5iuIe4JzqT9OFEBVwp6YiF7
1++69RaFM0xX9dAuRwTR7TL5oMZzmDaL3Y40MZzuq/iDWG2NnlkIdgfUHOZhOdn5+FE8DWElZ/6a
oGFkirZZ667WoNhw+jFALhtDWzNO3yqN3LPl07lkm903VFv0PrYZuzFekmp06+YR4vkeguL4tjsF
47ACxNF2q1EEWf8w1TdZvD2cYS8naEAIxTpFdJT1UZK+6/WxzFRXhYlEUF709kmVv2uQWVZ64QMu
9jMzQ0sMcRelhWsWCPyy0uCjBEpthQPMlmW7PImNGI6T8iJ2k13PEH/UMHpNMGKkOfMA1lI6uax5
Y1TscmlEr+RkV9pjMh2KlS8QRacj4J8JHRXhm7rStkQ6fkh9GA+9mWtT8ibPH60E1uHTR/T5XKFA
EXkt4RM9LGj3CKfBKabPp3FfWYlrzlDvptyG48YzhspVzJdsvo+gHDaH7EWofrSitzEYZwCyJSOz
J+0jVLlt39vNlAbiiGgFTSCj+SWmXx/En1Prom3MXyyA1CaE5uOgEiq+LSbEpYp4m/TVl3lIw1rv
HNF6UiExMwSg1/mTgUwE8W6JpcyRPFph7La4n5UTnMjG11OGwMVY3pex7AnJ/RCzJOtqS6UY5M3M
SlsQbFb2gubQar510+TN2imEubvXB1+hBCGAKkxoAJq+CkriR2LrJcVnq0DrMs89sYd1lLxMLQSa
2NxI7cfRQh6yg8FUi29GQdsrWeILXAdAsDxDUo8ISOFbTI9cB9fVeK+hpIEWzM3Ia9THwtMgFlXG
2iusZt+DJafobzen1M+aNiT5Zy/CZw1Z0USBb3Qodla9K5AzkpGMGdvuSZAq5zQnL4Y6hSI0pP2E
ZDlmJxqdvP++lA9m3Nk6nIRwEDmRCWgy0t0iF9wx0XfopdFeD6kyucoBjafDXLjxdLIjXYXxW3rg
NGgV/XX0K9TZ6muz5uURElZzYs/lZKPUdRSa12KgIY0Wxz7vHgr5U7rFTcrnRNy+A27qgSxApxi3
uTV9no2J85MND7WquKP40mSlZ7UQTi+lFw2HQYXHd5a8FeUx0ToK4omt1bqGMbpjhsxbUvrSybCN
pbRboPCNHE4jmiTW4A+qHkxF6TWmEAB2sbNEcNJWgooOLlnaiKX4Y6nLtrWKuyzWvbT5HOVf25qO
aqzIYn2NUERB1M2p4rdYhJk2zT+REnBypd1Zi2vqu0b6Unefuq64T0XNjqv+WSsOfZtCo536qfFl
ae+t6dVCborp/lRBjCx7mEGaaz9WdrBaCjcFiC1JodMDrcD8+zgftOYlHxAvNe7bQdtJ6WxP+WEo
d133Kp++G/2rnH7uTkcd6n/RejthZerqudyuetAAmYs7ZbfzKLi1sa+JIYWY5uVCu18h823116lD
fCGPPIipsbVBC3uiOUcHS3ibFSgOVTWI2idDqwPDfErywZHizkmja1oQ76SpEeIlewrQYOtCO3fL
0OnngrlCZavdnXzDP4XsfneE3Id8PPeGa51ZV8c7i9m0VM9bxJCgziUMUJ0xkD6yFZwagmzsyLer
7bDvesJf5ncWvGlpHImkojsqEJOLDNltvY926DC51a16o4eJdzXxfxku/r6iW+T1y7UMPRvFWhVG
3Bg/NV8jI1HcDeFGbhrZS0An03y4tqzXZnmWCjHkYgbaxJid2voivEDDtfLURTv6Fr/9slEuLl8W
bWCLwIvLdvo+PViH/iVyVRd1Aieyi7DaZw/W7tq8lC1A+j2R8PuoZ4FM3Eep2Gzbc1tM5Wbdz55E
FGfupZtlYxN3kj1aKS7iWl7uYS6hPQl0TBJYpxURCG7AWZj7c3hVieMyfubBCJsBmFB4IEn++1sW
zKJJBqD2RzXQPqFUq5hhN3h5mO5zh7pWatfP9LGsiZdZTnIo9uOV+J0e/Mul0VRawbb+kY2sYduH
v+yzLknLQk1FKmnigzVqdqk295byoUc/Tzv5p4XOSmW3jHuRRPwIMBz4OEmJk81F6fakfzPMk6fA
8l0KP07Jy9jPLlQHjikk9tIfl/lVxLoXxCNmbLj0Ur1I+remuG3HDzItHYXROZ262Jk++gvIkHWp
7Y1+St8Cgn5yKxVgtpimwZoV3qk2ws2T4MPQLPxmTEepQL6vzlBc2EKMSD3mg+Kb42BrqRbIWYcq
1pfGeOis3j7R/FdNO11Zj5pwcqjPi9ntQGt7q9/Pm0oH9e2meUiHL4Z6HxWHOqOJVnpthPwG8eZj
3q9bb6Ytry9Cd7O1FJooWE3q8iD0U4Z3nR/bRAz7VvY68SVlGa1uCKJR9VpkII3p65Rl1M4hvuhe
4+V10D+V66digMq9FTwrme3eKN2oeWnT51ICjIr4WoVCVzxXfiZHbxXAiEFa3QoESywGwzo4yUL/
Pf1iubSL6OWU5P6LWd8q9OWJSP/oerFPrKe8YGcvvtw85wbny9gLdfxR6LKbUhI/pwPd5RKs6wge
CEP1NAuFrSMZJK6Jq1fVMemag9Xh3ul+o3/RabMbRVLdUv1RUDHKo8lrMwqvWeV2E4RusPGL0s04
QFYpfmuJR81qJ+GvKkWyUSRyEH1Yy+hQxLqTD/K9Be4mzj6aaeRloDS7ItpvAX1VvJzyxYnogJ+l
Z1n7Pq0GoPGPoPP93ggl/TY3w8mkNR/S9towvXxFKw5i4vZTZWiEfapXcV8RTocU3VyKssYMn3nm
rVy0+3G4gj3/2R54ZlcoS28nGFmpDSzx++EZy96ompPFTq9g4V0TP02mXTYAFQMSu67fu9ayo9Ef
64iXdQ9DhbPUX9TkOS73m2im8kZexzZDS/gY/0AyJVs+gujI0VupMto+zOlpjYegUNjwrJg6eH17
U413UvGxWp5j601anrshCeQZmcq+vU8SWpZaqCbBjuv14k2FM87QYUgPIBOCURs9DrtfjfMLSBVU
QXMvjvM99P6HGtUMS6wKu44l73T6bGSKKyAlpS8boD7+LnDZ62vtZqybjY3KTs2H0+mlKE6wj+ob
3ewXpR7uq7RH1TJFoFf09T5HfANSWOI94ylpD30XBRk4pCmu9koc7+Su93UUVKy5h1tBdSYBp6Yj
ATwV7v/qSzji4zobjlrtRcKAUkfiVNdQIFuQcPH2NgwTRSYSGOfXW6td0nXu1/4YDQaN+QvvqPSS
vrSr5uXPaYt3nLmGtuV/jHR2gc8iKim1xkh6tdpj92NE6LbSrlFnXJvPmTORerNWuQgxioBYhCC4
ZXesY8WZyVP8eT7vuXEmBGAHIkEAEcqZQ1XMpDVTmGGPmGATfZItACuhLmrddGcFoPlCQF7BNXf5
TnyyJX4AK1qghC5gXHU7nvL2FPXHLuYl1R8r6dOf56W844+34wx0xrRIqJ4DnzQhGbM5KoZjUvTP
xZC5C+1dTTw8Gct3SbuRask1ZsvNu69FsXpD1tOgXB96wXTSU0N3PVY+WT4oXfZZyyQalldn1N8K
UEW0wvuFJLvy8lq30X6AlHlRBS+S1bAX/QWJoDT6Pikf46n3i6z22wlZMDENUoGb9Z8n+c7LA1FO
5/dPtw+x71kwq6xcfipqG0du/DcLDK6Kj9l84v6x7JPbiBQKooKR5/552MvMJKMCX4PFBnZ0soW/
20pBKtu4Sk4p1Wk0LNGNnMXVk3rUi7E58agGfx7unSvC7+Ntm+mXwKaXLADzErNs3/Q9/iQOpXAI
iw/VCSEX2b5eRLs85NuAG0M/BetLsjDlRCv9KGsphZQhnEuaL2bx0Osf/jyvy1EgRpSp7mO0ROuC
5EA96VOuRUp6TFCn1vHPufB1Xa71IL4Dkvh9mDOLhcEsxc5gGHHffh1QVyhciIUdwxH9srGn4HqS
8/Jwb4Ig2EioLTXpAhWTT9OgiNmUg4ppApEWJEMsr+z8y9PNEHT2UuKhyHqRPAZQgCR6W+XHtich
JzfeqFjkVxq7XyQSfi//zh7+z9+X/x2/0mZSrLRP9//6L/z8vW7WLo2T4ezHf71rXqunoXt9HY5f
m3/ZfvU/Pvqvv//Ib/79m92vw9fffvCqIR3Wh/G1Wx9f+7EYfo7JM2yf/K/+519ef37L89q8/u2v
3+uxGrZviwne/vr3/9r9+NtfkQREg5fT+c+/jvH3D9x+Lfnd//t/itf+L0+vVf41H9/93dev/fC3
v0qy+k/QIgJyghMbWoPN3M6v//Y/yj+p2lbvBjrMC98ip6omWPnbX2Xtn4AWkHAGdAZ/DvQMf/1L
X49//y8IC5BvAZoKPpP+zb/++zP+9i7+8W7+UpEDrNNq6P/2138Dd/wjABDohyRhsSlN/W4atBMV
rXTKwGLs0gMpwVvhTggVu3GbzDaP8n77Ub01b9HoY6/7AKjDdS89dZCf3kUP6e3kRx50ER/XMPIW
n7bKuzlI97KDjMw+u8m/FruqttlaMtmrnRqMh8yL3cXXHQmi4xxqRt3T9xtP5BSSu+DviysHjZs/
RnvZa4PlkDir00K42XuqI3jTgdLzTghX5+RKIfHVDtfji4G6bxGdzVy0bv061PfNU4xkl+Tmt32Q
LvZ4lNxmR8Xa1/zyNr4lYyf5CvUK1aWPESGi1DZv8qMRtrfy3oDNsb1dj8T+O9U97YvbdDeFkOxA
sVjgHoRw3Jv7+iG6F26Lp3xv3ZL3Dtv9EHZe6iDbsUvo1BaOWmA40Y50vkHq9pjckWqONnF6O3+J
7kd1tpdv5X7YqdyzM75W8Xv7def1buQ/p7blSIHupp7sRW/6Jv7sI5X08zFUTwr5BrcNNu5o1a53
ve+J99HNsgeIEHBpp9VtIAyBBtNHzWrHrTToDmSgCEpoXDr0bukDInSVPTc6b/aNADG1YL6vwonf
mh/Lh8Q/BdbDmKIdY/rJw+waTh6U+xELG0zksapgdSdyTJGNwtM+23NBfpP2+X3+Q/4Of2BY8xy9
S/nrGfLG2R1sw5k8bd/fzL5+V+9UP7InLw+aEAvqUs2/MR6iu/VmdSln+KKrOJVNcucuexRvyh+n
D61so0cRT44MIfTkdLdU4D3tVrm1jv0uf2peKq/dLW8ivJfaznBLviS9Tw5TIINU0XaZN3iSh8Dg
UT1qbhFEyi4ZXYDi6ZNxb+w6RrMc8ppO7p/y+2qfwjWZBakrfqRcuJcP80dhV7qrK/OwEMR8T/n7
6oqh+lgelN0YWpm9So55qz5K9+xEwoUUsZ+WcyLybz/GQ/Ei3affOD98MkNzaA24Heh7NRD89C5/
yo7ZjbwvbvQjNC+P2dHgBHQ32S7ZV3v10F8pMZPP+C3W/8dRP4sC5nqUa71upeNK5oeS6OIPWxHZ
6UOqE3bDM3Tu29sQpD75Ca/YNTty857orc7gCs/KDs5jr/ya3KOC7ogEDYO/yf6ITm5/SOEtp+zi
IDDmWaadhpLb7Thhfk6kQcidfU89w2MXOYkLUIYoy/BziMdaF31Fdzio8b4McjhiF2ewU8d0y2AJ
6wftIIWCp7txgPxcAFKc2x8Kg73Tv56+lS9TOBzyIH+hrLSAUVrvmtBi90PzNR0eBRy08EGFVtLy
hjD6nPj6rjio4GUit34xPyNHvpNuY3gU2EtHgC1evuMq9nx61B4Nr/envXEsjTDeTfv4pjgAHvN7
X72Du6i+N/l0ZMNLakvHJdAcie1NZsCJfDTMbIl/fxvtwvn6ubC/V1iFDU652prbe+KeENP+8Zbx
+/PPrPAmC2A6mbPapcs3ef1O28/k2KYgw7Cat20I2NfVKPDS8ygB+h75cOpTNlxDOlk94RB/ZMe5
jfMVnbJd6qD3Rlo0dn5gw2/UgJdyFA7VzQlq3NGbndobD9Y9Ksj8lN8iluCbnvmoGnYRbJgCOYDE
xDVcaEyg9i+8Cjb6aifA57uNWxzXb/GdTjqGqiJDoiYLHoEjsGvD2lO5/Yje4ubgE2S3u4WG1gUv
5XXu7KiOdKCY5CgwT5I+pL2/89dgxNUAIrdLe7TfYjwClJwexFRutdNcy0UDgwwon2pDEaxD5hjP
xucY+A38lZ9I3nNQlZ2AB9oiWEo2nonMVfRo7EZbseVACBu+JNk3L7E7Or94+b970F89poT08n9y
js6i95lSJAV5U6Turh9PuLLa6QPBHtwWwVTOhcmE6fNxTUAayMwytHGT8CYqfNXCUlig1p5yHNDo
afx1Y0T+0NqaDyGs/aNyKgdybxDJUTCxkgacfMV+DcfDyDEc/Mnfjiz0G+7ifjGBKE0+rtkW7MyP
vR6v2HudTz152zabk+Q/6FflCXGupOl8PZD8bmfuIwxVB8lphbkqOMLil3Ff7LYv7EOdPSY65e3i
t/wtwWiS8uDP6HXLwQxGDyYKZ/sndtDXbT/3oebW/Ez1dZc/qnxR69WhxZaQGSbbzc7CZLcvB6qw
y9gs1A5+TiQjUJjY3RsBrElgDbOUl+34raPp0NRotx9GZiezfXQmw9a6ZdFw4oqP9WLmnA2//po9
8/2sq0y/Q+TpHnlB/8R6Sm7ppfzRHaKK/aaBJmx7SrgvXiLP9FoeaX3jtTgNZZn1myhudJqgwV/6
Q8veUYOTq7Ny8K84+o5yqJNCwwIoxq94nRbblNZcziyU07JjBnRkEKuw0V3Rm1xauuzVEXgz2/9t
azbaHLAg9qHnCwtgjDPnXeQgwHXBaeTQ7Spc0LaVa8/i96TtmmFXzAGSWi7cdgFGPdpt09lCJegA
DmuIJeDtQVMesEB8QkDboXPrcFu8anf6ZB7n/cpy9Dy1ybsnngiioLlJdv0e1AILrgfC3famDXdF
r81iw5pe7HdBQfnoqeTpAbay4SrnLeehLB43wSrAGvxzLbaKQe4XrMq2yNAWENRF7B7qmUQ0jczj
NNvjhPJhCPRQDwe8cupGnhUKB2zQQbifwz5EJs/fxlKJ8rYzEm/82T83poSrmHnQzGmCTod1s8Bc
4ng8g5O3bYmKGsYYonsXRFgXkS2WYDwirwsGlpi4w2lwWD2sy6dPya729NVNAsxVCOyhw9VlsOa0
2K6Bgig7T8Qrt9+snbbrfJkzKwdJMIeUj3/uVPoFAnmPNGzY+WHkzAdr14dJsB2HgY+Am4a9+YQ7
gNzPTQh1MdGOECa74buKGQYVgq0qAjq52TLbis0sbepWrKjCNuhccBWYQN1Z0XzlLHrig/kyP6i3
2DTedelKx9Ld1rvh2FCuDQl/Xb4N3luwIlg9GOrs1gdeYldBsa2Hk/IZVK85kJj6YOa9zLcSv70Z
foXfaXYjJyHCFoGvdSYcBeeCMFoMzKP2Xef4ig9rYOJiELp1m69CUGPWan5n9GoUfoioCQMWDM+M
DTbZ0h3rrbBTDB9VQAIJ4ld42LswcpHP8FGac2LGlnYmVAy1u8EpCxYZfqn95NJh/9O2iT93+OJL
WKzN82yndXWkzQyJvGpOKnjXyG6Yeml3N73GJhGwmroDrMaOXDLtlEOHhGUk3Nm8Ho8y3STEFpO9
2IiYPyY/6tttqdu9xoMWLMMGZzLdxrMIyc0ge44IsUlloXXTwjG8Xfzb4HQ46cfqrnxYX5dwCxQG
IhuggGEXbn0kJqdL4mMWzUf2dOBW4m3pgvwY74sKIy2F/Liv/HKfw09fB8V6I/B7d8uhBeTav25U
xqtvBTqFN4Ig0S5faIwBiMqz+IIN3NgWfTYYaKs5aB0akI7cimxgJkRJddD4CKkTQRHcEudkXCng
m3EgBmVZJFfgftLC+c0fH8rvHyi9cGewnMbb4pbG4wX563G8XW50B45Bd/BOnhUMBGpL2CDuxdfL
nsKtJNopkYNoSqggrUR9FHEEcdcctNvoWYvtgb+IT8ZLq7+snaffEIh5iV8udhmYXCW0QFcoT/OI
LIvpWp7+DJhC3Q2HaFe/sL5sFOj+7kZuIdVBvp/B2zR2+qLu0JA6KF/UH+azep8GLA+fzZ5iHkf/
nL5at91Bvy+D2Ct89O43wBBZfSd+EDzB68IywEUSZm5xqHRCwTkOBA/+Jr8kUoz554j7UkmpEcFz
N7K/DxTudVsL+AcbRRf7ntj0a/W1R29l9fKb9CauudeMvhLMfuMR5oV98VVtw6qzSfx+0TQbdqj+
k/wUoenOPuEv9TMfBgmwvV5hu/QRhsHDy042WcN6t93DrJ/vzeILez/7qi4H4QvhKRtQ6G+icNO5
jJ+V2JZ3abc7BYlfI3eQfZbYD98XXmL0faaCvHhfk59GAYyXvdFT84yGY3iqrds6u6t3G/buwE/k
HglDJ8Ju9WfUSJWXIZKTU5q5zZ2L66XoWoHsS1LAv9IZag9vSLJ7A1r39VaWjZ/l7+Uu3XVecnvS
/OVt9TsvYrgN8xAhSsX1q2UEBOBtmWMLQnF7Chv2DDMUHmRf91t/ewwQWm4G29yP4rG4XeNA9Wuc
2xbWEQRh1miXd5qQi+jR8NjtmHXAJ17p6pyHkTsf8kkEnlWAz+HFsXedr4Oj4Gh5eHJ1J6dhdNqr
eKyMKHQLtrfNfdqfnJe3LNji2W25tivIYHOFZpAVF9044kcBG6Xb056yoN3hsreHwqDAN94wp9XO
MEhE51wEZP5Nwu/wzfhFA/u/wme1xdGjLYBSwKlxGa0wdi4ECrhRc5sHi841NKi8gYcd3RMP0gCd
bNwtHLQIoqGk9Uy/fa4x/tauCJag4/FPEP5un8T9OsudxgTU0Nqzj57bHeuFU5q9/sPJB/eHUTbx
vZk3BRtF8GrjSIMt/zIEdGtizrdV5gqAUSYsuJkot7/1RIyCD2LRyzzouIj4RZtf4IEJpPxkJ+7T
22y3xdjoXKS+bHMDUd2FycjECOCkiC03r1YAe7kGCqHl5T8Jv8/SsQhfpOVaN9KRIJVIszyheKsG
+HXvB3GKRw1uxYcgm8MFgBeARDpO9v9Rd2bJbWPpnt/K3QAyMA8v/QASHEVSFCXL1gvClmTM84xN
3UX0xvoHZValRLHEqOqIjr6RzgxH0tYhDs7wDf+hpRZE5YgzLeIEVGcWV51mT2EufPtVfDvFW/0a
F0UqHOApuRUkaklEpjas6Ad35+7KG+tQrmWnXXdLiQqHRcSKsv4c6O2i22jUjKpv8f3geKt6jbAI
l6HOiS1y+lOoWSUb+kOLdluuUv7V5xxCTrCrt/p6OhGbhXlqp7SNb9g+9o+9fWtwCSXL6oE+8KHa
hafqdboGpPvpfkso3kSOtpKwLuCIORrb3oYYAyWd+2A6qlCH5B9xOue57dBc4HTQVqNvj3zcso2m
Uy2B84gQypRUTveKOS+3AqehNDc3+m+JwHeyUclrDu0QzRuFEbloVtOVMpJY4mPMZE3GLmAyFoDe
yDOqKWhdTJdSz37rMLVAUJQ/3c/dY7+YohtwnFPUbMsgh6fYYCrfyU6+qDjIpongLkWdW19k8/Ht
cWB8EBQWHFO8kYprROV2ztbjJlWOlc52tzNKWS0neo3YNlemQQUhTJcNBSJ6qicenWMAQo7TfhOO
k5WI4vSOsglI9TVu7XbFxbwcOC8Vh81BngUMkVjJXPbEP+ViiiOt+aSrOMXYZAs8g0Jmj+eedZvv
xMfwiIV5IBLqhbsJhDQdIjRUvNksIQjLZxgsBizBcj6tyY7fl6Ra22HrLR5QIp8169L2id0GOz72
OtCbcjpAVlNqS3LNnoVzRQrIAeN0hylEbIh/phBPcQqoWL6db2JH5AtNgWHPxDVrrlbOkokgMIV0
OWEZlRyCuhy7N5ISg/0Yvp1cnGM37nO89267ec+ZNJUcEo6ZlGjsKq1L+1e79aw7mkS5FmEgaOzc
V+mgbiyM54mTifcexLvxpEe2DKIcXWGCVJOjcQotpUV6K+AxKp3qH9o6OGm32Zaq2nF8jm/4/7+j
vbEAAUbYaeJDmi/8AywoZ4oe3Ftvk57abb6Vlspm/J1R34TjOxux3zZ4zcFaJzCsb0igCWNIjde4
Si1J4hblajjExBr6LeahD+OG+t68WnNpOtEmY4kEN8lNRYq5+8HlyNE/F/cRB97oOIhorOVb+Ue9
SW64hQhoZe4yd9FQ5CwoTeiram0BSp13ADjsYl0s1C3c3kOMfQAZDflqSuVNOcj7amusSb2dKcEP
l9bqrWDxb/Vf7rOEXx87LR87Nv9rB40rq7Lf9fmf+tCt+f+lPYPwkQYy71+3Z+6yZ/+1rP7rJviZ
0uYp648tmr/+/l8tGkX6AzEDuirAV0zcpLhZ/mrRTJ/A+sciefJ/BQj7zxaNYvyBRwHambQBaRW9
9XX+atFMH8HLmNqfqGvAqNT/nRbNmSYpci2gayZ6CYoq0D9Fc7IpedfElSE3QdaKs6OX/A7Vh56e
ZxlVYIU58xDPykpvlvlczTFHCkWOFFvvdzN3qeT1cQ9//gZne9l360ixSr5BAVg/HnuUyEkEzXDe
7dCTLrH9K45B85ToNQrTkm0JL/9vl/CHfuNjEAX560vw83/AQmf9vHtVU5/zQw/S/pm+vP4Xv5Y/
x5/vF/jb3/tzcStT+5HFPan/6PBYTJbwn4ubTxASMVn5k8MNXV/G+qv/yLKfHDtBtdAhxoFVpmn5
j8Ut/YEosER3UprcWaFX/XuL+2M/2pCxi0P3HQlKLDvQoT/3eU6rGovI3MPLzGhUkH2674iq2ALt
172NBeh/XmeJ7rSuFs/qSIYEPJSyExe6ci+0VM+QdvK1jspzGYaOXCpmNNNC4kO9Xue5/0uSX72m
WaDQNB8GbdZH/kqQzFWqZQfdSoK5l3LnwrubJbXiyBjOduqwDYfg0a9Y3pVSLKT+MemTpdTQWlQ7
yiY55WUf2QZB7iIHRyIsjwZIIGKPFnVbhrtUVn+XvQTZoKmpxBnajzhP1bkVSwAwQr+aR6YAytWQ
i9tizH+mPkIIdUV6qcY5vVQTZZdQSl4tOfzex8XCGwJnGIz7uCBkajEZ1gxhJlRkaI1YzZCaiJZj
TbOxUlJ0Z1ot+qa1ZgfECv+V0Pa7h0p4qTvTrnNJOAbyXEP7d+a3ub+LsNzqK8yTevgwprgWxGQD
dwCha2EXGtJBLpRVUabzIQ9f4CauPVle9qgc6GOxMVuTkqohFGuYWfoxjwqS9dgXv3f5rtAzYW2p
offYd7G0KwMTEhMU51Vq3Bfqi+jh19kAihdXpl6tBReVeNuVqBJU8qmBX7xFU3rceYFqLCsKJlUd
bWW9KBeNX2Gtp0v5cUhGiY5gnGeLd/vn0lHHms//bof/uRxRW4CMi+DCJEzy8bDtOzkJrSJtZ+6u
J0qOCczVtbacMliALP/B1fwv790Ph9b/NAAFHjzvJv7TwfUneOK+KYvmtRJea2H283//9/T794fY
28/48xATDOkP0D6IOaEcgovwG8r0z1NMMOQ/uB5Rk8QEAGDV20f/gFFIf3DqqZxVSMOhWjSFDH8d
Y7L0B+rek8A+ungyWBvt3znGzlmSICjQTQCww4oBxP7JD8Atik5QghoiGSWaZrz3DMtum3rmtu4s
9qrlUKX2WN6PxaorQPgH931JlN89jx79bqF9UJT7pqLEP3orF7qWaxG/j69F+03xr6o4fbzNiWHO
vuu0Bd7FE0KDeIqEGzU9STGmVuuBsyd52lsbjxo+BYfZu1d7aU9dG3D6/N2ATJeWxQUDVo713MET
pQKmT8WnauGRwKRUFb4eUZ4Ckr938V+PiOIhL0NkK58rmqAuILVJ1VHpQgfbFn/X3/37cl0trWyu
k51Sp1l3h3ET7t1nPAipoF9jq54j7/6c5L+/gXYWtJmtLhaF1Rq0cAJnxB269gToifd9da+6q7rW
521xU/sUActXIwiXCYISX0/C5a/A6p6oqzzx2yS9m/a+yqLS00TD0Upa53ASMVbKxhxlub608ZD6
5mX141jSqVKtu0jfDUMOhayrroD1PqIO/nwXk2gZtHaFN30uHyqW6AFa+sjWiMVFYYrOpP2cwgXw
Am7Orr/y7qVr400I4XePLQqyoA4y402tQJFqCdqTwROFeupj7VIISathbO48kq2vJ/wMlfj2ytHt
xU8GwWBMO84QVUPpeoofaxRbi5ch+dVpv0v19PUQE/nofF2/H+Ls2YRARi3P0w3Hqr5bmbhMgFIX
RAFdQx2ielVDrOXb+MqdqJ/5IP75YJpCuEc8iKPM2f4dpViMxsYwnLKl30ZcVBUeZqVD/QRrBry8
bh2q8qkY8UxKYSP44jqND1X8qJTFUg7UWZkTnWjBonJz28ju3e6+79VvwqjBFa+Rpq6a0bD9rGlm
VQ35VKuSZ3Uo14KpE42pD239PEruYpRzOy3wE1YXJimOKJUIlyZrcXis9Uc4WxupK0o7Ns1t2XoY
eUrKXTeUt+IYUUoa28MoIKVg9LtUoJXlA25SzZWq4mpWmPA8oxVmF6fO838HWpnatWpe0UO9eCah
ZI1cFEZAhnqusRN09ZhlhWw4WNvvuyJyIvMJST++cY1jsLDu0LzpfJWwzj/kAfXEslq1XXIIC28d
lqpq9969EdTHKLScQr6LZCpveXLlXb+F2+crTGb1ktDyoj8pboe17kmGzlldyPmsqGmlgFerZLAB
Co5zUWY30S2eWTBns31eVrNa/i3BgPCU5wRLgER6UgkYxZFIuzxlPAUOzZuqHhe9XK4RXN7GQfPQ
opLTFu7CA4kwXFPwv7T9UbUkORGxCP3EwvQtNRIqqaGrE52k7kWqd7rJFyqdJk6vbPhzgPDbxng/
1tl2jFs1qfBbN5z2WcQsXFlhPw2x3TZ2rSPT7G9s79fXB4A0/cjz94M8uChi9EZN4nwvhl0QEUmz
ihSgLhSG1WVPOxgxhlfs0vBepetBEXB3LWjQPsbFf57iyAGiXUdERRFiOpnenaqS1Pe1TyHE8XoC
8fBA8G3LAYf4GKyaAeQY5aU+m7dAsqL8QQrvyPpuSlXfmNWTC+dZE0MnKKH0q4VtVMNNNyrOKLpU
W7sHxQdUKiyNhLLpkM8D31qOnblyO/hKdWg3Rm4ncoLtw4MyilsZyTWswOi5V76A+Q+pVydmmNLL
OzOHD93Hv8dgsANOEj8DddSQdmmQo7lqtnqSF3PEfn7VovRnLE8UfhlJe2kx4H2LNiQi2cQcb/fS
uxnC61IYm06n+BpZi2xcoZuBmEAOgCIwDr4ZzOpC3jbBVpPWuReAfPslVuo3jzPr6yWiXDiu+SJv
7AZu3E9sxmDoWyksJddpcFORlWOeAtKMmiP38zgvwoiAyEJeSxKXveluinpnNvd6mT0WVf0oyd62
7ZW7qO7vpFa+bb1hrqqnPGvuosF6GnOLyfTyuzpJf1QJZKmhhl83eCqMcxloXzZcw6tfus8/PM7Z
Jqsa3e+7nsdBbe/kLhMKu4WwEghZp+K99HsKWmMcsezx9uuJlC5OJJETxUK4SZ/keAuPa1VpRkq5
8E8jRV/mFkigIIDUpZ1CBEhz/2gZIFm0a1541GTOd/lEb6CIKGJL+8mYzi0FeF+BKjiJfh+KT4N+
hbR3IVT58PPP5lQQY88II36+b67b5L4cD3p05b47K1u+nRgTlQHtJ9jwiFycnRhQ13zSIs112lGb
jzgsKuqrp7ezVgcwoiBkAdXRoO3biI9K8kuyXr9+exfugalOBbwd+zTzk3iiEuRqJukj3brKwIwa
PAXY3wINquBnfc3A/tJ0vh/rLKNCMdnTkrJznSgDa52DqlDdRRJfk0+ULo9DJVhBBvdzWtPlndx6
Zus6GbiJ4NFVtO+VVuEQA1631JA7fxWbYlY269q6EaV+EQ60RJrnPjCunDFXvsh5dpNZqJHUApNb
S/qscV9EH5Zjsfz6DV5KYFAKxfeD/IAMXT9bQbomSIPWsHJqFeSd9GssRES3a6ct/FkINrLRFzqi
e31AtFEdanePzfu1bOLCvff+O5xz9fPCMNI4ySyngcw0qghqxC+mAuY3eq6ow6GA0pmwdju20T5x
u8XXU3DxLJcN6rcoL8F2eoN0v7tU0gwHlChi+N6Ns5lkJMUOp+hHFZ/S1ruNLYBzhrQjdH4KlR7p
jvgpF6Xv1iRPLncNCA+qg7oEOFGmozoW93KJzIcZ0Hq0Im7FfOVpw0ORVScJxeQ8DL+pTW+brbr3
lbay5dC/Mp+XdqUyBSg6CrCfmVtmlXnG2PI8uHwUNbkDZU/X/Wbgy9Xl17wML8RKaFX/PdjZtswi
Fw5NowgOQSpU4Ch/Kv3jVQYtLOcLpzU3BHk24qakSNPn715SVKilHMC1c/A2ewiFfDe00evYugA/
Mu0BlvcRD4R6UfbVIzmPZVejaB5EBYrh6PnbVKncWVkgCRQ0FIXCzpxLbro0x3Ddy/oJizGns56y
NHpQLX8fd9SPM3UWyoPpqFFlLo3Gi2ZePDohNmNdkb54KCSV0rYSs9ZJPf3UjLdeZ65dxFLaEZ+1
FpTDEN1AjXqtpP5k1lRijA5du2gh9vIy1rt5pgXf+jRP50UmbTppcMTwV+auK9T1dPco1+ZKx0/c
7qUGhIkL+Efr6n0QjjdJEEHQ1pN5G3e5oyZdbEetskL/bx75idOmCta/1rwU8FtWDNxP9Zu0feoV
QDGunNh6Es5DQ5/LVbrEUWQeYhAjj8UicJkEA0aO3K1HrbL9cKScVm7LBCQH0gF5jyCl3JwGLGPh
99tq73XoJ6kLoSp3gQDioDiE2q+ucddepWyDHExhDut8/BmWgBYKQONRiQ8eiFwRKBDV9Do+5oE1
86rBRgvzVi66CtuTvTyIG72tQOQlpbAsVONWHaKT4AXPyegiHi3Si4ONZQQcDVY4K+L2W5elxyAv
H109bGaZdegb87EeMcPgR+bQGtJ9IDffhiQBki804szrhu+a5fKbSH6RuP0zJMjsclR+5ZoLoqjR
9qqI0M+gg/aWRGrndGm2pTu5YUr691ZKFglKCHncgRozXKcr2oPYhfdFFi/0Ko5tXxxDuy4Bd5dd
OJcRZUZFwJXtLqvSWd9ou6aSZnkcHhJXXRjU/WOfXC1t79QeqxKjP46Kv1dVpEEmdaIaoHFc3riN
tRelZJkG3iqP0oVa1shMBbtWV256ocznqPJsQ6VaZFZPJNoccan95uvSD6lDaEjoFpXS0zExZMAc
Q5/MUqXZjJH/wzRi5DBr70p0cinAer9lp67Uuy2rh3Urql5lOQOiUWINwgRm2Ndnt/Qmb3mWq2Gu
QCaKuzCm3G/327tBGjnOumAoLSdIQchou1Hci3p7srz4VHTesbBoeiEyVWuPRVsuejFbl6xrRUW0
A+G0LumWGrMsDXS4QlS3RkgVmbTLZWsxIjibBN9jDVxdVDwaXbdttdSwldoNZ5aSPuYJ8gNhC1W1
RRIO2QJeVH1Ecw3FJ8N8xqx8JmOpZeiPilQcUPaZCRKCJt1UU8KjvKtznJj68aZFsNHGtRobYQlh
CnFtoZ+miIkt5UB+CvTj2mxeI7gVKsncy71taQH71Z/F4fvQZQtNyae0TzgZRrQwNR/VNPl7keTz
2i0L1DHSuWAIywFtMEHyRptjZ9MqWAoF0j4CYF/kjZOkMD0iALV9YYsDtgO9v4czib6JdzPm0lKo
1FVjpYsyg2BXJuh/9OqrHxUrasN4Dq8C9VVwn02JSoYGQq9vbcUHTMRuSdEYU2WSB+Na5nChTDfF
LdR5dNyBYfR+XF1umlcEnwqxp0u6hO7VWACe71485MzCcdlZj2P74+vVdikig7NK6QYTo8/2ED7F
3ko0fEAlxnNgPPbxyace8/UY5xrNU70DpiqseZPSEO2O6Uu8W9CZ4tGrQOvDCUTaroKg/fC0fk6J
x5ZawVYiydYR0B2AJ/WWu1C84T4awDjlSOPov2tpY6S/glzkBYT/QT6jGXSxVdrJJlP/8YsN5BSC
lbREaRKWjdVTJfzSQL9+/fj6VOc838/w9k12MtHYpwJvaxa11FYiwYuB5iSl1zS27iZTsSqLbVWu
FIC/xbNcSLdxwgcpPaCiiOYpabdSeNtIWikx7MjwpxCiMSRLu7QGFe89m7ituSrcqhocohjME0lb
BRoIUAs0cJvEttI1jgDzyi3BrhX5sRqArZvZUhLdm6arqfmiehvED5qV/x4liC/NoeGPtgFqDJDM
rI2rd5s07WdZBYhbTR01PwXscEq1GD4ehTzflEbg1El823fUZRJprSBxmdX3labYLeTpK1N5MZOZ
+mQKrGcEx+WzlSQrSd1ZbWPREpIW3jZZNdlsfJMvGwFFD2vlQa1trqmv3+ClfWkAZ7FEsnn+ezZq
g9GxnnuD5XQq8F0rXSFu+DCK96NSzQZdvetHfa0IwpWivXJp3ZCycRRgz4rP1/T5u22TNmEQVjqX
TasKs9Y9NsQbcfTUqhhTnRDZeETxL0gmeaGIVaDGCW6No1DZddCBPG3TFiZS2YNTbYKFnpkUPYrf
lehzefjrxIMgpoeOUBq21txJ6bBoU2ClZcer9Z8aEl94a3YVKLOv5/LSgYO/Fzx0pLM+66IKylAo
Vd9DIuvh13bVymBTxEZzJWG4OIwK2Z1dh/XcOTzEDxULicyOufPvVCRFOzgsyhXLvktFVZyxJnvA
qVWG5fLHF9Q1uRIUeoWCYPMgCMlD7+l7S4ltQcxsrcX1qdirLZTHPHsCpTVzB3CpKB0GQcRuhgDQ
XnvqSwv1/Rc6C09Kt8xVV6Tm5e09zDnKLdpwDpTgKzXLCwmSMqloYDJPjknR/+Nzl7XpmmXVIxNa
So7flWhNlgiegnHprw114YkUuoBk8lgmMEnT5+/2gJf2mLEZlEiEMp1V6YPXNqz3tP2R9ulDqrkb
rY7ncj3GV7b8hUCPcVFZIOU0pgL2x3G1LMGELlVNoDOY3MEXah6/3geXH+zvAc4eLNJNow4TBphI
sAoshQ6nhBLq6tfDvJ2IZ5fP+wc5RwFiUdgPie9RcpmLM2452KdUd5FxawBgC/B+4FHcZXBp4Ep8
A/eKpI4dvOBmY2shQOSvv82VWT13JqnMJBiRAjadJApQxLsjnPu/e2+m/PG9uX2fT4YVHC/hXZp+
11AV+voRLm36DxN6tvj1sBC6BMVOuA54u5J4h4sWyBPQehWWS+KiUeWUD4k0C07XOsVXx57m991u
qEsr6dXMtxyjWFGZGRxrEc5JelYTlh0/u2cdhDGqZ0v57uunvnCcfnjosxtQlepc6f2UVSSUdFKX
lQWvRfj99SDSlT1hTufOu8djBDPJRF6erJO7DGDUldTprWYpD1D+5HojSAho+9Bq4IkW7kkUUcw2
ISNkyAt0maOUGCK5I+rF/U2UXSsLnUHS3yrTHybh7LivEyWRupTZb4ZwAzLwzhhTgBAZ/ImgPVrD
7yQyfph9fe822b70s7WRI7mNnLvb/wTOsVJyYjOC3aammjGgXFVbW1MUl26coswdzDHEXI2tOPcq
UOwD4HtOVisYsGzDsXhYj3GybGLVySXF8dXsZVBL3/binBzU1VAohimVZegBmzn6g8rKrb2VVreb
BMsojVw9QAkBP5t5XN6lzbdOOOjVsk+vtl2mDfb5vAFxxfVAkHYO2xgEU+vlmPPG3dVraxuhDRJB
+FAXuBFfF7N9+3GfhkPVnnLdm6bT2W4MciVuwqmELmW0+fN8FpnpadRQKEXosPRuAxw6bAJUhDbJ
HKWafi54AU1NtgHaHQl1KK11D4EAXUMnraaS4Sf1URQa262z78kYHuVOPejBXeTJq0hGl7GMV54b
Hswu3gLxLCwIrGZ0q/bRczgacL+aUKTOdNIa77Y04hsyIxs3KDuQ45mK0wTuWXOj6K9EVZe6JihI
gkojpKLwe9418dVuoGTJzd+9UZQk9J2hIdaQ5mCAHa4ZTl88x9Hr0sDOSQB+z07Zoc8ztfPpWbpB
fizM167NrmVmlxAFxNUTMI4O4HT/nx0G6mCOWKTTB8rsCkNte0iM+1GWbpTcpI0MryaFBRRoT4LX
UjbcBs3o5JMet1AcTZ3C4Cjtq17fxYP6QLK/9RQNQVBzndbKQUr7jWcNS8Ht5zpIk3EYD4EenPQR
wzwlOhQ1rNPoIY20ed1BfKNiP8QBOqkufsnilt7eLG3be3msb4T4vgrGUxfUeyW25npL+7jSnkf0
U1vrdojUo6HAI6pjz05h+JpoyJsl129LsaoMVADE+b3VqRtDj2obA8qXyHNoWyIGaGUUdBIR5ZeI
4RXUHlLoL25ZUbSTVo2LhkQ8HNu63wdl/N2vdUcWhoWr6jCccyWxDQ27H61cFAWUzxFCfKOeouFZ
lABjaLje6tVKzrP5oBHt57NmQMwpc7tZmmd7Sa4dsW7nRaCy6CWk0U9N/iykgsPSR9a9vBkHfaaB
JejAUqtJeJS8tStvep6+s0pHEqNlijOdFyXH0RL2o6+dMF7b51lxApc7tZjjeR/eYjI8CwRvidrW
LoJh2kMY9cuZ4cMV0/jIhFhTugcReS8XDV2sluxagKvQutZIRRDNsTTiqFNdfxUVA+R0Ga3LonDx
IlDtKkEyML4JgptQTpZCndzGVXayssG2zB/KoK7DxPpd1jLnceiEiXbyTc3ORXleiMNtlUkPdTik
i2rsnX58MOWGyEhd0Fg6mob3C5DgNjXNZZTCjHazxi5yvo0/hgckR4VlJ9HFyxpjUwmhOK8l81R3
SbjJMoMguRZ/4UvvUBpl4f0SE++7FPS5rbTpjY/2hevtkuglll+HBvEWubcHAe4u3NBYR9kWSfzg
VhheiwAcHqT6sZjpuG9RJYpAs3PzsPO3eStssiLEkDCc6TEyjFVanMYmW3qaD/onxJlhcGKZNyQr
+VRUnI/SBFs39z3mhpnu3naa+dPM7/ME/3gJodNQnnleY2tSMPOGl1IoFkWOc3frPwn5koW9TZTH
POTaLdDLQTi+PAKnW4LUsIUAtIW2dXPRyeR6nmTQdMOfCTF1kNSakxbad8Ovf1hev4/rxBF0ioa+
t9QKGQSBbkt6sxbyU4apXKE+d1G5iaN8S6n9sS2EV4qbD4IPXR9afF5+y+UQeL0+t4L0tgj4YlU6
l5PxQYvUdep59/QKHF2rnyOODCEKbyWm0yfOjZtmHmr6LhBJYnodPYNYW1YKzEXq3jUaG52yqUyI
rRkwkKw/KOm9GAP3auT8we/ERQZqPw+3quIucqqFjRs5rumhAn0/xl1B/lBB+rX85dDrp14bT6U3
3A2DMKvTDJ2NAo1nz5C3vYvakI6OlKIvEuaxiL53lfQ0aNZOG9pZr1EPS8fb0W3tTrFmIFZwCrBu
wRWuayN6LMYQLWPPkbVw2w3uUZS9G1Jf3h9qJTWuH6xARIbrH15Y3CkuDT7fW7USZMk4jL4XQrws
PWkTuggbhepyOt0TYSQZoDio+OmtFpTHpNA2Qk1R0sIepDbVh1547qpoq+lmMle8YlMM0mNceo96
Ge5DwTtKuHWYCaoaoXbbqe5B6duZX/pOIqGwXP4akgGpwu5ej4XXNlBuQxWxsugpowod67S5Ah0O
d6PR6zMw3wy/ZVq39JRsr/njLdXMRanjLoNIcivo28jKXvTYWpZ+tbKMhz5ugK62QFlqwVgLDRxG
6ykpumczBn4S0bciMMiVLXJYc0/BV6Mb1+PUWSkIHIei2xZes9Jrd6V3nL6NuBs1/8WVUa4PANBV
FerZ4BW71C4bKKqZbvv9sKVAWeLAoQBraSOwbkUwV61yoQzIt+ACIoVPfU6jyDJrIIPJOjLvZc9k
h5I09CVlazgVk9KYzM4q85MopSvV+h4W7lY2J2CfehS88HtQPadGeaxTed600lqrfrUJfrKpsFb8
YJaEvU2oMxdClTai96ONuXnCFAZxKs6FltBRaRycXbjQQiro6AGE9AZ6RDTSF4kGOfUMe6SkgUc2
00B5rSt+uEp0I/XRw9TwKt1sUdU/aUBsfPdBxybFwFRmEIeF36JqQnVTAN6FyCYWMacUIXGv9heK
BRPXcOeerDw2UjRv8mFeYR0K2mLNgT4PumIXpA9R/r0K4EvKkT0O1qwe4aIWbItd6yGejYmcJCJj
Ek5sXvOURf0rO3VMsBu0lIWbKHehkQr2lZzkAiRcgUSH/6iqTKXrs5RLwKPXqjHp4bjOZoWnHxJN
nGkafUJd2ctjvyrG7KAWw74xdqUlXhFfuxRovR/9LO/qRsNIBpfRQ/OX0Jyq5lo57lJt/sPzneVc
7IJOzvBIctq2sNvC2HqiigyRh1QT3INYIViQUDPoPEfTWcE6Uo8E97n3pGe+nTSgGhL5VHb6N1UQ
rkW1b1Hrh+geK1ZiWnPCxk1YhrMiSVpJOGgGnrcA6wQRSXDM+klIo5nEEYTe6U4NlKXVIJzTNjdU
2ah0K+ATsrg+uEmMkUadzJSqXtYCRQ5rnJkxjWjLR16iRjnE6xeRq9uFBbNoH3jjHdbqc7y+N6Eq
7IAtLjQuypxofjKGE8WfefvU+T8b83dVJ1uvxCFkRJgmjb5FUe7IvWcbkkd2ZW49Ewo7K1Y1vCeQ
KLuvV+S5cDpFtw+TYk3ws3dZMjGjiiGxzooss+ewCe81sYsdlxh2XguZsIpbhY6WUt0HnTarCYhy
o39wW542SWeZ5K60GCihm+9A1+NlhESDuxFBf0thu9UqcyZDJMtDE7A1DIvxyUcapREhntWH2lLp
H/BD4YcXmh0kSAiR4eCyFO1rTGoSz9sFPuYv4ymMpvmAi87ObntSHwNVe03A8iiwMRX4aRUyoNcp
J1R+K8LaE/rebvH9AyBz78vrCoUE+pJ+7S1ypZun1Ffq8ltHyDF2zUolhSvkW1F/kWPUueq10c48
dHzdvnW4O5yxQlCyM+YtcDto77KRu5iMFetwRJyqQn+ij5aU3Q+i1U8yADhieviuCOpCrvq94hdg
4pWlG/XASdHNiQ3HxykmHghEJNH5+m1+2uBnL/OsA2VlUZ4Kao3QTvpqQp1TpP8kM6TpBlETEP5n
n8g6TXpRo4tOZliYMw9NUm7+Exqmygy5+/+EzTD1+P4x3DnwCXV2VJZHhoviSf0F3StuN1lqFl/P
2+Vza6KY4tVH3/K8rpmahWx1DaXE4rd/T0rjbrplt/OchJJm7YT75AdqBYcBuRJj/fXQn14Z7D4Q
iv8c+eyVFRL80QwsukPstADs6WTXMJDTmfvh2HsbQYUkPqXYYII/7vBEKkUsb4FAutJTXMqzwSo3
Ql6u9WC8No1Tzeqroc6ybLMpB44Jy3S0g7sEHjcPUL5N9hqQ9GgWNAjUeDM66AUSONcW5qWaIuf2
P5/yrHSjxWJrlAPzKKy8/cg9gxRKukCxbjEckhvjN4qQV9/dtTHPbvNW83zLN3hcqYQJzy2iFI9q
NFx5NHmata9m9ezaTjulTHSRF+gR354maxzjsV0jGIcx1V51gs2kb5Ym8+w+7eflNziiKH1cneCL
ocu7CT672g0qfrkbApobUG9MnH6FP9pM24C0n19r01zejvRkdUODyETH7eOSTRNdzxOXl0nRQjuA
LltIW4uE+DQ0FKjRWVnKJNqaM1mSIqWYOV/vyYs7hlKUYoHOMXFJ+jg8rn193ZC34nST7kfaKKqw
wE2tl5Irr/bi5n8XDp4tWrEYVCkmQKCDcTK1+0Eq/t0BJtUIaPJQiuk8fQKvWpowRI1APKZpApCc
fKb5r1/P1adHYAQIRaiBg7D+3Fbua2UocbxEC6tA/7i4UZuXrweQPgHgAS9RhQR7Co4Sxf2zsK2K
lTxWBtdbBA1KYCK+RnAa2v7/cHdey5ErWZb9Ii9zaOA1gJAMkkHNzBcYJbTW+PpekdXdNzOSw7Ca
eZt6qCqzvDc9oFycs/fa5aU5g000jLWlR/tWvKXU678f+q8Ogq78ir2HW4Cag8D4P9+DwigmczCi
cAWEcNmx0mlQwer1OVvLLwnWHx/4yTgn7cFhMqrU6VDxatcS5FD4XK2PvbTZFZ/5Dnjsmcv64pH9
cVknN9RKjU51eoazA/iPKkmBr9/ft3MX9MvL99umMomFPZYtI+hrQNNuf5cTmNYu9RW5eD/O07j+
Wnb+vH+nwhu1CBDoJQznTO1RiqktjWJYGVPw5Kjg47L63Dp3/C6/eWCn1WQCEhNzSJNwZbFgB+F1
jzrOqZ1VchQ9FD9mH85Tts8CYymJWax9EFV67H1/k4+T0F+/AamV1NiIYSo/eTll3aF6hOSANBXR
hZ0jDH0Ke+PMBPLV10cwAI1rUpWOapWTab8qiP8tbYZpe2OfE67rlI1bFM1FE0RLad6FdYVZsOW0
MARnbvPfls/jc/1t7JNL7NShGxON70+fnLe4qlbzMILWq/SFWvt7Xb3sukNPMGYNgcFQkAKHqr6S
du4leld6VoO7ejLkG+Ws0AvqLgWeHVxqpbzglO1q+h2GkU3iZCuj3ggZHJUtGDYR4lzdkkHWQWZV
kMiU1n2HHFX3x7WjjtuBY7mrZka+UFRxPxGv1gzCq7r8BTPLopjfbRiFibXL8BUPKaDQhObVbJLw
NFrSS5X4XVGiaDNmDtBKSTE1besVPmj6dRSa06fvX5K/m6DcQtzVGD25j/QbT29hX6vBoIfByjL7
hzCBT0t6Zxk1HhGKi56iY94+9sa8UNN+VcvsljyabUqwlTFw0DNcYxLrljOaFb/q9bnA+6/eYIPT
J2LBI8PlVAjV27ZRhqPC4kTJfIb5N+jJ1qnKM6/w31iE4z1QlaOdlGYWZqY/p/EApXBi92PAbJTA
JnVpAYHCvjc/4BVfwYb85ZI01gonGLnJb2FiTh5b5P/8MPPn7/j1qf02K1ahHkZNzVKpQISPAVLG
q9T//P6Bf3lP4VBI4+icBdr057U6YRHFRO1wrWggZxzIRO94fvvx/ShAp76YfYzfxjmZFjpjGrrU
ZGOBK5emi3qJpf+xq8OfcwKetM73lij4Km75BPYAWkC8jPFtQ1Ol6kn91dHjxiMa/btmLjbCxLM6
BW+h3V52062VfAxIE+UEFbAzL/3RX6Wkua2EVO8iOAZZHv3Ia0L5zKgTrq+lFybK3HrKbq0sJAM2
X42kI/YqnE8t2qVKSeZg6PY2J7mWRlh7VWYZCMxj2Rm4r4hXYWEtmqJx84oeg+NfTX22Yq/jyoaC
oxq3S7PEW8w/VAmYuwTNuaUTe2TnXUW2cpnWGvpnlLau3cp62ylzASeoIzUysGEvTtNdSvSanlpM
C2YNGj2lsB2U780IBBTpe4+KxSOEJ/XqgILovLKjiYmKv5QsOLcZC+KJ4zC8t0R7ryjtTdbRl54d
/NAdfUXHKh/TOEQRfVO25jqsyhd+UL6Y5h7Erm+9JrZF/Nicb4fCunba9Kqo+sMoCEwZlBo/YYG0
29xIOa6TuN/jNNr0wQdS8mUWqh+GFbipqK8UR+y0lLtEOGI0v5YIJhA3ejpGh6IjEVEQipwpT0pu
/IjTZhmkDmJcqiF6XMAT1uulhmfAMNN9LKHBR+ZSocdWlcUmyOSHTr+96ZC7+PQq25cyil6LwVyN
OPhFbHphmD479evRLjBH9KPUH1CB1npq/NRLANdqSdWKMORYWxh66pUIE7uxuuyy24yn3TBrZ22H
2oGYASKVJR4pemsLu6suLd9Ytkl/CT7IU9AyDSqE4eotc4ybjJ/S5kCOgnA3NsFSo/xuKOZhLMq7
JNdWoa4sjNFAQiZmvL5gaCfFWbOlWlitcNO4XsJMes38EdPmnY6czMyeBXHCfv8+kRSdxWLtZ0gn
BR0pDDrwsrYImQ5KBQj1iMUYxTW77gs1nC6V2qkWUwnMG4G4OTebrA3WSUhBzJDJKki0Wx/NECXw
uwYdloTM5FvTW97PtJ668d5B1c6xfCXx1rpmBYW3lW7jB5+qghgmJqJCzG+UWH7YFMNr/BcELHpz
qnmGeFWdaWdVoPgnOM5dtipNcTEU6ka14xVythVFBDdVFJpUO8Nxkyje+JAXprq40zSxnwbz2nDA
cQbhShqlN5HMUbGkVPCufGIYS3XalnCeStKu2wZEZq7uiGwDr5VvykYsUqVayGL2svayGtAhJOPV
TCk0y5S11GM3461Jp88Od0EZTnxAIZugYJOF5oVO26rR7kutvrf64rnRsr2amQ/I1p4bJ7sTVbcN
K7T6ZHsWRrZJ2cgkhIQr5byYiPROESFnCZXppnCZTZ6T5lkhLtH0W/I1g21aDfRHdS9ir9EOiPkb
sj4qJgfcEJj+V6QFs3kYFmr7WervUZk+qqm2B7+zk1Q5IZQsyA1zZx5ex5lsbmnwdCMa/WHRRQW9
r3ht2+ZbbPOo6C9nOKrm5tbyHVQJyUYN5GJ2xlfdiANPcIdaM1z4ZIbHLcReoSy7wVjG4YelpbtE
o9xYERk0PISKuhhxL8mS9BhR3PRjvewz+9KBIka23pWBSqGsbjrKqm2goW91rLWT2zje51C6Ba3l
2Ky3Q9uve4GHXRS7KibOoZ9WatzchAk8yUZepuO1VeClTStjOdcoF0zgVQ0BJ9iCXtES344IvxZo
zvadBIectmf2i1+daxzK+4pFlR+U28maNNSmwVZ7ClZNvGNedyPyAb9f945/w+me+/cRTnZTcazY
Ip3nYNWbFjRcTX/GH2fm9pkD2peb7t/HOTkQhr1IO8fv6VTQQBhU4LgU21v/GNCr0qZlTW1qepRT
tKOtvP3+Gv+2urNN+X3wk+3SJNLEiHolWM3xfBOX3a63P/RovNLzlCYyMA2xkeX02E9vgyCBLgZy
nivWPlYwX1jFcjTQZ1namVvytwdVZ4d4JJcgYP/1v39ubISGnsAZebil0y+7/hOky7oQ/SbSBHyG
uVuEtMnnkI56fuWk40JY6G6wn1g7NUw8C6tyYN6gkXYN+9HJo4XhigFeNgSHQQ0Wmo903LYPnQb3
vqSniqFICfwzL+iXt/b3XdPJ+5NPSqnMkg4UE8HOgjEI6X++CB4sTvvxVf+IRwKmL+nWZ3S7fwu6
fm09/9kWnrxQSpjmJWmTfBrAhet3qySVRbjDivW78orrc0Xts+OdvENZ65hBn8eIFjRjA/cPDsp0
GfWkHDQoTPIPg8OYFPBxTKZe/yY2zyL0jrfy9FP97VafmsNNzjiDHFOiHjqEtUXxGUccfpLs2Zrs
y2pW1mVNNpMJETjPPrP+uVVZVrOBZV+9KHOIXQl20CG5//7jUr8oZv3iOFhowY9wmJNifO9MsS1j
izPPgv6JgiZm263xjBU6KWDlMtsHGTXyzFP3RbAmm2JNXseZ89CXsws+paN1n1aHbZ6cEeKq8S0n
5lOa4u4+D3KPs9EuCFKEB4/x8JayQ/EnhDfqcKbZqH01f/4+8skMzfZ3mkb9OEPnzKFD9qrn4aHQ
fgStn3im7K/8AGOarDZJ7a9scZxcxEEgL4sJz5XyI0pr8gAVBA3Jo6nFh07W7zoa2EZHtFelN4bd
eGOmPQ7SuBpNHbfb5cD53m8Rw/kz3Ozuoo2RA/gtm2v1preM/ffP92/+yvFD++3ennzhxmB2Ydlx
xkPgl1GcD5b6D7LubjoPIvxC3QTXyrn5+q/CPEPaMHnByVHlJVLzz5kxafRkNEYWi2YJM/56fio3
WNq35mYg+e7/YgE8VuQl0b+wV0+Pl2OZtJznqfSM+J+JWeUzucl9fPvnpsrjBHH6+f4+0Mmb0lh9
UxYKb0qSwNgncs3cp+nbgMNaqh+teSVkeGaOPE6Bf494dNXxaR7ddX/exg67C5uq47vpgOa3yA/S
xbOtvFsFWVMGCZW1c+Zz+Gq/YqNGUCQGJuMvNklEsGs5jdzMoj7kPmmNiAO/fx2/uou/L+Un11TE
Kk12SeVDk+mb6EHtE/JiR4QNPdld9NQrpTsq/6nI5GT7cLzq36ocWtupWmVxVVZwaMB22QSof39V
f4t5T4Y4mcCEEVXp2LANsxoCcQM6+ll+EQ36G03rZ8p+BJIZoDDmGww/aKGgujvPuW3sEoz+ihHu
/F0/KC/INdyW40PuT/dFlR+3tu6YZddTFb1gVnK8GbrYGIMrlAD0W/PMZuD4I0/etz82NOqf92kU
aJWTmmdTkJ9X8zUhJS3UM5X4IyL521FO3gCYxKjqA26VH5KqW4n32qyXk09MaK289Ga2m5Gijjmx
lYUWof0P7MUcOl5btlc1Wpc5iDdaxRk+Gh7NGYFF3RLLER98ZVpNKhwiozgMc77SMnuh1TvUWLtI
efv+cStfTHB/3KmTN6oIelkHx8ddoTL1ZlJ6OD+tEUE6jyXZCP+Po528XC1WdAcF7XGPRvA3uUi2
xzy6Vj1adGc+z+MP/+4VOJnkej222uA45Uzz6Dbh43S2EfPFduOPW3eyHHXNVAd5y8UMRL1qxGe0
m2EldunuXK7nVwvfHyOd7DCnZFTzKmQk/4HdNRlvKxQ5S/FA9tFyXKr7ZHWuS3y8O3/fPYcv0YSK
/1dvs2izY/OTETXtUeJPdjiyKHm1LCnWfP9OqMev5JuhTmUoRhylxRgzp8mdeB6uip/5Kvqpxa7x
6lhEtjRE5lCqu/MvyCh7kvZKfc1vyGw78zO+njH+94Ktk72jxDRVqy2vC6hhVxe3efkOj/zMIF/t
Ds0j3dM2pIq37VQuApM7bmdOVcs5Is7INzlUaZS0UIrjF8gMcib1eHVk25lns871Lzbtf4yt8hx+
WzvqQA1zq+I5SiTVvlVcciQLTLlwtOu5fK4zts2j3DgVoZIh+ciKcjFRkakqe1/0EvbTZ0lZQprX
ekS8pTUsSy1/iAJUJzUpHJKUcflACW2BTIrK441W3lixRWPJIPsGfbFn+SaiiiIkvKgwHv10aL2x
67Jd4bdLUHf7ysQj1SvQYqDm6KI6SIx7NtFkvkoEnjK73792XzzvP+7GydzdAb8McK/T+A4vhX4N
OTDqD98P8dVn+8cYJ3OrgVY21Y7H6slsdmORbo0Ju2H8aSbTKgudZ2PKQVtV+aIhw1YFp5AUN1JP
N5KdxJmfcu5yj3/+28MPdccXWsHD19eTupvEHcliq9Ii86rax8S5EkiG1uR8O/zre0CzRAVoyZ72
tD8Uo2eTacn6gj3BJ9YNEqp7TP619yVJtM32mIgzXJy1X355vf8Me9oOchpVG7XjsNGjvx7v1Q8z
P0bHrXtXWgBuF6JahD8dT3v//j5/sSOg2fa/V/trtf3tNts5qfN1cVxN58DTRblPJ1JqJ8TiFavQ
NNVr9GjnjHxfrHQMipwH9ID2N5yqiGMUHo4aIOv2N7l1VWjK8vvL+nIE05LUypFV26cH62m0IBvB
BllZFWzfwDX16MznSKHp72UAQ9w/Y5xMTzFs3wllMYcS0yiXlWl5VULOqaiXmW64ukNsY0CdTr4U
KIVCa/zoazpS8zxeOiA3qExyrlhVFu1rErV6cSsMxzOIBw5/WolzCb5rP4IWTgkxMOfPFOl/2t8q
4j1qbA9HGxXzj8aPrgNbHsqpBHhK/ls6uHZprnRt2Kd0Z1wc7R/8unc/fUYRh08wurZj59rKxMVc
9K5eB5s5T/AT5Ks5bzaB+aIQZMHQ6JTHyyyzQ88qo+x6gPDkzVGWenkY8q9fa4OztGd/ZcAK0nPt
voqBxduIWbX3PiD+dE65CWIRFeVWhwoxWeHFEML2UUt4nGJRqygjoldZ7qcKw4asr4z2SdZEutcv
sWEtaMLc6kG85Uzk9jWxqVV6ZfjKZ0NsfanNix7EJ7i2caOZ+IFijYg8LX7uhX0D0GzrO+E2dRIV
va5BtrVvPI1JgZGLcPspML3M1t2AuT9qwJ5l7ctUzJQyteSnUu/VgazOXr0am7BYpo753EWxtqI7
r/4Y5/FTaqW5DNXeXGCCCekA2lsUD49aE1wbUXuRO+J2MFQCSHm4kf1mQRIurX7hQJBt7Tu1J2r6
yFqru4NVKwcrM5YNSDuCbGipDxtnHLcVyT4LYeMZBcN25G9MdpUtQ0hgMiPlHY9pHFYvfpa94jHa
j6a2VVP1ZrQPYAp+GlPpNjaBxVZ/b2M3mSisdySLGD6l4gmNcp+v6XVtfMO8wsLkFTV510m6r8q7
uPF/pgmGpP41sEdPBqBMfWeRSWU1FY9BA4iJ9CPXsHAdl8cO23TdgB9Lmr2TXDshqWw8hKlrllbU
r7sxWg7qfJFSdp/z8JIutFfrNo+fJi6k9WDM9+MgbyYbT4hWXZjFg5Zl7hymG31u+4UVgH0gVsMp
Lsop2uYloX4cMYyZnOI02gqMh+HsX/nDU8YXVs63gfQvZnkZ6rMbKYfO0td2fD1heTFhrA3tjzEF
BjDC7C3GskT5fQT1EjMJv6SBEWbM9kUb7J12WydcRV5c1lrkFSZmwFial61O88x40YqnWPHXMqlv
xipatTG5spZ/0UzVokEqgdjnQi2q60EmzaIvpLLQzBpvXPgcqTHBjea4QZTiNbheWhwyfX4PD2VZ
kiBjIuc3hHGoO/xxEeA93z6a/o2DIPVSr+dFlkFLUco31Bh0jEJa3QZaS8x7VnhliVfaM/SzK7pU
xlMp5CIfdjGN3FI2PycHg6Alr9CzuSqtYcw/45CtdMXfW8FjEwhvyg+toW/r4K3FX2k0jZvMEZsn
A2exfDr2p2RbLWpyAciibsNhV+ibsnsJ4mGRskBGEsQzQeMS3hb1taewoOfd8+2oTbNCzelVw1oN
7wFRVuOtjKLtONC2YJ+xIEFUNrTZwnahOsZrElhrKftd3DWuapdb1BCQ42AQdrCbxU6ExqpNAqYq
7pHZTq6ZaJ4WI+YPCdF0Nnpm/ky0EhzhVdWNrkKL30i01Yw3/fuF5ata9h+z/sk2zK5RVoaUh1f+
ZfISbap1tA5JrKA6Gy+PycHfD3duHTv++W/LMwkV6mjPrDHQXwz7KRn8Mxv8L7cdFuRuVN9Iz09F
jXlc6J0S6cEKI1uDcL/JfvrJmb3clxfBQn9kUWIS+NUH+f0i5lht4gLJ5hHclir3o9KfeSpfHcn4
e/8Z4uS82fdC5EPJEOmWjKWt4nWX4cq8D5ahQvAuSKmOCEj8yAnty0W2Cu6Icd52T+fKBeeu9KTR
gTBAqrXOz7AkfK0u32lF6X3/Rny563CQkaPSZ396Wt+tZq0Lo4j3b5jidTu3m3Kw3LgkENL8+Wuk
/yik7//PJCBF4a7+n3P6tvVL/nvoz69//N+hP6b2L6BZfOKYNIgIk0et578zf3T9X9JAIghOAGaB
Auf/n+Qy51/0ocGwEhQk+bclc8b/RP4Y/FtoJvkwQEITw6D8J5E/f75+CD/J+KDkDw3OPv6f0y5X
Mkw9pLcRKUe7q7EApOq57Mz/ZiP8U/34e5CTuoMZg+CQGVN8XpMu3U6FsQmGcr5KhaVP3myn07Kp
Ucpweg5KDoqyXs9WaqMICca1XuW66vaq0T8UvVZgUTWq/nZyWBZ65p5AI9xKaaCaQFDgNJ91t0Fi
cVIv2uR6KLR665cOGwFlnq8mA3LdcuqMGu+9lXxOowxp/6BchCvFXJNk5kVoCnuX+o6x1vuOhDW6
Q8hd8owa+zi42TzobtZwo3zF1n+gbtAu7SokzhMM45tpZsNhpnxtL5QIggqb/epuaE1/bYTWcNPH
or/tVb9ZVTKV9yJvKRErYR1cpIo5fgZKCPSua41mcsMUrcdlUArNurLMcu5WAQ41gmsNDTS9Q+zZ
S4wlWmfHpc63aT435CMnRtaDU6rUEWSB3oD1MrI0JTg0cxzs6q3ISKrJ1VQ8BVkS+p6mZ8QZOLE/
1yvoFpF4loi+iPQ0MjPw4pA2x6OPTIvJr8+Vl8ZUe0R0ua3m94Yjap8o99axonWn+CDN1Hnw62Vh
V+lnAJJ5WCD3r9n921Mg7wEIsg1xk5L/EKAN0pMFWLZtctuHXTl86E0Z9rDvQ2NCsGWEsC1To4mz
ykuGKkkewVdbiquHtl5B2giHDCyiqZUVidtlRiRRl8V1v7ExWMOVMic80tBoauuqRu6fbkI0vmS0
Gn0DnrjLpfiYnMao+1Uz2b5CcIrWos5bd9PY2gj4Qr3fVUMeGNC6jWQ+EBqZzOuCM+N0GZdRomW3
RWUHBrvlAc2BXFjVOOcLrPYmPAP2QQU+CUC6mbQXydgn0lpRcRLZVdA2AhNTEZdqi38+aLD55340
MppNM5e+Q+6TFK9mCmbBsqrnF2FOjvAUyCOcPCI9C9qnPE9N+z0vkOuGCzlFGUKfynIS+dM3+9z2
tArXgWuYUwQ5s1azlOZwkDXZgKqcY8QSfimMhBnbebLJRlpLI4fFoC73TVtM8WH0QZaup7B36ido
D12/hPrryHtCPCxtcLU8bvqP2cbH7fWtWertpW4mKVI9IjOhVy6KOiScYdn4vbTeRoLB6t2cQ8e1
FzRvOx+/chcYe9Uf8/HOEHUtSq8DbjbeTAp74bfEUVpU1MGcxx0itDrp+QTbpN32oiVEd5jo/pd5
HmRLTlB59Z4btY6GSs9lPBFdT0P/sRCFnl6nDue6F9+0exWGuORWxE1x2w29XUZux9JvPhQC9f2D
yERf3U4pkJKLfrKDZhmFObThFZBvJyRvuk+6ICI0hviE17SlaMxxDNGx/aMXgVJciIZXu8Zkj35r
Ww613z7YvEi8FqqNgRl8CFuowBWxnxIvmiK8DBZ+GFr1S6NEpYqrDrgHpHJ/llF4EQNYbMOr3O6U
riPkSXC/hVcOfBjypnICX+SrbsxjVFpNUpSduQgCo1FNzExxio48RO1YcjhoywHEX+uUASc0BKZd
YXhFNjntkisItOeotAXkTGJYluFQvJLH0mvS7RIHa34iOkAHSaeH3bsIskp+TFCv5L00EjSg7jDL
GAaoysdD/DtfdgidocKvjpA90wbVJR7oqL+t7Ymp3s2HzBA9n0/TRvyZleb5NuIYHF1DuguVHYli
5jGcp89LewR4IlWuu9G7hCwMMcoSWG7S2Zy/VBlpcKzzZFZxTPcRQcyh7IP1WGqlhqgMe9lTUOlW
PAHQhYXcBIWyTTAIk2+NbNrmKDA08cjzNQuVI9E4BjXZ5WaXAgD2jWBMQPJrIwI+Va1C850i1iAu
p7JoYkSsGprkC19BUHhoE/ixnLtSK2iLhSw0nzmZk0bC2bRRnRZQdVNY0dOsSCbuqWkUlHX2uLXo
2JHwiVsn2BKvEI/bBF0/csM8EyTh9PksHrD8msWOgKhIgYvXap26H+JZ5OuM/UV+RA+R3ncZVlOM
i86sLetHSn1gmfWWMG6LtLPnFT4BRFaQYVr7MfNliR9aVNl4W+l6AnbCKsS0HSgeBreAE/tkOwtz
JMeu1jtyMlFGdp7a1TJ+7BFdjh9lbMYFNNNkNO3LQAkm7q6m8lkqkWX3S9nNYibfu/OPK2EyOuou
ZaIsXKb4zAYb7BC6+6np/aws65b1eINNPB6vo7ibzaVp5ZR8qCvVxhNvc1BfyDCW+U4f0j4mbEmJ
agBAUd1eh74ilK2eRQFskNgJiKo240ilyInQGgKDLy0JrSxSoj26vsDcNkWUip2M81L1sl4X1FWm
oSx1V2qd0D0z10pUlKWdVetAJXchtsPgozUScQg1wWQ7VIWVo9/Jeq+dR//DB4LO2x4BpulyFRyL
H0K/73Nm3CEE7uXPSv0QGaG/1fUggw0xqsWlEjNt7NsyLSCUm1O7bEDHRQuJWatZBMNQUatpNY6/
hrghvpT3Pxdh7Q1mnD7AHUZiPsx6sIWv79+OZJiCgZqVfF3Dxw9dCKtIcqVh1hdORaxDLquSPI1m
zF9M6ofq2iKqi2xldajZsig+VQoVyXw9tNskVsnAYnMIpUyAIiIMVQ2J0OssC9cJRR2+4qpUdaio
BCrEVmNvIesCFmlFuuNNRFdemZVxl9eZku303rQ79NwidzZVVExy3SGq32dVNd7bE3vibWqGLSmk
Vdkg7rRgonE31Ao6QRF0W7+O5SXbCcztADq0JxHos1haY+8rsEe6WH+MAHHKh1zP1JAc2WL6tCdF
25Y5X6g3EhN0W0Qy29p1LCJEhjOEfxBNnt9H5rODm2aH6kVehUM+vhlqNx1qXQB0yQC+GhrBlq3h
aK7Zzv2251AoUV6PutcZXEzERuUK7DvE4aqJzYVTCfyqVpFv1FifbtjAqWBce3PD9EcCWjIe2xqF
2ZKyYWIhi7Jgw6wTPlk8lLVpDeO6NBQ010fVfqojhk3mqVw1aaIiBK747VStjgAc36EKBt8ivpAi
6wAkjPpGyQP1Totydl3alKu3JYlFuzqq7IMdOP4jCRHxhdagcUduXreublvV2p8q4yYv50HgSeG/
vZZgJ9YK+hV6+8SCYYlnYheCatEFaVAsnUkDw4xhQCQ3s9UoKNHtOviEXcgnnsrWLqpF7LNebGKz
ragfDxXPM/OLV7DDV5HZdytTTPpdw9p7P5mzfB3GuJLeHBvhqpM9wPLi+O31mcqj1vWbgkVvPfQp
qCy7oYPNenVRqrUm7lsAgjaRyHqysWMBYH0ckBqGlbIyM8OuFyJpWo8qGbCjLmWt7SeDnnRbDZeA
dpz1aKrjTy0T5ropynalE9SQISHMmgcx+SMWv6qOkoXS2S9VljVkI9jWPiUGzeu06E1VQyBJhTDd
eJ7Cg64gz2fvErptLWBU1HLIb6qsOBofNN0Fs3YVJaq2VjVk7mmYfYgwf69ICFmjNhq9tvLj5wCL
6oo5vbjuKnJU4dT4n5YGTD9riLwo8hnsvF4QHZB1NXgTNQUG1WvDKsOhsrSFWa7MoSA4OYtfw9EY
rhO1dBS2EciszXqGdB/p/VZUarKO2Z8tmHvYX/cgdtIIb5Yvhnt9zB7YZGeHpJTpYy0o3ihosr2x
JWgiElPgGZXpTg34etDepnO0hmTFXZIY5D+0BGxNVrUYjm9AoyYfhnB+dsoPSzyWE16EemyNxayP
o9tbLQL4qdcWg1H/RPK+NazQrZEpLIIyCpemb3arTJseWqVBJFJv+nh4rGqnXA1owNx+9M1na8jq
CwXc7UrP6+ZOMBH9TKG9Udz1HwhhSKnHNHG0NUvtXo34RQSTWocMnwBmvGK+7Yw52RRdKB58WwOR
RxF40dDMYMYsxJ6TurOvbT1epzoiLemYP5Rmvo9y9a6Ba+k5geKA+ipWdn7cj8Tjlch9Yg3BVFSi
AEETvbOl2PlCfdMCcjEkBylMGmFU3LaF9dywz8GG1zIHPVMWxyNEGndfc/2DpuYuAL1beOtA+QYS
MZRX+J03dYrxz1bwDvqhVwT6IYZTZswfRHQfYsW5CmfC8UCHMRV6tcihzJnGZxx3bqK/RAnyW5bb
zhh3RFg9ZPprHE6LcU5uKR9QF36aHSRN+fAaN/IBg9RPPr5VFaauXzN5Ut0tgpspvxz84TkOWZeL
6Hasy2c2jEu9kiH7WpgBUFls/yr193WTucJ4aZjuAnXb8oKpDo3VH4pdX5Ti0yGMYUwPgTUtwvIT
TY+XstEmZcTc1CRoV+iqHGtHkEESraucGE0DQmgrcA5OFdYZ7Y6d1RVbtYu6C7SFbneeIsNrjk4/
ZgkTyrC6n0kqVm3j7xQzRxqZNRdTIx6SLDpMlfKSE9ASEMqpaLBegiY7EMF9GWvqSnAkCjqqr4VW
eblewCAl89PFxYyKWhzQNN129hG1MzGPd0BnSGwp6jJkdlO3slWubSV4rIrpRx13v+rb+7hD+tY6
j3atX1WzGR7RqTgwHPA0Q5O+mL58CUeVxo3zPCTJsmPOMhwmDyXaRj1pU7bq+nFN/42XDZhcn95H
Jcmuzbopm305VEuz+2GGd7mCj6RqOZkcECOvMtWiHbieIHpnzXrASaRHz4mWcF9h64WFSoUgWuUp
+9rJ3vm17rXSetcILMmEzmnwwgaYiwZzEzY+d+vOp8np58fSurMInJdMcubTXWGaiDVeEMh4A7WM
Iiq8IiQFUtCImNtD09SLuDikE5oI2pbJhFWjSj5z9iCUafZ9HXAIFbuyV1aywJWm3Q0VT1I7UJkm
p/R1rFZNed9btB62dp/caZa6r5remxFmquGdIutnVfIShxDkM7Y/Ca4mX/jroPqMwMpGsdG7Sjvm
/0XaeSzJjWRr+lXGZg8zSAewmE1AhMhIrUhu3MgkE1prPP18YI/NJYM05rWZ3nRXVxUREO5+zn9+
cV05kDyyQe7W/sWYuL8J6Q/YfwKFx5SeTg/hK+Zbk2fsWq0d75YxRn7cIwurHib9APgV9PiG69PA
41wP0zruZzrVdSblxHhRXEH0tXl05OAznmI+HXskgNy2MSOTIue9c2ZBcgkW8W3V1sCNtcd6Wbw+
fVpn1c+G4YCl42R2vpalXGSuvHpKDxUVU+yCO5XrASb3YRlBC7LKk8yEH7Bvn54F5zZXaYJIu8Yu
NxrxhVpAxHdOp6c7Q8tYhKTZnxNKGMwNXjOmqkb9oMHX1Qgj6CP9pGe1p/f4D4nvUfmu9X1Ibe43
cRlY6ohGKr3J5qO26HsxLxgY3S0EYbK17RL4EjROvobGNVvyByj/geaMh6wb8bWbCXzU4c4M3TGr
tq67QCc4xYFODlKbwYtGwjSzm1RJGUxtFnk6JOkW4/+M7sBtGXlU+Hm7i/leu/rBxIBJ5exXjeph
7EQga+ikjTXQx3M+xBy/LJwkMkM6TnYIJk9sIKbeHQuAo1009O8ATLu4jK6sROyU+FMxjd+YDuMP
Wt/2mzFyd5Uj7KAi88SkhTE8L6NM8Nd71/RxRRCHDV0dPQgVa+daCRNVBHXSPBV0K96q4+KcNcZW
b7w1yv0AdoEGn7wZrdiZSMllVSS4QkPkmY0qnPSaXJBpz0/Gk864T5enes6PbVK6kCKvLGaV5jCi
+15DtFShTHCihE9k9gim6uFOrW0Pb2BP6WHZOdi05GLAiBmh/JR/nbElTFo17Bi1gZTEHhotgNqE
r2u6TmcnrCpxW8cmTLJeR/RlsSzHM8mFPjGop1aKE4V/iL3WkSLmYKnGjZNyGHIkGep+nDmMlvVK
AWR13Vnu7JYY1HqNdxScMFersCmBENxeoiUieqn6rBXardugt8My1lTMKyfpr1ul9w20YYSznRW5
YEnNh7p0RDvlNW9c2mjVtTGMG7QzZLroSBhxKZuQ4Kn5FNpGSR3vop6GJtVvZ7f9lGcI8PKCkGbh
kbV1l5bUbgKOQMocbXTfzL7Yd/2tM7YeIMK0Bf24SOqTfD8VtmcopymmFo5fMpXHYVDVGt+Ec9/U
N3S5sdmGqUAFZPxYLPxjbQCDxzEyzisP1iCNZ0WV3zqPg4nfYH8shpuu1ILKvsNGsu3uXYzGooK4
WlJiBeVHr2MmBpBdjw9d9TZOz9qSUXBUp2xEL3gTIWADwMFK9Nx1yY73srNYnQZ5ZyRCBQwcfcHj
g03nRTRsjqLe16zwyul/FK15iO3yzKjgrIn+Sh3m09Qi2uIjIEDpLGPbH/jnK718TJbhVYkpQrrk
VJNOwHYczFEd9HYaTJvOC2JQlPpMrq/Vctmn7UD9Ze9jt8bDvPSTlL0gyW+jJju3m4RFKx9FFn8b
2fCLxUQAteK75Ka8yLH+Nub2XdIuL6bhoosq2JS6+HXlBEkgPmDL1+GiMD+4wxpChIVv91ISFzZK
O/WqxYZxoT+lyXwVW/ybUzyS+t2TCzNvKlltzlkVL85PA7v5oOty4vE8qsLaTzasrnq9Vgv5Pigu
/AZiewalZzr+2V2cq8Jtf2gK3lADjjK7mB7K1Zv7USjbx3Tdmhyhi36rmMN+qvuzmoz3Ld1YId09
6We+aWWHTA7HYnJx/lD9SufAmMf5NVWyL3UaAVaoATDC66Aqj6nFbJt8aIwrOCJ6B1l6qwTaFN1B
wU0lROi8pUn6RNUS9owwZa6AkJo9pIThClLM1VjPNEOJ3+kDOn7gdKIM19jjogeLr0efaq91ksBR
H6uYBMzRfOqM+DGyvtUmqspEHPth3Je6cQ0GRR0zJYS1ac+rqT4ulvZi2FMS2CmAuxN9dXijeoOX
a2uci9jy3JEyRE439WBR1uVUFE3+oNtzxqDVgnbkWv2usFM6+lU/dLkS6A3knkh7ptva0lz2MNmb
ub5y6dppz8qoJuO8/ZyY+m2EvVIznGYDSNaKEypd+zotPq0lLdeCENTMWUodh6453o1W8VrOBNnT
Nrzm0vjmRstVmmgPyYTR39A91v16UNaegLk6cJM+fSYXvroeS9z0ko12NAyfcO99yjL9UzTL22kw
Af3ZcVxpPmuEd/XzcFM4Kh6KQ9Bvjrpre72gsm9d8wwt4YYnv9e6YY/tHqcKSfCMFhjUe7Xq3iYZ
HJymWz8rvCe1MPbC1e8mZSAzujrPY7uPB0hc9aeZg7XWsfzMkntXy+pd28ZHmTDK0lEKws2+HV2B
t6hLCmVTzUd96UugsVLcGb0Jv0SN22ez1r4mY3OLUeltF2vnFVUuUWs+z8XPle9lDRF4bYKyCmqB
1pgh1EzsOzmZ1Zh+3oRKVv5Vb+e9M0975nlX9dr5Em6F01nQJspzhOdKUlzb4olz0Tem+tqGH2Rk
Lv4ESCDj7FxOt0Xc3OEGswMu3GcyAgMePYuMbLhEHlFdIac7XVx9HzlvVYu4uyYXoDJvyPclmLDB
OmZrsQTY/BTM9nK7mNHVZOOPvRos88E+VEKZaA6LK4EXeilySGeLH8vhth2mU9JZlO1zKEbFMwxQ
Gmyom/XWdbrHRZFPdNGQbxvcCEF/iV2c1QUEFHQ7sb0oZrN3Ii+u1+fB6m8UJIJqvuWtYcOyJgQL
ze+FfbIVrMAwCVEUMh97+2TFW8K5o8JZfC4crDQKcBoPBvqPPOsDa6xe3cHkJIFdgq1InlXB2qNM
mIz3tsFcgaNFb46NMnhdwlBNsF0MXRyUpBWRHx8uRH5HxtFsEx8TRG+eUq80WuoOympb7p2p/mxX
3dl2XX/a9KOJT4c7W32Q1z+Y2ODk4p4G0d8bSuOphA4ubY7kIt5XdPUJcVzZRAQDBv4dLdSo5Ydh
PddpGxI94KkOFpKLCNO2v47T9JBmjt+lhFBp0rfX5XtvmMcN+NTKT3b6KcZmgaHjvjIMr1Nvijpc
oNytA0GSdPDSfcUkWkLyyave00srrIDNFz75MYmpKcdTtlKAO99xkCcDubmfOSI0qJ/4lHh0XmFm
qfUO9OLzlmkmB24ck3kaTA2qkCrLG6lhwYyKlWzBGdbFwO8m4n5fWckeMd4VOMutGK3rkau4tQR4
GXd4zGPojQGGSVBFinfSgLv54gaVUXrWSIGF2GrotV28AOGu9N898Zl6lIxhbw56YKvvQ4Ignc6s
7CzPSEE+hzxU++rgpgi+25rMN2ai8JQGfQ34bI6wlxxkzLaXjd/j7AugIwXyHRm23mDexrhdtJS5
PFSw2MU8tJvzK+75QOJO56lu7edT5cf4f1Qu3iLYCAPDNbi1anV0Vw37zT6+TVIvXY6Fw2jTbJEV
vycKntBE2M62Hmg15TpfOYxLPAxAgEkYKdEn6/1r03zN2h8NAGjUsMepxB+aTxXWIgreGj2jp7Jz
wsa8WnXDL+EXRljozhw1evQtcr+o2ZtrvSvWPmXrt8F7zE65TvL04BRHqwy03mC3n2FP1tVdV+BV
4PzIcI2eUU+q3QHM5Mys8Gp1i6BWYVnNyZ0p3ySRj06NW2PknKU7n4kX9Jpqc81hAADihVPD8gnT
Pkw86mOugrsmqCmZRK1vOgOpdl7YMrbO2vEb4w28/bnrQOTVICnI26ZIaCNcjhLENTr4ZuHuVjFf
De5rOzJLh0dgT691z6ijprovYMxmbCgWzxGmnX0PKFzUX6WeH/N5OjAs2GUVzC8YfzF/WpsJ35Jx
QBF8qrV4V5fqVVYnJAcgPdHKU4WVLBFJpyzVdtPAp0iX0GjMSq08IDjcj3uqKkzQqU5PliGPaUPg
WaIHAxbmymrfGGYX1EtxWkC+ij4NFyPb9/bGf/CHn7d9FQnpb2taK1+hO58L60tMT9B2OjvC7VDv
G8bLhEle2Qu4q5qxrBFh3KWZ/ZJEutzhYu6Xc1deMaj9XCgS5lITfSah5ylfWhgEY/fVEJJjviKV
L2lWIkNH++DARRsb/WQm1ll1XdOn3c3xTeygyw4V5hJu4u4tTX8sCNCjlO4e5pykVFFWSTgnAJJL
ilC2dWl0rFb9qlmTrzk4Eutr4TGvHYJ6hU2wZtk1PmNf2UG8YqxPvYFfluosJsuqXv0KEsad0TTr
VRIPZKxPbkl1OGteqdHIUywlBF7KVD+5hfk4iug6nqIvbsmCG9oGDFZfrMrLNA4cfRAVtsKJPNAN
djC5u9jeW3YeNzezblZiNxoYtBy1SsFhp1HMmq28Xo3HIl4FIXqV+DHPDD8ER1cxLtf4i3tgt19H
ZjWtLcodfohE2tKnEjN9WLP1CLjy4kJhOUyZ++4WoJtRw9Zl+lMJOu0Y2r06N1tF/rmlRyxmeR9j
N5JCYFhUcY/bNYf1fDLXFhSeWmHCoANK5sNa1meNFNLEwamlS/pQ1mxOLbznNLKDzlmftGR5FFOG
mXz+FtfmG75qb2JwQzH0t0kTnw00gcUwfm+z93mBQVuM1wseK5gZdZjuKNmDSkuQOVW4amZYN5L0
qI7OMfKhwISR/m1Mze0FHlNz+jTn2WvdfYaCcivhvU5Dc5W1OlPk+Wpasrdore+Z4W2opfICTBJK
jEGwKt46MOtJQ3/nyQhozVCLfQy/rYuGaxVbl0ksr9B0gfPt+RVp0Det6Q6t3MJCoCKpBSSJ8WCK
OLArJ1yK8XZib8hH4CBiNlzHgF7rRn5ZNK+QAjDDKqhOFzGC3SnWGGqw50+L3My5IXvslBJLcY1Y
aJfPxHJj/Cyj2o/5Ow2u1EJgZwAzdOkaVONjf1Ca5cQY2pvgfvdxv281Azj1ky7TYEjiB2EWwdA0
JLgne3eEN9rza/N3Aql2s0K1xf+l9/WeoSp36bBdubeKUUAvJXFA5r5hDddaY97BNMBmJL5aquTQ
6uDjuE5xwx6bYRAz75XU4RbGgHGe3Wuddkjj4qQpmT/GUN7Hb2uh7tqlZuy2Tp6egDBFEWd0jGeV
KcqDxSoZV4tYSnzRivisq+VnwNMbotMxqwIshD9vDCmQq3VbJpjNSWapfWV4Jqe5IUp2IxEm+ryX
QxSMissIO4V3TgBI9MTDgiqp3i5lubOK7EormLvEuXgHhgYFUvrvwmHER5K2yMf7dY5mTHMYQnKq
P0wZNje68QUY5IQBEzID13mqWYzAAtazGjfMJWmZ61MypPP3jWsKyQK8DXtQRVfCYSGiNbVTX9IX
7EcnhlxSE6DC5+i1FoOCZPvLtfjMywJecfXrFkoH5N9xt9aadd/ZoBOZmmig1/LbWrEnSmZhIdOm
bWaDD9foa+V6XqJ5ODgdEU6uPSoHgjH8aknCetD2U6bd9Ejcr+I5N1+j7V9oAWBItmeKKmrKAjoW
X9UY6UAVeh6NGOo3yRf1gDn7+iPjo4J1/ORIBcQhFV9M4CxfkWB+bokPSRxbL72tPY5L+q2TTOaS
NShV/UZjlluDlQsr6gGbjHXOPNcZCh97E8MfVQPDAPjuka/lOYYrTYcrhD1R6Zv6p4mRuD+urYqT
UnuG7oGxUIUuIY9MuhM7LowdbZc5EUu0FpPX970x7aQ6yqOuLvOdXSXRaXZncsQ6zBPTVvBsDAC4
fGYbk8oDKekj7mhGuyev4rkp07zwhAGGK0vJJELQjuJVxYE8FcNOK+K3ybLmQ5QXr4Uu5dFqptGf
NkfBNTJvV0OOe30duj0CvYxdMX/E46ECLeiQGi9xceykxHCvyAePuFroZuSKfLWNRTtZjly+ulZF
pN88waqKih+DXrCN864h2Lf7YrKM+xZZ6F2TY+GiGMO7lsF4Wd0VV64SV3fF7eyrRVdgxBmT+lwt
leOllXhfeirdnoXgj5ZRvPJml3t+sgQTSTBmMLNhDy/GgOzTfmFgBi0kGqgkQLRROneDeqqw3fFt
fWZQD72mCpIu169RozS365rSSVgJmV1g9GkAIWzz+dKRVlEYhklWvVtS1kGuRbkv5PA9qtBBhLnd
PNc0j+RIr3eqDVXJJ73I8StJn9VHFlMTpVgKYEsjOtowmq7t2sCqng6iWVYaONWxH5yRinl0pium
aS2uXB3dtSPOq5WdVVM0CVCgWT9QtZLfSzoP3STZD3Np+YOeKl6mrvE+T7duS1la0B2teCbYR9ys
VuLezU7OK5mQfAqxEGPWbNWdHX+uMb4+K70oHnNrbUIt0vUT+RKDGmKvRSbZTMA9wepMoOjbDH9t
3Op2rQzkqr3oi8+1HT0qZDhRbpEZsbda4T6B6r8yHlLCvM+rXdOQEKzok3mT1miLZrVdA2uwnB36
nG2k6Uoy6kuECpltQluUYJrOTKXAEcXrs3DCGq04xeenTtZ7SpYJTwzRjKTL9POiw2HMlyrUktJ4
FsU6GueeuVV3o6Xu0B4XgFdYFklXQRYz9VU6qZfJLsPsTZ1grfhAxoWgWo8rNYiyUvTfxhp8qfJX
ZYzX+BjpUElelLyZI9R8s+q+dPB50udl7RrzpOoZfNndOMYsSceIoQswEJ+owIuk17N7kaqxe3BG
N14CAY3CIX/NkKxcGF2IE1uVHLBbe6jIfWsNIxtCqCUDYUurXieBLEziKMzcZB/N7Gmag1xx0zO7
fj/s60IsDuFWG6dEHzrZvrZKi7oMEG2dT7BO6jYs1bJcAlXrrHOFAumU64aqkGM3td9y6CL8e4AF
ojVgPVROqj8QutYiXqHPgkin7LMKrYtpWNE1qY45BUq8IsqxKOi6dKWpi+fGK6NWfVThiu1yq0zQ
krRq8iXqy+yeIqg82WZB2FzPISdLy9rnGJzs04Qx42LWTjjnlhIInhoZbnLiObZZY4Yl4VQbWNmE
ihH1HnEBFGakeO01x9XPurMCypsDupupLZnYb8cFdbR+tzoFY7kClZrojezdjmfjMKiO4Qt08znH
HV6QheEsPwY0DP1uLPv+AdPA+t7pcspbcpxPiwOOWWVKDXqgVNprppbxUSPfHc5ivWaBipOgGax4
9V5r2Tj7MMxMMPAkKoPWZKQPSNfnEqVCYpNKntM3pjSAz0MqGZRDeqUuKcWuyGgg7QT18izjymvh
/nngw9+XKm/B+zLzSdYiv1vT8k1vE6zRDehbeU5RAAs5xg6Uo0aUEz7BU9IytGzzh9HWVgrw6TRH
nR7CKV59M87Jbcmnb64AMbJEVhKYBzk5qqmVYmloN4W5mekqunlblC2aRHbNgxoL3OecdQxdR7zA
zRCfI8NdA6foQX/Zi3zmWgbQZFTczYY0KKthPU2xvjqEYUDhakvxktWz4cElSj7lbt361lA+DXQl
O0vSYCSCHzeOzfdhVbsnpQZ9dnr5VMVtdqcUWGu60JBY1Zk2pSHoaYGhKDhqrREJUtsJIsb5NKrk
bGpNyoCpWpntRfk9RF5hETfkau9y7bV9BeZbG9BF21kSHOZaNc6RxFzuMgn9GqKCfO0LJXnkY9wj
lOas61PVK2NyQ3DG/zqZy5OoODa0KllOEcTasClqwsHk/KYUUvdWCZLQGGbpiWFGm+bCFrMs3jix
Rj9zomC5xWZ6xBt0/SRzHcONCdLMy2L1+AvElrHPmI37RgZst/b3zpK9kFyREuK5PA/OFN0rVWJm
HrqDNMjc9LSxl0YjOouGqnKsmtYzdflJlqQe88d+xmX02TSxPixbAwAYHkKf1t9bZiveZMVEUczm
PY4o0xFRm/kNuX176GSByhHGcQI8WsdnXC2f+jEe31XEAAi7MJwAMChVL3KL+jZzGBkXOnojUsvm
9S6VYFPka1r7VYp3O201HwGNYJo/9OgCM/MlIrUNSxdCYxxjRFegDqp9D4Mw+Q4n62tBDwfC4MT9
u1600/WSzNlB2skQdpubmJWbj4rS0uJBX67TkKznfoXDXUyzPzEqRDEzai96jBtlpSEtjDWoJz4Z
cUzxc1flhgeNELmmy5z8oKg2zS8n7UscRbgMTNHEZ5mKqP4EJlYeNCebtmnpnbOI73MGD1uPRvMO
A0IgoUr/WmjSoR2BS+oNkSA5jAGbE9/nSoI11Ios4gqfBcyoSt3JsVHa8DXNQotqx6p+dMRAdJVT
FoOXlwZTieauXkeeX9Q/VLpqvSIqtmnRtI6uclWGb31PbptiVvW5N6fm3tT6fPPonPdGB+9g0fP6
JFRsX7SWRK8W0q8vlXrEhNGCvOAo35W5x2OzyXPPlvWtti5z4MTmda8yp4nMxg3yvFfJkU3rsBy0
GvpjDxafaeUbeTyo4XSO90FqFMd4iRl2s3iTRCUowCmoxSHes01dW8PwpkiUqDVGnktKuvEax+Jg
tM1TnDgnZ8m7JxJssiCtGthKa7vQKygo09EEvK6LBFbryvldliUT9MoiH2mZ+hTw18Wputtg5kX9
NvR8vnWhDHSg07tJU3FoHeMrp4R1RxuvhyI257PWx6sHC6k8yAairGfVGZZkLM38BBuKhq9xiA6r
VQAODQjX0KhbbToN3xy3mjmmL6rGREHyRQRRU+jaUXbQ3Xd5y3glSUzzmZQ0GpNJJF0wRATu9QPY
Uwn8y4aHb1YJH2yGrv1psR3+OVQ0FHEGVC+wHfDDQ6a04lpZ4bnsEugw35lovBIjlUGMScHilw6i
8xKTmlVWBewl1lYl3pbExp8RT4+M7j1+zFdxVdWGultKIzLhlrn2++bz8zAsKrN7YxDehBLk1Bhd
xoCCE8VW6p5dg+DDVdPeB5wgUTJYhq9XKw7vPSgVIBE66EnW3+Zx4NeYFfzD2alUpmSLWtyIBDBG
G9prJ8FlrZsHNAmLwyfexC40irpR2kdMNZoXkHICYahiPdzdJ6+RcksWVmiyYm0yrrvafXMGCHhV
mlTHYkTGPYz6ZkmsmaccyjWFVSKLa8GiemyUBrR1AKfoGhyEY0oHQ21vO2c+x/r8rCnJcyIb87Ni
N/IttnWosYWmIByRputp+VwfMCmmVynjQYPEBpKL1ookZjS5XZiNroKKNVmesKdob3N7JD1TRp3w
cqk/DfbYB5WrhdYsP9fCelTW9B2ojTvqzfu1dt6ajoMmmu6AzLOQOa0+0SdEULe0fIURUcVq8p0m
emOxVx10P5vu8BvjNeNLV8Xasx2RCKQyQN1lxkzka+3gTbzINhymCPkvZn7HtlFo2UcZv5AG2g0c
hoo0zjZBjCqbjDkeqo4M2y3bym4y+hyo0JPimg+INOH561F25AfR6C9ObZofyE0v5LP/UY+5mKpR
MwvLNdULCyJpuKNtanYeJH3rr2jB8wkGFPhHg6i36W+yVcF0FifhUT129lF3w1+UfHf/0an9j3Io
7mCl9N3/+p8f/oALpWjdS9WwZlEQWdWxU4UN9mdoQHw1jDww9muFV/H/eckLVWiJ3rsWaGSCLmiP
ZTgehOp4bbAGeeAec/TunX744JK/y3p/PmZHF3hLClyPNrXo77rhrqGcqmcec++PvumV/jq9KwHO
1jgTrRAhoZwMvqBv/ehe/7ww/kuWsExBCAzeIdvf/0XruyxuRUwKF+4CcYq+rr7w5NFdfNZnWAbL
Fajdf8OzZRNd/65J/P2qm2j2l6uqKjmcCONxHfCmwPRwhLSOxT7xqmPli+r4ccbIn0pLLigQWmI1
Zej89+8XtJNeTdJckf6kBHGhQbiwPtD5/vmhaqplQ1oVOk4ptrFJVn+9pxqbwKovXekDNDyAmwU4
rO/KHRQl+FIfp51fpCzxyWjuFuEmHCE03cHO8ffrzYlS2iMyRL/ho8GDPizuo5NyYx5hE4tbdw8J
7GoEiXxwbtyPfDJ/d3r689qoan+9V9dt8ogBsPQHT+zhdnnlLZBv9hwRdrybQi1IAdFOwxUWJd8+
WCm/28n9n0ubbDl4JxmWY16slFmzll42i/Tzo/upxnBHHYjakbveS0L1I+Mb7Y/lsT3kX652sRXk
hpNlccnVfOPRfURphpIxkMSh4eGQnRe/DNSDdfzgFj+46KUsWE8BI5rBZBwVTIHwElBJ4E/qqN0m
SrO91dO8KuS8/dAqTftjnWz3a1FjsCngR2pf3G9qNprScj7xUaknjdLzpfMaT/HYicQV+eQ+Q/UP
Fs72R/62F3BJPKEdpnTMckxz+0m/7AXQNIYFUrb0zf187ohpmkI9NA8fmRpvy+/Pyzh8Nsa2WBBu
/3YZJUK+lxQ81CFTbmRPcxC1DOzI+bE+2sz/2N1+3tF/XepidTRyFEQLONLvwzW0wnw7QY6NP4Vm
iJrXL17//b3of3tpHEH/99a23/PLExR2Ycxzxa0RiBtmN7Ov+dVpfZ1J744P077xAByuugaLYpNs
lMij7IyiM937dNV8YB964fb4n+X562+5eJtFWYEadrzN9IjZxpctOZAhr7ccs0cZ/Pu+f/pQ/OuV
XmzqGTK/tBA85+Xk3JP2PLp7zWcCzuEFz5FGdK+d1qDfx6ePrB//uk5cjf+oP9MXxcVtttLJ4jHn
kWP7CUclO0zXdbgeqHLJVt5vlcnHO/7fvmD0WttRLVTTNS5u13WB4ZrI4IDhf/mrW+l7aXf2QS0S
AwdqSAj/fr7bn3f5eH+93sWBRpOL74xtSV8HSmssHJCxCU3Tt39f5cJT+z9fzK+XuagwO2dUIwUT
Dt/aTcE47tI1zBrPfI9cyqAUF0oxMILdFU9yeYwfaPspwj50c/vbEuKJajAitv3vZ/jwL0soX0el
Kg2ebRcU1VXBuPnY7ceD88icHscrGP8I4A8feWD+pWZw1V8ue7nTL10BhqGx3XYB2iovDZ275fMW
HadxrkjV+/ej/uvi/PVyF3vgmroiLUnZZKuFw0sIpPbFOEVe7SUfmqP+LHf++Hr+64laF5tgUkz2
UAN8Uw6VziEuwvS7FRY4aqNjCQrocztolf0eQt4Hd/nXZfLLhS92w7XqMQd3uTBJSrBbCLFQI19G
SGbjD670tyro18d5sQmohZ4lruRKQPKnEoFpG/WhPtIXxeUexc8HVddf1qNGxWeQcWuThG1e3FgC
RK1qqGF9Yy3ui2Ty7MKNdpr9wbL/y/PDd8Cyt5rSNTT9YtlHpYjwqkg4TXL7u8tQf5fqqgdP+LQY
6wfHxV+W3W/Xulj7lZJbvWbWnJRTSjK9pS83mHwZHxRUf7wnHZ8MYRu2zRFJ6tVlUYNtBCprPDfc
vsTMKPZU/XGaGQVHLSnO9e7fq+znPvzbl8/lXFs1cUtEvOqIzdX3l71EccqW4CQut5pIkBr37MIN
2DFPoZlz672I0PwtAhVLbw9AFQOuy44iD6rj7odJXbGgWH64ZDNtmKCuYJTafsY6QHpdbQzh3Ldw
ZmE7DhhYQcAdF2Zyc4Z7GONERPS6rr+hRd7ndaQxXJ7EYbHN+Rn7mZ5Mn8j+qBzflvGfN2sb29eC
LdVl49ovLTw/KVx2sOplC8RAGDDt2kDZF2H3sYP9H2vg57P9r8tdvMoElQiVMSNgO9OI7o73CkJe
qlb/3+/wz5JK35YauXbMMlxdv6wWQXnEZHfE9uBo4oXVQ/m0fIVthH1YqgfJHqdNf6HQQFxEg17d
gsssO1iH+3//jD8rnO1nMAu3HU2Fz3DpGbwspYUZzjbxfiPaPaxDxji+cYPbYJ56mBr6ur8cCOkq
vqk3H1z6zxerkZmKtT2wj/XT6Oi3r7gC77MERH9erNxvXq5W87il7RnBcsDhsfww8uNvF6QwN21C
Iwm6ti8au3pdl8EweeRdgINjEIdWek8eTEAfy9wCtD/8f7jDXy948S2VZaeAN/684BQYfhIYdZB4
UAp9cvegKHzwTf356WJBBeOYFG/UiGxFv28LsznY05wPbAsTrP9YHbKXmgy8L26VfLAoP7rS9vd/
2YDiIp30OOWgqKtbvI98d0o8tcg+OP22x/P7ytfwkrBhcFqa65jiYu/O1TaONHK8/DYrrxeJrUxb
CW/skIrAIYHcuawv1ZC4b0sWm6d/v7s/zg2ywtlaMe3SdFzkLiOe0UQBe7rAOZllTicbqVyfyOmD
D+Qvj/G3i1wchJUY69bCt9JP+/KTcHOYgGP+zWicD17Xn83EdjfsaYZJmgtmVxcHRrao81wz36F7
U+ixE8+mlXC9zs8FWmKPuep/o5v4s+6+uOpFMTjD8iPuhKv2IazuveFP19bqD8/dDK13X+1tj3ww
qCyw3wJm8uorZsbHf7/GPw9myOYAj44wXObI6sWSGFWmYPh5sCQYkpO+ilX5XBV3jHFSSHBzc85V
7aNM7b+81d+uebE4IguTq0ly2xg6fYnrl0R9lZVx++8b++n+fLE4frvKxbeTlliDlRltcK50O9vt
r2XW7yehnJK6ux4mk1yj5VMZcernwwfww7ZP/nlpk4PeYKsBtf999cOBIfutcfCbsJgdTihXQ62g
EhlN1HJtr1t+k/Srt9RDv/v3XW83dXllGih2ORLcVOey5HdUJcFihQVTbhGDs3UDkeuBluMY2+oH
J+NfL6XrgugAKgJdv/h4naTAbktHlTqh1vvfpJ3pjtvIsq2fiADn4f6UqLGq7CrbZbv7D+Ghm6Q4
z8PTny+r97lbSgli22cDjd1AAR3KZGRkZMSKtVaIhfyMJ6870nYDvmp0S0/ha3OGqnMnWaJEZdiG
FOusvOvUAuiZnwHX6E+jufUGEGKKytgkMORuYXWS7i9vYp2ETKNhzOkwPe8tPTmL4FbiNBmgVcrV
a21rUgEER+L6JdiA/005aAcdgDVth+/Bu6UX1PXbDfOmpiLZTlXJolx+6UJNqLdxiYAaoWHcinKS
131Mt0ILQt+OwWP401i3T2jGL9wo189h7ELW6tkqzIyOYUnxQGub0o0CYZesK94XdKuZXl53vqji
OMXjYgVJuMmlx14alM6KMU92XJZvC3WpHQFlA2vD89velruy39w/Hvp1hnNpTQoKYeJCGpjyMGAY
i01t4HM7KJsRCjlKdfXG24lIn6PFu6oQZ8h3lp+oKxD4c79Z3OrrG/Tyt0gerY0ADWOFuaTWB9J2
HH3wZuD7qREOWwaBEOPeLBV6jZs2dRWtBdPT6PRKu804BtAxqJ9Zv3kECaLSuBg26bx1Iuim14iG
+tOaDjv4lXfxEajmTsn58MFHoM379JgztMnc+LrdTGCY1uq/aKqIXyD7A+pY6LFzJdEUkxx/hAFQ
nxIn8JW0N/p1NTeq6pf0ImB6B+S9xA172xxXPyBAjSeU5O8iCsRzFlAjgZgwQchwtr7bDLrc97s3
7St5VS5q0hxk26PHKO17doIGrE9ckV9o3c7M6PFRafJhSqpfRE1/uVS5aFJydWiEUs0MMdkc3Z3H
GxaLtj+ume/7d+nMokXJoSGXQevZIGTCMbpRAqp2L90u24kXRDq9Vi0p1JJD37gVDJIoCgrcshC6
yPvajuakpPhGrUZRt7FLF/qozjBKEEGp24bUG5iKWfiaNw7RhVFpZxWYfYqpIWRZ41+K+7EGZH7f
Xa7zeihvz1YlbaQORgemIT6dg+RsOPyc7Xd94v3JXMH6BHWUAhi+HIzNfaPXpUndMAyNdyaJoEqV
RrrQp3hKWpd6Mz7q/dA34RHylHQVrhMf3KS/YEwsQToQF8ZEoD67Xm0hM+uChHlrUoCZYABdTR5I
CdfOrvCz6mjYa3Nb0OxKXxeNi//4lXHddByNtq0GA/Glcd4PRQAdROAzqwwcaN/sGPL+1P5tbpkz
XW4mLpmTqoY99D81nGsEMASxymfjod9D/E+LdnyFhug3bnC857+LkyKaruRQVgG5JsQzevsompfU
K985dKPTPxfL5+K339tK6QC6QeyMrfG2lYJDPKcbbB6MJ/hDNtl22GffF/xmaS+lszc3XGzZxF5m
fw+ozJCbgNTy9cP0tXhuX7U//o/mpJPYQQFDLZjliWtyPsBHsgbA/VHZpZvu+6JfyoGFQ0dvCT05
ukuuQYHi0i8hiIXXMGZiufWdVQBvLMNGoG28DXBPBZJ/+PKZTtstrFE+irJV6cYtIrSJ2wirDNvt
te/Jrl+Z71sKJONeWTPp4wvhTaaSv7f1YjtEjt9vtiGlNXmqeC538OWKa30ye/jYXN95D9IM8mZm
DFZ0EP1s96P8m4YTOCt/eljcaTnCynblCJB1maVCdQR6Yt6iib6BXbl+330w9sUu3EGmw60MgQsI
UnUVjaul5qU4FeenBvMgVCjZ8EwTCrLSGa0axa0Q/3T8UWNEdZdXLWDmCKZRpNl1YHYLX1g+NJjz
eDxR2zDFLSlnfXnQK/AvC9DkY7dxttpefe62osMV/Qt/usqxaYvQkxVFBcOzSKmkcOcpZT7qsGe/
hbt4b+zZ2+bFppryJ0oJ/YYpAGsDbyF8Vw8ufFvr8TVETmxR7e36NPE7NCKhB/cutLnSN45O1eQ2
UEf5bi/kc6pPXeEtNE+unmlvaz2zIa0VxBgzEmi8vVVMmXSaeSqK28TMt5Vvr8wtrQKX4dJFD7p6
nwrLukiSSSdhyZexTpB0x4BULFiNAWpDP4o0du1WTC2YmbdPbaObO+i+hggRpEHnURFYfQd4hXGP
oBttc9+7Xmzr6zzunPjjrBp2/EFhllxlwnnO/QSWXVSOtLmo0M9Aztmd1k3d1/FC0nF9EAyL8qFQ
0gCBacjd1xZ4s1WgguSn0eM8te90qIbDIjrcPwDXUebSihxlmPTRmzlwfDAnsKmjcvwVMpSHtPhw
386N1WgGVUTAfJ5FIVFEnbOkBiBrO4Gmtf05/JYzS6sJbhvzH42JH+P/C/8qnv+JEhdwzOt4Le53
j3iJf9OSkFajeINanEzVJHVCyWpVxTTp443NMOvKXp0+wOrwVwRzHzMXJG6Lr9Yl69KpAkPepUhB
m/64bT5DRP3UxT/ah8r8kiXtCmGXd9oG0RXw03P0kzF7x/38y3t8sXrpxBWNQXk/YPV5f/JhwdgP
fbiHjHf962aElLHtouegITdx+Smpqmdx3iku04f6durqdQEviRIuFSSu3kwcY4osxCidOx/8lfQx
vXFuh8iIaS9tGcQut+ODKLbwYPrw777fjaB4YU/6fInVNi1E655fwrnZJl/L5vU3Nu5sQdLGKYzp
JSX4YD9Mv9j1q0VLUptW920s7pp0f5aJEdd1jpFmM/oUK7INKJUPc0lP0OCBu0Yb/fRbNl0RbR3x
rXRx+M8O92h6g21WZJ7DOvpESXBT7SJ/3jEJv9VX8XYxj7910Kwze1Kme2K6NYLKWDzHeE2/N7I1
ND8il6c249fTyjgOj8amD9cgwhercjfd5My4+HFniw0y1DKg3hVPluJvdS26gfFGHVbJY/I8/7Vc
rViyJ+WgJppWJ4s5Sx9q6rXrvXeV7/dd5pYBFBLpa5qkJACBLxeU9gw3K7br+V2GwBsjMcXp230L
1yklZWmL3il1Yy4y+UKO8nmAM3HwQNtY22bX7q0dlO+7pYb0Lbc4NyN9mQktOzrwsL002idrMjc2
fOpRrh+NIV/F0VLmeHPbzhYlbZvFJGuWNA6cU9tw7zDStdKaNekNBVoaRa99skMoZSH03tpIkPiW
SR+DdOWtTnHmexMLhCFqBEO4bcH+CzQqDMuLG3lV6hahl7SYbgL/78ByeOkSdpxRXtEZ3u237lFU
+CO/fEBycKuTjCZf7nvHLWumqntk4fAcOJohdRhPkAtF8Hbi4TtjmzgfBYzAfWw35tZqXuvd4sP8
xpcDnW2DVQKlTmFMykWquHGGKWRQtd8a2/QRGb0VsGk4pDfCZsGMv78UsoQzXL5qDFMV7wswGy6D
4tISjXpm4D4pPD9hSNNNq0fInteR4K+xK78L0nXWKvv723prlbDXE45tijmqDMiyRi2hxYd/6uiE
VsVrERzuG7iqiuElJufacz2XBzmZwKWXpEl3Cof+JAB76gbmo2ibf6n86kClaPaXDvdVH1q2Jt2e
c4powyysiVLRzDdr0UamKDZ9FY/wcu0x+rS0wlt7eL5C8fez82ai+lT1OjZFwUinpKJ3vrKBMg1I
//wnc8n08/yFXRXrkF3FcCi7G3TaBL7l0iaQgpRJNb7bqabPpG/ybeAHW/s9E3hAPyBgXTB4Y40W
tRWL2ibIMN6ll/aSnox1RmXEN0IVTjmmaDdVryS/iIng6+GLtujqU85gnPfSShipRagZWAF6ZjPo
2BubJFKGBZ+/+Zo5syJ5ZKcoKXvqOf4JRnmIZrroQYkQjzDD8Rg08O/c/1Y3HjUXi5Jc0stmt21O
LCpRg21win21dd7nRrzghkurkrxwgrq81RzeaLObIGECTxJyl1MybvtmKTYurUhyBi2wcifQMZWa
9jOTnLUfV/U70+gXYv5tOzQmaI9T7ZEHu8YMDaacQSV/nhyfyWhe4ik0040BW/T9bySuKuk48Y3+
a0nKFavcAQkk5JRjw36MZ/NjExPh2+BkwZVs/zQa7fW+wRuh/sKgdHfmdsaCewyGxak4uqpW/tkM
J+MLnpk+IZCNzEyi9g/gV8cP9y3f3NSzioHs/exL40xUDMY6+AjRxDqyrc2c5H/cN3PTHc/MSF5f
R07XZgFmYoeWaBb7U9DsoAtYzydtAalyMzadmZI8H12uwC08TEHqtQIUy2T4gpro0p6Jv59F+CnU
nWrMsVDNMH81yTEvnFV2qhcC000zvJipXAO7pbFyaeakVkXD5QUbimrXCFhr3adKh0lCjIq/3v88
t/bMUGl4qbZN7cuSVgSmMB86L0LtTdfGH31dO4dIa/MFBOYtJzi3Ih0rvW06HpmEPrAuSD1XPyYo
l6D7qZgk7hfi363NO7clnSjyYHInHVtaC0WbMnE5KV6ZwapCpP+NzQNbQpJN/4vJ4svvZEKgVWoi
ok/K33H4wWG2/ncMUKBEVVNAdqSvk59KD4oUDKSxah7dOa9/wC9VLhTCbu2YCVWmGN8g2bQkd8u6
oCpBeru+FyBO3X/Oxmfgir+xFFGdoWdPlZInyeVepVHUFn1euCDJAeDZH0fwD/c365aTWeBtbBdk
E1MRUqTpMgSWggnFwxA2o3VdDz8gPXLX6GCCLlZQSrpv7tZVcW5OijZpEMzROGNuYhrvKdXS+h0K
SfEmtOvwmKLm6CP4ni3s4q3rgtzLoq0MosqQB2URMBrzcJwJQEUZ7NI6nNZpqhS+51ovcNFsy1az
Xu00CRcWe2tveRswNA9S1bNt6et5fTw6TsViqd4UoHoisMz2CEcp2mndQ2im6kIGeMsnzwzKONK8
Mo3RbVhoMNrTbswr5gFNa9gz49AuBKdbe8rzTjdFGVi0ey89c9L1yaaET5vFae09rJ9w8xtR95o7
efolhLjIH70MWckp1hd2VbiInG2AEcNhadwZV5NaXlvUcd+T19hGoEP1aUPrCK3Ngs/cctQzK3Jr
oJmrKYQW0fHBNCLD443jqurifocqDVwYw+m08khy/m9Lk2NKnqon20gwarXDwR2in1WQfrt/AG+6
yH93T4ZoNl5jjIPCdzulp2xbnnLUPvVe2bUJ0mD3Td10/zNTUmhxEz3IQ8Z+fSj8d0NX0Y0YOO7F
8NVDzm/he916KVvnH0y4zVmW4Wpj2yH0TLpbxPa3CDLaJ4t48oDw3+mpLGbjIUeVk0GbBOjdpIAz
c9ry4HiKsdCVu+mf1OAsW6f24cpjDOpA+TZ7I/6uzfCTPbXRMbIQk/uNzT2zIsWWOpjtRrdIQQYt
Vh+0wTE/0xVCW7X1wk0zzPGn+/Zur8oGigo9kdDGvtzecchh2W24VC0vee+e1EOXOr+Ridq8I/7X
hJTvwM9e16NIDMYh+AxVvLZm9nRa8JObTkmmA/LGISTLWWKN+tQwzuybFeveKp6q8YN+6tSD6zV2
vYod20wWXkc3TxzgMIg9qCcCjb7cuSLN3GiEN8JngqI+ZjNgYSuNefWpVbYwIHgzKNMCZAyQtibG
Lk118OrDv2pRZ2gVe1N14QjtaTpsYrRgDnqaCc0WTd9AvqMsuMetVrQFLPp/TcvxMuhURBgRQwbU
5CIu5udkkqti19tHMf89ANdsR1qCrvuyBHe/+UXhpaHaqIKmkuEFiFEoyixSijLXpmNcn5xtPSCZ
Yo5T881rTsnCE/DmSSCToA9D2RakzOUmO3qKjnXC91QpsGRgNvWx+h2XMR1gOCoTNiR/lyaMeKg9
r2czMwYk/ir7IfmB2rH1fabzuOAyt1fzX1Pi72dhszBsFdVhTHmm/WLnChoY8Lzejx03T8Bbm1Hg
JIn4lzbgy8rg0cAtoaOu92NaKugdtcN7ZhvrhbB4czmwVmj0yZjjtqQYwtxR5agNt0DXqs4e0uVh
PSMdv5D83OoAMqHm0mpxxdyKXEDMMwMhmKrEzNHeJXvm/pVV8BOBOXOF+Dyj27Wz8J1u7iH+Rmdf
4Fo8aWF1AX+FqvSOX+uj8UFn8Niv3NJYzVUQvt7/XCJKyAkWSyO/govLIt5ffq66QHtTV3lIk1XB
Q+QlyfEUue7enMb+PZqxIdLjVb+DB1Z9TB1vKfO6mnmEAYT6Ie0sUNUWpXwptTSb3gIwHQMpKFbK
DyCS9adhF26UjfU0+Egebk1zw+zrJjoukVdce4/JyLOt8g8cCxy+y5Vrc+bA2adr/lSa0J5Cmh0a
UClOc+Lf3+Lrr8l8A81AnnXMVoI0vzQ066fEtpk48Tt1Cnp6xknprpDACvpVqOTusGDuxpZiT4yW
QS/pcDVIF0M9ZxRrK033az95Z667Hcy0gtaFSdZ519G19hC98UNf2d5f542+kxjk4HkJhoFUSE4b
ummEKnd0dOhkpvUEZPL03n2ctsYm3obbX+ayMs1La9K2ws7ndnOLNfNJ6VbRc8Qaw80P6yXZoVf6
lfft7/TxmH4EcQbrnCZe6NLWJklWzYhZmoABxKYWECBt+7UYk82fwIhkvxzgzs3pcpfLdCfaWBHm
FNd5aj3lqFQLx/9GJn1pQjp/DSR2IFow0W/7R1ojMI43TKeIEZxuH/DvCz4ivsplvAGEBYEdDRKT
yVj5MJgQ7tMJDXVf5azD3bCF63YbpznavsAf4bd3lHmtG86x7/kdZfKYmcXfk4Pol6r/bIB3ZF6+
5LfXkYAYK8ItUCcatfIMnRlXuWHFDTzCT93GArOYrbV3xo62c+bvh/1S0/nGhXJpT/LcyEY0Hlpp
w3eRpnN3wa5k2ipeIwUBdb0G9vZ3mlKCC43aFZMhjFrJL/iBimUE7wqwTKc/TGh1WIvY3htfFjYV
WzAu0PziPrkMc8VgJ/2kIySuvzy5O+BadJ3rfbb7B3/ev/4L2OWNHqaFTSblKZsxbe1JNtXaRDc8
VJiuApzTfBCY6XGlfkTCkzDHHO2h+L7gvyIbk/z3wqLIys9SKPTZtDGEDt9PH93j9CTg9cnhH9xy
tEl3xtJ5ueGbHvxcoHNgZeQKkc6nWieaHRnYY5oHGfkNNA9v/Ut0QhiOKtfqIjT8xnUFRZcBBaRj
ci/JEwvW2Extxig2yYej9RvPGesREU1NCx6sUxs3C7nO1fAscZxHoCaemQJnKsfUEIhfrJ4iIsJR
jEe4h/gQ7esd8Jmlvbz17WjNQvqj84S4ogWkyRKmTsReOqjrzs/BS7zP3weP1ouB8HZyEAjaxS77
kk3prA+jqeWRsNmDainDV+Gi5kE72tvifTM+L5/0K6ZAQihvI4D9gL1hJJH7zxkiGpo7tBooAqv2
n5rPorc/P6Rfhq3IqOqdcwx/1qDsl9Z67TgY5gkhyN2ogKri72dHgwpF152GksPYghxaZYZXqxur
HtovxSmyuvX9k3hljYSKN73JrUgZAWT7pTVVaasqpgfuk94l65NSGPucMda1Vo7qkuPcsGVDECIe
GUBhXTm0cSLswW0C8tBDmbzSOdsgvrRCnHdXIU79XYSaeHk+9iqgCu6vM6vSCj204RB9EVYfxVyu
ukES5cnZDNtyz+AC10TyPvSr/f1tvU7iJKtSiqMlsAd7E1a74z+XobK2NsnhX65Rl8PppTUZqpSm
TejB366+zQALtsXiL7HC6mDulYPzaWFtC99RDqbRiABFBB0A8BP4wz/ED/ZfzZMAfZlQEHYfq5/l
bqkBdp1giRWCnBdz3QxYy8QZpnqKDS+xVUZerG2yUT7oP8VBJGPcwTt8f4E31+dxGsRMOSwy4jI5
P4G164AE0FQ/iulQ7tIJWRCg+aqS2nuBplI39+1dOws0S+IF5YoGH/BlyaA7ZxZqggYR5j+MZuof
YtqDkeJ9sB4XSoZXq5OMib+fr67saGClGDvl5raJUlQBon0SLZWYri8kR3BGAq2ECIi3qS1C+pmd
bgiQpj+p2Dmg0u08jPseEk4KJUylH+5v4NXtLkw5Ll8KaPY1ci4q08np+EwoCA5ITn51THfBJa6v
AwibDcoIBGQ4BoiZl6tpFcJ13HrzG+RqhiPN1z4xKfM299RtnV35LkY4ctt9XMYVXwUwYZqMmgyN
aWQmFS5Ne1Wr6sWksJGFHe07MQ2sad8MY9QOWjW+3t/Ka++4NCZdtJUdKPkEos3PepcFhShD1ka9
mrqlb3bt9JxodpJmh2AWZcrpclliJIIpNkdEERDhz+pfke9sOrihjNf2dQlAdMMa6FRubCq8jkAF
SpuYpMHU6yCH/KJNP+XKA1pEe9Mr12Hv+vGMLl6xscdDqYDWq0/RqrE/39/X63IChTXWC/pB1Gko
gV0u1+rTajJ6gopgbIz3VvNRfc3/QL5OkDUgGXwIHrL8CYpRxMKXnPf6esA2VVE6Ba54VEiLL/pw
nnp7RgD327BBn3NvvBP15e7Ahev/Rqi+tCa5UGlUytDEtKWDJw32rWIX7IuDJQgTF4HHb5/t4h0h
dvVsZdLL5TQbsYnwrkrWG+/L0mc242EsYFLbEEChHrcHe5spyPiWe4STloYCb3nVhXkpt2DwqkuH
iqVqP3rf2sYU7p119E7fCmLlxY0VJ+JqsRQXGSHjI4LZuXQhN7PnfnBZLC25XX8QL0PTLx4Fm9q/
2dwrsiOKC2B1KBxCbAzxhYyGy7jnXZvZE64lY+sFK/3bNn/WB3/0BQ1mDOlFD5hrXun+wIQDYPZl
X7rpuQxMwQAG1TpghMsla1Vtp5nKT9B37SOiVzvTB6T/tmA0ppcSVHEGLzeYWXqHqhsxQoxBSufE
4w1s12Y9v2F5wwfBqyyK08NhOcsXnnFtiq6gCpxQoz94ubBQs7PKdZD5cQPzReuGxi+YACuywVhX
lv191v9QTs/3Q9ANkx6YGyAr4mFD1+nS5ISY+3Cac25JK9xnwJUDc5fVp0OeJ2u9sj9Gw7D0KL26
mMH6GHDTUfvWGRiUh4WRdPGcIjEnHlFiMEB9Om2T9fDVhaNA30dHclP//hpv5ImXFoVDnWUdVqTp
NfQOk9960ATk22jbIrvg559FMtUPSx5zdTe/LZBHPux0OiQh0p4S6saCDtP0n0om4kd/hZ3v0b5D
BMhPw3X/GmzU3a9ygJmSWeky6XvmSHi6Ig7cemjiRog8UHDX/ChHE5Q55mOcGUun49ZSuTohrqPg
TwIueewYaioljXpCQs9B8yZAMDwL61VQRntF15c8R2zc5fkAvM9cgko67TAEJH3HqRqGBp2WyVdG
c16nmTWsY7DcDymq0H5eJUiy9yYa2TE6at4qnU/BH66Tqy8L7iQWdfUzeIfTF/bI0eUhpAD1nwoR
QNzplB8qLTjqabw26vyrFzPY1fytnvKNMb9Lose2LVYO9Pre0c20FVpHSzsiovvVTwE5xGS4RvFX
rj2abc35dcbJV190czvXG+tnfugPYgjGYAYY5nl1lx10PzrCg7RUQhfp7YVxqp1vg+9kUYJ0R07W
Qm9OncTG+NuolMfj8l/VecRnleyw26ZLIZIkiQ/K38+OL9VJbTRTYhQ8H7DrjfsERj9v9+8mK68v
OJ5CXG4Od5vNvL2cWQfR0KDA2Ih4T17EHEXEKGe1Ko7tc/kx2jrkSMba+Yur7fSifunU5amKK/+S
foGUK4VDGDVmyy9wXwfO0gt0WmvYtA7DV8a+rReE4OH0X/qY1/VeyaqUSJiZgpqdWDcc8DB4NTvH
2JcP9YOxEx/Vto8ONGkLJ+nqQEs2pVRptDJNNzpsqsf50dj/M5GmHNvFOarrLRUvGJjQmByBWkSu
ThhujjppHqv+WA4/UIg7mIH9nEy/DALlVQaamZakeOVe3aaNbk5mXgSzX9FS+YvOaPhHF5nRJgkr
d6fERrM01XGdbAqLBF+oAuGYhZf58mxEpWb1TsiDGia0YiUaLFDbPVq7YHV6WM42b23juTXpe2kJ
vcluQAIrH61V3rUHNQOJYy2tyrg+8Zerkh7Wp1rlWatjR7D2RevUF+0OMa0oGpHtlwyFAGuXvTj7
k19/74/wqmzKYznsneETCcSntwkoMs9g88vaNAyGnu+3K93tChpujWHxy5S98l68mpyNRzed1OVf
kKjd/rokSTS24S1GReTy63YIH4YgGZB8ZIayOKINj1ZKACcANfzD0l1+nSaJtZ1Zk76u4fFs0SOb
XHBrHy3aS+WG9uu63aXrRVtXzxbJlvSFldwDoVZhS3yr7ENHVl35xq46nPhuw8NiqWbBni19t6kd
jIEkRlTT7J3+xpBXvLZ778XeJr7yvDh5fdODobyGVZOGLGiByy8XN6exmPJKhftri8GN6Cwlwb76
6uwMaJjNebUQSm8ukOIkLJM0Cq/GYNXECSNlLsW7zDwK8Q7VooLAkDQjjgkzovMSO/v17Y+3nBmU
vMVGP5a8EINiEtbYJ7t60/Am+vUijfCUMzuSpySTd8rilJ1EnnsjXnvjB3sVvBGaecs30tVr79La
WwHzLNcYo6JJphJrGtrsR6GyUH6H3/6r6mfbxWrX9fV3sbS3A3lmDP6gtulDjEUH+4ju5aFd2RR9
9P1S3fXqycWq6OnAHASii2ELKaPIaq3MdTOizhS4GUrsDS2sU1qiZ37fC2/4BHV4ZFVJm3j/yK9J
227juHGJVy061kmJHCk8pI9Wm0XrMe8+lYP1Uti8KKduWIBz3LiZkCI08X0V8Tdm9S7PW4sIaUCH
CY5J9eOpj1Zt9VzF1sIhWzIiHeo+dkJnQkzAD3KEgFzja6m2+/bkLsEWr1EMPI8FngloJAkvXb/L
1URZ5PRBboi6oBCxi9ZDuaUSCqWIsQ4rXzlMH+5/uOvsj4RFvMfJ56Et0x3JQ9QcCAfE3OLNKnTk
rIf42D8w/Io7osz14D0vnWvZJRki4f0k2tLAqW1d7vvlgZaYoyg8NPn3OfLW1ZTt7q/plgVLRZUb
phSDOV7x97PTBZtw4EQhesmJpdqZP9WocayVoXDq7X1DVwVHsRagPoxwUEcxr+Bunakrqp3G4smg
H1swJuxe1K5EOdX5lh20Tbkun5ZawldO8mYVKT6bpxcFcxmkfLKMPrROFKamoZrXtRfYL+PoWftO
T5/rtH1KURFdOeWEPnitceTs4vsQRR8du90Wob30KJYDp6Xy/hSJryVAMIiqSLsdGrla9NTS7WRe
5wcwKhDeucawFutXH5YgMdcf99KcOKpnH1dDAlOd30r3Y7WpwpdJW1KSvHoIsiLAIYI1w2ZdMDVd
mhhGCK0UFFv8KDJXYY+Sq+6ubX0bONm6t4s1YrOvJ70/tLW7NkfmdKYPQnubidN4NSkVhZ5y5UwB
EuXqi5Nm0UNQtAvx9got/vYbaRMKHAuiiarICs62wTEKM2szfmMALsihB5qtIUDew4K5WZco+anf
EfhYKDrIUVC2KX3pvotDpVSIgk6+qgJgCJGytdL20/1DJQLO+aNftiJ9YMMItbSPxcq0F5vkxXUO
RXVU01+cqcUMjkQF1BD0cuRrlxsY23Ff9OTevjOED2apPZi2sq8YR134UiJTl5bD7SQYuR3KNVd4
6hbB8z5tPdX3Qpg8av0ndBel381us6I/9FKUS4jRG/uHQdalc92LOtXlwrrBaD2zVOgL6J/KNl8X
4zGa4vU49QuX4tUjRWzhuSXpsjolo53bAi1ivghgarzJXuOdRZrbvy6zyiwtS8oGq0jN1NMJY0U8
r+NKLVdp2R9Us3i2M8O/74JXDyKxMiHfxIALE0jEtss9bBkhs0IlEhA40bTS9u4h+iz0eJAe/P5/
tCUtLC4ZUchTbJ0OPPVexFPPgKw7f1kmf7txgAWto47LEzEAiV8uC1haqxUlleFBf9HrP/vsS+gu
XYm3vtO5DSlVClNm4WzjpFHZaQ/KF+sL7Mreh/44+Ob2tDcf2idPWVVflipKN66Fi6VJMdsLUjio
TMwaefukONoqGBefdks2pJCh9X3XzhY2ekQpBXIIocRn+yD4vLxjtZ0exj8WfONW8DjfTPGLzqI8
TETqmMEq6idoJIJU/Dt8MPZjuwqfLDQx/rTwE3c/PxUfvedF9aKlDynF4VSbcntQsC0wSwAc/G4H
GHvnIGHg7LyjDr19uF1ESt3cY3HrOhS2SSkkq7nlnpyhwkXTw/S5b/aC7bTdx4/619xezd/GXXpc
SkivqDjFaX+76f9jU+zE2S6n1mwwI45NodPUrMqPxQcmUh673YzpBjK/7LQyPrsPp+PwsOS3ty7y
C+NSuC5nwynoinH8H4vP9QENYpSpPqKvutWO8R/pZ4NZGNNZGc+/41oW83QUK2F9kofqQqTPKzVF
x1nAtpoPY7TqXqoX9y+RvbVA1c3HoUWyDmb7XwYgiP2mdM9kjJgxuirrK8kIwMhJxX5PqEYB+FdW
7idz9Y8yVrQoi3XtU9TzadmIlzDzMDLJVN3UduxM4UyuFOxQmU/Claevhh268ZtxU7oP2uuvM+JZ
KvgS3la0jnkYwHB16VRdPp6sLKFlVdl5ySSQ7qXuqrOafiEpE1fRZX4BNpyRfEZxBfRBxv7bTqGH
p1GnJzVUaH66zWPTZlvVxWt7dIj03IL1zftw33vk575YHJVnjwQKEtsr5PusD53gEZv8FN6uYNVb
6QiAs00NY3tqh2J613nNkD3YZOszmoTDaXgEkTU2S1XZ6wuN7hA4GvrmGmAWGUYTuXPiGLAR0C7/
Ocw7tbJWXrlYsryOhJdWpLtFSVAAC3OsMKtmrdCXUqnqKZus9ZuttVOBlpiP2cfhy1JR5eptzjZf
LE+6cPKoKxpLGBYUkg2dqPjYfnfRgBB15/zP/NVeGsu7PiqXFqULh9Hnvi8KLNa+tk32yYYemBAD
5pm5qt6r7SrdLU333njOXtqUQr7tRuHYt9gU4UAXsGpREu787tGlS6+cljUBl1YpBXylqILZEW4T
HcD/z4/x0XvnbJAFn7Zv9fw/oqdfFZT751M6HBmLMpUhF+KmoT1peVhxTN36u1UZf2e9068877Q0
nn0zHtAuJeQJTTD5OZ5EcRC0hjEJ8NOHxhyyleHEkAY1f5pFtieBPtT6yVndjwc3Tojg2P3/RqVP
2JxOtmkGGNWacjfRFjK9Q8qIeAKY5L6lG5/uwpL06ah/q+CDCHen6fSuMN0f+ZCHC6u5EVWAIHJX
iGYw15O0mqjO21NVniYfTdFqHQxtSwe/sndaB+nB/eVcJ3gC88OgJByPfC/5ljj1gZFYFm7R9OrL
iXRvZURFdFRP2Ss9/2abqCz1vskbq2OOSIU2U+NVetW8h67FZMwQTExw+qJG+2pOuOaXikI3PpNJ
K0IHWYQVis/S7cd9NZ3clhLVhFCRuYEGMdy04cr+IQQwLTRJonG9BMC7sZnnRuUWXdSUcTsFGC3g
7S7zhya0mf9+H7jfdKfd39/Fm1GLQR7HhaOCQpEMAc6nIPec7EQHe3pKdVBw4gHsbab+y7x2V/Ux
2S7V/W4cMhMKBDHVIy58XdrTtva6gqGP2R9jZT+G+S7r1M+9k/tdMv+Gj5CDU1nCVThP0sUDAE+h
eotbqlX1WJ6SbhvP+bSqA30JXX/LUdhCkqS3iSy5XWarMxL0M6G4qpuVXn4a0yVJvVteAaUZJxqN
CooiUiJWJtCyKUVBQIzjb1o3fRwgyIiVDpyd9XMK3N/Yurc+iAsIjP9JwYN6jpGS8kGDaQlO0yTv
0Q9QKutDnaBV+BtOSD4LPxL0F9dEXcEcOkOUvF2dwDDXycYcVtzRq+KTIBtNd/3Sg1SkOlK2SZ/g
vwal8JuEdt6n2ZvBYXP6qqEwIsrd4bO9rV/ND/eXd8vhz41JTyMNW2bXY0yZn3Nv2wR/K4wjlku1
1JsueLYmcaOePf/iYC5LRVFGP8umbRsfgnpe+k63Yu75SqSj29WnzKxFitP+GDaa335MFZ95fNBM
8wbV7nFeqXS/tYU33sL+yZdLUrjDVIs0x67i1aCpGxNNg6r4VAVLMhA3o+HZAm2p6tOnk5pZoos0
rN2dcMRw4x7qvVA7NPfh1vt53zOuBjDe0qn/fjNb+OnZNxvqqULNAnvmLtz3HxWckB2sVs7G2Cm7
6SCkEzQEANctehTbxceziH93joFcPM55dqSOOAbze2T4viF3Q9Wu8Uv7rTu9LIVyoyB5kSO7kgMp
OTSdSgLxUmn8ULxDnRbbLFD3sTevs/pPp/g8aWg1NOM6L63t/b2+5bseVBI8srh8wMZdbnUemHQ/
dY9sKKmoTcBAUnzNQFK5q7itmmAh97q5UpIvHpeUyym/SuamyoqLaQBbWNYzozRwEb5zii5YJ7mW
v1MYbN21eodShdpTLFECykEjrZYoypcqmeLYy9/4/IdI0adELiALK4uhZ+TiVmVQ5RslzZxVF9nh
i6dnwd+xpufHLNT1w2/sOHPJQF2pz1CulXa8U6KE3gWvWrMxfUTjN2FW4Vr90jUvvOZiibxD3oZt
RKFNgNcuDQ1mPjhWq+sbQ/kzS2O3f8jaznvxtNJ4N9mIruxTBXTJp7Bu1fhD7eXeael2vvIu5uaF
oAX1NwZyqJhc/oRTwxhDLppJhpbCTJ/n4ZeqtIFg6Er9x/1tvQ5S9HloCtNyptMtmnuXtlw70vXA
UueNtZogyo7WbpsgEx3unB1zn1O6XcbNXfdIJJtSoOoqa45CFMg24efeD/fiwrQf/4e0L+uOG0ey
/itz6p39cV/Ome4HrslcJFmr7RceLzL3Fdx//VzINeVMJD/BVfPW1bYVAogIBCJu3Ptz8vM35iLp
T7v4oHitoLCPIhdIZ4B2ZHIdNTXNHHMLKBa8NfMxGRkjJM4O1TvLWptbvLzyEcxDoj5tgi4b/Xzg
+i93VFSTBQT2aQt7BBKommwTJ3PzIIkcCiGTvGoPxhTHCsmelw1fBwrGNvM1a3GppESDbSrtZj63
EHbTj3U43C07i1Nju4IlatQWRhYglwzgzhVj1ZARDPeUSesVRxHVn8oFRUHmlEVpp7XwY6yr/fyB
QjRAfQ7uNRt1ksgpD0rhrA/LZDnZST9N2j6RfPO0Fs1tAhU6kG5M39JE+tvxE21GPO6AxkHuTrGv
l5/EEuJlADS08ZZ99ai4KyZzCLBnmpN4XN6Gq+N2aYvtJ5VGWtUknRrPeECh+COd3u52poRCLh2J
B7EXx4G37QHxAJYaCnVjjtva1maZibAn3a6+UeOwgfcUXHAunY4F2JY7o36VGr4t8JdB5oyto2qZ
fTk3XjVoLlijKPITdB9uecq+Rku2E308ZbkPvWtYCWOW7sNZdkNSYvXEwDojw1G+974JMLj1Ivmy
B54sV54qR4SufBP8WZn/fxfaVOQ//43//lY3S5fGSc/8539O6beuJvWP/r/pP/vrr13+o//cNq/V
Q9+9vvanLw37Ny/+IX7+n/bdL/2Xi//wqh4P8g/Da7fcv5Kh6N+MQEWL/s3f/cP/en37KY9L8/rv
P77VQ4Whk/vXOK2rP/78o/D7v/9AE/fsrNGf/+cf3nwp8e8+4P/orv7+6xfS//sPTf4XqOqoOAVC
HGYtqCbz9Pr2J+K/IBaGhytoYFB+R4z447+quuuTf/8h6/+iIwSU2hiMH3iz449IPbz9kfovOnSq
ojeA2Ihbz/zjf9d99zOW//wk/x81MfYOR5oAeg/McuJXtOg4xuVZSQkaPIO6EFebFqcnFiZWhyDR
NKfu4wBoILckQKJYndP2H838bjQ+jqBeJf2Pqbbs0bov46csr4LamP5m3oj2DjgUMRwEkRb8jqwy
1iIbq5l0KbAOJgYqoi99G+oQ6T77TH9ux4WYGpuJv1nB+i1sM1W9ZcLdWkqz3ndR7apZBu3ZfH7O
ejmcjKx25bYqHDEDpxyYLG2lRXNgGdrcbuUaU3xSjUHbdvzx/u/DFhuYX4dFI0LabTTSPG7cMnqZ
+h9RsYvH0olMzLmJo/u+rasbEMZQe9IocBXVXshxXH76pepEaZIsgsL57M4QN43C5bYNzcO0k8L3
bbEXPWOKLa1BMQbUpcoKbFOPfZutZrXb1gwBUPqe9wa8RTtW2czTCWOTQ9YqE35TderFoQDu0awy
29RqX6oedIWXgm7uI9wIqbCC0T0chst9LHQNaeiUELcbHMqWA/UWL0sgkg6IuB8T5/2tvHZYhJAz
a0zGW0ipWYgyrIEJwR+gNUl8kAdzWRC4q2JORxe1ZkaGqHHrzHqoO9Q3VPEz9CElKNVFXmGBGtDC
6N6kmHajJ/fvL5K+0s4TUfrlVDwZgbwF+5DIgjwxKJwqIJcm7gD11SzBdK7S2KDt8PORp+G5uZ/I
5hH/gHIGtOXy6w1DPK1TbhKUAqK9dOh2C5SZxQM332RzgZ9L+mWH/vnZpTwnTd+3sUjt4JB8Nl7W
AzB3oMWzgtq37tbWFr6/v4lXj4efJgFCM5BlU+7BS5NqG2VLrSgdIKyYBkt3dJZAtdGEwKjnbzTm
t3YSPVTwtdHJOkTtS3PNoix5Nwh/rhCDGT8nwLh4iy23BnYVc5x446MkyywrWRNxbFurBj/N6KIk
lX3MXNTC0EutQ2s/Btm+4mqGb309sGVgToqWZTHXfbm2yFBXwKJwTzTFp6q+WTUudJsmZeyR1wEo
pFg/4I5Zrnpxzcy5K9IeJGZUrIs48Yc0oGexBqMQryetbjnYmTW2qi3Ic1bWC6zFsnZK1lV1dGnx
miGCFDKUytB3GbykXX2lKn80deuqBZLIXLXsJp7tqM0cQZydsSgcLXnuIdpqZqtHohcg9p21HBw8
LjNHJb0nSmUwjW0wqUVoGmuGWqVu19V4IxS3yxzJdmnKdlZ8k6MyNKO13/d9n9hSF7sWkKGxMrhj
/hX44FtLSL4uubWf086JlNR931U27l2KPjaB58SZukZzSonUCWnUuUk22pn6XNQfIXPk1vGNXnMk
ArZOEjioIdwKtTQMujBxte36Uc07wHylnrgRHjk65IHfX80VIok6/pkNtnJrkUiBpoPcwkOgVPkm
bTcq6KjaybforjuodhoOxyGsPuSNazX2yBsv3lwjnT6DvghYbGUmEiCbloVJQ0xdIU6pZ5VtRp/e
X+KGBYg6qBi4pTx16KNd+mO3zmpqTQRv96VxBeOxVwTOJm5EmQsLzD1rVb2QNQX2UJARySZim3O2
yySeVsoVgAvfispToCeGMgiyUGav0mbMdWjYtcjCRAet9iyyy/s1sis3wug/xv+bO9k1X/gi6JsL
BGMOlEcomQKb+c8pTucgJ2ioZqAsnE9LCqWjOnz/O22lEdAixsgB1YoAwogJ1t1KErGasbwizFSH
Un2obp64k0tfviXvxb1xBV1Yo0H27JKt8ywecgFrIrrmR4piC1oXdPJHaw1XtXOMpHdq68P7S9w8
ipSwFToxKJyw6V9nNejMaF0HJoxQAYRfiHm0em8/grkbgLH7ZYI5i2JWGEKfkQ7tEerPSDHDHF49
vzQ7quYIlaASxbn8gdcR38ogLgwzwaoWx0o3I4j0td7gjUfw76BMZn2xgspLH7jgzY0r8NwaWw4E
/QUkACzsZBEOz1gmKGmUeyqjSh7ivw8jfHO8X5vKphH1Io2FnuX4bigALs9vdRlH+kxRhB1qncH7
p+SawQx+jrsdDMUolgNpxzhCIXW1WMnYShXcz4It7brdhNs941Y2t/z63BDjA03RrEmyjJ1LsjjM
6+Oi5S6iKOcZcgUuo9t3bobJm5tYNueKxi0FxTTZUTD4L9wsd6sOfBlaDy4ekQJvD7fc+9wmdcUz
98asWUOiHHdnb0ZhUzmaPYBMSMWcd+ZChNzVb1HMCNOaQkHBE8xHZW46xPlvwETredQnbUjgiSJY
0UP61lvv6wIMLQjYYA8suSVyuo2s62MaQ34TlMCkPmOwz6Ns1iP4hByUN8uJ+h8d9lyfM3To+RD/
qybH22f9ZY9NDGehmPsewFN4Rf1lAWw8zG6hLWmLoG0CpWZ+y3OMjUyUDoH87wJZJhKtLrMyUiTI
cSzyY5Uq90PZ3Qn1+EkTjIf3fVDeCtUysjyU3Si0iNWhMoqottQY5wc+WNj96s9WOHenwtxpIAp4
RM7t0T5sK7s6BstLvzV3UQKNUgyhvhH78hPxjcQTq//1GzHOWs7GmBTW0KHsP58ibTmQ/pNKqqBZ
y/0av7y//s3Ti+ADAWwEIJAPMjGob/WugXwBwcf9a5jdke/oK6O85c0Ob8Whc2PM0rJZndt6jQlE
KZsXJTJ98IJ9VhOZg1LYDKzndphABA2DKFtVLIoyAqSQguggva14TcAbHbyqq1PfQL8Rr2kUzK4F
PYk6Duji9NQ3RKcm9nRTPUDkcqcs6JDJiHe2+pV/RDZv/3Oz1IPOot6EmyOOpO5nnW64byy7XlFo
yvdpFoBiBjUSrwQMFT2M3J95uoTcRdMTfGa9Umpoxg0Scc3ZLqBVhQJXc1f5406FKOa39G68F+3q
pDxyjupWWDhfNJPyDLORK4mJQEtv5+67cYj3GTlQYoLinvaVd02gHvgcgFs3DHRsUKdHtooDyaxW
Mro56cfhZw0DnChvPLR8coJN30DOD35WzIhhWuVyU0FgIfRg+urA8mAt9qIY/joOiW0NGi8j3npf
6OCdRoDF+wItSCaFEyS1rJpBeMs7WgdDE8iqisjtbenD6sxf1tdpp3yv/gnHLrChmOkFcxjlu2IZ
Oes0zrImQ4WBCpBjCt0HFgEl0ufaXXZp43GOy8Y1SVFzkE8EDhDM80wQEBsBICU56d0lGFDNTg/S
oX+xAMjW/egr/5hsfL8Lc0wiIjVihQkUlKBkQA9m5csooUo//l1wI+LNhRX6W5y5XlSrEaR64t5t
Uv1rlxe+ApY9+/2doyeNyS8ubLDBpTcna0RQc00Z0LIlCub0NhJnP81GZ4h4dacr4BVdEggg6eAs
WJUwMHW5JBTW2kiZDBrLJF/HG6ZvA8n0rfvia3m0AtyyhTe9YP5caqCFy+nDb0RSCI+BG1mEGCWq
bKx3N2qaZ31HaszbUzG8YM3vqfJ46miRRzlTGzDWiJ+X+MAnktqIo9Q2piaxcAjkstXRHOKF0Huo
a6ycTom1zrBStEN5Mt0WzTd0/0vXTD7xqqXXJxVYaRiGOpcGaV72lSMkqHu1M8r47fplzB4FEM5h
uvH9M3SdVl3aYG56AbKTo5BgWzE+5OSS6TTa9H80wfj3aC1VJDQwUVmfC+Nj33HEZDeyCJDhmdgl
PODxRGPLr8LQC22py9Akle8rM1C0m6j6PoEGNv5m4B0hz6EyVJxFbZ0JylgM0RXDhNYJi5Me1xGq
QCaqylpPcY9e5meRK0NswQjALezmbuoOXDTKxssNWJszq0zwSsq+KFcdVoWdGgC2Wgell4BKU7Vr
siOhfhDuuEya1/EZrUYZwlK4ViljCHPhVaAkryexRK1Odkag3UtPzVELikC4Ake0828ognKNbpz9
C6NMDmGhvzRPSdEg3VfABjY8YfAKuNnuYHw27WTXB2BjsXiJC82hLwMqXSn4w3HtQehJZZwBEqIC
VGexUjoYiXsI+DBawsDEgvf3n06XphinECJzhs/TTc2eRJwcMYNCgNW4Sk+89z184+VwaYo5MyJG
oqEZXTWgN3qGd7h0VmGqH0FKRXUWuI/CjWco0gYQYJlo8lBmb+bqK4ppnaPaHDBIFgWJo4DwPfLv
rCA6VMH3evf+6t5wbZff7NIacwnG81JmWgFrwzjuYmK6VVo4i9Q6huGB6NYpoEVWTMDGg81QJhHG
lASvrtJv0wLqZDE9GfJ01EYkx+MDIuEHYD+PptTa1Sja4zp5+QoJFQPEH9MAso+nTJdtNa0coZvD
9xeyEcUuF8K4mZokuWW2WAh9oeAtdIjAJi8j4+K+hegxvt4y4FPADkWl6piLfBTnYaxTWKKvrva+
cGun2tEyyBIme51z/K4vGB04F0inQF0e1RdWIxuqG6a5KDqeeDFYadRCCieAMBzO5l3HKFgBe5IC
HiN0gdgrYGqaNM9TvMXVQOj3tKpUPlHyXU3ex5g4im+5FjfXRZklMbkFLA+bj8hZE42R3NPaf/Eo
e6mHQi/mpyd/OZZ+Nu1yv04rbtjYcGZgFYAugrgBeD5A63WZhOXRYtSShflTyhIVH94ec7a0FwLK
4K7yZkK3tvXcGuNc8lImolYTIIxgLVpsyZUwzLV8oqSvYgUaAO620rN3eTbp+iwQ8GBEnGrCXa4v
bpJkaGa8080iBnTIyRx5T5n0OooujQNheIoex317XI4YUff4VcLrt+ulfeYKUMo2WaMMrzsoRXlz
3jiLgUqhrLhxxWGh2VwpHAKDXaAbQWnicqVWWZor1ONRnx/qgCTrYgtztRvz3O4qEAJkWTCWbeqA
F5aTL20uUQahOx2ioCSTl4bLIq7l1YRhq2psbZxtkk1hAlD/GPNUrDeCGrbzzBazndBOBz5DQ0Hb
WkFJVea+QSZHbR6V3h/lyVb7L8L8KY0UTtDhLZG5XdW+LgWBdiO06lOkdX6sm07R9m4SKZzIQ/3t
6ryeLZC5XEmagHCnxhO9F5VbqZWO9SyOdlK0nBVt5JvYSaiayDgxAHizkwGxko9C2aU/K0nF3XRD
Uc8ks42Avsor0I39BkPF9U1xaZRZXT5HuV5KQGHR5pWYOqU3QrwFfC6oZP8GQ+hWTD1fIxPc0rYE
+DfCaVGN5jiak2dhUJpzU1zneJdLYkJaaaoT9MyxpLdr9oBKXED7cNUHfvVv82ycfTLGw4HQNsDp
NyENEk9yktgaFVIpeIgBnhUmU16kXJByumkt8TP1tolVR7BU3vGj+Oqrc64BcWhKkJVFTegyaGhJ
R3JLR0mIcvsgYwh+0j0Ve42TB2267pkh5vs0s1UlBcgy3MQa3WXNgkGS7bZZQ1PlWNoMwGeWmM+D
SWFLrxQUn4GKC4dg3CkBCUuf94rfPNRnZpjvIxdynuUEgIqp+lF2iV0ugvv+maY/4erbgGPMfJPd
hcTS5bchrQI+yhzV+rqD6Oe6ag/Q6ghTFHn1ttsbke52evLPHMlA1xyaFRg3YLtbWqRaRK4UNLaj
5SWb08FB7f2UpNUxEwR/zZIvpVkLISHlj6k3EjuOI077gK7rat1nvwFzVEhdSd2UmZ1bC0c5+RgT
iKbnoB8TgGmKE54HbMbCM2vMLlepVJPMMGiHO7+h9OwQHryboS+aHcQd73m4eTYx2Iv2Ejo+gDVd
flKgrGRVmDWaz/YhJdqlZ1Pe8ZxtM3acmWHiu0KA0Ruxi25kWd/btf+UtOaTZMYW55bceBMi6pqA
vuJJCKgMmy03tbBM04jNo4mk8LFE/WC5hQgY6ArLB34rdPNknJljfC4rSTZ0JtYVdwvmQ7XuqTS1
G0Dk7lMBRftVM2KOD27uJHhxlDfhGLwHLj9YKa2DKGSI9YIkf6+l2rCtsvbSNuWk5Dw7zBfrp3TK
JAl24qp5Qa7qrkr+OhkVB+m2nbidrYf+Hmf1ayOplVUcdHoA4522m22AVt50RAmHxHejrIyjcWaJ
8eJUa8uKNLiQKe9MD4nLSH2EMmNgYNKlInZS7pFQdfJpaj8ZMvC2/Ht6o6qG0uFbyQIi1xjZoN54
ttieoGmuUW+jCmTokkF5Bwgu6BpRfc8P5lch5IHqN/z73CI7rUdazDPMJra3CCHBszfDdU+JtDVO
hNw4LRdmmFQ/bo1EFCHf5JYJCvVV7xCqhsPLtrf3zwT7CphT3hgqLvcPEpfgSRrQeUMv3C3uSq92
BEe8Gx0xBW99DjyJ/vT+lbeBTcMnOzPJ+EGZlLPYZX82Vn8NQKynIuB9q42M5MIU4wpCq7TmPOBJ
qCivcpk6zZy7Wja77dJzggh3VYwvTIOgo9L6tirQle1XKIYD9Q3Gm4MQApz9/h5unsGzLWQuNEg9
K7FoopRA2SfzPe2XQgiOK2NLvwRzS2P70HxHWxatTPa5OUll39Qz0qy2PmhKblflzMvpN67mCxP0
z8/8V0j6pSItyhQQdUaxuP2AQVRn/dCCBj+GAjpn37YuM5TDTaBX0a6kDH6X5iJRWtSOoLdHh29y
wPfc2dZRTwWwztV/A0Xw9rZjt/DcIHOdLRKozusMBiXLlu/le+mbhH6iDUWMl8StOtsAd3fmUrIu
qoimzI5u2VRxnktev/F4okNvYNN7UyZm0xK1TkY1ifAKoI8n6fjnoTnGTrYXOA2/KypmMLpf2KLn
6uyjSiCQ6iKiNbD1WXTkYje1r6twmxWQf6Oic4MrN7dktdCCmJuDvgP3JxdouHV2z9fLuH7VrnpW
zFbnVlOLmxartrjt7y0bBporGKQCjQt0PS/XuRZDZXbJn6Ncum6Lr+POApKJXj6QmcW9y1fT2/qO
SPvAigNhE0DmmWxlXkA3JRR4k9ATjEaH/fvjYxupGIbuf5liPqOpSb3SizClNs9gffDzFdPTqeGX
RHBSsCv8/Zh2bo3ZTNOa5A5tbNxE2T00hhzVCOfipcW8VW4ny+CQwX/f4PbX+7U8JmLreRWPFcAu
rpyabp/GdhW//gMLEDfAXLeElxZb8VXLTLLqVSWumFay08bmx7aoH9+3sXUVGGc2mFXAo7Wm0yfY
wOueqh12nrXvAh6sbKNZQ2UGfq2FiZwVPo8mVbS62sqVLcdl5RC1BtVgLX5TSmk3KsbnRFU/iHMf
dln7XFcgYOtTI6NkSoU9ZvG+E5J9HZmP4iIeolK9H3p5F+fq17mLnqKk+JCn2m0X9acx7u8nrf0U
D6NvqeO3YZIeStPiJFhX9AA0Sp2viAnNWleOcgqAMCIDwag4suUmO0ZttJu6OkzU9qRNhq+JXYAl
7mJT2kV1HQLTE45zcezW9BRlxk5emgdZsPw6wyUi6KHY9P6SNwHAQXsUD7wmhx5EbwaJmPoVfoaW
iKERrTczxsETaeEUpjezkPM1MelwqiWkHMeZngZzX+4psLIAeKu/4YOpNu/SM1vsdGkWEaNKErxn
KLRCfl3tBHk3cellmvvCHe9dTf2fvUnPzTEJMTGQqcZ53mMoUbPsVPjeJA2I/s0P7/sT9Zf3zDAJ
iUjmcQaLAXIeU+ucVQDRnqkgSWiL+0Y1OS+ozQgLcDqo9pBmXbVMwC0Y9XIOpxoTWbVRCTwNZTvZ
OkoLzqzEjRNlA4+LcXuBv2wyC1wKqx21GSWnpkPvQJHChcg3nSmjFDNz9nIzwp4tj7mrGjFVY8wr
YSCpNHwjHfwmD97/Whs4OzgxCHegFIcoe9WKqaNYXGbaVHvr++ezN90UeABWhxVw+NjaDQUSkH+K
2b40zcQPEkV6J4J10k1Nh9DiiOysYX1Sw7jfi37t/gYvzeblD5YYDM0CCKu8ueRZYhUNpIHaoIqi
jwkK1FxRdznp0Jjp5L2RRi7qQUHUSrk9dtXXtiC7qOfJSG01MwCzoAQBAFFi6oeJMHLcNXoqACFq
Po0u5GAAqbJKWwNdjW4rDkXP8GWeNl3/l012Pr9oKEOQgTuubuJ93qZHs5bDeVZ5M+VvvIWs8+NZ
BV4CTGkCIc5ccjhjY9IS9Nf6ZtiPY/tcTep9FOuZPYwYM9DLnVaUQRRPuxblxt0KtVF7iMixMXrb
WOXnuCuCFOou5jh0dm0ZaShg9EQA0+OYVId0WE5xRcRgbUEfV+ZpamO2qXGLLDmOnfiizMLJNMG3
2dcxp3G41XwG2gl6cTKKeWAKZbw+slJd7BoUXH8eVNAS5zZlAVRA9QPCQ16w3ghsgOJQOSTgQjHf
SXsSZwe1LVJQUY5S60akfMDkpZ/G89O4oqsvzF97K33mhAH6864+nAyIIQY8KSEAkzzmQ2lWags+
jejUhdMTYNK49do7mVvd3dpIGeyvf1li8y3JTDVsJsD8ll7YGMn+ASTBx9yq71sx+lAbCvDEguFb
ueBBMc/VyPp16DNOKXHz7j3/LZiDin0vI7NDZhlrPiQGfqokj073Q8ULy6P9de7TmZ6Q97aYCXfS
qKwoL88tag7FHca2/InUISVfBonPXtWbsPgHleeLrWZCjdG1WCdNMJJwTm3Zi/ejHYEoQAZ/Dx0z
4iIYtsLr2a6yUzjGUiR5WuIUyUET0qdqv69DGVUwvjDK1tV4bor+KmcOUlUT3lYFMCh6F/vZnHtg
Kub4BL1d3/lgBuPya6sPwozm/dtL0RrtdG8+Vs+QgAf4w3DVF94TYTP5PF8Tc92DaFDOZwslBjXQ
fG2XuKNdHhPAaYB1tzmL45xGg+7v2f6ZqSmCVBe2csj+mj8qf95lP0xbcoq98Il39rdSJtDdAkWJ
SbBr+PQKvTBpUZbWnTE43kUgOh+sx06QQ2v49P66to/FX5bY4nLXjgrcGsuKpSAB7qKVvr9vYDNh
OlsLS91b50UptNQCRWc2qS0Go9uhTwWRLKBYPMy4IXz0r7x2FW9hzGEcukHLmwqPbZK3R72q/XHh
Yeq3soTzlTHHr+iXvhE0JLZEH8JRN5/ADmc3mfDx/R3cuNoQlX59IubkSdmgL/pAL4BhCid9siMT
5+5xbUwf5O08J95aFN4GP9WuqKbs5Tkf01VfZMGgs2OiU6nH+EDRVPSlZQSdcJPZncMf0t1a4rlR
5o4T+maa0O/GE6Hq9qTVvGJBVqJF1k7WwbufdpyC4eZ1dm6Q/kJn3kz6do27DnuKLgQulMUGDBAT
AkgfsiPod53U50540uuKjY7nJpnrLFPLIU4yEMOs37I7DD4kSGSTh+g4+KMnBGPwk+98OHSnlvPo
23TBc9PMvTb2XTK3Ap6Y1eCAD7VHF1wEqxCFg6dO1/mpbK/Nd/Svfqd+uBXLzoyzEQZsPt2AxBSv
FrCthzrqv6DBjSqkS3SWVvZLcPAWTsfXP9wwDNEaKHSJGBQCBpxxz6RbzaiAgI077a3cT/Clm1MZ
n6ALtoCasQ7iQIrAxI6hyIbbyNjwIjoGggTY1IFDYh8t6zjKSW3iY4tCa+vAOxTkPgbbw/uRYavz
em6GzXqluUlaQ0EEAivQvibLnozKfk5aP1n0Y4rBGkkxXUtNQqMn/8CFgKAFk5IBSgtoMDEupPcY
oEOnHNUsBHTFr9DjCkx0oCyQiHaTVzi8S3Ejol8YZBxokONGrasVbWYLymdDtCMqlyl945bHMCBq
y5QnDWhdxlM6KUmlTEH7LP4yeYaf+cq9bps2CWlI4C1oY04JAD0RxBwQxoQKKTs7B9WNgbTmWzlf
wgZmfvV1xNgeHdEYPdlN9pmD0cE7XpNyqwd7YZe5UTrI0E8AIuLY3EK37k58qkDdcifdaxgV7G6a
zyCmq1/eP6obEf7CJHOtZIUelWMKHhqzR5QxDSfN9nI9O718G8mF938zxlwnNQYNEqGmky/abJsN
6Gb11l5UyZ77r2Iic6xtncufFD+oklCJ3Mu7JItmabUiDAm25PsUA0LSVu7769mwAN1U8EcilmCk
jUXE9EWkStECjsQG1LmiAU7YnndFbOTuJgb1UABEpxKQaiZYTkKfVnjHd3hs0dupcgnO4E7+3kHj
qw9ii3v4N6LzhUHmDIplTwSyoj4wFDdRYjS2PvWekqGADGGTv719F7UB5ukDQKAilwZM4SntmCTQ
+5nzgbY8Ga1OfCPgpDENy849JbWRpyQ2UVoJKatX66So4EaxTSbIHpg2ZWHNh7scrAOlXZy4AoAb
YevCPBMai1hUUMKBefNEFUYa06b0EfSl3CbgGublMhu324U55sRb6UB7zA34FbrcxuSz3YhhXvJm
AbeSNIyQga70bWgCGI5LxwLkXQJTGlY1OR0qVz405wqoXp60fQEOjiE/yW0Q85p0G+QRECYHbxcG
oSBporMIyaQqGivpG+JKSfkVyQtEGBbKdtZ9Kmo4hdLl5NRnUP+z2pe5VnZEGHddU34jffFRx3Ch
LaYdpUztiUMEMKE1JCO7deiUALO2yq6BarCbSOU+M7T2NeKWwLeP4tnvz5wFI48taSkpByegGo3o
kqforsFhuCsgTSq78iH1TZA03JixzR373YjylgRpJRDoYQwVCL7LL5YN4lDVPWwTrwulR/GVAHoe
e3KoBPnj2zsvGEGACCQ6zwE3KikWwi/ImXClXo/daquVTYOOzjvxkrsGj/NoRyspVIqVd/o3ovGF
KeZ2WcGYGcsC6lKSEYUogGa2lA+8mfCtsveFFSa96tZyXWoVJQDjVg1ER4PApeDcFaB0mxGSf4fX
cSstQJ5sqkiZNR2pM+PWK/pQhpDCJOVikI6YoZwgPoJx0RGFdjqkKoLHyHk/Nm86uSwBDwaMDEr8
7BCPqvWQ5ipGFC7t6QdQ/H5yCxZcX/1IGeH/2TPMOrfH1AWERUqlWR3w0jsZH4fZlY6JUzzMu/ip
8UqQdAIhciPl7nzzG7a33ANzx5TtGJS3V72jEbgnaU2w1vZHEYr7KKh8CKC46VN1GPf9gbhUO7jJ
PR6/18ZdC9k1lQ6kY1QKQKRLtwSJsWKVEugdQdeHYalvS9c4ulZ5UpRyXiRbviHDhoEuG0WoMCG7
Ude1r1VYKgGgaGXU+TOeie0Tc2aD+YImZozTht4+iuzANbw4c5QdABUiBJFFt2lAOMfbwK0L73xZ
THZk9dkkxyaWVaBUMEW48FTREWQuSeBGFmad26Hbe16WSMqpVOgMTfyleBwfKW7chMRhtzrUASvn
b2usApKAkSuYpNIe0JZj9jKvy0aIrK5B2qfWB9mjsq6QNjJDNGlc1Il53k5/HlMEsdBFhGqLpCrX
7Gj6VORzAsr6t5cHFQBaXyxPRRV1eJQPCQ+cwLPGrG4W61ROI1hbv9G0iM4jFi+9R1WzC4d7+W2d
fQUjelgeHv2ixbSgmryQUyo74LoLRsIlzE4LnnWjeYML2iXfckUeq/mWQWB8KMcT3vGIK5enZWqF
tc+BMnNT8mUdS1vWUt732jqQAGThUJoIWbgXLk3UGcQMxxLAOjWob9J71asDijcTa6S0mfcbT+JN
g6h2YjxFB8Xwm/OfeQDSJpMUivFzrH5+rHwzBE7hVvVpbUoIuR2YLc/G9Plf9hiPA0cEGZDONICD
IhxTKLlfvxqe+BGhGDee6VWvPDXarY6edW6T2dQJJNcrEhlqs8RLAUxLgjM6vQkn/x0yu60logZl
AK0Av4OXX37DEp6fJCXSaL2GnPHcinY5zDd6VzxzrvKtHAzMGnhBQr5UhXDzpSEz7XBYJ7N1q2MU
NKCO6m2gWkLKYJfxXPvaliHqGEgFmz/+B4C1jK3BmMYaPJ+u2SA3qqCzu95PfnkXO7+hl3N9f14a
Y+JILxeqOmp44SdH4aF5VL8UyTHz6UeTfbEPMXOA6e294PKYMq8d/NIu8+WyZlQIvinsWp+F+seY
chBpG0km3TywoivwNGh2MRkfWcC3YubYRf2U30D4+lmNw/RzGszO6mFmW3tSW8xNc2+dayeHWUqy
LYE6CsgSZl1xsgpQy4LZ2Z9duQ5AwPUKuQA8lKXKAz9WWtm8GvjmVp6ZZPw8t0bwZi3gfdE0dNTI
17m+55z+a0TA5aKY00/MOF7iBIsiXoaxBvoCgZTFgf/+2IgfsISPpmKASMYgH/PVUlKViRyhbJgO
6kdt6p4XsFSdJpBlOotZZ046SPkNoJGrXWpyoEGexl6n5rkyVs752cBd098ELoj3Jqhm2BtIHzrB
GCQMHiRH1J4RwNCjtyW7DvSwB1kewWsFvC+S1wVNoIU6OsD5V8620+fsZUZx+Sswz928ryGNO6Nf
BV7lH5KbewAHQX/Ouu8h5hHg3ghmBKKACjbj4etwrG8dKyoqAMFmXP2ocF6GoTafognqmpRHDtQz
3zQ8mhJAOJ3OM21gBh6EeBd5HJtb0QgsQlQ0AdK5yOkvbUpT1LdCCZuUcQ1ue5R2/W5pbLjuo+jS
+cLqKQmWgGOW/lh2o1EVeRNQgMwN67Rl1C6ZVcOscMBw/OjozohBzb2KCF8crA/l4+jMHgWhSdxR
l+0VA2duYJoAWtVMsF9lPTXk9M8VJ075YZYgpEhbDbVfnRZb/B0qIxrUr9f7yygT9K1amHSDfloK
9FtdzDGfOgy0y37hLTuuojrPGhsSFbMylwTW3oYe7cTpKriRgaYrSEpFmzudASkszvqYiFjWVURI
alZu0czq5BhSUe6Jlq6rg6tV6u1yLKQvZpJiFn3IdW9Shf0KIQCdABmfLbtS1Y8GsZC7t4rlxPLi
C3Wpua0SSY5QS1OYkrIJc228UchyUCrtYJHutukTX1YL8LqYt2mP4KROhhPp8SdptFQHwau0yUq+
KMX8YKWSb6yD19RA/sfZ7BRjfxDSEfq/WXkjExUikyI0itQVrJidfGuqALKm3XLQjCJ14zyagNXF
y6aTxpNRVn7XQb8gUfXbBD9UIKnftkuM1mfxXe/qzIa89ifFLPa5Uh6rvnjKTCWQV3JKIQNczdIx
NRdvnqfvWYSSaqV3e1USPq9FXdOU6r7K+lCyqoBUxZ04im4UgZ04StSvqQDwpKr3T7VZP2faIOL9
rb0k2fCstcaDFU2P7WQdFyP1xWECkdRcd8B2jkFjKHdEGyYbcp5fs6jEtFVseoNVNv4Qr75UQgvj
f9j7suZolezav9Jxni/HjAk43B1xmYqaJ6mkTy9EaQISyISEhIRff1ed7nb3+WzHsf18H6VSFaKA
zL3XXoPRvzpmuXZkf5y8mYWCkHMOvhtKSbJZDJ728wzJi6k3q0Ez00mvzqrwj8D6twYfN3SAC2DB
UphY+TvNGHdZX36jiVnZNX1qDLlRCIgoDGurVXjkB3OTMe+GTIMn9Pd0PatCxu6My2cZdOtL8pLN
5Jn4wz5b5ldzqfIwq8mlqIuQWfAmKTMCR4PcO8ELbW3K2V61maYFSs6fYpJtDNnnsTSmHVa+lb8w
L1BTrq14l897ouyvuR93WmlRAKvmaRD2RnMqHjuteiI8txEJPcdcJwdXuce5Y7gz+4TX2s0cvKvI
rO/Rsrxdrsa7Eo0BkjNZzbiVAot3z57I7q6TrexmOhMJ2oHdztdCgTk4zKuFZkvgLOpCfWsJe1cz
o4FqKqk8kgqP7eVQWYHIM+lGXSEbWLZyja+8ueJpW7jrgo+fcCPceVZ1HH0WF5W2gQR+DKt6PjgF
I0FTsk9/pJeeVu+a0Z07pGeGWjeHnS6ORm5+1Mw3gsG191k7HLSevWglOmatuCtnPvq9f9YGf6sv
TlpasJYzS9xT7Q9Xwil+GWmzUn6BRDrAXbSGq6vq4Opas1R3+VE5JTzeRQFccUT2FwCCDfG0K+Jy
dyD1Y9cGmhrOsh9D9A7PIhcvdZcFxK+2APOiHGEf40xA0ijY0+Tzm5WzT9tiqVXXRxPGgKEyjcAd
9atudvw01LV9yJqOXlyfaa9lZuRJ602pZjVjoPyxuIg2j+EccaoLNm4HMq1gbHLFghPBdPAFU/Qf
M3PCjuhdoGY/cdSNO5Cew+TkPLhpzbtTO+YCqQrUCYaZxL0s96KlF9U6z3RE6g4zxRKUvXXT8/FL
thMP8PXXl56odSt4AkZzIitntSDe5mTAEFO6gM5HDsYlQnwDubAn4t+Um4VTlp3nob/gD0NPTKFW
aoHmqqNL2BVT6cSRnRYaJeuuou+7wGELOzamufdYEfWlG4PFHcllXmnObVlemQ5vNX8YEx0M/FYv
3BAhKJptrWbYEBrYaCwYuSowJBw/tJo54B0PZx3kOpLVr56q85i139YyDWu7L0KzRaCZ6NoMwj5z
iVpPh2d5IfOol/yQtw+XjLLNw6XoyqT3ilAt9t3RuRnWYjouUg80pq067aRpMvRdEYytWvtKC/EI
DRj01CHTfbkyiwyEBg6XEp+ZWIrUiyh13PTOue86TJ9m68Ni3/jI18Kfn3wyvVS2fCJwNBGs+5AL
WWXCsYLe93cVTPRCx830MPM7JyxnO1Wke5d2eReZ44DumgOLtVkIAfQGOoy7Tfo+NZriu7PhQma1
IRJ9A5thtzT9GsIJssI2sLP0bO9Z3xqo62FFvdjl43nx82tOETqj8XBkZ73/4Ti7Xj+3jZ5QB7tK
YwWzk8NiadlbTZMIDD1LpEuG01ziog1Bq+YrtfdzU4eTT8K+guFaq5o1pcuIDao/SBircAnKaA3S
uJavkcBppzZuu2LptrZGcVfIPNBzLPlvpK1CoaHlYrdpLtZ8Rg5CtsQw30v6sdqw3A1Q9Xx0SlVr
5EgHtt06l4Gg4hKGluRN/uEDawLko0+htNh7xuhNUvFcOR4ozzRi8+Oq6YkYwY/Xnq3KjbsmC9zJ
3yJYLHY0sWHjBcaUkdk7z+ZcHMUDRyXOaWJz6GYIyeb2oVQ33ZCpbJyb3iyBGDFSxJYrsV75O394
r6QeUlT4HYVbtWr0bQ5/1wY0rsFA1ZJvjP7NzuR6Maonu4LHWjGUoep3g/p2yDpbrNTOpzcd6SSB
bqt1V7oy0AG1oqk/cm8JyPKjHYcj6acnWpsnn1YRFLZrpligTVlQ9ySkZIpl24fGUq3mPA9Vpge2
SU6jaFau1u+c5WHCh5wHfQ5ZfilznEHtrXoQAzQ24kyWZDCtWKeXvJBrv1kiF7/uig/Tefam/j3H
bhlIU2wbnq8FgUcgQrZ4ZcWymo92RryAo7EM7Qo3H+53jEpghhzWFd2z1lv3QxO0TZ1i4rhWvSfC
gWt3zcRK3LvFB63ktWBGH1SVawVEt8+e4X85Lmvj3jWHlcM1PXKMx9lmbjAgVhk3Z+Of3Kl77nz/
6Iz5DbrXIC8xXpNSBYvLToPvHgrpXyxlvyHG4NUp9WTMJ2xiExaRD+GBsM7s2Jlk0tjdGdbDcZ5r
z0yMn27Wo5qB3x+O56/8skkKh8aw+0w8o9gPqMlGjcRsJmHR2IHbNt/eSJ6ZhkYT2udbuQiWOg25
Fb2X1v4UdATDFEsHh29MYSyZGNyPOs1PfTnclDWkvUUgrvBjAo3aqp6nPVv6N7nQCNKSF6TSxe1Y
hNrUXuFiiqbdhYHF0GCR0Kq1NpnbYaz2OhfrZVEqUHx4MY3+w+0WO5onKJw8qOvC2e8xk5+Ul0yO
fXJ8bBEencvAom1sZfqHm2kygJzxydanMVhmtfGL6uBn+fNoobRTrvYxe/amKacXbbZvRq120wSP
HEetTKu+6MRPckkPpSY3xgKIjS8IDfOy3bx4uCyqCYC8I21HrCvbiwq7MWJsq2O4qKJJoPTCekxr
KwXbl6FzLneFV8wot+WqdIu9KaaVsdhjRAm9kC6PUdNeJEWqsOskikD6ZtAVnWgw2VaEJL1132SQ
PUD0pIoinKrlalT60Z7EgVj5q8naraaGLa9YUjQg/Mw2xN9YMJN6oivCx6vfiDpgnZ04tb+CO+ZK
OgjXGd0eNkEVbFtVkcz6Ah9sKCx43j0BFVPbWXRVYlPyxQTZzY040oWfS/hmqpo+IxXLCFCXv4tG
//KXKaUm3Wu8jMqlF4AHWkht2zjv2njq82Jl2zoa9668atyMRzwFNpc/BB7TEH1AvmpN623WyHL0
fOgckGWGEsDcecA2457MULoOieZkl35s7pNt3BYl6MYhsPTscXkCYWEb9DQSjbUTWmZ1GA1BAtqo
yHJUirgRsIW6FvpL34KMMc9fLQL1sUNkFcyGJQKr0MqVUBYNc3dyI8eUDWRzvp66RfWmGDYDNZuQ
X/fWgn8hX6JJlfRpQVEP7c7kbHU9NwJ77I6NZe/9ofpwmZZjk7HXyp4jwdxVgXolcDTPCrx+2HcE
/k9ENieYQiV4ME8Wm1dEl31Q+96TObMnzS54UCrpbrwCM/auSDSXwm6N633gutO8bfQFDqGaY4eT
o0GiRf13sUy8C6a+fy2MFnckik0xDE99XqkIwWjYAQye4Qsz4DQ745ZFpW8kCvtUrshTXeBrxbaD
RZq4XdBl2pM0hkNv9Duk5r15HYPb9Yg0VdJDrCtGRwvzyT0qo4hnYm2gDdhqVp8ObZvYSmyt0l+j
D0hqJ9891Lq5a9DUURUWDQFTgpZ4T9Zc9zFvpzu1NeQ4Fw2wndI5GfpSB4UxUKTGQS1rIizgsY5l
CoTHttmrqnl34Y2x19t50zrwt/J9bNE6nq6gbP27IzIzIW4hdnRo3iqruk/a4kWGkN+Vld08NU5Q
fxi8wZdkIaZutjN6Yq1/g/z/Iujy5BD7ZcJoDUXyqIaYqRqmS95M47wot4uESM7lbVQM9men3g2G
XRvOVljKdWpfqlI3N7KWOtS8rR2yTLdDNQ5D1A12E/uG1kRd7cSNRFi4BMaisTpyLbrloHQgSLVD
TuZkY73TzT60wGuKCsJ3GOQmjPUrhxRXowQrplIffK7SxsWdmy/WFFac2an089wKEDwr37xJqBfd
ETRyWjfKLWx8ObXXfcF2fc7Pi8sxu61EQrnrRL4xlbHysdy0i5bBnVWluOOvus3O2FuhSGNWE2So
81o5HxR395RgTuR5eKLsZEZcQQB/SRRSA9q2yXh6GG+Z8C4M60w/6pr97WTGllUs9qxi4yLD+Drx
SiUQR+Ro4T0bS3Z1rEcl8BxY/Y1b7Iy1f1cu+rci9Qs6fdgpEuPVY2UMR19wJAbEvhCmJyRXn36B
+ApfXYF03xtlZOEjAnDbOp4f5yIrww4y1KCayKfRWva6FtaHiS1TtBINLYpuYVowOl/cLV0QZTb6
YG4jLTWoW/cZeM1raxZP0OLXKzryNwhEDqITDVIMbcA2fDjBiL6Bm9my1wf9W3SWFTU1bsVJATjJ
Bd2WRO3ceqjTTJVjys38czQHI14e4d3YiPVgYvxiavazYMBeGliABaaVHbuu1AM5yzLoLPk5l3ak
Z/6N+9p5ksqKhNnNgERqEI1UBhAWEydMrmsVgmiVljqggt7xUAyqeg5qap8rnl2zGQmv1gLTS6jE
4U4Om1y8xyOoVPq7Tgnaql6uFj1LfAQ2B55sSuRn1e+11cJ/0cxSI+fXIqt+jBp0+MrqN/5EIZv2
rB5ZA/zBa2jf0WdXAXUbEmi6UKvZmFa20tbIPLvR3N31y7yelEw9+PRrkMRtG9P9MBpdS/2hFQGr
DNz4D69HWdbvsPyoI2t0X1pRnbt2IKFlT282xxrYZdhIZK9B2AjOfWwS4Ciq7eCz1VErnqX1ZGhj
FTPam4ElMysoKquLqY37beIZeAVzUnrm1jaaHlU/dA/2uGpQRMLfNXXKeqvm7IB4UgSl8K7DutIv
QBIMeCRrNsPvcivMjKaFMxQpA6kyEtda/uz6aqeZ+NSePHOzf9fn4exzL64G8xVG7uuxGN/hjLxB
3bwXnt4G/oQiAsHGH4MwL+64vNIR357V+AR915TqtD8u1BaBzF07kB54O/A9htF6Md5Jm11FCQ9l
DaHgic20KwgbepCr5QzeRrv2a9oFdmOfBjm8e01/Li2R+IJAcGTZl3HAOitqqgJr0j6ykmBVLpOW
9Ots1CLSYtTcNuPOJ0MHDNj4mKl8VNGMRlMvdqpGMyYIzt+W7SljDIFZBE61vTFpsZh98DbksNdz
JAsXNggosJRDRc/3JarpleRN2sE3adHbO9b9aFqqdHHGjenPiMApytdq8S7cd9JmyY661M4NQWmi
BvR1Fh9uZc2vGXH3nAo98cvlbozlK67KMR/Ye1lipMWUPsf14CUZsZe4bg0SzoNnRZpnfOHXRWQ0
2VqYIwSybgEIFiUrwqVFiKf/6WG4EWaTKYO8GfZCuc+IdzHPme1B1irJENhcw4S17su47TwWoK7d
ONpQxxWpEwLApHBklJXNoYUjlCKaBd3tcLEk8DlagDCK0eq8rqlxMmWRknKOFrdFUWdtPTwtSTGZ
L2ywU0ta1ynHDWnBTZp0cV6TfIWC7nv2gbA1jgy8xXs3R704lmp4cYDn+GV15W5nb5DbuPdsmyZ6
A+iGG/XaH5wNZtE/QCZ4qcu2CIAFJ33b9a8mDGplXz91VPvoRvSMvTmwuFkafw2v9GZbmYD4YNfC
UDySzWAjzcv30Aou5Z0TtwmN3n0RyIUKJyHciFCjBzo6PSvdh4e6BJZDGf7aEHRfFzqPK53OMZRH
AEeo58VmycqQ4v8fuV1v5wllXCO0cVNP/n0c6bNl6H3Iigm1zWC+18AOUHAiT6srihR+yIBtxu65
bLzy6kkfD3hm3Egr2bMvexplxrQkrES5a1ozyKWcLPtB1MbRpnWsd4h88rB4xJ2QO68RZiAaBtXT
0OcJQQ9zGGt660o7bvvqzKp8449ZE1rghkrBwgbxMHjqgs53YJXjD1iIaw2fl3dJ7w+HyQK26hmv
Sz1cGsM+OGaX9i5w6KxEDDyJzbpbD1KsOTi8mbV/VGt20dyseoxcY04mNl3muktUaR+8WSZwfI5I
N54pH1Lbese2iIYdvRLpY89eQsdEshv6GJs0ISkMdNkzwoegKmgA81DjR5HRL91dgNO1p5HCRc/B
BD0fn70OfaxuXTt92Lhc2xpdv7NmlHn4OsKxyWNkZ0WkkmlpyMPod4Fvt5fWcGCFt6Bdw1bFqhpL
lQgMrkYQCKvyVraun+IWmyMXplGHqRiqGetI+WhsxAISMXNnQDFV9yhspFJ41FTdnQeb4eGeBBN/
xPT9T/iOGJ45/5jw/DSx5dyZy+ohi8IgOoL6VjvCjQ4zlzGe6MWBpJmt/pAA9UdTl8eo65/4Lbky
9Q5NzMMvxQxhP7bC2a8evszV9X/Bif39+f00KByAC9Dp7zOlMmXHRxzUgxROz38kv/9PpLi/P9ZP
Y1huOMLRHsd6RBHPB+RGHOzfnFn+dxmbvz/YTwPwupeYqjzmgXRdplaaRR8TzgoeP380av2DqdzP
+qpm/vvVmpBm8kgqxa34MLjBBUvm979dsH/5UP+af/HTX4eL/V/+DT9/8HYWZV4MP/34l335IXjP
v4d/e7zt3//s92/6y7H9YtdBfH0N+3v781/+7o34/L8dP7oP99/9ELMBhfBZfon58tXLevjtIPhP
H3/5333xT1+/fcrT3H79+ZcPLtnw+LS85OyXv720/vzzL+aDOPYv//z5f3vxcG/wvrDsKRefd1Z+
/Yd3fd374c+/WM6vCGzwENeACbDpEw/31/T12yv2rxB36PCSRG6Ei6hS3AyMi6HAm8xfHVBQEbiD
ZuJBNcFLPZe/vWT8Cmt00I7hbANsCjq9X/7+3/3uOv3juv2JoddGDMPQ//kXpCn8fpgKmNWywcQB
Ze3h44HAhd8/1qQarbYoPbC4eKa9c0asVx0oTOLwekFHWGSIrK+s5aQjaXeD0rd8MacGoypFa2gA
PHPlIsybBrxR1g5QXgMxH/r9ndm6cp91E3nKZm4c0Rqwl7pnlR+hCrR0OPIP8BTkbB6t0B9F8TKa
nbsFDQvWKIxPATCXa2fhTwrpXuyMmyiYAe2j2nslDco49tifutn9QQp3N4xkPXUTOhnYyVD/rKby
IKXxZk/Ol+3QuxBsw00Zl7W3LWa6zwc3ybi8OFl9XtrpSUz5t4aIAJRKq07SQG/LnTQR4meI3TLW
z67JnrgOetaYHU3mHoRWxX0L4BNt21L5e8KNV+aUm9G39lXhHQx41waEa29gJrKgLOdXw1me/VnA
xNChbwPGrsihfyHesisqdzuP2Q+4i75Mfb3OjGHV0mk7aVliEGejt8bJy/oVrWcC1zWA6yhLQRRe
8qdck1+jGiFxqtyg4dkztd1P6ENOk9A2ABOzIGPzszF7zxmqxtzQtgv6x8AswQQe9Br8fBfsM0Mh
UIoG9cDnxF76jUmBXBbuqs3pWeZOrJX9F1DYOzg4kY/ZJECtmBZIjVDaZmw5YsrqsDbzqOmNYKHT
va8dpLd7WjTO2tUj4w8Y8K3tFulJtMxX+tSnJjUTmGNcnQlmZ1qtJZgmJDXT3ssiHwGwaac6M1d6
Q9fAIlJW8FNv+mnRyjMr1dZlw57bzmtW1m8YM69NzvfzuGyyefhR2sUWRIBksYtrbxZLoLPqrknj
LvJyx5r+taw1Yz1qvhPBFaQMjXqBfFAZmy5vb6MBn5fWU2Db5PRe6vZr1vsrWD2nXmNceyY/Seac
cumvFwDJgYklIefG2Zr8jV0Bq8cg5ApawtfQ8w3aBlxl9pS186rsq6MrWiy9uQN1E1mKAPD+o9HI
b47Hkh4pAJXTflgu5iyMtyt4CV07r1jPFPiX3+Wfw1Acae9cWD+t7WlI/JrhdJu1UOy119UZWvoW
wQ/1M6Zva62a7qVX2kExsleHqVQfvCdidWA69PVqUvot68Bs8PUX+NF81MaMnr6Cc5fLzTviCw8M
9m2gsZl9AuaCF6Ceztd+IexQryeOCMH5h1uCQzgVOzJjdGIK8owmWAUuxZRz8lFxiewsW94GbZ5t
iwWFNVxzmwDP1zWj1qHhXtpUWcLg8imWMeGmEyN9ZT3q+a3t+bVUyojHdoYosRuKJ2RyoUbjuFun
TBQrE1rMuDL9KjYM+TURpKbX+Y4S78SGrApx8zqpoTrnLGHjAyzRKla+ln/loy6/sqY4OwM14BPv
pmNX0aQa8x/KbT+GuVNbWZN+j7vZjGyzgHaK2Nqq1D0TKap+P5wHU1uOgvZVZCz1IfeLZgW7THVS
I/CmuoZwqmqbZZNTvQmqkT0NTQ9x9syfKYrvysA82+jkNqN+l8BDGIOKDineBeZHUD1NoQMaQuQZ
fb6yM7A5lLlfevApeMXfst6UoTVBpJa1mGUiaG4vhPG2EPfFx4AUdnxLdm1Nf5fBrxVPdwY2ivTW
tMg+etUdRpN/TuP4sQA7KMS4ZRTD8SyvUo/pRyq978mY31q03XfOBxZO48QBVjlXJrxPXgOghIga
w0FsUrEQGGYorx7CmWOJFj1ZudK5dtnA1kvDsl3Xo4IvffNsWBUY+aLFGB6bWFKZSEKZhyUPDKc+
wDhmJSj7QQBnzzMmvvAWBMBsZl1QdR6AZCvHtF4JiRPOj4Wp7KDrXD302+Iwt8uNWdVBOjIFXrvP
9Ty17OGzyZgdSYeDAdRtkcTn4ytzRn0zFZoH5HQaE7jVqKBoSbPTqAY+PZWp2ZVVarUa+H5+fbXq
/AEbgPAx1v1hpq0ZVj1QfCmWeMpsuCHXmUinFl8biKliZyMrp7RGEddIoN+MHt4Iz858J2R57HuG
LAB0C3iAe4992xp2nBnrWwjKyxzWU22HdNKn/QhwxHaRMOmMdmiCYBIT2hsHljnVzoBCaytHlW8W
DcM/asyAChxzQkcvu5gPNmCILn/umkrDtTDLZCyWpEQvGenYsxwf2LeGkOam7W9eu5ipXnRmkC2I
w+lt+5uMUPgVXgYSg9WOCM6FwhRBFN/d7MEnRgN9QK+0c8WyPNaA7cD+sQy8IkPAdmcAxqLeJ6vl
U891eEH4fXmEHhIsSiqfiSO9bV2MD4gFNMBL6/Vqz4ul+VJ8nF8G0ZFw6jsjkYbjrvJBv/h1Y8ZY
i5t13jafc8/aRFhgf7QZAY/Fs/znxbJxzYpKh72grhBSlmv9+KbQn56KznpRxIJsX8Ma+38aDhWH
NmJAVFruVRuH9Qxr8MDTBiRqanLdoU2vcrsGqjbvVQvLMYniw8ZdiL79r8TD/18V/2LoEKK7PpqO
/7o0/r/v8k972d//uS7+x/v+Whw7zq86AgB1z0bbDduCfxTHj1cQAEagrgM91f+NKvy34th0fkU0
C4irUKyAvIry+d+L48dLDgj8PuJboGYGrPU/KY7/Y5uNgh1luw4dCfHh+v4TkVJRsJh1bFrRvGkO
bkqTJpSw1JoS68HJjTAu+qO27VFt/466+dsRoQ2AnhAqo59VaKNpN4Mnc+vBCQYnmYRLxJJm5b/1
O6ztOKZ7+p9z2n865k9nCYywMgYDxwRpBco+N803Q0ACcR9CAK9/KEKFu98fnORPjFG30U1l6Djg
FMI7bFXspzDbk82oBSYoz4H04/rkpuWlqlKR1E9LHQJ5QnBYMiBqkYTgnwxXfvCT7Jy14YBA3JCe
8jtMWryVn4inEn5Q5c6fVuW96wFlAuEMPLMJFVaQAqm+QM1Nc13rJHCtCKyY0DNWhoFBT4nyFCI5
86iB/VQM4IDEWNOWJnGmUwHh1cNd2Xury27tjCcN3FF+rn8wDBgDF4iet1mg6sPMvN1iMgtLDD+s
8gsQIVzFtk0rCSKuU2hBO2L/RYhwG7rrcv7tfwbBAE6YAZqGQkbsGbNP94zxE1m3K/kOTkkDCG89
r9WdR3oRiGf3VOz8o7eRqEowGdm0EMpbgaHvpjz0l0hlGNwnhh8VDxqBHy722jAROHElwN6xdneB
vjd29maJ+BlJBmuxhhNfBwuU+lhMB2/64W7NTZn6ejCsQdmzaOJpt1k9OWJF7toVfNH5i6lTf1sw
GIzILd/qt4UHNF/NMQn1jYqmMmRq2z6Nx0fORLYGRKxjF69i992MdRFoAQn5qk2bvYs0G0R8uWFO
Qt/Huq4Cw1jCiZx0DlLPSl5AhNL3qCLhTbBCkOVLP6Vl+jAupTmAxRAVfLnND/oNW77zQZ95PMXz
jeug/cJltwrHE87DQJANhlSv1TM7TvgfHycrkGZYAFYigYF2kqfV2YxxrPHYrcT7I3bMFaFK6+24
7QF1cezC7zA6iVDEzHTF500FXDLgeWpOG7WB0ovt1AtmdJpxodGQtnCDAo8U/OuURPSK6yE/FtjW
NwkMhvf4KXXyEKO2SuytA7i6z8tlKMCZBpFqY750u2ntnkFb3swUbLMAkYB7THat0ABwfZc7BMMe
vBc9KfL9I/9RaCe9Cdu7tawLjJeHQHtj79qtBYgpgv4VcwzoRqao+tScQNvnu4dIpo4xrDuoUJrB
AC8jqwiXau2fay/KPrCRGk2ET7PmIOdBU0Q8S5eUvXhTUG+Lu1nEBeSB4FMTNH2Xzo6NUN8N7qv/
nQ+xhoJ4mSIizuUP8uGhhyovc75y5qjZ26eHQcx06qM5csIWhlzDyoLQXvmw/nyRphGBVVnoaeGA
hIwcxiwGF7N1g4w/O3ghpIlIK8Sz0Vt70PbzDnA5WB4tBNAV7oji3avDpQ0xgnJBV5OxeJe4GhpS
EmSdGGGxlTIENTcq3rofaB/XbPtwYoXRUt4G6vmhUiXplHgQUi+rKWIHeK/B1QYlEpBVAisAG55P
yw0KgqDHM1ngJNRKxZg9xRDsywCs0FQ7odop4/IVibprEBJQyqbmsLFCsjXuo/s6fCOxFTp4scFQ
fG+4kbUCObVGqIIh3gQaU2AfGHoDOD56uG3LCyYu4J7R8tyxJ1TcIl9zbkDZ1GQhwqg+9FDe9T0m
AxjDR80XKGBGVCf59OPho1HfQbqsIe9CjDCo+N7GO0CfiOW1QLA5rBUk+Ox7CQWyGTFqB0OC9ae4
WCEFgAyDjPZAIaLScazk8d3k1lEOIJGVGUy/sDGwiwW6Gu68Bt+3wrocgMJq3PlTDiimB9s1mHfg
y50x7Xyccfk6Y2j5VlzAWqNIrgXlOoDld52aQf2WH3lsb8y9nQf0DPBgj0cD9D9QNwPuHGFUoafz
FYhsEXcvy9FGDb37f+ydWXLbarLnt9IbwAnMwytBipRESZREetALQrYszPOMRfQ+7jruxvqXcN2q
Y1Xd465+6o7oiBOOY4sigA/fkJn/IctmM847nNwfc+2LiW1DpJ5gTRjQHv2JGH3TfW2YmWy/sBHG
u+7cRTuVNurzde+QfjtHY4Qm04FWwFJ0ugfaFOcgYdicsJoDTDMTv0MyYpPn+QYwpZ/lV/YlL67t
ZERGrdB144upPln6FemL8wOErITL/Ez5A9otfcD34Cl/CqD+Vr37c7XO+CclC0e1qHSxcSb6oWL3
a7GuSy0n9wahcn8BxTxTC7vvvkxfwk/KA7yjY7t5KO+Cc3gsj82t9eI9cks+3rXqQ2HhWrZ2Qt7q
7B7ELnv9d8LGf3WsQ2Kk1YKFZNNdb/5PAMGsmbkVzZGBNi69133r0N1+tzfZE8Y/hBH/R2HLny/3
oW4fuUgPIDVgNnXscEIwDtNhubf2onJh5myVq78e+3+2olvH/h+P96F07xRqoI4K12u2OJZ9Mq5g
v+3iG5DhHS1xb4b7xocB9xudmvlPMq1fr/pRppW1M4QluWr93hydL/MNLe5UeCL30deg4RTNtnID
0bbe53tppSNixP64tjbY99f52cFtWgRd45VzM+3V2+o1xPczPelIhL3ref+7PoD/MmYWs296biC8
Rpj/6xRVW4R1QRdD5WCj6d7i3XCLXybet7yYQ3KDv+n1X7+Yfz1E/7jixyHSlxFSic28s57d/bI1
bott8VD+SO/sLSIvfHdV4vacg7h7cL9CeF1Xgpls3LMAZsGGLd3npLwbt9JEWcG8jNIs3BMVsoKv
P9XfrPN6x/9WXvj/Gg7C6vqLVK94K5vmFwSEz/9M8bQ/UFmCf3j4n9PoD2eY/8I/tD+w2FY9D88u
jzwLKfvf8Q9T/8O28JYj88K73Tb+lOLxI+hTMJMpovPvmm79eyneB/GrTittR6NpExJiG9PQdXb9
adfSEXXAAEgTqgMQQILyrgiI41Gw4hsQOeh62wEgPC5KmB2UMdsmK6+t9sZRhvgxWLC/hAR1gI5D
lcS+gTNb3gd1dUzoy7dpKszbvEzZzSacqTCEDVFXtyr8ZS/ESAjB+SaHNg/aTP1WQRC1m+Dr+KG1
3MXJNPrhUtPPzGQWJtPwPVebF8pN37zlPqmtT4Myk/5kw94x8mwHaRm3v/gAkgGt20wpst8Ho5X4
WZGWnKCT+qio1VujxS8QvPaFTXpRexMMh+91OR7h0apO8qiyiq7KyHwcUBNtg7q51dxc8WuzvBm7
xK9sMPNlTH4EHvyHcgG/oZeyVRnlZsgUhNgEgvCeoO8rI+U6vat8XS+7PcNOONjlfqr0qEhc6FNx
8S1VXGVv4tFwmNz5KSve1HJIjoZBQ7pypDPLOCHItZXbuZ32QXbJKlW9Dxc3vso1guLA6hdffZuC
sCC/CbfNFPZ+lOSzj5Jlm47dbaOZt5pqHBqHMvYc9sUuQxPeBe0NY0IKOTbhLnaMT7F7blor2FYM
1ya1IN/PiQ9LrXzylvKkXbS4eQ9S5XMx9uauTvqED0woCWPrvQ/Q6FLjvW48hbJcP8HJA1DcpM54
8EqaOVGpIzTQLNgC1XKzDG7x0/3u39pKzmXOfx+x1F8w2P89bHb/oxRUs/34VXI3f8dz/++AZaW/
2n+/H/3n/8x+tP/j6j//oyn/8z/+XH+SX/u5LSn2H7wJ8YqiObmOisFk9/mJyyrOH9SV2JeoLFLg
cTjI/r4x2fofGA5Qe8J7ZgVfKZb8DZi1AWapVtn4VGiGyp/mv7Mx2b9GU5Zp4UKhU3OiPObh6PnR
m9GmE4Btm9SJ23pRhTKMvNSWkkL3WSkty1f10Nv0cb0znO5Rx9eOlhYzZXQQvrICtEgC094qY7hF
bQcEk1PAdvGSdi18rJvsGOXVqVKtdtNH02sysTB0is+hSWxRE+I7UwWN1YRwM7jq1WKH90GgbOr+
x2xWj3ObvtNJ/ehM0vnQy+8Ug18znPpklJELGazZdI139poJw44Z08d4Gq5rNXuZ9OwmV7FT93A4
07FZ10h+XCXdOhaFFxdFy+REXzu1Djes6xcN9EOb7XQr3xbP3422+U3Mqn9wJFiH2dalzQNeuy6v
9AOrpWhiI6vcwvAXbpDSU3Y03DG9Cip1QN2LnRaiRH3jzJ1voMCFzq/5XU1BPzBaKkbeWcYi8Rhc
dN4tQBUYeQ3bzWNkFYBWP0E3MRJp1MrOaKy7bo66q9CbGZgqvLQ5pu/ye30MLbzxaOeXR3j+GHW8
bdyHpu7hEUa8fgvLuyAPUEbKXVZK9j1bPtuBcx7q6B1y5bmPHTra7ufRZNMkiVvK7ovehRcc33Ao
XtAqxApxsVUgszr1KjrONqGuVk+QNT0DgyaAlY0XtleaFY4gXLBQc6z+Ngau2ldFoNw3aMj8PtTv
NOulKfNTTk8joTi/ekqOvCMCCex4EDO3e5Sx+a2noEHVu61lmodocj+llQ7YC/+/6XmxCwJO+R+z
gNgIcr9Fb5JeGxMFqtbNP/c9/GDovS0g6ZSxKff7lYtumNkLjYSZ3COAb10+dbRa3Hpp93W03Je+
DO9KvXzox+JkMTZRq/wwCoz8eyRyU3luAT95Z7yZpVSoGqbc0ZgzPq6T7Yg5ruXDrVJwykSKPzHw
Vxi1nKcAsC6KT+uqwlnxBWx2j5L2e9gWJ81O3tU6OJcVInC7Ufze8yBZ6rhfuTEETTMUoCXbeDYX
KzjJASKOhjeRPzLLZF4XTYlQoqepYceCtodtkY3fLPi6mzn28O+lEdZilu92azAQavg+U6rqe+PS
yNOg+7R8b8aWtvmMJokukKGzt9Ht+ghu8jZ9id3a3aIT9lUhyykaz42K5ctsaXdey9CaYfxOF5xj
bynbKY2f4F5+UYLn1kYqmOTquzwAst10awJXbbpQfaf7ij+aiJBIh9TN3IbvuJQqG6Prn7NQ39IY
ovGJskSXmtxmsa7vZms6pWiXK6KQTaooFvzw8a4W0rXM/UFnaIyadgET1CSjunUjAHt5uslKf9Pb
xf012pPlblk4FgMc0MqboPNDrdtUlK6Ne2SjbQq9AMY2nIri1XNzXL0V4zKV+tGJ7VMazSiG0H+N
qr4hFOtBxN0TACnw5pK8OtR+I69RQLYzmLbB0m/Kpb9V5/LJelJ1HqpK02sAT1a3emwsQ91ioPlU
xdnOSCUg0H50JpdUG/ckn0odGoUUBt0mMm3bx/FXywu+5160GxuYvGO1zHBk8ocJLQ8S1F43tkM4
HfMOmmuVv0ZK328UgzKjq9zYaf5apNa4SacfjqJdlkw/6xEehTHilxmr1U3nUmhXpgI96XCAbhKC
Uxafamogy1IWKD6T14X7ohsPbf5oyyOX0dEsKn37ZsrzNtA56YI+vbkuHHIo5Dy9PfzWlEz9FQv5
+a5WR2sN20POOvn5nyJzhk2Pl9il2WelXzyeS4apU7RjFZS05XAvY5Qd+lJ7ycyOsnqSX9UtPIy0
nJHPTGf5tAfjBXwzLQjDo2tPpfVQo7/EY6FsMke/LJTMLE39oTjpK2YxO00xX8OCIR9iU99MKaOl
0arZmZ1HejG8GqV50T1+nLKxx3XxbQLW3ZQKe3n5qlmCXyvRMyYOr3golr7m5K+d4VyrjfM1s5lD
Xs3oTWxLm3KkfDh5VJWDbatz3DkBA0igEfhIWcaCIdUDqmWarl9a6rmlM5y00TrpLk+6/mSJy0er
aE8YBB/xnoh2XYJKS6fmNtqN5+cezxymM6qjgX2aWViU2mliXws9d1db7ZVlJqgzIz7WU2zX5/na
rpaDm1KCblN7g8N46auJM2M5AAc6bPGhry9tmAEVL3EDOFxtiDeQplo6kiWmfJLoy1WtkknpXgD3
PdLZ/Pt+l1bp1yZLf9PWx5Hyzj+Qsp+zAz8V0kBM67Ai/zA7YNDHoVKrmo/lmr4p4mNtuad8dE/4
OAIv9OU312B+q7Pnd2GRb4Z6uloXXcmcDjlyK6mf6NolYwMoU8rXsiK1mFWIZ2IPfevSuQj7Veeo
puWrfLIvNGbFnL8qGZdAIq1vdFohwoXZpH32WnXmJZ71Szx6J6NxTiXmZSKxOCWay1imDFav8K7l
BspZu4COH42ICeq0LOCpcEq/NJQryhm7aeRK3XBJ645YKq9ZsOBLuf6J35v9CiPbbRpPh8KgGIR8
En4aX+upFLbn5HocERrj8OiMrIZO44+BlHZTtBDgGgUeBtNaMaotrTkOaNBPNhvezOYHCHj5U9T9
L+qV3r96SY4FUUHia0mzf13Cc6G0PEmjI3Ye3J0SICI3tHu4gKfBKV5bp3ytdOZZh4a8szE50Uzm
Y6zf5m0Wbnh/LGsje5WdWT6vLVUPcw1AtM7qvYGaEIGQi4Bc3S4KEQtUR3Vb8AthtRzDWLlRw89t
qT15AVJIWZY2nhWb9R0oyH3KenqSdyUbfhhlLEjrqYLilaTa0R7oCFdYVzK6ZcxvlfZ4ST3r0svu
2WnoT4Ji2SSQ1Of9XHd3sd0cdNVkC5IzpU+xphgxCDMv0ciGAVnjEvO1Rc0Px+TisptBCeQvZbiF
cE7bvYw9e27HH0ULHyUnVd3gRFGX7DSBwtst4oHM3dM2SjjA+G+jXYBj1jZW069IznxSiFt5f21h
n2TDdpDzioqFsrV6obpxjTsLUyTjVzp9OGauhS8GfK7HemAC/vVbN9d2SR/XpuuxRqntmCh/yLr+
vHMzgOGIHhBQyCxP2Kq+qHX+0i7VCYnnicTlQidgyx+UkmguP1aDsrOri2UuN4OBAR/amzmqTkbg
3iWI/FSJBJoo9+GDXYL4Wvey90rPq50TW9da3z0Ts+R+kYfzvkQhE9I4Ve1eE6xUFDs7cc4TgXlP
ibqhTPBe2h4yVMKoGpWDuPa8F034bk4JUbSOygg7hNTc8lCiu4j8Mok9CjXNKaXWue2i0WPLxKMg
y6kHGSGa3748z0kY7wOKL6obgMWtcZlefaK/015vqwfFyR67kL5udftgdGRD5nWpJOqu0Fx3PUkQ
gObbrBjTg0pZqIcrCUbRv+hWeYw99O4SsZoeo1CNzQD/K0V23iFwhYQE1kcAFRHedwQV8L7OS0y4
OpnN3kzDi9KF33sFegwdphQLQ4cSeNrmzJp7Nd+WdkFJhtxomycZTu/FdCyC3r6ZvRGujBPuxknC
Rac42qpyifp9YxXA3pRGkzo+h6l9XCNqKIGDbxTpTV1N33Hh8GHylbtZNXxz4lHcyMAXqAn3gZPk
voLsBk1H8s5RVhH2RXxbJ8lPXfLdUbBTl+DsaESmpRu9Gzlx5ppXVHl5sAbnmM6cNLPCHwaCKaUF
W1gqMi39INNGZlItUeakM+eYe25VvNgTMbLbJ3jRGFjbWen7tJBE6ak2+El7HkLnJunDO01JDqlS
HfOY5GxGteqmL2GQvmh5/t5NkoVk2k2TRp81uWeagn7JbesaUfu+m+PvSpejJCElQrqVbuJZw5Io
eYkHLiRpyJppL6nLvc+kfLazn9+9GWqakjbuNreJ7edd3M5f02C5Hk3onk3+jnVYRvqt3aBPeyIP
g7MkqbwaaXdpx0xZ0HkfDAUjh/WWysg6T+03O8ElZCzycZs0PImOTRVFy4S3DX482i9Znr9AgDyb
inmQ6D7g/Y6cYHOs3BXxW01uZzNqipkdsyi8qhlSal7gh/173SXvpQyPqn1Bf/w5okHxOh/iJbyy
Ko38uRea63Lq3fxllLg+dkhq5NVAYPxU643hW1GKpN0b8WVy0m2msJBj6zY0w5eCNx6X8AAw7Xga
+wSqGM88ysvuMGrIZu2LpDTrfJPUe0rK52lOvzXyMcndZkMawmJe55bwquOXrHXPnL3I/RkZ66rX
i6fYTA6l4u5cqU1YyHQ2TR09IRTwp7hViXcZzUWS6K76BH1P3455yCFufxta7d0I2gOkWHWDzo+p
zO7idHxe8m/05adiBuCf5aG9ZlPF9q3RRtWuQNtvpChcvXMZpMeGlH/dIhYnXa7arHiZ5AEnu0Sj
aRPwc6hNRv9MZZIAzgvfi5BiazbHR0sjyV6TyRRRHPJHtNnkjwM8aDdnBJSEnxtAkOX8vWrbT9pQ
npRSpQbkfC7D27hov8jlMnM5jY6xm9xlQF3vnsMCNmQ415tcYaE0vOORrw57RGClvug7z6FfXEDG
qtCoU6GEgxcWfjuTSt9ia3xAm8ZfMBrdZKxhFsa7OytnCNc3qJUhAdN8cRMkLge4gigre6lJ+2u3
PuT2fFkf32OWOxNnkWrkt0kaswVChcmZZhOnsV/L222W6F0qQimlbRKkB88sIt+en9KctZhp1ExQ
gbc1+6A5Fy9VXJ76pj5Z843Z5qfWwzzZsDb4N53agbJTbcEyD69kWipNcXLj7F2pWIxU9w4OpFSn
rbgS38Eshmh/0pzsIkWcjh47eC+pn4faggaseM6GOtAp0rPXqeodundThdMHBYuY+SGTW9UNDv9w
aN+mTSd310rlxY2dQ5Sw3ZWdvnubzJg8PmjE3ty9txdee6mQfRsGBg+Rg+KTiG9RGSS3Ub+XDsq6
VtWhCxgQmw9D4NElqSluu9Hy7UqqBrzSQDZpmRylvaPQd5dovBjZO2ItfRl7fFuGyjx4OsPbx8DI
zMmZM0JmTAvJfGvRoW2DgZuXvujfrFHcSNgp1peMDXyLYD78DboKavPP4bwH0w7Snrh6f/RzLYyq
CRYVOtPgBZzharpN62HAX4auKpNveNXVenTPlATUMX3J8zrehHaxt5Aao/9nUfalA5Oi/9SEKe5g
VgfBYfRNOTwtA6qrwjTtlpRDvt7PEaXGvw56AK7++QkEFfJUB+hbN6wP2PyCfX3hAftQmV2OsHhp
odKir9DVi9kR52bkYkrWXk3Y0NVw9jVyDGshFwxHF18e+LubSAoNEo2WtrqrcQqRSDTANidQX5Ne
xSVHZTr1U5fujGU6S0CZ2YnqDwkaZbJllrGCL1vgwvcgbsSpuYTZ7JyMyd0HIDfqfJegHYBnNgKD
2gSEayJTEC9Kfaa2ukerJgmqCpNO3iUjSc6tEaWumbDk07HOY2G+CEkjpoeKwaqfdOOSdtqnIJ18
j1Z4V0tFxB4TiVsJN+FqHD2DiXqvq59VN3oOR2JXnX6oWJ++RJ1WYvBASdW9dzp6l6YxVUBypCWh
L2GmvoeV9lxATFHC5sow+vdsn+EtsV9s6sWz0nyZBxIGy9YTaOoeSJrc/tjFCY+3NVX3FDkVdSVc
CKQ8MAfDs2J8kqrLWrPRLAyPtP6NlclT4VPzM+Vw3elqsRzkCTKKZce/T6V7X6LCCVx8eF2nvPFo
/AAExKPgM3IprDu9e8Ig/lYGyem6HWZCpwHymdVEbAL525qxdNZ+GJzrAG2bP0G935kDYWk0ddLc
mIpvaB0kzeyo6cxafiU5pMwGZTIucahd4v4unItLWAZfa/ehJcaBVyipAX2R9UihpGx3nj9q4102
TefS1frdaCtvdnqueZGWXr7GXbqnE/2DZAiKIUQirEnq8kr+jtPQvVtQxh2p6WQFia5kDEN6X1mf
scf8nGGXBzMJiv1SWCfPaJ4j1d7WAwPeJtkxLZvHtW6hSLYSxMyaTOXd1JV6CcPymJLHE+1KYm14
7DrkzmtqOg3nYQI0mFGQ+0UPTlpmP6iNluicypNJ0lauGaKksbGl7ebB3E95eTsy7TKbzXfg0FnX
BSYI1zio+X+9rj9QbtY6g62CDzimYNH0+vg1l1GNMaR8nui+FGvXIDObdZ9uID9rx9SD3prJudaJ
aVdcZjDHO8yl7kNdfXB7/WeMPI7w0+zhtmqJ+aHSH9e9tPwco/nbLPjgpLp1SCS2NQebDkzpu8mH
jBG32FzdNHJqyAadd9OxDFwEHnhQYcTxIgfob57XFcTjQ/IGIqJatPbGW95TPxgDl8aQp2Fkc2UJ
/9LkbYicK1OiZYvD1JHjfi3+N1FwHrjtFue7yihekh4dONG1HK2SVC0hfFZvN+rPg0vQL4F9zcEs
AzVrwY3pWddNVp/ICk51GF6gcNBiKkfx7111yhbLPmnsqiDtLuYbiURl/NdA09pZdX/nhcSbWR6c
DRw+/AGn1XHhMjQw+WRV6vfQyo6STRqWjHjkbhHePGV2fopw6EAAsJ2WZp815BezG5wL7IPEacyz
qLSWlOf1wbxLOuvBnpNxSyrlrUkjPdW9TfItNBWyUJh2K6qW2dbtkOgv6w8VFySjwqYy5Gyd1Qyr
l/BKHotDA9NCep6XNqWZ2ho4wicOffaY+yjEfE1CHDO2kdWkdIgKJ3iYLfuYZTxNoeQIDX2dYgjI
9DpjBiU3NF/ey3G+BuRhz+VabFI8J6EmXF7TuR1C5EIeW3g2kkvYqJKX5mTtvgkJepzx0QqU+L2l
WLeJ9HY3OVA/W30gul1Q/2UepRpiakAkHAEM0LAyZAo4VfXsTNNdYhLW9RrBupIjalGim7gLr8MZ
wMxu9Ry+tXYri0ViY0kbvIjGjtWdToQRRsNdmX+Tk1zyb0ufTgVpkrRf/pnI5CHHitzb0vF1AhMl
AA8bmKYpNqcLDizAQ/u4wQKCODKTEDBMgeM0edWlU/ixnVMBLczberHeE/sROhJOywL30C3iIEmi
DoyzQmm2yc2qSfc1N/MjFQjSNRLl2UseKTwdqAiO26WWC0iEITGgiqPYNoc4EUTfAwF17CHch4Gy
DSPlvGbpawLqPVVWdWv2xkEmgJtBY4jLi5gAEVQn70z6+6T1ZS20gX2Q2RsNXCbQx0s+HP7xPVpu
Hm27+Urj3EPoScbMOzEW5hPLBpbgjzD39X660arhbE1HWm2cDdblzwyZjzqkcsySL1Q9FoGTVhBr
qKtTEdKZnA9Idhqx34hHaVHbD4ZRa5veHmmQHlQBGr7Rt0frurIV+MzsTxIrdlRy+ix6KIviLlui
F/CpU6ZInYXxk7AzSqr0ao1G4fhgSeGWeGV5xn2WARmh4blDRPs96WDXJCGcfIzg+rnoNlZZ79WQ
dTjLkK9ZkqIOV4vhvkk6KpdWEkYwlqHqU9yMbX1SdgITqznF08ngXGWblJ2iwn4U263hhJDFD2XR
zA1MaBUbEwmOczaoNWtaMwjlinrUVq+pQA4Ne+06NdbtGBka2lTZmBc8i/w6jfa51G2kuJAQw5t1
dx/EsJb75NvgfKP9GtlRc5CkuuA9Yz6qbh4p/fIbWXEU/C4lKZUxGufxQDXjRSLrriR1wxzqJa6j
B+SFdxnZR2jgacyGVczFt6LCuA5R+KZVn5qYZikAB/FhxcYlp8JI+siRKGjEmjhpuf7V7AmnJC2r
tOZ2yaI7ARolHVLc8hUJJ/kiI9QHbrSzugGlojxjQwITyjo1xmcCgR9m0LA8eFZ1aZ+94gnvEBa4
FFQKLXtY9Ky8atzwruhgGs1OdeWtq0GpGr+m6iAli/VVWhG5ZpKot8McnGSjK4EaJhN3KraGvz6/
PjTB47w2LUeF1QHO54L2fSw59438q0E4qxak8bL12s781E7INakvLKPB7mtqFzU6xDZK2uYxHI2D
gSGJi+nSWmVZSway7clravLkIQiXzeTsirq5i8r03cuz3xy61r86c2G0uciZLJzqP565OWCGGuYz
DPWcdR5lJ21hf401nsDSFIDC+rvTKzS1XnzYSLaXH6ezsDgaxzzYUiC11wpmcG4U9AlZ3yHyoGfW
wOnGGbTWaOR8XTdz+ZfQVa5jZb6vxI7OVPtbO0MaVzgHu86Psiut51fnJfg+kV/FurscsjTedoX2
IMtNSfNt49QPmQ6aG7rWWbaANTl35G7y2tkruXG9Zl/rMksM5wbKyKPnKT9yj4v+9Vs3f6XJrlEa
BD7dxEbBFsHWBzQoNrNx6VuWeqebFwtGbgU1pS9JVAQSCnAc9vKvrmWTECXEZBTEbUHcbL04lNGw
XbEf4WhUYYefMZHurD/PNp7S4XJRGsCYfKQJUgIBcM0HFIFNBWmwwcXWnEngBcGJCECXLH0T3CDG
K9lvJ7S+STAcam0GvEj1CwgkYvE0NbHHmfHzJVJ2cYH8Xdz6T+moSV8LjCOAyCwa46105j+hp8vY
4zOiDFiGB3N2bVh7hPVssXp57EsWPhCGz7F0DtIZtsvQP1fO9PizniulMW0uDlQIj3JEkHv1vhtE
FBqcHQ2k0BBxDs4xW4tb4ZkAhaRGb1Wjis79lScwhpaFRdZz0w33S2xFm14iwCgjSBk3WlAj0hCQ
XJ/Aj0GPfjMZPvSG+dsWwBOvxFLA/g+oU6w2llbOnuq7Y/JNU+ozGCiFnXKb9RAxC4KiwQF6sbxT
20/7DAvvNORMsCI89RY7wqM4/c3b0NYWWr9E1WxLsFWJq1Wh76sfIZGeQ9PtM82Ph/zFS8vjesZI
Rd1Fqzpg7bQGckJAyjlK1zBvrVNPdvjghU9D1X2hJ9jGkTJrOdtnY65PcRxvhtE8SkVEip20m8B9
GK8jNo/CoBhUK/D84yrY/YyWs/hdG6JtWCxoiKNrdVopL4G8cPn12cVzxf62VpPXKGYlNiE3uKES
uw0q5SyxU0fOgdswRTk2H/kHt4c4qSMC3yQtG9YavmG2js+2tHA1g3PXcWBobnvnKc59PlLKmlLq
njmKqf7KmhvyWMmLMtwjQC4oWbBHyyNJvLXuUHHcX3fghDSG+VlyXcOYHke0DV5i+m695IqnSBTW
lphdmMVWQkgU2C+4yYPmUP0apCqtwMl1XPV1pQ5lSndaSu+rgA3hQrYgMEtjJY+ESA+FYEWaN35N
YLOkRGCgddptqHDMjTaGsNEXmshcV0PgF950sNKW49XdGXGwk7TMlhe1Fi8LQkuhsiQzuptIvQ4x
G7WljDaPnOj9ZLzY9gEI9KB1trMpohijOpIsHcpfHyDprwTRAE6UEq/jSw5Tjtm7EZbvFirxiByg
M5YHup35HcyvddJEAjxkRvRpjtpbKeenKXWUNkUvn78X+vikuxgvMry61FlNTCCLrL6vqFEL3LNG
OLOR/jBj82exesywBws8jOG6nIHCuiwiWxlZ74qavE441G+8NbaV86QOgruoQq6W4xxW0Sj5ZwKb
L/pLr1LIXyQ30oQtVs8ZhET8A/9Gg3PIByJBDOqlO8BG+w0cba4NZj6sQpBoTdMN28RE52M7SSql
9MOiKI69WHlMEutnUs/lJUqX5ETSAMFerJSkZsQDzzxg7Mb/G3jIFsc5S08R82QqCjhCxVGQrL57
rUPv0aLwPEn1XrbMWgP+y3CNF+BIQAspJ8taEWBKkuRKDR6WjcChgjGZmr0Bg0RvCEEd175HdPbq
+kXdLkuqHzJzRnCqfnmWwq1tRO8CnModuK1+htEp2+m6bgsWKmtbvu79Z95tR996cUiPbJ1XLbxF
aNLjNsBefcZcZ0NPpnyH39JrmiCLT4GHgha5kDdpmKEvB+ZEYQGOC2dxoJCz/k84Pyha+HWOmxeT
GoBfTVIZKF5kFucmBL2QJFabW5xReJuSqwQxtmq9o6wTvVpzYAKSFGaDF9RPWFxzW/LmdYna7OrZ
A6IWbxl3++kHFWDCd8EJJN+XJe4a1all75wzKFawwRGvYdNRYq3Dyguj8sqCd7luUvLW+oJCKP0L
jPqurvuzZqMfXbLHwZn1nWRLChNwnREO6SGT+lnrBxwptbM6Vj9HdU0t1y1Repknbmr4pZe9OPg8
xnrynLayYwkuqLj9zVCk8Yailcv4MZ/T+9TDDLFx7xOWqgTT62acg2jizHTMJYSickbmkl6HGWX5
Z+A6kBaQCcmR9Tx5dRVsS1kbHqDWCiVqAiU6UfbMwiuIKH1MNrONPDxN3s1NQzmURwkcDHbWz+PQ
/mAa7GKStjtu+ALrmR/dtkr7oHhsjT/B6BoYj4WBhT9kEBolMHaJIoAE2xrjJMfOSjvWZjqelECe
f+NE8uArvCCJZJIoP7TBosRbb4Ja8EDmhayJQQ2eGu9Zwla5uaUDPivYVKMpuaUo/MkFnpElYkBJ
tCfaoRba92rk2YQ80AHSVfOxMUOscSAMp22u+w3V1U028EiYKJNh8dmxvP2Z4uqUDuowU57kpsfO
uTTNQGnH+kpbvpeZYxbeEAekFQO3leaTVBlU5Ne5+v0fQZDj9ls3UL7/rIFYeC95d3L7mSdTXsjT
FipaWBZ0kmB1wAg7TiELYLbOUK1XmnW6JHcdRjI/EUPwFMFbUjd7NJthF4/BDiCeoJ3YSrV8C3rr
4iq3mNEUUmxZZxTmtLuFzEOAWUGwOjn1VuSya+nfrCbXVU0CIzCwJMnCjgh6FO9VUe+EnLzmdLbR
PbqUn5wbSaLlQBCYSD6P1dW7RPQL5+2YnJsgQgkDITShKobzir+CoeuBIJNZ4EWXl1cUwW4tpo1U
uEBYK7t6karEmrOHXfIiR20htfk5phPNfdpO2yWOKg41ElpZOW3xbOa9ODddiJZ2Sd49aA1QKTah
EV8qeZt8cdJw0Q6zcPZqObsEubanooMVj1Bc9goZuECm8JppriWI3tBvDJ3fWlnck159setn13yj
ivRalOlVOHi3b5aF8+aashR0cxgcb6vnCFlodOFux2T4Nk18cWfCjWBtT4V9rvjCcmYBVuBLtk2h
jLmR+XKXcaFth1GtNlQx/M4LCtQlbLFSi0iciLXjPuYrI1wgWloDvE10lqz4SjnZW4IjGcuU1Zen
Jga/7mHNjv6/SOQ33n0ShP/3IpF9/K15zbrX5s8CEfmVvwlErD8Mw0Gw5hBGWIaGh9/fBSL8iNxK
82wEJDQndVTEG//l3Gf/QenBNZC8GeTxYs/3XwIRgx+pLm7FFCfwE9HMf8u5TyNU/bVSbzuGiVms
3KGNtaCt6r9CE8ESRolVle9kUNH1cl2d8yftC7PU63wXvH5r797Sm/wGZT+N9nB9KPfjPj04t97t
/MM6Dm/dNafofXHOrpWH7C1507bWAbsNuLXfx09dsKlfxYWkuKal08470OTnOjyYO+92uR7eonHj
6BuU+zfZlt5PN/ZrdDLf40N5Zx31V8x7+gw8eaN/as7dsb1Rrtqd99ChTC9oZ5xdp5/0x+o47oLH
5BrJ2ZPu66jS5139yJZesu2e811MjxXfu0LL+TheRphVEB4el6O7n479p+66/l/sndly21iyrl9l
vwA6MA+3BAjOIkXZlM0bhCXZmOcZT7+/Rffp43JXVPU+dydiR1QpZHEAsIbMXJl//v9VOsN4vtfd
yB833dHcpE+GX2+gCoUiQN5bPhCBH8ml3HOXT9rB2ga3/Co5K+fdplRD84KHFmC47Ym9CFrpVG49
e1/vAy7arZozUk1balfTud5XzuWtP8X7nK8NnyK6zJ3zfGMIjzzDD3Vd+MEOiaY95Bdr41CcrZW1
qvzsBRO6KzfcIPybnyCUWOfr6ijvtSOcAnSlRk+U6veFn6452sBEkW+A/wV+06+jL8A49orv+Jy3
thApPjcJXQiH4G5t041Ql/Km5wiPb6wQzlhJLZk00t5eCqyM90fwmK3Ct0xBvc4dD8CUXNMt/Omg
cV/TEeLg3LW/dhDLexqxPCT3X5Zjvo2fq0O9gXMx2dVbw0OihueCRIBhSXbRzvLzbbkJ4QaBiOAu
PeUn+8IVXh1fCVbymvMkPTwMe7qJN6ZnXbUt9CvJB1pX0mt6GM7jxv4BdxkUZq/OlZrqq3boXpoz
RO1KtIFaXpfRV3Hp25e2Mhr2ypoYYAPFgd9/s/fzHnIyzzHX+UE5Sy+sz8GNo+Ic51vLV1blic97
sUsN3DcPGUlLFPhW8Sbzqq9Exqv6ebhAg056Vnti0BB5ML1pG4FEkj2FFg8/olSf+3LsQgnvI0wE
cPrNgFwX6mt009zwdMndle6W18QHiuQj3PXhd5/CcGXeVChgktNIn8X+jrAbodpaUDNAHrMGDGdx
F/U9Py2Hwu/OQG9DWl34io+EZSS7024CRaKcRfU5JUPsTnAg91A/fumB9zndD0kFruf8yIKDgWwH
ZNE0umunbnV5b33LnaZ1saUST7GIc4MLTvZ5fjE+53Q3U8fPD/zNSIEPuWXmtu+QO0Bzka0BKWwb
worJpZRpshRJOqB9TEJs6ognVy2cgM4+AzAxb+X3SW9hi2Dtr5Gaa1bzN/rMXwt5lTh7mKY9hczu
PngvP/WXSdSn1iaF7wl2i2KdWt+yfXw2PtU/YtXcztZL8ASYfA0Z3J7D06bzNfm78bkmWPTaMzko
r7BcRfPb84A25kBHwsm46RB3oEtE2pn+F1ZxqfgFrDGEyJlekV/wJPQUEyRTI8JnOLV54JO5fNIr
yxs22qdmzw5emZ8RKVN6KKWfB/ioO1Ds4JisVXIiKf5hqytzPfktFZk9+mLRtLPIwX+LX6SduXFU
H6B8vZl+SN5MMLp+LUHDgWlapc/Smj29A+ZttOsOYhYvkr+0jafqryaNY27+vWpepTWI0nRTzdCq
Adrb6lBl2yctWxdvo7SCot5y3CwOVs2B0mH7dXKnVb4er7VLKh4tquigKVsHUWNAAmDBGT5QMcrr
jJwQYVuUEgW56ehlAXT3GbKq2ku/bPPoAttRB/v8Or2ZvOerfrDUUwFZ3I72qtd4oSUVuMMWiAx0
PONGhrjfdO+WubFQnbmlkW+aty71oYkkh1puAQjK0EHFpDY8ufCWL70DSohipkufi/ONsZ5foEey
t+PL+GLdWFNuweJ+6q5UDlsQmvBJ7bvn1Huxdgqoo9VSuKXtz+NHhLqh8xxK3vjavsrPMiqiPvim
XvKTVbch6Q1tPJxI0sW+ttsPZJiKFYIk1JmqE90a1kmWerf/Up97IAN0NQTjSQmvhQ9VCZJaxqq4
W/3nHvLEmJw0mW1E6ujteqdcsSFEz5EnFTxenRdfoQ1amwEKYpCp1CzkT3zPl8yNniPLoGHDZ3Mo
HoXOZt1TIIH09S0HIwXz0npwKBvuMBursHML81UjLUdjozmsFXj6EKqIV/ZpzHUP85aTfRo86ZYB
1PnKUQ3ufTU/xV/k4otybrq7EoIfodHu2BL3TsAn3o3mM4JZ6aHf585RlzdevaYd6QzdyDC5n4f1
enzPW2gDSdq6CTqJK/01XD6Gk5Ih/FapkBrE0bo6DTasRyTlqLRa2FVUf8Ln3u8SdQWGxoSkVr7g
sMjwvLdAIO3iRvLHp5voFUIE9K16aL4R2QHR5wyQw0jjKtn3u9FDK+LNvoLeSRgKtH9St0XQ7o0f
3Snbz8fgDB7Tq98oru+4FJNawZqWHSEZbDnkbqudiXPR79Guf6vQ9zn0b9pl3OoHaFRGiHfMVXop
jyiz11/of1EgU+o9pMupxSL441vThl8ifSVvoasJOGBI6OpGcJ66FcKdoKnGrYGIXrqpq10S74PF
68ttZ7yOqht+9LugIV/mWtK6yPcBjDOTD4hsH+1ZZKzm4aTnK3Kb/Tb2vtm0McIJ75sIcpn7oIOf
Ckp/d+q8D7lxZf3/gTvwP2js/v+oZfuv2QI3kHkX39vv8x+icSLaf0bjKmE1jdD0ZNPs4+jQ/v0r
GocrwtJtin5E1I5MVMxL/4zGdecfFmG4A+m6SRKNXu9/ReO8pNHGTS4eIglb4eX/Sbv2v+EXofaE
GkZRZXKLdLoIwu5fWx6Gxiodmq6gGC1Dul2gd1Df6ffzYueycEotFEjfzFs6HnvtEkJy6gQX1Xgb
BtWtQQtr8TMn3ZU+X5Zi2xQJGpkJocmNpucOq//LMedPunIYjj8AfH67VfM3gE/YSh0dA9kEdOGO
6km73AcDf6rpACuOShn/zeVU408vqEMBQkXGcNTfW7WyOcirOWP7iHGBd2GrW9Lj9wzsyKIei6Oc
g4HYxuxhvXhvquepUyDRPTrRsc1eu/J5rt9z6KVia7W0CobjmAPnl/DH9Nzdxvh1xJM66jGIAQfw
JYV6U7vGZeylOoKp+jZLMNFGr1Z8zMf3lHcoxjvUF2b4XNPNAVoNDmxlxeVGhaADgj7xLX11Uzk7
5cc6A6jV0EOQrrjRbHqf8udEIDpEy6QXvdSd38TeYr4PE7RW6rva32wjXJvqO904I3qv9OXz3QvO
ui7Qfg5GvwtQdrqgdRUGF26kydFKFSa03EjSiTHItFveH7X0uJBl0mCSGyKM+PCukDmQ+R5CHzIP
yorbqOi+zcqbad/U+JmS3jqfErrD3qXw2PM3UHdIE8tPwQ+ju5WgCWk3jd+zmghxnLykukU9BGPm
IZgJ1uN3m3CAP1omza3xWs6PGdUK1iUioNQrbiGkHGF4LJgMzSIDYgou4WNXHxvS/AKHqkg3qfV7
ejFHKBUzsrL2G3JnG/HOHLBGthBhHohmk/l9rI5ib4hxHGgBiFAoWlskj53m1mSv4hN6cAsiFBhB
dtJcu+pUaAshEVTmA7BpYjDzNisXwDdDdcxSr7QIoEiM8jQFgnQKxxXzIkZM4z4qlLJHqI+VINlo
dKRNwKup2aws/q9lso94JvvQdO9G9Cx2oLh/cP+Fc6AngZrUReY2uSCp/W6SgFlDGZQ8c3nDROuK
9Wdo741+Edu/4i3lM3Pf9O/i0pEJYbt+i1n94r5414jep1QzZ7DDxUfunmdgZbJwOg6I5jtGIs6U
VWbgA2ky7G9pcCjG55oeIKwFX07jCiIcjAt7gVnjL+rIPw5FrK10U/2b8uUDNPFr3USYDBu6HZIQ
KBL8ZFH4pZisSSivWi3xiGLmXkzqdaYR9hiodwkfq3fcQsH+wtolxw40q0K5aChi+iTutJrCER5s
NRqOmIlEY1XQ42XfU2Arw9/Zmt+L3uI+QZGbNMKRD/m39u6IZPnQDZi2gW6Xsr3z39RdhWnrLA46
dz0y/sa6gS74E3OKIpxOUxgcRs6j5fyXsem6Oh5HVtPKlveKDXINbWx5hn1v3CB8TfyQbx3A3Yo4
dlbQ6CFoYyALLNmwF1wVwu18foxEG3CYp2omtNE0BfRCR5YUomzdK+er+BT/ittDFm4tqHQe744p
08B/4wxXaYRjr8u8sYPNSpxyZ80T3123IK9hfYSn+9F0TBqS7i3C4vYeCzJxxNra7GUhCs3oIy4V
AH73EU0gnAJCT1D5RLPhFcG1IzKF8pCP8YYsoH6QiduSIP/rbArtNg9o6uSlZTeHajUisp1DY2UP
3SqFvnQKv4lHEuMRatcu5AY5ZobJC9exlGuTfTNi7saWtuKmUTc2WBqJzpfWimvy0izfh0pxWWpL
Ge2CiJwBzdzJdGWGxeg2qCzxK0OZ8Fg2AyT3GTRAx7GD4XMQL9By4cn9XfxB3Bbjr/DYeX00rCsv
NxIPrnqKfKWoxdwxOaJL267uJU2b4n7kTvbFbROK+AE0jEPDTEYftrLuOW8Dq/GqmQfjvpTU2i1M
IypWq2q+8m3D8pjqQr8yi2a7EaMBm0sVemITpClkhQwKt8egokNFS/DGMU9JWa/6KXd/7riSipjB
As4ygW/h2weayFNGoSxcoAuPp4po3etDwDmMKK5A4pjFs4lx1zTFbeg+VDcaIa24d27msUA5cmWy
4qZkZsS/c5owWokdww2Jv4t/T0BjuqzfFPO9mgANggWWvlFNQef4Paj2EPMXHxD1r5lnMWsNQBzG
vo6gUCfikWRfjJ94EuZbXEcswZETrSd+Ee9eWCwwKqzFOhVLoIWJMUp64buY1gZDyG8MIrOGMCF5
eCaxENLJK/GC0myoq4qxEeFLik+R2W1JocBvlUOedWUSJvNuZjpe+srGEosjpx2x45ZSRfMCoFep
ENcVznzbPAUJiMIjumdVtUGdjSZ63qPDw3qaWCPiix8mjkl91du7uOGhFZPTw11auCwoy2b1Uc3R
aUVRdLB9BqkVLGB3FXfIzXaMMPURlzep3Ct/EbcdOtdChdGQmS0g8hHTIduuzGMCaxXGS6y0jD0s
vmUSLPDQ+UhhsFaiROysomVZIaY5kJTF8Ip3oVMFwpzRj5lWRpW2S0/sKLFymjb3uFmUI4U5ajR2
DRDLkQ8wHXPG6sebatQlRuSt2BaSfQ9VJgyjIp6qaGgiRYGOvS5jKZgXCdGRzD5zJ2kwI5610vqr
uAHxnZWcbcX36fE9oFodM/MGzV7IOm974s+oYfhTxYViANl0np/NN3AI5O0MDjtDPEQmNgrkorib
FG5YsQvEs/QsVfFyzpFXTCWfURrXJOkwUpoU3ySMkljUkoIdnK+ljtCjQJxirwISpZ2fAngXgynu
ltsXLzTQDqs/ZGo84gXh11hGmqwLs7PkL9xVVOdeXyMY2xyFuxMWisXVUnSUCCqYANaRGEpJvTtA
f/BBPW8BTOCJvdMv1wmjYSMhIG5TeKkCmYOUPSdGN3BonrVyOhBlX0wNlkjFBIeolPGoYr7YFQ5+
QVxBeFqa1VhCYs7hZHKFQeW+WopVllqvURSFgVoMfHocrRSKGnixcdMKPsSoN6wCHq7SdZDb7cZ2
viXSBa2dNegEcnIMEh/sR6Sufy6mBH5HzkNgvD4ZEhB/RXgGhwcRYy0cmB6aqwUQmJxBB8pDLjjE
es6Ra71mNgdtRlv4C7HGhP8QMF5eElZxMS964BUSq9RafDMEYrKc6Lata4aglH2xjsXaFUPEFIix
mLmQMIIOZl2MfEwfbtNexeqwGecSr1vnmffYPyk0kXG3Ee6TCz6mg4ESDgEv0eg/7bBwXT+dRk+4
KpyyQSeG8DMP+8rfhKucJnwse1d4o6i5s++Ev8aY8VEpU2muZNAV4TqDCrFb9gRbGeM3t0dhAwEE
ww/NV2rXcLrzk3VpsSHEphB/r1h0fO3MLg81blHwpZsi+0YScUzdG8vH4ELlUawlvJe4sggTKEZC
Qo1JwUWLBxF2Le1paseOCR/OxcTsMGEqwy0Mx18fL//suGdDzKqqNmA3esB+w2JOsC+Mjg4rehFA
p2tggHEJIhDhGWW8o6AXYT+L4RRhmlhTOFvxK+PHE+echOfwZdGPwn2J/fzY23MmnDP766c7dYBH
tcyX+Lg2LHexcYXtqMNvjnHIwQiwTe2xWhs8LGZNrEJh7uu8WQt/a1BoEJ42w2Y02MWxuBsEstNV
jIr4I1rGYhWFHUuVQaIN1fvrgdIE5u+3qNo2UTZ1DJguRSWP13+JHNUIsIscWiNUW6Evnh8Hx9oR
TrdL4s3QfIXAAb9lLEeML35QeFFhh0xctlj/4neZaO9hmxhgrK0DRjBPQFXgQsSGFEZPhBiMq7Wo
Hovmrx9CMf/kdM9ToGRlIXsCFctv060Ok9YPpk7yk4XFbHOrsfK1sDeW9YjbmHW4A8SIEnCIp5SE
ybHuAvEvwhZCO+H1eRuRSvUhWdc+JEDhjUSGwt9ZDUEI9lsENJwduIw6ow2j3sUOMVrtYVyWEHxb
5GsDWp3LXbydXncxz2POPDM24n9hMUX8x4XANnjWTBjOTiOCEJ5WvCI8JOtLmNSRuxBxBqaR+uvD
JQo/87DBGM8shadgPclv4hsKvGBJGlFEBiII7FsZ1jTsm3kVsejjqXmbCCaJZlh1/EZ4wwGhWYtF
KNyN8I3Chz5G6ufmFGGKCkpFkjCRPwMczXxS4fPFZgmHKRaucJLI3noiohB+RDgA4TdISYE3/mgU
uP2NO4ZIHBtwEuh10pHBQuL5xB6UEoJh/nesdVJSYuKcLHpwOVSIb8a+CK8SQCCEhcfSCLNNyVzc
D33RHppZuXUR+0S7Ch8o7G+F++Flgp0y0Ve5dhRWnI+3ibSWaWBojuIZAcyJP0rxi/DEYi5HO92K
pxKek8tjOMX0C1vJR/562f7ZopXh0mbNwv2qOQKQ/8vWS8dMGwKoD4XJwRbxn/BwwmNwVRH5/vXl
/uwADQuuaeg2bCkyJ+k/Xk+vo9Ae4p/XE+ssJP/CimepiSngWCNiyI72Sy2LvLrda/O2bLDdDL1d
ngmkCGnEUY9RZiZn3P8Pxu6vb/LPxsSSBaaB1I3oRfjjPUbAhvQ00EaxT0Wc3oW+CH5EBMH0My6P
y/0vKuVvUCkkiH+ZF6FY+QdFyRVCJVn8Lfz+Xx/f/2v/vfktJf749L9y4qRjWLyCZEcD7G5hev9J
YarCbqoLClOYxlQy0qJt9f/mxOmRoBOM9IgCHFD+Q05cMVUSuApyyo4mZCf/B9qSyh/Z6hHf0R0u
A4MqJF3qv+PwLbOpJUW2BgGLgjXsFm6l6pzk4LLQ2R7M78Ik9+quRTcPFu6CekoBW79MjI2wrPR3
uSFD6Gn+0d8asmyAbLYNFQ5A6/ccvRo2xSwlOhw/5vLSyEeAatwaVH5N5FfoagXFu3AnNVUwYjTF
4XQDkRms75emK265FZzS5S2WVMB1pr1TKIFbs7YHmrYH8fmMZvqTJvUE3+Y5a8y3OSyOC0faulRB
9DnPHJqHtLmlwwww5lPb/1AwxPVSr2tNdcuidwsaqBABXMnftRY9PqCd5fAmju0RMS7xIunejFJe
2N56sohBd57B8uacLBW98xLoWSVK26FCmEw0m9k7tYcROQxEIqpN8DFkJutlWY39ApC9opGFWjvP
EPHJmb44KIASE7lwEf6UFDmJlR7hJC4pSKSVrn2YnJgrA1gFgg753Htz33uJ0nkRHkeCec5W6Kzk
oRwD3q7pgwiwISpXaXG2rK0+ekLP2YjOfXs2ExAQM9Vv4lEnpk+6fHh5qG5Xs3IzgJwyVatYHGqN
zhVnLtpZDWTs+Rfd0KAMOMc4H/HSuXXAoYukYn1bDKp2jF9YnjFWsT3TMEofKJfSlmzbmeG6HzOv
Jwciji/2rKwNRtxOb/Gikbzz1QRxEPuOXtmqEIFWeeOZg/RCQ7xItXSIRqjhdx3ExnzLkEVReHTh
/M2pQ+UNMGhrAu7D/REAxKG+Qkme6gaP0hzjkYChzQSG3lUleHYpW36AN6e+CxLzoyJb8DhIz/I6
ZCrELegQso6xaLzRIH5CylLtUOimFA42WRGiNxlAL92vOBZQH0AzW9qqdvIsHleEywu6banek5FV
3VxEC7CYj9IHeGkikJF2neGa1s+yQxcHAj0AUiYI9GPohIP6jNo4WQS8c/ExcNZRZmg9JUkUhSEA
OGvSk4hFmL2CeZo5IC7tTVruCmXuoWAlUvRWwu8wc1HcJpB9adFrS5iXNgI3qTGdCkuVGNCBmi+r
O1ccfMVrj1wN7xPzEHOuGmoi+/7aFmdJ1KWDK0siIGvQ07E8qRzDNWUthdHazCFBXhSwJEQmnApk
sm4W9ZcFCiuk0iEcTw/ltFlqwOxVQKMGuZiRmnSOuDkDLTtX8YRK8l3EzK3OMEcBQpfEKsgxiqyF
3oUbEL8dUqV6SdMie7ZReR5OG0bmPBzk3JH2T9gKyfeGRZy3VMglaBAMls53pdwY9cfExMooAMYs
PnG+YyhrGs3yjOIOfJQFMX1ACNcuwbq0qqcO6hOZ+jSgfEFteMOiwZK2fK5gnlWaHpBcDg/c9Fkr
waim+gmKsU0NM2igqhsjzj14QaiWemq1XYyQ8hbszbwqK9W6YuNDSTlWBN0sz8rQ3EH9ni6ozmT3
OARXXSFgpc3eUN8UBV2XHhWu8gOKW7LN4Mv2tqJAXUECanq29BeF6SoDoUXETY3f1a5zLbIATQ5A
i9N/zCxFLSmwepOAYQvnZtPGJlgKEiGsS4fQkPvrzfSZEGkn15y2MCEDtAc5y0tEzgUjJJghamJ0
ESZVdbky6+8iLrRIYar3JP0WFYx/WSMja78Vjb43YGBYeswQBi+obBFokuSZoi9ZSfYxxwLy5WKj
sg9o2IIelyCTWxLeSYHRU+cAoZEYNEDXqCY6ZKxhKbmB8m5bzqPE/wZ7Mas/rIk++ulWT7eGTRRj
S9X8u8iAWNYu4Wb1ESQY2CNhx+Gp86YBCwaqoZ520QSIWkJaKoVPgtguISnSQipo6bjFkZPGDGNv
01EoOtd96Ds1ynMT+l95RBFRJgkNbbXfxqHfUJJsWiAZnMn9zMz2o05YbmftF8eUvJ5ak0VecLKY
FNTS4jnfqqSxZe41zr/LQ7MRGf+ZSdEYmNwiexXgl6+NOBSMZ0hQyCEYXlXD7xKuhQ1KmeOR3pAu
NHfqmG0LlabTFhkkg15rHFBBIlTMXIoNM/e0YT7Ce7reVqUTbrq42U06wrQSLFQ03c6N87Uy0JXv
9GOfB9VKT8XSDn8iKuCm/3Op638Pb6nN2LQ/wKauEi39FvL3fdQZzoh0T1l8p3k5NtzFFpyrqHRl
zuOM/EvY9h+V2Yl+dM0hkLI4Ypi/dSGmU6sk9RSgWpUcF5X0+HkZbrP6MeWHAa7H/w2m/yN5dvUv
Md4vw7fs7Vvz8SuoBM2R/4Mq0eR/GBrMG5TvHGinNJMI9mcArcj/oKAnePc5ECm2YRBa/zN+tsVL
Mr3CjwAZiPi/ICWW/g/+CTScOimT/j8SJhE48V+CVb5c56I/8S4O2SH9N5SGHNDDGpQ1qLIOj54b
8v7xQzEmdDdoFi8gLon6faxsRVKPKuHsOMZTno/lOc1TZWc6tbOaS13fZFrfPvVh9qrm6bYySuVE
1/+XKKrKba4F8mmYZ0KqrDfBCc/y89KKhtRiWsVaHewVeFv24YAuCEeNkpaG8VOqW5ALDk58MUYJ
rcaF4Ca3oVokF09DZC3dLTUvn5Ritg5So/kyaJnnoM/WUp9EayUPLR/EWfEJmup9V14Ky+62JORP
SHRUmzgflH0EnwciIlgULUjSiyZblqgOCc88ObtAR6I8xYumi6LuorIuDmWOWF+jGgs4iVTbm1b7
zx+QlnhSARWCEjjJQQ3k5NCrlOSbZAl4wMpaSRbn3NrqmkOip83BGlJyrIkW4DLt8PrXJkG3xYr6
w7TSlW08SMIcFhXt/r9ZIS0v7HBe6MjVA1qhJc06DVFAQCjFFXWjJt9Buvk5oY79rLWwkCRm8MqD
51BKhq2XqYZ8cupqPkW7Vi31S5otxroIuOVYS3/URQKiU1WDJ8OAtmZY7MSD53s6BfSxWIJ3iSx5
5c6FLZ2aaJZOZqUSHPewjY1m1/tVm7b73jC+jIku+VBmgh+F0GbTxI0KrllBh0WvjpamqieUZ+J9
OkRIW2o2TDd988VuZbdLS+N5F+VZs81CO3IbLY5eplJON1JCmkvWm71EJ+0+RU96P2XQJgWSek66
SD5KcszZKU96nyk3N/C3Np72LlVpcRJ6zgcb7LOpzLOv22HnaeGCymKOhnvYWeEnMzRbuHyRbjPe
+6oNnmpJiy/OlH9uNEPZjYn21emc+MsklxYBH81ETahBRVLrGeI8ReqrtMp9Uudzm0bwPSS4y3aO
dD9azOQSSoSDxvgDgrLopLQg/hQwajvLaSFjK9Rq36EY4dqRkZyMfLxJXZ0c6kADpViDLSnyrN+2
gflZtdvuSa/1dkciE55vM3zjHoL1kibxQQr7p1SNkkMhQcNa6k0F/wp5OVq+DyRfL2pTaBCADUQE
JYSewwxCNxNbcDC13M9UqJbMeEZT0elvalLteqs2gEPFUIKr87SGobndImSQ+RI7tOhHwR9kqC60
DdnJaAaNLlDb9mQrTjfynmBI+xTaIzqqOgoUeWoGx2EYP4ZgiJ4yaTjnRQeYWa/0i57nEBXNwJDg
I6I5ItROi0OhM2zL4rMppc906x2stI7fAk2D3g2mCnUyToUTUn63aJVO5x6SONkCo1lIu3Aqg02U
pJ80KU1PDsD7aJ67gxBNT9Vx3tV5G0LQH6g7ZEHWMlmMAyzXykHK7Q3rraarUHb2c6iCVOkKntZQ
4nMIqsXTFfYPVBTypnYSdC30JT3B95OelnqXdIsDjbcsU/SPtE9dv9Fr8E/9Yk37uK8iUqxju84w
xOeZ7q99YDWAx7OXpgyml7YCXBzo0gRFU8eRsiUwziSLcBQ+zad50iw3Nczpotpjs1qiedqHS9D4
0qy8RmXm7KwlwRjkhHRwWMSEVpnxIi/VNWqSdp9kzhPKWcunpmwIEGOCIjOYgONHTnjOY6fDcjkE
jDA+ZZD2f3ISN++b6clSkkNu6eWTCcPdsAyv5qyO995Z+hXiR1QE6ja71EPnU4X1rSa5TMbUfGQW
ZQ6qg511gkXWOdFdi9ChOXY7Ux4qWCKCfi0puJ+iSPODVWbapjQK+2lWFsi9dTkCo1+JtuXkKVaL
+RzFhbMNgilCMKKGDV6p1XUHIMoL06kEDdjXX/PckDbVkLentM1StylK06s0GZ5U8SPHgqCuQRcL
F2jNBMr5sI+PELLF8CcU9arSJ3O9jGp0lA2lneE+rABxK3Z+WOQlP0xOF1A0m21WHR5JDQYqY1J1
bG3z8xT0KozqYficDfXOmS0JBgZQfrKStM+DPDkXC/3VLo9WldZYb6lpo7tjaQcjVajcNxX3WS7L
qcymdTrl7bOaxKd6DhaOhb30acgrF8JKLFM3k3bpEYeXlqg9S3lz6xwUO4zR7txZbia/LkjGF2oq
2mXlFobr5akdqh9qlZTbBlk1YHNz409SkdLnCHCoD9IffZ7Jbjjm2QFayeeSTPZz1QUbQ6naQ7js
mobjqFknuQoEL3Zo6ckgVSpV/eiwDkg6ze9J10KBUd1N3bT2nMTLdWon2kqWOJQ3YwDLoblAR7gs
T3btOAwE+2osbmoZowYRsYXVmYYBpRvpAJBi7FbWvkWxbPmT1iBLgeU5Dgls1akQkm+r3qvt0ISQ
PRr9NGmBEQDynHtpy9OPp6SbWGh23K/r1uoOjx/teJxwJHC3DGDJCbdImRjFelEikuVSfoNiHIYc
2CdPAVTUnsQR9A0bQjEH+uTOeSutvv9sVBBpdsrGyIa8oa4woQ8tFlbnV5Fu7BVmYT+PYPF/DlaV
5dtAC+WDM2rLYc5B4AR6sM/7fjjUg3GeYHk9ls7wAg+Oc2jbSdA/UC3J5n1lhOq+ET8GSJ+4lIae
6VxU1D7ibqvZgtfc0ffOIuv7vKnbddnrNq0RTtmvlCV6JAKgWJl0Kw9WScSeI1p1joWUtH46EMrV
zaCe+1xZD2bzXYtyROcgPxb6vM3EwqP9t0C8YN1E8ciJMXK8Qe6rQ2Dansk55bS0VOh6SARBwCRw
qi7TMRY/GgWIkRZWT0Wt636eWKrnJCMSGTiGSs2d05A7XxwyTo68GSMJBd0OjWQ5n04xNEOwaGeV
P83s0VZWLo0EWiUbI+VU2tZVyiJkhvOuvZQSzPjpRI8arCGViQlXITS2YVHwOanBfi+N7Yx0sWYf
Hj9mYHSmGY3nYooPw1inpwT5g2qE8HWlLz29OGZYVas0RMZ7ziBvpkaxhcUNTrvObIkT7J60RWKr
x8ePEfovXzdr2H6pyvfmRJEsrxzBrl+52TQLCri4KbDrMALOzuBNcfZUWYOyKSDp3nexdZs5RWxD
KjLykA0neVDyczHPmwCCTzI21K6cqJI8rXEaMFJme1L7m9mN7anCl80AJ7dRlW0kUIQ7TXKg2Kvi
bj0UJYzTEUKySrUKhpZmJ720TsjivVZthMoP7Z9wvtaimaFtZ3dMO5LJ40RD+dx6imByQW61fJKt
BtHBGQxWWaKJt5Qm7eBa/lJU7bGRaj/pOpSMraTddlWrAjbAxUawlubleG6alH7zZqwAZ+rwW6CD
N6Z46mWY7UM9VyRR7GhrD+9ymvdP0cYuY/NrHX3Nghlp5jGc1kOYhJ/N+ckosiersopn9A7qk1aW
XzNwX5lwZ1rv5C8d1PwK8tVS3qPY54TaZ4jACYPm+VsKF7xb2KZfJHPEkk1ZBqq5LqlS3MKou5j2
rF3kzSOUVUplgj6udKO4MfYkxPqjrNOuoRA6bMngxM+RckjzYdyNyPuSOR2Kl1JS6i3cs+SpdGpa
kF3vLK1rD7at6VvdSrd6M2UnOcnykzx3b2lVz5t0GuAmUhd9HUmVfNCaAvG/BmbIuIQUZJXVc01u
M4p9R21e7bQL/IeBa6o63g2YT9rS7aNRSubWQIx+CafMa4kCwUOU1r6z2ogk9JgKKJUEjrjpn7IE
gEtfDBmtPJZ+nOhXAjFXzj8N5+PLywIGDC3Cz1UqkaDdRdRJ6VXfwzcvy27WkDxbZEN7ojMU2vLw
LKnmsZjgn3E7ot00DtNT51TpibD8Q2t7YOhqNxB7djad+Rj4KbT7rVO/tU1dnqY+RAyTiM77+fWt
mWsgEU3lIlNyWs+dlkNwkWnbLIUrspTRFyGzVi7HQLaAqQLHMJto2EkJO5dW5VNRW+PRSKDxJyx8
/NArXFZoL6epLHPP7IvGJ9KrPd7QHXP0GL2mAFWjV+hSmaN00LsEDswppTVVmDRVNUe361IyvCaP
SNEkh2RSjp5aZEb6/+bqvJbbVrZu/USoQg63YiZISpQsh3WDspe9kEM3GqHx9OcD1t7/rjo3XaDs
UiCB7jnHHMFyzY/KmIc9idWY9hWEb89Lz67qjQ96tPEBqEz3wPbaWQutRoIbyItf2uaDZM92P9AN
7mlc/1JWsZz4Q9K71H279w3mDbIldadbl+1qjMbikDP/59NNcDocKgSJVo7lXpCiZOv5BwTh5SsZ
JcElbNDS1VZ+R0Bef4TjnL8GASVEz8PaFsFDlHp+NH7+an6vikp8V4tpxjgWTIC0X1LB26/G1HzS
N2EKpHS0B7j7pgne+0g6O38tR4+8sB6U2hTjZaiX7t7LFdqL2kdBVfZq9rJ5pSyNezlfpeug7fJ6
+WQcPu1V5uPHFJhvUVhYp17Xv4asGf/YdKhX6Ph/5wLoMKyik9FnXxo1W2+plbwZtdvtDRvGjUjM
6O521It0sEzz+OayUuFJVvZnnVJvCRMzqUbM9iX1fukRoxmySdm/YaJ9tHUrMJUbnW8YKUMl5lTC
j28e4NhSblhd5d8XI5iOXdUQ8qnldNNFcJraRT5HaZVv9YRQu5qtJ2Z6+sydSA466aWvs/MyyFLd
gX+6vWwjTqhoAjxt+f6CX8XemSW+cH7gmTt/EADAS1lmscg0g0Le0/0wrDg9hnKMI5ZRHG2TNPvU
HTFActYQcb/f11ZhoJIY3AfUFPfhB2gbS06mlySISN5L2ysFDw2Z3em4Y/Y2F4X/2JYqKcYzqYf/
iNYQOHBm8lBPSbFCrlAxeGIy3bu3rXZbquGR1zV5cHZjGteqIlspWZK4sr8N2uGc0jkxrlP7tUq6
FokFi+FFwW7Mc6yjpH3Cy0PetiVhrBVkUvJBDmg4HZPI6KrpL2Jp3XsxJc6dZ+Js2svDmGA951bf
3DPcZHFIIeRpMoKFEm9F9C1MUcSaWhRkNJGhSSrt3m8TvU/bpuwIb0FsmRNRrqL6lER2fVsL/hdr
MLNjlOSI8xezPpZgUi/BaBCzk/X4Dmi8zQ6WnIpXLKr+mRLLvA69LTHxX/SB+R1KUBlcZLd0cbMU
M6o+Ox664F3NOiUUaxqvYV15lIRZ/iN0fq6fdlnW4dcImofPM7UPUgYrYV+O1ku9upl0Ce2E5dwb
x/tjj779qRvp3O3lLRT9jFeVRBae0r37kK0elQiXXdQQzdu1MJM4uClBCy0ZtZHGu31SWC19X4u/
sxWSaZd1IHh2Z1f3ZES2ZEdAF0nlzRBBF/syG/qLNu2WXtskPEw6t0ARAjJM4oHExV6rvOxS1fpH
MA/Yx6hrimfN0awGxj2NYLLVfUsqUd+Fe8ehHPHQHEUnND3fOttyrs26FIO0jrZrfzEWN4kNHYaH
pkACTYvcXGmI7nlmjA+zD4a75bzPxDbcaKbELQ9bgY2pLGOzJDeuLfx4KX3CQZ1xRCrreXFFiZ9h
uH93yBx8JM2jNLzyLSklj4Th14ftpepV8MijbzRj4y1JiRsm08BFH1wl6LGbU6eG8jPH4vk5Hz38
cjIlp98G3HnqulmdyF4Es7dK8UXlIc5ljH08tq+gwoU5z3V0K5IhOYCiOS+pqfxHvi4GhYCIlowQ
CnHULW/h1i3NpOfE5iwlvV7XHjGuw4u+LUb4ddEzKsIpnpZ0Iqe5vfSGlb3aBYbq3NrXZvYrjlKW
NC1RhM0ktsgJo6ntj0L+4x8xO/pTRtFPq3TKk21l+ubB++RP6ASWDq3zJIpF7pZlfjHIYCFlJ5Nv
YS0S/PSb5ZPYzdcgrT6U42Rvjl32x8ReSCTPiug82uJvZpDFqwhahAWF+UkqSfrmyXRVYCsb9ieq
qdxhWwJ2Ge5twyfpNfNwX6wbbAYvzjLj0AvZv5ZZlu5zOQUn+g/7COgWHsdMOV+NYcKJJr2KkmA/
B4JK6df+u+4Y3qVuTTfoO18dRUiIbV6oWeZ3L+8A+SzuZU6sVzMXxXtA6f/izDnjtLW+I3WiuPSO
83OpQ/vTHJtkZ5Uut7ZmfIZV/a8gr8W9R0rWTKAMZJKJ6GziWbSbu9fQ6qNTqCtseTz3TyBmRIKY
SHsNbS6e/tl3kOgP4vZ2UIm7E2m85aEQUhOA4vSXwkOR145JvLT5chAhN1qPI9ibWJcqwE+8Hr7B
f8gv3MQtTFO45DzBeFw3hXPSnngTNJvxtjQDrZWPfcE+cxcm+Z3r0PHN9UFEOAkufjsc+sIRMYbb
/12Qe5DV+u9htx17DaSb62hiYdENSNNkiYHcGBMbaZ6nxPhl9K0DxX5Md3aN8VW7YhyzW05s75hD
tL5P9ONYNa8TBsU3vKFPqdV8cpgHPy9+lXa3ELDlhGU7FN/B+O4GCzW/Ey3H0Ke/7lrvq1XOj6Rn
xKp9mcQRFlGj6Y03dzh3sBL2Drf4LsqiKgbVtVvY0GZ+amXw0YbhcJucbsAaOzP2rk3Hyly7f+S5
xIuD6bY/lMOZLRfzRytJv9fplF2JJsze3UQlO7348uiRTPhK2Hu/9+wKqR5oyi4kDvtO5tw5dEV0
35ZqdI95HmRx7RbyPiapendN3e2cKMMlvWOfMFJvetQD71BWlxRnXRnEwsCmBejyWSQhQw6MjHlq
sJmtYcZmanBOTeCmd3yg03uQVP8UbYtDiNdAIFjf0Kya6lfAziEel+UqCopN2fpU90FlBcTw4LTf
gxeRruCKcBdy+zD+NZdD2tBaW7S+cc8eGQeNc6jW+67uRiVX7gf+8AV2Y77XuTsZqm+ehsQfYW0d
B+uSECQqXqz5MOH9ako3JiaUrXHdH7eraN0kyxxh5tSt3ior+DISDXQNhwUQ0cumw0gaD6Ets9hX
WvRkqfHS9uXPFOex09b1mn4UDIypgWkSURAvoYrolqKyvrmV+s9VlvviIvwyzos9/GpSMdJ75Ubp
nbcOV0kP1aEMq8tg4CAyu91pwbDv3HMHk7LhAqMWwEg3u2gmQm366J7lzh+zBwoF/4k+DKt9TY2x
/Mtp55g4LNT8s2++Drjgn1Uy5NcOJ7B7YxDVruEIG8EtM+QcKzBgCjHaBqnBpvLSFDvL6z4smVSk
pEZfisrz6aioPDjA/UMJP+Dd199J7fGA+Mq4Kyt8ZfDSB3YkKyRNvf7DnF7mMMv21dJ6vyb7GPYa
nN8N1d4uZ6ZZPFqHDN/ft8Y37ENbQciw0xZcvo2CS4XZUQW+f18a8tiqEMgVTDa/e/aFms+M+YPM
eLvKfIcrq8VW32mOmDh78bIuubC8WI7Fq5W19SnvZuc6F75zTbJFXxGxhcpwdiQgwqVJwXpsQ+tg
B31PnNwZme1goRktMuD9BScQ7s2WQF6L0mLOcFQcXGpCLEnhJGR59KRG1mcRoYEABQju7ej9qRh9
n7ZXAZhrn+GWEnVKXfKqbBAn6uXNb5ZbFIjiUoZufd+WKOiys5tDmVBWj8U3i8LTz49wVjAw+z6Y
HkZ3qhzsY+H2LRaSYXHvpGfegLs/EGOxa4y8U7Mqf9jL2S9pZtoyYkZTV19Tzy8flUPln5nyRlR5
+di+REH+pZ8tz9+1dpIcktZMbnXQGLcmyo+B38trlifJzXW7gowF990BuhJ4gaQ63hYP12OAZSs6
slH0/akp8jffGLpztyZ3dTe3KMVtu1KZfO2yJT+XfZvdkLdmt+0KQ/vqpH3712z48jK41pdQFfNj
23zAoeFow9s4tnYV3Q05RRzH7m17ZYFF7ALl4SeybvfKtP2a4ojTo01xo5WWIiG4sPGsUeulW2Yh
sh12M73CZ9VWya+L30VJXFvD3UX9PGkHdysLh0qiwTCblNan3S9pbMk6+rBnuBsmfcO+DrqSUBUI
ZcGg0GyLCOJwQgjNxdZMLnwVxs26eIuHi05e/CpqXMWHJndjJ3GdeIogJ07CuWRGzy8YSIVJl4Jp
RvICyOVauBvIzvAAZrARNZF525ZELyaRfL+0BLnb9o1t6aJpuJQDCTHRQK3X6Oc899VXCyxFj+Kq
CyWPUUAYzDqzfnCXw3wu29P2FuAv3R0cZ0F471shhLqGGBudkayN4SjcLt8PToU99a9e1xEHmKaz
dcQ73TyEYxr9ix5uECI7ZtCPdswBj/iGfZLk5pAiIUEcH1hdF28L1R57eFclh2ws/8EuXMT/W/px
Rmbgj+/CZArW1uX0vi1OaHwZyICCjDRZT/RPo3bHZ9XD6VKiX1kyUferSeZzLkgG6KvOOXo8k18C
wkUqcMD30M3JAa/x//anBkJiMR4Scqlf/EYFV0eWwTWIDOdYz913k5/4CDFz/XeRc30aLOMvU2Z/
uUYifyqS/RiAzkQQVdPBtosqDu3K3c12iBuYsYwH1Wn3KQIaHj8bjefIcZbCWIQk6Jk/vBoDqKBP
s1sFGccksMnCHTrnV3OEd6U13eKecS0bOu+iN4RwXZjzt6RrQoEjNZ0d0mRq3ZqvqpJrQYPtG38u
/m1mMh77Iem+6MTtr/jJPHOFWZfhWNdq6ezrdrUtk+h2LuLBOImu+cxOk1p98ZA2s8Fo1OrYG8y8
F509smya3s3QTI5FyBS3C5R9aiemHZEI8mdlufmJ3CIHLYf+D/jbJOlmq1/vI8LmL7qrLv87XAR8
iTPW8XH+uRVKaYVqX5Ttm5fKLh4Gbz5vIyK3/tOEwj8ZMPtPqZ4gHeIAf+WQkrGbDRewkOSB1Veg
R4t4dJLaHnlTRK+lNIpLUkCParrUPgY1iWXbgKn1WozLCka55iiMV5KocLKi/6tzl3Fo1jAUa1DN
C0P2x6Wo9nA05O98+KW8KrlGFQP/BjxuV6ejE8MAdOJWlN9yMcIKGXX+to2Guy65kG3spEnzUfsL
+Lr3gS4VgwdzRXftIfztiSV8YPmLHxOt1NOOon4/mNFz6KflWnjpygOlasJwbCQfO5ZzSv0hNdZO
BWX5/t8pn198WP7YX8GMaQQSibu9iYmgzgdxnaVTXBUmw6HOLAwz1w6CBxV2HJhtvqLXy4pel6XP
BF0RF7rVa9uCFzddN2kgEDfxVstsrdhEIWS7OvnIa5M4gmRaKaVZZuKylAaX0Va/xiKs39xxHVtH
Rn41mHh6hiAUYbDEpe776inr5JffKyCOiVlUi5FVMdFPdmIFnZhk/yxGAcrV+K94tpPDveIQ5ZD6
99D69r87hzce+zbiLzBjnYr6O6gDFekcZ+ZCZVfp8dtQ44KY+dwYFfO8U+KhSARIe/GcpOYg9LEN
/L1NDt0E9y8wH97stK/jpvYYbWRtf5lXybCy9XiRPlJqV/X9PRCgxlVgJKccgOdApz19MbsWZrfv
8qzzVszW7H30uv2lzdw4h4zcTlmJ3+F2/tuWTs4WQ5d9bbY/sGsdD56BPrLIgv7mVDVMvbSdX+ds
fhTDUD5xt/17zsvhCrZUPqNBAE810D/LocMNDBHq7KjmM+qaG8W9BeZlLgTMT1jW2wEOgWZexbMP
y05Fh5KCtNuNq9jHrU1MK1W/70QDUdpx7fTSROOfabAxzwrTeFiBfK8SaVz7TMABpK4mCPx1uwoH
AgSi1IhQZF6S9TDalpQ6KC5yb2+RmPnsTSIMXeZd34A6DoT2TLFLWb+XRoibn6emuB2CMR4D+jdi
2DDyMuzuvoSpuFvrEgzNMQub5iLKdI4tgnlimFBfo3Hy/d3IXn9I1pN2W3wpm71rUJURj+AkpzaU
8s0cTXXIXViTqe2+KzfRV4ibJG5nOQRkAZnrmgA23opyOo5q8R++M2Qf/dDgtOaW4qSk2T07Y9IH
q2r7syhHHromqZGA51W+n3w6CJzEaWdK1GEC0PlTVtkYL2x9L8sEtAKJ4bKV0Ntd21W4gkbaXw6I
FYwz5FhU32mIawoQwzW1yovnJcmlmuhqFCkW5axRnlHHY81XMm8hkAw7+m4hKoTuQSZ2ROQDzwgI
zEmr2mECXHmXpcF7YCVp+BbJ5y+tFKgbdUsyIzbTT9s4OgnGzJUw8nOqnP5r83Vkd2hySz97a2aq
1ZU5/6fqX5ekL0ml6UBvkXRACFfhoSL79Q3Kk3VMhePzaGKh3emBajIDFwuc+SBHRklZYIW7tGYW
bkpb41hWKGPXlsa064Tp3JQ9Gju9soLDspRXu6NROoRJu1xVPbn/3mikWpiHPoGdWthssfZaJIkJ
bWVFXOwQYL42eMHwYVVl9z4sRHlqcpNXIk+RAtz2aYjDH9v0qwMpqoJorqO5+1G0oXET1nIl7rP7
aGwyS+cK6m3VDOo9sYJLZCMGU9LN7n6J05vUHfUlVJWH5i6Eof53NLjRm4sX7AnDYuNiLhTfauF4
KSx4LGoovFM1hMO79PCBUZKoDkJG2cdy9T6F+E4iqz47CcJE32zURzeimKwIcTz0i7SgNgH32tJ8
bVqvOMIzGhg5REjPtuF5LZhUeInxMaRe+Fq1Gduczem5jSADlWOi51UOFR57ejSs8UbW98QFvrDZ
HUOFiXJiRN+Y1am3ujDKXUn048dUkVZdzLtqlOnvhDNxJ33TfFtqdzp0sHzszLQ/U5meXRRrz0mM
wzvzSPjtEqG9OX3JlvDk2xJ321GFoFnJ6rmDFtKbqcM64nIOy9qklIwNXJrhf/8SWnDx8Nanzcjc
p5eNag2mcHaOKJrDoGxE/diB//Fs9Rt4BD9MxiN9HoRvSCIoCcoboVhwU3T9n6u+N/DdY7ZzQlX4
2xnahpMosV63pcSvjCyycdgJM/u96Nb6kneO/94hVOCTrskk7b0P34bzTX8SfuY+lZopiZpWwj7L
2uu/WVhdD9bSf6qWTShYvIfhdLEh2h6a24B9gwKZFvNMYire1TRU9meOB9RODf1f2sexiuFQ92la
0fuUVMuvKTLeWjOEh6zZedZfVDoD38Rqb2Ziq1O5cM+mfDCoN8ezE4E72h4DP1oMcfCnorkjY3ol
tBzHTnNs7wLFQGcwk1nqyd5vRDWoSxgA5VpCrrA/x8bOjqXpDo/AU+dZwwYs2Da+J9aAke3o7p3Z
ot8DY6CDbRD58lOJLsVqctR/EXlxCjI3PwLuqX0na/g6xhBeIihV/gzZR9fqm9N5zcWKCPIRTuED
qbctGySVeTfb0V5VpX9AzR2g1pmCp22SRDAW4miGsPVESIbZZE/vihnaNTTmcucMx4XH5g17i/TZ
jgcarODIdqGusyo8/l6suJgLiGdnd79HwGnp+tkHyiPcRxMCDSybIOOoIaI9hJJ2ESCxl8Gvf1gT
JFWvNhJcZECsQBvquFLGzy53MRSsN0lI03wxCBy3e2din3Kza0PFg5MF3NcckfXVn/roKxjB1wqp
JinhGkl0yVL047cgYW6srab9SGhBdkWQ0POYPmRenWVfZkvkTyNMUG0F7WsTWee54o1HeizdUzeF
CG0DMz0E9sDhmudMv9vQhg619QTcldgRDxWoRGZN37PGai+oa4c3T/TMhMTSnfWgPkxHGadtr/R8
uBnEFlzcEjaAaZFVKjKv+stJcOHFwcU4YqfPAd1F+bvOlidQSffRG8Pxf6PniCoa7UchwbBg0W+P
YWt7/snUUOwg0eFiHHrfNNQ1fKZbfEQbTeqEYee/GzQOuBb5UJbKqjjypF7yYer3/36PzngtZi+4
ZCvRLcuGb+vDc/Y0iWq1rf9pFNkcQho4V7YWAexD5Ry3r3UMCCFu2He7C/3XzsUBF3YB44Qq+hIw
e6KobetPBkAL2vMq+FGIr6F46uGNQ2n5mTkD/kN51926uXy3tPFXNEQ+XKva/jqIYp+rpbpWo1nG
aWG8hmFTnu1i0jdzXcasr886dz74YWhQdEkyQYlPAsbDS426b2RHXzc0vwyC08DZizlF4L15EamY
KyF6W7yVFS087eLiK28NqAoDahYmnca9ysqvEcd8O+vuVKzvzFx3xko9Sl+CKkjjaF3MaL4idZuv
Djj7MbXRLIESmY82c8ovddoSWstIgNAxbohpWfqda1reG2E0PxgcmVcY3d7bthTavTeVOZx9ebPU
iGAxBIKIVJV/G5waTUg55LE/dPYJv48sjpDq74k1SfCc0YryeKVqD/V86kvEJBuoUzQBYngCTc74
I/nQ32dxyUJ1c1cmqWIEL3C4uwRrKSm2oVgpiLjiW1TEOcQQLe14uzImU9G0g6YV9cmTJlIrJzI1
0UAsnJq4ylbQZba2lYHJf7pYZwYfT0NFJ96HALojRct9JtzrDpxnLik8qsR9OkAspw2nWkYmwcDA
HzpSqwJW17dB5xeF+9prRjSHIyi7qKjvKxUcYbzzdxWpOd6WsnD+c0U2AVERIgAXdcZDYMDw28H2
dQcYU1VpH4eujt4UD9qbshwobEv4EZU8LIrp0QiT4xmMhT7JBYwZ8sjeECnm7eugaZs2AXa51Ffm
D9fXDHJa4zr6M+6BK8djW7aXZktihu7jLjdDZKetHG+Oq5/mTHsObP7bl3qKxzmYYmvI5nMwdmdR
pQv3Ag2U7rFTwGmD1wQ9QzHor11oYuM6pyOm0mSaZG2DtBKySX4j96FeBx4cIcHykuYzUQ5NGuFz
XKkgHtcFllMQF9j7vdTLJI+dIwySIJbXqCjt1wTG52sKeLz3CVgCabXsUxUJupN1MmY6pfNwCGJy
Qv3I696GoEG4vdYPQt9n0bhfl0JFDJVtdfa88SuyEe/s24H3NFxQHmz5PB8H3E6V3+vATE513/6s
pEUSdZB235qIya/qQvfWuGq45JhL7DJPYw7fMxze5hDbnKd35ZP+0zn5g2DkkGF7nzEJuvZwbvD3
WJKBySWRy7lgrLmO88112dD/PGmCk55zpBYNiSrjfxc5JpDoNOpMdzZpatZRA9Y0JWwEKmVe2B9w
QrCz3IhxftN+L5ssOTUbC0HZaXdwO4y1Sdu6CqdmtkyFdt2WFlLgdbCJq0VqyQbWHKp0Ygjjmrdt
md0B34CVCmrPgDkOISYqbB7YqGZr9GkINZOX1eo6pCaIoZGjXBvrIO/E+TfG0SjCS1iAE/8fLLpd
BeRnv5TKLQ7/36M7wNokRofuqFxnGBvraFsKXZIknrqQravyHW3YcrYdHjB8aujVw+HnVMEUAFT+
gH/1NTUAivOGHN9S+u9Gb4zEnK2fr1B4ZGYmXZIdOSigKQD/Vw8SKX+ma7cu21FUOYhXkrxbDlK6
v5LMyx8bsYAwqV+h6d7HKSqvQxMsexk19n5aJRL4iyJyXrfxkS7sxZFZd/Em2e1za01oqr3sNJtF
dk2nyDmXSeBAj0LP5/jKPaZTA4MtTGiUZs/cu9JeLkAiTzAl9TAGvzhCQkDpNujggY0Lye9hKc8n
mF3D7wrsuENU8W4ULa7UIdanCEoJx5uH6KaTf1p3jZ43guzTTr2ZZwSEnxN4O3DyrihO8D3SfRY4
n4s52L+2izLHo7tJGoqsgjeNWStxKGPqon4mQd3q0mQ/45qIKnq+ATn7MzM6/NW2qtJdPcadqHwx
SjTbotFpnMhAnmdfX5kWlwelPZRIIft0FeryX0YIqavZXvdJdVrCOnxXdXAAhm3xnNfkqZVdevq3
dceGB0vCFfJvkqW5trC+YBgN061YaQPboswVzZ710WGaYjX+eKmTiQ9JUd6iQlp5ORHNb8UJZXQ8
QyUcOn/EK1GvP6aacemswsK4W40xkcYrj7rYdbNUCE2N/t1VjX3ogIIxM8X0xTMYRva1E8TPoljK
y/bgbM9MI5ld+xJL24Bo6dhbl+1qIi47TitRHfsFDnw0yRTftiA/LyLCQN0purtVBP7ZcjJ9bdu/
NwLjzOa8avVBBjXem5gRaHjlL5HbTqgJ/AgOCMucOjgSdmW0b+emP7bh2NK+6vAxWUn4JZzLz/tF
RF7xvi0yJx3YCEr6cjnu7ZaZM5j2Iq7O4p7lyuTelhQXnbgMokeX0Gnsyt5t4sk0x4f+v6WyqnhK
kdiq7G/4FTVtI7/Pa9L3C744mIO5DJZe3bY2rtEIelGCpOJLUxOmZyTnTJXVroCJAdcIlGpb7Kwj
hMGCnYzXDJCKSdLwkJnz2yCsiDCl8jf4tX/uPZE8wzw3nijlzk8hOtiZ6GHu0+A5d3LC8cuHg3bZ
8Oj8llhRcrcFMmgRlpDec8yFZjJx8UHsQ4BaMb0viYvF4jSTVzKt+PcGXqwDi1KE+pyaojl6CEWY
bWVNdO2dl4qSCS4A4Hdusf0NoufdNyPrQEoBkYor/IDQgC6Gv9tdCevbYoJRzr8p1MwPuYjuAA3S
fehurM4tYvlwCoMbX8fWX4GPGRj/c49fkkHcGCZkt2J9ALYlWV/mdEJ4GOUjFGIPN9vWmM5EklUH
6rp1G/D+dlLvrXMjeM59Jb50RvsQztS9B0ERvUzQF6DvOiHDPN86SFA5w9fBtaUbeik21M9wM47l
zDl3pvNzEob3DCGe38uouG2vSn6z2LTSfxpL4vBejQ6Ce+V8CuKZGZBEzilwkMsweqjXef5GrlTo
rWU2HDW0TN5EPf+au4fmR3Ry7QXDD8Y91iUY2CvSNju6ugWBzjEEc015mhkOfWlM0lcKN3jdXgnR
r1oZiXjODw7bZ6lgpr2phexicNOT06BSmPO2Rz5fpPm1cvEY3mrXaen1hS0U9yLQsES2v5ay1xqb
ATUeww7WsDNl2sIOChc6CX8oWb+mtR0etwpjqznaXDIqhG+eFt4ch5wz5yqI2G1IK7st0giOhjvi
qjeHhEAGEbD65OGpHBJsh66H+QlIxstAEtqTLmCnfa1eZ2tydlbrhMi7xvw3Sc1zsj4H9Zifvcov
+Y4d1o8p+hN6Bkw8uNJDBh/fSr0Pw2vfgyFJfjiwL3irUd+P6fi2LcCyEVKk9HMI87MMV3DfiN6F
Ebr3oHPlo1hBD0HMjkGszMouUwamXMp4h1FCjI9M6g8nsr83ARSqeUQY4EqP5jhqpsMSLkwGO8PB
fgtvsb0ZivQKfJbdF8hNh6z9sxSDH7fKSd+ndkyRi4/yZ98Gz7Eqv3oZEXqlXuZ3bAtTmqT1mFyp
QLZjy+PUUeVW3LMeff+TXto7W0b+qrymOWdFQqZF5+jvJibHrfMP+gn/x4j28ehXo3UunPrq9tby
VE37t5uq5kIns8TGYJZv5qrCq2tSfFvIy2/b1wJsJ2aKjnPbRIw9Ms+prnMP999Izf1QauJoO5l8
VG0ib20e/DEXxTwUmHBg6M1UqSLP06Mjt6Xw7zbzlruaZ2T9yp6Pgei7G713d1sWDWsyGuejkzEt
aMM0pcOX/b0OP0qB9mJY2cK5A5bVYVbDTdocvCQ3SSz4r3hO2PjztS1H64H7V1wWoe+JW+q3rCE+
3Bm5LaG8lldBwC1s6sU42yUWHv8buocZaaLKGid8K/sr/mP6tm21lp9gNrlYN0jnOJH0Sh62r5fD
DlmNeR9KZxWi1gYmf9QHlMdEpuTaQL+BQTi0bJxAe1tAt+bzs2r0h57HNG0dSjalxckw6D/wee//
EiKqfp0iNMmlA33FmcUHyCjb1aKMoULpQ+dGC2UdesBtfDbZRcp/KdpcmW7a7ciXhMu2toZbk1ib
0zszbOtoTNEb48f25I9tRB7kpOWu0fCudqGWRP+to4F8HShkWHcwRqiDY+Ul5SnjDkYj1qvTDLx4
RooN05VG6LjkTXWufQ5eMYzwLh2ssV0tyRpaXw6jFKdpkBLfAKXR1uUaZWjFCBfFc1MAuyqmbRkU
O34PWzBZykRVn+pMIusLx/BG++Pfhp0d2ODf67JpHVrFlGexi2da8x/BgQHbnBzqS+UnDuJeRe6c
IHUnx0glUEWxR9stgl1ulGTDdgo3epCXyIDzIxcUBuNkehSsbE/N5JUtb0ib7YnWdi8oay51C0b2
0kefaZ9jCKjI1fMDv/osocwz/GlhrYJyHSA6FPsxLHXs5oOOg0wR6uGgPtcrNyZbWTJVkrtX2Vc/
ohKLka3HI8wbklVLkOwUniZ4DvNsNR/52DUfcMaNnV1X1GrKtj906Yz7sFhTawbxxxhG9300C/M8
56CjGsHLO75H5dN2MCy080s2JtfWUfkpjYbfiKP8/GRxtIgO1ZMw8bgvdPTHsrglvJVFsi21/6z+
H1/nsRy5sibpd+k9zBDQWPQmtc6krGJtYCWhtQgATz9fgKdv9dyxuZswkkfVYWYiIn53/5x0/MnT
DdzLxILERrragBGAM1rW99rJyIu7vUzQiz4P90lGD1cz6e9N4j9wtmTHkjcUHBX/d4OPeaervL3H
h+xYBBEJJ8pnia5hPlRzdVdwp8cnp01xezOWLQWjAIYsyRZVUXDdz2TB15p2aQZhbEzCBTsqoLP3
vKWgjLfTU84z7xGOw3HMwEh5qLam9DCcqsXKrOFUk5qrDE7VgTAIQuGofcQ+w1DHqL/z4EpORRu8
aRYp4ukfBx02Otc4Ql2fzjKY3vAsD3s/qfA3Blp/5rgNSCgh1bFkdQZlJsyD5KcT9S/0IuC8K9yL
zfF6bZgVDcScLTE28eCuNGuHw/ZnPsWIZF3dnAWpadJu1lcEb3yNA5CagryZbEVwjmr2PLdty72Y
sT+WkYPxnMjT0agb59qQ0enq3nGp8xzWhjH42zDhMGPmIBZWjtUX516W0Ei66U9QToG9teI8WLPh
c/2eY5BKtSX2Dmi/U6x8YFma4EmzoCfnDlafRifVUKmlqCtuUAyhNzBoTfxxKvRAjDhDmOJC00U2
aJq6ROoV+oDh2Ld3xH7sE6Nu+8Q9y9xScxGtxHJpchMb25/3GzuvccowNJyWrwQX5OO0MAxG53lo
zWaH2KlvuiYdNmi+OtMWHPez79BjYP4WDRHWWgumY+kE8zrqoBpUuALs1nwYIXt94CNjLxafZUEb
rdd2okdbRm3rJJvmSxtXtBBIS/PWLliKDTFA49rt8tntLqb9Y4lRc2JNrwPZvJOhWQ9uOvhYcfrx
fm7DW+Ak3HdMKgG56R0Sq3OfAjnZR6bIDaeM3VDVkGwq583vSYiZdUwbX9To+bnGXdnY67a1fxgi
rPaU89YD7JvpTc97dG3lwyRQVp0/vwp2nVmbF10JuJNafD8hYoYldJ32Y+VszWzcV6Hgz8GflGMy
Dh7K6wkjxPgzcI2UPE60wXtnTnAQHZJTq2niieFeunUc+w8qa70alHjnWzK915599KrwUWuyv+Vq
M9cjEnhWo/MJzf0tKhyPv94DDNwwOf8cpZtVMx4ZkOZAK8Y9rfTWm08rH11UlZ1ctL786rqufKa3
Rj63iX2K5/5chc65Ntz4Pki6t6NJMV65Xl3+LpHTk4ZtBixabm6d/y4ZjqlVHWLH0fw5vy7LQGj/
EsX1eIdy8hpKLSQZmJhPUAYfAB+cXTtiS2vULHJgGH7CA/UYIwzidLtozzgHmYIEaHWkUK7dMu1R
M55WLVqb/dIwtR/xHxXPjTOgQ7vOuA1JYZ1NjuYo7tZ07PGIL3/4Kkh7xGSWZJ7mnZ6L39HsE05C
qAXaFcHEUpE4QXzjUmNmYGhBIv+5GyC7yTYveNcTVfMJVW1lTfNam7rtU9+Zl7Sj9250HP/wefTW
R84iXa2v2bPmc5d6M6Z45Kgpi07IXuzeagu3C5I/peHwYYk77VjmprMp0Uq5jvItiePuNAs6s828
paDRiOf7QgUQ1vBMAEeTSXuFZvbuTLM4/V261hOnPFFSoltcNez/eB6EfAM+E26TYXgnXT/h4NG/
YsWVGN49WnXBAtwa0Q5oo9VvpCDvjIuqQcvzgt2A+PcxcVnU/d49kbeEx1c1zGdTnCQpnt438S1Q
EeZlcfrJOxLpXo9RDDguA/qyx5YPgNpi+jZA+appLo5w3u2ymKrnzOrjrYOp/UVyR+WQkkxfmUGu
jJligazDCW+3fkrdcFLFN1lFayah+yh2nXMqZcwgNcMwo75COwTb1gQuj1Oh7VMVps20SjuJfPSw
H4Z9vhYJusziGhSlj5aWTkV0tZxNHnstTkHOAX0UPZs4DEHdEVgCXPqwTV9y4CwJIPL2bjk8zdPG
R/0ljGNTqqmW5StRvrZtSJjA9688P7k0ABB8lPw5DhwWqWIs4FX0xoBpjRnr8l2RGsYVDYlUU6Sd
nCWnrBbS+LiYONiv6zT4JUmEvapY2GsVPTshziEtisyTqXXF69BN68nr7fcsbh51BdoQtOVtcuKQ
6Jc9b2JdVHdjvwydw7hvbmXxqNUJl0nUEQUkPThmzVSrkEQfSzTNxWrpKp8Lcyz3ZCHLNGhBqxhV
+YkkZLxh5AOHx8HgmQ5JdeAedPNU+nhZxrR+SQcqMY1Sl1u3tnq8lRKPHC/CRPJuNgEP+OYXv8VJ
68Wzdv1HKHPgYvKksnpaixhLt5GsGdHmI9FP/63UrPJZt/LqVscu8TLinr6uM8sKg/AwtKrPEA74
1W6L+tQpiExgWIxECns65Enx3UmC/LvVHCdZpXtpJNQRKmKLEbr+oXEsssyM7DFf8UofGmu6AYu0
D31v3sq0dVc9w4wdGQse2cD/ssNolDlXXNfzVyiVP4aJtDRnByxlarKT9EbwhOGG1LON4yvEDIbd
AAv7pLndMROcddXQtRbAliane3h19fPzSosSMxxnYTwWQ/RgxcXV1fpccffosmNQRf8SPEwnDYu7
p5ZS181rm/+aO/ynRZnj1auIvpdJmj81rijPoAiUpJBHsCrTgvwO99AJv4Q/3sYGjGOYkCvGvMA+
lLkuKGCXJLvXjkwfpvRLMYbGRLdTNK05glmbKp9NXB/xeVY3voSnjJZ641FSJf05/bZDYZ0n/xe0
9pbyVxZPBZ9Hv1YMkCrcdpqs+pXkSXD5H3eD/Kg0bMh/TQ6Lv+FzUNo6+K67cmrpqDSC+qpBfSGF
OtOgyr9R62zrrKn9Z1kQqwCAkwZstl5MBVTJaP4C2olmb21+y/uh35sVHIvSRrC5G509KINSS3+l
EZ95TEObNIR2tsfqFbDRP3bOJdowDwQQwURh5bJEGL/OMdPJZPgOpWAE78YLnIFRuOXKldnNHGaH
xMGum88crbpI/Oi74tuf2ZkvuQIqLUuSkyRz/XMYsEv+XZrWmDcOd6MU69piDYkkFykvIpuRY6Ol
kb4A9+D54oXBAK4b3tG5A9FodPDIEBcRY3OKh+K5VyrcsvA+pd+8SW4cU5yHrQRSLXLSx2jtgD/T
ykbRCLzFergVUxPQg9a67HJZfVzE4dHS3k3OiUXviXvPaf02YGT3FpezmxQMrcPy12d+gIC5OIbc
3i0tys4NNalnRytmsKFR9g6Se9xHKpRaapp1cRIHO6vr7JhOc9rFW73RkZ8JfJfyiywS/fOey+vT
73nTPWIDIKM/lSNB9/GtBsGys+SQnRPFJMGnEpNdKui1I+RZrobM24aj4x1mFZlZcjOSicIREBUc
L9KDlgLxhE0sCaBy7Cckxpg4a8IXbtPHyaPyyzdHgubDMF3zWvsVpklxEg5Ui4qTlxMWeBAiszrZ
7W6wBrLGoKT8KL+VGjjWCTc6ZyMhw0e671z6wsyM2TMWNIyTI3HVwad4pQN92KOgvtj22N1yN7xa
wFAJyiXXVMvlnT+AvM8EtHedRv5j+dmID+bTzscgCK//v/gVixcdB01NxRE5S979VF2qO1vKRPvG
1aC9NfM1Y7570syMg2haDh+itXtYPKilNdn3s8QFMA7ingrYQxHxyFvQpNVez+P62s/OvbT89JVd
n5nmDEczTTjmz36V33qzCdacRMKdlkBtWMV93m05A8CdrI36ZcjnXxZg+RXTJKx2Spz0xvhGclF/
6rmdbYtcZLBTSb0btizB7I7aRVSM8BZbo1klHGw9ufUqk9csHtKzCLOdEePJtF0XfQH/NueSHPKP
9L9IY5y3PdfS1d/rH9giojsJAbXBJzhXscGvM7xk3DqADvkqEQYhZVeXtbOZ9W64kVin+yKzvPUc
Q7FcLXeheiC0lnsJmFs3MG9Wnu2aiHSbyVxw3RswYUOV11uWjNa0i6MHP2FPUczaxcnNzlRgtY6x
hob2NrWBFPkE/5+WJUvsYzL043mTp8DEeFQNV9cLVzicMUGjOp65S3rnkqPZNjHIXiYj1r9atvj/
1FfL4ikK1WzKeSOUmd5Ui8/75JCmqYsxrcj2xMvZc21M6MfPHw7m+HkYWo5BcZiN50GNq5SqPomI
jBgkps+vEHyircbL77hEfRIleP5NYMw+xFUvcYFuewVS9vK/obf9ehrs4LIg4khgUQCM8+Cw7FyZ
l9UrQwYEQ9Mx4UUxz10RyNuyWNWgH3EQPMd+0awnEVrIbzK8LIs+MvweUt44SqnDLxKeHaVVWWpp
vKY/pcYhVKKxH7b6yXNBFq1crCMb5kfk34ZwPo+d7aJpN9PGRGXlDwKtWJ/xajqVR0Ot0/Bg48lH
+ggwEwEaBnHHpHY3/jRGZ1ctoMlI7rdaS+17EL+atMrgcG9nfr3qS5w8QgnK1F3jb1tn6l6OBduA
WIbwXDbeSwxIfQMyCw/Dv/7i8pXbOfnu8xgbjcaBf6rDokOQcyS0cfbb9J52Tbdn4sGYS45Wdmai
Sac3UNWNqWJstlpkmcLmqhlJWxVuia4ar7wh5+MAt+SWmiRd8oYOciOs57VjRrAdaoKwDvOzN2QH
yuuwFL1oTWhs5gbtf3b9fvsp++eBdhbcLpURIDKt79iRmp1BtJn/fxbRx8T7hjDdOUX0M5FiDAgh
Y4dOwNwRIKhLlDvMUw7My0sX5Zip5jH9IoeYW7LKEFNIdbUT4ADdki1Owuj8uamPcfSYVFh8WTIC
NZdIJcZreGf7coqf5j32PiJjWtXP5zLJZmhV4ZOrVfF+STO6iiy1fLUkHDUJaJfQ0gGhyDl5ACk/
F4vIMpGpAC8A/6umqf+z4E0o98EsXlXI8HN/Wza5ZbvT5mZNtN45CTeGppI07ank07p8Fyukwhwa
K6Af3TFVk5XFyVPMhFIcnEV2VcvD4s7WbUd9ujTnzwhw4zBohr0TBjPpifP5AxTAwJS8m+6hf8co
Vq8N6DVbSyTRZbB7ZjQ2vKwTRI/Vvxki6snkLYKwtfmrk9blrO38yPk2AD08+vb0JVqmEg1zxx1p
Y2tvQLfc1g6wT+ma5sOME+sxRUGEhFIy0XRhgaIAHjusCczcxbyreMktlXYqR7P8XAYVecILUJ15
w/IE5Sy7sUx7uixL08zzYeyaG8+thJlWxxZYuue8pG3TZjqzWb6Vda9tdW7eK88iB2keU8EmAZG6
we1dZ+VJwwkWmCSzV1ZSdWfcoXxSAC2djASkVghwCXs5a+LnPzjPa6aNE0bKlKEmi1Chp1JEalrZ
hs9t3CpImryGXkwjNq7o3TxhcKz9Ot0lSMGvg9XQEw1D/DTYDPwx0ZuAyfl0ZlxTKgbpfFp5Vvcb
b1Yc6X/N+Jev9AZD2TyRKfrIM6DFhZmOZza38SyVa8mxC3EkHE38Qs/Y99t7AuwAm0VOzJ8w4lNL
QGSPR3hESasVOwq8UANHkLQM8TN+X4flu9A1n6hGMpFtE+vaK405qsz2DKFws8TQSmv6J5WWFMWd
p22HR9r8FobPYVxhxfeZBx7SGuOCC7ds06SesR/agfSxd8J77zzXCfPALCt/smXTl10l39KSX/ym
rNHATI+HKwe5/rkuMWVMLzADhmsWm+NLOcAKLxgZHfSe2akmsLcR5a8fQriU9vC8hF4V5Nec+eki
dCySx6yGJn5CUILUixEHJbhJfDOT+170CCDWLDZBt8bCKqngEbLcgyu0jsCfjqWa6c/qaq8uMSei
O/ra73mC5gEgWd7Pt0ztuoEbTiQ44nq3eHg6K5ouHo1kLjeu2ajbXdga3a3t4EHBHtR2RT+JCz6Y
6DB96bux27pceu++WgSTOkLbdrJt3eDBfpl8KZp6PJQeVJ0qjnaRb893GbQN+ETEt7ByozsTGhbQ
/KvKoHHe9tt7qYzfjXAJfZUgIly2qJuPsLuZ8/atsjXBv7u3g9WcjesSCmjmVITow7rfVpVFiZPV
2WdhfJEpWjC9tNany2DxG4wUQkRxXB81HQz4gIC5qzsI7TAhnWsqMea4YjcQu0UJ6V7byS2e/SgG
9BnpZDPa7tQmAhowZ0GAfV6MmqXZn9rKIrAMiuldOOSGUQHgHqon3UKrW45VObd+bsPk8qIFv6uW
zjT7w+gxS58deCAV4lVQWBzQ+a4WrXssNJ8ojAi4aHHBFndbQ9HUk7dyaKwPvPQubUQVJMhu7g7d
gNeE3pMBndF0fvXxR9hZr7NQOXR80A9XqIrcErvPpOLSvN00QjaYnqOa4HQyGT/xfur7qg5L+HSz
fvcbq4SE2LYUTDJpwvYXf86cMjusVrFre7twbPZJZGWnefZjHDEODyeLPOsmCBQibjFzubpd4NSb
X2GRY7lXds5KLQVAodM0HdvZgxdkpdDaSkMQel+4c+BK63OfVrvU7e6fBzcAFskOLgrTaTfEooQm
hzVWoUmXxeonLtzhWCBo1fXBxsa8Q3p4Ar8xHkkhAOMLs+qInfBbhG5+Z5Bbbzm56QdhMdYCLc85
EcIJpXMo7+tF5wvLGqdN7e1Fp/2hVKCEPOg3T/YUuRvw+bQbQ9UNHdF/CTiOLCS7TE3glq9yNYar
XRCXFZoot9XhsEAqjMjXVjKQQJLU6YgPx66OZXZeLi7LFQbp0z42RvqUSZdJZKQJDrmeZq4ijQEx
5YXHkGkTTRw2oKyqQ0aZ4g5j0DhYEsujiyteMJBuw6cctsLDdTj4M2d1OVFG9imaZ/vEINdV1jSY
ZnNAphnWipnb0yvPtrMHAmXNfdl7mSIredJauQFi4L2EjA/IPrru2lb56QWMtCyx+xGHMcpeOnyB
A+wdBvwzKKC8GW9OfixLNchPrY/aI1WwCPchN3zg2m1GT0wC+LaJtr02x9sYMN175Tgf1FrP24Re
eVXnLT9pYihX3kWpSWaDVaz1ZsxsTI8PI+d1xxq0+7JYVetTb10nO9Kb7kaatE1EFjQ/uItY66UB
FQPN7bp8VaY1zD9pr3VNsJvM7nwk+gT9rdcLyTC9JRMNj2/f29BoW2Quvcuru677jy4pCXkiLH/u
m01FO4IfztQpWp6x1V0iWD6Ttce7lAEenVJWp3EBT1Zm86Ekj9sshbhRpexvKrmyoZOtXTWAJIfd
8lzFvLrgmZbFG3t54P4UrbQ++lXpobP73O8jJz/9Z372v3XNqfp4x1aFXcKyDcGV4d+Y+omJ31dO
wt9OBRfiuAizOyn91zyYqaPhjkFAXMVJF7EURjr+E/wlXFq8E8dpe+sb9a8cFs7J17OO3S56NjCD
3EYBM1NaDu9hB8e8zyP82rbGbeo9GzdYUZ36ngAefY2pL6lxaEgiTmpBHUE0ciFCY8Qsz8uiJUm4
ccsmWi8o87nNBaxlHqjiJotguC7IddShljMcvPKFRdBybEGMmrRNUYIuMEv9a6vkxBls0MmFPbkf
Z1z/WeM+dOvYOZp+gupM0nKMNeR/HpGGrL8b3HqZqDnOpSZ/e+Kl6tbwvDa86Nm20If8uHwghHj5
z6+KaSgWfclZnSTTr//+L14WywGIb/HC2KYQzvLX/1ebmkdMaR7sTt/yOMPNOKLredSVuMyo3kZm
K2zygeN9nZ1x3OPxYcKJ5rgPxhLf27CqxyF6aymNvLYeJWzPtNDpT6U96k82aFmmzaSaPaiOjBiZ
CPkOF6RijE6DSWpInRaswR6fvaTVSB/SxuG0/G67kPYR3Rsf+rjOTXP4EXQVWd2SUtrUOnlVJK21
bc54/PnUh4lXVaumlwx3dPP9M/kILwcriWtutUJbmwNONfb9ksnQwLhAo69PFr35FHAc7HtA7OQ0
jbwPHuRbja2fE8mRcFJWgxkXD1v0b57TWHef+H6kzhazj5D1aSLBs/+tbrM7pm2Itz02caLFxkuf
Au0Oqn3hEVDVyQfsjdb2semb+kWALIePGjLukm7WY07Ix50j37rI7U9BZxaHyhSb0aX0M1Naq6gz
7C0cZF/qMP5R4VtjjFTSUzqVxL0sF41l9oA3mxKbFDxTrYtvxMGqHbVFzdrPSRxPNI+czCKqIdba
RGwr0+Jyyi96gaa0NVMZHDbJthMerygRQ+c6jGP0aIgNwTO69J6U/Aeqr2buMawb0w+TAQIqeZ9s
pD5F68SW0e0KGBFSTU1ilLwXuWHpt5Qxqt/7mKCgItqTzXPrD60S49Fv0aM6u/VOn0O4BlwthiEX
vVS1F0/tze0prnIQubej+5qpMVGtGd1lMibsM+CaOitWZp3he6OcN6NlghLRACQ04wDe1nUhlxNX
Z3wAb/PPnGvevtdBJ0haPXYB2U+uRHHAuJJXR++834w3zZtQzltUISbi1cfsk1ySGMae9MLbop0n
2yozyhu+QMA92txCXSY0H6XNygjK4TVrgmucRv0Wo/18qbQt7JEcjoPBJaDux4MhTUayKjzncl1Y
xQnCRuq7m+VfaugCEBCxrH0KYOSox7Ad+JM+cZqtLpySAiaf4itSzztVwONBKEaXa+C1CNijndo7
WxDZriNj8lU9QFRTSIdlcXr6fEoSiKtxDsptzViBFkmXuE56c+eqRQTLuO9pUX9IC6j/YZOJ/VD5
8Q2sksY8xm1WHmBDZtbyA3jYOq788+KItskp7h1UmhuBAligZnDhBvgbSxLVzW7T7zkkEy0vJFod
dVCndCQSAinW/gIm7QXrOSJn9NQokX5uOSC6g4XDOOYRvDbV0NurHB7apQJBR9uygmKizlq+WlJE
GU6vjKEWfQ0DN2HzPkCHOnJC6PFRY9bGteEwBqVCiz4tQG1Zib2RzONImn89YzD5zLsum47m96cx
DzfSMp17U1v5s69hB85QF1Ojf1HX4YMR29omJkq9KSvi8kvQuajccesTalh38dnWGvuachJCaOKr
+oDjUp5HWYjVMErnxfAJj5txWrLZH7tG+6NFLvUbZathvR75tfO7njeWYwQbo5+Tx1DOBjTEjjop
FG/ujGjCjU6JQpt9XzYOwvRUjvZpuMMUnyr3MSKf2upHFMM+N+W5M+Ww+887hv3/tGDgBnZN5sGW
sC2XHZ0N5X9tGLM3WJpBrcDWrIg3Ze6wJSPW4c5iKWpp78IADw0In39+JmBJc9iSwWn5W/w26u/q
n6JJkcFZGsbrrtXs16xrIWAPY7Yb1LcdB9NDMmjU6apvTVd6l5C+rZWuQsHWpOlX3gXPsYljZ7Nk
UcIgwZuJw5U+DfXDpchk+SEhq3/9kDDzyrCB+ZpBwxGN6Swxnqp9Wpxcf3+2HMc7dSZffmY2QwOr
BLPX8jf//fuWny1/8/KzSHeqz3ag/2/1kcER7t+2aNu3fWEK9Cxf6B7dzP/3b9wy4p6JghnuNRDv
+9QGgrcsXs0YJrKpoVqufsk4YrEEsRh5UCRMwp1LoFcPvsStlM/qB5EZQuTxDHbFwGgAJsZYtOM2
3eAvnR8CkykUerDHvU6sx83qqzOBoCjy6OeszkwNvraj9MZ/ZvlMNn7PM9fMv8RJyWR71ThISi2D
yLEByefYc34srOwn6uX0bOhxSxe47C+83tGmc4dnPww6sMaW9hyRJ4Q/vExZQ42PRm2Up+VWWehY
Ycw4B/cV6bDumpQIDvRBA8PXuKqqxeBofi1zi8Fd24OL7m0DG1MAVRMqkr/RJyQIGXTjLS9PDO3B
m01sQWVXeTz9pi9xGGX3pndhTLNhbLlXzuhnZQ2kEWtMSh3DQofVwwJgCenala7OdwxBimPsGBTD
cXkHh+ZuPRmzicbGfBJqCeGmwNO0OVOy0RYHT5b9vvEhCDn57JwSB7pWmDr9BpBBBQV0O8y6C7CB
vLbQHOsuPJHeBq6/Y9QOd8bUMSmfzDjwHx3us+OaR08Xf2Yy/XtS0hohl3i6G9zGlsRcDHNsNTN4
3+c1igYClNxXRHix5sQVAFXcyZXNh8PPIaPXCj3pFrG2g4CYrkzFsO/nDL5qr/tHgPl7zNvhueui
TaJkMFPlk+JU7D2gX/uxDsbdXAzNVVCcaQgx3Wq3zvdF9KPQarbb0m7vAKtopGT4fG+jK+fRtZm0
/W+4tz/Ngv7eGN710bTj/g7MDpMQCYHWErDLTVE/AidYMwr9MlV6sveU0gR2EdGqErW/HlLje1mW
HRwwvFVVDQu9Snmg9w1mFdMq9VNZdfZzWM6LsyiAw6tdI14vUkR1eQdmebfpETg6ZqtdejzAl8SX
GSNhBiTRSPQpySWbo6QDsJbEiKauRbcjkoVyHjDUknox76VowFmmqLZtGGOIsPsjdcTypY+Uhy1w
33GM7Wq3CC+M7mcqQfgA+IycllIfzbemDbdqsdFVi0XTBv2+r8pfc47q5P0P2C3983nZA4JLAUE0
UTVUjA3WZ4o4GR2uPIftGdfUeJjG9tQowuGyLEY7uCUf/mw5O2fMkktNLe2pMRzaSAlNm3fBa/OQ
PNa5Arw3dfAHg83DaZwZhbpifu3wa4jG+NXx4TNohWes7S409x7/6yue+zmdCtlHqhyRORbS/Sz8
+idigFwv+L3OYauLSeVvsbGX7Nb0BxCISVY4Nqybw6h3R4cUVYo0dfatWV+Wu9ayuM4wHksUcOCJ
wenvUgOkispyOixaSeamw14QIzGUU43NnJBxgkSpOR+Kfdoz6O0yo76D6Bk3YdxMeyqw53VASGtN
hiuixB1ZMOgh87uRQiLYLUcyI49pLrHIRp4i+UumpfFsDa/lQEQFFKVxFZF4sTjernC51rx78KIA
D842vuScgL3u5pbB8DwIeGdh3lzZxVhKEs0yNztuCYlFZZL2p2s4Cf9d6ki8lbo57ZxBEKX+10JQ
yAQY6xUEYIPK3M6e95HooEAOvqX5G88AEUUil8NM2kjzoOPLmbHFEFsavYycNsTv9yRq+52B//i0
LLPNZiATJkdjBZkiVq7M2HMjZpI6NqAWPEXDY4WpJzRM9e0wc020COhv4LgUJSeXEWZBOWHBjr37
VJsH0nX1pWxLf9UylT30TuA9A59cTUnuQ0hKzjyVUCiVSxCbknlWJNgC/vmxhRjF2MocTvQeylPt
YTXlOnLQsdfxCKZFAcLJLUqiL7nl93sqy62zpeguPb4VJnjGh+z9dysHzldFCHp41/NLglC1B+yk
v/Zx9WQm09aetB+w5qlLnV5DP+z3IZc9LFec4OzJPBo8vxvl6dVU6YcTrSTv87MvKKZJospifj0H
G0G+GcDc2MVsdLS50i0Uo6DN8a5RRzHhChqDcB86BLozAP1VM11cnhFQpdvrX6xkplu4GEWxn6N9
FcjXJrbINbZs64OuNUevMcSFVims5ykJ0EKKr5kIfk54HwhTcTLXCjMh0IR2oGXe1UvzaR10Ej5P
Y3XnsoTgqvMA3xZa6606SMvzLKko4cHLlbkBbl24946qyIfT93innAMdxbQzQK3fxej7Dxj6pKnw
6G6A30qMHJlH0Dy2n3oL6oBjibNVU2bSCcAQYfHBvWxK1xRRvS/eosaSyW6xGtl9/aWKcE7OadFc
On5ZG+Spf0R7o4t5CGM1qcq7JXvxEZbiW13Qn4KEe+lyJBk/nffwIbgq5dFxmTWOVUdzQsgHVg/9
RzCjHMEc5EjfkD/sRE5wU/IQ4WK2Xp43yzKk3Xtg0iO7KcvXJYGtuY67K0vxE++ue3SofgUSMd3r
guL7OLM4n4oUmqgkjObFMF2mYIQRK2lLqsF1rt3OHTcuAu0aC4Vz4kwVb2zNyfayNSYgTnZ2tuR4
9en0u8vYouADr8UuVHw8KZSIqBNN61ouZ4lhJp+820pdtsIkO9rK2j7jAltLtUUvRH4UkhHjjPcl
Lgj7LInbzDX6FZFbizNW5+1nHifrIawb+PtldgyQ++2wzR/TRFxZN8Bayjn7UXckuBdaoY+2WI94
ts0psh+edH+1HaaF2pi++bp5S0BZADobTjQ48UEYUoYkc3AoBrp7jWzeMdSvDiWa6Tqha+GpzKP5
lHbFPR/n8TgbRnge1RIxqTT0ubgsdAq99p4d3xF7QSHikYT05i9puR3qn3QIAHRwCZw1KUUMo5pL
9dQtcfYPVq5m8BlVjYAljJtdKb1vjpOOl0BdDGujwJ8lNi4AAr8TV1SP5jaTs9qUGQmrJf6Sgy49
oACrqo+95YOOqnp6spOEVEtfcK40E0mB+QhpaRkiehmMxJT620UFN/X4V4Nutgs7fFZ9Tb68sRPm
Ybb9NPQcjWxqCXbkIaK1phHk9uYyvHj6tM8pcPmimTRYF3GZvrVR8QuqMTVy1EI1hRsQr2yLLYll
VGJlp6wcMvYYbL/kKGorrw9Pmj3JI0XozKoVI4Vju7txRlN/mgKhbRAe93EbKa4jN7+VR5Qtd7v8
ScvAyuXhiPe0TA8L2RDbGjRdw1gRX4+Zpkj9ZukfRNWQjo3SxlN9S4DwqLhHi/uRcNwIG3xGkNcG
kwIP7DXrKhC4PhBODymT750NKZpxVDwgZKCYtzZldFCBFEYH91FWhT81jJ7rhpM5JyTclqlD54RV
64QqKYrKEs9+j0XwHOXBsVUmnbiY5wZvjnn1izA9+GHxlRSGuUsohNxX5vwCQ4qmlCSy1yOCf1aj
ZLYK91Y45m7yuawsYFe99HQFdpth5eQpLDDeNxaAfQgr9q5SSi82D2o/Cu27CRENe/x00J3UvuRO
87Bz2zjoSoGSpHFOLjFtyxDDuBq1ryaf2J3f2D+W2Z/e4T2PkwE1PNTZ0GidiRr8IvrUJitdDBkM
xOZpRo+4MBRKcIhz5x/r0d4Pk7737dG7JqUJNJxJ9ZaEzzLfaSFfSSMFnkkd3iajkKwfij8AM1No
4k+RO8Rf27o/YbGIt1pqDYe+1cZ1kc/QqUZHZ0srYipBjE3p9oIrMw50u+23QSXEPu/zM08w92qV
9W8kaa4sWNTWeUNWMB+sP0lhWpd6SLmmG8MLZAukC64421pW5puHg3fidnixcl/fJmb/M6YLeC1y
L2e3gqxslOhMJIt3ban/H+rOa8ltdMvSr3Ki7lENbyL69AUMPdMbSTeIlIP3Hg8xLzUvNt8P6ZRK
Oqerp2duZiKqEASZpDJJAtj/3mt9q7pGBhdMVQLQlUTOoRK0u0omOBsN80V3wPchmU68AnHDuVym
1NfyobxoJI0gnweps22wbPtDrOgcBEhi8oy4OQGYhuaGMXQcOjLT9RVYWnWrmchSQ4O2HSqMfc+E
+4H0kN2otcOuQeYYSHbXBEPNP+SsykLGfMW3FFvtpRbE9FTD2yOH0ZHAveQqK88wHmjYMmPkHyO9
YoXeqKTjemjlUj4xRltPJCzm45uG+Pww0W7zm2pOHxH/jl9QexBjRJLdAcMfCXcIA86GMz+PGCMe
iwnnF07nojTexfoTTvI7oE3+poijIYbJU0tR6qHbGMv6zUAzh38lWa8SwzNfH23CKcJxPavWgDMo
0p4S4FxX0uoW8GrZeOgLc0A2FOYBIy9kiVjaCnN8NBYavxXYTWIBho8tEDDPbsH7TEmcP6YNXlp5
KUfPQ4eRXgexyTraSmnadfin5Mjl4iUdcmcEXDc3xsd01fm9GOtexk4d9tsg0hoJaTAlANK6MNv1
IuMpTrVkF9or2n+5WoNs1Y2bUSSpWLNJEBPpiDvWD35bm92lMzjjiq/JpmQgmzM9oyW71az3zajG
fJ8gThvCeoplD4tdhP+8F5sIl/Jek42PiKCY6Ipu/jpmnRctSWa5C606NIcqI+YsyrhKMe7NEEf5
Nu4rOM8FY/rUKE9yR76hUTTNo24ln1TSUg/FOGoXYxifM4m8OX7Hnic5Drol8+NUOep9EpUkeeP/
kIGU34d41cisvTMMJ91NGvIe2SB+iDN09aStke0ntfogCdBh2pOZ2fX6Fduicu7j1DqQ9LkfYrhP
hRj2U7u/8AY7u05IeRhFp/7ar7OHcgaIwraJ0V7PedP7A0+40OdoL8QT6njC/UppOD2qB8mkEJbs
oruMSNAFP2DbEFa17Jo4QnwqNOjbJtIIZIw0j6+wNPZoDlZ1uot6GuNb7cHVKkIsgi54bcjCFpua
YTFXT9KMbOdEFxpLT1LV18ZG8jdaiRPQViJpLcnU8FiITBmxzoCeQlls6u3bbPaCkSspDJtA5pxk
sTTZbuXOHX9gfSeVzJRgoR0iKZu8ksIAiQ927YKC3sXJqO0GFVUX0aK0I+0EVXSZ38vkqhxY3EGr
aUkBBVTzuRFjua3SkASxvVnXs67HzWko5DNx9sttPjhEuTjq02ph450REG1SIkUnJzKtCZ3fFDRj
ApVE0uwn2cZ+0CC+9EeTlDgrS+UjkQp4E6BZrKZAcFjZ+8yqP8TVnF0qrU1edTs5fcGy09/UdsNi
oSUgwdYptDQp2a1FCKfH6F63a0opwaOnsrIfdKQkq92d4R9nJ11R6gdEsBa2fSKAy/PYZv3Vtl4w
JBrHuF3bgsNxviNhmmSfHF8sF7jwpKhj6U0KtuAfkGy1ynoU4eZdrBssDo11+iZ/y1JUyJJIk9yK
TvjDCDG25byeki4v5E9hqs9HOMC32wKtr+r32RqDF27nYU/M3rWnsCiEclcWq0+bOdkCqHjDjxoD
9OGlw12WKeNIwRo9b4OoNkM+PpIUQKAjuWBTxwqBtlQZtMy0dsqQ2XdVReavScfbR9SW+2hhaZU5
oGASLgihCCc2FHMgAoAlxh5ecResop8I79Lhz+sYO9nPhCUzwc8ZCG/FAEBf9IdtfR2QhOI3sytY
/q3sq06EjwPjF1bnrjSSoMY8Qo4sX/9EM4VYEDDqqOntNZRop/X1xJvdz3c2kN8g5hfj0/qQTPPH
RukXFoUAVfBfvvUdmWx8hVO3pDS9dsxjb2YbS3hkZ1IQ9x1ubNj5tTS/M5PiWMezdUy+0rQJzwaE
Z3jKkJXhLn5KHWLXbJvG1jDJ/EHgrRDlrVfLGT812nCMhU6yVEwXGEx9SjMt30X6Vzg57WWuylIK
mkKK73s5+9hOnEQnrkjuainRjYEVtAE3mNlmctbXlHObNh5yZbktNZRDjFYUEG/lwrHWAmuSjfi+
K4VrG+nQLsuzoxlKJE0BGW9qplt9MVZ+b/K2NST5tuXa7ln5j/4qpadhMYgsTuaP/CrqjrVp4Ogz
qVlT3F3ltrIZbRZ7Mqerh37pwWLIPUlGSa+78dEUx6suO92emSEl1taMpTt4ysBDIlbtSAs+pw1d
iiRbSCqQQSyl3a0NQJPqaMgvMzXPRW5pSyRhkbAU5rlTzHxr0tGhsNoez2Wls6Q7bMY/neXwkeJ5
9RoD5ilmvDGwv6nXETZcofE/G120XDV1ehc6MV2aZlUDW8yBqmF4ZHKZH9R1SI5NFJ63RRDzy89O
NUlHpZVln5kHqeWMuPMlk97HiIYJIeGd0tHSy7zcGiNBTjr6ZV2Pn7e06xUzQ2fvyXK8a8Ix3DcZ
DgNols+dSm8E///XxZa6V6MaXumo0gwxjHW3itZiqK23FTLDo5pRC2gC9441dz05lQLhIkbthYjG
2SeozW62TcknuMKDImeo8OK00W7nTlYBrAExzGU0SJOyfIGKlp6kvNFuWJd7eEmrK+AzJahmDrUC
uZkb1dNI65uSQm7k3SJY55OEi9JBR+S1sXAjmZB7DSFozdToakvyfCDSobrksa4F06LjaBDwwBbd
2N6WnZdM66ertJaHRKWyIjKMMPp2LFAmKNlDUegsFKOYkDMZKkaO53JHp9VkJf1gdeAtJW0hNWhu
jccDmbAPUYi9nrefAL+CDvcCcB+XJIHJJnyUKElRl3KrVM8M56ebbUKHNuoILUZBXj3KexYKzB5U
PuhsLJ4wiaP9wlifpqXpWXEtGBZo5hqlPjIEfIILGgXtjnZajNhb6LzLm9ApUCyXRX2Xm9XVJsFM
iFAJrFYtiICyovlhprLCq9LpPrKLZxuEyq5c+WBnYQZo++Ft0yqjnN2HMoMZEdNGzAbZcxKEe1oe
/UlFa+85KRwdYQULbNV5ksdY3ydwjbAVYvPCqIGHNcRuXRGQwcgdqf9pw873W4uUQMW9vLACMVCA
LoC5ES1XnoXSRPciycJfYIIkwr/CFYtB8LcNGsr2kAHJ+tGO2W7JZktoX4grqrUI2p0YYh3ydiUb
N33IHdl4t/DNSVle+uP0XcFMBAMD4YJBHiYE/ZTaNoMH4uFk4pVOyJCOA748b6ooY50eiuO2aVIC
rOsRu8qmhFOdnISyyEJlI6fU6K2U4Rxtp10+n7ZOhrEq8wG0Se9C1JgBwI0scs0SXxpTGlqXsPHG
jNCgLt0vJSMoTqzXOSm6W7qSxl7XlTu84xDlbfum1mbnxrITiU/0vWwDxDdoIWHg0vWrIakfpQxr
Y1kUIYBCSX8kkNIriQTwEerhTmsE0lgsbDOxxB3n8Ekb5cXw9Nyud4s8RTcOwTS7siSTYIgesadQ
WBnSfWYgxiyi9UWwZ/dalPGHCGl5mj5jUoNv5EjZpaP+3zlLWF7scALfo4/3WQrYeCw4NBC6AHbK
qP7zovpQC0ckEObwtN2ax7O8CdrEiARe5My5HaMptOJjR0VyW1ko/2b6rmcyz8ZHmvK8yyVjOhRF
E8ngKUy5MMGdNOAG73LoMVqvTpeJY+9Up1ZgYJkYdUfeD5YatiQlhxaTOfldu8TFuf9js0IF4BjO
a3y7GW7ab5ABrUQ0Jy2SQ8NOeyGXULsjrtt8aNPc7VDDr1rV3thd2Nxst3rFcIcKnoYDsbdBtqvH
LvI5Yxeaeg3rac6soHVogOuAEFnJh92ecLKQg4oByh8m+BXgCKHfxZ0DOP6gEnk5qzo8L/I2hmOl
kVZsKybS04XeXBJP2X5OpqcJw/hp23QTGVGZPr+UoK12kfCjbZvYpG/b5DmKRnGfI6JSUkrTOE3p
a4sTx3b2UIRfxDGKG7ukp4wKz0Axq0fpTg/JaIFrwkKAAg8pCGaazVazQPRjRQvGAcKIgUZwtNGL
6o8SHFreYXmghTgUmZ+xHCcQLUyTw+bsb0TjHhEzyfBaVvlQ3r8jHPo+t/eUqDcUnDr/etwU1zjv
39p86rCpNgZQ9tK5WRwU1IMxnXpZM/hCYz5F3xh7fBEmbwMTR3ql7MwJstS2O/ANbLt1PJW1TWT3
tuoZPbgsxilTLvqYFaekDhE1QUju/T5BC6iKsu/HRpkzKHZLDnCMGdUs3vNx89Mr+NMnQ7X2km4t
Ax86nXfdoYo08sPk9PGDjomQId5qs7zr33RSefZzR0Y0iFqUOxL/6IZSoUVV3LTDez7qQLGn9jYt
++aB4fnXssv0fct15MTAIKiiHuPqzF+bk3nmp05eAgTrbeK1WOT4ePuWk9MBVx2aiQyYRGKIsMW6
tUoCiyTH6ZvFsz/T0Qy4eo0nJe7y/WY8jGGgUGxnx01FZThMjKtEJhRodE7zNjjLEVQRydMR+mcn
l0pszKEOTNi/R0NYPSIB+xsUgtEp73F40muWUx0lsAbDLham+zBCqFMRmFujhuzIh7nSpfbkdJjO
3zzFBeI1Q8q4rorgJxb5/NvdcJxlPCZDaTuY0PWWDNF5vbOmRDsnqnzb2YntA7wmeFQGu98KVe86
Da2PvcL2NrreBpXKJYtJSo6KNVYLw0YVZ9VnkMXScVansTiIMc62Ih3E6YHFLdftmJeh3zedtk1a
mNPJXKeHBjDgn4ZgFI6Oh4kY3aeoLyShEU81OnNKFb+birYnDUk1PFQgK/AHSb8ZHVR7IQahoDZA
X0LHZZrCN28X1dhXOxGwgNSCIbLY5Ko1+jpGQg77er9pg9YyMgm1pVfn1tr0AqYh3MFcPplKHt3Z
YgPZFFxTtMqHcqWFl0NM8Mlds2/TzOw8ZttIfWbNuh204UGzaBcQuBEHSY/yYZML2UDJmXpuwIzI
mvaZuTyYaqlf0mI1dvxGsWvN2P0LSX2IWJGdnWxiY80WM+HXLRxqkxIZRBiQDd04gYH14cDawY2t
KL0QV6jt81h7XEgkGd1FfMCT2IQz4hroPUVAlg8dYyZmm49TEV2WdlInxkVKco9I4JStqXQMc8D4
gqI+Mni47ZrQYaJulbtS41hk+lE+IA+PD2UxlV4Ym6+j2t6Tf9KSanNRmZedNxZJY0oQlwZykO0q
fJdItrJbG6TzVgTHBHN7aCMXBa5qiFnqtlF0fteyshmvrDgOVGGw35BbiYaE5NslpUWyFdQNPnHO
oHYfLFFD3PyY4I6e1hDBljLdbYTOULR9HUHt0O3lcy6mKzTMBhChBDEYEYfBtkEww/lrnmA5DFwp
AkYLeC3znEQFC5cSLrzcNSVNw+qmOeeJaeZZI5eQGXYwi6CxH/L4yE5psYVr4gltGm2QyTL9sKKP
G3OAcAE3V8A4ev4O7BwTGQPJEGsgoczvyVsIkVVlYfsh5Nqwq4VjGfTcRFOmOsydRkgoZw26YzYe
eaKlpCE3A1VFeG81dX+NMGqS50SmujnqhBnZnGpgmdEFtGzCfOkqP5MxbO2KGsmnpw9Yt3oIdyVZ
vHn8KUfGAqwpMW+mKlG/CaDjBhV01iFaayYtOijCGidJ+0RLHnJrHW8n3aAhNanPKkvKy2jyxahC
Nbrla/vch827NtKVB9NQSxhrsgmsHrpKjzbCs6NE2xtr+XlZ+LaOKZI2V2lwnyyNcP+20V6RODds
qI18kMltlTlKt0IkiaP5EsU2qI1J1f3VGYCBMJoO1hr/6grgElOHVYMUQdvnOXJJe0iv2vUQWsmu
1rGDbRtTnKOMtnxRBhQORYfY0m0KfmxNuoApnHPpQJ4dwyQ+bnt8SPepDqBykxcmqmCP0inpV0xy
fc5Bn0tDfadIQ3hrExKIrh0TDu3ymuxejwJqpq2LiVFN6QuI5i0A7eJA9vL9xibr1cUsXbkKLGBH
N82AtSKqU+IoyKVox+FRgb8b+xk+AH8V9YSOauJsNdo5ov9/2KBpmujozsp8/mtVoW78k8ZNU01d
02ALyRCYFfNnjRsSMH7dtsn3NfbxiVnAwSK0zhtI5xmWurvLdflzGbVP1NmjW08Rf8cKWs+P7Tw+
UCSfUT8tp64qWncY6Sg3I4jMXM44sPHfxZnuTTP9dlYw4Y4VJm+pzrIsjPuz+KqbSJK1ibrL4hB1
TVwv4EsIr0CQ5Es21H56NxBNojE/ZemhEgbDzJGZu8ZmT4QcvYPZYg0gnJmAj7rAYeYD3JfT8n/x
Njm/vE0mjBw62IYD8tJWnF/Fl2kvE25gsDSTyaxzoUf7o5DpbZvCGL/f2nYpMxeSXE+cVkmvFdOK
bWNWas8pabxPe9Gv7uL61hh1/UBjh7O7nOCOZSbABaIW074yJ8FBr/k6Ijphbk+iT4qopinIxegA
w0UlwrFCmlpYhFysGWQO10VGpOaQ4RRsK8ROWAYvqSKl73tqplE6dV16ZlZlPJEMAK+BNjdfX4cG
HgVKv7W+JSv0/vqdU+VfVZSmrCmyId481eRs/qv/RGd9qRppMe519KhIDJcbU2xqFos3q8kpw0ot
ebc9UFnWe6ejXDQlqzttm17J+m+3tl39jwdye6W/QY/aV4CDUDDlxRVVKSY88ry2u/R2/n7/j93t
FmIzw5+rovO23W2zihfp0oPMaPxkkLBlekk0J+dtk+vMT8CCc0kVFJVZIP1/bH7cp9x2KsCB7SEl
zbGSKUhPNLl74KiQbmEfWb4iOGHbbtJ0UMxiMz8VGlaJ7b5t4/SFfZyV+gO8NtdM6ZfnncS3nimd
chk61DD0rfDKoS5vAslJIsYKl7CTtavRYjfV8MpvofTbXVsy/bZpW7IjrEx5/eX+mHyHbwH2qkIs
Luxn9Bx/3Lc9dXvGmrbUkXSQgw1iH+M1OulOjghvWDpMBJh2tvu2R3/sYuAF9LHtf7v5y+Pb7rYp
Vtj4261vr9NM1TGXc491YHq1SY0W3Q2k2jIOMo8BI4MysVlUGlD+djNShTooZ3Y+iuf8+BlVJFr8
2MXHfxwN2qpRK/LNBFFnYMR1AQXJTDeUQUqLXYvTXUfpm6M+FKr3vFrnC72Y+aJgnPIgoJLLJe77
8cCP3VQ8EBvqCGVYzU+pZMc3at7eqFXJRbeNb0tEQVzbc4pbpWddauijmBLIzbc060iUe1KyHghc
To5rT5rDt5RrcWvbZfFQgrq1yWk1P3OSb+4WGmboGFk9lg6cGcTDHWrTJQWYJTZLn7MUCft4B9r4
TAiJfoiEZWMbchkORbtg2uqxHx7MmwY1YRBGqebnJObeFSLZh1xhmGRCxr3dRy9svP3r84X56wXJ
VBzNRuZuKBYlvGGpP1+QFIh/ilGweFPy9q4A9fdVul1B0T5S4EbfNALAMEJW/BzcQjGwbaA5gxou
AJSQloeQnxjS74/UY4OFllTddMcsnJ5WZuL1oY9LcKGs3E1drdwR4rLeyurjtqNCdLlOVRwoorm9
bToxwYpEq/o/3Z1gTbiJxgHeZE+zbeZfYg1RICwXIcBjyhr3jnlDpOP3TR2j9O2hx253kZLx/X4N
WRtdX2Y6RW3emoLxupmRaQ+p2AVpukWsKYxzDserqAw0H6tYFztNzs0wJ2bmrz8P7V98HrqOQMm2
dM2mRPjl81j0PmU6Yxj7hGLzprBt9T6asJpnkLdyNDf3210xOLlzabSvP+5Kq1A5JDPKyUw8qZMt
UEVU/lzdGVOOQqGwTS1DvnHHee1Oallks7s90BT6PPgpSQlup1Mu/ukhrtDdjvAeXHHFlAYNgD9m
9+CM3bgkPdRpneCv3wFdGCv+7NTjG2kC+4Jw4JiaYyu/vANOxoVLtlt9X4J3bvPP8gh5cNs0ep6J
kN3l+/52p5XFxAuhzXJtVhc7ZgAxojg5f0bkaO3RpUMc3XaTSjraOjKklHpaDhm2iyzbKkoYZRbb
1t7uMOcJvEe0EytCRNUtWbfbA3/6me3OPz0eFk4ILhX/FM62ZN+gWNvrRT+9z4sMq2SsPee6apyt
u//irRJvxS9vFYRLRcewZcmqvnlR/+RRCY0lU5zRNPZcIdMjK7/8EfhQeF7l/HMUt0rlQatM6UIB
PUjLFolEyXgSIhc1P8gYLnGWRMFrQQbHgflGHUhRVzKidXJMXIwpcl+bI3+eidPh2DBubLHRltSg
qEhv1Jn1Zjcj5O+NSoigxKPKfZzY659+UryCs0Kwo2S/LfP0OY5T8xgXU3673bVtFGQL7l+/O7ao
pf/87liqItNvUC1HJoecQO6fT211j055jEJ04H2ZBj8uzNvFdmHfiyUa7nxu0Ypxiuv59jNxHBdM
G8b3cmogO7dARETLB+JGUbuk6/hEjDks8iTtLtuugTDM1+O62G+7tdLa4JNQ8W67Sr2sN+KFsLWP
T9tdffS2vRh+kX/9Ynk6/fnFgI5+fzGCJNcbpqr32+vMpMqLcW3YH1VmuImddE8J8Sr7yWE1MTdj
9yTLA+LARnnNGnNCLLHcVIbZPm4/OnR25mZtk1y2H41S0BOLGiGJFS+E99JB1Cf00uKF9JFYimZS
999eqFSdg6k65d32s3aNOjfOZ+W47a7zYrLCHEJ/21WkEegP/qdvr6RJlvrIBHx7TGbmvP/rT935
9fTBmcOyFE2XLQ3ztaz98qmLf86a56ghwK+EpG8jONk2qRBPd1LyvmdpQI8KzTFizQxxb5ORdYgM
9qbqsE3wZYLIZ/bV8xiHLK3b9J1NHOUJXILpldJ6cCDJmypRIIiXjZF2H6bY7dZodkx1yTRSU9R4
WZg/opcYb7cNlLjplnGm7pVKTmaKeICyc7xtxabv6k+J1fgJHINjIwITW75WN1Ojnxzaf4QWcFet
VgnFN85YS9xHsF55TSQHBpY1XTKZibIuBKI/dhtkg/6Q1rXXCGDEN4e3BERi21XELbl736/Nnncs
ZQ3a1C/LaCCPVrra7+v1kYiv6jJWjX6D7ojVRB+2rywIW8RT9ATzmZDIRh9fERXvRXjHe5o99m5g
PLTvWvIvxxLZokVUwMURG7uMaVLZDVj8ZCJZN0HD4ybqXASrU/Y0DACxnciD+74pEwTu25fj335y
mXX/8e/sf6rqhXAXpAQ/7/7HNfnUosr/2v+7eNofP/bLTz1VBf/9+iM/PYMX/v4P+2/92087Qcl8
frkfvrTLw5duyPvt1aMvlfjJ/90H//Zle5Wnpf7y998+VUPZi1eLkqr87ftDwtmOXe5PB4h4/e8P
3rwVPO9//o/8y99Ob+Xfrm/Ll39+4pe3rv/7b5L1u6M6igL/QRjlDaxUv/1t+rI95PwuW6TYO46j
cymWFQWfJOu6Pv77b5byO4ADx7bw1UNqcGQOta5C/MtD8u82FyZiqkyNlbzBUfqPt+Du2yn628fC
W/J9/2+g5e+qpOy7v/+mWT9XRdvL61QtGg0TeM/2rwd1OTfgJYko9GGvfQYGufprAvnRadNrt1aT
Pzg0yzqM9Jha4a2gCi0pu718mV41zEilql9bEY3SMle0u+JDWLd77Bu7RlMga6z2IYnWwG4ZWY4s
nlQui0GsP6AqZ9Jd42kb5OW8wkTNc6iI8dfMye/CqPxgNvs8TO9B8940pvWkRvNDKvWn0Mi+tmp6
Ay4toux9VEy6LWk9IBqOv4bOAqOJQsSNpH43dH3m6hroBImesUvszruq+UQ13jtPkQYzQCK0XGXU
2YKY14eK6TtjrzX0DDVzU+lq4NOLRG9cQSaMvgmkwJA/kHLwOOM2LOgogvNHnBvOzKTHgp5kotH2
qhTU+8U8gHHHoqfklnGVw3gKqhFBdxkt9dUWVSOCZtIly5i0H7rTdNwtg6jo5bWwnEBm/B2wNntH
mEq/M0IoE/rMtdbqrr1QPZU1v/WkZx/j6IuaKz4wgK8Y/F4zo01wyZUPk01OoYGGg3aMK1ERe2tB
KWeUxUupTAad+mSv4vE8rhNav4L2FK3S+dmYw+WiiqRDs32oV0JC7Zbgi6ZVAgMRn2vFTMCXNUMY
bIvAKxtjU1uWgP+V8mD0xTP5ajX0//VdpRmfVZOJYa2pd2aOzHzKl9jX7eyQ9pzoe4c4uxCI16h/
Vnkn/GYuPqjtgC0eqYuyPietppMbxoYwDWZb5455ohs7oBvVCnq5cZiN8WnNJH/Fa+KpspME6fyK
bKvxYyhZjMBbDwEhmt9yeEiS5BMZHgDuBuAF1zEyX/VRapinRp/auro46wIEzHHROeggL1/sAm5E
9BlqH3qu8VXNVDJxUZF6M8LO1dIbbyT2ggIuGFVoKhAZDITPkF/WltAmHMjnpGM8vSTRAygqwuJY
D7vmoJQ+GIJdaqE6RCV/sM3Vz2YJV8Xix9PySRsZEY2yfKfhTPct/WTNAhyEcxB3oggyGpUb0xnH
oNHGl6Xiu1dAIQ+WgTRNvZB3k46+RZVa9KlQoHBcoYGLDYMwB7lzmduzBpka83Hu6tGXCv6UVCcm
kdjS49rJmYe0xzqgPN6ZkfzQR6Z1zJHoGU3cHhakMroRvlYjHdAVqL+7pvWLrGbo0J0nFLF4U1Nn
CaKwue9MfqYuPw3yeGtxQmACq/pS3KKFYwK8x/gZ4H5/J2nFh3RtMKP2+DaJNTjVRMKG8RsjkRHU
Sqb66VQFK3Zmt88ATEvJ8BDFku0yW92J/+dEk3bARSHhYdHMh551MacWHfZAwMDxUtMXP03V/QiN
7LRNOPXUhiI/08iXh24vG9FZy4A7GUrxYeijr1ZYBlbU3xp6fqcP0Sdn5e8CsMgUabIfJcvJPZZz
tVeiqPGMhk9klfW7EnmVa3Qah54p4j7tI9oEyYtLRLbgx4sgxJHhQqh8A0Kj7RJgT50TEDf0NjLi
dzVmgh4D/6dp5EJNpwWSjiXf9S3LTTmWnxtplN3Z4My26MOF4/gBDpYJ50j6Uk76IY6WZyVUzsgX
bGU2vIwgWy9NwzeHnl9QdLxf2DsfE916ixL8KNB7gONRvtUW87VKblxARbFb1bBXZBHUkeWq7s4n
OL0V4yFWIVlKIilXCDzP9UEPQ58xCg7FxF11/o5WK7/M5VvWovxaCLF1wZh9quX8A1I0mdM9tUBc
vpOEGgS/4TOC2/dJY/+fVB//uq74qRD5TwuU/xerDzHg+Ld/XNr/qfq4JF8+xf2Xsuu/JD8XH+J5
34oP53eT1ZntWIZsUrfbJgXGt9rD+R0NIt1/XVctJDCqRqn/vfTQrd9V4Aw6WidTFBqibfW99OAh
et82pQzliinDbvjvlB7Oz+10IttNAXGydYfyw6Q20n5eRA7y5JgyniFEyEXrDybN3sHSdsAKPKcq
70cb6wN+eyQXkBIDnWtrYRQquIIWnYXezEE3V4qfqp69BlZcON4CrS2doI/JteUcNTiGyPv8JGU1
gslX3q30Zwg4JwOmjz4meXlwBjSY+Hw9MrCQrJPkV5jGrSNiGLKwxpGbXUao4eSaGYfIWTXwjuYJ
ndXrvNUInJTJQ5pPGYgVdzUQEjalfCY6yjpEBhrdrtslZNG5UQYwjX4X6mVLIeVQt+lajvZDVFRf
WVXuFMjlJG11d3oJhncu8tDrsPd4fahPx2GUPja5/GRYffKQqdaxZj4A9teAeWmUxFBVKDAz1Ix2
rmOe5aIQZyYhm9V855wkqWJZIE/Ee3NW5VzDCbiSEPY4A0aMcCXXVEpD2a2lAwC/S4JT7rpgi8ij
Wfk2Pvlep/9Uev5R+f+6QPi/OUR/OpD3XypRhHf/P6wiDGAb//lxfK3Kt0/VT8sO8YRvB7D1u645
luOwDKAVhTrzjwOYR2RHdugq27Zh4RljzPePA1j7nZYzywqL6Z5mM+T7cQDzkKoz+Zct3ZItxln/
rQNY/PN/agMxAWPepdFeY5ToyLqqCjLYn5pkVgxKJRwXIF50RRsPWML53vAXb93h5vTHw3XB4Ii5
P3q0PQxCQekX+2Rv3a4LaZmdNy3u+SUa4etU3l7bMwdl4PgOf+xp2MWFj/PlHS200xj0pyk6GOZJ
HuAEut3NSxdQTRzQKwb2TikTHyd7YR7U4kUmYMLT6t6lj+QRd1JcR4MOhEun0lu8eUcimBIgvJnc
6IPhD979wK9wTyJd4Pj5HlV4EO/RpLvVOb7XJs9cLsMZHsngvgxufJFv1Pv8SHreyXDHHUPHC3yg
fe0b78+Sn/Miki+/6of2lAfqR8xKwXB4ISP1UXNJ2eBfwPZu3WIk0i4h8bJBYrnyw/hevcIace85
6APl1oRz4b6c7l9eHPd6FjuEWVzyYxd80L3Ktdz2QmCgC78l57c6F27hvts9PUXux9mvLwyPguKB
zBE3e2ko96zSA7B7lvdE+fFZJKuHA2B4YWqS+BavbbkfEveJ98pNjwjfuA838if0My6CY9v92L7X
/OwBiKxL9qYbobxDQ/6sqOVDwlRxnxLxMESTb5W4O++bT+tePtaH/qynZDC7uPfoZRs872LcJ3eR
V++7A+ui25V3NJke1yYKjIq/DH+Vy6TGzy6EPhxbBJ5eP7tq/Bzl545c9ZP62LjKHiPQq6kGyv0o
nbvAfD8fnp6kg7L63b53G48z/YlOrW/7mh8fcXnv9bOqBi+oJvQvymu+Uw7Zqd7BSrtKCErW00Tc
4GmnG75k7eNARgvhvwBINAieYMO1xQWFMB+gdBhs2vn4+owTHg8IT+tdvTnl8VF/nJ5b4EQfxnRn
G36DJ1N1YUciSXaaQ8wVDJoQ1FFl2jeU9Mhlg3F8xYlv5DfOfepKPryP1/oaX9Sr9thepv3wbFp3
0kfnY7XKvgzLFROc7GnckE/ZDTF7txX7rE9R28row5Hh4WregVshDY3bIv2cGAnSsi5QWpmcoZqJ
Ax1zBxM25ap1x8EkJ8UdvlLCwXtTiHDFyPo0vMWpa1z6247XqI4TCkLSxuMDorFTfMcbi32NJ4X3
vKT/cXVH9+7ucuL3bzz5kW4gBzwrCsJ243cSOpcn3CA0uhOQcV/ND+YVs+jeOYb2Dky2FOCy2El8
o1ivJlJgfOp4tu0rez/mSu4VXljtovsKxCHCismXBnd+x9esgf/xqtzhxzPe+9Likrj1Kd25UIrd
cT8c9OuoeaPPatf4xB/muMSd74bdHXgPx/Wi7Mw6nneHztjoRzfaLUl2u8wXh6ysPYPbznzyObuP
/F4h6xevfmdworC88V14n95F5/mz8FN/kT4OVPPoG6DFaTu+H8a+jF6byFOXJ7S9ymG5ljvd2y3B
EpCT3R9X/7beGeePqO6vHCfJOf2c3SBrI0P7rfRJ+PgSlrwl8vS/qDuz5caxrDs/ETowHgC3AMFR
JCVRY94glJlKzPOMJ/J7+MX8Aazu6nb4d4Qj7AtXVLFAZqZSIoGDffZe61uu9ZliZHHqvfr5GJzt
Ly1yayePH9VnIjfsV41Jr/o5T4fWVZ60s/ppPZQ1riu4853zC0T/fLau3uyaO+vDd6Rz9sDA1il/
qo8H7Xlnusol/KNdrMfe1bzpph0v1QElypbqSA6ezeRQOr7+tlh8d/WlRPGyxyS1ib2vr3DPZto+
yM4t3BePx9jT3HcPsLZzmTae8aSG3i91o24Ct/mtPnDkoEP9yL8+NZbuAquJM21br9sM2/Cr25C7
xiugbL3RS/eGO3vDw0XdKu6FlNm3hibBdT7yIzhR7wJofeBS9axrcSCDxC35syg0XbEhw9zm99g7
dlDpxTgOG74h/n1/UFx2K8UengR+G0ZSyVl8JoAOju0fw3A4TP98mrv1u7i0b5PiNickQ076Znod
C2EP8s9h/vAw4AnkJA9Tp/8Tg4innnOU2pldmCrMefhf62UHDh/sXQ+i1uDG1GIudvxrSjIVCIld
N23pN9SOcAzQSlsJwoTljpye8ln/Fci1UxpbzQsejd0neeH8DLa+CUkWcsIdZ+XG3OF92XxpX6+w
BY43d/9HOuTdRj2Jk7V9veTMfRHvsR/+Ytt3qLlLmmflgqBgeox4izArb6qNtlv+az3pySxd6Qd3
VL59c0cdHbywbcsgOu4aohxc64M99GV4oL9HzPDghExif0y4+H73+sZsNyJwIv3qe0/E5KJZcNLd
FF37YK+X3NiMz5RvWSodjTGntaWcxPFlb5QWaUFxFMw61hrp/3Yx+f9RmagqbMH+6zLx9kX/Vjp/
1f+52Vv/1L1WVNR/UPVR9+ka+zmBE+Cfmz1+hd2cIfOPyehIs9kg/l0r0n2GPEMDWKWKtCg9/7nZ
0/5h2XwpSjybsY/GMPmfm9H/KPb/131mc5kN/T0xZF6oU5FSxQqdbaNm2ksp+W+lYosvWhXIMB22
dkiuJxLBE+Ngip+zYR8Hs1FwVsu4JWVKlKQnbPVb0nHOoO4gxy+Ut1lLok1v7GCwOwowA1je5fal
DrRrH2VL1+ohq7/NSvY6u3wH2POrMsfFLuQSG77XsohaBxf4Rq6BhObFryz4GgR0KbsK8MbcpsbS
HRXHJhsvAAuwCR1f0ImxCHQdFayOBi3vvCzcrEu1jZqpnimZ1HHzvly0s8xp/5gLfQxV914pI9L8
LL7taZsYRED6tUkNl/U/IknZ2y9kL53HoP1DX5WVqpF3lR3hKrjYQwd/VWwNapwMb9JGGOWT8Ikl
ieTN/5PL579sl/z/uhdD+fC/vci6//7ffn//+15s/QP360vV15EMhkOYRQJy3b/2YoryD9ky2Z/J
FlMUlXbGv64vwYxHLGOkvy4qw/iHRm9FgX/MuIf/Gf8nF5Uq/lPMacryImbhctfY67HfW/7mf7+q
pHJMqb3B3zDGJH2c3DOGB0NbuvPSqG0iazjIeTE+R6N1qsxee08LpBpVptIX7zT7pdNJe2qLtNgl
+EshmNcAVJH1jYcg696nuQc3jJb4VtooW+juETeFePBmSeqLbgyvJbqQk4jUiOoYE+RAlhIaF0It
IT+Z9pL9UIsBNTZBxo4RAnBVYN7pdUlFVufaKz3efBMy1ndR3mD1p395U8J4ODBuglUVOTLpM2JX
WTWd9ySMPDsyMYjhpSewzD5ERoqb2G6ifTZZ1eMQd64AIXpK2tS4kZ9Ig6j4Hc9NcghsHQ6qFGuH
0Uh/9VM609omMglhQ+Za3KpgJ5E7rhT2dX0AXGtfaxYL/HF63v0oFB9ma2cTzTAEPyUjs2/VYFfL
7CrYWEkJ9BgI7ELcosmDdOtDa7JzFcXaK8GbKrib0oa8SRBEEwlct3Nf7VrFTDxY4tprpqkVodNK
4rUYKN3SZrygwcf9IzXNDS2HzPjDhyYcGX64i2vjtcP9exjsUb8AvQG2FEoHXaqzi02CYSbCD79s
fE+NA3aeYY5qv834EuUis2VOXT+UfrO1slvTleW7Cr3ookJFdbqun67yBFaQThYVk4+NvRxhUMWF
UTpZODQ7TdcI4GhL8WiqnrCSCMhsCgyss+3mmCbzU9phvSiWWeIU2fVzIcqPYrSWNn+ZbwIgcyc4
lfpLjVugWl7PkbZ7vZiG7RgQnbELYXLC7SbOqBZTd7S0oXzDgYYvQDZqg9gAMBGDNU4fwngfRTmQ
fCG6vcQo/TkJCbymnxBNyNKBUtpuu7KoC6WL6JXjgkX2+GOOzMKNsLM+18VJbmdjU/fV/G6E4RM8
ZwKXSpH6YOwiSBtLInA8aARFxYUOIibpH5GN6a9zH85O7WfxSxQ2ZJsSZGYkWnmIbCtAaWikG+Cw
w5fG9tmWY2rEuIuOIB7gFCR64KmYD17Xp+rMoDMZKRA5CfJ//QbSa7qrIU8gJBiVBk3a7srlyu1y
9VCjb4AYnf/QDYQyyZxR5/UL8zitw+SU5GF6xDhyizGlHwSG5p2iybAXF73DCvg3gyj9SHU6+2Wk
xddWl8j7AtiIFTECMdW02wb1/qSbyak0JyI8Cuq5fEDCuCbwKNp0q7uSbBfskXgdwQU8RgQjbRqA
vtyn5fhXIdoAP7UWnImTNQ8wyc39eqmNdlC5llypeEpYQcaw5M48QTsILaeiRXztlmtuBnrn1hK6
OGT41mb9HSF4a1Iwk67+lqbOx3cK5eXvhMf1CFsT04qoZfNRK4d/uwf8Vcr8+4ic0dF/Eu6XTjWD
dg2DFo3vRcz5P/W50AERDhiqinsnTNNg1SBV17gnKxaGVTKUzqI6k2U09a9zXU2PlrzGobKIAfYi
A7NtP2RYy2hbkj820bXFVHkqOKczQLv8kYHuLYjGItnKA/PCldS/+nVa2dZOkMPmyNAvUpToF8Xw
AQ35xLssbGFlkLMziUTHKTG0faFH0LtbycA6kr/WbQP2AiExGrK6xRD3fv9WkgpSTtZJ7jxa5i2t
SpAFtLLdGkDHdh5Zf/EHtFs178XHPKTeMKv9zzDqHyu7/c3wX3+AulA+q630wwJaAQeb0KZ4yF90
HyN0kHR0zQ1i6mf6HpRU2quqYT2rFPXSCE33gnqYPpq5xOQGXpuKidhYv003OVyqDbqy8JbFiNLR
GW1j224PBeSF/X0dbGPZ4rQjfKeNcNgi32KLI9mM+6qifc6qTGzruIo3eopBOMrol1uTinQqA6Kf
dmhQeyZoy/vty1RvDOicpieyeuJedb4vk/gJ3DKjaMN8Pv8wevjUNvQXPDuFvmVYUXgFfM+noCfi
NlNK4TYFNK/CYGqom6oJ+S1+Q6uQXS3J/7XGK6I+wRaRW0/lVFr6AeDGU9XQNlhvx3GWvycTHI6h
5DOMWbg3fauqF6bfYp+Luj4IasfYlqN9perxbbLGX6EwtMdGzL+1SrGIVGqwxrJ6kFwnESh2P4uU
QPtYr7M+bUrHbiAlQUyHPUji0XLarFzqVtV85/5j5wnLpKySyo4PL3kP1bbaZ6YeYNVSbFeKC8gb
s0j60/1apl5nNbYA87Q9f3FdTz/SGsMnA8mBXygmpp8oWMvIsK+xwH6WK8olZ+YRuiKdY48IROAf
WvhVYEQxYDzVljNFUCeTAAI9VUA9B/OeQHO2qgvc1VgeargH3p1dO5WQb1KVgsInq3Z9gFNlEhKI
RBPmc18c8nhBQlCabOOpaTxfJVohj7pwH8j9uxRbI7GKbf4BTBRoRE/rLO7ral/NrNhWE9F9yVq6
psl0VSaLPbrahp9Cw6IZz9mvLOk3NTTxlUZ+f1Anot7JTOiijsRIrF3uXI6o5FWdbnFJZoWO/Dsw
tEsbc1ODJepoJhAKRyAiNruLKQbrtJ7EI6H3D+1BwhkKL7BTn9Hdm69JaCgexecmbMP2IMOCeWza
kSG0/i0rbf5VVb+b2QTFrJg9XMGfqWE1P4KQbCs/a1PPHKs83LBiNQ7wQ+bDom9+aoCDpEGP9qAA
szuIhJktlUNAuHs8BDaDJFXZhlwlmj/p55LP9WL5KYqVtuFEYfzu+gQwf1p2vaz+63s/BM1BNbje
6mwa9wm7qR2hJmyE1PwNUFu/N6by5c4EMkXhSXBmCujEdimT2arg+cgNS0OcEEXILFtzv9Li6il6
jaf6d58B+HN0xlZwPBHAN2PXXLOwHfZDlJPvMoJsl0btmbKMmOrGyF38wsXeqFTJgytTfaa9+TSb
xPFm/T40i+mtT4ggNKLopyR1v7idkfJJ9EYorOEnpq4a7l3zswZBsCnzH2PWqIeksvFvhlF9zQ1D
OmRti3s5R+oTOXojqRwP5fRUKDVxRGX7pFh6+Xm/xIy4mR6NpcohfOgrr5gdxs3Heu+YmyX3uiEh
+34rGXjbYzNgUs83BHNc7m7rOpoleb/JTEjDyKLcdalU+rdZHsfDGPvWUxPFKAiGUMOYxxk4Jo04
Dlzl3hzCd18KyU42gwepUGkwCTjuBCa68hhVn5MRnqVSkm9wdaN9XOrkKfeKx4qmvwV+TqVu7sBk
q5dhWT06+MVT8aWrmfl7GmVHh2+1xfwMNCfwSRHglLk2WjU8a5bxSKim/WEXrbEN5SjdAdSxPqZA
PYsB7mwGTbQsrOigjZW5VQyzuvaFxnfBXcMPDPk0haZ+Du25uSLeyyh/9fhlJHmNazlVH1BGSm+S
jMOZGOTdLAwau3XhBrOoP23QOFtC5wXJZaBBdBUeDVADqrOWmrvq7d00R+qmro1n3lYwsep3Bz74
cdIBzvvjr6QNBo9ZrfZehCKGY1UQ1lRKZHF2uXi+v52DmUTbFu/4MyKWq6LPdIBhHcJLepcSErUR
s7UnM5ylc6d0VFZtJlU7a6YIBT5SHMrG8L2MBcDyf1kpeT1Jpmqc0Om8RynuBRZ3yxqh0g+5eBAE
yj5Rs1N8mbF482dy00ACEpdFAra9wHktXTBsYFbuJjUCo0IntgmFTLwZSaE52bXI3jQp8bBlyp/j
TF82wuHonzIleFy3Khq9lKnoPgwiDULYoMST2GGL63mxkOq2b++JM/6ua/NHo1SRaxF1+xjMXHd/
Hw3gOTwUtN+U/uNZ1QNlWxOifiKh5c+AZ+xFgjb6HBiKI+ux9KK2Wgf/WmKVX04S1WoZvWm9OKpK
pHwkr2bQGLeiSR7nZig98Fs+UYdQM4xpYhLWh9XJ6GCyVlrAeyuBZ3FW4D3g5qVMbiwXUyBBdKxv
uTcH2S/u/NZJCTLhZjLbm7zr2HkuKeHF8rAWkkoWM7EIu3B7vxsGbwVqwpFauLDC5H09muduO9aL
fqsvqV2iGW2LlgQnKLe5d7+jLYtmVU5J9FSmknYYFmFuMOu5vZ1iMsDG1BKelYT1q2WEv8dCW9SC
rBSlbz616LTCTY1HyCsHSWx0o8EZZ/SBU+q11yy5sInV65d45uKNgQy6wiey0Y7etMhsX0AjQqAD
Lbiflh2i7Evfli61+1ayHnRLmz50hMJGJd4LNdCRW+HZIyrm1M2G5HaRsslyywK2C64H0MSlDY3m
JnOhEqi6KWXjIdUUbMsDYfOn9aGInmqjx3sdhMqDYYaad1/tmjwHYlbZCSazOXlIppK81RHRJYY2
QYSYk5lSzjIlE9fVJeKIyuo5C3rpnGh0M0iI6b6KIHCHNvGfs0lBXkqsodOrkfRmxXmMMqnXH0Ws
JDsISQzytNi89BW6jRHt8lGv6vpZEf6jHXjNhGGlaAQJ2lW715OM4aJhBYew0rKXVmqDfdlnP2Ed
JW6lx+FxmCvzg+w1lUjFh2nm5bbW65OQLQyF8Hveyga6M3mkCSzBUyXQoRVG9jSn4J3WorFX5Zxd
LE2OVu8/LbISzq0R+5smNdnKpWxUuFOY+9KomX9lunRM+uTaUFqeK6h7h36YTmMXkDKzPJTWhVhB
p2yHFvlfJrh44P4rbJBqw6j2a41n+iqMdV2CT1IySQ+6jE+C4ZlU5OWhtqMEstqyP5sIR/TE4liN
DfGzHge+Q83CuDDb2QVRH10IBKTnosjnTeqPjC47gC7yNP2aB2Sicx0XXhqzLb5XfZmJBFIMFeN5
OKQ8GDYVMnvZqvSJyRzOFL2vwqcOrMrCYBz9OnAav1qoV587G8ZSCNUOLtElEAFIMeAA+gzjDXjM
rlq6SWy0gxPqFyQqC9QI01h1vl/qZaJ0z34q8pcajLC5oGkbU3kZovJRbqWjVdTSY5SUxZZCRT3p
EprlIgipja16QP8nYz9UGAH7tWFeI9luN1RW7K5Qg7pNFdJxskwhEJu2+nmqdTRI3PNIHXpt0Q4h
duWZPtpkCAXFMSrLjvnjoqCta3T8MV/9TE/4Y22IBSXfuLH8VHi6r0FkIvfDMOXcm0+FHSFL5ovc
G1J2BaczjW9Js+wtbNE8NwPs+LbBHCHCStquZ1fICN3Cc6RiXJO1cL6VASVvPs7DQbLb+Ta0KWXx
vOikfJ6mBerhbsYnqdALyLdoh4BgPgjxGZAguB1CiUY8lR0zxOUQVTKHo6DrPkD52neCgEoyo95h
u+aQYFpnHMHDrh8zDf9iZ6e1pxSqWDo44eSUKTALR8pygZOCSS6aWWp+rFQQJUvzqzXN7OCH2WEo
JlvZmmi1l4uBsqnujNxj+xgcVZLNKDgbdgJL16tv9DdhtBCttNZ4H5RxoWSkW0gZiRO1pEHKFTuU
pMChqpDyt2/icQFk8BmGvv1sFVbm+FJSXHy4dQzGs3GD8W16DucEiBNn6H7Nj5PNEUtoRLIHu5fM
Tcqsc/WQeLQqrPCuxIhs7bx7bU0NMtagRb/Btbh5M8TM6vLuoar07LGq+h+WnaSnNkLFNWihcaNA
cnGkBpv7+1CmfO20VQ55Tjkk2M2/F6P/KjdYU8rBvoEIxoabtJsqaowz4AoITybhYNUSGtYaybfe
x9PjvQjQKn18TDL7bDfiq0n76YdaFKwMDV0KRdeTDext64aH/hwNufLZ4qPzukQl+EtCYpIyYDhb
ARqS2uCEJWuS/VUo/QxsclUCqXyZlBwIXjBe72HfadaZTqcIPkzQrJNLO/pGoVnCRiSAWfR2fqxA
rdEwwx9qWUTB0QmLn3UI2k4NW4Ff5WllYxoXRHO3EuQvppeWycKfg4FKaQmYI0tjDU7rOEcVuhXV
B++NOgicH+dXS0ljaoP+ZyKYi68oX5NYM904zKitfNoxIGK8EgH7xpoJrtdor5iV3oWuz90GAMSo
s2UrvGzdhK6/ZXmapC1znzzyvb8hQRoV6iEM8kPbSP0hAiu0HWqp+IKc2Fvt/CVN2QuSyq+ADp9V
pj76Po4o0vM3M8khuk38+LNJOC3OXcb0hJjdA58jopt3CiTmatHgA1czTutRN9mpB6encsslH2p9
g7E3IxTvWwtoDiEi/pLJtT4UprX3o4W1WIVHZSAU1RVDMbIThJwc5vS/WIFrrAf7SUfmjYlBexWq
Uvy1ocj1ERQjMp8aKjiK0RbHtimh1ECO1DcqvZqJk8zFfcuK0T7KWt48jn4zuiq0twP6aXBDfjde
7GgunrOmeR3NKv5ci5dpNsePqolIidbCt4Qu70PWTAUDZln6YA/mCYE2XzWhtuYW+Yd5Slnt59ED
cc5MxKTC3Fp5HZ7NNvzrIQHq4qdFcI2S/geMVP+bW67TNP78eJ8M+CPZXwNCmKEP5F8jSFYIMlr9
Njbs3WpjucjsqcWCOhcnOlycQuuhOrTP4x48k+JooR//NE2QNhSb8KjHftPaCcxi2U9PYxN32BUB
3pQztOB7RzkIgmQXjE+FNSGw4iBWaTlR0j0hVw+PsmFjnqlCpKgmHbwl97w6TfcyEFSoSnaPK81B
+qiqMeomox68Nu4snCh17nDzI3YAlfh9+TBw0hAw7A3sc8BGgf4/B2/5uz8b42M3S15pNfM5NJLp
EeTx7/uWJFC0txW75FsZFZnaLQoa+vPtRAuuH9ihqNwgCkV5M/Nh3q4rh6l+2UUgfYgEEOb6Mmgf
gUy8H9CpTcbCEIJVN8bdt64g5FFM7Ldw9ja1KMYDbGPTrfB6yNzpLpre6admYqcPZHE+ZAGo+GSI
qmfiS9FByFXwW5GeIwvdXgc5+e8Gzhji7MsqJSEI1zTP0YwZJGzkGGcETxXcG7gOW8c2JGruPg1n
+ODAGlSF6y9KSSKDyJIsQ52iFLd7V5FwMgkxSpzui8pww2UfM3HCjAPVW6761ibrLfwPNGrPteKY
S6GaA/3ZJBmS/GgpXq3AxESGxEyKJVSyS5eRkQ8g2K69GYPfuYoJObFdWtfr4CjriRW8T9G0EOiq
SCt0OImBq2TpPzBlRrLFZndonoK6Dz1rwaisRyC3wIMxunvIkj11v/6apZn2bEXhTh3z8a2tc/nS
+uLX6NMEpgeo7POlQbc+iBnQjQA2sJEiW9vlYJmdtT2gVXn/oBnKh61O0jM2d7lGEakuuap9WL6X
WfUaLx8r4mTiPkULO5x7btkqqrfeNafqoYS6dRO99UkFRYk61t0ztCU3KFXlpQCz9+9H44gIBiTu
xl8sv8rq/k0yLTj1vEvra5J9jMZlU5l3w6M2xjQ46/qKqTC9qv1Fqq3uqdOk7nBvYxqTeZpbbn6R
qjlwHyriLfy88VKyAzaz5pd7M8BUtm4+MCwuSTfyL9NuYFMt96Uqx2U+1wNIKTk2t7rZSR6I0fZQ
B8y0VtpkJgukXOsYyxqkrTFluqtRrB0qDGoUz7n0NAQ4joMQRZ02D/5THrbx+d6dKRf/y7LpUyit
N01VN9DHeJDNyd+nk6ByrZfeHm5eZRn76NlwEaHiX7Nhbl7jSAWR7MvXtbezPJu6ZH64n7qWfhOi
OyVxSK8hLEEJ8tesi/k4suVl/PO0vmRqCrDBJOmWYBw6AinWuqlOj2Z7xrMOymgcRc7KTkbCiDPk
kBkS1E0EQSQ2P66t1sT2502gJzapi7ZxsyeGE3gUT5HuA3iqMWnd17219pjqsKafUCsPajNGjkaE
xha4MxnRRIWNtfjWQUY0ISspn8TVSjWDNDqFbtMyuWhUEW7jMSckoou/FSnoL0KAL85HgPZlHyif
RVl8QtPRTnRcPpog9x9yuwMtDertq9WVhz7JR0ShWnVIGSeT3EJqtsh2c1SXB0KrkneKvo2qomqq
UJLszQwcys63x22t1vu1USsnYXEmVvyqsp/0+qHND7iwsEgRI/dgZA0xD+tAImrqCbUWvWMHq3b6
193zviLmNhmKU+onD8TxJtj9iTNk70lrZfkIzFDPvW5aIIl4lywHSNz9ZhVLOiduyUtzbV0zITU3
a6A/yjWf7XufpsJkzbGLLCYknmURkpmD8WYIEe6NDgmnmmnJX3ytyL5AzfjA6C2Rg0ZMZiH3lNM4
n2tPW1LymFn6T+DDxkcxBl9RO1o7Y5ms0KYOrzR0YMSNrjahownoufQGCks7pgyfVH28Emao054O
yvcGQKyaFfNtDgxGi+su8n7qq9aUI6ukTUflnuKwbI9Y0IgpWPDQ2QRR3wB/to1C+cD8c/qQg6bZ
W4CSvHDkzgqHEXdG10QHem/htrDt8VHSo3abF116Zr8n7yCcGNidOtS3FekASkTcn6/0BzOaZox7
ieBnaCmxpWncqWVMHTO135KRi9/SaHs4115ApbUnwUx/AN7FPDRjMqxDPkoSQhm7TFps9/G3HJTm
oe4Q3sx1aB8GkC5uT2/4wZBHQqZsbpIsOZ9MUYF6i1Z1/lYIZGO9hShqP8Sl+uUPKmtYzilZK9VA
govlP5E2ttVnghNyPfheDsamVd6DoLitYbJ/J8quR+OnUh1Jr42OuKybp8lKnkPR5MmWySznBcC6
g+j6Q1YL45Ap/X49+7Iq/gaRPG/XZzY5lfc9MuN/+JQY0Snuj+upHwL3Yy80KAe6aTjoyOfYmEPt
n/y+/KUX+YcxBb81ux1uPkIOhtcFUz8w70gCCF1autFTGKp34YSvNakrBYKQaJn9byCN0Poqv/LW
z6nro25LMwJFNzjcsz7kJPv860iPG1qUiUY8W/m27t7XhyhrH/D70/9UdEEwclh6YROrjkEcy00b
uDJbv381ilkAa6n153huQaP68wvQMlgiJpVyC0lhXdPsdjfZuPX0LpKO1dKOTYfqTDNJueJwPgdt
KFx9VObM1SXr3SgZuQiSSQ7SwEv3kQPWh1fc9tEuEEqwMWr5rchD6IfL8HpK1XhJ4wKsGeb0EbEy
3Ltec5+xAiryltjRCd7xp1mL8DNQIVimBpE4qtVx08uYI2dWfeviYFsQU4lFAXioqhjRRhTScVCL
+hivAbTK1Ge7ALkIjd2xwB+NfzD2B2nTKQ3ylIpJZBkiTojStjmbU2NSOXTZMSSD+NRFQbepO3W3
VieroiWEHLxpK4QntukDPPAj+VzaT6KYlOdKHoRbNOYtt6Rub5V9cV4J7FY66ztdGZTtqCrpUSSV
5jWDH9ygEb0ayxVIf7u6FiP6Vdn2xDwNZ38RBmRKkz8u2SdO7Kv+fjKwEo8seCT/ZeO5lJTaq6zG
cHgJnPCY0Fas7OYbgPIyVAUIimJufM4buP4+MhaykQL2g2uzoBjab9CP6QmLY3lYj2alWo7aaD+G
2gcBfglTvchs3Kl2wiJtGNv6yiEY5BpkrgrIrh6IU0QXAne9yrZdB1terz6LSf9ue64NFQwVwORU
kgD9qhq3+HXSeW+LNQMtHz8bH+aqJlwcnP1TqlLc2lV5VXd2bjLT7Eskjn42yQQcBOaeDWhOE93q
NqVVxTt7tGk9K3F9zrS63Q2d8V3OLWkOVdHQOZ5DNopLQzj1cfSuCiwAFwSUDDne1aUBRZ+J0Npl
gR/CRZa0RCfrcyltpWGSiAo1PtaWZ5dyW9PF2OBN/asXLSfqdJZimSHrYF+I1qVKXWUva0cBdA1Z
oGz6XSNH3m75zLTt2KoOkzKmF8kMEAanyfTRj1NIDdnD1e6sUy3r0UVPaBYuy78SGlAhGaJiqeYG
UZB6aXXg7P96YiPYfFGXKQy/ojOc3w+EMzhrFxDwirItZrQhnALHfGBKsd5k4KKSy7U8BT88OF2P
QHnd6Sb82IS5Bvlg/LZan4zHsXgwrIxIugD4xdDOr/OsEMVHdDjMAi34RAiLcEgDScvtU9vWIUlx
ZiPl2wgq3KFN9XwDnj4gYYBG5P2yBtNiHXUZZDGATHU4FH3hRatAiNFKc7yLQtb6CO78R+z/KZdu
B5knyXM9Y6Fu87B3/K402KngmJH9UjqTamETupRt9cBOXo2BU8rUddOLwzYFEBtgOVGY7I+mpj3q
C85Ur4f8GpD+8aCWasouuUnP65G8PL0f2cSOhGnYk+YdjAxyQpJhYvmr6+R54wPm9RojAJ+U1P0m
ppkMf0D5zIjsOK6bxUxEXm5OFRDzpdswkchkolTiUxzLz0F0mCeIynR0Kw68tqartU5M4Bqchwqo
bywFf0KIat/F+EQK2Ij0rhodaZ6UGzKOcZuMqFS0Cajbco4g9nCtaq6JUDfj69otVY3JVYql/YZ2
9xgiCID7q00/8gaOvgi791TMutv3/j4kkuOoVPbk2oOC4iROKdA19VZ0ZDIbMVRfmiCGnP/5q07v
rfCJZjha47GknGU86Ghy/VTambbjz3lJNmdkkMz6DWUGjhjO2j6mDigyRsqJ9jb5af7RaTK83nJc
qNpV9lCSuoklW4qfx47aT0HZ461PS5BpxH3Z9ZmdeYftxu8OOhmnu0Qp4XczJMFHAMphlGbLW69y
surWSUlbUVKmef5MXj1G6jkXRwqR8ZxLbNjAvtPxlESJHcZ+JkOEFNREajGGFO1jPefNVo3Hyb0/
pWtdymb82uEQUJu2fk1VieCjpcwao0naKcsZNSznVhhNysYvSfCYWrpNpC2h7jI0A4XWeCjVaThK
WXJecm+X4Tqo44LTZjCtjxIuIbTOEbNB1EmsGUm9E+mUP+ZRQ844Fv9/trn5pNc7HNVx5srstYAh
RZKTTHLkgb2ZTwD0TA8Moe1kUsl8MwwbwBltwaLDqWKFLRxBgAYubvWIiKe++hEMA16NiYCc9Wh9
7f6rA3VmUeqQ0TvVf+paxgdBoizhm5H01BiV/yQsazPGXq5i7iLaZDDIJZWKuLjk3USrb66UK0M6
UjE6RbnivyYi0ZTKz/sEVyUxvF3uxVkJ9AvNybiRgk56GlW8Tk3Qv0SMw16kOX3AOnFfPVL1d2fY
4L7WO8gQx4unR4iLYQAFJwXjhcUbOwWKxxa2RKZsCqHb+0R/XdVv925vXfpcc+T74TGp072olfmk
iPhPMkaP0djZV8QJ+bEhY9AJMptcJxFZ5TlIbmvdIBp18ubCIdQ9wojCODonWHRDEtk+Aua/tVH/
eAUqnBfiF7VdIMW2lyP0ei5hODjQtUzA4TRBquGnoolxE3U2a1ShHUp+UKdS+3arCPu9HSbVbYSA
QaTygZLK6MicOCzUPUoQX9m0KEEYJ4/MV9C2yNCTUlE+lYyuNlIr5h22nSnOUKD4OvPsrLjpBEhw
teUVPeXqRtgeDCm7CVxBOoOjKeGGQCH4YpkyO/L/oOu8dhsHtiz6RQUwh1flbDmHF8J228xkkSzG
r59F9cz0xQDzQki07G5bIqvOOXuv7cRfUWquVN/ATyDmp0HSe7aZYtHSx5gZJ7vGj2hrVPqDaHzj
wO8TFfj1yppSgsU/2oQ177UeNoJGcwSRA+LScojV3pYEUGmGpMUzODvPrOZUkIVsfAb8TSkWCMa/
jQw8UxfZK6kIojDmXBtgTrB0HDIAeY30O7YYoW9uyhpUYmGdzYQQqrRpf/XMDuEvMCLzcNMivxk3
kaD6zOZP0jDSiMUnflFdCDvPjZcQb/Q1HPeTLazmqNMD2jCqpwk8wcNq43cWyVUti/5oRhUMYrQz
6z62P71JfloRjajQFdsozf6Q/HeZilhbD4gmuXERK4ijXEvCrWXzF6k1dz+aIlgnxF2dtfCnsYkL
BEa5GUXfL8PilRo337h52a/JMB0WrdXNQmz6IDFBRCjM8dIZ5tby5bDJLdSG+FZ+zKl+6QKkaqPn
wPU3fpgy5Ve6/xBJ54NQs4doEHPUkb+fBjM6DVp6ZxIDAsBz+mJeGF+80b6rx03TUbgBeptWroFn
q2g7YCRlf2gtweYRsuPGMiNQKPWnroZLRTIBwKDmpwvo/ShT/faFa7IH6PrlYNHJ03QfnEvaPwyT
tU5BCWzt3kiWALbr5WRzP4g7+2Moq4Wbps6ayBc+Z83rEIbox0rj06xZVELN3yFqzNeE9VWrRry2
g77riiYGeSQpBXXtGimNfFCipbmBN0+jg+xSKxHB44y01aAfh1RbQgAjKIwe6kVG732BOG0I9OwB
ovwqQYHCRK5jM6N5L3XVi2WlWm/l55NFQez9CfPJvQw6YPim2fZNaB03qRRP0cBbmoVYsrTu2+83
wZgjP3eLrY/1Zhlkur4e+/TJR9Gw3bu01PeoRx8RMLj3QHrXRF22sjA2g41Gk/uVXJIkV6/bJLaX
pVJQIVNtQ6NMrQ3B/rVOr0pNL3xCxl2MuGlpmIi4C4iRd60veGVL9iPQimmbdrraByWMeFa0dl1p
7mNI4U+NHJs7NYjPgD4qN+pkWJN93axIGukZ0jbEYynP3kqXrOMmGRlXGgamVYf7Tt+u4q6TfBYJ
LShg2+8bosGiFp5M6pbrLki3Y6590gj87q1yS48xo29YP4UaQ9yhMj80Pb3vB0VOItympVHNUKep
wiZXRA9jQdRWmdbmSgp/GdtVsy/D4cNwJdEndfab96IhNnU4dHmZLvu8L1lryAjievjVY2JWldtu
B9/AWqT4nXTJfoNBRL4uZMpocTSx/dF95pKP/3gtnwWg5PoqA7KfgKglWFt3VyQJJQwu2LqRiLtu
wupVazULr261NgWpDG0QGVC3SPrzI/ecBax0vcVU0ebqgTXE+x3npjy73Xc4WMaR0Ti/qq3rMO1p
MRjFCbXlge5HcDHcEV1RnV7CKthmHVpFz/EAYBQHUaM0TjJqNXM2HDvGdCkjZhkEPbXLDmHPTRi7
jnp5bqwG+RlJQIvaCcytjmpARza4I9n1gj5QX0YWl5hjzvEYTpkt0XcYxGXlKPGMI1EGztVdeFnr
HC3jibUgWNm23a31IDWXMtaWE7MqVs+d3rkIh4LgQ1etvmOramw6A9lFb7U/o8AO6kYQhT2D20Ay
vmZJm6xlnCDkaZMt8sGNR4Y86YbFMejfS4brtF6GOTC2uozuKc6/tKARe7NtcpDXTbqJR5hQ1RRe
mRRZ67gkUq0uDYyUWcs/Un6npX71GgQYqqraOWYq3slUVexwqmHTBoM8wAAmtOOhNTqczyCLMVm8
lW09XBo4hATplddMFq8iI8vJktEz8Nqfsgr+hJQzq4FQKA+X24EraVXKOr8rI42YstFXO08M75oN
M9RhP7BQilS2qFgjUFP7vIdobwkWRznaO61pgUtN7dawZbq0kwzBVDPu7SSMz+58sOLmedLiD2WP
3XtGKxRoyLa2G+0h1bITOrF8385Jy2XNDNduEoJgUSIvjAZ44aynMefKxG5SCv/YeIvc8NOL4vzM
4oRhtVCvWep755iN9Mr2n9xA7h0CvRaFrvX31bNUpPnZlf8+ls13UQf3RkwxHcNK45YRLvocTUE4
efZ6oOuT9BUimQZQmZqRjcrxz5ne1sdS7/ljNTk+6yS6hsj14QUYXEcUJV3kBdfGUIDfPObNaV2I
a03LaW2yJ14ESIS8Pgt2xGGJjcrTZdiQZueSULSkUSi3YUqQmxWwdLfAXsLM77dhZU+nSfT81VEy
Hry0uwxMii9pWtkrF0obhDif0RZTeExC+TEbsmhN0FppNdqyA6C5brKe9Mgx/SqcQru6hUty8xW/
kLkdDGofjTvqStXVc2mn6F0jNrNGAaqyiRGlupGHrJ/w1FvybXWo1RxsrImNH7S0wvrs5Jhetevc
DuNSSyXCDo/UkJiPjUWwrc7oZ14RLqIvDuydsSLEiDmd0NubEMYuSWbjvKTvsKmlwWJlIiPQ0CBf
Oyu11hg9jKXtlHBsE3bquu5F687VkzVTG7JOtca9c2gfLiYRB5uUkMqMhD1qauOKoY7NkEcRr9YB
EM7MWuvVWK5yFi/UnD2udJfYGCblz3Vmahs3gX9d9N1b22b1ySFGcdeacHmzMD+kYtvFmpsuetRn
oT2M26I3z+YAIpsYTGfVu/5GN+d+dYJFirCFzcR/D0UnobLmZABcF0Ac0rDF9WM+uL2qNiV9/kVr
sqkF+fPtW2B5xJhaMK0RQoeY62jNVV8UHPvQaO3niMRW0Hs26a9wOOoSETWZkNsJ9w66ctvbop85
4OJdUvWnDG4I7+xsDQ93rYuV1XfZsQi7Wemgd+vcUd6RbcsyNQkjL/BtgXYfWrijmr1MMAKvdXaY
qNpeTWYsq0wMoDTi+tel1AvgADkJaaO6/ZJj7ygQPnVWji0sR12baAcp56yzpqGDSwakr+XQCJNm
M7REyeSY0/aEpp1r0wSEIh8F1eyhJsdKjsjGvXFXhoA9+BAeabobxBMxIUkdSN8+UXPUTt0T85A/
fTRESKsC/cGb1dlokogCNmFhjBN3IGP8dDs/w6gv76Le0XZ99+pVjTxpaWGvYrcAfkCdsJK0FNZZ
igndjmGngOQLK/XTB9kd2iOQKCYb1mgq14HdvyvDiQ9+gGSG2TaMDWXUW8h2xoLyNTwKi/BJI28L
7FJUytIZoBII3WZiVNPAI/qvTiBCSD3bVYSoUL0DAwgz78A8a+c0WXr2B+48UNhphkKSCorU472M
7iY1yg32Yj6qDsKXwgFIb8xZVMJc4J/IN4y2P6JBfbXz+laQ+bIdxU+fXJu4cs9mlgzgUFJ1Col9
Lj3EDdwz+mJ8kVmRLNEzFltkMFzhE6npgSxoLiLHWtaNQ468llMcY75ZEwS8d/l4YkImQDLkLV9L
ElhXjLjHlZvhydPJtg6FwiLqk07fpvHCSzo8k3FqoFgok7Nl28+qzNUd3fy2hEdZkaLdRAMcOxY+
JCC1PNwOuqkIW5XVPs1yhocK1VLQUqq5OrIbS5j+AgV1ucm79tFOQ67qvHtl2AMhx2D9BDAmD7GQ
XFO3h2amkS/bZlwY81duT2+PchR22eL28D+el7ezVN5yTeTgz9+ntDfSgyJeHBihJ55ShJ9EAAf3
0fwsr4o3rsXkcvtaklHeCI1oVq+S4XPa0ixwmtDf3r5K+hz937EDTkE82kMWVMipjHbjNIzWZEW0
y6ACLkEPp3hYblpFHnZCHoKO1OWs9GpLtMu098hFPpDvRN6zdynMJwwC2isEcBLcSSB+aR32lWGD
FTx1LkRsA5qI8mpJhPS9hYn33JEztK5xOADTy+7MnIEJmVH1uvRKGwwfxbFUq96r471Hh30d5DDA
0cLgjaK5+lY7R9TqOYFJQ7+1PeVwleoZi0d554+dfiXOg4ikKPqQrfqus+ZsuwmCiFi2s0jjpWK7
cKo8rX0QVHM2yommaquT6RUXouuj+9uhHYlvzYIfJDrjmkElnTs7j7edVsx4QYCElOdDfKANcana
rrv0knyyOLOxIFixD0DUF6+GcL784BpaofHM3Ex/oq1CzvhLG45UnInWPRaTpNhv/QUNsXJLCazd
B9GYHvANRItCG4Aa0TjdT4VE+NszNrKGPNkBGoD9hEKZyzK/vCpp9AeZi0tEj2Xby9A6621GHrpF
WuAAPBrHUmEgex3PI12IvW5O9rhwweefb19oglY7mj2w0vll/w5uPBiEJfMyMTDvQn0JIXU+9+8l
t0e3c0GH1yobW33976u3L2ijsMaFgehD0ec8/J8fcHuqw1Y8SEvf/v1x87/4H9+qCKldDxmq8n/f
++8/fztHDjgeHn2qN7efwNZp2Bljdd+GmgS64oXOIZIxD0NLOofbc5mnyuIGzJcCk5NW1NLMCEaE
2PO52wtvXxg0olSlggvF7LqMLNq3TAXo5bgBkncN0wbDCe9XT/v8eJNa4oGIaLVNx2LAp+j7+aMa
w5r/n7PiduOdNGPuwco5iejvw9yyDKSaJGg6viLeKRHjurP7j4Bt3fnfoZN9cc57P9jZVnP2WnJu
eh/+lR7JEVFAFdbrQdkWesByCmhx2t6+DLAX1K1+MdRBErO4REFWfZEVhWAaCQPLR/Qs7PZHkqd3
KZP6OzNje0V2fXJfj0Ci9LGp7nrDMTfa0OnnNCq8bQ20/GR3abqvSlc79J6DlN5o5T5VsX8MEbjt
LGys50Q34Xn3CdRyWgd7NXcmpeIWOCD99OdmpVPoJu65dglANT+Mtfj9RzWfug5XV0lZfjvnzMzz
GwedAXeysNLylTt7vYqQBHBJcQioNi+3p9EgHhxvAJxIC35hoHC4DFbRXKz/fdRH373qi71F47fL
qugSZ01GN6fRootTt29Zxg4gMrGpo40bEH6XoGD84GlugSUG/ZwBE7WQobuJCMZbe33rXrlsL9kk
EfZIHWvXgA2p8YLHOC0P1AQ+TV4Otk/RPRp6v/l3rmms3z7qjENiKB+FTPLhWXlxrPw78sr8B4Jv
/QdBZKxmu8E6xmaH7yIe726HSbgMLVDcbJ2SwB89D2wkwHp5dztU87jObiHOu+oxxjT/bhlIH+0Q
fZdQVf7E/vdwO4+2edrQ+xu3uZepd2siQl5Lg+eMYNwjZkPgbiM22bH0v4VLVINNm7xL8k2ZQKEe
4/yZK3gbukjnqrGptznOlMhDsRf7DRyi0Q+eySGja0f3bKHnFZa4wM03IkgZpcon6ZbhqXfhztr0
8Ij2SB49dPRTpMmdmbBZzPrOX0eBKxeFRRbFJnMMhWdYWCCagPLDchw3YyDU8XYQBQNcKuNnX2bZ
0k2m8j6PTLVz+tbcFb5yrlo8Vct4trVXlP9jEX4rM9oJlOFvLWT8jUC6c2iDzLuPawfz6WCE3y5K
5IGh7guan3A7kKW4j/qyfERcF/39GV4+PWtJnD0PdPuZhfTprupc40m58u32jxBY8kezKu+YRBr+
o96djrLxBBvU+WFqGtEm9/N9Jod22bi5udTjWN+QJ1zcNyIr7+MGfi7A6jvLyqaN69jNQxW1zQMs
5Y2GF/LudopWoTxqbf/n9ky0zcTcpJtzrEYaeUy2SfckPAJi57iGh5xhKJ461u+MIGV7Tk8i24zi
x7U/pPEOTgH2YFfYd16pPQRRqD8G9fA5CSb2RRraV8c3xakLS0q32Co/87a9hAPFPPlVzgrrMIpT
A8x4ZOnpp9+D9ayy/F3i6J+n/tNWGL7/Fuswp5vknUleBzmgRhxq+PGD0TjVLqVI3sVCERusu+wV
YVksgsCOv8tGO8aj+6cdU3FiMApvQmjEH+n2LraJaLXd9pGyHjM9JR9Rd94DLZnqMdbK9lB60Mtv
T2VlVI+Bk21smMDkkJiXPM2CRyDAzso3EfnQu/cfA1KmjsxdmXrp+pc12dWyRgq1S7zxk9GpeRG2
+UfhOwEQpYGT4097qeXEeE1h8DB9/3l+l83WgvPsVm/t0P3J4pCuZNg9Y4lhjJzb/Z6k0PVYwrYW
iBivMEGWGU31Fe/OY09G2LWa65MhmTNZ5qe3c25ZltfIKZ8rrsADapHyejvl5G64421nmZ9f8e8b
hkSdnIGYl9u3386jxecDHbK6tYrpGARtfnooo41LXNX59v0MSR02dl267hRJebeDRlboYZwP/57e
HkkiUdjL/39f9mWAudCAVDn/qPr24tuPuX3H7eTtYOXu59Sp4pijMNWyODrF4FQC3oIB8mYS2GtR
N/r1dgCL3+wbdukLh/A20IlkrXUqu046Y1v6U9Yh1IbxYLksvAUytXuXS6w3BvMu0j0mNWmgv9e1
4y5tTRhcnmGxtNLE24ym5ZPX7rTPpg/52h4UgGy7cilyczRmoaGlBwb888A5O98OQ6j/96PbU70h
BLxE3oU5Nj6im//vQ93xtixuz4fMiY6u1Ks9eIQPVSbQfYe8fMpNbOIMjG9P3GDkjIUbo43t9tS/
VcM07KamNB/wYUH6c2vECp7xcDt4xHHgPC6G9eT4eG5da9yYCfdeFcDIdbymvrrmmJ2zEYfzWEr1
OckMY1rYPreVqPaDIgxJm8/rB3tqoKhNZUG6M2t+2rfWs1vaR5RE/ksCesrxCedz6lS7C0ggR5dp
IlSqdeM1bMYTjRDn20/5p73cFGB1iFXSvBjjNHL7B99CsH57yfyD2rj332qPiXnNTZrhJ53gMe3q
swDCM/smmrcxKy7sRsIfNxzvRN3Hb+T2CswnZnKOHSGOrmbp686cupfaM19vLyWZdqd6P/wgSLpY
oQsaLq3LcsvyMW4qjWWpTRQwPuybl0KR6xNyscLqwtyTxG6Ku9utrg7yquvgGdGxpG8y+rTtsPXy
hdygHaGQQNxecXtt2PY7q5Iue8iPKo3ME+5754wgt8axNj8EbyPX48AIiN7BUVM+uIvC1AgxRJpd
JllIaOZ8MiqdrljdHvL3V6due3ts45VaFR5pVjRCSZMJ5CoZu/rS+NmfmiLzK2KUQjFv/LFzuQea
nOHhwaEvo9jCwVes00qjv170n23UAH/uCHYARJC9gGc/0msUp1sw9e0wzU9v5yjbtr1OSyckVL1D
FOP+5+v+fpthP4c4sXb9mHfU+R5tuLQLkeYoRLm3Q+iQgMjtOzxNo2nvSFFgusCor0ynt3CKky1h
AvFJaHQu729f6HsIZVbeCQxuvK6w5XPBnX6LX4dmVk2AKRpFd7wUuO7H0AOLaAcy2kqwjJ1557jP
PfdygJq6uMq4IhqvGraJLYbzv/N5OTMw+CNp46S29ZgccGM094YW5ffeIxqVCYSqxsjMqM3zVKF/
NN1S/0JXQ0FSqw9A1czXvd4+ILyq7r1eAQadX+Fmkuss9p7zsbe2STRcC3IUVj3O2ufO0RFJN+or
6QQqi77sr2FUmkeaju7cGVRf4wYthP9qEEESI/Ci16B7W81s/WVRxfVOJw9o0SPVfGGFYmKU67MZ
qmpXPq7ye6vGNlsJZ+PLWH9C7ZJvgoqwzXL2Eg6WTA+CdxbLGl81Y1yjRvNBbf9YKFm+Fd1ob/sM
wSF6HdD2RovbK/Lbi3Jq406XYCPLaojvI+qYDS09pgdS62Fj8HGj/GZP3aT1RjEa3FKaREwYdbDG
aE8fWzQ+yygZ6pfcwWaJAdGm6FTjKR+JBjMK8espm+l2UhFBlsuFVqnmlNYeIvoyTtdxm/RXl00K
1NIShbDIBQ3hXJ3jwWK5EwysmFCb7GNYO/nkHVIPm0bD+3aZ4jKlveGpJzF0NDcBE31G03iOI9MP
ScTYIPeJwzn+76mX8YQurclxXtIqibS6waIBuieR+ZOIy+wYBG1Pk6/TPoxUPzdNpz/pPeB0oTE2
u51vk+GI8bGAcK5BTZ+yrdc45hUihnpCHkgMRJUVB83p1ZM7wfnD26HWFpUDTcJuWLFQ+WvBRnnb
dtb06tGxW8Qy7sgGCbJXGS+Fn2mvRiPtcxl2DQqGYNriImm3hW9vyX12P7AaT3RTtebqG0waswqI
gG6m4tzk9FNQ9CwLLSm/NCGPeR9ML2mnrO2kFDtXK29f2D+cbi8YEhQ2LcLmOztr4jODLQCmbHq/
CERYopHLTzQ6exZOt97oU6b2WZyUO3QH7H6M9j0oaVbrYVoe3TlzMZzuVa6P92niklqp+SSg/s8p
3D98DpySaCtecDufhHZ/QERDXcip28FtBn3hoZhZqoF5TcTbisyKxNATkr67fsyi+3Y+wN6w7wr9
49+ZpHTC+0ILVi5Sm8vtvOPG0bEx8mSVxWa7CSfZveooWiFJO90JAXr3Wjdzd0hZTwyi3WvWcInM
pxUu7L3p1XJ1+6bEz3tkAbLY376JoelL3k7Nta8d+Ww2Fjji0luhwRlxHpRYLIe5WgEUgy/UDKxl
mEisEHNVg1zxx3bZjNYYWTcsq8PH2F6rwbE/kd3zEU5p12KcGR9yO/y9nScBpUbDr0X3MSkipwqZ
06qZv6GqCTzsdfMN61e8DRK93gm/q174EB1sr7Y/hevgq2tMYMURmxpKQfsZRFKOEysOzyryrefO
h3hkdGV1tsEAPtNZ+NXrXP/7RdmR0zWW65oAvje3tYwNQ/d4q+an6LieHD1uzmzr4g0sEQBpfjSs
/UbtwhL6iUPCrbLGnRCjjxG7/uhdaF9SJ9NIlGQfIcb9BqXMLzIDmPL1AGUnypOvvDc/orJlxKVo
GRtYSOfb7krp4xdRzs2iNsFKh5LQPlsz0QETxJ5HxZGOb0hxdoTmXeyxk9DTqxFrpZG7bC11Hhtl
7AzmYUsrICFKw0Uc8BndTa7d7buO7r5V+ZioxHGwp+hwe9aZsDU1kxycAP36JdQ5aCwES9Mfk/VM
UDt0U+E9zBgeI2VPYcTtKrN0seykDl4mL95ZZKmn0ZRfAv9JEpbEpZmUJy8f3ggUQZKAQp+QBCZK
6fAYKrV22/GLrbBtjEyYjOCC7VMuqiAxVpnZr33bhIwj8o1dVh8eccSbjmbPMhbuqeYW+aqn4X0Y
iWQTjXTJZ7bFh+10mEcwjeleUByKND90Tgh+2EjEM+SKY9xnxqfRYokFbmru7SA8222YMQzKH9wY
XSIZtFszi4tt1hhPbjE8QGxcWip6dpLhbIn8iOzgFI/Nk4iIXciCr8nRfnF14uPXpmMwaV8YM85u
k8qzj/wrc/jTe3raEPwSr2yEPMfa0GCzxOVeaLBoxsDa9a1Emtch0Mg13nJVItfykoRxdk9ngl8X
/Ea+q0rGnH3CaEmzpQu21yyX6DBXI+JT7KRBtiwFCspSXICI+OsRdweDP5D6bg7SnAqhblNkIQ22
b8MfoWZgo12Si3f0bKDEmqAVA3qS6ErhR0tzSOl9sxOEPWRutRqvCZKQicU6VIsRqdShdOwVlkCH
8askgT23V5FexsumVcnSAzNAnFH/U/v9eKZY/s4DOEPK7rY9HB3J8reMI0tbx3b/lEAbfE6n5Kl4
CJgDHALBkkEagmL3VBboUbxuS3vvlSmecQ5dmgYJvwwswmyL5mHa1gbdzmw1hhhv3MQEiZaaTwQf
ueSB4AQLosleGB7JnINJMmgFgmMB17p0ggNUW7D1WkBcVvXdF61YhGbcL0vI65WdP6vAc1C8cVUo
w13XVnkZHQI8yI3ylmbXnyiaiEkoI3IKzGHvZ8Ao6J8CZXiIChMRVUiMJEZ1WCH9VB6MPnkwfZwH
WjDuhyJUKxkyRwLLtWKtabuIeYKmnbSo704oXmFkIP5DDXMYfPXkGSSY25ExbWmAP6bAurah2bJi
paQxkIH4y2arAATd/eTzr4xSfWVGab1i5xCRTwKPwH9rquTXssVOi5IXXKdA0WsmbTIWG6adDrK7
yltn2aOrB4zRtOLJ06poF1XYzgyLdE2XbKVe5huvSl7NKv2ir4PUuEtoj63TOLww/6Na/Q5ldWyQ
gRV6aqwtDSZvNhEK2a+yEdioadCW0eiiORnIgtjPX1jr1KJxHZDqot9rMthrrFhRJLZKxT/a1KMY
6fpnrZ/Egi7juDb9Qdv4rlETITccc6r/5ZS6S2bO8caTTbAsUnVhcrMaRPTo6yHm08o8+yJkyqy0
dxZ27mDGdRx7D8oXcgzpoBTMJaPGpA0XyRRcLNrmVrcsSuOAfgGfQ6Dh7NNWKra+FKXKMsvVcxwn
y3AgNjjwsmjZ0GTjRn+cWklWWKgbS2MMv0Uq7+dfcsziTyc4A7ukChpJT+9rNttGsSvb8UM3rHGL
D/EkCajkpp2kGAcLDIIG4FTLjompF6ekyVG7gTPvHdr8xAGAKyKtrs3UMhAOH/AkCBZRy93qoHn9
a91Pf4J2Yk8r81WLJc/p/V9P14Ct6VAzQiNoF43FRery6U4n/ZMbK0pAw4r2IhyKbVfpR8LH61Wm
YA7EGPzPrnXp7Xxc7MyS/8cY+U+q7E8OhnC0h8WjumQWIMGSKbvhZTDU+SxUJs2g1IEKR4LbiqJv
3i7sAUHtTNS2GKTWGcytsMk/PRcx8aAseFNFhm0kyj8lAqqn2FQX2zNeg3K8b1x5nrKWGVAlosVQ
uPyJ0Zai6OeistKd1EvG/130YvXcWejtk9YQuw+OVv0ZhH/qIw0BVPbq+MauUyQHFBWODrTUUYA3
QRakCeDhxwwcLKT5bgIVBDgIPCwfG2QQFkIX0yFLrXJ+xFRFSxEzPsIpvEz74FipbFhhOHsXiCQM
le6jdAS51Z4cbNBDx4+SvbfCuLKnaXjKpvxuYlysmO9aqr2OdAWXoFyWdFdWsZNGCxkKTGwwQSOM
21l4GtzyHKXDvWOp7oFrrmMep+3LKP8D6TLZ8gEKUZcQjzE+Jgg1ENdqMcW5w6moCFeWYx7caeK+
De+1EsGwmQo4bwS9bpoKCKsOlKDxAyyLDdl8Wf0HFQb9UB/d5djIbdy3lz63X9yWOhtFMBdpjwhu
lj2o4JPt9tFztogheWMeIGgto3o8BMakw6rA9Tt0Z1rqzBHjIaMlNy6NInlqWwu5UUmtYonqqzca
fKdO9BTV3TFIoL/46X7QKLeA7YTptZrHQrL/cXNxrkX1qU8PYWXd2Rgh7Ljf5bGxFXZ4revPyWjO
IMd+bJnfaSS4Zah4s86PNk0K9Dj8QQRPOkdXcX1bwYugRYaYec9/jQCppoasWx5rnXsvcIhwizQ/
LlfaCEBHmMiRm5Fam/cBjUiHs2UUkQv0DiWHHyJ0NgNiniYT/XrW1/FmygmkQpeh0/5BgmQPBUZx
Oh2xNsA4b9r1VKesN61G/AirILlU1lbT5AJP/w/YCtAsjjYuMj8h3A08iSbq9y5la+8L+SutbOV2
xNVpnkbQg7YtqwrhBX2ltczpgNBT24NnXUn2ZLvGZZqUcZe3PPHVTB1qNr84pXmIVpq2T5Z0q4Je
8BHiGxv5Lh+XFqSlO0cr6pVftP5rYOUvUVM3v2lfLey2bD/+Gktbl1ByamI8xdlyHOpgyVu4428h
NvzfyCj0ENuIHKqZOTvILOLoVg4WXxyvlJkdNKPQ85gfzW6Voqcojy0UacLy3OdwflQYQjvcvCy5
MD9i3dg6jmX+ToXaGQigPtljLaKmZNioBehrR3EUyeC89wZ6ITqwI+9m9mPMviWzwspZ5Hz2RO99
FbFZw/OjZe4xjrBFfx6loe2bBm6FkRLkPB/6kNQx/eGvlTqUdnunnGA8kDpN/OPgNjsdxcpL6AFs
gp/8WXYdRMpnvyEaMxpt92v4TcIk/w4EaegZWL4PaQVvo+6Zq8R0sJLNNK0uzB/+mj+NWKI0TOFK
p3lX8lvBS7u5CfTJo0CF3VCcfFG8JFM/fiS2ff4L8K27sT7ZetFtrYFmseVMwxm8ZLlp6hKePQ2F
qwAVfM5n1meuDWsULuObxz16keFIAEPaJ/6qAPG3dWoXbHVD91jXW+ePtCjy/O7Fq1w2MyCh/h3q
7n4yQcc4mVseCwduXDe+R0yb5tk+Rjo5kFEYj2nPXGvEIuEh5RSiOLbCYHZ4o0FIBdZnpGWtAnsT
t834XrD59DJ9+gwV8NaOyeRKtlN4TwAoAhnREreRJ5/+XMwOiTRfsT2xeAAowxYa3+WyTk8UUsam
kf73zVhr5X8GvIuiod4DPDqeGAk7T0M7OdzCTW1X9o39hCCp2RBZYLMqIqwn59Piv+vW97aB8srW
8tXoEb28BC/n/Bd7Z7IcOZJl2V8pqT1SAIViWtTG5pk20GgkNxCnk4F5nvER/VP9Y31Aj5KMiKzM
khLpVUtLSNCdpJM0mimgT9+799yzboCkAS5erajr4OpUmXUs6/7ZTEVyL43xtfPS4dwXIy6RqtkG
+lC94ISAkmnTmO2Ccae6Zb7XjU6ZxXhWCOwEajlBEGLVIbyW3kBtg1+tYyYfqNK2TZheI36Zw/c/
KtGTzvBFLbKJOSMTmzQrtV2pVn4qJ5oQ5YSKMN6s1sMQIkFlnRaGZZ0rP1QvjQRSPW91ZIcRkq4H
Qea8Kx2mEYAGRpQxqx76w0YtowG3CJ5BPSvZulUEe4Ds36sUY+8v2xzooZnd+rh5psfRBr2xpu0A
Va8ruyPY4pdKzdRdalTlxbfxcn9zZt1OvGOxbc6ak5fQYcFOmEdQnOoB/CbTp7DhxxqcMsnBvsJp
NjAwlOqcMEH/Y6y0tcVg03Cv31yxyg/0G8Y+inkufBpLTALox+mC5KmwDXD88gg5zKTcVPxp6f1G
MFNKfxPiZ6aMn2SlDqF8SZu6+2Cc/6K08hVvXnkFt2DOoRbEjFsl+LU0yntIR7a6qYu8uwjaV2HV
NssoS5Bafa+ByJPIKxUkN2nc108uw/9vM5rjfqV6Hj//8lO2X/QvSDfn7F5MoLSm4O7mpf42rk3l
6JmTOjFpbMit+VxT7fD6/YYxsL9tNOsrhgmvdkp3GypTAFbOa9piQXbKkMxRndS7drDyt9F3TLSW
cYERVQG6+m28TSJHOUrP+IFYzp0BDSF7uP5NZIONhMLIEVGo0bLplINVWMahIU8Vd1RS8KpsOmIC
nn89EV6XSJxOqXFLYqoJZp7BWkkI1qnxjX7z0VHiv1lx3Z+lpCH/C55VIq+GV5gwHBksgIthx3OK
DdXb5fCMGGwMt1FjOKpzOt6HNnwPq9Uf5BYkm3okU7nrh5tRQr5wC0YfwvyR5JI5nA5OqihH2m3Z
CEF0Sld2w/wy1B25j7J5TU2zvyKHIJenyocX3cfilE9wTjMdVhgKkmcgQfoO694J+pT93OdBB4HX
jrYmKqilG3gOjVUV3tFExfgm37YZlpimgeVaB5h6GrNVNv6QaYdfu8OAIdHNUjmrIr1eFnUPb7ui
uzmzRCoP6vdfe9Pq6KIT1/p9sUKwpMv1rpEVuxaORcx0721Srwn3irIB8OKc89Ia53htklUa/xyj
wuaQGZr92mtYAyOQTDjR5o+8aty5Y5TiVNnodTqIm8ui68wXpTGubQar1WeFNXVQX21um7hlT07r
TOY6dADfTyXkvAbvPVuwqgUxQ+KsvHWTtM1GZ6740t41WUVGFlXpvMFkfioK9/ELHewlSXTFYxui
SIVhOcSRXPCLq3OrSPxjPQbmRmgppK1uzIGodpCS1KxeJfpGxYmUzVt7iJYZTN1ftjsbHpjeF/5F
qQYTTIRNy70hBCtLIEeoEB1phzFLg2smVGm9jhrKvcr/6OhHzm27xWIVD1uG6t5LS/j5WMbzfHSV
B8g1iRsVkzVdJaixUFiec41i0E9aFNZ+xKbP9uLReIEFLOmvf1/8JrOv9eTfP6GuQOL/ipPiHtra
mtDWcWf0Zr/KmWtsABkywR+a5hnuorZUwjBfed9g+NAFL+0FCJBKLWNdxEE1l1LPlo3X4++2q4So
b9d4aQWbCfQH7ADfm6ztyWd9a7OONt9E77+/AWdjrNXQJPgNZXuq6/6cY0uwAh8ArdOmQ/crtYk0
mP86BMj8SwiQigjHxtajUpc4KlR9glH+GFfC1uaAryn6RZXC8yCUVck3yHBQ83vNcJK+rbyMaBKS
PpbcOUW61qbLM7eqYqWgp01KOn1hZV6GMinnfVsQB9Rj3MsyTlNePvbvYYS5oa9UsWRyTTDstHLc
Ds6YtCgRNJmVaw7k9dpwebZQnQwHadX0qSos4vpU2o1+//u7IcGF+Dvx1uA8oWFzFNObSFOLpd9E
3Fk1BRgaoJVr5hTFs6EaYt8z84RlL8bnsnDZsMjJ+H7PbVv1WUmspYji4uLAXXhuq6ykIVZqe1AM
6rM/uKQWjhS3To9i5ntX7TBO4gLWx+P3u9UjlhBM/3W4gSTN94+5TEiJTUPaqPUN29ZNx5lesj/k
Mml9kUlygP1ljZj98E1Fcfq4OaSFfcSC0Ph++jPJDTHH4Vqf+IjmBM6iKXT/5sVeeh2H/TiZVxAK
iPXI7naww9KdDRqrkB5i9dRWg7tVsviaTqgLvzLGFcMXGtweaUhezdXE6IaYsSztFjgqMBfqW2G1
+VqanIwG6okwrFksHqohfUCGwRWSv5DT5kchIQheYmx8v2hv//p50afw4T/kVamqiaZFSE3ohtRU
R/4lWaf3RGhFjg5GzoY5rk34ploM7bY22QG++Zemg1/1V73tS7oiIKn4ZFAtuXKwuiKY63L93jiW
pC1nlSkOm04+EdOg4Q0gWEW0Dd4L2M8k3H1nlfhOObBrxfu8Z0JvNLG3cVXZrVX5yY1EO6qENmzG
IZa4Huv+iE5A+ZUL9U8vUPmPFyjXJ6wUVZpomCx9Wi1/WA1+HyK5j41mYZYrkY+frdC4PbcmojVQ
R6skC5WHUTPBTYgVO/qlGT6acKuIwn+J0Upqw7CXOi07zsT5sK+mbiJXVb1wD99GmKYpxC9LTDv5
YvSspqr00klaq9jYtivEbGicUY647tHP6/rhjSdNsfKXSDXFk6tjzhuE+eL5uHM9/aiO+tOgZ/6t
EfGb31cfY8ISyk2rnzmMA+6RZXjHplj/67Uh/uFZMi0BBsh0DMNwVNP8SxxImFMl6zjDF0bfRYvQ
iPWDpccTvwn+OqjfYtt5+T3wB/ud0/I2am0bBRKnBCcKrnEXpdP1De3Gr+tD1SI5KoOSRub3+99v
AtVk1Jma9qNwtK8Ut9I1CCqxUxBOLAXa3F/ZzP/0df9+xH9e7ZbEpiyFqVvC1r6vhj+87mlp9700
JEyZIMZlXDunoQ7ENsxya009gmir8cN5kpJMLWUybLjRPbVttlBG6e7//iZv7XccqsqeEAO5BqjS
zAwFR18FJQjjvrHXwsE/8kK1IDyJD+rgrZej5lHl0ljxKzkcszoYqfuDEwVLuYnH5ir9ATnxFPSg
uGm6Ntv8NZpoUN/kO8Cjvy6erO70U54Ps8IM7XfHwoNs02zddFm20wePQ6tBaoMD13SL2TN7qTi0
pjU1WIP+iI6SQQBO19B6phvICFkcR1JoPmkOPzS3/29uukL76wrSyNOjp6xLe/rvH55vhwosGoSl
zA3XyXeDwuhhwHP4jXFRwR/sEX59clTCm9YPCt7EYsSSpzGw8kUFYi8sN47KRCJxeCEQcmqkp6Az
hTkHX6dzyx92VHLfeP6+T3+/0Q3mNKUwlW1YhsFtgE9/qIbh7e//Qs3cftZqpbfriKtir24PUeuI
g2VRLFauzN97l9BwU+TXoQ+1kyPd5ZhE6klJyb+q45HUGePrm3PoRoIUZDcflwBrizfNSl5KbXAv
ja6nT6JyCDmfPm67VroYwfbvCqXa6eFkxbkmQRzT/FeLE2Xzym61dmWqvUDOgIXZcpnC5IIckulN
JHuCJq1mFUR1O2lDFp4R7POsJYqGEneFMjXfddFkoUAFMi8qUv8cpV1maOY+7X78hHRf3g0nh3Jm
NMHeDNX0pGF4Xah+JN8i4W1Bz7qfSdc8jN7vXrwA+lE0Wh3W5HjlxoY450hAGmx5O0yswclTPayu
fXFq7ID4k2GZSC/7AuLy3gDnraXpbIC04/mZWJ4+oWWNR0OircgWHQYz+cIHaUgjw5qpjhvLwoul
Txi1lu2zmo63mbS6vdo/0B3Xapv8cDmwLG2P0A3HBHkC05Ffwk1+NLYbQL+6pUESA19Uo73Egfvr
zffHTMcHOAOc4IS26vrLsqWXIWpcjZ9MzJQw4+Al6TCdeNIMjq3jJnuLYTQlKClQrR9zgm68+rPX
n2uDkgmvyGfX00VzDPul6VVzkVciZm5b+TRVQ21NME9zGWFbzemCM79OgTE0BDC07UBfue3BgTmj
8egtIknJG/mInJAonrhJLor0YMeNtrlxtCDbB1m/jxpFYWoeG5tequ3zKKyXMDKbj57agI50QokY
FOqubxT06ZQyUyOnXAC4YTlHhnYIXGapo1+fohECYJ/p2sbo2wCrL2c2yEnGVc/0em6OmSTPoFDo
9HtEGjUWc6QqboCRM5EB3bSgTd0+4Z8Vm7z66uDH70FS+Pt8eqNAkOKZmf6qSp2/fn+eTBV/rzvd
b/96U/remv98Cydck2RN06BcsUz1L7V1VUUodzSlWqjlZHMJ1JAaOAXbXlX6sS4djoqQqVa6rwAA
Dn1rC7/UmpMgZ7x4Vl4gp0ImHph2ch5t12UYELMy6W97GyO3sLAGaB1rcRdlGV+8SNm6SNmRN9TE
MQh09WAmqxt++nSlRVzfKSbXHYd3ZdeU1bhok975tWf9346A/X8uw1IztKkg+edRsf/7f8Vf//b5
9W/HH+kfoyx//7pfYZaK/Juu4tWfTmSGMEw2ov9Mi+VTtq46GnWpMGwphM1K+j0u1pB/k2TMqg7J
sHiIbMFXVVlT+//x73yKRcw35YtUg8659j9Jtvzz/khCrKqyiPH22xp9Ub7rn+vQUm8UW69JjeSI
seiMBxKmBdhEbjn5f1P6/KWY+/5RmoqzkUIfKSLF759/VCMUVOcwz2edEmPzwrgGoZ3Rljx7Q7YW
QcINJ1yXAC6d3nsJC3mLIXQlvbIcYwoaq9h0XvnpFCpeuIFDyfAYpcK5YNySZohyOTznZLDEVfaE
Avf6hxf2v4imk+qfjym/Hr3m6ALlLidM2yTf9I8F+0jToA9i5rB20ZJcpWhPDUzsmSQakBJ5HTOU
bBJOuWxG4U9JvyjIbMR/wVkfgytg3CKPH2qOCLcrT2Hkr+x32aB8pG0F6yBCa1QrQD3tnLikcWuA
gzCZs8TKjhbBNbYQaGlquwyFQlRRThCYSe69yrGaIM5h73n+e5ei7lbUhAjp3N93WrCyBmcfxuG5
GBjApyYR09M5HbJGgj2qJXsk4gwNGmZp5QQbaMUUdKi0R9DoGUVGCUKMkWCsTAHbOA4EKZx1rH/5
KcQ/DEqk7Sg3p9S+Kmnth6w7lgN1T4r1URQgE6OM3ogm4Mw71g9rwLHsoplhoV3Y7qq5pfVHLxtW
CJZ2kaqsFXhxEA0BwvFQarPY5xFWptGbiG6rsNI4ZXRL1MLkmVN8JH61a1uon9xhU1fSiBi1bWK3
JFbls8YSB6Z+Z98PLxqJcA7s1Uj4p5iAvWlxoNDdaBkpxJ4Bwh7h6kyCfnbKaI93e0lx+CPC78NB
eJk0/rMLeG4GEJS96r1VEWnZrD9O4LPMWsAnvpZxvIZnswq8ftn5cp14/hZ5yS1xRoz88aIxSN8R
3sJN6vMoipOm9gucrxzgOx4NpqbRW3Y0BO3evxAJccX3aijkFujIyURwzqNpGNkh3XEz7+oSG+iZ
3VNAJ52VoyBvFO9u7xwiCsdOagcPxcdMZJDPOzSlRffW6cYxQRQ1S0u6MmFD+x7BFGPQGuQax6O8
oVvPbvaAf0mTF2wIlIXxg5zOm2ea10hCICIgkpKujXUIJcHdHsqTy0hllqQsWG4v3kp46Uw6KrSp
uoGmBmZy7qExm4/V1P9pNKxZCEdosLnrKcWAfl5LriQpCiuDZrSSRHxn7p1bM8xWpVsTl1jUbygE
fmbGpxeOv5W5MwczdIPbINfIUIvBRczrdQIY8PCGd3+jOVU3C0J13QRRvzLN2Jk3eMfgHQczJ9CJ
amTai8FIT2bElh1EnD7qFE9krb0nbaHOHS8nS45WQT9PnOLE7Ih2HQuibxnJ18qFLJmTNZjvLj3m
0cxoGzXUyIYg80KADWkyYjw79xW5IKaJLn81ZbFRhfOc8UrXCUYMlaNXJrjMCf25Vab/Uroh9JL8
pz+slbF6yyBkhFby1AzhXgYd+mhizbR+0Sf5yYg4sBtbukZzYBQ/GBi+oGGejHyogaJF2xQbw+/J
XKleHdieSYYMNsFAldXuJlGVC7K936DS/UYA69Ju412TBy/E7VwNKzpbofHDlPR6tfrgznAh9DM7
sn/UslkGDkhwXf5QRPATfvGu0uyvsis2fW78sCT4NhOFljiESUQWTP45lFNCjLi4CZpwT92qBBbH
drPMjfhR5BcCfTZxG70oNu4pu46epPLexPnNpqldDtjlR7ka0uYoRiRkAEQrrj9wrHPb0tHcMfI0
3GiPjWvrVPETmI+N6VbnZniqO7qKCoSKmYJtrag9dPzeqq6COwZZRLH+euhCgkyUs9XVr9zYfzR1
tJiSfXqL9LsSiV+F2jA6VyPDvjE6y8q/mma5VUzlkFCqzZB+n5Ik3GORXhNieMr18V2TynJwSyDu
tFUs795m3s7GXNIV3LFyOuFO+Kg+YmgSM/R7CAvcesKk7NBdI/8yvkigX6TATSA+1ksd7kUxJN28
IKUTsNaccKKOcaZ5KRvSEwlTIJExP2EF28PuXpEU05Cca/2Ai3P43uX+f6X3PORf//HvP0kArcvh
+uURYffHis1xIB3bRH7/81pvDwe1zf7LL/o9tVz7m+VIPHTC1KQlYSj+Z50nVAo2mk6OTrUGLMSg
tPi9zJP63wS1IQd7ai+pWVPU+e9lnvz1/ficalvgWXT5PynzNEtOx5I/HFuExkRI6BqnQr4lAWRT
JfiHzlPd5rbE4Z3M9cT+0k3LOSRldQIvkN8bcWlhiH6OSdfB/QNHlJc73XaGi2dHKhYMtnyJCLmK
7VVfq+FKnUiFaoFkxybTNux1vKPQKNdVOX4kEguPJQ+hGtGrdeNtYZ3QCXHry44GRIj3JBHHVuvH
Gf7zjP3Mb2YrE72q5pE0W7RgAjT1YSRufAixS22tcXjlCWpWdSv8OdLGZiY6famQxLxJ4UyCSRXh
6ftNVOLs1Igqq3zOzz2SHrByY3In161W2sPgnFViCue1wuxCc8RFHUlbdYqQxE5fM/mxfrOWdkfo
+WaM6bcrGhZM+A1Pmg3mQqG2qePaWYTZm2ije2Zi/XF6yqaRFhFGZWJFoKIN9B2WWdz6a5Q166QG
H0rixF5krfMkwKpDH5YrGpuwKwIE84z1lprR5yCTQ49H6wIS6wDcQ79su2Dr1TRiQJ4ytGUL3uij
/Orzaqk5JhOtVqUMsBtzOerRK2MOmChtMuvmkSDc2aqJe9e84IUqCTVs50I2j4ttIhzUu2ZXLs1U
wWDQ7JUmRn2Xv1SNeSTZGj6w1W6CoNTmZeGcRmEfBqWwtiE3pT5m+RjoeAaGExwZDALiTV2ZCwsD
jR0HCJuSrAEKlIP5U1UExyXaqpD78xJQx3zUO28GEq1co0ln+yjKhWwROqsSWfGIsjHvspte3YQF
dDSP2mShafW7LEjeqfWlqSOkSKz4MoDc1xv5mn4XmTVpJ30B9zu5Yoch1AVViGLJu+zw+2aSqrjy
MyLI2CLhJXcLHHVvdM67tZ4b6sKN2AvUYQ7C7lIHVzoa8ELcjZPFC5boImdeo+pUKwlYXb1Ykxa5
MFrlUMl4ixV/GwA8KqLinTnwLQqSXRik2wqjqxIfsyZ/KovyyTFyYv5wXUDZJSJvnbk04K14V2Tt
yS7tiVi0Q6a2zAz55ANljeNnVS3WBN0Z6Q6C84YW71L1xgU0g0U8VmvmaCsmoL6q4PBVGKk9u+1H
CXDck/WaTu+yMV99tdhn0p7pmb0ZaKXp1rhRvfCg+6DKOXVR9h670r+2fnq06+JJHUOs+xoD5YgG
HAEYWbWIQ/Fpp4BwgvDQG8SJkPzXddTsGbRLrGp2h5bZlahQxd5zk2XYurs27raRn2O+QZju9ndV
T3YGFikPwlyfonrBfpFDGR5LoBB6uI77YA3P+VDzO5lgoTKVn1fki9Z/7xPKoN5Ykbi2MJHKDcCb
bDri8O320FWWAY37hvAbPpR45AE36rnt/LmGNE6rkOPybJWNjiMUqLCxsrFv8EM3eQO5V/dPhdYd
mOtcpo8nwnjSlOAySGebuzSBxVsjcKrGylI0eBKReUx/JiCc4jzb4aBdC3M6qwQ/NAe9H6Zvwklm
GR+TQAOtHDAHYlqUNzaR7UUKpjUo17gekdSCO2mBiKwUzomzQuvnruFAw3fXXoCRR6Tz6ZXOevC4
frZZTU9HSGpIE1sbR8+XUWSczV0e5xsnSI+Ryosx+ITV/Kg01h414/TDMu8YqxN2n4l1FW7D6N3I
A15ZbR+Nxuv0KE27vY1NtfalXNlDsZGjvoS6vUyJQy6cL4LKaNkFsNNJPDe2WKjATTk7v7e2+kcr
a6zg0c5Kk0fkWLfQrxYBKtYCmaokCJZx1VwT7QshNwvCLOka94s2XjVJiJKLR1Qn2wxFdJ/IpUXB
LRPzgBNuCT54DRd3YY1o0AKIsXW10AzOkD3CV54mkaN0HY8I5WmFB9z6nK0Xj3PcRvNImodi3MZ8
CtPmxQzqt2kpT8851mUCv0nGvfaYe4zOX8Yk82HDV6t55N8011ljnlqHof4EM/oplRbpwPYpz5Kj
D/16lCAO3N2o+BdvNzg+51xWUSUPY5uchyC64JB6UnR/PZbZxvOZMQ4fGQLwDtNZo6zNgchF212r
RbwlXHaJzGyRVDHB4+6yTQlnI3OUD6O6WMJ4ADHRrXDyLGtoajRLjvw/pyva7saGXc11jgU3iykU
IGhXSU7Klz2uOQQuc298DOCzpxvx9H7D+dpgt1ZKnRgik4I4XmRcj1OJnWYAzal0B3GgypxbRgKY
Ivr+tBbJuZlDAszUo4DvFtfBuXS7GxiFpzSduW20Eal5qGLzgBdvAU9my2Rzhq1HtCqiwmEHvIwc
v/4nsXRzrQpOYF3xtXsvepgcnQidIwzRK8Lv3uVqIAOoisKJFrdlJA/OMtv5ornH0OjdyDw4lbUl
xGQBTX/ZZj3JQxURUMW61blPQwMDDQIEzPjQFBPwsOkcFdU86Cb3TZ7sOH8UkwptUJaOl5zdjAlM
1ZPYOhxNck5sdU/cZsGjtqMPBUl4XudvitWfx5PdiEcHsCqyyU53rynDCUUDae5H5zrJ3zyZrruO
uiMOrtUYkPRZyRX3up3EjIBTMhqPo13gbmlf1My+Ap1edPBpU48lo2H4wd7kDNeyH2YMdfmb5fBy
qsrSJmOMlvKy8T+Vmpssx3SUdg6S2179BJQ/RzuAm2vtSWCBw5Lx3cKuqIEanzg9GmpY0wRW45aX
JFY3KplskFrJL0i3nsJgJhRP5dgBbZ11qDrmWsiN2lbmSRfPvAxloz0uImK+YgqP+olhwkLhos5D
QEpGWy2SgGRnjXFMOc5xR9gOBzZ7w9n5aBXciGJ3Bwl+zVlli7hjFWwQKcwHD7QMd2ZPGeaprGcN
vxI5bljF7jwps+kZEJjdAZzOG6vftAxau/ai5/2C6QURXgA64Fv2HsG7BbqhEm0aGR7ScZCqE43J
xwkumrcc9xJykxQS9vQ1k1UaYOZBq76aNJ9Vib3OwCpPK8c+uM5n3sj59CpYBpiaAWgdIO/BdL6m
BxPb+T70sMC9Dc2TKm+dn26KfjjScliHbnNNByVZRE70Wn74cXKO9PAyFCNgc6d6NnBbWPi6uqy+
1fhLhK9cZOofwL4apoIzUJ/7mrMOYnoJHVmFoHK8r2l9J2l0BpLyNDb+wzXOSpKvOw6WTPIuVhOg
yK+uDA0+fHDvbXQCHb/TW2efI58MwmSHXvHQIt8fIQi6OM1pfBSaOwezOCsDdVdBeUsya+M5xZMJ
8qlxk7lifCUhmVbENxO0YajQ41TvTotrxoRn5rD0MogTmRYeMDmMZsyNPFoEgbfUxLCtKEoaSKGN
194Mjz3Y9NDRMZwCl4lsPnwK7VliPLSgvRagHuvuU/HJqaQIhOqVU4toRrP0QgMjTX2A7ropDqDc
Y8aNy2hqLxDIrdMIGHjIiKOnOSz6iAOt3QUBhucQ7gBX43wA3UUg5wKLAt1MbhBjms67pN8qtTzI
sF47EYS+ZtzYXECjvhBOvmE8NIPUzo2ZBMHZaHc7tSD+d8g2dhFjELWI4uP2OaizTqPJRiJHps0K
3V7rkX2IRIW0vX3WTJ2hKO0ExbmmMX2H9inVrS+z7F8GmX4MATZTQLhItxm5ap99+lrU2RnfOmyg
PDkquEQ8IZ9IhCNrwvRe8sBaBzTZ3bD6WTnJhiiAZdKFF3oQW851c6cdVljUyKJM9zLFYDU6z1hX
DikVvsK9VFc8AmeU9SAwYybsjLqxAlp5VByqVINS2gI40uFOTle+rlzbAXNOYqw013ux0BzOgH6e
Bf7CJq9+yjL9gGGpi+IqpPlmeP7dzu7a4NzMdCVNBcmN5c2csrlXpo2+Ev2Fuo/5dGl0IUUtfnA2
wimk0l30guevG/dN497Lmq9A2V9U5pvuq49IRq+D5z3nXXUD+3oyYKDF4mLV6aueJWew34GELV54
pMaqn1737JtiZzodl4L7Yujei0jSDwmOs4aiDYUFoXMD+JBP9F1z5/SBqo7yk0iUntTi4Z6iyu7s
gwjisxomr7Dmb0WSH+t8uHQcGKrkGLZQA43mHnbJWZPNSY7+NbX7G87hp1T8NmTKfVijj7gUD12P
3jvsc82EdQiNeV8S8KdyyUTe87RzTY9z+i0cFYKpYuymh9Vlw870vlpOFkrdPhdhd6HivRqEa/Yy
WU9flqpAXfiyaHDv8Gjp/lbHIeS17NR1Gcs3wtbOHovIbc033xgfeldfqZhfoYLf7NAlq2WclQrd
vqLbukVzKqv6bvU1opj03MiRijVgmdN27+pbG8VnJrAf6lDf4AEKn6gXzT/56drKmuc+GB/CLk59
DrAmtt+q6NAY4WYQ3SNx3RumDMLSayrpnzUnwKjN3pEHL300wYbxGpsNoABtnfb2DavyLrDiD0dW
5OTB4VMuRWm8cXS+pZVyT7yl0JvztChk7KLNtN+ml1FJmuex7y8lZgrRnQcZnA1h8eD6y/QQDEu5
w9s85uWPSAIXdppb25gnruY7YU9XMJiXoE93sLo42jc3J47YVVFwxChgIKVZpXdFnXL1c/HkxR1K
5PBcVz9zYZJWBYHN6G4+Wc2JUr6PhLLPMQG+wGN67UAX5UFwaPX+ocju3ldkKOne1crWrlscfbc6
BaRSIMe8xXp1Eo32UCz/6ClHRWDWFmIxPXDUfrewcI+AyV+mXyomkLPU3v0c3ph9TYbwXCaMvOpk
1wXNDSJFrmn7PHFu39+/dE44Ni0h7hUv5PQij5YLMrA7o/w992N16qyfSqiDl1Tu7micck87j4H3
yHvljvHhpDkPgnZe6ICeLJWNRfWuZZWcs9q7Jp1xLHFPlumvZVPAiqtNIHW9crHL7qrwG/TVKjzF
Jy+t5tPjUa1ii5sY+qTxNv1Tzx/PiqHcVUKrzbrf1XRQcTOdgQpyjXWHIVqZA3d6sx+XlV3uerxZ
6IuPZort5szRwbbr4+A8Tb+YVnKbPE+lqT48qT+jvLyzSRBD7eXxrqPj3blPUf1K8oLPVeYCO2AK
Nb0Ave/dcennVn3VTHUWJcYaHf7F1niMrXVqNOVixc5N4AKZQk9i3aSh3556f3gQ7XElA+/gx5Ta
yORHTz3rZnMcw6UbqY+EC7RTWQ3cQUt56pVoHtXuxUvHO7mk10KrbrZtHVib25p4iGnxTSuK/NVT
adQvYedfpyuqke7ZOWpp9ubqEdUgjiSwKe7NUblg4vgs2u4xPXpMIEzFSlo62tP0eX+0b16iId3O
TkYKqZzXKfeWamUs7Lp7pPb4cIQ6s7z4FPnOXdfUM+CFG6LsTa1aS+hNN6mXzzjIz6UyPBj2Lp3e
WBYBz4IWKe+DOvSzCj+p7JaymFKzndsohsegttfQ9eZJosLzra/1b2XsXMbcf62Xnuaea9ktcp9E
9yz6cILqvavV9bQ76P2HRhRdyrcQtF60aJtCOMcqlx69GG+Tq+xHWz0rRX2fHpNvWW8y4ihKZ8a2
ijsYodv0O04ruwnoNjnDbrpWDXJI6kiAFkMi4Xf3amDLDP05ymaC1MwTgueDXc2LGBMzSztkieOE
P1c9ceF1cpQAUWqaUlowrQHtMT27vtWdDSd5zbPmXjvlO7MumkbR9/s0bcYZlXA0K4tHUJZHLR43
fvQ60thh05uS290jEy+hfFZhsTSozYOUA7blnewoOwNnYb8c8p8l5U+skXtVO9C/s/yJxukm762N
TlORRAUX891UoOKgXdSQl6c7asqI7PsKiPy1lLQ8gb9kGJBV8ZJFLGvqwWnRjJ6/TjjzkhM3jwzn
WdqT7Gwg7vpR0oWoGxDqynvSsC146nr6k2nCYjLpRomy/D/sncdy3MyWdd+l57gBIJEwg56UtzQi
JUqaIGThPRLu6XsB1BUlfn2l6H/8RygQcEWRVSgg85y91847TEkht2+HLrNFKkJ+6n3MySBSXeEg
1Cm2xMEeMTgeoMZs5lsn8QXI5O9KGy9jfHa77yqbEfNIsyfohZq8tE1NmCk6UeLd9ZbogpbnFmC+
bRZ5J8Bwew/TQ8sQuBjaG5vAcnIN50+Fmkhw0yTEnOXWTpQazVHoAR0JoXlx9mKGvS4Vo+6I5fI2
p3o2/zi+fps2wNfVRzeGmhXeZFRE2n4I9btez09R+V7kVCDAMkNacH1UzpSd7PJDaD0OOtP6cD2/
z1V1bwXhOaujPXq8regpZ3HVIaXdzu9WS9oDertT6+Vo+uuLb3g7nlJYKqY+O/qEd4BsW7tBxo2u
vVQt6HHHe5xfyX0qqIYD/3/Z8JaGVEFnpHGJfm9kdsZ0ahTaptGjfQ80pKRnlcBjL0R/yMeKgefN
/J70trfX++JgE4ZiA+dunPyUNNo27XpAHD6AgXJtJhc95WaqkfKifcd7fAfK+VtKH3SbGNleIwpv
rTfdE2wG41Jk0ccU2Mo1dC5x0p1imB6MoXQCB7LqsxkX2OgtdU4hBEa62+Ku05+iYdgqs7xGXquv
uBYp5CfnrCx10DABofOek63GymB+B1oktopHlJbfjGnOyGgae0PFj2gNeS/LuDqA7HpQZfDQ+Dvf
S0hbb6TYMOLZy2AmoRTFBmFgj/8NmE4l5KPf9LdNor6riBTFfEv+a7xOsh74gcU0dyzcTa9SOANl
/xXIDyu6+TnC62wW0cfRsx+CJj4UmDtCUgoKSkRGu3Y9fPidMG50xFYtVA6kb5pCVucekom5NKHX
CT8V76AlvqZN/D1gihDM4dtpc5Z3Yazla/KrbUxD5dYaaRDicHhyJvW+6pKnSJcN8ZgfXLvKriBy
GVzIB7wSOkAZIFE1/p/A0ZJDRgy0HwkdMzFFQ2Cgt73HL5Hgm0npJK9Exj3aAvE9uNqumum6I3Tp
wkgFGEAKCbhsoHbwbrRIes6xhBoBAgUMj7EC2M4NoUjeyyl/iBpc4qjGiVkQVDTC4YuVExQpQ2Qd
ZkU+i19bePz7YF3OnJ8+rvE9atVawLQjQWPsOEg7H23FsVLkNUFt+N73waH2zBI8mE2dEKJbbPHp
TUm2re32U2+pt/Cu9pbfML9kGroy3tp9Ua4zf3nwDusEyD/x4s6jVwIxA73ZUaX1NjZI/3XERw3H
48FENwndC8FEM35tHVDyKLL3jYwYmglqhJmVfuWqtEE9+7uK55dpB8gIU9QCxvgWQL+7qj6AsiDa
3CLDRrjo4zrVbqB0wSug/Nf0+hV68DWShEK5fmU/W3D+fy/1b71Uupv/uY26r4tvefop//pbJ5WX
/FDLGQa6N+wgngsa39GFgS+i/9a0//1fmmP+yxF4mZDkSMa6tqSB+aON6op/SQSZuvNDEadz6N9q
Oe9fjksIxvy1di3hyP9LF9Wjh/tLD1WahkOngeapJVBsIDa3fu+hFnYLQQd3ydWFzEYe0HksRXme
AJySb1BiY6oqHnnLzmWhj5FwSXDipDBX5fnlNcu+fj7wcvayVtr2zmzanok+0UqFPpB7MvBMWImW
SffzapNN+jnO0WklQUU5cNkE+YpuWHLmsv3L6vOLUsL11vDdUKZVVbxDI4OXTSdyZ1lIGXbd8za4
N9Wha4GgkaTjOU0KvTgZDWNcLXIReYw1Q7X5hVUrxuKUoyw8mqF9eP1zWtJn+M+Y/wP6HfdJzbh/
5Pddd5qqL5HN+NflSb5sLQuz7bp29Xy0LHGggyukEoQAejlRn7fK2uXAco6sop2C7neW5TjSp7Rp
OXf4j00b8U9cfvSt+JZcrfARXr99doA7b9rGKD7aavjoFHH8pnW7GiyPT8gavUYMUbF7SuXaizJg
UfOehFvo6ZfL/X8REnIx/+MaojfvGFw++PJcsRz/pQ/vSBCsnuUYVxv2KKZKvyUChUWjTEEObjgj
0ttcnZYjy+ayFmXI4zzSvVd8C8rTsjDnPId0SWlYtn9ZXba9ghukS7Ie0dKDjpCILn2Q3i4LCFXp
bWGilXZL9wh7gYSNVoFFiSMc+YGz96R2wTXMHDogDsjK1NEddPkxhiBvRIb+viaKDEWATqnCZypH
MNUu7tWnsU2sfUh0DBowFxx8krnExHZUYBHfXF42l315Xsq9VZpPy9bLwZdzNQhj+DSjYMOz6ciQ
bdxJXY0nUDWYq2Fs4gP6uW0o/F7AmDj+fGg5y2/EeOqo8f84VczHX160rP1yTutlzOQiQNKabd0C
VcyuaeNuFk9ZmwMMXCk7aXE3ugxDenc4xp0OK2kww9tx6ikIGvV9W1rOepx8euSDTUjEz0XmxMii
fm46pJmtYZIN62UffSMCqCkXbm2rm/Cm5+3HXAXMn1N6q21ML6qbF6Zm1eD14c1gwSm3sNuS+3BM
4+2Au/NeWsTUuRGQkj9fuq8cjNz9XGGZNjdnC/mIxMb4+92vG3SgtVKkV1y43snuA8ZtiX+uO2tr
OwncJScmJbQcH5Jy0g5lH6RrEQCuwQuzwWz4qULzdyO7PGJeOK9OBVVg2v5fn/d5JUCC2ngwjPtg
jOoHXRBPM+q6v/Yx6ICsgk5/mlpANfT7hbHFN0MsSy2p5aTtVQRD+C5MgvdNmt3kVt8BRojbYL+4
cNEcUBhU0XXZ4gL98zsjZ+nyi7bm+Z1xDIfnAhJqvtavngtiJPSQQLL0CteDXEItvJB6XAuit1bt
skwco7x0tVZenreX1QDbfJLgHwpEmWzjAoKZM7PkrTFSN1WsPhN/S7ds1L8Ohc1tTGvOwB+b22AS
3l2COC71Ru1Ekqt2qu3MBxg3rw7YDeV6WW183ctB0XDW8+ovJ4i8IxqFuX89UG3R3La+IUGqvunM
Hn3AYFLhnCJ5Vk3V7TzXUbeGzMFVIYR5S3CSdwi9b/T6fIrZMJMvYQnu+nkVB1p+MUq9mcvXyDjq
oDj++e32Ztvfr283cijbQ/9OWJUl/yla9+M2NtHpeNAVemud2aZ5elmUoLOfN5nEMjd52V7OAXjN
zlenP5+57ETEtYsGg/nef/qxy4FRFeL5f8EDbf/6vwAAwKLfCgQrqYbtsCUkKU6qeGvNFNRVr2Ry
6Y2S+6qRZd2pgf7IDKiZJx0cice5aindKP1x0qDl+dHBpfi8b3n1vGA4jJBxec3LkTZIogN5P7c4
IvkxzvJj5rO1WPO2JIQiWPeKiae52WSrOg0m3FRs2/Ni2eQrae64vSMGbid6WWlx8sHY24jIzVlN
Av4sjeTRNaZ8o4zAfFrWln2qnN65ZhCDMRpvlU3QJJGel7rorYPex7fLljY/BJa1Joqn9V+ui9eP
Vq4LtHIS6ZYNslr3GDz+KnEbPBn4fSycU1+PGQLL3rwLOowGQdokByfIxd2yz5gIvhBCIfzJJ9pT
AY0BGMBIODKJ0FK5jG0w76ySeQvSTWI8Hygs+jEozjZ5h164T8xyPxXB90wpJhdVEJyXtZT5r1yX
jeCr+fuRzqIju4ppzhC8TPxNBgJ0ZRcZUeIonlYemX600hAgnOrRdk422Uc4FgdO6gqKfLV3Ij7b
w+1UehS5MEubJmy7ZfNlUQ/uj1Ne9jF28M5kGE3qiJdtvMiyL0+VDb/QcYdLCoGQX2lepQGhIU7z
m9thKhS3cBFgKpuP5HqT7EvD+lgPfkwtpXqSpeefk9ktCsTYrkkO+vf2QLzl85GXfVCnjbUjEWGk
dJufORJuiXu49LN7KVT40A1+hy7OgqhlmceyM7nxVFVfbv58kTjzRfDrzUPaRH0L24SMQDGUgfzv
FwlhU1E/+NS4FJPTAkmVog6HQcHbF01PrgW9CbFi2n1BaB0AC5puWiw67yZDyXMzMjdfNokaVfvW
tUc0J/PRvIKQjurqOHiU8SJvqjcFvOg3EOcASLb5zbKlqY57o4erfj42JEXzZpRUc01izLbLvmXB
3IYEhoIQxMqiEuEGm7rOvLuMKcF/2mpyiybVvODsXh+QOhLI2I3A8bMA1JcTfo6anE4ueTNnN0iM
e8ONYFXhmfvs6v3XtG+1N5mZP4Z5dKFXVF6zONnjExyoxrPwrWS8I1nkA+mRGHR+7se9Krc0FsAM
aIQQ/vmzwuP5+sNC/WpIDwMVQXzCez1YboU2QV01pmOZjOCiPTO7FIHLDXZZJY6GVZ7y+UWCy9qW
BVOicN5c9r0+3Y1N6CmVW+YXE/3UioJmSB3q95+5vHL5GZ1VOQwCAS9P88zDmnRxmKbkYizTlGXf
ssC72RMoPp8zUwkuc8EB1EJ2eTll2f8cS/5y3vPa/FMHfuqyhSa8uWhZB3GlFNvYb5CeU0kn4J36
iDI6vmvL5nLEtr3kOqbfl40KI+RNMy+WTS31rGMi+zuh471cdr0cpMrk77KBCIaXfS+vZzI5R18i
il2OLgdefsBolqhCHMaky4Gio9ligW86FR3m9dpBYkc1rnsaI/dD0ZXeLWpDsHD592WvY6qaSK0S
S+h8UpR59FKRN+2WzdpqQcEnAB3HDn4NdT7nzhx6bTXVlb7vGNySZe90DvBZ5JnFfHg5p2ysfCXz
8EQokXN1QQeiLU4Mha7OvH3eXI603gj5a15MLdBVQoLXto801YdLT5+dhTsvnN4gDVEqBXc0c+1d
jI6WomB/zkw6frle1NeJkU23ga4UrTummhCVObIs2oLR/GpZHUYDeUbhkKUx7xuFUx9IBoRNFMHI
NkdnNxmh+TgBJHrsJIm5PIChfLBV2lVM40FXpBOwmWqEPYLND2BSsOlz49obbaNvlk0TuHnVp7dW
Yd9IQ/Rnvimuy7jLYmo1KWNFyE9+1wGEZmdrPZ+TGU1+txz45TwV3WiZV9+FmeZf6hKamD2DYpgv
pQc9Ilt42fQ6pEIdA7PDsmngNOfxaFnXZZP5/QanWg8vk8TWBSawLKrlft5kRXTWwkcFJ7deRSYd
85F843dRyg0vlSn0tcqQZ4FdnGAiJRHVdKCvSB/+HIdTQ8K3U9+qvv+xMBAAGGly+2q3kx31YeZf
/H72UD6ZFdOO5fVp359CrW1PI/iRqzm7xGPjFFt8pVKrb7mA5l3LwSAHckZWgrMm1gt19nL42bXL
S6wpT5/P+7FrPmeMtfuw5i4lk+E6Sbt/XkAMA6co637v8L2dcfgV18Mxmgz+cvT28hzzSAIbaDgw
G8rprgaxR6HZ0N8sC31ocAqDiD0um35vVbdEwu+aqtWxVfkGMZsEXyEl9sZsPQQ2SdkmpWsHkGuR
PEatBd5Mtd+kxVzJwIm4dYY6ukJkz89xDe3OlMX0ULj2e5Xka7iYze2y6FpmHQhgFEXx1MewwgE+
PGYi8+LlwLJvObocsArKRS+vKHIzIDdRKxKoZk2xRgBApztLQ4n8n5q+A8bb3ae6cerz8BP9B0Zh
Y1jQb66LG8/2No0+QAgCW08m+Dx/nPdNVUFdPDLo7y0nz/vUfN6yNc4vXV4fJr33l/kwfePfn05i
fixR4MEEDtvSNl+PN1U9pqPTumqXxbm/diJFkrrDo3aLeOhM7lBzDhAM882n5QBTIqRSpyZ00tUX
SDs98U9RvYvd6LGxjf5kFOFwCOq4WGXN+KaIkdM2Y3WKPBWeQILUVolmYF5EZqF2TpV84HIcbtoS
NFcyGOqaexM3vyljnOXQyu716ARkWFktiS4mZcSOBjz40OLHYtnMRH/XTVN2CJu+Iboga6AzcQfQ
omhvDzkI/j5N3wyGR5tIJ7Vl1IRxSg0v2aaT+RmWLXHG9boyJyTiSOvaskeXC+3nwGI7Nc5BpjmV
wZBErCq1Tzbp4qe2B/9KV+EUDbW7LpKuO4mMyh1xLHvy+6YTfWLI+b6RwaX21BZcAHHqefHohmEB
AyVPLwsp8nk/47K9QTo07Gzkw4o4K2LZvfreiIjj0uvs2CbtkOH44snqKbyPudAbtO50TVvdrHed
LfJz2zaM93OQmEYemJeOzL+qUDFhbnW4bzFtZIHnn/LAaeCCUO1xDZLZ+QXRmwCBQIo3QugHzwzC
ENxZErQzFK+t4Waw3TmjONZtxNfSaR7DSvuo+UV5Xbbqyaw3JVwPlPQhbKY8dPYan/K5r10eP43V
lOu4qR+4A7YQQu36YQJYvZfQBNbaxDCNIPAHPaEXNwQVlk16l23YTEdPIB+rCgJhgRyexLyIkHed
lk2vz+6jPATvK9JPQ20aN3nitI9t+I6JzbjjQgXATBrbxRJyvMBic865fp7C0KaXg7PzvCyK2Nf+
Nt773aPEfN52XQnckgrF/O81C4qHh1aXrmwIgR0R51gTxMdenfR5Uc9F0WUzGG6dTolj0pBtOJCl
PbYQsQKUOpRowLgjTVgVZurBv3HcK6QK77psGmQCnTVH7DpTF6RimjSNqnFXzMiooc3rbUUjDSF8
PD1GzvAAwRSIyASvJoGix4gF7lSp+/ra/cu8Vcze8V+mJM9/tivpaeDDp7RBP+TXeWvrFkHWdSR/
NA0eCXuy+gffmKJL7NTfLKtjbAPxmhLbPrawL1FeMk7LwpnXJs1yjrr5VOdufyXTheZuqn82/Ani
ezCNp9zvjGM7mC7INYV7fBZJybY4tdmYXYwkBW8c2J9ig9Ajc54cLjPEYM7A/vNg/hXy6vnDxXqG
3Q2ckyVfM+mc3GyBS4dqVw0EJ4nUQiE+L6qxc/Z95X2u/UShFgpzuGV8UZdNI0BVWrgQhwoU3cL0
AnIcEBWrvL/vzV7dxIHQ6M0bvEuM0I8euMJV0bTu7bJgan+WVkm697yrVBDSiDhDQJtW2VPf0p6o
QTAJ5UG8rJmYh1MVv+3d0biZ9NsGVWvkfWoZcsNRRhHOyJL4+ijAKlbyX9cZDyFIpdTjxV+eLf/b
JcFsx+CCEM6MgXg1Sy1EGlhEeLS7PqCwnOVB+bwgdycjJxlCYa7c7lT29FRrr7YJolqbBfYzUu9s
wDUW4vbU9tZuFqPJFJ17B+TdveMgJckGo3iIaUUY1d0kg/ouZphAKZVPBSbOutTVezd+v3z7VdIU
W9GlfEPiv/yNr+vJ82XvITIGhkWxhiv/VdXUqAbq527ZMgfznD3z7lIyXEC0SitErvGS15dlEQcm
bjjF3/yyr08qY63L1FwHPeQdMXgGOjKHhy0YlKs0SC2ukP12kb+vshtq45JZuV2DnJ686FqiUiXE
eqIHP5QXB2L6qjcHY5sWVQd9Gi+VH+Q2dM8+udQ2+PvBUe02sb0Su2CrDmZnI2QP0gNQ3ZsAPFMM
EPL/4ftC0xIqHqA6zHKvDZsF4TA5thWi4nveia7Fs2EVRrJtKqNb945xO2kVo31vKNZoOlDTDkTH
tD62HMcBmS8yNWykILWcEKRbSzJH8o0yI4cw7eQpcsHma651n5WQVeXwpYhL5wHdqNmHI2ORajxN
XdLuVGS8bZJgOGtkHWGWBkcTNttqTH2U17BfnZCc67wfPsQVAbRRm36xjHzXw1f41iVAR83Y/kiu
KlqgD6BSXfCn1l8KOgs35NXd0wMoApvDsmyKO6++KnFT8FeFfbPDAICvc/79LcsaiPTgj1jWln1T
35VrvPXeViWIcr34QansIrilbG4njOLbBv3HIR9EARU/3fouj5tyJinm7k0QoB8QemWeSYJsD31q
ncq5k0OqWLoHxfMop9E+GbK4M2brIuHeWJNAbmKWmG7rwuUSx8FICFeSHf58VzVftR74EtGRhuFn
Goi+HIahvz87iGDRS3D9DEwC00MNkTk7pxnJlTGT28KBmlD61X2Y4MWtLARddVaEJ03oX3lzFCUF
H+7sDL61Glc79sWw9wliuAmjNLwpqT7ogfre0wu45A1eu5BPEAJ60a/BV+hbEjy0G1eSdv3nv2l5
Evz+iXq6AffP5DlhSoq6v/9NzIfA9E1ls5MBjNjWcreehsGtTqW44K50T8T04SJihNc2nX9RlFyf
F146kPAiwyNSAbC3mYanp67Gu7qBM6fR2IzhXUejd3lZuEpumYwiK+mMs07ahEjUnLw5XKK6SrEM
zKuYpIdLPy8IANnHQzTsdU9BvZLiqhUaKl6ZIYeJU/qMikjfQKEtIVdQ8zV1btLG2SizkKhcrIKZ
3C6fsecGCFMEwgjRi1x0Z6Nhfum3ZCdpxNBiCgJC6DvZBk+NdgwzLIuJBuU4qZhWhhiC70ya3M+L
WoVf4Iokf7k/vyJzzg/s+boCTGS57sIn+v1jULTaS3Lom13C2zUgG6S5Wteaf4v2XBy7L+bUvQ+d
WrvpW1ODUkdnUlPuBc2ROIcKvDw90uPEw/7oyPHzVJi4oObF8HMNN2C9qvTK2UpTxKcpSDZKU/Gl
nxdxPT7mOYmaekaMN2BP8o1zY8/HC3K+qO7/ctHNg6xXFx39eAPDPeMT9CWvbiNWFjrKG7mYe4Hi
qQ4IVQAp2hMC6Sa74Dzm/sojX+37GIT3Y76XmagucTXn73ElaEAM4f2pQ1iHw7V2jpius5vJJtSq
JbTqSLl+63fk8AUZ2GbhCNA8/fAE9puZKp4EImtQPhM27u09QVhE5Nh0BDtwcum8MIXdrkWV4lMO
NNob80J1lrdzClRUEbOJZVEEY3l1y+o6TiMyeOxUO+wCI76akdjGOnkTkHHj9G53l0SNDbeaDlIx
zxnwLrQbO5/eGSamcBgUJVNNsyPGBH2bQejTDXxKe5tXGhU4qN1/udJAVv3zvefrzptuWxalI/P3
K60MmYNCUyQBqjcP/kAQrT6hPEWRvyPrGzNMYwx7xyZ21hjKL63jEsIuxLq03Z2X8MTLp7TaVIVR
U9F0PpUg5ebh7SrXO53QQ2QVvktkek92DYmp9MX8cRto+njsKJNHvnXWWu8oRiPGiojX0la6OtF8
Xs+J4wcJMWaN6cwRkmyuggqySDPeGs3aVLWdH7oh/PJ/vxS56zkOlRODN+V1XYEcmq4sy6zGe2Pw
CzTv8zpT2B6qbquZY3JKdfcS+EF8a/ipscYq6O5dz40fbCj3l7rxNrBiDpVVJAgRiIJysqU9Y2Pe
9JhPTxNZWL3UVxVxXm/lRNITrO1gM+jdBovq59bRiaCbH6Mxl9zJwXodjeLkiOLeQ+5hM0+O61Xh
NdaRFMC7sVcGM0nYsMhvmn3VxNuySXsQ2Wb9PLrsR/HR76lGDW4oT0QhgKEckmyPx+AalYM4USHT
YOjhfvEqzdxopjHui75U26yWKKuc0X1T2777BkV+o6fAUjrz3I1jfS2i9G+YMvmqiTjf9aRhGQat
ofm+93rY5ZXxKCs0kDsTH7uUA/FyYMfQY6Zn/FrcrYFN76zerYlHi/SjIGIKn446NI4kDkBN2Fbq
7jGr4gvl7X1ZRdkupbNx0Hu7P0TEpa3JfXwvW5lseJ5NCKQ+0M0WDzlf0i63PmeFjK5JoKNNdyNy
LFLSC8LgiURd59RBAqMyWZI6GFThziutA5Pk4KRh21jbQcWzP/tszdlWS73DSYzmApfGO09597Ck
UXizxzq2TOSZGZjKeWFqiUvJSOCONCnP/PlaXt6uV7fVmYYiXNqELiDWV+OTsMhUlcmJr3Y7Mzl7
GW5VSXQ4kd9rLWEWFlXat8GtPhS9ETP/IDan6Jx2V5Fvsyep4mr23mOUWNySCaKgDPQuSOO9yqYO
p1Ce7AxeT056XR4sa4ucmEp5XfvvM6ZVq2KqGIZFxOAaQ8jTmis9akl0qJLm2oouuNakZJ+jrvwS
1fH5z3+4nAcpv/3hsK88A9uehyPN0V8PzPg2FeXQcR3ZE7a7fFTnoa8EMtr02lZRtGs13SSDCvEr
XUW8ywj/eOS5+nrsIwhFc8S3bEvxQCDVNLjWvtJLAhYCcdcmPU7F0UOu16dg1MzePlRegkrID3cD
XpLbKq/LGzrHu1hSuLCCSO5GVUVHnftpWwYWQSDcfvaeN37hPzSfhskkGwflFO/Ol6Z27vUoI+g4
HdMdUFdMAlqfP2Rklc3KqdyV2cnKHARZ3m6ccuy5FTbkoWDKOdTQ0vI4PtYuifFGXTzWobROKuut
U1vR//jzezwDEl+9x4Zu49fl62pD5XutuzHHqYk77J27wKPaYZGMWSJ5udqKoZXf1+V62WRkAkDK
QgJxncRoXc37Zbcew49fLavLwpcNEVgaELjnfaCptiWjx3Uk4/w+Nwki9DWpdiLt8vtlH91yfTZ4
d1vG+f5VGYrMH+K8HRAxbXu0VT7dJR5QB8ad+heL0KtCUaqrOgtfnCAyLJCEAzIVX+mtjhKSAJXT
sqaG6TZx7Xj/st8UvgkpZT5vtJvvZmf1tyOPELA6WfYQMo/ctZnmnVo/aK+hDKGfSeDmZFN8Ltom
OdaoG/Fkzb1TEdUjvfwRx56InXdj1ylGMRS76sx33k1uhwO7M5trB6L/UozynVvrYh/IPF6n2ORP
+WRTLqFTcXUteSo916Co0hXXxAVbs+dTKnex52MGC1tiGhnEGn+5qRj/nPM5posQ2CHjgHGDeC1F
s8q81ISdRbtxtHDbWc6ua6v0SSiIXoOmOTvSev0PdvVWEDH0ybOzacvzwj+WqTVho/XvCJutP1nN
RL4JkI6rmU2kipSSsFWyT0XReG+GJbwM38wHZo6PYx1gN00rPukUL6ybTDdBZ8iPdHZdvBJm8BjA
TNw6mleeDdluKNSVD2FskZ4VVeQSspWrrNh7RktYR1/QwfK436sOY7JGHxGbeo5JQOnFjUG5/MBV
HYB7TNFalsEjZS/xdt5iupRcDewcY6VFj2Rcf3YHG0DPstUbikmsz5syb0LV8M66qBPcGWz2oFzu
q6xbe/ko7jyEeT6jok9Shd1tgMKU0a1LHKioAftkpWafdKrwl3FeSJplWy+MIXb2o35JPQpEK8h4
JI2YOxeB530jetRo+D4/apF2JmxFfldwwe1Ecz8LKgSr1qW6EDd4V2g+j5fWpy5n+SraOzgcXr08
S3preXkYK++z1dQELUODOmSNra0DJ0JMmOTBXR3BJaiKxr/YXh4cTVpWp57UsTP3dGcfewMaOhpf
W9lY5j3fdUxMjSrfphKgQKbG4kNlgd/T4/ELapQjlwPoI8UvrzVtxB8K/yep7W++Xb1pRoPWvlCf
swbz/2rwouEUGfWA/4a15OfaEDT6X4pAgIVf3+JQr1MC0pkHg4r1XstVcjucOvBXEDIq7I4ylPlq
iISzzxIw5lY/YUtvomTc2YySuFgohAErGjXalG+WU3p7DI8khD42FUXvl0U1b3qeaE7+SI7nz4Ph
5ImzDOsf5y6bphn5yMrnc5btl7P7Eg8eCL0WPyavezmglxjeVGCOGxJ6Rngb/15Ykfp1czmw7Eu1
gGQs9dhRgcHfERBqY0jzU+qb8aEuo2S3EM6Lsr1zTZNIKSetb2yr0VfLfkm1E7KZMdI8DoabcuQh
F+SkSeyKevzad+KEps9Ersg19SUUQbFfJuHLolf20DCqnbPI5rETPO2GgEs2hwGBdUQ0qT3X1Vv0
nGuMJz48UaeWp2So2zXcZkphfUHq7mgxeRiZ4TW73IVZ6gfju8Iks2+hzfttoV0Hq0UlNrRvll2t
0bvbESruJibZZt8BILoEvTiM0ofrGRF7l+iVcccMsDk0lBeOoiZ/rIuTYANrpTyjEf0U5llzqCL9
nd45NjNDvcxXgVXap8Hm+QzEZViHQWSs2yjJvmT1o6sK61PbVqCv+jY4dEi1t7EoqGYyPEVcJ3q+
Xi1S4hq9AG7R5rwsdA31aRE4Q0kaktmcjXmxHHHydp5szttdGmJgBly0HDDqycdXhoiX39Nbl2AI
SCe2RXkTupF1qTbY0XNv1woeu7btVhTRs9TRVrpjkLJa2rSdnleNkKjsWKGXIPSMgNKEev5y+Jdz
llVwu364EQPNgMEKqu2yUw6x+Zdv5T8fPyQJmIZFxQ0MuM3A9vf5Ks/KyGwC3dtKqU9bjJxMxaau
scC2kMQ9xwzHDdXXKcnzO1R8kL7ntZ7Wuembu7QS6iB71z8vi0Qbk32iaQwYIvBS2uQzNF5WBWDf
dFWaA8XqLihOy85lbdAL7sDSIcY73TMro7c5LwqZX3iHgwedTJVV6EvznY50bGPLbrgzmj74i/DZ
kK9b4KCjuT0Jz6ZWx5jxtUBLk5RE6qj3d0OKiBLBbvlUBOU5CdvijWo658GP6HhndvGUuIT5OTWE
2WbIy6e8tYO9S+l9F5KgvMdlEm2XGBskp09REFjHAueHBOmL2GDe59WFdQxnwcGyK57Xcjt9iryU
IOS+ez627P75muXn9K3z4zU/9zvzz3o59ed+GwPocdkSopnxy325wlLTAtYHRa0Dt3vjJl3+xutM
chC5WfD4Y3M5IAEIdWjYLsww8zd8aDPzXj8sW8tZTdbSwSOBfv3yg6aQpxuRntlxOcXPk8fZAUV1
EcrZsugCVZ3beaGSDjv2XGlcDjTMzs9u44eM6+ezs9CeUDwV29DSwwfLJX64aqRxXKbm1pSJSxuO
7+KxJMFrGDMYMEgyj8vJegv1zNTJ3fWbVoAejbR7dK7+vVSJt4G+OlLaZ1+sTP8eFjXMxaSSfCXZ
XA4AYtuoJKtvl1dl4ZDcFJZ1cJyKGURHfGg3t+RVrapLOVi3rWEjZPy5uRxs5zNSl6LafMZzSl/8
783nyML5jGWXO5m3dMab+wGxYu0YCULw+QY8cMbGKHC8yo4H+0rMd+3nQ41F5spyaNlZ0+sv9svO
pp8eO336mMYM0m48hYpVqvtgsg3wezST/vKVEa/nhXS1cbYxEcbjwz1kdrj92uwtpYgQj5sdSDQS
mohrwx3+cxFOcL+8KDxlgfBumDdhmHaC26adJpi+qf0mmxzao6SfgZsTdALb4ZvokuidFqJnJPUQ
AkGbdT3lcLrV5nzT9gAprnKsHRdPKBvmLYUwH+CcRxnkCbfU12Rwbn3IaQfX7ob7ZREEn/qpLO/K
/6HsvJbbRrp2fUWoQg6nzBRFUjn4BOUw08g5X/3/oKkRPR7PfHsfuIu9OkiiSaCx1hsmkMEZH/v/
8eD2K4LfcJBq4vmYPCu+T3BKfin94YjQOzk5z41RQ7/F+mmC4TrzOwLbpN5vYEOVZcDqo9wEnd5j
PRfkKmgltT12+GjA6yYfOINJ9MDgVkeZv3JSYytPE54RgknMi44sQUAGZ3LXOConC2Pw+xsJvBFR
Zi69ALUkO4+f48Eb95Mu/hC232+HIvduk1J976M2WSPqhgyCi11SPuor36ndB5ynw6ELyKMWxi1c
B3NXB6CCde3Qico4F8h6mZminy04unsnyd6CqDTOeqY9ewPiRbVjUiVCZ2apDsltgjPRqh4QJSnI
lOxx2/5SdgMWNL2DOc/coIbYLBMytZCacSDPaqzx0KbjPxfw5A3mZ+INZvuWJwnn0QDGzK1mfJfh
vjLJluuYw8tF0FFwgK714cjxMHuNW9QDeuW1jXx3A/Z21xWWeGxKrFfbHH0MRcfAmnoykOLof1Ts
fkX1csnjIVADBkTh16S4OdMsf6bAueiw1xw7N2OkQjp2nfEwfjbYW7jLKfJaxMLgl0d6TcYMk1L0
Svk264OTHfN+Uc7Hg2ujI+awHQbve8Gp/kCdE5a64b808cjbm5TBCRQL0gyGhiiHGSX/I38t8wx/
y/XYfKNd+FE6mXsbisjf/yB08QfF6YE2VBPizH6qR0fZBKGIYSROMTD/2N7I2BC34uCpNuptRfZY
2kG1QtPW31TlkD4aXdCeTSR7VDShHjk6IJ+SdTGugtG4JDHuIcflOcdf4Kx2Gv0J9NPfaso0459c
Mzwm3Y8pxC40VF33JF+1FMy2YENhUs0DssFCOF5iFOCsJ7k0iJD1DnmqWClk6k7995q0ibJo7fEO
3JV74L9E3ENVzzc+jiUL5GbLR7MZwGDzocFBKN23iBnd5j6ImZV8KZvOM6OlHvI0cI3NJwpyEVlk
/Q8UkfOPRyYklU2btJtFVsgxf8288cDQx71BSXRCpfnsJA/RmHK0j73o0hReV63zCVm9QtTivsO9
99Yphpt0/uPUEbM5Z1LzNRl+W0WiADQ32hraMrRXwLP8F0p27sFtUFmsS5svtI9ee1D4BzUqEFlF
nGIxAgWj/FdhqrdSBg9ZuSFJt5E1OE9RJMYteZFp5bkltny1p2Aaz7WeAouzC7TmGx4JBgJAc0w2
VoUBvde2t7KnaIC64tJOYQXENXpqGJLnsa4fE6Xo1o5aRoDQQKLjz7YcJoVzfxqTXkr6cFlp5njM
UNxH+b9/GAycD2wTkkCL1NJtj7HwA1ocqI/g1TCg3bybUMRfV9msYa75SM6ONrcYinvTTFJF3qTp
1G08ttA5QMmAix2V9/9O7/3mawV3WOVxDoyIaluzOvbP1wltLM3ey+tqIxBVjGYSiyZsnSLPzHGR
feqH1ZbrzFPZRcUOdUM0/fsqQfLXKW+c68tAj6obGSzcrOL4guyCEgXlTT4jKuUr2dSK52x8dzqK
wMb04jLQBNYWGbl8NIttYONAJCputeMMhZ1cdzjj39lBahrXGICkt7IZNCe97alzLsrURCpN3Ye6
/W0YG9JieV51t4qtdreBQyO7doXcChACT3PTw7WZfKPZk7CFAamAbfGNrtl7EQDP3jduSl0zoAr7
i97hP7zX0/wWf7Jpp+vksf77f8L59ZgPVIfDPTds0sFA9LRf/idMLLFQ5BOYFw16eNMKwGWThelw
0QLttBRX3PsG/hsYi+m70LProzIGZAzt+GQWXXJSauBktUATxMaCnLvzHKwC/Mcwl7BXUd9Zy9ZA
u9aylG6n8qhwbrwa9S6uuc8ggq3iFqpweFO2vKOamyEN4/bi3MwN6cXiNBNvWpEf26rMj+kkxkOm
OyWAL5II3NWf9HLsnwwnvBkFGidBayMmMjO28pmm1UpeFlKyCmTJmbIloxQgDp5hhzD3sVE3x2rr
1pl2W4TWh6m6FyTxTaQNr5UON/TiATs0sMyxyuCKMK+6Tv5cj5QFXuVAyrcjKLy7NFKP//1/9Y+z
Ff9XFig7RBJUy+T57JcDZuCZbaR7drFRLIpltgfZQxvN/gljNLFXShX0xtyNhDjmrouUx+gcuVTo
a5zFSNpiLNPOSXtZrNON0qK6NKTkut452QLSK5q1inDUIz4uyk7SkWWTBsHMPU1NrK1A/vfU0B7A
NnkUsOtvgRru0b7O98Y0dPuhAMs9axbEmbHhpFi9WPy3cKBpVomCZLDdQeFzA6UmZ9t2N96MZr42
WdzAAL725Ry/CfeujiBuOJ8fh/kkKenCsnuNoR3jJItr/zqcNPGfQV20+wBnzkU0cE+zG5DViRc2
yzr1+jVovXjZAgbON15IcpCPgRPG2SrnsWrtBpGKSXMTLOTDDI+X/gZ+1bgsbU56Gt6/e0fN/JPS
TG/wHEARjg2ozcLVHuwYJ9s8+/LfnwLN5DrJ5fGnU4lJwtCZz9aaplEbASb098sn9dfB6L002nLX
QqQJWyBl0r6JKrTuL43Wa0jKUiaJTCPGlsPXlFVsIhfgei22JmZvUQUS+HpfxsFpvNR9hdr35xYV
2e8+95yzDJlRDL6amupOK/Iztj3mDTbe9dmamxrkyjlNy3M61OZNbonmEvqMh1j5EE8Gi1Tjx1wZ
G41u13ahtg+1wD/rVuWdWzVzlqaJGrLsXgewW9zgTqAAEdfR249zjFOK7lHtDNA9c9MZQj/UPaJk
K/nSRGEAG6SxvVNqPj8yFqs3XRHdKZ0v3sfAGJECztSd7OYpcrNkrJB29LBb17Fmm8jRvnv6WC6p
SwOtNIfwpcujlV7Vwbs+FOOuQJWKZxB2G0pyIPYPdQyaR0VHp21QnVWn68NdYMyqbTY2eiSDVTDN
zNAFrkGBVazloAxlnY5Wz9BmexlzkoFkCzwEzKBYcGnS4L7pU+cof4CFcu3W8GroifMM3zbLxwkh
x04FdBKnycrSw3IrNwsDNATH3uIMxEzqVmu7qMw711K+TND8IBGr1qOaIVMtYJ+u+lrYj/ZgVudE
G26qHFTQEjrJ19/NlUsNvfo2uZpDEbeby3Wp/mIG7YM6tdEP8EfPpjeGL8LC1t2CqH5TOejDcarI
l3IGf2On9eZ3NV0ZMdq0Xpq66FQO065WELuT3dDA9dDPxuSbjedS3bvNH74WfRvsKX7J7W5aZ0Do
b4u54ReZ1nKAh81vkRohghEKdVXFYbPPNIxw8JDoY77AZYfEPRLmU9rGD34Xxg/USF4zP/cPsseh
u7trYXkLoS17VJBiz53u1dZKH+FszcK0xiv4QS5L2YTc0dxVY/BUthZhxyCCE3Ig5QEl8Mm/cztF
BXZRl9GfA7+kNundI9Ka+RIcgL2T3Sau6wMmYwnXWJw/l3VWnAbhVCdKvBT5gVptsMpESm7u6nFJ
0TCFxyG/UvKLyJVV2zqDiYsMpb+Aa9ff+wEU8G0Lfw6ZqL++t7GSI4SPi93KTa1D45fWHbl1/Xnu
2chRoM+nGs9wNi5jCDYbcqyAKHYZa0bj/2Od3FOaP//Xuvmny5/w+fPkbwbzrDirdvt1sh5cpKC/
oZWQrNBot44h6iSIFaTGiiq7+aVx+iXYZO27CIGmdkiR3jWjEt74IWaovmobL1Zc3ckZ9ZD/cIyy
ehpKxdyOpTVyWg9C1AQxJZMzcq+7caCOvJnmZK0NpCunsOfcanagZ6tIQbnb6O6t2KPOx8n2zZya
F1K7KGm++W5ei4WKiKaNB/QbIGh1qQSIoUaK5W0UL50Ochsbu9HLNqUZaNdtoE2zzfG6TV7NGGG1
8g5pkqoIarn/sZdXwRmSv5Kr5C/zd4i9aoUCXhqR0bcTwzgmqKkFMd9/+U0G1w362K7gVmXWox6F
E3IkFC0WOeCEReh5wW0ZRsZzRdFxAVT0oytHZRe3ZndmOHb7zKvFfpwM0AXWqCbLKe14VAnSbleU
efMgG3NaGj3AFg92hmVYjxbXpxt7hKUnCsV8rBABeVQ5dKilnz+guhY+VmH6HnX69LWrRwTfMc+9
8yrcqipkBldyIO5Diqy68jJ1eGzk9hBvoT16by2aenKCqYRULnrKixS+jxdqmzZbi5TqjLn4oMZ9
xikWqFw8e+5ekgEHNmxh9WOH20yU7ZBe4EquRFAqkdv4qqjKnwXqhg+K16CBP/VoB/BheYzraIGX
TPyszE2EG0/pGtmj7Uf0rPLoerp/lhPajBRUjSj6UQ7mIzL2foq6quwqSlaten0b52iy1Pod9y+A
e0K1vyvosZmBoX3NsqHgEajW4duXtrlKCqv6EjUoRNqx/d2iGg3vojPuA72q9r5J6ponp/xZj7J3
OcMOhgcjbThC2t3zhNrsIsdk9svw+UogRyhDny/kLIQ+9S+focuLc2zW9nlK3eB5MMGTOIL6QFH0
xyYDbmfOXU6IxjbHQIaDdVu8Nq0DXKUU3j4219VkGac2a6q1V7qgirpy5hFWqJrHHVj/TC/3cRIV
NpJ/yEa+wDVMYR031THVoo+miHJy4VqDuvpf8cTgDZczrrHanm5ttej2XerONN/P9WGfKkiwq39y
WfGBxNFQxtTWvdpWK8VqPmKK32La57RkBuYpcsDjLn9Uk2B/DclXRfytTwsN7wXUXuTMzPZfEDgV
PJE4r10feTeer7+5VmDfmC03jyLJ/buQ9PwyU9GtH4A2K4sKAvu6iThfy2E5MdEd5HBKHHz1wjRR
9XMRnQ79eAfA3LtsA7WAY1/SmIAETiqm4XeZVB+gh15fe5f8radHKdYrjHlW3N6pWlTfg6as77vx
5E4cMmNFJ49qx653Lo0uu4uz1sITgCRupMfZnWxqy7MPuKHc4sq0rApjadaO9iQiu37AkWZpz73C
aTUuwOnOCQb9TvZEEFHtq0ruifNg5uT2KvFwZZRd3SGboyJEs8q08t0XVDdLK8WELcYPosAUz1aK
6kcegxrRu/odmIUNznlS8J9IrdtYobabiix+x+IQxCdTsfb9o1VS68ntHAXrh9jGxqls7jxlpshk
IvuRbROXlKmpGfpG9+L+xqn1bQCi3bqR3VI3tkMGSjjMq+EoXwXDSG72c3IJQ9G60RBdvFG418gp
kGU2Zjk6h4ri96mYG79Ls3WuFvZSFvplTL7KyhZNSDwMf4nLrmUGL0Oson9f+xYV1xlGcN1pzAPl
JGOXAXB9153GVpibMrD0Daj7r2k++H/g8r6g6Gp9n3jruPqn0SOAbweEe+DeFJnTUfGGU9cN5fTy
uajJMBjlw/ndT+FdyUUu8nKbFtrBmivSD6NS9ZcozxeGqMa3MInyGzXuihU1pfHNKzgBh0lt3f5m
mj5Pw+Xs52n9EBjU4WGpz3EH/+SbtBWvltZUXHrN+mUyYMWAfeq/l5G/zhHLAGdc1nhDZfkPrNhD
9HsG8cpFO0Qu37Aoi7jR1lGt6QCbL5mNjWB6T2HjUhN027uoTO7CGaSlFvWqFI39bZqNmzs3iR4H
HWcyNH+6g6mm7a1elJTfKwSawe9DP4uD+keAv6Snl/Wftqhf1SDXcSRJWpydw+AcRaaysbNhF1lg
PrD/HL+41ncVQDCIUi3fjZE/QBnLxy9R8UOG/cD7JUyaXCymYWoeSs/DGs3u653mq9lblagn0uQV
gBc7vRdD+FzoVvrm1RGPiTrWg7KLdkwBl1gZTh3emc88367k6k7Iu48Wruoyy968FB18r4vyQxcb
2UMdAsgwtYG8QlQYr7nZbyenVh+RM0vvG6V/sMB4voYwv/HUao1V5GTPGmw0EA2gftMM7IAJvggn
Jk2LzugrG7vM1P+QvbrqWnORdUl3NIBdyNi1QV8lPmNFgYgSGEwZR0A7Pss4iAUAJEisoqA9ls0N
8qPjWxH8EFyoX4x6GG/LpCGlOodbEaQrPZ8aYLj9+BaP3/91Fi5uH3uF43dDC5SXDFeQpVHVYqeD
obsXjhtsbZ4Xl4ge8AMKgVdsAS9zc+lDLU4XoiTXpgyTc1/6mXMfjtUGvoh28uZQZ7QIhDftUo5l
EyoJzjTdKg42lRqPz4fG7hrcAYx8yw10vGuCFgoQ39IXX7PABpS5993uQyhvPh93niDXRV853/FX
4zmr3qGSkz5X0aCsQjXPSdMJdd85+GpNnNfu7KmNVhb+MW+Jpr5QjTD/jIqzxSP3IvMjnHcyeJqZ
ruEnlav/eDV+jv7rPKUz3xAmqx/Dsn1t7al86NJIPwY5zq+DTqY5i1Apw1rVPJVTEd8bo/tHDBzz
fdRHIJiJOh78NhLP+NTt5XzbNe21Ubs23xwzf2+AjDpCfCkc8PEi45ETnoX72Ob9iXLlerDGGI/U
EPtlbKRW9TQ577nafI+SsLonD2RxS/SmhaEH7nvf9igC925yTHwqOJyF8fBgPne8dM2vOu0b/Gbf
9PK7GSjmO/gxzJgQ9G/47/BRsG4Nw0EKb47NjW+EJnZqJdJS9OSgbeFJJV/VBei8sLaSnYxdtIqS
cGrwGazxxZmXXNfJJbqBlicl/yKBHWgWY324Nlxzmn/vauAmDtPcyBV5lFj7qc/WqRd+d/tePfIv
eXYtdBARoooP49ytMtNeOnrl7uSoGMZsHU4jSOF51ELEalNVZraWXd2M3J2ruDZuPlnyzDsfIXCD
HbAclT+DfOr3S6/sW5RJ4oOcOlpwpMWMbZy3TbIgfY5BlQtS3xtfxMXKxHb1kWcJbalwOd/Jblnn
wbG18hfZ0+cZiQWrqGs99SBjXlAn+8xMOMtIcr1l1JsK6OfdZUXZBhtw98k6rDR9YXmxeg5V+8H0
Q+8t7T17Kfjw3zlp5m7xPJzz5K1+rMemoAKbF89OnBacSfPph8Ezo/zWwIL7aTmHsekO2ZeP5bjI
wlprpmJtaSGsoYqvlxIG1i1MAwS7oHy96F3V70UYK0tr7kKUMjci1sRGjhqVNawiS0w7OdqZirOo
pBz9PLmoMVLIguqsD9nwMqD6U5g1zPPS8J44lC56lSdAyhrlDsvj7IQ0RbaYZtkeraSwnPoKDEDO
gq9R6ZRLyGzlQY6iCL0TqMc+ggepHnRSAjIchpp2E8Q8acpFQmQZNUeFMtO8ZY4YGon9bi2SIXmI
owAsp6IAjZ1TTrKZptc2KwecGogMaYZTc+L2O/kAKorxY35oBWlFget1CPUBn5UAJye9VMB1O8He
8wTWlxl1NCqglnnqIVjhdETB8xpTuA1RM9WbpZxt8oae9LmRAxXspdvasJYyrnWleqihX/RlkD0N
jXVq28Y9VUaTPYkCX/jMH72tHCwxWNwnA9lCOTriT7HvbDdYmC32xNSGnE2i5JjyWfg/zyGlzT5e
ydi163sujsfXOb9bQuFJ3QF/56NdPelhr71XcVPA3s3jDQxY7V1o3aGL7OIpGDKVqtHULLMg1N5b
QXGmxBLiVBa+f5/kyqtcjsN5sixiu+YZCjhZXoh+WTRRgqOgPmez7HVf6MkTeEjjboynZ3kzd8ZQ
32lxTk55niUXubUdH+ToPxfJWSm063BWx6Po9kEcaGfC0LUrX0lagXylByLe2ZoG2AOSgVXmfEqv
k/977S9bXWgK88+9bu9wV1kXaY0segePxso6dfZs5aU7uBPkRdTbprTQ9zZ3w3Dly+Bl6KcFqTFG
y6zsmpUMymbqzQlHXLkhPNx+m+XuQ1EoK5BLQoz48OXOog4RwluMXq+e0sDFn84rt1wqB9Je6UdI
xmszH3e2yL9f45elQct3vne4jhlNSlm/aIv+hNiM7MiljhHMxV3kBCld8MOqz52pDHxttRiO0Ry6
7GfoaN+OQn8IY8GVvOHzEntKfKIOMamLWRtx9I3jpScHZFM15R5lFeMmnOde4w6VpFPamT/AVUc7
U+5xnWLz5i7LEADLTz9Cvqxbv1uZJqJZ19mX1TzTwFc1Gn1x6cuf0CE+c6oz+6G3MWBoAfOtJf5W
InHjGpco30G7VU2aB8MpxdE0xf0VpQsxrVjLRU2QaMmyap0zCejZ/ennBc3ckyG7N4s1JMV6fd3k
86fYEYeZiMvqmO8jTTU3UeE1xzLx30IYzbtLDxPJo6GHJsCKeTR0+PjkMbvW84iMySZFnWhYTGoK
UknVcUvJhp+H5exyXoKIrLsNI+XLZVcZkzvIKWHglocgiaBQfv5g+VKO1uZoLODNO+sGFIRpYBkc
zL+Vr/gq9A6yI3BOaaxx/LMY+Xh4QJaOhuma3UqOQjh0lw2sN8QTGJEx20mRnJB9hG9nfhJqhJeg
HP/YPEQNauLRV07sRfxC1RPGLDzXxzD3b6laNiffTYrHJgNEqikz4CJLIQV2xdM0wXi9DA4Osgm+
KjaeZeWPjZX1d4iAruSg3Mzv83YJAhr13nk3Nw7EMUzjFzkoF/kKVUelemtAtuLeQmLcyxySfRTO
38fa7va/VLS62rrE5dxr9v1z/k97NH/NvU6Trz7j10S8jM8WxvJnyt7l99CRAmrTc1hitMohrLqX
WZjeru9/E5pcN6Sc09X3ciqiVfcyJHsyc8Pj6+8Wyr3kzp8L0w6lmt/sJbf5nHXdXk61rPKy/d/3
gska3v49JBfKvT7/oG4yvrjlfKacc0yfYTlT9j7/gt/s92/vxm/2+s0f9W9vUDeo4Dbs4Kvd5Vur
ccyz0iBh7XtZurGFKdbyAKl0lncfZ3/IMRmxcgXX1aB3IMNyHO3iKj/m4/gkexN1qscqGyPQQEF7
OaGWpP3WaRNge2vjn0J271iQTJ+dL5uhW+kZCgkxn0Y5IrVQLgNNgyIcx1ZuZnJ60mh/rURTftpQ
NioXMpjNI+4AnWvSOlQKbPWYaDaqY4137wQhDcIAOyUtdQT8/ooNmJSuCzxO1nKKHIAcPXsMQTS/
LJvXml5+KLxiPMpQ4JItLLMQL1DdvZeL9IYnCRAf366hATm7DUrY9lLG5Mq2TtHmjAt3c41N5oMv
YOG5IjvLcpQ5jXjx0JOlqs+eHFNqABHzmCwdzb0y03+deSlxdckDzjdDik5b0o1fQtcIV6UyuQcN
wjnPGOFT0nk/x+MoRp90io9Qy6JTnaoZmk0oOwitjk6yUeMgvrwSgAzWKFYVy18H5slFFXL6tsyv
Py2Y47IL8Q5ibxCvfrvvPM2r9WXd8ZWSv8hlmki6g0JJM6dggWc11vU3Uw1Dj2v0aK8FT0wfL2U0
ilJFX8pZYaNMNrA5FlyicoIwKh8jTq/d8Re622HeKpQxR7gkVerIXHUwKA6yqZPEO4zQSFt01/4K
ZqlCvgVNO79r1H4fZly44Y2EHKfE5OXwGNUeLs8cvYzJXS4vE+wx90HT7xqeFk5VgV5Aj0BZaeC0
s0qrqd22IMEWbVM79jZ20h8Fj+u7y/DQAOxXAvXY5TqQ+0HkM6hOeOvLcFPG/nGqDgVCzzr+VvP+
Jd6TpjHgejwrA+V6H258p0tgM6OxLWMgwD5eKaY+1hiax29x1Fu7qtKCna7mpHVEmprkwvrgjGwN
bFWkca6hoHCCc1kNT202Wns5a0gdFnQq8gVmP2uJCPCGdrPGpaFZqqhOnETNfdAyRHtpzCRzcS8D
pfnLgJzsasoxtsPkRoftoC1kzNNzE8wWjs7sISPX3WrLRlDFNV96Bw5xHKjPSq2iezI3AoddDBLx
vdZDxd/+FJMvqxHJ2niIl7LnfS6TXSV3YabUubJsaw7QDjlpqbeDtJM4xqYnIPMiv3Nt5DQ9Qgz4
73GnSa01V9l2aTduRclwq40aKY8Ui4u1ynFtDXkveJSD/fAxyDswLhxRf03qcXmpX+g4Fpzn7qXU
IbuWMv3cRV/x5+4va31GNbxJcKoL4htqe9MjxWJ9WaZttFONYHrU9VQ7YPiNwN48KmM9xlIxzjBn
GYJ4YK7VxqbQ5TMjCIz23PXl/jo/7aF4tZGaw+5ky970GmirPCI13btFAl9b2CR8Tmnp5Cfb95IV
dDDSx2Kgex2YX8nRRED/tSfqZSs53AksgiMZnOf8uu7vG8bUo5aBPkwtvmmKsdHMxMPkb2xgfw9t
vL70hVWO56nYhZo126zOU2CBfkyRxR8rc3FfA5OKyXfAE2ap1N+DHpOsMgpqRPGN6tIII48WcJtG
tEj6gFydVS50uzRfsQF2NrHu9htIn8arj0DRwqzFeHTDXt27blTh8Uw2KNKFSfk2sU45yQdoWlX4
TcwK0HlB6Xty410o8CPrdTN+8vzv/w+8xd9NaY0B/+tcfFUxgG5BKVk1Dz+/nhD1CSuWwrhgpORR
TjaUrX+KU1VIVxPuDjdZ7h0j2y2+Ql9QqRBo8bOGNvQKEIrNZ6fEjXCs8BhK6uxAsm/cNjWeylrq
66vUp7TadTM2vDLSr1SjT0GkP6mIZMLK0VCHyRo8xOfMvO2blEXaDrNSZ+hfnbvL0zra5sfehkki
n9Llmoav3SacH+2va/JC6V/dExmxaaF1hX/CVWy6tUKEuaCldGAQu/pRJeM/dy6NUT4qoajnagLj
pdCXo14hl0Fa/KYSKBPEXnEvXKO5h3TVUCLPd/IXjUh1I7kVWEv5K5kDgsh1ZyZ72bXgCslF4Zg0
j4VR4O7Gbwrs8GORxjP3bRvFELwS3ToExvAaNK54GMM8eCitbtqUuA6tZEw2YaLhOD4Z8e4aQxLy
xvAG9yhXRS5UHWAAeOL+tZEP6XGni0BHlpyYbHQ30FZVwY3mGmsS9c+p8ygRigIXkE6k6zJF3pK8
HQJ/SNOIW9kn8Q5xIKKANrYZTtIy6Jgpkp/XSUYRImIDBHH90yQ1EDlfjnlTOTNIuRXnHC68VTp8
qY2iPfRm1wdrL4wPsoutDM83uLmh+gAPPS2zO9n4mZbdpUa6JpnTH2Vowun0Rgz9fWGFpYWza25t
AnBuLg7aq7jWdqGFA0MaVPoGEY/xi+M+g7FN3gvsKHckKT/CWfTcOi1XvwrhPkclM5pqD3BIWj51
qr+3527XKu4JxuROzmi6c1MhStHoWuEs26Hjd/+lgd+ys+Ju3Wdi23Ybx6mNP+z+BVoVkJt+ys5+
VmVf7EykIOT1W1UZsvWg/aEORnWUjcIZ9vIq8ES4srR0ZmwkzaFPQMLBwvn5gosdYo2WMtIbVYeN
OtRhLD29IzwODqoJwgyQhLdZpvTLEjrfWg4WpgEdVw21FpjrtJcxrDFnMYsQhQoXBYVbp/VWnIPM
L61bGUu/8/hNdTyNqcb8yIVifhk8zpBIUOMrlWYABkKArnJBpLYenlEJ3MHWBK0lGhWDJwwR+wIS
3md3rAUlfAwPL6ORHJVdq1COl+7n5JDS5L3oIwEgX/yRq6GHc0Mv1ui4aE+tbwaHMcIYFFaZ9uTW
To4pNp6i86BoCYkaf/KhsR9kKI3DH6WRxUfZcxu03FlyyBI1XDlcSSmO2ULdBG2S3zpdnSUr+RKt
oUlNjMNlVEQdjkuhyo0h5pY9VBj6WkmcgbApv8rzuQ7Yb9nN8apD5DyB85xkRs/74EMVzGQbNKSG
Ir8Il3IoczRsaTtAHwmcgCXfvXbfiLCCyZvWS7tLvW+U/Bea1to/vBoDHNOwc0pWJcXNz7lZWdXw
ng1XzoX6az4XKknKDMfQbK6hA2Tak0DpvlA8AKrlj92dWsRoBWWuv7Mj3z7XJgXqpM+6e9+uKXKC
ylpIfJVh691Rz2DLNX5nPMuuHG1SXb90fTSFF0NtlEeMMbtFqcfVRgltdBzbXrufSAdiIhVm33O/
vrEM33j93Yw0sGCoTF1G/YH8eNK/8gZQm5g7spH5cAs/eTwY4Hr/MiAT6IP2IhdxSAqMyz56EHws
sELqnY0dKVBm5vJwxd3XspDpQFbgscuwMZ+v3iaiFYhfYRwTzV1lQGkF9o1D2fvnRYaBc3bdqD8t
GvCmUZLqXKAodG/VUEc9G+RQ7KXdKrAivgilqP7ZV5K6W8k1/Uw+JUlqrGVMSkzL2HUfnAAE1ECm
wPBKQH/V5qmoVf8mKLPh7KHYbS9K0QJly/ujUhC7DCiFcUqG28siv3f7c284we2A43AYVHa4HjEd
39de8I7BrhOuDU0ZtlU8O4/Oky/rbKxC1kYLN0TuDEqNn+ZSaVuhVBGs02gcznK6bESrvQwpbKVE
TdEX4+2Qf6Sqhg6LwKvJrvwjjS51FprppJeYnCznyZh8C+RkuF8f8y7vp+wb87rre3VdJ5fIvbJv
iJYpCGOFt6Ze2bdBq9m3YhxJ1F778pWe2/kidMdyI7uDSMuPOeFySKFbc6zr9mA8OFaX1I5MWO8n
e24SJVBWKYTS5ShHZFA2NaAbbI08Y1tlcX+q2q47XVYbznsBBWWJkRzeE6oevlXtXQ0tD4BkpR6n
hvdfhieK0Ou6KN3LLLL4z22cKJQBJ+VBFclBzoKelEEyVfFortxiFXRJvZxs27izg9S862pPQ6iL
R+85ZM4hGa+8dNvXCV7kc1w2BUKsS28Ymi1VYQSkwnbaYHsBW7KuYtwMBz7aaCXeX2PxkNb36dzI
WF0jNyCnyCZO4m7pxj5Swa4o7dPsFPhUhg2K7VqtQrUc9IMR4EbrRXn/MibmS5kb9o8iQTgEO773
f51a9PaLgmfYD55NyeE2H1OFgdzOdddUON3LPDWfd63+uWvR9B7WkvnSAvVwpyNdtnKqLluXRc7Z
dI7lY9jsYBGPFGP+iiFoWB9HXAyNeYacJpuwHBBoUopTafvOnZEG4jDk8cMwGc4m+j/GzmtJblzp
1k/ECHpzW7arqq28dMOYkWbTe8+nPx+TktjTW/vEf4MAEgmU1F1NApkr10rQ7kzhc3vIrEJ7aKoK
XWvpetPg7Q01bw915/8yZpD2Poj7FIN+JBYwnsVbbK9WdwtHX+xpt2YiswYQe9k3XajWek0/kdXR
bjYhpZ/YUce6Lyg/vIxBf1VdmAQg48jfwa/jk9bQvL0MZULT1XnXGWV5ERtnnPxdqt24HjYvzjKg
pJCCZwQydjInXmngaQe9S5WjuMhEpirvNNXjEbR8lFdQp0Jp8Gn7dORap7M2JsP66bLIN2H3KIJ2
uts+neri3aDV8VX1wg/hoM8P0tQmeJldBbi3GhdlhmVC54fAr8JZlKKomFyH0xio65K4Uew7bw7f
o3+qPjQ2QpKQ/EDgbyBHBn3xHM7jozR2542PUUGeAOVMwmH/sttVcFSjxEFlkFikhPPy2OxvEPoY
O4n8RX7X3/yMd7cRxOn9qIT2vb48h6BJsV4N/bz3Dk6ErKW4/Mlvs9WkG/R5IYhdtpOmX3ouHCbI
qtmP6H0MO4sgFTSbdvg+HKLivq3Gb2ucYglWzItHwEHhKrbfHhCshe+9wGsvUZhBcw+Hw7OZG9nO
C7P5W9UCA6bkPn1M20a5q3qldaF5IjK+A6GJ3qdBpbzj/SODZoQqTnqubadPlLye0OAq7jeT9OYi
/k9fhcbdG7s7VN1e8Y0X6N/AblOUQ16y5Hk5DKcSJNCTDjTsbiqofLW9utrXlg1g0kqsZzsYrGcP
yuyTmXnVnmo1tCpdKCXu/Yra+8VFGoCEMXo7w1lPA4pxDBj/9ZI7rOhIRos0iBFHVF70xqVL9co4
aPB6PKo4i03cQpCSUFNU7l5CaX1b25fIbz68jbhF1bdZ5VseI9bwDrAGAg7NrH9CY9bfD7apvnhL
4Rd0BPkDtFTwKPtNcFbVmpqfmQt6Zlo/Jp6ny5Gjvd+aLA26e5B+nn6KmyfXN9SbTHI+VU+RDtkm
JY7XfmkCv+HXKF17Qh1DelmW6iDdGfKPZnqClPLkpNknZzA4VRL+vzU1dH/AF3P7Z9erv5L1hRph
EZRBujQ4R9WAFg0/L61vkk9uF9hnNzK8s0EE+aOrpU9OHfR/eyXX1KxJxucKgdeb78L94cAJ9ndw
lPnAo1TTmVvrVpBwINuEVgQohQF6I4sy1vZr3k/9zRuIdfNmxNTbzc/Jzc1XRriiQrTfxWWbgCqt
nNXumipRfHN9+BhBFca3bSg2e5mQnjSZPwOGAEJMeDQy2kMh4zdOw1y/+Fmd3wilBO/8NPpHnVDz
kNG83PappNDyfn4Ry9D36i2KvS8ytTrFXPTiqUkP25rIyMP9UAcEtZZdpYm15mLWZfQoI9X27Edf
K07bRtTIOHcIZX3OnObcksl8qpdGetZyoCOfZa4T7ujDUzYnX8C+6QTqavspMkPnCVW29kKxEiS4
/1o+oYF1cPIJ6djFd13uGsZzSAn19eduDnqMUQwGxAgQa60iCCUORQNHi7/oXinT/FMGS3Ez7dWQ
hNKHERGCKEfkyQ3M+ZCrP8xY1e4zkkkPMzHO+VC4hXaweJEdBZLjNZb/mM/Tz6KxpUzE9d3Pc+in
DwlX8DPPvaXOA6aypCs4JDbF3zKSJnXQr9hJd/J70GF6CA+CqzxsLtKL9TBDM3WmOlNDsLSamy+m
0lrv08ndTbVrvNjLqA9TZw9NIzCwZVi3ioVq6vCQ92Ozh2e3OmUcIWLw66il8ubzLrVlMW4yBSCz
3T9GZuu8jEHkPFU8X1dnj0vYzU2S74lMJpHzwiUkRfCret/70afEQcVppyYd6AJqhKVYeFpGUhgs
pcQ53wLqKfKMtAsFpnyVg8O6THyyUP3jsqWU2Ml9br6Wfql83eOi2wKb92sdEYylq5sKKP3cuntt
k2lxdzQex17u6QfxlsYPQLevYxjlicd0BceGZTNpHEplQE6Qv0Ao7Ro5XfLgUm5y50xA4JaRoSQJ
OAV6wdJMZDB4f41kf0LqPaHtw7g59oRXXw1juKkhi4sdQJn/8pMVOSTUvOl4+lWOb92UYlHnmhEA
pkSJwiLzpITmeI9o+XivayHfuN/DPMyVHNCrHe+AR/aro7dMiw91uFkHXPjXGss3rWM6weDRqojN
7GRLyKUqvyqeYODxnlpd/WBDq3m1oRJ6kmZqYhQk9OQCIpFfuNh6M0MTruO98MrYePqHkKjQFa7r
P68Fe3tQoFhMose4UcvDTG3GRyfMIbFE6Mu3auUjNbUPfWfNz2WZc26ZIh+4VraTAkl7yGy4q9Pm
BYLR+lKNQ3HunFj7UJf6D/Gg9PBGGi37EmZef4RKwrjZWdgQabAd8672vebuj4SjK/dov9CT1uQU
850DcvwVXanMvCIotZ2GcHvo8f74t+McQ8xaeTGEg+RxznFr/a0sPKLSuAuH6DaUXt90VCsgE/3G
vvl6sKWdEa3+W0wRMXZy4cJN+ns7XR+AfMJoIfbcHx6bsUNLuSm155aa4ENT+MlRhpSgac8Z1D4L
9/Vfm0l69TihRM7pOERqDcafYubnDXjlXGa++iwuQbY8Arjd7WUoE2rGK8FVjINsbkzZOUMzGJhf
rlyiOH62Fvl6eKfGx8rNQd4tDQ+25IA8sHZQq7bUdzItjsZUXvMRDYTQCb5NYQJ1mmiwOm51p3oT
kSoUWadFgbUSyb0s83sqkxbo3hha431Xhl8askoPFujYD34ZBgdjHrK7Kp77D9E42ecic/KDzOZw
Mjzoqf+XTFY8Hu81JfpLg0v2SVfs+MlcmoFLGY9/u4Tw99eE9MZ6yu/iib9tGXozUn3SC0fFvp95
n8omEBMB35etujk8Q3QR3oMusB66+EuZT8HNhXH1Zi+N9P5k+5PLmHZUFsbz4f+/dOxgXMx1/SjU
DxsrxDaU3koSIdMbR4QQRWQLh4T0tolMrXsEiDUNLSJmt71idYLR3EWIKRwNC6Il1S0uYV+AZkPh
aT+qc8aZzYqVu26ushtyJ9lNevMyA0/ZyXTAcHua3Rw0Fdq1yumgAczzVH+k0mwJyGV14txDzIFO
X5m/m7Tpg0IC8WviaMZxSJa61YEhwfhdl3oVhXZ9cIOlNjlAT+W9y2fr3MLke6uXJs7yqbzI2BpU
iIE7fThFgx5dHBmKkxbaPto8i//arZv8k2En00XTKnJ9aemThx8SB7gBbEScaiBDrJoM0VbLv43L
SEybnwytzkr3it2XtzJzL01pdZ8ALPZ3SrQUGDVm/1UH8+5yEPlrAAV6bNVaWcg6jXf83L97UKH8
lbUF74pwTJ/JNe3UvAmfZ8en0F7V83wPWeZ8CIL4fs2atkuGVNKdccHxf4SPW0ZiD7ii7ahZKvaN
4Wh7w0b8J0j86X2hNvONel2UtVTvSxyNyROQDus2IXW9gxGs/URwISJ9G2TkYBkmEKWeaqpAwMCn
5t5yJ+OUShWWqlJEmWftXTaF/qPYpJdl2ufA9BBNDQEVO8urx1qayvTcJ8sfP6XZkF83O8qVw73i
u2dxQP9luPQ65H5mrXgvgQ+oMIYAh0BhMOzcZkDDcimqbaMwQbZP+UpB+ROsT6ZzmMvIvtcQ+CPL
4M8nXhjhQaSPysKod2pIAZM1t/rHyQebIcNttu/d9l6GMitDtaXapivsJP4PNRQVVRO5f2cp+nyQ
ok7XzQYILfMYxUpKPovI+HuM3PpJy7vkc383DnPx2dZM5ahyTObV+n12wA8J8wTgVOqRzPm0UVO0
JAOu+gCufJgC2C0gZiuhX4T+xPFaa2XASIMBSvkgRmtXGDDCurY4dg4zFD+wZFgpz78gNJ/H2Asp
x6VaPLDK6CN4LUhUFlsQBCPKWL9mpSe2wleogHAofUz0wufHrA/7aZzHkwt/HYRMAYqfdThH0Esq
jN0fvQlvVmjONZxyrX5pO+3k+2bf7sSWUbvUwsvs1auPGDVL0y89jm/sQ+2gwQALYFXtesRjz8ZC
I1A28wvKGogq+JkKT5UTPgAeSo4BqvB7JUijB7tRyJqrhhZd2yQiwJjX/SnP1PT9nBf2TiU/8ben
REcfWu//eI7x0I5eDM7ANHmF8AmVS9E5ucn2LiaJ+BDrRbrv2zA/IC+PgmqZlNZ5IrNjclC+TmkE
gsxe3n0u34grle0IbbvT4+Bm+d0UGck87KjhGbhlmcpT3LbK0+iEX6I8hnVnGYk9zBP7GnNzhRyw
QBfUs+J3gBkStCLQqtdGMDRzU/XJPnI/GLDLPtd5/xiolnYXVijNJlbN5Vm6r5qw+Jx73Js30zRz
8gQu5iylDTfEsuenJuTZ4sbKcLbUqIuPoTu9NHBBXONlVly4WxHgU0MwCR0459Z1LmhDPhICnVSS
Y6FK6cb8AdZgkmntiYel8mIGiv8C5xWQEF37JiOxZ1VkooXi+HvkHf3VzerHfq9WeX8Wv75q/Kee
2mYe5u5704JUNA4z7WROfvklnrpTQYb971CBismOzPlR8bz6gephZS/X+6R3dwnfxq/NIiNnQPF0
7dKsu1F78iVQ4F3KzNH4q4DnppHUaTojzYRmw482SslO+VXwSYtN7TAB6yEpYXV3c1+a0I9GKBmN
xsfGNCHYFuZP2HLiawvSY7fmCryJSNjbcb/MK+aSm0kS4mCyHviyfSxnP7tI3jnS0keXW8kt1xJe
LHbn6+e6Jr3UORGs4e4YXNd0kxbo720qkS9t1dnOAfItQsOVjaBpNQDd04bsAB0n3JscyIgytgWA
Td34YsbGZVCy+EdvEORqgyz5UCvBdA4AZF6yeA4OpcXlwll0GE0CzJzEM0u9ylh6OfnUn0YZS4OU
c3wEz/NUUXA+FaZbr8Aps1SLg6LF8SEfA7jyJvdJ5SKMbEPfgooYk/k6LI30pPEMhJPtOOx3K1lu
pRG07BCgFQ7bgdqtlSy3bXiQ587CKA9xwSgsBb9tm5usEvuyB1ABF6hgdyqXI0zWQYylCkeWjKVZ
x6HdQLGZtN9FBa2CFyLf6Qsb9aqKxnHkqvMD/GnkR29f/arnZzfB9AjaZTqkTqkdzCkcnvq6GSDb
oof4JTd/o1OOYgsqFd3FXJ0mVKCi4bw5ircXFt/zJskvb+xEmh4qszfPgTc/F3b5rdHylstxYHx0
yvxbMSYRaq5Cv+gh1xsH4xnZC/2J7Jh1UMLI+ACeABQEzNPnodfUU9DF6L+SX/gmvZxC8rW32crN
ZjSQzVsKxLpdqb14yfgY2HXz2fPJ9fcOxG4yhIwF2t4khug8s5rPgCgW1Y6sf5Sh4QOKStxPXpuV
TwTwfsia2rB5htWufRAnhBJiNHN53Mmw0br3GYD7UC+Vx3bU4+d4UjNgEs0XGUmTN7kPEtAw7wKl
9665a3rXdGk8coq8WPozRQok8Alznby4XIAnmvbBXJirXCNN9jKbh6r1mAfqi4zWBY+p2/QfQi8r
jnC1DUcTBrfnDkjOKaPaefLDJ0BGD4oae+caZD+cqTT6HIV3cE0Xu9HuEmtH0LN8MtR4vDS9+kUU
MMVU5Z53STXjm12lxQHuQiQnsqoC3qcOj6mm3Tck8N+LqfcnBD5cN7x6bRoBJ7mnbiTRj65aNVdp
EKCzz9yloUnJ46tbl5+HWu1PoISaVT4OZgHk46bsY15qHkImKMpJw4urOwbo0/Hc+GUra0iWy0S/
yKJ5WSmTJcuHzP+v5aRL6gOxSK7JMfSebQyhszSuCpBrV4Vzs8v4hUPfwAyoN2honS5ganUQs0N0
s9fBT0o9QWehBezDeMEl9Bd3z5uJPqBW2kVUbsgaGNzkhjE3UdXfy+VD7hmzUbk8iex+N7XE1cos
2UVWPj1XTk3RX64T8LYpHN7Bvx0+WGV+105OhO6433+uZ05EayoRvjn1YqWK8dnm8BKapfUxpwz8
adKVf8SszgQCgUsYx9kcp6OWh/FBXWL4OWxfdxSLfkWUHHhN+FsGXCZQkf4qbmIXKXDpySR6SV9l
NEkyYGm2SWhQ9sHU3sFCOlwpjR6ubRD87Gnd+Hro9QMR+jh659az46HkB7QIAdEvYT1Vl9Tvp+ey
/0AOq0eLeDnR2RHwsLmaef1OLm8zu/nQlDkCUQQe60tcBaQiC2M4dYByeDOZ8ZUy1Qv4g+A2oPGx
a6FEfi46/4tLoeUXkJLTmaIU/vBaL0JlT293aDiGlCYm7acKSAd50+iLW3jTbQzDFuAyqzx4Cg69
C5B2isIPBmqTh0kf+9s8FuS8lp66NJttG6Z17pW7bcx618z13ax/LJu8fUqUsuR1X2XfmxEqV3Ma
vxHMio+F5QK2URMOdvzJp51icmwFcBA3Qf8haUHWdRlc9essrL/vMtvbyaSYtCF6TFIre/QBMUEo
a8V1dabIPa9fFLdtd7oBjb87kCKVxgFXCG+yw2dO1X9ikKrfAa59aNR2+FgUwG7G2GnPjm7UV3/h
2SrjH7NrJ59ixwt47c0LTqYyPhtzN5wzI/eOrRZHRw8Cu0M/O8FzXRwa+BCf7MZLSJnZk3ZKlDbf
d1MWPjtdjlHt48/VqBSE8VggjZaayhWpv5flF5kf85h3WV3nV28Pnk4J3yGQUJyHrP0rAGR002rz
3LjL11pSWNL8npjl21/6v7JcMQes28wKSW3NqVrf9a71Y33bl035nc9JLoMGRo3Cjn8Pq/zaVmaD
rEJOVbOj1NaDtTTSS9zQevCmTD1AP2Pt02FO550YN8feze7qEJSl2F+5wF7snMFO/lBj3UL2h61e
ufQaanm1nemnbSYwyaCMM4/YNp27HcFnZGXG8m4sIK2XkdFPbnFYJwwTn4V1vAHRdeGBH6PAeW5X
bk/w1DB+drBzxKgLiRHmKbowPY33Y3S/jmQiMqfPkGQA3YK+i2N+0v1TJDfHruofoVMTdIqd8Z0z
aMPZ9yPrMplu8eTz8DogJhR+M5zmImvSuHpJyoq/N4RwUj/5p+qmnkS5379LDPdHTizlJiaL6Oqj
a7sXGU3IQ77zbWiAmt6KjtXYxC+wwILDVV/0uvePGvnZgwxtTpU7xTCSS7SQ6kcPHNCtl2Tpj0Ou
3LTWPCujf8yMOvo8xLNztZqBv/qy7/ZeoFlXcsbIpZpjCKedwkkVvYBVPkCryb8m7pMPpcTVK/oc
ytj6ZKGpdfEzpB9VzS8vGuSD+2IhHofGBMFNxFYm766xo0+T6dTHbElqgp9tEYN3nYWtPWpB1vhI
Ki+XKGnm5Ya0DTdb0DxNZRKuc9ri9T9d3yyvPHKaZbjEU8KbpziPjqe4PMEJgCXHKTbz+3gOi3vp
5YVBDl/G4MuKe+7W883JEYzHzW89UIPb5LrWMrhFWMpfAxX0fZB814ZWA9w/JU9B5Ua3OkTfo83s
/DNgyye5BUCz98Xhq/YxQsbhFAaxf4GIoEWCIE8OWjr1n6eApztMc9WDPyn959wKdl0/2B97qPqe
un76Kl6G2Xh3sQMLnQwtLtUHl3Keiwz7BPCQo5Uvk9NSxTh5qxfp1vpktyEa3hCWxUQdL3Zrxo95
FURHZS6sjxzKwHyWY/7PWH3glWn9x42nj1Xt1l/qCN4zpczSdbU6qsaF8E38yDHz5+paj1Ke00Gx
rM5SKD0ie2fO5eckz+IPFCvDpZ/F1qm2eCFlM6yi1C7/XXYU/ztVbz1qcE4+JIhXAahjouEvUs2D
4ttsqSYsnWV9ddzauxvHhOqoVNcP1WT2T2nXK+dFV4YAQFLe20mhnjwAIi+Z5xvQAev+Zyepv4PC
qv4Jgb2v7DyjSm6rM6KrEUwLrUrBGdmup+HWj85wU7hBkQieLzKywG6hBRSUcQW57S+fdbzOZUYy
3mSq0TSoZ0IIAmS4Oskufgk/QjOgRer3EKNLw19T+GiPT4ob5Q8y2Mwh0ITHcIZdoslc/fxmQpxR
ZdcPo1c5e3fZ0rGqTCUbFYWXOol7eJ31NjL2vE0e0ti1PgVF3NxHARU7E3HIT6lRVXe20SMBs8x6
UHody3j2zjIbtbW7C3hO3GS2cdxnvXP158brSE+HRXKXOHxpSth9k0YPkXo7tRakPECDQufotVST
5kne3wdl/eBBcBVAz4xIge8BBamil07TIoIdNEkLXR7slo+rV26VLwQHnVuUNxRvzwq0mEpjxBdx
lrVcgpDUa03ztO1ikMQ6Dr1uH2zENwMeRWF+RgWy3JMBbB/ItYI/WkJM85C6Rzjq66MPkcF7B6Le
5ynoj6Tv4e2bLDJg6eDqF3FWuOpdDRUWvRL6wnu/pIAavowfrVOFl63eQk7Ki920+dmLfTs8/7Zn
Q1ffvNi9M9GivEkzNyFpnD8MAzPWufS42W71s1pjkUxh3bx1Xy3cjLFb6kfQdtlONlcL2FsqdCYP
WwaBa5W9j8c420tqQZq33NV/HourZCvWZIaM1QxVnZQAexEFpH1dq9kNi6y11TVefZ5Gp91pA2AV
jVzug59olHtJV5yS3RjkOsjiOr3ZXPQoA/9JqBd80sEX/Rd/HnptIwU7FnK6ULCdNgK9baXYKNif
T8XIH65M1Go9ortWaJeC0+5TFzkfBb1VJw2vB8tcRzL3eyRzi6fAvmBNXT2l+vO3Zx1l9hGEhXeU
mtwQarmpicYnqb810qE6eUboHWTSzrLsHaRYMrc2/HHtDR26VCnVtf2+f/Dt6L1MyprEQXw498z8
htz2Nx6u77vEUAD2Nz8bjnYEyZsHMeeKb6vEozV1F/ttcxI3vTCgGpJ52IaHUwvrOEcnZMT+HZB5
O34VoJEpGedLKKcXvvNX89Kl3MP/qV5mtVCMEYqq4KtsKg57+9jiOhNpNuQyfXZDdZpoinS9KCNB
pU4LNJf0t9PaLWwrZNwTXoP6Igz2m0BIqIS2oblwEW0MRIoGmCpNQgdNG0ooxBk0mw9m0J8OUtZt
oIL+bJjf1/I8Ganl961KW/I7QfFj5Sa0fnpLyfa/1r+xsMda/yc7klboNBcaDLV3T5HTOkAbDAew
Ar0uidwHdBCueZBm180+VFY37wa9G06Gmoy7zXnbQFt2WdYSP8lAUPzaOPc6d2eqRDkzJ/Mfkd4o
92SzKPJehnk7AsZcepk3qXe1nfxDpRsaf2JL0aMDKxxecz+IhgQt0zB4DDpTfZeiiL3jEo+iXpVo
7+plIlSr+3oZiYdrImiT5j5EWMsCaUhp7MqOXHY/pu6+TvtxDYLYjf4xCSBlL0qELig60vujWhnV
wVUhNd+B1YEr0asvJCkI8Rb6eOr9CmCWcNOsXX428cpsI9Q1b1lsxPiG6UY4b2yKmfZFR6Fauw9K
6rHghWx5sBTGwpH4azS7sz0cnIAigpCM4/pcSRvzyNXSusoj5E90nl48tfsWQOZBHjpvnkFim0kx
3fmF80FGuJZ3nQ28YDo4oZ7sXvGAyup5ejZALN2L9582hekWwa+p99ZnZSMPRHFMFjJRqgJQowAg
XavU5DnJ4wawX0zFYlpj6MswVIbkUc0glPSjuKU8Pmnvp7b5seb3tHy+6zTdepL0nsm75AArIXdx
pBSopI69p3nBI2UTODXUicSymW2z804xtQOwI+EqTdZOf82q4p4FgJ8sv3sVtc2jDAW4Lz1pVnh+
GlRE/7X68MpWV9CEKabGeTAoH2EO4yCw6IHJMCzS0xr0/z1ccwQO5bDnQB0hY2z5rU2mEr+TxgpN
NK8K9BPTReJebDaFOugKJI8yCg0zeqT2+EIhhf/oFSP6MEtBOUdgId7kta/eDIOSLPlS/R46aecf
esig9o2ihU/SGFMQPSUBIeHC0a3Tm4k8DbNTaJD3ejMxwH5CCIMsxu+dFKqXdt6IFLfEpySgZTft
lYT7fJVRJnEAiWO5TMQkYC7F8D3V/epBGiIr9dqTYaB23wtkOs5v7DLMTLV6MH3OSsMAcvtP6+up
iPdTQkQH2FCwX44h3x0fudUxnb5mqMAeNR3OJ4qv02fNyf/PHq6PFGxhDc9l4D4oswk+BVXe/tQ3
7XD1dXVX5i21XvGYkmKv4Rg1F94EaazaMm51ax1UqhtWk9ghi+1ZR2V5rSnl/Trcltml9cXvDApc
/r1MW3gX4I1PAHxa6nFbsPkVZlAeB7IZe5mViUZzn12Ak5eNsrUYbLLUWXxdmV2XIYJ50XV9Egll
a7Dwu3JtXSeQcqPMTGwy63smtL/l3kPbEhQjIjR+qD/Udqs91FlrTLu5gl0MDtw9IpTYlgkd7lU0
vJax1mvhORt1QHE9weODzMsWpqoa+9qNqShcHKUZizSaFrqbL+Fc1LxG2Ewm1h3XcbnXOMAcjWr0
LujKBe9s1//glkP6tTAt76iPYwGCKkq/TkV+0Ei2EIeM4nueheRoEQo4ZWqZnqsiaPZFOyo3BFft
zzME6At5Jsy4CnTFxqfOzF9GB2CqHsVoC6TVfHHzKtqJTRo/VNtnE2raFkqB1a7Z/ndvIEkoDhqi
Xq7lWhSgEEZyJZZUhBRqcV6C/f+XTXoE/oklCaBVxtbi6LvWT8c3SNc3i8VZdtUJFl4Q8ztLuC7f
AnRT9tfQjzHF0gSaZVJCeDL8NbdG+zaPVPtrrIC2i/tmloXMyX7b3H/vN6g5uQQjP2um+zMwKtFR
GSaqEwUH6fotWkYIRF5GoKjVaQuj/mndNou4zOtl1phwe5HptjYocZOub0bj0SX/sStrl+g+pan1
/bQ08B/U91FZYpSxmRBXAIdZnMRHpjdHGa6NrSBFHhqnkZgpQW0aPSiitQe1+H/Z/q9+ITo/MGXY
Z9kuaN0fs2O5JxAt2UPXcHDYSVcaEyBhoWXIo9te9rDZpSe2ufY5f2fBnZjerheXNrKh7yd9SUKO
z9jWSm+Qj+Q4tUtjU71Z3DlIhcFd507zoTJSrgpAA6EwoQdwxSt20pWGrAIcK5AHF8vsZv+js2zj
LQAymd52/Z82PTDCnRqBhducZa2sKAwtu1r9dw6hqrKH8ma+IWS24ybaX3WBgHULBCxFL7S8SFd8
dN7yB6sCgVMPiCtQgpuqaJni2SPZvaOAtjguRdnXTdRKlK2kKRaNq234J9u2THYRlzc2hCKX1EIG
O9EinKX6VJLv/vSZ28cpbl0c4S4Yds7CgmEpxl2QwbhetW7+CMpjoVJY8GLVjBzYMvHatvh0jXXX
NKMLCejitphkJ+ktk1o4wqSDnHGfEAIaeo/AdGK30cJEm9wqdA9/dtNgnKHCRqsOrtiQGtImhk1B
hV5cVSbo+8NC0YDt5A7X7XGczraR/g3LNDNGzUnZWpqfnk2oUFQU1sd1jcw7Zg6z88KYJ/8+JUIB
UPFbG5qZ//6HyyzsiDbEoPyPpDGnhXPEBFgBnp+Zdbz9j7cd386kSozEJ3jgE4zV7a1uHOhoh6Rb
e3Gp6OVOxmtX5mc7Nkveo7/8Fav70VpxepJZsa8uMq4HxCj2a3fZnXqF9ja68WWaxujaeU5wCFy/
OoxLyKMfPYoIFYlx1Jp+NXISeTLT1T2khksERIawNU4XN+UovtiLiGoSmDOPlTZYt62xfAu0ep98
BgwTnN/Y/+cQiLt1k6Xi4rE+BMC2rt/s6NTBH6FTJTvMCbTYkdnzHXCs+lzXPXBaPUSTmrp3BCP5
CR5eGTVSD3epCcm4+CAeFT8ZS6OTW3wIxorr56JnvZhsxVVvQZKf1+e5W1nki8g47bfHNnRczfrM
F9v6NpCuRynlYYqVeP/m5TAXXOa0oq8Ok1qO9wYfAB9AZe88ssJXeKFGDhXzSM6HWYvzYn6QMagC
d1d0SXyMl2mxvZoW91ENynMaj99kNm9Ar5SwiQo3U76QNkkPXCeK71DzwNA0T1O9h2uRD9GcIuHU
RKnPTtykEUYnasnyvWvqIQplGkhQKkKQ7NCU4Ca9WdeDG/mthbx0mXnVLdw8BuYrq2SBEpgI26mU
a8cOxQ7mUjix0M2sPbHNWeRfR0rP39jDZcG2qhyNjCKyFN74f0+Iy7Z2IjdCXqAvj9uHDVYZ31GE
/E0wP426pOHs4Yvggyh0GdDgWmxqMX8Rj1kwQ7/9/qdNNhCVbmK6r/aUBVMKu8ekxWhcQYfGsW/+
0KrTAGmh+h+pkkYhxT/1yTCf1LCMvvgwOOxKjegygYcc8EB4aPIk/qIEgXkNu8YmFhArH3vEwdNF
iYDLw9KGHI/8paEO4R+1SY2jjFYfh7yitRfD1tiyUMYk+n+u3qbFtm6++SiJ764fs9li+BjOCsX8
YrJqhDOP68d6I5Jlu7Uvk6nS9XeTbZ+U0kGALPA67WYsIWLpSYPazzcUeOaT2Ae7+OX3asl/dX8v
Wv1lqfXvfbePeeUjn9h61jdSVcBol3/Oq73/uGRdPXZBQInie90BfKUo44e81oOHkBzd3s308iu8
OSTQbc26N8fc/kCR9Z3Yc1+hXt0d3QOCPWCBvg3ImlA1DLDa4cK+MKuUX/3Yfa5ciHGhc2hQedSQ
/FnsdtM5e78chpvVvE8dIzkoeaxepXGDRr1G2Thku7djmdo8t+kEko+fazafdY9tLO6OEY0/N96W
b1sG2+e+cq+SwN2HVDDsAwSMUWuJXeo9jfwQ2I0Fazk2acrJdq6DW3X5apSxzNTLjPRCDU2rt2u2
Lcy2g6ZjG//vLcUHZRbQRCrhkm3d9qnbNq8+Vf4pb3zW6dn2+guJt10WdPo1tXX9ihh6Y+yl26o6
it4DtMbZ6iBe+eIl89tQepWq6Migs5E06zrx9rXxYHaNcSfLxNRAuMFV+PcSMTqNVYOyQ9dQBYTp
LSBNQWZKT5CY0iusSrtuw9W7FODmtsaXPda5t77bfrLVNtyWO7Nxrvo6AHcNPnRzC3SbLL5j9vsJ
OE2xG4iWkoobmujmx0oJ0XevRTd7acSoRWNV7GC9hWVfDDrR5FNu9t9erdzWgNMxfjqu+7/auaRK
8QY0xQDiMn5pA1JbjVM98+dcPFBTjIxqzWtyt41z/kiJG0bKabO98pEdUOtZdxAXTyAa0pVm9gHL
8lTxUUDhA9Km+yfrpurstk36QFaPQqGlCFCGvTbP7YGk4/+j7Lu648aVbn8R1yIIxleyc1DLSWP7
hcvjM8ME5sxffzeKstDuo5l7vhcsVABIqbtJoFC1t7jyBm/7KT+SwKRmdlwsb8kP5d45ahG5BgTk
asYyGWYdaVVA2zRcvyv18jolCFWP1mQF6sapt9493YsMX7iCX9TN3t18WCCVMk06K7hTzm1d95si
38/jbFwMkPy0xTTWoF1FsvgGp5/zOW/6svapSw0SoudzqZQkk8WvUj6dldPDGBLXgcDEnldHUnIe
VbV/N/xO+zDJOj5iPUIy+vDVAHTjnsuanmxBjgY1pkwatAADtBoqIuNsAGB0pyTHTuoeDEpHLmr+
WLBtt6CqoHLcAskSaOxmeW1QixxJ1lnICPUvKFrSwaBeg8yYdHM+IHVDuQOoctp0NqhYDVqnvbta
Qz1fhKf5jIIbuc6jZVzf/wbRqUQUw1lHBO9t8zAWoLhocIRzmZHlg++CjdHUjcYOS8OhAsxp0YjV
BzHMDDSjv7yptw4xAe/d+tK7Femr9+OMSV5X885GySX5uFleo+JPTgmg6QlFeN0Xz+5RGFYwpMQm
DYCEo8FZQC9aefHT0vdLYAhUmMYcaKp+lpfLZZgjy9oh0tIhUGuiuCKyOVD9wDh3yfsYXnrT4ahy
HF7WScjSFVZ/KvgkUSIxMV2DDFX+zQTaDgDD5CyJZOmbRX1M7QkAB7IZPA5C3BmZ2y1IFjqflHdd
1vYM2hCVM0xHdF6OKcvydXSGnRiAAQcLdAJSyacnLPfYmdzI+DpeDlMXNcGbduii7EyD1vHk/TD9
0AEjGuwGOyQK4jQ9XyrjBApcvEx+b3CYYJwaK3o11Ln7y/vfh5AVGVAm3jo0Zu3TdGS7106Zebad
ge25fJCXosODvZXPeJKppxqlc+gNQJZ1jDJZcqLZq1zkAOW+0r83Den+B5e7y703jSuAsjr22d9k
vHN+v/veFI8jdXqbkbYZReh7I/i6SaTb/ed/1N0lxwaVsoVbOX4hgLiCyuf+ZIFQQwC5EHAS9luD
OhQolUye84CwiU9dGk7mxAC8/zodyWSmnrqEmudu3ocrks+D7uFSrK+cndUA4UHep7qFf7wkuaw3
SEPurq4ut/79D5dqcVIPjAG9NaPE55pZH0BSbJ9tGW9YdNBy29YI8AhIquEJQ3kUyeTcvY3QhwSW
38et3vqCMPxuta8a8nL4sM4eGUXZ+NgkIAckZMl2/SpHDKsf6lJTysVJLRuDviMkL7REUnbk2cVb
Q4zNOnBWc5Rd0sY78mxYadmBGkS9dSaa9G7+AQkwNliwAl47yCVMcTpFTW2z196/61gdA3iTfPgU
/k9D/tepH/wexP/TXT6MfRDVVDo4/IIk0fWNnUY7BLpR5KwPAMfKLbwtAE5dAqat8JEBDARtL0Vt
PHXJJwM21WEZvc9LBtArf5gFjrTlYGpsC2TCbQvYJ6VbZ8VZ9ACmKsPd0Fxa5BggMKIrtMXfCEkV
myIB2YNcPVLTyvXdmgmMZViDPBzjL9L10lCnWPNsLOtPLJutc8oTFOQipqkKfW0Z222WIcQpEjAi
pJE8dArwtsAwudgwkBsZqEfIyjTq9ynXMuI3w9gXy56P+U/goyCgKxuW6e2ube2vgP0HD45WILBL
hqoYh2RHRQarlmuxWMeQPazPYQ2So77m8SfEW7XjpA2zhBYGelRsOfsMqBZ7ACbllx4Bq0uk1YhJ
itxHsh2+y6QjK6rqXl1It5pHx8u24WgbPvl4swbaVTUZjVEiDVyW6s82E+6O9JmOIFTPkeQ9pg4y
FLkn+icLx2V9tVRnHaDrTy4yyZ5IH7XjcNGA1v2gJ6NuuSBkS0A/pQY0zmAxCdVqbFoUnGxWRzmp
Y1knPYqBCPz7mZE6Lno4RyLRNYFyi5wvAPPifEn5quOmh+msvLiBi7Dbx0NVn0HVXIOf6VdvsiOg
RYEM6bNd5+GOrOSnXO50HZbBLmiE+cRM1LO22s4whnAV9S6ybmSwyzYHkngx70hUBl6bx1EY0UWp
dCddLi4oHXEs6mclc08UAKMeNRSo8mS0inrK8OAXme4CgE/pSD4PQ9Q0alYsUGIcAMYVigyonJy7
WrUjPuYR0FnXymYAMBpBDG+EAKRA2t2trw2BiEMx7rTeM09ZjQQdo0T5lU9dasDRgbzUt4YckY30
qlPjygbEMk0zxQHpCg2nYr4yq7lQW/3LQvMg/6A8VcmxwSvgTE0o0xJsV7yKpDO40ezKcf6bzdxq
AKMGFzIov/d0b8P+3Xe9IsLeeMHK64K6rt94beLuCNY9yqvuUhXRT5II/R1VKTcbeH5AqATue47d
I3bierwCxWcoQnhGtfs6mvwjhuxRXbOmEw2o6zQ51mkHbJLMXj6JBbx2jqj2oLDLPoSop70loYF4
OCqUvgGvlgdt1OK2wKfzxW0ADTAW7FuWufNuMIFSRW7YGfhlOTV/mG3XI89qw6wBdNtv9Tp00Fwm
MwKXpBxj/uss+e5YGfnC0UbP9TogpzvLf3WxzzmGrR0dLRCtXKjhbz2DtUnnI2EaHK4R0i6kgY1G
J4BL9dZ18g6EA5WrBx2wTDo/arDVvLNTN0Y9xAmk7kFsWHHnk66OFqxOyV2v8fIj5YIKdd/oWQXg
Acyz+ui9WI7W2NTIcwcz4dWrPWSiJAa+qxLvqhjsZIcsH3sFuCLdCniVWSK8oGyAVNQ8gF6hSiQF
3y7KX+8Qsv4vk7o4QNY3HYt/DF6O9C1zHL8UnSjPdejFICeUXWoaG7/qOzkb+vKMM7MuAOcxstLf
HMlAYhUCokmgXmGtF7HF6KFOUFaNIOEoRflb/UOzass7VhIUr6snjvquJQRbaJUmq2MhLbNlOCjH
RmHXhUZT46LytEZ2/n4hvD1ypHlSYE3uGOhK/ZWKZCEyE9msDCeLaBH8I16TykH1GNDGC5QDwU5c
JauZ5JX7hNxfh9Isbwwp5A9IjV+0Kf/ibzvA+RMWsHlYM52oMa3BQ3lJi1xrJGZmOf5V0ma3+quD
ciUdCBLgqXxWWZJMshHIXut0yM97He1ZBje3q9M/zvlwCSWuNwQAwwk4g70OppTxWNCWWW6PqUfN
SJtpJWdv5lZuoRvaCSsz9YSch3pAJcLmehY/ALHF1/lpGBnVVA+jSFQu6QJqBa3swTTqdQiuyUQC
3aiQTSATEqjnJAmiWrbJvL2t99cHl2y2h9f0BZ4boxasE3Vy+NLPpt+mQEZLeWzhR82GHhga0nTv
S1cZv7mTPKqm2yAXmkLdxjznNmBx5GBSzikgRBMzQXI3TU7Kh5vjVm5smxrIB41VxHxbJSlA4U1w
adzy1u5OoZcm439IizIh5JZzC1WSpi2mDSjEOyO6kQ15Wf2JmYN3nLU2HnKkUQH15hRWNb8mSIG4
dhWgcioURq8ELhqyIwG9hQagZcCeNYwrkbUkRO+y+vQxj0GrisfWGFngoE7SE/CRfQsh5MrnjtGe
wdHQnpnsKfHRTD4JExMYnXiCNFodJ3uPz5k0Hf7IIgcE1/Ixo54wd0+mnJ5HhhVVvrJ7vPoC3Pp8
D6z06AJw7OhCvQcxEXjnpl2/bEUSgl5B+VAvHHHGuFFjPCS4mvMM1A9Muo7osebBODV6xFLuXM2H
rhv1E076dIA0dNq+9cw9SaQf3oxKR733RMRpAeymzO/5POhofnUHauy/69bbYj04HbiOBFOkoYBp
kqK5FMilMC/SjYAIoj+RhhqKFafFGZWyy6pWAWBM4oIU5mkoG+QLsOZEuwRHJCiFBM22r9EOQ+1F
1ObiYa/R4STQFwUWlXcbmbudi9rYNG7Mz66+Iw01RiaAVwY8NyfBRuwhGB6neXMs6gzVuv8QeKcB
FKHH00UirwI+iP5wYZVfwgngbfT3mvWIw/I6blad+v+Q9c2X9Op/+qZXKrCJNnujB0EUwPT1syFA
1xus3VqP6iN1x05cYsDZHCanmVBTJD0np7a0ABj7SNWow1/asJJdQGXYAZ/LcZ0ptgFAO8kELBoJ
juKkPiIyKRnul/CA3X76EXzFGrCRRX+YZI416XrebbOyETeSstZKrkILn0gC9XZ1jQfUznuzc0X1
tHOlnqnx+QR6ZszqOVewHb/qXTGgWIKJEgzKeuB88LiOox1JQZz3yG4dtbm7MCniifvRNBzxbIAN
6YVZui8au//MjCn8FMU6OBXgJDoBjhtt+kJDxOhEF5YtHBsqGJHfA7zVcWo2ZDXD5eD2qPcvgew4
+Kx1nQuQFJyLnWJHmqQoZ4BAasu2u3sPsvTIAgOyTDhs1VAyqHHUMyytPOSZ9ZEkW06q3B58WeaA
1MdwDw9Tmgk7ZSZIumpaMjqFdl0SIMFYNSqzYoCjFlJFzchAes+RHLAjX0CZol6IuoAaxvFU1wJ5
ZdpxnnY3N3EAF+HF9Qew2MZhHwedBt5sS69/ZNHCQC3xIQd7mLV3Y7fb5QIIh6gsmJ+oEUBSAhNa
hph3b7Rsr839fB5LdgLuuvVil80x0sPyI7Bm8GPoQcWe2C+uiK1bv7AX8tGQBnjW5hiE6QOzXibX
q/adaSB1Ss4A/lMk9nZaeNAt/TZFS3Ys5IEINcCryoAnxi463qMHUo10PvPgghz+1xFkiK3lUjlO
D863N72RDMB0thGAtPShQR1jWVhX18ZPrAEAxSDMdrMCAFB1f2d0Bzs0xguBALQSCUDUhXuYUbsE
XEaJCUDK3AXIuemiMl4hA/Bica4l4+CZKvU90gFBWJ6UyOlG/UN2pqaSvVA0tQEKF1Cw2rkWBd2E
RKj65+xIhFecAbnuYmBB6RlnVE310Ya6qZSpR+bWiV1QOJJTia1kJpjm3ynJSY2x6gHEeI9yYUaf
W16UezXvw7X6JvWOdc6DucvKeWem47ydMw+LEDGhChrPRZwHrQeho8aOHGRfOXKJcJaPfSK6S1/y
06O8mkh7N+CuSyYaarG52QIDIfbv5rsb3wIQ/vWCXGwtUAUgaTxc7ppWvp4nxxhyJJfD8iq/5/NL
9+8uJlh61vn/3c8LLeSkrNcE/MDGM8CR894t0IQlA/IsF+En3jpiJ5KcH2zEu7ZuYlmBjo0wEvPc
pyqxXiGFY1mmM4iCoZgJWFjdEB+EMHN4oWKPyvSoB3Jp1ABRN8s4StnSvSUB5xO3+1CjPORKEquH
5Ig3EvLGpPHNg5fmX5M5LhtUccdnhcRJPdIZyOYBhM+beaj7T2llYt84dPPZLbMZtX2mFfThIWoR
uUJxUtf71GVdcnXNwToAkjlKTmCl6VDbXZSbRrJWzUnbnwzu+SSpxpTkWP8okgHfQUBkigEZhoms
iQIOBUAOJzC1thxV9KNztot8uhpDF51Q8XwesHK86VUe3UQ9GXtz1LEJeNNRTwNjDUivLw/qwnDj
LRMAR6KayrXSsuxGO8gnVOyuMpVjgukMGYSyhpM8p6jdxR7W6ACm7o+hhZxwnElfDSQmAs9WdlcZ
l71a3+/UmaRiTmRDDgILeyc3rKNSkQcZSWdUWgXCypIh8+zXtGTo6i6+NCJ6sdMfiHehMsyNvBtf
WLjRQuy8vX52gGM76kE2im7riK7nqKv3nCe9QpXXVHkXksgvGZL0ABAtbwNYOm/fTcNyqk2BCxxy
rcNhQbvUOt58WDsJZrlbJnkehKTUIMPIujCwzBCMLXHMzmlVszP1bJSW4ClrJlulI0MiSnxKGbWk
yJ1p31XmyTQnG/xTLaDQ91rk2c/RAm4E3y3FSxi70Zl0YFSwkWiGClYEsDaOrbPtQKAqjo0AhRHa
DGVTI+jQbJwXARfQsfAjQo0jfokzoBeujbvHYTM4updl/gNcbv94UHR3RkQ+d3I2ge06eBgJzM5s
I0oegeUOsBZIQS4umpGVO5QpZ8jc+KUjQwMsiA4J+fChxkqa8sJZhEybSRzGMQxrn4cAgZ6py2TX
rDjQ1yeAGspUq7ZdsEWnrmoymaKFCCrytKQPiXwGWEDvIUHIHUbTH91Y4JkQpQHWjDwoRYSP+63h
gK7COfmbTD3ulcsJ2ABYJLbGL3MFxp2k4tYhZrw9aTqaDDntAKbQ+vY04887UW9Vkp08SRm7Cape
1+7DcHJKaCblT9PhV47p1eWieKeXCNKHTTae6HCMevSxUC9+OxdUhn/UkUvpDvHrueDDECW+66gu
/645al0vqM3aRXKvxw6agwyVCDyeAX1MplmXzpa6NWXeqQ/0zos+TLI0lEL3rozDP3wryJRTup78
GiCaU/NAyXaM5BKsm46rNxlWn4eBRbZrw9Q5j3begu0DvAsRjw7IUZ74H2+ilkVJ91Fj5ncjbFCs
Y+kpgo4uMsIc7iG+gGbQUS2xylERh6tyTgxA004ZQjhhi9egci+Ab9GsstakcKJBq78xpObOHesf
RRMG3dyD7hoV7oPPJQD+2q07kCfYwCQSwDM8kqThsOoyuxkbwL6NLinTocoCxxvDzRRq9Q4wjaLH
GeYYagEVdVI5J/UKfHw7awIXnjKoUlBlVQBnoGepDoPjVMAfBn3qNPX1Ntbd6TlnXog4PkoCi9AA
2pg9/0HIwWMbWiikk3DCDKA+DJUql6asfunwZEZta496EAIb5rH50+2aaoeM3vE0SXi0QTbUI92D
qFw0A3OjIgbjDImjpmZQuqgVl6FZXkCE3F+ANgM6Sck40o5T8meSd5/nwZw+20D32/VD6gRAbC+B
d6N9G/GuPQOYEQkBaYnsx1QyhJCsGvKZ3xxN0OwCWiWdgrou4w97Ha+XD9R19CX+gIqDIyrfcUAs
rZ5UJU37H7z5864p91jEc+9jZ7ugfkMcrS25gWSntHF2QLPPtnWMqDVeNYDaXPfbaRht4jZHOTFt
r2lnjkUSCNVf9+dyq77avDMK8JsVTJNWAPTyV8sAs9X33BD14UG/Am0qv4fVA8E6PAwhXZ/si44D
js7hhRHwsp5PwB2psIqMlhkwEkWNaLTUkmxL5WonpWryBOg0q+dqJ1eHxjuzOR2yxtqQjiaaUZkC
ClI5Hck00d09kEW3GjOYddAXI3jftQuyDeTppS2To7umfe0pXWjm/cZlmo6jYeznAf0FHyB5amZA
Y+60JK8m8mJmigFhjkUnlhfalrvsu+166d6o3eaC3IPA0FAYjINv5ODU0bFA2gFJjeNoQGyotcKn
bqcVO41F09kFjU2GhIELdj0u0PuxNKIm5Uyyu036hsSwSAbup43pnZMMafVytbQunHBUhRzVcnaC
DLk3uY0UV5yY1M/UCNdLdlMBeHClK0pk5xYT0oh140Zqo/pjiL3+MrUAELGXyN0m4PdAWuzYXhEF
ba9koB7pcJIxIYfcxa8KHg9uRjdNE4gdhv2oiScwKNr7SILFJrLhoQCKV5t/xMKvwRTv6wtNzDjZ
lr5AtMcPCN90kqihieQcpAdv3RDkbW9uWi2MLsCgZwsKbD2cPVjzR9IhEUxrr9QNSxuc51lxansw
Hpk54szUkNgUgErBIuzP9aSgcJDLJ88lartDTni3ZvRJBR0x3MmgjDZOq7z60jCaZSxmvEeB17hs
Bi38KUz7a95n7AUI7tW51s0kiCuuvwz65O4Xp063mdt/N4FjfSl6IP5N7AsfUTROQgVwN5zXh19I
agGk9TFLq2XndCPCzNKddNGkaYCKSdtDpJefbWS9gHp+BulkxnI/BEHgkURiUwQ6V+4XCXvVEUgE
uKledQozYi6tj2XmDEA2YEh+yaPm3Ess0UHiw9kEJapkMpPlPZ1X9nW1TpFpIwtQIDcEHgGVqjHr
lP8sk6UC17NjREfTGMFC0GoZ0Ir1aDvUabtZ5dpxEhBccxuUwdLuaqhqG7ObYbmIuqbhLUYRCEoJ
4oyfUupasoCUZGpWsZEITHeydCfxbjjTDPuAEtSN8gORLapymvBjqJn6lvU4S1rP6n/PDnhPZ9Jx
fpFq+rbN29qnDIBHR7tcNksDGBDPMsE+iZP3AqtN8KEE1PUkRh/KZ8BQQnLi8uLkai5ftneuszua
Gw9oMUGXMnC3ZPq4qavCfLERhtrO2L7tGgBjPUcI+30AxUXkCw9J0bxp0w/U5OOi+XVom3ul0+q4
2nDQTG2LOXY2yC/1QOxhhTcr0WqUuMfbzs60G6moAUZUtwVEAPDWxsgFv4N0nk32XLqA7CNnyyuG
g2l7jj8Nte4DvGa4VDLa1wrtwnK7/8Aqp3xZEH2VIcFuGYG3G+sfbJKcQpy8IvySR/bW5NZ86Uq5
YLrrRlHYIP+5D/3GdcMTGAmXC+M1dFjlLRdPNuROYjNq3yanB+D2m/5uxnWutAcEDyiIkRJNcz/M
s/o7wJ/YpmOCkJ+6rdWfFHTdRdPw0QiU9ikfdS93FzaegE2GM3H649StCTvL9xlwNhFvHK/N7Myb
Xp8MFIxkgLshpbKA5ccILIpjjFj4jp3Bd0Ca7J4RjeiOrc1iHxjpzEMOHJT2OJ6KnHeXxCu7Z2y+
u+c2xxsJOeXlhnTU8DxZnqrYWQdVDAtNfxoBBh8h+3uv/LpZB4lxNMZ+AsDUZ2VQ13nTO3nx23Wk
QSuQ09QAGAMF1yOi+kX4VwFG40+pxuaDHWfTfuHx8GXuzM/A4Ml/5r3zrkMK3GbLBaqlXgRiGuz/
RAmO64FaGX22zTnZx0sE4ON6ZDcnBO1bO3HdjwUgIaxExrJdRKf6Ju52Sd7+SZLSk0hNHFaouaAu
guvlprJDACVJXK9wdsZNE+daoOkNgvQK58sDvf3JNS0Uxv+G/0UepFuM+WYY5Xw0y6IMsMZIdxRI
puAyqnOQomOBdGkB6iypyjipT0Zqv5BKBadRjVwEzOU4CpOxarJGZajf2jFYw9WTA8QDGYf7HbKT
xHppvslSbhzP/kL2JBhOJVLvYajSyfGNAFCYUk2JE+5jDUezkkM5NxZL8uxuVtCfKQ+tp3HsH8UV
9CcE5y8506vPTJfuzBL+kU4jGknqW2VYQD2eUCQp/zQKPh4TE+VA6wFGJwQOaDUsambgg9hAgFkj
gEURZ1sxuSXSAPAby4AItSkGMYNXATk+hmxCDiwVLOEBeyxFlfxDIqUBWW26H+w6vSADUL/FFoAL
2xowqyTOzsJu1CsGUNhYCG06UcVunmyKqvWQg9TMrRckcQIwYmS/VshBQF0yL89ti3RIlEp/1gsW
fdaKKXuKWf0Rj914VY1NecxKMNMhwNUEyVDaWxDNj5fJBvcisSvGmQCFlkAupuRqJD01GbIQwH6G
9SxQ0k88H3ufJ+Z4noby5d8PjOlgeZaFbHXVxYFelu3mDmdF8QjODghB3TxfNgTSQugq1GRAHt5j
dfo1KusCBREIUy95jCPm38U7nQZ44kgr+IZ01GTjmO08dwQoulw4j6mQq+dm3Fqo8UVRCZbLZMBJ
nHfz9GCwYwD5e20GGCkwUammS5qtF9tAu3zTWxqIrWouyaEnUFg/GJpWclf1SOcggyPibl9ozuh7
zVjfTMBBb20HqVKhkdUAsk+c+pZWgu2SodBWH3J0nbbeohp5xqtv1j8uheiCum+WbSNfYk0V6ReW
NKjbUTL1+gk5ye0A+s2FzLZuwP1tjFHFP8eZFzvaLrqlyUChkCc9inpxxoYlgxVkMu5sGiZOEmib
ODe9d4j1eWMhWnqK4nE68bceiWQg3Zh0SF5SMpnVEDWD0lGvy8BDpOt/PaiV/8MV9TGe11uhEWqY
GgFE5F+38uBD4nv3SDrD7e2j3tx45uEPlY0+9I0PJmY7xCZ00gPG9C4AuyUOjMFt8CkuSjx6J9b4
Vawvn0jXmAaAqrQM9Y6t/mlcAL3cOnO1I6MeFcJvBheY2pouPmWs/c66dP7hYsHltwA9ugGbT0ca
zsXMDR0JndWfi9lrB87GGGgMv5oxNHpUnaGSTemoF/PBPhhm+FPpo8qJb2blek+IHoBc7CCJFgDB
k4TPmtWFz904aEAJ0RlOhA2ObuNUW7xj2aaKOlNDSUg+HuwyBwKGdKeBoBKdL02RXApyIZ1knMvx
UxtT90uR5uJAoWYViU7eYtKWi0fwYAB/SEakSU9uaZUBq5nkvJSwzVbkWljeASt26kSIWkGkE0d6
XDxT0wG098RF++LNRr6qSG/KDYmJWP0hxEsOIIqALQDTTPEiWFs8CzudTmOB/zAqfFBg6EzNCU9U
pMuj2vwsZu/PdK7yMjAHJIEqazmDkqx33K0T1li2grwZuE5EHawazwwTHGkiFqd0sfzvj/KRUBZa
unkwtAXeRq0ZvpB+nHi8M+sMCRBvqw61ugCNTAZM41bYG1Ej7518KsOZ1uXJbLNlt4TJt36O8/Nc
gy4LrBpN6k+xMW8jIpUj00T0Dp1kkRtkg5/TBRCVyHpP5QMb0PBPjkw8KBwzAm5zEl/BBtdHe2mo
rRAH3Cztor0yuwJ8tq24VQZgJxZgZ9gbblfTeYmrvRU1HnjjeqykPNOqNzaORIGqaBvLU7lUh2LG
fnPu+WRvdBwXHJwRSYAkFmWsP7ER0KMgli123bgMICGW46gxj71jDU936hTBTaR7jwFnpTjiU5hv
+O3GG0BzAi5At64zK8O/orHF/U/299AtpyAdLLw4wC7m38GBU5ewwkUH4OXQAtPAu2ZSEnj4MCDI
F0bZjhf5xpm/u2a1vGR16OIoLa+OVqnpHy2jAgTFAjy4ORZl4LSJrGft5x5pVQAD70z9MqEm7NIl
CUPYwwD2vifweQ+1C8CsGIkonW1G/gRMjJ3X58Oldl3kxErD6uNIJVl6uytPrscRaoJK6WnEezpw
xQFOrgYWwf/gTJfE42AzT3F9ergVdQnqaT1yXV2j+Yu1A4gHY1v7nOiTz4FYeE6nMv/MgeW29dpC
3xrIn/28eFFymQqGVY5R2YBvnH0b8bVP9s3U/SRxjIOmRdnXtNaQUAyCJhvnRztQ7N7pwUY8IknK
K5A5borqjyXvQFrbxoARBNHGHgH35oA98ssqMrcrzu0C1vR0yX+CZcaPJIWMibQsGfv2zk4yAPGo
4gs404APuZtapz/3UzackbQxrD2lazy9DHEeAaQFwwD7sLIszuwcUt7W6d9iAvq7roFCi3dW+MlK
7Wdwms3fR4PVG9JbUo9w56oHY+6rPuRCA4ONcQibet9obX+15Sl832nJsTUAikes8aRLw+kDeZDK
kMf22PtoPhmpibzhg4n3yOMcM/iXTRs8obMMH5ZONAJBzxGtb8fhsNPTDgiddZ8W28VDtTWCVe3V
kw1fA4WyOySAeOnt8BzzEKPtsWn3g6j/zjnSlKjJZK9IkmqHUqnBR90W8J+VmXreUsTX0ntUC4mH
2vYS+Rk0Y6Xv6S7bkbKyhvp6N5WQ8ws5P81HPtRbR0f9FF8763H+KYtjpFWAY2ctUHgAxbOmDKUK
6RTvgTgQAR1bFjE81jOsTg/1DiSCl2hfV6BRoiFFniF1N3aPbg28LgByXbBBY9dIi41rT2iP7dI3
R0S7bqKJTUBsS/NrN4wiRMiAE5FI97sx5JTI9K7QaqI9iShQAzNGjvTtt9TZmbJk7Wppt6wD4prK
l1U+1KOGEmsfXB781gmVz3tT0zQP40iMhuo76IarnZdnDISnkynOazeN+xzRrMrDXrrSnWCQprXb
ynfdndaueYgAuXQwx0Gcq3IZ9oVePinVf01PppZmXrtyzgks2MhWkROtlwPBarowBpqCX3PniWMF
UdQ2wRxq3VmgdK/y47Tqz8x1RLEjLQ4TojDwhupUoUjxUE6TVflkoeZOXj1Jm8pJUpoP5JRLgMX8
Eqyysj+Ov5vK6QH/ZWoAAKn0VAN6J8gLsrBtnzTkyjwZeOEzP4yz3reMKN4rSyJ9SMxGfmsWyznS
iKbir2PJyPRvVY8qSrKp0d6i2WfE97dKtV5Ka3N2wH70uzLQlUILxVYxzvkTA1nUEtDoLMyveYWk
qcV1EIaQzfTWq8GHV/urG1KPa5/sJFMvmQAmEE/JTQ1R09y5yYtNYkAUVpnVHfCuyTaZW+UBWVdH
MpNM86x3osb01igCpGDhBbegSthjyCAntuaVmBkMngbCbvHGDpv2QrqVvFlHScWhy9M/U25V+zCr
2dUczWg3O6FztBu3+MQj/hPYRsWfWjPKnH4bebfcYqchTAGYhQDZD54CAQ4OYH3GujBj7FxWBRDt
PeTk5/rPxZqtzwIZiR9HK9m0rWZ9JlVltBs9BpYrSdmiI5TIxZUkZ5mmgLtDdmy0xsY7udG2mtZ6
214Ox8KpOEa1FnRY+p/oJZ5lhdjqcQ/k3jouPg9pYqP60kY+jnynW0DW/GhZX0kg/yQffxpmYV/o
nT81sdguDOxq5IGIMggCB2PyaTK8T8Fl63g+TsCrP7hbICKkge8OB4/WIUGd5nGoyvDJLDmCCfpo
v7SW/p9ynsa/vecyG82/+8H+YQPpeB0LupbqlmqRfTeWudOycRxvHYsvZegjIwQRS5n1nODweTuG
ebRVWc+mjawHbK5zlIEboBCt263p5fMHGtBNqDtPG+sHG9IF2XPldwCVxX+CGQdgqN6UfMCG3MDz
JeZA8IChib6mbaN9BrQiD9iiN58A+eGdo8r8Kx8li8aUtl+LuTQvLrLmP+kc3NkxAp+vvlJndK6f
92P9QbRu/UmLFkQPgIO1pQEMq4fnNGu2VthlQamH4daqlv7iyGaUxVSlXEhSj3ShXbBglqVXZEhd
D6wMZjTZnb/2yQvn3sc5n6qjmod6am49tuZjgnND3HEF4Fccjg54+iQhQmUiwdaLuoMYsg7s6VN1
IdmSztwoIj/tWyQnS5F0/zWGTKgmxSrLQojlbrQc008DWNo640C4e4TDh+qV6Ew90imUPmb2Faj9
nK8PevJ9b+iDzhTf5Cr13AHIe0Qw3UTYCNnv/pjV2EGZXnQ1Si8B2wgQsldZ+ZCOxQJbfuRb/f+Q
1Qh+re+9F5yXhjtwyidIHdQB+G7qyNTM5+wUpQ7I+eR+lhqt1L4jPzK/CO5GSNe0sxMQQl89HE3s
dbussx86+HL8EnmjIE6sUqyuGvugdiOG4Aj8kvxmpW0KuKtBARFzF99//NJB17ozcAj6TL/cSOsQ
PJ1YCcR1GNORm/soEwKJf3hIGOHInpBFcxuQhd0Gb0PJt8D3Pci6rjyuzwD8jvdaVotNyWyQHmrd
qUyM3LpizbBNm8HZl+6y9xzXe6ZG5w2Au7rwmz5PryqOjLebMAefHEALhsCGNnR7z9SAxS1Hku8E
apj/x9h3Lceta1F+EasAZr42O+dWsCW/sByOGUAw56+fhU1fU1f3TM28oICNTdpqqUlgYwV4Mnv5
IYeN4Xy3MRApZLR1F4dfkCaQbtxuiMxElCViNHmWVWIlyNZLiHqU5hARisYMj9GZDcUSPMI6O4T2
TFjDgS5INqghJ9h9Qz+JYsSumf5OzHQS4tbYpplsKhvO1VGf+aVdZjdPhNkNChbZre9hc9CE0KE3
nMQzV7maNgpolGdZ8oPyUKHFhCYr/aQ14WG5lnpS8XOEu1vC843gTbyW1mSd6Y7Lv6pp8jmG+R3M
QfF/WOLjlNUrg1vAh/6diLpA7DQJV0NuMO0kReFtQtFI0EoqDUr7iNEEDZeGYjRLMRq2WjH6Zth6
PsVAwdKq+TY0ruCT9Ge8XFiCsl01Zb39t1tDXandFJJDr10ARG4WdvOmuyz2gykdX5rYa1HrD+OH
gQXg1q489wKr7Axe7xO0SEBi2Qe8uuU8cFaF0WX3iFvyDj2W7G7X9snA1v1McQsP2w3ckGDIRW52
npIlDw0GwjEcPzdzUDRWvakYAGMEjmhBlLmK/yBP8bZ3ryBMjRBTBaZYjQpnA3ynM3uswL11E/fT
d/JRWTxTPgw/+a/QTD2hHoOfGt4rYJjnQM5M7jqOsxFyUQKVyK4Yat+wcNjc6RW7UowaU83iv9M5
tpjDlJBBCfkKaQAIkUIhZLXE5rupe5QRCoUCrpmUC9Bi7Ds49UAlCGpo1EylJ4ptfUxG2mqbSbHt
cuwAXLtIISfcmlewm1CVCoPvPIF0shYL87rEpwDoR2HEPylEk5RPvWYKfxjqoiVEaXlhbB3Hhq2C
Kn1JVQSroi6cexTDL2eXC0gA0yQ1Sy4NvUL/qufdL7yIssPUyhzWfMY6Z4l4htTWEfIB9jnEOdcZ
ldpuX3N+p9ASp542jFjHU94k4eyZ2NAEopk+lCVAiOo2yzVOaHR7hxn/r3vVpQCLFAq3a03LTjOe
crJAXrLH5K0yccQVDgHKpl3iyvsAvWc9gErLKLLs3kLi8i4cJ99SXjExHChTXt5acx5kEax1oI2q
FvcfJYxFHQNPPGhifFLBKPui3ARBACNGJaOxXEfyGJD1fRIBuFtfQgHwZKjXNz0cSmMdsdyCnShv
DzYeKQcXxhOgM3HzRs2kNDMqA8euJY4C158mNMP9rrNwPFDc4aV5yyW4tC2+vaPxvReatitNrGB5
79ZPQAM2T8wUFZDnVrCjGDWh9jqKUDygLygghLajj4I+qSjsIPbqRAcK0edG8bIPYsBwp//Jhb7g
nNuD0AZcvfBgg+HITdWG9d6uYuOrw9kbXNbze6U7/AWuqKjKdMbXrMq0Hcj0sD4Z720P0wuLhL1R
3b7Mat4QaEgvgAyEu6mBTcocnIW/KZUaGQU48R7g/jbPa1PfHqusPumWEZ2lgCNkBD7gWx541joK
hTjkeRy/lZMCjRfOE9P7+NF04pWygAQKdgmHpTINjTKfIFXX9pdODHgnaWlwcHhmAthSiN28zlaL
bUCHLhEWshdaa7um4V5lU26FHrRwlS6afF+G2TXz+ivUoyF9bpeQtVjWklVVTmxLC0EBY9ctZ162
WlaQjdDi4mlljQw2kJQKqN0qC23r8H9VeCHBF1KCWVJGeCZofclmcZkl/m+5FOvgTRcUkDuH8nrB
zZPToMRrDJAYt2qgAFHoca6dYThXC0Y0K9iUtrsxj90rTVBTNkLsUWpK5uTlikZdBu1NkDBsZamL
O1FD1wehd8X2aap1nwFyiUaPN+AMgMBYCFiomeSA6Cjvw7gcOOzEKdwO8Eqk6DyGHeTWacf4QLFS
Fn9m52som4IMjroblOVQp1fVPc+Ok0NVyRvU6CZ2pFiXJQdHn6Ljhyrd3NWVDGeP05w1JTp5jKor
c591bOLWwtGqA9R+jK9e692GvOOPruPi2UmKOVw6rD725gAlDZWVjsXHi+Tg3LxK6o+gKeaLQi2P
VzAgkKm3g46Sz1FWfwdxrV3ZtelC7LAvnpIkeqknVrzDWMva2Kg37yeVZo3tCva57BHikHHE6nYw
mqtwpm0P1Oa3AArEm96xOKzIm/5Lxsc/cQfiVSDxsnUdWeaxVU0n4e4w99zI+jhUE92n2Kfh35RP
t/r/uD2l4LS2xj+5s5LevFHDNNu8NQ1WZwLbqv2nidD4VbRld13CMEoqj0PlvFCoRTX0Zpf7TxYe
IhXFrsqst0UPftaMX/KqShmFZMAG7YwkeCON+IJi1KVGb7quWVGXEnvuzImN+lbVWtfuJq2JHvj0
ras5cT/G2/sxqBD1Ymirhyh63JaQa8QPvKdgSfk3VTATZzLCRWVBxagZY9PzsZXJtzSkf6Uce3eT
t4bEoUKXhj7YrdW+tUG3Netj3dmnLmnzndu74WVpnFJGqJS32CJOsfkrlDzfUSy3bWwOKbHKxVc6
vqSjSjrXTGqASlklIqATcPJJE4MGJIfTpODVItQyDa/husBaNSmrCJ6i6tTTHgFChmDKAV8GTAcT
Mpd74WyqujShvuZCumdPsRRMt3PPUVy0MAHun9o832e2LW8oo2Y36o1Dmt5+LcEw7eU8wyZvN9XA
Mi8hSgMK5KdjBcBNqztRQxlDgyNnyAlByEFNLFfFYTSs4WsxrpcY/QdEOvbbqulCf7lVqq5lth7s
g9r62UsLR+iUDGCRfYLZyP7TTeYfwGxbMNmG8VAr5t6k2Hyu7mjXrhSgu+deuTdE5+4Ls37pIiBD
qQljb8IimzClHeFHTYUsXRJG/TDYUZ4yFIY4uABmLh493Of2cGvArjNh4kExW0+V60z55vG0OQph
/sxVKigow0UEYm/VXvKoozF5dKHT3ptqD9PVNgTuEHHpBECFJ8KXdYeaGRBrnTlCUj3KrwsZhEgj
wvgzFxgPGVdf7NK1H4UVO/dyuptp2ySAMuBvH3iW13nYB6W9q4ws8ym3CjLnUVWhsQ6KztjQkCbA
nB1wXOqmBwNiywBfp/k6b1t+M2zIAzdt3cCKAUMtt/gtKtC4fTuta54aayuDqQ6vIexRKe6EDEID
x5i2CySLGmMNJfeR0T8Bu+seYncqYdEkUqmvyjisT8A2DXs+VHstLeoT9E2A8NHVhoXG1FBe4w5D
MV/yb9NLTLJHIUFFSGEF0gao6wc4MbuECl2eNfxPL4zTAROtr0lIzICQilng8tClnArGfNhtOwe9
BsQQHlnvoIZGz0UsvoaT5xw9teSyJgF2AHhy02BUF8sx2mFFXa7GfclD3zVEvQEpCTMUxJkkTrlU
A1UnbQsPMAFq5H9ital+CzSOGE7JssinAYCWQMb/TaNhYkY4RI/HFLtCFA4KGN+vJh51Z5lX3Zl6
S7PEIKuXbWMhQYgEJDDT09/AH2BhEtbWqVcN9TS7VU6+BTCBmRFbYA0Kc2OhwIN1FUsh56mCc0Pj
+fImwhR1aarBZwN9h7bYED8w1JJdlim5v7IHuYRi3ApAHCFWoKeogdQzWTseE3xPdQne/YJ4cUU8
bWF6CACdQl/QhMLNb2C5nax5OaV+UsT6Hiv86Bmbu+ACLPKVuMw1h78mTk6g3RWMe+huJYCdxvbJ
y6B/WgxWs5lsA064KmZKDbj07ELvfU8HhbvzOn7XHR0b4QgSClBMH7/RhJN1HdyW4l1Tu5C5E0qy
J0JxHZRZ1c1jq3OeK+CiV5PRhtjMRxrUZ1EwOC7NGLcu5DEVlYqC2DbGq4zzDgcuRX4q3PBj05gx
dLqW4KccqS6ZOscFvh04F7DRpmNqOeMxKpsJGjUYLjF4d+AToXEu8lsTgSryb3lLTFSlccjd70Xm
tJcmz9oLG0Zsp2hcJSiw2xWkj7MBp8+qwZs5u0B+Fph6mOHhMQ+EThWhiYZLRgZ5KZAyl8BwrN1g
54867rauN8LiIdbq5w6rBRhOJv2BYkCJa0ecUucguBWbFEanF9FoMEgyYvhmey1A+J6wWLwJBFbf
A9waKzlUVyCwAP5ru3TVGE66ZzxAWXF8WsodVKYAc6462pNx+VQBoWGpAEDDwPaji1pOCTkUnC7L
Pr+Ba9Ov6zJi63508Av2hsTa4L3f+1Vug+enmdkhlZr1ZGVuuA7yOEWFobKfrCTUH1P3QgNKSADs
3ghALzZVV+IF70H1T8F1E2lJfKdUN1IIXRdrhJ1pNPclJK0K0rwpfHgP2IttST+UmkhAF3ce14X7
knmhOCa6TAAgAOcJDuK1kg3581oSmQvgglu90EuK4jyLxn3swbOJhT02MWUAHyFUvcWIRxP1mlT/
bhm1eQDowNsYHvRa9U4TD1ia4r2YS93Xw/4b6rYFYChieHDb7B+OlRkQf0yvDfeMPXiBvZ8xW27d
mkmgEcKe76DyHhw8LTjKamS+bXovniM7BWL/4ZoOe8tKSCR0usZ3MPdMn4JYnOAnzNcZ9HDWypTl
FqlmjOruBmMHMOF4xQFTQSzRjOIkNPAHuoQfpBbIt3ECxMiJbHFhsUwfdeiIVaRjzQxBE7BWMvOc
l8z40DTw8jgH+NAt06lOyyTl8pAH7Ur2Tgnfh3BDz1TPnX6zNMDhsXrC0sORnq0jPTGXx+znaZVd
CftqdmINr1K+00M3uU65FFfqUYOdLqgkogs3TM0afQUUq21lOxxGDZe8lz3WuUBnNfQlFOoLR7aU
VQUqnMHb4FZkUh3vTsGJGncAcOhAXXg0Q2+ezfFYZQTLJFjIwakMsT5th+StYcUL0UprLLdhdifg
vTrmwU60HT8RJZUaipeB4fkuOKEbimUqlybATTUOpl29UHyojd5b97iJVDehjOVOy01Kt1uXzGue
rJyD5NnDgBD+sNprBIT1Oc7ycSXVECxk75hpkA+trWTCsQYkdgDNGFRDPRPIbQiFJXKzxGKWpecc
LAwoZf5NpKAc7PRcmuMDaxxnR5NLnHomw+NSq0BlRl2u9cGc79YQ4bDOIgHhlUEgMSu8Cno3aIgd
TT1893+7rsa3n+L4a+6bFVYCaGlKJu27K/Rst1y7XBLbxmbgYDYTYyQcO+xgsnwPJNtwodCHBpJJ
F8ooXLmf48BUrXFiX62XVy3+sHBgHI4FjJnx+tW0VJorZoL40zL91MOh2sTBQP/nxaw5yaZXIOsl
1MvhmzXE1cEa4PMU8L7dL0xBIhnC7vfPBBXIaZYm6Ar0/lwxMw8p6AX5/9yGJlxHpoACdB5cmJTa
jrGoL9PTcSBhHrdEjREYfYh42A6evYbAXoG39QE+6MYpmjzjRD3stexqW6CyCjWuak8xG3oS1dbC
n+yc02UxPjQUNnwiYgJSzjYofzirmWv5iZ1ZZAV8wQX0SYIiDq5D6W1QD7SOcA3CnwmxNYm3KWNz
WqU1IKRYNT2Ful7sjW7EiR5g/HBDjWrgDWPH2FZg1h7o2CFwJT/Ps+SGSmOa+e+8DycVNLvu1MKm
dIYD+DMM3x4pj9nXDtzbbetmudw0AK0UOKG/cGUkTW7SiWukB/iXAepIKYERdj4TgHZSTurAZG01
mig+47X5r9eVlSfWfQU1S+KLpI7ZXNKGH2ZGCA3xKDrM9BEaYoF+mD2jAVb9n2R1Ld0J2NsVdHFX
kypx2+mY3RkO18rJya8UokbmpbthjeX4NAQ4T96p1xfph1yKJ7kBYysoNTnqcIc+svnzVr8I+pCT
CqfhhfaTPvzlY6fhnKp+NXYNhR7HwjmXF/yI4Kt4Gcecv4wl4Pmh5kx7GjrwqIJHzRRvaMiDKgDY
aEA1F2iQF0tj4t73DdzDMaKMqczgFRncuFWhfl7FP9K08HO8od6nrui3YZqmB/xyp5eApy+UAAEU
7MH00ruZ2dXqoJG7HLLQYQo1ITCaZorV1nKiMmQSSCQRaBvXHKJzUucRqDAmwITLOAogSV63v2hS
00q826n7eZzTdUmeZv7ArBVwnNBptqb+DjZi4UdJmv6c9HeOR9kvBw+0VR6UEJy0tBCQai96nrgJ
pAAWKBvaoCVpyM+ep+UCz9YUtBAFpO6I54UlVZRq1o5G1IRE7FrGpoJn0zBiPTTvwRXy6eCHd1id
N56JTcT/nhtRbEnr8eBdzo2G2At3ENAG2abT6nMbTM/jXytzMA86aD5JqNz3TS980Ad1FMwqWK+o
HPI3Rz0CRoTiwVmennt1xO5OaemzWshDq4aGnjs7HnoJdNJxHh/nlnWNZH2jkc7frVh3d4kQ480I
zWhdGLx4Hxr34mih9k/mVvvJzZxveRUPPoqk2taDOzXuB73LAvLG+wFUPTxC43jYuyiPrsrRAn+Q
gs4E8hHDcmKUAXLg4GSvY566a6ttmztQpO291LFHyEBtk7ze1BpOC9TR6YemFbuBBdq50DtUs9yv
BU++wnAyeUuauMPBS5Vs8XaJ3+IJ58ATIDRXSzbyS4RDTeDQ4zelDX+SgHP5lJamY7vmLsjTNJt4
w74LtZOVuuaaT/ED+3J+hgoiPwMAjCqETXBtCoRpXO5VDrQt8Eid5yk/gDB0is0SHG88uHBN4uyJ
FBaoaa/HV4gmaeYv0+C32tTDu50D5OyyJrvAN9N4LQrU9mloZezjkGaXZKaSl2EUGGKHleO0Loaq
eSrY0IOzMLEDM7T6yetB6g3MbzQHbcD6SfRhANG4sLSvtkQdKo7yDRRKuxcrMNpT2AH0SsOo1bxH
L22fRnFldS9xCamCCcw0HHR1L4MRp36Lh87+z6mzxW38sf09uaUeLyGlF0NMYgPO0niCoxPokSBu
opwAzJcG4zt33GRe0KwiOLpeqCnssrygFND5EeQa1xRj+A9fRtUsQyvjziEztAPFKYMmPw1BzXmH
g24A32bclzKWe1BuAy217VTjg/s0QcNAFhDxhDnbABxpUyR+mFnZNYxbfa3xZPoqowjnklbwj2PD
yA+7tR9eHKJal+XtbRTxt94sX0b1EiQVNqZ6uSgyWJKP+YZiywSUrQ94SmXnOc7YRqQ9P0BXg58m
qwHqmLrzuI70k8FsQKCnVElzIEWFwlKZRn6+5PPVfQlKdlCmR7rG5GG6URRvP68hPQGQw7camJyt
ADJjT8MQh/hd8B7WernXmJZvU72Nvwk73CZ9lH+B1MV4hPAv9lUqnlvTSzhq5TWexl1lJfxeBgAf
lg4OF5nW8ruW2vxuQTfgMGaWwO73PzHqYafcwsDqTlcy28TeMGcgc4hi3VQhLI6Thh+V4Mp3rJtQ
OIMG3LMB2bstB1zxDOHG8FTAGnZnCFE8ZOgwP+NZt2agAfr0wWB5eBeVxAmvA8exUm+xXhldvPLU
CHYz6dpTNmMTOYzJsJMbaMKBk0OGZJRF8w1+TeADR3LtJmazbqURXtuUVacqCMItTlDCL2VrwpFS
t3/Z5YQVtWu8D5X3JzWNqwp+bSmWayrVCvh7JYp67ZZNvWmUCFyqyHicRdAYkbUBlxXVtGYXfBxP
NE+pum7JHQDIN0pcLqHJOc8a4LYuk+jV07x/Uq3LnoYp5qehxcbI9UT9faib7eA5xVdIguT70BuU
7appvk/VN5rvDPAocS/oYMVd8xJWwcNpp/r7BP8AX1TTLsmsBsSb6acNjctjOsj6QWKasdB/joGN
GlxVsZ1p9S6K5zF8JRIvc480jgr2putJt4ak50HUVXSbnK4N1t64n2ogkOfR2ACaOWaywZ8mHh94
O1WXfJy+6EwET82QZeccttu+phv8WrvTT6qGUGMJiT9THZWspWASp0azLnCAig8egH9lBByQ+y91
G+UNRz086fPTWDzToCi69NBbxmuTc/N1TDVozHd6/Lv/2lhx/Ttp2e8SThZfcGAb4fk2upeutdJj
00zTroKT3iNq8WlxEevf+g6APHURGCD7CXYU3/F55H7ZhfbDCCLw9jIdx7eFBrNa061BWXLBQp+a
obpT43axccrguJ17QeutKAaiUYyqaVke6t79kwfp9wraaZBIWGKUnAQSdr+Tc17iWdEzaI1zKC+U
srrTRJ+zH1NVABYG/YCD1QG3nEBw9dmrQVywLKmE+lhTrnFK+tpWlr4qAOjFziOSt6QUikw2aXvA
NKKbrAROd5gTfOka86dh5uz35Gdurn2JWg51dqhCoyJU14+pSQEGH+VJs8L6QXHdzj6EwDkrcNAC
bWo6ZqhHvva6FKaPidBvgWpEpI1njgKfZ+WmvaI0yByisGfjNJHyKDY3KQ6No9Sy8X3GtXNyakX4
Sftul/dg0nmmwJ5Y9Ney7VAwtsFAgwoDP+RZ/IRKyp/QMlkxeFI7kBLxJ6PUIMb7N4d3KJEzlAl3
rSUhsByIf+gtbbX4t0oJpim9wakR8P4EOsyOjzTsIBt5Z7qxohFdVcLQYwcex8erCgkZVw0FBGgt
x+4ONHBnV3CRHQYcKK0c26qfqJlwMuPnJbAVLUubOdZX+8RJ9Qcl4FRdHvQJT0AbFMPUl6OV+o2e
/rkgHZN/kgKm87oZKTE4JQH3oVsoecB5bFcM3FfjHfq905NsTOx3HZb+jPrYB1EA3DzWvEVYR+DV
lN71CM5F0IMrdBTKG1iPq2GMYzgfr3PTn7+U5PQo1Ze2dOUmzSDABnN6YCjoi8tpukggDzpkhl8M
QQAqV/aLtVhr4pfNr6Od8iv+3PkVFYR2G9gT9qAqNudmMXt13PLu1hweh3hQgIKJA7Qid+5FVIw4
fdUhkfw3Zoki3VVe+NDdqdn1KCp/NRuIQrZO9MMAv883I2ZeoCBtXMOihiikUUc/Clc7lZDS9aOm
8Y5aybCdYHV8C3QN37HpkHRpvMEDxxQ+3FDgfmQPUMHCjvtJ5qidBsWjUgOKwD6rgmK2AFO3ZIUP
RwH2ZPyedHP8JzEgHiAiu3+Bcna89fDl8gNzlP2VOxnUgXOj3TZaLw+1NvbYG5gvU8wATi90jqpE
14O/Eb/N1ZTYgmJIaIFeOythogIarXgw/u8YP8hTYAEoYyeOebZVgXSqC9CxsmYwzzrU0aQXGMdC
jRxse4s15VB24mJZ6EzfLXx1UZ7Ri/I46l12aFLwxBwN29CyyjdMH6AWpYZlC5YP9ahh6YD1Vd50
viHK/MoDA1rfUwUCru2Oe1SUsjX3QuMVDpMfh00EWZFlNgL9e5O04/e2q7pV7xjGnceJeZdiCG8D
lAeWkKHiZWk9o9A17JvUtS/cNqLXUm5L5uqvcS/i11xuazWAfer0NHSvdZ2dbE24d2tq9NdJy+eR
3tn6a2alH0Z/5zRhiJcRLIgc6KnK0L4UY+Hc7B71FybCr10XtUeXdyj0qsk+T3KIvcTmFqziH3rr
2mvALLUHON0/mROO3yxTU1WoPrxQ3C7FT9F5H+OTB9ZfP3g9HmQ4PFMfWhZm2hPA5ms9YvrrGDoB
jUDexM5Fzf3NpDk10rF+fWUogZ2n0d11g8P9xsUCKAQO7Y3tq6pp3qY2G08F1IAxNYxvZiM4ZA+s
Grh6DHHgIUT3NunxcBKZmPwwFeObrmHL4vIw3Bm1hg0eXDfArwJC6ETjCX8fpwIm1HCiUPMfxo0e
vaR4+8G5p3o3YpFfloYB7/FhCELEexNGeIj+dxw7qhgvC3gV0gsLBbgObOLJQH3uPy+xJba8xaYB
wsZONvgm9EDeK095TujV9x76jZs2bqsjLOq158jKX2jJFZV97jPbTq8QsK4A8A7tFU3okfYDjrLs
ycbnemIBGPuBWsPBL32TBMa9mYApbFCqvPSt9afhoNxfkgo7WtBBxm1aFRr8+ailpPyUjyGbL6BL
KwNLIK3u5kcqPXY7fUrOJ+ouC6QPz90P3VJ4SE1H+WcZteRb0INxmAlnltB9l3HfXfIEB10yMhMQ
k1i4L9XQG+oQbBfULGjWjt0Wx63RN5pMeJJdzJFhceRnUwIvMQfuV+qIgJqONC6nClXfbMLus8fJ
7YpmggZWT2acRBsa5l3jAGOogVFlssHvzS7Zh3qXPuduFl3NjF1Bo0ufPZwKPgeicVYxXpcHillT
1JynUHzDYcDaqiP3qfcAX8w6GBZopWd8tWVQbR38FDsagooPwmo4Aq9hJm/QLI7hYuKW55h5e5vn
3o15NnPwWOnKDXCMMDhWwaUBo/U11HRzHSdQ5zc0w7nETuMAkBC7cy/NJgbhG+Gs+9KCnwJNU2La
J28SGsd+Iqf0XENo79SGurkFs75+siAD6qeWlXy3bOPgmLn5O5DdttLL/MeorGSzcmCgQBsdVJcJ
cEKNMBg/dFZ3X9RLFzRKm+TWvte633aYZ4lYDQxu2V3tVvYVYJAENE2U20BZ7h7BpEA8U1Fax8me
Hi3HkigPvXRfThP0ARSbJcCDTPDUvBGRRfO8ejeOEGVdqC48h+0Z/ve3SJFhKCMzZODPcg5/r5/v
Zur17tOsk9gg8OGQzF9gvBrHoVgujWpLEN55YrK6SzgUmwXaS70SEjNzLg21qG32wF50PvzBQJ/B
anEV9zF7tlHGv/e8O7htcurNvPjSOlO9D8I02vVuYL65nuOXg219t8OmXWPdEZ4nSMg+QqeqVpAg
Crc2KnTrWlWnqCJFjSuTQ1RG3WEpXTVKVIAmKbYMVW6KksZhCVEa3bKv+O9KYvuHo2zF6yhiWM/B
y8VZBQ4oDhaIYNYq8sJyV1uCYf2jxp6oqhusXM0dfDibeeiqdJrINZntG3gYrSjm0CXxyHVs7Ozw
4y1cweQBj7MflEj/IN2hqW39gLLr1+WmFM8MMztaU/g835Ni3ZhAy6K/oSgiv0UFihcADf1qTawj
Oiuwnq2mHXZYB6SHoRvzB85/vBUv4+oXa468tcqfqNS1oN1l1s2AXulRg4IOuGSse3Vk9S1UN8PG
7tzLqXwLbtqWtEtItWRy3XLfoEa+qJ58kN6mFDx/MyBvUJ5bRUBVr3oDIpXzmKYA5Sv9cfKsfZmO
zw1+hieniYJLPmC97GgTe4eiUuprmSMvljsOzxEURik+6oCHRLU091AA4+9YAuQ8wxK0sm9VjaI5
Pd9b9SaYn/o0hjDNtzjCN215Rcxvg1x4/NRxd75sjtm5vS0sFpyLSq0JNK3zSTOOVN147kBXaW2N
tlmimuQ1fqTl+NxIWm6aKusIzMkrCcpRfpCl8VmLwNpU+KKlWewAKPZpuMSGKomAF01f3WAHEURf
Wk3N7naRp1csJeEH50CgBb8nLP7+9vox9G1w9M6f4mWq59c8hTqCmqT8tAhCvqKu5UCcybO6eaIy
B20jTZv7wLKLaxxY585I9cwXZaMDO1fqu8EqvafK4djFpGw9zxaQlVvnVlbjGYXZFLq5T6MD6iIG
c6QYzE3uVtFG+07SLr06jKBmHg4Qy53F5T5NU45jWDXoD16+6TTYceP9f4qUqCwURpyrprlAiXOo
Q2kOMIYUk0qflnpxmLawQfLwF6muoGSaoGGWa74DcZmzKA3AZWii1ZJsnbixAQoJ7my26W1sbPdc
lJIBVVT8NGXPn8LWZE+CQWXUTRxnR8MwquxHBI6RmqPGADp7CweZdA2gDn9iHrS8uwg6u5E5Vecm
gkYqDkqlOvqmCDVBYGIDHznja4gjNg4dTAZdqyApupMWYJ1HPXg7qsWgDhNJD4rEPgVdlTNrqS1j
m+s/uF4AdkbHNjp8f8CPy/c9LKsP8EkDlAV4YLjq4FBnaSj2Ny1KgG8wB15uoMQ3+azFIQd5pS0e
atSjWAVDKpYAZUAhcl4jDzYauo1j76fOfV7irGiAJwcER2MyhFbmNF572FR+GQBZ4KwPXlxI7DwN
qBeOKix1MD6xRoLGmBoWoHXv3MHtNloBaFQcaP2hUvxieM6cwRA1n0e9drdmarB1OVTWc5/12s2O
nB2NwPqynv87P3Lg8Ev5NBlWdoBVijfn00UqX6j702jJdyYRb2WXw+pGVeQzry2GFQCDP5HLdhST
JoOMh5o1TXAMVq0OMBXEg/iqYzrGNLU0dg8i1Z9lYG4dmywzcQCUjH/KebRO/TCeqwLgM0O0VKXS
/LxknQD5ETiYhx5qA10ZgGryg21CHD60ki7Cjuq/x00fFQc8patVw23ML/lBF2OBbWj23lDVgZqH
8SU0IQSkRkOK39NKFWtSDxw5KieUduDc0wQc/0lClJNilOw1clizYWg2FBtcfskB07s3DV5vufuK
Dyh7DEBZYLGnfWlZCazqgD9EGrIRMt+pPQbglmI2Sgcbsm59dBylCQDt2BR/FOYriCFi2X9e9OYl
Pf66EPg4DyJyn9DFtMZTk5Ys2bkL9HQH5Coq80MCMfa+hiy76lETABY9x4aMDbu4jy7L5P81999S
XC8ftlErJAAyHtbubQGyS8zqfRFzVLkgAHnuWVZtRVFET60JrJb0suotqmBbMjT6P6ZiA5USjshA
IB+m2uU7M6r1o9e7EJFh43vZuXDhhpIzlBON+iWuylcWivhH0sBjzMi88p4HXXlOE61a00SAlUPO
5PhuwOhhWxt2DnZL0ixXuiZnsFhE1ayqWXnULGXfzEL5LSuaW+OEdQjjkFcwZeGek2W//g9135Uk
Oa5luZWy+h5mEyBIkGP9ntlQufZw99DxQwvhSa1BuYjZSi+iN9aHjMwKUVmZr6Z/pi3M3AIUDqcC
L+49oqayuK0NLbIDL68PFRNk0feSvMZ8AEpygbT2UwMFxSij0BEO5E3UgQ3JahiA+6HoVoUPq6li
YquFsYwPVSnxlgKXbV42fyT1lcgwjoDvgzJcI44QlfadKhwqqGGFCMAziNM4SPJ+b7+tH1UNiDAt
7ndyB7QMJxhVStr1cMPUsgVDSesuosVpyHvvWEAjGTe0fj8vfttKQPrxjrLqJI2Jd9TCYR9Epfxc
QSvvQlNk46Bal55X+TcQSip31MBcd579E+QGbBRn1JXcKZ2dyN24EZ18DsD/vGTegJRLbfSLSJLF
tSYZ4OvG6fMPNkg1NhmlysihI8+3HRId7NsOqYys9aB6MDXnFUo3yNskNW4lOYIpntcPjowIHmxl
Wb1M25TvoC9/qkfOLkeeqZda2R4UGfdjMStFyTDqWsIUN4DzjR7XJrTkAuDH8MFIFGxp5ekQxO2Z
/WnF3Jw3mTdu1QZQibkNfY987SsAjJYa1JJBqul5HLhGl2VXAnX0jU+Rx4tjnl6VWsouI2LN6+Yl
aUSh8m1EyXZeJsnB4NC0ClDiw/Zvu79+26AplyPsLpQmvSJR016GkYO4Md62Qe1CWmxYpdOEHjdb
vJ2Xz01AEjDkpj0YwuDftGY5ZfX6mrY2xsnGgj0P2xIJuPPXNXxKCb62a105AiRWLudl837DnCbk
U8ZwbidGHq5VoLrnr5kXBf0khAfbBrsYM4DBSsmDhF8BhDr1clQEguQ4CKA3G0wTX5QM8nVt98zl
RljZACCLzwBaGkOPuH5AqutRiR8lYKReirreIP3Z3ml9mTqQzKq2qDcKSA1EB0/DhHNkBGDUMhb3
0HpLoMFyr8pGtBwKVM7mZlgHboSs3k1bCwZgKvhr0bQZ1DHvupAnAB8O6k5XhW/N24NmSie/tXEv
gU52BNL/ZV5eFXAbjWgmu4REmOxnPWAy9diu4HXx7T91WgZ5xHYFVcBfrVWn7eZvkVW2S0oKkZYp
n1Vn8MSIoh7KeX9kwcCSDyDT9tbungQ4mNt5SRMB6JNphb9NRa6YRpGIQ84F22BWo9lRrDVP95x7
9ZOQU93GTIciFM2Byk1AJp9Xs9oAOLWSriFyqS8SKgDTHgUSlZG+yQZxMSBHfpg/1CBlBz0ubcJF
gXz99+V4yhSEq12wfFuGFHIJ3deWWW1Fd0Uy3M+0viTxb6NcU48UNcULQyJQ0Z1ofUbXFCCRt3Sd
tqN6m9D7eTFLa75MqNY5c3PaO+WJdsQsrLoowdx/tzfH718bZVdtYzreqwWprxPeukBrl/d9EcEy
IW6pKyVGcd9lYgNxBB8y1Qx498qH/sS0PKqJsLiCyvW8O6jNSNVi9zLSm3e7A0e/gfCCfzWSGlEx
Ege5xKFZIseLeFD8e70yNixR5cs6pcU+C0swkqflbaPkdq14/VriHburn+alKR/StYEEgD03Q4+D
AmCUyn7EfQ0lFWiKzRlNOGrqu6gYIMmLU20hZtF36TAu3nKZ8xYVlxfqOIDxQJhZ5noBnUh60KAU
tAG255aXbCJDRG2x0Vl1W2esOmZqXR3nRR4WldOikReeCcYPYEwNyAm8G/KNoQZgMcz/JqOHQZvU
9++WzRu+a7/+Oy9V07jSLX3g+UatRzNnIFQYo0afg8aWuyF8jpRSt0JU3Pc+5JG2XgpCgFyn6n1N
IKjfVPQ59/hgGij6HbVUCACF6mAB8pV0JTQLNl8VwMJqdARazscMEHCiJBHqYwoRxSH01btYRj4n
QiEPAI1g0RgkvaZyeIIiXvFk6FC89wJjOGR5qW1iDTKU8wrcLQGAt4+8TyqwzSb+EGLUYyRwFuYN
kpjec8b1S/yQahXioXSjupXuBGlevyH1as3y2nTYwQEaArJeWYETW+05Rt4FYPggzquwOFsMBYqK
Wlok8JWZ2qqPcuFre0AVdaFM7dcoEP5mAKT3YOY1pQ7+ljeOF52cJhfgThFEkCgjvK0AVCK5iLyG
mFXSflvB4mK8SKYVn/aYV/gex4qiIhCgQ+Vh/io9FMSuoDmxSii5HiRJuyfA0NtQvUFCCkWbWwaU
jRI2/L7pimoRdXm4CFOd37cDcoKwbrupIJC8roQh2/NyVvZ3hfD8U11myR7kA82sigG8NEnqlrLC
pCUIb4PV6SW5krhBd8yL7+eWJ9T+UgYcalo1fxSKscXply8koZCrDKL7Zh4ZcAXDS3LVUH2YRsd+
R1pubDQdEPep9ao3CcoADKnAa3htftyOqVK3g8XpbT2MYt93IVuGE09FBpnnjuAWNtOq7bZ0aqIM
5gkDMhPwagW53wPCeloMiEXtIFVVLudm3+nHQOOVC5e2dpHOTJoZ0w/FVQtT927TpqTLF2EO+qEG
zVGgzzDV8IpNJgMPJCM9d+rAvYL8P893mJqTFabSbNmUXr3HGFw4QG8mV6oGP1hNGb2HOpJ23AA0
2ayGRVIU9SEZkAIFBRDEyNarDqmhF9uuiGt7VIbwydM44ptwvJd08i329utIOUxnYfDBl8oDAnQI
zsvbhx+Vw7ZQgb/Le5zfvgehXktw907/aoqOW69LKhSdM2ES2khHQXu28gwwSA0AC26pBhS6XilP
EVR+U6BpoJrOrhqo8zsUHgvbSvLTbUNHw4mClF8ZSZ6Z/SQe+7WHjPLZqILcpJIGY/QAAKy+kG4S
35NuwP1r13mCm2huwrkGWoZdpLhzM1YaaL+HTekib5JYVE46RzL08D6S9Me0jLxD1BrjgUfZi0JZ
dB8JUTocObYl3hpookrE2zS6pbiR4WY/Mmve2+gK3YRKWLdreNZc9fzb9qJSxKIvYtmddydyclHi
pXOZdRWFaAqKZtppQMLxFLQtO7UwlpHaWtvOrdLPQZMZIRI9N6UGW/Q60/HCaoPVvFffceiZMx3D
wvfvQLxu2JKAxPlQc/b65T3cGqq0dGkQQCqOjXfR2A0Pcpiplqbl7RYKgvIp+b58mJbrfyyftvd0
b3jogXa3ejF8277Bk5zAG2mNYL2y+1bAl4zp0NxWOukmwlvEClQWbLLpmsCd74Sy/3hoqnK4KRBx
TUtziCRdDJ7+et36od2TDM+wCvWY20aXYxDQKDAAMhlusggarFS5paTytlETgpA0NcPCA/YLmjlw
/kazMkAH+IudGsWb9Jzx1fNOaqPleIsUP9oJJQ/t0iN8memDtGjVAPpXUSpdtKWvWB1egA8Fp27Y
R80ZyqfXRdOnt00UQnQhjpNdmofjJkpY5NYxDa+NvgxNBYX+c6wkZlNIkqNmAUokElehXo0PVbTa
FuAukNJAMbEGmmhbw6/K0p5Xy1Nbkjmg/ADchYxqroH81mmsOvBJAfB8YkPvyICdQNE23ldAIt5X
EqypmrTrD4WaJUtFUXtg7Guy7/KOmoYXHfUkqy5SrvgrKNqTZY5M6gWUsQM7KDR6FxNYSclD/bUj
KPDyNH8eIuzoUdpcosSFEQJJZJM00CIaal8PLJ701oixCSZUUzPm0MArG5hbdO1RpVV+hO6frDbH
ME7aowIT1kPm+Zh6Ta1peSTDTkcpBYI0bclkvboCU6+6qplYQjymPLwuGoHvlgDpWs0rAx3+fABZ
cXtey3iGiaTsf51XauC9XL3MK2DWWuEL0o0nvBVURMVNQLJuWUsRn7RdYHLU1WBDiPExg68tFEKI
t8bEgp0YZsTzcmNM4W7Q+wnwiixeAWQB5R7RX73mm2SZyZtUHr81C9G+Nl+zVYGOSt20sapD3abv
OltRPW+dyAPZRlQYTkx76VJoiERYScDTT6mtKRBMLAw8aKyqHgwdzhEkyM+wn87NWsfMOWAKJC4I
uZVaSTlNVJftvDxviuFhaLRbI2Oqy+sutYfEwOQn0h4aeDfArsyLMedvDbeDi8kG4W8F4Xc8RIqs
D5eG8JnJJJme+kiG3XtmQMGbinZDoPUFUsn0r5jklocU9HKRSI3Z5t79XLN6K2G9w2jPa2JZFjYI
q401N9+2/lQhm5vptLFCo/cbv6uw0bqE7mRUWzPbbSa0FS1UlacKOpLiUi3ZPXiPr/y3ebWfdw08
2SfqWzZto0/bdCSF4bDWxxayMspoBoFm7OaPUsAbWIp572Bu7e0iucLq+d+G8HoFwezDu2Wv/wrW
nZCVj1efvwwBLQPNIfOt+buTYuh2beRIk36/AqEdOKuW51m0f/4YBZzcKz0AkUExXgX+5+WlHjp5
GGX7t027AFY+RRZpq/nL5h1SBdlcnqiFOy+jNUMSNYWUPPj9GriP0ynAQ+UhDsJMkyul8Y00OK9h
iTSG9tv6dztBiVm1cr1m4AY2CuLr2tsUcpAemMFUE9SS9kkjxU6B6sWNpKHwMkAma8mqRrlWi/gw
byBA6zR1DNwHL0shXKN7kl23X31SU4cqse72FUWZL5Jh8KyNaxkgtfXcVAOmW8SIvhblEJtFGCnX
vZzFu7np4ZG5Iv0RaR9QZWGtZZMwC+5H36tNKEJpe650UGAMyd4DZ+y+qwrNFVROF3MzbjtUSRD5
yB7sSV9PLrxQ/DivX0/1fFpZBrIUsmPeKhwjddLL0Jk1GpMJ0dzGb1cJtPr6gYC3nPkJbCs8bmkx
AaZ/WjZ/EF4mF34UD27QG575tmLeA6FtvMYM9DQv90Smmk2VDW6LGc9eU9U1iCNk3U+tedH835jC
qSjN7bkRpr3Yh0ic7udml0bSqkA9aF7+usUfK3FmqAsfRUi5/7Fs/m/eGGNdbBsZhOXfls3/JTXs
XCX8EBvWAJmpQZx1MSMpZQ/SxibScoBh8sw0NCPczeDL1xVgrNIVyo/HiVSp2vMafE3sqCwCpNaA
5snvv/3bP//93577/+2f80OO0nqe1f/8d7Sf82KooEYiPjX/eQXR+jyd9/ljm497/HNxzveP6bn+
6Ua78LnK6/yr+LzV9Gv++Gb0/u3X2Y/i8UPDyUQohmNzrobTuW4SMf8KHMe05b+68rfz/C1XQ3H+
x+/PeZPBU+N09sM8+/3bqtXLP36nnM0n6vU8Td//beV0mP/4/fLx6fFPm58fa/GP3xElf6GEcWog
twvkm6yQ33/rzn+swi2tcuiT6wokOLEqyysR/ON3wr9oqgx0KNOwi0YU5fff6rz5voowqhqcGIhJ
Naz6fuAfLuDbBf0ta9JDDs/4Gl+MA0GFeLrO04HpigHrQE0nMtfQD5Onjornx1OY+dPW/wuSDH0C
LgO1I3ivuyUIli4gwHa6Ahl01YaWeg4vuf3u7Hz7Ee87heTjD3vlBuM4BpnzT72iGgfXmBxWxaqx
a8GSaF6867i5poEVDG5cgnraTNMd1LebU0W3apvBdnJHgYLM9/w+1k1McDbJLnfCfUMXDVjON8Pa
uyYHcKtusnukURMz/CqfII9QudkWY98ys/3juBrWoIR3ZuUqwUlKXJZelj4KjGZ3EitopanbcJmt
4ptqVVuRq69gGWOYp/ZJvVW2ASSM6AIp5tiXkMF58lHMMhRLNcwMSm36igP4FJowU1VdbwFVmVWy
CRsrcKGLiBDf1qzQEZsL1c1v8M6IbwZHMul52BdXJMWqyHA1zQLC0+mXKXfKa1g2qNWOI3OJYLSA
CbpdQgg5cfJoxRB8NNsE6D6z3Pm3qmn3NrETN8Mfs3aGqTnZSnXjNQDZZu9iAmpNXwtR/5VscZdX
u8zOd3FzUWEGRK3+aTx5SDYGZnPd3GDupyW2f0pWMC6/Ka5Sx1tly+Y+y+10EW4S17M9BCyut4qe
IGghljkzyTJz21U3OjiCBWr+lRla8Hyw8LLvh2UKGaDUNSAjbYmn/iR0S/FNOHOuWt0qdKtRLj3p
VGi7OFy2FO9ZSximt9DPipvdJasktGXlqnvMLtnXeInLYiNI6RbFlrs4obeTqwLEPHG1JAtg+V3q
lBaU22Fn/9zbuLZKY3VHgWDNTA5gfQ5W+2xsPSd4gDrKE9wQbX4FcOdtskgMk6WLUjN5YCaBPTiK
ra01a7B6G1dwkXdW8xhvLoy7zK22kssWfWqxr8CogsywyNzokiw9m9nDrtwlrv+QucoWpH5LXPTL
wkEaBj88tRJXt0ezXENwCldAL8yQmdpKSZzill6QPWwzatu/4rvuMcC3Qi0VdOEt6I1uvfUSS1FN
/wDvK0csNMOksEC6B+IvkrYDdII6k131qUN9MA+3/MQdY1dHNmzqtW36wO4B2n6RTq3lwW80R1rf
LIGVGOwMbDlcT3aIdNPfMbOxQThaMjdeGY5Ywm4XehMmW0l7bdVufJykqyQwvc4EGteqEpNVkHwz
2WWFdAjSp4gSoH6cLcNr5WScYO+VQ9ARqSOH3dMJe2KpJxl5vksCbNlSRblnl0tLlTgivQvRMwCj
yRMqf8BjXIOVBgS5n2PG5WjEHgurDGxYDIKMWbuDvoQ695gtEjz6/WAGuK86GKQ5SH/JhlnES+Id
WLVkAJwwR4GjQmWlkkkiqzkDPILEIL9NLQOizCgXu0rqtPjZ0YpkC290YTfhdjIUrQ5ptlPLx4Be
jOk6TbaSbmmKpQEP5a1HYFpPEDUDhGYYL1v9rqaHjm0zAUCi8TzKD7S4D3uC5EmIOuJOQJ0YWdb6
KpZhiG1YlVXs2EZ3i5N3x7ZIl/QTAGAL3mWQLACy55pZH0IBgTJ3GN0E7m0xkEgW0awUWYrcNdpl
1AFMY4awLeVAcOMyVKj0I9myTGJnjDZZuAHLaistswgWb1CW28tut4ocMNqssLOFttXhvpahfr+o
64NodkZ9ASH4mJtKjCy02XC3Uq0ib6AQCnLHqWpWHbfg+VhLd38/qLgoztmlqM5nsXss/icEBLL2
7pX3g4AAb1vpEJ6r6iydhbQLy+aMLNqHIGH6im9Bgqp9kXUGtU+FKgZnmmz8ESRgFZM1HW9nlahI
UP4RIjD+hSB1oRkaB85e1lXs8y1EYNoXrsrIkmu6rOGlrtG/EyJQDZ28ixFUhVLoe8uQdQPSiCBO
oR9jBCY1ShBmLbL9eVY4NO/2vAtv0a9b1in4wwKETGWUzQoIrTGf+NJBgzJKCAHvNsSAWskt0sHl
ToatnMs0wP7JcDVKhg+4zvTS7bARkB0Og/IOijOwRAzpHpUQiIHmyUOayDJu7XbX953Zo5DgA2dh
t8BRmcgUvTQRXXUGu9GDHIrBwBAiP93YnhJicMovjGC8MQicVXI2XJLBjnw1tusIqV/W+0+iKBZG
IGOcHV8SucYQxXTYMij8Cb2f09iQHH9M9l4EcFWNBJqnUsmmcYi5igGNdEaOODV7IDQfYqiEePSl
CjjgEDzfRaBI2pBHAuQMOYZu0J97BWJO2ZjbUqfI4OnHnjkO47iM4JJb9WCYQOfPBwJVgBReIEXw
AkthFyCrHWR5YQqnlndJkT5gZiklFQif3lo0k05X5K2HlrskkHonFfFToCUvHvePECU8p9CgcDqE
K9C5tqAW5WnYaGz6r1wBpvmse0DotBlYsZEPvuRFXyiHEcxyp4WnQzdo+473VuBLXzE9eQk8/aqE
Sv5Ca/haF4k9AkCLmT4gJ12HiWmXOQjRqZUwJtntxESFAqMpoSplIUcP5B5vbIiowQKM217vR1Ye
P1Wpn1pUcGT6YZsG5C9oWJr/xJl61FuUglNYVMQQ1RrS4Kkb+QogJ7wGPAWyGpDHDkkKkYTwa+1p
+xpjf0WpowjhWWmWHCRjvB07WItSFbcFBy0buvdAERxbvBTHEsxjucQrGfrVlgcDbPBPuz1InTgh
RXoueoEbBoyxVd6qttAlZM8yaEqPmAZX/g7y0pnTyXh5IC0ZwPV2tJDHBkUogYa1koeoJAeBw4Kh
R04EDL5RORaUC6cPjN6p6vIhyAE0r6t0EqWAjfJ4VifBaeTmzJBICjJY9bUisheRhGCP6tKk3NWu
WKQIN+sVasX2QDVkh71hJ+o4t3ldMRvUJ2RWRkhkZT28w1LEI6O2QB4c24OhiQxRdVAVrKKVgZdF
S+y0bEDF8nzLm4TLslKpna0PBWGrGpKTZqTHWmMQvNpkDEk1P36iCD79noGAW+3zHkLlBkKBKCku
wf9yQ9DpjcA/QNNdNwUD4aqTAKIepTU05SZl0uwgzkpkrAjuA0ayh7FoOztTNVeh3sQHWcJI2Uyi
6sBlKHuUcXfTD9xFtvDh3UD8g7kHBtmPY5kOgoHMKBIolGgg230cyzR4JUFUn/sLHbppJs/VxRBp
S6SvFdysyet8+cN0+f1Eh2AG9+feFF1TkTyWMX5+6q1tCJGkwPMXXM8nd5SDCgUvBaeVQaCgCZ+R
xd3VcnwR8RwZ3Pr1zfrX3U8D89vkDgP3dLAGlzVVJyrFEX88WOAelDyHBxK01uKnrOK65YstdKss
eBQMGBLma5HCnMJLtnqWbqWRuz8/3fwHv4DIKGZN741p/vvxFzBFZSm8HKH80bY7RtOtH2irskyt
gWEq48W/OOH69H2fjphTircfoTJXccwf+8ugDVa1GP8WyoiXSsDTRRVfiAIjSdWJCC6gkDgPRkgO
lCAkqt0Nr8kxUxq7pMG60R8GpOJUAWPem6YMLV1XH9JmU0btjZ7rmPTES6UogR9mCxZDUqZMBMwQ
C1gUYKjLGuWYDZDuGDu+Kln0VJMQKbeHHDL8KvegeimHCIAN3UEu46FPJN2EAsl2KHO4Fw8jWJrp
dWMkkM8JKszFukeY8F6lPsQUoWADfxpcQgcCiaoVhrWVUu8ArgQvK3jr6BnGEKVeFA05grtqV1Wy
Y6SH730FdKQPHs1MHy/1K1+nN/GgX2GkMYQKnZ0wh2q5vkeOYABdm69qxL8SXmFJU1k5hnbolyXW
3w/3/oUc0l+mh95nh/4y0/T/YQ4JQwNSbX+RQfo/VfMxhYStvyeQjC8YPzBQaYj+DBCSMYZ8SyBx
+YuMci8iQwSCGNI0hIDfE0j0i0YVRTGArJCJShQ8mN8TSPQLI0SnhsF05JGQmfo70aGifcrloGvk
t1RDVlAVkgFD/5TL8UYe6wnqyHbh7epwoWMcH9lotzyz1DC0uy45Sl3gDEZ+3USQyh7B9fYv46pz
u9hzFR2ihQwQOomaotf3cgg74lJ19Nq31RY2JcTUhWylkMWox3FX3UPvqAOzt48cwkMrHX1LwD64
6ZpV2i4lkYFF7Ja+sON63IMaeyy05pqBYJ2BEtgxwyyhYsEC/0ggzzWWgZVBMjPrIYCYASMc+o4M
Y+V8SK0SKZBJiEF6YHio63ijyV9l+sBkVKcU1ZINcIKiy0aFVkjAAHASkFt8IdXoDnSh6zCib259
SbXr+EVEaAEOJYNqm++0UFkU4raEsk7Q9ojMYsivrEnppgWA74gnegEAhSS2IqscBX4NUGGzahiq
KiWEUH0ElNBILqR7FKTMIr+LoPKk1VDDhnBhqaAQG/twaquspLmBVrAJC/dlGxLMHx+bzO2h5Yp0
mwf0aXJTlIcwv6rDy9BASQxgcqCEyXALDzt70CAtGj5nGsKz4poPF4X/0Oc3XX8NWjzmn4c43cA9
Gm//W41dsbx2oETSQsAXHkN4+297ILLVgdp+sEwjFEi8+xq68EkJ6BWuo9+WC0EgdjrNGzAo+0EB
QgTM1PIHyQ+uvbEF36cA88J342Fw9Ep1yWiKUnJHCJahsh8MT+NwjvP7vr0DTGUZg1IPrSizzJBV
kA8hoimPKfBT2CXKoSePlUAmk95JMOAAKcek+Q4pT2TDYFKdSDhnXVSvwd2CfmUHXQkkqmBAhVmJ
gFBqLhzWDE44hTWsCbdUKpZcIY4EKTqiIH+kRdtiEvSCLR5UotzEu9PDa9YoFsyXwCIPw+OQKWt5
5DvFUJ2+heutTwpzXUojPFJ92IZWmZ1qykk1xpfI9xOTK1fgPzitlx9xIXHNlkMEo8usXRj0qCSe
zTPPKXxonImQtZgDhYsMCDYU/mO8ELqjCpKJoka2p56zHpz4lEBzd63qEtROjFtFA3GSUhPSWrEK
/1n1FjhyEzj6B984eABhDDUSWiRdxAWSeaipsQS6Grpn5imxgNC6Hkm8j6nhxpEKg4F91F2nIfJ4
A4owXbcTuOdEtBxj2Y6AThEUCkveklawt5ikEjODgB0qWRAftuQC2/Dmbqibe4XEDwMcQUpoBIb8
gtHogsqrEROiLmntsEN1tj7pfryCLd+IzA2z8BZjKWLrmDWw8lMeWXoNYIPN6h43EuBcTIJ0KRJm
UrLxhWd6OlR24uoKlsOOKh7kEThj3l2PI78tvfaRJ1A+KpGYMboLbtyMLFlTJCShlSWM0q7hx2FA
XkMdYF+aLFXcr7mcbTwA5i1awjectHgs9EpyhzaFBZi6CWN+wgwvM4mEzDWHgohnWES4wjtRnG4B
cpxer6hOIDYaOuMYgJRb7IWA0n+Hpztxkx4wYrqU1BXp6S0Asb7JMYvOeyiQ5P0qaO7fvW4OrxHS
+0j14xQfuYdpENco46goMKQM8CZ5XwYIND+riIKKf1e7nEDUqt1U4eHnfdCP0fD3TgwF1ENCFcKm
H/Gu1hDyLApQegHKzSEuu06PkW4qTx6irwXoylcQt7dVq8FJu04v0tjKMEO1vNfw4y9j4k/1jm8H
+vYbPkXkvCwNz8gKbhMZrjlBWDkFhyPAz4+UTO+8tzD0z0c6hcXvjjRNmtHvCvQiLftnaHMhae4v
wKUQDnGqRWLJp190+DHO/nOH00v6XYdJo6a5wXFqO6tzCDzlrcL1HaDU9K266Oz8kDjVjpyL3a9q
OXME//lQdXmqVanINzHt0wkdCq2V9V7ghJZ2sWKO7yCtDQXPrUAYeUsat3iCvYNL7WEpAVwkIwtr
14Xz8+P/4a2ly3wqjGGeQ4xPt5asjz0RVcNtYXc4+BJSyXZ/21wHwLEgAy5d88X0C+TCUVbNEli6
YIc3zy9+xI+u+vsf8elUNGmkQVQEP0I1oZOAlH99PVzDhobcBja3kkux7K3eQcKcOPKyvEVFvDh3
0Af4xe8g07Tuz5fk7WR8uvsKIKx65Ou43bo+KibxkalWa2notkJ9HtmQ/26Hn+4+Q5m0YEJ0iPmQ
iQM3S6tfcocvFKdY1Jufn2byo7EKcS0xuAIBQiBkPt7rRSrpIffpdK+zdf01eAFV01ZP4IpYob/Q
3Bja7Wb6q15/cFIxOaO4u3CfozA7DW7vnjAPMCBF5/3UK4ypDpmLIAbXk1j9nm6ixc+P8QejFDpT
MU4i8aoy8ukK9vKYd3kg406S4bQ7fDVQNvjv9fDpkuXwxJCiCj0Y/W08guwcRL8YBH94DCgvQzwX
5+1Poz0IrHmkJgSDbN/bHV7lEPBc/fwg5mzNpztdNd718emJUytYvoJAgcGHmMUqdYBZvBbLwE0X
40I5QobLEmfMI/5fbvgP/X66Pt1gjJUXoF9AWM3OCaxw3W5Ca3BhJLL71c1APiY15sH9Q2+frlXa
FqI0QgVwvIVYERPq+o6K+1xe6r8YRqfT9bPT+SkKIIMC8mSOjjiMH+CHPATFNvKDXSoHv7jBfzRG
vT8m9VNiKA0HXU19dDWNldRC8XCj2wh+Fyg6/XLImE7QT45L/fTsqpXawQgJtyKFHacuQ89ePRSM
bgAAPERadyKh9Ivh4gc3v0aQeyMasoyU8E83SJrkSc0nQL8er8OyvkmM7voX9/6vuvh0V8RRIkFL
VsU9CGJlqBkwEdQRMicAW2fmkES1aQBtpY5ONqo7ZFatFkhoyKxJYHU17S+Gkx9FPDhgzgE3QkrC
+Dwo92Cig9utYzwJTHk9XdD4wb+G5rTlv8h27DbLnx/+dAI/XdIP/U1n591wPGSQ9opU9NeRtQwn
laS/4OkmNdaoYFz8vKt5tP1ZX5+CC5AhUTEg6Ctapaiq9jazMFWxQNAgG6g3jia7oG7iQEnD+8UD
+SmBPD/6GuEErx2kcDhSOR8PU0+h1d51HrfjHHJfZNxo0Fb1tH4JpweHsuYSQFbLZycYVGwwofF/
cZanB/5PR/6u++ml+O4sBx185vzO4La8DpfhulpCYHl6pf+im88opCkq/3CYn17puWBNjlsYOaRn
bUGt2szccUkPML00my3cXt1vYevfQrL9aynG/2mlaYYn5a8Tjf/5f5Nz/Zv1+J//kT5m9ft69LTf
t5QjN74gif6GWJuqzt9Sjjr5wqhMEf68ZSO/pxyxl6oZqgwoGyKWORv5PeVofKHwj9YNHXA2DQEN
/zspR/Xzs6/JVOe6RpDz5Kib658eCti4QpwwqABokAcw6AA4VoBkCusGNbghuOBdBoE/uBVB1OpQ
EfGgD7Cynayk8zyTnbKU/ou988huY9u2bF+yHm+EN9UwsDQAPVWJIVJSeO+jRT/b8TuWM6B7ryiI
n8z3qpkVDYEEcRD+nL3XmmtaWX6WuDrpQbTJ5utgVgenaYYLQYiAm0kYIYWATDKxJLa8lreTiae+
XiJFetqAsjXuMEVQdW9R6QviZQORGK6V6eSdTPWh7Ap+TBVhCgOvEKgFtroWgoCUVEexot7JMxBY
LY7WlS53w05r2nttUClSEYlhx35YbyCLJyOOvObAcboj5M7tqKQIxrTOGYab+ScTqeUO9vY6Z49a
MjcZdIrsTp5Xv1/nghVhTxNgdmhl7JYEmY117Yht+smUUH/nyFmyhSpBJTZcU86fEgEOn8oPBHHV
d0B/c3PO7EGfv8ZZtxwghzvdpRmFTtsaGT3V+ElVEKFp0eUgdR5du20x5e4gwIovJO07fL2Ztk4O
FWq6EGfFuirLoXEjUz0KOnJ1dYidKRe+6Mn0oIY1qUPlEcf1SiG23hbQhRIpSEwtsBZl7p8AKN74
ab6OQ59aTqRCK2/SbwRfp9hCu+99kGcrItc7p43CtQSW1gVslkBfEa7FLlyF0E5s0nBmJ8pEu6uq
VWBqiiPPiMgM8a6VM7RgUl+i60/cTH4dE2rcwFf0iOLl0GVwe1k6jcSyV+Enz2aO5B+HF1ollXtJ
Nlimi+bZvE4mBG8QVFNZSQoqxiKZ1xT8HMo9X6NOe0Lyzq4PsujoRxEK6mQ+plQMhbkkaVHGgST2
N76pfZUFwkHk7FkBIExSJR17s0ruFUqrthrqxA0PsLON22k4WBOOuArhEr7LhtTiMLkSkTjXXUa9
X7oVKGnNWqOyEvXXYa8/B+G8IkJXtBHZtytlhqEPcPVrpiGlJLQ4TTAhpjWD6vGhI63eLnLzNsiR
gc/WM9/z0qiTdRelT1FA95mqPQRy6NL9NtPHK0MVc4/2xXouyDVP6z0rVbYJ/uEADbyQ+PpZRTYs
EBlYasgEKGcguRKRHYzScsugiaZCZBCKddcl181ce9NAOcVvNnoieEoVec2i30inqgQm4tNODYz1
lDStMxrzrsXm6xZUVO0JqojNVNELaJZIWWFr8m3YS5cUCr08L9at1T5QRy/LeVOiztOa5Ap1xkMX
G0f23H5GgIKvcNcHgOmD0SNZ26kIZ1CDJLZ7FGPFhJVO+DIHzUVqwaKE4VE9K8j2Zt+jTK2nylr0
UatmWyIIvaEMr7uYkpQek6i7DprbWQivsv4bee+bTL2U52GrddWF1V6ktWr3+UsgEPhsOYl6WY6C
S0nbG8C+GSOkn6rYmcVRAuEGSc8X17rw3TJisEiRl1REhOk/UjFYi5q1VyQDYmn30sKOsfTklk7H
vujL9eRXN41ELbfN1xgb7QnRS6Tek0rrdlZEIPNlJ04OQawoGGP69uS6UU8rtWzVcWGmqPtGSj5C
ioAUPmWvBbuu1LZqUDpD+F3Ms7VZdV6a9V5NUwPYKGeE7w20Vco8x6wob2shg2pQeZEsb3J1WmvF
I+aFlZRbjj5jpBa7faROXth+bYTKMWqDnIWKJoXgSpPpQrZ5ZD2wtQoYSz3oZbFwhFZejUmDWXkg
f/e2w1jSw9LR9GxX6/VtByBZVhO7S6+imAW44hFAZ5vw4rNhXUASLpMfcMsKWbEV9iowiBAdH8EP
iGJWETfGnnXtWIH2p61BI1dTVnMKn5h6kiFtYzJfiGG2u3Y7tY0dmdzUrI3AezH52Uq2E/lpR5pb
5HOVdHbaL7evrU+vqCCAx38IykcjvUinl+mqmF4E4kD4SqTPLF2Nal8YtY0Jx67n/UxbRSGpD8Fy
ATF2JHNKazeJRceb//btRquRd+k5FNPN0oLR+Va1tcGWixKSx7ayVpZB+bBBWUc8Skt+yhsShhga
VDcoK3PBnoZHzcQwNfqXCkBn2ddteXpSyGGfDQ66We8Gv/w+S48lXKo84sGNl5GnOIHqX9Ow9cLh
Xm0aRzN2xL1zK7ZF8b6ZMrtEbSxGENYplimV00i+S/mfEHEuBMGxykMvwMdXt3F7nOPUbehyGR0f
UGSoxThq0UapalsNRMf0pStc8IFtDcV9UdMv074p2pUsWCyHxCeLCyHMH3BpwG/dd9MxzDfC2NoN
xA5puJsnr5q/+fT+qofawswyMoloCTg8trqOuCk+iMB5pQ0ufZT61qbR421FLkxUYiHqnozA2rN4
9xaUCTcHxcz3VjCwBLTssLq2wMRbbDyxIsVAfIlux5w8aqJsEsEM7HKiVdPlG7Dvdj8/T+p1HVSg
abHbgulbujCZDl9EXw89gJQYuCs373B6ToL5S5g8+v43QsrpkW7D6VUTXkv/vkhf9OE1DCdXRgQ/
W+jOR1zYqYFiFlETCrqy2ZXihVRxUnIrDFGWyrWJePhLFNc7yc/Wsv8l7a1NVa1nKGd40Q7t+ECP
gkhi5Oo/itGI7ArgsQEMvulu43wdIl6KRt0zknHdyyjtaCynNF5m/1gbqCd62TXT26ae9pLGfGIg
izX/rqZXyfQiB09y9mKgdc2iliwNrj40I3ndrWNfsPuELiondeVzkcDVMmMeIDkQhS90jN3Q3A+h
RjO2cJp2huQd22VpQfFqvZ41oi4/+PE6Ex4FtDB2kMYugEN0I2AgtG0RfG21AlOw4JqSsa+MvVWR
/mIsQMr8IZggZX2X2bdpL0Env505UJ0FBWofplsFHXPYPmrE71Uktkv1AQvn/QCOLkLZZzCfyEvu
MZZZOLVZb/q58J0Rwfq0ECLCwsnVClvBU18cKCVwxgNdHCbHJDxykXOLe/JiMHBldixdFDy+Bh23
eXZRdLEN6S/gtJGQ02UqcF+ixpsfY1XYY8yB7d0gTu1qYJtR4yfDbpjrW7H6ITCVSrSL1nwMxF2I
bNtKHqPkLtKwCYqXZoB4UCmcOIfLQhSqXM6uqHlpX5Ifi/BzVNx65TJPxCCZ8Qigr+9lOC/EcpX7
14nynE0xpRBwFftpPOZVt5qGm5GrtNdJPa6fSsPcDMxF5Ej4Spii2wrtM+Ttb938Ja9uMvEu49mi
xYZNGvTsX06twJPy29jt2wwdq/m9zNER4joUJKHyINh5mAS578XrSS9JM9xHjeBkoQmA9ytRTXbA
panEBwlx+TLfkBMiLlUQofpWTI/AONcYyddjcRMOfGQ1rNLgNmQ2oSu1h67La7mbByKoVCT9p9xJ
oYMnfkcWBlMFWthYNOaM1qYRbIReJvzxzug1L5lZ2Vh3Eef82JHdjSVlImMmiBXwXNgC63XWhF5R
Sg6Oxo3UvpDYQH4nzciI/iyzoWgBN6QiObKXA4kZs7qx+tJLyEioRh7ft4I+bySDtZJ2yAz5UCqI
WIGcUqZfSebdOMY7Ig93TdJegCJhr2dEtf2AH+EBhEK4cCcNXyX1QiXzT5LwgGQPBdMxhYpR8Kij
DiiVkfjnByEmp6ClbnxTckxyrA1DtysQh5ZIizn0dRA6Sj+4EVeb3l4102BTI/UIBLdFfXCHcmeq
JNDgadHU8rIP7w1mSEMGwRKvd0S2mF5flSYd/IYpgtIQFqZA1JuwCXDdzcJTwRkjp1xpw22oEPKJ
mPYij54044swXk+0jrVK8RThTjCTrardAhdn5h7cGnN8hfEaVUnnyCOhp8k3odSY/USHogOqMqBw
Nj1dXkea7w5aYQfGIefiZQLVGZEX6asiuB7K+1Qz3ak6NLwr1B+UFm5/mbBg6TzZuoIUPKfCSs9u
J4PUxLx29eIZV/1IMDfmVsTHtOq7lVUvgfPzliD2p8b4klshAIrMlRGgdJSJ7ExbpuizkREKx+wu
mp46VcNFoCwt76a6jor2SR/GtdQUGu3q7LpBfmHW/kbR+1dJrJ8zA59MpXWOusxvUYrupT5+iMMx
sKeCp0PetC9D1BOEaxnQ28PnIesvxiRztUgnYmJLNLqI+maeB6+dn8r6SkSnEAZPMxThgAANUblO
hMu4uc+z2RmgqYstNgTJxrwvCXSMG3MTq9UPOcGj1i4hHAJen2lya/2pbr8Y87DqpmpnEmwQokY1
4tk204xBkge1Er6DQGP3KyqGFxnNQxr0xyC+m7rhwspuphbaEZMYQkIQB9mtCKunEGHkICkI0PkY
QFYjsziI5QFM273S0d0zUw9QxE4LcLynVbdFm7yaUUKxdPfUXV7IW6kIMI8VBKcNtxykT+rN55V7
iiq6qFKpwxAgIzQ9K6BVpmCpoKvVlV4Hq6kaHTPpbQmEfsCi7U3B6PCzKvBWKvDZUGeV13wCuR9L
DDWH+TGeI3h8TNWFr3LzWQfpvPp42ij6XyRGoGDV9LM6j5KLEUyPWF35Henk87dJ+Iaa3pZ77sSa
CVWZZxjTpo83T1rq5r/XQtiVb0Y9q3mOZaoLUc6o4s7i8XI54GrT9sm6cqut5CEtslunOLTrwO0+
Waj/0dn8ucEKHS0d5R6Vkt/LMEqW+WSuJcu0srfNwb/wZ4IQ0/ga2iHZ4OFBQdkVlTlz4n6ZxYEP
iLexEbpaxjwI5cjHu+K9I03pmbNKIo8YMfHvX8eUkolUgExdjQW1MGXdkcwX9Ds/vvt4nPNOxrLZ
b8axznpBlm+Qyqem6kpKMyfsvubT88cD/Fne+n2A8xOJ3oS/hLSuYDoM1UUo3Y3p1cdDfLKvrLOz
hiqSQOYR22AoD2MUrWdu2cwI1/J88/FA710Ub3fW2ZXOZGCEecI5Mgm5m8yzJ1kJEyizZ82MyC7r
kGX1ImC/+4/H/aPDc36Uzq77YBZn+GzsxNodfkSbam260hpBiyO6tRN68Scn32fHbPn9m9aDNHKF
UJsgIqeJnMEnklvD2ji0nwzz/nHTJdXEn4316azyWUIkhL9AfoiVX8u4IckQZJ7uNvn2490nL8fl
/LaCj1uURQrklnJ+h44nyxykkt2HhGZT5K9Re9OQyxujj5Sact0hooxTuBWjbUm7QP9qZZobjaQ7
oQSbOhwDFkGrSzX0xg8uKgHEyVHsPzmJ/yzPcp2oCinNlmapqnW2M7IhTZWo4jt2PHTDnkQe4UKQ
vmhITcN59/EOeff4vhlruQ2/Ob4z952pURgrre7K7FhC45flT87Zd6+VN2Msv38zRu63HUFYy/bo
5KMACrSySx/1J/JWRXmq8rvms6tTen9I3eAGzn5Euf37kKiH8flNhYrrXLsdI5tHiOQqG4osjngL
PuuikO1wgw/TpTr1+G9LBU4XqWaghDLpspx6MG+3OI4CLpe64yxbpwd8rZtX3U4O6ubTjt25JuE0
EP+IhslWKsrZqSL2c0weYMujypFW/TVWh7Wx7rb1/WcjvVu8pqfM/MUU6VD8IU0MKPrrJiMFX3t3
cbXjevNwY3ty7kFb2VT3AESQXrSzZ0ACt8crcfNZH/bdu8Sv73BSaLw5kXphzpV45DsULMANfX4M
8PZSL12aPQ//wXXxZqizZxUthAL2Vs8NiYjB4cnHAzYEkvvxIO8+cd8Mcva06tS4mHxp2Z6WlYV2
zLSvHw/w/u3uzQhnjylS56sg1RmBKrQzu9jZL7NLFr/b5AJl3t7wsovxIfXEfeo0O/1obSL8o6uP
v8QfjfufJ+k/p86p7fzmsLF4aQVWY8tJ6h+bzSKfUTah29uj0wNjUNZAyNah95km8t153JtT9vT7
N+M2kiWRDM/Gq9ShXOpBkYdsG9FOsx1/mE+Fm7jpd/M/eZK92ePLOfx20HQOyIliY+X5Eruop0n+
um1ZiibpZ4KI5fT441n2Zqizi78wwzBti9N+pdizL6ATu4AMbMnx9/Xlp4K/z87Ws0fFKKiEnIwN
VALlqAyza4ntVa4/gbXz+wrjFat7BXZkJxIK1gcPkk/lIohWVfft4/PpvbuAjnqZ5rhkSsyKf9/D
xBKqU24xV2iNLcXDoQC7im4c6NvH47w71TJw9ViLhY9En7P9G4aKMtLqYI63i26CfeWE7quKb8EO
MH/+X6w73jueb8c728HWnCa5aY1smAubxEDaSIyaixlCYTzB/U+mdm+HO3ssw4udwqGYmCsTs0ra
W1Zk2D/vPt6J7500bwZRzxYV4RCXRimwTbNKELMGNNHyPh7hvYXi2xHOTgfSm/VQlxghUe56/0cL
bjxVDFsfnouo3EjaZ5LN92ZMb8c7u2knczzVhD+yxhekHfTvIW/W+nD4eKPeXf6+HeXsxg1QT5MS
geePdr0InZqj9NJupGOwjrbFFhOPF93i3ViH6+rx45E/27zlgL65fw2jOtZzy1mh99PGIF8saTWs
Pb798TDvzifebuDZDG0gbU2HF62ultRa1PJso9PvqQ/tBLuB14Oea5H14l56ai6qA+T8tbb9+Du8
v6mqhQCCKQ3G4N83dYbdXofLphrmFuxa02xL9fY0xP8XOP0vihFv9vb77I3vwua//3f63/+Vf38r
cTr95V8aJ/Vfi7YaZbImqggWuaf/o3GS1H9pdEd0xJuImawFn/G3rVKAywXXgpURRAy4GPJid/hL
5CSo4r9gaTHtNv9Cdfxt9/yrqPaTpPY+l8v8/RTRNe77smrpGDUtVFPAw85OkRFBfVaEO0Q7whLB
cZvpZTfBmPDlS3P5Z+zkzM0sPE+nl6dfUOeG6H16XcvRXQNYg3J929brUusBCQWgpJa/rSqF9+W4
On5+lp505Spp89mmU/daGBiVzWBoDwYCD2/u8+xGmUgnj1o9utMKbaBtlEYP0C1NFBt58tSLJYoa
RSu/1NX8ElbD9FIFwmEgNedbLk8bv9IIAiEX3imDhjDpkEDcVB5iyFk/Uk1FtzUsbGI5EL6LYnzJ
knx87bsFrN7mX/UBLU5atOFzWVPk7hoFIHCufx2TyACBmocY/bp0U2taGztpJN0YxliCfW2NY7T8
M7eu2pXN8fR+9LIxkYrD5enV6U1KGgAAwH1roxM2fr4tQ4rgtUYuuD8/ViTUwhmWYU5/ksJlenOO
/nX83xZVZfH8gC/nIQ98xFEm5nXkWL8fcFmplFwgApnlVnGl+8UDju/gIfDNYTURvLsDnxkfcgNg
RZRhKvWPSauarzEhN87MEveaQilwswThkSEozYNRxXenN1aJeItYtn9A4V+uUkuZd0qdytdCwdww
KCztdfohdUbyTVNQQ1iZmR4iQch2ylQTnymW1v2YaQ+nd6R+dBzpfz1kcRSuTH8gkYGIoGsUX7Mz
JkP+as6b0TLjb3pex44qydNBMRNrKyQNbF0z6AiIVZ5PX4vHzFWpD/1jps2ap/iw84NIM4CCTxrW
PEV6qau/N2DyKeC3wVGc/GnLuRSRGZP4d2livJxG83vlokeT8qjGNV10InP2bSD3V2VaLnbBNHmJ
rYRuJRs5Y7C2kXi1xwT+xtbK/GpdmQRxqq3w/fSOXlJ2eav0TyrMcE8XY2GfRl18NfQV3X8ui3uS
uMo1aWCuCqb6Apr3fFGToEdeCP/8enn63+ktmfVdR/MCFPbvN/z6y3hM2s4+vVbk8ZCWUrX562ca
rR9bPf17+stmSR0RLRmP1TLmr89473PhR4M7lUo6AP+8+e3nnn5qDlayEgp0Sz+H+fmGs+2YJkHb
QKw9H/D0tl9Dn/5nlE1w0fmbXz8GjP0ckilsm2qhM9kbLrSk8q+M5R8g0NbV6aVEB8fXYuIJy1QD
Jbv8ohZEBfullrtnb9YVOd9refzXm3/+yQx+NzDyYPfrQ09/VgZB4E1CQr3lnyFPv1DlVtonUrA5
+4PTy7IZ7/upmbdnQ+ehSCZz4mP4Xj7t10e2sRJfGG2yOvuD06flUvQ8a1G+HcZZ/WyNezaf0XVy
AdDiLo+jxfzGM+vsxqHLU2JamG3TEJJOIldp5cpdDCXGN5jbRH0GfSlRtAsgkOlf/y3altd+7fmq
0OwKrpjiKtYSbTWGUNETI9AvGnmWzdXpD0/v9qM2sFNTQJlwGuL0wyxGhoMUAn1tMFy3SjsBYhaJ
LBTFyBYGwbyI9Dy9j2S66aGSDrvTb9NYTtyRR8FmXt6M6HbGYV0Mq9NLOUF4aAat5Z5e1oBaUCil
s3N6OSnmsA+CebRPn+xzH0efJD6fXnEpGQchKrenV7rYWLeNeZ/OtJCditSCfray29Pv5KS4kOYs
O5xemcPwrUqy/vL0qh9LwgaCnp7+8uXVDugsDxB9c3o5QLGlTz6YCGGG8GpOhOKihlIg54l1h/bM
vOtLyGpNEd6cfmT56hfLyOXL0+/EACd0pKbB7vRSCdMY9OOC217+PO5h/BZxM7inl2OiW7vS58kE
l9e6g8avXXUdbL9llDpXy9ueElRPIG7vGBLKZtkSj6df6pn4OvZzDTKTP0RIXfBkFOTtz+9g0CyP
JEjrp5c9QVVrLrbKnY3BurPg4+5pmAAmQtboffyY45M5G3+VDniKqrS1RIhmyMgXgOnZ2RpYWWoZ
vQJWzih1W+irwiXHr7/rzT67bIX05fTKDFgWdgukkF+dkpELRXkkz029/Plug9DGPgA1ePpl2Jja
2vrns5ogyy7HrH7R5qy/wzuX3IUy+UKGT+fu78/x4/xWlpoXX836bZqXBHzNwgC5pPwxD33+DUPp
VpUF40mszNjLR6NZIhOGSyNXejcmOvpLEDA5Wt6qmyRTZVaf3OZVGm3ESh434zjWN7qZjfbpLVoO
EUuam688Q1NmcUN61ZeBvm/0ufeGQWt2VRLEu8rS6Z9PhfUqGdNeJRziqQ0AJOLyqPYge6LrfOpF
cIb98CoAcak187Xow9ZJC32+HnvV2ImpDAg/1urHVG2uaM5br01WvzLvke6wMDbrcEpAHQa+f9SK
GRHO8hlx0ruTKXdflCGQXVmi0dDqAO4CthrVZoHgqy3vy9yvr5hUPp1ehVM7HCKt3MuJXt6bw6zd
6DO5kMsryZqL+2M3meLP1du/taz5f5Eeo7MM/59dHW6RRUQedd/frnaWP/mbISP9i2UmRCSWORLF
x8W8+jeEGEMHEF4Z49bCEFQMLsi/DR3astih4G6iGudvfi11JO1fy4cxSV16WSyf/i0/x7kXkD9n
9GXKq1gSneY//Ry9OTEnr9zoIbgB9rGJ1iIyGgc6wspyrc2bXfPOVPu8KnwaDsqiJOpga9g49tPb
QkM3ZFkpxFPlDsdhJ/g7o3OiDdQ7AnJs6YgcvK2czLcxIjq581nt69zR9cfoZ2WOCGi3RB4Xo+Mj
xupEYTzfixhHg+tP69DLmuHXzRaqtGEgbJc1ANPwv6RzPYGqEGXE/bZySTU5FeHnjX4gO/Ni8WXr
Nx/v1+XO/cdgqARw+gARkZWz3UpUgjWQeMBRDBaKCOr+4b4wjx8P8vvj468tejPI2d4Ta+atOVpx
FPWvEdAqzZJ+3mH+R0AENMF3NgS/8ulRZf5ZfSX8TZAnkyOE0n4nixa8MsXugcp2BBPWcWYr4CP9
KVmV2HUCoeJ8uZfmxwpffQpVZbjxJdRnfYZf51sSxvB2oaiE32XxkMPsSnXkduOC8BmgL3YLnP5V
UYPnTq2eLE33xHzXSXsZbmyFCjKV/B9jR2JR0x4a8GlGbd3rJZa/MbpVLZbk/D9ldp2SJxyHBcr8
lzD/GivfqPzvWmM6SPBQBlU6+NGwigAsqqTRSsE+1ubrojZXrAk3M5LzofyqS4Q5HBPYCLFwp2m4
RJsvGmj+ryauBfll1gsSiyVXq69x5uPdIZHgyyzlV4oh7jqZrC5JWbVm8QSzaE02ix0HCSyXJ61X
t1J4panfjfoabHVS3ARNCgUHNemouUEPajeLL+cgdbuUtBmC1JBlFYA9q+9QRe2EuKMysRw/k504
+0JclB3UtwZMaQw3qSY5hlBtqvxljC2vJ3WJ4oxdSmSC6Q9iF6BZo0qSg2gpdDLnn0r5EIaNI+Ko
7Ju7cI7tTJTdUkmQjjJjJrA6NqXHNJSImlVfxbx0JWIMjcB/tITE6/RqEQbz2K4qT/TNaykWnbyG
gKz0TlDKdlneqkAnm+Ayju/SEq9W1mTrSQtvgihZG9bokieEHYJKfkaK2TB5FvyhCWpyEyCna3dN
GrgCgmZBkI4GFqnekq7inol38FAmgLPAJyW1vDMjaR0JNNIMsjkKpKLogtT4cUJ9iB5v3SEuRuKG
8nBfd7uOFLYIWwaKSYjhZvMjbjSal6YLyNJhfmjXBKQWUrzxcYhE1ksykO9KdnDqRKm4nRjSEBOn
lQXEP42HvJ7yT+vO5F/MDQZ7wiP6ESHjdRNthnovIjoF+ATiHR4skD2Tcs9Azy2WOKj3QvQczQdf
uZ3i8jKMgdWVA7FoqTNUvluSpBTzfchfJPH8OdG+maGMKAgYp6xdyoGyUmeY35NwzXrOic2XuhAd
iZpQL36TMmPVhPLNhIy47PqV0VeusaB2OtKLq2OvbOXotpiEnTQcyH9CLKrtjOQiM3X4Vhw4Pdsm
6PXyZa8JKOXzp7zAZlZltmneIh8Eq7zNORC5ipmo2rc418UUgGxzl4KqMdmxshSC6ntN5RtEFMhM
7wrrR9IoWDVwV+hf0vSmacGSzzcW93vI5BUU9CZJVrC9jrVyaJnm+8OXEjCVIFkbrWStvyDUdB1n
BTyjovI6cUD/ipFIInEzjh25uFWMdZa9NmZvW2qLNj1bjnkxH4l715rHFBW9cjd2I7epxxrKZzDQ
KSdTUlZLV5R/GBHZMxlfr53XWd1tFCE4ViwA4YSxMrb7uL5DjrYxFYVI4hAQq/Bt0iBz1aVdSMTq
kAHRXLdckYq40xvoid8n4hXbpPa6MV5NLcwsLlKmjYBQdTslQ6rAIDnXnTNNdIVF39Xk7Zxe17Vh
S1rqSW2168LEi0vpQvRZlaTy90CRdpUa3EQqUZvasmO5iLqa+2zgNSCGkT/TKeAkE56q6bLuMxIN
HwQSNALlSmweetiNJGa1uDn1sXT0aWZPEfQ3BCs9/yr1X4OWeOIDuF5biG4IJrP94IdJYTPQTFpG
jzrIGCsfbDKeo/EmVDpvbh8nsGQ5PgZ1lhHdItyR/EsRhjjWDcxKaxmFdiEe5nITlHcTO6vmO1qD
ZOfalsRWr+lLRzJ8IkGHrT7K69pfz8GlTy6BPxh2FfzQuZeNqGN50O5k9mIfzvYgbGNOzlx4nGei
JEF3cfU2Q+mJs+TKIy4qeXaLpN8MwM4l8rSygQjG+bHpY2foYp4aN828FpMvRQOjvO4d1poICQPK
YWqNf6zHx0JSYrALmgF3yGXErD/wH0yMBxQ9bBk1NfbMK4I3vcTkVtCm67CUNz7qbZUmaCagRGNH
1/kW+Tf3L4D7db3RZXDxI56bwXQz6VbpeWKmqOPHyw6B/GzeCXyTZBCdETW9jhtj3ITJcZweO+sh
YuhxeJWDaU9YNOFagRfn3NhAUuLFtaclIme6FXn66RX92EOoIDsuhVVfgF2or7XK2o2575gFFpMy
cxNV9KSycFVOMLLGbE4/O+Ga7Xmohdwl8vpG8V9gZqL2r11ZhroXvCYhDL1q9kQoKcNFO8RrWayP
VvtoVd/6CaQwWap6BdRsaNe1CA6Pkcjf5TYrmx5PmIxQIqFexMR+uNZq2ZUaYnuRkPcsv4tM4IiB
vZokJ7YeUv8qBDxIMKUzFcgHm7516rACb9Bz3JmRtrq0kbHKkn62k4NsNSlgCAoIxMv+I4eC+/eK
A1rYKUSE2Jqgnkl0CLMfhEh7Yd/eaSWIlCpbpzFI7S69SwIvUfJHvTZeq0l6lHvLLYR8p8XhWjQu
cxIiBpmlYDNg+w8wRkcQyUr/qoxoHqiF1xMmNdXP1Xih5wnhcdOOOzdb42+DBatXW/W+J6jZ4GJS
X0SrW89ascZIWGMHEvT7SRs9KcFxJ0lblL6XufVAQvGmqyF7k7qNX0C6jyPTy8xhTX7bvRUVl5EZ
/MAgxKmZg/LIh+tK1UiClFwxgXXXtBi6mkSinfAtCFMvVtJtX2MFDBWHRJEUip5wCXzaVvXyeVTq
5dEzowwbmbp1pXrRauFGXIzBHLOj2qt3vcDsRL4bFQDKQnhMFPW562PiSap+o+bzRhTLZ6Ysu1o2
HCskIs+yMDgFe5nzNDUUB/ksbl9VwGbIlI/9vB+ox8xkfiErV3dqFgA0fFI7DrBuCkcfcKY9l+Cf
B/NalaZt0maXHKGLXtMGeyIP21Uwakaz8b2X2mu/mkBrkhkykGhCgtksqd9N6kPtjIVI28tDuwta
wcHl5+iD9aXV6ts8bY8acVRGMLqISDetCGkPIHDZv/ptaZOJuCII6qaV40erUxVbnstPep9/zuBN
ygyKosrgm0A6nGkbprSxIkuJa7R42LNbCif55cdrhHMkGcue34c4kzP0nFhVScgwvJz0oF0v6qPw
QF7YLbAOZ3qaveTVuFyQZAjFnGn98ejvLC/hAp+I+SKdXfp4vy8vc1bZcWjUNbQQIjvsJUBEd5R9
tAvddD/vRo8mkhtcfyb/OReNnLb67biLeuVN/1xQe9CMGuOyrtjC+fakzbjp7WGFBusYfSriOBc5
/THe2YFcynyQIBivX41uv63W2aV86HeduxC49Csdasdni2flvZNH0w1lCU1ihXm+oE3C1kpbs1+2
cfCSfbjO74uX/qncdmtzS8iuk+8VwgKuVJJWmE96SFiaFYUEp73CMLxi2nJoHcFVb7icis/qCkvX
/vcFMAf+15dTzhQndVImWq/z5Zg5l5Dwxn340j1Ry3VRR39ylr27I5B5QtsBhMFl9PvBrmrf0Klq
I67zeTA9/x/23iNJcuwK091KW48bZdBiCuEitMysjAksUhS01thRr+Nt7H2IYpEeCGeAxZ61NY1G
YUnm8Xtxxbnn/KKpv22s4o+lAwaDjI9lsKYwflj1n81xMoVcJYBwWCASqLzv0Bo9hofq9j8AIK2g
NH+upX9FW+Mr1QaleCyml+8qUoxBzaN6gS563TukHryn3PFLQDlm+A7pCBeIjbEuk/Xhw51EXz7s
yc7p4ryXxGUyA94LLqBd1UErlyTGmffa3niRHJ7tF/0+2m2BW8+UvpZppmaCFRZfcq0qFxSVIswx
Nq/9zryYj7GL+OwuueNBwjLd2j6rVtFSPXkfbfnoJwOdx4zksCLa4EyhU/yBLrvoYYHolF/DP7R7
7mknvAhvMBT2qid4dk6w+RvOLtyTAa+qRMGM8LuY8hPMYHaF7hmCo7vxOc/tQ5NKJn1AWUfnehUC
dCAiA4PM3rhoj9kFPTFHtU17OGKjvbEN12iptxld2hlocFNIEhelnNMZRey6kP03qYULbLcc817Z
4Tv7dZFoU+3kaP5OdsrH3Bt3/9BR/7d1qre/er1qLRxQDQnyAkrfq2FGpoxoDL7yaNA1f5j7DuKZ
Ox54g79SerjTdt2+2Pu71sNN8qr+El7q6Y7Xyn38sqUad6akibQPFUaNf+XQV1aHURYVgpU1S9L8
0rrtcbiuv8Zf8hs4Q4f/oqSJyvgy1yTQKvjIVazKqsZ08sPmTTeO91B1EeCyRbFxz4uj3Rt/Zit/
q9/wf6dO1NIn/vcdhYf/73+X3fd06Sn8j59v3YUfr9F7NNXyF/zVXzB/o/ssaSItBGgj8sKK+Euj
Xv4NiU44LUCmwLaoOn/0V3/B+m1ZNaolAqhF135Z4X8JRhl0JVCKsrAvAoYFIe7vCEYtnYrTA15V
ZYktD4ENoXz2yjol861YmMRYLjxQd0AX51Z3hiaTM3hFInWMXm7L10Kco29ZJ+lIhEz+eIN+Sb7D
eBn8vTpo/V6GzZ7sakmfBdvEiRonMDkP/lxu/3ZTr+7Btx+K+pLGzbuwOZfJOj1OWhT29M5MKDmE
V42vUdv7gYwFjjbmN0mRr+us+37yVe/+PC5OcUerq28d0FjlLIIRYdBbETANL9XijwzhhAjbmulS
azey8nV++mcoYAoaClNwG9/y5pPLp1oU3qKSUFpn50eEaff1dzjWrrxDV8uRNykqy1ydnI//iGfS
AVn+CX/0/Vz2gRQ1YlWW3rio4O6T/bALD5TbNtK+5a/5EMbEjRNhWFB760xM11OwdWlUeoZeH6wp
ezCUeA++b4Pg+3E0Ms8lFfT5YgVG7/z9aBJlLqIBHUJg/bNrYB0kjB1SPJGdx7OL+p9Tyr3Txbrz
+fo4s3Xex12lDJOgGEJQYs6lBZ6yK3fNdXA/xZe9/cPYUwkdnPAe1Mk/Bfr+7U74OK0ABOAvSUuP
kdblaifkeqI2kaJUXtyjEMSWmX8Xk7b+WivKckz982Q7swfWlzgrBeQMSFBDQike7vT6TmmiIZIj
ufYab3HlHKDE2PUVYm0HkM/7+Gb2mrv0EF8Et5v5wypXWULzTVFdh7gNB1ZdDdMaM7nggzeeujd+
58lwaC+sfXyoyf622LyrzGsJBUVcRXWMXi5ow9UKqgKTlsBALwntelfHzjwNoy37nQ974X2I1WIp
Er+I0rZH96RC86FNxK+GhXhJH/Zf8tCHmFEqHgJ0Pze+35LpvN+CNOtQPVNpdRrGh5xAnpN2BFbR
ef0OivRVecvLy61+zI7mIO5AY2UrC/koN85cKgqrE4XXJc9czWVjxIKZyl3HZ6MpgXjEwXSj68Qr
9omDQs6xQ5mJBjYmkXZ0GxcoXjhbZPF1/rd8Tyz+Fv6djHuwoa9+QywocSjMRQcXzr838cJVL+CT
0lHaYUNmHptvlme8GE52ldzV0Dj+ZOl2h/x6ixx3Zqu++yGrr24qatFmIj/ESlBbGm7NmEdFWW2c
RFtRVuluWGX5LC/Drer0DqoAmlJl6MopAgQby+ljtrBMLDkDGTTTui4ylDkbKFSQCzMoJGIDK0/7
4le0x4X+yeeDFhDyHpMdVusbu+dsXJMlxXHHTbIG8tXTVBfT0HbeJCJ5tKvab3pIWr/B8T03j4sd
F9kVqZC4Rj/UCEgIVT501KV11xr03dClVJFb77+YRaQG2ZDWG6p5dbKZMJhCI6HwbLWO/xI8AE+7
gKoJ2steJBUvJIcHGY3ng/X0eeTzA/xn4HUtAZRg6AvB2HldS/8UQ446OhSatkFfXr/c37YfSSt5
rwlEhtPg/YXc+RNSjVMIemtxCL7Cx+JIn/KI0o6TjvZWlnHm8AaZjP2TiCYw6MnVZg9EoFeAnntP
LKG5Nq1dFZtlkHPr7zTGah+rqlaWo0aMwQF9zttZuUrdkJIprgVfEGNbADHDYaso8THlXSofBtPI
I1rFlm81j1XTqa1V9J7VIP0W3FWmhnZU5jQquhODagviRiYln5tLqloAZpf7/sN1L48z6MFlZcZX
886yr2kpYYJ9jHccmDGuwKUH8B1VGWe6xJXz0N5kbrkHKeC/fr5Q31bi6t7iuvrXD1mm5iQjtiae
HxjxLbdIe0xdxOv3iBxRlf7HK/bfJlPL+2t9Q4KxYtnwksKka42wCtHSC5pS7bz8KmpspbdLyOFY
BN3Vl/pVwA3tia55iECxfhfuuoPmfj7Sc1vyNPxqZRV1PyZKg+Zakul2LfVujWFejNvm52HOPDHU
d8Nc7ckgYfFYqBm+7ckgsEfTDl3BSY6YQ2NCcgh/ba3ej8rV3MKnQ1sW28k3xFJJ0eOCkOEVLuOe
xJZBEs3yUlu5CA8zguvu1s2/GXO1ZaI6EcLSX6YTSLOLE7iHyQelO7e1dRtiz/iynT1ufcLl8DgZ
pxpISU9u2Xm6P+0xrrUFq8dq9P7zL3hua5ro/WDqoWEbsW4OWfncdo1odJ6WDJ4fvjYIjH0e4ezk
nYZYbbpuKOO6jsyOZD8/jrSG5F+9tpceVLs5drdWsUP3b7NCtiy89U4/Dbq6DGUhHA2hZZXEx2i5
Ce+jl8XDYalq45KDBujGo/TsTjgJ+OaTefK5dKWne2wsE0kKI11hpOcfZ8ZYHcUn/IgPoK8+n9d1
bfntPjyNuLqhlAQ/2E5gXlEk+ln+TA7TzXKg6VfV7+atgkvKRXwAyH7I983X2GndrTk+d4+cxl+d
MVGkiZPgLyNGmiEl6Q+F69nUb03UgWdpn+J98PmIz+2I04CrwwbvtjFEmhMf6PZiEV1Ug9dKTf6L
k/M0yOp4meqojPKJINl8NOnTtoA7ovrr5yM5m8ucRlkdKG03KXOlM3f+S15f90/SwfKk/dheNSyW
4nFrdZ7d5cArqVpTG+TV/f4sydQ0WshrHVq8fCYL6d60/G/m7STEat78TkYSvrLIcvWHyn8oo+tQ
22JKn10AJzFWs4YkZwfTzl+encIPWI31E21HF1NzB76Ia/3RW06931rm556eaN//a/JWB7GZarFQ
CUSV970b9nQaZQ+wC41OJ3ZxpKdiIVCZqR6bp+Fn/ZDstmoW53KJ0x+wqpaEyK4pU8nXM/zZUysF
UVjr2tRQSzUBzJk/+9A64uW38UG31szq2E5NHkfoMHdeZOEvipenrh4/3wVbEVZntJhPVRZ2TGwY
v4o4+6ly+382hjfcwsmh3KQm1EyfMfgg3wKtdSzhy+djOLskedVZS6Wb0tnqEC4gJsMNEjiT0CrM
49vE+FnqG+t+K8bqoBW7tDITgxi+eA1HzjbxnUyy3z8fyPlrGu4zvCVL4i28WmWFDO2lVYKea3rx
V8p3IWUcemo4sNu5F3rW3Vb/fvkbP9zRJxFXKyyE/VvqIw+6NwPmHs1s+Tbpj7kAiHdLDWwr1mqt
jSY4yCSKeq+Ur7rpGkvym0KgViQiWYpL98ZcnnvY0aH7ay71VZEfwfRMANbZe11ykd6FHFIoVt60
k1vQB77tXHBKWFTg+ukATv489vnF8q/QqwWJu8EY+BqfMc1uw+pr0B3xQ9+IcS7Z4Q2OPc5SNEFQ
YRUE04FIMDqt9/xrfz/sgwvVrT20YBBqRGjH2XqLr/udS6rzLt5qB8xRowCUIt50IVESLxazsQty
G/s/aNmfOW3fxVrdlVbYTErUEmtwogQohuSWjgUoAwNNqsWqu7zcYjfb5/wM9Nrueel4FYLHNxLV
z9iDZPtfrKZ3v2g5R09OMTAu0mxI/CJMldV7Ga6Hly+3nge6Wbmu0XRl5ptH4S58/nwtnVnGi4W8
rOEWpMg8EN4HbjJcJgK80L24iW/U3txlKsyWzn8trXxrkMvftToM3sVaDbJgyrOyQzYeJYR99oAn
cMxD0vDkRyBFEa7Di5Pl58M7s1XehVz+/GRetQLT2GAgpF9BVrfuDW1BJv59oy6aDKezuMofgCsk
ldwSpt/lx/JOcXmwXstH3sjH+Xm63CqVn2kgaapExYF/0OjASeH9sDphQpgqGMZlJu/9PXDhiIZ9
f4FFqN0ATFh2abQLmq0vuPy9774g6A8QGTRPFJodVHLfxzXaqpKztB7oUfVoGKtDXn5v5mi4hCmA
gHcfaDfjFA/oozdxeIsbHAYxWgTKWW7CcSdZQrjxiz4sX34QDXBqoti5g9lanVLTMJqTnA4DnFGg
uoiCzZTxxha5my+fL6SP5+Eq0mrKR3PuZCHrBi9txEulRPIsHXdCO9t9M/Lfy28NhJNKqX9Fbf+g
F8PrMOquKOa7z3/Hh0uOTQrPlwwfDyaTbsn7L9C3ph4qRU8JfZ4Kewj1PVnJdaBiYtZV1wUw7s/j
fcwZKMYyuxKoH0ungL/aQUgvTsI0hstSWzBriddcoy+B9am1L3b1dXRbbZQS1xhIenfvI642E4eP
GMrzW8RF5Q7j0+dmEUPrqZn69vRY73mIbj0BsDr9uLbxUGaEuCibS5vi/cx2Sp1LU5sOnmApJjwq
qxMJ49fi96kT5myXIIFip6Upu5bSyWhwNzIa4EWgPgrKMN6aaVPs5pzenD1oo9k6vaiV7X0phsl1
11TppR6oAqjFfmzGC0kXdGhURiTtlFjTcwfMQPdNbupJd6e+jxANHwzjW5jliHgZ8KUNQZ2e83AA
3z/UMWs9Shs6Y77QfkHTtbywEqn3cLka0BSPogMVYetIl7BZ/ABwRaKto8iHqgmjYyNJmgPgp3ry
MyW1a18xH9Ih0EW3mTrlG5COAThgPEU4iUiLxThnjfkzn6Zq7yfxPHp5mqE7k1qR5k2UmENb8dMI
rFCeTZdzNqH2bYS9etFrgxXuhiwV4dY0YQgvIJHAIBZqbl4DhdZv0tzvsFAXo9GTxSB6VYtMvhj1
xESHxzfrP2CZyt7U4gA4KFW0y3QDi5JJCGW+haom6Igvguym1ATCtVDL0k04lAr2JpmBs8sQ4VLS
B7P1KrTQCYogxwslGxOYTEPTSd+pkIdc9qo6J8eOPtt1FloaFi4TbSgfc8J9rIzZLujleIc+THbJ
JBqt3Y990JBNzhnOK1hh+U5GdpDqjtUK+QMyK/IPIUbwduyga1JjgI1klep3vbV6p0hVRzTaJzjg
SB2Ud7GgjakHKne4mpSu/J4YWSt6uhDiqjVUgfyQW3m4FwooM7qxDEaum4MJXOxQgvG5NORWua8w
R8Pwpp31GzEoUPJPkDP5MhVTo7tDrue08oYWdn0dPqPWojvhPGG2hWyGqHtDgtY7/CEVSfwc0IDm
Wl2mQQGRhvowz3mNk8dgTPAcmngPkQ9Mf6JZomYXYcDzHFnm7jqqwxlKU2KGszOJg+yiUmReC7M4
PQu4yOJMRQkkeBjjFPlATZqwyBHiRH9A70G7bGqhrGxfVbCIS3LYfIUhu0qvmzgPDdFz3MzJYyqp
801kZvSB/Uzs7VousmVmuWorE0n+0BqG1g7LEBE1NRI8v++hVjW6/033u9ERrak4LJqc4AZHoSyx
YK8xzQnVHLv5BsGB1xApH3LMNpgf+npoBtD6Cn7w2iyJCewz37jM8eDbt36RXKZ+DUHUnKVD0Uhk
K+kgFoUdFcGvGmeZ1pG1UnwJp9LYj51W4CFRZUegRxPGJCFFmTrXRQwu6vgapvJiuxQIL5XR1C28
uXJw9XlIG3fStRxzoag6iMU0YvRVZtBPJtQIjAHu0TSVJKv9oL/IDbZiIYyNa9RNw8mWY0V14XUp
x6KQjF9ihpeYk84mrIhaCmovrFFfkgrf+NJzj141glVctqwf9KIaTA32cqfQktHK4lBqMd5ugw9l
TNSaXTnl4XWla+mjaErZSwuq48oXa/ZYnUXCIZ0wzYTURksXaPnvkW/qF6lURHdjEY1OEwbpEXxS
Fnh6qZmcRqn5FOYJQK9OkuwON7CbWBALuDpx2d0zGf1sd0LrR16vTYHkKb3QR7aG4vCPgOs39Mqq
KnNHJY98arG3i2yxTaK7coy7Q1mYCGIFavgsZHWwr7uSB3tcWdODP+YmNmI9XZlxzK2bKWzK0AuC
XPhdHga9XLxiQs1JkrCu9hgXZs99rhlQvsS6axyhiuqrPoCRtQs7XXNhAAGA10W81SpB9V81M48f
Zmn+0apStsPO6zGM6cgqWCQ6Qjn8QjJGtkHjPNC/hbOWFwrSdD0OWQL+XrKQhJc1YjoXCtLwO50T
xingz9XIOKU95gx6FhdYIPnxiPcUKd7MDHFe/JAK8anSkVQyx/KFg+5pmR8buZIvU9Vfm32DKkWl
wVSpIO5K5FAY6BWl09SAsCcJFpGel14YFu0t0mCJrcutZtdh9issq3tBLQicw5BLiiC5rKWs8obM
z/cKFBnMtsii4ZPXtlBARfRn7KvQhE2OhRkDXzKF1qUbgAdxYXSXad9eN2KEFYxohkeS1nI/WD6i
YmJ+WVthxP+9EfdChYlXBIYQS44UcmlS6+44R1/od+MbhcSTwYViSbf9DM1ZqDSUecolA5XCrrmz
8G7d4+M134X9UL+osZTurL7V/2gqBG/CTKIHilOJzRf7lfRF8BXFBO1airtfc4V5IBpbtd2odM98
XUEXrh5K/Gehm6b9iPtO3WtuG8WWo+aLcrgANVYJo29phqmVhGOs06tV0rC6YI2XcnhhpBXs6LB/
QV+HBMLKLpJxqWQ30h1YDtSXTKt6RRpmnCECQe/tOhTRuix6TDWrhGCZmzeNWFgXCLReRNMsthwc
s7jPKiOE/ieI6kM6CUgcIkF0J5Y8S7uml9xGS38YgSnbQy23B4gMkpMC7oAWKTOT1Xhn9P3vVWmY
t2YgpgfWi34fDJ10aFIcHROxIXGN1eGe3Ct1xCqd8LQbpPAotTIWnz7UR7UW0NuV0tgRJ0oqlpm3
92ll+Vd6mcB2RcHnLg7kxCmyvLpX1N64QAsoP7bpWB70vvvVZF3yUIht6zSm5Sjh16oTdpqFMdKj
ooa/Z5oSvmqdKF4mOOTtxDF0p6hBaVephW9CHiZ7IS7n69YfqkPTNdKTPCHUhwBZod5DXhPsrGuM
K1/xMxB8uv9HGU+IAkSFHFfOGEH8tDO0PpmniNS9ixJXlhCAR7ltxMCQA5gGOdJpyOCWpRNkHQkN
PDEvT2S8sXTDuujawT9qwjzvG8yJMGrzgZk5waT7jy1cYkchozyiPJNjhDc1bl+2UKNQizqWc1u6
KMNXO0usBadJzAJWaK/vlTloD70PSXQQ9ejS6vxyh546gqAdR3c2T9NRlcLqUkxkfSeNmJ5QkqHV
O7fPet5doxR31KbiZg7n+aXBls7zjUa6yI3Qso1IU7DRS8orxWhJ3Ee5YWWBEZVk/lQ3ptatWlS3
5w48rKnW3U0Q4f8Dbs63qw72uIz3RTQ3LpAPwAqlSE9UUDUq0ZVKiTJvD3UaojNQYkApilZ9NEPN
uPPFXvaA87OcLVlYuGjIuQGhtKMQmDAcdhG6cBjvZKXEoa0xdWcKag2WaRLBIFcs+NBNZbDICwTB
9GgRsOosvXQHE7OlnSC1aB0OXJu7bjStq1ExS2nJ2MhZ5FRXEMQyggu8YWYoib2yGJ7GpOVV4EP/
MCb9gZ+Hf8ucjKIXSFN5ECihPePbo//RSTlXFddFdYn1Ddtai6rvyPVPr1wFIf9zqmGwfGtA+FMj
PQfNZB2bOR9gGWeD/lgHfZ07RrSoI4hho2PrMUJzKbpxj+XpdFkUSfcjShkq8mgQ/E1MohryLrdK
zcYVK5FpUgfpOtTj7KkMfXS4EkPOXmqr8h+NBCM66O4JTtn8gskG8SE8G7MsHercRyij0QM+Z2L0
4p2VZXCJYtScIzhIj1qdVE9mIUn3MZc27hJqGt6OddX5di0M+SNizHPpZQuO8vC/BilmBK2gwO8a
7k189ERz8LLKpN0/CtnGs/JDXwBU4QK1M3UR8DI2Ee8fW2OYWAp3Np56BSIPMnINW7YLH+EZVC4X
NhspKWkpxMj3IcS2KqvQnwZPvh+Si1pxBgi/TzOlmXBnOKr1qtzj2cXp6jVH+ZJzfP72+dP5zBjf
/YBVuasE+54HI15MovCYyI8pBPbPA5ypBbwLsHqxYvyk+Dl8d69ZVCgrUXaSKn5tI6S7CwWFDVGv
NtB0H5uaq0ldvc2xDmODmUwqcmp+DTlnEWHvHSx+l3r3NkLiXNnl3RhXFaei4kRvBQKOECIxUrO+
h7eW03oAtkYnf/kPtITO1LjeRVy1LMxaacLCICKmVD9kbz4s7LHwYVHtZpO7f/8T6pQbwLtSeuDf
3y/SMh0LNAylwdNInRyMsrEdSv0Qq5QSW+ByV3IdbayasxvjNOZqgCFp1hSVxJxJwL3sAcWDvV7Z
1X7BusAKnJ2ENBl+Z7ETjsq3cP/5kOVzy/Y0/mrva0WplOYyZnGv7pcKj/wsq7byPU0cDetQr3Np
yTvtdbF7/bPjkC1y6fvwRXgKcvtvI7iXBodMNZOPTidvXdJMeq2ak4BfkxvBTyjs+6Hdakwt+3BV
NX0XYjXhhjqKSmiJgxdM+B8qd4LhO/2WNPtHBN7bQHBuVxWRvtTbtJ+UuksrrtWqWQZy1YKzzy6k
Q9o6gWfeid9GpyvsbqfcaHvOfugFyt30FZs+1Q2vu42j/cyWNXhNkEKj2Qzm9m39nfyQFD+jILQM
kU5OfdR/Lb376Jjf4I/pinaEtfLGgpaX+Xs/v+8CrlvAQLb9QhgJGB7jp+ECNRGXvv3jwmDrXPT3
7cqZXiJ+xg/cNLtvw07ysp1AvexasdW9uYEFPnNG8nMWuzEohCrV2tX6ns1KG+Upld5gQst9k11z
39jyLveCXbFVLf14XNGl4w6ld7NwgNYg1jiopTxVBomeLjoJCZW5pRHp+I/+D+052m1tl3OjQ+RN
R44K3tSy0t6fWGmqJWHSWJJn3KZPirvYKKBPdFyIK/lLuMFv+rhzOBhxkJIBjFOyXLfetTlWrFZJ
FYSTAkdTr5q59bC731qx58LQQ1jM3KlzwYN8P6aoECeVTE9h66AaczS+Z79Q6pGPCrsFd7rbHD/W
X/LD5+fgx44nTH606slOEAhEGX119ldaAPjCJ6Fe4GSyo7hkdAdtr+94MB8+j3VmgCbAXBH/p0VJ
fY2+D8MR4WW/U2EThI+NJu+icPgy4d34eZiPJzstArDUOp5cmqGtVz4yLWHllxEjahBwq5+i4ZpS
nD2G93q+MaKPyRWhoDxzwCgS1YtV40dN45g8NVM9tc2u5mR+9rV8C42+tPDfnysWrRYWoAmJ3Pzg
/xgi6iRYcat6SfuASksTvURjg+LoV39+wqjCHaQHmI7/xRyitLEUZFCI/NB3TwOLdykuml7SvZYz
OkCD5SWFiVwbpVnzb6eojNA0aP5qSwttnYZbiQyiMUf8ugQ/bASzN+vC8fM18XHpUTvGapKvBev0
AzWi68Kxp5mheiaGZ6ISOIEYunP98nmUM8vBEEmh0K+wGNL6FBRiUTabnCiWVLgFyLcFcv95iCW1
Xa0GA9ItPBVz6U+tt6uf9I3pi5bq9daPdKBTj1SNpcpXoi5tRDo3GBp8hgbJ0uAeWab05AKlL9Ok
6OqqnhSgYSkHrwZyaBuX5pnPArtSwv2La4o9u9o/XZtl0gy+06sDCq7VayqNSDT9Q4H//zG9/6fF
hP2TD/nBL2Nf/8pff/46VY5d/g9/Mbul35aj34A6sCj2oLzyT2a3Lv3GJwFNAJxApbOvswr/YnbL
v2lAO1lhbFa4mQZp0F/Mbuk3VJ/RCeDQleDvc2n/DZuMt0fHyUp/20ZchvyItxt+TWwYlDEQEqGM
3VKi5mxQeGgR2xSLY0Uboka3jeTTHvHGTDTdRr7wEMuhOwrwPYSvQdk99vq0L6Xy7534H37Vkgid
7AozETLTavhVo/5qADFQ/C045Dq3+UcI2AWaDqf+A3HUrxvfz+KaELv+SkbEw0e96aH1EPuBq7Ip
27HOANbxtBWGDN2tadLNKnYbXgQqKElR7x2t9Q9JrDnUE/eJdauj+hnJ360k2jj71539P6PDz+XR
A3DiQyY3an0Voy6HyW2HCKYaHH2LwlOsL+Ln1JiDQ42BNjUojqH20KWqTVfmgoaSZ2ApfbI77v5c
W6eM+SVp/LDiKAVpHK4Wmd4qFUK8UJVDgYmvwVEU31Pj3uoa1zCfTEyqzQ6Fxl7cfR5S0lYH+p/j
PwnKfjpdUJOYiH5mtrGLgPeFgCJgIymHaW6/5Voq2W0/7o1BcsJR3Ouz7Ebi69yJWAF818v4ko9l
j1JIx2hAUm7aNdp9WEaGI9bGTZVLh7nWnsbSciMtuhbKYF/CY0eD/jpXjZ1A2w8YrDXml838PY+f
uxK1PZ1OgDkgZSrelRDfOzndj01+3/ZYW6r+flIfx6J50FLxVsRDOTAu4Xcd+ka1/fZ7klzXVIOF
CBUF/GY6PJwDTf0RjaYrjAjtWMijou7YyvLtVDUeTjA2biOPxpBdWyjQjiMYi3p41Mxk30mNk8cy
8m9se264ugsv5qb0ikR7TissGmbNS63OFdpoUX+77RFppdJlq354NBTlEYfVu0g1Dnlb75p6vKTA
jsia/lL2CK7T7ZlV2Y0RK6zVwSsAl9hz7v80BuUmKXTkO61m74fwbJv4oKutI4aIZgoW2uzVRRxa
ex9Bfl3VrqIw80Kf2nPb0mA37TSrIERjWpMgMJyqh5B7GVWNB7XOFLsCNoAhkWNa8VGtvphd6mpZ
sRuMcS9PiPPBwpPFykGU4lDLwi7TDC8wm4M4fsEhz56jX8k8HHLzK8h3xP9gkVfaHdJvLhxPIBcB
uoeyl/TT71MlPqtJT38gOMRi57RNuRvywp3KfCNHXF3eH1busp1OjsKmRHa/9JvYVeabMvxWiDdt
vvU6WSUhf8YAYcYVQBGVBO59DDAyaliVU+yK9/lVeYektqPeiUfq5Fczz+fgcYv1tSa7/BlxSRJx
6kEyQFkdAmow5ELUcBqaKcrBZraLOH6N7iDn8q2l+ceeXTkVEe2j7nKIC/QAqc6BL7ebSbjPlc6B
noNJiunm9X3Ugbzwp9cyKHZFGG9cRWv83dtPXc5Nmbc3b531g9EUxtRvWs4rzQ6f1D9y8L8sXHQe
bQwfACnpO+U5e5T+JvD3Q9jlRDv57jQUJmMaCVvx3s8ilnavOGmiuhtH4+od9yHO6kvMvZmONDJi
V74Pn0TP/FLd6E4x2v0BZMRFWjnpzfis0xh3t0iN6+LkW2iEOFQZ2S4DVOpq2YWIerU1LUlkBlvg
HpGnX4w7zi8dYplQUHBWvpq9F12ZPzjczODyn+pE/5bXeW7wmJABb5R12gZrRGxvsqamfoyBYtD6
i/glanIcq4dR7OxZz/efz/W5S+g02rINTz4pspxIXyuMd0YTV9DmgzBpu7Qud9IWwm2Nq3ubWoCD
EOGpBdAXWTVEUhoybZQaVOD21o/MchYFYy/aV7+rv0+u9kW0Qb0J37Yq3OfOqtOoqwFWyCjLfk7U
IG9sozhK/tdw2igTvWHz1vkDVsbLGxYrhg/sYzATE6A9JXKRy7qQncV9kFvB/KLsUGQLnOhZgIK8
YPKbW323GKtnwKy/g2N/3qyPnTs3F+8glAAABmlv1dGTD4qZ3RRkhc7ddNHcRA/0V/tjdBFdz/dg
07Kf/mX2uFXdOZuw81gwdRNYrqKvuwigpzpNENTI1W6T1/kxPpZoVZaPmmEbz9MPLE5RrrUxmdwZ
T5+v3rMfl7Ma2wrMsfHBeL96J0kEUqcyWL+frqMpPESKx4tni4xwbktS3aQCaFC/+sBtsxKrzYSB
+z7UfuTGz0Xxv+w6R82eKgBAnw/p3PdDNguBHB2DDmmtcCRIajIjdhC5SYGMsR45Q2lthFj7OL/t
REAymP0iPrSYHr6fNp6Eg5FrxOg43HpX9LSDJgK3BPUf9nb2kB1gW97WB2Uf3NWvGVrXiI38iO+3
3CXOpd26COgV6L/Fa2+VRwySXCOVzxEXoqeNgaabxejctwWATXTJzcYGY3zE8+7zGT77zKJEaAD0
RWLFeHPtO9kifgaAcIgTHlQ0t/yiBA0VOVZ3WWOMmJUy4vCig0sjSvOX/iBeW8W4UfBdMvv1cXH6
A1b36AShXW7SNHZzH0CJ4AwGbyw0mbs+3FXTH2q+qfh0blWxL0FtYxxCXWf1xXvAh5UwAarA5vEm
m+z6iI/8JY3M2g5vls7AttjTVsjlz09mOSmLRpkGQqL3b1P+tWkNff4hlXOXF6xJkWYP5LgPXXyJ
YwfN/oI0yJ9sLSlfMhMkFLgW3BgcoUgckMC2rpYHRRoAntEzWASVy1e1zI4zkBRp+JlRfAybyLNK
/4hCfm19rYX0IE75sY9DClPtdSz05DnjwcoUbRGQv6K8fcy7H6nS71Sj/NIuLxpDdiZT2bpWNsa3
Vj0pM0OvKz2PXWmuLukRunBrnVzFORFRU62TbCH8HvAf6+Q5NVM0oR+MWLsMJc2bm3xXCb/mfHZ0
kGdR9RXOkV3NwMZ5vTQy5nFk1GhIi628cbqcvecpWuP8g0Qgr5xVCmWoegdGmywRP4mdiRipcegv
cRDwJre+WURQ/4Om+dmT5CTmakeZ1VwUxhKz8rLX0RXsBKVe63uOwi0iPxGqne0XEAIPsQdEs/2b
HNC38/R0xKt8tS7FVhMmovvotIsK3evq+fOlfjbjPw2xKhb0OWiYTiGEvA/vCl6qDu3FY7Zf5jX/
MnstSUWF0/FGeqgsN+iHo+pkYldHdC+O0gxak10MDa/oXbxiaIFjnbPoYlCBu18UmY2L2VFuKNB4
aP7ZGFg4HCkX6APs44vuMB222nJnS0cns7EuXFlUgiQp4Vdpt/79eNU4hYN1nGPcN1cYjfIu2Hoc
njvMlqt/yazoOq4LREHa4o/hk2gkwW2EFVo5b+yatybxeqJphABMIPWn7L46oa24MuSaKoxbBfeJ
XNph8lInJraCP1p4Vhi02P8/e+exG7m2pel3qTkL9GbQE5LBsFJIIZuaEKmURO89n74+noNCpSID
GV3oac8uDq6SJjb3Xutfv5GafF0MGPb43jweR8uVumAlY8wWThC4dFi5mQURTnInSb1yYF1cfr/f
3dlm3kFgHMLRpIo2eszwI2dsJyfqWsjb2UqlE6z9ZEv+h20VrZOT+hgN80YrzV3ezcQgINJQxePf
P4lzwsE/Xx0WkCJSNCyQ/9Be1bM2zUFFZV+7fPOH9k5UbVj999WNsmHv1k6GYzBAJdtpvgl3zQOZ
T8f6Brb9Va+0BRX/4ytZXH94isXI6byiaDO/hTloRe5Y38RpZlfGrYhhS7uJq8GW9I+JzryAyVaH
uhuIb0l4NHKyM9qfdTucWtIDErpJH4KYkhBKAOwgl9UqGXx3JgDB7zKod8QsQwUvo9mNLX0rBvVh
Fjm65NbRg+C5GbJVGT4b4kefautgUOwO1iIzUNVrSJ0IpX5dGAF5LL+med5nZrDqx/uCyXKleWL3
rFaBN7SkNC1BUl251UvpARbzShkJq1miqJAKEda0RoflqDNZh1bsgDYB0L5Bpl/naGSq/FSSL6Fq
Avit4had+D6wNlHzHPqeutJPoFcm9aYUcpcMzG2RGS5/4BAhC18R25mMHIReICQztc36IxhVmt9f
nNS23B1M+UEk53q2Zo+CDhYnhxcuYHZqaA/58CwQjyTDGx5UhLua6C6KGE2Ob4JKIpPpVfDpLdXW
FbIHPxPIjFz7BtBYPez1ZriRzeEGyYltOvE07rKIUjd86iHfQ129G4rKkXV/LYrVQ5LCULX4Pdrs
MfKXYKrAjQxp5WvKKpQkV60DWxRx186nXYpgRjPDVQqkOwwqwTa53cnkGEtviTrYGZlUZSWvqhnG
k57ZBfM1pRO2plo6SxRFE5lvopY4uSau+/StFseVWWs7RcSVU2BZG+95ra/qrHKsJt1NZYJOSXek
RD8kFPIjTZjxHhr5Wie3KSDjpyMRL8tkN02fclkmeZKkJSj1hYpNx/gilOm67DU7nQzPiC2SszKy
xMj0kVkRMQKkkP7NH/mSSpuEpXR+kYaScFLJkZH8qFK1Toh8kJrshESROCvSWqS7pG1Wif4Kqclq
1U8lQKPYeD1ChA5mfklAbGfZIZqeUngOlVtB/YlQ1mWlQAJOEAEbdmvER8CEVU9iTNSPBDTFnHDI
I8LHFCQupeRqxNJJ9cGJ68EdwpflxylmY1OP3DepVV3QrsxYJviD7tPag8ltkCu5+egj1cQJTPwR
jrCCTNPJxdARTN9NA8Ed+rfKMlYCI1bFp2wc+s2cNc4wMKBQ1uU4rMyUFJahAfEFjQSHNqyvvLmH
9/ggUYWRcrtOO8lVlI9AJFenPiTJuBpBrepgXHfqXR9PTqJ3bizMXpUKTmvMrkSRZ855YWdS9x72
8kMS6cdAMr4UVokS1iSFT7vc/Mmr1BtzX1anNhbvuxS6TRfchONH2hELVvVHQRNfuM7jGIy7oep+
ifzEfRhgldN7JHm+Q4L/LJUCFcDMNoHzUze9SIK+Mof8R93Pd1qjEK6e7AZdcTRlfurNaqeRnuRP
waNcqi9SUd93hLU3AvFA7RszfXsC8pyo7+tC3tT1COWfVaHo86fZkBXVW95YCbs4IzOlTlnGIIbd
sAtlAy1D6ahiyw4j/SS5/KY1o8SuFMImRtZ5JtrMa+5qJAppXNk6aq5BlA5ZWXi5lXlQeJ2w1k/S
PLMXJebGp0YuCChbKPCCYAW2woDJtoJ5byREbQnVbT4JjT3FGrT22BvM6q6fzBe9xxsqzsvPqYhf
oyZIILGS9NpxrJHG07bAqXq81/rsrUmKR8YJfKk+wsXWjHfw7u0skVdlOsH/UFxOJPQm7xldVWXu
lJ6Q6r7eRTTwkkly4HDsyAcsZPNRE4iUqVun1EfHjA3Xz2fgPpRskGlLRIUwQB0lr50qGIn26m4H
VTgOE/wj0bJbqVjT1roKyLNE9BLZ2k6Z6rZYm04LrgQL3+4m1RMRTuhCsGrnR2Ui4ogwrE7qALWP
Rau6vi78TNVxH/vdq28Jjq5AsS8arIf9lzzQPWKlHSKhvUgk+KadC/gfkRPEkDbNhNsVH1Sswgiz
Jw3wbajMbWT123DUnZENtmQm0zLPs5TWKwod4QMfsuRFJAOKg3KfRgxKmOLiMQo8lW7wW+IXiMh1
Q7eJupHV0UjiOmheaz77JLA8DeUhH8JOYlA1TrmnJXSU2rHtlVVTmo6vfWV5/ZFa49GYrNnWBH0z
Fi9W89LJ4o5LeJMmuUZ+EpFA6s3PJn40+Cw07G3kibic5Fkx33lYW2uMXTXCRIle2wyFzeT65U8k
SttCe5W6cKPV9RaBjK1xXKBd45Q2bQkFjCYKq65ZxDM6W5hlo+BxOn7aKHuuyUbTe3Th/KImMKsp
HAo1ZfNMICnRsvWfAoyRWaWJQ0Xvw4NV49Ft/OnG4GVLEalJCAHRbTqp0mykCA45GVCDNqPsMZwU
nRYFWRpLnFaJl3R8TF17aLAQmtTYK7Urg5+L0AnmtBL5wORWGuczEoTI0eIIFmFWMXtLGg2CEo+C
g6L7ejLMuZfivxUec3ASS8AuIDN+hxBMDZmwPnA14zgelE2GGcZiaZDSVPy9lrzYUEBchbuwyAIU
/az6LlpfNRBCLQOVFDEA5hexJ0KW3S8hE+mpcBMKyo+/X/QSqoijKcQ7XLFF6L/fn86yRqmNLZ5O
VQuixVQ20Myph8+8eR8jafv3i12abmEeRO4vhCvsNs4peFWNUiVT/3nCacI8OTguMUbTqn8cIF5X
wmaZrSm70hYP8428md7RuXl/v4cLaO3vt3CepaMGEaGUM3BNrH3kuNJM2mfY3//9GpfQh28XOYOE
k4E2OSOd1dUexK8Fe5j3A4bmLwsBtvD02DFfrucmXWgPv130bKEOchVV2czLrYQSmd8+zq/xpc79
zJdv4dslzlZLGxtUPenyXEjFBD1GM4xg0CckDPFk0x+aZG+mC7ttxyic5TTbTfUM6ops8KQZwjpg
0C4RIfr3130Byfx2V2d9Ydx2cQ8ZBlyxljZa8xhko6NjQZDoEqydUxxEVy54AejBxBmescx0DlHN
GdSSW0OJgIrOv+tUN+eEFlukAoKGkH9wtVGxx8Kw08b4F2r8/0Sy/7DoZf9CJOugkaVFV35+45Lx
N//DJYNGtqwBTgPiW5YTY/hs2v/zH8I/XDKipiBFyjoJBwuo8N9cMv0/odrwVxquKeSR6/zVf3PJ
tP80FRxlLKhpmGQwBflfccn+xK8WRQIgMfcokRXCPfyOQlepNASSEmBNiYXHWsHTaCl+d9Fdvorf
spff3s3dv2jN7zSiCyAOswyUHMwCoUfhgfz9alEsRinpcQ0oXXuYdvqOksyl62CHjZj/zat6nxwK
CAz6vlxfw6guHJdcHUREWUgTy27x/ep9Ilac/n4DyI966E7aJPib4/a41q64xRE1zj/1Ha1aLgU3
1NAXu3pr2ep/A/eF1oLwo1uNm6t0qdhMGAElYqa/RIzMDTVaF1LiCZ28TiMf5TQeyFq7JhZzU5Jp
rYTbGXfDodqG2GEY5fgZhuUDZGSFZF/Megwrfq10UEZxoNWTt43P4L8uZvJp+4eoVw6ZFq1S5VPt
B6dVGlsu9inoAVmPgQL2Mn0pvu5V5ctQ4eFxnGJ6e9FYmcmeLGFbyzIc0dBVF6emeQ7p77v5Me6f
W0vGb+GQIveOejx3sZ/SG3hLTQXs8KgOUJrmbFXnCA6ko9xtsL7BxmSvZIMtUoV3EvYwFQ4d/Wfl
H/EhMtGZxHpJSO5XjLo4KN2AMKMm+UlEjGs0hQOpeiPCSAqH2c6qgzW8dfhatAwUC5FeMX6sseNr
5M80JmMQiaYePQUmZBP/iVzNVYX7ThKIRzX4ZTEopMifq7UIX7KMNXJd1+oCHMm6U5sPrbor65fS
n1wgHk+gb46Ltz4m8eNJkDL69YNlTXvEx6sIfwIgNRuOhz0l+7JUN7IQbKzgYaBWbrvIq6vF61l1
oeT9kBVh2xc3WYDMxb/vxtegv+0om0k5D1INhdFWj8w12tRDGDBC7A4iJXOdfUXqh9beFukbdFJH
IOuq7DZBjdZX+kjm4qhWu4Z9XRpGpy1DcpMLYjUNpFkGjJpPv1C9eGk9st42Sg6agH58+Fh2/bL/
IUhrKzto2U6LrlW+fxYv31f82aetjn6cVAMfV+8pXoYsDwrd6KQ/K0RqGv9RvcVQ58phdwHi5KIW
rFsSlcgzObeXisJUtkaN3cvo0Gg0J2lfvnSk3hBLbEu7yQXGwTax8Gg37M7WbNFJbGt7rVC9eBsy
2Wt88HyEKAO+f+3RHCWkfHAbwc92C7nQQ4kNH6a5/ddKfvCmu+qApcY+2Uor7JGQKgZXvYAvVHZL
DaTS9EtQgyEwf78LFZW8kXUim2s8ODMrLAtGhMQgvKT7zQ303y4hVjvywoR0SOpLUQELh0eYRx9W
bGT2lc3+wtHy7X7Oir7UaNDEW9xPTNZzHDerFnQL5513Y97nmr4SE9CM+imsaod+fGfJj8TOA/3l
p6hBMz7k/jof+606K/sfjZI+aWTEX1lAF/oauNC0NHCZJBgF/+zjv+3TGC8oLXt198+REP/IXRJ5
X9KfJOfaidfty5trS/YCF4Qrciroi+ZZ/iOoDx2cjEq/6OAwZ7fto1o50FBW7M77+XYm3Plncjcc
47emtYerQrw/TyWM2Q1iyZbnVfVzp/EsGXERnLj24Cw24CqcQXzJtqjE1v4Pdava4qvq4ZBya94M
+8zNb65neP5Zn3ILWCnCcoIP/0fLSgYHxnjKDKy4WwKq2s0SUHU9o/BCO8d14BQZTBwk/Y94HMxT
lCzUeNTa1dfLo6Kkve1uoZH+MwkL7kySK2Yne0QWdyPvg6uxrReqje93cDaR1GZfNGaLO1DX+FbC
PzTxGxR2/xfPemEVLyGEZARiAAdv5bywKRZTAzEvGrdVS5I/KBMsQBr/K06fWj9fETfJlL92mzLw
tOiXuJDZi3aT+eouag9S9l6Fg1Niu9ByAmOlu1K7T7OjLJCJrNTy+lnSv+bwF7y7bRw+1WHK2GXY
SnNyNOXypRDLUxGYKzwhOqqAuIspF5RdPaurQZncOcZeadAdPek4grWtZJDBNL5A8ShBmJt9N6GD
rTghEnmNx/Km1QATkBBWymz7cbuO/fQ5nvWPKJJ/TImn+fK+73eCPxBoPRcnv1GPemoQ153yUPqh
nSVAYxgJk7Gbmk+VCPZYAoFKSRutE+jXAuVTZKOacJiQ2nLe7GQdIiMQONHQjL4zPNRx9xCro5xI
+z756Uc6h73q6qCzFWSCwAjdQgGSrgyvkPeaAh1nfs18c4VVj67fRlEMHTZ1pf6WimDfJc9B9UF6
WFV+xMoGr+X1ctwP6XOTKU4XKKsOc6kwVj0B3AFetF5/JlNvK3wgUF5K6CfCR5a+V8qHIRLS3fwc
0rWIJV02PobitiPUd8Q+quch/PiuwEdFLzpbDTPmYTWJ4abTZIQjA/tZrbYPOtXjMF1lguUaY0O9
Rt0itnaifuJnQh2oWo7oN55ZCiuU77g1Yb5VmFRFgZslwkafy7WsfdVtcduMlieJDGLbX4VSn4Iu
T5yqYdo6TseeEV2dxessMAH6BYWN3DqmoYndZizU+1bDwUexatD17j4NhgejyDdRy7CsVLYx8VVJ
cgqL4HGUB2LdeQ93JSrpQvo5BHtjJEFbDbxAQY7O1K/Kyh9i196qYf+ryf0N/jHrnn8ir9Jt2/NS
5meDF6xKnHlTvRqmZjv30q5IJffv592fBdAin5MXVipbDhjZ9+O3FTuMGIesczEcswMfAFAySf2Z
T3+/zAUu5ffrnHX4RTs0wYRZD/sKO6hDCTjcVCeJmFN38UJQ7Ynlvq4Umyiwr8U7Gt8st5GceXCy
d/lK2Xf5oelR0Ruj6hPPHjoppNqC4t25eXmMrOfQ3Mf9FZbPpY0U9QuJMQrkLI7os7YtGpE7iTrX
KMxbFH6MQ37gxe20YoqxXOCNKY5X5pNgXGlW/8SsYLpjdmkScqii9Tu7LLNRYKHUaN0ClUEQHebx
x99/yQvyom9X+OfBfys+xDIRA+ThLaBq7zKtc6J7XF08ZM4313gqFx9Gk3iJ6qJZPe9HW1+LcRcv
O7dVdCco78P24+8Pc+FcZ98A3gAhxlHoHKzV5LouVSliiGwgKG4fItZlqRdOWLAoFJod3c3kp79f
8wLrwsIDh1pXJvESuv/ZT5TKDQ54S929hBHg5b2OnhoPI6qnyVsiqQS8Mabrzf3ygX3v7YnNhk7B
eld1DXXu9w+9l6YowJ0Px0dP8hg+DJ9LitK4+8eVehW5hbuQBYuruYmXXvHCA4XQxy/I//p+XVVm
yqXJfku9XnhqWNxO2rzudPlQGZMDFLFuYb5YdXjll720dIiNomJVLVz21aWo/G2V1jOftyHkrUvn
7MQt+0r8/3iF5Q5+u0JrVEUSFsw1p/4URPs0f//7OvnXIOD8J/v9Gc5+slqMrVko+dJ6YxtqMIMy
VoyQezlzwNCqaJcygZxcbStoktMXsieFuasF5Fmb6gf8kkPrh7s6HZ+G5CtXGV9acrxhyG8PU7VR
CQiSotqrC8RNzVOefcXjvV7XD3KoHrp52sbdo0Q1ZIQYQOYfSgpPsQYVYhpYJtOK04lRGzNKZfbg
UdmWrh0M9bOG9pvmhFMho8y7aO0X/sGSTnqtkB6Chf3Yf4aqsq/Sr8qu29cKbq4kQX7DVG0wX4LJ
cPKKrhtunxAGN9kwO2b5NURgD9VH5A/3EzwQtSvdSOL/afl2NuCloJ20hsG/HLhwbNe9nK90MJtx
1tzR+JLr9iC2+g2zRDgc0k06KI6k4RGH55rVtZ3TFNoqEetXZcTuL8Y1cTZvJtO8a5R2PYlwotLJ
CZXoNvaVlaCo62IumR7H/nsIWSDLMBJT6m2BCyO8jQFhWJtZiFnyp2hI3bLWYT7wdxRtaZk+K4Nx
Y8EXyBdWjsYwWoO40FVOKdQbso52hSVx/ZQ4Q3ggvHFRBsrJENYpZkqtWTyk/e0owv6gsjPzY2rd
i9rohLEFViOuBNmwsfyyxYqtv05WUZQ6lb4PYxlRnM7QPHPy9jaAfSJGr1o7eRVcFw27Kj00X8ZS
OFhd8jDDXNbD6Zj/MhRbeR0rtKN5aVszjAvZcqpp8FRLcPs24knodVF1Yj7sisqqHBlXT9Bxo0e5
6D/ztLupo3AzpNJd1CZ3WCd6lDhbiZBY1WjcrtA389A64yTyDnvxYBTaWpHah656R8+5bmN9Q0La
XRp2jmmma4OyKkiXqfh7qTIo0R8yUtAaEIDcf+pryemY0pi96TJ2dNoK69au3tf1z4Cx/qQ/DxZE
ljb1kjk+Npm0znu6qjhy9f4hnHzceuEYBwIsmtDcNY3l9RMrS1QPUTJtR5zq8vzYicKOZYkeU+A8
x71vVr/M4XEODK81dFtTBFePQYR9k7KZRQXmlsUs8KD1xrpdsTueyFXl023uY+aRKfXemPXbboDh
yaC9hf9SNa95/ElIpxOmR+zPPVSjdjw95EK60nCVDGGtY+OIXRtVsCi4kvzUxaehOqE9cHtqC7y6
t1rXPGRKsh4rMDwN1oIWcKrlNpAvpJKJUDllcfDzmhyxFaTEqQKFahCdTb/KOSey5UlOf4Y6larO
RFx/FjNt1cbAjThHYf6D4NO11Je+fh3EU6haK38SJYgKxAgkxQ9ZAmLFcX8QhHel/az4CpSouh2m
n9gO3vZKjkWwesd2tG2rwKnKt0INnUASXLxf31QIkZhPbvIu21odpnHxW2+WLtotiBOoJmPahuk4
peKWZPCv0nrzWTvYfa6zOHPSKHcibfbG7i43NAfH0a8SjWVVfxnN7IoSZo6Y+CkF/UkWGYcWcovc
Rwd9OOXSoWCbNX30bxV011K6h3uyFaWTgbPeoAar2TBXZq5uKjEjvie+aRXhmGfNMQsw6J3ey0I8
ZWPkmnCpJNxBDVhRuRU+jmJ0zBRin0cTS3UoUpZGozdKP8QSc5spA0CvWMn3KCa8bpa9Lg1vROu1
QJQa6fAB6c0saEkwUnZz8SvAhXhgPlil87bo4xX93KYFF5dyNysPc/vTELdF+dLW4d1QdrbYnPIx
gBTVu8LgWYlv5/K72Iyebr3K0oAlI9v2dBo0ATmyBi5/09J7tc1tw2eRtndhAKtOeeor7SEp3ifr
pLbPuMu4vvGOQySrBW2xoLnCREi4cpTgEsYiJnhW7dZh4fb96M6gvPmcv1pF5tK3oj7r7AjRUnoz
J9x5u2a+uMMleh3rIvB1Htkmzq+BTIBDztnwoevlJkjnXd3z/QX+XafSDeh3c/YY+vquiJ4MgVY8
e+9I14MbBFSPIksaV2l3lzSssXLXy8e06n40QXGTl7+CSMYkhH1/xK9bT2zEdyuxgx5Y3FdzhVFa
emvU7a4v8wM2kI7YEFqRC07dGY7cFLj9mUgQ7qLG3BDsdGxG2e7xz/VVXFw6Zj9kUwYDE6kaW9dC
qfadHJ+ULreFIN61VbZyIr9wIP1D+Ih/yZk4ONowPTcwl7qPEXaNUC2+q5DNeBWeUspPmSDdEsnw
2KgCGUeqE9T9c1lCxoP0aUATrioT3iMULHYVcWjcBD9i0fpSxdiO8dwke+lTSJVtpf/KcBFV5V0Z
31jdkwqzpoZU1lCU+c+yetKmQ9r8LMrMieAkZmW+EvxwpUJdwpEH92/dxonMlgPcknwdEpq1SSFU
9hJZDZDyzAg/Vi24GbqXIUpXgfigqcLXpDZvwig/yhCWfAkPmGTaiL3A9m/sMoOcO0m7n/lM9RRe
N9SyeYF70EI3k/VD634Fvu+qpkFuYYRLacEsfDh1Zr1OR6jpKaOAMjwkTfGgQdaqKfPMCB4h7Lhp
Guz2n8Qj3+5q63nQho2aELUC0UkX49Vg3mdqsrYqEJV4WM8+7gA1JB6yuXCwT6f0UGPSN0vkY7Eb
KBI0HGFtFXcdW0hl4TIalY4UH+vsBT3EKow+BB0bp/AzYyoTdYIHF/io19H9oNerOIxWk6weRkLh
mgDDYY2YsQl0m0QJX+dAjp5UwBF97DaJvPiNN3bOL61X8GFbQqGCZhsCEqklCtXx5Kea3Za0xuK0
DtqvVniW8cWl6L+1imoF2qDFHyJ3mLJNSTk1dYlzfifc4pjuVOyxrRQ+WslwUFvhnUb/JJWy0wYd
DqPpPiKiVrDGTZML71n9q+sETFSHbcxGrcu3Mo7Ner4zLfDGMDsGVoPfvn/MjQ5vSCMA7RCsz3mY
DJ7qRgP2II1ZNkuvLpsfQgD3earb2zwv7rTgVmbgZzWvujGsBwFyGl+2rDR4xvnkb8L7drB93wfi
6JVl5yA22oa4EudNZ7e4ic/Vm9oqqyk4JD0rRWx3lVRcA9cvwM2YqEi0g7KkY3pyhlRgiAITklwO
N2REJWH07LTbbJc9Sbeatle+qHOuNmeXmpXfLnnehuaZGiVlJ3duknxo/ssgXYt8PHfPA1GGa/U/
D7VM5n9vVgZF6do+sGglXvVdt47uIaja5lH2Mre+uZ57ql7q+si+w29mUT0ivP9+Pd0HMIvltHV9
vt+lYM+0t15arHllzB3UVZrmt/xnaqF5VSbhBlY8jHj8rKvG61RhDfPaLsfb1IJDhdqpkVFJt/o9
pMuVXE7ulAzbQqdikSZH6SZ2ggzKImVukx47KdrCxF6LoQB9BGYQqKLN8Hrfp+0PVcg2paU4kVE/
j6W0FnIiDYzRhb7sNCkOxVK51YykXiU4dUejuv57T3eBaWfi3oREU9Wgo6nGWTecjqGYDkYD5u0u
qhvJnl/4Ot0l9STc6Vdgrgu/+rernUeL8jUXUqRyNbJMN+DfL8pJgCvq9CtpJW4y7eqc6M+fnQti
P8dSw2kKzfD3n30k0AMXQxyeF5Qv93q0povLzTVi3z8K4O+dMbExmP1CeMND4o85SVYJilnlcoMw
bFgZXr01MMa4654lN1oFT+O+dyrG03a2LU99YrencHVNgH4JTsGDa9EnmvBgzneJWMrVQtXQAwDk
7Pv5Q8m2DbkTUjitW/Pz76vm0vbw+7XOZzJdrATRci0tbbBdedGDK8yPBUj4/joBZ5lvWaKoiAq+
gd9/tiizgqIJc/BQzGckghD6LlqpaWX//TkuQoe/7wpnkAml4ZD1GpBJh8NKQH+n98dE3NfyUSOt
4qEcClurF4d2xf37lf9cl2x/v21HZw8odVNuFk3DCHEHg3vT7jvP2smba3mbF0ZaLAhk6wtTSFrM
s76/yNisdaWQxGVUKcIssbHy2S1qPqooPH82mZffXPODXrDq89/ut0uei+byWrGGseCSJQUt8+Ys
iqnibgXl2mZyaZH8fqGzb1ud0ffkPYdU9Ayi8m/Qo5uQSijt4CmvqAuukgMuLfzfL3l2aoWxngbS
yCXlqrHr0lwF47W89WuXODuo8qHPVDlgSc6tSXRG+lBk11SeV16cfubHhR8jcXgFmhTdv/XLp5oi
Xw6vyOYuflq/varznbcVScTMBy5ioR3LmzfVfCga6OTY1E/Scyi/ZglqLODt8H+dwPdPcWFRKUkW
tpaKoZx9XfFYFB1xHZg8/5q99q5am27j+kdtt1BGqP6vVWjLCztf8r9f72x841eprMcNxUVwu5B2
enJ0rXW+u17GXDiuLVCZ/3mys1oQe21ZTMFv3PRAXbDpN/AbPGsNzQIqzDWm36VNCmIlzpkS3Mo/
PD78KUNwJfIaew40BZrf4Anr64P3C8sRLSrnM/xMHQbS2dsjH0hvZq1Exg3Jpi4+p46k7yy65ul+
oYxerPjhp4D5Y5V/9urq2DB6YVn1jLBRam8WDkOHZfSyV8j7/CpP0lQvLAvM9SDasdfzZOdVNOky
k9yIELjg3tw2yPZ6hvhJBXREFomgfyrILsSh2Ohis2vM+1F7x+D5E02g3dBARgJ0Z3UkQAlVIiP7
nHAi7NpSuJCdbfSirU6Ro83APeabUjwV5a3YvYnmg0nnJqfbKir3tWG5vTCfajAaqSAaIHpIJpgb
M0IR/1gx7VXvWxh8YpKt/HSXNuRGAIp3le7OWB3I4WOSvugRGSljus7obMgxuscz6blNppsgye7E
QIIsIZNXpW2alnLDasXT2IN7WhDnkql8BPReZ+SvQoLwTxaqLB3gThTuFlzF4Jb0wbpLFZx6tQkn
DNyl5Lem1wAlmENN41sWWDulDpxBextFCtNQ29dkh4Ym0zE/hWGZ2CRau21CH5/Gt21GtHAXuTnQ
bJVrnD8zHalKANCkO2SiHHX+AaFU96aKN7nw5RuvoSBtdUbNo/Xoh8raNHkHNaZ0wITgf9hn3DUx
UKoco7oUug8D2b3pK0SqGPK26+ddyi3EMsCEgJgs/2ymXwW/8KQ1P2Y92Qeh8Wmk43pudDy5gVwK
IXBay1/LAMil/guVq1MXquqEwJ6GmuxHjSyhcp8Zjzy5PC2gLW9Cg8hgvpk1QWzRR0q+S56bJPUl
TkBCUK3odLSEzLXzcBgM/9FUhVWGcLf7yuY7VU7cGPw9ouP2O8XtVeVZD4W9P/5AdmsbmXETBwZo
WLavxc9A09bxYK31qiN2L+/tyReAbk2EaLW/lSLU3/14IN3ELdrXiZ6oGDcReFshb4MGdWmVVK9a
Ifwyxmont2+ThDG7iIpOlLatsDNLzTMnFbibRHokwTqY1oCAaRr3U5OuNT+3WeRbKdfcOg7XhK+L
swaRYlOW+qpRT3UHRhG/mJRlftm4gnITFulqyXRr2/rYKTqr7EGxfnTKPw9S+awUHz3XDFygPy2s
k6io11VH5qxusHARhFZ4B9a6HYbSgRTAnRnC8+3TLXT/9dAY8PrkW9Ga76pOelb6J+RD91mUffoJ
6WpK6qbSBH7PLC8iGBEpb0FAsiZtx3J0s6xHNWmqL111QgEthfUxbjiDiMgzRtVOJcKEfNSMw0eC
craN+7VIOsuIZk4aOy+dj74VrsTptkvmhzpFa9irj3Lw0upL40mIVJsytMSUUA3XUW2A6U341YnF
PlBfQuOYhBNEmMAOM5hMiYA/Yk0wlK84fnTXowXqgHP0CEV71T42ivI4jcpK6lIvZv4hkk84kD5Y
m/cRqq95/CzrV018EKtiX5oIwVnCelJ6Khr30aj2oQrgJ/2oGtFJY9x8+9iLjZYlkTmGfhL0zmM+
v/HzQwCVRZ4YA2WQJnO4wP0va3xOEh286q0tVwDfU10eghz14mjC9Wagr5OdgrkgZBkF3FlSa1Br
CIXh22zeq9LHqB8zft0C1CwdEC4y4UiDnwqBaOwaq4zsLpSzdmzUKz9/b6bZzpPKk5SaCeyuKlJI
PqKL3wV2Je+9pG5b31x3/QhA+V6ySXbBY/1fpJ3XcuTI2l1fRaF7/AFvIvTrogCUL3p/gyDZbHjv
8fRa4OhoyOoK1pyjuZno6SETJpHmy73Xjq6L7FHJCKSpW1eWfndqt1GK2xGhVKJRaUNAZYmg4kxj
HUWPfX7DyQpuzZYjuhdl/NVheO6sx7B+Id3LbuLfITosDhKn0U3qm6kgtcm/mgziuZRdBukiUpKD
MFL997nidKH0oGcxhHdcjedLtiAhzRG1TdmWThOoywL5V5QZFzpjZEbWZlESiJRr2ypkVGfALIDz
af5oCwNnVaV1IUbxNXMk3eZ9rH5LzVx2DtY5DuxEufe65GocYRvg2870+F7WAifqED/n1VLkPmZd
uJL+miZuhNK42jwyBjtGmS29MbOtvLKnuNlWqbUSCE2JC0YPHzsER/ylT/4ehdJh2PepcCWPyjaq
brtOueAQ+tKvgqUIU9PncC+xJes5MPDDEc/Ya9VbH47USR9Dbz3xC/vwvcbrqvB44LovvBHFp4Zs
3+CI0hKXctbDitBUiv2vbVMi27+3sh0T0rYwYkYRXjjWz6RkpRa0B4azrTC0v3wcor0PfFyGB5VP
AgI6arRZchnLZmAz1d7KkbxStHJltISKohJXk8lu1VfTvI+MTRMGixitHIEVRFi+RGVr+2W8t5pp
O4aAERpSCcfe8f1noahd4NOTSqwVySALseVAA9QGWPY7pbgW0oPeEYSty6tYr8AdzOUfCd4pVdl9
ZD6o+a4HyBpZN7K5zjhQiavuPTbI6i2VZdTdse5dMGG6ftAttOnJ7w3HoCNqjGkh07oRMRzmJCgE
O16fYxaXfmccEgT1croSDebj8U1Ga+Jn6K0VjdJqvfBEhnwMX4QjHWLDXPucvvrtc5SDnJvahW/l
OF5Mjn87tuk7peUY0qp5ZA+Wj1Qc9NPwS53MdZ/Hq/nxqMQgRSnKyCJxVC9Zpl68m+pxzWRKoJrs
+hTPW29Jfquahc9CuG3Lx5yj+EHdGelVWW2HNlmI+Xrsh2XOgVjQj2jrAgJObwLtQqzvWpEENwnj
YfBocCFW4jtNUS0MaQ1if/YP4E3vyVyT0vcqBWA5PeSfJf5HD9keedPkSwYMjqj/sjtfeM6lj3q6
LZhkeXiLlgOjgkMrSvWthQejDFCJ/p7htAleaesGlNiyiz9EkmUnhRk7vWLBAxmC1ZCSuyqnM1PF
ki33703KhNPkuxEAqZ7MWDbH/vQyH62SeOWM6oM53ZTD1lT2eVxyBj3O/C5HLyontNSLrLFWfuLN
pXsnlojCJvdztExbNOtV7HkLs9wTOsVni3Au/wjbfmMa1yMNJIG+Ied2ESX6pih+U/5YoG9mCCDS
L48dDq+cOi9WBUc1tUXhpcH0YK2l4SVP7g2VanDqrxDNcShcPSo+Q3FKdpnJaXhyK4XgMYxFN5Cr
o6ScvBUeqo9wLVckkMXW2htZhhgZ8NxHFeaDB+TS914aCvYyjBEyG+zSBPfTXzOThN2FWjx7Ye1Q
gLEnCXeGF13P4bBDhQK5InhhOBQZqyDxpZNvQ/9JCzusMambknUXip3bhFwKfWmMAGZp73FOAKt1
kH1YFERbKwZb3z5eTyOg3x4fSnsQcOFaEXSFodp4WrycPr/pGqiq6urGzh9v6Dsq56UNUpcqfq0Z
sS1ebICzphgfLUbKUAp3dY5WVCkOTRSyXimXDd1V7j4ipKNhjG+i850Eek1iRotyVnRlq8mKOXCs
rqpYXipExZOFvBuj5zyWWA6+h564F/TwVbTQdys3KQcxJUfPOMLI3k3ZGoBjMX//XJo6JRQkKEgi
Z1LCh2EeVxKNKtK1SdebzyJtdknQoG1d65SDz4a6/GnrRIr4paWjOqJBPlIr58jpalTlmRNu/Ydi
I7q1nVwGjviL/75h6OHA0j8b8HJibzuzHEEszcHy4jG/ss1E1NoZssR5b5tuCSdc1pvzBbgTVdlv
zRwVGD0vIY4PU5qjc2ig0IlRhzCVKSzIvfYsEu3EFvebWv+o2pc35cQ2m/m2pgptbnV7WnM6DJ4I
KcbHP6hGnNi5f23vcwP8RXEWNZQHEB41DrmdF+GOtcxiY9iucOidBstQZp+Du35umY8qLd9aPKr5
NUg9BdOgx6Cwceb8o9DVLpBnONOeRf1Wu+hsjPSO9BgeSoew4SUHz9vw0uCJVPs8W9QbfdfcnyfD
nfAugWNFzojNXoPQelzuok4t9gBPKIkjQvXXhSNvratmiRZt3a/yVbOrXA6RnHhVuDMHca6knO9t
J85Xvl/FUX2SQVwWW5Wr8A5w0/boRh3xciY1s6pfn7/rU8pR7hr43nyWR2zD0Qc84QlQyW7jaHI/
LcO1+FAsIye1637RbdH5QOKzk5fEZod0Zow61fO+NnzU06VUS1k0zQ33t7q0iaaNKCJoV56T+M6C
jhcqCVWGy3Tcpz3rdQwbcoh2YHnmMubS1HF3/HIZx9LjIpcE2VO4jBEbDhqO6c37FfzOLmSnWAl7
cU/U9CG5H2/ONHti3Pz62D9rr1++uw6SPlMBzSab+lVbDktwLsvgFgThRrLZ0EAAbi4iYJtnEbwn
bxghN4ZpFZfecUkrwshQDLP1KdqPdrdHDnaLi3WmczA5P1QLdRcuAU21Z973iWGUQyC0ycDhcOYd
i8i1Ng/kaEC7biLgSYTBSdg4kczu1jEiGzj7Pz/gk73r7+aOX2vLYTsmW9YbJISTeuuw1Pe18MwR
0IlCP15HmVgsDeMzDOXvRzNllqWd2gYU+hHYqLC/S+X1P7gNsnUMhYq4ZkhHLdR9hlJTpQURlEkQ
OgU75V6czlS/Tz0s1DYyljgNUe2xa7ML407uLCTrsnCVzHkRxpNFTeznWzlxwIoL7Usrc8f80uU9
gumjXqbwnYpUSQLflvv7EBycRi1ivCyk10BTLyJNuGmQlqWxt5XzausJqWNA5kr72E5T71pP0ICE
1nr0kkOZP/18iZ/2sOPBAD8+uWNgI3gY8+z85RLlRKt0DekxYMRnHtOaagyRVrnrY4bsLhiDcpV0
zeFqCodFnxowkHWHJG63wPCcdwwVrA88PV2NfuKeubTPYKifru1oHdKLTVeJadQ4wbA0+33Yhyxx
iaaggjDIm5FkcC0zZiVrnV0ZwmXTAIjDt1QUr4nw7geeW6m3scFBjnBTdWyfMvSgBWSigK3vKBKD
8z4HuiPEwi1vIKKsKLSg8tbtGCJVNHyYvbIx64cuFV0ZX5WZ1avOaNjSZ1eyhWQiFNeGeR1HL0ha
sd1xhp5TXAou+2qwvUl1DI3w+kCmDnJbBJcxmjXbH4K9xhqqpwojU3pMwjvNeBmzbFkHD00lUZy7
H4k6NoNgZ3TUFaSCHPvCqVIK8EqPiuwD7o8zTg/jnLpXP/T9w4gTKsLuqwulrY1UI/Oa8lPMG0Xx
LVO9JO8RY9CIQyu7wH+3kGOoTdjxxsRaCO2wpJ6LY4sjd8W/COuKxX+9IV/t3Ndw8puDvCTPgyFO
kaOu1nZlbFVyh3mJx5uGYMuqCYIdHKHa2+i19TiU2S6dXsb0Xe4Ohn5oRNbR5pNhJK9ehyJ7YI8j
iu1yjN/In2fXUa1Uc1xEnrjQR5LfKAP83AU/z9z+7IF/X/JRD+waFC9tENMDN9mGSIe3yqFcITmz
kslbe784ZXJbdTG8+QfWyJY92Ma2WbWP6a4Ftho7ljMzfYtrzyUPZlmuf768E9sBhuC/r+5oqAzz
aQwNg0EsHXLXzGdHZ07Rdx1RnJwr/AUHIGJfnoneO9fq8aDWSh22e856oyFzjf59onBTIF8rZ4QD
ctVQe1fj8sybODWFf73Vo3MwXbP8PrQ4ww5EOnl9q2mpLYp7JTwT2XlqfvvSzqeD+8twWFBJGAV9
1lZ4fBvyBpOb8/NLO9fC0eqzTStFqydaEKrroQrsgZHk5xZO91oOXMlPwu+FYOP7mO5LnVjJ8wKv
cXqXGsV1cDXvOspVdynbwWcsdCE65Ue3tmzQuXbu0Gtvgq3oyGvrGRjHE96Ki8TN7sXducXYqVUg
huV/XZtxdIwvWnrjjZx0Oy1JSTW1aeQdOaJQiTHRuPSVavXzwzg9wX1p8GjzZTahOAoNDQ6Q5S61
ZfA0u8BhxFlLb1Mvi92AFdy3Kd4GL6V4dhH42WOOhhDOFMjBlHTeBCf731+GYSWhYIW0j+j61V8r
Tn1Pssd9aCurwSWley3vgm1yOHcMfurQXRUVCgWSii+PyJ7v7bZV2LSBwORZu7NGLgYzIHM4sCw3
6lp7VjZnHvP86/64zS/NHY2U2qT4cNXLvzQ746u29kAKUOXb6Et19w82cScW16rMETUBPyb1GO1o
QPAUGYN5LH328d8vyS/VThzzCjNzjus1WPs2W6lFdD5C5NR9fm336PO1hKqzuoqyonkoNoEdUNl2
hJtkp2wzsME2TqBzT1Y+8WS/tnj0NU/FLIWsaXGujxhLytzBwj9A+gDZBnlPvfn5TX5Wyo7f5Jf2
joU2USsGQFxpL9oLt4MjATSJUYcM1/4KcGhWuvVhVqZwNmBDKMpcNoxLz+2vPXsdfZyb4k6M+19f
83GFokYUI7XzaIl7h7NUwlRwfFWLvnv4+a7nh/jTTR+91rYWGurEfvcpufxLNfJPJJenah3f7ufo
ZWpp7JsD5yFUXOYwnJm+YVLsGmxhZe7G9dnP8oSaQ0UiazKnAYkAPvJ9FMA6YBpKy/KeLG0Uy2TI
LecXh9Vi/fMDPLG4+9bQ0QNMxtzqwowJGlMLvGHiITqLg+h/f3r+1srR4zMoNHfVGHbwrB4iOMgF
Boqf7+PkG2JXCCMM0T/8taMmmsj32zoU/7LYp4RbL4Qbw1UXxYO1TS8DdSFdnWnx1Af+pcVj7WGb
qanh5SPl1kPrhutyJWAGgZ80a3x6ziL+P+9QO5oRk0CqW2Iu5qG6c+KbdpUe5qG63Gi2Sr3tbNnr
1FD99f7m+/+ypvIwVkahR3ulC8H6ptzG28hhzeiKy5H1c3o1hxLk63Nl13Nv8jNj8ku7majqFdC5
jsV772pLCcEqmJ3t/F0nduGc1Ymfe49H3xoJA0Mv5LQnCum+6z03UDxQbJt4/Eg5OzHL2K6mF7GD
8NtyToVe57Mj/VscxsviI7ttqo+P5vBa/K/5R99ZsVahHzT/+/sf67/+7H/kc0Lutz+4WRM243X7
UY03HzWjw78Ca+f/85/+5f/4+Pwtd2Px8d//8z1vCZXkt/lhnn2lJZK38+VrmX////25i9eUnzu8
Vk2YhWX78ccP/YuxKBLKywYWqhJrSoJEeSt/MxZhLM1VDQuUg6JZrEn+xVhU/8s0TEOeQ8rRCGLl
/5uxqP4XwyU/o2F3nw0G0r/FWPyzU6AI1yg0EaAKqmBu6GvnJ6wP/7DgZ2im2Z+tp7W/glHizlBg
wTmr6fxzc/G9taO9mUY6ntIE+NdrV/wt7eHxOR4hL/NY4s9wV9gEX17H1V8z5Feq45/DPqCl2YOh
E34Mh+3o9gCFN43UUbHSUFvp/mOaYx/xi8XPrZxYRH9v5ui+yiZVLE+hmeIJxd17/zrd1dheiXUk
jzdwhWtSVtz2NnhJ/wPPz/emj77qGNJ5UPvzC7SnZf+guv5W3GCoX/SbORnqHCNMOdFhvj3Ro4nU
6Dqf18KtzjO2dEd8y2rYCEuV8gLHQqtoMz6ge3G6XfEWmQvoxA5BHk8+GXrD1mBVwaowWYW3WHbO
9q4/F2M8CoLBPk8gsXUdTRwqIAHLqnkUs+0GUBBBiGvfFWx/Y6xmLYXr7WaXSn5maXGyWV1UPvPW
2UsdNWu1+PmJPMbjT85x10/LYnyvw3QJffNMSyecBzqMDYWaik7OtKIddWdpYhjx5qaiDcslYglf
5vujNnunk8DhVhxIEZn7c+c+9Ql9bfO4bw9kv7Uh32xcvysgDMcdmSf/QROwwSDO8dr+oAPiDa7V
sMgzMrLeZfSd5n0ePf/cxGdd/vsKmkf3pY25X3+ZbWshnbxApA3lsn7IoR+yw3atQ7fNdtJWwSgl
PZ9jZp8Y7WbWIStYmaM8dNLfmyzr2BCikia7UFjXAJ6VzDvzck4sIritL20cfY5lTsByA6KKz3+A
05OgNaF8MNcMPM6NRux/7pkHOXfnPx7klxaPFqCKYOlp19Ji7UrLjC37oVnXzuiUJN/szu0u51/2
Q2PHa0+TY7G0nWhs1EsCAgKs7G8Kkr2i4kykg5GHFo4zuzP3OD+0P1q1UJeTgwI78/Pc5EtfUSYT
PO3YZI48KBcjeLEYOdKIsbFBxQlSQTlnuzl5m18aPOqcVdEVYttX83fdbP5y1P0T4cSfzQA3hBdF
Sxxp42v73iGxrnuVktAMAbkbZE14D/7JLvLPEYNmoFJBZDM5WTzu9zEJx6FS9egH+ovc/yX5ywZl
/Zlu+Oc7mk/HoQqCr2Y9pB6NukIoCmpRTryjXt9oowWJAcUvSAqNvZESaEuFNa0Wt0gMEVsik0SX
uQjC4E5Dep+CvTCT+tKqcehvzlzZn/PB9ys7epkwVGDkVVyZdjmmEB45OdftiGXO+MQZCkKxm+Fh
ngSHMxu1c+3OpaEvvVaro8Qv8vmJIMLLdLx3QbbocaDXSKzO3OM8dH3/QuZ7xPfBQECQ9fHZcYr9
TfbUkXtcUE6/jqkcZkvSiGzKlBcayney5EhQss8tP07oqL41fHyKDLwjS4RaZEBQ2k3eIsjL/KWQ
oGZKn+McvWgvPo/WutVefr7jMzd8rA5ISZCvi4x2+/5l0KhKI4RVhV99i3wSVuzPjZ0ojn6/y6Mu
ZFgEjuUDrzJEb1mMT2L30hJ1U1jCwjPKRV78riNK1MgMjUi1i85cnbmAU5+wNKu4GP3YFxyfM7Q9
YBK9UeZppXejz+pleejeqEZfe5dea+dLf6kayzOt/lkN4rZNRHIaBQ7WU0c9WNRzrVV7WtWU+LIJ
djHeDF2Ql0PzoQ2+m/ipq5XIKEvpXM3hz6n6e8vz33/5doaebV6p0HLteivyyldC4YIwWQFmZCdk
QtC5689CiE8+ZBPCPYqF2Zl7NBxPXjr4cL7nRmFByAvYRLJb3UaXqdvykj+kXWq/z3ujmGAKkrEW
Yc+/KRyvjatz9fjTD+D/XYs1v5ovD8BvDR9VMtdS0LGKvl1GeeH8/HpPjtg47ThbtVTrjxxGvWwK
tklqhpa+PKgTuVZ6YdflZQZpPehukvxMdzp1SwiQWWbT2p+pKTXnj2I80Z5o7hSYNLB9z3SbUyOu
LGOwU/jnz0AL36wBk/gmS2P/WhTRhyvqReIZ2xkz9POzO3kvX1o6WubVQxgVlWjAgC6vLBwucXRu
SP9McDke0uX5IEaTqVgQpPO9B1RiYQWBxc1I+WWiIztMIWPEhQNt4c6IrUM0lAszf/OmFm4sXNm4
uTRzEPThdajFGx/lPe71hWDuRT/d5sOFVH34xlun1RtTuFYE3nEd3xWauekTeRUq+ASVM2P0iZwV
ltlfbmF+il86saQmvOPUIqQQ+uH4e3TblYcRbhEtCdlcND3Tkm+3V725sJz43E78ZGf40vj8tX9p
vBnGtI86GkfkhMxfX3gJkvbsbkhr9+fOcGrcwHxO0YjqkKr9UTRvJ4vYUOhLWXHXd3thsOxIj870
uBNB4/Oe5e9WjrqcOEYBBGBakVfILvF2Zk5yOSHiVzmajJbVG6uLZo3aAdWlDpk7qO7pIecNsyd2
bt8v5GiYLDhiA2LEhcxbHH+X3QGsxmaaveE8kTjgSZfoys+dF5x6m0gvsZiSMa6Aefv+NkFJRUpf
eWzqu8cajFubp65hFlslf/v5ZYIEnb+s718ey3EOQZjyYI8jxf3eFri8qJFTdti11KxCjGC14DtV
AtKCCM8cfVkoItAQuoUsM1O0KeyUdiGF91Yz8FG5JFgoBdAVRob6UiavDaRfjJUeq93CJBUuxRCo
hKScReMmzJq1VoYrnZM5ywtuBTw+o7St4naXFeGVllh2PT2VRCpGWBJGI36N0LbFkXSwpDcRc4pk
wFyMzWU5XYuCtiygDhomZfquP3Rh4ZShspOHW4UsUsWjJKFYXHRzIzN7d7PzTH5Pisuaxqtg70m+
02vPXqS5Zs2nIlprHUQ0XXkxab9jYV+hZRn1BGwgpjsf44xpzTYWb+vFQI863VXi+1avsd/BtyYn
MNKki7bpETG9ZkR7jPkHcN7bSbiWlWdNby+7tCXXI7G2ZWGsOaFdFJ28KKF1jcKwLEXlIidjSSsU
nK+FnY6/Zodmh9tNb+AoJvDFN0as2uk0LEcSTgJQnET7umKVrAtRxz5b7mpTW5kxoZ9AEkdjJImP
TLhsXIWYJCIvABxOykB/p9Z3AvSwZPTctst3QHSWnaEuPdI3EhHKVZfBkgDMZ6FsBtw5WBigTH9V
EFWXGfW2ISshlE07lmFRjo2dqvpC4GCmwGJB2ETatIsKqtcA8aas6DFRvg8zYwHa2/WjaTdD0WXo
O2E4OEOfO8qQwMzENdkOwMPVLRi6ofkVa8MaKM8mIPJkTl7tkTzqmOf89MEQJpuYVgp+JnrR38ik
HB3rLztPcN/5dhpvK/BwbfNes22mBO52HBJZhr/XQ8POK7AtqgyVUtm0qe7EeIPj7pdCgh7Hg0vf
99bZNGBO4Qakdi1i9gnk3Em8u6YZb8c6tGtddFJkqqVivlYCavVWdTPgQgHo0/o+IA5ymNJ9MgCV
T8ChT29mx9yUvhOVuhQzFusqIrt8xNUZBbBpMbYk8lLoLcciODZrsBLHkh1N9YWPeSoi06Urnirw
OkFbbnTDu2nJFszlK0kc1xOuUhIUD41fEnxZOb0Ivr5b+22wzJR1Ege7tpCdHL2TT1LMICv4wPSl
ksnLSikXom+tFOLxEEGMcnCrlKjvi7U4DAsVBEzXXnkVhFSzWSQK5Nf2dpIBO2jdlThya9FVABFQ
abxNr+Fw9AnPaadFNSt2UnWxlIyLJHoSUpJ4SJee2aqFNzjBxFMdVVR8hq2o7SbTfGdEFwXozrWC
eI9jc4hzbiVwauW9azo3xKI11A35QCy7r2ZXqhKLdhvGy7ok65UXXKXxi27Gbs6qPOVODbz5FAYc
hUhlvxFhhMmz33rd4u7xyhtUioscJ1GolE5KNqnA7cE8E4ZHVdiUFYY5qzkMHWHpAP71SN5GYe0S
D1Qa+bLWUgf1IM/3UtWeZQEYnKlfGe2NiLpNiG8b47YJgMqTXGaqEeGQKYTDhPjLO1Nq9vporqp+
XzAcChh3tXpcNF6zNz2VxBGAeNbvoMcoLCRrQa7cAfr7lF4oEsv/6k0wt2U57H1Rdwp205PxS2c8
1kXLFvCuBzillMDCEOythOFN89oNw4mdC+WiZfjOWqQIAeZKTJwTLiOrFgAPvMWkIvdsaaTBWnVV
6Exyj+tYXfeEh0Ya2o3wZeifSiJp+/JCbe597Rnqkq1itIWOBfcA0Iyg3Zg1vNgIl6gKTRc/Zky8
qr6axN+R15FBBNWilpfTSPS7T9CjQcLyOLij+Fh2Jc82IyazceLEWxbklRbmSjElIL3YIGdTIHnO
goqGY5iFosUh6ry1noxORO6QhxFWErEnlMaqBVgHShMRp7KQxnJR+rcM0aBZZeLddnlVPRkxEXOG
5nr9LaadfdHcRfmzV+z7DpcL9keADougyl1BJGcrv/KlauHFMq5tIrNn42AxvA44UIUI10WWrgBf
kJ+J+lXbpwlHpeoAVyBdtaTnGUAmPVVbpNq71n6wUlqZZrBTR1zFPn5TUjbzLrfVFFegV64N9lyx
iTuK4AR1DnJON4MRbAdo/DnJ7KO/mVPACwNVkpIujfpJJZxPETDMIciPBwGzI+LUbJQuhFR0IrOe
DW/LvPKfMpWMbBMZJihRzYrcLqztGTQxSgegC2RaBxeSoTk1o9YwkOHbPXgtrj7/PbTS7chNSHKM
nHZiBmJkJL14COlVFB/NiATj9IY9xgo1sVvFl0akXEWx+JEyiCv1h68sRDzhKsMhUEDLIltZvIxB
y/oTAHdrTQFlo1XmhVABhjP7RY7FsJVD8q2jdcGAFjbbNk42lNwYWkscmb9bD9JnmRw4OVsbknBh
Ft2WjAPwFh4mWNf0Jzc2yVeOSToCgiSDIVZ85DgWAdyaSLXt2astt/EAdIj+ssRC2apYMUsnsWRH
jGqQE5Kj5b96edlYl1ArbCucLv32TbekRWUkjgBXtSGImfxswUzWMs50gKbbOWI1HGHCprhlw2rt
C3O2cLKr47WGDVEAqWgKNyHJxAoRQ75FeHja2hJhEIH4Yfj6cyhda4HqpP1b7cFHrKtVagi7ybrJ
dNOeosxpA1y8VQc09latf0s5w54XrvVio4SqAweDjLSHTn8UFXU99IDWKUjJBcS3VL1Qh19e0riW
pC5NUAYz07dMNQeqSG/oa4U42jypmNtQpfISsiSyVc10YtlY6/I2yVjdtGim27diLG1YOLjU5V0d
qoyP4TotfKfUnjk42YKpWvvkTqQW32AIBnjAIyz1h1Qbl4aeLKyBqDL4QJRSl7qcHfrO2qd+tOtL
b23WHgTkgByUGb40UDT8MLxwJUNcUCpuT9y2+bT0pttWspzQrFYBKWSwXj8s/zVXi2sdd2gu4giF
1IxXH1HvdTnW63G4hwNqh/Uv0CLYc2O7qdJ1y5sXYEdjyYdFGyasdfJXiZR5f+9RMfR7qAhZudAG
AogHst8HFGWjYhvwKzLQA2VLB+6Udem/6ay6uuHdInDcEp41fnVVLyS6UtAnV1qHS9R7SfuPPiPF
pXssM7yhhXExmu9CHe7Q6q2HWntqlasK/GzVbfVxBPfCysbobQVEKWnfEaiXjCW1FS6qklMGM31t
WvWWZ8UMUl2OjcBxQLQ0Kmljyc9d7S+a5JpVJOw2cBiMLVV5lSTvYwBXQmneBla6OfnEysyoKFTW
1tXSUzJbHRSQpv2NMUJKSzx9o/riasQF7afdGgSGnTCpiJG3idAtD/pDO96bRGW2DVHKoEu5sZAJ
Vqxakp2JTgflZvUCa/2WGYmToGB67aBCVHn3FofRtmZyzokNb4HThMpHIyAHxC0KxGSwMz9eWt4z
WHYIB78V8jhmBKqevLbeilhC2+w0h0D6O8qN7khlaAwhRGvNMhLTXdpwV/Kw1wp5NaTSa61794Q3
88ufYkKmLUYlku4IrF7wbcmKxsgK2yT5pWd7ozqUI+OUACse4wPRfg0dz/LQ7SXBLikB3o4YrVN5
I2rZRdPk6zDN3vUwuYnEC21SV3VTA2BFXGkQI6ZctuZuUAa4IJJTESwmlTydvtv5Fsuc8pcaX1Bt
W4VRdAc1yZWxwtdg1utulweo4k1tkVfDNs9FNzVaBpx8FQKvafW2ssfRvwK8fjD7+EmlApLW86x4
66kZtyxfh8y4dK4buLCvQTmtwSOmC7lCPJvErqIUD205LSYpsWNmKyAFS/KShjnodSklq9F8lQZA
FypCeUoGmVo+ZlW5DXx/x/6buQ+7rmmUfOEDpXWTyD18w4nxOwRpkSWUJVu1YL6vnJxNnlEmd0Vv
PfrSjYCpOW61TaFLO1MBahsPrwXTlqfmTjtnCujXYy/xGfmY1Emji6SF6Ut3ffaaBY8ZXG5ZTty+
wpOdbZUQ2I0OrxeQLbyVYS/kNxa8CBK7Vj2eLjG5FIRm2ZS+I5vv0wz0UY32wvCKO9GD+2BxhQr+
za5eTX7E27yxWh/4TwNJxR93ljg+mGq5By9wQ9yyR8KQMNpeDm0XMvKiqKsdT/DGDFiixMNN0TeP
eZ2xxheXae4TdKiuRYGd6VTILFKyNz3WOI0PqcuF17KOpbyJFXwl3KynVHyCDDltwgGw2e3kEmm1
oMfERpbse26o9NlmiW2jh4crpc8A7JlIZCcByx2m1TpJlY2WyM8Q1g4B447lja9DabhpQ4WLjZgo
35s9slQgLy0Zl4kUX7W64g4xlK+iYHPV2x79OwZk0ym/05DshZ7lYRyvNBVcPgD3In0TU+r9LIXh
OY3tR5MwaYVPZXppqoNbNr8Z497Q1tsD5Ie0i4GtYFQx8d1Pxq3Wi3aRtVtCn5aKLmx6L2cO8rYN
NQOxFd/iXL7u2egY5LEXyapOntTuVZBbFrDiQooIXMiUhQnMq/ZNm3rgZQA6K1IFCg7iRha7O4s1
gZc+9e0uFhUnNIp9pHTuyL4jM1wvfhyG296gYgh3HUqMxXc9IQ8RH3OSsqNZoavoVPLXInOouNP6
XT6+pvBbhbuoPSjq5AiA/eMMFQX9AzHliiCtqdyAuFtqOfElvNUADIZfV+4Ixp6YdIGQeFw7gufZ
hfcA52g/wV4IZc0Vyl9GthdZLBvKNfvX3LsPWwxriCZTgtwhN9lGY66iiV16Ha3K+lVmcevtjYjd
jqnZcnNfJHBCVlN1VUKkDqi0UIBq7xIINybJDUmnOr1sktYgHMaJGr2i7ywmDb8q3bkEE8O0GgnO
ZgWY2aV3JUQ+dRmld2MKqyURpYH6Ycx8j/yOpd5jA6/eiBcpU95Uxo6mP+r5ts8rJ9bA37TLggse
Irprkq3qdt9GV/UwQewm04A2kkYCzeWtgokyJ+OTUY2uIMS2x+yZW3dqQJZHmwGypyRUIvCjbFNW
xG7h9IUbbi5rMzi01t3I2zK3U/VScXBZez5MDeDbdOcs+sWqF4rJE5xSV0/IOwuWckHn7W41YV1B
oNfFvSy5cokljxmLHA3qPE+yeVn7RAWMvGaVcUxvhqXA5kvi+KxObKjUy3TCbiV5v2QV7nZ7F4y7
LL8385mWdpmVNzUxjF7dwOc4pOJDOAmQNCAJ08VylXsLrnTNZTtLeO3zJKNYpj4hw+UUoyu5f2Sj
SV5CwFOd0znI2JTvmwn5Ur/NTJUzl/VUsq+7973nETC/XUaHVisXcruZlGtf/CXqNxzorgWCUzuq
OzhX7dq8g1LEF0+mLInEw9Q1i3KOOsDmlEX6PiqZXPCpeTGJdIa0CKdqG7KQbFgbQ5ffGXPMhyTy
0jjJocZVU9IqtReJ0BW1x+HMm27Edm2ZB01GiGfej+Fv3Xushl8aO0kZaqspFU7befvIs+wxCCjx
eIeuuqLUVf8f9s4jy24t265d0fh1PMGbwq/AXX/jhjcVjCAZhPcejVA7pHZkxzTBr6ckgyHGz6I0
VMnHHDSIewGcs8/ea80Fo6hVBKfnUZnZ9oSAY7Nc3JnCk6jzRAsHa+QZSMc1pOCUJ8DiyukQAPDp
aI6lM9QvJXflVD+ojB5DlfAK6pGgMU5yx4FduZhw7IAlOiLuv5ndsx/O9UKgRiVAVlNJ6hWo63jL
s0sYhlcTja9mSf00WHYd456kQBzG3lgity3rp56oTS2GdVIam0KDjNNniPZLB3vQFTJ0R5dNW6tN
P7d4bZNXs4j3SjteG71yYwjljs5LEOmHwSRNndIyNsAQaY+GxPvA17CegDrpuZIgt3DUK1uSSObE
05jcjslXPbwZ1H0DsqsjU0BdVCeeOwDu4NGFdlMKryJdok4XDsxd7Ga6rZfE6fNxF2cbYSzoNN3R
7/IMo/Wxy9LiCWw5pkMZl+TWrTCRZivjBU0RZE+l5hUpnUbdckfobytWj0ALTb0XpQeNmIEgfxQZ
n+jc1NAk3ydNHUOrPSHT+P/UkoT8ERfpmWO3QyXltYzPCvW1MZktdPQumnA7rIbQ5TUP3tQ14ora
wgrIv9DzcyQ8G8JrAVmq4yis5RxcbsIZrlhpL2PNwWrygyi8D1OgVXV1bmLSRkKatkOwyYarRqI9
a7mM2smBIIjokJXNNsp2vZC65UQXvqhul6TmSHBUWd7b7DKOoScRcTKPOq3zeF/3sPXrhDSNmy6G
6sVxd03DmJuvSd/6FgdmLbmT45t5esuqSx2Wu9S8EmFYx9au0bD8J8BaKvJ2kJwLSgXmr3XGUuJU
jNBtJjlaSatDSW6HKkbbCWMojYcVdSSLhaeBEdMZNa45CmN0URKgf+Vp4EQa1ne98VJZ+EzFN8E6
55DAkvZ7HtDUnMrdTDVZD49xM7txeNAA/GMpZ7cstzmNuayrDkOyt+qE96++bWZC0br6quQYMWQx
eKz+VHXKvkqFdVE6yfNCKuRytEwPpSDsr5u0FVyZvBvunGdZIi0XwxuzKzNXn4WMgIiY5Z9NNybW
JO0XP6mXfTLIz+0Eco5VTmYhsyBeCSS0BEpyiJto14rLPhXkuwHao8TPmwSIYfJwH1B8WRHGo7Z8
7PJmN6YZ7cdsj531KkgtmtWYrxpovwsemnnZiJLuttZMj2jXDMI1PvTFTUXiUbKs34etbJdCQFBU
eDXrJdkFjWBHdXrK0mND311gf9YQPsY6Khwlc4RO2CoMdwXa7FX73KhvsvVQwmzJiZVKOJMGLSnn
QwBViLzoOr9FB7iFQegXxf0Sfl/3swgSk8ptrCZio4vrjn5j1LF2pbljrvUBNd+gbYbIsg04dPSs
3IzQq4jSSZdOqRL4+GYcWcztJMUVG7+NSkASxJ2mfJMowizM0rNbWbuBgItEvQUK5420cis645CT
TgUveiFQ+WZXnVA4YRc75MzEKStfgYW182I+Xc70TfxaVbdW8YZmG3O2ZteG5EFSpn8SbQbK9S6/
S8vAG9S3QbiRuyNnUicXW9zNJcyo+6B/LeWTvOxyqjxccBEnsoWzYsJbqVs0pdkkzAFYndC4ks6K
ugp8uHO5IO9L4oBkS3bUYr/ytmXis9hIONS5hVD5GhMkuYMxGr0okDnTI++wjFA3ooU1iYRdjo5E
zm11hO66a9TXUfRKqSQODL4fvQaFKJXZOgcl5d5FZyJUWEy5yczL81PZPNfRSRjuRir02IJOBWqx
mEhl0le2ae9ZwxqTk5wzgTV/VFa3Ta89pTqZDibN8BllRdF6angk6Geit0FYaaIN3tgObjz4WkGj
HsFDX1zq6lISAgWhfac2xFkks9eZKYiH+yLeQO7dlMVFIOOibhdnUL9lSuSFnHOsMkYEhv+6zcGB
yp6aPxnR4hisOVH2HJW+QY0lGJtk8nRQZ4xxrLl3UtFtajdsQGlJd0oE6CfcV/VBR3pjTeldtsyv
gRH6ymj6VlS5QZptzZEKS1ZzfylLf84H19Jmu6FvGtHpUlL525i3u2YSnZinppsyL9MirzHpDQGp
aNi0wuz7FE33OeE5Ivewpf9iqryEBW7MgMp7uZRrz6x9XLLkAqEWWOoXgYGCwHtEL+e6bPmDVe4P
mXInI5IkEY65C88JLSmBnp1U3NTCs4DNvs+uBeVZRw3dMlMraP2qCcAPWg0SnDZtbH2lVmhGBo5E
K2BZMW5JsVnjwHTAd7lCfA4xcDXB7VPC56vxnNPeqRQAlkyeeOLsCjhD3HR+CRhojG40mq2WAOIL
ikDEGCEKHruScBQGflVh8NXRiW/7+bogbs3opetReCmoLOrwVRWpP4cuuoSD6UBNddZz3DhqmKpC
j+iJ26lrHyoRLtGkQJk7IQzjmP5dofeTN1REMRM4HvTiQevaL0MiXi+p7pZs5qJFAHF21mXx2DBR
qYPh9c8j3d/n87+qtN8pKSTTGrPSRCLf6MqeEehOng9d+6+zwH+9yjuxQ4p3NpVHtOB6b4JmVBwt
vBmpdVFh0Gg0mbtMvkyLLOM8VxAX/OfP+KFETZHItcQzQpzAe4VY0RpjEBcERa0KMXDg60T+sMql
AnyCnymp5Q/H8TKAaR22GLrDd+IKYUhGibw02tC+9rRGVpu1PWGYWkPs5V2wq11Gkox2ANUDrHSj
68wptyPPm0vlQ+f9zx/+9xtsiPCuFfwkqqkYv+We9EY95TWDsqF/KtOHma5hAATjzxf5QNrNVbBG
W1gKNWQB7xWuFoKfoavWb3jhExP/FW250w4RjXZ3grryWbDBRxpHLNIEyMiiKf+G25q1smmnCo2j
Bgi1UtfZ1pMgi24rf5lhKv75462P56+iBz6dYag4czA5YYD/VfSQ50uZqtN6MbPapDQBK05jf77E
ByQtGm0yOE/FJJXU+PEN/yTJKVVpGOmWoWLcmxtM/Nf5y3So38icshG5nQWaBpfA0z67cR89rKps
WibdOEvnA/760aRkVuUpQEmlv+jX43fhip1N8zMfUpnTPxX88jwf/xOgso++0p+v+041SpZT2DQx
CqQRti28tHyfbuCDTnv5ac0zWi7W7rPs3g8cKetX/M/P+m6t49FttbrimotlN8d0qxyI2XIZdXDe
2a0uMpionzw5H719SJ9UVKkYu8z3K482KfOC5ZyPSe9zrm4slUls8PzJs7N+We+fz5+v8k7+1Ktq
ElQ1NzHarUb61MuhzGFlslcP6mfqyx8/8+9X03hiDCBk0ntulaaBGSdzB4mVcqyZQ5oFFHHjhAbP
H0B4tp22b3X5a1Ofp7r1wlDfEzR6mpLvBpIMEtOchBr9k2/gIzUuFkPWOWwQrPTvbm0uan2aW2gO
O+nNYLqrVGTIsqXqS06cJxl3UruPR9nLYvmTO/zhC7QKNxXNZHT23lEFXS4YY5W9ZRoZ3zxKqmLL
ReJIMHY++Yzrq/jb965xyLK0lbdnrK/UTyuEoeaCGWgCr+qp2fWb6ZA6XxdnPnabzwRlH8rY1J8u
9W4Lq62sHGOTSyW7Yde+DbvUA7SBVYfuNABbpwLOwGDnzx9wlY69/3zU4zpeYpwsBMn++vla5v46
x7D1osG+IH962lOKbtpPqoGPpL1sziBSKQgsduhfL9PFUlB3MjdslijIoUWDHk60yhPS71qV0jiV
Pwle/2gN+PmC6xP0032bBaNSoh5NYJ9/V5O3Zrgfs89WgPX5fv/d6RK+UUKtFWx963b50zU0Cx6e
ViTAmE9rxcGUmgj73i93sp14gvsZju8jweVa4cjSKibG5vfuXmWEQPcdKBZqHJSrL4wbvPwte5yv
zB2HrhfRZ0bjzQcmlagEXcO1tuNW+4yC9cGr98sP8W4PyfsYan3Fh+7mQ0B7L2guMv1kZbz584P5
w3n77tvlQivxUBF1kx3k12+XgZLeqS0V3eq6x+Wf2QGG0vaVR9U13XBH9ihZipvoR5BZtF1hucMp
peaZPntHPih7VguLpKuqpRmwRn/9SQqky0UJhx8BSGTH6dtCByLR9kW8IJ6oP1tVP3iquBq1D5dD
XPuebqCqYzb0YrtWdYxID9ktGn9ts3j0ODbj9rON5ePP9s+rvbudCqJ+EQcdzxQioJBYuKpknHSp
1ZxbWn6y2Mjrv/b+nv782d7tGD2N91Fu+GzydTA7UCVX6o1m2AwvjuHR8tqN4IUw3/AAt1+ozkkf
3f4nCLoffGjeV7iJOmZSWNvvfoxlbLuqHieeYRf1ZkfKDlNu4srptrHc8ssbzRnuOZ8Ptf1Z0tQP
I9C774B1VsGzv95i5f3eNY6iWlWhyNO0yS7oz3e93x9pDtuxW3+y6n60pfxyrXd3FyNAnJfaUiI8
8xuZGnONSSq/LntpH9/RJpBtWp2fLlQfHf1+uey775d1MQTmwmUh/tB88uK9BS0qOUsYkD/P4Pvo
cngI+S6xJqxr/rt1sQoJBaHgK12W+us113LYmsdw1zzMbrf59P59sLPgaaNRZ2Fw00g4/HU1IBfD
hBeAxKH2egDa5KnQra5RuhONEnHG7G5YhB9pnvx5PfzorMJpAan5as3ksu/XQ7kxEg7UoBRdrtvi
9bqPF7Ag7YZoUrt4gGVuq7w4898e2//HuRzct//6M/fjVy5HWXTtG7Hv3a9cDv7S31wO+S9JBT5n
WPK6RGB4+SeXQ/5rxdKZFneDgCnZ5BH4m8uh/2VSDayWa90Uoe/wW21JdMG//5uk/6VzmqVUMIme
58ip/GtcjveVGyUpxFPwHtQfqwfv3a4kDsyfeiWZXNK9fDXsfdLQyJrKT0JqfIsQraEP3LRWgmYW
VrBZ7ALZvFUQ3TuxPtx2Y7tJFCQEXaY5GoaAICVtXk+UxzDCmxmO+14KUPHI+VGvs+1IUo05ZUQS
VKdmwfamr7LJ4n5IVX+sgPo3KKINstl7PTxb62Cq0qxDPY3It82dNejXHBT2zWyew5C003HZJAiR
pdKyY0H0UBvT/L0ayI+XmTWVVeXGQgEljBFCN8bnTkbwkR+0aTeJEBSC5644WEOHlrQBd61j+qAN
O84KErvcHvrWNuK3uQw2w0g/vuuxJmSbQZ23HTO9UUDEhe40I1DEICtWrmvHaElOGfvZMTAeTDIS
hxoOx2gk6PMFJ41KGxmUH6W3C+PHNh42ZTSGtpSKZxS7b0WYXevm4qpSaTp6TOwoeqBCEDcDRmOx
ZioIn9cq4gNsGSbpTNbzsD8MYfKtUua3SitU0jTqa6sDiT8mqEcbVrFyuRcQLhpQTZeFfINsDM4S
4dXjjHhLLNd5CGTVnFNgkBLkbGnfcE5tf3olLv+xJ/3MRvlRUP68Va2PGMZDk0WHd4Hq59elbgwm
2uoDg/r4lZY7QzK/Np0VRFQ9ojk1ImfNJ6DscjzTJhnLN54/w7P8du79jx9hbSCoK+X3fY0dRmkv
yBM/woSe3IlzWzss2/GZR1qBdy8TO2/zDON8dKM30n9/fAH/0sJ3ir82ZVt+736lD/1YWf6JJvq/
DVskiywX/+fl8fYVn4/gRE3cdmUVvQmI/c7xP/7H8I//3v68YP74Z/65YGoKJRX2TUCR9CN/WTBX
A77Ib63F/I9V8e8F0/iLpRS5v6nxR1jGODn+vWAaf7HqSjAnV8A/xx3rX1owfwNpQlkEYkSXDy4S
ts/3zT6Gk4YWm+Piynrnj6bmC4Z1NmNefSN5aStCq4aacR+p8H1xUJSY+UBdb7NK3plDt2kaxOFB
vjUzJGFSfuyWxJfU+jDpnZNlYJNzTimldCmsF5NRhdpLlw79pRRhJpCZGpIuDwjw0tKdqXIRMR3I
MjFHe9PuI9H0WOu/hPpwNrEi4TqK7DFViLebio1QYwZY5nNiCJg8sulWtQy3n+6kyUTym7oBaaWz
KZ4WWOkKFOVuvqFnsi3Uxq0ty56qZjsE0qZFth9U4U2xDDtCi5n/VOElHklxawg0hwqJXQYUbvI1
Ck2kcZTF0eQ2FpkS6H/Eud4JSn6lGbNThsbeTL4M4x2lpa3oNM8X1SJOroqRmXbz4jRNQAaVfDYz
64bVGM2+tBXGcN/H9cEigyM0rMelbPcD6rhMVrZBjAtHUBc7HDChiQRYYJ1QQs2zBMtGXeErJSpw
xCL9VG4trCE4VGyxHTxy0Bw9oM/dMD9qzU1aTp+dxn7bZdeHhqmCQn9Y12h6/7oEtpmyDEknLhwV
yCpCO+XUTuB+XQcK7VFwBjgqDWV07DIz/Wzxe19prg+sJJvwFiFYQPt6V0YjtS+rJAsWRrq7KTvO
MbCMT5AQv80Q3l+Dl/bnHkZRd4HeWNbiGrfRRfNXdl+xxf20Q6Vlx58GwMDh5B/8ZU9ZPxRlOr1Z
izX9/YKedJVgIRoTXSXJbldhexBlzqjom0CJj7kyOVYYbSvd9KYSZIyObrFb56LNdo3gSdPOCazU
b6oBNc4XnTSlRNiWfeklPdLgfN4S4bkgozFbjCnohSro6eSfb/iUbh3UXgd1qwymmw5ZflreNP2T
YD4TSmMvImIbkMw9aV9g2NvZ8ETjvoy/5Zp2j4CVrqaBHK8MGXxKjSuriRsRNdTE+Wsqy3YnSn5F
lSLN6q6MO3um9hrF/hBbopsG/W2Tl7eF2d8nTG4rosokspHE9rkPkaeNSf0Stbq3iGuEqOAtFn0d
lgkraDZpMzIjR80k6M1RazBeoKEcU5UYOutOlBG29fGxSchBC1oTc3Vs4qNU+/tuGr4RX3qTFR1Z
cYHIe9Sqx0x/KPMJ5SNYbUEm4EvP78ok8BGOeAY+A6GYbhcU+aOMXWaIX+oq8UodFmYdfadOuGrk
8BUvxxsNCkC1U944Uys5M7ZOlq5jMmMq6aqrsjGviug5k27bBEFfOl6Q3t8ZImKUHpFywqfv5Oua
v4GE4cg3vW9JyZRH1U8l0sLQURQUkkY9OjqS1boed6GsuEu7iIjCw4sUs5itSZDzeBwmTvCKdgb2
7q7BnIjr7HySvV4XUOwjlGQirAtXAUqLCt2RhSQsozhrUF2sS1qUDlhEq0MHKWuI0W9qCky7Ud0Z
OmJdIyDsoJa3c1SgSGdFHEjksyDdGxhsqgqWiB5prikWL7VcH4P6auxe5SRHmzWnsV1E6mzXS6Cd
Q9UiXUC8q418IxSoYyCaWyVcItUwsZOMlZuWBZ8VGTG9enVNB1Qrv1aEGyFEH8MaV6OdsVIDUUn1
qtarDJu1CL6KHYzEoOLBEkl9HBcWTPRJKJnROGFmLdBGRKxXWnwrVrq9JPeYHJToHBUTysfQVVfF
QtTvtUEjNhBh8iA9BYiGoYXwU1D6nrt49sFSbRKC9JoKTQM6GfL+6iB3QlAYA8ZcjSC9Kn7IhmM+
9/fjUvJeym5nIW5ESrnmX6qN6oaidZsqyIY1tDAWxuWRBNZKvAjxJUR8NUcj3hYMnVEWYf6MZcir
8uQtkuJ1GhJcCZsYmpEoNd1SfIAV9NYLC6r2/GAp4Uayeg989XaWu9tRxXFTtQiZjY2QpJc1A9dq
wIhzcSPP2bii2zTpDgXBskug2POU/seO8f9rxn/DifWnmvEf/y17a//LQ/zWhPz3C3juVTUI+fLX
inH9R/6uGNW/6HRS4dHnZTDAf/55xIZvSW9F16nUTBGI0E9HbPMveB3r3Ac//P/6rb8rRvMvykuJ
zEmVv8m55V+qGFX9fZ+Q0ZaucQlO85yxqU5/3Rznus3WZHjL1VCZGUGHiuk8xvjxGjd7mvwusBNp
2ugT5Mj6GCUEJteHIDtL+lVj7tMWWy1BGqLxqGu3dXMfgkmvyEf6btSSQ3PBbiWkzx4+Z7vhgCNI
Xwz1atQvCd7oBv2tNH/trYdKJRDTxwKwFZHtTTy6sYXhG30UIa7Urioaa03doTPm9L7Rhrd8ep55
w2ZCM7NEwy2C8Vd+TEzsvntJ28fCTT/vF+u66W6l5CqZCBYkrtKc8d7lli0VT6aLeLu9KvKdic0G
02S3yeUjJ1/Bwvl8mkltK48kHL6V88ZCOHdlJU6MLPhQn6xz/BL5WedMX3Akw+iXlmNzhRFqF13V
GIQEtHo2LiukWo5IMIi77JVTvIHxStyPwBLlxPeqsA1Cfsw3PTJsNUelajy04z5YfyUdYuzZlXaC
aueq86p9rlyhCjnZ4yw0SXgxryanHx9VNMkVCMloRA5WvvXttWp8GSPWKhPpIYmvarjRs5d2PtcI
aJNS92f8uEk9ueKzOsqPxjnF1GRpgcPwzzGK75WBbBrtMZJycRG2Q0HVulEa66CjhOuxppnpl6jB
LPJSr4r6rrTr+sUimrQevSInLhzXmizCfD416QmrB8J3/BWSgFDtrFm3caraVX8sSVjRyfGKap41
dn7OTG6KzFgP7+eM7NObOn0phEfRuspKsl27S8miOSw3IY6ygTAUxXKLhmUa5bqfh16ZHPv5VktI
iXYr+ilteh9bG3nYBGDtMSGw9pfn+mmNUGhu1KfCE3axsMGKOu9lOiuBelWVN2b4jKisCt9Mk1aP
l0oWvuVDMHATl9me4m9IlTMeOEu7FYIH7O95ta/Ux5CiPilZpXVCI79oKEiNU8VbEt9K4zWAyCU9
h9oOzSuKJGFXuS0njeUy5puVRCGXlwzXpoYdZ7/Cymb5rqhPsvbUqDd9sg0DjymYorhNfBm7izm7
OIQwVuKJz78oOKSe8u9pvkmQgYlejAlO5LNs6sUVB9KvkZA9z8tRrra0qQC/I56ht4E/nVcHt+Ju
bammr9Yzu5STZ/vG2ii3YnGurUtbPJjdfdTsLKJtx9sxIEy2uenWFhC1BipUgQD54YyXglzUKdsS
jzvvzfhKlcmVvsg1ft14N0T7fqsoN6p2yMeX3HjWyns5udKnrwTaqC9jvem0izSjig0wp9y0yVWf
3A3DXSm+dsP1uLDjSwdNueBIS5Od0SOyJ7c3P1cBhfD9Umso8vZRLRLC/a0Zdqj1cr7nCWQ0A6XG
x97VfqmH12K8FdOToV7CDo4Be3DxgK1VMB7C4duoPmXjPgpuSv1lQn3qtAjTF2K/r2T9OoGco16F
49vcHAjPxsryGEs0Aien7f2AR72qJvznKLy1zuFxEreT9VAIClbEEXub5LTsucIibokpprcYX/ol
v5GkQyncFfyQceJUwqaOdM8aN5rh1doplXi60q8jiw2nB6TnMQm5EC4ogmbp1aAUN1aHoy77Ih7V
err5aRv7qA32I1Dv1zMLCFNDgnvEbrRKhX7dB8YuTCoJqxNNKHM/BK/jclVFm5yiCIhd4as0IT0x
80QvhSV1r+Ok3/SKj1YSs1JAMOJoesmV6cq3wnk8sS1gG56JsH9mOmXnDvpdJMrG7AaD04ee0fhq
fV1IG9zWREBFrBj1bR8/9Ai5o20OUD164NikKa8yHDJSuEmB45/Mju1DtEMHJm+M5Ihh/bqQbQmP
2cYMt/wBZdtsWUP05EHQtmp/NJetMhw6oAOOiUdoCKhWZ5I2Fvw79gQTl9XjgO2asvAuz7805Lsn
56LY4uwvAqpln3TVkfUc6nvqtdUN8UxIsDWW4X0FpdyNnEZwcp3H9DDzCAFfCZxidOO7xYNfQRoV
cbdCiZPXEb4tl8yEMuNY83XMgcisdrn+MFs7i0gMWDN+KZ2t/HaqH6TwJEmb/Blvl4gD6j50V30p
gdSOKnrJ4Bnke+GJVre5tsUot+iPySb9PhZbHbEsR5bsWpn2OliA9jDHPi4x8a7zSNP9ylYTWJsm
uub0g8l7HH0Va3QGPrc4Ffp5Oz4215HXbrMdhgqd9s742iG1brargwYljuKqxVYLWJnYxYjTTa6q
BO1v5VlsG3wD+XX4OSx7Pf//9lgSfAZ+D6Xc7wkpupLJ3WSaTIqxv/uNhJraVs45kSU5aV32uP2U
oPxex7FWRMjW/vcl37ULalRIObl3JtkaePgXN9/KQME70x5E8gjVb9pKemJIXtgScYH7zzQy1u8t
kV+v/64iK1R95XfhcZ33Su8sLkaiZCf55itiY4LlOXKZL9ql+2p9rc+m07nC1/ogkB7+DWLwQ/+a
Hki8/RY55TUxa/01OmPcMM1V4oYn/ZamUojPzyYy9gG75n2+lbYBeGprI97hY8ezZtr1nQazm1Bq
d/GKQzO6woiY29ac6UTMXNu4wB7GwI7QWx1Sl/A5ZoRkeu+KF2sn3PV74aq+Uh85ZDLOJ5p5M+/T
Kxm92GdakR/qyD89G+/0LwFjqIzIVNPtGz+7W1zrkFzND9hl98YNVSPWCNgwxI6xLB8J/aJ8wK3h
RLXd7A2srU9AHO15l7vJC22Fz0QH8meP0bvZVWipYlI3/HTC7ehx9r+nHdIdtC/hG8mSOGnKt+CY
ql6MRlC252N7leOz4AjvyC9IFeRt6OMq/6Jpzp9XehQd60T89+/NNDh1GIamv9fZ1QzusrliqZcl
jN6XiS6lC0UJG3dJ/pzlqvUmFe1unaa3xiHn568OurmKYZocSbzLDlsXXn1e+4TlKTxrqwnJ7h1U
xtE15h7Huq00T/UyiHO9P9yFk2tJrlgckmCPmRhTlGj6ZXvoJWgw9Ggd2aDKOav5jt1UbMgsxw/l
JomLk6VTPWtrgGOoPByP4e1w6u+mU+xHmzTDD7WTnWCfudOW/TJnUzFc2tgCnWXJ6/w+56IeGnsE
/LpdcY+pSrRb3XSqi3ozO82R38M08J1Js/h9uWXrPcvHyhEfCdN+QtzksOMS7oq/mEaAjFMDuXXl
TR4mCcNOMV9sp/CYT7uSIOsucrTBZ4dAuAjZCZsrvABnpSXZbeThvlVRMQYulbaU3RUqug/zZal2
evrQdY9gghOd2EaYJzaTyLY+t1HnpGNDJ9qvKhuUU6qAEqH+SxiGOpEvUPv4gfXU8dTEmLhphOPi
qy7NbVp8yffLTkHuYT7khjPpuwCYA+ntFOxivIOuTNhYh7PO6TUbT2FKn8U6z2yQBhbM3AuhN5hO
Mx1ErLOg7KDpI0BKTz0mLdWTegrCFPqIF+dexjzsasJB4LQ3Fs0ieXRNA2OhE+0UP3L60pFf69iR
i+/CeKgC0iprmwFin95q+haaTyt5uCamGb40UjlHUs4m9qp+OlryOYF0Z2yGyV/osKWrs9qHp2AJ
O9b9p2TPVgfeq7fjB/V7dsTho0CoPtdnHtoM698g2cmwo9A03Jp627wPpY0hHXG1LJrTKtsyMJy4
ORjS44p5e05Be3jxZFcLavoMUcwdxC+l3/TSVlLvMVwFQFhGjdw8RqB+FjDb2JIf4oWKnfs8LXCK
ADr5lrCVSme4XmfCJOWKzqhd2hHDzn2R31Eu5cvGaE9htQmWTWkcMF3JxaaaoeT77O/BJt22DngU
TmMLCfMbv2IO01xS6SULzxUvhyRdxugkCftS3o/JLk23FuoPxasHUFuPowMIAh4BwL6guyjJOdf3
RXhDjYlgzPDa2Ceenv8RAI1BArkr0oOc3fUa3SQfZIb8uGp6W09n5jnAGjvp4UmVn0scKCOvkX4T
ws7AZzvOVMavQm8Pgg9jApt52zq97OnWnW7sxdivJhui3Vuv+tzDGvDIvUFsNMbQEU7ZF7BE5eJF
HH3MV7PhoIyL2sWpBLBHOC6NK5YXmROEJGFSBr7hNqdviZPhsc3d0HC1t/Aqc2BkVKwvwl4UtxSI
12l/bL6BDiSukqQvngyWiGiXFY4ReWb1zcxujX7aq42fLjsD1M5YOaN1FissWRh1nfoxOvYevC8x
pyFHn9znOy2CU5nuF2NXCD5LliAeOIPTkyXgU1ZxW9niF9Gw9ZYNGa+PXTNMiP1CPlSVs7zFbk9W
jnLFd6eD9ghdMd3h/jXRNG57J5JdTEXjFwguBBha0P4C6ja7XXZzy9pnbsLqAl3GbI9W40nKZSrW
4bojHqA8gxx5lh/NQ0ytNTrxa4R3+zlpXHNT6xzqqJp73jFc95TjHPlgD/YkrrrCEyeTNgK9BrC+
a93WWeO0v+Iio6oY4hvDX7a57mfgmijXQd0pW+5tqpEyrm1piUaZnydbLGv8fMtFdLpdjUvd3HBX
k8vSgwumY/uMRU/fV37wbDCU+8qu4rR2e+JhXdqdyJhvR9uSgxFbROcaGOieqR+QZkVHmqNx7hbt
rqfuRGUa7Gh0554ywwH0QFk8YMP2hoPg1F91u6kxXtvGyzK4uHdVb43NC0+QTcPZT6QNf6+n/dJO
57T16szH5z4PmxxWnmTng9OkO2W2Q2oiHHTJlrZ7GnOwPHQSjwqcGLerPUnb9Tc/vqDJUb5LzEOq
TTFA24fnJXm0CQqH7lQaeqGxlbinGowxRjN2ep9SIG1H+bwU52GenOhc0rUPD122ZXJoajAPjj2K
v9Bbym+NuLGEY2rhC3OBEsMNPInLOaofaKKn5gZhL9eBidHpp5GeM4bxYqPCHgDF4VbfsKv1xYbX
BIjQ4LYT7eTTajCPbloCFHOkBOf4IDDumRwtPy3KfcXI5nnQ9/jVLJ5/88psLKKhMVfaeXSjnOSL
dioemAGAYMsLFklO8jSYHOtkyDtBd9UncYGCgSt0h82Zuabx2tHDv4WykBqbasOU9SV9yiXW5Qt7
EUkBSeWU7IykEyy2TnYkUjzLHi/Ci9k7A2oUV3TFba/vUhfmkRQC3modSXNEbZ/2fiNg19YxjVwv
Z010mCRNM9UBo6czqyM2Oo0/wwzFPC9nmWV4ONEQwsmaC7ulOQz6tdh4dP3jO8UBqrk85I0L+3hh
+pBsJPSIyfmrcVoBDqTjddsUaJ3mlyI/+b6ez4ayaQowS/shu1aHk8aB3fTx/AX7Id+QrhyMmxlX
uC3uEmP18GsiktzbQPBL7lvuCjmHIlgX+4pFemfWbv8/GTuv3caxbV2/0CHAHG6ZlWXJ+YawXTaj
KEYxPP35WBs4p9pdaG9gYWGF7nZZIucc448vzWZJKtJx7IaK5BlEa/oX1IrrHEkkIhdCRacFG4wB
WHc5SZFkZForVlNiOpQWVgmpk5f8WvYfMzS51K6bMt5IqhNNh8X2xmnsGs/G4oD3R9VRZFdGMcW2
8JAi+Kw/R8s3XwzU1NGq3PQYo696mDcuSQTxlswTkywx3UEeOt5bB659O1/rb4LJdVT4Kc1js0My
682b1+mD8TDFXt6syBSUWQ/5997hVc7IKbHlF14LYpvEs9X4KRFgfO88wgP2/0csP3iu8/JEksYS
XdYdmgri0yY3oTe37V28j0OSdZUt3ZvsLPTG8S6BwxClkHDmbC8EEjkcbGiZ6OTbAr5oT6O6Yk0z
sBD7y5eih/XHaLkE0cgYW0lipGSne1B132hdKUS+pXmy6mFLp9MYU28PruQSAsbdgr4Gs7Llfhg4
EDSvAu145mVB4uA0eP4Zjj/a54oq1tsTtk+9fp3al7RhdT9nmPdfm6/xUX83nzPMpUuulFO+5STh
7A2dCsZmX34RM6l2L0YZcoIkIIqmU37xUTqibzI4PAveB625p/GUx+E188inapBUpR9koI4ECHm4
8RlVvaUVsEzDiZoWmef/xAuNz093O29yG4ZUe/S4+0A6ZYIgPeJgon17bD6ToFhFxKH4vWG33uRp
9/07YOaSUqycs6vzNRtek26M1ANQVNSjOW5JqZNyD4axk30FHDd1+nYlMA+0YY0PnuGTWVoPyqsT
4S4kbAfzBhWUrUv4oSp7HZjv7HTAIOKrYLijBPPtxBUpJYFhOlnOG2rHW/MFyvJLmDzi7M0wdwd+
r+E9e7Vqe+YX5TI/yTvlWFC9bZN2MD/EBMCRKQsVqxzT7E2Fi/4yvNEpTst5I28KzkFSEa7OcAZc
fczgLDC8s8UsKVhkXncE+3YhpzDXwDgzs3Az2/KZvwIruZf7/TvRm9j5x4PBHSuhWas9ZBHpueOz
EG3snkAvjjSEICix6Ov9Gh6wlHYlWvlqH/WB8JVcPUCfNg5qQnLd1NVpNSeowkZX9wBTcS13Dekl
uJNPWnyn8P3wO7arUmI/HVwei5wsuNYfuaAa15gOHApNsWacFCrHKve5sBYQIw5P4i+B6wBciWXr
93c+bGFo6PHJcLq7w4t+KEYevZqByp7vSh6WCNztHCdfFoYi/Aady2mZWH5PkI4nBZDHi8kALZ8L
P0utuDR7depK0q5hgb24Q0Ns6oHo1goYSuKeuz6jyQ2SR0KPXO7XUHNvdx0ml961sGOLblVsLhdf
YWC77rt4B9S3fBvKCQ6DgBTySWe2NtFRTr3kRyUSIfu63ALrCcTgpX8stpz43Je28Mz6wxlIjGeH
xHNyhUd8/cd63qP16RgPGgrdSTGzxzIUHhSWx4t7o0OJCDtx1cfUjUwf+genFBG2fJixuRJjjzM+
no9IFCxm/9ThNtMVh6aFQ7HrVLeiTVWxY16u7kgFo31hXiTAc/CFq1/GK7MjSAM+iVWEFBMcBLtq
8Cw3CaIdIUKv1WsrM7cE48ge0O2X2uLF/6c9WK1/Ew/d/goWc2ohJCKb8PLXhOyep5rW2AjpRXq6
vKl340Gsns55fDRyMoC5WINpS83VflHlaOn9uFZIodgR0YqKwx6EQ6XcSdGZIAu02drwxoOUvPUs
3B89AWSx1z/PJ3FAy2Bb++KJX+s5PTYzzsSBakckrxsEBAXX4nv/VGCVXxMK1VKMftuRnqJumtMY
9KB/0x2JJVzvPk8GkoXSek4USJtzuuOG92BUbP29VbzUbZ8oeWoNQoJs/jUsKUicSNeXkVf+AU/6
lzXZ/I/sUQ6iCrw7FdcgeigWExKIeSt/gTcpTMOMJdRB4BrY8pNB25rTosBCLSG7KDM1cNaAi/E5
fZbxWCjOVpQIybY7ZyLsAk5rgSUI6ANXTxhVGntrnlGbJbiXdHrYyHBlaSa8gw2bqGuX9GOVv6ny
sgcAIv2BGKev6S5hmcuPBhdf5v0Aw4h/RTZx3EH9yksF+Dd8yBw1IepTUBg20ajhIYiXnnF7dIm3
nUqX9BUwDZXA9diDIWsYGjnCEN3ei4abprCRKC9sEgHi7DcMM0Z2BSSOfzgRfSHseV0IG6XCwyVt
z9inznV1eWmIN4BnwJ9OfIiXPZJopgQTx+DbkKGx5l72luiT5cOd7jPYCbtugZ0Z21bMKfE9xk+i
LzF6HyDw4CHy1wUoRFbhW1Qr8xp7bWnzBc6e7Mu2PLt8B7ecxci1Zgf5BYMb5zexagS8xM7tVSgD
JnkQOKCLYdX8GN//F6QLU5OMwciiR1LSlu/g4+2EJb9FrP5/LjFVeFkHBgcyo9vQpPfEiTY3n0Rd
1UQo5RADdeVV7N6uLvlnHPOyuiLI7Qo8k9v6/ofv3PrLd/6PP883aLlvFfNyi4B2O4tP0iERMy09
wmXSO4CwjBhNBMfufLXJ9nKMa1ioh0I75NGX3r0kva+OQart58QnckOOfWA4ebItg2c1+SW5pAD4
5ZXh9XiFZ208cjMm8ZDJRC4i/nT7d4bLyc4vnnoJok9L8mNgPiXs810MpK5fVqjvKKKf63WJWqpx
pJY50wE2yYSdwmmyTo7kuizrIulfpDoJ+e7yWQOm7IHskAIgXD8jfaI3dWWkT8hAU3nbpCtD3bAO
5fw4ZEwjkc/s5Ie2Xed6CAuk568Z3OfgRshL2+Q0S0F9D7bVfwyuyozu1Sp05dHkseMuwfr/Lsbu
hehiRsD8fI3WjEQvPFUExwvS3ZiuyC2FZIrgfTeAhGMwm7s8P2d9kJD1Q0yGH2+GTzAHcgvDRdK4
lMyCi4Et1pjgKctCBHSnDWcFMGB0e82fFS8iDS2778nEHe/Scjeax1LdEEoK1ANfHGV3ef5Mji+3
VRXZ81HGkA1k6OMWNjSn9jQ67RWn5vLhvISgUZZhhoQpwTadGiabyav7wRn6Fx0wdav4znG9ahhq
vrcpTHMji0SGmG6yLbdRgJ49dQnCYdBfKQGhJow+JVjnbScc+yf1BzJR+lc9ORQKjRG0qWo6UmgU
yf9875pY0cuoWc62KcxADnjIUcSRiEPEivhZgTk277Xmm9I9n3oz+sh6e+DCGQGkPeE+AE31br/0
fDMWd+U1XCZd+UCASvHFrnIzfQlFHifYG9sWK578S4icWfJUCgFQO/m67tGZpJWhAe2b70uTHeOd
h96PUaIMBBr5zXgkHk4gye48GJshaJGwYMPgNq/WchbcwDsezQ+j9eE50uPE0mqtWTdLttlYO+b9
ToL8c+MtETdGxRnr8B/YZUlo4lckK9gnVxMcciHEynCO1yBDA4txQfYWkNzVN9UALCyvwvi2BzCr
B5/oKTPC7+Bb9HbiyFN8RXOJ0KtwmWDDuG0LagEYf1X7AnyydNhf36006Kf/kXbRMYzA5C9E8O/m
+G/kwD++um+kSmH21J0s1xIrutu/Acg1Wx3JMhfzl/7KlaSPl0UcRNLNLfHEwQU8vwLBC/ueMOh8
N244TS6OthfP2XsHyN747XObbWVQNMLRCEKj4Gk7fpGwSLopOVgsr1JIyvT8IL+D6F7DuODFSOEI
7OFp2QAI/myesZhAhSg/ltZaf70iEPVzOyDR178LkKM5ioR+iExXOsBfiCQy+ghDgR2eo1cgqfSR
+oHhLRc9o4PFIb8CQGW5ohHxNRqbqzPJa8KpUyjpA+e5AO685azcJvcw1VyvB9NrfiNejQtyAvx1
StmqaRZa1Y51uga6m/kX/nvmkiBFTJAngUTTKmPCLtxWLO8X29iPG8ubiM5YPKTwCT7HeZAdeGSv
D+TB7y7bKJTW2l2Df+jVeFASX79HF3JMV8n7UeCaHhwo8R0B1eZ26cREeloFSQDTgQ3UCoBmoo/y
BJqx6d+TMHmydpd7NMQrgjYdZDP76f6yal1ljzCoYucFdCd0kmCL3J+eqiDbTfbVF1byhtaIABQt
hCd1NUY82EQ/8y4fl2NGgYBpiyEBtB0nb+H1G8pAHD60VbTHkGQcCVreDGTmCIdlIBZW0CHrLIjR
8BPrTfgiU044Pf0Y3SH/W/zOUUW2g4H7ByXcd8eE0N9U1aCEArTfHr7gwEBTLFKbIodc9fkFrGzy
RxY2TTvdrLc6JEoQd6K47gD8VkQ+mqRQs6MxnqZQTktvWh00v5DNEQAuC15F8TGqsg8A0eKovyEX
q47GB6fHgHqWKM4Fqm0OOEgXNYOo4ftm57bjY+zA7YNYUDzBkUiu89tIotF98xWpbsJBUQdKRfim
y7FHaLombIVg3mWVb5BANITxy5iF7IIiMeiuykm1DMXTPUN0/pK9T4BIYDUJ6nc2vdub9QYEyCIl
dERlB3HzLImOgKbU0+6su9s6updXU7WbFxhkSV6s111MEPwTL2v+vpQDEb2o7mPLt4ad2DqWa9z/
MDf9noW/H0qYiamIM4nmwaj4z/skiTpdMQpIGtIGIXrHlX/dayrIyZteYOLboQ8pujVtFwlLA+kE
5b7p7+puLxDG64iv1wsvl4d5BVkODTC/JEaUGuzLvZBRHAVpsRoM1nc+fLZjFCo6pCOUQRYqGFvI
jrnAnezb6JS0G0MNSjVs41VEUPVzirmFcOrObZDEZwGjWYljNmcSK1C93FacETVxcG6cAX76xTuE
YOJlIi9O7FIHcz1zD4OdEVl7A13jZGwCyx3wiiOXROOReKPlzZyXg28wt55IIYt5BTegFuw495Qq
9IyLF3eUA+2tPaQv6rPus6xBaVj3xrYNy1cEysXuJ4mEvMyp//o+0K5aFPdh2DW+7S4z1YyaLhSI
Rpel45SRlbmOAtVhteVa/Z2BBaOxGl5URjuWP1gn7VEMtdUPD8ZfBw0KUP/fH2Qh4f8Y8I3JbMXC
5MGQAwEW0cMn41tgNgs03tCr/op9pwUt5cld8ke30kf8iGZoducurJn7O093qgNLDJ85kZ328Aoi
idcYKhgXkEzXmz28sCeQA39dRytxFTOn+4IH1mk2rkaUbe20L5Ss6p/xK8CmSddpzV+B4Nt6QC2G
p4cpk0bOY/c+7fBaotW3TRB/dmD0Pmi4Cap1kjcIYxAGzhE+L2aH9CM76ZsiwP6oEJ3bIaNH0uZU
e/MwuVigN4mn/IIxbBTwAbta49ph0FSeoSgaBGi1l1ahxiYY4wxwUIPegCp+/53Tpj5zzkskhXVv
irM0gf/3VyJ/z85YRr8/v5Fvr2ox1FUlGzwaJPSI4fBGpoX+RXAyDqqQ/RukVTu1fnqvn2+etV4q
YNlzQuGLbgr9/X8RKvS3+53FD3OTSVaS8j2V5dbTtkHALaLRLSYjm2E0iAMjuLq82qsf3Ux/0e7w
2///n/ZtetJod0yVkp9GMTwDP1gUWQCWHa2bl2V9Gk4jNUV+8SSBfnG1xsT52Leg864B2zTMgr0k
myUMWGtr334C+rgmwpvyjoIyX+MuoAzz5ky+8nhBvbVdklBg8RF3aivcbqwvt5cfvs6fPr5vb3pT
k3bf09PFL3Q5Wef+cTjBL1b3w/6Su/KRQUV+kc/Ig3jOtQcVGNET6yDJvZ8+WuN7EtPvBwvNCvcA
htl/pUNlaZQNysSDVRDqTLYXCj4KDghXf45UHwPgBIsM0Z1YO7VBRmN3Lpm68I+FeyWbFBXlOaGk
hiRV3gu3eu/o6wIgZwj7ED2QrEu80ky7eBG/JLd2Yt2hTgikvgDDgO2MXINvQHRJeYo+JCZeVuEP
9WP2iE2OgZy/pAWZ5jwQE0+qHLBYeiuwWFl3YuWRT/3Dt/KvxLHlw5Bp5cMwSrKR+j04hgocSTRj
Aa9IwYXlLmgVLSRBswztFodD7oAiTB5/MlRqSGMs6NkGs3nqKDAhVKwtKhIrclGklCmBuk46Eou7
Bxdhw1nxPN6rG/2D0ugGfAkzkAsolr0pj8UX0vjpF58nycEaWeRHtXgEhVQ/k2fozqkIZHNjNbs5
XQQDan/K60cUhGMXXDM+UU8Oms4zyWGaQy1+y8GJMKn7eF8KDlVzK3+Yx+kwqJ6g+Frt17cwdaQ1
NW3zngRaxMcdrOGLcUIO85k7vDp445jEQrCFHoCYWNuYc1wk9IOb1gpvctDydjFctz51GyKLBFMM
ujRcn4YrfI58mQpWdStASJ6U4dBnznUMonuE4TqsvN8AFgYkq6nQadxhyYN4Koikvz9XeSAxxM7+
/KZ2nnzxm30POIYRzo8jlG8xxJn5EAWVn6PWuSftig42kmB0AGpfD6g+uCxgwYBS+ZMrGmRAQPT7
Hjnxe++QfUEBiIpkbOaqQm8XradpJ/aPdb+XrqdYfSvzj6g9jyPRR+vrPZR1vAJH6+gz8EU1JCYW
5pWBGkh1DLiccxwWP+yJlJj/ZQYAUxPJajM0mUzKf169cVRnvaHyCCLTQCZsYT2j+83CDEcrD9Y6
AG7QP/160nTkpShyCJOlA8PhoFPMXyLccjcDPWNO2KTycwX1J9GXM4kiMxPhq+F8czJ5r/fivjf2
FhLCMexTbjynLn91BPtV/J8X6nZqyY09oeHzhk2r4CHlOFAkGgBT9zrBfiTUi3DdJScAxx0ejGu2
vwqnAdawbM+Uq1BzyDDOwB5Ja8ZBN12L5GCTOFmiKIQjemQ2qJZ5wIsld2HaqOBxjRUK0OWOM1jx
XmoSGV7pjnHbNYoeAqpnRwyTz/oIeg0VrBADRE2e4QCaIhzrEmyReAbspcGQyjbSvhm9l65EL6Gk
tdjDVi7Aqrii2/Nyj2GFpqLIRAJsPgrJC+ibyvHaozpeqBRr8mRioXnTqRwDZliiqt24Xh6JEgzE
QRWfCs6YB2m1yq4nDlCas3EgP5CXh1C4+ywL7AN+1NzN143MRYUBoTxG9XOGeg45MPaKjIYTWwUV
Bl6Of8UZ6iJHJlt0IU3BMO10NXtI9id0UMAucHCtN65pYxLKMM+xrVG45kdA7MtpA90jShuse9hx
kwj8z7sgaSflAm4M+G/eDTFk0ypmZ6leIz7PyFP4G28fqeCP4h2rb0ZgBKw7GRh+jRThCvOJhuTq
iqKNcxbEfoQtcI1hza9p/EpTH89Sk9sNrVlFeOMTNYMeh0QwGaSss+6jMBLvk+o80IVwpoBkBylU
lw/xLWwolhrXE8mxX+2WNjxJDEidz+tdxZl0O98Mf7nDl+sZ9wGrxs3w+KhrtBMxCjakYb16uELG
Jr56XWusSLV31Q7RZadjtWbfR1EG59cxIKDQW+B0Ho4435j0Y3WeSlcfehDVp0EQcXc3wycjul9o
XHoK1PGgihyottHx5n0umbCd20IUIVvHTJv7ablq+bMpfrmePwmUx0Q/p2vc8zzqnyBc/uBdoA8A
IrUQzFm6OdgqW/rpsKZH06s1H3MDv0SY6UjB7YZCEMZQn3rVOEZE5QyLZ8frxmBBvIJFiRTdVb+y
xNWhKjLK/ugouSMvRKtscS2+oXHihyQOOqaeVCy7vbgmMceRZ6QuxpULBYkoIq5U8Ng57FnugpMW
QbLNmBsvHmgMZDCcjsqcDw+q4g5emeUGReavm4zUD1Ork6e+/krGKADMJDqmHHZMRxTkFY8CCjEW
X5R16WERFfKF0Ql4BYhWz8BuA3tTTT0T0nyMSaJ77e6nZq0Sz0Jp4ESMKJUKmNr8uX6j2i1hOH+h
gDF30LDOqKmxwkaPynhXjWGsIUwLNOEoNmGW9rSkLWBvTqIiYdecIUdowKvfT1+tTnadcE/mysxQ
sQwNfjmuB8y5D7fCw2+i3FaU37XiHeVDfM6sYMSx/2CL/z35fl/iZEvVRLIKcRMq38gR2WwKlfon
cGzFkxH+Iu4jbg5hN9/Zrr7QXWnHXwlYpwTTtGrQVrVrVHK0D1/QuIrDjr3XWjgqquUMOQQTis71
vUFsAe0LCOdbWATKYR4WxImzBlnjF91u6AW08UXpf2Ni/z0WKX8bERmM+J0MWTZN8ZuHZdTMq5pm
TN83v8epotF4aEORCOfuvrrPvZqDAQXMbTM/pVfWVL69G+Jrd56p/kLjaPfH3Kc/TPpl/Vwtr/1t
NVhCTYkq0knw+o5hzFeFZH2Kd1lKkfUzu/L5at06ZWNfYr/lLXJTBZW/rjsxtS3iSpr3l8vCFI1I
61rkzXbHo2vRmERD23MGkdGfmvjYJ88ZavLdIkazp8+IwU+SEPsKLzfpgwBRLtwXRGRF86QLLKs3
8vVpK+rQZA+Erg8vlvImlKue8rvMVs+KvgZYasqVNWxRgCWTB9xHLyh7K0Ef1Eyb7/ITgfkiVOra
9KITPHmy5pBB9/NSorludsLwMJAwTB+RtJbZfXrqmQL6e27QHWYgfpCTu1QI8soKYby9bYrmrGpU
1n0tEAnMTUh3UZiy8ELSezCjyNiB2oxNVz53T8lXIkNvaelB1gDHGDKicJifzSisep9YPdQkcXNP
OP9YnMGrFLLaKRedV8OwqetVlu9KZXURwokfLW/KBv8c1Uh+09sd6mV2qIy0C6Sp+WlQfK6ocnxE
lKUPgSp/JkjQreNF8hFNtRx4o39N6Hp6oELuOn/2qCb58QFrAPOXpPuS4kMQFY50FFhtEbnXDoZO
2XIMbhZUNUnYcNDnWBvtlIHi4vK29NznqG+fLfyHwM4uVgykh9s+TL/oVuudlqGOHfoMwiT7OrfC
i3zz+ccAFik48/iLa7cxEQl6lGxU3EhIVfi08MATfYIrrVmXgb6v3NlHKdZsu+QRuqGYiNDy+8Ow
4eSRm3XjDKkP7c3VlV1OhkrJBkch8gk/73wCCDCAaR/TOvJQ/myp4gyoS1hPj4O3RHaiGV3z7104
Xri5bAOh4PG2pYp1K39VWxTQj1cP84qPrHvgvnHSsyyCU6wgJ98VBVXvohvEnPR8e4ROgNNZofMY
gDl2kc+oQc3FWxqYx8WGOwfWDp56ywSwsCnqBmE4K86ZjYv/Ohpb4z7ZGgf5i0KiB0oaNreP+jHZ
klie0RcOGm/wkds6FsjF/+AgBcHfO54QQAq7ntwTlVGQchvcPoOLW/LzdtQDOMgVAdKr+nF0L94Y
Wr6+Rn6C/HfDlVo75p10SE/ambRk8P8eVwQuU1s7XMM2xMgIi8mfSftIdo+dD5K4oxnjt/IbIQv1
znfdl/SG2q3ZkL87esvAWlMziJcBOYa7MBL8afWlxAsFMvd8a9oxt4xTf6GPpoVlgHrp8C3LHn1o
vJFF4crvMWKf/QTzN39Iw5I5k9p5E2hToFt+kZ77iG0Zp4Je7rrqJABU/uSE+SsZqbCpWgY8y7Iu
/HNToETRmompXTCE6uLkHG5v5lt3kMI5RNwKQt1Bsjh811uATnaWH1YVgn7/sqooXAg6YSyGSizd
P/8AgtWZBCNUy7yuUbaBucF3J6fKt5H8EmuIvUngYEyjXAGtk19f1hHSLwM2DeP6Ko72FIuwoOYo
Oz38GTKXPirTRSwHRcC0yYiqeGp6J+JKQ3ecODMuZTMwzsTOxW+QQ6X10cUbfXBnMl0kvD/d7DMK
lSyCWOTl5qHAZgJwCo9dkPPGBEVnoavNLsDkxS4eAQwz4tGIRoJNvPEebNs0JDOoqw6pRBXR24Cf
vQtVxTeid535KyEaf+R66R0hOkgz4kgvq0jU8AoCkEleroOapEqonc5pbg5iYQJLRtfEpeErbPNi
jcQDN1BC2e1ukcV7+foSaMkTOqsGdMMxuAxY0XJtf/tVuAq761xsVd0BwUJSlNONhm2GNhQEmJSb
5jLP2rmy7CnaGHDgjQ95IrmliwCBq4zPAdevnX2Ie0rlaUyx1bslhGg27UWCnWV3UF+6D/ZaARIk
JTWrLTQWcl2Zhu7kiHJykXQ7xMeypn3JPnlP5K3mjs7ZSufgSqTljjmzQCY+EcJha6RYISPSXUAP
nDa89wKVCQbSRFfK+R2gBoo1Opllukdv1DmCix1eUO9164MWTNBVV4dIRirvKeOuzR0wTLadhQ8b
1X2GRaRleWTEsyTcANghVka1oS3ucj1o0V61qEoE+aNQq8Lngr3nWFy9fNqjFAWRBkC78BUXxL3p
KwwK/Dr5+/x5kZ2pPRMvkK1vQqhR6Gvc3SpfT15Q2t2ASiKI4cNASrEuPjaaD8nX+SBQGHRUpMBe
52QjD6rQhzOGC8lDcN/k8OhbSQ9TwOgOPBR2G3lDl66JQUmY3lyt3ardcy4SxxWwSsQNQhA8NfcL
Bj0Ibqp7Ay5/mL/rclyerYCPgFml90jwrCSvRGroyJM/F0Sk86iT3niocgQsZ3rdygX0uGCMgErm
hkUA7yUhxxYhjiV+uQnrNKJRdGhL4e4Kgx5VtIsOLHWp+Uo4W8GuN1MddFjhDYTSywF6KX9As6W/
Am1/Hh0LCvIHwWBJF/MqDRwdGBT2iy/WMd6hidggM3d8r8l4zP36pD5i0kzMVZbCJ2R+GhhMRYJT
fMCLe8JbgngVTTYS7IIdHSk1DgetdahednIkbluFAQeHgrc87gu8q74UCm5l+4IlyTEAoQiptDFj
FggdXeUTnoihTMeHBaNguspuwaqQE3Z3iHN4GlH49RZvOJjFiREMmsztGCpds/uaSQJg5aE4z/IJ
WZxADnoHdAP8RNvRNXzBm06wN8WM2I773eKfWnHd9LwWfLEQnQgS3Sl+afisg3RGu8pj5BrHn7yd
vwUq35cTRSWy3VKWcfm7civSpF7PjRLGjwyRr3y/gEcUM8PN9rYZVEdCgZZezR2nzyb2gHNJYbqv
tJ3aHep8L8qbpj0bBFg2nHsSBMl1S7clH/1bDcsi2upL+b7IHwuPTROFmththlWGKoj9uMC/ztY3
f14x53/eYhpGqUrHBwKPE30snXrIkUVmtdCwHmc8QaZfZEDIB96j3nJj7Qcxj/zvODFuzT8+i2/P
YBInrSi3PIOAgmvzwTpUK1x3rNP9LnI5ZLfNW+8reywCznDfBKb332sVnUJ/uz+JqaFCawlh/S1r
++Ml6GbjKrQmmyJfRufmuh8bTOogZ36MJgffHVPIxY3El5JIMwysKD9pMKXnCATOAQrNsbdeqNW8
qyawAhpyceD3TJHGTk2eryJFR07ekmCxKmkoadeqsSi3ytuupT9N0/ET+syoTUbklWvirvIveKMR
jBCoQeUUdWtDUKVbQLYeZ4DII0H+Vye4TbM4gwRnIObsxoMOXFzuUo81hxEPsUUt+ybacQBxzskB
kIO1dfINLgsA/ytdfkH+tIg2UN4jeBO9pFvFuDqKxKUsGEAVkgOJFxwbOmfVJaONPzRCC/DapekE
sSYgiLy7NHtWtRzka0EB/VZH3Ac+C2t8wf3qaR0eVTLA6d4DPUUuLTPA02XuxvFuGVMzoOQNKour
g/usKZF9+sS/kS6eMIP8BvoA6ZPhzRK8yzO0g+S1B6A2Z4K/11f0XL8lzxU4A8nqPe80dk9uQNBa
+IsyMEukvYEy+jcqcktW/GDSQjpSBkzijkKd1WxTio41sJhx2tnM5wl/SA+Sk5NQwK44hlw43Y1a
Hl3dDxoG191FWc+sHoGcnOXkkx8t+UscoshfAxiIYnsJnUlQeAvbGHl2s7shLorpECX3FWH5Cl0+
9zP/MbNeuBhG7cLZuesvh6m/H64PZDTcbkCvTos7fbjuDEJI4nUG/p2TsOdiMKibXVbQ/LuTOcIa
h9Z50miuiL57PyN4DhCKZ7by2ADH9smgtG7aQqPo7wK+mJnvx1NmipXuZgIjp500bJEuTtnHKIG0
qqvbdT2X64wAYk/gJjadUQ1ICsY2t6Gtjlv9ehAy3J3o7UO53c/XrTbeScVGGt5wPUC4OlXxiNhN
WwsST4S31CVqzgR6qe9iH58j5sDMMyeXS74tV8nNE0Wvq12dejYkNHSQw6azkNf0roHurWvhwMgo
K552+rA0Vmm8uyCzZmjkT9Z1f10aUX1T8QS2rgqb6K7BuaBClqwueXCrPePd4B5lS6zXVeQmdDXL
N8LaizeJMlNfobRa5pPipg86nHD9tqAs2cLi0a1Ua6Xia0a9Ewday03iCQQvMXOphV8T2xIHXbH+
n8j3ggkf5KLaarHfcDUeSOAcuv0ImNQFjIJZ615vLidAbjqm4aey1wDLc88gd+cF5V+4QRxZ+UE9
8DeHPtuIKBE0vhDDv6VBfxxr/TymqqnDbdLDO3zRC7mzDsmO9+OuQBL9zISe+fHnAOj3tqzi8ysq
kyflzvxQ/fpAuVi/+WlVUv560qJDI47TQo70HZODTml63Pl4mL6MZ8L95DXz5wFyAnrtEZYSH2BC
MbLKBgj4gtVocEAjUNinrZt1/uKOwTUFh4fxhDiId+GleeCEHK4hBl344Z/u6d+r07/u6T/+wN/u
JqXqhlrIiA8DEnLScNixj8AhaoHiAbr/L3L3//YJqcS0GbpB79i/ZPNxq/eWXnQWYaWXt/IXFfVP
BvPLY3ovMpWWn+a+hmIP/vsK/OsY+OdP/aYzEctB1QaVnxo/dluaa5wFRowDrJVf6DzXi6P1h5+4
/BO/f7CqbGqIa2VTB+H95+ApXcTspqbME1yZr5yhJ+MwgGlOD+krKMUdhgZozhjM2k4PP23Mkvqv
kUMhbl3RVB3VBD/f+vbTL2NvSVmjLyNHicWpxW+Iz007NeYqzc+RGESIozijOS9GliAfIg5fPXg7
t5TQ38VYO7mofkFrYHfH33Wq3qMsaK7rHtQMk4Hwq86ODabb/FkmXa7fCd2xJ5CEVKQBEChgROtH
oIL1b2QOusGucJHQeI7YyUVwBwm2RJl47Hm8AomEYdS5Tn65V0MBvzwdMbHzNPG8+yRufkxhX3mU
b5MCgmyLv3uPjGq4URrLwQc6yeysPVav1/x+CJuH+mB9QSbm0ZrC5K5yjP6xjDYMybSd7hlAqSuC
f8tcDYJBDpV79YRUNdW2aRd27Yd48fWBnFR/FOzeQXJOAy7ouohLLwuEcc0mGYGEkHWxkMAu6AD6
kD7y+vWwafKALae84wQc1AA/3n8/U7L4LzXH76/VBH0GHJdkfXm5/jjx6jzWZ7mToFFeGczQufbB
FQoKf+oSVWDrwTJVamF6Yj120DCZMPsZ+sw1UGjKGjB42C4rXH6XNQkgCO+oh0FMj799Oln3CsZg
xnJUFpS1z1SZH4o2bLnk4F8bL6N/Dk1btlPqMDEDiXJLBLdxC2n/PONI4qnAOzex27lg9vUeDJPg
LSzUuFWO9LzOGmpYXdkr3OMwvshlwH8TX17RXxzE2FyvDkzlcgsP/qKsuTxI+8ImMrfc0wP5zOII
Hox3ZdaI6NxCYebzMRF3wmXftNvWvUCM0dNinsc5lGM0BK9j/pXBsFm3j3KGjiIawW0ejdcl8JoP
D2sCAAuxF0F75B82M34LgX7AlkeeF8ozmuCkF1UGh3Sv6UOFye56BOe3iMfQPky3sFOUodPKio63
Cc/eWjGwRPsdQ1lDZivty1zhIRWlaHo+0W1eIxdfAblkcM3qBjuOtpaVnYF3mvDCiCpQ3sJz2Ttq
5SiXrUx+A0wXDgPQFWZoGla7IKpph60cJONQv2SvDJyhWEvlN3WDxrAF4vQv79O7QjZth8/sJxTu
95nxjxNtefg0WaftkEJAbt5/Pnz9JUuv9cCZkqwuLSlsBR7kzTDILuBlPrhD9y4Du6CExyPAl6uu
MDcWh+agFhvyFUPzhXhjd3iefFx+2Rchi3mMeaz2isEvSWFE/7AYd12etuGyAl9QFaJeKzvqCAXw
K3Uf3XwLxwa4+hnbHbyIdV+B6FnX/0vZeSXJjWVpeitl9Y5qaGE21Q/uDuHaPXTECywUobXGDmZd
s7H5wKyyZkayye6HLCsmMwL63nPOrw7pgMrgvlCPLdrIswYclu+RJVbLTFhGkr0NFUJeXJ3iZoZD
+jqFRz1a0+Onqqc8ElVni7IzjK6YHTLal+GxNDYZOnZWoYFmG2gk9MRxVwWehANxTmvyLGe3OTw0
tGfiA0tougYtptRfkRekLCmJjohdAGsMUZ9v7VlG3vpoSTb0YR8lV2EPR38A+7006qmQnZoxNJQD
hKLjXn8wLJDyVd9/1BSX8ha/xF4/QkNBAxi5+t1o7SmLNXWPDFTWLyp+kTCd4BxD3xl3gByhwee6
bop77UpnIm3HydYTRxjOBh/3iP3x2uQNZrHF5ISXbJqIanaSmnp1jenwqqJ+pcGbHuLNlkOEjx1c
V95E42Dxt+Kla4lK3yvGFUE/6jyvMredtCnyA2YH8ngHkMUqDRN9cEVlLbgQX43klDyVGUDFSqsP
WfTCsEyZj+M3jLPdeXJjalpSNTpEdJ1NMLvOFNaHG8a0trxGpovmOqJn2sgdZKP12GHw4o0YV257
3jYoOEpzkLr7Kn7JGWxFp4FLSfBpdgLq9dyL8HQJHY2+k4cKWZeQXbvNTkJx07HQjKvYcNrqYYCT
GyrZ0sCA84Torl4HGIdgKd0WB00tdadmp4nXBJKDvCjvR7u0GLbcdNgTMMCQ3eAd4wKNMfQZy6a1
zDg4XHOeA9JaesSKvpMAeW3HIil2DFBpvbeA/TlfueM1ocPK2dZsQDvTsgP8eWgG/M+w5xfsWCKC
EbtW1zLw1oMs1vXGKk7vZX1v+Y6o3xm+YzaXiYV1uihAMEr3LA4fQr9VzEN8VVrUfSBqKJpN1mB5
TbSsTZNzFKBWbE3gaQyXCm5UjNgDgTumULS268kedVvVNgZED3kNNzb/KJurctA/o9E2aD30IwYw
DMSy2/qi7Nn3mK51fFN341P/PjOuEtdcbG/tpI9h4gNYtk83fhmjdWN63V1ArkptTxp4JjSVXNpM
cWlHyn0xoryGXF1WW99or1F1+1vRwPd98utSpuu6CJ6LP69pfgGai0To8lmM/U1ae913z5jMXyv5
QTeWFVbp7ImmXsD/Kr3tmCwYOJf4nnJeltUV+DJzbWp34LElVnNWIGU8SLACZiJRDnnpsfGKAgTj
xPbhdIAa7pcETDgjlV22t3p4qyx0WjFBno1JgJfgnYQHIzQ2uy88iOFQ/Uw2WptRIIbe6jZdGnQm
hd8DgtMb8N1kjbkgblBwZwai50K+mlVvE9H+aU2Ltg5gM4hfWtA1hh31ql7cXjfqRnQGrD3X/exN
VDALi91pDGSeK/OJ6FqYKRUcDYxxQKWsjxZ/Mf5vJ2HasfAq+HjjBe/MH2SHRhCoBSIdY2uZn6Rw
jHDgBALDbJxpZbzH15ZdD4o/1NLOgiR1UWATw/hA3zBtEfIH017eKIRKCF5Fo8aFtNARgerk1jOY
Ge0rnHXZ6mW4B9FmMp1I8TBLnVhZp99sbdJfOM/sbD++DkvZ9UNZlali2PoFM54RCHqdY0uwGaGN
qHg4QQpapXtE9jCOhQTV2Yot6Tdl3fed86+vo4VAgjwmkhq/VOum3uSq33N89cgljxt8Rw4LZpXY
EUJgdHfSrQ86S3TSFo05gQe1wzDKUTHuY0m8R/m28Omc+TC47QEjIqh67EPRniJ5V72KOx8fEds6
ayBToZ1CdmQNqS/+lXePSpFETQ+Wn1e4+W37CF3BAe9eYyCy0zy8Opl1E2Z4ITOj39ZbLEioNdbQ
ZPYojjcQDk4IH27G9U20G07R1XgjW2jVoig2nU7YFLd4o2ypqBabAu1aetk2QPU920uWb/e2DM9H
ZCyucpMc3uc9w3BXdfBZga7JXIyyBvKJAy2K2CecmLVH8+IzNNtSIy7/RrAH3O9X+TmESoZJhLjN
tljHPGL5DmdHWReOdUWJ3iObfSbhaZ0/ImF2waV36nn5tcaO4TBFqrgJV58xzonDanCKS8agByHU
Gnn5NT3K2FZOpyOkgNJ91g/WMdmiNfcW4RuOR26OQOOTM34WPeGjzcGaDJKag3PyVtnJCd+nTX61
tjCkQAToMsk+8+BeBLjRDOvpZn7+9bskWT8d9iKFIpRDM3Cct76UaZlaTqkU9dYmqZ1cOuD9RooU
HmpmtM0hqSDktsSHPj/39QaXmVgUNmXrBTRo1mooXThLMXMGWahWXfM2dxUuXg91t9ZaF76LUF0N
drPBVpaiL7/TUhyzNpON8+SpeMDZRMDhFO3VxsCZGLbcA6UHeEr1AigOt4s3mxJ5y5jwOm+QQ/Bf
vHRQC9JgzxxzfBqmdfQtZWAE10GsHxlU4e/FFIXj878qNE+SaHqGjeZ5hkwg1DvOic5C2ljtQqaL
r9bidOpzOq/Za/YNctdCbYOklVQnUMxUhBswORFyrZYl+IH+DaFqczO9MMybbVxvGxeL8k2D7M+q
jkZ4k5zSj/qg3coaNmErAgS8mJUX84WT1OBxdlHhZbfbwRWgPAe2qu/FXcfa1VV2c+hL/BYxTeCT
1R5U04N0+da8mWv9KGy5xePZvFFvmDpf5vPixisxAf+g/HpejJXGq/qurqxmBW1axIT8HpNP2Ilr
aCB3VNwwnrRsQ4XqxS7NNnNGLEtQtCBJ3WXnyoNjgId2BrsFmu0G4smCj3/Tjb38rf2gGfddYA97
fmREFm4QGUMmj1iS9+3F0pkKw89bRTtzmxl2fNtqr7Xvwn7hSUOtsUqGmd4IOCqDd1WYeieNozkR
M/piBfQLfr4pPpFJMOmn6oGhCMN9A/UbmeUudLvHhb0yPSwbGogONUPuFFilQ5bjC6F+34CkLciI
ubDiyQ5Z91D6YA/amGhh2xZtJ4owJFHgRbC1D9YuWcRJlzm6pZqzJ3NVwrxZvl3QINpxPC+eUd4t
s1kM+k7w3nbyKQczHd5zQhgbm+ZLFKFBPhbws3gq8IGRZB6oR8DhFW492sW3EMTZQRiHQ3BjR7R8
8E3GW6CGYlrB/KNLm4yFu+PzrtJLhw5sxlrwZCTHONzDb+SnwZ1g0eEH/g5lBzETtHMcNgHsYOls
po30OuiedeoRmUi71kpoI6AbActg22neD/vYBtXFuBqdsT06nej50jGQAK/oMbQVytZNsEOSdKW9
xuCHqQjIYwROwX56oY9hVSLokkPiCJei/0iUu1bVAeUaF4cnvN1y+KnKWr5ZPOmWb2GNK2bb7CEJ
fzfPgp7s0iAgXL4AtV2wuABrX1HFrgmWg5Gy8RA1i07TwLluEL0wzPO6YmsUCAsfjOmWK2a7+sTM
v4R4w4qN0gTsq8BvBlYQ9v9rQLrLYlSV4BC5ru7NLVkvR67gA53559R2i4dUi0dx6DXFK97UdHPV
yfqQmXnAytB39HoOnDL0SsrttLaUhwgJGesXO2qS3laJl7JSwR9f7O2UpZyyHjDLXgugEebCC59P
1EgJV2gG7hzRi+RYa5ROA8MZAirmhbj72bh0VLyr34zbxbRhYUD4bg7pQQUmQ6KyVaBI1egHprcQ
dGbR962z7gaqevRC8VO6Ga4IcPsZ8KyYAUCV0a1LUHmsGLu2ddPGXqC1IfIEc4f5Zs+mvgwNxXRP
24hcOHprkGOXD/Jbkh39ERnIKzNTJJvoZXoFUI82NHvQBDySXK1Gw4LHb3nA3ZKyZSXiRRzIHq+p
gRB9YddD7F5mkFR+DCjY1PmSeqzF0KOyqrI59MJ9w2qIwJ1SzdbhgG1mqGvK3n9iMUPOK6GFlk4y
5nCM/A+tZcsExWzkfCu3q+INezqgKkZKvbTXGelsBhwdl18dFS6A1gAnqiu/wQdJHqXP+mjAcKgo
STG3tDbLwHutcOP7b4IKEaPE0Ge/fFL95xy9++qelgmMDFkLDDRa4XVBtoN8nyc2JlkTrgUovit2
vHpbo47eyWvKH0eAZVYtxuGaf020VfxcKLtOuIDkdQvusiqNLQo8EpqSx7S/Y5C5BmOXjV0k38jS
TcS+j0OOxVkemME8om+mdoDtvtdz8ERbNNcvTeZ1/U1IJ2SsE1hADddwkWIQCrIFNglsTLoJVgJX
e5pe2IGx0ayxsGM0zHqj2GNwwQiQjx6b82Y49Pf9DakBDHFTSMgdNr3ys7B4lDebicfkYGzYAeYg
RDjoxXlQiOiFsCwkOxl+B7yMzC2U/ejR1uJ51Bxgm63DdINjUtB4bW7j4tIWtl+s5Ev0CfOLWugQ
9k6QuLpKytO2nx0YnCCWkF15XmZ30gIvjF3RVV+W4fGWPXYfb8U1FgLcbnbdY8gqS37BaVnKk1N9
1x7yS4sVHt+8tCfWd1dvQVcD5S7ycqf5nOlOFmpif4BXmbPdw/N2g53BHvE4eoQJMRGOyVxjuHLb
vqLwdA0bGc6rUB85GQ9H+x2c5wljSvMUdudyuE7ydhGOKYRtiuB3wirj02T0TCdh8ZoiGj5KDxm6
d/pTfA2ZQWMWxYCc4eUFjbHEPb5CRdqg75k1GzO+QUQU7dShqyDGkHhQ6rpzxcjLjMeS/qjA01Nj
XTlJDuoWGITRNxlEmRyL8ywfmWZCue2wHXXAwCDp+K9QN1WedXI/Bi4GvfM7d9Zg+gEgiZNO5WBS
O/YLyQ7elsYkKYGf1uNTYA/gaJ3N/qCAc5PqhvJrJr0CgvG+EZypOMMPpbKCmG8TAIZ1lK5sxmw7
9duES2Ljw23TTm7gYPEzzMLjG4w4wODjj4zZiFe+TfJL5B98BRB8YJuoeCK8qf2NWJ00DYrcupYp
QjatsMNhdsYFKtLJcd8MCkYPzU1PKQY97x0mVULR86b13jISw45OP+Jt+YAZ+h2ONawG2jY4jwy9
SqcfcVsGELutSwzay3AVIoxN3fpd716D/FNFFjccBnh1XEkvrYrCtZjRw2erPmXjyQ+PVAXj88Kh
gU8TMnvB55pJ/ToTn/AJsajegeGRzoNz0LMojzOChokiBgUNti+XrHQkyp0IJ7x13+wFrMZnV4YJ
tHAKItvEAKGyA+FhivfEyITAqPBBX/ET0AYqUZjOxVt8nj0IEHwvUbJinLCX31siBVxi0zbGTv9I
sCOu/U0rLT0TwD1LzHNrY6aHrSjz507aI96P3Wx6GhParDLFq1HpKLele25McSIfgK28uyJhl5rX
Dm3k+JgoSAax/3/Ekc1yZ8Il4PmQbMCWbFWnKcJQjU0fGhEG0oi01kLizsGnJjB8/9YnO4TRnAdT
cM2WTPjka5kWr93lFibAreX0k8Y05jnEpYigvfai4idXCZ8DrWfxFOPZhQkQ1TnoyWeJza+NwrqH
OAOOhYAuzJGObnHng0Gnll40O4TBCNQQPh5G0zYVXe4/teNk2un40MV0oWSarAMULiuo5vABjZiA
EZwit2a0140ze5pGKgoWtcNDOn+IlAsN3j771EFr00T7sbwt3qOAhgp5npG/GKaXR3ZDHxnZGFMS
D4xGcj3TyY2H79JcuMyAfXAUp/DgpzAwH1qZwe5pMbKlg9Bg8reHDAFTiUqICLyNNNoYCyTbpIcp
h/WPMqyxIm7zfGEmJGBfip2Em0UBgCQ7t810jS1eJDlCRX27GCiN8tmUCTTb8rll1G6IwcHYip3g
byy+5GQtnDh36oQXNHPuuI6lrc7I31xPcDXeURXB08SSD5WwCfRA6pFtMp6YYFlsZ2s/+J4WX2eR
OVx/p+Z3AiKfFq8/zmhD0x0vdorbzDUWS6aZkfkWT7YAXoqB08Fj+9Y09wM5AQQQrtlP+yv5S7mJ
p55jrWfCgaH0Cc0ejwLmyUA2KJYKT9F2/ZaAZj5k3MAYkMB0rueVD0LEAJHK62TcMI6CAP0QdLZa
u72J6yLGvORoeMFTBgqDvF85SNys2WH26zPzz0liYbA/OS2u6DiOrvXzotTp7bpFZ7kZ0401HmbN
JWIKaSwbA5wgqs2QsuMBvuJApcTBo+1AUwR+zKcl5xDAR84NBQ5f0TP9RVHsIoT4ue9R1aCh1Z7U
KxYlsCYf8/zGMOyh3SfgSDqLYrk2mUOlpxLhp3lTwNo3xJdYOOV4x2v7AssMtFUxw2+34k1AI9xt
oxLMkIow1F74enBWOk14txCPN3LQOLMF3y6UjZFeqOHD/sy+W/NUBmdYtmHX7F1T2BGcVPq3kvyc
x4++hgmJ830MV0pPCqx8fEETDfHBHh74IF0w3QG4KtaisMOj+qHp9sbwHGRXzANmaiIqnc+FeUGR
XhMc65WLBpwp/CE8WIvqHGL7opdMXiKcW0WWnJV/Va/BI6WLfOp2+pVSkDNnAEimCOBSR27YddRu
1cGpK1YX47PsD6Z40smFaoRdr+8TnPZ0FutWzkm3fJqqK5JM6xamja5v6+YUYAmMa7NEgXk03Ch0
dfGitDd6fVSFo1BfKsS6kUP0Tlc8ldC94HQx+8MhwbjgvoixE+FesJdeoHM5JAQErMeyf+6Q6eLv
XTrwGy2RhtcdFtNoeC9OhccyM0VeE93JJMqXa2BtW0aX07ltHKU8pbDYrHVGc164/nv/rVukJ9F8
wl0290+F8s0vnsGSSdWa8ucB5GPo8LLfUE6otyxrA/RW1KWIr0Bh8Hlx5uBJpP9t+BauFGpVxAdK
qWx+5tZjKl6DBClH/JTFbhfssuEY+3chQ+HFR5daHsKFr92Y06N6B1mn2GODVq9Dk8Stg8XVLY/N
awN+761qbNvmJpbussSROzsDUB3sabwzkaehIzliu8xQlTFqwUOe4kMUH6xBgHy7SpjhwoFrDwvM
gVtF6hj5BYwFyRv+lXrrskjc5a1K9+uxhRkbXlw4roLLk0ASQ9E+ME92Ibhg04YLcX7ChoXWhWKq
b59j/aDjwhFI9yXom9fCcS+gNq5wm4s2pStdgkfjVoRVkMYvcEugZTJcw8ED7o4d0NHuGsbmaGfi
XaqcQhgGPC+St7I9rxchYoz08mw/w53H/QhDuIBO8oBUQ3ugKYPalmtvRnFdog0EuxGPMgR/EZYd
dlSA0v1Bc0hjS8oHNI8WB/ePy3SqO1L7W9HLJLoksLSUc1iyos4xDDd4ZcZKzjzmyI/18JhjDlrz
bG/8CqKOXS9r/LYtr3T8ARQFEJSFbYh0KxZWPXvzsO9v8hvIJZf4SDF+Rr2OquOeu47bLqUjCSFM
b1OnsLs3CtH5XsKN23whg2yBv9OXaDOUdgFJElt6bBlhYWkJkuHeKYe7EN+n6B0VSRf8ZhotmX8h
GSDBA+I1VFWVVEMWv4AjkTz3na8i98A6rN0J9VZKMTbbBA200X2kP43dmhECuNtQkCiMqnqJfgio
xY11rpPkQOrOTjMfRtr57iNszkDRIoxAQI/K2ujlLcpKxTw2jGmygnnHpkRJRkbgt2nJrBJwajEa
6iT/NQiepuKCBSjkccgNypNs+8JDYOeQrwmjWDFK0c9ksQi2KFH9PWk7DMZolxfWSJAhA8M2yfgk
bHahsBMdQK2FcTdgrvIRomRhd+f/d5tFUJbf4Jhfq47EYB2SSnfU3Ogj7aDF2JHr010MC1pM4Z2f
E5ejGYzfbem+YjyB7eE7cxTxJCaHdIbWbZ2Jvis1B2sf1KRytwsXNJMxIOJRWJ/40DCbl+3q2j6O
iOSwNcjXEJMEMr9HHGBRHDuI/HrZTvQTJywSnIbjxa3Oh7KpbYhsuL2iwqcZGja5sckhjs5OjSCX
Qqxw49K1+OxRtUIfRyy/uDIu5qu8ShV9L36/YE63EwpvmyrxrdlmDg5+jsbVbmZ1A2P01wNp5Wfa
nR/fpuVt+xFbmfRWEEfeppak5L1OH4bYarbVh4lBzSG9rffZQTvFt/kj7mT+oTpCPLSxvMq/zSTY
rpAH3zMJgMUt+xvlN9NyRf/pu44VB9xoUeN1/0KosdokiKuFjdZXG7iuygct+QUS8n3xAksJ+jJ4
K3tg8mhC3lhHD3R5CE6kt/Q512zovsTbVPiWcCtv0iPBKAA2qFaB8xYduUfnS4MEGwYNHlnu6XPx
omCIpj6TpE1hcGsR99HAQsdVZ8vsMYi3DYsngAMo4w1MA6I80Yua1JNglOGFzAVzi52sUT+JEqq9
eHAV9nxjN2quNb6r9Ulqb6VmE2qYhLMNk0TDcWbP6B+A+JKHeOmUUmRSzEdbRsvTquswk2RW6tMC
aGvVdAXiF8ZN/G0RZ4LMQgL67hEbwA6FNruR5T2lJfvM9/k9KCgSnDUIjF848rjlDVfPYu7ABjsz
btuMFATornpg3XiDkxSTcXRDR74ac4XFgvLJDBt6jY433UBdxAkxkMKf3GOOGzsq3FKU/PwpXERG
sekkVIYzDpM5KT1U5ohUAuisypOavpfpc9m0zDVeZoyn2UeLvdHveFLFtve4NIwNWPtD/BgRdNua
4mXRBZvKHCISRIEYq1IKZrsjwhm6QgqstJAg05iJTzvfJ9FNLDx2ERE5J1Zv5ju44zBvJydbLewa
8gnC8S2yeFSiw+LWlfqeicYUgAoUuVuVoEKGDQUcfSa23r0r7plb9Z/5joCTbX41T+pj/Bm8q/sS
fvQaplMNVKBFa/9Nwi8fctu6vqchhGKzmm8pjKghkxL6DBgVSxwC0RNuHGji+wUVUBg0QFKxxXCh
8obiMwoR9KgEQdCXxa9wffkFRCjJV4yikWV5BdqIdf0y3TE8p7VQBLh3Oga/8ariOfFmT8zpkmuN
qoehyLBcSIACA5wAAFtaK4LT5N/ihhISjl+6OD2SpgypO0TEIe/j7izL9910SEPYzgxd1mW+mQTq
Op0bFaxN1csxmsHcYYUZSlaTrQGylFwCCsHqgF+3PFKXSPfoiki/oVftyu3i3rN4XrsTgRAAKssQ
M3NK11wLHnP2X69gxs/QYU2CY6lANVYV+Yv6UI3GQlRlcgnwLoHfndH7YPKFc9KAYDgHhyrDG7F8
QElPFxaBwTDmpyT2tdX8jmCW/tbc9KCaH2F7iug31NOU4JBSOOolcKGqjSWN0trMA6AAmW9pK3CD
Focv1Sm2msu4roWs5E7kePS4bqO35Krv9WrDOGQtsWIsAn19r5ZHHcdmP9hki2h7NRWYj1CM7CWd
zotsWcAzem83MBWnxURQDX5DT/xr4bAQxKgnzCX6WBL1L4WDno16E6XzItP0jRMz59raTeIOIChc
Qp0u5rTGlpeMpCMGyMuMr+BEt8bNQGxLjrLwkgjswNRq6xGW/x7Ly0/jJGISIqzi20VZVRxa7z1/
mA5kV0Rb8ylotkPzZHWvAlUhTSFkv3V1bG8Ldxkd9g9M1I+LOSUsJ1TC1HBr5UM/dY9A+IsVEOx1
rBOi/NKgjDkah5Q6ef1BuBPNUX5Qm9/YR/91s1nuD7CshQuipUtf74+oxJNmtNrCtcbaioQ/UBTK
86XfXoUfIACb8ZC+xwhEULg4xvtihzcC0eN75tUobl6H++xmpBjHWRCn3XXjlup2Wl4Iam5azQLC
NnS1FRo1Rp3U4w6w04VwBZvJEAKUU3/FZEZhGo128WW4RSoGqj1nb3yW/2v685dr/bLtDzhBalLG
tXa76MRCcSA6Hj2u8gjthFwxHDLRtXHxOeotdNT6b+71Xwnfy/GV/yJAf0HBxXrooxmyBccnUasG
ZttjaXXi7tAWZjg6u/IGWmx++PViof6loPhy3C9E8zBJyJUX4Ozh+wCbapLuUjyTF+tgj/FSujWc
Je1I3Gpvsk1eB5pIvCBf+kdzp3iy4LF7CjeIwGuHiZLkavqVInXEIvlpfGW6S+ZnhdSfjQ99G+nb
H9/P/n+VC38uP6F51J+f7fG1/D/Lj74X5VRHQdj+55//2PzxZ3yJN6/t65/+AHoZtdO1+6ynm8+m
S/nRPxyMl//yf/qXf/v8/lvupvLzn39/L7q8XX5bEBU56ezf/2r78U8S33kE//Hj7//XX55eM37u
z4nvH6S+/7//2762jXCfR81ffs/na9P+8++Crv5D01UNbYkKP8wyVVQRw+cff6X9g8x21UDRh6DO
lGQqxryo2xA/evMf7BGWZKmqSfwoWvm//60puu9/ZfxDJ5tdtDSLjmqJkf/7v8/4X57O3Mz/1uOZ
o/8gLSBxgEhtEV0lb7cJe0378m4LpiwPQU49bCW9I0eovkz/N2v58iv+i5H010N8eY111nlLGTjE
SLavWYSOjtU9JOgeJ54oHPY/PJJ/XeDf8i67FFHe4tz/Z63Ev48GVwUXMvhP8peNoxX6JGhFESb5
BI0wPxdqdigKpGa4SBXxnVB0218fUPrZESHH4EWIAZqKVOfPXYmlFXUlzgiUzL7fY10FwlqYgE+S
uKn8iZkeQ0GihwtEzGqY7KJsOrWTiqZZ8ZabPcHbrPF9EwX99tdn9tMTQ34vmbivc4Zfig0pVqW0
mEcfJZxwUyqpFw5Lidrtg+VZ1+QgpuPv1so/r1l/3H7ph2Mu79sPLZoqB5MuirB2EvRqs4Z/R/pq
oAyFTluigy8pP0iwW+e46wkxaP1o/W7V/Mnb9uMJfOnCWjPRtbrioktY+rEY7kI18X59X78Inf64
SGKB0eKIBq76X9+x2Jj6wgxanrgP0ifmLzmVp8Cxkvhk9dNWz9Rjr3f7BiWy1RYXxhqzkbu/OYvl
Sr5+V9izL17lMvTTr59urWqdnCQgQnoPPROYEW7zzEByalJAQutQViExTVixRbtYs3gBEG1MD1Vm
3odNe/71ySjLZ/WXk1F1BQNgSSZK9ssebfmTGSh9Rl+NdQwtYDpmBKMCx6MVEnRm74uWBzIrVpX3
OXhCEUFGQkMiT+rOwgiirUZ8mceTKUMWAljuJN/OESkEMEZivlkxTg9dyUzdYrwPmKyCWkJU0FDZ
991vSZw/WxX5lE0ZerXGl/1lEanqMtfVEJ1Fq86EE1L0NugPFlYWvPGs6t0yLJCwggX4nY0F1VHm
65qs55D28Nc3dlk8vt5X9DlEN8gWum99GYn88D1lvsEHPOSw4KqNiCQ5GibXqrNLWTDBhOyjECcQ
/ub9/lJ4/PF+m6IpU3+oOKR8pf0pgSn5dQulORHvYoxQNIIX5yFC5wNPZh6ILl2AqieJ9kyMtR3i
NGAvQkgS4bCsaDGUYWsSDvJkHbrFN78LnOXjn5HbCBE9vxFc9YSUI+tczLhzR+tJ0W+VaQLEHl0z
DoCVgUbK6lwGOLPOE80qo48KugcJ6drc2ZzXpP2Oyq2YP/uiiEIWMbI2RBRTXx77HJpmIrQGk0XI
bpKabUprN6eZZyov8og5VdbCY7joyJRSX0e4C82+xd8TpmIOYT4aOzTBGB9J2aFNXjtQLiuLd7EC
X7WInscROwEVpySyW4fxXPFij4JKiFZP2hDM7so6GBIOQPHAUCbzcqN30prkTahc8xzfTHXi9TXq
bTRkBgq3tMTKEEqSbKTeKPf2qMDIIWssz4jn5nktN1ykB2mwc5lahqoMGQaYmCHKjUaMdwxG7bEC
AWrBHwqyCmEPWsNJCYUT6ThI5KtzHwwn0Rw9/Tm4q8NyP5HbgA/tVmzblRUKthqTUzkpOw1FWBLL
R50JUtKD2QfZwQK+8fkaiojLWCKwmJ0up6bjBdkNgTtYfM+MUboc3xN5FzOeYc1u9fS5mlpEKZhp
yHRky0CgGd2KsMSJmLl5lME6YWWaLQDfRVRkb7nzLQEgBdaQUzA4shrtxjrAZQ8Bh9KjP1Z3Ar+K
RQn6KWzl5IjO8mgGE9mNEKsgb7YkXBRN6g5ZgN0fPvLorMeGqboApamsx5M8cGEqCcoS4ahJezaa
4MZHN6jeVWXjZDr+7nO4a8qefOLwWufpJcAx0cD9x6IzFoLQ7oL2bJokGSyuICNCF+Ni5inm7GT/
BpGdlj3vtOL5ggUX8l5TVE/XTYZs7JAa5z1ZqLoAalc6sjboWAqxkCZUKN9e1stC/xbydJdNaHni
VXqmlNwoua1WL5Pm36Vh7ZUklEWkACyvSIiIbwyQK+mLWWqHwQzr8Tx68SrDjVKL+ILFOxF5z7IQ
r6xFyULRIGCbluK8WefCYTlc0c9uMDdni99mhDAfiUBU4c6m5m0SMEimB18OZuAuNafwuvXWoTGw
+4A7xWaQwELDUX5ddfk2AmI10oOutdtRmGGgHqW627ZMMgTMNQSmFiXWpblsHWLoluUIQRcz22VN
FiLRTXyNZPq1mYauzBVVseYFSYAuOrxJmf7XeeaJAjw82DAd8d6ApEJyRVkvx7AnJAqxDPGK2Tug
8rlwu/wbred580jGpkMy5Tvm4l6p6fdNGoK543vSC2Shg3eZcIpDStk4YwyPv9lySmWnrTIDS01Y
vU0Fh4TdMOflHOdoLbS8oEgmUGXrGqea0VBikMFPKQVuUDC7RJ7FzENMIWJG08Row4L3Qms3kHGp
cP1wT4PR9tXlQOlmuaMm71ih4rWE2i3AqzEfqLWYspop2yUGBhn/lDqrjD4R0tgTVo7fD8DWIBLs
CK20EGGgCJwc/3QN2zG/L+TCIn3axGzdqTa7Qg8zWYVZBveRMCEkj4Iz9hS0AYYRIZPhBs9fCbfd
kPBT0djVwTe6oV0ywUBsONQYusvL3OrRTmMxGrLsUqOTA3GqOJOUQbAhB8hZSDZLKQxU3n/5zpQQ
8krxTpNA9Hi6Sw2RALFLdfTcUDOo4OsRo23VB96k+c8ybxg4SDIBlUDpFph1as+/3o9/tkVYy8BB
F4mZsL4WXXNd6anZyhZyk/psmIyJczLxNPk3W/AXqOOPLdjCzduAla+b0nfV0Q/7fuyraVmhxYYV
re2yGIiSK6yhDgQpcZasbQVZKCJ+EdGU4W0Ng7aGEoCzbsVbATPVpPT0+fzmBmu8EcUHOe2i5j8q
ffISSHctqLNf1mefhcVsH40xPfgik2dKyF/fry+Gb/++EGzaDUw4dU350oS0ShzmmY9paRDFz/5w
1ipY8hruhKN1Rx1xTFQ0mprqxbIC9kAZjYFMkD9LOkCmIqNh4cOPVc+UgFPhg/3m7H5W6CFrkL8X
0ZL+vRL64TbLWjqkSspoZxpYLYR22xRYKufz29jObgvDYbbgnYFgGGZDmEr1GhntujKYM6uC/etz
+emb9cOpfLlRY58JWWNwKpoynowKqn9YlK9xY9z9+jjfZ8xfSkpDlFSFKDBD4g370vL3aRUJcstY
aR5AOkT1qBuCXdQqmHm+GcyEe02D1mPIa0ybjrUpmyEqyP1+Qn9rCc6ybVh+vRVE/CYt6xAU54LQ
+axjiQi737Tz0k9uC7UY+nRD51OQv/diPzwhPZjq1Kglhm+Q6QSsRULGl43ABnPPk8P1Gr2hBhTE
69+nGVFUvCtzcl0WxYx649f37iejDAOhn2aw64qaIn25dUJsKGE1itYmk15GGEOF2O2XLiai4k3z
300WftK/k3GgSJImqZTj36VeP1y6UKpGkaQA3TL02A7SdIzGhnSqUp5I/KGsaV9+fXmK+JP2nUNa
FlUwa5tmfHkJU70eszbikKVKRcKm2PGpmnXgRNgcYO4epxAEfSrQijgj/pNlqBHNkA/k7BCU2s4f
Em95ZZoEuHOnVhqW2bBJVF6PWfa0KaWuSQ+DBZ6dYIyIjVKSUxyKvj1Ho1MWottl6FKG3h6qYj1j
3cqPZ2NvU3K5dRAcTT079DpUxbcA1kiZCbdjggK1aojHJVXAtA5RohzNUNu1uBlGgbZLmmjXZFSr
dXzNIG8avebJBUR4P9nWRrfvOvBuktJZf8S0OtQIMaxus6AqvF7tSD0fh3ZbKuhpcdwiQ0ZZSGIc
dJlfLBv68k0sFXjHv8shTv1/6s4rOXJr69JT6QlAAW9e0yC9J5kkXxC08N5jQj2Qnlh/qNL9RVKl
Yij65XaEQlEhFYlMmIN99l7rW+MKl0VsFRJ3JzBtZJIn1dVB7blD2QP0g7qWxGFhspMbn7za4jVc
FgeBmkrImKhaxMliJh9rXt57JSYiamYRqKKrCjMhZV9cBWvXC98bnlWFNo5ad2fhmc7iIadMajiB
mj8swgDxdMamwS9XkkQ2L/WzlMOqhRXZNPOkiZYORbwnCmeT8Z8mMSxv3bUAibsyYM3I1UZHEJgF
m/F10xfq2kHUC74jgvWDQSgUNqUFXkrkdKfWtqx4hTTmVsEHHHW7rowIr2mYDuEfJHvXobiIaAll
dMREROl+edMTqkQ7bdrzFhsrRWeUDlJDe82TEF70CPU4e5Sc7ZIBsqmsrG3PfDIqvHULj2q8Ek2V
H8TYPVs9XpIIeiK7BX6BP+CViTdjn0mxLlpNi6BTdm35qGjRUmPjGRvuworZSoTeouNyeM1z0GYo
Km+Khjerz/jaYlch+lOfukcOYcMZ5TrWX/TkkX8CCi1tcOFlEUdMTE9R9YsavqpUR3PBWJXUVGq1
kfJ+4bNeWaL0gheeAl7ZlUKHR8W4ddgdOxYbiaTfjx8TZ95UDSmCAm4jrp+LqNQaKEChf2p6t9fi
Q6nfKHW6DQq2eOUjYOlp3kIRp/g0HQpfuGdSpqxbgqay3lsrvTYZexeejz2uR6Sf0pah5ZJq4Smh
DTN2ewFOs7HcJcTSFKK2FAouA7+qzplL+4IDzLsPH6j71c4uhZ75eLcf71u968kFQ23fgqbkmRsL
kNgqoVSE255qQxVj4pRa2iLVSucNUjk8PshOZPZ0vkmN0SJjFuq5jhUmQQUkAm4zUk4z1jLF5wKx
PZLwlnbtTe/tB7E6/n6R+3v3Thc1aEqWAkhHttiwfm6pEGMR1JwfdlrIJsZdS6x2DIPrzcBGYLzV
xnrDD92LYfCJVYjIjF8LxTr//nN8HgVTGPEx6PnrNN0VmfV9LE0+rO6pmIuFqDAKLiPubvY6jjsO
eukjxdU3ZY4i/+3FNXYqdUORMajrJqv754NJiSUkieCaM1UL1sIouPf6qoAU5Z1jgm1olddy/jR2
1Eo1PAmaN895yXhKz+j1tWXjWWvAFHPv3KfmTdiwcinyWrRuupoFxmOSFNHa6dpnXaWZY9UrT8et
KJntpkNzHnC4uL5V0uCxb3D2CbqwDZDKt3250rAWpT1KfJOB97gTM2gcZBkPl68tpZ4NISx5U24X
rY6SnW7xoCPNbM1+YfQDwnWV5Ow4XDpOvbHYcKSGsktDWhK0IkrDP7NHOZc8nnHR7q1RkZ/QaU9b
0DZVO5FL8dEKsdiGF8ETlmnkJjPf04kZQH9de+41MEki0fVhn0ggWSsWaD9uNhnCtBCupGZd5IHm
S8LaPsRbtYCs0UY3JbAjxT8JYXqsihjvItW3VkkvujLSNXheBIDn8boqueUh/PSywxw2no07uC57
FEN9krQCcQoNgWPCGvbB2N2I2Jn6knmpmvRRjj1WbG+tB8NSZ0HvxWipqtWzUHhvfacjSjFpG/WX
SgDVoNOTYgERaNGVrnDWqvIpppTL2ngpNM4l1anEFfSdbi5s49C9ViQe+xaNhHAZeMi92tyB3NTM
WZ3W7V2bsXv2g7VjYsXRnHii8YYf2wlykh5bel8Kn2Ns3JWue84r0eYdpIRjhrK5FWTrEvIx6FkT
UV7Z4xstF9kjFrndY0Ey6RZFAhl33AQlwhGFbL1OYgfMndbT9FJ0KlO0tJ37UINCweKxzoIW2IiL
qIQCPTNupZZw8qqeSlGy9SzAj9Cf1EyY/TiUFSxdxPh+oq4jWo5GRW8FVdP4LrG8eBZqOIpRB+pl
FGJX5h1MEdALp7EHogP3dGBhRyFfv4y2RvsqeuIqDJh6B7wvheEct+azwMMbJc1zjc8DEwPc0FbV
b1Ih2v4IizXfnRY5itUuLIfYwDHlRnXonRigFfzbCq2NEwXIGXv4zePO9SYy1UsgbqXKPfhFvVci
7JEsjrkVowOcjW2lgNfTuOHTiuKQidWzSuPCa+tbFUVHk/j3OuJV1StRb1jxkx9iSpGzBZ7uU1UZ
d7mCX6DDdSdjHtZcJMnB3G+dh16WFU6jcaOb8VEFhJQAsWpMsnPV5dgbaLmJndJ87Qx6BmP7iNe5
jC9WIMAlc8gaRdhSp7gnW/CQZITGKf1R7HClTtSapKyt+lH3LbgpjCrSQyFUz34WnFQYWwqGgrGU
Hv8WE8P1uKun77ktS0I3PaTd7stYpvh58WRKxaGohTtT7ShdpLUXHxUzoC0AO1QeAwClZjr2x90k
eRrkwg5iBdeiRvWqElHA5i1AffT7Bf0Xa6wpAg+EiSpRPn+dA1Y0sOO+FI2ZabUUxqRhUx6NPdFS
TbZjO+n3h5PGNfvTPk6XGTmyI1QUFYf+11xn0de9TqnA4jZkPrhyOB8LTo8LJOpjYSUALUJCn2Kk
l795n0h/f3eNiERYJ5apMyb5qj7pTf6brqJZzMye3BKANDR66D4sxy5OiNuDLinGlfBREZ88Ldiy
q9z6XgzvgdwCOkUu9+6Ps/Gv5AY3acw/n4UFP0bhf6kOdv5LkZbpe/Xbv7V4S8eJf/n1L31SMPyX
SBbGSds/SxYQzT/5xdsnccL4E/8RJ5h/EBqn6pqISpRG06hA+I84AQUCIgM23OMQTEFs8Jc4Qf5D
kfgfFg8W8zpEDX+JE+Q/RBmel4UwAck3ceP/RpwgG5/7MyZNCqQ9PyS1CCd0+jSf65ZMVYVC0GIU
bC6eLrHI0BzVzOACF5Cs1m56yTRIS8Kz63fSpjQ7RFu1jr/UVC654dEMxH3dYRKoIABLzVOKWFIm
9QCO8rZGdmdCuDdac6arL+M6KhWD7fv+fYgbVw1IwivpfbfaupCRRSveVC67U6sLt4YUnKsUjx0v
l8xlLpGZiyKWcTFsBjOfqXU2qSP5REyQinHYZyvTeSRzWAKV88LyiK0KtZWsAR6Lvew2LQg1HiKE
7UkxvNMRnNRK9F6kejRx+g7pqeqUszrDyNA1M1G4KBB3/dq3dUyUIv7ngES1LssWDZEJSY6T3r2t
CLHxw3DTSvK0FVGi850kZSHCEfQIKlBd+ERNzmazV08Nfpg02Pl1fdMMzoPfO+C3JOAoeOuApXTC
UyehumJXkyUjAFWBJm7AwKrIukq8ba7cZQp9MSB8pfSiteK+TXI0oZL8PmjYywVU95QswD9MXLUm
lwo1yjGRJNtrh7PLDjxVQOHkRIlYrbqvFGkxqJWJIhn/9WAQiML+ILpRsWD6LuT7Qd4iDaEz1fsr
XTZspfPvDXh4RSkbuLUf/KC6Orq/iFKUpbkELER5r2kBmAzcTFdfpP29o8NtSSFkCfK6C60173xg
0hgy237umwK8EMh9BRzLKjfnsViKU49NfBrXEwXzZGcKC29wzuOW0R3gJ6A/ThgPCjkZOhlSTuLB
3KA9WEAVnZipaRgt1JpZYd6fPY2Mb9zDCokcbseAUVHsXoesxaXMOn8bNs6xDG9NjyAUId3oWbQO
TPgWYfhem7RlXK47dlHSJGnCS8LRMHB8RPlL5onHIrbyqcOzEoi89VuCUAR/a5YVmbK5uO6Li+g5
933RIPqL6r2ejWHgJMz5BVF8rbTSOm/Tu/3JcbOF1slbKwbAJmVQZ7pBR9WiLkSBaAuPb5tF+GAR
C73TDSNzeiAsEzv+uXURXTv72gNQzx1AnDqZQsFc6qonyarvQ/CikzakayJG0UGXi61Qr7LM2Qjl
oxnhq1Zy7C73gcEwNBHYkCQ3ihW8OYl3CIeSdOxcfjVdYx12EP/78rEvKA/arrz3fDWC50T+Z9sa
96rP0mCl+r0e6UfD46K5pnV1AqS/boeZUChzhfsiQ5MSxxdTGG5EYoE+LLLHny/hjyIkls0Pr+Y/
ly2QvXhf2Injgfm8bLmtpKRGVxAgKD84PtJRnziY6P73B/nV2igz4hxVARZ/+NKrS6WmUL2Mg3iY
rlPmR2p79/sjfGkV//weBGjxemDvyF51/J4f9qhD5Jql3igSeHb5FOjCruuCPTX/NhjMZapZ8ygP
L6VngQsv1IlaWOeiS8kRgsNhJeGTkah4HcELTYxOAYqAy16wXrUMYo1gpOskyt4Vhuc/PvS/qgR+
Kzz8JEP8x4Lgv/JdzyX+53f9tC6e/s//fko/v+z5kb9e9jrvUxTVJN8oIkaav1721h+SLoPiNBXa
zGMl8Ollb8lojLjTCJf9gaH+jxJR+sNC/4SrS6YM1SQa1F+Uh79TIn6V2Y7verQXaJl+qpm+dvqz
vC106lkZ6RjGiSG7VBFv5zRp7v20PUrkmUayP1PpkrgO8tdQh+1Jjq06KO9aA3bww7n7xSNML+jv
DzFg0h8TEuNHjtznm9+08sB3BzgPja9A41PxGFHtumn6YsXWbUBICWKRreRW9/qATS/wNxkIwxjV
UFzktHi7i8oYugGgYNL5kDogOmk38zUU92D3jLxc5I5J77vZlolgVxHSsXwqAvYWYo8Y3k2J/SR1
fOLSLGKnmILPmp65RxQAwBLq9CKrRzOlvNHKnldXCATMPzYtDDKlpVtvVkNqi37zqCj+I/Nq0Auh
nWIkErt2JdTCOlOsrUl/AtSpUNy6QbURdF7SgOiD4N2tGaiLLyHegxZuprMNfNT2IuGh3bsL3USM
H50O2yBMgAqSP0PYQn3P1CfezJwIALZ7iWi6EkBtYj40IjQS6+iluxjzawVHyQUtwoCVRHKqM2vj
kvLrhNA+CjwOlFyaCN9Au5bRKqIxIAMfy0RjDnCyHpVhEQcTXDtx73LnGiU3A9DmDhdzro+e8XUM
PkyAIisKuFVRiPVXx4febE4SDPmiEG5K/PwN8AxZmWrAVCPk7QW9X8XufCz+bgI5BcgbBgedGB8p
xWaOu0TS8UDoHdBBqrLSd9cSG9DS75eJu8/0fpWG7lgyVhMtfRXM1zYQFsJAa60VtG2REFJQnorA
WEj5nTycrG48aTHhzK5FSdcgV9GEYOWBWFbwI+mg2z2CXQb/LvW5BxRqB96ljiafPGLkPNLfe+0G
loGek2fvFWU5sYrsnKnRtTDTdmoJMlqYQXkiZnAn5lhaMrU8Zmp3isrwwRewuVgagMyCFgEFMuCr
FidYPGTKVFWvaQ6drBzoBgclN1PYdrzd5Q6ITs0mTwlCFN/QwYwUzU0hPg5ZjIrPdbBFRjcUf/y3
KecykYE/RRR8JFeBg5gMwrBWHfNQZcU80d7z+qHSQOimNwbPlVdDnQ4V8CxnBwh3GD0Ho22zrRet
FK+cEgGVCaaJz9E+K/2Lp51b3vEGPjoX/JpY9XZHlGRb4pIREQZVYANpK/aRsnCAbtcQyDTIL2Rf
RbUzzYRoapnIunf5UB47QjcyIrhSrle4RbNxF8ftSY5fVEdd1SEkTSo6ZSDVEzgUw1mfk98lwyE0
0tJu6wrzlqdvU0valcWyYb9Ofb1q/adQJRm9vigxsTPCcxtxTo3y2S3OcoIz2Vmbpncw5JQE8ptA
sRYFf5QAPLmYsJXevIl7Hoobx7p0krEM9ZeEcQmenepk0G6S3fEmOKrK2ohJ6Bh/VH/3uctzggnE
q1Fam1r2Xlt5Sy6HirhL4gZ0pEdfUI5BLT+KybbNxKlUDfiV5blVjvwmczc23MJsV3krh+aoSiCf
oEuE4vH5I7f4IdttFCJbDPPSjCEnunPrN8JzkHQYwmhsKXA9KWUd86zgWlT6W9EF5eo664owMnZT
tw1edhHZj5Nd9Lq8KWR0qx7ASZ6cIcBIFHcPVtbsvCBHFgo7adibjDF6E0BgcRciHmzQpbWVs4jC
lEstNXtTyPH7BNWzNvRzh4Qvjclikz5XjXJJFamamIF3q+v9q9cD8CNIlaQU5JSLcXGKzScNXpdm
vFr6beBZ6LQ6JIxXV7U9ErZ0KZtFKkksMIZCLYWr8xqbPTAqf68Gom1Z5caBBeJGFqMpnP/lU6o+
x5wvSeThU18dh2XFV8iY3FtlsWrUluylDHGB6dsZ2mAzazfyyGFSM/9RxgUmZRBWjHC4KSXC7wxg
UY106Atrk/n+Jqn6SeoWT4JKugktny5CyON1QKX8YTKUIm3xY4sxKdL3vF4BDCR3dVkvotpYy4W7
EemYGSqRze24FRbIGmyxjBvZs9lapKUw9PETkrstkrYGonbM7typ3ibw/WcTn2Hni6eooPXeV296
7+/J5l6kmOaycptwK8VseBMRBVPFy20hFK+lIW4zkfXcF9WV28agPbsE4ytVehGEJ41hV0wge3dI
SNb1PLACTavvK5w8hkHQFWI9B9aXzp2uudnZqp1bk/s8i4EXhvzGjlSyyMw2cqwzJHs1W8SQtbX2
f5iR1llxoyoDOZchdNIbhw1rZEGsACsjIMzKkP119UsEU6ZhLJY557T2Z2WvLsqKsRVQGUHVV0ZF
pFq31YLEFqEdZpVrmwr6o+Hk5s9iLWRTtcTxWVR2asjvIaZTI3yLtBxqjGiHKuEHsiBN1MS6qPmT
1aizJgMGx3sOzQLCpD4PUaf7GEvjqaQSUk1bWTEgPGOqlCzUgJQZsQyuTbe7iMj4rJiqIGDiojxV
2tlTnjKSeLIsh3ZVT1TZmDHEItf0VpUJpmG7x8KJ9xShID5YgwDVAkz0SMkh8pwUo1ZbdWpp5ylR
vnTuKMtmbSNsc7+aN3ROfItFqTs7rEk+MpA0XyWesjAV/pPvEqXUzz0BSFH/6he8sdJo0vH0uQox
pUQDydJbU57lNGXQiKF5nHKzfDbEUwY8M30Ai4ami8aD2QHVaroHnalPVtcMBWgLeBevXJnyExoE
ug7ybe8/+AOZhfSS84b2TfUQI3rVBjRLyogLYHspPFdptLD62zKLbUk8+F28CMBWiOZKV/t94rLk
c2sWPKAKqoTqPTfPlsdbGrUqwy6hvMYmofCcKD+GFcGAXZYeIwumVUiIuU+GTYGrDc25FiMHugsD
OprBRAIKFBH0g+0DjM6t1lwVTLNlTj6OBvHJhC/vQ7DjLkRLmTeHRC/ohDtzDz4XPzcVFPIKNe0m
7YrblBUqaoFGURdmHUuoIKxC1h1VQCclFluaObWIyawwwvuuWwrytpbOqXCM2c8OLjZnLbsV8mPa
3Pqm7TqrLrglkw2Bw1V1QaC5JNIKgbjyjddhDCqjtS9a+lLzj/g0XhkdTWjLo6ojB2kQ3gP1VXYx
NAKVCHXMY0HKW2bczA24mlufJpCFcBGmWb12yXUVw4NVVBNBtgdeqplS7At3sLuWK2JcG7+b1B0V
zEBB6i5c3wKbUq4MyVjUNVBfODtOZCyzRrBdOUdZ7y39qFwkvGCp7W2d0qZoyGjP6f/48lHAaFk3
4R57GRUhN9D4AJI8T9/INhTILsYOfRbljLwDTzIbz3453Ob9wSSRsmi4G71NJ5AhYIrwmgwGfbga
idKzSiDcGS91YYScPFulsGioAiqD0VHUHSwCTZKKRiFe4CaF2STnazUku8L35xq7266/c6K1GUIn
pU+TD/QffXlbqo8iy1I4qpmXlnAQgCjE9XOZXxxk8lYCex7a7TCQvETJnykkJLaTAUt0JUGGrQjI
oijNcQGbkQwfVbGdWtypsTh1JCZUkjsddOgjzcVInnXlJVQSWyPHL6gru/b5zuXCl+902UcBVQLA
82cBrO1Ye1WGYNMF65BWlwg4uE756lGHpj1YpGDgEHMtLX7KEkZ6TAQ5P/fooSW1aMsRgoOhSlaa
Wu9iD/BpTyM1Y4IfBOOeCGdE6SzxvkytHjc2opSesA9Ljs+5EL86wqNWCe9mJl1CrTo6bPzh/Cky
1W4OE5Z0w9/v3T6bJn60LQxlFE3iAMN98XU8EYpuhnBDRi21cpfKktnhAujMov5GpPmLLo+hKgod
dEUcXQNfmtNyqYeCIYFQ03kzYZmmBVpxHX//Xb47yLhL/dCCaeLKafWegygZmHj1yYrBhmrf2Hd+
CNf+miX9PGMfv8qXXpJUARJME1h1GulX5nt+8h+tqbMUrZG5zq5k3i8N7K/em/Gv7Fp/P/AXFUQn
Ca6eUfsz+z45/Y3FyvD78yeNJ+hvX82S2E6aOpNLmhSfTmBtVlY5+K6Ck7ybYUya+SrBmKyKi9hu
r8p36pJf3XsQs//ncKOo78P1SrRURKguEN03G3FEPoA+BN7Y9kkQmRnEdwJthV0Mlwpg2nT47vC/
vF0+HH78eB8O79c6eh2DwwvLMSSKMI0TYYfmLFw1a/gKLBxj+OfPlts/mki/iDT/vIp/HVX9Ii8R
W1FB8cc5btcjtiSw04GQ+Blm8nmx0MsNGMu8BGfuTP/fLu5Xo1Yaq0PdVhx4RMHibR/TFEDEG4tk
3m+01TdHG5+Cr7eSJkoYwmh7wTT68sAbvjg0QxQoyKomPdxymIMEWk6R0K+iefWGlvCbm3ecv/32
iF+e/tbtIqeJeTyggN0gAl9p94bd3pFqMVee3Vt1Betpmh+VeQ2uXllE54RAYtdOv1Phfh74/rzA
H7/5l/VBrnSklSXfvJyT4zSmChD9YE5A989JQoVKCFz0gRX2Orx+c85/9fh+PPKXBcLpmq4Rao4s
bFBi2/XCmUn72kZXNh3XpN8f7buvOV6OD08PmhGf1Z6Dde3GpMyNSA1wgmdNbxa/P9Avm50fv9b4
ST4cKasYNyoZFxZaz8q65iOkbeYQSibbQAbhxTD3mWvffL1vj/plLdSrMurK8Y0FR0MiOlaZuewJ
J6YycYAAsDxYwEdtKfjmNv7lGvzx235ZFBtRRRxkctyR9w8mcM4arI/AbNZgTZh8uyz8ahHWyKdV
RHa7hv5ViqFqoVrVQsx6hIRWhMxGOOgG3veJjKtVsLFgZ1MULeILaZffXdmvi4Qq4gwRKTww6FPE
i19W4CR1laBoC4hi9/RYiCT2Ltbc2uUEQQBaP3+3REjjovNxUfpyvB8ykQ93khPW9HUkjodS+S6e
s08hrDw8qkugeN9dx6/L0Y9jSYppSOjfZcyhn+9auWK8a+XNeB0lOz0nNrTSa3J9IaVpUuyrBVyb
4Lt79rPMhbH/eD6x2vDq1tCmf5UAmHHkV6HY86Rs9XW7CHelHZwxFs/Kb8q5vz0d45FUnD34DRhq
AG34/O0E9DS1iv5/1tkOYMIb+k6WXT075HMAxQGWfCusuu8MvuOt//XyAYDQDIQOKDOtL49kMKhF
XzotlKOmoy+V0Udj105egCi+QaDUk+Dn1/xX87F/nHp9mo39dor2Xzkf44r983zs8gQxAj19WT29
eG+fp2T84H+mZPIfbBkgb4gKBaPGzOuvKZnyB1MwdC8jk4hE1vHRRlX/J5SDNDsRYoesgIqRNNbz
/0zJjD9U7iXkt7jGuMVAefyLKRk62s83DNIabXwOOLwyirC+JtUadZVZcitJM/zQbXAV+2VTLyMC
6euJY0ydRwS2OJebgjupXNJskCTMMXP4+ZmxpFM/10IbvKW2IttHX/BbGCBVCw3qd0Qv7i44gXOf
4eeeu/scLx8havxlRBTuzLAIU0bRycRtKeobxMQCLYsmXnrNQiOysrjDKp5KO/6NQKUvySncZg/p
WTQgJBPPQD24z26S8ZfR33mlLZi99samibZhr5BQfSAEq03m6BOQHxMsOehzMWeutIRWrmjL6hKj
jr2rsRwU8zH5Lpl59SQkKQLRcjuB7TR08+oaP5od+S12wbAZ9wCR1Wg9cJBLdPEnzk33rCyVLSdH
BIF+aJ6LC6+iyJwYZ23jHRh3TP2t8KhCVS+hKJsPA3Djd9oMyAWKlgA7p5phicSqnEcLjHY7RJyN
AMZ1nTYroB8lOOYSPhVN6aW0z+ie39CsDw7JBVsyvk3jWQF3FtCjngnivCREu0f1fJBf9VW8k4gl
JRKhYuh0T7yALN43Gl04eOy236/Hpr++s4YzCRdgHhnQdRSemgW9l5zKnV6sLHGXpxDEAA0yhsKA
apvgid111jEgOmftq1W/CT5jG16+zTxQD0SM+eEi9dZFuozBlHoPcIdjMubMU6kjJ1iK7UN/aywL
jZyaR3pFdDXNhYoZB2T8SuOyF7sCpwIh5RCz0ZXcEy8mJrMOBCsUwEW48KN5dwNDLyA8mTmS+uTd
9PNklhwIf4GbBOYy55eA3eyW1jO26RHvRHmAE3wCe3CfNysuGK9spndXCNfW1aVHAtv+PKz804h/
4vyNgYQIQOFMvJsv3Amj5DSYWU++sHaxLGv3FkD4fl71y4HpD96t/lhjKDJt0R0/rAe00FpU9ZpP
PKHPxoBxQprJmFQlTF9gZjgTYw1fmjgpbqLqOTHHxPb8Nt0rS3AqUxqFzYFhQWOhDR4Dalb6ReCp
m3M5iWNYmncYg/WT9SNXhYiGq2OzSO20ES5OgiFxB+9kH9BKTgkNmo/hK+TqroY90Olirq2RkpHA
onH7EaqFd6USZm5mZ1CgFBrJE2Z/MfRUd+U8JNfhpHnA72Y595VDbKA9nAwOYcw9bZHeMutMH01h
0mEVp8FZk3E6Sat5/qIfiqfwtcqnXbSUdHt4i18KpL3drL4w+PKnQ3xppCX94hjhVzER6auAnFtK
Ej7rs9TdSiaQwZFg403oYIcvsbkOc6zIxJy8hujPgofeYVxJlhJ9LZsuBsDJYgzTUt5IQduZk3yF
my2u5jV3D09/OxO6eV7MSpaaeJpyAhJ0bjN4kkO0BsVKt1YiXy5b0tUiFU4xNwGCLZCNwxMZJYiO
p4QHUN7JxXXItmXwIOq7uDlWOgntE6ZrGBOOHWE75aRV5uJWJQFvX01hVqz0Cgj0StUIoFlqjLJo
S/Ln5qB3d2AETWHD+LXoHipvGWl7JiVecDSIIXHemmZnCYRyeA/tQLvSB95ckO+6DWS7z9aOepDV
FUa6Z2p862S4F2cPw5zUArRxztV4U54CFnPyiTEyzj0y8Jbp0gek1j+PsFIizpiTm3b/jIKbqLvn
UVGXrqxhbQxrmS74SwOkgaFwNSEsKiRGULax98vScx4cWuMkkSQINTmclznhpNa0aFcK6WTXKJ+Q
Q4GBYKrQvzrRy5cX2QuI0DKba4j2SQ/PliOeAtag8kTwSgYb2rhJSvgCGGYW4JgtsheDk17uVXll
aOEkw0N0tQzgDRdilj+8rY8/a6KPoqqv9dnPNx8Zi8hNYO5oXyvd2kjC0SopzeL3cX0J50E4rZZQ
7ve6TebfJraNnzv+f1Ur/f9WBSHEGaXZlj4iqdC5aiYl5T9XRSPU7H8xlX9Po/BjTfTLX/OzRpJ0
4w8sopRCgAdlCan7f0qkH/8HHRDGUZlpk2lQV/1ZIQmyyQ+pYKiokGSZGorC5s8SCevHHyPihk2T
oeMS19lY/IsaSf68BfvzkyNV4suDyVB/wCU/bIn6rmOK4ST+tSFPDigC2R3+hlQCFnQGG1QZDxQL
7Ha7BZYCwNQz25wyTvlwGn91u37emP3t/CGF/rTFrzLYDY4Q+9dwz3ob78gtc2xGaTax9Mso+O7p
+Lzn/fvhvnQUXEQUjhVzuGQrLjK7IABCf013wpOwd9eOncyzXY9tcx/tmKQI9u+/rPy5Kv370b9u
Y+TQFzrZ86/B6j4hJ2mmL6wXMo5nRLIRtGPQRZ57dwygDto7q9f1PZl+8wm46T5spP7+Cb70GDIh
rhsr5aJ3drftiI4a6bnQQ9fkX8+EffzmzIJncUVPkt1ctKwvPu3I5uH3n+JLI/3vn2K8Sh9uPd3y
QkEtuArVluTNV3XursmaIlf4sdxWC3EZ7dxn/yBvvt28/vKe/5+HHkTN5wOrHrNAE7zM1b/zHsQ3
58jtJry52xH5NsxUdOxUl/E39/iXzcjPr2v9aAiwg9WYNX8+atRnOnLo1r9ql5zjhnfMx/f6iRin
c/zoXch6dlbW/gzDZJ8stZ10who7w3dKgyK1ibjP3oyjcPNdPxq3wS9uBsJPJdoGBubZH3iND5ch
lXyXZ4/PBexorryk6UZ4yfdwlKGaduB6doFtbNQpNfOhLWznUWJXQvag3k8q8kjStTsPkom00ZYW
gaYovnJUFtBmmdGjb4M4QCMiXpY0QCTy0qfxzjp7MwDJUxqUc+3gnkEUcCSHBSecNmu+8sTaezak
i0UyKxfeRdsMW+O+WNUn0iKfMNMdMT/DI34S3+UFI9opnbkN8GykW/RaqhftEEz1M842xgg5G4+x
0OTf+3b+s9ShH0P0I+Gic/+MGA+zmC3NzPeCX3k3HmlsGNc7xP+2MeUz7YypMXeOOtBtk+SJN5Hs
V3nRrNJ9dFMhjSdkoZ4XM0SVJNTwB3mvHPUrSb4zggfGRtMURUy5H2Mf6x2cYX1q3cdniF6nck7W
xNRbuLZ8LtbNLjwE5FxPKNFnsm2xAk6FjUIkpn+mg32gpzvNrxDE4km2FpfFW3QrHFESa6sMqQAN
yv6OAjfcmCsStvfRkRN16FbGqjuICJEIojuW3NUlqvcJrO8RckyqOLxqjGyEo0+iObXSBYbKVVrF
V/Uqbq2TsDYeohOoI5IMsbaerEs7TV6Ug7r2k1nK/kRfh2dCgOQd9ZDArnlLdX6mir4jPGpD49+E
AHAg4ETcm2eDlN3mhfSfx/Yu7iblrn+iSr6Vj8q+WjZrwZhkS8e29v5a2HfrcMcd9MDM1SbZ7amg
viOLZEYOC3lB9RJT3T7hvAlbdYeqbI5AJL/jftpndnJhu3HbXfUjLxKQfv68ZqPECnsJn9INU+hg
1z4Hj+o5nFiXel7e9Tueen1a7gHjtzyXOlbfc/WKtjS7MRnkkQPFDipe5Ma8Woa3FinNc/mhfpHh
rqN5oWXazoF+SHRr+da02sckWpIpTTsFtN1OxX13CO86OySqTKShW3JTpgt2cQyV2ZOzrZp6MA9j
GMrpi8C0+GByYQ7DugIsDrx9Fp6TI7uYAzld7Llvy9SG0Ux2xlR9AHsgHtUHceecRmf8pbzrViaB
S0jt3JW2jw4AD4/QbaKNcnJv2MPo9/I22VdzZVdw2Q7WyZxgMiHZfT+mNOEPhnH9YE5k2Mb6q3VG
0joOEmjsL4YZEXI2txXPLigsONE/2Oc6WaBEwcyynN8CO3eYS++BDQ5POUcbfZvNSSaZWaxpJ3h4
zsV65DjQmZK1+2Ds9Bs8K0QLH/O3wPYO5tE4x7fuGimGdA0OORFBEMmn3ZXoHGS4gMc5TVN1ri6a
8Y7n3UV+qkBS/KQpJlwgzs76JmRhOaTvRNoOtrcyT9ytj+b/pe48utzW0vX8V3p5zl5IRBh44I0M
EsxkhQkXi1VFgAGJIADi1/vBucfXkq7ccs/s1UE6RyoSYe9vf+ENMfgVMBBYyaxO79kEl67k5jcs
Tt9YAgvZr/fr8yybIaS6GO8ojJLJKL7Ozendwq0reRmvcCHcaALhtfO3uU4XFnTMqTFwMsV4eZri
7LiiItwQO5bXsN2pH/nysqQmXkmLLOEVmZvTdtQL6ya0RUN1ipvXFJ8dt3EVbL+ddFG71wmqDhsi
TLrMv9KtPNOPZqAEtSbyeRLcNnBZbpt+V8+qqML787kZRUkgTSv6BatbqMxPU2mhh/k2m7erPCZq
fkhutik2d3wTrmucqFbjFbCeMZekrMdLHerLTHK6OFtKk3T9+DihYDiXl89PjVUBpkV+ukczsxmz
RPprue5I/ogcl/Wh2rFCHbw8V51ps2UAaAj8QDbSVJ9k9F2ics3bxc1pks+Bi73IC6rd1WXEBtZW
OaprQl8DS8YVwG3e9rjbsKVDuCbjJTpsT6xNZdCJolghqLVqXytXjXq39NQvyTHX5XQo+/jU4B5g
sXHykBH1jC/qZbDKNNTWxbLe7k8i+Tqt4UmBQ0FfBY4yOiCx5exXp0wo7NBqlu2uuy7WJUwFrpXN
E95WnjwfYWh78fYTauvBz1ddtBGl3gGr0cUlqDen1UkKCQ/EDZyaKOoXN+rjRS7b5qqOtSk+Au/F
NtueCcz7l5yf58uDCtth0snwHgIJI41OAv3YOv0BLwh7sEqhKu9ctg08+xXmQINyvDZRJuYHxqVa
0NDV+2rxwsXKKh5NK0+lF8HM0vp8BCfKsQblF5A8UIwEYmByXPncE8qFncg0yPHMG5m6Ovz+al//
kEX+Mqn6O6FR0BpCdFmhivolf0uV9my2t3v6sv+SnpDNbMDDQJzoHd4xhhgMmDXO8j+BPNTf1Qqk
Kn9/LZatP+dR0uXetMWZr1VfTf+2Uvecrk8C+flmXzf5DMFxkb7ftgV9m2mKXfnrbcGjqaLzsokZ
om1G30pwWUMJXP3rfJZZ2e8yKWSiVXRKkJ3+64H9kEkV+vUmlRoJ7Ws4h4wnXtfxx85LZ5ghu4Fi
EyKwhv8I4w9DTGgzCpmcx1WEu14gjy4WKzIPe44Lij0ObmKShe/0hf2bvxH47Hgr+mfBdGTPQWjz
eeGLMKjSGjG/Cdty1jcx34dXR7InVGnkPKqIwaKJu4gnseZOcv99eRFznHf4ac8QOlFUEssOW7LO
i+eDRyWpgWNrIlio9vHLW7ytjhwThKyxB9FTOB9cllDsXEywh4zmfOj7iY9naijo4oh4F/Otmx3G
sOKIs5w95/vp1IogF5ur8Cave5K1V28fXvxu8nETrwPkI3HmDP742F58zd9JNsUyd3ZB9BSf8XvP
LTiT1HFDTxymqBGR6zjeZ7Qj5xIxt/N9eAZR8DlYR4HJswsRbAvHcnav/O+9CwAR2wvAz97JCXBi
ye05dsen5ZCDftCzpLXHgUpfzx6JcCyW8Rrn6zisxca/2e9W8D6xPztH5V+9Y6TJW9Hs2nlHJ5Cr
loP5O/1dh0dsezcb93LZaya1WBkuONWZHqa8Ss0JO9vj82vhwjgTo+E3C3fsur4p7C56O4u1GyEh
evHDo9eJt2C7t9eq7ZdOeBcLEM74jvsvs/WkFTOxmGJ0KKZBZHHmFa4dTSN3hbdsZDmvpZgED7Gu
3HDsTvlL9jjktMVP5PuAy7i9oi/J0/GR4KFVLNZH0u3AFNvMjh8Cr0s3wB6IN6vYD3u2VkTgbj97
b8zjVKNj4mAM9JyqEaH5IGbb5xCnxDvpvafz3NwvHw97sT7x2s5ih7OEnWGNDIhe+F+G7Uag7mMX
PA3X5X7ltscSRc/cHsWz6SwSGMUXdswbcr/dwPa/FoCaPfczVgXoGEtsZyBBRbfiBPBBvtumV7rx
I8IqNm7I+xpGq63tXEQQX8REsZVohxvQk9IlZsk2Dsn3k5R8u4v53WtgsF4bx/Rrb0alYIhdPFkW
Ikpc5yzcgutOBMCJ+e7ikA5/q2L9usQJmz4zK5NK3A22O9tdsDiv9sx/2+L4Ib4nwWsreLwcV7PD
lNajiN5O9hs0C16tHD/x5O4550f+lRs5TwjvPC3eBSeRuPoBD9sMEuyM8aQZPu/B/49BpXBBW3fL
1dVudLXXy9ePVuwUanSLbTDUTndRhfMJRoa2jv+K4SxJ+dY4zAXF7EwIiP5UNGu/K5qZ5f1ncBuC
3w/BTRuZeqqVBDda6ParEr/2zkfMWIenWDjs1lViM4/gEkUvPjasmVt4nD68MnwxBQbJHEvDMc76
/kNdLf+umQMbz4Skh6S2qvwyaJeezz7T5H3yYgXn6TOCEn7fNeHDN8M6d8ilz7KfhnJUzZJIW6G6
LP3hHFSH5tT/Hkv/fQ7+cAFDv+eHJ5NB7JXqZJS8DAUgpaHziHkILEDcGnFddNoVFrfyBCFngkuJ
KRqHvOLcvPoL8IGTvEO2tc+i26aAEIaq8V8fS/pv6/sfLm94sT9cXlIWTWpU6fDi4Ev5AOYpKfKV
doAxiJGaYzpfHV6zW/MN7pejxvqb+Tly+w8z7LVYkr1qgtX4WnKoi5wn/s17l/4fSRZkdNfcSjM1
lPBT+0Jg9g1TNdpmGAjIblCJdvP4PK9AB2DJ9xQH0JGnxQEEzR9ucPzbY/eHG/xlZT6rSh51e25w
d5ohUPaWupiBOnrYrRqxybHPOkWA+khTzUnFIUqsFsaE8VSEIY53irtl9vESHaX11U1xcj/bVK8P
t3wZaPgOiRT3+WJsjLCVRDrHMf5P63dYHv9l+dAGlk30phC6+iWfKeTEeHaSkrycBi+jThIw48hn
RXVI3m8fZzv/A3ZD+xlG8fd6Ra/dQo+CNtTQ8/5xQdR52+g1bP8X3ICOiX8PkvCC4lx4neIb7Cf4
v2PZyCDy4soBijY0JVsPHgCi6p5yNMH4Rw/PIC/PXMV5eufd09Nfi9XJM5w9+UBgklrQtMVnFKEC
jLb+9XL+RU/lv179L71LbXSrxietT150/EYF/RfVq6iPby5zbMCM9a4+FBaDoD+ZJfwCHvr7i+m6
GwCYkRH+q4/2wz6SkjOI0Wp4bNh2TfvJJWYcuL5Pr9F98qce8S8o0b++jMx2gNboBgRk6ZegliZI
Xhsofb/Ixwy6PySRd2qrFwPv9BUGqMAL3MyETSXGn//6+SKG85v18dN3/xLPnqfqfJMMK3mZQO5M
D6joXdRNj3E2Hmz9AizEtVg2R0te128KQhubUl2OIGcZD0hc4CccWiR9HuAQ+aDGBSQASG+SqEzD
nyR46Cqh4dja5QT8zg1HJZtFn9xs3ECRQaPrXiMVgsXO+jloECFv7D2Z8yqA7uzL6gzf4gpMjbGW
Wyz29pBCN5w5mJwDLRAWBRcMke1D3CdgCqAJfJaotzWA7odU2WkrMZqctxknMT5tpNxaUHBg0+Dy
gBZQPZxfiwUCFqEkrDCnDacTt672kHBnoOMlroCB32z0mjMg4GARLAQbg4P3i4cxUMoPPCYSiANB
QMSYVXpnVkj9YxQMnUE5CL6/yyEBka02LUTaVlibNmpeCZukTOPh6mNkxx2JD+ZnnKdDlch/i0PF
Qxc56eSdCMEYf8Hsfh/cSP8YX9pAKHzcteMysBKBGrVW2T2Wv0m8Rz2FitW+0Ur0rqFFb3M4nutJ
CelwRgeq+Lg6ii7MCMysbW3g3BhO9xDdQlp1md0QCLlWpCacxEungCl6RJVx0TrbSlhhqIkP8OD9
1S5anuMnHe0hUzJ0l7ZXup8Yn93Qax1fV9BtlJWRzBKAGG/aDGCYTFIE2fI8GQ0hNokkxZVesvgc
W5vThxWoc8hy8KV4t11Yz0/+6OU2kVb5y+jzMSnHfraVXmiNUF/WFwcX3Em56A6WX0z2G6xDoxs9
F3iyJwoP6Y3LZvb5l1sbDQs79xJqCg6xEYajtrKAGrbLaSy+WotHQNwa0zzumiCtxalAyk1UVzv9
xm/XUGz+7MY09+m28HYrL28d9ertG7zR3eTs6DSUqeMbG8BITRuQbvPdBaTDv+wJR0jWGfz9NcRO
zZUOWeKPGbK9VhiKKtCXB3NOg8Z5unr0tk6zFHKLY/EqKeJqB8kPPVbDkQN9fVzSBy1eKbqwB2DZ
aljl2MYRcCwylP6Nh3YNFd+Y13SjGMr7LaF9LEiO4N1TnqCfHj7gmNFEyeE1qwL4+WhjqOIxWFs9
JhnVZBJDgXtNJWGEe8ygQcGzjoyhw53vhn1pKzHOCcQekxH2cJlYevuSXZOdq4JmrUsBEIO0wm2Q
EZpIZ3oECnoxFFEFZC+y3IyGdIj/KRnP/BmNKWLxAQ7YaW90dyZnv/NQ3FFW7KZzDMV6YoXssAdt
n1FQL62QK82Oz6gL06gZcC5SjM8z4nSzhjNsH7e29m79B6K1nlpziD28cIw1YuTV7QH8Tv/bHs2r
7dCiR32FGmSYgd0SAfABSX/2oDaBkE0v1xrufShS6X2C4bo6tJkh+6z6hR63EYacOe3ixwFxfhsp
eKeaFBPIVrsLLAYM5n1j0oXgaZA5EMpSmVXOHgtPecr/PGOebPhpal/amGfnEleT9g1ioNdMNT7r
Eg/QGXsYo9jjEb+2B7ahU0yuUDSPMO6P0iKN0+0IZjcOFhDRHHMBmipbP9rwai3TZTeaIAx8Q+ec
zhO0+om2hWIN9qjF9GaV42+IlyqUTaAj0XnDSlMivFhrbaWeHHXdlE56Xjedp8XZ1mSoUdOtQ9x4
jp67KpTZyclgZowcbZa7OJmvaXqDjzh52mw0NXhsl3m9zSKMlNyTUzhomH6j7Q8NgEZ/GzcL2BZ+
7SQhR4wa1jEsavTsgwCeIZ9jTSsaEsOTSSjgiABTcHaMKKGYk4ZmweDIjmgaCw2bZtean/1+TVK6
5MW336gxDBNqUEZMtBMbUmLK+KrnH2j3+3eiijee6zG+OMQWNI6Y9tMt0bfA8mxz2eAlfZogJjwb
BUOB+QQ9kS5PSPatTrEmnsc6kt6YUrjDvKtaQBGZsPy9esr+8wgXp4/SzXK2CHQgb1ho5QwLAfJK
8yTWyCv6RVjOFLeN8ZhYlbzgblm/9KwZ2b9RHuiiXdxsc9PGdfhx/8K/eELfZEoaloiPO134a5jx
AcNkTHVShmzFGjAXMaLFTL6eMsKjJnxOrvZpNjQsur+gUOhcadt+KvEQOBX4gTS4TE7DzwGNQrNj
ykeJfvpkuZsv+VpbImlst195NPjQQkVc5hEQbd4C3hMuvniB5SJd6sFUpYVSzFt//JHbz+11zj0x
cFEDzU44HHEldXj6GCVybazjxfMb1amojUgA3koI55CMdpcVovbYMRbYeD4Hk2JQXsXn410NMtiw
NXYa3nmOw2IDYFDxbhdRvp8YLblMGdv39ovVz5znjkNFCKPUVXaEQnyqP9oYXJrllcvzETsJGoLq
C5aOUbmtg0phM50m14WEgYLQXHnKmYittZdbZL7IYfBkruFpldFpXhVT009naD9oSy1WwOiJ8fwy
G1ZyyWTT2DRjYFhQbv3x2FYMWzfX1T08G3EPDg4V/BrzxWCUE3tfNSMws+VjTvaWfDADQeWTIQp5
tfLGQczwx+Y4hWIQK/C5ocanYsz4551hSBpfRiI/ohoOlHsK+33AeQ0T+a6gBX6bjpbnFZ7x9p3R
6eOoMbeR8KZds0Qn2IE61uqvAanXLTpvALVSs/umQ5By66iz+bB56dGMZvI6QD4gaLfiNP3S1vr8
OrGGMLQe+Lqi/5CHX0oYYQwxFz3dODqCQyUwRL3RTBoJHOkFkjPGTFlw6HI7ZlhN6gmo0W6COygW
c6L82r9dYTuLOrjF+uIUyyiRC5jAOgkP8pT3WfJhuc8F46nqo5n0mMiH5fFOkGXlfjP2qmDAM7pi
nlMKytbHW2MI7XNVFe59eI70n7VPvud+hNT6xEo33Wku1hAX7Ig5MwCZTpMsoJwl54L5RCi92ugn
XAfcQfZCFnu8kl5N+qWERIljgYHjub4ZGeKyQ13WyJCThfHXzenoh3MfpX9/+kBQ8SGWQb7PTlsl
nRnutRY5qUgpbqXIiuikrbVWcN8yEZrHwI4sB0wicFpit4YyA0sdTuTIuV1dlj3fsgdt9kVLXab0
ohjrBBhd60PFip6j/w4rnDXiIepzfsV6p32/MGSblnYa6FEW3nd1ONT2hs0UEYPl1XXOdTzeyiOP
WkLshp07uR/38zsOndtjzjugX35iczPQtOUjq3/PqcDW9UtfrQKFqLswUXAlj5qhCUg++pyWb9aW
EWYV6AtlwbKmtPbRUdgkdHNP4Kdhhdsk3yT3zRRhe7ebYr/OOm+CIuD97h842QsZW+xsNuvtCpsb
Vpet7q7unhHIbSFHxRMYkBYmH37xYq2Ijm9sZbfcXpnFv93YMcHF5fRPPhtmnsOw61AtGKGER5mS
1RSSahtLZZ4FVQALOeQ85fArPvffKlgB6pRjNudRKyGqw+0bE9hyJFC5INJe6CAAi13hP9/0zo1e
LotnsO9G38S2fM35AO+3BSJh64cWi5uA7M95gYvgJ6tyI2PxjgTFG/tYSGH2UQsABJ62wJA4TNal
rZLfA1DFyG3Xsp27qOXD18Pj/9hH6NElC2C1QyON9SDQB8BCOg+L3X2KVqO4fOriOJ6R+4bmJ3Rz
xoLvTTCemaH0Zsy0ELi44GXSfUP4HwbPY5qJh3edmNM6MGiIMDJOcBhg1sgWZSZ5YeBqGUKFdtna
aBoQHz9IKuw9lxuqL5et9jbG1EnoLWcVCFMbnDdfkI6xIB/SE+e+JcQHLLzI+sgcjiKP+e6k3BII
xjN9cZQ5h1ga7N/ClVcFQ/Qa8SdxW3YBCzt8boyvq4uwtYc7BWjOSed3bgsHM51ih26JozIvgpqJ
aTVpxAv9qZm1NeIT0NcYEIF/RjqQgIP2e00xQySBv3wkRmTB9Tv5OIWnkVBXdQTQXGdAioxfv1Rn
d0d6+0LHfm1GFhVUZw+7yCm3jAzQWyoFk17gtyTyRMMKezY3WV1C650x64A5zR0KWq866BS7W4ad
fJP52ke08afZRH2XfXl1977Gd64Fphi+2/ibc+8ZLjIMe8MqkEJNfF0/ir1trOCoaxz7p7iYjA2R
f7E/QIau5cnFbX31JUfxAuAxipZ8EGePi2gWvz4ymxl26eBDvTptiXRmiNQvHc8GcP7RDGXT61/2
i5vfvxgvd9vw7na7wrBkpe/wGCx6DwUIaUcdg9PxZsQm58AckDIMqr4Q0nTklewXj0ABrPxZvGGy
9ZL7+zPCDrgWD1E303yD79ad7LsBLJMjwOheD3SCqAZnLeCIUdwTqr9x0nWVQhyzlwR/dHHUQ6KO
Rz+DMvKLmXpMRKJHQBeDduIbU2EFiPIBVamvmuMVkDiDz9swxqWtSGvgwpkjKJqDR/C9r8k+QDcT
0YH/PjgPT962DE2RzGSb7BeSFY5rlm3tVI5ncQ5UBj7PNzwG0FDqBL1oKyp255UJh5BDxpN4tcz9
jUh260NJv5jos4MNPJg689i/+eX0lh6zy2BhzYR5it2Vu1dATFwcM2jic3CBvDwbIxKxGdsJjX1Q
xROUTM/C2U9qv/GxCqemyCJEBY4YSpw4R1JMF0BV7/FuCmW32bWO4d8WzITp/+/5buVVJs9C4LkS
6rKffT0/WU4vVj0cITwvmhPfA0RTc9ldGiXnQaHoWTRPmy6dOhYcm913MaMf8cJjZGBOX+IkCQp8
dU15lb0ON8IBQ72GQgGH2ueexceNKr4SPyYUAgLhDffMjMF9RI/gOWlIKCPdK71mRkvfU92rew+Q
mPVNV48rD5U0BjGIdpyCIveemK9fULJapH18qVcAmWbZtGZYx5H7cX9pcH9zEHliGmJ6+6Ejg27X
ZPxlTg7Wl85nozlm84aHVF/3LNPWcohzaH9GbO+oXqbHv14ZjDNTkHwRPCSiSPp5BYwf9u8AnLAq
BzUg8oURnYN2KiVOt3uEkHAxkGfRmmTJN7tUxOmTwcyKNg2lsLp56nhLiIJRej7Xmd4cVDrHx7Gv
cQKwlhZommDPJ5RptST5m2In5fJdG2y+4/s6A7fxoFGabohd5ut+zs3xGwGoJOM/wLEetHpu1EfE
hFacQzPW4it/IrGKbxDe2QHbs/tgxeicYPn0bZjcncW3PpNDRpy2ErTz/K07oPb3qb/ewzLUQEyY
iGyIDn+LOeYsRzA2JAakdGO3cC1YOub6QaV7qMRbHu7FVpsYofppOWc78/mdhnaFKL7M2VDrI8XF
61CC3OGU2lYcyzev8w8MqxgnVuyOgTWdQgbl4SFCK0Zv8FqWObUyZkIvCq2cB/CloHp/4jwAlq1Z
PkI6X2Fhy+6hWGUr8p+vs1uA3srX5cg59Gyd0uP0XyDOlW8uYxcpIpEdqkPP1njA19amutcc8FoH
bkNY6dx0g1cO749S7PX5WgV3XjLTiVfCsxGNvumZFULetXO5E1AtgJB+ZBSLxRbEyBwuA7U+qVgS
gIuwqy0aKoSqgdJwgQd/jnjxcWbXMbwqhEAS5FnRULGVhBeeueX6YAb9ju+5CstXI5LdBPiQGlVc
dbPjH06LMmR9usA+NigIHaV3xKDWJt2t2/o5oUtoCiz73DKsd72Ldt2L+n6x9x5paMcU8T4l9Lgk
Z6wIfSat7vRTnlHl0fZpgxKWPnr7LPRDF/NGZNv4lkgKmPoRlQIyxvllgZGyB5nmXQL9Fu5npl31
9vg7/1QPp9fu6xmMzkInbYbZ5ZbzwleH70Jzd0Z3R/GfS8U3t8qSnudaxR8+Mr6aWOF4cp7BbX4u
vcuxnrXTcVSG+YKOQjS26bYftON9KlWh9HoJu12yuodawEMPtpVPZJ5cCGbFDKJKzJqdSrzqcTRs
DuYIJl1NU9zDF9k+cqSfplbcRMC+RRpevxGSYURm4PqsuWxYeC5nBJB2FaduV4rm4TxJk1mq3O3F
H46JzcNuji0QIupInxQvuzvVIl9RuHq3l3uQIXRQ0Hdm1y1Z77G5yoFXnhhxcOK78Dump8nQDaJ5
xPPo5mqYTLGgIE4+6AvoPh0u/wocW+LBnsmwE4Uexcd9R0nKZqhAm1X0vwz6ujS/xShA+E9dJF/X
k22d2Wpn/0S3xJwZb928OJKvHHPeaPlx+egX+Yea+mOR+DSs6VI0Hk5A7VL+tD5pYj9fqq/al+mT
PAXoqSp6foxod7+BcOPgXZS0fpbW25jeHV1n+xG0tjGVF0PHywqfNFSApAIfpZ8akYnF6Y6Oy4DP
SKZPBuHq4h4wsqFUtbFfZVSNs8LDPtzD7fPFcK6gU+mkIUVGtw59KP5W/ZV6tzVApljhUAXzs8lc
NpLPokreaTWtMYkUhABMfDhpYOQIGebVGoPN4MBcIK7fR9HIp1hYIPJGyUI7fVe+Pj352/o+c8Qf
1a98raN5RC0LeuhTXQPupP8v0QDLGL7V3nCGVN5oUdhYS0y76wDjsI1Yfu8jSINEKMVJj6Cv3uVq
CN5fwKGyLZc3ZpjO4n8HKJwoYoBeoQOseyT8/vjtHly3AJqJSvXWWOBQZt8+WsK4p/R/mvf9Zlz5
03jll3ks7ji9ddXb5KV6lY9WLq5vJHhDSUkxumkX3fbycf9gX/7ruY78mzHjT1/7y5S0N9vrzVAb
5mYo8ZF1HkgjKAPZU3zxcLQSKTGK/tN4XvkNXAvUuwQtHaMHRZd/ud39uDIf3fWZvDwi3YfsQLF6
X0JS2979/Mty8Y5ySXPoyh3uC2VS+YV/7v4wIf7tvf94Db/ce9dV9wSZcSb00WlF0u9BR3zfe8au
3Oi0lv/wpH8DSPjpjn8hsyAEKd0MgzuGrRukQbW5BT1INHF/z9aXWI4UCkog/XuTNAZ3sj/oE/0O
jvDT1/9Cbinu96eUqV3yMgpusxOzDFGCCw/20bNHlVUoRLtQjTB9i7RwtMqnQB0/YcaZ3iUsgjJu
Jo+Qk+88dqRJO8lJFazF5Q/X+LshriWj9wD/G4IT3hg/j6DLa62OH5i/vZjvvSWqheaUM2RK907L
ebcgsb1t8BV6ciZBJvjDhFP+3Xzzhy9Xfhm4K9fHc69YfPlzqb+3S2lVEPg2xjH/psB5vAIZSXbw
mj+lz+5ADPprdfxbNLn/Aa++OlzTQ/YP8ai+Do9/5N//WNeHOr3X6fG/WGn8JDTwkl7S4uszPfz/
YLghw2z7YfM4h/rwj6+sTuvn4Bny3//bQKi7/yNOP9vD80dCHdDJ4Qf/lhmQDeOfCGorY0Nj7P4f
itt/O2/89UeWDmkFNqOq4/fwnyQ6OHQK4/O/hEUsU9Y0tuHfHDr+CGkakEwanzjoe/97zhs/rycE
rCysZSTwqIaC1BFiaj8vZllLrcSQ9dMbBoTUQpfTkfsI+0adqFc9TFQUePVQ1lvVeRj5TO+wRuzB
DOP6pDzX5oOOQlHM9rLk6aNxeC9GQWU2753RH2UspKwm9crs5vUFRn3y/jCum9rVLOkP2mK/7Mj/
uAls1gxwtWiIQD78+SbafqzfE7nhJq5wkyUp3zXnUSDh9nQ6wV4pr5OHbM5HFn9YtigEWk3U3vYM
gtqXkaLEyBDuKquK/v3N8n+nv/F//Fv/D2pvGETk/zPJ1H88D9nXj7th+Pt/b4Wx/E9dRlcFjXVw
IRgocZL9vRXG2j91dGaQZDF4/Whx8Ed/80nH/+S1GmNk9/gRuKgGL/d/bYV/YktjqcBahg2hKMq/
pUuv/3LSmirqHZJlYLGEGDzXMtjd/IgtwmfJsO5tQ6+rU6Cs5wUlfp4DwjJMKe6eTfl1fe6BauB2
qJ2Z6JTJRL9iupLsZWXS3tN9lMsJaI1H3TglUrleZ/WwZWrr8Z09UiB9ZTemIX1nQnnvirhRR8mx
1pMyxLyijfGCbN3u+TSgbNeX3OnuTXJo+ic9lV6TJjUePF4n762FZg7D/ay+Tq57jQZDX+YSQJX8
EmJToU5OCmqi93FvIoR7HWYDlX4sR4+7Z4171UvUWvYv3VX2Hyf57BdJSyGhGhfc7U+tc02s0aI8
SWqYdd1lo6p5FqUQ3j+0/UV9s+qROr2rWY/zS5UgMot9WZOYH9mj19z7/SKFiHdCMjcuybJv5dG7
au5PdnbrKMB6vBbvqWVN0gb/4PpxvUUd5tRen94V3T0VNa6Qxli5zrJmrMfZKXnOzMy6+feRWYYY
QsPhu6hM4C0Ncfex0Q/Wk7JXnrLTpB+fUTPP0VktrfR2xdgHSw5xgaC5bJLK9I3TiMm4KT/qqSl1
DHTM0UWOxlYKVLBRYeNX5+fOwi4kNPcqOhaopEeJfs/DUV40US2NtKCuNclJTiXT8+z8GB8fhnRR
3Ecno1R0b+6dfUXgc262vCg7rUdSmBjjzrndlS4qz/jeNTeMeB5Nr0+bm1Rndp6ceud0SyhGrPY8
VZLi4Z5w01nXWlWEJ6WQl3pZ1/6+eeQb5fE8zfZjC9EIM6PbcVa6rghuICPp4JXj06Q5j9N7qJT9
c2Zcb52n6H39qtwMEPXplchMxu43N5wDzJs6QrFFxju1vRsD/EPHtDNv8LS7qFW3OBedFSV5kjuP
/tTbaXVrWOcPTd1dHo0+1aRS+dYuo7MpHvod64Fu33sq6YI7eo4T02v3WhaM6sQYRWdEM7VGNDcj
xc5UlntETGowWKhmGVRS7c3aZclI3prGbTyzWuW23V+qS9Tm/T5+7ttRpOBY2bUnLagesgETyhjh
pvS8qcCyngk2ryh+P0ZlfLknyGLU1aWnXr9q8J56+bmsG+WKsa1Zft6kxNLFU8965hyXTOt5fwlC
5vt7li32FfLZ6aWjY6uen1szz++Z2CMCPlOqfb7tK/lmIPFc0NVuMYS393tTp1/RlRXQ7Br7nrHU
o45/ebT7sb+3xpe5rpYyRR5b0BKUFeYFeRmNfoBq3ZFcYzjK20fc9WycnsiPKIC+tSJnOFbud/14
b8R1NwZ8fr77xi3lb7Q4wBpNJ78m99FVXHQGatk516MqS79h5i8t/VQdR6aVOhVPBgfkduw2Led4
ei90dB0qCykQs4QMve9AbVg3dW6OFQ06WYH4ddO5aPqDcioumv/QkKrRB7so6ynNRo/ass2sp5Eg
DU3XKlv0ahaPruqcl+xfjaz4Kh7og0nnnIo8q8ZhZjFFw3dpTH+Rx5y05Xx8P1HzDpodqP2DuHkY
ZBiNUizkC8Cj0amFjDWGqJdrJZHNGMfmuX/QsaoKdC1v9RjW3eVW3F0FRxE7LfOt1iVzqcy/+ucw
scbitkov6zI1X/ZWgvPTAx/La32yIuPGxPNOqHBHo5q2I9rtN6tj4J4Cucwh8PXmJehP8oHsahxL
llnh7L3H5fx6TVHBwOSzvJoG3XZq7VOBrMsoS+7eaE+rqrZALil9CZ1yL+FygMPwvUmxJKsrfSw6
/ZEykE7SNGb1MdtPDG1Rn9oXOd0/Qk2GIllp0nM+Kp4XELv7jinN+T59js6HlDWKMPW9fk0ymiEY
PDxm5b1jFyaVEUv6JZTUdpYlXRdejXpkn5/1w+4wG/bbk0E74TneGc899PsK3pBcXC8MY8uxc9Xl
izPOHoxkHjWggbJUcO6V0Tnr7l95nhjvFN71Qts3hd9pF4gfj3Ef9imjAaO4eLpW3xAUV07faIbz
Wm9drs/6tF9dH/LmWuTHUyIts3xk2Hl1OeHd2c/P1f2GXgibpny2R+kywg/gMl4XfUMXUNfTQEZX
GWRX9xy/3e6NAetFbZ6TKjWlpTFq0kArsyVxqY8wwQKSBMPbNR//k7ova65U57L8RaoABBK8nokz
eB7Sw4sinc5EgJhnfn0t3P31deqaQ7Qj6qEe0xEJB0l7S9p7DVHvdy5X0KRHiSfCgXljV2XwLiDf
5Y9VDCiF8uIA8RZ5Api8Is/vVGbUaJsXZRP6aQ4LpXU/hvQmwZzHfuFh5/GZ2XJIcrcU/aOmb++S
Ef35EAmv3SHjdfXOgeYeIiHmYNGmQ/pHViMmtHAh19KmQ3LbVqzbclmj+B6UQf+W2Q1c04OCwZcN
HpX1zyQr0YDDG17KhLm3mQwzMPUKy0VPq7eH16LoOjiuGooFR2P0ygxlhiEMtgVcpx5adyh/1OVQ
g6oniWihwAUfrVVCYG6K8IbwE48Ddux5BovPOmrJrzRJCCCPNAcGtGxgZGuHJmoVUQJJH5gixNdG
LEpQJ3EYA1KytWHxDaOuIPKlQWBw4nCJXplHL2rSQnmaZbA1WUEPDSxwr1YQ6enJ5CzDx+ylhUvw
Tpitk26m2w98PUYPbmowscng0KGC55LmMHUpGtpEfoU1eolANd4Np01ucE0yX0nr2X/KIAv9xovF
Yx2YoGhTVFKBhge2Ie/t4iQTFaVbU8nm1bUgwW0XrgOhHTdGm9ZQJn5Jml80LIQQDawQjmXnKndN
4Gjn7QTcSA5Wp9Rd0dn5O4W7yNM4pMMpzwKU0mTVlKAGcw7v9gLK3iOpYV1AmiY8Ma/LrweTlRd1
N8D1oSXkGDpK5asi5S1cuBq2yaAH/Tx4UX1oC0Bv8Mjmt1X2bJum8BawAoiRFW0PqgTDuQ/nJIhc
8bTaMlvSTUzBNabu2L93Q84u3CYNL2y4iN+MDdybN7FIQLdiibknfYueglt3F03huZAnN8KjTUZ0
yBs4B8WGm++jyvUApg6iA2bGfGttDhGDSBHr1kh5dDDDejwlMvA25tALkMV4CbCQC4xtij13DTG7
6pZ1dXgTJQXqakMLLD2c0oBEG6Gc38OODVJKRnRrJgU8EUg/HIcI+t81DEkfXGImr4GiyKZCDKei
joHj6QfA11PD3rIxrjeOY/OrJEVzvjdNsc0dStACycbulJMecKjOSV0ga5KOQcsu7Yw7WMN5l7T1
GkibFQHQ+jGsdmlgsIcERgKXucHGNxa18WXfWcCViyRHAagtGXBGaUhuA5Oi+87K4GIIVb2vq6G/
zpyo3FqmrSBsFNUvqRgojnM9oDbmYDYw3CnsncCh5cpMGjjMV3Z/VY8d8MFRMh6GoYKxohpSehFn
0kSPzsrGP6aCLj8qg5Be80qA5Yo+vR5lROGkBO9zWWbDVUQ6dv8/dZ/836ZkxFH4mL9THj7KLD8V
DDrS39Vfd0v8v//cLfl/MagQuYYJCzsb+QZ3t/8YnJr/ZcOA3WHgf00eus4/ZRbiGNAqYjA34w4U
iZwPX9T/e7kkDgQioQ6J6yhqv5MIpP3/o1WEl3wiyhAsMA7vd9fSKsi8tOtOOpL7sIC+olZ7F1J1
rVAnSSh/rmP3hdL0scNW9GmIbv6toTUVhf/h5fzzuqmQ/onn4QmLCEeazKfoxSbAJxj5/ylrzGqA
/00Y++fJWo2FjYnZe23t+o71A88vef2Q8eDx/M/WKjn/PF0ra/YOL5GBe+jzwcnZn7R8G8hMcFTY
yWUgpqYbaAYBejrn3zczTHoJN2Jtrpy0Z9CzPDWKQAzO3Zx/8kdr4IsZ+CjgfpoBllahkRU5yDzo
sAEMCnFEe4W6+Q74+03uVwuK3RPf6avXaDyouI25yGXj+g3uQl3qrSUwGab5QI1XJsqFj5kbJq0a
7yWMoVIgOOQpoC/5rqJwYfytmdX0QSH6NEqWbMMI1ZF434r4oq/AX5VgcMTRRkXYq3r7z2DBUV6A
GaHqbV+j/ZVQmCDFxO8K3CsHJa5EHKPlnwTQ9Uuv4LTyE1H2EvYWMCEtvSeVsRml2g9Fcnl+ZqeP
/mrEp0H69JODDNtm2lF0Z523ngJLAJ/ZoEdPc7nlM8XSV6/QkoXZuHZmlBb3hyRH+WMAhUIZ94HN
rsq4+KPMDmQBR4L845V+kUUnmixUUuemQ0sbZh7hCD9arh9Xd8RBVAAmNzyfHzdzbqlqmSNKK9eF
SQwQq1CPD+v2vmpa2EeRZ9zGdo5KnykaiWVgrptWbpLJNbAGFMP90weBj4P2RhH71cn4auHnTIP5
1SBrqSbtWFp6eeL48Mr9ke/kDjQa2H+Bq+ID+riP34wlku3clxvTpvBpyVRRndjh0HGYTUFUtalM
HADtnx0kQgSznp0UIGkpc0ixu9XTmAho3cvBr0TynOXlvizhbK/aoxPUz8qAFMvC988EtaFVOS2n
z0UXCeZHB1ghHtS13Bg3zuW45seJlgA1tWphqOfepOWoDiZkKfT5uB8ah4HJbRnYm4WPmBbmF5No
aJnJ7ro8RFvUBUGohV4XYMiTQAHHDLIn5S/RXGfCAq2Wv+ZPUoETrIddqRFPdt/uWllvspgvJJSZ
o4GhJRTE2xCoaMDRwHeP0z4xudfUADWdH6O50deSSRF2oStTE+vcfqjKAwok33uuliuiJKQBKoGO
X4c/7fRalP75587kV0NLE1akxhJVDM93U1zP0kuF2odyb3L6dP75M2nI0OK+QPljTGIO5BMcH5np
ZxDHaZpNDxZZby3kuq8XDNdVZXpULNs2xLIk9BFOk9CzjQBxOf/7Z85IXG9PQMQgEbUyAeH24bsJ
MRKP3ZZQqwN3In6YdG053w6gp9BVuGS08PUa4p4WwVzwSOKy52FD+p22KB3DIe3818w9WQvgNBDo
okOX3c8AYrCxkyJBnn/y3BxoQVshZAPcM10/Et5JFeOBMnU5RtVCWE1p8t+ZB72sv3NCXA+8ttuB
+cqsVsZoA72Xk21I0Diond8dUz9pktHN+W+ZGyUthpvRwLk4xqG7Gm5hhcu+PfxaEI9GOOYyaLjP
h1OI7GkIsjD8MwdguH7/PUCc5r2ZjJbnm/dYn4cUimuBD+73ZHmSAWxFFs4s5hS4X82EFtBmlNuw
R8PiHKOL2n6vimY9AAk61uvYvSirPyPQwHK8PT8TM6vK1bZyE/6bSVVRx+8cILi4exSouIGnfP7p
c4PmapuyrHBxG1E/AqoNFDgw/yBL6YKRhL7JNocMDb05/6KZ1avLJxhD2ubwWYTcfAloJO+KC7eC
61zFd+jt7dH23yqYIZ5/19yQaSEuaqRX7mTQuQqfhgza3RQFtKUBmxbqF5PvalFuC16gn2E5/oeQ
DjQyEz/f2zjD1WCTL9oiTXH21Vu0YEf317bQ+RG+AdWe8hAfwWV9su7bLdS7j+htvJwfqa+3PnhO
/R0ythNUlpfnrh9g62NoihrZqgDlrtl97/nTIH46hyoqpIGGLPdHC1ySFvJRvEfnla8suqjYMjNS
WtSj6d94QY+odxog92mMfOVUR5qzfR8FCxE/t6C0gC/NruZCQOOedxIUumQt1CVNhoVcO3NahxX8
36OU5ZkRwLIVDWMjM/22qMHRod7BRg24iGQG4sprVlpPkjA0RYNy1/Qu8JjVq4SP63F00h+9nUKQ
Hz13N0jypV81swSnwtbnuasydDiHAZeyuNvkhwQGCm20dmEg1QK5X1wPe/vu/CKZ2Wu4ttc3gze0
okC/3IYZZ9exbcvlwvqbmbgJE/L5GxrgPSor63D0QhvQgPJlwTeF9fP87557uJYJEpuHToD2nQ8h
8A3zxA9hga9LzIVTuoYF/U9pCgCVv3+8LBORpiOfMNTusb2h4LmlB2Ob37fIN/Qo75Ib66IH4QMs
/HjFror9+e+amw8tKRgWGm5cYUtowVIp01Uc5QvJc27EtHRA8rSxeV16vgVCfo4eTfSSVwsoyZlU
NqF1Pk+1bSe9jZss9wMxXpmgNpIG+OhgPCaDuXAC0/A6/8yIlgeMpu0zrlBiq7ZQNnjpLjOoL4On
u40SiIlE/vnx1yCX/+81TMsHANPIEjUX5nNYH3hGfuoFvSS2c1MU0VPeei+tw7NN0GXVph+9fuUo
uBYHtXMfROizyxBm80gNa1k5xYqE/aGL83R7/rfNzOCHCs6nhE6kqpNQIaG7HeRSPNjBCwn+X/C9
pce0VEBoGFsdRPf93GSwmoBTSXH/vR+uZQILPrNjP7rMJ9B7cQ6Nd93GC/M1Ey9MywOkHFInAaTI
d2iRrSISX3nZEGzO/+65h09//zTgNouCRgJBhgHfdv1zCVLp+QfPzaQe5dIzB2DbHD/gya4kdGt1
7JfIyEJynDtYMi3WDaNTXQU4Mwol4pabEN6bDuRFt47NTb0FzuaksoUsPzdGWugn2UAC1aEkHUDE
kDCU9Kz1+UGaSSpMC/he5oFqGW4rrrgaEGlm2l+07Qtj9cKxeOYFU4vo8/QKmid2gl6Qz+iLAR0i
2vab3g43SJTP5z9hZnAcbRv37BCFpOm8akGGFwYqOJItrCBz7tFatAJpVeLmjjIbxHmO0OPfC5By
40NxQXxIA+28Q7QwDXAy+/I47GjRa7QjYYQPno+T/UPlQr+3JIDAx5KiR99cUtsDGN0RL47Zv8O0
eVcaIUQ9oholc+MHLfPNOKhLLqyNyUFkVHn+EiTumxwBwY3AkUnN7AcYF36tur0TAG+WGe/pYD46
6ObCiT64BrYJqk52ukkCd2PX1pbDcScIg1NuiUdiQ+/F6OCEY4wLTZa5kouj5ZRIGRUQXWh3TZ7C
0C/Z1egbvwhQlfv1B/8f9l4HA9ruV99bJVqaiRvWkq4lGGCRr2kob8LK/uajtUSDzqB0C0oQQzBL
iN5qayHq5zKMo2UYR4RlTlWFGgVkEiYfTMx58ujC9XOyOE2s7eKGPBelWoJxkrSL6MA8Pw3Mp8AD
52scbuBeeTIs2B3XFRwGugqiHmUKWYLJI88zj2levUtI+ZsR2Tp5DDxXi1rE92ZLS0tSeEDe5jZE
VswH7ux71i48eG7d6b6moVvGwIQZrp8LGzg8CAtk8WNZetCgE6DycmDHaLSXBY4YGe5AonChuAFV
+94BAqcGNA9KWbLmS94zM5vUhyjjp92vaWTCUc2HjaD9I5A/bGebLZ3e55aPrWUvRxl9NUKf1e/A
b/wBjTd4uFo3Cow5DyTtdEsOANydn6/pkV/c5m0tfVnIGj2dil6pFax6APCkY61LqGbU1U9Zhgu3
1Jl0PFE3Pu8lBi7vJnK94xfFSYXgijpL7Vjroz/91Rdo+SHonCgaRCp8SxbXJGpuGjtEazSD9svY
Gqe+9B6KeIRUiJcVUH+BPR7tqmfWtn8yoM3XlOLizKLylRnRE/HYRWZZW8K8+3YILlVbXthFdGol
xEQyz9yEWX7CKf5GMrRfK9JDH7Md772ao//qtoDFmN3RouZlkvK1nXrwAq+PVpv8MFS+U2m7LyTE
aeoGiit1WVywHsIgzCX7saHXTAJml8cPLEn9sLMOYQ5Azlh5b0lj7Lykh5+l9ZTx+AqQip+0cbeU
xFBeiGEW2VnwIexRTmwhvT1C/KSyRiBl+WsKmxlgWAE53nSx9dpF+Skt62ptVMm9ByIX3I/Fserp
Nq0F3fIcvGcvvfdEHa8BioQaUHrHrfR2SMt7MeTvYw35FwLI2rYL3GGVt7DgsOWplgFAuHUMOSfD
ewvacRtnoOOzBuplVQMaGO/aN47LbRhhQ3bojwDgVjFGEAnJ+zWL3VXkBX6VVD9KyPs7ZXcZOiUo
m2Zy55jNvm68BkISwDSbAWS2iuRRGcBB4UJ1OaCDmudgJ9geJHnDtLphacfBLW2Omd1BjYHDZiIl
HdQ28g41EglztyDd2F3/VLVlv1Imu8q85sIZ2E2YMRioF9B9KMdT2gFM23bvNUwCB6PbUdpuaItq
ah6R1zLMbkvevwx5+ws2V0AZlsAP2wOUPETzFlsZyKZZcxnbtthmCXBYVRJc56x6g4jjmw2/jyjr
f9R9DItP40iHAVqABYwbcvladeKA9tS1l8C+oALC10VtZxMyExLcION0XbTpHReSFIk68LqHmmcu
78Oayg0uZhsvBBne9V57yk4S8Nx1Mqhbu4RKiUyxgAHfu6glRPkyA+zj3kAhGMA4twcTOBrhgxJC
CsmFQ2Ze3ro0OUQ5cJ+jU068fAM6OU5q7xKbwFS1a8EjMk4UOFFEsr1VLDsZmXOBr3ioS3phFuAY
Wtmj2fa3iWPHm9EdLoBDvJ5uIr01/CkHiMicz19zFSpb28OFiNq8yLiLPDzueNQ/AS47rOKW+TLq
HhJAzwlv7+ohvGYK4kiq4NgEMyCjCTCxrmorACeKe8TCLsithbvi3PFz4r79le9gBpY6E0hkArwQ
aNOr6+AVx7OVCee14h5HQr5Z+P7pO79Kf9oBIAvyUABnjJJIsWmbNYowu+AWCk1wOZJrGJFAYoLd
nX/XdC7/6lXa3u6C5tDhsoridSevIuhncg+qwL6Asav7A265598ys1d8HLQ/bawVcbrWqCtUsQHK
nUgCSdMvPHquSkK1G0fUywE57KNC3sEZXcFNJ903k0rHXqzHhYvTzMmAart3Moo6BSgTd742OJiG
9FNabQk4DufHZ+7x2o7doAwhmnSAZmpxGMV1CqE1ZPvzz54b++mdn8Y+MJxKhQI4kLbx2/pPLd+/
99zpfZ+eK+G8mRgJ2h4tdLfG7JfdLgzGXPhTLfxd6fJRgr3mo9q0SVvYFTjVyS4pFNH+yLG+Aozx
NS/hL5ZnFwmFcivUNgF0OcWMr1ImVsD5ShkvrK+54dPCviMsALI3RJIzAZ9BSfFgqXQBYjBzUKN6
nDu5F8YRPlTlqJpBg8VNtnW47wkUTaylVtjMbYJqER601KkjC5VKKz4a9D4pwFOF+23Y+OfXwUwG
0f27rSzFUSHpkazRiF4BFnDpQtkoFGa4trr+MokhMNFm4cJVdWY6LC3aWxVblkml8PN6fCRGczdm
QbWw8GaiEDTLv1Z0aWaU0TBCR9f5leU/Y+cdLrvnB2mmomBpAd7XPem4QJq1/RpQpNAfdnCGOsmF
OZiZ4w/44adYrIohiFOZQtrOZNta7MYy2LL+VJCFUZ97vhbrkDLIZRah68X6dOUAho7eDE3fs0Uw
w9wL9JAnhhOTBjcvVrkbEyKGZVv7iXlTRt8rC1haGJPQ8ngY4ATRkDFG/xzMoLo3dudnd+7Xa3FM
29ARoESiNCChjgHfRWoA1CaG9neR2gvXrbkVpIWxZwxSiHGcUDHBnkLdFYTO3XIXYGbt60hhrxAG
6Xrh+QX0ucUBtStnKWRnRkdHCtvcArrWNpDOzd+UXgC3DX2RIzii5wd/7pdrUTv00chQIEERP8cJ
/s4K0K2yFtb9HPbio3DxKbA62Wd2aYzI/v0I3xjH/Zn14g7ER1iwGg2EZ/oVkf2Gt/lrlNVP579o
riyio4ZNMIBD13a438DkYoD0zc7cu1CvtK8NiA0fgge6hkySD5zl+RfOJNWPI++nrxxaJg3mFQyT
f1MoeFfKJWWbuSdrcc0zLkrgtNEmM65z92pYSkhzz9XCuTdzIy3GUviKAjFfvUi6kEnnjpOmFstO
D4IcrsSuX0Jk2gTgAsKd2wrHSbVV/rDwlrmQ0IKZGCNarTVqiQyOh13yZsQJ2t04vQSL8N+ZEdIx
uWVZFSFgbLicH22I6TSP7dPwAq1Hf9hAWvYN1bSH84tn5lt0nK3ZkyisBc6B6PvtKuslBLPIjKBJ
ny1sy3OlM0OL8NQuytAZbQ/i8861gHxttmabCuAEWLC2frdfhMFMc/zFZUhH26Zo6gI9WXO/GyFI
RQo4HoKp/aba5LEeKIxODWiPshGFF089UQ6ZjTRYWhIzaUzH4KKqCy6ogRVtWsUaZZZtHfud8Xh+
juYePi2STwGO3ljegYGANAZlU3VDq4syX7hAzj1ai3CnyTLLtVFvRzEEFZNaTax/uS9aeyFW5iLS
0GI9qBp3qAqUmWw/ZlCAm4TYocMHLX9AEeB+ubTM5hayFvllQ3qzZDjkdMcRqvDFETpLMGZcj9C6
yx6gtLBpoCB9tVSlnRs4LQdwqy+YWeDIkyXqioxw4oXL81NseAtHzq8TAKzo/55zRH9OcFPyfDQs
7zLLGaFjbRur8wtqBjTwLw0RUJtVSExglOj9hBirfLFR+RZ2HtCyTMCiBUK927NtAk8U6AAubScz
RRgw2v7+qMCrm1YlGQpB2BqhJL6xjtYWNtAbK4VCA7qBcl9fQrrk/FfODeG0Uj6FTZ+afOwJClyg
stspcsDCve/rlca8aUl8em6pbOIk3nQlty5CufcanHe9rUp+nv/Zc4/Xoj0BWSgbB3R5I6ArIwfC
tfxxEDtLmUuhMoXevxMl2IZ/f4DHAqOh9UfNxcYERDuyZnKFxbA19u56aWeZSfzM0yI/o2NkWh1e
Az+jFk4KhV+fwF5GSzmDsG+3R3sDsmDnB23m0MV0PC/wtJ455kDbdPARQR1pp/KjhPilCcgN1GI3
0Vahnuj43s0isncarq+GUUsBFR/SBNzN6ZWQOodpCaIIXMBJZpSus8l1biGHzixkHdXrNKpqUCQH
HNbK1ogeZxnR+/X1Hw5vfy+FekjiMUBtzIft/GWwr/wCHikULjlPsCxZebf8stvQLeB7wCyZu/Nz
9VHb+2LgdHhvPJgqL21wKIbQuWEC5kMShfOuti6Butm2yr4vFdtnYPhAh4SvG+XcdaF9g3wyolI0
/RSDQMqCQT8LMuiCQ7pZwpEmNJ+oEV/J3pxaP/1dn9gQloAfj1k8W7V8hG7BsbbjwyCrTSKqkwoI
3HYoORmB2kZpsu8sCSedYrykql8Ams2lPFdLQm4eZGk1BQEs5NMD9BB8+1C+wY3AuzSxBda/gw1/
Pz+uc8tEy0seh5YBmq3onZsv2QgHy0XwxtyTp79/yniDSlxmtUB3UudNKkDK6f33frKWiawUTVuv
SoTfDdcFdDJJ/nj+wV9vz8zVck/DPLSGphQX0Nu4vs5cKP4sTOnXV3mma9GVNbobwBC5vleUF0X9
CDGkNW/TXQyLlAYC0Ykq97Ki+/MfMm2NX8WKlmTcMqtdHky40RI9lO5FyFdFjw2sKWrx5/wr5hK1
DinuSyuK46oXvjchr+g+voS30rWzbTbjNoFx7BK4Y+ZbdJCwFbuuJQXeIx311pEeNmxDs+1ZdD+G
EShai1XfmS1UBwnbYR+EtdMKP+tqP4vfvAoZzHwb3WBhu5kJiH9BhXM0EhuFF0BrCkImidhjvS2s
r4+76hdTzrU4TtD+L8wOxRwabCcgXPnW3zLIdZLjcsFo7gO0iDaMJlG1gakQ8Z8aBzzYSJ5fTDOB
x7WIFmE+usXYCH/M6G0SeFeJDWeKZKkdMvd4La4NI88phxUtCsh8Qxu2M2R6ZYZsIdqsuXHRbhF0
TAvPji340Wct6kPq0Mnq2s7JnxjOZGKEerld3InGvZBGurOoU66VjX1qJLCBsPOLoc9gr1jUkOHO
IEXfwDQedGwo+sDrJeTmM1oET03aPpAlKNbceGjpwVQuGgTBQEBeda6LGqZ6Zfin7JZuOTOBpIOL
WdgMfTDmwZ7RHFZJYpIXQ6/ArtRRDsYS0ntm0HWcMLQT0TSqeLCvRbB3IxtAZbZwdDI/enxfRJOO
EqajbE0RxXJv5+LCydW1ZcaPg1JXYM3ArrI4RimktcvUPkm3/aUMKLA7zd0wsDvLyWAugo93G3Cc
u3LbYO4bqB7lpLntOPgV0Li9FtEApynoQNVFvHfi/iSbaAcRPj/B5raSDofvRtue4hr7fplBzc7q
8k3u1rC2Eek+suP7NlBAU7TmM+jXwSrpSigcev1V2EBkijM4bfIB4JS8g6J+TOGF4AEL5EKVYNPS
GCqQPG3RZiawjBOn0gGrwOiLal17DqTZ6uwqDG0oUxjZs0Hcn8R0f0Nv5qohsIKL8MQmzl5lqCDr
SMDXsPtj7OUnaOndNYV4coYAEmkJrLASu/gVUDDVGqvck7w7JQPk9aMQPhW9dd+UUPvhXhGtBfKI
kafXedU/BlV9jPsYm2PmXdOhOFocOzyHI+Io6aUqUH/JAGWQYQG1bKN8B3K584Ub35tBfwXNwksz
DvfQv7os0uoWIl6PIGhkq7QwbqiKfxseCVYtnYa4QQeTxbArLexD0OSwUiTJjZ3ZF1nDtlUohxWv
o2vbIrcsg6eBTaNba+h2Qg47K2/uyDD+aHGJD3oJkqqb5ZsoqmB6ZzpXTsm3ldM99aq8H6soWtkk
9+MxBzqUHs7ny5k9UUfcZuPEXi3BwrXEeKEQXyUL4cBUAeHUcgDYws3598xEsjO9/9MRDip2kITk
FbT4+bAK3OwpBmZKWfAnjtP+e7uiDryt6zzJTUMRvwh+h/A2Te7O//aZS4qObx3SvrNIGMMeVkYX
RSauG4usagdtfKuG10UyHFTPd+ffNZOLnOnvn8bJyl1WZ25K0Ct7LEzogo6LFaq5R2tbY2yj5GKE
OYHzpvBRmrotLsVNvYdnE1xYKkiVX/KH8x8xsyvoYNdcjrZyHUlQ1XtnkBjxYrmGxPPCNM8tJW2P
zAvRWYBVY1OoUDbgtXNAen0K0ewbB7m0J8y9RNvYQmMMAwu6dn5lXEYwRFUQjgkAP/ECZ+GcNTNI
OnqVlaZb9jWmAySZh8LBFV6S6hLA8CUg5FyVTQek5kmYUdtBbAPxdJ3fZEfgsseT3a2nSR/gjgDp
VAM2GXDWaPZLCWVmlelI1VLYGYfAIwFlPTuxEOdft1jows7MCZv+/ik2mrJ0iVPXwT4Sb5RBSRUm
U6yCLYyqducX7syP19kxcEx3HAD1cBIIHRgsO9vaNBZOAnOPnv7+6cdHVeclRWMLoC9fFKj8nJrf
iwemxXUCITgaxSMsN6C33JeX2GBWyrgU7sKgzA279fcvD71KyjGviG/Q5y4+QagFvCoYbNyfH/O5
x2vhDHVPljDbE2C/Q8DmAPLDPuoPzWIHYG7gtUh24twbeCYw8Em0M3K4dHXh8/mfPvNonRDDPXTi
SIAkIaBWHTbGuCLGsARkmtl1dBx2YTSQ53QRvUZNTl0OfUwKleMavBsnSS54Hz1akfV6/kNmago6
GjvhHgS9G0yxrbKXZCye4rL5LYLomCg3hjsbeZZNe6rIEixqpjMOPZ+/11SKk5AHRAhQLHm4IWm/
50a6rUz3vRnji5o/e6Z9DEdvnTKyOf+JM3Nla1GSxaFnVBKHgyi4agIo2z9877ladBSygoR0DMmt
CF6fwv7FuqVL/uwgaZEBlDhJg6Ym/kgLgKDT56SD8CWtL5Vb+q2K7ivZwWGzgeE0UNLnP2euGGNr
4TIgS4VZVWAp+OOwm0qyYgOPPjhAHuN39Mx2S1Xlmf1PR3WyHCYqvMH+l/KfI9ybofBc5Qun2rln
TzH1Kdl2PCy9pAoIWI4lZInhfgP79UothP1Mxvq46n16ujdAB5FCQta3MlC6mLfmvX0Vye45Uem3
YCmMTq/+9AqV5nHYmlhVLgrQLfgICTlUgFufn+S54Zn+/unp4whlv6bF0yeNV5I8F7AG6+jj9x6u
hXYVoWgO1Xns0mG3CeD77BpXlrr93sO1KI6NpAOWvJJ7N7jugv1gxOvW+uZGSrVQlq0S7VB2wkdJ
cOcWEHktqO/Ewx3vqv353z9z3dIxm7xSndnCVcMfc28zxncTBEhGbF1gjOrf33uHFsEy6fqO9lBo
6K33LHmKgQoJ0pcMEmZLYnUz60cHbQ5Vz6S0QMCLqn4HKWfc/4F4oAl4COc/Ye4FWvyqmOSyLiaV
K8jzK0HhkTLsPa9Z6KB+ACe/KMroWM04Ca0QqxRYTRXQVVbltzJ2D33hpZvRElui7L3r4cRvxeRQ
V8a7CIKHpI5+06Q3Nk5NroVA9aZm8I3MZdyvJZB666J2IUgdtFsjjbZ1B/tFp282LnUvmGJbs8+S
b46OlhxCrzcq1wxQJAyMR5dGcD+FTA3U3hYW6dzoT3//lB7MElqCcVILv66OeXktx4NnLlx6pgn8
auD15GATcJccJXwnffXsa5eHPtAfq0Y8BMCGFqW3BL2be5GWKMAtoTIdgPrJf7W7+mJSBElPKNlY
FP7AI+xX22N2yED7RV8McmDnl+0M2ITpONGshVZX5ABfPGkugGE2wrL4ZK+QB9fjbwUryc35F83N
kHYy8FrKpDlCAnOy6OC/SlquCWzWv/dwLX84adrFIsIcRYBFQKv3hqQ5WTkiCr+3/eho0c4YzCCF
7rc/9INve/ZKjOxURt88WOiIUXiX8IADEIxuIb1WqbjNA9sfqqWteYqyL5bwB+/gU3TAFaKjToHo
6NKrqDkwHL0KWFEsNjvnru06atQKUhU0FC23aqseWlhNsrty016Qp+jeFOvmBbRdrKcIio47d3t+
yqfw++qbtIgXwgomIB7CMn51zT9DsXDp/cCcfvVgLd6tLkwIbEw89PfrZ9gygreXowstd966BhUO
7sVbZ53734yLj0Pt57mxSIbaXIxOIgxsCKG7yLQ3AuYJ54dpJql8hP2nx7sWJF+ZjX3PLawe/gHF
q4N/lNZ4BILxUOP2mtTfk3FiOpI0a0PWKjC5YAFhbVJagjsUv8ZeUSxsInPfokV52ERt5JqV8MOe
XbqJtSYlZBKrvFi5SfNYKXvbO0uycHMoBB1OmjelpK0xrS8gcdR7Cl7eLji2wGCmUHxt4c60yq6X
zlgf2faLRadjSluaQz4FsqQ+Z3uzWSH4tzDJ3UCyapf53nYCsXrbDByHe1PCWRqmx3A9XSqzzlyl
dbhpBZs0q2rQIRRefwf3hZsxTLcBhR0Nz8wVMe1Xy+j9PiwWQncOeaTDTou+KAYVjMIn8XARe9VT
MQIxk8EtnQ/wPAV5Bu0NwweLh+5MxusVzrk3Nhks/JjkF6ngO+N5a8d2388HyUwu0aGokeg6gt4G
2NfV3dhCqTxOFzamuSdPf/8UfvDEskko8KVtvbebg/Aezv/i2eWpHRbqijSkcQ2kDWsNXMWkxfhY
gjR8Dx++Hby94OUNuODCy6yvc60OSGWegas7R62F31c/gj0MLAARs+GEBOXz/+bsOpZj5bntE1FF
kAhTQjcdnLMnlE8CEUSOT38XvhN/+q2mynVGxwNoFLa29l4B7sE/HCshQ4CHFR1auAnuk5W5TZJf
cDjZUiyWnICiRqyhmklZxBiulL+Z7KqIGSDHrwXagpeH6Pt5piL2VDcS1o/qOh0l6PsP1rBRFZCc
RlTUhlX1EtBorcLJCgegT5U48pgjc/ZnCP15EJbe53vN8KetJoKkmAL3hP+uWMWxU1sHdhrQ/1WO
tsDBx1+s4FPkc+fc/ozARR3hQjDWw0KTSUWpcH6P0g43sda14Ri0BQn9Pt2kIuJ0Nrq4UhwsJmjQ
uxod/do6kqjcmO7vlxMVtWKb3hxVZcZ0D/ymdxrXgiZYkd+M05ZmsnTehf1tk4rAEnZS9g0ssLyC
QrewN1510zzDtexmrvmj7sDxG8RckkGX0ex457dmeQNeXAvfo+oMqYItEdPvKwDwLv3vkphqw4Ik
GYJYyqHVkBdXI0q5rpqjsJ6Ou64y4o0IIBtWIQKAzQ7mQYSPTgAw6Nl8MJT+eRzZUwOg4+WNKlsX
Qg4xW0mTGRxgGwIXcvN2WCAztPvRo0XMaYxwlVlGHe2b+D6ffxdWyLMftZGoiDmNl4KQHm48uPzv
6HKfaaBmzEcOxYaf/XRh01ewqe6zyAHVBESouYk81Xkrysm//HTJtIqAziaKNVIoeHo2B1l1D3xQ
0KPkHDtbltqS6Ctqxi4RzbjjYN20/G/cP1pbynOyH76+78vprSycAXiBYbcnXCdJkY1ey9NHM1le
m8l0NoZH9uuFra5YuT7YEEDdjyw9mwXR96ky1xuLUvZwYe/GUU5B1VQiAAyuOtBhqo1qhWQfiZDO
ce6HqFpQro7mOsic/koHXog6Wz9bdgzZwj6dKEhp6YgbMSyrgpXxUHps3+5MFxFxH/tbMgeSGRZx
nGQZ4MmcASdBM/gd6qkNIIlZv2U2xD/MemOCJWMlgjiBPC2XfrGx/vOjlQLlYd7q1cPlvSWZXxG3
WdgwaoTPqbLX6re0/GMtrz977jpgX5Y+BPvbqsrwXLsAefVxTt4uP1c2FuvfvzxXrxY2xyb6j2NO
b3nJrlVm7VpT2/jZssevw/Tl8WyVguoGLEuteBuinQFmDBn+Xv7psqEW9umQ27aKJkocLhUH2FHz
4yoJLz9atgyFXWo3dpta8CvaL8MLZ0EEGpYOGeR02Wrly8ZFOFmhOFYCLocX0KgD8mvy1PiabWl/
SvIDS9irNkB+ZpYA5GDls8fALRiz1fflsUqtQKO3l4dIUqiE49d/pxZyYj1oDVCFh1XrivGN/MFy
P4lxQek3f7dKcZLLKRWhlWOX5G1qgNueHrL7MXe7w6pcBuAf/IWhNoS7d350/OzmZwUgOGX/97sG
AJcVClrMHtaPcJfoYtja2j8jdFERf+J0GSs1BQ8H3PGmrfJDRqNgY0Ik0y4iT3JARAvYXSZhC+1U
xSFXVs5vnZoe0KjzGAN3VW8D2kGmZB5fiiF+YCk0FUuIBxrqQaeFSwdrl+c/zR5NYe+PE1Og+Ytv
hcOymxl17c/Zors9fLjrJSv3lz9bslVF6IqBJG+YORR5i+GDkNptee+qFm4BW1Mme4EQC2CWzsy2
BYjCGuoFSQfgrDwH32/RrnIwdHeXP0NSQKCmEBFgN9JPlmrE4XrAzvp+3A8vw1F7X9XH4X2RT3Bl
+1l5nooyrzVuYkMKSDgUu3RXh9/OpBDfSKp/l79FMmIipqWsFZByV7RPRB9mOLymZHBjaKZZzrQx
6ZLwKUJOTUbMMuOAOOqMhEY/nUnnuKW9bDT3JCeLiDQd1GGcoxQABruvYcq8wA596DcGR7JLRYSp
vQzwV8wBbouGD0C3dR77A+/AdILefLJZIfq+hEhFvKmtdfECZ2hk4OgiDbfqM/dRN/iVXRFfuVIh
/aJdod9zG6uu89NVJeJOod5WxZxgUtS2c53pN2+e4WN6eUnJvkc4660EZIa2s5Iwa6FBBrQ0updu
D1NedzVgbqZAWWKYeJkb9zvZ64Q9r2NZRejMrggWHDdwjBp3WGvhVnn5+8I5pcJeJwbMyJp6Reja
L40ZQGfwoZp8xlBSgnL0qHbu5VGTrWMhEVhImefZuo77Dv7kLQHQeMuGQhavROwpyI+KWjX4hmFX
f6wyFXFgvwFN2QSj33k9dFKvi5/dbUQQapQ500RzhPjEeKb6h9bdz87bj0ZIhJoaqakvZYZQZfT7
povdBCKal58sCVEi9s7KbHNKlXWO1as51b0eZIu1mf+zp69v/ZJXN4rekgIVNejWtodYhdsIXeJ9
oQIZ/7MXCId3qw0M6CeA7Sv7MA6Pi4k+2MZRJxsZYS/beQMCvQFMGkQ/XbvP/YiAOD8T7/IvlyWm
ok6iTg0brdQGcDrm4q7qZcESsr9rC137aPb9xhVB9hXCHs7QLwFsZZ2B/lXNF5BubzJta+PKHi5s
XGjkQgYYmMk9KW8JKCTje29t4DT19Rn/29qiImgOkrxMnW0Mf+/55G5Vkm7QwDqu/xTvt7X/oF70
Oh/QGb7fovVKzjxRIbHRq1aD6xyYG5C+rbR0lzpQbGjafdu7fy7PuiTUGeurv2wIfTH6KpkQ6jS0
p1Ti+HGfboQf2aPXNOfLo6dpyPMIORP05aowmc2bgSUb54zs0cI2NiuWJGVJgUIzXxrQupuHy6Mh
ycCM9X1ffjKroUs9ZARJMTSE6+nAHb8pI5fz+8vPl/1uYQs3dckoMfU4HKZpT6h5mh0WXH60rNIu
QuiMKuIOVGLXStMqg8CCUQkdbxVAKHyGRamGxpu2dYmVbDQRTFflWjqUA8oqa9a9PPZXmg/TpkCB
AAI0V26z3p3DH14sRR3ELm9Y1qmoXtL4Np/vTRAqor+XB02ywUQ0nTk4xLFtzHeEFDJOFG+Iz2Dg
BvmsehbfiNuSRSUqH85gPq+cXqAyM3asrPE4j/Z7uVA0gaeXy98hWVciqK4xSZXOI5Jjld2N0Gau
pty//GTJRIv6h5AKz4yYM2fPIA85PubWKV5+X360bFzWV37ZbBgBVkXA+oU1IM4qfjUMhSA6s+Mx
DS6/QTYs69+/vMFWRwegNxTplukEJr07s+Vnx7wubOSyNks759hskKg2k2OcnqctCKDsR+v//dF0
WrRCazhYq/qbwm/JFoJGttaFg9dKi6zu8zIJeZdCXLp3c9wCxroCKOEGTM6fjbhwAKttpIFbBfpZ
PvfHZIRaCUoZWyRDCSqfiug1O4KiGI+wXQ1SW0FcLI9VRWB0UdA/edcpEHyfb0azMXeDphxJ1f67
/FHS9673kS/raJiIsSw6DknIvRxYyI7GvXaEZM5p694kIf5TEdkGM6NISSd4v64onVUvRwlWt2Dd
T45bQDPJdhOxbWZeUF7rmP+iLj2ruIs6qD1Fracw42eb4vNk+jJMemcWywJN9r3FU3il3EcR+Lfm
RoiT/fz/2cuG4SQdoHlLDOeRdMcS6PvZtxpKzJdnWRLpPjs4X379og1Jl7aIoVo++g30Okuz9qxx
i10qO59FBBusk9CKWNkd2k32DKsB6xXYc/AB83+x7tbnGpBYvq83cq/PX/1Ntipi2Eicw0uiQ+hb
TU8mFli/0sR1gi5YgsT0KSy9N/EusoET9rxt5EnZqJCOMx0gOuZuuOZtAosVsnXxkcAyqYhh0+Ne
Ly0NqbcTWjf8sQOMsd1PIWC3/NT7hmc9k1AP51O+36r0yba8CGSrFnNq8xJrOR/NP3BZbGENet/W
d5SU+6okJzgGHuN+DNt4U6d+DcTfTJkIX4szCmmDegXP3kx+Aj300lNv5x2ELk5bMUByBoiAtdiG
+3Opzg70bvmOqmfIsoFJT9yhuHaijRxXslFFEBoZ07arU7wjB921wTEz9EilT/EmpET2AiEStNNU
cmOyUSG4Gl6bM93pf8sn83Z+6/3yEL3yBYJ/sV+NG1FNch6rwlHPSVYqxoiCxGTm4TxpvkmTux+F
HBGPZihlrnJg9vZNNQDH9VZP3FONfCOgyS70omG5mWXOUPagA02v2q7aRbfMg2nvK8TQvdjfsqCX
zYaw+5WFOlVUYNW2o/XIO1id2Mou1/LQKNgGc0EizUJEVFrUDmk9pSgrOvk4eEsGReIOzSuqv3Y2
eVwadu/o/Bz1MIs1IyNzqx5fzFp0HXr7bkrnoDCU1IcLAA6O1jjydCy9ftESl3QFzImyU5LWi++o
9d6wt2w5v182uEb8N2cwEmMauxzbwNIgRJfgHhZtxfbvAy4RoW1NQhVzQhMKJcTiejUk6j+AnAuZ
lx0a5qXucMW9zUC4pp3/G5WICHBr2zbuWDxlIUnD5mDtMmg2Vi9AkE9B8cZ29cbx/n1kIiLOLXaY
uiqYxWHvqK+GZYL6uqg7ldMDz9szU/WN3SwbOyF46HEDcZIWY1cXkVvnz30FSWY4pV3e0LJJF2KF
yRUt0xtsBmsekWeZ3oKD8PKjJbuZiOg1NIJqRx1BfiB78g8Q8RAEl3/1K6g0sHiDdfXl13xfYiei
mCJmus1jEyn2PA3UhUvLU02H66SGqeE8gwA9WTBCMhV7o44syVOII4aPzJ5ZXQELP/bt4OmI7b5T
2XtjHt1iVsOWF6ofk/I9LZR3rS7u63zY5ZCFcWdri2Qv6ZQTEfCWpoajcA7wDH/NnleOROkVnvNB
r7R975vQao+8MtjaUJ/S/t9sKBEDl6RthFN4isOycSEL6NEw2hvn/JbF7vxsMZc8m42re4YPwLw3
7vgHpG+0mrnmrtxV+y3cqmzgRSVGzjLLjlSDheuNY5eFSxj5vz+zjbDdCFSSvSbi5TJcvQcHZM4w
yu3j1Bn33ZjfO5mzAYGUZNREhMvVg6ON05zHYeNXujv/o7t2b/sZTE2OcEd6wCj6SbBVhfq+tUVs
IXAkqdN1Y4GXqUe6M0K2XwHqergF15CNlRA54HXumE6PyqBldIFpWEe9qx7aZStpkj1e/+9ptCC5
NIGoxc1y4WFdjB6HU6k6FP7lqPF9EkBEFF1dpmZS1xoq7sOLPoGdqQM4gd7QRpSQhFURRFcrWVYx
sPtDQEehhHilQNTm8g+XWNYQEThnjlYSQ9qJhfaVCjiOtVsOzc1y6sLaN2/0V+W4/E2O1mGrJScZ
KBFCh6qpiqpfmoaVGd9oS7LXuz8OKY7E2WowSmZaBNJNcd8o0MpjYUI0TzefyujfXBgb8yx7+PpZ
X+7IhrlM6tTMLCzM3C/Kv80U7XJnYy4ksyyKH85wQRsaA9JnHBlTrP+1qo1ugexXry/88qsH+Ipx
xUQeDAHZswpPtqbNQ/OHxHgi6h4u7US0ZGawu5whAD8+GlXmWs3T5QUq++3Cxl3Td2MieRLmKb9W
rCakZg/lJWMDHyDLKkQ79KrX9KhBMNjnzQH2ip7mfhIEl8MUdFCc2Iqess8QjvlIKyCZXK3rns3n
KYZxoWPfZfOWl5jk8SKmruyNBUENityV/qdxIjcd36mzdWJLWvZERNJNE8QJMwVZHXQhEfyRAe+M
6ybU9kmon6y31NvK8SRJsAihU/NobDQGDSTkkPD8XMXRu12aRq6pPigQzLu8pGRzLoLpkizRVFqg
e1YV5WthjvBd4Y7LgerlTDkXFUwULbhlzfq1nbawd0X4AJpvo/8rSTBFtB1XUgJdPSBS7AhQRKNy
De2jBCmopjA4HB9ZsnFplEQTEUUXk3lU+46noWYu/hgNvlq8bozf94UaIkLn6nnuWytChd4eHf1u
SacjhJ5jNx+XHPZZ1tWkd7/rmX9UFhb4vPATepVbOY9siQjxgJMI5pKpgWqE5rbPAw4raKu/0Pvh
uDLr06PyruxXMhsGduNr1yd/k6+KADsLlhlxBM/nT0iU4ac7k3vdcQjMHZR1YzfbuADKsjkRXBeb
M6w6jAQQ9hu9cSfmVo960O/hSxC0u/jP8g9KPNsquJJ0TsTawc8z44ShpJCioK+F5mHeaUGz30Iq
SQKSCLSDE+hs8QQf4yynctK8Xv2FqtXGlEjWAF3//uU8i1Ct0CKNszBvrNor9O5MLZj/8NR+Wybn
lS7J4+W5l+xVEXMH58eFjQ2wlVCl2CdF3LpOsdzZZg1lUuhnuh0nYV80G5FBsmNF7B0dy3SeIogL
lkC8K63yR3fUDU0f2W1HxNjVTeGUC2kwHwp8ePNjWf+z6pc+GzwtKu8m5TmLURDVr1H1dZHmu0Me
XB5CzZCkfFTI7GcjRpWPqUhezeghQnVcmQ3nqKVl7s5UP3G4EbudaasgojXEha/x61josz/NTXVN
abXnSnPbKdDPSJHFuG083xuw2daLpPLVeilCyyyKIJoptBCsCdSM0Q4NtpT7mo0gt5XD3YQkrRsS
7s1j5LULhBsZG065UwVZz/84lvqQWA6qanAgnkgJX75rzsu7SmMny6ofS3MpXdx7ztO5bui9PdX4
JWaTeEpWV15nG7e9UTwVRVL4Zhp7upIco0R/5RV1p2n6NVvFsUhwsV4A8olKOniTyWBRtgRTnOxo
TI8Vr8NIgX7NGHeNm6fUN8zuXocxlDnHfwZS/WqXJGidvHWbDOMFSV1IllWRCyTR2aqGsKc9AEs1
MdymgnRsFN8leX/tjNZLF6ePdUSPejwf1FaxPegzB3lfn+La2U9KAZ2k7l+PLByYvJua9S+phjHL
oeGcmZE/JusT7UOh9k+4ne3qOP+rlMl+7osjSo+WVeyKZfKRPR0m3tduaV01k6PuY70+WwOqJA5f
LYDbLOgjGETne6fL92UOC7gYCiXtbxOHA8zyIJWB62sNHdCpOmo6CbTRfERhZlc66bVeqk9p9jPN
fSLiJ1UtIWM8xrimqbVH0vfpZ2xEQoX0bk5HpVzdS5B//YOiPKQhFR+txo2LgSxhETGTlFtwrVFV
HLhPnb9yJgpYVVRBeq/61f6HN3ARLQmwVQWHwZKFfWu/LO2yq2LnLtfKw+VAIImlImLSGvWh0dsY
YMzOPiStdWO2+kuzlMdG5b6jV39NZ3y4/CpZIBVyBMdWzKLt5jSMsu4tt7RAKZqN3Of7R2tiSWfp
hmKhRoqqETZs2v8j2UaE/v7A1MRajm5A9YjaDX6zkt4lq5n6nGSQWmm2xl+yiDSxgGPrIBkPWsFQ
LZphNwyD7cNyn7uLp/tqCCH3n4y9ZovRni59WYBxFjYN3Uc5OIVKt3FXkw2RMK0Km2dioycZmtmR
kIdpvonUXz/71QI2pOCtXncmpjUv9EPFnJPCtjA4sl8thIZsHBKDdQkLl/41HxE9k7c43/IEkCxH
sXoDO6OJNHPOwlK9qqD4RDa1Ir7PDzWxUNOOLDfbejWg194afjXHOSTpnhkO7Zb8iTkPaPrn8tjL
FqZYsalwxzK71et+xdIpbuLBVz6M92thnz387AKuWULlhlKzKMcB+0tRFi9K/nKIbKzt+svf8H2O
o4mlG1bZVC8czIOlj1dDkyG9MVxqWMgyqH/5FbKpXv/+NemlTUPits/DxvybGG/LFtxKOvzCjtUg
7mPDYY+FJmoGqwnKqdgve0DS6BEdr83jRZKCapawfdvOzrVER/xZERmw6DkVnhVEYe+jarFPrpyN
QCrpZmhiRWcs4Ne+EJTR1sK+tSsyN37XR7cJGzQYdvoZACCY73UQZ9oq3H3CDP/3iqiJxMnJNOaO
OXkWqntoDN0iuB5HdGEfMmNHf9Gwv6Kqq3idGz+umi4tXIQ852g8Fbto8VnnsQfl8fIikQ2yWAiC
WFO5sKSAHQM+Xg2QzGfeKqJaHHjQrVSwnyEpNLEmtFgANWtWkoUKNeDHU4e4P+RG65s5Lq7RFh9J
oqcEjaD/rvre4aOijyisK7juL15fP69NjgIuPcrkdgFM8/awzXuGmFLk9o9x8WmtuN3cB9b/29u/
JtaKqsKqO6YBS691I6oKTnSbKaj5VuqJ1taDA/KSO9QV6ERx+cJNsrOJGS7zYrpR1+4I0kI3tsrb
NKEgu3IIGuO6dcQ57DLevRL0ESFE4DlXTmr45phcd0TdKwbb6drwjGJw4vEuV1xcao1z3DrtXjED
Gr1pWbY3NIQyFtTA7c7L0LpxrHhKTB7TtoCzr4qnkqVCYcuoLH/pi8o3o/ltdpq3nlvvvGg9bRz2
9Wz6EGRFz61jua+alAVIM9/muujd1c/ANa3+DxkNFwWQA5oEkOUdPauCxAtl1tEpyhs2IkFsouU4
qeZpyZq3LK9gLqrXR9YvV8xU30dIndBFv1PjajlWasZdcMzAw3K6w1CXod106GsmblOaXlWYu25t
spaqdsO1/Fgs+dOszS+UDkZQjPMjs8sgsvvGhYqsfqBVl3o5vLG9xABT1GYfjlO/VzmLD5Z2jAtl
ODcs0l3biGAlOJOnuMmGazin6X+cKq4CZU6M84jSwY615FToTbrjZvU2zXY4tgVI50XYRODE2n11
06d2wJXqmWvFTazSOhwgwehWFYqFca+4AFGfUeOdvDwrUClwDv2sHk0y/JoghOK3TfIUpQP9Z/Bi
+G1EmuPGdKxPY1xge5rr/bTlQ6CrRunqcxz5pEhgHgJlb3MGM0dn0dkEOM+z0BODpv3B0WGt0g79
S910TwBTWgH8RcLEZq0fLbipLkrimZX1WI/Vrh/pjaEAiFpbzoNm43qm6iwYujyGnw3q3SRt3DKv
T+mS/UuqSPPLSYEJy7DXZ3IitCa7MaNZAD/ksEyapySCXQOZk11Wtr8YqBgst+8YtHCbAY5BTjO5
EeOlO5BfOZDNRgl+14S7YJQlJVyo2Q3I8U/gLqK7WxaPdjUyl6ZJ7M2ZDU8jA32g5R2N/jvomK1+
Q2fHjm7W/Ear2ndqRgGMLc9Vpz8ZRfNckSUgylLsrV4xjnrjvPaDfl3H6i4a2QGp7i7pyyAZAPxb
NLDZF1YExAaxgWZ09LC+D7padoGVwUmlirJdr9ajCy2Mo6qkt12kA0auWL3b1JjoXMdXMqaee7V7
baLxbhrIArm6DFLVNdjDbNbOlR797uphvO5Gfqit6k8z1RZuwQpwc3DRqc1H6sDlR+uzfqPBLMkJ
xFryrOoUljlWGi4tSAF9cs2d2bt8ksgeLaQbShzppNK6PMS69RVKPVJslHAlCbFYPR4SRCEHxt0h
BXUrYWYw0NcyLR8u/25JJmYKWcbcRmUFXaAs1BBpcKW8nwa/oa3Pxn53+Q3SM1a4LAyzXqdThkws
NTxzD+FCrwIfzcfe50HkrsXnrc6LbKiEu0PdFu0ywVohnEZ+iq1kNwFAkFt0K1X6vpCviUVgB3oj
WDlZGqqW8wE3zIBF029jgR1TwqBubRXDeapHMIFU6jODpR9dyjX/8jBKLhhihZj3zHBYnWVhXDJw
sGP6a3FU4KVT+9qhtublHYvcieuam0/pFpZR9lIhnWi4OU/2iKLhWvVur9i+gB1rswkqkWwasV7M
AdGGcLqRhWiRPDpzdeDJlnOtZCmIxeEFDs/WRM0sNOd5x5XMpXOza7HGL8+GLIUVC8QZJK9Yz9sM
cgiRDzOSfd63+wEp+05rsrcRDowN+tHR4mjeok7vlbO8ZEMEK3OafDBEZ9fWlltC4DibmmHi5KfM
4YCvDY/cUl2YjqDWR5vJ143JNSsTltHO3HhFpPbBxgfIBki4xlgJbYpsBdtQ2zzFary4qjNYftnP
/yLd+FDHNCR5B6a01n8gp3iAcPVHDaaJb6mod7MINnXRwF9QJXkqFY3vi9HckRj9l3TcFwvsoGEu
cw2h0oPZ9x+sNn7YX9JEx6Kh7iZmRw5+3lUfrKYH3Um7Ls5akAaKv+UQL1v4QsxSBsWE6zsqvlQd
D6oeH5PKDtqcH+n8W53Q6a6jY7ZAkPPybMgmQwhcM9RD+qjD60ZybI0aVeATSbe08mUB+H/KofbY
NLHtZKF+F9+DPrVPfOYpV8VhBtVP8bfkVCVHiVgQLQvW2sscZeE4vRP9ykGaZ0ALOXm+PEayi7dY
ESV115CMIBjxs/Kb/IW/oL8aNhd/+ttt2Jb0LevXfakbcN0uZg6IcNj5Y0CAqh9UHFamWx+GK+et
3uhdfV/d1UQXlxbmpgMsadbiMcwLnBKaO3FylXEoLPPkFkL1Hpm2oHuyeRFSE94aVgXMJKIssQIM
IqDuoFuak6+NvzamRvY5QjCJckJyi/Q4GI/YF6arB/kOKXd81AB861/jWy3IfAXdKO5un/aS00Pk
n1tZNbWDjbYmc5ZzMuonqNX/LJsjwvZHbR9yiZaKPNp5SoGfMbItyIZkp4ueLU1OdXi2D6h8ObA6
7x4MS/UI31hVEnSaJnLOcxx20zSikp/Af3El8hz4DbuLfBoMKBNeA+AFrsP44hym242ZlywukXJe
sFm1TCDUQkPDtchdae7VDXQ8sMIql/8yIOCM8lHs0bdNs/g1Nf2mevQ/FHQyDRWzkAnpTX5n547h
gSatB9XU+PDs+N2a9WlxYOugG4+sUn/bRP+XDmRLq1MWTT/7tl8CxKJ286gVKBmlh8UnnvWinZId
eEwg3nQwAdxE0kv2lLGuoC/vUXiaWtC/RLUvVgNQy+ZMcXPFtxpEI8Vr0q29K9lGIoe9GZselQ+8
Jz9rO8OPj2kVWIuLS97/m9PHu6IKpi1ys2T9G0KkoHlGmrJGiq5XzxbwUc5NPe4ur0XZo9f18mXA
5hLooLYGZtUq3pcxgjrBuRmqn0UEkcA+2yPL0srGsVA/zs59kW3AjiQwFgiOCr+6NmEY1hoYkLtl
56zS53pQ761Ah7J1gSpd/Yknjzdm+3soiCYS2Bsoyeg5yC1hSqOX2czui6g5opITZiQ5x/XyfHkq
JPxUTeSw4zNTahEUWZSQHKtdcqMe0FZH8NkO/5Lp/szMv0z3wHOrrKo5C2d9QqPeckl+ow13Gx8g
2X0ij53bDe17FVeTYccP1EftyYNA3apaUNeAPOoH8oCiUfehu0mwVY2WfdH69y9fRAaHVUOnZ2Gm
wJV3fK6jj5Zu+fRIAvUnV+rLw6Fs7WRsbVBN/MZMDqvEONdu2vH3xoDJfrywsZ1pmFDgxC1f3ROQ
Ed+0nQ6mUeo3YXI9KIEB5X6227roy7K0z/r3l69pythu5yxDTeGge5iHBHPSuXRvBNX79mtk3ySk
ARAbKK2sxJi19S1D9537bMuYTBJ1P1VjvnxAHtkz7XQnD+upAOoGrPrxcHkm9PXXfXM+iqz3LJ0B
LzScIqwaelYT2GtEOjpVJZ+fxlTba04CQI0zU38o4Ws1Mt8oNYijMeXvHMfguAHfOZjznywzLXcu
0usaoq3Ugom002nvxRJt2VpI7lii+UtSNLlTcvQq8pafFhvXNwpANOxyZg8i/4cpV0af2vE+7p02
uDw2slcK9Yy+nxbD1lFoVcrYcKfC2kVtcV4Sekpq66qeAYG36tYt9S13O0kYEUn0awElGtb+Euyt
H1nWvC8q8WInesiYCn9pjZ4RJLdsKGVR9/OM+bKoEmjz9LwH0HSixV/KIOE1FX+Z3pxgVJ+6tlnc
9T09a8x67hV4TYyLs9Uuln2ncMcYoiRXswFvrhQ1d002vDR16xszP6o9XXwj5egZDBuzKNk7n5nZ
l89U1CkGdA3g8Mm2XMB1z0mX//A4/gw4X55dTZoNWRyU+OYK/hIrba5PAwLr8H+I/l4ezGEZRtgo
7uUFKYnKnzP55XW2QSLelxTjBv+T9sEcoBKVPg+tuvF82VAJ2QWaFVnZtBy5Mur4U/VbdTYOSElo
FCn2y4hqJEi0WZhPmVekk7voB90wfzbDIpteVfQFMEIjDwmH9wurIGgV7y+PuGRERNZ82lc2zxRc
kfiSeUbVeNrWspTdDES2/FQv9ZAVCrA8KB0M4HutgmhQODLx/0MebBcpJFmcSJl3WKsVxmgjwrfT
lW7Ge24Dhxiny8Es+6sG6JyN5SO7UKrCvibTFINc26ZhWWvlDofK+6Bqu6TV//SJeQbH4QD78PsG
myVr+7ArjV3N+B3Mk+E6nJT7ZNABFC32NN0S0pGQKzSRXm84Bi8zmvPP+kwN1U16jo+Zp99Y+9ib
rthuq5wlW+H6f7MxytrWMCa8KMumoLThLgjjwKz4YVtHJNujphhHZoUqqxLfl3pyqvoZUiX2Rjom
WyHCvgctaoB1KO7IaQMie6k89dGY7iHt+Rw1GSqYxtYh/n0AU0WqPbzQwV6oCh7a6cs8f7D4Aco6
6I83Gyvw++2qirR4EtlmRx3MwkL+VvRV28qSZL9byARwFDt6Svsi1GPtNpnMwDHm+zR39r1i+5cj
zffJhioy4dXaaKcow80uyRsgqxvzqsyT2oXCJpyB231j053aNtzFBmk2bqnfT7sqsuIbQnhRlRoP
VWW6h8yR7ceO4ap8OTVO5bXUfL38abLRE8LCnAJ3ryQ2D1lxqk5VftSGqz+XH03MT4TT/yawqiNc
JSAPM6GDiqrYUMOQE70RqIpNp1JtrtVyOmtzEkTGcmfmxsFZuGf18J+Ocp80yVUeZa+RVczATDR+
6ThgC7XVjpbRoYa/pDZAqS1ub/UR9TCTwC0zOy10Stx8bm7NJQNuYyp/JVX1fxxd13KkOhD9IlWB
EOmVNHk8zuGFclgLEFkSQnz9Pb6Pu7VrzxBa3adPuNsGizsWQUk1KAJKFHQrYV2C7eUAgKmGK2v8
01pFO+khkDJuthuI6TAgJX9ED/8JspSrO+pHW+Gij8o+rqC5geSxFNJUFzUvd5yON0P7Kw1GmxBw
IJI5AMcppjzzpLzqVR/jZt53ZXNSIvz2V5h8eJTf19t6N/Hy5goX2/ZSF7HtEYM0OYmo+jrpa/cC
2fPNHwG+NaslqWnt3h3+pOJcPTgec04z23ax3grR8teaD3sajx9yCS5BzzIeDDKbVry8I50z0gLC
pax5bcPKzSZBRbLQ4FCyKhPhVHQG0fIhaX+6qvZT0URIP/b9NWNK/etk9DET/91YMmVmmi71Un0g
qvpRiQgLMsiOzKh3tjfJpOiQ+qX32nAvlzVYBTX0V+06+il35UNcB0cR9TwhUUVTx25vTilsEZfN
RZQm/mOpzPkyxjzxOclkObdJ57GjoX+KYqu+OnytNFL+31WWn4Myb+PgnNYouqs7H2EDQw36lYk7
BIsyi/1ahfRuhA2lNiaFap0Pfw1AnQIHH/yXAgrZOfGU22SMrvfSFz/LxO5WTC9q6N55R8csZMZC
ixTwrGqr0zqrtKW0GKe4y5AK0INfVD8aUVVwA59uqpLPHjywkoH5t3lsPtoA50AVvK4BrLDlpG7L
37lu2AosruueGI/wbwMMEvEkLl5vl+eKtt+zFW90AUFuWNhf0uGQ+8P2tLbgkhD0frmLdLc5Qgri
GK6PtHYf6znY8Yj+Tip80kN8qnn4rGfwVHA2gIhl9MewgH5Sx3JOlio8wTsERE1/L/AERr57GWgL
T6NBJs1ERSqZ2om1f2aNcNKtb1/qijxEi7MllHafgpBf7NLeq7j8GmaYGHacHQLf957D0l7nbt4F
S4cMw5YnXVh9BUYEaV/qBwIMPgVp7risznVTakngDVpnQwWPDK8nGcNSNK0QF5Us8/wl8CQXIHOc
Ic4QOQD2VLk8L1tSyF69bwT5wL4s38cJPFzg1Si5fgFzdpO0vXOdFDytl3nEjs/gO5Xkt0Ej6zF6
cJQOsKDFdFi1HO9DeerMiK6nvsG1ek5N4IcJdsCPGOhIJkR5aAPNUlNL2MWM7ZgGa28u3C3z2vVJ
0sXTkxp54Spn5xmT+E59LEvPSRWxT3g5LiGBvIyscPJD8lTqiuom4+inX7yrjda91/NPV5QBtsP8
YrrxeYrpyc4d7Hlk+OFX1W7mfZe5MDmDEgFPzApURPHqjo3dK2Q8eenDy2uiD6IMH5qG3tU6BGmq
LbNxCjDkN30SLvajX/nOjOXTqKfHEY5AOzYNOnWElRDQgISKkLoEbXOXzl75vs5+BsbhQQewD42a
am+MyX3EbCCj79LUq8gE601a1lMay/W13SCnies2Kbl+rVr3RNoe+4hxXjJqKv979WunoE13F4fB
lzW1n23KnHS7XOvFfyftjAUG9UzSECZhQx66v/DvPWhE0yekGrISy4C0Y75JwpL9rtt4t6gpc5Vm
SQBCXjmbK/LCujMy/UrMLE5mYnEN+HjEEgN5jwrPxYyPbEmLKtIGe2YXzGXmKYhpbiX/gILpa6A0
NwG92nZ7mmmUbmN5CvWQhLx6HOMh5RWMxVyBItAsX0ONtzfyU4VXP3WogQALkAvxynRrUNAxgNA4
yKq4ekGVz+u2+dGTn094TkAucIoZ7yzSwHYgDmTuxDMZTvsZrr5W/PSVTNcGoqNqgt1y16S0Iuel
7++jhX1bK2SyOHrPWy/VJHjG0TslhK/nhpXFHNXf09TmXLGHJoy/nP5lCLHRpv4V1lupr5dDaMvC
NxuMEsHuJ21mUNRGFySKoYXw1wlF7iKioWy2/wVPOzy/6dz5aWfY4yw9fdeJcbcEYe41/ya+TUk5
Gki/xPZtfOdmkATU9M65Xv9KEpJTNqLvQaHMBqw1pKxRAf0hEW1fMHdJBZyLEuTBYGGJjXUb/pXe
MB/hj8TrEV7rc9bD489xCAyTQlUwUj5MJNjFQh8tqb9Lz2SlKhEuELjHoUR2oFvdIpiQLzFuMhHe
Ewg0hSxp2urokSH7c5tK5JwS2Kvz4egSHCibaU1CQ2fLm40F+ayg3e0rrIZVWKcmwguNc9/DlnXH
PR9rto13+0njUfjzBEQ8ubeSW2yrbAA/1UZtNo/rdzzFWVSvySquWyQTtv4LfX1fyktX1oUi/qt0
+2T2cdK4/EMxWZCA3NBRXhmNb5SYD/Afn7qJ5/2EvOfRZDISIGP2O1LZvSaIr55oDvfyOpOdeiYK
Lljhtu95u/N6z0lkWF22YH5Ruj9vXsPQPkwfsqnuW0v6xGdTsUHZbUOK/z6+1ihaqOcTYlr0/VLS
Q9eP+Ea2S5QT/9Fgz4Eb1wltQTYNoxt8I3+0K/4NWp4RPQ/GKPRxGzsz073NFb9H2uplqwd4Awlz
GFizm1v4sIy0MMPy7TrkEjqgAeswvsjO3inQh0Gssin6np0a/X3tqdPWO1/eXOF6esHj6Pmf9RLu
l4ZWqWDQQoa6e6ElCZJuUN9upe7YND6EYGSKpZapv0rgObI2aUOafNDx1ZlIMTX1B1mDIyTsv0Mb
GHAX3He/wg0HTPuKX564YYskN+dPed4l7R9dcp33AcyukqGzt94XRdyyt2p280Xap8YHDzhUBNJQ
cl/TJVO0BmkUWg1H7hHc3Welrs7SQcph5fqwr+rBwyT6m4j55FRrgbEeWnBQvRCJcTKsLvemWqJ3
MEYFlJLD1iWgEEMoPHU3Aiwm6eNht8b9dcVxOIbisR4sT/QEx0HjnZEqhNTSbr5RPu4whEx5RyX8
F3uI43ywixfPpTitkOEH+RdL1Lq6JzG71dPQLx14v+LUVG6NAI1gPhs/+ChLBXo2OGh8YceZGJqN
seP/9Zy83/dNElfz/DoYs1Pe+ssU/7Ib63MCddzesZ45KmJktlJ9kw3bheCsVXN4rnTw1AxWpYGw
L6oEGaYFNwIJtZmpgyUbO6RqBEP4vGyEnGw36l/8NYBzVEChuzqj6PmnsMomaa7NbJ6IR2DMvF6k
hTe9kvtt0/tWjBlomnlk+9PShfzYG7cqAqX8HOqWlJb2US/8AxobZO2K+pUhbxv+UX+lZljTiroa
RXHtszWu/knVRVlc1uDSOAirqZkI9qrt1hQP5J5EBjRWtONUFDhwX4Rnh3Su0M224bkcx3/95uzX
Dj57dYcpZaP5Ypuj54EEFsffQRMd5y44CBqNiQy8+54416CBDWfMccYBNz8Hgv5d1WTwdX8pw+at
5izDQ32pJP+ePDePJS/mUl16z31VXXuprC6qEJR6cKSbNGLzY7CKAqV/Xy66QZJmyPKWTceFxJ+x
bFTejZ77JWfcclrpOfd6N0XU44Xb9mnQ5Q8iJff1jA6yVYikADrkD/RBVn4urLeTLT32Q/ev9OiG
z4ykzmXZsg3BNE64XWH79xBhZJN18DEweZ3j3sPIAWvehfdeusICocQP0u6crqvew904Ttx+2XMk
Cmfb2H6ZJT5Enryric3NWrHMtduYl3K6io7HafAXIiY1skIZAxGXfZERVz+k0dEp13UfOGYqvNaY
v+sBU1u/PYtyeF6q2sm9lY4FKvaYrLqfMoCFT9ZxlkLAAnDrmicCx+z6D58toxJFtYVpoO64Lsxc
PjQrVhe4rzlzOJh+W3m3cfM28/rOC/mS69U8lUvYw5ccO4epN+9KsNvc1u2pr7XNgELMCVdjhUXE
sO2p2jDf1BViUaIR5oVBZjtIg0ECTUBkTjtYw6f+5rmF6V0vXTZ7r9h6EWG41GnpNWKHao+D0inQ
j6EXj0xSSnfLZ4nmYODBlDQ9UsvALc+NA86vZ268j6JbPc7P/f+zXPTRzqR+cZqtz6eQHCFvKziR
O38iHFV/+0HL9mRkKIp5IzvBu0fT1YgwhcQCIPphXcWvENOdXdDiwGRLR/GFV2DsByOu3LhBYhTy
PZCiHbJbz4KVGa76qffUAdybHdQPOzK7t8E1Rw6z75SVXY4X4HG01QmVmN7NK8q/H2K8nA/bEOOq
hGs+B+EBXdexwpYqJnXauYRDdF6RHAylISmr8gXq76NXifEoNQXzsY7XohzM17LVuRe3qVPxb8Dm
8MLfMFUiNgMchfI2jsMZSGhBSf1YkeiebHTX4ReXA9SyHjv3AU7Wku0rjvRZzC+v5ag/UdTqg3Qq
/x4jbHWhkDwdXWOCB9l0mdOCI+NGVmVDN+0lC89tZ4PEWXSEnB2TxJBuqBmqndWwvBnKu5j4e8vi
8xj4v0gN2Vd4/0YdvNdiLUgTfQvr3tdqOXie8xvPNM4N5UXddvebGe7rlfCLUb5OmmG4bjXmPNPF
EZKUpb4rIw66ziQiTK5IdMBt/XFNxzKKrNgaaoOMtfQUt12000vgIaBWhPt1rZzU99bHrbGXcRU5
pAsPpJZ1UsK5bT8r+JBHVX3oXCdXEmVijLFXbOJV55HB2BRt6qBs8Mm2DZbSDAoV3bR5F1V3tY1O
otEz+qtNJnXb78QWJlM5HDaudttW3cHf6BuslZfNmINl9U9rYDYoMPUjux2J0OhNRnb15ZDZGXnu
s/cDa9GDL/mJaZYJ2xCAOaqBMZg9EX/9ckLnHg/6G6JIHxsR6tz8oR/CHXIBDp43hUNuluUwQkEj
oJOxDI0wIPEg68ceD/IIY8hlnhrY8+OkaugFgpO5cpMlvkVig+Slf+wkDAjxwd4RSooGe4V3jn0P
wurKBrl3/QVqgXhqk6mKLiWPsrpD+Yh9W6ZrSE4dUTSFRO9rC+cl6aCFgkipIO5cYJa5ibBMkMt4
qNb6ivNsTwLvhXv8sVwpxsDgBwmFIdiq6i1U2PuH3SUM3aJnNhMoN6nvYu3kuoXGUQAUpr2fPXLt
2n7LsEE8OHNVYLD+Z706Z4CoIexIy5HvSsnv+5gRWLcOH4vtINBCyIzrnmArcqqn5jUm09PKk4U4
b0iBf/A9J5vQyUDPmA4MnvobsYV26zfHHbKeqpu1TW5YPOC6hB3Mf/1dw+0Oa7Hcid0sWoLfWiEu
T6FuOJNz0WH0JrsJ8SbIzekDiYaFwYCNwHiCBXOOQwmj4IaFyAzPC9jRjMncuhN0R61M2ynCRCCx
j1ijqUpjT7wiDK5J3HWG4kzjvrm+KzKkqn1E2s10MF6RSuuflyjUeC+jeU8DB9YVcDi9roLo48qa
JYmNivLF6E8Sey1wD5ZPA0kcNSoUgyAbBHQVwvRpW9kuj/qmmDp4cC5zgSZ8N9LqugWYIceqfSHr
ZE+d9E/xwj+XTV0ii4VqMwLdm+IW1BNYYSSGmJPb87Nd+kSQbQQk4K65szk8URMNk6qNPMh3GLDl
zQdFDbgSRiT304O2bqdmW0Q1j/YQ2Z1cr09L7DbCqT9iuslwcB0xlz2DANClunEfeBdbtHP9AYYg
H5FDYsAYpOhFnGH2v9NreXWDsks3NfUpXYItJY14ExG2y8qyvXSIAu8zusxts2uks92zLb5BVtYf
AuKGiayhFVom76RRqM5js/0iQrPDSQiFIC4zJjR3UXCErs5T236Ww/CmTHwXGi8LQ3B/0bEI2z0G
nL6vVfOsY1xitvVVQoZyymMkiyUI7EXNVTvdAhKd1+EZd/Y4sL7NdY9TVA1hU3h6qLJQlPYgV3eC
Ri9GOy5EnQYLPO8ds2xpP8r7eJAXRMcd8eFeDbP6D+utUs3Je9w2NoEjP2iO7vyjIB+EnCwOC9O6
x3qVJ6HFx2q7Pe94Nv0Na6rrE8zgGFcw/5YuTgnpDJkicQa0J18d/a2d6OKO/KBNfN5YcyYN+qWl
m8bEsetn4IqDVk5Wb+Wxm4BVR2qGJrAZENNZbkD8xisSnI+TmF8aD/UOH/BvlNaAmOaz0jg5iY1Y
QkJz6YGW0wH5hNXQXjepvpcVclQXSONI42KEcj2OHtse8E9YbbnikI+Gy0XWP7Fw835uTtTrd7XE
8xAjOFGrdNOYhoeX1Y0BpTpXB617jydknqa09fRBxm+0vnkOOcgKqcY1yJocoreZHxb/m/IQxOeM
Va9t/FR5XVqTNscsvYvlIdjAaxBeGq3tmVD7sKKIgcC2BvjZC81oJIse0CzvorT2aVIC861VXMD6
39I+86e4GEqghezTnyOg3jwbPFT4psngo55wJ/gaax1k2iJFIbgGUYBxNCe8vWgC+FXIH9bFKca/
Npk39lM1E8oLmA6Efa4hEPVw+e7iMl3cr214RiP3WVHYiKEIIdMyoaMDV9qKfS1eCaHH+oJNRNK2
d4Nff4KIvSemSqw3ZXOLEuGvj6u/XpkNDoCo33llBwhM3B1h+GR0nBPXo8kw10ntQzRv6/4xWqMn
v7Z7q9fPWkCKUZO9ywOQlVRqhJs0y/w2xIhGmyWUsgDngvWzAkGyKT/iuj54CnE8jH6uTfzM5Dno
H4x3AVBWyDV6rZwej2rYnjWu8zQNNJ3m4RFsyJQq+oLj8qY7iLqE8zXZ7tlbgHe2/r8ejR+qkPkI
IVEdxi1ZuL40pAb8MmSYDe9o7d8HzoInD5oYbCvGxB3rrIMdOAcU16BK9p2bj/St9ILEd1VGZZe2
QXRcKHnQA8kCCXv9sd316yfpxqKTHq7c3rVfWuLlxWOIApF3iE2o++ZrCYBtgn6ucKgxvBbeiwux
VD/IAmcMTnqA/qjU3TijfejYoQ1rTOv2CSTSog3ivcLbPcgwG0lzIOBrK/Lm4s7GRqdN08DViuMK
6ctASNZhwK/1dHA9u1NY6QApxf36ksYCqXmpBi9v6+639HD3YpxIOLA96H/Rt5xiTChLcDBmKUBY
dojzoHh/zzjOiaZgeIfFGJ1g/57CVvnQE9T2UUaADur7EUuIcbap55FD7UQ3qImTWZmElCMCNdf2
B6/5SVTyOLm/FZ1y3Ub7CtZLeqUvQ9RnyBHJ2krDhnUbYN1kIlTd+m5egodAqw9YiKwpUN83xdx7
DjFw4lFxPyosy6JhH2DLnLmz7XM5QeIdRX1CS1gRTe7nypykXltQDPlDP6MwV/5OhuRiN1unkwcY
GbX9AOu7vpl/phC7IprVo8GqiprU1iWaWCQCIzM3gUjfYnxAm4+nJ2r/NQQ2x0MJWvkXdYOkonea
r7ArONv6o4/+1etbWEZAtJEjwK5Dw1Jtqvuhe+Zuixtm8arhkm9uEoGl4OIaCS/Y2w0eZbBekvG7
B6P3upeXGOc8CJP4QuvR9P61rL5DOM3p0Dlhb4xTHLgkjhFW3Y3m1aO52MonZw0LFeyCYESRD1FW
WJca+cDN2bPlU9O137bku8gd0X6rM5F9lPZEf5XOmFCcaq2Ama983hheL/aN7jBlQI2jcr4RHeIz
OrvIvEXYGUv9RZ0g5WLK5WrhYj+kcmbHtge8peTVwPkLbSoAIG6A3r7pjaGD8/DTGjg50KxdIJCP
H8rgVjbQGf9x9xs/V6a7w1BBxnsYlO4ME4l2tzSeMb7YlLmXXmJUqvqchm46aIiJFRghx0itSAkI
/q3wJZrK6LIKlWxoVySjBQ7jtMZqtOxs2s7YNkzXsH6F58K+i9oc8u1CDfgtdXntPXv0Fp44/ru/
Ta8tDvHwf8c4uI/4+5WWGN3vPe6eRj7tRUD+Ap2TiF+NQrSq/tyaJ2rhBhaIzMUC34TiVLnwlKq6
1AfezEWdCD6nOHIfUWCKKWK7MqDI/cFHH+w55jHmLDSmCluOqToNkDIsEL8BfzmEm9p1CthWg3tn
MaesOaCBLIjUpeveQtwIKDkaC8W5xl4fvJf2tnFkvDe4h6FMg+114SIh3W+P5b8dqxSeX9ki7g2Q
ESz6knXWO9q+g+uPg/9hbX9pd9zc5wiJG8pl6aRhijEcusm/6ghW+gMWZfFviAscxPccTQ1sUhPP
f/RRsMO/cWGL8djHO0P4adMOmrg3aKaydlDFZFQOimXemi8g+zszqwv+Ol90mBIDPHqkF1uLZOMe
WiWLrdXa56MBKBO8MQjisdDAVgKLgi1zPX6eKNokr3xaw2hnAUd6UA77KN4U3XQf3tnqxWW/An8I
vAjrbfctdGEhsPQHBYg5BrSDNLVc9EHWQHaIfRbuBLY8EBUGu47IfO4QeNrKfNRhNqHINOMHndx0
6l9c1NcpXI5zxPOJvLQ4/OMVRcHby7FLNLgWjQC6MMX/1FruF7q8A5KH/wXs6TFOh3Q80TX6YBLO
u5I8wD8K4xzEmNg5NUiXRP3Yho/YYkDsa0TSezh9cbpVwIxbjpUj71G8qoPS4rOT65SIGqHv0eAm
gsEgz3pHjoUFEuiKLVpPrm1PHtYSfqWwj9NJjIWQ1yz71jaZhwXEGsUHyHgLWBqQdHK6d/AoQTKy
pZcPCzBwHn1NEaYR/rbNA8g1VTFwLbPIQXqDcJ51A60N0oeaMNhHItV+m1USfHsb5qxC6rCa3qMI
Sxb8Bj5vp7aTOzrIKw3ta9fJYgYncNJxgk0zHqMWm1W/2fEt+gxol4X+lCOqo0qMu2VUw86ume+G
Hvp/vjzCNOMLw6+zq6ZoB5w4FXF79YWc8NaoOocLyQ8d2ichDPgGUa4bwFlw+Qm4cwEgWMxq2bkm
zmHNd6gGfWBiSiNZP8EU5FZH7Do3/Vc4VT8mjh8DuII3vNv9dWnNNKAA0p1SzW7ro3xbWKbhMgEL
vukBY8gtisL7RoIDhqdJ1nwpotmH2QBQUGmHOxwqjxSNQg/DZTgsphv1igh/DlWARvc+ZsOzhldH
04OF7AJvrXEiL2wXuMspECwbXB9HFnvsp/BlYaYYxwm7gHEPFldmVy9DWJpIV+od2r/H0F+xguMp
rC9SH84TnIg16f6etcG36Vq9OfLXr3568D8ix8cAa1JYikxBlHfABIzGHNxKsAd6Jw06CGnBpxjV
dSQw+G116ycm/gOMzJty9KeJsbYa5ncWEp6HyFdKAr+ajmtXYgvs+Tib2AXmHDzHUicLFtQ6X88F
hc0WjCThTuzgi4AGs9y1ZIZnDHVfhAP7Dh17f9tCjMCoUVI+umEJhgPepWPQ+x8gnOg7p8UD7fQA
ZXE8TaCpwKdjFQlS3E8+g4mK9fsLq+BO5dshlwL0CVbidOd/D3il45/YpVhmdH6AZxekiEoGfjGV
1Rc4CEeNQdjiHmQLX4t1debzAneVmLpFGXV1ynxEPqz9YFPH9bD2bubbPMEnJKgfPTLioYexETpc
INsjr3W2oNzuytgDqgXlCNT5oNvQEu7/tJN3Po3Z27LYPa7m86LQ+VHsxFYo//KOtSmc5UDsKdGf
YKE/IaODHuw4BHvH189YbPkJnBhB52rB34ATOS6HlzDPptxjp1F6CpPyBlAQhzr2y8Fls+GvB6gI
pSbzQZw1Ur+v7lasTrNjAlY9DFu93j1FDNdChsWK9CgiwrMrnAPfeJDOlH5P7vpmLYD+mRTRQncO
PKnQOE0HAo0szFbJeVL9iyfRH8z1cmADtbjXFqlB4EZEZYi1yoShqs74AgAJkTNf4xjdtYt4EuGM
JhRWywMvgoZi4+Xn7hriaAQCHoflg1osAcqrkIZCDwPMOUMNqK0ZsVloN6A0chlM6pT+tBuJGEDE
cLyrocAgqQcKkgwjDJcORcyN72Ls634llPm4UR4Ss5wyLOouQEQNto/lOD0HPNrB3DTErpzfljBs
ctnRK0w3j9607CtVNTh2xX5st3SdzH01weJFYS+J1WuGgyStI6QvsOCZcnavYv6xlCp89oMhwUor
3I2w81mDwM+ARa1oi1GZ4OhyDSdYnmps3EDFdtpMjROk7jMwYPRyi+IytSxIjdM9wKYu31aDCwBt
yMx8ANjARygykcGEohz0/hkS5QZmVg3z3yO+FQ0JsPjR126tVeYRkwZK7yDE37DrLaesa+m9HdCF
Bb59x02sk2Vow5+JRCdqFbgIwPc5Q+sp87LD+SDZ+A9zRKY0ROpwe7HxcOA9Egn68RrA2qeyUXUJ
lgAGCNHjOnhfG6VXRCPt8O2zdnJfoqG78KjSKIHWuTWLEVkYaay+4PyZD6M8+S1iy/zqrXGruyko
PwSaKbU6z7SDW5FEo8+9n1ptF7yC6JhqC34dnLy6xcDhVSWRNe+sxLbUaZDDOkZnj8/XAPSVAJ2k
Bgg+q79jC5zlfl5ucMq58x2JTh9RQSsOzFCeJj84BnOX+JECyO1nhHYXN5yzbdJ7UbUnPY+XqKZ7
1c9Hd2bZVmGRQiL1KLbhSSJvHL3lh2M2GI6smCRi27z2Bl7lK3kbO//WGDwLPYv3Ib5nGcOpZ/Ve
t7jclVv/KlxeTNsvVvVFM3q70Rt3EQgIKFkH14fVpDVn2tjUxHWPrgWjYWB3s7M8bjXcoZf5BOrt
O3XMBUDNLtycCuNCD3O1Cr3RsB2WGFxp6zws3LmHie255+oJ3D2WULLeKYwSITZfgpN/YQWXIs0V
FEL2Ws7NoRUQ0VnWJFtYvvaOfepCzEex8s7R5D4ODXbOIqYYeGFS6QTsYkLyWDcsTidi0P5DIBmP
6o665glMvyt3xcnR5cF1nYOc5nuj1bECTSkJZvNPCwFQp4s0ZjzxZKtQQVIJZLBC9VNl9Ieb6Hen
I6B/N8MvxP9jSjZytBKc8Mb7NcjgSrCbfQFbYRd64mMsgygNpv7sul5eVuriwo8x9xb5Qw17ilGD
cOptArtY8TSMGktB4y2HGNYYpkdK57x5KfW7o7FRDdqIeUcTnrr0P87OY7dxZVvDT0SAOUwlUVSy
nEN7QrTdbeZYDEU+/f14RhtCywbutLE3ZYaqWutPy2Yj6cozoRPHrrVupqJBnFGhZVHS8SUZpm02
uMdwbh4SkDK1P2n2BJkDE9U3gShfvOEXfL1mtCvHvbFjypcoPA4OqXNtRgZyweoN92NCXVY7e0dx
fS+dDnFa7lLGK0R5ma/qROEfCCkbI18v9PVIgTHV87oBw1C083L8ZgWdgLhRZ/OY4yBc9B8SFZLe
z8+d3mNUrk666z6opn1oYw85Tbt2U2D+lG/T5APrLF6gQ18QuhDORVE+1NIO0GfBR7c+htqjjJS3
KY+3Sk6RVdtH1etuiHx60tTx3i7sYeU63Z9mTN4kudK0E93anYUfzV22EWWPqMpmz60QA7SmclIi
RK4jVdS8kLkhShU9xsRZ6RZKo46zUc2egT9pFog62eh6dDtlnBOq8WKW4tMtrBM5ONsB3nMt4jHa
WLWByh1Dq02vXcecu4Y8SWglUFd3lfQwG+Cst303bCodmp4ydW07oR9Z9VYkyY3CwOUgAcet9fGZ
ueo7R3TVWjPqt2Jo78OIlHl3OHhG+zu37U/cTVbQL2WNC11SzxA2iSnZ7C3jLgpLfWVGy3k4IDEc
8vlWNRW6fJCA41x3z56tnIUDeKe3NzKE0MqN5q3UmDBWJeJgucPOJvjbne3PcKHRaktN17Ej76J+
HtbNiMQxVPQtVpClDDNdwHNj2miCDBEzdD68yHwyJMbLmfcgVproaUIZ4dgBHLQOBFKZBCkVsUr/
MczRQjqPv0HlE8hPb20q2o3GkKSJs1ImhyiTNtBvngQ1tf/OsbRbeN7fxlwDB8TqxkzyQ9LBrcdF
hz66doMszrZq8ownaB02ctum070nFsVMO1nkhDeBjOZnQ60QN8YzH718gQ061jVf7uSdhskGjach
zdTocXDFQXGYnqirdMsaQFfiRh9FRFNRDsNxEKE/G5L3b8u3mASwKKFCMHK6VeaMbjKQXhJAWYMG
3nadwytRSQGcmZ6eFe5fZrscGhSY1Mcecj9+0ehPTaJRQ7eVA7zVvQLY+0asoR4WOSADad9K91q7
xH6HHoFxStncablJ8xR6gWp2ztp1Sl9Vi62t1vU6jdlKDLmZjJRWMVNelGgJ7aqEj53JA9sptOJT
NPFtNgO3OpH9UGleENvOUyTqgIoH7WJ/o7RdoFtZspnymr6djy3Xh107FWehjM9ar93OQ3jvDRpj
hhNODflsNdPOiL27ifYNRvCchyCIrkM2u1H6rRWdc63dqDQPgiCVxmrxDZDChmRVE4jsiARUtD5Q
kUMBV7zlWbux5mw5rfyxyA5SUbdjZ9zZLlMRInsbpsW+7on7x2ZidVVDQ4mkl0X+kYfxwTT7B1GN
iNLdFruxewugd9QHVOVupsFkC9a62TAzMBxRMbdnoujKjVM7f3Bu3rQ1p3CdNRks/vR3tvN9EafK
FtzyeWxCNGSx/cbQzWMI7uyEabhWF3DRc/s7MzZUv3eERVeJRKkq1bd8OeLZz+7jWpyz1khROffI
XCYE+IYOQZENlYQXpFkoyvm1qtO9BfWiVgRLTGUVjKTZr/SeGc6iO5tmRaIc9JZeB0pUfCaG8pa0
/P+LzN5OAN4z9mMl3E+eQykpJ77oQfpJ491WNXgsK2nd6EJDfaWeRkP721cJOXemXgIIiD8J1FGW
iJs8LT7SJbZdrdyzMhiBteAavRE9WXpyn8eJsw57M/cHOwwKqz65es54FPBnSoQN2/CmtPrbrOz3
pXROfVW/ujmvJjVPImIux2R/moXyV0K+92ydoM7w/SydkU2gw64f5+n7qMY3BRs/iponk0bc5/c+
s2E+0abtaME2mrfk4usIQPpgtEwOcrF1+PPniRQ+xPPehEDEdPY9u4Ml0AZ0MeqpPkJpJF+WoB0j
qfe2m94ZIiFscdqOKSxx78HPhJCwAsEnRW7S31rzvHfS+V4vp0Br7K005jOBfoS6RtvIVjeoXQHf
O7DOKC5Ws+vuU7f3mSfuR06O6LNvmI1b+VpVM7HLvlft6Uiy6Ac6EyDcJM02YTEG4Ew7LyxO7KKA
yakGjmsxxSKc5nPexSfDzg+6Kh5Hl6pxbsS6dADdp9nF+pKE6x4s+4BAckFwBmQ2jTwpYdoErqGg
kl60IW1coW5Guu3OzrSKsQioo76NkwLLgfE+KMa+cCEjOgzLHRpk6jY/qxEdd8OWkdgvY0K6Xazc
WKNN+CpyFFFEHGpNgaOaCed0HHq9SgrCQ2WZSML7q/c2G7e2N5zyhIgZs8wAfvivPeS1mSmgX9Tu
KZ7k16JmqBUIH6t5T6Ps0JnWWorkJpucwxBxWGndWzi3D/2UBEqpBU6KaLAct5Yo3rvQYQcc+lOM
01GiI0oXafAkN4qcn4opCvjSbbQx7DEoaJFnANWOh7y3If/bo+aiZrCeZwYNiHTsNl5T3hpZ4gG6
aAe17A+RnZ8HjVQhwJnRUrB2yFXCTJa15s1b4XT6agwjSiD9twANq/UpQBbpj3Bcm9lEPSNQ+/VM
bIzL/IHbLeDieGi26v4uIDAyT7md9G6XsbDK9kVri1s4w2Fjq/MLnfi2DnGageyKsny0C7mPp/Ao
LdDUUO4Hd+GNrRvcHOe6806iqVZy6Xk1y29l+jpP+s7TmmObuIg/UMbZjR/B/w1Jds7FH2EBavUE
gHHUNAUbdOvnTXjCHbwplSgArNhEjtxqgDpOuuxiGis9tmNUkX2JJNEhDrqgA3YUv8oJDxJItKVh
rPERnvNmoBNB52EgFZ3U4QDQwLmP8iAe124eb9ympR5u6PGaTWOMvJKnHPqpcfO1pfLPg8vRNe1x
KW88HD/D0hPhrUm86DVpQ3qNNqiy9yJLPrzCu5WV26+iPly30Fm2YT31rvPbaqK/pkgha6O1l9X+
3NQkm2h7DFDkihZ7K0fFqjyhrfroc/WUW+PWSPRTV0BpafmzM4KT9ZQspV0d1Wh8bhLOkErPjkpX
+zid1iV7Sjj/Vd3ifkoYpFFOD3HhYBqYnvIaRiZsn2Zt8tH5wBYTPzpSJOVkO9dDsi8GTtwGp5Xn
7aIR75ps90OkP4UMkAWGbYzpr8wIrtNDOkucvP2UbzuPMNIwa7iDslnlDoO4rfzWRZLZACDnhRNM
ybBNO+nninbbtiwD4ofB0N2tns9fHYHka8XrSh+WHCUF0j6KBPzlvEciHHPmXkclYiCBiLHrd0bW
3ijQEyO90EJf1/rw1JSOPzQOaXifYV4zxGTcJXn+Jip0seRFrpXuN1MJQb1VTtOEF81eontB2hlA
JmLdAvzGUbpuJzxgqIzZ7leFHm8mD5RlyH/NlnPj9MoG6M6X44RiceE4k0+mh0CJG1gdIP+bvr1T
Yz1wLaaAN9Y+45ETeUz/iJoWVjOGlm1699QuiuOevOOqtp6MhbFvyFgYFOvY2vZdbaiHJM4Cp3Fv
FOUvcvOVQ4URdu5H1BEJroijUTA1BiuCBUbpltiHhhE6Ll8ZZn2favIeAf1KL9nau08LPiitunnF
qNvHLmcemiafjelxjNxk5Ywk9ITKdHSq1rfD6H2eprN0c1o26jg+TmcYV1oL4D/RdNT2Km2BkseW
YgBHQR1v01zbSHPG7FdtFT0+ebVkA0SolIWen/QKeHG+Z9rWQSN+oBnHu8JmXkQVHvpiCmLuZHRt
8GIbSrfWj6FhRZuJg6C1CofSq+J681adFqcCuOwKZxFyFe82SwljdNJmO8Y4R0vr2AM5iKoHTxcl
EnuxRQj/Ppe1wnu1dhzpzqpXSJtAlL22ohRMM+UFERM8p79ST31H5WkDuOVeuLdtbs/KfpXul+i1
HWjfG0befadrrwioN4kHDawNZ69CS0uHjxDlJW7EPh+aY54Yd41XD7i2ys3sJPcilQyNjYktQFbS
Ge1zwikHToOlSnZ3sHV+3CqHaMLNZ8Z+179qcoK7jjdCESOAg/kltGljldR7c37IkY+SJ3IYc/1V
Ts7LnIWr0eBm1Mx3WSGUrABGcM5mdZ8L9+B6JEjhqqQcR4+BPIA3f4zV9C5vO7/MOEQlwD9N+nks
iq0pm33sRHs9ggZ0mvSEumxd5OPD3HZgHsWh0rEfDc1epxBIe21daslNVVOBmn14sDXFT4Xer+uo
h5+LoMTwGY1lw7PU7I820p68DjbN9p4iI/49xQWUTrJtKSwcQ0MG6mydWe4VXIS6ozBEGusjzFE3
a7QCAKzwjEer1YdV55T3BDyv7EruUrNdm6OBC1NgKQPadfvfInPJIwNJzCWrK2NXowdsrGSt3odM
na1kzw9V+6arttzcLe0jnEH+3s30BdI8CpcIlrAyT40t7jWnP9K/Ma4rDGYyWkwTXWMGtVQWQQoY
mijO2lGGW0dCHycDP0BOuYvgSXcOsSABPmYFxvqqSPhvLRO+BRfbmN/MEFmNOyPXQeJaGuO2qVW/
9mpEKnV5Zm0fmqIpfD2LXydDx3aT7NRSoLk3HiY0dyiB5ENrggxGteL3bnm04gle0x7W01Ddul1c
3KJf2mcEzcSNHShNfYey74yd4UtJxe8mNUuWzwT3WTSnVM3OpuJaAQOBbkI7eyyN5ksX+Jus4tjr
5g3SKIqmeLprJ/2AFdjh62Tqs5E8KGG7nxoNkYc1HqkYNrXt/O0UvUIhV4IwU38UCGNW1Syelcw9
FFP/hkIwZiqWi9pmSs65Oq0HBRIDwPEpUTVtoYDfgNy28aTu29m+KSZG12kax64Vol+mC9Cr6HdF
+ohppaTsqSiN8Q6ZgLECmUqNWU7rla8BHY6jyXyTzdbfvmFMYp5+9IPxrIv4Wcd5sVIagREHVUrS
ZWSf1065LXs8tmlc3WVNdIvyQe4KU/sysulvrahP+qBtEwzKBY4IZZzeRZ7czZq7nUH+eJOg3mW1
yRDsrjLLQQqJq04Z0biZYXUzjFigbXp/LdtGY/NQ5jTjVTW9RKM4I2JRwb7ilzgLnyl6iZxnY7T6
GG8nmH/co+Wp5CGptaCTOkrWpRXtnIOzlMKa/tLPYgN+8VSChOhUvnWGSVLRX6bQnI/DYqytVRSk
0fjQdB0mKuOJ/SlaxfiYlxrZUOedlSEUUHWQ/FxFWMVmooT2yZjdNbDrxusJXZ8mY22ICUg8XkcI
vFTIhUJrZ8g/REnDO6GwwymbgH/LfNtjXWQAWhpYvXoTh+zfXtjfDrF+nIvFhxDTB9Q2EmNbRSPZ
PyhS+iFaG7OmnpzdGaH+xBhtUd2VS5MzkWLK1zGtmTYPZ8LkpTkUT3GqrQVgj187aDB1sAZnQmnU
jgWLQgssxSo2KS6lVTPJnVRSAtbyW3WoA/Tm6acWVZ8QdmS968U95mranwg1ybSzhb1LjdDZD6r5
gVBdwDhBcw11vUUJ8uDo5Z9uQoKoAlwQcL0yWURi1rdpZHkbhvkyTdZK2Y0r1mTFUUd6JfyTmSj3
/fzbGiE9i5yjt1eyx7YqHuNRQZfdPc9t7ytQgkOEPMsa2LSQesyR4mvoNWg6szcvhOyw+/TOSwcY
zql9NV3j92BpjFSbdlhL77XUXlej4af2yK14D5gcPuXY3+QeDb5ajXtrcJ4RLHyUfJMoc5Dbz/Wb
bhjHdqh2pcq+kHvYv83wphImLjbM807bvmS5fepzVF1uZpCCmCkfDgCaoP5hyaPvzfT4YdQ5atyi
Ost4JlF5eJnq4cjEg82U2bjBjN+z0ftlQh6+ysQAUk30rYhA2dycHa6zzk0JfKN4kD21M5zmHBgm
au8rhIqRQBZSsxuxh5zlACKySKzIZyw3qhBUhkX91Y3JsEyBe0mi5Lc5Zbhfh6CEv1yJFoQpl8aJ
MgLTb+0dG8VDNeYNb43SuavRVvKVmyUHXMfdyikbH237sz0at3pO/4JIQtRlEKrhnvhBsmi92ILM
oOrVTN+GArEgNNdZ1B+72H2cavt3qRZ/HNOEizUZKDe7iznMJKcgqYz7aZZfYS4fDVfJ7xRtxL+s
LNIH6Ocx0pG0C8NXMgg5x5kc+tw2X89zm3E4Fyr9UYUyvzrKqn2aJO4Z9rRV1rUgmMysUKxtpZf2
WtRIu5iQcKhrDlGzBXwVE7EFcw5WZBi3qY0vqdN/MxMkSCYT1AkVc18hvigYVYoPrgHl6bF6o0LD
LSSYP2CEb8WiBqKYoP7S5JOw1ENnA0i77V+yBh8hLJEHpl2giQWzp0jBuIi8MGWLN53mznCbc51G
n1VaPxPXwPwJNABM4sP7MUUEpHkGOtM5rx755vG8A63WagOrMxvvrTQJxAYkmFMIpDCrKFPrJzVB
GpkrCFvi2DjhxI0hiBdtjzP9kUPL7Isu/Sg6vM+uwJ1g1u37UA42W/T4wQlkMQtNNZhWlgWuzBCq
ju2mi50RwM17L1DBrixdP+JTfh7qBjKV52xNQPk9d8d0jbfMRgdbOxjfQu9dSLHIhs+ao+NVSSUN
XH3LxnhIpXcyyN7zbMtP4/EOuMrDBCS/krB6yZPwUwrxiddBbqJ+fOj7IdsZBmFCEvFv0zdHI+7W
csDXRP6VVeEmtxPnxQrto8CoVxYvTTH9mvXpDrOI2Ji1xhbuRPSI2BLrRIWgGOHphnPumSfMgZgd
ymyr4JlMSh3MJRPHIsw/M1qyInHrzSxRQML53dcjIYJN2W+6rB+Rt5VBbGB7F+ycZG2kJ+F2b9lI
lHBcFUeLyMzCVU5ZbW2dzDh5HSChrmGVkaxtvRcscKtr9oj8zxk1FpTErgwbXGtMwlQ6DFKS/YcZ
MKNXu+u0wlA49tUBVTf9i/OXtuiGYZqY54ARxuQ4AiyKBL1S5h2Hqtx5ZYecdtqqqQkkpEuYiwja
WDmmS7GXMTMxYsV5qleTq9eeao4nEpjZKWbopzGXX1WBSDdHJBKbxrwuSuz9ZfpiOqmytktk6YuR
uIsq/JppTc0ZMVoZj4Q/j0ytpGXrMvvoOC4iSM9ikxnGtenEgRCoXnLde2jrYSMlnWaxhB3w+h+d
tCDTvXO3I3wsuqekYI5mBt1lH6CySNNO4sehKMu1jNyXUZJFr8t9mo6btupeoiHe5tj0dnmeuGdT
Kzf4IwNgxXU+U+dZhm4HpcowgmpuT1arHF1mMHi1jaWgt1ZmjFhTIvFcRYJjt1fB2yfODbu/HTvl
4Pbje5jwR80OWihPfSR78CSn5M5pnI+Z054L2BQK1u+0bQ6uFT6PUjubBpEZOjWPS1suc7FNQ8Tt
PRS82ai+XpcPHQ3TPDqPEAeIwsMnOJ77VClBp5ObPmxQWRb3aVIfCwt2SS1vLS+/67PiUS70VlVW
WwrVs6yncKUjAsJmezRdSMFhOZJFuAczw3UxjTepAGtpVdyghrfV8vouintqrnjnpQjlNF27w3z8
pOYqnig2evTegWeAchFfUGLII/1JnY5m451UM9vhdsMtUBLJkcPtRiGlx+giEJ1EIlY21Y7t8fRl
1n6FRXHqzTaQVSR9XUOM53Vusapg/Nbt3O4jzng/qc12qyXsIHXqM3Woh1q1R7lTZyWHUeXds3ex
zWLZIn3FTb1pD0uImxwOcfI44maHsJdMXTCJGDOFEtL9yy93js49wfVr05VbwxKPXVgx9y5yNiRa
7uZOwelfo2SiLEcKqrwpUv/bpimxMaQDrMehuNOTPHuAfgacLM2gjxE9ui3YDh2cuUpsoPjU5IMV
pYa9uwoimR7curhr4X5U12aWLRpTZu90HbBQySiAuPKZo0xzhGLFNL2lkSaLgIBji3Kz/bRnDkM0
VPCCSFBVEl3z2LwPTfU1j+jXrMl5Q8dz0O1+a5bqs+cWB5oOuo+GhDN70ar3Uj1qPWhepg5E0ynV
3xxdTiWylK+BrBWgLKDEfju5Q+WbIwesIQGKlfx+hIt1C7OGupsZe9Jg/4uS8m3QWzUo+vRXKKPf
JdavTWsnh1zGJ3W0HrEm3ZkmQuQcoX4i0y/LslcOhoa1mUW3pN/a6zRL7gt2Y3NO752IWIyqPehp
/lTPlPhFA6w84zQrB8u3Fi+lNp4aFaeKLtr3FAW80ZOQE9kojg0los5TOz48ysPEHt/10pUblyaa
dJ2INkqxyWRZ0DyZDOvUye45p39ViniLZ+ToUesrBU60rvk7gHdpDoVK2qEd5TLgsdpJk+UyGwWw
W0g0w4KAkzbOEbAKoBLVp+J4NNsJcWTsGxoAo+G1DeLs6TOXKL0rYAGZGzcDzd+gtTeTzfiT2sS7
EBEXUNa4h9tQ8tAbhL9I3/hLo1dZ1ZJDZbb3bkiwZ2PDoZRTfNsNaMamUr9Vu+VcKzAdtV70wqZ4
HyJ9sWHL1q6CobJkSqQqYiiosB/WDim3GIdixLDo9X2TcKoNJTtxFaZKXTk8I7N/cHvzzIyMQzfW
6RqqDlnv/KI48yvmcFJNsZGVGcZ45OmGh5pvLJ46tDl+3czgP+rvTMfs3KWHqRUM9MpOQ06K8mz9
kViUa9NGUET2xoDHLcG75UA3Zq7ALkNlQHmAKlgYz3WU3hZauZ3F9B4awxPzrD6kWXymHAex1/2h
4Q28AVyCvCRr5yBeVYWFDTR76pP50La5XzGQt2niHZkafHp4PqN4B2KzuCihwNEFWBPI0pCGN2mr
M6ATJAhXPjPtrbgP+rFF5FWNzLmzNhNjktsMk33GODffSIylvEUhS+nqa4jE5gwrRo0bcRVnMkX5
5bzNcoDX86K3sclONAdBaYUEWFb3BFkGlfA+VbqFle6kAWUbCty527Vp/qjWBGjGNtyNyUtzi/nW
qxu50nrSQ+wifQfnPqCKvm1NPhAY3ENCnPc0yoMHcb2ydXFuiXRuI29NpbdzsRf1pObPcdfuDOJG
V46slnXwOugM/EmtIDFxUmq2XGuWJNGkfEdRdBAtXsd5eOhV230kZOSuGuXvXJY37fhZkpeCu/8r
baIX+MGXJeOlm4e3UbR/7FplxiP0gkolh0gvR4fuEgLFrrFqBiaz6UX1OCDdbxq5kTS2jlXsskpT
V8Q9HkkiuE0RnMxw+ibmdhxs6B7b6dgPfQatp+NAF0+2qa+i2j0LpoQbDfOyydSiOyreHcfgcEt/
OUmbb7+PcftfYOq/Qtwu4hP1rgmxyeslU0px+35Nz/FGWWd7+RJ+ICn6Ie9OW/IM//UrFwnN3mw4
npUw22LYVmdsQEG0b/bl4ecU/n+nQKreRZCi1JsY4odEvSE2VzEVPDF0qzj5+8NTWiLt/vH3u0t2
4H/yXy2bcTnl2KW7RA30g7VN0NaipfJZXPo2WmebMkDO+P2PXYlSdJfs3v/8lgKJpRVSFLtkTv8C
b8EATO0PublXHpN7EadYZFCw8URkXy6e8iboc4gMyNnv//BrF19SCP/zh7tOZbalxTswBioSh5QO
8oLkDxe/9gm5y6/+5+pkV06K0hHTGC0hNvUkNmOXPQkvIYGrJ3uBDjipn7OyOsaV90N+on7tli4C
FD1zKFXZLSN5ojHIROWXnsPwUawg03K4DxXu6jlN7qUxMuyN47hMvaNw9GDqYFZsWtrBhnee+mMh
+/WClONIxaVkriLdombh9LOqJ6UMnwf8QZvv38PVR3URzBiSG1rNOkPu5DZ6MP3oILbDS0uqv7P/
4ReuBEu6l7uGXkT54BAsqd5Ph/Y0b4r/LYropiMqChnIyvDVHREPPwwE1K6tiYv9wyYsg4ksVrmT
bzDz1Ve7FwHKyukPiOa8JtKK0bfGr+9v7to7v9hKFNggumV+y9HudPVY2A9m/fr9pa/cxuVc68rV
PEdTufTMpEnO6mMDv/T9pbUrW9TlZOs2Ut1M1enJ3XqN+xWD1LZ4ltgS+lW4itb5fflsGD8sxiuP
yLnYRmrshGTb2CVukW5lILsRNEgjBeMP97J8Rv/Ybp2LnQQZfVnLiOfkqWQ9RCQWF9256sRpIDYO
x7z22MxOgPaEMxLTVu4pdxkK259+/tqjvNhqYo2xo8nMqo/3xdnYzDv0CwyO0f43hffnM+va2etc
7C464gZsNEm1w5GD1TMJqoFxbXYc7xhgeIOcYyMIGtJq62buJbJKlptXf3z/jK9E0DoXe8RYaF0o
a36b3I3MfO0pMZgON6B9cIof5jBe2SSc5e3+Z8cWWQaiQ2Gzmx069Kb3NXGnNYtwxwu+v4kr0b2X
M7F1bNG1mno8lwFg3OvOlkU6RSKMPYroneY2cq1P84PlpMNPy+zap3+xOxCNVeuKqjOZxUED31bW
SSGpVZoJCs/ZPsZTuica9N4Z5htbNZ+FQ3zpnJP4WdrhOs7wVprzD9nu/5vA8I9lcjkVW5Opiy8z
q3Yv8akGwU7WyzA07BQ+eyMWv2ENcIatHevSqlz3PyyPK6/1ckQ2Zja3tVUr3WkI+ZRsXca3Y3nP
pKX19y/1ypdpX2wuUx0pUmQzsxgEuV19Q+zWYN9HY/iMReLoSl3+dE4uH+K/nt/FNmPOfUb1Y0MR
BtGOiTF/JxRba3W7DEEZP5qfEsqv7Pr2xXYyT65nOTYPbMQYnM5BK0b/+0f1v1kh/7qDix3EzUw5
Nwl3oAdExC1DobpVv51X8UbHZM6tEBi5gb+0K3/YTjvrpwPg2ju62D1kb4rJnjo2aHcOYgukwD6X
5V0iQlrQ9x9u7trrudg/lN5SujClNTFuG3WvvmQHz2+0zfCV/DFPxaP39P3vXPueL2oLptM4g6ri
E1Cn6qZ0wx0dfKAhFhnH5O77n7i209sXu0bohGGd6s3S/0Q7rPyPFjzbvvM1vw3SvyiP/n+/czn5
Nq0yho0TKraz3+lT233hg3y+Ovg+ngyfCOof7ufK678ccouGP00U4oV3XhdM8SMxx8ce00BJ6ZGk
7g/7gHbtVy42glFXPRL4+nJnP4+HYZPeETl8K1+XOaLlV3yeNqQSyRXpSz/c1ZV1al1sBwSLQz7H
aLAnU91otfFlApz+8GauXftiD8gRhzKwh8nrmvVQUsI6yZ/vX/mVr9dafvA/h6xpd6pSGkv/nui4
QF40UfhoevT4p9nCVw4862KpJz213STp6hpUZwR71C9S337/t197KBcLfEa7Bz+gMpRwIgFEw9qm
QwZ8f+1rLYN1sazBGWvXyTvGnK7V9fSynIoYuo/uLYEqDAPL//40U0dbrviPTdi6WNy5K2G5csAN
sM84YP2hUiVSVoKDDw15UEX/Rl0CwZ7fx7P8RZLtT1/VtZu8HBmbDXpZzqWZ77o3mIeXeL1MW639
/EXdLgMdMX1uvn+cV76Cy6GxmgGmHA+s+CFv/9R6SZNda4gVmh86vGvXv1jrUd7MJqcxY7NL51Qa
3uNs1ocuob34/u+/8qmZF2u7SeK+qBAU72zFjxBzWGRpfH/lKwvwckSsG4eFnDoWYFngksk+x64h
OnFvVM/fX//a2WFerPDa1s3W7fiQzcDYivX4HOF9SU7N3j3iHUh/uI1rD+himeN5tJu64YSKoq/C
2qHx+f7PN5ZV8I/VcTn+1W4JoybCYvnzi7OyUm/KPdkrMbFVTJ2Lb/W984BRbm9ua98LlsFN6bHY
1oH2y/0gBTNoPrz9/29crGpebAmemtWua5R8xPGDGh9K8wfE4MpBZV5sAGE8euifaXQm5wh43biv
dfY0pzeNNvyw/K68ncuBscSRwjxW/ELvPRL6oxSH79/OteteYI3VKMKwLHk5Axnzlrrz0BN9f+Ur
rdnl9NfIIqOtNblynp6K+ElTnubxVM1fpXISTqDor9//zLUbuFjXWqvpYbrcQKGjhf5DIvf/77rL
PvWfY1WdReuSFsifP2+n8jmKf/hUDP3fy+FyjKtMmfCIEzvfia5+bar6nqEXaGIGkoCiEKonqvtt
o1TncfYeZKYGdYurIonHw+Rk6JjC8AUWKvWJ/CAeVIe8AksnpxTdE9qFsKXrFPGNxGh1KJAlOYNL
wkdzr3jujaeFz65CkkFYFh9YWZ45cP3vn5Z2Zfs2LnYPS7oT9Dvjf2RTP/Zm/dJp+ae7CNBrDfGx
Xt04ofPHEZCaxvDLK8wn3TO8jUCnnS82frLBXn74U6494OXf//PmqFWIQzDZyNxnk6aoDxQffi/Z
69tiq2y8P9//jH5lWzMu9pIQO1jhLB8IJnHiRyyyQdryVcuRBedD+wwpFLgNElijf2PcS874G2yu
re7Ax2pHiLZbRpfeZ5EaZCb+MqXArNUz6IzI7+//wCvH0v+24/88Bhm3EdoCke9awkRy4jAaEswn
/Rl/3w/1+ZWldzmjtqwc6OGUI1XJtzVXtaL+/zg7i904tnaBPlFJxTBtZjDbky1DXLiL+env6ozy
903H0plEyqRdtOmDtX745VvbmmstbdoHWTXmmiSAPczlPKOSYRI8VwsPdxilZ9Se02z6w0R16zau
dh7tYJqakCrJ2wx8uirm7lD+t9lVv5qcxGDzWxanMZUcJ5QvuNT/frm3rvlqdhK2mVhehHeP/pi7
Sgnm7CtP//7pGyP52j9L8aHbeQZvVbW2+fA1EkqGZTX794/f2irrV/OEbQTkhxvg8xcBfTLLluHS
WpoLqJab4ocNx61nczX+tQTYti0YmDFdkAEZZjvPl/++/Fs/fTXm28L1dfOyCieNPPjdMJV6uP/3
T9867P6eZ/4YryEQw5qcSrRy32JqLda0OU3Se7GGhWk+yB3AkFdwgBtnPf7wom/tK6/9sxL9RBKn
DDIoJUuYcEub7gPiX8EqXrjORP8pLXgZSH/ZAF77Y3snCNOmIlmgjVhV+q+RMhBp3rn5K+yBHz4s
+8YZ7Pdj/ePxAVYIW71hFLfU5K1H2xVzaWeP9cB0rLV7zmHn3B4eoUuG81oB8OYVx3bgeO8Dq4LM
HDPBVEZHIZkLK1oAtRf1O0QH0KkmNcQuYdUinaUaNLHCasl10C2k9ssS/1WjNHQK2CvpdzQfePOc
kKv0wtXo9ztf7ZZu2ayyRnnxdXqB3Qi2JrxCEKAKKcxWxr9oJnrKgZdObQK4gq8KAsBMC1QaI20q
3Q1zb8WSLtwuhc+SvwUxoyfF9JHZ69wga58ZNH8mb0P5k4z0VipJu5q3wF1SeqmT3evOdAcu00Ww
yLfDqZ8W699r6A/5gRtTze/NxB/vTKtNPnhDIWdfn63mS8uWNqmkH8bTrQ/iMob/+HF6nKB40pC3
gsdLyG0R71FgGVP6DYmDKYv/+Feu5jOFrmnT1oNsReOlruOfGRyDojEQ7Dax5MFs5pZNlVyB56lu
m3vkgz988L/fxd9G1dU0R+2aTafnpQR3OUCKpwlilszckwYTeOlSkr4o3+1FOf2vHndabP73gep+
2EUVXbMAvJ9i66Ok/1b8lPCzLlf9t7u5OkG1Opi4YeziVT0Wh0b0SI/tBNub0gbzsqI4OHTo7QdJ
Vvs043jNFADKlLaVdJm52ab20tcoszaZRTFTLFUw4UncTMoSUhDmPeAf42uYdWgz5MkyrY+ipkPR
z40Pw+zX8UhddXbxs5oeLc0ZrG9AuKEC2L7PPmMv3woaIp0h3KlZ/KUM5awXzbAYHcBwprE0i34O
guQxhzhNWmhPR/LcBgnUDMajVYFzlgUNyEL7r1UW6tWLT7JApfS4ileKievG/LLoQKbN8d8f9I0h
qV695AYNnO34Tgy2cBU0J5VeFOc/5o3Uq3dM+1SS6DlJzK5NHCw9Db21xq9QH9eXefvf12/8/QbM
6ziPgwTKYUoHsI+HBn6q+xBX1kaAjT9nTUgqycrdM2QCiDk0BGoXo7v0KYAnlbhzEjQEXbcaaMYn
hd6Qt3P2IbB5cFM507xB07wCTUOj27jo1H5T2j46kNgK7imKX7hGTN1acwo768OAlLEaaFHT6myP
GuuI23Vtg278923+fSNiXsecEqdy6O/B6hxaELNC3Jb9D1ucG7UjdCr+7zD30KsNDY24vyu1mqVc
VotiDSrhx1qwW2/oasrUcysqk24k4Ybmujtr3jNx0X8/lhvnBvM61tS3Kb0DluGvxJ6ux20xhQw5
qSfe2Z3os8tk+FNK79ZNXI2TwBGjOfgk6ilQdlbS8w6SlpBFGgw/vYdbf+FqtKiRjetC+b0fNJ1p
8ADMdRIt5FSj+YdYOaUI5dSf/RQZu/XarwNM0rUyxamoriqlui2qbJ8MdCwUNFQ5WkXiXoGaMfY0
BrlHjHzP/35ff48RmcZV9EmJjMamvIqgLFDxPEO3R01klZ+t6NJhUy1o+abt64eP43eU7/+vMeZ1
RCpTXLWNB8VflV1PLdewF1TuurUGnw9JSJe7i0yqmLLih87NvmOLWnlEPJhurNOguW/0DGLjDLaW
8F9pfjoqOsbShMJxmiM3OqB/x6imQN1AYJfGQTHDl6wuVk5+YU9R7tlrkAx6dxk0ZOJpAQBOds4V
eRjC6rvJ+5WbFKvMC2f0FS9plj78+wn/Plj97aavtnLpACBABVC1ygvjbPQOjcWWNqV3/S616a+K
CjrV2rJbIO64r1OqGFNKS2VkH/qRarccTMRMc1sB3Cz/7kJ1r7buqish9Bi6/tFmgrrlGOpbDAPx
31d847v/PbH/sW8zVY6yjSMDQEjFuqdnQC32lrL+bz9+NbmJoK3oXWPejHtMBP6mcX/p8qd09WVk
/u1RX01sEP7j3BioOzEo6pmEkc3aFqwcNVjHXaxPNBwSWCaNfdeArZPND7d0I/Rm/g40/vHAora3
XEDMCfH17BAOM9rYglm9qmZI59blBq5MuQkXP+WBbpwNzOu4lzIWg6vHVrgK2WcudfSL0/6D9vZz
TQ/Aq9hS9vfTFvfGKncdwgoLZxQpdvSV/97AHpsXS2XaTqudwJHH7PfzbH6jkMa8DmUFbRyFAlTo
b1m9+pQvRD1L770piK2JuYDRN4tnCn2mk/RRzP/9Kd64uesQl6lZjqdI/mRfLVX3mOnv//7dy8D+
y1eoX07hf3wOWtQY0DEuv2vH68iy0IsVB70xF31b/XDptxaL67hW34ix7n0iB0J/8MslDa51ubEN
+IRQ4bqVgwc1qB//fT835oPflbl/3E8Y1UYiFSte0TPykY/R0YOJPwrvh4/s1uO6vJ4/fl4GQlSe
3RCOt6tNhy6XJW8eeOEXLXzf/+0OruYFOYSDIWBMrxSa93LY4LkKPU3TfpgAbiyi+tV5oLNtilX9
WFlWdruxUb/AgZaNBMuAC+zQgOIroc//+1ZufbRX2x4HlJmru5GytAPsP6HYwX78IQB260Vc7XfE
6PoEU1IFTfpXO1BIHUAZDJDEPfz70m/8/nW0Sy/60iTKqyxHvf2oHPdrSINVn6efpmL88CduRNTM
60hXkgNzThTdZypGjYsnYEVx+ia5o8OU+uQfmykuT/svQ/w61qWJRLM7mz+T7trd5a/k8/oJ0MLk
54aNGx/VdQTIZbANuiLxXEuxdF1r3+s049eGRnO7tw5S9xzTOejo9Ib++/XcfHaX8f/HQMxLfjzw
CuXC1n5TLMxR8Ekulj+o1iiCYvr/TJF8hRlUMyAUtpPCGkr+26T5+zzxxx8nzOC2KkjPlRpvKvVF
Kz6kMaO78Idhc5l7//bCrmYAzcI7lYIaXGUFagQ1ybEhaXQxJ0jF3Ibi3uGHhMONyfL3w/3jPiCb
+CaTDSE7OGQqgL+ewltcND+8o8v1/u0+roa/T/u8roa+smwX6ndzuByvCKpB06C+PKbY5Kcv/NbX
dzUXhKrsRNk34aoAIz7RPWXelvGnbxWfbU1lRQzgcVXX5Q+lJzfejnq5ij8eGjZsnGMluGUzU97s
wDvlafGBBENMMr0sJmbyH3utTPXqvNOC7pBBkgcUNI6Ly35GPDDJTSlzmObLn7ZNN+Zo9WoDEGcO
zlgl8VdaRw9Avgz0+//2+tXL1PrHg4riiLfi8/q7KZrfkzwHMyLhi37uT+1nAJg/jJZbN3A1E9Dr
LKXqcQNNQGSuvxcy/eGXb8UH1Muf/OMOShFGntfx09YRNM6aRjT6cMU0n7dza5q+jb/Ce+enxeDW
Z3U16PtU8cy8N0Lqz/R4Iw8fC+ABC/1LvvRTZ1N8eRtKP5c/vJpbz0z/3xurh8quAcJwtp0l+qTf
xRswW0hwdua9ukgvlZ+vsLb+/ccsz7uxAl2HCavINaBzBtEqDiEdOJH1FIAxnFQYOFInWw14x60G
sFpn3mmiufBS8VgpSYdE0CyfHcU+po62i/Jm5SkBVhvwLMhgunc79A6l1JVtaqpveU5DaKJ594oS
I4LScYj0za80z+ekZN7sJNs6uXlfVfpu9IN6ooHUmNpl8uJHENh8lAh5UaEyTXy6jvmM2kwdLlTe
VZFZd632nGUAPcpQ2fodQUCqEB6Col6T39sbVQFPHIOD51346rBfaLQ+F2W1qmNj25j1Z5bq1szB
v1g6UBcaLQdHBYs5MnyOCKqurQaUu7XTLhMXwiqUOyeOPtQRRvKAiMXTA22hBYc4pgnWsroj/Axq
t+0on2UqYiIrOedGcSKL8JrFYh2LYN/42CYV86RmxQZz+lKO+tEVCI3CcXhteqAalOWPYHFMCOCY
6gx0cFPCJ5vBbbZ6qMI3yYq3Uu02tRheizJ6hIsKrUGeGqs1tp6vNFNVb9/jPn5P/DymoUF9ANm6
SweauZoBToXqU7aoAA1SzYKWaD1tSEeRqgx1qodCXaO11vYmo95sL4jkjkZWcCnuPjFodqbyChpb
pDsArM03rcfxEdvRW+76SynRB7Ir3hVx9y3oV/JUY6nlAzpDmueb8Ytmf3Av2tFXWvhRdNPC43ry
G2eTJyDOEtd/laj8jLLFAqyknzEK7pk6ugmeOOVAHuBeZgFUv6AFehW1B98Fb9soj2hiN23bPYti
hPubvQyu8Usf/XtOnZjvlQ9bWh4YLjech5W/hgBxH6fOgyjMDwvxlHehk2nwtESb3rcFpE8j1fZw
hN1ZU8cLqbFIKTHm+lHZNnb03CvNWthROzMrRSx1T5dT+CvzEfZo24plX3azUKgz7DfwP6WCm50v
DzzlI6DDba+n35wf9uCN3voW+lFsdyeMN4DrS3KAAgQiQAlGfqOt66q9Q2ygYh/JP1NMrECtylcD
hLSFXQoS+qkbibM53alvhkla13ywCiTCGDtkkgFGrY121nSgCpz+I4G4p2TRQVzAVDDKUMW68kkA
T+Z79zaA1TZjn36HmvMcWbkxLfz0rRrounezEdyfFX0Iu8e6ZuGMlzTpNb4FAi7eUuN5Npp2Pir2
thUxG9c83gvdeRi9rJ7EtGe3iG8kYdVFjwerphm8cQlohGU3UdW2wJLVf3ZGs0La+wq39VMbsHKM
ZHIXdSRNuAf2J/3n06Ytjekg5Z0HhSqszK+0BMGeWJ/4JN49uz7mkCXhLdkdCNGBLn2EoEMSPUF3
ePQ98aal9Hfndr4ktfxm1uMT1LS1iYsVxIIJXYqskoK2LrcBh+hSgUcBC1wOuFFwIjbdErg4fTjF
xXEN0xZJQvvglS3KVzggkNDxOA8uCIV8XWj5A6h+piG+NbPtdlGXbfTEWFEcDfKmT42ZFVVAycU3
jvedk9e7psMwZoKwFqUyp+09maKUWhVDeuz0cNm1DU0fLHbzBPOgbOUdWGPSF20fbS1fP9gNxpm4
hqyile/Q78XC8jVqb10TUBdVXBWSvgv1vZSYpVoyZbiZMBMIPHOa0exjVXnLNfQArQUoLgedFuvl
C5ThF1UjiefVVjSXKf00lcAt6D6bGjbGaDwYmnGAsbjsKc9AuoxjPPFfg6TcR12AUDhJ7kKz/Eb3
tRxrbaeq9mmU+SnugkfZ8HTU0jiDiwaA6suZlYzz1o0e7bFd1V6+1EGa+jp63cp4GUXONK8ocxEm
u7y+wHOg5EEvGCfAerdcAmsC3EJCtcxlCqVcINfD/VA27/5Q3ndF9KQKdRrZCbYemyaDPiqfMFPg
/vWAHIpCc6ZDpO6j2DdAxsQvnPoWlHox6MdyJSGb+EGyTz1woOH4krpIcUbtQIMB3H7x2RQONpd+
Y4YGPOHa4u8E26gMH7WgPYgu3SRGtiwDlTg4xH4SGnc0dVRT9nUUhpTdPC8L8gBFUYNtteZ+Ctcj
KxwW2XAVgcAg4xhtsx5xkqtjP1XqfaxYm76IDnZagYG2Z3XkfVFriHZBrykltkmS5ZePtEWaEzf2
XWsD5pet8QF/71RWFhgNxQAu6OKH9QbnjuavuZPVOzqjnUkNWzLAM9DY5hnu4mqUsTXJDIHkPc3n
3N99XLrGmiQWCHVwIoNDwtIAnDQpVfxQag+kRxtadeYorIqsc3ViP8Cdeckl7IxIHErPQs9smisq
ieG8xkvo9LCjmgAYYteutVRfJW29MR11H1+evhCrtHUA6nsXyvp3XgeHYsCUpHsYFrLEn3UtPG+M
vIAEgWHaH8KBRGlX7AQkgJugL561QCNrJJNlphoH2Q7VJKssBWpuF0/zpn0sVfvJrhjckRk3SDk/
aRmeyqo9qBE+KEWf6r14U2xjO9rDt+MX92buPskqZh1yiM8KD6KzTVqBOjcggN2z6lY9NKhsX5rl
jAV16ozmdPBxWYy9iZBVzNCKfHmy7yGwNRtFL8EAqT2wCTQWzWWxGVrF4eP05/CKVjraOg0y6Gpk
vKl2ei4t2NJlWDOvBJsQc29QNREkFf2udqCJ1kL1tg6r4iREIYmPludRxu1nVlPSXpbtyEcWnY0E
RNzQBUhczb0t+obsszgksHp9IU4JUN9ch9beWb8iylovtuTatadgppiVU8rIZOGd7Tbcq5H1Rsnq
IUZCmcp8rQ6YQUq0wx1Gqawc+RBF1K3dNAV/ORqLNLWWg8qv6c2+HRkRdYKE2WqscdYYchsTOJjo
JXuPJkmePb19bFGfAAO4jNEQTr/HJF7VKAC7XLwrAPeRE/bmJBf03TbWB4Qf7DLxybO8bZbb7IMy
dZcK0B+xJyepXp+BADwQb/mMHPfJs6qth9hsUoe2zUVEm9RuPuswklPWd+RV+buaWYeyysVU5jZW
SmeehyMc6RGUKU7vTdV168wqt36Tzi3AOYUuXnJLe4lK86mpLn0wqrPSjfLZtiq2lBkqCYDrJE1f
8wqwkS69Xa8K6p2hveEhwF82hnOjEoswG5/ytDnQtrYP8tSaQcT8plLwzUAkEZbV3lQoIXJki51R
DHctGwKUnCpUPU//DPxmQu5inoo2n7shmDsfglsbuCx1fjGzXP3CLnMfQeFtIPtsHWOEDedri97C
v9VpLuzNAhZbRescXEynGNhJNHJBYvyAn+1Zzcvt2Kovbu1/ajU+PJGcgtY6jkgNJorSv9YqGVsX
46srqq0/GtsKLxiYyCMG0m2uGudQ0R7AthpglaxyOuT1mxrDIPe68iPuEAbVbTQTOU6QCT70qTqo
Et521uD5bI9tVnUTrJJbl0RC69SYeiuwc50vaJhMMFTmJ4rUENUEVr0ok3jfaz3MaL6Z0S91dPDG
rxSogxIVj5FMNoCe7vWmO7Rtde+57Plb3V9Uuignij6iBwj1p66rX0rfJ4UK07TvtKUAjK0gssmq
CmZm+uq2xtEqnb1aKUc7qXaB7+z8XN8LjMKYPY9am20iG+RiLfNliBGPGukS+1Q6zwqogjKGO9I3
Z6vT3hyPWUuKd7jHM2HFu0D3PwclCwBzp1+GDEHZUVcV9y0AoGSYlz1mCyVDtpB20QmI1LHuaOWJ
wftbZkb1shvjOS/vItvY2JZ4CnCg4KDTkxmo9jddZ7iNMRwqiaSGqQw9lqewuRP5KTLkuDZtOqAT
6kcb6uCQUD1jrnsYaCmpqcji/DeulT7FFGZnK39MIJJTdcvwBmNKoZ10aqR/pvncZaS8LyhZM+Uk
M8bVp5YiIVCjBs4Th0bqRxwfuhGeKhkhCRw175B2FAo5RflQGtq5zcP3sa0PbuiuLVRurd2fHTav
RoOdOfzSnXjh1OlxMPI1boFpkFgU66k0j3elDRmIej89Enhz2Ro4bbUnRbzBon5w7PSQBBVVSTSz
p1UGYK7SnsmxjPNIhptUltuG0vCJMZofykW/zdT77nUuMy+QNCPN5rRcfAMxW2gurTAB9qEallyc
uPXUSgPOVDnCg6z25lB5DyC+04m0S2bSCy5PoawhY3vdJ1CfSyXaxhLsUBfDQMXOAAceKqJfy0MO
Pau1B8SZyl729tHxNhkoNt6GdfY17RtxQQsdmCkXCi1gUmvF13hoCu1Xq0UrcMPrtJUY8nxj79TV
ygz8eNo2Al0V1N4auZfRcKVKk92FZU582MgXUQmUOzSHiaN6GzuOvmLRvhah8aI0NZYlPSsno1of
3cCahibkNpLQAVC4Hll6XiIPTLyZlziPedQfIy4uTI25C8oHezlL0Kj0n4r0XwwvemRvuW205Ekb
4kev6qed4+3rSl8rmsT/UMkdCeSnGEvQpIjCOxQUCNk5vYahcqe22CND8RD3cpFkfCuKI17NsT9q
OLFEXz6VkTyiyD0O6GmyrDy1hbYI2LQ1TXUcK1wBOOujSp7G3kkxWHY5zyB+aM3MPlmJ0k6GpqZw
rVcuJnkQmr5RoJUJvBkP8S1y9FMfW98l0750i/cSwgigTvPTAp5ppZhbOMg86r36ORT+e2SLr1Ga
EWuHryM445g2CuU9r7F7KBcBXqw1390AYtkOGwlZHcFJSZ2I6borUbEBs6MYJ9Go4ZpLDgHVpwXY
tkuA5uJ1c8VU5OVD76uP7CDPZVXuwMz5W3WggrHrcItxemJW08INh4U90rYG/Lh40AB4Di6VbGKU
7AnLYZdLurbCYG0YSLIsIBWUOMzDUv1VdyoGzlx7pvHu7GfJI9VTHdGB9uBaCmfReu4hyNWkMa0D
AhOOGAAzD1uXRrepoLxtZkBWnfZgt6apbu+dy449b4IHn6EzQSzJ49KJB+QYFgyrXsm4n3kagrmO
UsA6g7Yce60+CdUcEJvuvLLDW6iIKqvE/aotfV0E7bzuDRC5BAoqo7qg3NSl1WeYobQMwVO+yANv
q5NonCQ4ZEe1mPV5tM1xxE5r6OnsDjnKEPiSnn1vpv0Baypk3I7NVOLugaH5qM9ZGUoOszDpH1rS
spNWEY85BaETvp8penaaGVx7Y5iggriYX3i2tq51iQ05wab32JoHQ77jWPtZqKxfqSfvGl37jm35
2Tj9Q2+rB7VqHrLSP+uWM044x+1Ur2Ku1h6iJF8EjjbPQLohd6nfORhrU0yx27Io1ziQSBK21oeH
yDZKvK1QWM61InzrRMockhj3btR/mqr+HNvpcmzMqWNPLMeJGA/hgwDQMGkkBFvVhcD94BmM2Gnr
Kouqrxd5onx1tVPwEbkGu878PldxgNfiGPSOMVNNQLZ2at/FMpslVQM3wNuBPTw07DM96IELmmVZ
WKQ855ZgxQYfl7anuKEoFHrISWuMaJrkyRd0kaVeOs8Ga2MYj18i/gRmdhc6RBQHLzrpUoDOotkK
uGV7h3gCWGJgrIbGPRcXETbnZDSLsfVs9snO1cp7hBh3XuGSnKEcpxsXxqBc1CHRES3atgmzJ6vz
FuXF6xXYbDXg9KfBtnasc92oz5XQXwtTWxbJiOGSjGti8GyDfNyrvb9ih/LmjsMxcsuFm7krP0Qj
4LP3Fcm8gMg4rQp95ygxetcU9bJ4IGCyd9La4ODqfxq2+h4a5cbVWixYvfukK8zwfWs8FrY6T9v0
WVi9NtPi+sFukH7G0XcOpnCSxu5CgRvt1unWZ4uM0zpcyVA7+EWXT6Wqv4W6ZM5JFikge02IcILc
EIqkgQoSiZ5fcMbywmJh9RG3Ej1DnD07Y+JiyU0Wtol2J7fN575M3jMks3YgFlpfbTJjnIukCiaq
Gx1NlfL53l9ELbFCwoD72k3XqJl/ZY58CQZ/lWnBqlUCgmL+0XIY11G81b1yIy+L7OWE5vtnpROb
Snd3LBsPhYC5T6GW4WUHz7WXXtOsASU/FjF1ca4VT23N3jil/lY1OuctoiuqhwecODVMLASD+GLK
eryQkvPPWsqlHpdPWa+fkLrM81aZWF2C83iEXakcDdM+hcB1UyEvFDamQd8r95rrndjLbvoUn4Pb
aR+4BWaSAJrKKVYE1ETAnMSvhVc+2w8uZSuVf5dnLZTl9IPisKdCeqtMCkAj+oiiwH6MW3tDjPV1
iIuZY2bbyuIUQ8kdZo+jFTVfqhq8pJqJW2zYmBe1qFIRFg4JVgZLERH/ENGqMpLLnix9blhzmK4p
faxcgL8Vc3cXLbqqfQZwC4aRzMQEHPPUUqK1j8doIgQWV1tXVpWnL1p2fSQCzmPYPHjYJamcZRvu
cxOWBf+XyIXZPWZJO6HwS51R0vpLGdjs9yhyUkshRmk8hFHiToEXzgpBFXVeK48Fmd0p4fyLfO4J
tMaHFMS3xJBMmyLZVcFT4YtVBrObPRQA2XylqDTDuX5PVaC6zREFeLi0M9Yt03PRWxVbAtWPbJkn
WezOIjDSYxHMG9WZoY5YdMJ4GIk6pW38zb51FifZxibWMvKfadd46YyVc69rNSxc/wg6f2kNOZ53
E0R8YJ27TKxaqSJdHNl7aUsEpj7tlf4hs/BsBzHfk3mqhWRR6adpzEamdz8710P4JV+1OJx3CO+d
wpq7BK7YIJdrwFx703XenMa8iwyFtk8HinA2L+xui2NjptJXXyZeNXENb9kzH9CiSYd02tEc3bpv
uo9vCZ5LlsilUevLKKk+9LDet6qdTDLyoBxK23ne4dTLnPccE5NaFWuQChYSHHnIRHqqLWfneQUJ
O4P6PS9bjWn/jVt+mSn6mrqLz9ypV0qNqzyslkK4SNsi8yUuuIoOMjkCNZTgGOC1Bm9VFD6kXn2E
SvtosUUUg3psQnumaySZpHh0+Ei8LN3qAVsIBeBuPVqnnGpJX293CJonZl0diL4VRF7VjY9f3jBU
gx1zin8cpLfWvFTp8NanbEH0QWWXhCnXKzQgp9auTBSCjgTi9KpbQkM+4Wz7dONHoh2LSMkeE8mC
Vl+YzwoTuD9umpJkRKggdFIKkhEUx1Ra+phaHIdzOmakGW4CiOgUVNOU4wHeVLBeRlLNp3kfzq24
XUnZzbPQWhb92K5d9npU9HxkKfNbkbEdq/URTwniID5/ZhUzJSBKdEH1Hl03vM/qL6lwkM1hNtf1
rrqYXFw/PPRWudTr7oLC5bjNZN6UDWrXZKpgD5ilrnOHKuw5sLMPLS2+Q11fJikcn6bUnz0j2oi6
nzYp4obkokiIv1UmSHy1p8ERVP0kB4SPd6mZ76IMzCuiMbZDwUfDC5+jN1o7OpCW1gEAHnThh5lb
a08rl0FefIZNsm6qin9ijr02/Sum2R+CQFnHuHNtqaPWTJeYqJmWKoIGtEQ5/jYT1XxMLw1k35Wd
hHM1KaKJZ8lDGbsvKEKX8DrpofKPcdw/FYl9nzVE6aUKQNMp3fvIrKetsK0pXVos5UHBlsD5AtM/
zmhyfLZNB72I1s1MPza4kbqdtibdLhzWatvf6lIe7N5ZVz5CFAKWr0XboUFU+vWoJY9S0TaRVS46
nZleH56TXjlqKqETxyOpGLtFM6Vb4OwMQQlGDnsRk/p2zMqjU1Qfg2++WfhUfZsi4SRUZ7IvMNr3
XQgSmK7tFBNw2FYrAdNcJ8NpZc63FQTnOrcS/ICts2u1YBvC7S0FM4CWrAIR+TNPd4hNWMRWWhUS
ZOVQDub1d7Izyllb5Ht2rdXEy/R7AG0N4gbxVdUJibagIGMDOypNyJJaCuH8i/dPR3culfqtzTzU
dOFYTTorvRtC5ZOS4wMOyYMdNC+SUx2TaHFXZ/26wqYUwaSCGBYSCbAPoznOOwJjXcDs6SVIr5Ud
6nhzFuQBY0PYi8SPnLnlO6u8U496U68ZJ+dRG44Vhju9GnZNUWYLo+pdxII5QhImz8FLnxQvfK/Y
qBYDe/OIBrnIfDC75rMSzWVTjBjMhcZReSZIz1Qnsu/cJVp8jJwak3FvT4eg/Xb1kj0pL1D2Hv4G
ko5zt2+3iHyIZFX+OcR5rRo1KqdkZgOkh3/kz/OM54tV82yF7izT9A+MDpmepesSMYJi+JzkjH7B
bLxKZPSZi57v3cqnhs0bIfm2RGamLx3CG7NcMegRob5O6WZGT1qg6fDeDGPMBaWRvS7Cem0M4dEA
0Y3Gqd8qHQXVakYqlsqpdz/2YMI0H6M90susRF9K0WWEBYKFKBCtCKzupgo/zR6hYvCGVRQ+PpdX
V317TDq8fTgaA9+ax51yN8TDokxRUY75LKX5lOnuzi38aeszh+Sj3PjexQ7hjt9dX1w8aovGrk4G
MRFj7H8hN7cnNmpCKzDhT8Ukn+p66Yb+m+6J/Si5dVWai06lZarmG6wrj8elP7mB2u4d18Ai0hC3
LxxxCCILMzH6zmRIXZqehmKZduxotM6CtpxkO19L52bdPI2uNc1CwHgVW6jQS+xNC5kKnetXh/9x
mqhEhhFhJHM7ZBE0c1j/PUBojg+dXf4qAWn3gbYcksv+NHtsjOwuMzMkjXGNZE72tHfo9R3OGaAr
jltgKojuhovepjL4rhx9NOemDM7JqFHUa1jHrLXXSjbucnNYKPxYAVd2UinDUe8iZm2PAJjdpI8x
ufjSNLbW/3F0ZsutKlkQ/aKKgIKi4FVolmzJlucXwj72ZZ5nvr6X+uVGR/eNPj4yonblXpl577SK
+unMMHDVDVUA+bC+19H4JpuvKWNwki5XU/wRe1nzbU3odmrYJ1p0rFmusRahPAx9eG2b+l0mpCvb
ZFV3ijhsJqW97VXUo/WQCmIbpHG84X3+JadUH4hIWDlDnvmpNs40eROR0CwfTTRzamqYglERyV24
f3pq30SU1L6jENv7bmBdJ4OHqPZYFYig8Ms5fe6W6lSF2b4sJtO3xoLAAlIIV4tDEXAEshsshyUC
hxkJMRiH36Sclw2dvqfAhSIrUjL3hvPQRGuF3MQ3zt0lgoaHkCi2Jv6aMnHQk7MNUxveaBKgv05I
pXT4gjJ+7WYuAzPAK3My5ckmlxBEs5c5JlZ9cg1k1FYcEtfDmRmKf3mar7teH6jL2NdJv3FCErD7
Zt9OHDKtjYOq/IzZ55YdGoXjeU9xX188jWnEjF5RS//L0ef8YepIJQ20sakLl2JINVwTlgAAG81V
lfZHhbIw58u+HPVaUsTjRqngGbWe006+SnPo/JDNzMoag11jipQk9/ZtjoMj2uX34NIcZbFzIlk+
37vhQCfwSAeI0f/Ly7BdpzU9bq4Yds3Qas6M2yiia0/Ge7KwY83rB0eoNXvUU1J69m9izaehZZlj
Vx9D1/9n81u3Ovb56bJcQk88LpIsRzVcKpsCNrd8NET1NPEym1U707mpLtm87AdvYI82Q6E4XfVg
uM96dAm0J/eePuVtaSb6LIflSXXDCVY432XenGwyqmHZchByWyufsiLL76363ZqT31pxMc1paYhj
Y5t74WlQ7gdgyt6gnpzdUjet5nKK9rFFx5igeCN3g5lOXZ7aJgHg6CI6gjivGTqsknYvlbyadbhd
ZlqG6cW45rrr9gBEI+GOtB5MED1+m1Mogl5xkO50GBdEdNetovUYRNHO6ClgtE05HnMXvnmC2eZG
AiRq6FNvGU/hnNM4MOlbSwWcFdqUwThEodUBxTjRRtX9cYRYjhR7X6S1VSTkPomsX6dOH6yiOUZp
74vY2BgA7EwAlHfXHd127JnyjjlhDPONyZyZSnpBbdL7WxqwPDv6VBSxjW1/kA1DyzQk/G5KtbJy
48mqwq09F9tBul8zyS2iL86NRqVog2LvGuZ1KmbfhAbkrhcipsmSH0BmyPHWT8k5adPo4QU14Ctj
hzV/z7yzWppFOfNXgU09SuMmRzjPr4xoNj+m6zRse3Z9NBjA+df3lT3FHTFKvsCr41zmsWeXzQI6
4/7RGapdL5H9lU7LBzXH1NHVy9nOyMePZ5yzhqsutRqfFrKSdmyGeOcgBSdCfgxt+SyDgaZS3a5x
wOGPHCy9qs0e3nxh4rEAWlcEPGzkxJ0Z+ujbDL3dMpJ42Y9H/C9MzrRUgo0vZmuu0X/XgTQebVq2
7Nh+LkVuwpLyxvfsYJv2HdOO637msvsoOToRBD9JjkXGS8/OMr5Eevq1F+fqasCGsKGuwbCvYxuX
68pOn7rCvKhS+eCKvJjRogbaj0d98tzpouTwNSwUL0N1hNX4Mo7LdaozFjdyprheTA7QZMAWstww
eD0oqzDwGguGddzIk2mi8Ub4prIh9W3ZPBtTegwtsS3hbkORn+siedbCvWrW+quOq5Of5/yndlZX
GS3c5fMtQWeXhcYt9C+KRMdxWpea3Xp8X8RQGT77XpOx4yobVJqYdi4rYZMQF+5xse80W+UePJt8
ADW2t2Cov4JKH9FE92FSsrfjymDqkyKicd2ZBGcuQC9u3l6r0TnGnn1JFtSNOOtfx9o60TmXrMNB
30JnopVu4g/raWT3R4OFfG8+iKX/t4j0gIMpW8/3TYvT6a+R5ZTLCbsqSWmjk9PXc7633SpbDVb5
xA37mlU9HUb1Tuvx0tMIDwHHt6Rz1veUv7QJnlyGQDHm28gyWhqVqz2JhebBoKJUxMSCuOa+cK3s
T83mo9Xw1+LD4jx9Lku2/al3B6fTc+AyMY6i2k75W0j3pgZ5Dp35x6G5009VwhZ8IdeKchXqdAsJ
v2dDHpblT+/Smt4b7XLj5Rqu0/uvdAjV3kkFJ/vEcGWBVK6TiuO25eu8me61TsqqaEeyaHGsQC9y
/tHrOsNoUa4ROJ6gHf9rWQDMLrhO7lmOr0b7M0iHx7Eg1czNvgKDgCc7cQ+8/bjPGVRG5ZUF6ZaV
fjHfm55jczNoI/CpTP9OUqFJjgEKmGNul5CKSquNFyCOzn3qbVXNDWjIwo0Ry1uUOGeKt/cSZcyx
AxOypj0lReaXQu1C9o+Al99eXyGOk0GbT8aa0saVruhOGstUrZNiYt3oghYZwBvDZjTavWrj/1Qe
MfAE7EhzxEgrTx7MyH6wYzrEkmgjhHiyJPHUMj3THstEaN/g/R4Ru7eFQdolZY8POhsLcBX3mtDG
SXGe+0mFC8JZxZ05iC3qUqPl4ob8XFwMRoygRstFRlQNbXkhMWqjX/f9mhdrs1fLiOIibF+p16BF
34i7GamiJ5EjEAQSgGppnf8yYfSb0KkujobibktqM8uRMFQ9pKuIxq/VbFe1n3fBY18Yr8lCCUes
6eh1evtHLvWLuZDYUTiEoRAOsB3DdmPZMSsCl6J602Vv3IYnMokDvyxti44vOs4W1TzVtnHzksqv
DQ8hznbRzJfLwIYSSHAP4kYTTLeuZ2FDIwYbp0qPPIHTupaX5P4eDjSjIRTN2hwm62jQNjWNw6fM
CSGHdzDuRa9W/Jub0rcagyVIq1ht8UFWNd2PkXmsUxNUtuG4quW2pzA7j+yfJM2J2NILSUGIZHT6
kQVNFgWHWnWvA8vJEew10w0v8Rka8IrH8z/S9oH66+ofBRTD3pPefYLTxybi8efZ4LfW9cem835w
A//HCb1vMenRNQ/4qBXrycKlmluYN/o3z6qtH0S7rrlV0iFpQ3lNMWMDFZIMqvXC+yBI9Hfh6Is9
zIjUtFcl+a0lXZYXjCS8vvLWUdLQz1wNh7mNzgk1kB1fhofAk685d02aFpVPEU+44pn1K2VdmrTZ
E1G771zPL1T0Dy19YCgHLcy78uAY1ZqTHZa0sD8S6pRBwyaUhIraw4rCO9sMD8ozza0eqi9PNC/O
NP/LXRDfrKTzqKWH3POI9oADicMPs5wI/r53ioMg7kpP7TpneqBFaFh5kribmHbjNqBnVZV32XF4
41CWmylRkLnNta17NGzK2k2vegstK9uZKJNhm94hit7P7OmVDJjHJJgwJahdb6mdV1O+U5hvdouv
wyq9A8U+HG95f2Y7q885VTyRtbS+JA6fiXg+F0u5q+gSX9rlWNIIi6RiriWpfysHZJvVeH+1Il3f
oBgJmJnAeoS5CBIwrMlf5oA3U1SHB6fQid9nNHsEo6y+hqCjljtxHyMdvtjGeNHxXWxP+TAsRdiK
A/RrL0t77DrWv6OujsroF+Qm79aqaVjnYXPsWLmIKbnEU8NTmXScwWzlMrs5Q96sepW/9cr8ZUUg
D+zM0HtqwhiI/59ceY1ZufjChqkL5G9su/85RfXPbK3PwTJug8lUxU1JrdPKZlvv/EftJs4+VROJ
7tgo58sjVUL3ktNfXkkOAnh07BUt6aTv3Lsosf7ce2/bHv15cHDZG8kTreqsFhJYG0Ku103QrOvW
/FIFqq1pgbVRr0X3ZCrP/SAoMC5n8CqyRDAuzvZwqF0shhnGY2lyahKjsk3Usk3L4kgM3rMThiyb
1Gc4Rv+Cwf3MwpayRaVP+GDWQz+QWJt371ObiZWGPWEtam+HDEsnQvjUk4xsO3Q08b2uwBlosw53
HIB7E82pcCjiyul7tvLfyBvZWtaM3stG29kp1fMtdr095WAzzygVJKZxlJ3DiMsOa4rnceumDn7x
xn7xyG9kf/VnABST2kGdRABtbiPZ9UvvN5EzompSNpuIlAI2L+NHiVCiYid4AfKD9iiDcC3b6N+8
CJ9l1anAaE4DH/IblVKmH1AcG5CeGd/bQId7ZEuu9SlrqmKtc4PC6IkXZUrjtx+ysrppq7HXoTE6
QK+twZCbxeup9JItDeYUSTbBp6m8q5LLmQ71Wz4UDE7tNYnbazN7ezOdLCAyKp2NImJtdqfJCusW
st2sc/evieo13RzlPpqLP2eJnzq7epf8nkO6Pi3ub2z3s2fX8dgiJ2TO5P/aUr6SB5LyiDmbyVVP
bMAevcp6zhdzz3cBO8GcbOUotyDAh3Ywf5hI6PHKjqylfksoA2Ocw1OcTDbfhMzdtnoW67Hp7fXc
EHMdmM+mNxIiw2RIJkTMexsSkK51pPO8vhAEcsgrr/NjpTZiQrEryTSnVvm+tQnav1HWwBxO0vrI
G5wu3KEQK82JtbOZznQmBnuRGq/RxG2i4FEkZPImhurSLPM1bLCSLyNuxkme42J+NeI0puyZLlyv
a2ijHdAegng5aIOymdx5MeoKCJ3WzAY+CJYtuDmN+zR3fKUTq0VMZ4gt640YgmEX0yon3Piceqii
vC7G3eIwISX3K2mKrrsZqc20GQ63qI20XZfmt2YBsDFNdXNc61FP/BGgk28tesTIbxhe7Cmin4/q
zQXeywElrInzthyK3GZJyXSfrY0uZdKh4W6K2N6KdmNUNAT2dnKP3HzverELVAdSFmIrgWmYEmPT
aMqqEnFwAbjoA+cbQrumOtVTnK3plN9njhHvnJ6tQ5SzMb9XE4cB09IdPG4Hcqcj+rnZ5UPVqb49
kHM0kobK4BkjK3yUrESasv0pvRrOtKuNvef8eVItKzZlaiNb6xaJ/CGJ7FcplkcnFJSkQ7cX3qhp
YbROIeWBd6bkzVW0P2ZD7vi5y826MqRaEdJIkULEG6/PaYUuSBN1J5PTqSy+cjkGfItpRO4abDyM
jKsaUOZUBEyBfCU+nHm4qWF+cmqY3dyLrhIYdIVf4LEAFfFrWqSo56SiPbaTdS3Cs0330ra7B+rU
ed6XuG+sjUYu7F1nFZdNBmZNXiQfkMhbVB261ENzMZ+afPyNp/TByLL6KuPAon92cSGCm//KqDW3
3pDBExb6GWnn/q5qf4bcOtc4XfyuBMoxQ2dYBzBv25zRt1Ks6HVEAFt0CdkL1a7eGi0nv1d8M1+9
6tzq+aDFZ6Xi/7exZlAK1oe5jAcELhQAtBQQDbKk6qG/hEGkUfqQM+bAunqIV7CqK/b0F13BVDVx
wJM5mmwm+m5vzs4xbZYbX7ur5alfhdgwS8sfveGY4Ca5kqy4cxYAYX53Xug9Rb26FVW974vlGMLk
Z1T1LaQrJHN0zJrpWLf2kYP9UCfp88wEbIl+UxULnUeyOqTTfHT6/E3Y/ERFOKyHSTYgq8E2xEy9
llpTA066nyXhCCJiKI3gmib6Kb3DKJVDHTmeC0hKRCo6il2MB6u0zr/lgHPF7Z2bq1BlBIUcfKQU
/IQWMm6Pp7zSm9DIm5V0MeMqbCH55IKsCiau6pgOxWEBX66bYFzlVvxmZO1nHJvHygMh1RCNo02R
7WgfeCmiASUSljW/mjGN445rQB2F0RqG5DwF4KNpwt11oQ8bCKaPd3ERXkvCQZA04pUh5D+JpoFU
7v10c7oJ0/KmjWRn2F66KSGsDt3UPc6UGvIubVe2ur+iSd6L+EXkKoHL0meH4IeV0ap1U1Nd20WU
YieCSkG8EaqNdjSRPJZknlhOcr+6lZfRtbcNxpSIDVy9zB9W5AoWXsNPmfLxMaUiRuj8NcNe5Azp
J5DE3ou9J6sIkMgabjeeDRgDfDZl864pTH/slgNEwZPrpT9y4o0h9fgeVjS825GEksJJ40wTL6WA
47UuSr6ire+a8fPQhv/VVNcvQXfiX8WplhNCzscRWIjemtb4PiF+LB5ftD2VRAzH46Y2va9KfqlB
8ANEpo8Wd51U6ENNHvsK6qh2D4GOntDb38M43Dpmtx/5GErT+QhFCqKSfwzhTOshldxW0e3sjL+T
dsynUQS3KTfexKiPaU47t/aCF5kGPs/P0fZMyADcaNRt+909NCeQMJ72+AEhsDejpd/SJnK22+Yx
R8Xn9wH807dnEyNEX5Y3w01JsHGB+xGleMfsYgMaSJbiWXAmQ8cdQNVvoIbf6K8magTTLeuT0+xG
z7ETbbm1rWn0hReHVApg8cMOrT514akn4GcKfM+JjnHYsQMzDPQMIR1rFdUN7bTpSIN0H7Plh6Qo
YW35r7z9iMYNGLsrCoPYIL2apUHVaqJ97meERoo2Xc8dIOMYpB2nQgpaUHVH6mm/+d/fyM19rEtu
kjBd69ycghV6CZFA/NLHivyf3gwBxvUDGtx+YE0j44bvFVwMUnfkGQe7nyQTjPvkRt0WAvCYgLMG
UUtWaDQfOeHZ8zt/fHmctQstsfIWjXjV2Rsa17/5IHiHUmy+Gov8ieu6tUJ7Xve8cK1W3aJBrz3h
7gunO0W2wUmdXyzX3hQxh0yj/hUpEcdGMj+y5Dx0jvGVBHRcL20CVd5tFjmSkxJau7zud86UJwcD
SLzEKjpwKty0hIkjV7vyw4TvADbFfD100UcwzYge9rjvzPHZSpMjkramCjg4ysX5qCuyiJbAFQda
9O4JfwlTqXju5/w1FPGpMbwbd72NkQiKaZNbaXLNMTKiEL2qtPdtIym8tW5Yyb4b7CO9NezLhIWR
XuRqFDnAa2Zz1WkfRVkflKbSjw8Gl0a+nHRrc8uCKPK9ip132l6dZGLPbX9O84AiGgJdc+s0pvy5
RjdiQ+q8Lso75+gKBrFJeZEd6jBkn8kBXmYESQVyZWW8jHoBMFrZFMqbAAdmMHeU1puPTu0iIlsZ
tN0QcF8b/AWnLXcR5NZmtL4BGUkiDT7p3vlb9OyLpj0FMnxNyJCphuwhgIgampZHiHsCx/67lbs8
sdJ6b0TN7xcRHD8UZaTVust54WEAwMAyTWIjKBmOx2qmbSk6zB4tBl6RbAlC304lhm8xLn7qqZsx
o5YQ9b2sZNBZ6941qCMo4svcVFthLKxc8r8oGvZxm56ROI9Z6L0v0npw6nJDQ/VhdPth1YT5FuSA
n0mPq0lF345ozZ3o0X8hClsWsh1ZyUPDF8gIQMZU/1Q15GZJOnOc4MHR8YH+3HXFLazPpl1VOV9T
6exLeGfLbImJ6d7aNtrXC6NVUZsbUePZs2zuu2VifcSWefWgx6rIvc4JT3NttrvQKadNidUhFuyM
Bq61Io/eAbB+qrEivEMnlMIyVXqWztnogXTEUKZdy+lXKrDZdFTwn9Hd0dvhr0E3WgLqWiMV/i21
8WBZ6UlkymfViFsK7Rb/FNeiLD2Qx/XI6HukH2hb2txKXXgBlhyHqHae55KX4KLCdS7bR2VwUat7
XK9NZ59lBm5iY1tugcr7qn+JMbVgBUooeyLVshohw5LXOQE41JpJnxs/4XGD743VY5xAm3Rh13Cn
qh/NsbygbR2MLgGUnpa7cRKzU135boITyG6YrWp1TDN77TAndC5yueW9ZcUw4AoFLuljo95aBvXk
QfDQBcVLNpretqyA1O/+p7l/LkZ7Z5rOppLZk2zFq5okYC7rWTge51B4DTfK2D0WRoevSp4TL2NK
A5D2Gntb0tmwbe8Ia1Q94bp7cwvxaRj2F44TwJrusxznbyNEv4uK4mgKdYeV7V3mFHhy9D0ztCCZ
PLYNb0Xt+z6u1GeFUIyS/C3UTIV7/TP0sBOhQN8aLCSAsYlOTVbB6lfiFIz1qauKfeQlXN3C3z5I
NtLID2YU/c0houycPM5CLf7YdrcKDjnJ3XeupZuySGhetzfKXHCJ5L7MzOc0dr6sPuO2P9OWrrMT
tCpbDX1kwLS4VYh3i+9Qy8+5msLsXfS4RwgRP9dBC2lSbYea0uvWuC4qOsgRsbglU7IX9X81sX2z
1r9FDoZcsjfD3wR4GzLpTh21woaGtqCp2cRgREO7ieDpfpVO9TiyfYsTG5yoln+ujXxXyYrZgqsD
2wCwwJgIs7T1aWk/uLLmljw/VWOwEWTZU4ye//SUMUsPpmBQXMIzpkuX+GR3iLcRFl3fMBNmgbLL
VioXl9BKN26ZvQS9qdat4FgEcotxbyjJANvDLGJVLIP83NZcFjgyETskpruEDuhNiKeKzYs8BHYn
fLd1/2UxYw8vrm/RY57KOvzx6TPiKvpS/2xU9lFO/aOW4rHIAI8j8+qkFHgreUQmPI7cYv0Izdlv
7ejS6v7c5eOXzdZHImMB0tqbRqqLFJydQXmNJjYYfVs8B0b8jot0M/EkYUhh39fjWWstKu4N66vJ
oTVMKrar+25RmLsyM8D3XBxOTeP4OnNbn2Px0mKcbtT4qMgyaVvzTcbVgxzVs1TTuujymJUDIq0u
y9chCprVRJQ/AySel0bZj/NYbeaRjWkpKraT3MhLB9txmG5ajGNFCL+V6Pc+EttQjmfnXoQ+UNjj
03VWY0Kp9pPbgjH2gEnNwAvDDpjDy50h61OA3IaNE0d4E+1SSxqrrqg+VSO32gi3bg76Mrr8ysoi
+29scCjHy173AU5PvPb8KTi4nMTZeAY6dsbm0AyHPbCCL1S9LlSKm9m0112q7RXOjnM9z3+Vpz+4
UuTwCN2PmJkNhhR7N7xSMjd3z3K7+Jir1mgnVP3GuKYzcD6z01unTb8RYf3KDngLV/JZN0zLg6eu
lCpACpnD3hXZMTK8EbFw2orI4zO0v5iz9smYfS+Z8Vi0leBGCzZwn7ymMEVwYINWt3tj4BEcHPxK
HYOVBjtfpcL0Fyy895NOowRMH0k6GL7lllgiJA9zFh0WI2E9wXhKLdeusJurFOPO6Yodl+q3JuxO
pQsNlybWq1HbIP5U2k9Ot1q0fhs4lIjDPBpltmGw2ZNOe0PzOdRVeWGPtAvq8AXTKl7aimUm4MxM
+yMXNPdaDMmhljBsUZo+2HmgVl7L3BiEEFaLwkajzIcydBhXh6MH6iEArtkx0dY7NG+jrndzYG6M
Vj6Xen6v+/onyeaz0RrNJh+GBw/r2JRYcmN29kfjFhvcozwg8cx8GwUH6ZkvAHTT/S/1mxv5W9Lp
fW4xSxN7tps9J91aUYYfuWv7LTh5hBUXvtYZMDW0Kf8YFguUXBCSgVAJ6eh17zAXMaZyci3AMZzY
fAqEg2c+hTpa7sYEg3trwaPWWb9djbakJA/ecv9OqGj+rLsFSY/z2ZDBv3kIMBxYHJu1k0NbUgZ6
bMzwIlQi/Tiun/K7Pa7HVylZBXAO4W2pVLmzG+PoRBAZrmm+GAUpBU50DLkQDWP53bAUXZXzeDLi
Ep+JnZ/w8L9L5bDO7rIdSTPjqnLRnsZgW2d2uma+/LV424BHhCmi7rhs7gnlh6Sc0kPRmZj4g354
j0ewJbe8fymtBDRntvYzmzxvYLqgyGAfz3PjLx7rK9c09pa0t70bXRJHr5fWe9Wz9Ty49YgZ0v6X
O3NzV2BPdceysG0+6sV9i5rBWM2Nt4qc/j21cEZ1HWAgqR2ZCjbEGlxZbftFXYGcdCSZt+HXKGbs
GFb1HnN3XmVZyP9zdohm7ig1oyy6jvdaJ9GfEgC/DQe2wzUura0X5o4rmaLvUtTP0zSoTUGUh2GR
tlJMrV8sDECymz8dgxKUkFdKjilzxRrphcxUhSfcea+aYCdGe7olIn/h33/W+MRKFW2GGBMBrzav
WkIm5PEj651jv7CIg2w/aKt6+L/Z3zSHUyqmn6QXxzkEfC2LH5rJxbrtrecynPjCZmvitzofOHeN
G8mGcrYP7ehwk4lhKTr1XVNxsmmn+a+sS/gLi/O18eIXqw+Qt6LwFfb3EvTqP2tRPyJ1X0kb+UzB
kjKGU7MHhuNWXiW86OPxu2pYrBgdd4+sSbaOg40GSysZKNm1ZS1UyeRmpstPUMlznuLolflaFvKT
q9mPK8RZSteXOnkPGuASN/vOUbLvjvK31iBtZSn0a8IdZME45C4L89eIAXOqn5XdHrU3XQUcdT1o
tqIzjHd0dPW8lZMYkQAJRzFycg6aSr+aQq6dJN7OmXrILedfNvTvlhqd9WxZXwKuRaDScixXjyFO
lnZcPlrVr9sJw9cswFeU0WFBGRGB0LOitNuE99fjxB8+6nwfZncOMMmBbtrmZlvcM4pSHus4YyGV
yZ9Ya4yvkWWvhwz/Ap3rgLmjZuMDkR9ivCq4y8Y2TCXU+6pOa7Rz8YTNZyPBXUDYj31NU0OnR4yb
nboYs7OCKP0YmxZ/L3eqruw+EMo/vCk60eFONKrDiWA5/ZqEQLyz7cWJH0UVX5Unn2xcMMkCnAgq
Lib1UIplr/ArYko9dcYIu6HZUINqINV306fq5pchiZ7oytsknjz09fDPK4ZLUzjcpDAQV84+s5gj
aIY3tlPCGqhKDlqUn9ViPmeV/ddK8wW15tuD5JoUyhvswE8jgoY7TCCBYPDZcUv762L3TKFdxnqr
vuqwOkWkFXjGdBAyTlduwRbREYj8YUuvVIZRt+G87F0+tgjMsjc5JlULXpuSEtW6AXj8COlIXseu
REEgICNbQcKlvMGDVx7NxpduQ9E2Ji6iiM5MdtuWE6JrnUuty3NOssSGBUyPyaMmZqb2uDV33WXJ
7KOh6vc5AoABZwAKTwncj4iNsT5lxSWUFuptXcTvScbdI0q6T2TuTzqbGdWLV8OiJinQl0GZPxXI
uokMuGmrfNfpiSVZ9GR53N5C8O4popmyWF6BhP4b5nLdQoZ0oftjlPrch/2BWo97gM2hX/CpdAZh
7YLnQlPusSocDvWKJJGVzlOWeYX7qKP+xQqyh8mIn42wf2NFvrVi45v2g21GwM2mC5Z/qUHLas/t
RyUEZCha2byk2Bhdd9OV2HrlSMBB+0eVOJS9p0meb/L/TA7TSCF1mLWNp1Dvl169ZgSJqFH70hT7
YLCPWEm2fJfXRlJ+O8hauYkOSPvIZ1cTkzWbxUC0n3rVBGF1HaA99pB31Rc/kSxJK0nKr9rqsA7F
Na+BJkcOr5bfcjJeBI6wjp9xz9rijhSpS95H81riHjYSnT0uifvS9elbHLl4T8L6WfQoXgljRNjV
z00GpehVv45lXVJiQVKABp6sZbcM5QkkmaAhzU4O6sWO0pCsnuSgsmjwqRRM10YfHbwkmvjS1uFx
utd+mX3/2tvq3clRsRJG/N7wsGFr6txNehaYzXdOzaEn6/HFi9uMRYbxwZRr8YjRpoUjGaMM9/IJ
pqIJecD7CGI5aJFWNP7jlVPEDG7JsQn0JiptQPNIAPerpz7Kf7IGdAYd8VkEIZZGC+wqrEO0g7pD
Y50SP2/y+mjBch6J/iGSKWGCFlxTN2kz7Hr0ldKsoTQjkN2FffdY9y8gqCctAMi6PHgzIhzFqOgU
o4HQoNymQZqtmeSRonOYMWepNEgLdqx2Auifpu2MmE+qlnUAYLmNGMrikVgPahnPjkVr1who1Lvt
79Dg7pmqi6nGD7PoXm2cX7rRPsvQS6mMT93P+8gxdlloYgYxP4QZ72VWXhxzekgKGy9U9m9c0uic
jxRSmYV462WPy3fEg7fctKj2WdZLPjEAWDwqf52t2Ul0LxMbtiohMVtzmXTyz8AD8qyj/CsFyl9V
2v1oaeAreNlxB+BXbOfvdgz954a8dl3TegUuPCd2h0I51qw6szDeNUTvWdjj3KHKz5Onm40L4koo
w3o2ooeqIJDB1YPiWarPeNl2tBv3bFL0q+FO11F473p0vtyxjrdjPBwcVlh2Wu0qlXywF+SgyKvn
pSyvlpv+6pDf7tJgMPWKcy89JAfsAV1SEfFSMMFHJmFAWTWCvOQ7J89e9LTgJbat1ZzNh242f7ox
fLRiNldtaXd8Afk60L26GprgGWhiTwzGfgAqGcfilGOWWBnO/zg7k93GsWjL/kqh5gTYN1ORoihb
suW+mRC2I4J93/PrazHeJIrPsoCcJJBGpiSSl7c5Z++1Z9FOVGoIKRxRYy6/ekXcmxaxrIP0PNft
UdfZwatZNiMysH6ZFiz4AnueqJf2HMYPlpae5HGRFlnsRWXpd95LRCjlZMx0ya3Ypvdw0lFKRztA
vBiCpkfcU/zXnKo4Zbxa6fQ+LU1EJXtShDiyDaHaRXTRMwnD+MSrgcCRHU4nootXUeDKy/fWDW99
iC6JsSt05hVn5y23y83nADCJgBEqNBexh1HejliuNj69ADuhgpKEygls0RObuedBET9FYTm19eTQ
p3H8nGSoH/qJKTl+wCV+20M9OjYdwIcx5QRP+WikKqwfVTX/bWrZR6UCVpChzY6zfs+m3CSUrbgl
LgoIgj45loaXvG+lTxyZt1HLBrwvK9g+IxF3Qkzjvh5uRishX1BAaZtqiEcr83OsfJQoscbBPR4p
2pnvvprvC87tpRDdaqN1E4ymm5bip9VGd+KiLh5Mp5yXzrUhISGr5IfMSLezal7PKLwFZo05F49U
wDxZHT8GUAniFB/60HrXExPpS39XpDGKoqponS4eblUVGkGzNHZpH+ApiTwB5wwt5ttJDlCFac19
QikZ63BwqNrgKZsb+SZLFk3mKNbHiGwcIc5r16LvZ2IRvJ0k/Y5dNushM22e0GBLRZmDlo/RYfLf
MCwW+16u+o3EXuGpKo3bMchoMpfdTYbrj1ljfm7DyHAkFd1sUhp/UhXtozD+ssLJzTLjMS8iJrx+
OJjM/U0cDk4jUUs1le6NZqPtF6AUJKq87ImqAcU7+vtdXZaO30ZbM4PcMaF3UZn75liGfrWsN77s
BCAnLKj+rYSdnirIIU3Ug6G94ekHdlIouA/iXSPnMPqbdy2YT0qaesEU3UyZcaQU6IbZL7HM6Y6O
J96GhzrsXamI7yza0JkSXEl6sO8HvH4zRyVOEsoBy9LNSBvCEYAPunQ5H9UhfVSobpmR8JHIFn01
XT3NwXSvt1iWu9QkyyeiX9ol2ILR21W+ct+mM0S1XijtVEKgabbdXZbw5HqFAromDXdmQcFNNery
oU7V2J0G4DZpfT2o2a7AIc50MV0LVkCBuWET4Pd2reNVSmxKKvQnZYRspnzVTqq/nUXEU90424GC
CwS36D25P/e9b90XmmGnUNbyuvgt0nXY1ARyDH0ESxGsYGWUdzUu6B6OIlNgeEo53m6SJnoSBWZO
Dj6LnNML1fDYmwtn25IPU82vmXFpiqnvNmN1DHq81KMJuC0dbyyNd4eq5wYh7K6zhmORDXaomLyc
zHOyLPzSawmNKcTZWT3SFL8DJHSdt7iDOYsVGYZNuhwNErlKiD05YNbTTHWftYZthgF0GmNmTkQa
IiS7uK2eNT3t8eaYeFG129Ek8AlN1L2fdWRkDCeuZDeVqAfnSgGvSWAJFZ6IuVKiI4OdhZ6GHxnu
BGFhQDccWyIRM3q1kyV+rN40LlshqgGcy4bqlpXwTg3FnTBHBQrJ5H6wZtlp2LGg0zhUoH+sCMah
r+Kpg1BZUfKsrB5ZFK4EyXwUiAnAqg6XgDUfY5V5V6fNKQqNAhTi8MaIfJrC1lOH5npZ78e5eynj
7jFjaqmb9rn36VV20xRsUSZgrNGkFwFAl039RqBB11ieXvGjVR3hHrLGiPqyZaX0FMpxT+9zZGjh
f2KDuVNSi1Kn/GUqxhNw0ROR8FeWPHkkQ7wreXPFlLTjuLszx/yxZYR2Uv/RRP3WSPRnSDhv+VIF
lOPoMDRLSTYZgDHAmTM4+JdKeYPy6xfMSb5rQsDZVNN7LPv7qI5fA6v4nQrze6VhUNQY944uxp/p
sqlpM3T9Qm3WdhQgxzYtk5JRtrQoSbOLAuM6TvsDt/VZoM3kSwY+HlMC9rFMKhHOu+pGCbRnudBc
XEZXgVq5uSxuJ30+0DTEbBa7FirfGdRXolLCC6XIzaLZlWpzAvQZUqQ2YdLJ2zkdnscYk3XT7QxL
Pw2adl20IzIxsyaor4GBSDFhYC+MmVw+Cujo7Dqft0gX7iZD21Oafh9KVCRBsFsUGxwBaaEPn5mQ
HstZf6g1ka6QAYCuS0++Kj2mvX6cSp3KuvhsjPWfWR/uSml6R1HuDpp8KLvBCymM+Rp92DKur6x8
fFVwx0o+yxoadkpE9b3QBkd0UIkzotP1JSS0mXGSKGBOKfQjatu3UxRsBbyBcycel/pRbNT36NH3
1pDR2yS+x+p4GXCVgvkyo2OPc74SquMYG0eqhIUNW/J3EkS3Jfsr9gJvHNh4XW4THXhoEG2tJD5Q
8KfgAyd3HMY/0qSeJKuG+aCoD9jf7g0pYw+Xe41cXcXx8DBjOrG7hEy1jEkgKet9ZSBSBTFzNAMJ
HayOFjqmYc/P+dLm/CEv+hskqhwypnrfI6UGsmdstCDCDWYJ0iZJkl8gIcDhWdWv2hROU288WC1Y
4FCi+1djhZnNBOQGIKGkfuwUY6dAkAAl5pryMr0YkrSNDGoEbQAwAciCAv0EtwFi5K5P2VWYqh0P
FoBTvGYpMGiYBLYSgxr0o+DW1HzLFdL8lRLZATvnLTFx29GobBSDqAEDdmupEaFjRsu4zWM5vwf5
ehWiR1N8rDpNAE40Ny3Y6OQdo+HweJ9eUCpNDr3Dz6k2b5vGvJ9lzrBqi0NHCV09hTJUjIcKh245
o0Tt/RqVu6TA/ajT02AQNeZH7EzDEOklHo0B1h8NP/mk6tWbREcCDBybgxYLS4koM4qr51qxOGZI
JUrg4BSIPp3fOX7NteI963zckfQ9wn5fGj2XnwcfPJSPXJs+rCykcyjfRvnAqRYHBdx6HBHtVzJz
GjaaUzkjgStorhem8SLNloo4iZ79JH7JBpRFVYwsYixN04FH6RZ1i7Vl5hjlp6FGXTZ/GOibOn2S
/ekNnS3/ciRj8FjY8NXnsY8kt4tV/PBW8Wuq0Oc2SegYQ4Dm3bySZOsKzi9SEutId/BWUyBjzbQQ
5KY8REFmGxhJ9obaXxt+0NO7opBiabq6BWqKKV15zGf0SIZwkuaI1qp1Xw/mS5OHlF4oEJXARkrK
yZbQqOylDM9QhiMpIcx/OX5zC2lIY4T3fSXqXiCK4KIw2OQk70zlXgMreD1U/R/VRJDJNAPpcVg8
AeX4GKGettrwXeXE4QAImK6LJPI3IqVgyK5Ie5mCEsHfjiLs6SRk6zBlIBmrKkXzE3ROqejzZqwV
4WYy0s9ANF6jzOwcbbY+MxSF+M1v9KbcKgYOG8rolsDANiEP+jVV6nCrhgZ1hYJlQ3zvI2VnwuCS
Q63epibAsti3rqkDbZtCfAUMtdcADxf57JYZ5ru+Nwnj6PZDA49Rw9Y9TewBBF/et0J4pYyp002A
R0NV24K1oh5lIAxo39uxwDErpPyxhKnC4S8Qu8nuxvBKUtmri3K9a3rttxRg5EZkHlKqbYd6+Q1e
Jkq4aoo7XRKOScY6a0Bw0rtTDlKkCws4VDE60FS/L2BBtfCaFmB31dIkycsWzGe9b6idhzXwEdl0
pNg/MFb3UUt0VUQBZKOKAosJRUJ9Et9FTJi2KRMWKwRNRMp6eD1D2IaDw5ZtjA9qGee2T+FHKSiu
d7UJVld/zqZ8VxnWC2zF390kuGPU3hVZ/yi1yhVeqGeAZx+xxCkuQbGVJBrzSIUrz2LtQeZx43d+
g0quRiCu3BoAfNNC7ezKnJ5qJAuNv2i++ltfGdkkBIuzGhRG2mb7oS+9Els/uhC6Y0HzFprZQwpG
JEuVax3D2abE4iCI0zUchoeyK3U7StQ7I0x3vjnvo0R+RPC0IKeMTwI33sOAPfJIoqzYtKxkubxT
hnFbBph1ahK/5FLh2Bp9lCn48sbsT0MmQbxIVS+uklMr0aWXKvl9jKs7YtF+U15tbI5jXlwrlIBp
/kZW9FLX6T3qkX0zQpekbprPJauSoABSKMb7Qo4fTVXado3eUrZub4RWu7cUTNImZku57jM6WeGT
VoQ3bFep+tbmS0Hl2MEei4JyfJQiJOTUJi2FkPVYoDY7sZWWhtQOFnGVWbTHrKtetJ6Dbk5nW2YS
z4zf8mih91etW1Mw3VavPudU4byEHLs3XLWZ9wO9vHSa3LDQrwalckLZsjmbbq1yKmx9TjgNydOH
1LCGIwHYxos5yJrR2Ylt+R6VYUabsTzCrQ0542J9HnuBnYb1qxD6r3zUX1uEYHajNS6M2T+qkV81
ZrKVg7JgGh1/leGAjR6jNj3LA0qv69RQr8Uk/I1e6VDm8clowAOWrbbBounh7SlQrZLIgp/xauoy
J8glPKT+4ut0OJs9iwoHqDDH6xYbn0HVvw1BuM0bJOphtqVL50H8rTv4y+Rg5qmxoKs1N+miPUJn
Zv7Zm0rrflo4Wmg7EWhzck9npPr1OL4HPl2+dlZP/sSrwr7+i+M9HGYctFkUuWVuIrGe8g1BZSdh
ORQL1qKXKVIHe8BLUiS3EuaJTdByXAzkmq2AGfwxQAwiWZQJmYPvMad3PrtjxTQftIGcIE38hWtt
0yrlIaMOmTMjyahCNGpAYRnbKJrYrguDgCujBBuNjd3qdlY/HaMw2gGAMDZipJ8CgROUPlcsZ4x+
YdY85PZ3Q5y9ZlOARx7/vN3omltO/lWUiLHDv1CF7cqPcJHc+/kitdAgiUVdvmNpTJjPR5nFv7jp
CsGbmM9LqHeBX19pfrcdhHjb1/J+9nFEK1Slx0L/6PzgOpm73iX48FoVkNtIcL04/D+PNWi6BAhE
OqGQCP3sWqr8j7iyok2Dci3o1dPYjixrKlrOUHzqxu4tD2QXVTLyTEPcjBLyDCy/H+waW1fwQ55L
6emNGrlSUr8LQ+IMCtR7RPYOjWSEpHRiSZLaNlP5OkUd/G5deixa9tOd8ifOld+wWx5ogQOzNKWK
Sgau/8SgbwppxMt0GQTy8CjHMXgn7aWMahwLGdM5TJArax6Rc5hh6sYxMltaqbKtJZCrfAt4hnKc
jfLR90WEMbKOa5fm2Yaq2z4Pg8fUtPayYtxPGW9hWiSntA0exm4kDAZLqpEJj4EBxz9L2KHScoiD
B7nHhBqFM5298QtMlcCpMa9setpoB3AUJI38vhiqO0tfOrvDVvXLLzTAhBXAsa0a66WBMzKK3QJO
HrwUqwfkS3pY7IIpt6A/KcTb2arfmhTdlS+K71nGQaFdGv+pdCpLyyt9TAumLv2uLZ225cStiNnN
4Qv7rFX1BVY7GOHG12zdrF/pSlP/1fCyNVnyTHFCZ4IZH9IKuyCxO/hgquwhQUZClwoJLsdxkS7E
NiposhlmhBc1LntHArXoWox1feCH4xukz4tamj6FY7Ju200XKldTGz2itXgO1eZASYTztT6dqOjc
sBEIcMtWNw3yZ8Q92kcSQ3yse2jgvnhoGutLpbjnZRVsE1EeqTJT90f8P/Lm1TAb08EJexbXQlc/
4qCiZhbhiRcmZMhzCJjGspDyUmmNJLB1jXVUDCOFQ6a/WH0LxEQXX5n1HStvvrJm0rdiSRU6ppMA
zOQec1i5aSUOWyhgF9hk+AvQL/IfAdlDLQyHdlTNr17T30KdXr8+4pypawHknsRWc2aXWr3mYnDD
fpH+/qDeJSkb5MGPH7IGWAYyk1dTJsbXCCZvQdHE/vA26Yg06T4QAALBt69cIM7PQ1c95ZV2PcDS
l8XxoxFn9Bfs3RALfrUav6YU1EOWZRjMmvu2jz57Fd0O1M0WgBCHqVTu0JZT7g/D5CqVMjZNbXhV
94vyCfsBCzSHdpHCVnyapuSrxgX+c3LLmQw0cZWrZFZYJQfkpp7Ou6H9wfi/aVjU/fn558//PoVG
sVZJSnEbi52yvNF9j2d/6J8rrPE/f/SZfDDFWmUn4cxPcc0nS/gQEvBt6gZHpE9X9FU9NOYXoqC+
v0HAff/v//k3H6jKInPwNfKD5ZlDpplL14qhgs4EFsqp6ucr+T6jS7FWKUpdOYPknSNsRtEv8l+H
0qvj9EI0z3Iz/ndAFwaT///3h2nTzy0DbYeCYaex345jdAGym5I8AqYF9f2FL5K+jwJTrFWSEqc1
ZRKJfd3pT8HN7DSb5rd107wJT5NL/Iontc5/u1urFKUwnFQQOvA7KhZyQyXxg4XD3//84dK5572O
TUL2VYFWEnbmO7JPvBUENLpLPVZKyYSn5bjRdrpb7gCaGpfu3LlntApRS2qlpStF6Evr4njYIVVf
xjOFaZsTX/Y6X4GEtnZMaTbGiscLF3ruzVy9+W1odXUwmKGXv1I08XcAm8nuMp7Uejvakl04AuiF
C7PMme8yV7OAMpSs7MHoU4u51cMPyFg/X8SZG2euZoCOtdOvM26cXwLk8k+iedJA+9fCSwMOQr77
+VvO/frVFGD2QSI2IynRcq5dZXm0mwHU//zR5y5g/eaDIgS8UKDr081TURdvOfXgQDuNQftWm69o
0i48gXOTpbmaB3DiRxoic3+XPA/b/wnOjdhHHv4nCwwF2c8X9DeJ95v5xlxu4j95alhcWd+DDqjs
XCDQDMNPLRw//XwqXbPSZLufs482KgcUOFSEioxdn9LEGlqz0aGgjwZMj8Gy9jr90xYcNPi6baLG
Cf5kWvhpOryqoD1oJovbPpU+FiDvHZzUZcMOYFkZkJcixoNoTaFMly48pnN3T18N4Fiecl9eULnp
nhC699BNcFFt4O0TOgws5NJwOLMQ6KvxXBe5qks+/tSm0O+zkp5MYTxKk+n+/HDODeTVzKmKo5oW
JXObVEmEaLWHMCouZLWeu0Pmat7MdCozTUs8KApD/Qq76VVxRJBh4xYYbsPtpSjDc6uMuZorYQ6k
0lwxbflP3bbeKx4qSfh7kGRsc0OXENPvpQS95ad/N5RXM+SYxDXx4FgLqz9U8VzJMx2OHh9IIAm2
/K8XZKyGVp3BbxonviV6hpGRbkI72gp2u2lNUiDFTeT6F17NM0/fWA0uPx3pJMVLEihpCZtx5PW3
/vMbYqwmSdQDRkL/LPBASdT71MVhRy7HFgndNnMqQkYuLNDnrmI1Y2pSIqQ9hWTP0Dy/8prs9ed3
Q5bPffJqhpxoyCxEGYKmcuVuISEao0lLOKwoTAT9EVSAVxDwMipE3QCii+Z0V1W+5xvQ+hvs0/Bk
bpC95xTgwGYOFSX3iE5Yt8uKxE3kbtcnk+MnNVIxEn2icKeI/niYMhUhWB5/dIh+CS/aCSkHTnGO
TpCs803dpV+95dMFzQjXAWyI6tw8SgP2i0idtsFc38RKvRuMyalqcP4z7aWNIiCoHkgVkczqZW66
DwOQtSyN112OFy1Cek+ndbbjJNkJgnHQzP4+SSLMN+m1qOZ3tFNcIViKuYvcuKZkXzevAkLC0lRh
cxuvkgLO1oo5EIZDD54uGe9MgS5tFbR3Zda9jZVCzyHw4VMa3JeppmjSyirY/OSUFBzQ+liBy9ji
qYBehzqOOG8bmyaYcQPXItXvh9rsTioiXllUHoWxPJIMtMUEvg3LDjiHaL2rFpJZtYBRO6Vff+tJ
yJICObAFBNCxWDxyBHXFxaugTgf6YqDJan6wEmOfqWXxK+oBv8mWhsUmmHNHkxNKfepXnzUIaFqw
9XUYOZM6o3JTJTIaUd3gJrntWxmE+4g5tVVusepdIwS8HgiIqyrjdoAS3wOtVZJ8W2Y1rrvoOm2t
N03v34TWf5Gm7qPpBXAGMVXmNGnZiUfibWP1d3kzv9eJcYyCylPq/poV7dDM2ZOPKr5tY94fs0m2
tUnHtcuKV601bjoVfx04UuxH+QlyJtLK5LdRVn96ItEnbIIyqRqIBN8TfYGRaP5XUOMtayVs6xN4
pLYGlh2GwWsSxwlmCBonRTaWzjx222YeFnRg96ZpZuyEheiq2fxkpdEv2H301yk6RfFdin0Ut+R9
VplPg1DtKf/4UBZbTDgEiQyiQbFt7kyI+zHC/0igioDAyY4B5R6EULjNBCoZA0T1K/zur7FJ+BMp
KzHijxlpb6AKrqxl95IUvMbKiEFc45+biRw1FzNFtOXst7j3ireiar0wLK6MlIxjhBkk/IS95clJ
8R83sMYyZ/yzq5FDan4IO0NPJNyBhyYcQyQEF3YXZ1Z9Y7Ust2Exs50hA9jXpVtdbY8FxJTYjC6t
Y+cmttXSnOhWm8ykhnijK/+RnysbFrk9Xw3OvFW2+Ra5s/PzHHpucTZWi7OSWcSPVVXo1eqWdcb1
98GhNTbSbnCw5NwJjvL28zedu6TV0ix14mgOEZckLwmg/QFJyfbnT5bPPA19tZAVLaXXWOxjL8+o
vBdxe0DdE0NZbLYS/veNOiqPRRGcVMugGUDzRu4rjK+Ag8viQa7aXe9LHiUxRyzoafnF/TTHzxMM
yiDnQKk2yP3LvP+tDoiyAbwffv7ZZ26IvloWxSqSax12jSd293XxUoy//tvnrhZFCT1lWlR96Eky
ENPcQuUUXKh6nPvJy9//eadgi6Yoz1s+urfH9HdK1fzn33zuCa7ep0CXqc0NBU6bUboldfAui7VD
UcwX3qdzH796nUq2BVFldSFytfhY1tK+FHpPNssLp81zFQh99RKVeqQraotXOUVFu1e30Z1gpzQv
EOkB93tud4On7OV3YJYXtlRnv3H1Ns1yXIW1mcWEkOv4bjbarb/T7dgV7NyT7lq2vttyp2abwvtP
D0hbbXmDjhWv0cLAW5rwSkqjrt+ZYej8/OnnjiLaaqObGxD1R6o4Hm+sG10nW33fvOobIB27wJkv
zEDLi/XN4UBbTRMpqmqcjxA2+9ZyhBzL7YAJTr9VoZD8fB1nxpm2eqUbURpLYyYOpcwDe0TnX4VP
afL584cvt/q7n796rwXTTy1V9SOP6Lsjrl43DxV4NYb6K5hQSwWp9Q6REa/CcP/zF0rL8P3uG1ev
uyXTOGgkCgMczwUUs+FBHuPnJgmekOw9zyMYMQFssFuD6xmRD+MLufTVyzP57qtXE0KqCCrbrjZA
0A7MM83k/ZRJ1zDi3rpcgLFa1jC6UAimqv46d7W0HdTY48zPfwsDxFErnNUlBlZ/OLWNdGH6k5bh
+N2vkvn7P/NfnuSSkIdNwDAN7gHjvi4Z7e0nZlo3OvVXncNZep/y5imX3vNzI2o1s6RtCeo3mwVq
QMbrfHDZvzuWbRwluzmwq7OFi6fav6/Bdxe3mlK0Ks6GXATRImnpW1Mkb8WY2mVT4rNvX9HWPiiF
4piTsu8i5aGOoJZJjUuj+ClR6A+D53wNtJw8q8rEdyLdTWrJrjkBwtSbpquBX8BoAnCCEKzfc23t
qDyQs6NE8aZpFBPJDJKALNf3ndJ+aZ342IXp4xJDmkUh+1oThqvU4OFD9g13Zq4xUw+Z+K7Iscfc
AQIjsVQsCupHKYyweqJDqGafS/eo89XrVgoPAqEmxJltjbJ5U1TRwIItHCSzP6JSvjBJnpvGlNUM
A6ldT3NCbKg5tfuMRaDf5M9kqm9w5zvypXfjzGupruZiFSjpwKE39NCUF7+B8jHqxDq2e62mI02D
zZ4qYIFZ4zb0ylWIY3o9/ccBqa5magPmzjTSYaTORUlCqbpTBX1TSfSTD/oiiM07Q8PzXQw0dX+H
Wr+1xmA3zRaBuOkvSw4v9HjO7ETU1Z32cwSBisZuMmuGm6qJXozG2v487Z155dTVJB6ntDxTYI4e
zZGdOEUs4xFMLHXz88fr5376ah7PMDFDJxkTr6nriWi36ioyTS+iHAGA9ZZokJcqwFvXKXBkZeGa
XupX2AVLMkMDSDwViFvw5fslfzclBXsU1XvNb0AF6/mRhJN2S+TUjUx5wlU7/bZWEcfQWY6AHsxP
ESYQivp3kZ/98hXg4lHP2qdYdFpnCAZaGLuz4Lvk4+UoZsgRAihvSWkJTVqZkX2FgeuruKvCOHxv
hgYG1kRpweruxCW5lp5yM2tPmlDv88B8jBrzECGuKkr/rW/bF0ObFWdUm5ciFY6SYpGxiPckVUB+
RWL0NQ7WhRfkzDqvrB5gQWIC1ZQ08KwSF/1LgkoqlDlgWs8/P0HpzBNUVk+wLHRl0ssm9syn3qWi
44U2aIQtidWY+R1IURdrp2fGorJagRNw8DUqYU42WnstwNKvDPLVOHFfuJIzC5qyWmb9cuzySTOX
BU1yUd7tkh01wGHADon4ndgIysEAddz8qHZo167SSx3Bc7dwtZJmgS4IZmcE3kDgwZS/KcgaLlzT
sl59s44pqyVTJ8yrVxL64+qODCI323XuuNXsdtdcmObP/fbVQomLuCl6jcN/qJG41kCmvNT5lc78
dnX1vPMInHatiAFZcP12rEwFZznSYIOwBnJBGxzmfjPvYhCCcmheuGFnxpi6GgOVb+hIwjB+KOG1
KEDnw/w2CcKFPdO5T1896EHBgAzoIfb8gIBPlDYq/ksr7y6M4DObYnX1sPMe6JJca3TjpEjZRxjR
AASGA/o9FWCNEB59g60C6s8YkVPq/DzEzgwAdTUAxHwM5VlkgolF7Q1e+0HPLlWt/s4h343e1eKe
muqUGlbG08gIVyd1aDbnR90cb2BJkos34fiYXuYWDdOoQrMNmdKdAiapXqV35ije8jJ/zFn5Fqfp
cUiM63ysd6IcuT1GCoGIzESuPVXzwSZCTcBaRNEQyuh1LpkUI1krcAIR0ExgXhLArFXgeMmyuAsm
KCE/37xzU85qAwFEwR8bVDFepE9fbCfhBbSPVk2NF2OtMyN7U3Jh9/N3SWeOEfLqbhI/CkIroBYy
3SFo6h3V7o4I0G/8/XQar9BAWrulAaXf9G8XvvHM5kxeXZ4/RXEu5UPoQdXdqnbq+Pv2Ct+OG7iX
zuLSmXdKXm1+cgpSUdP1i4pmdGYndUjKWdwi99xNqrPOIjsQTnF7oWV/ZrjLq/U0JU5CHIBk8I5R
lJb/tMl/28T9ref9c5wSaqLPkMkHnj4m2wlBV2H8/vkxnPvJy9//+eQgFch/KtkiqxX+K6FxJSl2
fv7oM+NXXk2XwKTIT/X7yKur/NoMBzsOMVAApmuVQ1n+xrf48/ecO0zIq5kzt9hkjMbSln82d4j+
PctWdsLd3/61G1+Y/M9dzXr+zOYALR9fAufINurHRaTf1jsdK2bp+6TqXSh2nitYyas5M0jq3C+U
iIk6Z5dpWMFDlUolQTqR6YZ9WJMvCbBbN5stGTc7VYzfY7U/qBKk2YaIU3VCzD5UZI4Z4sOFG3xm
sZVWk4Oe1UowlkzjmGgPuThfV0HuktN20llbc6V8jIzqMCK6glxxoed+Zj76W1j4Z1zCBy+GsrEg
A/tEJ5YaoVyGDdeaDAZ2QfKvn6/szOj/Oxv+8y2BMUxZVDBEw7Ha9yF+rtCA0PLzh58bl3+f8D+f
XjWiahAMKOz6V/2KfEZPuReOgyM7lDmvL43LvzvQb9bBv3PfP9/SWiZFLR3+8wDzBSm6ZZGzVC2r
4G0jZ7c64ZRbiGf3vho+4l5InaGXnbwpDkAJRCeqmlNFZBZNQrK/gccGdwRv+YtVMj7gQH9T4UGj
tZ7pqwbwIPs231st2EdALISHw4y3u1b3YpjEV52Sg4E1lWMx5AK+MlgrF+7kuQG4mqUmuqUtiC5G
A6mfW03T+XQotHE7+3ZVIAbPBfMBxH2AB7/sKHFU3s/ffG6ArOYwzTBbaRrUyJuIg2myt+y/Nq7+
Dpp/HluhjbpVLtQzxYS0ZjUK8StdjzRW/kAD+GIABiS1nEPG7MUGXh+2JQiNoXwkiwcPZ/mllf/c
Ja4mNsJS+lop2NX2JHhtyjflGiwhCWO2dtXfqJ58LZwu9dDOnDf/bub/uWZU3Gpv1Dp3U8vsJH8w
gVKExmtQ/8drEVcTVWZNHRyJZaJy8oNozwdpU9jRTnifbcVOHOJynJ/HxbmdhbjavSjkW6P4ouxK
2llvdyWMWU270nV02VF0akm2LVOC2wWj8iAJV9tBz54NgUAeJcSKGsAdkbT7C79lWee+mQHE1S5H
IywgVjUt9Er4k5Nd7ksUKspN0WzlV9Gpd92Fl+HM4xNX2xsUAbhnVO5uYYIaMGQskuYmyN6q5uXC
lSyv1XdXsuzj/hkgWleMhNjxDelBcmenvg3dDLkQVIA34h6cSzqbc2usuJpPrJx0T3i+kReM1r73
ycSkVJBh0AP+oMzvaBL2vaC78lTaRkfcsM5k46dBvplCHJmzUmN0zQ9YIcoLM9yZl1BczTOQDlU5
I6bCi2blgC/wnkCjC0P1zB5YXEbNv/c0BmUUhZyTDDnc+n3vNiU+PMG8sPs698tX00cXiiUgJuqL
kfQIiHNKxQu35FxTZS3fR/lR62XKFmCwl5ILgA027U7nqGjgie74ech9P6bltYYfmxkZczIjwZfx
mfujcuOXwHEln4C9MT39ty9ZTRazZIxyVCzDGlCBr5kcs6FLE1LUl08/f8Pyqv/vF0deK/mlXuwE
vLSxp4nSJ6COq6QSFjl8dBIsE1OnNswXhtO5G7aaBMxWkBJVW4ZTiRdG/NQaQk8nd66sCxvgc5ey
mgPqAWyMUjWJB3eBDC7ECaWTDjyb2Ny1+XxpdJ37mmU8//NaJDhYVSsvGbdl9mqWmG2A+e21Ot6b
ED8xzttaJe406cPsQ7e3rG0/PAno1ISelD8SE2qdkokY3fz8/M7d1dX7D5egUUmaomuMaRCuvmuZ
UEvDV/FSf+z7WUC2VrOAkglBYdTsdOl+0v/YJ9IzauULN/Pch6/mAGsgQcs3ECVgEd74HZjVSIZT
/Ofne/P9DCNbqwNRU6qZNSsSVWo5/ADYQ5bFeOGHS3/rw9+8OGv1PpowVe1w2nitllcOumG6cAGN
oUChzlIpsaP3ytU8Rzd9PDUcrJTrtDIein4mPaHeYcDeq0pg2WVdTUscIP+3qn+WwuxmBmmLU4IK
Dv7f/+PszJbkRJoo/USYEUGw3QKZkFvtm3SDlVQSEEAE+/b0c6iZi/rpIhlTX8jaZN2QQCwe7n7O
lzEY18UWgR9Z+MFSojsj9mo+AIXKifWe9dR2IgvyVJtne4tpP1U7HKFnK4MEUteaay92GN8LUSCs
SOx9p5vvjSzvih5QAc4ht41hptK24gMN6o+GYZ8puL/obrlVZMwAKDCBImn5r0ax7nsLDpi2DmdW
OFVVjqqKh4nmQRYCUCJHH3rms7ThPzBaQCVq5EebMdiKAXAUd/WfJtehV1Xl7xZYupBNlzoHBYsw
6PZFi3O3EqN3Eh7dDijRzFVgb57E/NWK+t84w0LYVwxvCqhqHrHMwYW6+GGA2wWsTMAihGJ0tteC
ftqsG4js4PQrTYYWpNCCaZX9HEXWz7IJYbgPs6t2ehvqCggI4xVVztuohgq8ybodbdRfJAkPslPB
PMaArDvzwWLZzozgemZG04eA81GrNl4Uq3uegbjet+NjbWtPSZI/yw53hdto4epc2ZsmlLipfSNo
Lvd2qcH43YjPsBw5KXnzntX8KOoKoAveIoEKF0kUqeqNXWllyC8FDWbfcru2ewTKNvAguYEWEsgo
Ny5urSx9SxkDjjMg+SgMY94mjxYotr5S9beFARi4wku/iGEagKStRyX/VQNmCks0NGmEzSuNYLmY
AC8E7+XfFEBfPYPZgKpC4Fm1sccs0brAW5x6ow/dEAgfEyhgTSO/wzaDJ3tJgZ4bgcVDVRmydRtU
MqvrvTHGq41t4kkZn1PVBAveGGe3N98Ag67nw4k2XAfdL/1rhLmOTkg1RRKk30WdBfp1X3qjqbyY
4QhzAzu540YFxAFOAf6ghL3HJ1gKy+HEKvjbaPnDWEcfSpPdVdx0ZfsuAKmrh+EN8DTYKPDoUtPs
tuuIN0baL80wYdbST3tDSWFppEzgrlS/dD35ECnMrBJS/Yrntk2e6nDuwAWtLLqEOUv8IdNvhW3/
jpLqD6/giK6OqO/nrfJg1XRj8WIry+6yLd0gouhN+KkEQ677o2U+hxDVwn7I2luCxwe0Qe/MHG4B
8ELMKZRxNUxf60mF8xrmdqZrL8oM5kEi9nEy4UjB9Oc25T96kHnhERK7ELz96NNxV0h+UqCHbSGp
q0Frh0OfDdBWn+/yST+DeP5eVfGlHOFnCIMbxWaQv4ewuhvZ6IBUB0dueFlwPYZjnZ3Dkyi57ar0
gRbsWR3rx+t7xMqQ1hbbWxZXEdokGI4m2tMImAmDVW+nwxwB3iA4zF6/yUpCB4Z8/xszyAmIEDC0
5qMyPPa8eB8+Afa8A2R+J3w41V6/zcrk/1QffYlMbGLA37HP0OKVvk5QpFvmVtCzMmCWSf46SVAk
Le0oSFPEAcYTjE4BJDC2MvorQcwyo1/YcOan+jjXSAcPPhRwdTmGnrmDz9aeuLqb7bL7udt0d/09
rXTk0mV2fzQLRkML98vOxaH6SHexB5pZ7BqO4lc+7Li0jfh97b0tYl4dFtZJraHhp4Ejoz0UZw0r
Hu03qgafadTvYpDF8UAYHawz5rIBqLSa5av6Xt3NDwPIauHUXvFi/p3+omIOSuQdMjS+tfECVwba
5/7wZaBZqto2qdLisUqsWLU4xlOzv/5tPntAvnumxSsjIKGkKJMlwaCiIYkpYYoWPxNG1WX1AvCT
6g6xfByH+i5PwY3Q4vsWcn5aK40D5+FfTWk8GKn4oU7NaQT0tQU7VbehCwjzFLYiw+DVmrgkObux
YBUm8wT8oKmoIMTPIvSC1JBpmSpxyqb1adY9QSDYOxItjWCV6c9VbVxy0/YVChp0C29s+LkC5ihh
w6UNMOXFseBBYeIZ1v5eYmIzmSxzYyCtzBBrEeZTcLYYPL8wAXGfwe7+tPAviC3hAVt9f/3Nr91i
sRKaNRxV08bAYBL3hvHchn8j9q7b6UbwMGfSvvuuiyUwD0H4sRn6IBK43IApnzyXyt/QugBPHheP
abt1LqfzBb+70SLqVy2jskPII4K4LNE4WMazxR08W8dMXmBMsauBpYV28oDmf98QE4DzhfpQ1Igd
WR5/9FV1sk2MCMBe012vWcrR0FFJyJBWgdvw3QC85/X3TVZ+6FLjBhcsq9c6bD0KOrHJgG0OVvho
xKvsBzrmey5iOP6SX2ptvKPR51BpWzqBlT1vqXnL0e7YWbD+DOCF9jMqENNO/bO0yE3Ui2e41221
nH+up998CnMxl3UmI1YUUA3UY37kdfXRajZ1yqLFHx0/Nyqd4CANShwQ5dJVOustE4n0h2k0fHOU
B1Fo55E2h86e7qVKDnbeA1Cfze5esMeJevMg6+q3qnevqdHDtHvAwteN+4Yz7/o3Wlm/zfnvvyx0
MF7vUpIjxQ2fJSp/go4n2sP1S6+soUvxjFCmkTAxzNMtgqm8uovqLenM2qUXiwXMXDoBTjw0uTh9
TcaPRN/I464O2cUaAd0TiOiDxC7pdSiLg9Bziv6fWFrZX38vK+vEUi3DmAqjqrRQfA7j7LTfJcXP
GP64qX0LxmjffuSgb1+/07xLfjc6FwsFgwtmKDmw7FNvRoeIAwUM9+zWgdT4JjQiCDVF9Zjm8cam
SVam3VIunYW6GMde8EA9ajHkg4G8YW7tTqfYi38h728L3/4LRRDy1Vs1vpU1fSmdTkpIITsd3asW
uY9tUARk6lAWhGA3XX+HK0NtqQsKYZnI6w69GATayzg8wWV84+usTL2ldmc0EtiYaTF6j9sR1BwC
14nylhKyMbNXMvnUWExtEI45Sj5IRzawm/dS6L+C2gdF3AU4dwen7OFFdwuf+//2nub392UhMecG
LRs+IEGFwysgv3BO2+oXXntRi9ledqAwqG0HV7JofOsS7mlJfIcs0MYvXxtCiyk/GCMz4LGLfbsa
nvXo3LNzgnQxhdXj9Vez0utJjUVkUDV9aYSgZqCbUKKWKR14cx7hbHsx76e/9YEF6eO/9RVSYzHl
LThuINmC3G1vWxB/PnT5y8ZDzG/7m8VEn5ezLx+Y1TjxdwVe07DvzobhNI/RrnM0Xz9G7jj3q27F
3mvLyFLIM9ih2toFdu/eMs7poO51icarUFJYhg7lrTaWUN7pjZtlzWWw4DSAvAa4PZH6pMV0r4wA
wEBu3bL2rHXk+frjrywDS91P3zCekAjhaQRY2/DAjI3Bt7JkLtU+DbVDym0cOoeyvzVGEXA4flux
GjCzvNNMsvH11n7+ci1IAc/UGV6pgE9gI15otxH0rkwefTHtpzjNwOLKQZSOFNg0W8QxU3DAIISE
wd+wcZO1X79YAPShC00xJxcUvfC72bfNLnHY+bcvu5j+DJwWoIPxarSK+iaHNfukmL/+7dqLiT8k
LfDzYNMFKv+IrdOmAc7KiqgvZvlMCgOmLU2CdoSVemA34LrB7vj6j15pIKZLbcjUdIWiV0gRRzf5
Tb4D6mNvvKF/292ypFj5+Uv9Bxt0yNIBmAxG2D+idQzlYsQMAABff4C1y89z7ctK1dflxEvEPQGF
zrABlyEpwKJKtiKCtcvPU+HL5e0yzxK44vMgVs+KBtOBnRwfrv/yld4J+pnP/HJtswl12AFJVPiA
6sXp+6B5UG0/NMSFBNfppQNPBX4MH7bCp9UbLuavrEFjZAUeRpyBE/abp9idDaiyE39pPQ02N9Xz
VoSwslQse8RtRY9UI553QYi3wYaFGettgRIpTBavv72VZYItZnI1qhlKPyU0KHZ+UaT1VOVbZ5m1
hNqyR1wBh1nNqopj9yPSgZd8UAQd0mnDDiZ/x/8PLf3K6WDZF45ctQJvdrB6yGPjDWg2xiEHZ/Ud
/FeR94JWAOYnnriZLsneAA1k49WtJdq0xe4O7NII8gjeXZuwX5XSPsFp4Ski4Liq5Q9qWpdQryVw
XrB2CTVUlgC5KIBDiSibvelvM04APp43l57GE7JNSvQXiLONEvBqdnmRBtRRbeCAOOIgc4uzfACH
ATR5O/Sx2Rn7+Aje7/UBtBaoLbV3DOyMqZxwn95VXTofXYLiF5xQ2CNaznz7ADRKt2UutbKMLBVG
A8CPVp+nyGUX6Qui2rMQ8bGpq42gc+3y899/WUkAutCVpMCjdPEQ6GHmtAxSxX/M1i01RfCgHXQo
GOIgItQ1E+FWE4gv8fNYvl7/FCvT4LOl88vP13gRD2iZRdWCjSeDkH2J1sx+hG3uKPc5kQDH9idt
TDZSVStva9lFHmO7AFAM07vWyl02mQdNKY4oMP7bjvTpPfTlaRKkeMqWmjwwaHwZGuJNXfhg5vVG
o9HKyrpsJ09s0wZmHMULMT4yUMbhHzuZd1n3jzXXZRd5qqc9IzVPAyu8gWzU7dR/U8HQzxTn1xcD
fCCnBFdWRXO2y85T4N18fQStbW3LbvEUDaraNI9RVM71NyyoQeihqPe795SjuNGRhACU6G7jZiuf
YNkH3hE45NsWkr96FcNbOLRQhbegQ0aqUemav8iEsgC9Ozs4SYPJmoMgT+TPNKrgI5W9dWK4HycQ
fxV7Y8CtrWTLJnFj6AH9zOBT0MOd2Q999G1B9d0BNbWbjvyF7WnQbakZVibP5znuy0dEzZwPNjxw
g6Thh8KmKPGSn6T7x7m57BVPh7Zop3mMRHCVgtm8BciiYW5MnZWY4XPwfPntBOE/ACPKnKKOUGrX
tV1Sqc/XB8VK+u3z23y5tibVUUpDxoFewFY/fRIEnHSY5AyRl0BQBgew/fUbrX2AxfmoiVFyN0ys
9WEFAcyk2C9tUdIdk+bGZrL2lhaRFVyKaF+UeJIw/5tWvSO6w/Vfvrazf+Zhv7yjJI/hdgFhUGD8
nIMd0Bd38H3v9+DR3YLpuLEWrP3+xXmJcj4MI4HakhMKK7WyrwCxyDYuvrbQLFurScfLvukguJy9
z/d5BcEWnCi9YUR8CMqZN/zJdtvOgSvPsmyv7odCKdsG30KNqQNDuiplGw/yuTJ+k+JRFwcndIfn
ms6hs2y8fke8DL5RBClw6dPn2Qq39tpz+Jb/qO4LVzkoG1vv2vPMK+qXEdDpBlDIAh5brUUvPMYB
H12NG6NrZQaq84T5cm30YeZjok0oQVB+SivYaluxJ6T8EWKlhSe3n6PEn4QTHAYmeWFxGMLBH2jD
QqnQuVLfGVx1oTifdpUNX/4UmbvrP2xlwi6brCWwQ3Aqnb+hpTo0SdywLqAf2bQHwON99x0X60E1
ajGqufPCY/SujeJ8nUvqwUKTOsQG2uT6Q6ydiZbt01Ui4gxtfHO0PNdKZgfL0APkzMF73gs/3lh8
1l7WIomSxtEI1ikGiFaWnrTPTZXssq3c7IqTAl22UhdKZtUxhd3GyEMQOVX7EOYhMHmWBlZirEAR
Cb852Ivk0O+QIdmnst8rDer2JbARgvO/GpiRO8rA3zbR2gcYAFiVQu57FcpUa8B/XJGTafD7xGzA
NZ9uc6rGXk8E6mFT8cdsqO6yAVbxaSSfWW8+j1l20rhEiUQLd12M1q0sLE6JiTYBksPRLyMDMB9J
eJYC7Kkq41hpYEBUFdV7wdFpMzW2H5rjfSfQNkiIfAAS51XJs2anoR0Nm0L/0RUG2MdW+JQ12c/G
gHqmazPzEI1o9MdIR1cQr2FJSdD5dc47AmFogbLK9VHzfaBEll3liZrHNMKsDJgqPEEfsjZzwDV2
TH3j5PD9ekKW9vCSkkZ0g4qDD9duKzI+gXfx4/pvX6m8k2UvOcjmYVLmkAK34gZNln33rGVuDwOO
l/mwCOcDt298ywD+8IA/Q/Og+9OOwsx1S1zz/YIGr8H/XdDIhBGkjahGGQ33w6i/GIruNZl5shR6
KMeshppG1TY+1bzs/3cZIUsPeT2KYtZbEwSw1Tuf7grFBTB219iRU2vP19/o93MbRI7/fR5geGSl
KCNuEco7yZQfSh3t23yzBvZ9BwKxFyshGTNKKxPvCzUwLFGGSwIDH8XYN5ct6c/KMkiW/ePFUKGh
WSVYbR87D1bR+9hDkec466rmT/9vSVNiL5ZBnHebscTaEajh+FpAztqE7E5Pt3Lsa19iESIVlcrb
XDC8qe6EjTFNzoO2EZ6ujKNlIzk3LDUCxA8iLPaQDxXEzrDrULI9AI7M3JiaK8vK0hJeU3oxmToO
e4D0wZL6NKBlKgLwNdL8fxqpy44wko/AvKCdKght8CY6xSlG6G3wGa5ffqXxALXS/50JdNTNSGX2
XCMcd7MLX2ciDMYg2sXHYWtGf782qsvYsY2M/3cToGGB/9sxiFGv//7vh4/6n9AxNqLGTrssKCz7
CH37cQBZGVSWjUjusx7237VIXQrs6FQg/zjg+h2Q60leeBExapew4iVrpkDw3hc6gnqeepYSP4b1
uGNm6puT4hVDCjg3AVhhlDspNEdjg3CLFHg8vUYJs1ZfCe3hIEa7hwyti15uo4LN0Znr9DGMPwEn
dJqO+hZFyrEqLFex+pdYg5wDJsoeauw3eZ3s9I64RkJ9TvVDy4iHoLJwizHzECMdVatxh7E8lQJ4
BQmfKfSK2yk7FZrqWxnxOz1y40E9Kkroy1T5A4nCVl/rygFLXYbACZzllXBQ0MoNa9bYLW4nB0Ha
7CbhJVCk7K5//hWptbqMaLvcjIYyQh2TxambteXF4sWTmup3aSJfYQ6AZsOqcXgEeKgyMRft5mdF
IfdFbAbQ0F9GTRndEua38JdWdlaTPvXq5I1F6ks1t3YljogeTOz8vMv6PccRq4YIqMlafNmigTYk
q89MTs9Nwp/LnL5Jqm55838u49+NvMUWkuW2XmYZ4KYK5x6j9EE0EEVKCUAs0uNgm12sgj8lA0WU
pJau1Bi6yHuy46CKgi/2nJIhqGFHV2tvilafoC9xpVJfwjD6CeEHWihb7RTy+pjT9g5FVF8ban+C
pa5jJekrTyc/DvUYoNFYBdJbHCMy7k2m3U+Rjcs3o2sysJvBUYM9tRUiF9v7UBIzx6ql6qR6eJt2
ApUCSFEH8wIA5TGFhAcOyjfAkH/UBP5dIWNveT38yaX8W+rjATbYXpzDyCnWCwx4uJFa4wNQHgeS
zr1tulFC/ULhNVAj05X02OMqzLAxtveGXV/wCUBIUC1cIv9jZ+kdUH6niahPUwHEa88e6hDMXhPk
w1a3npps+NNp5im20yOHW43TluOd4MZNi0xdXCvMs43hrSATzAFnXt310frdYmXa+Od/11pN1VNB
TRTbs3SPXeJ5auMb3m6Vob5dyufLL6oVE9hKoPdJGZgWGDXSRkLDtjlkE90T7xWkBiJAL4ShTO7E
MtWnRejKcsumdvXu8y785cyLXAToZhBhf9Ywmqf/a16V3hVHZbPp6ttFZX7CRRgqZDo1FaC7gd0b
laNoSJ31QJV6Xaf1DsPGaOR96rLZ8x2WbOepREeW2tzD83ureeq7/X7+BfOn/fKUZCBQtIMpHMRN
SR0xDCdDqi8mzZ6MjG5s+d8WwuebLKJTu1GJ2TbN/Cr7nbbXAuuA85zPgi219dpTLNYWADJtVtZl
GmiashdoZ9FT6ycaoP+ERPm4PtY/bb+W69f8EPR/3xQvzDBWJyKDxpj2g32vssugKzDltJ3RRCfN
CC8+tHLvYeg+GaFDcag02hqUAFSjxIFOzwOBw76CdFB3Y6cA6sZi15jZXpLbFCfW7jnTJLrY9SDv
hosEAJcz2F3Uew5TlmR6gS+LU/bgpY38OOOoU7g51PIwgHbFGWp4WeHr4+SV/yTqnp93ESdnNEqB
3hMiACLyRufDXmnz28FWN3a6tbVjESc38DjsqgifrAvVo50aLqrnxyonDxufS5+//TffaxktV6Gm
NpkQEkbk9W0Vh3uaji8Vo/c12HUOtpFbOOp6cEKHJ3dK7iemE8BgoYNTs149TKA6gOKnRh544lAM
KLF1nvTypm0hlTFk9zPXWjtopuou7gEqr6VLJ/0OFA9A5cPC6ZmoXDRO/7Go9tJWhh/pKJ3Y+sNk
grtn8F/K0Hdu2UKz2UYRIJOk2lFrelYH8ddC8LRv4no+vwFcINjBjnnqA1fwnCoddAfcfk90iK8K
5Z7jzOeY4AjkDA2wrf0YmeSOaQaUkZn+UPJOQkBne0ioWLAS6m5tQiCb7ZBfwYPcKCQ8hLR8ZUpZ
7ww7t/Zdmh0MBrQJUXrbL7UxdoeOAfloDa/wbCEO1yzmqGEqPQg74h20ezivj/lbpw83IMoebWyA
Jo8fFRo6U0T20uh/DFNzSRRo7DSII/vyOS7DxqG8PZhZ+A7+xPOQzwSFTKp+XSaHIcLCV3c10IAz
KrKFUzdXLI/npPWsXEld0cp7RZNPI9DM9qB9tCYJYFm+U+GVoWbqbaeAeNwJ7K9IrV1ETY+5ZXKX
9vmpYcOTOadJSMF/DD2aRLnZVy5sFx/asA2yaMzmNw6HToA2AYoHeTrhl1KtqMtMDSDtaQdJHDrU
J8QZKA/ak3kvbAsyQyYLJLvsIEJzUtI3d7GNpEI23Q9Gc8d145WH2fvACZDEY+SEdLzr9eqBN+0v
3dDumWj+KiXyTHB4/kmnESFKSO5qkE7pSEEPNmS9L8pkb+Olg2ffXfRGgFBfAYmOfvAs7YULE1rp
2W303Mygp8oU73qV7Fmi3IFacs9gWJeiMuvF0TA5Qqg3XHRBQZSTztseuGGA6gtF9boJ/WZ0uJ3B
gLDekYGMjEDIyYLz/vjQJqXcYUfahyZ5AMZbd+PM8kFyfoNk4nehwaiUyNEVOVjBcVlwTyc4J9QN
P+l6+aEnkCGbBLEz6M66LMg+7QswuNv4rCuI02AKNFPVW8WVpto7FUfDVNMcUdhMnSIcH8ukfCOd
dUgH629O4xulRCdx38cPFRE3Zo+ikMnIvjD0u4SJhwzz31U1IC5SJo+dZfh9LnBSw9CAAsBylLZr
vZg1cAml6c/Czp7NvlFggVqeNLU/jln43PXICdq2HLwqEm+9ILmrtcmbqOPUm2oojaqs8uBYcjQV
4xAl1tkGdKIlgw95sg4+Se9WZLrIsH5MOtahodJ+NKfG5wCRCntqEXE2H1ktHsuobp0k1p+moQwm
e+idiaVPlZw59FP2qoBrpofDS9uCN2NX4dGY05xqaT0IDMkiAkF5yLFfJyAste2bDv71FE8/zM6a
R2Tq2lTcxan5Z6AgC5fE9DWS7rR5RSFRBkcgIwHJcPpTaf0UTKp94kX0McjoZizxP4t+uEl7ZXRK
Gx7t+rQnWf9oQDOV6IjeR9knblXRB9bZ0HJbRSBbOBGjAThzshZA6gLsm51iTWeIVjwseScWtQdZ
iOdxrPc9rV19dmYXcXHbheJHVwB2ocUfGoMJLtH4X9HgX0K9P9om0LxwVwwj6VGjvzPq5keTsaPW
W24x0OamVW23p/pNCK9FL0rrIBGNiXFqQ/I9aMjtEfICOueFN/bOliJyihgNrxG4zDDYbUEfFh/g
of9t7Cn02txQPWpXAuhu9I+1HJF+WE0vaVoQp2h1iP/S8dVuQewdyxC2oLHWzNjw1inD6Fbt6QtU
Zm+jpWROOgFT0WZdd6ro6KZs2E1Rm/kJb1NXM/GWakWciwnYAH30EEoEJgycOxUUWwsGiRqOOBE7
63V6By3sH53W79hpBoxddg4N45wjlQh49FGtyR8ttg9qMZ5VCdphBTCMpXRP0WCkWATtQ9aO77Ex
OBIb4H60p0sJMeDOiHC0QduMnxN0HpNKVT0sNb/0AgeXKnQUEXEngu5dYOHQm9KHG5wXqcVvQqvH
Wu2CNtJAcI57oOlbbBZQ3wu2t2PtFzNy4OknmXtkLNDcVQioghu/Es2+g0ERxM/CGwTEd5p6KkRc
ArcNWm2vi7d0TEF/DqtLA4zIRk7l28wiQhlzEboRRIbgHREEueB5/2YgUnIPMim09LjKPfaN4F+8
vOYbLWKmIoGKkHIqggqNQmIWq21ES2snBXMRLrU6pzWpcRox7sG4RNscO9Bb5V53030bkK3k2Uoc
vRSeDDVBQW8sQYj3sT6VMEVCt4fi/p5it3uf/oYOyivo9tj8MPOv/yZGW6pO7ClXGtieiSBvx2af
J8Nz2uoQXxY/ZlerCdwmCM/uRqtBJ1wabjXpfQtZxGdammgK7C8hvAMwHg7WvaCe/SY+ohyukTv2
t4r87I65wpteESC9p+cRwmID9Zws0KFBS7zipoQ7OMA/qRd58dYRaSVaXTZO8ZCwKB51NPBMRPFq
c5JuGWnMj+tWnQsT5ofVjmVQlGh4KIbCdgm4OZeuLmDbzQ0S39qoyF4PnVci82UKONFYAYtxnNYK
9sLz+zgPHWZuvftPHeo3n3yZ/+1rJZYNoWmA7NOPtJoytxaINHPjPOgU2UMWgQVvjo9WD+J8Kpv7
ycAjt4R5qYoPVIXNxWSoKhvmj1Qzc0eJyhME4Y8KcqRAZj8KUr4XIcxYVc6ctAQNYZTpzSjSfVRZ
R9b0iQMi6Q2M5Y/WULzBqmQ/TiBoVaUJWHh8ISIBabqCpzuNYaGCnZLpO1WGhwSu/n3O8DMVJ6rE
Oauh7QUtIajyCS7tgHW1ZoYTG5hGVa2e7ZGANQ3meaKeI4iHpnI8ofcVJkNacTEzeayIhHn84NG4
+QF6g0Nt7aWS7bEQ+l6zqAMfCAnunUTvQ9afdEWHZFHvLwMlT0Khd53V7mNDg5Nf+VMv5L3KK/hr
fDQ53RgGK6umtRwHyBoZUNuPMsAB9R1t/UBFapOj/Rz31FNPfeRYG22pcxrgv0PCWg6JrO8B2cMJ
1E/ohXFAdId/8Twz0Ta2yK9g91OtSMMjRE26J0nqW2P3en2WzDmu//5owATx918SJxCdNlzpGAg/
9vQ86tKvavoeR+1bpFTC6yQSd5H+3sX5xg4wp52+u988W7/cr68HvZ0gDESFb4DPRhPfFSTbM0OF
vTBrXoam3zI+/7Z9Bcvj0rxFwrTHyCfsYkjbz+O1hj1elf/CKShx6ni8Re854Nc5+v/SbJ/b+T3N
krOKJi1nMCvVKWz+aAI60oftsZrmrlOcJfK0e80gNNrIPK7th/+RucOYHYY7YRrkOE/AjRDOK72j
zl4GzUtxH95oW0NoLXm1JLMqTCImIoYIcM77WdH2XMrwwqge+9WIBSu3ZmNGQ7sDleWHOZj768Nr
7XMvIokWh/ywHClyn30GtAfPfLQJ615iV55l9Te6saXCIN/PPttaRBZlI8zCZrhT70Y38n04k8De
1b+no+mrHt+JS7nhMP2tHm2OjhbpYvRSWhVTFGiz2vZIau1nObS3kZ3+LXL11EWRJzr+K0q4yzmS
HzK+Mczwqc7yZ6NUX5pKvQNyMUHtg2/0LK684/+o23FglU2BQ67ds32jfjTyJS85SlFHu3+6/hk/
tXbfTNulgU7WDvo05mmG2j9mRMdcdNLCRhcZpZl/J8vM0VGQyGvh0TE8DtVtfgLNp1H0I5FM7iwC
tVDRe+oQMidHZQgIZ80hslR3FHgAA+uOFFx6pkIQ26s/J1X56BpQI4z2MhkjhqgyODkQIZdYNLe1
Rv2MRSGyO/pJpIqrZqLwUl0918U4On2kY2U3YHA96Jey7AOlh0axr12bmxmccA3TMVjuDTasdarh
bA8oYOBQ6g49ygpwkDo0STibJZVePENYr7/BlZB06QyAgljVDVktAcbFibFXJVzPkQtoip0icCy9
fpPv2kHmkblYXNkYAfagopDR4lBIo3sNx6Ys8W2cRZBMArhwK8CeTxzfDYd5En5ZxXMrb3Ilw0mk
eRtdbS/gotqYDp7Fz/fjL7k101aiySUSU1HDWhQqTgso9YDaOkfx4HTBL9ZB3tqb+ctbwIqV1WMp
627ysDEa5FsChC+viVI9Ace5cWxb2WGXum4LKHRLR/Ii4IdZcZ36c82g2hRar11+8c1xvk8kqA0y
KLl+BAU1a/ZlgfN27jEQd7ga7jUkuK6Pr88w/pvv/tk19+W7izHse8XuEIj8jW6qM6roc2Mo2vSh
g1J3wosf7R1C1eJleknO4SN/T57QLOkmm97yK9PImEfK1x9QAkalgP4cIG15gTktmp6A5gpVlyRb
gIf5xX33jPOY/3KLgagiGzu80FhJvazq7i30qRB1y+9n7fKLHVGSKSytJpNBmthuWk9OWcFSHAqA
659o7QUttsFh0PohMhM0XkynSEGlcZQuSf3MFP71G6ysMUvddxXBB6lKcYMORxjaW3vegQkJJyEA
snMt6IvM49UWz3TlZS2l33YXJqaqobCosbMRBqR/FtbL9edYeVFLBbeV0NJCAUEGiUwuNNJ/4iyN
xbm6aCZMFq/f41vPBSzISzk3UQ2DachMBc2+39H5NI7+ae5Fl7mjne9mQaXibXWEfbqHfTNy9cVS
UFqqbuk1FJWisVCcjMcfuYnGl6y4CxXYwWYgSDtJ2v9MO7C+RHjTGOmuS3WXN9E5yhof1pg+TysP
AeHk9Fi3PLgEekNlAroHcnZG48Gx9CwYtNFTUTpRJsObetvciWoLlLYWxi0F5JoSZqWgqKeZxLGR
Tn4P/QIAYfWDzepCh+6zneJthnJrg2CxnOAsInN1glSl25tvbCd9uDKxxCMPtUfQrVe5kGUZu/5X
vrGjfWqmv/tEi8UFObVwiA3ocLS0CMZsfA01UBjTCjlX2b6ElqyPKs1DpOTt4VYdYPVIaZLDQQiO
W9JOXHNo672kOI4NFUedRcsHT6thNdr/H86urElOHUv/lY77To9WEBPT/QDkWvvm7YUo22X2VYCA
Xz8f7p5uF66snL4RN27YzqoUQtKRdM63NIBQ2Ny95aUIxgwSRD2jL/miAVYNmxzlpSHU+4yiJDTH
F6Vo2A5SP/aBEciTGvHoogBjtW7hD6C5+UhoXA2muMobCdcfUO7GBkXZXFVXqK/XngSvH2UO5MXb
4WjG7CvpYbFjn5N5OzUqqxCpamRISISJJmN1sEn/SGblNy7JPaXqM5f1U6f4NWd+ylCM6ieK2fwN
Wij6OPn6OQZVY2FFzXeoCcbP4+b/47t24oixptFDGZ1bbopY0Ne3Lfksuj/ZkzV9PutpKvK+K/bq
qt+wzQJpjTbJbtirEt4EylsggwnAVlfkXIvL8nhjFq+dEicnFe6Q4UijvphNtq+u6o8iiFBoxoqZ
LkL/HP/9TT0txM/ffBOHVhTC7XDt2HUHXNKfij3EXfUzDyCvFbgbZzP7FCVXb3xCvgoQNuQy59vy
Ctp/V7l/7nB4KoyvafgMWDbGpVPukeZrL8nGoMDrZVf2If4A20F/ukTC9wYqsPdnto0T295P7MYv
RxA+JIUW3ZwDphzuUBfTOwhre7lHjyE66byUd8n2bOdOzctVDOwiAQXiGokBlOL7n/rxKMClXoV7
9CPd5JsGpbfDuVT5iaW95uSbsJ7ZlMGoctD0IywhO68fwoup5NtxMsH7r+9Uh1bhYyByjGfqlvsp
hP4k47sEGe/3v/rU469OV4NbN7nbQdUogjgeGXwXrtWdlKia8TMPf2Lo18T7Dqepxoiw3DcUVaz5
2xhGvkx+vP/4JzIFfIVEsxuhKrMg0Uz7LZ4up4ZfwN7YiyAlNzjWmR6cWi1r1rwicekWSxfoN/dT
f72EVHcDO13UyL0I3iIkACoX9dAzY3LqjS1j9ctiYVnN+1zbYKkBO5GFYqOyR8fIP8E2QgTi6zMV
UQmnEt9O5sHdU0oyz6ZA/rrlWJ25TZ+Yr2vyfCoAdExDnu9nG8gpYF6V8/j+ePNlyr8RqNe0edQw
uZVzhUAC8omuZrhe68C4w86hDa4GKKQ6sJeBWCiztqIFOoIpX6PKGQFiQikUYi+yWQSAOoM5NHoJ
uxCmuBs08yRoOlUkN0lXP6SWswmd+ZjP+e3AoYHdHZDXPXOEPvVyVgemgTThLMo+g2MLqHoZAPD2
mXlzajGswkQVM2kPgwNtFXY3dlcoFneO5RmwiWl3jth36ulX8aJ0I+QKkUXaz+1RuN/ts8rkJx5+
rU+M/CMKNCOUhISdQlGS+Lz9ikJMan+V53TQTjz7WqOYdoBUNaLL9rFCLUtVEdJm1D1zizyxaH9u
+L8uWiPaCHVRoPJc1NKrdKvmzjeZu31/4p+I02uBhbzq0wL42myPue5P2aEfyX6KoN5YtmcW7Ylr
8FpjAXx64JAMro91BLyjicsra66vBgHf1sVDs57bFyrbM9eGU91ZLQJWQYKJVHhbxRxuyxaYhJp8
der6OJTncm0/dUbeCBVr6QXojyB9WFo5hO4qrwGINmUjxCDLmwi+BZgJe7xOj7SgGWovRNpyglEx
sHWZ7XpV2MHJubEChBA/q69s5QT1MB9t1l6n8byNxgHpO5BNx+ICSrO+ZKVXsmgH+PdOxsUxzof9
AJGt2ZDdVOudEzoBrNeD9+fCqXm8WoPwbTYSZJ0Khzdr41ifCXQ33v/mE4twLfKgnSJKE0hLLVzR
qzEa/SqdNqmUPrzJIYZ/ZqadeP61dIN0amD9HeRaqf5Ud888PTOpTt2Afv77L2swmVMmatBM9xFv
D1GeamTm4d8aRcWlHq1NSlCba9Ebd/nX1pm+TskMm27k34vmbuBA/dQhzOAjAaS/Hv6M/ho23J+n
il+eyk0sWICMSL8JpC2Hvkfd4Eyd5MQqWms7tHK2DMrMWLIW0i5gtbb9hwYn3aKJzrzSUy0sQ/jL
s6ez6lzc4VHtslyIfiS71jLf4wQAFNYAUPj+rDvVCH/dyMCjVCiKHKw1ZzeN22begs0sErLnISnO
NHIiPv+sV/7SkxoTgLTxWO2H+dalT0N3z/gZEfdTX73ad6kKxy6DYsEeQEpYskByFJQnVo3n9AOW
oPhGIPtZAP3l0e1IjblIJYoGREM8oL2uqQyyNj4qMqDKZC4sEK5F6XpQmfNw2PaTavShKbpFuJq8
tASo1x7IJ6WFvo5p45tQbsO+9lOJPK10IdeShh94kyI/xZr7gkA3d06KyYOB5Qe9QNpRRgoBtw6/
hdy+cUazA2t7C0eVbdvlV45EdXLIb9IIZKG0gzEUA16WNOOfi3Zr3uAw2FPVoLy0z+BEnAPdMCLp
9/7EO1VQX9MFZ/j4ld1Y5f9ydh8vZOFFR44E1c7sks3iQAf1fZRmtljAzu2cbt5v+sScWdMJI9SM
na4DaUFzfRwtvlGtOUwuOzPbT9RQ1mxCjfN9P8t6STMAIHLR7eUOhK3jOaW7ExF8zbmzk7hu4hpZ
bGRSN2EIsIuZ799/MfzEbF8T7SicWxIDhep9qDj15Gie+h7xhljVtqtb4ESd58Lun+c+uqxg917I
8olQeu1wOKcDMgufzArK4+olIyh1DjOOFKwBRDm9neE4IAwoXRR0U6LnC7sHZh+An9419wZss75t
jk79de7IJ2t0X97vz6lXtQpultXCk8QRmDxQrrGTi7Y/86JOzaDl/f0SFXoEhYKzBR5QkUCKC5je
RCo8s+h+hsU3Yg5ZxbRmtutYJEX+kxkEtufGunc2o8+23a706ec/925WB5l6noteU+wuKd/YiBw6
OrelvD3/1ZoANzlw/m7YXO3VNCbglECHOK6fpAGlgWYfSzYA9lodRZs/vd+TE1l+tabEFWNBADrP
831+gHtzvUUYsSBnD/tKsW13vNrGcJe6P6eS8PbYq7VMgykGkRodhbuykVGgaxdp3SZbMNrsXKXn
VBPLZv3L9HIdiyQ8QgTRrgvcHEoH5Vc4kJ+ZXz/vLb/PLxAGX3+94wjJQJoHeEdAxBi0D3KLmLIT
BSyi7GY7taMv8ilwoEpSdnPgNMlmEs+pvR2Lg5NeUAsY8QwJYg2eDBiA2R2VG6GLgHTncGQnsj5q
TY4TJgP2ILQRohMNOHanr9K0uLJbcAwQJQA2eskL67q26b5k/QMldDOCmgRJwm1Ju612RDDo+eX9
+XVqNFZRZOggPV6kIWgfwzMtD7WFVOPm/a9++8wPL7HXIxGj/GzPGrFcA2kfP4DpBYDrfUNSD57E
3vttvH3CU2vKmjtKU7JyQSzm205+SSC5IaMfuR7OXL7pz1TcW/NpFUrYOJSFLAx2jaEE4UGCMtw4
SeURAL+9ibQXoio+aRwrMaCzN1ewI6iKFDhPU8MqJv82FM3osXZxhLXv5lL2nsr1XVyz7SwlVMCj
iW+ssAhgQvMZ9eINuA1AHzsCGaak+topC3fC6AN1QLKo24b4EMbZ6S6LAtQyYr/L2wZGltYPadTz
WClwogk5sJIB1BRN1xyW50FbtNKbIUuMqiWkEYo2frRGfh9J9dF19EPnDlcimy6KRl8yHX2OqvpB
uekFl7gEwlD4djIjcLE2kR78hK7FpD5aZXMEs3gnu1sRB/M1n6H6NIjpa8o1lBHmHXJRmzQEZyXp
xTavcWdyerja8xRApvRiltU2yYfbOEc5Aqi3I6b6bqhBNOIx6EcEsj5TtDP54OcZaqmh8+Ti8g65
7Bdq3G8VwMGqETfUgc6QO6IDY9x5eWvdQ13Yb0odAJ93CfW4wLKKTV6TICfFsa/6F+O0eGv8RZjk
lkzTRT3auxDKA9A7x31dF9+I4z7Am/sqHeubqsk2pM8OYuLGq6PmU9dFR9nZH1JaY4PvrmGNSqGm
h7t9AoGhWpKAOtGFHYdHGqcE3oMmMPm8HcZ+M6sRPnDVOe7riT1UrYmOlOVSDxYSEKbrPEhvXXVp
1wVzr3ZxPu+bwj1aizR0yoFlusmo9al18oc/teDWJoKaSpfMFg7Ng30fD9c9laDsM8/8GbX4Bb+7
nHZ+2R2gVzpMMseCbhWcqQZ2qWRz5lxzaitdI0gtNkAAhvw8lKePixsWM48qWOrXkT+MHqkCAsjB
uchxIjStUaSxiOYBqutAf2z5FuXS7XhAVg1XLQ+otiDyq9iDgx1YO2fC7YlIrlYHq5AyPYwjwq0S
g6fqEoKVzw7sh98f9xN4JrUGjep4QMAYca/ATnqFmHulF/ssyW5h8w4brjFeQPDjlV27RWDK7IPu
00ut2Kacm01VwVrJnm4hVbF3hoVz5JDId+HPY9tV7udRuKTFITkO/Mr3NBIfW5h7nDkQnNiF1hDU
kiR2rzoA46rOxeWrI+CK0SOp9U2UhTtdnYO0U7m86Dd2ijW4tBNlnrMWB/KkH4pNJuKLfAERABT+
garswrT5YzagaZ092Qno4LltD14fg3RGJn6YKKJIySvIDWt3o3rrJg2hrdJVGfdtQr6hGJWgfBtD
uTq0gCKiFcE9u9lY8Yz0RrPATHEPcGLxgALsRU0ZLFSHcINy22cI3F4bEDM9CTqFw4SvYDM6NON1
Dr2KxB5vpds8KQKJCknEl9aeg8TweNMkUA2F9jioMTWUKZzJvovCKIJXJ3RGYpxcRKoPpJdby0Wl
CqByH4iqj2We3QvZDz7m/uRNZXybT+EPosmnSDc3wKDdjBpsY9eansqxwI+rJ2MzuG7FD9RKfNt1
r8Cn9kwnQZRu04cydPYtfspnXf69VeATTtUXI0FhBYLnYI3dXcZjA9vb8ZozUO9iPrxY9nDshha6
2gZ4zqksrtJKa79O5d0IrUQo22NP1qpzfFBGt8wde0Bc0y04qJ0/28BowGwzqacbFYaP2Hg/1OHc
ATZSDZdjXUjPyq2ncGznAwVRtGP6yDrrYE9IL80DsOgu26sifLL5GLgR9cvO3qo6vpwBha9NuwOv
65E1AtIc02Octg9Q//kRTv018A4b3TdHY8OPIHXaeQMPt5ewS1nQ8b71Y4vv+gzi7yktN7RwuyDh
1gebALqiWdCP0OlaXCnNIi4uSoNzxlhfp3QmZ1K4J+LZmo9WOzgKFQnY9WOpfAnOboPcjE6KrWuH
Z5KCpwgoa+x0lcO8pJ8RoduA/oyZbn4VPvLdgjASH2V0TD6+H85OBMs1xlgMNrxDbdQkhhlSf2Uc
WLbyKhqeiZandug1vNiarZhUaZPv3X2/WbCskI3Yz0fuF8F5MZFTI7LaK2lLBwtJ2mpfaJxK7bZv
YDY7zD4SA9u0K89V/052ZnVHEEVbqnAZlUXcVPjZRn2OdljgOzCbn84BzPip8Mle7/yiiqNMLeAK
m9wVI4NbsnMxO+FGs+w6Ks2dy+HBhdIIb3YV7f3MPKTpY6g/ReZmsuCFmwzbSvV7PkNMsAVjdk63
HZx8AJrYx+wujn60UGmorDoY4EXLJhvnFmC9E7l9f0YtL/2t6L/aflu3tzOZYp9pdfijycPUI2j5
53f/17fxv6MXqPTlU4Sa0N//B3//VtVTC7JNt/rr32/ql/Kha19euqvn+n+WX/3Xj77+xb/vXipd
P3fJc/6X4Ll7/svme9Ktf+HV76Opfz7K8vOv/rIpu6Sb7vqXdrp/0X3e/WwLD7385P/3w7+8/PyW
x6l++dsf36q+7JZvi5Kq/OOfHx2+/+2Pn64p//Xr9//zw+vnAr/34aV8mfuX/Pm333l51t3f/rCk
+1dFKFeOo2xlS7aABMzLz48c/lcuXOkoJR3B4AeOcFBWbRf/7Q/K/gpNSEcQij1O0gV6rqt++YT8
1Ub9hAGSis+VLZDy+b+HezVi/x7Bv5R9cVuBbq7/9sfr6SGlbcNOzHZcRwkhuLvOn6YsLIswbKGW
MHbhJyuLIvAOhqE9c+p8HdckuIeOVA53lhY4c9fg76Gmps9nmNsIOGILXESU+dxAva3fIG84f3l/
yr8u7C6NKTggEUB0CXpmr8/VmMU6sgqHAw/Bm7uolteg9+xGqDGMjZj8zsq0N87jmdze711UEvqH
kOLjwJoAVPY6XgxlPasyKaBG76Ao5+gwNVAgkN1DHJfF1/d7+DrC/qOHmEw49XJBIV66WtysGbTG
JREnHBbrG1CztZdMTnxrzRTia9U0nNlj3+ybSzi1gZhBm8vz/HILYhWE20fuCByHIlSBkdJHZrli
kKTZgJ+Zf//Pe+dAGJAJxm0p1kizqBc5qJ+N9KGhFEYeHKnbZxTnsnvw+tjo97FzZna+Tp7+43U6
kI2Bhq1QjlhnbcoBN7+epThYWvnXEIo7ilnppppl7PHSRmUp0bnHKZg5opZn2n7r1S45QJcq14bo
nPP61XazHmFw1KHyXNIeefyUm4d6TFCamVFBff/FLt/1771g6SeY5hg+oNkdYTtrhHbXwoUZ1S8O
9dewiC9kHuaLqpkD4IxpoKCwgeZDqLe2yROEu3/FxH+GnV/DzG+9VASugYJghdiS4jle9xKFiKhu
rJLj6M5y6KbZrAAiupX0hXbxWWr3b/1c4PJ8GU3gTrlc93MOJ52yFNGm6VJ9N6URDXB+jS9jyLkd
ZJk5ASkBjPlPu4gQjtDGGKxFOYLP6y4aaATEvYX17xBXBimDcp9MUn2pgck/M46/v03kjFHrcSR3
qcDl9HVT9miZxKJY/gICKvwiLfoITrRdAwJuJ0Ncyf7Tni3NQV6SYjniuVfN9bVqZKMwbdyuyJ+S
xK3gQwEGvXlKainOmS6vB88lgnOF/ZLaVCJ8r2Lb0FHkNJ0KypJpy4MOAgMfEA0KqA0KduEUZfpg
rIw8vd/FdUBdN7o67NUmJnXfA0KXNiraQskaWvkCAcGda7VVyXyOJLEeQbQHVSXsuEJg9/9Nj046
A4I2ZOL9oYPUVlr2uPpDc/JyUJ3Zvd+1N5tSTHIFZS2brmN3NTdAuyjcsvPYdVBHIOGmUKq/VXHV
bv9MU66gCN6EqXWKaRDQuZEigfQX+NjYB20ow2Shmec9rKiLw/uNvTFk0mGEY7IwoCbWpaEicePa
qgiuMAm8V71KyHFXszkOpBHiGdKu7plVtz4qLWPmcGILiuCJQ8xy7PhlE2wrKDYUteD+VMWiuYXb
mWMCRzUh3bzfszdGDNkNRZjjQPRcydVkJG0z5m1VcF/afQ49RuHat1Unp2cxtefwLm+1RbmECJzg
0PJcdypsgYSCABNyOnWiQNGNnwsoJW5kYdMzMNw31rXiDnOxBzBbsXX5ZY6SbMxtjiWG17hhtIs2
VlpFX8o+j77UBSRJPaa6c9nH1SURqA5ILYP5iSFDOCEIl69HrbRF6IwMtGdZTPNl53LrS5PgSlcj
wG45rKf9CS7mfkMZQKp9nV4lCKf7DNZhlZ8o5pyJpW/MWjyOQ7Egse6x679+nCZSBFITEY4aKZ9u
oCGKul5mhYHNJvaVq8k+g6V5Y3wRQm0YFlDs/3INqcEaxB5SEeG34+x0ASEhgpxpkpAGU5im58gB
vzWHTYnaQnIH+4Ega/RmX4iB9d0g4QpYFR+Txu0uTVub744Dj8j3V8nqlI8AI12J85J0ORdYjauB
7UOdVnaTO75NS0jOqr6t4MZjDVn/saNxFF5moL5PYMON9Twe+iRPmzMBYdXZ355gdaiRg0LOuWLc
n2WPa5N28qZHnSUu97rj/5lKpURjtsLlSRCOuCp/E/+UiZxy2ABxv0oYsTedqTu6cWpjvrVOP728
/25fhzpsvgKlJebgwEbl4va86lndwbzeMBb6DRtjDWm7EGK3zZC22Zkg/noQl4boEhJA6V+I1L/V
92EXU8u4C0M/js2TZZef4kh8gbBdDE0eCd3ZDqW0Up3zunsdiv6vVY6bteI4ttvLwP4SySNZNFOb
W6FfJjUMPjLaup2nJwd6X+5kj3eL80QSIK8sz6HJlxf37xP4P1rmtktwTMRq5OvDjY55E+U8tnzk
msmVZkwfeGQnO8tEECij2uyq3LJvoF7mBgnqkpv3x/Wtjtu4BlAckF0EL77quMkrAaw/ZBe6qbIg
zFllnyWkQ2AFPbqJ9h0Y43Q+dAjEw3/aMC7EDEEf0cZlYs2gy4ssMROs6wPq4nKOe9bY801lOVD5
hp+TsTeO0taC5+tc+/H9pl9H3OWVL03beNdIPxC1xspOc14plbhR0PB8vJMTSMnbiugx85BhSq4j
6Licibm/rx6Gm47CpsNx1UFu5/VbzoDzjJU7xhCslxDzmycKMQfoKYOd+X7XVqCSpW+44eA6gVeL
5MNvZ+W66F0OMHARuE2T8QMWWRvvJujM1QAyp7wMEjiofCZNmkV+ykeoxkITzo1dZCAj5CS7mhbm
JpqLIvML1qpqSxWNh0MR1fwLG/J5/j6buqhQuUmZQaHHxOEl6+2q30YFKAABr3qAmpuyqNog6hU/
M3SvA+w/umdj70LKAecTuV4t6TB1SSvqRfDDnXmgaJ/TALwX9SUKeXkmFP0+TyShQiiJYGRjiayC
wjSauiJWmweoV0Ix0MA5GZYDNe9sbwYP/KOVhc18Bs/8ewclEjjYwCDkwJlYA8TzNGWYlTFECh1d
Nh5kS6vHOq21H1FLb9+fLG+1hUQDzgAM3cMG/XpWEpD34IjaYq5UDtRfBgfY3boaF4lOE+af32/s
9yWAIwBWHeMMOwhdQ8GRQ2ncLKVFoLu8ABG7iJ9JAzXY91tZKaMj0bacNTA9BMd/eJXreMb6MesT
CFVSNx+HLXzAituJ8ekT3CiLiwauzD9Ik8gf2oTTLStlOvngPDcFAhAEK99/GIaL/m/RHbcs2xXL
9UAqHHNfv+KOWXNh4D7h66mekisNHFNyrOspJN7kUv4hw/+mbVjavbt1y7Cc9jM18SdBUhQ/M5z9
+sS2PsO9vET9NRsI37CZ589tp83kkXwkcAPVBmKyrYYzwAHmyFPqd6SV/IbKaiJXTEZxf+hiAIRu
+8lW0LgkhluBDQXq/NByUSa7nGcViINaE/EA7ZwGEGkC20qYAEAXNHBsMhk4IXFXgnqMX4BWZV8l
3dGADMWP06Sgt9s709hsuD3C9MDo2jSQ7827b4WOYCzXA5cvaqHF1iJa276paA00DjYjaDEXkYCe
AhD8xleQJUIdzR5G6C3aFdCLCkFu9KAzVLBdYhWwWS9KCNdBMk2NbpANQ7lHDSN9Geq5SDYZ9KHT
gEckth4HXD3J0TA3nY94D1YLBG0inrIkMibIuka0VzN64V5zUkp3r1VCmouaxb2AxCgl9aYpYhdC
eMQB/i92W5neu0ZDfwcOlQTOIZYelyUzVrK4MWGXQ1qhsol6yWvmzhiaEKlf6idR0/cfcZMp3EOj
hww5ZxSIW7D10rD7kKP0b+6zHAbBiT9PkOLfCmUoBG4dF9q8Lf7oBmlZ5RB1VhZ8PrYA9LTNrrTT
rH4mgyOeqqzEz7szocaH5wZ/SlsL2Z55HPV4Uc7wnPEMlGNjr3TTIdwJQBvxZ+OkPQha5QA28iRl
vVFVCX3XssY02Yue4Yzcmt7KL2HgVLSXVlIN7IIbQCIOitmgx86pU41fxDTF8BmZM9DHb0hpE+cC
R90W7OnKtvsjHJfDmyqZq2ijW9qUkJtNobirJiFRq+4y/DsMU8evurXUNWhFhQD1quWfzZTzz4Ub
RxEORTIj33UuxJMIrRkZ5laZFx5C7glAN6hUBbXt0Haf1qoYvbBO4c8B2NFBT9S9LA0KLR6ZRftJ
R7E13xlt1FVFYeVxD20xaF3pKWzhCMinsdqiIp9111maA5ALXaze9YWbjI/ELbW9U33qQBF+DsNk
CxXKut+ppOvGiypqF30eys2LSCu8Tp5DuN0nmsNvg5S0hppKphiGEUXvvthVdQxFeZh6QLYK4aKI
Fte4Jir9Phq6QgWhwexmezLGGQAUTkb6bQPrjvkeoae8FRlJ78q2Il9CuF7eRClPtjqLcoOyBpET
5Mur4al02/yFTpqkUIiMoospniexayNW8MtubixodWMcv2XunJd+bDro0005xHeBCK8cr8krdtvr
fN64GfZzz6lmcVWVGCsvtwBJQUkyrYHogiwu8Ss77L+XAoSsy9jqG1gm1URLvyS0viOj7TTbHssk
9Pqmofxg5WmVXoKc2sxfuyHP40PtpBSifY7GCyjHtIGqZKRMvCV0LB0/l0OP4AyzHbA7LEaJ18Dg
MA0oNijhx60RzW7C/Z7cax0q7XURlmnQl1hNXkazUWx7wGoLn5qmfmqTsICnStHY8cYicvhc2BXf
TxZLj8XQNtfaSqzPc8FyawuXsvlbpKC+DBkPrETQSnpgXrJpTuy9ldVqDx39vvTZUEBrInfcSMDp
AA7mXmmJ/AUSF039aOOzDilml7FjlbfTjzITdbOF+6BlrpELG7/EWaLcXSG1ZR0jwF1MMKJNmW1o
FU+ARpRzeiuLtCF4jNyRw1dechemV0NEvs0QBrtF8UGlAfaIqbnvi04CVjOzvNhENObOsbFl6B5t
3okcSspwuvDGaXJKT4dk1JthrNnkyUxMHztQ4PtdO06lBVjiCJNB6IkI5zIa9PQ8wWS83ZCkRjmQ
jjp6hCRp8Q3Oicz15ka5sEPlHbuNCNPmUEkrHAInYlpC680iUEkfomrbc7VY+VBOb2cL5XOfJzUd
DmNsQHtyapFfDaDWzh58BCJYUrCYNJ6yQxAVbfAGnjL8UxR0ra0FdGrmURzGok0teNmDxhimE+B9
Yk4GqDslCtLGMeWjc1F0TTztZthU7PpY9Mep1zjogiNEgBpNmMWOdG4tGN6ALQfuM3OG5COtG5fd
xEYPDxoWKy9QBAd5ckYN9XYa7FqhAae4HlndPTqNnvsfkuGcjG184B/GUM2AS+FhCnh+diKUx1bJ
im6drHcjT1ZJG11z3Vf2jUrNNB8KVGUgzOq6owW7NMdqIUkf8kgfZdRHbFuHoC1vdUFtc10Uk1Nf
xR32Z0BvsWf4RYHSrt8YB7PFRkGTXicmSgvtl5Ou9GWE/Qmuo5ZSEKKq83QoAyPS9jmD8N4N8n24
dHQJdONFNiRPOmvy+0QM8q6urZaB9BNjLsjtUPTp7E9FxGntOWMDSGli1451PTMorYCuQMr2CL+r
vt0L3WJT5yHykSAp9SK6LcAhAbi4yKps2iZRBvQVtK7T9AD9edhatAI+a4caV6LwPpkme/Az7Buf
4CFQGyTAogKM05mY5H4yYQXUESf3ceL0LyDnkiH1ptQI8wEfjTkkvXo1fRE1aA0/VJTl0SdY3bUl
CFMIGXsDnGZgKj0L8LwGAfRTKRiAjnGkMy9zckx24yQs8RGaSrVBrlc3R4vPM2QmE7Ag/bbphbwu
J0osz8IpDx7AfQp3C3gjkI+F4bzejrh3OL6LzE/10ZUVny+hdFew6mgSwOC0382EtbYPahn2b2Jr
BafFtO1rj7Mh6jdwTAKsZ9SDvG75UMQ3xHZn97HghUmgjjSMuyhPrHIHeeWxeZr6Npe5H7kD0Lql
fV0hJnkTn15YDEMCa8yyoHe7yoc1OZwaUgg44kwxxHyEPrNOfTvNfdB9E0jgV1iYLAHSU9rHNI+f
RlscKs4OyClFwBySfVSwg4C24TZhCO+yy3zZIKIAEim8uA9buHvkG0Apt4LAyYnImG+R19szBUpx
XmbldmT6CvjBJ8BcIHqsxccCqjl+Wo+3DazdPISwva3L68qKXpzcNZswRc6+LWFHVdkZOHzDlzFM
6+2QVtRLQpCLBzCNUca/0BqnRx1i4ybqekzhfVLAy8AbYNIcSnElFI79TXMcGxdHZnpF5ubOOOWH
eRoumKwlHGrae3eIun2lmsssKz+4Ixm9LM6uUK17crrwtsTVd9fz8LkZokeNWm/AR/lREpjNT7BV
cMr0Rcr83pmTmzoqnvs02RUFrD3cQXw35fh5Kvt2A+A7wOSKHgdADZhd7tJp/o7s/k60SbKFUUaQ
9DAkKW0I/8P1E6MzJgdp9DPAy18xRboAePJ0A08a6ZXxMPhONfQXICU+RLrs4fhbvQB/f1wucTs3
jOkSQBMvcSHbnMTWl66iEOanm8EVcAKJqh+Qmv7g1O4V6nT4sYgB9eUCxtjR4ajzBt6yptjEEuez
IX1CLgQLBKkD+CeQPQ2L53wY90ME6U3Wbtty/NKg0I/IegVN9EMKDiiOEnrybAtlskz1ODGl1qOJ
JvPxf5k7j+a2tS1t/yJ0IYdJDwgwk0qUZEuTXXJC3AA2MvDrv4c+t/qz5S6rzqzv5NQtl00S2GGt
d71BwHMhNgopAgMfUh2okkOXa+Qy55p9E2fm18LrbkcZe7s8scxQmNamK8S5MPNQCfb5ROpwozb0
A9FMu77KCrIf5RQwibfQbVpUIuTqlnESNsKMRWgnBONSYVOUrUzpzsRqdHlU9+lh8t0qwDddq99q
bAe52CktjLZREJK1u7zBrcOCM7NOPP5w5A4AwO1agMhpz3CVgAVzb4j2JKqOfBH6GgtnpsG+qTV5
ngttW1TOlnpkW2uYIWf98Di69p2VyvtyXMZVa0/8S/7GrHEVV96BnIQtgO1KeOZtW2LN3yuC1VjE
N7LEKdzRoJIur0axHDXD/6Lr8Q/GuaGdFeeqXh6JaLgH175FCRepuQ8bX0W2Iciiye/HXP8xLf5p
phMmaJhxrEGEBOn0GTQC2Kat2R0LAqQbbqnYJIxdmY9O1ZxGH29XpX0Rg3W2ypSweZEeDGWQksj2
8DlEg3HCSplpb5TLbj3r6A+WYrPoybCia4j6mJuhyxSmG06zxfnsc6OPe2tqtp2ZrzuvehpaMuuE
Nq6otODJZeUnZaiHgoTilWiQjXnTURAhl5JKxQjj7HvdrjaNs3Tci97ZN43WHMeKaiW3XoosOLeL
2g1dQ4YD5hCjcbRku3Ma+IWmnt2WsXlwPG3nLzOy9iGqLI9AyOkmyIrjrOp9WWsELvdyX45lgk0z
Ke7pjNeml4adREA8+nszGG+V1248kR6hYJH/d3VgM6OqX5C04XwbubTeZjNeoJs/m45xS/rjp8TU
wiSbI5TLL9rcIltBmil18WZVFkd3ESYV+ju9OI06Fle6v+k7c7cIQsjNcozMobzPYvyVVWsfAnqb
eF62sBf2fl8de7fgjGyoS5iblZzT8UH35u9F496ZQw87eoEfTIY0Eq3yjlI1CSvp3mWaAU1bujeN
EeyvpoIr04of/IThSKduAt0b7tuE7b+yh5Ywyzgh0p7B3bolAmc1yOKUjSOVrm0T5DG/Vnl8MAr0
UaRZHscu3nQzxklTV0LiCIJyTWLmA3a/zQa0+TTFbhhD7Vo5o+VtmrjeYDSLcaFuEmvjtXvllXvN
5gQrB1yEJquxuE/as15WwUoIQ0WlrT910tJXQUpwWRFo9qZy9NQMFTcRYSNu1V2tKjtScxGBmnSd
QV7mRHb2HHvBqL7MrEFW8nSZbfUYL97yhDq2PhN2QhxT+lLE6cNULJIElwK4jabuplmgeA705o/l
0ufocsrqUx1488nonW0/8I4KrZNzF/U2Y+iddUVMXlS5tM62aA3N/4yrZhrferKy5UNtp/N4SFnF
E0+2VcMzhCMivFdGQCDNj4RsyemrU7kWpVCGddDXsteQ2Wm9gZ/TKFMRvPh+1Z0a5frTWvMDYe1a
fKlfYmPwzJUX1121jbuWyNJEh9tCX0IYzFsm6ty8Sypp1KeB3Kv8RtqZSu6MyVywrHR6WazG1B0M
KPIlGeGlJtSLq8NDr1iy9a6zxLKsZrMsmwjDkjK9Cej2MSqsF+pBmdQOvt82aYSr2QDNIvF0IfDN
lolH8W4NmtyCvFdPhlE4ZWSoa3tjW77CUaOvJu2L53ct+jCrEdpaFw2JY8WYzuVdI+ZrgyaL5alc
JIdNHjAaLsNAL7W9VWn2gbC7KXuBZyarT84Ua/pWs0331bc7e8fjI2dm6Qf/pZ4HzlzZiGyzdBwI
WWo1912gMZmTyJEiCbrKFvZ5kyvbMvKbqxVqvrGkJBKMfGZimPzFr0MjUc7eSOMGdzD9c64PxufS
agu6cuU/+kCZ+56Qp7chmMxb/oF2Vxex+ZahxLrxRLZcKC/pCFJILRHmKeRuGnr1PA1K7ibyLEjJ
k/UeNXlzSivZvvVGQU59jSU3ArKgTGcMBaz8zayGyojKheo+Ahturo4HWjKTQ0sjzJenNOtfTA/L
J1xAmlXBqg2iOkncEmDAVtg5D9L4nOAXf1K9rLeNTPSwVxYJcKlTPCoq+tfWrnGUytKiSPfL5BFB
pRtafYwt1LyDHPLQG4fkJZd0PEuTeOGEYMvauIad/qB/7sM4dZv7Gc7QvZg9fKgIX1L7qhxygrkr
w2DAk3bBvm/a6iYpLeu5tdVnfdFlESqiq74M/oC1rTKNSLhIqiid06c0hr90LgZ/FmujsZ3V3Gg/
H5l39dqVHqBiVtvrorG7c1aQDcTxYiQbWwqE7lLzk+w85aJo8FopjD3pYdZ5HCsChEWhPaCwn37U
2GoS5wKDc22ymbdm5/gR+RLGEwbSX2fPp9RBHApk0+REBsPCuClIf1WUrrU/7LxYu4NP9pzLRKIE
A6Cxk4eCtsnqWg4uH6HlbBwMUa7hYX1q3eCrMTjmfonddU8VNCXJKc2NG7OP94vVE5C2OGu6jq+4
BT4xTbpYGV53Ih3cqPWtU5vO3AXxJz0BYxlZuZf8Go6GVXKsD2sDF58SnimOp/WxBycC6MR2jpxv
LpVqNZTel4ZI5NCZtQfXk8+idtkFPixhfCBWfZmtVd0YABlw2OGya4hpjCysTau+0UTMGeuWxhF0
eT9n+p1dB2u9kDucP35orX1ja2QANfknt/do3bLm6DQOmk/ktEMWTBevrbSwm2IfQIVYwMJy8OiM
2x+Gb6+TQaKnmo551nxKREZyIZfxUvb46yY1ytC52gyqeXaFtlOqKdZLLkLLU8+WC761TCeC6TaS
ifFRZfW3BVP7iBzvW7JpCL4ciZWLWXKrdKjvtZGfWJYHMkV+xHG3mbJlM2tzTVLWNK3GPH/K7FIC
XBgKkW5VnJ1lESRydUuoQbvDcNdDlwW71UIc65JB6EN7O7IfzG1j1nx31IDC0c/89IFuy/Quxvh1
AjjPhvzgygx41QpWufTFqtXHYLd4dh65HmltXl9Pq6SozniAwXhxGkWKLCVsl7gby1IPKraPMaKj
KitOnsTaFJBW7+cnrBfvB726VGn9BMlq5+nVtysk1IqcEaMYNmZWlMiz4l2hJ4fCtQ+xVM9OIB59
A5EUu+WsV/5t6bU3jD1PaU07nDcCoN1FGDwg0F36zg2Nq+G8G4h13tv8/CKLt7QULLTJgg2ApVjm
66EnDOz2hfdgsmlad3kr8iacqmYrJ/tcNxnWjeXGcLKbtKUN9zGzgPYdrNIC2492tudVPNSvVpv1
G+HO9wkTGTRM9tYYp3lFtcW8Ef+tUS9fY8UqJbH0wbSn75WoIqM0cWCVj9xrnxo6iUoC4TvCfJZe
sC0D65JbbUlisnMe3Oqmdw3c4Ievwvc/idGBOSzCQLXuoSkR93k+o8uq2edZEBa+lYWqmJ+BGFDl
pQMmSqXZHYoye4Ie8clvpAj1ZFn2TeChoVvcJSRZbdiWdF1W1BCwTECUR4RTjYaU4zZgcxMRF2IY
/FS29XZojZ3Sq2MjpntR8RM7ojVWIs/naChokhVtThYDo7TQcc9dqz1pDoMkMG1tZaR4h9r0xAVf
tMj3RaJeTBzMwsmTD3bBFZ0u2lPaiHNfpNbKFtTkIAfRGH+zp9dWLTQBXpjCXEs6feXZ42NR+J+1
hZmK7u4WhG067kMLLZiWkH/D/GFpvwLprkTyZtIcCbvcL7XcctDdQxM4xqSWQRbHXSp4Yo4fDo2/
9tl9Ay7HgM7IAAHYKVbjEdKhC17q5VHbVKcySzcql2fZimE1z9YptdLdNM7hgo+Ebz11Ilk5QRva
VIIkMT5N1jITRVeVOCAMzipIXCIkR+cW9LK+CVzvO2p0rHzsdOeM1Tp3yaoq5b1y5BpzqyPV9PNM
7VzWb9gJRVDHaVJyEEJt49ZfFei2b+n3uqZvXAWUpXOQ50VNniSpMtMAHfOyjONtIe8N1wz7iXAl
J42ue6yex53nTD+K/BKn80YXt1bmnoNJhGmgPws9D9tiPpkjyenWyWk05JQZbVy20/TzVN7VALA2
Cctp8liawNzEY5gqOzVlvNXK7m5sP3vjnT9+UtN8soIsLPP7RraPI37tieiOXgkileTMGGv7UUsH
SMYPHKfwybi6reTgjOMx18UhHnrsNMVO0XoZXhX6A8WatRADVWL4P6WhPvjboMwvtp8DLyWkcAik
hDmvzlD7pr8Umb2hR18RH8W1pOPgmEemlz1AYVmD7x3MCX2yWd06VXFTVOVB07XPtbsQq9IB82wD
NW6teqs5aj8W8U463a2lf9XU0exHLAS2uGSfghQcvJ2ZaDlR5V4IAgwNLXlO8ilcEoSFQbl3/Xm9
TG/1kiEdcbdS2FRp824wAEeS/gEnm9uJQRtAzQ3shw2V4xFR6FkV9aERapfmbUQLs00oFbO4XGdE
bmaac5M5BkeiE4oiCVXvrOtGRIPhc6+PB4h026yl3FYsl2SswtJS2skdJ+YjqcMpUB4W8yTn5rHw
1txGLB5DWzbO1N3ajs2sNb/vW42wT2WsLbP2QrvXhs0MqnU/NLlzaG1x0JfgMx66J1cHUhOyt7ZS
iwO8INPcAro1mdv1XqpvZUwnoVyVYwxSm3tZGHf4pH62Uop3mm/LhMrOBat43e3ibBLwtRfp+PgL
5OaTXsz9hs5CHooBgwbPm+SmyuRVqDvODbQGaORbo0on2FaoMA55XTQLN3o93nn6hCI6m6qgPerd
KI59Mik3aqY0ezUWU7cjRj3q6p5oELpEgF59SPV5uHdZTBgslODvCoSqI7spEXvq99lZW4ZfzkCb
lfDXhd/6PYagDEn8JtJSFMKjyu/GubL3YlbzLs+BQc1ptMaoHetlTwVgRXneaPsrU3trlxS9RdYp
gFF1uxTtU9AJ/7Yjs+e+a3xCLZpJPsRLz9HJi6BYSNP57AQZfp6dFRBdo5pz7NHTw7MFL60x3M7c
uPqEImJHGWNYN3VuK3HoyHLUbk0j1YF/ZvDSZ30xuW9q5lJTxFJkVLcjmVTOFw7hyQ31EU/2yNGl
vPEWDecihth4lcOwMmh6HgJL1Lh6+3qJsXfcMsoXRUEkZUBRkHhwTm3mfrf5lKGgBKYBKVqUY2/h
OOR3S1B325H8uYekq6w+dAFaGD7Tx39j9xvnqrGwiZoWFNYOEdBMKIL52DizOA69nF74DPmiEn05
O+5MW95W9K0uFUyzKlNKwqFTy87LppL8MxFr+wHkYV3rwi1Xbj55J0slxe3CCnhkNFpEplYtR4I6
u29tXquv6bwszCFK37pkuEDOq8To+kuDPmAHwsvRIvrYIfQ59qggmQff5Xil8OSzKX0tRsHy1Oty
p0EGclcDOO03+ETA6osXbFSW2RmIJaiby6zkikwpeWAqUm91hXn6yBD0VuKC9KjQbG5crbxKBoYf
qRO/dJNxh9yeeHKXFldL7SxKHHdkuiji9dT6YgNLIzmAH/onf8Qn08oy/I6heq9dU0Nc2hlfrXhk
xpVXDs3N9EVItp4M8LTN/Nxcu73OAVZmbNhJAte0/Vf4xc2up5IKh1hNh1r0xSbtEm2bEAsQOom3
xxDG45x1Pvd+XobEaUGMK2EViNZp2fOQLUkhNNemTCpbsZPm3nVWVdGn9zbXd7/z3TZPzzHh2hTx
wp9Czypurcl4CZL5kqBZChuaN5aOfsTQmRBNm0nwmJJK3/B4Fy/+Ycj8NqiGbNvJ5lAPdh/OWntT
dsHjlDA3qCfqodSAjmjgj1O44pIMQbUZcRlLG5rYBfTUo9UhMDGFmWLRIkk6SuaT5HWlyiMUcXpx
C2FHtS7VxjLRZ8skb9eijM9ZyxjO7YxvDd17hBYoD/3RhwO6MCgRgIwraUFv4aOx5jPNUM8H+mSM
DYmv8F5sTDPObtzta9k+aUmN0bnK+k/UjTjYS0bwlFunmmZ55RmUmo6grXKD6XWytBcfict6yYLv
dqydipyWxV/iJXQGHZZGwN2OZbG/SmXwVma1OAaBstc0m9rRNkVCe+i62E+VxypJz+h4Fb3CQnHi
MMPLuvpHkMrT4lEaO0PmrBAvfJmGBPzQ61+wlmSOxJFOgzA+WnXir/RcYPCvKs4711pli5Zu9Abb
MQ9wP1bxWeuMg+sMrzrM5VUxZF8pZjw9ojad/K3vk5sFQqrXbkw3MdnH2dTcVdbCPbDlBVTpbAzm
sDKgmGHcM22XIb/tjWaO4IJ3oAuAMFk/56sOxMFqxi9ZrS5FbcXIopSAO0j8+JwOYVya5j5324RX
OyuEf7H4ZMAieU4V4wmMjuhJiX/sQShuyzYPPhfTOGwXS8d0ce69hCTuouAFTvR+yvXCTKqUIs+v
JsDoJvgMCd7dBmm8RDpTauar2gQ+patS7BnG5RsiRrW1k85ZG/bz0F2sQZA2XiT9IU4JXm7HztnB
5eEiH0z/wlivefZt6d6bdmKtU87akOlh8Ob4s7GFryXmlXTt7Kk3x4kPQ7s4kXI5iIATMCGow3YH
2jZpGhVvxAs4jis96J9qO/cPflCMn1Jbc4jNUpqLCQSxU8Dwrs0tp1OzUh7EFANKOfURSzF5ysDn
XxNzcfEcSmbNX0GrBJAM8B2OkIZXpJfFnaG/Kg05XsTAxzyQ/gLpoat1zI/RWpbHwlkU2H6WOKFf
admbFWjG3rPreA3clT/jIcM1KblUaSV9ZC+2IDCRUc6yHpzC2ZGk7u2W3JbfgOOCHenIRRwuhRA3
DfB+1HsxN0g9eOmmcRg8rni8FaSSNE32RQqQXVZYZ052V95wki93OZaB2EbWk8FR30h906PUPLRY
wp0Yk+XbmtEMSDgBNUSfeCOxL512FkFSfM9qTxxlNQrGEzI56czYb7WewMrUGwH4pL3F0l5ua9gH
MEUCVnXGir6uz8LaIuVToTdIjS1U+ZvcstPTWKs5IiNrOEk1BueaJf02L6P3uXQWOjQx8uv1orVu
s5Lk95bjhurV1b/FCw4mNEQNXiRmRcPlD30awjAzUQdDae19PDIYWrSHKjflD7+2rG+TUYrjRK/K
BULxSfNJ9hPgTpjKhQaknkmdyU1zJycmahVj0rNkPPRyvazysDZ8hvWGlnl1tMACaoBV7f4oBn/a
e3Byff9iuhlWNpvMqnzmVHo7nhSFq4uZqVvvpU8GfYjpVjdHcy0EIlRPm/c+sY+Y4bVJc1FWA3g6
L7C3VyP8uxuztViOzpLLTZcOxcnMM/92QpP1GogSWKibAu1BMYV7bctBZ5Q2Wf7jbNXtt9hniYDD
9uVPrWvwXXYNsG/esiU3NZuRpnPI+otONtKLKD0tjZycbD88oFMMwcoAACWv6/hIlZXB0VOFc9tR
8NpbT7ZdFib+KDnja2V/KU2/vWsGY2xXGl4L7TrVm7pnEyGsIicna8GDFyC0683I/OHKpi+35VJx
nNuxz1TTHorMBWh2ABPzMhVH1x35q1Y3zcUXS8saiblbHTjfnclug5cMyseTVbU5JlyOVdUbrYAE
/bD4ZKd/D2bHGg8kI/Vyow9Dqo5ZwcYl21xPaEaZj+W3tj3O7Y9aHxhf+zjQ0CnBT512iTdVIqxR
DtihPiECOXZ4iWNIG/i1oq70JSfCRu8hb+06rfDdk50z1Y4YKE/5pcj1pllTKjaQnUxnyb5VWcf1
wfSyTg7STZGb7ofOz6coB4v9OmtVTS0QSElui1qGZGfWurEfxoSwoZhjLf2MkKT1w0F5HjNwTy/i
B2tiLH9okthadnM7NMUGAqnWH+Dv2XqUtEWhdpbrK5IU+xl8ZFENpePQBmNxY6oksVpuEngROxAy
7EdNCg+qtDTFt16rZdwzEA9ibd30uezrdZtCnqDJAzxqboQ7BmILkdAuwmo03e95PI1in/kUVFtM
4DQWDEjjpcDkRj8XqQDVJPwQI1Ss4yA3MoXDhxP9GnBV6XJaDnUh64PU28C95YslH0WP/6mRgLAM
d9nGwtqDmP2Ove8LaedTYxSoI2broU/aZ7QpM9zQbKRlVKzT1C0/4IH/KYP5/TPfcbN9W7R6XloF
7kekOOORlDE5XtKNU8TOarBxRB71JDkGsOSWDwRp/+tH+w7/Q4HuI6T8nbMsEAJ5mNAVkTEW7j1y
VdpcJq1RoeZ6YwUCb8+WebKduM7u74Tp/4UtbQMQ0qOim7Z55r9/8tI0s534dhFhlYJbInjUmvO4
osdvrfXfP+oPbj/ccJ0Twreushf/vZBAGp2FcG2ur5Fcc4dr+oQE0XHG3DuaSdMae9z2ZHH/9w/9
Q+uDyt4IbM+6EuBNNE6//z6fPrCsCx3r6WwwwoXpHIVP7ayDasZQKUhfS8fa6lbwYjr9179/9B/E
eNQgV+0oYjwLQYPlXr/bLwqnPq3hbzHrZWIA2wmGsKJb1QDP4LZo7OzBt6PM6z1wllZ8neCePjaL
xkmc68sHZuE/8xR+1TwFOrwjHUWrbbF67Z/+ZL98l46pkVU1YIBAsTj3jrdI+q70VSwkHFmy3LHa
anLEZgWcHlbLdoqbPaXtpc2MGEifMplkZ2/lYbo4TDr8EqN6Tib7MxxigterBt97C712rT5MXL4u
/t+/Oq4lbgCeYSGqc9+HGEIClWlapLitZpN7alxlHOFB1JF0O/3gJJN+8TN0uv1ipuuurd2vE4zU
tauyj1Km3+8VVLNgDmhFMG3wro/x9/dZsu/huxUqClJrqKjxPdg5UI4qe7PAe+uiv6+f9/vlqquw
XBd2IMcgtes7BXIyGIvMOvidws+zaG6c/iiZ2Me6I/aTV/071Sgyjuuv8/kvYjxMcJx3Mg4DzNuq
4cNFwVTmIVP5/BT0ebkV4JNPf/9l70/3f34Z3gkuDjr8xOuD/mUxLl6XM+6xp6gI7OaU93OG7WaH
XCoVJfCaT2GHWOSD4+ePt8fj9HSLzeiCKf9xxvKLrxacTMXLxDDXnjVmG9uuVFiVXf+BiukPDcr1
ByKLR312VYWRQf77D6ygaY+O5VzFDHKT6MNG2eNNWWUPrp2/ZWp+9pb8R0c6Yav5EbsVvM9uQ9+m
+klm/CNE8K0cZVRb2Sl1sjtLxl98hF8rKNm3HpFKK3Mq34hlPuid+S8PzH++uockGVMjdNvvbkF7
wZ8XTwRiETVgBDvAhbFMrPQQexgUonTxXdgMcoarlLel9sFt9F6x9PPD0YNedcvoFL3rn/+yMHqt
q+ENdyN4BMMfD6LNq4J6+9HBfPXK+O1Eub4eD7b/dTvjFfLuY5zYboekIE8bp/TykNQZzDu8WluG
gCZHigxU5OZt9Zlam8pRc5soT9Lhg+39x/Vw/bHc9eizaQrRn73bBQlq09JAkAmg5XqRrzM/Led0
m9AfdbWJ40WZMbpK7+BNnpLKfWyhh3/0Ha5nyLsnwQZE82ubOvZX/ruFqsGL8ZpMjVGNthkwO4nB
IYOBlaYXNT2OQS+Ge+0Xy0mrEy/tUHn1FxoO+vaSFK+/HwvvdigTTHwm0cgHFH2ojPx3FieaZ7dw
fIiGYwku567uxdsIRv+Qmcv0wX347my9mpvw3A0E3XbAdfg+5iEO6rJXZuZHZtIZL9UyxQBGYkkO
AV1g5As7/sB44Y8PxNwLfSjkU1zRmcu9qwV0kTcZRJQlGuLcfGvo7rdM8NIIF0l/U9oBao+/P8zr
Gv7lzWIjdjXg8jyTGwR4/P2FrxtliXUl5IAAzOQs0DxElEnp3b/7FJ4cT5KbwzMo7RD2/r5hU5Ow
X8C2PvJzw9+NeTy+JY2IPzgW3i8MPgURPOuUFYp2+f1+TV2o5PrSYMgppAZZgujhl8UAWNhmTT1r
m5+/6T8udnf/PKR3Dnrv/u9/n9OvTdVWP/7wxvvNWu+vtnv/B130LHbU/xhG/bT/+8d87x8Tvctb
Ucnfbfeuf+EfBz3D0/HCM3VM8LAjcK833j/+eQzi/gs1K1pr1IiOjuXE/9jnac5/YZjA0ebyR1h6
6deq9D8GehreetyLFAA4srJG2Rb/xkHvp5b1/y9316GQQOiKzBt9O0vRfLcQmx7PJRSu3sVRQ8iQ
B/XLECV4ejRMljI8PAP3gVBQhCdQtwihyZl05ySvYMBIsEEe2+tfHt1/1tCvXlvv/KT/84WwieCc
ATHALeL3nWEZMskwQfYuY6iHZpiExhLJsPaIIYX0tcteHRzEtQ82/TujFWxEdMM0Xewc8Nxjznn1
Mvz1As16uI+N0syLglCC8d1qdrIts6ujHiSbGrp5G7xOqVj/NMHUvf1U9R/98OuT/vVN8BWQN1Ox
ux73m/PTxvWXO5xrdS4aKrBL62QaBk4VYhbKsq3j9DMST/G6ZFBNpOVne33JrrSZ+nYEgv/gUfx8
479+D5sz79r40TWwaLHs+P1RqFEVFthzfimlXzymhU+/V4wjgrcy1GTg7sy2RHYdAEQCOT23y/S9
w5s/GomEWZlpoDZ1htkeWs14kyCOggdYfwGK0qJiSZGs1t0tPOcP7qWf/fYf39qh+mJD4BbzPutm
ogLBzznPL7BFzXDY15vyUm2DEPkmluTaQW7cDSOW3Ufxtb/3yRR716f1y+de769f3pqBf4Gp53zu
sPEP5SbfGlub9JX2g5P8p8HQH7/veo7orJDrMvn9cxJHuTP5Z/mFSCJzxTCXeZszrz2c1FawemFq
XZmYjJxlxJDyUw7PbQ2v9iYoQfiHGT6l0ZbtTiv6BGMSkGxdONNjkFnNunLHeVdUVbIH87XWDrie
qbofo1Z/jfMcCU1c9+EgmorBmrmRfXepXcjuqnls0cWtCJo0GajLW0GtB3qfFUyjemY1hpFvjISB
TZLoxtZX4931lg9TU9/ZU4bLZKZbZ3PWw7oPLmOb3SM0voHJGumLfEZmpTMRcg7O0k07TaoytHR5
69VeHyplP9BcWRxG5Tmpl0Nb80z6STtpGSusgv3pJsEh6X1mQEmvQjY8I9h+ZJweWGqFdnErZPrY
e8wJk6HuIscjJ6GLtc+ahogRxmOzG23rRzIS6crzoNdxEFHEZYH8qyivJhXWnkS6bN0L95aJZLub
2kRsOM/gAS3tB0fDH2vMw30UPw6sAjBd8oJ3O5KfWkFlzKx7xLF7ssV21hZJxPYjc/13+Vqs5evn
UP34puGBe7wv7ibw6iWLLfMe92tkAGhkDv124DVEzie5bTe8XrWvHwi5vsZUrbW99vjB4X/9Jb+t
cr4BZlemhd0Jt+L7Va5XdmmN7IJ7HXvVtT92T8kS+EfaDbhQBELOBxRHzHWxal3NEoaGTapEqDKp
rQMxuq+Q8OLPf/9OvxegPBQAt8DEqg0LD5r892DULJaaL53YD12hrwqhhb6+mdCMxeX9v/4gCtwr
hmAYVzDzXaXbztKcJdUCyRv2Lo3lbWkUb5nhov2Kf/zLjzIpHWyD8hDQAmnqu8MkNjoD+ZnKrqwP
ODQ6QXIjrXa86swPUSjTfP9Or7e4YQPRYvdCSfPuarUIZVEEWGsPDqRwzgcGc0khjahJnccmm1le
WXWoWmMj3eESuMVlRPR/9gp7bbdIuxQhJLtYt7otWA/x4Hb8oHJjbfTdd4jym2r07xnOXswuvoWp
/5pm5a2Tih+aW53sNnnKZf598ZIvyvHkCseb25IRytBpt0mq/Zh7DXZcJ0OHSTi0ZIHIOX9oCZGJ
tXZrL84xQNO3nrxSbODHfh8FRNCMf24F3lyt9XrwV0PtfLEFR8s0DXtRSMY5XvKc1cnVU1+0sCjK
OYSxv818KqyqtT+7+VKv3AzmTasNYd+4T37afCu6+qamvQo5SCDOjvoAp0Y+dpP2GrTyIYFkPSfl
96ZqXnOvPuNIF7b5XhvEZSogUsR2fsJa/G3xsg2TwK1YYrgXQKaJ1KG+ieI8YaUNNfWxFoovtOgn
31ABDhjdS2oW+1h2HrRfdWcxI7RcDPPH2njBEGFEpdGcarM7VWMaoHmbzZWuMQcDc6x4dwgaLO9N
YZWAL6lQ8CyHHcvhk1/2FsTY8Qv69BIOvv3D68xvU9cca7Pce7XWftSTv0sVup5fWOR5Jvf/1TnZ
eA+PaUy6Zx/Hyvtq4V4a6mnZdvnonRoMEyK/GJKNn5Fgw1+dw2FUHezLKSU1xIxPYAVJhKKzRVfI
UEdI13yueuLt4GtYIXTI9DyKxjp5AwICbejbDShW4W4ytwvu/NTRmcH/P9LOZDluJduyXwQz9M0U
QPRsIkIkJXECoygSfd/j62tBz6oeiaAxLCsHOVLadcLD4XA/Z++1i2l0It1Lbyu98W8wqZeuqGd3
xlgVm7KLlb3Qq8HgdrQR/4x8Ds9ppccnuQ/ihuq21N0OYVntxIGMOy3t/FUC8hagSGzei2Ob3JDh
oO3DSS7eRlWdWrSXinGvil35pKOEd/E0ayv6j+19PxivmlS8GH2f2V43xfu6D83VCFUaGWp9atTm
Z5am5aaORexTig9WZegtV7dImwRd3K3xEIsbw5KIPmmHG0EdWsDChOKJrYCuq29c7NLKGhlNtVP6
FD5HM6UrVa4ecYzfe02PFLHHdQjFZFiJYiQ5MVePTYAscWXo3KepybleIBJQwV+9Libjl1VW6hq5
cMM3vXxRwzZYR3y6NyE16RuhqnQkhMM+GP3plNHYc2B/FcSqgcQxUVatuNxE+xGowg5tHhohVXqu
RpG+V4yD2AilxvWEoLuVylMtjNY6kprM6aS8esiwaK7ziYCHyleRHYySvBZSTL2jKr2lQpOvQk1B
LsCPtuqlTsVZ3/v7MaPOZ3m6dmOpiNfhElo/Wvr8G/TXFjJ2jJSCHPzpg6oEE6C0+zRNu1NMlc75
fiP/XKyYP05cKc35GqDS/oen9flUqGscC6M4MM5diE95LIN7L5R+/OdjKLjDFCSOVNSXqNJsNCnA
jIZ+FghussdCOnN90q7cOr56kI+DmJ8fBK7cTKHgrtmNACxGLX3xqKN9/yAXV8t5tviMM03AwOkd
L75EdRLLpo9B81yYNG9d6abeBG64KbjdKU58bIiMcVBHX9mX5v/qpzPNPKqmGSDO4A9zwv38aF06
UX2OWv2sow7vAJelDXav+NoMXt7bGIebAUApA/gqrKzP44Q9LbVJaPSzIgyyTVerQYk1xUhd0AAI
8k9R52xMPWqWFav3caiFK2WAwaEZ+HW4CgR561okxVrN8ChpJLhOrSogMIk9GwUsqYX+9PL9D/LV
zHz8ixc/+mj0EUKHUj/34u1o4u/LfyOrvParX5w/5nkBGsjkMCkXTZNcidUhl3xGcfrVuFJclGD3
4WZcK6vsub1yT7uop8xr7ONoi/ugkU0wJ7GSnrX79C76XdtUpwU4V4dX/6F5aTg9ItK0o9O1gS/n
cgZOa3BfWU0UTxarDH1MRPfbVM8C9kMu9VuUiH/jIn79/ie7uIpwGqZURD1R5J7wr5z18bpboJ/p
ZcVTz7I/W7j16rYiftROJ30PZ+J1dsWxuhJnVP4zrvC81f0rz2C0ompKaXa+Ony4aOdNZPVNyQNm
2rvVv3nevUZO3vdPd7kLzWOAtxRFBSLbstMe14HGl5Ix1FByUlgQzVRf2bHnNf15N/g8xLxaPzxG
0orT1DcMQb6QHeLdUPpjNPUbSim2JGExlf98/0xfLYyPz7SYt0BVWsJVdfXstQpyYT7g5POl5pXL
yyJk6P/+PP87dfPUfnyukggHNIrzxdwOHsaX9OQdzYfpxFHLfI22wd67hgP9xxe8mEqyOchZ0OdC
/fzkH4Yslb7TEzPQzm0WdjeQiOSt2gyqPYH/cT15aldeML6apd7acSdgakFItjPgBT5UFfalUlfv
9LCa493kX2IVkZEoYnRA+Pyf/wB8ov9dfsSZefn5zzQ1z/Pq0lDPM96gVCUbUSU9k+HK2p2398Vs
0PmTZr0CHUjekc/D8NbVfjKMypnckBslE4mLrM0/qYELH4nfSRH68/fP9cVKVkUEMLrMfdVQl/hC
UQhrHyWzcva6BCE/vVZ79LSNMgWBI+jtmoMtpuC4z1bfj/vFS/pp3MVKUz3Qd5pZKudQM+7inGrI
mL1+P8Q/sPRiMj+NsVhaepJ4saS1ylkdhWlXcl/Exhs8c3GuXOoE5LmXM5lEM58p7PvIx9Mrmqp/
i/fyL5hVDGy0tPQWP2fLQpaqNGN2n5HAiyta3g4mDsgstn5f36R/k1W/9X9eee4vtnee+/+NugRu
y4WKILJjbuVuGl1YXyZGizZ7CqXyV82nx+4HQtejThgcxTcVEC6Vtm2yyniwCoJ3LeVNqX3Q7yOt
9oEmmw0OdN9hGtYRs3//t17WFUyK0x/+1sUXD31rP8zcKL7rnSuusgdYf1vd9dz4UL6lDgkdm7lW
VVEzdzUndiFgXHkDvl6J/ztb8udXrjTrFBtUoZzRzNjZBMDyymnii7370yMu9m68bJrkjTxiKEvv
atKDORB90BHauP5+Mr9c8LOODewvfV3aQZ8fZbAan+CaiN0D0899oXUGlJ3Ik/d64mOl6sO7Tkyb
52wykq2sgkMcp0680hP9Ygejmw7uWKLzJdJ9+Pw3oCNswAn08tmkLJIZb0TK3bEFrueRwmxy/z8e
mQ+jPBfwFfJ6Fu94AOrBhxwhn2u521ZC9wd16LvXhG+xMCBlpMKny4em1p5NIb/WrZh/uOXbjRJK
5LiNtO/ioJHHNNGTrJP/rd1hp/zxXMtpXbgA+9DtD9euIF/+vFxADAnUvGJoy8glNJFSipGV8ZrC
9QNjiz54Y2jp5l+5W7bWolXezRCHfLzyjny1hKllItggEIIK9mKWydH0cG/r0lnydlMQESTOcuq8
K9/Yi/4dp0NKmpDBaf+gwdEX61cf2qH3cQydG+VJymExphq9umI3AtFJlIchwrstkKCJFqhOc3fs
ut1/vpzQCdJOpXXJZVxabNghPbIiM3uNzzx+k+JJL1dB0qI8Su6lUoJZPSvHuxVOkSsLWf5i06bY
JdMylmkP8kn+/N6kck8SBHTXc6hzuYD7GlraC3JER+0GjKK0RmrpyYs3KA3cKqehWk8uZ3vbT8VV
Gkx3cWO5UwIWyxBJcDJuFTleZ0a/Fsbf+NAQPef4VnscuslUP2mDiON+UK79gF+8EfPBGJUgesXL
/hbANq3BYq2dxe5xkLFcR3/6TAVzLh5Sb6eO0TqEXNEO5b6K3vHt7ZrRuLIJfjmPvBwGjVi0tksh
X1KWfdDp3G0aukW5dxPhkWqCAywanEREFwDDzby375fNAoL+79zMsuVgTLcbVc0yfZr2hVbHk8WV
w5LsDEcsu70ZFmBTDBzsaNuk/CUDhmmk74H32oNjKwii7czIkZTp0AI2L0T/nHUdd5XqNh1VB1MV
7huAEFF/U0XT3fd/8BffvI9/r4XQ4eOh2+yzQgKnop5H1MfGkyJcaU3I/w6qn/ZGhFUWxRma4Zwr
IS99HsGPjUZL9IgZUdS/ad9TgG7kAdVB/btIQ3Onwngv/bBwTNTzCnabrdj78iaeuttuVHVHjnAv
JDV2fimcEqfNBo74MsVAMqThLJXhqUvLx9RLZx/zzkqmt0Yy3/xIuBW6acC6AOVLK37qU/UK4Db9
kzbm/AYZT1GCxX8QuSAEoT7eg05cwYvaVWlrulg13rBJ/c0U7xexq2u/6TiUSELuBln5y5z0e09r
31JzOLYSyANcEG6TgQ+pIvPYlO0E8ovCMlAWya4zi2haSvrQAd00BMNJw1TXrFsA+DvyO9+rRP7T
j9K9nBMfkjWvsU7OTl7k91TQNpnnnyYqz1XXPgC7eSuwTfvKa5+aNwSL4JmHkxbKWxLFfvah/GZG
ze0oqfWuEpPqoAIhvG9Dkf2hzcxNA43A9nzjb2DKrtUiKPPlw1QGt2YAZwIT6TnS/HcgIPeCPK4C
udlIgnqyUikFE26tJeisIPCA0BqZa1WxEwUIBKaZdJ6qQKWU1s5a+DdEBOyNQTwlXvka5cJN5WdH
I2jWYqqD75Ze0ynCRwSVz5d0d8KXW8r5JoyZGLCmNnl/Bznxjk0OoU6yegAT4r1s4MD3Jm0/RsUx
yFgZwrAeaGqDjz822FTzMvsBLozkU117jKv6WPuYrbWazozRQS2KQ4gmaSW3jgbXGU9v8FiOQB8j
iHU7Kct9sEoNnWs/1d1hMH9qoaqCPkxP5mS+EL7dcAbONqrBF6DqzBJGtcWMBe0NfrobOK+/CsPv
D1IB7UxPw11E8c4J8eZAth8PaSA8iSJFPEWO/JXReX+hJx6bTNlHYHDcThdjG4PQrRGHWCuGPbId
mk7mnyKST5ak7Qlz/NOVhLDnariP8mmvNjn4snaNspbAHnDpXu6fheTfeT6vHbGyzFUEx9Ul+ujH
oFqVXY3jb3MiLbgtjFMegX/oW9mOcvHoaagcrUaCCwe4LzaqpwRgQ1z2EiyCFlZ6yN4U5jAiVDkV
OFhwAWxBYf/ALAWw1BvcXiH60RhWWT49kOenbjAaKXtNS4GGadq5k2RXNatTlUjPHFP+iEr71tXy
b7U0H/24DHDoaIWTSkqBx3d46WOsZUmi9luEoEhSwFHekA3Y3cbTpJzKUNL3xgQ4oaoqehQKTE2s
/zZGMwWSHHnpsdnkh7gKq9nzeWUzuzj8zFuZxXGWJUzFTFl8mQ0aFBOqK+Xsl9JGyiBGCclaZ2v+
fk/+d7ZYbJkU5ThK4tSg0HnxESHEmnibUT7jVR9WFrTcrWnlK3i1OIPZ6Mgt2WR9uJ5AddqBIJ/Y
w/MbrKfgV0OdrxxA4jljvVz5ovErFKrQ1ctAuJ1C49ohf/mRRWmlEH5EO8EwZ8HZYkqQSGPcB+d2
SqkROJqg7Gc3HAAyB4j+xp+Ids6KRw2g0/dzpC9O3P/GRQKJTZIaDJXgz1+VyI8y/E+GfurMR4Gw
llpmk0ufKu3KJeZSiMQVCj0u0mRxDuOYZX0fP5BDZpUYPhRuMbfZrtt1923ugJ9aWSvhMb2pb2CR
rDoVLpCj7b5/xMsanIV4VUR7zmWGm8U/L8uHglgHmL3vdRDEjSQBPx4VWuZ54cCyeARLWIBWBQ2N
7Kemt5aFK6wE3OpaIDOh/1xodXtlWS6nnFP/XInGODCrhlEqfp6Jcb7/eF05nrPgPDU/osSydT4t
9dRfKZZcVKIYiLdMx6PA0rKWz41vsJIUQRjOPRUhNQnX8AFo4E18RhMXD+JWCK2/38/18q5KJ4e0
Nxn5N74aTV9ea+JGGBGF6tYpy0E4mdVWaYJd2UdOUmtHaFjXftq5lPDxDV+ON8/1h582hHMXqt4U
ngNjaG0ru/fE5EEeClqrwvim6flx3hr2ylj96BRzL4zqWyPr11LLLl5entriJsfPiXgZ+fLnv6Lo
pCiyKstCiGTu/0eIVO/k7TWx2xwqffG0H8dZPK1PgESBt0s/TTAZYXWF6nM0jGxR6C8cL497+tLS
0aNvLKONckMKolSmggc8IMnaEgrpVvLC32mrP6hD9QgJY8MJgf9bhBABcREiAfa8pjJAxYbTFkM0
sjMAwqJAhYVYgNQh0iF3O9l7rMyYTGK1Mri4gS4SinHfef015dXFpjH/vB8feHHm1eK2ayK269Nk
mCuW+qsQT/DlomilTbSt8v4oGv6h85P3thXPqVxvZL8GlyJK0K4yFy33Ch2cHWG7+H6dX1QOln/Z
/O59WHgIeiDF5YFxyrJ234vaofeU0uVOL6zijq4gsKB7ECkjB06j3rSe9uP7P+DKkltuIpGSDrFS
leFZ3fjbbG3u/kf7dm3JXdRbF8+5NI1JRiCm3cyDLROCWwezrznTe9GWbZEyJ13vVd+Ng1PAiHHV
EtRoH0Z8SydqKWwFjZP4no7SAEopipNrBrqLzvW/rxep4OSqUBfDDvH5V5B8As7lsFdP9ap8qnYF
GmUKnYYzrv3Oke3uVnCvllTm/+anLWf+Un8Yc96SPvzy0RhHulAwpv8yuEDzt/4K54qxoW1KXOCV
SufFGz8Phn/JwuuKyeRfjePDYNVUKLjOFe1kVYDHfnLNubaQL3ZQRmDm6MVD9qTEuDx41JpYVIjy
T7OuPD8X98Eaw7gD9/FcXZXrLg9+8+8lcWNHbISfjfyvz3OXTlarenKrnTqFtAf9bkw5vgpXjjQX
Ra9/o2DGotmPuI6j5udRws6slKhUNbbjZpe4NTxb17jVX5XVeKgPze/v38QvFyGny/873DK4OSDU
qSlMj9/oR0cOl51uy018S+YNWtGjbMdu9nYtKv7yET9vjMtfTayVyugzXv96BbDKTdzhANSe303Y
gO2+lm96sQoXo83//mEVqgBd6jRgtDbqj7q5hXH7H5ZPtNnKhJqU9FR1PrEvNvowG7iF5waaxbhw
9CpY+UN0ZaVz0OPP/PTmLgZZ7NliRNpQS+PvDOUq4JdSq20+di9FQiS8nFq/k6R6HLFrSb648Slv
2VkWPimV+GRKAdcu9jBSRW5EWYa+E8w4j5prnW8QvzfVolMPxU8s4z+HNshW5MqZgCB1zpW4eu02
DF+ysT8kvvmYpc0W2NoNkV1A+vGmqnV+Lxa5q8NG1eucPK3yh6lGt72WvmbBkLleMrDF8D6GwXM/
8mcMvvo7EMz3SM7vrALQhBVxPzcUOo2Zeqt55ksnwwqyurUOV6qRpm0K2apRygGRhUL4cJsfwSDV
BJAMP61Q3nRR+NybsM8p5brtJJ360UpWSZB5GAbVE1fXbSDkb3jPJaylworj/YknPAqyejBFTgd6
qiEQS4Bo1WZ9Q/Jmt4aWkm2tXkV2hleNP68+WWqwybXoDwpESCQlZcyBHFk7k6CVNVV3jMXsT1oG
p7qtgcHLe2TZPvxFODhJqd51xCI6A3T+cRR/Q8m7H6vgQArGq5r2hACklmkTyr0NG85GRODRh+wo
M+j91N8W0jD9LIWKaLK+fcATuCkVo3YgYXAnb4aTmbb7Srbuqtw8RI3wp+FEAbPiJIDD3+q1oTtN
XPp2r/KpQw1GEEOK8WMCjqGjDUwQDzVedo8E5JDGzZmVclu0MWdQs4lglJXSKQj5PpES5cKfI0xm
rGH403q3eukHQTmZQ+liK5VVDDtVe2kbHCwCxS8z848EODqxmL/0pnUXqyY83bgHCZgDEwnJvDJT
2XeUWsb7EBjgEInDWlXG4GcgMqkA2O0o3LVaFUN7G+8Dq/vpmfNwykRHMIun27SNWxsjM4amqnls
0Vwi5pbWMhZSW5WaYJvXpmqDKXxNY+8Q+ogppzqFc1KCxGqpOf4qCr3YC4Ehb0soPCt5GE6G1t8a
OdBZJL+wSS3prUnld7BZ5Gvo+CW4C5KV7Pv3vlXyhw/SXR9O7xkEbmds6LAlYUyVsmnrlTqWkKPU
8Ychc00qGlVyNcGoHIVEIH1SfhoVRgzQI6abepDux1RonULzQor4AfksA13OGuQcxEKuB5PVnMo2
ocIfBZ0jiIa34ah2lmtyfsltoa6U4Vrouz9+T/04MvPQNUvgaMU4AdMcuxsoh+hnxfgNBA6o9GHQ
t8SfpqtmBJjKjjHaA1sB6XOyRexZVLlJE+U3cierdu+H71mT9OtCAIQp6W23k6yIZd4S/cPPW3Ww
ZWVAr4XY5S9CHbd7L67/SFIVOFrT6k9yQe6Jpw9vkamHbk38NbuRoT/1kI5sqRLfvDLiEy4T9SpN
fXCDu9dfm0myaWXSoiK8OPxJ/p2Qgr3TEY9KUfosVQ1ATDV9Ev3sPTRTwQFew48MRzaT060USrVN
DAIq0SglToyO0aqT4zuC7Hh6f3rEjDUjLSscp3jDtjEvI7k6rWEPUyzbAhI2W5JJjhqM8olTk2S3
XXL2LCGx68I0Hdnw5tIaIJIYFqemKAQ75NsmCB9HA9tMHSfESYQnrx5+AQLM7QKqHdDG50IxHoE2
KjMmSN0WnlEdxHQ6FzrZTpOytYRIXIsNMSZGUA0O7UoyFFThtgIFSrTOM7TC2BarbAd09U4XhZe+
rx66GSFU6TxAABHITvwOYTMxZIE1UbQtTfLIxo2XyAPESzZ0K65Jdmhu4qJIHFAqW0EvH3JL3KEI
/Qm3EV6uYdE0Nl6n0HyDz/i71ot1m0t/my7ghY2t38FY3o/j8E5iDTL1TACW6xFnB0FTnBoc/KOI
Fqdu9hSFPbcQLM2RrWptad5PYcohkvUBaFn51o89tPojupZx9iNyIT4KkwIqKXiexuiFgCtyH+gL
tSaLePDJWKHk8ybBFkYOdDSJRqXMv5da9YdeWCIvSnEWAaDbpdLVPBmSgTaHiis8e5EaOT1Thx9h
V0Elx15AGm4TDk6U1LfVNDJjg6v50iHMgsbWG3WXWfqPqGIPEJWO6QZaolT6XaTH8hpKw62IKMZO
AgCxPhEIeKVwpEnGj25QfnGdhlktkPfp479IhfxAefpM6oFsp1ltILc2UOGzKMdgE/blI52f3zI+
ByMCdSUp/XsVtalLkOIZPBLhCLm10SPxgEI+J+iivE+a6RfIAPIp9fFPOYivYWU8IY49zDoNpezv
4PDfxqZS2GJqvcVZs44n/5dZ5mcuIvB36+hh3jecJCNZRs+JVdCGQ2hRu+vT6NDJ+P7E5jFVR8Bc
YfXax/2hIVLRDiMdQPiMQ6wUizbA5BGDkr/5hfAjydTXQDTZp5rsVZBNwtxKjpOijia3NKPbrCyY
gOhObAReP2bWrMVXalfkp/hUbvOIbgdZoLZOk54XJ6HCVjks9mkd8kl3AwwvDihHHY3/CPQRzXqn
VCe/KcqZpnqU0wkZTT2Cv+s4GCUyoCyppDpfyJxZiifF72M8b8RuQa+idK7tCf/aVQkoyazriTHj
lOjWOciXuu4PY1mdSNn1mT7pV21G4F604k4WwsihH/8jqRD98uK6eZ5JECC7Gw08id1A6wQHl1W2
Hqgr7AUjDGqkaL0OB7Hq+9JW1e6YyLwxUt2+CO3gmH5x9BLpR0LOCpfix6FWTlJW3Vp+MtlGFN+J
5Xgij4NolvxOTye4U0Av0l59xmHsCAnqdx2Av1k9C75ETIUw/NWncF8W06GX/G0VxeuW5KsAU1vH
Vc2BqIccQMD/QWDfTV2mL404Psdq5G/7qH+uvSBwpTEkM0+/VzR/1+Xxg+9VN3463IlDfhNE+k4Y
QsxiCjg2vfaIT+ijfeenMS5R857guZUps4TEaTw0srj21Pac6cZDEmdbbuumk3XJrhmic65xrlCj
n5aeuRoWT+yFwzYD52bTOHusjPJY45BCaEwsgRHsrA4Uo2IQWRf1mZNU1U5uki0wnI7mE0wuSDTr
rupAPdeFLUh16sSp8FZ301azxAcz7F59qd7j0SFLZzxKXf8bSwJMh7EFVqmnr53FnTtIul9yWeMv
NeVzqc+JDsmkrGq93FR8t+wMjImNn9ERS+mdKDiXFuZa0Kw7SRgbxxvVG70FTN/n5ruXqI9pIu9T
SfhFb/oWy1bCasjqHSrsR3iDB31MXuA/6TgQhWlVEQsCqL1bWdH4R8UK1TT1T8lSV4R6P/Qpupmy
PlVGuynz7l1pp/cWCmI55jfaOJ36UHrO9PosRd57OpIh2ARwAXK2TEwxu6YrnpKGjlA+iX8s5AFj
pO/BsARO2obxilT7eqVkQr42GvhHxM5cu7v80/gsri4yl3CaAygmSQhfFDqGrJmMjKChU3Cjb8Kt
dDCjO0I820faZ+XGdPu1GbjTI2FEbte4vNG+iJXKSa5drS8u8DKetQ9/x3zF+nATjKte7mZJyT/R
eH0Xr4at/Ltzeld0SdZ0S/53rUNx0cXhbiir0mzuJ2eMMO/Fs5NYPsQaONAT0n2253GnqmSMiRXY
+Wkf1vkqCLQtVMUnNTOPo+LRw26fPXXaxWW9SdRo46nirT6M9Gy7Fo9ONJ6uVAC+mpWPf+FiVoJC
DEQttAxqKB1VMMdaD9vYQbmsreDt29lKxFO1u1Yb+uo++2liFtWUuCGoq5Uw+hEK82Kspy2+T47x
tu8UjuBea1tcHW5RBajhMBp1lJunfl/smnt/T2D8w7QiW3kFBXD1/Zx+ueI/zuk85x9WGhkeZQEu
UTgFO3GPoXtNusJa3xTsVk7mJj+slbLpW6e90Taiq70Um/9YHLZcd4tquzQpMsjNQjjJG1T8/KTQ
Zm3FwXC5+/5Z/xVrl2/3x2ddVD9qlCUIdxlJ3aR3HCVYPOGOUD5qR1f7cPOi+G6sRRFEGUV51KxY
oGQqrb297kTr7qexMjYyyCCbRKcrZZev3g3cN4aEAgzU2bJSpQ29rrJhmKd4Eux0PoJ7cy/imkXh
wmAy/1ofx1mszjyQs5xQFHbIHSf7B/wWq/hk3aluekNlYj88hmt/rblXfrn5v7qczY+jLlZpTKzh
EJLax76Mun/VHGuHQF+HI+i8JVabZHMNrPBvwr4bcrEsxdCaak0evZNmFzfmvrofeO+xKL1zpHC4
tl7b8ucFsRgP5gX9eh0CiCZdNLemuilxwBun4rWf5dYb/1nZSj/zPbJrJ91xqMM2YSvM77WhL4z3
/Kafhl48akrPIfAkS+BRzdMgu96+35TIve0Q1/3PwUkfphfNUQ/6lpv6lef+Yt3iatehBMHVQju5
eCd13Uvoh1n6KVROnN+4OT5O2TVO5/wAn+Z2rofTmGZWKe5fGM4FD8O/SJjUSe8KQCH+RlL1GyLc
156S/KfvIUMRdc9ZDW4Ohq/F8xixVSoaKPqT2GKzMF8VSj6j8Pj9+3C5a8+jcICWmTJYPEs5AWMb
okg8zInAiJ3xGm/rW1qExN3exm/k3NjlTZk4/RoKxprCZOnC2DVurvwNX00qIZ2WBjhWFOkMMekf
vhxqr4ohDgF1XjWb+Glu0iQumCdrVe0AixOy67wSueuKD+PWeAi2GtSGeG258uFa//Kr6dB0xL26
QV+YwvaiE1FyG+XEOYmnQvs7WbA4svyWi8FDJaQVOXP6XiagnQQGu/Ar18/Fhz4OCBRMHzrFd0mh
awLVrpr82HuynXFxrMZbIbsKbbv4JKj41iTS/CAZSjM17fOE6XVk+bpWE8LkVjfpmaze1XSYN7Fu
Vf+Vt9dm5bJ3uhhv8QnyLVDXHjXLo3fLpekx3lC2cLq76+SOy+7lYqTF/DehIKLJneRj+d6vYorT
TiOv5g06I7riflppsRu6E1XUK5vH5c41D8wHCWiF+UXfjpycOvADBu7Ww7p/8t6bY/8SrziiHeSj
fF89eb/opMIKca2b9mCuvn8FLr5KjA4NBCGGacFwWr7rGf3vDGiHcoyqW6GobIOq7vcjXHwU/o2A
nAcB+xddQ79IOrELdflodNYjZbjehu9HjolATK8UmdBjNBD/AYFa34978W7P4wI0QF+izG6uxVId
0C3mozbOefVEPUtEaf3qVQJCf3w/zIWHbh7Cmi2roMZoIS7lWEqq6+1QF/Jx3BNsq60zF2lmOFBl
WXMlhJ2EuiKzxZ90BvDJr9Qr7TD5y+f8MP7iNKOnCdXToZKPjYuElMS9Yme+024qboCLHcYnIvjc
Zlu/KqfohVAZ4q2tTffuIXtwQiBU66vv7MXncDEh879/2FS9fgi7sGnlYzSuudWXJ1IaFTulgvE3
fvR3w8p3zJLlbF7bnb4c2JJnzDN4yIvjBzBVORIHST6mhKJzEYSs2dlic+38+OUrYyEPm6HAM+br
8/OJKZQxWfblYyZ7h0KbHqTEumZFnxfnp6/9PIcfxlj8qJYUyxYprcoRUmtsEyYg24kMBQW9JXFy
nDFIVPn1/UL+evYsDhh8jA1z+T2uFeC0wljyWEPpFFrl6MEd0ssru8Hl1fDfk/3vMPNy/rA6uiwv
jSJhmNlLLj7Fh9whesuZHJIbr0O/vth8MHTj6oC0Oh9lFrs6zO0s7dn3jnFJbas1fmnlupGtbez9
1cWf5RCtvp/ECzMCu8HHAZcgUX/gkChY8366EwndHe3oIdxCN98SYKc/tL0z39cMAP470tO2EXoD
R77VV8Gtcbx2K/1iDX36UxbFkFIqzFLwVOVYJ/tujpjRU7T3D6m+qv3syr302ljy519VH0rRrErC
GWMp2xpCeet7sUuHcDN2Gmlw12CDX+x5nx5t8QpCqMkFabSko9+cDWGy4UavIxOClX+tnHbtwRYv
oloFhBiQgnPUe8pnFHfJjQHptuoigtap2H+/fL54Bz891/zvH14OwDk6IjlBOhZZv0M+6XoDzCWS
AK491rWBFm+hZ+LpEINUPk76eyD3ewjEW0K/rrzs1yZv/vcPj0OGxDipniEdock4SfLSShatCXUL
kMfpJHH9303e4qzYAnAQUkFTjl7/osWU1oheI37j+0EuiweLF3yxo1iK2kQJSIBjcvM/chpsEvKu
XSdPvYtqaBs5+m2/zbffD3tlwS89Q0nTC1nF5fNoBY9TKjp4etxAlF00KldGuvKbWYtdI5E1DJvz
riERxAQ4zDaHept0jx1BljJKif/uuRb7ho8axoKKKR8hhYHA9lxFV4lvvZvEbvP9SF98tT++Wkv4
hdRG4DbnGaQXQzvAOktq/vO/G2KxVwg9QXUGqTLHanrrUCskXXpliX+5DJA/4XfVdZMu3OcXSq2m
XpHpixw7FScLWfMrhC1EGAqlrctYN75/nsty+rzWPwy3eCAjS0l4ifmYdWtvk/zFdDKHyj3kz+lG
dcOdsldwfLhxYff33dv1euDV8RfbYaPk/GIV4/cOPHundmKQGEm5QhxS36aPxqp25XWyHd6y4qZF
onTlVfhyk4T6TGFgLkYsuwlWhfF2CBv5WKA0Sz3FoVG8joArfT/NXw4DdwLmKhkIF+UjflAjDTEe
Hc2iOJk0BQncbe8GJB7/5UCLDdIbLJ3QJ4GXzUIJA42YY6zb1Nc+zl/tIDgn5kIVbGR0ep8XKYGa
oqKUlXKsGg/hr2iBAqSnOgqEG3vRuu/S8/cT+MVbgX0A+TeU5y/ArqEQz2LVkNtyfhQK0xY0g83/
t0g+5PcDyf9Ii4tz+aehFlNYTmSCRsp8zqkTz/FK8a+OBEo1g1MvGSszIZerFYc1gRn7ttXvpqo6
RvyDGucAXhFZ0chuXrw0PmQTqp5ScaU6WnlMUTOIfwCgPKezwrD2jZs+MX7rFrG8ScaLDUn2l9B7
N76F+XD01qKY/w4T+YeazLBVUd6kGY0ttBg9nHc8Tq6o+zdVEG8mzHDVRPt4UlM3Lilg+fDetQh/
btbBz6kHqyT0KTfdspYPZFw66lg5eSjcNaKxHjJ1TR8vJh94ujHTDrAbjL82+kNqzrrqikcSHg+B
JRIEW4K7irPgFtjns+IJ9wUFrTtVA+8odcVBKtWdaZn33v8h7cx6Y9W5bv2LkAymvYXq+0qlv0FJ
VjaYHmwM+Nefwfp09puQUup879lXW4q0XIC7OeeYz7BxAZUFfnNeOYHlsqPsu/kIhOtlDiBzlj31
0D/QoTsXqtD8xOBvmGmv+NUnpoulmUeo+muwjO60JeHRTBmc+xXvQcylmjGvTG8BOxM500prbYcu
mUXKWqJy/EyAfETxuT10XrTVGw43cJfsa1Gcmh5ChsFC8wl8z2ZNrbZoRoNhqNdvG8PY9zBrU1Hh
weTT7f0CdgxAP1bbuCZ3MIVdhBb8+lJt1ZbePymAr1TXlr3S11VtbWnWJWvJOu5bmbaiXfqBdrkZ
y+DI3bjRi5ckLGiguIHpeRXOB7s/DdJYEt1WPhPO0fCgi7Nzc9/rZjSXTvLujdRhqzt11ahx6rEb
Uw7lVFTK114zViKN7gum37ugyvhZnmBcod7jNgZRz2lepAGvGtcSb6CMnGFKXQaS6Pj6TbakUjvC
B/0d5p7wG3ZAGqJmWc7MRkZrE+Y6qWs/xKNnMCuRpo3rZW5aImh5vhURW7twQoTOqYN7dms9hiab
O4O5QfYQps2c3Jua+wJnp5da0YPq+5MnlVpGOYiBAyUACYzrRNvbouhGq3EIVkDKJH3ylofqswm7
xzKECqAmke23FMwxIvYGgzd1bR3jIX7Wm/CV5O6q1pKdRtkOcC842Nniteb8j26isZOhr8BtIg5X
3nDDynwdV5bAF3DFrI9ghkyKo5O6K7BIIYWEbDnqW8T2iE+1ek1CoCyZOacdKIW/7yZX9slve8lk
n6yw8edtS3G8NHALhWnhxox0AKSBT/cgjQz00r3VfXQt+v465vQeqWmlw2rajckirBEkOdm8DMSG
7wqwcG5dWscH+LFZ2oD54GwDin8q4ccqqAZKG/0ENuqKbsVqWJiL26nzq+/xyzCTW4rq4a049KF+
6rQLVp3fFe8OvGClMtDffpOFd2u0yZ0kd2ONV9AunbihvVa19q7icq0GngUuQ5VCK5nYMMNINzWt
P70MCkfGOzTNF1EZRFChZCZaF1lMdmXr8lFXePl9Vl2556IGPNp+IY1jI5/6/fStWBUXJYChp1w3
txWNNkas3Sib/CxCj3SOMWftIKuCK9hk5kKEqiLLkOQEV7p9DoddqJxKc6aS+tGymhdeVxvkzt47
5e6ZLv/QGLbH//unJF+++Xgl+BJZ9sKqidQwj5MafqdcYGciit2KX6/czOyvo4xz4csoEhpmo0oR
JdeQ6/m8w7mlSn1h5+3y98e5PqngPTPeAZF/m9zrI9NDX2CFlKnTtBuh9zi6k94npIfqCIKGUpSz
3we8/mT/GXCyZirkMCPSYM1oSgQsfhJdPdfT9sZXujoKQCDEJmCRw97r+/tzw9ZMTMjOkTyJ1tRK
A/jSQVKo37inX91nvgwzeZg2gplWmCPNMDa4tUuxaube5nZH0tVr5pdhJivL7Owqjjw8TVi5G2k+
q+xhQM9Eld3qf7762mBfgUrgX2/EyfIKB2j4ACEgJ3g/zpp7DY0JqxgOHl7qo1PETz+awEuWtwoJ
P5uTsKpBSvu/w9IJlwQJGa2uSpugkAGVL9TaPVSdKNzDpHAB6+96XnTz6KZm68bD0km+QcKa1Cnh
wXDSbXcOoDk6AFufQq71X0x4FwBME3xPXKQn71QTlpnAr5acqiz6w1S1ouhpsevi7fdhrs6Rf4dB
wuH7jJcDrGIBF9NPpGHprC5AnnH1T04JACoxTJN/H+3aXk9QvcPjjDXEKa07bQ2hR1qsnySKHGl9
NLPn3we49jioB1ALpAGUt6bQK1VARB3nGqZEKlbuUAVtlm3y3vbNW6HVtWmAiBHODJAtGlD/fH9x
rhb3SgM75aS3A0ITilpH1rdAiUOg/PszXR0JEC/cSzAUbNi+j2RzWBtauYMrUGvNsq4HkLwMOFpG
/v+GmWxKqmNt5/0te3ZPdre33WPb3dgorj4JiBUWMAAuyEeTdwZ7o4yUBJMtLE7U2lmIPpLo1hl4
dQrANgNsXAo02PQS1zVp01CFD1ObLyUCjly5vgEreDBQb/iU/f2npvdFbGv/DjV5ZZ0aartOGS5y
gXbUtvYSSELsBdvobEHX/4x24kX6bDzhphX8E/swPvbZzXK8/lOIMV5uHHA1oLGBpmYqxKAMlk1x
jUWlj86jddntBqdFqKLQzVL1Z71C4gSRIAkcgFQGLUGPnZQguYfvgL+vLAsWPrHVL6K2fcwcyIMH
GP8UfRRkdjh6D9kugPTQtA15IWEB3TyHxD3KuP1DKteZe7FTgLtggRIepwtGUSzN+2aGNPr92FOh
hLNM3f6PJcNla8MV22YdwEbssTPDu7xHV1Gruc+sSC+2ze+7DG4RvaEQ5ngq8V1dfjZAwgeDEV0K
kt/rkn2YDLD3tmo3hYnwyxYS4CWQ2ZO8OWt1ioY8pz1zuyF7kTt3Sd4/uy6034O+IZaFZDS+CvQn
gWyh1it4zXyBDYJKMc8GRg5ZkjQLzR1Kv3RgKIgeyTu0JQVIEWzQTfJsinDeAdKlMvnHTclSpdlz
A3BKAlOIdWw4pc+Z/Q6j9D1NYeXUjbuoUtnREnQxtMWrEcMikKJJyWhaYGpClNtVEgdupd+HtkAL
ukfgWTrA+X0oBzTioH3ZB3aqCbjrDitNOt4s04wmyCPCT7krtUBv2CXi6IZCyx/IUvDmXigbVJ6o
OzSN90e0vZz9vk1c28LRjo4cI4EHKhj033cj2g1FprmZfoI1zmIAeqZPb9wtr+0SX0eYpKzKCkwf
XWKETil0uKFTh98DeHbjKLo+ClxcIaQCHsad7EUQzoAhmxKCHFwog4TKWZSyLojQRHljYx1/73SX
gDwK5x2cGinQId/fGMhPJZpwBDmZ3R1arsY+uoVuPnfOZ10iUQVE0u9f6OqTgY7sIpqCPGtKIGLm
4CJUx/szysckqpBsGd0sbqlVro7iEDi34ooy3lG+P5VTVOgTpthmlYEGVbQuYYfypXvrVLo63RwT
NnrINRvgWH4fRpgqytCvQ07uMBpNHersxiZ+/Tn+M8B4nHwJmawBfnZKR/ipOtT4tK1ysUlp/80Z
DoL6v48xWTUwRtFlDgHqSTUQIscQDSrsxaF9Y3FeE4WBUQPPZeCIgKX/+/cvT1OYTRZmPNdRzecH
a1sv+20EZpjv7pBR8ukcLk6nsr6xYH+iTHACmUiZoIkBNr4Is7+/w6ZiqkSOmaDEmN13B3GsTd9+
CXfhiizEoV8aK+M9upRPtyTKf//h6dKCRAveDuYIyZjGa6VSdhOV41bx1ziwmEWwUfExEetXKny6
ojt0YkESNzzD5VC86W/1ZVgBJ4/GmPWt5NG1mfr1t4x///LqyyJpmwhX+ZNgw1wZ8RkthzcYsteu
NjB9hR0vRC/YTSYxAVKRocnTmpza7ClrXeT4dg6MBkxA/n7fQq4ORAErQFoGMAtvMl0ru2QAJnaI
tp2VXWjbRH+wDXMeu9l/sVchs/LvQJO9Hr32cNoNK3JKLWfhatZsbHIGeHH1+/NcW+QAjOojfAz5
kWkw1bekw5kSIixo4QSl5TDAss6ZFt9YftemgGUZ8CQyUdvRp+Idi2hA9dQDVjnxkgDeLWvB3Pff
H+X6GKjaoz0GGOppNGDBREmaMiEndIstgbrTgjDBFez3Qa6+L+s/g0zmMtfyskRVnZzqHv3vyLpU
KgHoUbvxvsZpNF2+iKBw7/8feNnkDOnT3G5bhrSciOJta9qPjlusbU7fIuG+JRF5/f2pfuDDoXWy
v45nfF+iMoxAoIs7ctJiH1XR5F6BLzKK7tUdYEpH6JW9+YiHqU/oYXUXzdI7Oadba+vqHv31V0zi
OViCFbwMqTqZbvjchpqJtn8JumNIH2jiwb3MTXy4HNSzoWVPcQGPcyMdhoA42cLi3ltWAOinW+zz
xsu5NrFGY3dsK6MicVoF7XQ+KCuP1MlQ2Smvhidk2wA44NRYW9zRdxVhF1TGYFnB5N6C5A78hxys
i9zpt5ogG08Lk2U25O6CJUMXQIpY+W6GACxE8/pMchN+lXr4YWXrJNHS+e+//upL/RIETXNBPPRQ
z2p6RH3zdq4bvhm4KboO0AFko4GwYEGbwwt0zFHegiZdWyu6AwtZD48E5t349y/7voIVs52LVj+h
JAN+OnAfpiruVCluSSyvbcpf581kUQIDSgUIjYCZoirWa2pW8WjVG8NSxcP2xusc5+CPlQkVtYd0
OUADU1FNaledzcAiOKFDRvqhl432RTl63WGWEdh2Dyu/1KzmQILRoALGzKe0XBau9ykU6BGWTJsb
H/jqw6Nejq4VF7a9xuREEm6CVoPYUhBlJ6ss6oOOAICimd5cCufG01/dlr6MNTmUZNSFGisG5zRo
KWwIvXmSwpUNrOVFyb0tnNFefn/bV/MIsPLC5QCNoPAdneyDupMqU+qVOvULuiBv6abZDi8O4PB8
yXCTmok5mbkrA4z4Dm10oEs9oAf8z+8/4try//obJntjxntGKBB8pywGUmS4DPTt9wGurZPRow/p
H3Su/HA0Rd5ngFiwVCd4Ue1zTbtI+N2BXbn4fZirtZ6xzDP2NiE7PD2Ec7exhrgO1Ul69mZo2Htu
lpsmFihNpEgEpqAbxGC/+gXKr5y6exAw7BsxxdWqpQNiok4RgBnIaH3fE/q09qzSSsmJqxDWfZUX
QCFxr6ux0sbRsq7Ys9Ho6KWHxrdv2spv23gOjPuNu8K1V46gAxYPIK2NBLTvP6PLiYaKhktOkdfg
uMtIGwgzt33Iv2/pM68FuV+HmkyfjoIzqyLcfmPgIgPI/9aqMHdxHv4zeIg/gQDYVVKWN66P11aq
YyKyxpRC2DM9s/SqLZnjduo0dEbAlLMw22fG7jVnW4WPv8+ra20viG/+HWtaibZhr1wNialOHA0L
BXqW0IdZB/k+ncMtfN48xkdzJufmIt4WgEr54Y0N8Nr6/Dr85FtCqcLAC2rIiQI10CewUf3n9we8
Wk75OsLkE0rD0OyKI7rgEIYu8jmoC6gAl4t6lqBYOWvQdx2ay1vH57WN/euok9tQ3MdZCqaJOump
PA+dM/gaG4vhDjtaRrb8/RmvDvafO870G2rIzpQaFerUeEcTELQSDB0cOfMSFo6/j3Q1JkabIKIN
iB8h6J/Eap0EnyfMdYVIvEB0g6xwMmMPYmMevWU2h88YW/TLZKOtb73QvxHA9Oz+MvL0KlQKAfvq
EG80WVehb6LlWvqojJ3hS+kXm/8HauTVtQ+WEVLB6MKEou37NoNOhV66KY4OJtGHVlhARrZlJzdu
mvTzzi6eMmJ+RraY95rLfaoBA4TOlwrkpRbW4uiyh/ggo+Cc5dT64wrrhdXx+vfPcfXDO8gfGbio
QQUw+RpiaKxciIKcCvbQex9N+dHUn/JWA/rVVDyugA7FDRoZv79n09e7YJKoqMkGzC+coUs7KC7m
p3YHyP4sXcOcCMFFD6ZAeWGX4hzNUvgg3wjcQLe8cnNDThPFR6Cooc2cXJR0C9oqmLsjuojCeWHZ
b3rWf8Ywb/Vh4vrhFdRemBUoVTEw3JbVQgo4XODet0SUDmK0tSljfdd0/cbjMgpS5cKqtXuE9Sqo
gc4KMIg/TUxXSZXs3Qze4IKTx4EIgf4x9IylXTPXGvnOuuEB2e0qGBx2iPXqKdXkAaZChz6MOqDK
mnBW26gAqp68ctcbfC8R76SoL6bjIW3Tt29N0V0G25vFQj/qqblogcdQCe6eGWHPMizPecrmngXZ
FTWeAEVbEPTk6fA+GJL6ifO2CNwyJ9skaw9c6x5Tk2d+qI8+xGrBqTc3NArGL0Ffkq1Xum83wD6Z
DcxGLPvA+uTgGfk/TeMcqtCDx2qfrzq0Pfp6sXElfFDdTpv3vUiCgZOX3st3YVXeKQKbm7I270lf
PRNkR9eJIb1l6qgXUqV7ndXbnLYrh4o3g0ME2dXGyhXunamB8QAUcNDYJqhypWMgY2vfhxGUbnZp
7b1afUSFxXY9rO17aqFQ46DtUUI8aI349rSpNF8zjHnWZs08Etod0/VPF86gfsPrC9Kq7yNZyYEv
7QATYd8F0xO1XfdY1NaN2XftOHaREcbFCzspHCe/bwQidwHrK73hlCb/hHhPVH545cVV+iK9cbO5
ur3iwHfRpo6cuk4nCzqGyBsRmTlAQkE/NM+PuF+cxB95Grt7QU7qL/GqXtDajze3VNbXTuIxF21Q
zxrtjSYrjNmd7CtPG06aXLqgL7fOrTL5tZ4NYORhhzKatUM9P9lRm0Jarde6w6ndWMdirfngq+2j
DYxdV33jZ4d6QbZ8Vd6Ie67GIQj8dfTxAWSP9rPv389CVR1WYK6N5jPGAlGBflRL9UQFLo6JlDQg
ApZGDuhufsjpvkkkh+OHOAiNPBtVv1AEslianYa6fsiJueJ6lcBBSH6YFGilnKHLEQfmU0K6/PH3
/f3KzMOPphTHj26iM3ky86Tjtjy0mv5E2zjQQ8CKq9eIXVLdm0Ete+Mqdu16/220cYZ82ebhIN6a
HXLwJzilLfoMhnl9FZi04n5Py1mUUzinwIqeJouoLLdD0l5EBSnu74985UjDj8CVlBogDv+IiEtW
I/BuLXQKokKbotJIarGwwjwYWLL6fajxu09uFIjbxoQm/KaQqpsstqTgYIJ1LhqVvIPjtX7vPovu
/vcxrmZwINrAoQUlIIjDk2UFIzONdWDsI4MjSt/dN+t8nu/BY73nC++Vr0EUfLpln3DlHeLe8p8x
x8P0y4csSAGIXY91ZpFdD3ZLlB0yr5ux5H/tdTWmHr+ONHmFbggCQqUwkr2v1iB9wIV63KcgbQbZ
hM1udsKMup3JJ0MKGvI8lGjd0V3r+5Nlna6nQs+wlE3cMtLCZ/lG5bt71mazFokqk6bwl7pF3L4y
Ub6NOgkhclFnTq5z++SFex592vZdm55/nyfXdl8oiEa/QJhr47/vD0ZgD4MD2hhOkX7s43t0Hd9Y
V1fvz19HGCfNl0nBa4rLa8HsU58n87TXIBatcLvwAHQEQk+uvDzbys49uqkWSNObgSv6h/aEz7I4
upGxvnrMQYeMx4QyFlYmk89Y9HrrRCYdTuU8fax2+oKtxCVboKdhFYGGeIxOxs5YwVXo5fe3TK9d
I78OPPmSsJ/vhphFyAbnHmA0VbjoYwfQ7xo7OqwnuoWT6CroqhapDRpfTNzqA4Rxy2GUm6b8va/R
96fILpEjgnFwAJJ29Dm1mpVqJa4qzaYboL5obHF06iEOEkYPEOcGTjL8Gag4ycT4U/XpwiHpG0wp
FnSQOVrG5CJLYC4inSeN2QfbGLrF7w8+rsMf6wbeJTbFG0cOcLILkQQ0PV73NuQVfAOanonTxFnG
nniCC9SSD/FGue4eHm/q1rS7+sa/jDzZi5IydNBmIOxTkhlizq0ymTcmuSuVzeZ55uZHxzHJobbA
X0Qi+G1Ii6XnatuYdo+2cLVFMxThXGfE8L2uzt7B233tEu7c/f5+rqzwL0cBDoXvi0NlQykkAbwB
rasPlPULYqbHijY3MmgIy6YfAvqFEagPsSBKEs5UyaerKPZyMMrO8Ih6y/Jm+BN57odrRRsRGdod
ULMbp0RfXc+1XWUMd3BK4YEkZpDooFq0BRzXQqtzVy0T960hD51N08AK28eulij5OPaK2xKCrAqg
WyMa5mFCns1OLj3QdHimF7CI7hZk6OO15N0r6YdLZxuLQQDJqsyFSMkRvT+HtO7XikMCbQggtIWx
rVoE+LVzh1TrJnKrQ9OGy9igD7LkW9nm+yjKXymHW2WfFmdSJW9Oa60V6U+W1e+6FL2Bdbi2a7Iu
iLlIaL6lenTuIkx+TWv5rG3rbUP4a2XrK6uUC3Ad17mDvpk0zM9WXJ/aQr1lEuZwZlZ8qJAQ3zOL
DWv1RdQ160bou1Q2r/1QBkg5N7OqkfeW0R9kU73lBA20jqprv8wHFbS9+jC1wg40zea+UdmHvqRH
KETtgNR1AgCn+4eL9lmXMUXqv5I+jqKV0LptSGzg3ZKuneMgbdd6GwNFy61dTMQ7ZARy5vb6Xou9
M/P0+OCUwP/aKWi5ROBAwp0b22xmYMPz0Cml87oKIrNdqbp4j5UHgK2rjmWVQ+Gp9inatD0z3GSw
dGkqdUiGYkXAhUbFGXCGLEbGQe6Sol4mIQz28v5cSeMp1tD5hVcDoiYBVNLOkCax7wYmVxXee9yE
59Y2AFckZBVH4LqZS3yfQ9KeAW9dyRjtVJD9wRct3vLOzWZ6bYR+n/YPod0Oy6qMuR+G7mfXQd1o
Gto+K6oYUjaowHK+pbWztGtt5XDy7AwI9cy2hhhN3KMQXvlFrQ4o+o3oXHuYQXPxbGnuvOT23CuG
XdhZGXgI7SeYRnd6AYQySNSXKvVWmaoh16OA5OrwzFU2PxhWeoHLJHbdlLSoecH+yQPiz9PXaUNx
efPeOEDsTkeBzw7Dt0gfP1HZQG4W2imEaxmg9p5oFqqqX6vCu5gdkMVpY8RzWQGKC7EcWNQpCNks
GnYApzerus0Kv0rZp2ElkV/FakkibYUVPGuY3EBuh9wo5v8gzMeaZ72v2xGIRWb/B/DpFbWROAKS
1N5mRqM2cVPel+hWERaS1QXXcafNyErL0oPwYpwzRWycWoqQXjgwf0zjDChap/ljtEaEA3tAi1BI
ar+F/okOaL0z0d9lm2UPX0NE2LCOAkXGVmpjNd6DHqtLkpgSjwsqbC+RizcTjcHlxZ5BxvwEroED
TWW8Frx5Ndt+Twd9K9zioXKcg9fApbOIS2PL4nA3blk+N9sFlvECjZePcBXSFzqm3er3PfjK1ohO
EvBSdaiooZ2YBDsm08omlMQ5u+1O6v/wJU7lAD+csZkTPdBbSvSfZXMDtttfxpuEO1lWU8NsqHNu
9bKZM8bswDYA/gKV3ZlZJRl8ANjO8FFksIUo5Bl5uF0xYOkYJi4Afb7nGsA9ugSpKVdRjb0ENMgs
/SeW5Zl1BGhnJQH1Lm90/fw4qsafjbYDeAPjfwx7cneKSF3ZrVk5Z7CM6+KuBid8+Pj9S/wM1KHG
AY4NbiyQj6JhZHIbbdK2BzQidc72awav49EixUGiF35BfmrMnDNZ9I/9slreykH8VD5h4BEahNyH
gwaIqfIJ1dkG3FzMAVgpIj9QbpxVu3fX6sldAyGBVvfAQMYerNRT/EB9IHz98tjsi+BWwvGvA8y3
C9Pkh0wmR1kxAtu1DLY3rHjzNLTeVoK8WGOXZ51mQGyjn1LgUF1LJIDLKLuvmghZN00Y0C2xl6bI
NjjUZ2bpPLkCnRusWBhmdgxhiOF3eboqKsn8jCKnnGY1GFAxqqIRW2S2uDAtwbq1MUhiA1ceavoK
qqXHyiqfhaLoO4E5AGHDI65W9xBhHkACx9HS6kZAdLZrjGpRdSRaRSJXOOSqtdPzt5BwZwnSceHb
wMzPx25jLKzSdkGy5nDlbS9DZz0CTP9EAYOvRXfU5aBmnQGmsjP2orZu92xwyO4aLeCJOtGGfQBQ
dFFysIMKQW6Qu1Y6x2VNrH+fjD+2hbHMoBObQvgORQ0Z//4lbknRv0eEBAE4Qffi/zi1xavb4Lkf
MfP3Yf4S8L4MEzW9B2OqYTjzMn5NUg7/EBDzgfwul3Fj3rgV/8jrGMhwIKsDh3oDNtdTIVrM0iGM
0dh9jlqg1MOzIbOZZGvVZKvIePj9/f14sMlYkwt4nZPC6yK42bo2MgCRH3Z5gCTs2gJE7/eRfiaQ
KHrmUIjA/XmEPE23Jo1EuhaN/rd87jzTWbTRlwPAkUi4L25TKX68Q+ALUP0FfQP9lei7mOxRdd0X
udGV2K91aOt6C9D+eqYDcE1DbMO3Cl8/CxCoeY8WkGgGM8cmn8npFKGeXYgGiEptVf8TvekLOksW
fIkSWB2MSQ8xz/MFgSwHnPt7vtQCAbCbHvBTe2k+u3ftVl7pRyZk/D1415CHQjuJUPr7ssiSGGFK
id+TrUOgjtOlvoSRVBDPb6GOr7xn5E2RioalGdKn02K0NhQ9b0SmzrKPF6UHv7EkevcS57PIBPEr
+CTPfp9G4y//tvXiyYA8hSUlzjeKefT9ycJEDkNhtOa5BaDfYTGUgEA4Jzeywle2lW+jTJZFmleN
1uS5OoveWKLjKlCo35V9A7fR/dCIQLMtdD0ZN5bIeGz8eDYKeT6iTQCWp9xOV+QN3JkM8xwlz432
1N1So8BA8doIoNKgbQZCRxjRfX97nsy8lteWOtMwz5BydN412iOr0sKbo4cfJKy4xRy+xcj3sLeq
tGzQM/qXEoeFH3N5l+aQ4YVpBImOQZY29kIM1Pkx9YZl6SlzqSt20i1l+lkqIL4oUY/hNJ9nLtlx
oT6zKjyS0ggir56XpcaBVBjmRcQIvCDqTzOUMHEVA0RrjG9NTg6D0y+ZY+wlZ2eAGXQfU3EBAugW
rhcHESWvmogP0hXbqswftMTaOqq6xALVPk/AAjw/eXUy80jxnCokIQ1738J/wTbyGa5Jh1Saixqn
cKHrcyeJ9lxae+QOToOFpzU64+IN3otHyJ0MmxcBJTDuhAX6MvJyAYAQ+C9wHi958ceS0b71mg9Z
xSsWCX3BK+/J7HMstwrm1V1VgOPY9n6m0z3Ows6v0UPZmtk+1s10xuGFDlNF+k8y8GfYJMwiEw7i
guhPCepcHty9NtJwThYVu8jV7hECvSa52Nhd9ZE0xT3Rw+NQ1auySHekLYD7YG/R0F7MOll2TTLX
LWinSHOAX3K1Kks6LIeuvOss79jr2YbIHqa9hr1O+2Ldqi6H7bjmwf6lkoFj1J89sxY4jeC+xAcC
OaNz6az0LebGW0vZiXX0BRGqgUIlcQA/Sc88QeLaQhgakupIkdFiVjE3MvVM9GGXK1ibS5I/eqYK
slhttMrbwNzrPiqbBSpCh2rw4EzFMWzhmTPe6Zsw7LacN4gs+rafwQ1ELTRdzZCP2VECC3kG5TFM
6r0Fz5O7rmpOZmiiQsrhi6FZB9Yg/Cmlfk4sG7kBM9nlDsDhSXOS1HrwiuzYR2kUoBtplcV8UdMY
Ru29Vwb2mFfoW3OG8sCHqZpqFkNuH0ON4gvXe0pYGM9Fqr8LA+gSNDbToJTuRYNJmp9A2rHpihaq
A4ImzEh7tKS3IR7cqpDNs6CPju2gjdRTXBnLyNa2ZgdsUigfq4KdvNJYqDS9NFYk/KqoH0uTH3Kv
eSmVeYmyykMB2yKodaTnlrufRMK4ooUtVtIWeyfv4NwpYa2SunvXqzKfxtFbydhLFaWvSVR/UNLX
vq66JxIb7TyK0bcuibUMefiJk6RYU7ilDK2D+my1hifW0lW98rXYWA8tEglVj24ClpmvcLJ6sQd9
2Wh9fYR3BkDpIoWrTtZulKm2tIjiHX43gMzEbn0nGl4bVORXGdFjFL8F/C2ojlK15AWIKmlZww6+
MQKnK2Fz4vFlTyigKUIGcIkw56ITMHwl72WKPF8UgdES45dGtbgzkvStNcG0GRiwJn1J1tQQ20yl
6JzLi/KpUMMHpG8PLKsuhWR3YPcuLSefd0ACCs4OhPerJBH7rKxnLNTvYyNe1OYdh2wXlMqjbg07
OBHfS6avea2zWZ0DqsMFVbPE6+40WgdtolCBBx6iMY0nrXb2aVjsqVUelDBmcVTNW6fCISE2Xla9
RGXy2A/gqsJBNmzjVeLmsL2rBKJI+x4h9X3aeEunzR5t7gaaCyIraRPAJyMwWPp8V1gO6ok9DJ+S
JIaYIDKQBvBMmPs6rwPUC0cGhUaAEFkuTcFWNhn2ZirOFm0fcq2Hj2p50TQBMwnSE/QgI6ltNdYq
rLyVU9NLKisNxj3unJGc+kaNt2+kiCt49xHRih3dWDgzl8pk4bkJX8DsDiihziZ+l+jbZLBekh45
pRTsZwMpjTRLNx0vy4NRCgCoNbs4taKQ646k5snBNBdZsc9cavidYdCDdJBFRItHHXCVOWs9dB+R
OE1BftEeWajJuS7yXWyhLVPo+mUo9JNKq4sn2nViY1nnsCLLeNUsQUFSflRHT02H/nSSJjPpwTlF
6DCX86p95EaeXxgah+QAzYii6OF+rGNpexyOfzJGExfNuwixE3PmNgXtRjrnHEl4RFkPHko823ro
j4TVCVKeueX3VmH74Awsu7K8w0lb+t2YQHV661B3QzuLsvEbJUX7x2th22fqDry+SoWkoiUfHU9t
0nzcOYWxKbUCxYEkO6IkYK47jWVB7GWz3Gln6Her/boHmRMaZNjuSm+tA9w1Q0JVIUekrUAcPKFj
cRaiJ8KH0Gg+gLDlS1ZhJ48x+VPTmMkhe0zGnolOCD3Q0xxazKTfVU2WryIXIjBG5PH/kHZevW1j
Xdv+RQTYy6moZslFsp3EyQmROAl77/z138U8wIxE8xOReQ8GORjAS3tzl7XXukvSNbZC2BUZAm6L
vV6vVRmsROWora0aqXfOveoX16NGIbNZ1brwkiv9Qxcge6Xj77VKlfBOGrB2Sgy5WMmui81emL/D
Cwr2qql0z5o0iKvE1bON2+Cv5qcuqviRkR79GK0ntJu6bSAIR8EN3+U+fmmG5kuEZAx1xSLdOgbF
lDC1Dk4THaw01DZ96ey9LMb4zAk3gYeBnauHii00ZbUxisLdlJEvrStsXDGE5FBrem+rqM4xqVF2
MRIvWid1+h0ryudQ9F+rNq2oIaKQVxambQCfobRI93rwgne9JQXCNEuiZCNiKDTk+7zw9C2lfGHj
GmKFG3Rb7yLTQ4k+buF56+7OyDEV9XvaBGFz1ziwe12qdQhGqc22qbrPJfZ5/AxBs83EUlY8L+Mv
vuUXthqRMsAAtDHUepQr5yS4w/3Q83Rvy7NXtG+YdweHwhFBt/n1L7+Pc5awLn+mR/licKcJIlqX
dQtjVqKkvsq6tMHirg3vhiFleZjb0sF6U/PWphFEa883Tz4gJ7EyHtyyerDUfGO0kh2H8r0hUx0U
fP+BukRkV4Z7VwvpWsGwJ3f5qrmhHJM+35WV/BIb5mdO03NvxXc4rt55eTVqUwkrgJvJtna1vdbU
j7FUrXPF/1IL7iffr16oJOIexg6mXh/84B54Eut0bVbBnrR773TVppJCLJnEh6YWD40i4dwoHLXA
f5HNFA8plGUD6T7Nmm2p5fdphEoKHOfPgK7u01B8dWVqURF3kxo3w1roeAtl8jYok0MiYdOK+O1b
lIRPealldoGDmx0mskkZmgp14QzFuqahvOq89hBXWLJ3ybOY1sk6JX/GLlam9sN+D3X12ePEEBS0
F5Hoksz+aJoOzpWNctQdEVU5qbfdvHbsIo/vLRbOgw9u2NZgY2FqmXBQ+065AR/20DXQCAzJeW0l
+LiyJJxTX+tWbhWq65bu2zr1qgJHwbY/ShIF6S6L/G0oKyv8pld95t4JtXAEhtZ8LdUssYvEsb5b
nvDU6Q7GHpZSrDShGrsLLs5kiRjaODscmj78VITSnRUmIPgKq6Go4RU7r/Xktdo5dxbmzjFXkG3U
7S5ruYHp6tTfjbT/hpQrXBkxwaFzcMiHc8NluoAB5xZcmEyLjJ81+nv8YXHvQ2MdOPeFrtiJbfKz
kapPiNsc3QxTUBGcxX0rWD8dy3PXleGxZ2W8A6NIePWUGM/1OskB2gnfqJrtQIfgZyb0z6FCT0Ps
1O8RJTHRgecicAlgDh/vBRexvXg0nWWeqrA9WwLcJ9lV2JQtLWzLq366vvQQdOFrRnNVMYqvdUCj
1aJ9Ukk7vw52stp8wsntV9dGO3YBU9i7b6XKa91Jt1Gt5F+QYmm2iJiBTPKllzwSfoVppPAriqdA
Vg5+oj3KJXbRFaRMKaDw5p5Sn5vCGqVHFdfbhLWKBnNyNgflUCc1mEAwXAi4PamZigx1ufYCcR3U
2UsA6WNVeeabFIA7bGrnU27pn+CHbD3FfUgceV8mxVPI7qkEXjxquG+H9NWkdeGrdAZ7d4QE1Y9s
+TukcY3RL/Yuyao737UgNCkipr/+WyD627Lw7tTYo5kkYRwr9t+H0sScC5EwuobqNzloPkVoFKaD
8SnSg9+8UQ5GjIcZggMrzxCfqi49ymLw4Iw3lxCEh6pvHpDNfEgSHRMdPkuvF7gXJ1saXYeo9cyV
r2UbNSCvwnNQZKfFoXZUHdpvpDRvhit863JSr1w3dqOxilrBAUqbR0d3NmVQHpMmK220vEm6LXGl
iTXPIQqeUPd0F3vkInDeA4GF6cfSq0hWW4S+t8ojBOxIT2xLbpNN5jbfGhffWdLW1OapsS1MTDmD
6iB24drIpHOceF+Grthm9MV6XWtwEcVOVvuUpA1PyULaUyB8iySB91/ckJTFXy3TYG2726Tv14rq
PqRp/Rp43sFq6hdcFCR6/gqvzNgvjuGAGUHtHbWeg7Atnbpd4XhKW0rvUglTXPOvZaUoZqJDoqM9
hpSBpU9qpjivtqoSN+q5wwNBDE6mz3FVvtyu06gfKovXUaYu6gCFHdeT9f7cpNFLa3gPDZ1nA8Cz
Qx1aCD9F0Zsc9asCzU3D/JQP/jrOf/bBWxrEuwS9XKd1t7KT7BKwFK6PCW6kbsLgPrcErFgDWOvR
ufedz1oB1lyn/fu76qNH3fHWfmbehZZ1ansStNbB7bBZKU75oFQFIoH5nRV/J13DnYWFlMcvbies
fLUh+vD3pSpQViNQTacECVXjutjSlIKVwy5Qz4H/HPOyR+duLRa6fXuiZ+f5IsqkVCUOg2uhGNuf
keT8TKH8hdLPjkxn68DyX4j1EZrDR2XhIDMEPpPS4qSuyGNKT4NBUv+YjdGpjjf+t9QOeJccrF26
Hc0C3RckPpbd6mYqcleRx2m4qMDrQhYYcdmPFU13Hx78HenmRtwvevDNxqGqg2oByhX8ex2nimNk
88yqx/qv3eSYt43uMvlDtU93o4OOCHxnhbLXSXwsHpZMOT5C6cfpvQg+ASDlDU/hwhf6s9YEp9Ff
SAfMG0uI9oEOFMJsL7qvXeK/5tZDmpFNq3eDZCKpwPEWiHbm4NoSO6+O1mwaT92lw0/q48XCGpgp
Ul52XKZw/4hMpA9kPFgdGb2d7ksVvd9e0B85OczCRU/nTyPh4lNjn9sJVRb+7xMUr7o97I1n38Z7
2jb30blFvf12xNl5v4yoXH90zLTR+NRz9dyrCEZQJqGrdCzjaud46T6KvJXlNc9BI3Ccf8P2yya1
sHWp/Oxp3hsvnG1G+UGqvypRuklzba262srimrn9K2cq30wLWt8K7yVg3pO9l3Z5p1VF1p8Vage1
Z9iOrN5J1Jz+b2EmG02EJl3oOmHwQDWkZ996QmxpIcaf3zqpdKNdQXUE0KupcRleT3iXNYKUB6V+
lnXSAzyEA6W6GzT1occKujeSlzxAt7/CKl2PfhVt81oX0dGXw7s0L+4QK7UTsV97nnWgGQNo6c5t
QANlxUZqxL0olEe/QxiozY4y13HX13ac3g/guYUwXAfKp0oavUXCA65VPxRHO2Aatx5qww686JiY
AdSv3i4wBJFR+VZ6c9fkoPb0ZsETaOZ7chTLXBG0LnVTnCw6FM46H5OY/qyqxyZ9cKX73FjQzvgI
6xzB4XQTOKlFS/ugAeplnVWVVtzTl1IP/j5HdhFQI50n0kpkApdOz49g+j/x/jjTQKQGG3D9XTUt
9vWmMrs/xqkpp2e6Uw/id3ga29E/BldDzD2TDY4je2olB3G97Gw0cz6BCZQtSaU5xGE63Sai57eg
5TsyxchOSuBBvrRwXnz8cvRmUAuALgAtW502aHssOaIElaGzlT1F1qtev2n+36rGIWo23rBkDhom
0NNRtEpS9aJcpue26Fet/1s1BbtTX25v9TE1uN6FBIGlJ8rjfLFSrr+WMUhGpoZKd6bjPwKF9Hij
lqTTYWWVaOSyK8zEyLeqbC2Mbj4wKk1csFDGpjqCSkO+a5aMLlC6VSV4u0p7iAvX7oZXtF7sZYOY
j0nSONJ/A04u1jiUBkF2KgIK3Tqz3sUA+/BfgrJk/TBzk6BdOUoWKvgijhIf11MaJ1FZx3HSnZGD
s6VtchIfym/dnfH2vy0g/oQh1H12qZed4nW/z7/0S5fZHyzC5KtyoLB6RvlRTdUme1CJcypqUVmc
e4dXG7SDYxm2kBNfVLUHh2E+ik3mrkAu8MRbyHg/QoP+4DD+ia1PkLKov/DmDABGFet2Q+8IWJC3
lY6xPV7f/bo+VZ/a4+KIx683HTH5tQzAQOYw/SDP5idmKeRpftYfaA7spb1gR8fhgIW4LdwtGTZJ
M7t/lB5ENIRXLao3k0/cdOEgpqqmnhVAhs1aPsibscnfBLZEs2Zl7KJ987CMaJjZM7iJMDhkBEbe
9yRs1sZZF2WuBtJM3bgq+jEK1i+GBaShe8CSyK6iJUrWx1wYtZ2LkJNUoBVUNRy4lTFMHokpNIrv
rJ26X8IQzLwqJJ2J5IZih37sSrdFgV99DgilByAR2daT8dbdxxt3A87+ra9Xer5GIxHQ71q4U77e
PgNnviZPYG5HLmC+6fTGikw0KMySWzgro4NQNV/8xti5lbdA2p/5eugEI3Wh6NJ44E42ZdOJg5Dm
ZM0BqjZW8SZ358qAlSI+R82z2/6+PaiPd6B0GW3Khi4tVM6jLunPuXnyzNc+XdJKmgsgsdfgIopo
oCmTxSgXhtYVkgW2mAcRsg+ryP98ewgfwX7KKHryb4jJ4ksFT6e7SAjnU71RbTxft8oxP1T+OtoK
m2KjHTpM2koLIA3Qun1wFsVVv6L6+HNJvGhmiVz9kkmy6ha16lFaJamxRBtQ/IM8WGtL9u9uj3h2
TgEtIaVljPng5OWpVJXsuyED7vFzCvUfkbIAapkdB3x10GXymJxNxlEBvbbijACR8tlqMGF5R6T0
9hhmQF58tYsY4z64eLtVtKe0VHAa8HhgGZX78WQcRV3Mt+a8bCg9NyKwBTpazeCPEC+/jlZy51Nl
Ir2tWuQF8uI1Dup14zifbo9q7svolNT5D+45pc/rMHkpyGA1yJPUNnpV9f4lSf2/z9Qlc3RA5BQE
xihN0XFQOeMmqmW2bGI8Rhz2q8Bo3hw/3WlNsa0FANUKMPanGCm2VVQ075KTPoIVuit9JV0S7h/3
1uRChQzEoTyyzUaPgusBR2XuNcowdGcXTFCC8FDa7DU93EbFAlx5dmY1hEJp6XKZTpdkFDc4vCdp
fzaKYK2L3Qob9NvfbnaJXESYLMjOs9BaK8dXc+DYmuCvaw0ASaSvb4eZHwjqO8D/aMVMU2kZRRZN
dCNqFiXGPKFItWb3HyKAUeIOGZ2Apzlz6TVYtnYgXa2ONA79gDJYuArnsjcTgiHih1z7yHxPDgg1
NGVUAwe2E77R4TMNu0Ot2w129MWm2fRrmBvyJn5aejXOzh1nDzBNmDAfChuC6mA/XEtcwYW4UiJ0
hP2FrzOXs5lkMmPRWyfDUCcL2hP03EtyQoyOKhmM+QjVTJiMdvCYPOt7+UuyW1LA/VMI+7CJKObx
TuTs4PtfbyLHK/M4y6r2HCvGa1W7T55KW8+qtB9Rou7rtnrIhPQzUL09xK0XpRCWqixzeZVJ2/ef
XzC5Qk1XAH+FqvLZ/yy90ZrnRNaclXaEW7cjtVrDpqnyR2XjUQrQN7eX6+y+u4g9WUthGfZdW0nt
uRgaGPVgildmICMa0f2fhznZ4kanyOgmdv3ZfIBmdagfhS+DYKcP2T68a9f1Xf+i/DJ/tMd84T6d
XbcXQ5wsqhjLJnZ62Z9r4aVwTtjB3Z7C+b+vj+Ub2P1gea8XUIISd2/17HgJFJSGlVZjeAsVgNkt
z0uVGhGUetK5yRhydBxqFf7pudnqh+E+PaQPxZdhJzx0G2mjHnHOejTWyt3tgc0uzIuoU0kimAh5
o8tef/buEVDYYsf91AXbsdIeHcO7+h5wxXEI12yZ/3CIjvrNnAUkyOQN11Mq8AiQoUpwDoAwCltx
5aCnfntw44xNt70hqZQBqAQjDzT9ao7YV3lBTpKJyTNSKqrt6fRmh1Lbt6X0OS6ln0oCuh7mwpJ7
5kzlHN0MaDloYFsyysST4entgEFAVHTnXFN2UYuD2WAZ/anX45PTB3dylPFMze6i3jkqWfRalRm+
tYYiPBgF+E4XKuPtuZg9dy9/0OQE6tyyLpo6787aU3WPicM2ePM3DkSheh1gg/cqr7Pd4gN9zPo+
fIGLWZgcPeDJWkES4+ZcltY504UfCHca97XwoMSnLg0OUl6Jduwr6ya2tlJUfUmC7iwmaNzfHv1c
FnU5+Mm5JMhqluvj37YQo8ZVys7LdiXLn9phiX8w/qVbI57sYtVpdaDDNVWnNkIaudkH5W8jGuy4
BYpVg9QVxZ+3xzZ3Nl2MzZwUeszei4o6x2kBeOtKSu9qhHtuR/j/rB3SJrTqdUX8kPCobSFkEaW0
1q43/Wb0QZNw2Alt4UHegqTdu4u+EnOXFh2Df0JOyoQhAYXGI2Safo6te8d9TvLtwrBmz4eLGJM3
ixqbgEtgtJ6HF+WpWycnczcKi9r0GqAJJnv/DkjKd2njSit6UF/CL7fjLw1x/LAXDzTRysB7+057
dkp/BfBmXeYm2P+lmtz82v93JicnkdpjSeEHrA9dLjdp/a1Br0XDKFGBD3l7QPOXCTzEUYMJ95up
9mVoAlpqXZMRGUhR2eGzUdvSmhzHblYUz3t1I5zNt/RETr54k83O5r+xp9sgVKGi5CGxJfOHHoQr
B8fOvPl9e4Sze+0PvYhGmYnUz/Un8zQ8Hw0wWNjORkddrr91lrewnedvDpJjhKmRvkWC/DpGmled
ImZGS4Icfw/xpVwHL+Zr09NzReBr668teAsL+dPs5F3EnOy22iv8wiit9qzWP/LgqA6Phbaw2ucO
RoshQYQl8bemslVBooQw6Sh5oJn/hHcRXQ4xPdF4hIE1FOLGcwHT6YkkLAkSzgQeaVEYEiOEyrt2
eiInouZhnjqejyDXinJV+F9rcHd9L6yR+li59a/bi2TuuIQXpTBYU+KZOM3kdBNWqS/p7VnXVv6z
bMu/8lHLMtw5ez2yFTv/WdjRN3Fpo898RIt8Q8d+WUNFe1q14oxuaz3W2jPXPAjayoQr0j4j5PH9
9vhmNgEtKsojbHRppvsNkL7sXb89RyVVnqOuLfz9MSmYXKFXf3880C7OxT7Njazr2QAR10v+vRe8
F/AvlBsLaINitnBozc2aRI4GPUqiaDDlYWHl40TmYJRnqzmW/WsLcz9W0oUb9COHffzjF1EmZ32h
dKGSAvk85yOuUqpca5v5KJiLsi9jTK6pd6pPxl880Ch6wyp3ABPsmmvaSke1ybttjvDDNnApzSDV
l+wdjcpDEzfeqlWMFnC6eApSWvWDtGS2Lc1tn8tfPs7fxddA5U5AS6OpzphrnDR0WdNvdb3uRhzI
vfesbFCgy876D2FdHruvtxfa0qeZLAS6LM0ArL1CaAAlS8CIG8kKkb7I4b/cjjS7pKWR6IeXJGTV
yRkxWg7ntaeXZ6MFcdJ8TuAt/YcIisLfpyYrImJ2PY1o6oQ5cvX9ORX3WtZsYnHY3I4wu23+jTBt
+Bme5CbCwGsHk0Uko3bqaJbsdFi9tPbgL0ltzWQVjOSf8UzfVq1ZpCA8neKswN3zDDyl+199GzyE
1kK7ZvbTXASaXE1R5SpVIvO0l0dumvrah0s2LrPL7CLCJA0sfK80UrQ4z5GW2zB4kVpXNom51KhZ
CjM5AkyAzgGKbz3dkYc6PMrae7EkADsbAsQFSu6molOFv15kTdukiSizyPoOYHEL6MJtD3mzABmY
/fQXUSbbElmktgx1BhIJhx5xlEBSAe0T0O22t5f07Le/iDQu+YuzJ6oMpS5kSiK4mmCJ9qXV/h6A
y7msKjoYAeQuP5QIVDnLnapzgdDhzILKyzcYofdWWSzkV9K4vad3GsVOiBDiaJoyLePnvPOrvCeO
0scFD8Hou4pTnk3SIwFf6zE1GMm/tVCs5bQpbHSW3jMRmdxGQXVVqUP9rlL0eo/72Z0zckEqktS1
nyu/C1RtFo6qmUoU4DZc39ndJLmIjF5Pe+LmWPll5C/BHc52JxnG/ibfWY9ghPN0ld/5byBD0A9e
fD+Mqe31LBEYEBoC/RSF6ItdBy6dDGn8MCh4Z4pQ6HBQQruYrmL6E1T9wif5uLZkxD5HnQATgXrs
dq9jCWLo5pYDOKks6mAll+6jlJu72+v34368jjHZKYj+I+YX8tWLlLpv6K0jS9n5bnv312FQKoOX
y3gUkFaTaZP0XiZ3B1LjoFCch1zR3bCG92XfDjMzY1dhJgcYxoGJ6PSI5iSCYOv+TzeQN7cjfBS5
R9VWGrs22FAAHZu+fTzLK+iGgUYqN7hHHnS7S1blLngRQK0Mh+x7tho2yiZ92mc7BffFhfAzn4vo
mErLaLTLrIrrJaFYjVOmbZ6eLfl3CjFI0Y/DsATqnHkdyAqAOAQ58QcF6jr+iotDrUvCwYUvPuKS
BigrK+MJecE91K5t8Nk6l69w2g+LQqPjLTnZWVdBJyuxr6sIFmOdnnNDOKYpcvpZctdqErpTzaZ2
0b55C+oTHmqH2JTvsd5ZG0761hTwQTzaJia0IVP2V7JXqlsrycWNnspfKrh0VtNsrAJfCyipfms+
50KSbH2jgT0beyiKVU9eITzVf3Tczq3YfGmgRhZ9u9Y9bCb17Jhl2aqRYaqoKwX6ZwjBN0JnERlz
fkKVrQoZolgQwvKW144hfA+anD5sejRyY1MqqBSU5qfUytat2kPiaJ7L7j1yMUNw1U0dybsUd9zb
i3ScqltTObmUCqcUTLdht6G4vck7c0UVx27K77q4lGPNrUd1VD1WR8cZMLrXKyWVi8poK0q2nYY6
Xfap9r6bi0HmdvVlkMnKCEf0XNP43VkOrHMyGN8yqEK3Z2x2HHQVx1o4MFB1cj7JBTdK31HoalJp
FVOb8SqIHt377SizA0GUbixS4to2RcPHYYeY3VgA0nGO8Gso5QtNoI8JNhsXmD7e7KiMg3O4/hxt
2vPg0oziLKr8fMvbDukvuchtQ5JX5rAwmo/PLoLxhqeMoJPNTU/CQneDJNHM4qwP6UPXDqfKcp58
Q/pqorVppv4pS2E9357B2e90EXM8RC5PJvz9urihCiQ4n5I2Bb4drAJvyStrfmS4DHHPm6N18HUU
EV/vRC6U4hw32TNShV+y0CH1yjdxUELOqfe9kK3/fmBAdy3mEm8EdLqvQ9bUQKRyHBidPQjavyQq
oWRk9u0oMxBvpHIvwkwuyLoTdEgAQ0He1H5XR5RUug6iP/JCBam4DfNv6TCavU3AWSK0jNkHmsST
M8K3YJSmal3QRltZ72jM7XA8g4a8ygo6O8iw3UcbRMKXWmtze+Ey7OTUIN3vZGGQi/MgFZsy87tV
Wbjfeit/FHuzsnM5WpjcuVVzGXCyanQna0RBbYpz17yN2rgoYmysLoKtENupaYDSWkINzJ0nlxHH
X3SxG2rRDDuAccl5tGBWYCmWhLm9YpYGNUk4cAupGlnl5RkjP1JHnPIFUnV4R0hH1Qh3QSzXiAf8
p0TuYmRTPuCAh2OvoIF8bttqZ4jmxhDMl9sjW5g8Y1LErnnuKLUB8rmuTR8GNuXrxHKXcqm5A+ty
IJMDi0auDFiLDZcKpyw5lyrXi7aEpF4KMjk8YE6qfJCkOLviPsdjwxQbhGr0/5DDXw5lcnYIxWCl
TclqqwQEN9p3yX2qzdfbH2VuJFwmtMOBMYyAvOsVbWmCobt1Qc1m8A9u1a6r0L0XpCX/unHVThMk
NC/hfACNAvUymbC87ilDmmJxLuBmNTpWiO6XTA/uPc/2qveoPdTBkpPnTH0VWg38BUpr1N1ph14P
Lc2QAy48Jz97d4626jeIvq1RPYu2kreqP5l3xVHb+HfWWUKXMi53yQ4tGXG1hGmYARrxM3hPjgKI
1PmmIDoRISyxtwDda6thWyG03+zf63XyXO2WkFozddnrUJPjSVZry7EKMz9X7+6j8KT/Lh+Lr9Le
sknZ340DwNXut7iW98J6qas/s7cBaY8dFUCJsCsmywh/iWxQxKo4W2myUwrqEPXCZpi71a5CTDa2
KlgW+mBqxjw26/FrlrvhT8NZX7VYEaYvLvTW25tjpkQj4zSpjFhLMrwPhNpeCxo/NYf8LO7Cz1K6
grPc3WEk1K2Mx+rQfHZe6nu8H/flU/7indXn2+HnJhU+oQ5WhGX8AecZG7JT+4abny3fWCOJg6DN
kr/KzMMFHV3cVUZgv4pH0/UeQaxNziDvhWdBxfsv0I9o6qKTYqIeFA2xs749oLkFivkY2NXxRf/R
CUo1fQ/dN6ggDTuBbbnDe2sfABiHWbAbbHlLcrT5Q1Te3Y48O060OhHfpcLzoUmLeCoKa6aVnoWC
zlHpHH3R7NdNpnl2EhdLmdDkw3HgwObD3Jks32DXT4tlYqOB7++T/FQgj11134v0018N538BIKDB
qYGiaE6rElVUyq3HC+pU6pqd4BaVCI3dDhIKZL/+QySGYGnjHQHa+HqBCLkuCiLAi1Nn6iiUvzrG
Z0t/jNB1vh1nCk3/MyRoOzwtoZzCMJ4EMvIyCxp3AAiwix/bXfRiPWMseFYO5lbcY2lxO9z41y7u
ozEaDzb4LBoFF5WvdD0sq5VSEDJqdvJQSLOCXrYFRfyNrMMCcHyy7v4XB9Qu8D1g1MoUsysm7G2v
HzLMIz4l5kFEOQ6xxXCxWfVhPHSoGAvoAGKhwD1JhUXBKyxUh9OT5wj4worJ05Cgl9cO5UISNxcI
xOP4RgOIIE/72FYQxIPcycnJU3/11n0bYeJmLFiMTMklVCxFcPKUmpk3kGLTIEnmxLWKAtfJeCKd
t57y7yma/KvivntTD2O/ERzJLsRj4ey8reJX/d1ZuaOw9Hop3/+4KvklmgxEGOoaxYrpK1HXgsSr
VPyjvHvjyUfZQL9D9Ar1LZy4HXtY6KLMTC7erCOJAXMVijyTLElFvgGPrSI++T3CW0G5U9Gqx8F0
oWixFGY8vi5eMVWVtrWDUuZJSYpD1uWntIz3UdksGGbMhQGyyhrhMOQIGf//RZg07eK4d8ropGgD
a1LOHDsy3C9pkAgL9/SHXYYkgQqbAm4Lu+ADFLeVxbSBhxKeDAntfRUxR6cdubKrarHHOTMo4BQc
u8AcKClNmza+4rVGPAzhKdI+U/nhBfMSOu7mL0+ncTz/BpkSxLoemmpSiOGpyZ4k45vSfQ+1vz2Y
/oSwkJcRyWsYyuTjKE1qWUUfnmr6W52FquwPM/6O3d/fXbzjVmYo/8YZP93FIkByHA1Kn6EMXWLX
cmCL9VdhcNaetnAwza6Bi0CTE1BxOytwKgbkyZ8jJKQF+Twop0xaSEPnvj8JGYhvgCEwBSfzFhem
mseqHpzy9LcUAK6s74ts6diZGYsBb09HEkDjip+WLYGCu05quiyyno5G9gndxJXndZtIFRZW2nwk
cyy6AcL6cD+Baw+11LEC7kEDZEm869BY0gqos+LSm3k2FNAQbbQopDY1+UBlHLuKq5jBScy07xTF
EHEYzC9J2r4Y6rBUtlwKNnkJNWGStJbmBKeqMd8cS/gNJ2xtOeqLaNBB/evdipKBidPC2MBB/eN6
iYdt6AxyqwUnxW1OFlY8KFVpj1VWvt+OM30BjXsJngEkNF5YqHJMl0WFAhg9dnxuQn/A7yKR6rUQ
+l+CVvtiidFeMzD7SDOLWrT5VMW6nTpFa7uhEa5lpfwdpkO2ScKl0u3MhmDQEpqbEgVw5uB69AjM
JZGStMEpC8tXQXTwLqi+/dHKuz36+TikhpA94QZMKwhyNeTYXVe0nvv0ve7NH2WEkhGwmYXL8UPu
ziTzEf+JM7kcu96MdM0r+JpduU0KFeXS5Ot/GAotf8oSyKx8cBDQ2iR0EzMOTkLwLZPfVSdCCG0J
vjS3A2CL/RNksgNiJRY7wcsYhwq80Sw2XqzabfyUpkuvnamkwZ91CWlVG61BefJMFcskQUoDtQ+D
U5QlO1cS8HaWDNEuG4ThmjQNV3kfC2vdb/VVnAqUL5t8qU07+9V4EHG6AEzDKe16FcJ41juhZUrr
wEdSzFzLXvP59lebCwH6fGShA1f9AAuJBsFNkz7yT2bxW9Eb5EOX9vf42L56lLD0LiNMKhy+zLMx
LIgQIJO2Hy31nK2O8K2NXPWiyfnsaTICK1RKG8rH3ljXuEIeVjJKVrjJBWX51Kcvcn8IUxrqMvLw
cv2uOeYmV7GrMrJ7WlPJSizSddhLW6Ow/j5ZBHbx76+ZjD1VXEtr8XE6le6DFZ977b21Xm9/wJkT
BNUbilSmSQWA5O16jfiyL1VR5XinKontOpS3kuytKpyKb4cZ/8z1VwQxClDBMkbfYcph12EaYRAa
q1fGq8dbV06xl0V3JSDEm+giSuULx9VcNC5VAMVjL/WDk0aFimJQyz1nCZ6vNQrtRf+DV8Ra8t9U
7Xx7ZB93ACkPDxM0EhCF0afFIgOMr6b4HPVycerqU4pq/u0A49RMpo5jhKY2gAuwRlOsTxWiVZB0
nFla0xVrzVO/gToCDeGFSNcNovkk8yYKAus9MdwlO9SPq4P7C+oZvY0RwjwFYxaa2QuBwiGmWQ66
qVqxTtVomwTpj9tjnI0D5J2iACICeD1cL49B9xILjeDgZGn1Pm/CBy/zdoW8RIqflto4lBnPqCWA
SAP97+mJ2CitIycucbRKf6kDLVvjmn5EHNXWh/BB7/JNpoI6HswnRc6PKSKP7HrPNnOx28SaVdlq
NgzbIIx5IpjAOcNk4bibmwiqFjwNdSBlFJeuJyIIDN/3Gsc/KZHVoxGafOv8dkChrdzenvFpD/bP
VCj0OOiEUszFFus6UmSFXpvCND8V6+QuO6Gxu+/2+brb4OJ4WK4aT2W2/hePwoUE4JIO7DQhbPUg
U+XID06x05srWYdf4BuIB1Oc/BqG0cEJNCznTQNWEXaMSqmVa5C6KMkmwCBMXjCZ/sspKuRco3ut
sH4MeAmupMJ9k5B1t/1UDu0wKNV1x7W+vz1Xsx8F2TdZgpdBeXHyUfzQTR2KMtiERJgnhs+CpK4c
c6G+I6lj8jHd6Agx0XmHDYErz+SMFIswEzFp46brgfQNjX/WFTfYQkrCI9EVTkLfbNu0iDbYR51T
y0lWQ4GMSZPmz27WYpaVpaPAtbuKLf8rIsXu2jfKk6X23/HbWQtBgG2IFqwQ0y3t0so+pYXy6uTq
fa+0ACmL6iTgUbrKBuNHMLQPmWhmW06aZIXm26MzZMiIZyIytPnaoYq90hJ69LR9sUAI6B1Vnv/d
74wBkGtvrI1SQ3DS9L/4A74JaZphf1gfWx9PBU89xk2ySVRznQpxjEcLhghWY64Jcx92YUzK3h34
TV87o3nN5GZf469iN7nw5lXwUEcHRDeUHhoUuVaiUmzcYm8UmFn6PZYdwY828THOkORnMey3fMtv
RePeO3LjHhq9PBTA5lb0ZN4bF5MlI5Veo0G6czz0WvvGTuN2J8s9tB791TW7ozP0v+XIy+zWAIxl
NeljrerDt9pz37oIuXVHBTtQd4dIct1NRx6AYLZ06rLhl6sN1sbQcQJWlK01CCf4a691VB1TIRdt
c2jxYXD632Vr3Yd1vS/AY/n/j7Qr7Y1U17a/CAkDZvgK1JhKUpWkk05/QRkZzGCwGX/9W/R9974q
ggrd86SjoyP1Ue+ysbftvdegV3KVOF20UmIDfNdsH1Qdrh7EZv6g6bdwX72FPBau+uYLC/TU57r2
3VBIwRrMfE7NYAAzvrwTlnxkEjqIVlC5oTW81j1MKepMNB5TVHzAlr2ZoC6pZireuBZA2oeGzo0q
tGenxJPTyQDqZoyGC8fYTP0SMitQtUCCR0kWt/DLhAMXDSuNYXpy1GMTUv6lZvppaTPXlsFBrTQY
huYpLInjwNNa8wO+hfZjaokb03C4J3G9YglwcnCP3QPdsA/a4DbSxd4k2TocnNOQwCTOhDUx/ERg
r6HrHrehq309D8wc9RgBqCRIX6P20yRl6h3osVWG0xAIP9j1lGs9WSoPzqXJixjjC+asNJTCytnA
ow5psjfeQzX+AFBLW9kNgMRSmI89HFU/BXoCXgFfFS9hvbHnA29dBanDa/IoP2ZGa+9JysqVBg+f
F+RjcUh0g+1JL2EJD7MINws681h3kQ2Z/PDt+iTNnLEaelmgiEAoj0DAbjJLUZvo6PWkybH1zA29
b1eal6+jRxtOi3tc4b0odUOoKn/b79RaFS/Xo//8RJfBJ9PHbRDkId6MSpQCFRhYbS0qHPw8DMYI
DqzKcMM0jOl9D6IcQdgHCgjKRQ8PhFOODcjDpd0yGwWVfhPiIhbBhrlcBlZkZblC7Bj21sWdAsFG
Fg3c1cp68w/m6//iGBNOdGdYPMykFR/LPnWDCA3OpFhdD/FzKNj3aF1BdguS0mCPXQ5lUNqoIBIH
f8Tvqbyj8tAaC3Xbn1/9MsT452ebxilzrjArxB286yFIz+E0WQb6P9n9Z+MYx3kWpFGsqADDC0sL
LGQ9BxNBCxamakppHS9JF3M1Wb5w2IqMponGvTOs4Viw7W4sKL5AwW6tr5DpfHsh4hQP8iPi5Oat
VTDxQYEblSrH7fd8V9+xVbzvmc8gq2E96H96RGZ+/SJLFxYCuCauQDFYuGDNPLsvxz2py5SxDGNY
s2FuV906faqOxA1Xxo4dal9bw+pqBQXGhZU/TuXktnUx1ZMdJlljK2WCZdmMagDRXYdL3VB9WvXC
G34mH16M7QffWtNrTcrxm+4NtEZ+d3BFOBCfrbob7dWG5fQjrfAMdkeN7lGM/PruW9gaP+CxguVl
XWPVmll6LMLmrovlP5hJNAGBB0Gld2zwX26MUKZh0AR9dOwoOyjhHZDpu8QBej5f0pOaSyUWWFso
9FLU+6fgpdIpA6WsEEkW93X/6oD7Uy4cXzOXcJztqFmPZvYA70x2OagNusBDNTriwX8ww/RPFbBb
NhjfkPe+DygwIUAhXv9EM/3Uv6gI3YBE5t8pvJzA1AmYBjeJ6KgFMA8B58MDaTDyayI3AyG7NoHB
bUEa3U3gR+UG8F+w1KZxs2xJwXduTwBuAD0CG1UT9S/y5yzF2XZhRQp0bo+GM7SulWZHu2tfhgEG
uoBVXB/17LcExpjifBuLXJNVgxt1TNqow7eUm1j8SuVBLpWB5tY+xCvRg0DJ1wQz4HJeK6PU8yzj
Ed5tmY0n1PBJVTgv/bfjwMMQhXFcCFEq+SH5gbeTUKwAFUMU6P0KNmSE/S7reIEZMP7Uy2w1RkEh
VDOw/AESuhyKNOMmjDNUAiuhw7aGp/BbN50XTOJ9P2Qh6hLW1/Vx/Zw83HPgWDpW7KByOr3shjQ0
0zrXcDOwf5fac9Iu5MXZvx9ZA4LKhoEYk2tBF8daqcMGGe28eI9G0i4Nl+AzP5cYhnAWYvwJZ8vZ
qGgIrYsaZ5vs1nadAJFarTJzWLgYgJU493WgtGih32VoZCrmOwpdSMPBWHrH5m5Xwk8t5p92Fnza
Tn2jQgajb4Xmpkr83VnRKx/SR5npW/zh6AObPdi4tvdGsooC+gsOuKtkwP/dW/QTvqDdAUBUCRs4
8thQHBclq58HPfsyc+Hc8BjEHm5Gh8BkDzLqDR8KSsIXSU5dRTfxEE6VwWuGNPKgVWt7HbNucEGn
ey3rmwc+srejCr6LBTNABQnA4Yo/BTGgrRQfhxgGRmoAj6kiCPcj1dGVAS1WcR7+CaIc9okq/mXL
9qko8B85fMk8dD0iNzKCbIXGxq1WiWMR1HBk4/VtZShrGVW3MsvfOtI8QJK4c1EGu4fixG1cczg7
NnnhhorK8azhKHm00aFPmxUUZqCo79lmY7l5H8P7LURRAgVPWKKmrdg1lXHURF6cIj488txhHgoG
iccyeJ6pbKdS4BBhaeP1dnIYasVwYzM9VaKLQOmyNhx9Lb+WteoaBbvhMvgyCKyyYYJ335Y2JLC0
cpPFmYSHlsCcNuRZx9+8gn/wxlCGQybJG1f7yFNEA+szbVvz4RRpAGm1zdZsIe9SKvbBVAjUlOLu
vag5HrJx+KjK9oHHA/FD1D5d0Q+FF+rmGwsCyO3Z8ES/vpnndgJa2f9ZoJP7lROWgYPycXLEi9Kj
8Wthwr8QAj7Xo8xtaQ1oQqC6AG/5QVgJ61ahEcPjS6XNtmuyW0iZPF8P8fN4Rh5EPxUlslH7bZrS
BR3gn9ri1mYp8IgqDTv1AqGuAQn9DngRuwMfDrCQvR7057GIPAJldICmUTV2dHKZR+w+wKYM8+RY
mDhLQn2PEvbezJuNEPnv66Hm8ryujyKm9qitOmWANTR3cqKj2B+0ERxS4nLVZPDIQ+OLwJWsGDbX
w82ti/NwkwwJj6IQzvBonvdO4Kll5tbJnwJH//Uos4Ma2emQdweqZtqitzR4zveJQN1Er+VKASXb
k1XxHsbRF5c9/P4U3b8eceZKhU92FnLM2GepnylcBagejXGx6nzDEx6EuR/4qtx1t+12Cf4yPz50
DEcqLgEb7TJYQzKczATrg6Jp3RUwBOYU1UJQi2h5PzRL9KmFcHTyZq8V1pHWLrAHImUFUT+fKbgN
DKPl2c1QLdyHZ1fI2A3919joZO2LHKeLaBFM05N3x2xRj8RF1ObN0/UvthRn8sFgDwdmuQOEQQ4h
WgcoTaizwUawWUhRc/ljbHYA1YOiCu66l58K9+zAkQ5SVN3GfjfANqdo6RqHwUMZWLs6GEuMcAle
2ADzy/Es7JhhzpajFibY2GMfbXRoGpcjwPJsAxfM0YBKcZeIB7Px/q5+wEVRrpz2uWq7FUqRE/jW
orkjQflxOxAe0AD14KSqbpcE6adCCKgioIY0bvD/jTcZn4pkD0C0ER/7IGiAbNC4G8U4EAfnFtyH
Pa3ZxgL8yAOE761K+l1oZW9lUqO4q32Rwnrte/KV9yFbSANziwqU4BHxAUD/D88O1iYaLU10VLTw
qWh2VXgymq//ft2eh5isW9rjrRo2sJAv1T9DB48K1nr60uYY0/D09g9qADI1cE6INlm1JLW4Y4Yt
OkNx7vYleDvdgqj17EyBpoKrOLq8P2Q3+GAOoJ1hpph2qtKT09+nxcP1mZr6jPxdJAC9omYKpCAA
B5NUYnKaJDxl6DhqAg6XtGOuhV6RTaLGNWNxsBRt8GWPqxhupxv8ynjNndZn2vBqqPXeUmttlQTG
t5ZXvqLYO6VJDlyp7kOencoYLsnXf+/soka/ArVslPoBLJu8UIJ8UPQWolpHYxNuy3JtvYvbsYBd
+/wOh/NwW4F8cmSPS1XAv5eY6eeG9Ns4Uw6xsacus4WaSqNKLbzuRZ6U296GgWpjr0hl72CFsrc7
453R7kho1MO3E94hLFsrgYY3wqCuuAl4G7yfD4SpN2VtJq5NJDTKU1Z7UW1CJbLENRo+yCvcu+U6
ylTiAZNMfVMGYlfU8UJbc+7uRG3I1/6lZ//gQA2WbKtUBXxHKhzItED7ThLthnJ2Covo5foXm1vE
QJkg1ChO8UNVUfK+6oSEdmhhoIeXxfc0kXhX5QvV5vE4n34eKI5DWB9wFhS8JrtRFI5Wa0KNj6oC
0zSWRRCHYMEO/oN06/TFG6zQCzcxYXedxgtaLHMjRGMFxQwMcSR+Xa6MvFYlrMAbjNCECkYP201K
2K+uLdWFE2vus1k4OqBwb8NNZQr8GDqiVrqOVyBse2qX9/mfSHE+4pC86w1bSAxzZzKyDgxNUHgb
i3uXg6ISLVTFxHIfGvWms7KHIeWtV9Jh3fDaS1pzFZldv3A0zA4QOWRkQoLNMC1vDFRPaiaAe1Iq
6rYKUPFhvcHjxSOwBb6+LGdDwScBTwhrLPFNtrNV1FrU4Rp1FCgOVD28zm1ImPZw/9YXVubcOTHK
86GkMjaofig4MkGk2WN52BVziZZ5prWEwl4IMa1mU0fROtHK+BhSLDyb7Ful/Adn0dkopudEkGfp
0GgCp521c9JD3P1uyMIza2kU2uWSK5NIs9sAo6BZeDfU5oPOq931rz57fJwPY/LZHQMu70qPbKTX
4LjGuZ+DahvsYo9bAGKsRmqfuYb6nLxb+kazC27svsK7apQ5Gh8QZ7fNtAP+mHTYvDrM5h09yvyI
t7e4E2+UEGoH18c59xoBWOU/wcbdfRYsCiUtqVHiawUDKh7dqwEvRr9MM9gVdNGpqqxyIeL88KDS
A4T1qH00mdhKBwyPAP5zrPtV2Go5RHq1X7BBP7WLOv2z+Rb579+hxnV0Nri2zoF1U5GautH1ver8
GFCUKMq31+dwLowNKyeIOFPYtUwzoOw4vmOjI0NQ/mB2Gl7+XX+IevP5epyZTDvqqoEJh/Sg/tBa
15QgDnJiRUcr0z0x/AodQAskiJJNDCjV4HaZ6v//Io7f8mwCM7tGdVpQVPkBuFZSBkYVkLsdpLFj
xR8sjouJupAEZyZzxBCOajAj+WmKibdFzIXVo7GAgqQrlAebAvBgLMlszCzCiyiTlYEHCy3CAFFg
c+6ZfeG2teXX4dG2X6/P4OxwcCqClOQAyWpOVjuE18IkjAWaQ43pRyXbwFF4VUC98nqY2fE4gKuP
cl5gZU5uFlYdxdZYFD1GJd1ZvHrqBZ5nVbOOUJtd2MCzQwJ8AuWtkWo1fc60se50FSzYj1rO8QRs
1pklVylS/fUhzYUBLQJAHdwIAdubpEG4kuuSDSw66or21rYhd0PbeAD+aUlbZj4QbO6AEIRaxBQS
EvRFZERVFB3DrvMS1OibpF1Hy7I5M6fWaOoF+gL6hWPf7HIzUThFEXgtR+iS16vBb+8k8wLA4elG
7KQnFC/3ltrHM9kdVmlAhqPoPLrdTEpbVVlF8KLtQ2AS7zrxFBqtW5F93jDXyd+uf66/ZcDJvXpU
hIBBKc6Tn7Vd0BQbAwZw4TG4JWsD1n3B1trAbcGLF7viUNLGXJ0FQwUZFQuUcsFpAYoHZ9/lXDaU
tFxTs/Jk5sGnxrvKHeSwLrJ0HQNXBanDDXpTD5T0b04fvOR2RL16sNChgf+8IuJmRzTo6sT549DV
d0mevuYwbfL6LtslNHw0Bhi46P26ieo71Np/wQPxl1b3jctyaEMKDe2A1sjBBkHPM9ZjDcj0UFmp
Ibc8IB6BlOr13DXKtPD1VjV8YPd3ljPg8TasmnZI3dZBN6ahWQ9uu4LGR0j9qneIX1rVrmlI7DZD
2Lspld9tmj4xC++DEtjaNZSmUpcEKE1aVVl6TiR80JfemdXdKYZ1UHp1rDKDMRXEkAkyJHQImAGK
e9xLyEqrELMk8UtYyDUeIZVX1uWjmRp3WVD/TgfnDh9WAySKdytoV+mvSWGjPMkcry0jyPgqh06S
P7JjtpvESuRmqfbeQEDPbSz9rmv5Hoz6fNsHUbXqaXWvmeVTrbdfVqU9dHBQVmt1ZTP21MMqHKgu
5yYn9mMhlA/FqT9arQa8qN+ZdXUgQn9iMiUub5LP2kruK8mfiRkeorRdi7+cG3pIABwu2nwTqyRc
JUl1jPTgnlEzdmVuPEUKYKXAGHQ2HA20IYYtqRG5Mfz98O3b96Y2b2QohWsH6o0TdDu7JJ+JQNEr
bNV7lnf3g6mu7aBt3cKsY+ghtXs8cD4VJTsZWoF+T1vfB2p6Q6sSoqVAnIsAGF+awGQjigugPK3f
IeSPA9IdzEJ2ntUbfH19t0029o/1Pzm/UtvKaajl5Skk+TaBn4LksCuUFF5u6zhYeLYiPy1stzGF
nt0DijaODWE6/BRQZ3DNoow8kuc3g9OXnoaeTYEynStKYxfG8Sav2NYGo3jlDMGz6VhPvaGoXooe
jRtBFhzgK2Of4zPvWF9/GR3ooGXdfpNA/cx4+GwGRuEJI4PTe0XzdaOgsMtKu/YhOZN6vIuaVRz2
5aMw2ThioQL2A3NLJ01XUSmPmUmebR4dAHbpXFUUd51W31hS/SX0FhuPMqCDtdTNmIS4bJKZgFpm
madLvrdBVNqKstyB3ZX7Nu0NSDSwh8QEZNphZQOJOHpD+NC7pl3z26ZzPo1e27TG8A1o5jNr+9sg
d3yTG6+AGK5YrJ543ftOEa40RfXrLvTyMr91quyeywhScEpzUroKLmf6cJPQ6K2L9Z3ZhZbXNuSg
jiWe3vquKXuClLdLC6NxqZXuTA26eF36mBtkow42El+RfMq8/dWkCXSboASURAfmBM9ha6IeV1X3
YPsfOw1weyVFCoh0ftewnsLPvX7qM9yuAtEMbpLqmxp8z4Ti/6GJemJmYbqUdp/QB9M2Qw+pHbX4
k/YEbd8+e41E+OAw/XcYwl071JgLwONtz4ZtoNUFAM/hXVmI3k2q7sNUwQHghYLqKtKWC+e1W+pE
PleSxrX0Ml2Jwthpdr6re+BjZNBhtJzu1Mw4QjzgT8BRUuRquC8rsQakIXcrVnyFWfOFpTKSnrpj
3yfPJKCHqgo+FCAGXMPmPmmiGKD6HugsbjwECd5qMErepCXZk0b906Tao1H1n0UBkxeLbOxMAyA+
RAchU7FSnCDZDVYGfH7cr+Sg3WUJ1bCIyVdvsV95aeJmJTZhTGOv1NkvVQyWh5aVb5hl71ctGdy8
RfmDKWTTW+q+itLfIo1eUdb7jGiM7nuk3wSBIPCObOCJZtelW4zqXjL1jbjHR6laiN6b6rFq8xSN
8+jdbFAwzIv0PS+KtQiVjexw5w9NFLIkANkN/x4M+zXonFeuN7mH5Lcjnbg1Q/Ii9MxZXU9Af0/Y
ayfweEKfpwTWJWqVjg7IQM8GTrqr8hstOklSeJwPXqBkvg7DVBx08MFblcLyFCIWnifTRsnfNIhX
FyozKoAbIBFf/oicSIPxJuAn3ssdrosbtajdOC82vL5rio3MnzNdW1dcuZOws3SHaAkdO+WJTn/B
tJtnEsjRW0VQnIxNcYd0tf2gG2Xzj2ScUWH7z0injbzCEXCizhGnkA/Yom7Gf1//oHMpfry3QQVg
VO6f3oIjq2Vm2cK3pCfiBN+ce1qm1Fd0kHhEJNcdGdgqg+bQf/eY+Dt/52G1yy8YtHlLzM7oTiM9
GT5m91mSdvDtK39dH960fTEGGm0PNNzywWHA8/IyUGtUqPfqfXVSgLDJovixseoPGy8YAGi+ABHx
IYj8WGfmez9ICZGZcmPCj0I15D3vLA1oPnoDbw3hhmCcrJB0cA3orIeqK17rPCZLC3vyJvnXrwUv
3gHbEpXq6VtBQB+UE7zjIBBN1u+QDk79wgsO7bpbmevgBqghb7ELOG6WyY4Guw4voPGpagBvcjlD
Ug86qCWWkNj0ydr+GlDvP7BTtI49a9P6gPSwo/TidfRlHeJH27v+fZaCT9ZBaucxvIYQvFnbe32b
beKdsTYWocoz9yYLqoDqKJoFZveU3ZAlgWJTnlWnWsIZR+yBjksZBZAJXWv2D+RYL4JNUmSiFK1T
iBiKinUFmwLQtqrGjcwFJKY2Agam3+18TJOHMslbOw1pUp2AazrQdb1pIEcIiJVfbcVvdZ1smd9u
1QPw5+vixs4W5cTnjgKM06LQ7x3loKb6MXWZtEwJ8e2Sg7lpnkbwN10Vh2IH+W0smKWlMnlH/90b
Z+GmSjIqDwmtUPE9teF3w2/C/uH6UvxbYP0xoVAkhhQU8BdQerncCCi+ppal4rsp22Gtr+VnsU/W
zU2wjmHuSVbDH2ML8W6v2C7Endv0EJH7d9ypXqkmqMHbAR+y8o29vsbdIHfDPYiRMASCJ1Z+Uvzo
dsmdbXY28WQn0F5GwplSVbRA7WhQYDaDyrZ8URe7JDezhdvCzHMdfY3/BJnyVGiaORKlnOrUg4QP
6uyaWI8StkA0KRcizc/h/0WaJLGSWbzJ8xCJU1f9oO9XbcLhILQUZua0vBjQJF0ZSgt8JocOZ8yf
w+zZTLtno9xW6q4NtRXVlmphc9nxfP4m5Q4QlGJcqFJkx2pXWKGXAkzQhTdWuhmy+EaP4xVZIj4s
TeS4bs7udwz9aTgROflpwNVUTTRPFKprL4mZz+bjs4Ux/oqzKFIErSHRg4LobO5aAGC0ogZ9EQ3Y
vFrb5SKSZ2lUk5QsgfHAawdbu6p2neYK+E039jrYGh/aut3Fn8bBxOHvLvF0ZocJ/TN0fYGwREv2
cphgRDqKXvb1CT3fQ1kCPtHqnlU92iQ75aJf/5NEchZu8u2SEFTffExgSBzramd6fQmxbLE2XeLx
fbeSHt8sUfdmL1ijxtu/xzj5lKxGbcxIbNwYhvYlUMkfGqH2pA/hwTYjx00YKqt9p/MV7YJ0q2iJ
sQ71DK85GZ4YOIdQ6MRrNjeSjUz0dNuJ/A5K97eKMOubVEkrj4smWrh1zC6Hs988WQ6c6sLOVC0/
MZKh8sZ9SM1ulGzhQAE/Ft/3x4lyFmdyRPd5BMH5YPTCCOkhr9LALYhWuqWJi6iboyrCXE0qDlS+
4eWel0PtWq0mNk6WPCcseG1qUd+JNN5GiXqU2lC5Im8SN+iqnc2cV8jIpq6dWrEnko6iPEU0N7Li
F16xWzWow4+qrSG2xUAPb/Nsr3TDs06abSYZ4Hqichnv3mBq5HhKom3QGF47ZpX5Q83DXR3WhQvO
/rdMlY/GItu4kifNql5RCb2LIvNkgnPd8Dj1TD14S1tubfoCDG4lbzEGNdkwGAGHBIUbIQ/50O9a
3d5T+MSmhtzXbeAnvPlILPwdLF6ZyrBJSbXpuLKFweyzoiifdVwcmBmscqH8zhx62xAZuhVPtnah
3BkN2npO/wcyupvcCT4MJ/QtJ/Uavb+P2jYDZF+gBiDh62N0FMr7MlHftSpVXCkD5iWx1WwrXRBP
16GgBRrAjsBl1m3aSL2345Q/i6Ku1rzucJciLT1EnVn5DH5GiV6ifqr2bMUoyzw7KCuXtuwXkO46
6q5aukqYDN+onQiMVKWQV0yUdDeqSXu1gSKuOgA+BccygNf1IsW/kg9UQb7sWpa3RI/lW9Fbgenp
dpCsdSG6G0Uf8PYwi34HeXgBxoXkfmmrYt+A8LN2SKn7kaooK7uS1AWM5kMYVoz6ZfgOpNI3iPnR
IY6b5gWAqGbTaYWzTiMLbWwnVnaBDfK8hSzsmcXQ7FBiqx7zyHQ2wuT2seABmPE9zYlXJphwQ8+a
G2ieOZDRYc1NrTTSZWDZ+7RPn9MkQUGArvFafB5kzrd6QMwNtF7Cbd/DFNqFqdMAS8r4i7aZ+YHV
8VlAtnRvoeTrmqKDUm4UHwpuxH7cCRTJewy7CNrMr3SHg/o/PDR2vLWVtFhrLIduplSHbZWr72au
8VUf6QqYNUSudRXrQ09DY0+qMl5nSXsPdBOqwBRSAGGb3LV9q7poMg0eBLE67Jcw9bM8f4DenuEL
U+AWm8ZvKPV+pzGo+K0NXYXICdYC/X+tsntPAt3l1pbyAVnW58Dht6FR3BOJ5/mAnnnLOGxkYgVE
kFF9GJs3XBNu/koohPxBSLvNW9x/SKq3HlOBkYHX0IZUCnGLnFKvS4abok3IStVzT4Vcsts2oIOY
WJPuUGOMjAaVJwTki0jc5l7E4TGt4wgtx16wydUXqG2iQQAlXxdL9XfF5VpR62Mo498qICCekZmd
bzO6NbAhXQY8imeaTQcnh+EOVJA912IdcC9soQG0FbdvC90tBVFdFgFxZlN5b6j8FS3WwqegM7lB
E9/Gebuq4+5OUnR9TMj7WQnkQGBi8sycZGco1YtdJRunMx5SVXm0s/ipG+STbKzvSAv+FHHzZEG0
2cm71NWVQayyIUDNDl/vWDiy9nqkkDUveeSmulpv8g7OdaaF8p6ZxE+EyEdOjefeTKCaGsG2Mbe/
u7L9drQUcmd9qYA6D8UdmreKm5EcZI/ww8pN7AJVrq0hjLyg7IMdNSvDK7NY9Y0GpM4OxS1vUNLS
1bjFsQZxFGn9M2+zzBdltqs7bCS9UI885LkXB9qfXlNPVqS9FopgKy1UFReb64R0mPm2gHSjr+Rr
SGJB+DUQL9CceGAkAfYvsfISUMksdVNSAl+vWNVqiDF9VgnKWyFBJcbarKwUuMkRo0q7GCT8QsVS
iXh+a6M7dI+yW7Oy4C4C2o9O9k4AaoyqRRCWGBitHvs6L1/jiunCM23U5EBFikOsFXlDSuch6Yx9
Udvla6nr6mMH2ZaVkTS4sPTwjGdE3nGuOFuYdeqbKo+yPzlNyI3jEOVJVQr9vqkb+2Ow0X2wwbTw
7TaWfldm+spE38lXOYpxhVMPrlMmqlcI04D2YzXs21YZ3FqLH4YgXOLczb45zs7c8Qp/drW0BPDh
Ccjrp9KAni/5jd6kW6oHx1h4f8/fIRwVIDSwB37UILXOcKRa2PIU2IlXVbnXKxKpbMmcfPbFgQbf
/4aZFhqTPpNKmgfZySYoGIeqbrhpnSDrE4DE9K5AskOuGJoqWrpNLkWePKlMgO3sJqjrExjeCZof
dokkZXt1kHsiLX6FigKMVLbDRKC3U/M3FS0Ma1D9rqNeORieEZa/JLNeGuulXAI+z1WALWC0/zMt
k4eY7JyClFpbw0qvXfXP1SOcY13ohvtJ6C67ESx8azq5xzcKOIBWVtanKI38tjhl0UEuVrWXgkxu
71HMQ0fytDmxDCJrArr8HCdF9LXwSBhn5ued9P9mbvwZZ/tDFc6QSDXr4OLDHqxtsKvXY8XmX6LT
S0CE2TFZ8O0BrWfUv55cgPW27QUup/JUjhbROncdtLMEWYJyzDUqR+vr/8SZbHrIXMIzqrWbU59j
8sz2l6IxP+zvW7Vf0RQwlR6duLLaN1gqbbm3AvqnQp9LGW5pVrpR8YW77Be8Rd+vT/ZskeXsZ00q
SmEBoOJQolyQ2K2npdW6V9OFbTr7xISqCTjGGCSeYZefs5chhTpPU54KDpJ5DXWWPxnuO8IyXVX7
dX04c18T4mZ/ocyA6EyhOfDronqAG+iJdC9O/5w0v8LFTzkXA7gOFKPhlej8kNOKSNvDTTTkcHH4
ivEwJOq9sqh8PfddzoL87e6c7QEbrBatrbTuJOv8pKV0VyTd4/W5mgsBlDlqo2gP/DS8SHB/0VHa
hrldCKfF+jspgoUvr82EGPmUY6kSGpA/XJ0TeG+mcd11J7t0HB905te2s166TFsboD1ENmg96NGp
hX7b18EfR6/2gLjfmpUZuJWpvBWgDMOqLjdGaGTuF9CIhejUSjPESqjmZwc7ATc1AXhWengPXp+d
udqxjdWClsO4kH4wV7Q0MeGF2mPZRvStUb9K8VJmzOsoKhWNCQwA+WU39IEp9oMSpeu6+B1rb//9
b3Cg+49/8ANGos7l1mkyaPTpMdxsON6pOxypuWvqrvpYHIgnPXkr3p0FbNvPuwkK9mjujOQmmBs4
k3RoCz0NAtCbTiQuySZh6c4eksEvNJDzIjw3vesjnAsHUwhwqHQ6AtAmAwxLFclX6cgJeL6buure
RcZda6hPmcUXdAFmQwGtp471ZDgNTzIdNZo6SrFWT2mr+3mqfdaGs2cgj3ZL8hDzkaC7DfUJyPRO
KQAcBp4ElmUE9ksxOvrUdaw/JXT2CuV0ffZ+ZiLgNlHwR88B7TFAzi6XB1TYgbuMoQIAkBeYf+wp
zKz9YDn+9TA/d/FlmHG8Z7moGIaSB47WnEqLfWtceWidLFyI8fOQGPX9odaBrQaqzXTOrIE2Kdxi
MJT8RhePnDhe39yQVnf7uFpdH8+M0dBlsMmAyjQv7QDciZMOiPJO7fz+Njxpn3goevBi3fE3srfh
cWHeRCsHRJWFzPJzeSC6DvyoCZnMUQ74cjrDoi4Gx4TfJ6pRYriX6b1hfPTJ6/VBzk7oWZTxo559
tCbThowaWBs0s6jfigavxyF9r6WENm7cd5C+w2vtesy59Tj2L6H4C6WXHxo3KeQQSNHDZhSaCniP
x75UAPsjw/8zzOTzVQ6WfAoq6imBrkPFWlc1vzhbeDzNLfrzsUwSYWh0pDK5EKdcfxfljpnWwjKY
DYCkp4ENpWPpT65FoLDWwPbiAzXdC+SzebeQ72YXwNnfr10uABhNAbxY42NkHAB88SR0sEQUvDRR
h+nCRbOp8edeXtpxudPIyJFAPgeD4jKcbvSRpiXjRXJH1/I+XDFvNN5U9unpv1TYQpsVoQxI5UHU
CMabU8RJr5KyLBR0IwX/Kob/Ie28duPGtnX9RASYwy3JiipJVcryDWHJNnPOfPr90b3POhJdUO32
ArqBBtzwrBk45phj/IHej3enVLjMcSt/fZ7PJO2fR1qsIfAQ3ZhquluVW+zSp+DBWGf36UZwtG/6
g3ZSfvlO7Na1M24uSawvWT7/THKW5pn1r3haL64rzxunCAXL2bxL/aWsa0Byz/GehoQT7sR71Euc
Ydhmj8GFU3NuXNjrYPWRKocLuBTCsMoiDSdTKE7NOn/Sf0kHYytdpRt5Fz1VT9Z+vJe3CB1c+NjO
nFXeILzWAQxiv7ZUIQKyPJZATvBeg1eqSL2TYiTZtAG1X9kprPb+6339I07NagokdmQcMBBJLT6f
1VIu5GqI5leCZa5a7Ma1TN5r6b92lGQYLjWyqJkpoC+/cLMcfUuKtOhUMavMF22kvsGEXqLC/BFI
5mF4i+BegqkkYffzbIZAGRqjzItTp+e3MJvua7X612AoxoBnzWlERJu33CLTwPw1HaYg4VR4MBn1
b9hxrqRAdb/elz9z7nmYmV3Gs4Sn+BKvUQRz5dxkGK6qa60Zc7es89wZivTQln6zysWJB3o/TEi7
J3MVG0WzPH1G+XlfZGg+f/1zzh2TD79mCeeIRGkYJT1kYaFyqoBiG6R9g25cfT3M+VnPDjccRmrh
S2JRaPR6B5sgP5nX1m2GROEMkElDu3c1J1llm3+ddM+r/GG8+UB9SA2UFJCt2Bv4p+fX4NWdfMJc
K8zWKnijC1P741aYh0LxjYjNyfxDVqdCexqHijE7jQg2rxDQuKJCv66y9moU5XcFPjU1VwpiZQoo
ui+K734nvl/4DX/kW/NvsGaSCdpzfxKdcCVvkqwz85M4Ot4mXeWb5C08Be7sR0oTwim+Rd+81SUs
0JJ1gj2NCB1ullXjLONIt/gsSyvK6Obo3jHayaWjrvx96Cib5rv4EK4v7eifUZuix+9cEkISjlzL
x4010MFMlAqrZJWc1s+KaRvm+Y9gaoaV5E3hRoq87jbs0GFWI57cbRHLFEwl61rDUgZyf2dulDyn
xIaKySq0/Obu6134o1TLD8Ssh2oob6KZZf75zKUZUoSWZyI2rsR77BQ7m14t2l7jldd1b/vSt/5t
/suAxF1ilvLbulH5PODYI8QiSlVxqn1kwJW3omnXdSK4CKG7affr69n9CTGYR2MkNny2oVw+X9QU
loPWzKOtWm0tnhA2R/ysxvzWlR6kKxhU29oVTqO1KUqny6+kVfMtXF+UZzm3yqRFZJRcBTwuFpP2
MAPtKbdFRBLvlN7E23g1bSOJlMG/1lbRk+imbmja4lu7bS6s95mvDI15uFTotRgUTpYbDCdZNRop
O4mduQ8oWfr9c1uaO5WG6deLfWaSDIHmr4zUB3NdZOaZ1HkRPsrpqfGH7ZgrKawmMKCBEn/niTzS
HU1WeIJeugIvDTv/+Yeo2eP26/kNoSwX83dvJodAP0LEPhXuxTCt7WSQ91beXCKd/pEaoWrCjWjN
ToUiMMbFbGnqos2SxvlpLCoepZKwrwd9Vi4IX9qy+x6ayY2YTvcy8C46C8p9riiNY/jqU6nRCA/z
6jSU4i9/Ch8NLwf1np+UmueSRg+eo3KrxCK5iZA90IwvVsoQPIrtdN0n49vghaciCtZJ01VukkXD
Zgr90hkj7yfAmNSN/bhzeyDImL8NcHCnKICFFm9k38igxMQSenohpHQrOjV5umq9eLDDlI+eN8R3
s/ZOuR9/S5Ligf91nevTbuCnILEujXshKUInzmQLhETyL61H5rj8aUEX+6gkBg15GHCY0+7owjkW
PLiZTPX1IT2TlCHkAaYKmiiZ0xK0HsEG9XS5yU9yq54yMd2H+cWL7Ux+AoVyVqyVRPi1S3a3mktW
FERaSoepc819t6sdWC470DLXilPZIIf9ix6d574CXqtY4IgGKGVxEWE6eRD7cYqzU1ZBPjIie5Ap
f1q22JWE11t9evv36/hxvEWugpGwJuWVD9gPqeGm11KnGur4wmadi10fB1lkt1nk64ESspAGLtdl
t57MGNSGd9UWf5NIq7SBcGAhO6DWtficxbFPm7RNspOfmowj7cA0PIBh3lxYtrP7BLUW1jBR448L
aZhy+k0161aEQ2N7I843Ekg2ZRLfsdOi5l6OVAtThDxrCZiFlGs2/AYYXkIy2ao8m310w2qcKkw5
6t1U5esA0iY98o1QFU41qidLGd4sMX0MesAjZhiZtuQnB1mr0YxDmOQkJRgHGHAXnLAiv6yHe0rO
a0UFxoh61lubCDfgOn5ElfWaVfV151kHKgi3QejdYk1DM0odZFePefhGRr0thwnAgokwzYWFImp/
KlsQDRQLV2IMx02evYtrq2y7rO5EJT0NffRtUjLfHqZLtsTnEvz5SUNqpiKFxS35+eoI/EDjHzU9
VaBPtgnSIOTnsqNLCTCzaTpMgXWTheF9XQtH1OYPEujgatJ/ggl1vp7uPNJyurMZF0BAPmISls+/
JO1CtZeL+aQbNTYvurad6pp+dNYDlzp54iXlpLNTx+4cYS6TO4yF/jygMfRxHmC8c0pAMdqBM9ne
rnMmB6tu2S7+D8Tyc0GRqjs8CnJ+RCkW37I8qjABQz06dYrkCF23EtFz7bToQhJyLr5rdBNRvZiN
jpZ2u1xTOFpHbXTyY0ihxp2gXVIj+RNAwNFE2BJiPo8/TV9Cc4uQt7AsxMBWd/3T/H5o7IRq+P9x
3c4OR1ZFxUlTubisRVGkUdKgyGuGG3P5rivRiw1mAegmaBAVMutnENHfi1mI0tCRyZX8unG0VN1o
1Ef//Rml6kVLkqaXTCL7+ciEY2tyo0gsLdicFEPDxJiAlUWI5JKIXNJlP3dePo423w0f0rool0ve
jkJ4kkdxJ3rdetCEJ5Rg776e1LnzQkMIiS0sesU/pErJlUK1pNF6EivjVx5Ub5N+iXN4dibk4OTE
c/V9WW7q8kqIRn0+L2b6CNyz2wWW+BMoxUWG5T+Mq2UcQSLnP2PJn1dtbKoOi8IwPqXzVSGG7SGN
w34j+RJ5x4yeyPwysCvLuAOzOdi1BYE/DbOjkauvFZYzpuc/yBGM9dKPf/T1eEu2EfEk1H6JVr2K
Kyl1Bin64UkdeEHBHb02xdxl2Jg91fhIsHVxuhbzSAFFMDz2erX2k/44Ald0korg1jf3XSFufQ1Q
YaesuyYO4c1alSNPwZ1Xm+ZBTOLGLvOmssVZf78o9nKs4r8Y0YbM++OUd6Yjp+pdnZqgVgd4wiUv
YxvCnbjVPXHjCdPokh9sIisv1kPlvyqlCatYLL9Xcr+NdB9BgdqeomtwoWCMj1brQUS1UNJI8IVI
dSNFahpXqAZzqrEqtz6WTEUu3lhVUtnyWK9lsXpvrfgeKjVuOuGNrAS/QkGX7DqyOreIABV57bo3
qpsskkWk25sejYTpVQmjB6sfj2PlH3UFQUQtUsgDu2IXmR6YSPnOk4HkdeONbHSWi3jQVjfiUy3V
jiGiUeZpw2OahSuvBc0VBv69psT3BvBOvlaosoOEO1ZrBk6SDXtpbn576oOVx6NLkRBlOgzwnAgx
VMi1o2pHeZ3sIin90WLUsg7FHhHPUsKkolbadTFG2c1URihlEUVtT080u0qilZAH9TpCgWHo5Whl
ia3g8tICrAc4NRdCbaN42C92pAW2mOW3iue9U1VTnTQzr+RswtakHkqbmy53Wr6JXUGNYKuXAKYt
DaMRXwM5myR3eV+kUHLj8Z66EYZhhtEcBlSmHcNgx2Jpm8387qiO92E/XANhCVfDYB11bXqxhoY2
YWC2DgrknVNborCeIg1CqtZbdqeXMWEEAOhUWqhVNEc5j771gUqpTQKNKRkxougKdTAl2w3JdCtM
rEvM5h2TrpGx3SLA5qMuX2FDJqwSQew3iEAgAWyM2XowvMjJJM+3a2oatuCnR2tEjD2sJhGbw27c
eLL109eVyvGQ9rSlXDkgaqVt66791oviXiiVN/DfIvB+KEKC1bgN2kYwyJu7wNOvdfU9Q+DYaQx9
LU/mJiwtsMxjvPbMDjhtqNX7uJdSVytBoJrtiIqfWj4MnXFTK8o7j7orvTZWyWR4tABJMrIwj1ZN
XbC3VJ1syULkMh/bVSeyQFZU36V6goR9mt6YAaYpvnkH8x6ZdS/tXHWUom2d1e+CZj6GPeoHZSOL
DhwVuK1ZsMYiIbarDFi3YExPSShuxL4OeMZGz30aIxamvBvtaDhhk/0QPQ9ZzT6qdwH2G46ZdcJ+
6jN/J6jem59lu1AwvsMXVLeZEGxVWetWFv8FFl6oQOD7d0UC373JpZMwTigG+MkvH5vGsADJMuW+
bdLBtodwfO2saZVGkelGQZ8Bk4NIofnaq+gZvo3NVmFTo7wZUs6W1nU7gxc9wsuqYwgW1lnNrqms
ve/VAdR61HBKNYhtFPZXitJHvK+VCtPp5jnOrYmzp94qtWdtyjD8CQTJdydL6RwhTx5DIfwJ1753
WvqPbqhaB+5xl6cHKvpacDcU+M6ChP9O5eLW7LtD46Og1UCi6FniXruOB9HaVWZx78fRUy5NP4Te
uw3x0BvM8BqXgNLuAuNnQFEgS4vvVtr/0uoqXkepsheUvFlljQzcPSVyKS3Fz8S/KqgBgAPdeAZC
ljO+uY74DRqCN3mQeq6ZmzvclvZxW26Jks/8IDeZFQ6wi1iBYTKuUXMsETIInjUPHRlF6t5yJd6N
YWet2yTtbHWCfeIPwirrlNA288yVdAzugoeE8yfIIUE0P9TQeoyyv0nj9CeqLDrwWz23JaB5qwYO
A0ohQ7XiSrNWkd+bTtgR/UsvMG3PKP1V3o3PZh/R1zaS5DBp0aEcknQ7wZyt5OTeIDghJIvtYKMg
9eOjoK0Hk1uF1muslpsEmQGn0RHmwJYELNNV1agpt+K0V+OcsG4Km6KJ1mYTr6si309x+ADA/gUm
zrryEn+Thb1yJbTeS8fFooep5KChLeIK0UduKGXJvVBH5qYJLRM8VAEsGrQ7UwmgNQY/LctH+jqB
IZIO/WutIQPRqrNHnxqwUWr82CghHpS1eJ9qKNqM001UJne16jVQyoP7XkEDnw17VLt0rQX9D7Tk
lFU7No6u5TWXT2s4TeptwyJdhVP0HMsiRAdinRkOj2Em4ucwDWtr7F56HFn52pOMgCe+WI1AJOdR
2iTiuzHGht015ux6LO/wnNsFmKrbZTshjzMngWVN/Vouin4VBsbgcJ38KJS+wKPOfGwIYvageLJd
TSO5YtypxxIKzLYQtNva4sKwOlB642ScQh3qhtfS+6utciNrw6oKZNfogwehbk2XwnkFkl/YmK1w
EHLyhCrrH7whulJSc9dY2qHzMTVrguAxy4rHbCpu9HhA6zvGQDrRrjosZq1Q/Bahtef64ihxqVGf
7HLMLeWipP5GLA51wVHiILUx2HxNe/EtHRV3ypqNKTqyIuwzNb+bhmFTVf7GqtXDZE0pkuKNSxT7
lsrmQ56YPacSJUstu247YZvO4FXdItrlnXQvy8HV5GXkYEN5EyT6UZe7bzxCJ9tMY9VV8NOudOVA
4xkXjEDdtXoqOL6g2b6H4WndC89tXyMF1nCafD06tsJ4azbKSc3Dk+mbL6LSuek03FdxeZel0F28
RtpIbfmIQALEhDJdTwr0DL4PPlpB+yWPgWiL0nQnSWbiigIQ1wE7wS4TrjSrWoslJwklG2zTMRNX
n6w0dMIWA826QYllWnkDRFLB/yUN005I84PW+49TkbndGLmBAQgzGu8b03K9rN20ylsbxDsS0GMT
6Vs9kVZpiKgSCi2bSS32IA0leMTD5N2pU7DRm+mxVpstWrGbiftKGcSVr77i43XTtq0javDSFRRu
ohTmhQdi54lK7XfVe8DZ0pHDapNxebcIvdaW7kbdtGlFad8GA+Z9uSNji2GWNADY3WDC9iMJXdV7
LtHI0k3IP7Sk0vpOQOZPCCM3D/QffRrwaZqyU/nmKiuaDQzlbeIJKyQwV1bl2Wb8KxjRdvF+pRHo
yKE+JBqI5QwdsXyw1TkLh2rXJd1+aHwIZz9qvd8mCvOXPOw6pVUQdeily+vY850SelinBs6ANE5e
mDeqldpqa+CwGGeGTf390dPqXaZZRNVyE4w0iMJ7xYKJmiACCzQqC14UNMoCDxBO8S4KhTuD7cUy
d6NUdhUJgJVILh95azGanjJLvB0bVMR6zGa1ft9Y41b0xLWY+9uCABWrij313rfC8NEPm9ZIL7iW
zhogV5SVxzF5Efxgi5LLvaTdTWRR6QjjSG/Xfq5gQTmddOOG0hdXW7pqjOyaXvJM5XSqUjsUkUcd
AIZbGQR7RSzvMzJZkqNNgWJ/icK1Hsv4zISHULJGMKnVgWz4HlTzjSWnmx7aVVPEro69eGHMVEay
bQmkC7GCGhWOXoYtdeU2nxV02gEXVMNGGtBROv0hwLI10WahL88ycBIZrw3PW8UCYSyEF9P1P6cE
xEz+kkKdDObPGp8bL5UIQsUmBZ6mjca615p9Zxmupb5KwF4lqFJJnbqGVzuYy3MIuXHSn62fnqy6
2nqYwaoiJnc5SFoeEgrSn2l8K9cVNkJWdYfpGDdVizWqx4sp3sVds1FzXIiHot4q6U2WkH+IKWoj
Um/XQbqGuI6ousjJ7E94ySD5nTuRPryLBa5AqKh1RUznCzlapMYSwlMVlS+iPKI/B6UYUwJ9EJxG
wtTS3xghljzWtK3lbFUpvqN5z1YQbsN02CRV48oDXrGVfgMMlUbd4KZVeDMrBZJO+E4Pdywqsqva
SB2RL7JQmxW8r9eajoSjET4hB+7CQd7Jgb6nsrdV8/y+77HlnaathUNTYeq8cHR3quOtHJZ2Fo1b
o6OtgTUO8MY3X29WMPW/KXWzz0OYol6169W3sfK2g0oOqBn3g/7W5umNoPWrRB2cMYfDLCb+Vowt
XIskRxJ78pBwbSWUUILIHX19C43zxcjrH6KCPlc97FOutCoRVj3EUXxSRrvITDvokjVqUO5g3Fc4
rg9CtbH8p7qi6NkbHWTIdynHkqYR332j+oWT0GDTHjggfu/qfnybTBDvOn+b1tVeH58yVOmCDGSS
ot7JRbD3K2Ud1sl6asQNwjb3Fd5JhQiiOorh6qf3XV6QzgyHSfTdguiGO7CJThdv5zsW1FYqaz11
L2EnIDmcHjJTXGV5eBCUcNVXPPrLBuE9na9bggAnPuhCvsrkHMYLVC5i6a6uhhfZMNdG0Ss7y9T6
daSqsOKEx0mQ33UNRYkSXp3TTPn3QODrwVzqAZMnqgtN9V7M1fjRO+GO/B4paNoZvfg0yd7VoKuP
FBQehr4DB0hta80Vm0JFo3otBHS6dc+UV5LSXyFKR7khStAS5oZr9XGtV9JOaOW9Epa3Wjc9F3X+
Y7Lq62FKqVdLpZtARVREzw2zKNpKOjfwKGug8YW9XPjmOu7VV1QaK5BK/iawkOLxzFMqeLzRAr+j
V6dTYs3bg2aMEDkoyiSzD3YaVt+jLjy0OZ9Ua5Kwt7VFdI753GYO7CpWeX1NBgfSGuYTq46n3OQN
ImnCPTnb7ajrPE/SO7UpSuj6vTuI+jdfTZ78iqoqaPLXBjB6oCAmFwvx1vCnjVwJ5So3htcq5eaZ
iuC9y6MD0pzrRmivxaAQbaNRNlNkPVY9T3mjMZ5rtcefutbfvLBRN55fjI6EgF89CR1lDdnNtWRb
mH3udlH3Swlb4yry6kesvp/GzHwdhI42Afqonq/t/Uy/6hp1lUnqFWp7ZOeG8kK/VDjkQPkHFHt7
r71KE/UAq/thyLut5KOH1oprqiGgb6yGrwxvrUFdg/C4bXLoQAon2u9OiUnA8cE6rt6JnEfRs46z
JPwqFMrnpvP2YFIFWyq1h6jOrpvA2tYj17Xij3N1SrVg8MJ2H4RgZw3tlRd1ryTFoV2Mynukh9+L
wfLcLC63U9jTYTZ7f1uF9U2S1tdZ0r4POplHV5WvvqohLJ8ZT32eRzf5KKrcJHw0o9jU7jR5FEKq
8dbCTMyeGn2LZGZKju4BXcyLZ19OufrD/Jvelt+TVn9UsNF226AW7D5Sn7kzr5uhfkfKrrUrM9wp
U1ztNSIpgBl110vo3Fq+sKsiIbLBPFwjUEFdY4BlNBjCDu8GWHjq8IaVLc0ceSQpgxO8qSb1Dmm2
F7UtNqY1nrKUOrleB49DauSrCSdyilA3ShtJvt3VmnmXtJDjK86Ba/X5izomuiuaJfUZT3/OvCja
jLXwgxKT5vh9jz7XWIZUMvyab45nXzQYHTpy6a/CaHVnilueJZo8rpI0PqaifiUpMTm55+0G2rHY
tO1LXnrVJPNAMpLGVbKB+6rUAHl6R+rROi6yinjT6dqtVIzfvRheezV9R5nXcCy/vpGkcTsO8Q+r
17YaVNPrIRoSciZxb9aFtfbL2KPfNbROn8gHMzU3cjydjCm0qFGN1ZwecchrRNpmxyA/TK6jnAMA
bvotmeorCqNoToXtzeQZ2aqTtG+tWP0y0+ou6IScwJ/QQxwxuMtUKOgp1LxVH1rRhTr5ua6locLR
x7BMAQi7qJOLfSkU1UCno0y9xB0VCOWNKdtyIL3y0LvQ7zjbyDFoRMg4KUgqKJ7PFV89aMKGqm0M
FPYf46toLazCDZ5Uu3QdroWHr+vlZ4vZH4ZblOU7tU+FwjTDUym9hiBYAqHdoaxvfz3K2ar8h1EW
7bBKjOoKjkt8GvBEF67b8cfXf//5VcNtm86XhSz6kl04lX2eTbEX0aIXHVCLDhArqBo0wCQnfh+3
8oU2w7kujgZ7Z/4Xl0EafZ+3KeoFOppqOCOA5H24LcEq6wdtI7qYobqXxGPObNKnwebl/dA7ya2c
8pJhhSeocs8y3ov9NDqGeckmbzEMQB/a5cZv4BjYNjq1n4cZdFwuRviRx2EQrwqljUkqtNvOyC94
oS4he8uBzFnP7MN8JDR/YKwV4rFQ9PvQgoISKmvgN6uoUR76UD55gkvltyEiRI/R0GWrr4/L4jj+
7/gq6DjacGAEFptnDApsQyVg/CnbUM3ZFGpyAU+0aAD/McRiyxJg32GDnMlRaZ49Wv3T8K70txp3
YiBd6mDO+/KhSfTPWFyiv3uxCEQuer+CGsIHiWMZBGS4lbbWql/ra4qEm3+/ahJAbnq+KPPj0vN5
18S2aL3RD6ZjqbzqNU/iSrgQJs4dQBlaHK6hCpJQS0w8mgoN2tfJdFQn5Qby0LpvhVsPFPLXE1kE
9N/rRcNTVEz0NGEKzz/jw/GLTWkSTIG9EUUUGtj6QALk3Om+43mG9RdzgvQJtxDZJ2zWFh+Vr5tx
lwAbPSa0XmAFuRpaKnJxCZl67rx9GGaJodYyw6ioZc06v5m/CjLj3oiGG35XCcOTWpsvZH+xih9H
XJy6vB91X0/86ZjSARBAt+U5+unxnXqJa7yA2Pzero8DyZ+3S+tMuaiAxR/74gm5aTvJ4p3avOQ1
1UMLpS7tguPVuegwI8RlEcwXiJ7FjqltHBrRFE9AaKliT0n/TcO78+sjeO6kgw+ZqREqLfglFL1I
04naWM7iGaKrWD3y6u+J/u84pv8s3IdBFjEoGjDzq00+J/CBMO5yHkVlmz0AslCcgFz5L6ZkAT4G
6MM1slT4q/tJRKRLqI+VKj6YXr0K45oXpnlhmHMf74xwAcVPr/pP3An6pLQ5puYIedYuteemP9Qq
z0/Kh1/P59wxID7Al53hrwCKPh87r5f6tDCj6ViNyl6Pmody6i/Iqi8Jkr936OMYC4xkVNapL6I/
cwyf8MSb1uNKd7LbadtsxZ1C/8JG6oo2rEOm7Dv1lbD+eopLncs/xl8cdROhc6rAHMNYEB50g+5Y
NsiGK1XRndXm64KUimJyCQSguQJZtpIDbXCqiRZXbaiS48kSwlPIEo1K+mR6f3MdfFidZZpQJEJc
akDsuQ5uW/U+VN6DyPiLD1FDvwBFPtBMsN0+73KJZ/aIFwK7TF1DkhQ7bq4FupFfL/S5z51rk1uA
CwCmwmKdQaUEvWIRUsT6SVdvjOKnfInDfva4zigpCAqzs/JiIjguoDKecDubpbY3fHmri5eO67lP
7zcQ63+HkD+vlYavlxp7DJEO5lUkPAwK4mPqQxm8fr1al8ZZJBphMXRV1IeMM002Kvwz4IC9OTTN
hUh/dls+rNkiQNK6x3/cIpaMsfU8dfQ+heFR6NFz+3pCZ8fBhtKY1Rkovs1//iHhkAW95FGnVsc2
/yGZ/moUD5N/Sfnk0iDzqn4YJOoEKv3Izh+H7krTDjoyg+kF+uClIRYhsdc6oepTYzxKIk3GDiO8
4l5Oyt3Xq3X2JM/8oRnLyJtusVqQanKp9Yz6qGEXglwbqk3QPi5xqM+OYsh8laB3FZLBz8tlpIj0
aak8oqI6bLrU3BtFef8XE/kwxOJ4JT0mVkFVjsdI/SXOhUXrb+5caCj/mcRyqXyrVuqhHY9hSyNr
pE9D90OVVn8zD81ClxgkmrakcSZmEvVynTDKhJYzVcOp8C88Cc998sD1TN7uYCMRjvi8G1YqNBko
mvGY9OUuiVS6y35yXabA0WoPsPDXE1qWC37fe2DqkKfAKwvy6eIgx0FRDkag1kdVAZ8jCnMRSwFn
j8yD4xtIwUoJjEceIPziNSAv1ZGBYfqaflB8Onxf/5pzqfvHH7NMAprQMP2Sr4p++jaRqfFPwOtm
iUj6Y3F6gXh87hsmBsERU/G6gujyeaWLXkd7ZGIzLaNxKBSiKwhfPX75ek5n91NRuVPxnkLOenEw
5bTxUJpJx6MeaYAfwuqIQTjSn1OyasRy8/Vg5z5lfeaESQrZGnz1z1PKEfbH44IpjXVFF2imLly4
kc6OoErUegC4QUZfBIsyMGhK1EynCe6q4acevH09g7NH4MPfv4gUWkvlfDByIkWhAOV4kWij6/xn
GNxM8Ay/Huz8ZKiVKTL65oBuPy9XYBRGgvrocAwF+kZpoO61XvmL0IcX9f8bY/kcza2+LbTKHI7Y
gdmd8WLFF1ZsycT85xP+MMIiYiS9BNaoVbB+2Rc7b+9fxatwlTo8Qdf6i7AH2+J6juZ+vXTn9+n/
T0v+vHQJCM+47YXhKHaPnXZQ5eeAV0iSIE/8/vVIZz8g3lK8ENE+IKX7PFJblCrgXCJ7Iw52W4X2
DOWStcZVo9N/N9Li7OWjGkqpxNnGVyTUTmL4TY/oWFwIO5fms/hGu0ykt6zX41FrNkYFChMd2UQu
XKRwnf9uPvMv+ZAHJX6DlKQUj8e0+z4hb2ppLjhcAUTw1+OcK0voH3ZoPisfxvHKoS16HI6O2AGt
taF4LWFl2maVbvOpfoi7+oV39l8kYB/HXFwVSWdOniIQJ7yselEb4cG0knXaA3j8i7lhjD0/fgl3
SyJNmVeFjAgViZ4Gtnp4UfMNjFxHqQ4pMCt9ePp6uN/V8mUFE4m0/4y3mBfpHS5fInsmN1wXvWI8
5y0AZewe71vBe5DjNEIbOjN2ZZMipWt6LxL039a0Trhcao4noUkg9lK0rzRQfGIp6m+CKK2GPk9P
nWZaj0A5uH4QOXjEw9l0yt7cTXj0OeAF+wd1yEGmlONwZRjttLIMMztIjfdDyIrrQDcSF6z7nL1Z
O8kst16l/GrDTncqJTlKjehtxCG/j80K4mcGj2MSEVmPjVfPgu+dKdeZF6xzLCriKvje+uj11hV+
gaWkPhVN2iC75t/VubJPimQ3Dom6EjS2k2bnJtKtp9oPaIz2Bb0MxX9QRuVHaVWP3IVuHQ9uHkXI
lVTSm1EJo1PJ03WdgGr/enPOXRc8jwHgSLQHqJl+PudpBJZ2qlRinv8CsGbdyMH26xHOxvLZ0Rb1
Ouq+uGN+HkJuWhmlVjIgtLWfugO2BleROzz718pGWo2ZHWwju9hcqsGdC0m/E9rfrT16OZ9HHSYA
ANnQ18cyq21oiVs1vBHMCD1tY/X1BJf6fL8vK2I5GmUzGxERkc9DpWmS+33L9xTt2uCanrywL7BU
TPZU4sS9v603GFfhd4d9ILCZylV+KdaNgQFksq0fgCOvL3WUfusaLr+4j79oEfV9AGpaUg71MZRh
yhkg2Uo453YteE+hSUe9ifnypRYEdJvcNXl0SfZvXtyvxl8sPs6IJUlvPRxTAYH0JnXxY3S07tLL
e2mN88fKL26DSJho05WkCejag85DMRlovROvhBUA7tFJcFZDmiJdJ9cFIse2fFVc1xeO9xy8/pgq
jwzs3GltIIfzefMBt8tG2+r9kdLJc1z1GzE4dr2ybuc2u1cD83n4+ridXdv/DAgz+vOAsE1ALZTc
ErHwHBaAi2dUzIWQfXYM1BIVhQ4offjF/k0KKO9E9nkTWsMuCLs73OpvB+/ShXcu+ED7swgKqNVQ
jP08ldI3exg4fDgxDtCcRx04Q3apf3Y2q/swyOKMFOAJ/bYMx6PRP+cIMIF9C7JjX77K9eD++635
OJ9F0pD4SdPD4RmONYq+Wpk5BbrrjXr/342yuE5jvROnUvof0s5rN3JkWddPRIDe3JJlVTJVUktq
9Q3RRk3vPZ/+fJxz9m6J4hHRMxeDBYwWJiqTaSIjfmP1Z0R1JLtTQauXGldIDNTlv0WarW2PQ7tl
ffGW0L4UxnVi3NdrT4nFbvGbOZs3FsDRmVUjyv0ZtO0mOGTfEhr7yXE4hldrqlxLq/ptqNlFNCC4
n4pjXZ2NvrhJpODFULOL3zR/baBNp/1tnNk7gp4QPOuK3dNMSvwFVsFlDkI9+29fZ97nVkuBixuy
4hkY25WHJwS6/T7o/Sx4/XwZLFylGgNCj1CULfODu02U4DzgKQSqNbCi5V0EnQAaIW6ra9nIUq5A
cVtHg57KgozM1vsToRdRxkpFHvst3ZKYvGCXfFNqW9hCAuEkV7bxNtP3655jC0vjXdzZnkqBGAmC
6XPgycEhz9yL5yeHUGtXenbLYSws+KhlUJucbagojNJkEmk6K6aA5aK6lwsgCqK3//sPhurQ/4Sx
ZlcEMHU1H9BePAd56YR4pobSpvdrJ+rWnhJLSwNZXRkVGYpNsBzffy8wXb4XemI/1b5rL8UO4Crp
n/zy70v5yCIya5Q0oK/OwQkavHC5HLT+bEHPhJiLYZVq5/7vz6dt4TrSEFeiu8mrnHfD7HyAh5X7
g8G0hWaz7y3hFmzQSk9wIVt4F2J2NPQdJJWggchKqcmCVp/i1uJplh2U1V6mKgkM6Pj5oJa6gIRU
aO3wjRjZbM2JTYLj7lQ/63f6VflLuUaM88G/C/aTHrx8jVb6TQnNYjUxWlzrf+Lqs0WoDGGm4sRR
nRVctMcR/V5R23mWsbKllmf0f4c310VPgzKGOMdtmIepbWWYLolf1fa5ir8lzbM6WCt1gbVRzT5g
4o6w/xpqRHHvb8zJcxauE8yslTALScvbjzYvSRpQHORaKiraPe0uKLWdEnfOKLcOYnqbtl+pz6/N
4bQx3hQ7MMJR0wyJkzOVUGdyZqq8ZDuYabU1C8U7nsYsuv18VU6LbpY1Mz6EI3UyP9RbZ+f8UEeo
94KfP0ulCwbfPxlFfy8o3Y+oSyX0VZqnuh9NO5OlVSjNWujZUW+KnefVwLMpkfuGU2T7sa3TowIO
dCPlVuVoHf5tcsBroukbYxPUkD8kPbuNTKiuAPMNu/JkvOG17GA0mmbjomLLIHxh0Ai4TZXAh3Xh
t2hE33n8w7dXuxuozCijgBNLKanbTZ0OUJwMbHBqBQanmsd4saTjRq1QBy1K1RYSbZOW0pMrx5vS
RFuwds2XyXbukAd6/Kh3ZrbrxeDOnQgm+I49tjnxk6GFxFomWMcGuHrVgx4cFFNxHUUrYUQUhp2Z
ePz1SYKxR2XIwMLZkXnN07TygnMTpU+l2/+K8UnfaSpublWheXaYNLBzjRtAW69ADH0niUHwtx7y
QTlSlhtxGPdWqOxBZH0dBBf4u+tmeOGUKFdFpbUJhOj187UjLe7BqViBatlUQ50tngLHp7DG1/Js
SHbxhJEmC0XFAE/FABpEqBvYySb81vz4FyUFqhh/4s5WTh91shoZvDZrmW3iYcqWQZyTre6HJ2Iu
/vkoF2/WN8Fmx3Y/6lYHu7k/C3K5Ffm8WDAcdP27tuZet3jr6UyjKcoS1ZnZOR3JAfrAck4CDvWz
s74P6vfPR7L0uUgbJZkDnixhntM1ImZHSsdI3EC5seT6qui81Bb7ceUUWzoz38aZfR7F02TfS63u
rEPAzKpzCJMob6F+1PAp1sSu1k6R2efpfGHwkV9jDdbdDyMQXvyslrBo83ZWmN+6QnCrKPrTqK3Z
eC8uiz8H57z10hnQhMSeJyZcnCjBPV51+uGxg+n4+UdbizPLhRpfqYK4GEnsxJchfjb14EqP7pFf
WXkyr8WZ3afC0OA7hbjJeYRPZwyVXdUQ2CRl26XHz0e0tAzf7t7p728uObnuCrGpiSSnrw0k3zFx
bThM/3HbTuN9E6VAhCAFccbjfLhrAxafibgEygyZtSbgiP7T0iX6P0eEhELZ+1iN7zaCELDgza7+
Fbv4pSk95uo8XeiVBRKewlp9jwDS18GvRIga2s+yDjZ9w9Oj8CjBur4Cv767RvAhr40ruUA/hdZQ
A3LRKSZBK00X97WXnUWcIG258q5CSbyS6+gOOYR7WCsvZhP+yoX0kVvme1T3L4IXX+H0uBmC5kkA
eeVIJeNPmw4bs7A9IpXx7HZgJWKj3vYi/B4t4r6MEuk4NvBYi+Y4uNFRiYobugQn3/d+BSoNZckd
7hIxnfRgZCQtSmgjbrArDOUoRGHidF3/lKpoT7e9gjuXGTtxFAQwleO9aI2nPIyOFXwTyyqv8Mfc
d0X8rR2tfRNjnwp1z2z6OxgoFhWU+OLnIMVqb5SRSw5PqDxcC11uONhvT/zvK8PIjigknAJZ33qW
2W9dAaPHUM7v+866jWvP3RphZ0dlf6e3QLXNwklRBJAFJrP9lebKTsFrDeLMbdr3WxNKT1Z0l15J
t0jGbQu/vYl8ZZsFot2242ZMpO+9Ih2V1j1mbrHThO4rSdKuLaJtiOd4HDWXiC83mDn3upX/6PrI
wb7t2EXVtSVm2zjD4UQNToLk7XxJ+6pE4VFE2kMs1ZsgFy5KFO80xPPD1t25Ad+uSXfkOdsKbl+q
iniKFraEumPC7zchUJYZUFMqGqUtx8FVS+bTaTo3E5yn8ouZVBtdza5bXXlOyoIszr+NEhm2hipS
e1WafayXjpeI1KyMTY9vQ+3i3KZjh1fnO3AwF1UobhMNYf1Ag/xsHsAEOEYP40lRNonaTYIQ21oS
9oZebUlFIP72pzRXDxjLbsVKOTTlcFsG4THrXyU1tNVCd3IVY++aXCR8akp108YuqgfIglRK4ZBC
gMJwyWF8F1TBTV6KTthAD6NoraDvb0kXH3asKP+oMZnWkQgpcbdj/ZHws7PHaNOj5SDpDwrJjqsF
t+SPjjS+lHhE+2MI9/LYaOpWjIuThhUqCfJNo6Juk0LSpBnQe2hhUJq3lG7TaHjw5I3TCsGVJmfb
OlM3Y2w9DDWOmSHeh/o50UJH9sCOFDe1LJHqZI6r+tdZ+hKHvpNnwn0YqpuoMXcB+gT4t2x7Q9zL
UPnqUXGQUT5W9ddKfJWo3rTdPb8KjQbXaYcGYSUBsPVNG/wchO9a9Fr6VF6KBCop36Ko6JB9jaSb
YTjhqmh3bu3gPmyn8Y/EejXVrV7dGEOxNWmJej5cYqwm0/vcPFTSCXNgpb929YMc0cfr/JObCCgT
mJwL34LsVlUyhz0kKpcou5KZV6msNr0FX/o6707I3nb5oxX2dithpGM66CwpHv541zUqFqb5K6j9
HQDXbaZJW62DZN90Jxj8pKzqpjNQFfJzR8xvW+uXV/6so9wZvFfZOqmFxRr+WasHiuieuM2wbmyu
Eu1kSDtXgMz/JZrYkMlNKu0rik96mjhN8KUdrrj91OC+FqDffaFPNqZwHMMHAxkdpHbCsN/G/Ze8
32pAsTXrOk6upPQliIPdUPyGfWmbfm4XubLRTXjr5sGTdrombIXyJLt3cX/jodvSd/YI11uEHFF/
GapnV3o08i9j+hgN10YAYKhWbCv91kZsb6SABBev1atU3+rJvpEeI/9JgmwvTMpG+1pv7LHNJou+
neZeI9YztOcRA6i+1506UtkShZ1Lv6Wy28htbrvJLmzuQyrXZHJbDXGEXNs0YEh66nCGzskKUkse
I8iyhT1xmkcIkooU3XeRshnaJ6kQL27nbb2strX4tu5PZYhjMZZSHUT8zPjZDvJpaFUg/m66dYN2
oxn5qbC6zQjBeNS/FZLuSDGKUPXXQrirowb67i06X3Za7WuMohGWEWrUp9DjUadHUeKjURbXX4LW
3feCu1dT6YIU4GueFfso6SAeV83BCJW7VNdPhh+jTYWGhIdK0JWUpC+ult3WUvM1Cznk1Arl9lBO
dq0IHdiPUKkCb9vYdZX8ENsWHWYt/KGkw6mbyCTg1k07EfjX8TidE21xsjpgxbj26nZrpY+a2p30
LtpgcXWbq8ZTEpm3owgHFNuQ1xFmMmTn8kzR8U6R/GMxGk/p4ErMqn7tIuotmuiXxM14NYbZkxUY
lzC3IOZn/VFRoh+iMvLBICknTSfbYtTca0G29VXlGAupE5khevcR7TalXEtuPk2hSDhmSWEJghp5
FJLC1v8uxSikg0fss7Wuw2JK+CatmaWEymT4kLt0BKr8HDYPsCVt0XuaLK4/TwgX0ye47FMJwpBB
iL9Pn9JR7tK4IiGM1OoGqNtOz9qf/y3ELBsMSJ5a2TS6cyGN37EAazfSwLX6eZDFr/JmHLPncG2m
tWH6TX/2ZOVWzVuOMmOvldXK82pxuv68E+eYJcsVsJx36/5cqChnjBGUe4T/mpV3x9IjDqeD/3mN
itOveJM/e4LXWH3f9ecyeIxGxFPEetNYj5n705LalVhrI5otgBLDWh+pG8peg79LBv8gk5t9/m3W
QswWgCW48dBJPNcK/xKWD6awpqe++PHfzNfs46vY2xtFxCL2o8e2euCKL4vHz8ewuB/fhJi9q5Oy
jT0MDSi+l/CxIjqbbuvo4kPYfvk80NpYZm/qTE4UKlvU3xs04GRc8gZycV9bQ0guLbG3dYJZGIGr
J9R1nmhaetdKPxPtthZfYu/O5/T8+wG9ifQPfOHNYo7SuAa/w0mGNYndt7qdk/RCwV05AJZgELoo
QkFUTYsmnaK83zRqUoyhGMXVWXalhnwyPwZF/+JX7bOU1Hge0s5HoqW81gTvSu0ATibjNgrDXa+W
il1qaH8pHZe8MvQvTdHfFopIQk8fjpvN+xeMyXe/dbbBsbnXmzJlwQrKU0VPNFcuArbYn0/8wpJ9
F2S2sweIDFEJCvwcRNyQSOq3CYYRgKe0ov/7b/wu1GyHh2LSoqPA7hCKL3X7iir1uNYjX9gX70LM
9rgEgCJwvZIWR6V8TdPiUc3cp1AVD59P2sJZ9S7MbJ+rYhK3IxIcZ6mg09pah743dp+HWBvJbOvV
sB1kdGqpXrmPMIFtTTl1ze/PYyxs77fDmAMKIr+RXSXmg/Sa+OJL42/FIFHVhzCwFTm7rwb/8fOA
Szy/dxFnaVHn5x5KUCF8g319bO8s9J10p1CxJ7a9m2pj7YfryeHMvO+eEd1zpe2aY8nKclfl9/tf
7KVcGSkonHFS2PdedKPEso/OXfUc1dLD56NdWSVz1IEru6NalVzQZn0vDl+8f4OeeDebswMikhuj
EqEj8v1+Q9RF8e+hK57/2yBm50Nboe+oiqxD072lOW4HZvBvjgWq6aZogglT5j2KGHV4RcoS+oQC
cuNxbWeTGqu4BrRb/Bpvwsz2bNvRqFKbsTsHaY483rjNMEP4fK4WF9ebELM96w1wz4Z06g+AGbTy
o+XlWyMqbcXyN59HWjwd/jeSOq9ndv0QSkWUUgsubtCfNlFYze7/W4jZVhVriK95xE4BVk2htHTS
FKVghFg/D7M4ZyDnTJMS1eQC+H5D1gMKwnId9+fMbW+SOvhhWBkqbRFub7xmPo+1OGsY1+oYFUFr
nz9jFHFUskLwyJqKJ8F/KeNnf23WlofzJ8T09zd5jAFkQUsln3efhYzuGNiiW+3D+ikQ8pXFtoRW
ANX5J9TsroMxSBOgJZT3NPyGSVDdDjfFjWbYw4t0QQupfqpvES1/RigNDcH/NpOzzVQ0Xdznudud
ZT3aSVH3GlX5AVmjlTfB4mwqOqiZiREH+PH9bKbYoaMLYNJGVIfRtkbOHxcZ4zKujk0mrjAzFg+I
CY2GXj7YlrnDQobaUE3XhgdI0OyCYrgJi+z8+bQtXrhvQsxWR9eltdub9PdiygFx+qUeUEtMnwR5
JIlXV87VxfFgkKVh84cn+hyvLhd+4OeIqp2zTvotu4jJl7288oHmBEJtmi0gMxKKUIxLnAOBeLEp
oSerwUWM5N+JWmIU5VfZJui/JuQW3Bb992ysTw1ivEWD2HsTmt+MULxuVHP3V3P7zy/B7sMks2e9
MOT3a4V6s6K1uRZcFEXdqdpzGFoUwe5bcH4y7i6fB8NZif/cG1jG/wtnggXHD9uS5szJygw8q+uU
4NJ06IhWitju2pbav6Ai0Wi2Urj5x9IiKujhuHnmb+gsRU5h4EZTJOZPYMm6TREYhXCxcoIhvInl
lLqnLiNNl77IHaJtUZ7bYa49kwf+KFJJ2MIXejaN+hUd3B+JZ8EnxLYqHYSjbLR3ro8CNgqhD6KK
Z4YuBIUNcqSycTAonC6nai5VFWmWp+9btJcxuFBPYhqXW12i6dSiRmW53oOM3JFtCMEmN0x1Y0XC
tSSVA7KS2UPSSNu4aF9wGRRtOZMRm0xR1oQNKF1MC+ZZlOq2qY4H2ZLRritEnM/ToueuVWlxKYK8
N0d6HXialQ6i7qWjyO23MSqeESUAoV1e1an14PUI8YLRTbejENNektSvfj4ggFQW+QbMhGv7OaiF
sgwfTTe8MVrPPRi+/lSJ7jGS4pNrIEQdUtwZ6SgWPn0zKvYdbRHx2U/LX9TAdx4K2I4RGuCfBPSQ
m6pAZLfOtp2GEmpLh8bO3dTdYGWAcZ9XPJloQ0u5514ELNXbssOQxEVKdfCCS20p14UmnuNyVZpp
dlR8WF+zE9YsjRIYQhhcOvUqRp1SJ0uW4l+ylDmCsnIszU6K/xsLRCJ3MIZ1EIHfb52sMRSvzCdL
kpEXtz50T21T1dvPt8xyEEuUVXxy1A+GjEEWIN2cRmyYBO15U9+4vr8SQlqLIb8fSOeKYk5HPLjE
mW3ujV3+4O/0Tbltt8lZ2rLsNmvvicUDEF8jhXOHO+PDFaXKoRAZtZkjuObd+mdtJx1wa97yXBc3
8kHYrIGyFs+dN/FmQ8wMA717QUIUW3qxyr0gXAfC/vMv9dGFmkPdIreA38su/+DlVaUYJKQB09j+
9G6Vr9UtXZDU9q4Mp9moGGock2NxnN5pwb8ZHjwNyOhTVRsNnVk6iFyY1/K37GJEpt355kabqjJQ
21aGOMsspiWPtTBKJBqntwl8+v1KGTIVNdjWoNR4rV+GvWbTsD65R+Mmusm39XegUbZ8WBMOW1os
RMUe1MASi1rELGVrdZCDYREJZy9VQRCZxm3wqNVPQqucVal+HQdZ3xfFeKTzckO/3bMtHxHuCG7d
Sv62/EtAMAGtUWCLq9Mye5OnlmmatJYSZJfot0V/dSPrJIkOuvsv2C9oW4ueUWqviQVOH292Zxpo
PGHOJZnoWszr4r6nCb4KoPDS9VZgc4DepmZICxE/3qAeLzk62ZaVPLhcjivjXdg17yJPB8eb4bpG
kY++4XsX3OKcAdygRsG8F9cckRZX1ZsBzmZVQp4fcc6Ea6JH/jfElbLe56K4U8s1/szCSWeo2JzJ
okFirM7zLuAAYlrHVXSRG2QL8Ky+FVCU2Hy+S5ZmDYc67uspi4T0/37WEi67VK8z4RxIN0nFfY9r
pRuFK4nbcpSpr4TRN3pjyvsoqeb7Krz/6BJG3VagjOHH41ZHufnzwSzNGFp9E67b4BKad+SGSlbc
tC6ji0dbqdHEYoPgib5yriwtAEPHxJ4ougyx4P1YFFRw845r+6LjIm6gbiNyaw+o4/5lt2Q6vwD9
QhVF45OG27yOXYhGjJrsiBarSnKbi8XoVKK8wiWYkyOJghOsCVlTwkbZ1OenZCnosd+kJCHxdXls
bsyjdzSuSiffr1ED54XBfyLxSgH2iGYTpc3ZeVyrqWaYsNou0I8Du4IGu7HqAkssCeHeUswrOzCM
bU+esqWF+6CjhIVbVmOrKULEkgVyrAaGC2v5V1tZ6SYS9QdT92M7T4w1ztLHb0zTGtW1STHCImma
7YqmMqrOjCTznIOzGSXcZoYKAxFjkyvPny/ZjztDAgSKtzFlEQOSymxSvKZ3TcNVjDPuAY6L3U0L
w97y3L/e5jxvYBJpBq9sEeWZ94t2zDLXbYchvEg6OuehsMkDwYngB/z1aN6Fmeb1zRmclCG4aZbt
pZ0ehRXYDalG2ttI3bVlO50Y7++Z9wOafSEhqsfY1Ur3jB1dDaYjFOoD7NNNFOp2rXk7V+aO15pt
rUKrR9Y65uQ00jXdvI+33fQrILsqk/SgON88nQJcM9IUpHgl92sjgbJxqyriWQjgDnlZnOCHAHeN
okFdZ9Csf/NRESpSNZUbAlmd97MdyV087ejw0hvFL1XLN2gaN1W7VlVdWKI8HBBC5cQjA56zmtRB
CblGKwaZGwfN1U5uKR6qqljpqM/ZbtP5QBx8IuHZwmua05pcXew6vLncs49fEsBFJ2sQG8bpanBb
sMT476BpngLLjupmY2XYEuPXoqcH7CS2FDCQlfRXftLiyCdpF6j6KCHML8dClX1sUZjgtg13g99d
cj14wPru4fNdM73zPqxlbjtYLCwkaX47mpj3iWrNBBstZjzDIP0IBEQess7sN2FeXaLeDdFCAQb4
93F1JC8sWF4QyubNi1yhvIfifniJDXNLTn4SXeFUh8URe1VQbYp6XaTxX1/RlLShhnMOYWv4QWFB
DQwliEw/uozIUTm+1h7k0n/9fFwLgtXoz6ELOEFZdB0c//uNUU5U7qDUpztteiKOB2ObXUsOlmsb
b/U5s/D1kEqS/3nx8uZVZ/lAL1QoKzcIVudWe9+ZtFd7a+gPejkkjiRFPl5w0dYShr8vyzHIP3G1
Gd5Z9tuxdwXPPON2sJE2wVYV7NrunXFb761zeGOu5D3awpH7LuBsVjvMKjASLsJLSTVpU4cWUNV+
wB8qzspHegmHdlBQ30VR3dG7yj2OHais0kQk1c28HQ+ckIKK3m3CUAEfGY+DnflyjitVojgFdlG4
IcZO1HCZe3JhgHtOX6tMOhkVTmMl4Dupuh5z62cfed/GVAUvO4EyKds9kiVHp1LFFUptsA6p4wIH
rpBuxhjfeL2IbUJSbWvZu+b/Y2xbNAtPRiu1O1V3jZPY5gF+QHmzw4YcVyFflo6lK44bqx94Pxid
5IQ+bOKVJTqdzbM9TwbJxmMbacjIzlaNkiY4TgS+eS624648FpFtPsV39XN6Spo9PnxTIcMkRXbM
++ywEntaGR9jQ7zmXWiRyc4+pBt4wdgMZXCp1F1Qf+vi56C7qswzFlQBSHjghn7w8/OYCycpw/0T
Un6/I4dyJP2TWaxR0t93go5NeeFoZrpS31+4jyHEwpeGHssr/J8l/Cb/UAfZC6whRjweHG8cy7vE
f5Gi3hFF/1CYd17tb11IW5+P7eOrg41oqhPvV6E2PRcQika3TqWO0yYUsFYR+oCnpyJuPw+yfKa9
iTIrFop+WCRZJga8BoS9Nry69Zexf/V9ZWPFr/hYdc2thZ1KgA973Ykrmcb/JzqHqclVwWU6fd83
ExunbaXIjWCchYO+13bF3ty4u+Q4qfUKm7WTZnFv8ExUyL2hzM41GM1IRWjTo/4lK7j5Dp6WOhi7
mI6u41HS+c8WBr8rV+FCrZ+P+CemMTtN1crsSDm64OKWP3tNdRQ1dkox2Q8RiNv23tAfalztJssc
VXgQrO8+zphClG0Lc41Tu1C3kWROBKpyk4z6h1y99PIx7PLGQgNi3EmbGL+rnbkBCr4NDxk1OiS+
VkYvT9tvfiLwCkEInE4H9/Ps88pVgZOgOQYX/yhfJbfgNkBuKKf4wT1aWyo1JZI5m9FpjuoJbTG5
ttO9ds5XFtnSGWFCjJQNoFs8v2ZHol7zFo7dxDpnmCopvueo+N4mdAhWdtLSfn0TZ45DQ29Q6sFz
UXbHP6Pl6N0nrzm3wVG/c1FVkA+t8Pvvyyx80z9jmx+5UqcNdDn5pmN43VSPBTCIJHhZGdjSvkF+
UqWkK6FiNe8GFn7ZVIKYkPYcvYPwzCz2P6zb/OAelP2wyTbpJdg1p17drEmJ/PPzP6yfN5Hn7z66
4UJSyMbZfWw3wxYSAvVkgPHZq+CIv5AdxVjutv2t7ybHEP1el7beGuxvcfC8b+nWKSBM5k92ZdCi
osXz7SK0/kYOMMiEOqMANNDgJcThykWzUCBA1mQStKc4QIl5ypXenIeRpHe+C6/qEgVXeYXX2IAo
h4VjL7t3ZVss5ZemJltIxmFX8uER0qYZxcx+2psxJbqexEB9LpR821WgG+jqhWtc28WACGZOIrh4
Rsw1MzMz1eRWlnXwDVTI4UxYxo076bYUl1RRdnL5sLJul25twPxsbzoCU8Xl/WSGZW50IgZ653oD
oWi0/V/t8Z92RLhJnNoenQTKybHet4/FS7Bb25qLn/J/ozPi99E1VRgC3zX1c5lXEB6SfdD72KiK
JJxrco2LAzW40fhHojY+O2Z1v8QjNTH9S5QKPepoFvaNlXkXiNVPPxYUfGqjH6VPMSju3Gy7MssL
xx61tyk2OR8X67SB3i5Zt1cRokxDDGfkl0wt7gR6QHaUJ+q+L7NsI1axYKOz+Nurjbs4x2fAjdVH
jEbhz6S1eBsZ5b/KnBQL9AInlkVa8f4n8V+F91z0VBZEbMEU6yRYiF6tjHsx230TZJqXN+MWcfEz
zJZ6LRqP2kM0tre47oQ80vSvWUqHWNWac9SoxrYYYK+EY2uubOCP9xrgLQRULJlmF4Wi2SjLzMp9
ndi4ojyq+bVS38fa2hZaGiT1A4oHkk4KOhfdH4Kh10qav2e11fed9gUvTFsuMVXQgnob5wOW897G
LNtfBm+jzyd4cf/8CT1nzNf0sDAswVUrSNtTNIRH/CqfdL+7r6U18cSlUDj/0KsQmU4aFu8/JXYv
iCyoQQDRiZxEflJTrD2L5iqSzn8/Jgv+jq6IqOxQoH0fqEXTt7Aq3Twbo3hVx7ASreeoTfcmTqyf
R/q4OOi9TP5TFsYME4rnfaRCwXwWXi15Z53d5BVEtEFXviY9PvafB1o61d8Gkt8HQru3i4eSQKIB
fVPDENvLlSNd0y9oZ3/DY++rG6wqWC2OTgY/QwNW43E0O3MoiBaFBSDmHLgdpdjuxlPz7VCtKTwu
hvmnRGcBVfqAO2ihMMjqwLrogPJ7Xtrjmcrt3wEl+XwS1wLNJlHP5UiNJMG/BJpoc23YWvZkVMFK
lMUXgKVQCgUyicvFXO+GF6w8CrzSL/Wu2yq7ZDv54llOs6uu9cNwyFZkmJZSp7fhZidkkwihnGWa
DzYE/Gfa8jQv4+g61b1v4Lmi3SBl6kpIwGOst3nK+Dbo9Pc3x/KAGFGRJ3JwGdy8tVU3x2Qr7p+F
LvyWB610KsYs3etdcD+KslPJ1rlqZWACfVjdQH6Hwd9hCL5HqLa9QlKzwYI23Ci5dcp07CHbPgxv
RsW4HtuuuUhWOCL81Z5GLY6g8auvnJJ4OMrBL6kY053v5j/0QP5RhZ2Ob6dp7EddedK6ZsAjXPwW
WRWc+wYlvrZy0atpBttqhuNgoqk55Qtp798XYvmzaCqni6yjl9MUVMqN7LWiYzZDu2lBcu1McWJd
jMKPLg0frVy/csv0IpmZfqwF/dFTGgB8lrhtivpLIrmu42VafcB95GAKuGImfkeyEOvfMxisOHMX
nROYQgZOSR5wO04OjQ79URDrEdUCebKZjp2st8zrRinibaoYnT1hsPSqP2kGF65VeU5Io84JRhlQ
QN48eG5z4wuyeyW1VehUzfg4ZIG3Gw3jbhLrUQO6w1UgfWkr+UUuuvtAMl7CxN3FhfGoN+M3vTDt
uEDMXU7H7xTOM9sbM22TVEV4yC3xaz6YvV12iFoA2tgJQfUrajQEAtSkdDReLbarh8rG05PfemCm
l0bQhH1Yyl9ENw0drbK+anrwEnZrd8oCoIgT+M1mmy6dNwux1dMqjSTqt5nf7ceoeg4HNkF/35gW
ZGdcyTtpb7hA7Ype2uDLvEvqlKyblwyaaJ8fL4v3m8LDjURfxalndhnEWc33aQpS0VHZKElxEbsI
a950V4jyimff8vb7E2p2kqlRGqVNW3Myj9/VSDxbKYrP1RoGZ21As9Qndq3R1OtGP9PUPZsWZGKv
bpttNuqwcsU1PcG1DHdWIjPrKG6w1SMTsZrvYZYktjbpJXz+jRYmjqSAt+7kmoZU1+zcauIA/GHI
y88DMx/rJCCx68hl5Py3MLNVGVtQZQWJoiLKYMdBT7Z9Kk3usyvJ28LRr0jgdGSN8tdUMX2/+M3Y
sKosyfRzUfrnOMHN20w3eWjsLcPdDWa4suqWvhAYE4AgxKRrOssHuq5uu7FRtbPbqK+62EJ8V1cU
8BaWnPI2xGwRpGGkJLkQ6WcMAg9lJVxbqI/afaMigULRZ2U1LBVGQSLT09I17DjoYM4msK5LXQRw
i0RndhucpJO1TTqn2rh3yjbf42D8+bJYHB1C/LgFQQomb3wfrhnwRld6sGS4Uzmj1mBM/I3Wvi0O
a+3YpXUu69JkGETp4UNzWTWDrG/0UTmPQr0R1KMhD1dNsGYB/HH9/YMF4X1E6YYW62z6XD3HwyCt
1HOAJHajAbKovpjiD1Ye0tUri+/jiMCvi+hm8hbjY81lnM1BNP2+qcdzGMabTPQdXz626f3nH+hj
mq1MaEr8wCXMtoCLvv9AIY+GIq7YUPS6D6M2vsjRsC+D5Ags+cqY9B+CfPt5yIV0Ee8CtpTJ0wib
m3nBRtBiRQ5HE7+Ju+opOoygU91Dct1t/sFv3rkr8RbmcaoM4ezGAwm01WyITduMZZV2vGfl1Km7
X31zDzR7ZWN9XBg8moHGTHhl+kbzmpAvKNi1GyrOFoP85LXalWp5N40f76Mu+jaZpq/E+zgo4ikq
PDfeKYAdpr+/yQLivJVb2rjauRrUQ96cU259fDz+euqmKCYvPY04gCneRzHDoEgKi/swi/OzV7VX
ipld1EZYOQMXVsT7OLOMPvLpakaBQo1+8EVn6Nv4WjJyAf0Pd1uPkXbscHNWjfw4lv4uGPRy0w3R
adTVX3q51upcnFlVQvGOVy7/M9viSEj5OWK4+jn0h21iRvewwB6rYVx5USwuGKxT6ZvQXZPmhs5a
2HHEs/fPaR9vAebYmvZ/SLuy5kh1ZvmLiGATyyvQm9sL3j3zQtiziB0EEtuvv8l8ccZtmdvE8ZnH
cUQXkkolqSor8zsRr7il+4mypqT4+RzD/L4bk9UaVVIVTZvi9pQTjukVQdKvASWWp+3veOTIOOi5
hWWMrRD0aeBmygPFbtEtuwbu+RyvMJIZX4iiAQYkp+CSxABTP7hmQq1on6vKuWs1Ajbw8fuAhFHj
kme7tp7Ox6s/tbSPT7/Z5ntCTPJOqjUxCv+1HY6mcx/bNt9qGn3rCRVBPjXRlWG226puIFaQRqnn
JsBZEsErX63YGAhejD6tiQE6n8mvgSF/IiM3DmB9K3ylc793yjBcZbkCmBIcPTetwgO3yRvPQaMA
sjIU0JpygjYC63YKxGibBNydpDMuU85f8bNvdVJ+awEdu0FvZOLFbQqdLVO/FkrzoI4FuIWmy3bM
diTKr4VQQSpmgH2I7qek2SUk3g0J37fpCCof6JU0YgAEAo1zoAsaGXhAwaKGXptHxeDo7FEqnD81
GKAgmGzr0AkCZSPah+rN0JrHrgGmgXP0YzZ1vW8E4JFdn7igs1Kb/fkFkdsMAbr6uCBS8FNG3WlT
dyAh4D8v+gisOLtTH6e35NF9BYlo8cBCdqM/549r3bSL++jEE6RbrjkqNmcctyeS3BXGvZOulMQW
N9HM1Q5gDvLtcv6ptQ0zoU5hhSMxvRTEzryOvRKF3PMT+PlWhvn7A6MCDAhwXSmsR31VqzW0/kLD
KRAKCt+CnknhJB6EslfeBYszZgOHYwGv9Vk+JhqNOpvAGhFWWb8Tcd14EFdeqwAtjsfGjAHdDEU7
mSRbK1juCmBuQodeORbzeAf6NlD+CXVlNIvR592QzIqtWrkVoR1rDJ2x3DN1vDNM+ntkKkrv7o+E
GeBZHNaUXRdnEM2fQL1bBNLokrPnEQ4PR0vx8m36i7TQbmm1ZmLR7U5MSG4NVnvHSGK4tcHBAteB
DS/23ezHeaf7c3B+CqNwbUfVDPCbybBBq8LGsixw4bHkymRqEEcIFhs9PRJ+2XfQCi83rflK0SN5
3vDyBL7bnf9+clWqGbh4we9qhfXMjMdp/1JW7Vc2Lk4IPDxQOAeNy0cbjSF0palsEjJ+J8h9XYXt
WmxYvDC4wJfoICUAkE6qOrKGxH3R4I6kQ/hZA4MaArqlT9vEjtFV+O/z/AgRLkCeSOjOkEvJWhnT
OCusiIQpT367k7mzwHk39dbv82uz6Hl/zXySw8l5C58vmBVOSR/UCjJ7zXXRrly1lsID+M5mLRzc
YT/p4UCDteJ1pJHQjavf+cC2ZmIcQP1y0xvDy/nxrJmSdlLN67roCTbrGKnbJh2DcdICCu9uabn7
iikDotIgD5qD60eXc8asB0wMm3Z02k1nqn6lZ9dCr4I2Z2/nTS1AndGcAlGPf2zNcfFkC+kMBZ5+
VplNgbRRNB80rGH26PqDX7+iAjqhNY1tlYMrbs8bXoq3GnDcKLOj+oyg8dFuDRpb9C9hOruIg73w
cUJzLLSMIhpO1aZEb+95c0tb7NSctHqdY44cWTlEKBs8lBEI/4CQsMfLWi0uBifenre25Pun1qQF
ZHqvo7hOCLKn7KotKnBJmj/caS1hvOiSiBkzxgSIePmhgc7MsooJwm5GQJDKb8EYtYU2ou/GfGX6
Fgf0bkl+ZUxCGaMYScgQAoHXimndIFV/IDxayTovxXNITv0zIPmlQUq74nqK0BRF1hOqZ3u3B0Xz
F9bmxIb+0fH0aGwip5g1cvPJd7lRodHMCSZhr3VkLLrciSHpKjapMROgZyGhMTCfJ/TNpODdrJss
3ig2DTpOV0rFy7MH2JEG6JWmys/bqc3aHCBjE5ovTWBmpgvw5/A1T3g3Ik2fwXqexwbe0KNd3+Vm
+61U4r0aVbvzq7Q8ee9mpMnLmZpOBcF1OVVQYI+m+kZR01+QCwvBdhCY1Fi5/i07+Ls96SZR1Lbb
NPlghn07+UbPr7not/lkriT+FpdohlkbNm7OeOZ+dL4BpJMNNCvMkDQ1qJoHf51+fHHmTkzIkQ7a
55ZRCDN0CH+gVgJNCCF+NMTtfLMWEOBj0RpKdm1U8yednCGWrhbKxBucIdGWd1mQrko5LlpAEZqg
Ww/XZRlPqFuRySI0V6EwkBzsTLtGs+DTeY9b9IATE9K81RWwyoYYzXBIhZexR9InflqLleizgO7F
eXti5tNcxXSA/AjM/CAv/MEFa8CgeuY386H5TUNnq5meAIXvyiV28bSdWQjRxWkCLijd+ea7izXq
OP44r3JfZTFYq+u9AY6NxDVAHcRbcD6QNZDZ8pT+tSr3hYza1HR9rZlhqTaeUKD07qp+jSB4fuX+
nzlFfWBGhaMAIo0OLPilHVl/1Cbj0PTZLZQEbzIf2YvfkZd68cbtvbXyx6JH4jmPJjQ8ClCa+Ojz
eopmZYAGEN01A4qwtV9Yh/PDWjzdTyzMX3CyqwYQiQ+JheS2okG1Bqwi4so2vtX62ntgMWCc2JFi
EmiMy1y3QLmdWs3lyJpjpbgBgO0eZOpvrUJZWa1FcwgJc5M3qiByLzna98xJj3HxcyGIIybIS5JX
Bj0at3sbvlAixW47MSadVo2ljg70rmCsSjcOqGp8gHY2SsKz4PxirY1KcgcyJd1gOwpufGiwbKzM
57T28uy50PKN/S91//4kyU5HJXkGbwyk5TrLDOv4DvAGrzFtPwXtf/6FZouP8yf7hprzrADEOGRG
d3Rj+kZJgae95fqKsEE1lMXfi767SPrhoTCafaF1xdbMlTVg7GIgQVkTxRADquzyG5y4ZWNy1wY9
JRKzdsaCrL9vtXRzfg0Xt/SJFclZCNAXWjPhzjENzwm9T5OvvCBPfl/ykXxmnXVpb4Yj8qieUgrc
BhlIwUGe/lJExr/Ghc9LB44DAHw1Da+Dj+EjMmjfmBXYdGMkFFj+RFrkqePbNl8Z1fKsvduZj56T
MGUrPO5Lii2maHFQQP6vgAzg+YVZXH4g29EVg6MLxdmPJrShKXMnZRCqTtAmUZgPdQUS1GgN6LB4
SJ6YkUaSWlCkVQVeHypYgVvlKe5MX2fgdGI8YCmEBKZ85TooK1T/byefmJROrlonbR6reIwo0N1u
garr0baV9QGpycFgsY/WUgDgkGfIwPCjmjeFSJFWUzzgyHyb8ks0e+4GjQZC+VaV0OQoinsLDHyU
/ygS8B7lYi2/vBjnbEhyAnUC6Sh5J6IK0vY41LHapgK1x7ZCOjEhStA27V3+Bx+CosFXVt/Fk8ZE
jymRs2OU1yrpVdz9VNoFvTH6sap4I8hBzptZrFSiLwbAaDygcE2SvCyp21SNCzGGvR8rUAdnFzma
nSwjyOgu3Q+/aKD9Sx7qP8t/alLyOFTv1VS4I4oOwIjy9r6AiuZA10a2tGYAhgD4iuwljt15e53s
UCPtaqtXUVDWhfBbiMRpw+T1jPipfhOnaw/EpXhwak26R/Om0tFSimohtI2oZ8blrdNZP8+v1VJA
OLUhLVVaQd3BalHlgLTf49hb105BnnJareSoloeCIq4JVB5wGlLAjiOiKaWCNI6u9Je2izMnMde4
gpZtIKapruoCcCdFgAo5UsDqYAMyt6AaUPaF9e+5A0xQ0Pw1IavOKgnRG2WO0ClyQ/qs6dE0vga2
qy8sCjYpcM+4iqNn56ObNS0TYtQaKxyEcWvpbVBN6XUhyhVEweLav5uRCzW2lhYq+vYJFCqRUy4z
v8pLT0vW3PhP751c0wC2Dq1VoAiYYXYfhwOofRPXYC1DW7TYOBfDA/QvNXAmBqiXog8xuon35Ub1
kkADL0sYb0qfvn1lQt+/QNpJ4HEcUHtAWUDld1l/VWfPlVhJuC0HvZNRSjup1UfiQPmYhOPInyLL
vNGNobxRceJu1ZrWgNSCMcDsjYOaU/BaWGZ7tBR2jKZmb62yPy8GqpOPkcIhs8100C0Ofe6Y7xm4
Nbl2I2b1WLwLerX5kr+iiw3uOjdxSLubMqdNRAt/Bexnq3QTdMd0pHyalXvY4hkP+Bp+Ba20qJZK
BSSt7TWnYx1GZUfEA/00KGWVDKI0qjVAz7RKPeEU1MtohZSQqncbhQ0grpxpMW2nKgOnQ7juWhNt
t4z8TDIolQKq9sC1/ppPLTga7Z99PL5F5rRFNSHzLaEP/nlPXN4MJ2OQrsZ2IkpD71SCs7EL2mvl
rSu91PHUULutDmjN82pfD9CAfdD3OTIn3r/vC0AIs+a+QxucCECHftyMaqLxUTMzEvJe36KWcdMV
F+U4btAr4OEw+IpnnFiTRiusmqS1mgD8rJi+BQAPr5565SsP4RkLgCygCZy5zNij0qGJsoyREBJI
92i33ACKgZvbzoxAogFVqPNLuHTOACkHYV8TfUv493EGqZM1RucgA0Rbcst5fmdZ/e4rJmYtcBix
PiFCWZVkWQI8dViwsGWPdvrr/O8vhQckWgARBmmK/amvNibohSqEi8Jl8jpQzas6FOHAPjv1PdjV
1ppdl9IvM6eJO7Mzz2mejxPWFkhf5CrSLzhw8H7KwC4ceQW/Nbun88NaLMGdWpLiPBrvSd8mqGK3
GwiBh+PVtEcrx1Fsi86jf2gNrGtIgv17bk8U304GKHlEN3I7y/iI2inooVn6cwA9MFfXskuL2ADQ
YIA+EAx1gFtLW9cWfTqNA4pULU3bSyI0dLaTEdX6JOq8kcXMz4w0UOs6R05Bq7261tGGylZuDYur
efIV0pamVizyHDRrIW8dPxpBh6WIQEDKCuQK55dz6RUJ95yR+XM7HZGmlU4lCFNxPQ11GuO2/S2L
x8Ogg7t0mHOElqdUayjYxbEhLGJPgAIMoJ+PntoTVhTGiPs91zLfmH4W9aPuvOXpqrApfke+EeGG
ClQjeketT3yiqsO7iRoYWZGb+6aLj6JsLsbaWKG6WoxUwFtgPDNvklwETMfJSIHZN1E3K49DVu3L
dC21uhRJcE/F7Q1PLDxjpTWaal2ZXBspT3REmcpGhUA4eL5L32qd6wq3fu+8Sywt0Kk56V6TZSXU
9TgSS3pbfB+IdZPkyr3eV1uRrqHYlyYPZI0Iv2hqAL+yNDIHEpmloLhs9GOyqQSF1J3hipXzcTHh
jk6Duc0XaHkwQn70uNSZzDRNUMTgLwL0EXf9NXl2qYfgUT45Xn1XX6AzLLomKxnxxWvIqd159Ccv
2Yq5PEIhA1U6XEOci3GT7e1jtsk2YCp/cL+zS/6a7sG29DhSL/61VuZaHjZQ+yCGm3kq5UxElHDb
FgRYCYAzKMgP2H4a6KYD6VtPzVApnEuLZ48QwfzOUghbDyIjAYLffpilKyFSOyhopjrvWoue/P5J
suw0yPBLVtsdZsS9zgxIpOboBNSrndI88uTpvK05jsj7H0QT/wxfvoTZZZm5lY1Vn/LvyvhDiBdI
Hp03sei+OJbQdAa2WSLTpjYdrs/QTDBCJVP9FgfvqN6dt7C0F1GuQZczEolojJA2iEgNe8y4oYcV
2jzKqXjoGr4rbeB9E+fHeVNLg8FFCJ87K4AR+cpFGFVS4kQ6xGzGI9iM0GDYrhxrS8tvIYaBuADw
yE+pHQiWQn5RR24scdQtugYazx3rW2Rk75tq2EzpGkBjEZ9roXANkkfDQUJJ2vmMZyQSHJl4vATf
hOEeAL+6dbLypmg41Lw4ObaGeNGMaTuB+9KbBn03TFmJpL24AAJuZtfOoSnMzcgjzhi9nJ9xUJ4s
+Ojp90kRIo1G1Wx11GFI0j704MRNnewwFANI38R9bpQOvlFcZZp9P8bGIwo2P/vU3CvdeIt+yk3X
oGuFIVGOB9l3HQq4QwaotgrB3DjKjlzt3xLi7pgyFEHkMD1ITf0eaPVtZ9q7qBruCvTg6p3yXYxZ
yMpuU2XGc9XRC82gbtBk6ROF7ExbTHc0dq5TqIGXVN/WnWF4xKQ3asLuSoOj/VTjjxpYgZBIQe9l
B1llavpKjArPBKkErbsEv99Bt8RdpJf3CpSQofawmdCfawz0sqf6RT7l+26CHoxVFTHkdLrvkDG4
IV0MrB8DCaowHyFTRn3RsF3v1s9tmRabImeQGhc+TRrcqdPpAA6zO6g4qB5xB1A5CMBvi8a2jl3t
/o5AkQedA+u2d/sREuTNYzP2FzodUEFk99CJQrObaDbcsH4okb0zIu2hUBzdg5LLdV2Ia7z0AyuZ
9mY7oDRM6qM69tu4GAA8682rsu7viEV2eV/vmIXadKcOR80eWlBB0ouoU3d26qZeycrXbiyubR1J
TcdN9n0DDeUko4AA1pucKC/m2CPlmU77LEZvPCl6aKOi70PrjV+qSzeFmK40krzE7vRsacmb2tuY
C+dmEsP9xCHZZ/URASNgW3tjDOrWeHJvG3u6dJLpEorbP2MDnFCjNVbbOrKRE7IyCDw7Bm7U2dVY
A+5fi3YEEY+xbSvwabplejG49eWYWLVnGtnOGAGUTZRsx+P0u8Fnyeboys0hvW7jetWLAbU2UYBu
jPe1H6Px2lPi7gcv858xF49sxEt70GqAayHtCxbE3Vg1toc+15fO5NuI6N/tJveBBEq3nY37lKgP
Mc9eaV9veT/5EFPfKMUIFdfKuSp1974rtJu+KZ4QoO9HDDEe2N7S2V5zi02uo2aFXp2LYoCqr5se
ksn+bpNpHxNyBZLkGz60EM5FNXJuJCq6fj8U7D5p9QqCvMWDFRc7W4VQ9pBeV2CeATNuwXZqMe0t
ro5+mo8/U6t+QBYAgyn2EaoIelsd+zr+VunRY602r1ioq2iih2JI7sQIXZFGubQnjmbsAvLVLZgC
6c4d2wum2s+Mj5eGk+wBQPxm0aQFxzMKk3UXKlVyjcrbrtLId1s1c6+dJaLdHHoNvbjvVMizx8lV
FVk/WNfeZw0UyUWp742JvHKlvRSRgo6e6Ghx5VmDsq9P+7HyU1U76BlYf4voIOZF0bXhGNfJVZuV
140JsprJdF9K034abNBtDWpJfJHHELJ2WRM0YD6HcnGd+qw2HQgQ64mnW/FhLIufzO6CatAv8yTf
ETFsOsW80LvyKhnsC6fjEBau9xz9aJ6jNnFApgZN4mK4wKpCBsp4yOPB3qOt5NB33Z0FEoGxbJ+d
tLturPgugg5yEdv3Vj2GXChqAJbp5CJVcSetQTLg04bdNlmDdkF9Q4mBhY0w8Ey9SJDQ9wYrep1y
9TCoDKf0UCWB0rh7lZR3URJDQ1C9EfFIPNol6Cih+4QL7uU8uRcVv0zFcCjd7EBG7RGd/xvSJJeF
2l0Ro30SkaFBeJpBYdYcX3k+3ZbC+W5a9Q+3oIan1N2tmVlXuChk2BH1kwoplkkUWVCSaQ2ss3hX
ODnspIeVVrj6pFWliU48K0A+Uiu0HdXvBvqVLofTU2v+kJN7LRJ+ejlqBMpTzmMy7vvYOkTY/yVd
qTcu3eBO7UiXH9zkbbNmzAzT5pvOO8zm0ebOF1476D1BnMObCUhzqQ6AmFY3bm8YoRAIdWCcTWh5
a2zgbiv3q6XRgH4H4moISMDOS5kFC1ootOB4DRD1mmo4zcbfbrKCqZw/Vr7zomSmW0Dna+BDlgaj
jbS0s8kC8mAie4oqQ5tBYxdsshF/m7T7hhZB1W3P32KW3A5PN6Se0JGsginrozdQAElKzcAlmPEo
MGi86SMXWd37vKQrr4el29JMf4/ZgxwuWg8+Wkr7tFP7JgMYDbxmqPZml8akOsFopShtgP9wEyFL
uS2NtF15yS00q0MS5cSydE+rkqnv2iydi61DMAV4wzFvBp0ru2Lrflt9OM6u8GkZdUgL2MhNzuze
HwcqpkrEJeVwfM1qPNuETJc9By7cFw8mq5oNqKNeSg4Yl9Zq96PQLsF1hzBMo8yL2u7OmcRvkkIK
Sh+oCe2SiYG8xeg3Sev+jitwl7iKu1KaWfSCk0+WMlaVHbUGNRVIFVrtxpmqA4ncTVk3xbaMKndl
PZbeEaD8/js/kiOIRNWykkHqCTTHG9HfaNkVcjA+N7/pa3iRxZLTqS1p6Q1eJBodiBH2Vu1nZbth
cfqkxe6tm/9wVF9h+w44rQCe/8is+u383lqMGWBlRKIMTerQgPjoCIDsgeg0SQCdmqkKQCWoU+EB
zLcSA9fMSGMcmpznTYkxJuypmLSdqxWXBf/3pHXYREj1oDFdAzBWZuzKDWrTcqRARiTmdWERT+nX
SuCL6VugrvDEBIfAZzJL1L91jemDEapmfz1kNd23zLS9ZCq+KUgFUFJfT4xeaUNpeONUE8BU7JUK
2jxZnzYvEn4ugiGwMnK2qXTbaEA3EVSLugxPnGZbsWjlYFzcbNBNQB1mzgnIYKk6GacpmnIzLDiH
9gdqW5OHup2XdF9pP4Ak019LUi6wQHazA17VDDte4o4GxsORbmgvVs6QRQc8MSOdW3j7odtvztCZ
0OnTE+EreFSoOg++sJ3ezcjpp7o069ihePFMNBpB2ej8mvRskyrJ7rydZRf4O2ty6kmgTSMewDgC
YvDmctKNXc3tzXkTizM2NwCA6QGJ4U9MZ3aNdEavIyy5jucMtSfwwrQ79SuRAZHHtJDjAuJDOolY
ZLtdlcHTRvGqlHhRO91mrNciw2I8P7EiHR7oKSuQi4hAztLRH0773TQ2KkgD0eAQaOzuCxM3t+yA
VhiEiDI6b6gcw+kVxDoDnA2V8NNRQPCq/4qnnViR9k2uQepSL2wjBFiSVy9WrkKtciWbtliJs0+M
SLumoyBtSjCesH5hG2hCNw88bP383ig8VLrbOAB1T3REpmYN4bi8Xv/M4Sfm10mAwasRiOSosLwp
A3tQDfAUm3yvgzTCbNaUbhe3099xgqPi4yloFxa1R8iJhI5+lblXLv113iXWfl9yP7SKMVsTuFey
HBDK6AfV7s8bWKwEvK+UIYu7WXZdmVkam6F9nx/qA7s2AuYPR+RaD8kjSAo26pb73eADZxH5ynbF
GRePi5P5m8d/8l5rqgQkH3y+RUDO3SH3tLl10mtav6yMcp6nTyffiZ05Zp3YMd0yM7IU8/iHjngv
Kn8AFcUzOOftO3pJD21QHMprcKHvs5t+bx+su6Tbkp/nv2JtMefJOPkI3Z2aQh9w/FrNL0vh6Jnj
K4fV8nTaYGZBAzl6OKRh0tJt1FkMOdTQ6wWRDX8EHNLMd/FaqFoeyrshaSikpqxl5Zyg4xccqh9G
PXnnJ+v/ccx3E/NOP50tFTI2eYHZUi/aa1IftH1x5W74RXZIQhM+iULwY7I19/Slu6L3bH/e/NIA
gTIiLh5zKu5L0kwK6JsrBoN1h41Q5UVWUP/CWp1akKawIIZidwAXh2OOjBB2GsNJGT8JtwjOD2WB
DdFUTy1JM1mVyNuBYRIRP0CV1q+3IMzIdglUQaeNs28exX61wLe0305NSoeMEyd2os3X9lRDc4Nx
lRY3eoNNZ5eeMz0YyNlnUO4B/aXTpJskXmtA0OfXh7zfkThBLzuknqC5IC2flteG5YxInWS/rVtn
110OB6Sud1Xlkc1d/KPdFbtoZl7FOzSwjs2uvCLhWoFstnHuG6QFZsANiM5qjBCH4QGfswUX9a5q
p92Xlvd9rNLyggu77bIYrorzHIR4r2C8PCp+5zd2kF7junIEa+gKW8CC1OzsUu82pfWNDUr+d4nI
ntonDQWBbX81sQ1quJ7YkovhSRwsyDPfZEG/X9O6mcfzaV5BYoeyJoSgPqEnqGtWSK3iRp6yHsQv
wP+5WFaID0SWsi07dWWfLi4jsH/AhaAPBExwH+MQs3OVRm6K3rvsUmSpp9upx/rf5xdxcUwnRqT5
FNxM48bGY4ZHU1Bl9UWSXMcoAbQRlMDTciVJsTYk6XZmGlNGu9kaSR71FCRMtuIL4/X8kBYjqD4T
KCI5AASFNG/qkJlRWyPqtOy3NYXNGj/62u9LU5ZnZj9GDp4ZVdN6WgrMSWJ+aenfhyDNU2+Aabic
VX4nzg9NTQIQfFyBrW9/fqYWb8voNP9nqv4chSdHXa8laQ9CMxx1O/XChXBzd68do8B8UF/GABDA
m/TWPayh1hbTR6dWpbsr8MGiFRRWofC+y/b9VfXYHJvN5Gsb7XE8mncro1z2uvdRzmfGySg7xs3R
sXE1V8r/ieBskap0LD8O0OS3ScLmDpjbcW+upP/WzEqJqtoRgKYhYxuaTQJOTb5VhkfW2Lvzo1ve
wO+Dm731ZHDEnbCnpvnAY+ojY2oFlY1hqw/TzmVs68bTyqFuLLo/5KlAFgQkhyk3Io9Zkcd6w/HK
nsbWrzqn8VKzCNGNol9GensnorL2uor8YH2P4pw2hYqr9rvYUoqgNCawPIK0UtVZ0E4x1qNsmGd1
5FLptHYrSHVP8hpKbGlM9mlfQMctueR0PJaq9sOp6gjs3dl96kJ/m2muHzNU2lrI5N1XVpLty7L9
cX52F9dwRsuhPIFsPpFm16KkisYhxxHnjJ7TZR6vtY3trL1aPysu4FQ7MTN/xskigpxV65xxvigN
0bFxR903h4gEBu+hUWlcZJF+0RXkoIgEaALl6fwYFzP5eOFDHPhPOkNuzVcL16kJxRulLvXtaJue
3f+2RzRLscsmA9QdSIip3Ez8l5EftGJtd1oY26dT9cT6/PeTsesgr0EjGqxDzOi3/ZLtReZVV/w4
S4LViW9uh51+7I/xyr5ZWVkZCdbVDTM1hkvS5L4NXUghUZKiseb81C7ulfd1lZNrulD7bgBMMuxr
0yf8zp5WzrqVUci5KIjumoJN8E9jeqYToLfk25D8tz1gSOETqIy59oL8MSX2kyMs4aFEE7Au/kpi
9WQXGFLAhKS3q9N5F0TWfZPe18WFgQ7l8yuyNmHShi6MSFVAT2GEwIhAETYnL+6/F5D4sJllYZ4h
Q11KKWFCb35YgENT40lBZv+/jUPaNSalzGQC7gsyf09zflAbaJxxLS4tHi4n/jv//WRvRoVh9TWq
CiG0T0evtTz00+KUeaTfsytobAZAUqHF5Sm1gvhireK3WLc4dQfpntVOLTecEsajAgSZijfMXWLA
LXBIZUTGr767BZ+f5+IEiEtlZXrXNq50AZtMK7MBUkIBtzSuoqwJh4Rs/tMKmvOZcDK3SRajnu7U
KDARtiFEeIkGROMaK87aLMo9KrrBq7qj89FSPHJXgVZCstHj53owLxXaIOHfed2k4sCOvUptV6Zx
ZbeZ+scxlq5VcE2tcFVGA5SdvnT2S9qtXGIXz493H5VpkFUoYWgx5/DRVHuipNvoqGO5RYx4biA7
f37RVvzClMIH18GRM6W40xHnjUa/TX1NO3J2rE+n4clo5hk98Yq0RhlaE8gfmMhTdOIXxdrgHYb3
2F6LDzFe2pH+Hx1RCiVGrzhDgnaI0BxvGp17hXrdxt/Oz9vasORAoqRohVRKnLYYQYtmEfa96pg3
lC5kD26ZCi3lYo0MYM0xpPhRNsI1uAvPt4X6FNvDUVh6UIzNr7Qqt+eHt5yWOFk2KV7EfR5RMBni
oPen7dxqmobKzSwWjfxdHpDb+M7ZNlcjKh5XbCUlsuKSMkVPowFgMw4pMqL2LxBSACKpB+dHt2ZB
eq8x8HaNWoZA3Dmab6RAX6zRofxpITrj9kQKFHWcuGWcwO2nG+fKvXd2imdcNvcHwHYDG6QIx8EH
kaG20cEn57m19xV2pZOzRi5Qp6zU9YLjTQ+dMS9Xtwa5QEvZwS6Y15f5BdfclU23NqfSptPdSkVH
Kc7vJEog9tMc2dA8nV+2leArtzHxYmKJMadCwbnmZTGmMQqFRVdcf3kgLpoK/igly93vCrfbps4z
RMSRbxxCr7KI/v7KQP6akLvfq4LVaT2Xjk31gZlHG42DfTusRPblq867EdnJk96lU4fZsnVl69R6
EI813qtNkHQXaq35/21Ikr+XMTiy2ZzlZ24e1GQ/ogplt2ugxMV2F/Ct/LM4Mta/tKkS92IGBW20
reUTiPBO1d4Jmk18Fx/1Pen9HP99OD+4xRaDU7Ozz5wcYo0opkkZcaL0F/YNvxwu++vqQjt2e2Bh
6UN8N7/pwGPz3HwFtAOGaWAgkdQC1kU6Zka3jBJXQ7/G0B3H9MqILstiBU64HKpObEjHSqLqQCpG
fEB5iGzJs1Ze6chgZJv2u3acFUbHrR50V8WN3W/yfNOW6Dj1x+evdAw6kATRwJyLrm65JT0SjLZx
0qKkVzSQGdMDsHX5bd561SpF82IcOTEl+WrhNIbGWkUPW+fFgnKZbj1BtW5l+60Zkd5+ZhZBHgtt
w6hZvEETy+vq33qycglZvgsD2Oog4W3AQaVTuqyyVM10xKrRVD0aqYdmABklnhHPeRn7Uf8tsy77
0Q3iIl8Z3vJO/GuayMKwRgQlXJCWoV11M260INmgEkwvnIO203zqKxA43seHtQzkYkw7MSrFtLGi
Gl7UwEwiO3aMrTpodRLoaMqIbsRaIWHxHDixJXkJo6NVxQmuIYKDrl5DOrddI3hf9pF/lg9Qso9h
JTF1HtcKTHSpujHqdNsq9KYEq8L58DV7wae7yMlIpOhVtZnjlBU6i9NDtKu33X4uLOUXa/SDy1Hy
xM483JMo6eQtQwm4HUJxAXFgZzfjH2L1rjvavoH+H8/YjPfxbfUGOoaVAL3gFyBIAo0kkPGq9amh
ewZE86ZGzxmUDvYpDYcGrNHE3s0dDE39eH46F1YNcmAOus3QrosOcmnTccUpzC7q+1AVaEHqstve
Lh5dY42kY74wSauGdlYdGo2ovYJoQjLT1rxymrjpw84UvRejt6mjTpAU2M2rZHZLttCBCKpKKPBC
Jlc6ZpSm72k26FMIaYYAzS5eKSAPR2/daa1Pd2nyIKWGBkQduKxPiiq2O0CjK53wgK6jV8iuTl41
1peRuQY2XBoRwDgO0VALmrsdP/qibbVl2femFmrqgJz8LcTi9nacBGa81km9OCLwV+iQitPBxy9t
YlUZzKnipRbSsoUo9OTV1b1TrTSg/0kVyt4AnfOZ9gctokDYfhwPcWkeRx3Rwk63X5HJ+ak36i8R
i9ckrw8O6EaI09i+NvdjNYYB/EPuPva18VNryK6CVKUPjUvdy4yJHkHiOfpOpRzQUsz8idKtpZjP
pWt4Nqte6+H/SLuy3bh1bPtFAihqftVQk112uTzFeRGc2NFAzRJFSl9/l3Lv7VNWhBJy+qGBBnJg
Filyc3PvNcAIhHECY3PFZncGXPVuxqi9a2Jr3DSRRDNVHX0gFhM3qqBUff1sLR1kqFuo8IByQOef
y8xnhpBlpabyVI2O63SgrglIulT3MrPcChY210db2iSXo80yH6D3NAk6KFpNNNw6Fd6B0LZr1eJQ
JWtlkLWhZqe5aUutq8goTilTj5qAD1O6rbPKC+3N9TktXFvqxZzmVTiWkbKRaPmfuAi/5XFsw/Y0
X31b/O4Tzfcj2PxIGyHihob+7Hw1vAMopQFsCU1c9pnwWnczChRKXYnH3wOysb2LTNFOCOwt0diR
K6wJzMHyRsc5hT28OIr8LqLizHMeeixikIZOB+HlI6hZWr/LaXTSasQhAuS6J2Mot9Gx2aQDVNEr
KMccElgIuAQOrJ7N0g0U03ZCYz4iauxWfeNsCt1+QniYnMt3SV5LN46coHKyZxkXp5ra2zIxA9ht
HTQSfpaoaoiwAc6fnCPtHCvFTkuigLCk9kNDwlC7Lt9gPOODQnzXNerPng8HRrL3Uu2PulN2PlxQ
Qw8eevfwGr+NidXfqqmzsRImvFBtaw8Vh9prI/W7JA314pIcLFo/c4MFFri7uc4DM2b3mrTe9Vp/
IMzOXGhC3BfhqLqWmkMaxIG8US/UIBvTnT46kF8h/K0qtXud2T8zw/AFuI9la//Q8GotSnGfOdBu
7Eh80hopYbcjSugFtpuIVGfTHO4gzn7Hwv4b2H0HXURg4dGD3rJdQ8lNDvCnh3k5oEmL93qsHBe3
FchuOszsap1tR1sZ3bA2/CLXg2FEOBhomG/GnG7DMf2uONWmGIp31qu3cdc/GCR6L8dx2PCCfDfR
cwVc3/joGgUveTO51QvQlKUUt2C33YD7cCqGMXSbjltQoioBcMrKPdRvnpKSclfNRQ77agpPZBtO
qRXfZ058lF1ytJkWNGn+AzJGoMdCnd3m4jsrRs2TXZVhKzpnLSHYQ43hqgpcHoqUHyNhE99QcI/j
kdxADpqnxHTtcngmVtm7pd6U8PjB/mnK/HYokj3jNfNSxpnv2IVwOQQX2jF97aCN7Nah1niZxHOw
ql8UtB8NQfrJImvf1MVxGJVjTIBHzrOXzIqPWtz9KOzhRtFg6Uh5es4GWfh4TG/U0P5ZpOPP0mne
HWl9QgZ8B7QO9RCaj0UiA7Meg4JKOE9aZ27zA5g0wO8o1U8+aIeRco+V5pOTkkenD+/btB3dZCBB
Y5bBkMeQGXDqnaZ0NyWnb+PQBHpSjz6K9g+DqvAgLOJ9mQ/Pamq8piHhbpQCHdRkogyMyn4fCQK/
FQnUBiMbhhw4QChgpM9jWqXuUEXPdl98wPcTLQ4VJmBglxf+YPMuqPhY+wMRvtpGhyJGD6TIQckf
pp9XZunBjvMNGdNfkD67pbXyoEBUVZTxAUXqHWPqRxVqhZuFBTyj22PNq4ci5tTlfXs/WMUzjE17
v6rptsvZbdZZPnwBtm0CfnQW3VmcQgs+REKan82OnqF5fqR96ONP7jhqdW6f97+a3vJ6qOy5sh8f
xwZ2zWPbvIRq841kxk1K6q2jd2jhsw18o/FIxgtkSPhP6F+r+U6m5k/Hzp+bdLwHUQq4SiN/g7Xq
EwG716WsD1o4Rvd9H7lhMWwjRnHCSXSD7LUG+iqdMBVk22T0B6ThzkM5nKOk/lZbbM/AfPZz6K5B
tu2YFeaxrIsTleUeDPJAFQz84+kZm8V3FcC4Jav34zBsQ0E2cQcPE652MIqDlbQLcfBnhmoT4e0P
mE4kkF0U1q7Wy202UMvV9ULsaMxUX3b1Q4U4nTG7uO/gLlOG0dms+ty1+gYWaH0WgXiv2eAq9RvG
w8ZnunziXZx4UGjgrpKSN1gV4P7OxL7TGwmhOABUDDIyN2vi9sa2tLMDXZjAqemdGSvqLiPJR5Jp
gWiBouCStZs677ln97BcI7kBQAvVvpVI6eAaXoJ/zvKPXKt/MapuzTqyXauIW7+ux4NCHCRhA2zH
8yg+9nXa3vRk+gKG9X0oizOSOHsPfbvsHRZN0IPIp62t1KA2Kh4t9bOTlwQ0s/Ccp83G1uuHunNA
uVYTsOmhi4YGnXnUS+NNiYZtywaf9QgrEWWjH1Vt6Wqi3zZRUtz2ha54JiCjAef9Q6Pwxq0jejuA
HTxE5ndm8HMsxEYhAAX0jcq2apP/cAhem1JT021MaONbELD17cgoboU1QCWfF8Om7a3MExCDce1C
ajBuU1S3IcMrI/anakCVK2K/kfrlp5rGZDLRNL1mULZhmxzCsLqhtonTRmA2U1Yt9pt6hhSnAo2C
4RiW2SOuZc2NyXAades9D61NWjPsq9Hye634TGRzqxjiuYqde6klHviut7YmtkmG6lcqvbbP7wQV
0otkuImJtotpZX8TXHjlYJ4RIY+5gb2fKU+RyF7hrnJvy+JWtZWNkTuaLyYOtROD4j50eRdAaWAX
4eC7jZkCe6nCJKfP2oc0LBgw7kLx0jJ6ZoXy4TSYU1ahGeG0/FgS4KG6UkuCJoYugU1ewCP93stM
uo7R+9xyzqChvzgdujXaEOO/ZcLcm7mR+kI2ey0qjqA/POW2voEs/HNfR8APDuFdqvEgFrbXm9qx
0yHn0De3Iqu2HGZioNMfcj1+7lQ1d0O9L12lQW0C+gseODU72dINsADMNSM1kHw0/FrjsSvTfnBD
WD3LxDlCDCxyDXD9ia3Em6KzCCCS2nORJxnI9Baeshnt3YIWZ5EWh5iIV2HHN8ZQ7zs72WvQ8kaQ
GHfOUO+KGPWKXtuJOiv9iNQbgEw3pU5eZVi/taH6EpdKCp/2OL/PkOtDyjJ7UFnyAtWQzFVoDlUE
KraNah+iMcEZKXvAXzPtSRLS4HVQB40lz1DRuG/06EdN4y3haBJVEL/rsyAbhD+GiDmsxz3YG+es
rG9bZXwVVfcL2iC3htVCHD7+aNR+n7BkD0zSzhgi3Iupnflxa38opNvn4GH2PRj0fW9UHqQx950y
wmFyuFc4fywd5UZP+u8wAt1mGnRFbGQfbUa3vVkCY8Q8qutBG4+Huqi2uBeFR6h1S7n6kHW41YuY
3Eap+Ixac0viYgtb7CooSucdNmWRX5bxnsfa0aGaV7XRxrF12DVYkFFQKKh4epI9MW62blXZFsAK
7cmBxJprSC2gGeBGdVqgwTmqxpkWYR70mvXOQ+i+VFHm4hjfKJ1WeyK290TN4IiTIhWDaa/LzeRR
G9Xea4vum1NL5F/6g5N3rxVkw7zESn+GKWoqeXvuGeDfUWlBFabFlUxwgQzdsM96idEy7ReuxngL
hRTi5jErXJlEN71KkODBQosl71ndPEFurPK7PH/KC7KLo9SvSsZ8Sw8DtFh6NzecMy7XJ7yjP0YG
PRVWW6Y36sZwVpQp+LfOzVhBVl0mJc5PxEDRtpNnU/Bwm6UF99mYlMj8QFYWuex8s2hUUHjxKEjb
yjqmDHsEWkSJx3re+pyHCdA4oDJJSURAbGTETk9fYzNu741MAKFWv8veQeNC/tIFFqJMb/ox3JUS
4lIZL0+0M1W/sgzqZRGUtmhvoxOgKchVaZRgkwhz03el6pWGlPtqwMsSJDHptkTARTEHIdEYh6PS
E+eggb66wVP8sVfAqxZ0BNC+hHZEliPV6OI1V6Gl9xrQcKjtEwJ47xzwpJGsNBom6Am8fpcqx2St
SLxUn7gcYFbHLFONKX0B3p1RItqH6b7J4b1KJZMrr+kldgQcjHXU4PAinJ7vX2sUMRQjncyIJXrG
gM/Hb/IxCeQr/cCtQF1z00Wes0oNWF4+POpALaFwD5xmf1Fz7EYt5qLBmHn7M2E/ZL1Gg1t6uNtw
r/r/AaZ/vxigqmWbVQJNd97bvoN7bLBaXyt6XzLTv/50/63fPH9UYyTgUKcOlz7HiylJbRoJfCVO
4edwoIf2ffBghPME56xDtUl9eDWrGypcE0X2LhgDcivv8vvhhu/M4PovWdwzFz9kWvWLSUOMMASo
mdBTxfFU4C+UfOj2GiRpbZDZpyNDCh8U2E+dwmrYpUg/FRsPLamvlM4Wd8jFXGYfsC0h5JP0OGAD
nJJrs/ghx+jp+nItNUOmLfKfDzfb+eUI0fe6wRnDjdX4eEEWfuZHAYN6hBPDKhFe8833yDfPK+NO
tcVrG2ZWwKJDlFciQtOnDSzQQ8cNDdRd+NH6eGGZLtusIQHX1nJWxYpzFtVmVMjTMAmJgpdS0RXw
x8qmmJevQiCflByFwVNMAQEFRC/+oYSf15dt8UhDQh3cPgsyx+ZsFihAM6GoLaigSC6s4ntjJYFl
vLFVKrq6AIMGvcZAbMfuQCF/ti/G2rFiu5sooVCfgx8x7tVuehSoUG5OFbknHYjdVoKcHav6YhVh
vRKTFz/YxQ+YbZAWWjcCgt3yZLRwIwh77EX+b87XxRCz1cwhSkUhdKSeWP+DaMW2asr99e+1PAk0
OaEfCvnVuSRMQlhjN1GnnsDV9GLmeJT8uD4CnS7BPw6SDkT8tCPQzJxNonIkCDa8UnGQpA/b8k3s
h0/QXaj5PdHc/kb/7TpK3RaG5H61tc9p6YIskGu76z9kcftflPlnMbGUcuJdo7fU8+ZHRsJAWMyz
RbyiLbG4ooZJiAlmK+QlprhyEd9Z2lDGSyrQLH42s+aogJRwfSJLrWnVvhhi+gkXQ1DCIZYVY0WF
JwLtFpnAzgqGjRbor+3Koi3OxqS2ZZvw+8S5/jpULCvUexMU1QezOshuvFm3xV78LshoQF81wZyY
MwoMWdhZM2KIMhfflKj9bljlVqvK1+urtpgBOJaJdh+SKApB0K9TaYQsOnvoKB7fkemq3JE3spIo
qg1Rc5TQcN6WdlS5KVLhVu8Oqa75hRruIrw4PDuMb8PM+sxrPBB7knhNE6nHBhIiR0tKCAoq+ywr
drFS3XaF3Oekjm5YDrbK9TksQQfRQfy/OWhkjgwYG9NSirSWJ7lJikDTPBBq7F80cDbJQQksD0T4
b3W7Tz5wReUbayVYLH2py9Fnm8EUMR0YKtXI194p2jhtuxvJt+tTXBtjiiYXe5u1bW0hWgGhS0+F
aYET9CrX9Aqmq2EekS7nMTuiMCIeUbqS9CRH4xYPJ18n2ZHshxIuTH06rHy0tRnNTitTWso1A99M
DN+zMd7UVbnRipXdvXTvXk5p+hEXy1ZSI7LUeMSUtA9SRa6j99BBDQMYjvnXP9B0TK4t3iznA60I
V0YOJEKky3OcGnuD21DL1yAhmJndfZe8xcUvgefg9WGXAtHlBGfXfZNHQ0IdBn8zdPZ0yIHwaiXU
Le8Kx4ImAfrN2hwllRpDKQXH7o41WGupjxbnW14qu6F5a8r367NZHOuiFzvbgVaPEoetTbNRoh0q
Dy7o4cFgxYEdfW8g3Hh9tMUdeDHabAfGHIJo8LUAk9Y6dxXfpgrYGGJN+n9tTrMtSPVUjxIGUGTn
iBvioN4Hid28g1yFTROPwrrnv5vVbCMWKbJZtcOLzixA4m4sqFZ+omP6363dnBKR5DhaELsCPDHq
920BNaqK3Di18/eiV19ay7OwJ1MytMDeQGFLQpBzMMjPMlmztF9i8H4ZZLbrhNWVphjBSZ/0RajX
esWjVLx4k3iQ7A3KRw4IEb8JV77Twr6gBFJekI7XcOvONRVr26nQ0YnhlWk2O5G9cBke0LL0zdjx
k6Jb+V5LSKnL4eavnKYJu2FAq/MECyE4jkbmvUYGX46qL3JnV3fkkOVo55qdV1XF3pEQd6zjzGfN
ULsQht4kbbrTmtovLf58fcMuhLAvv2x2fQ7MQesKH/nUs7M6dL7C11QAlspEiF2QA0EAg+jAHMMb
63h+lUVITsZjsccb6DkJauuW/xy9wVeP/Wc5+rRZ+b7TuZ5dCLAYhqokVOmALp1X2VpniMMml8XD
OIjOjZNqr2fWSYvzlS+7MM6U8SDzRTkKufW0zy6uuBASPAOkSIoHJxqChIBaiBYNkAjhv4CXfhnI
/joQESqAOa2VP8TWPoYbINH8JLK31zfDwmyAgTGxZrBvcOAP/nUQOzWBGzTU5CEv+P2YxUHUNC//
yuhch9qnCuqKSmA6NEt660aSSKRZ8pDo/YF340GPilcj/BdG5/DNM/HmQacPAqqz2RRtiUY6U5ST
6FGCz5Wf3ODVyj5bSDy+jDH7LKMwGpKlcfIQxaO5sVr1Fwa6JYW9b6PooKTpLYuLp75Gj+jvP9Xl
5GZr2JCW8Azg+IdKfRnMR0MRkBR9vD7G0uRwQ0+POnBF0HH6uh2iPqxrGurKiSqPQ+hAiRwvO61x
DXg2qqMbDdLv02Il4/mtczg7upP/5X9GnS+pmjRUdJoCBfNxIyPASLuwdEt07bgRJZ5hftayhHQ/
644yzWDiA3UcrS92Uajcdnb1lGaQQqXN96og+7wKd5SpW1mNe6qQO2C0N11JHrK+/UEpe3PQ43WY
uvLaXlo3BwYd8LyFfvcfpguq4iiqVYroQU25X+lwWOORX0DLtUEfrLRHyPB3HkeX9vrnmj7HfOHg
Tqth8VCWR7D9+rkouv6Z2jJwZODqmw+6mxitX8gxCMNmq4Tt9vpwC7OEwrIGH3kVsph/aO6FhZJ2
DQ3TB+50P7QsbwO4K8GKtXBokMc1fEDa7LXSgFKhubqS7y8EKgfuqIDnEQP43z+MsQgEa4awAK6M
7WPJN+PUHx7LlQVd0vn4Mswsm2OJsEWOzunJcAtAqeGEsJuq8lNxqPygEDu7vqILd/Gk0GCglQJE
Hxb16wccB5BAlTxjD8ZYdW6VOrch2nErS7dUqHGcyYFNRwSe7q2vo+RhzDKlT5RTXMG8kp5DOA0r
hXOoVSRe3dlEyxGefhuK5pyxVu39c4aotcGFEELZk8TlHAAvpGJ3iJnTnunzQNf6LbOScnN9Gf88
ByhxwSFm0uSm0NmdhS29iDvIJHfhiSAosjx6HmS8gzjkNq/RfGX62oJOafDXc2eQqRg16YmgpTev
FSUjBIhGLUof0HL2Rr/1osD22w0wNJtksybh9OfO/zrYbEuOrWTAHKbpw+iYoO4UmSsYe9RrZa2s
szgQDF0ohDpRIp0TCkuzdxqE4vBUq0+ZOOUwDWjXJjOF8vnKIdJrE9sJuO15lhZrKqBKrE0fzDyB
sR3pwhvSOkFL1NZVWkiOjRlcXsz2780VETVMqIWgskchhTU7Am3e5WkMuOCDqmdvKDQegMBMXYgc
B9d34tIaWir2hEp1wA/mSjMghCoasZr0Aabuz9Bn0f0So/q4H16vD7TQkMIgxmS2ZcOc6g+OQtIp
YTiM2IOW6iq7ap8H5XO3Ax8Pvdhbwyt9chP5a1p1C9ODE5LqTKkB3ghzzD18mBwO/I590nPHY2M/
oVv8qFuZ20LM+DLKLB9AkiMj8DKSB5A+trKIn61Wnq8v39oQ01V3kcWLurU7KozkIU4EHFYUEeBg
rVlgL6jUQPAbaH4dHvLIfufEgV4WPE0djm9U++xOQEiv2rWOKzbOttxEmzUdxoVHpwHtNWxvpAKI
SnOBmJBnuVoPSfI7LmUfrWf8gNXJm3YX7ZVtt3X8cgdEErQorJWIuLScFwPPRWN03kBebAiTByZM
HwBir+Z/3TVEnKUgDcADyjBMe/ZqDaGN3JRtmoCwQmF8Fu07WOsooltJ5JYmYk9sEmoSuJ/OmT+k
t/N8zOA03xYRIGlaYDrJSoiY4vUsBMJmAdkuRTqDhGa29WiX1MyyEhscZ8j84xk06PuhVoLWUldG
WjitFCECDQ0K2tQfj7sqozy2dFhwF+w5FIit0Gfo+pWS0VIgoohCeOY7DkVzZjafUCKvVXiPgptv
qX5+J/fdfbEpt47HN9lLvU80n+7WmGjTH50tIkUWagHUBmeFP3QNAUGJYXDIkgcTNz7aIT5Lw40C
V5zW/q4YPxvkvqiUrWSHC2kGhS8qLNMtFQ66c51TGpl9Dtwnrn3J5bZ3otxz1CH2zVF/KdiQuVm8
hjtY+oRI3DQ0LmEWjaD7NU41rK0dW6ngAsPlBnjtbS+cvVOtbfuFPUkvh5mOxUU4lBxEbgKU6oMu
1J0QOZg/fbrjqvlqmWR7PfQufrqLKU1TvhhLWFHWKypLH5paPBl2uivjUofuOXQg7ApEAKcnd0Xm
HCnR15SUlgIkRQEQ0pRItv/ktBgQQwHaTrHQBJ7I5fW2+hHZQbjTXduNd2BPbYZdGECiB6yE67Ne
WuFJec6EwiMSkDnwJ+Tob5MSEVKk1CVAgmd6FITDZ8+zlVi8eCBB18E7BghhWADOQmXfI63S4xxE
/cB5JB4Uo3xkIGjLtb7tslPkkd2/iP+TYf1/hpwS5otvKpXEGoUGLZGkHAOa5IeeaSvShAskdlxo
sIPBOdDRdp5jz8zOjnUIcJsn9TF+yk75rt2m98mxeLUiV/e7oL7NzgShJoEoNXtV9spav3s6a/OY
AyYvqouAviFHnp1FIHBhHiNV69QkdNMWAs5RCfWpQu96M/SkORxbox08R0tql9ka6ril2nmAdj8M
kERd2U8LL1UsB95z2MYWgbrs7CsPsPEGxV5FF9SJIlcVyTc1jW4SIOv1/lgJP1O94n0olAFUqejU
AAJAmnpNeHqhEwyXDuIg67A0INrmfQmwtZWoTiRIYjnJ8CsMzSdKrblwidvGXf4NpIdbUNOfiaOc
naZ6IBzwVdB5cDbvualtE8faOWDoOGr7YxzFSpa30GrAz0PVER8NARue51/3pVFqeqpl+HlIkrsY
lj/FmwocqB/6LZpdOPQmtFpA+/GgKrF2JhZCNwxMCPQJ8dbB/5tuk4szkee8Bxpc4Bj2JTQVrEDH
t3GYtrIRFoeB6LYFzRykSH98AfQL//f6NeVbWXK30r5pEMi6Hr0Wnm3apOz9/4PQr3OhpEgrUH/Q
Di/fwtF2s1aFtwf0B1TphhB5HMyV0742q9lZ06nS4lZoMCC4LzzKvvE827OOfVyf1+/EdHamv0xs
dvGNHWxCRwMT69p+UxvKr97QN2HGnpJofBe6cepSiNU1onrPHfNFtBNeuC8k+GXqCQwKsPT07ENR
y8fBUO/QTYVQAQPEaxzlUyuGkyL0e1KIrQojFL/s0kOXmjfKmAWl2o4eLgWfmtJcuQCM6Wt8nRTU
DB0dGBYNvmt4I379WsBxUqNtNcAunyv9hWU/Mxrd5LT7jNUaOVq1hYhb6FoO+5nXyreugZhsEzk7
atZgUUZBxbSDbYXbIlH2g+xeFXguoom/h9IbhB/aznCbRt1CfqiHt4vzAk6g9PpR23VGGvtQzWr9
1uhvW0c5clhPKm13KMeowZ5pNkZm37UKf2g1OAaI7oY6yslixofD2AZaDL844timsJT6SEz7TRmh
72yBhJfZMMQ0nEnC2mrW4NkLrzTkxgD/TiUqaNjP1dh6lgNFLgFayEW1L0vHBDcGfmQQqgQjWWEv
ojPuAJ/yOa3PoSSfwDeghlyB8Hl9My7teVRfbPD5AH/84+1R650oSMhxiUJElsI30ktSewv2drIy
0O92y9cNYuCFCD6YjpBI0Cz5ukFQ7IMfaYQMAZq08E7yojOBnbW8cZmX7M8trAOMLY4BvA6DNRGY
PycJdWsDuTuSMODh5+84NKNUBVrKGNoGBzj1Ved1BIfv+kouNCBRGEHmM3Ug8ZL7nQdexN6kx8GO
rTh6aNOKe53oW5fWub0xeLHjA08O4Hq9DA75YLrxGVX6vrLNx1ABkClsVFcds5Xc4c/sD2AOtJ1R
eMKv+gN8WFITRKyhpZC+eRxq9VywQxxrAfxBV2Y+xauvX/bLQL/hqhcTL8fC0iDSgaNvwf5Ydpor
ar4GeVgbZBZfGlAzdThr0pNCm2DogUtTnq5/wMX1MiEhD7UKFYjQ2QbNaB7h4ZfTU1s5WycxtZ0u
WmiMqPVbrDrdynlYG23694tFg19qEqkWFo3Q7Nw67Ysc7Jumok+KHu2vT2whOccHwlWNBxB4Rtrv
LPdiLEdRCEvNEjMLTIDmBjfrYTIB1qknNk3tpefqbjL82/19YRJ3AtYTFXJLV/94f6SWqMD+qoDM
sjNvSF/gYBzIas1TZaHVMA1jmzb4StPHmxUDCF7HlU0xTDxWgWG+hsk3wG5cFdbPsDosf4o0Cey2
8ETbB9dXdmlT6ja6vpBSQVyZZ+exiU5K0w9It2qspzGmrubEH9fHmFK2+em6vFhnaZCqjryDyx49
RVG7T9FZ1Ll5R4tia+B6SNTs+fpwi1O6uMdnSZAjO6OKVbyqisF5jpUOPEPT+XuFjK/JwvQjLjZk
g+1aWSYEpnKIxw3Ik2kLLRrzjYVv12ezFJS/pCWzQz2YWZuHbQo7NQ3cllD8BKPwrrcL5ktL1H5a
kMy3TXozsMyHvkziD2Nxo9ug5cP6fJy8sL+v/KK17zk7+Ho1jjp8RileynIDfSa//hRb/Ih9udV9
nEbNS91kE3N/7S05TfXaRpp+2MWiy0xgNgo0sCEEu9NTctJLwIDFmmLjUmC73K+zQnoN6XoK6z96
SjTlhhXmfaExfaNlSuZVYR+uPBLWJjU7+5WmxmpaO/RUptWPihg/wyjb0hTaCtc/28qs7JkKsTCl
SDhy3FNtgIIbgXjDHsf6FweJ+PpAK+dvnqvAgXCyKDXBK9IjH0QcUKH5ytWz4Nz05fjZs5CSlWzU
xh6TGbzeD3+pKA4hFSuPkElpBYxphN+44l7fKb4d9KaXFO5aKXXps4GPAADQ1Pqz7VmUsTKYGiS5
jRsJtmkZ+J6DakLkovH/fjENjWo2nC6RCM0hQBYY30YC4M4J5T+fMdt1shWZw4XXPuABaPABg4EO
IzrdX0+Vk6YT+BOJvPHY8a2KE82C6CDkNtprBxmM7+pns42/ry3gQhT58n6YRVCaFIoG4xPwO1E4
tJVw23YQfJUPkCfzkN6sbMoFxtGUtyOH+O3nAzDj11lGaslrdUwAEN6bB3HMt50LItip266BExY2
BgqWkPEC4HOheNLXRi4rDQLIGaRLDKPxxKC6fbym+Lk0DB4DqNIAIKDr81OGirM9EA0CmFx7YqBE
G6DqEr5ma7A2yuycIWUAeqrGR6qhdZOgXgicaWeufBu6EJrwoPpnLvOzJKHykDCKPF9Rcm8snNI3
EuMNBC289gFFgnI0NIJTcad2tddDWMMQox+PmYcd7cUOC/Byvw/7jMP2HiXquHiNIi11dVO7NyDJ
42YD25eOUXt2B8xh1hd+qfTvf31QMQf8SXCHEA/+KB83vAZBGvtLxmfFiYK4WQOkLH+Lf0aYfQvs
3sZWJUbIewvU/zvTaF221kReSje+zGP2LcwCF4XtRIBMg56Eihg0jD5TPyZu5/ZB8mGAUL8Dvf76
4i1ObUJTYkMB2TMPQX2kDKAqc/1Ea3sTj862DrfoEG//u1FmeQsqUDlDh0M/2U3jxfaxtn+F1Vqg
WQhreKv+M5VZjuIkCfQCCk0/JaQO4lDdOKHmQ6DDg8HTMya6QjJcPDrAlU2BG/+bo0+0btAbkJ1w
DSnmrk/znd6V55Tme6uv/rrJi7LHxVCzgF2yrmyLsgX9tMV2KOL0rW3XIEnLG+Gf6Uz/fpHhRaIp
UWoCkt6KlV1I5EtJutylevt4fSssLZuFugJgIJCHVefdZJL0kHFXQaoo8va+qMN9Epp7bnYQxGEr
9+tCOqSDf49tPVlJo57xdUoM3q3dRCM6KdqvIn5rtG/Xp7L491UCiLClodE/h4rZ0A/JYWCun9CO
PKWG/aiV6vn6EEspAm6Yf8aYfXrqaFpclliu6EX7CYa/n+/Um/O5c4UDiF9+Qvp18y/ygy9jzraC
tAYN+nxYN6I9aFb3oBrZziiinWUqgd6Wa5Y0S4HPxDxQ+5rsy1GC/fqdgLEyFEXRB8xRudd0j2/j
DdlDdKh4z5+KoNrGn/pfl+ux/cA0BR7O0G0gUr8O2fGGNiBboc9S8cOQlFvM8aYa6pW4t7BDEBtA
4EA3Z7KAm80szAS1ZGyj51Ukj1Ysbko42/19BIf3LeqTgG8ZgBfMwp5SFoo07Boq1VxzjQGFQ+e5
jP++oYIFuxhl9jKrAGU17BD8QlDsN1DKdKP8F6rknmwKr+7HvTmuJUBLa4cCEEHj0kHZae40jlYY
ZY6k+onL6rOtu2+WWGMEL8Qi2HH9M8TscCV2ZI0ltfDcJN9jVkPzpce5oi4EC4Pr53ghun4ZaXak
oEotZAbdk5PmdJCpg7pe4oV0LTNdm8/07xcxHLdflEK0XDvBim8jxnRrqvzGYsmdyc3Nfzeh2a4z
FDRpsxoCznqXQuephnZUGvQY8r8bZrbt8rhp0yGEisUIG1klQolOANo8rJo0ThncrL7x5fvMDmqC
ykOVNZU8ZZqn55OPruomB3rSXcl2KMbDR2XttbK8v3UActH0wvtvVpQe7TqtzEnjXre7jdFwb8xX
rtrff+LPWf0zxDTry/3A+6TKKnBOJ9hvewcBLv1/SLuOJcl1XflFipA3W7lybVTtxmwUY+U9JYr6
+pfqG/dOFVtRfHPOZjYdMShSIAgCicwGChU+Hi359LBA/43uq2KXPmMWJAT5kQfCzl5389fymISq
DP41T4rfZhUku4AF3PWvjj/+g+ilA/Tx313gAvFUVXbeFnhlD6QA6eIIpksMKJUibvjVT27tBHfS
kb+PGSYQ0TIbwLAZh9Cf6EGDIkHWFox0rpyJVBI2jiLSDgfAGaC8UUTgDnxTTDOE6jtEL5ocahO0
imm1o9K3NhWkoRsQoZWCAiwRKCSjVM7PrtlzN8VxOWE+nxq7rnGOCtjGrGokvlMplT9Pw7lTEGog
2QBwlO4apVK4LdEf5kJ9IQ14+1oMagEG5LaJJDi+m7tw8dv4bVcGZoINWo9KQPUncs4xNABI5CKC
g22E16s94HZb7eOlXhLMipdduxZffb1kwTIIyq9rTOOc6MoKF14HIBdze6W2YWyvGrgGKWippa9s
NEB85vh/HfkcA1kRIHQQ2YVQ+fXZrUtJyoFixKt2OhnGnWmIZTY2v86FCS64AhMh5U1OUcqTHozk
yw9zfCYiD9j8Mhc2uMCqDrGpJBScAf0CLmtyBnwANGpfbu/VRii93CuLK7C2SRY3s1nN0ZJ9i6Wf
bPl7jTWcsT+r4AEKScVKWclwmhtNC7uYuUmZoLR5uL2MTf+6sMKF6znW7SFNwOslsWdlVlFpmJFv
t266ClPnQkKtjZjoYG5OsYCDAg6WB2Rlo2KniSrRqGjaV12jUSyTo1xAb1uP88CqW/QwJ88E6yWY
hRUfhHXZr9E2G7csykgCiiMoxyWKGyjMmJhcBcjsTkrNoC3lI1Hm1sVEMXWZNO40amtuYymZ35lO
2JD4K5ANe7soIOQC+XQ3J8PZatDHBifWYxLHKEaWQ2g1w8HqzTDWwFpgLyxoU/BEg9gn1O25ALNj
9jM2KfHMzj6A9mQGIXN6B7a3M3gqIqVge2dQQZZTxE8A1qYn21myfV329RH4dhQhuhoIK6Vr/r5x
ji6poqBbunID8QOJtgPywNHETAiV+kOuoiUznLpCO5f199vOsnWwYEDFlAhGej6gtbrZHPQ5A6qn
HCDim3ro0UIjXTTDuXWyLq1wISJeZNDEW70SGSkgoBUpHiW9CW6vZKtAjAENgPHAT4JJHv4F0099
yXRj1iNW28c81SI5drxWav0EA+amHruNQTyQxvi9SHZ1KwJeWuaWl3Vq01g106OFlfpDqki4HqXm
pzSBKxUAZ0EZR2SNi4Vjl8cYU8GLhhELlVEobJFhz8rXcSgE9+6Wc1gYHEJGYNhAr3C5ZambadLJ
Co2yFuI3ph12BQ1iInhEbwUQZ0UgyQhaFiDf11cUBd9OP8ipEsmLuVNSKwm6QWUehPrARb5qYC6F
YnhtOdbebY9Rt9zSQSPLBroV716+9ibXLX5XaspRrcwh2vMzKKKVeY9U9yubLBsTrKUdjqA4dyel
CWZHf2wG49RD7cBtpDbsNbRzNJrsHFX/Og3mjDlU+TdzSIJnbXqetPGcWUm761lfhmaqCupSW1/n
8tevq7tIy+fUMeOFpjTq9KOuPluQaJ9/3N6hzawQ46cq0ERgPoIwzLWNcXYQpbWGRr1PA91LPTN5
rpwgDcEmHmhe1QdD4Vkjhq6sqBGMvmwB1Nah1P8Z5xaoATiOLv278dnHzeGnqZvsZk/alUcbmqEC
d/joDUAT4zhiwgGZNriyr9faklJV5qGYIoOAKphY5PtSl4I1fTy71za4u3lyGiuBIMMU6YO1Us8H
Vj67XXXSa8F4isgQ9+Eyk8zVvORT1I3f4xjAkwWs7Qxkz+CRve0jm9uGl+faSIU78jWwXpXGzhi7
KUIt7IWyefHlmInqRltGVFWVcR5xH+Jev/420phSA2BJ7FsC2DL5tDiGYBkfT5MNfbZ3hDuI8j7M
0mq0JNKYx2NEaek2mBUjYMxnmYi/aeOWurbD3RWjpIJ5pbHHaADlXw6QRwJuUEn+LvUgLV5eWN55
TbbWjwTJ7ZZDXK6PuzWGKumVsXPGaJY7D5ViPMmdYMl6ryIiBo+Ng4s1YqobtT4I+qDjcP21+tgY
1V7P6HsLSnLR5TqjQA+amzqQv4uQlds7ipIvmk+g/LP5Rmppg0kGygYAk8j5mzbFemDMFXRr7bkB
fdy4p4oFUOvy1Pe9+pA0cyU40xvgLywX9xdAOprtoBV/vVxHaxLVnhIaAekDDO1DukjhqN0ZGZSG
wMOZZA+Z8Wbvp/rp9snb3ucLw1yABEV0qeYVDK9jPTq0Ih8bT8K4ixpWI/RX/76KBhYETCPiIlhL
uDyVJGRBzJxN2hIlU3XoVmKMOS1/Ix8R0RFsnXbUat/bIWiL8dNfkgnNgCnXp0hjkp+3PxtIcdze
uq3TrmkYpVrnanSM11x/MlOD9oJmKFPkVF/67stCkoOMyZHbRjZAj9iwCytctCdIuJc+NaZI3bWH
7kG+1/bNvYn5ax83Jhbm9a/lThRhtg46uiBAtZiAZ4AN5nppmFZU6mWuJ8Ay1B3oEwM8BYO5i/dL
NYoqxZsf6sLW+lsuUhCnAc8MCJURlhewxTsv4PDzb+/h5oeCWhUmyPAaAr7x2oI5KlBXGrIlyhaw
mBVvRt+GOp6Rt60o7/Ry10UZfCogS1agMsgU+GlOyNdoJlvoFMUSyz3ZikOIGp0bKdsP1rCv5Hhf
V8mPsnqnV3qOF0C4p1GWPVvLdozZPwAnOqB1c1cl5V6JV/5KZfDkNr7rdcdzDKibkzT5Zcnt5zrL
HmSiQV0jI7o/ydTxzHJCvUlTU4+14AJQDBu6GSSFekj3C5QLEJXInkeI6YwKFFM0+7FiScBKjLtr
kHySin3B2ulUScrbCCUxt5Oq3UinZdfPeRrUcwUeD/Abu8lQHkaZhjbF6E+aNcOdZFplMMep4Wo9
sb1xLo+gbHcBz/422c0n0s1Bjre9WyYT5CnmbEezHNpH9GFxSgKykwmCS/odZFGiGtJVGYqjXpbU
B0akA2DFdx2j+9hpj4WaP9qNGs7x8DZS+zmb5K9TUUSZwaAGNIdtLj+2CWEeBngSH+iMxWda/KXv
pd+dTT7TqfUn4uwl0tzlmv4ViJB75Ncqsu22O7KRhhOS9ilvqavIDGpUxk5tIOqw2A+y0p4KrTuW
A0RLdEjyUUt+RghP/SrpQjMv9kldBv1SHwdnDmrFeczRfZftEhzQaREZXffa9+WD2aKM4kC+IlOV
YCLqoco1Ly5wvVTsM2QNVkGuM7GkHJOwkBjE3n9W82FVtU+fJ0a/YqAnbFUDCk3jEWTAJ6VBp2sk
+2wynotJPYD48JTp9iPR7LthsAJofPkGs6Guonugwc5dKTXQ75kt2zVaI4C+ysE2csFt8rFsBAAZ
wPoYT8CNrfBD+1aBhjq1SjOSkhKaNrlX0fsh1r2ppl5mCtLTjWMNY6taIq7Nj9XmtGwsZmqFGVWY
N29AVjZRCx0TER3dxpoQ4pEZYNoDp4ZP6Q2qqLVV6iOK2uUxq/STYSLjqjvyE5Dws50u+9txZGNZ
mKdBzcb5j2YnF60ynPFuZri42sQvrGkPzPvR0lPBl9qKuiuFLgBXKwCPpz8CGUWa6iUur7GtDubc
Aln+cnsdG+8+vMYvTKw/4SKwmwwM9hO0oaO+ntyuuCckPVWE3E2M3Gc9eVzl7BKn+IoxsqBrJH/O
lh8YbwmkUYNoXSb5AxvPtF8EBYkNHMN7lQB1AtwGK2bm+nfFY2/WGHlfoOhsH/uDGuShK3lJ5prP
eI+ixz+60AkWFCg29hu7jO+KHBMkzNbqZRebYeQ1wXTbNEXWaH7qnfnRABHl7Q3/WAMBOuPCBP8q
MMemWZRligaIchCmhIMkod+jBVUC/oLR3rGY/HWJ8dokt5VLS7UBY10T2M3NJ5kVe3OWX4mWnmPN
+XR7dRspCb4WiEZBHYRKgsWlJGxW5Bmq0WPEgNsaaBHG2eBpWhGM88/bljbGgzEqDS4kE5O04Nnh
UXwmOOmXKVlMKALrxxUIO3Zu9gvSjJ7s09pVv3ei7H9rcZcWuSSvgTR8abaGEckOZBXHvpKDMS6S
2gUovIb0kpJA2Kiz0TCV84da0f3ctrN92+ZdQHIHYmmNX3XFY6yCwyZToGZ4e0c2QhI2BOLBKGkY
IHDgQlLu0IzkMjFBId4/U3U8KROOS5Zl/yBkXBniQsY8GVWbkcGM1DPixMHYa3tlj4oNCAHno7Vz
jnVA7tH7PQjBh9tf4M8SOfcyG5A35VZsRAAQ38fOEwoFPoDJrm3+fZN09a4/ltZfchEJEscuDHDM
mRE9Nm/Dt/xLG6aqN39K7qcjeFlAXR71R4Ib5pciKPZtrnEtaiP8rHGIe7CodeKYBMKS6K7sbEzd
lE3vqfFrp4km6Tb95cIQ587tHM+6UWhGtMg/7exEycGG1Ok/8EkgEUFoA5VpgM+utzGDUpg8gwop
KpcOU8fQvZQrVxP1WTdXcmGFc8h2RgafTh1yDMBtE+PZMFsArFPv79cCWhTQAGA9oIbi1qJ2WmNr
Zc6ifKk9BXRl2mK9peTttpUNFog1O/uTMHGLmXp5zAuKY2y/Ej/eAdvm64bnoNIMMp2fCB3aDrVo
T3Xx3gsrJRgHzxKK1G/tKM4QunwOfBDkOtffrbHzxuj6zIwMwN1MdFLySgs1wxIcsw0zqPCpKmaC
gXxAGnJthmboAzbOBNBDs9wzEyC0Su0OZT8JGvEbLA72pSGevimW2pRkLb6dfAR/zx19mJ7REdzX
37X7xTOOWpCF+b3ReMXjPyilqEhK8dAEP4P9gcdHJWypprbUI1n9klmR3Z3Br3HbZTZ3EdsnozRr
oI3KfaxkSNOKWfYcZfWzWmpuPJ4tWwT3Xd2OezZjHX+McHlLoRBwmGoWEBOD5qUJZp6g6CaiNhet
hPOHUm0wO4/OWmQblUczDD2BQgZzGbf3a3MpoA0ARHAli+SBVID1SE0/oDk/jfO3BBJvfVn5t01s
LuTCBBdbtZbSsbSAY0nnT91QudADwqaJalvrh/3wTS6scBGpRTMPaq8ApUryXUV+jMQYjm2jvaVV
fIJuRBz+u0VxkUnqmw67CWydamSPw6KfSjJB1kMS5asbQyY4rRfrWnf34vK1DT1BV1ydI4l4xVtZ
4R8Vr4D3xhBI1E3Nkw8QSpYwzT97iqf6epgOqzrbLvMdX0Q6t5GxqzLQ58CVIoZAYfH616QWU+sl
BZv7pAHeBklnKiUuQTdHVb2Gzr5a7f/BPl8Y5I6aYoD0iNoO2trt7378PS7PKhUx9205KFpgho6X
FTo5PNxMniwJvKUAQI1dpnhydVeUZgchRNHmiexweRQm7oo4GWEnwbiICQYxxck9QymC21u2kTSB
CO7Pcrhv1A3plBYMSCvMLnlN+hmBY6+1aIIN/6DQcGWJ+zhyly6YSCJ6JKV3s6G6Sqe4ScLASYT2
fJ0K1iXaPi4ggi6qwrQhAJlW8qD2qCSmkc50QTwUbJ7DoaHSmpXEiDWMtUKf1Yh3OmTqp/5HKmLK
FSzG4TLbMs8kMIv0OEgzRpOSX1n/kpmi+aStVsnlB3K40GuVaKwtNmCy6nn4nexryGAVXjN6c1D5
aSDiQNq6Sy4cj09wdScfIPkuAbAfJzs8jA7NLMK1b0X5lVdec9CIwWAHF+VtyNgvcYEkCax19/pY
BylT7jEg7ElseR6s9u8Ldus8pAN6XANgIZ5uqR6gL6i0yD/HqQjA9O4leF1pmuAxveULMINCAWpP
SHe5Awtiob5pOrxylMbYxeoJb6GdQm3B82PLs99pagGJxIOKj3LQml/ypkAaO0vETehdmlh+3Q7u
qBHBhb9tCbnEf74RTzijgDUhdcYaL9NO8/Ac8SVSenhiuoP596SXwOmg6QqhUAWjKPyMSI/ciMVl
Z0R286uOIRldmG4PbvLbEXXrA0HJ1QL5LuhzQGh8fethAEDXKjU1I00zT+1A3wg4UKzB+vvalAo/
w6QICMQw9sLFBJpaNu0IysMNQ7l7hPK7Cv1oo/ZtEQn/5oLwpEfvH/9gjOd6QW3bOxnqnHqkJeUz
0L+Zq5PsOI0irc5tO6aCKgy6WB9oOgppbECij7k4NDvCddp8yJ4gVSfIETb8Df1GYFeQmYAFiC+0
gSC3kwcC2KCifU/z+tCQ13TQwqSbfv61H1wZWn/IRS5WjI5VlbWiRrSMAV7OA2euXLMWUUNtxFEN
7obxKnud6OIpquQKskZOjoS5I40X95/nSvBI2oiiVwbWH3CxDoWBBm1UYYA6g6fMzFPL0dPlOqgJ
XoDT4fauiaxxzjbUKSVzgavOABaVJuDfNApXlfMgzw4WEyn/iDaP+0bjMmvL2CHJUu322LVARLTy
34eDq+3j4jUDzzMG1wywWuXMMxopjAd6ypTX29u26dUXXsAlVwvgFaMp4zaFIKxr95izkM1A654W
TeANGyOEOJkXlrjEirJEXeQSOTbxjR9OBuQK3IJS9wcJqkgyQYpi5p4IdyZYnsElWmoPgk+HNnpU
JVBFKjBAgYFZ6RtZ/qVD8DVEx14I9KeQpIK58ZnmbAf8oOgFIVoMl2dpzSiBvgc7GMvSQ1qCm6SN
+3syY0xNF7FwChycv4zmdOhSO8FYJIF6NcDe5qPCVMFNtH1kV4bJddoYZM/XAcJRWWnmIzwt7ldh
9T6onVOXPBRtH1Tt3xNyre73P2M8wwtTIPkNnl7giGsgRtBzN5nlVzXoM800vH2mNu6jK1PcDdtU
NonBdjBHhfZFakHcWo0+nX7/OyOcM5DKtBRJwSQC02eP2MOBUsMd5Prv64VXa+GSEpJNeTNlqEBk
4Bie7fsFPM7T8O32WjadTX+X6kV++oHAr7Sy2q6VXIkclr1YI7r7oPoSFCQ3bRhA7oAjAq0aXmZA
6QqJTYuMJCEGVYOkYZRtFp7Q90Y+Vx/StAsrXDiV8qlKoSavR/ou2auQTUgx0PBCf1W7zp8C4mmz
Nxc+ap7n/NV5SQG/dpvH7Dm/F8WjzbN18UO4s1Xl0mLUGup6qYNimJIasws+qNHV5zmY8+RumEWe
srnBpoMSNtiMVXTpr0/zrA0lWzIw5Vhpg5GPqYukXv9821G2TpauQKsHQhigtOTZ0jM1AenQOqzd
5eAVmo41ZuOs5XzbyFaY1UEoqQOWDa4a/jkGOmYMmtqDEvUDdfvkVQITM6mOi2iyYatEDkINAzA2
FEXNDxUhRU4w8NK0FM7SPJhv7H681xafphDpg6zDBBS44cXsDVOesX6ohXfj5mZemF/34SI/S5tk
sKEsQqNEMZlrxpC27MpnZZgELf4twAPWiVcNaB6AOefvkhKYTcuoMAqQ3iXfmuVRelzRBdo+Pph+
rPimFNqP09sYqadU8LLe/JR45ODJtgoGffBJPKQXO+8p6qcQqdD15ZHmLTRi6iaq0cwObjvO5oZi
mAMvOCApUOe+3tC4mAGBkoCpr+L4CWM5jxh76DHrH/u37WxhHxHG8JiHz6Dzz9dHl7wyB62CoXVo
WMXkgCSd8h58j7qrhlBp+a6xndGEomRq64TjI64iFngvADR4vT7ZAVW5kWIoIlleTRsUevogWNka
HvnwCQcBuhma2Qr85doCxGfktpitFSn40CbqzrQH3yAgucCQVv6zHhNBUrq5ov/Zsz6ITqdxPZgp
hIn05jeG3rySUsGKRBa4PUNVPZ8waEGjulPDXLcontq66KmwZcQAXgmODrQEiGiut61VFOZ02YoJ
tz934xdNOCKwhQ0C3uOPBS5WaCPGr4uyopHzPJfhAq7ixlVf81ACndwwuZrhxo9k9kFE7Yu8butU
XZrm3kGVnRQA9ktTNDmHTCq8Iv9aLKKjK9pB7t7G0DCzCx3r0+s3s0vAV9cIHGELPXO1hZxvW/EM
gekZJoZg9tvWbQo3DYlLAkj8jm7hp0eRwr1g5/jHTyt1dauYuF9Yh+H2rn8omP45y2pRAViwefzb
h9Usbdq6BkbfnNx0ml1Mswp2T2SCy3b1DDrPMu1oRKTSPKm2DBlEfRIl7iIrXLKbLDM4sBZ8IsPs
76q4f8D8xrfbsVtkYv37xaVrZ42hkqmgkFhwzo2c/MAs3OG2ic2X9sWJ4XUNG62yQNOM7z6HMSRr
vHlfefN5wBvEtcPCH/f21+r7bZtbgfvSJBcfyJhbhTwhAnXl7Fo5YlBODnVTn3pTetCd/tWCWKB7
26boRPFqCJCItC2S4XOB1NKHXE7iIyAFs2e7/ROxvHYnaj1sZmyQw1oBqAC0g8js+usl1Vzas7oK
2bknGqCIMdPwUfteeVAtQ1s0+zJmvrkHBu8BDR3BardymUvb3BZXijkaGYj/o7Rx53D2i33ceKVf
eeqhaEDXqHjsORlRRpFCgeXtj/tn1VwE7o2FWtTGqoFJ36+Ud9qnpACj7RAC5n7sj1WYnlFhc/wi
FO74euT4jMAAKgwdCyQFmFvhdpwBoa6o8OXeV8LSDOpw2q8MpvVTWrnjcya8bja3+cIgfxMQdbAS
JcZ1YzGXqI1Hpcbr04NjiUZkt55ol0vjLoSxsrqBGmvyUZSfkzY/ZR09V1N5yJ3hdYxbwbNmOyz8
Wdk7bexF6Gl7ifa2DQcaAhqA9jWwpT1q8zvZ74/5mcmu44MS4LbvrGvgPx/4s4GpAyAHkFHuwKh9
P8qkRcooF0eF/S5Z2Of3ffNosDc4lacBw3jb4NamXhrkTwnTErseEIiUTPZmB/jI+Tuhtm+BmzEn
X24b20yLLq1x3tlLZlMUOpbHjpZr257dec7k1j7I0SIa1rZv1DviqafukyYI8ltuemmZc9O2ToFY
GBD7LFV1kzj1MxUaE23tJvrr7UVuZRGXljg3HQA9QW0YO1rOz236sNCvCft928S7691wE5Mr03Z4
hDMLGLxoedaeQXPTf7YBgEt9G2S0xbn55XjqowVyHhYmENc5Nn59n+5u/4ati/limfzjpuqpAins
9ScoAPyR15aKRLREFtTrUAb2JDMxKCyUkKOezNYrpV+317B5xC8XwSUwBlisJKabE25+LSx/GPvi
jMEaz3SZT86L6dVCRSKBH5pcPpOyihkFhKuiUn5Q+nbXVtVBa8y9PohO9rYf2qB7BlWx/aFI6Ggs
ZpQ5mBRISnDZ2Y9tw55KqxaESZEZ7iuZXZXUWmZj5LqzXWBTodg4+o7+SfCl1nffB4/H9BYUrvCg
/jAT53SJLNUxyFlYSlEoVIKkI3sMc70Saj2ZTgMKVvk3LeYdOO3NJPEF5tdV8OZtEE9AUxY1BJlv
nht6Zto9xSCjvgPpr5+dtTYgq8zroQi1XJg4bUXldejlnXBghVVcu36TtBLElvCun7OvDi7uvLQ9
yUbLmWmgGnq5vbitc3ZpjLsC+qyOrXKdP52q2k3nH72w2bMZ9y9NcHE/lpRSaZMcDwUXxOPA4oNm
apG8ZrcOQ0AqXfKU++x5+C56C2+dtku7XNSfEzy0qhanjSTUV1jpme23ODnlwrLFZm59aYmP+gx6
ihJDckI9JVz8IkDc9ab9GGL+OSxfRTnm7W+m84UY5LZOali4zvIy+dGmxTenKcJ/4xbglLz2QdOh
VjqulB5JfWTNeeprQeoh2DNMul5bkGRGqeMka57cHwaXvo46xpH7QGNAj/dnJzJFXbqt8Xjtz2fC
IMq1ydrKiqw2sagpZAHDHOrR9iePhVqA6CUCVos+0vr3iwQyq9PeaJI1gWwXl9gPSS95t7/RZqn4
cj1coBjWySlJxnqGINk7NEQW8DjmfvwyHyH5AqJZTwKpOUjLC3cgrkiKegvJdrWdXOiwmmocrZVc
IT+YtlclbhbEvvNt9pg/1z47ibCamw/Ky/VygQScP+1Y1TCo7uLU6x6mg3yfP8aam34ynxevqzwt
6D35e/nL+cl2tzd766a7tM0FkwFMBImqIh/Re1w/GrZ0lJ1wiauft+0Id5WLJboT19lQ4lysD4/y
S3ZGOu5VB3aYXsVy4ut/9vFm++9Vg2bRtZNOrHScKUYKtHbgtP20pyFUWIV8DZsp68Xu8eOvnaWa
krNWPKiHAbTsyYGvps/Ffb8HF3zvGrlXeKNv/WYHELVFfROKXgCC0/i+6xen0ahWhR0Tuxq3WpBb
BAofiybKWQU+8h7yLowUzQww0ohVYqbCJUbrOr9kSxjFVk+79c24wELHpmhMBZeNeT9QkCEt/rhz
FG8+ZffKk3MfP0KK4sE8kV+SmAjpdmoC6o1rf4HZRoK07VpgmFFEskGviqFX3cV0uVuCv3uN3Eu6
j1H7CEVKLaLd5cJNkepKpdlII7R2chMNbgSKZogYCC6m21kDWpvXS2xBM9AyE2bsIT+oo/09ZcMr
BMkPQyZiLBQ5JRdTzLJIZtlATOnl3l1Q8lP6b4JoIjrgXDSh6AFYTgwTxiPYhPRzf6jDaqe/xL4h
u9W9+TN/U0Pi6YvfFm72qD4J7K+3+A1n5csoI+tzrXJgf22+Lf7gLZ+MwHRj196zfbMXWBO4CE8T
Z1HJQkCDe4K1jUJNqjivbBCv+mH1TWcnv2S+JbnCspvgO6pcKsOGwsowtwyXuWdv4OnwFtSQwYf9
3B1A2PYq7vKIDHKJjKF10O9ZG0ydmf6YK+u1sybRC3LzeXwRs9856y6i2WBVfW0PCJnLo7kDv8gb
hmh9K2jujN+G13uSL9zH9WffchYuuswdeJES7T0/04/zXXU2HnS3Oki7Hh0fcT4h8hYuoLTTaLXG
gJNeQyA13fet5uZQUr3tk6JPxYWTWGfK0GTwDcn41uovtYj4X/C6whTrdbyq50zPwbJKo/bzHBYP
6ZflUIIp2bXv1MfmTsFYl0uf6V5EUSsIk/xo5KhmSS7lcMFe+w0aYReUrGGRgzJGSp9v7+D7pXLD
LfjhyATETEvVYIXpnQ5HlAOQgz73kIwf/fQp8TBn+q9dkZ/BG0eotyYMV7lh/9CGzu3MT1lneLV8
T8o3i+31LN8ZeeJqVPYmI3cp0JK3ly24ajUuqCRkZmmJQb0oH8Y+kidD9urZeHZS8jPPoGZu1Gos
AIBsmgQtAsjSbFOBePm1K5EamUWxXha5UT3ZCtSBe/q1c7KjlY0/JgVkPf9giRf2uCVOFVrVzvuz
eQRpU2u4lkx3Bm531jdHvRKppm7izVbah/+ujwubiZ6pFMxhWF8S4LYdSnct50DqeL0fmDsdMQQZ
NgkqE2unXgY4pPxaEUQ6Ed5s+/F78UvWqHERW5nEjAVKyyvUxs2+aeG4m/bVeKjuVtL6ymffIeN+
e6+3TxHoplZqRHQX+AMLeIyedi1OkfrVgPrgAVqLXnzQHmzQEOE+XkNsImTD375E/ljlz65OTAfA
7xWPEDYPw1OJhpQ0uMqO+elJPyW+DtKdf5QFXNjk3Hgg1qBk6btN+7jcKS94l0bZPTk6O/2uee5/
0ZPog25GwwuTnCfjGZWqCYhqoglKbfHYuLV2bvpTZgkYdzdvkws7nAcrQMt2/fqMIcgYbfJ1WURZ
9nYM+J+baJxnKuMMqL46yEB+xs/a3LtqA/0sw0+k6lxTkZLkdgnjYkHclW8OS2f0LQrIEqTZDrM/
vSwHZKbNzgg6nw2BGtphe0yD8ZP2cvtAbN7+F5a5278fmNPKFFvpJA8MzN2dDPL7tA5uWxEdO427
/xMFTCTO2tMbgniHmtNQ+PRriilhGo6qq97lZzv26kJYfhJ5JJcWoGY8N9BxRwMgM7w5tYCg+dRO
2lNi2IJbQ2SJe2LgP3RistYQlBxM52Ax7v0Jwg6ulk2nrqlE+Mj19H7IBv58N50rWWhtgUHaJQHJ
ZjaBwQb6JoBaKKGSj+RtsVTIc5YmuVvw7HGtDCR5UqW7fZmLmENEH5YHvipJZUPFHf5juDSwwjHx
0mG31rRHfzgYb/S5qV158UVlRVFE1blQAwHfkmkrwqsPx0ALcVxOWeFX95aXRPTOeJUkFyNqt71Y
cFb46Scbwyggp6Zy1PcvxNF9Zb7XbNH1LIg8Ohd5mnYylnbGSTFnLYiV1O1HAjn4o6UkYLwW4QmE
34+LPK0hj46a4/vpO3KgBWTa3TxsEQf85m4G+HzR3eLR+QI+mNt7KQp5Ohd4YgzWyLWO1hz1wMr0
GzKVwy4J5C/gE47vurvxbvyp7qFREz+I+gbbZbiLs8MFo5LVmIPp0VmSj9neUQNQBnX3caR/qZDx
DD7GCc6xa3jqnp0q56WHRpB/e/HvhKm3Ti8XlgwrnWuoo0F50lHf+rHSXBCvLG7XxoWLpAWiB5l+
dioMm4AFG2Jc7Rh05vBUy3ZgZfpdt1Ta0cwN4xlzeItXmM6DUmMIppSjrrbyX1nTxy+TSVu/aux9
0Sm6C0Wie1W3JX80wfykzSTMRgNaiqYO4SUH/JZmpyve0M7Trl8FULKyPOZ2rHjJTN8cJcs9vASa
gPXsmSzdg8Wak5XaZ61IJDcd1fthamtvnDA3oEuQdKd1gulNyO+Ylpn7WmXvaigm6FL7vV4glTWl
GUQiKvM0FSdqG5JXGJ16rmQN+sY9yX0GKpYgLbPWV0FtE9RTEUNz3OqDrsS8uDx+AT1bfg9Z2AcT
5KquxTDEefsTbR8MTO5Df3SdeOUbM+agYhehpwtNbozSZe74lKGfNSGuTd/ku8Rrvf9HnrgZYTDI
CS5BDEM4vGx9bfRmY69vPLQynnSPRNUxfVx9kvrDy/SUB7UnkgBf48kHV4RUlQawjYaxAu4wAFug
12BAWyIqf50BZKXCCsrmVXVhgXN2kjVE6qx5ieqycSut3OmJebBS502RYh+qRu6Y1k/dlH7Cz3BN
WQTT3S4NXNjnbmbCIN2eGP0SdYW+w3jkCVOsp1Qlv3PJwuB3edfaJJphWwdCVOuTz3VsPtnJ9AYB
Gr9e8MnNUlAO2Q5Bf34Tf33XqpKidKAu0Zi3b/oAIuCaYOKraFkoNemBZe2+Gbrv45ITd5zQYeka
yNCTE6ZlfDB1RYvOHu3W2hsJzrAzhRXtDk2NVOP2Kdj0R8AWobZpyJbMzy8T2dar2AAnoQUC75YU
B4kM92orImbeLM9emOHuAtOYKlO38G5wIC2jj1/6hXql9WKTwuucY6ofm3EShODNlV3cAZxTwBjG
kQiYQcH65GuL/X+kfdly47iy7RcxApzJVw4aLNmWq1yD/cKokQM4giP49WfRfeKUBDGEa9+Xjuje
O5wCmEgkMleu9cyqbptpsSxPk6SFIp6adclIBwJooPvZ2aqDRw/1Y/6YPKZPdFvs22dlCtrS6w+y
S271WP9bn4ivjususyD9CvQEezHJvUslUxCS/TOF/CupSifTBg0vFvcnJsWCFJTgXV9IzskSGq6C
09kqhIeeUoOks0yX7NL+Yrq7pMLYwBgHo/HHwlu9lWlurpdG8OFdFXwtliOyD1QO5sGrpdhrenhZ
6h5Ep57Y0d5kQbHNvlkKUhMQhgfF3vGS3bCtPpdQ1Ks/4ppnP0I4DRnL2ja1wT1q11rYQ5/HHn8X
pra9fbTX28hnZoTAn1sDjZmrklPa93u8QH/F4MBOCnM3FekjBluOid5v+nL+4ir6Xds4pzhLDnTu
A8SZPY/sA0b3yDLPw71JKWWfYtV/z36dcGm09jAnREVIiNn44MT9fir4TrIDywqvvGvRJ7KBDAO7
heBdPe/At72Un6ZfymPz4DhB8QQllVBdXi8gKArqV0aD+R7tEsknXg14Z5aX1Z8VvtpCy8gSGk5Q
J7C1L1WF6jRv/V65zxX0wKbZS5mMGHG9pX6W0QgFIXs2mkybwX6PgYVnDcpjG8Xt+JbX6d/SZnkQ
keHZZvoBZOovtM0zP0fymPcy1evVXT8L9oLfGTErDOKO8wlEC/s2azaMq9/ivL5z1fpHo9iSr7wa
qM7MCY5UKU4zp5jQONHxCDU08DN+ytVYEqdWo/yZEeE2GZpUw5oAjVOiyINojadp4JrCA3RsJTfy
+sP3nylxJt0qqKOkrdrj3TRCmMkbt9He8MAi/93YEA9Z6aMMQLZ6FM8sCn6jEz47Q4LFsRECUBzD
IOTb7ZO4asEkgGhCVHIB01weBzd1ZmZMOi7jJntOcuOozpbEDVZNLNyOlqMCQvmW7p+dOMtMY6Wa
kIQS1KF8tCoLH9rQEnKCVTc4MyJE7tThScJohkwXt4caAbDiYoJ0+mvYsvrk+vPkzNTVKZocDYWs
/jQw3QGlmQppE/ZYaO7erYbHOUu4Vyv2p7wBWBP4MsB0WhXQ1O5XR2dPtypwvE719w98xrPfJBy1
uCLQfa2hDQGKid0w6Juh/nTbwnrHYBH2xrsME93icG5DuWLj4xJoWypxEKfq35KAQX4kHDIHCGJh
m5XNZtTVQE8gUtYUCrg7hnTag6N/9AYjnyVlv/WoChoCG6PfAMeKKUPEmiwZW9zWsxqdktbcj52+
raBeAAHXhzFXwhnC694UdWqAfgQEGdT2lZmx7Ges+vfZzxBcL4+mjpHERj3wKSU7gC8PKKdsge0Z
Qn4E9A6dYymeaTW0ntkUfDBtuBYzMCmd8IQOgEyuvS4vDlFTSmgYZHYEvyrUyIpqF77utEXnQdD5
mwUxZ9tF5nHbvVbP79mChDhEioInfeGSEykAk8hfLJr6bpv7EPv9QDgChtsBU9xSXBC9puNm6eCv
qien7Deq+jNKP0BPqZ9bEByCxj1vKrUiJ2pCrA+MIq2OFm4k2bG1T3NuRXCBDE22qDEVcnK1IxKa
PYPoHTG2tz/L6qlHOQSBG9PEKmbpLu8Hgu5o4uASP0EQcwjiXfcZlcIhVL42++EJlxJYCCTvtrXj
dG5ReN5kZWQ2joH0k6YpSD8edDJIUoY1mSwA+REuiY5pfAipXS4qy1g31x0EzmiUO0ESaX+aJPqZ
NmwMGY2f80LtvaIfiWez5LnqLUkPbc3Xz80L/kE4HyzaT+hXOFAaaH2rYwdLj8JarSW+vgo4xvCj
hvF87KltCE6ilhpoU6phAEIW2Cev/Kz4vyBYtaGPsrx63VMMC0830JVjUkFI6SNtLrPewLlS6+lQ
6FY4m9N3u7ZQYdTiLkyU3jygtZ+jKdIUno2KY2BZEypsldJ4Ve24P2+77rI08YmB0gm4TYCUsAyR
2nA2uzoddeRO6Cjeo1bp1eTXnKth2ajbJP+I054ZEz4pNJ9Tp+Iw5rSRCdU6EpaVK5NmWj0ZZ0aE
j8l4VrLBhm6d06KtpPKnXJGJRqy65pkJId4D8VEbc1GQU1VBSIROQaP9yWrDT6WkneuLwYjh4ipg
GxECPtqualtDBPqkjqCYq4eQtcpHIiRIOv/XhFgAIonRROOiY8gRh1P9MNqGb9YfsgI6GIgGQ5oL
rKCXwaQauZoWTjucWhVsQQxSRW7iE+fltjevxyzUisl/pIlv9ZOzLHqYEtqMEYrFWg85B6PxigXi
2zLPcO4dtOPnOkBY8WxFNre96hJnhpcPeWa40ed5MB2K9Ia/GiUkJ3UkNDGGtlVZyekNpnh1ZM9M
CVtJ4zjKyqLmJ8uuvcJ6KA2ME8xQgEww7BQnX3lS7hyMNQ546QHxxUpMdE+5F432Lk+VryP/M9bf
NJA12PqmiyEvwpmXRbKRs1XPPfuVwlnPaMqbJs4Wz7VRIUq0v/XUfrn9uZeVCjuB7MQAO4iFuI1M
5XLTLdAzKGqKnFIxAVaZEm+0Wq/uJNndyqeFFRtrAYAC6pRCyHbbmWncxUU0DWCkI7ENumEeBxEw
A7uFjeL95/HCnOBJaqfEc03MHvSB1q+uzb9OXP3bRPm3D+ydgTIiZMMXahohTIKs2alMt8ezgDf7
qYOCWmE+q50hKQesfiLw+SDA4NyDYOfyE2k8rsHOBTOOVuDZ87nLGGoOMhmtq0+08KRiflKHGK+B
gSFhMS11IqWwa+hOu6chJ+FUars0R9LQzcm7q5+LLVeFNVD52FAKu1zR0JEe/RnQL6ELfqhniGtE
dKuwPrz9fa6TEsGOcIDyLsrdisGOoYzpjuYU8tLlhI4K2pfoQTg/CcTWjjkaHndGlf7oMERclrIq
+urGni1W2Fhit0quc/yI3C2eqqbfAogb2FX0VLndZ8mCF0TIxWkWFizcqkU9O2NStOOJas9ODBUm
gAlo+jeJh73GHi3nGaUdyBLL5GCvPBRm8UJwoWYPaU9dTP4mRbPjdIJZVk2QVebo/lV/HSuVfM+r
eGipBjF1DbwBoGTCmOql2zi9M6SEoqJqT9pvK48r3xkHJbi9hzIjgs90Y4GKKSZ4TkDYeLb5ilEa
yatgxSGwDIxcQ9YFCjbiS6ctTSsuB7Sl9I7VXjOgTqMgP/XS2d73Wl9LzK0v6J854ZnT6cVkpQNw
ZxAJS0K8VgE/SywZC/KKCxjEIiCWxBwJCKcEL8+MBpJFFnpF0QCh9g5qV0nptZEMi7Q4sODgKLLa
GI8GrNO9ohEfY0WxIe+OloF2B5rGOwVKXhgPwICM4Ru9CriOhOdSZlBwhxydKV5B6vNUUpAVl4Wf
ua8tCHM4rsnEjtE7lpF2LTslLBECNdDZ03CjADohhHvDcNu6ntCxoP2PJv2M8Vcw076S+TcyL8k9
KTFlCwCzATQ5nbKQDqUErPx2+1kH7yQH2sMGbHieuaSAteL4y5tNw5w+BJvRbL48v7M+4G+iknbi
brXPgQjp1Ap6nUP+GpGWfrt9jt/I16/2EbfZW1CCdqEQLXSri+ymBlgPSqYBDFl3w3N6aJ6mHTLM
cmOGi2az7huHrn/sd+8eeLIALD+zLvhNxlHA5ymsG9OPkr/yTPK0XzlvF39f2MumB7NSPZp4dELt
YjDGGagK6lkD/nF7H1fChwOCeRtPexR6kFZdfrRayQveDajbK8XM/BHkuGlRyRLytZv6wsryK85y
f1eNO2emS/i452G9mXbRrtlnENaS01vKFiT6xQjiTTYA72C1zM97o9pUaZRv3r9rtuqClMI1sGni
jWikVdNqLsohpLK9OrHVkLaKITGydp4g2mC9zTBARVkomSlaXmhajAdhwvjRMUFPF1mEBbVjfiI9
cYLbS1rzuHNrwj1CZ8ZAiVwMJxMceHMEkV9D29qJTJVz1QzaFSDjdZBJiP42R+PMGooCh+1Qzy3u
8yrzei57a645gY3IADU8tGixhZf+1nO36+acovYHGa8nUs000MfpA2Y0Am4qA9SYb4gvwUwCURUg
GFR2yrX6V80rHxyyMnmI66XABqQ1kLajq4YvJCylmGk6aBicyTTDr3stMK1SErhXvwm4dXHjQijk
WvcEnWKIuaBSqlu/crwRCa1BV/zz/f7lgEEN/NSQ3bti9CohtdGbzIFucAnkRel6k6r5zrvpsRGX
QaprW6BWWUqzwumfCyMlrIAsauJyz3SfO7hXqn0gaEIURHNREdTw2hWPv14XLGUNHqC2MTb+VDWv
hikbYVo5/bBhgf5MQ0J0pTXXKmM+O4z3J5O9EJLvm+gxa79U2rub66A7PrcjvClsyqfYjUl/UmP3
gcVR76HNth2JKolm1122xRDuGWwbNH+R51w6cpGCYRnCUf91veegDPLHbmdurU22aAzv3u1t58bE
kh3eXqzX3LEH/+pTkfV+wvDqlXj0SnrlLicSmr8QbgHa83JB2mwnUW6zHs/P9DHTxs/aPE6Yxh+B
dpntwKkV0khu65WT6kKwDao0mmYiJAgBpyKlMqW23kFugD7OcXSap+TEpZzeq2YwE4+SEZIcwxFu
npgSvS+dBtTMfDfYCcqEmdfwP7c/0XVggzgzaIXh3BBHA3345fZZ41hrMUng4M2LGhneNLybxQAe
h7YM6h7QR4Z2sfCBwOqJx2prd6dq+MW7YNSo3ym/bq9ibat0lejQmUFVBSJBl6toHeZMrOy6U5xb
Xh/vB7P2q/cLKWIlCDULjBkBAdpHl1bKzDXjQsVeaZAzRsIxB44a/729kjV3BmgOnUxk8YsG36WN
aBgTNkRue+pMyyuAWYPNjWoWISl/c/77trG1bUP4hMAr0gBdF+uSZKZubfR2e7J1xS+T14YZXgoY
50esvL1FFrVOcduS0ig6azbakwXSQaU7qMp3HmmSM7nmx+5/D543I0sgP8ttSxa5Ttep7anvqdc1
/ZFYkeQ1IDMhvAb0Qm9nXmAdkIDcaGl6cGZTgntZ/fpINQ0IA+FxKmZMU+XWI0GR59SS4pEU1S4e
x+8G8k8vHwz0TwnUtz/wcc4sLos+27dh6CwtLwn8bfheke8tu+9dGcXIqpuhmISsRoUUlStsnAs+
XBOjf+0JBOZ+mSqB4jZhKpvTXLuqQVSKd8Bbu1580oOMqZiqvGpPWZ+mgeFOmW9Z7CtU1uwNJstl
i7r2BqhjauryDzRIUde/3LgMEAAlyzKYm6s7mySa1wEm7N/+OutGIJqBy8aF4oKwc7ykRImziJ0m
/qfH4DTKZhL48bXHYQVvMm5Q5YA4phBveO3OFR8cBh2CHNOzOP/8h94/6H0d4Dh9ub2ca0eAMWPJ
PKHjBcyGsBw6cu6ims9OM0h6RmXaWmxEnitTbF/dtTMzQjJVg3d7RgxHsj6h2Ae4Flj83x0LLlci
XGpcazte2hreHO286WfHb2L+9P7NAp4BEtxw6eXRcelgBqdNlsUdO6U6DeEcfqz+0Zp5e9vKdSfS
0nBjorGiovaAfuTyzc4CgA2Kkz5X5g5MRocqt184s3Zz+wCtRQvar8wgu47oO1eKSF/zheUehTeA
y+GqY1zx1Cm40XenPn5s4vqu5Y2XxGR/e3mrVpASuARJ73Ups0tH/O0KiUFWg744Ct3st67IxNzW
jUAAD6Ub8HaJr+kiRxJq87KD2nW8mabUm2vXr9/dRMSHQmz7PytCpLbbMaYsybtTaxgo+lZ3PP6a
6yS8vWFr8WB5F+D4oNmAiYFLd6ibqlF4TLuTzh9AOJtjGM1mx7JFt7YJbpta3bYzU9qlqbijhcLy
uEPN/JBY9lEbD3Etm++VGRHj25zyHBPu3clUHiPDRRXvLndlxBPXVw8+DYSn0XBD8umIyhkMguRZ
l0ftyaHu7zZKwlx50NC+z0tHVlO5LpXDFL4Lnu6gXcCderlpRtpkoxrp7Yli3gs4jq2ektYzOzyw
ne6uZ929CdHC2x9qZXnA3UDDZXnOX78Zc2SkZjLjqlPZvqu+j1Xt9WA+ayVX0ZoZA2wa2EgNEUl8
KIwWZEozg7JTNyVhF2WeWXwvTHYc8++31yMWQjGDiCsVjRQLFRBceyKYyMgpJIbsSj1NduxByxRS
ZADeRUnq1X3q4zm0Z7kVgB58V2CWoae9JM0TLqgr+8tOnMVcWtOBK8tDgptI7Syrf5poJUMU4rWA
P3NWnL8yI9wg82BVLZsVFUWFGYCAEqM+CgWZYlvveKaQzSIS6aVFfphSp/cLw/xURUO2h5SAE+hK
fW/NLIzN2fJKBrbTSbfv514lHiXxN5pw1+c100O71XtPc/TPrGAZhC6M+JFzvQ6qGn+8z+fP01QM
vpuxp8xyHiYLpO5WPMyhUfUvtKdf0aYLCuJu5yzaEQwZeAr+FjeT3m9jTTkQFVyaxFZKv6LoL7Cp
LQMjndSN2SkpVFOh5k31+lG3yhbTM4Yd9q3eBtB4/lRYzhNc7Xs1Jl9wSzOviozHIR+CZmi2Y1kc
SF4dBi39yqb5zrLoD5oChZLk8T0rh5DWKQOGApz+rd2GKsPtlAP67o1qfof/8uBOdQ/lFXqnRwWU
b4sxqC3+WckjEJ85dwPmrQ1mYhNYWFPQwNjandWYP5QkeXXU4jiUxUOZzBtwOWA0W91j6Hij0opt
60g5dImxsafxaJM48dy5fTVpbHqdiYlyPbX8sXb3dQ4mDUjZBpXWbww3+RmxUQ1QqfDjLD9i8vUu
dt0Xu26Jl5n8pVTcUM/1b1Vv/3A6kEM3RfE1NfTUd6zmlNnkcVbmI+2cUK/qJ1oauI3jXd9mz4oJ
UjxNUY9OCo7iDJ/NmE65ye+0KW79grAvdaH/qofK3CvjlB/VgtaBNaom8awmK75oScQfAFdZOHjo
d9IBR62OtAwLPcLBGq1DCa+rXe13oSdTUA4aqPgi5B2p4XypOsPcTvlMfVMbslBP8D8aEQOGQd0h
Y/7UzUoIONOea2CkYOlPYka/7NIcvT7j04G6afbU2TMLYsxinfiyMdChqryh1771Q78d7fx7Bgfa
5ppUiFm4da5OnpCBlkM/uTFtCJiPSj+P7KNRgUSLs/eBVv7XDGCRaE7g/hGfBxkaBVVhZ90Jp3HT
O0loGYlf1O3mA/ESIgIW+oooR0HA+DJetVlM1FhJ1BMffpi589rj1PGeB0OXeJPZhnUe7XQMz+ZW
us9TW/JEFUc03pZpLrqBOrCvtiMCm2rVoHVGjW5hONDAsVQvlIO/6QSSzxqMLtpRr/x4k8p6xMJ9
dGVWSLhA7dQpkxIBxG46Xp69KLOOaPllMlTZApdLWwzUkC7Duwg14OtGSZtpHaFLEW5g9mORZxDX
0KtPfd3cV3OV+kAMvRjqCMQ+KZ8tO71PlDqX/Ia1KwmgEgfDQ6hwqeIIn9m7FqYQFH5CWDpVLvS1
00bGLbe2oagDauipou8EdOWlG8X2WJu16QIQCB6FgtreVEyBjdGAtn9nmvT27VxUGzRg7lSU0gSP
HUoAJXoXKUqjASqhlvSxb3EEcxX6AnmSuF5N89bjUl3064PvYPdMSNABjo5yp3DlRk5eoscSA+ln
oWCrQkxhOE6RjGxESAKxOljBgQeCH1gg0A0IG9lao4tOVX/KoeaBeayvsz7fGazcNkO9S5zsvjGU
H++OAbCJD4fJAUDXAC+8tAnsjFkjYSCnfN/tIQvhd565Hfe1n26c8LYtcaj/v/Wd2VoSm7P8yIl5
QSYFXRfndQxJaB/0XbUlL+xgBG0QOl7s53f5juHQg05FOhG2uOHlaVxWihWiSwZqNxFBoRbWbLUu
rOP4fzbacWcVyjabwFlB5u89nQxvINnJweVkjh3Zap1i+FlVHOpafzCo9qBYkJhoyuYzcgio9wLt
l/Vg0bm9R6uOhnFb9FbRLkQL93KLGngAycuanKbiOHcPinNIe0k+vuplZyaELNVCokCnxcscWr1Y
QwFioh5akQ590hv10PHuhdHy5+1lXYch7P2ZTeH8JF0CVA7KALAZ3TupuSlbU+JdumxdwuWMSluv
dRNQ8ZmyQb5Qeqgdd5hZSKGmZzauH9cxkpQo6Ob4tzXP5g5cRcXONNOtZvBQbbN+k8bmY9oMNBxK
FMpmmv1ytSbx+2z6WpZPKR5MB5vX5janydepw8DYPB2nBBxEc2ki6WpsEo7c0P2+TPugt2fbs7Vm
35dNGzQZf7QYTza6E7OgwkXwAc8xLNNF2wdNZpQrLj0nyZKyr0zMVmrVHzN7NOonA93m259xzTvP
bQiuk7KOQaeTzicIZwVutxkbiLTnsj7c9X3iGOdWBGch1uT2zoS6C+0rP5uPFZBA1Wzs61IGcl21
tMwE4HVvQSBBCLgsi5R5tBx+Yn2yiapXG1p743BnjhIg3Bt/oRh7YOL/DAk5B8FUQFUM+gydhNmP
0++8bDdgD/ImI/dnqwsq9xMdci9HM93ke5WC/3wcfRtJfP0tKuvAqAx/Zvahb/uwYk/4V4Do6HY0
G79t+22V/OxHtnOUR12tvdGmO6VmkpLb2hE+X4LgX1kfGeWY4du3ehOSTvXG7vm2d8ksCN4F+dWo
yrN8Pjnx+DDO6s5pWhlqb9WDzz6E4FtOps6s1TGCSwsMWlmx16idP06SELv8lavPvaRdBL3XpUJ5
eRbdHtWbsYmQddHMd80/Yzd4LVH9Mn6MSSc5lCtOvJQ8kMdDEUxHFnZpLNIoejRFP53i4q8NOAPE
CZPqW5d+vf11Vq7PCzPCzim9NqDjY04ns28gVPEJXS5P6f+UHbi55ue0VD2lkCQnqybRHgGmYQHQ
iRgtM60L3tjqeHKVEk/X7Kik3Yn0BuJtYsQbfL4hJBXLnmOtkTXQVpwRo4cGUjLgqQiASJe7anKS
VRmIYE/FVO54mRy75NftDZVZ0C4tEK6NQCyT8aSbn9yu+VRH+tP/nwUhvOUA6MeOAgusth/TLv4c
IXG5bWLV+c62aVnkWUrnNmqduxG2qZzwdtReTJpvWv2rG336iB3MkANNiU8ilvYwNw4SLmWYTm3x
F48nLx+PPEgT2dtQBL4uKSo++z87wmGadeBZbLOa3pQL+I/pM/9Cn5o/3bfyYD41uB2gsEGD7I53
4L7Bw/H2KlddYsGIWTrKwWhDXu5mytq0AKsMWMC7XZ/9pIbMwPr68IiA2DSeM6bYF8TMLJ0nwwV7
4pPjLwwZhj98NmjQQmsJnJgbB5k4D+zU5+0WXNZSJciV+At89j/7gr+MuG57xYF9Vf/Ult9M3HJj
OQYf2MYzI8JVxVo1tyYaYURGuSclRs8sWcxde8qA/Bb9YQtVAjwLhaMVVZFuKLqJdSgb+gPAXmeb
H8FiYfg0VMBJ2zvbAYKaNmhydB9DcE9U+pxai47nP0HYyoyYeU5yTBWiBxZ7Li0iKPjw0sPStU2t
1U9tH4GydtrZZSIT9Vn7jG8zu2gyYqREbMqPmUtoUeuIjl2xB4/LQ6IQv1fT9w3svp3GMzMixj4C
MZE7zdjlmSKfbqHW0EgyM8lCxHmSolpavi0sdENy7HMTVeyqOjZWbEmO9qohUGAsnSTMu4mYnLS0
bdDvz1jKOHpc0Tzu7p3J8G97vsh+89+OLTLyLiCfGK8TbmlwFcZJpyCCmJ/jTxQUiajCf3Ge6d68
U+6cAzm8U+LxyqDw6sohKaA7zoSAou440TzMEUvWtL5z/5YkJFMG6N87S+UYtGDgYy8xaAHtIUPd
3t65tdCr/tu4twN/dpHFzJnVoh0w7lZhsg6yUUzWTZSsQwzuFsjGHY1iHYVReabyMljQQqSSLE22
DO3yBoFIq0HdAZ/Dzp/7cvqFgRhZSVG2DiH0NUObUa2AJ9d6C9qcMEXfVe8k6xDZ1/7zK6S0mPFa
UCUioBX6yLwG7yOuwt2icKVvWl8HU6tXDWHys/1lbxFWQyXz4jmYX9KfH3CGf8ZFgCuoZwteWzCe
pC9t8sWiskrf6mdaFgb1BMhpiRX+0hmqKbdQQhrSH+hReY37cnsFqx8JU36GjmKle4X/TLq2rZgC
3Y1J/91hALrSLUyVfSQ8O6ioAXVjLk2ES2dj7jzWU57CE3jsGfToyFaxtk2oWwNahpF6UAQIrmaA
VoumOb7DmHXo30JGqpfs01uTQXiqgToTrAD2UjTBW+1yDdnY2wO4ljFhaoT1vt6gDnC0VG96mnwD
qoxuoH26/WWkFpdFn0UanmbWf7q86ueFmbvfJgF5Ge4sbw7z0D195Ko2HAiiQrn9jWTh0lzDQFHq
5ODpHWoUDGq66GKFSYPO6+11rX6rMztC5BnyMovVGaTRpfHXUF5bW3JTr0aE84UIX6ofzAqtLMxi
dpsh0Dc0LNrX2PLnZuscu3AK1dDYUfOxR81P9QcoEO1uL3DtSKEAAiSiZi49COFqNXGYJ21CLUqN
v5qO4o1FidxV8mRbKWIi5umAgQCYQVyxJ9aYtVFoDLNcNj2ipXPkSryIRGCGPdCQlSujrCCy9oBD
2QA4YQJGEYDFLt0jSed25A2GrYbu+8TmjRmh7dikL6n7gdI2nvD/LAlPq7LMSGzGC2XQDKbBsrqf
FlXoPkmC299p9YCdGxI+1FTz1snNEVwfobpBoQrw9+IuhmqLuVXu1GmfbmS0Omu+f25RSILsyLBp
noKioR5czxy5H5XOXrKq5fyIgQoaCUs4RPZ4NeKjlRUAnTY+FEiiq9xbFNqiwNpbarDQ0Cfhh9Z0
Zk9YE2/cWTMm2LOa2e9zUCdKFZuW++FqSSAxWCb9EIFFthS0fnnlltXwRtVo+DlS1XnrbqtNeS+j
+12SxFumhKBbl3zo2MgwUgoFy3aLSLgxNmwrlV2QLUk4TmnuYDyybTDtpRobN7WCnhteWbaJT+M0
9/ratryuzO6mysQvUIZtSQxJoFx1xrNdFc5ZlGSFxVT8BLXA4C77YqOKftsX1yygFghYJDr3S33u
Mmao1GlRJ8EAIJTX9yTWvxu19F6W2BDV6zlP1WIyYAMMkX3Iw7H1LKCYww68+L+7MPsERcch9oHD
uL02kQ39LfE8W5yY1Ci0Z20xY4Yy25eRV2ue87e4yzbaS+qTX/Xsp2Dx8yGCnfsy7djVJauEANeK
BrChiXGLWlrplAnIBrgdWhEUUJV+YqFkfcs1KZ4EMDH+nxXhXNtsULtKgxXw8pAf/TYN2U8jAILf
vltI+5WgGyVbunZxLri8JUUEd4NIbzBZ3IJmmIPZNKf6XVuZ4rVG+iVqMtkLy17dQVTcl9lBTAyJ
JBccEM7ZKdweIynR4BWD+toxyFahKPl1IOSrqXVBYc6/cx6HjlVCOoTXP3hpPacKWAmc0t5NMQnp
hMk5I79T9OZTm2iP1ty8uBh99ICh3aqkjT2FPRRZBfz5nB952x2BZdsWOVyRgZvdMNm3Ko7+xNT9
RjP8vzN9mf2uoy1rADQbkuK1iKzqMJUF8ZIWTFexCia7nLQAU9Eejo6qptNtGHRMw6ip8h3PhyRU
m5wGaZVHXulUT8UwPExk8s1x3rbduFeYmXvqqLxmKTu0ffx9mtCVdJTkOEz6A1fKZ7tSqocKbJx3
VaS5G16VboCuLAjgohQPK2rfVyV54Gr8BITcO4etlzO1TCJBqh49NhB3CFERQ6N6nMRUO9UusITR
M8RTvQHTfFEs8e7r9MkFhx6uEhPTXIbjLA5yllurSVZRtlTtCYeyUASQ4EvsVvBuiOxGpwrgTO/2
cbr2uMUgptWXlS3w3UuDTM+KJpkUdooYHCR6ZLJxAZkBIa3uIsJdpYWBmc6dP6kVBnniX7cXcX1A
LxexhIyzXUNRglkM87AnPqN6WdFjDZ2RSaOS5+J1qnlpRvg4zTSMY2JhKaP6EoPlpG0h5Zc8AfL+
/uUgewbkCY0jYIGF5ZhD05uzgzmRqVBCnn81aBb0jYykYrXUhmCGSVHUJzRdrIGCdqZoeIRp6CWl
ANUbdE83bph8Zbmn3JGd9ak4QLbu9tLW6vfLswB1A8vELJk4HM10PppGhzxG2VlP5V4N8mDekT/l
Y7KpD+NG61Fu1oLmc/LUHqQvV3J9dSzjJKC61l3Ec/GCqvB5o37hs1WaZNPF6RP4omuvYu0T2ugb
c1QBjs3AgA3FmbhoJD3Vt9KlcHGh0owsUUPBBHw7wmfNCUudOsV+d5s2nDcAsj7hnf7NCeJ9DzaS
ZFcF3f24a3e3t/xNyu7aroWnJaZpVSIipAiZTJMkIBR3XtXvPOzAGgJS8eJe3wGj+qV7HB9icGEA
u9gG9pPqQxfpUAUkqPZ6yD/Xr9aOPQwPzSNrPbaVQarWHsUAuztwd6Dhlhv28uimsxklI3oqeOtw
x6+NcAoS3/yGH/OSbvtNcbKZx36M+/8XId63t6G4M+fGxdjUjYQXtr0MnRc/3F3PF22+x0XIo95U
2/yQ/bWHgLJgPiAPDorn2KdB9Anc+ltLElrW9wFR38ZMNdCk4lQVBiWibBjwkfLj9J3tqx8jWlj3
yaP6oNxXzwwSSBDq1I5FADCdxEGuI7QDPKKzAGmXyRoRk2hFOUv6fMAnqEIjToELlr1oZRbEjF5t
1IkVmLfXgA8t5jkwW5mXr26gThYcARpaQCwIp6sbIH3Auq5H45P8tR/ZXgvnffqkhNGGg+nH/KH/
1cCe78q1PxcvEb1IR7g2FvMgfBBcOOF25XQjLOfH8tndAOLt69vsE/OKjVwSey1qo5b4z5rgs5qG
uZp0hrXoS/93/AqN4CDZkBNmy//OYbNJ7mRPwuvLFdt5ZlDY2IblXVMsBguVb5oy8b3cKiRji2s2
IG/swBEtnAGxTtq5qTEqFeB1HAPyk/pQzoC6pR/wc1SUbcAxVLC5i5OxOhCSLJ17oJmzzAfx5BHk
RpImzOrXObchfB2bmlaK6kcPfZn0R/YbUxFQzrF8UnugMAhNX6XbCjpUsmt1bf8wiqm6GFvE1K/4
oFW4A1R/hhdKDzEVO26eBjdJfLVL3p8uIhH+Z0h81eqc1HOkJGDupZE3N5ZHesnswHWStQDO8YBd
YPUoVAqPSENrmxkU4WCCqV4wChh0KvVmrQir2vVuX4xrUenc0pKLn2WNQ89A7tnAUkuHe5e1D0ba
faDX9D+cfdlyrDqW9qtUnHuqmYeOrroAcs6000N6uiFsb5sZCSFA4iH+l/pfrD9yV5VtnOHsc24c
zgmBENLSWt/ggMULtRlMrUiLTjINZgGlXEtgzNl2CVftV7cAV2T49fOFjF0ynYBAv0Qoh00DNOMm
jbQNmKTMxBMqQW8ZwL5UvQCF9FksE59k57pNP9lvsJmB9in0p3CjvvbbkBeKXiFC3acO5Mf6VKsW
WtJ5gRGbIuCeARnZtClX+lB7MxLLjdtrewZ0IBggKogx9Y1StYuBmK9dQWoA0cUOm71Zats1JHgp
vAtBwoaEToxtb5sv1Aoj7ef++v60eNA3/oivxwv8dOOTuk2yrDfBYIajQQLev2u9y7MQg+8DGfs4
aFaCkK0ZNhQLv7aS00igb0qGTJodiOyxARGkZI8CO/WfL+f7/Rg3jFDg1FU0407vR5okjp2qCduX
jr3ILLo2zWb1cxOuOU5c38YYNr7WUYT2m8SjrAtqKQ0Gslskrc9FcafE1oIV3Tr1rBl0Mt9ZilBt
cM3eTzWy8Twk/uOGL0EOvkzAo0bgu7AHdQcIARw7qLykREFWwPDCviM3WqNcWly7Ia668nK5KMzR
McnSl8PA1lKARhol8SGzxBJywiGz6ou8UoK+K9ZWa11A9Ez3Y5i5l8CHOYqwYY47pxxAhbov1zKP
Z9ACG0I9j28c+CFuu9SG0R0gZX2mrogN0Ydau7Z698mq1KXuyhAG8Vd2lkGaPxt+gcJ2Pwri5rUT
5q6cu4nTB0mSX+fSAdy1c+YibTd2DjsSi8e7WLovUtIrt1c6iCozJGSULkO1BXhjbpFlpXu3qiJe
6mjMmihpDv1/bSdI+a7UdbfA4qpC/RqW0PiONiiHFlVW2lgbl6thLmAkR42VVSJAHVzsPod7VYMa
C1ByDlpXYCdZwGiZ6vx1kDLygf+pgaZMq7nXculHnpmGIOK+Rq0q5lAsfkSBcgs5fepXUKnwtWSY
yRRBuIKbVFb6g5cnVwnhl/VAdg2DA6ngIWjF9qIrmeGXSQY7+Rg7A00d1kON+mPPLyH1vKs67blL
ixXAjzssGdD0qlM1FKX2VFpGkBSCBrJSNtgvzRKNmT43XO73jF0AiG6EQ12UM72qisASHvGTyJoR
1wijPHV9iyiHrIINqVbRG1NRiR+bLvU1Rmclce4V7t6rim35DRW3YLi4S6DUVlkaBR7TS1/l6lXk
gSlQwZO2QrYAnr9QbxYPwulvAEFfKE3/Riz6lHviNoPoiW+5YuNW4rHm7rvZZ1u1ohxmDkhtqeWb
Vw5IQsKpxi91sipZD+cXJKgsQ4M5T535HqwxfWKC6tNpYm+I9FY1sh1UOSgS22UaYB/gl059VdSp
5bekv9WA2Q+y3rko+mqpGv1j6ZDnTICnCCr/de8pchbb/WvMNNgf817x7aE8aLzdJoVyI4V7WQm3
8Q0QRfyma1+GypgVnbId6ZuS0tzXOpD0MzVyA89Jb9wcZFK0P0cOaIdS+K2hpC2k3pWntlHWsuAv
nmPPI6utAt4g3cptWwZFbV/Df8AvXR0Jw6p60EvLDWuNyBlYT33A6rFc39EMNCZvCO08humwCS1p
ysHn9KyXrGs7H5k7mGgRfZf3UCeRXgpOAef9nDlwmNYikvudod1AyCoOkE9UoTPj7G1XWXEGMXoX
quW+oN1cjfurlLcBZvt1RviqysxLpANfsXChZtakj0LlC2L3h1TJDngoAFiphPA7B5Lt7YBEcdp3
B9jeUV8MahXKIjvElritXLYVfbZwSqgCsUpuyy6XAQPQKgBM/VqJ0jTQpPpQeHxfaG4SREW8T2yu
h6zp7jq7MgIKSR4/ihimoioKyqhdwkDjNkrzHZzDNzYzAxgZXYiyGUDhydZwkFjkUcJ8azCfaWfC
ZyVdOE1+6NPhZkiKuR6XTUDsBLuaXDZ+3bjXlZ5GK7UQmE1sEXhVuSCcXIvI6AKdWVkQMejYKy3U
52zbT1SRL9WcaGHn1bd6xi6kSK+63sUcCUmiVU7oNmFlHhDS/NK1Ghq+Xd0DYa4sOmkUPiKBCgeB
/3BMDqpA8jjqTBj3QkrRtyrFWdVxLf0mqYq12sWRn2Ve6lsNjI8jRXup6z6UGoTFaQkT1JqoV3E+
PJiZEhSm9pBBsG/pCaSgHKdoglqab2oSJ4HtNXWgluk2V2s6E6rG53HeglxFOtMvEGzNHY9fKlW9
NaCtAiqkgJ5/Zt+TSAiQWbx45vB4ySBZ6pe2vdD1Vl8NueHua1GvUlXcZTnyhKoVrzwJeAmgFGLZ
tbUIinRY63q5T3qz8K24ubAr8xoX2AVAW8w0Ub5FkRMqqQ2WVyIBstDzN0Mq+SJPElgWRFc1ZZsY
ZGo/sVu5ckAH8GpVhKmelL7IBusZiZBkrbgg1/fQcfWh3xFy19bhDGjyGemdNyzEhl8jGIYlAX1s
cgu5UwHt9wS7i3nZamRhRo7iw/QLPgRu/0IV/aJkzgvkRrHdAD0HevRlP891b2FxsVJ5MwQVo+9F
DaNJtyC/PI/cgzN0sHpL+Ii6b9LIuCzTet6iaBU4fXOXcRQBCKwKZYanUG28NvBq+ah3io1rlEvO
dA3STwlf5IwftBzTgZUpKErUZDWoVuJbuohCT2UwnBSPmSkgo6EZPrGGO+5YSVg4RjTnivsrZ/ZT
h9qEXVRkQ3RPPmC+9ua5Y4s5Ypknq/GuEzcedaYwiG0nNtcAikCc3sjNQDSu8GMoJ5RB0fWRb8Bn
0afC3HkVngGlK3RfrzFdu1zcxCbdFJYpMZDtJ9momCQ15ykXOpjncX5DBhr5apHCWQ1Oxnja5GpI
+W1hqbDf5Ws3EQ+a3Wx1r7iKTLFL7X7e9eOg0IzMz1sQ703SH2yr3sayeGZKJXau2ymBNVSPsGHf
taz+ZapCDXjVydHQO59FjrWhhbpgCUkCnleLJoludEzmM2BzEQFFMKa27Fr1O57exKRdxITdJLrb
h2Zlq4HmsotKq7eJTnZgT+31IYYRmqwCQxXKoop0PYjNqEQ3QKoVtds7EDjhdO1lWmCacQFkBooK
unvb5tSb1xpslgzvkKQ6wvJm8OZgZsCWPgV2TaSvML9bQqxtUcbFe6xrazZUc8fs4DyXdTddgxqM
hgpQKat1ziP4y8NMVZHVsiy1EBz3y77Ml1VcXkonWjPJF4laxL4o1B7qOvxZjWQ42DkCSWVncLcA
oCy6QXy68ZLhuUi7bdJWKyTfF1InEEuxEkyh/ZPKok3ZK/PKknUQG8au1rEkVrZ45hqo2K41U3u5
zBkNWyu9QHElbDo4jksrLOJ07lEDmvXWLgNgNoPBHmYfNtdYpoJPk6ygTZWEqVmLTWrXbGf3WMk7
x5prdrR2I/2hLtwtU+oLO3IusD5vypo99DoLmJEvaTyUIdPrReGQXd/Y+4ZxyEAY2mOqDNCZAzSF
ZZg4286I/aHll9LqzAsUIAGtZJCVsHGTktY1/by6NXXtknX2raIZc+g+3jHWzZ1Mx7Dgw5YLHmGL
l1zlWYb+5yuHR2sKfpOSektNQlwiIfZSAfs+s+L3Li6PkZaYeVUCWihfsYSWfm5FF4beHjIH/vBG
c9U7+sbqIAwhhjaAMcNrrZRzpsFTCSqGmJQaPleGbJdDy9JnOQTMrC7b0Sy6rlpk021KtzRW7o0c
WvPKUN4QKualVkrMdET6hiNXMLfcZbbATlhvUeQr8gfbqbcdpQ40R+iq5Sha8yyBoqk6h/fYEORZ
dWmk0aZJxSNKWRdcNm2InTX3c5ffl618bgpyyIf4ihfNfU2IAEbB1RZR1+6op91JYm2sRtSh15VL
h7TLLq0Xg+Ih7T2wXaxGvzpF3qQau1EycTCIMcMsckkTa6MbbAtGxcKGf8QMFaWdxxM4Ssn2OaVg
QOpWtSGq+IUQ45cm7NvBBjO0yq9pk8+7jDwmDApPObEDV4fLHF7do2a0LlP72ZbGpWGUM8PJNzol
t40OXQy7urKrKA+Jmc6ICZiY0pQzzoZ3rzDf4SZ7ayYW9ZuWzdKyv6BlNG8SvuwhuhH0UXHB2wRq
IIm86AlA9UZykzh8hV2I7tcJbWdaO2wVT51brjobV7g0yVd6oS84T41gUPKNXVrLobAghSGbW0j6
YQa3nNCpnMFXdASGZe5d6jXfStd8S2K5LlmySWpM9JpTLQe9etO9AUFPUb8mudL7heZcFkMMJbWm
S/zIdZ8TM9EDxhHOZazYUDdd1L310FqN7puNszIs3NFisEBkhn4U6tDXkAHJEclDbwSG6ueMSE4n
6z7taScJINZCXqwqMn3vibkHQ8sHc41tVQArMc93tKsc+X59ea7i8T0tgPzWp0YnaQF4W7o06qAL
m9lJQJR0oXqHAdsotTkHWxiP9MOW3RyrYZ/SHJC8aQeRo2htLsprY2mv+rncQiXmTFr1ezYFAF1I
jKGI4zmAoU7S32XVFtwFU3lPOFZZdVy5ANsprn7OQHxPcowwYCgem0ipIIk77bZ0SJK4cPleaJGK
bb2d+j2pZj83ciqR9qmRqfWuiRktykfnYhdTXiAjiMslXSMCaDRI6P8UqzzhZ9KdJ3sP6GOoPrkA
CR81Rj7dJDVrDI8kbrMvuujRsKqZaTS3Xp3++QS7q48KYKNOAjb9k5uk0AoVpkQd9jXgpSqtQiqw
8yR58HMHnoIufmlnTCN9vpzUZImSiGFPxxDGHjZKptzFQ/vWtzzQuuowKEboFPwGPNZuznh+VxQo
z3TnFGimJl8jYuPLiUyqFqAPuxXQKODJ5sWFFUNZCY7AoV1JZJRbq/Vdo3/henZn12mGHbpzx1Xr
IS50WO1G+ktcQdOHOf0y85rcF55ckmq41l1GApQQnksO79Wyjv/0WEAiD1rB412CMvG0IE8LJAqK
hLK9hh20ZpS+22FL1JzzhDkx731pZ8pKIqbOWh4Rtkck8UB/FWES2rCR1eflLwYf2fOuCycwaWgR
aqQY4lBC/YYKzovBRGJSqVEW6UIKx5YlwgwRZHMvQNF5De36aCN2dHdusp2qSGIYoOHRl3GUkMG4
nwyDGNaaNXZ7DaYN/Urm+poCIqx19r2Tm3OhA2QFESnM/zTx01R/OPM0nEiaulDixmyPZDm8iyaT
VpbaDnw66LAXD+a7tY1nSqDe2A/tfoSpnZuHT0z346iBDBKuehTo/ProtaVVRprUhn3UG1umvWcc
O8PmniFPx0myyHWOosD7z1d4YlZ2DRuqeDZcP79LkhRQNxvKRpWAajZBBBFg0zz83MIR7DJZxVDP
GgtBo8Um6CZfLwvVE6ujDfrQjgsS1jyqZmmE9K5SDVlIHQ5Fy6rW/QzBqMXVVxiMr8y+XbkN9oe2
stbVxEaSTNJZnxk3QJdpNwp0owLMu7OmzheWXeFzgWyzViNH9fPJn3jSUNM07fECRuHAaVEacmMm
SIWp3GPGUSGPAKH0qwrC9m7iS+L32/62uUly/yzQ5dR9cSEVAzNdkI3BcfzaacIpW1obCD474S5p
rnDfrLVZO5RRiHnwYBFyLyMj6IkSxpV6hazNzmFmB8srMsrO/QXuIFR1QUTH3yPQ4OvpOGpfqWUJ
AaeMFGukyG4Ntb40Dbr6ubtPrKXAe6OXoRY1wkPHzz8tPn3SgHvQQscpKSUWn11bk7nS//lAxPWg
bqRBbQiAmmm4k6q1l7WaI/dKZM9rhLJs6M6sA6fuHhhD0JzUgdeBv8PX6+A1tYiLfOo+7iX0D1mz
SGV8Tm7lxJw83hP4egD7hXl5yrTE/sBpK80Q+/Quv6j2xpZc5etyES3NS9cnt+qtfS832plbdCL6
/dLoJOQu9SzlNcQe9yVIb8JcDxypMADMlf76L4yFMaLC/hjB6ZRvD3NsS3ehBrkv1RbZaCR+Efhg
I+//6WZA8AOF2MbM+11iVzFgwFshZbxXvEuHLFv1vTLOSRR8H9bApdl4jgGOMEf3s6/DQclQWWoS
LJ5Oxa7LjF42bnMz9OwMBOlMM9PtApNGbqcFxgPySH13GWdPPH/9ube+3/0vVzJFosF4DqYLqi32
XXKtFnAb65slL1hQxuekYb8/Ql9bmsShvKOlUIaq2atV7LsQxqkPf+VSsOEZwSQAaU7mGtJ5MQGH
WexzCTUZpvgZ8uNN1of9cGYkn0A24VoQO/0WPgZM6+v9J3rj1fGQNnspA/tKm6sza2m9aC9lwDbW
0xAUF30XkDkNisU5ZbyTYwIR1L/hyJPF15E2sTmBNEtvXNk9NLhvLfVckHRyUHxqY3KrtDQqwToH
qtbc9e/qnX0njXn65K7UPX1nz40RtjfsLRF+fWaWPXdtkzUSXuwssUdgsmoi91gcCpktEm/28zA5
NQ4/x5/j55+WpFLCXGqQY+CrJVtsdaDokB1+buLERA7aJ7bE0AxGCAacydc2aqHWbRSnNfQg/RiG
Q+AWlkvjvrYD54KvoZXd+OWjeMpvrDOT+akeHGUvAalFOeIboZD3ni3a2KN7yIopcp5DRac4t1k5
1YHwz0IMhV0/hGwmUW1tFlwi0UXhf4txniMPWnrnABQnYkywSwEZBCbXguvIlHah631ktryn+2QL
CaLL+rlFXjdIZyjBXXW23820hXmrLci22aJ2trWXUNJeaOfwwePa9zXS/XoW44Pyaayk2PsVNWau
vQfrq11ym+3TZTXX7pXr5EVHnerVW2TL4ZDeNMvyzLNwomnIE5kAnOMUvpvJoTTJKqRtgO6wUuKj
Hk4xkhwU+BtYcVMkL8OK6mWABTD8efAe9TsnF/2l5cnTb2qV5VGrbPdO015oeXPwiANYgFxlnKyB
O9xWNIYimCzXIkeGzEG9LbBLN2SsJzPNirDlULnlG14Dw0A9hYpyYV4nhWoHRgRqSsPtfUrrA27u
PK2HA+rVLIga+uA0NogyhRq6No39FPLhlcofueFAvbWT55RUT2CmPCBrIcJvAB2IB2byjHZD4qax
iySZuhixqeZMfYPJ7NLdJ699F46yNRCt3Pa/ULwM00f7pf0lDsrjOUqkfvI+fzqNSW9neQFefQqG
rLlAiiHNVzBUuADaORRzAymHUIeC5TwJ88D09Xm99d4zFthtgGJ/2Op+Cz3JdbHI/vwu6WvnTGbi
nDYucBI4KxaKEIXxAM5VDUR0m3CU1KxvvN5Xbn8ed96JVQfWfMao5460JbaWXx82NW9bzy0tvrdb
ZKYixfLAn4KSde5hP2i21q/Oqy6GVqyL1H51SC5QdZY68NECWSQ3eoCCHcqEJooTVlEe7BZK2JS4
T0avqT5HBc3vGm0LNNS25KSe54lbBHFbe+tcDg/RUK4Ke2j8LFfXgwMCvdp2gYaCBpQsARVCrR/w
UZ3PTcB7TLidKG1z2TTirqd49JP8XUj1TnosBwYDcq4Kgxa2UcYXTBVQNUwdbQ2T3leLsCcNgws1
jxdhI7A3Ws8Hka32S1ouhExuYLXYQpy8pr4qMuAXALVBWs7wK/iX4uGo1YD1NXAmlfPMYnmpQDk8
sFCYlTwGxqTGrjJOBvNKTTsKQmGM7WOXmpBCL8sFTeqtIs04MCMer4yEqWGp0HiP7fBYUZeQoHSG
Jwo0RpjZyP20rhE0ID4HddQjPVQ4zwp2eqBawd0hHwysaBEE1msWXxa9uvh5LGjjqJ/OQc7I7LOg
7ORhJf06FiqTlMIZc8vNrLkb2bXKRR6grBvKW/0sHePEogmLBOSwwYEBCvnISfg0y0tm6SqkmlEX
Ur3QYxxdfhmJXz9f0qnR7cEaAWVwGwmh6RUVsQZvI5Tu9ip111bdPmZG/ppqyRzZc9P/C22B1QL8
KZZnc9pWruVwU+wxg5eKM8+zOxJvWkzLbW2cWSvME7cJENr/NDRObp96rhG2WpEYDQFbFLht7zfx
Gf+DU/fmcwuTnRZjSC/1EVqItKVXratyydozbpon7wxIQK6DmAnbxkkTLdFaWQi4zjUeZA679KLr
D9y+ULy/1FsfDU2TvI0uhzo3seJURjtv6ihI4/bq5zt/sruwqmGAIVGB5NzXG5JLReZNMtZkUMb2
0qOJSZmdm6m/33UdwZlrAaaER2YKbUfGwHZoCjFVqemovDLtKhJs1Zn2yjPpi6RwCmbWVaWQ+58v
DsiHn1ueYt17EjtJQUsOBrfYWF6nLwVz3nTgWanVO9CONHdOlqyQRd6kBWZsQbOrfCCV7wxtHqgV
GN8igyCrLst+nQwU1gOx9cvU+2FltOKiktYF8ww6r4po37WwCjatboEHqV06zXAZNVaxKRFWQ6j5
1ozbV+S5C6D20HrervMEnK2SyVcY5mwqqBkFruLWPqBarg+VS+ApBPA+enFjyTIDrLN680gGpCnF
Y2OqskfRn7w3afGY9Dyaxap8syRFybZJN2XWAdbUaLilrvkMjuqrl6i7JrJBC2zKW8gGL1B5WwDJ
tU/76CITYi1cOFUQFQQpeLzArOngmslrQdVb3jj2rI/locvFDdOrjZqNoMFcXikKpPsS2B7UrQkh
Y44sZX/pSvKsNdEidoqr1FAfID00BHbPa4R76TzTnF2nGNu85OvarBbZYFwXGrB2pM/uug75beRo
XoExXsKs0AwAruhgeJPAJ8JV9mlr3UYlees6ATCbUT06unLoQSyewUh1Y3F7Zg90ZmXFzCaJhSUQ
cKM2rS7TIXoUOr9gaX8NvelFUtIV1/VVVCGli4w3FLUTlMRVI29mngSQqKyRdye1cVUOqIzHbXzg
gLurfQbrDp3NUasABCrT5wrcswBj7WecpnCTrxFh9QZ0ddk8y6whcPRhzVP6AuHd0GiTt66Cq2OL
qmdrO29GArKari9qwBMCTyYHl3pqUA8ISdoY1jFlo19xq3jWRX8rCnevejgnt3R3Ch/CJIci9KAC
FxXVYmmSfElM0vlK5F7pNL9xvPihcuxb2pJH6rivWV0gJLS9VTKAC5eyfd4p0HEh8CSBnIdA7b9+
d4kJGJ5107TU2vEW6FKzdl/0In/iCiyPdSve9UYE9hztwcHShIdFX755Lr0FX3tXenYAXeu1UagQ
6qDOLZb+V2Lm956aBjyqF6ZZvBHYrASuES0kcS8KabGLvmpVAIjaZ8aLXZIaC2KZW6NMNWCBo9Sv
HPWdG94KmMhfYNRCRJE02VphbF6lZhToELML+hLCAa1cOGJYkRTAKnibm6J+IbK/MVpKQy2ryqDL
FRFabnXHDOeQEPpC9fbN0YEFtfqFq8nbPDLVoPK0Msgy575m2a8Enni6Xt+ZhrJxjeHWqEQaUC1a
Y1IAN0fZdLJbNHrzkERDFphqbs1zu35LsVUKNNjTQonRPnRelgFQn6chw7mHtW72gcUsY87AKAnb
RH10XK9axFHPg8aNaIhModxGuizWTq4+YbJhQVdYNngt9BH00CyEj14RIkk+AtwIZCAK7+HnSfPE
6obJ2kHRDVt279s2R/Gk16k2psyqXZt57kfs0tWvlezP02qQdoOVwcgWg36XO1lFc2lVwqhS7GPq
V5uMCEUkw7pzYqrj+jWJC3WI54KVCs4uOLLj+vcp4NCAO+MKTHX2mffsWHeRgi1JfN11LwTT0s8d
d6pQCZdQpBNHBhfqd5O2arAWSrNEkg8M1K22VGav1kKbsd05Nt+JCv1oR/rR0HgLP10UBzK78JwE
DW3za6LOynW+GGNdlc/kLQvk5hy99ESUMFKuYVoA947v0AOrLYhQFXhFZioPdIViUKi+ViRnevDU
am1BWQicG0QJ32qtRUuH3Io9BgwkUlFl+miR5ky8c2p0I9yxoZLgjZTlyajz2r6yhr6DlAEmt8qa
aXSB5QxuZ/b859FwpqHjYPl0j1xA03JS9Az6NMDna086Zg6vfkcqLPy5oVMjfGTMgsyFUf4NVVNW
GrM8wUAdUhKG1El5TaSJbR10Z/GjS8iK/ElzPQxtYIWgVm+OZCVU6SZ9mNYyK1hfMCAv9VVDmq0D
dSaNq2d60DjVhQ64V7hVBrLn08qrUTYu5OoF2wtXec1a25gPJEY6QWkORcZeZTw811q6Rk35qtfd
e92I1txQXjpNrm2oDva9DoV6KFVZTrKQGrbq7bPb8vmQanNSxrsijkOd0IMLUKOvMrod1H7HcraI
NTlLIuO14LEeZrqtbQY7yeaGtJdGRoAEgBzgmeTdqZEP1KOuaohvUCSadKnBc0Vva4wWPdOR0wFY
D4ZxP4+TE4VseGUDfoXSJ8TEv5U7MscrucgAGenX1cqa80tj0wFRVod8BoLANTtoj2daHJM+08kX
FL0xtwy1hm+qBfA4Z5FCQZ8zF+4CxIF5t3wVgZjJsFrHZ0ncJ/sQ6d9RcNKAB+wkHdTzOKkcbtew
Tp+1rQlPtj/pyzsOfBNKy8DHgW4BPMCkBa1jBuDqKDeU5rpO4bJ27h4d1SsmPfalhUlyL7aMNG8y
tJCturC87hckDkiL9d6H8KSeh8N9CuH7JXT55soCiJgFTOSwY7mJHB9UICDCAYl+LF9+vo8nZv8v
JzXJ7RHVKQZajZeNOmxhegsPXD7QCM5MZKeKIKgRuKo2FuW/64JHsIQBsADPe0KHFetlBnTbbS+f
eZ0HGhuB79cM6OShvRa18AnE3nvE+4W7AdY1iGjy5yVcvpzOON4+zeCGMAkWeTyTQ7LNkrmmLXNx
JllxYsh+aWISMSCgc0TcczwgoGi4AIQ79EwL48QxHVCf+3ScYz9dhMa8stc8tIA/O1uCSULj1yIn
r7LwttIAQcdivmjPlXxOCKVAF8b0wHcZAwZ9ikxIJFA6KVScjrJ6fM8vm8MA25uNM4u3IlAWbEHS
ubyHAePZ6Gh8CqeXDO+qETYAo6RvlrmmNXg6L2P4J8NNCuw10LVmtt+soKZlhudaO9G/I2Mb1mqo
2iFAmkzcbUs9IKP1ek+q8kFU2FAk7zqHRziEkpLGxYa3nmngJPz8RJ4YN5BYgPiNB8mP71W70f7P
Nipa74t+mFMX29YiPvM0nnjovzQxydSVLlhaFZym9m28o/ZT0m6Nc5XpUw880rXjggQVIdgPT4Z/
jL0zgWY8qp5rvkrARLgEg+Ey3TWQ+5Bbfdvf6NxH5eCcXvix3D4ZIl8anjwVDsuKarAK9N822at3
zjIVvkUB7QM/ZNausBkzN/09P4cCORGqfWl2/PzTw6ioQLdZJMdgsR51hipVc2lAUQ2p8Z4Mi78w
RD717eT+VTVYloWZ1ZD8iNduCVIHWHs/N3FqiGhAiyOcBkLn204RMSKBgzyK1h5Qg5GVrQG0PRhq
9+d3BRCLMLEjQBRhf9tWafDlNBpi1ntqZkvoy4Elfla07/uUgedohPQj0ET9dDIQGwaoCQB19b5n
0TaVbNMDBWJCzo67FNTr52O//der+O/4jex/D7Tmn/+D16+ESsgcQOr668t/XtK36oaztze+e6b/
M/70P1/959eX+OW/jhw+8+cvL2YVT7m8at+YvH5rgNE/NoJzGL/5f/3wb7DHwVFuJX37xx+vpK34
eLQ4JdUf//po9esff4zB+X99Pvy/Prt4LvGz////ire/+aTt3vj0R2/PDf/HH9bfAaGF6x1oE0gC
j/CxP/7Wv42faH8HqNcCLADbMQP16xEpVxHGk3/8oVjm31UTOEBg3SG9Pe5x/vhbQ9rfn9l/h1jG
aKSHoiwQs1Ap+/fpfbkDH3fkb1Vb7kGT5w3O5whC+JgSENMB2Dx6xo8jzIXp3eTZHBJkU5C3BBUr
ioVfelJZmxIK1YCQO8r6+Of4poRj7ub43/G939/5eH18k/7nJ6pOhjAd4sH/dLCP43wcdnqwT1//
OKTQTVRlPl5Pfu7V2RCKGkJTv7/40c7H+X289/s7k8v5+Pj4n33sgePlTNuuFQ92z2NjH7+ZnM/J
3x2/8/HFY/u/j/3Ra8cjHr8zOb2WDBB28Fpki07dhslhj4c5eZmfevejrUn7xxaoh/16Clmq31d5
bGDyveN702EwOb2PLjrV3KnTnjR8PJ7BMgu59txacY7tKozw6Lb2ErqNjKN4grI+vn98C2DEHCq1
nkq3v/89vtuQxATEGiTN44+BmyjA8hwPcfzz+/XxI9nb0Rwip8+fvvPR4PG4x598vEfrGpKhMZ6V
/5zXx9c+vvv7eEbvGTBs+PeJfJx3R5yhCD++Dv0j5Xgev6+i1wapzj+d59hqgcT0enqeky46HrGK
C/N3qx8NHP/7/ePfTRx/eLx8q4pffn+i2hl6E7C+AWzGsbt0FGqOF3t89emkj68/rvvY4cfr/PjA
zgTI/0X+v9Sd2XLbWrJtf6V+ADvQNy/nAR17UlRvvSAky0bf9/j6M0jvKttyhV0V9+WeiB2OLVIk
BGBhrVyZM8cc1tQqNaeahc6XaiU8X/8ptUz3pG4o3RCzjm+vdYLQrJtFJ+d2+b3rG0yZw26xlrvv
H8VjOaX9G53sv77t+n+LMMA6UY1jG7Z/H2VMxYdQVovdD79qMjao82TrrIhpFo8ZG7AQFhHsKwdd
Lv+k8bL40VBLzvfPiULfbEwd058fXos0cd8qKVRaPnX9Jy9Bk+et9/2sri/XJvAEY5kP318Xxv6L
nCTZ9voL19fVRgRfMVvl6noK19eCUY49pZ0t9/tB+iYAJowl7w9/X1+L7Za2xM/XT337fK8aBzZG
3y779yNP7b5Njezm+ytVsRzMsm33367JTGMknQZNuvl+zAJUP2iN+T+6iWpB59v1Ul6/4OebeD2s
ebmJVWv8cDWvr19uYjx2xvH6wetp/PYmfj+H7zfy+2sKN/aHG3l943ojK3n4T25kAcPkMjzJNMXI
e7iJuWnNh+9X5V838fsxkccWTsTIXl1/7XoV/qubOPfZ535u6PwILzewjQb/+7dfv/M3N/D6/vXX
rzcxEReUU/96Hr7fxG8HuD6F5LzLHwbX9Sm83sDr11w//PMNLOQi8fQkLr1MGqK12Gitq0hm8TCM
irGJ57J2rj/Sy4zv8JL39vXHNKuTY1YYn64/kbobbzqLWtrlk/IgZXcGLJxvHwxov8urdYvHxX3c
VeWDqhY+3Fz1PF/eUpfgrMkzndaXz9YdzSpqkrPRv7yp1UwNZS9r374ZRpvh5Gllrq/vJq0aebIq
ZKvrZyWz7v1oimXv+u6YYXg0zcHf5xMmw9/nc30XHZP5w/lMlhBfz4c6SfFwPZ9gCHfX7zW66tv5
XN+7vvTP87n+cDkf83I+15+EyTwrP5+Pfjmf65vX87HmTtter0SrVobTxTTLXN+ljyryxMv5yBr9
2f99BH9f5vz3c6z+Icg/xJ+bsi2/dr/9rdWX8hJFtx9/6adNwf8fuwCNfOTvdwHtPw6vTfxaFF/a
f7z3/ziWzfuPO4LLF3zbEUiq/hcQBExM6Ba4lMr+3g6o6l8mBicXgSM5QBKt/9oOyOJfuO8YEvsF
UgYqEsx/7QYk9S9Idgo9zIC3NQ1x1n+zGaCW9tN+0JQMcpC0gtCtTDGPXPKHrA50PJP4cpZPA1SQ
SEqdxUzAKw+bvvmsdOj0x6+DGLlqFruj3B5T0TiGenpDI51dieW+jMrDXEdepJm+pnXrYdb9LsOp
JZ3XQ9aDO9IfslFbmXrqi5T3YZH1isD2eRWVIrO84i1W58xKvEut6Fap5U0zzJWdIXBUytbRoelJ
cnPG9N4f2/g+ubQuyLqbWV9VPVsrgbBJWxkN7DaYgK7JhmeJGwpfPmfjS7HszqFsgwTwsnawdQ1F
X9e41VA4IRp3cH4pRr9drfoUgFzae3sbC0dfGpNdnbzFcbKq0m2iPkjFUa2kbZUGJNzVla7E62kK
IBsUDmmjl1bZLsHotxWeCfkbzBV7Mum8TSX0vBfmj6ck2qrVYOC0n6eycCBruDrAQAyunbActk3f
r4q83OcjdniZSp1/ewFQGdY6S0W3InMZar2L2sTDFRt0jK3xUtrsA7Cj/dDuBLZulWA5AlbZMgFX
GEyPfWeYwC1kQitQnhgVA7HKQ0g4qdLZZhS7raTZmgjePn0dyP7oarLRxWSl5KWvLcG6MQMv38fT
bRmQhjf7ad8b2cpEJFRUoxubowczp7LnOvisoE02dDKeuG40xqBS2JefQYThepS7bbYcW0rdnfps
xtEum4GrhaSyh7R/10ojsZU2WhmSsBLIC8ETyujnCXZpU5zzqQWENNS+lFdEIqPsYbf4iEpzdEx9
citBRMvkyR3dlC0KIZ6WDTzpXTPgFrqoWPcsNFL1XJh5VwImT+tXIb9QjmyFPZVphHe5dZ7mfD/m
8poWzHVUZved2vtDhJgXlFhxMGVC0TDyzRow79BxV59gIfuadAzSZxFMW70B7uvECqXBqj8Umr6K
yexAbRO8okY8I7VONsrbKG2n9RIGOt7EWPBM4G88WWtOmBuBEzHcMRu9IBYTtxgrzGZkajrg+WxL
tj5rTefXpnSu0hoyWko1H0EkdBKfBkXf7KtDmql30xKBY2o+94lYOhHSnXqSnoNu8sKiWmG5DSAM
QUkqz5sfpry/Mws/ZhIwSfp18sAomL41lA06hgMfJo+oUBcaMi3xlHK76VGX7LrTEWUzPgvxLjXL
Qx1wv1N4qFD3ZKt6tbTWHkYGjimd6hJ3grj26j6zyQCTPH7DfHgGK6aPp9io3UA0baibnd0K1iZG
4AK50F6UV2lK7uVe8QeIS21R7Y1isLsltQVBpusMCoLAAxUF6UbQw3djTNxMy1cNUl4r7fGcSE9p
2T3JUe3By2H2atd9nEB5LPUNuXRUMYKb5dI+mHt3UVLXFOR9YZTuLF4weJoXa4UrpZ94Nm01XoeM
M13qHkpyjzOBP4MOAkNsukGZeAOgn6bK3jrVXJd5EjvqWJ2zSqUNQB56J7Ks1RxNnyZTxW3RFNxx
6LeigN1KweUy4lax9TLdjWmwM3PtYcy1fdJI4q6YwO704ntV9l4767Yx3k5T7CHp2QD83ya6vhms
5Vhly1qBVWUFmZMBD7FDzga7Kx5M8VihNwiiT5I8O8PSPoqwduq2XeUiXjopoFxBPQz1Q4QAoskq
V5nEVZttl2jT5sifMtMVldBHSIRwPNvkknZS0GxmMThkmRleUh5MflfpYQZWGw7pFCimhyCCyVet
wQx9EpPIm/Rdl4OOiVCxqeJR7FJnGk07kDowQ/rXtHoahna/FMzTc5p4IfXuMnTrVnLFOoFpGaMx
y041Ez9tP0R/DwMwtCBq1/TN3ErmYA9l7ISI/eblrhgJpWBf/v4J+DnLfV080W4oikUWjUzfx8VT
FccFfFgknXr4gZp4l5ixOwvnWZdtWJN/SHP/nIP+djBMCKiYG7h7gDX+OaWup+mYFGmmnBIp8BQB
BWc4Q9uy/qtU97fDoC6n1gIeC17uhwRxoVWVpeaWcgrT7ZLeBulbCeH299ftWj7+IQV5iTouRWWZ
GgFTB5rvn88lLAKksWaqnPTDvF38YFW9l7kN2sGPHd3O34tjVjvpfn6fnNntVtkqjv5w6y5X63d/
AVnaHwsUVaB2SylzNcXtxRRwWCurdiOv/1Q0+9AO+e1yXnwxULajH5E/DhFDKxqMwSvlNPizNxV2
eW3VMjemCzHfz47zMw4Sdvcw4lDzh2rCtfL46zmaEmneS3v2R6273uIVmqhcZeCpXu5F/his40NU
2OlK3yvb0o08vPuUT7Af1dL7/S3+d4+GBSAGEYFK9/lHhVhlFWo+5IVykmF/SupDrQ5+J577OgGS
1/xhzErKpcbz4VQ5ik4Ee0EK/1KcnMWWyGYZOhSw3e2otdsQYoEEQ6W6LLswahONNUFSbrretLte
fZgmy6sxxVEKcTfSozeZDDhYuupSnuuAoCqH5Euv/CAmvijltn6R2JrGAFfvvl+QvYrJiyKqK0UJ
1lI5YEyExCao7CprtmVb3QAW8wOl+6zqLUTgcYUnjtNEoask4q0Qi4+12R66uosgQ35WYmEjzAQy
jMqSVUzwB6vepUXppcODluJaZi67PjI25qBtQYxhhZTIJ1GuTqFMg4xYS491oG3qoTlKpvGgZOXd
iLZs1VbFrW4J+3jUjqpIxN7nUeH1SFXWWZZ9NZcudKzl1Qqz49Ilb02CXKhKaeka0Pg2s3nTIrm1
5Au9r9xns5T7g5HtKOu5/aQ9zu02m+gTyqzZmXPxtp9mp9Rqm6ZFaHLVti46R4GSLS9dbrdg5Ye4
v29x5hBDN4xmdzZTW4wmJ0wzdxITR9O7VW/29lDcZeZjUWXbxJq8cdJvNbk0CfqYY2u5eiqH9AGa
7Wq2spupHV0a/gqnWPDhEILHMWpe8YB19Lp1R824RTdtjzptYTAsdBVH0wDbO6XwLKBCkpWvfz/o
L5PGL6OQgEhBbmdeXAh+nlRkiipdFU3ojSiDxMuxXx5/f4APzT/X6QQyuwwHgWaJX53AzaEY8U9t
upN5GPaKG24rLzoG9n8Gwrm6ZH84H+pX7EIhkNOe89FFW2tI9waKuZzow9lAZhFL3FrL5i6UJifW
1tjE7oegdpaSzKRZlishxytaXqFKM8d9oNnjlt3vKdd7dgyzmweClyhQiurskVgrSe4SYd4S6Plj
eEN6aWe0CAibKvTHBPIoUMjNNLp6O32JIEguUfgYsFNRVdVrysqtZmU9oQWQrMwm1tCJb35/rf/N
zfzp5Nme/7hCUMMrRX3RllMhT3aR3Fl/NGT8de8N5MokeICUQIJA/CCy6gu1GidBtk5cKW9xJXt5
s5zP5YaJeWtt/tS4+MFZ5zJ2ZJWGWUPjliq6/jGAKGlPmGLCi1OtkZzWzd0y6J7VCW4kJWyUM9+I
EqeWKdZnj4nxrsV7sXss8ASszNwGkW3XRcqG5U5VtcNQlk4u1kwX0iZbCtsMZ9dMol2h058J7nXA
GWO5bAWqZZsKvjIqdhbeN+EfHjjpg7DielKXx0GTSWOgRf64xqWVECDhLq1TR0FTB0pWMu/H72Ih
23Kwp4N0HSu5M86xXSkTFODGD2n9yaIvIeJ+Ffp0M91bOFywjdBqFGgLZdEldpVy3OSzsW+lzrWg
2Rot5keJDIO0kD5nUCR7M7n07Hrz3Nvt+DU2oK83NCcgXlfy8XMbdKc0JEOhPI2ttDLjdT6Nx3rC
HUK/tazermvtptIe6yhj+TgA2XWnsFipbBzmsVuLwZdATdwAoykduwK0aAZEamlwm6RapSCTSRBv
OkwAcmtxhsrYJMWlc8WwW8vYdFa6lrv2VuslwVVI48OnjiEavspV+0af0AqAmwOL/FY1cHeqjNsB
PKNmob0ztH3X7yYRuDkI1Eql0aMFRRl77UhaoEc8rNPVLYt2P7erYZo21kQrcHzUSZ7GABi7+KUz
orVqNKsleCrm2NGM1y5gMo9P0GCzWH2ukmo79NUxSVo3qW5//8hqv8bIF6of+mDa45laPqob5HTp
G0UCb10mB6kyV0ucuXERX6KCPXDVR/x9nUQI3GjZxfMRUrWd0uspGlQ9DFiQY+9K+UhiS6BZ1rDL
KPS63LQZRXasXHtRHIW8yhR+0dtzWpxUYbbr4V6XvzYpWO0EiVcBes/wDe51Wri0ykUTXGdhPXKD
paE/qbniRiOtBhNC0axzTPOljTciTdRKvotKhdzM7ITyCHW9OStz9odASftlUpNM3N1VVAiA2y5G
4j9Palo7FlWpJunNIt8W+W2ioP8J5a/K2GzToVsnOBME0ZMR3BfxEQdVp1/eBuEeHKttBsUuSTUX
DB8DCrmXsAuzuwiwN7m5cjlP/YM2LbuIBFo7Z7bZngo2jz340iTbWPJroDqi+RVho2HtKGnMlbZf
KkzUSpDe8sREEjtFGdlpfLoMtHmK3CFVofdvpvImUCGvFdC54XDHNtD5P0z1/+6yKBcmBCKzCyrp
2vf/g1yJUaNniiBnN5X1IOfiOzJzTyiazxA9JejSgivO/Vutw1wPnudAJHyALjIHbhrUbpn3XjKq
GwAugNE1V00eZ3kfKW8hfguTgUUcY0IOUqceLFwKXo2OrXp8yhNa71rNW5rPuX6TFi+i+Zr3O0NU
aW4Y3WAcvG5e7HG57Qj4mrH60tT5prDaI8YBTNfzS9Ra9NHJuyGX3cCUnptpODaztM1V5U9hx2Wt
+ykQkFCzsH+hddKUtF+QE2ZoylKSiyXy5lHwZK9eCU4xk6J0W3f6inTcoykUyaGj/kmI/GvE8+HQ
H5Zhs6eNtx2WEvzf4IKCxYCPtqe7i29x6P9Rp/fLkszRdHJaElMIIBnrgzaG9IdcLRin3tAIFr9e
3N3yl25dP7PdXrzcFTZ/8ov/xh35eG0vDQ0AugxV/QV2mTRWKgiSWtwIaTw6spael/B9HCAc6G1C
1LroLq1gpYhXpEwCt9xT7tl3lPczfV12jxBzD7JwEymaTT2OsnbgLtU5lk+NUDrMIraYh15q8ClW
xLhZHKxhX0GoWVtzCN67JrnXO0bhrN/1jK+kCknKyexAFBJDprnJ82dLXHchDheigePItMlmwy0V
ooFq1yYMZdK+Qku5U7/tOtWXg7uqqoGMb9Smd6Rk2CfZp4REb9lAjyfpJbA9KPqDmt4Y1qHUbmYS
z8kR0ppBGrtsSKIsN2LzQkJrFdCqqLWlr07yp1rSXkXlGJdvSXNO1fFydRbWFjKCc77Gg/k9BMIj
gyamW1GLGYdVpHrCsHgh2vW4EM7w+U8GLj92kBuZXRmVU0u7eMTJsbptksUrEzibI/3nDw1NHu30
dWzuc6Capfy1QBJhDFQO+tlV4kcAELbIX5BoWMLophOpZEiirrizqtmvcnwApWKzWJJnZJFNkpSF
7oElRm6f6DyspUMHWNQwL1x1N0CTrGOmMJtgp3VxK7amE9DDGRlrOuI3epa/zaPimmrniMajKtQg
l8dTQDcKlrt0bJi+kJtbsBG+XJ4WmjybIqW4INojW7ZgY6ZERUqmHAZxVQ6QS3EIqMzEHcPoDhoY
2f83oQldnHK22kL0UJVuGw9cunEtD+qtPix+lqh/WISkn2XLxGw4fymgCy698f/mITNTWSKAUBvE
sJpvPJG9ti/tY/VdyAzy+4jglzTP5VCXLhCTUiiesR/Wu6HLjKpIlktfxsXC/ZLmuSiy+z/FodrP
Zp1/n9MPB7osvD+sIILUzthHz82NxYgqc8b6/Dm9OGTQiNw1GATTzDBMrjBFe01/1FLhiT+Xklrp
WKPkzHoPdsJaQ8NfZw2roZXSz1xSGEPppAdYsI0+1A0eeZZkCDCttbMqDIwtzVaV2q6AlFLe/hSL
5k0dFcA5HnoRJLDZ2DWmDXNwm0T7fqzvY3lwKkxDCxjrofBYJC9Wz4I63qiMWipdbf1ekpNaCIRN
85Sr9XqwZpb+dzFnizk/D0Fi68ZrUpseBDhGquwpMOv7Af/fiO222jxqU7etMIoR1GeVJ2+R79Xm
JRwpe83DJhaMQ4Wpj5oaGGewJ7A+jbrfUpxLm5muD9HDtclvcFoYxBZt0OdufCmyx0p4Fud9tOiH
tk3W7BK3sfZ5aIfZkZZnpdzV8zuWGPRCW4+TQq5Hkh1VpgZRXbJdlmNVxB5q6qr5lymM3YxyXrAq
lcLX2KGY5mznDcbMuFTPofpQ9MN2TBVXgk7exBOF9Rk8+7KPY7ZlZUyTNIbRtKGv0y4/Eu2Q1Sm2
Ecx9i3JgXi1rqXscyr1eHRfhUSUHEhmlH+vvFICwSyEKMHytocyTGStrzv8fh/uHBEQP4SWXJUbh
xSS3X6UrZRWtm9Ufs5q/xgMW/CU6C2l6oGj1kaVQ4BqRJPCPbpS7YpNVGMWHHlUwCDj9BsUQGc0E
5tSfPID/3cPMhvmS3wNQ+0uSr+/I8JWWeWl3CNcwL7zOU/0/n92vz7IMj/OCpiXiQUn2USA7Gag/
BlEaburYchr9Npj3YnCXm5+qVNtXGuzhpY6dnhqGvVC7M5dlzzYLZmqYngUjfIxnw29l5WZJ2l1P
sSvumocApuuksbe+pDDauzB4R/LrJtK5Hr+GY742rZeixW4UOxA1fByyN9D+I8TXcMDWZniJAEHB
W14J5SNdQ1Te75fwVJnKTal/WTQ4/Z8XWYZnEv5hQH1wQGZe41ooNLjISA50DT7wz/PaxMrYmwtV
ocGf9uGd5o6OvsW5fS1uOk90hVuKNo7so+E7/ZH/JH+MOj8c+0PoV+dCY44Bx27cwaXucR+uUc95
GtKD3eAIBy7HObBR8W37deeXu//Av/SXvDK5BXjIbAxYtGjb+BAPllODzVZJWbLNI1bOzjPgqOIg
r9Oxr7jllDww5596+W5YTlM5Om047EexdpNRX2eltRKCAIsFhAHMiL9f2X4NjC9/GhJuaHNQYEAo
/3xncEHLliBQxpvYqpgH+31GYdoYN3EQ3cU9SWN9ee1n1ev05Cx30TG1Yu/3f8K1TPNT6HqBRVP+
opeTRkE6pn/+EzK85QZtmsebusqcMuDPGNB7Kge4H66lMPtr9SmVdvDNfFJdh0UMviYGLdWS5vbW
4Kla6U5oEcxMBWgNgSdfUB1gRlIPFSrJP3Wty7/MWvKl45pOEcoRFlWJD1cM61slZ+qabqgNc+/K
lUiGQmpGsle1rebvZRzbwtiegiyAiqVsdfksgNzKniA4b+VM2koVJUt4G1n/FCqCczH8CJovPP8b
bMNiexji/dRF77+/yr+WkD782Zcx+kNoEZq5js8AHNJkU67xfijtwk1cSA840jjYs7qLo/oUyQ6x
//cj+HeXxc23e/mhYePDj//zn0m7/q91eWhcxT/pu3APS3+SdPGZb5IugdH+F87omkjrDzRJ+g7/
KesS2Mr9RUqS7k7yUKRaLuKtf7Z5mH9d2HGIiFBu6YCuVKa8f7Z5yNJfxI+yiIQIdDirnPzfKLu+
9Yx/fzhJ2ZPdoREZFwW6E2n6+JBdVqymyQtNbO80W94GQFv2bG46B5xGnK/qPCae8/RD+CaueFCj
wdbuF5hIZLxSX9bwvbLjr+LstNrlveC16B39QWJfmDlzKnlVuy2XdbSx6nVN2XaSXDPgGaqccWue
G/IiCLGwn7wTcUYhC6Lj5ad45D/0zJMzdz6nT5inkNfot0VHNGirL/o52bOjzfZNbGf7RbIxQWy/
zrfhI7vfrFlbilfPKMZcviJjn3teEtKQthJyEvBlVD/krDR7Du1kzwkpn6tnMzkopE4zRy62C1Hx
JoZnqHvAj9jHSRSNNKpX9qB6uLbs8BbboEMaz8Xg1d68nXz9YFIcNQ/iKqY25hobQQDrKp8ncO5r
9bZ/m2E030pITmypdvvEwTPWha7kUp7vPQUsJvtfL3zDIpLoWWIXZ7mCD8m/8ce19GVcK/ypTbFf
PtWi3RZrBCUk2i1SRw6lrqz0o9FJk21dut2nZfIzi5NGXBY/Cnd9Y6sHvBcbbtdzsb/wRBSnANiy
SW7CWyt87eHKby2WTCp55qpxTa/1cG2jLBWce09F/mEXm4krbW14eYm8kCUVA6psbXLSsm01biCv
qvYgO9UnmbtHr35rW6qjqE6NhKf3avAC9+rysAzE1ucK6RypoJZVx+vMd3PaSO0qi24SLsR+QKGH
j1K2AkmihI9W4gvYMVcbGQNMCjnixdHhJnGFt6rxxi/hWbvVTW8xXizkFLQ/96iafB2r1GpbSRQo
/P5A0/QpcSdlvcR+TlrfVW8UnCgjW3kjDR24g5Mi+AEi5oymVx4wr1ITpCpOYy629WZhDGpLgSMc
4zPfH27b8T45YTO60d6yU34Aa8Ph8slR3NoZdnSlT0+Igbo3dj/8fn2IUjo1Tco1PeVOYpKLJ0Xx
FGhOdJdOjr4x9yhwdkXtTSBR5+PlbcBBh0Vy0gdTsPk27PSO5n3zVKug5+xIACKZifzhgeqyt1qe
uAwePp1R5San6g7RXLoVx82kbvjLdc0lz0o4Qj6epP24abQVNVnsHnnToBXGRO7Y2EGyS0a/XhGb
l86Ea+xZJ6W4fM4RldNxf9ZiP1Z2hXZS010R3Mvis2H5YocNVuz3YWgb4m12PW7qDm/RyQzxp89O
U+WGlHXu+EIj9pV1dVO4yrwfOSHSQ4Jb+MtTuhUAEk670KvPCXjOyOde4bSHTHH00R+OD4rb3Bdu
6cSYhm1hupzLg3CkLVay+f1DcVdYvraLz9ZO2eUr45A7yq491uegfsCgrkUOCCvrTlLXJmK3VbrL
/EDy4/QmPzRPmEO+BBsUgR36LAl/QFeeVpaKEG4l3jG+3MHGDsWLntIv1VP7qfO0bb4J1sZtfrCO
4SqhT9y1LJdQoHmlruVeUp2Tg0ke00LmiJ9TRKVU6r34S+uSL3sDYBVSV14PToPbmV3RY47JsC2f
BKqGa8ojx/BghXawn3Jv2OaZg9Fq/sw/0pmyO/Xb7ClL1vPlExg5AYeFqQWcMiNRg8cemrWDzLSW
Woes3fc8ZRoqNns5gv18xvZy2hbBjd54PCnREYUbD43qV+1eD291F6AytkN2I23ThuLOWpK2SrLN
ySwqlYOMcyneDSbjZp2GrwV9GFVwg53W0MYOll48z7dqi4Hq/IJNcJ1fbB89Vg2cciyIIlWM7PKp
qb7I8a3Sv8nW25CtS+MddzdCckN0ayBp6rkwwOVP5Iij15qg6jhit70pQiwVTkFyG2P4ZdzO4TGR
1kVxF8eegJdexny6OI28ouPbEl9M2S10v6KmKK8wctXDVceRAiol7ihQkNS+xOJTNuyb+QHg2MBG
IIb8xRWxq2P6jG0fm3nKVE3sGF9QXHJMnIbNATqx7LenbE2CQNF9ffExvRPv8cdcXsb77mLkxWYW
ez00JOfy07hfaEewZXtLdaI715vQQT0hr6mbnHhFOkQvuroeDtk6lB20iDLtBOugsynXkQey+T7x
aXpYHooXfVdHdgKunu+Vn8xdjAuuLfF1NcuIPe+qs7AZ77qHeW0+hUzcBXA+0r5IjW1ku09khNeV
kxw07BiP8pq+iTcVognNEhigCdQlzxN8OYqLwm1S3KKXpgBTOkEBHLK0WQX1xFluQirM/U7MQVE5
6nzbP0VnGpvH9Ky9JySqDpedlLAW6PYJ13LlqcytKzwTowQhol0cinPoJ6v0KV/cUt8mXwK+E7fC
amuQ5lGPprIZ0S9vBD85BDklDJcsMvvYuj+y0hHaa6slWfUSfskrkiP9TrkxbzVAGzf6U/VgGfuy
qB0h+Kp8qvVt7xT7lL1l7SFmpQzlDJ+bleBae/yRNbtzUz90G988qod5Fz9FD2AzLiS7P9G1VPXn
DN81ntJVJGvouDApwavh5zAc/akRKl0iMhsTNHSJD8yxDzxJXNzEVJ1o1h0sH2220T6yoKJ1ASA5
8ph787KZXMnN3PAs1zChV/342rALqm9xhwljh+etjw41U8IcAL7MUZO/RQhSFXXfZA94B3f9VglO
tXJv6s8C1q+zem82TNDhfqQUPI03FdOnMrNAuum6PvJ8hxdT0R3imAFzs9mWfCB3LMk7BPrVqkyY
eS1fXsXqinbPYLLlc/5IGmz2EpZVXEy/kLRUJ1cmgLEuEVXxnH4dnkUnwcD0kvp2l8/Lido5LqBC
dxidxUeFGiPLdylqMc1DwjMhkhMUDCZ2n8UhX0rMSwGaaN0xREVQpQ5gIYtE0WRbpDcnpx1OZvbY
CU6U37fIO8QHTbi3TIRDTj0hG3kDuiSmjE5XMbjpQPeXARtUjEHvsObCaNjUbvAOcVLdqa1pnWkv
Kk8xlmHkhB2jYIO2btq7gDJcJxhOMn6lQN+WryF+WmG4acp19aS/6/jBUl3zYloQpP6LKnASqWCn
Ur+SkfN2PD/MMCT1B2dpyOvSbxDSmhUQI8T7mmHRJw/5w7eMSLJrI1daLY7iTCtghBOzO7UMQ9sm
6TnlQMF4Ri/WpIdhKz6LG9anTF2Jit3qzrKzssPCRnOEfcNnPpntmUQVhrX3QeIhLnOGcoNLCCGK
cDoxb9gGfQWJG3qMplV0H7xYa4JruT3yWMIrFFxuv68QUNrSXrKJRh6C/iAWfiC62bK5nHYlvi3J
vdgoaxFD3LreCNXKLGzsX1XMoB+0c9MeixFr6ad0b4he9JUlRBpewU8zsTY0umVf4/BWi8/mHDp6
vBJCP0Qe0ccMt6O+pwQax7lThY0NftkcWNncIEHg36ylZF0VqzT35fyhVEgEiDefwupkyQFsycKv
qR0FoYe+S6KMKuKcWmsbJa8eKp0UucbwV+wFnHrPhN9qe9F6SZrb2DiFypsRQdOUZ1tFs9bdqvqp
qfdV/iiOz2Nq+RMR4xgBk1NSu7MkhqpkF4zRgYpq+yLW7BMWTyMYKx1UbVrEipiuJtOLpk1vGLAc
A39BcAzWV0orN5q3EbF3fBLTc6yt+tjPnDhyKs1pgSYTqLuqThw/fSKtnGyTFakixAfJWhAf8SNI
2hMdblF8Ew6PSfTeEP5XL8ngzdGplLyW+IhCgRDdDBIkTro89K2ZHQr1CcUUNuD49vph3cAPWWkn
OWo84E6uOr3FPZH6/xJ2ZsuNYlsafiIiGMR0yyjQLFnycEN4ZBQgQAj09P1R3RdVyo70xYk6mU5b
GDZ7r/VPy4gZGOdjeYlmOhmrEl0X8dSL63TaXRF+XjycvvENgi5hb8I8wmbkRfI8ziQH6uec2Tqs
PMVBuSyYtHurQoMTi/Pqct/X9xecjlbc/5jbjLirajkUH6BWVjruq6vkoVWXquPN/CVC7DEYfmpt
MRzw5momkCT/579b8dgXhCRVxv1QLOl4vvonQbBljcnFDjWzcErINvmId9Rtra2u0wAnhK3OcBHY
3T2cRc74UXwzgIuJxcMvUxH+mQnz0HT/58oeaKC7Xhb3pNPuB+kwJox4ZjWRY/mi3r1Ut3TKYggA
DdePfWW2LU4c5qO+xjNLqBzTRSW3jV8Hn3HgOF4q1R+fs7d+sAa/flfFgMU8HuJXjZeGw+P5THGq
E+XyC6z4jwLkb7/BA+B7FzAbX4YZv8EFrcdXkh4H06oEV9Odst1dK5/WoNB/UMJeEGWw6Zh71LO0
Gwpxv4tJioAkIvfO5pf+NmXyF263KkZfowUzLNbdttm3TyINPACEEWixm/1om3g7nC5b40P8mH2U
3wwql7FHPY/7f2E4/wdm/duwovwXAPzfI/zf6+YBUL4WqZxemeh9mPVOkewjyY+FNcdsXHwl2Wuh
h7NsfabiUdyh/kRZuqbQt+PDZJ8A6beHlXTj/SVRPmiwW72JXxIpBXQQNqH8FcMZOArssX7++1WT
Isdy/u8jAR4m7nAa3QPt8hj3dsENl+GtMPfa2xm39AGhGM89Y556CPvwbRzr78wew46zfgUhlcjf
Wf5WRpuMcdxRvLo7inPTFhzeADyRua5g01UAhx8A2yTaGARyge7UQphE1jB6UmE3s2+OD+MnvdtC
7jWBPq8T0BeiAy3F0+kZ3WyJ6AUwptJw4bg3aaU2uzLx6+rtLjsisp5hXklzPhwLBsKv2pnhiHuV
7/bQODJOEG9svdqTjyaulMrt+lCRHSOxFcThmL6c+kaRtNd+kk853gytI8akni3irvEJ6UfPNzzh
n2vx9CKoccZjg+CXvpg+/Sv5VD+6LwXhmzEhFpKjflCTpLsWHAEyh3hfKpXaTy5zZRE1Vrq4z5kS
zadKvcV2vYnfGBQQXabSYmBnvy7Guy27ouHOjnzaiB2IgC0Gllv4YJh0/13tgEakJw6C5nABe7pa
9J6uhLZnAaJhq265GX+Qk3nSAtnKE1XysVDnQx1kTnOnRHwuzF2n+WYh0bCfppM4Sn1tCNk5MOiR
sm0VJ+215PlmfvQl7c+cRiYvps3Ack69xvD01rpenaL3LpKHu4oj0UT8IFpEHneZfX65f0SDL792
7UIOGD+t2ajZ7rvmI8Zbgf/uLX/Lj3KQYxPc93OBMZ5PnboiGMbAqsarfhhEK/lQ38YKYGouEuq7
yp7rA02azD9/z1q7erm+kAyNZ3QoA2k9Sh7qhMzFyoXy/2zh8uJHgL/ox9kT7SaX/hox9xxB4/On
5JuGlzyzIRbRQgGSOQmrWzxPnjXdNb6mcRG4KSGXch4IxK+VMcEOpylWwYgz1bqLtvxZmI6M8AHM
khxlzTIk1FBBp9L6I0rxWhpzxviZFJaUoBbGKrqsG6BI6nYXjw5txqQYFl2yboXj8GaMCy1DiuEK
4tsYBeV+eDN1J6EoLx3z7BA9LZpBUzoiAJorBI0fbeiVhSyQBofYY9jyPreKfi9b2nMjbrgkw3of
78AenkBQY+pm9fYOJmoXb1oX3Jl6dDI+Jy+pBaow8ooyfuM6F34ul3mHlgy6vnRuRli9GvSS53kx
OjVt57J6Qrp/scQP1XTPJCQSwZ3auTNNfGWVfjAg9j0mGcLSQIByimK3eDNrj8+ENxtsqfY6mA9G
pNtV5tGbqtwe0zXO9gWAd43oril80q1yJz0gk1Vskc4i9ce5WfMgXxEgdAQgWKlXfZgn6US+lygz
HRqlHJZVR+k3qJMatqZqHrU22tAmQRU57NI6aGWXbhmVXM/l3eyxPVSHyKVDrC7UWkt19COXmill
jgZGSyzFdv0dN89a8qoI8+YWJAa68tROaUO0KHUvnCLM8uwHP+t5f7lhklvGofJELXZfjSjUbZn7
LFvN4LejI2y1X46UB4k8RwpUNHMRGPtHDp+pyQ9HyshQkHtVq/mhU2xgWsnhJn1d7Uy2pk7JBZPb
UZPwos2+Wza8u8+095QeOrNE2YuPjTsbPQUJEYrJp6t3XQ4abbLVfReVTbRtS2HOtJR3jJNsjkAR
5uvlGSy/U3459v8sXB5+jwduDD1SYmJTyg+Nd3WrwYEC69M97Q4z3fM78ZO2jvXRXLRIn1dJZqVg
fLBPG16IqrdjXMucPoWtAFUhjHpW/W6N2JnQw4G2eEPt0pHwf7cvpI7jBtz9non6wFT/+SQeaLLu
Prtpoy7nh/4TcEoLTU/BlFw7JIoS/7pA42Y37yjUCagyMKU4TD7Uf4mgfOBk/+8ayGVl+tf/qkn/
W5gO59gw0qjPD+1PF1S79Fv+SpLpPrFZjHM1/a0Qlh8rg+mp/evzHlafnptaJ/R8HtRK78TzPDQP
8Wm0mY9jX+zzEc+PNNrXz2F0JRcZH4eOnTrVL5cxcWf/LVAeLuNh8WTwT6QF33I++3xChChtprnM
50X3iThQOsjrckldontT66k59UfpaG/3F6iegCCVeXbQthHn47BU55nTz0FYQiUsT4QFjf28jUMg
XKY6fV7AEJbDSR/dcdl+ZbvR8MR/KmDMQ+kGSvbj74WXMV32f+quh1/rYUX1TA1oapO7G5+wzlfR
uge7EVfdS/4OKtMUXse8U9RDho1PPwk5vTwx5CuD6F155q8mtb/pDmePnKObsS0xeNCCkP8It5R+
q91Ci0A8FpW8APcQ7MuLXHnl8wWBSG2xbDrsgk02L41/3q2XiOhmlIKfl9f+WMM9W4YJ7G2bjiba
be1WgGvtIdGez7ItqoEJxINIo7dpo3PRa8XnGdMF7t79NL5gVTtTtNiykzuCg+ddX8q7CxPWf9Mo
/DPD9m938MGzysSHWcxEp+KQoz9kzhIyMNreZjyU40I3qXNsMJLIrimbv4C7S2ruwun017zDEube
sROXc76Isqr9vFztqnNviR8l1GNIsEBoOYbnl9SLiDEUj39/+n/iff99+uaEB/6Ldq+bC0NKlJwC
yCQPy8LkVq/VBOwrOgqYTIoomLqfTgvlctkxgsOddWEv+QVx+GKQ5YHGxu723zFwUHS4gitY0npG
NaC48uJieh3MT+o1FJ54UOzYiX5zuD7ILP/YjMxHAhjtjNFrLN8sgBmEM+p0K15OV1X7Z+kXLYg0
9YV/edTmtFX963Y1xXVg8gG369641QQ5gp2FWsAMCsrNNWIdV6ET/E2JJv/RG6GAYWyUiMUUPZpo
POyAFxXXzjWNSBsY3TwPKkaauq3m4fu4adO6od4Z7e7syJcdUQuFRjFTMNb9iOrErbVf9n/5D4wY
YxWjGRlR/E+syiPnPuDoSpXqIu/rGKFU5Pe9TePTC1eQJYL8LlZLQoDJ0Bl70q+XuasDKykxaKan
kGzym3hrwkH+80weLufhmbRcTJmjCNx3Dhbrbetr1CKz7YQqygtCbsvxd2ngf0V6rLrpM2fIA1E5
MMleezgLSJPUb3GayPssKLbGu/Ic3exuwSSXQQJAHexJRh9BaR+hgurcMZ2k/20p/nYJj/t20iUR
Sk15P/PTeUYjK0Oee2IfdNYUAH9foY2dzckv4D2onXKGItz6Tbz2Z2E43QcmTWHXJK8HodR/34dZ
qqQmQRTyfpq15FV4CVpb/GZaoW/0qzh3Ya6l2pXp4/NVy9C51pGZGzc70EZJI7TWlVaUUIYx216w
UfoZaiX6DNVTz8+msWCSU+rIkquk0uICvFe8q3h9z/PO0T/FvVz9Gjn/Z3n18Ps8IFuz9H6Oa7TK
+96rCemxKsbmoFXP6U5wlmN1gf5XvbtmSTnic5TlVukLwW+3VRJn0wf9Z1GreGCIJzAQvjEM/DGH
ur/ctdtgVslBit0yQQPvMEYWs2n9JB/pwTiPT81S2QgbLbyF7dnpX8qgDoTYHZyeTdnKW2+2U53W
xZpTfGGdqE79MtoZZ1cH8QTLcqo9u5cf+cX0zwcGzwvu+V054NgaLYiMAeNtASlJshChFl6Lhn0D
k4BUIHGZVPkpSv7oC4cmEN3So8t8kT7L4GbDUM/TfRHcwurs6DERDr1zGy3yKsbqC0/FPX4v2Jw3
ZRfm8SreZzGS9cjtPcDeXTq/za/2aJOmIfnyarSboPM6JwuwWt121Q8KmB8cBd7wibbDkcNsGr/M
V3e3EApHM5/PC25JwGoPqn1aWMPm+sNIq91lweUsskBfDi/IYa6hjsBMDxDbVCdYPYht5/z+0nsS
MBE0kb6sP2chATp35+oCFElXK39PlvgZa1QRnXtfticsBujOb6olvZSNcyt9sbDadbq/e4IHVWQE
0+9xc1XP8OWw5amAbdhlDyxOtuKiCCTvH/FNiPOLXz2dmy/kkSSqy9MIZZ/XaJ2vsyA52+c1rFWo
UPhiCgPmF+EimOq46cBOGifd658JyQoBJjUbF8rTzC8jSx+96nR3xjWSmRYOPeSHgJ+csidQLtKQ
Yuf+pM5heLIX05x3XxkA7ZRL4Sh7wk0QwjT3JVaZc+Hkhc/Egts3RRpGijy8wtTyhM8ugQM5NTBl
HiV4Bowa5nvJoSBExZEuLi6Xi61Ilfh8W+2sfBXv9IWwvoTMtA+VqaZAgNEfWv8+R/4bVm+oB4Ce
bn7zBeLF3Cg7X12PkbIoNmQhFQdhb3otugXr/HbdZQe+9Fpsyg+EIGdfWmiaDQIPKQaFwRzC3k2P
1fdsi5uIDWjoWZ98zY4cHeJocldRgFsZJIarw6p5uquvUYrMc6wIR0AYEnJQZ1zZnvhkwQZMUvDH
Sfb5mx9eHy7fIO5l7zX8TWVLH2h1tO0QEF6ZoaiZ/g7KD4aOOhcEDRCIyJdp5kMFB2GpH8p1Wx6A
xPPd5VunkU9IrqJehjYDsXBH5rQBE4AITaxhB4HzfH47z1O34XvLwIjnyt6M7PuzZMXuFVpvSZ4V
2qE7Bw3pgBBHb/ECQkCy+c1rdTPiyFRXRgda7ZxDyLMjtNSM/w72PoNIPNZzZifN0NiUkw4HC2Q9
C9RZwFF2yU5JD/1JFtdMYSTbnnFZP7UyJ+hUlhYq1EwPGQnGle+M5EQNXxmnO+86DwFraf8B1Qvh
Eschjz+IYzd6FWw0HLLNzODkg0c5fsk3y4w3AEog6x7z6pA2nfEOT2WxXq7B/Mravbxkp3FbvCen
G8PwFs1PLIDUe01kq0xdP89nV1c7iAxHXgLu/RDKdH2FhxO3M2sqg9qNiYrF133hpxa2BpqpKhBp
z64OIgsHTsI/e/mKI8q7eNnh7E+05uDSaCwlG7UCaCJuWVthxMngX5gbuOxD051caVywBmWw7VdA
bqnNRDibB3xzupP4pIbsV042P8/4u3HJMB28ArlXHPkuq9sjPtr/LxGClsrNX5FYRMaHZIuJiyta
kIKy8yBQUxvDlYjovPtm6KmMyYZQdpe2XrlhYsr3rRZAvp67IO19aVXv6UZ9hY3GjT2EG/zKnT0c
FQ3AwqteiYCL2DFWxbGXQ+wc5zmGrB5bNS9+qG4BxdSfeDsGKXlLbj1Y/d3S82Aw7csXiXlhX7rK
e6I5lPEt0SL0qe1T/onI5QQjr/7063o9Q5muO2yiq2Sh21eHKASHgWwRHbJomW/Fux4WoF5OdSCB
zvAgVHG4gl6ecTgyBvH2RBhOvQZq3Js+XsvwfsxLwt0cLbeFxqLJXFyC2Zz+sJg3dgGm5zG/97qM
eCaZS2d8GN472v7CL13Vp/q3k8GaV061REDgYIjmtmjP8We3B+l1k2/40MsSxY1dIp/kLtoIR9rg
TMkmi1Z8mNQzBspuq/8u9tqitoVXpCnjM0Owddt4rtdopBkTyZy6q9Mj93yuPMHR9qyGmN+o2zfk
rCD1UO3zllSsQ/t09uCu7WilHfGtRXtxHkPExhN2FLlJIK87PkszS4tJdyLik2FV56RfWeVOOuK6
cdQnFcqG5x45AjX1Orbx4+w4OBUr+T5vmFvqIrqap5sknO4C3+DcntPNsM5CA50nkGbHqTjbXz76
4zUow+7bDNowWmtuzTgIm3kz1YEI5ytxfgnXgG49+b5Os5WthFru7kz8LpboPR7Bjmysysb0EXKH
76fCzXYIYQobzdwnPnLS+/z4pAf1qmDTA5l6um7kxXWRPzer+qhum9Vtrhy740X1yXsTbnO+WXo9
b7Q5cyo/UJViyCdF5ogMhuyVVb3K1oZnjn7JR2hv6aEJ2w2KB+EVbhBQt17NFmJnMeLTpH9+6jnA
I4fPeya2CyhWFhYJiHSC9ii43kFO7QtjFz+ErTDP2F9Bsb9HQAnmgD7zZqXsxJx+uYucAGi3lD30
SlDz4wcLl+U6vNeAeghGPuuwOpQ+UCAHM2kvK0NYQLTv8ETdxcX9twm10h8gzVQOMh5E1rETEm3x
0OWKWU5sapUxH9oRbdWj73O7AOvTikFC3rQWpv3n92Ang6DN/6cONRgeCJtOhOZj+J00q6Y4LtXc
N45wUAZPp9uH86f15YEDbRWsKWN92/FHghC1XbQSd+1J82dvgEnG8fKuWxR7T4NHeEmDmM69sTWy
R0/lGGjJ+9hYpOgab4NXBqPgCkj/R7cPYOIdnNcvCRKCMnFBaNXPYgniObrxgm1fsS8/+vYKGU+9
JlMxXTn5TlkAHB+KrGb7drq6+UkL1Y36Iu/qQN8wgi6lVKFa5BjFgYGICH0x4qqXfvQMk0FMNnRg
0bp143TNPGucrAnaHy75ckZxMHub+UT4XcN4XVYWeq3KUhhISf3Xv5BeEVzd0Y/3sq8E6XpyKMMF
LDWacmDuyjLnSC+i9+QpPjUjGm4naZCV31+4V5Tq7x1aJjRT1QbLHGwkJfwTpb5iWlSZKDnseGGE
utVgDR8c3ZNtDMMoKe17cLGI4RXC+vKKuxmyUA6va9HuX1j3pQtXADrhkk00/dYumR/icfD+mea+
E6zxp9wiXcr3SmRR6jRP4rsKuE3zvr6dxNjjDyWpQ1Rk6VxE17JXveGgzGW77DD2g/sTCWDlSNXC
EX26B/IC13jpHRUsop9qejQwwc2/sTN9ogcgJuILvZXa+xSg7a5EAdSsQZf457e3iLPgzj9n4mdY
b6EvY82hns6pBfBWIsduVmQww6tS9Jbb5IVCR52TRQnhihYYEnCVLkgtMX6UZfvGJLTlDJm4V36d
qVW4YcSNtPZltYFKdhk6ZxBbWEBS2eIx+xJXDR2V9n7eXdCK94Ey114LR/NHVz7qFNy59ZFsuVvf
XaBNQNgzmstTLdvXtTL/6JaJnb9d/UncZdNUdYFkVRB+0P2KNRwkR0IkRwPg4mqH4Ficw0lkblj6
ByRJARPb+nDBCKHqeTdn43JnIREjLhLssObj+IYVYDEPPHuiFfEN6FQ+c2bnLhW3laCQuiA7rj8u
dkV5XCAOpo7H905Reh2s4pPCe+Dbay99Y2rusCo+Y9dwKLORJFTUftDFld8tUlddAkh+wPI+m8XL
GRm97CWctT0T5wl8sUVOHH7UGeIc8dNG6+e6dCyorCfxFvt0FX3f2YqifV0/10y2zgghcwkIaYic
viLhaxZlu4AdEnILwa4RVL3LdJ7hubn4VL3COnqiKE0Y9Qt5hSznC0q1160O6q6+PNcLARG1dLPG
+q1vbGreFKkZNlUtjG6h+U7eIkJ1Y0mifLzMl9SRsSVuMrr2uLXj26FXF1LjieUmghZXmGMvWlQa
ogL5tKB4KW9HUQjjZlXkQaF5wK7pK8Y3DeZ3KfxksOlrjunibinShmwOMqlnmM2Pl636gyevtplB
yg+sKRE5fHDhflM5IZH91jT/0oR14eYIWfDAj9SLGhJY062VlYh2uwtE8YDrvWEL5Z2pFzm1aQsJ
vK95R1UX7jKP/PS8vCM9u1udDhVqIweO4N00OE1tniwgZbN9cQL5cZvvMZhRQMfqcqaeBHl1ub0o
d/LGbRhZaUXMGkzViAN4QICJvM/NMTMiV1/3350t3N3CNaA55TkCXsYGgPS7TATewcJ62T821zO0
HaFpG2QrqEVeS5fBvU/lqnLKdQeFGtn5od7NPqQVZRJy38SSF/dVCvJeLYhNsKqnyjkfDBhj5MYh
GSIuRUpAnW411EoCbpIf1tmSh+slfuwZXnow5tNf1/Y75m3IWYsIp1XDEdOEZB/YJj0LbpXcQWOu
WYV7TRiizU4GyCyvd8dyTQfpoDAi2uCJC/RKX3pFq/xMdhf1nx4cBz89cLLz/RB1WxlqQ1ietzIl
Y+JmqyakqHLAN6mVbs9C2KL3tGSvoc4Cw7xuoC0L2I9F8maeJi8MQVBHCsA1gD0W7GXuaXvS9F+b
VfQcH3DvruR55/NNA0FFz9GecoVCUVe5PxcwusSd6orMPyhuM5Ee1NJb+ObSVrlF9xU33LtvQGl8
4hwav0Tp/EyV2FAnk1K3kKBZF2jV6DD86qM+CtcNLpSngVeLn5nsNIZuOdlSn/7xRlygQdbK4JxM
SuQ9yB3l7gYqZaluTpfNbaE6ICfnTXbk9YErEZ7ktbCFnbAnvaUaRPsU1XSgOn8nIv5Bzh8BL42A
UTLfCAtTzAdEVUe4J99qIT5kEBEEoHLQq14s+0LxRvhaVdCSdKs6go1aXNSDKu5HsnTaGzGocwmv
7MA+Ew9hka/wp1blslw0bny2zaO+Uv1kP9uMgB68KkpPmAtfwIIwDaHeNXlYQTkHvPSh5ENgKD6L
QbaKs3OXwrJc8H2MjNFNW9ycK7JwjwlGxOh9VJbFgFbMur/3O+I5pmwK0UIiyXgzFOU6OsJq2aMn
v/WO2SFccaMGv3i67agiiQRgZicHRnllI4bfR2zqIUhszpx4gh/P/L/f3IdQtIkkEbmnIsUjAlrZ
NCda41+0Ra1ckviWz5LDNRw+89Ll8Kv2undbKVTO35qxTFWnRhH0hDjhLVnroeyoSPK+idnopv6W
efXZvjnRN9rjtJbA0CK7mv/9KqE0HovNh8t8oDnKqhDFbqYnB5lxbbOX4naYGeseIX9xKOHfB/4H
EDpc/TpG00kQ97ILSCBbDOqyax34+qr8vDJ/5EWizEDmgSvissf+wzLpAKIBb4i/gm6kNttN0dLe
bEGL1rER0nTIvP1KiB1mT1zv3XAEwxaIIEqcalu6s0UsOpgG6hCz1uR3qDwyyTrDGYM6jJ4HZXFN
HUbEl4xhR2B1nlDiK+uFfAc8Lk3k6uKTNLjol688/NkqAedAa62sdX5oYXgjGJROpAPiZzuO8Z8M
X9IM5xzufLgUo/Kq0S9IwWyiVzLpKuxXNDWQrxik1Hx1n7c7EpqNu9uf7XRNrStNmniKRQQaBgyE
7p/H1ybyCMYCGU4oMo+kLpXGijC1W8sIHTeLt9X5ZpMMrSa+wBZpzpXlzVeeZ93VZVAMQ8esZq6g
uE+8GE/WBbqalY6QKlDWxQK3zjA6kRdfAfzmuYDq3u2rEyM5GGZkz1BNFo4CyEMyDjZimRbAUW8c
fbikLW6VyJMV8N8oy0gI8bfElIfkUCd+Y760ihMhfD3vum+YlIE2udJWt0i2xwSdzhXxYvxDGo6o
+uTY+HcEMCpARZN8TyOVYtC1qWWNUSwNO3I42TuLepnfP8UF+aFkXJBE1nWbpvhAPIPTnQ6Y2lDZ
3JNTG+bqLyNIpT+Fpw9L/GGbu6nNqJybe3KoaMxBYCsxIHHf1pveLkrDakoqiuROBNgP/HmjBWrL
XUfkViO+lPIRmwB9R4Qezoi9OkUii0Beo46/DrsC4ttIFUtOIOx1zI6Zz0riQdw0IBy2qoGkoVQi
AbabN3HJLnbM4RNLc8skz0SEYLBye6T/8sq7q9/R4TBRh6meJuGikcP5gvIVSvjmoPbelN8N1WZV
AB1cvZhoCMI6a5/BB9XVE8CHFMZ0kF+C/H5e6jQr6UbfKpxn+bagpuS0zb9IwY49qVyOWNlaBgE5
1/qpEVeJtKuyhaisjSGMsrWg+uSX8DH4NnzCfV7O+waWsUJSZ5m9J7i4FEDqcjNEZQtwOju19k3b
0nLohKMioiLtloKW6ElUBDbM2M9FXWpAEUXALW2GQFY35eUYb64F8CJ393zfNywMFOiWcHkbz5QQ
1mCeDG0nZYsm+eqzz/qKmq4D6qC1qxOE9eOLgcMhOf19Q/yTjfpnsaCxkWn6JeWRaAVc1crzVUwg
ZRJGOIAmpnPjhH/MLQA3m3XUhSl2JzRTdXirHb13la+/X4L8Bw/1cAkP5GqRqkNtVFxCkS7PZ0cl
6A0aBDNSZWEMBvJgVNK8EOn/ouC2HUbrKqDGPYHhCqBD5y1glIen6per+gMOebiqB9qRyHzC42dS
cmhd+mUtD/Jm285CVJr2vU8s3e1dFFCGEd7kkwGE0yEHFG4nE1jyRptWuZkrcVyIoPSStEyy9Uz+
7RL/oGcfLnG6sf86crVLprdpw427VV9m66Lypf95zpz0m8EdnfjRzzbA4VKYGvOEevdTv1vZJ+n6
yHR5xURHmoW0IrNgxqTidK0a33+/hQ9hgP+nm8CJP426RdYnPdxCIZ1dI+06Q9LnoXyTGocVFvNO
dbOliCBaXM9sHOBu45brfFXcvBIlXD1vXpHwXgFfuacLVKWfEcD2y3DSntCsQmJEvEMoMcHe0eVi
7AE77a0ZfY8RL+rmK2lA94mQhBtxCniLDm0nHcgKaSSo4m+yCSLA/ygoUI79S7f4oG5JxUSJSCal
NQGeapczcKHGMt7AkWDS0nnr37IAEzFfbT/6V/2AptnhL3sXM9vFGbxoBA7dwZcxlkE+8aextfKp
KeaEVNA4IMgNbm/tN/p6KlY86EAW/UaZV++30/Ak5laqY75PSZFjnjeC7/My045q6+u8yiATrdMd
OEtb4JdXtdgw7KFU50Rax/oWCobckBbMtX5WDE+O51d0wT+3l8GlSzJdpj0zrwtB77YpTmr8LBNl
0LSwiglOrmSR6QcRYUb8opc/l2FhmJtZM+/u8wJrkiLuSF60mrdsLaHSyfzLGGicDsqzzCWalk4l
Q8t2THaA01XjTi3L2tgPr3Jj/30R/glrTuqjfz2fh93FLJLO1M88nxvhtdaZTg+zxR0/8VBws8hL
mxqcjGPKFufRLwKKXxfHwxuQ9kJZCamSH+4S8mg345bgep7SEKHdaLGc5nlSPAFGfZwDAuxK+mAI
DeD36OL/Rvn/Kap5uBUP+0Wv9F1eGiLvI2ZEsLPUumpWV1u3GW7xmpcLSHQEViSnHTHbdOI5+g3T
HlAqY2Ksvz+Y/393+NeDeWgYZle1issKmSmMhFg4VeOx4aMKED7BBYWX2emGqG0DbLWA5TTSLbxn
8yxuE7puiBaIkFeGmmWOZDrCzGfKRiIRUEDN275UyWR/rtDzWckOaH5iK6h/lmg7b3Q/GQCFP6vd
ejIPzRuNEDcrlX5Zd8bsDwkTd5sM1EnLjNeESVP/3Z31VFSa64XdL6ueCpPMgiVKgvE6EaCuo8/g
+Lswehv7dyMP6TdMXNugMYdMWYIbR9VJ6iYjCrKE9F1uPplQCMjlyKpX15tuyim1W/bUFxlDUWEV
T4ByJJWBZc6QPmOC58iMkRo/Zdm6YywEEUt+Goei5LHu1nVQLjGvMR4FAJZDQ2pJmSDn12kupW0o
HlvMZT0EZ6JJ8GgUh+6jvTp5OMVBlBvh4x4UG3Nxh1NdSM/xztjWi+uKMANP9aSP27reTEw1voab
4ovvUrav6gV71+qKEiRbDjeLUI7Bw/pok3UmwM5ad1qEjDJ/fOuXKcoFJrqshCBa1LAf54/ZWgbh
lIiQiHfpEddXiZ2SKXtzKPPxiHagsuNjHpKDW26VOWmXr/dn/Vk27ezTCJNX7b1/MjtMwPaNid1L
Mi+e22pZb28rOG3i/mzqvI/ugPHkdkzDKYWijW0B0/tTPjf0RYo5hNsayytBdu7Qs9x1+h5UE9Pf
TEKH6yqdA4NejnW2mSz3i3YHk487Y6uy03zQLtnkj+kf4hGcOJyEusoyhkl91cIJPEfP2r9U5CMw
ZudQckJqXrFFf5G/E0ZIzkh7oj2rkKp7jrDsnJVpAejBYi9FG+eKTQ2iWVwXb45J7sjFHu5ssh/X
vXwidLLaX9dAlO51f1nfLvZYuiRUL+6L0Z0ktuwASDnizmvfbzAC0rZ4NZUl/qaJApJMf2a3OzT2
w3hAkVOcvaR5qs2ghM6uSVfLAybNWBeGXggveLJdTmHMnFYUnN/J/TSqhaYCWMzJOhGPiClAmZ7K
Lf6PhbkuZJ5lHoIQK4lVfqGGZ6SPDTGIb/8IR+5yoUDM1jC/kGFFsAg5J3lIN0j6w0IMlP3VR1MB
C4MdQFpwW3HxzdMTfTZ8DeKR3G2/h2fEP7vZq/6mIdsVUAdaE2Wu6LZWW2bnMV+HNFd8whgvO5RI
maevyRyDQPh0ZrvuUyJDg9LzU4D7JSlgBaalPnVOsp29r2pIKWZiEYTzjqKVGKAc4gkIT54fjxOq
2cWOyAXiRdkhWYRCmWvUg3TJK+kE0f4EUC3RHFNivxDUTxKlwyDGRfWaexH5MkQ2qzP38kMoTbIc
hhBeGGxeQmonMFuMkEqPkHWAtnmW+7fUyztgUFIHynpfzEFWhwF7oOC0C+28G+fyszm1dk7MQDlR
sgEPcXekm+4bNPP8WbbfijTXEozNEMHdGwIAVB4qcD6zdovw3Aa9Su6aLwjLNpgtIKfRaU0WaeRq
PWGX6KqtapxT4FAcRO9YXwvZEuCfWixe86J12vf+suluL+VrgvtsdTvdTJsOw4dXWJ13jD9jKYva
Ohr9PsAwlpHd4cKS2Qzqcm77TPONrfo/pL3XbuPatq77RASYw62YFG1LjuUbwnaVSTGIpMT89Puj
F3CGTfuYG2tfzIGJKqBIsffeegt/WILkg62ErILD0ddlTynW3bAlVwytLTor4Z4/C5/bFksOLyfl
QZPA74+JO0rakFQeE2dgzNW2f5rLrRJfN8SGpHg5czAKwin/lnNEZISb+J0tJlwhGrJAEmTYY+NB
L4XWn7ITngNP2DXtNg5u6O9k4cHsYNWAFYGsgT/eEWaSvObmMfb5XWC8BhdehhmcjZQ0RewNLYYQ
3H0m3MtAAzC1IOU5QVsXL9BdGPMXwe1xwFMEbVwEWWzM/yTkORYNFU4fvBjCjcEc5Ak7Jp9p/yMN
hMBCbhTSuavFVJlA3TlJgDnMJ2GNlO4iNF+1DAMz5mU9REZfQEYzRf4Jqa6dpaGNwwd19THrW9Sv
UeJoKSq8Hwt/neaPMIPyGyYv2OWWNzlqHc4AbHIonR6zlb3wTq0KYHDE0YzqIUJBOCKTqLeNxmhP
eDHerb3iK2AiwCBZS/3tYi6tK8UHSMFQd8GzzDvAWof+Rv1rMcC5Llzk8Olqt5JdURSfB1ei+0bZ
Cb52/ONlwixwG+C6s4b6u25c4quHPWlrswWz2+jehOn6mq4Zoxio8gwbEU/P0wMWBDdKveWhiSNx
KiSbHm90oZXBHIyayNbrCHcF/pEdbdX0uYiW9euZ+eRtvJbzJTRUEmXnspTTwgWdwNgBXcgjzON6
HAQEVycd+Tiadpum4zqwz8clbCxSZshilbg+vh2R02hohQd4bEWL+uZyK3P89h0tXTrzL8e3/Ppo
juDdUDp06YYBQP+q9P4ATEPDMhGYk6sWDiARFYmcYQOopdEpMlmxlhdCQhy7kHomZzXm8pYJ6LcM
I6lOu5qEGdHblFaP3b9zDWHVkHI5iTaVVtmtNGk8bMaV+UdM/HJnOjUYp6NPl2MUZio28TWjY8QB
//lHOiKtI7kZbXf+b/oqXkOHROH6EsE/iTdoHt21t7CbElzaYLE6gFdMOu2ML/aXa4VQBMI8vEXB
BBfNAVwuH/RgnulIjKSLOai3+g2NMEnbJkyLLpSqvL7w88+0lBA4e89eCGbqnsF8yoDCJS6+yTZd
9A+5JkCYaCCpf/q3wMt3oKDIJ4Jla42xvXw6A6J3VK9bix7tyX/IwaygqNhAd0htEyfdaTO9lA+Q
xpcRx9e3/0hKP7UEigz/hMCqklsupOMLC0YJeTwwmoYfQqMKKVngRtcZ40tAJ6ZXLJMtpj/NK1JX
bexnsS9fm7fHv2G7ALyUPkNF1GK/BygIesVYc3lAqHMTDwns/jWbM4r5kf6E1J/8ocJJRj0pCTSt
bqJSKGF9uVhOwHA72Yzm6z1mk8OIKrVk8AXtP+QJzth1M1R6ZrRis+uwKrFhODKMovEu3sA3JojE
y7R1gFzBBgZUAl2VmhTBPT/EYeQP3XgGeWPtS2bLOHHJ5bk+/6PxDisQvYngjPyofSSdgwz2+Hvp
83PT4PMPnUwhklK0ciE8J7dH+GQrrVwFpytQ2Mk7/+mc9sV4RbO6wT6RPnqJTwOzWwcmpLr+SGLL
0K4PKpOAegFGNh222YHrlFYYsCbqTBYbrS/uVwv0OqlshXAOEEsi4+KCxu19y6fYpG/KY3kPbBTZ
Pyd6qNwjIwh6uWzZzqVGXUJjMlY9qn+9fXGYfl6lh+SO1m12VVBDDEvBrRa1U7yIT6UT3plP4xZP
QNk51k1+AyxTdk/1NXcMn1jJ7bhnxpHLi+ahe4m4Goghp53YekPt5JbXyy6zViZAJrPbgZ60V/JP
MJJE5g/maQPETVwoq99XQR930/ez8t9umxRo5yzW06EvklvjVl+TvkQp85TFRfU4OyJ4Hhp3y0h3
xQdEiMGNjxpq5b6h8UyoWmM41v47Po9UvGQf/Dm/klyoCNjY4p/gb+ClgS1hf7aGT51QjQIWbN6r
Bwnt74aWFSY68lbcFMJSZ4n6Lcgu3NSAxwp/goNp6zsQPoEzR039+XjJKtUoHj9jt/drRVqKmqDW
fZ4wotPqBS4BycNxoIvplVSP6WoAjV9SlogPzZ/kQaUT9TDckV7FtwlboHNLz9gLe5jxA+UhSjSn
G+YrWfosIcnH+PNNRyNg2OENmT/18CPBs+qb8Dbq1lQIJkxF8IqRd2GUVIBbKi+oiSNZtJSQ/oHY
NBMIfySQmp9+66TXIZUntQ3Ald3qu9MWxjsS3uXb8EGaYcjv/76VfuzzfH7aJHBFplGG+omnMT04
O6cbC8DLiMTeoBqIjJGxl+yP9IZs/Ew/Qiehmpfb/mG2Scfh02+eRJULeeRQD7zF2RuoxVMPC5QR
GK0sLWMBMnd95DKuHW09cmgRvcwf49UHjRWs/Ez7Qxn30tfDxexVgbCj6ki4Ivn8da9dhLToq1aU
gE3bgNFqJp09gGpfY1LdP+f0N6PmVsUfC4kcktf47cgV/8wI8sisRSIZBqJAKJJ25FnIu4jbii5V
OhAlZFsDG5iDGdIDouIs6el7AvD1zSc7By8KrQ1LSUJ5BmsoUtaLFzejgqVvuAq1M6KPIHHyFqpZ
MPPV9O/N5K/PnuyjRBZKrah66RYvozKA+x9vlVEpAadcxVoyQLuEXiL7I5jNLSwPaDbOteOaIiAe
gl8JaSz1tp55hk7Mpj1yusMC6ULrCyKGp2q0hHfAjS5bIPIm2gEkyNGqN7dn8tJSfqyPz8d6d6E3
nT714brOPdAkNmDWiCsBt29SBnSfIL2UCQAGqlfpUIrbqAMk/PuBkn5eBFXFecrCjGw6luLzm2GY
lXwIl4KbTkA/jqGDgY4Atj5gc3L9uuqWFzJJ8nVz7vHjGn/fvf89ftI0zgSQE03XSmPT2DVyoBeL
fN0te5QMgeoz2KQUmPfYkMcb57fHTg5NFsWicTx10m2FTntxVx4Qf8v9M6i1x+QeJVTIjt1VBRby
2fAHl+ZThxKHHb6iPyMsyWLSe/VqZiHmXmlyGppULfOLxpfQbtM7MIwosL+QZDCYtZD9ZUQojcix
snQoiJBRmosj6s8n4r+VmJwIMzxdAlnLJbi3RbAAVEm3E/XbiwZzzOXziORxDRWoc3yGC5iAphao
6hwJWQLgfaiL4T9FLrSSaHSeHPoZVb7BGDy/uCOo2WB3+7hC68Zete4aEDTZKte4HXd16c8NOn+Y
tY6n+7/fMonPJ2vocUMdWN5K9nXf8GhLRl7TO2XoAPSyFuiNyhZuq6MoaeqpXoxmJUqTM0s6d7Ym
ec9RENWiDljSyFrQa6VTQ88owEIB4KMLxuVqpJJQoJ4YAMA2bf9fnz8pME9lkkrZmV1uguiofbqb
7VXp0+v0MS2NA7s0luZCe4jXZ+LPn5kfP7efJ+WdGsW90KiFxLw7Z/M6iXvkBTqrttGqBVcAqbWT
NxHjjuDoIeBHhT2nDPbDHObLPviowD8Vaecqx23pyD4wDF9h1AJ8C02Ygxwv6els6/1YrOXMPHpW
xBnMj0HMyOyY+RTfC31eg91o4GokjmrqX6/opFeDWOljjjaumfUVHfRl7zFEuTZmMm3px3D66UmT
jW90Jz3Po0i6xea2Z/Z28k9/Lv44+T3qB+PscWqZ4c/NuyZ6/+P8+esPnGz0ZkhKtTOhtIO/d3DT
84eWOanymDR7hW/tN4cj8MtT+Dc0gDzRZ/HmvvEPieHXV5jsdQkD+0Y7h2NEB6JyXiVIwjB0KEKu
bkrTHrAWWtJcst3DiCCVjG0VroAD0l9I9PUgvP2+5j9vvU8rMdn+ep4pWqYIIolquLToZNlm9gpT
ugOxdU6f6mZfAe63aa+ptM0it04QEV2OOzTSZ+ALPwwAv3yb6TFQ6kFr2phkx9Dvu8qHvoBge214
KiDiMwUJ9QdjmARRqiNSn5iq+vo/Vfas7j1nNpX6Qe3IRPp8yXwQwazgTr1LMElbB+qb8By9Fsz3
QsTccyemyEZKc9FdpamPYxGsdWOf/VXhc6G9dFo0ceFU6qNZ+lW4prPEkDAr/Zkvr/x0t//35Y0p
vSZTyi64jF/eWosj/zg/OaP9RJovRdTy0eYVllqN1bVb995AN4PuFhzK+grNv0tsU5O2s1CxuXea
pDmpFYK9KYkAicH5yFzsrZF3LfHBCG00latNKMwiJn6oQr8u+/hSn6NfHkiB1fIhymR9ocWtmnRg
UjgqyTJ7aOp1fdzLOQQcSMAaFo0o03Ujnba5CbWbisahq7xDnCtWLejufxWa0+9S70aZI6EuJvsx
s0hULN3Ln5SLFEV1vHXQjfHrdemlGMdjGXBZV+yH0L4lY6n8XuKfVD18lOlezC36zyHWlCWITeMM
ePJbB6PGOlQiAsWwOp22YzoFC4FzvjwvsYdL6iclWeEyq7YbJlMsefxMp62eOWnmj0mU+t9rTJI4
6RQrSXDmk2vVSBkvgUraELgxKOCRCJqCDXRNTMeh055HWUFQjxeDhoTmqRi0M1t0KnJPdSwZJNkN
gOm17zFldLY/Gh4hjf6OZAuKf+bwQqtwKqaQy572LdXvEfQeSutLqB0XZ4AVwXDrCgr4eMmF9wB4
8CTqxh63GfpJ/owHaCXvzHTL9KRD8MHwDGDwt6YDV2dVri7XQ4vxxd4a0ZbC4aw9pgN42TkzyR9K
6XGT/vfFpndjqgwd7RLxtsYYDshIpkPske4YNg+IIMJwwbQT1G0ZXOuw8B1aI4i+7tGj20AZpI/f
gdSvF7+HEP3H3OXTS02u0b4rheZc8VLiun4x/5UUcra4at6ZiAPLLG7MZntJlxBboteh8VXLZi4T
3ocroLwWExcE/fH7pG3YOb3+xhhKE0Hbwhhfdi/hXbLLXMbIJpNmS/vLr3nsluZfxIkH5c64eF3+
rleweqGeyBwbYJWYl/QGLDXRHmn46CNX/8ozQxaob8ZCpT9/9/vP//+5u/5bk8l1nuZlYsg5h2ks
ygZEmMQVw/BzsGI0yLDVbtwwvWcd8o7DlDOBXYKtbpzf3+IHPNHXnTG50U/nJCFp4i2AbllXeFD8
HSr3xPib4H2oFu5jTcEOmXspnLyZR4+b7lt5+EmiZ3KFtGmcHS8Bj+47NyoLsCHrkJvBzfyzqzCf
0kY+r6N7iWd227lURpp7+uSywLmnT42BpycZVDOwASCHFAoYmPV26aApLVq+hi0JTXh0xH7/6cqc
OtEkkGZhfYzFiIdXEN76E24miER6Ea0R1UOjgiifXgU3DVxw05WjJTwHoIPw+JWtDjYcsRjwAyAd
RFqvjtLZaCyLlw2047mIr44J1G9rNAm1WgJauhg3ac2FDdSPmTayZJHC2UJa0c+vossqzDdF6PfQ
MZsFg2+c0BddA/m+f+tj2D35IgjIUy+p02ETAX++3irDugyvRAHxc/cEeKJLkT7CxxGcrOa1YmSb
byNxAsoPsB+LuSYaX2nlZCd8jrE96KEEnu6y5u/vq/LzWfi0ISdR8txcZEY2/FhEuONVR8Jop072
L+GKWVXGfmxM9Q4tvGWElv1cOFS+1bETIZ3J04uadZG1QUIgidZAVawUrJVOVwziz1DRMeZhiqM/
Rkz+O/53GhzC36JjBmTHmCkBMYABlrhmchM4lq1BfYXGhLfHcC2QTSjI7dPke5cZ9hvBob6EM9Fc
Hrfsl50yef1JNK9lUYwtpZEPKMFiLlf7ol3dSf2VJG8NlWhiyy9Yt9AtpgS1kJHosQk974f2npl/
rqBVcJlJE74v5+SNpgHWEIJUEFAmqhyyAaaegyPfl6O8ikpi4II4QIVV8APm0a8pGnQzX+R702/y
/EloVY+9cpaOnXTA2Rjsk2pDBrBD0x3XDZRFfHIH19z0S+OPKs4EmO+Xy+TZk8KoKU9ymGK/dQBH
zegUrUlwGasjorAdNtKkLoFEgmZu4OucUBRaYEDiY8wxG+NnNrU2ZpSfsmPdjC5qWrMrLq7QPUqR
PyrJxEzPBejSDzXvAE9Kv4rcwFaq3cx5/hbiv34EbXLBFKe8NDvzQ5oKxnVdcrPj6bXO7HQToLQG
TpWyYH7m/r0/MHnu5Gqp4ygdwlESS943TwyeLgcka5SDsQOFEzzVNyMCZC5Sf0y7fjl/HzSaT1/6
kku9MIw/FjccMCn5IllebBN2qK3QiLJrVCTmGiHGuIO/PROfdcMYWxOyOQlZWhdVcdmxy861bYBt
TB6FZMt0HWOuawHIurEtIZtV1xaYNElfE7PgOig7JI/ee7pUBNSbeA1aCpGhACyUo0eOSPsMYJmP
xtQCkn8E+cjH8M2lb/0G0DLa139RRRxz/XiL+RcuByiOwYg1vQElQboO45g1tsV1dd5p4BbuAOlb
19gQkOhpLgAmADiyrQDZIf4ApSVzf/x9233v8Y7L/+mrTCKhFppDc4n5KqengbAngk4NNjCIxzdL
bST39sCByS/c/NkA8I5ZSIJtiCeBZ9xCiz5XXkoNEO0aD3HU092pWOQveKtEI3IpfbngyPcONWl8
dWEmJ/04Eb8t6CRkRlpulJdCkQ7iWkG0DBQjsiVooqVMvQGwOEeUUeKrE75irRt7nbYEXZs1WyFv
YYB5eYJi9PmWUEeu0rnSS0TPGvGIxlHlQ4J53+XBhBA69tgXLGUHKAMS9siYFJ9k8XAaVVLAYrwP
0ibRloD3aRfOTY1/PifWaKWIU7CiT4OCkjFKzk6qdLBgvVyPY/FREQCoKTr+Lq7M7lzf7nuy97Ef
/nviJBxoSidl8jEdb8a+dRKucZQ9yfvEl5EWAhNNQFVAFRBl5dC2u5gsFK2j8ukS7PCISVc4Cxjh
LVKoDOmtZqnHd7hbd+E6A+2Q7eZ5ON+q/Mn7TpLT0QuhqU+9xPui94zvVbw10QC7jAZryBxIkYeI
KURNMlEPCfKxr34LbHjm+vyYiX3fi/99tknq2YdWccwM9iI6usWqh048LDT8w/zmoiNJC+rw0OON
s6DJC9s02ZQDmFqFQN+hu0WANdZSfJ0lV5XkWhSBOywoKgALK3MBxA3FGnqlxl/Y8ZENSJb2nHR7
vEVQIMSi1keRiD4KgaLICVjtHXwsETsVWFA4nwgwx5kjLKT7BKgBQuwH9TTDevw+OpuswSSyVudT
F4QhazA2s0FnA45POuf8N8VQ4kEH+osYQORjCF/BkHUybLZVlMx5V19L1wojZ8FVhjvCqP97cFN+
Dvn/rcokuKmFqtRlwqq0AEtkHxESDx+GjwZILNhiuMYIMEhc5RHYXPaknBE4XdUWgm0uYNKxC6iF
6xILIkIz3AxmnxFKUR8gOURyamOBTFXoCa0PtfD3N/8+rjIVA+NuDXdWyTDxzfiaitRSHudVIEsH
dRczu38TCx/IYflhG4HIHmQR9/xuIXMuO/V5pXrgRUlL3N/f4qc0+ctbTJJC2Nri+dzyFuG7uRNQ
515Z8R/awBVmWL6AC+U94+oHQ/e641IXbJNrAx1SG9FY2G6A3Jzf3+f7UGHyVSaJoiJeGkGpqDoq
pxRuMqL8OYSNkqHGsgmBZfuXy7p2IsjdFS6HzqmAYo3Hgi7fz20t+VtR/PVV9EmuyJKdxbrn05xG
0XLRPiNrIS8bNCueBic0riS0dP6k7/kKBl2f3ZcXp3nWMIZwlD8zH+WHxPHzIk3H9WoUSJII7IgI
WGsAtVGXfrI6qMfYjOSumu8tP+MQ5l4MhtI4dbQcf3+D76RnU8OhF1M5XdJkNKQmm9UqulqqFUU7
dBQq2UbWNtjqKuY9PRrjvJKLmwC4UYqWqeyrzVZCljAFOw8Oq9hW2HyUyUNx9nNzSwzBdGmtdQFm
ohsZ1CtAE0FeaakfW48qWDfruu2vyhjc5HVY+1V1MOQ/2sm3Tv4VMirJE+JtGWLg+VIJsC5U2rVW
SgdcptCVPeOCcZzTjJ9+e4kTikqwgmu4AfzHmNw+oTHoQZcXKnqyCLGqtnpvlCMZufurY7ANVQ8s
qodClX3WMZKwITv3J79v7kWU2cgAMS7TVudiDcQ5SeEuLil0ToYj4OJ9XjUoVly2VrgTkiWpVYqB
pFN0qwuivxYc7GvU1Yj0yh2sfhoyggvpQYod/KD6owcKRX2drVGn4XT6ayeXXNp3sVWnuXpI3s3U
B59M1RzgtIoOFVpGPqqKtE9O12g0krLmTruR54qkb2Xq9BUmV41+ObYhWHj1kFdoQmU4Oz0Pw+BY
BeC5CvGc/OEi3AzqP1PZJ9nyzH6MlnlxQEXcTjE2lfBEqTQSvWNvS6AVOs1YVniLlNlr2C7Rr/+n
q06r2UB0AAtKiODEug2n438ydcyam/tgY+0FcD85zfpr8CAXJoqZI0LIIjnTdzWC+HhMFqOVktav
G+DGCFL4ZrVJ07e0X4vQNY7aNRZsGXOQBDFT8OZuEFwnAg5oTN+M19xYJhe3N68TcdNEXgkyonEt
2BnJDW0TJXUF6e582sjd1Un1JUxh46s4X6G3CtdUwevnuAzR1xQd4zXyVOf0YCG8LK2b4fo4bDTy
9eFOSR9KDl6N4kQTvldJbVctqliIvMnN2+/BQZpdsskl3ClDdI6O7JoKVbsR/zp4MSApLGow3KO6
Mdedfo1fsHTBYHkdyJuswxpvL6RPonKbJ3wOeNKOhOs11xxqQ0yrivsSHHS8LVREO3d9uERousrx
69kU6HPTTUrWZbDLz7sIWSTYvDAQkSwWl/qwUi2cYdzzm4YWWL9mQQTlscdZEZmZylcQKWwxYrF7
nGAYkjc7BfkgTuawbNF1cix1WeKcJWAy4x9Jz0y8B7Gk86vjjVl7YumHEFUGV1D2o3iM227Akxa2
GC8xKTUg/aGrgdq/uqywEjmlfhL5KsQubGsQO4UTGW4hVwuAF5k4OvxxgcilW+bLFjql4pfigtYp
YLEeDPXczToGqs/56/RcTUK4QS+sayPOVbodO6f9jgBLpaft8pW5RPVx7v6c3RWT1MLKFbOSjx+R
M72BBpm4Jbri8l8ZIb3KL1cIsNzkNDAB4dzM7Mi53zrJIsQothI5Z0NSsz6JLBQawWi+vGvrBHPP
+8IvZ66Jbz0Wvq6Cl4oly6aFyOOHN9qndockWALjk5N6CP5hUtY5wuJ8G3kpQxxKEbja6TLzityb
+Z0/hOsvT52UckkplW0CFvdQI19mLJt4qxkrxvytm94UsCXwqxJwJTVERpAIZTU7ABEzeawx7pvJ
vvryDpMLMu+GWELTRT2oz6Pf/Xt+Gh9+o3BOHo+pe2phEo7MQ+DyA1rQRbm+mK5VPvaobwuYeRQe
qTkdUPmvDkbD9EHEm+mhN3wAtbTHUk/qngsMN6S1UdhBitMUwldBuSRKyLdNhijBwoSPv8tWSMlu
Rq4fBSBSGobbnV7MbNVnqyo7SJXNCYVTgQq9qQAIWJfxiIYoRR97uPPJPr5K8Wum7qx6ZV7A16+y
/lWSH+PjDORPmftekyt2yPJ2yKWM+w117WKfn646r15G0K/heGLRu9S4GYIbFcVHO6p9yYNcDKZF
eBGezdtIXB2rNRP54/FgQt6ENOkzfrFDA1nK6+KFGngz11b76SB/WeHJjRy0+qAFiaweerthfI3Y
6ytYWZh/pripnwb7+Af8Jr5YwSGY0xf4hvCZnqvJ1RK2dQKgIVUPiIoJpYMVq/QkMHqIPQFPsEUC
LbfcIFuRYe+GnAst1MyBxxouhDnTDG08TL9t9EkALRVLi2uFw8b60C6zMQ5sqUNSWLh+BOtdw3ll
dGEdRk04+OOuhHuZWxhLOmUvg6MtEUofTfGwepfSvUL2pNlN6ggiprSO2W4KvKjvueI+QONqYJ/u
jQ4rHXh1Tolm3Si2DI3rZPeBHcfuTCQZI+JvP24SrPtULjLJiNWDQg6O88VoCSLAj0NuBaSyZrdv
0QEpwdij1RcrqIudntulFaxmXuOHwP1lq00Cd9EmyknLEvWAn+MRKedt4TUb6RkxCeM5PjQQbtXD
zCNnllWalHnR0MdHvWCHjckLkik4O6F8AK9slLWWZn6gOvMDpckMQMlVo+pPPI1CqqIPudbFVa74
1gUAuK/qqPB0zZXY7eTj/gTHJ0DmkuGvLcIJX+DwTumEWg7QDiT2mP7JToMs7Ltij3Sy3reAhzDJ
QsJO8aw1tFn9SbOlfwXmS5E0d/dM23L/czK59UzTkAxt6m+hXVJpSLKIk7lqtrWf+bWHNh4iz3PT
6W+Ds8mTpki2oLMup2MlKIfQcFRIuX+QXWVfxk4gXzUBeDprj7g7vDJY2XBCRcjx/7vj8f/92Cm8
TCh0ST2nvAI5IaNnpG2rm8TV8YpnvIjyNu0/ormf3Ix2nOhhqKhqqg7l4f9qs/73HuNm/pRmxHlW
S1IWjjEI3z7ZHZaWXXvNQ8h4Gm8me+ZxP99V/z1ucreLSW4ddYOfHa1GTxEHpiMiDwpl1Fu+QgCI
aUHudC8YnAEG+f3ZPwek/x49uSbbJraKOGF7kXuPFBu39aLlPKvnY/N8D3z/PWdyuWlap9X6OVDo
rTDfSfrabmTu08vb2XwVEFPP8KrkL5SEtiAqy3KgAYB/PWMLmjWvqumYnX20tpi4W9WV1fwVo+ck
BHGHZJVA/ahGqOsd4+2ZgUqM9N4YOS8YfD8fQ9CHw9+hvcv6ZQYQQR7NRiDxo+eHVYf5r39R3nKg
kvqzeDCR89efi3J/fAzleyla68VSRxiQpirMur8n4aqPfOw4zXojWNvkdJdGa4oRMZ9pA3+jfU1P
4uQ2jo+lfFRU9sPIoGhfcIhe938+tgL8hLkC4tvQePq0yYWrF1mdVDKbvQGsjWeKbSABwZYX4MvV
EOSjnXnbOggMwRRKnzq0audCzzeg2vQVJtdiIFz0MB0PQBu4+P6KuEIhaoQ8tBZ5GSKhID8Ku/Ww
HfBKkpBX+VF+O70ra1jJ97W4yF+jauZcfLQdf9uwkytSFc5ymZkcDISeehsddb7KYC6TyguxdMXz
5iQ+xPUSdaoQYftnbHWLRanZZ5yHJB8FrZH2sEtuu+fkj/6EMoDbkZbg7+kpiFchC4A8ic1Y8zZF
UCp385vjTXDdufWqvxOwJIYA68UIB6xBQUHSXmNxeDNS6WnQzOEq53abObmZxULpTCNi/TFCw4zm
AupxdO5Aqm7Ef83cZ/K4dyffVZeo3RRRNxRDn95ndXQ+G1mmyfsPhZBjcOspOahJm2+pFpsu8INs
Xd1CivLifNOEOwP2bh+5FQI24/SjgvS7TFHsIFw0d7/Hwm9iR2zDz+82vQHjVBKTi6DK+w5sYHbZ
Hi/bS7xOtcNRZfCFAnoEr5kLiMiiLvN2WXa+xkg2cE/5WiMXLtzIqdulCFTKEUtHO66U+FbP/2SW
j4CEiOgTIMbMPj3TU83KZbqnHzCgkjVzn/xU+3z5HZPsJ1CFti1FWd6Lp42ZOvJ5kb3TBqVW1fCX
bN0AFv1IHBoxZLpDP/uAwzKW5gskYWNvIcVegSkcfErq+aNt+FxB3a5vvXOK3LI8U6l9G3pNv/rk
sk1SNEqzkB0xIiILvqPpY4lQGx/oGTCqtWvofsXceWnYp4cMQyJka04+SqhaujJKpDAWp/MD3k5+
5DZzGfu38cT07SZ3M36ftVidFHl/5t/HRwr/b7tGi6Ay1hrGGQitMpp1IrQ0vXYr4W2/LIxRrzq8
nYXz/pAKflnWyV1d1113FIBk7NXn8xYgD4Km5vZyj8QgakQHnuqXXo0vD4IVCMxUC+kfX2muA/ND
Hv/lJSYXeRthZKcqnJExWhSqXbAuI4c+wx3hmqHNTBz+pqs5fn9Z0UZlT1OzGA98TcWCSjpWsiDK
e8VYMa4Nl+Bkk8LLns1/ABE6BFCoy7WRSIhtOhpV10nsJU8YCsEkRYlkM/dCP5XpX15osgoX4xJH
XcYHIIA55cmR8Cx1Ui9QeY/uwEDZRm1WSq/GXunv8ekbeHX6LSbf3jqxEQ2Vb4HgS0eoRk1ttDC3
TYTuWAJMnJDioUk7qwP30x3x5UdPMpK61PW6PY9bzx/D9WCj3XzdLZXngsvqZAvYuc8svPLTbv+8
8JO0JL9kghqKHcEYPhm0qt6wB/TW8mfuhj9ibR/vu9iO8WlHPDJ3Q1TWbupdRUkpMK67av8KxqZP
0H5EZ89ySn3/+1p8+LlM77HPrzdJWY6SUhcXrZT30m14qJvts8HyI+b/ImMU9eeMDxg4JaYInvQY
3MUvVE6lFyk7Tbxe1Bdi7ijzcczXuAScZsuXcR/89m6T3MUyjCFX24GYxTwVqBQVLtojr6M4FB15
hyrWfLRWcy3Kn5qznzfJR6L5qWoqEzmSg5YVU5+ZTOAOko8uYYcB86kR15tczzKcf6hevjxxctGJ
gxWpbdWMizAq/IyipN0KQTzEvxFPIyjtR8EYA3VMzCqxQYj/zW3Tj07CL9/6o7P26UcrVRuosSyN
J4PYdD1K54wl1NgDnkuT587/B8rg07OERMBcXuVZFes6OKlz2cXMOcjTTfzSrH/s9FXw8vtG/4ac
mgSdjwD96aHNsSzTk8RDGw84r9KMhu/wFKilkHyvrjLPcsQ5WPHsVppEuiIvhlTJiDcy1A0P6kp1
jZqz/dZB77BNyrhF/zgH0lBnjs1H6vrpl7aBcmrLmvCKC690o+7pnCtvJo4iXusCeMsW9T8Rh5tR
cXE0Lh+P0rCDJiOLC2T0fZ3lEEaLk5X+79LZau9H15YNGzhYINO9aHCEfGasXuqr7p4scL6W/zG3
/hSTPjKtTz9AO5dDJJkchxZcJlNXDx2zf6m5wFA2kJ4KRMtTt7zcp8JeQjp2AJoPd+okSID7EeAB
QKou1Ma3ZEQhxLmA+VN76ctZnQRMuZKrk1SQ5tFpoNtaXFlPpwYFPZLNTe9lN8fIL87/tx2W8VL+
7ZROIqJRVHmXCK28j1fZQW4PSb9rd5EzytionprzuzFfmT2v32A/k7Pzccd9WpDM7M2i6fnNo6fc
WFrlTEUWLSR/sH5Vz8h2mXe0JBfiwyjJzXlaRFfVxZNBex5Xfe72sLstH2zAqOxoYbmo4mXWgMNZ
DAMoNQKchrco2khYOBJuR7tGGCIVdgJ/UCRt7kbzS90ZmN3Ejq7e4cK0Hv8A29P6qShHogMzbHox
Z5iTVbWrKbHWo77ZiZA9igeu5RjQvuYzTkVCM0T1UNkl5WFYjk/CGUJLlnBmNPNJi9fKeZOAVhtZ
ROZ2HMapMtstgBEOosBGRvXkNJsG2xailXXxMtGj32JIG9QKunMIvu+yrNXrurqKi/u0r4EWQvoo
H+dWRR432i974QO4+WlRBk3QizIfK9C1PupzQSNU0mcGQYbgRQjsARd/4Cv7jY1/exxcZcg5vYnx
NjxdA/nB4YZ+kyddFrgX4o03k+P9WA19OsPKpBoK1KrpmoxLFMkZJXJUu3/usVP16gPSiOnwzj4h
yxmNq7VRZngUclkf786P/6OfknmCsMT+737mEpgJjVMKqKFFWRRdyCiwTBiQJlVdIgjoX18A9dvi
uGu31/SEZz7G3DXwYdfyaamORRwohcHHQAjtOOqXmA/UWk63R0UHqM7YGZ0H8v/UEPscqZTJ5RPX
QRVncj9m+JLXrFKvGefL69PxbqAbILjldnBhmofePtaXJrMSgrrpZf+bNuCX95gk3Xp1JrWo+Ojx
GDuQjAd8bWHBA7K1pRUym8r81Jr5vPUmGTcY8DSVYh0XQMkxsEq4k5yj+yFm1KClHiJ0ZWBpgdj+
bAPwG0pzGignl0NFVXk8HT9uLpj7NKLRjKPQG4iH0CK11aiyMOK0G2uLciVtFGRj51p+sy8xuSTa
Sm5lcwwMufhn6B5T/V+a3VFN2gV4RLvSyN//dKUtD1cYITl6vhSQdCRMzZy1MWn9JT5N1Q8HqSmD
7EKByWj6gWpiTHzw9HH7BsPU2e7fzM34ocX46YgZjd6dqpQvP9bzkKZHfelRLo0UD/tx1yiwa50r
ZNW5h06CnG7ISRG1lzFRuWSOOTyjnHzBUUdbJYSSIvaa5kZR71PjOlT3MLUNYxcBybpiHvQ+nLcq
b4Z20sNRuI/oYUGV1UAbWekSTaOzj+58Eq8lYdmrq9RGHiZCY0heWH8VRnn1BvFTgIHKzcyqjX2I
31Zt/PtP37G7dFJjFSSPqp9WLjickRqOsFMGVNTPgc9iq9vMopvnPuT495+emiZNIcgiIaJ6G3u3
4j3S3QLNW0THrrIbdQO4emZ7fkS/337oJDp2pVSVuswPNZBY8LBhZAif/B/Szms5cmvZtl+ECHjz
CleOpujNC4Jkd8MXCt58/R3gvueIDXE3FEdvCrXUKAALuXJlzhzz0QLWvpv52fhzuzl4LsToFEpB
8qdO/tBecjoWf4asZLiBrk4bFtm+K+yK63+Qdq09lEXcnKYug336WaHRKz+a/Lk+gxAAIcOclvvB
M6Z8mmuuFDLXdit1ET+TPC+TNCZ+ZjuA5MKHghKHvqFrmI6x/zRWXv2SVq+5CJz5MLWWduKg9P+L
9zZYzfnMS97ImBUt6Ze1Y9LfPNIWsfpzePjLmivUydQaq5Vv8l9M+SJUucIIIrLB32fKwwSg7ZeG
HurIgE/oSjvY19mcm5Z2iV+pUexPwgu1e4q4nx2Gtpl8Xd2d4i0wstMmXqOxrh07lqOIRSb31jCn
EOmvGZ+TtWjvmfmOqUcwck6O51XSLhI9cdtu176VtbKZtqhPJIKcd8Icymvks85cEoEb4Ykq2K6T
F/vh2t2uVUs/xTVf3k0nBIPeNGxhCf3Q2xNzZYF+SJHGYoYwnzAEB/aYije5fpsw+IDy4apDWolZ
VXDNUCYWJg+idb+6ZFa2tE/d+5efRfm2j5O5hpAnO0vCpPTmP50m5b3bfrQuVmbXmroF9BAMm0Z2
DKacNx/RG+x+INhokPawRlFkpB+QrP38aSV0r8QLbRFEReV0VvPws8IBJhcy8AiWDVsT/X70z1dh
SYLHZN5apr9WzdEWgdSMurTLUi5bQAEheEOQifcpMz0pL6l1sfs04LqtZnkrqby2iI59Io9dcuKy
OJbMBdWknzHKwzZ7l7S5B4S/2QeccoldcuU5i2sPehEghaJNhradT14MdnZgpDTrvMs3tdeo0H23
EXag2X5AbRNjLjSnfGpxnesX9RxB2TCwWuvDg6BezyToZhtivLgznsa3BhsLYKQjtAF7qLczDm0O
geOzgc9I6ejmTlWc8UVDIXyEX8WxqXqhVOMYXvLWx2/NeCFh3x5bFNT4TznYTt54l3Sgss+uHlzh
4qASLALX8IBdSc6ZzQ1D455p7r0+uwxD4H+l0AlOGx7Ddgw3Qus3898I6F11w4ix5zcJG1lGesZC
d0yQ1WYyuyNEq149a/vBJ7foy5dmFME0GSO7c+1xqD8xLBP43XlOp01X/JB9gVHMxBPcNSTd2qFJ
WyTPjMOEeCbxbtVNpXlMA3QhjgOZf0ame4GOn9JGdf5Q+6fBONQTzUeYPRg/2ONq7XClKLwcKDqF
bTKJ8y8pwsupvO/FXTk+aBE+AYfZRIRh+GeAiVLlhyfKLAQ9cM8VttOr633lS1vOEwVSJBqKRpYb
PFQXwd56ym+CowWcML2vbvvrWUr0b9PQTzbrl/cvxlnBCOV/3n/kQudQvfoSYSs0+9ytIaW6uFEn
a1/2yslRXyS/dU3lMWvIQhhzbb2OcvuhOsKdnmf+ZwMEvlzlEdnEPzisfyf1+3pK1hfRW9EEJew4
UdwMs1B3Oyi32CriS1/h1MP4dOwRTUrRSThAWj6uoSCcKnoFmW/8Ei90Wtxb3AAxgbbxCNwJGaRE
54RdE/bZIUQc861+ZRYMc8Sh2aWh35ZXWH+e7+Ot/KBdMNzAfF7ug0sGBygwOFg4aug0TE69CSAo
Uam+wfBhrE5KZ3QL3gG17hWoO0y7mzYQw7FIwI2wGvaM+KZP1l1Q/IQKoz52d+Vl+jAmJAtum16V
zODytWhukPxImQ9XVSjjfpBuqusSVLXhFHgNbKmRVDvLP98pF4zFitJ1L+1Mjj45m2blnI7yW6zd
iKbbqU4k+vo+3valX2PDvQc0it6H+RCvxG3Tri6wT/KiO23LLyGTsJ+Lp8YdXMWl25Ye8PfRcY8J
UZZ/JM/BvpZ21jMT9/yHtAbh8regffILDFIN4bqK6Q/4+dkBfW/iZPVciA5oBIXyoT1qDBcdLPMW
s0aFKbRtJ12lJzc+3WFFL+PshD7BMweMlnf9+RB2730RYGxvUCi0p9qBKq8f1R+98SAnFyPWqmdS
iIbyfJ89KN17bX4Qq8+io/3sBqwv7nH3tQXruWhuhv62A6IzRofMcLKAPS9/CIvMtUCsFEBtrtsQ
s0/TlsTADYL3LH4+Vz9D2UALib5nss/WM3+veF+UW7E9qExwBuftObiQnyJ2MgzHbuonclkE7yt7
6FpMWSQNemAYMSNAc3yvqw/sRLfphiLJW5LuWqRqjzNwfv1ItZZX6oukwRp1vVDm4n3tEdOTYNOL
N8pRsYPc+3TXUrojkPmZBIhXo6fth1kwIw8zB3/G8ENgXcutvxVmfKlW6Ytkohm1NNOqudu4oTnD
0XM7Psy5E3QcT3kD43YAsgdbQaPTsq2fFG3tVcxB7e8HYUuao49liubimRRJ2HXaWNGNp7y+ichZ
nPKBOjlV2dn6FT9zf00r81+6jX9dc3HTaVZG5ywpP5sou/7yP7liTxtOxHF8Zal9n639da3F0VIW
dSm2Ksqg2XNDZSg8APotNrgNzmdLVPJElM3qDX6/vv+66CKNKMJSOIsq5ajTByqfbjNPsJLtIXJo
fcYhJw9WIqeadcrhf8mc/vfK1kIG1+Zd27fnhtsd6ffJ0LpxDP4c3ULux45GwsLY2Zr6cvWyiyNi
Zwm9OoKAuhH3wjMkPGwZNqEAzdF8ntXG4vu/UAj8dbOLAlx4FvJwkEhNEipk4WYWh6HIl1CSNBOo
BGx758/Gelmt6K+83yVRvwobSw0y8hNh24FhZDP5bFEd6WlZtuxn24SRQCbfV9by9z2fv+53kSSE
qdK2ZUadjLD5KNgF3g/U8O3+chYvxTspZ1SYaKFCO0EtQs935frzd/mHWGEtwvZplOvmdCZYMTW6
CzYTAxfxnmG57dkTLmVyEGqW1+1BW0vM1h73Ikb14SzwnuuDvZPhzmhLbBjDARamQZMPA695HBd2
7L9e1Ys4RYEo0gyD16yj2oE4tcdtEbW+z5aIxPjkMUfFNoVt18pzXrvfRcwyhjgPw4g+b+8UJhIJ
0iJ2BrolP+cD2uAB5gS1808cdFde8CJuBWWdjn3LqTrAtHsftXBTIvbCiOboJim8dUX9f2kU/s+S
lsRFvMpVQdbbjK1A3E8AhGz2YZ2mPtBxEPrX5m7SgHBsTpNTkndSh57BJ/ejk5dOcJkHbviMzVj4
/K8DqbSc0cS6SSr6cyvfxIHHLP+sU4EKZSJKdDBXAWJ/CZx4u1r7+iaSsqAMSTcsTUReLC5iWhXK
kyUqtXE0B7uXNuB0T46ynUrckzcTWg2ycA1O4Xqb/+8Hzt8vPCcKX85czSAmSZZmxrFl9BtkjnV+
1rR5rxxO9Ko89Bf1rh/uWH2g+58gdasymjV193+Icr//kEWU02gGiKaRG8dqOmJOKL/I7W0xI3ys
Ai9WP2YUuHzv5HsmMaVr9Ghjen83xtcr3+DfY+3vv2IR6wTLCE5ZwuPA/4oJyvOhLo+YkJru2O/E
wo+E5xbARXvRHlUwwl5RPZ36Gz3yV37G39OX33/GIvSFQZv3xVAZxzDZUpOQjpAKMn8c9hONRC8w
d5DHEq9DQbv985U188+ZobRcieKYG8MU8mkmu1K3y8dkp2bwPLYH5kVc7PiwW5OQ57rhrQgUurxk
O4q96pC4r4zATG7ybD0BgvAFhAk+pypwfrb5S/bO8OWRHe2il+FONl1M0DjlBQOZyrStX3GiVOYT
IefCE4fHOuYAO2705LF7Ms82gzSa+M4IsDlsADSwv3vVlmaR1jIcDmzKkjYTo9QntCfWYzZeGOb9
lBVuiVUNaVBa2ljljZpkZ9b9KUYx459a7B2EWxW73rAE8AbLqnhrNIoa57c0eBy0jaK8mXCUJP2V
OtqJs1R7pYsjOt3jKHJafNP6n3nvlVD7exCFsH2xMFA6XxWfs/rJRFeFBgRlTqu5cgiLo7jlEFw8
6Ed6THfJdXV2JZJ9uO90E+gNYgrKk8C/V2FDv4mjPWD1rtqMwCi0DVqsCtQHpY/SO8sgg20I0DSX
cwQdU+JI0rvavwTa1cBcKH/Dk/QephvpPcD8Fny4/oTYO2xeDf1SArJkBC2dyk2G8EV/4QGNpd2a
nsDYMw16MEgVXlK2pezy0r49HyI/YO76R3NIC6d64qDYgHUl/fgoJHeynsLh6WSfpx1ThLJ4lNOL
AD9lxj5qN8t20HEbbMzdbnPeKCo16AxP29GZct/c1Ptsk5de81PVdiBAr6POxc5mm6o78aD1MxCe
eiYjvJVrfIweVI/2Nfox1yrzzT3oVX9wMV2jIDprgEq2rPCQXVjP9T6+mn3YikewkUxMU559k0kP
J7/fm5i6gl7YFjYlHmw+XLgl0/Vk2dqM3qskyFTiXr8cjE2I1/Hkq1d64gD1u2qcAY+1S203m+4l
jrXF7KbZJGgXP/MPvHh5DVdSabMxn25GXkt4UdB2xm1ph8KDlWAy59PdDA/nPcNpjvAiNrbOHAik
cYhfcBWrjZK60Q2uG944S+280KnvAKUZCO+2PAfsbAOC4IXA9NnPwCm88lpw5XdGGkLJto7VXtzy
D4JbbhG/YUbbFE6ROripDz+xJoJkwC8tHIw6yZagWOE14CN5bkjQQ2e2jNGw43MxF0YqFf3sLb/h
l/ElJtcmA4qbrnBK0c6vM8vTi93wKm+TaK8G7njej4dk7wQBBapPBNY8zXi6lGWv38m23LF0UAkr
PUKoOEFrtdHCbZO/89z0d4FZCSe4ZZQImOXO2CnCNr6eWI3bEX3IMUsBO30WGHGHaByVqPKzD9yB
2sg1jx8yB7ap8Fr4514Ei2a3Ii6uTlf44ayg182bHBIKJme65IjCwUrctqY45c7PBNemcRNMjF/X
/CHwc21japcqRtC53Xe+iLHh/LBwG07GjSbYp8uh31lgRi/Ca/4w7ZhjJyhoV0LnRYPT0K6uDwkl
HZDb8nCROdqLlBxOxa2AoDXcq6ddO8HOHNSr7vygUanFuHE4P0T9PS6i1s5k7PZVlTxoMVPn5Rlm
z885s2zDBf+yZopbuOVH8m8KdYcZgdRtRdNv+vuh8Gm8bMAR47yARs0ZNtgR0/foHRauhutYf8/f
mZz9lIhHO6g9zhZ3IHdfA/16CC7U2Mv9isFE+pqMArS2aO6F7JB01FhX9/Y5e/nvJwhJXCQZgp72
tZGTUTfPfIxXs0wvepyxdtDV/FUU1t83z3nq4q/kcpFJ9HEVZGeFPBorx5YipW/+zHzsXcxr3Q5m
hCaraBOu2UtI8578p5tcpA6n80kcVI3DsHrZYB/iJHDQdG9u59ATI/A5CeqQswMhbV2U8k3++Ps9
LxKGOmvyrGg4oxl3cs6YF/j/91lVp+2hlgI8wMJ1tQf47XPGVYFUxZQUaYlSFZQq0CaTc/ioHczK
FyFfgeYP4SWP7jm8xMSS5J2+uLZavfr2RPrlyou7TU0xEdOULD3aEbX352Oxn7bBLgY+pWyi22QL
6fumPayZDH7fj/9y3cXJ8CTG4mlMuG7n61A34u3Jh/uJcrXyOq/cKTiM0/TcrRYevv1+vlx3cTLE
rbUt5XTWAYweQHEdUxgydDHepKDMHdmcA8RqB2jt9S5OhakohEJVU81qDUdAeLuvZgmALzFLnuPe
YaHh3bTva7Hi+6PhX/e6LGXJQmGm7XyvKIyZXvUCgLRnoMAqA0Nj+971YGL8ydiXFJsSFDu6/Biq
XiY8nU4ertXT+ZgxbqmGx1h/SLXdoIIhPa86aH2bJX/5lYvKl1aOQxtE/Eqxc7MdFDfmGXDBw0aa
YsxGdJvXs2OuHgtW1r21OCWOWR436YlX0vik5fvitt9I23BPO3mjX9cXmLb6+V1/KFcOBd9Hly93
u4jfshTK8aTypTdgFj3LDg/p3nS1Szlzzm+6n+wt17hYOYh8c68MzMka9izaPGy7eMIZzkRlWQzi
jYXVt+Yr1+BL68YWDtH94Ab7HC24cZU/9JfdBZAvQBl0nkgHI7cXKCHUNwx7gIDFmSP2pO6xYuAM
IN5RYSbXkZFRwQxivcwa5ISeWg1myK2nq5rUhVFxrwKV2pLtuyHN++ck3Ibvf76976bGf7u9xats
J6CaZiSLN/psC4xIYCOTFXLghm7+g0aVhcKBw8qIvQX2S6Wrhx5ptli5Pbp/jp6GjYpX7bD7pVPn
D6tjWN/pHX77gYt3XhpikaWFKN5UWI5Ao7d1BHHCphNdHdvKIw0wfD+K6io3fJT34P+y++EZiy+H
SrtyYeWOpF60IceFC/1n/6qJH+F57q7psIA4QYR8oU4R32R43+DEfXIs+IGAcd8UV/zZkgXNZc6U
KfNnSmAgFeIrRoGpBnnhFb2SS3Nf/xLB5spuEntp85G8sPOguZUfYvmVvTfFLKbCwY/zg/xoHGCZ
c6AZ8A8FinsZewq6Eayno2uVsq1pUeXR8Cc4Q24eWAoJfPvY6WrMgpnln3+Y9hgqdlpv9Njvtcsy
vamkgxZsT6sq3m8C/W8PfZG6FEmZp4XBop/HiWfhBlqQS461Pqmtv4a1+U4N+dvVlhlLcQ6lQuAV
T80GmA7Dds0xBt4BvuD0iJ+QBBpNuxbzD6naM6ZoCIytH/EvzbvdlNwkkCeojmYXQAEGbTaRLjgL
QAtQGDR2g/EibzhXZzeivhfaXSZs/vwFfReUfvv1iyQgiqMGfBvPKniQf52P6V5+gaBXPakgnlS/
ggnoq7n954v+zfEC/eBvF11kAJYk5hK26eLNgHub+FMsHJ1G4dtwPeYcyzn3KXbthVsWujhQvcWX
qX9Je1u7zUj7njACTw/tg/liOcqNsc+sQ17tq2mvk6Dnq86dytpqWqQNpj6IVm/yhMyHBhlpC2ly
q74Oia0M+/QJ/GRMP3r40T5Yt51hT+cN5YSzxBHdjn4Z6Ikkl1FV0bLVu9nvVd1yEhkLdzUUfiOw
++2ZLhINtRcao0lHkd1lpg5mbuCqZ7t7svCSQd8FatjRXvOLwSto/qOTcprEFUccG70/v9zP7XOR
wX/9IUuEQhYETSgqxGQZM7TMuhTAxIUI3CLW1Si9iNldEdyhSQzaW1MCCnkbi57Z0wwI2Y95Tpn1
cUK2MpPqLHzSsvqQcuALG7c1tsppw7DLKflFN7+MIXoBp70Kx7uz/HI+P3YJMs5tfL4uhD0GaS1q
kIrj8LCBW1/2O+W07SB8wgzq7kwdW/DxCLjhXFzFxruCJ4V0UY1g4Xz5h1X6AVWeQ7f9lK78Sg7S
npmbA4b0joUoXmy8c3RjohFovaIFvvnc9J6WQKC00XFobCtmDEBZRuWlYxrWbod45bv9rvf921Ne
bOxJp4tNmCki7SzJnxpH/zW+tbczrK1zkitrw06cwAfnhG652n3kreuOPyd+li9aNkUZY2yFBvjy
5NLXingOUmQA8bRj9pbsttD86UO5T7WNtU3uxTcmylDdR64qwCzOA1JNSgI1qPX2QxPvQnGvSR/K
FNtxd80HZod9YecnzZcxjuB/VIbAK2oqaua9yAk/DH5ZMbls8ZBID6Z8VbY3efQg908KU/5WdClT
f8kpj1mdLxdQWuyg9U/dS6JeyVd4dXu5J8o+bA4z2SS0hR6g1d5jFBYj+4LJSYGE3arhv9kbwmVX
7/CuyUDBQRNWdyU0UuFQxY9AgfGEquQ7ZUD/YEd7vO6jkol7pNaxnYCejO/Esyfya02nx6Lnh5HY
FCAG1om6MazEq1AJgSE9qdDlbet+K0DHfR/LzRi4pnXfUmWkTlcz6n57lq6RqTTRMz5MdkuFYUh3
kXqvSTQvgwdJuVHDA37FIWWsDKdBV1zzkvnuoGZ8fcGLvaGKUWtOZifegL/fRcfy9nwNWtXIcbOz
VSYIZ3/d083pJ4Wn6OHPUeS7SZzfrr3YIoJBqAJ9ZHE1fvqW3sItQX35fgILE2+CbeXVFyMQSvWJ
AujpYc0O45sqBMdxHQ96BV4Vzu+LPV3EDCpshsE4nkJP3s8GPhgxn5/GI0BLMFyyrT+l1+vG2d9M
Wv9+3cUTj6xR6ZKW60I+9ICvgZw8vX8wsgAjr39fOx0o3yCOfr/e4ikrUlecuvNkHPt9+Db+Ego7
PqCPP523Pc0HvAwfFULdLkAW7MYH9WdBlnldb4D16NTtH2gmpA5aqNTpAKEUFzkbi+5YwqFMEhsG
cVQwOif+LB9UNIGzux7DpoeBRBEtnPYkw7dn6Me5lp6m8aIY7PjVusWxIXwIEnsS7X7cjJo7zi5g
wMFmRxI0rDr2f7QEcvICCbGXjWGAiwy4vKyYjHuadoDOkS+kh44GiBHaw3vbX6bYk3DWTSe6APcV
ojJ1C/JPPL1rhArTw7jgdJ1wDmBcm3lg9ZrthiL57WyuIB/TB+bPOJXmr8aBLqsfwMNjWw2jrb4T
rzGzeVee+ofkQ/HbX/MtmubFkF/OfB0cCq/E6+qduzkb+6m+Y0RCpVQNWAk++9kv5yZMY8sf4/X8
Vx7SB5os5Tw4Hu6ZMtfjTeLXl+BFXH0fvBbmVXyl+P1tfCLJLvc0MWh1SIzYiHZ6EyW+mB7HaG/l
lwZQ7cnF5V7nAWtuE/jlJdk/W2p1Xd9C1EtvGSbcpJfF68mta1sRCHMz8Do63eBvVmpsgq8FQ742
D6V7Ut7zm3O9EXsvvaGLO23j8i3odykA6sKRORlCjPuJ4i5NP3jOJTM93XFqDj1pdz0TY19r8dnC
/rXYzQ7VVtlgToQZylYY8YVhQGgvSofh7GXRC4vIVAHpPAV0fdA52rSM8o3hiR+Z8iKwt+h0CzRH
Ky/0p+rBSD6a5EN4oQxfNgdZOAjFG+V3XXtNO05IUD9RY4m3VXplqaWtJI8JwqUqvMtw1Rgyw46Y
fpdD9GFnLkmTKjdsI/pVJtq27H0JhrL4QS4qGnsVAKpOe+EwwchU7ZDPAgwaAmKK/zR+OgwjXFN5
q+RsJ6XwCeiv+ibp6pS/17JniUxNAuLG7CExXNGoNvQ22vySOnyuK3OJP79LYiQRQ2Fn2WNBu0Sl
4fGsKw+U7NP8kmk1Lh/3eA6wjPttId4OTFdbPgX+AX9v9KM9rs+GfOBfUN0Ohgvdy5jnuKnWUEif
kwG/b/m/x4tFLqyapZk3NR3VSZp7PuHVeFOBY5J/BaOd/Mhi72TtcLydP9rm2vAlnvQuRXg5eEx/
Ge+pas/TUFgyRSGnU+cUXTa5a9xoN03xOJl3Mt4rhq1dSpUdHvNjcTS35iGLdu2O7Zm18nIqnJMH
cly5U9CO3HZwtdyVjefvBbvfb3GRRydnodSVihDc7sV9esscLIqV2rlFtwuc8I0FoN+uTces7TdL
SoCRaoLc1fN+Iz+aeyJbhGwZqO118l4/d4/zmre7V6mllVQNK6nkN9CL3+54OQ0vnrK40qrROKq6
qwX7tHrkplExUvR3zpU9KG+pcYQFRgRQMKxCYQzkjkNG9BLgnpmmPzAFmFVy0M8ck8Eml1lHTTnQ
Filae2IxzBKjs+nRQju9GtkurfbJGVJXoV+uNd6/SVl+v5dFQQhpbH4yCx7keJM+ah8EO77A0gN/
HXY7rJbw+6RYUfgqNjMBH/za6pk3zD98IMspeU2l6JoWJc9yU8+cMEiG2t1wz9QBwCrnA6vdycH0
0JwuYr7slTf5jTb097tfFD6UQe5OVdIYR+k66ezzj3RP6GLAonWI17682ruY06A/3e0iTcpVwxLQ
uRhHhrrOu0Zh03kl7DOi3nlJ+WNobwH38wLcoF4pIXyTH/5+q4tMaRhGszAjMpf0V2s6J82DEA1y
KR12lro7d8fgR3CHWXrusGmU4bFXEBVeap3Xrdb4vn0I/yM6kq2lnnFUm7jUYh5CFbp1eElDI75U
HQh6Q7FNWp8VqDymAe7Y8MD+b2/gy8UXb7xsLOMkKOh9oBx3eF2YhwqTK9zXOdHYcrmNNB/zipDO
sRcxLeCsBMu1e18sACudIAb03Dte9/jbbcy3Wcup0SRGa8eAA5BBG0DrKih97bqLt2+IpaHVIbc9
g9KBnzCD7MFezJ1RwHMebwsMJaAStae1Gv78F/9txX953ouEORLOVTQ1bIC9kzR7U7zEZKZkJIJL
GyfXOuHYLGVbbXbOMfC7XHve34aXL5df7L/AxnodduZ8+Z4TAvbFeu0b8PeUqw9p2kpOJnr6U86Z
v1i787lS/ac7X+yLaieKhlx1xlFkl0BUci96JfrdbS35snyBQmW8/AdKwj/eMIq+pcTROEexVaDo
U/qnqHgxgmtT2mZu3LxGxXZUjhO5s5ta76F8haRw/IH5R7B2599mBP/z0PkNi1KLNRl6JRtnPnCO
5QwQzzhqhzJSx3x7xZNgjN1y15tjf1xqXHax1MJaAv4B++RYVH6R7UcPkRb5OocUjhlU7TEz2igm
JR612BnJ+pTo3+ueRNgvt71Ya1luZFZnnIyjLO176bLB/yfcnjQ7SXZJe4EqSeJ44ZWt/29iCve9
WGhdU42WlHDfgrFpWeTnibobQLfxGQyHBjtgKA/zYHk2rEGXV574ElBvZP1oSBIft7rJKeV24UF3
DMvnTKKJjoWBK/n2VXnym/LhNO1DtzO8lXtfWWqfG/wXHanepMnUqMV8/m+bC5yH0MzNKIXMcjsK
UReyXYvueLCE3b+88CJvKptT3uhjy62Lm1q8lIsZA4uszvTHZtPh1b2dCkyDAOgpq+2aPwZzRfws
iny5aUkou3ZMubZo3s1lAmwvpovCUaCEoQfaMW5rC9kVIqrVrXslunw2R75cWVanMlJaHjfRXNgH
cM84+Oscy7nykGxnghWynsppzheYkq4F87X7nv/8y9WrwipFKSRX7GeBPGHUU/X5NI8jluoh0LWp
7jEiu5FHd+Vtry30+c+/XLmbGqEes89lloq7aneiWmMX0R6wUbPBpNfrY0/mXUfp1WqGvBJWPjP4
L9e2gr6Yx4SNY5zsgmzPvLbgyNLBoDsKwR2fjmO2GVdLmWvPehHMBrMGw9bzrBv33OyL5j00fFSh
uGcinnKE07GZro1iAxIixdpr7XmvfdaLkKacGsgXZ9KkmeY+xpTBpKdmm4NRhQyIShfJrC+tGt7O
9/Rfd2xFXMI4jb4V4qAmgKsbcbo2lXsz3cUILdC/+W1H4+NRGa9FH3fklJimuSUKPqTJq/4VK6vt
s5Xx5Y3no15rdf559zju1NPWBHyI67EX6k6UOHlDZY5p8JPlyWdEfrjurSz3716+IiKx0mRZ0sQl
4Ogsxl0ynljuMPjMXRDcqU4S4miJ3U8pHoL+MHhqg9vuhbVb/9bWLr6IrKc0bsVCQ0dMjKG46PSv
8+k+ayCxgpULbEror4gN14Yjvz0Jf73pOZ/78tRZcvUQiGjwzcGLxUuxax3eP4W8jLqCPzTHWv2o
ND85HwqUL92hSjcBSsm1IPfdy//6M+ZP48vPEIQuLzU94pyGTCTwi+Kn5Ff1fT3tGwSaUWpfYGhV
5XeKE0avEuXH1YDz3cf39Rcswmyo4+VhmnM+Ue8nitpbSp8Ucdwi2KNTdkTZaRBwrubq3+AQDPHr
dRdBtpbleDxNpK7MhDTgFgVMpyYXzQY4zvZn8wRSrMpB41B5nac37a4knaoTZ93LZG0JLjLJMsiE
qRlD4wjuET2Og3FwuylTUEyl2ytO/J9gj7T3Xz/7RdidoqQQ63p+9vquCzeTy5TudP6cEc6Dba5w
bohGhwrmaiHou+PK16e/CLmZ0khtN3HPZ2ZQNioz+IAfdPmTimTKfHWi5KzVXz7RGsuI++WiS9JQ
1waynoqGfpyQele7EjknzQjrSq4+GvM9ClEJI9NGBXRSGUNPX9XzVT4+yPG26Y/q2W+ryC47xT7T
4IiNI18OzEME0xgTFcfzVsSDrHBbX9jkZAUK1sERxnOuyWhL9VAXr+3p7GjRzsoe0+ZSC4EqDcyk
v0jGoTwJXoZdjy5HdgwWFhYDrbuIb1CCh+Ctxp6Vh7+EHkla3DWT9plX9d7piHuJ5uY0pq0byRkj
xKzjapxZu+QizEphnEf6OZmTKdGR0gsjYNxQ8AZmn6K3wUsrysZFebeys3yXzHx94fOv+hLdjFM8
NlrDVRs3weEB/BzAHm3OHvONrt/iI4VF2ZpmZy2yLGlFUT+UaaizsbcjqomNmG7L4CqJNgIEaKxQ
TM9IHLgRMWUIPNOafYbKtWasdz+qW/oi//rZLyIsboxaHUvWvMWd8Y3d4O5ZwXzb5HPyPppb6ee4
7fO1I8tKVFtSjHI5zJr6xLM3q3d1n+fbLr+fDil5xBOA6OqmgoMg48r6D9yaVrYUbRFQzVaJK6lj
b4X0x/jM+JMNnUIXHvOyX2PNVYj28PLnpfaNove37WSJ9YmFRFCbgYA23rCbiEBMKC7Pc18C5xPJ
oUlpeSnPm3YptrV+eqf9ogA5A4MlB2rmZaAzvvPn3/RtEfbr8l8E2a7MpHLCzeV4qp/l+Oms/Mq0
n7FxRdP3dJsmR0gQGs64L03/IFQMo1XXHXwrzu6nbmU1fCNG+e3xLJE/o2IIgLRoVCDmFC4FtFqZ
07ixgOikxYtS3rEiaeeiKWJy63nkd5ni45RdTsqDZN2HUL+YZ6KchyGVG4IEKi+YBhn2cfBy1p8K
sP4Vo2+r9dPvDqBfHuDf5LmRalnifBgaUj+K0Iphsn2pWLtz5eUakyg+iqSqODLBK14Z+X6yvBYZ
hLvyGle+pCUxKAmyPj3H5GjF6NRUWLzWdBmCiyIMCIFZeSpsaDyaPY6m3Xb1GaxdfRlD4y63ApmF
3TvCdfJDf8vc3PTEl5pZdVbz9FBDgU02q+MAa9ddZKZlaEhtblFLrdG9c/hHPiuiG0DyVU27wbNO
DOti/cek0eoDX4kf+vzTvmwbU5llwTCXuHoHYA+XnntrsADs0+jVO3KD1A/darXQsrJHLhEukSRo
jRBxEJs1Y/SP2R+l2wqOdMMQruWmTyvrau02F2Gya5pE1EYy4MA69g24nUOleMos/3D0wOdrE4pD
YTGdSa3cW9uVPk91f0jG9GXumae5nkX9fLcz7+1iFMEcMdIzazxCnOQBqLf0L2krK1uVMTdkDKDB
GHlTthPK5Xa4D72QFjtxvc0cqfaL8RA6WbwP/fQdfUCb3IbZdds/aiHgCLQLwj8YLF97ZYsIW5+7
cuoTamNFwBQWnaVZia9TRqCxeoBBPmwjb3V5fhuVJNmSJMnSFHVZgW3rQalPJ5ZnTfdWxQT4VF3W
oOUxWiKICttKvu77p1j7wOgmyhkapAgd+tFaOv39Efav37GsxzZRoJ+NlDwnQOaIEQQuvUyIYLgU
uWXjRqcD3pTqLxHd+We3p16tk30bIr78gEXlP5GLvBYkUz+Wn4FRYnbcnchsfv5vXGT4U6BASFxc
fQvf5pZfLr7IaM3A1OvzyPqdez3ImurXGd5ZMTTE6mR4drPyta7d7CIOV9m5Oddz67ysoEKegs2M
+uKohkQSqzC4ZcwqoduKV8OhLK5dehGK5Rj/RbOnmauPu6i4TlSG4DqZcOwGWmEb3aZ2MrydEFFV
TxUjHVW5L1EXXKab0y+ce3u7hbYsMhQbYd7ahgHWV69D/hxnHybMblausOmzdzM5/D/SzmvJcWNL
10+ECHhzC0eyfLWp7uobRDvBe0s8/fnAmTOisGtXKqQI3Ugd6iSAzJXL/CZdXmUtrJcgQk+yw6Up
Gz6ep/sJIlTxsDYnqOgtpLDYm/BwgcMQb/T3sxU4zqe6+NlFodrcnfMD8tQJqCHjVMan2vDXxD3/
zsDLvzo4lJJi0MLKkZc1BtdqEJTUDgYsVjdPbs5oWEIyfGptgKz5z2l6yM2HFA/Z29Sg9WzwP04m
/2MaSuPiS13nOtittstrPvmRHvJN7tJnCUQslXv5rcIZdei9/r793K0gyjwVkMohe2yf7RgBI+Pj
ZhGzPcPB9qUvUesptWtKgdm5leM6MeAiv3gyjgjcvWzEn/yo3cY3yu3chMngRSe9Co1741De2Xd2
geXKndaF0jeLOd+ddF+rLu+5XcNk+oBYmmzc5bG/oMdZBMN6sIfbM+5oaKQ7+kc1ek3iU6ubjybN
Pyf9tczHPn2th9uJOZbTfC94K1kLRwfgXZ6C2pb04yrnn9L4rkpTt9SHm1hZAoQroZkgJwgCVarM
u6rk5SbkuxByuzU/xrPkLQhKTBqTUV8GJEyXEZndWTQnEsTHi6zr1fU9610Sry25piwfcrLt4oaP
XfmqGuqbBVhdkCydWmRIVW7Wc3NEBFlI3nyruatdRYddd8npB5xPDaKD/bn9rvioAcLM0nmHcCaq
sLH8OcGa5nx0PnUgC+l1MEHz3o8Yb9hokHNf/Ybd/d5OKXpGlmY+5UgKYwgCxYY5fANjBEu4KWya
AFMIhNrrWw1GZ/IbzI16t2leGq/gx3gnLWA8ZLWKG6Gm/Zttx6uftrv8lTaZ5WnlE7XlITegAmBo
D1TPH0ef2/NnD2Eaf2Mm9U7QLDQkGpEg5tv12tUv2N3c8jSvDLWIaYl1WhV/OYfoXAM2n371h45S
8dksP1qFFx9hbq1owbhAk1K43O3tvD4x/aGXgOHoi4mj5HyyG1G0F9wu++HA0E9tU2h8u9lDHhLt
7YN5QrhddXGKhDQgysbeRLhd7ZX9EKCy5XmUVXLPUv2ka6+6J6ONC++DekxHDFP/3aovjRRgOEoF
fyjTT+/v1TeR1dfr727TsU4bdcnJRfXzUc+OVnxAUaX2zlMwQkqzP+ebIAzSCb0SCFZ+Mwv+cyOo
u3tVU+1yGbY+cJPeIXGMT08ZUOAghoPUJOYtXr/pTsAsELbhRCvvrlXWzEpDYfSQSATOByUclZOl
BhO2ntbzbJ0QJcL8KbpbpQ/C7GXb3v+RfV899XblX8fIotLsySCbkI64d9n+Aq3blz4ot7a/cWrW
lwx6+0OCVIf65fxFuLzg/O+NvJSzpJmxzqODztXuFjDUEXprweI26WkTL1TMECkd34bM6Au+tyCZ
uQSGqycvcnj+UUrKPlFJlzFS1RT2mvtzCBT1Bi7/mWKLnpQVCtZ9s1S4euO7kJefnT4vK3N7ZOmn
6TUf4wA1nW8rUg3WbyxpP7y/3qVIfe8L7wJcZSqW0/Gan+QbcN1ZeQcIuWBNP1YPKRids1XTvvhd
JsdG9RzzgDEaftsKxmr+bH5pUEIGgvna3coVOXSIPhEGVt9jdPl/8ZLwHT5bLoy+iOlk4pf5ZwVx
WudYFXdkSjazi8D6zNkt6WRbHKYhaJ1vlRXCdV1eU/lDUsKfXVCYScB6wr+ZT5LUucVBJHr9Bn/y
L3fgHrkrmUnbWluWnt2ZN87AY2x2sJ826MAKH/qPbP6A2Isoev8n2e+vq+4Kky5LGztSWFU9NCdo
vhstYYJwYG4euCK03SU2v/OlLwzJqx29mG056SYRTAbKHd9v0rPKfQp3rztp4fmBgvQ1weFBepqk
Jzm9y4qPBj4Os9ttE0Xh+RJEtT3EtrabRIlKus0b9s9E3D2/0DaMJTBdaFsL+o0N21/UPRG+hV00
nc/1Gms2XTJVD5vsW2LzhSUieP5ZnT7o2i0Uavsuaw+A2Gs9sHD1bmCgV+3LMv6Qk9tlejT/RrQR
5IEXdvLVtyn0VVfsiF/VFR6+CshQ55ghQzrzUMWyycBp32neiOXEJk9DpQqNdvZEzTRRtnNh/F79
DCk1qy6q9S341N//h+uDTdfHag6h9pznT4lauLMV2PENqmOFmxyzAgR47EtjMFt4/ZxqOGxAf1Zs
ZE/vBypRG+HilX3122JQqpYVc1gGHxUM3PIQX8Csubnrfpw1V3enPxRPYvja3MD3cHztl2B9QWDW
doG5mdNcssfLhTB0z6Z33gg+qYfsg1k/bm5aMEdFH+QNa4m/RohddB7KeFCNkVEkKjqoNPgWtFBm
cEt54vpFCAJh2ZV+Aig6UWwSZJZ78yol6gennnjc7NSV3nhYv0gI3g8FdPLShzAjCoZvEPD/8qh7
eEfc4d44xOy9Fv6B4cLsZcgux6fZDgrzvl6eKc1helE16v6qHBRUN6i+6Vk5DFRTf6yfcjI/1R9S
kjHtdxS7yi/ILTC9Oxjf9w1qU+2mIvX+trAEJ1ffZaRrP7aVuUK7QKXzlL0mJ+nXTESzIMxp6HGh
8qbEBwbWJIjegFsO1F7oMwftpdJvmsC4jeqDNhwh7ftLWNrbRP8z+C1/o9W89HexBxTcDJ3iBh6R
dSPD2sC9MXcjvzpWiRc/b0Rh9eeAKFoGu77+CjmJ8lv/nSW3/Tfze+tdfKQaCnQLn9AvdhL0j5B7
Oo85sjM+W8NZkCi/Iebx1++4S5RrKaLniFPPU3FH18d0Hs6B+Z04tnjVDxC3qNdMbvGHyacbn8ow
RvoP0iF9W4OdFf8sxMa+giTy4mF2FTi02pHWKmFjVVzu7cumB5UaX2g++kaVuvWpVOg7qtURfX+x
S8ubXKuriuVC27lavcpzqXa214F0CzHdwGj9cTqmp5gSuz2U37JfExxppC3oPYQV8mizy9dHGWza
7HH12RvJP2q3eZV/QzVD2X/0lT/W71jVW3Cwcgil/cFQbgakAI8WDmXt5DWFKx1IV35Xfe3mP5BB
KzBlcyfNMzEMgqCtCA7BG361f/3m2ye4eki9q5tcmXnIwZds8CHjhykmw/O3KiH7sEA7Rsa9c3Gt
3ZqfCM1hugdnbhvtyq7zWngLDb9EpF8qiNj6rrGRd4mEUw1Hc9OKRqOl93Kar5utMzEsRttNlNSo
bwZNFKgUmu6mbewxsMlwTuRWImj2AeN8Re1ck4HplH9bfLn8os9BfaDlr98mKYIsYVH9jG3gM3+k
3fN5Jaym1I+F+36Aenu6e/WbdglP5KR6k4+kfT38qcXvkcsCQ4mT16ofnYCqHb/5+TvAPQvhzfEI
pETFSoW2YiW4wS835H8koFe/ZFdMGvNiqLnKIKAAypN9mRi2ZysEwL5wJ1CUbd27evtyrzc9nNfF
6+rMm7BsgGF7Qs68uqnohIVd/GxIH20r8TCrdZCF1ix8IALHQkuePO7cfpIRVV2+xM3jGuhQb6EF
/0M83NWj7Da8jc9Qs5hAYxQLb48vTUEF4zP9MyuPRkQ3YjGdyReDLmt9LEe3ObTtlzRRRB/3zSz6
6nfstviirlrSg/F/0lJsbYP0CFOYXPqECgbevwAJNsFqkCT++5vqbezK1bq7ZEh1irqV4RVw6014
MN518hPTJvTu7s+4tyOAhEVwGiKf2hp2wG1nos/5cLErygSv4O3Yc/VTdimS1JftrGcUsPo32Ws+
jTdKSCtsOJ1RSYJ8DGG18LM/7BNE6PjefBoRECqC7r7DCOpHAaO4Efygt3O2P3/QvicXp85iqwUg
5Um9iw5q78rabY1z5IOq/lpsT/bzsDnfGPpD4UXZveDDvFlSXi2+KykbXR+i3KGQwESnC6P+DhoA
hz4OHQjzPmwboCTKzbIJq0zVoVJOwBZxQuGGEDJuVNGnuYTLq2tBtqoxwyLAfOpvyMQy+Sl7UgPt
VlVvM9ttwC2ix9hZNwN5WQ10f2u9L4MbqwhiIGV326q3Drrjy/yiDGZoToFiucOXaDoCaWjvTR1G
nAtsZvmxiQ4YDwmiJfpJQ3cpeoE6uEQ+UsEyvO0+OSpkGLIdKNnjOYFNd2qQQkZu4HzAZwbZreYx
f972B3IEjyhg5Vpotp+tYfNT6+wbGZzp6Pe623w8f6dGfxoP4+o6t81HrM4e0eAzzMN8P36Gnx5D
kbbdBcI7oL0nE8oDimafv4zjUceQzDow2EKzLP9kfTPOsHQ9y1Mfrc+5gg21x+Q6bE/81vvxNH1r
st8xHPsc252jVqPV6sLbwPbGVjbdVsAUzTd8mMziU1U8pTgtnHkiLTCPFipLtovKaUN3BSL5oUV/
quBtPaKZW0ueXJ8YtOjlc6oFqhN2MwmhuTE03Gr+lPPyIGqY3pYlGPezjUC0D6JUgTvSuun4MGHG
evmPzHWc11h/lIentvc0zV2VED59ZXrm6g+/0WMzqFDuo9RNenf4sGBK/zH7VuRB9lt/wE1Hvd+Q
PQjiQnmCSJu7aPhR0CGn96KiRPFlk4D6ff6hzCcUbpXfbYOxe3/LZSrdoRTAMLvMwJ67deWWtltg
1qQd2+2P3z9ObxedV8dpl8yOnWlXc8IMvYluxoAkkpEmVnebA6Pp20uomLdDDvxjQ6KCORA33AUB
/uLnc3WEWmtptNEBWtQsyN/Iw53CmB4lNCXzsgJ/JueA7Nsm4yuqx0Qhfi+eUmj1NBgVIR7tc+SY
1INc3lTyA9j/TZaKIkNlL4dG99PEtdcrikAb79S/47253WHvpA37JvDZGsu17OPLnM6ab6vxxqA4
8jEBu8zplsaDy4bn/LrN6ZqFOV0kIp44os+wu2fLVZpyCZ+GJ/NzNxxSdPd6d3qczr/y4ZtmMJRD
UAC1fNd+6o7rIU5AjIaZ6RrPce2eX4fgTJDtECVmu46ucq/e5T8xk7ApqD+cT1tn0f6MIXYaltWp
01z0t5Wg/TH/qD86RHHrES3vh3lmd22JWXnbYUObtdwk27/yH+/Us3f7UbuJqay+Y4P2HD+RC6AV
lW5/KHfuHyUdkcZv7n7hdk4tABBs4zv+jcTozbb51YHZJQbcPqujIXAMppJpHZ2sI0Xv5oO5grnx
tn5FhZi3K2yUbLf8e5tklwVko2E354LMO9Jv9Rs+DwAbq/YboJW3Z+wj6mD8aiPRp3yO24CQ0v8Q
zmkEP2HfQ66kuJAnCcT3aCII/5j1p9W3kH4E2bLtVCeA1Vx2J3k8zBINo3zY+jbbJ/p3MUvbpQBp
XkyjXjOj63wlLDS/6I/dBsVIgxQNZAtSvw1DBrY1LVaa6v/6Pah/LQbNaqV31F5mkguSeazcPMZE
h3Cwjxi20L4C3+DrBcx6zHodzDtFb0CwCbVd1O4ip9caE2DvubsjcGfNK9aBeVCrYaz7so2bwesa
OCmb0YmPQjjt9re/sxUvtstXIbubDblhZmU+FcxDTjFelduIxO+6kNEIGzAPRUtaghC5bx+XaSHn
lUTKaUJSqR+7/pRNB41QtIT6GI6UJug/1yXmC8VNZPkmorHo/sRhqjJQuanzY3MaaaIu6ocoDofo
MemPWphpgQ6cxAKvhW7WiyQ9xpZLGX3eQI7Ww+Tp9ud08qrFV6vnSHrV2s89GUsRdvUBhbNCfX6d
44PmSfQtnJB/OvPjukLHjKmOw0Y59RB3aBKphz7+4Ax3mPeV7f3ZPtntMwp+NRu08ZC6F91sbw+R
/4xR+y73oliDmsUXACVmzputirHlxRUyR3wgrKP+zjxRkJjv29eZVemt41yoi9rXC8BCdsefq4cP
wmEWdSXfnmddPeIuDM+pNbbSttq6PqXtQzYeo/ONGt/U1gtcCvJZ+9QhJ5H8IS03lmia9jai5Gr1
XTAu+7UbtdIwnxr1pZNf1DGU0y/GR8j/0QpW46BTilAeOsHizcYHKQVVFLT1Z9k8JvUvIEIW3aJg
DVrNV4+Fdx6e3o+QbxN8/vx9+942IPwcRg6XlHPuXE2lWj0/yecjgpZYDk8XXhPObbZEE+42lU6l
hNfNremrzn0rP+nqb7u+HyVU5aen1vTRI5vkL6l1O2y8QPVzAfUUWSw4Kzdx99WasVKASIBbZbd5
PyDx6ynNc4TwqXZom5vVfDD75x5/vIfusLVl3FzCneCunn51mLLrogLxv+wM0zTwVpJN297fDnUi
qb3Gt1njAE9HVPjd/Caxw4EbeuEob75ps5i+92abXP1z2d2lMDSRSZNw25D1/UyNgH8EA2Uf03m3
R5L/YH9SjK9K9cS1sAZGTCotPBNv3wp//oT9rYCgcLEir0rPAgrnHAz0fYNhfJo2CzXN6zFdwWcC
nS6xVvnbV8KfS2/p5dWVEI1joikDT49Ln36Y7tAEjL300Be0cGXfeRH3nf9LF+LPJXfNtqhbskKa
FJBBhovKtzenEE3YswzJvNpxM9vPoIYTXkW9IeEO2/XG2g11bFScrqi706UvqPSH8TcwfedjVT85
B5N84GBkYhaGaIvtc3S562XL4iXDQODoBjLSVKReZf4wHBdP6sI1v9moCN1yag5Qq5zb98OK8JXv
gm5e69GaFDz4iMrHZiisuNmGkkdd0KvKLef2wDb+jSJRtLN38XZN9OF/yMmDXxoYTY1ITWz9CutM
2/T2bOCiwyiKeWXYiFhsoq/t7KRdJKuNK3mkOmPUFTiYcwODi5bDDIzUkw4RymIhvOjI8d5/2Zbg
mZ1dHJPnKU3VSEbFngFsH5aM3zpo+auvdr+j5X7OfivFY9W/mhZdmfJlUb60Xrap7T0W0TZoc0ZM
UGh1AHVcimflXN3Rljo3H5rmWDPU9qWzf16QfTJ/jgBZTNcpmLxocLBsFBDhP2Do1ftqyX6iw5nm
r2CqF4Ydy1Ey+SlnxLdxg0RBcPmtF/dzc9QbX8JJqL8gtfibuPyGF0TOXOx6flR5UCDAOTl8J8ln
ev7+y3obtvdn9HV20ddK41g2xwtJppeeipI9ooBcZhrjeDnClIAJvm/2MyX2coIPJVx7F3YzWYnk
8kxH0j6jFv9FS79r8QNNRxvhS+bnlhmB0Q4c5RmGqwUuO31s86+C53+7fP+/YHgp76/ib9ynliYt
nEzmLhtGuuXWYZ+iTc1UynTXAAvFfx+DnV0MjtvzOZk2P8ESfyLuuqwhJCScTODF5QkTd/oVhx6J
Y9E7Fx2OXQjWbGK/bvC9LZ3M+usUHeTFy8KCETQTqTNjwpiCaDx1XquflvEkeN3bJ/3PCujP172L
xNRf8bkaeW5HC9IqwNMygc8ZIgGKxfgQsNP8DGiV4KkvZd17y+7ib5wjb53oXHnFKfs1yoBRqDer
8pOC0jzVRIUmZYXhAaNTlYE04v6S99Me3YLhuelvUK8z5NvmLo2/FdDMsUWzbrT2rk2ZUwrba8p2
5N77sbuYbXSFYq0THSWgjU/YuWyDUell8QgZt1Emxlttf99/X8/ZS3BVshyZxbJ1J+yHpj+lx3y6
6/LHyThE1V2Jhd34XTpzT6bnW61iED5qx2Opfj8LIbzb3nvvh+wCd5VMlQz7Y6MDHWx8bUJtgu6A
VizksQxifynhDadWF/KcGF75fiRw5F0knDS17pWF1R3FRRPo05YToXdcflX+iNzaHzBMEE8LRYvu
QuBqO1nWR3REhhHLPSSomUnQQbYrjuPqMRCA0J8Ih3SCfMS5uJpcRT1VL/+XADZgmUL3wfIbxM6g
AxGDJPWYrg+Adwd62H8jJ1HfjwHOhSx0tXhtMJJbDWLAAgG0vY9ULPVou0SPK53bY4TUXn4Y67sk
Ag4zdqcCo0HpaU4/xP0nPTlEBkxfGMbC5tT7kZEKiN159bN6yzAqZUtODVf6iM/J9AsQBrcgXPOf
w/fzaTjEwvbMf2k4/P946Mi7eJiPsIPrjJqrwBU0BM2BfMbRJB9wy9OE4p0sRk6/3RH6c8ldLFSc
ruqmjdM90ATUUP8OkeJe9YMzuRXiQGw87bBZzjXpxzjshdaxokO+i26qOjtIRMHqz/RgwHCu2+By
IMfrG6jQ5/PDmFBxwbXfJFtqGmT9g+AKEhy5PekQXo/WOSOgH1APOrzOQxMqihf55XDYgONScVME
AI/O2r+7+8CB/HWDGY1VK8YZyHrTB+bNGeHjEAEQGxocmkVuO2KLVsAc8QXPKwjvl+vmal+PWZ9m
qXLR6kicw5ydxvSUSrivwEvRBtf5gBJwdNPmd+rWXOsBjcGSAF0t+BmC47UHwMBkKk274VZTWn9z
a0CjBnNeX7FDGUME8ue4ogoqbHGwE72AbUNcvYApRcRDG6n+ooYHvjfrF6n/Oo4fahv5v3q9wenW
0Q/5+CmN7uf2Uxw9zuONiSj+wrA4eP81qO9f7s4lMl/9GDWVqrXdKFVx9rFUnrvoUX7JhlO/Bprf
OM8Vvkn2i0MgANLSDzdrcq98Hyyv7g/z+AC2N88pHQXpkeg6uCTqVz8qsS1r7OXLkbD6wAgrlAEZ
pFnuNpxxULMJMAUDuCLaE6KjuIt+9exIcx4T/VJqYAykPNRNaANChfVnDj8tp9zfSsR/+7y7EKhG
vT111aYlAaZp89RKmZtWP+ZXk4IQOQ3sH37gTbuKnldw810AWVfvuezMdIAJC9mbFtcJujo3vQT7
tu5xVsG3JwkYswvfsuDk7VEnVTkZdJgIAA4aOYlPbQvo1EtU7zx7KbKXT2swoIsXIjEjetGCD3yB
3F89sOnISWHVDMlLfOLtw8LUKzQ9Be9pr7cP9amdbpz8b8DtBDm0czmGVwunTtt1as4x64PsU3xU
NtHiD/SUfSQ2/+lc5/+u1EvGc7Uaga0q4oz9tKxP50BDfU5lprZiRwRk7i7B9igYqONFwUSUPewh
AGNboBizyTClhYuvrgcsOgvT+xR1E8852GEe5rJgD78N4v2/hoGzH/5P/ZyOWAT8D3QSPOdB+5HS
2blDtyBGlOjBWe4w+aB7iXHF9CEjey2Qf/xOp3/VfUV0pwqyiT0CIFoMrT/XcEWAhqOVJN1rYCc9
5ago6NUnPVC3NcgxAPVjJxROi0S7exe+ermvNHO+3KyXcabkascyD+bhniHmVzT9dVc6Gd0/Aq9e
fYFd9NJke9ANiUNVmUfNZpRc+YZ+coKixHIewTW4VdhKCy6uy+TjneJM3W7Zqz0ea1K+SKjmcqIa
Lq1nrKDpG5ytuwnk+ew2yw0a8PpBK8Iex5EjmCl7+qRhf+Q2IxgQOjm3JoE9yB9oxKEykEMgv7OQ
NiLzOegdPmGnNPuA5ZGj3RaHScinFkTB/Qx+lp3VlurLx1KrW8VH62KkCSt5CnT89Sj7ICjOjOX9
9y980Rndz9yVSZWXZaas3Bx/OrjB8nKYvPNXjsd34B34i4ggKYK+mrOncxXtODVKTTjitRvncIWI
6uU3yO0CORn94UWzPdgR+GOfhLRswZG4NGKudkk5t6tzRk/7aS086hmXORhcGNMfkg2A/muTEVkF
Mztl2+/v7Mz9VL2ckz7PdGJ9l91JUKsDw8BaqXQCC2/wLEDPYFhPQASrgJ5qUwSVV9l3pTC9Fz36
tgGvHl3pTcdQTNLMBGAPUNfp10aIPMLkSDxM+V4Z8iXi6Zlo1V3VmlVzpHVngsES0ncGuEjNihUq
kec5O6b0FMmnpV60qUWr7iKf2qlGPJwvA5WODRb226g8DpB4yOA+Y7bcK679T0Uf/wx9e6aVUhbI
tQwcJvTZn5FS8qrHxB9fNwrsel/9FmKHREFjF/RyoyyTtaZo2SRa6g9wXmHoBGikA1V4jWlWSq9R
UArTJkGeuJ9Cj43kZPWmdYj8HCOGmW1kOLBSqv7C68ImiFHRP9Im1/58ufquPsVtsG6rluw0Bh6c
nbQkkBlFMn7AgfagVbcMQklqoAMcKuHagqbEniulO2MKjZ4KpOtOxnjceFIqLBeYUVloVt8lB1Uc
s3nF/4PmsCJsSwv2s759kKuzm8rDUtgdYUufwEEd6xqLiyN0kPbCJV+LowTE96D9DcMHwQ7bU5DK
CCvdVmdHj/lHLvMyDiW0/vw1/US2Wj9GLi0vOYX/UXhiH13R4ruQNVnnTo7ty/AHuMtmZqP+xmfD
k1Y0nwKc6bfsDXFPYTNg20r7kK1bui4jGmmY1r4FmFpy1q2baLDZIJChHRMfRU10Fn04+6HoFL/Z
cLxebRcjF+TQ/79Cs+G4G+xMAy2NKJnyMz8fJ7SPMgjW0M/K2SVhfCmXsK4+GSXw8zAq72OY7oIs
Wnlrv1//pF0AdTpnOJ/NeatPooOC692NHoz30UnyoqP1nH9CFwhNzQ0dIjAMf7PWv155lz2qq2E1
ZcQ3L3RG0RXgvyNtP5DtdFujmM/tmiHkq977RzTd65V3wXSGbeSsOWkJLYb2eZNsSOCzBRN2uQ3K
Abe2mxRH1a1Bnhxg9FfhP8jErtbfN/7GeZUS1WbOgYKs85AfkYBK/C4JgQlbh6h2aQPVd8L8760z
dr3qLqrOU2yp8bKYT6rharVrRAz66vviNoPoiL3I6lrfmw35KvrOb90h1+uqfw1pbdKoktowfcfa
ERNmTB8zSHfzzw5CFzhlH2C+4P2+FUSvV9wFUUXOHLlWCKLQVVdP2gbJcSDDfy79TQVlE3FDeEbY
Unszw75ed/tdV8E7G7ooWRJQlTqWrSe1vNns7bPqpOsfGN8WSAgEWLIK5WlFj7sLnsuqYnUoX7ZT
+b03Q+ZFgLs8/VN5mo3LJNOUboWy16JVd7GsmLvYPA8c34va/IwiBDdk0nN48R2LgHB3DC//Gdng
+h3v4pV1LhxTztnFFBFH+bO9QJikQ3jchiPTCoAdxNAqrNkEUfKS+V99WX1ox2zM6JgbzTOacSn4
EdPrukMzPkDeSj5VMgB6w/bMEOSODStl/eFE/6TFcP3ou7DVJhH5tSFdGtdLmAOQbbkt5ilwGEn2
4wHgkHaRVDIt8bhecIr3vbt4NEcYoczKtgRUm9weoIhfncHSgvGHMCAfRzeqRPpngpi1b9sNiVav
2iauteFmIhmXM7f8zNVUAVdSvGrlcY35+DfGoaKF90Ers/sOZti2sHkOtps6+ZoG9RQMQddjIRHd
wj4KzX9UMV99430DT41nJY/PW+q7eW6x8MJRMtzW62lj+GMeFjJqXTZuHpQ5//p07ft4EnQap6KX
9DRbIJHQBCB22jSlmcrZ3VEJ7FsVi8N/v+4uhBmA4mpjaxRc3N3mYIqQzsCzVUXiEF0hhwG4n+dC
GX1RxN537cYiapYOF/Wnnjth8TfR1qLxDXBSoH6DYQOBAJjyBPeTaHPtYlh5nrp8UbgRdYa5/hof
EPMB5lncxxoi2pV80uH6Ayzv/4YgsOgc77KuZgM2ZAl34+yp+Y28wpRKN5viRj9U62ObBv32ge3y
KHhmQQTdd+0SGiPRWUfg1HDj6lAPITM32/3wwVBPaHR5KzYD27DVoMCwhL5qgofet9yKvkyiBcA5
CUF0qMAvB9Ox11xsArB/5SOf0X4QfmXBE+/7bdHsqEpj8aY7X8bILP2Q14gA42GMmTKCl6P+czFv
bVLQjX2QO+HY32pmIHjt2y38Tn2z78A5emGv6xZADddAWfNmelJciKwS+PqU4g6KFaIjG4rBqES7
XJAg7DtwTtNMmWUTQpUlzNbQMlDU7cFxeK20OT+h/k3njxzh1Na+4KnfasRdRdF9I25wHKOMEg5Y
ZD2U+UcnupnR8rztqjA5v2TZo1l8yJ3HcX2qio+4rDe35nCrTK+x/UnwQ0TvYBfXzkNitCkIDyqN
LsHQj02PukrQoRqj+Bvhrs89uaXIEKwr2vC75KyLkyTTOq4RYwTVtzmqK2SE46vRuVtbvvosrC5E
K+5i2hmfkWiQeNLKOkK3BzyUzaFK3xW3nUDaFM6Bywtlkzfk7nvbexfNONix6Vi0xdTnAsrz9GUD
K0Vfi5t/WzNqu+QrlgttTlVOcx+UzVPUPlXhTB+uIflyNgw5rPA7A6JRsOQPi/YQDWEj2tWCV7xv
xpljA3KwIAmFvDfyiCFG9LghT6fIOo0+HNuW7S1UGbzcge+84303Lk+nJpWWM2gR57E1bmuCta/C
Qh+BpSYfk+ZUf6bL/mH+uVkm2o+jb52hKKlHSIxV7k8wsVZk9QtcUf7tpts363p5bGbNpvubnRTK
HuxnfueIDW31rPwp/6iLEDuCi3vfnSuqOmvadKWw/CmfXQvOpOeEsPAfnHt663m5yeHYt82hFsH2
BXFk35wzlHle9Irse9MHorSkHTkTtYNGx8PhQZKPnWcOiA6KvU9Em24XweJmdkaN2flTNnrNxc2M
a5tZFRM0HF9CdfIQSPK7SZQviJ54F8FaU3Egq9KHnXBq93X5hJwBiGzpiCJ5GUz4n5AgdfPpH81S
r+4OfRfItF5N8ImgDzpJYdw8QA4I4ubO9GXlbqG7Twt0SOBvC8ERWwB575jtQlk72qoUdSRIeflb
oy04aq+k3+mxzm8l/d6qfjrGV636ZSkoPsobMzaH93hjpUjpDkIfO0Huou+inRFpi1npvH0bGQP7
0KlPlnlQVnixNfVftEXZpLlNf9W+g8ocbqlebb8K7jDBYTN2rI1+kvVR6an0t3ll8jo91p+dALIb
PTI7NL9Uf6u9sNV173wFY9ck085TVBY6FyctHCkYdA+F9k5ByPwYuRtRxO943s77l4+6qzYNTZ2M
TidVapsXTOKGE7MrRETX8amvPhdueuECK8e6/7LSoZxkUXgRveotCFy1N7ohNbVE3/gPi2se0jgs
sOlk7ADyFU9zFUwcovctEVzUERc1gfcGU+my/G94QW9pDHSc6wD932wS9tvMo/06+zZyeV7X3Akb
WILIZuwimx2XhZZmZCxcp4h6bG6wrYdVINwD8EC/5oT21b9NzPZWUvMQ1Xm2+cCCec1AHdwb5IPt
IUUUpXnBcBiN6u4Q+7UoE9VEn3gX1jrZcBLF5DTpz5Ofol71ov9GPH3+vpyK9ogmzFgEy8eeDhp6
6cfpBx3aEAG0CBYiSh4BGo7zcQLT4jBldPvKVXOvI/Vp0XiRxMFQEP33FlTgI6pCqSnYBlKbYHAO
dQcAPz4fYjScI7SN5eQwSh5OMkIejiD0GbvQF6v1OVITtkVOQtEBQnfLb9ELPKSDjGPPEran4QMW
ivgGtRBHhBqTb5LVru6fvb1UL40ohlnULsjP+E4HpgbgQu2N6GqjRzhs9/zfaMAIKqa9PdSYMxxA
rIVrvgiL5eNcA4JsnkD0hPr5RsPaiuyGzvmI+K4XrahT5f1H5KH+7e27N4jStaJU8obbt3We2vXx
LD1QMOM9iKZP8nkIBuu2RKTrBo0fUTJ56SW+E/rNXRA0lrPS9BvjGvzPUcVrIwuxSJ7RX4r89XaT
xCxP5teKxF4LJcltZddCjmB2JRz5RBeCYP+b259fBeRy6bNuSGj1Fph2npbUN1BIYjSZ5TebKmXn
6ZiF/w3FY0G7wNzFxKKJO2QaLk19/PVkwHthHnMHHtl0iAmBUvfmxywosfXFFih8/xq8iBq89wX2
Od9ZTxJj2q6h9AhcktZbYf3kCjZwGXnMh5/L+ePKvkSLjx1o/KEwpQRMF9r+iqpkkbhPs/bbOX9b
K3oqc33Kh2MHg2D4aui3S/XblCGt35+TB4nwJa8/3v/xolaiuQuwpar974+XARn5GeNb5Dxana5t
3h2lQwqoXMzQEu2TXdK4qEVp9CbBSoMhebP82gZd+kxzYVNM9IoOIHsaGsIBmyBGmrsYWZWRBlmI
Zc96aNSPen60LV8NrC/xb8vTUV9aj5XyXEauFtCn1v+G2a/g8rZ2yWGsKuOoW2TL2zgCM3VKzOk4
0C6H0HuZ70VBlwX/7hNbu+RQRaRy7QbIe1oeVic1SHAZPkxwQ2M6abjb4qUWrsJVBd/Y2iWHhUkx
0naU/QpiJ/VDd8qhjPttfANJvno9+7X//9j7ju3GsS3LX6mVc2TBm1r13gAeBD0lUaEJFqWQ4L3H
R/RP9Y/1vszslIRkENXvTXuSKyMYEkDg3nOP2SZkjv+i9eSXg0iaxUMRuOUhDBELGqQjGiow2mBs
dHQSCDEYPWHAVRZ4w0txeGkjSbPYl+dCwGQMrhuNpmx5H4T+FqH3D5W32ijRKUe3cuj/zYh75XJ/
ibi8ME4TTaHigYp1a3nWBLwR/HTQ3gk8mKSgxM7NgXWH0Lq/qK49ijtBT5oFPanhZL+GUOc+WBPa
b70tn0YCIR704UEkfVIiDzTSm96g6g0Lh8SfImulpUns5cAWgRMOngrEvtFe1OB0UXPrUbEMKEzz
MbTi10JtQt1140Mg3eBGaxFnuRAKrrI/X55bHXo5nftoiVzFtAgEOCrsCbBbbEW/tqMjq2NM+g7y
RD3pSrf02pbiwCwAliUfwK0Ui2U6Tc9EqSN9qWwZilqYSkKCfr94Mi/k0dIs9BUyFUZ9j4Y6U68I
MxQ8ggTu7gH7qGi4LryYAlsYILUetkvw0oXvKs9iXuYlks/4BF4K1lJT64ztvwOtpNVQNDCBaIhU
eAveX52/qM8kmZMUTsEYbrYZRVGOE4oYu0QhhjNGmRrAAfKQga7oY8MYIyy0WLV/CEvbi3b/Yjb4
efVZOlJUceZVOQAVDHyncjeELOZFhq6fmTpxdLwq+hVa1+wW3/LtdPjzwrNNmZacrDTkwn5z1Osc
Xtblz6axM7jV6QJONEEDALICN8nJIGrehRu4b9lhvVSX3w79n7cxyykEQaj7+I+ms2fVHdQeoKCN
lnPmBlDCMWA48gqFpGZBoPUmjpmXPi8721QSdKM9lkKvu822ZXIaBANvnFOjt57IZYcQ0K7XQW5J
EDxlAAWFREBoDtTS0rsdWT7vYrbT5GQo+IgopBUMnGlVMjyBXDfR1oexwJDqZQ4JcexxHflNsjxC
Icfq3+PyX5ef77aKH8OB97HyBxPq5/CKNRubguWcEdiiW0CkZiH7vQmW//LU56pHo5yFTEG0+aA6
WsDXmLHS3Kh+4KiHYKnuQdWDWgmiKlEGjfW4zA+4cq3vfeNZotEL6ZQUZCzdBI90gNkUJHdbrQmM
CD46kspB5x1efo/KsIWitDzZ8uRkmB7X2vDWYXQuoiwCZhL6ucmxqtddAUuS+lhQa487puF6gp68
9DjkbxFvsQPx0pNOIqxPWwiyxP4KQrqS/NC2PXqMEiBhfBirPEx3vO6Qt5tRhCYbBPgzg0YhNoQQ
sa3Vj8l7ymNwJjQRMIXETSmY1ScKuB/iBw2PLaPfCjsZ3nwqxZ4qAVr61UsHcb3a5cHxpeyke0jy
R6ZzJk5tABiHKmVhtulzUz4GkqIK7GlsYR5lZhR4ueeWvpQgiwIITTlt5g6Rmnsu2GRcbi52iW4f
Mp9rj5wEXw5VtuNqgWswcskBRUUmEPxIIUc2ZQ7wsMR8B4J1SHT1Ll9ag0sXnoV7WpHpNiRstRBc
fIuK1/B3YWxUFE1rloraGXm7gsOelrX/drCXZ8F+rACq73JwMHvNxwQH9DwFQsurNNLh7YfkRkE5
2OpLuoS/SDc/n/UsxnJlGzN+i0oicZAwgbGVbjCTfStAPP9D7X4hrvE3mbdfN/osvDJ+ygk+UMf7
7jlHc1c5AaQIkTevUhkYCFc2O22CNeMAjTEaMM7MS7hVi1YOQwIIosoatxd2XKsG8BamHWCEsBj9
SyrpPkQTXwrMYqCcBdTSCzWYleyEl2kHN8SmV7GFy9BsIit7F0A3WsvbLFbr18DqAX2WtVaLL9BW
M/r31JCfqkxF7Zrhv5zLQRgL1OwDbhjAstYYq11RvCnUumae4MbEi49WiaZpq2w8yUoD7N/2sahI
w2AE8LF9JJEggJWAcm7g8BCe2/K5rDtVKk3mCEsuaPRCTK9L1YCGs9Mz03zkuclUbhhtuUhjO6N4
TR8zwK3guipmKfRrx8iFbiqkKWL0xSKL7zqVWHY0EFx+k72PSH7I8/UYQcbahqRnHlmRpycwpW83
bWejfBnxW4TypOSN1qaDpqTqMOmd68lPIqVO/o+OVlOoFeOSoIhKatHAX0nze1s5tpEutrKqtCZa
1BV3YaDNAkVuRVIHWmVeOzc44X84NHR9jeF3HnitvIoOCkholOE5UYDmPYjuzevwGm+YFOr7uG6M
r8BvMV1hGXfENucgEK4xGSA5O4ZzmO5nLBkNyIzQ4YEqT6QXnMMXqv+eeYhCB7nZVOKBzjfgVGUj
GONazT1FoSZILlShpKf0rTnwbrjDoChH/7BeKYHKH7N3dgN5keAhqpyhdNhtoKj5qwJB2jUNz1OT
sgGImX4wMEminJ7W2sIA73raSb0VlOoEe00aklbbEQ/yIX31OEcWVxBJaHy76wCk3imU0z1mG9mI
JZVHD+8HYMBIjl3ISAKdKR85ae1DFBt2wyJUt2VIPfRO70abqjOmRm9thVLBAoY0QGH4som/TTpH
2EebnHcgJA3jnAn+8JEGe88fSmswe4hZ1ZAPl4yOfm5dZAQtKFewFVEhW1XCHay0oJsXN2rQa0q2
Ls9KtIWUsfBz2sOP0//wa1f4kWPJQFcQ3PYkWGXQoUWj+zU/4/viMfgYAm2hutfDp/6M35i9c5HV
SmqtQLlerdAB+AlpRKh8cz8EChAnNShMOKGmtYZnBG3yPHP8YsUqbmsjVeIKNbfJ6G54G5stzE44
EBc3uJKPyglzCJvftKu+UoM1+IfQ2so5G2diDJXz3uJfhFP37Il6majZuj+EZzwndCXX/IFyKXPM
V+yGgtj5Ho8+hP528dYfajjcIZkYgOLTYvQNqxUehI85fW9lS6X0L1gOnxF1lriFXT2UPfgWGNw1
wBiJbxMKeVFPBzgSj5FJa1RAoKslVsIG3pQMC5PgU+/tqpwx4JoEV5m6WsEfU1463RbS6b/pwOUD
r3QVbgyyD3BnmszhxNgQnJIR00YzbICs9DzgVDj6373yrHMkCpE38TWSydpoZRzogEEhbSLgkegC
yY9QFR7xhQvjfvV2BdXdyeiUWUbXFELVDD0SefGx0ZNOFWpbljXo73XepmM++IrVKm+FIhYSufW5
7pw4eS2To1c80LIFpiRkpcTgWEkdZp9GSKy1jNWYHJbqvOs4+d59zvIdX4J5qE+6/rVn+KisTMqD
U4AZ0CYvaxQyuhAQ/g4ezMqahXCvFg82jLQHobJqYTvlDtvtknLFZAduehoHxwdzqO21AFJNsCNV
PXzvR9pz8vyA7FFBGuv98ACXFsEWNPO61Ph+S8PbqgJaSdhyMSknuCXB2V/Mdf7aFXN9t5pJgyQk
ppkNXKf3SDRCg2gvxvWODo5I6QyfQVbPhE/318BSWTEXeJsiv80HmCpCtlTPkis3Uw+gcyNyJ0rz
pz3JJgUO/YMB8VW7f/ErKvzeixW/J7JeWQ6DTIT1aiOBkndmcCXKdx0azRDHJ8BiAAoQLX0jbFa0
TjfwJTckEbpai/ithYpemaV5WdVUUkIRhLHFmbS/a2DPMGgdjfhkNWCE9xYXOsmFJ220MttI1FHE
2Z4NC4j2K+rx3hOZJX8ZW0u8n6Dd1+g9wIfwaS0sOFJ4BgbCsoUenfAUSmchhhw5ko4xtHKQsoZx
UwCIQY0vsmeN4o6NoKhAUY6sBcJRzLc9azAJ0nKkd4vSDktBcxbN/SjMhslDWg7hzkvjYBHBOUQj
eqF0rlZHotCPdGBh3ZB4+OunxMyV4GLU/p1A1Pl4q7ywhtzqKbSQBox9kRloUmgGZqjJcDuPbRat
Aa0XrSJxfWkVw5K2XQijC00whp5Hb5/xZHbAFsrJa+JMJSWgIKPMjim0clUQ6KFgAieh1dL+WShO
mLkUXJmObMmF16OUjW1vAoQ2MJEIdoBAGSltwuLczBaxV+SV3nv6s3CcxHTJRzymj1yxUUazLMBz
QUscvnAw5kKG02wbdjfK8HSz/NYoieOnANUN0+Os6zr4z7fhv/z3fP/HNet//jf+/JYXIwStg2b2
x39uwrcqr/OP5r/Jj/31z77/0D93xXt2aqr392ZzKeb/8tsP4vf/eX390ly+/cHImrAZD+17NR7f
6zZprhfBnZJ/+T/98D/er7/lYSze//HbW95mDfltfphnv/35kfPzH7/JeKb/+fXX//nZ9pLix/73
/0re/0O9xO/V/GfeL3Xzj98okNd+5yWahXYXJ4HOT8Dl/fvnR7IIpSSeZ3haJLooWY5p8T9+o39n
aVqWFEVhaIEXOJ4o0tZ5+8dnjKzIMj6TWJ6D5jbSuv97f99e1OeL+4+sTfd5mDX1P367Too/15DM
C7wkKDKEBjiFE1jh6kn5pYVRlVRXDinHHXn5PCibqbFkeiUUm7Z+hehVWZsjswENAYNYw+uOxfQk
Zq8RcyyLC0e5MZJZalA7WLkq7TvllVCsPbTtRuI2ireW4NkD92d2VfNwePEgUTo8dk2u1Q4mjjA6
9TurSWGErXXpiZu0BsxGAN3pXS0YGaxMqpdCAJMG1gCgtnrn6NBlR0h9tp4eoK/YY6695reUCHv4
3G6T6I+e7v9f0r+xhFbx6zX9kMfvyaX9uqCvP/HXimZ+Z2RGRmNdhpaPRNqff61o9neBpQWBE2RZ
FiWiVvXniqbk3wGO40RFZDgRw0qRxmd/rmhK+Z3nOYlWOInDRwwLnbv/hxV9Ax8iSiKrSDSP2gV6
abOoKIiyEkdCO5xGwe1YvYZCYsDbGSRzdY4UMtyLcGAqE535dt3AZWqbA7HBoYRklqgVN8wLvt/K
rE0ntcrIj2kPnI4mAFxQryLhPWrgKgekv9ED3kAFGIHBPs0IMj1X7AROOyzczKlsHwY/O0wswJ4j
Wt8oZPnkme6XOL9/z7a+3yBi0NcGZjQpudTGw/UGGb2VdAUgMlU4C2jPitQRDSUa90BZ8NCWAl/F
wU3nNnoDXxbYn0HpaxC6cXB/v41Z+knLVDzSHG4D7p4AM8UGcpcg2ila/9bq5QMs+DBQ8W30N+5f
+Ebh9f3Cs2xTYagM47rr92+VE0OZqGFIa1GrIzULdT5z4cOowUcgc4LIZujXAd4NKLh6XUBZaKKx
S/t7rtstt/lvyCd9v7VZAurRicyOPG6tTnSpOKSiiVa+PxE+ONvrNLReN4FO0jvguwvvTFPQ64F0
uQ7nuDzVMwAlW4vG2Q4dHzM1YuTrRhGf4mIz+kfJakMgk0OzRCsotEsKK3EZHEiT1/Z5tmDv8d+/
wiwlpYS+7osIO7E2eiMutwpsItD8gsYZ4JOiGdGnEpIR7AsTH0H5mcQLL6rwOKxDmw9OdP6aow8X
TJPVjvCePQi1G4LtqKcbnkPTciXDHBP408pOPJeC5t9azDdUvMqhoy5osGXqIH989LMtSGPR45Q/
Vo+Qb28eRwnWcXohnlsBatn9PjRrFx5aD/meCU+w3xpyrYNkyaCVO8wNulVSaPCHg5PLlKHwMaoV
gzEPa3iuQBieBapYE74cw6YB+kHSo2OjcRCkbTTebR49N3ygm02BeQQMlEBpT83gIIX7ILYEtOtg
FhOpS7JCV4bLnac+ByZmCSdCIXcaTo2yoaNzUD0wviuk4aqr9aA5scI+Ay2YQfxxI40ozRuyxenp
tCqgOy8GKyrVosGsBxS9dGQpWhXZCb2pfG4jpEZf6kGwGTBU9Hdd6SqDk/lnfngKl4CwN0rSb4tn
jnSsRX5MZA6xcxwMARYbbezwwA1wuQPN7emZkx8iKIHpWEB6GO8ozNWB/iwWHX4W72PWmxmAcVUg
yIXHqYe5y2sVB+wE1X+0DRRvaVWAzgyntYFKQ6MrWFM/ZMpt+w+IryxK3pCD628vluOQLDISLQnX
ft6XVE2Kphqs4244oQtnBJzKvaLbDnuGCzwaQUO1ZDi0LQTIG3BkvIUv15ydYH7MpHLV4Zq9Bhx0
VdmRMKphZMc86log5kxUHByHaquVTbS7rcZhIFaB5jk0OQHE1GAZ0bk1DNgNmJbK416RtkP+NGls
gPhDu0vtA3HpGc0OtIGW/UrmiuGUROsUcNgUEAwCTIJa57nPzBj99tIWMLWiAFfvLYXRykkd4Hwe
6pnowFhcGeH0GqoKexxLV0S2gOYLlAE9DgY3JhUcIDoblGvF8TgTyMuk2IBkIcjbPFpDCIWBCZmE
5XhCD56uNlnu4rclOzp9ZlNtmBxybFx76Lac24XVD28L5xk5r+4tkdlB2lSlr0C6cziB9CWnhjhq
IWGpGK2BsXzglokrnD1gA+RA5WgrBLcRtjGwRY2dIHHaChAKsKX0ZAvNMyteVHImW+Xe3c1O24CK
gpZKq+EUrMGzdKD1t2W2aYjHRiCXS4ImV87svcvNTlBqmKpuErF2R9qqIEhV6qCKpLkFE7tS2daZ
GzNW0Fr+0UsIoAtTJBTtol7Lj22Pxev5lzKDz61/SDy4iUJNC8eunkH9xsJYYOHF3Twqv+yz2VFJ
V3FEezyiXQMBBZ9xqvBIR3bm4NiPaSMTLYJwK8B4qG1mcorcLWpTwt5HUwPYTWkFiTrfziCDbi/c
2MKGIrXD1wxRKuEJzZMbY8ithccMsyo4z6GVk37A6c0KV8SODl63MFf7ABt/gB48Y0H//gf0YY1/
82ZmDZ7AD0ZGHHEzUvUcJC/RQy+YMBFlNQGq5DQA+JSW5XplFE/JRcnfpdipovOk8WZERuH60v3c
6BV/i45z1jZ0VXylBPfpFMF1tqyeYliI27LeaU1sx/GamV4qlSBflsLy7UPpc7nMOdtVFmZ1IOFB
lPGKFWnMPR0W+khqdoLcR6NJNFrvK7RrgUsECCa2ed+iMRV4y6w2XkAh3S5yvtzL7IgQpYSverKr
kUV6yBMsAWrB0Nrrkb4XLoYThMSfXsJ1Kq5hziaDGtboNUgSz2ILOAi0oqEPl63H3lM7SmUl8/6i
ueHQ9v0lzY6EhkvLQeSRhVLwNE4/QuaBCS6Fp4JUA9G4uHAj4adUHUK76/dttOEzS2QcnBjZcxtt
QdZ8gmGxMUY/Js4KuteCOsXUZfR2BYDsGJ0TJcEahtCI+8DhKDEMPvgj6oaaM+CInQGHNIpvsMme
xk0LC80MaFm0BD1VtmnYQ/Sl1XoLaLTFFzI7BDKplZOExSEQibYIRIYZpLsxhR2zRW1ZEe9FDQc3
qV/ReSmxmzHha9yRhriCDl15aFmnSGSA3hV6KGqwDabJp0U9t6tAyZ3YzM2OgrzuYLGqNKQ0KGC3
q8MrUuKeROE54gKtQlzxgCaRs10cIRhbjeFXGxEVjhbDAmra4tlafL0Qg9FmuHs8/U0rMmfCWCyw
qQbYqCguWldqtyqd+rS8ga9h8973n8X7VuE4r6twLWJ63xU7pcW09Zi9ER1Q9olbZ6bcOQ3vYNnE
sD1IUSatWTN+G7bwsTxn/D7MzPInhsQnH/3c9/tb5vYKIh0ZNHJYRZjzBoQm4CevzYYTGcKIl8Hf
x/DpxBi8OHQFyNN6FG+g8ghghMeotCnCjCBTMwvYBCrURR7aaCh41Ji3GMkgjsQLt0d27N8e3uft
zUkFfCSAd1Xj4VU4t6sO3e4TMh1ZwBh9FfDaeCmA9SXFsQfr8GYvZyaDRAhSz5mFTCc1Gf6k6P7r
/bu6McBDnPlyV7PDia38iYoipBtpasC1LU4N0NKan7BO35Y65rLgpoaylVxEk7bTpYuzC4+EfP6l
NhhAkeRyLyX7CcopGLtUnlvr1KHDevH1JFyKMUvXI2nDl+uJYRyk0oAVAqL3RSptJML8YAAJQfj9
UIQ0OsVNYzPtVxCe4k/TSrGaY2VBp2lxBnUzQ/ny3Gfnz4BJXZ4q+OpkK2Udvj1QQqOwF/m90P/M
s6NYCmpV/AQdC+qURIwpbQuoRW0C31cb/lyO64LXFxYDuei9JTo7dCg/7gQA0MkSDWggLaGzkSDv
RmYg6cBOQE1ZJ0fG/avebmd9eRSzyB9MYh8EEo5iVGtmbCeoWI/09Oyxpdrjr6RD5D3Abzc6TKDC
xC0Y2sSoARChPHRy1g4ArIoeBgrRP3MS346LRhvgNr3UdVx6OLPgP8V1kg4KijRwOGRnNErwgTDX
tymM7GB3qIeczoBLaNb8UuRYWiuzkkDw2bSWSEN2MJvgkgebDqIniK+dSpRQwhfgz1yURI0RVrok
6X2MktesKANenuhJrpci2e3G55cXNjsGgOOfQinB/UAlD5DRUGWNCQIwlSEyiKvwND2LdqgvsbmF
myfd52XnmOmy5RqhLLBOuBNkQRRNQDcQXkXxqksJpEOW14BthFOEfLqnrLKF7dmen54r3o4tn3L4
cgMLzHTcM6kF2X5DBOpQ5wuDKUypIO7wsAnq3CzF3LlZcZVB0eaAoVD/kDFuFm9jwW4s5Ed8sg5R
gvc2UFhLW+HqjHFnA85R2vxYp6zSI8FAKyuziNx0p3PppgSpOoYis2BREuoWSLgXMiQfDbZxCnT9
Fhsoi/cxC8x5FAOe7v15lNbQ3AeGSYQcYGDKMki6Ahyi+TeCfekOox14xwjNuPgVbB31fmy4Xat8
eeeziF03Q8gFDemMiHZC7OShiUJaAUynYxSCJDbUAUxYJkovJRMyiQZfjgpguYDn8mKyxtmPpAam
Cu3U9FhUpxaWeoIltebgo4NlgoOpbknB5EkqA+ZGCJndrUT9BNCvGDBA1Ho30e4/FZaEmnvLZBan
K7rwhqnB64k/MrITRihGvoS5zm6IHFN9rC3KiOEKiiQHrRsOqZrRjFqUGRhVotKMdSkCpaGTrGqJ
Z3B7APDlhc2CuZR38hT21+45tHwC8akLL3IJhCN3mPhAjehAr6cXPoDEz3DyabTww0fkkDS9yuHc
zm+50Kp0zxI1oT4H+lvIabDFSzE+CAXg2ARZHUMPyX6k+SnIOcWkhT187Crwh+onHl7Z/4JyyrcE
SZ6F/YaeBi5kUJewiZ7iK41GSBucHcI5FFYUBix1h2rdt4aoQloPhQlQzhX4fa60pLZ2e0T45dHO
joFAoii/JtUHZLdiypBjp0zsCeNoxWojW7Ro4Deg/gbi5htCHFNsoSTuicdIQAKxBGy/4Y/y/bHM
zgBh4jH8ItlsA7xVkJojeBKj6h872YpYndrBWa5WZeQumENRGutQvNlyayk+8zy8SroXQHCXouft
/sLnA5ojMJt+Ghkuv55LE0z3QDDgNXoCDmx47VQugWJ//8ZAV2raStwBzqNaKK0iuLItnNc3GE7f
ns3cmVeQs4lvRcQOBZNap9q3tarAfDfLcUhKocO/lU7gMo+BUZ59XVnMcskWuxMd5rhMyG1PIrgO
5BDxrPyAuBUZCg0pL1qN2wMzHKVmP0S7vngE8LEyGZAATF5aTZEbiiuMp4oNGPL+sG7HYy/JC9ke
v3R384je+UImdVjFIP4+hSlw3aEaSMdiPDF8qI45VGr2VQxaue4Na2C6u3YD6lvV2olkDCbqzHd/
5bWOl15ixvXKF2pcZ+xrDY4Wj+K7fSanwtCtIbsneCcKASZFl6upnsbpVDPb3t+XQEIuk2rI5rv3
0GfnhZeLeSqPiGnBejIFMz0Ea9FiDQzI4bnXtirPQfKEuCfjXKj8hX4nv3T12YHQZnEZexOCFCmk
oGUFd5rs2NCvNOd23Zahz0z14EN1g6ue4wG2Ct2hzOxKr6gG+kuZwKp+MaoK4rNgkrMDNRigBt42
yEc1b1Zj5bDexQvcPj0y0o+uODVGWxX4NY+C/xw3D75oUJBDrCzKUcR1G+0E/+f9I28p51Rm54oQ
+TSQaqiXMJI0C0A7jciUEuR15lWrF62ViXanzliM/ws14xzamVbeJNTsNdD1RrUPV/ALhusUY8Ah
dvFkv5L87y2jWYzvaXFIhOYawhpnAOXNiCizJqDuSXHGjyKF/ZTav3eAdYNWBh0GUOaZWiug6PUC
VgiHM5Mo3EvjS7tGCxlynFboBj+h5jetO3uEG6WpWDgnN/wRcvBPkJuBHhDMdhnVMwYr24aYcIGr
0antg/daYZyQIkxDKeUVTRtOZW1wFeKnapPKas5oi05fN8hLJHICV8PI8EtQ5mqATN4yfa5Ew0nc
4ERNcHqUFkT7sxMHetGz/BCj1ok7yItCgAJTK7Au/Hb/P7CB+sVy+7yRWQKsxAnr16X/Z6drTYZx
IUAVCEEHwF7s5AXMDz7Shh//0jL/vO4sOnYtXXRShKMD0zzI4bBPwESyPdY6KuEGKqtoVWhhonGy
wUpqv6TMtvj8Z1Esz0WaSiZ8bRBZGB1cChhkYAk13TulEDQ/6JMJrmtiNmGAiFLjbEkesugp9dw+
c5YGBle6+993w+fTmIW1VIhzSRrRnIJeS7Pq9OIhTm0IAqgBu5Wag+Svy2ottYPq5VbOblAbABfB
mnzs9opRerI6xI+FiOrFERSHDzdjsWVEJ2ktFi1k8UOmDBTT9B/2K5iKwxpcHX0LPiiV5NKhCtu+
VLLC1qoUVxLgGA6KNpohnUGzuq8NARicLi2sveioMLuI2g7YKuIzi/6RJYq7qXdCTxd+lCOryuM7
B/yL1z1n6VnwtlteMIg08HLp9osq+fOZzQJlFEDEraVwFBDtkgFSfhCwAQ7druSHsjBzqKcGAEMY
4A1FL77OqaT/RBvUOSp0mj/zEaeO/cYD5ngPeKQldmpI/ShZrecwNt6nvgvPPQ/uIjrvUjBrgX5i
KcNeA2KcptAaUGHoBScePjhRk9FnXSh8rvJY9xbELBmPAyEL+hCjq/LDs5rS5p6B9y8DTT4Auf4y
AQIVg2qbr8JuE8gmC+wcCoZaRYNgSteZfKzApG/1jDhiZIreg9aHYcFD9RQBksOoNA2WWhGBSaYp
wUruVk1qg8cBuGebmJKsVWpq9rYH4/pV1WpdrgahykMlrDPFzkzCU6Zdw+VCSLh9AH2+0NmREBVS
0xYl6TuRmSFNynCwAEFswAx61DNag0+SsHDcXnUo7z3oWXo/RjTwv1KAEi1RKYjnsRbB2DUO155o
eU+nW0Z+E6u3qHZqZZvj8EXPuLYqPDhUo56d9U806ybDT69+mUSHZRzwoWortlJMDOJVUG5ZtaT0
sj6JPOpU0K1p0QrEBwkINk7IDS7ds81hNaUr1l6S5rtOae58t7n0o5wLgp+EOGQiRzDzizjqpZGw
aveQQfOUh/4A5ySRFoB/jjka6GP4S0lrjZbC0Ad9gP49MmvKoURJS5AeoSz1oSKlj3bZgjjIb+XM
TgMTsN8xMBeWAon+9+581qyffKnhmQanQwojzFyV30EKBTfUGN9KFDgG7ULUSlgUzrrdbfhrAQqz
szAVyjQoWdQTJKJUEOo186vE9Ivc4TaSl549FOXDaGSeVZZmBM0OM9UECP5pUC3mYjsLB7VJMFo+
UoVLKzZTuKniNPFKZgCEClxstUpToGosP/iTvvDIyEK998jmByqbyXI1UT2KoR4cjys5CSoPsHBr
OHsK0L6ZNAKAiR6RzUiUTTO4FfX+TSwdq3MdSm4UvDBq8AThxc2u5dwVqE3U2B5rQaCRjl2IP6v+
hrgQhz/jYcsxjjx9UBj66B1sqRYxjr/ouH++0dm52lB+LvITskzw7dX2o4UG4ITTLsH/Z/AOhDN2
qFHn4ZxqhS22ag2Vwg4iNFaFDlJqBJepUltAIo/VinXps7IQfH5Rx3/e3uwIkwevK4ocWciV4ukx
FiiFqOMsaVKZCRYsWvMxGNWR79AITcd1mWyWMo8bxlXfElFhdtBEWaBUI6xAyYgOtCkgKFsMM02l
tCbZlGKVg5VmBwkDHdS+UA9kgJbAH1w47hbXzSz0hx4lZl4Yklo53BKwT6IzgkVfLcww669OcIgh
HrREuRHOuyh/xPRZkoylc/cX/eDPNzI7DtrGm8QYkOvrtCq2ueFjZJ/T7shC6h/JKRSbQ0egDcnK
AUjbdug2hCASLW0j8t7v7OU5RpSaapYLi2vgZkxYm1qAvbXvgT4MbwpnV0AK0IbsdFecM3Kr3kny
NV+5HBzHkO1ANak9g36+sLdvl95/PZo54rMpm8lXRtwUwGscZUoY24nWmJ2E6kGeXjj+56CH0cYf
HdyehootWsNSBwbgHCzIee5JyN8GGMIFldbDE8zsF3Ompd00F71M5JwPYigRnCC/O5jwAyk6K6Ig
8rUGOXHiHUpYhRGMORzIjw4GklmxPiexm1anIXILyr7/vH4xcP58XvOA3LJ0lQl4XtOOr9eK7CSp
CeMKI7V8J5h2HP76Df4sIEovbepf9PQ/Lz2rbrwkEPOSQ4+G+JLzRqcD99m6dXbis3dvSNWU2cCU
jQw5QPoXXwKI9OLl8KbcbwvpVApPTXqeRF4l4uDI9RZ2+y/ahp+3N4vKDN+BizUh5yJNHDJvqAj2
RxeuvYakBEHfZpJXoIVFg0UKpS62Osijv7e/ZnHXR5++jDO8GqKJ3TwAlQ40B0rtCf4KmHYBs7H0
Sm4YmH+Ls3Ndy0bppsRjcUkClk72qTHY0Rnmo1ZnKZG61LX+xTjp8xHPAmrc+C3dknESwjrRgMkV
MOYNCHFIRkBgrxAA9KGLzhilspCI/KJF93npWQj1g8mbWNLAInBjH5Lm1aUQdn60jSEfRCGZ485J
uuOox4g+UwJGSz0L3xZ4VaKDYwnKuTPkDKIZGSZPrxR3SOIPgxUM4LIAzxjqYx8cWTOHpSEsBVtV
pn+kw04JdY/bMNxJYM9dW2sVf+L9dWZRC3npDU2Gb29xDm2pkrYMKNrrT9Sp02vGSVESPpTbcRMi
nkCnSasCTYTAD2WUDYCOk8FiJFECgtwZUewu9t8XEtZrk+3L7I6L5AJwdBybf2i7M3ZQGpV06BOo
e8EZWR0AjevttDV7GiU/b0Ft6X6Q4xZOKonFTvtyByIf0h5VYiv36Nxhamh2yQZ+yQ1eEJCy9QVN
O1jYQ44l/YD+BrEfm66Z6dAyTigbUKNEq4lsvdaprLFYCSg22wAqOAxJeBa3hURCy52dP1fjjAuK
5mMRL7CU/w9pX7UkOZJt+0UyE8OrmIKTX2RJJWbW19/lcebcilRHp8zmPE1PQ7nC5dq+YQEJjsGE
toAgfma9O0HxsdzTs588QhhQS1rgHECWPPPKJVqeeW3ggEaMv2mq1svYlbJTJr3VMBrNMwngXr9T
YKww7Kf2eWI+KP5AT6dF5ZgPcdj1UQD/jj98/QgsqpqIjcaOuzLGdiyfUmnz+QfoMtiiQZtGPUIR
/wGOmRBZGQ2UFFRtIhki0mY5OmxkJ5BJsUvAI2DVIWt1aEWcG6EyNmb5VDWzDq7HUGpJduSl0Awx
EYMcmdfOKN9ls118Rc/yM06BwJ6IsGN6GSYrhYejBn4AFbmxTsWeslgpUAJyZUG1T8QYiUhPJsg8
oZBUfeZATEYWPx4rjJMkHzA/6CbCgfJqYUzaq+kMwSkdwlpIWfPdTJ9nAdDKI9gYWgCP+cpIsF0G
fNKD7kWKQbkJjBKDNWDd4YuG3IWxe0BzUajEs4+DMC5+1s7kXx76GHLEKqyWJE3Gl3YeORWBhcp2
0wcbfUZoXU5eDdA/d7q6OmDx8Q+wDk0/bJz6fxlQ/v8QJ63u176hxbYjqGv6lD4xoaUEO+EFXvCn
8Tt/jHeIsU9K+UW6R4MKkaQJYffYevSGj8rmYV7do51IZTUfLqjvSVsKcMgOMLbuPeI0vkJsd2dZ
G+H7fKiCt4lTxd3wEgsmO6sTS9SwQsqADPQyqPxjEan1Y+fBOJXuLAzQ2cIUR5elrCVXCyj1DDYb
um1qQKAp3iWBBugy3ROD36r4BnZvwBl5SZEs4G94QOXOR/Z1YIzsGTbPSqUtmVoHFk5pFJ2S1BHQ
YX6VFYt7Z+FaWl65XLEJL2aI/PTAtACrsokd3SiO1+qw8SByWUehOF4wWUOk4vAZaQ3g6JhxcE5r
Mlr6RdKPVFeOMSrVRa+2+EFb96K0qrQYpeL5SEYGACQeJMdmIxEN+M8gZDbP4eL2+RO43M18KSUo
dGI3Rpvv7YVxk84f9fah1HnlJMsu27jFYpSJmrRa1O+D5JjoI8DzmAl2zOuAb7EhjbJsdrvmLTAo
6quaHobhQHyD8ujwe/zfKrDX/PRiipeqFa99dN5tW8wxYojmwrjeXTD4biY/H09cArzn8pHXavIs
WFDpET+rPZ1qkNIl3PDC7vndwO+FEC0x6rw5LN9I9q6995sriqm5iOJbvHvwG+PS6oFCJNaXfhDr
CgcQL3QNMWli0OwfngIVRiyhuGuoszyfsXXUd4Pm8WYGfPeZZPAvFaIPCir0z2uzZOn/DFH5N5IN
cjZU4uBnZjB/QCc+UcetTbifct8suLqn6UYqxDxHXQsbcD0AXkXLcxbUKXaww/lEQQZO59XaKXvo
xuxD9lyyRg3E/++n5X51ffMUZFtuXsXCxElWMMp4ra4lSGNyr3AB42JYEkFJx/nMGMjFOYv8wrwn
19JjKw2/j9q5eYJV5KbyOmzqHIdhHnQ509Ep0wQb0EbgySeHjm1wMYv4PZmeC2Cp9QVNUTNBF01C
ThMbEUhGihUD0jCcg3qXApTGOGl5KBVHoC7z7BXcQ5hrC/hSmZUAvj+dS2FD+eb+3XPzC9ZBv85r
KUOn8SK2fiF9DmCLLstFgY5x7dbWFHiptoBQVR5DIEMSzm0zP5O9TgF3nZvgQWFDvm7jtd5NQ28e
aVVOId9vy5h0b9qZAsShVecGF4q0byC3iGk1GutPI7AJmQxOxcCpTLNnxyOJR1Qtbxyxze1ZRdmk
SodibBBlBzM5ZlC+wi1UOWNmxaxNRKbNknxpvAq/wt6nGJTmO7a/hDXSz61s845IEaqFm31ZFWGY
8XYd/D5Icgyefut0zUNJHVE2QIVr2Gf0Oc32Ff3NeLwzQm57OebtKZntpvSeudxKcisCqMZoHSWy
WUgkDLJKQeWpdGK4XFbGQFn/1XuUGUYAfRWFw6py44cgbMMEyTHwxjnrshqXE00zSOfOFls+0oC8
Mv5Ag2+M5A5tuGrYtcnD/+0h1q7uBQN3Zk6WRpC2nJnDjQfz3ForIxvtLwykdDbYiYoVai2qRr0a
IUe2cZzvz94g3fKfbbgSUW6iVAxc0ZAGeAKYigY7KESoNOSBdDrFcBBcKRaqmhdBOUkLr0FtTR/o
FKrafpSdih46L08lhBpxlVWM0UfHCfxNAYjdR6r6BmJtQYo9AZKY7CQFY94etuoCqNM2XxqVogap
SpfPItr16MQmxyA2hwTUHwODuIoGxLleZhWCNSq7nCvmJZy+M9BjP3pA4RKrrrT/4kXIAi4nlldE
jl6XSmUaxkkFC59LZ/ZGMlg9EGZQLwhPiwdkQo3Z/J/ozGkh85xNu/iyyd6712+8XX8VqltFaphq
SGlCXJu1Gt7FmBoUmE5VKqcnJodyNtPng2DxFIjxFMpxCJ5tPcXdpuLtU6zCrTLNkSLleAqC2a/B
PFtQwRlKa8/oS2uCN9mcosPRDrE2hYJpi9ZEM6IvnQsbke3u5Xn7JKsoGzEl9LzyGO9DFz5ZWYsx
n7Y4m0WjIdB4vdV5s3CBLMv2gpa4EoT7/hsqoazQEJdhaVmAEszP6xvjimKhZ3HBNKXzkazvAFwZ
IDZHrAU5zMo0xul81DqKScPhGwKw+RfmiA30AC74ZxB+1YV4n9VvHAPfm43Tyt4p7G+fjfzzm48W
MkkZlU3SgtRiMavj+F1asLg7QZwQ/Tw92giVdzust8utMplxHMaMjkv6IsVvsDXPIdwNqZiPqH7m
AIKUoP8hgsze4UI+kbYi7xWY/EmezII6AKYWIb1So7FArBjTefgSxv/R/Poh+XUr2nKXan/7hKvP
J5a5VJw6PCF4V/vWznyMKP0RJuCNLYDAkDzAuFlncYb59Dig4SCXfle7kZmCbeKXYP+XKvOM2Svx
oyFYKxpKehC9BB0cQhngk/XwoahUxKjuLTIG9EHg89UTohk0L2lzfABevweE56Nk3Mzt/si+dGK0
Hq6LwAZagGVt1nj3curbH7z6Uge658OpUBZ8H7QWAxpILAba4TXVgPKzoNCDAmSLf303r75ddPVR
xjM9pFVKLQgPOQIChocai3CMysKeR6ciEhjKDFcl+GO3sAzmvESEYoexcfjJu1x3tW6fYpX00GFT
sgONw0/6gMSJHKq+r0KOAeIE9YtEzd7QT/t9Tfle5+92zVVyUw0N01aUQNaMo92i942G66xP3Trd
4TGqfdx+LlmhNvlbJQKNn4aGMOzLptxzZQUZk74+tlx45BWgMOPRL5dAowXJZKv21Cp+xrUvIv4T
dDj0AXLtgoRulTUVUOO1o+GRhm3EkUq/KqE6JItFdW9Sth+hUt21FJBNb1H4HAiBMQ6w2AnBhw8d
GdCMIrx00LDuWIDqI6CZDuLyJEGrIzNw5aty8AoKdmwC+ZdlR5iJVzl0uvOTJB1z6iGPZChWQBCc
BT9lfIXBlsYgiVKbJDaalPTXRDWowGkU0fLtOhVC3YtVWHIqbt3L5Bz/9rJXWVrf5HM6lsGCQX8k
ACgD2RUFHkqvst6/QDkoUBvFQHWdCbB22EiNto77Wm6A6otkKRIEFR6a50AJwR/mKYeGIywMd37r
QwGBfVkMGYiprcrtjoajKN2cNyLVdxvgQ7CihK6+ft4DnJR0YSDKYYT1Ci2s0IKVHuwc6K1rZePL
WksIUHkgAlOB6386VLFaPXD4uFAuYp6ips5iiF70tlWr3x0y3P7S1d0Spkoq0FA6BgK4gCGzSGTj
+e/qQsStZhO+OC5ckhuDfRFc4peifE2v+OFb3cW7I6Tbx1hdIF25JHKd4113eoHc+xMDGK+1AthH
wJ0bma8KboMTP/8eVu7iUW9XXUXxiGU6rk5lBNQM+kYObUBxivqIWKMdB7iZzsSTKMpsoTOT8ZXe
Iudv/uhVPB87bl5kBqcMyuHG/ETgsImwA9we2RXUyjFIQ96zccjusu1vf/MqfE/00IlNleOrmp3M
6WRbEow2hE+W2u5Be4S+TewXIMkukNwyGOigg9aHywRYreS9hCiM0xXvG69h69yvorvUScEstngN
4q5y+HfCL4cVFSb+oMLVUM2Fgs7/+QtfBTamU4qQabH3cgVHqO7AMVqpwdkAkz0th4WvynbqvLnq
Rji9doxuEkcpTYU0nvGFy+CoW0NjkD5Pp3YGTMgT3FuQt0OrgogtbGzxvZ70zVtf9wDFiWa5Js+Q
Qg7eoCu9pfTQBEGh2eBzp+CbbPEX8p65Qm9h09rDPDYR9C2Q4FZc5VeJM7ewGR9L2PUiRkIomZyH
rgMVaMheoZ3FqqD6jt3G5GJz0VWIowVRnOHLSbJ1MD5taTAnMM2QrZAJfJN6ii5uiQlurrmKZ8UE
2OJMUnbmwJTq/ATdOV04Z3+I3Md8Sdz/cmd5FqKZMsvxa5ZWyEFAdqkho5c51GdutxZGfKq0Kx9m
JzFQr9obB+p+RvZ3vdUNGeQ1XUkFCvYxsUFNgxh5rjaHmuRNkobxEKaL0LvCqVb5Z+Z1Y3Hyh/8z
K/m7+OoYpUU8JjWLz4i3yn3pDjZjDbA5Ldxw22vmfnD6u9bq9DQCfieOLanJ4339zhHpFCT5pR8e
MauEoM/mlUwi8G+/bn12cBtXs1LQF7r44neFMzmlJQB9nX6WwrPIX6CEWGLoAi12sN9gt4Np+LJD
ApqJwFpgHiMdJVTJQbYrgQDmMFIoN9rC/3Jx/d2T1cVFj0wPfFaIaFIja0CHf0jR3odpywiZIUOM
Ib5BJrC5mm1WH/cj6N+lV9fX0M4h0zd49YIKLw35D1zPC+hNTWf0ZbgZ0O3lLY5Au2m20Ad3QTWy
8nfl1S0VjG3cRQFeC3/KBKMD8izAGAPeLTxRM9+WNrmL6bpdcHVFQfUzT/MSC3bo1p1kF1b2cJSK
d9kz8xxDB4f5I73jHLBbfJVrnvnvB1D4h5J7XEiKSFIEnCz03DJXRPewtsLGLOZjFVqQiQSXEDbH
tLboMiZtOqXJkF6pTrPk8NG5gqLKhMZ3PXp55/YV7rfFgGzsdsdsY4+Etdg6NO76mhZJNmNRjdO+
A+CF6VKnIgJJEH6/ijVkkBrZJIsTrbPf9mgVFsJgHoslRxXMw6kIPkewRDJlDvPQFrJaT4PodvFD
VXhF5/MmG5hTeU477El8DDCFS0+bZTn3e0AWrk5xN6mFGFFCJIe4cSCn18BfD+w1HTQD8YyO6lP2
CkudRxguccT3RuVOPHojMzQtTBzeFtRw+AHCOQ74sOwxQ9tYNoIdZYs25GI2MpHN51zl3OAIwa6O
VHVA24t7MKIykL+z1zZ1ervXoAlLn2mYaqDjq/b4noHGsMBKJDQaXdTDSB9DCzLjEQaYHq8mOREs
iOzwJTIUNPq2PoWNj164ytre7OqSdFmocPgG2dNiQh3XyjXa4SzRJIq5W5H/6ify26FaBTdxZpCb
k8gfJ5giQSh9xiwH5J9H8QlO7jyGI3AS0MBV2QeAPy06HL8ic2E0wlFPYdiF/wvXMVZ7gx3Rjh5V
eYQWgTGmKuBg8M4AUFYQ1H6Hv5YBGIPHVf4+NuoMWePULSr8EUZsEW8EXk9g+1Q9TrKZw0iuHuGb
Xrr57I58ojc91Jej72Tx+0mr0BDQSuDmBDVV/HKC77gGz6xEyyiItzQ1zF0/IwMKBPOQ6zDpk+D4
2gAHRX0XFP7kssr33YKyoyZQ781a5/ebVKBXIRtmyAJLpeSs0dYERyoVU0PQLjHYkDVhsMCy0sBt
0hg38gLFCgq1lK1cdmDFnb2D3fU2fGOOuQ0e3jxVq8iesYXA8yTAZi8AMWFm2V3yHfxvGAgDw5sz
NzfTtfv5//9eXsJ60BXRbJk1EXYCIDQQE/oP0Vg4fHiYheNElRmy4VTrQYpAcwm1Z7bbQiHcnW0o
NC+g90VzsrD20pGabOk5EQkq2jaNWr4nx3kfu0BQfXR21MEikTbRyzxRr9Ue1PkCsWEjaSRJ4frj
un2AVeDhm1QSghKZA6KMCR1NPf9uPOhPY4iSXrjjxmr3wvHtaqsUSZArXpwp/NzEF104Z+ErDR8Z
i/DoWTUxsCphOJSwVft94asy3W8/cxVDkoCO+mjBwgT7y7KWpOD7jRE+BaPcs/VXLJpR5BFS1lyc
geyZiC4sVLitVviaxvOw54G4w6gfNlfqDPumVksbqJ1CCCQ6d7NaP4joutuTZGS7fENJ7K7C8O2m
rb7XMKiXdpAQ/2Az6kIR+3nwGL99CmtNhtLwnjaIxihsxWeVaCJ9ATAWRgaUWP3ayQzhnRRXDe4x
ocC/79A+7pHNGH0F9v+2v6tvN2a5QSh48oyH5kU6gEKul+84TrCaBQz2qWhUZ4QhljqYEKHjQSuB
ANkO5ZgJWqyFID3zKua6OnSaB1jjGOkjXBQ5kBzeYF0EBIEJGsEpNHtZbT1gtVuXtQLSK2j/VNCX
BEf4hRwgqEvq9An8Kuv303O3I/b3DYjr1C/qBUHKObRiUEHw7gDlFWT2LjpEOty3KBexQcOljKzi
93XZKyT937dVpFf1ZEU1/7loYXkV7ylQ7PHLOwC4rXBP0oRwX+nUA7uTd+GHaEmQrIg02MW2j80l
OUim9JzbzYHxktRMXfFp0ReHA8+qV5PXTjRoY3Hqc4FRHY8Crt/JT+MjY86KBrWb9owF7QKXe3fo
HpRnFBTwWNTnfQpZYoDMhiNeLuTGQRJ9b60BosnAIOoxgJZ4BsWcd5wP5DnmEafhQXoGedC+ylWi
Bq+1DvemBpc6J0EyrAeHrFVT3CgumF8mvIGR6zygOHcSLwXzuVA7d3KJPTIA5uoEtUlaFZ95Rptf
IRVnTITItiCAgBJlA3nnNxCuAkXJCqNr8gbjQg5fbKAF+/Sj/YgvnaQOnugA9L5AXwI6VzlUI3O9
2j3CGwCYW3iS4hIYMbBkarS61Omj+uBQ0L7N5mIRIXNlVxnSjniNFS45dPSzZGV24pZmcmJtGvom
s06/oPRRp2/Rk94nMGH24kdpthe0x4tHOVSnA+C0ojUdxD2jVcYVJT7YCr4Ck6Buy2dOLZ8qyOaX
Rmg2u+CM4JJjfgsmtQOTKIw6MHIxA584aMtovb80hkKyeg069JImdoiksQllXa2DHdeeMkfI+G8k
rMy9JAJzaJqRaQm+PWsqEkVzYsum6Fk1LwTNWZ9ReFcs6dtxwGMBTY4UOgW+GjM5AyVHvHVv3b9J
/q6/anaElNBKI8+T2RfX4xgug1bCZ8dO0SaUkFPhRsl7RARc3gEU6dXfv8x/icl/l18VOokAJECS
MogIndZMEL2PcMyGtlInR4aROf81004FznjklbFdiuCAwx2DYlw4X1NMD1cTrc61pjZzdNUDfZkA
wk5DnacvS2vyFA7WQGht7cfWe7vCbP8ZUf4++KqNIqXjNAViv1zAZB9bgAcy3PuLTkPVD9Pix3lX
uky0h6OlHfXqaMmiSSVmvBAbWGTDeHKcrgN1Xux+1zUGAIRCrkEQD+YxCmxZTxC23Ic7QDBgt124
y2lqVMEFDOdQwh310B8h0nTOj8wjTiYEHXKca3OGGjPEQRIbdMvqDTogUq1KvBoJqpLqUD0YO23s
n9G0CbzMTQ/yXtB/f5l3YcG3Z3mVA1Vc3XZzMWLgQVu9IUBSSnFatU7VsPvqG8WB7n1mDoM5gkrx
1r/kbxNQPzAA1tsnFvOJ/hFvsN33EGSb97BzF02YW0QG9IShr095Ta1WmNO9wGZOp2DTV7e1NgZm
yaInZVbhc2ymgORufZ/k/P/2nleZVg83qXEKMcFS7BkgldwIXgEMhyBLZiiv/+fVVunVQqXFlDWI
BukT0isoNMoPkyZDuSE3i83fJm/9tlVCVFZlKfMzuqytwQC6XdkhcWIvoVoCtGgML2gpP80TLHJL
oOnjE5W/SbiZhPkpTFwGrf248cXFSuAJKucuZjuj3YbumGVQtAZSA5abMKowxQe0d967Y3YJd/Jp
xEyf82SXtsCA6jAQCnTJK63Ck/apjxrhT+QsZupVONC4mdCN8tgDYchqC5LcRU0PSvuY9PSxLMFr
AUCzdDh8hGoMlajgNCSTugS4s5jPifUquAJr6fPvZ/zu2Pj2jK8StHKS0rwbJnRmiq8Wv8mmQ+XQ
HDBTGuxksWsH0TJLra7QpfazA3WVLyQ9cjGJ33iQf7Yq4fYm8BJ0k2n05OnVx0axNWr5vFsuwRtj
8gbj5Rr0qpLeXE5E5LE0M2usLAhw/b7unQnfz3VXH0RLZTTfSKQ1tROtxIcU1YNk9o+Epc/Yog4D
chT4Ap6BN3mfssrXWA/1zYnu1q9ffShdMkMJPsav56BGYQLOdu4tWHWXaCAAtvJJEgwkDDX+1/n9
99/Brv38/auPJpVR5C1ZgwszQvtkgpjHJdPbVC+pPy0AwRDFt6CVt+9xG6D8NbLRntv9JiX3zsX5
8zFW5xBgwlToOIyduAt0PM3Jyc/ILeEPZZAGJVKpC48iTAHVfIadCO8TqBLJ64lFaOK0tqCVDngY
5rDbBjjcUev48XDrfgALLcmIkwCogSLSFZcO89KYhenekRQ0TfaKxk7MOJnwVUPLrjkAc4dsFc7g
6EG1kMwW3pJ2z4t2EwIdAJi1XB/mC7r+eXJOGAeNpR4AFTenP5XNrs6dGuXns69KhYzOykZI6/8B
ICUvCYISrNrPzTPH2tAgxyTISN6UyaqHp42T9c9Z0M+VSbi+6QYOeZlLVT1jZQh+waYYUOFQhSt0
DuqTCi19KNPXrV6lUPPfmuCy/5x5/Vx7lYc1YZ6UI41TLT9CDLJzSOdGJGpl1K4FCK0xAmQPMEgr
QjU5FVoYOzBVjQ9bOHN247u+zoZu9gCK0lKVyRXZfUQ1zl1YSX8Ay4qHvMW+nszcgewPDfyAJULe
Z9IzdkdyBAGIvwn8bsCEYMO+5a53J+j/3J1VrB3qqq3CtF0AkQTQ/mr0U56Yj27Rk48W1sQNahV5
QA5GORIgveP2+/nnQODnE6yirlIrfRWzeAKCCJRzPcl9AFh0ubcHgbQpYmSE9QVigMUTYt4Ta0Nq
rGe3KFJbT7GKulTBJ4PY4CkGuEZ3QQtKCaZUlQrwGOQSJVRWfySQn51SspLMEqFEDqwlGJoav+W1
wf4zd/m5IaswHIf5PFEzLoA5duJyDz3VETxLES56SaxDXA93oF7h/m+g/2UrcBlKnECGWwwPiz9J
Y0aHlrZuZJp8JD9zxZ/PtIrJmRg1bbzgaiQaUy5xFwyNHqUv7D942JRAH/pd7swFmAgDop1+psNG
bjTLU8eozAc7YdSomMmhuEgeaZ0uH4wZevy7ZIOwiE5AaYlfgYkA8F4YEO7SkOqjgh+s8VlySx2d
Ko90q2CXE6nhhX/7AvwP8jRQErNgF6UNe9YDxMpPPNYmLUlFL3EXpDpU7C3aLqCPl6Jp2Dv1AYzZ
7/w47SKP9cKL4mb4k7e+8zuTtR9bde3n3nznyVQrYsJhq9gTeHMGraE5Xaixy+2n02jiZ7xnkEbi
zxshdiO8XMPgzbJioiQyPyC4E7uJwkSXst+VxbsEccgMNlmQVgZVdxRBxtg6HOQ8/nI2ruf5ZuWm
oameT3FeAS4mhb4I1S1zsTmYntAacJ3RqJdOda7NiYe/Rfocb/Eb74BGfm75KsTnmVAttICPd6y0
xocEDIQB0ZHJwJ9DJgBJ8N3mVPtOW/7nmqsqGcSHoOMpkLoqCsX8me58ufcLGjaRVem01Jcww9nN
bunjWO9G8QzlWqjfAxm0nGdYenAbBeqV7vLPlyCzLIGx0OKaByIHQTJmTYnyKrvOpWIXvuWgxMGc
oPne7HbeD1F/V1v9+KYZa7lKcZexAlYjNyoQh8tJgUESlMe3lfaukNXfft7qmgLbZ5EnpSBQJDpH
W7J0gbvDIBRYMKe3FvQdWYf7iMwcV+motZIxQJ1Al/7UZrDoAHR0aowL3xY4Fe+g2vSNvx8e/+7H
6g4rB7praQW7TzTcWo155ketsUeTdP9w6kO9o7a+uvsp1d8lVxeWJHdN2jBYsoX1JA+dmGBEYdmi
fC/N8JBjSCJs1Ad3mOzkyP9dcnUxTfEwsuyMl8A09qQrLOBwFABMCPwCvZ9TBLuYdQUF6iwj2qHU
B9d7efYZpnsIMCHlZcB3Z5uXIhbhzevlnN+HvQqUaAEBtgQN59qbYx19EbwhbJhkiD30fA2pfEjl
fQeZXQll4GMjqyjU89ZM2QISNNYgaFdf4Kh10o/lLYWoEaUqT0KNWX0XQ/FdDZzKgLRClwWQe4c1
E/Iqaj6lrT5CXAzSzFhxLp0gVPstMaZ/iUt/N2x1a1ajVKTygA2jsDehTQwLMEq9ck06S9GZjRd0
h8ooMZwgSbAcohWZv/7zm0g8y8wY8DiMl074aF4EXHAwBzOBvNKoc4j0qtDa9yF5m+HwA/8nMzWm
9jI9g4IQgD3NG3RxgPgT/is1h6I9o40N0IwVeHPQGNuIV/eSnB+PuoogRSZ3XNyPwPkRXlISWQVa
mrQBxM6kQ36mt1rM1q0MpnjlUSncVpcsEW5EmQGvEfTRrd9vzztMoZ87t4ovwsAzLau0V3AFkrr2
j+gu/uIwFRhkINMNXmPXHERw1A69alShpZPZAK2Ah86CyVvDcRdFqOhtK3nfKzh/bNQqtMhKlHdC
UGH66s65MTBq6dFWuq9eyzOGMFOkjgAegCqPPj5jN8C9f3GUhocuH1lACFHUdededhO79ofgIkES
RZ2sMjAFBWbCNoQdtmlXd1BuPzdzFZpaoeiFtMFmkoEPpUKjclIJ+4BIYwdeg6bpNlf/zo30Y5tW
sYnOi76q+Jo0/ICKgWz8gdChRlNxA3TzNs/v9T5dXUg/1lt92t1CTUMtAxdQGhk6RRCFRvMPYA76
e3LAxwrc5lVGDfeJwWW7k+ykUnNbkFXmQXQTF9ZwkaSi69t+iPaM9iKUdyGh7JaAFb/yaAJMKg9m
C9AmojrBTQQwMWB+VOoP44pAU2IjeZOOVOXP6OQ4lTZkD8GwAIVO0PIDkmQMm0JUlfroCI+wiDY4
qBRuboGwseVrTHbQCmKdsA3Z8nxf+QswTy9Caob7EpolendETMe8JTrMpc90KpdqAo1xAUwd90Sk
FLmJBxgOt+iTJ0FxDnNJWYPSN2sC5ABfJ9DSJkuBN+f79IafRnsCNsWLXxoALl7w82ozBoSU3zxJ
d8QyfpzeNeKbaqNACEkoIM6GsS148mhHJn0M3dRFFp9qFKPJcFN5hm/yUxGCWZe4ypH1hG88Wnip
IV8OSKe8zWK7c+PfHrk1Bnyp4iYc8o5A9kKb01mcEFhoA0oJBWgg0rToRCRsNu4U8U5d8WPVVW5N
1SW9UDG2I4HfTasCukQNZlGY7S7NjPAEMFUB1xQgUgaPPwKv50qW5FKC2kKqeVRRKEPHHcPgM+iF
otbDggCjG8Dp1NmFx5pO8c4s6LndmQN6D/B8G81sQoNezXZkWgbHiNzoGkvoVIZWc1cxG58ycck3
u5aC97ABcwh0KjZug3vZ5o/fvLqcBuQ4CaxjcI+aLc4l5IEGdWzMzidwBbTNxsqPMM2KzfIt0r8H
bYGdn4o5s5TjragloJ4qsoo6ANW32o3eFjyLuWNP/vOMrq6rkY2BS+Jxe4a8GbIPAC0GO1oGk3UH
6u5sSowOha7ZbdAgbfGomEMFFuuS0f8MsFlmtftkVAcfeKLJp4A6hpU8FJsgYaAPhM4SAbrQeRIA
RqkDhinUrkAP3dd+kanQdmIjHd8fB70gEOkYvdg3oPlAYcof3hN79IFiJoL9kwdgcVYjt0KJnjQa
Knm//aQaMjnptR4CwfgbAwjSTuctXnEIJ2BTzOjQ73CnRaNb+dnLjEE4jGjBRLUhA/FnfiCwccFJ
/A4GqVdriMXK9/KfxUldPlHZb4HSGRu3IfqamDXCqvVQ7jovMFM/HBW9pdyq/h4srnrPTXgslroN
73gYJaUFQCOcAxHDmvI2CdlXrOMvd8XVg+QmLevabhlwQeFtzQVE18F9zBMkPUP0jjdCm4HwkHEf
oAJrAbAII1gsjbQYLbo4Y/FMVyA0YaNbBQ+XeRImqzSQjKi72JK7FMViKoHghkPjEW5hbckDTLJx
BWBiVTEM6iFRl8FBipAXZydKQyY+aBL7WnRmAQ1kDr+eU7Fpk9XLizqkxjAYGTyaHH72qdRCZlNo
IlwQoTrJ2qO443JgIsd9hH+phWUHEwLIuE+0DucLvmWDWc5WoZgy5CjhsXQaz9kxgcwXZUzBIWye
0PEELf6pbU8iYKeSXgMampp9DVs4Q+h1iEVAfERJrKrUYtj9MaXJjad0+o6mUzdbovwQ0LCtMQuk
PrFZQ1GdfiifmtbJ35ULXOvd8Wt6b95x6BZjgY4DGAZEqRb8d7l/F3flofdL3uBDg3Npvz1ESE70
BfSSyMYUrrzAkVNr9Lja80QR2RzBq9nTLvvURAYTWxkDw3oV4AmQp4XwT5TD6U+FLJdaNrpCHQtI
T2DSDYutyGgayHY9dhaLLmb6MmR2JpSqEu8Gzpvlr6L+HmmfCS804ijqlHJ+YmAGVNsh99hLn/A7
hHwtBrL6kDs8861I0O8CPiuHmH+tDiiSApPp9cyiqC3S6lZSzq8St5CexGLikNSwFo8cE+4Cx9JF
xAfxPHcXezwnJiidVgu/IOER0+mRM5pdsiFgcGfW/jO4rVK5pO/KWRrxFKKoB3DbUYFtLjgVMizh
qYPK/2jSHGbtWvcF9/X94Mc2lFZ2CzKgb2LthBtkMUJEld5sHc7A61KOkVu4o6O4yhM7gEbUI5/A
J/IyOo2o86OZ1y6w7hsOjfc6RD9ukVWK2NbDKPSwOcJ9XbcmzLGIIAbd6RWc0oFPdubjIu8RAWcd
uLS32BTTHQU9w3zjBr8DbPyxn2uB+bmkFbYkFFF5h9oKoyofuxl90gRb+Yx9FJ5LN+TQnh083B+p
3tb/g3i2OIMSnrFXw9vyPb1hRk0EU0JVlFXk8APm3TiP5yizKmurPLw3qrrdu6utxE3IHOusLoUQ
ueUAsNjA6ZwNYzOPlBAgqiBQvYda5G4qo9/r3f5YlqS8N8sGyf+mtNcUK9Wa13aneCxKQJQvncGb
bWuJNWhhm/CIO03UHyuv0qy+Tfmmr5HcERWi0KOhR4HG1kjsmkh+QevDeUYl4AIPA+3drf2+N3P9
sfwq4ylpKQ0oGlleB7Wt4QhgC1GrY83AhdUkjF/cyRdsJVRBm8IsROyNrFMn6PHhhbAmhExhsKEA
1uYlbmFBub73asUMcB3AhGJroHdNwH+5ToVV8jOzUdCjd4DhtKIWfnQcQb9dbAGCh8DH0zBj0fjR
4aHFuaNf6x1T6XPll9oiqVBjMpb30a99FBheHZuRK8gGkk3WY1kIZ6qzHR5SdIj+H3Nfthw3jq75
Kh11jzpcAC4Rp/sik7mv2iXfMGRZBleQBEiC4AvNg8yLzcd09Wk5x8fqM1dTYSus0pJMEsC/fcu4
6r05bnPxaa98qtZ/d+1X1TzLFDEXan79PCwxztH+U2tB7yqE2NUAW3fgEMF1eUaB+Pka+6zJwa6O
dyS0vYQ6gnWXbAwg7ACYreAoCp0T3KKHYTcpugeQJV36C2BPFvwNkBRwXZolXQNpFX8tyfxTbPkn
Nc3Fd/7DhmNMiazPse4khn+oL+Y9BQx0EnCrlsCyo60i5p+lz5dC6XcP4epgTjOnRCWFlop/52xb
2AuYuYDwSrgst7KO4ixCLAmxXMob8rXBVLieTQXrrg0OybOB3cakVYJjSM0yCCLvOFkhwQrW4NqH
W+QkzaKyZww6fc6tOLBz/Pr7VtVny9+bJpkfbplwsi6tKJZ/v7SBQdgaqH93oFhW8Etgy/HNQC0P
tmB4FztUTrqZQUETNCCVrXo8ajis0ajFx006n4Zn0FQfofq5st/LFHEotSfFaQF6Hs6ZbVx9StL8
7KS5RoXaZSeMHeKgy+BZA6sfN8q9aOiR5Cwb4L8DSEdBlo7MIALfpqc2mzcTtwIk8xeSeMBAwvYb
SrQVrC75bbhu2dwlYC22L+OLdyzePztsnE827AXV/uFut03WxfWEWmeA6F2UCMPurpXbUBykd0rd
LfUjW76Y4QAXVuBTFlKsANBpv6VAzDgr4u461EEVBQy/2uSfWrD8Atzw8dy+6At9uDyDEZTfZtPd
3ACHjcIpmlAx3nJ4//zg/aws9q6CBCsoG1OFHpsN4X65mFraGpJmS6teluHC5Y9uvEG7CusOJde4
HdQStaD+JtGGhzzEtqU7iLg0kzcEdk400ebIZznXZ/fjKjYEnqFDD7jHXUr2cIFpk1vMifpuHoJv
4CwyZ45OJMwPZx1c7XWLQQBgbXV2GBPAUT5VQ/l0q16d9kmm2np0fwT1rQhnEAPD5eTrchsDfD50
R52t0npuvHmzdRHBIvyLZHNvE6/Ljb/tNt6armuING/dd+8rP0ETutsRPYfoPg5HCb64WrnvLd+Q
l8/G2J/VAhfewYeV5Tn26IwC144kG1U6igHYhkId3EdHB7UWJvGgjjvR2J+4XtYPdB2s03OwrA+f
xQj2i+HaT2v8qh7IeycP4qm1GzwUmxhe1zinRxBzMFq3dih1034HS6yd9xCuB4A3IPQHP4vsedzr
FRRtZ83BQ3KyvHRgbdx1MbXLBVQaUQnDQiWI9B5A9Ban595HQ9Vbo3REw3H4wt47vMsmKk+ftgQ+
aZ16VxHId3MuNUaGd8UevRs617fo2KNJaoBnq5f2bkQvdwHlEGAe0EQrl4A8w3mKf4Gz6Pr34eQX
lLqfqgP/KpyUbQkPE4FL+avdeZERm46Q5u7fsPqZUozfhN5rLfwutsrcNzhO6Upukm4D+265r6tZ
ebRwgsR4skCMWO/5Nozn4BNCA32h7agDsuU2TDZ5e1fAcDKk/4ZlqvPZpV3l/i4pUiB/LyVHwDCF
chZDCO++SB2mp7ED9eXQHBA52dc4eptIwImzLrZouXprh2068m84I9FPlv71VD+1cjJQgtKNrnC8
30Hb0fcQxudgpk6IGuc7bNcWEPM6YMWbYFHeTH07fhi2HL2IrdkPIrJRPOzHL9CaSqNOzel6qBYU
2pUbDxI1ZzWpi5NlGnxqbvEr3J3teoEFAXYX+/cy2PpwgOR+kKYWx8KCCD6YCzMk6dZMPeQoMiEm
9pYdg/VESLloQZybXQcT8+j3a/sXGk1Y2x8u4erkGOIscMcOj3QSMIEOsFwkb+4Tugjn+HtYg2cE
/bUjfPUW2W2yTt90ceL4s0QL/5ML+eV+/3AhV/t95DIuPBdHGLIIdIqhQ1jkL8SB886NbnbD+IhZ
j2HncC6+W8sBKmfNFuoCyxxocu/w+Ta8yHD9X9vwX9dzPbrJVChDpnC4t/VN0qAt0G/Esn8CZW0P
zBsk1rJ59V7vU/+S8fgWCPGrqjjnLMpXAr3At3HReavQXRr9XCd3U6ft93fs1w2AD1c4BfoPqyf1
VedIH48OuqKA2gIIDE2v4BuizbZ89mb+FgM0TFsXn7zsL+uRDy97dQjY3BNdFuBlQe2/mbiuOZ0F
95OH06SohE329VOP1V+PS32bQmbcYnZ4LehbeKInzqReRqDW32nkJbdlvtHBHHkLWGB+EtEFWqvo
3w7s1NaQWirl2rHqmYIwpa3RMEA/FBELW3DWssNIv0BT036Blq3jfhPxncsPPXkyw9NQn3ugkcsR
nDLRYLooDmlkQ/dhjmPAexPjsZc3ltmgoYwMaZEAtdSuGrpCoQHl/1tjn9L4KIZVNo11m5uYPndw
ANs0HYJTfwy+omygTxqjGpjRgu+Y3/E7dZrQeSQie4hI++f+tsGxeuihfTdD671aZAU4cfGzcYBb
XDfeQZuIAQFt5pj+SIJJILoONOpphGSyZAtvWbRfamdXljca5Bgo2UOWYfXZ/Cf4ZTPmX0/kGuRt
+U5oRm8qEMVpXA72MQbDGq3PLL5p8l3l4LDSM6feGzTSYrRHmz18gOdlhUmcEzmYTvmRfAoBDEj2
RbjtYHEzgLABvw2dLeIQoApwGfVM4FHDWUV/g9dGfeCQLIPUeXrKk/kAPuZww7x9TlcJlBv9nW3Q
8Keb2gHUaQErUyide1AOkI95+AzHWJKjlmdqHjjxPfFqkNvgpZ5tmTin6RdivwzmZPNDqdacn4Vz
IuBPDRjMZMXRzh85LWYVjFEMXRu+L/hdly2TYRMvUKXN/l/214c7e7WtLaMlTRwENL0FC2huHfSh
mpfzeK9A0i1fvK/h/e9f8dd57IdXvNrRnWcpWvmQIYK8h/vdLGJYGPftRjZriEJEvgP9TajGAxsE
IiKeKqyMBenR4Z+n8C0CZuyfMPz/+En0Vf3jP/H5W1UbmfKkvfr0H6f6XaBKfH9vD6/1f04/+l/f
+o+fP8VP/vWbo9f29adPFqJNW3PTvUtz+666or28Jn+vpu/8d7/4t/fLb7k39fvf/3irOtFOv42n
lfjjry9tvv39jwB11H98/PV/fe34WuLH7t+lfFd/e+1Ui+kK/vXe/u1VtK/yrU2bDp9/l6/if/+v
11S9q+vf+v6q2r//4ft/gjIdUOa6XmhTayqz9fv0FWb9aftQtw4dJ/Rdz52aWqKSbfL3P4jr/+kH
1PYsDz+CQO/jp1TVXb5Gwz99O2Ru6FHHdV2gof745/Wff0TCH88Et+uvzz/q9F6B9wOX0oA6UFP2
bAYtE+peVXKyid08tZRZ584Lq2vz3EM5NyTjmhjlrcs+RK2Rs3rdQkh8x30S7yopWUS5Jk9jvPC8
YFH1znAOVfY1SeoaB5c1RLmgZJ349iN1oAvUJQ3dtJ6KssHfxu6YPX14KL96Ez9nuAED4dbxQtdl
DG/Ed67fRMtz13caXi+NIF8CUPGyfmA73QBVnnrFIwfaSo4hxl+hv6R9Zs4sYLtJ0WhvjXSnS96s
e7srp/GvZS0G7mJkIJtwJZwQRvCdy1ct0q37EizNrALAyBRWNe+tjGH8l8P2SlqfjDYuA6l/5TF4
R4hp1HUdqOB7tuXQKZx/yBICiH4nPLBhd0wFuNZB7i9gYtZifNr4vfvk8yJysnQn27ugA5AMsvUY
/lYhkMgVOtxWiTajEeFKWi20nkfwri//z23ocCalf0hUCUX73gVlj0P6zo07ECMUW7qJdGduB61L
nTf84FjtjmV+Dl64ghHMV4x35WNYwBuzs3ErdIhehMXbRdpyMGEzDkPiRgKCVcDBOMQ6WKqU4i04
HmRhoGuJGefgdGCIsrffL4CrcmK6XdR3wMamNhxNnPBaJ1WmSSN6KYelCOEbFcS3bl6KpyFqY8Rw
5D3l2WT5I5w1YV2TQzd6sENkQJkGSMkH05awLxyYzS+ebl9d47obTc+iHeJjnUn7KOUsH7k6BZ3R
655mxaNFvZkj0u7Ua7K1BNaawbgLNAs4FPjZufb6PZEZBJRUyldKU3fR2l6fzHsWzohVdicXzozz
tqeAKCjoRyy7VH1JC8jK/v6+XDHVA0YtIKYhlu56doD7ci3e0EKTfLSSylsHHgOFt+5u8wQy8QTK
WI34rnXIAZl7r5Xi+5TXFBbbhi9GEldnt60hADIyvLVYjpFPYEmLv59c3xSjPi7z6foCGlIb/1EW
XvKVD8ucNY6UKR29tVXoAOzL+q5nAHMK5rZH2wYYyaeiXDA5YkBTBsFB2z4UBAVS2ZvY45/12KYe
2s9XA4h5iGXEQhcGDNdtwLpXXmtpFq7HNKdbj0KIymkVx2x8QD+FJeVDDnI2ywGaSYtEwBvy1JTF
eMx99QgYhL8xkKJbxo2ydo4Fx3MrLtKdV3RIgXq9bUTQr4I0AOu7JlBvsDKBbYTcqvPJZ/LYV+yn
6cEj30aQCCFS4IT2hRH64cYGSg+pZ8FupZSlLmZZBjiA9jv2gMyn72EdgUikV9pzFrYE4VV4OQTi
2xxbNLEKYDmcEaNmDZHjWFZwyOOOWakKVF0Z2OwTjZcrMPFf1+qjnrbDENv3epEOfa5dN6YxVCCc
ZD5mBXoQtRLb1u3Ke/4+uBjDpR3fQeo8nCW9DfIUVsnOztEq7Jk9+/2avGqXTJfjOLh1DDEW3hNY
CD8fvSrkLOTc45uwgBdd7JtsYQiSAaXLBcnQ0K9y5QFxPe54DfXtoh3zrfHdjW1BMkMGRSlnTg6U
sYFQDk0aaKWMrfPQlfSvT92Y2SecxGrrpiNUEQl3FpXA0IWkORxi6lDuB5Z8/eRd/dw/vrwrPwxg
rOLYCG7h9YIQDg1+rO0hTMNVm2szG0mRwycbgITZqOqXdjTB0R/kqilvBU/kHkGF7bLevbe6HiaX
ElZrXKNKI62vI5lB2qumZjjXvrqPzWjtnbAgn/QXbOvCif55UyI/YsiUApwUEMG6ioSGG1eAIE7W
PyJIEItsO4xAwjhD8Wg3cFSz6KDnfu850eBKex/6eleF4XBmMdSKujS14bWVnD0svg3L2KM3wkbG
9tIU/mBJv1E5NPGM40O2zKvRIvGqN9cpwlU2JtsxKKxt2bbWvA5vkiI3zx6kybqew1fFl8gl4mLf
lSLd6kAdW1e/0Sl+6ukOU5eM89YaASQhj3Hbwo20ISAVdAZaXolElTPGNfR+kWVUHkQWUAfZmyoE
HdkM2Vcrg/2XN2R3dkCWdKwxfRPBMkAGtBss9T0lfrgpC4wyqzpY1MJf1E6u54Y6kPbzjFi6psSi
1ClQ8ij8Ae+OnYXTcQASdUHPY2yxXWjeqeH9FmBWrwVo3rW83SU3Il32VJsmWw5g9BsDP5iOkgYA
dq2PjgowwGVc3Vhor7U8Ibt0KFlk2SyPuhLGMlnfvmJNzUYqU9h40TfF0Zu+HO8w1nxk8PR2Mjc4
XJaOzxIAH+OYL/0QWoipq7yNtkEBJJUSO2fg3kwUPYplz5ELYTBzMqpYCg1Q0/SAhwIbhluhv4mr
eI3zVR8KO9nltVs8YlrSzKpcBvvLa1thBghfZ7/WFoZJP5YH45BIKNWwjWPIL+ZuityKmwPzi29B
bIJINGm6smNx0lX1eLlnI9KeFeWZi7lx7664zr1ZncXFqivUwyXh8hTscGKz8knL7mJtI95Ov6k0
RcRZYqIUKLi5SjwaGb+jZzOILaFsJhprxIzLcSPhePYGOUk8S2LEv0o5mNAmQbrjkJlY1lkS70nM
p/5teg5rzeAcjZrXYQKiiXhoK4WnBuOw7jskYwuAPDPAudoQkOu7tnVXfkPTGy9PojJz6yNTqo5k
/jiEvT6HPThEl/XLso4dPI0BhDG4DjCr1Qb5ChheyAb+leXVGZxdVci8Ayt6HHoqt9JDF8NLUPT0
1ARq53W1v82DEmxPbr9yKxFnp6TozlYNcigPQwgia++l4Ct7YGssSljZEhcIsYHF0FehungMBIcS
NK/Hk50nT0MTZEdq4AnFPYiUpIXpItHz19JWaAhkADo4YTPuGmG6x7EkwcrjBU7pPr4lgb3yixaH
gt3na0+j4ZzFmVrbLoGnL6cwXGRnKPumB17Y7vHyw7UOMT7xO7Fv1ImJted2yZ3VQiBK+CA6iy5c
iL5Xy36oMWFuXDWjdRHP2fTouXA3XCiUECb1ETZSiCpCjZcWrfPspEsMSd6HsHzsyMC2ReXWc+0h
1+5D8HCBhp5ZDdULWQ7xiibQ5uDEW1/O7WEgGWQVqYwgA7JgpnOeOi6gCiXAMrlsqUuKP5QavVdg
+XhZASsLWUETB1BiFPm9UO0x6IhzchlurDNWTwTjmSG2qz1YK/ZKNVKdJFSMQmvA/shMYl4bpu9o
U8rNYJtxWcQeIoYsW3IkJewLRZo+Js4wQix8KotoCdpuNYKj4bfFpguHccPpKPflCKjKlOURehRp
ALrTJcXMxyaILoHQ8idzDuNA86CHbqXfqu7HW0JdbW/UUPkbHqJdWnve3rELb1b2AOo0g2xvlemx
6yyrnfcFJCQ81YmoGuoCDSU6/HjuPM+zLc8JRKUKw3Z5FePD4LGdMCAlFHiq+egnJxag4TQdJIml
H7KmC6LLBZY+H6G92dEjj7FYgraOeGv10aUYkwMidudseuW4D+DbPPXM1CBXi+5LsZEhoDljZ92Y
runv/KxHnM9Sa25GXcZQnZQ3QT+2u2QCPTLZLurY71a2KyDra7PyjOAyF1N9LTOwJ0ZWHSVIPA76
iIg96oSwjtNRVeE2McXDJWB3LElmvavK1aDxdOsU7YjpHV8KF6UaHIN97EZtl5ulZoN7m4THuGFy
r63+IUzJuBliCeqd6qDj4GHE33YFWZsumGzGeoipjSnQrNVMO4VzslMPeLUaJFTNN7LMyU3dEX9l
tw0EBeszCVygmaXKNpfNXMfDuACHBoanOrhnnIEE1YfmS5+wKGt76+uYWB5sg9F2pRnwtjEAeT8u
2528kVUwj3UL/mcK69Esbl7Q/Hq/RNB4tLJ9TWps6r4eMR+32x/P7XJHBlKB+04IPVwic4xaOrZG
BbEqJ57XfrnVcZt81bkPrqe76uB/p00cv2jf62Y0T9ZF0t06OonfKQEADFu6CeKbMM3sbdepbO1D
DBagQc52X7iuwtV4ebJDTHKonVfFoQNdTTAlb8JOHdM6dnflSANIhssFtUdIALSBOEI6GxX25OdY
MpylUiKD7MoA7E9HwlMrKcdN1ofu2ROknCe+Y33NqMph6NSDGuwne8IHZ1Um6sGrQ2hFxWO863xA
l0VoNtoywY/UQnpojo+qnROcQ2cH89F5k8dftPHrF0JgWpRa2btgb7Xf2fdU+fa9avudoy0rqrMC
rnCosWeVn4WrS4C8HKgqlUBAIFbOCWSQVsqyekh/Oel2qIGNn45cXtrQeRor9zu1spXVY3aHEVp1
p9Ms/BEL0Fv6etn+aLjEgNejAFFFdbh8CIjsVj9K5QqlAEiSTQ2tuJNzrltq7TDrWbEhd4HnboGx
0dxAvJ/nkVd7IGHGvMIQ/OCcU5Ng60gNLlkgdoUA8rjvMPCpdJTSzF+TFr5uYy7EmYzFyyXYkyC5
Fz7lB9ZAvM4lzZo4qlkSmptzXCcQX1QudEm9oTiYUi/FOMyQcMEb0KlWFiqATWXVFVghYqfjal/Z
bRrlzQCGPwXhQ1V62bioEJGJtcCSFIV9yFwPZS501OHKd0JajoZtWSOd5LjBVdwPN0JnMFirj7Ib
rH2ac/S5DRH7qoPrjsrBDR4t//tlQ1i0hBiyU5BIl5gnXQ6AYvTlsSw5OxD/i3YTdmdG5Fa6pK9C
9XQRYAVE5Qj268jsczOWzaEMJ4s1UTgLk2eYpEGLrHJgY2mCpFw2okj2oV1OIHJDt45VqYV2uDln
Pgee1hPFORzFLel18xKPI1uY7x3PIauku3ojFIQO8H17qVoU/tMyuSSfhaZgMHAo2Tke6LC6Vwqz
XrToFKhnCM3nQNdQDy49MwNfXADxX1bHxk+GtdUpgYS7fejxdO8st/1iOvyQU5vyXGQj2jSwSfMR
WA/ZlB82lhQ3yI31LPVZheEFuyvgM8lM+ewr2gCgbp4L2dmbgY3PWdG6e6cFf1d2kMniNLQ3wZh5
G9l69iytUR31LDlnVpAvHG1Dlk+BmM1YlxxEljwSdE6WTZiRVdoGoKMUpgVHsShXVvXwY8nIXN/i
FKqQ2AQvrQXhatT3AbqLbbFMy96dFZxCHG9IYNsY41oaG3QRUwSHy50TdhMcmgKu2Giy7AJ6wy2M
xjLhUjh52PXMc7NkG4xgNBF4bL5kiYVsTWgg/jm0svtxDE+JdoOjU5NdmfTZDRKS2VD31XHsdqFf
RLVsvmPmnd1ePoxth2YftBpzys/QlR33sj5hk1tLIlW9Fjpgj4w6a2YXb0OSBUdpwXf+siiohHo8
wQmL6JxFWQBGPYfRIwATHMhWyZIZlbqGKK0Dr5vLLkxKqJTU8cgPlw+DC7grUmc+i2MfRoM8K99E
i9kGVTHkd3pj3YrAbPM8l8fBYMKAgLGDcWW7p2V9F3iqX+HOhnJhOZ6eKVX2qyGVCnWFk+8SB5Lt
TWUwoKM+KJ4qTR/ANCICnA9G+vIAGDOAOb1BJtM1MM4rnbVEzwf7VCWgY04HWxumz03ZvhAm4IhF
GnAgp97h5QOCyHAoGSseDfxPN5qx977zsiU3DbLaKoH6dAh2IB3I5BLGJdhmcYBsBudwTDoLFm54
vyAN+Ggbxsj4o0abDL1cSJekdtFvYC8MVyrpNjeulLAralm7rjPvVVp9sTXGPcm0ZZGuFZnVVlmu
kKr5s8sK8vP6ljKiD54P+s7U4ixtlFxDoc0zTQAMHbtklwQV8v+iesC5p0AHca1ZjLxll1stnYVx
v839EkoRLoEUCG36qGjl88Az/+gWxXHg+gud2s91h1EfEcaFpY5aGVYim8/zYWej0OSZ+N4k/XDO
dLq3c9jX4YVPWqJIpgI7TcMqB7nlsMjicqs0gB5q9Oldq9s962H/Lrif7AqZQ+Ac3WuuWzjCcxfJ
VpDQeZ9YA1hJwI06aWfW8CpB683Nqn3jKbnu4hAj4jDfTX8bGMfFtUzucHRRlqRgu1B6o6R/o+wa
WEgLfdOWyHGRkG9DD/ik0yTjLvHlmWEqYGadhqIZ6WLI/QrbR06IG/rjRQ+FR/x77hb2V8/i9SKj
IT8U0wceAjDXVDSMmsvq49m0lLvvXDgoxEZk9LYVjMtSudatrwIPYjgFSvfO0esOAttzbWG+rLuy
X2si6vlI2tuiGvnWimGV67VTfdioabsxb0t0hck11Rin09zfpPZobV5KC3vG03SYt6bEUaocvqAl
gXhgFesbTni9cpuAPtQCtzBEEz3zarZXSTsNV1AZZk4HXUhF2T6Y6tI8PRXZYCKRUQgwTkGTS7H1
SSOjIHWhqEDwnKGPPG1t5WJCbExXLitOIcRXxOg5erF1eykYxDTJANB0OMcmBJmE1c9VMuaPpgaY
va7A4cMWXsMAJ1/HgWQz5lmQxghrBbNJWIdlfrKuEih5mtzb+hUUhWiop1Xiwx0eIOwY1QVuSPVM
KkjxFlM9YmH+suNKHA0Is6sRye8njfkrnMrUjqOOE6DnySB87OLTn5uMFZaRU0meQ5OYdBtn0Atc
LxCuY9FtLF4dg5HWd6x4zrSMb6So1nIqSjzt7y6DnKYJIRwBybZ1M3oLb4C7M+/QkTHjEB50Bfyn
21cHZ4QykcMSOK63PHJzv7sVCpo12sibtAxfimLku6EMoIbweVuXTY25nxt3AEj5k7o7uulegDnl
TyOszm0HylkH96GeA4tIOoCiZN3OujrPVykOjVu/8HeXuaKSHpSXYwfshXwAb9ob8K+C0OhHkTM0
T40tYyDofHDDjcy2skzPdl4jj0gKe3nJ8nkXvOceBZ5T630dA4vKiXsQAdc7SuSpJ53cO5mjVonR
sAhnvbNvqrGf9akBFhLhGiUFiO5+7B57BS2O0B/XQyfsWdlWchUmXj7/V1IaexBR7yj1ImLDeN3q
a4N30sazlI82RgXELPBakCL2zA89r//RkP2QvkkUdd/bnyfqP0/m/3Fflfjz22/5b3/RT4P7/z8m
9SGGvv/9pH7VvZYfJ/DTd/+YwNuU/okmVIABe8B8itX4zwn89BXMxTBGp559Gc7/1wTedv/0GIbh
IbYmOuPWNJ/9awCPL+EHkCQ4fghkUxj8T8bvV2gwzJjCaY4PfXU0t+Ev6U+T7Q9zmt5IEpZ9UZ7s
N6gHLJuVfCqAMi9243aE5TaomvF8OH+4M78Yl3tXLOu/XpV6Ds4eYBCCy9jww6vWbt36ngmLUw+N
46GiyxxCXqMO9po6EQ3hg4b2jSDWS+/U6DHLWSc5PGXZekCmVRX3PaasFYDFKSACpOQ4gNUGmhEz
p7dPQQn1boYztIJmvRjnhVtFvfZmNHjvqLV2R/Q/HRFRdCFnPCYzinIoT8qobOTcrcV5qPgpgYMR
BpszhWG2gntYoZNlyiC/Dph2Tsgqt8By5H64VohWA3t1PCDvG2Yt+0pslLFXwoYfi+tDZbo7sBRc
VFJBwwRSzj1aLDj2Fsa97WAS46NkUc9ZjaScL2OoVBiIUlNLrR2Bki8E6j9OXuCss2ihtpQPMDFp
+NzKshWe6MKxwsPgCPSie8gYt6cmlMvQwSncGXttxT060u6D0wcvLuCrSXBv3JceCO16gF2p9zpx
mXn7nNvQsy/VokKy4Yu1X1absPVveFCgswuZLdqDNKxPWnTLJq3PYxfAgQmnYEZgRT9u0qBaBiXf
DK5/MhTpu+aRk0DMkJmZVXVPhhbzvCqWMIvdEEuuMRg8FojzkI6EW7JKzgQdHopOlIn7uZvgdjPn
PmycZeODGtsMgI+The2fEvc2PjbfdYtSpEStYhVRZ2AzK53bUIiDaMFIbtasXpXkmGVwPJoTz1tM
NbEkt5XVzVgBLQQLgkUMJQdC3dIr7XNPko0Y6W0nzm3jPbn2sG1rFQlvaoG45MAIW+dNsA2Ceov1
cm8N6Tzouk2r+r1qwnlnzLL1BVDDHcynPIjHAkdfNOsA/dK0q1akf0ozKFqgMYheDxwtJ3UlucS2
X9M+POVecSvosHU7GOn67TxrxSppe3wvBotQVqop1ADAeeLodKXMQ8mHhAkJRgjRXlV/yyFE4nTi
TgKBD1BJ5Mpx6TZqHsONnfogHCEtA7JukyHLMBUwaEU4L9IWeHhmmXmp2Y0PyaKQzmT/lBnQ0gls
jCkgmQIDWZed07o6DX5kasycb4ZshKHuLF+Rd8xHMjTKV/k9f2jA+XbNrUzMnA3FWnnljb0KwXpc
8FhBF3p8RokKGAaHrwgNNJTYLcB78vHWqbt8lSuKJl8FpziZ0HsvbjclGgOzLpVvJDN0jsKkmTeh
Hc8r7EBAVWajseCh4Vi7yoOBdwMEChZ/S6EiPJbIMOqoHODSre1ZlvClk/jANyBpbbNhwZS1r5CQ
o58a2R4sOeK93+4qHi6qWp38Vi8z+lRDUT0Da0+jM6WG9xHLdDb2aJFrb0VqoEBhfTy8BhgOJTiR
mjT4xhv3xoaKbq2bdTqSKHftt1Sir8VaSEF0t8hyZ/3Idkn11W/CRa0g9cybp0TBkUg1zl1d9SN2
erOuinDtNmIv4wFaBbn/ZhJ5xFEKgr6KSkGWhmIgaKcL3sJfkNjFXJbwHfdCcFfyEHuZNitl1Jw4
9Gs1LJtko9tN0dvPZRx+oTWcSVpRL5JqjGo04SSHER8BIQz5/NxxAXIVwv8yyGqdhxCs7b/lDkBW
Au5bAf2mMBooc+s2V82hBw2v5KB6oPhJ033DHlIAhwFatWo4SoA95rSQxSrGKDD/h70zyW0kXdfz
VgqeRyL6ZuDBZa+OFCmKIjUJsJGi7/sYeQWeewl3HWcnXomfUFaVU8yqFAqGgXthA+cc1KlMKbq/
+f73e5sQAwbcclJcSjztyQWjilQJoj9slNqYRvS1rfTYOM0osCGuRPJY1vahoYyZmZOizG7l2L84
Yf1S1vRVxGgRZu0qUPjtSnNT2jUJhPZUAUDJExxwup0oIPw0jg4q69Y/l0m5DGSye8MLB+NFop1F
ud8o1m3iBDu1ccelZI7lVFq2LQcCC8szHSNUznhw3x5cH6vDwBznwI1h92pq7YNK3oudm3tbmLhF
yE9g/aBzxoXB4CbvCp4SOfTg0hJpQwrLlBZMqGFGoZrRwihQtKE+VcuxxLLYK7s0aOd1v2rkfSc8
F01DxRlMQRGnnMqFIBrrzULF6bwVlPnQbDSlfJqp2a1OW6K204eiivZZBRehlNbFkHbX9DdivVbk
4jEXlgHYVJOKY7VKRk78aqrRAxJkZeSr4KEyzGN4zfYxFJtFRJtU0NYxjoodCRhKR4JG799JGfxY
zdyWQoMLlyQcfeO59egDSOYIZG0Sk3uRl8KIiue26zWc+4+WPgOvSvi0qUrFWoczmbACVWNLLdxp
0nYjOOcjKSsWdlfe5hIpvkZf3dCRMkxh4tF7VO1b2nmpRGxdTjSpgfm5Vbpz1/BvTf2ZfsR9XLzp
aoyoJ9PHtSMBBmswYPhrGNjoiDaSYym95jCsujCb0f14VFBVjesMAyGxHdtx7Y3A/l8qu9rUUnvx
DQKe0ovMHgNic4zJD0o6yLO4luh9funj8M6KB40+YmL6Q1MSssa0UMdMPzjG3n3esRzkD3kKCCDj
ki28B666ipH0y6Dp0cKrfSSM+DDRDglpXlQ1WQ5VtEiFDOzInBoZJ6jYniSB/SRAWg7Ylj1eaCTf
UxrdpZlKL1a4NfHRr4vyBU7bxmurgxCgWO+3bXAquQFfoTvu1BuHDx3JWxWrHLm7t5W1hykfGQSg
kqQ8lVQ3evrYxDQtRQWoOq/IaQSXjQN5BjlzbNA30d/SMoMa1M8kIC5HimdABdQcmI02KHkxHurJ
6TNxS/91NXjF0v+5GLziuySSUniZTTEIOK4xqAAJR8mrfWOgDTDIesl4/tHXTgif9ac/X/ZKOeIj
ehXF2KQGbTAMIbTUfY8ldSJUXxggX1kf/HEhSx8ooiCnA+P3U4mdi76bysLwfA32XWRJm6NoPjgu
MJ3QOKVzLMRuvrIsvPKc//myV8RaSKO+UrRcVlwP/s/izq9H/qNsjdmLZv5JQuEwluVR/x4c7NNH
QOmvv+uVS8fvN6Ap+CXqumpoH+rDH4r8IhMbX9C1cNXj1e5tvAWVSTNW1JU5GfSB3U0f8vziyJlZ
94U0dl/p///6Fq74dN8PNz/cwRUCINZi1iWOzh34zwZaS1m/pHn/xUWGcfIDzPBxEVJ4iOOBtaUC
cH/+vLbH1lr2RbjKMhM5m0nuCGS3UdScKu+uVPHMob24Nmzpi3H1WUrx/fUO9GlL4uI6B8LP13WV
IOh6xY1WetTMe30uxTtN3RY2fnbF3Oj2//xV/ng1+fPVTNidcE9sXmXKWeJGrV+caP3rS1xzBoc3
aZqmJUPEowJVPwzTfhgwELPxZKIUYbgQhdVjm9WGB/nWwPJYfiz0Z3GlrmjyAxySljH6Upvy83f8
dPWr+eLh06GWThmvcn9j5TQ+24Gx+AhbbyTF557UoC8e94oR99PjXh29A3rQVU5TZ1VM7XlDHFuS
zFTCm9hD5207//XV/mIqDK+WcSLylLS9P38/ihvNSrIeH9ICeZO0azN6K1/5C/38Bq1BM6DqkOWk
n3SJQGqRWDhJtGrlfGSy/xfdFwzZK0hveGWfrnC1VQRUvEVlxNFK6LWJFtMVofL+9Yv6i+n86RJX
20KW+3pkijzEh1HNgl7y3F3k86/c/67UwR/Tl+uoxLCIQEJwZa8+iJ+KlEgVrpJovuSxOw5XYMis
yeFCXGSLXz/UX3x9lgm4pBZHQ/SNVw9FC0EVE6GMVgFHQAQv846VuK3rL97dNZP24/uQLGOolm5K
YK5X13FkJ5MC3YoY0sFSmoSziKMM0UBYbA4Jb541C15+/WR/sYuzYPx5xeuQeU/XXNpT5jDm2onS
7xLzvaaBhjHrr6/zl9/rxwtdLbeFGdSqLfJog+K1vjGrSbvwxkPeHRjDgFt89cn+8snQlaDDMGRN
v7Yc1pQEmk7XRqvEurddcUlK1hZIrecYB0VGRcZXQLRstENZLQJjpfj4FgjZ2Ogl6ul+acb4Vrp3
9BDM5jHHhFlwTtAe1ZoqS6kneo2ZXOWfck0g/CAc2X7+lGj4olUuWRCtOhLLiBK3nVZ9PJN8H5bk
Oq9pVqdkNmBlVVfBAu78jRtg6otWBGvCqB1nqvWmeTd5vapDbEgc8Q68YWErVgdRut7rgvCQh9gY
bT8+zv8FTPo/mzxMGtaFv0ed//XfB1HY4u2YXwZp2MPxjD3FMbz8iER//IrfxWDKN9NAozJsASCv
sLH/gKINQGXVtFCxoNJQrQ+Q+g8xmCaDX4MMG0DYoiINCq4/tGCa8o3jMLRug84+Sz+17z/Qgn3P
n/qhltKQYHAllR3EMAjM0q6qjNKxdMFGTUVU330PDW4UWXCA88ydpUa2LmLIzVUg9MgHoW4OIK2p
etjcOOKD4dAf6QRsPnS4cS0sY86FiEgjESyo9O+7NCNUs8CKJ87Jwez9W9vqmbtVwyFK8CknilBA
XKVWU1nD/bmv9LETEBBieM007MlGySsMslFp0SfygT5MMZgpWkIjnB8J9VCfRiKhZoUuJtjr4JGp
yVo5MbQQvahWr6w4wVJdKu8ykywPT1S0iU3HfZSZcjQOYxgWWnHbCe0hwIQ7rbqtINe0SV13bDXW
jWpC2E7cAU+wumqmRHdiRHveKPUb6CsxSBBVZ9bYEJdjRCOWhWgY/dZdrdx4Yl1NfdgMQUd2ZQyS
PZId5QSbql6ogrgpUtefiK1q0binzsryCN9EG/NFLMpUaIx2Td4lyp1x53BY9aN10nOizxsUXX7b
TPikWH1hQ52hl54UigYw1FjkY5RvfZelozCNX528gO8OjunGyzjrUXxnNTudhP5Dlg6N4HSwQURQ
DwfgEWkQB+oqwlmmR6Br4UIq0d43oWnw8KSQiqxgSSofI2Q0cxGkCTAgUMa5I57Y/UgU15u9UMe3
XkUEYIKJ59ZHa1bhyA6yGHfhNCQTKXEzeHMBKaNaNjF7KOpdDaIh0HuAPt9sVfhF9NXaFE6t7o5V
iZhUvccH7b4qaQ1E+gzKU5umO98vF5Hdz2NN2ssZ5JrcE8+e8pJgKYzTiBoW+iTxEuH7I7kG/Fo3
HHshZN28BWw04hbE0fTGiuLMgggKVRRPW1AHuDOhn0+bHkuHQjwEpN6KOjBPWS+zXJjXagaHVEU9
BbzQlcVGow9tyQR7VctYyOgjEAlS3PfAtFL4AoAUT7xcR0gWkswuC/M+Uc9Oys+KaYfTUxVMixR/
YPr6t3YLIig40xrZlmwYCw2xCej/wENqkEWZNkGUUr+3Wr6RQzMVDgEtzCAyl4rpQahoHjTHWMcW
6kcf6gDZGRoJneMkKaxRk5XLrMJYXdzUGrqTNAjPoQTyH9qwNICUcR7MI2dRyBgiE8dZAdEiWOOt
CHPDiOe+708sfWoVhwBRdgkpPMDx0VfaG/YxOGwzCaywxsbKhKHjuv7I0/2nLHbuiiqVAZGxnuOA
jkwTyLAUaDp5PZFMfFYjL561HN/loH8Ioh76l41soCpQMAgA+BhspKmFq1YVE1WXywu17+eWTfKs
qy0KQcXBUa6RP/uXOG0epd4/2uLAYSqNDOZOKY9RnfOMxSSTTeyrXLxFYjuaIlYA9cSQxRDvFUvF
cafEdryLMYQTC5wqAta51DT6UT/Q0IUUzNPq3wuCOP75Bvp/0q79JLOevyWDerm47vz+B+zpSiKH
rl9vr78tGBXH+GpL5ce+b6kCp2+auLKqGbKB3u0HgfX3P0IMbLC1oueSNEq83zdV8Rv1sYE8Ds0z
vWH2On7j77uq+A3l71ClowNjo5ZM5MT/YFe1rk40aJYMS1GV4Vyma2hTr6geqmZ2eWE3JqjnyCNH
Fj2HMHUgR6tIAADSMUzuaPTeNO3ETu/Iphb6WSKOc3vuaOvIW0PwUHGIb8fuABdPavpYyinBVby/
dZulh0Ve5CnTgtWgrZeKvS3Vo/RStWsj2HrpfaA/dvWDi/5ae+h0C5cWkNppl03qfAbHDd0u6g4n
monVbY9bCn68zdY8FUyFbBJoC0Paw1TF81uM1rI8FVo4U342UzDqz6ZdM+McqAcp82asOC+J9tw9
0YltvadU8cceqs2O7FxRxc3uCepOj/seAanBxCeqpmFtnUSnSBnMv8SN+SzcOd8PJ/+oLv1PV3EO
+OzfT4nBkcAr2b3efjvxD8c4HowIfru8/Rb+z//2P5Lzv/79GP92E1+8t082B6hr/5gxhvxNtWDl
MC2kP1gP3x0JDAlmAxkrsCVQwZqyyRnrzyL0G+WlCN0B8pQGWWEoXf+oQo1vqPL4MaYKs/CfMiKu
YBlZkw2iUWFXQB0SmYBMzB/h2iC0uya0SbGRx5Eqjmt8agT/oPT4xcT5aBDIie5JEUA4wi8wtmta
xE+XvoI3tEoU9ET2i0mpEFBo53O7LcZiw/7QBQ+Snd0DT0GBwEwoIL0zp6ubvZqKsLBcm6BHbYLc
Bp0K0fCiPnXyFNA+W1oq7WiJlPaEbE8sqyiBR1WdYuVMUrwg3RWicmP1wdyWF47qTSxTnvWuNwN4
vGvbDO0KYYmmNne9L0gg1/j094cdRgK+DxLS0KuHrQygSmrXYgLaMhJspM5iNTWQ52Xu3lBOGlt1
QwqM7ToTH2OkQn3IaY8IBo9V3Sbw99AP4ew7Q9fyBcp0Ffllfr81cGNIsAYn72Hd/nEI1OgYQiWG
CFDJ5ihRurmgkFDoX1ruqRPCQes56SXyV4KDWbtfgSh/NQCB6QwoQ+wOZLx/vnqEsENRPVI7NXIQ
c3dDbC36IMzqurWsSCNFpf4KipHuRhgWf5l+xTz6Ec7+ePaBHIi7mKyyd1x9lsgLkj6t8gKBFxFF
Xj3LU28OBXhrBOI40mIMcvCWx2W+SImZQMdfdeZ97GC5Ab8OQu8XKOlVSsbHt7DUgQeFLyI0vg/r
3R9AYYQJsBhRsk1ETZBGHbXWqF6lLgYIWmkKo1JujkqU0h4V52pNL87VaOhJtqKPMh9iv2dN+s57
bHr9zcuIWDBaiZZ5gNKmuoRq3Y+1FA6QH4uLVktWVpUSGItBFikq3bPh8v/crtWg8dzEvnwMcudG
7NsbKSF5rM85cTWTStTmWWUTI9rJb00YWeyu3XtoQ6Ps8vugRy6lJ0VPmJBkUIDSLe6MnZGWB7cn
exj9Hp17o1qiFaYLPNCgyvYgFETVyBLHopAusG+Zp5Do4pHUSwjM6orA6qK+9QRZIAyi/0oNP6xv
P5zBhwFgaZpkcrBHpw2W+3n4hU6a2rIP58B3jjbGz015EvIHxKmu8eClz5q7hfbAmfzsbGXjLBXP
qrn2ngS08D/sK3/BErsyE/7+5TUAX1kBjtCpsT7fCEqxxKwlkZEYu49Bqmqca8Uz69qt6GOqhO4w
HiPAnOfgTBxj7LNIWzyCSBnpL3LeXdpcOuI/8eQZHrRf79718YDxzm1jreIQ+68Y940013DsM+9z
RX90lFUjifcNSv9KjzZKry/COl0aufkYKuUWZ59RajXOmMNrPfbI5zBzvMCU5jUpm41qyl8hjuyQ
P30IHd23JIkSeMD1KoRgp0MArxCnlhmjRrcWedEtVXgbgx8M6wcitm5eVx5AAj5j+QqEYSo5HFLz
YvbrT3Fl9/f9UxgUkIoJYK3T6Pr8KeDxKlXcYqDj4R5Jhsu4capTrSurqMToyijhC5XVQyAWh7as
HsUadVlkjfuIHp/DkTxPWKd6sidCGvGjgV9TZiCCirspXHnqINr89f1qVyXvxxjGlAUcmvYj+OnV
Au6Ghi75IUOn1PMXdL/IP2prGcoksaXaTPD0MZKNJzUyTrVoPgUWDllC8mQikB/ldocTBX37AgXi
yFJ6kgZVA4jX6ahUwUViBNaiynDvYtjARb/2ev1ZNwc1K+Jtq0inMihTHSt3XuHOExmmPkuF6RZj
LUsfs0Q+qUWNy2+6pNHwGsoDf0AoXkXOhTiRPAuqdwg764h2+ykJCTQVI4Zq5jy2BekyntsiusCP
QkDV60YdudioFAKIF6PGcLdCdO8k8ReNRgbbTyMRBqoEEXVw86ACuIL10ZrVYAd1OcnaaOoNLc2+
0SZtBdHGYQkNY2egy3Eg7hB3xzvox+yTg27GU6Vk9JDBo0AZIM0rvbmvs/yxUoJnSeH5fO8ihmow
6qg4QCbgcijZbVJ3OLF4r66VnsWStBJDEu46uXslbRrH3BBPN3QHdbyQ8nzZa/qB6ujSlu2uNCVo
lMqLK5fbem6o4dyNbjNDudOUdJImXCIg01Bs52Vj71Mp3SLY5EjjFA+6649b6jmEFdR1wy5nGOEd
2o4Vsughjkd9sE3zxu2bu0hKHwM1eC4N0r3N8JJ64ira+LW4URNlF0uYsUAkkjRScxJVW0HZHlcO
FEToYjbbhtuFG6lo3oX0UTeB4mPlTXVJ4lAy59mxAPO7YGrV0sKw2lXhW8sAvVR2EwXKI0riewfW
5fDfNFaPNU/rRdGDYNfrKta/mPJX3sDDlP/oUSmigsvXz9uA6mDJEZpAmGpVzqMeWMVynccEi5BR
HkK4UWpOVE9mq140odhmevfiC5mBJjG5TSFEOb4617OBr+hGYD9FcUtxf+86uXpjpAv8vUZKiWw1
zsMa2WN2aBRMvG1hamf2s9CmW5JKdiIHVlQkWgV5ShKTgx9ZJ6QqmGeGY1Qsm6BxTDhGQTItNOzC
B65gF5VsCqm4tN1wJdftAqIx8UVZpEyiJF8z8ADLSDGKtZdG1YovtqyPo/SnvZPzBwPX1HFmNQiX
ulp37MqWxCyB2APKva89kWFX3FDoNiPoW1OhAkoLVf+1tn13Qu7zJMkuKgYtVnyjKflcdrC0kOwH
VXZWOJxYgvzgtPGc+bA3Q07Esl3N476+M1wIn51xrqvmXUWdOTK9cBVaxlcV+k8b0MfTABlYhsQy
em1HpAhKy2EwBx4Aa4ugCflJN0ZfxqLj45A/66SZBjvLxvNeaUe2RyCx2ICRN5NfL+c/rebcB+R0
KHUiA1G7vg9Rb9PExp5gkluoNGJ1bOH1jZ5+lNZnGHpjH/KdTbzWr696zduRNS47dD3koZcJSnK1
6cW+15SY15WTqkwfRa1eNjxdbb6q2K41pjXBuu4mE/SZDl7S5Ae28kkYpVvs1C6RsI9jc/7FDf1U
mnNDWItRleuDYZV6dUOa7WcSDnLlxPLvRQweQZjlqJu5Gvb57a1sereYrUzDAodVh1hPrCpHw94q
3IdF+sUOe23sNbwcinLO7xCaDImO0eeKwBfzxqxRu04yh/6upE5JODOEaI69xTTws9smbcn/SG9T
LaSZEo5UQX/KM+c+S4kHj5xpFG8rIf1i0dKH+XU1/9jxdclgwJoKlk6f7yqwiz6HPEeIU0HQCn46
ENWNXAK8WkdFKI8UUwuJQJulFm6trWm+d5Y00ZpIY/dUs5Fu49aiELSOkR2aove6LW8jUcxGIgKi
UgI5E+oa9F5yL2HEbxL15zZTnFEtkYspJITp0h/R+okjuDA684nb4goTaCe9E9+cXh7T7MnGKm2U
6KEXUkR98R1Uw8WANMdyN1Fb8w05yLNtEMQTJx3JTOhErS4euxFislzSHiQVQTbEx3dNpvWkOHRc
rAfsyPCoNR2LP7mBXoiu1O0erTAL6WXh6RYKN8jtl1+Mxp/ftSkp8oAoMjtp/g2rxw8HMyVSqEpK
ArNMTx1HaXRTiVjHG7DVR0F9IytIw1JnrigPXmTCIjamudRMhEDFlxmf/US9+eJ+hoPpp2+vi/R3
WH0tvrwM+eDz/WheGRvYdvUT9qoxrwkGKvVJOO5NYlHbqcji6qH2iO5jfxEaW7OAAg9ZKvJfi3Iv
ZXeKc/nijn5aPz/uiIOUhJmmBSnm8x0pbti1uoR5XWs8u/Yz3QirnqseEQULM3lwiXoKnLsc19q1
6NzH8eaLy/88R3WsO+mCiaBZMKquLbekMA4Z/MQ4ipwUzby+aWVrJnHKhnCdjlVHbEZ2oO+DVnzU
2+7ZhhauVQJM+naDtcnaK5i+toMdpTt4BtyuZPTpYagtMB+fd6J3iDUkFbE4bzy6Wmo3S2N/bHsw
v7GNdOshmwKb5bib+KjpYx1tQQGTofHHgSdP3Azif52vytB4zqLqhr7KGhOVOSSVNcL+97CCeq0J
3iIrV1RsfqpfRLtY6eQTdlhzOJglB7Gzz0Tp2aN4jJX4tfP9u77ZY/e0UTCuqaV4LJvdJHOrnSZP
daOfN4L4EJCOkmXbtjG2WWNcyjI9plXImXbUi9kqtyXYvORjJgEpOcmEnjlmtWZGHldCU7Sp7HUT
BE8Zaz4eOZjceK1Jlg4tP0F8ESBcZ01262L32dueMYIROJUTKM1pic6hhFyey9KucdDHRHRdSz+1
cWSGqq0IlLx6wkQXInOS19Wqh5EqFdUmCVvsJY40i2BNp+PoUe0wsHK0Lze7nzaXYbAoKvwqQ2K7
uw5O0POAckpyxYmm0DbPRaKiQXPo8nrjSIYPkqfYCDpZNxnq22kZe+8mK1Bjtpi/u9m40mokk6UO
j9ZAkMWhhZOMi5k1YdfkurRJzRFZmHRJgWcaryolpnZr16R7gietTAHbcbQ2hpGf/GqhSMW26uxJ
S4yaGTjV2K/kpyDAfCEuH7EyI0zTpLNYyeotrkRLf1AoQ42ZAsMsE6ul2jIJQ0XsUeN1YN1m6iD6
N/FbgeYa2tZTUfOlFJuQXC/Ep7tr94CtE9w57hSJk1QI1ltJBEjIykNUETofBygaoCaL3qIZ8mYc
C4G/t+gFeY47Y+Dod2VCQ9eUomWGo4VVWhckIhQlZbvs8vqEzpSlGREAietij2qorKep1pLIaAev
nlygUF1UERz/MLgP4g73MTJQDTDgjqTIXOi2WDJZozIgNVeLHLj6EjmI5sZW8G+H//+AidRbZd0M
hYjbAEsp7qS33YmUPIT1k2BxiHT0WytoN3JANKQVLhwdlZhAuY270iPGCNOedKisbu88Hcczz3o0
KhIsXYnjkYclImYw7shQ+H+6q75qprUIHANQsuh2rHvTKrEwC0LRUPPIlfi8hC0Czd041H6ACiz2
aMN2DyQPCnTvhXtcucjmcBZdwlY2Efp4qQS4dSMfkct0gUHN2PPtg9J2XM4y3jCNf7Bja5vD1zci
b+qb1d711P3HavmPWjV/q0b91N7827/1H7G/OZhL/n0z599KEIShd0ObGt+tz87U0vCzfzQ5devb
0MNk0OFHCXWIEv17z0aA8/dN45PD/6FINiAI/dm0kXRcpCWFbiYnCPH7H/3esxn+SJKVgYik6Dp/
Lv+TFudV40S1UMIO11YHhrI0sM0/77R2lbWCoXvKVs1Olpsu/H6Z5OE4q/wcuhwZzgRgN1jRtBO/
Bn0iBxNB0J2VBHu93TbILSNBvslB0QwykLFTjJVbHwMLh5jU7E22a2QxWD6lSzNwy7HlYBIqCfPE
7ZYShiuGOK8sfyFJ+s7B2QhOBXSiIv8Cl/3wmfzf9c3Pz3hV36gCnpoGQMBWzGaavmnzinBA6smO
Eg34CtAPZWM6Um9FB4P8vFaNadhw7g1tYM3mPr4B/j5FtYb3htdno8AsN7KYHlurfcrEqc+h3JgJ
8SWs67s6kTepanLAZ4knVox9p5TOqAARlZRd/oS30Qvi0+auNkNEuJl2n/m9M62qgQpp4UKSae9J
n59rHH1/GJ9/AQp/BAT89BaQTMuMRJaRj67SD1Vn6paobJxQ2YYRYZ/wjtTcHhcsvpVzMpJTD38n
xzn0S7b2B0H6Fxe+hkAbnEvsQnKVre1jMn1DfCPuezA2RJ+UVGFR97fFglgJArwwNXWsZeI9lOIy
tbH83ETauLMW2AbW4tzPzvpNI9xI8R2mRLNUecVOLkBMpY+GRrg1l/HWc9Mv9vfPxfrvg8fCBR7W
GbS667v3O7lImcny1q+yWeEH0xav2BinYV1vvh9T/19fSQdL779fSTf/+vez9/7bnRc70fFz53v4
wT+XUfkbFqkGyv7hW3xQKf9cRvkjzpRYNohoOn4kYOrfMGIfVlH6pJJGJ4SZ//syqn9TTJoDlmHq
kDCVwSbgHzBFjM+dRxgnMqCVzJEBxHy4vesDS+onFKh2uC56Z12Z0ZPfe2sHK5pIVUeGGB6yIMTW
IrhFv0lamDtGC+iQ8Vi7aUCB2EVs2KEK5NeN6dLIrEb4+vmTKNBec9/CtMh0kRyPtaHiEbxZ8SGL
zjGHJgoyTKZNzSSQsiaaZCrGTNCS77IAdTXOiYvuzpPqFysHdy9DgkVd/81LlUnfODO/bmaC3N0h
UDnnNEbJWX7WojshX7qBBDToTkxIflltkPIUP/sG8iMfnrRRcP6ylIlLWaLL94WwsmB02wfZK2Ze
LL17fbXxsie7R2LYa+1CoD79/zXHf/0vJFL9aqYMlOXfxm7uFWV0LJgaHykZQxTGxw9+nylwlof6
YGB8iCb/MzBBvk+U4U/Ishi8L2hFDJPoz3JDkMRvKkUFNGSLDrkmD2YXf3BE+LOhQIAJBUAkok2R
/slMUcUrqBfKlsZ5Sf5gCABMKtclRyk4ZaAxWxaiMXaOQEP2a7tSX+uDc5KeyrN9LN7VV+eovoqv
0U5cU6mLy/bRuIhLayuiqXxs9/KGv/Pg7ap3/tR40p6A6eJzu+9XwrY+13vtCecLmv9UMt0meOn3
9V44Rztv17xYF2Pbr8T34ugdjSfnKK7bVQhF+BTt+kNG9NtEnsd7cdO990/RUXriX5V7yKHPZNtY
23bvvTgvdCxe5U31jj07p4H2zM9XL8MzIJV+r47yEUeHscwlKJHgnOvv6s7YA2KIz8XaOwbmXbv1
D+VTd+S8Rzvisb2023rrQMreqTuOj9nGv6B/3+vv3Vt9Kl7lZ/EtWxMSY71op+KNAGxsnF6A6OjO
2LviVXrhl73yW7CI3Bav/MXirXl29zgzPTvGuHwyTsKpXrkHkLr2yd27Z/Mo7wqekRDZesud1Tfq
rlv6h/iAxPeRv/xUbEJl0m4j+Bpb2Zryr1f1VtwJe8LuxJ3ljfSd+TY4H+/pwbgX/HaLjcLRiFz0
Cxmw5q5YczXt3nppt92yvPTquFp6C/9gHtVdv60fuQTYwFP1au5I3OuWyavwUqzLJ/k5P/hnmYfd
EwJkvrsHXZ+xracXXAXdg/luClP3YnKAjG4RufF+U16Wf8BZrd/mW2T+8J2Ha9arfHiaJ/lIYK60
1YMJwLfAq6q3xaY5wlI4fbxiINZdteaDbPnBesXixlup3oc/8w/5k+GMSuzXRsY+2JEK6B+4rx1P
KL+L7/4FYnD0Iq5RSBOiNhS+JPBewotUj8QjYQMoRzWoE3sWV36E5+H98M/ppdiUl2qNPxk/pr5z
zegN35L2SX0frszrxe0kOMISQHo9/I1uJ+0N2D7JSDpbw6AMXuS1/UoS9jLkeskxOOr8YP5EOmC/
tXe4P0KHJrXwteJ9a6fgTVq3G1prOaf/tbgTjxi7+JfsyBi2thW16A7VfreBufDO1blTP5oB9cKP
4lW983zRsTqK75I6Lh/xkJPOdPeiY3gu3upyVJ5Q5iolJOVR9mqcklflBS5J8Iq/uHmwt7o/Uk4Q
+8tV9Wq8iM/5E3fRvDVv0Wscj5rn7tlKJ8IL41Z8bp5DSkPOBi8Ww6HZ4L+/qbf6rnlWTvWp3Rb5
uEMlzigrNozM53JVbOQdIy++aPfdUnyG+JutGaRMqcfi1T+D+rRPABbMi021VnfmLkgJAhgxk15d
PmV5AVBhBBYFEn3ejfqsPhNcsajeumdmGjr8elRujb125vuDHJPMNAwTBnIOBMVlhb08rATZUTnz
YuhfqGOXDyKci6OwZ32w9tYeYwHeV0eoFTlxZ/6lDJUarIQFZKXwi/mHOp/U5+CksujlMsU5XExs
E0bQNlnPtjjHHxlJzYaZUBz7ZBhWw4wuyIOunq1Ty0vP1tzMmbYgl5J3iTPcnnJmmWNuMkcPvCT/
UGGfWo+kPQOV4Tp8V1jzzFt1mtYj6wlHU+6F63KvNJBpQtf4eOyjYz/MAeEO+xOMPch1bs8CWVlr
b9eyOvaPwkU52K/9Y0DiEiOm3A7Tg9/rHkIWFfkYH+pt7TE0zTemcfnIqy4fEXcwRTh57dxLfa/M
7PeunTDi42g2fBd4+cWx4LUNv0gdxmBx9C8RcWPp8IjcKi9h+E8+Ec6gS8bei25522f9dXh3aKTZ
Lbbqe6lNh3UjvtjvCp2MYSoXR+vM94tRkOC7KHNKnfLSbXQY4k3EXGLe8ugS+wa/yTEgrIycHe9N
PvLtmIlb4WAhKXlxs5FzzI7uQXyPXpoXdePxoryd/cxI6R/Lfbw3nvgEO+O+PTs7mru7fuXskKSg
wLFfCU3rNtmL/EBkwNZ+5d/Rck3fnJ21bd7LrXsIjtGJ3eeAh/qZzegc8GLjQ7Nkeno7/nr8ljwZ
B3WjbbluzZKs7/iQwl324vOUwxMqex6QGzeQ4Jz5siIO5WuWj35vONPslO/TvcXgas+8XWPbrfuz
uhHXzov5mp1Y7ZKXYFfojDRmJ9PU2CtnLPvH3E3ByGeY1Od4H4WjZj18jXPCWhMe+Ji8JAzYt50/
yV/6E7NNYedSt5zw5S0OjdmGwSQu+ydxaRy6ZNKc6jOOPbxbwRnpB/uQ/S/qzmzZUSRZ16/SL6A2
ZtDl0bBmLQ1IQugGAwkBAiHm6en3R/bu3VnZtSutb46dY5WZtZYGCCI83D18+H8fxVBZAV/0Amwg
QN+NR59ecEDLGF9RzusbgEU9zY592TLsyJ+yK9kGU7pwfF0g4DWrT8Gh8MC4ePqdB7w7V+NdLhWc
sQSgtdIgZfGK6LU+CgKd1G9iPzijiMXx1uW23GFVMHRHnVz7aKAfbmeW58Tr19L6fuT8v31A2vRa
v1J6KkG45w6s2tQkhb0vbLpmhFVmd9ep1e6cI8a+Rp0JfmGWvkMjoPk8d0yr7j3OI9emP24I4cAF
6y2fLc/xuTEVFyAegRxa+Mrt8116Da/1rRplk39YSPFEnhAnasC/GYz39qb1435mMyMQ8rhx7e5U
XEs/sZGE8Fo1M+VguK2LxVaO8bkd7U6DfrvbymFyql3jWJmd6eDHVBvUjS3dRkt1v2PS0b7b7ofS
wPChMXfVfmJNvXKLsYXGerR5zh6STlPKeYbCrEx0OdP6PKOUa7+tFzpT3fr89jgzwfFZ9VSP+0fn
AQoyloQXWXiIh7GI7bk98B6HH2sEE8M9YGoivgWwuTmW8lXjZ3lNtuLku8UtItkQnXNfhO4eSz8A
EDJ+ooMBg+k9lOf+W5/Mk4tzRIO3u3GOsQjaMYxfsCrSgTc7UzikV8kF7IvvJLZyfJxz/kPJQvmI
tA2eFC/7Qz1KEJdHljO+ktgY/GqDzfJqxlHIS+UgYT1Gj6bDo3mejec8Pk+93pVuzq3aaL6Ixyfc
aAY6MZOMZ3JqXeOGaT5E/J9EQrkLL51Zj3N8wpcAqGqvsSRIQXiVRsetdQuuM9pT5ZjvWAY/wrru
dUs6UHPSmRV+XD2uLn7W048PQbuMfWZZpstohkk27svgYFDjYfJ7u0ksZx/T0Gbe3cxyTLgez/06
J/Xnk4j0y9PkMD1rZnRtjuIRX6JdCCfta7gFxQhuJWxqBrTRzPakXAh96ecK0dyGrnAZvoetsh9u
w64cX+/ZN9I6cWkPkndQ7iIx8iqzhl1xhI7JN0xxZ1zCo3DpduLH410wH9IsdKfnyUE4KWZ/Eszi
uDTMYVfjnFjc8CKcht3kLF26mwTS9D505VV7MkzN1jkcuztjD4LrXoFydIb7o58lE/xxTNxeM9Xd
3ZLPdy/xxO9wWPA4W62ap97T12x5226Cr/4k75gd/mQW//DGV2unnr4T6VHz0TGDp44qBKShd+Oq
H0Dnqaynj9g3lmIre27K1/pDZ5EpvICBzv9sgFlRc4DhJMf02G9CV9zVJ/GbWpXT4Pbm9Piwi9nk
g7N94mZuYD/RLezoo3ZyPu/povuuztOjylu53R1bKl92wTW2Y5D89+Um20VUePN7uac2yKzXqTsc
m6N6qPc9bvnFOQFEXu00CzoKzaubebrjU2PvB8gQlN2orgp1YuayiBFWlxkvT92tcR92uy5NzcsA
1XGrnbhqiW54VLBIVnco/OHQrlNhXrkG3J8z/dZT8slVWBHABY0L9cPl+Ip8g6d3nn9JF+VC8fr9
WB0l8368u/162CFyxXzsPNlIGxm820NWESKdNcCWxUsEtbPUHbPHtKQILzo6PgN3Z0Dokc3IPALd
42v3ZXmSTOGSuRSZ7bojVWkw5GwlBKJlpuOrc5KP3aGLZ6JbniqXqIh8jK9j+wu1wmfKAQLb4NFP
9bpeQ03RHAY/sqtdfGnOQL02hwc7nvr6EfeFrG+PXtvTO86KuayRfGyvw0HFeS5nwzEBg86v/Nbs
WYYAzoOZuCp25G7CYSlignFQrs6l2FV+eC43yVFeidvsxoIal8JllTq3vLZr5aveDMfKZfUk4Mxn
4bGkXPyU3O5uc2SVUhfh2QonAIxocHbl7/BIbPrW3QgwK5cGTw1XyXVOga2ctEviGqZ0YbNG1VI7
sUqMhYEMN4M3WS1adYGDcy41av4YXPV+xh+2/I2vMAJY6R8PqDrgvgNQbnYHVu6xICmdutIpnSwn
jyXv8QTKqT1xtdBFDRgXeUtlE+uvnIqbUS65VHOcnBm0KW/7i7h94mImCHhkZztmMT3yCVQMq4bq
OPGMNZcrOJtDVW3d3YGtUn493xmMdBlutTTT0CPCRcahQ4mkx8Rtx29Jp24nnLgvb5TSrGNe2k19
SsddeD/2a3TBSV4JJ+NCNyoDGr752eTewqa5TQ7JrV/T8jHWNZpxsdAoW77IK+UUo+q5QeMaF+0U
XBHzYzFZVi66Mm942r5YkOLja8KlRylpZvC10dZqMdPM/ATd65oR8TDGpT5xL1QRcghzjjk5dNvq
xjv0yTIMO3VTDzYk9NTkiKZD8UzPoSVddNTw9Nxf+GZ1E2/DNnU1U16ND41bss/cuzXetT6hOcUt
6u6qXXq7PwV4V0fGvE9cPsXzSqf2Mj0wOYw8O2KcX3PmouKKbGFhbZzuiOTdZapwN3Ygrm3CW3ir
bqnFkl1Crz2lnmYy0Ro6eJQAZY+sCSYbW9zSMo3yG+XTKlHcmsnrtoTJKE+a2RwRUkRUWAumcUV1
9/N+nYAC7lHvwRh7e1SMwy4AoY0fcMvYDclickSPdOjxi8RuFrd3F8mhdXyUJuEEyM3l7jmmsVf2
ktkBfYq4DVv6jWA72SI068mB0mVu3qOLU2v4xljZDOdL3cmjQneulZVZaBL+KDZ6W6KZtR0VONYS
beRhUJ7tPMXddPYRv8Ob6lGKOdapeOFLuO43fHb8s+s3is14Ts419h/56KqMVa0cFg7OnksGX2h/
zIC845KJ52Qz4zp8O1daAL3RQkjj4oInexQ2AeZX+zKuo52gHfkqmKlXeKP1EncM64mPq5jozYKl
QDquEG5rX8KmwBXO/crLrNYWbO0LqcOCC+uU/WPsH8i5vJJ3/Wn4Zo4R0fuCS1+CA6u8FtY1P2lU
Sq6FjbprUbXb1MKT3uL/bDuwzsWFtEcDyKvexgX/ogD3wFNcAdsfh1p5P7wL3sZE0ohjaXb1YwIa
C8d3j+p2lIVmP9DWox4vqOmuZok5jHo9MpaVR3d5N052MzqF1NUU1SzDvRm+Sabjm1x7G2ff2GdW
rmDHFWWBVzgV5riPORM5PShwDwobYy9xOCibd4cDhYJfOk4iwYrk07EnBy7VbrAl+mGwBFyC0aB8
49/40N3bzpUbMMd2v2E7fD9lfFBlz3fxAnaA6X1xFEE+8ZgGD5M/nib2hac0S1wBXNgRecGi+81g
pcHIwwe2xttRAl8vRM8ZvVwc/o6hcBkFnxWfOV92XgVlgD16sKpAVITByVZCydF4OsCPnQL4dYZ8
SasXlUnkrcPJCEnSjt4wJ3+JkJ6O5j12V92CCR3cvIM8BgkL5LXzogOzGvv88/ArTCPPi7R7FQQ4
HtP3QxJ5aGEj7hrP2HdIjmMj2bGfeJNvgMjByowBO0ETCDaFdePDj3MmzDHKo21mBvjL9VNObCzF
Qd5Fh9bGGdt021FGtKuMfsMgsPlGi+OcKDwnynApjiXYxezkq4gpLlw6CPFkrhGqFR+oAAPzqt7K
fYQJi6+BnQ6z+NSa2W6KJzocQ856x9pUj85jnl/bvX4U9jLeDojwmRvZzujtSNK82unHVplDqhbZ
2ON9bBc7Yc9bP4x4euZLx3pT7ByvNINTS5Z01myHc3ZudgITvdWP1Rl/xyPx7RXbzhe7mXzIzexc
c7zwo1N5rc7NK+0KnsGUHhSrOKR+6guW5E2uAZntc3EAtYKaMhBD+QFvC/+h8jXcp8FuDhD9Tu3e
ynx933r3HEu74FtTm1N+a8G9QMybjwBQ6qV+Y9994n+rqZ35EBtN9voeTFFhd/dzK/XHBFA3Utln
PvcpfMWTLG71CGdaNSN/fT9n82rleA3Djy/VwbEcjyxUdS58x1J+PFzn4wjJfm4WZ9lv13CO87vD
SMef4nl34FfRr5gsHKBiJx/A18ht+TAcBvAirXbtnIpzvVY8iOJ6s8MDZXq22bbcDO7jOgHzwJbx
KfABvpubg7NGietNuaQuPop8y/fYRQ11hbbPcHLwIJsd8EvjVDkX4zS9DdN5fDVwHJ0A1wPfwTlF
18e1iub16PluOrfAkQamujYfNh3OeC79iUMF16NIbFdumq18KPG0tWgWX3E5Iju4aN5waI546a64
ipCzfBNc6jXOIO+3e8XT9x34j65wwuFofICLolPnSh41Ovg8OAUifnNkK9bEZpIFrzaHVb2Rj8aJ
8We35ohLhc7McDyQ+vtROWGZArtIl4Vb7EYvIuUvsMicqOStuJXP3RZTZiv2aHBQ0BLug3CRTs4p
xJ0DGrbYBiccUrthAbJdTVmc23FIwMjilqgPfhXdKU4nl49O2bnzmy2PElxHF41Q4qXAhZROo0eI
zrYK63FW2K5s69EHcriOY1aeygHqeRFs/eCgwi7JrT3F0owjX8OC4dT8cNb4OXkxLhQH4rKOS8Te
Is4wruKPBTxVx+5GVx7TS37AwL9kReRbcA0HtEHhMiKKnjdTXsExFtRlZLOtu+NwE06Fy4dSjjhc
jvuFbsoaVRyLRtdruKm3XF2mrnJZTrftepyBwoU1MbCb0YvhuHpj1bXTNJzzq3xEZpU556bvmvTD
svsu96Kbs0qtKbu1yeGmNsFyTTkKWTHsm1bBTqoXhd97lKb0XtguQ/9NtmUq5TyCdVN7Ir7A/fSw
aCaSyE8cSvbl0xN5n2OLJ3w3dmyNmzcia6TtqlPkFRzUtrGn2sOmJfnUnB6WvCf+d1DIg+nXbt1u
VTM9SVRpXIZLTsSg2csXAnJud+pvuriIyQV0pwfBgxC5JokwMw75TTXFC20k5U2+5LfHkbipfOnG
kClRNX7JkOOVcdaJSpcEo54uwUFCtcMpd4kDCz1h6oqPkLQiRD0Zv6lzcJssn65+6iRwXGeDRFR5
IHTK542bfpFxrPmDfsVbH6OiY2iU8m11adwExI7V/xG+7m8i2TdeKd2wWuYuwcEpkUxC5vzEfVru
OZyebkDIPD4SuOwuoOCJF+csm53NZ7TzcKl5PsK2H0fCpKv0lFvtdlJzz4K9RXjcOEi7zpZ2aFL7
hyocI2KmtBKZfTRhDOCsXXqDCdwIjE/73HIOLAfG+jiul3ZWzrrdesPGOSu7keZyo175mrRzDvp1
pPZCko7TS+12AAO7znlMRRKsP/IMPACx142wFb7JEp7bbb8rPTS181lte6/2aIQlspn4QjXTbdWs
b2MQFmhwEFrN5w0Gt61shkz8Tjs8buFhWEvCHJLhi7R6uNVpMNX9sBnMnpG05AsI1EYW1mGwOb4D
T3oahz4QWtbN+Jj4g43ZGNaE5/vtj1g+zOlW7lXKrPQeVnUKLPGyUvc8obID94iAoEhkOTiSd901
h8memPawUXbEhUkyDUxUt+53rTCjW/OqXwtOBTvRJtjsyTazMrmSAuD5DX3B2u3RiJyMS7PegJTE
8Ap/xKKg/PEqXx/jlGDPSmtqlyA87VkWu/B5hV2mQwUKjBRf94mnJz4VqL1H8QQWC2QiGyPq3c9c
U3R5peAWXuLXhAbI6VjsQf6APAzUOuF0warHk3noj/kIfQ+JIrur4m9ucS+QkUv2WnFptzWGNKhm
8l7YRbeB3TXmGbaOK60IiaPcTiyTTgI4cIOjSuq53Uo7dhcBVyTueRO28Y8tJZokQNjGWGmJECK5
ZukMpvUPydOv/U7ZfpIFbG9IM0vb78Z+Sj+w6ltzAoZush+3ZLeGBtWSdowOi6Xa0/30CmTnLjr2
2+a+oC2Xzn0eUtl1pLcR2wMySv55emURb+2Wx35URNOntmgLO9lsTqMiya3JvjhVlykKxWDPiOZ4
t15bSKtu88AnGeCoYDXU/ah8xiy5cA6OKKabtHJcRDZEmsgEIO2i2W7JArE3z4nPOur7xnYY8oPy
bOIBbrdJfMlCKdqRpe7vfmux1e7LbtxA0u5phT4Cx/V3TFE8Lk/lJ37h63bOsoy7Uvh+3rKTaIeH
wGu50HW6fzrzdLSxODMDRQH6/jEqjMlFu+mYaqIl55BsE2UBbFv6QkGO9buLsG23Oqn64Fh7ImHg
2cRmRhUPsUZcgcndI3sIWczPuEa8QNRolIl6FM86elHtTlncz9gANgSuTea3HqIYkklbTFAvtTAD
06j3Gv9pIYvNIdtSoX2oDhUnljUZkx9OHa4dt9W/uHqF91Wvidb5ovQpjTYEPMHM5+OVD6bkQrCQ
5+qAcAv77ox/0fjNITpFF1w1JgqCjdpKzyWd8Fbjd35wKTBygEsbVm7neK88I2TJJT8R0vOG44Qg
EJE8Pz0X2wLq3Hm5V0bXCIOnH3sey7DEMfg1uib4YGBEH3GA2afiYYLzZLZmc1YsYTLvzXa8vFvh
OnR+dsbT9XMSN+zo0QE+94wnNyXPsByrNAkDZj4Tknaz7My4BW+Mq1Er5/Nk0Ql/uZuJBq1L4+Pj
CZ+rbW4PB8PLpbl8KMbNreGPFmeHEtO1YfF7zLdienPXcF52w0wiMFle6w0OW4LVWilWcq7OIpHD
0QWoYUCYUXJfr9VgDlD+DrdH+YprplM8tGa7zs7DodrifIhHTP+m2lJvibewaxjL02SwhtcSAMy6
H675uBCsYOInZ8MTD9WZXxAQRMawarPZioeaWGh30KzxJMCcaJZM2v1A+9Q48kvPZzQvDeYEFMdn
6TlbMJ3+3W9YGR317RZ8YGATDH7YLBxu4nhttkh87iQxtfoxtxEmhXk9l97ofrARJC88p+Mnnha6
LyFqyM/KsChor+Ctp9d6DLFcc3t2B2oB2q0H2X3mvDs02x+P8fTCV3pNzjCZpbM3Z9djF8JzZKHf
beHbOLNP2PSEgUezN72SyEzn0yt7bPcYFmzjMdc7mN0aJjN7VCsteOmjbdxj2jhd2NxLtP/zYq//
U5dV4SYREDmzuvDd+m/P29/Myq0ohoou/waY9Yeyc1C1yoxPusnfFm7l/m15jf6Nfun/xQr0sY75
f6+b3LjJoy/cP5SBjd/4qWBSoPhqKoAvqSlUR/6zDoy6c+nvVD4qqkhP5B8LwdS/GxR5SWDQUhg5
Amjxrf+uA+MtKsqodARJRKRAzPiP6s7FsZ/wX0XBPwomx/YuEWwEaQTXpdTz5x64IO5gfcmycDtd
txz9RQiVn/TEznUZduFVduzuv+m6+2Mr7L/fcOzU/6n8ue9iHb4wbqjnW/EJyuoLTAKPcAfNGcAw
gCf+pm74R8nnXz0hU/nzDeOpk0176RFuxRys16+s+kjCJf4jmH25+vIA9IDz4C6OF9OtQ2EBmL9A
RhYgbb7V9Yy4h4he6F4UdRlIv2lB/YH88ldDGzuafpqLUlLhXXCe4bZQrol85EACgucwnZ0T4OWj
dzqv4Qd5DnMp3FbyTSMT3FPp8EaYh+hiWO90Ri2oc/Gx5MAUCI8jB65Igg1m+ZNE/0nNOqWFfy0l
Y3H2TwNNmzKOjEkSbvGASYnJS2NOt/KKU5Q1WShvxSH8Ao6Eo80TztFhAS9Kkc+f7wL91ATXbsGh
2oDwoRQvKUg1c9CNZWkhTMBXlip67mbDa7Ejj4Z1cWZTmCdnfTfG4y7yMJMfvmA2S2N2/0znkTm9
wg+Tg+d7nC4vnVV9aBeOxSt1RegjnQn5qwAfdTDP/L+eAFH78xmgtFkbgWRl9Zf+jNBQnzTrIkVZ
ihsH8CcMKoX4NWQr6E3v1fIZzalIuwhgK/uYsZj0P+wVM/WNo5l+laz7oUrmKhkLSmaoF+b5aKhK
5uBAUNYUKpRwRDAEU5Y8pW+WXliFg/FA7j1fCOKtokM5Dl+bHhijl+4Oolb6LT0vefo6rT44P6rx
PFYXwv2TiiqOq/cvmpZIhHfN/CHMJ8WpS+0SBMoMwKFF0r9GkHDdvzlEd7MJ4MzJrP6AXaD9AJb0
ARBdPAdGUyHm9VjcszmejaLzPDnYelCHQPpA4g0IuvalgWeVjLyKszCbBjw4bINd+0V5uV5fQ3JM
gTYrRHiR5on4qlbuPXl7RuprrezSAaqPDoKoWYa7/3DgbY+eC/UJUCcOamNPy+/nhMY0ZQbDGlmD
IrKGyJnda2UulsD2AYUqgmzyfK2JGH8NMnjOY+UYZTAZNjdYQPQqPZf145OfYw5+leGmVBKF6sbQ
aZjbJuFx7GLT30ci9prgzP1z5A+Suw96u/X3sPkN/og+6ph/3+j/kp5fOl9UtVH1aBKH26Ses8pa
/073O+319OE4RU3PZLWQxJq282rZ0hZPn+LzKxVeqmR7f+IzO9e2bWZF78XigmQNdW3wOq+brUPC
n9JvIAffiWihvmV80BNZ2JauN34jHF7NeKj0dQJOocKiLSasuT6TnnONJAge6uQrrpbVd1bO5qCS
zCNiWkDYAhAjS8vS7h9zKeUGsw4ioVdKCcldTX3Dq77DbF78ZpPJo635q1kaTcdPWqbrpc4Q78yS
Gr8QEknNqRV8azTG0LKZvyrZkp7fZwcXD6BHuwcHKrDZ7wDZhuFLvo8vYrs05Dc1eoVwPSwgUcbl
4tBGw6cYLJ7SmxCIv7EtvwA8/dOY/c+6/oo0NYloQZtGjDjfVZNPBFjPFlowj7u5AHqWvBSz5UR6
y4RXx3kvip1R2tN+lbYL7aQeQUidgtcLivIYAhLpSCUTv8ydZdmtC+0rdxaN9KLDj5bNYRWn4Xaq
zp+fagUo5OKpvib6bzDjpD9zBcCKwKWgBB3swl+sUaVUGcSeQbg1zrE7eXm+RZDu4M/NsEByQDCJ
RAgtoR2UvDLdvwxpkWgz0F7Tw19rW0kY98OvkvDzUH6xN8mk6urpdBJsB/gB7165DKcUQi4e7SJ4
LEvpLXaAgH8xaGQDyD4RZ6QsISyLn3NhOterWfN5R7u67ZrUuBi9A3jbKSQd9pV6rQvg9l6mG3B3
sUWR+BrLHyqn7PZIkzPyVOmzccfZen9M8gVsUEUEGP2yBT16GeLt54hj96ZRgqeTDwHcOqmWvfgR
OUuKR/FfKiiItX6VO9/TfGskC7F5S6dzKft4yMu4fTGKeV296MFXdk0AZ5YW1fBJo4kqfmTTzbRB
6LUVgG81ZVdZ9TkoLxXRnwF3ZSlU732NpYxwDQIUbnKRKpAK4rN+noCmPycf3a/hZJzG790H+NZx
uHwYWNL4HIIuY5zhj9PAseoWIdjkwmd50aJDQs92a7f5EjhwktSkhmYGZZhEBWIACOq5PgX5eUz8
EEgPBIjhZlNj3hYLusMzONxFWHCIdncwJ+tvIlyC05f7IfS5hGO8j1CI0kEK3pzoWxSWYfVlSDOJ
GMzwIu1D+W1CJpIjtzg3/LBchOo8okM7nMvYjFfOwU+ggSKIMudts5Lbo94DAQli4RzoHdASqSVk
2V+f9Wsz9sEs5Mcyj1/Sx5JBq8YywBqp5RrDQL/QLI6m1H+brISULyGTouF52s6Vx/tfS+2fqq+f
hfYXF6ELnolcxBH7ZzUkc2OV0ef4JRBT5MTaPOCwUmZ5dxrpBvt52i0KYamVc5qzy+SNOmKoFyfP
VYPxnLxN2rlBFpb6ypcu/s7U72qy5EAdBr9xQOU/s0s/D/kXu9TQ8wxafRhu42OhzDVj0RmvQHIQ
Tnx+Ni+J/V58ahKu6Fdy/3jc6RZ8CS11BYBVDUo5RTkQB1NDAXzuMOuXuplNKDfFR5jdl2o7q38z
2l/okP+hbXXANqfKiOWjjUepn+2DOrlHz7wzgm37EXXv6Zr6whhku2o/RA/UvLNQawgbiaDjvATV
1zRYRvlzXpY7HaZ5nELnM27n2TYJ6C09lP2LQsFuepWJapA7EkLwlWbwt6XLnt71YQn0maK/wV0H
lInaL5/kLIu5Vr7XMh9YGNliyOcY2XwB3clkcZ9+3emSQaf/N+/N/81uxD8cw60ojjL/Grn/P6Bb
jxb1fz97r9y6iC64GT+1YI3f+MfZW5P/DnAIJLeQOtBRBfzmP4/eqvZ3ekhpvRd1RdAlaUTh+SdM
L21WMr1VAjC9Kk1RAGH9z9F7ItGCJY0UDxLNU4Dz0dT1HzQr/gAi/ZeVMySJDixVpIdyqokivVi/
yPOzzWUYR/VuLrb5MarajazrO0UOqa0py5dgACCvz8Ucv4zAaRPl7+DVbLU8T16fBQZCmtxvU+1V
G81OJnm6UXXzqUhBXYgv4QzYEnp9hLQhYJUZ68BxxT5/Cx7dSquij76gb1AP5obx2GUlkA9ZR8Kj
jkP3DjH8XAvBrs7DZJY0YwGDlszFqDFoO1filywkoFhqbyUoYks5jzVgLIal4+B8PlvnNy7WLyrq
H5NEQykLCSEwDaKj1/KTU5hMnmp3D+/9vHvpC1GbOZOEsjWQUdKcSkdIgELtvoced1GTHwxhY69F
7VscQNQeQAQvalz7Plr1oA19q4azEtLivVQy9nVuRkOnLbQ0e2Wq8QBiqq2fEwl8Decjijj5O3r6
lUXaa40Jg/Pi8kii/TP8HTSl+Ee315AUVp4mWICIZJhLEIY/PqGjRl0uK0m2CBzDijj76KyEEGl4
V3gxQoy5hTCjcjw5rV6z8GG23eWnXfMn5/t/gwtmCKoOcwrAiCJNur/6sSl37sIA5/UZdpsQeI3S
Md7UTHN96VnOW8l4kyUOk89iKRnlbzi3fmAv/rwNxpuDLTRiMcHtZOi/PH8q5iBBySjUu4MvP4gz
IVoJw1lKNNAMSrypwwPgmjDNF9NutO3Upk4oABCKlzJ5GR7h/lGVc0OdzCRdegFdhDRN9qK2aP0e
6GOq+MWnKcBAQP/RE6rcZ/gbmNNfGil/LCAMMqgKNvOIoz8u8E8iGvTavYQ2jKN6eSlE4rlx334D
Rd0Bs6wO8ziA1hmzpBfDa8+xvy4vRvYC3BtJ+8r4LEGek0gzOE4HXSbBkGfwEVyeqnEU2pd20n7U
5bB56mzsu0itb++AZSiZUacec84PvxGEP54BeBRdgkZd4QhAPyjsp7+opNRRs6hPajATcUQlfXIA
FfVrEqlWFYhuL0tvk1pwaz24lZryj15ibE/gP/9MCP9tHwCIIKJZdUBPwcH4FS1WAnhRFJugXkyT
WJ1JgmyHADY/5YwUZpq8TB/vQfLypYftawU1B+0Ek+Y3HgZt6izVH2SRMYCIRH8722EE/fjjUg7h
pFPQaGiTiDTgvUlvKOkltuIC4vJTl4ijyPakbtpZ02qbad7fZ4CGUa0woc502suLqSMB39uQppOy
se4zD5f15GuSdy+1WsjzAtC1eSYX8LATzxe1yyA70aKs7l4gEn2Mix6SjIirVuUDho43taL+IpxG
VDsWSHTLwV9O4k+xzF/a7kyOPhWM1UMaryxoF2VKwKY3RgblAY8+qXdBNi976h01sYNlZvrSgTWJ
w6Yu1UaxK301CbpV/5CtoI33YhN9ZuX98/GUAPFU3kqYWYWSqqUnRfnfVWOsJplol1r5pagZnF6k
pBoiXoZiGRWFv9NoHwCm2FP4WcpW54yUrgAflXX+JieUzXSOSwf7rcwAIlEEBD414CyfvGoNaLWP
9phz4azoOBbEtLDp5Zcs1btckl29jT8nQb0sno95KIkvg0PPaW6A2iqFmKRUW1R49dNehQ5m+p4q
VMm2z4mbx8NbVCT7VmQllYIck5q+y3q1zFo+8VANM8+u4Owu0vwJPmS8fzyiz1CYHkKBDsQkWMaF
umoE9dI9tc34t7xLdgd4WBDIduKQVWW/ppSrPgBsnZawxD8CJi7IvWbY3Qve1+IIuppxNksY52ks
afCTG0h4ngJnTFWIbtChA76lQF4hx9+FoR/utWqVsfAuKfVnrJPifgh8J2ke17Qa2cV3BQiws0de
YbTpqusi+e0p17NYoAsjULP4LRJFu9aXdaZ8ZHnXv+cZUSat2SQhjJ7KI7g1KgalI9vqPAT7qVBG
AO/NbFDIKcHBAfMOIRV0TSNxJhlC2e2fgl9yCry3ISX8UrPTSWhpJUfhKOSmP55RvYNsKU8+jUx6
VbXo8xFSa1mDV6UY8T7rVKtt0RDaNwJvOdr9vcyEFy0WP7Qa/ASEZ5hXtXq5l0Q5H2Qvcyn8THrS
eROHvS6RuJuU4Q3NfjM60R7A0eRZI6qIWvpr2meDjZDCm6Gi7qNWxI0XwCgtzIigP8TlsQH4cLp+
5o/PuK++4vZuBcGbWmf1MheM9z64N4siJWHnDMlyIjfQwAdUaz6751cQgjp3n5LWU77UUnxTHmzE
VlSo26MUoKoEt+vpgQwH2L7WieAs5DJ7d3JuW0+I5E80eh9lp9sbwqXQOZOGbRfNEzmuQKIlXgcF
lFEzemBqP9oCOqbeqEOIhl6DhBNL1wBPLwkPji5kK9LwY9oTJ4qe4WclkF52gumhDcCo6/U3dvE2
zrRLp1RfP6iapBZMu1pyNaOCKIoDpeZQ8doTRAx06uWU6YccQjOtPyiHleuHDk/E/A4wsyZW51Do
YAzKFZeQtATxGKVTsq1q+qGUOn/aaa/ygylVlGczB0DrLttNTqXcwwGosIyl76fzqiX6BRtBU2Kp
H4rWWKRKugjU4su537eVK4kPYONV/dCVivus49ehoX/VUej6Z6OF+jwtlc+wQ+6HSfSZFpf/Yu88
luRG8v/+KgrdMQFvDroUXKF8e3ZfEN0kG6bgPeqN9Bx6MX3A3Zlt1nDZsX+dFNLuRuwMyWYCmYnM
n/mabtJv6wuTNcWepcrEQ+rXKo4g52r9OksMevwjysth393ynHeqqqBu7iT7NJkoH1qULvRTrInI
ZUbAleW8slP8jCld6C6OY0StphqEMaevCP4Pzlhx7pD44t6DwznnhqM3wr7uEWCawncpgpGWJkgh
y1nrITP/olBdjGpyR70Sgl5W94oZa6ssixt7pCdbhsDiJJ7TFOx8eh2qzh6zy04vTFvrtM1ElkH0
rn5FGAR4XVZDnZPyt8zk9cPFpm1MJJrPFVfCcvXkufocDUrotFn9rctvte55lDG+yVCgM3qqvuMI
dEjQnkQTCzPI9nm/k43iWJ/NhylhktJOftL0aTtL9BMm61aa+VSVnAZ32wDK0sbZVQdJcaKM7kNd
hl8QScHpvLQeipZHUrT+TsVLsVBigUpQN3mYsjpNShmAyu2A2/Wwmy4dmNcsfUwM606tslMJn9c8
W6dQJmc/V46s+ZrR330SuizlyaurewkjFytSZAC1azcOqx57K8+kjtZ/dt9Y/SLcrHL5yl6hyr48
6PtLpJ9SkS8dZepUhY5k6sFZTe8zjtPYUOjx/pWK/iKeuaqnLrGUomNC8SPHxF/whzrvh7BwPvdJ
lYcd6ruh/Jz3Mx6bCqrYhHYHpdXAxYWYmSyn46VVn82KBoZsrXKTumKIqLYd4uxHJFkcRQmk9aBL
oAfBqec1B+Pvn1TSl7Dmp7kjAyUBMSW0x1ALvu4C65p5VuNetZxRHWnd1Y84mrmykm46ledOTI/M
C5TXmKzzOb/rhXlvnLERyOVj3lZPUl+wA00itPSgNhgbdLgpaQDByig9pmXsGsrAuds9aubgItq5
j8tmI49Qvc+mMw6LQaDo1ibVya5711OJjdncUol+jfTpQVawsqO5OPTxzij7jTh2/EsLajPlVrN8
YVC+a4gz2jGU+pG6nzJ5sQK4RLFWUmWtBnPTCW8z7NdLeIOGIgKZucOdsQ0bYKLk2mFF2tybbqkj
ZSpDsRNNL5ILFbs8SG5V8lLJee52+DRyCNvqFN0NcQ+7v/BEC0s6MwmGTrWTJWibvYFvAIeFgFJV
uGqH2JksaTvW7LGmXlsd6GIyGgxmjyrIXbWzHtps9oSJqmr/1UK2SNaFXS3Fu2p8EFXlqFcZ9wkm
kt191yUeVpLfknNx09fFrYoSfK+q+16SuAtEnGMfOJPXofDaNoMdGpNXl6Jj5PSzRz3IA0JZsZC9
OEx3uibsRWV+t4pwsC+KsutRIw+5hHGIpYmm3UcNl3+6SFvq7XRIR0DQNX3MhvWnZJI4hhlRlJWc
Gk2HvsOQq5ltUBI2XjmBCY4bAw68XqhWWzCI5TOoLqXa1N3FH8ruVKg4YFOYF4R+P9Xpzpq6Qztq
z+fL5UbOCRc4paQaxZhxtgykAIZAq5Hw/LHl/6Oi2v+TdnFLa/+vU+wHDOcftbPF7+5//PdD0v9c
TVv++F9IFusPUjNMqkzxR4GM3PAv6S/rD4vF1VTuVkVDBOxDPc3Ee1XWuG9kXSHAE0n7/pI0sv6Q
+CEEjRarIISRtP+knkbd7KdjTMe6TrQo3pFy6BT2cPD+OXszOlOxMkOoHvIsPjVW5sVTF6PL2aIn
nV72eemrDeBZpZk8WZ/ve1VYWUWELWWlLTr3Gg2KrLjTK4VidtzjeGlgnEQTBjX7UCmcwswqZL7G
Yzwm/I2avu+yy02D5NkuF3Vf1ktk8/jE8S/t6U/nZ90XqNpZcRuhmLovhGqrIgE6oMrbKTtDMGwT
67kYgvscPRnGfWWcv1bSjMcLyiPpNqnVm7LrV1p9rwrvk/iUJcE0Z94I06kFaxEJj2087vNRXZ/r
0GuUOUisAQWRaFdWF9oGx0um2aGsrWqEEYuI7kxJpbCQT5Oh+gr9UQm63ll6T3GQK/rpMKLjotJP
b9cqHAkzQVg2rR/QmETvJh2xlIEe0Maam/Wykxp+nEH4UOXv5tRvqbc9h/HzdHk2Lm+ikD9ZUCKM
jSACjmjfW+PWmMhSimPHKUnyv+oubwngS60+tdVDnMHpLh2LdO+8Lc8PY9ghboLKQvVwqbaF+GCR
EE3VWghPWXIjh+9i9KpHMMVOoRGu6jRzLPFGD/0WmcuzUPnlRXHS+i1qm4f6Urmsv90oMMPhcJnD
gda6VR2QQRasJzUbVyEQg0r3c2GfqpyHFUIGVn6a0DMeBsXLQhHxtZ1W3FEEbKrbzDxYl/uyPRqX
jTa+1OLOSoRDDjg53Q9yfqQOZYty4Qr6PVfil756VpOjoXyZe9mVcPQb+g7pWOhQ3dm3gKHGLXpM
9aA4RbmVwK+MFZNj7NpRsc30vhtfubUPIXGK8GDE35QxchsxO7XSnQhzI5w0Z8yOFkrxpbY+d8+m
9Kb3s13R9cLXwj3To0lE0xbjt+78xcqeCuO+m4cJXZ8YZ9i7keICuZZ0ER4Uc9ibF9UtptYNhdJw
2wjco9I3qkuCNPv5GZB6WEICKc7vWT0EIizV+XsyexP0mKKlO32YFOyIZTpGtLOHnp0GjhT0p34O
shhX+Ci6L3SEhCxotGnrWwIyT5LYv0uZm5Adl1mc+EWnH9pucv/z0/7fit7+1Bz5v87rcDEI+M15
ToOk/6k9svz5fxzoNEU4mTmWFdxRTFUxCKj/qVC3/A7CthzMaNRRi+HI/rM9QgdE5ODF2pNfJtnS
RH7sz/Oc39TQr8Pi0ESsnZD3PzrOl7vmQ1SqY+G1dFtEYIkK+EQsEX4+zjM1yks9LsITOG7oHpjm
HnvOPVXxS0Aryr1yrEakkLpkS8VfWkl3VEKIsuD178stXABa1I893kOieRDxxC1POjoyRtB0M7lf
0OSldxkBxXhqW6/L9/ZHZxgIlPA0DDUZDgBx7VuDz08bgPBIYKzIq0Jx9O955uLJxclPI7ThES7i
XSY5RWB4Z1dw68jBNQoYrgv+io/GAClhW2+4/t7Gsj1WYHrkzFW1xoMyUxH4Jjp9cWXV6bemcMpB
TOnxfm4pLDYH1TwJ58mzWt02zqqbAYU3hu8i4AUqfC6c0c5CDYeKd6w5JVxJjODKctdKqLofNTTK
8vB7kjzq+S4EUpZvJeiBUbjOeu+sHIZzbQ95kMSPKi59Yb3uBa+i1ioU29hcLArxulrrjSMVbh6u
VhVlkl6ROB/v9MshQ0FB6nxtU2vSVwnoJrr0WjI4rTk5lSI6apbaLW1Y+fwiNdkeCymYiNFNdQ4U
MVBjN+qQj3VBRrTz1uw3CcwUG36FT1Wn3QFr2kSIu95Yj8MjTdfhNj9G3hx7qo8sm11JXu6V0kG6
BegMOc16LI/Fw+DDFOjuy2+UMkhN7mRn8Ou7Tg4ShD7x6i6+WqjPt8cORxoPBHvQ7lqPsuY6XEPC
E53Ozr3EmYRV7cqb0nA4qiM71e9MsG6aM4f3cGqKGxySxzNoGBtfR4VW9+VbSI8eKvYkbzvYTVif
h7TuhdTXorUMGunUb0HTJXexvpznIvvknGBI+DC3KLV7Mm5oq/gGgN1lopHn8Q+WcEsqdtNvUxtC
K+i/h/zpwxHwi8T0qtvz53cFxAfnC6DE6tV3ldblBQ39EI10aWVuWr97EoPekb05qHzD+f9Hbzf/
EPs0aVT9+6N3UQlt/9sp6b6+Js3PerrLD/4ZVMsqQTVmrRj/ycrHQ1iQFPEPQyOKXWxkZU7ZP49g
WfmDOJosHYS4Qs6+9I3/PIFl7Q/kRvFA0NWlXWrSi/oPOtQ0IX8+goGeK1jjSDRKkO+V5WvY6zmz
wslMYvkwNt7oFticE6wSt3nj+xwf+1XzYp0ELwY7dHd5qGw6w4YDWHqDnrebvAzHYjevdZcCK4JY
GQl5uBln27gvHmJ/tsX3qLbPaIK4kyO74b4J4q+Ytq9KvwvajrqVI3Ow4DBPL3LwK9npL+6Mb33p
loeFSSl4Qrnrtc0M9ItP74wp+ka9TbDccqiLc3J5eGbdaF90ss1uuJEBBlLoXuhpnaf7IKHswqsU
CqgOoGYqAaMLzX5jeHjGHvIv8RFtS8VrV7Ude+nT6GJn70SuZVfgx/hqn6nVFsHFKbzohu5icgsH
qwkKp61X5aHyYq/ZntfmRltPT9H3aCdA9rnt1tNa8QDTggAKVLf0tVt9p9wUa9URXNGdvqobzWv9
2EH5QvwmP5vPZpB6hod0O3+gOUpvKJx5YXAr2MW6eTMOVrsiolZXNM3cy1sDNPcUgt9T/SogBvZI
paet9LRk4S5AIp6UJ0/PtmEbvuIKQYQvg038K/Yryk7xIushMn2vAli4s9PgSiK55biqICVHL0AO
pG18ZwaXW82X3HTTHp+bd8x/TmgfTLI93BfUPOzypvpWeDGQGOdsJ9MijID4gj7CtLctV9jzi4uc
IMrL3XZ5cBbEKY7nadX70c3oqwh07VsPYYdse96DK3pIPcsWj4DD7cHpPPMG6q8tbYf1shYFuqW1
f7bHk3VzcZMAwB3jxk5il35uS0z32R7syR2D3MtWPs73XBko7dj4+rwRtUb7i9+ta6fZTnZySuww
MNZMklvvoGSynOgze6KbeeWDiiyLZSu+7pSB5Bs+JeM7wZb8+bkRV+dttJFPo2c9gCI0Qsc4GAwa
rgbmSQ3Xy6DZY+0PQX6Tu6U9bEfQGQ6WGZ4ZFOvw+bI7u4APq23vGXb2LrtorLiGDdx5tcyi9WrM
e16LOfshdWUGNVaQNlJZQ7cSVpmn2low2j1bKPMkCWWU0VM9+F7rS3NHi8wRvbAJpHV0uOwKJ/bQ
ajS81ANhwFQRaZy3iSvYCELROHJAUPrA8B81yPGrxBkDkyU627lfud3WsNMjInju5Bq3oYdUzWZ6
4lUBmaOJYTpR0O/EO1RFQBHyzng675W3ZpvvSDJ1J/QGFwApzms/BmZVw039JQ3xq3VHRHsoibr1
8WKLd7SG6GftrBfRqw4kg27kCXvy8HXqh70t7+LNiEklP/Jl9kSnPhLG7BBCcxrQ5bbG5Q3QmU/a
cBZUI02MV6ptOK8Zkh3xor3H+tO2gcSa2iCudygp2Ajif8Nxd6eecFlfo6P2TNOrWoEV82GQF9pK
X81O4VbftQcGntIAMZIQ5rMNRNSOHP0QfsFWnoscIDwWbzaSN3a2xmjnmK27V+CN5sZUbVVaaTeD
q9mtSSffnsBhQ2PFQf4U2fq2NHHotjVphQ/mHaGYfgtqza0DOh1PMh5Mto1igAO+2Cn8m/qtB1jI
+vMaP9RDzY3q1sCJ/Xmju/mjFGS78DVFJVL0TTt5lYF1O/nTwn7VviVe50d3GkFrHMgHHfVHLbAC
zaHr6BnVQ5R6kfIgbqkAVKuzE7qyH++Wjiaijqmd7gbYmahtDf1av5V38roNpHdrU7iA6gTkmSU2
kMxCiIFmw9R0yvXIcaz70auEus4iET3gX/rSXBAE6BVbsjsbriYXyEPo4gVOUF/b5lP3gCXxW+1e
ev/ijIVjxQsJPnH0vgX776VnR0JERQ8Skv2V5Wt27GbEL/n7QBSMWVHBTQEhYbNwTaE9ou9uC+N9
AykjDs7YXDiZbUGV9Pu74qF0QTFeHOo754PIJo/WWHDpottSPCnh5tjnV5yOIoo6OL+e/chcSRIR
2ocA4VeB2We37RUcs7vkVqN0iXxIg/kxd6c1pXBXYXaWHZZ9Npryyd1+BbcvQzlXzYy7HVfhYLij
4W3XTh6YP/b8+PTp2y3YkX81GfR/xhLEM3g4AMv7mw92GMpKVVjSoXVp4t9zy75FHHKGXx1+fA9Y
wX0GKfn1K/5ryKtXnIc5mayzIB20u8nBdfFpuRUIYjblCTXDTep/soBXGev1K/5ACn1o+WDpNnYR
bdNDFkwO+PBN6ECy56qt/PYTN5UlAvzddC4y8h9RRxchUs5yz7uNtmjXh3R38epbBWVP7kW3c7/m
D0iG2+aq2VR2Zpfr7rE9IZ4SfPLKv96zf02xsizBh1dOSUbNLkvlg+yb/hQQLDlcFI8AH5zC/mwP
URD+20vLVBjIWxRKvMz3z6MZQ2UOat0tNHpxprYVzClKwoqtfCkQMOhyW9Q8OXcsKrkdgVTI1SXs
sfyVF5VDhRjrvBs0T+K2+mZwd3Ng7opD+y0PjL1+T5GqtDH6zTfgy3Pikmfz3nhROFJgCAYkkYK0
7uhK7xs/8+XbwloRZk7K6vcz+quF/ekdlxn/MKOtlUZCEvW8Y+RoXP3KwhurX6Zt8zRiJQFvaIUD
EE5X+x6Ae7+aUFhD6o7Am1huspcKHFHbW/f8yXP94vv96bmuVrqexPJSVS2yBLDnAWghzMB8d15s
+KlsF2dbcBUfEMalWRn73fCOCJ/1vjD6lG2NVSRqSAgmffJM2i++8J8eannoD5NVaXWca1ONXEQd
LPL/88pktnLBvQib9hwUVnCWAqV+ztqbHuWiOLgAXJkCKGf6ZPffywV9IINrgaa2ijtbPh/6CW9g
DvfBMzHipS8u0G48TKqnYJOA0gNZTOnqhTcgRwfJXPAGw9biY/wkvWSgVBvZVmVba6JAKb/ibAxR
xc3P3kXamLUjDI7Y+VLu9+DsGw8STc+1g2zHfBddvDPELstGZTRuDoK6QoDgrkc9QofFQYnnxL0o
ErGmXt4+0VwdoQFdHPQ1VlkwBOjGjbb0VGDuZK5gwYi6N+Xe4o/Wfp06d0BaO95fuEu+gkmqQ5sb
PHqq36d2rVkrNDRmJB1BlyLiLa0QYslXmpM81qZNSS0fd2rtoRnBhtfuWh4eMxPDjlM3C6pA9SGy
QzvbRm8XUBHzeixOxOiPXri3drAANPhBwkr0obVCjoxxicTJbhe9cUkn77QLKyAWK1LDqdpDzNBV
v65cVHssh2eIb3rEe0yv2Juaz82bTnZGLDN4CIPjO4jsirWzgtgVHWteISz5MAeml92iM7WWbw2q
dotOQuYiSACvEabI/DV9H+mjf1X7VU9mdbFnJ3OJTdAX5Ls+RWqgfSuIJJJAs7aXDS3fc1B+ARNH
uWyT70AteXgdZgfrBkHKEd7DfSgDnHAjZZGc1PgQdxJuk7ZKzN47EyeGsGii6HBe8RYU7d/vfokO
2d/PwyXZx9mcpr2BbezP2z/rZyM0i7I8TIZPIAizVvQNsi+Az7b50EBjLt5BdDw2vY+qgR/a42a8
rOP4dSabg2i+ouc1cdRN9xmNGULjaWX1W7iBLSrj6rQyoWA+iJW35H7RSwpSq58C0ziRZkK2esCb
N0dnxE+2Yk1KcXalXQhVUEfQBZwQWeG3MfN7HArzy7OiL5NyN9DOttAUTJvjRFSelfh4DiVJk1+J
6HGs8YgXjBcrIfdWLs/VPIAegLqEe49026B51p8put4t2tPfhrvzrbVt9+3ZBbIOZisdV2a9S9xp
W3nS+uIoDsQjmzYgSU3vfJ9M5PFgdUE9IjwMFlqTm90jRAeo2E5ckSSgf2ntH6mzk++tLVrV+wvZ
natpwdw+JJl/2VZv8XHAnYx2d4EKFDv4uzF40RQko9vSO4qLmyoFKnqyLE+EjTwaJyXaZcVNJsKd
lCmFICIn3Ij1tsyRZTJvx/FNHXF6K33Z2GIrP+ZPmnjQvkxI8nfAGW1kfS67AetAGW6+j/HDFGJJ
6Da06G6QfNe+UnWoVhP3fxbM/kgn3qu+AHXc4VvkF07/aGnuhfSB31eWyo1LUYZpUdbnbfzcoKEW
RGtxM7qSk1AASW5DEr7CTdZUWyrv8mSsSxJs9XjxATPdG6/zl3GX74w9Xch8N55Ag8KBofmz6Xdg
LDlk7OpdlhCgjB4sO0Rlut3BGhW9mHr6AX1wr3GlA9i158nWNiIS06Aq0OqE8HCS3GxdB1rozgrz
gQemjwAmw/JXHkjvvqK9mqy+LpkxzS8ucUG67x4jcCOueEce5wyvJfkeJH5ryf0K+b6wDtRdzK9Q
LOhNJX7jzpwP5krnVJu9udqnIYme4LZQbVcmNkt3ZeTKsAxKhIT6Lx3Evtk7czDQptW2AnpMUDkJ
KzowYLZWg8SzjWaXGI8qctWYAgvpFwGjOoojlWtoG1L/Mnm8yGupepoQHdL8GLHp7lTiOFJuxtqB
dwEWrnYu6Af1lHGapYRR+DIN15vmvd4J4wOvp1yC8f4criSX020zBpxkqFa9lEE6c63a1OpnT9to
NvBFp93yGYCgX3VicLGFl+bV9NCUDrf9NxRZ3lFhpIlxM/CNOSTbhj9+K0/8M+lwUjGAtKe2Pd6P
uVefLvTqwCSGBDzmOuu85pU/NYlrmTl+Flsasce8OhoVZw+E1jJfsnvkxmy2ml1/bVWX5q80u6YE
oHM1emhMv2t7wR/8QlzDfysXznL3mj1Sr6Cclq8qphwYYulDRmYn+TzzvbHJcOFdhz9SY5Qf62+p
ZZv8dQjncs9xu34VOK8Hv9+la8tHaU9fKbbO9gnCbm28VxQYBxu8b4SonbxLb9lZ3aP0CMdZebXY
sqgoF7fwLgGZmh6JfSOuMwrwKNRBoJHh69+I6NoehHd9jXbNS34cXspTuJV3867aULrczU5jI+p4
XJJ7vkiYCDov8BAZPn+6XxXTWk4cXBh1ks+VLi4FSH0LRfICQR/RBiff3oyBuB0DclSIZ4Xi5V+b
B4mS0UOIH8oThQJxpbgIPV5GF13w6Owt6T8AXpFK2pdQXNXwX6keGJsov28QhABnCIZhM+p75nkD
r90cPHq54zp0jXsYnRSbLA8xRqKIfXi7wGyDYpNpDp2x284XEw9NH3R3nPaIrpLmCKfwNgFR+1A+
0YQRtv3gIS/U+fWR+aQeoi+KXrDB8W4vuXiFZ2bDS18QD+vf6Gd0ul3NOE2usnXqnhF8QLAylrep
n2/7p26fssjial5n+8vduBU8buKn8Q3tpOZ7v1Umv9hX+2hk2w8H/o7+NFCVAG4Are+HMBO/jpzB
6nxEl6uxVa+xq3383QI/fyOM68rneN2Kb8Pt+VvuEJJ1D9Q8vWY/rxsutAcBYXaQjwqmCs13iiz8
OCHffpwfI08J6uEwps+JA2nKQVdhjVjR9/Cgkr6Cy44DZfWOxps9fikDfammHA1HxR7haDx3N+V9
Z3PP1R3F1lW7fhC/EJHXm+jYPFB/4HosCK9oyQVwPAnlEHyIjsVN7YnbB2NTOjTvxlW3px01omQI
LDO5u8Dz51iBJPqMxuE7W4NTno/FFiruUK9+UwIjqFhDwg20s/Tap/nmwFlwEDYZkS1zU3WlBIO3
VFjyp8xON6E7smqr4gtYldhH6TYoj4SJd7WXeAavJ3L4uZTFQaAALL0Dvq06MJOwYodVthGClGBi
klbADQgCETzsVgCbq84xqtW3y3PqQ7ZFu3VwW/q2+t506ycCQR53ilzNSfc6JqDIrIXr6mv0BFV3
5H6IHHUOjN6NdyESI3DdYT+fyjUA/uiOhpyH3S41yaf+CaZpZ9HsjdGddwd++z0Oql37SuHb0QIk
k9p19xyz/PVafUFno3YRnFsJd9yOkx89mna/NtQDfy9YbctRgu7LMK5GpMJ9zamfVDQ9fQwuuc03
8O0d89bYWadGQfqNvc5RgVHFloKVl9rxhCRY5AleAyR3ResZ6dnyGeWMCN207kG/JR96SBwFRs1a
cLTCnk6Rh1jtTrNRWziOT/2WH0HBgmX00xe59guVz/tMaTnexC9ScYtsR+qPmk8xfpMRbz2Bg7xD
NuTUREtpawZZsWdWBL4ucaUeQjf7Xh6bTeHX28vXck2sfUTNz3SLL/DA19HxfGw0B1kqpmY6Jm/x
Q8hbfLeqVQjT5CG6K892sa/XmIybD6F9QwfhVV4TjkNDsBsKdFJ103joXX0pXL6tT9SBJGmpcV1V
iSD4qqoh8T9DulYhUED293NboAHv1yMcW6fYGaqbBuINbD7HoCZvHM/9DhSTXttq69F7Bs310jkx
ZkWm3e0yGfL4TVwjkL2vpMeGslIOwffOkp40ItWQzNDrervLvJlKQORbvT9Sc34svoFH0e35sjK2
SAqU2UGLdhfhue9eRo4bZC+jnUzfFswKESH3it9tOMtNP7nnmu6yp4kgOb6d6F3QR+CEQO5hXTd7
QFPndj2rOpVo5xLbohGguGKtVGnX5e7Iv9UUeaMhuPjgzmgGvUY0e8ilR6d7DwmtfFJPwPXyLj/p
XqitkVhDAmR6ne9LjwgG8RSFyi4FVFb37ZMMY8kf/r4ahiUakMKW//ycX3TCWZ20EPpPsRt26uO4
l56EIhCooSFi4elbpM+ewtpN+BJ+P/IVqe5HtZB98K+Rr1iBvSX1Zjxig9w4nDkoQTrIkyPMnG44
jalb53JPqMczYQFrdt7SyViCfD3y4/q7AQJk8Af1Jt1eHuhE/ePh/iP06P91SCGL0si/b1efXquy
f22T78Kh7IfvWfZd8Puk+F//8/tP8KHlL/knfEjDUBvwkGhpiy/2UsX6J3pIFf8wwZFrFkxpE2QR
P/Jn63rpaKOfBHiIGp744+f+1buWpD90TYV0p8iapoP9Uf6T3rV8VYvlr6BfDSJU5f/Apv7QGPlQ
GTJapRswda5O40bVVq1p55qnECgvW8WDXjM6mElkh8pFy7mjzi65Iu0l5TPfYmmpQH34hP75HGxl
uMym8Td6q1zVAwBLnqM5j2faDMScIjr7oYYtSdFI1F0mAbELAwLhnJw5JoBKYmw56eZxbIXheL7A
WkV7ajx9WN/TP57gvxV9fiqTomsxJ/2Z6wkMhAnCe1dTMCmlx/8DTfthgsYxlMUWHtTJQCnBxNvZ
sEakg/L7NpbXk245U7eJjAIKlfFJ7fqqanE9sr482YeRY1ksu1weq5NmnSFtD4tiV0oPXoxG+ZNq
6tUB9rehrgrGxTyPSm1O1amUqfWc54PW3oed9FQmdKCrTyR0lnbC9VKboI9FY4E8A627eq+8miWD
GulJQmdOo7IHFyIj7rMwrUoreWfQX5cb9bOuw9WV+Y93BEQNSo7/yuKyAz9MZ5le9Hm+RNVpAVLQ
s7IHeF5bABgu2An60Do1Hn/pIsJF/aTD8suV/DD08vsfhg4FCUJ6llan2joUmeDpRrTOtfn291v1
V58Q0O2/XvDqLuhCiFuJwgsqFAoaouoi7T7ZJ7/8TD+OcVVJOytzOgxWXJ26yCWgpUtPp2h2usq2
Xix/aWfQG42937/Yr6YPdA3HKMwbTRGX6vaH6YMze57VxCxPZ/TQxWFn1SDS48j5Pxvlan9IfTQM
5zQsT5NUOnWsr6cocVSIYr8fRv7FgaJQo0QeDw0B/O2vlikT0nKe0vOyDyWvgh54Km+Eg3wcT9VT
79F7t0nhiofznbCb6O1+FjL8Ypf8NPzVCoZW2p+TOqlOUYEkRWMii6e5v3/FX6zXT0MsX+KH9RpF
ON1mxCaxpqeiuOnQ+Wnr7r8wiIrCjQiVQUUEdHmID4PEWqrT/tHKU0+y1Ed3IxYC8dx/sil+NVsf
R7leLGu4tFbMpogiCyZt5CTTZwfTL84l5eMQVwtihqM4ZSK7W25Olw5kbbqPMsEv9Ar9Smp4Iz4r
v1+f5aGvDuCfRrxan1m2zFwphPKUGGjpn1XHLKEQLLJg4idH/S+njyDHQLQDcPKPJt6HRTLP56w2
M6U8jRqiyjP8Eu2/skCQY9CiAaAtGldnQ3UeVU3PxPKUG3dz9K0ALvL7yfrlK6C1QFcaqYO/aT20
l2asY3MoTyLIm0lCE7yfPnmHXx4JSCn8NcbVXlbTGl2eui9PaaB5QLvqaYU+20Vd19+pKQNmwXDm
DSwt2YtIoQbXE5Vs9/fv+ctNYZjEgSaaPcQ9P39PfE2zpihteWqVm5hylKmdYkp109x8EtZ8NtDV
JxX3dTMIfc3u6/BYtiA/aEFSPiem9Uno9os4A3mOf73R1YeV9nFozlbHygEXPG+QTAXulX4KZ/jl
9/thmKuvSajLOkQUkNtpQNe+Ndy0PyjUpnuUSixBstPLZ4fSr25hRUMJR/4hlUx0+vNaTak5apWe
sVZus0PU75jcLBCKKLB8YOgmJYjPbo1lrq6PjI8jyj+PqJZdaVlxXp6qwaKHioC9sbUgHrVUpCgA
/X4rSste+/todOxkciNF0peV/XBsgOY9J7rENwfizUU6oNdXSMEEiZ0Hyqa+H4P5LqFE9/tR5eUd
fjOqcRVvQ3qTNHVCgwFuj39eF0BhQB/eg9nsTvr32l8Qfkv3RHvUW4cW3WT/BQT/t/Iuv3zzf1JN
ZIa7egajULqu0tmzmSpTUKTnPoDkUz6L4345DHpKMjxwHSmbqwkWFL1o5wiuh0UPRBtQ2bzpmeff
T+jfltHiYl5OfUlHI0exrpex5Tbr50HBINPvdiJg1gt41MTWboyN6GSb5Egt75PTWlrO+4+LyJhM
m8SeMcks/vZpnKsE7aj0sowpHOmWeom7QG2At7gUu/+scfzb9br+Lq6Hu/ouxHqSG6tSa5iBYtsg
emJIF6e6jPUFdGWkdn4RVU0VNOHYN58IKl2v4TI0a4fWlyWjpyRdHW9Nd+mScQiro6J0jV2rgKJn
9TCY8mfSW9cH3I+BDE0yZO5AMuCrK5bcd55UETGbuNFgDZrIWQpY+JlTp61SYaDuLuMeP3bZJ9ei
dP1BMrBMzKBzJ4kL7/5ql8ZCfmkzQSuPyImAK0cCBJXloAHqmW16EYns3+/Xv9VCfoynUaVZeAYW
PNyfjx2jU6robFTzqc5zdAZavQPGLCn1rSH+b9LOo0duZNnCv4gAvdmWbauipFbLbAhJI9F7z1//
vuwB7lSxiCKkdxezuA0oKpORkZERcc6pgadYBawyWxv2IHqJEzQ1zB1Ben+cUr2It0bmiSaglSE/
X8u5vau1yGBc23S857STzIQR8VZrD2ZSxaAs66QGmR4XUIjWQ9BUx9trWdg72JmApqka7wzHnkMS
0nFQ82DKMjcpo3dJOxwD+3mI22PQSQ+tTklSiT6GrX5fR9JBk5ytPo4rx1/s1uVJ5BeYuqGBcxM4
OOG/Z0Fcn+D0qbokc3l2H6Gmeii9+oGX7y4JIXtQ0UPqquiJGtna0ucPLKixQOvwVBToOvMqBJS1
5BhFFmVuXScv0iQg/tKn3A+hR+ofspwek1x/N3xlH0/Z4fa2Xx8VKnc6pFywJr4Bhy7XPNh5puaN
nbo97Dd50dxBclDm0XMBpEyfvI1uvr9tcJ5MibVyQBTQLwQBS5sFAd0exzC1tNQtgJzoCCbKTOfl
741wpeOwYMe0hR9RnHMo2szvJcKX305K4oZKWO+gC3rwwRkXof2qleOwchDnF4cpa5BNchApjRqi
SCRy8jPXUepgzKS0dk76MfygOEBO5L1xVz4zgrADpeK7kO3Gh7UMeJ7pi+OvcDtQdbWF4Vksh89l
MpoyG9wa8pCtkgM+q6O8WAnbMzkDCr5wpsEgSESTFeZ7ReH3fHGTqgW1mXe966QhFLaKZnT2seMq
e+ilWM7g5y2kL0kcNMr7yOtrS9qlVRwZ/9hJ7lOnchS52dWVV7Ykz23ypdHaltmvSY0hNBt72Tm0
WQK1eyqHar2jBOS/whw4MYPflPHHhIPB9HZoczKoWdOB6/qSzrJTNFB+BP5rYNRRtRIJhBNeRgIU
PYBIKRbFVHgRZumqqfvqpBl9ByD7vTR9NEVdRX4NbOQK6mblBC7cikxOUxOA+RYyGXtmS1OcJvBk
ixa48SrHP+QOKNXP22duyYQA2lJqg8vwirEmNyorMvKsdQeVOcdg0wT3ujGt7NlSIoPQCKA39s24
pj31kmyUOytqeRNqh45GOflnSE/4KO+4VipayVa4//OFnZucRWzNy1SIHxJkIKkwa1u97ZtflRZ0
n8wkyau12118iTOvuDrkM2utYYhwySEXg/UMxcVH7agemCBYO9ez7zU3NB83H/0hNeSkCFyjB7bF
+WSER4NSp3RWXrZrcWs+bJ55SimVDpbiV0BY99Zj3+7sr9EP59l4UHfKLynaGa6zUmNZWp6IVxB7
kPBCD3oZTxw992vZS+yTro6PDjyJUES7Um98uO0c19c53Q8NyhBV5iaAh/TSTJv7qZSXdYM/hnfK
XXWHIvuBDv/dbTMLQfjCzGw1YzvmlT9ipimlE7RnL4OtrWzYFbIXWmwLjhZSZ0XTVGLT5VJyQmtX
jmXj1vbEyEj7vi9Qb6/k+4GJN12Ovsl2wYBUUW/00tzD/b2SoVxnCSYdLpq2UAXC4PmWh55db6WX
VV1jS7Vb9tFDF30oYsYy8ulQROXWQ0BMr/S1JV/f3yYXKWBY8ABcQfN5gbH0YnNw5Jqv11ExAKIZ
71BIaZlGAy16r3+O4LUA5WOvXOX67JRzmjDMS4WnimJw74m9OFurP6aJaVpT7daMXhnZuFfM6s6w
0+9T2p8kqGzDroZUqn4HwdGXFpQdQN+n0UfNs8+svRwZ5qaRBgaJJdDw02NjyHcSAPYhpwUA+6VZ
TL8h2Tr4ESgAxB37MIUo8FsATYHSPzV9igCw9+p30s7pfmbFpx7duCIfn0B2uyE1acdPn2CNXfnA
syP576JtmSeoYWrUH+dnxbCHrol7sehoq6bybmRuxkhXTuTbC+8sggozNq1bmpPMNvPOnu1tHNSx
k1VJ7XpNXgtGMtXYV4Znk286MSg+NXbqlzEevfveDGA0TPwx+gg5pFdvpLBBNccNRmbYJGhYp7J8
1opkXzRNWe5vH+mF3eD6B6INkF6TyVYvXQAdK9W3p6ZyC0WDPn5U1YOjkIUYvROuROCZqbdQfx4L
xd/PvC3s2zKIvT5wQ5uSKVUyWAnyf0K18lfSjFlK868hcZpgS6YONw8h4aTIY1wp9klVivbeCqFX
TfrEeUlDHLBIpxS8RymvCOQsru7MqPhRZ6sj53BqmPQCV4kiVG+V6WFQy2RH2X6tPrS0PPip6BLA
7ge1yWwfu4xboIpG+xTJ2kPU6Kj+6EAeTCcYURix7oGShJs/8pK3HT03OXPm0h+VylLLwI0YneGi
gUO5OHRy9WcPGWGGwQpLJgaatBPnHQk9hxEI6JR1otwB73X9moCggMfukwcc5I9XdGFqtqJULcfG
KeDYUuJx3/r+Q1uWhzztv/+FGYVkVLEVruV5sCnCuNTrKbZOejrAu6Wj/1NsvX6tSTG7Qf7duDMz
s1McF1luZHkUuImqH/pquDfD4iFrAY/3yMzeXtKbf51Ftjdj1A5kKhg4IQWMS0/PhrGPM8v0XW5v
yXuOimyo7hMaiUzKtmEAVNfWm26fBDVa7n3sPWVQdjNljUxAv0/LDi2nVDLH5thM7WhCAyDr0T/e
GDhfEzWZGFZsTAhKPEkuEWsZPKZw4dibgn2kFHX52Y6HIT/2qSKDxkqyknEYP7Kz41D1erz3ArVQ
dpojWc0r3MHeaRqcutxZssX4rFMhRp5XFbBkyCfkbzmMx+09Ih3QWw1GKVvQrCqWtDWLyJQeQqfM
+0MaNcPnVqkc4D0ObbnNMCjMsQdTMX0KTCn3T7AKwzgaG304vQvhXVUe88COoC3oE6vQ7tUwsMu7
rC2i4acc9OCjy0kanF2qeVO6hRa+yA9q7uS/TU/qUZrr09CDEdEuPKA/jRREr0YdTPbd0FBPeXLa
dtJ3tz+ocI7L78ljnvNmCglFHk7Cuc4iVyiHnmNJgXMimG496LaneCXyz+d0cBn+edMxLVhNUYSc
j3eoTqaGuV5Mp6aVThKY5zA1941pIr8Cg5BlPanmp6JJXAmqnNuLW0j7MW05DHGRfyuQxVyuzm+7
IIy8aDoxvwQxd5/vJYlSoP9h8NW9mvg/O5/ScPY16n54VE7KWD7UFWwM0k9LW0u4ru8I0S+hH07N
VES62cnR9VoNs34YT7qC2pGQ13Pum2blIrqOBbRzBReqbCqcz3kQ7ZusDOE+HU++VB2cFlKpDiU+
VfsgA1G7vbkL68EUY5VkrbSQHe1yb5UyyVu/ZT0Dbh1Z7TbkLeyb325bWfBPsV9Q/WgyIectiz3z
T69LirEqeHEMAoHG/LIy7W9bWFqHSvJD+ipG3ObfRR6jzJq8TDppzrEssl1u/m4rc2WzZm80cQbE
NJ/G9CBSGYwIXm6WMwydFdvKcAqsH4n0Y1KqfeHXu1KHOVDdSHa9T7I/f11jE4ixISQx2L1Zrhvl
djCMhaqeSHc8AGcOgDY1XymaLewex/tNTEaF7Wfe5ZdVSVLVJlVOsfnYMo0IqX684tPikM5ClNg9
CHwoqSrs3uXemfWU2pUXGSezCw9taO8prD9PiE/rKE8YUnJqoKr+Y59ASAGQNlUptFvmdbEmb02t
bsPpBDBX0r/J/btAWQmL146t8uD730U6r2lOdS2bSePxlE4Bekz1NzXw1wr919EAGzyo31ybRvjc
A8qkGJomck6B8jugrhciOwK0vbu/vVvKmh2x1rNDajVBYaaRLp0gr94XX30V8ZrO1fT77hFRkUOy
H/P70noW/N1Ov13z83nTXeQkNiOLsg11KqFiXret7MCmZxT5LiBSZXwniOyiAywv/TfD2EhHyLy3
/ee16ZPrE83bgiuT/yiWqcxPdNJy17WdNZwS8M2xAYxX7Y+Vn2/s4qUPIJKEDZjm0+2dvj5tzIDo
JjVUEmSelbOjEAZ9ZXtWp5+M6bMdJIhvAvxs+xUr159TaDfzdoJLW4eSfOY2tsfHjJvROiXlc5Sc
+kp5KGEkyExj5TW+cLIvDM38ZvLIjyUv8U5yMz4mFhTNuSof5epUdebOaVSmNIYft3dwwSR9UhFN
BC/kVbEs0Dwki7n53Umme1F/s2Ef6ItoV3eu5KBUnLy/be/6mItmCRPcGIVQcl7e0YJWTXtSo1MW
V79KCgB62qwIEF07xVs/xqHCSMHBmHeBO5qJQWUa5slxICuAmalCSdUD5/8XKznLFGdXmGREqVFW
vnXKpulQhd1JCaH3v21jYSkQcFN8U/gf/RLx97NAkod27I+dM54yZmUYGrOtn/70889tsFUKIjmW
w0D7zEaQ1LT/Ekk+FehQt0C2WsPcqo1728p8ZkXc+GKQGpFzmQn1f5V6zpailqUTG16anVIq9iju
+fWdLJceaiuh8yGzK+Ne8SJt5zUZxEZTZZn31jS8DGQiUJj3D2UpfYVx/NWnT3TMOiRw7BywWNoG
aF9AerMbY0+/D0M4DajbrVUZFrwWPShSSUQAbBnnvfwOSWA0Q2do6UnLhscGEuWirr/e3qCFT00N
joPINzDFqMSliYJ6uJfXcXpKtNbf1loP/kUPEWDU+nR329TC/cQdLqImz1ZGKOdZcc4boW1TbDU/
uRwQu64BSkGmvYu+eyBl6aBE/D8HqP7qP3ZoLItQY7/5wJt22JkXlGEgFVKSTyeVaYx8ZJ4d6S+6
eSsR+3ozYVGgG0upAfkuZ25GRbLD7v2ociknb6rq45DD3Ybqwso+XgdPvhQXnm0w8y2i2uU3s5ug
G50+i6Cu/ojg26dWg2cjY8YlgRJ1Cpr7Qg9Rc/onbeznoBq+NbbyS486rt9AF8jh+sjI5rFRUFX6
81N9+dPEnXa20QqnqLSMBEpt84slD7u+scCWq3crO3BdfhNmeCYglEYrc37rWyOyKIkcRK4amJug
BD4PGUOTf0lHH4ZbsNEIKPyUGsD6ve0ggAy1Cnj5sf7s6fqdY3razh4EHbm0Bkm5PrGXP0z8/Wz9
qd0NtMnjyO0KCFD8ZGdG+coxWjQBcyd4KbqfV+Ws2srqvGEQ3yWvYRkR3GraSkKwuL1nJtTLVdRp
VjdWx/ZOWgDol1pB1SFQamc/C5sOSbjyOa+PDZt2Zm52pTk5zE+E6cgtWhhDEGEOQDQGkb2ycQtl
CCalaKaQSiENRxnpcllBpmqeKfuRm6DlXt3Lv6cdPJOwOXreoRj3MhyAKriQ1cnhhfVd2BXn+cwp
HMOHUXmQQtcswjvDbOB06B5s31iJPgtf7cLMLJRbDeqAZczyfCt5tDXA6ebRUNTXSfH3dbum9rKw
KJsiIioJFIqFYsLlonwvmxpfzivXh3owg2QxGzcV/Km3T/qCszOmaCC9yui6cTVKEKYqysdZWLkU
r75HHeJXiRS+3raxsG9MQgrxCIaxnOvaWxaPQ9vKpRtqY/GpTOWeK2KAC6KZlMep0qV3cp2q97eN
Li1M2KIZQ8eRjvPl9nVNZxVBaJYuqZb9W+t0Dwx21tXm/radpc+EpobjUAjm+TV/REj1qHmG1dHJ
6o6BoJpmdR1i5retLB0t+9zMLGI4eqkWBUq0br8N32kHCrjQlBb73qXGpgEyhicR5tNd+IfIJ9I7
ph6pRUBkbJCxvg2JnB0te8h6DWEJlqc92S0kL6r8NKVIYdxen3Dmy9oHZoQdE8CpyZTO5dcaO6Po
vBAXGeJU2YfUQfrtUHvaBP+QhMZP6pvqP3Xuf5dQ290adtR9uf0Drt+CHACd9y3pMnOX8wqq14Sx
HMRR6aaF4qZK8NGo+0NsB8fMyVda4Qseg7NQihNSslyys2dnUyeybKR94Y5QVRbSI1oR9bhWiFsy
IpYDvhG5FdReLje0s6Ygy/WucCVOlmo/Btm7Hl3F25u2kHCazrkVcQjPvMP3BznIE6zID9mL/717
qt+9wRmPxh4pYmRH+vtqK/+w//zM0XnW6TdR96PiPbtnapt5GkR/C7eDFr6xj0H2T6b7K306cWnM
XJJCnKimq9Tzr56bY8Zoo2OBkpsG/VNsZa9GLH+eogkxAv+lRhJsgkpnZT8XgtaFzfl+guOABBto
XAf9E+y7h/yX9AE6vBOt9E30zYig0lgxKbxtvkz4xBX0I4AXUwq5/IRyG0qhFylgVNTx6KT6k5xB
1eBUZrRDG2vX+cVOBgqUZca7yHKg85Kyz7d/wpKrnv8CERvOnEi1ck2JfSBaCKjthsG7y7Jm15XW
itMsnXAI2pmwpIwPsmNmJoxVI4FJDQAJ/INR/EG1UHqrXsdsbUcXrjveehYdXp07gYg2W89g9BSW
MDT8ZCehX4RByLgLToArIUC5lw/jU/8SfoHqxz+tNV+WHIikwQDbacECP7/1ULUtu9gGQ1UUXhnt
+sL3tlotQyV++5stbaajIPjBAWGIaC75gQCZomd2BKwOwptY+WIE06aeMniNpxVLsAlcOyi9JIrd
4knGVT7bzqkaFNRLc7faBS8oa/Ll9uFDeCf9lPfxXpCLmx8nG13ZTfBYHfs780CjYbdWBl1yUsaX
hNayAAHPn4S+1Uitqvq5qzWMkld3MSOQBjwmt7d16fOdWxHbfnYUJjvs5NTDiq0+yCkj4r9u//tL
rnn+788Cp5xmWWAE7KVOYznuu0019tvGfF+oxzLqPtw2dr1lTASpFOuoWjP+P5+6CaIWCJEkgbJP
kofCV95lMHCObbpSFrzes0szM/+wdQ+Ic28DOlcTaB2Ltj7YiFGvhObrnRNWuGp0MUJ8lU6mfdbC
hmNxG3ioK6Sjkj4lU5VuvM5qdgzBQHiuDk64khbNBwVJv0jKSc4ZrKBpZ83n0LskHIMasTM3Rmcr
Q7u48xFRaSr4E8edZ8M4Kk+PeaE9JGOBcMnK1l6fcvEkUASQibzoqp6U6XHeJb6VunWvbofwaxwP
2wACSrtcG9Be/IhMkLK1MItAK3Tp+F5rNI7Zw3HRjUrz5Dmxc9/WCKb+hUci/y4Gb6AtmmeZmVxE
rSWReaHyvG1ryEUTpHmq3/8/K7NDNvjgF0YoeN0+yFJEZOuHOoGyqOi9ldO8dMDwD64z1qMyR3q5
aVmYDyH61eD4J0E/OTGyWBVBvZM878vtJS19Ht5SBt0EIAqU+C8tjVM8qekEXjsLijsyo++Kka40
wBd8TRbyKtTFdd4B85vLCJpolBsHnHvnfUDv7SO0519RH/7NuNnx9mqW9o25MiDvb8nAPOWJFF8J
DdsC4ljav/yeQUAktJi2hcfqtiGRO13mVhZd1f8MzVKOvpF6WWkxFLTOro3RM9C0B6iqJjLjsk8e
bDlf6SEvfShdNFzxB2r+806oqSYBE5lp4cYxuiD6F2da+UxLBgzQN1yDjERchQQp76bWI4Nyzean
Yb33xzUimKWPY75hDoSvXeX2Vp6bXUANDlezDmPVbrxEPXj9n/f+LBk0Ea1vQV7G8/bSo3Xwg4pR
kPZa1XBsg/dTWhwk72Nef77tAkv7dW5nFgy6rEFqMsUFHLOLXUsukwcyt2L/51a4n2jlUxcHJSl+
xVneYNCglWud1Zhm/ZCr3dGvu5UG39J3OTch/n5mYoqzsdT6AWyyRIdnyLgQ0hSKgMD48RdrEd0L
MSuuk2xdGjJLzc9zAwCyaQzjQYuC1pV8P12Z51j6LtaZlVlE64JsNEaQ89BqSNMulYbHuO263e2l
iI87P//MV6iED0aVaJRfLqVW/VhGHh4jubMNreQ+Ul/s3NmYDGdJo7yWLMxghyJZQFSKkW+e+zqT
aLM1kV4R2gREPu5UGmdeZB2UOGgfGbCVtkEQxY9phepdwTzh3s+cRNA6TX8eWw2SZDpQYhaN5uDl
ktsmZU53AA7oRVAQIi5iUd5wonBlZxe8ETNYEfOmYrrk0kycZ/QLEV+nVMOEPUgK4GZT+2xMgfn/
tDTz+2Cq7byLldSlC7oNimrvSBCTNSthden2Y4KJUW7xvmDnLtdDX2lSxybgpsiyXykC6ajGQlpj
a7l+kI16zTEXto+UXJYpLEPvxtDupTkF2LaGrgjI2P5THSCj8DyuTTOJLzD3/XMTs7uvZGbdHxIt
c72MGcDGGPYVtcSV99KchfJflwdVQoub1uMbh915VKriJuZXQWXfHWCaZ3hDUdm0RzNEecqDaLDa
I24bfiyb++pbiDSLulIkWl7lf/Zn3tGZaalYdZe5RtjLm1pHCsZvf/55FKF8roB94qZisZcfq0+L
KezzBhtK91pb6qcyc57k3nvUJKFRUK9ExiVXpNJMcFSpH1LHuDSnqY1Ue8CX3bIcEf7Ndy3PjBL+
fLX7dXth4ofPXeTc0swLAZumXjilmav2MYoCxiatERqrg31YfpShu7WdrUrf/7bRJdc/NzrbzVSN
e1WSgaUXfvvYgYjOENEslLX34uIuAiDGzTVUVudVi8Ia0EnXMBMOJ8nqt6Op7mW13Obd79vrWfJA
nILGAyOdoEGvAq7X6kCcMpcJp+dw0HaGbaw8A9dMiL+fXf12EKVyHmNinGDrSjXYPOlCr3yXBSMg
dMTLmtEeXp2zdTBUrzIeSkQvW0ThEAybVgYRF77IhYHZKjqp94yxMVJXk19LPX2AFWNnee0+7Q63
v8hCr4aQKjpdfHzaoPMCv8HEf6OPJs/mZNdvs27Tv5rb9ogg33sU1KRvyTskVY/K19tmFxz7wurs
9vdHKVb6nMc6+KZd2nZHajMwKa6R1C1/J0p+YsyXN8Ds/PiDE0RBpaeuEaRbVa1pzez+YiGg7zk5
FDyuhv9GjUzWtkkhUsXaZ2HyhLTw+94vVp5KS/tFRNWpTzHfQM5y6dVhMWjQpHCxhwP033DP6Khw
x83ae2Zpv87NzPzadHoPpSnMOHDP9BP189Ui0ULeJ+6G/61k5tmFn6u9zvwdGsThJyZXdmAQH2JN
Pfg1hJ3MhlYKfTQHIs2h3d/+VkuHCuIX+gfQ4F1XiCI7N5Ig61PXL5EnQDtOCzca5Ij5uEbJtJBL
g97nuQaQk3bMVbEjSnI4N4IUQE6fILZbjZn8FI9lKJ8Gzayy18k2mx9Vo3eQoNxe5IJpkk2YYYFY
INY6H2FODD304lJO3TgJ3gc1Y5up+VMPhntlTN7RmF3b1AXPNOBiexu5pfg2nzU3MzvM5GwQm/qa
VUczfym1T7eXtGhCFCdEtCUPnD2ymqxRh8ypIKU1X6qoumvlQy43K5nEnEHgrXrJPw+tHEpgYmDr
8oi1phoZKZN/bvHF+Bm52l36rMKeE74o29Jdp64S/9wsnxBXB68gNMgV6HouzdW0KvWm4c5lgMd4
DpWmegBnFJ5aEND3cgoHfmsjj0Q/QQMUE/zFxAZUKNz1or0kpNpn59Csm7qCJDhl/MVzNnWDNkmU
TPImkDTpL1ySO1/o/YreyDyBp/E6xgzbpC6Iqf1EDX5XJtVjq/QvcLD+bkFf/YVBHigM+MFQYtvW
lcMAoFUCDjq12UPkF+rGywciyqg8dIbxlKpNs3INLAROIU//P4uz+KyDNWtBkhDVrPRomsNRb4aV
V9fSKbCZVQYzwpIon1w6TBsZ6lCHmJhobFYVJfzXbo0cYWFq32Id/xmZeYVm+70RgnhzdVSKc/WU
tJv82UZ7ZTwIjdC8+KI+rtH9Lu4dxSBYq6hv6fMyoF7l8WT6BZ44ZPJzFMXlSyLpf2FFTHppomQv
iLJmxzvxizpuspgg0rXU6jgZ3wrKu19vh6qFtfBKpSRsU+kGbz7zPNotZpVMduIOgPQ3VjU+MG+8
kuEuOAIDVvzboNkZhpqfXPKmxmpsk4qIIj0VyZBvwixKOLiIAtxezZIlRaYYRM2CKs18z5TRiKSk
xVJgkzqF4YbbZTNwR982s7RpdGYB/gPyZIx15tlRHXnN2MiJW9e/RgtRCaPc/YUFyGdElsuImiYW
evYooDqfWr1BEanLkSmus/iuyLXX/58NkX2c2dDHwo4C00jcJpC++rbn9mO2MoyztFGaCduKGP++
bmSXiRoA2Q1StyFXYiht24fWyk4tpA8mU1TUxPju4E9n30Ibxy5OTJ+HR/FVLT+FPfoPzBgZSAJD
df/nO8YUNrc69GP/Ss6f7xiUS3VHVpu4OdrSZbE1irXkZOGSpd72n4X5d+eUVHo2Jq42/UOxcSsh
r+773kGesm1gf6W89dDI7V+cz3OjM0cYy77KBr9LXNP6WHZPo+aW/gqQYckRREeIVoBNi3Ceq6Bm
orVa0yauPaZ7KQH9vAb8X0qHIEqjrsIgpJgMmVVWfP5URF0FhdnvAoz2dwuJA+9+RFRGKMDW98AQ
1i7RpXBzbnKWEk2NGVlqjklqfZCXBOmvqlt5Ry1dcBfLml0DtG3ptDIu7qJB5HxkyBgdv+ozepEt
itE8QFBwXiNKXBg8Y57gf1t51S2kQpVF3sTXQptyYyY7+4j2zE5CVxVVb9rkCIdv052/anjRS7jL
4YQlqaJbfRmRmszIpMRmrYAR9+F479Rrs9rLS6OIL2DcYihy5utdV9YDhylx9Wf1YdgpT/WmPErv
irvwXtly1yIUlTyvjbcIP5ilztwT/xmduWYSTiGFN4wOhYEcpFo+KBnqWko9boPezDbBGCDsIjnm
8Xa8WnaeM8MzB43jugs6+OKYaw1eqpfqhIjh0fzYvVabDBky/7Q2r7t8Cs8sztxVyxKjiFOxv+Rj
zSk6qK7zDQm+B6GADk/8GtZryWX4mCByBJwE+plLl4kVL5ZT3Ytds4Iiuec9R3V6ZReXPh8hSwCT
qdteZRX2OGl2qdsx5ErNvdDVrE7KU7YTNfDhvXE0HrT98Byipxht25VMY+l2g+5OsQWvE14/m7O2
I0DkdibFroFKmJ3nR3myN3n31Rs+mtJawi58f+6mPI1J12EOtq/AqDLjG3Zm0EjNnXe11h1G2QQJ
6G0tLu7bW7oUOBkT4YVM/ZZMauaXbdLnkQW9kVuUTrNx4hhVNjWqNqo3rsTPZUtwBQqYJkWGWXrg
pENijSaWrHj0n/Ikc/zN2HkjQpd6U3z+i2XRkiQ3EMM2b6XLs4xKQn5EtduYDSyKX4GXAMmri0+O
kaykVYuLOrMzC2KS3vm9pIaxK0uhoux6x6++edNUmZsh6bRsf3tVC24BDRJy9SB2KBvOyYIsj2pK
AyrKndLIR/cNATQlgQ8XeYlmNbVecHgOmUprk0EljRz78jyPEN5ODPzHrhN5W4aMjjnSoDoyu2No
Pdpq/+X22hZoRejBnNmbbaUWy6Nmt1PsTpnXo6iS3nltfDdF/sFL2l0UNaDOgicYYPZDtIYOWYgr
2GZKQjC8UtGYvb38KmgYw6hit/HGjSD87AvztXwj8gJ/1/sc9uTu9nqXvqUNyl379+zNt1eJTM/m
Yo9dWpQwqFhbqbYfw7jYB1TT/8IUabIoUInK3mx1Vuf4U4eWkxtWyj5tgfG9SIp5TNbIShZSZoC4
xEbSSsHHNjvhQNkhuYqnyA3qr5E/HDqaatTWnyoZJcLmNbekL8NkrnQmF04gD26o9hiaZZ5m3jX0
bbuapq6LXKt43/cnByFNI1j5VgtH4dzGnK+eS88bIhUbdfMz9RD1G3/00+fYgSR29Rpd8IsLW7OP
pVmVR1DEFgoYezUe9jGw5kYPH6M1dMFShnBhalZ5iqYa3ugGU9H9oG7ad2TpO8A1x9rbqIi8gqRe
uUPnPHqiUHphceYhuhfQ/h2wWH0JXhCT3pXb7kfmbROyhWLDlA3auvYPMKUDGtf/3D4Fi46CZ1oE
M4iV5/1er7UTfeBh4qrwVxR1g8ri8KiDAF0J0gt5EA/S/+yIWHN29Tg+j8quLNnVDCB0M4XRvePE
6YpLLiWUDI1Rh4UgA1j6vFxUOWbh9WrLMyTZmken2ikvyQH+LW+LpHARonocQrew+YtHPtUj1CJE
KZEERRyVs9WFreybvYzZOM+HTeppPx3P+Fk70pMe9RIK46vcLYv7eWZxtp+Fx+PBT+rI7fsfE1LF
3sttv1g63CZdCCaJaJERSC5XlKW6nKV1ELrUj9KNnk/73of8q5S/gkJ8suVw5Y2/1Da1LSIk5N6w
SBjzyK+P0eTDbx8wy+Edo5/lNs23Oqzl2RYkcfK9Qji4+qV7j+Ya3nvpBJwbnt2wU+vT2MnVwDUZ
bd3qnjIeM61+12bNGphh0TvPTc3cpKsrG6SvLvh5ZXvr/aZ2snf22e8OVsOfKEg/yXfIu97+kMvL
A/AC4av4ksKRzlxTkuDKAKYYcP0Mm0AGuSTo2LqyWRvKWgrRvFcxI/AvV/ecFkuD98ZPo6b1ptXA
6fXZJjHtjTJ1x9trujYlsIKwTKGUsDCObwxV0dgBRaAsH4tNoLbpUxn245NnpdOh8+uft81dnwWm
uyBlEsQDNvz6s0eO148R4JRKOkGn+ksQ3G38ongIvCDejXLfboapvb9t8fqjQSJO0GfmH1jkFUOw
5cuB5oSDd1IHBgYKNJCHcG919R/n6cIMEFlYW0Tgmj2GwcbCctxU3ikIPsA7H9Gg9pUft5ciAtHl
o42JRN6H9HLoslzNtlV974dJVXun2HN+5BB0dUa8T6Pwt6r9qDxr52j1incs1FAwSc5sCH57ZsNm
96lFhkU+m3mndtvuEcdm+oLJlWAXbxtQ6KlLaeGUPJcrEyZzyQuu8Uuzs5PGQKw/ejZm9WP53Tn4
D1AdIha6Ya5gl23XrpyFYII5gUgHumoIFt7Lgx1T2lMretMn7dTQdkdhyt6Rmw/ydqDyJmZMBg2O
hLVkRaQ/V9/zzKz4+1k8mVq4yUwaDLBgKQdzG+5NNzwqx2lrHoqjoq2Ym2ui/LupZ+Zm37KXAyWx
C8wJDRaBieQpPqJert5bFiqhm/4w7dW79rPDWj+E0VZTNlN5R/4Jkd5tR15I0y43fPZ9k0afZF99
W/mANhPos1/aByRawn6LLMQ+3Um74Hn0N4G/b7KVKL4Q8WhQ0GUTM17oisxs99I4FPkQe6fB8/ZW
6OyHJn0cethDx7UL423Eev6FKSWJThhh7aoEqZd5XreD45w6SZLNxzhqomFb51kf7O3Ak+4YH4D+
NyP+SRvmSyYo6oxR/WxWTtTcaSpyvpssdJpuY/a93uzBVVfyPh2Mqtz7NQ/4PfoQbfBBysg/dn5f
ldpW8pjI/9opmdLtKL5G5T6tpdLfp4E2DdsyDPm8QeNrP/q8K/TnpKn1cRvKo/K+14kvm0CjGbGS
kSy63hv7K4gdLhpjlhioE7D0sEEgwEyUfafFj43vvQTTP5HnbZp43OUS5eZ4OBh6tfUQhW/zQ+CV
vzUHCoAqPhYqiobaP55cIlgWPEj6sO36NSnFxVhHb1RQExLCryYNpVaXuiCe7FOabBrYy1yY4ZBj
Q/Z8M2wNziWlP2T7kufqcPs4XD9rmcISis3CMJig2d3RdMHg2GFknzxmRRNz0xXeNg3zrYlUvVcc
x1bZTlq/Eg6Em89c06FIBhSPFtQ13VTuhE4XVJpz0hJ5G3WA/TpN91ZWdn35AvoWQ010t0UNcBZY
8zyXvC4s+O6e1p2qprAhg7cRLNr6aeZ9vL2NCwUeKv28u0zomaCJmo8XpV4d1YmeQwidyZtOQzU+
PcVauzMQ1OnT17L8YsbZpjWyP55+IL/g7mBYhXkZao+Xcdy0W4WL2QFcrk87v/qVlbyYYIu7vbyF
vRTCWYjIUKKD72wWvhu119rEjMxTzJwtnVA0grpNskrYvGQGhLBQF2AW7qp9x+xPEpaSYpy0IDhA
HLErI30PRfLKFbBohk4kxUZc/yrF7RG88aumMU61luzCktZ9/vH/SPuy3rhhpdlfJED78ippVntG
XmLHzouQVfsuURJ//S364JzMULpDOF/yGCA9pJrNZnd1lVpmgvxlmW7+B+nAxvpAO8s/yY3JRAms
1oxgcBq3th8b80dRB6P+An8XXCtrppBKIwcEcTDTdL92AgVqYc0MWGzQS99mZi21XY2ch7bZzlnz
+XOF5x0WpIMeGcGDM0agtWLMoNEJ8sr2onn2jSgKiNG93Ha5lcQIOiQXdri7Uh+MWI9JZwRkS1tf
p165rQZWxHFxayEeTj56g9tBVC1decHCLjjekHUCiwh1pevNhByw3hZdawTTT1Bp9/eqp26UfejT
8/hz8Mvz8AtyJYKkc80jL21y2Rhmf6sa6m1G0DSvzfwuy62biqZTlkEX7yx0/SECBC50jOler6u1
ijAGQzEOF0ALg/Fbpz9uf7E1L7w0wP79IqWUE1tSaZwZQevEXtfK1v0MeLZrj1nsmu30hlFrQXl0
pciHNaHmhR4IikXA0l2bzK2kg7pfqH9wuerIYsODc+7hINKu2OYvleAzCe1xvgHOMsCzI0cPwm/E
Z/o1zoYctR3e/H66iXzRjKvQHucXABkpuIWxPmdPtxHslV8bwwONFARay50MfXZhps627Ppuvt5S
7njLYYMiBFpcwXgcN5JbbtPYLU6x7NbDWT8YALK6EKDbSw/I5VrDszRX/iEJHrSrZ//yu3Jn3+5S
yKi3WHcHeXjjHmz5Pn3q90zXHBQqjyHeBaJPyz7drXWzI3rhvVJPSVkiwgalYYN9nShdkBYdLnNN
iuPv0NWpPC2SA7+gafpbl2bnfdRJI2gjrvBkXO8+d0gHQ0ImH0vMoQkeJ5DWmXfTj1Bz9dq1Npik
BCAiP8l32PweynXzHgohm04WM8qsRCQWA9mtgqrhghErykwowZUz+wLmcT6Gu87T9rHf7+sNgiAq
sG6yVZ9uB5CVpzeyGNzHMMwAPDy2JjZjVS5D8M+CN8qneCU6qZfs+o2+LbYauJgF1+bK0+DaHld9
lTt5nFjpFNph4EH2csllz9MMTyM3D8IH9UH9Yj6rb9Kxf1TvsmfQGbiCFa9t8+WKufStwoPASUG7
gUtOetOPkbxP9iCd3Kd/ytyFBoRzROUt2wqrDrftLqA3bdPaFIhQM9Aiv72XN0D6Y8WHdj/+bF/H
++4Baql3op7MygWhgeFABqEVAIeA0l0fsRh0VpbcjmYQlVTXNvYcl6kHqcmYbvWupPPexvg+2dvg
yBaxfrNzw51uPDQYrSojPgC7/bXpKoRs/EhmNYCMVnkfpyS+a4Yw3+RtmWw6RxOVNtciGMANjEIf
60Vmzl2GpJs0EESGxkfBYzogjKJuZXmmO/uosJwcIahp7YtCDhL9HwbtBo3+9QqdNGvnNnWMIMX0
RpIfivA3bUQMbys5BJ6If41wq2onPJLnHqsqqI5WpEHPQ2SLUOrLUiOAqNDNYdRLQFPwY8EgJbKh
rCaDhVqWnyLd/loVxXFw6nsZhMJuk9DalTRNpNu94pxgxgBHI8Z3GQk9dxLTJI1yZWxRhZNK+UBT
R9qWdtb/aDLNvIMOa3x0TKp+v33++aUib2HdOkaABimhBeZBc3K9mLs5O4OUxc/DESZTt03fG/V5
HNXN2NKX2wZ5L2EG8X4DTSTQ2GivcREv7TAYWkdqcQZcpY036qygsimhXhVvwG2girKJxWgvswcg
AMDYOPWoa3D2UO9KZZOG+bn1JzSEjO0Ierld6Dd+8kXbyQH1wP3bbEuoeDtfbi+VP/K8ae6DFnpq
hU0G02REs8PVwpH8STor3VWtMj2hP9C/3ja4YNH+sIhRbOAQmI4F3z4M9Ti1stzIzwzA1Rt7VI6A
w0s2kscU37WzvEXQS7ay27rdfeUT09Mgm+aL2OCWTsUGwlFNBi0+BiJk7pDqVqIPJOzzcxa16hYD
euTZ6qATCPbj1i/GBN3wprCgSdRllWALlu4F0zhGcBi0WEA5dB2EagfAj24yszPBYOG2MIfE8fV+
bp+03AQr+O39XjUGsBBjvMOJ5Wf/yhHjrGZkZed2qojialnv/Bk6udvNkOXr/NvGlt6EUhVoOWCH
Va740ZlQjUGDDnWecwIiLIjzONT0m8msNL/qi348RXMiQrasrc8A6wSOKcgsFxglpyMGQLkkPduN
9ad0QDWjGVJnuakCLQ7B8vjADvYhfDI8eTGPDaSJwfnM1JOuCvssPUP+CQwalknSN6Vt00/qcgKs
BjsMiwfOOVAEaWybL7Jsfda1UTdj2JHN+tDZcQsSi1wT1HxXV4MuPqyB9RH19msrKIkNahJZybkw
YuloSyN5mjoi0ghes8JgmiibwtfB0HltBeAHcMc5WnImHYEMudxW8muCbnu2+bzrgcCcKRcBgQSA
xbUdkmGEqtLl5BxGmadSJzzrqJNvnCmZ7mI5F8mKrrkd01pnrKNolvJXRGIXQDmVOltWVxYbwMI7
VJSMsYtdi1TI2z69Oki7y7iKkG6iPM92+cIjSrnPYylsszPk0txutHdWl7m19RUXyva2pUWNlrnD
pSm28gtTRZZBoxP//TkhqpcZ34gheXX2s4LKGzL+2iLfNXPyplRUY1+8a/5jGO0vcKIBdf7xDrkw
nEn5iBbfgDXauU/B6GKapZdAAMOa7mv9Xg1/Z8W0n1tpC9Z91yEiYDif28A+bgL4KSOTwtwCdxXq
hRZP+GXxeZpz1S9bE/rFo6O/mdR0jmmoyuC1iUEOcXu/V6yi0oSiMUtuMJ3KxZQZ9BPxOObRGf12
yLX1kKcloIbc9eAjZr5ELVepu/LhttVloEbyi1cG43JGHskX4ku5NXutd6QTpfHsaWQ4GlW/6cNo
2Ne4/A7/YA1NG3COsjFcvjCe9gaaa7kunfLSqlFIDsl8ZxZa/w2lZeWh7qxxd9vgclOZdAoK1/im
DMfAfcocXI9aMo7JOW7TJ4cMO0WXqKtOJiCzznyY6CRq1izjASxiiAFHA0isxYh9ExoQK6j65NzW
43RX9r3kq6NdbaaCaoIH+TKiwpQDQ6zEpAHdfH1AQcDYNeY8J2fqDN1jrIxZ4hoOHT99PWCWGd8L
OZr+catfm8F0cRMN1ZCcZyjVV5JUuJOj/rz9ndaWAvAaePRxBzBS9msb0AmfOj1sk3Ot19Exk6rw
BDRnJdiwNW+4tMLlW1EZRkjAYYUm39QahN6Qvb4b1FfwtIMPZZIEsXptUcgXoRgMsRXkXNy9KjfT
AMIFKz43WVuDQEwt7TCwZiqLCMtXDWGWBQ8j1BqBabnevVQprDluEbAkqevONghwW2+QCWYUP/+V
kLFikAvJD6KGdm0HNHXTWGkaAuOgdoEpKeo7BNxEtcVlSAL5P+acNFZ7QEjkqsYSQIUJSY34rCId
cR3J3gAPsW81KJylgypw7rXjioFRPJuBidbgeddLQsqNZBg06OcoUsug1ntgdaSii/ypSkQTfasL
Y5yVIEoBdQWfZxH0QaV2oPFZSQfqGV2UBSn6iJvZ0KTOy+iUfLn9vVYMOhbG+7AsWAUQ7npxPbUm
LZuH+DyEpu6hCDC6+iBBzSQmNVinI1FAWtlM7CQg38iDcHfK7PdcXNxzYg+zjLN8NggB+WeRbpsy
lj3sav15T0TsA2wCQi0s7eJWViVjFllWAU8syez3bZQGRkhEZamVc4UBAChvob66IiimtcrY2HMY
nanZp5vWtjxbzWT/9kcSGeGiRJ0WTS1RJwJXvVmSYMSsLJjQpRFSuZ83hGIU6hiY90arn3P1bOrt
RO/j+FzZmV34QwN68K1DUuWTPXZGBYEgxJ62oOHHNXjtBZkZj6R2zOgcVWfozbutJQMN+XZ7MWuu
Bm4LPGdx8aFlzAWJiqT2JLdDdK5L+mi3yitGNraWQz6dHmEt7PwgQLA6ELdnoUNng9hNdJ76bPBo
3Q5eGkLc0c+7HjydUT+Pr/+wsAuL3BmKNVYrJG101tLhmNml71j9vEMuISLeX+wgiBJANck0UDAy
ofIzWKVZ0tSsRulkjIYLNLx0SM35VE1jvru9okUUQj4LehLWGAEsERXja3/o2pJGcj46J0vOjwpK
MNveSJ7NCjRN1IhEQ2zsrrssXaMGinoKKHWxLpCE8MsiA3AMdjxaJzIYsk/i4n3s6mOrjcfQIBhk
yG10BCEidXuNK5sJ3iYZUQKPdORinJ9MJKJlJ8+wSovmJJt6vR1VB8Lj0BERhL51U4jo0OqC/Du/
nYmU1o2RTNYp6kCNHW4jqFRFk6BVvAhKbBcxyPVfI1xQaoxJTkkII6ncexig82rj/V927K8FLpfA
eeuiIYIF2n1xyn1Cn6khOLxrOwWVH0aTCDAxXgHXjldE0K4lFCbUpN+bGiZRO9vXhn7/+ZVcmmF7
eXHr9WUxJOMAM/M8uEpeu5ryBUST//DZL61wHlaMxMqdlO3XEEOVpn6t5AmTu5poFm3RimEHCIMI
yFMwTgIoNndcoRYkg5gOrjx62ff5VbnPFbc5JSfjRDay34XooIo6Xesf6q9JztsKI1f0KoZJUB96
UZq4atJ5IIz+h0OKl7WJZxkUKhbgL6RkVlOjvH2C6HuKl5IWmJXyFKqzSDRrdT04mSDOQo0GZdBr
j6DNqCSd3VknvIDvrDywZ8YMkAqWs+wWMKAUbkBG34ASq8aZmeMxVIy8kk4MlBx7xZFIHgHQyAjC
0QNY9hjvm2eSbbriMauhmufaw/a26y/DxPUv4B4edNaADm3xC2ow/CSaBkL2UHC6Vk0AEgYCCdjC
57veS0mZyWiGuXQqlPr3YGSBIxTTXjGBbAgpOSDGMMMPBIThXEqJDYKdKhvPqRJ/janx/dMbdWnC
4PLVvK711KlgIrV+QsjJHcZf/2AAw9ug9cINuhBgmfp6StCiDU9DHO3HVt2kxSz42EuvZrPGaEjj
XgUOkIcbJChCmHVvhicCekez7AFxAYlgkQoC3QJxjnbzlR3ui1OlkzS9skPogPeAStfGXUQmoIpt
aZvP4Psf2/zQKyHm9fo3Ta+/mGVyb0b91pQgKuwEvdLt48l67Z3i5+09XtsA8BgBJI6pN0gxcfdJ
NlZqhUgVnuQZ71KIPZnzOQ11wfpFVpi3XlwnTSMrUReq4Ql4Qtcgv0Co7xvW9H+0wn7FhZUE9NQ1
IADhyekeQ+3ZiB6dWOCSCzgW+5CX+7VIZVO1AS4xPEmN+stpu+0Uyq5ZGbsEdWPoNB/G3tg10LGx
pvIYV+O+r+OtZYu4SUUbyodJqU7KXMKGKrTYV1mIcnJzCqVic9s7lmnu9Wp5t50jtOJl7Gg4vTRD
t6nIycTYRp/Mgoi4Fvev9pUraipT1pnaoIWn+Th8DyE4hmldKN6+K+fkMG0w79m/xnfZ1vHtl1GE
91yLlYqMlhT+ouLEwz2luhzLkkoh4PX0IbKjfQE4+u2N/P+s768NLh2YMB3Wz1oknZy9FUSm29R3
0R2bD54AINR98oeWbC6ZnO2vkv9ZOaIPpwXFAcTLmfo7T2JsWxjBsCY4bUHlybOJ4jfZOAtO3/rR
QH+BlTuRm/ITu1Q1Rq2jcogkS/ZG6ml+dBxrd/ClXeWXk1t6oqbG6oe7sMhtKs1GvQlnWJz7XxjU
cGeIiQu+2+pBAxQdqZWJv4t7VJuyScuHEPmI7EEALOpcZzvtjbPu5q/aH+VU/y62lqClwI7V9XuP
0X79zyh/s7LRGBraBIEs/D6Hijunz6ZTu+AnByY4fmglVeCeq+f8wiCXH48oVEMQEqvMrPrJHspj
DoprO9Qeo24U4BtXcvHrxXEfrSt6Ug/1x46y4avcn+7MQwZYlOJpXv7o+JYASipaHHfFhQla9GMB
g8DZeU0MAoz4LnGQTY4iEP6qP15sI/v3iwuoKcY8ndIJzoJ0SCtwrWvCQCKywV1yc6irEVhSwlP7
U4Ews6vdK3vrqXetU5e4/Rmza+8iqKDIJNvgi2WlyqhEtgl3nHrzYTC1QE6GTz9rmVNAKAZHDHkx
3yhUs0KiUwYTShV5jnxf1/XWtD/9PL82wt1mA6bDooiO4Smhmksx7SZhy+go0u9YP71/18JdZX0+
FwP+YLsw+KNXP5q48hTjsQzPqv2tT0TCFuvmGGkBaBnAUc+tKkxqCS3UNjzpeeHs26QDDqYr75ty
OBYR0saKxm49j6WgmrJ6qhjEiVGuAM7JnyqlKI0s7LDKKryLAegy7o05OiSZiAKTpTKLYHhhiDtU
BfTLw27G+vo+ZqM6fqFQXzGe5350E0OUC6js1XLLHHe+RjnRTDNscL58zJ1Urvpn6nwm2gYWmw1+
AOhe7XyL3g0YbY7aH9nX96LwL1oxd96AUQXKiOKIR92rAsacFKpjRXjIuwpTirovuOFYbL+1YC6V
dGI9wXggrOXZPSp7Xpb9iAvc3fVjXTyPBPxt5s8Bc8kKbXa3Ta/GlYsvy3luh7qS3o9woTTEWcwe
i+THbQML2b2PxOfCAncUbYQtkF3AAktJqifrjo2Oa7vuSxWIPtp6hvfXFo/RwVt7AhKC3aGvdKu+
FpHbecnRHt3pa+YNP8E1kP3qPftr+duOXOF49brPoMaF8gykyvgK16gpnV6CYP8kWaCkPKfIhOz8
W0Wfy1xEs7H6mEWf6n+2uBucgCpI7S20s5VAerbepkMdZKdi/LjCyTl/Uv3aQza7L0QDGusO89cw
F3Mq2iZS2WKR6m7ACHmxyY7hIdsl3uhn4AJInhXBtbSYBPuPA/21yAUfgGLjQlEKlCCO+aE+sHQl
LV39obivDjEmL+S9cxAyG67mnBf7y4WgLEp6dBewTCXo/oQ7GbwHGGvy6z3UNN7Kc7Md91SwUJFJ
LuRQtIOUWq3xQqhnN1PfnPx35PxjbP27m1yoCfE6N2sHu9lshk20170CJBKyK5+kNwusB9YGEa5Q
gY/vPUw69+Mh31Wb2yFB5EJczEnTKUvkAr7b929SCO1PAVe+6P/nIg6mhVQJ8+I4h1XlDtDBUVMR
Y/NiUpw5JTChGBMyAa1asERa82zJw4xt7DbGW/7gbNMto27oj9Sb/Wmn3tWncS9KAlePAmhn8DwG
hA4D1dzOOV2flZDAYy8hgskcB6S3SeYWHiYJ/dAdntWv0afVetlKL21yu9k3dUtjCTbnvnfD9lxE
m8QQ9ZDXfP/CCP/aolM80JqkeG2p9U4b7O+j035JJ9Bg3na9tYzp0g73yKpAqKmlZh6eYujLlvro
WTLobQvihobj3Ta1/rHQs2bE+8BT8b27VNb7qst056S5xC+e0NZlGHRtZx2jB7ox99k28kUje6vr
u7DJxZCaZF3UJKpzytVzlURupU1gDXpWzINgcSJDXBghndxLINZwEEbqw3Rf7CWExp2ziQ6Nikt2
PmCo57HG4L0gSK5WOECu9r9d5Y4A5CDyCQQWzmlAOjH54Cz5zRIKxtIyneW9IVjoB86WT82AX8Qf
NLBwq3P3XW2brWIO1DnJ7L7bynB+137t4/uQ7uzE01/acAvJLUaYrH4xdsoGHJLGQXnJ3tLCTeJv
tew5kdfuRD9s9cRc/C7uVky1cFKoPTmnpBowlRe7LcETJw392x96LZZeLp/9jIt3p13aSqgSBcvP
Kw/UaI2wsb5+Ti5WwvlsazpT01vY4d4fN8XTcB4eQdK8aTfGsfqV76vtvBfh34U2OfeFBrpu9pD3
OcWH/ED99gHDGT+KF8cbt+YWTFvA7SVb0WwTi5S8KzEEBiYrIUuI7hq3l1po13juouUEmpe7DGxD
T31pgaesN5y3yQbPcK7DpaAsVL13A8ZHBMFvJT8F3TbeiUxlQMY8w7X92CyHic4RNhpQPvrojHNF
DlpEm+xcA//dPZuQci3ugWTsTFEwXLNtou+LnBWkrsvWZVKCcSatHLwCoAjR/dG22l7aDCA7slwd
nIwoO22KQHqoyUba3nbhlZMCtJrFaJUhs6vx4OBMn9BYGmf7pGvvBBOWuvGamY+3bawsjw1YYZqS
yceBWeh6a/Vx0keC3uypTHaZHt8Vc7vvweLelO6oTgJjyzP5oVD3MRj8QW1+bWxo9SYxQts6adk9
sUtX0kVg42V0v7bA3fllrCaOUVvWSSYRgOpfQLXzxez3Uqntbu/byjvmytLHsMBFfEmUrIgxFoWW
Ni7J6K45Wr1b/bae6q//5Q/okHWfqtIVPhaXxxGmdeA3AFhCaOdr5aOepPrc6tYpr1wjcILqbGwh
CPmteyH7xENCFW/K722OOXuA9XeRqES1dEt01wF+BjgZwrwY9Lj+ihQ4zaqxZuWkRS8yNBvr0u3q
w+3tXbWBUAM8FmAqIMa5tgEWgURSq1E5tcbTjHSgz541U+QsK+7IRqOYXNMHOJO7IkI1VcdyqJRT
Qqhbk1fSvN5exboBhnhgjfRFfzTqujqKIhhwrNRV45eZCOpoy9MLbBVo++AO0HiB6NX1NpFGCSsA
h+RTSGVfyb9B6MEbzdZFI8efRWXW5dlCOg3wBmTy8HpYcJRP0dD2SlXLJ6tBUSux74Bl3WoNSCVs
tE8+u3PXttjOXp6uYR7quqnk04TBFtlqHzslFRQElnuHeQQ0rqFZB4Au0JnXJoocksJzrGI5heQY
rjMUCUQandgM/QGzPMmmrnvVcK10Kj4N1lWRlWFeSQdO5QOOdW06mdq5c6qUrU7HNGcO0i5rEKHG
l1ECNvC5MPWFg7QYZKkKhhW2ZXrK5fZJrsLErc3+CB3jXdSrULpCYxZK0ZpnlvqneyaYAbRxWzI2
IVwt3M6S1Jkzi5jjKcPMy92kyPQYQ5kAh7geTkMT6YJTsAwWSKpBww4cvsVoyJjjXjhLTVgwznNy
SqFSu8mgEfhUhmb/UMt683bbL9dMQfsMcYmNIGJE6NqUgnkdBN6RnIweld0w1UOvU6C3CiYMEdHg
iilsIYYQGd0OanLc2UbSEw7FpJITJvY9rcV8d2G6poh0Z90KxG4QyjHhxb/1SiWMTQyuk5Ot7Er6
2uh/Ivnp9p59DGVep4+glGKQYSYUxVzyetNSWascSCSTkwTak12PotgDBZ2ClyVjukFnG4W4vm3v
yrmIDnWet5EL10KL1MzA/qOZyHyUokg2Wk/Nn6ac1V6vWSDZ6/RiV0pyszWbttgmbVq7mYTy05xM
+nuJXNSHbtQXWoPRrB1hWE+i8BBqFIVws5JB19pK3mCXnS9pfX1MJD0CFqOXH7u6Vu5bIIt+3N4H
/jaQMTzIcDwGKAIwqMhvdWYqtNJTWwkcUsXbUDbAP5U3IjVsPkoDlo1UEV+StcPAYMdtNmDNiZS1
9hzM9Z8YCcKQHEej3wzp++3V8OHzww7WgrsA1zMSkuuPWqVjPkl5TINS+6PhY1oDaLXKxB0VB/rb
8ua2Nd5NeWvcC8DpDZXWENEKLAc03phFTybnvm+q3/9gBqqz4PszgHfgM+7ETqTQHus5mBo920k2
TfezZkK0sh4/LVeB7wSAHUNkg2FwAR6T5k5OClsigSSD4S98o3Xs5fK3MRFdNmtbp2sYv8MTCjgE
fnqoUC3a23k0Bg2JDmEf72YpfuljRdSaX9oxbExlIzAaDH/JOwTR7GSYxtIOerU8lAZ4Loc8dtFB
vO+Ud5rr23gGBXr6dZzOUmOfq24KTLmIvaYcBz/TBT+Hv/0wUYRfgysW88WYh+FHVgEJ76vCyuwg
m0w/y7vTTO7qcNfDQzMD2tWKvYHOl+CxuNwCTJKoHx/Wwuy2zd0OkNqLmmaygTjNMBIbo3Wafc1V
Ee3QqhUAVz6IMUARw113ErGdOG5HNdCVyUNQ9Ou82BnW/PnFWLjkFJBCQ91vAasvgXZSapDsBykF
9QaipjqfnUaIrmZx4vJyYOQLiAcYvUD3Hj7KXXP2HNVJUxIlwErflMb4Ytb2Vh3qB5LK26wt3M6a
3cpu562pq7vJsra3j/wCUsL/AK4u10C/stIAuAbTDmMyBqRkn+2iU7+xQdncnox30bN+yawL18AQ
NUYj4CJLEhVgyedsmqYCJ7L2YyM0dn2fSQQ54ByYHeoITeLTLNu2RrSpIzC62FmNkzTID6kjv80W
pOlG/dEaQAVi1292bQIvosqJS3Jlm2cW9ao23gI6uNGi/Gme023Zob+VhV+6bvKrMjnYWeZJ/WR9
3mMgAAWGATZSxR4k11eCaVRtM6sFDcaSekTJ3Swu3NHY3f5gK+6PGTTAFYA6BZkBD6rKtL6lwBFC
8VkGyyFalaH5hG35rBEMhgGtjpITAP8Ywr1eylQQTZVAZACkerTR89qvcAjqTNRQWl7WMAOnR2aA
KZzF1N5YY+igznIaGN1jGcnHUgN/dVL6kSlqLTEvvj5m15a465qkULmxaUWDXPtlJ2/QhvWq6KlW
oAubuBC2FrzfFm0mfJerlXEXdiUbWg0mA1zY0Ub1IHc+TF79A+1P6/zTdEc8Rs4h3Dbb5F4vAkx/
5DiLxUJdFVcR/i60szOT2JIU5wUo2PtDdUyOFmjY7S9yoB9Cn3gt8Beu9q3fhB+k7PZThltoL981
EOMsBeFl6a3YBxx0IHpYNsbfvspoFJY2W3OQgfiQENC0gyssDKdPH71rM9x2F3bR4N2f0qCpfhlQ
NpHlB52IelAroRJWQH8GSAeCF2YNr0+FNtRxLUsDDfpG3oPMMgDFwEGfBwgZNXdGX4Dee7hrcsuV
YtWl8uCR3tgWZfxizfL+9gFdJNPMv6wP6DmGc8Ame/1ToFmQahmY3wLQJMQKQ2OJis6LUvuHC1+Y
4C4GvDk7e6QIZ05r+WUE3Z0JLHdOvR003ZUoGNCNybUoREKHYZtl5UNBin3TvXcAwJBYPtxe8IIE
hP853ObLUzKPklPTQGrtp0YqfQxuHcqUeHhse51p+apq4vEr73owyGRh7EmZJvgNq5uOYT6WtOJ0
82Tf1ApHDAd1yPkrTGw0kT+Xji9Y5sqBQb0bzApIBezlUEXsjCqpC9iQFDd8VLbJPtskG/Udha3t
XLnxfjrFRxFR6vIx40D2SMZ1gpb4Eo+WEKSLUo69bfFimkGTE7XDBtg3n9a5W5Dft9e4WCLrYmAY
ipU2NfCmcIc1l+W0GBzE4kiXAGGYXdUo8RW//IMVHAwMa0NHDZfM9QmhWtbIxOxxQuovRv/ck5cs
FyTZqwvBPL2OBSGjMbVrE3PYtZKplzRgg37yZGCiHhgMTRcEt8XXwX+PWVK8nJFX4OXMmUF5sXTa
1JgDR0ev0oq8zgIBja37cp/6raoKylcLFJ+MJwOQ/MwmlEOQl14vSydpnhfGOINEtTx05zHycnNH
q71WuJYHUMa22tqpJz00QfETXK9R7EJVU1TUYsf56g5jPwLc7EyPywL/B+ckuhQ7uSI1iD6y6UVO
tk3z8lCXAMNnb06vbUM24DOUb7edZhllOLPcXhtUqcM0l+cgPphHaz/te7fz1a0MwdlEyDm5/LDX
a2Tx5qJw144lMRozwX2iSujWFCcmtW53dD8isjpZ7woWt/TXa3vckcitTBnSOaJARoEKRE08Ddqo
+Mytq/3RExdScrtka7zLgvrkImx+7Cn0dRjYFfyJXF6MSdV4qioVBKnVgy2BdHl+v72w9X38a4D9
+8U+jnZSRgUm84MUpD7DIL32Nmlcp/tpYmkGDQUwpUXv6+OAoI733wVxByQf7DF3Ily+rR/O3vAa
HmOveqxeHEDJ6VF9Szu3f9LvEr/6cXuhyzuZ20ruEiR2Sh2K8nkQ3ydn0M6ehxfGL+2pB9O1dv0T
GhHxt3T3f7PKg3ySWR1Nyj6gvoNgF8bpqLHBody0e+lxGp7SxDM8spM+jWD6zz7bMjoUqCcsVINx
RaJRgEdUAOnA1HWovoun+mtL7ERwMtYOBhrsuoaXFWhEeY6ASWrbYQpLOVCTr10CIZX250AFYXXt
FEBLBitB/oBJYO4FkuTASulhnaM40kH6z6xfc1sXMQwtHlTwD9wWKIAyDiikKNcnwQwjkGzXJt7R
db/P4ngPEYCTTiVv7iBHdtstVhcEQzqaOWg78LQePW2qch6tLKBx2mOUvgC1oh7XgjbV6qdhGRF4
rRi9ARc8UgsFpITkKElqxn5Erl3V0mZMP12OZBsHoBB4/SFzsyhdVVljmYWhIIQ0j9Rs7lAx35cz
JkPGL7d3bXU9F4a4GEwVe86tVMkDQ04h29KC4HSMt3nc/7ptZ9UT8AZELdIEeZLBeULVjTWEacgc
kNHwR4N4OaqRStK6TRH7t02xcMdf1Ux3mBX1oXjH5yea3cXKOPdFUKv9N0BlzE0Vt8exAQCoaM5j
me4HDVnebaOr+wjaKfRVMO++wKVIbPBQbRAJM9oTzAJDAQ/98szNqkjggatBF/yR/zPFhXsi5x1i
A65pRqvuA39o3aU+cYmnHYv38rgvhczqosVxYb4sWKAneMArM6RCbQd5/2i+QKNOsDSBHb4HLHct
0cGKSYOQfjO658h8Mi0B+c9ijIAFcZwqVhVGaQx35nVIaprSThrUmgPMrakeqSTVNYd3qzLdaqr2
Bv0+0B9ZaccuRWYLntuXf/CTC/Pcx8sbKUxSqGoGutZE9804EV+O7HZXJngu/t9McV+tHZt8UNsw
D9BxOMTx8DAbw54q8f62mbVsB2AlDN0DAYPTza2onDIpGmpkO334vc/YVaJsrNnycEw2kYhGYNVD
EN/BqIQyOAAD11+P6oNipzYpgwkZFQCcLokg12mJxiJW7xIgNbAqdCwWhcChMmOlKcIsqIFKgRx7
eCitXtQaXDOCgilDXmFYH/wY12sZ0FKeIwtPaysvXWKpx7gJBanu2naZTDTOQM4C8nXukscjzU7C
AXpZiv5LiaDD19ZbvWoED0L2hfmAi2q/Bn4SkGBAM+t6ITJmhQcoFk9BbyZfQRX9ApXWr+McF8+t
mkFpdBzML+pUC5jx1vwOJLpo/psIt9jIa6sUtMPgcSdTEKXys9p1uds25MmWzAdNMjZOOwuxh+yO
4tfJCi1oziOK4DV6bTEJc3CrauWMwAuds/fhZDyNb7arQgS3ftGfbh+rtQuTeR8ToQYghq/eh+NQ
kUJzZhReIBtHjNchoW/gDT6C+vgfvOTSFBcSqQY2GFDxIRWUH+p+Qo8aelOqiA5mzd0vrXBxYqwN
LdJaBWWW+SXrIUBDRBqJa96OWija+Ug49YW8em7Hc6XN5hiMHbAZHeqUB8zGd17qxOXu9tdZNYXB
ePCnQmIA4tLXrlCmbdtKtk7A0GMfnZluFVO6Sztj8w9mQOGNPB19/YXERgXdbLMe8zHIpazbQ2MF
6MYpyjaOFZnb26bWPg86OFiPhcLOospiSGYWhq1CgmT4UWDGgFZC9QB2Prjzw7Ja7BrYrkDfxMWJ
OE30pGsbRFU7ukst+U4Km+owx6DTn8raB9PlY0XNrRVNAcj+Bedp5YvBOOrkgEEBk8QnoGkt5XIB
PasgASybjuT/cXZlu3Hj2vaLBGgeXiXV4LJLthM704sQO4lETdRAUcPX38Wcg9NVlFC67gYaeQiQ
XaTIzT2svVZYGYCz2G344W0U0F303B3g2IDRvj4YbpW0A8BPqMXnveWDGPr3DG3EjW+1upYLI9Lp
65xqFArBWEvhfp9o/wmS4FWoKO1GZWHFB4mKJXQX0RNe9px1EDGizl1Dlzf7adb9jnv2N8XsfimZ
/m+27cKScL0XJZMutvu+HBz+aHnlH7Se0WQl7pba/dpyXBDvo8mLPxZJ1QxgAk8ssJraoOXmCvXd
rA10rfUHd4tzbdUUVE9QKrTxsstPxax2gMilTvbY689Je2yG/NyW7zPxNoKvtZMAsBi0KkUTGyTq
1/tmjYMCRfQpg9AojhtzqyYgkzGFCiW/bx/sBd06SBKBHwS+SDg9vPXS68ectrGcmteP5tQgaJ3b
ovPHAfQFUNdSyNdq1NpTT1vz1bWSRkXPCVWZWrfI7vbvWK7YAX0ifgiIz1ESllme+sGY54R64xOk
R7h16oqHOHv+uAl0U+CjAMgEFa70UmkDqJ4dxaWPXQYleMM7APUfJuOw8e1W6nZoZoNUFywTmKZY
uKTZZYaXzTaFXhUQ4xiLuTfInvZgR/MxZYwyb7lXskNenj/X6bHfsL48oZgzMDD/BH+IQWPZUek6
6xB3ZsXj2D3bLM2DnN/3Vn1fDt7X29u5YgmwFRevsoW0fIE/JY7FB63vpkeL5QdefbOM77b1mvYf
FXDAJAqOJfqgiEPB4S6PTY+NmtpuggahPfQvjLHXydvCwS8fSQhkgq8dbzH6AAsazawASlFrlemx
V8Dn6lOnm7zQKqDfsL+9Z+uGAEpB+0tgNaVnZKAmrbKBItSEOtMUs8Crpw8n21iLGEUD3A3Aa3m7
0FpoSNaWqN1y63uipe/NrDyXgKTcXslKCwN2wIIs6qboUcvZwQhq2C53s+nRbZHsBHAtde9nDbR7
glatM/Yn95K8HvxMn1LQHg5ASpe7Dpdj3ntxSYfdOHEz+VRUQHJt/LaVkwmWazT9kLe4Ysrw2nuS
otJLPannJzqQY5EagU5+GLOxr/uPMi6Ks4lWJrZaVYG+lVu10KfVxoSp8+Os5I+xinJbPN4pZv/t
9mavLAhbjSPjQXlBANqvF2S2uUFm1Zgf83o+qxScsvl0tuzpqKfaRv143RSmD6AcK7ROpb2rKmvO
cgPh/ORxXwGChLM3Jb0bMQN+e01rVwEJHoR6gEsD0Fhek0eabEj08XGOh8FXxuxX1VQbznD5qIi8
ASV3wU9v2XJkapZJhQAI4Txr2ieddw9zO+yLhH++vZS1Pbs0I0c5qqLMWmnxR6/8rsSZrzlx2DZ/
EOF//GDj6RI5EEr8qC5IGR1rO60E10uGXIsEZPiamyfGSWA7/UbqL/6h65Ae78eFIff6wCWJ1fd6
ipCK5LZvQvUeoll+Wr8P7XeoMW58JX3FGqCz+EaCCh/8btKZq+N6wrtsZxCUjgP0Fu8BxKMAQzLt
zjZ7+6CrNQ9Kp/lSdl2YT3Phc28CeVPzNrQe2LC9+Yve1e+q4r20KvrELO2OtCPFYSLzE1PbyHDZ
Tquqfauae51zN4gxgrmzjXJjJWJbpG1DcwdjOxAagvd1xEG5CHe5EqNNTxsVQQzZ5xMJYyM+DSzd
5TQOGqphK7fGyFeukWBjxoASIl+RS16b7HkL8TbIMj556mc+/JyzjSLCytlGRU4IB0AvbCVVpcAA
9o6eP46e6wC6T2Ze+rZXtZE7DaYR5Hpcph+OBSFYjdQEGR0QMKoM8KVa503cBfCJj1mVhtVUKNPB
GCadPU505NnGV1suEcGvBzFBZJEAb1vCi1x8NXM2tXJMINik971353Tp/DL1PRn3VZPqKXCJTv16
22G4KybhkKAyBGi6mDAUX/XCJI5C0erlmD+ag5nrwQRf/KyBvRHCiQC0QnII8WUKOGQSs3gXN5yC
arRz9DaYRjtjh9moiBEOpku7gDITCUmAFJj24F9olD5kM6Z2HzRLKfiBTC03mF9BSMh7MwG10g8T
BHbcPaayUhIkVkwmv+kKnFBMvuozS3wIUo7v1IGwx6GCRMscpqCu+eqS1g2gOAUCS5sp1A0tmiRd
aM9amx8zJfHUKK5NsFw7leMU54TME8BT5ZwXuzFDtW9nj43WBYpas8YfnGYuXjOiNHxXTorqhBDW
7vsvuT7N4D1orNhDppg7xc6c0RDyHZsN4FEDigHJiYaZghAipdwJ44KNzX40dNGRthNAH6GPRu7j
upvtO0+FHMR5ANVXUe0bkhaYAlA0wvaay8yqBI8sDZPOq4aXYnZzWmKggv0Elz/bm7nFknMTm/0b
sD2F8rmcqppDehZIO+rP+Eeqb15eu/qdmU4me8kT3uh1kENoqPnGWl6CJkWj1fDdGIsO6GJQ2Y3+
7FKv3ylxXpoPcavycsNnLx87PHKoOAMAiUwY6nDXZ2oayw6SQzPOVF9+U2dw6qv90fPyjYLLSuAH
O+KiIDXFf7I4XMrQ+2LOhNu5N/aNs+8O+QEI+ZO5b+2wfv0XsIBre9Kjlw9FmdoK7HW7/bDTO78I
P1HYZDuItFZ+HkJB4HD7fi40IiHzCQgUMK1i8FM0a6/3UvOavEgzlLSmZ+TEu/xe85Nh570LcqEU
TTmb7ASjROWGSZCH/VFjQZXvtvhchJXr5wQaELaYMEKJ0Fu0YBLAEDWmlogs45H7We5VjzTm7n1i
JhBDmpLsrmkM5UAcdY+ruNUS37Iu70GFmccsqbDvkC6wsv65TQZfA8eaO0NwPEaL1/6F4H1j61dO
MSI1jPECIiGkG6Sv3aeO4vG2yh5HOnxRWfULLuRF07IND7xuBiEhwmlg6WX5vD7vUU00suyRAwG7
xwxIuwcTvALVC043qm0LUwI9bwjlIoTUaMlL+9haRGNVkiePNnsY+0gd71HXuX1eF5/q2oQ8JR9n
bmtOXZU8VmVyyEj7kKVWaHHESOzdGe0IBeJ9QrZIjjYW9rcle/GI0bROiFHR5NF0v5Uk8wtyjvHU
3F7a4qUU0l/QZwSME+AMKK9c38Rc08gM3uY4SpTkxSPgTKnMkzqluxSwidumVnbxypSUkXR9nhfI
VuNoHImyd4chDWNX/1xN06lJ5x10Uo8KCPECy5s2EohF3CgWiRQaBQGRSXvSEYmhaR/3YLCNioyV
+776nHK1f+VwDXt1JtVOcer+AUW48aO1giu7QOZeb27SumMJLZY40rTKRVSXYFSTqCdPm37f3tpl
TQyWEGEhKUdNE1ge8Zkvzkrv8Wl00HCN/qMZj7AFavWhmkUOKmJGUIKnKqgCk93HYOje3Ta+9l0v
bUsuJcNgwADO+DiyDVoj9Ig/Zbny0MXN8zTFp66qwWYKuue6taqNfG35VoplC2wMJHwAW5GT3Las
Mq2lWLYNtcy7ep/sMuvgBYXf3NnHqg+3Hq5FNvDXHqrGIJKGhrorfVBe6LypnTKOOox7kPauzX/d
3kuxV1dPkmRAuiNMc6vZTesY7FFxEVYD21UqgEVJFp9wV+5Lffh22+Da/Xc1YKXgh/EKyv0d2vdd
OfV5HMFF10GX6Mc06XYdqd70mCUbIdSqMRf02CB7AKJbHqFGVaRPjIwgE8i+apB8iMtdon9qqs2W
s/gO0jaCS9dClQowBPSujOvrYCd576Z67EbmYXwwjvwoOG6Gu/awdSAWlJcA219ZkjINk9IBvIGw
VDxMn/g7Q1EHpJfpXv1OXuM9OISKnzEa3TT1++OWxPXa8Ue91kEwBe4M15JrhA3wfJ1VwjjfJ0dI
zT3HoeDA68P0WB+I9vGvJ2SRMbPmAlCON/t6U1v0S8bYcOOobTrv2GQqBXVAUu/TOJ39VCHahvdc
uWwIhJGnCqVpANmlu2B1TWq3jh5HaA4+aOC/GiYe3j79yycWtUUBTMWEOZD5MpbEMEZgSZBiRwmu
u1/1KPZYIGoJLKvdmqrVlm7y2pZ0UnTgRKeBw5ag2nH2xr33Br1dOvoaeP0EfxkPgMkP9fJcj5g5
9JXvW4d1uaH4BZg2RBsPiAJo4F5/QFQKNW6SOY6atPnqVEdjnF5v7+cSJgZ8HaYaHQdlW3FSpG/W
p0bLYxWAHPPA7/pXQY1Y+FpQHNPnj6oLQYMOR8O04PjRUVgwn4xN7raeiuNIXHAz7EhfakbQm3EB
hnOatVtt+JWjgn6TDvwqDgrqCpJLQUDbs5RSnEaMbgo26dNUelFmOF9vb+GqHTGuLFD2S8KMKXWL
zpnBlM1c/ehRUDC3XxKz2IjFVgKG/05F/9eMCJkuAoYhVnJPh++IOrDqaSHSPmYePdQPEDEMYfIL
L7llB+mOagEGibYyr9VF4gnQwU4AdTVZv7d3jbhoLCOOavcOHAa7tEB80G9pI2xYkaXJC4P0vDRN
PKaeHmKmN9IxaaPV9N98MfQ8ofiAdsVCKrxnGfN6vAFRYineXWpjmC3pi3jXTNTbqBYuu8k2WoIY
gwIWBJ1ckCVdfzbWkpQhHrIidA2Ne71rXXpwMx2KPcA8ufHObLnD9nVc2CpKVqnND4PStc0OtCDN
FnZ36U5QUAZiAzk0GFgBtrr+LYaRlXOnqNZjrtrnqjQ/D2yLJGz5BWECjG6otsCpLMBq7szVpmgg
fuVlcXNAgJ8/Yj4wDk0925pMFDt3FTJATg7apngN8LY5CxUxD/qMWVMZbdSbxPMnu/6jFM65GYeX
Iet/uHz+cvueL3KSv/bwlbA88OPIidesQGWrnyYUz4sk86dqBCO23d1pc2H4SjHdAUWSgihH30hl
Fzv61yyIOkArC6iNXMUyx7KdtWFuIz2BhqfmlJ84y0u/pfbW/PKqJbhmuGg8rovgpNX72agVjgW2
Q3bKQK++iz1IAjoDqe7+xV5aqJ+jEoA+h6Ffn8QR6hbZaLZtRPBsl3MfTO69BZhyNaKSgjw2Njbg
0KuH5cKg9Bi4BBJH00jbyJvKL21L8jMryweMsBYg3yl4qNTKp9tLXITO4ruJ5iS6wYLpUEphq1yF
LknTt1E3W4+N272jqHv04s5BA9F9u21r9csJ2i2h0gxUvrS62stVdMLqFuLJFNRhEJVSA94ryuA7
0EHfUgxZ3UuIvQp0jIVmovQSFVQbyQj1hkjJJh2MODaQKcknN5mfZtN6rmPl++3VrdnzxJ3DU45m
kjySqGcTOnNt0kbc0AKuPoCPxzfJtGP8sTO2+L7XbvmlMWkrbQON3dojbZSPSajqxPQdlb+xmP8Z
2/Zb1o9fkibeuA3rCwSwHHkxSB9kcVvojHl5zpwmYjTWdq7XhV4yjv6UWrrPjP4ltpSNZ2nxEuBw
YuZKMBWI+oOM/NGZXTnDYDVR1zivpZEcpmraGttftwEIJI6IKUi/r++4Vip6ks2w0dY18Qk4jVi6
Raa3ZUP8/UVQ1HGG4XduNlEO+eQ95pjqPTTYu42C5aoVdOVF7xzwCbn9lvKCZrkDK3Wch3k2BmZ9
vH3E1y4wyuv/syD+/nIdoCBLeszV4Huk7nlUGtM3ars5MTj9jcO24peg1QyUIxqyGKWUcWWWWVcA
D3lNhIkhY2f0ylOqKKcB7HWhFbMtIZSVrUPACBQiqA6Ri8robgCuJxsc4vhAeta+2VNrPc0YGd0I
jtfWhM0D4zRoIoQw4PX2aWBI6Eyjx/ZBNqPn2ifEj7uM0PdG8bYi4VVbCPNRvBJgF9kbpWQq4tls
m8jJIKmu09S854ln/nR1TEa3TqFtPcsr3kGEbPhUqIQi1pHcbdpkSWbPaRNZJQSGCi/XX9AJJKPP
SmKGRTNhOmRAm/Lz7SO5jFzhaRGUCly+CZI+ufZjsL5zlYKUKNWB8p1o+6qedrU7nLuuO/ZK4afG
fK41b4f3e3/b9nKPXQBKURdFzANpVlVyHTpEsMvKnZvIqL0qGhXnt1KY9Kh68bEvqf7hGwFrQFGI
uAcRiVx76vQWPVYyNBGfTOdACGTfeo/YEa87c5eURNvdXt3yTsAe0l8RGWAoVa6B5lWJcr3bNNE4
db6VPjvm08cNIBZA6QDOCvLv0vZl5eBqPPbqaEoeS+SFKflwbo0yD8qPaHaico2SnWTBdmrbjDOr
jgw1D7T5Ezjf0VHfmnNYEr9IZiT3zmK9E0xhNcpl7Z1LgzT0oAig/ECKGySa74XewxZUbumJr1cm
eWIFLbCia506GmY3nJU+qDD9bHcf9vfCiudA7FY3kIZ61w7LSmpj6Fo4EbvpXwqWoRjO44esJe+3
T8LaRRLVdgyRYRYAp/vazkBijvcf06AZSY9Kmu7IlAd6UoVIgTd88OrGXZiSljRPWllXhDaR1trf
dUOBEpN2AOzxw+kQdu4fM4ZU00yJ1naUFeItzr5pXvHHTMZzrif/wgNdmpHKYkU5khwUcU1kjtWx
dLzGn0iLnN3Ifzagzwpuf6aNvZPToSrTx5SzCm/KHN+3lfJOGu3Me13b+EYrPh27JwhnUO3DeID8
HJe9WqV1nTfRNBmgCOyTMOvpe2rW+2pkT31m3dld/DiX1gOb8405tjW3d2lbeqRnC7qXLIdtTHXc
l5BGsOtyI6xdPpXXy5OOOwGH6+QUMJHHT5aV+Gr9yQKNK4M+UFwY4b/4aDoUmFGGFrI2knMyACmi
Y4WPZhCaHZ2ONrsk14oT77x0A4O6vi6wWlli5GuBqi07mgBZnCG+ccqg9n5gTiKwu8EvwD5lbpJ6
rX+o/1mTr1gHimptMBBwOMpb0z6745fbGye+wnXhBl8JgRNiNZC5L+jJ09boxj7DFR6zn53xWak1
PxsfJs0LefJOtwhjV1cDbCi8BspFC35QdeqykvbYO5OQI5nUnVUW324vaPX6Ys4FgS7CJF1+bymg
qU3jzXgNld46gPnQDVGK6u+0mnm726ZWT8KFKenQlTzR1bIYwGKnAYtvtHYT5iyL0cKK3XLyIeWp
7osRPdXbZpeNK5RpIGyEmiGg3cChiC24SFB6cDgXdt/VUXZHjk3QNb4GxSt/CG2ojWjQAv6+YXDl
5boyKP7+wmCiWhnTMlZHQsM2n32wcT2XQVuEbbmbgxoMeuhSPyUgfuk3tnjZEpHWKr7BhelcV3nT
KG39t9JuB9l+AoL5wHeQiDu0HxUDUIUxNA8wxWmjViT3zJLEHJykqutIVxV/Nu6svN1y+uLlle4b
KA8FPwk+oA7phuv1mHURg5RdoZE3F4Ot+6Opo9lS1KWqnEiaaErlY+DX6I5jwQxzV2ZwMurQqUE/
cAgF5WYCINsI3jW/LbXpj4axWRQ6QWkkUJSDi7nTTm0oiiUMfNhFgtzkeeMwiF8orwADBRg0RKUc
PkNagVqWcZuaSR15Q+z4VqbAZlsNPm3Gc5sk0CqHMnRDk99gVPuFyu9W82Xl1iGOFvgBdLBw+6Rw
t2UDNMTsmEZO0b51HqQtuV2bIFEgb0bVPaBANYUbS17xKVgtpuqQJcBRymm63XY6x7w7jbTPUxAf
cOiLNIQCh6/sUB46gKIcMNLCDLPhvNV1XLt6aJphwEI0tYBQuT4vU9sNPTqPNKLNl4SAxdwB8LZP
Azx2G6tcW6SD1qYKrjG0BeUaaZPUKXfmnkZ2rR007gEM+yPNthLoVSvAEYGfHDzoKHpJ62nyiVZm
RaMqI3dWDZhklYVG5t3d/mRrhwScAMBK4J1G0UvaNrNQe8bNkqKGM/mD/Rng99BhnT/Xug+azuNt
ayuLQhsHhH5iPBZzq/r1oqg6qLPFtQqqmQzFIlc/FQMoUohBPv0bQ6YuBAHEuLl09+zJbfTCi2Go
HFk4OVURWl1nAOqJKbePmxIjnpieQ1duEZ0W7pS1fZpUkW52cOwa/2ny/qSP8wZOYe01QycOFRyU
lJGHyycimRAgexWlAF9p+zSowvGNQ1VJ3Ve79rXZsLYSgFwZk76UzoWpGMdvjMHU81Or3m7v2lqW
fGVAOnjDXIFFCRNkeK8gFeX57CmH6K8d9iG0x8AlDRzZVhHsb/FW8siwiVl9QBCByZUxnAA6xjpe
EPr3eca56w7pHjIme3oHgz+2RRVXPxmcEpiihOY2Isfr8671FKRKeKoAxqgfaATk2Kn8Fj9qAUPP
e95yGZvmpI82jC4xMRdTRcnPMVSAsKaB/l2o1Y1n5EzBxhdciYgxnwoIhsA2ox4g3bGEDoZTWrWw
VuMgIr5CYcBPfrD7ekfvGgwifMs+qQ/zWfCCb5GQLt09EAUYowOxLHDGCzYJgFzsvnfnMhp6MEBP
XdCD3FtxAt683l7m0mVdGXKkVQ50rsGBoKKg6BJn15YWyCWHwtoB+Vzub5taWxOSJTxgYoB14bQm
kOfwNovLqAc6z7cgxQ1lYfotHiEEU0D777a1tYUJRBIoMjB4tIjhRtIKXlWrjJrurRy/A52L6Y2t
ktvyeUHZXoDvhWiQKFVeXwAd8xqpa2NJKrCwSALnFyvuX2bFfSpqA4yLG6n02pqAxgP2CBpPy54U
nQ1a9pldRqw75cmLG0MylW68mEvPiMkMFL8wmoseMOqv10vKmqwnMdPLCE0qzXdbem+gSbrxcdaO
AnYL4As4dQ3IyWsjo+XGhl0ZZQQI+AHKNjgJJn9qSowWEeS4Hz8J6HWBeAs9bXwryRiBxFIOrEIZ
uWS6a7rswKzhW9/2GwHx6pouzEgen/OBNKTVYGYAKz/ysqPb2Xj8O/urgTmX22taO3ioxqMTgFBU
AC6uNzBWewwlKV0ZUUA/y0mrPrWt9aBldQPeQcpADpttOcRlxoLJXhFrCw5hMXd7bZLTuNcVphLM
KRa+MinPtP4y8Le5PlX6i0bLHyAt2DgmKyaxNBc1P7RaHNQnrk3W2VQDcDMR4OCSo3GfH/I7bQcU
xEaIs/JYg28B3ErgGkGMgxj72g5GzDwzdyvyN7mEjJ02h91BCUjAS8C+8VabvpaFWxRpK+/1tVlp
R5luJYlWUoKIZ9hV3/vRRy0dIrCxEaQQ1s3O1pb+y6ZJseMXabQFheIZ1UWx0jHsn8GfIVC95EVF
UxtvdhHYW23AFZ91ubfyM8qtsml6vSaRM6S7hJyKCYWJzXRi7aSASBR0FvCNkCeV1lVbwAcoRkmi
vpubszcnbb6zqK2+qZ1BG99xMdwSFnpb/Sohe48R16ozNvHSK0sVlUAHSB0x5epKx0grM5VMY55E
06klvv4HELZ635wx98gDVCrYDomH7tfb8OkVn31lWDpIVG29ak6yJLKf40NzooFAjELL6nkKW3zV
OKjD2+5n7RxdWZT2e7TTHAObWKoAPpZHsqNB/GI+8i+6j1N0qN437K34u0t7MggRFepOM3OssJv8
MdR3CIpOYsyNBuyoTYGIcJHQMXSfthTLVj4qqqGgagaqH3y4Ms4AOFXHG6iSRqyZLahjmJM/DfNz
Qvun22tcM+QBuyOw8ILeVXp4O6qhagzMYWSx9pdrtOfZmmkw6jH5eByGuBJxBF5EMOrIb4eTQhSN
aDBUdhkEkD57YK9r9DxwE2/Df68sSWDWUKHBHCbGy6SXVzVaUwEhTxmNIOM9x1ZR7Zr4qAE69/bh
vQOhGiqgGGpfoYF0tSFlGMsvorFS8+OQZj8dt3s2DbI1vvq3znKdY4nWwj93XPpKestY2agEdzwo
7vTACKERdJ+DCT4/NZ86H+dy54FK3HhrGt8NSeClQUxRFkK6h9mzg32f7rwqYO/t8zZF9MYlkVn+
W+wCOLlwKfMyzwJvaGzXd7XMfu5zNoKnWtdSn9dl9vX25m86AxEZXTwqBWO2YjnYE/MwfLGONMgD
41koJglnkOy3ApHltIh39Q08KfhBZm0NoymcwU4NtLDYl7vqoYsg3HIoD9phRHgCBOERtkN63Fjr
SpQHsnNUeAwRIwOxe71WtNjzjM9pErk/eOie7J8zKMdHf7xvj+nP/IV/iXU/2w1aMJQbl2nlibuy
LK16TItsAPVeEtGcKU44sTHtXoaWVvw3o31Hjhi9s7ife2Mav+Ka6GmgW52e7zZ2QARd8g0AATAq
DEiLgT4Xl/7ia3M2c5Ml+Nrx2W0xp/OfCzBCF8E3ggx77gYbFteet0uL0vma7Kr0Bgd7Pj+O+7TG
JYMISBbqT6I61DwlvT8dN6sNK74LC/xnmdJjzmy1yswKRtP0kAML0DSPev1vbs6lEenhNguNWTrF
Xrqv81790h2yEL1EiG77/R1QnPutEtFfyoZbH096txNaWaxCOQ8JazCHHgo2WqQXmLVqAnZfHZtz
ibG/RA/5l2o3HeM2MD5jpjRUQutu46MK37/8JXgUQIWMGpI8a5lCdVDvp1g52xB2sR6aQAnex8D6
gycp/DAAHg4DTc3/2ZK+5aSm0zTYnnJmwCeM5fB7jNl7x63Pt9e06hsQ/SFeQDkAatjXN2PMCjKW
rq6caeG82gP5bLRxiCTd9KeZbURgq8fzwpbkDWwNQ8xoHCnnmiSo8SXFD63JftVu9+v2mlbtoF4j
MKmA9P/1/Re3fULUVRojvE7sRQYw0+yUa59um1hLvwC3+ceG9KZi9EPV6gw2xEwXf9B33YHfN6F1
iP3iqPtKuFX9XX2xLi1KPswau6y1VVhUn4edFqLXHbZfC0w31lFxqoKtMtFSAU0cwIsVSh5sBE51
apDtRdMBfYiU+9VTGoCumpyB1LLQsS0+VafuST1uXfgVcImwjEgPPTIV/0t7y8fZzJ0c5yR1kXjN
FdqIbuqWfq9Pz0wFRKeg9ROw4+d0sg+tt0lmvX5+xASijmATd/D6TvCx9Vo3NpXzYE57Z8AzYVX+
SD5czscqMbqMrgta4QtqPB5XDuj8cfM09szGdzZvwevXv+CFBekLKtQ0nRQ8Fmf3FVRPwXzXP2ch
ea0cfwzKlxh5nfmmhFzZePRXt+/CrOS5HHBqUmZryjlv7kfo9KXVl3LcKqxvGZFeobiBkpeSYG0W
O/Hs+1hHifl6+46L3yl7exuVdIxC6Iib5PyceLmj0QIm+GjN92ZlZIE2cH5Xp1Z90spcxXSJ4m5k
jWvrEvTIIv1AoiO3axNbwZVgE06FNbEg6bTX0tPeYoht3V7cqh0sCmBq8LQtinG4fEnvdlw5x/mR
tj+y4afJft82sfa0OBhQBuMImLsWnUWbOeNkQJfszAEDA1IcIS4H9nKskt3oDVsKy8IpyF8LW4M2
N/QSMeEonToQM2LYiFIFKSjqUXqF7v5WBXjdBMaFQW6Coqk8r9JXZt7HfYsnOed+q9KgbTeO3NpX
wWTd/yxInocqVm+5XaecyYBwcUieGC1e1R6J7u1Ps24Hup1oa6hiKv/aw1UpK3VeV9gsPTsahfW1
Rkk0T3n+L1wByq/YMKisQYpMevHJYEDvqBtwBJKfGYZnC5b7kBe+vRj5s2C0GRBl5Bliqs1FPe16
MXHDtImX9hhVKQ+cBqrF5NdtC/JJ/msBnxx8cOD6RtH12gJqj03CE21Ef+FdK18g+Oynzb1RbaDz
5K8izIhmE+qBqDwsZhxKRNZz3HYjCkZk59jQn52Hu9LcimIN6ab8xwxiPTRdMRBuS6tJ22rOFJuO
ESl882QH9EdyGp7GUwMmpKN6jAP2/fb2ra/rH4MirL6Ix7TBUvDQNmNkq9/hU/1K/+7OG35zMWSP
VYEqQP9LGICquIyEtisGJHtq8WjUfPpHPUHJT4ghF4+u4rsPw3vdBCCgTY8gbtuL4qK2sa0ri8Qo
Gw6iowuYtFzI4JAjLnhecSBiZ7/jrt+w2ne24GxLKwCKYj5PFKgwWynjsJ2W6k1ityxKBsxuZjUY
3LwWyWQ1xT8/+tFE3wlMuuJALmeby6rAPKpqokSBqfc+YLzAKIyia+C5sBNEouFtc8srBmP4fCi6
4Y+FVFg+ZSbktVLrPHTN48QrElYkS3wwxXUBKCHrDQcoHOnla4HkDc1IjOCiSArmavkOVFg2qfCM
YETq0Yk5IiGFnKrRQ8+69qea+pTPhzk1tiSm1+xiuBJNegOZ3ULZV9TocpJ22pmwt1EZAkLis63b
YVp8TggKIWlyztQtthA5kEGPCIyINkhW0CbFmy8cwsX9y+02H0xmAPWbfEu6H/S9g47xgJCMfL39
EZenExVadGGBcRMD8TIMy6xYO9nQPsfMI7GUIK/mvAzbQo/TEHJW+hYtyZo5XHXMP+CFQe9CcmRW
Nw7JiIY5qs+nuWMBeGz8jG6FswsIB3gtRHkbTNy4Drjispl0TEEsbVSR+TzvnX1zcHbeWQvA0Pn/
kJRcgEZla5KzrN04SapBWDvYp3rPj+2OQ+gZlZVNTqPlYUSBAdJ7jgk1V9TFxMN6cS4o5qbHmvSA
wtSGlp8m0xj1JxBvpPVjN5e2fRpVdRp9nVLq7qxGN9o70nuxsb99apY/AwTMSIWwuQIXKXvOzpyN
0io47qL+J1fJvpxctCu6wOrrMFcmvy6Mu5R8uW10QYOBJwJATDGnBXEkdErkBIK5I6f25JzNxti7
Sn/XKd5xqsgORM2hpqi/dKp9qotiD9XxH7rW3DHDDhtcms7M3ydiP+EnH/v0o9A1/Czw+oDK4O9o
yqLR0TbwCirESs7wT35t0cB0hoBvUlouYyaAhVEcAVQYzWP0VK4//URKLVVVap9NsJOCbhapzFYa
v7yd/xG9BW8mOu8LEN6Yu8lg95p1Nrv0m5YaR28sca66jehv6dzE5BvSC/jUFU9eu5nXWdSxztxO
9X5nq1OZgZ44cdL7nJdJd+TN1GPWS7VaeyO6lTcRKB3BrgyIpoUEB83+602crazuZ0yvRaxnZtBN
SnLfZ+WHRYphBUrhoJ4RY+uQEb62wmtic0+Lzah3pu9WCql7CKV8LZJmC5y8thzgRw0guESgKy+n
7PH2eTUM4bj4ivpYxb9v3zn5RIj9QoAL7D9uOnypiAEu/I2rgmtpMgYzGjnPX3lZk6eR2ORNbzv7
7raptbUg50BfHYcPBRbx9xemcCDbfCzA2YOuyBETFfdJinr4bRuy3xLLubQhlnthIwedGShUQUE3
eikUKLgK4VE2tQjJ+q6i+V7XnZrsmGXSzje6uHwaabzFXbLUNpR+hLynhke70sJCU913D2mg+eVv
oYUhBhvYF3TuAyXcWvjiRZRXLh18CB/l6TTAKAt5SO6NIzkMe+WQge5M2Xyl1j4lQF3AqIMBHEOG
0vlXWZI4Vup4UVE+5EW+p/MWTfraubywIDfqewZ23wEeLDI8EpR5t7OHp1QjG0dyWcBFsCmIKEWW
gLqLXFa0FWR8iVPEGH2xvvXPDaZQmW/7GDIwdmLjthyw+PSXMS6+EqTyAADA5qFD70mRRJVWyB9n
24sQkI6BzlUlBDtz/8K1pA/+j7Pz6o0bab7+JyLAHG7JCZIsiXJc2zeE0zLnzE///toP8H81HGII
LRa+WQOu6WZ1dXXVqXMor44fb5+HjW3k1hIhEcUGcqbVeahNtbEKplOeJX30cuddUQA7SHaeJVu7
CByO+5qhcoqMVwNEy1wXFBVsmDXd6ldxrx6XO1Nzy1/Tvy39p8Lb6/psbCMsk1TIdJnYeF31YfA5
mELbel4cZfhshFb+LYrH5nFAwvQpU2v521u3EeYjMTEvkAEb3dosm+1+SEw/zUEBJaZzHNHmZWI0
Pt82dN3DYC4EelQG2ngBiThyGcDyNkvSuu+sZ7nXTuFieBk1usr8V06RmVUk5X0maXdRDKmNlHum
sXipwZxU12hnduL05h/DOKl4pagGx4OxvssfEygZg3upuH3c8kv5IT1WqbeUh8mTDDf9LbrycnXs
w50Yfu2zwqroSfFhBWHxpVUlGJcBAnv9eejuYVxq4rtu3CH9uC7Do+Cjo1kA0Q1TR1eU1zIM8b1e
hvpz8ah6plcg/cCcQO4tH6Sn+TCds9ALQlfP3T3d9m3LQp3OING7flT3lYVsO/HhufnFnv4I36F5
xtjTs5W6ZXRQvOQuP8UH41u/1/ff2la+ooCUEQ6oyV5u6wiimHmmVGOoREHO8t8ehguGZrzbPiNc
4jLAMfeJxBaBjvcL0NJLK5UBw2znFAr5hKOilGQ4lfLdGZfe9CbIbxyvKZ3YQafJzPdamddBAYs6
KGAaBMxqqivTMbAn1l7Jz231Zakfkv5HoZ1rfeeEXl99wgongqIP+eUaS5p1zjzrYSE/m+p7y/Cj
ZS+YiqfregepmlJwYR08O1Z3K3TEU1fX1gIHdGB2LvMs/bcmLarvRiEzqS7LDISqTTIY962ea49a
HVFch0mtbg6NHDtvJ3YUoQ9+UQRYNvrrRVBJ0MaHpl+rkpsm3wP1c5LvHMfrL3dpYxVnWsTVHYdC
ux9E0fBBzu+YiM4fMtOYv41h0Oxgnq+/IGUJik3wR4J+57Fw6aLdYMhNDyTaL5fezdv6LKXzTuS8
NiE6iPzTvOM45utUF0IGE65wbXleGsTV8/4wJnvkO9d7hgkOs3BBagXrTGKuBmO2KOU/R0W/KO4Q
9BGlYxkxBze2FdgghrgjXN8+3Rs3vRCrpcoppKcFgO1y79BNaZzMnObn5Rdi0+ox6A86bgG7IbWX
8ptsu63i7QJ3ro+EkJih9Ef7m5xzPR/kLKkE8neeyW2r+xwtC7+7G0/Ww/hbvTN24JPXAQxSHIEV
Z6wWAvt1X6GWsmYu1SJ5cYZ/UvhbcvB341dFfw+xy5svOto8zOzSGIOs6WpSzRjBT05NGb008+jW
YXOo7cBt5z0erWtPEeRx+LsYllGv2op5JC0ZCUz04nTWgYkML5CKk6UX571ho2uvxxAge+5TFsbd
eukcgWaMrd3V0Usyn+y8/Cce+8+3/W/bAlenJcokNGQuLWilFdpSWkQvpA+POqPbca/sHN3ra5KK
rAzGwOFBel35suH7c/qlil6WcbprwvwJJOiHgrL37ZVsfJQLM+LvXz1UY4tOeZWxV3qdMHD8w6oi
V55funyvgrC3nlVszaailbqe9UTpZwVVF1l/NNK3A1OYF3y9a6uYWvaBtWgmVgxX+9X+0A71ufrZ
2W5wH3u2X3+qK7f0UYjaYxHaXB2E6RQvKNHxsLrcxiRPK0ics+ilHRbNCxr9aZxgp8n05Xj7e214
HiNakPoQ9GierwXi9V5Kh1SRwpd6hJcrGX7alf7ptomNyAM4HP4WoUJPoBNrfeUS0wQpNdNh4YtU
GV/mdH7oYbZyB720vE5FH6mBJvFw2+T19rFrpMIWfDEwcV1hMA29y+ZZXp6nOnhB68qvoAuc+n4H
VrNRnBDMGVB+iSMF0dkqMlBgquH3mrRny+EpL09a7qrO8G9eTpHXSnLhUuufjmaKfijMmh+nTBm8
3pKD+3Ls34wYEK76aptXJy/J9cxA6C18SaPoe2kvn4GT393e1o1XnLBBW1ooUdNXWh26NEmSNFTk
8EXzs6/pl/mL9E/6ubmzP869txxthnL20rSNLb40uTqBVdGNUT5hUj8H5/k4Pg131REe5+fGAw62
UzfZclUeqAzc06LgObHaQznNwwqWqfAlyKrDMAZ3mPdCKzzFkuRGYXfe2c+taPna3mo/SwqXk9L1
YnHaKUPXuzr00BoNJ/k+c51z8G7iDaee2uoQEnN2jv6mcTg2qM3z3xXJTGPmeZMkEx9zKTxGQFsY
gosh8xZt3LkUtoIMc7qCNw4ubt4AlxHAiOOeXl0aviDM0nlZnHwzl2Qnv9lcjRhxoHDCI219Sbd1
Q+s4zcIXNVmQfNESqgnh41iVj82bufc4aWISDpE5oUK8TlGNxZZHHUFWHzjrUQuWQx4Fbq0Yh2hq
dyLMdSAT8+oAgMXCSEJWDom+xNybQxm+FLbAWIfD4CqZ+gE2zJ3Hw5YhWuyQdoADux566UPEjjOb
7Vuq94n15BSxq5s7z6Gt0yWGgGW8gLi53rc5Wsw2TnK8Pe1/U4QpvDJElzrq02fk9ewToXTZSey3
PA/yftCdtANQVF7tXypNbaAwckYHbazPKBEqXlDXewKyIgZdPm1tKjuANwUdzjXRfDugOZQuNlbK
8T7M1E8o47lh8UG10DmLqpM+7IVFkRDesLguI08ov8NVxbWtS4x4yOlHZS7vGqk6qMFZAvsfy8Nh
lOJ/b8er6w8I9zXAJ+5yHn9XiX3lNIYTGYbk20H2DnklF9BiyEJzN1QS1UUs7/dtg9fwXNJSsmKu
HKGFDefKZeSwQ1QI26nD4hSccobbert2o6D/glCWZwbSyYinQ7bIsKbtURBdBxTeS0RH0QsQ7wvh
Wq/Sltk0I2kYK8ePSzu9M6wFogotdB2NR01p7VVit6yJ6EhLmlIPFDqX1jLElgtZMhz0h5lRnmnK
VkqA1mnQ3HdOku2ElY0PyZLQGuU5CNX/us9hlZqSQQno+OjGu3bVuuYkuzDseq0D/rPeOYRba2MD
uWpoxdFuXoX/JEYLs4oyxx+Xhpdu1OQHmlhHZ+4i14jDcsfcVbv97/y/IcbmaS5ex7IMEIhpT6bt
6+fucXjJDjlyNcPH5S57NzzMB8OTZdekS+dan26763UQhXjglWH18iOOZTznXYvhRv8VQ2siGdlB
6cbDbSvC8VZnHyuUkfl6ZNNrFh1TKmVpmgOeHxnQJQjinU/LHGff/4MVm2uOYjJSlH/rva/cf0jp
lCZG6vj20PUnPavU+0i192Tht3YMrBDyO8xOMKe/OmTdZM9mlMu2X0otQ8B1of8CkNh5gTO9ndaZ
0Wfgx/RxoC+FkWvlhiBL4A2uZ9sPBvmPVfb/5Im082k2lyMuamqpIKHWRRa5CZk5WWpM6AXS885D
3hfnXsl28vAtD0D1kDoq06OCJPXSz1oV5GbRFbYfaqgQThGc2HVeTd9ue8DmYqh80AqF+hdljEsr
EVxpwdxHtt8jqRbL+clZlDvUXHaSw63oQG0bXTABZ1T/PgBeOVodQVmqjkvg97XxRzclIkRrNIdS
+tCoyMzfXtNGDxsgKmg8cAFkvHCtXC4qdooB1u048NOwP4F3+FKm1udGVp4Cu38axsc++j6N2skE
da0pQNeAYx2dRPGzyD700dsTY34N54tfAmruCk6s97NcztAS+an0UQcyaqRvfxVeWlg9n4osyowI
TW1/juXnLAqOE0I7t/d08wNyjYAkFwjO9RlW1EUyhwITekdLq0iO0WC806fadabzbUsbWY9AEf+f
JeGxr1zFkcLarCgx+M4sv2vMn6pxX/Y/86o8pmNAVFc/1sXb9THZQIp/fCFIUK5KCfPU53aCnKmf
zB9Ty3Hj7n0s/7y9rm2vfGVkdaDhJXG6UsFI/u90Ch6iX4AYw4eUWcPoQ/wtP8DuzUzSGO4cvY00
gDo+7yXCOxFxrf1pV3TVuna0fWOiJdiO5eeYU8Bb0VMq6Xkw6z2R7o3ABU2a4CpRUGa9muGfWiRO
1YL4CPd973ZBUB+rwF523hkbDsmaKJrRpqOdvgYXFbEuzUpsWT7EQ1rwM4war2+Tg27sXJHXg9Z0
iGyLCrSo3AIoXn026GtCdVYCy29O1SO1iWP8Ln8PDjz14rNxNk99yZxqeij+ZFBs7Fw1W1v52vYq
Og9d6ZQzG+3Pve641Sg9t2n167ZfbtmA/gqMObezQVPm8rwZs1QW4ZSQSDWK5cKw/GCXyh4JwtbX
4tGpULoS5KnrvqCuz1LutLblq81PSILcMAyRSrWOsJr/hy0TDT+6BgzcXalQKiS66mTVlp+FxlNh
Z0/dXO50OTfuTJHEi+oYoGTyjdWOjZE1tS1jJ3o0uVIk/9MZtpd3e3MVGx/mwszK8fQ0aKVYNBZb
m+spNd/LBX322x//b195lWcK6mEhCCTUgNZxPba0oepCx/DNekTC0DWzNp+8xZEj3a1HNSrPjl3O
5ftOrUrzvg+ULvBsXhZPiVTEZuHJ4TzVh7gq1OjO1Lv2z1hQADhlFCk/RTWCApCAlUnyxI4ptdsb
fR65jWLE86FcnBrUeO4E/B/mQpVzWMSjM7h1bybRzvW1sZe0/GjE0fqjObauacZKqFVLrDi+If+K
5p9K/x/ydQoQcKD9HXIlO7z0CSdQZ7NVe8dXOnWEkazI7V9Jl9o732ujh8kcqwpEQHDNa1ejpAF7
I08GjzpoJo7LQbvLz/3JOguOm8rL9ruXKr975R+v7RmrfBpxPw0cDfZGz/yrwyjYmf7SDX4GP77z
la5mbji2F9ZEL/XV3R+htdiBl3MQkHd+wchiNqchdm1Ybox3y13zLoVF5IdhHZzZLT70PtjAnV+w
EacufoDYjlc/QCnIcYqwdvwyhcdET73EMc+SApm5HewEqo0oQvRQKTMytnHNXqaW6aLpKW+vYeQ7
xu+bqHahTt1Z0Ibjo3hHNmzzHBLa3JcLGsi7na7NbJLPAG3s8NA1ztfbMWRjIRcmxE94tWfQlql1
iYSmbzDS6uU5hBhmsNCprd4sR8VzCMIeUcLkxqcGd2lJtUo1X2LJQgp+QcxyOGpG/auOAbVTMUpd
U692Xkcb7gA1H5c+DVWm/9eo9rIKh75oe3H//pDa96NUHEkHPEXbYefbyHnFuASwGTBj11NYZQTN
BnPnFinToB3mMn1qx/mrks7vDFn6mKT9SYnoF1Tm+9ufbss7oC+hgELZjb7d6oqB1UDLqpTXX9OZ
w0Noo/mSyoP08baVqxEUjrXQdQCuhuavjEzA5XezaxS3upjbX0iKq17rLXfVO+uM0uop2ilxb3Sv
sCU0pAiPjIGsCydykkW14K/2UegE2BHbeVq7wVjrgedA1PoQO1Xq5hJsdnI6psdhLKJHGb1X6U63
87Dw0khS/5m1UlfOelpMe/2YrQDO7xNTU/QvBJX15V4kShfVNT/dFzwPC6wLsXFIvaGB8s4Gtzvf
RXvix9vb/8rk6tgoRmRm46KTEkGRX3wUvGjzSTsybXTaYxHccihwNFRyRUJJwLlcXW4umhoDuvKr
zIaAKHKXYWc8YyvaCN7Pv8UdXqOrK6KAVTqo7czy29B0G0fyxiU5WXvqw5tWeMNo9M0pJ617hBhI
9Ubi0TRl4RPcnF+CNv6SF/3OW3fPzMoZIgTIslGabF/NYxc5TXcoAMXO8V7WIDZldYvDxg2IRgPv
Tot+tWnhoJtVI+JYdN/cz9+FRLTuDscaCNKeB2wtiReZGCilVXIdUnSliRM9tvwciMpxiuLkvaMA
dAkX0z7djisbpi6wcCKqvrp4BruuajVUDd/oGQXu6tiVje4jQ0jzziW69XQHDopj0w4B3Lx2h8bQ
m6wrNNMHW6NkXpeoGb3/gtITjREn/D0laf6PJRfxQwCsejqklRF/C+p+6g9OO8+0mZU0z5/k3oYV
TVoCqIyZCCt3vGnr8L3+lStvsiZaVPlgmX7cjOG9PZbdcYhmeefO2AABk00AZ4PqGodi5vty202r
crJGmk1fU72ZgM6kkpf+ab4t75h2hdn7HHoyfDV7qdnG1xa1XV4piihlrOFTRTKh4lAPpp9rOjNz
79FaOhbyLjmoSGjXR8XmpcrzDkwQcJnL1enpbJUM3ZhUd3um8ufoj9z++dOa6WNQy+c4aQy3zaM/
8Wjv5fYiDK8sIzlANihw3dcYZ10jsw8pIvqTWZ/kvz03585UuncBnCeL2nvykn+6fYI2PIYKDRzG
4EkhXVyjjq0kiUJEjyxfzl4a61Og7UnV7xlYJRiIzdVKvcwkUJF2aoacm3gvKdwAj1Bd5a0viEe4
T9c3wqhPQWUiX+vXR/usHZKTXHj6ARTfqXrSn+cPt7ds8yu9srbKZWZUPTK9xVoMEhxSGhfy7aPW
LdzjPwIqG0b4+7bBrYyGmjlPSsBVf+X5Lj0yaMxKjkYqGv2D/jCeCSPx8+BNRwNWU/pbyVN0tuLD
baMiVKx98bXN1Rk3ojoeraay/FRpMleOg0Oa8d5byi/LIp+jJtsJKhuHmzcQLxR43ilCrNsQnVqa
eqLUpj9rD9Gc3TVJ75Em7dyDG+k8tCEQF6KNZen0zi93Mh+QclEaJmHM6Kvgk0/a5yJs3Vxvdi6M
PUNiua9upjqwxjKSUtNvo+WdZIwflaE5zE1wF4fB24M+MYNckskF3HJ9hDVNktOmjUw/6SQvqT+o
/b+3XWErfbywsDrDQ1KiObAAok/u8w/xO8HOR4HjkP/Wd5OHv9957XevV7O6wqKonY2GxjgvhQVW
Llf5mheH1ou/B7/Dx8mLPmhePALScpvzHtpi85uJChEIEqEesUpddWlkLnAKDN9KZ2+EcyNq4KJO
YAGQ053TJfxstUpGJHQCL8QbxK5VQl7CqThBYmMwHiT7phSdkrh4e5oMjIPUFUAMrBDr1dSp3NnG
QF2v6sFNmyNvf/nUVXvE1hvRkA487xgxuAJP5CoawkQbVA7jHL6T5wikT6X+OStzzTMZBueVoSTt
t67UqicrctJ/dvxS/NvrXXxte/XB0qbrxmVGw1y8pNrn/iwdZWQ3oDa4K552Yfx71laxI5v0IUDA
yeAUVJ8EjYI4A9ZDCGlD4QU78eNvPfzW2lYBZAHWUTkK1pgdPcIeMr0U98un/pwdpA/dp9oLj+Zh
PGlefdIeVKZk5RNENEcDZofwL/3of2hE8J0ZGxc5sBiBvgxoiUFZ3bJaw89l+aTWsycNe2z+W/c4
NqhrIg/7t0twacPWwxFZL9L5liaLPlHblI79aYwOy1G9E4rxO6dw03cZZaX0AVzg6iWp1Xo3FLXM
KA145vcLMS5yx8zWP3NxBL4NgXLm5ggnVq5SZ2Z0vO2+29bhZuA2AjK9rokwP6GBsmVHTS3lhM4O
6OHePkCk9KeSdL+Y4Y2RS3unm7UVeZjLZAIM0Sn76l1r5BqaDPR4/MLWvqdd+9lJ2o+3F7ZxlZOm
Q6DCqLAo96wOyqCPgYE8B9NlQdR5Odo4B03pDU/p0r1jsmmKdy3fj7ThqjVn5qmWpmZq+GkVunM3
/86S4qHvxh0g1aYZqBvJvugDQiB56ZiZlCvjrEYc/dS+69T6EFJPpTe3Y2bjAgJ/8f/NrOIZpBpN
XVex4Y+67eZq4hlVczCrr0bw4e1fCNoH5Ln4o+tXouR1Ho/hPBr+FI+fzUR7b+iTN2V7Gmpbvvba
zOqWq1sAQVVKDLMK52Bp2Q8KX2+fQmLunQ9DSY3hnasC7dIbo2FKeMAg2Y/GYmRuVnYvZqHuQSy2
fACSYoa4wGJBzrFKiK0iaOK0C7ls5MkNYONS7dSVB9W9/Wm2fACMKcsxIG27Qs8uU1oY0RTovl2A
EIxLhH3T9EdSM68GQijaiYCbX+iVtZXHFZMijbCs6b5cdwfVdA6RXd3dXtBmVNeZcJH/soBcEYyp
Y204yYgNIbahICkyQe6gg3svD9K3vRxuo44Oe8r/N7aqCMltTsutxZhiP0zT9Njn8r0UhMconFxZ
ij1dqf8s1t7c+5ZvMDWG/BePT+cqlA91BrAjV3XwQ/pTPjkftMYmHgXl8fZebjVrYXcFfUMTBBTV
eri8MRJECbtG97tT/iU4F6fkkLXeNJziP9azRQVZ/1X+EjIQ6SH5A52o3rr1Xf0z98ND/vP2b9la
syn0q0TngPi76gs6lZ1p2mSbYHb1Q1OEH3lYfUA84d/bZrY8FPwWZTekDWCBWHnoXOJQrZZYvrQY
d1EZv6Db8nLbxNaRY4IXgCxJLBJZq9Rm7Bc5h2DWJO8/daXhKgW9paV09W7aOW5be8YSAKxA2yFU
VS/vEZR89HGEFsGX2ih30zKnZdW05yBui50wsrVtJC2wSetExSuPtOIJ8IJEWt7bOsTmEa33bCm0
HX/c6mUA6oDogTQcK+umdz/x7jTMjuw/lPWHWoe5COHn/JCnSvRhlFv7UAQtExPzUp2W1iBPzsfg
MARLcDZLGe3ORel3KC83Vv5X4Ir5HhwGmt3LPW5pvDfLkhGnYZ/MErrVi32+7TBbJgDGgz3SxLTt
uopgGaNlETfJ0Wz1T+cof0adOdvbNjZcBYYQjrpNL0sMLV8uQ83GKRhiXfcrK/xj1uonraQ3VEjf
bpvZXApzJ4JYQaTd4my8qlO0Rm+PzZLpPlPDH8ZZeS7svYfT5kqY9DYMqE4U3vaXJugBTUiAJbpP
bfNzpyUv6ixnbhLnOx/+OvTzxZltZLcwxuZd2slMywxhA9b8UC1/541ueUVqvCvJQFzYQr8ZFmpS
zvBgatLX23t4HT9ATwGgFfqteN26AGMrEtHFrDW/ih9lCKqD5HGMo2Oq7aUgIhBdvgn51wFI8GQQ
1Z61a3eOxFUm5apf1O9NkyBvPM/yS1L808zyjvttmqJ7SmbFywj2xcvNbMexXkoz1nwtSIGEja6a
/YzqX1H/s4j35g2vfZBlvbK1yqwC1VnGVsOW3i2/p8Y8TdHy6fYn2jLBZcV0kIBAMGhyuZysDoxC
ijUNSOm/cvxTz5XDbQMbkRC2QUHqLUhRoABcLaJ1co6XsNAcukfjZCAioX5D+OasHmK/+7w3wri1
IPIp0Hr4AeX7VXgYAmvCxWXNX4bqrEy55TZpUu4s6vrkQopE95M+Heu6Gsupojavl7bWfSsp720H
AoMqOQdRv3P/bqyF2QOwt0xxCLbP1VricNFCR501H/aCw1T8dtovtz/OtgE0mP7WR6+4YwC22zFg
Ec3PyyXxMrX8Y1vBTpq7sVdigOL/bKy+f11mo96WvebDJ3ww6+9KbMJLvTcSIF5MqwiAFRuSOKgX
BAnrpR9P4F+GYW41PzGQVhttV84Hd4AUoYti1zQrvGBvAn8jul2YXIXvuiQLzTQ2z1aHyS3jjCbr
Yn+NQ6TGG+PtOGyqP5xUOEQpIVAWuVxgGYRdF1rE0h6sfhp7UfwUmnvz/lv+QJ0JjAh4XjoBK4cr
5NzUY31W/SyL1McoLpNfDTz8p9tet1E2FxEHkm/IPyi2rCGvRhPJmTMOqj8oEH9UJwGcs+vDeOi8
dFfTZsP/wA+xJvIRi0f9yjPMtupSJx14gui/meJwO9PwNGfnit14y5FbMSlHyCGIXnV+p6QOFEni
/eF8bO61u+ku9/qTfAq9Ae3hfucO2lgSHUk67oBhCAtrgHdqpHU22DZyR9MSvcv6JT4omaY8jom1
hxneMCUmDph/AQXLXbQ6vX2ltIxWzpPfRMsgHYDZKucMaVHb7c02fXvNgl4lxhgtht37ahd7ebbT
Xq4mv57CIxRFp6VHXdMqdxxw4w6nvMOMkqiNCPr3y7PklGYPG0Sq+kkFYm3+AlbCrStfTr51+k4I
39i/C1Mibr1KI4N4UmZDyzhR2kvcnbXsLho/3T5Om6sRs9E8XIDZrp8aYLVAvnMT+hKS1AAlm1Ar
vKVSqt+T2VW9F4WzAj2BHgZvllUR2H9RK2U4lYz/79X/anFW2UiIzKfoOmq/6/iusd6cbAkDf+dB
yRMp7It49cpA32aKLKncs1NpndvCdOeG16f5QZ0g0KiUnbmJq2/11xqkkYLdnitrFf1quRqDoKp0
n6A1MApqml6zjIXr1Mae+vTG3eHwzLUZohdokTVQpI4YAu3CSfGZG76Xq8wL5hDUzA9LffM3AnZN
8IPdhg4u/rF69UXw9Fe21WOpt+/nSj3qmb5znK72TZhgaN6hmSZI4lZXU64k45iDZvAXplKeHB5M
sbskdf0uVKXh521n37jn4QhkLXwmEiJ1lX5Hg5aMSdYqfpJpVIN71bVKSpvozT2ZWvbFsqKvWYPQ
522rmyskP+YZI4bn1l3JuYQprRkbxYe0tyKJGWN3sLXOM4Jop9Ktis1aJTKibiRoNwEscZVcurzT
90oxaYEsRoRq4zCpSAC70pBlMilMNUmnvijLGPCmUS+nAdaayrPjGuqkwi6t4mG2anU+qtAWl78j
pdW7cyrp/UfoAVLtZNn5tDyYbZ888mLL5Xf2UJQzmC1lXO7iICyd0W1CBOCOEH8ae/q3V5vI8RLI
Ah13FyP04u9fHWYk6wNdSUkEw/HDIsOycJriHbDwlglTYISgkIfQZ/2iLpbWtlvA474d58od0ADV
Q6w+eIf+U7vjElsnmKvKok8N58EV/37VsMIu4lxZyWeHZ2ChfQ/y7+mse7ddb9MOh4pritFCLuHL
XdN0OAOjslP8ougfQog2HCl4HJ3pYOjBW+Mf55iZNCqWrAls9+oDjUZV94rF2bLr0O0RKTE/ZOne
UdpK/i6siAW/cgN7qvOpC7CS3U/gF9o/AjNhnYtj8n0PcHm1d0hcQGmnikcBw6XrqqI6UWNzqlr2
U6Ni8rNEOLuT02/zGHeulHf18fanuqqzCHOUpUB2YpHQfrmyOcz6JoDGwE8GyFOtwnqaW7BW8+Dc
1XnzPrbDH+iGlg9dFn64bXlroZwu2CDJ0ejbroJ8Es9RGmvGzMRf+YuJMoQtsruAZ5IXq9XP27au
3gis8pWtdXk75XA7Qe/MftrY75Bq+EPYfKsjChOClwECMCD/a9aLpMr63hmV2ZcXX45+L+0X0zrd
XsU1swY2aIhQfiNtpxS7Si3kapjTKJGxUb30GUyt5u9G/qWNrRvAzDvn5BsNpLx7z7itL/Xa7OqM
ZRqQtSZZZn8J8uTnbMaAjsdUOk5OXnA11+X7nXVeZYdinXBF/2/CEFT9yil15v7rcZ797gAv7MtE
udQVmrjxObxPlcP4FfYL2U397E+4VyXZ8pTXpldbnFZtPQQTW1wusRckn43yP7giZFV0QThu12Ch
1jTapLXymf5Emn1Q2sL5aqhz88/tLdw61swkcLIFCu8K4WxFsRIvZqng8NoxGZyTFmp3TA08GHJ3
LqvoLlO+NnvdnS0/eW109USR7cAJuwGjWfSjcBZXT2y0CO4M+9/bi9v6RuSHDLmS2dDQXMUs06nb
Kupjxaf9o99bQZ7d10Uo7Zy2jXuZ9rDt8GTloWKveSEyI2dgbInwenViLP6LFUWerP24vZQNI//r
t/Eg4aG/fhXXbRQOzWROvp5/YWhEMko3UXd8YeM0XdhYPecKpW4WJQsmH4LWGHG9pv9jzOjwToEX
6zuAlA0XEJNHdJFQTmFOfXV89IKhsThkPYvmPMhadog781O8xJ9luTn/h62DtloQsSLuswbxR3Ga
Ngsc8r7TltpjmzXLu8Vq5o+RFe6Z2jhN4p0qdIQEgdiaDXFY9EQKhpDrQ+2ND3ZtR4+zk0nnUa5j
pGem4mhYwZ/RUIuzVJjdl9sL3XB3npFUnajcq4CGV9FQqUp9niV9AlqUeHIlUQ3K7m+b2HTDVyZW
n62S496GyWgCXmjchaF2qiwZPpfmeNvM3krEz3iVRqlTliP5hHfYsf7PPLcnKRv3ilp7SxEe+spG
ajdlKyEW9hegoHvlQ5geyrMNUfx8AGMN69SwS3i4vS5K90yAIhWkr7ZPT3mEz446+d0yfTWS7mGK
9mipt+5+kgoI+enhwF65DnryGLRk3PbkTzJUx2bk93H0lGTV11qffgWF03jWpH/t5/BgOsl/2tS/
UikMHTF/unLBLtVsqib4B4SZ/4Klrb2lc4NPxnvFU11GwOny/In9PUTfdYGSiiGIBGil/2d2ta9h
2JlOB8Uz8GH73N33f4Qixgg2cvqzX6DcCpO0velsssRrnmypVCDIRibSr9CbOtRxIrlQHKR3uVow
ShEG5oNTVs3H2yfiOl5CJOPwrqQJQD63rqkIIMNMS5p7OsoPlfXA2K+bteGRK27nG16fi0tL6uW5
CNFpoNmApYiSaK3Jd2gfHfNyJwveWA+VflgjqRFtUBLmci05lYw4UFqM5760P1ryciz1amSWq9op
O2ys6MLWakUMwdpdlpIGpEP2EqTK59aYHoN4L2it/ULU4CEIFGIbJuXkNQCyptqg9lzSTxQfzmNS
PQZJ+mQGxt04Sx+gzHZve8R6Vf8z9xfKJ7go1gOvVd1OZTViLq/H7+UYfDeSuXX1pf/2djtC10Lo
4gFeX7c4u04be7Uvpifdzt6NXXOvpIHb93sAjq3dE6yzvFgopFyVW7Mmi+N4MsenKi/dLn3S48yb
h4953x6SoPNur2kdh/+2S2g/o9bBH6oPlz4ey9YyLBSEngI4sqXucZZ/3Taw9XEos1LhYoiUfu3q
clHbLLCkxmI1uv2UBZ+sVn40JXVnGXtWxJ6+usL0KVmscjDGp7R4B/mOV9g0ZuS9KdL1URWbBTwK
1CZjf2QXq7UoUif1YZBNT3KeJFBepr+1OT9TCH3/VlzvX0t8E0jc4CG6mhd3ki7u4dmbnjIDPelQ
opARB0dleWsyjR1R7qR8QpGMKL5a0QLvXiup5fQUJi0E3B0qFMncJwc11sPD2xxB1PVhEUA7hUcI
EMXVzcRdXEe6mubPdYoIAaqStvWtXORwdOfSMv+83Rg1LvgEKC4Ay1q5dV1lcTOR9D0PsRYOiMbm
neWpZTUBbVe6+nzb2rpazdJofFO0I9YJpdXVLpb2PCqRGuXP2WDAY54qfZLcSRV91p/WUlfJj96e
HfqFS9lyyDQtsYedS2R9jMUvAMYP+IK5cGaVVv7PsFrotBlDwENZupbRu5I6vPGICROCREPgzIXa
nHZ5xGAkS5xi0sfn2dQhYooO8TAegHnu5NXrM/bXDFORsJ9RRb5i0UTCvTTBTI/PuZ4zfcpMoDtK
5UfTGGxPs3clMTY2jqoJ2EfBDH09DjBMixKPiTw+I3j9M13yxS0TzTje9o91dBJrEmSMNNAUEt41
WIWyPfwQQZY9S7UyBQdralTGM2N7XDzJ5AzufCnh3K97C3/NCcFBDNL1XN9TTqaHhqZPqaDKStwk
mUFiRLJRwMljd4kXABH0l5qCdie1AuapvpWZTPwAwgojCUQUcvxVmjHovWkEi5o+k/3p6jE36Ul6
SZc70jEbq9w6dbxx92jKtg4hzJpU6XlucnGuDqE5mi0qDEn6PChlo0NLGXUt/ak2Sf6JYqcOPDUI
4q8LQUp5ZyzyWO3Mm23tOs1mIFDQsiCSuKoZqEojs7v1/Bw3SeDy3v80D/p73em80uQrWOUCC2zj
I1dXnP4fZ1/WGynOtv2LkNiXU6CoJUllX09QOunGBtsYMNjw67+r5j14OpVSSv1ppJF61BMHsG/f
y7X8vL1OHZm/D//Rkzu6ctyWa7NnXl1dMydh8B0auzDZGM59tWPRgqP085rnzs1RwAFXAhQQ39V7
qCA+SOWB4hKWXv7zIice7MvhPHql6Pk1pJSO3ht53U1+2ofxHz35D7RrNz+v9I1ijC17aIshiYQx
CWwajgAQzCw2roxewyttAmYXnyqt7KxZkYKC0q/VyjE5L4Yzy54IDLCMx7AMAEOQHY69x1Hztnht
sdq3LKlXQ+C0W7Ik/F6DDXxmqRPvEmwKrHIY/BxQgF/DN5sbqHkMgdor1hbjWBVgVF8jLKYOOSep
dvgsR/EHV8UBFY0gAKPno8sXaZiFDWnU3pqba0+Gz6JbbrvEvqrb5inxposwPCfydGbJ/1oBf+V/
erAC2Q6z2rvTvJmS/tmGSlvYJsVQ9bcRvaqnh583zKkv99czHgNmBuKi6NBYsBtp4ekZ7m/Wyp/P
Pdepr/b3MkeR1IAnG3U+liEDKbg9ZAcVcs+oR+jmntkgJ040qBUAbwKLip1y3Fcd+7l36h5LOUgh
uoW8U/WvKFQcMiyBGwHCOJDOCI4OGVTUo4pECk+T8HSeXzp6rv/x/X3Bd+EwtsKuQ5p5fKCmJrJI
n+h+78Kc6XJoSysf1GylxuIEbmGRZari541wInKgw4lDjDwddeG3vGiZzMRgat3v0STbjVfLRXjj
e2m0mgtnZW/KOw/68Wc237cuD1o8X9Y8fMu/tjucje0pkFhzWPVbUZTb6aK6Mju7CIt5E55z6fl+
uJC6wF0YTGpIxH4z0I5cWQ4to90+sPxH6dpX0Dn/qEL9avV7io5TNpruHHLm+278uubRxucQiLKm
qer2vR/PqY2Unc91ciZROlxSXwPVYRGgSYEYBFH7GCCm2iESQjbdviTa2noDxI8JOhpVHlX+ZexT
+wWO2+459Jt/YpNCDBwTLUR9LHoMdxJBVxPpJnLv9OZ35C9Zqd11DWMNNlebya9SR9KN1HO+0A4S
M++I28VA9e1Qstt4hoBRC1UKSvOwsvel19z1ISR0Iam8hB+mp1vVQUDNNw9u09zgGP5hEzxlBndl
xWw9xX5aa0jF21VmyvZGi3m6a4epTBmbPsulubaHZk3bBQKDId9xb5r2XUAXjLdhB0XAKImC4e7n
E3TyU6MwBPYBjvWon442c+wx4cpQ7jvKVdbzGtVLqfz851W+B+xD/v2/VY6OTKRmWrcqkHu+eKt2
9jdo8Oz6vj8TDk49zH8WGSjCnINR0deHKaceYu/9KPdQRb0jQzSnwEF+/vujHPz0bAc2pMDBHD2K
cUJleSGTuOzqGRpj8IODFVmXw0DzX/sQCDRo7iK8QYof1Xt09DjtMqFdWLVyHyOPThvlXUFF8bkR
5dPPj3TqtR2kaxwAXQ9KeUfpZGlXtQ4UkXvbF7/sWZBUUOfcFji5yKEngEMP7+HjHG+qBwY9iLjd
99bogpLdDat6tLwzXeNTpxvBEtbyuEQhqn20nSN3HoEi87EKX7YHm9SuhOpJYGVx+frzSzu1pf9e
6WgfWHxE545gJehRxcVEIHseW+VQeC5cjn9e6tRDHTopEAZBYQ6D26/bOo6GLhZz0O7DCiS2MBag
ucUFB+ZqlNPH/8daIfAMkC9GVX4MZXAXICXCzrT7sgmhcEUWx/RZIpi8Hybj+pnTKSs889G+F28I
/1jrcK1C4eHbR+v5REIvEXu0K5MbvNX6sTV9/LtuoZBD2HxndX6TloGOadr0lX3/74+cJFCWwAAA
d9Hx6/WoVQUujNT2xLcfQWaiUBWmO1m6+6D1x+yfFzuglg7v9gDKP64EYDPThTxaxD4oA1oEfY+B
H1XeU1kGbu6qszHkRPrwZb2jbWpIUk6twMNBNextXOJboBlhztyYx9gWW4+oKqUuP8e6O3HYsSrM
vg9f9CBb93XHlnLCRT4Ysac1NPoyh0cjejuqonL18+s8lQB+WelwTP9KxqDlXKKKHcXevoVE+mV9
E0C2o8tNn9bvy4rnVRHkZ5Y8hN2jxOUwOYVjO/YLGixHx5HB3EnBYkqgvdm0Kzq2YiXawd7V/mw2
AE2GOyTzIi3RmkZqsLBpx6awOYPC/BYTgFZEfxiqAwBR45I4uhumhsNiyvHEHnmO98kGFxaYY/Vr
hobKxmbGevj5ob990ENuDcgnfhqytW8UNjQ/G9V3Jdv3EeQN1dw8QFrt+ec1vkVUEEDh+gegGIwq
UKQcFyh1Fdh9gjWE6/5u/CkSv8pF1tPdgiLtDI7lxPPgQgWNFlR2UOeP8fyBqxO/K6tmD+j4ygx7
uxHb/4+nAZYZhThaUsC7f92YhFAAf33D9s0CJ+pFOPeeii6nkekzEeVb9MRrgyfdAZUYHlzPjrbj
ULtG9nHN9mh8z17KtQustnIDQoux8rwpb3040qQ9cRrIxcs6dLMOfpz/3Af7+mt4RxuyW5DhlTHH
1+PBksvJjpBKN0npp1U3irel8jvzr/ciSASoNVFwYaoBU6ujvMUJqWBh3Df72XLuHFc3zaoJtJoL
SHMaJw3dPrn5+aN+r/0OS0bw4gQlA2XEcXcXoImJNLNVo7vi2biT5EjuHbsbXnlXubBrNTOpU9Be
4jELVcK8ouyT9qUZlvJlCisnzLyICv6Pg2Xw7L9s5qMd0FUkVkmDzdxD9O2iS3RSuDFp7/gSn4u3
p84NIg6EJiAhAHe2o8rQkhOmOUFc75UiOWLGU5lY5ybKJzY0yhFwPgGSAnXIOzo5gsLJlRGL7wE0
s63McoY2yIyCVC1GsBbnqzE0DkE95PefKpJTlXKkDGcCxMlfAvUhRjqYLSHAfj2+jmpJGSYu3/Mu
6VMPnvEbLbsqg8Gg3ELjp1wnbmVdSuGHDdgy3DoT390TAR4JOSgy/xX+IFF9/QUaCiluYQV8DxZu
+4w9SbMu1NWjzW0XkItOr+bFeh3gbJUaVe160bQAIkMVpjb2vhfhnwhG91kQVncOiyEJu0C1buqb
JjW22LEkQmumzT1gptCD9Pg2PtS2A0ROM+Jb55pbJ3cNMNOH3ifYyfbRrhHo3LSsczB9ZLDXMyGz
UseuH0oKpEDQOn0xIxHdjRU04sM+7jJg6GSurGpXLtYGXPDt6EJ0v/c++iUkqcv5s1WKfCFsZ9wy
bU0wFI2jswYvCFJW9jVpgkfXaYqh4e+T6+zQfl4Dz0FyNyi3CBg7lZBUjsl+AsNTW7pIgMZkQ7t1
62kLONa2Es6OdfY+AVMuM9xsfw4jp74tAHoAnYDM42Bg8fXbVprOsuU931Mq6mbFbWsei2HoQ5Oy
hqMBzipmL/nPi37rt+DIHpTkUWRB4BIp6NdFA8ZNEE4d36sFihxpoEFC2Rm/InWGbG24X3r6NIM0
cG5u/029GOEJHxjgYfiLnsDYRPNUQ4bZbvaqYFunTZu7pIBS8ac3QAPay8br8MJ+Ds5E6hPJBEZ9
B6VgpPVohR8dnwTMnz4IlwYNlMC+SRScTRPVDQXx/l1FO4INfeghz8KwG0IxR0vNJcq+vrXNNbQI
M1CiNwCv5pY4p3V4vGnQV0VNi84D6DB4j8cjrr7pGzdaAIulkYl+Swxvh52fcMoLb7JqtoIvB3PO
5Bb/AeX+znWxKBoQLjodIZSFUFh/3TTWXPFQC2Gu7cqKOGS0tOqeVU1UmDLpmCCnXthUWwrPTjdV
gyPlioHMaF0MhgbupqkG5q7skLbOBwji0Ov5eU+feCcAuOKFAIl2IDJ4X389MbgV53U5Xbst9PKF
SnmgLpR71YznsqzjEIYXATPLA5UaWhHYykchzFoQO/06Ga9d2kGXzw1UPjHqnImUx7v2sAoo4fDN
PFx83/A6M4d2ORH+eA32RxBlkWjlWFSqH2XWjMLiZ0LC94fCFf0X+u3o9ZmDsPHYggc3TW135cGY
a2Mcrz8Dj/iuG/XfJkKTF7g0/MTjrzSHEvTwAFBQcelm4z66dgrIl79162QVOasUo5tU4B8XJjKs
yZvXaS0zfSHPSqyeeLvYzP/7PQ6v469asbECD0DUxFy78knwF696mc6xnt3jKPt/B+Z/axwFA80S
WckWa/hrqLORzHpeNsFdmEEW+tF5htpSHqzcl+AJrZU7XF0FwKjBI9klOXje48W5QfF/6lHfzy+6
YYep6nezSDUKUPN6vPoFkp3roGA5yQ3En5pUbSo3hbRlSm9svPgkl+eOzLfA/3/v4n+LH52ZCGTE
sR6xOGQh+C9VHLTau7cyx0hoeA1TSEg/UXFWV/PUVz7owh/ssYCrOr5cGy0cGQNicF2CAOGA364j
ks3ybGj8fnggEwHpInTlDkafx20jGdJZLT3T+NL9lOqn7u7wcg8a9HEFDfqDLuu5tsqJcAdHCCC2
IW+JZtnx7ELzeQCBEOHOcaY5jZXrbWXS4v06RFyNTtCcyVNOPOKBOw1UBWQxDtfA1wPjgAaLkkLo
a20s4WbT3A1O2ml1box34rlAJ/HAVgAkHLPJo41CXR01rbKRCVgly0YJKS8kQiTeaDbYeWVHpvj5
3vhOkDwEWpQXGHigbsa/vj5ZN0Knb/G7EYytKK0uxnW8he1YNm/79TmC5In9+GWpo6jjtoIm1JHj
tZO8LbVchexycuz1mQc6/MJHB/3LKkdxpzJlo+O6H6+rJ3dXbaKL9jG+iVEl3XWvNGdr+uvnBU/E
OUyM4EYBBiESrGMVk5EvMD5JEnVtkRGeolBxSuGRCTmY0VtFLHJTd4rOjRBObBOof+B6RK8D09Bj
2sJkMVklmuN2rPobjDPyumFXpEnWgXVulH3iowFYfxgRIlvBsPBoRzYcy8D9dryuw/iyC2S4otDd
hx43RHr/+UUCMoVOIuyJI4yOjwpNtmC4LaHgiLSuWzsNXfdB9DG6/DdQ1Vsdn5OKOnGkERUPAxiw
kL7DQ2Z0fUViheo6mm+i4XZOyjPPc+rK+XuFYzSIE3e9KROsoDM7OzgM1UW4bW+X5zIvC7gWp3rr
Pyev7TmDjpNPFkK2Bwnh4aMdduxftzuhmtUmidT1PNTpHJSAHXTZz9/qxK5A/gK8ItqUB9e0o0M2
ga5FMKPxr/v2yjbDpnffZOudOconnuPLIodT8NdzBLQZB6eHnGfMoX7mjeyiBoH15wf5bqKCLtbf
T3L0smhsTYaOeBJr0/2xPpzLcV2t1IUdZOOrgW7YvJVvMPE9RyY9xQo6ZIAuHHoQfb/x7biJEshL
L5D/CGIr7eXoFgPzNrZSO3tQVwZD8LRl6Lok1gPMe86UC6deLXRkI1D+kFt7x3B4Zhurb+bWB55N
RnEaLz7ZjIDnnekdnYiN6A/CaxQbBV3CYzUkh83BIHssU7W/PZp7yZhiRAFjyWeEnDNb8kRMxMjq
ME06DAFAmfm6W/pALIxDnRHqLXZmx4/KYekSg4MPW8uf98zhsj+6Yb6sdNS0GGxwSrSR3jUcyJfc
dkldLFC3LDw05Yrejee3cZzjB2D5/tlo6dByBbTaA4UclmrHbC6Xxqjaa4haoIGRNmWXEdh0LufY
wKdq3YOtJSrrgxTTN+1O4Za+j6vau54KCIRmw625CLdo3YOIRz/mC+vM1PPUlwNOwXdR6KEwOu5e
l7wHTLeqvWvQQDLAQ7KhfuPNHZ/U6syHQ6Z24tsdPMDBz4GaBphbX3cJ72NtFhjYXIc+i3O3sz7D
ZLjzolllZdDxohILyauq/QTs+0mXfZ3L0X7itvMkF3IZglucQTTqldldPnjLnd3bc8Zi8mlJ/eZL
/sddjJ95Bn1aVVZRKmdI4HT1RRe3a2uULzScLoZkvhvC8TEU3qWLdpNcymf4N0cZYaoC1fsgj0wI
rBQn4uRVwtdcqEuSRBd8joEC7dgvX9dvgZ7HnM70iYag01f4QxXZReTQB6FaBr2izktBe9u6vtqU
U/DSj+WcAd5wBTtbno7E7lfENTlpZ5mhS4ivC6nmqiwNPCPHvmgicMwqy8u1CH7H3C1XcjRzzqt4
5yxOD0l0AGGJtNu8XHorJRFGLYsalrSRbMsEf561r3eidi4HmLx73uH91uGw6mDwjV97EU9xKe08
kiW6sSUAczlCUnLRtSR+tJiaL5u+gy+eZqrAtDR6bjVGs2ZYMDQKqEzu7YF4j6QdPu1Ekxe0pMqr
gFvTsokYdDiKERLhKW+C+m4M4k1jSS/1wvmaODDDmEpRpTZpdGa5ehOTWaddvNwq2e2k14GxZUVZ
r2nuRtOdH1s5BplplbT5Uo6ZACkOnebcsCSbmgdks2tLonFc9WlvmpyE/F60y7quwDhvQPUIy/Vc
ButpfCOSpr6nVrx2cyhCpYOtsqlK8tL6CJYql+a3N/yuZJW3QfxZmnAV9re9Q9a2b2Utgf48GtWV
N+8lCS8iNAzbEkVyiHuR0Epir1xp135DXbQxVbhPdPRrYNbeC8ZiTuy0DqwiXGrYE3W5Q8yuRN8Z
WfKtJ8rbrkwu2ShuiLHXAI2kgDVkUae23PyaGist4zfqJBspEGiCJp+gRhDw6RaC/0XZJVkdPLd1
tG91AHlXr8lIWG0EBE/a7qHuplUj1cpi9UMSQKbQVM6VdABkg/BV0QV9lcOhgGSc1Wk7vVv+sEYy
XeDSLCwlCzP2Fyy6mFwhU8XsPyX6/qi9ViA553Mgd7pWKwkR5zRw6zwm/bUFdt8wmyzs5LpKks0U
Xs4cpEwXyEdCV6HH96GnNyZ2ZC7tvU1eNf42YnZ8lQR9m+Q9qevPrvHHdHAI8uqYDk+YA6BZQZpB
r0JtRU9cM33fk8G5I03nOxmDwOTeNiC0Zwt2D0sROocnpVsH2IIhiTfESJy3KRF8tUhr2SYAP19Z
QyvbnA4LLnnaWFYHsWvPS90QNjTBxEgxx3V7AU0G+k60VIUTWuIRSC8XM1ThF5Wt2YsqE5/lUjrv
lTftl2XKuUM2nYCnoE/2VAKFSd3CKZuNsf08XMSdjBOWkXlee2bYVn5/J029AwZjNbbDrlPqXcb2
jVNXFzEanL0EPg0T7i4EpNREl/AnXVs+xnitDyavsl/7IPgUuhkyjMQfLSGfHcf8iTS9Godpn6gl
hni3k+RjL+8XXY1p4o19DktfJxNK0ZTFgj35YJ1mQdVV68ZXUE8abIFplg05myB+8mVYpe1YNivZ
TG0qg2lrB/g4sGhtcguq7mnA7Y+wT+gGAyJyzcSM2chEbjxGvQymIXxFgTLHFx7DnIfDtAaCRmS8
sW/hjaihvKLqFAitd0hQsrTx+aqOzA2UDXXKTfypRfU5d+BN6KSv1p60zGFC80lJe2u1QZWNXD0Y
AUsYOkb3Q+++h3ZtZ2RMtrrxI0zi9INT+fdeWd9DgGINnHu0aWz+3tviLbDCPxCv5ql2J0yAQL5J
axaX6RKpKQPANCmgHAT2hoPXmwweoK49HTddKQxkU3uSdV4LDZnI46lbBUlachis1iXMmH0SfDiM
Y45DxZthzVM4dQcToLC9WTqnv61Kba+QVLPcHh2V+cDVpWZaYPAc9B+tO7epmLwwDZb5Y8RNmA4V
3Qyq39c6gUW4z6bC0dTJA8tcjX45p3U4qnwEv2MNNX+F/y5eYdDTpVKYAJck7/MR4TJK4eE5qWxA
0vnsUh5sPU77tIX1RTp3tSicSkh0QMPkagnKNp8Ro3Ix1y7uyrLJSqH4BQEPeteUS7BqFVnyTnhW
NqNZn/ukTC68GrxE4QCtFduTsxrc6W0aSbsqwZ78kJDUW5eJPRQR5W5mJUu7rnHJFAKT6jyaIWPJ
OsMvRVSr+9kYt7AcSgrJyuchSqaiH7TYxQzKaEDYPKtB2GnoTFC2GXE9PAxqcrc+pWyTLOoPaJuP
Tl82V2PAGnDDrd8OCa3MCGOloYlYSiPxCKoziEjj+MzCZoKsAZyhghGGCBK7qZ+ccRUsjbpJTAeu
Dlu8IrbmKaMTqzI4nwJ4X0dPEiSRFF7uSwZxkjId/KiGCaMOcriE89w+7OgEoi6PRizRRroaN8bs
JyNaq5WSW5Dab3k7SMh72U9Toiqs7+rfoXbUAxxjcHSrsLxffPruRNK/oLUkML634Y3bjxBl0K17
gXGt2eqa+zkH7APPhYbVPmEGDRbjOIVLiXvrBlNQdNx96WdcD8pqYDAPT+90hohQQRvN19Qpw70b
NuZAKiVbt+/xd2y5qBYiFiMmcIlXt9cLa7riP5cO/BDqXvoVwm2U6HcXsC03s4eaPesxiQpADCgC
xTwB1xXdjVS5qW/bn743CogdqKCofexXiD25O9jwDjlF8p4CuPXayGiENufgXAAvMF46M+Dk5aLL
tAoHJGCTeRxdMtxPrsXuFzfo0qWf0J8LkE64XGE/oP554VP/Vk1hvEJ8ex+9qNvZAJOmszcP+cJK
ZyMths/QhpBvIZiKtV39rKm/7Hg8YbKe4HLunTJJadm1F5QPt52HK5SEptq1nZ+kvvLojV/Rj3jU
KqOsE5dM4doQdTCsZDLrDdwsnykbkIt5ymqvum7oHiunD/Oh9PmGKUzomegMS8coXLscz2FVuNgb
heE3VZWTHjRRsUWD6a63iC54GIm8q9o+lbbNCgmdxVU1+93O94SDcbOIU2z6Phsg27uyEAS3JUFU
MwL6koh3Km9aBBFMzlSBITMolKW+sOC19kiWsn3BFMnOHcvF/6Cr9nKh8ZtAhZAlbv+E+veedx4H
QkdEKx8giLUeQrPSvgejDYhdwqEXyhmKu8g7AuO8wzRKZnVMsbsC88KibsgcDUPySo044xO1U6X5
tO59NaYaXQ1cTIudWWMU5MB41OsFRi8bgkx425UzmkJtchsIGEPwvnwE2sBOoXE6praIkO9HmD+N
cetnDH1GONMrd83DuCrGmX2OsvyQYahTnzbLShkkHXH1C6gJCv3GGIwMdJmzFlZt63Cg9ao0TpLq
amgOJs1vwdS/8xKn1Dg1TylM2+yW6lTreika6bBV6JbOqoPZw8YaaXcX8zBMu4aoVFUM9PxxiJ5m
cPDQhxwoSZU5uOZ51W+7TKKX3njNQ6AmHG/btnQLGUuv3vRqZjlsMhBEOq9c3nqgeQ8Y/qFDVjmU
g9mxqu8uvI6Xqa+VB39NFxrnF7Mf3HX9nE36N2h38PBWnUw1wBd7Go28CLyWPATeAJeJWIgL9LEV
3lbILqY4kDACgL/HMgxsbyYSXHkQl9lB/rnjuS8scuVNSSjw5SMmcyj4yP3oLtRLOxNOKLLAdAEO
tyU5ND/g/xa51joOSZvqweGr0PSEZ4MncJVFg4l01srS22lnScBvwPTQbx0YewndXaBub56AZEEK
Cc2LuZhxl+GDKAo4E6AjM1KCpS2AcefvUsvhkTfh/Bb1ussc6iJGwEJy5S0e1DETgCxpP717vG22
Y9BIcKTmqkA4YVdBixyvp67JXFQGyK79oOiFKtedr5tMkGm6CgZ8cRuqSCkzPYgRtpiKYEbW6Jtg
yht3pru6G5Od7D2MAxMLw8GFdanb9d6lHYWfQIts0Y2rtp2Cu6W3OJ9+6725VoK6TMJQCBPbx8Ab
/dRh4YSypUYoCSwv7cdqvIE5+7yFpurCU1heeTet65pXiO4RCfUPEuVOL0skZRR35tiP1kuo3bGg
fcSL2iztra4Dpwh94uwbVoYrZmi5LUFk3pXIBS5GQcvrIZnwfso6wLiNzi29horZnAU2azK4JJc3
teQ0V6InORofW2+qryPZki0nxMu0627g7Rplk9A39bB8hKWYMlejvy5cdu8x+84JRAHs0wrgi+eh
nfMasJl+Gt47r74Om+Se2uKpGftHN2hfpeeh2nQjWLwv4h5UPYDIA7rxQlhW89HfezR4lUkJMEi5
hghblzWmvDLteIkG3kNX025FE/dyGDC3YwG67xqfVVoTCoZR3gMr9sqE5e9iozvcyP0FbaqPcO4f
WeWL1GrmO/QDRfofuoV38xW8GdfGGR8J9WTaSvoa6hiTSG5vZsegKA3i66Ek9or39hvjYVJUTLdX
9WCNKbWTy9rhm6UGxDAZgzrDVWZSZIRb2Fx/Nl75MIW6SWPuQWbNXRNU4LmOBXyfvOCPiRaaHihF
WQfuFDy63kHJRpkp1U1lWfUaGA83Xxof8Ya4M2hIyUqApYAVggtftWVKJgKlbOFuIcQbpaXBvecP
uZmH33HjmXTS5V5Dvs64zbvlsb1rWy8g1KSdRR/Qxn3romXvJHWZDS5fsdC9UIFfHKg3EWEfDs4W
2AQ0E0CEk445KWzsb1q/uemFTfKwdN2s9AY3U7REtaIK0MHWmM85KRq5LyOSsdKwTwH0L5XBVSPl
kI9N9daq8bdeMMZwkw+vYr8b4v5KrG7KytDg0Zy5S3loX1uT9TzUcwGFxCFr4/pxjsIujWl8s4j2
ASa899IMb5Ge62JSiwP1DeCwqLByFLY7v4Mf2QKBPn8ZVrOWN4a1Nywqcxq1L9xf4gw7x8uHaWao
Wkl4Ixrnd4zOZari6FK67pM3+JdLKS8Ni/usr3UBcn6bztKeUlkGO27qj8En265O3plQO+IpNDi9
+jMKpytUm9j07Zh3LoJdXYsAh6wb87KtUFkAAZyhe7KGGHSXj/PoZNB1v+JW76XOgHQFs3rY9ECE
ShlP40IGz0oQfRUvyw3h8jYW8cfMyAa57R1NYMiIM4rpue9t2zFEnltubQVSgq68T8csn30rPshS
XzbDNOVBHb32PgW6ypfxKqL9WzdwC0hg902o7nHxvRf0O5diTIYGN3J468cKnmtKx0UVNTdCTNch
YHNZO9sXiC9DZlnkFrZF1+Ak4Q9lrXOLMCen9ZSslsiBBlSEJH6crWm1NKgma0ugr2Hmp6A3Ow9N
JCh70+suQS068alaeTzJRYLyqRLzpl3Yg1iSC9Lyy6EbnmdYoaRT3NRFrMRrKex36O+hk4QkQyGD
DiiqdygOXnFdXzfaoQWhkZ/yto9W0p22HdO7dqkww0iuBmXDPq6LX8YF1QsM5ZrLmfHf80R/4f4k
KfTHPfj/zbeqtRF54cOBW5KgUyCCVu3cWANIXMFHKoLLyRp8umiD6bfjY+g4OqvKxx1YcuNt+qXT
WWhNUSZ1eEGHejU2Gnak1XDZuqoD1nG8IqBeQ1/joRuCl3qxSSYPlYWyKzfrR4o61je3iVC4CdE7
yn1dNWu0Q9yC1MATj9KgByCtGEBDS2dQjuRZ5Dd+bro6xGZuZraTTcAuWzE5O9fvy6IEYW+586Om
NhlfwmSNaXSZLcGBUl/NHD8OAindiktZv06gLmErIcPgK0gcS5FZ2L1bWSuYq02xkSka1GY3m9kP
syQqnZsGCmfPIOyo7UxGq1/VWpYQ3bOrD1O1LSajOnzmcqinnNST3kHQEV+djRSdp6itG0hSxJBH
z5IAL65CdpipaOBZMGIQ03Re8NrMXGSudNA6CSD1PPp+mdIpVL9HZ2pv1WzIrYBkfQeIbk28dBZ+
vBvckfTIGplE50ya6NGUGhPU2YSbZbbDO1Br+KoC6vE2sQm90z5U9ZFFWBYA3J73jB5ohZYZsZu1
CEbyrDskP33F3Rb0EVwICQyvzHoYvaDdgLFoXRkjdJQzU/Xt/+PoPJYbR7Io+kWIgDdbGHpKlDcb
hNRVBWTCJzy+fg5ndj1dUS2RQOZ71yalbhZlBIda7lULFpmipErQBur8B5fyo+yyyYnaxQBhHXrC
2ZRmumyedccimmc80BbGp2czFcNOzaO1A011//lKWEnXLVrBQLr1p9rUqO62y41RYhixT0ZB53a0
/lZT/a0aa9RDK22x9U+90p1wdpfgZUTTaYeF6HjjltU0H/tlmpvIXgz1tZChKSNeMj2IDXPr8eyP
sV7ls37S7WV077aZEV2Ja6sB9fi4WHEj88AKxwJ0uS/mCTOdu168WvXJkGt5H2NL09/GMtAus2en
79qmsQGlpjt+esGw3PLAzb/9EVmHpvMHA792TzgM60NRLOrU+eSf5/4o83DSZ0HRS2cBnDSjZ+5V
ag6HOtfKR1Ij24sdSI27ctFWYPRJC1iIDF3FbeBq+8KQzh2JX5OKhNVkNnuf0l7PZzG2JfErijxc
vWn2Co/A0ZHFeJ5dUA5oQXU1xqZMimAJToEnp2s3Z25Swbxe5Uilq6pVFaet08SjkNlNTesclYiI
oxkFK7iCnYJWOBDpvsnHfpF26vyUsupfN9/IygiIDoNjL6tuh16xP7RZCXArN81ww7ZazP3kWN2h
EXXPNL92AOemOak97Q8mfXKZ7383ZiNeGNWXUzNmLBSIP+e4lwV9Hdp9fGAR1OrXybC1nd+Ow17X
x+m98bbFDAvDq7AIO8Yeg4KbsNFj7PSDcfuDIaX5FeQ21BERMt5hQ00bOvcA/nzJryMYTdSrOggX
Z6zYr/QN+2zhXcBclihrKUEUAQOz5lnyQS5l95LZS65Y/NemjSeaiY5taXg1I79YMp7zYb7QOiij
UdP8f60xlLEym/HJFO32qqpl5nqUaksyTqZPbR3co7+wb35a20Qwh6V3/plVFhCha35qK/VCSydS
EhBzGb6bbG2OTZaZ7+voTw+MT9m+Kpd8T1i3EU8AlxH/5aFm2xBYTlPTEVGT5mrfWlu9Hk1N0iJD
z0oGrr6gI2BHTJmJWZv8HYH63dUthiXUS7y5IT/u92htxdOyBsM+2wLxuBUzoJqFuK2bZy8cWNcT
UsMW8vqdOcKWsoWrtMWuX/rqGtRBRucF/BD1E5+lTXhGWGvpv6wgrdpfbX/vLHMaBbn+mrcKrtpZ
rQhaiP+rmYywLvjVi5a5eCrZ8/WFH0zOFfLGKt/OfluDNPjredxAUzjoAOnV4oIm9cBUPSPIWAd/
11L81woWoGybvIvr+TLsCzsP7Za7uipGMnadn1xZ20OBgCT0Uskj6Xv1DpSpj3WxyEhWafWQGlP3
zi/gstNbYF+afeQQY/Epyy7pPPPJGsV/U9vcC9UYxFZRBFG7DmbsoSsNs968dHn1n6P3Ez9Wymn+
/xQoa4uW3AdrNZxl3zTmT5fKZ18viC9ahEd3pAFzZDsr30wq4pS1lK62xQOx08RBWMA91lKse9tV
WWR3rAGknMlkrWwnRl50amhPiCVlwBetz2YgEJ8B0FO+CZ1iDNVu3Lr6odXE34BoibAT+Wnztove
VG/Sb51juxSISqg52jtAcIdGueJAt4N4IoDWPo+ao/+4c2590ZBah22wZREXBBLUaukvmZXXR+Qk
3VeKaoTFaraXF7d0sRH4DXNT4R61wcNdYTczwTSZWgClF9+RIdo8+vVW304ajT1zzWeSCyhaUnPR
xmM5Fkdva1l4jFE7te3WxCx+hOIVDfar2jVCPELDCe1gEW2KLbyaNC2UwdzuLKJ84IQKjmhug2Tl
PuM7XOpwzUQazS7P3qTm3ONiA+sSPeWr5N3nkdNX+lMjPDORPk2woTspJDB9lmZ7NCAicVzlRroc
5FPtcelFlDqOfYgzLquTqa98iNF+my24u676wlbtdnGwDJKU9kyVP8oHnA4NX1r+IZjFPHnhOE91
v0cYWUx/hnw2v+gNzn/ntKNAw6mFsGLRjpWMdZlt/kuvZb5+gbV0jGNRNFoGC9g6PWCd3u5qfvEp
Fmx2QxMG41Q8leg1xVMKBvdW2qYoTqR3tgO4v94/rtAkkWyFt+OCmi/90lGuO87LWTWgg6HsBe/9
ONoQKrZVZf9ximffgZG5Z1trByZ3GLnHuRXFQ9HgOIFvqsspP7ZGLdrQynPjeldqHSov3SgTatb/
ZJ260Rp0ekI9SPe9zgv7nG1mj7LzrU8GjPIYjJ1zrj0HCFfSd8A02OVUi9b166aZzk1aq072Se6c
bOFNSaCXFXCcwZigM8wDrhdTy+U9Ziedm/8GB2c+2wuJWa7ZByeLphH2mZzJkN/fp2doAXZdWH99
vXJUONjb1IZylEj9NMcTjy4c/dntyvVhJFbpamvUo7bLYj+Yql0ZUtlc/5p10Ox0sRan1RybJJjk
lgj4FjItJgWE4Y2MVcZ6YOZoYqfJ+t9pXcjzEnIbLy0BZ885Gh5efJSx73aXFa9L6Vq/TuNZF3s2
04MPjiL0v43tjXPLzkS+QcutkWpNEXWTg3vMsbObBBMWsU6hCEC85H/kf7TVV94Y/r9g43lNlOPn
bsQkAzBOWZp8qTxHBaFpuADViEmr/9YuU6TMkNLJVGmp5TUQPflGS2quJOEOqbaeCOUDOzXb8mnN
06KMfV94zzLI1zvk7JmXQRgElzpBVURuusobLzXJYWlpd4DtgF+wBUYdZY1eOhSdSINNs8o1h6i6
jACILjDSaTdqQdPsVrMylhuArnDibOrvW43McaDgZaUtWXXDoW1W+ZK2lSrOOph33G8s4K1btBNb
KulCUW5Obb1jsi6bY7ncYeQJ4wWTVeMBd45Bs35uaer+nXEJbPHWWdkYKafsATz7mrN0W6V+LYNu
unFRD8dym4247pjALgg/AM39Cex3B1dctS8aqepbWNpMbnVoNaWRRh3DYB3NdeGBNshOAzGa8Oze
6nShbQNHawZqWen/ejcrrUjC4D2D/jIoQEypOS7dOmsiQjyL/woqaquwLgUVN2vmVGvMiAbou7jZ
cgjGYYWYYSo4Zqvefnhm1b/0fdvuu8n0nju4mCDiVYZi8ICYVVwsnvXkS6d9E62tKg7JEq1Ayhbw
lAWa/26JbcJN35Z5djbTiXOmWRozJug6eC586aYhuUWyPW0oTIrbwiIy/uVyHYCaqjFTSDMCW+07
vnNAwrar/jUwMLGcsr2+2cxuNdmmSyceg8biDhFGk1R8vWd+DPvVGoopsafuuWM/fPI0TOBirv04
nVeR1O2o7e4k3PxgTa5sI4pgx+cA6U+MqybbtQ4Fsdta/ufW23tKW31CaN5ztqaqi6qqdo7EuDsn
kny1JLVh4xeIutAkXjCIvMJquUqtwtwi28hgybSheiwnUAo3R29ClcEw7wqrt0LJ6geg5fcBzdxN
zoXST1Wi0vltWuQYDeX8NLUpd9YwDMYbF6plIIaQXVSiQS14ciEz6uJtngHv0cCW0NIKPUXdduc0
5W8qhHwc/PqxcTcGBK9OuqBydq0qH1qd1cH2djk9zcnSuQem89c6N9KdPtiHagteoD73/rr9sPUv
UX5XrBjlH2h6Xr7pm+0PaKkTKWAGWxl20CXSuyqZfB3Yj5atsOrNb/oUcemRc4DdsbQjPc2N48oa
mCyaTxqgswl1Vq7ixx40YqsRvVm7rG+nm0NXYZI7XfflWLkeD1tZXvtOlAwDevM6jilLCsduSJf7
uZWs3f7md0kgrS4BTc3CkljJw1BldkiV061bKE/TTHFUQfHaVUNSSPNRXyEaiMsyY845eOEUnCYg
8TKzSKsq+bvTrOMpRyPkel3+bEnD/V09WHBt1gkTENwKpk9zWeqxQ80PkFxcHF5/IIIoGYxqL5kq
HGd4Hoxgn7rmxWSUpzcpQkH94gjvhIw+mVcXwKiYd54H3TGrvVExWi19XE5r7JcgCxmLqdYPHKTe
H9W6l67RmCq9pzbrEpXlhCGLsx5sF4aus79SdLdpl+2+PozdwbDSW+qmz5rCY2dW+m2t0POknf/b
b/1F39a4NoO3RhVx6Q0Pc6l2aZrGbtdEbtVGMBpXzcgSY1TfbmYmnVXv7IXLJZ9QUQTontyPPGNF
WEe9jtFk85u4UNXj8ngHxoxpu5Z5uVt0EFAs4CFaNS8Sct5r6wr8LqwHuzXPc1V7UaBtsWuu1ypf
j1Y6nCfl8A02cT6wwBbOiCRHi4pe8b06w89aWicf9BIVzXIcS02w4+QvPdmZiAWGkV+gKk6TU74D
MCXZIiLXrSIxp7uiMEMkyveSwP5YpFzpZQ6j/3x3BvbrfPL4RwDL6+K9QybvltSPurz89Wf/QIbz
nqngM9PdWDPwO6uUhXeVYxe7Dr9BqxAf1EIV+67RyRIt1nOar/tidSNiG26pGO/8wVVzPk2PXH8F
osyXO8zFi+q8m25XWZg7RqT84XinGTZccoAuN6vzXn2PwZZjTpkdJ+ChrfrjJsqj2rxXs6uidpLj
buFpL9Yr0lp+4WyfO0yhLfjDbE/7AgAv9PzpdRPFsRAmWgd54Y34aM3g4PV/G5+dBiqHS2vWfrzJ
miJ65lhIy+ERdOVa+92tD9STt1KU3Yubn8IvqILgAnuujrLh292aQ95+FAYvZeCFoChpYx6W+mWU
066Yl4MPXMOtXLc4RrTPO1/WbQjDPP7yMk+ADZ5yc7e249VbWK0z6xOXbLJqnAB6c+yECxIMv2Bo
DdgdUVtVkAQpFF/ahzX/XHbbfpT9k1+JI2oY0K47Vg1EeKhyniMrBz1jWyDT7KOWNUDf8qsN2Gwb
Qodb7GC5OvsB/lNW09ASU1KvmgIMaiHK0eUp8wDOlvjDuKtS7Z1V75TDiLgVyA2c2Emm/ntj1J9D
Z1zHIbjVnNvkRHdUhJK2DeIkkQ4gh1F8pLLeokKBS/kYbCcrNrX84Ej/ca6yp6rI/lHujjgGnzU3
RM9uLC5G34XTRk1BCs0zgX5CDIS+CpxEz4mUMBlsQrMFES39cpduRE04KFUKDXp4a76DzEnUgoBV
puZ/cw140ma7wh0//HSd4qyvbT4B+x3i/qvyxRIu8KshaYU301L7pasPjtbB7Vjp24KQEAjrS1j6
WxuIVx6MB+5Y1Jbp0MYKPCrSsuzmWHj+UWf+N9ru58IQGQ4iLyOrLj6JOz9v+fwEyvlgNhsyJrH9
m1wir91CH07tOqq93i5jRJo8n1JnPnPFSPRE7bnOsjwcKyVPdVW9FwL+L3Cn50pOiRB9XA3igwn9
Ok6zupilcWBI/wCC3otte9Eb9z039U+iaRNLunFpV29BbQDPmD+kJbymuh5z/wMi3H12wZvl6ifH
QAVjKyHB/PO4Kri3u2DRUfkFNXDbXeXUVwkc735TerKVdcxPv5/rfC9M/bmW/g45TmJagO318u1b
abLq9nOuV8TT1fu6rR4KsBojKK75trJzMZerbHlcZftetTaUotfEntl/Dt5wZoaLh7n7Fmb6LXMa
5KGcvB7FmJILwoh+g18c/hY6D46FTZ4E3zPh4b9t3n4yq/1Js+1nbtqzTVsZoCYca99Gyv0DRPlr
IDUM+9b928/FDfAtYvmEc//GwPfASBjr3rAD2rwo/ypzPnO53cuzkAzpEM2tWsmG1t+LulijdnsZ
/TnJturFBFOw5u/ccA4suyBszd5Ny0+pzXtL/rj2ufBU3LC2FgNQB3WSxlg+rlp7KOoXvMtvEKLv
3vDcQXev5m3RnZ0XiET3FSLBN5CXj1IZ9Mj6SZr9ZK0Lka9/zMW34zP99XxS2r389dlY3Oe10RNv
ETFSykhbj3WFoTIt2TTl9LuB3nTWbWz1MOPvsXgVTTM0upe7IKZFUiTHf8Fq7zf77FsIRvIHhGVn
4mOj0ch3xeJfyb1pPOaRXDZvIC8HwmwPltaOITvnq9e7Fx5xK+wn9Z9mI2ZpDY3Y3Ea+6EEG1MLy
e/TyCQ5FDx68TPyx/KxDClVYYarqF33W3ofOfDXNbIhFviWTq10KV148hKah0aDxqDj7hPm4WuwD
PSx91MOg7GGEs3ir5idcbfg3B99PUG3TBmVap941sWM5/9BfvDp6Kvak0SwP3jJiZXG3V00a+0IM
h3UZj/7UFSSm5J9CAw12296JmGz1ZIDODcafoD1sdR4VdhaVoxHr01UEP1rDed+fPOdJawl1C95Z
36Nqso89ap3U+UTUchGiiBdjYmWDTfIv2YjL1eg5qxOx/tXUIWeI1bevzXku22NpIcYbKEIuHkxP
Czt5nPoaeHkJs+VHmfVHGdhXf4UYRt2hdTurr2GmzWeM2ZHDKenBwDVu/WDKJtFByyVbYudN18bi
NVHZS+380eVnrT1vy7CrZjdea4Iu9NPYoDWdHwdkPjorQOaWz5otYawZFMt/C1SmyceWrue5eVur
6uTOH/eDrgxiUT/TmBsV8j9Lf/WX7FHY9rHR/9plc/G0NixUvyMYZ9d1v2g3EpjjqKLKF8soclsM
uKZ1HnQrATCwBcqT/KT47VK33xvlP9X8mwx3v3r6ydeKveb1kemjDuGrGbLrOm9xhtaDyMO53E1b
9tzOH4qxWxkAGQhbvgiA+NNulLRvrrXBbS8Plj3ww+X5zujcxCAxpRgzRkdnp81kcGzNckKhvEv9
kVWpTqxZ3FyHlnK53RtXn6ulYeV57SEQYV2uXuqdF2t98ZruRU7eE2qLpOFPTaR89c4RDPIO1Uam
99JgLDBNRpyKm622YqKewzqwIg34DwIwbEvC5iuxRXOqHbx5iTPgxmiGU7chTevNju7KIuoDDq5Z
IvjDpe11R9oeWYhF3GkTQkbv1DXIyZqk830+2sc6azm3KZItJ/QlFRKkKfSLIKS7N6wrFY4llZF1
ZMFE+3gVnPTXQYUm/cRBW0DKfjb6ieX3QIsQaOt/IruvgEOIxjav/olS+xib/78KOxi1JEC5svBx
doz0Y+1+BX76FqzOefCyMwW9sTTXOW4dslAsbzdKwKhi2tWO3HVoBbdg2fHt6YK/6sP28sQ2/yzt
vB9qSVHY8KL4QN072bB8NlJepNLPAXTX2uWRmXVPXiUiFEBkmt55VlTGi9zVcrgt2RKzwCM8n6kK
kJ4RdbVY49Qsk/5+HSlL32PjwRaSPcP0/6psJha4m05F0HOJFZxNG1x4BzxwWN0Py9SeRxV8wrGc
05WyKmPcpYaMXV1BtPQXv78K/zdtcWSY3aXrf1YwKxOhXJo9aXp3hfM7pf16XfIlsZkASlew6uYx
S49w/2jT36x7Ud4dWWyofLtSJAFS++y12U1Pn5QhDl2VXYd03Wl2djLaXVFru1kv8S/c1i1Dtf9e
+v9Z5nujGINFD5o4PK/tX+f+/VZeSBbC2VtN9I42Em+QznG5tkB40tfgo1QiyBbkNGo3D+WcuDos
Pz3WgmrwT0LfQkONew312aDAyHSUNcKNvQHt1D3ZZ2euR7f+kv55Qdg3wuhrvE2ZJ9HFFvtSlo/E
/oPPqEgYKBaLYtfdh6LWO/ZzkJiqZOzbVdqfwHty6+lq+D4X/AY6uB6zaYuIkzsQvoheE7kyDJaC
lw+84tKMf0cu1qU/FUBf07QQc1JdDe9rWhwun79ekO+6AWoCiEFMz/MKiG0S5gi15mfae1BOBzVP
FBCAOYz6UzrNEbq9KEeQX23qYSa+3zb+amZ/WIQJnmkflJ8+t3p7QtOJ5Wz5rF0msSY7D1Vz9Zfy
jK8pWaT/RAXt0XGdiyXVzlidqMmcK8aGcPbTJOutT7v+znvn28+DyzThLAjSNw06YKysnT65j5Ky
nynXQQWKkBssWjIR135xrbYxhSGeEBU2+V5a93F5TORd2ESafaz5M9QJLp5pQf85VsWRhM6D3SHr
kfiw6wbzTrEWCEb0921sbnWbc6G2OrCFhsLbDnhCnZntThRVcTDFeJM0iSS+6fxmxop0z1ztsOmr
f0GJRSVzsOC0TVbeVGq9ITTweM7uxLhv/QmslJ2tLkPl9Zhw/IklB9HJILaTJ/OEEJyk4lFd0IeS
5HdXQQE15g91lsfbkh9ru2OoM46+s520AlEq6Ey4pPVx8zIZqmAIW/hhQk4fTWeMuWWOW0Uylzdx
dlocL02Y011UzL9T+4s+7iMov7B5vqWdSCbNP2qNtl91jmw/9sDOxPhFP1lcIdyZZySjA3HIKC1D
TeWfmiNPHhLVteBf5MbTxvWzEa9sFm04ijkhBeWpNTBTNRSFpAuZcn3H6WNbD4O3IGXxNCgnv5VA
FGy0s2sAfywrCQbuau8Cj4uwss1v5ndaIQSV87jYjIOsXQXJ4mjndZrWR1UuLxqq8b0e8FmRpPct
1+o31bSvsctuplE/rTDy3aifnRo6YNZDPPKnSrfPAVNknhong0z6fkB7purDgnl81YOTFHlsAy4g
jj3Uzts4No89Jp8eson+v6TjQnKCNc7R6Wy1dq5UcNVR1RI9FhNUeHA6diMEBXVd38x0Dntm+nUz
X9JJhEo5h85SkVunHyn6vW0uHqfx/qJrFxKenlnZnvXBjUezIEd4KvCQ+Fhs0v3oQsnxiubMq4II
Id68osJY1E0gSCvX2WDLiM4OtJeTccA1fEVvc2SLP1H5fBtyOMHJ/qiaYQqt2Y7szPi3iiHyLO5K
Ue5Wo43WDsF84YZ2ZSR19TYiguLRe2XQYZisgSr/yNJ+K6eF6ayOJg3fHuFuyxjE1uglcjU4Ku7L
xF1Sbn7VDRWdPVSTfRfWNjvNHL8md2F1zxRMw8rXyzAXBPKWanOI/I/emn69VBUiVCHLXWktf9lw
d0UFZZnDms/eow6FbgtFSinDc9qGU+vjPXvq5vGczgwFs5F4acZzXZ5tpn8zL/51W3NcVgJVapAj
cP7KXxk1vLgtGQra/gnHFdrBX7Si18pbYn12I7XMB2XXp6Dsn4kVucpVgWLVp3yQh2lgGhtxelVt
/m66Nj4NpHWSAziVeyJlbvY4Ru2gR6Vq47L28SmaoVTa3sEIO6wVD7v/pZO9ZLcbpzPmpK6M5kZD
QdyEJkKu3ByjPjW/U3s80ZuGEUzGRpEfMh19caOSvrLbEEzcM4vjXblrz3k04e3EphK5dvukceOP
IPkFTEFdrrHrju9TuR7KVJ7mNnskhu217QOu5oJnXY/6bD1X4sWCtqxKBhIR7Bynfh11/WBZWjzN
Xdxm661R897VnHgFnFDTTQjWbnE2to8Rrl/0qFo5GiwRXOa1PNZeGVU9N8b87+5PzHXnqnnDl0Fu
fOn2p0CxUaTO4zi+yaDfe+U702tilhtSWT12CqA9kEEfZLHYgpCgJ5RV8LY+fhYJojTqO6P9z+Sp
FuTEIZnGaLyBeLW7QOFoEGo36fJcOM/tIF+QfcTrjE+rkGAbgN+NIzFt8PbiXzrLwrv2BieTZg6P
g97tmaHgJjZSCTLzYDPlqWE49jmW24XHWzPaQy/vajMLAhwwAtb0b2es9Q6f660X6V5S7by60Hrt
hiY5De52KLPZ9Zr7MgZbkgd0mCBwB1+DpXmspip/6zgSIFNQyRH+CVfVe7uuMlB7w2sdBH9RlN1d
eP0CFDNl7YbdqU20VWRgEJpM9MI5zel4EVuP6MWHU0aEro6IficsmFwHvtwm1PF+lThW6R0nM9MP
YE35zjesD4zE71uNoYqhxI58toloVQBUQLMfWheIsDOQjmZqJHBP215brykOvc1sXzib9ogA/hOY
1/oLSc3lW/ATBlX2JxuahHL5177qHkkQ/DNY6T9RFQlsRDy7Jj8SZpvKNRNirNYwn+mQyaeT5/04
RWPEhVUe6nul1Ww/9z1+PiBnjqB9v6LAtIL5bHbZz5C6X9lmWVEdoPAfsteNki2nQ7llaCy92X5Y
iEkomic/rd+oEQhH6o/zdjhyROyIIeO+4L9Qto+2OxERhmrdnPadK461/o6U/GnZ8pc1W0LlwFAq
PCGAGlLz9j60j+P1TpjjFw9xw15hWkJL024VRZSZx1owtRTRTbegYUBRwNScJPGQOk8DQaN2vSRp
qnBn+VicOAy0INymscNzI55G9lEwrRh1z6lDhWs5KprQLYVmXXao8fP7R0EjpfNAtMoEYVk+ZUXx
QmTJzg+wqNXdxRzlfp3707wFH6SgHRZV/1mC7tGnfJFbMplVs/dShzeay2/2cSDD3+eD8W6kORae
fMGNVPyteOZsqX9CUmCedp+3jCeYPxFnrAzo37iPGwPaoo5Qf+38pomDNg3rvoxq2YmIg/sJJ8c9
VnmIMhN+au0OcMnH2scXUdVY/7YkrdYff6lf+3H+mNz2pln+Tl+8E6qXo7nJH19DYZu6zn5seRU6
xMcVYu8NMbfe9genTC/tDIPvLL5I2hVwR1R/lDGa+LdSAu96tetS+DdN197B2Z+3jeu/qoLHfNxW
BErMAs01JUaZi1kLTQF17B3JqUEWO3wt2bfXvOUei+C8aXvgzb25NhE8ZZyr8qOFMHAbaiWs5ncQ
sAlWd/LxWGMd+HIWC/OOiEydw0F457GrUNxp73TA8Sx9rJ6ga+pm6cPBaBkC9PK/ZnXMcGUlsAri
kw33+f7156uzE5lzub8aA2RbxoXlO0YiVXl2fLgT0Xv/rNH4DQZSaNz8wVFOZGzJaLA5Fvi4jBrx
33KbfH+JxuHqAImoQduPfN20qh3xBO+kZf+mAclDg3myxIxuPUCgUe5JNTxZJE3WwfuAYp9kGuwM
cPg57nMM2ne+cWh2dacdNtEzCauQJPod3QdnB0CpnI65D/SYa+BsW7LK7EEUbza0hw7POVlFMqR/
+pm0o4JtZ36ZXRiKu/8lB6s3H1Y2W9UwsWt7RLs7iWu6Zv6b2j4ixSVqy39iNkKlD9SOIBefgsca
RRMtKBiUi1Yl1aZ9qM64cUJ/biyTTVXf/FbDfKe/Nsv2VDr+791U7QfDc6PjhB3ql5kbDKnnbvFY
9Ulm+5MPTBUIvwhDvWZ40+y5VomqdC5wcIpAFxfpcel3wc4gmH2s2uOg/8VGE9slEEl5wP0eGdN4
2JTH+Hmj/HUOjdTzUBumlxkxZxlgL9fGh3vs+qhNR+nghqy64qLpLW+IOOUOCpi8Stll3/o5PefT
9qcc3XUfFD1Jsc1Ug/H53n1iS3fDXMLQ6F1HEIC7gc7hYCmzoHrU6ffeeXXaM821HOxyoJurShNm
S2ZGwt5dte7HtH73RPaii+YNPdOjqpo3d+u/hUTmF+iPo6OdMq5lCKL/cXQey5EjVxT9IkTAJcy2
DFCWZeiK3CBINgmb8P7r52A2ipBCmlaTQCLfNed91cuidx52Sr+indcaekBTkBQAIIM63JRnDLZz
J+W/rNIZeMa1vawkyJMi3wDS/+hFvGetdLppMu5xSa5rL3qivqBY3tW5QwEiqfMU2uU+kjErV1op
1mQO8m3UdvpOQG6rjL4/kp7cDXM+v2aEuNW+uGdq96sU9biO5/pniKPecxP9rslAXzWC99DqSQyl
Vr6DucBhHxc/XZP5Qu1OY2GQ0EvV+yRYOu1WSrDujOknK1RyD/JPwn5AfqSGWUYtMo11MIp4byQN
dbX4n4jScBOS2V5F7dLxq5rQ07TpqAnrYCOX1pn9ie01e/B1ttRutlkZ5b6lNTeyEORLp0D1Swux
mVjzxhng68Za9JX3LgVEKr3S2ZF4Pxlts+lhrKVS2TbCujB43YcyelU0CQWocc4QHL6qslxTPZwK
sRmJQfG5kaclI99o8b1sjG0vqpNiR2fptIiz6T+lSkgw4M+m5gEH70MFnBHMzZmtDRc2z3xTW1gP
KTjy5B2INl8xuaUZyKQ8eVFKS2IiC7WMjQEudHQsDD4sUbap1N+IsMKqjB5U2Le4OL7mVth28cZN
iifMpRN7hMirPY0aYRZ+9WujZfMY+wYI0fHSM6E3trjzNvjlpLGLxz2Q2OFjU5D2jwERjBVPDfVe
2wy9TjM/klBeBlO7dbwKEmVlEl9Dpa3cYS/E2pitdSSz5zjSSOlsTOckWt+uUcGZkxUuyGLbJi+D
4sUjmbWAyMHAtFXXx1Gc8VlSivlW9BdyvwiHWxRHV32mZ5PXL27v3NiH+RQE1IIiblXxwaXrtbJy
vgGxCeqCCSbsO9ALfGAx/a0+2FrdNQyfVCf2y/I9Sx69eOT5X2kmNdOntmIC2BBx51okpic9iCi+
Mw2H8z4rJI9qycmX73B4OHvRl9K/lg6ZMSvb2unOLcDruIC80hKfWYmaXEU6wHlIm8MsXnUZnJ3w
OREHplTR3HJ0KWRyHQrR2mrO6oT4ARiRhCW99LVpLJe89BhS5IvL39Fafmc8umN0IIa+6vSOWOtX
xoUxINk9nG3h+iPjLY2elURTrB1r24znlKhKSKi8W2U2x4N1xSxxVArgo+GR+RzYuyKltU2K74CG
CtzaNe6c3uIl5CsROde0ZjPD8OaCVBGa6ZlIR6X4zux6R4iFdiOXXFYxuwGT3mvMwi3FqT8YsE5j
azyIbO/MtGMGtcNrbU6fsUI4sL9pICTCRyrHlUYjqk1fRzXxsmJ6asL+7KZcO5hFzNzwh+i3Lx4A
SHH13iwd9AnDr6kkG6FaqGnPqnERoMS0/gawpcqfSeLnzH5kCkzqH0QsZjO9K6LzSVnsFN5bhRmo
atJ9pJHLj40j3s65CGJqB+a6RLAUVXihygFroeRVlZ49FX5DkN+EehEjRcKNuoed9dLnUCZ6Nsv2
wxBxRSQeS/JcJzMHp+XSzoUC2C87h5PiF8HN1eNLkmhrZ0h0n57XrRLGnxK2j4SMXI0hHDqsF6i0
774qPbJxjL1UWGMtRutQt31c8Ksw2t+kMunZJuaOTGsNGCv/VhR4dMGPDd/YNJRHUVmAVqZxm87q
oXW0l57KlxJMsEPrg0F6LObDOdSEOeyaJlrmXKBMv2jKeHF6KES5Ue7ZQfedx+FFbR95Q694rjWP
DaG8lensxXPivGjsONvMev8xuaEXRIFzCkyjPwSp6LdqUktP2tU7rWMbZoM1+0IMr2yR/+zT9p7Q
dgQwRzWpn1paHiL9F2vGhp+A3yh8ybJ0/mLA2+mavevrdsc/ZFdIla4qi3so6hdz8WLRpkOIQ8rB
u5iI7J6oaKxTrOKuDW6miw+aZMnfEOrFgcZQtJvxWwdC5yXtiCxq7ooTs9zUJXu3GnU3uA7sxC70
ZesV0ywZd7ITgcJc0LbnKmUocu3YR4pbhfyCZ5O9Zq2tVH9TObJuE449MYJQvZvIPmqxBHFQBCrs
4KF/19hwtQpNZ0tpaasHxqdGv5EP9LBtVfWJVg21iia56Am/Gx5nJU3OY+g8AbTYObIk9h5w99Xv
Iu8+SMfsp7zygzQ+4JLzvCSbpYIf8M9Kl7R6DptIfS4M/SUZ9ac56s5xLA5pGe0p6z5VurtuzfTT
4uosdKq+JTvXho4AblZTep7kJSAxRhGa7on6EarpV770LkSQrIx5gG4HyYksz3Zo/wXEJMZhP5k6
SuepJsRg5yHmg/0q9fgoGp2OX7/TpyVqQsyCXm3M8UtR5BZk6a1p8peMil4KgSKxSMqpcl3Y5Sau
lBPl9adeI9hZhS/xJLizay8tH6Sgsp7w4g9I/X/k1ghq5P4c6ZvGYBYkaR+3sES4bHXKj8K9uVSq
C4HoS0RVKBSCs9nI/CTTvMGi3Sdk8q/su2jH20ekmecgbv6BAZnWKbtgqYlGz2Jq4QrHRGE6FO+m
JRyVbEYjYvBoLyl/WOA2h0LEzxZUB8UoefVZSaoU3CHryleGX4m5UGqjN82NJ9Njyw1PpAmDWXgO
q/zcWKCOptq3ucVHKYtTsQliudRz0a5LYOhT3e1aYexZyOW3mkHylQ+Tzf1/KjHRmgl3uuNkOZth
9jka9VYJERCYE1V26FYW8/701pnp2rapRM/5OsjEpq5DzzWOqVO9B/zfiWjYwRVQtlITWzAKm06b
/CKK8BJIIWB5lpY4V8ndahSSBhoXEmMzxrsJ/6WRAZ6QMfuKKWnSpv7oqswy9rnolZfFEhbAkUig
barYC/tk+ZvCovkqlCVaL8g4Fzc5Kg/WyGLxWDQeIyRA3mx0CgaBK8nyz8L96BYrfcSWRT9Yoseb
OvmLTWurJL/SbvZONSxNB4+mFTEQVn/Wghxz44MpJDegU+7F8E1+GzZH20Fk4qF/VFrzM/fqv3rB
rr0LB4MrwQOfqbZa3T2LEeMVodV8ACsvoX4aLtKq67xpg/lVdWKlNNGhZS1z9THWxd5s7pkSvVdt
8BmRD1Z5BzPSLlOge8xrOzgBp8DgiKXlcGcgWqtL+xCLJF2V7b8mQOwpovvYpJBqdllkn6xK/tpF
/ZhwAFEh38rI+H8AJAZPnGrkaHobTc1LF3IbLd1QROg0Jr1HtzjPZn2YYCJkzYjPnm0m3ol50YDE
lev+KiQ16tIb6uaZtgOuNLH1iNrNwNGWk8MS03SFL7xOgAuFfNRUCatkLNc9Ho5ERBFVeVx+53qL
kpMrTyXird6YxzAoH5Ea7qHHnEwWYDR1yzcpk2sZyV1hvKotXf8hP7kxGza05KUMnQ3N5f8pIitw
WO/aLIh4Ki8UgS6Nae4SpKw4nq46AX0NZCLOY4i2npyHwH6UKnYClxpV4mThmEO2gNzyqpemb+T0
kFt7OwsZrxR+GPriI+Yj1xx78HvAh23I0EcIKSWXqSthsm5RPhsGt35SPosFgG+IkR8a9cMqL3/p
GG31qD4B3tlmIqf2mPCXEjtVu4a6zjK1+JTZ2p+LiGRk+PWhdoLYQZqf1MxA/mKw2aNqiQ/oR19M
itthaD+B+5KeDM5hzIlGx/mtsp1PGQx7YFRI7Nc6oyI4/QQ8RGV1iROK8oNzqpeK0DSeUs15I08o
1qwFPcRVdWvaq1VV11YPtxLRWUtpYKU9rKE46H4UtBNXgWbjumRWcYTKOb3r/asat8euI/Ne9JdA
Gw5DppzhgZ9AEVODd9euq+wK0Tw3UnuOYoLhCg1rjFBNJeqquldRflEQ01bpgOdcQzJZw/5HS1GM
G/Jq7yXUl/gBApqpU+oq8OG+7IbLeO32rgMIRQ1OOZm1UyZM+xKL0fZmp3mXjurxU0dj05JLXry3
PdnAcLrFNV/PWVUPSxqurq9taCr89UYXWgKGLtgsAmhx+u6WzgqUHZDB8Q4E5oR7sEfKHldsOoZ7
0RWH2mlutep8uCnkBtrwcGiG4FPJ239kkv3Z6K7RND76sD+1YXjqreYHLbhfxabyVg0J2cPC02b3
0hHUbeBFjSOTaMnEFI3xRVMjLgf9T67yNDjpXGy7hmstdGKHKEqyDVvlTH4YLmH3iftOFJM3jQ4b
Bdyl6FM86IwuIRTqfXa/lO6ZmNMqB++I7qHOeFkFikHiuzHeZRQRdgvwMQb7KZjYR6w4y8rj/KJa
ERi7GN6kVIsng/xdqrnvczg9G+m4B5FMnTTYREZ0T407LRe/5aprUT3Vp+YiQuLUMz0wyznoZX/H
mH+NzXJJ+VYeeeI3ghII6ZeKyzbwgi1PLiISJwpcGN9MDfzC7jfAn2DnK9b8F/nNXRymV7TMnZV1
Rxf+Wd804A+YWRXNPEgidBqeD0yR4WZUBNvieTGbLG1v0RofB0xUcxwvo41Eqo7tm9vk3yxq2lg1
iKnsq2FArUhqjoOrrSKru5GJuaFuHWsWThe5w4bY7FYbJDJNM/UETSOSitXVbbWDinNb0dVzUFdc
/rOW89wK6zUC3CZToeAUSXcsp/Q6EeWTGs60g1hJMvAq7dhGwpxXpiDAOMs10XEgSTyjkxH4vVWT
fmvMYS+RmuNOO8QCe93MXlQzIwcXc+ySvau4jSPS2ST6u6EEYdLtVPsnc7Sd2sEQm2qAc6ynbBBT
QvnWi/BJy1C+W13ZsRHATw0JWsx9jgTUGcrSF9OOj5wsO+rdb5ad/kbO7Icd1TYZX/rmJycXuShv
Oml2Kq+e0hs+F5qd3WGAoZGo/MtSzYt6HSdyMv8A/by4sqRhwD2rF+7bGPJfsil06PhywVw82PzO
nUn2e8Mw9mHYHdxkFNuhr9+KsUHv7J+ygBx0M/rEvfYkYy/J1O4cszm5qfwwMi6sgHKmVdtzWcyK
71Tv7kNH9rHN8JTCdnirdXHG+JXc0A2aa+MZZ26XqdqtDOyr3oT3eclxMujEjXJUa/NcKgUyIdQX
4iB2gD5TmPQpso7IbOe88XsjRyQ07gUt9sRMBsGsVHZQaz0KTYd46lgrjvVPcqXkkC1SZW7kgGqo
uZZ2TalzBWZIIp2TD8k+Udww4/8mmA4X5frO5ftRz5O+G+JeG7nFJNw1ExRWKsjh54TnsK/6ut5S
TLn1kp/62Akc+qwhvhuh11CEl7i5qN1b03TnXznYrLgIm+C7Ybceq5gYUNYRa3U3Pacs+1zoLvYN
8sf8YH/1LrfkE59N+CxpeXRBzywdjt7sCLlP3bYJZrStOdkz7G1qgrU0YHs0n/xMD8CzC6bKUq9e
ixHh3K54XXpWXsDoorMfd9YPbr1HcQsPpP8sNYK1zaC/kwf/ihvXM2fIhyJAnp7DfWPgjLiq8V2T
jao5No0sfqlZ7RqDPkAN6XiWECYE954urg9oes19GjPbN2suo1VYvSeR+TSCF9hZQb0zWMn4BAQz
3ihKekgUnNg+088MLmejpc4fiZp07xJ+g6Z4C7sY2CTDKXE3L+lSVK6h1qj4lb6bkeQJ3NtUA8er
lJx0TkQ/SdPsDW/Nuzp+qi2/g7b+WqpysuEgLBCt27a8Grxrqxr7JixITdt28y8vKY3lc/WCy/QG
kjDbAOx7iZr5GxeH4ndfP9OO84OicHCJlK3tgiqIWOg+FDZu0aTzBRw+KE8p3ly0ZCxTVJ8pkVTD
yog2u84p6SpvWpq9lj3Sw4pqmEZ5iD/IYlhdgWiVPJXzcufoITtNd3j+e7Uz9+S4aIQkgSclYlBo
UvQowDx5itAfWquLoz4TszVGxp+Zsu8K/gAws2aotwMPAlUa7EYxBC9WyXNPduOR0xIlVqJbQGRD
c13AXsRegjhl/XaifziOoNbCrMjz7GBWzV24bd2QbsdXwXxvWa+F6XbekPKl1ZSg9q28ogsHGyZ3
mNL7wt5Wkz0cdOBy3pDzpSFLS79cNQkBITzaOj+5XHxwq96Fffiws/5VFspFjiFWO1c6RWOLW+w5
xM9qVLFY7z29SO65Ed1EB4aabtmqiX7kUFxgVpMzSd4D6AcUaz7BNBwMm4q8TjAmV97tluSEoZ5m
S3/ECm98O2/qND+AocA34IhDoImmFyAaEF3AZFgBc7ld0JjQcy/l7XAys1kBtTzVrZusJy3YqK17
Dw1xtur/xVSqEPIRZG/VWNMUgPY11AQZiw/H7t8E014ZGnsV5h03CHBAKPl2eR0IHKmOcQ5m9Ynn
lpc4wk7hEIKyv28m41RUwRY6yb2L+nsYzNvaCJ9BfEDcrdcds70RMNfo019lolK0aePsOCHewqH/
mrXwLXfAZuUFzNnCrxSx7pcwjN3twQSsNULFzcBNIOQSjMxeRgWb139h3a2scP42uUqrQLQ6pX2u
KLeWFtrakPk2tkQyxcdxDp4VRTxrUJ2HoaNdMbIeLoYcQY2Ho8+F4jnU9lmdZ6BZ3Rb250aZgUM0
z25nvVpMufMQ+aXaMSM0z2naHjP6jJiN3K2Twb0hNZlwf7BHyaDuHRWEpFIukfkPsOAY/lFzHXt5
EHIZT3E82NJ9UIPswjLQQwP+FL+bbETP5apA78qPLYXZNMTW1tiTWP7Ts29tKUDLbdMB0XVwfSvE
PzLxbnbnBpus5s5hSSYflZmbvNoVp07/c3kbTFvfWKUCSQObRQXLGZgsl8k3Zjdu27jamWI+5Y5x
d6NoG9vkIsGSdfHIQZa8K3b3aVT6EuaF/eVWmO4jge/mpAcdP4iCOwCkb3j4rK9dSxgVB9uUgImV
iR+gfOiiOFjFiJXY7CisbtI+/rBl6g8CYbhX9klML4asHBYqoq4aONdoJkNbiPyhZtqzFnWATvFj
CjzjTdtzodIoso5xsa1Ncvo2tGCFqEiinInd+EssKZ/aY2Ifw8q4W8yJJR2bCdl5GBBDcO7suVmH
qbNqK96NOL65M1VNQnmGTRMIyQE6tgc0dGuH2d6ySddy1ciSZVhtWl8LXd9y0j3XRQgv9vwSZTw4
VkoGcElwSc3mogd/hzAPObt1j6qtc/MV6PmJAmDWLM4uhbuhiU6GyzLHCUC4lcgPGrhcvep+R6YG
QHvshw6JbGit9Mk/QxnvnEnzlNF6KsfeWzpQLEk7pdnwoBC40SBxW/rABzxrtnHJcGTKWwckoyyd
97z4E+K1CG2eSZc+vSMuaqa+WEb5RmmqXY1G+xIxyhUKNMWegmWLCyr7Z1hOm1HV1mRa71SXtykH
UTuHj3r5cFu8PU0Mz5VsNMR0PyWUPLOew/nO1NYr8zfQX57rvmdFTeQFzpLONZ6069RNVNWUbQnD
2FZTYjDajfuZh2jpt/rroEw+4uy6Ht4cnAm3AcpQnti2u1Vsxl2DFo5LuD5VV0HUEWxQ/VrWu6b/
lMifOWW83iAXzLlFtWWHtf5FIPRvciKUjNwzCFXRhX3YSnCvALtWtrVXQ2VTyN+WZzgl20freh+0
jq+PyEokbFlE5zv1dFEk9O28/8fI+1072nGYdDLg+vjXu9OTxdE2ueRpVFX3YmTWtCTjq5GZ0xEO
JN3sbPzunPKfaTpXwG9YE6XL09ZvkqrwQn1+SSPpN1m7bpf9IxnOLF1HJ9Z8WVZ4IowirsQNqX29
ATRVR/vFE0hTZWdoYIcsQFzhtGuq8dlStNuUJjvI1k9DI58GRTm0nTgPFNZEHPvz4G4c3m6HDZsm
P/FoQklRm6MTgGrie8awjDUxbHWTqR0+JuXCbRfzbCXjhxk6TBgmSvqrG82e6BKvrK2tcDroIDrN
sm4dzc4+VEwe/o8sAwjGvwUIvy9i7RggNNd5uJua+US660Dx5Ehv91wwvuqjfOafjJjrbCZm5Ync
vSSYZnHmAD47B2n4kjfqri0bkh0NmSsyI88UF29aISnt2uvZtLfFwMonOlten6hHq3Uvs+1QEgy8
pjcenQZS1K69Ak01KsuDjoeAPTIYv10hPCtMvNHaZ3p55iQHzwF60BUUvijMyfGaiMgnrHNg/eO/
IGq2xBKBRwOZ6XkW8zr32lluy8w60Qs/Vnn9NJfDD5CQWwK2ubTqY0RoOV9inqFxHWnBOwEupMAf
0EeqycnWLFKv1sKdnWvrEJPInZ2jEA43RJa7Jb+q1h3nPvV7Q6wbRIygjc78cUcjmi7sCH6LmApq
ugmCRrPoXHmdSyGeuJBNGy4TJuYk0k+7rEtt8C2B6H9ODf8rGyMzDodfJLe104CORJSJCtRxOX/k
Svfd9lxvoeJB9Dg1agO1oMQ/64PHrChb1la+ZIZy6INpGxCySNPpTedWNwqQJ+i6fqEFyd6kiWLJ
sF/VBjSlpiRkSFlo5ZbDSyCNrTVRpnJSaax6bN8Muk1g00OOOrHBZuPqECzW5caOP3Vz3rqlRWFH
feqX9rapRl5vBN7AzS4PEz/P8X+YTjqzYf03t7TI3GWzehVpv9AI97aWkne49QafTnLheds/bLzF
ucn9TCY3J2uvcfOpzilsqZx1Bkb/l8qCp7x4Gg0ergpxhqUQv0kQPphPT6gepI4M7Utv229g7D+a
pr8aDd0HEjrwyvhVr1oq96uUe7kZcTQngg0UcnmSqnUp52dHMZl2Ri/JRp+HxA/t6Qq2YhPy14eE
FHwW/D66XkIajfR3252OQnO/rRlpWi3mu13rJ75/+NyEdVmitXGq7yakj69kXgp5eIZp0WbGByHY
h+Z260KxuPuyxLuufaWizUxYIXOTF7aPwsjIjZ2My83UtpfOTD7qytokAnS+mg5bmAFPg2ncBS2D
QoabhptQosu/vhQOLxtBl1SPDoaePkziwGYqfVL3e7oBPnwsWp7zTlfs71R1VyEJFgRccIwsm3Bt
I4XLGB1DjO9ydh9NNj1nRfEe0QMcgXwjylOMyAmUGaecrwm3g6uVOtsl6gfD2Z+MaNsOPx10Qmdy
X7Ms+5RmvpuBu9i9sh4YuhOl9DTUXyCrBxE0BBnpYhASMOcfVX6mzVcCixHLDkK3ZJKES9vdO+5p
SBDbqJ5ADy/t0Qy99c48uhFmeehHjk4olNxRDulQ/NA0PWaknnRGO8ewfXgzGyMy/SLWfWoX+6gy
9gBqmHkoDxFN6Jtq3Q3xvtNsTiP+qIb0LujIvg5OcNEv0yg9pR5Otq1TK+zYfCIX4wQGiEdAYzcV
3NPBjUK12M6athcpZOrxf/xW8eUmnOcOq4ZVp/2YEqSViK9eCxZ6xqcFJTfGwy6jEes0OnEo+8pN
9ZQF7RZw8qGXiHR4bC33Ya3F43HtzehivDTq4pBLr03l0g5iSzj5WKAT/C14unXgDqI/GSQpG2e5
JARnOHCfVmvAT2LfgftBaPx1jtCaU0Q8Wv75/DKWEkEdLnlo/WRwmgBgH5VxugMLI91ExJ5SUahi
606U8jWAhb1NEEy1eh5VUIKVRYk5+GlNyL2ZPJpG4iWt4SlECrUquJRV86S0yWtZKMdgjLaFkTwU
cIgZrwED31Ki7LzEka9YWVxkypUD1W2azW0yTu+xqYOuSNeDUZGYzy7EWjaWRotNn2idTrFvCuMQ
LkQ30NRcSx1CPYVnleamElfH/hkBOYeu6vXUSWWMTErdjI3QpwRlyoaiw70TtPeprF950Yh1/vZV
TwGETBLgBDPEiKveDCB/S8ISHc+hhjrNJSEKcs525A31SCka8JrOHpAU4wOG5K4nMCPi7DqPKkFA
uSanwUbtKM/WuvGFiUsbg29kQeKwJ6gmSwu7hYx7wu0Ma3Co9skAWMzWfdclTbYs+VBQmxLBXvIz
4QEabvoPivY6jbJdYyUXhRhoW66q6JOLBfDF9olVvjwPo6+ybYWt4NueJlvDghmKhGw0YWTClTwi
FDgvaZYRP5+Uh57hvgA8IIlxZnM2FI2AdKvgD0cluXF0vKlWTUjW/ZcYhpfnLYQVDS635h4nhhMu
jTunr16z1N1Z6uxP5XAEhitXU5ZBFhH8NBxOoM5anETEth5ik25m60yx93hQnJMjga9yPg4lwQug
OcVGNYtnU3IqEbe4xGm+L3k/U4n3nRjfTOo7PYv2LALzIHMSjSMCpNE2cqqDwoJY0MHW3mArCuAx
epHzSc7ICnO5cwNlozfiHRwiCzD1/BzwNVYo8pAvuykVG2DUj2EAOWcs68LJRce03QOeiVnu2iL2
hx62FO6UQBOIavxXgkjzzMYEHgDhMJC4GRCOkGU484cCGlmU7YWtGMANJWa9vbXEZ6eGh2HUL27W
bZbNNZoB6TTS11hIZC+yI90yvxG9Z4rCN9Sf3LEOQ1RvtUy5lsZwtixnNfXmrXPdE1Yey4hyf0ps
igu826FnqPO+zaFZ0lOY9GBjW1bDKXJjc8O20OKrpkyeTdU/mhC+KgulQ3JWGNTCLeYfDe4KfvCJ
WgfGbj/hjrSbqj6iVm1EPG1bpooo4jimBmIE051s7TEx+PQVa7VJnoKQrnOagmUZWONBjEgIkwVG
MYs/J/EU6fktqpZvbOE5VnYmlXxNgKqH4J2mXF6KZN7nXE3S8GNoCZTr9VpnsQzAz5VKT38wU/g2
ANLyTVOfahl4YnxuBYAWpcdB5gXP8j0PNcTZ/IXRyNNSRqtTUrFdogp2xDC3an5owvG5yOajQl1x
6pAVLbixBDNUsiBNNb8RUNrXMZJKr11H0FTt0jruhrPBcJ0EBwvFfKaX1gzzDhv/PrSQiab+Ipmk
aNJcOn3fJhaEpM8Wp73rQOQOKPRx9a/jLt2UGk+gc3LZDoH3zDQy+CW5YY1oWkHNcyhgkWBHBYbc
BeZ8BE6ywYPa6sSQE+s91yJURZ7yMdh3EWm5ernCccMwz5GabSWzRFD1PG+/cftk24jH5jGjsdaW
x5DeQcwtOmVY0wz2l/A4ZuA4l8h367dEqHRgkHP4kXFWOICwwinbTqPpi274VElp9XwwK+L6f3mP
UKJReJDjTs/vSnVv8yc3dNdZbpzDOdyxh9oT1K7KinBvNx7+X2E08zh1NwFytzT/AJgg86ZfABUP
elR9R4jQtdQhBHA00Plp6KGwbvUUwkcKUXdo4G60Bug8H6IFyG8MKdOnsQP9zu8NvaLOVG8o1H+V
Wn1mg0W1DOkXJbP3ylS/IIKC0wiVf2qSAZEGRaOZCUN0/wbgE2zrrLGCJi7vcTN88qQg+BptsB2N
bqt3NeSl5j109R/dmo6NlT7hXr3h/zmE8huU7JmPUcYAQTerNG2/oXJq2tmG4hU/43oBvhAKlBpt
Xg6i2XL8LKOXZY/pMxX/d6PWf7GO+N6UWBr4zXsRWa+I+u/tlLhMmt1GqYiy96zWmFGICFuSQa0j
wKBxat0rG0vf0JhSzRsxhW0ePIUguEqX4adjEp7hqE84+/HF5l0BEXeMKxYkEC32VTP+K2iaGkb1
MeFj8nyVLxQW4LaYIz+PIM1pT5L4UdsG37ae2QvIfc6oAhg8EwUqzp+P1J3hL7DDClWFcxTeJAVA
qCeW3bzziz0HMvro2eqGATUAFxdK5hfzHH24HSNtz6rKXQ/adwvCOgC2heJW2mymLKpBnBBp5YPd
HqRie3rVsuidQ9IXLaw1vi9JMdsoHcGjCdgLoOXNW6SQgmPYZLECvU0I3tLchXHSHti0BM+S6/Il
sxulRKuypzNrE5b3X8s7gj+dauyg+h6blv0UBV3+HM02FSjM7CaAGnvoB2aYXiaviUVtMUm+jBbg
rtG5J3M5RcsSxaPm9cH6eURxSzuQ2Q47GY14VnlAdHbPzcvqttSO1Q2Aln9GDil2kOazEaWFZ4bA
7iZjIP8+1rjMbTA8aZo67qaaxWxF4qTPxczF0LJUAnaWshnlSPyB4IwrZsI5jghvAwvgdyA2VlXL
Z8PoPwIJWkIai0GDrdhFHes+andZJBzeXV60Ns4pXSD2Ep+JTNr2oMYHCItSC44OyNNQkYe4hAqb
o5hUxc5sSwirrLah05eqzg1BmEyaTiyH3Ck5NHr7CrvxKr1iqBcy2BQ5x6cpQeQEVrWnI8hTrnB5
xvjMmTTtGNglRVi7J0trBsEtgzqmTvEZGonHBu5NZzX4u9UBEeAnniUXw6jyaBM2m9FUuDro3BX7
jvSdM7JYJCqCmeS/2PPD7lZmpJ6lXBTW0iUSXP4QijtqkTTwxgK5i4buOY4RITNLITgo72xAvEbI
MHGEj2/1LCHC9GrFvVeN54w9xWRF+tepGHD/8+ukO2e1kuekLK99E9MUb2FZtKPf14y6Yfws9P4E
8JxOICH40bhIVb5qIGdK6mKkiilKTCPadhFqTypCWmWba3umIk2xq7PNsz5VfBeVpdohW6R56pyw
ofhAB9ZDVFyImJ/0CuqwZO2CDQEiN91fTYE57hoCzuB/pJ3Xjtzc1aZvxfDxEMMcBvPPQeXUza5O
aumEaKkl5px59fNQxsDV7EIRv8cH8gd/hlbtzR3WXusNUhisWe/6rsPBZYWUbgfmBcyqVZBIwXpe
4FMZYtvXGFvZ76zXQgLeOCCl9pGrEWDo1tT6naJL0jmJow1Hu7V2WuWD8xRNHJQ9aMictbC4d2pe
tk1KVR2+OE1Zx11qhQ9Tv2l1vPoAYSvBNnbMGAwYukJxRLnHlUTGhT61WCVIlbpc2Mq27KOjGGXr
wQIflYD920E/ROuw79yTltIaASe1NarSWMUNhjq1dzTC+owmM4gd/DwM6jqKCehZhCmJUphJC8jh
++nRWlOTZzctqTqhUI7CSoSEViFSxwMpw1fQtGcFseeyELQtRUd/BUiT7h9PlEXWNz9jYGII+Rho
CJXfDJR14NKmkGQy4KrWCE6sM17U3U9xiM/KUOMbVjriotDcg1xZOswfZWVoCIL4YbNtYe6ViH1m
cXFXueZDhe9IaQn0HA0yCoHqTyEKT7Ws/jQk93seCrDFADjKikIDESxE7m7MKAeYl7y6oXQflwK6
TZRHY+m9EKvfaololzySbIBzn6lQQ6Xp74M8WQVqtSlj0IVVckR6bIfKFrghsbijHLREOgjufCq/
UW3biS0TY3rJocLsO0D1f9O5IT0iuYTJ5Ndniy2/quhFrAXHV3dNVksbU1G/Dxa8WOpWqOYGIsoW
MEoj1sgBawWQPQrSXBBt2z043PoQYRYH2liVj4g29IDSpFp7pVNqkhkOP/zxPTnIMdK7UWHSKkgP
wF3ucDA6ltggtVGyDcwE7gT5U4KJKsrKlIVQpPnZFx6i1xHXuZD250bEoxcbD0Th+k09ggwD6x71
Z5+UL36gnwvjHrZYYTYn2Syald5ispqS9TFh7rLIo6cmFwFFmeNf2gBeanN93IlyaQujxLab+R+1
gMahDgSsGczRxeS116ufObWUZWuAnqMdXFvVRxAqy6Is9Y2qVqeop23Ba/pb1CRA4YF/enqyB0K6
Bzlr7pDIpVHqKSeDY7GrW6gtI9xRLKDQGGq5sfryWZIRUeXifEl04z202gczsX41ovGEbtHGENNT
ZY4erdXPEB9PtGxgbWoNAFkK84vGZ82kMEIzHvk1co0LNB+eO0V/wSzqTir/+DIsDU9rnuQKhYME
cRWgXB0sj3JnYbhmeQhJCm20h0vdYtAJEVvW34TMe27gd2IqDYjRMDyA9jFALIRIFJxFS8pTNeDj
kgdh2yHrpR8i5sbS/S1sk21XqdTKmvuqwBwg0rVxe/ZvetrfSa2J3WhDoWDwscpR15mKUyS8wcWA
3oOqYKPiGpCY9DD9FuqSQOsS0DzdpQ1JwANg443eI2snxXsqttso0TnUhXPVSHQnYEIGdNvial8H
ONC1vMSavD+4eSYBI8P2VBfRVlYbnWa3gUVe6tYfptF95BZVVK3cU6aG4N+BQldqupCpr+H5gygu
DQmUZGjCBmTUi1oVfmc+zQEMGobFQP0J3QTjKKIwvQLAiZhVhpQms7DEww16Xlu3a0FHWBljqX1d
I/hVJ+WiSAuwD+6by1tNGXxku9MEm1wr/anW3r2p6EiWarTeeGnicKYXLdXgQFo7kp5tOaArPAHA
JwBfHHVUhkFeS11cfRNMUX4nSW2PA16iqoPMPLxPPXl2+P6/U6XUHrGpC46AJRtKBQZXOZSx+lB5
jQ6CKYWImfvV7yps1bfMGPViaqhGizbiNVohGbJKel51xZCWa01r3OeiqDVw7XB09JGtxfdtvPYO
z1EqizEkLkkKj3he7iMkE3K0GcRA5XJKD62EalQfvoiiv41EAG9dThnY2NOAOrhBXaDQY+1TwJe8
547ugNl5EUbvgPeeDUxWUQWn4B7DIsICIe17qCEu16Q0pv2gNraiJPyMFAOf8kxaN033rFiBCO4G
NVRJldhxdIuGVv0hmEBJlXSs1SUyljXDA7oYH/jXn82q+dmP/Q4NEJ4pY/omDT6CSDUWNI33oKfp
G8BjsHZV8qwhj7DMSyGHBOgIYKnxXcsTuK9CwIPLh8ILYDcENIsbjaD+idx07eU4SZWdcapKCxj3
eF1mtmz2G2DoO9NFLqyqqDLqan6IdPVDlNMnvM1eO+hGyxylUUNtmrORQ4KRYhnHAv03eKxRQRwE
oqpRdOi7fsBkCn9ZTQJHIvd6uKwSCd3FqvrNdnjQ5OJRTYUTdxcSEHj9LihrbKoIsYgYcxCflnGr
Ri9K7Qi4QMf6RkqrfYYOEZyLOKV4Vj6nifDLKvgNvVwAWUZ+Rc1JzdzUPZSGewYacJIE+VkVMsxs
3E2p6ajJ9cVdZynnKC4ByHsG17mL28JgAkJJW4mTIXmjxTssPYkHT5AcqMk+w4E89kO3kkXl2EXZ
obSsei3pvbttM3AhgUSvBqyEjCNEFDvFCf63s4gk03Zr0KseuPAWE7GgPTaS+DyQZ2PbYlEOlTM0
utFB7zSAECS477oVgCM26YujFJrgE+H/DC3KyUZDuTfvwfr7IpinPkZ0oOg1xG9xgVjx2MvW9YAy
A4WZM+bTz0bYtUgAeeuy7Za4qm4CaFmNTtfCWcqpjKRrcshU8TCI2TqSydyoDaExFjgPqkqLt3N3
XiicqtB9MqDSZaiCJeKogw/XLEFOAtdzmJewPtRV0RUr1SC7YqVVFFoHr9mlVfxNo7jT9t4h9KB1
1U81N3+suau+SFaSgfybTI0XSH0g9KsSIrMDLnVBnwh7seQR2e/h2Fjpm6C++EW18jwmpC/lg0mD
pcCFgPnozrylVyLJD4ZCWzVOV2yxVQ2qXtkmZCspGmBoM3EWvmIAcMzwVKRVdRq5gy2eUenQoDmb
oUjowDqTaYUCvYi1X2asoUGBfCjPKAsyaCCLd2JN9ZeMY9ByisyF7cP7I6lbSzlaSA1Gr1J87Ntj
qvZ3vZTvMtXZy9IfPMnXbIcN9pXc/lTA0AUwPLSjYaUI8Tttsk2J1HSNppdvPuPzse10Gm1g042g
e6XNe9KbjsRHJvOPvgcpJcZaXTeuuipxlwu85gklqnu95VY31L2a/Mo9FaaHc6fWtsfUaD5kWn2V
42KWGvExy72NThZcZdq5pVPrRcAi9Mz9rqe47Xj5e507J9MEBysGKCRa9UM+vFeyeS8BlC2CJ098
bWt3H2Yd5mS8282x3YzTrc8rrBxNRHDSZtFnsLUypzuhKLdpgNSJ32u3OwolroDosfimuawT9SEc
XtBn52TPiVZvLZomGu067ENktMoGjm2I7RupfRDz37JMV0X77mC+VOTxNzn7GQjeXu7CNfCmTgZY
5X0I1V4Shk3RP7QIEYgDhuVUciibbUbYs1f+UOEVSNJbz8qTFfUO5fBzW1RHFycaN/0OcXeRpE8p
2sZGlm9cYEYUCoTWWKYDWtVacOrEO728i/XuR4Mrod4j0WLSyjSFvQ+xJTOhNg7iE1C/LSnrBqkZ
FCGp9bJclUz7Bl+0T5+D+mcOrinrk+8eRkoqPoyJhm5a9ccXniXF3FtcA3RceO4e3RCSfXSnm0+8
sRcRMjUNfxcKqZh/BDu5MZ+TjsKXWD9hmImDd7wn+4ZCnN1ZKjQRjcpt8zsA3TxKYDSyuJOkclVI
0b404ZiVIcR4l9oi0v4SYGfufApHHuqFaG/D8K8QcMCZ0uxfsbjaeY6H6HG8dIQXPRqwpIbon7x1
KBFAoS1oc+oAPlqoPykdOy98d9sH3EKewxQDrjiCjeogAxQ8SuUdPtjrLND3hQ4bxQojuonDUs/o
UYyu8JDNBlFDEmxY4JcNnJRVq4Hmpr3rBwhG8KbzDe0JAYof7silt2s6uw5gNT1B1xNyWVYiG49k
Is1hXvJQ92G/dmRCaVkgJGbc8QZfpTW+iSnF0kKxR6G/JkF4UCF31XLIPqjdVaH8LfHiX3mhVwDG
wldTy7eZRLeMugVsHFFD6SX+U1bmQ8qnRuFjK+FpYWn6nSz+rvp6A+ibOgXqIgFCZIbLuRs+IDZ1
yBruLrOP3zitF6pVrVtKD31hvqpms1bwgwz9wXpoeufeLzPEdwT1oxzEvYDtRYOpiy65q8j7MGTx
0MD/6gwgZXGDCHe5wX6TH+M8FB0CAVqzECJyHA8QhQQR2HV2XRXw6NMfjMraerTzhjZdS4q/Mmle
hSQMFRVBTSQpqJCw4cpHjCGPcuC71ATMkPp0XiRvhZX+gDBEQfxRzi1gOKJla2F0b45TIhe8lQEP
gB4o5WBtBCDyBLDpiUoJHUpZvasV/0HDIt4U4mPdivtBzFeCEpzbBDvlBJ11JzgqZUeZC3VxvBBB
R4rm3pRAuEjpfZsGZw9H+WhA1NxDotMtzyEuO5FFzVtTH0C9nzpfO3polu/jURSmCQE8tv0fJUA6
fDQH2HpBhZm8Q9rcpibVfy8D0Q1jOXWeXD98Bh2bE7N96iX1LgHDEsn5oQmdE+IIP6Azv5jdyETs
EOIudOd32ZIBJnKQHI2aUliXFikKHcWeoiY41RJcQAYYtqaTKJr5R2pg7SkMR077lYcZPPf5kcxV
oqbS0LY1Tz0I4boSTqIvK+uycf+kDSCDRDG3ReJ8OF3xgtDZXaqqIB9lwZZjl5wqH9hp3ruR0ZiO
Rx08o9XeIQeCeBwxsCIy6JQP77VEfIC1+2ZYw2ODywPAQSivJqkJP9Na4HHJ78/8A0+H91omSpz+
DHK8OMUUEkjcW3sPoyTw6xEWNyYgIM94CSGjLHUwYusCE9alW+T3CTAWA+FPUw0/zMx89xEZp4Tm
b9qelpjDEwbhIqsB6+FlS3ANWyPofxeAOToEdDBUAw8Qqs7Ok5T3slW+oWWAaVrlHZD6pMghoF1X
ad/48FgK1sVrXOs7el/7vlT3LtCRzONABFjMJRtr75KrfJN9fGcVLmV4be4SfaTNYCDOzuK1pTTf
R/iFq2lvLF36IUqvfK/zBH3t2s7i7FAMA10Ztzh3UfykCMgfeLQ+jbjbWDhUxO4QI0VJbSpTh13b
1WtDFzYJGrdodWAx31gvbiPbVebiaYpEuGrW3xW1o+KsWc/qiB7J0FyRFf8s1+Kjjq1s7Q7rsAVX
KWcArH1d43GvZD/FLrE1cNLA9KmCxvE7s2h7To+aqfEMLG4NHPiX5Hm/QUGc1NT7jQTD1pFqSJIp
j3wT1UCBJhGwS8QIaGx3RXQCqSIsIxMdw0D8qat6tjcRq6LMiZYhteF3UUUHAl0gqLWYs2dm0i5w
ZfYXUPQ0rBxSzlrThJUo4jdpHdLIARPlNWDZ1LUsq3+qOj2KQwbYVpcPAs5ejdvzKdTnBukjxP0R
TmtQx/FHp4MffvrqJlJ1lzv5nyCjACthbQ+VtPYpgFTwlnhe5MgzJrm80aX6l0+K7+b+fRq6L3hC
fMt1lJhFcl4scN/0igkpFLDGflTpVOa8vQjvBiFBA/6pF/8wW/VANGQ86EMEZRyiSJOe1QhWUq+B
F/jnP/7n//nfv7r/5f5OHzCacNPkH1hMPuAnV5X/9U9J/+c/sn/9z/uP//onJXNDNExLE3U0DxRL
kS3+/a/3Rz9xx//3/8ChGsxoCHSvP8fv/g4j0zv8l5DjRYx+JWy7rbwTjyprKFnORJa/RrZEns6a
qSq6KU0jBz2VXRSRJdt6MrfQwbeITq3dZwpQS39lrGaiSbejKeLncdZyo5RpRTRoxFkY7jCl5sLw
WCaBbXZvPuYBBe4aIZKjPiXPmejmTPTx113McpKHllolrmz7f8xz/0c65efwh/UovIcnMvht9tg8
Vr//1LtgbpKvfF5Lknh5q7KBno1ifA5MT2eoNZCYdvamni07vm/2lQ2Jwj2r++EgCod+D0L6Qdrf
HrB2ZbyXYcf5uBgvem9Yqw6OZJOE8r4G//OoIK5xO8i1SZVVijuaAg+F3OVzkAHVBrDdjWR70oNS
gZMznoXyV58/6fVT4h9vB5OuLaDLaJOZNItBkpO8kOwIQ6R9snEPFiady34Fy2Y9u1zVKxN4GW0y
gVlgKWoLOcdGoWg5rNDKSPfCGjLLKlWXYAqW2MzWm9tDvPbRLmNOjgLDMxAFFGvJ5plpByHqmtTm
zOLb7SjjPE0OHEtWTVOVZFPD8HqyFUSxUBRHTCTbHaLn1MOQGFEiB2Krl+5L48ftYNen8d/BxjPo
Yh2KPOZjS0wlsvBfosMdZ80s9LkAyucAXsXylNVcsoXsu2HhWIza++0hzM3X+AsuhpDEAnQ/GGl2
xaWGpHdqAe0sKdnZ451zO9bfyf/ycQy+iiWOf+rjErkIpmJRYQ6oSdgJb6A9jmdrnqLJBkQUZqVn
Z+e+0APfyht1Vx/DbA2ZyhcX6e72rxjX2a0fMdnXMaRyt9L4EcGecu+G18Fe4BoqZ8JI48f/EsfU
dUW3aMvz52SwgiOUQYpYmGKbW3UZsaWzdfZOu54LaO4klq+dVhrWhpaKmoSlq5NoVeVrAtqYoo2Y
FXypRbLxnshXeOjt+t/uOdz6B39bU4ZegGLbYgxxD/iLdtgB29ElbPVNPLMRr44fnzOIADqvD2N6
fqq4dwWJKIl2Qz5ao06PKCfeCBk4igEiBvhFJ1iWDURGbCv7hzBLTrc/9LXNo4uWLtEKNFX++/MH
cLxwKGsMGWw5/xOhOFh7/cwVIV070y5DTA+AqKIrXxICOYMDSP9lsIq3FgdpvSrux5M7Wmqr26O6
llJZlzEnZ4JOvLiAUGybNG4WNVDnJYrB98UOFcS79hcY5XxDIS5bKzOH0dXBSoqoqZpEZ3SaUUWq
2aImUIq2kO/98iGjC9igqzszvPHnT7cNC4bMkHNVlaZfreEJ5wq6K9rlGh/apXIcdlB8l+oi3zfb
7EW/n4l3bVSGKCsm+YssmtZ4QF6cSXRbzLLGWsuuNs5Z2yhHb+PfDXhoHZs1HY1FBNsSZaiZo/Br
4iSJ5MaiAhmXhqox+YggFOs2MEyuKUz2vOGHG76Wwcguubs9vLk4k+NdpdFJr0rnokf01kqB0eG0
isMmavzr/79I4zxfziOG0IoWGtyFwTf0JWRgV+Xw2qOUdzvO14NunDmFA0UUeZmpk12tQfy2ZJaN
bRpPmZ4f8cdeyCPQWfnlJMYDh/vMivx6QxIQOLspWyS5hjodWGBk7AWFS6vYp8a9IlV0fke2m4QQ
1dzy/3pmSZIGydyyTPa4Kk6O8b4NjcqtDBFzuIFutb6Qzf92GvYpgjR9qUSB41ihI9oDPcST5yLt
T6nP3eVmn84cVVcHQ6/EkEzR1KXpzEWtLA0lZk/2+O4MXymnzqyF6wFYCQZfh1Npsosq3nfQWQUR
DBAAVnhmnjHz8aUrX18ab6//F2L8CRfLWugkS6sqQmS0UvbZBlgm0iotbrBrZUv3Z4kt4G9jn36D
bNo93F7qc8ObrLyB41GAXsdJT/kjD+kPpI+3I1wdnaYqrGtFlORp1oAxvdcW5Mu2n0cPae+DZWnu
BC/cYg9K0zkeXm7HG3/x58OdxUeaImkGR5/+d7YvZrP0SyTfOoXD3SsWQQadWFHA6Iqr22GuTZxO
XUMC0mToxjT1Kr0KDHdqknqpv63GQYUqnlsX8pWR0CoaF7fM4TBdemIgitj/iePNX6/FtTfe/Eu6
H1tUgLfCf7BndTJ9Y8ybRfQnPi9CtZZEEz9I0UafdFXjfeFoH5bydHvSpKuz9u8o2uRkoFedmUo/
iOixrPz3fo0a6MF8wCpn26HP9dDdIXe5nol5dRovYk5O866R8QodiKktmlWzzw/uGlO5BWCP++rO
mElgrjyyJeliHrXx11wsvwiQe9aJROsP1T48IKm/HA76hufuytvOjOzaUrf4XqrJGlEsc/z3F7EU
p3ODyNEH8hggoVQqlhiNbMOt/ETTDzkbgNbr4CDM5LzytQm1LFWi6kXRS9EmR2JJdZmyhTGGlTbV
HoYMWBha0lSyyQD8HySKx2LdrBHPpMP5A9CnQSHuwdrP1hjG5TLZ67KoWpJmWTopjjout4sJqNAW
yWOJCYiscvAXtYberGRUyouXInVu0YRbJ54LliDwqcWCADjEOl2/25/hylf49CMmXwFbGzGCsjLY
SmIj649C86nJ68XtIFc2jsw3likTGRbCX5ONE3a0xtxCGuzERLVWjut7f0AB7HaQqyPhfadpOmtK
NidnAI5qjow+2EAm91PC+kDJXNBZb7eDXHm0cQtoKoeMaWiKPn2hl3HiOGKo9HZ9QNRll2/H1VKv
cAhZ4Yk7c4hemTcOTt7GhizhtT491loD0q+LrZSdW0ABa5GUx3R+zozoSr54GWR6qiHO1ErwNrDf
2gwbcY1tFJhtd1l9g1Ox6DeIZSzwLn3BbSV6mTvermTfBmUoStA8LDgLJpvRFEr8OnusvxL51LbN
FpuRTQsTBSLQzOr4e99MdhtFWIWHjKhy6VnjT7nYbb2hocgma8io481RlfLaH14KHHvKGkKGC9Vd
CZ8UxGccQOxjX6fr1GMRSjPb7doJy8+wTAtJO4nKqfz5Z9R+TDMOxUYbUO+i6ZM3U33sEmmj8f6m
dbXMaMW77ltPa1/Cm2jmW19JZwyeBDIJm2wheTfZI3HlRcDzgs6OTphyr3H6oZIabJBcXed7Wu5r
rueVv5k76q5sTcobBkJblqpqX9Zx4uUNSgaYNOnpvd9+L2rE4dzvM2ObCTJdx72v124SKVgu/sLc
8GAdSTjuACn8rTUsSjsDF7w1Z3boXNDJ9WxoWp9GISNzEO/pQVnU+ocWKnPfbS7MZNXkqFOqRUwY
gNqIljhbMAVnBA1RC9ohs7QcXpKOV/jc6K5lPJcfbnpZBh7d4F4YWhvk8PDWnIoPfKy2/ta7R3kb
DdqlMFuou/ag+BRzci3C5q7S3BdbSu/pK+0L50+9lb4BKgt+eq/Qxe+N1+aleolerOeZFXTtNLpY
ptr4FS6OiNDp+r52WUHtIb1vbG1HGW6HuBa2hCR5y2EdrxJSvPtm9vtejUwnkEqoRCV0mvZnauXF
vdO1tnjGgi56qLe4GOL8sHQfxAf0Uh+7LQKNtjY34nHdTA5Fkzqzamr0pngLTEYcYGlWxGre2s1G
2VR2AGpshzntahyqhwdItr49xVfOn0/xJoewgpGxKncoxyNpD/dZEuy/WiwCfGgrAyivyViC3Q55
5Q79FHL8SRcfFRyg5nkNQ4xN6y2LtAefjuN/P8T46WQVnKNKSvc5hNIHfZhmVmO7qTVavR8DqZi5
N64sENNUTF1VZSo69G4+h4CMaqkeeHR7UL13rNxOiMUCuBDuzSqeqYhdm7DLUJM7ORycWI/gn9gN
SmdW+ZjVM02hq2Mh46VIa4rUccaE5OKLOKKZteZgNHapWDsn75ZaUP5QVAw3i24m27+23saUUAdP
buqQED6H8toEX+lE4stEiwC0UOuZTwLg6LYy954DJOn2QvgaThbHh/u/qiGmObkN3Kgr3MzS0agX
lfu67/cIfp3MArZ0BcYv0NSZe2Hcnp+3ryyCfgc9IIk8oMRJXt02jhEww60t+SB4K3ARcIBSDQMH
lLxuD+1aKMpUkkw5RzYNcfz3lx+tVTPX6vXWVuEeCihw1Hq15u0/E0b6mo3Kkijx90uUJfhik+2q
9+jWmobELa5naE0MBdgFSIU1LH9MSiRz0wqSAX3WNFLhMddE660qnHchc/aDjzz+rmsU09uKNDeh
huNK3e7CsO1zOP9YanaNh7AJKqvF+fbsXLkoZRaYRk1FpxYKQujz9GiyiGsbaHqbrpnM/QxE+ajv
hdc+X8V7kG+L5AVvrttBv27UzzEnU1WWDeJ7WljbuoIuLQAKCaDo7RBXvjqLCxlGk16xKsvTr15L
flK7UWEDsVq3oflgReZBErqft8N8PRFk3lIK7wCNjUp7+/PsqX4Hp5z2t503+R+IDk+mU7yAM18L
yOv8B0Pi3UYJAPa/SA35cyzkESOzhe5jS7FnJ2i2ge0E8pu/3x6SNP49k72pmwo7gCI1/TVj8nXq
0HEHsSgzW9xSeN9aiL5QAkO2Ul+VK9y6l84RlN8d/AV7Hm5z5buRelpUlCkrj7iiz4P0etdCRdWr
KS3gV1RXR6hVR6UW9zODlL8OUpI5fEQNtRyRHuLnOEaRQ4FF/dNWOtxuD/I62LjqwlhrIbozm4pG
6txT4sqilxRF19DMUxXV0iZLpYJRItc1Eb3Ct4450hF7Vw1mbtu5IOOwLw47wPiRjwFBawtOhVp5
oTVLsU1msoYri16mQ6NzpNLFM8TJNSimse4pXVDjzYdWQhfilRFpoIKxZXzWw0iZuZuutEVlmUq9
olkiDS0kaD8Pik4kHHKEKW0E+bNTczJ24UFtl0K2hnOzSPcizIYdhuFr8fH2Krkym5eBp9CvQo2w
yDJDHhHqbxfDRQc4w+0I126NTyEmqyLHaDz0oc7Y3l6nydxCgXq2NsJjcUx27aY8SWvEPI4xsgUQ
lL/PBB8302SnM7M6VzGNX4Pu1OeJbf2mAIeScmWtkIxeJpv8t7UuV+O7LDn/JzUTmf9YYAZpb4j6
9EyOYg1KnWAijG99w4YDY+RaPTlzx+SVe5iWr8nOlklntOmgtK4XFakTG+zg0DgPrHVAmwDr76Oo
7Wq6e6706/Y0XjmyuAQ0Q6NKyD+Y01wm7msoGTJ8g9HCAVn7P16qY/+iitvbga4tx8tA07Uipm3u
t2pj99Evuf9Wma+3//4rJUIuSvJ0ebxeGM0kF2iSpOhSgedAu2xWwypeI/2+ynballU4W0Ebd+10
8V0Gm1wzBsDrzPQcsvUN8IptBTzI24m7uULdFSAHyQYVc1AHY342RR1ImZ9KsVjXxGnX6eMI5HBW
nPl0IkYIXm4nyznIzrUPdRlycgpLgSq2KITXtij/QDgd8e/FzJe6tuYuI0x2blgKoOG6prahJ6vb
6qTt4heevxv3uV61K3TxFrAplreDXjv2L2OOo764WzIhQf4iBEEeDvs6+oVL16LtHixcVW/HmZu9
SermhlHX4ztS2271sytkqu5zyeG1I+JyJJN1jhGNNxg138fDOMKB/5XAz4alVw7ofwnquhTmmv/y
3ORNVnuL8i7VRUKqW9j0+tZ40hHgXYLax7xDvEOhifJFszS2wrYF9RBvlEN40rZYBAx0olGPXN2e
5LkFNLnDBb0LTDni9ygWhar+7Kq4suozB9bfmvB0j19O9OTmlpqiMJqBKMjpPWqnfElx6GB+N9ay
rb6hmANKdP9riwTcVtxjsbcYcVXWSr5DbH6FhJq57my8hxELvT34a0cPCTtlXZgGkjVtIldp0qMf
8vdjuLuSzl27UTfFNpgZ/tWF/O8wxuRi6GO3jCOlqu0EZYcSHUo3PN8eyPXX20WIyZVQZvDwOxgx
9AQhpy1p6pgbLD7XytI8ijtnicXLbCn+6tK5iDk53aJaKwvDIGb4Rz1nFOKVVcSRis21tEhe/1WH
n4VcjnP1ZSVdBJ0ceI6gBrES88mCvbPVds2uWGMtTX9n7qNdvQQvFocxOeZ8qLEubJHxvoBTDiqE
9zvVzH+dqXM3xdxcTs46odbNOg2YS0t79GpUCT464WNmjVyduosX/iRGkanh0BW8tk2zOVhO9qFJ
+e8evMFC1/xvKg/jZYAWedzFz4Ifz5wzV869T++5yWw6UiJZQeEywNw7WkZ3Rpdm0XmAUpXo5fZA
x79qskQ+hZqMUwxLz9AdnyWieUtDfUuGud12ZSY/RZjcG0HvuanqRbWdx8qd5OJwmePoPYRrS2xx
sykgEIlwTAfziQxw5sy6ttXpLsi8V02SzS95TOBjMd8ivm6rZ/UQPeT3/jFce5tkJ23DZ01fVHfl
zGPySkMD4YWLkJOdrhpqbjqaU9n4XO+bkwSbIDwA2Vxna+GuW4snFO129a7Y3P6Q44f68iEvwk72
em8mUa3KfEjHRZ/v0RJwAXXymYU5Xri3gkwWptBjcV8UFBoKyOvQ5je142/1otvqFeK81lx5cG5M
k8VJ8oRzU8rX62LtWSyNQ+p7uz6Z40bNjWqyQquwk1DhIEyvYeTSN2s8//b5kG96eLSy1cxM4vVR
UZAaW/2Al8afc5ESBpqflOy5iuPLB8L2kfmvUvT+H6yGEWzPZS3z5yRG3QlWokGCsoP8XI9if6h/
lwgu3Y5yreoFkY2yxghpUb+UiXtFLNM80sft1a2GE3pDB2mjrpEaAqIsbYdiEd17O3eZPmV3c/Dr
axUOasYjqQ3OhyFNE5KxRI3gBNaXxapfdqd2q+xGAgVyz9t2hY/A0jvUO21/e8jXzsuLoNP0pJZK
322EDp1VStRa/svzD7cDXJ3TkR6og72WwUNPFr3uUPIO47ay9bvhFwWbE4KtJ/EuvevMjfPhfXOe
utfmMTv3u+BOHWa+6LXh0dFQ6YvqytcKn2QoreprSWV7UbYs4++9O9MNuoKIkI2LCNO+fS5jo9cY
CNUC11+hVnbQ90zkFtTZ3ewrdjxqp8fVZaxJohdlieooSBVRJ8LMZZHZ8dJathtpnRzc1Rzq6erB
fxltcvCLIuAW1MkqEAkR+ZZ7RKhkbT6YJ+9PuepXzTn74dr1bq5rL48n+3SU9NWoEIH4pR052eui
VDpQKyPibvQtCl9rYHV3xg4NBlxt1sKrcFefgl2wCzfWyv2Jvv6KivvMM/fKmUYp36Ifytelqj95
swxOjwAlFFPbrBBiMZ9L90H1s5nFeTWIAtxLp+JCzWWyM9weYATd9NIOxAezKTE32MY8BG/vv7kg
k8sgVKohp1dY2gZw3B7xntz5SYdsJsrfst3ko1FdgTZiwE3Sv8D2LcxuXV9py7E8q2/Ng75s79LH
YS/thHt1lfwZluTpC29NmZi+wWu/GdZ0lc70zGduoys7/tMPmaxaV42wFGj5IZLx6HdPjjpT95bH
TfZ1pBboI6r4jHeyPPt8SEUdBzWeBtkeK0S7/TMCWsptsEE/ZGds3e/NvXLAMw78p7Wao7ddK2Ux
wH/HnzzaTbWBDYz0DNvDsPVDs4/PocrGULb5STtoyDUvoq36eHsVXTvFP0WdbIhcSlGxxInPTk4d
LrRLHnvfh1238OGU9ivjNVmLx+AOjaXz/El0ZQmjvcl06xLoqy9tvMCwHLWp9cIWcF1TEUOWUK0Z
kGaeGeOVihDdYbDWuiWT806bt2YVxY3l9zl2KtU2zoelC5gOxzG0AdylgY3ogC6Oax0FDegSEqR9
9Kcd5I2LvJlYOUs1zZ4SLHxnM/Cvv0uhKT+yl+gZycYUaqw31oAdgpba2BZDHkZ1BAuccpnCRAte
MTx5w45v3e/qb/lP6WFmTsbt8nm1E9tSoF9wEFK2n6ThLrebgm1mSm0BSPU6xx8ONFG7ktbiTgvW
ON3NBPx6+n8OOO7vi2yyNICIYByY/m1H6EucknCg4pLDI3nlnY299nE74Hj+fR2gIVPr1iRJ0Sfx
sg7xaqcgnlfkCDWF59b9wIrsRzh7El/ZuSN4k2uNlTxSCyZ7KJNoFJemk9n91shX9drdIX841r38
vbOL4tXwqlP7zne3B3gFOqrIQGRptoDMkr50U2t1UErn/5J2Xb2x29z2FwlQL69qU+zRuNvHL4J9
iirV+6+/iw7ulxmOMIyTBEiABDh7SLFs7r2KINNPOLl0RqcbaEA5rQspLT86qt9n3J3HY2ZUSiUY
n6VKedSOZaA6kIf2YUgNTDyQHQBmJW7OJVCsTe3ZGJmrNKznKpQUjHF0Rq/5BftvCEJ42n32FG/V
22YTeuMrr2yzkrDTgaJtJuPNACkKJh0DvLAsKiKWRxFaWp65L350R+Umewb1dVPuIIYV2ajNH2ve
i3xli8hIpQGkQqMJ1y1zA5FO7Lq8hufi4Bs/DZ8iGjUPHpPYlN2m2HCpDvSDMVsE8XQgdEAMVYET
Od+SmQazRZji0XhYtK0N8DHUC3ofMlOTpwE6Dicuj7No6V64iAneDZX3UMAwYPYKOicdTCVKLNq9
ENv5DoZxNvGyPQTedjAb1A7ZTvSp2EflKLCqe70e/vLGwZcFohscIzwbIG1yPuKkD/NCa/Ti2MCj
Mz3OzX0n877iyql+FoPZJnlriKkZIYYW2wpq4+j8BujUazdwvgrmo/nYvUwfkE8lfuLH3wbJKQpW
LG5V3cTf7Elk1NMCW3C5OM6S4XRwqqlhu3N9ClceRooCSqiBf2AmdY1ZpQ102bs2Lws0O6Kt9Rq6
A46AdFsgQeDuxJVbCvQMgDjAjpcklSVP4G4e5RFYTNSo5D/ZNtrjinqD3Y4TOTBjfuKMbGX/KWgn
apT5DpEDdnWYgxrL2CsEMHR9E99RGgWsnh1ozzv1r8zn7oWVK+osHrNSunnqCUzKCA5wtI2s2M2g
a7Bs9bvWNyCxbcOxs3Tl7b8hcKjAy6HgrqOZjhuEeTvkUz6mpSGjsrNUxCmkKN/C5ap6uD6fl8cL
omC3ySao53j30Y97cuMbIx7pZjzArksuoMq/VPHwVCpxnnAuwstpVLFIdBMqCgoGZDBxahjSZ4Wm
tEcI9+seNOUCPer3SqMe0rlXOcufru7z8wuyRBQJiOIAUlc2Z7PaMNMbPWmPIxVTm4TiARr723ZM
XhU48Vha7357EvFUlOEdAra5ilrL+SSWFoggQod4EDg+iLHwqo8LZ0iXBxZVWgJBkcIbMYv0/598
p9KYjRAtn+ZY6pErI23aTbC9tImhbvKYQECvhz+D2hLOQbny4NIg+IK/JFSRTJW9ftSomMZCqWJc
P+ld75nvURDfKbc9tVwDNEHfqY9klz0VD9mP2h+QUfm8asDK6+f8JzAbIQ6bkNQhfsK8H257L7Mj
GAp4sAq8aTeRlxzEnQq51V3uwfvO57a9Lk+38+jMSWplUqLXOqLT5EZ1JBtAPFfzDHBRE59bhrzc
johmyQrIbqi2Alh//plzZVCr0CxjlCHNzYKEEbYT3THydFfbwMO7AsHmX5zf5zGZE06Ph34uFcSk
mJPyod8MXzoxYOGjB8wrbF2eAzQYoDoKdiegrUzaBkxmaqqkiY+9FQAmZxNZudNBGZOHinPNfjED
z08BnGi4JmRNh+KFxZata9yLmTHRL7eH/+6m2mXgZMCcy6cQW+Ghg2Lue/wS/pwh4FnZj7MdcvKo
tY95+gOYPatPtVgrdOF2bWXLVWVHGqceslImPB8jc/LMZadEEd2eMJvbNE813B0AIgvdxClvxdmf
kPLvk9gOH3iVnsskjQbWgR7XITiENO18ofYz3IpzgkWjGjBhUUqn1B+oyt/1g3Ulyz8Pw+z9yLRG
TWgwPhV3fXSjbbXP5N4ItAPZ6bDz8AnotdCG5ultrMeFrh1oLeC4iyyqOOphXkzaiB57IipMY/AF
nEAbWn+rPJr7Zm525OYaqwvmJCpzSSZxFUnLHMeQ1Yu2HcyC4fPjw/2GIqVEN/PjeY8S3veVEDDH
J1GZMwesQcEiKsZaD+NtKAp+xuOJfnElLrbiSQjmiNHULELqksRIosKN+Jxtl5t6n3jVK0VKCHvZ
77zkqd3BJMfvt+W2uQUc8pVbvFs7yqEWJdPEAAQS9nAlsClQGzEDdPtW9g6QhvGTDYxk3KDa8Do7
q9sDSSokmvB6uxBJqJoSdh0zQhmLZVsN1OrnX/AO5m2P1RH9HYZtIMGhqKiaJY0hg1XsDD/Zq65+
ROnsS4eRdxFzxmQwR3cBU4lRhuD/cbD2bekV2VvFEwy6fHhiKZ6Mh9kAI8yvq7FBCBVVbIpIpLCg
f4AwoUuaWY+4EZCpKSpeSFgQ56dXB7r3GEENG70c62i90bb6tC0gce9bm9xTFzd+vn6QrexsqNuI
qgG1TPybZffEgihKZtJEx0iAIpgQO9X8dD3CCmoGCZqEExnlQrzGWBBspHbpAH3pCIQeK8iNxG4q
qOkMffmYkQUKPgmsPT41GAIM4hCUIjWstDjZ4soKgeQr2MEYDEjKrG7HhAnopyoF2RCubCXsXcE9
s2duLe8yvcdI0YhG0QelPNlkThMZ+pQzgRsnbLdBBKxSR9OOhoQuwAKnW5EnUbRS3kI4Q0L10JRR
B2ZTYKvumsQIsZf/ygCJB9HqcqO7vRvd/dVXGTv7X9R9KDcCQBOAgBVk/Myp3OeDnDeiJgTAlbWe
uDjwx0rhUuMI79DInoiLt2ezyZ/hTHV9IV3uQQRGPJS6ISuESun53ghLTewSqxcCndyQqoWaXLxP
zGUXmTM8AaFBCoP6Stc4bLsvaaTzLQlbLlQPADNAG0Bmd0gldrI2xLUQEFiiLN34VFcfsTz61iJs
8DBxIePvmpnmjglPAGZtwHiQgqREdcogjHY+YFIY0IJadBgQLvMWr1hHhtypKrwXlukmsM1QJgWu
sLl/fZovH3SYXUmk71QR7SyWUlFBnT9thVIIBHlxoYcKH8XoVmqjXZTkLuiTcCNpveshL/cNcmHQ
RfCSRF9V/ZI5PHlDxlkyR2mWNUdJNFxhgpfw0u1B09oMabcJG959e5nqIxxaJ3iBg9qIZ//5vI6m
CpPHOGmOOcl3SZQ7RYIXRjx48ATdXh/Z5cGDUHg2YbeIlGTIXE1yOUWx3I31cRD8tL/RzNAdwTP8
dhCgGAAPUVD4NfAXMx4xjbokHapjFsPNRpBdpQj9KG05YS6vCux3EToPmDVKbGM2/mI1naXnRQU7
F+IpegTvoe7++yPBZsNSkGiXn61XdGkL+XESwY9Hehth6SRIT3pbc7AnK98EmwU8BnDJNHDmmHFI
Sw0jqEwtj5UCMy54HxRQMI8nzgtoZRvhe0BkS6FKJyirnn8US4/bIhaH8jiP5l6E3VsPIYwEevlz
ARtq8qeCtfL1yVt5G5gilLbwD2B3KAOeCVmHETFCnBejI73BWtu4SbxhW3wq90CDOMoLxCIgB/7A
S79WTsjzuHTCT7av0pq1ZAphGOQwmR8Amu+h+RYubxBCuWvFEo5y0t1iGL48cs7myy9JA2N7AV6g
XJa34BFQCkhswkCERxCRe7BgO1sVeJrQK70yxKGUQHSbcRWw7KQo1Dp4m2phUKnNZIudZtp5AnzN
JLtaZHpmAsH2UdoJsrWNqt4ZQ8uvCYHUcccpHawOGIsXSQyeCWgznc/0rJrJuIRLGEhz39qQ0wf0
rEs/8xAiHdcX0+UZiSGfRGISXkXoYrhbSGFQl+FbsxQ3RQz5IaGINzX0Zf5NLPCiQeQDa5B9/ghT
X8h9OIVBA7W7FFeptdwLypMBh8rrgS5PMAxKw/aQkOmKEJQ8n75BJoW1wI0gSGbImbQLXuoggHO2
4do3AhoBNSRIi+IiZdKUKW+JOOpDGJittI3n8jAvt0Vb/ccozEpYkiVGhQBRMiLDelOdt2JtaE6u
5v9ij50Oh1kIJhi/qJu1YQBTIDccYFiGMBUsYq9/Gjr151kWLjAqigq5CZpdMndyYejwCxAQprW6
16YkTlyRAtZwkQW9zfCHAkWF6wFXP9NJQGYtjJM2SWNKA5aR7Ipkmy4mNA7qqeRcBCvvH3o3W6YI
kSJ0hgxmaNFkQrzPzMKAjIqf1pBhggsMsCHRJoq0+ypJH4pSM5yxS3bVMu3kWt8X6fDtRAQ/AspM
uPZQxAXL8nzp11oeoSNBsCon3S3LJoJ5FHy3EpUDDVmdVqSOoDvSLoepnMeZRqOZyzDCuSEKv5NW
f1LU/CkRtP8YhhlOpckC/D4RplcqPCEDtbsfYMT8L5bIyVjoWE/uNTkD54H0McZCpocMvg5jLhxa
hZe+rZ1KeDSi/Kyp6qVgqtU3SU8kwQrK6N7MPyThz/VhrN7PwBECuIieKzYZs9TrLLesUkqQF1jF
FuLyQQTKq5IViZ33aemoC3wUYxFqNc1iOmUHGeTrP2BtTZzGp6nSyTwumSBW5oKPpUo/UvCdRvl1
qb/fWqONwr8HyRScSdIguV5SrIhufBMmGSXKGTpSbX2j6uCrtpN7fVCX+d1ZPJYADsHFtDSHPAwK
S63sFgAyPCGIa8zLSwqLeRg5v6pTmf23qVSYY9+KIuhyFXR7FaUjmACfj+9x23vXx8b5YF/cvZMP
BpEJoSp7rMhafkpha5eMjwpXxnftxNfwIqJgYuDbdeaerGuhAxTBhDQl3BsNBfZWk1LiwSk8Cy0c
KbtlajlH/tpGA+sblShUS4DhZfZzBnCF1uNBEDTWs0R+LTwt1dUlcfLnMwd9FsdWCQNNOm2FO2nx
JpcB+gni8VgBGzhCK/j6Z+KNh9nXQqxLnbhgPOKU3MRCCwzOIn1cj0F/M3svn84Zu3chNdQuFWIo
cNpKDaiKyttQe54WZXs90Opgvq5/YIqQBdL/f7rmyFTLk2BYAcjf92aU3cHsiTMWXgjm+8uLJUh4
jVmBWv/swU3Ow5f/NgZmAeRj0bZNg8kSmoOm30vx7+t//kpXDYfOySQxX3zpzSEc0UMIyB/9Xnyp
fOVzEu38lRqVQipfvq323bPgWk88753VqYPyCzRm8QC6QEmUzSiDTapZwaQ327QzDs20/ItEE4pt
/wvBZA4ZAYY3aVXsTginLVCQt+rfbf/9vEFCJQ3vRTBpVJTzzldZ3k+jqOemGYRyCVDuUqkuxOpN
N++T7ts1Z9S6qf4nHv8ilOKZ8UBS2bLqXDEhDtk7Etzi4dKMLihXq3xlh0qoM1oGvgvQeGycYgAM
2tR7M4heKNWkvM9AikB/x6MUEPJIHSkggMI5elawD8BVnURltmtTdrEgwx42UDfJFlqGom0RO80P
2XNq2uQ52ih7ySv9/B4laGW4b7UND1G6Yn5y/hOY7dzN8G2TZfyE8BBu5Hd1P/6xHid3uoXQoC89
tAfzDs6xh+iOopLxbg3t0Kf6JR2cTwquhg+NxhyU0O+nCsywHQFvg1lZbZ8Krag3ZlDEzV1fKRt9
ROoRaZxjEs2g1UCo+2toMeAbMCdypKHsH9LvjZ/R1fssLPrMqyQoTx+jbIJHsabBJqSXI0Xcj8Oi
H6pZyHM8pdJe2eeTZeR+M0kDeayNWNbx34tIP7YEli1Fr2vkVoBuFHy3OyCHXCOP434b9VDct5sZ
yhIufhFMdGYLasE2hOcE3WvNQepyOxP1ubtNMkMMN0U+9JUjCIk6O+MkNH6h1jDcLLpkGHxJTkfV
SyvT7H3dzOEERAYjbh0oLTTRfV6qrYSLEz7endgWUFYmgxIrbmjAdQzm4aYQ/dFS1CMaOKuTbSvl
JWjfRgQf3UYZ0nI7aqRVblP0gGq/rSRh/GnmRgOL1K4YhLvS1HLiq5WikUPVRAsoRGqrT3Akj1QJ
fpqFpG2jIelzB7D3UfaEStbhxThV7Y+6lGM4M4iTMDsAUMr6diT9bPkV0bIfSTyK3qyM9eeU1qHk
dGavTr48RcYAUFQdpZvKzOZsK435IMKZuWmgT68JsnzXAUW00fWkMB51IQp/V7PaR1sd/3nZSEj2
HmU5EqUDaTpi+QOZIFuWVWLjq6Y0hDcmSXWIlXQxfFHVEJbfB2IVmWxbelGWW/giw8JMQNVmuC/K
IUale9ZAQ14i0cord8HbBwblQ5GX8os8N6nk5ERUeiftqnJwujZUl4dJLZbSUyso/rmLlhrDBibS
KngsMHmHSwq0LwH4V5O5KT0L7xjDF5U8X/bogwmV28CVEbWy1mpi+Nir2exXc760UH1uDfqcMpI8
sEo0cuxMgxjkTkCi9DlaaTU4eHrlvd1lizA6VWNNA36VXOObLnWletIc4Q8OE7gFb2fwda19Ctzu
4tZjlJb7Mp7r9qYYCth7jlkka64WNyZIML3R4Iy0WmhOw4fIHGwYf6izpxmkaQItLDPJiZsynTYD
+EIP0Mbv5CcxaRI0C41pEOEinktkym2h1OpsV0Mgb/QKrHAUDmKo/+wL9OSEDT7V0G+WpVDJrS71
8ScxK9m6a4dWKT/iqEl0Jy3MpvbQ86gLf4bbdbMlHV5e6LWERLYHEWLpvpRNLVrnMNONHL1puncw
xvoRTJ6GgGdaKNB4zoksNh6cSSN4AZdx2njpiGrlRpLCIvHKqUjlDYFlQe7IZpSPfirhbLhbyjZX
7kLTSFwlh6GzWszjcjf0St7ft2EslrtUNZs/uFWQx8YLZtNvk1Q23DjRE56bx0oXk3YvcR0DRQj4
rMkkTdD7yxRx1o2g9Ia3FnB1v/Lj2utuxF9i5La7Yl9a4PTxcEL0mGTOa4RFK9GEdDukPpiwEVJN
uegMIzCtCmSlCJp8A4EFmRhtx8p4GcMSQjn94F/P4FZgiwhHHSogOoTHD6vYrUSqlehtZgbCdvL1
P7In3QBNU29aB3IjDlWtbuGQKXZe+SS7qZdvMh6sbuWiOvsFTA6ZR3AuyKrIDGo4f2Avwxc58lSt
2VwfKS8Mc01JiazFpYGBanAa7wrLluACK+Y88d0V9ZzzCWXe/QoEQsVepXFscd9+RDftwTLvBUe/
TQ6Np4BcUkO/xbpL/qSO5ebe8jEcmkPy2G5L7/qIVy5mqsMODys4PKGZyTxoh9nq2klIzaCJCuul
jYrlt9ovvGbEahRQkkyAFSUYIjHrVosreIKMoRGkhrhfkuIR1xgnSV5rJKFICL8B1CsB6mVBZtga
eWxMphGg3bypX8qgdWrHdIkAwBdOXTu1h9oWuFtydWgnJwEzgXPda6HS4ySwpDtBhHPVyKuarxhl
nB82TP0El6uG/AUh9PfhTYL4t/osvJaTbd7pLlU1bZ/aX6pv7CmAonSrTX3Daz6v7YvT447JExfU
uGtjwC8w0dQvJP2jy6e7BZLE1xfjV1Hv8nz7+1hlnh+KtqDRCGk/NANFp3uSHcMmN6aXvoOJ6QAv
vR8DswQxHVBpF0YsG/MNSVz5BMP7I5+ryfuy9P+fPO6TZZ5xg+HHQKXUHeUXoI7s6+PlRaDTfhKh
l+S4MzJMa2jepAOq21XNefLQjXUxoajS4nhEdnchiK01iyDC2cQIIu2tMDYdFW+XDv3Cg7msLhBs
b8A7YWagshAwszIGoQTvMjAmxa377E5Ixm0sxJzTanU4gEIBOo/aMxi05xOmjoJcNcqCc2QJ6vxn
b/0Jy7c8/7z+WdZv95MwzHcRgLDs8OY2gniH3tGY28tttk8O5C39kH3qFFyhJ83jwq3e7SdBmTMS
z5qhnRqMTdXnjTRbm2WQYUJpILVvU1sd8x9tOPFk0+i9ya4PVEfQlkVHGmV85sJbdGPIMxi6B6pR
fmbWcKuM1muX1E9EK/Zy1b9cn9nVcAre+xBFAG2LhUqQRhfqKO+MQCAhfKiU4j2S5ncD3vBKb93L
Ko+5tbYsgUP6/3gWczgPYQb8B40H79s7MYTwGgwbH7U05YxrNQ4ojNTGC/rfLBaIpNEijzIs9/qo
h9mFNSteU+qGo5oZTw505cxA0QQK92hXgfPG7jTZ7MypNy09sBLBLso/RvV9oRG803UARwE1gic5
W3HGO2lUFWLqgQLJ4mFud1JBOPt4dRAnIZi1XqRKNDWJpgdYcniXwNdm5PVv1jYxSDYgecLM5gsE
e35WaCEoRujEasFfYrC10z6Tjek2Hi2nyHbqFc8yhy+8NiyoPONRgJYOxRudh5RDwSyqXtGCAZLp
dlxW1S2QkDlnsa0cFJTFBvinBqoA/nUepe7rsTfMUQvyhny27fQDKI/XKMwfYyt7RsHgQEB84twj
Kwscgj6YMcio4thl5aXB2Fd6PLa1oEo+zORO6h+GlJPArU4e7AHgsAQSBAqe58NKlqiR6qrVAkXs
YfKho+Wb1i1PJms1igmmKBXUhR4384nmSjJLIxYxkDyE730o/AHZOvs3swW2IfzEoKYOSPT5UMY0
kkaCWlhARPM1DKcbIqaHNO++/1qBiRfFCIOdRwOdh9HLNG/SiKiB0O7VBCYtWe4m2chJUtY+/WkU
ZjBwBFmUtEAUeIRYw5+qedG5GGQ668w1RG3rdfpB8MBk4SdxLLZDAnhbkMLuGi9YAChSXAqaLuBC
0nmfZ623fBaOmbg0TvtlkSM1KJedOh5qLT4u04OZ3y7zIa+fscG2PeFJma3O48kYmXmsl6motSpW
gzbdqdP9Un8mKs++ZiUGDh/4VgLGQ80emfxZUrNMz/pWDsIysgnWtvpilN9uSME4jr6x4O0G6T6W
qzQXcTjOJKbKb+POCKc7CbZ8300TvhSTKJMWKHEAes8Xtph0clYbY3OcsyoY5elotclTqqW3YZy8
xHX4/QY1Fh+ALmjqApmHCTyPV+a6OaIT2Ry1HiDUDmUoW4wUw6tA9PGvD+1ypUOPTYbGPARIROUC
iC7kWWsqYd8czQw23FpkbGKlxsA08llG4tP1YJdYbKrOQXvVqLujO8mUGUytnnN4ptbHCqYRZfPL
hLqyGFW3Qjy4eYIb0Wpc1Ce/fWDQKVR1SJUhJhBE57NZh6lYj03dHPGCSl6WSTQeoiz8UYiTxDln
V1BKCIUb6S97ZbhInIeSrLDLRXiMg7DX7YRPmIvDKc+6p7rbkHvnRFv7dKfBmFWidHBUK2kwY04D
PA0PMBh3wtps7TH5PmYSOhGoZoAvB2b+RR8O7GdV6UoZz1q1cCPyEyrOjiLzVLtWciSE+YsRD4sK
oL7P52+UegN0x7qGpyk8FFu7k10DdPwBWkjavQhQqGxTIeHp+3fKeVw61ScP31RuUzmtEbdElVoR
fuBSgG/K8/XVv1IROo9CXyMnUYgUSlGZIMpyNDcgG28tw+5u+tTW4CoqoqxWgfExjDav7/zVvTy/
zs4DM6lMbdZJIy4ITFNPzc/9CM4OLWh50L7e9Fsez/kypzkPx2xzvUKvog+r+kh5SlFf23PzyJnK
y5zzLAQLHKIYrVFHJ4PKfctu9zRuaijZLYZt3nae7Mtuc988p8/Sb774/EVowF/hrKQCaovX1cUe
zyRQKkUlLY9hlWxTfdg1OkTGzc4L1dopB3S3ap427cU1CtghThU8gXBCg0zCLJxFbWNJLgGDF6ND
Eb03WmlXPQdhecniZIIwiySXmrbvCaRvYH9bQgTLIy8dmJRdYQ+PtUMc6WGhVE4oiBu71A7Dg+Rg
5g/jDbctTrOCs+XK/BJm/RS6At1fKsLTevFdG0wQx1pesw1VRoRoi3jzbcmWs3gKm+1F4Fj3RoZ4
udbYlnyvJN9nOtMQVNgExH9gp9hEaKnbcIQiPqSwblMI7qgOvDJ+o7GWbcLbobFlP7xRRbv+5DkX
XtLkvwLjAUNVaVB2Yy4JKHMIEzoVEDhz65f0l+JKN9G2/ljcwgdBFu6elQ6i9bwl4Lq5VMyJs1FX
ly4oIij3UQlDlieSGFPeQa4Gcj+Q/oevch/07zBhSb9iD9JB+1Kk5/WlLk88OuyTsMydr0ShIiWl
VYACKjqyozvWZ3hnOZNj2uNTh/icpw/dgeySRepJIXG0ssmyCGVC4iQ35+K4GCFAVwUeP0R57MdZ
8kIl3KRZzq0n0PycDUkD0reQSEk457dJ2aHdFi74stajBBBqCrmz4abyqpfyl/I74ctGrZx7UHID
uRVphaFfQGQI1FagRwyzI3UjOyqQBvbyGXZu+CQFQFCihkHcdD+/9q8WnKws9/o6urhS8D1PgzPf
syzKRSLdUBwLXF4JjvmUlwKsRqASXFTkhVK7z6dTT9QFLb0auk2qflsMmWvhCLw+iLVVCSwm/nzg
x2E7yOb1WmZo42IpBJJU/QtNbHR40La3i0cp3f/AMJVubmaJ4EEENjyaabAfZB/krRmn+mhKBNxW
0cm2+ZHashgbSA1teFJ4F8moCb4BSjIQTYO4CZyrzqfPqCYhgVYvOTamEFTVJvqlAL0yGSFno11i
phAI9ka4/rHs4aFDL4+TJCrJlFqAnAk5Rh/qHoylxYcw1WF2MkibTHbmQIO7MZ16J32osFHj9X0v
VeKZ8MxClJYJOsEFwvfZPnupdsQLd+pTMdvmMddt4KI2/IyDG5QesidjLqqEJNQIFtIGKezTPszf
OVRAKg8oh8lTPIA40j1PGmdlP5zNM3O8RHLajQKd5zZ6HZrbcg45z7K1FQM7RBSpUWPRgfY6H5Ta
QG25G/X8uHTtBjqKdqE0tqANj0P9cH3frdxB1Hjxf5GYJYMrSFkaFZHGdn6RWnTttM4pNd7K5IVh
lkaUtVkPweMcqiJZvhcFD8ek1x70XWnZYABrf8TWLe4Lrhfz2pc6HR6zOqTBmqBgZGB4I+qUkMQq
RQ6q9PJdhlV/GoJZDEaqtbDkxQzieTS96XvJ7R7bQwdwx0Y4ZIuv4OkSerzy9aXO3VdYC9k2CnGo
7tBb92TdL0ViyLmg5bhygOb6TSXbVXt0lQ/5hqcEuz6Jf4disl9JaUEWzDHCsv2lhXdR+uP6GlxL
xDCFfwdg7hdRn2Kg5hAg+6NvZk/+GDfFY/qIBmhdOs22dxUn+infCD+I2/8TQ6LVQ+TkB7BFLEUl
SaotWCbyvdR6S+MSnJiCV7vL6Gbt9ks/lCvvtb4n/jdq9lqIUDrLFgWjRrXeVZL+dtSap2zMPq/P
7uXT+nylfEEWTlZKV+iDGWtfK0XxjcpVdWexaYILtJnrCLWtb7tnYtq8U5I3PuZoQTZRqWaNSVVE
MO0UMv2Zx/RmsXil9cvKEh0goCqoB8LlUmJF79pOHPPQwgA7X2xs6qrUbYXJ/jLk9scbnsLN6nY4
CcdseBhFjj3u8/xooTnhxFZt2nDMjZ3rn40Xhdnf7RwDPtZgdUDnyk6XEvhSnhEyLwSzrwHaHICy
RoiYGK5YDTbypG9fZNTm9CvDUqhbOjMKo9KNREyV7NihuVoZffozHzt/kUkWAEDCq5FdrjiIIICC
qFvQcbDQFz0/E8GFNWtT7bKjVjTPeR4+Qwvpo5XIy/VP81VqO88dz+Kw4kNVVAt9HvUZHuGKX7f2
stO20muIZ8Z7/2z5Ejyp/tpf1ob8eh4CArUuU3Jqdcs7mlfWPv0pFhY/9J2hB8xccFEldxGYM5hg
d3Cpmk/pWA+qCycsf77hiRRdLhhEgUsJpJ3Qzb5QKgFdWzcTTUyPgtA9NqS76/TWvT63a58QADdQ
CSEEqKMZfP4JwzCZNX3qUjxmWkeuHlBPtrv0938LwuzgQTbmzMr69NhklRPHg90ps58oPIr72lio
AjYeTtD+vOj5TblRL1YhJRAF+pzj+6xBJs5F86zkH+jBIksEmA5S2xewIXkxRWCSBSFo3OmncMxa
O4bYtgmzuya344caRtp8cdhLbgQEl06isv4jnZEQEFwQlap7Fz/IQ7Slmob36dF6sOHu1dvyD3PX
+9QQkkAxLoYngaHYWWGPAp5zPHHFlQrd+e9h3likTztdC0O4PmzCGZLNZPOpE7BVjJtwZzjlrgGF
ydooHs0lci95bA6qCYQhD6PD+xps5q4UZZ5K9GvQtKzyLegjudHza7ITNt0mzmw4C3JrgpfVh/Ox
MxctvOXLIuoRE2IzW0SUPiNIhcZb4eHnBJ9RxVugTvqWuVDmiEFE4BzxlzbCzFKgp8ZJflED4Anl
+q8h962ft1DS1H83j9OWltAgjCjNdrvrf7WVrf1uNlzpQHqoM4fx2UpkToyuteRIt76+vOJngDq/
18/IHPtneBg5yn68jbfmNt+To7CTBo83+Su56/nkM2dJqBYl5NQw+tnRN0THE+DdwvqDYHjhzMNW
gz56Y1f3wCOKW/CE/4EKNf28FxMAbQuIW0Da6MKnwRwqCO92mIDwMEOnNfHIAX41h9lNbfGm33Kf
+TInHjNirWkHVDkQDwJ/0Tb3yaa6KWBLATYYLHSDmVvNW7l2QKeDBwW0mqE+wwqCaXEP0uNMv/DY
vrThuz5pLgA7bjtABti8T5NPRXxTgTGlbAwZdpear/XZ0/U74/JHwDgd8GtAhQDjwU85X+X5qOtZ
O3ZCIBdLBsqLDmuzkJfArAZRqLIbAH6XiBfog4WJHFZCoBQ5RDdQISIVSBv/YiQnQZicTBnLXuo7
jESrf0BfxA5znt7K6jBAFsSVt2bNprdJYxEBw0CCvCdp77UYzfVB0EV2vujhaIH8AFpRUKS6ML4G
rG+ohkiE5ICU/soK4Qao552SgIVnVj+vh7q8xmkoNCckzAaQFMwBA7MmparGEZo4sN0ZXopqoyqc
BtPaaFAhpFwRCndiS+Q6KftQ1KDgoc2TnYY/zWgGqCazJ5OX89OPy87baSRm8/ZR0Zk6gaoAiQRn
iicnGS0b4AAHGICeN6yVdYDCkgLwCawcUf1nHhiZ3JIYtuvQkBnrxziaf4CSz0uy1gakwjqPdhcQ
iaUSNK0wCaBpIYYh1/eJZsb7MluGB3QdOmhN1o27SNHEod6uDczCmUTh02g5ssg0AYAMiLpACwIE
sMjXrTKFHU/IS2pW6rmQkIOJHSTksCygKnR+5rTQxK0GEXx/qoltfizbaistEOGeHMmBAYZs09pS
6oBm1QJTzz3o11YlKsmAhVCxNJU9d9si6rJ8BGFa3tCCcrej3oB/edKq0HbdjDt5K7i8ssFKJwCj
PglLJ/8knwjFioyjtFggFlDd8dyNNFcAawkN1g28F607XtK2toROAzIbXDemZuw6EeOcPiKF3h86
XB578MMFkFKH7x+/2AuGBhFwFXJfLA6GLHVWWSpEwPVskneyOZFtpbaLd/3QWlmhuCihQIU2PKRR
2aaqACORFnwFoLdz4dFQ02OuJJyy3cq5eBaC+U5R2cCsSMqNIFd0B1gAcBdvu2lzfRwrpTn09VWk
NzDHEo2Ly99UiL40A6K0MC5qBLeoIcHr0NyOmsBYUI2E1BFYlby4K4sCpxYeu19yuTj5z1dhp5cg
QDYRpbfABObNXJy0smlrQdwte23fh7byUcJtcbz5NnYJruUG5L2gUQjXMYtVWyy6MS3KNNQDWehd
Nf1pxu+YaTscfnGm9vLdgEBQ/YR6ANXOZdt6QwK1sgQge7xVut38TN4lASKrxNYe5MfOkxzJmw5a
+VDJN6bkJdqmfL3+Ay7XKNUDRnsWbVNIPpg0sT3Z6Glaq5ksyODXA1QhSR9CxcF4X35DuF1BQZbq
HaONwmLqwPdqu24Ak30Utbe4152uSjw9hXGJVX5oRbm7Pp6VkwtlmC+gP1XZhm/c+YCWWYzrLlaM
QEqNex1oMBJa9gLH68rQHSBqbU2HaGL7UgCQlowaaOw3ocLju67MKqo0AIoh/4KYIOs3oksjyPMV
6D1wjtzJ+YBXiPTt5IuWm/4OwXy4LImlntQYZykdZbhvpGpuzwKeeVXBkdJcKV6fh2IOmf8j7cuW
I8Whbb+ICBDzK5BpZ9rGY7mq+oWoEQRiEqP4+rtU55zbmUoiCVdHdD+5IjeStrb2uJYzl44FfxWr
eVj2ztGMmsf0GZHAoYuGe3Jv3TYPSbz18l1eDAiFZUZnCB6+C5DsUqN5NfHSjYk+8tilY3U3ZXMN
29NNQdK41c2cCyBdOeUW4s7lk/sH/wQlP+AyIOJRnqK+sDTqiczFVAKhvypkM78tELXDGH0fVm0D
HOQNnV1TF9gZLFPCj5tqzrRxuLEkE3dj/Uhvu+zV7MLxro1GGNeiu2HPeRo2dbjZ+yLDpXM/FAv9
V6yaQvVKrS2rBWLzQ+EEEhbfiaZ9880/SrrOzSSBvHnXxCk3s61rTEtQiAN44nde/awHFP0r/tRr
TmTkPKgAb+NPxzJhUS/cDSVeUScQVOMplnU6GCJFeF3pSAq1ONSsqkE1gM6m6avgZdhWTRp09RIx
N//w8w/tOREpt//EtMpZQn/xqBuLwoosG+gcxZfrinP5+ksJmCHEKSIIU/vuvDHPO73G49FkaZjR
RyN9pIRt+ErrO/evEPn3k2VoAJCw0wQDVCP/wokVJtPbUH5NrCzo5qdy+DCluGS6PFmTUj8wgN/l
aZ1c04jYIZsC1/mc5VZ0fedWXiXZbo0SBXohTUcN9urZNkezciDFHJZwLMxfPkfHkNENoKat2acy
6TbYolfPCth1gI4Bm+aFM+gAwDwZwNWABMo/wG05ONO497t2Q+dWbBfW5f7hdwMApNpOx6u8zFIA
b8at/9ntnjXPPjq8Crt2qzS2qhUSQ1zCTWKMVTmmMffR3QVixJi7BWpWU1A42tcUXRJa+4SHfU7N
739xYv8KVI2VVVQlzQB8HLPm65y5UWkYHEAt1n3dLDdofbu5Lm7FJAOx7v+vz1XtRblkmq/D9ST2
tEta+8VIPjzaIDUdDf9gVpQI/2pdzrbaARgdGOrTC/21MO2gAdi8DVSanIsNdV9VC4AJ6ECksG3I
Or/DfZfT3G0hyuTDLU8w1tn6+5Qf0/bj7uSfFB3I3gFffME0wQC67nXFDGNBraBycaPSv5Lgo7MK
qQYIkDf7xBwlxtA0HR2cGOPm4ey9YgR44zm+xA/AwUiGP8sFOj58V3mVT0ToTqoxkoxQtUP9Mu3q
uxS27lbyU5EwC7sHoOrIgoYLpvfhi3sDS0j3W/Hwiv5JYwFiPFTXEHUp9yuZu5nqowHQ0xQdGPk7
PPcNuy43SnmOgUaKophkHbChHOerrGg7GoPdmjFnAGSmiKOcXW7ysHDBLFh8u36d1oSBFxGRBqIq
5AqVtxAhzkhozcy4EbR87Bsx1UEhehJPk8d3jObNqznbYtpY44reA9AbvJAoZ0JlVJqDuqo0p8w8
EmNCPSzpj8yxgjJ/9bX368tbOa1TOWq7f52Qoko0m8RpZQYlu3fLTbKdy/cDLf0IwBHEo8R8cbP0
zs+RuEsQR6FXcjxUr/Nn50k80UMekyg7pj0oT4ItJ3wl8rdtaaSgKECvvZj0GoTVMGTi4QvD8Z9e
MDeLHifwhu6quH3KnvNfmxIvNQVFFCg8PH+kZy54DjBniHiq/oMlsOz5geyQ8Lpb7vgtiHXv8xdn
z3biLnnZnEFZlYskn48sFGZ7bPn3k0vPWcKQbUSOA14iqOrfE/G9LPr7vHIespH/9n2QYWUWu536
MWDTt7pow6GawEJY9FmwgP4mwJxamOr9huleOXdgN8AIYHRZdtZIFT/5Lo2wenHQUhzztg0W2kas
NoPc+bg1wKjliRhl+Vop2oL48I/b1rkfbQ9+V7HYu3poXoZlZvsOUC3X78zl3bSRUUJSABxVmKlS
7Q8ScFk7doYVFxboYd19led7bmlBQ39eF3TpqqBgQND460n4RPC2nu9gbjXaAMpPKy5F9mS0Btqg
yjhLXuu0utPbPOSu2DA70nSem1ZMR2LIGHpsAB5SPTOvFjSbi5bEpcYPlrX8MKAfodekL13n3QK7
DoRPQMULclJ9ur7Wy1FdrBPXFZErGrhdVMvOF7tMjC5EaAYKSz6Y94hxO5jVw1Iv34ei+5qzZt/P
9NYT9GVqlm7jSFfXfSJccTMGjpxZPeckrkftEzHAVTQVaDnINRr0vAKHj/01dYw9lbB3G+uWP32x
5eBfgYkE7ieAjc7XXfS5cJbFAxDv4JPQz/mzo4lvJcbv07Z+MZf8qWbZ0cusG0B4PFtwu4KkALTd
PLavG59y+RjAc8AYDTIXcO4uMI9tezCdLDcNVAxEKHayEyQFaTYaMoCq5N0Cb+h2Q+La4k8lKot3
p3wsFwaJgK9zH0tm/2pBIRGMYCIJ9YkDk56RqKFNGVQjDJUYqR7OvTnu8pL/rgpt6zDkGKl6GDK5
DmIhA6GBOrBUl6NGjNoywGlkPWW9SG6WvBVRojGYSsP5BeRH5AHzBfCvNjsAbW8riLy0LTgCpG89
sMxg0F/NvAs4vEQvFyPWdA33DuRjunW7JPe99uv61kuzeLnSfwVJXTixzh0SY5XezDjrsvw+6uOt
SdHnUTzr7J+s36pFrSoWnHc8jKheIPt3LkybDK8SWBm8DPEIsrW7dMgO19dz+drI+Yh/RSivTU5h
zpaBkpjOn4jHA+4koTUZ++tSVnftRIr8+8muMQtoucWckdhEGb8QYwDlvTcBNynQgZ5u5fO21qQk
MHjhWu3C5JoECc3UjTz7fdjmj1lVennfUQ9HSkRlwCuzHHAcjWMAeLq8J6SI0Qqxb2Gnw8UUHrLd
y3Hy2a7l4su8oBP++pau6gbgdJBsR1x0MQCNLJ7NmZYY8dJ438AGvUdK/vN1EauXCgAdmB9D6QzX
+vzUClbbYgDXbUzGbx4cBG2ZQ4JxKuvpupxV7TiRo1gzIKiiWxpBbNw5jRbUvP5UDsNrmRlvZcof
+irZqFBc+gfQ+RN5ypNpcG4hzw5rBQ/kCYHKEIBp62dNJWtU677r2lyG9fBhVBo81C5CL7RwovYC
fTnfzVy4k9O4eLDS0d61ln2HjLcbFK1+NJfmF83nKmhMsjUoIddyYa9OpCpBX913Jd4InKEtvJeh
L56IOcXmPHyrDSsN9GQ4Fp5oQ+r3x3JIJ3kx9/Ngfxj+THpjCGtlWAF4HCIftBMDALY3P0krgtd6
mQ60ng+1Rp4K03u7rklrl+JUjPz7iRgKbA+PC7yLVdUevLZ4o6g5bPg86zLgx+I0gQOuwvAkY1sV
qYYdpUBGnjx2rJb0y/VlrPS3ye36V4ZyaoISWtZyHZnFvShNjAczHW9mQDIHboU7gt4zwBXbcxq4
Zr3LSBHNdvtPysYiTOnwtWbFd30BH6YNlBPkc4++PhzHspnDYmZbYDEr1taGQ4+KJiCJkGtSbtPk
u3PfZo0eW4D3Msz0tzD8PSLI2+t7smKMzsQoGjQNeqVNWa/HaMkOm8n5zmcTezAbNhD/3e8fFna6
/6rlyy3qMSfDGacoe9PSDVrnthnqsPX/5omX07Ios6P/+mJoNtf1goyWMGKQ3R71ETMbCzM+XV/N
ygmhBoJeRWAPorHlD6jkya1wJzporfRZfHDCpKx2Qr0AEMJgaj+vC1oz5KeCFBMHDA49E51hxCMM
iA9OGN3Ndr0fG9MLIAOi/yZMuSMLhjubsYHL544ZqDp5aHbfgJIdWe7DIjYu5OrC0OckMx/wMVUU
QNfwM2MEMUdM8xKetJ/f8yrbITBfIq0QMOflVnyzLtH1ENVZGEdUI0rfb5xJJ9CLzl2+8c59Wubi
mE99ZPOEAea62qpJrtwvpPX/FSg/6ERJRDr03WJOBmZlzXDWCIqvLyWC5SxLNg5OaoH6JMlnEMgt
AGm7GDqmmU5Rpocki7MHzFncUmC3pB49gPjung7uTdf4X6/ryrpIeXAGcoOI1M8Xp1cIQDKU5ONl
doEoDDStgIjkBTQr39KpT4KMgOcAuOrv18Wu7ikW+H9iFccmq2yj1WuIdZP0B7oM7wuH/Ug097a2
hpfrolb1BfYDsL5oubjgD1jmcRF+1htxjj6uQMvnPRN4zvlUiKDQtMfRdbZgd1dXdyJSuYBdYTKr
tzkuBVnMwNWSe33O3xJQyfTAdb++vFUTBswr5FjwyqDb4/wAk650u5x3Rly2IjDcN9b86quNLVxf
z78ylBuAqV9Nm3ysp5bF6WZc3vnof9ZK82Ea8jn4bwtSTOU8d12bgxQhLntz54F7V2/fDGPriLa2
TTki8C3kHm+wJKHB27pz/Ec2friLVubZwEqB3ht0BasDla01NZoDool4zETUNf2bO9IftcExF1vm
Gx2ga0ou30jZoLlS068sstS5VUHJUWxKTRZZ5OcAXplhAaRPumEz1vbuVBg5V7lCFwB0nxoj7qlw
0B88/rLm7g1cDRtqty4HnqQE70GyUjkjD4NX4K+kRpwU9pMj2KM29fcAZtqIBFbFIEMFTw0+2kU5
GjwMrmA69m4eMNNIhvkA5pBYb+AIfFyzfRNQWeCEXykUtw6fRw7WiVhg8tvXvmLMK5LEIdelrFxW
NKH7NlqBASaBQsn56QB0sZ1wifSYUlS8Df7FH6b7oTLeQMR8uC5qZefOPE8ZEJy+jE1RjGPGdZQ4
YVq5Qx8GwV9Y07xdl7PSyQYYL9CLIj5EmxeO6lxQ0g80s/pWR7ztPHi+tvPd/oly7u7TpD72Vn1D
DQ08BuiR0ITzNZtcJ8CRHmyfbTTPrC755EsU69SOhNf6XOtxk/zo2RcDXfHgqN1QlNUjPBGiKD5p
fW009EqPB+N5dB8sRMOL/WXOtrB0Nxaj9v5aw4CV+FhMP34xhQhm8W1AILVxeBurUVtXO8HExAqs
htxYgCMwUHWPimk336YPPsaCgO+QBaI5Siya3X8UTc71hml+bSYooQGNewYQ11t5Wz7TYxKBxf7H
gpmGF8kV5SCI2TDHK0NoZwprKTFZm7WDZmZYMxC69hOm98sbkoMnij9Kyothb0P4bfnoNTss29jI
Gslrp7iRp7dF5T6lfvO/whf7viSfi008kJVa6PnypGKdXHy/q90WbWQ62uX4QQtcPRoevEO/m2gA
jmH+XL5Wv7baAP449teWJfXsRGgHAF579rGn/X7AlOcS8Vf0H/afxySkh+xFEhjkz/mn2ttf16K1
7UTrOiwpekZkyf5c7kisKQHTEgxq4qeByIwOJNTV9+tCVrdUBrsOsHmAsKICDmWoExmoQy3AnB68
sNRv01vQKUdW4GjQlp12ZLv0dUtTVgyAa8hZDoDi4/lTWysIt3rDxnxKjGArzCfMGWjA5CNbJmDF
ApyK+VOpOzk5JJy9uqDlEhvWT44KmM0BZuEk4Nmsbq5v4+qC8MYCzQHeENpGzs8qnfJMz8psiRfT
fCzA0ZQaUMguMTbkrB2Xi6cc880YXXOgFeeCnGniul+lIjYYxkKQFq2iHKMwXVSSiMV6JEGitoY7
V55BFzhKaCgCPpRkgVGE8tJY9I7juMxkiYyp2zf6Ei4E1GMi2Rtp807nd0+Uj3ULeLEsD7pqiiZ/
i5FlpbB6/hnKGzgOGnjKChxn5pdRQr2oqswjMWMfdLs6uoNt47Gynb2HLprrp7tiAs4lKw8jS1O/
qGxsALlxA/ri7vOn6SY5NHdO0P+uYm+PnOPDFkbmijE/k6rGyE7Rk9yaINV+xCvi/S5viyJw8qD6
7n/K4v6YvllAVCiAKhUaeeD+vL7oS5U+l66EymgrtYeGY7dp10ddakUkAxJf5t9+XAwSOEiFoSnY
vUT/05rO95xCxFPz03eHwGGfUvvhv8mQlvbEDngoNSEpBBm+86mGm2aDK+3joBBohcMkE7DhwKx+
gQfecnNEH08jYi9pbrkAT/xIN6okaydyKkI5kdnJsiXpKxGXJswz44HR00iznq9v1uWzc74QxXfB
U1RZdgcpWl5h2qwZb9mIcbvrQqTFOH9Tz4UofooxObPXjrWIR9Q8rNzc9WUbeO3bxMXOGLYKBJfv
AKQBGxX4VIC3hwE7P/+i7JesMnH+dvap7x+ol90OlhvZxY/rq1rduhM5ytYB3ostFgYV4qIpItdm
oZeTDVO0ogN4rEF8Bch5vDdqWd3xx3yhiARAKpQFI/lUZgOGv9+ur2NFCIGxR2IO3RyoDinmjtvg
AijmeooH/p740DP6RVgbWYpVGZgrQWIMQH0XU5VFzoHYqDljvLRfu74OnP7zTDcc0pVzJxg28JEj
xticr77KC/cqlPH1MR7Ar+3+tpJfFrCTtydUV9Zi4sq7qPvimUTK4Fy/5qWllnC9EZH8cSzeevJA
tQ3PfkW1TLiBwDYBQDna15UnuDeI1vZ+h6V0WVB2eHrTLQCpVREIcwHzjlawC3hL3pPayX06xr79
M5vnsCd28GG9MqFQ/ydBLeLoutBsLcvH2K3K0NfM+8y88+stS7x2GgB99JCLMNGJpTqXQnTNUuXG
ALqZb87wyABqm29VT+WJKvYLfdyYLEWxHfNR6nHYpVMvLJ2GuBq+GGgDHf4h6TfW81APOifKjC8f
3zjAzOg2ARSQbEg+V7ASVXeS6PMQZ+kSSE6ghuD/wds4H+lAKauSfZ8EyPsSREwdVLdA97CAVneM
pSIEFASvAXrJH6muHW3kLYNFN0rUoskWVcvKPUUBGgACEu8IE2fyRE/eZ+KSAYbTH+KEsXgaWLQQ
oNK0PwwqNla48u7AGMhOZCT30CCouJCdn5Sz2+DcMLfxmFQNAKq1EnyQdn2H0PIOU/RbvNErtwqd
j+h7JGjwhjoqa9Om1hpZJwaAQAx37eJ+QTy58eysKLwcPgIWp2y0Qmxwvn1JvQAGxOuGmGH4ECQu
Qdl2ke5u+d+r2nEiRlkJJj9IwQY+xKmVHzEPdNcto9hr+bIznGrGkBD9hRG6l+ua/ye2uNDJE6lS
d050o9Lxqnr5MMTlojdemOulmf/jmJ33OSUJ+Q5k9cQ6+kDXyA8DmpqMm0arajsE5NToR0ueLPoN
NTOvwGQmeI7CcWYME9NJAiA2s3Bz75kxY/MirSk0Cruw1AD0xty5cl9Ts7S4OdAh9hq+d/VvrH2a
aR0CwiW8vj1rZ2Ihbpfd9SvAcqMLLBjUnvoY/Ryhp6NLpn9sks9itoNseW6nn9fFreCsQZiEF8Sc
NG6PrSxsKJchp17XIyQpFlCpsn1xYzxrGfCVyohu4kj9qVUopw9gcmAJgrLWNCBbOf2iFZWv5WZs
Pk47ervc6saeULBW7paYvbeH+Ua/67477Y15gN7rbmi+lXqg7a8ve+U4z75C0UErAXBkZWcmONme
6ncA3rZWFm449yuWycFzAksBdB2ATSiXuJ47kzY8IRh3526Ajo37od+LGh1QAKZ5bBq64VCsIKcC
WO5EoLK11BlH6rU+QS6tP+gPcqpgDpewf+E3W9DnKwYKps8GbAH659GSqooymnlYJqwNWAlmwETz
QEDwHBTWFsjnyiaeCVIOStP5pJcJBM16VkUMOxkO4HHpNPORL/X3piK/r2vGSj7GPZOo+GVg8GYY
6vqzi903oCOMrxQbyT7P4RQloCJpcCs28zFby1ReMZtmXmWCWDI2fiw0MCMAtn7V0HmEfuOwaYGJ
AqZwN2hAJ2M+ml+vr3jF4gCYB84Iog84Wepo9mK1fpGUmOfRMTmZZujr1T6zGZiPHhDmW0CyaNbu
usSV23f2vClbXNZox6i0fohtWHGr+CXcNmQ1MOQ26x+rb/XJW6PsK7AInHYh4xCPpDo0NL1j+ZaT
vXIVLBNBD1iO4GVd+PG+2Tqimoshbpb+YTarfekACNBut2p+a5t2KkdZSkFZpYu0gkslDn7/XJTf
E+tXB4CC62eztmOnYtTIx2dI8OpsiBdm3/hF/aqlxkaguLoSuE7opMBLcDGjmdSmg5b6fIj77CXl
KRL9QziXWahZn6+vZfVocDLwRNEOegF1Qv0ZCKI6BFX1P14tUStoqA31xo6tSDm7P3K5J/7MYg6l
D0xzmF1b2zt9crScG55tsaqt3VJAYssXE9UDlC7PpaDYOxWFgfGX1E1pMM/VseAsDZmm3YKn7NFI
BKphW77a2tJOhKplPUSlHhDqINRP6Bsobm49v4y9zYnCFTwovCR4vMARbKADRQVkMipB08ZKSZzd
p+8dZnie3H25y6Mkcg7V7XzM4vE9u0U+/LiNBrWijWgfQmuAxEADPo1yfGVpZ84wom/eoWBKGCo9
MmYryrXsZeyLrdnJtZUCuwTNZlL3MRArd/xEWeY0ndu0Q8+ZZGWSeLpuHpZ12H+304Ac0gNFBpiH
eGHAhX5rPs0fJgAEaAzyDQDhAzcaBnsU09vwyiqGOkXXJTk2zhz0ot3Z2hZKw4renElRbBXGhgqj
J5oez2ikc8t/LLfaLfkWbfyWFOVKJMKfykVKabIXAV6yTB+CJXm/bkNWXmbfBGghkgKozyABcX5g
Dag2tIbrepyWGP1KwWjYxnqZx57xHS1pt9eFregiyAbRN4/LICnG1dPxtJrKKc6YLNrRE294mSPN
F/vBffu4IATEmMWGCqCHRNk6nztmSe1Rj9G0+oocRdABn69J3F3qbBj7tUNC0ISkIxIRKHApXjD1
c6A+2TkkpZilLTAHE0xJ++K3fItAceXlArSMg3waCDwRXihrSg2KWsbI5JoeSfdYWFvFR/kDSuiC
3CO4YYFGjWEUtV9Ut9Ki75m9YKahehjgTQROne5TYv50B/IE2h8NXVLeF+GRD7eKeFgVzAbgpNCY
p7bDMz/jvHEyPS5AstrpbhOMjYlQIt1ial9B+T2XpO6hNeZG2aV6XP+2jmJnRsUOUWjU7cmP9Am1
SBA+bIVil8cGkTZCXeS/PbzU5PyCjbpZFW0tlnhcksD27uytEGJLgHKDq8qrFm0mCzRQv+H1PAeA
PNpixL5Uc6wClSJcTqCVX4yRjQxDIJM3of7depHvvDeW8eQKayPEW5UCtHnpbnpgZFTeqtytXWAY
tEvs9fXOKJ0fLeef2rbdyLKvJAWwGsToGDdAPR9JyvMzMUlWektfQ9PluIPlMrpbRMr3pBv0h7z2
3lzCuwejnOd9x9PlJjFmbd8KhPK1yPLnD9oqXDc0M1iwIagn6mr2N0UCszaEnj76kxEM/nuPccch
6IatRUs9OLvekIM8CKJZdFiiiKBkQgpATS+Ty1OA3/f31nv/mEVlaAXjLkuD5WG7CH9xmACnQ4oH
6AMSDAB34HyTM8+XM9QYyl8W/snSqtispy+cGhs6c5lvQ+FHkr168K5AKKECGpXJtIyD30m0yyJu
Y/4TPYPTzQQi8mZXH+Z35Jjyu/RL9bDZu3TxnKHmgIELYG8Bylbi/p6v0Bh625+Z7sT0XXvlB/Me
PF7PydsCUsE8Hg7JXXbsPusbaZfLAF5WOtAwS3TgUCJ7qrw43uAXUMLai7sJwauhf61mZBkr6yFr
MDicT3u7Qi911f/sZ5CLNvl+bn9r+ojWB313XXMvT1iW9GSNEpEhqLiV9ftV1tQET0Lck/tJfJ3d
r4vYatK8sG4wNqcylNViYGK2RCsATz33wLt90aqPR4R483TU8THxj1Wo+9n69myOhYYGlSlPIsRu
gMAv7N8f3CpwocPnARgrai+XUXSTF9lgNLBson7vOTgvKwwMfjgc9KCL4OpDIQnelTphglpfN1WT
JWLBkodJaL8BGB0ZSfPl+lIuPUaIkdDN6BySVOLKve7msXC9TKD/gYs3h+ssIlN6w1qGmZLUQxYH
SKzXJV7oAAKYU4nKs0ATBqI8Ooq4aluZoTI+zc3w/eMyJHYPcLAA8Hrhg9hdmeRtijL11MMMY2r1
F9ixf1yXsZIcBpjNn741We67KBtRjtFIMHpPcbtzbrrdGHlHyw46MPqE6U5MQfurB/B8eZidwL5Z
dmyMtMMWQOploA3LgcuKx8CyL0Ht8qQp2KhpIDfBoMKX2dDHYJwKA43C9j+9IdqHwSlzNLjqWxP+
K6eIcg8SxXCVJeO44nu1NVhqahvqaVRsilqrnG7LrEw2OmdWXDwkETDfgdYc8GthsPrcKLut67eU
an3M7v3HOWq+tmEWubt+N3+zj2lYAMl/awDvwg7ikQNuKOyxBdG43eciU73EfyXpYaPKsEOFSby5
7vt13VmXAZwsWCoENerldliOOdx86eNC9wLTZrcoQQaA99l6TVfkAL5SR4kGcbxsRThfi5VUFcfE
awfwnnlPwQ7SH5aD5FUFpbMkpcjqHfgYNnwT+aNnronE/ZKY8BjOAee9GtqgAb119I52wLKUzZzF
jQmYrO2s/qXl8i2QC6HyRCSxo+peZmkJaGeN8RjQrvvF3FEUAVMAfThgqU2mjVh3ZSOhD/DqkAVB
D6LazF2TJSvr0m7R95iHS/bdb6c9iqrXteKy0VF2cKBSAQgieavUS8US9IsahUfBhmnsXbBgF5+a
zz1OSlKKa8irb5jiC+sBeQD/QrALoBJE14qqm2gtRi64pJgwsQO77fZVF/uVH6bWDzMBvCqror9Y
IYIOzKThFcB1ViRaVa41rc/o4zyDTJxYB9NPgmpyHxjrD9mYhVP1rU74bU2rSLM7ErhZF5j1p43P
kCHBmYpi4XjzEACZ2GcMD53fiwz5fJ/6Y/ZYpMgqobFhmpuDO9soJ2TwM4nzecxQOqmMIEM0AQCV
Y5/9vP4N6t4DFwimDbiTOAG8u2ppUatZa1GT5PG8cHAz1AkTRWjzsftR84X8GBPmPDVVPr3NVWls
ZR9UdZbCYRaQRTSwExd2oXO82WiZlsdNXaJ5ffbbtD7ktaV/ElVRDh/MCPyPNAn7hqQAxrTkVpyk
EWWyhWMaGWmoZaZRbZYIiIxkCv0JV/b6rqrP0h9RqHn7EnQdXeVy4Seihq4pzNEz89joTW03Lvx1
MenW/MiWEEV7uGCkQ5Ioj11e5tmuM1BJDIYq18eNjdsSpNwWvRdIatvQEWZUemB2/VO+mBt6qJrR
PzuGO4BQFXBRF2xtbd8O4BIzclRq+vd+QacvSLmqyGTEDWxrqdHkXcy7vzgluOeItfBCwBqcn5Ko
RTv6/YgNHEn+O09sbTdQk20MuMljOL3kf1ZmA2ICTgoiVlUKa7SGoMwMXdCGdl/nzRQBVC+5p1ap
v3sYVt2wphcN4n8EojLpYR/xNv0x7yfK1xEqa1FtHjsDGDMzzL5HNnMw+mP2aWS2TR8uSJgGiTvD
ayGt9yhq29hQmdWbDfRXmQUGAJKKXNnnSLIIr87jxSKBU7j3c2PcoK70Nyd4Ika5AiKXURjCUbRN
z7t+ZEFZaNF1JVnfTsQl+h/wFWTczrXEqrMaTSDIXnd62j86IjVDXdhaAHgtH1bE745Ow21ACrQ8
D3Alx9BthLcRSaxej5OPkC/JyZlq1tDq2shydPmLiR8qA1mzFkz2RkCycQa0GeKqMshSB42w19e/
epInks1zyb7GYSgpTrLWPrv985wMkdbZGzq7amEAz4U3GWMdF/41bdExMTQahbNr+K99OZZH0s/8
5fpS/owKXFxF+BiSlR2dqheFnMZhg9PneZzxqTmw0p6euDFOcYWkyAE4/OD8HkYLeGx9NwYTm5c+
SF0q0QctkdoBcRftrnaMlIY5xlNY4IA1IdbzRf9O7GooQu6QNIYJ0eOKsGrrtfzjSqqfjzlZFGYR
Yum4WedHkbZj7+DH87gF1F+o15jkW6rG3RUZ4CXGEtRqFs+XYC4HMH1Mjh761NPvWWPyiCQFjVg/
p3GnLWhXGFObBLXj/rq+w2vnePqFiprWZpekSMFCTd1hCvpqeuVZ+XpdxppCIk9ALNRgYLl9+Q0n
VyEVQDTEOAhMS+eDrsikTund5ChpLSEB/9pHZ5r+WNMTnVG8BlbRisBLy2ONsle8+C+d4z7W5dZw
zdoFh7MAJ0iWsHDI56vq3cacDZbmMcIWdtvoSMP5GA2IKlbPj5VHZiDUUe9vthLd1Cj2I9lGHMV8
ap6xVHrVF7FwWP0znTTb3pl90v6yOp45G4Z09dxA2CazxHKgTwkCQVxAKbD48tgGYHIVcEZdzLwO
evtQFBTpiutaokZ/8tjku47BOomvbitaIsrG0oCwCr+2F+kuc6bpyJvW2ed90t/g34tnwHhbO5f3
gITp+3z457r8VVuD/B8+A30U8PL18wP19aaW+HY5itZzhB7v8o2K57w92klE03DUA/eljeZdCsTj
o1885fZr6tyw6ZBt5C5Wt/3kOxSjIfRpbHMXzptm90cQ5z0CgfCYsXmjZLl284FZhd4UjOVhjEk5
XVdjzeJUPTCASQ4Oh4kjggkrNOouGwe7th7ZP2eiZGQhGaNclHqyG0Qn8G4KDihRvgQCBZWpExtB
8JYYRX9GHxTgaLGCP+otgHZiB6/ofmXah4uHUk9PlyO/48Sa6ZSktZghZ6CHQYQVcIbZ3vnqLwF5
zVkAxjJDUpRu9pSurg/5T9mMiKBHdRLrphj+5y2Z+KhnoadpDYu6yYN2mpW1RbmxZt2k+4sMIcZp
0N9+vsraKERVEvhpTQ/L6RUDfXVNXMpAiN57xuit+cAJIxuuy5rnDeBTPIY6sGdAqXMutdKNYqpH
DotT9+Kt7wg5ODmuG2NLFXnjQLaoDlc3FTVGVI6ABgPyn3OBXil4Ubjw0miahYuHdDzJAl3TNta1
JUYx25x7XtlU8Egp+gE0nQXLVAYjpqOvm7AtMfJQT1RzKJ1G11t4foUGB3PEZDSKzZXr7/9CDMwG
0pDI1+Fmn4sByfPIS6eD5ahTsw6NJDXvacfQWzSmxrxhPdbSHbacV5FJF4wKKCqRZk1JSoZgzMv9
bF+yzIqEpWkh5jzZI1KuxjMvxy7MtM3pjrXdBGSlJRuIJAaJskyzy1t4kbjozWAV4GJOvEKEmNFh
n5cUn7rx2K6ZYxsAqoioQSyCeuL5ppZtPSO1ARWZRTm9uA4As9rGHG4/fnSIm4E4bwNfFx7puZTZ
arUZOCB5zGszAkXl0SHVoxi30Jwv0u/SSJ7KUfZuqsnccIa9kzzKGOyYA/YqeW35zgt4YN2VnqRS
3kpLru4h6l6osGEbL8YXZupxfalsCjJJoFUsbXdHG/LrL3bwRIbiMHeixt56Lo1rYdzN+rAvcsAT
987zfxOjPJrNkjfZnEMM9G0/Ysg0GdMQmfPdX4iRVRhMKaDbUqVGQdRUwBtHfEWEg6W4bnn0MUAN
liy7OPyNKGRuoXXIsak9gTmzKkcrEhp3RPwoNOO346VlQBCkXpezqgRycOl/5SgqPrWJpgMHCXL8
+cUd+M9lzrc4/taMEuK5P92UyEKppR6vYHPbA4s4LgQYBUyTB93ovzNreNcccCk7bX9X92a1Yd7X
VoaxQBs9xYD0R8fB+eXtqN2OZerQ2Ghq7xalys+mCzqbj2/fqRD5ESdvyP8j7ct249aZbp9IgObh
VkMPtlue4tjJjeAMm5onan76f9Eb+0s3pdOEc4BcJUCqiyKLxapVaylSUZaYCE9CTc8cF9ngLRK7
l/8/GyzyntloLDDoydC3CtvFgOp8BBh+I/9NrfDcEW4foJwGqj4Z3wh3S+p1QP3nMojzr3vCfin/
wGeTreBsRqKEScdLT+S86dtY1ZJwmqJ9FQ2ujjZPrmqCG3ezkHBuh7sdLDmhFdpLCeKp5LhQXTEq
NwYTjvsvicYcB3EZUGBNsp0oE9zcdWcucgEP1HKN1IwwjVnOW8tC2KYDGpzX11FkhNva0qxkbenA
CBJ4T2l/lomIlXLbAvBkuFwxXMtzgVTNUkcYUE9Cp3NMnzrma0XazwqAs2sPCKD/GeGyZp1aTqKO
Ey4HM81e80yfg0Q2RC8dkStcStTLk5bgRZ6EsVbgq7THKps/K9D94QmuUTwPQcmH2/RyY0uyPAzU
gY2WoIMQaZk7yHMApRp/MePg+sffzBZQRMT5ASgNvKjc1x+WuE2bnMKh1pdyEA97k+oqQGWC9sYf
1Bup3S2B6n4enPavl38Ms5U+D0SUWGpktIioaX1Ixpsl9vRo8q+7t/m5zrzjlnKQ4j7HyGkSLk73
jzTrz3FRCIr3IhNcrJukPlWqGgs4AbVCQWlIq79IHM8/EZfQTU2vma0BJ/QcqhRz6qlx7uaJqBWy
GU81Rs4J0AbenVywGSNqmHjfJmGhNoemnbxejndpJRo/XTXMPz48k1jFnADTdeSO0JRWy2S3+PD1
W+dru34f++q3AeJE/V3lzwcR+nfbrf+Z4wkEqAZGPmdk5irijdASyDLjjlh/kTOCWeM/p/gnhB6r
8ahUsAKwwIvaEn82C1+uiKDQsn0ZAfCHtwpK23ivXJ6aokTdUbEyFMqmnbm3dslNIR2qagdS3Btp
T++r+/Kkpp50RwXbfHsZ/xjmwuvSl2CryGN0A+QBlJ0JIUFTUstr4+xvnhKAqxrIjBEeVH5c0K6i
UbcIqrtjaTxMRXqop1yQqK6mZKAqBnoqjNUBZQNhRZ7CrIZeRZN1+F7Qh8dMnVc1Xu3sDbKXA7pn
WlmjHtDpVjF27bsWpAHEGEU4H/apLvOXy5/Anbc863UN3QZE3iP9pwUU2HSbycfEzq476PcJmKml
QK5ceoR2+9759dnACOM4ibgucSMjjb7cR8SOi0RWqiTsG4J+xwQMhSN4dLDAt/LvzAS3Y2jdOpKd
wUSCWlXitDsJ7DbFTPe6NgjC/HpzwhtAgAE+RqUCBelLb1pFn80YYiGhNmcQnrfbwZ1ov0DgazEF
WefGV2MIM0UFZxvUsflwIknErPseKIyOVvfoJlbQzkxrvfPiySzRYAGN/eg65iKokG94iCIZBtgA
6DbxwuIWMwNXnJFoKC/1ahL9Q4vesd9kqg/JLdFbuf30jaOChAAQZ5SmAcfkJ9a6xe4wToH8vRoW
FcNidhKh8FJpT/MgWUtwfSturCj4gpDtAFuDsiP/oFPKCKwxi5aBactO3grHpqfUiPJ93Kf6XYHU
53bMdczuXrfKbhlud6qAjgPZDKQpWFm40we9PnOQ7D4LSzCUYGBoGVVAJ5IOfbHR0AsXrdvGAc/g
rMp7Z5Sn4RiVQ7QIfsXGGUHbGX13xCL4zxddK6UjlrOg1FtV8ZPjDLYbj/m7lUNNJ5LmT3cdQBMA
Inow4GMpMYVweUrSrrfjkaDMFcVt9KuziSF/rTJwTr18emmBX0TTCm90NsjEPZga0qU2ulQMnRIb
MYCshnwTJcZyJxdOE0ipSQOTmHLhdpJqPMh6vTxf/wEbhwU/wMSCwlEG9750FMJ/FplnNMhHo5g9
fQSu15SG2TVSEMf+hSkIHwMbh5kANM8uTYGkQGm0fkzCxpja/aAakrfUdNrbwGF/+p3GBPHYSKeC
di5K9JemVGDNSNl1RagRMPz70bLMOogLO/vz+ALQawKdibkRTLlBpvrSULMguJQ1ah1554yJrxd6
Ou9tcDiKuIPXU0BstIDlmsqHhACPOjUL2jj2YGB8AbOq6OWAl7Lw5KO1LwFxNQQQ142xDcB7IMmI
1i2O94o8u4QwRLFoGNsoE1fZyZB4W26TPTnKO3VneOAi+fT7HYUiWMSEEyaLmCgDt5JDpNa2kcZ2
GElOkJV38xQLbj4W98/D2IcFzPcw+WjwSvH9gLSeFsuUJAsSwW9qVR8TaKRLYK/Qxlej/9lolmC/
8wGLt8fdQ/NEFhsSQzaG9+uDlFMvU6mbjtpOFsoS8qeYmQK7LOiPIJsGWBS332PTHNSi6qywywDI
2mkx8uH9AL7QajfbjUR210/y1vZAtgJjTP8G1xAXNTDZYAyxXdth7efH9i5/YBUeCfNZRuxp2B6S
L0p0NxYTT27omEN2EDGEL8uOkTkrLeS4Q3l4n5fHUgETa3Jj26In18ZKgsoODDGgFgIBLB+kZIh9
OwmFHTUvjkaf+Ql7pmov1xdwwxsA45ESoXcJc/z6EUIdDC6MZlgCJorV9MruHyBT3D5NBekJf3dj
Z6CXDREJDEQCisEXSOYJYpCyRM2w6J8kpdyPfX/sYujHJNFtrph+XoLmNC5Eby9WCuHOGqR3UHN2
bDYnuCqVoF4+0qo1QZRdH0HQRHzjVjt0B9AQ76r+oB6ETwS+tgBHLyyyfz+rkQDyLFPDhqPpMfpn
SFxnFx1NX9uTX/OdEnxELMEls3pgMpOgV2YikAhY656fnkWZlqkGJuqUN/smO9CXtHTVh2gX3WcP
813nZbsUVKKCxd3Youdm+WJunoxzQi3FCKUM46aFW3SKa5I8uL5FNyYVweOGAqQNTlTIBfO1h6Ht
deCoGyPUH+u7/j05ODs6udXeST3Ho/7sg4BicFXAyIV3AZ/msoVlpNnIqhnGmb++27HSkjLPjHBI
Uaq2buU0BxnED0iGH/qZfDLV441xsSxB7aBz5NQI27Rw6/wf9LxFG4UlyPxpOPeHvwkMM22UpjBC
A5SvOrAehU2BvicPBfiaxqzZR2COyUrJU3TQrGdA0SmiVtDHYOC138BltFUhdWiDw03tXvZ0TwGo
EBACTAfUfuWl99GD7g9BG4YGgENAez/n321k9qfay0+iWL51VCE0YjDiFIaf4K56c8hBrKbFRhjV
txbQdXPsCK76D3m9tbd/TLAvchYNADgD0qxLjNA+2Xs1UG6rxlXqINlPhwybd0FAYLNV5Y16m+8j
b7ydvuX7v/MTb0NWNWE16ssfAeQgGYaK/QjtUbMek1kEpFgvJFpDGI+GWgey3RVbbUOHltLSUUJg
Ml2rfm2Tt+tBYMsA0lp0EMG6vp4ZBi5jjuVWhrQJFGZ15XdXPV03sI5lyCPODLAfcPadbNTJIGzM
ZGzLb9FYuX10ouDcum5kVUZFgL6wwn7FmRUq13IMeCq0xW5mT3vD5JHtdoULwPG+e0x8ci9qRm0k
SKxqBpg80k2MafLpStXpZYyXOFRz35z7+Fu5mw7yt+lRvc++pG4ajCDfeBU4yYLI5ZbHTYuiAKhR
MKCv8KeqrMaFtA70DKJT805u9XeS++XzdBhccsyOUxC59aNSeRCgnQ9CfeZ1hEOFjA22ozn/MWV+
ucILZqsNpQAphvM8BjrUoDGn6WVfiNd6pSeKZRubBpVOFCKQwyOp4XVoy4jSLDFAnT4xxrLmnWo/
K0eE89x4cH1kgKj74a2gAIdy6dJATLWzoVQI7SW3PSZ4gpdusTe+L17kZsSv96KW9tY2BS8W4F1Y
Sqi/8rlaJplVASbnEdOM0Q1g4bkaMKWI3tfAxoUxLs/xRbOMKzQpjgYLHaBVxjieDsKFSy+p1fVL
KhUY8m0hxLij/6gY7zVe050VgvX/vvfrp+hNaUG8ELlQVfHBJy7Yt+sMFeUzhiPFwBZ+AA9QdtpO
q40+GkLyNfrOnrbNHuy7xo/5d+Q7nrUvHogHZcUhBOxTKAKwTsSR7ANXiu4higUYErx0HxyndqKW
oLC2I/NAluW1YUqOcR09dcR8ue7pli2MgqFQD+gge8xc2jJBZqhDf7YPm8o8tlNeg221Dnvd+Jbr
Si7I+zfOCOM4YBuJjbHwZ0Tpp7KdEoxwNr1jBeNQ9xCGVpqvZklFFeV14EHAgQ1gME0oDPCUBGPp
lAaG7bqwLBaH7DSaRUdJmo1pTyTMAx3TcjaMLx1QnNkDVdNFNHC/alCgMMn62QyQje2zKiwhYXLI
qNcGUv/mXfdixa1erCf5Aepy+dchUBHwlKMyYnLcJbv5IOSLXAe/S/vsw59dL5hhAZxLhX0K/Rpy
KHdJ41rejFJJt+9fRbjr9Z18aY07sUNbUtWRYI1klpeAo80oBEdSZIF98DN/cgUD990ECwOGV+3F
9ioQOV8/C6vhJ/6bcblRGlekTgDfQqxrj/Uu9Qe331k33d46CiyxOH15L4J1BB0yHG48J1C/vvRG
rbo0y+xaDxOjQw3wBbKUe6jV+FE2eS1NMOnynMvFzpGgA2/srxtfH3lc/2jOgUUD/YEVi81ct+ZC
UaMMIRbpdpHkNurPRIcuVtUKvtnGIbywxPbo2TdzwA0qG/2iQh298eV48oFPPmXT8xTDwyqGlLIg
wLBl45YV9xRKrOg8YuacV0qQ1DiJI6vTw4I4+wVSiHX+1hq2WxhmEAlTuK2F1DFKCfAQONlWo4c2
Ib1pEOj3LZnhDboS0PSuSDU/qR3BQooscRmp2sWznlIKS/TZIrGvFc/NN8zNB9d3xgpMggMA6oI/
HrEAfvbB6roqlQToOxwAEn6QPdN9tp+Jn0Bwix7zGyDZfdEw0PpWYOERQzKo3OnISrmzMEWqRUe8
rkMHQxSJgVNXoCQJ6uzrzm2awXMEE0CwtEpFIXEiVZBe1sK5+RnLDYjEUk/rRTjDjSQb3pyZ4fb8
PNeDNNZYwtofMAtjetXkRX6HhGn200O3jx9FpZfNzXFmkbvCB6fSuhEqyFDuyFytfK+H0as0vKOj
L9dXcCMEX7jG7UIl6jXa1zAEILc36W+SiEx02wD0sRGbwJDA9/SGdO6HQiu0MM3fc/sNmLnrDmyv
1J//n1upfkjMOgOZfBhH94lVfUvVdqcPquvUyyfRFh8HCTS4/3nCLVUbR53cl8wT89hJldvFmPN8
v+7NVrBjWmr/2eAOK6bGUyttYENJIztwzHT2enUpgZpz+vvO1OwfUpRUgjrfxicC5MBS0HuF8NGq
AEeadNCmpMGrFXAHG2Xo2Hi97tbGOcVsLNJENLGA6eeL3WmCgZzchJSthqHNWH/RoYRtpKI+yNY5
vTDD9spZqIvm1JRsKYcjQbQvUQmeDvaR7CkmkAymEukcHcFo/MbSIa0Hp7Fhwq8VTyihSkV7A5Ks
qf7VJLFr5yII5cb+BjgcLJqMhQm1de7hIKXqNNSmBab+AeU82mV3ENvBsGylpT+KtBARDm+ag5wP
0LtwB5N/l0uogCmjUWnThybeKFpk/NKG4j7C3ihaADiu74qt74XGDuYLAZxCa5oH/ChS1uJX6B2+
l/bmQDvIk/FHck2/zV32DHR63xo9UR79MdXBpRQfqAZI/DCdDZPLOyUak3EEhVeoO9KXWq2DrO7d
tkl2VrsgnyEvNUCPtNN2pvWQRQ7k2h6cIj/Z5Fee42cBfUGmLhykEgoxNZA6X6a59wj5buP5qBPZ
g8rrjrQi4fqNvYbBb0yXg3LEYsztl5+mIDW0hUfEBquqDyWpj6U0CXKtja+Ppi8TJUQrBXABrhQR
OQZNId+uhqBKG7rnIvpl9ze5Ngo+/EY4QHMNtG+4txnBI+dJresLOrOJFqrd7Jb5Y4NuXtTGf5Ec
4Fxih7GZTvA7Xq6XlRdDaUsWGLoLY9+blq9PIBsQz/ZsZcSgumJs0thQqySkzdWqdSjoslvkBmPY
HvM7ex97/Z7clLfGKX+X9oDLPZan+OX6+dnaEKhomDb4BqBtzDsoxZPVAWekhk30Jmcvgy0Ibluf
CWgNyHYAjWavdsPiaODPx8RQmPWO59B8V3SPYL0XWNnyAjMcKAoxUSSF7+DhPwQ1dtqpqMye8hGq
iJ0IO7Gxq7HPwA6E2hMqP7wFiY6mXaF/GFKj9mzo7TUKRCvI6A9CGoiNJWOvP+w2yBPhJcYdIFY8
QJ8OrPBa82WJvsXSc1I8Xv/qGw0WHBw2hApEsAmqQe5Fa/XN3EkaVQHQQIOl8fR/1Jv2A6vR7Atv
mP3Fu5PvtD2EK1zIWNlu85z4YvEKllhxQfT8Z/CjUmohG/hw+Bk0aI+R6dbPk1t42TE+0PvxVxwI
S90b5wwG2fPWYLVnvoK4jEqfkhHbUd/PwQwFTdPt92i47E3fvAfBNPk2hdXzfGuh8L03/OurvlX7
ubDO3RmL0kUAasFd1uhhgFDpqftS+iSwfRDA7fpj4dcn4tm35V+0d9gHt3DSkWWsJ8WqFtOPjgzT
E14AqZ7iG4uyjLVGKWpa5zbYGTpLnYaolaxCx+JWgbqfdjV62+r7f+51X9PFS5/QsAuco7Ckv5Hz
Xpjm4rSTInhrCQJA62PeASSt4435yF5ZDHiUR54BiRDVk3cl0DouFdx4/4/v+mdxue8aKUvdxQ0W
d4QOL9qVrmnfVSfjif60HhUUg6GIgv7d9EBvFXIjrMSzeLA+RH+sc2eZ5OoIEC2s63vnrThUnuSB
6Ngb3vWDsD61EWjP1/mjUnb2iRW7kiTVxHVB3hnHdwe9kmDZm1AxjzEmldxHT6L+yVaCd2GSC4ex
o/UgaoB7w64IdQ8CbffR0QqgWr5nctTZfRQIjulWAEaSxAghkVysYn0/KdVodhVbUHJwfqD1XLwk
+wEqPrJvH6rn+Ht/kD5/gwEp9McmW/jzhS2txtBm2MwhQdeA+MspRaXvDQiIdmGD+X1mA+/OsWpL
2FD3+VH6Od3JiWccplvHqwP9p1IGrA5BnkW0qEK7XFxQqnjRMEL/73pGaA7FoGPNwCFdHPMn62vz
rL7mJ+VBJPKwsVdtkBzhzkY/G9Sz3Ks+h0RQUQ8TkgKtOVrS8lqTz6Lt8ZwH4ETGvAHQqKDO41ZU
HXUazQpM2FqxU83Ya2siuDQ2biyYYA83zEywDPHyozlSOZqDMYAIYDZu89JCCfhXU42upleBDvYl
eRbpWW6tG+B5rAj9MabBRbPSbiylnPC5pkn7HUc11CULIsBsbhwx1HFQK2BvEaQfXLxO56nqliVS
wjqaXTyg5KzwFOP5+kHedOTMCOeIo2NAsYSkfQh4ha9kGaZbdtctbGSFF25woTchaU0iGxbGCeg0
5UnrtYCkP/JSxNW5tV6YUMacJfiaWV/uchcokS5PnQRDspL+WmKj8TqTvvROIap/iAxxHmltB5hP
CUOGM4NO4OeYlO4MRsXr67a1qdHGZVTCIBNe8TxBtjiCDLethNZS7ovqhzI/TRo5qvr3pik9vRXU
97Y2AhQwAN1ACRvQZG71ppn0ZFoAqSCO/m60xmsZy6L36FaNHOpvf4xwK6dCyxbVq1GB8oG3/Jz8
6IZ+tyV3epS+QxMRFN7yrtpJR2kQPFE3OvEgAvtjmL+Tc2Kin6jCu9GTveoJJWwSZF5yHP3xF/QP
ff3p+scTrOaHmODZNZLrajtEOoSIZPDTNaVrYHLxuoXNTQgmWPacQwWJRzNQyVBSaJooYVX/plXu
Tl3iVZIId79lBdoCjEYO5BZ4VV2eKVCfKCD4VVHpq5VgTBK3mQ1/ElFgbVthfGY4v+tkIsKZplai
oLpHv0zWdxN93XT49vn1slD+Qv7AaF34F2PVj8aQSgOiaS67FXTRigzMoa1ofnlzizOhHAhoM8wH
/13MBALNeUOVMFZ/DzSgX5Wf9UPpp/f1rbOcGrws1B3DU4uebRvhArkYnsRMTxv9e65+2eYyJnVM
AJSU8VWKvsiSfK+DuMZ2jplp3qtTLwjrG9/swh535/aJ1OTaUCthUz/Ebb4zgKrpFZEo0KYVgEiA
RQDT6yoIVgaNICeBui/NX5HCQ0wZtOOGIgi1G6fVkXGRf8zsrJFWlt6kNfgIUTZvH+lEvVHRP39a
mc4KEGQQIwG8jwt8o4L7osUIX9jqdwn0qLX8tlJFpBBbSSSsYBMwkmj0F7jTqkx115cAj4fpnXQf
3ZT3GKb81bndzbxjaSt4HU/F7WcntJHfscIVqyiBIGSFWSRDMhTlaIDJ0vqZo+qXNkhd9U+OAH4Y
ASbSYNkdKDnZPjmLp2iejXYvwUi2DDdO1HrKoJ2GRNTE3doIgKGh7AEaXkxBcAvYlCld5GWSw2Y+
adp3gsnY61FoIzwgP0GfHWkdJgxX4SHpaDLUjPez8+29/NW5VW71B7vc9bvqKN/Vp0jfaw+iosra
rUuj6uXqzXUx6S2Q2WGm35byN9sUjfKtjykzgKDKKBvW9NyRMktFlEPGzUxVDPIWnkZ/zObnu9Cw
AjllRmqPFicPLFNlknQSKjfhMqeTz0gvvKapMVxkS0lw/TttOoTyPGN0Qiznb4tG6Tpt0hdIxWWT
u2SPnXxfmqK7YtMIoL54e8mYqOCDgqIWJM4q7IVcv7Oa16m+jdIv1/3YAP1jzVAIBTQBWfHqEZGV
Wq729YyQcEwOVLvNbqZb+zh4pqt5zbfmQXmB8F7+4vyq/euWt537Y5jLJ7VuBujOhGF7kdylfEyn
7zEk6q4bWb8t4B2m9VQEVvSXeMbsKFnyDlUIfCb6RIfvydK6rX5TmIKO9Nb5QdqAixXgB7CfMl/P
og/IeueWYn9DnrzcRc7kG4sondvyBOM1bBoWgWHNe5KY2HKVuYTG+NZ4CRTWG+W1UP/mCOGljx4q
BKvWakN9Xc5aboMZJgd1T2aAoHqBte6zvBMoy2OI8o8ZbsHULulSKENAbCUGf+tQu+kyH3oqmkff
uPAwkIQ2HesA4KH0Afk9+zBOriR9W2oD0vrJV1H3qjPPzoJib0GZe/aN3/mjHvnjQfS1NrDEl4a1
yx3RdR1YFMHcH5Z39uyqwXKwgvltAElrfZPsRI3Ujfoe2nd4NmGTQ74JWvKX5owibaXJNMbQcGcv
fegAsMs/IHaNP/rm4HZ7Ub2WJSSXBdNLi1zCYteDWmWlDsbrHPqSEBC2C8lNgatWD0ZFlyfaQ6vR
1TtwW+HjdlPhRnLdZ8H1870+eFCmg3KsClZypuLG/v3s+859ZmQ2aWioqQZ0sSB+Z5bt63Ub65PH
bGBqBQQmqIVZ3OVIkmqqiiKlYTErB6tIkZon/SlS9bspt0QwSZExbt9MCWinqZlT0CeBAt44dhlx
s+qxUF6uO8UO2OXng1PsGQAIP+tjc9m54ZSU6C2zoyZN4uk6U/YDs1LhJpXSiGgXN7zCvKqNNjNS
M1YSvvxMdmo3so2BKJCyy22gLnPzqGdL8SyX+nejMTIBUfH6qYOmH54ESNfRSsH1dmku0c1yjrJ+
DBP6wwAy0Tbi+1Y+NA1GsMBCIUX7zy4mYw1gkwkf9HcqlxWqRldAdqQCoN0hE4RwkWK7UZU4hd/r
c/78eWOMcv4DqWGtQEKNPcaD7GRDuKS9r3fp18TRTzQ1BeWe9SfDuWJUnOA2hXog/1Qw88loZzke
QjkZT4VtohgiWxgJwm7yomoSQvvWG/LSHhfBIn1pFacgQ9jfkHfp3r4ZQ+otrhNE0P19zp/aJ/kg
AlZv+wihMegkQnKSv7YjpeiLObf7UDE7VyvqoE00X1d/qZL1WZY3XHi4EFDgxmgVVpVPTeW+MNAj
UYfQqStXxdCoUGtpawExvI8aN9sUqHRfbnrE1nkElANXHZiqABPoLO2X2tVd6c+0A2HV9V24Drxo
4KMUYyElsZBhcdYMyOwtudMOoVlCZ0ie95Uk2hIbDuFND3Z+bHWEeL69TmplIX0MfI+m5L0/Seri
4xXhuG3ViGoVG9c1AiGTcIJqDOITHzGydFTMhkZMVmzwodvk5bEroaOj3aDx+KgLcH4baQnMsZkf
MMhAUIx/PSSlPE0o0FH0sAcfGk3TsX6WiGv7+n35DgT+znytX6Cwcrz+0TaqnJd2uassso06q0sT
1+V9fdQD5RV9j+lRudG8zkOV8EAEV+dGN/vSIBf4x4kuhZPD4NI50P3tQ41+hZ6LWybDrsc1IzW6
m86Nt+gtmjHpM0rnrjRbLrGjGz3LTqlG/NyWboDCFH0DdsNxN+DFN+BSB4k2ZilXFj45fezU9lDb
4G5u3xPV9nQoLTlOdYunuKtTMFma9aPgS6xDD1sYTPizMA60J3dlNLLTpt2i0rB8U2Ovg0YImvzp
sxPMbWC6QBjqO/OAaRbdrQSBfePFB9MMbYeTi7PFRz0jJYWE6XYaUjN7zQptR5XivmuNg+PsLTPx
247cFdayI9JX3cm8udP8gSw3fYlLDSoZdP5tNX1wfT3WZ/3yN3HhZNBB3RkpOBC9GaNUqMiFT6u5
d81YWGFZR65LU9zKT8TpWowb0LB1XuL5l1P/uO7K9uFms1FA3IMmhp+TcKiEtzaYP6Cs50XWx6uD
BPpwgFBD/QrayKB8WiZv6n1iu0Icw+a+OjPO7WoSK7FZkwkL2brR4xwod7mv3FpPaFLvm8Etn0BR
4OeeSGv4I19cnaYzu+wDnyXizSjPQz/OLIAulatovvbc3hUHjVF0ugtxLfB0BkuQ3tY3cTj7HcZE
JaHQ5fan/bPy3C6y8z4ZSwXOj8rBVn7FiaicwPbGNS+5vWOabSTRaqRht1S+Js2uWTzVUberBvCV
v1/fRxtHAi9WTEmi5YH7j2+Lpynm9qwa2yjXfg/pt7LJ3CQVwY1ERrgV0xpF0gsVRiKMCLcvU/f0
F3kJQJFnfnBrVlUEbCMRzpsjt+ipJF7u1G5JRIWLjY1/YYbLHxdw5NRzAzNGU7u4dIIpz/woh5qW
SKl8c80A9sR0FzD0q5YX6OWshRAdDi0Pev1eA8/eSU/XP/7WTW0DUvg/I5w7pCR6XyswkrbdP4qV
+M6oejHAdW1muEXzfWkct3AmnCtMWKjyDkISNypmIa7/DJGr3CO/aPLWzlispAMS5Lxxu/I5rUXF
4Y1ji/sG8CrA3FF04qeg9V5tiymFldzIgyp23tQkFp3cre0BQks8dUE0wUSDLuNT65gtBbEBDecy
hwxgIX9JipEpEC43cZoLrtitZTt/XHNpVqsg40GrDcEwjp4T3f7VDdUtChiiEcDNXXJuiEuvMgn5
HLEyBDxPUnwL1NtsFtb+1uV+XQZx4bb7/Lf+V98LGEiMrQNgiwzmci0beTTNwYJ7Tmk738fJaslN
lTWTsv/87sOkBYb/IOSKkRXOuzol9jAmsKMA39J03+3e8iuwh1y3srX7zq1wN2YWQxDPGbCGpkJ1
f7G0YR+R3Npdt7JxcwBTjUyP1SRAYsDVW6oaMzntADXaDEKK0ZIF2my6itQ9YaLD0T7fODAvrHEb
MNW1TOskWJOjVxr/4yhf7FnEscG+MncXwgbgz+DOQnOUz2BJoRDamQR7r0X9qAbQJf9Zakc17v0G
+NA4+gqq3euLuHWuzk1yQdEyomwwTVTiojJ2kZLSYnAd0eNs0wijVwFcDDAAmbuvKIYoW7Oy29Cs
yJ1OJuK2Rda4c1GZgv3Nfu5qBc8sce7UUqENVHLaMNXkb1m9fMFuf9DM+iHBfJ48Sc9yV3yWkhEM
SwBbgQACatb2GrttVUq0NEbUhpL0UkNWiJrv8vD1Lz4TqipoIcA7EHhexoc2BQkQSA3bUC+UYmdk
muJZpSLvwNDT/c2OQPcNtV+UIVZtuNaqSgAy8bEaXT1NVfScRqY/t/Zf5GJA0mDFGPn3CvEOIkbE
CMtsw6kpflhJhWFAMKstAAAKLtzNMHFmiNsS4K7szbSFoWSij3lWgGXP6L9pSvfDKJUHyEiK8J1b
u91EggZeczAEruQyazXDX9p6G0YVcWOt9bTmNh+FA2abZhxAXgyUY3HXc+FvnOIago5zG+Zv044c
0jcp8lOMeXko7HzF038M4qCiwgGzLbNMbgWwA+DW0Aa83InIbptiqnqc5bRqAwLG7Gwcf/X50vjX
t/zWJYJBdTz3LCjuYsL20lAh0USiPfxbMrMCRL9vimUHOmSdCDqNK3wAyAMZdQpo2tDtYYQ4l5ak
UbaGnqrDCfU26R6w0l3x0bEl4Op09tJN+x3LKvCOX0beJndFgraBTUHDJsKK6wxfbdDDqO2nla6Z
Z4gL6EZjiguV+0vPCnZHguBqOE1xNO2y2ZLuSN91ghoYf8I+fAHzCypvwJOBLPrSSgOASqkmHayM
hh/p6h3RzbdOaQuf6HXuId0QIFP4rcEZ5DmxE9Q1pE5uh5NSOLJntf1vqbc/iQT+1waKlwbkyACC
4ZbOJpk5Vk0znAx1OuFOOSqVkrqV3QgA9nwW/WEHdWyUY8GWuZoXdNpIaSmBHXVZXMCYoJL0KLWJ
awrpQra2HDJilE/Q8EZ7ivMotweUg1qrPy0S1b02S5UgjqnmZjL5LKaHOYX8EpaAlQQLKBebjDpJ
DH2AqaSKM9cp5gKkpp+FUf9rBGxdgAhgTNDhItEwaJJJDa0/WVTKPGIYyw+am7WozbC1bCjq4fJF
QgY6Bi46WDaZhqqGL500BD21f6SQ/JlkVVA83doH52a4gNBP1oyEEmaGRTOCBdCeoMbz8PdYzfQm
dwoqYGzcdMtAlwZhAbcRvxuUspVSwFzhVjpBd4CQW1rZFRKKSBGEhxVNDftQ1pkp7gbGRZ+OID3q
T6TIsr1ZLKcoAipuUmrXmsFQBf2cx6GLiJ8ls+zFtlQGn7tK/v0BOMR4/0OchX8Na8Qpl7Sb+xOo
pt/tofk5KKLHCJ+6/2sCTT3AUKFfzc9hZi2Gy6dM7k+V4TR3I9rbtyqFVlhhWTV1q0Ry8LRr9H1n
dO07KPtFcLOtGAzHgHFDswqkn9zhpmku5zjd/SlWmyUYa7zrUujQ+OiQ4ew53RKA0n/8i0vs3Cj3
YTuZ5lUzUkSUyJCObZRX+6FpZt+mXSQwtYJjIJbIyDnAI28jGK8WuFAHaVDHCPvVN+dA9dR36pFA
hn5v7BEdHAjLS7LrOoHZ1bJyVrlTKWXDJA+l1J/6OXfbkbrj9K6WxAdGG7xHreCkrM4kyxkdNPQB
gMNjiScBoxKpJjRIupNFsupurOiwr6mz3A2Nnv+8fiQ2TAHBA758fD8geXiaAODWprhXcnqaU2MM
gAOv97EkYco7lczDdVOrkgo+HaAeoCPAfKcGsAJ3G2Qg/hgKJHOn/G7ZabsiSJ/Buv5s7Zud+iPy
RE/aVSSFHTRRQQIIKCFenNy9IDVp2YBLtDnZSa4PnlFI42lsIS7qJZDQQ6vYGaAFcN3HjeUE8oON
Q4F0Adkqd0mogzz2GtA4p46i1ZnYntFOQUNEcucfoKPz9y27URkHFxjYcRkhOblMtXqpLZd2qevT
tIv2KRp5fgzaHsfNbpsTKFIfEm8IxrtqNx7iu/x3jxliEImDpHWnPEeecxSBpDaWGoPnH8h7BFYQ
oFz+nAHKOTSNsvpkgfK738WlNetuaRi17Meosz+q+liN3vWlZkfucgkMMMhgrdl8DnT4OJtlF2dW
1pbxKbG6vW7kd6lC3q6bWJ/6SxPchkWMTXSCIvRJwZTRMr5BA9RdOpB1/B9pX7YcKc9s+0REiBlu
oUbbeGrb7fYN0SODEJMQAp7+LPnsc/4qiijC/47o+C66I76sFKlUDitXMrbrsCrjurSLTvnnR/VA
VYlEBxOB82ipdpLY1Qerwkelz/WO7skRK1NBEUIOyZc54D+F4fyAS/3sk888mqfFfgOcD8aAzaaR
oT/lpnbQaAXCZJ56+e94GNxhe13Dy/NEu0UhH0H1ggr/3NnUU1doriarCMvEjgO1om7InqdcP8Rm
8icT2lcRXwayOQzTA9iJA0ViN7slMiWMDqUtI8rZVn04UeXRhFGnuFkdXr00R8iCMYLZCJD8i/g9
SzBmUJVCRslbeyfuCxBBA3MQ2Df1GxolGLBeGzxe8AHAfUGmcgKfnMjnl64dNKx9LiBRux3gTsU+
3uyTffzHJfiagf+T4U1kgfUYl6GUQf2r2aiJ5GLA6G7I3QAgOF0Dff3b9W/8icg6v5cqksRcsioK
mKDtOP9Zsi6F11ENm38z90/Zi7vc9YA0qpA0pcXPgWgiyA0WYz1LGVUAnASDkz9XzLtxePxkF6XY
tAPfw8Hespob6MK4D25L66BPioNwyofSLZ5TbOz70fZt9ZCYjAQYK/iQ2Jizv67K5Sf97HcixsD3
xPiD8nonjVdW5vHk8BQeZkjA2dOzaoflJ3z3v5OiLs2JlL5mssmcOIkaPf6DsaEtIJArfuyib47v
gG+C+RcMCCzMiTSJ63Rtj29SvyfPVtg/YsrZ/F7fAiHyUy8C/WcbFjRI/4qV5/CypDITPPMydiHK
OMN+2chFPXRr3ch9vmlJIH+YH04gN0mIL7gx1wieLl9hqIunAYQoys/MS2J1ym20Eh0WkXLEnJkB
nEsdOqvshpf2AbpfxBVYWYis/cK9ZLWwYR0xi0bDfetd+4bG8Up2tiQCgQRmioC6VADAc+OQw1Dm
fp+UkcXQAWBhA7bGr5qfgRkvzDBi6kbtPZmZnzQ6P+1dj0W8sEJX1jexWCMsuIwOIALVE8R8GBNA
WnSuhO5xfdIml0VORbH9RtbwUrb7zBwr3ycNNg5f1+giBYPNWeDRRBjiKD6RWdxHG+wfkJbForZO
u2OWONWm140j09zHPsuwmLwEY0LWWOji+dnacPqSrqfCZwGga/GkkrnJIl10HByK5KNmdR5gP1y5
Hfz073VVl8wDITU2uKitEhebQYqamkXhDCxKHfIS+50RilhbQ/ovCVHYYiwsRMEajvD885kk17Fs
VGeoTNXDsZD1EGpjv1aeX5SiQjlVe1UDh+dS2pp00ucczwYZ/5WYiA4GxLVfPy77PzLmdD71JLPG
HVoWJdj0wWUPOgS6kuRcqqGePFge+pB4BOe27ti1S2iTsyjjXTkEWqVXx1Jm9Pm6JuoRPX9kz8XM
niZZk9Zt0gy3FtsGU79HjtEEgKgGjgFMb0YOrPt+XeLlrVLTWIo7EQ0h1JFnnign1ShxX2g0+t9N
YwgkuOx6iYlaRjZGVx5z27hLi3GlJq+8z7me2MQEV652l8DROuq4Tx5HkY+q29rkUSeS6c57K3tw
5QHA8SNJkjisesPbX1fzskiFYSPEVMgosN4b42Gz8MWvm85OKEmjxoirx9wbOwBWPWvXT3q7n/Bb
N106+PvaSvVtnVLgK8fUWjGiS60ReCDeQM0eyRS6YjOts9xD6OOnkUaqTcvYH0v/gD8JtLTHtRhX
VL50WRjwxWgV3hl0PS6GSPUyz8DRC41LzQrBPQUFgZwtwdETr1jt5eUAsAHJ8Wd7Bf3LuV65TJK2
SrOoNUzssMx1kNk6a9jmhcM7EzIzGW8s6sLXIcSIidx0mUgCrRevhTduSgv4V67jb64bzeVtxOfC
64b4H+PF6Nmff68hoZlTJFka9ZYTWH4fgGtp68X/qHnXkB031kgwLu/ip3ngW4EwAivzZiomutVX
wDClkdRLzGUXndsHWemx0Ek9Z9u4hb1pdIAgkMi9W/ba3kzl78/vpJKOhhx6jlgqZM20bYbEbn1G
08jVkkNqkpCmP3WxEvgsCMFAHqpgakMniu4zU/GNHmPNg4fUm4r6BuU3d6NhK9vGSLQ11O6CVUIU
qhdYmoCu1ZzBZlS7xQrLTiNg/w+YQQ4wPLfS3FkTMQtJ3NT0Y2yiTKNcQ29RxO5N0YJO87oVLhg+
6EVtjFDrCBYvsF6xVuSpHZtpNJAS+9yql3pKj27WBlpN28Axf14Xt/iFMAGIxxquGfXjc6PH3qyO
EW1CdmSwLR7TvW+PO56trYRdPDpEBOjvgBkOdBjnYixQX6cGd6DVNA6HFmtEd7Tr7JUu38INBsrh
P1Jm7ynmfJhm1vhAOm+OddI/cKEhOCVkV8d2RPwKy97q7fUDXKj3YMIDlJpo92E/KiaRz1XTMj66
hTRSpMHxZiR2yDNyNDIO1/EwNuPTIA7TiB2xxmsPIGRdrOi8aC8n4mdepMoRPI8+7IXkN6OBWdGS
Ho3p0W7iwM/sFWUXXNaZrrPPODaDkds2dE2r4VebaFPouOV93DnYG8TZbgQHV9ALd4cphbUW+6IF
YcwQJoSaM3h/z49Z90uAO2wYKuZ2HmnVPzGyluGoXz9ziYiMsCAEzhiroD+bFidhimbJXrOrDnch
cV91t34CEd1b7lUr0dCSJqdiZofIWrd1MirSyBh9/9ntzfJGc1LgR68b5po2s8sQyzrNOGnTiDvJ
C62qn7Wm3yarN3vpzmGoG9QcADoirJx9F80ahTT9HtqghrcBWfOmtl4rfVeTbJs7RRfKRtte12zJ
5NGBQGkVkCJ0vtW/n3wnI00MkTYSD2f9u22LG5Z9A3LlaNR94JTv12UtnuJncRqddkyNzW43NSod
xPBNGo1VESYxcE3mtCnJGsx80SbUUkgsB4cgf3aKOWKEsbERC6DC8zEMzVuXtfGKQSxEiEj+/iNj
9nwRzPJlRQaDKDFw7RvNLu+xe5KWr475ev3QFrX5T1HfnsUWminjWNOKNOpA02k20w9Mfa4to1r4
MIh34fiwLxTx6DzTFG7Pu2bAZR1FtjP7aS+68tZj9f66KguHpjhGsPFXZREwhHNbM0eeY0saDs2U
TeiJKRQaCwoQMnRsjSlq4SZBFHp4SJ2xXm5e526aNpa9pzzcWIY1NuPxcgpKytGsoAFPPhJ3TeLi
GaJqhBXDAByiz3yunJ1UrEbWAKtLnV06MuRD1sbW2OH6GS4ULpGboGGgNsKj3zWPNSve2agg4tnA
zE1tBJUTJNXWv23AhzvufOPG/QcaOBtzN1iMtr0ue/FQFfE9AZmU4sY6V9HRplh0DS5WPDxoFvZe
t/Wv2sOGUGZ96Jwfx1XY74LxK0JyYLTgnhCMzq5yYzOQr6Qwfm36ZzsfrRw3X1cJi8EwW4HhYx/4
gHOVcidz0rRHnlKiYuBP/q2MzWInHZmFEPbdarQ7lDT0lY+4ZCsgWgHlBf4oVMS5VNehFuepn0TS
/cZbLLb648iVUGbprqnFZ+Av04EMmCvW9JbXmh1OjrYtD40sAfxBd4M46R8do12bh1l4RZDmqTKV
sksAWs4VIjQfHU2leyDW/cm1cYNqUBNkHn9B9ScLRQN2s+sfbkki6lZ4R9DLVhfhXGIh7cb1SjuJ
6hrIMOlbPKh7677Lxirsm/a9E2x3XeJCHeT/1hRRukV4fwkkAeOPqCTaEpr0nv0GO50ARIM3jjrP
3A603RtTuhkxuz6W5oqZfjL0zcKpz3rm/5M9O+DGtbCdaEjU5wzJaP8c/X7H9fLNzPwQM4ahX9hb
r3N20mPPdFor4S6ojtgA5Tu8EmghAMtzftqsyQkZkeXf1dggG7vlprHJDnMmh6IxAg8sCzX+LskM
LBhqX64f+2WYDOQkkEnYlu1hVHrudDQ2Oklj1VXEdPfFzgp3T8sWE30JmJ3A3lqA4NetRFDoXF/5
4JdXCL4cvgfgQ8XpMp+JK7hsCQXjW1TpUWUm4VhMQa1jr6dYa5Ve+gPQY2A+V/Frois7N+Zaw4xG
6RIG9Feiv8RTzONAK5j5ao0MixqvH+iCWqggILjEPUUGMAcH+k3t8HGsWATiMXHIaq/dGXEz7Mdp
IqG0MUR0Xd6lcj6wygDSwDEAATvvGRbcqATaeXj19f5H62HRh2ixNaww9DVc9KVm55Jm8QV3a7dF
FTONWvOuYE9W+oYd7lr893+nz+wqVtKjXtegDjMM38oOj/CIlVDd2lu7qAvm0wB1wmaOi7d2GkAe
zFsEMDAba8sT96WU5GihoRkCpLNSjFkQpqCOMHW0qFGumzlTLx971M4BHImF7yCcLUpwUo4fZVcm
wcCg3/UTVCd05swwEQI7B+TJRSwB9c69CdZqjXrV1t6dQ2v9H8kc+53annhBVRskAYjpbrPKzd9M
NnyVOgvdSbxS2GOL8hmY2+ZEEhhn1JuKx+5dLfWKBUnBtL9WW5KVrPTC5CEGPIRIexFTqFmHcwXZ
MORwJxBDa2/HWy3w6m7n5+kKMPail4yAXa0vV58OlSAY/7kcGZOYYRMnuyc38mdxtHeY4NhkUbWn
odylB88L1tmf5g8vYmnEYojJgOdSxjn7eEPXFTm6b/QevanpEZgr6+A5ibOfvIH8cOPJe0Iy0+6v
W8wFjQAYaNDCROipklS8hLNA0GhA7pkB+xiNrmOFVWzQbQ/w8W7wjQO1q5uKpO+6iWHwGvsBARB/
kyIBtUXcvwmtf0qEM22MsveA6M79UOa1tVv5gUrtU5tWPxBxOW4svomKJ88/RWOxvqFWY0dGXYVu
2j4X0nNDY8zvsEalDkF5CNiS4w8Hg7c3zujsmn46OgZv9qMB2leNd9nh+k+6/FD4RT5KTChI4ye5
syMTZWZPVp3bEQqemH9P3X/gY50CovcP4ADuwpJba/NeayJn0bSsdZFSltmR18V3XmlEpRwOJtew
5tDzirDWAPi9ruT8pn0e+4mSs5JC12uV49aQaOGQC1EHtvMuy2JzXcpFXVKJAdkNqqEAoaH6Pv+6
KViLeO5ZURH/0sb8o7WNHfWFEeg6dnEllXBCo5N/y7p9N/T+1RYNCTDhsXLf527681eoLidyaDVy
OVN24mgMei0ImCjVd30OwjMXNi7eOU1XFJ57aEhCb5OgX6tokC8GIlpcw97XWzvKebE1COIePHQY
Wd0Q0dzWk4sHb1oZY14WCVyqGmlCpKC+9GkhyqlAeTVKO+IAB3D+py3yQ54628Gqb0ZgojCS9nr9
qy5Yqxqww0Js8JJA09kFqccClNUgYcNK+Ide+zUZ8pBhljTXi02bFuF1YcpCZv4BsatC+GEeHAWQ
mTDPTTEaBgKaKDUnm4flqDl4ab2arAwAXdgIQgXAmuAo0ZFGHeLiGHMq8QraQJbc6+RX5eRbxocA
znJFoQvYOdCDBLV6HTcCCl1MQxapWSI0hyT6FrNtOu3UehyvDlDbM971UHd2BjB+aysyP4387CDR
W1F9b3R1ED1c4H+0sRN6YoxWlN+5D8MmzQNBg27asALLYuBjP4Sx9dfgU/MkRI3A6ThNFwM7oFGa
r7NkBhqaPeFW5Gvjk62nm8w37hoRaXjfR7v4MWSHWK5N8VzYpxIKJKo6YwwuzIMVr0OQ5HUQivbi
a5qLQ1t4N0Ml97RON01qfPW9gDiQ5aLph0gdMeAsmCAaGP4l661oGr7rWGhYNm0gyh8ObTaDtVKd
uMhn1YGeCPtMOE9ue5w4nciMDroBra34yLuDeE8PyKk3w4/rN2/JUM9kza5eb9GksqgAthab2qZP
YDjJodM+uVPrhbKHst9m3kpAsPTxkLLCvyAqUMvozt2ZCfJXYncQioH1gyGTXUX4buzzbSWxJG5c
Y/S+DAXVgQJniwwASdaFx8ZInuEkykLVEszmJgcP57YPhrA7yJ0ZyqNxSOJN9ev60V44NQgF2ApN
HlTpVCHmXEl3cL2xFC2UdOog42/NsDa8c8HppQzlVIQ65xNDSRpzyrIOIibiv7Z6+dMpqm0t6SbL
qjssUA6NQdKAxXzX0r/W4D8Jkf9wh3rrmmOIMHybd8jYbWubWunz17VHFIxVlYAd4ORndpWPfm1V
MVw6nbp9Z8tdwtYy2qUDPhUxs6JmrGOBtNaK9DpGWckLvPHPdSUuSjvqgB0duQoYLHHr5/F8n2nE
5560Iq9vsccDk6lNEowcgaI/hn3SbzWHhJPsgnR9/Zj6+XNfjklpTG6g0YlIY/ZYIVSsPErgctTN
FPfZVq2JcvdAp36Uq8Mvi37gVNrMWltrygF3+ZRGQrLlmCcN4yPIC5+Mu2wnbvvXNdray7RFHe6J
gjPr7WwyWSbD4bJ/3t4KpzTQWQh3t7FBfXocttUjhu5NzE+FdZTvV77s0qN1KlxFXCdXh401qjkC
wjF+hyUCRuhp5CCY3Gfgkuqzu4amoTY9SQ2bcimow3qOnSdFRN00dPUxAs/o0fa0DdKHTd2urce5
AMV/2t3J0cyem5qCpMFUdse3aklY+w2VzDRkH3YS9EeOlYbtYdyBw2tbvtqh98vcT9sW2Gj7Zx0m
G7YSfF4G+Ocfaj46U7R5y2WF98jAS5Aa7XaUDwMZj4atfRtisrWrn0X2pEmwJ9Ij1o0dV77Vyk2Y
Ywk7104S2/y0zfKYsMD/nsB9Y5vjHRdBvf8qAODz8E2k6agDqibpzHUVg4WRVh3imI4pM/uHYX61
xvMpAe0psGmiGXZB25NgxbgwanxeClaRBhNQJYxOm9p9rRV7w/815toKD69yFnNngh6OeojgzS5A
znXcolaSIzDszX95U21yLOnFYxtc/1IL8bXqFP1/KbMczDJiblIP73o81s8MTcXc1Q/90G7MbG3l
0oIojCQB8aWA22gqzu4v8vcMIRJE5YWbvQq8wm8tJ/7vyqzzJ+CN/d111RYOEONBoEsB8gZfbj73
XPWUgtYbn0zLnz3tj1Pcxf3f6yIWoiKVPoMaHfMBKNfMXHCJDTd2r+M1d6o/enrnYBrONo6pV26q
atpcl7V4fCeyZr4XBQHPKnxERCN56u0mSkS51TP30BnmSiq0eHCo26M/qZoF84GBuEPdGTt88Iy5
ezcp7kpHf+Qxe/66Pj5Kly76eSDluIA1UDkVDf4lijFiWx04CN9/2/qQaQGlWKUJNFRC1iDoF0k5
fDCYF4C5VcQIqLudPyFdh6JZYzdGBEbhG6/0Nn47toE16VqQIkXuevetrNxh5cstPZsQi6E/dCgw
oDMH0qVTlWumWxkRuckOxYa98tDcNGG8MRBmHnXwxzqq5o61oGub3ReMRiGMQZuF7TiX2aU/yYoW
HJJTQEgP0lSrHVv3MW+6EBtA/ovYC+V2fEu1NQJ83rO6O9YvCazRi3XU3bGzD0FSEhSuFliGtmFm
e/Cxbw+zYPZfd4rDtqVfnReFj1Zjcli6jV32qFfPfJkxTKKJ8Y8AHzuhGYsg1v+Lh8bE+giAYkHG
D0zkTAQmdnkuUKcAVvGxc96cov763YMA+CvwZyFPmFfmKqs2iAAUJBqT9KbTsz/+YIcVnVaSyIUr
joaBIjwBczYu4OwijIS4bYpxnii2+6jXEkRE3s7WVlJw6/IJM4E3x/SRBSZqdNPPr5sjQBYkREwi
NO7/jo6z0/JmpTWxdKNPRcw88JQZFUZAEz3KbO+x47A4jOaEqISFrq3dJzE/UiFer3uuJbXAV4Qy
EdqAmDydqWVJE0gcZphRR9pAj9/L9Nt1AUu3FtmnQtGjp3SBm6MUvZFRYgdTG3tbyx3DCtV2n//2
S3t3XdJSuoRcD2RmCseEHtZMl1Qt2nT5YEYliAFKQF+k9YSCnr/TJ5aFGVAJWEPhZJhQHuoM6CPd
DFHgT75u9Ug6FbgSnRgXYMBzQxkmzeLU5kYkm996j6UNThYwsVKkWTjVMyEzU2la6rh8UkKAtQUp
UzBldKPnVWi5L9dPdcFAziTNnupicBqtrFp4ifi1z29q97/QBJcKC5RQjcHQ4EyTTDBiSOxbjLqk
/taZxlNJhwFtaJYHXkaTzXVtls4NBBLgkcQbAgjsTJrpYTdP6Ug9gs+60TuM56TUaPedUfUBEPve
SvN24fDQ/QP5Af6L0Zg504DOG5L1qa9HtCBuwHRQZWljsZJMKoOaBdeqxWgiZsOXAkj73ODAAORO
gOPokVX74Ri/DZijroa1ubpFKcB5YWMc0KFgiziX4piCl7zz9Kgw33Rwi2bNweMrtrAQgtpYWqDK
NugCo2t6LoOndW4VwEJF7kRuJjGAZRYJinivMy2025Vq/IK3PRVmzx74STcSPUeNMGLAXzn5zh9k
2IoUqD3Q+A7mPlubXV06QfWWo90HrAxs/lw7QgpfDETA9pgVmtoQxuQxMddYTBelAF+LbgagVzD0
cylACrRGVxV6VEtvDL0egKNypD/Twli5Sku2jdcKGRfGKayLFCgBzsJ1hUciJll7RP9UlIElpbby
fizoA6APyvs+lhmpIZtzfdxCNJOMRxIZVnIcMUBEE7HVxbi97hgWxSCRU3NsaoWQ0vakIEMTW6tM
rSKRw/nv3kZduC8/asNeKSYs+B+4A8hRpWATmJtzMZZoR62dMoKq7PDQ8ybUtfyOaew7ShxrvKxL
9dnPLalqjB6d+XmoPmlj7OV1Cp2i+k68ZYcmxDjKvvrbHnoserT/YdvDnn1zntdKJsZCyQTNQiVW
YXyBtzhXszVIkTNuTEiPwzgqjmSvqohWOL6WD9XeedSf5WN2F3/zP3RwIDnfFd3an+sfdME88ROQ
jilACcrvsw86yNRlHKMUUV3ad0WCvlAKCoiVt35NiLKqE6txzNErWjFNGEdHUEOLnRjp5st6wFDA
RIL0FThOf+YTraqvythHUIiRn7Cq6jCXK8WZBZv8jwQkOjNHmE3crAsPEpo8jpqsuwfmCJFSVv3r
7XINjbombHadmwaLNnpfI1EaR9P4Rro+mJxvdfzv+qktXOcznZSBnnyYUc97ZJAZwIGYDh31bOtg
Mha41N11Mbo6/dnbeyZnZugVKH2qzEj1yP42hvYO/T962/+K6+A39ixvsVMFBVK6ITy0gGgqV7c8
LIvHLAX4dQHkm/c+ychsjs0eJNKbGEuL7DgPEN8+89w+itxCb57/rRsg62W6xueyeMCYcAPkHLcM
lYDzA5Yg1ZS9ylUarf5Ji+zByOg7DuPp+gEvmosqRqGr7F2CO8B7EAvgPkjEUy0kKdmaQw8K62JX
V+bKQ3OB3kfKjVT/P7Jmlzl3AZwwJhwm2bvIt0MZ1kdzMx3iTYxlUPicxmb4q61SGy34ELWQ0EO2
AGeFhdPnJ+lzo3WH3oaKXb2zB+s+7tlKXLX0sVTiql4e1wT06FyEzUHhKKRDohic49qQqs1noSm/
/rYB6wbEN6oWaL3NgeYZiNk0m3ESYTHA4yD1v4A63NfxcDOwNV79pTMDJBIvDBarACIyc4q076gn
sTwpEr62b/t8D/rAlau9JAKVNYSjCoHifHYlTjyILFvUKDU5RXba3raZ9XvSsYDsunUvASZAv/1Z
cEXUe1HlSVKfpHpXTJHzYe7SUDdf0w0NmQi1fQUCtLR5XZv9W1BLtUNtbMNTrKrOzGHlsvY8DImO
kdMXAc/+Gv1a/rtwZc8kqF9wcnBY4gdqWAIJcVcEbnxsMiPU4zx02Voyt6bLzKxTkC0XTgJJeflR
og87rA0yLNybM1WUqieqmLFvxHYOAcR5L7Ahy5m+G2tTkmsyZvl1MzW+L21njBqEEHk2hHY2bWu+
tqbt8qugiwa2O1QzAR1Dhf9cla5tSJfrUCUdvwszuyssfqOX052d/7lu05f6KEG+GpNEUuDPhxYt
zFlhatxEj5L80Tor9KkZ6Mka6GehDP1ZBQb4Rk0fuZ8P88mnmZyRJmAhHiOZfS+sIYCn2Dt5F1ST
OFbo/vTfXCTbjZljy/i4I4XcmgkQSSaK1KLdtR7ftNP7dc0XHpCz32TMAimNDL7TUw+/Kew37dHY
Wv+mDQeH1ARiM1y2oHpsQ0MP17rJn6X+8ygEgpGUo7qGniE4SM4/rjboE225unKaoz/4hE9gWOmm
52qSLtrXfBR/RmEnP5jdefFmwLDMHbiNGolxkcLZx6jo7yfB20eRWMUj0Xx2U02j+66BvSALUsHq
J8NvKi9MRiG+MUcO/9KJsJdGG+J7fUCHqGjyztpjJYfuB3415PeTL+XOIl2WBm5HDW+TS4v7+6nV
KX/p+JT+AGEDAqKSNPYmRf34T95hSKRnvZYDEGdnt7k3yJtO06sbCfcsgwLUSE+1BK7YiXMrTPuB
YGuckwy/bOj/ootc7OKR0XcLU+JVwAeN0q0hLZdvPL8Xb4DD2Led5SBLdTqP/ZQuyYcgAy7nvpOx
9WOSRB4MgMbeBPXpAycaiLNZIZiP5UF+B4IOj8U3HPCVW6lP4xgWXSrwX/Rg7l3MojmBhifpYKZu
Yz62rWYbtxN2xFMU7g32MNq1le9it0+qHThiSLLJksoVId5+TPRaXtc/29Pk/izsmDxjsUX33vHW
jTIni2Wg9za7B/d66oLJmxerddNLPwrzQasZe21ROfXm6DI74y7YmLIRpMpI4dttazz7WELI4/tq
vOkaZ8fsf1Luu+GIPXUb29+Xa8xQC6nq2U+YY86mEVAatFzU1fEfGsxNPtPDFAwHbIcqusAFP6g4
Wodin8iAgFlmpUxnqFdvfoGQZCHEJAjBLirHTcx9zPxBfGuGYksws6kfClBr5Nt22xzjO3pMsKcs
/XCx0/XY9kGys+5IMB7WWjKLLuT0h8xeHCdP28wHoXQkjCdemAjcH7LhH+3emP4jqaK0u3HEA+3d
oBurp97kYdtjp7Ofg3hwbbBsySpOf8rsYer12G4x744XIzcxegk6aFHsVjzmZcEPba6Tc59lEbU5
pXaWQl1ND8ibFWZb7Of9XLh5AM9faBiBEeRb+cs4rPnMJe3AfODB6FGMu6jMkpYW4OlgQ4R+qbMV
Y53dJmmcr6TWS/q5aHAgVMX8DqhSzx2zBNGC32J8O8L6nQYrlR350k8P4G8JEqCMVg5TPS9zI1a7
INROeJX0zZ74xi9j0pBiiOyg36A3+6BQOua2jtZiyEUrPZU0e2+AKCl4Of6PJDxxofTuBnvP6K23
abd6mITsWys2BVVt4BUtlRbXtJwFsObYA9Ji/o/s/qh/h/0HSk/67b+ykZMDVTZ0EmMAV4xJ6hyi
+szfCMlDUnUrBrLQswIR04mMWQwL42CDDTL7qEzKIzEzjMqC39bI80ePot5DstsiaW8szX4aneLL
yTUyXkUDa8NegNueWScYXeyklJ6MjAHrQ4oyRLq9tVJszbO+DpY8FzW76LRIRk0wC6ISByRs5r5O
2811y1i60T6S28/+rNrCff61aNaQlPd0Aq1VEzqiCRLMRVwXsRDbKh4GxXmM+THAMs9F9HnvuyMZ
RnB0TygK2BgElVgVq624xYVYHaeF3RquhZIOmrPnYmwB3mEQJSKvScmrNYzJu+Z2uyzX5d5p0jUs
zsK5oe+GaN1UM4YXFPVjNWC1qi3gg5uXJG7BxiBXjm1JH+zTgCou8AyXNOOuwLAkpSPQPm6IQawA
aygszdu6PNlf/0CX9TBFCor8A+SjqLPPh+4GqpVGpSKZ/Jgdsptsz47gvdunK2KW7ABmgPkUrIgG
GmDmaSu9Y8mg2fC0dhw47vemqoOc/7muywLuEd0b/IE3B0YDO4LPzcDHmnVeIrdBTCS3bArEnkZd
wI7aHiMHN2uhx5JOp9JmJZVUCEfDFN0QmRn8ja4B+tmZIaeuEa7opX73zIOrgS2MbQOeDqbEmaTE
ayjz1EfCiu27/I95595qSNwAKzWO5p6xsL43t9bB6IL8lX2/LnzBFJEDA6mFFx+jd3OXl8lCM0c/
GSOgKUKZfhftR9Vg4CBbo0dfOE6VbGP1Ckj2MGigfsjJ25H2cVyC+G+IuMuygLjat7HTvtUgJv36
5QIcywDMH3NnlyVgOXlWZmn4brUw9nVXfMMyth2ooL/lVfN+/fAWdcJHsxXjKWq+6t9PdCpGbBRG
yDZEDbaQkd+0eXHGtZLYmoz5uSGlBOvMOERx3m+QYAaeLcMpY9vrqqjH4MIGwWOGbiwqPBfTEd2U
p7TsIMYHy0jAskFu+pT1IQiXusBi7mOVG93uusy57cEMUKTHRBtIYxF0zrnh0P13JRtzdg8sk9j2
uo+lPx1mdvFYgeY8rmsUgK5LnGupJMLK1bY1Nfw6B8SwxJ1G2tjFvdHEYFvVRA9Sp6RKchBX+aUe
1NyuXzuWk9/X5V6MEH0KViR42MaHZvccA1MUKUm63Czu/U7/PWFjz1FOwj+6guc3lV+yHTie/TvN
i10WuF5V7Ckmzd+Roror933xBNS9UAPKAB7PTLbNDcmKgRR4b0yg91Cg7t7rzvXe7cQbwIIyWFkc
uOBNbb5oYJ8ngJlUtO1Ur99Xr+7JXRksP9PpJHECPSXvcdHZN0XJvWPfNuOtl8rhXoOF/Lp+7ksW
hpFQAFsU/gi1/nOhrZsRFEi04r4YmXlHBOcvY2L5N3XJ2lff19Zql5+RyOk1UlqCeMVG3QlzVJit
PhfYATEz+AzfGctDqkM+Ne6mNawXy9UOvmaixvbJfxKbNzRLaDD5GQsMkYjd4OkWyhrWEBLAzzY9
AMYYxX/ApJTY+y3nQQs2NCznbf5OgG8Npn6kIPMFGSqTCCCAb7ETIPDiSvuoC/LUNq0TMjur8H/z
E8ChdIb/i1tvE89ugpi0/g7UZmPk20KEuoddI2WLVajsn9l2+5qOd06vv4JKeoPR8b9FUWrbgQx0
X5N42FSgSt20VH9MHP/WSvqnNHYezdS+L2j7JOvMC/SGSnCXarsBQcHW57TaAhCBKqSXveg6FjWD
608Gbt/WL1YurJAzlwe59JqtZSd/U697S/lI9r0tvYBVZMCtdIuD5VXljk8VaAJILXc2H39PtPg+
acWWEhxsa23AGT+G1BF/mjIRqjV8w9LmFjn7xh4JDa2EvLW6XmyxQmotEJ7HjOq7g4QUhOVoXbkX
DIIVKl1tXmv0Hu513OZtku0BAfzyYiElBUgtlSCpAtXMnCeLG6Aqc+l9jk2YI0hCBXoWZkPr50pv
mzVWj/nLA53gq9DrwUQnxsbI7OXhGETDsLpJ75GolN8NsF5sx7bnReAxsuYdFi6qQoMpKjJc04uG
nN6IfkDlEOdHzNsYJRxsn9kx+qyj7HbdJSxohcNTEF+E98YFfRz6S6bofae4FxSzuJT9H9KubLlx
JEn+ylq/Yxb3sbYzDzh5iaIuSqoXmKokIROJxH1//TpqeqZIiEts9dqY9ViZJAbzjMgID3fh2Iji
EwEp9IKheVQ3bQkALiYdr4lrYR4T00poE60cceFRnDCIA7ZBJCvVe8oVwbEkSjd5LkPRh7bR+voQ
L0wmHCrQ6FAEhkefO5tClBgQVRiiFjPzYNCkuYV2eL5OU6l9jHCB+dftfXmzT0NF+Qz7HxwwYBee
7cu21NOiKZpkXysphdS2JmbpNlUnj2oYUX6UWt4Tt8zUka1SozuGZYkccpPXC2nL+Wtn2rFgYEP0
grylCLz4+e07DArrJSGM970uuVonboDLd/IysRPCHAlCzJ322WZLxL0Xzv7UDoidi4YGVJRmzxLJ
TBoxE7F343KU9iPX4l0ygW6vT/KlfWsAyQvgDqII6Aefj00J89rCvZXsU8XkT1GpywXy9mBQd9Bh
u6TMeWkHYevg0Q1HNvnOc2NDwtpS7JNkX3ai+oiKs3ZD+iZ7qKMqXHe5uMTFcWHhwF0O1BxSdQhq
5nwKoIgXwSweJ3uFkgbtbKngx3IbTtl9612qiATXNmRrEUy7ANy2Q+Nen9wLS4iXOFqfFfhu7ODZ
eJXM6CBMj/EW3YiLIEOLzJOR972+9NS7OLEnhmZ7RTc7QuQGhtSArnjvRcYD3VhO70hOi1RhhTSo
Yz4z0R22S10BF8cIMmzQ+AGy+uWNzget6OIOcyy06COHOGOBetH1aZymaR79nHrB2fmDvGqI+xsm
xKJKS6cddIM5IalDn4TD2DlmWKePBGIp9cL6fcHXTSf/9AzOntBsiMWBQf1qP+U5IOwHLhdb11zI
mMW3goesq1vsVB9aANBP9BPF19MbZQws1Wb+UjL4wkHFV5mkxNH+hHt4NgnqIPdxYyRsn5Hcl0TI
qfXML/LfhWNMI8Z5mZYSYD4woJwfUXQmErkmQryv1XSnCUpQq/Qv+BFEeSYSoiBBBZLl3ISpsgI5
dAYPZpqxaMvKWLoVsKKBSMMCD5gqfri+fy5MHU4hbjmozeJFqExb+OSNECK3bFkQ3t5nFh04JESN
+rXJm0xDU2aV8oVNc8lBg28IWSvgTECIP7MGnHuSmX0Da4JQu4SHh7Aa7kkcPmdFKDt6hCixlqvj
9TFeugEg1AqiV6ArUWeZ5uBkjECoybVGQ7ZPhZQzeKdBtjyTmwkF2wLw/UAoV+ZS6epL6mzy0CAx
njghJ87X+VM7bVTSjy1iObOQ0LGO1sIb2lndawJ49IpYCd9lSaavSAZBzNBi1aoTxOZGUqvGMcV6
iaLo0hygBgRIHAiKIEYwu26JTK2u4Jj5Ia2sxOHEHCwfa1GnLu8QMbiWXCvZX1huNFVA8nwiE0eQ
eT7xcgIkPSsqtkcIS7eTNnqgFBTPK10cnNpsJK+vIWBvl1xnf8F3TwAQVDaw0b6I4wy8r5BdYWzf
58VrUoUHJasFt4NG6MIYv+CnpnU+sTSXyBGYZFKrxuVTefCZkRP/iDzL0W9lPwKBsSuulh4Jlzw3
gNQ4rwaeCYDZn89qYhmJZPYx29MkjbY94CW91oIwTIJ4h0pI3tjN2MQbUSrDVQKyYP/3T9Op+dmi
FoXMYp6nbD9KtF6rbdPZFOhxH8WbaCvKoOC/bm+6E+YezkJeEQxbINS25tjERNcpD1XC9gxdpRnK
sWCHXHCil66lUxPT4Tm5IMZB6+uyhAmrSCSXIkvq94jzfaPIU3Djqpqdo+vWkaDG+pvlr5+bBxhC
ZIOnPPT8QtQwcyAiycGWlxMA0GkLxkEbHQ/WQc36MNBkvlTYuXDhTw3w6HaC5DFyw7PdY2ZKQQiZ
AgYD7xJ7kM2+d1lvZa81AHvhwvPgwsziwtEADcarCIs4q1JAcaWEIAuuXlMg7D4cUlld1elYqcCh
9Lx0rW5UXoUs1Cu7VWLj6frWuRAcARusqWgpnALNuTe1QrmcMqp44rYoPtog2gMlLEMGJLbRjdcx
vylUwGwztRSM3+yjxMIiqYusOP4z9ejPHLkOXpokJDglgxkhVSJJVRJgO1HJHqJqSiSkVfVdk+Kq
cvTM+rw+7guzjnMi47JH9w3+f7bGcpMKzOLYVTK06h/HyCxBBB4P9bagyujreRj+yNMRTw2SLVDQ
XdhdsIztNVE6oPtiNuy0VpVQUxEUipUeVN34UuYWtRtoX/7+kZ1EQ+Ez8DwDncMs+kSiQW0Mytme
61asOLICoTKH0KaJbFKBIgTpEqY2uuxmbQ+Br+vze+FKQiYboQRSDVPyaTbKBgQLCYhw4z1PCBJ1
ldLbasiWWPcv7t6pRATeXxn43OlbnNxKpOWWmMYIN2OoIqMt120HvtXV72laHSDKviAfdHFMJ9Zm
QZIBcVmA+zAmooORQ2ji27IZJPf6xF1wXdYk+jRp9cqIi2ZGOmxCXAjwlU0SKvBTYFJ7NXAs1nXR
NNAr1citMIrjAyhXiWcYXF24bi9tT9QCJsI0kJrgajifUoNzCI90EdsXQxKO9mgCJ+yag8neG3Q+
LwEOLoUGU+iBBCL6PSGuONukYkXEQQn1GEGXqL4VXZlooCWIxG2YJmNnty0xDFsc9ZE5ghhPkAFj
gFI6AWvkShEY0tODPCSuGBmysLCFL10RkK9EmzKOqwaWgfOZCBVW6nk9xPskktu9SPTqgaU83+mD
Qe9VE7ykWhfSNUcV7p9XxH/+6P8r+sgO/3Td1T/+G//+keVDSSNSz/75jxv6o8yq7LP+7+nP/v1r
53/0j9v8I32oy4+P+uYtn//m2R/i8/+0777Vb2f/8NKa1sNd81EO9x9Vk9Q/jeCbTr/5f/3hf3z8
/JTHIf/4+x8/sga8zfi0iGbpH3/+aP3+9z/AjnJyHKbP//OH+zeOv3vM0ujty+9/vFX13/8QEE78
Dc4Y9bHpNY8qBmKQ7uPPH+l/Q7kYYSwa5EHrOdVx0e1ck+nPtL/ht4F1xoUL8P70fKuy5uePZPlv
oCIAnhCVewNwe1H+419DP1ukX4v2H2nDDxlN6wpjmd1GuNXB4Ta92wCfQM16vmFqPkgCBZrq2VKB
Ye5zW020OybpN2aerARdAF5oAAfYYI/xG20ym/VbIpOADMZNIbZO1qHlIxVqH7lzJxLWRZJ4vN9p
9fiQgDxMSaiDpgB/BMDTIPrCtTM/iPMvr8xqRCGS6mYox/VzvFY/gczwmTMlKKYifx1QP3ZO1vXP
yTudrNk196c5lHSnnhowJc78b9EQABkozCW7aKWsym0Hpqpks4QNm91mX8xMZ/zEQURxnFZlDjPt
WNoQiy3MW4kfrw9lThz4xcjsohAiKWo1jdTPtdu6/WN5W92A3vImXUH6KrNld6JkLJbalGfOaGYU
RKLnIzNo04OIAiPLkftsbsRuqSQxJ3v7YmEWmE5vcgMuu36e+BBRXoM+yroGbLC8N1fphmyiv7Ip
0MgDdAT+B+zHPB+AUBSs5Yjsj1QcAkswggrCkZo8bgwj2UIT1ImrYQNal4W9iBOKyTp5QE1DRYIV
iGJkexFFzGPwGlLgKARX1nHsyC7jvQso95MYCoHFNJubYIEkwC+SykX2xR1lCJ6Pn4Np2YUx3khZ
eBCrD1NrnbqQnD5PPR4RG1WVV9Y3nhWV+0Io3EEQPcqNldIWdlO8Kfq7UdypMXWLYliZExNQDGdG
4n059l6RyIIjmLqjj6LulGH6ogNMTGrdq+ECC7l1dC1+osRYj0XqKNH3Ri63cds5WhWB39taV4xu
R4Nt0vixgnSkUOdBrjCHchBEDM9JUa7k8lta3ZhN/jkk9XtXkUDQ6E1PrJ1OpAM0trdc0ldqMT4g
e2En1s9xO8zkhzZNH6QsB8ocDtpSuG5rtHjmTQmpamhrJBWJbAQsvtnhoZYiYrHNEX375k6Ik5Vm
DRsZcHtufrNK3VULyO9RemNEzXeTg3xcCVu7GlNvAIWealYZPls5yhYSihW0eVL9Qy3JqpIj0Ubo
gDyV/Dhkkl2idUHW+STLjf7eQ4zSc57vkjy08eHbOKJeVfff9KIJSuFHo9VuhmwXWj3kVZfcjkbz
oCXtp1DWfs2twqEdVC5jC3XeFhn/tL4dIjECMUklgiI3iW0SgjL3+h0iT4dptgOhBw+cCxJBP0tF
58eZgzKpBAGLdVQkxFwBGheit+EuRWdj7IYHaS8Fxh0YQrXc0biXvrGDjCTxUtrkwp1y9iVmF9kw
xqKCR6d1FA3uRMq+0z+uD/OSlzm1MM8EVRQU/qClsI6dIzpoD3H4R4umm84dvdTrVsbC23rR3uwO
A1W9QdRUsY7xmuwwp6smoDfmrnGNDTp+F7Psc8j1dJGcjU+eLaMEcV2UJK2jeYNy1OAZPvPGreDR
gO20jfYp2/nUn7DgvOeNEV/Mzl5bKN+0OUFV6kjW4Z3sFDbzYuawQLWLbzFaFfNVhRGjM+NJ2HUO
0GDcRYdssLC40+Cu7OF5pgbMGSpgqhi8GlRv3OtXFDk+K5jG3G2XAogLnv1spmfvlF6NM+hDqOYx
ayqP9iBFjJ0s0b2FMS2ZQWB5GkAwmZVlDEmWo7VKdpLPQc5A/PyZBoWbrZsDcyNX/b0EwZfFnIVG
nQxdjZAW1rGw9nIiO71iIH24xFUNaMaF5VIBpQB7Ox6a4Gs7H5qJVkMQ2mK5xDAGVEePvqeEfBRW
1a56HncO4MCZo/AksxFuCi6oZv14JBvI9rllp+3ioXxqTbbOu8OosnVYVjfl0NlMeyn0DByfA9zd
PkS1O6Fr0pXfO1LYsXnLrCSx0fBll8b3JGptOYUYBcie4r5bD5X+TZf0tWEyNxsVsK+Hgc5riPTi
4o6qp7To3sWyCx2Cdnk7Rt8WGmq6e6oou5DSFbA/ki3TIYiTB738VhtjZcM73FOps1NT3oxWsRpk
LbatfvQMLbdlKWG21vJAzKP7RGK+aiUenIfl8TIK5FIOwOoVhAaoWwHxQcCej4MDr1vZKjPf606U
HB6l0N4FJw3vQ7ugLOjiZyZxzyI9Ko3iRmvGowIqcKKWK9MiQTOmL1FE/CEp79K2C6KsfaypsC31
yCXAXHddZ3cSc4sRTlTQnC7JV0VbBGXYr2W4HUWBE1Arr2W529Ec9SDqdsNRpo0NJxmF6AQUZNMW
0k+Bv9Vd5wo8dwHIeRhQw80zc1MODKy9sq0BfUVD+TAO8OQkXrHYdFXaOFYV7fTqRZIib0yzmyqG
mpIGyCqAPLI1vmjmaKPFzVbEzCNK6OgieKJbtiry15S85nQFKo8BUi0yfa/yR4DnA6pQe8wk8PWn
rt7FjlA+8jLcV2l9MKKDHqZBU3UviakfCqqumrpHnnNM1lFa+UokekINZcg4/IQi2dOgCcwe0h9D
x/aJiK4SBo2WKN9mlurJIQBqummXtWCjluJoueKNJPVyZh0FQX2mxriOOxJ0PETSmmx4y1dVibjM
bBIbKop7JlBbKXVf5/QVVJTfMlnwxhyUXQ05qEmxpXKzSqr6HvwDthEVx7IFKBJqHApEq8MyQrhU
rUH87PGUBXVKHT50j0Kcr+XYeOdpDZJ78lBY96WaQB4Iin9jkKYCdvI6Ut7VfHBD9qRqyl3e3Icg
ougQJmbJd51Qr60OzHyh7KZB/gyc73Zf7IkEXl8FwmUKhE+wvdryWcf5Cg0fyvEII+V9JfLbXrCc
Jh8dld7REiKbMd2oQ/jS1hoYIa3UZdo2Hx5J/WIavQPdypi+lcYmRsMntXZR9l7geEAwLVLeJHGt
WT2qUIjOkgEc2uaREKD5CnOvKyUO6C7tvbE3AhrFfgYRw1G47aznlLYrlaLi3TyL5mtNUKQNIdcS
ZndWH1TZR9cfLekYC69iZzhZ/pwQzanxeDYbkIyGT5b+pPDvqrIrJWDPN4IJ9sO1pLgS+m+y/h3w
jI1FDkr3OlbMLoQMvW844MzL+xZ9kXG+FUbLT83RGXX1FVQzOF1AGsp18oobxmNolWWj/IPLH2gc
io21OrwqygtQ50K3g/60r/FDjGJYMbxX4RsF+NE0qN0N5R4wmsFaE7D7EzmyFUBCuvpHXYt23nWr
MQdDX5lClZNjvt4zQYVmTmS6fS+4Zc1dWpmOktcOZ7se5SBJH4kTVhX3uE5uAWVDMbTyoqzyUmZ8
yOhaSXB9Dd1zKYDYv7bsUVrr1WcvgzFnp5vfIgvtubyyE3lb8W+hwm1pDN00/OygOaLy9yQ6GO2j
Lt/jBrGVTEXl1O/yDYrJ26Yub5BV+V5j10s13fax5Ediuk6ZZYfDcND1FK+GEdfaEKQtrs029CWy
oanixAbCNqne6ugcVpUfSRmMzZPU7qpip5TbNl5pip8h/GdUhG6O4Bviqu1e87Zx6/xA+LFnN4DU
KcO9pGxCq3DbdCsUAUhDdQPlbeMFivOkReDQQ8DZ9MuC2jXwmtIE+r4LpWZbpoE+gnS76G1Z3XXk
Qc9eR/wYVEKbskZ3qpqDJ7ywubzTNOAD+pc43RR0qxSPWvyqiXcJze2B56ZNLNXVuWhz9R5PLYm1
dlFAwNU8VrwXbVMdXZEftPF7rKjPigrulGhrpHnQTlzWkrU1zeKhwWKogKbXYnEwujG3u2of8bax
gTsTwZ5f+LhjDtB0XOl4CGqiElij+WwOtNgO8E0e8j2CMyrcK0aGm5YpuQdkwWrAk16pCi/JPkED
4OQaCiMZ0LIWsw286XJRfSFlexO20oOJhGkcM69SR6cQok+hUy3QRJavRtIKK2hsBaZyI7N7hVIP
VB+VE3HWO9sidwwxszZNGB3NVlrDLb8aE0vYCPln1ot7gv6sRqnv2gFv4C5NUafotB9NgupBht2N
BwOabxW3J/UtSBhGlxmvo9AAsU7uRRNVowpsPriw2mqt9K+D3rlDJt9xSNKUueGJHM9HSfO0up/k
qIA+PGra4MSZDGrQCG+6x6aIfbCVbPVYcAm41SUl6Enpm4nlRkro9dFNgv0XxYXbJSwoSwoiC6jJ
AZgch8KhyU0vBxbZFq3wuyg1CZDPeu/oREXJo9FfFiLFKcaeR78o/018kmgH+9KrAFbHivZiPj1t
Oo9tUz/2uWM5yRtUXL6HTrYQmc6y0z+jxFNzsyhRUQh69VFWP2bpUcvvOMJfK4EHUDqnLmNbhhu9
PsAp0r02vlkqrQQ4Ykx4hDdGWDp+azhCAkcdLuRiLsbbyN+iDQBAIlSzz4PSHhkgvMMJhtXcc+ha
s8Gy+/j79aFcfhaeWJlF9TGI6vQ0Reir3U55DCd2wTv2qduDK1V4VwOGdbhu8eLL+sTgbPI42HzS
ZsSwYtK5kV6CvnCJLv5SGhJ57l9TN3u9x2CKMPsKb2s1aI6DN+zxVHHFW90eHdlN97JNPOX1+rAu
5M1OTc6JMyPBHHgK1VGYNDfKigXjRvXLwFhfNzNvVPnnk+jX0Ob5uTasjLKSW+tY9cMq0pSHXqLB
QOsAUnFrSYQauvVYt/lagyJ6IvQLD9s5ju+L+ekldZJF5nVZqVCbh08AfgVP+vvUR9SvHsJDE0Re
vWJPuTeinRoJLXGV3ChrhpL1wnm/vIPQlzQhPPBgm+0gk2oJHwl2kCGNTqs/SssEE5dOOAol/zYx
20CKPgisbUPzaPY2L32B+dioKsQ2smkj4Q3DHtLCGdz+hv4uvdafU/wv2194vE0hLYcW1JLHNLm1
zIdeWCpIz+HgXyzMnrtJr4FmkEMBQEuREDXMGsS1Jcg9CTxd/YL2mOeItE7bpchgLjW8zpFuX4zP
dtAgi0OSyymcw6beNcHURfmjd9ihDiK3WbioF43NskFZE+IKtTgSCJ4ZKG4WQMC9d6ZbgGzU/bhw
tf3ky5k7hl/bBgj/2emI0r6FxLh1rN3OK9+r0h59MKeiXoAgTLUhRnOYrIuumNrsgflLt8Nll/Fr
68xcRlfUKSAupnmU1RfeJ06XPbKiWvBL/8vt+svKzGWgiyZKlAb+Nl43Xu/K3riyvMKFAl0wcQc+
3C0lY6+fRojunk9rBeYmkQIvdATk3a7MykF/lphkvhIvHY3rVwt42s4tGXlsyG1vmUfO94N1gzah
hR15OT/575sFOKdzC4CbmPKQYvuHSdB50WrcVU7mcIdKPvGzDfFVd9zUnhWgdFDdUhdITxvNWO/X
3cjCRvl5Q5xc42Yf1lVBsVFU80U1dmj0NcuH6yaWtslPT3Zio9XDsOEl5rL1FQNPplvNrwIBpdQ2
23PN01/A8bQNvWy1YHdhDX/eCSd2TTHhucinCwaJ9QIOCg9vOP7CNW3FEaEiKCxM5k9lsivH/meM
dWIxwpN96MHAgGNPDg1iXtGTQHJ+p36iG+IxeYxfwcAjD7Z8w9+ggReIXvckV/a4QuT/IpkOVGRj
6nSq01VrROQE0kSuaC8TN07n5Mv3PKmszO59gM86A1Ar8wjB+0didYGltCvZ+GRWu07+n7lbfXbP
W/oIzC5ihWOkQuDAUOxaR9cYUKcLyz196WuDml3xcikJrSx0Bji+h31fSpEtg3GiyDWP5eU6S6wn
Qw7vw9R40eXm1YyGhetQvng7nczqtB9PVh/bDVjIqEY4Uo5uXGp2X8VupIl206ooUGrOCKejFdEK
+vAeYLBuBY6oomynbOrK7D7rQXaN4UlMd8Bq2Z1+VMnr9G7hABuWZuuKNPVAk7k0b0tfe+YrSkaM
rG4Q+OOdvRtbW1tlN9be8JCs9STkpd02IJ5+vxS8XQ5gT6Zr5j0kNFmDzhGPQzWo1+ktdyZhQdGX
PLIpFoS4Lt5yJ6ZmfgM8TcRqWwU3UO2hbdoXhcdSjpcmcsGKMfMZgiiCcjHEY6P1Ew5KXdULB5t7
kafvpE2Jat595qbB0tgWls+Y+ZHcMoQSBQPz2AvlzkSULXHZ7iwgxABqXDhiF20peIYCoYqq7Bye
2mdFDRrk0jrmP/ofhhmMruLyIP5eb0Xmjw5INx6yg7haatS5vFVO7M5Oltah5BSO2CqGdaOqD20O
mrxaHlytFYOM31mgNLMa2zTNzaA8LYx5up6+XCsntmfHwyqggh2KkgE/TWy9UewkkwNMzneBP6jy
E+GvbfTRF7skeQijJeTjNLBrxudnxGRgrAUY9tiXK+j3eGEUewvjm0Ax10zMzoZeaKnCUpgQN+ZG
AmUwQE4eWcWbJUT+5Rj8ZCZn5yOroXabd9g9qMgG4zpcS8EAbd3pEb4c8X/dqjqYWkA+A1IBQJnn
lGIQDVDTASWpYwxmqA5S5RUFRCe6iZcE0b+e+nNDM/cmq4UKkoEE2RldtGsVtKEpD4RoIZj5uhHO
rcycWyOYzVCz0jyGxUecH5nxe5ISeIydf/7shAkKi6MS2kHHNNX2PUht5C53RI1t5a5ZQUtAlJeg
2F9jkHOLs3NV9yLPqZ5CfQ7qOi2V16XaHgsibdo8f86LpUr8T5Du+T4/tzc7Sh1R4rHRsU7DZorL
lJUOjWeQh8VOK6L4EEh30aPsA5cGJKEN+dXM62N7yltKr9Kt4C4l9ZYWdHbsDHTpE6pgQVHHMuX3
Xn2+fq4vJGjOxzs7bZoUhiKqpsjn2SDfvDe2YCdkTwTvzZt8K8d27kFycpd68Eir9iNxpHUkOHTp
jbh0DGfeSQ2JWUpyj9JY1QP9VDoo2O1GHnmitrCDF/bT/CWTNwZJlG4wjh0AhmHLgHaa+KgfgQIB
nHRJp3xh+eZvGg2tokbRA5aX6nIwKmvQIvgLC/j1Yp4WECwLwOABADXnLGIoNZsGODV/5hAEzZN2
4gcK1aR2oBBFXKBfIV4KraHiAHy4KjjZAwSVlhIJF4La828xOzaRIkRVowJ5Ea+jFQP41h53OfL4
+QMKRSD77IH9MJzGlbzaG1x8nfFpAKq3ti3BDvfUXyIwu7zMv2Zldm5iMTYSzeLGsQaSQK5C25Qb
tzUsoACr/dAb99dX4UJa/Hz8s2PEtBpKtgJS/BFTW5t1fB3KlVdClAOElYFJBJBgZG5Vp4HVpm45
FA+jMpV5xGIh+LroZ9Dpj8oUGmW+tCYq4DvsRCYgDgH5L8sSW0XzKVpFF8zM+Wz/6Qkg4DfVbMCp
O+/04h3rCIhkdNyT2otEQYpsC8/sm/gUu1DP9QDG1G09tWtmt/u/ArdDWImGr5/t7197smNF7tsu
q/RjpL1a2gtdDOcmRzl3A6cGZo7OKtA5Z1QQDYwSG8CVe1DX26Gru3KCLG7mUncJiHZxB51anDk6
TdCysB9gcfwxkZsWSH0Yo529GHdAdwPgBxLqhT17YasYQAqDUhIdVZBxm50RBgwLVIFa/Qj1xB1F
25oeM1ftFXAWhD4r2KHQ7xvTsM1wE2lvoyKgOVLeJgVBoXUBuHXhnsRXsSCfhyYhNPTNBp+CTavI
Mq4fGerxBgAeoG/wrg93OoGzFYUsFWYYod4F5sTBUHkOwJt0LBrZSQF7qc1vMtpLnCIpfN4qjqXR
9V8wCRgYOMtBPqrMeVt0SdYHjWXSkaqhD6VIJ4qRqgFJlQAdGtqHdz2vFkZ5IXpG4y6AaVA+Bs/P
lyYoQxyHSklTQKeExhej/KAr8YdQZRuF1X7f+Ql7lgW19xSN3gL1gE69hZthctWzeUbLz8TXApbe
SZ0IPz9Jb8hd2A5Vrw0YtHab1fEuBHQ7a4VtrKJ1bpD5SjL4RsIteH2yL91I4OkydWCAcSWhLfLc
cEFTyFng/Xc0tB8VTxxTbT5rUj5neubH7WcmoWdELH0tesRwDrnSOwY9asLoVCb1GpHeUFFaZ3W6
0Pp2wROBagHyk9OCiF/4iThjnI8GEY8ciAyeBBT9KiT5FKMnEL8s5JYuzv0vW3OMcMspGzINoDa1
rF0qi37DZQeax+usaB2DdDtZkLct2muuT/3CEI3ZzKuxVVmGDLP9kK0K4bONoALI3lVx9Eys+XVj
P7lqvmywqckYUlFoGpxz2WiGrLatVYjHhIl2hrbtNqvuAXDxwebvglnxPiTimurhptF3pfkSIi2m
haFqZ1HvF2ppy5DnFthSb+rFOTj5VrNt3+Ri1IfVOB6H7L3XVhYwjVlzp0zgj2KJ6GJxCmbhcqqo
bcgKOh71XruVOXe5kfvAhm01hsBdRC2pfK6YcFvWig25Cjc2RccKNZtJvd3Gn6whjpAvBNYXvMnE
//CvZflZ6zo59xXP6qzMk/EYRXdV9KAKFWK7JS95wU9YUw0XhVwdgce8xRNRh5XGRS7CLT/X3SFJ
FnnfLriJMwuzQLZlrY4+FAqu9ry6ScfYy1UZYp3jPjP0wLA6J2siD8rFN4JF94Zevwzd1FoPdBBR
er+hupsJY2AyoBLFZhVn/LYg4AQUGjtWmQ+cLTRvuNPHAKZJsU9buu4HfV3qwIbGWlALyUFWIlsd
7vPwBepTj2ObOEIReqPcO8IAVIeZrCCLGugVQHkALqYO6mvfeA1iBiQWba14T5eEgS+u7Mmkz+KE
StFCKUmx2wz1Qw0/rGSTsh/XD/UlEyAqmPqdTaAB5nJH0KcI00LM4LUg0DCh0KLoADXVhavj0hmF
ZzRU9FKCBGfe1q0pSVygoWg4htm7EL8OgI4m9FmlkRMtntFLI5ocMJKglgzSoNmkQeIewT+x4Abj
T0v9FqfPpFoSSL/waga13sRLJAODjiDj3ONBACSsLbXsj6gU+Gj0sqseIbdCPvB6fvz9BUI6F43V
08xhEs9N6SFXlDax+mPLnkK6T8XbMl6IAS/eaic25k9zM4ooYeD4OFpt7FVxAaxs7uZAg9da+k2U
W1815Tuw2a7kIYb8y5NA2R2l6rFNjlWLnqS+sYtxoQ3m4pb5Ne75Az7v9L4ktdkfJSDGx+ybAl2X
dB/iSLcA4l+f48vL+e85nhci9T4qChAJwY0aDJyMz11ouRp015WWL8QJX0c19exCWgxqcCowd7PN
iSZcZsWZ3h+b9gkaRzbXOjvGg60DeQ+oNLzr4/p6FM6tzVwjTZkKujChPda08VJcWwy823US+tfN
XAh9z+3M9qia6mavR8lw5Fp0J7Z4h+dat+lqEyU2s91AiIrZSSE7piDuqaBtY5quJJMtzO3/8jUM
C1p0OCrogD8/KkmWWpXYRgPqyaMvuYlbP4c+YBxoBk4CaQFCcnklfxmbuSuFtpaZguH1CF06px8+
TelDVyObW5vOTBf25+V1/GVrtmssKkDuWTdwB6j3TQ9V4ftIWLhmvnpfLKFsQqkBTzQQoc3mLspH
S6vB0X608vRONIbH0Xinqr4lmYqWg+YOfX4Lg/p66GAReRJtcj4yYKHnq1VbZavGgtkeadh+A+Gz
m7TDVkhkm0OG5/oGXTI1OwdCDmqP0hDbo9YzR2OUO4PYILO8iQ3wlV23daEF+Xxcs8NghQbT4ybt
UUURN6JDkZSb2tlaYHxsqJeg+WopVX154/+ayjmksZQanfQxfISEwkBMuB+133q1/qSl6JbC4I01
KjkZeegYotEeuF5eLJ29r8X9s1HP0Y4a3p28idEboesVSNVD9LKYYNVk4OxDF/bwYMlxUKLrzUAf
6MLqXjwdJ6OXzzdSYwC90qr/Q9qVLUeKa9svIoJRwCtTzukh7fTwQlS5XICYQUjA199F3YhTaZyd
3D73oaP6yUo0bG3tvQbBz7KdeTX8jhW6tejDwrJOf+Xr4+frB2pfR0lkySqTjPCz1PMzVWnkjFF0
iIi2iQ20Nts4MMCLwVPzLiw1NCgmblC3xA29GnQuPnXK0i9S/QoUYCkyBpxSCE/DFG7Vo+TogNHt
Zb3i07p8vP3VCwdnnvV3vAEnTK76c5rqLgwXgQd2WPRaJm+3x7kCQfo6u7NomoZK0RBS92cVi5eV
gDVEUIxxZK3cmJH8lERhUKL3wVs4HkhTgO2NchXJ0NvuQIFCgcNLq3hpT1+dbRhqQ+Ue9Q0wnb/O
NqlAGAO7HVkeAGCKV7sm/IdSH6h16LYMcOJzQVXbihMHZTWBxvLSlpu21Lct93f8ubwF8BKZZhGM
339UG+IOugPyO3gGTvUjAj7KUvx//8rDMpjAHRpT5mXPpeXbvBqAncZ6R+OTBr0gASv52yt9pc33
dYjZRcNLHsKiI+zOtmqljl70ikNqGylnhCLCEA2bSu+DRGZBm8QHo3qh8KeJuRZv6ji900vpTRqb
jTQkYIigjzQI8jKaeLelRn4G020d9Wf4VgTKEK+zOHu9/eOnBf+2IJB0A/UU2sFQf/y6ISDjDZgt
UfDb2UMCaRdXxGSfN4Ora9zLWH2C9IJPo2rJiOPqRvw77ry6ZKRVKkYj5ucwjcC0LECGRIujDb2q
xeMTG+L2Z6rXgjnRdA25gGbDamT2nWqYZZIa9d2Zqeo6hZxcooIQSSVpX7ZN5BllDhfEHHXxFhwo
yCiOqFSrryGcQhTGX02aZ04SRavMSu6IlR8hXPZcoCHSsO63Jvcft3/ttRh18WPtqU13ERNjnTSp
pmb8TLrKy2L0DHjhNvmxxMv+9kh/zC7n608g86FAMgeqB/O6fakPwPCUJjuXCt+WUvSe2Bx0nuY4
6swrEvGjtOR1bCmBXNU18D0AhA9h68FV4WFyrHFhxHGsLKE6plz8qGFT1VnFQW5ycDh7ACCs5hOE
xZ0+moem4p5Qk6exip7hK535VSa2DdiCLehJmfzOYlwxfQuhfmstGfZdZ1vvrK9hS8B2CQERrQYB
dGhGR6HxqgztJzksfTkFdqu2Hita3UUgAlILrKe0NoPaGp5vT9XVgH45VbOUC+LJUggmFhADKn/V
isg108IDAmvFo+o9GmAdynsvbKwPtRJ+axZu1FYUnDdzY6kQOM/sBeHQP8H629pNzkqoXUKuZd6t
rete0+quEaBjbjnDI7pwqPZoJZJbQ9BEV/oPiYl1AwJf3g2+LcveGB6rYWPxzDfrH9YUY9pTxkDf
RrO64m+hsdOS/FTXv6ri52DhMogeahuFx98LU3k1ZEKBHnovtgxR7/k9ZLRpMSaQlzlrTew3deGA
jpwpZSCIda9FCcj2Y6DC/kGqY5+HtSvxelOpdG2HAuEzCwwheWY3EW6pR5AjMQjbqe24bQRkASzF
a0nrDwRWlBbEQmyQH5PmJbZpMAyGK2mwvhhC5ppdJ4PJXUPLRoA+ytxUClpCPb0EJ7fh77VmBqQf
97m1igzooWXVFj4dQWcfciVya/swsE2Ok1npxj1RzxFVIX5XgVZsr3r0gkQCT8yyPkn8WBofVth8
JPyuGfPVwB/T+hDqR2ZVbifuGNk12UPHqddN9dWErWWU/RKx0rJDSuIJKVKMz13yIdn7LtZBL8az
F8T+UQJGi90rSepCMuDBrH4aw2NaUqhWSQ+FPKAd1ZsfbW1/Klzzs/YXDznEV5WAMSNImv7dMBmU
sJvGL4dHE7xD9llamZt0xIklyxHJcE8j3bPx/3Gunbq22LO0dFMVxUpxp2bCiflL0g8bu6RH1NE9
1ioO6isL+/zaVXGxV+Y5Q5NlmjRopDvD6BZyiYljyD+J/JuPT6RetHf7joCAVwGk+qEWB8E5OBd8
Db3hOHBN0Qt2rvOUBIXMQkfK9cSVQXxFNNuIEvAOwsCnMDIZDU5xtMswdHrWn4gdeyEUD3tE6UyD
EQu9o6SDT5cNQbFWPisVOttSBV5tvOZR6sLL9ocwmnVoYaAydmNm/7S70I9yyC3o6lpW4n3dsVfI
qf1Qm7ZyooQTV47FWyHBGCVL/6WBN9rwX799FuCwgllHdSrOSf+ud/uw2wixBCm4wv/5OsjsIqYd
JJ6qsuXnVLE3GpXXrEe9CBzhpDAeq0pZW4Pk8UZ/oLLk3w47V6/Vv2s7f1OOmqiMmpvdebTAwier
Kqp8PYQRc7rwYL62Y01YV6FXp8AmWJ99YyY3JUwL+vbcwZxA18ZDoSWPpVofKnn8KUlic/u79Ovj
oeygwJ8LF/ls02qdHBYEPcmzOeoBpCHcQhcvaWbs7KbZCmSb1CgeI7Pal0ad4K6tvYQ/5/1bUz+V
NgpaZuMPERoFmhw0PWAmba6hNwB5/JH80kd5xVgXlKYaoClwghbYJjN0h8MaOkIkTtXYt3oD6qbG
GkKnD60eA/sVh6vElNxusoHvIFuubeAkEaS0/6lAVaEZ7D0VHGbZ3cZul1D50zb9ci1Csgw3IhAA
EAEE22X28GKWnI8N5P7PXSftysZwtfCeoggDVxV8HkcPc6nY+l1vaDbkbAGokbVcFoKeh8ZpNu1j
/Jq+S/7E/Eh+Kf6wUdfZulotdWi1a2UCnKb/rPvswNp1Ab2OqG3PQ2IFXWvfxYAWVk39IaouGNLE
18z+vUvHozEoAezfTeiUhHyXYHklGv8uLTXg0AGvVOnYpv0BOjS60+XjY1Nqp5BD6djmIFlB/Dxv
7gA3XcFD3tWY4Q5tsVUNaJ2AbwbvpeQ4lPWxLaHvPTZLc/vt0KIHDzF8SEYC/AAMwOxxRWutj7Ms
YeeifjBj6GpLgNjxyJUgIbFwjL7tG4xkoPmBN4IOxvv0dr3IuivoxIDvydk5s9/H/oOSdiEs/Lmp
vu7MryPMah1DrOujMAU7j9L42Jfl3lDV1Gkgqqrpe9yqrJJxpUJUA1ksJbsiZjtbHKxC9bkNzv0A
6oYFySjykI+fdvIykpNevg2Qh61tWD1lmxgk/6gp/DajUIIB+zyuFkLod2TRtBxARqDECVdX4887
62KSkjaKQggPsLOcVjvSiFUNsJYao7gaQ6kiBHc7fSdjtlX1bq0Uvt73WwPpxsJSfdv4qOgq8HzV
LNQwvlvQ6KHVkmIw2nMbnkbpjUEnbYTj2e398B0EMtWNITo7mdjqsIienWr0AGhVwz0ZxXfumUFW
ONUp8s0I6guO8q5sJ0ZX/K7jLQm+zYv5dHv4b0EdMWWS44WeMsQWzXkmAjO4HH4QPcJYqjqh8j7I
3Mn4px4LP2zZ0rp+P2YYTYUQKJ7HkFufjxZ1cVMaI0/P2kn5aJ7YL+MFBMfomcQOBBbbjXLgB/ln
+Ni//RdfeTHuLIRlmqI1TTWkZxK/mk21qlOyCYsfIOlveCYWyk/XPxJtQVzKuCjnGCpcWyI0oiw9
Q1HHyxl1oJwR0PjBWqpzWdNJ/nrSp+n8O9LsDkIfZZRD1SzPEOrwR/2oCXkH77oMul1IJFPUoBoN
4NUo39ERRThW7iFGBTEGiFWxDfwgtkR561XDY2WybXqorFD5SEnpspj6MH3ZqjkM8SDYURRZQHPo
vChP0jg4Ed+2VPZ6aDC2wxGfii2rr9J6Z9m/6BCu0UbGZd47WYQ/ne8UvPXTOHSRVpwMSOmUUujj
uPkA37oDN/GErJ2BMb9U71mtPMRqE3S9Aa0WEIqrLeuiAIr6vp2cWhs6WVy/L/rclX6FD5VnJses
+tklAlSy2CVUP5OK+BJeejwV+0bYvoDDpIUnBZJOp+nLTW61u2REOX2JDPi9lzDdznC1NOBCgcx+
Lk/ODZUbvBwodAMGn92XDzGaF8ZDvO51p3CXFPGundvL0WYXlmymVZ1Azv7caL9KBoyyhJLFpE2k
1AdL6Kvb5+falr4cbbbRYqmMKa9sek7VLdMHCG1CwJHUriLFC7fXldD/dRpn4TA2BCyW4V+EcNh7
zb39EvkplAUtp/TA4o8WtQi+U7Bm6zaLDe1oFl0GZ5QzJFRXjUncLKJQzo/9uFFOfcGeZf13iapU
zylEHttkAUOwNLWzLJ4qRseqpkqBt+89E7aV6IIg9dglxsIDdylYzCaW12XOBjtPUT++l+KX/wKr
Ml0lF9FoNpGoISRDFmvpOQJfyEaVqjBUNwNLNB1gHroo1DH9uVvBbzZxGU3Qyh7M9BxKwpfK114g
LYktOMcSp88Z6hdLGvFXlwppG1TiYV37jbfQE0Q9arHpzLl1cdJQCUSK4PTh4+3T9v31Om3Ji4Fm
x02jgyy1jZWeFRSegPlZGXkWrCoDPFLlnYnBi8sfBU2DhWHVKzN6Oex8h4DdC5uX6eJSyV4kRUAs
gYUTgWpKgB3ZLlPtDVPQcC6Y00C/0E6ipeM/jTFf1cvfMNtEQxipsdSIEtwQa9X9Fn7sdu+Ttk0b
KL/jzOl9w439VnaWOjjfk72vcz7bTpypkUCtLzubeefB/sRgn4lYLPzc/rp5P8KOsgovUQNxFO/e
sn0166WOxz/snT+9NyC5dG32voA6F7CSVZKeW2Z5tRF5TBZreBs7GgpuYSS7oh83RZuiSFksbKDr
U/h36CkCXWTtohqqiVSTnktwKHJIo7XDjipL0N3vEiR/TsffYWZXn0F1dPdCHQH7Q7rTopV4HJ6h
0AMl/ufRNbaw3N2Mvr7jP6B7SdxljYFrgefiMpxDkUp7UOqaIM51MKJVJ10J5OqUOeWg+1mMUKed
bh/Ma5H7csDZmchRPbHq0qTQFs08jaILknz+/0aYbX46tkUbhbh0RzzzWPXBUZu+PcLV2HmRHc2a
TSZtRYhNT884A14WfUg16gbFRxS/3R5nYa7mAMMw7RrEEGRhSvIY6idNXcAMf2/xzdKFKYhebHJW
S0MpFIueJxSBDZ3IXJccSVM8yqirtd1h0IWjVnDaNbtdnb8BWqBb8KtpwSFnkg/rbxdOSEfTSA9q
ZaxC1XYle0n64LvG/exXzqKACYm9aIAf5VmrkaETaDmBPqJ0w0FIxnvKLT/PTikEdHuUz3RwzoX8
GJewxj7WGYAwNYWg5kepdoDXQVqQU8cAzxj4HDcpkjdpgF8ekpU0+yFa1bfsQ0K7DdC9QB1ADl8U
QP5uJAiBJjLxCxq7yK6AP8ZMNWK9sNpXQ85FFW52NCSYzaSxhYAqst9Nbwcm6w4CtxN6iZs8kXuf
lFDIHjgE/btyXaQCr4Cq/R3hGV8Su3WMAu8X6SNts01eQBAqRLW96l8boZx7MRzqyN7K0MvtdOOU
Q1Q40t8tAA5bYXvIPpwqhIfzgEzRpp6lo12CAokOweC+SO4kYT8YdAhoX+4idFW5NvwoePgs2tEz
mLVURZgW9Nu9eTERsxMsQfLQakPc3cJSdmN0bK1dLacH28437UBcmutuD8nEsYBUd9n5wvghY1lv
r8b3ftu06/7+iDkcNqyVkmkhLgAYp700ybiJsmjH6GSl/dlAL1azBIrUOQSVh8CC8uvAoQeswjC9
6XxdLTd6xNy+HNwx0tyu7wNKMhgkhr7VNL+YfS9K3emrpdLfwhaa42VzZiKtaaL0nAOan5cduixA
BhVLvrtLw8zjhlqgiKzEuLW6bo3W9daM2b2R59vba3A1zl4swezg414EyQIF8XNfVZNasSfszwo2
Bo2QF1Z76YNmt70+jo2MTk561m0oiyLFLyDsQ8VCPFevJoQXHzT9jIt4W4WwPpEUXE3GKb5XPsx7
w2u8Zj/4uovyZRBCbtipdj0E3jz0zwLzyN3sSILG1RXXvG8XAs6116I69VwA+lcNFLFm8wuRh3hs
ekKBKGH7su9ccLX8DN1O3uS7IZXWGsTUZfO3DS33XJMXHotX5vzL6LM517LUBHoEHQDb/ClY4bTV
m6ALM740xmzCrbquYEqKC04r2pUYTddEN0dHC+32Rp0C0ixgffmUaSNfrGtkwG6bN3h2U2hmaGvJ
7wJpxVZL6gjK0jizRw2BQTGXKEqOMe1gHdxs8hGVkrTwezn2cni2RKQ7mOJT75VVlGReimoUKjme
bIVvBUxAatrt0Tz0afGhkyX1viun9cskzK4vwTqhWoWUnFkGrfRc8cIYLJ3CGaxhc3u6rzWPvgw1
zdPlfEuqIKGJjEDJrY2BonlI0F6OgIer4avZT63K0hlT5lHldUzfi/IxN0oAFKhTJABkMvf271n4
cjLLB6NBarq+Rd1ZGhpfl8hGrcZNFZr+GC1ERGOaxBs7jUygrYsvT2B1CYK5REEGSl4BMA4It5zM
KNEBCcUz5FRWFmWuooywLIhQ1mwbH4odaHqAOmWr0QbuzXeU8Ql/4MQlea+z8aEf1UNkvFjmDyKg
wV5K5toegFUWzTOtyAtUx51esx00gNCZrO96y95qnbrvVXNlDOA8AQeGxAFy14XbRXtFNPhBeE8b
LVJKbVNlgydr9Uv7xyNsWLURhKqbB64fqxqC8kUMrPJGJqE3aS5XkuGVKQzcF7PIK7k0SKCWQixg
KQ1Yd32dOJYyohu5nJyH/kcnTn10+vd7gKDDAx0bVSbmn3TiYmGqtBzKqOuSc17vGh3eIc1aip60
Xl7dHufaixGEpr8DzWJNgSmqrK7FMftfz64neq9vRwi0QwsYYtwr/aOLPWml+fWd/kJTZ4kj8J0n
NBGnL37ALAi1nWJTO2OYyW34UB+re20Xbqwn3ZEMR3GpQ/3wmN5FwRLA/dopuxx3toLcyhqtzPDh
rYj8Fo86SLm5Y703ws/bU3zt0rgcaBZdmFKrDXzrknMR/ZS0LgCS32cmffkvRgG7Z3JMnxREZpev
boeEs6bA57SfY4myMHBEZr3wwrtSQZk8VEELhUcg3FLmgDfeNanoqRSdge/0x0xaW+M7y9hGHSF6
Z8MhJacG3hQqZLfzBTm37xwIbJSL9GIuKZjjrJA+RqyCIwCHuE3sNqkLPLftGwfut08xwIew9Fjq
JixckmQ2sXIaa4Rn050fV6h/p488jqAwrrjxIDmGBIeKVjqIcgxur+fVg3n5ufN8ZhTDoMlhAtmn
14bfx+o55Kjv0Wdu/ZJhr1GbHLMNDB1MJli30eq3QabA05c+6TPfGmG1x/l9CG0q2H55/88fN0uE
hkyGXFTE6JkFkDGNHOm1CtgmdodPvv4QQXQPd7TH6K0OmkO2WlKD+Y4Dne2EWcwyRrTVkxLptXkS
vhHUkVOv4KPwRpxyUzzyY+UWz/av25987RRfLscsTOm5ggy2RO2wy09Z/0uCe0OyMMTiDp+FpI5b
zOYJUtjRgOl19wyDPceEk0Fi9K7VQXIIQGSejetCZ6s2f6KqeRpwZ5tCXshAlj52FrIkuSgitETT
s4xyhw7Fa4bNVovP21N6LQJfTOm84itZZihiwem5SZ95U3pmvmGRNDXO/NsDLXzOd0UDCIKMaUch
55OvSuMp5f3KUu8XBpl2wI1cypy9YjOhwh5Pxwtfs2AIkHQHAmcZhGWUy6Mj4AXnpMnfW45iFx+6
dZNhSnUynZ0q2zBIh9RcCTp48BQxvdd6885sIrfX4YqhxQ/MVLdGKD3ByftBtdDL7PQqAoKeQcdM
O9stilIQCEm1+mgwMBgyuYVXcZW7ujRsLWN4aZo8yJnkElRkWPMDxHtHRld4BKtSpNB9M1dhW3pq
k6+HvtgjEfR08tnUBgaGtVKGTLg5CPS0YwM8AQD3bk/dtcLhZWg3ZzHWQNVPj9sCD1mga1Cb2+ax
hbKYBMZT6disDaLI8m34xYT6eymj6U7PnQpOT/UKr7UNiWWn6BoL3SYwCurEeAMgFP132qxv/05r
aYlnMTnJazOGnTbuAtn0mN74RKcb0VoPCZCnQgAhBFcoiQH7k9y3BpJ3Xvh1GKNYU6C89Eqqexgb
Ui77hfWzilA6lFEoG4lvEjUYksiRB8sLFWllidbPIkAAiebqcLse7Sgo08hDbW6X5zogfeGvjEC+
jSBDApMSXo94uUmW5EajtirLcc/15J7jJWc2bJdHzEkIfU/GEmhrMwy0VKyqMXFLE/pHbNwA2uvD
9PbHiCoFT6xtGuueGSerMTK3iXGf83EjUJ+FF9gOpfaTPHBfjpV9KTcrGEEfgG/sg7yAkqzSOVIN
gzMYSXDUFuEsNUr6rimboARqQSHRp6wnvtJyaGmqjWPnhQdXFUdK4mOjLNX99G9IYqL+AUqBfaTZ
Fp4yX3N0AggL40MUn3vrQMjTCEWGZOAbNTQ+u6H08zx7IBZdkYF4ioQ2SY26ZwwG3OjmEMRncu9V
VuOhNu9S8poJ7llgesopXLLsaKdFkOxuf3QtTG2ovIpiUE1Hl8GlyXjU1A4EgPFeYuZbLxFHsYqV
0qFanOmAtt/nkrYQ4JZe8nO3EE3VDHkY2gkZAKj9K3+KX0MICLj0RDYiGDx+UHxY27Njf2wW6wjX
47iuAyZl2ypswr/Oc6ubPROZhtOr1K5a9a7KX3TAlmopXMg7lkaahVgaq1WcjagwRYiTWSa8MAvh
ImLt82yp5/kPScbfr5rFpDHTNcHYVH/A20vTP2MJnl2/wSgL7KpaF+Z7D0sslTC36coV9GI2ca7u
pLBfydmSAv7VN5Ks/f0ts7hT9m1GmqxGPfFgn/Tf/V53m7v8AeJsK7atzhlk+J36VDwvvZH+IQn9
O/B0s148Q1uRk1IYKJk23uAOaDgnoIjBzEd6HgKgkfeVG3nDCvPgmp5Y2wtyDYvfPUv0xgR1hlDN
KVxEG9VhGzsYgXl+QLy39v02fhwPZe2jEhOADrwQ6/8hGfv76bOEb+h6VRcZbhrrQO9BkcsCyZ80
DwevDpJ7uM567dILZ9q+3zOIv0PO8r9QU+U+othydDN6rZNs+59oQTnjbxIM63FJi3X6a7dGmyV5
HMUNbkFj6hyJHOIcxuOkUKGphWOPMro9tQfLw4Xzez0R+88HzokksNtTMhQPk7Nl5WDnfJaZ5diL
ff7pNNz4MG0Wj0xRJXXCSmza+q7jb2nXL5T3gYxfGGIWiMoiDoUeZig2D7aXdoqTQOleM12IkeI/
6gL8Dlsws9g0SvtKtGjDTePUqO1TOlp3PTP2NQCzctF4EUg7FBd4lRmPRqlsDRg/FEwGnDULXTuH
eSdv16bVB61aeBSyo1RBuoB3QAzqnhl9dJAfSkwwXfH67cDfqyr0U5VXuQydwThBxMkptNgzAMeR
xHEwW7fI3+O0c/MqXykxc2r2UfZ3mREdOnaw0QmDIJJjx5YHbQhHKZCpVK/wjXck5RngcIdlsIwZ
ZLcb+a6vpUDKskAFNdXo7xkzfybQ3u+QPFZE8YuXAkdFO0fV4BPjA2pm94lsuATUqzByiN0cJL3Y
9GG5LxPdt9S6ggASEI9AM/eJBdgATrwAimBk2bbNkbfzj3B408UT/AMDQnK3hdyCDF90ntZeaMKh
Lx/vCz1x8iT3mLRnBcjrRbqPq9ZD2cSN4aFNNVg15szPktSPc1g9EtXRhsrtCaCIhemDx5h240o1
GWavcqzmg0mPukl3BvslhafeVJyyhDzNb3X83Wjy2oKe4tirbtW/WTCnhQYUMJgfBp3IrfnaCFu0
9TInnC6KxnQEiMfdh5zDFxY9V0VatxwuH1jItqmOjBz0rHdaMw1Uq6udogBBBF4QZvdod5+srV1Q
OjyTYgitk36NMYFuE/Hhpr5SoGulKHnhGANMMO3ErcHktbFV6thFGdFrVc1VLaCiMN1WF+gjDC5b
a12Ln6xG5TZeW9E2ZPXTkMJRlGkgkZGgHUXQVMwnQ+aFWrwzS/j1YQRovYZV7cRKEljK4Dbo2NYS
TDwhADFAOatXkT2avV8VsDLMdBeMPS9OYb9RnqgJtBtS1xDlExl2lHVXuMyGvlseHkvGna7ia4NS
v5BfIMGI1PcXa4+6DuG3YggG7b6i5cfY0Q0f823Tlm4Y4QSpBvfgB7gL5X6X0KM6nQRWr7oEJJ8S
ryUoAtu16oEe65dRczD6cB8hkwVcbUtSDYbxb1p5qmOg2J+VBikFE2CcNZ6Ww7unUlZWJ0GeqPCN
0HJqLnmaVq50VvhUz13FxKsVVkZOO8UzoW8J+OWdhBHLSH8o2843wZYsT2CD+r2N5e+yfY3d0HcN
6IGYxzSTNl3/K5s2vJDv+/zN1s1dp1vPomjdlsBdFMb3HA8wmp0rOV21ZJXJ9CGE8mA1cjChqZch
4y57yZUQTio0vTiYgryAWqABs70cYEZao0n/pAzlJiF8S0Tk9RP7Uh8glmMkCFa8/SHLduI0Nayj
AYQgUPuriidzgNYOxa0PmlzVFPcaRBpKGUJJ+Dg8tqBvVvAACqDrCGRXpVE3Lagsnf5kg5OYZuoW
EppuWmVQ60j2bDwlVuiOoXAJU13Wx+tCg1EnMVdmVx9k2QgaqXimaXiMTcs1UVE3fkKeymHF4KTx
zpa6dY5XrTaaninFZ7kxtprU+6b00aZvWlhta5vtOsjWwpnRVeL3lPBXS0trH5O4E2V2FNBWyEKY
MYTFRrXBcEZXwc+tOqhH+Uktme1JzbEioE3xeAWRpru4F+CLkikc8h3Kt0EiCbTmCxDl0jF2ensf
hpPLKnlQIAkX8TeGfzupB+JF+w3VCDh5QJ3eMcfSZ1m0bvRhi/Il7FyNjZr+xFvXhRbVQQnHQwUf
WKh3BlXeY9TIVSCZnSrZo6LErhpaXgSmgRizBz1NN8yAegLeSwmNf6SGPVGGAkHDp0hp8eiL71Ii
HUo63qGts5CJLV3cs2QYhsudVoDbdM5HzU/gNVkJPB+JvVB3Wkq6tFmiS8s01LsE43Tbah+uzHXS
O+Yj38qB6rHnYhvBEen2m37pJp9luKLWCDxxABaPky530A/dNiVeevAWbdEDuT3WPzQa/+Y/s3y2
BMNKtAnSaQFgk6MFQBsG0VbVHMByfbKO17kHbYS7JT3vKzyaqXT+d9xZLgtIejIoI4AC+gq+oMnO
sDe15RHXYE6/NqE4AnAO5FHM310L7xpXXy/+gmmD3MrJZqntWOmD3qQojk1MHhS9+B0Mol39FD9G
LnhWn0vPt+uVmr9fPEtuk5S0CinxxdT+ObFaEl1xYHDuJIgSTb6kK7dwPP5UIi6eSVKla4kSxngB
j0eWH6Ia5rrn23vnGtjjcg3n6D1bgxpTGqE4XAzEt7rE1axi24BvxgQlbg9wfq4BDW3D9xhLyLVH
iSgeQ1iFgJjWDAe5Cr1wchKVWIW7mTRw2m0BvQLoyVZfSJSvU/s91KOgwwWtaS8LP3/hbaPPMmaD
JCJHwkfPyXkMyFl9TntgpYMs6NfjA4cstzfJYk9mxE90XT3Q0VGd5VLFd4OEP62D/+wLfRbIFAHt
m7aAVDBX9yy7UygKbxaghxCq7kfDiSxppcaaH8ZVUNSnpgasvEl8SdV8VuHVAmEHFNVaY9jLquah
euvGyv9BO3HhBTPnyxRAUUYwvqfnGJJMOTBX/ZB7TfKEmhRKh+0hRoNPn2RDS+pReKi35D1S+TZu
YX1+e93+obL0d8Jm8dHWaYxmNDgYkyuG7CMb3KpbLWjd+qDfAyXxkD1q58yPffN+6Ql+dRYmWcPJ
zgUyn7MzHKbZkCXCRg/c2rXVM+v/Nd1+2gx/B5g/R3ONmWYeTk/8aYoV5piTmYIc/Vdh/2Kc2YMU
yQ3tB5kk5xqpG+1CNwIsLBvoGtjKY4jc0o4hBZvYr0UjAhafWAfX6RoAUfAOh8hYFUnuLyzr1Xh8
8ZNmx7E2VXAsBszttKwc1xDsv3wOd0oF0T9+X6pgLSzlHHnPFW2kqabTsywZrmkMAMjaCzv1asS/
+KJZ6tAVLI1zhklWe8nBE1gNf6W0dU3pnEHN6/b0LY01OxStrtMKBtgIZmmDjYNqHLtP2mSFrNTh
8Ha/Pdo13teXfTpLG8xIrbJugqAbpwpN1tq17uUNip9/QuQyf246V9/u6ouZnL7+4jbDYcAVEOLr
6CZZtwfTN1ZWAPL80h68WoC6GGeWE6DRqZs6t6Y9mP7g+2gnnu1d8mA+Zo4vPBgiqnv+GXmas9TS
v17bvRh5FllUm8Zp3qkASyDuh8NjrrbrvnqbdOb7vg5EogU66iwpyhBxPrUDcvQqogdtqqok/55K
/SUKzZMHHg4QKSHYuACLOnqSAPJ7MGASuLCJria6fxFL8uzmI2wYe6lCVUzA8iuH2bxDT3AFWk+2
2IofvtCH7ifaN8HtYa8f/P/gpOaeuGZIhFqHmOmovq8BII6XpR+ub6O/Q8wOI5i0uSxTDCGvBpdh
G2l7+ble8TUY+av4f0j7riXJkSTJX1np58MemIOc7MyDO3hwluwFkhScc3z9KXLmZjIjUyrublta
uroqKgOAw4mZmpqqQmH8adZecgoM8fjfe7irdQlx35CkEs6PvHyMYBYbKemNjebW8F0vxbyduDFA
uKKh4AHhCFF3/vwIy+D8XOv/HryrNdiJHdf5EnhsUY+cXuiMClIBUnFL5ey3DuCvfLlrxWmh7MtC
HQVUUx7qdet2m2KT3neoIUCa6URulOJvzIhrrv0gDkWpAqKC/0i54QaUvf2jEN+LwxYqPoC1x9N/
axCvafLdIioRCyDrDUBUNK0y0jizB1W7cQ7cmAyfY/xlX66GSY6nAdUQdImzeJipMtwYuBuz4fMg
+nKFTB2nuFNiHDTgOonyYULRMszv/zxavyf5/96JPj//chVJiKo2hD8LiFyRAhcDHGnCCo0p/A6L
NTSEhgrvkXXLT/K3vp+vU/DzUPhy2U6ewa2Z5gj+twMtx20MtZSYSAva1XWQ6B5KiPxHkLF4yjOV
kkilEuxEOJLbfJIYyoLYaXAt7+tVwY1uW8yXqjrOwrkLIRqwKANACaCp/KdaIe+knVb5COqV32/j
aDR96IpofmkFlWSIcWnrc0FJQECwRuZTtf8/VPgvA3y1L6HbpR45DvNf5bwyfNSm1U15999jhH/t
G5+Vu6+D6fst/LNxmmiAYoXKaeUtGoCp20ATi4M/xRA8/nnWfEpDfNupEFDBDgY2IaLKo8X4KogW
eS4vYVvbX3IglVkLYkjbiiY8bI8kGyUI5JZu7PPnPG3eW+h26Rm3r+vmOIf1WogBURdSYUFgxujl
kRXSRSN3SQTu8Kz2p6QIV3xK1lwQrLR4OBd9vZWHXKPyNO/GqhipDEchDCtQm3Jdw8hODl/DJAQM
jt7KptnnaNTROqDlANNhTXSBaqQNjXQN+bdkE1LeMqL7sU4/x0KWJYJu64WQ+T1Cy1Iu18Yh6C8j
cCouhL00B0W+8O3PQ/4jYvh+lWt+lkCyLmoBbl7wH9Y02dL9yA2gP4zvf77Qj43t6kJXr7aoSAr+
Fy4kVwXDMmFNGd1guv/cdK6uIX4fMjGESbO4DJnEi8+i1IKqg1QHehrhCFVM/QhnWUsbcjbNcAuG
w58MZUm/MkuS/7836V7dylUkhqABAL/MdZd0rT7waAl0yx3Ulrlt7oyLH5mVlLT0xrt4Ja7Kd397
q7Pix9q9uv7yOr6s3QlbmyxPWEmlP57GmoM7MjRmBNkaFbjNI9aFRZsNKtifX/Kt2bTM6S9X1X25
77oeV01U3q2aEDwyH6Ws0ujILbn0H+nZ1QNe7X9lL4xak+FSZCxQHoJ9UbFXdGKEvIoKyY0g8Ne1
qCJTkSA7j1+v3mYnzKGqoh/0Mk46zdPDUJd0Dm+skF+nL2QrYQaGSwg/Vrw66YkC8bf24kMCEcr9
OY38+hTNYKPoksT8VAXHqh1tX4udni8tDZLLNMsEHaK53aHUiPHntyl8tnJf7ceCKvNQo0LzgCJe
R3TxlKQ5hLzJZexRSU6ogmiEKw1RfmoqnQUTtHBwqgK1dARl+mjyyGiT0Yk6dcuXJXpgeVrBP7nz
YwoBIhRy7ZkIAKQrMF5jS2juwwD9qPJbVj9XfcRCsLNSbEM+SuNQnbdnbsWXSyHmXJTo7whAbAsG
FKvlXS9JD1EzsgaS4gFQPSKBmZfsp+hhUO2+EGBaRjYQ2nNmVXVQ44smQ0lnCKlZXAWZUy0wSzEx
4hlZ0fSGfqDFEzdEaSCLN0U6MoDKeLhgm+X3aNBgk25zGYyCJEQuUN4Z3yq+Ro3MtxYPdzHkDUEb
A0iCCbQu0IEfnfs4XvfKAQgfHROFQbNvKjT0GdcmgEarUgdWw3WLt2LFrpSXIBU2Cae8dFBXrSoN
qSEAeiWhOQ+YN23RgQU3IllbzzEajuOnBF0GQg5JsMGeVFtAB9c4d2zppIQArjmVQJw6kRapnFN4
W3c+dNBzR+kEhk5CYxJdoWteW61iSVVdYF/oBnIFtWFlOFVT48JTcCV26zHZD8JkDAEUqvva/vO0
+mVrwqSCnQ7sk9FAo17lO13FN5A9mskldltXclqH2KHzLxj4f76O/yt4L/b/mKbN3/8Lv38tyqmG
8V979du/b6LXumiKj/a/lh/711/7/kN/35Xv+amt39/bzXN5/Te//SC+/5/XN57b52+/MfM2aqdD
915Px/emS9vPi+BOl7/5f/vhf7x/fst5Kt//9tdrATxr+bYgKvK//vmR+/a3vxAMfBnx5fv/+eH2
OcPPnbv+Oe1+/MD7c9P+7S9h0eMc3j//V1X+E7prgrAQKCFcs+QaeVG34d/+4sh/KrKI/g4FjoAC
BNUXOnVTdJ+fCfx/QllGgciTqPEQ65P++j+P+u2l/Psl/UfeZfsiytvmb3+Rq32c4CgmPGJMnYdN
CTa/q9nAlWB1BnM/XVrogwvrPOsZ1go/mX5toX7Gp17F78TElTMDhXVUlvfxa+hbHTFm9LzCaqc0
F8YJyK2p3SB0h5q/cCxew8zuAoNXnHrc+aodDwbhIIhlKLU7cZ4MPeyzrtD6UFjjJT20wyYEwVB2
5fgcROBYO9mMXqGNJjwLezBrg1uku6sDBU8tKeisgR0aNOHx+N+f+svb/eeQfh3Ca+hw+TIVL1KG
ECoUA9GX+/3Ulfuka5WE1BdpV/cUZzv2ZN+VDW7TPLQzmzehKd1yl5eu8u8fF706f8Vk8uVRlutL
NBhSxwbBrjgzKexZBznSgZEFXzAC3d7ahgISStzrEgps/UWH3r1szwvTxOR3eUpD2UoaM4TMDajS
SHcXITyf+hD5wGEQRUbPOfHCJZIzOpX2jZFbAsIv59uPh/j+Gv5HM+sFah9ifREBiFgl5BO2CYPL
pEdYjSPAAIz/5yuKV2HwjyteYTHiKOgFx/P1ZWDxWX+FLkLjaomHRMYfjG4L/tdJkeFJYYGoBD0n
lr368vtcvYEovuCztzrzxE+V3D8NwVWaEWTq3HAEkwe2uZBOjmUWZd4461QB7I0dj8aPXMOb1QRX
WfncNoe42sW+u1iTTqIJNIllE3oyK7SFRShRJgFLx5DxILrPfsSi6RGTEUcNZLQfswp6/4HrY2jz
ojTbRFgTUrACPQBdpBlTVezBVJzTxE2yl7k0lchAgAPP5SFeCzUNI4b6tX6XGQhloxdJ2uNw1FDi
RGvq3p+B/tggcCBjI4OLSAI21Rx4VPyDHu/rIKQp7HTGc8QZNda6Wb734FGRChoBKwRauEGAlkVs
FUj2Kmhn0RzkAFAgJAtf2CU78GlmyGw94vMEfZIa1V5QKMyfxBc12culwclwo4DEudluwicoVvkC
a5O9eA/n2uyUaJQTLXzvfEHOmNFyg8ce39tL+jS1NH9S2lNxgiL8wpuhUekKg4nrwHYL31qDqvOk
+HaX7vpsqzQ2uOb96PgckwRn3Arv06lr3WEH4lYK1XTJRLSg5ifSgCQXGDU5TOJeGI0i2Ha+HUOq
RwDnT/IKV9mVW8lE/MySc4+16U3gzLzxVmv6FO243uCCsDZT0NPSY83qS2q2CgTkaXFu9iUbVoDQ
rdGcn4Q7hHaNy3kIw1m5ERAPstkbTWTMR6gXz+bMwi2xsUc7oKjV0JYCE3+PUDZu1x26CeWOpivu
OK8ytrTAd6fxXU23mFspAS/fSGBWIayyl6leNat007xIJb3ljnPNnbhelddFQvT8xwKvYTObQbYx
QdYKQZCQqVCZ6al47ymGLZUhrYan6E4JGOkPhXD5885wXYT9xz3gNJCg16+LP5o7Ez3hwlSb6wtM
PzODuI2peO0utjR1DeV5QPiTETvBQ7MGqvU0qPTPl7+mHnxeHv2eqAmKcJiDSev3Q2QUtELU5WbZ
mJQa6DBYiiw1eoc/JUiqjBq0YYdglTjqBjQtf1mHKNqYAizTciYR+NswqJfcLlRd13H+eWMoxUB1
Du4y1zkIctW4FqG/c4HSPnwsFMBObNBM3xiQgzGwpZKcNQnToRzIovsbo3IVq35eHDZjMrQuFi3c
61EhvJBMmT7VF1VxZEQWVtsY3NK8Lp51ziqcgZGHpViX2eCD6tyDz6OoRLPGCTS3wfkRmEVtCEya
mVyZkX4A7Hqz0HXNd/jHTeq6QhRdh5DtZ4j1JesOhAJNXX5RXxpz0FjVwHWAQf5bfMl1qxws8JGc
pnyO/MKa03PYQKqpu9e0fahtGjTuhFulfPlEQmxBSViiTCYHcGLCJkv6vZrA8jT86HrdzOvM8OMX
aTrqw2svb0gHg+TSaUhCVahkEGup5kGcH4cIwRblcoYOpqdspBdxg0Rn20bQhXoN4ydf7FEN36rg
FkBNSd4nQPbqI5h6ZLQb9TzGe2F6qNJNqZowkcN+yTfGlG00/XFKzrO+nmdbReTQtDg5GcoZKqYB
NvLOkCGDps1W1LptbtTQyQMpW4geFqV/pJui3Wd34L9AhYfyZKeARZMzXjDTp1AxcrhV8JSIFmDD
OrHFEpmsDRIjVI1GbMKJLcGxQqVK9hCmyAj5V+6mG9tnqHt9FCPZJoi74aiHnP77EuQ1CLvqRYRd
6LWV1oNqJI0lzqb4zGVn6DCUtR14E+f0mjWA/LOqSwOtdNDyYFy6a7O1PLyEybM0n+TEnYkJHjkv
P/b8PnxrDpGZbRB0tZ5+IQf1CdLVrIMxySh6A7p3s3sAqhjkqjHGLQCx/r1Eq4tYUl63/Jf+PSsN
vbCwyJKWVWiIk9ayhWwY1sRcRbN2pR1FNHiVUNGiXQOdWwMHIBQlMJAUZGzOuCXJfs2x+5zxMmBi
BQIS0Cy/lrSoJ2wTvuBXF3KaWPU8g8HDWzpPU1BWCrhcgbqbYvt6anblprixJ0i/BY3YjjQJuhBI
Y/WroFFo5SYXJL3CTpk8T8RCm2Be7BoEKAi+NUOG3hfLgUHDPx2DkNOFkC87Ml4ZKHFM0E8CA9gh
oSQibQiOvt5MEB17CQz+bpXfP9sgfkypL/d6FW76KckGSK5Vy+aJqvMcmv7swKpmPAkO3j+nYgqY
nb+uEgPR2zDZaozOn6hjdcWgSIEIYoKoWGzUooVO1ZSgl2CJg5LX6eVm7WaZ3n+616tIVNaGwY9T
vFTxyd/ASQABcVmec7fcN3Ym02jjt0bzpNUwRcDmRqMZvW9+Yvcn6T40+P00rHpzfCapUbTeYIzV
SsW8iKxbrMNfg4V/v3+cmd+XaczFdT75GNPWgB0iAmagx82IPk/AcIwza1P1kpgCbupnczolVncP
mOjP5xKs1X4MlqxqkiCqEoFbErm2LM2lKWr6zA8u9cOIXDhrOpYL70MeU7iv+dqW1IQqwqNQu7X0
sfic1aHRgWYuAVlUX0RQyas7LdiAFEt16SPA/u9DVmXi7mcOFHkfRgRW33pZ3tCqfNN6DYF2gu3g
xAt2IR6y9kUFLS1qLM7f9IE9SeeiW8fppVMsWaFV5uTjvpcAGIa4MkE5Ib1DOwCMPBBgy0Y1PjbT
OUJ0qPbbiPSMx1+TkRYU46ax/fwlVpE8JjssnkQ5ieglULbA6+rG5qdDgMhcJc/ynDjl9DFyiCaN
LvK05SfYlJo+gL3RErpTWhwqFPTGHoeZjB5XlIE+IJ0Pdjr0wIR1i45338qmDYmtmjhJ5FWhGwnL
xrjiCrQgwAVoAv6gomPX5rQDBMCtErTJHKyK6T3VvKqQjSB+7wBAcpDvDtG1IZdWFPtoRUlpJkhO
Eb2XFY5bku8SHCUQyWsNBdHSUbI5rykdpBFRBjOfzlD4o7akQhiqsDfq97TfyTwtSmehe2ZwB9LW
LXeXKPYIWUGR5SM+M/InLEUeWcghRIMqunIS1h5Ep04McMzV9/op4Y0Jd1v5Vg/jpsjCTy4CP9DT
GEecwF4H7XkwJsCJg9q9b/TwK1f2QfwoTHaCiIqj6AIpAyZOa/ElOaUdjNApcTtoC89G+Z7GKaxH
QKYjyFdd0hk52pxSk4ybOnRnvK7IQ6qEA7SokXmZw0mMLaV0m90E0R7tvtiJIFiy9ACz9rfosXwS
KfehRqzW7oVnxHRBWFDNgcBPV2zadAWkuNTNMnJEmJyp94K+HrunNLvLuHOl2ATtbGlqNiIDxUFx
Ms6ooMx4P16at6Ul1sbZhWxOH8xydJBmFTs9MVQ09FjgNLp9eOoTA5jz9N6Ozoi5KMmUh+L2YBGg
7EtjNYTA1nr1DHcWPThlIiMY4PSNW/TtkbO5yCVFgeF14gfHLe/btc7IaPCZVfdHnJQBchbQ+jvs
rfWL7E77xIVWnMf7iFGyhZjd28RraWdIrPbIvOMSp0P0wqaTjNAbIgLkA3wAit+MaJxYN+sOldG7
/F7Bj5TQ55pNwGb4mpiDQhIEfXpTMEt78uEaO0bMUzQnhri2uhrIe9O4U2tWbyKoLDix1/G2VFdN
fVAwJhNtRCOR1oLGMgAwHt+BNQS3Qs7mZgeXDFNPO00W4GVTxx+IVLbQdtTzLmQeQV2BmZyN76g6
W3nI8HycmUrnWmNFj5x5TTJzqiDt3TwsqnzGHGzGfDV6tROJNHe4TWAXD22NHCtZBzbafszMLGx0
/tqVwb9OEs0/oMc51lQ7lx/CYXhAwK3tqodsXYcMoL+nHuDZ1dHpgXgVeoWt/EMilDz1Ey0e0o/p
IVlj/KslGDcnB/nTTW26n9DOsiXLi4EKdmTtukgkyYUWhZkeXPIHVYC8lSmDdh2vRxi6cuUZuvSk
2owiuLUDZgakNy0ZC96GQITR4bRi87Owyfbq9MSHxwTihV3xKPqbvNwL9mConlpENIVFwS6emWpy
Fzy15GHU5RRfwh3RimXCfcwji3QpE+C0dv7zkfOJIn4/nvF48K1HyCUTxDdX0ekIhYG2LGErOFrg
KeXn6m40QlgjADuBTxpFbxZWA8PeaJEKMsSiUdshMYCtTPexF93Urdd+ApDf72d5HV+ynrqMmrbU
iuASrwfoSk1mDlbJPe4EnuFTuQ6n9wybeZCuSMOyEYUYhs/IS7uqTcxGiaVO5dYf4yE/Qfvqjo/N
dNfZoaWbkZsJFqIhadWvkDPJhuBVBuayFZ4/O3YPekA1iEva0wMcwhniIqQh2ktsD15+SWObvw+M
hKf+ZclcYEXbMGybKudgJ4WgNnDm0AQwY+FNCZAxT14D/xyWa7XbTRwDJ8EJrFska/GTX3j98mDN
gEwWJRfA+lfZfaLmfBfqUXiBjyKs3WDTdM7DNcxQyQte3xBH2Oo9DBFsoHvIuMmOVDjoneQiaKCb
Y7ZJ+Ved2HyAA5Fs+6q0M6SH/LAJIi/HoZLtgwo+tvjm3psyp0td2LlB8oHGzaYZn2MSAFi8G6Oj
UBuztFbKbc3tgsxDJ1anw5wPeUKJnO2MVnyQ7dE2NiU2fP6qTWQPlu51wj0sy9TGaoejUJyCxEK1
kdeemsZWdCuc3PZYpna/zd4abBzrpW87MIAwpof+kJ3LwYi3ncy0xlEewi10LXra9JS3RmyYwAHD
DZ9cOm6jlY/Ys6PHZcvVENKbhDU+QEB7OPfP/Lrbw9Ac3XdHnDDNub9rn9HhmZqAB+UVZ9fPLUP/
o9M+F/v5HeifCjmfe+i3lCpr9jgZfOLiVCKovgNKbEoUH+36HYOoIEJ913RLYi0yJZ8pOF2h36D0
ln/Pr1MzZ/6xRsTdoc2OlqEDnCV1YjM+RNawAtxmwsKuWRU7YJ054jWaoY0cR8fAwtlOL0vXPEah
ARpPsSwXiC+3RPRZ8U4ADEdflasULW5MJxRPsK1ZfpHRlI4GvYd2zVko+XLnKaDTEY6kfuTCEtGv
WbzBzG4cvjCF/eDkhwmVxgvxSjN/WYLf3ITfYmSJaO9Fn3NsQrHqxlb0E5WBCsWX2bwEx1+WPhTd
VDgUxuGlf4Wmr8iarfoQHfP1aMDP2qguUKTOhzf1iBu2feDmiRVf0P8uqjTdqh/IWdEK8Hk8/vm+
UDn7JSpfuEuKLEmLl9HVMitU+AxXfIgb02mwHYl+loTaFLOPHqOKFKwDbV1SnLY8oCmf+gffQxBr
jZXXr7DwzBb/ze8aN3HLFTaZamQzYF6OJamNsngaYsOAD0DmCirD1lYZlbsgbvB5SAAJtAhzNLxb
MNrMaLZQVNZary3eyQSEfSMd2w/0Uvun6ix5DVS0Mrc0m7VgzofJ4g1+l7jEW0B2LDKkirXRtF7K
mUW4lCEKV3xVFaNah85sZ67EhE39DDXI7nX+yFGxqQ39MO3k1zxi2isiB+U1h/CLCdTGgKLDe3AS
bnEYf+aKnzok/xroqxnAJYGInt8gBOQF9U6f9qehsAXUkhudTajwPwA/sbFjW5UhvkogCR+hAx0Z
mYFAcDBEg9gxKj1JCeUdA2G50TMgPJvaERBxRKwxymfdg1OpNQDIsmWy4UUz9NAFehpWt8Bn8rMW
+P1Zrg7WjvNbASz08FJbol2YebRGJ38rm2J8j7KQKn6MA9nK7bFSkaPT7llH+ruvl1MLpSoYiTPY
BJrtVvqIofIz7XhxrVQHWXVa8bFujzH0iGoXvShojVcTL+lsefmXNpUxPGZr9al0itcRLSH5MVsk
Nl7C2PjzsvgFhFgeEPQRCIEtleOrxF4Je7XJGy24+JvsOZtp7VMQKEZD8+T33oUOKY6k2WjfgLjD
ZxbkCDjmQjXhjDBUmM3mTXlRODAtqWBWa7RuObfaQ68tfgEnfbvBaxKchD4PCEXiBmtMpwP2EgdN
a6I5PXP3GQbuaYnSOou35mfR0k7Re3wfrMO7ipjkLnoYAYFp6Hp3K/3GwCkLkvTj1MbIoVaMEjGi
yu/73MyDdjQrSPIHL84YyhLDscRcPxfPYc8A0YONwjeWJm4gsRQ6ikSBMGHBN6fqaTxDQgsForO0
ypCW9dAqquHNSPM9+m1RV0AAWuIwa+kiPYxu77soohyiN21XK1An28yJm2sGgaYA5SvICpmANGQr
QEe6sAO2W2IDvSCjIoFVVlaTb7hkjzSW5MDfbozCL5UJGTwDTB1A2yiNXEMdaI+rO6FEXM174bSS
lpiY8hsgL6gCbqY3QJnqU3but/0Gi3M/reaERo/EXJzjxDXu8XbsKS77+NWLAV1CWfwSQZoSyNWS
nbMmL0irBNh+MHdTNz2PGYv36KU5CkZqAQSkwkfPWo3pGuM+Whun+I1DUP0l/v12D1fxbxRo/pyo
uAdlE577dfWBVd6YAgQPOiYXK6AyPA51GMfcwXnADDwAOm7tiksdlU5udUZaKlrIvWFexhonhRqN
bEYISVoLAmtSaPdrzBH9JYYkjgRp/4NqqnaAxrH6KHdeulJt0ZDvcyiSQc1NA8HI1h6QEfo67aen
AUI6ssUdEevehRVM1aEWgppRZfUbZObItOGGhoPrRgO7+MupoAkglEC1FK6JP2wTldmHxM2oYqO5
RFsIGwRouUYZTfAUNMP0K+yNyK9nB/Wb+qNaqx7SxZkFrP4MvP686SkLCvhjiny5l6sTqtUTPoPH
cwACqOahZjm/IRUsN0oGWpsVwuyvu8j+2leZ2Bwr1E4GI9iqgeEfANOizFWNRg/OfGErhr9L0ba9
4WWc11m1EU+EX1Jl1YI23ehhWy8KCt+s/AMB32CkH0jUZy+CsZ8RwANi2fQ5wRYYICnXh4sYhEFu
TEX9lxPs27hfLYeuImU0Shj3xky2gSPf5UZgouCMYrETe6ornYCO6x1Vd/gjP6GdcNAQhQXoUOrQ
kGLDLoFW6UkaT/ApT9HLrBSrYksg+9IzTCaATquCLeecRgVYGAJXYeIDWAId4za5BsQIgbqnyWaf
mYMEJQ06gS2Jb8ax0sMTJ3mDE3e2htTHW+COK9XEXHwVpqd6ooLXq4wGLpowS9GbYYAA1ZbEgwgF
8AneQhGflWxympUgGeka8PhO343oV7tF1/196i5EKB0TGGTLqzNSiMux1Ds+uGQTG1DofIXkqUeC
tXxpjpEZGmjiZwkQoFfpoydWiGXn1awkhm7cNhj6dRkR1DyJAJLejwJHOslCWskdjh2m2TJ8IcwK
3CrItZDtCB2OeD+vFpYMZiyDwZDW72XgnW1ilgpTH7P7yf7zUvqlvilr4J6KEjzDiaprV/ymqesD
6GOq3JmIDQULvzegNqRQQNODKZTmCFbIWDO4D0n1gjJJDN7ISOIwE0xZYI28acUbzRfib5uviBMA
/xCcz9cHQKxGiSyNhENjCEuAvkWbJnWaIqADhGoJb/goJOomr5nJYA7yvhvtdnjzJThC4xSdIfed
vtWBW5DnON3PsxdPmLWwgWe35P9/HzvIIsKPkWBbvC5Wjbmo9IGQB5f2obhLtvOaONWl38UltM4W
YTlySHBLSNwv/UWzUg967E7h/PkFfsYp13shIhhJU8Bqxnl5tT9IlSIlcqVA2hQ6N0gWIGrZMWgD
VIGlItTCjmyrNRNoMtPBBPM1wgsVjOGjPHfbyp5nA26wyCjajwxeM8RS5m2fOKpq1LlRCUiKgOww
DtqP9MZ9/9zXNCILEJbEbWP4rgvrKheU0eCnwSV0y/UAu0fl2BxrYTkVDWBDb8GmeIgCRw8tdAeZ
olG4yZ5PLd/RdtGyQNbdjndChZX40GewVAHzt2ppdsuKRPk5HbEwYJlH4FMtCvI1TYEn4ghPHQxw
+ZCDuZHCHjvfo9YRZLTf85fwMd73O2Vk0ktT0WY49CvpGHAUWiEdjZ/RywZmZQc8EUcHZ5MatQKK
6DYLbJGzulclgL6T46fIOBOGVyEdR0+2AFTlVI4Z4AEB2McHFxh5A5NyKgg0eOkmJiEx92qDGOVr
dI8/x75ewvmap/GGu3Xy//amwFAHfQZCRoiVryLlrs5Fvp+xHvMH2Z7MwV7KHpdmfijv+4Ypqsk/
zlskVigbvg0uAAtYpHYvWL6SM8JP+60Ld3+eO7+EiHglqNvJcHEWNdBov8fuQ6ZD8D8VMS2H1YyM
OTRmyJlR9HVD4odGbnmnnCBaBG+gbeFyExUpD3fP9MbR/I/rfF97mL1QchfAswVyq10dLNBVUutC
HMVzFnsdyEP6TsyxmsYQdFojnO4jyesLikiJZFYTHFLfR4XMmBKF6jxCNLGAVq9LCgo9YrWAoLAh
qK7QmOB+NBSgvtNcItRm7R5KRifZCI1YoyAq5AjzdFMXtrJucsHal1YNqmppRWHISwvwADn2Gug7
sFNiQ0deh8baEWoBfCC5OFq8EYEzwfdA8Zi2K8n2O7zD1wBqHIbvFCLNoGjQO3lk5dwKXQICSAcq
RUGAH06SYCNCUKrHBGVFOFqhzdqBHoFfGP2wAZkO+Nngg2Nv1bjpaKWCueSjP2ih//mKLUASJHBJ
4IWhQ0DsE45K6wA4rINDghLfzGrEznWJlBXgX5U/8v39HO565F0jzepL9aTItAFVJj8IuhUt7EIW
NHBwB01RRhEemCjMLxCFPeE4zSGj9iTGKyizTQPL3kECZO2KvGgB2tAMguo7Z6IGnnIeOpj4Q+V0
TvwEVK+7hw7bsbbAzf/gmo02wnB+Zj7YhehqAvZBGzswI7YIpUsZjQHAvw9PowPckC7MLat8qYkN
8n92mN0RMy8FzTJxwxlSt8h9F9VRXWDlowAVwJcA9UXI2LEiocgOHEjWIbLTzRqkPIB+03rhNiSA
teAAxwB4GbpVPCFTZcl69pKzjjq8gkoG4AliZ5Mdd/s43oljYAdEYkOFOgYXmFPoSLXd9EaobtDw
KsLGCJRRD88wMJgbTcAtUPdAnVI2c1ACVNpmZl2shskKoiNqS6iZgi4crxKDc6FA1tGOwI+QibAN
z7Y10EwU12I35zfzBwLHWDd8zlYLh4xrobe07AWiZri48klanqBZBGVHbZVLhjRvK+kxJSbgGN83
g49OB5cpeZVDuNaBH0V5mOXgVwt/XB5UbRcQC0unK1bdc/6mr1B0yC7A6WTg4L7/VsCIebTQjNIV
u6Q+QNI7hRaABghVeys7jsKoTYcoNtaHqHphJSe0JwMdY80Ypx4uKsFK5R96lKOLRSF13LXhhxpn
pgzqATc8zrHi6oPjQxmwnT2tPWUon17y0UHlmE9RNxwcAWBAZ/Dg8sDMF6kd+L48Q1l1RF13MFO2
EHhQ2RipWpvoE+mSTQsDmMioFQc0TXxayW57i0f+C5Vn2Z/wDyzmRcR2Vzv3HE2zrAXYn+ZX9QFI
5kpYaY9o2bRDIFo1RVO/pe/HG/jhL0Dt96suB+oXBDmY8jnTYlyVt8N94kBufxW5ohWwpXJwC1+6
ebWrPZjTCiUJ+kE8dx5Kfyg0LQGDTLE4LBTJbvgc/xJtfXu2z8z0y7PJ/cQJc9eLZ5AT0doN6/DT
cEi2Mqu8tqXzeel/xqpZYUtb1lelo2y8B47ogV9mcefE4ozgBf2SpniI3nx4Mj20IAAnOOyPfz4j
r7u1gbvhTlFLFOCtA97bZ1755U6nRoQWVd2IZ/8JGp/oYpJcVNsDC/6KK8VGIlnYaJ0U3/83d+eV
5TaWremp3AmwGiD8Kyy9D/uCFRaWsARhBtGT6on1B1XWLYmhVlQ+3l5LK1JSpIIgiHPO3v/+TSqZ
grRIBBjQVvo2jGghpoSL9DX+hBbLnob+wJj7wia8uJN8GTGGbu38PV34y/BZ/ab2//2n+dNV3ygf
znLHUYsd4glLN69bjX7JZw8Idbi/eM03pfNv6ndukY5Ihy9T+GY3EwVR7kJB9pPpSTmOH+F113xE
z+E2e8Wab37ZQHcxMQ+2BID20f0ClcT16c+fEmyxWyhDFDSNeYYsyhIUXPFmiU4vlwoHl1g+TZ/L
T7+3hM8z5W23PGdOc7ahCSGy0/3UHhAq+5MHob1LIkR8HHsK7EmpnIvyp1EP81g9+NwtbG00yBW1
ayTPF4YFmae1qCrnij5POa3CKVwq6f6MEU461xfZE5EA8kJIzVJ4nhh3bfAoVszRzbp2O2HX3sfB
cqpbV8UpBvcyuACi8Xu4yzmL3mDlZOeRzqxqdoP/2JWB3VvAkGveOKXT76F3z30NQcpnBF/0PeAc
wiQSxKxbjRAwncky8np3cMLOrjpbliz1sZRHqmukz2ATYMyW9gwPmoOIIeMuLjeStO+MMz601NOe
kD9Jn1MRWaonJyu9sYZPPV5FOzUy9ce416xBXfKDMnEt4qydm6sef9bAG0Svb7xUW4KlTWBiIHLq
2peyaVmqXginTIKFyYwSi1LDgp0RvAdPk4XB3Ohyn45ABo62RuOQMjIT5ItlDFtt8hBBOFoF5BFH
dJoj8CW/jRQRAFtp/ufn5esje/O43OytvaEGKh408gkWsC0k8yYLvSRfwn6YZkRQuLXV3PmFea2w
Ld4HVBnAXCpAJBzDEZ0iXvQbXTg89d8+wZTjiFl1+Nw3xfhZJW4t7Sv5xACzSRbRdK/4W83AUNPj
cJYZz9frSNzmguWrrqQG5mXb1TaoVEc2H1Kq8tA0gh3Fn2HzkFyfVbRKtbLPh5cMzlmTHWVOx0l1
wr+ZauRZ6ZaV+lbWI9CVmfHo3HuS2H7Jox7M7v06eZWgzTM0P6t2JxFFa18x5FXvw8yNjVmhHc7Z
sVPfleLpQhZ3nqSzhCGcrNlQs6nES0aJfr3QeYCwhxvSZx5zxb/rEHw0K0GcX3wENxtB2ELkDryU
mVjuSc2jSKknNQvBAeFtVLhVTBLTeVAujfKprU3Mkm0ZEkk7ZwCgKujFofvMyK/Augy3hMu81kB3
sVpmfsNYe1qtNUzaDeu8Go+OFppWZGtjDcXogIVTfIgEQQYh9s3SfaN8BP6ZZyG11W7JewnPxwpu
Mz0Iv5ZSZLW8YGP53bJve/iUS39qE2efPNUCg82ZELwWgQurHF5b63uwxjDHzqhtB4RDdiXgsg0N
mlXqtMgValt+g8js9PN4P9ypEFEyVnCI7WZG71m77RRHbg7fcFkfJ7twnc/CvXJ/ARQ0zB4RynRs
f5sTyH1IR8yDacPrsjLYWugFO2F2KXcQ2KuBIDoHMY4+pTK1RKyPIljSUCGd7uJeNgPkApoLIc8X
TESVgtgxSDLwm8RFx2j9k2MrXxE72LryvBLMDxGKxEO00jxMQumtz8cY4Q8K5y0T2KWyzd6GLQ30
ZIIgyBo6E94a8R1m8ho9BBdT9i3I6Zccv0in3jZzbBU/uCGMK+3KVAyn+1CX6T5O7eJAu3+BvbVF
OFENVv7uP0BOiJ97s4cmk1gS4qeHc/wUqN65fih0Z1o4EsP/9OoUsRN9N8WYfoHJx81ClREvkJwL
TnFTGhntuYXxHskncTtBCHTqVu1GmynQZ3ZjnKlgV8+CPXyOG6o5nf0H8pKvBeivV3Cr/VEGtQ3r
lCuI58lhwDl7jQch5OJkqckrsd77rJU+spr7HkZXT+6FLe+jjfyZO5BXCqe4KyUHDsQy9sT5sM0i
Nj3RnpZmNBuiw3pCkNm8K+2QjkHEKXxeDZtOf60m6ysMuWApMInPHV+c6dou7j+Glvm92JuKdjYH
UFVJumvDaAn3BvN3rLTd88cUUdtzWzMeXsmP15fSDfVd9MaH2DK9Q8F6GXVrbesKp35q6oqTzs6u
MIOX3yJsjZwMRolhaysxtTCObxf+oYD7OHXKiT2yJ4vXLlrA2SyRlTOnNa6vUUFuKH2/P8aFhm6m
P+JAzB/EMy4WFY+L8x3D/jaxUpF+fCRjmouoTXVS03+tzq+GUlzG+LtT7Whv6idWspjocjF0ebvi
fTiNw9DV8IZrW+Og9aCznVjAPJgD+E/RR2KRFffJuApa+AibR6fgHSPn5JFlA/0z2+hucx33Dkj7
r73tuyOUndvwirbxD2bW+YWuQLWru+/o+F9HmTdv7OZoxE6+EZXcH9+Y74mriwgiZl2Pw0Nyh+En
xhweA/An2NrnR/+oLLDiblSqo1mUMYYgx2cvH75tF77MMm+u6WYFpldUFlWsS7QLrTNAeNKRV1mU
SkCdT8BoqTxDMIOpe/0UfupH9Y21KH4W99kB9XSIp/golfQPApvTezd129l346WvzMPxCjUdYqVg
MI+4ZdVkiqb4caLBMU/N9mWK1frpuk1teH2SukizWdWPJNWx+NyGy/zox1v51ZinVuUyUOux9SNk
6eGbIue3FcVP13Qz3lObsz7URDed2BvplCw+ynIDdFGRMz7v78SHiSUc5S27O+lCnBYL6f66x1yo
Fy1Osm9Qvq+ShPEO6dD7GNhgo/qjJfypkWpJhkr1SpZOI2fak+y824M1pXCTt9GCitJi7ilY0h2M
5urOh2T2TSf3Vbx4cwE3D3YdBHJV0MnwYIvulMJn07wES4aus8ppVgmMx10zzxbjJK19+G7u++3b
v3mEWy2olXTC2wdGK60Uy5kVKhBPfceqk7wuh1OEUoTzo6FF+u7mfx3d8d5pX0VD1XXCvOSb4jJU
DCDWSSOBPY/LumCPVufia7LOiM76iPYTiFCDU17mMTtOtI29MUfD/jZ9XvndUfrzddz0pfF1iM9p
wnWo6/KF+Ylg0QhZI711Os+epiRhILCwyhb/LgI8bLxlzLLHCX0WKl4dvTUSkgDRxI5f7t0IQtRT
tVY3OP4+weuH79FMHcqBIN5qLe8EQyV9GbkdEB2e9kw8pDUK8TMcwPTVeP/zYvsqAR3vsCwoCgC/
BFB0c4fVWpxoV03i8SYHDmY4OvNZ/Hqd+exLUMmhE5EYVNh/X+lz87o3d5SgY0ELVEE6KVu83IaV
7MRueNQ2jE6iu5a+UJ91a4IovS62tdM3b/q3H+dPb/rmEMx1NUuzgRfHz31Re4kHYmw2c5DS2Tev
NC7OX0YEN2/zZvGWMV7ULaO7E2bTvQO9TFzVlvLQPUxqU7tLVoKrkH7yQ49OKgiF5zevPy7PP73+
zfKV5EsVJjCATulqLAC1JfEUFRFFEEg7c1iGLjA+axhtCTUxWntjpzp/vgR53K7/cAm3RWAQX1Kt
5+E70VcRhsiAJlzXL+IJcLXGg6CQZwVIPo6xvddsilPhIvJhpgM/A7bGGmhh4mHevY5n0tTrNtke
yHQwaSkk1YxKW0JSMnm60sCjrnuPGO9/M/9Sfncc/bRCflDwfjoAlAbit3xV2IPe0B6AxUz9B6Zx
qb/IQ0suLGKzzy3cX09QQae74/AqQ/9hYofwv8KW2mx3hW/579jujcl+OKpg2SsdosmheI1ja8RG
MydNRpms2MImXPk/cPfqpcENQIAdxzQEe+u3cC+1vGPvevES8ZsP6UeX/qcP6ebM1a9qdNESntPq
8UzuuK2uje1gTx0BRb7yEAedm/eIpqB9BPnr5EGbxVumT5uzE9u+LcxVDFH6bTJscupHxp3NW2Fs
RCQyU3kG+Cmuoa/GDDOxSwnvBtFlZCSy5hYyExnCGG16/IvmGJoHk4V5GdvnYNPWI2tmgDYc8wd/
UyyqD20ueNHFNMRllJlYODGbHhVWEQ4LTKRi02B4tBgsdDnFgm/o+ULuD+F1Dvb+54daFL4QOX5d
2LeO3EEsG4Y8biEls6J+RIOhFaXC5sIDLKEBIFy4svQPcQZIZmPKsVFeAuyJ7TF2fer49Jq8g26e
ta6/E564VqYKNh0xMUkpH4CVoO8+SoUtf5yn8y5EJeT2z5ikwRKHJPIgrHmF4HAVkY8iGDECp8w8
VPTao3pvuLF7eQhfq4cp8YUFFjGnWGCQDB8x5BMNZgG0SkZZjCbr+ZhJRByChyj1LO7CcpNfvaxD
jH5otcOU1FNpnJ5c0WnLdCyEI8aAKuuB6UlHvuVCuzpVMBP9jwl9W2VN828ezN/WH7oswfxWmOp+
EW7LE8xoCUiUThdX28qLYBYtM7f0QjtbYrNKz79IZ+Ei9Saz72KSf9s/Yxc3+jGpoi7dkiPzs+7H
02nLod/PMFWUp4u8WMq6reEZgXrSuizYpSqFoCAMJPEuHenwMPifhwnA6zcb+Y9d5ssC/elibs5L
JVa6VowHiTmTeYYVI8C8GRcJRNPYrSErqYtBnk8nM6G4YyY/BKb2jAwBO8QnGPnSHXsmgBMjgCFx
RtNAYBBm45MZinJR+a5m/u2pg2BLmUoShcWtXKsPmiCcCNV46vh7ohcCgn1q7CUCB3HPNXRh5WzO
O+UOfY90V26/1/v/wM2/3q5/X8G4qf+0aRvTNM4DjStorWxqBhwYq+ydwtVi5Af2oe3Lq3l9kVfV
t7bs2temD4GCasBNgKIAf/WmuLhIZZKk6Tk5Xa5HwWsnHHgD7hEX3BpyIM/2OLl4aePl/jFB0azN
oOxIj6jHWxVBkB1pRyN/lD+aUQRUHFC9Bh2pbfMcenTuplhnEaBKgGP8mj8OgseAeqCrbaa2Gr1O
m/0YaKKG93K7kPKrM6bq4QFxPYr9/BwcJB2ue4n88q5uvC5fkuRWTb1AdcpyBvE4ZzjVkgZObDKw
QHTd1BEiRFLqxAJMW5LMpqRhXojNXPmO9CWNVmk3VQLSPpFQJ1lhEPLlrtWClGa5CkqvwI07L4dy
rkZz4+LF8jv+VymQoYeSKiktHnvwCqYk2WTBTKL91PT52Ojjua0wj1sK9+0YOLmMn/z78kCvDQAM
PURh7ADAm+2uuwyzcZPfM+zqX9A4ndTPNmUhWJw8es+iit/6j2jh2+nDg3oUD9fXBG7DckRxDaj+
OCPOUVXJd4kBKdsEjkLNpT4pGwCcB+GxXWGwMQ9nF7iNuaMvQwcw3jTWhLjNKbQcWN0m/kvmKDDB
62eG968re8acLR5gNXOSbfuAWS7kUh2rA0wynOL+TNu1QC8+pUQE3BTvgZ/y3eS86GGOjLlD/Txd
CA/X52ZX0yzviNyN7GZZYQKd7vVZz+CRiK6l+BRtZVeBfrIQOFkXyXo8mnQzQF5VuvljPu+8dB8d
+Vn2hSjBeYQVDMZhIyymmTBBcFnlDLFhtYHxpuCaW+bhELLTF8b+tGLaZ51iUBS/tms1hh1rkgkX
PkDbRghiwJGA43EwvGzZuD845LJXiRaQEzGsw6F3CwdkTpuNdApwYTITrfxR209e4Ph9aCDuo2h1
OOgcoPf6DpLMAZnmbLJp7vKNaNfr8dsMD4TH4QF/bzDf8OFKvirg4LZFLTNZj/4BHXGnqCgPONVy
JmrSXCk9nQhFEElsNiYWysZ0GQ2e6MrWUC1CoqJTU6nAJXM+xjnJsR8c3AWYWOmElRct6n3DiOOB
vq/0yDL2cys98vTshWLFQppY03dpL5EU/gkBNjoxEO4fI99UjTnEA0rX675Ck/h0Tg4QX/iEGbeW
oROFDrHSOqaXn3wB1A9kyw8dGkMhPZXb0LArAO/SlFeTkabpTlfxQhz15PPWOAnZXBBesXeaihaM
MIU2Mtn7BwNIEs+10ofVA/Bkk9ZWS5AO7Bxix0550qbHBFlf7FxTJF6Ef0we/1wz6V9LJpY4rgrT
qayoAjquX/dkWa6F4jo05amlLO7sZHNdVegVLeVdvdPmhV0Dm7ujEZVyYtJxLJ2YVN5ZvObMwzv8
dWBmeWUUO1jRLOWR6QM7WudUBM+ht2/3a4rw+CRbodUti1m1bBIYU5GnlG4Fx8SNt1iRznmSjbXw
DicPz5dZgR4QOBYCxp6Rgo5fFuj00wsGCAwpRiW4Sy05OCNz4T9Ax7+7HTdHVBWFcq4Q4HeithCs
Uf4aH6dP48TZWFQHdHXen++/NpYIv56Jv97/m1ZfnvbC+Rp1bLEUUt0KPwVavtQURK8z8PbBBHsp
aQ6EQ1obaPMBM7X78p7GjGVGVuOSyRmSXP0weYTjkCjmOITr6BvdFsgAX9UZT7CNWSvytEB2Ujw7
OlMNRpVrNbHqEX6dJ0AneBH2b9V53jP/mikLEOPj5WrXw/KSe8xPahRiqGrix1BYtGCOcM1DD7S2
1xeTZEmG5G6iOV37TUE//e7m3NRXtagEXSFyc676lmKe7M309Fxv8r1rHLLmflrOKjYVMJiltkcF
GBA8Dzihb4TDFDibzY8JwHdA6FfwgA8Mcc5oksUE54s9l9/LoZLV5akZ957kECIV2sRMdV1h0X9i
joKHGKQlY42K+g3lhfQcoUzhv8guwOTqGQzTpXD482P0m7L4l6u6TYeYTC8djGOe2wr3gmP+wnVZ
2vJ8h2XC6gzPZC08ThbCkuCZOW2DYX8HKGhfG/JfL+CGt6GFTRYxxShPww+yMyd5u7lIpvQ03aBl
q2wMgu10Vy6au2B/mWExcUJ2qWySvbAutsnyfC/sUc/K+8lWcrt39YMTYE5nUzZWjL/LUdoLc3l3
3uuf+Yu0xZgegUs3E9799wsW7ovwZbIvXhSSDZJZ9MTgVAwsarV+hWaAfeIDQmRs6WuMlfkESIT5
893Xv3vz0183Uc2ftknsVyV4XTYvoSE/JMTIVjYzAvFYIE/qzVGRU3/4u2zrL86bMzDJ7PrevTMv
zrb081LtjTVLYvIX8CmldiOkmxoJAsYcLQQ/y3gxNvE2Kc1coXI3eeirJXq83oJTu5osMMjG+NCp
VBuDREBnbd4ixp9Vi/ZUrki+xfjEpXRx2hn2hzbu4RfGeRx+5UyfHvRXgbpWN6dLdNwYMU5L/r/v
NPnKb7fWfy+cW1K8IZyTRNd5QsJV8hLc1/fyZ1HP2j33Rzrm97qwDu6No+/pHy31z65HQoRNl3W+
o20+Vjwj6fH6EKAKucuWBSaL6aY6KLp1OcA3vRzEe2LImhNhzy0j9kdx3d1dD5c74ZUxl51/F2r+
3Xu5OSYMFECtlvFemsUFlBThLUzx2lYfYaP8J56Avy3Ef7p3N6eE5DeZmIpsOlRn84YYoB/2FxbS
0G/e2VQYn9UvB9JPL3Wz5ybxtA6EoOQEfG6dsDCrJwFxH9xSvHkIOEYbQxFXmCGk0IoH06U4p4iR
VZtIYES8TNMkN7PPiX1Cx9Qp87jb4GMs9fjRmcrEvkSO/sGshmcY2CQclQ7n2FMB0dQdwenTdi7i
mI6LRDgzCpCMnVCaMUqqK4eVL7q4LEC4juHzQl9uMfwmL8YMcSctzA7oCUtT2ZRbExJu+wTfE9O8
ah2SA/pcXN/a2IR2TXERvmKSwtaMp17nNCeUnv3x+syDjzkQGwQ0//PUiSHxvsAsQRPNX8GRxNXm
hSMuDDyW1kS28QRq3uGwTyyjolq/rkc7s+ie+ZtUuDIXBvF7+uMIor8/Jq/SKZg8yIBogYPs9vw5
HOOL3T0N+H8iSck2iGGcCR5Tj+fzKObytxMvt0OnWU5m1UdwdiVq3gxF4gTWw11EOnvlUF5ecXXN
XcwQBCA4WoIL8x7/GdVjQXJbOiKdEVHMsHmBPPHK4u7EJhDuCEOgZDc+4XTgDSG+KHeXZ4rX5DG+
2pdn5a7eAq7UyxJ6Io1SYRqoyDAFfUxe/7x3ftUii78eHDedeZpPh+uVKPATQo7Lqgg8Yzspx5oS
Bcq+t4IDXBMCXRWkf+WKyOPA6xbKAoQn3fDBRuAIV49dHj3Mny/sN0OYXy/sZkpw7ptKPPcshAnV
PnAJxgVYnC1h+nGKhtZ5R/2LHO07+qH+u6IHpxfkN8i0df0WxEy1i37WyRqnIneTl26FOzHyM+FY
8klTCJrEepjtW/bKmiTxXRSdVnQH3O4Dq2AQmnu6bgXFBs55XuK/4gy0kuWqFJwhWzfD3VX9VGFq
wG7FiySSPHSb2Fa4/GEIXxrVpMSiRJfrbYydH2nOWH6287MKkOsNV1LcVxHsmlMnrRpseQghv2c9
7zrVFkQXH5XQasnshukoeJAoxHzb1mDRZGTr5VbpZn3mP+TXiTupNSf1LrFZIlU1nHZ6p/WPsWx/
8wn+rlT7+U7e7NKp3lSKFOXl6WILPSjD4I6a3/MipO0gWHQzTgLe1WX/iqhw/ufXNr68NigT/B5C
LWD7QPW96av0qGpF2Rf8IxNqdYCS9nmR71P9rbhcMSZcX9vIq/3e1hqPm042vR7uBxGFybVyrm2M
z9ojPoT+vDlvxOA5imYXws4Vm8OfCU0OcK8aNKLoeQAAyPbULsvy/FrLx2E4XAqH0eZUBLi26yuO
gVYytaLt5HR5Ezb+Wveig78QrN4iROG9Xp5dXHZX2n7kj/n0OT4ejhDPEOjoWyNb9vFdwEZ+Cckc
e2Fcafr5xCnojio9Wg6DE0vY20V2aliYf4WCkwVbFTQgrF/S4OHSn5qcskZhcniFUBXGWHORFlre
heN+lD4K+aK6fPOxT79atU9BhinQJRziJcjWN6dlpaSlNLSNctTX8uK6GlasDcQncrfn1OBGToOj
5GurqHuKdbZyeG4x9ST1YplCDoRyiDKPo6OEAlmnvl3nkPWy6Kg3/UKGt93E7DeXiyWBTkXO6Ogd
BspMwoe2SbCsKWwS7oGAtVdiQPzTm3rUhpkgrer0DlbOdAVKANYbR7N4OGnKkWLLz2e+utbqZ/2V
s6Z8MpijOWd/LhVLXipFro21AaKj2C1Lx8AQNZgNCNFxYaC4rRLnmmO1aSH9vOYvqjxHJSshvJGx
5fWo8XKgLYLPdDPtTN4uYjyDCdYOrz39tdYPdHElkDQiY6zM8NKYplZxdsRNDVJJ/cmR1q7rdp2d
97J/P8E2A9aaTV12xVJEOIR4f7EluQlnA0UQTHtL/BQ9nDpez8Fcxtn9WRPwJX8yBLPl7MbE76gs
9ZfSM7S9ZmFSghlJiFv6a3bEphHuWO/U3NXLQ2KpwEZQyA46Jgsf0gNMMG0n6eZooASS4wL3h9yt
1kJoQmsrT5Hdm9Lh8uDHHgVEn95TTlNdeBzYb9qzX9tepZmMeJXn8XG/58hEDzDJ0IZZGXoQ+AKG
i2lgnCzD/DqLk7dMd5rLMojdM7BHOxuKO8247+TajpNdquWu2mrrMuZpTy+NMyS5k2LOmyD97q9Y
hQ1nNzGGBblotH0KRUntP6XqrlSfBWmmFXeM18Sn76IplS8o//jsw2BScB5Rpa+uZXlgaH0bKUf5
mYP0sdm0d8BgbbcOVcwkvbqdQYCoxaXgf5IjNFHWHB1lZkUBGrST7h+6aMvCxmCishOmhqId3kup
jfsdw5Tg/boJDzFuTP1Md0Qo1xOa7Sr2EsUb5E3VznVgq9hORVePH4tmnU5m0nWdEbEiWHpvK/7n
FegfmcZ38VNfSY28bayEWfSaCHXCuKkiJsE1bhI9VI5UVqoZv+v3hUusMw9kY7PqJIae5mj29Ped
eccXBiJHGM3NVm+5Wl0kFIkx8eVja2Fv5LFWNgF9lTNxshkPgw92pb/iLPkdkVQcD69f6vSbF77p
OQt9ooPd8cJSNRvRoquF+24CGZD2nsJcfZdo9PBXsP58sP32ASOezUB5CUNNkm7utNpKBewgST6q
pYvDE3YgHGDMKRZI45o9MrIks/vnvjz0dyDTCb7KeCpXz1OY1pctUeQz1E4a+hXsOMr09ZINM0Nt
8NA4FLBx2/CtFpZF+yZcbKNxJbyXgG8vniGsNXEtGzM/o5zfqQoG2pU5uc5UFGlGhpghZgTPKEnX
kDr6c1FC4+YvW1QUifwsh241eVfVvdjs/3w3biehCExVTnj0XBJO7Zjk3nwKtSYXF6VQaDRbZdcp
ynkxXCsw9n9+/fEX//5S1hGWZaWK4vu336fJSaYXBcexH1f5VzLP7p9PxU0U0M0f/39NBhqptP/r
X3E8X5KB/s//Tj/+6+El+fglHGj8N3+FA6nqPwilQaOP4oi1q1CL/5UVxHcU4D3ylA1DFxgd/ndW
kGj8g5pClknvEVgEZLj/d1QQ35riSa8Zsqb+CBES/1ZUkDIWKv9e45AbEVYhFMTnHhKYATH4V1wJ
Z8A411pFABy+ujW8M5B2+iFlxh6bwkmubE3O3HpgotI8K1h9nVWiOVMS01rMIQekQliEg4rBatXU
67yQL/YFPWiratgSSzA6BtPv8FGL4HflD4P0mifvTXfSCkcJ3ZAes8Jz3YdMcRnWxrnH8H+ltstg
grmwA0NBPDvo5a/xTCAgU4rn+FIMzwa22tDq70a5JcNTyst+Lg4Ljf1YWgqDPVzX5VIaeeNGaMYG
akyTMq1yMyjKk8X5gA4lJLhjl82xF0/uu9RKqdmxKGmsDj5Lb0b36jO9CSo+5cCUdNZH2/NEtQtQ
io+omce8twJbE8J47B7Ph3Jt5DsxX6bCjH7YZ8YT2TJGgwtl3lq4bicmQQqvOcoMZzwiiN6ZsJV6
HNnW9f7iQTKvmm3q6RY8qfOn7qQfaeKVjOYYTSCg0HynXZGVoGw7gHsYCLY27zRPfZY9wUM5/qHP
RlWwnm3rlbFQkcdA6h3uGsHl9zrcLhUx0Jqf9pgCupGjYk3mSuIo4jJkwKvHrhAgecOTGOw2tkIc
29aNj7/OpsGosCa9gHiYZJuhcJz1tMu0ghdniq+tthQW8nNTIHGkpuzDTUvtrkeH6Jme0RaQliHN
9xG5zNOXa/U+nI944+9qs2aSo5P8YQAz5YhpzGyJkwzKcjN3yU3jQty6XapMxHbcLm/0+7TPp/YR
FT19wyZy61kBj8ZmLASc0zjvBP0gqfGYDsOXKrbGdB5ellM6HK+GyiibhwrN3Ewbx7a2sa5B01ca
fbY0VynWg8khhbEUe7liSQAT/TyLZ5W0bfx2Plw+r9HpDO6prjTxxRhQDEEAW/pwlqojMRZWwpzD
Sl1MqbfMDMe5Kc7dGE/qLmT4ZFU/dYvepv7N5zmEBGuYiTBFPpl3KjWOQs2bvkWnJ33W709dZVaa
TcaAtGlAaXKb8NzRRI+bQbw4IQO5hQgQ7852aqb3DDxL0qjyBU0zTVvU74sOp5QCFwAi/SI7YSh6
mUGVdmFv8cmfV9kDVz05XFBxX7m5yBmOZPbJx/gBeEuiud9lSmWV1/U5+DjXiOmPPSkpqtVj8EyG
T+eMljkjAhmHLBG3+ixgIidOuxGXLQUyY1/Oxro1MdjtMo8BsHrUVw0GXq5ky59ddwzU5aRd8uD4
n/XZBofZZZhYV47xmn/UrIl6pH1HMgfsSlY2Riw7TQL+sh9gm+MJGpkidiUjD4CivPiUhU1GgCGO
sSwyhOO1+ix1tVW0+zJ9DNp72Y+cOheJlT7J2VyLd9pZcTNLVhdtNq9gl2Wg/LAE9GStZ8xCmewc
1fOnquiY71rGW7mhOV6W0HvjWcYyiVw2lml9wQzbyhsrRSkqInxHXLjwT8mP1B2Dm1Drd73yhuHH
ODtcM+GE2ZpjY3fqgoVsPKXhjPCtaFgVk8+o2fgwMTTjQ+7ZIYZXQw7WkrZqCzxHRasC8sxAEpPg
qQd4k6YKVgMXC3MVk3Z0zsSunkhuhAOKMs3dgomvzlQujHd9vvAxEDCojUE9p7M49vrclhosydp3
eSNv6m9ZcTeq479OEZWUTQAl8jRva2Pd8IMu1TQBrnp5P3pOuGVkQe21I/yY0Uy286hjJB2uzpN7
Td22k3upf4u6k3j9SGTdGugRAg3R506JT2Hksj7OBVMutmK9WzCwD18R8EhkNs06wguM03B+PHtC
vEsBQSttfxHg46O+UhngCuC9FikjE7sN8c+dCZE75BR4o6+KDJbK9kjWiJX0o74HKw6sCT7FYxtb
Na7vnVdhSKXQgdqFd2HfvNBZF/y4T304TJFIq1bM/JTVgjSsOOQR4HWxisTXGKUEU32syjGw902p
fDAsnARQyBnKspZrTot5GNGK9vYFg3KjW+jN55C4FbkWuGH2sLIWGoi7iBkTnl7SCZZjXI3eANc3
IsQ0oqCMTV3v5NS+NGZydhjWGzlWeDaJCLgQqhA/1OjUMKPFQWNYBbb2VwP0t0q8/2mxjgptk4a9
lUShJQq0rBq9xDfF3PvHf1lpVBQfrLBfMiJ/+8P+WeVNRMH4B2o7FVMocFWqPCq2f5Z5P741Uuyl
kc2I3lugAvwrE5LYRwmLIdYLUhOJWo+R5l+RkHwLwz1cp4XR6QY7B/3v1Hmi9is77cul6zc9lRHU
URM1cgzctwwB6DXx43w9U070iIVH35FNotlT6hkcjUloD1xcAgxmqoqjM0T1F9hVADPKmsUAJscp
6g03G1mYG+qhLHeqvyGjEB9NOZ1pw4NOboX2HoEZZT1DhMtbKe9FGYjsdPXnYWAHeO2SMqS8ROFR
TzaTZqPhgTZd1upu3PwxVqqXCV+XE0gr0bbuAJwz2AlLkdNzGmF0jX9JTwrjhcAjL+DcEJJXLZv5
/qE17pVom08+Eug6DYDBQKFCs5pd3SJdn+OdfJ2ronv1l0ruqNmpIxkMT0vMyOPZtJqHaKEYd1SM
aES/tuLmcO6PoXQahPkkeRCH52uCYfPar2fny1ztl0HrVfyclhCGWZx6irFSRRDO9J7U5ClMUYDU
ZNv1Ho7UlG+hsRJbJ06X5FR04UJq1/11B7269u0wpKt7YsyS4octXF2JA4uOHhQHuc/waI+OO91i
/EXilPwQdvsmwYV7xL2W5/M6UzaVfCzro5+uY/Y+ZtHQ1gDWgJ6YuOAEyyGgLqoJqJA5TdYFiqLC
K/9yaPpbW8QpP/Prf0Lk68jt/n/vBYemrqNfu7rxH/xrvasGbR0dEzsKNGGMwv613mnQsINXFMQV
cGAJkf73ctfFfxBOim2UTLgoOszxH/213GXxH6KuCgp9II0+25X8t5b7iAn8u6ub4FemQaYUfpzT
P9FfG72q46SWkbG2ehMgI42qaT0WUkKQPnBGTyf/l7MvW45cVaL9IkVIaH51DW5Pu2334K5+IfrY
u9EAQhNC0tffJd8T91TTRrpRb44KBwiSTCBZuda+iLL4lyeGJi+vZJy2uIp0c9AF/ROvKp//h42h
ju67OuDj69n8/TdFcC6q+mc66X8ftbxjnH3U6PM+knFd3fOoLU+h25JvfJSP643/eY/9X+NGXIta
ko1EanHPO7WIPLMx3fmZ10Iipgvocb0T2whg0vMRSCehpJuIuM+EJ0AinvVOs+90Q3+tt7+085HZ
lsGdzZCIVVVNVSnuu0Th0MDZfJ2nM54S+PREEF8v62UZ3VkvSBoVxayFAECRlM94FX1yWahuvbEK
QKcnv673YjMIfOa8F9Q9SX+OQkATixyvGw6p/RxVZf6AN/2wi9v9eje2KTOyYm2eunOjM5Q3kany
vsQepL3BIQVkttjlY4TqtbiOnEJerXdnMNX8b50t++vZ5HWh01aQz6H3Q8ciVDxE3TyD7JFGyvlc
ZE2B1/q0g+Aj8Il+J7Ib/HfEg2Ps0Gl8cMI56Ke9Gw0T7jcKb4bxBkORZWW+J63PPmuMaVf4Ihnv
mJeP3wMxg4XLSyh4X9bHbZvmBTVy1r7XpnEwjLK8l6L7p3KhwePp2oUI4wiAVOVmG9a0DMOkLEBR
YAfyZZ7cOVP2or3lyT1CX+tjsDVuxB8aT5Khkqu8J1mAq7Iuy4eUXxobiBGA+NiRxqNZAk2UGVms
MIFeGHe84Of6x1vc6R2/eGYAN6bZIOMCb3skDptXP+snWUB72gPvQJFWzdBfOEtGDOrrNHeBRSju
s3IAWKSnGSQKK78GOGZ9JDYzLL+fjYSMyci9GrrDccw5XjDjunf2rj+SjQFYlup7TfFZ+1VFA+p5
UF5KO8QdIZEW8XvnB1QN6EMW69P6KGz2MOKOIHmpKq3juwqEPPsA4A2oc+JBNudIN653saycD3YD
YoSamvZFm/sev095Cw3tZvia9kP9o2QKnAq1PBI54t653pfNKIZ/u1ld+lU4ciQkqu46lSX7UbGB
bbAFWUzyXuJ+ZpKa+PXAlMvvK5+5B2fswD8SkHjHJIA+A5vEcX0UFqO8P6Gc9TN4bJZUDvEdCTLA
j5Cmvqaxrw4xV/lGWahlojzDzXvk+LnjetV9Wuniiw6c7LMayi/r328Agv7f7vL++9kASNh3rjum
2T3koBw8MBEwpERHJ5tT/bWN46L3DxIVOd7XTPus/10OXeKeulnGqEDByzD50ja4QeL93gHf8ynn
TkpQmT+2s/cImphKVdfrH2qbaMOHQ5oTDppx985Jut+jWzMUNQV4nofyzmUd+H8GibQsB+qQyLsb
S8e7HwgHfUfpec8lB+Xpehc2SxoenE5VRmPoH99Nwu9uWgiW/0xK0m4MwNa64bwgmykrT1f9ve8C
m5w1k/MjnJtcbPjrsmd9EBtMEHYT0Sbpg5jfO87ghSgvpqhWhEBYRn0AJt2KDr/SiZfjG1mgX+B+
LngzbXGuWNzZxKWnbeR0DuHqXvduDYmjhP1b1+mT38XsuYmy4tO6gWzdGPu130lcqiiIt+oC2Pto
8MRVEs39TVM2J6ftt56bLZZyDY/GpYRlLioj7vRcFOqmid06BC0+1KCrrcJIWxfLCM/c2pnbZox4
S+9wU4RkUBK1z4LGeI1Ynyhb88aWHUjdjonjpHfFmA/RQTsKElcC7NobiF2bIZZ+zz5/Ij1TfQlN
eb9PWP+98QKOkgwyREl8CHWVVL+k7on2NuxuCS7Lbfu8Ox0pKkc9DHei6OqvsxNO9w3Nvaeci3Qj
0NpGZPh+4vRj1LjNfBdAGGA3hgSCIgPImKq8fprCYquU2DYSIwhkIc7IVRvkD3UjvjkqAOoFmuUD
cy+8/Zh6uXMuJuFKVjwMef6S8Gjvh3j6CXPc5HTbJccL1hfq2pGuODcIlb2TKcGy+2KMoGvVEuSo
WxdSMevNL472VyxD84afswyh3m8d97mcx29JJSpk7Omb8htnR6sKp7dZ79d7eg+PH3Vl+LomTUZZ
JYsHnrvfgzIGM+I/ecyQ0EwGICJF/N0rQT06pqACVChBXO/2w9WGAS6/n/mPKOaqJIxn95LThT8Z
Mrk07VCXB8qsMSfzhWYywkBTO3NTRJw8u2Lkj52os5c4LdwNr/wwyCzkBn8OgmvGWl/7qKioJgck
GKTM6+t4JIDWrs+SrQPD7ZnPGr8Pc/9OOmkFEE+FGWqZQzYO7DYjGC6fZXE2N3OWQXpYONdeOYCT
Z+rz6x5i7Qct5SWRBdNkuDxNW3d2fKg8iaEN9tNYfw5zJvZxAn33ocHb6GWTZZzXizTrgTWReLQE
wR7gzX7+MuHku3F4sczVX2CQcIxbaCCxB2yIkCyv+J30UueoI3YSKo5362Ow9WL4fZslTpXmvrzn
g4pTKCYLf74eJ46Oj4EvUohQzbjfBu3GLcSywMynDzLOXdAEHgMiOiU7XyfeHUeG9jLve8fanzk5
wIIF8zPiPivWjr/cNMXrYFZCzGTDPWyzZXh3EhBBI6+GTXAq2rm0fCFlEd1VtfjRF5G3YZMPd6wg
fS8/OxtFltRxinMQe8ChDhyMvusdWNYFu8Kbtqg9DHKv/15y0Ifh6CPPS3/mY3BXUZn6SKCqknTz
geswnWKoUo9SgqXR80v1c2RQt/sU0AIZUBTAdzGEXtu5cMDZGJUchdHYTVqtr+ZMJCADKhIOjlA1
6yb+5epOT5/jJoz82xTkXfyFF9pVtzEyeGkMzdA+QJnQlJAKTNx1pZINLmuLnWJjdB7HdWtyESf1
oJN979UPLt7E960PbIGTQ4103Xksizk2wlmnqlaxsKxRkobHHUnj8UusPfb9staNKNZ4HdjuuSuf
STDI+6QAPFl4gTqst744+Ae7sKkJSKuxGwYnADdCWlQMGE4n7YBk8Ctd/hY6DrPTGHIWo9of8u4x
cDOhHLTe6Hw5tHzQeWJMHLSFkgHCPfyhGeR30vLnElLhk6OG24D3P7gPKJXCe11FUci4PlybTxmT
qf0ijpwph6KN63zLO9StE0gu7dKmrjfGZOvB2A3KqKsirgGZUxTPoVqhtos6XXFdtLPa2BIs0xYb
Z8BAdcEo6ok/dL33O6rAqOQCfKV0A564RXFimbg+0qh9ccJoIxjZ1rixQegUifK8ps590Pb8ORh9
cB4B0LtVYmnzVOMwSMowyNOMsYcpYpBDd+LH0qmRxhMy2fFlhBeZ/70s/yyk6mxuZ+plOQA9shU/
0swvB8CamGxAVdAwOrgbHdncalkdZx0lsDseXJh4WM7RinmfKRvAJwIkcjeimGBA8iFdflkf1jJL
H/jRe5X2WW9NDXphDlmge1lnJURh+nAnQtjfLRKQRiPtsGvr6dd6X5aFYKqcluA9iv1irp+TsMue
UIhEkeSg7vhpvXmL+7yT9J8NpXRiT/p1Uz9TXJxvCN5twAnbFQKc0vTSZRAZq63Ufigz5Lrv4skH
u4AYghISDCKD9HBX0sLfr4/FNlXLYj8bi6bdHKY8wlSVCypJDoCddVWYf7mseWONEdKVYDeq2+cg
Ae9OlARgCK4VAUBrvX3LqoqWYZ19PgsD6U3cG++GmST7OVHJLvRReq4UGHGECk4VNv7r9b5sZjd2
6qBAEo1NYfMs0so5Lr6fXfkjK27GYIhfL+uD/Dke0YSyBRNKfj8PyGF89VKalMsbAQHv71z1WG7r
/djMbuwx1I/THAu3Ba0gmSAs5PrNri5ExzZCsW2ujB1mQnJRcVLOOLNNIR6+UxSAVOCFxs293Fi5
li7eq0HOTE/CTOPklKrnaaLkTsSU/iz7yb9tMwTpjeVlmaZ3duyzPnI1ZmEbe90zKIZBjRYPzl1d
iq3KKMviDQ0Xd6FQ3k+si27HVCeA7WIJQ9nOaVFAWV11PQvpTZyLaO72TRu58t9101t25qWw4Nxl
codn45jP4dPsjJkaj56eeK+veBHH2XLHdWgKpW4H8VN96sY8CcGOOM9j/DnEfh6JjWw6sUxtYKyQ
vIypzGcvvHMD3UBMyteaAZ81sKaCCFfg9vQe7+KMQLKN674AGimNRlQU1j53wOnFKOsTsD17tJod
1OhUKSqNaKc96EpRlfN510VFpfg+6XWTfmsVSnkYEkV1AVS1o1MK5khCHJTrd6NKw/7TENEYCiWc
d6KAzHsZuPlpfcItI30vpThbREKXkAdmqIpoxiBDIldBoiUO2YYbWE4l73SkZ63LaJz7KQIcOcdy
Ok4kPiZDNgH8SkEcrr+tD8G2Uo3Ql0ctdegoMQQxEMhltNm1xDPWjrnT7xFdVrETbGyutuVpRMAA
3BW1rHHeli6KVamooYSITVWWOCYsXZGJn+YR0MOBzr/XR2czkBEMpd8A1DRr544mePC9kd6QkBe/
QQHLRrS1hSpjrUMQ0e2DaQrvB0cPEHADquBY0gnURrXygd1dH4bFSMEyo2croRsmLPUhyO5DWuZY
3m6bNJ2AAFkaqmM6FKH7r56nJBuPAdO+sxUjvWWaPjjZAXH6R784xYWsbCdo2qSVjPt9KZsQRTpO
7idAEopS+bcZMEQoyvRcpgHOn1tZoBBBtU3Of0CAF3SU3thVLN1YQpbpNulcYuEyKZ2gRxlB1+Ct
q2zCH4xyEO96Q1Zs+J1l0bwDfs5me6q9meSsbu+SrEH9OELTq0t8/bhuyw+H4AMb/Oecpt2Ec4uQ
5evAu+JqaMEg43OCmii8424M4MPAgS6M3Yf1LK6nKQpPbuTUD7xlcfCg0hZIo2BQoEvgwhuajVSa
bTjGnpPkdABbMIYT0QKcuzp6m/IAZdREPK/P14fWwGCWjs+sAYBknI2RX0DqR2MPRU6FjnsQLCBV
v96BbQRLx2cd4Hm9aXVGwJ2JwRxIoL7olIEJClnbC3swYmxQBzqPcTx6lYy+CVmrY+T4PwcWXXQ9
xhyRP4dAaMnnKirzV1apUF5LHgYZcL3lZl2HzQhGHPWTppwjIEZfXcS2WyeX5VMyy+KSRBk+3wii
rKljH+dv/iqxMJ+mAtQAuSiqHzXeY6+brthKjlhGYV4ew4biwSLkwQkPIgwKZEx5ILpsmCxf1peS
rQPDt4nHWDaHWfFKmpYdqkDWzy7OsPyydWReHENZ4XVXtNGJ+uBQaHq+FD6Nif6pUBez1cmHuzSK
FAyHjrzGj3mXQj8u41/1FN10HoVWqHxsdPyoevVP0j1UTD9dNmOGdztVG4uSTNlr2IZAaOYDH7Kr
PNHhfr19Syg0b5HCSftwwCv1K5kIOPx09JyM0AEXc9f9p3AG97Dejc3whocX2g9KRFX/VLpLAdCE
ah7Vs2Fj17O1brg3Ah8Q0xG4IZI4n3H8HTuI7LCcp5fF8MjwbubibWLkpX/yh/IVbMHqyDMB+iu+
mZb88ACDRWV4uFAhZVxk/o2c51/Akz+zRaUugcxu4u38NNmYKIu1zYujasWgyBBmr9RLxJcwwf1h
YtF3Z4SymjfWGxcciznMq2OAQ46QWReeWNc5uJNoEkCisu/Si570wIFs7N8Nd1RDR4+f2hgMw/4o
yWtKM7CqrC9Wy4ZnXhMTHFcnDs8DCTisIeuqe6wEUuwJzTdOxUu8++vcuJA4/7kfARufcYDjitdo
GKi/76I+e3I87H8ZCISSRHrQug7DaZ/kwcYStiww867k8ni5ZXrRDSnjryzPiptpUj5qWiN6GgJ8
yRz79SUIa4zOcHZPRhxnUGyGzZS5oEJOwjq76rffjWzry3B3vGPxKG5K8Yp3xOYzLYcquIpAaXRa
N7+tecPbI3cSUYYj86tXcw/8mGleOpD4LpsNcXZb+4avDwBsl6rALltmBcyQReXvGiULG5NvWbx/
XYUoTQYR5OVryEMPbHklzmk7SBMFwTMZxoue7kC0YWzkUTyWMVFRfPK1TJgHzehZgukbhoaOy77M
Zi9wQL5fuyzdcBnLrAWGz1eePzcQOMhfC0qh8SPTvmmuoxjclfuLzB4Y+7rs+gVt1uMcrZu5vnLD
Xh8Vc+iWUpPNMIbPt3FaxXMgxWnMA7AJNLxudgGr6u9JAv2i9TFYzibBMnlnR3WViyx2+Viegr5N
b5foFUBipOlldABCEJTs2fgrHypUlTuXOctfTNX1MHZeBGKAqZXfO54wEN2kQ1JuDMg2aYar424d
zpM7Y9ftw6+o1KoPNC2O/x83A8uOGBjOHnte2BejFK9BSpxdW4UAArX1Cy9blDTXKjquG8Y2DsPn
sZOPlZ4CcUIh2wuCPLK2vUYFMrIS1+s9WAK8WcfWpPDItsWmm5IBksh9OHWfop6GNxJiAaC5Ahfx
1VAVZCv3YfHHd7q3s6UmMg8Y8mZkr8SvwFTiJf3N4Deq2jC8rXnD3Qk2p0rJLjoFo1d8ZrLPvjoS
etrrk2Vr3fD1INJAgofUv8kTAomHrkpve8rneOMAYWvecPWEN6PsahJBSaL+TjofVIAsSzcatywl
f+n0bOIDv8JpsQ5rcGfACLc0QfK6PFTE7/UIVGY5bnVkG4WxjbNZKbdTEcgi8EJ+G3F3hPojR8J1
v24E20AM306bqcTxrWOvbufKTzzh/FGypPjN8TJw4VwZ3j20VTJM3py9Fm7TNU8q4rH6RFkCeNkV
JYW/5Xy2oRju3fVIaKZNXoEny/2V0yb9npLoq5/p7GV9rixhyqz2al3ASpVs89esEMl1gPz+FXUj
yB1HsrvuqnILYGqxOTH2dY07iG6zPjlFtRfdRtQFKfUA3Vy6YRDbOAy3bmUVuySj0YnEqkU5AXKh
lAHmIVRb7Qvd9hsXHYtBzBqwzuE84DINT7Mg2XU3lF8HlxQPVefxw7pFbDO19HzmhjTmQdI4rQem
tUFKnKlpPdX7PgMivtqYLINV7r/wLz94f0A670NSBxVfkp+mBs/GUlLQyLD4SGd5F3CwWuJ2hVJk
7OmsrcDWAlGPoHiuhvRTkTvfgy68cKhGIHBDFtNcqhA0AJO8JzNqNa5a2s9bL6Yfp9ExTiMS5PVQ
+YlAKiXXcn4AeRtXVzJDRn+vCwdkA1muQarMcCwbrvyWQKBpQgr3mKGKBpwfiSDjxkhty9OIF+B5
SxKMz3vQ+VzuEo0inU4V4HES6ZtTK3rZDeBdN+DMrp0PoItXlNFpFBXEBT1UxP6nbd1i4wpgWZpm
DZkTakSgoK9etSJyho7HmEfqZzcj9bKVNlpW+QcXWLN8TDllPJMoqF4rVA9WHZn2VZVg2uIIQnQX
OZhZPtahYAb1JbQ8NV4Ddv2++BoW+OOyxo0DQBNNsHQOIiSKqoND10MpKqrzreI6yzL6qzZtQjmz
kpidKPA+4/TaXDe6a0AnFle3JFQquV4fhc0KywI4W0dDVjrIsPjV6zg54EGLvOFGVa7csyn3tiB5
tsVkOD/zg2IukME4Afg56L1XFhnE+XCgfV4fg619w/c7H8/SrGiTk6aokk6A/nJApj55/sZB0nIl
eo85Z3MUCTXKYJiR+CiC7pvQ1Qi5yGGEbmA4jRDCSeLJJbvGlQ70rGY8N32uiypWG/VAttEZBwNX
+o4zBTiFKz8uv0UgmB6vC5RnbWFbl33zAz8068sUImOuKze8YUEz7FTA+q8NF88LAGBfpLI7OtQB
59+6qSzL2jUPB2PuufPsLFMJ1rI8B40TXj8Pk5D3DkdV73ovlikzi8xAulMMFUowb3Q8/RK430Og
atxS+LENwfB7Lgq/SOchOfl4Ez5UA1gMM8TgK13qft81eKhdH4TNLovHnq26hA5cBA6Xr904/6JC
0INLgu62H0QMDC8VD37P8o3UniUKuMtEnveFnELngO78NHZ1ds3dxgdDYCD3nGw+AdpsYgSBGncB
MegqPE3cR2KHZ20O6kcAqzec1DYEMwg4QRnFJI5OOp2/sMD7WQFr0UP3eGPl2r7f2NebdnBYHqbR
aUqhmKRciQtxmFy23ZqVZZ0WbSjGOTh1QoJ+2gWyU/XQslhfSR9/Oviw/rTu6AAMEhR409LpIPxj
CooW8UgbWpY36x0s3vt3CMFbwp8dZGFfKjmF0ckrxFuUDPEnPRQH2svbTg2HyKEEPHD9pcMxLgDA
s6tqdDz5WoF9jIJ+MfCdR+G5Q/m2PhzbfBkeXrpVORFe/99Et5QVHiBqXAaiC81hOrYTdsClKYgY
1hxaImEN5Na+1Q7EhC77/mVcZ96sqpC1ReLLVxdLFZSLmr8JEsYXpev+IiIX4MkBaQ4yEzIBc+qE
Gqx9WoKRff3bP46ufkr+/PahdwWpqELUEwBsDGkPZgFfD09ULrfUjoof6/3YbGy4M4nBKx5VuC+U
Q76oCY/k09ik3n69ddsojD27GSjzdBiHN8Stb8uqbfbJrJ5YBKWqBvWIF3Vi1o0FSoDbIQXRaxOA
BM4t8KqLMoo32rga2mnhz/VePo6rAB39aRAX4DXpjV580xXTN7fCOwkdQb2b9eGGxS2WMAvFqNeI
UtRDfIM03e8JgP2rLKq+r3+8rW3Dk2VO27ESHX1RMx4rc1BI+WD9nbaAfba5MTwZsVFlIdH0ZUyy
7Ekno3sEqUTPr5CamJ8uG8IytDNnFllAAMfSyQ2rZTVC5Sga2cHrgnJjimxjMPblYM4zWpMCF+ci
eHm3rxDsrVB5flgfgMUXzBKgvC41ixM8Gwq2pM7EwHh6h+JfNYMpGVX//3i5m5Yb12LbaAy3biIU
G+IpmjxETd5ckTH6GUUzvQaCesvrbEvKcO2g80kO1qQE6opztwNtAYVY1bCB0rE0btb9KB+IMiRr
2I+MhBDjaCfIsnMSJlsfb5keExgXBG1RuzIBOapyQVTdkPI2aSK2x0vy1jnMNgRjdwbbU97IriMP
qO6ABfrOux5iZ9pYTLYBGA7dJQunF53IAwbQ44UN+OVHpVsQyY6jl3xbX7G2Tpbfz1wOFf4em9I5
vgGSFjEVBQvXs6fzqz6B8MF6F7ZZWn4/72LuwyLNtfOiC49+rvPMva+Ttjle1rrh051KSlQUUucF
B27nBoQ1d8hRhBtnVdvsGDs0W6C30xzFN8my/0OFCUpkNPjaev1l+QL/nVX1fHJapxxEh/NX3qKs
ijCIoQFkfOHMG/4bEUIyUWJrBmejE6Fkp5r07mLkAmSi/rRsVRai4oVyXlqUgF2rvGiObth9WTfs
x5RFKD02duNc4b1G5IF/j50NG2b6ICtXXdMoftSFAOEyEScyVskuotFxjFEkqMEfmxU42ABDz46j
h4q0WrQb537LUjDBci5KqVQ3ZOItLR0CNT9kJmLdBqi83YRd2rr4y+H9oB7rtHybigJSSU0//BPF
QQPxAC/cutpZdqjI8Pc87GPIejHxBnATKKW1T79jZ0r2NJj9Zy+Lvq4bz9aN4fOiD1HL0GTRzVRG
D6L1D24yQOGopqcZDCkbpylbJ4brUxG3YZtV9WsXU6hdRZH8PpUKUqOOM4Lwtu1nuVsfzvLZH1z6
TIWUJuXF2M9DAA0gnAUFwBtXs8AJaL31d7j5R80bOzkl2Aa72vVvAgoqrgcwT4aE7Zo46XMEnFRn
0XcCOctc3rVsato7wOfplKHSIQZ+ZM+TQAz/iRrUoqNIsgV1UnqgZThEG45oG7wRRbKYhyrxBX0r
ihLlkVpxdYpRyb/hWJbm/wLZxV1Qy1IFd2Lyp3avsrH1oJlAuovyPb4Jr2ug1Te5Hg/ukthJoLdV
tmqWXzvFNVha5nJK/Q0zfui+XmxiIzpwYjYZyYbD6OY/VVz+QMUsRMyyLa6nD5NkaN+wQ+rw1msd
8DvzQP+L95/5WkwEZ6Y4BoV2OUNJI2wuWe9ebKIjlIeUZZdGPUTy+oOGvh/gMBtO+6G50bQR1Uun
mf05xCgINNHHukS2ZOM8/GE4QMvGaWyOGj+TZdgf8vLLON+70wiG1mMZbqwj24cv3Z7t1MhO9lWY
oPlx1NCnTrvxOCoIZ6/HANvHG3GZ5zqtK9SwoT5EQl8Wofglndk+vKgIBZOzjOrs62twkdUorIAa
rg85xyb87EQv619umxcjCseFJKombDgkCQRQal+QK+V4/YZTWRa9b5zASixDXUp8d9dF14rwa5Qj
XfdQASTFvPcbb2P6bYMwInCrGbiUMnTjOZ87KF6LQm+sd0tU8A2vBYKIeABbLzpzkMAZGvcKLBVH
XndvF02/CXUA0BoMcO9f7u274k7qjYm3zIgJbUBp1FiP86wOmTvsmwkXEGR6tnBqFqualLa6UBmE
7sC8Ucq7ESoZxfiY1e1OQbMmGzf81daH4a9e3ozuWAh1GOoHlJe1ITv2uNxA8DkItsgSLcYlhtcC
0uCnbVIpMMOEz9pH3TrtrtJSbz0h2Yyw/H7mtTyXgjuNAw0XyHn2I/80J/7j+rqxfbrhtgLcfror
8ekJqNHcO8H+qYaNW5Ptqw2fDWeiCNL86jBC3sn/Trxv65+8XCv+OiZ5INr+czbAspQ3hJVwpfGf
Rj03yWPG8LjaNVde8E8lXnBAv8xpTcRBn4LT0kd92MGdb6YAgtc/QC10Wdsm3AAgyWJKl9kR0Bnj
kIWu32q1VRq27KIfTJEJNKg17j+cwqpt9bnxftDwsY1Pnf87BBlhvFWRbdmrTKhB5oBzV9QSnsXc
awdoEn8i+0aJY9OOP9ZNbVmdJuu4Em3tBwzKUEPzlNB/k+5TfuExwUQbsD4PGK6G8NmIfuPQ2PF4
fMUgtObW6emyrzfcNgOmvJzxTnroe6iqi+d6upmg9bbeuG32DceFVmfYhV6uDgy0SaR/k372JRjS
o8OTp/UebJNv+O/cDXHvlzj5Re7w0E3qR9I7EMXceoC1BGYTYiD5LPOMwwE0tC8n6FqG3ZuApubc
xwc5ievLBmHsu7r1B+kF6IWQ9iGGAFuvIbdbeM/rzVtinIkkmPySDUkya4jcQWk8gTAo2bpsWgxs
4gbqJlah43IFgp2noesPkuF8H8y7XpTH9Y+3GNjEDBRp7bjjAO9qh+YITPVBV2wX9VtsFZY4vcgR
ne9aqo+jmbWYGy7GO5Dx7bKwhqw632XdeFC0vOoLSFC1F5U3QY5pGeXZJll4OfUAhFUHN4RgWzJC
1HjWhd6ozrJEVBMuAOojIRyUs7ziLAHx+hAPTmWXPuiy/1GHPmQSdb6vkZNat4zFN0yG2jkLZFoh
3XsI08+NAzHGyf3E+2MV+LsYij/rndjWruHfCSjPUsUYNgm3IVd4L893SVxuwRNtrRu7dK6HfEoT
KDhKkr/isvcIyM2FH274dMhLDdgjPrwHDUmj1Z7580U3Xuif/rmIYuVFpWxrNA39d/AC3SSKboCa
Pva2yEQM5HgLkqRL+kPb9r8Vly8oojjUeusdxdb8spTOln8oaMpAEqIgRvg9bsZ9PF/TLW2Ij20Z
mfyySRPX7jBn6lCo8CqEXtQ4JhvbmK1pw2upRlKpHF198OP5IF1QTcjsQlsuXZ7NSDDFudP6yw4p
nH98Oj+Ubb9xtP04NkN86c+mY+xbtcsx2Rm5r/JrAGABLH+s4q3N3WZMwzXHKcw16Hb7Q089cLv2
EIxtPN0t1JRbtcW2Lgz/BMxgmroWuZ02JP0Vj/gV14AFJCTfmKOPY1iUGl7qDvBKAlzaIZVPOt1B
4OrK756z4MmB2OR6BLOYwYQD5FPDNGQi+wPzIObqpT8Skb2hSLAAnddWWaZlnkwwgCp7ERao6T/U
YXuVCuih95+yqjusj8DWuuG1KQDcbafgWdkMIdap2NH5rtmMwbbWjR1YQ5qiQRFEf2ja4BOn6SMY
cm4JUd/XP97iu8nS7ZmDFTScqjpCKkwovqtTtVdOvb+sacN3hwnp2qTG0QQJiNT95rju9LWRo7P1
aP7xdh6ZFLFxQ3GNKrE7eaPiV7K+HpT/O5HTEZnbcj+15JBHab9h5I9Zwb3IxAMEXZF0PMRJupfZ
oalfS0oOSQN15gVmjhqFqgdlFpGHpNqCp9k8w/DunnhFDL4AnN31T0Gn3dzyHY2ue/ntMvsYzl33
bd0XMcn/Dcpa3TGw3IHQodm6G1tCh4kJgGVGFyzBWLc0uIUYyjGvmyMDNS/P811UblwuLWvARAaQ
LCwli+L+UEE07A6SI89uysc9meTjkAce9MDxhsRHCI5fNGcmf45WReq7clkFQQT1x+zYNe7LZU0b
jg7tPTIQPEcfWNLeRT37T5/4W8VHFi83mXL6sQ9bteTTwzkCJ9+0Lx21MSMf3xDwiPlnAEHh8BCl
U1i9uT20e9Vr1Q4HcKZ/AgDxGtDQK5ySIBVKNg5gtt6MTZuXUFjswNxxCNv06Puf8Tjg1zkiDCSh
FTQ6R7CXflq3h21pGfs3c+q8ygt0NS0iqL81f4zYd9V89YMnP9q4kdjsYrh4Ap0gYFAj8SaDzNtp
NfHDLNzflw3A8O8wrPqsAPnmwQ2mW6LKqzoBl9Sc7DrmItSHu6wXG8c0S6gy0QO5aNToJkiyCUl/
AbPpfB5V5+29EPmYOYyKjYhl62Yx1dlm5RdDGuTgqTp4afspnL0bMrufQyKOvKQbuEFbF8ZmzkXj
AYk8VW99WHVXrIVwajr8hnjmsSXhzbph3hPvf6f2IpNIB7TmbuRD//yQEH1VB2+lE15l0Gcdkn8H
Fl6NQCDhyW5XIVM81/6zVE8V+5ygFBFJ0msIAO+1829VKCi5A8nfgqA6OQRNdhBhv0+IDx2flxjq
0mHm/h/Orq05Tp3Z/iKqBAghXmEutsdxHDueZOeFSrITgbiJqxC//qzJUz5tM5yaykvKD2J06Var
e/Van/JqSzxwbWGsQCHyOlF6g0GsmVanPggeTf3GRkhW8+D39WVZ+4LlSSq/BGIWxIb7WbjlQeYo
URg/TO91TVkSoTHifNt3LB/CfReV4kjBsGdvN5ZDDGSwg4UuY5+SLUDDimXbMAMVNCNIIPARFYDk
ExDOHylkdzZ87mXN3zs/ltvINLi1SWamPdHktx9+pmp5yYZof3191ka3/MbQErDbLRi9cUfoYxLt
PgjgL2Lpd2x30ydsoAAd3YJkYp72qUOOWpXHKpV3k0g38IgrM7BxAks/135A9bTvcwa16uFBkCIh
Y71Rjlob3vIRbs2QmC+xQH0I0hqfSydWbfQvXYYtmr6Va87m4YF2CpovJ5CYeB16PZvEn9OP4/BP
IO/TUBwCcseCrRz62qcuk/zLp4pmaoeqpPCpytlxKNp3bf0c+dPncUHBJG1/lm34GGXB4badt4xc
EZfOhWETMqLF3klJnlRedGj9cQsVtWJ4NgUPKCwWt5HetF/GqH2beMOiF3DOt1sI/BUvFVhhweJE
QTBkQu8jCKgiMdYchjm6Q/tcMoI+d+OGWDthloGDRWZp5wgnbOofGv/EnW9mfL6+AX8wJu84j8Ay
b891USqkGHt5LHf5Po/vP8+P6rM4tcfsUCXi7cV/Ih/dh/2yr5PfJH597Y7FIYtf8d9id5c+3ZUf
QKob+/FWknnlqWAT9yze4mbjQPCLwoexnKGLeqr9QxvpGHJ7G7N+32ParD1zz3MhGCbdli46e8oH
04+3+TKbnqd367IIKvx6gpR1O5l9lGcJeIhuHP5yDv+yTxpNfjoWiHky9k2Vv8v6Ze7/ub4oK6eM
WqZP1OzV2humvSEhWp7uaB2hoC42LH3FEG1GHhZUjRlKk/8cTVHFFylU9MXcRL7jghz9f1eFcSg+
5N50cZBpPoBR18vcuwv1Gtkwk7W1sSxwYbXK8NrT+zbJ73myBZlaG9YyPuEsS19OuUY9/ZBPU+zW
uynf+MkrDxYb6dXIDjphvM9+6p4hZszvWBrsekStHi//aYbPS003XmErs7CBX3zs8jLL0gnvrtwb
48HxneJ3m7Wtv6+U3nZV7xutXT3TgfT1ECD1NXFwQLB2Z8RtlQ1GLS/e8lRFPF8mpKwJxq7wcimK
nzeYFY1shwCA4pK76ageM1ci+4AGp+EIas45ADZGbTXA/ymf/8eN4yuWX4CyOPTIah2dwGwIOMVd
yFk7vhZZq+jXJhrZ0CQsW2gJzSQ6jEzFQympGeOWoMNhvPfMzNJXAxKr4A74Q9J2R5MqVXydC3Cq
DDEjncv3i2n4sIWNfdfN4xdb7gaiNmk0tfXyEQz0RUMfhqKb/DppSshHFw+COrzMdu0EdRKadD3l
fbjxOn03xMGHLx7qLxeaCSdAo1MlHocLjqg+4FUMcmww3ofuzmmzmvymoeRdflCeG46g/PeGKj2W
Leem3UgmrG6X5bDqbinwoozGU+4jsvsaVKafcL8Bbaebg596c35PpRqW/lGXwpuduM9yKS+NqJ16
i5iE5h2oP6a8hwyh5uPvvB/1/K/P/Arpj8KExAcpEnDyW7zi73pvrJllINr47aB9P3spemPAOtJl
cxOzqLkp84HxLf8qHKS1VRcVr723RI9AM6pyX8N/pxvX5srvt51hm3F/Bnc2e4SuBiAtBQtSup+m
QW8423ddIEWO/3/P1NjOPu75vHwVuQjQ0QNh7DO0sEcdd6TY4lBYsRgbBqvLeuE1L/LHkQT5rjEd
j5HEqxO/mc3B4+0TRJ3mDSP5A1p6x6H4lkMJPFREGmitPQLuQv3gEIz5MDynHhs9ft/33WQc5Csg
4TQcTRio6pjmpqb/DkNbeR+GeVbhD43qU8niMnTQjLybJImAGCAVaBLPs9QajEqsyWQwPhiBJqLi
qS59/1cz5GhH3HiarW275WOavIrGZfDl65jqPN2N7RR0p3CG9sPG0/uyGu+t0uXDf/kSA0r7nvV5
/hiIhu6bsP9Sz9ibZaSvDdhfNzZjbRqWt4B0eF+61RhBOpsWx05JBdCA7IFPuX5Frc3Csm4R8WYw
0LV6HNLZSUKWgrObuveCF/e+221Bz99ncYKR2Ebud0spisU9eaqiekafT1ujuadxwuhbTae8Zjs9
XzKFh65SS/0GBvw8lEmbZwsEr9xQR+VbBf2dWu1FPjtkiJfQa8OkGogkG0u9shR/fvtfGwoUiORm
qLpTmoNctY5rLwzoATA4HhXo2zGu6BKf+EG14TjWttaKAOUIauAirM2jdAP/QHgKkhLuGn2+vrMr
LuM/GOIsRDDgLvOjY0z0EQrxr5M//UK3wXKolrRJQn9L63Vl4WxUca7wcO+jOntknQHpdDOjgngE
rqOG1KCPmMS/W1wE0VsJtRWHa+OM56wZ3dzBPnWO5wfIiIRukRSi4OB4bZZ2695bW7/LbP86DpBh
LExaZ+FJuNmlfOFXiIEgXNCHkPuLItkATuKKRX+a0Edb3gRzAN+m5bYYamSQKzPZSx6lpPuSd32X
vdCumW+pM2B8y2tVIx8Q0qTRqQZX9CvoH+e3rhSfrx+5tZ2xnFXVpm2JMhgiUTTMHlne30N1vnkd
m2yrOffdlw1+vuWuIFjRD5VR1clhNajg/GYM1fesd1B1iNEkqNwH+P0om+JsEpx+qTNI7t4E+se3
LR+WcTrPpvfdky6pC0/GGPgse27y9lVORTgdri/imjVZbmGIXO6XAjtE22hKIFn0xiWebBJr6JHi
9aaP2HjlwIWUpViW4WT4RNGIpv0KXWlCV0v9j8zqyN9TXfhyy///CR3euSxtCPOMpuo+yol8qFk9
zL8UT8flyJvUW15n1+kd9CEQsN/ETii6aIrbNJNTngyz0vR7RQcvLGOZtg79NFWuns5LNkkODTYS
oUqtazPrZidh+qwAHYYwJCnbRpQ8WXjGzSez+Bn92HU6hxZCNfYObpZM1VXJ9mnel+IJyGHX+6GD
AmmEhXWzU/8zOmZUwc/GpBn0RNKeh6DChYI9SlkC0qZfQTgwNl+XUQmpk9xF7fOh6Go2bZjpn06S
9xbMOmxjukAVDPXfx6UOikDH2cjz/ImhQwyCjdDTMXnihVHhP6IHM/S9naN9kB6jSZKrESKvvKq/
9vPkEv11ZuVIaeLU6DX/lJuG5CPedFFN97jYRpWMbUChbdb7/r0ci7nq4zGYq/lDUw0OFhfS5/Nr
NYVkyQ46zSAC1VNg3ubEo6qgcZHN0pOQ8eyxvPslH6AFFRuv8/myv35U/0jqvLcUFwf9lyMuoMBu
xqBoTw5J+VDF1FPN8pF2QCTtA61Udnm2u3r+XgzIBmVg30Ca6KkzZZ/feR6e32+G5475lsogQw30
+q9aubxtLDuB/AVFPM6wokR8yIFOc4/1OKJcddv49j1QeA3Um1z2yXPQcXhAbkEffe17W13kK676
D7jlr0WloPvVnhqHx7rM8rcQb9+ETqnK42Ds1G1zsOHUEStc1wRed8IlMDv/Nh7eSd+ZGtp/b1gj
l9q1EUjADEAcFvqHO3fs2KZuegxVrjdKR+/6YYxu7YA/ED4WuPN/lBR5ReB25RGtyT40fypAWeY2
v2WV8B3rRo6WoPDSnM0/mMdI7HuRnxhabjUzvXtOMbp1Jael2zs5mAK+ePDnMbvQZNTgxt4Imd89
RRjduo47OUfVNEnnmw9BnoNhUGrDw4/ecReqGrdtsuUIiUwjd+xL/YMIz9/RAKR+EJDacLPv+xZM
wLps87kf4Fkc98vYUZ14oj4ElLhxV/Bkrto3JGtO6VSDerMGgJjSnTOafxnjG1v/PumrS+16B/RK
y3IkU/ADcsIHLtUzPNc+i8zHSpOPfJT7EMlbaUAWwMjHWW01FK1sm10DaSQFQVvrNue2k8OQZJnD
8CiovPZr20RZvTG7laNnZz9ZlOrarwL2NmVZIJPQhTJRgiRus7F57ybzsHgXw/3LhY2gxgPrLdQd
HcpOIjdOHICE3fQgB2bLx46yl77I7op+3t10Eu2sZSOBSy0QlL21PCSxyZpg5wiRb5jSu5EtZmO5
ATRGQeEtE/xNL3Uf/gLI0EzgAx1DeVA0TcGxXPW6WMoDWpYX85VHk94SzLss2H8uWHza8hE07QNm
lIP6jNvuWVT9A/jI/qLQPfn98frarX3CchQZuiuIaoX8mU3hjuEw06L4nEduUozObX2V1E4k4mGW
QnNqpm+kNxCXc6vz4N/GCoQ1shxFyoNsJsrQN1ViUbwWyeFpSTfA1SuWYqcoO9oSNcyLfkPI+T1r
0JVYef5NdOYu9Or/10wqMGLqJfP0W1ur0zQD5ZKaW68XOy8ZjEXZiwVCoxk0V6DeSpoEejRbHZtr
62JZeDuHo7w057zN7jjtOKEfgxmwxetHcsXgfOt+b5RA3tQf9VvXD6+D6s5cwcHOxDsaZ3wCDU6N
BsLMbHxtbSq2eQdOLirGinMdFUOfZI4D8q0IInnfr89mbXzLhn3lVk43s+hN+MAPZpeWZZNPb9cH
X7kv7H79qQMnXLj01Q4PseXz0ANUHeJOPg7t7+sfWPv11iXvLMoFEiSvdhUF5/gSibKLoe27Jau9
NrxlvMPUe6jNV/j9Tniv1NR8lJ03bFxDK+fIzrONvY8WI9lWkB9H4XkWKmkgWxsjnefvTSl3vjf6
HyCce1ujF7WzbYs7ZnJx8D3l0uHQOIivOUOP/U07YSfX0MCQdqbW1U5Pxd5Ezd3cbUUdK7tg6xHU
XFGuET3vQKEcC9L+9A3fOP0rB9TOmrmOV8oA5aM3rUL/YW50FkcB8ZOe9ltZxxXY/3+ECLhQEhW4
KvzRGF879ZESJ2zrRCMXz58hRC/R6CGHntQAcjZp3YokrwWoChKEC8qXh7lafLbFObk2Ycvclzos
Gbq4qt3URruQ+wdHgKXrNmzCf7QIwEM8mRzV6x31QAS6jyYqn6tumZ9lNxJnd9tJs2y+oW2h3Ggp
d7UIi8Msi+DLLNlyE26K2s3+bq9bkGfW5U60FJuEumNcLumLp+hGRLOyA3a/PJJHfgr8Rrmrwjx4
UrKYdtQMQRaTUd9dX6G1I2cnGaRbAyPncHHu6MIDuRfF0Cg/Bp4tapLOLfO2OoWOo1QOubGuXFQi
GrO4yWiog+7coqonfuN22R32ZBBQixeSvtHeKK8CznEJxyQifUnO16e74h/s+gtyqm4mdcXfFhUO
eH5V0Wst0i21trXRLYupuD95eKuKc9MjV8wCgJBUTn/d9tOt8FYvKmr7SXbnNG2rcK9dnX7AneOP
h+vjXwKedyJ0u7seqaxm7r0QGtNO4UQHVuiGiDsoC7Y68Seo1ZZ3dYDk+Abp0rulD/c/lLnD7PmN
747BmanyRdDpoppVPS9Sqdhh5nOlpw0fsHrC7ZtZ54Og2dh+r/vxaVZBzPHgVaLc5219Eqi0hHgU
Z9GzGsKNuvDKdW0npTyP+EQiufa9YujVQsB6nHV1YoLfZ3X5fHkx+u0WOmpl22zYEngmGZ9BoPgd
Ar8nppYPHDxvoZu/mqzdAGCtHGu76z8a5pAGMJxzmOVVPDRE74YCCJHr525t9MvE/npiE94NWVFz
BDGQ8M7gXvCmh44X1Le2SIPWvmBZjocTxkHiMJwLr9IZMun+1MclZBU3orOVJAGxbhke8syHRo7z
huxR+BQibR9XBsIAlQl+szlLEw8iaDvDey+JerYFPf5T137HYG0+fEEE0mD10OxSo6csPVeUph+z
WRRwO041QF8vzlXTOfnOkEB26Ar2slF/13Pm5AFWW7uDexoHtXTfqqw27g891WyIw5TTr33hZY6I
m9rvAxk3wCEXPpJE1cSfZi/yimoH0XgzIXcP7a/qn4gLKH/tHa/Om/mOT2AGeA2L1sgyTjvJxDcg
nnwY2bxEzZA4RZdFoERA+gSssZlh6VxsNSusuZXL3/86TcwhPW1At/YGLMujBPTrcDG9bAbRMQWO
EI0vW1wY758qn1vnFoJ2E9QLIWsH5xLF3gIlgsBBy/J1q3j/6vftTtnFg9MCszF/i0bz5KrwHk7q
A/O9DQ/1vtfw+WVSfy0TBM1zOtBCnzUxx6Us2Em3Tr9HUcUcaHgTPgY+3r4P2QDt6agjZ68anaRZ
OEmGZotzfW39LaueUDIv8VP1GcEx+qWmzsSAkOkNn/f++lObG6TPKqD45yB9m3Q5fyuNI53Xfhoi
sGfKkEpzW1bGJgmpQr8cUSUVZ+KS3xBDVnhTKLG/5QxRmxOkYdQwyAg5b3zyVfNMFojUfu5qRcPf
ynSk3wghVzbCZsBgUHpxeDeGd91P8jxt/PYVO7a5L0QHCTsHhcFvzczuL42eiAeU0xz/JKx5thGE
vO+5/cjyFnToOxT8IvbW5/qQz9Mrh8hqPKJQlcGce9RnANyUB5ZuvU/XpmU5DfDzokAoHHnmmFba
qMea69clLJ95Jw9jBdTu9a1f+87lWP9l37oFI7DOzHgGluB3DxxlwJBKCdyPQtfPpdiiEFnbesuN
oKzAaidt8zNwiV/MUrUHlW/qVq4NbnuPxZ+BFx7IWxl1WexRsA4byj9fX6D37fs/EhqNDJjuAJH9
hhLvCQDBX5eh1TS+3ja8FRIw6Pj0fZ7yb6Rtjl7+6ZLx7tzbYj7fJspgM8LkJiuib6niB5rnYCbU
/N+g4s9LtlksWFl+mypDl8GAW10HZ1IFofcLLwAT3IUQr9lqbHs/SkYj6f+eUbSCzaRYgEXTNXuZ
mX+62Hjp6sOQO09TYI5QW9y47lZ2m1tPgLYxDgjex/nsQU2vBsxjKKo8ZqUe0tfI+GlwvL7tK1Oy
aQgiozOuPF+fS2faNUP4yMvmWTrzx4tY5OVJM/btxpRWtsfmIsgZ4Xxs6Xwm7YK+XJIiT7NZLFib
h+UXweaPWnTpzNDMnpZ/Q6eZf5Ag0+gNQ4EoTeYUYQ/zo8tSmrTfklRfm5LlHHOIm4NhSoffQlIU
ceiEKpY1VPCu781KyGOzErQgjJvySdFvER8PdTjvSBF94NX4tWu3euBXvK7NTkBB0VhPpp7Pczvc
0zK9WzpoxOG55xLwtZRbjPIrt1ZoOcaUs9oN687/drm1Lg6+kKi4FM4yHuuuOcrR/ebPgJWqfiv3
sDYxK9biraZsGDUBM8j05AVsB+rYz76pHi4TE4BZXd+itQNgeYQ8mghVE9FnsTgCzPKNk8z9vKX4
tHYALCdAjU5n2nTReXH8OPSdpB1BIlvrpzzzNiawUmz/j7BB6qcGNGxldHZnIDhxyHSjv7qR+Djl
/oMnsHCyeYCshYx1VR28tN14gq7MzZY8KDKQ8xcK3+2n7lAQsusJfRBB841OyU17Y8sY6KwfwDVd
TmdIQZ0bCUxcS8KtBqkV/2xTFPSzDjOQrI9nwgmLO6/4CELuKCbz/P22X2/FQ27Xh6EzNtN5ECVB
BcgDLyh6KffXR1/7+Zfz/He0BUaFkrB8OrtlXcUBqT6jiP9yuY+vj7+2u5bBa4Une1OL4dzOxQGV
k6dLmbWvgheDQuiGe1yxPZtCgDZ9Qwsa9mdC2/GUFaR8Qe7/NqCTzyzLnjvcGIBQ87PbBY8LEJhJ
abyXylf/4NI/XF+ltRlY9h0I3gTFMoZn3ylVnJOyiCF68OP64Cse0OYQcMHIVDeB259n2p49Gvy6
GDMPegSmQ/D/yFauTMImEwAqq6yh291/yyHL5DFtdj6BJsX1Sayc0+Ayub/OKWcF98zUBuemDBy5
K6Kh+wphPfHFi5ytzp53F4pGdj5yQuZz7jLHnFJcGPyDM4Z1/8wox6RiFfVQA22YI9tYVpPrVBsT
e3fV8FFrYgNcLgBnQfUIt2EEytLGm/rHLDei3Qjo175wMc2/lo5NzOn0UvSPJmrd18FDV04C8q3g
5/WdWRve8k8SdUsft2z3GHTul0HV/dMSyK3q8drgl7//9duR9gYqLVv4Qx46y5c0A6tkvEySbT1q
3z1WWH3LPbkZpH2Vn4rTXBlRPwdT1PJqR0Qhw0R7bVbe4sTxHSsKIaaZ0zmVzUkvumAJsMEde14i
nnUb2Zi1iVheSvsBiq9wtI8MOCI/rkLIqCSVA57YZIrcUO1v22zLUVHOu95Jx/RllIXsQe9Gy/oO
7yOv2fDl794XlNsZGRIGPFe5Ix/rUX6dlUf2S8maRKfRA3DXN5U/8ZXL4+GvY8XQSxVhBulLW0Vl
gsgw35Gl4vumWJaNibz7DsEnLLumBHIuAtiZUybasXB3rSNc/rMKqiwCraiKouluZKY2aFNlvD6P
tOFuvfHt962G2zEJKkZF3pZUngpHlsvRRCz73KONt95dPwXvHzYeWR6ldbQUWVTyl8IAj9ILJ7qj
bQCBkAY65rd94vLpv3YoZQx6vw6PXtp0mR5IEGYPfzYnc6et3sG1WVi+BUSpNTaIhugl6oOkiGqJ
Z3UTJPLyv+uzWNkImzqVVTMtFhRTH9FFMj5L0C+ihDBq4F+uj782Be9/Vyl3IO4uZx6+pGUnE7Gk
JCF0ZjE4QrZWae0cW46lQjZR+Fj0U9j00eswjVH+ExKDHTk4w+CI33ROs+Xn0gWNgFgZRLlvnJrl
acBS2LXjRLyHqHPCB6M975NCCvt+qLWzkSh//77ndpqoYqIDJfhQP0A7Zk5MjRRO65W7EPRyiS80
ZHSmIbm+USsHwSZWLciSOgJn7ZNHB+dXU3b6zZvQTnB99JVjYEusshmdOTIYqscuiKR8lUA2+F/y
KkWe3CxDVm4d5z/ojf/U7eDsLcPHrVhBqW8pTkPH8vrXNBaanwTio/SAvJS/PAeOzjz3UAOx5mUg
7WDOdK5TMHx/DNI675a40KyVzxD5Eux+lkOhf6PUJhRNpCqb8YPsom5Jd2iOJi3bSDetrI4t/0a6
KlDt7OqHQeeznyU1KguRHwsocKO1Y8i9LeXEtU2+/IC/fBaAH8CpDiF9IXTy0vuiR194LBoS3uh3
7dIXYYM/VOjpfRmpNvNnQ9o6Ogpo6/C9LJrgfP00rU3DionabBRFCX/+KUff2KMBheCnGto9h9tG
t1wW44vX8kWJR46WverLaCRkDImXdzeJ+OCMWg6LuMCEt53GEw1d8wAFsTKCVqLot0rmK/3/3M7I
cseRARotwtOwyIl+GrKRsGVf9CDe3TEfbIvAU80oVYPFmvETdQoz9ceGkAGI2cZ3Lv2x6SSiIeHd
wr7ntfGhRKCCFM7o3Ba0i/Rn1YSg7YndciBAO2ekIuHzlDUU3ZXXd+F9+T3K7ceaJwxTM9XBA1L9
TfBRA0bMuoRV/kyORep0kL3tozFHmxqhVdgDsFkr492B7lfzMg6CdlZ7k7u18zXIBoceQzzA6fRy
/detWKydizZ9OU5VmIrXqoicDwiu8ifBewjS0MxsvFpWfL+dg1azHzqdENlpCqs+KdJMHAmb9YMP
7Txo7YxdovEQ2/D+a/OxY8HF4N+Uuw8AzsPtDYvrx3NTzA8VJVBxvG3RLN8MVhuiK0irvrZ1W/Sx
V0/gFO0DP9NxCHmirQB9xTvYuejZeNkgae08uIgtXciSVyNo+CMCRPX1eVx+7zt3jJ2JbogsoUMg
nYeyg9KBCtxfkBhsH7oITOpZ1WzxU6xwLnA7Fc3IpLrADOQkhqhBA05mGofeAYESuo+ely/RXUGg
SomWraYoMjdO0d8Kkxwb5bGd0zjgnEapVaUAws+RN/NENS4zxS5AA6hfvt60GP9p4mlrg/Jqy540
CHCh/zZ4ewFQWOwz/Rap2yAblIe2U4akaCTyoXxNqyzPdxWaZu9ICVqynQTgZSOk/xPsvLezlmdW
vesKz8nVQ5ipIuKgPwE266VnTdRVsRYBy380AzqVDmGTVa2E55EKtJTIeDYi9pCrl189sC3pwwI1
nUnshAcc6y5zCpdXsevk6bKfWzOa4bFCSD8PMSG5Vs+L4vlY3lGa9TJ9kCkqHb+DFhXO3VSihv4d
zy9AYPaG0zpjB5FzBVUn4WvxVtKxcqGX1PIyPTqhbutPMw0dqLpE0xC0B15MfeAdByQb9b/NTD3A
MV2uq/oTHi3e1O1ZX7j5r3whxPV20JXsqq/U8bOB7WfVZ9kP6fkX7lnfaeW/fuhF8h6dwrSScdio
1nvW0xA69U4ZvK9BgyHa+sgHNICrhFaNcJ4UWtHbL3i9cj8JIh62RZK2YEi+q9E7BAZ/aKkF3gME
7dLoCckGRQ2ok/1x9o9+O+ZTcGqgLqa+FV6Q8mM7UJd+CWc/rYed7k3n3kssAB6NJa0RTwJUlQ4P
hEiZkl3kgCPrBLgt5U+gtfDTA9hQh/5LX3DZtPtOjkMzotg2o3DY+1APxgaTXPRtEs6Dc+kSLx1o
VFSezNiuqiY1fMIrMgcttQSrkx/FaeMwQLBILWu5cf5WPBe7/P2v8IxETs+hu2rQD5Czfh8SzGqX
ht244eVXHBfz/3d8MXXp6Neueh3zANJChefdVZwPCeFyulMR8IfXfcLKbWKnuwfwjjlLl04PkccV
O8hMRNHXWlNw8NFFls1GiLC2XJa1NoBDNGWl1Utb+wUyMDUItOJc5M6P69P48wh+xx0w64WX9n0f
NGFVvUQTDyd+X6FZqvC+NawQArB3jlYBvCE0adumi1Mx8gafJ0HpQW2wb4vjUmUd4nhT8Fn+HqeU
84dBFbx51mjfhzAk7hA3VsKV/ge8vkdwdqYRTb8qpEM/0bQcl1NoAJM5taBg8XY8D6b5NQ+N8N6I
a8T8Ia1dEJfEuVco4NbRF4jaFHC3gLokTTAJD1SjpBuRuZnGdqe7kIE+16mk6o7jgvT0mV4m9Ao5
rmD+mnoZrcDCMoAYKuEI//zuHtEdkyeIKZaC7k1jNLrvAd4ybmyabqqXncZdNIh9z5yLy+nNMKgY
iB9RHUEON0oImXhkaHct7qJLMVUu5CHnopsAV/Pa7k2ApUoM0NpbZv+lakYijqqQS73jUe2B1EBw
EjR7PK9zxJiigur7Aw1V5Nf3Ka+qYo4JmNeaQ1sqsPTdd3xwnSev7AAR3tOKDVW/z5DeUM6JUDcF
7wCHGK+KeybD4kVDmb78hTi5jp4h9s74T92CPHPAakZuNCYMpRrQWojCR3KvV2iFbY451JzVW4jA
yDW7jBdhEezTEsXG/g7FHSWTQBnW7MeMTxA9XHTQFPxxGqaiQWPw0Mm0jHF3h9OGmb1bqsadaB3P
y3YvEspID8NUI3STkTbsK85XVt2Py+RKKHgaQlme6MHg8R3XHC/ccu/XQ1k/XzeRNRO8/LS/PJYL
0gnlgSIM4Oi0TXqOIADb2ZCbCmeU26VXJ2MFAWR5OQUwnzBJPUdCD8TdlDxd+/1W3Jv7aBPKm8L5
REemNcp/4I/CEvZVfXd9gVb2yC5tedLJAg/e6SWXcLkk5FFSeNGHYsnCHfHHPvlTiHc792OUp93u
to9as5qRjxa9X2aPWTT1T57XVsBvQidChDCCPKD8znE8mua7TivgLhOPLd7MkIyPKpFt5DRWVtbm
dohQEPaavJaPld9nw6Os8jndS4m+2/31SV4m845ztukdIpmDuwCO9CQ7btivcnCD/B8l+rQ+d+iH
lgYOcwrRxcXAXVV/v/7RtVld/v7XeR+cSQvRIKW0dDPP4nGswfc/kjTdgBqsjW/d0H0593phbv+K
ZwTfjW4mWOK4DLCg67//T1Pje6tmxdFw4kHtZaA9aQY0/gQfRmDrXXR0B54Rzd4gtguyOxLR3vET
MamGe4meTfhCqlZXQVz4QYs/MUjgDvlxdFXhm10dpj3Q6o4vlDkiezKFP8opmNUUp7hIIgmgUUe+
zriAsmJfA6IJSkLcBSk0qb2+QjMtj5xIj/FC54jjpRv27j2tPZnvMzpL8tCQsnSfStMv4Zaw3ErO
OLBCB28cVVjX0vv0f5xdWXOkuNL9RUQIAUK8UovtsnvxMr3MC9F3uq4QuxACxK//Tk3cB4/GFF/U
W3dFWEJLSqnMk+cga4vr2mRtP5OUM1IAHMXpYuSJkdIL6YOnEV969PHCb6aNnbvihrmcFVlcNShG
nPQri71hN43F8GAhe3LwGWLiHTVbyImVzeSSUzCrhqgbef8KCgXciHmXPHlJR2+hVwm5y0HBBW6T
wpPsMzTMvSPt2Vs2ICZTXgoBOtp8u75hV+bK5aDIjJwL2RP2WQVzu8siEJSUVJMDGaIHBGS3eFBW
9oNLDTF1LNDdotWrHspK7CEOHqtHThXRdap9EvQ/wpLY+qC07PgMIZR40PvrI1xbpcvv744UMOBN
k5jB5YYS5+S/YAG18b6BNnm1YfJr7btHCgYBsi3Kn0UV84eyNdmXpcdz7Lavd86TKYZ/JHWjXuGc
iodJ5+quYrPe2GMrDwmXEWLqhwkhZJ6/EC8KvlB5CRhJD3QuTcKLv66PYK0Px4viTTV6g5bFC/jA
hj9tsoQLqgt9+9+BhIJvuGornbgEEbSkQ9wA6fk8sbaL99KARPjYF63o9pVMuvh4fSwra+1SRaBC
jXRA4uYvtAmjz1lX2gshUdm9XW/+71rRD24Ply2Cm7lOcirFl2wgQwCiyMy35EFRBZ5W3BNV0T2p
gum31nbZLMEA0IK8Ja5NA2YzQ4pL+TRvFlLdVb1cWpVGflDFZLcsvG4/gdtrQMTx+qeuGLRLgcsj
LysKT4sX08YQkgaCns1jcwiTieHljkO+b6PDQFW0YQcr3ohLRjGxJPQArxUv4MvSn3WGk0k2YXHI
fLB30yqv07FiW8wXa8t8+f3dkcEMaL3nAmYhAW7ge1EZpHEYDvut0OPa7LlnRh3lHR7V5NkGsgrn
owVoJk8OgBsxK0HN2E4xPyJXpSRFsgrEwhcsMS1vjEa7dBXGQOuqsMZ/zkxezZ/tJJZ4H3hBEN43
VSSrh+t7ZOVucTltoccX91OjuldipfezlpEFEkFOPD6hCLsnaQNu5q1TeG1/OKcMLUWsaRuFzww1
L4cs9MiD7fR/2mKiz3wa/4B2rtg4a9bixv8itCiWjtV1Ez/XbS3aH2TWut2RIKyYhhJnBa2FPa8F
sc/UtOEAAegsKJvwDrM8FFDNZk35o/aiUR/Bix303g7VeDo+RXTOxU1YIPy9s4Fbnne6bfzXMoaX
qIqL2HXSz4ikMrPhZK2cuC4PhgQgvUZ4vn3FA917sHV5Oa+gMHzfw6O4cRiXjfXODjGtyDpmRfcq
qdBQqsdB2814xRW+dxudLHeJMXg/Dqh7T+greP+XZwP2tB+F12ylOtcmyT1IQFY7oArFvvK+gn7M
3IJQk8ETRRadb6zD2p1BnbOkpcJf+NiVL7WGeEg2jXRXB0j+Z5ekKkJBl/9wbzxmscLtgHt9X+fB
+e9/mAxXfUGy3YKzdMM6VozeJaBtK4JYERjaXjOjp5RP5kcd6ShVeRijPPDm7ec8MFpZFVwpRl9J
PYDyGhmcJ6I8BroPXW28FdcWzzlSsgi37BTF9StvFNmXADmG9wFpRJ6OmQWvxU2HpEs021ZJvEzC
z14Vt4HeM5t4NNU6RzypjHMoNY6NyqPn652tDMllmQ3totqINdkrG6bPrC17qIrh/hwatlVPuXIO
/4v1IwGwURmTvQLOJo91FaPEohnIAdxULwt0eSFcZLfKpddG4xwPgMvNbClF9so9+0uFS3YHzrd2
1ySk2jCuFUfA5fSouwRx4EFnr5n1Qh8hUjD17ZIyKYb72xbEOSBQosYYWNmyV0BEml0d4YFnkfiA
gK3Y8jXWZsk5H3iykDqhTYLMnvKOOgcgm6PS5nGQ/rwxihWb/5s88t05bcBZJHKuo2fA3ZofqH/i
KgExrpGJ2A0k6chPZHbCpt0wmbURObbPekBdRwSJ39oMzBugdkKIKC76nQd57I2F/5h3I+R///5u
SLT2qtEWgXwTqu/eslbN/Z0Et0+x08HYeiA7xzljqoo88XyG+LwdLziNsfOrjTldGaRLw5GNC8IV
yHK+gRmhehQogea6U/eAsrxd33ore9vFutdg/F0Sn8o33pd92hqen4qgGTc+f631y/nwbv5CT+Mi
SsL5JSxY91uZcPiO8zTfkvpaa94xfYPgpM0iaV9abec/uWy7Qx/q/MapuazJu49H/nYxFBw+b1lc
onAXio7ANrTtUG7srrW1vYzqXftGBINNSFK+QbWhrHZiWnCdsHrp/TTvfSBPblth1/KX1oqqUskL
KWW8V0j63CfM3OhjuoB25mfwxWoTvJjMeP8xhdZ3EzglIH45i3bjBUH/jnZ98CL+Fz1JUElvkpy9
WN/XxVMbTk1zJyVS0dVhFNgGfxYEStxfZBbO1UPJhliCjTzzEnMA53RADxkyTMUd8cAtu0e0M7Ip
lyGgh3LOCRMosom6T6JQkfcFD9okEQfwehSTTPli6+HBV0gushT5KX1I6kXmR1yaSMLZmHrZUwbW
nZ+j38/DPUdFwh82KDV9ghhXmB0RDUJUWSmtujdV5CV/1FNBLGhNDICSaRtUo3qw4US6vxAAa5oD
qzxkvYXfgWSFI/YeHK0o50e48sNfNovr7EFES/WTBzLwD+RSjXJkpJUxYKtL6z9xlmfPNKd8vmu7
jvBHOMnx2QN70PQfs8iu/G4CcFrfkQpyIiAGmBX7Mpm4z/9TJ0NoVTqxGpebLgajDrUPYtodWOPx
VtNlxnZsmEs4JzJu/6r7eu5OyqN4UPG4759YraJPUJo286tu6qlXB5p1GLWQVVWApDdbvD1D7ar9
ySraVnctmGwgOgkO1WywO418KpjqTdh391luE5MiUg6yGQqmQPtnGzdj9JUFanlmbbskR1GDkvdO
BJLOYN+LouVYlnhYpmVZFeKe5HHt7yFNoGnK56X3TiXPepRCpNCABSH1koAKLGXgZK8ehmK2nya8
jcJjPQLZ3KVQwVxUnZqCknjZg1If/PemgJ7JHReBGI9lDdp3A0mVOVLIOut2DJ/m0PTzQS1t+yue
55HdqwtAJW2glcJQ9g9P4S4HVWb9xXLL/yj9AqVLcyC7/3IyLNgTWO/vXr8E3mNWj8vyqzWxNA8t
9H3LN41ULlSwxJh52BGD/T7mZvltII8Vppk3m2w/5kvD04mH3k8BhpjuS2tK1e0YuGoL8KHgIHsy
gy/APjEMFUnlHLXdnqmIJrsWBRDBXR7L+TEkiR/seqpBrWzjOXlC5laidgvc/8DGUKtAqwKS1PKE
S0mR3YzS0+mvDmCPYSd0j+0q7FSUd8ECIu2/QJ+vfieBoTuvjmR9TzsR2y+g64lQ9LL0MR4/oOIp
HyY7edm+Nw2GWHeXOesTVvdQ7hJ1soOgx7grwAeqxr0NgBM9Rheo8S7SI0Ii1mPdTx0A6gyqt6H6
ugAj0vwQnT+Q+wgkyiHGuIwemOYuV3WTgxU4FeyibORpvBIObQcQM4iF+u6/Po72b7wiU35KcrnI
PULgUJkWE37I9AJRr1g2fdoBG0kfuwxivLtwiFE/1UAZuUiFAlZh10DkdNpLHnZBnYIOR5/6Sebl
Z1Xz+pXMKA3GB6GA7bGvhqY4jHVpygfADCw5zgjrgvXKW+R9aIKgho3V1fLUlV4T0rQ0UJn60SeR
P6ZljVT701JZ9eotvqYHbPkm3weJZ4u0qkn1XdViFulYt3y5SyATCirPySCmkAHgDHiU6KgFSHXE
xwdm8cOj8hL9rZI9UpOZoibZC8KIRj5sgn4DAsP+8M03tPo+SV988+SiE6Dw5aR2eQtw9pv1L+ja
KWnsaS40/R77kPODI4F6h0fPmzK2cQms3Zb/eoeZGto4ir+EUQkhcEa9JNiXxdSZYxL7Nd/fclvG
bt1RXZK+CMMieNHSBxMqBUlYsmPNFqnGxx5L7BYchTGItkIoT6NQI5p2qGXknyPPH2+ao9itNQIZ
NtNJ3+Sv7FLJpDPgGLkBimwe4mLDaVkbgONy6cCAemwq8tesn/w7cnlxdza4zaePk8viv3OJSGyg
gBW2wctMw+o1MMa7GyCt3OxMPoibHvRx4rhdLNe0I2UTvIwR7bo72JQfl/VXr4aE8I2byHG5UEuC
LHm18JeADtPJeIN8Ak2H2YitJJiMfztDcUL/OUklA5qx7Gb+Ypdu3IOZRWuccrwhC6jMkBacSHFo
Au/nmPAtTPFal85bC5RCFKBHw1HRMD0zLLw1gdgZHZIUR5zd4WjZDxHyqvmEct/rlvixwccuQ4xs
1AUE6scvdVRKAwjl1AxpywXugrGDIPPGbK5saLf4BzSHbGwKlE5pcCjolMQyDu496K9tqXiudcD/
uVyWQ3Bj4G38IuoO0CStA6/dj0Qvv6/P01r77hsrygpW2gq1XyBQ6HacgIEEGugE4oHXO/g4mANZ
1H8OICM8jkMhzNsEAp2DBFjzT1SdtM8QojR3NfJ6aj9GsdyAG64su8sax6Iga7PMoLcIkHiTjyMM
SNRpLDZrCi8z/4EBueUzkFdWSTwG5o2L7LceoxCl9lOv78KhhiLWMtv9PHVQ9GZivnFQzoFA7NwX
jZTmDXIIBqXdMBIzoDw3v3R7fZU+jr7E3DkVIIKKwvuoxaDqsDqYof9UcxXfQ0HwU4Uqof31XtZW
xzkI6FRLFo18eEPJh0l5FOiTP4+fF5jLRg8rR41bVYMynTCKK+O/UNwwQAXwbkeUTeUFtTGRZkx5
aJ65be4akWwkGFa6dMtM2qppTKfk/7okwfLL+tB1H3Cq/t0jNJT6tPb7dMY+3zCqFat1605EVDVZ
n8xI4jJJ7cmWUupDPSItsNHBykrFzrFgqebzVBXjmxjBULUTRTSL0wLBa3LnIWu1VRa61o1zONR+
KUXBm+GN5CBgVnHU/bQL907N0iQbSea1qbp0/c4p8PFOYh4QVc/JFCziM13gvO+A6UXE//qmXjkP
3EqTqelmNifj8kYG+N8QOL5j0Ijel1PyLWjYU9PFYIvtKu94vbuPGXbg8rmnwaT7RZtIvWk79dML
Rw0SnMHe48Q+1GLRoNjJwUzzOkF+l//iPKDRl9I2QOikIm58nsahDr0N/sCV090t+TA1YDcyM0ih
5EvwUI/6U4inLVC8vnysePwVHuuGma1Ns3N2KEQD/GKoKcLomkNESD2JFjNLI3oWTbZDxOtTT8bn
65O8ti+d50I7Q9y9QhrsjZMyezaDin9mSWI/eRONXm/qgl2Ok3f7ks8z9ePYTG/ayOIzMRrwAOKX
9gGOUrsF8l8JQccuNleOcFVjbsnbEqtvC1+yFLV33ifaqAnP//AtTLJ0mLFdk2KJPg/FFpHEyn3C
nPMDQsCeamtE80EQC7VSOSblsmch85G8Bv2wAgVuG7Kv16dyZWu4RAUK9YMZKCTJazvXDQCZdIfS
XB+z6QEYRpGs9KboZSbJbdDd2C0FhnwDojYIxL0SVMikZeHtmIfG/85RAmHe7KCgd8jpZFNw7k0b
N9tKrWXsFp5omo26b5L5DXn/siE7RNoAhE5lEwEJmiaDwfs8EwMJkj0yDf7yJEEwLn4iKka9x6pN
2nzcQ96xsPHBsoDLZ2hdw9fbWIK1BXdOJa7qpS5RQ/JiRiH1Gw+YV32adJLHnxYdIdKA6Eft/wnV
TRVD96KT4Or7VY49PuQ0Fhm85hKAT4ZyhaIRTRr7KLTZsahuf3WBlNN32SXADe+aSZXyL836BhzP
kUkEEEzA+iLocULV6SVVXamo9B4kyHUM2bO+k4i2ZSVB4EQMIJGKUnBqjCFUF/rKjn/MC8pUMW3Z
ot7AC1PpfUtMW6FGrgQxQap80AD+Lr0q9ABJivByQLUBK2jyKqKII4sLXBiI2kwDOfsWuda6DR7w
qqXq1wSp4Q5WN9gOpCALDfuUchKTV2qxUgdTxpmN78Gqk9NjidoPXx/KgjCUEWVZDl6dfV0wOj3T
OJ6pTEkUhvqP2ucCGcSsBRbrjYVQ8n4DWjfwvqNaQhTlrm7EDEZCoyo6mLSA5Fn3DPznFCU77g1j
8DjHZcV+SI16YJ7WqszZvReDfJzdM+shI7mXkN0j+NLMQ7UkwlMJ4qG9UkVv92qcavEFQV1Bw/3E
RQ2Vdx0OUX30GQnUHe5yqsUuAOVG89AWwwyKcdASzfEXmiVQUQFygU89O+TjTLLz9V23tukcr5WR
LpxiwppXy0ELRnCMkWbwgFAxr13QbukCrHgQLnUXAYd9QX0Zv5KIIGwf0mqo75ArLJMN014bhnPb
KEj/yJlYhCyAgVvuwbXcfW2hQfrUQvdzvi94uwX0WBmKW+lQWtuUUwM4Qjgjog2pi1h5p7ELRrbh
DH3YQUBdWBNVAQGckGrUJLM3nPYQQiSgE7m+3GuNX87/d1dmSZsa/j0eDVMOZ4ZwOFg9nI3rjX94
5ePLnRurnbJiDDxOH8vK8DsBSACYdVqZVuUsHq53sfb9l/V/9/1KDajxUlafRFXG+zab9E6o/P62
xi/jete41OCh8ZIK1WOQEEnDJvvpIZOxv9742uRcRvSucZ4oyUJUPp7M7N+poMoOYijeUCm6RdSz
NjXO9QHW2P/NPhR4f8MzYLs8qLdCXmuNO8eEiEaIZjf5cOLJXD1Ni/dTl9DPvG1qHL8U9OKdqZaE
PmZB8dvmwI4o0f+nmqYtBOTa3LunA0AdXWaxMcVSvWnI4z1kXf3N92O94VmvTI+LHiLdpQCaV/pE
FjXuDIv7fXdZ4uvzs9a6Y7SZ13iLysrhpI34k7EIMpuz3KryX2vcMdqeJXHhsUqem16RQ52TL7rN
1I1f7pgrBZAWFZiGPrYtNv9+GiTwVEjPhG/XZ2ZlYV1gEOHduITMBo913va72kd0wFoPPAA2/31b
D5dpe2e2YUhV3DcqeCSLDotdXZRIvJSRj/fFgFzmTbJ7ARR3/tmNrVCWtLCJPpoyFLuJZT9vVUdB
447xAs5ekmYpetTuZ6R6GCHBQnYlibutMqOPH9TowbHgnnGF+k865tDZzl/mDsyuRekD/Ng/LDpH
rWQm76saQueaNWrfBA25OEMbx8faDnasOyrBu1VSqwUUtfUwPS68KOTRU5Otztc3wYdP9IC6ICA+
er2n8xgTGPlx9QDiy9990H2LJEQeUfD6A27zRqjlQz8GPTmmPlZjYVqwFYk0MVC6yIemSgeh+AMI
1J8IqN425mzFcFyyS0H6khnfNyKFzuOXUjXVqeL+H+HQ2OP1OVtZFeKYPkS6R3+mFXrATQH1dk7b
fWTbbMPXWGv+MrB3dtkkzYAQuI+J6gVbIFIDxQtkr8mNzTtmz6rBACYe4utFP/8BJia7HwqzNTdr
s+9Y+1jUk1/MEVpPavMpz0t8e2s/z/6mbMfa9DgmX2Q5NK4TCPmgLgbg9oPiXj68QEEvrLe4DdcG
4dh87bWsk0XFYPMhe4j8QgBUGlSHmSI6ctseciwbyAYQ/qoBXUBPCF48Ao+vqkJ15fXmPx6B76aa
m9CfBSE8AJJYjaFMB++ihuZF58WnW1HgjxfCd/PNFfcWwD+KOE8Hf/gB9I73KRd4BV4fwVrrzuUN
MuoenE8oOE1VJn9fRGjvAtFsPXXW5scx4TYPipgajtblguqiBjHRg67LFiQFeERspTbXxnDp/Z0l
ZxBiV34+g9khmqv5yTMs+oqChi3s/1rzl9/fNa9FbWqoAKCKWfrViw8O4SKt8yjcouJba9+xZUij
93xqAxBkjBpvwNxylQ59RjYuhLXmHUO2TZAr0FuHecpz1C4Q4JEItTcBqwM/cWw40UpGcATw8UFD
f3kcAhDdmG8RN6ztH8d8y6hgCPR1+PZQ0QUadkKepOgfLhfa7iYDcJPHM2/Cbgg1Nk/XL8Af+w3f
ZSi5vuka8F22yGw2gFEFlwMoXuBWgqrI3xNmbioAC3yXLhKsJS2QgX72Oy/rNoX/bdPKeGDFz1Et
fn2CVtbAzR23RkNKLoiy35Wdh33sZ8Uxtm1xF7aG3nTT+27COFCDJ40hsDCqq69dEER3ys7Fhqey
YgBurlhJq2tIimETBYQ/1ZVp9iGk5Dam52PPznfVxYI4ADgkNmj94q8i/PwJ5KCPxkPUAvr2dzXz
766vw9owHDsWA8RQocZ2OaltI4/JOCPJpc20sVHXltkxZAWMJ0HlNq4yqib2BOq29oiDuz1Geisf
sdaFY82cgi6qbMwE8BkuA5OFfxIUYqSLHvKNQazMkZsGhiTayLnOMAjWYqOmSJyi3Czrupeb1uBf
Kd8ptn4Aor/ftYzfJhT1P/i8rDdquNc+3rmKm3JcIomMDO4BpHdTIvQMDG1VocDy+tdfbt1/gSYC
P3Zu4xCgprGF8NoJhFD3bW5T1Bt/I230AK7c77d1cVn6d3clF/FkkwD4uJQPWu2NSL4mZT78ok1P
DxD3izbQGGtzdfn9XT+hHpFPCyGmk5IAGu2Inlx4G/DUuT6MteadK5lkCtBJFDnlqYbieQqYqjlA
qlfub2ue/vPrFVJkLUDT4wmcBggAZLTOf4aIVm2Rl6x9vmPL1JaZrztQbKYVBA7SppuqQ2nETVTV
2EeOHdc99EMh0RgiVgXq+9r45R81Cq2DA9BLVt523LmpWZnBxy3najpNNtS/yjCo9K7Xjd3YqCtn
kZuTLfNFMa6BTJLDzJ4mbX7QSXpHZPXeblpjN/laFoNKoqWmp3aMkx3oSe3OU4gbXm997fMdUya6
ZHmFUMWJCcgFtnmDxJj5HMzzllrtWgeuIScdWADwAj8hLAIMz4LKFhCwQQWpYLl9vT6IlW36r2Rq
Y1HinZPxVE9aHGgZVwCzRxsY0bXGHRNuUcaMBKUdTyJjL7QKCGI79c/rH742OY79cpMj91HM2VF3
gbmDpfE7SYoXaGVsUaavHNVuusvSzs+RQ0cPENeacvakEG6mEWIVefRyfRCXgNAHt4HL2deiKM0L
tFAyvVwHF7Uj8NM8NfV4oCiDU3187Jfb8iK+m/KCIA4AP1SiL78tDv3A32KIe18fx8pCu/THcc3o
oCYPkqhizibwjTcIVpTzxqW8stSRcymDXxKhVKmWHDXxskkvcmoMXksagfXv+vdfWvpgHVz+L2IG
vQytj+/vfftch+O9R6qjKssXhsKiQkeH6/2sjeTy+7srE4R+BR3aCSPxZl/sosICva5CtmvqZauQ
d20tLr+/66OpG5QHTa33G1S3oLDsjDoNnmp+3DYCx6RV3dE27BfMVFtDbTBrJn2Xj9oDRSG7za+I
HMsOmRfUM8ousBgdRIIi0MLtRF5vUUGt2JzLplVXuskJndG88s2hpqBPlfJZkPw+1k2Uel30OIFm
9Pp0rS2Gc00b1VdgqaToTFDUtNUjyn/YUm9lmVf2rUuahesSwkaADv8O59lLE1KYo696BXaM6Q+S
9/QrKDe/Xh/JWleX6Xy3rSLAZyKyXFSPx8qQP7QtLzHtfN5zndPdOKr2KNS0hSVc6+3y+7veAtRx
W1tl6G2xxX1oxZ8gVzxcDviZBgdCuptik75LCJ2LcZimVpUiJS05t7CdHeinbgwbukRd4OBCXSTq
s0Q6GOvtkiXrdn649ZRbuZ9Cx9BZlYXxEHn5uZ4ZytEGlDSlKIrJ35AIUHtsvFJuHFsruzh0jN6M
qOXx60WchSHBQ17itEJJp4cs4PW9tda+Y/Fy1hwc66F/KvPii6LtBMAM7qnrja+cuS4tF0RPAt1D
YOeMKFx2110Kecqcs2Oipvg2Kw8dK5dkhGheCEdtmrg+ZTxfPncTMoA3DcCl4wI60QtiNednbgHr
kkpFe9tdSKGi+q/rPawciS4TV6gIquUsTiqk+KLvTRHsshZo9GD8laj4bYiab369JSC6stYuK9cS
00ugholzbrV6wIkrX9ugyV+uj2Stdccnt3nVZSVUzUSqOkmUSEHsvYBpCnoxCbstXO+yZ6EGn/mC
jeSUQXtxGnIA2vWm07k2gMvv7w4+uGej7oS1J1Utyy6sBsSCGIKWt02PY8hqhFYIeNDAUpnDaZ7i
RL56oiT311tfsTSXCYtXsTfjMvBRymyAL2EytDZtYxAzpT7TasvBWevGeVmbAtzKedgUZxDfgrhs
Ko9ZlJBTM/s3BtQDx54JyIlF2wzN2YBvNzUNZALGudySnVlZYhcaRnSHwJg1xVn1oBeyekQyH9XJ
++uLsNa6c0+DfCMqGZh1ztYs1X6OA/vMQMK04eivzL0LDtM5pDVp0fqnmgi6v8Sussr/Pk9mKyyz
cqlRx4BpGYBHUfDyPCwZT3sEaR57Fj6yzB+/JlULAvHr07Q2kMvv7+yMxZ3sQlX6J6GxidpZygNu
NITvJ++2Byp1LDn01YTomEdOhtrmwKW33IsgOEUJ6vFvG4NjzV47DsWAwvpzW2SfhgTMAr31/5vM
oj5c72BtL9F/TpJlKAv3krI949HS/qoHC3grFB7jLc7XtUVwLFmNlEcCtRjnvyUDZQs7i1Wb3YEj
qr7NwaOOKcty6Vox6+octu3dAvXZw/8jqxFcZvqDd6OLGCt98LcvLJxPrcKHH4MWCXrUjwfhhLif
uOicnOpmnpYX8CyAvwGFpXNlIYoTD313kL40gh58cCKV0d0EQYkafySlqPrdaIBQ/4Uq/W75HCF/
jmw5KXwAPllNfoiiRbU81ASioNv7Ceh1fsoFZXDUVN5LARWr8ocP3IPfngjcwfyOQjJpAa5GRXPE
D570k4ikNZ387q0qFlAXpHU/JMURWhixv/GiXlla37FjlHLoehza5iwrE+2gn0G/qgKFAEOrt/TB
1rq4/P7OhE3cgQ/Ea/yTlYYdbBDloCfww+4T5vfW3OHftIXvOomGKYG4ExnPC4+y/RRk3xoLKdCb
7OtfeLGmGRm0cvyTMdNnyFxUu2beZAlemx7HeMH3r1DnV/t/ZxpUADIs8Aw8FDGEDq5//cfKXYHv
4sWCuPUgpaUqkRaJLZ+VTL6SfCZHaNB/UkICQon9tg9UPh6AwJ/TSC0CRJLjsvNY/qWpMV4yejvQ
WPODX7F9MEYvGkxRJx+s7xvX4dosuPbfzKBrRc7lPDcmS7t55nc0H0HsQHK5kdxf6cLFlWUs6MGM
YeoztGy+QU4G/KJEdtCVR0T4+kyv9eDc6bOPwlcwf5hzFdTis6xhvt6Ss9Oo460uVo56l8wOMj9z
lYAz6QTGjBc25yrVzfTH9c9fa9t5zMtKzUlrdXkGr43FGxXqnfJYQKom34gzrzgNLg6O15Xwvapt
z2as5sdINI+RR/ljXBXAemaAQ9w0DhcMx4G1i1sB7xkhg6/Z5ZmadNCdu63xy9q/O2hoQFFTI8fx
rGNIYKmoLnYDvU3kJvDJZWnetR72QziOCTHncEQlcDjIL2GB+izBtqoS17ao44vEQJZ7qPQx5y6Y
AiAU5s/VpDTolMyN73iXIiurQ6EnReHYqpj/4TUx/Z7UOfaTF1YAM11fhZW4078YskptF3+Y23OZ
IXXKMjAu5rZmJ+S0u51kw2syE/P7el8rZkGcoyn0ODRkfFWf57Dnj1BmK8gOLtYUH25pn7jAOKji
RBH1anPurYy7PQS75r+Wogtu8m+Ji4kjEAsqMq6b8+wHj3meVcemSX7/Xe13/fs/3lLEpWEJadsA
Alw151JmvyECDqbzEcVut4YiiKu7LEcSdqgBrs8Fj5q7KCLkQYx+dXf98z9eXuKSsPgq16XJbH1u
BxKnNAGh9yyybH+99eRDzxMaF/80aJ3FUw8qJHviZMLN2wE7D3xl3T+wonhpu+gBddiBvS13RFzh
ZQt64hzP4P4seYdbVMo/Gx28XR/J2jw5foomcZmwEcscNc1LHJS/OYt/X296bQc57wvouNV21nN9
jj09/g0MZbX276qxrI+39eDYMKIaSBH2sj/XJWv3RCGFPfZyH/f21/UOPr7aUMr1z3UWreotvNn+
TEb5JTfhSzQNnylQTl4UbvgvKwvgwuM4SFWaXlJ1DuIY8jqJgGAFFJhuutdAcvLPASCB2tbTvJgz
Khrod1Ym9nkRoN26Pj0rK+wC4+aIDmEiInWW4yT3LGffkjicdiwTWzCUFUNzcXHASkGRB7fB2cu9
e9xxP1Abew/H65PR5n6J2t9zMPw/8FkfLoYfuJlI30cwfJz66Bt0odlutBIl/tm0MVtrjV9m8Z0X
QFB1l4SQ6f5GSgtVtm7cBdl8E0YRX37p9F3jFKVTtoZ407dpJOWOdOCthGrZX02WFfsbFhs9OD4G
KN/JlOWk/xb3eDpAbwiVxhPIy0N4l7fsVnThHEZ8Qq14VUX9t2A24ggCZP0cEVreYmlo3TmPwN8v
KAcM61teDhHk1ZZKLTvbiul8fYI+3Kto3zmNdEkCO8u+/xb5OvXn+ReUJVLZQqIuaFCoGz/5xBxM
tUUzttKdm33UEd7FkP4evo1Sfu8y8cXX6GYU97VXHOu2ePFM9NiVWyfJh74ZIH7OKyhjqBonITaY
mstjwLs7W42HLOIPSx28/R9p19Ycp85sfxFVXISA15kx40ucxPbEl7xQO3t7CxAgQAgBv/4s8uRo
W8NXc15SKT+gkVrdkrpXrwXlikvKzxjGCFgaqViwidLgGUyYAiyLuHeACHRLWsHigmbBUTBXiDCP
gmcu5ezfjrXsvD3yOG29sYM/jYj4+YaPd1ARZk7ntc+gcr5XHkjyRzCGXAVkixLENgPDz6Fdnkkm
MIDTjeKGgQlxV5TZslFDsBnZ8HEJmeqpw/Z9XveTHBnfVVBlWTcU2nhaCPWGN+d95dODFetkeDrY
F6C2WoTtcxKr1I/GpyQsHoeOI42WdZe8SzGG4e+EzXUAPm/vmcb9TTVnza6hxbchby6P6WbtEdqW
pO8b6T3Hei6/SegOXzUxkRsRy7JKZu1RkVgllGTuc5GhEkIUeGbq7l4tzd0QuZfU07zArD56wbKg
kJB7z1WGNBEIWJfqWlPpbNygLFHKLDgWDAyv4Bt1n8EVdFfU3jcxiXEn9JgOfnPw2vBnUA5focG9
1Uti8UBTzaeIeez6KnSf1RgGjwlgDMu1AJ/nmKL3A9qr5/evxVHMKmRUTjTIwZ3zBtr7dORRKjr9
4LXRzdT6tyquH88PswbX/2S4YRzD22PN0V6lsHog03icgTbZ1UGUBui5Lp3pG07jY0S3Xhm2hTN8
v9DQYawz6b/5bnvra3oqF3pD3Pp0fiq2vWx4fDtDN1kFnf8G5dGbnBSPyqPfAbveQxd6A6lmM4rh
8AkorPM4482zrOsvtdBfuajuFpLcg+j1XrQXIaRgFOOc7+aELkPrLM8SspV3QJjEx3IotsB8lkmY
9ckW8rE1ayr3mfVNGjOo8ZXd9LCaGY98vkPz98N5g1jsbQrrZH0/ylqQ5TlZNboHXXvHbFTIDutm
ixHJcliZ9UpRc03DblieCXh2vmeDdG5aJ9jK4NgmsO60D1feJHR4G0XN8tyHLDksrsxAcT12qZr9
+XB+jWwTWIf+MESXaKCg5hmmHjNI/aHFP63DUB/Pf93iEmaNcmAOru2Vuzx7nKBGBe9WxD12kF8P
lvrn+TFsi2R4dduXJV5QannOEuZdNRnVuLqvD81MX5Rq8cBZ8ucixdNaoheOeJ7mcLgvi+7VbTXf
uJHYLGD4tK71CB4ab3qeQ6CwBWgT1+6382tjczXDkXmfeMQFI//bMDSPnM5HvJF/6kSlrlj+Dbtx
IyxZTGCWKd1kjmJH8fitoN43L5m/gSjv4X9o+bFsI7N4ACqXDKTuTvQWoXdyfXO0BFz1Q3NcmNjY
qZaVMqVwyJCje7Jw2fMSDE8g621lc1uNxdWiQESllo1RbBMxHBoSTqTWy8ieiQtCs3UmMhwfYlxF
mzHZ2E+2mRgezWrRgeUeYwQz+XcdAnHjBrySN+vjbPswtWxbs3AJLm83BvWvOE67SEBGOz2/Yy33
AbNkqQDjkSwJgzcdFd/0ckKS9rBuWAFrI+XYxmLj5mn7/YZPQ7s0LFcky1um6YEkzfdtd7BZ2fDo
GNVFUJFjDhBYPDQ6unak3PlTCPr3Lalx2xCGY4O7nUarUtDbwsUttusc9khcJ3sveD1vB4tLm0XH
KRJVEWRV9gOUmzctbhZePIM/LrksMJkMFuB8izOskv97ifD710dYONL7Ei+Aim7dYS02Nut2qoLS
QaNZ8FZw/9ssAHNzQsDpzq+Q5d5vVut8N2jrmnfTW+nT70lS7QNSHwnej+utMk++dwM0ovroEpyJ
F7iGV+u2nMa8I/Wbj9Zrcus3wdA8lUnpbTUDWXaUWcGDHuuYJ0nevzlNW/jFvvTLaTnWHaQ+INwg
PC1A4QBx7/L9suUzjm1UKpisurl/00m2rxDXewcvy3reTcV4yBGqRoW/b24FS1wxq3u0bPvQ7Wn7
liCQrJbi2Glinna6GdMGd88yiTcCsG0ow/2Zp4BMnOL2DdRyu3V22N9ozj8kSCtNYCwGuPNwfg0t
od6s8GVBq8csjto3TfXD7EcpRR4jSKpDTX7lkN64ZBTfrPNJ12Gk7dz2DUwbNz129dIWKWnj+2hw
AbCYN/zp82XzzXpfMoBIoiMziIk7IP8x1MruzMdsPyRIbhQqzaAYeNmM1vX8cOmFvHmvORJlb8ki
Djn74Vf9DSuyfdn8XW7WtD6PD75Z/eO14w4ZIIVvUGbZaV8cs5mgt0Echkzv1vnEiBkl5nd+Trbl
MwNENxEv7GvxJleu0qA51OvLEz7kQmjy/3NXgjDYn8uHjJMfebgxPTeuf82iIo2m8aYH6+mUe1fS
aTestH7uv6kB3ywKVlJ6pPKD5LWrwuGvHKpIdNcJ0nQbK/Z5xINs6J/TkF6fy17w8o3jmJYuuWVO
833wxq8JypznjfL5KeqbzBlKR05RjF7+lvk9VKpycZR+8gy02sYUft+2Plsj4x4AzdCi8BzpvPpk
WUizG31GqmI/lLRQ4tA3PrKdeyTABEUDVdY2d7XflEm9931POQk66Luwq66FYqpCwkVm+pUAjzDc
QPx03JKEsTiCWTXIfBJVkIBiLw10cnat8n97QgJNMAU6jt0y6DRo/s7VVobaYlezbFAvA6VA3Vap
8JJrXXkg/AihMowM+MiSLdYSy6TMYgG6Wmtwemn2AlWv64404Fy+7drmkINgTATJqXRPc3gRLYSH
9fpzp9Y8yRkdSudEmYsA0mih60PVju6FAdGsGsTE77ukSpxnUNWCUGHerdfueRmufD3slR+n593B
4tFmsblJVCCdqPFfadKS9roX0F9JyQKAx4a/fX4g+mapWSR9V3p56L6qosjAr0CcCdztO3SvlcFR
hT1Ie8HChq7t/RRBnGwjA2GblmEe5B5Y28/J9MorFoRf0MDh1acRZMQXEUd6vlmF7kK2sCYf21c/
b8VfCkf7TzZO5MdlVjFODjr21YSapHwVbVOxw5J3njyqoQzj4/kBbFZZ1+3DcauRFoOCkxxeHcBm
F8/be5RcrViSsPbvGjpu7C5LsDVZWhYS5EvUj/1rkDWF+svXU5Q9xAGY5X8OU0TZ02WzMY4NH2ok
SeLz9rUIxN16gSiKBnVucrfeICBIsxHaLQEmNm6RdQ6d1sWPxevqkut5vrplIcevdcx2mevtW1wn
++yySysYsv+0EW88SP1CherZz4Zfawp+vR/LjlxByvGFsR/Eny8qx/gmf0sioWGd6aB4TSqZnKSu
c4hrLOLxvHUswd9kb2kZWyjiTP7qYN0OfGqXFLrA1z4ny0Eu7RbTrWWvmbId3RgnBRov89dGUbns
sFCQLxxrR3L0SAz5FsGBbZh1lh88Z4JaOHG9Pn7hUXKvygqCQdGbzruNcGkJXJHh+Uy4yDnmXfwC
RbhJQnmhRv/LkDWe8/0yaxierwQhXPlF9DK34EyKHDz22PW0EDBMbIF/LfdeU6UjWkSpm7ahLx4F
kVFXoVU16/oMKGB4I46uA1pj1269Ojicn5Nt0Qz/jxn4PJWDPkbIfuivOVRVXyoKIo3d+c/bTG74
vYjRCzv2ORT6AEftjwT4Ne8u8Ua5XOV04ls6ArZZGP7OfIfUroDenObTgy+hUpHE+Of8HCxOaPK6
sF4CuFTGJcirdboaQvTqdSTRbZ8lGyln2xDrdvjgGcqfnIS4fHjJoI38AhAYy4J0EuUcLrsRzyBX
f+eJ62wtl8Uq/0E9LOCF5jLOr8ig8p0G7khMPVrV8Z/zS2YJ92aztVc1ylUNdZ7LqrnLtbev8Nsh
qLZXXF1B4vCYNfddPVyUTfLNhmv0ubGyTfwqxQNRobFeMGjajqGeko1D0mYe40okpB9SMkLhjvdj
/D3LfGh1ZIV32w2ARrKGBP+eXzbbOOvfP2wDQROgKSD0DqlMcHZ3KLwXvrjNpu5+mTaRZxZfMWVI
/AJqtX6u86tswiuug7rlftvwto+vf/8wAwrWOrecaXkVj/OPQiFXAFGJrdSNbXmCPz+Oxo6u6yd4
eTVKCE3G1y5h39aSBiC4b+ctYPv9RjgMCo8GAjKKLzhw6V8QY85fBpLLi3g/Pd8kycHhBGrUWfGX
SKGZIG2qeFH7JgvY1kluWyIjECrHa5NClvwFMoYv6IL/h5Yu1HHJ7Ta62RI8TGacrhSiJAEtXzjj
+p4sLUjOeROSeTcWXrdFEmCZiMmRA6lCKDRPtEoLkUNb2v0ekeAK6IrbeGRbgd1ibJMpp16mxhNx
WKUt+mjRbxXr3RK4lwFbECGM3VoQRcoGQP+J9eGvEBd6daVB0naC0mtVphft19C480g2lRCwSap0
QfFq74liOi562gKvWZ46Jki1ZcOMHk1MIfPx7mx0UkBRmlQ3dGJAbTdyRsJUhxtPBJs1DO+OOgbh
GMTydO7LpxBB9Up4kmw82mwfN/zaBRlbF4Yt1qkk3/K5pfupuawZyfND45ID1XJWiInD0ui4uVEz
ziCq0HN63sQWfzOhd02ouimccVvuomXaeyOpU5CpBcc5ZFukxxZnM5F3oaS0DeaoSlneRyCIhDq3
rFZBa6D+dnHdXujUJvou4RAiKh2I7sTJooJbDwSz8TUJFd0zkuVvss0Z+XV+1SxTMqF4QGsHeu5g
E6li/XOcluFrk4Ta2cfV4gNT7yRb2pEWJzEBeRE0d9XiyzLte13e9379WNDqKutIfnTaMthF0RYI
83NZNs83wXmoxPQiGevo2ccLGlplew+BZOViChfniFh2VJ5KV5GBMSZX59fRNjsjivV1VYPNpgeD
7lJeu4ylOITBVZrJb7hxH5cy2kr+2gYyIlkLWkDIvbflCuZ4qtQw7Wf0hO6Drrumsi/SbKBbyHjb
UGuQ+HBJCZVDBydg2IZcvePI5wCxlndZlF07SePtonw4XbZ4Rkijk/aCaeA8DTP2FOvsvfScVzn6
x2D2ml3Ql/+eH8fyajSpRNBKGIkEqfCURAvfNcGCroLqpg3H61iMPwCdfoAISXp+LEskDYxgB33U
Kur7iKdDkGQ+ehfLUl5Vld+MGzvONoBxhRE++vBgHPpcg+9j6Pmb4sVl9jCxelWUQIfMEWWK0tx9
VDnFTiX116EOrhxoru/AZbuRKbDMwcTqFaCacKfYQS1Jc+JAXC4u74VXarVxVlp2sAnUi9xuaLV0
UR4F/8MSSpC6+OOVmJabJebdfijoBibbNhHD/UccaKqYNAbqg+KNBuPyJuMwuYjyC2gtw+nzTENg
zvFBpkCl8nbQyyinHQgKpvyy3WpC9pygwQ0MjpY6upzRoTp3KY7nS3++4d8OeI2ymQ3wBZa7b8Eg
glvHXSD2d97V1lX4pBxmAvVUWQxZkY8oKgzO17ACP3qY6zT2sy2UhM26hi87M1SbchQZ0iHuf4V8
CH5G4MDYWh1LVDLJRJyAu44ElUca4uiYuP8VCbTvPrh2aoddD2CJHGexpcZjcQgTs+eHjoYkUl6m
sZt9mXIk/sZ8eYaIb0rQ373Tl14kTfCeXwwelqwo0zyP1KHmwZLSYfAu6qaBkuufJ1MS0nhxPQTy
RdVNdr3kzPlaDyOQoOd31Oq2n+wok2dkblhBlhpxaeZ5lLKKXoduc93HvD0sA99IZtlsYTj14GkW
RmFZprRekCJJ0PBX8OMIWsIda6dXN4q2BHFs01n39YeDvAOblT+HHFZ3vLtpiX6G4CIFhUyKUvVG
ALQNYbi4BnacExDtpXnXf0FKaZfNDttPJLma5ujpvFUsfm5qVXVQXumQOCnSoqn6q7j2PFx5RP9l
SDp14TQMTx/QNC8gNF2mSd9cJRTTSPgrndVtuBSXpd9/X1o/GGNowCuvGA5XCWzDVVNCzJZky8v5
JbJEKhPAB21ILx7dLE+XQkXfQOizXHfF4m+h32yfN/KveV9DBHXG8rQc2HqpR7Z3N1H1FvOauL0s
KJIo0NhCvMn3rJU/SuDBpqbdqEBZdqiJ3BudqswLHeepdIJfRUCffVf51a71PLHriO62CGxs4xhu
TYclUBHBNEg03ufN8q12B0zDex3kfHXeyp9HDs8EGdG5ilhcFkWqhuV+zAeoJNfePVAtVxmt4eBb
rTOfmxsETn/GDTSyhhW4uvK0CDVADg7VN25VRxvH9qdfJ5GZuoqhTc+isBBPMoi8v1gBeexHsC+p
ccOXP91P+L5xSPh5MoCKIeweSOU63q4b27H8mlRVne3AF0m2OPM/tTeGWf/+wZ9rmqhJJn1+0o0c
90C3xjccGlv7PIbi4MA2pQU+vSZgHMMYHZt4GQN0cMo6Z0BCKbxTQ3/P3bI5AIY27HkEBeIaFKTn
99inpQkMt1rtw7RUMGrdufX0FGerGqyQK7VYJH+JUvyN7MQq3gzUXjYG7o1fRRcOapwi9VBkY154
+mkGecB+lR2mULlXgfgCp00Qa7L9igXP+RbbrW2W/p+zZHBVF4Ur/aQVCPvWAUUlvis2VQddsX5H
8W6PWHIfCvQonV9Y27Y0jhiBwkXflFFxygoWpfXK/KMkASPM0juXHDGwnfE0zIoaY4CK7amOh/Ja
z+H4FfpcW9HHsmYm0kpncxVLCFs9uYX4O1b6t43o1IFza6j+7ggusjBaFG526Fs8zERdySJB842O
61O8lOUNyYMYGq09g9YiapdltDmOxcNMwBUUl0od6HZ4QmHX+cWame+zDqWZ2kf7GG1GH8rI7nUT
wOPOb4VP4ziJTACWPzt5kwHAdxLaDw4zxVhk9We3I8kesCUCpcduK29s2XdmMVOUXRLJRaG9Eq2w
h9+Uai7J3qq42iqq2KZjhAyInUDbWbfzt7pjefOLuWNAjkkXZqDXxys8aZqDkuB7PEgZx+QialIs
ohkzynGSJRhkTtqL6V6zXjwsM7bIeRNZDikzq+zi0tl6oKk56XxovyL/VaSVpBAEPP9525IZwQCk
l7gPxnn3NHsLiJ4XmLxbQBskJVhDJ6qewBPYbYxlm4oRFXjHnaDkbv+UhUPyXC9eAkbIJI+3drPF
Tc1U8jzm4HgeuThldIrc65rFErDI2a97PDP1rEnb7PJ+UmLjQmfZ0GZCWRdNBr3vRp34LKRA14Vw
cK8j/J/G1dHjeftY1szMJGdFWCRNJbsnHYwg0lKRZOGvPOmn6XR+AMsGMNu6FchlZqXa6gRYDt/X
DXREeQ3V9VVFcRcI0AN7+eYVwrZi698/nOmxVFCrVVXyOLuDs8eR1h2ZDPUhh3TBxgluW7D17x+G
4GisXoImqE7FouhDXUdqPEZFF+bH8+tl+77h7S40X1C7zboTn0h1jNmQVFcNa/RFkA8SmSnieWG6
qoemPMkKiKiD6CE6tuvcOIzTqaFJsD8/DZvZDb9nBaBREQ3ZQ9wt1Zc69vU+cxlYoYFWvW0r8dw0
hGyYxOaXht+7TjGDTUqjPCxzHe50XsjsFiwkEbubeZg4h3zEq/H6/MQs9jFTx1nhc50IGn2viQ7v
gR90U3+O5en81y0b2MwXQyNcUiR7ypOKCnqExLd7EBNNrotKbKlGWlbLTBmjpjfTFlSSp9mJ4sNv
gR4o3OxJGAb7gDlbtRXbOq3Df/ATVdDEDVSWo8oNzc7rGWUdfh/EKFZtWN02gOHrhCcCrDa6OKlm
lEc5lcNNOEDl6TJDrKN+/Pm0k36NCywER2Pi7vwRdLx1oMP8qm+HZOMBZ5uC4eucZp0mw+Q84Z4y
diA2KrN2BxYddnV+EjZT+39OAnwanapAof3kjrTCkUu8m7hpd2A/2Hea/zo/iMXTfcPT485bYhmy
/iTDoQTHtVyQrUqpHBvagYkf1ddvAXfi8V0B86K38IS2pTN8fm4aACCBE35knVBg5PTB+M8hEdNv
xC+LI5p5ZK1yrwbxcn7q5Di7kL4QAdlnQ5PQ26WZyo0T3jILM4lMF01iABTjRyjcoMYZd3U+QLIP
D/jztrF9f7XZh10MQF8/59ESPYo6Dr7xfmLo1ap7FG7Pf/83Z/F/8sgkMvPIfBwzx6Ve8F3JqvSO
bZJFc7FD7qFz5G5uuiT54iuix1dUi2f1gv7wMRh2BW0HBUoMPrPsVCYOYZc5lGfEBCiu0JZXVfAE
3G+8j90cpMh4cx/Oz9a2muvfP6wmZ15ZNwMJngi0FPbdwt0vbXjpm9ZsEc9qj4MpgQVPeKgn4S7m
U3nvt/wiBSpYyogFBQk1mb3Of4pHBx0c1MHzdV8XDV8gRbSliGIJOCa1tagAkA1CHTxlPXRc1NS6
Xzq/u++jvrn1gvbCI8zMMFOGXEmbAIEJjmS3upKEC+/FL5MhuI744uX30Fpi3SUd9SQyM846cGQr
atiFlyx5jYX0qnR0i8XdiDSWXWX2jA80G+JlVuzfDIRB2bcI7Fqv4Qi41fNFu9bMOs/QonRkWRWP
BcF5XxfhT+SIt55EljBp5pzZ0Ne53wb5EwSWy+sZvIgUfL9lIK8GZHUvO+nNJvGYMR7pelQnqvKx
SbO8H36S3mvLjWKbbRKGX6N2C54r5SVPalmKL0WWeT/pLJurUCz8x2VGME56AWheWMSJ80WC+/RQ
4GZ05XnNhoV/F7E/icJmF/jsiQUghtL7zr1AlrdKTziyZFgV/A1SpFF5z/KxF7scN6bwkNEh3rss
bpIrMS6je7NwaKEeowpvSlUHvL3JAIopv1HRt86BqR7PwhisnXO9U0XXghG5GCN+LLIuQK6K9VN7
9IJ46A7TQEP/Z9RDQG2jgGhzDeNqwVtQFuZlxh5lqKYvSuXdbRs2b+dNYrm3mF3mXdwryR3GcIfH
q8cHkX4Bi8wjbnuyar57w2VSWoT+p9NctHWSy0SdUPVc9FeoRkEXuUNfc30cxFwdzs/n89hLzUZz
BWYOzwfb0b1GdTddu8zrLA920oOq2eJfJM+CuRg3CiK8wmurKfyexaq/I5Cs3LMh0N8m2m7dWj93
R/qf4s8AVY66isLvmvnlvbtE7Z52kLbvBApCl63VOvSHk5zE2dK2rGX3v92RjeqVMDx/ujiIdnmQ
9Bsm+Xz/UrOjHBSG3VyCTPxhjmk93yje1VBEHWmxcd35fAvjcf7nNDoKlV4eye5EAjnfFGDnYFlI
91wydSfbMb04uYr+gz+HmsvW124QDieaF5G6nocGsnnowNAIk2FXbmFcbStmeLyMiON3VRND0KJw
72g8xqc8HKONt/tvprf/Bkq8QP+cBR+bKUBFJFlZJeqFp06jpuEa2VU0jbtoMY+/+j4HvQXlAeqM
HJExvGajk7dsD9mXEC3uJI/gV0Rke9UEQl7TGfBbshdtldXloa5oHF8RlJAHljZQR7plVTzTE0df
K8pZYJPqb1kyCRC/5+ivC0HgneCePIRlcM98AoHGgxaDFmkRZTI/znVSh19ZDJWZjQu7xbfMPsK4
6lkXFBF/ROtKg5buOQDPLNXQx9g1zgJZ1fP+ZTGj2UeYNf2IkmRbPOKF3vJrSXJPHx3HuezORE05
+NmpUPwsRAtqxYqgOAyCZppCbT7cyvJZgqnZ0i1RiAnDKZePHTDX9yKrTnSO3WdBytPSXCZQQrA1
jO1YQQhUOHP24NZR1UBTi7OfjPI2+dq3ctoIEhZbmEziElpIwHDn/WMmIn5bR074V+OoLdpfy4Yy
e7gz4BvdiQf8kcVLdmB4fe3ccKque8YukvvBKhnBOnOgNdoRNT4yWiRfqZbyK+iOwsP5rWqJofG6
bB+OAtYUQQHcPnvUuWpptAOKewxeIH8oQLCw9AEYltD5Gr9NhHad2HBDm02MwK1xwQCgqOcYtFmq
XdZUvNlB+cPZIgGxDWCEa+1PLp3zMIGIXcVCCISqAWnXQXnv51fN5h9GnPZBeaEjzZIHtKf+QOHQ
+QKmVvbVQ3tFA+K0HKjm8wN9XrKkZgN3nMVO5CwOxHXicLzpWnkzE2gy6SpnKTjH38gwpmWPesL5
4SzzMru43QFsInMn6sdarm19RVlDHmyA4CZ6d3AzwN3w/DgW+5gtyt3oREul/eYRWlN+fj8PSJA/
tHymFzGyExoZ21oQ6fSBmpMHElcMcpK0X6Yd+AMuXShjB88h1LjrbhKPQhb5NYSTU1DcJdfSR1mv
jORWgsm2TsY+jvOJ+iAirh9VAlIeRYfii9NvycjbPm5s4mzgEx0dnCIMqK+DUkQcILrlb1w2bF83
7hprspM5EM1+JGgRvXNx078BXO100f4xW5HnKKw8P4/6f3ko6n+UG0/5ES1suHxc9n3jZNJRHAcF
KlEnxfAmPqxSI+QuKRrce84PYDk3qPGOgFzf3CRlz35IiPQd4gh08QDKNzeRauTGJd9iALr6+IfI
TudhKMdw8h5oDPmSHdaolbukDl7Oz8D2eeNYch2olYWOk//oPE2/CIZao1LBhQGCrqN++PEc95q5
Qo/CKfb7/BiLHtIECwW7yMb6WwIdNfxXtCBRCqqle8zkHHv7mZRtvheBXxbPYIzs1W5AvrB/PL9U
NmMbXjznfZM7Koofuj6un3Au/eRhUDwt7pbci20Aw5P5ggcitr//oCKvu+maPtwDJUpS5ESWjYht
OYio4c60yPMkqjrnUas4gb4Bv8J+mr6IuI2PXZTLXR+zJG213kKyf45ComZ7La/DFm/sMjhxPv3o
KsDCdtkqTsB1cLu04D8lE98HyVLSXQ+8+Ma+sEzTxCwCfcy9OGzHU0wBasmgkKTd+B+FuuQOiUS1
KxW5HTycwOd3xqdOFLjm7WvBM5zOWVi/czCzf1ta6EHtgObGXrzs+8Y2p72gk5hV9y4S4PskdM/2
3HPiC3+9sa/RPNYucc8E9J2c8opAX4jvE7GAqvmyX29s63hq3IVlZfMuIBHmE2iV/g8wPdvSGxu6
c5M+A/Rivi0qLne8AEtWn9cbK/OpQwaueY9qXTygGIQC3gH4gapNgZcf19XfEEsnGyNYfr75kh1k
I3i1kO594oO4zhb+2Oe0uuTsxs83TifmxZEU3QgZ1mkCuXeSNEcHtZ/LzGq+XqFaOrmLW3XvSJE3
v6aySapdoDYZXG0rYxxMukSrfwlxi/e8KX6ovEIuyCsvQl5iZdZBP5xL8xRIYEqm4T0C990uUlwc
k6F3LlwZw12BEBkYCpbd++yF73oA91xRX5LuxQ83fBVPqznCfbh7r5l4U6S9XdtlpTs+oLX5O3eK
jZ3z6XMSwxgu6zYgBIN+WvcOlBvb05y88Gp4dSlYVQgfH0ZQ9l0UGyLTfRcVTqOu/GJXJMU/mkPD
eteOutxiArTsIvOGGedQmHYKFqc86GUah4ObokN26zS1fX09fj5sI0DmVBLNUfsOCXH3rpdVfS9y
4h0uWhvzcjkVnatDFVbvUD/EnW+kCrkutxz46bLvGzdLxSMXII2yf4+lm9f3tQvdlbt8SvjDZd83
PBjJ6XhsRRalRY5KGhW5OjqV++/5j1t2qHmz1HQBntSb/TvaRKe6AKdDMV4XvP+1QsFb7R7PD2Oz
sOHKpVcJJlpHvldINxYrYXBQ7sVcz1sIHdsAhkPHBK8d0XTz7TyTdz5E/0ARPNw4XD5vsA+AYPhz
f4poHBf0Esp3VGJ/Dn7o/uJlpK/oIDLw24fLXTkAUUOdv6B1BlWtkl3CuYhxDa/2qimLGBLq70nk
+GlGnPBG9erHeZN8eucH1/Z60/zgdBDQWqKkpvy9EJJdTV4PAGbc+XczcyFvUF4o7mheIf0+JhDW
KXC8QaXkyq/JewfaioNEl/iGeVY/+E8aHxMxjmfHB9Br4CNieSxFuY96Z7pNFs8ZdlHZqg1szufY
FoxieHk5A6ccMAKI7+jiiDu2TS/jH5OKBX1N2qnl6agg8Lm8tKBnQ4CBmnLmV7jntH0l0OEYQZn8
cXKcqdxKKdjmbcQFf0IhHBh6/s4WIMHjKrl3UZndO+NWYLPtkNXXPuyQpAuER7OGv/MASPcfkeRR
le0jsIQVrwy9JMeMz42+LIqa0GNJPZLUaiB3sUT3EmL0c9ZH389vdUtwMFHHVE/1eiJm6ex6/nUm
dHkc2fLX+Y/bzGCEts7RxJ8WMd9m4KPYsTz5h5VIe+V0q6Bv+fX/kVME31GA/gFIi7qVty+LkV15
7Vbd22ZjI7TVTQ6ut6aQ77IOPLmnTj55hyBEqf3AO+G5hyFh/q/zK2WbiBHOYugCN8mEGN0h1O26
ModfiC2KRMvHzTadhmpXJsE4vDv9ICXEuyir0zjg0rm66NebbTld3ZU++Dlg5xYSNjrTP2gCqufz
H7ccw2Yvjg9g5gSCRXK3ymqt1XoBpbMip6cuj75P8WZThGWzmi04haZe2BKZQJKqStKCoJHOJRPd
teAEOz8T2wjr3z8EDRdAkIyJMIF2pf7aeei2kbI8ASS5pSVrM/T69w8DzCDlGpNu9O46Jp7lUo//
j2ew2V0jphrRO8KvZ+0QH2tvrS7VmwLytp/u//nTOR27WUzxfCfLqf+C54B4HISUG3csiyubdE3c
oaUepiVJedu0qFQUAZ4cJO+vuqlWqae2QoZtrxpuXIsEr7JwmO+yYMicgwJ99jeNUviLBHqj283B
zCaofZbz3+d3lGVeZqMNzeK5y5DKuwMiTtzVNA/rXVs62U+3HoNvy0jbja1rMY/ZYdOBKRZd/IF3
5+MNBYmtZd8MfKtP2uIXptQgZ4Vb5DVtb8nYrBDlYHHuAMh1q0NQRfX7+aWyzWD9+0ffQCfklKwU
gsA90p0uymYfXT4F46Sbpf4/zq6sSU6dWf4iIsQm4JWle3p6Fs/YHtvnReHjRWxCIDbBr7/Z92k+
naGJaD9NdDgEqFRSqSorc7RbqdkBEi1VHNr+eUFgd7Dym0owLjG7UZhN5Mz6loGAp0KQBQXtciq/
Qcp07PudjXZrMZnnXVGgL2sayVl0swOZrbLI+qCZYhrVLHYvTTa3WcJwkjAQzK0HkMqHKmqBDq7H
g59He1fajcVktp3Q2bIDV7HlLEvnb8HHJSVgGwfD+V5BYOsBxo2cePnAgq5c7kdkTBNv8l9nhtjy
5qDG7DspLLdFICm8M1PWfHSm0E652gMeb739xfjv3KAdLKtFrjwswLKm87hrlvCMGrtMAO4U6U0G
NjmKICPhDHUb4RmOU3+a5qqMeePs6YBvLFOToIhNfa9Wv+NHMYefLqTol3gg9MrMCW/iiHSJY3iz
8Hu1SDFYhxDkL1bidGqVSeSOe7SsG3uRSVPk4a7D+0WND92kl7QJ/dec7sYxG2eQ2WbCuFW0yJuO
DzwK2kcqgS93QCZ8dDz1yFmP8lgd4Km3mdrwZeIULMpzILvivEa4oftmRpO0ui0qNntLiA+24MFp
MXqVh+EJerQgkoFWSXL95Td8wWwqCQdvlGhK7e5B2LUcZgF2A+EM/hNIFvvs+iM2LG3SEzk1+AwH
5bln6vTYurVykmbdi+u33t/wZVqwcSgFYcB3gFf5kXoQ/svCuantJ6Lnad6x8dZjLr+/2zI8tvgk
sAjuJnn3zAKAuuaQQ4Jxj47lw/qdS0wlQcoYSCxzDivPXesBh4sOJW9Yfo6l+neevdfLhLVjk1q7
bCb/72gf5EXMFpJ5li6TLV/PDgN/FCRPSjUNxwUbu5VYrABnB/QmeYhMRr78Ev0KdnfguiG1J33f
9g4SVwTyGUB44v5xGQg6sqlGR90ziexV/kac0XaA2l0iTdkOeozFGoGvYuLAyKV1Pef146TodJM6
DObPCJ2F1SH3UuUMFxesYFpcOO+dttzJ029Z34gKZK1q11mD4jiSTiI/CUabYtBpR6RdQ+vAbZy/
t7mKsZWwoqC64JZ1GGXwpef01DnD5+tDb2yJZmeK8GvfDkHFeQy70cuAmM2Rxw1kOoNsHd3iuGu4
6GDY2VU2XN5sU+EuonBasejQDTU9zguTX6K6m1+vf8rW6JdPfOeMhc1CX/PIOiyyqWIR4diwav31
+uAbtjabVLxoKJxx9nHugSEndgL5Yy6wq3f9Xm1p6+2NrWRWa9uEEjYWxeCnXYlrmMe9ne6ULStf
HvpuaoRUQz6sgXXo7DFD/u+Bz969mOsfzBKpLqfbHIIYwUGXz8rVNoIDousl8UAcSS+UMPuivVuT
ZPhzYelwmO28OSPsWNJKUJowpDpuM7HhzpXqCfbW2Tr0A/s9N5EdC8v9pw3nG6sNZrdISEkzOlNQ
Hh1weyRsRvRalsVOqvnDBQolQiMxP0NBurW5sA4M0P2smvQLB3osQyB+CwYYDzCC+7kljVO5kTiz
pQGLJFBLiRirvavDh5bF6Ibzovt3Kuq6E+dQFqCJ5sAA82UP6fZhXIzBjWigqCyrdt3SOsyu/nrJ
MBFQRY/UT4nWP68vnq33N9y3CLjTuRw9TaMLely0EftR8bX1q9m7cfoNF0a/3Tx58yzOpHeAc+tB
gqLo3v6w9faG41aBQwBymcR5GSHER4qBZPlcHW6bGsNpRxT5Q2hkFjwGx0L5LwjsH1rAGm+pdsG2
hteGubLBh2eLswe18ydG0EvrQ7Y9ve3djZO380HPIqDgfegiqRJP1OrBXia+ozWy4bNmh8BYinIN
XVec6YQNYbSR2gZOXGU22a1Cbj3C8FoPuoWLr12Q5dhYNiIAfcbsLH+HtnDj61P0YYwKbVLDc2e/
b4ucY4pEId/mmfE7oDtCMFBNVsyEF8R2HvR37kghwayUvzN1H55oeKrh0gLg/aGftMRV1z4SnGZy
nsBbPHwGj+7JAiTj+sdtOIbZN4BmZDaXcpXHeUa1TJB1ybAP/rhtcMOlmeSkCWwpj04wfR7RHAU6
q9uUWTBBhkuHyHhLW4PGHX8NSLsFv63pNngQBjdcmnBsb4uzirOQi0wWLXjm2uHv69OytWQNj4Ze
UWFZMzy6YAXIXijOXydAUx36N/f6HLceYbh1P9ud5QShPHaXHnNetW0GVdDPgeLFTsf3xvo0wWu0
yeuaLpE8QusH0jJwhWn8jA7YO68CldB8U5XPiUwE29ip1idCrvdiQEDEcuwbhC1/rxtiY/GbCDYB
LjTSOdV633v0VTbFEFuM7zFCbg1uODDoqMSKi217hM7SI3RBZOwOK93Zk7YGv9j9fbzr5H4+IJA4
0rwtExJGb/m6m+XcGvzy+7vB+1ENkzNYxWkGWVsyoi/zUFc0TK9P+uX7/3P/hkUNv6ViqKFqFxUn
FrYPHe7249S8VW14Zwe7ImQby9/EsYVNoyvbntsjga4plK3sWK5FHQfFHj5oa4oMF678xiYC0tjH
uS6fyaWwrW5fOYbzLhCGBiw06s5O24+HigA8XXfT55um34SsiUkHxVIG6n4eieRHCFQjmmN5L+bm
pBo+9upk+WiCuqU7HQykxvFMowlaO4Bj3I+VXpw77HUh0mBV5e6RdG9YwoSxAUiI4FcHLTI4zRgT
2pQX7rwv1ydra3DDhxenUQzEyVhHq7biClqvseV7Ozvo1uCGD6M/M+xoJ9R51jUIbUgFgptqj4Vx
a/DL7+982IvAvLlYpDvLKPQOnNv8TTlTvXOwb/iw2RhBZyesW2tVZzkjQFkILnxAu0dEJNHlXn/b
5BtnsMd5S7Ua1LlC0H4UGspoAqRs2fXRN84vE7xWhRUIUuu2OF22iMqjp55+KaAFv3D3jyJ7+dMt
MxiuDElgRwql1LlfsIBGu+bP7QCu1+vfsLHN/QerBv1LH3qRCreaCf1HQ/EskO9KkEX9ftsDDO/1
pgGrFOWzMzQVHMTuFQffmsr57zzX9em2ZxjhtTeg4wHnTHHyVsZTGebPrLa/dbR8vT7+hqFNhFro
QV4xKjQiiKl/nAGKi9Gjf6/qKptE9DjwvdzQhqlNZubFCxyOkpQ6M6+jGSjL2PNQXwgArn/Glq0N
h3ZU0IddBDoJ4slPkLQa4l5Hb1OOPML1B2y9v3EuF4EDjueoUecuRLDe9PZRgTj+eNvghi/LUfaB
Zi72uglQ0IoBBhwrXe52wG69vHEeoxTuq8kt+3NVWiAYpU5eHIYVFNk3To7hx6Rdxrli43oP6bLl
0AX1a7gUy44bb+ymJkZLBGyGy8LLiPZf2RxAE8A/BfUvVOH37rAbq+c/KK2CVcUy2OrsrPJNokT7
UPi4ubrzbrVrw81MqFYIBn0eOb46j0AqxDDI50vp5L5znQTRUvSABMm8Y4ytjzFO5aovNIBhEzwa
oj7AF6u4slCFv/leYJIk06626Tz13RH0PuVwbAru/dUdGfdygVsGN3y56ptmBJXQer/4QIwQd/o+
KuebXKM3IvfkzzY8woRsAW1PUIBy8xNTUIZaBmc6XUjt0pv82TP8WXRsAOB+zU/Qt6qP3PPm1B32
8N1bS8lw5rmCvHk0O/lJLO43sXYsRkh8B87o72g/DuK1im7LsZgKe3yQoJoHedIjKlpvPPDOiyZH
CEJ+ZRHoy/s9evkNU5hILVkNXbiGbXd0Lk1kgpLn/aW6MVcmOIsFrlSLr/r7ijp0ho5FHlrJDJ7P
zFG04E/SKsZz4Ky2vO24/g8g2armHmdqcZKFVazJMoPhKhtXu3+SC6Q0Xm5aXyY0mVmVCn136O8d
d2kyAJX7Ty0hYsfuWwa5bCzvgmO0WQx90M726dIy+P9Bdzuhd/O2V7889N3gfdNWyifKPhFaIyWM
/vB2SXKoU/2zM/7/ly7/c4O2HWI8wUc2ahDELr5Cv9kLT0ERrQVIshrnT+Tb/meJqo7zlapiVamc
bGkpKCQDH/1qR4Waz2ohBUfTb1n9Qxv8S0Y05oSfa+oX0CCAuiX7Bz1gOUsHATAhGi0q8N54UhY0
jRh3DzRow0c+BkubqnXupnRa6BgmovJ0EANCAYnTXFmEH5UTQiguDgdwghzFIJrvDW2s9hCyKSjQ
jzD4VTqNuKcffBuA57SdAu6mQ9Osv1fehD+cpbRFDN65/vvqQcM96Yir7+pwpi8Vd5Y6CeXaPtXW
ZNepjsYZHcdkrYlK/QY5fn8K1yHGdXOxTtzia/7ZqXwPFOT8AqSvu5GA9gvEQi9r1XnyX4dNlXWw
S0fitrS4w6+mAv/z4dL3TRGUXgRWUROF+gQFQMuJuauE/dTluDh/XyYRWq/gRFj9s7Ltakq8MmQ0
lnU5LmdAJ5vn1Udn3aGYPerpJxqoxRsTv74sjJCuLjusrZ6qowWUQHjHBqUutFGkqPmnoFWe/uMs
aDh+6VeX+10Cm7tJSerxwePUG9NIkfFQ221xmAscISlMEAUvftuBv7CF9KX36HbU9e7KhZdMxDSH
GsQPsVqV/RQGLavjdbGYSNAFHM5nJwTbTmyLCo1ySk6cpDWUz3XsQtUds5aHpW8BQ1QUwXGVQXNP
bCYnL/YHXsu/aOyYrUunHRSThF1K/4kWlh/chQ2fxDF0uDc0cel2sLLvVoDV+3OQR5Cr6dsWt6OS
tLRdY4e3LhEHC6Ss9NmaaPgGqD2FcFhQ9kOyuI61xBBkWH4hx7l8nherP5Wa95+QbJs7iIOUrowd
BVqDGKQo1WuDfDlAEbmn8jsescg9INhSqGyHvuUWP3OQ1dNvyzCz7m8z1Tz6s4IuUya6JouOwdPq
9kcPgF4aBxBznOJlmdf+yAEWn04Foqc3C4qzzWuDdic7kbSdvTqdIqsHvkvbLo1D6WEBDa7j/KIu
nfyElAH4RQQ4bcAmBXqmf62oKx68cFn0QxdNXhlXvIYiu6zAOZ5ioUMlD0i9f1oXyOGGun597iCz
MSeQbC3HE7F9VR7rNWjIK9EOmHEFALv8WGHSeBxNvGgT1ebh+NUdqyYEPYK1vtZC6zyV6P/MvHkN
P0Pjotd3kKOiP4XjAgQ1DRO5s7UVkISGc/iV98R/W5fWZ1/mOarXuAra4XlYAlXcB7xHzb1xGnu6
AxaJ2ecZiC37YYAqW/VdB31Tp1alu+oRgW4+ZoBey+ULxK8H9QTSMJunHtTiv6uWeH3WirwFdHAG
nfBLM/bLGFsAQbpHn2hkdzrbwgwuoeepGCnbCG2dQx3kZy9n7WNJuv5Tz2T0mwWl0mDp99RyQOFM
Qbu9bF/ZuoDBuwIDwlc+oP6UjL3l+VkAug71yV780NJJMNXB+DoW61xVMcpKkWpjeGPjHikaeENY
vxRFnK9FbyVD2+M1tDNhI7F623+8VGteih5w1qNlD5Rfirzr7x6TOcRl7hUkzeUQ0Zh2yIoeO2Cr
PtmQre3SPmeiT8GmaZUJ2LN9J7aAJv+i1Tj8nCKcsH1MPeZrbHi8yJNKgzfNwb35L+Zh6LOJN250
8Lku/FSKbl0Tz5ZYO3lPeTSC96Cuq9/YvFSd0J6E6GaZQKsY+15brUBnRrnb3U0RkdPz7PnUreK6
n8maTbZPcUlGAqOnz4SPyECGdR78wEGAdecEdqEf9Ch6nqgI+ORPcyWUdY+YEC3gQyeWKItqAQrP
IiASLx30jnfRK6rYeXC0w4+trUlzL/GUbxaUXXrszGPQHyw6InMVK2/snYMMRKHTvJ7bL2qNoKws
Cse1jqXdTiF2SIlwynMFO/Y5z/shRjqnJk7cozN0zIQtfSh9shx7rVeORb8miIT9HniQKB/+wmH7
PiU1oz+sgEIWx7GG+suI0+QbZPJk/RR5/UpeZghU+6dZa9mmwmalk7aNR5EmEl4HYS9LOeMRybXR
z6C4O1qHyBna5TWYrG44Rx36+1MUQJsHv3YWlk0Q0grvQIIStC/ID3T2N4/pOXEGhmJ3HSKAiqEu
oJ14nrl+cxg62bBV5DJwDtM0FMMrADMzja3C1c7RU63sTpZSq3WPHucKdEJ97eLkie02CItTLT14
NASvOFBo8wX0Hi85QN0pCPOb+nUl/gwENqiVUFHRABYl6PsOfjUTuLC+eoK1nReXLSTMsmld8T8Z
Nn951zpIGGdN7ztVMpUaXKMF6Nj/5tEFJle1qqu++qVoX+2Biz/KHrDJS9el4Y9RR8M3jZ2hOy0a
G+mprqUPpSzErlQ+6hl6nWESNdBA8Upgzr9B9X1tMjBtkGWOh76q+OuQT4zeT/0YiAw0wDidVV0s
YQZoqJrvYX/RP4Z5ZN270AbimT/b/a9cFpBJjnuliiiRs132sRNdtEHLgkKNwuXdGIBNPves4pfN
iRTZBcb3Zfa6qD1CyaTk9x6peHe4Hrt9eHNF5GbkWNbWc4aOQn0u4Pl4huhTlDBW0Ze579ydR3wY
2+IRxs3M54OWow3tP7+WC9SNZfXVrVuxE5dvfYBxNVvKDhjERVSHfs37HDo7dJizoc6tCkfCJPZ0
tLc+wki3sNIf6pIGOWCN4zen4SoNcySXbzGCbQKJCodOVQkF44MlSX0Xuc5fAUauDHTlfMcGH8+S
bSKJhE1F0/RufiDdWN51biWSGZLAJ5cXe0jDD1MItm3CiXIwTzmVhijfEHjkBHYPSM15s3OkamiS
XDfLTuLukun9713DNtlZIw5Gv2Fo8sOi4AqMRqelUY+NS1IFZMrBrRDMVMTduZhtfZXhH2CYWMU6
dZAaRLtZupD6iTDdpX7ensp1L/vy8eKyI8NDch3UrY5kfqBjmcfBVDUHuo43EWrBMIaHgLypUvm6
FAcp2XDn1kK0Y4yC5NTu5SK3JslwDj12rG2Rq/3qh/rJDodTYPcnTNMjTLSDtduYIhO345WVzd22
Lw6rtNixdL36Li/9m/jqbNtk9AzBX8Q8NMvh3iern3kOhYoYW7k/7Dj41ttfciXvbuC4LA5IO17c
b/aAOBJdDspK5UPyIL2+g2w94GKZdw+oNNqygeDID8x18yeOdfRkFfkesmJrdCM7sebT7I41Jt+m
0WrFIOtqUXZcI2HfkqHA/F8e/O7162jBbc5d84OEqgSCBk5THYBi9/rkbGx+Ji6Hcc219HEd1Rb0
uCJ3aH+2AR1iD0L1e8WQD7Ne+ALDhREYuVNfwMK6zZ/XHCqeiyXv0PF1XwbhM9rK7q5/y5YpDGcW
rppwkSb5oUGECm2mQcZVjwL29dE3HNmk7ZyKfMlbHKQHMPM+57p41cEM9NqUH0p/VxZ94xNMnM6y
RBUNwAQMTm2K3orSW2KL7iUDN+xgonNmWYZBsBJ+YP3cnwVjRzSAPZZyGeKBtVXKvPZwfa42ziET
qpOTcewCgT1De9XJq7sHb81kWP1TFu1paEfccZtftz3JcO6W5FYbXpxb9NEpiv7pWXBWuNOggJW5
kAYtyvGmYMo2+U2Rr0WNW1++KQj8hF7Qka6qRFZKtM/d9jGGq0+sq1romOIR0nsVnZOAdSnRrX0H
wspDvTwG/Z6wZPRxoGDCeoKcdZAUG7EnNiuCWjfRRfU8sPAw9N5TBcLQyYpeaz//fP3Dtpa1sQPw
0s2ZkogUCID/TmKBfIDF6C6g/o7rby1tw/WdAgdGWZRWBhz4T7CPZfbkXRJCqkzKtr8vvZtg57Zt
clTpDhFCo4QF9go/yGZVDSf08S2v1+dpYzc24T4OmOIJgJeXnbKX9cm2cFdKQh/llax2NLKu1x+z
YQ4T5lNyxb1iJCxDO1cAFlGnTf2S653RNzZKE+MDjqTZbjSCUAkW4+OESsAzL+by60KHHOryAKXf
9hWG67sS+NrenlnW2nXzGT1IKuFloXZ6VLbmyDjXxzzwdIdgJ4M0SOLpYYxdNu1xCW5N0eWh7870
gpB1qluPH7wul/cIzS09xcOk6yJe0M4thtgtRLVXgvjY1034TzW2eUApjl8B3dr2rQvBQPeUuxVa
A28zhOHdK/XQSu/gUlZzWb/4PbMPqq/8Gw1huHYpB2JpBkNwZjkP67KwZB7n5uv1d/+YFsu2TXqq
ik3QCvUUeUMuuOYpC8ba6g/QALfaLsttu7fFoZ9w78hjp6nZxI+0FQUckiL35/mJLUKa73zqxi5m
IoSGgIWDqCXL0MclHiw/956gnBhm3FMsaRyqE2cSe6DjjTVoclrRwVU8b4mVASek09Wv2VGV3fw4
eqpIkVxm2fUZ3nAkk9kKwqtcTGXHsiav5AGylXkMoNLexr+xY5p4IdtHR/CgsTpCNVunGWneBOkk
L/VsW94W+JlQoaCrQ9slPcv0LO6mweviVSPtPNhVbC3uz9tmydgR+qmIHLIIlq2r3RxIaK/Pje9V
O+fvlq3d/91vbH+iK6rlVjYWIY39vGMvoNtSiYN05VEtU7lTbt6ytbETMMtik9NQK0NHJUss6TbI
WDf8xtGNnaDwWzfSKFplFViDX9DqjLYOFu4lGrZWknFRt1tIVZRug3WqoK8KbYThEezU1ZPuIcdx
k5FN6JCPfDf1ehjZb7z6E4sC+1RItke3sDH5JmooLKEW51+2YWLJMtOuZScdA9vlbe9+2bPeHVlR
pAIfKrEsq7Ebfxv9YjjxCpD266NvTL5J6bSungKesGQZevqaO+lN+Z0zlfNdOdQ3niMmTMhTUPNw
0O578QFcFfKpuqd8ReXo+hdsuJhnOHDuzzPYOAuW2YN2U6+v70QvT0NB/gy23tMN2QjbTZgQLVHe
LbWOgBQYk5aOoK1x7ytV3VVyOuDWlQXw5wjkl9e/aWtFGe4sxAwOhwbf1E2tk2rbK9PQsvd4uTdO
O5PqqVkCEgqB0TmJTl04fgnRgJYJusQahfmEOHpP2WHrOwzXBt9/ozjlLCMOB2sR9A9RdSnlzixt
fIcJGII/iGrmOcs8t/rZdm0VM97/mFz3iAb8f9sC3TbXzbGxxEz0EGSUZAmBDZZhGUTfIMNUPbR9
2J8ILrqZndv8xqSQiRqSJVPR3FhRxgpVJGGvoIMI4sgkF4TcOGmXb3y3ndRWGNm2v1gQ7Ms/OQBu
4LJW/UCp745SNN90vNsjPt0yz2XLefck2/OFb/k2y2aOotw/UbPk/F6UqBOf6omhQA2NGlyDwxno
l+t22lhurrEVNBRaWb3QVhb0tv4lArt9YaG2Xm8b3TjLW9J5yh2iKLPKOUo4Rk+dslQ7fb0hZuWD
CoLJXuWiU2wlrsToTvUZOIMia2cBEMk03w0WIA0QdToGzbJzom+taONExznlAgnURQh4wYqxgG3q
YJO5h/gKZIM66GnsWGTrOcYGgFS7r2pA7lKUSuGdJ2aticMOvbuTgd84vkwqKwckEiBlwvjcebTm
hxJBlf/purm3hr4Y6t3yrVHzLu0cQ+fgtwWsycpjv9lDkW8NfvGZd4MPo5CFGgB5CcqvRB9198st
bnxv08EBAgRQDENT7wvRT2N3R24MFkzWKidQdcsiP8qCkg6HhjpRUo7OBaYz35hKNqmruhWLxamD
KBvFHKSglV6Tce2C43WbbmwQJmsV7nBa08iOsjnqEIAMwxIBXbSqt+vDb6x2k7QKoJ46BIs0gEz+
AMaF+ijnPFFrcyhUteO4WwvHcFyof05R42isSrfJRrtJHM85CKCWr3/B1gQZ/mrNEC6y3JmmSvjJ
wL9PSL9cH3njNDCJqpqwEy1KsTRlIQFOElENmZDikQe0scQT2ZPR2Jgfk7CK56S1KqC6Uzc/AnyV
RKqMqb13VfmYx9lGGvJ//dZD6AQozGX4CXCwc895xurws8f/Bt4h8EUG5o204SyFuOnOxG0sqv/I
ojvUDSY1AVaqJuD21nvl1knTO+cSam/XbbNhdVPqHKrqQkBNHbuRCFFCe9FBtzPy1ssbJ3I3Rl5L
esyX7N/8KU8CwEusZ0S26fU33xrfOJPR6VODlBZvHiIjNPoBYHZh0mogydabVAlhcud/TV6tXgGW
ezyiW5Z77rIUHncsc3en83PLLwyHzonfcFFihkAdet+ALsdfgySw1aNaGtD03OjYpsy5rAjQ7xcT
a7amVKOL4iYCdds2maPcnKqmZyPmx37sIMvi8diVP6+bd2NhmkRRsusEIIcY+yJZ1SKpkVc7076x
cEwlc0RvzeAQEqZ04Cd42P8rF0ifP/tj+ff6y29sRSZVVBg2E5it8PJ99VmM/0zyKWxebhv68sh3
4YOkw1SARACngE/jMXoLos+T/nF97K05N1y292y0KSyX19Zf+zGMdb1HJrix1E1YF4iy+gvaA5tB
93tavwNweZLyEHjLIYz2RJq27Gp46xqWk1MRrPNVyfvcuwudPwFtUm6/Xp+dLaMa7ipHK6hIgG+w
Zx1T60XLp1zeRIUIVzJO3wnsHdGkegxO82RR37ubGBzgotH/rpfQhvgwCxH3FG6V3+dL7RzdXPE/
t8wJMXFcZefXs99gzifxowbdtfbbxAt3uv4+nnBiIrhKqnjQNJjwcIGKqhvRkwqW+1ruLfet8S8L
6Z0rcYIzHRhymrbB1za8b8iQgv5r53jaGvzy+7vBHaIahDbwJUYa4HN/rDKrRie7bdoNR11bCFoC
cY5gth7/RRbid+H3F+BF8eW28Y2zNSiqcigiBVcCFZrtZgGAklCjSK6PfnnL/953iQkvEy3gKtGE
eXe6sxUcHP3ntnENB0WzhyOCAuN2S/8ytPYnL7iJQwFeZLinC6EQXdUYWpDoMe+ipHe721a5iSQb
wOo9oe0IcaX3plBA8fvDGO0BaDZWoQkki8Zp8cLyYkj3bayDWNSHsNsTINsa3IiI3TEagWPqKKLe
M2/Ql4LumGYvU7mxSEx2p8IPQSu1wPkjW7wVDSniPp93YoutF7/8/s43R9cvcU/Aiwf6cxQVd7p4
ZM5t0Nb/aBGqwAKhU4nBXVod6+Wtru5XFmTXl/jWmxuO2ZeDQr+ZRFR0uQNOEKyL0pnurMStKTcO
0HwaICAPWZpUNPWdnoqD4++5/MdnM0pp/zvjwxAFKOBh6NJ9KxsfHVVl3AevYbdHbP5xDo2YSDHQ
+uZj6OAB4OJ9rH0k6XBlarVC/4kAE4DfVv8G5CZqYfs/soS8QBVG2lWUUSJYwpq5jMMimI5RtewV
li7H8wd7pIkbm9amnfNWwBbqEIQA4TZj6kc/qvzn0pI4H3RyE2skPsbwYl2GXiXWCut17k6zH4Du
F30Fc2A7x+tr9uPYj5g6hT345t3eL2nqB88i1Cd//jT332Xzc7bHncz2hluYODHqiaCMPDyiL0/+
+ja74Krau4RvrCxTqpBq4McjC2PLxboPrbfW6tBG829dTCkZkqq6CdhNTHRYjZ7DehZ4zJT/DGQY
X5y7xJVc7B0FGy5oMj6hyIfwMgfjpZjQl0qip3WZTvlKXzvZfb1u6Y0NxFQt7ICkGGwrjzLBa/2s
WT18GvW6A9TYsrFxBEN5vKNVjoISuqDaMe0g4F1l3WKHOoXq2B7z3MYsmWgwFEFby1nyEP0zS38s
NC3v/IU7MRHWesAbyE/Xp2pjVZlwsGCu4YmNG2ZFR/+p1kgfS2eakgmdO/aIDjqPsPncu/ZOcm/D
B018WLlOMvB8HWZaijte+r/Cef3Om/64evNTVNl7SZ8NI5li2VVJC3RWySADiaVMihC9xhDJAC/O
hGD1+sxtLDJ6efT7w7udJ432rCAD94q694LIO4m2Lm+LTU1Zw6IDVTi6H2hGgoU8+azW411XR9Ft
2BliAsOUW8w12ntpaqkhKS0KZLNzRGvabUc4NY5wSlSPTpgaenlUjQfQAkb37Wrlf26beuMUB/lT
FTll6GdhDcbVe9LqFSlPt9D5zjLdsq3h45JoCuz97GfSWYeU469zoAj9dv31N3zOhHo5PTiZPDH5
2VLbx4V9L6Q8FwEogFf37IKp+kZVVZuYOC/0U0trpL2f8dFC9y6PenTR3sSsh8EvPv7OAWy/1X3v
RF7msUJDkAuqQPoRN+Oa7uy0G3ugie8akSGDIqwLLvgyAEeD+OUE69EW9rNrrX+vm2LrEaYThyA4
LHPLy0KHheyOTKN6WOzael0dx32mXLXeTmjw4ZLyqDlbnr/qvKj76QsEzGTKfT2kdZT/vv4ZW4Nf
Pu+dKRxhEbAZCPfFq6DPeKCLpOJYh371dtv4xjSpRa9o7BzLr1OLjfVxtBrWfeethUbCnf3uQ5/A
9Fy+7N0X4HI/FiDsnb6Qzj9zP7+rAGuJaQWBunAEaaPVgGBdTx6Jb/si4wKzcMVoiwrTC2SU5MPM
O+fJpmoPYr9lj//j7Eu25MS5bp+ItYTop0G0zkzbEXbaLk9YruYTIDohhICnv5u6kyw5FfwrJjnI
AQo150g62o2R/uBXkXlwRGluPJ68ju1a+J+q5NBAbAmOVo/1wEyC0iUAvDv5C0ys6TEMWnVcqvZ0
/+PvQ2MxH0YGZCDATmMSFC9KdR9mvwOLQ+8B7/7MnPilXqX0Ibr7KUjqP5JhU0dwXU6/XTagsGHU
COspDOalXPyrqpr66A+82a+Oc8cIXmwbo/buAQRNrOvvzTrTsoWddaKdGxHwgQbYzIHwA8xS+BTL
g3ayPyC/4m3sIrbuGAmyDWPuj9HQ34jjZp9kV/L/aZCUvjjEoVu4INtEmeg5CBfUGdwC1Feq3U9S
8OA8k8FJWTD/mvHE/xwz1uyypnNSP/E/OFmzcXC0LHETUhcuviSQxXevK/2wTYW7uOMNFh5duXER
sTVgZATQ4CeJ0mh4pUtR9EfYRi/JgeBy/cf9JW77vpEBtAMmB4MLwpVMKxmGLeGSnBaHqY2txTb7
Rg4Qvg8dElom19WoeMKbI8RCPsTcBeu3h6hKvPGKZOuGkQZa2NfzRub+NVYj/Sh8N/6a491/f3+Q
3t0fES5GGhBth0McLMhutV/WO1XK8ACXi59YYvmtqWBkc78ZSydMGJ0/k67tOyCTyRCp5cg4CYvn
vgd7duMoYZkMEz6HKhtMYgPS3kSc6ZNkkB7xg+a06IcOQz5e6/6bVzIlXDhsKXKF+/ScnGNCIOQz
QJ1g2Uhcth4YW/xciZJRii2F9bnzy6fIUnzoIfUZiZr8eGwa1rbfJMei4XqCNHv7WuA2s+xgGgbF
4THAznv/+5bka4LjZngi8hZKq3+Bfjb2UA6KmsKpdpwLFX9IgjnKfrgSPtD5RRSwzmgeW8SeEenS
L/xh6JroGuNpZfJ3jcjd6q/I9Yn3h/apzKDnTnO6cfWxTZQR96SBvhtuJO3rnCzVvoAhwRMrAi9d
4ineSI22JoyYD102laSZpiuycP3i05kcZTZnv+C2rk/3p8oWkUbgF27fhpAtcq9q0rT9XvvBmFxZ
0nobWENLF35DzYUkGoO6hGwLzefhXPiJzL+RePH6Q7fAMHUj7i35ixrbPbxqwwAqePy1yGL65DfO
t9bBybsIYPsZtcMWT97WjBH98NqCPBocuK4C1hZRDBVnWIEmu7iPh3ZfwFJj9HYgKM9bj3qW2aFG
MqAjZBx55FavOqv6KFWqCtqnCnO0xa9bT1zvnMRMmJ0C8bShWd29xhBbq3c6kvMXVIhU+ZItNZ5v
tSpvJcRPG7nqZvXOWQ9y60hjWxprp99kIYhiBWEENP21Leuvigt2yXv305JAAuT+2rbNlpEPqKZU
QpXBvcbxqo/CSLbXCmuBgRn5ZaRqI5uua+y9MTQSQQEel3A73dxmbwSIeprgiQn9Ux/n5rwsQ2x2
vPDzj3Neq2JXOlMXPASm8kPTXBIdKpaIsf41HJUf7Ge2qL/BYmNbSB7bDBnJIStKGkBqK7zWeP99
9uXQQC0tiZJz7o2Aa9yfJcsaN9F6JEwgVFsM3jWsEToHUatSHHp4QW7kacv0mDC9egENs+U57k/V
el7uxmkVmoMAEWfHmvFxv756VNgkNvpjGTQTt5f1SymB82Q3iG8u0c4vWHmJucQO3tFNywbboBmJ
QQVLi2sbX66UuB54iiTw/CXFq0EEX5T78/Iv6uyddW1C9cIhpEHsygxX52wUt3ggdQKLrAJnkmo3
gxtXf2BZQJN/eigm5NDMAupuDzYBlK6kU0MHMYBmVf69cJJkON7/TbZuGykjhvp8oDIseOU7/dWH
rpLeVTTmwf6x7xsZg3mCwAW5T65C9sLZC/hOrupuDA8vjzVg5ArFRFI6hehfKWBsHxR0Og+LaKc/
73/dtvSM84L0oWzTlBRXKXhQUtwNh77dkUHwIQ3ikG1RbWzNGGlB91q1LixCoX/JmugZ3p3OP7p2
3ewpmHy5dVewtGKC/RgEjfkMSbKrpPkEdrlDoIcWBadBuBuIfstqMiF/tFl6X0LA7SqgBjkfWJfV
AFrlnrsxHZb9xwT+qWx1Z3PL/pUQOZ5lDpc52DnmKdEB2/f5WG2csWz9MJJB1jd5k+cu+uGIgh6L
Yh5DKHA2m6Bdy3merFP0dqfuvXDhXjS8Ui37p1WGr00Z4p1im1uS5ZrjwKhPXejzZSMQbS2uXX3T
IqFzVGaBZDfluP4PFJ67Hc9mvmfEbfZF1hXP0LN9iLLphyZYEHtoRrRL/Kuu3AiWRjF8rEASh6vX
Q2FpCsDhopMkHgxPbyFcMVMM2Xxup4qlI/bvjSZsS8CI/FDVCcpsyfBaQ8b1Q1jPzos3eN5jW6gJ
FuSg8Ojcn5pn1NTIGeB6camrVcfJ72BNH4Vrwu+n3dBvVgi9NZf8vvkEJowwdIq6jqK4w9Gmd4az
LMs5f1VqwsthKKC1xXYhrKLpqIqPgxz5yzIUF5qTRIAytcBkIKAOO8RQjUj9sOEHOoztV7iKwXIo
1KTd17oX4U7kQyJeQkjaLke1LEMJhdqyiPaFS8d85+go8s46gqzCxwnKNsMLGSEy8kenwlnAYrvM
iTx1GqbbG+fV9ycxMMGNPBIQo6DF+KodJ7mCsqZzqEk6E924Tr6fj6A5/N+gapsxqsqGBldOK3Kb
NVRaeC7jl3llyP4frNps7Rj5qPAqliWyGV+JX30t5lCeVauW1FtQl/Sq5fMjURUkRlLiYZFAwlq4
V4rb/ngsuBRzqhgOrTt3cYLT/VZsfTESkWqcJUhgP3CDQVz9SVehd+LwL0kl5dhbXa63EEvvb3dB
Yhw9SAHh+Gou6LWVfeB8IpEvI+j41VN38qdYDw+uMeMAAp9ZP8ggDfqsOxAAahapwyC3+Au2BWxk
IVUIcJ4q5V1b5atT0c1Df5hIO3iH+5Nh+75x8KDQwl6kO8INAPihy5w5rN85PAi26laWOTChkbSv
B6YLJB3dLt58pGHS64vC2077DUrfQl4f6oYJklSj6NqSxcm1i0j91Hu6+F75vdxYse9vnYFpjhn6
FeUQMOI3v8BVp130kUH14MjUCLgxjM89r9gi+NrGywh0xTyqknkYX9tp8A9FnnzWDm7vOfO+PzZS
a8NvjwEOCDCAfOaQ2Y3CnzQGHSpNpgWa1fe/b+uAEd1zxhq/iHN+49AihIA1xEuyKZe7AXqRDzZh
xDXtcLyXNZ4f5qitP85LABl0Ak3s536g7c/73bAkKVN8b+6GJupbhfNZ6H4qCrd+kU7RpJU3zTu3
9ZzH9g8TVEkSiDVPEtPt57rFW21Mne67JBAPP7WiLuYUAickyHb3O/V+aQrF5//OfT15bhUMmbpR
SAXvVODrVATBP23Vfg5jSJKLNur3YOycQVf+636TlnE0oT5ijuakK5rppkVOJeriQ633oQRcZi+L
cJ5Sh+XOstE/29ozk1nswrGtK5cri1VWHfwo73ZkphD4Z2FCNu6blkZ+0xrsVOxAiAoXWoi2HFDp
/ThXfXXpFrGlZ2cZMxM4yko662LKyi9t2NIXWDJBA74r3eqpAFDhZXGzeosRaevLmvDeJAO0NPRJ
joIkHAbDFPaRZ5hYzRdnidn+/vzbWjCWnAyKssWWGF9l2efTIYyG5BtU51zntBTLssVNsrWy/v9t
P0RWQTQg8K4kCIInTcLgiU9AhjOZP+R/7Qe/YUgL+PX4OIYhb8LZ8YS7s8emNKlhobA1G5ZtxsSP
hlXkQvyeur+K2endNFZ1WBxLBYn3dBQhwNAyIFm+KxWsUTamx7L9m4hS7sUC8AriPdUo8P/UWizD
t9wtGd84Udq+bxxfOCwYsqSLPfjFTW6ld4QmmfdMSTJFGxnUNvVGzGsdcp53ermSqGz9Pes1/ahh
IRDuOfcfeykOTEhpDFQbFP99+Qq1/GDYtZnIwGQq4NR7uB8mlnEysaTwHEjAfVbsOS4jMKohNtfW
6bQEW1hVS0oxwaNqdJexiPrsSVC/euIApMxT7O45ak5HJ6g3kr2tF+v/34QhhebFEEtUf9qpK38Q
gr0/hg3OxoXcMtMm7hKKdhnxYSJzHZ1KpjVsSw9KFuRT4aiN329rwTjJi7534NFYqCvw8zIFBbRJ
eQ+z+DHOvj02z0Y8kDwPhN+U3atEOKg9r5bwe+vnw5Yfs22HN6KBw2slI2NLrjCD6J/x1q7LVLdq
cv6JRwpLB9gq+HAl5Dh4QJkPRgms+D4krZDdYwv5N4Cmr1QP3ORwVQvy2S7Ohug7l2O88SjpelhK
7xQxTFim6KdmnLzMuRLqwaFj9isi/+fnATy5mV548LOeUaSDV1cw44jjdaDyfMYjhRPvYSGTuzi8
+YLqQ4YyPASGorHLx42eW+BEwW8wRQdKwYSO+qbDxEtrcO8OEAE/tCx5EYn3D7xu8g9x6YdpR9SX
KnP1xoHEEtsm1jPkEYx1wLO61oUzwMomqVK47ZGDiCnZTd4WUNLWzBo0b4K7brgjwMrDs3bbKXGl
HfzRToyFPTloHjfJy+LgCLQxz+9mEhol649401gMZmS+BIxfGJnEOaxQBRNZ/RBCHF83uhKiULwM
2hkvkFaV+xpw6NPYJFtsE9tvN7Jg20MfY4wjBZG6gKU+rqYHmkEw9oEMgt++BsabkWkT+CL1wQxr
usz5VntAEyabYgm2X27kP5UAcDkMGmW/wNGnAijYkzcGt/s//N31gx9upL6461bYP2qKM5AX2ZMO
wCDPzryaslanSBq8JSlbqk0DzXdPU2jPSIVF1MghhPjvqa7dU8vCZ+LEZxnVn/uRfx0G9eV+tyxj
ZhY4isLPIGEfqTN1ymY4tt4iylOiiWI/7jdgGTeztIHNwe1iTjDhYeS/4o112IUeniTnKSCXBX6k
jy0ss8ihwhjeZDUmf2ZOeeBjI2CFpx8Su6WRyQXlLpE+WTJ1VpNy/DTj8Go69k4+b0zDGrq/7Qv4
vhHSumikhgHXeBFlN8GQ0BnnAyzapjMeIba8um1tGIE9F10GRalyvhQ4JRy5AO5BNPnfsoUr0f25
ti0mI7hDFuVKetN48svBqdN6gj8QOHdkk9xja8CIcDmCXw3l3vE88/CniPXKCZ9e7/942/AYAd52
wKCTOBpQWSjppxiclVRQ8VLSbOvqbfv1RkhDVMplPYhQl3boyp0ewiRtJralEmn5unmxb/M+FpAm
xu+HLOFP2QPavKaK+4Nj+/gKpXiTtosoKmMvCKYLdBDIbu6aOI3EJlza9nXjHl9TUHpgR6fOIRRw
voetAATRkZR9e+zHG7sxyZZG+/A8O8f+8ks1yZDmKt/im9l+uxm5C+88WFROF871Dxq2ehck/iNV
PBqZl3a2NLWsaIeXYqfsd7NbZg5oeXN18Do8OAQDrtUbkWtZ/ObdXcDsOOAFFx9YlBVPjCXFxziX
8JQU0xaf2DZQRuyGegIGpF/aSzG1AF928QkKaPSRRwyMlBG8s4qmWHjddBHTGOwA+e0PpdOMG6Nj
2cNM+X+VcCYHmJdfVFXdBIVTDXAh+Wn18wla8ZD2PI3MW3oGgkACVOxyCbFBQJGJVCAYdhuIAMtx
wryho36R+0FVj2cxhmTHqUpBiPwEz+MTXk4/TfBUfijWfrup50UCclg1Xfyu4HvCfOQ4sVUGsCwh
swDMqq6KloK5T3gbe2HRHO56Bq7QY7/cCGQB9Jfr5Y46184876SMSRqM8s/HPr726E3+hBdfCzdb
f7xApYL3J2jnwYMzYDmtNx7kbUNjbL1Fled5pAN9iTvg21JGShXAuZf0G8c42/eN6FWNP7hjNWtE
byF2rJ5eVffopSA0opeiNhmMmcLuwlYcScflMXDqcX9/7C3Ra2r944VrdZ6k+kLyVpxaqM6+wBk9
PGhYRULJsCsfy0G/1Q5QKpKCjPoSSg7GBFVsF4VbkFJLgjYLB61qIq8ZMP6AJ5GnFeXwrAbcKPvt
Wrdlis0CABW5cqlD5IWXSZfqqCT7Rs+/7k+C7ePGHswHN/NwEsYjg4K5wtIdZEMlJS8BcDYd/d/9
RiwzbWr2i0WtkqyDvmhWfoKJ8ud40a+0br455KEaIY1MtqIWs8cTn2Opji49Z1D925EIGP/7HViP
U+9cAwIjionOq7Ljerj4YO7WNeDksE2ap+gYO8XXhWYpPIQfS9SBEdCAbeluFloBiTpVz7xF/UDr
2Xvw62ZEw+CkljqfLqqb2zQmjB/zqvA2UrUtGIyDNPEK2TveNFzaGIbifCg+zU4IRGMRfb0/D5YG
TDqiHHoSw00YItuzrj6zive7EFLCkFUdqo1ysGWt/kZHBDyqnTVhL6CH/WRwhj3hBpKcOwUix1AI
dbzfE1sz63ng7cYzOFS5CIMLkTXGq3TDbzJU8b4oBaBKLa/njTl5t3RLI5ONWPteFuQBNiAe1CR6
gqnm8pEAWp3sUMcoq7SVYCLu6hg+CG2UqPLqZBPwLPd7aZuv9f9veumHvC9aJvQFZb56x7gLClNX
f2sEPMEea2HNa29aYB4kJcKhxSszA4QpnjLAsZq6O4w86x7Sq8YQGtFPvY5SuGojfbV1s88y9aWd
G32UIn7Jcbfb6IklE/tG4OPIlzUDaccL7Sf1DJDUOO4WuAI/WAQwBf59XUWzr7GNZCser4aV/MUh
W/dQ23I2Ij9UWeS3uZaXup/mY7uM+enfc2DNe/ayTFvFPst6MlmJuHSBWU1gkAiOSxKmVPD+wJ24
3AecZBsp0tbGuge8WVEtjAUB2l/kpUjG9pkCKjO7Q/Ax11tPvrYGjNDnReg1cULxjiAV+wlb2OYU
jHGVjmFN9vejwjId3vr/N33wc1RaW/gjXqB+VRzgY6SOdZf1ezJhS9QUfKv77di6sv7/TTuiJG0y
FVJe1ATGhqxlDOkxWV36rtpybLVsvSZDkTuBiESnhkuNp6ZUDGDwARgX7cIJQMVIhpdc9OyQrP+6
3ydLHJrcxBYybY2fVPLiewtPaUS/A+i5xRm1TYwR5AovEAMnjb4wSZddq2ugXH1MDCtcfQhGsUUJ
sXXC2OeVP+iMdmtJC16r+4IE5SFgMPC+P0S2XhjRTquxc5qZqnOBstkL7WJ5rgXwiYAUJJ89XAe/
3m/HMvcmJTGGc3zBEzU/aTnvVNM+te54ZEAVNkKl8L+9LeFD5HlMqhH1M3doPgYDtuKBfUc1cE69
wCk3wsQyG9SIeLxMLBMDM+/Ceg4PJlKPOwi2+xuzYfu6EexFy70qayHZJRoWHQGNCk7QuX3w+m3y
DklJvGoUcB7ZkQbIO7HW7gt/3Dqe2H78+v83GUQXWZkVKB5fZngxfcwCl38Yp2JLU8n2dWPnrrvO
7SfIKmG/mDGtAgPfML5F6rNkP1PZv44y2EflJQaeBTqtS7wIZAD4HWBL+vf9ALD9fiOMi0wQp4Rh
zlMWj1/4QpYdMJYP0d+w5I0ontuxjsZ8xuBg/INdAbzZoa642lW5CA8PdcCkDIYBzVyVudO/r2Ug
g9Q7x3X+eOzbZsi25VISkY8X3uFYFmtomXId/fXYx42QjbVXOB2HhQJ8zZK0j6YFznxkK4Fa5tWU
72cZWIfzLDD0YQIVB93hzadOhi+P/XZjV0bi9wk8l+eLzhXAvgO2xll4/9z/uCX3u2uX3gQsypSo
wLVqXTValCkt3PI0N9JJBQmH71H8aFr7F6rxpqGwoC6LY42GZjDiwBeQ0dmbuocQJRSalf/tR9u3
rIEPEY6SpBHQNRL0e0eajaVpyQz/OkW8+e1yBiMmGhr89mJALMWjF6Z1nGP1R03yWGXxX7zImzbq
thZsdNeJaFt32MOHBZkHtNKNXcXSBZPUR7taNjg3zBchoq91OwQruieHx0RRHO6vJMvN1CT1td3k
4mEPhV2ZsJ/UZ+0v8ONcuQfGNmY7Bge6c1ZBYCxVclqG1Em8emMN2/pmBDfxA1mCmzqfFF7yQfKL
vXR2ynH/qB4AjUydf78ZMqfntMCr35j/LCiDAvqEQbw/dJb8YdL8oGXSwItvAZqbubAVwZvoAH/t
gS4bU2MJcmIEeetI2Jk17nyqlfsJEO6z8Ggaji1iMSuP9/tga8PYm+cYRvceaJAF0Ns13xVd80eM
cwsE08brCH/q6/1m1jl9p3RnUvoEDUB9lckMkksEjndHfs0jcPatXzcfuhLXrg4RutGW5bxKjO2a
99DzS5ZsPrGx+MT98LK+50Cp/gSJzcPMvH+God/Ap9qaMjZvJV13drxwPkFgCjZU7idBalQkyUkV
wVcIVR6HfnxEzwhMmjV+3yQaHzybnM7BfIJtWpvO0H/f96XeGLL3QzE0mXRUSD7n1QL8MWtgfC4z
b4B1EQNhYHJZ95B2CrpgBDyDg4KcgNd79uOKHYVD/8FpfIvG834whr+BysoFhpkuPi5g5bru5T+w
pz8E3sYvX8ftzeBnTbBkEOPx8h1JIOwQfC2U+jIrcRmZPkLAcINg/X4whokR8DTgo+yUR060xSNb
XAdP7eA/FQovGVBKS++Hoq0RI+Jpz+fekQ7WKFh6cTGBvKX3vAuet8PCNhfGrj6D8DwFQeuehBf+
DAtcUyIPgIv7v9+2Vo3wbn0IqKq2d09x3YDmTOCDQHYF3p+DNHCSfEttxdYHI7TDAMce1ircrqPx
C63Dr0u3FW3vJ0NgNv+7mnyIzzeT8FaW7rT3Of+6Pjb7yZ8VVAMjOm7EtKUDJrRMRX3XQPSiP9cj
3iSh5ohFtEnRfv/UEJp4Mp0A4SojiC/zWh8pinISQtUA6x+LEpeAYrzWcfPkLOPGLmVrbl3Lb+KP
ZZCkY7KjwGTNAICtoL+spSmoWn9AgvPTmm07ZN7owQe50ESccXjb93HWlmfqNiNEOvK/obW4dWO1
zcz6/ze9CaNZQ/3SRarqEu+WZSz65MRi3Ihv29eN+FZKTL4/1/UL0JdX6kYj3HxG/8f94Hsfog39
FSO02ZhJ3vV5/SK4e6IBEKoArIQHiLaIXYzp8PPyayybcodSVL/X8ZBOSv45zROFY8HmY7IlB5jM
Ok7p4kQ4HL1wHrFXWigKlX8XeNyueUiICx014p/yGHJBLHOeeT2MqdBrjTsOvXQAFeVwfzAtmdjE
pM0y6sKkDasXNVVylwPT9Z12fbabkezZHioLbKs4ZWvJuKSzCFbVYZSzl6JVf1K5zH+gbjjvm5r9
nPQ8/3G/P5a8ZjoVCBlkTuiUNfrT7AUfDwqUplM8hV06BCiYjCFrL/ebsiwA07PAD4JC5UnCn5m7
5F+LTNKDXrS3z7vi7/stvH+0C03LAg5MUBnDxvhFB7R8iUng/MHapfKODWztfrJRtNd+8AIY5MDS
amNB2HplJAYI56NO5sPCuM5HeeJOWV5qpw724Ko8uKxNKBsbwi6CvRp7QYWSAMcDDUNQ0cpdQh98
uglN2hlzUIzLnYK/1BwFrawC5V/mALSh2LKlgWpbz8YZgA4+16QO8DxcDfGJ8eiCmhMq7D3c0rsm
/Hp/Cdimw0gBKugy0pEMsy95chTeIv9kuf8hKAEvud+CJWJMUJuaCLRO3K56IRTVjyJx1AEw5GLN
BW4KMJTnHcAnUg/51dPQhLnNZT+5JNSYGe9fYZAWBKh0dPswPt3vj2VeTHxbKFmMXx3yFwaWI26p
eJatw4TCabWC0r1HXHgF3m/JNnLrL3izh/pTnywSofJSLgNaAdScTV8lXtt2yvdK78Ul1KEP8VVC
k+Yct2UiGJjV+a6AQB4WM57vKpff7vfEsspMRwNR88kdoK6c73iA86xoQYeJ2+lX19MtEpHlSGCS
66ayCt065PWZR+VllO2E42C09aJt+/3GiaCe4mhmQMjmO+22nynvoCMz+rfO39ztbT/fiPaCBSDP
toHG7dR3/wckw5hCV2cL3Gtbs0aUc3CLczA0qzPv85+Zjo5tPh45FFIqPp7vT7GlAyb2TfaMQS0y
6jDFeeb+UvPowNRuiPhjT1uhiX8TUx9lc+xV53AMf7p+C/WnMn+9/+Mt42MC34ppSnyXu9WZEnWg
4XjmZfEpbuJzS+ON8XmfXUdDk+XGsZ+3FPvsM/f1Xhd4ti6K7jkLSg7xSQCt+8HZ5ap/KYf5F/Cz
W6b0lqVrIuIoTJw8NgRrYC/t8JVwfW27Lrol1P/n/uDZZn79/5s0FZcdIDClqM5zpdf7ClSfuqr9
9tjHjZM+nyEJ2lQJfj4O3BBNhH/2eUEfHvu6EdcAaEajU/47ONlSPM8+XjQb4mz8dtvQGzHNCoiS
TGOM3w4+KfyB/UoBRNbTNJ+E3tgjbINvRLaIR9w/ZhxGdlK4IcTecUNwsYoeGh8TBccrNy8lPE3z
XTisKD4Oraxttp5lfEwAXFzLfIoJRcpgqwInAD1L2hajTDstttQbLZHtr3vrm8VJXEi9Ny4gKjtB
qxv8xZ+KMvhaAlxZVltYIcscmMA3wrJBcydHP2q+zDucCLF3jlvAcdsorf9/0wPJe+hTI9+hB53U
OzDtO1BA8EAyUPBY7s+zrQ0jhOvKLRYQttBGGPL2DJ7b33E5ZXuVBOHxfhO2QTICWUB9pqiYQBN8
iYIncGHDC8jNW2BW2zwbkQwKwwhJ18Q5+Q30xShN4yj71vLg0gFEd78HtkEywlmWbdXHukIPZA18
QtGw8ZDJJtiX8bxlKG5rwwhnXyZeMHR+g4lgWfRXnfueOE21DPR+qFstHptvE91GJUyzozBHV7IQ
eU8m6gdsEMePAVC7G4nJ0hNTdb9yoervVAU5unlwhjRw2otm7+ZbYK135xsGRMaKVWU4lf0CA6LW
LT6FHT/+i19WC6SpVyDz/Rm3NWKs2RkbW+fXs38QCmBGkN5xdPpctsWn3NuUBn43LtARY+FC13/y
dEj9Qz0F4+fCF+0zdFkgoXG/C7bPG4u2Bbh+iCN8nlaZ/JNnoIMEvU6+3f+6bYCM5Vq7Dh0jTvxD
qLi3Y66vD7TvnDIN8UaY5jHH34daMneiIVnGpWZ9/QUVixdQsT5kAeBBddM+E9/9db+Nd+9boNUa
FSTogmcrjaz+EnOckuvugzvKL/AIvrk4FbprHfB+O5ZRM/ekmME3uapF/mV9aCESfGjM98kd5Gfe
D488paEva9tvdg2C/ShRUF+CdrbHP4jeIzuH4X56vwfvBje+vv7/zdcHNrCKAsR2W/FmXxf4UIJs
V9UvMCWtNgptloXrGwFet1MPMms83HiPM//sUJZWcNbamALbVBuRrXtQdcqhgVLpXCRYuOSXBnBR
qbHak9A/bLPhbCNlhPcwkMFtC3e4JRAThaAmWJs4JrOLpyQ93p8M20gZIe57Azyaomq65Qkssscx
dtMxKbfk8GxfN0I8I0LLUmt0IJjCHdRIul0S0+/3f7olEsx9qPUTVKCXnMLbZ4Yicn7W5XhNdH/J
qwd/v7kP0boPeh9E6xuQ++c5abJdtQ1PtQyO6fwysGXKOjcbbx2kh9Na8T6d2eYeZ1k7JrY60zEu
vK6Qt5wqcCaasUkjv1+O3rzpiWzrgBHIRRS6E9FK3nznWWX/RPyx9GNiqYfGB5+7wTWTJe7/SBg2
h3KKmsP9VWP70UbwTmXEp5xnGBc3PCTN8FL6W8U926eNcKWhP0OXluDTeGRVeNBh+YM50zPCVMIb
UWR86m9QqXvyRv2tgHvXjsZbEnK2n24EKtJlnAcq7m8JMALVi5sIqm5eo7utUrElWE2MtBCNV09D
09/CLrw5jfyhQU3Dm8cPQLRf78+sZcWb2Gg2KJdknIhbEeiPesATm1OFlyHfPJVaBsnER8u+Kqsa
deHbBJlgiLmhViFd/tiWZTqzEAgD13pu+5vsknFXSf0TddotlQHb6BuR2mVl0pa9xsehaXxySNKe
ZyrVhz4JAZXxy34juGxTsI7cm609dsIRTgExvB06UY3pEjRQCdQNJX/5haByf3+iLfsvNUI496Cj
1/qturUO/zi5HjxQ6fdaiMvE6JNHt27mtmaMcGaw/C7czvNvYx/sQ9H+Uen+Q4e3XDiJsn3gRRtb
sG3QjNiuYOsqpS6nG9Rs9mwYd6Ju93mwpWxj+7wR2jIAG2lAne2Gc2O1wyGVpj7e7PGEUhUbPbAs
LxM+HUCcTsmsE7cuEk+r3+p6tI7C8Yg19np/zi29ME1XwgomSX6ZT9Dv/xySbleut9xhq8RtiWzT
YkXHATjXoZxu/3KXRcCgxB09BExziYmiDpTXuE2DtOG6DmTmqfTHV+mVciNx2EZm/f+bmIMb6bB6
1ImbYO031lZ/xUNzyt1xS0fcNjZGTNc1XsIHmdEbdzOQmio/B5Rg8+vvviJjcIxYbqpuLHgfezem
qq8VHopHcC69oDjwLj47qGorr77dX0IJBuQ3iCWaMuI5mOcZ0gyU3kry/xEyoM6kZe//lCGgj4m6
ZkXzrUV8P9acEdYaIgGdGH3vhnvBba7GQ+SJ52iQH6E+kf7bM1cdZdGd7jdnmyYjzAEWTIZlzDqc
EDr0L4+K9rrIoNuqBViWmQm0HvBaCCQ07W4Dj/7WbfI3vIObXRHzrT3K1oBxgYbPiyea3kWeWkB9
ySAtMuRNis2k3N0fIUs+N91TBjfIu46U4ja4ww/i+h/KpT7hesV2TSc/RBAqfKydNUu+CUgHuDJv
FBipFshnOLYcapRzoyr4ANHE/0Mzlgk3wdWscbKIUtHdqh7ZfFCkS8t52cqIttkwor7IRlwDG90i
LlFdn2TW7CYO3a/F7fPHVqzpkgIHXc+ftO5uJe//HJth2OdjuyX2bdmSTDz1HAbe2PJG3WCid/5/
nH3Jctw6tu0XMYLoSGJKZiOlmpQlW5Y9YdiyTRAkQRAEG+Dr39Ib3etbTcSZVFXUOaHMJNHsvfZq
KM5yuW0vwOPeevOP5hsk/ZtGXffBk02M43MiY3dpyODu0gG5l/95Ff271/vXfq57UXvQG+BWvojf
YvZtB1PRMfw3a+J/uRlS5MX870VaQ5AOwvxinsdV3nwUzMvUnbIez6lAZDPb/1u00798D/icv3Z1
hjzmoOGr/Ix/FveybyP53kUgsJj06uLzjMzOz//ggeGvffzS/7HtZoKmkasxPq/BiZKEvqhcUP+o
isJf/2tTBzC36tCb8TlL2Fa1WUwRRjLw0rXt+PM//4B/ueXwER/////4ASBjz0IabZ4JvF2raYdG
pgbwCppz899IIf/ubfy1q0UcVseEM89ui9cMmG6biwMcQk8fndI/+xV/XegqoDrDRTs8b6gH9Thd
QEO6X3Lxj+4hPKW/bnGdxw0WwvXwzOLQVrlBYBti4uwRaRr/SP2Mj/jr5m7WxCLKBk/JNsmTn2ZQ
8ZvxvuUfrv1D//qfn9O/exV/7e92ydKZFtY8pxSWabtsLBi6TX3sINI80IW2/wgwTuXfZGrwtBHX
MeT9c52Or6xYbj5mER91iPPjf7ta/+Vhhc/4a5dPtLGZyTAjzTq/lYQVw4EvCOj9R4/qby4174ct
gtDWPuPAveoGAJ+IXz+QVqtp9Z8/4t/svb8NOjMb5Tw73j4T27KvgO/bSsqQvMsCyV3/7CP+2t6q
SBCCnVP1LHJ2t5G9q1BVl0mB//GfP+DfvYS/NveGmM5tHKN63lN2MXL9obv/Zm5Z8P/Puf0/1TNe
8V/7WiiXgUiWrMe9C7HVh4SRIF4m6XKyHDakxmhxYAY07aEygklHy2b8yPjCDGGwOS2BDKROl9M0
8kaVEmYPfqoa0GFVOO5TPTahHGfd1WckPW45OYxLRhFwJnqHdzHMISM/Q8Bd8itlQifN1TSbTRDI
a+c9e8vsPEzfw9humEoGG/v6nXYw4LlMftubrVQMgNYlZXvRYgi+CtvYqt3cvKelEIEc/Ui7yzZl
YsAXndK5/UKTxUyuZAkTEGZ0C98/7KQXBLzwMie5rFEUIXADIJPGnHV98m2TGFbCVNEU93WRBf/K
FoKcxI44mJAnaftLD3Hc9qrLi57loOjbhJx1WtdJejtkzDVXja/kIgiOo+ne3dZTag+FKNboHk2c
MpZURM590h2L3ts2lmQBO/oJ3Vm9u3LACFvQCmltC9dlNwiB75EPnXnbhwkJcecsiW3+tkW+reJT
75nJICrLAuvJIasLEtaSNKEnP5j3rXu0e28SW3WUf6ha6U5i/mpW1vG10rFb85dZwnz0eyrGfDLH
ng2gAleqdyPmeWvbyGE+cGG7aSiJXNYP4dwGG/66lI5EsK82uqnsrLquB+CtlZ667Dx1kna0FCaK
7OfYQMMwlB9o5DDhPOS6jxcGcyCHOzfjit0pH5MHWexSlxSU/rp0sKGRzxNMXcSNhN8u/7PMhdLv
ci6C609Ws3HukDEj1gah2vBmiO8aTuHtFzihtbW/WwuGuOISAWYKMsglW7d5unQr49yfQtIjTaMM
nSoCskp3+Z47v4ZwpJvfNn0aRVDUlZIzNOGBr3FtSo3VlH43XZ/Isep5IZpfecrbrTk2QnbZY0IQ
m9bfpQKBUz+SpPFEn5LFsvq7NVHlCH4mc1AvdcRX+WIpTPmvEXLE8WHOOEx3T2510OrJTJi1rWgR
+QgPrmQI7rgCfSNXsEtV2x0N+JPZAO7s6CZ/yOeuXl9yxL0qVRIr1vAzqGl17T0OokXeB5Fn9X5w
UAB7Uo5rngPlbBCCjozhfGwTFY8MvhN7vJdja/qfS5dB5VKZYizivbVFIb5bMTXxMqRxlslJ243x
N0mSrihO25Jk8c8WTLbc8nTy+X5A4qpaPkPHzopvybKqld/ZLM1UDrmoM/y0FMHWD5TXub0yLCty
G+GTtz5ms03W87QJ5e8Q5ZesyylJAzP3cUN8zJdpoyF5rWsGkUXpgNeVAvwyTLj0BgP8i21EPuhD
QcTMX8dQLPNbjpC0GvYIdDb1CyLlmfu5J3nTyRKhz2y8GWtJ0Toinz3zJReObBysMqumJ4c7t4W0
omcWewB2gWoKpeypH47DEnT3S0PnM5hynEbjXwxdFlL2CQHtAHFEi/2xKz+Hu0Rk+K8Db+awX4au
I+wbHPtk+ww0cE4OvYKranNCVlnMnlaytfyLJHHYLxrnINI/wYVP0x9r1+2twRrf1tlg+4PgBcBp
hwoX8uva7wC4EkKmF+jAYqerwMiGSrMbV8/KncMh1lQRuerZmY/wid3eG930Azk2am+KtGy2fZnu
RBsm25S7W9PkXfQ14ptcx+rs1a8SQQNuq9MWX7drX3IHq/lTVDaOT9vMycV5MUkO6iL3zQBLL1hm
ftn7bqNPC6x4xq5cIfBL3iF0J346aN7LNQPiNLH2O+m7MbnWQTbwIOj9Ttepanu9s+SQJlhDT0kG
WmqC8F6q5R826J59alSezk2JRNFtvMCSfhp/097349fc4+v9ybNkCt+px+1Ejwhq6+IxRzpocQwC
53GoLAzh/NeV6dafJiIM36t6nmf/vHdQAyKtSiU+m0qCdPbxCcfN1D0C6VPIYilmNigoEoPZ/zSt
b9Gj8wEKoPPq3AjXabzYOUHupNeD/5EV6xqukOPicEdgAWwQsFRC07cHYhSxFzfLWtaliqvNfhmS
NtNWCaXm7Yr4Ad6fIb+j8nGKTTJ8Ze1O1KOfzTQjULDfi7VqEUHkXxJQaeMdG4dBfYM1ivRvpE2E
vBFxazZSrrHOZg5H8jhkT9SmBenLfa27rr5DkdK21wjL5pQfOtY67AieIfQUuhX0W0MpW1xOY7nq
EZHvJfCaD610ziCbGc8NbufJ3qADhOL4S61hKdU9ILWCNfp+VsNY7HcwZE22taLWGlAbKtmIdr74
ZJLUnMBrtvNU7u26uG8yuDR5xGmJ31Kl/TQm78NgKMRn+WhEV9ZMu+Ec4U9rQeBCNi75hf3LbFZq
mqy0jKhbvhE15OMFj18KWzWOTllxCksh42uXg3MUStzzHPeOEqpFOldtOE5OTgQ/TEi11+ci2qI9
GA+1cX5BRi0wt0rnPm3T0kmQAy8653nydQEN62NO1wv+KQTUrqfdLRkbz5qkW/7pI78Nf9ilKGRj
CUVg3M+76Lw44axX4bscRsUqmbVbu1563bRoNDkyqgRs3cSHi6rUGy2ea3ilb1PpYWW0ww7FKdBP
ygE26tjtAew4jNzniUs7lTNLwA26LOgv+xHV0G79/Q4iqYilbYptYye8zLA8KQWo5KfK4BRTlAyB
whyvAjLPQ94JkLSPdY74pbPIa2N/7juduD06k8YBItMEJvenpk3jt6Km6w+KH0pUqQLZ1+kwsDyj
9DThH+usMnmq+DMY6mQczirZdHauWzIN97XtG3VtcAqMKYabewi6XJZ2tPe6rZvdVUj7bOwhFgwH
ehGWZsUULkn0eDDpGMY3btkOlr1cXHqTCpVdCMaZUpYGwSMras/Fmq0vV5SOQ6zqvYYrQbXrdc2b
21VDcqhAPZoW8gg3Mpqdca0IeUDRudfsAJbyUj8RPe782kkUqt1B7rbj71LXrv3UINFEhVLxYpvj
cUrzr9tO2+zF+EnFbyxSlBaVtDrf+cE3tVYtAnaWEBEG7jMzItaMcPMjR2DrlpcjT6ZiKfNmDej8
180S/4DI8PmytrvHNh1YKtak6mmCowWMhBkX6bFuhKYGXIg8bX6vTorp86A6zW+2PkK+fkt1Topw
Mr6Hl/PJ61wnP5tVDgFJjrwL9VZKOen6IUHxYH7PwVI7l1PXsnE9UAEjS1rJNhkLjDyzBKrieWFk
LfGktwzMYboM4sGgIvO/8tWgIka4DOyD05u4ikH9GaIys0EViyCEvSR6KOJ+3+d7w462YHbmBzBq
xn07C96IFNrIei5wmPsM2bridt9aah7BE5qTZ2pU238NeifdXJrYkiw77KFbTHGb4cDdp3uk0yn1
KZn6eIc83cLaUjm8z+d1icVw33gNecQBoiXLuluKHFQ2nFMFJwR7Qeq0tT8dp2gHD3qTBO6WsjD5
4i4O/9GtlTN4M+NNrynjESVB5ul6BHtD2ezct2ZZ7BHlzGxXdAWLcN1Z4ELp1+ciZI7Ko2QL78Aj
CdybC0a8VsXKNAQZdCewx34kMAqqQEc0UD2jvBbrp8J4zX1JPULwelhuw+1nORDWopEB6uF5aKv4
UQi1Bx3rdEbOZCEFQt9iV2xNc+qWFtVB6c0W6x4V0IpI5xJVklO/onB2xiJchiC/UpSAwyv9cOFD
GnPXsW09qrVdp670W88RVIezBWZAt4VDQsp028E725LTImaWW8hBEj+tn+DAhUBeYIi9mccSv2dt
eWmYYLsuRSLm4g4ZOmRVeCuah6fcbLP4Gom1eJ1pPm2/lW5oH9C+SStOAWhehiKww1Z9n/2Wtz9U
tjSqKDPdOobNTDZbTBU8ftri3VKH+75QESXcoYC4TrySZtP9k17U3F+tShv2tljbDc/dvNQ0Pclu
K9CYtdGJogPhGsPFrOxhmp6gvCg2sJTKhWBynR983XY9zLCNm7fmYOq1wORRrKMfSr8n6/zYZ0iz
gjVLP2YDQjlTjugHu698HQ90x81njhzeyGimQoubiB56mFcVZ4SR53D77+s0j7JazBKytxUnQ/zW
T94uX1cYT4fmMO+DSb9o1UnIRdmOvd7C4WZrcKeHNSzdXZP3kf9h6cLbsYzY/eNU7QOZMnVccxiw
IIjZ09ryJ8awijZ4tw8qdOWY0TnFw9xH2dkqa5tx/8Uz5Pqpm5jjDhzKUYo0RWJwL0yNcajSQhPc
VZA9vE++RhIS8XWTgLGOM/nAeziVlIOmTS3KaDqk9BzkksvdINObB9EcUb618X2L7YZzPEMrMt7B
r7Kt3TuVTrUEQ0VjQopIi3ZH3xXaruWm9MAOJvmoMNyaL5ZjpUEwt2Qt+ZySMMwpfmr+kbSFo64d
fiXwGqJZVbs19KJycALSBeqC0RWfNa4ObSursEg+UIhtLs4G8X/tD63GVnxLNzfSp0h6dAcMXPNl
L3O59v7RcOPo4+KgG/FwZXO5flAqhBRJoRAMmxKNkbB3SPRDMBTcgFrgwaijGNPvUz5jJZYZxhDh
qqelR2G3QKCFpEHGx+IOqjC39GdYIPL4tVuLBuHDg520gTvHpv38lXI4Si4l35oCTVg/ZT2MycaU
6OR7MSTZ8r2WUzLSRzAEu+Qx4axFzAMMK9LJtCXiTlkjyjXdviztQvIXyKv0tiJKM9r4Catzw/mu
YQvBbVnoAljCnaVGpvxksmFIknJzW/a7TjrEwEV0Nj5UDmJPmEhQIEEM7daWzEZWLMR970/pTkK3
oXwbbLEcBtUX/q7PfT/NR7NMC8Jda0fbTVRhVGOh74dhLeBTtk61b8YjIgXplh2YQOr6Wm2AYBjC
l0SKzVQSbDLyK0uSXPvKhnxKzplex/ClS+OCEgeFI6QxITTty1CIgaGgAm0fFfO2bZL9ahrovt5a
LJb2d42s17CjcJ9md9UzjpsvcgO18jOs++u1q9QcSX43UO5nNDIJGbPndIomhd50VqpHS0+WBh1V
w8YpfC127IOHzJsU22rHynLPMEhFQGa12ynz975JbHPOk3pgQznrpW5vRIMB57WPU7KHg0oLbN6K
jSDOkxINyNA9eg6bn7mqYRMe7g3xlMKAHDDAmbmxdhq+y5pmL1ypWF9B3bRSHfa+RYxB2acUf6eM
JPN2+jo2cLmNFQl4nuxcOJdZXJ3pDpuqZhzX8XlDb1G7i/f7Cqy2r3PXIxJ3j+MlZvMWBGityIGZ
y4x0NWrUHGyODDVXnIv5RAnc+KAjtWmYEAbB4Cv1Ngq4akcYNBtWq9JIrmpeDTVaUwb0H9Xdy5wP
pvcV4lTG4SdJrYRMRxM8JFfuCadcVB9njFtK5G9i9eNLAZobK/6BGPGykfNEX7EHXcfLrPYJbIen
fAxTVjnUrphm7LBwvo6oF1r4nICYmDfos9oEfP4JpWb3HnCOx8topk5fVcYJJP5rD/01XtzCURvW
Tk6nYqGCPBUfRXY4psVi1FubdfVYXFNZh8wfbWLbPTk7Msg2XOBMrDQ9eie8GE60VQhdOvOFLQEA
EprPYYQfaL1m5nYgcKup8K+rLyilcTlVyOxWU3Hc9lEzcs7Rdgh9EyFDBQNoKBZY1R72fSHoc1VD
rIfHK9sW/9lgl6fmNbV7IXFVCUCo0622QOiamwSStN29eDSGT36HSOOaYd+osWJw3tIcycPpqn6M
DoBh9szliDTBqs3bAllRH5nBmKYopArOKwiSx42FrofuYgTBFhQWnYUS1qx+HkozThZzNa7n5BsM
H+ipyOaXjaZ7XWnW9ewXpO3bMpetU6gfy9xC0mRuV+XQIeOU92P/BHujrP0xmbW3lwyLqJ6qGmEf
2Gjwk568w+8ygBlPI4Gw8tvmUNPg4yHPBkpZ0IYkL9vaqDXD2NvPvS1Br9DshLvP1PZmSdFQ1p8h
jtzHzxBD+u4dU0ZYeAFwn7z/0/mO4ov0cLX9PPUine9ygZtPHjG3AkfxOIwd3R8pbl7sLim950uZ
4k7rw7Fm6c6a04hWTsdKjgtpfvRbIgo8jjFmrbvFF8YpWm2iCfSiOSILjoJrQ1+2IMEIqfZZAO9i
NVXYfBDg5T9TmALLpYTOzPAvKGs3mNGMbGbuVADZyzA/m+J4tl0SGbA3mF6KgCBu0qB1oh61y4Cu
Yrr6vuUChyHJeXMC1ICBW4WXw/s3kaW7fE7ROLfvdMDB+Twlfgi+zNERqAeeBJa9WlPL5tfUQcIA
bky/bCuM4ACPyE8AXJL1KxarCS+ooFnxsCdzHO/3Re8/uhUXeV1Oeo3yGBbAezDSIVqmDw0qlPSm
YXlYf/SdwP1DobGuD1J30h6g4Z/0dKiD4rDGR3+yNtUOGKV/wlSsLfavjUCHA5+t3u7147gHivBk
PuQp2rbC9A3EZWMW3J/FtRmAY9m22Y80Ong1URwiS6hkivNqu9Q01y2mhKv2xQU3P3kZjG/yA9KS
YdU7OdTAZVTQrx0Z/F2TE7QaaV4lBs3kPXKm9+mCNbucWCQtHkvzAYUrHrIPRBQZ4ncNWg6YVwPI
n0tCyRgq/OABCLlZZ32UMolvdW267/B7wIvqloknd93EZIaLniZzWvaWFV3ZSzcDDcvWHomeLr9u
6B3vGIdBBORc6CV4vZhLM/Ccl1Q4/z3b9uJLHQf6Fb159i7SGMJBput643oIA+jCElxVIzHnrLc1
knRx1Psz3MLzFE9UqVfg+OFlGMQUqnpy9LsTAYZEYlnu4eZQzJg977wrXb0zV2GmtJwICpGTYoN9
jLXt2HHTYvuto+DypUexnT2zGlXgLcIeiQYkPs7r0TRWzwcravvDw0X8VrLAUPvWHTwStyZKUeIS
Nz+B6Qj/Dsb+x+gT2anrCfChtYcOmwUQhNym8WxiIt05BkXipfCJYocmjIzfUE+w3uRSq/SCbbeg
nBVM00PtJ/PWi5A25zF2MPAw2chL7SQMd2howrvb03BhHAHsZVx7NiGoZJmuksBU+0PoIl7Hds5+
msRDSQUYm+uqwR2SH5eOt2+iT4sR+EoDub0nUzE8TukikwObkRvdhXleq52Ljj1IZ8VLOjUhlmnf
9eYGNQp7qF1Df2pS4MhT6wDPhxkbuGzzggLpEkkU+c2w9cbcOEBG0xEbMSMHGaJ4XDDlyh7FCglk
JYZe7BjLOPNiTdDIevVUm5KBmnpJtNdArXuUfig79vHLsg94nQBaB6QptbsWt8C1a131cBJFnCI8
LSfIfpcmOea0Wf7wOC7uusG01lbKwXMHfUjgB4eY1f5QwM7xK7G5j4c4EMz8PJqZroKZ1qTuMyJ3
dvYMhfdZim7egcvkMTlwuMHtvERDrEAeTOOOScUalLgDXLlgQlSk5AXlLe4zi+eFClO1kd7wD7Tj
aNDCP85CJOlhAkEPkxtYGC3lnq463uwJoL+qphvePXgBoOQC2J9/dD4AU2nalfYnDBjFfLsuNPwB
Hif1ZdWpm29cM6GTMrnW+0OTfDwqoBaugz+p4Tcwz6i7Ks/X/Mq40M/d3gzLiQ4aqzZHNlKGEy9D
WtiKypSX/cZXSDdMSPYDDgH8O3Ls+vH3nAf1ueDZPB0aujl2mjL4hFeSta046U3soZoS2fBLAXuC
ez5jodwoVDjTp5k78dgj0y47bTGXn4bFKUxHsgHlvWyXb0SD3l6JaWvv7Ecy3bnfcPNf4r5kH5e4
QJ6xx40tK57SxVR1hOdt2Xc+J4+FCRFoq0d3gBsa6pPXTY4qRfcwbgKYWz9NwC5s1J/4AAV36UZN
HxVGZrdhZ8EdJtmpjzlXQr4Dy3XqBiYqMznybtpbPDzcciXsENhnstbsc2PVuN5vyvMdOTHETWeC
metn0J3NtciUyJ4atmFrIxvV66NHF4gPn2Bacrb90h9ME7N4rfsevxs10/yZbnuvSmeLmnxdBkl+
KxhE/dzbDKYRgDIU1VdftK4+AvFo06pFnU8qDhEbr8xE3XZHOuPbC5DMrf62OLiildGi8P88c9b9
6Zc1tweTR7HAicVxXE0+ExauZuusQJDStMeW32LKPwuuMD2FzXvqX7ck33BpWjDjuou2ecBQnytL
KvDyvDp436i+pDlGnQf8yjT8tlk9xTuUInR6QqYdjAy1mxNRbQCwYXm3NMOPesfhfAZY4giSVzAR
L23nQrjPdpb7asCdncMF1gIuks1U1y8B1V64kQyoWemYwtBjWLl4HBjOczTgHwc/bkcx3PQD3xfE
CnfBHuqPw+s4Q6L/3cai+9aiynO/OgsPmhsYDqfXuE/4WnTc61jGqWBX4tduKSl4DPeco8akMwSO
J5Sg+m0f1XId+b6+QTJq0EPLZERpjrRqfoZ3mPo9zF2+VItbvS7hEgWGQgOicuXgfnghbUgQ9DKj
u0DYD5svXGCMdfII3PrlCeUQxwuaRXOeHBE7CsF6JRc/NP2vHgSmTwRVES/TSRJymgsMdu8oWEi3
Dbpx8z5OGK2jrxb0DlK0+TnMgDFP2RhlBm++VqY/+bJS98aRbdCfQLorUKRMPXuAxZ1XJ4MLKDkg
dnbqjxiw4hpMfYebG0UbGDqYH+zvGZJv58OIIx99knfJ8KszWzH8GoaWzcduMKEitRSfunkYGCLI
h9E8b6Rz2bnbtkw/1BMm5OcEowp1sy+uzm6mDJ1rRWMa8qqHCPCapq6bbqgC3wCpJXhyD0EjQvZm
YEvkt66e8SddLqk+wCiHpvcsWXWO1dKALDAveT8cloZ28b7uULbAyTbpWoTcCoD9Z9QjWVs1VCCH
JkGO7FPRbd07Qf9WXMJez6xqRzBXUPUHtT/AzAYgKkgOGY7Kmkh5nVGG95/XoWihLsil0gOyk0Nc
pKs4FXk8L2DNTT8pyaU9A0cm8fu4ayyeOUgbSuuK+b7FPQQ/N+fq7whot9cUSIO7K+KC62KFk+V0
JAyNFvrJSUJ5o1tM6XxFGlUHDGnMZDqcy0Vtxj++paOX52XrF/dWFKqb7VtYOKwJr7uAhGC7932a
Wg3mtUQzxH47VdQobTAZgHFVj/iysB23fBxyWABBT82WHlTCpN2v29gb8tgKAoXkMoEq9KtfJMkf
0Gh3KOiLAsB2FhIE0BUdmhhbinRI1BX0kURCCAP0rNKdQaNeoKrOD6hoenrw+wflHV1v82pp7fbD
1kvgd5msOa70higAwZQwc5cxBUZBqrqEH+hUzO5GRief4FUQ83O9xvmRYs2ro9htAHLZpEgZXjAb
AcC4aLOUGPe3ATAL2tQKMbjIiyd93o1PBnx3XxZMjq9o9/drHsn0C3cBf0slnJs/DTZDf957b8HO
NYHZ6wpbwQWsFiI81gucGstRdyo5usHnqOiRcf3aoZKFDwQSMTLknJkiQdYo6zm2dkObQ4NouMv4
UVHfqYjZVdXnwr6g4qrr40BdPrwtvvC4Sos6ewH7hT7NY9KzYz/mOUUihW3lpE4Egz3cv7M29xrj
4h2nmZrT62JoN7zMsR1vQZXoh+sw5669yKkG8rGJod5uQOMkppqhN1hZBdbCsh5J4ehcwp4YzBnU
NjQeQBbBrhgGQOIHlKg9Sqs8Y/qos6zpH3xbgCiyrimuQtu0sIedG0bH8gNR6m4tZPkYROOV6SP3
8PQ9OA43rGNjNDE3GQM/5S5q7V6AXxZ/gu7lfbemPXJW9jZNn3SXZ1+zqbPda4EB1W8Nn6iH1Spi
AFI0NH1ICKw259LihwAAqOn8OWLaUIDXFFi8N4PDsZrXu53PA0waFiAM7Va89dbx+N3kNWIjKyzz
xuTVRucmHqnzzXVAxm07Hrc2GcwVFua6OcjcJvktTf3S/0YnucprSJlHUbF5nHGYH3MkTAEf6F99
noPqYcDYgaFzaAUtkUssX006SPuAye/+Xblkjac5yZr9iw1k6352cuhTgNNTnoAWBne6gsxVOtDi
9cMDALZrBSXkR7Zpc0X1t/kzECtE8tFsh4z4MMR6WjHBlbyN1x0z3wzOSMuC4ea+qY3dbLD0Gm/R
0iDnIvJctae5YxOFDwPb2HlH+A/01JjGqPPUFyj+6DZnrLRj0WoADJiyH/mWuubQA8r+sjSkyW8x
hGXNAWZt61s2rfk7TiSKAtcViT/ODl+uShPrb8E1GJDCJMxxRr9aH9GFWHmb7EjsPCuQYeaxWpdC
gwMH2kc/Pc42X+IBBvJuuS8mGAm1pUMV1t6bpfl/HJ3JkpzIEkW/CDPmgC3kWEPWPGmDqdRVEEwB
BBDA17+Tb9XW1mqplAkR7tfPvd6X+26w8mEfsOltfDTI1vnfhsbRerAyeVUNFTLUS7/0y63lmu4i
gbL+Yvayo1QZA289a38ckaW32btZvWwbz3U9beKe24r/Gk6CB2mjIrz3l7V5qDqxZfupyYYn26/i
G3eJmmjnldh2Ur/NyvXRHzL1tvGpyNR0ebHrPI1+bFHnfXsUzSdnA+b/K3kq1Wmho673xJkPf5vI
+K+AIcMdWG38Gzv5+EqAbPjUwc68NHXTWqBeg/0ZltS+KLfV9h/dHdMFurri0dRd+OjTiv9mddnm
aOBN975KGUc/JV23d+zbQDgpY0UaceTm/D/TrsiQU0c+SdcOwlxF9PayMX/+D8qWoo1NJWanKpsO
Y4bXOUeUFIe8h2Q4dcuwMbBYdKhs72DcRfUP7K/Ws4cMHAtxiiRRFQ5D2iVlsNMrDpaNwZVN5UXH
tdbVgSQl/T5G/vqRx7xvV5433431zIigK0d9ZHlXWRG/3huzi/2leorWPnviSLVu5zAr/9VYlM7+
uKCyjia3M/hgpnor8/5zZ1OV7Wpbl97NqPQw3+STmMrTslWwJJL9OlOnzBuCtb8fHU/56MzTZH9M
kgOzwEj9b5z9wTmwxICupdo8imvKxGA72b7X2qmDiBjvfLsD0cjB6ZmDzDlVAHMW/5126yoG+2w4
3Gexl4cpT1wE/VIs3d4jLZFRMJrIJZBymPc5xR95TKJWwWHw2qm8aeZR3hWahNBDbtUsCEWBReEv
hm3dbZ2br/sqlFXO8D7cghOalXqHIfRQt83U2ERlVmY7OlM73HXmWgOiOYLj1RHtEmkieFmjOrQr
CvMhDPZjJopHHc/5nPKDFXZi2xDQfmfy/yrKKetIZV33dypsXbNb/aX2duBp8oVZdvngdlFbXBgi
s+dwkL2XHQCjSG5dRDep01RRCOabkyHs99QyUTwWr4PgwXOzeL005hrpiJwuTm5ng43nZeE91cE8
3xCZ7Ly62nHNvtAWswRoFZuOSw9N6nl+USWenuq7uCF6LZl0npcn1M/cPvsiNE1as83vjZNRMIff
SupQRKkW8Xgp//I1o2YLm/BVe5koNDoleOhaq2X391W/3Hm9WUzKmCB20ka2wf1ouyLBD7+c+EpR
v1jE8lAaJITZygWdBEKAnzSbHKzroFQYmlxaSHIXPOp2htfHCS6Ee6u3WmeXb56pXt2lrv9rxVA8
VXZPcEyL8J32S8zfV1VksC2NNezGoTRvNAvtkGZyYyRqVWX1S3Wso/MI6TbsusEtj0vciB9pR1F9
Yuuu3vMKZ7QfZH/qXdawXm0f147uEpcbk/rfJYjUaZi87ey6yc868zlY7YhT6KbKjBfdIBYG99pt
qn9WGPeaiZTNCYPaaY1JVsntvinErJNVh8W8Q0bk2/GICbqLAs87NvGy7oOipEwuTB4WiR/r7lLl
gvmakNPH5A00Dm1gPS+ZsF9XE1Y3smjjd99BZ6LA9te9yLLBpGYdvGdZVZSKXQvQB+0VRpepqdzv
JquF+6cqs9XKD03pVPEpz73ZeppyCNW0qUgpp2tHbT0E2gBAho2UrHjlzp2PiC+0XNrrWBYTMlDu
dxxhznQHGAZOE8ho+OvoClWQrtZLe9Uzy5NTFNa3cxsLJrStUH9M5nnngPFgwf0IpZS4ijdAA5V4
OwNncduUQQdR0wTyDvG9+zddY+wzqxVfW8m4BeW1K5rD6gSMscKoziLWSCMUHVkDUX2S8xhEaWV3
1duAplAkkc8gOtFsRvJfEKKD2y4QUqS+xXuSMJPnL9E2jOgOkqiM8WznNI10fsLbfjncuvJ5DVo7
3PlZVJo7BkzNcJwhK5MhJG/zCGg9yXO2Dnq+11aRe3DBDq5Ln6yhH6/NGTP3y/gnqvT6UfQLrhue
dTc7+PFc/bZyMmFiDXJ60aurxKGYS+JeVm3lT3Ul+vlEU6fdHckGk3eadG00Sm09qV2HGDZBm7P7
lQi0JT5EqJIQhmwuTsTESZEhFn/HfEbVrl43QwZCAyvl1GVziWbdvEyZLz69mRjdJKfErlOI8GA4
TJ3ho2XLTNymCE3ebzSjhaMzhOu/eM2nD2kv5T+3zt0ebKqlKejybL5psnJuD92onYVVIvWVGZJA
1hcACy91RNCLU469+sk3VqipW13E5W6yDZ+kM93OUdx+DJ4WsUq81R7nfwUvxnoQygrF6YpG3BLO
Macq4we3yAqF6a1z8G9xjbU2paluJi+L4cWF+5Qp4d52it1anrasve8zhTctxOrkX39ohs32mPoz
LYeUiwvRCwFKN16ypjMuuTYtWRyZdghK86UofbJ/IRTCvg/MYxZv7fc4Vsh3Vjz5M2MXf/zjwbb5
x46dNvRDdRPuZ0sE+2jbfrfAOEw52aEozldlq97hnbbOtMdg/NNguBwZ37kXqP3wD/xyJw4DA4GX
2VrcPzwD/kNg98W7doNsBivQaJJUtBBDnMLjh3bs4dMd7bXd1Qz7d6OoUWI8sEPWdFbZfo4d6JvB
xi+ThrqoAaVN5fxRRTlMly6ja0S2YVl9Grub2UcdfzTibuh9V1u3vmyCo5XjlG9yDZz50wKpPKKd
L0wu3fWOVTLdbRkE1/ag8dVftYzFT0XUw59hRG9MnJBBd7JKNUxp3VsO0aFMYA8FAM4bGfTTcHBt
t1tPQKr+Fw6RimA/8JWREnFHDbetB6Ru2e6avnTYDlpNgcPntgZceU0+fruLDwi62ms2pJPbbE80
SMOtRgi+DdbrkY8/djczMwXzitQur0e08LknqqZaHXkLyTNEqaX7Wu1xa1MOsgdkfpxd5pxt0JF8
CjZWpGYiQLnvdL7nU5Zd2g7jwBOqlP9re10Q7uhtYtRpJ+hOTut6w96dsE8mxl+Cz2Apwh9DmMer
dpfpC9eFvFwRDpM0XtsfDJLZwijSdf7WDoQn2bHxo6pFl2bOxtHVV8Gp6YAZlnrIqCsmSr66XL2b
oIz1Owfz5hFTLLJjjihxZoBvmPNCS61AmtJ5Nx6gyi6zppKrSqyESUSctT8aZGxM9NjDas2djYbe
+tcxAdRW1yR+0apvf7bD6V6MWX3ByZJxzlvh8ENqiGy/wVD0kGzQ+2Wa8afdr5nO9lZdWoepipxd
H4UEzwPdxke8F6gMUmn/NZYNomaGn2BINFDMfnAaxWyGsiFLs4rffVl7PBrdWlE1dF433c0kMbZJ
sBXDnDoNQdZpxW3HmF3I8RWBt/wbOmDyjLXQ5sfYbm+mrkdK4Py7VBGxu1a7cfSP+YogWDIz2nd1
Pb5Jt1K3hWyzxxgk4tUCeuPBs7vmMMEuPlhtzYjGGsuT6VxNhEUYfvfxVa7OwgUKqZ2XO+m5HHdr
UY2nKMLNQEL4IqBpcMOceGWNd5tPg/Njt/QaycC50+4Lz0WQHOHO2Tw6oJM6YcUysdVEZ4pX3exD
XjudVFYw/+dbGwxE2JMLH1nD9GX63HHTdeIGdWivuX/mem+ryCcZeVxOAevnLHTBvHJS4hjc/UwN
/i8Qo/UTc2F57IorqyhtkflMimWJSZ3dV1Rrc9VDtOCr0m9l7ctgbxm3lskUWvkPo5T815e1/Vxk
NNwXuhJeqaifORWKkIaUOE7zzX3qHGev9z+53/3y3PM3ewMFLD/7bK2eCIXvrKOul/C7juhj2fBr
I2nGTfRvabDRHJZgKr9Hs9b7iUHXvaNsWRyktaBzLxs5R7s8WLyzNJw7ScyxlG6rUadhcu0H4rmn
IRXN0p80aFqNQ1bl9q6OqKHPmtjLG7XU0a0Nw/JWBNjhpr6RAw7LpSiYddf256xBPDrPuHttmunW
s1f1BjdTfxVVMD/WukNuxGd1gte47pBiPgOwOSlMWhURM8M0xneZ40XZUTG57iG6GxtsKrL5TAvg
0IZ2p8raFExYu7zvI2Mbv6VdJlfZd3ZFVcS7ZTLoBtmsePYMx+gYTeU9oz3rWw5GX/Hy0b3nYI92
feD1Z91Ym5OaZax+lVvk/41NVO/dkHKcfgzF2HBTIDEIfYqhFw8ItdYNshSsC/NxyyVFoe2/hi1H
F2xy24/3WxxrYOQ1Q/lWbhxGZxcLFIcXSucrZfaogUJi4IotK6PoJq+olhifTdMuD8ftvyUH8GCu
rvyUDcfhx+yEdMN8cOa+tgvxYGctEBzDEGQWj+qhSoJJqPJo9XCGt6NgRAoyz7TQtVhyipFpHElk
8ILwqW+a3sPdgSfHHj3jn2q/1w1Vgxza5TAq3llcmYEJbvpZbU+b57lPHjrIgUzqoNivLTx6slKm
Xb0UqkQ99Tz7jgYjHz77fvTYIsQWV+dDU1Bm/ISC6YvF7tXygBN4fKVmXe6ilY4c+x6qlUd7VR+k
8CyUkpbP199m8xagSAPeYPca0zqznG9/jVmOWYTWV/9/q4snJA/mZNN1MHtx6vyNeyp+l3LFZcNw
TFmiSIOqvIJHnLveeA9PhfYIwz5J3FU6ivZC5zJ6BVsu9ONmGJsvBCktkDCyNx3Vn6hkN6R90/O1
idnMj26RNS8FsuOTaGy1a5pYPde97aa4LnJ1ou+fCeWPgm+76mbnNhD+WLwtGC3ekMdFuG+2np56
suLAPRM57uD5QzRTCzVAnhXOjS/HMTxzLM+4Gk3HJng7wTDrLFtSrUo84w6svYdg4/Jp9oOplp0D
WcWq3KKfnsIc2JZol/JhGZbuHsMDF14GFM3lVkRqjwTmDU/wC4KoTpLys/jO2YyV7YmXVU75QJlL
BVVuhkY5zhA20xa5LU4Un3+datgsZ5dNtTsdm8rfJLbNyVRHa6YRPE1MJlzmqiV0Ra8cnacWFV2Z
bvnWjAcgM4XFp2/jfeiWvc0b79hn6YftEz8+CvO4gW8nRWvzA2Qu+y2E9qPPYHNooJWuGf/Pgygi
zmQ7+xMrixazWbaLbi19Y42x+S4HCeEzBNlKrBAshiRHg18CaOwK+RR1Hre5vXTTA2aydUIIIYft
2MU4iRJHeLi1wQvCn7ywmVAEqhhuwzn6P0uCISoN2onfHEZijneDR4ZAMtg8yfsYz1oPElJlEaM5
twU+pNnuEq9eJYweaMUbZsMaJZr6UjH85dO7DZ1W/CN7pT5RpPYPjjVbTI+ub3FLsWuffIvN6Xsr
9Ka97vBoHKrcw/AquAqzm6KwzQFggemaFblP2rjeg2SoeJBrxaPiON12AScbbjlh83NbMTXZ1coe
kf8H4NjU7qz6MLPO/Ihk5B5W5PJLGKEyexNHTi2gNh/6wjMWY7GZsfNLPfEb3+glql8xg5MTs21l
UJwKvp5XbKPRRfcBU7UGlOduCWL1KkypL1M3lcBzmc+34bV8DFbNzDhh5DnuMjAu6j/utZLTbCHN
345Cdh1QXd9JJoMfCjnoMYKJhdGkIDxr9tNco2XRc8k/Lj4EOcX3Th64X17p5O/xCG1D/cuXXdRB
8bXwxN8hKSx/Zp4AZ+fO8wguyvgLOwpPOouTpXS/o6BYb9whRvMDr4Pa7SfFbAC5znnXWYR9v/IV
abxTdGvqTL5IXEzHeOuZ6UxuhyWTeTqD2m7C3pkyvw9+C60auNW5jO+6PLeO14TiD+gMSrPZjb5W
m44rKVTHVIfnwfm2CLFdOJHn8Y8eu/jGFF74ICbZnFS+ZA/IzPEdjFjw2ExxQ8mCXalEiR6sQ9f4
8mUcouZhsLrsWOHn+h1JHheQIXLYixLRvcEr2cIL2LBE2mNTLmbi5V/kDjxLVYuDam9G0mCZkRBb
yZTmgG+4qr583x31s7ZHpCPcQvXJCUmelCEYbqKLyJt2/tgEUAdVnUd7hT/nJ2DWDs6J8erQ4jrg
Pa+2xwb89lLTDae0rLzaynPZWy3joP7B1QVxMAz1WUR2e4xCCTukWdLU22Bxp46g1y93rK+jG+9a
fBnm+DQFBSGw8JH5rZ1r/deSkWpAhWz7IcA4dbQqzA07Z16r8q8fluO5ylnxiNJCkcplBAyYBh42
gUONzPU+NwtW8agK3cSTDv7GAS9vfINasDnPTkQgMydNR32JmETP6KqNEO7Gr8s5wUtZzHttT07M
6Kv36q+y9AyT7DDE0ibCNVYkUbPQ+aBWTK4p6aPVXxhU1mRGhIbrXRgV04fFQFRcroIMh3PcR2JH
Nz96ezHOS8QKXEAXZ1400z5uwfi3N9awnMIiREYPcZwlpTVgQd4qKcUptgqJ5zWOivqim4DC3w8j
Yp224YqA5mKK5jPp8aV9GplO31TYKZ5U2AczU/Bh43B2oui/MqQ1I9G8olSo+jLPThOtMdp4FoJv
B6UNNtRi470HX/f/s6o8lpdNNFm8d6bA45KK4W0TWO+eRqgn1v9eBnbQ4HoJzbcwDCx2ja5zXANQ
EcNhvhYFsJeGz5iwBkSsmRLPS3AtODuxNREu6nk2P9yM83zHBMB5F2tAB1VCgli0kFnJ0k4dvy5R
a9OR0qBgM1j997DFtMv8CHfnsW0Jyei1b/DurxWdhT932T6qSox2W7X4DSJHbAOjepGVvTQF2T9m
Y0MR7FqAKA6lPaerKPQr5WGxHKFevWO+djjVViSKB04fliG0uchYCKhsHjeTL8hqOZB8wXCmLIkS
1uUw4G1WBXv78gnTUhTX5S2DYyY6LQS0SFgJHJ7mrb+Knc61bekhGlJlG69PPRIDfqxoqKKHYo23
etcvYnxYgY8vYde767HXCJpzD6nP2bhkzd7tcNGlkxlg03OCaaGc+K3vkQbpDTcXV31Dyp+FPU2y
Z9Cdh5DnvV/zVFIVOXtkN99OAT7aH9OhPHfU8X/Y49KfTOyPv1E0dxwvwLt/eyxR4ZOruuanyab1
CwtA0x391VNsXOvrbroMeYt7qajFLnaFvjejwRtZZPTe1lr6Ik/zsrY5YDxehQMH3YLShKh5pkRV
/nfL2sD/cJ0w4+OSjvmgq6G7TBFbQsk3ZjvwwnXDcYss4aeaDO3gE0on8MKdCmWvauSOsbi6Jtee
gMnWq5f+a1SFHvGNeI5/zLEhyXcsC4zZ5Y3iTGmde6CyesjvoC2QAvkOpuW6p6DxmjTC//w7wp5k
J0Xq5rOI+7C/UixDY/NNqglLpcgm73d25+qt713UOr1t6jbbepvKiO0EgruvGK2zU7giwjI3Vn/I
yGNqNcVVedjwsU8tZXXFZH4tw+xjaRsdBTu3jtxD3PjrfTjMtf0O8Bv6/2FqdXW2AyA1y6tVVib4
IRpm5gKiI8RpmzTC8gSlJ4sLk2bFSAntUoX9gRyH2L6BI5TygKaYMwNc7CvDs3Xql45WmAcc606/
U0Wmb+zA5V7NItd7rldiDxIMHz2PCXGIx7JGVY3cqvzk6UcBd7Hrf+F8vb7STsQ9qWXd/3clop8b
EjdZP8OgGqa48QHFHSI/gT+GmHjUuJ1Y2xlpo5zT4K+L2DkWNG6K3QzmTDWc4T7d2xruueTm1k17
2y+DvcMAsn5qrzR3leKcn+zblazbv3DgtdpVsNLRBSdmVO8U/kf2jTXVVDzHgM09Z26GDFxEPmRd
WwOxEYiAOXyHn5Y/K4ZduePK6O7jeXWbg5K4E5NhmPmCYgzv74aEFtxIkm+6Qyu/M4ZSiBks9qFT
U1qOfJZzHJWv8Vg6/aVC9wVx4V8ugt04d35oIap4eVEppBOK5RTEZb5kJBiE/8xUUwrMLQRIL6Mm
ZrZdhkgLwAA3/PkbjQjRPTTKi6NuBL7MdUdAiP4JFkU4QxcMuj8W3LMME+FM9K0qedkYSNFXqwS5
lMaxL8dqPze4PV9Hq2O/EX51+Kdka9rQv16ixlnyveWNuvum3kRMTVjQh/+NS95DblROXumXEkOR
vkMvQvNdRRSWdz1czYzLxNPzC/TsFu5mQW+3q0E2hpT7aZkf862L6ROYBHbvE9jFs+OoOtxPupTL
cQq6+SHw3UztiSTo3DoNGQoNt44tIGwYvUl6fQdOdN9j9mTo22nvkQSK9Qyx3UG34lq/cVUNRzGs
XX+0o8154yAemi+b+JSZ/HikrrPw4ZzOJEE0JVWPWMXtSq/e8f5W+fAnBsQ5jVyw2amd2CaJH5O9
KBdOBg1Cp9lhVz6tlk8j1XvzWYRqVHcFS+ymHwQ6P/yjgkEVyBa1+m4Zp4e7TeupfGrxZzLqUeGW
H+tA2epSNPaM2EdCXLh88VZPwk/J+MWqMRIQMv4UhD6Z71qOULKJ2/ay/SxaFPZHNMzVPhQuKeCw
ykFnUan5Q3RkliUYm/jCaJxXtjNH9bMTOvXm7IIQS/S5iRlkPJWVdFhWanwmHj7XeXvjMowSf+mG
Fn9Eg1XASlwe1ZQHpLu0rb/CRV87j9RkZI+tqexRP0gr8Dr/xE4SjwgZ+NHh10fqCTImWRyr1+6l
FN7Jxp/SfUe8Jfq2JLrAZy7EUOaLOCsXdd6NNDE+LRtOmyapfWMIaMnbqX7sQty2Z5TFoLmM6xJE
DgsGYHElwMyXKkCgCVoPtuqcxRGjcqZk8W+NFS+8M5BVBK9Y/Wi8Px2zuWsPOW++T4J638eHJe/D
7Gb2nZHADgYlxZ01jrr42eAD3JVvmxL+K8c83QAfAM81byN5ZeW7GDw3+ihJj/CyRGYcj+9u3obk
7FeVu42MOjVrJ82ZMAZ31afSk9NQou1VUWDtexPWTvYsi9I4OOycuu3uCZ3B53F9dkZzzMneLUTJ
+lDbFPsojsv8tPZkZkW7pcOvnER0V1Dbg+r9Q+U025ayodbvuO+aILJtPPzLGr8Ps1t8rVsuytt4
pIwnjYOauTvWc88TPiP66HPZ6sUig7ddsrcrm+XsiX8o8me/dJgv7LLBb1EfbNsfxY0rJuzcyQAG
ML4NIErjiYk8qnlmlOV/2GYCwchXBz5+GN242S+MKMcXiGvRPnX9MHq3EGOsRWXMvlaHwnIj+cRn
sj1iYfPlPsO8uB5KZnnPwSoCmcqmwmJJpINHzMmgKYmdmjEds/84P3VIuuaQBaJCaQ6W+NQs1giU
Qs6Sg4etG5sPYfjBKQZb24nPTDXy4qij2GSw8Ahjl7BGlboMHuFP966u1vpkwx9tD0YWSg07JxAq
38ua5IuTDGXGX31e4rl7hHorOx5z5zq9ntdtyxIfRZV/gVLWPoe1NQRrdWyFj3+e+IKGARHaCuNI
zuvAkcdwDLSOuARDGuK9bkGT+MeoQmfAXza43XgyUxdX90HcmRDIqRkGkc46lNvd3GbLZqEp28xS
s/CqTTGaBj4Vq4fO1rI365izy/en2/CN4iCeM3E/dA1zolbC4fFU9RBPa+xQNmPgf8ExMojEtRSg
PlO55dG01316hNRs96KHR0+0EEYdsmmxH2zGnds+xnBCvTR4D+1QeevZbgSe8mVyJbMtb2ay6Fix
/ddtswGaQHptlKxobeVeNj2uzZCYk0QFY/5W8tKRUBkOzxZhZ38dai1OndIGohVT1e/bYeZ6XGsu
2nTQKyO2sh+Lo6dc39mTJYB6R9iBrC7ZRH74wVE+bZwzFvnBF3X5wogHLjqI2amDlW2uP8q1nUBf
DLJJUkwDnRGL0hjZcRe6/+jKpzudCWIQ1sVBzBV1F7/nLbRoGhcL5Oi2Laz6mYq8e+6DGOowJkeL
8rIxiGJ9ODQOl2tW7GWBy4KwUogrnPTY/8qZ+fs1YG1L62qw/vZWDZhlfGX9jZZtkjcOE5WN/HOJ
dQPbGXHuMzFiYG2kOazXptnErY0TfmUI4sfyChkwMcmSklzRN4Km8Pe2dunMp9zq7FON9vRyPRdv
V80y1SS3wTWfGQmpc1jndIhUDFjU4iDwnSRjsv/GLLy5KCiFal9NphtQ0LuaaKbB5f8mJ3MHmxVc
hLQRqIBrOfraIkjqecrPclTbZakgGhMD0BODdDZZjrNysbX6G1rVaHe8Gfa43OtgFKxUnCYd7xmy
FfpoSm7B+mjwBMcd7nUH5aoizmSIz0GwRbKjvmxl9mSvbi/HdFpB2g8brUi9MGcd1/GIrFHZh2gI
tPnK+jD3bjQD2PlQxIuJKXymWd6McYP/rUKPZiTZtD+ETHlgBJjK7rJiEV9ssbO+Kcr4TGbukHq3
9lgimaVfK2ZpXIqmLFtoPNaNSDoeMG0NRz8EBb+pPSuSb93Sx8zRohajVm9NhTljBuaZKMiiOheG
ohakDR4i8e1Sf6InUlT7G1XuSQqHzLmOO8bZ0YtwqxjSKtRlUyp3m2egFHxps93beZ02m+1E7DQt
2sUlfBjghDkZFFHxyZL4qbjPwusUdl9pFTNkihxkZswiUNJFRU/n43aiMUaKMCfPw8nrPaEiTdv7
JtgNBD0TZG24w/zSrCfwrKE6BKKPHNTmSeGhFUY6w/Nc4cmoV5cKzTDGuHSgQtVuVrmQpIHNcGX9
aoNFQMLSrQUmZ54Huke1hF/ALB9ATgHOZR94LBEdkXmJzLdwupVQm+9A44W+qGkxyyGuo8a8GFrf
u7bMN52KvsSJIYk1ipPKnXt9S7QPZroms6PxKMLR0h+53/MRwND6HoCx5wX6pvAmDBLz2GyUz7zF
IECV1S1/zAIkcpv10l33Bc9j+xrV1Gh7CZeDocG3/E9cHHxwYmtrmLnQgeBr4tFWX+NShnc6dOV8
bC2j5XGc0OMfOHq0vaTbWK8YZ8EXGohiPw4PjnSv283tKf9vHbNQnvnVxt9ZE1kcdzw4qmPsWij3
6JPQN35p0IxfK0KZZdq/4pHPKL+/toHgKvAa0Ton2a/V9maXat3SebTCADtMYWUx95Ov2G+ed/MN
NpzVvtkgLd/9cZBFqmNEiFONWTgi9cgavrx8mj5RO+k5hsYKWuypZVcfNlfNy3Gt+w6nzhy/DK3D
OG9CQytJzWJCS1pS0X8wYPV/twiINNXhvGFE7Oeri9Nl9LFm4frVGEPiC0offFtxld5E5bfRzt1y
v8WLKiP5Fx3PfQqXQox3Vw1Ko8qrAZaciOHtjDnTO+LptX6w2TnnnqRTc094BGZvrYBDtbshNcIJ
oWeWFUh16U2NOvhM5W90mUNXB3Vu2ks2KtVSN9U4u2LRCi7VaaFigpKmPp0GjVKChhuSfEU3fY3p
4RC8R2fFN4nyyJcT4yc3Z95tN/jKFLxEIjIPQA11iSttoHv81HREODNQF/NkG1sq235p+I/ct+Wc
5p3qLjiR1btjBetLa4XOn9IK3H8iQGv7sUIZz+eS/h3fH3bxynxnpqYcUSMhX8dr8Irc4SeMYWpr
h9ZtHaB0TpWF7p1IUNzjUqDrobGZ22CzmgdpCQykix1V3tEldAyehdVEoKaB7WcoxiP3nk/K0nlq
/Nzel5UbfuC+JqSTwSLrdDPZxIeCUYGb0KhyEJbU/K9ok/MpKDf5s0ZSPQlih+6JKF1/rZK6iBWF
iI/pfDXAJUXuk0LgjlVGMiSRL/fRFmzPTt9bP15hsdhzUUH8lEM1voVTzZHPfDzfD3no/iuYLm8J
P/V1Okr6w93G2JoOhFuQsleWp84tNNEHfb63K4+Lsdty/RS7mfcw4EW5lbgD0Q7Lmimv7Ea32YWk
aj5eNVrAFde3kbRG5uTxAhvp5cg3VgsxSCxUXr+HvN/jGfmLEfBI9g9cRRldVBjS3VY6iM6VUsD9
ZWs/T9iq1j3BiNdSBteuTNsmI8PBIcSSABTzaTSLFqBGSDkDsyzChaepLt48zykXjC8SDa4ubAzt
bR68+R1pD4nf5fan16vJPYDurVNCdjA0L0F1wa7vp14mo8P4sBu67EHyf+yzpYWe5vd1efgCgo9v
+PmXP/6gq/f/cXRmy3HjSBT9IkaAIAmCr7VXaV9s2XphWJabO8EN3L5+DudpInq6LbmKBDJv3nsy
xTTKsH4NZoqSTgvwNnMHOfJisjz0D1SFpruLbcKvp6D66JOq7ORspQJCYY0v+81EDOVRYotXPk3C
LU3keD+ACI2HxK+wYfSpKuS3MdtQfgUreAKemGPkCbdcowd04BVeAz0IpMLFc0DkltFJoMpDl1n5
dH5KoslsbEiaSuOdDcpHbD8E+eFnyeGJxiorzsNSFDkKO13II6GQOeA4Ns2rGEBC7XtQsPdTvkTy
uIYsRTlmgycEZzI+AHT67dwvZVc1J39qu/o5HwCm3kAnJhZVhCsFI4+mdhfekpWHMcN9dcPsgiqq
1hA0q6a5jCPImicS5vodD5bwMN2YKbn0K8YgmKwwJqhjscftW0/0jxUuS2hq6Cjent81nr4RX8P5
XLcsGQrpzJ3YHc/T6DMR3yWqav7vB2T6pnc+Y1z3j2MpKY5BEU7DZWH8S55llJU6YVgO3vBuB+lp
yiD7nZBzkpZOssd1+bMjPzSP50q3Ha2akt5/llUOL4FSsTlgbNPpbZx0Mrw6eZJf1RQwYmNQPX1J
Xtlo1+LwfVm1zB86EMnf/N/1cujczc/WYjzgYRhJBO4IDhflM27CLH5nPkbMlz/SKV8mKCDhGX/q
FB7pcXKcibmnQB7OJQ6CuOz7czxALDpAv3G+IAETn3JrPX0GgDXFyixrqZMnkVakskciDp+1T7PB
F5YRGp+GOSTtr/FUcLpgn8OjT+2rCtzh6I8D5kxYICY5jNoLCiyZNe4kn3319dUCUMD4hmciOEDU
dcMfug4YDuFs+aEgC58Sgp7JkbA20W4TE1k4g3YkGVDG3LnUXdFzSH4CDC0qJQWsO8kLe3xre44K
4E1bVcK3VKDuPsqixRuxqNJ5pc6Mw1uFLdK7Kp3QT9emz8ytsiHZzCSOuVJ2RSYVHCBbtiWfcSeW
32D1ogsclwVYHK8sqfVBAK4y5ApIe5gyfehQZxBie63c+2xtEVbFgHuE2RQhN8ybAeODNmzQmByI
AMsuXCpk9Rgr2fuM3HDWQ1ILbLxk/46xSob3EKjQvu/itoEDXPIVRlUU/Exln39VKwO7yehSnwtW
eYMmU3711tqsfDd+P9m/SbV47R9cXnRhHeG7fsf1tGV14n4ezivhbvOkkT7NPdxOe98xrzuSnqrC
89SGm39hkI2E7FurF0TukpFRlROFx6kwBkfLv2L2xWjjj0mv+tqumxWhBVl0Ymbl6UuRTAGTTtmt
3Rt03USfSHC3OYzTCusU6yjXbOfbpX/u8cpxC/DhUDjwhJ2DeSIgXzeM5Bl6S0Y2NhXdn3adCIHg
nsIMAKPH2+O6RO+wXb78nVeC7dcWezTDMGCUZ/Te5ln32VTfbxr7vNcZCe098eJAP+Uatu8pRAMZ
TvHYuD+Vu+TnXHrGvccvpJH9q4ryeBZZX5wwr7CxxA1QkP9ifaAkJrminumHyy19IfL6phs9IVfX
DtHk51Qs9qw8gahgvKrIjkhctXM3Yxm/c9Gbn5e+Durvfqqn6KBEkNS/nXQih6JtEVwhyvKM1+NQ
1+eASGR2D7eNCQ1cIfPZprG44lTCvsLAsvD2jWPc9rT0LvYgjV+xODBoxva4Sts8JP3mfUyzvu2e
/algOk/CLyL/Z3T6ngRI+OQWcI8dF/yB/pUT3v9Pt1LhgSUOAnWZlZrY4emc8PCzJhFLxlycUYtB
VuyS1Et+YgzNx3NEnGfLkYZ1f6mCpGlh/3mqU9+SggsOaNW572QI/HcsElRetHGJ9xg4ELj2TEQI
60YNUb27sbf9eMqzFbubCXuRX5vMdxjdeTnBgISnfSROs/gOuayElmnupVs+qol1yKeyyXN16Kat
Nutck1+yIC2/EX1RnCyEeQxHrB7Gl+lF8qNeI5yOI5X901QE2yTW+uKHFAM5jniMweiaPE4e/AiJ
5csCr4rOTMgpVW2B1+Bm4BHcAZFhYhWqurMX460atmEgcmJdy0wJf2pX1kfAypQAEfwmYvDd5dQ8
OyJ2bF7CU9Cn9QnbXVvuITkAxJhFOvxpCNPrJ/BlanjCNyeOTDvo2BQ4dPTkdq6PE0lTMohtGd5F
qsi4SCBkEnwq6Gy2vSvyZSnC2L1LJta+XyElblEZmkFFGG1Qmz+6gsGjljTDRjyEJKJ7M/2DhO2/
t0qSvCgSn9x2yhH9Kwt8ju+yadb6UNiYK48YHVZZrIrJeFhyAisG6X7dTWNbDtc8gwC4L/IG7SWW
QcZ4pBG6OzlMaPiiq7m8Jt6KIQ5U6gJbsAjD4xLXQD7jARbyPva4UQBOVZRY0iTFZ0jUMt8lmOSf
BZInblDiXXtAAGRB2p4CfG9K155jv5DPIwOzas+twUFMwGUzysY4Evh4elzrdTSPLw3pClwQFrTD
ToFqTvD/AS486gU21o523qkgCAzhK/oMJQTr7MsjNz0GGslCig+XeIizK5pYf29XpNj5/qieoeeo
eyLAxL/CGmwNLsXNFopPFAd2fi5Cg7mZ+sn3jr0SNAVK1FgSuIhKcxLzMKZHIWKozMw/0+5UJW3y
NKEbvCRNPL1n4Upx6o+2eZxkpx8yl9MBd2ACMMGTGxADFZVlDHi+s0c5AtQ7AbeUf3QyAgfPWid5
qxpMJhTXkj9owZGkHoKV0e7C5PWItzcuL5yfRfOo5Kp/JEXl/fY7nGTABJdNQ6PRu7Q5AyDQv3NI
QqRL+ECmidTMfirH4TF2nRyhCsT2FakoaI6xy8AII9EUkXL2SSlQ/3nEzjiFHvjSyt9ZL/HTkN/T
mtd8lA8cGcTLIK3jqgkM34KPA6faE8raglZpHR+J+W6DnGYDw0zgLmfUyjn9WMYwILDac0Dss7nB
YUzlTKXEeLZnIFtn+b4gNXU1Xsk5GCQWd0NFROyfAj0UHW3ucUTbYI3eMjOkrxVAvY8IYLS3y7pw
swWsYfbLrhvMQQ4d/67udP0lRigK/LfRT12EpA1Ep+41U6LPePUj77AJQt3ehCB1d0HLFLbFC/RG
la+aY1bD8z/QyqYvsU0jjGBNb+QbqHUnu8C7wbgGrphOOVGOf8lEBlmAKX35DQFiBRnDaOhT9BG2
j77S2Zsh9v5ZsYClvWjM2IjSiEj9oQhyrApGoVXtVGgHnFgVc/3Mlfydsl53CUO6AI+yU2F0I9fF
W94vtiQ4lHmYMBIA1C1dHNdDsS6cchVAcy7oNgiqs1r69NV05fyEUjVyJAJqQpvGHGxnxQxCUyLl
xLqAr+FC3FKBcWf6+eije3tHlTAwPWz74H5TXHC2M8wgBmw4ll8miVsUwyO/TZtgGqq4c8wekZ7n
pMUq9OlEC+1E5kzY0MibZBj+FvM36bo6AYLlywugYYTAmIkyqyOCoWiOS2OWv20fYRHMYGdiWhfs
pM5QCmjSora7yzpNf6hLZ/gNeJYHvAgcgHFButnTsXSTI6P5IS2BZfFbrkqtnHB+82F7NC9+T8TJ
A3MVBiLt0IkfceHnX5K0tdlNbpa7bCya1C0hMrueNU8bgVingTA/FziSBI1Ii4yaOfV59iYcjXiJ
4ZuwK21Mb5OZ+3Bn88FPT2mP/+3Yu3VU7Jj1juUD7ndMkt2Kv+siYRhPN9jjRX9K+moiOrwqsVx9
KYj14KZBIuEv53eYQ0E29QMY8c84G/m7iMFwPA7RiIBOeKq9wt7EQmgGtd61CVXOiaZrin80wwK0
Sq+bEugGokPd7Mdgus4T5wMNJ78jRbS+6hybwKE1dDAIH04DvCPZ1t2EbPK5ilRT8g2AK2HyYM3E
Xahnld2b0HrLaWyolBZqxvwOE0e38HrmGfx/WoMA6wj2m+JezllR/8z4FrInn0lc99KoAukSwqqW
+yShXKNTCRrV3qkgCkeLnAml8+r7sF9vnDN1+sxrMHec7tSGe7hIXfTEjgucDVg9e3Fh2W+TdXuw
fgrITzzxbdIUTsAlGHf/Y++bYtsYKbkM/bix/ADgJmk6XfTg1lYcrKiGdbj4IEZDzpp0I5HEcTjS
CnYsnXg0rF1Z0B6jqThoj6m+PVYYibr2no1TRfw6LTysT9btYR9naYQMjAuUy/865IxVHhOY7+pu
QpZ2jkCVaG+oRYrubF3YeQZ48TTVya3weQV9VBG80Cfh2pZQLGFERu83iiU8UHupyP8SRcqZxnaX
ZMJd/qvCn5cQNemEvIDrabvqIFh1YL7FKtAPJMdk8auVNTPoI6Y4zd8dAHonH4NqIGWqVpxZ+yqo
7MrFOoPQOdE+SQfPom3JC1o+OUKfEVYr/DwwlHhWfQzLFA/jyNcP9Sii/cDrARQfv+aGeVGJW4l7
2cuM+UE312m4GwBHxV+F3v73IL1C16Q3ZiKo+H2Kpgo+hQNzhg0R8PMPo8oYA2TFyHMMd0p6D20z
Av9NCuu4O5mjPuOCVLAq7+K5CPR9iCsdFr0ZfKAkk/JDNsUMZR58wuaKNkMmXjcCxN6CjY0wY1Nf
u5ovYDN4GBnzJRFLuo5Z0DQPfbV15rqx9LhLIWrAf26YqvEnoNmxep6Ybhf/JegsiCrLXKxPfgt6
+LI0EvM1gzupHwjUc46IGojWSzLAinsGZFVhcxVd7T/0EM6d64j5AFoxvHz/Tfmtuzwn0kduE5Bw
CgzV7dDsfPxp7SWGB4WkTJR8PiVj7qXvpkpU/alFs/jpsWhdilR4hLhF8D1F9zI1MAlGAXwqpCno
9jysS3OdQ7ZA7BYnHNPD5LKpEM6D33xbXtM97pdp/MXdCSwpSvVQAW+Y6VR30A0JLWVwoOOrrVHk
0NC1t3xjJxepPSABtQKK1WbqHlajqnNHBjdhrF1Pr9bD0b/PPFH8QMSnwGAfGAGSWEmcyiAXSkTp
QekDsyHHfJMTDsZ3lAwPyQT7E3OmIg4WtvoGfOnia1CVsn/60TPgkNkVOlRnubrrAGZLevqJcZpL
WSmnYvxZ5XVTfCCPOGTvcwc7ylHh6CC7YHWizE3OwbCSiEZRQQy3hMFvDapzcZpCQjophLXp4OcA
+n6xEGKILyOISdrQStPLAhHr2vbUhglgeoK7CX04lnGmfMjHKTXFQpFIhoqCpS6MvdN09UvMC96D
4qEqi2r28GpAPj0EwwkDwnhoF+vJczyPqE9LJpPpYyG8CxYwydrkL5mvPLmRGCVqpf2YgQwYVGoR
qPFEVgA2JA+MizYHIs3ycDAQUCpu0oKFHzvSXd58hekYOD9lneFyz+jjvWGvk5jRBnM8JhapFdxV
GDM7ihFsF2A/pe4iMGehu7z0pMKZGDqGy0myQc78E7ljgxuHWvvkbIk2kW3Ujq7YCniwsYTpKrcW
PhNpURTJK6yApv7H5hsciwuTTPFCt4vd0g/nOT9hOhj928IIvyYXtk2z0QBoIzgU9RmI2FAk9GWL
Dji1jbpWvL+Ep33P/coqIcRjMlpnF2ZRNfxaICiwIIvMQ+7xSMJG/4fvro9v1FSLeZRmwupzWjqc
Jzy4hk/0FUaYDNgKUqYnA7ZxvCAa8I3v8QFjG7BuYvRLz6etw51HUTowuvVwN/jzmsxwCccMlaSN
6Gl3rUeNfdcU0WwPTSnUUh/RoYflwEYjlCoUl7l5zmy1Vv09mxWUfcmmaozKPVNuyBq7uUkYn4jA
zvBiV1IT6ZtFCWq+qz7GFQdeQsTdMysdNoYfnkuIp45m9EUEiGsXhhsyRZKBn4T6kzHXl9rtu8fV
XzlLJEjN5WLzhvS2UMHw7AMtFHc9zX9Hslt37YMhcf9lB7gw14RWpfvq187TH0aysvOgQeT2d8uI
h/PFtY6uQWr46zvRdM89Trpd3FuVAhP4Jd0mnp9SC5Lk1BE8ED0GJ8lhuphl6C4WaJALdmMgxxHH
ti8e9ELtcMciU0Iwre2b7HNyGqf4UHpxnP+mbKUaZnDJUSAhFAU71eW+HvBtMgA+rgG2+Cv33ZZl
yfviH2gmIAr5Ko6SNUfmrZXruD4Cu84qvBO1jjw8RmTDygsoKf40aEv9Zwv+m4FPmaO39iHtJv2H
KP3+iEoeAyVOkb8f/GRp7WkaguCNqhrym5D8hnvNqyH3akWJ2csEq/phAoWTvagaSe0XhWK5gbW8
pj0JBB4PUGdK/wQ4pVnOgJ3wyNFg+3jxR/rneRflHu6pougieh7Rtw4CyGyIVUPv8wJe/nx5q0Re
OU++Mxp977sIYxz/bDPId5Rztf2Bt6tAnN4gsVgYsHoQNVrClyyPw+mO6IJ8IMEFDATyiiStgo7E
OZWIfMSLpkRi/XesNOFwXlwNLtdnbx2V5pi10ZPSPmkjFJVwes+Zl6ntFfLUDvJ/vA0AouXLj5KR
nteEHM0FjNjuOI0SKonPACqiKUDcPXVkj1ey6NvNsPn0nROYPFa0HHh7y+VN8Z8RsOLkWG+OtEQR
ehaBO38SRxaMhCdmxZcVGyeaCvF9e4jNkunfKmFSd3JBvgSnOWbadtAq6rY5UtRkdz3gk/DL+DkE
CXpQ9jTdSP/5mPcmuObOkfiwe3CaYGhPTU/sGToPsPJr1caoZz60JrubMNx9tFFrWGLG1pqjwtxc
c3d7WfMnnljzsuA6xH/PY0RwcvYRJ7OpxIgzQIo60GJVEgwiEOEzMszcnFkDwInGhjTHu+d55RBO
6lb5D2psmKrFJNvFzYQM6+zsxOxSGl09k5hNMudR6gpbEpSmaDgTYYI47fdh27/oDAvTnbWDm1Iw
RO4XXUHh/tNuYdyPiTwsi+JECeqzWrAAHauqQEgSNX6v+2yaAKHFHtXMg6pyNDMu91mQ4/Hg58HA
dvFumiUPD63y2uGGA9n87SsoSIwRE7NgUpMcNs1apKSGpAgCsGSQzFmItGb+YwCwbr2SD9DZA4OX
oj1o/A54ftVKCIFgucguLlix8kzDQVKTDnl2nQ/GFkP5KYBTquvEqIhxlEBP/dE4LhbxZO67+Qn+
QPDWN/Wkjghrc/UeQwlmZlA1XCH9OFI3Kj+JsFKUpidpUyMG/tRrKgMiPmFSmytCUrncFEXvdOWc
zdtn+g4a9mTA5ReT5grf2JxEC44tCyJFjDZ6aEXOKEYXyeL9scFQ1RddzzlNbLhhfBdBvaNppgWD
RT3RmPYR0awDE/RSXiA6F+kDmfi4f7HjwALvI+Ibt+hSNswq7MqYku/SwSFQYWJVF6a1pf2tHEZp
33LRPOcMEw1beGrMgFD0s8nWJ252Yj7EEUzETyModLYV/+Sfgt8SXhareVFjFYETZoRNJ8ftSjzK
r9jhc5Hag8TQtuHq/x2sSzAgaTrAX2aJBha2tSuPTMhe9gdcUot4GUCaf+J17Ptj3y1UIGx5wiC0
Wzw7uYcS/5TGMrPOeGLNmj8Zd6RDW7yJaK9lOFfxNmj3C2PxZtwzcCwpqCvlNvve8eInRoWCSSs0
4O6sl8mbHxkiKHGx+GXsoZjJRj74dSvKM3Z28cTcKAnu0ryh1M1oKL+neTO9clp79lex9rl+ggmL
zI6aQ3Re4LGqqex7Lp3K2jz7yuLW3k/KEEHp8n4N7wp3c+KBX6EEVLoCsFe4ZtsIYwb0cNwsWQxK
bYvasfsQuSRjYVZ/NP9vr/2Ugfl+cnz/3SrFvwKptP+R5HnivLWB5NYjRq4QhXGpNfezO8zNLRs7
NtDB5xLGYd5bbvdPNqOJA30pPdBgKHZ9L44Cuwunea4jvaf2jQdMmlP/x8MeE9KI5VyypVfKXxGX
P0ltdlN9UNyD87HxCCVRJw0pp1BMEaCkgaiRzdmuseMsY2eyhw1+eKbiIStFPeWpoxx9qNAsvKTZ
7SiR7APbHpiLJQafFNCfeBo/pRcP2ysy98M7+3xK8ZYrYiAfRTOEA6samYGz1Cd2GBUgJEbFE7mF
DUQ9J+XDCob9HJk4VXeRjKjeR485zFvdqMCjeh8Y2/La8uAgy6G8wrB02e+JuBrf9VS8682oXP0j
XAOhU3VBru8wnab/YuJ+6ckvQlewtafmKWnzTvhXMrJu8LJU0MY+Cn7t8bEcZ2lucyzX9kOQadPs
N4Imu89A6QbsjFDMCfuhZHMZc+PF4SokrJEdekH2EpYV4hrCFhauN4YzmpcuqMv1UVLoB+feSoxF
Eos5RjGEO/z8ChpDVZWR/ina1WnHo+ljVT+xPqtzv0dvqteHcUgDD8pSY9nbRNM3/HPXGfKdxRLs
PaKW1nTVxeRX2LiZeAN6sK2l6DdBOy9PfbZsgQyY/6zrmUVbPYLYR0FaQgO9nnMzWD792Ue21zBI
y1PLhk+9U/UYigsdrretAAgyDFqDD0M8zBL/PyZ9ymcDMsBIIKiQy2iAXDi1v/DECEIZYg7mSxKq
6b2qCRpCfpSypzCsspNHLVKcScBukhPy6h/GXsHwVNC5OnsKQY4hOKVSntuFUcwm9KBtazZz/B+t
TRpC+7L7lTg4GdI9FohY3GV9PY7XGg+ifa5GJyjv2HaFlCPcpEVjypQMooetWk0eOExI3CYdYKlL
lrME4GKqsQA628Tumw9IcWD7boPf9QAlaTaPOCbXEhfyGvlvmRyn8kq0FLcqer/XszxKCFeR4hzT
PPxb+Dj5b1yFDG5ISKl/QjfTvwzafvnYsEPAP7I8In9TeDfTd1RwU5yS0o/TJ83GDUMdTM3k/+wV
G4reCuY3X9Z1vb5gzFi5zjGmYweKUIske3JVx3mR9WJbE5ALFT0IJv18W/yw4WXCYDV/qR4hi7cj
ZiXsq4mp2PaavTTuSbNKpHmlESKTiz0oGzR2Zs8FCuEhTPw3ekysUJZd9rg0gKNmJnRRrl8XJH3Q
5R7nbdFjU0o6di1nO7yEDIAYjAN3kpGbQvAI6Z5eCRim5kKQhijsMAdj83tB7dQ4rEiGrYd+ygdx
J1QPkx2fCyIDqM/tKHe3gjgL09Ee+BYWpgj4aMPXynG3W9V63ngjVMpRMXmFn168HKrtm1gaBcLV
AG6E5gxt7VtMlBJMDFbIej5J9fI4JdXkvkWLQgD08VYFT17lc3ZNmI3DU17OaLDCaxGWythqQWiy
WNAzexkHN6Yl5Cd8/AgsrVw6mzx1SnEkA/BawjOae+VySQZ9lR4nlVC/t36IKDN4xKAP8IqEOFSq
365zDUizPbgLe112zMEB8O3SZiQ2wyWdr0+wdP3Z2VuXRQaPlcKD05z5s5fgHifzsr5uciTPVRWy
I8CODaRwBCe9pDviCdw9qkjm6bIw/OzvOyeo3BcZLCoHMZCEjJaUEWDvWb83PFt4MOW9HHXBzI3A
vsIlw8FCNK3Pw/nGzwqjm46KuL0NxFpePUj8ztnLiviEMgtY0OfTi/6JxW3qg0Bdm/C0jOqeVSXk
V3qxVWRz5aBQNgM+6HL2xvZmU8Nhwvw8f0BH2ChqsrVo+uCmC3VUWFA2432LXR0rJjqFaTacr2RJ
FqaJMGfgYbIMsvk0uH3+TBFJHjarxinnpiUi5p+yxrfVASRCigNJNc3waXXkN+6xzWx9XMaY2hYP
J2RxmPKJKQ5FWs3Jh+nk4LzkkPK8C+k4lFwxEfo/ZLh+SWYW0GUZ1nlc39Lm5Xid5sbiS8ygG3xa
MvMtP5+hPaLnunqRdypgcOFE5ugj9bhEY2WOE7uViJs5USHe7BRG9lOYQj1bDRjgjTrSTx9D7MWz
e6kr5sFP1DW2/9W16KaXQuNNxE1HabSfQQvJ9lB2+QZWENOSP6w0Ggs4DHqBSzpqus3JGyFR96yx
Yp9kXpIM9slmIoEo4OhJBdX+C3hpb85W8MSfK2aWyyu3Cn4czG1d8JCVFUmwsQIg1y5mWlgMk5SM
VzNLlgyPZ7Tqu9gnUHae+GtnVyaPpGonPaEOMBBPvd+8tUH8wiDKJwRP/q5/a00EkThzfebnTjF7
AX1qo5dHscZe9pZsh/cRFoMuHmIf1ORto0TjmtAhMHAIz3lwlgOENVYFrNp/Zoml/Iyy2DTvZgDE
cbJWhtFzPJNk3dHlpwPfOQPFU1JBHnjpLHHqY1QXCLW6GN0/DJGxn5J8wk43waUor3ruvewBNyyB
58L3J/U+zvHkP5US26zbjc56jtqZK1y0vb2r3RnXGqotsvPs55ToZDqrAUi3N7LqIpSQkT025eJc
Z3+jxnohDZgVVl39f6fL3KEgjSNbdfEINcxVi7ZHS2kohRQZgpkUqCcxfh8of0eDE7HCp7Nv+eS7
fcI3BZdnILUC7xcTkoTOFECdI70fy7+j6xj/meMC1KyAV5od27AP2iOOiV4eQfE13Z3OFVlS6jIu
XtbrsXlq18NoYYdwygb6cz9vYOfCBCU7Oqacr4HhpNUsZKra8iTbIM7+Vh0q2xTCSLkpDuonYDs8
PnbbVfQeBCwzBbjN5HC6CnYrUE2wEL35pZDzpn/sl2FS1HW4qI6dsDwJFA1OYllk2TMC89kVm71i
zlDZT7Q9w4M1WThVOZ6q9JdogHJAYqSgC3tsxVsMZWGeaIENvdXcugGajgRKTHAzaF7sIDmouAgM
V2hH6nVJ+EYauONHhVXVZOcJYQzzwzqHnXlwrWujx5bdGfEDdEC4aBkBW0wx4diJYwg5v4ImXuTq
GarMEpyZZMPUryBtMPsPjADwlLchDDMk9f/3PY4kpq2NpKADsusJBG5nslX107fMH7yPtnBgWDce
U0npVqhox7jAIQ8dKtRchAtWOcl2Dre1bxXm++y9L4DfQ9FBbX0CtMB4Zbdl5jEAM1SWh9FXM3A0
bCgfnuUFpvgpwid2NeTumSEGvILJbehhApI/5AIdCqt3UDzYY2U3Vv6DmIKJRUtBUzbuDtWBN4vt
bzQxlvWxoBFaqrILcm90L6g9pw+cOhzd6DtE+IGmeE+aiNHaYg4MWACH220EnMWRBQ9rqDy2o3Oe
hIKt3YhliRhiQpemFOAxVuFQv4+kysOPPt1G4SmLUH4qnzj5YZ1Sh7FWyDa6Axo5PoFA+t1wa4w3
iwbjxMpzmbQYSA44cDz5FLqBDMYdUGeWUtLSdd2l8KEY3K9R2UNAg0B5nP0OIQxvXch6P+gD2OLX
RdTBEaQAouzMWDnBaLC9/5dk7IVztcLN7pFoEJuybnXbe51Xw19ur9J99hjMsJG3zLzy/6ltdohj
C2Z7HH2eSwiaMWJkSfFD42PsmEP4CI4S0Wf5AvWj8rueqp0iS29SaB9KN/5mMoC4Bm4c2aNjv2WW
pgNZ6rlVL3HmgP+8COXzZfPulDw28eiXtxDrgLunQyKbR+OadJcwzBVaNmGRJGkvftp73fC8gdKC
h1hvuT3grqb+p7CMiDvHmdqLgRGX/pcslbQwuAlxNFtsxB0/hwi8597F4myvyEkDHHw9BwlwkdEt
1WuSw//Odlo7A7VpOm+qslqQ9tn5o/p41wPJ3vzKlc/HXnUzv9iDWjuTNCeSqygLbRNwZmWp1j+I
tfi6PkazQhWsJWXiFx4XKX94fkj3sI62cFBV/Q5nGpTdsGKJQJyy5YfVVYn6WcbMssc9q6UQuNu4
8qenEbtpdZ1Z1Ov8dG2J3cbYlcBRH3LnvBAmYiAi1Fj9U81209ULau9RjYhO58GAM2PyVnvFC/5l
nnRG+MThR9YSrF8sAWVtyzLn0y82UMbFfWkmXid/SuPwPYqCzHvvyxq4B7gK9x2XhhP9ak0zvBek
XhnqOhWjvKjymJQNa24uiWiQTPXsF/WNZbH4quiXcFejSjFfQ12a3UOWsTGIE6cM6I5NuxJzoM5w
kv4ds1pXG3YI+IzhmKKS+jibcezsM0ClkJ9RtL78HeTsLNsNrARFtcD7bx7ZOlQSaJea+ArUNMig
rIQWBGBxhsRaNXdDRRvA7FluG3qZZTF/tVQngGQdrCkxY/Vmb6I1wSvFXNncisGMHi6cBQresVJN
FD3z9FDn9+HYynOIZjOdFDcEdNCotXgAWIwrfmT5JM1Xjy0AS5UiO/9u8ooFyrGPQ/rA2lwk3sWx
4gkv7zq66GxMe45s8gbeVkvBfdu6Dn5VRVPJ3DcqcOtUDFDX9CTASEeMPnJV/zB5mv9KexQ2ApkO
1Euq8QGC9xcRe7f4XBqmdh+RnoDQHuqSncISXiVrgsjLs4NuOiF3e/OdzvqouXI6YrS/zZPb/4Ch
t1RsCPOdlQUJrQm80uwTxCEMIbi9V8Hm72QCG5TawgWOB8a+gTIe+SYhAjqn9HbwkrgEY0Y+y0tC
Rmn9XQUFSTnBuHulKkDZIUSVBv9HQlpwpb85I0sqD4AWq3isEZiw5VOdlHRiINSwD7GciVcHYSf3
fvEYj8m/hLFnsy8m4kAfCJXucgUDuzp7Fdd9iqt6y0BwUHbTH+oWEClswZH5zALBmlruX8RfgaVA
jLuo5hmQAwdVuGWfA6g2I86GnhQwhQ+xjHrHcqFs+s+FgFMfh2Bi8fIOl86GzqUiro+Y45gxwPld
k32u/OqfTWpMaTn6aHipcU1/4/wEcMZOnP45oH6Xz44k3Pq0jSrHHTtFsQ4KzOGPXmZYyJNMMst+
8qpWOTifQGJtxWS8EBpgO4LBojTWPcu0EKPRX2NC8GxGm527EPM1L/3sy5eM25fXsqMqPY4dKNA7
PurZfidE8szN93kloABKOgl2IaLELPEmK3Ejph74F2a6wu/5hlMksWk/xlYOD4xb2+aSQr5jhbFs
kYEJVsTqFnNQMALvQXKT92WHN3HhRa9ntr8w6s9sxma8jrRrf2+jyUHXnwNf3zPFIXmV1azO2I3B
mHeveCgxxkVZIj+Fh8mIf1xbxW63TdBcWcIK0Zlk9Z0zJNjokjTnJ7nRaJk2lT4DjEDXsLi47zYp
gxBvCKGyCKYnRj6UU1UHLGlPO13oQ5IQ1IGLPAzNt3RITlwzJ4sgKlcasAy2PwZf14JcGURBa4z8
Ul6HqnKWLHhJHpy2+x9J57UdKbIF0S9iLUhIEl7LqZy8a+mFJanVeJMk/uvvZu7rmJ5RiSJPnojY
gZXJlIKvKft1XqQ4VVJxrrspkN+69Ds7hzCeh6RquHuhH2/MVEfZkZYu8lP08PE+YG3CXpmjmavZ
2A04B+OGOOOxbig6XQ5cabBhRAaU84M1KN9QH4Z1agjPXm6NNtl0U6iU+zQ549nbuGWpQlI1TAj+
Rq2BQfYdFDgk2I6gcQbnMZBruQUWJNFVMG4WTF8Y3YBoPftNy2p3F0bcYs90tbkzri92ARMUMhT+
5B8Fw5UfH0c2WJCRcKL4zp6g4cLU4451lL5OoKoCbu18nAJtvokX2hlTWxfVSx9zjqIqgraJ9b3M
oS78+gy8qFQZ68D1/hk2QchNvYoA+XJr6/8kA2nf26KbmyLcp0O0vjVU2lKdqydAaZSPNf10tCsj
B8qJPHfqjg3VRr61i8kzleCbM62XB0Yw1/ryZVtROxPDaypYfeCJx5HTKGcCXVkbyqOWvHZ5oEeu
CckXogqQ082ciNF+jzq4PJBC6x6jUj6083MGibi+plITjPMDtd5dS4OAL7nTROtoWuW29S35stDZ
QwAXGxZY7me/paoecal3uz33UHPDbyH4UJ1T6i8/mPgT0Tt/+TJbwQ0t7OnP4ubrnUXbrDXsqcwP
jof9te063LrUL6rmlmNUgc0AhP0ki9WyS+4eGStdi/lsqYMbNkbu1WQ6+wNGCxOdjgYcauzzF3NP
EZWqtwlekjP82wUoCj2XFOlhpwjQcAoW2VzU+3UPpCp4vVtkX8oyhqSR/MsMTObRyX24brueyvGm
3+IUG22QnJMSqMmh24bk/9XSISY5axzMg4kCL0E7RBy4qIwONw7GsmdFsHrZITiBPM+UcqLTiMKS
7AV7QWrwWhs5ok4S2s3QtGPnJUIQRGpc6kXdxS0ucejdoxow91mZ+MnZbtKtw3j+GNl5WB8tj+bS
vSRb7Bxm9m/ixR6j+Y1wOeJRMrdkeurZdlYRcHKyHgjYoBGSwuAlNqlJLz1OkOCxNO5cXXUxy/aq
hyzxtznu1mJXekmYnv1gkSl62qJ+OKAtlmxW5FUnu2hXYlSxgg8iVxcv8WIZxhv+8Ykw1MrwSHew
SsOGCwGCakQCTLJSp9eAZe7Cne8vkChWRV6GiTbuJJZvOEOsNO1cQ2ntY5akVxIQgAOisPK/YqX1
DbSRsfluJ0deeMatlv1Y55qdWQghHDhyB3ARZNmW8pbkA89S00ygFVvyFNBCs4zyr8ierFuvbabk
hEGqCa74oPlV4BnufgiEmm9aunlvlYuF2iaWUKWnIAEkf+dVbIW2ED6CGwRefuqAh+q+rnzhbesu
wNHDcl+YI5jL3vz6TDE97G2FL/jPgOn1DVIsc2E5dJxIVJ8D2WB0VfeySVMqzoCJ8L84jwPCkmB4
hK9sTX7zW7tOV77lnhAfYODqI0mCvHmce6d1v2McTR2Bh9KO2GLhws7ZbtJrn7V7XYg53flj2n3G
OUfPje026mnknHzsI5+wyIolHplhl+KjjqTJWNaW0n3MgZ3zMm8mFXyIFNDGB9RNjTJhsZYWdEo1
LibsOOPNWDoRoWatetzbowkhaMceaDJu5rh8/7uKsjHCcKs9U5V/m0iyVQE9Oz45np08Ye9lWtAB
CPL96h/U50LiqsRDuir1db62BRDuxk9RaJUQf/8P1rm0LbvHHZoyroo2JAf3bdNeiu2hRou3v1fu
2Eg1QUj9ke3xFgnblb6U5TFTFN9xfQ+FIR4eMnaadGFS6tqbExQEnVyw80xkMJfSY66EOUOTRo4r
puu2SZw57kPKhzfgoha4NXZzCxPjh/T7MD3HZmlSh1dDEWRfZo4mVg+olaVHSkrmk/pcfQ2cueAI
gvJUWVNMzWLoK+sCkYMvJ/l+ghHfQsDU+oMmX1snwY7ZRdu2TdBT7RcnFt/3ThwdvNC3FUqmfJBE
6tubrsygd8YBa1QZuLF9AqNfJTtyWfgCA9jDxAbywGf/EyJFty07qqPpMi4yIDbBqguaNXZzQX0A
y+U4Hw/KKYU+4FjrPziTVy7inPCt603/EYiWJ31agaxXtiwxCeEF/bG8WVTihScn4pt4zXiX1R9N
I8lOBpi05F2MY+OsktR+osXLE3vfLZzfmfaM4LHLfH6zNgTadU5IUePmyGXrqEjKrfsX+gU59/nq
CKJC6SEpUDaDVqXVLbOHuJ0USMH1JEPox83P+VKFBGCwrvMS9rwSaQcfca/T9kY1Vfh3UoTgdrXj
k7xelqXjIjL45ks1rLyxhSM27zIMJbdpE4GrHcM1RqDwdRzAKjH7Ym5Dx/BnR1N0XDR1zlOKfrMR
TAsVVJNVfxqTXCtOopoxr67Xd0Ls4vXGnTXe88+a1yDKkiPIQtM8q4ScGih/am74VOp81FjFR7p7
F80FfVMPYPdlNCEp2I72CJpYlnrAtom3VQ58Za+xJ7lohH4ScwVsVaeZj6Bjv/QYFtszAsMQYsO3
JCt/BLaIdWGEiVPT2ZZQzrbHRY0TNQBa4nFP7heubfjBMmruh46O322CUFWdyy4W3y14hfaAra33
9pxY3Ckxj0I+5X2nKmaTJBRdsA3zIfCesjIEHmkiMia3NMeHau8lDlGRvserZUPVAEYAiys/SbK1
Hf6c1OoOslkTxj2yW30E3taF8qEzwvMc2mAlSMYdcnEPSdkjILjl5RC3JyYruhiNFtE3sg1T6wZv
cWkuLlaTcuU2t31051Tr6mhOJvqv8OuOEOxBxciQ2JYH2OpiloT7DGwEaJP40YYVDBgujFYCz64+
cCPKXx1sT+psGzsdj54u5+eczzREeZta4Web1pjOOSFCYjQ7Ephs6IcpR/5lyfxEjpGJbt7T3Be1
t+BniuLVqmJO2CZQibOblnSkPhrJpriSsMW/xakyTs6T3Q+Egygfq03Mb6xhNXRPXtENf0OG6CTc
+nIuwrvUkxVITsqmTbpxMLy58THyUGz2kWF6u2UZ6LVPi91DS0WWb3jnkBHkbaVhIwQXP7Qyqpbd
bp3US2Z7bip2nLNa2PUE5yKQeXUi9G/JFFx0NwHMfLrJSbktO925AbcNarbJgcLkmcpbHnvGTD91
MFUFpeGsh/dRmurKXmYYHmk1pkOSM47/abotuKwkG8wRFNODN9bOv7hIM/PDDInAi2ibu2iJQWp/
q7KOaIgecJ5e4k6RmU/NwCUrVgJcJktiyys+S0AT3n4O8AioXeza8fAkUnL8txr75/zJodvcBXAn
EHWDyn8erT64NSzqjuxqMAzkVDvZV0wvMr1MEibNA7wgPzsmzbhGj13ZpftS8RdsP4sHFjVocOcS
6yd8vwyGHzaFclLfukNarumMWl0ZvotZg20+8YlN3kKkoCaRchC62WuGJTQvGmorSJdbOCv+7yRt
uM6UZ6QflTdIs8UWKrrLohSxZamQLzlwGybN2iH9xGmHjlrmZFtgNpL9q/sudSE90P6ZegL/oR5G
lki97eKyorQ5J/NI5J2qhWDRq72SOu7V9MfQRZnOymZaZtojfJdAyNYL3DX+q9m/lGnHrrwcvPkj
DFZXW1bka6WjjimOHKh7sI8zZ5khUy1IfgZKoo649nrZZ78y/qnqjNR/1WGIgg/H1mFjB4MzPdkY
LKuHFLDY+Je8FnaYHL5t+0EqcW1KQaDBnjqv5gtM1uI2zZrc0Am0QComfQG80pgS4F3fo5bOJhov
rK4RHZg96bYok6V1UPpqqnxjWhbuJHmL8qb5b0lpyzC2+gN385ju8rliy2yTE+93INvD7svLkX8I
s6fcawHajv0aO6gc32LJDzm2dccH2kzto0L5jQ6JzH11M0TW7N+kS0DsZeab+rUGBOOLrdexLHTK
7pN0JAoIsCzvr1taqso3lBO14srxa1e3BCznCbfPkji/WHjH1xTPSr7lg+IOH/g+55Bt9WF2RVcx
v4x7fN6BTzq1Lnmhb2O3KA2F9lb9NAsH5bDNnfaPn2Yo+t5sA+CVZfNCtGk0eJMSpCwf5QUEn8NF
BWpVKJ8zOSLHsRQL/uCQKoL7MrXEA5Fq3WO+sUEuphAUu+EwJ0pxVsuw+gNtp34c2VIzsQONeYnH
EXctq5bx4JU19sjShK53IKpTHXXZZv2ztukGszsHHsASJCMaxn/lobmDB4UqM6HfWLHQAEn2OSrT
6yAX8xTwkBJn4xgIDpXNIgiqi7sMO4q3uSrUKY2EM+6LPtpy1QfadfG5I9Gwwfo9QLqSnbin0bTK
rrmzptkVzi0E6w5zLb93MLozMSl27jfVRAQOzN+Ix9wrLY9xkZ7LYePIVN33c4mXCUhu9kwJD7vR
0Ulgp40tZrmbtILG8wOZFGs9wUdSuilOfERxCLxYK+3QvKWsD2D30GYfkTylYsPjJK7RTKPKPdX+
RALXxUu1jYtOWXdrpje74eeIYYrBViAHAFyabzqLVPUPIaq1jrbxbWtvK5uTfCs0asErLUVJ+2G3
bPxffcuGT7jh+1IXIOGLoI6jRzZXGFjhAVWSc7OYnB6qVm7ifzOPgwp2Cf0UbnxlMeKNd2Tq2Opg
8a8gaZLA8y92lsLxwYNGYcATMm2WVCdU4qK5izAyDM9sVbqWxuJmHerAzE7uxQtQYjHQaZTXE6F7
5gkcxY51R12F1a8xd6fw+CPhsM27IBns4WHUABN/peihePNrdzA+GmfmtCTA7ltz/8Qb1m71xu9a
kWKEDHj7PUhKJQxDGZ6xH0c3kZ5fTDCT0t8MjdA+kxJD/6sVJ0n6FBPjZrZmc43LAz6ITK4EQcvp
3MGog7iLDSEdMc57RTRvq0mKhf3hUNlXJmPkVMBmqj0uCMzzE4I7/azahS22HakKAbsMtzEfMUGK
2d4ClsNVYkeS3CVms8k/rH8odDw/HOWTY6cYV3tIHvI6T5YnPl3RzO9p0Tn5keEvo3qAi6CsL4vf
tsmla2BHUMJQNtWFABNMOEf00/gvpwm92kG4YS3iLSxkSkyLq+1tzWX0S4HNGG4RE7YdBvj6YnfE
fNXr1j/rMORupGQ561vyLFnLAcKAgoewBYOHxNysXYFR2D4mmLpJIeVlfKgJ6eKLo8R6DUJ1bhH+
EbTuuBWvqIW5oHWS6BjMlf0nDbyiom4ZxuKbtxTjdQJCJdYFgWx/JXQjfj5y3Og70iZbDsxTxAfi
dwAsNmrie01sP/vhkFaFWgMSaiBLwzYeWcUT9Lhjt3SDTGGD5d0VPVbJrLq9Y+VenlNh0659dNp2
1DvvW+dQTU3T31VhzU3FdS1sr5CTSIBTEY8WydZpZVzZBREOCNhMMYaFIVsjymX1nlU1W94EUMdn
mawR26IiRg3OdEqobqsoWwdZFJbyOrYr7ifmjoquHLFYugEO4YTPfJzQTJo5oPDXlF7Q7twUuW/f
LwH+8RJEtrUpyXsY6EWsSg5WyaUDbLH9DDMW93/eTvZ8iAnJshFXuewvYT6TdB6iUT+STlv6W1Jc
4o9rc0xtPFx2FyfOakJTgUM2OBhs751z0BHMKRQyO8zIhIL4b2o70ohU06TbB58Q5u+CJODCSUcC
u40lC8W7dID/uIskQtomw/QbgrryHH0smiFb0UY0PW6EcM0vT6xMn0DQLvpPPnCBPUJVwOpEzIov
N0tklv6kY7R3M8qsYcioXdnAo8XZDswFkkTqwgAIqvDBmNYpbrA7iPJ+pItTvtm0emgO+hwNGviH
FSAvIxbE+k2btMXZ2HmK4m20FALXucB+16dKFOelwy19KBymmCcRjhiPErij+moGH0ihsCB6nF0M
wPqyJLYj9onHwfDLurmzJXjNZpF/Z4SE5JG1n8erTZYpEJW8SYcDkBLVEnAc2rXQtJ7pzSULkpwp
ZWGAmaWBz8/uj/dGb4cVR27SZux3fX6qQ76U7BB49+noDi8ORzG602yuOJqIWwIDm1JCAS2zGc6d
WW0jyFw27QzAo9kZFHgeUxn24GhD03POLEmMQ0i7tvrqmcablSsHpEShsm/oYqdmjesryCPyORze
uOJWqzMoO31OU9rbrrbMIJP0pLpTqkFH/i7vFHQBHXKf3uVtodxt3LqdONjGpSkTiPeCJ7UUrD7I
fK7mBCgwNruab7qX+WrBhZdvwhLybl4KPjGqMlhJwX+xuzdmYK7fOg7A/BBBG7qblbHwEXlO8svz
xWwZYK7/Em42PgVtzSOi+5UtxaKY8vaRBQgnM05Na9ODt823uZ640mJDw2wCV/2/O+YK0ClTG5tR
jbGfH1ZIHgyb8iDeXCtefJNA7/sB/IjgkoN2+1OwH7AweWY5mwjJgmvrNXX7GRidnVHgEmsH3s2n
GdY1KM28FGeNaggPiP3sTNJmB/SNHZpvL5gf2eDHwXsc+Obck22dLzHA4B+s82Sq08jNOfA0bWWr
1490hRFUqO0w2bNwHSFWPkYOQIw9brWm2cW54MZVsiCnQqXM1EuK+TbY4bsiuxcJY33yAwavIoRd
gBGYcwxfU6qrC+E+jH14U+FeYIPi/zDvLDaujjRv5Sjx6eGWgYoMvNb/tu3SeISqWJF7p7Bw+dVg
8CrLc0uLLDgHp4HvQ4SUag1qT9aLMiDqjRlhprIawhF/5tLMaF9HVKEeIF1jCrajOVZ3uQtOYgu0
lOIuKL7FRUAhMCfA/qwBaLwZBnC8GCWJfYZnJlEO28iyiA/agcdkq0fsjRtEAkO/W5vbiBH86TTW
Z5odHS+6x8aemJuMaMIrdEXxbvUNUUHFCOU92ALBfWeLJpGP/gCuBELcCjSZU+IJBD3XoiQQ09MV
qkVBUKXD2+O7M2FABrX8IRpToCPYHjws2eRK9yBl+DHMzG59x11lnq5xB35g1VpnxK3V4qdFwc2J
7Y+3p/BvBM9ORVZ3CrBA0zffD7CfiPAwdWti0uLZy3JG5mjSVM9FmMW+40pYF74nRPPxMPuPvjNx
Qax1ip87hZrG9q4aK++Bc4gp0sf6q2BdNuQ8TOXIbsPzb5JTm0grvsyhoX4nHxEyrgmWI2gY+M7i
LTt953MmQ7EzrA9ZFbcZ0blgWgM/vOeJ5M2oD95rn1rN+JqnIXS1LMT+W9KIeCIGuo4h9FswV+KA
4j1K12kNYBFG0k+OdbDcLkPtvZo4C8WHqghPXALEuWfWBfmhCjPO4SCAQbjJ3az0Tjq0YRUIXL38
duMQG3O01ONT5glW/LZJnP08T+3Epx9BNAPiQWoGv+Q0vXd6hR9GDWIVBqbF+DceDTlMe0TsSXxM
o5FblswFv2VTrEkiYFePVYyx7qDHFnCNR8OEyxeriKjdgHNDVviQsVYI3lkS0XIARgGIsrEIquyQ
E+URH0WDrTnx9DMBKU52wQeVP/fUu60tT9MK3hn18i8ijEARW9/nVFJDuLvp6wWLfBbi4T5TKGmO
efFf9s6jlgCXdoPBjrSQ3/EGoe7yRGkfiUQLlYNeY5+O2rsY5JzmRpl15xH7AVeC3AkeCsSIDrCG
735ox43vItUnL45RBiOcC61izTr2E3p9nX1rT9O1KyerDDZEPFpe4ZMT1hUCc+7fB93iNJtWIw6c
ImOFD1g9aJ4pGGmexxjUzbYflBVQ3cLpwQQVhTckU0mWU7mDepaTLcPuUc0YcJUfOuPTwvoRNkrX
w75XbedMAIG8ALvq0Y8KbFYq1+01xHHW34t54sOBEJHulcChdOjZ8Xp35AkH6yCMk05IWdmACcmD
yU3XVic+CdWMEXvqQmXbpp7W7w+AAwqDaRAb8XazmD9Il0GzyWaUW+A0PCrab6YvSWcIlTpFin8i
LMjFU2s9FNaGvlyUj/93mwPMIo8T0YSXbUBEOW+mrfX9UJaYVIgkuvaeHURlQBwNDb15lFz8jYPe
6k/14PPaJdOGPjLVkvG6BoADO6seeDYykji8lNOw5JVjwW+YOfUublVxucT0Y3W7kOX8cgoQ73/b
qcf423Ro44cpSx1/65JvelfzADUF3r1T/w2brGLtSjWteldkS/gT+SWx0YPrFyXwAGGansrMsykB
7K06PIhZ6h6XV4r7cBuRaTdnK+kajiUAUB2+USK/pDTKSHqYNl2jKIsRaQsqOOcKynISlc5pXucI
BB82Fhx/D1ZOvuJ7cuaw+Erp82MBy8aW1k4/MYk+ldjdxbkIrAH11FC1kd+bxl3D6VMC4uI8xaoT
+Q7Xt88Kxl3c4iYFL00nqSGYb3AH8uCw4kfjy7ne5meylgACymZM+SjpHqcYKaaKdTmaNmsbuEc0
EY0PEBqwakh7TczNvCDHG0iPxQtUO0whgbGwNHnz4PFdxkqRnFOEgIn2opbFgs24Ol3rnul0X+MN
E09e3mHrYp+JDO/xcnorybESgcqkj+zuy754rtjCly8WjQXTp0/89L0mLbrwwLUjqAYaNLBbZr3+
0ZU9uZyZaRs7rKkoPOZltkAx+FfqsRsBF88FlrGT33gDRaL8atr2vY8W2w82aztyY28VAXp7CwEu
YNpu+wFJGecDhFswBPFr1A3GYZHj6iU/8yy492VcjV17S/iU58uXvF6YbfQYYEpHyo5pyWMmAaZe
1fhVdyW41IONAfINzx1lTK0R+pR5LJsKoqVx4b7kIJ+rzzoMKe4Fl5ld68S3UGA1aSPhav/cB2Jy
yqPnGmoBKP9he7SPK7XEJ7eZLFCXdeaWX9qztTpwBw7Tb1xVLKNpg3ebp0p2Xvxa8LYaP4pWsShB
Pe98iKYdtjz5mhTQfSACrsNq0Nv89yPN/fYfW7LQM8wUXcPGQy+opP/6gasEcAWDXRGUhustEBjT
Idf+c98SguOkHsAss08OkxnIdyA6Kh5UV/7pM2goF56iyaR4pmoqubZBweh6Rhlf14+xdCjv0EXo
0GQTxigAqUOZ8n0/9QFAnr7X4ytWicKaiQDw/FhbXCnZGsOB5RT0x5y9y4zgIWufaq6lDXg9DfZM
2GskXWneUBtq61WVgSqfejACLjEe0cU5cg8OD3arMfwWQVQqwiadkZN+6H3PD6lB4mZQTycEtjG1
McGZtPkALMfyHydSndtPVlM6rdzUQdlaH0vcOr7YLv4cE9Ggc4dIAF+YunIPtJLJqt0JI4Lq0aLs
ooZM4NDtRQSnsCK+rAXIeMS6SLEq3S9kNfR8oDMHP8x1EQH/1hyAnPd2RVTJEhcWruhJbjoyFHa6
SxKZfWSlvcD64RL/HGdJOuOH6uoPjYoh3CsVrIFzLhuHgqCKZ/WaJ/htNzZ3MwffqiJKCi4FoO3G
6DDXN9zvhjrcJ+mChLl1tCAcsG9cHHSPXYu5/46Ve0ePElmlcfgBT+nOP5VPqeqVyWUJ/4kADuy2
o5ahvTRcO20SOLx3zykpI3CwirGCx4bc47XEz9rcGWpa2sOo5YjuZxr9FHoDzdsGwpgiyFNBJtyC
fJyJFKXY2F+dqG3/kQBPvMdJZAuGTmPPxX1ULvTFe7FvZcR26Ic8JqxzqURfxvJqVVb5l2omU9zQ
m2u75Oikort2ZFP1MGCxj4+T5hSptpmA1XonDes/zSq5TESz6zzf+qJY2qFKp+UjfKYUnWFti9cR
P31AVBgiMGbs4ICVSWXfCG2yuGVPZBPkY0nORFDGGc3kLLlBgFLTharSmmj6pTKvIHlfMDItYpO5
lKRgmxwErc5ezOZwi8jUvtrpNPIMDhwRrKyQJu/yoIW9oshbuCcCoDO/8pE6KAYpE7b/hjKbHnMX
mVihOztBv0fhDUMqLShkiu7JEbXqkyidBnUXBcUXRUORYacdW+H4nPFcSR4m25rHTTe1gw/tml/X
JhxwxF89tUT6bpxR8a5DX7owJsHYq98UHc59aSbmFHypEYyOMCMME25DS2kci7H078N2qBUos8mi
RiPsGpBqjrRvOhPW1HRNCeucNqVhepUXG8FQTl/PKu/kcW7hChGU/mwUdE4sR1ninZuxCr4jUqbZ
1mntAc+acTAvZ6nl7WwnD/9Ui8AchekpkpuAFeh4g5mPPldbWt4LEKPgmVBBx6qdw7qxvfGrAQOc
7BaqJyCB9H7unQfsYpqVHO9qzvsaYyixWfHCW2G+dYMRFmEGaJeK4xIeDmGfrL9FACo/2E5bMUgH
TZgBgGf5D/vAfKl1MBxS7j3vfZzWDzR9y8PALHDrYNy9s/wifIvkOH30XJZcSgFgKbBcytPrxJL4
K+D1Bro/suPgaAmvJrtNtyJLMyu2FdMvJI3tMrbdt6qaYGVrBmyWuPI0B75zlL8VKMW/kMfaT1Fo
19+qNMmfVhfDM8W94hkf2ERMLI3tMzAnDjTsBFyq6i6+KypD17BrsLZznwT+k464FkZ6Fv6JRrkX
CCwFebg2hkVu5vYfIdLpwnhPz8tiKGtg+qmmX8vpY3/vlWw8YUqQ+Xmh6zuciRNhHOFP5jtCvqfK
Sh57N2Gzsrp+uYlXlBXwWfJjvw4YXMDHuFJ/OonUr2UM0YO5Rsa3XURQ/DhV9AfuGRJz2t76GP6q
FSJJD7kY78lNo0cG2q+3pVVI+25pU7AZmwoPy/I6M5iJdDvopQUYbkBHbXXih39lQzhhl/CGuxSF
Zv9YtzjMtkUD2rQMJJbK2pdcTNHsxuyjikTyFQuZX0uXoo1tG6qmOaLAlKToVJncaLWKnWxFG/8Y
ZvboH2jtydV7IvryiIeT4x3smfoXU5HGbTSH4b5DlYkH5KhhGR98YRVk7uPBO4EPiieImLKyNxXr
dk5TWHSKSJszEQosxUjvZ+Qbn4YOkaR7QBUlEbAoqK9Nac/ulu1B6e3CopL6hCpAZIVkGMvjatag
A4l1Fg6yaBQsu5D1XLEdsty5pbN+2ilolLzz/CIwpwWf3ucA6UXu6HrnLVO3KjIEtcbkZSQeVex6
lNj6VfkDFqfe8N/8AW6eE/IyuQoeMEd6w442euUd/SILrL2Vmw4BPSPgvPqM6BOhGscDqk2HtUvC
sIxNHbk3OlBDeWF0cDycSlYRcO1Qc86f9Z+M4Tll8QeNHnbDWJUgrm1DUMC1PPM6ysIPN0Hn239d
iENfVuZYEEViV36Bje3B1Cz4ENFJi/JDBQ5+ZEKEhB4HLKhw1SEhEA2FwUN1dt/oRyk7dlZ11SMX
hyI4T+3ceecox/G5D6XHUJMJPFh7OAwdyq+Dfw09TFvefd6M4tuMflddCd+Y9LXWnfXhWE5Tn305
lXfcqRDqyQvTdwS7w8PGxaWMErp6ppGm7VwasSkjsF7x17Q/s2AWp7rWsuOraANee5Olp5SZCucq
3h6r/LJ1HubMr1znYF6ipup9WnIp3yPMlq+Bk2i+g5QjXdXUTDE3iYSXczemvqLcuQDL7JMUfTR9
n5zrnFvbzurC7BVDQ/squa6dba5A4zGkoImoEU6ICE5iYycvYUVI+ofQRzXdVjHiGftcmUe7SSwF
9qIkFjwzcddg+0mwnDvXLHSz5rVrnHK6JQlbm5c8q11iyk3SBMUGYVfXOBXBq98wn9N/y2ks5cVX
FpHMmO1u9YWFKrdegtSFjTE2NBoR+yaluQUPQDthEFYdL0io4iVbvKmywwyse2YvO97IfP6g8urx
mtpJWeydpKgt9B9pYxywJiu6pZvA8m5SLKBgONMZhhbdmmztKiQcdVovne1HRkwl9EinelF5ymEr
Ax+zCXVuRygSPDv8noZbaoBS8TGSgDTTFrhPKumpxaXxbjss0nZNCbv4xVq4qLyFxNURY/MxUh98
MNpjQ0Q1yNENp3h+RfoKx4NBRgOjhXFc3BBYzojoxszStwRcKnVcRkaM7VgPkvcuIwnRDVWrLDoY
r8u8m34KreCVJDdu4Q0b9jGjPzaS77REOVTkcB6pXTayoyTITI0lsKc4zJNNgSWLskxFqJ+xMRQg
IWgq3832FKfXkH1TtRcEKOojjaGmeFDKD/gTxlor95Et9YxhTeRwBz4aobTm8j/X05aZpK5eC9MX
/Zm3XVl+JVFteYeszEQrdxh2MuJnkV239wUxP/EwKWfub4c6qct7UghqQenJZoRDbgAhXgpbh+eu
QGF6n+n4FHvUA/qu+bbH84HSYFG9YFYUM9BPjulXgW02mbel51F0z4RVIOL6KVYyDqvKIytKiPW1
IIokf50uqdTDyi2b9/PS8DHtKmjaHrajGQfqTg6JVntkkLLA6xajdu4nEF0rM6XVjwnfXvdQ8hpi
NMRu/s+ntKfbW2PScPjbUn1OkyqfJZpOdihU0A+7Ps2x6vl+wgZRjlBjWQHO+DqmOtR/ltJXbKA8
ZchX5WNPGwdLV/DTxFfyXTiqNrrTSejd6Yy7xb7U1vxNi4fLBJH1HQkmfyIkv6O1NCc1g8K3GXlP
YzEVoXhrCZwSSi+ZAclZsLFn3UR8a2vTaXHfMA+uBpjEvNs03LDtRZK5NBxEA9t5x/x1x9EZT7Gb
dRDh09AMR1sgc0MbiOnIVg3VgHDt0BCgY9a8avj6oJzaU+jjzZpDNq0jX2M6iOI2Rz+jrYRFM1pY
fWxCGifhiLBLJEACAWnflWnY7ueCYtwTdGDm7sQzdrRtLbY8e2o2NJ5IF5HtQuWcxgPJup4K83IV
JJmf1RaVewg2xi3S+ADsjmC/xGtFJdh6vd3wO/WCg5GqpTu54YjYwFsV7ypiGbPPgsqCY4i4hFep
Yze2NYHmABaZV7hnnrH6fUiL+YYVtt/vG5Kp2X4xhe0deW/ZuKW4Ot07dQSueZkzsUDbi9o35bVm
ftNYHgda2q1x/knHjAl/qX24NHyq43SkxCS5gxTjNE/cnwCLB7Oe3RNHRuwi3wSgSRBmTd2LDR5v
Pd5h3BT10Zcwc0Dl0e5yiMaQ2VC3pSBh0xorvU0tEhRbtPYqPCZWO9ck1RoKJjdBOgTJBc58hsWh
7+sE74IXfwMB8ARw2TG5ZCNEy7uFZs7lNhz7zr+Hk7j04DRh+uykZflfClxtvJFtyoTj1LrIj/mM
gEX3osnWv5K2dxl26TNfrP4zDgn68bQP+Z8mzoPkHhRAmJ/ov2uXQ6mlegLnM057upZIBfGGHOvX
he0oJiKyxjlJc94eXAH9CZMbBav8ImRmvftQ+ZrL/zg7j+a4laxN/5Uvej2IgUuYielZlCVZpFSk
SF1JGwQl3QvvPX79PFBvqBRR6KgdgwtkpTknM0++BuKwl52sNIwGRgS0AEjspqHa52aehYpW2e4n
PoPFBoK+yq5VEKx5sXTY4Sg6gdI/MGPV9MIt3tV32FRkBYuoHF8BUGFtaeWBhvA88vvpuWsrUdxH
vdVH95UTY684QcjM9+6UtchocpT9gaIUsPssbavXSRR9t/ewge7oWJgSaJORQU7vpvFgNYFp76vR
Qc0mwV3UeDYEwik/tUIFCMt7atSfJyxLxp3SmUZxLCuqVkcnYcfakCtbrFdGw3F2uZ72NlXoLsME
PSebHPDqKD7Fo978A/0blUCof9ZHrwSRBAKuBVjfW8j030aAevobxVHCYNdRTW1/plTX0ZoPeARH
tKSvvKNBjVvbgapHnz0ZbffZbxWwmzqSHMldlypNdsube6XueEJWugOYLOqCQgR5cZ9CyrgROBI6
HOIRkAGBCWWo13mGRQz8b63g6lsiKfbB4M37ODpp3r6KtE2AnHTON6fAw7TK9PIo6kx56YzSAbKC
5PpTEo7FR4EfBvGOEt6ekMA4x7Xzvxvsd2c9NA1IXuJ5Ckd9W38sqBG81uTAwwTY/E6oXZGfOT9o
H0xPsc2jYcdc1gzEM/9Oq8AFgDfVd5C1LcQR9WFX8QT7iXSmH8NA0dI9LH1rj2huekRzYXwsOtWA
RpYh1WfU1neqdd2nIsDk/RZqlvgxko1PrjYot2XjTd9QW0XtNXfscgupifpkjQXmTVShi3RQ28EU
7B6qbeyKLKg/5cFg3dU1dOttXHRAUUOemR8VhFoM9E0j6wgyKtxnGnajSHFbB8wiANikbncHqrVV
uaIXVvgBIeg2vM1002Y1YNi4bRVU/Yoo9G6Dehpx0gT0t4FZG36poghp174wuDIrIWjvDcLmoOZF
bQRgMAieDqdWHnqptDb9X6gXByWutAF0dMXS9P4mL0X15PkGTwroGaKSQUUA078SFtTDgPtFWWyg
v7Y/cSGzEZSuUexHfUGtHxQqCfVO8CIBeziKR4xDy2zicFePAjoRuibtAbrqiOi4oX2kwO/eBzEM
aMiD01e7H40XHFwBOnC9NBGYhLNyYoyD8BZXvQgiHs+JpFWFb6mlrn4d4HKqN0gozmcj6n4N72xd
jjhAEyNuxEL06xvUd6b+fsyMKN8iTANvA0VXnpdu1SGiOMJhMU2OjZUaZ3RL0DXtkvKo9XV1QpHO
OEJCMj46aHN9jkusOrAGqQ6c+OsnP8mq+uiELjoXFRc3srBjNtVJjwHlUkUBZbExQkfhaSRHEmCX
dfFI5cGvhL7DaQ8lrUIzrR6MM6yGz36CXnZZ9umnfKz1B+p6FTxxFG0+91OZY11WOjwMOoCZNd5J
rC7LbxwYWu4+wXoYrU2ETjB07+qSY2HWF2zcnosuPebATCEgGN6Dcf/w9n4xRQ/tXO1hF6CiVDJq
6GuhKfGIEvBwUxVa/4VnVnQBJ099DbGSuPXMUdzAbMpuIQ9F4972Yabt+mRS4luTQ3P6TSlRajwY
WdyDvMQw1NyqhVuh3Mqtj1tB1mnR3o94OrsBIo+vU+SkyOJTVEw1x0LdMqvg33ahoeC6WvY5s91w
q8PHchqOYRV3NVDscPJOsAwm98V1sFp6Lsm3HAtEja/mGDleco9qfYtvCy/xVPMUvGJU2xE7zSnC
7xFr82T7jXkCXY3GdWWIMxiugYMZ/yvyLgHoWWoQmosyoibZtj97jUB1s6ocbwxrflau0IbAKhWO
Izf+wZswrAb0fOyqCfpsgaOW9zEvkONCISfy/0GJtT5nJhUvHJrD6q5rhk9Iz0TmBzWJoIQM5He8
GYwpRPAJ1aJdZOI0dWjQ5kUTgQpIj9qd0tV3AO20OtnAkIBwHBbZRKgavOWESOryztu+jArPUGwI
GtKB4TFCz0TDFNDFBDg4OIj86t5HkOGTMuwUIJbtcTKUmJuhIgo3fQb7qYXNLq1V4dQHhAlxXIW4
BzClb/KzXUNQ6TOlREsSp0VUwvZpwx242YXapAgT+bDaLOqdwjW9ze+xOJ6SF4yRleKvsa87flXR
6OZwJ7Sa19DbqrR56tk5KINUr0AeOzh6Oa7HvCj0Piwyghz+t78TVK/nJWfZDY9VaDyOW8U13ScH
Qw3OBWhHKOOdxZ4d/80D6GijEt2bkOS4QyT2+OSVwtBv//U///v//d8fw//x/6bKhwxbnv1P1qZn
ILxN/e9/mf/6n+I//739+e9/KdgeUHI1hZj//+P1KeR+/O9/af/L0QtF8NucV+BO3KYd9JFtSK7b
y1+3F75u/P51pHICw9AV+zXNDe/oJxaFBiwE2RptETzZYLH+KhXNer3cmlhoTZdaa+BcUvhTHwGu
qgfQnfmhj+ajNVvV4XIT+vyt98ZL+70NlK08DRVp59FRomD87Fm4DM8OybgjcIsRI1yDws5a8dVi
GONDiJhIeIukX9l+8JKw9ND39FKkmsBpwL2EjRFmabHhcOkMR0q1mQayqKJwuNHbKjQ+c9OGF8rZ
fwy+64pmYPji2ENpDQdlRIjv7nKvlhaB+nun6sjikS7N5pU18xFUfAOHXYEcqXVzVQOm+3sDinD7
mnum+TMYy8x4RCquCHkFhYDQ5JvLTSwsNdP5vYk47gYUeuzhqRTtp5ra25badLXHR32nceLbZp6a
rPRmYZ2Z8094EzPoUPggkmr7tYIwfIxcjTomlh28Ntxf7ou2sMpM6/cWYtdE+saZxqfa0P7pUevF
EFi9HUcefGsXWGXZQdiCUAdN4nkyy+EeAw9sWxNzZUHM7byzys255296SFHaMRQcGE96NxioJfrc
OmqE9lKE8V+81lOG10lvjZXuLrUm5aBWKdNasSvzNe4SZOKgcPNoCdk+qs5l79orC2RhkZtSLorD
KG8aw21e/IQaHo5w003XdtPPy1O2tCbmmXwzYn1fcQ3ghPuqso9RE+AypRf6vsvCj5cbWPr5UuJR
QWhNppGJ174rfW+mBjXFJztvTPXKWZCSQJVNPEIAUnuFT9KgKMNzSZDA5goAyO8T9EWumwdDygW5
41FbnRr30YvgtvNaxtEDsF/44fI4LUyEIeWBlldTzI2F+Vp6YMqGSfkJuNHYg4VKVja1hZkwpPAH
h2t0QZiGjzwKR99Hnu8eavTeTpd//9LXpdBHzVNDGKsen0xNRzrE46hG3XfS0My+rgEptk14xPg1
Js5rXFTVfcMl/aYE/vH58tcXYtmYu/UmDqjZt7HdJPWpb31RbHTbr3fhGKZwFfGM2BhZUKyso3m9
vJOjDCmeS3UU1O8d5eylHFo4QyGvjdCYju3LZkQjDEaAT72yQLHHzLqVRpdmRwpzFykZN/Ia+3XA
h2N4rjjxAlsF0T8dL4/fwjZmSGGO3AqUTmuIX10zgYNf9B9sL442WecAL8ytMyIyT5dbWho/Kd5R
6s4TiEXeuUyp6+JisE8TbAj1CQMno0I2B9DLkFYPE3v3SuQsxKYuhX7pJx0Io5gmfaG+gLUPwJ2M
+RmMwVr4L0yQLoU/EGNqJ70fPeZVVTwjdBg8T1xFVjqw9HUp9FWn7XsokP4jpuNwOMsOJcBT0wgU
Qy5PykL46FL0JxC5InjAJvpVjdhFTtVxl66dbV0oDwh76Vf2Q8oBFoIuxGfovDrxAEYmra17JLe9
lSBZmuZ59N7kALN1gPsGQ3PSKQM0d07eYmBceUS+p7X4T1weqqW5kOI/t0HR8s7YglNXA8CedT9i
LQHs15weLrewNBlSsENat3u7AcBQ+hnY69H6hlokgGqPymBW9o+XW1nqhxTxNVLZMNS84Mn36vFW
d6voO1yvcGVXX5oLKcpzc7Dwiba9RwCfZgc+XVMB+PEu5ySOdhuYEWS8y/2YI+ydfKxJwe37+ixt
5yWPzD5+Ze7MaD/XKmX7XykZ3n+BTX38fLm1hVHTpDhHwyRVhrZNHvUoB9KBVDEbpIEzT7Yy+QsD
p0mhDr9nQICv7U/0BCJ97gIfLUpeN/H3vq4LUqzHmmYPlu4nj5ZLiTQ1O/2Mi+OVG4kmhbieuC0G
OHr8iMLEDPhCrN3vH3urJlJ09zP8hPN13Zhn6E2092YJMl5t2kdTm6DCB3G2s1UUVC9/fWlVyVEe
4ccz+Fi/zz2w8MXZtIMGz7n+jmQJtMKRZ76sWpnzpUUlBbzH40xBOa196TsVwxtrYJ86NSoAm5Wz
11JvpFh3TOiaTeI1jzkg8Y05cFJxfOSsDZS0eSOvD0olnqieFSsd0uYwfy8opfAvzRBRtxAvqbCq
rP0It3PX8hh2Az14O7rcj8dyLppmY4IWZoMMFzoBKzO31LYqJYQQ7TDLQjMEZoxzHrV06yl5tDWR
Cd3heVNtW3P6OCD2vK1S/qUgCXJdJlKl3MB7lpl6oxM8mrp1H1eBBoXAec5VylqgVNCWHr1mKzjs
XF6iix2VUgWPAyo6/iZqZNGofkF3Mcm8I1CQIn4tkervTuk0hOBbBYrFGz1VrRrxvhY1xJ0f2Coo
/yt/h5RQRnhTgICGmiUbjscBqyngJNo/ntLyEIkejan42CZFI9osKqyOxF1ZZQtnVlVONbiPuSpu
0o95X7l3/fQMFPpsOdBdfm2VnpLuLvdwYUNWpVRT2m4D+LrpXhrEYM6BVZVHMPjphu0z+zn4Qbm/
3M5C7lelpONhGqFSLO9eSwGyLVUBS/u9uO8yHtsvt7CQaVQ50zQRLB6/LD7WAtGOXdM73l880Sjf
r/u8lGesIrKwE47KUww5VMR7yNHQdlLeEiL/cLmJhVSmSpkFqwJ1gEbjnfOioM5P0ab2B/UAnbzc
KXm7Rcnw3GkAVi839/6UmK6cTKCo6JbQodOIQIQPqqEgx+C4o2j+4t2iM1Zu3/Pn/syXIAx/38xK
v1JRN+zTR8uobjGKx5y6+8ER49RGswf6nD00td1X87HmcsfeX9OmKyWPEI2bFNQt7gSp0BSowwBp
4nGTZ4USYCMRp6F9qnzRx+OVXZSyBFz3thu5ib1ARftLdwz7q1MYlKxazF2IoztQDZ8GIagDZ0gx
rfTy/fWOTvDv46q6PH9Ax88fyxaZp6NazIrhsDDML5dH8f0UhPDq799HntdpNIR+XuoZv1xrVNZh
Gd94grNhw1N65lgr636pJ1JugOAYYhwQJo+j1SbPHhp/jxmCZZe7sfRxKS0gO8jLJ1Cdj9BkkJWH
qKPbh0lHYXt3uYGlMJISQ423Fg4CevLoKV4gTigNJOgiVpR7UU3gqRSm6HUNSekhRtIKpBTD1AJe
j4FD+omK2HxSnYSidbeXG1mokyNR8vu068guaTyK5ydAW3CawQFCTwPTH6r9B78mfjj8QHpN1X6P
AUZ0zJvnJq8elC79cfkXLEyYI+ULZcTyBTUO+5sBxHkzhXFwLGyMWC9/fWG2HCk31KJyRnwH0xdA
uXiVlZOxa9GgewBIkb9ebmIh4TlSNrAyAXkPFd/zrHgDPbX5XmMWjRXVg+5Xt4AxtRlITgHKXzst
LA2ZlArSyAlGodvWN8sDLndrmbni72IAPv3ny11aGrW54TcXEr03DIFEn3dONTRvKEEW0yNWGxy3
8GxbS9tL4yalgXbKsd2YUu8MXBal0bA4z1ZMm7bmONKL6R8MXz9CAvuZTObf13VLyg2uZlVQY/34
e6k1WLEaFspwNRqmsKuU7eUmljolZQdfDUIx6KZyTpsQAF4P+jDAHRL7kZleYZ3bQj1igPMEoi9Y
WeKLISwlCp6149zUqvFn6pX+x3AU/jZVg/zoK0kGd7RBmNZDPR+mqHdU+lTf1jWID692v9qgPlbS
4sKatKU84iHtZYRROr6qjchfvB4SKDCk7Hh5WBcWpC0lCR9UW9RaafB9xHPhQMEdUak4RLUNttFK
B5aakDIFrBsbc/U++I78832odd6xsQXKQoNXrKyNpRakRAGUvwdPNGRnJ8zLo9qm4106QE5sGqDX
l8dpHo93Dl/23PSbwMUwwEbV2bfPeUe1xUMUC2LdwbPnG3KuZEhbmfur85AtpYkerJgK/jz4Dmu9
2WM5WnyIdLiJl/uytKKk/NCLkAuEWVdn02uQ7MNwFpm9Ch/H6wojpi2lg7b0Cpfqtn2uDeu+n7wH
R0cW7tc4IQJ9i0bhx/8iTJdmX8oMCKbmCTTf4gxjwNwjVNPdWjWzr1hRtrKEl0ZMSgQtOusd4lpI
WpUJYlsUxlQweN74z+UJWeiBJYX4GGSKImK/Psc1hWhq7N2Dnotn9Mu7lTPowvK1pDBHrDrwJzx3
z/oA8Cxs7WdLrb+ngYsrJGCNXzeiYS73XO7QwnhZUsjbCWLT+N1Pr42CstpJxWCTFyMf1dZg5Wyw
NGRSyOspJcTGK9L/nA04ueNhArEA543n67ogB7ydI5AkchcfFUVDotdwbietV/eXv7708+eBe5NO
epRQU0xK0nOKomSIqgB2wAjnYI73JJBhHK+cBynS2Qoz2zKy8Tzaxl8ehBZYQlc+OJmWFOWOir+I
b9XjuYyin63VjxvgGGspZJ7Hd/KtJQW1MylWXCnjePbGpLxT7WzW1k+sMzjcfGu0q1fcpZUqR3bd
N62IUeGHO6tgEzu4xj9xnekr9beFzwspsgEtiljpu/j7YA6v2PpUu2Lg2HB5Ec3R9M4YCSmo0aEJ
rJCz3rmeRRqRN4IYjKkZvryOus3Yp6DAdSt1tIUFK6SI9mDGY9lkNufWmJC7mHSwNsYQ38G97V8u
d2epCSmk44a1BPG8p4msnjYxZn8ponxaC3gTe9fi+bpm5ubfhJ4HncBPXWjleIODhwx5Mt2gHRIe
qE9m3y+3sTTt8//ftlHMhl0IA5x1yBf3mF3Vr03p9Nft30KKah2aNu52eXvOkb/clI51HkJC+/JP
Xwg8IUU1WkUREjhJd4aqyMMiPH0EWNlNA9hhmwji6kpqWpptKcDnS4qpx057Lj3xN3z6aWN2zReK
O2uYqqWOSJEdAB4tumH0vyOoj4hm1dVQrIwnLBHCU27YK2+YCzMtowdTFZE9IKrlOZ2gc2m+izqW
+HZ5Kpa+LcW3CZG5R/GGbye9TnWc548Ylt/KBCwcCWSkYIxkeSRaPf0x/3IzFHew/47IXt7/amhy
ui+ozOQrq2qpK1Jse72WaD0qxRw563Knz5c2z02+XjdOUkTjI6sa9kSdtdSU/oh2nvjkVu7aDWnp
p8//fxPLOMUqbeWm5TmvNETe63yYlRDz5DpQFZaJv38f3lxQta1TfHPIpSdclqcnRHz93eWxmTea
d/YIUwpn/HN6tBP64lsOGRI1a0QvLK3au9owFtYBdXa7OTkQcRoIDFYieqrl3uQ5eEzajXfd/GjS
5JtBUDVFU+qvoVN4Gx822a6J0Dy93MOF+ZEfk2GXGYPlhOLjaIVYFtUC/tKuqDH4uLIBaQEEjokl
CupdrxF+A+pZjXrjfoL9KV4ud2BpiqRMaPRejPlwFf+AygnIacjSQ209p0P7KeqDAY58me9CNXwe
h/LKpCWlRlSl81iLnPgHeDsMdpUIl3aVd87L/VmYEBlEGbciCqAm2B91/KnMLUVPZAhNmM03l7+/
cOyRUZT5iOlKoBQ2WliAUlo/efp1sqW8NQskNJ+uhkGYMpzSCoyuaXprwiTIvSlt4Gcu7udXjpMU
FpYlFG5JkAqhkHjxA+bvyNSPVHus6xauIedFHXfSMGqTM+YPzd4DHPqdDQUBicvzsLDB/gGnDNXI
15up/aE5XO5KNMC38Xw+iLBuRGmgCq477shgSjXA3QH2KqJYtRoHDzkqtmjge10Y7a/riP57BkYE
qW+TCqlOIGE9XB428daAmTzagAAMW7293MxSXEhxnqNEPCh1knDnsyb7waf+1R50vPbC6zZZQwrr
tPaxf+nC8KPnawRe2wpX3U2aOqYrA7XQAxkjmdatiWCSmpxDP7dua1PzP4sgstdQ5PNAvLNX/YGP
5CVMMxqK02pvhzhGYdXR/h1WQ1HfBCKZreem1vZuJsPsFXQwIuXbgC52e8C+Tv/L71GGQn7CLDvE
cEsN1eM+9LUJX/Gp5G9s2EIc4Rud+jS1ZGhPk523D9A8kuLoBSl2pro+Gu4WSdIkexDIjrODFLFT
B5iz6xaCzWbeaQ+pwMf2iwndlmcpNDRwUttQOCndj+AK8UecYgR3b0yYjTFGD5FXPxIOSPrrk2bG
f6NTaXL2qV0UZiiOdL73XYkg4q0BW96dId2SE1bCZtJ6qF4cSqu+0Ws13SJybV+TsPi4lLAcZL98
zcDKZVZBQm0npP4ehXjLXREffF5KV6WqBxoSRCp6dFh89Q1V1aqf1tCrSyMz///NMc5srDLO4nGE
Qd1thqo55kG8EtjzD/xj3fLDpROcl+A8VQ8+40JhHhFyXf2nhS6ys/3VJ52lXy+lKEVLAgNX2OmQ
YeMzmcg3ev3Kr1/6tJSWWiD3RWE06AcY8WEY6tuxbFbyxbs7BAMjJySj8RyM2aaDkQ9HZbqva/zS
KVVka4+sC79dTkho3eN0njKpwqoPoWYjL3UVKoDHWvnyBXoavZ1yOnAdPqT6V9fKV0AO2rt5jk9L
tZQOCRzfKZlMnBXcvbmxNsbWvkOiZKdA0145JS0sShmtLbxM0Vy1nQ4Q059Er1BXFAdDqb5eDtaF
qdWlYHWxHKlnhe2DOuTHQe2PZdzeBTUFmypdGaelHkgRWzTY+aHVMR0syzB3Sprr22IwcalHCnfl
CPPuUZKZkCK3TFLXRAyGJnJ4Bibcwj1gXW9fG069D1rxTdMTf217ez9L/GJtvklAelMFQSpYq104
7hEfue3ztQffpcmQQtjsHKQ3lGI6lLNuPNzNhJf+QMHBUvE2sELzlXheCjcpnstxUJHuRHWjnV4Q
Idm7ebyyWt33B0cGaJu4UXH9NLNZGs6PTuiut1+Rqco5b+c+3t/jP3nLi6oVqB8xHopXIK8LK0wG
aueoejlcJWgVZTjcECrto+VVGSKk6j+Xw2RhgclI7QYJfsShu/GAWk+0cX1th4LQJlPtPfX/J65J
1+2d8hXbCzo/wAtUOyA1zfHH9+HGR3F8uNyLhXmXr9i4kSU+PlnsPkP3dUS0wqo/Xf7ywsrVpBjX
sFSNAkUwAyLPv5SKfdCG7gvW2s8YK63U4JfakIO8bZxOiczxEOHHkCnRQcUZxjXHv9AMvuaKolu/
AARvYhveVY9FcTAhgeMfUYt+bAKxEnNLa1SKbTVFt0r3LVYQcsZqs4vUOztcybBL8yrFs16MEQoW
AQeXPOPh3Ep5QdP6tVUz75TvHItkjDWCiHHajYl+RATixo/sJy/sbvSq+RQ14UejNe+iot9dtYxk
VLXt+qB2NAbJwPJrU6b9bT9hvd0j0aGLlVBeGCxV2rV5Rgsqvjge4iYPfyDyUulY5hbFdccwdV69
b5YQ7tCYpyGocsjN6RVlrwljaqCPl8dnIQ3JKGgX1j4anfZ4aOJY22FLFj2NUf21ibnvhrxtb/Si
Sq5bVDIQGqU6TyndQD14DWJjGBLhvng3YUlWHS53ZiEiZAQ01MkAgyWcqkPH1+7yGVqA00q414SR
rqSlpbmWjtuxSI0ISCiQ4QZrVXUonGOX92sHwKWvSyEd+vUI0xhvJmT/vb0+hcOrAdjt8+XhWfq6
FNRxhgWQUFWUlAFJKQ+ON8CfGJBzvfz590df/AF2nrLUFR5Dk4JH2mKSlh19l0eJzltdrUtNSEfv
MVCGAn9X9YBH28toWM9l3Xy6ktSmoz7we6RZJia/pVFzzywd/WxxFMOgDWeZtYen9ydAuFIkg6Ya
De4j7GmQKfryrvZi3bttJ82+itZED+aBe5MrrHGwh5pr5sEzIM2MdZfcokWbrczw/Dv/zNtCxitT
ZEELre34emk/12z9h//EGExDBNIi66qEJ1xpW+6jvMCqFvWTOFZfqZ38xDA3XDnXL02BFL+97rhc
8VmksUKhAkcCZJbCdlj5+tL6lOK3dvoez9aUrycellZa/OyDrjlCuF57tVn6/VIMT6USpEAqtcNU
aLM/aqLsK90I9leFsIxMBrePpzE1yIOKBulRd4CFmvp84cGubWUNLXRAxh6HdQqzK/fVQ6hjOWZG
PICLSkfQ/XIPlj4vhTBqvqLqheKcdHd0P+d5hfO2Vhvu+brPSxHsaQizAchxT3WLOrJutv7w33x+
Yf04UviqSliWc930ZGq91d6hPtpmh6jV1eHQaLw3XvPKowtnHrw3WQL99jB2RW+fWrXQqTTbuONt
ayD8KyWApW5IAUyJSzfxV3NO8Wg9eR1+ApgPlofKBK14eR6WWpDCWG061xvBv1IR5KDiZD4eyk1o
3RopvgnXNSHFcqnoKCqKwDn5qh/ctAPwA2HgGDCZqbq73MRCPnWkYMaDeOIBdvbT0+znNCruwrj6
3k3maYjWjtoL8SBjhHukQBNviPtTGkfYgVk2ws5JMegrt/Olz0sbMlaINsbUoQNTM8MyNxFPIvGt
4+XhWZhkW4plHd8wH0tX4+Al+ecxRUtIb9sPQ4Zf7uUGln69FM39ANEzzcz+5EHvwCSWoixeJP7+
8tcXZlcGBsdIPA54iRqH1izuLIVcWmoIGRbOAzKIV6kW6ELGA6sAfcrMd9hxwLRuVC8Vn6uu0j9k
Ea7Sl/uxNEpSNNdlnzRu2BoHUy3Ov7ZjxABX0vX71R0h44HDxszxrOu70xi17adfOIcWJW8MI6cj
3onhbd/VzkMfdY9V7fy83J+leZECu0/GIueIoR+cPETELG31vVlAAkQvOjjyhmOvsYmWBk4Kb6uh
+on4vnHo4/xHbJblrmqCtQLlwsdlZDB+y9gJimA4qcEUV081foc+MqsxnvAr4bfUghTboW0iaBjE
+FV0rZ9vRq+wpi02vdbKLrQQ3jIUuBYJbOK4n451mueHucLj6EF+KPjj8kQvNSCFt+oir4btrn2K
hxzjX0hvt+aYlztX4Xn1uibmpt/spNhi4jRg55gZBW15o7sQ95Dx5XAG0eByC0uzMP//TQuti+e0
F6s9VtcKU0vl01VP2ElW2T+XG1gaJSm8R7VDix8u6qGdzVtrj9vC7CBwCqpyTaRrqQlpt0YkU8Os
oDTYrSMYOl2cHkZF+ytgN9pf1wkppvXANoCtczPxHZNqMKJjHMwUjMStDXbR9hrVaGkypIjOCxs3
iZiDjYnC81cvpVaPGPfwelUnZEjw6JUDTplMdeng+YXYweOIv/xmSnhNv64FKaRzm4pOWjn2yYus
byiSYrmWx/FmMuzr6m1gMn9friCPLTwyyaa4Bj2GKYeCPOgOdtI/YiTw1+VeLMyCkOIacXe8eKLE
OTme791gCKyc7MnpVw4F8y9955IrpJDGxA4hQ50dVbUKPBYL1N7RiNF3WW3wDId9NL6EeLVe1xUp
uk1L1XlmSocTUttDhEZtU3Y7wbF5WNlgl8ZKim6vi7MKXEZ/ikOU1bcOj+enCNf7NW2phdCWQcFm
PGE7jCPbr6N+zt79oE3iG0YY0XUnTCFFNvoimq2m84XX1F99Z9I+4n3qrVznln69FM88fHL5tymX
OGN6jwvMiDG1MewVp0iua0FGAftugzy0basHo0IF1cSvbEfl8JPnY5Z51RKSJUR9C01jHAvNQzuK
b6nAXi/qsqsEDHQhQ4FRt29GyKD2Cb8819maqp8jejwhdI7w8tSIK/sgRXQ54YfTOdNcmSQFbq3Q
0nZVwqXuuiGSQnosW4vCnt2fMB50BV5OTRni3NTQ3nUNSGHMw1cammkljujNQ8tLMyVPf7gFgL01
0ME8Eu9kJRkLbHZl4IzhSOZOkFhDzPx+nKxzjWT9Ronc62JNhgR7hmvhZ4V6+4an72Rbu1THAt49
d5dHaSHaTCmU40GhGIZlJZ8v0D0c62HEsQpbKpE3YmUmltqQIhrK+S/zyP70C3DjlWOyq+0xuVFK
sHuXu7EwFTKKNW9GHHI9XErGRvsYVskTriE4aBtI4ldrC2qhGzKSFX+2Zjbd6E51HNs7v1Fmj3nI
t52yymFe2BlkQFhf5ED6kTs4+TDNvqKHpeFsJBQzWJntpe9LMZ13WJlwTrVPJc56Akv3Zgg/Tq1a
rr1RLmzUMipM9VtkZKtCPbV1Us+aWg4OrBiYY/XR7iNDT24KFa7C5UmfT0jvxJ8Mac0jlLNRSFdP
JfC+J9wzui1IUG2nesAG/XbA/U6Jsq2hNVfWkmXsWO712EeMFbeXuKnPals5tFN2W5h71Zr89NIc
SQfzlmddLTIVcWoDJ9n6eevhjNTZK+lkaYLkeNdSO28i18JV3MxfcHj8ZEV83J/v9aOLcMt/odu1
FDBS3JuFGHCYU2lrUKr4xcp0ZMC9WgMoRIJ0anWlTwsjJuPKQh1xOrXorJNfF/gr9ll9FL7d7i+v
sqWvz6vvzWUPI56+bxzFOo2x9U1XcYCqUl4YL398YYhkcBm+0MHQO7l16g3Y0Ny1q02sN+qhM3gn
vdzE0u+XYr4PiyLBOkY96fb8wtuKFAws9kxrXVj6/ty1N+NjDpM2W7pap5D71wabc+W2MvwrT1L6
3Oqbr+vKlAaThk1DnuEj/DSUIk0+OIi9lysP4EszIB3GccHDr69qxcHDBvfkR3l307uh/iASfQ24
tDRCUkRb1DSxQU2sk67opYUSkzqGu0hznOuq4roU03XQ+uOYxiqeUF10kw4DZUYzbKOHLsDd+Mpl
JAVza+U2aTa0cOxGfTnGZufW7oriuiCTEWVjpDRKUNfWqe71/m+96aFKup6rXlewkaFjnugMC//2
7oSPG6BN7G43+rhaVF5YQjJsbOr6sXcL3zhkeaFualsJtmDTv2HHNRwux/BSC1IMO1hKWVGRWSez
DzC11BVxRHOr3RspRPfLTSwsUhk1VmbICdop7hMYK9UPdZF2gLxCY2X1LHVACuNWh8abIaN+Cgfs
u7yuql/GNBj3PSWDlSaWOiAF8ijaDiOeWJy8WDvmNYIoIq7EdbcVGTJmllWTJrhIn2qrictNjjl4
u43KLlmpuy79eCmEORMlLc6mjH6di7tSwTcQZ5Y1lvDS16XYVd3BcLLCFKfSUGpsGnVzjwPYVQIl
mIrO7whvUjSgQM0rOkecdIp6DyMOofeOMJ+uWpYyVixMKtVA6oKBmTFpKmzX+87uu8fLX19YljJK
zJ+gyet5Ni/6dsy3per7J5d39q02ZFcmThkq5qAehnO0xZE4D3/qcV0fJ2uMriH6M/Zzx96MfVm5
eCCoiX5AeEvb+GOSH7zKUCmRVVfWV/9AiOkCcQI0gE4ATOIX1B/7aDt1I6Jyl+dg4UQqA8Tq0MTo
vkJCDvlHFS9r5IWDNvk6Gs0nxBHtHa8/6UoaXYgDWSszx0ne70LVPOmUVbDS6yfduLXDAq7R5b4s
NSCFcVqlXeul+nRKzZ5Tlo6ptXKH/4lyFb2Z+ZYiuXRMoxm8yjxh42fX7DWasLZJHU0rAfF+B/4Q
x4whzyaRr6rUPkP32UJO+CeHiNZdSaPvx9sfopgaDEcBskQ9TXWtbTw/fcJC2sOHbViJh6XfPy+y
t/EQKwjdFY12avEE/AIh18LX2Q6vI2xhpCd9Pkughwlt4qSVteXOLwDL7oqgE+lKMCz9fjmeseZs
orQQJxOUxmgjfItL4HVgwD+kLUPDEkleeyweQmpTI3e+QTO+e9TcRLkqXZsyTCwPfLdqdIziyl+G
42CItPHYwczVroow09V/n4Hea4zYVjrthKdQtM0pQG8y48rrmOlK8YspYSCCMTFPOOOJjTcoyb1m
YF/zX1wnl0JAjmDfERmKSzSBQ/TZmybviHhYfsjs68Q69D+0LHNHt+IijfXDGCqWggJsMg76Lsbn
MfwShHoWXjkZMm7MCjLLLEU3nJzEbPwPqUXC2rDbZe6Xy/l0jqs/KzymLFv5/zm7kuY4eS36i6gC
IYTY0oOHttOOEydfsqHiDEKAmAWIX/8OeZtEMU1Vb5IqL6CRdK+ke88ABxvYyqUS9bBEfJVBzQ6U
j9PXvm5R6y7z/NcVr6HUvoXToufRXEX5E1Gp97FpFxeTOv9IAdt8GcPh5fJbVtS90QD4e+22nBbo
nEjne18X3sHtSLJvp/5D0MAvL4Xu0w6uIN1ucky0i6JyT/poq6b05qLDBy5//yMtjihiwG8LH4iz
TvB/4RMFGB4M5jZFxN6cKrxiyWh/vEKlvM8dFaavImDPXl9w0L+q5OBmaKrImm+d8tdeY53yow4Y
mnLEGIZOm0FKEuLznuzi392JSqitQ8/aa6w0wybdDimpplM76GwXpdVDmFMov07iAJP1jd3wzZMP
hszKNgWHEmKFVvj3OUpuI8dp4n70d0Xbv4P5INRjonLj+rs2/VbOGWEwZChE5c4EzGd+GOE6mZ95
I8f8fd2UEg35yyv8zd2LUvsW34EpOap2QGNz5tOuTsS01677+bqHW3W4Ca7MQ+DI/HU2la92ZMjU
uwAXsR/XPd46OQBtRFUIr9AXkwJZe8+jkXgHGG5mX697vrVwA1iLc1LM/jevq5JzzXqtHnpfq3Kj
CLqyYu0bKo7+2WiSRH3Lqyha/ODLXblgqSAFdt8gu22s2ZWl9Jsl+0eYJy50v1qnD875BCq5xJTE
VS+aG6g23VweqLUPsRarCCd0NKOy/Ba2BTtMdFHxYWD6Z7X3Na+dq8qilNq3VgHjcwboV3BGRTfK
Yxf+QuDHu2mwMR8rA2VfXPlM0rELZflNJOy57xN6BBj/WOvO2xintRdYC1Ybr+wrr6Dn5ai4OGgD
bUuzgxfWeqMosUTWP7svhmiZoT/mOo0iI1reld/KNBufMzf/4cM8Dk0WwUAjaQ09dGFr9qJS0zU4
D7xx+dY/3qimBRYxzuqVt+y5E+4v40PFJc/5o4SKJyQXQ3HdOrZvtUrNjpmynpxHjsL7mOIsnAOv
tPPr6eXyOl7m4a3RswK+NajAwjJBvZZRMMduCfmFqcFNpOTQ1OoGLGR/mrYgHyuZ177ZoptXytEP
g/vOgbUBXERD4+xmOs9XcTQwM9ZeNU6RaPWk01cvKp8nMHH3IWgCG5Ox9uutkCee440akNlXWH05
8TRn/tmphdzY/d5+um9zoGhRqtaFowSEmOtuOIDrkHYvWZ+Uw1WhDszF36tWKCObNNTON/QMCPYM
1O08jg0cVexrKvzUt0lQJNEVmAAkPFcutMD2LqbDBwte4HA/lWk37S8v2bWRsgJeF2ooU62nM0wd
SnUPf6TWQ7Q785b2xtoLrPhmk2/CadDmzPrxHUzvIeMYtuPx8q9/OyH6NhOqmwYXYg2K/H9rUnq4
laBqQBzb2y5Wrb3DCuoO/Fv00ww9Q1lH7Ksi+dK43ucgGbONrL42QtbBE1RS6Ne1uXtmqtDtLeRx
KrWjKgW457pRsgI594TjwK6JnvMRbiug041xA1XQ3Qyu9cYy+s1j/zf1+ZEVz9L1gpryAcu1VKE4
d1MxjZ90GJTj08T9CQYLpk0HyOl2Ha8flSpV+XmsUxbwHQO1Vu1Mx73wv6iDQfari8P4VO4H2LXI
z4qTeXZjj3eGlBsjsjLkNsFKTszBo5eN1IVpcEVgBDjIlh4uj/fa063kgHJI0yWDq755VD/8lnCG
hGl/5U+3zgAKJKQCSmHm7BIPqklq6OSuDFzwq6778VZCcOVAgin36HmxD4UhD9qiEIO8plZHfZtY
5ZiurwCmUN9SKdWuNoBmoefXu1eudJtRNSrHhxRU5J6FmSLygI4oKY6QSF3kd2un01s1uzf5EvgO
KydIQA2yblLkHnLgsHpzu0dwlB5yyOmBTl2eqil4CPGHbbLEShLi5O/9hs+RD1KyGc9JO+D+G7o3
SrbOnYcexkYqXVu0VpKoRg4Aae2OZ+qDlsnmwNtPfEure+3nW9lh4YRxOjY4eY8VrADQ2PG9Tsdd
2Y0VlA2rpt5q7S9PfCMP2USrMnORW4wx3/OJ53BV8XypUxkrmWRZdEpZJPPn0Yc7Y71vnTzSZ1NV
U0dRVmyY91Ql2A/HfaRJRm7ndu6Sjzrt3CF6DIHKMRMYKlTWN5Hkofd+yHyHfmixB5EzjLuTJorl
XBsOZCZ03s7GgTiRs9c57gRjXAdpWZhY5zx7LUsn+Cb6djqDQ0rksUox5PEMeQT5HA5JqL5OTEwa
LI/Z7+YpLnVURTeBP5jww4CGVfdYz6XvZrsgQuH4vcN75b2TiWwKyCskpPnFI09n37hPVHkAxiHo
foyNhCYfc7JZRl9E4Ew9P+KWUlL/JsoVZdGdm/sN6TeuESvxYZtWVAD+z7VI5+/gFOW7NIw+KhhD
gfDr3YQwu4m9Mvsh4BcTsx7kwcuJ6+2rC0gSf4dIB+ADQ8aZUfEgLr3LCZSt7igwQl+bqZ8DwBtD
VkXtgTPPLVF7YRCdu/zmldAJrZQ5onMuWCPYvTTl/DiOg39HxmALjLQSOzZ/Dcp26egqfFdVBPxO
Den8jvadD5MGB14ml79gxUjFt/lrpu5MSAJJ7t1M3v4mc/42cEmG95QFdx0sjwBwvoWk0Ith3m4x
mixEulWqRNtkJWqtfFotDhEwm3O+SnfmyX1qUI/9GE5J6hQHTp0xuGkgTVYdIYDCmlPCC0HjIshL
LuNhSsxTUDa0fYjQ/Gc7Z0g69JcYssCeCdV3u3HylXghXTibe9GiXfHEdAmNFuVG+OyXMVPSZDem
rVi+r/qOzy/SqGy6UT0cleELLqf8eyQmUt63aVeOAEeP0ISIE1h7OkdXo8EoYhRfsNySEXTbHfRg
8DvmqQxG/5DlYlC/XDiXZXIxs52iW4g9ROX7JIfx6fPYA7r/mLMB14imnUbzmnvYD9/NPVQRX3iu
2/m/BtKE5pEXXV3+7AB9g3Sk6PkYBDGaqCUMnrO0Lp2zaTlxPqQkQCfeb5iAbVWf5f77CsLOdNeW
PfmgBmdp5Zo+FzvmKuJ9TMdJyk+pk3feQzQWafRSj04Lo0+3BRk50a1MbgJm5lbHHut7fsfwb3MD
E3uf7Wt46PFD2cIfCfA7B+47EY487a7Uhc7ehQAdLOCzxoEnVOc5d6JzTP6T1WSuY1YlnT6Tto78
BwglDPxICqi53ZSSBuJhgKgjDOBzn1DvFu36yInxJUH3CnFXWufxhPJQdxiQ2/hd1sDy7lEM4VA+
lKAFqZj5Y5/c6K7Kq19zHQ5cHmg2Du1N4aEe3pZRlD9o+F5Usehw4nZ3fdgRlGEpU2XyWjbGDd67
/ThDiDUpZMaPPihyYdwrQPy7Q51MtJrjsQyH/GNIQV54H0BvQHBoVGRmeBrSIESdjGaSYxzZLJPy
ezMo3EqSKqQyDvsoCn8aeCWJ92OQBf69EVH2inWkYbyjRQjvlUSyuT9idQ5+9wW98ZJ+zlIFMqb0
RDjuTNL18OWtqwiESbh2EApnsshL9j68GIo97GiS/DBoSdwbPsI34U66KDWjAhFBQBV1ib59mOH1
6XlxURRQnNmVXuo0960hyXnSZTfsklQMzX3GWmc6Jtqrkl3r5uaDH5iB/+fD6g1SX5PgzjGFywq7
RVETMQclmbn6LEJGmn3pCCX2QHF05FD6fe/fjl1ZdEfmV21VxRVuCwfRAR50BEBFsF3Owjq7G9Gs
5PdRD7XDfZdFpT7VEirrN6yqKTkEnuHNqWhl/ZGJCN5spSfy7x026/E9CocpqL0za5YF1Q+a3U8i
D/V9yBW8h2K0qbCENZkhOx6qmtWPFSQ+BUjrYUNSuSeTEzRoYQIessOqq8lzYvxqfA/RIt+NkAQi
jTqFhN6d3qUpdV9424HEE8PFckgm+IQNkYMhqUly9EqHfSuSYSgew4Ak9Use1EG0zxod6XeVKvri
g0ModnQFPTt1LuqhIu9wrp+jD407ldlNhqJ6+7WrTA3hn8GkavxVAEedflTVaOZ7iK96QSxDXgQ3
QSOEcxAYYLJPIUGZ3RSVEWwP0GqFvoxPg+CAkGLy3k2yxoH4ti/4jYDEaXKbeyUr74IZdu47sGK9
9leU171zD+PGEO5JtXTCNG6Lekzv5wSemU86pFl/W1ZZWcsjasFp+4U5HVy5HT4AFF+0hL8khT/8
N6s2TGQ8VrpL9oMpdbf3PDed/sPTtEZK7SUKfEfoweIWto+Sudgqwa5txdY5eQyTyScibc9qHtFr
g/FnXsGFM91qG6493zolN5CELlXvOh9zbdr+pMAJZDsyNWFyXeUqtE7KAGVn3Thx7xx0zKA7pMqM
3DuQqY02Lqfesqe+cUK2GcuwCSlCnCTUyYX3IDCRyNpCis/SxaqJqodOp7cw+wVLPst1XI3hD+nr
2xQupk7Ar6ue2WZHFERaqGvy6Uw9FCRQxXFik8HkqNfTlUUVm9XcaCI7h6XzWUsRvSCv82KP3WeT
cLec7d4aRevMh00/KlqdDWc2oTAKDGW37wo+7pWrm7spHz5cPpitHKTZcij8ozruQhAho0KqE/eK
PqbR9MKL6qnp0h/LeQy+qKhw6nflAiK//MKV0yZbFv4fL6yEjliGyuaias8PLETOADTXHOBvt+WX
tzZ01mFPkrkkUyaH8zzD9yNUwV72hT5mvt5HrrNV7X+7Fu/b5keq8eBImlbTR1pCiyzWScFg3OXy
mzFvxXtRhD8m2FpfHrSVrGB7IVGu0imFvuqZD0Cps5gFlCzBy11/y597bSFYeUHhK3x/bN1715Vn
AcNkXtETzRcl9LS6d8sEwQP7kXbTnHRlIdgs6Kqfo6HT7nBu2iQ7gNZDYfALXn02bXl5roAj/H/t
kXKV1H1YnJiCeozOoLVmRHMPw63mKNLggQTa7BsDhkqR8qcCB9jd5flaGUybHZ37yjFFxIZ3OL5F
CqK7mC0eJw4As7ddVVG0OnHZn3GHFDS6mxIC5GBNndbjGz9gZcHY1OkRoCwnyaHoR1zIOd4kvknS
Oz8Ni632yurYWokDhA9Z5uHk3dMOngVyfKdD/qQ9sht58PD7PreQpSZP7cJFn++6cbWSB6qGw+xU
LjgVWKQwJQJaC0p0u996DEwFH+nMH7MIr4ugJnb5lSthHtjJpI4y3ZtlJEMPd7jBw51YYUcJYpYF
3le/muWMKyHc0q+cOuuEUYnE8RrBPbRKclfuROr21d4rJQBEl79obW1YRwwJqFuBCoX+qFFFdmJU
qgCBqj3iXPl8K5PkpBKoTZsZgY3fnLR8kbzd9KZfCS2baN0wSvs8YeYMZEUa8rghqK7fDjpkEUR8
i4FOd/AJz0D/dcexDf6TZV0MMs40xC6uO13YTGyeFQaO5+FwBnPPPRhw0vYcskg7LyLV/vIcrSRH
m489uj4sCvg8os5ctAWu4xlgIygeBHM7/AijMKl/XX7RyvKm1jFDcc+j2lP6nIBE8eI6ffHAFejA
fTpVO9QoipMXDsPG2XPtZVbOIPMwTEJ56qRr0I71PL6TOPY1jcp2oymfhopuvGht+Kw8IZrCL90a
ewvPauDTWLRLxr6CoAM8ES6P21r+s4naee6HHvx/3Xu63JQFCKgGuY4x94z6wq0Y0ttmbOV+zqNH
Lyk3qs8roWsTt2kCfksrpuacAKBhYLbi5P4uNXM0b7xgpcZpU7fh7wHcKPfy029DQZfiRooZMrhP
oc+EhlnKHmq/2lLVWfscK1Ooeh5cMN7lCd0yJnZ5lctpHwxt+OXyJK0cBG0G99gsPNRG9meYHc24
o0c6CeFMQ3SAwsJICOSIjyWfRbnVpXxz+ICStaKJQx698SlUUbifoMM6HkeTYZro8P63Ogqu4PFc
Bs+Xv+7NRY6XWdHECk9FOZTCTp3H6x0E1MWnfAj83Vy44uXyK96cILzCiiOWAv2Dug/k9/rJHFUK
f6UskxvAnLXfb+2saBCzxK8dcxIOzIlwHYBiU4aaqnetXBBw9H9fNtQE/Vg06nCQVYtdSQRsDAuR
baYRWoXXDZG1m2oqUJjU4XwS/li9N6D8fA/6K3WnqK0cCLfzooAw53xCNZDfcR7AuXBIvrR8E+Wz
Mgt2P4twIb1GTt5RGNAADUwqd78F2QrUq26uGiK7WZPAQyscx2w+Naqi4UPFOdPv+woFvON1L1j2
mz/ulO7c1wrVN++IQ+mZOj5wcTPtNvaSN5MI1CSsmJaB8QjBzfvG0EHupXGXK4NqdyittSdfJVtu
jCuxZrdhVAENGVzoPFiKG1wHwAIxOFGY9uflMVqbZyuUSYUjGcsjzDOwg+6ibTlg6nfOptze2u+3
wpk5KnVnD7NMfWfc5yYcz4s616frfr4VyU3f0agusEyhGtwdE1Sgj4OYv0EdNNjAQ639fiuQZVnM
zImod8QMm7gJDT8NTT5vxMDKzmCX3QxUfNtBjMmJdt4vw4KfYzF/g93zu0TUY9wR/76XgHddNVh2
BU4FQrs0nc2p9ubG20fjnJYmpqFuQpyBdAhPkMsvWokNu86GLrSKVOkti0p8TXLlHFlRsUMhhg8T
2RQQXBk7u9TWAebuA5WSnCo6/Ofm30UJCRCQ7PcsYUevQyxOCpZalz/pzTMqocwK96YXSatMN97k
zVK9dMpPi/b46PkgcapdBAODy+9ZiUe78GYS5eu6YImIXackJ5oF5BDN/ngXETSSLr9jZUnbtTaU
VFIcckpyBGfnLvFZcpeOAdk4Kq493Ip3wPqSpQfvn1xD+KOCYTAgMAVPN0peb97zMA9WwIti1gkJ
eoxPw+p7DX2DgwuAV6xKuDWjnblHyxqQ9Gg4Oe5mcXJtPVs5gCFLdnJIyFE14KtziDvKANaY41ze
lB4IpJenZW3qrWMvOKlZqAdKjhDkMOW+D+efms5wGQhJHV53LLGrazC+a91xngwkb73upQpzc+el
Qb9ViFmZfLuyZoa5m9B3NKdKACMCzqjy8oMjoayxEYZrL7C2dJksG3pBzUkHGlUxzeXY7LgKs++X
52Dt+VaYg2OmloaufzJwVt6ZKiDQASyr95efvrKObG1BdEeDskor/wRUuzgC81qgU4lyGBplHkzh
vF+XX7OykILl4/4498CZWxeuB6a2mMpyV4nyO8qozd53r9QERq/57zeIRucEai/+KdH6FW1Qcxjc
sjte/vlrc2CFuC7V2LSp451UouZ3I5X5rwKF0rvrnm7FssElr4SCHX76oioNweQ9KFHiuuwdWCEM
GA6FsVPqn6oseVQMBIyGNWSX+Y2/gXBamdt/6lxtVHkKXOzj8gax/PJ6CL5OHKCJq8bHrmJBrNCh
IZHI383gPxiF436DXux18WsXsHIxzaAfZsiksHjYEYlWny825QpXVo5dtWrAAs+jKCInmGy0h1yG
8j+PbHJU1p6+TMmfYQVk0iS9iRx1HqHOS0IVujunyactZbmVvY1acSuwJWte1BEW/vBO+f5nUxoB
YTHIz/ftI4VnYqyKLoi9ZKuBtLaarDhWDUoTYNxEKOUwkgEt4w931YwLeDxk4dZNae0ldjxnko1L
J1lAbBuu0rIfw1upvAolHTRcLq/atXfYUe36fuS3nN006CTuKo4lBWAcVGvmcsvte+UESK3Y1jMt
zaQ8cmQ4xlLp+bhSMmxs1SL756FhfTsAKblVP1h52z81KlKitwbK+ZHh6UBpfQZsEA3znD5D9Hve
+QnfumCurDpba5AXbEaVWkcgPgfByY2AIWo6rG8ASp9zKPrrvu9emYbpajbQjUPiykZoiw82UV97
bVFGKMBo9gRv7irfJwn8AyGQ2iRH9Dau056G++7fQZs1zGisCXhCZcSfY+EBfBKzcm4epllUny6v
vrXPsTLDAn4aFGBtx2Yop28htoF3NQ/99jSirS0fR6qCjRPESg6ydQhZ1XI5Tb57zGjKH0SbDA80
dP67/BlrD7eyQSNbCLBPKDUAOhzdw2zX2SVgEGxsLGsr2koDueaA4btYZ1Kib7ZLSCGfOHBNbgx/
X/dZuQ1cYLRDoi147EpO8K2cQMCqrcYGs6LH6ouB9jh6kE5/Cn1TvVw3YFZKgMtJ22Ypiid5ADEN
uJz43oepj8ItxMLKhNhqg3ABG6qhaqITD9L6E+/C7BfcYPyby79+ZXxsI1sy5cQkyJsAkcL46kY4
6jsLe6BI2snsL79i7QOWtfDHlqkVBwqSh7hpugCqjB2tdz1uH9cdJmyRg6RyhhxGtnA3rUP9OEDG
Hm7zfnJlrNlKBnqEQo0H2fIjQtl195U0xPk8o9HcbZzl1kZn+fsfo1MRBnhVwfkp6XLnM8sXA/CW
F3ojyb7NjVosd/5+PuNRHQCvu9AQtHcmSf/KBQwokpB+hRnfuE84+WD6/gP6OIdQVTeA391E3Ivi
YhYmdubhmKbF8/L/davBygAmZO4k6hm/pxKExaBKVosM85UnV1vjAO4hgy6w88OcSRUxSdMuBpdt
i42+sk0SK9Z5NIDuLEl4YrRURwbK3wKKBKNEZbEK+oPuq4dh/gjluS21qpVdxZY4oAlUNABIJscu
pdk3RtMfCcfpb2TF9OAAoLeRl98G5gHYvNTX/liGLInGFIoN/MRw7Ey07PaArLtxE7SPYIb4MYvo
V1MEH1kEqByTQ3YzoEgJcuIDEOpbLIq1j7UyheJN2kE71D9CFUqfmkwilNVcfZ+npj5AyiS7SjgC
X7v8gD++tqvdDlorzXxjiP9ZB0O1g3vUFoptJaJtZUMUbiG1UiSwq/t9dE+g9b538k33t5WMbZvi
Qmlw6LLaIICgyNjdyLn80uRQLgCF8OvlEF2bBitlNNBA8GS2MJe4aGHBw7+YAceALALGK22u6sNj
DqxE4GDbh5Tx3EqYW7gyptBvzqfyO/huzf6677D2fgYIPIWoPL6D8rzaq9YfgD9PHsdgSICtzjeG
a21C7KQQ1rSs22W4tMlRBqbydmrdhywE+ujyh6ysKFs7QtVuG7F2mfIlf8sEao24ZVzF5Qcrwgr9
KprRmtH9Mt19AhCpD1DOYuBw3W+3YprwCVoBgOPIWEqmHvMJasNk8RK67vFWJOs6nACXg84brshT
c4uzdgJ7rS29xpVIsPUhSNFB23uo6RFKt0GMWt1NE1YjxJrKJ/RxD5c/YRmJf9C8GH/rBNCYMnHL
QtHjIvhsVCdjARwA0Jvv88L5AkbHxnvWPsYK68oH6yLsl/fU3WOTDwfKxpdmah57yFFcOR1WULMi
rVwxjvRIgNc8JA14hG3vfLo8UGsfYMWz7lzh1YWhv02Qx7T8vtyEhxJ20VdaRVNb71ApPhjZzxgj
kIISaAPvUPd/AI+n3k1593r5O94O538EIljWEA08Ez1idYl9t/TrIZO3MUhrD7eiGWSgcc6UpkfR
9vWhivgP3hVbZoVrD7eCWfmtA8pJS49yTptYpupLdm1tBT4Tf2/KI+uVdhyHHhtYH7VJv4Nl1xM6
hR+boX292v7Vt/1xxxlgZcWxjDREUmJRmG81+vVXBcA/ohCUI5VC1AcLCCYHsavpszdg27xu4VgR
TFxoo7aBC0xyslDN6IyyUFBel6l9W+qQgjqaV3PuoNQk8XRNUGJCkXxLO+DtNOfbWoc6Ba9DdgzR
G4zvYVJsYlfBGxe+mgQKDGG/uZ+9vR//owYBxo+T6AZJW1fMjanruDvwfqCAbvRVNRLfVnAQLHI0
JGnh+BYVH/MK0tVOUQ3XTbItcqghZl+MQLLiugyJ4ITCRckHM+H28hJaGRxb4RBtOZGAZ4bc40DB
wYBkD+cPdmj7LWD92gvsKM4bOKMPs39sytrDSgq+mllVD6B6OjeXP2FlIdnYNjNqX8qS+Qgx/jQi
/cOdEraj07ccyqVAL29A0FZy3T/4NlhBDTNIk0e0/j51Boe5ogWI4fI3rD3ciuQqC0w1NQRZeuFB
aVy4ceRCSr389LU5IFYmDVgfdAF24S5RqsMWlnH44eVzYe7awUn7w+XXrH2EtR9DWxfCTR2FpV8d
jLsmg4v8nEY/Lj987RusUzVzQNyb6ESPPDXRA3Hk/H5sgK+fsitF1n0b3ibzpvNqPUHZCGTKnYlg
m9W5/Bq1EeLbwLY8nYoMhSkY1wagluhGaVAOy++XB2dl5G25ARX4Kfy3FldccKchbgOHQKgOfbvu
4VYEwyrJyK4bMPKsgtKH8OOJXqlODoWwv5cmgxZGpCfkHwPBw0OuATMzjmw3VuRKavhHSYAVXYPB
8I9554i9NkbcQVtE7F1wXt7DBeB1GPxx411rc2CFMGtzqge4qBwTIJ3euXzunpu62TIAWFn+tilu
VDR1HizGwSXYzQtBGRczgtP0GKTe/rp5tsLXRQccQrTIo6pHh5ENaC21Lvd31z3dil85lG1TTJ1/
/E0ezCGvtnNL58tVD7dBbJ1LoXwGUvhSYhk/jKko477Deeu6p1tHaMNav0xIFhyh8+HFsHsncQpx
vY2nr8ysjVgTmQOIzwhH4CRE7UOIytxDB+pbTbP5KrSib8PUSJYA3zAnyGtD9YXDQ2oXdJsF1pUQ
s7FpYKOx0YNh+TGv2LP0iuckhbO1y55En32M6mqjbr02SkvU/VGhk2HUQYgAy0eDco+bdxDC4V19
z4pN1bCV+GVW/HaZS0octfyjGN1v3QzjrjCDZuJ1S8jagYVeFDsqWLRUcvxvlDOD8sLmAXftl1uB
KyKaimRiQCX1YDCLvPzOG7Xl9L028Fbccmhr+G1pCDZ1XAJcBpXwpkPf1xmvk18kvo0/c6duagWc
mUGNAYxvx114bpeD+XnV0NvwM3imQfmkLgsRd/4E4FwF7jBy25aP5LIL/lutgTno3wtTA3pdlMWw
NBSHD6SsH5I6f05QRSn5VnZ7WxAHA2TtwG6l3Vn1w5zG41QR8VE4MmTftR7y+hcViZ/twiDJvhtQ
2eYnU/rpMEHTpOBhds4rD3qTuz5qctPsYD9pIr0Bdl9ZdjZwzQ1B7+icFl/eg1ypAij5+eOVEHff
xquJEMYrPADEunHbx7wY/f2Ewvl1x20bqiZDN3NZBDAcUFMf0f4vDqmP2+11C86K9YRMLqOGAByO
2xTxoF0W6lnfXH74Sjj+Fi36Iw+2EjB/RXGM7KsRyokjTDLBbQ3iHJbv+8uvWJtXK+Ip47hwRq13
5HT+5osg2DHQDK5LhDZUrQIzrIK9LrrjJRosDNom0LCB681VP93GqcGBKR11UAFjng0pzETz9uCl
hdxYNct+/0ao2zg1UFUlJhLUER2ZI9zywuG9ztrHEO2ivovDCL5blz9jZZJtyBqPonGAcfn/ofIV
DFf2ow9Nk7YBOfHyG1bmmC5v/mMZLdf+umpgaE0EznpmBBk1m+Hyft3Tl7f+8fTOLxsvWfA1owbi
0Yva/RQVyeG6h/t/P1zBkI+4pcIK6qon4Q/uIXMSeXf54SvZ3CZN6n7KnCCBs7TIochsmvy5g0dp
7HfRY1G7ZGMhrY2+tWEnrHDQ52rwFsLoC82YPHE4Mewvf8Pa0634Ndobhq7CALmQDzz+Hv5a9a9X
PdyGoKkel4SpwACNqdft3Laih9kwdt3CsWFnApJHWdf1HrSFm4ecwY3CU5tWwyvjYuPLuil1zKCQ
HNwQCGg+NvW7OQSZ5vLArJyDbUxZNXsUvkhTdCRw/80pu2NQpDeE/OQufS5MeN3SsQ1uFY5iNXpG
WDqgaUCPvIDNRS83Vs7K6reBZAKcKZJGQ4RKuHdeKMrQon0HEazbbSrL2iRY0QtRuAnu8zWGaR5n
nOH7HubCRVSPz5enYe0TrM2XSSUgXIfNt+pwxFPF8I6E881SUS6KKy1ZfRtElnswOnASg43Acbt3
HRyfFmYGWhQbk7yS/30rgqUf9tBcWMKAg/ve4PYJsS/yc0ogYXd5mFbeYIPIJBMC5BUfBEKnbAHt
RNnXA2AfNh0bbd6VebBxZBWotKhzlXgB1UEsIvZQecORSNQEocC88RUri8n2zXHrdpFDRNXUjSLY
DwzyRxPCGuDyEK3s9jaQbCzyQPEexyBaBvdukN6KCTeeqgIcSlenPgu+libdqC2vTcfy9z82TAgy
97qBTOIRQmq1B84SaXIfLqcBkeUR7am62SgFrEkR2Bk277gzyLLMT1XfDreJpD91FD6JoLrJl85d
tbjAQJOojR0xvbTTde4mvp17mevUaRRqSAZTMRNAVZK8Car93EKt7efl+XpzMVDfTsBqmS6XaggE
gAB6I8I0P06Zm2yshrWnWzNEwz6BKF0JNYViRhtsgPxhIMAmvO63L2/9Y/5ljXNrMwl2Hl2Tfsxh
xvklTKGxdd3TrZwLYylI3fcDns4bAGv9sD3MadteA1jEuFsZV5QgR0H4rzipqGYhWJAOqU9QTXTF
lUNvnZZG3c01befsJDVCJObgoNyCNAUP48vD82bw4QOsbJu7eZgzrxvO2nD+UaSyaU4GchAHBzxi
tpHS3zweUN9OuHoWhSwmmr7kkEDKG3pyPUgPmXA+F5ABmeV1xRS8yCpWat45PkQzocqRuM4JGOT6
cTSbDf+1z1j+/sdCdReMZgS05oti/ElAT6KpUYlzI3FO8/IL7qRb1NqVSfkn++ZJwNoogiq1crID
CQBxqia0t8tos2C/9gorpJluGy9rgulMuvpBsua1K8onLIWrDrOYCTuoR7hp5UE+nClsOJvYheCH
uPMJVFYPlxfum3ssXmDFtetIKoQm/VnK2jnmUfIpmVAiGYFYicvt71gbJyvA5Tw0AyS79VkSADDN
3L0SCKc+oT3mP1/+kLU3WBG+SPFCWJpmJ9rKMbjPTCFeg2ry5y/17PjZxt1ube+z0bqVb8Z6IC0W
79LfI2mTxB00M4BqdD6BjJTGCiI5jyMJf5Qieoyyq/A91Lcxu83/OPu2HjlxrutfhGQMGHNbVV3V
3TlUkklSk7mxMoeAMWDOBn79t8g8n9TjtItX3ERKtWTjw7a39157rSwH10RXyzeNAXHJQQ4RyNdj
QCC3WLpedVXQgWXzXICulwwi/VKGkLxTHpRHQY9kouVH49N/GpOVh5Uz8/5iOW5CW21cIPjYx0pV
n1UUvuFYq4c4wSP8fuOOnWADcQcAoGQ+GzBZpvXXDoTSB0ryT/8H/LTr69eOXxxgGmjpzC/D9Msw
lM3zz7ii9BDO3vf5lskPbVonfteM1y7B7d0IhFXmos8voDeOdk6/ZfSAC3pgMIiWL90Qo5papiR6
P48T/3J/BK75sYydjSgjraqpv3LN6xtJEXg+gC182EonuNq3TB2+fz6k45h+kUCsv5mlFkA38uTx
/tc7TsSflv9idUOUKo5VkQ+Qx2k6+pVOZqre+pSLGzXQET7jT5vILkdfNgg3TeYuyIN5+cLBMnii
ea4P1MdTHDIf/NQHm+ANx4zZcNzB62MsemjgvZEfWqGyIIBEwobj6bA3W4AcVThRyUpurpPOpkcP
6fCDROXHLQlxrd9fE1cX6/y9WBOT4YyYANf40rBlBrtqSN/gmvrNn3cq0QU2KrcrkowULJo+88FA
p0gp6s+PZVjH33pBM7oR4Hk9CxMGNi43BZk36eph/jKjojA9DlBBmR/Y1A3ioGZaI5kAFm51qb1J
TpewLRfyrKdCpafQq7V5BPc+ONwjkbLs4f7MunaGdRRwP8x8cMkPVzhh6VEWYBP3IF24sW6OS8WW
dBNJBiY3sKJ/poFuzjyNntXKFWDE8sPUgkGc4HPWoBLk/lhcu8Q6F7ooln5VehjLvMSPTU+iCTS5
Pf9STwNUE+534hqS5emLYRqDKMCQZIO4iirqD1J+/OnBdgr53lmh8hzKlfHpfnevj4nawm+irSuA
xkh7Fd5UPcgZcDQ1eN1TYDbTQa8fQtSWfgMxjGZgREvfqDgyD8rP/iAteiAJgAp5vS+gH1Jb/40F
3gDsFTiFaRmRQ9eB7r5eL7f78/T6PqY20LdTwwL692x6xqEdHXWuig8R4mt7IlH49nV1Xpw/c1w1
Y8PhvnYDCho7TyYoAwOaWKNq/2Mm9oFx0c86upf9ADnvmVKPVzUCwqeblTUr2FwB10Jbtk4QIgC3
CfGewTyS/uTl4g3S5Ons6cP/gXH7dQuhNua3QVRT82acng2qHA6o+j+DPuGR4zA9roc21Hv+9NQW
sMxlH5bNMzAbZEk047buEJDHc4k8hAjfHrwa+Ij7W+v19yrEtv67KKBJoIhyZsPVJHl8IqH4O9Fx
8YAMRoCsplKHhEC9+X5fjiWyUcDz3M89qpawAUJpWv9QGr/IDrQcwxaKFZCfqytUNauAfbjfn8Ns
bGDwPAwe04hcXEnPgstQD8Wtl7G57GvdeulL4JJGEPyBonTlLO1ypMN0vfy437hrqtbfX9hKt7Q+
xNEEQi4Jws+iRBa7GXGerM5+DG20h/vdODaYjQwWS5+Uy9z6EGAYvaemZCeuwXljfNDr3O/BNRDL
6FOfe7SYhQ/xgEWcZkWAyFtfkryaojfJBILE+/04nA9qi7zNDeSc4r6an8EH94fEZEF3vBvANvVZ
QidBtOTSkJ4+rhCmo/JC1IJ6B4hFbiGIXXuN/nfBGlUVCiAgAurf4lOpZXNuU6Am7g/u1SrakHLr
HAAxcpsv3IceUqMvDLXPJxPrC8Be8WFO0vJgfPEN8cvz9ovcEQqgNlfmHDcCXXJMZ+pf0iR5x0L/
KvvuSSXRW9aB9pOPwRsAOj9CMWQL6efYLDa+eICg8FhDReF5zlE9Vo4IH0PoznvTx+UATRjJNgId
jm1vQ43BphjOKIIn10HHMapCDGp3MZeQMj7dXzDXQKyzQbEJmD+NDgStBgQxEZxTKLQ/x2CVWkS5
xfnkOLxtNk2e4MpJ0+X/H0E9e6tkGH4mxYrNAwGONwVbECvH/rZhyGqkFQ3agVx/EhwxNmef6g6u
zv35+hlh+gU5ElIbh2xS3teBaOPPUIHyF30aejXWpxzs/gdAJqvmj2bA/f446DrVvw9tHzafRETM
DOmiGbRdxVNA+oTxByiYBt5vPJ5I+J6zmZbmkI5qID9GPOJQvFTlnLXtMeloOtJDm0mdEci2BCXd
Be0IEej770EAzWpSZDURz/Og578k1OzUwSxjvoGSd2xdm8lvTqcISMC8vdJA1p9MXX8oI1BIq2wu
NkIEjpVm1mEjAxXivpRQf/TG6c8mSzygeUsEPO4vtWsAlsMhFmh76SKorzNX6RvS4qUum1q+jRcI
pN/vwjGC2FoCCAqBC5A15MqWakKuEOJgEhzspto4jl3tW2c9AePUNFU1vZZ11ALoBCxS+rngWqcb
GSPHHMXWEgwAKOY+mH2uFHDhdNX9Nfn4ceqn4nR/hlwdWIuQ1owsQd6KZ4gLkDPUzuixZEN6iHm/
xcPgmCQbcY5IA0ewmixXIKkhC8iN962KeLaV/nA1v/rnLxykJgGkafCr6GpENkHWh/Afvpnohg04
Llwbcs5zyBBQpqJrp6I3qxYHbvQA1BvQLIMem3fA0z7AodIPKEPatSI2BB10aNO/Qr5lBK0Augy/
DSTOPiTeJvHr68QmOJnWzfBiygT3GhT4Q+tDwzMuLyynS4FYOPSxTpyKTL0ndS6fa8jFzUdDloo/
5lBT895Dh4f9EfapV3/W3lyq3xthmuFrVyWV+V0i/dS8C1BDG+yLdADg9d/vnBcxStOH4j2oF7P8
trSgWu6ReIdC3l/1Qnteb9w6DiuwYdXMxEsb0rr51w1oAFroeBw+/h9OIlcP1i7l0yjrVtPmSur5
i0Bs8qzkHFxqKBt83rVvbHS15GPtUVR5X5nAvoGQ9UcliXmAJO1WhbprDNZTRNE+DBBZ1VcEi+lD
2WNDgg2FHPN0ExrmcJdsoLRe2hLliLF/TcekPmpwjDyXkkUH8JD8hvp49eX+XDnODBsxTbhIoVzR
+VchUOfEhwnXQqFkv7EUrlHY1w6izhDjmuk1jFsO8CvECkJwR59jXpFThfTv6f4wHF5fZF0/cvQ9
FncBnlTBoiCXioYHJOwg9lQu38e+np/6cfMkdK2+dRU14ViidiXB6ldL8UT8IXiSHDfFKKpd9bsh
tek/If5BBiWK9mogXhhAltGLkSmIu25j2Vdje8W3tBHVqJYT7Qzm/6uqUN5QqiH+BlHQP1Dyyc5J
o79OuWHPmbePCzSE0IN1fok0CqQ/w8NZZvmW9QPeMjGyK7f7y+/YxTbIupwH08azqK+aySueveVh
Qsb5ftuOLWzjqqXqOzGPeOmlqlBnoggIhPgYfsLDmoPsSm2GBRzbyoZXmylP0qpL/WvDx0KDfpoW
8UMH8D4/TGKA+uq+8axz+OLKCxOvwD0u6XUmANmtgNMmbrtL15PwHI3LLrZ7rLhl+SGq2ifor/lX
Lcrhh0knFJwsRJINb8Q1WZbBd9GIICbK9q9zjifMkJTsex9j3WvFuo1nheNMsaVqwiEm2tQ4u3gE
76ZFeFGuBrG+iOP1f/VaKn5/TVyjsXxPEZvW6yEqiL2LVz0KscgpwsIsyyafsMNCbAh2GAI/S5Dk
ukLX5xPPBnENZvxz//NdjVvWDQq4fJjKnl5TGbSgUc/K9O88abJyY3pc7a8r9HLL+n5cNC0WGxjd
8SOZEgpGG3jQ97/eMfk2BjBEkWNXeWVwBSeSfxGjL4OvOc2T+OTVgRwv93txjWHt/cUYwFdL5zlK
kmeZkfxPVbQztIt5025k+B2b1UZhE9Nj/2QR3l+o0nhqfF+XIB1PY/DPLDk9BXhwPOaj17XnfcOx
zLusqqVl8HYggFWR3wXw0+wYkZxulSy5psuyb5aosGwCCr8k61EYbdopP2dahVu4HsepbqOxaWNK
UtA6+DeNAEXuz5xP5sv6glkgUL6R/nX1Ytm1BhUWBLqz4AohSGAIVFtN9FlEuf9Pks70MVJ5YT7v
WhAbK2hmrukS9vktrQRgzR5ISkUM4sL7rTtsxAYIUm82sdQap7kMu++dR8t/5iIcHrIC1VL3u3Ds
YBuXHYL/Ok9EV10bqE/XbyBdHwwPAhyr4h8JLcsK8pYyC+hpAnddsBWUdGwzGzHIg3GB/hQKF5Su
9bmsad4dIo/zH/fH5Jo2y+jBO2TSxuTBvzFPxfGcGlP5CJ3vLbpq1wDW318cK6LqZ61SX94Ez2IA
tJERD45DlnvNxtnrGoJl6MNY9QKEVrgFe1kfjAKJDO29+tA3Tb5xlzushFq2biCMU0SFj9sPaQpj
Egib6/kpjMW32gc84f5SuCbKcto7KMtlIxQrrhwZRMj1BV6ARJ6u5vZ0vwPX/rVsnQ40riaFlfjp
kZi8C96uLnVYItnqR0hW9WZT59CxKDY4UGvWFx6BAiah/yPg+Rnfhp7Fvvy3DQ4sOz9rKmjNX3nQ
jj9DL7Nv6LlGNgwyLFvqPo41sVGBZaaWPFMe9lY8zE8iY4s4FDpNtqAbrvbXDffCOBqBKlGtouWq
kyx5L2c9/NY3jG8suKt1y7i153PRDiq/zYmAmo+EZua5aIQvdra/9vvy6zU4cw2ZcDZBimj4MoAI
HKCWgvXpLgqqEFvlvz1QVGjpGJ7DLUVA6RksqVUNr5bov+5bhMOubXLOoYqLGKVhyzUIJvawNNN3
Q1AXGeLVfIkgN71xN7nWwbbsHNmjti1QfFY2MwOvHxvbd5PXAW51fxyuDizL7io/L32v7m+YQXDb
Mtp+BGn6TsCPDQmUfrsgzhx1t64sp68hyrSf6KSjY9HXG16I47SwwYCyQTlnCLfzKudaHIYOhFdL
2lzimG1JCrt6WM/EF1uVjkWY0qHhz7ru6oemqb7RMmsfAr61U10dWJaMgi3OVSzamyg8/yQ0PaYT
9LmQDNt3PdhwQJO1QnBeDzeErwt51HJMhgPUmpIP9/eQawCWMc+DjPMxIO1toD59RNDgLa908Ra1
c//c72B9a70S0SGWLRueN4aOHTpAsOgp1DTK3puxiLLPFGT1zamMZhJ/AU2kV12ylmwFkl4dF1TS
rHFRXmrqEdTHqmn+IqOBPSdQw6mkt1Vc/arxoQNrXHyo9dLEqAlUtUx+55HObhCe2oVLR+uW64GN
mydI44J2YZL6oJIaIsubrLWuubEOJqVMZZAhgGJECs56CTKvU+lHxbFAqnXP0YTvt44mgNMWIkqF
os8kNEfuQQWbgtX3dH9POebedjMAsQFWcDSox2xz+UF3efIcAV+58e2vXg/0lwKEkoSIrHWAwBIS
veEgPuESyAlQ8e0ukbQdDN4uHkaQgocGTHCHdDbk3I3jx2LahCH662L+YncYhX0yZYvpBpNFZ0oh
TZ9434YlPrMapO5r6WriH/Mo+pQv4XOfgSC33ox4u9Zm3XQvjlwx956qNcp9zexh0WsUUWW1/Hvf
wq+dvmy8CT2vKCPUKq8sLdJU0QnqDrtyTJgyy6THgUINZlmpezgDNeLIS+/NWDX5wVtpE+6PwGF7
tu8hk7rz8eamQO+Tz13S5gdRV08t3RehxyAs4za51wEoBunDMCtKqH8Xw8GnRbnxJHr1MYHWLbvW
HVhOwTseno0/HNN59A7duMr30A8eATx0u+TasY1s70PgNa1l1dSo5FXkkWRQOoynfb4NDWzPA/TT
po28Bsahlqa7aI9mn0nXMvm2GLJu2Vhr1xgs72PgE8K/YonOAgrJb2eWtMuhImW6K22PUVgmrjM+
ajBU4hhc5uphRrm7kpuMtq6Pt+xYQwuUeBm4GWg7gD+SxnDONhWZHEesXX0wQzIOxQxFfRnC4Cb0
0l8b8H6d2h61XSTZlafH/Fj2LOswKHsiIW+SZJ8Giag4BamzF5H04b4xu+bIuqU7NsRVKzqwqHbR
P101/k67cYt4yTVFlh3LJu/abkyj84BwFkAgb4dAv4WdZWonJbJNB+6B/2cq4LaeIxGNRxPAusJC
6l1z80u9APP0AuAZdIs5wE+HmQGZXMjon/sT//ox9EulgKzaDvdbAecLDJ5/YXn9I/eR+mBAsVwp
NeW7FsLtG2b8qgdLf6kXEGlQU39lf2CLOgs+/vbTJ+OAkw8++9BFWXVqi11wR3Rm2TQg93MeSHgG
ZV+zh3ICeNNMyfsCkpEbgErX3FmGzRbSZ2Vk6guPqr/UoB5AKvrEVfHXKpITyK3qtddt45cKgs7n
rEtQFnruQtylqxRl6bfpxhhcjVuWzZcqQBoHRKshJFUe09LQv+JiU3Lb1bpl1jTzakSxVv/YgJ7R
hEC0lHO4VULmat0ybJaGVAdRBu3SaJ4eUpRfHfNh+e2+Ybgat+7nNI1IEyYgOGxy9o+JoFiaRF13
ud/4ukN+dSmpXROgRxSeBBO8L+Kp6FEXQNHLTJlPSTblG128fupRuwxAZ6plRQ/6+m5oaPKGrBB3
duiaGgp6h0kyP5TH2o/CrXSRa0irkbxwKFmFchNWghcFt7K+ENw9yKFDsqAG2nTj+HAsCbcs2oBm
e+wqBcb2cJFveeElH3sAz/dZgl0VUEtN+zobEALtyXiYJUQdxMi3yuZc07OO6eX0pH4P8VUQEJX9
wp4xVUBg+0F4zsF9c9q3qSxTBno8nEoC+iEQPa96qQEAxVOVPhSh2XouukZh2XO85KopZu6fx2T+
qLS8MmS3dBB+uz8C1wJbBp3KwWtMuL4Xi275AL7k9Fpo1Mjta92y6LDqU1KvGm0aefKj4I05DHyn
Wi21Ufw6guyLJ3BLK92NeC2UKeBom0VEjpmxsfuNv+pu6hysQ1nZH4YFm7Om2EP3Z8axrDZPeKiH
wus6EM+hBMYDj2s1nkLkm0+12iRLdnVh2a6SPPNkBoEybM4/OuBwT0huLAcPuhvH+4NwTdHa8wsL
K8HTO0AMvb7ovM4PSoPPOw42gb2u7197fdG6FkvclAbseWxBGCbMum8oD8kPayjs/uc7nAkbvt20
UTS0EbhHm7aGpM8UBfOBgm2qOsRhWP7DGePPC1vS0/3uXOOxLJmpGEQBPjaUaPoIhSDgYZQdCt8A
jdiq33R1YVkzOF8poxwjqkPRvY3i+J9wStVZrTvr/iBcS25ZtOpVBJwkHAA1w+ZKhbqqaJp3wcUp
CGz+u+SKVTP4dxB5a2bcaGlgIsQw5DVZAwG7vp+tfvKLTQVU8TSFI9yjslnSp5ShdAqKM1t0kg4P
wIZzD5PoqWDwtmWWqgeeMP0VaPfmkGW9f6lBKfWwbxSWaderUE4Hh+JcmCg5d7H54pdxuLPxdXO9
mKKyZaJp/TW+lw9/6qwaj1O2qdPo2D+/YK6h+DjlNWYI5Mqoj8vReiSrfZeZXRKTTgADlRlCq1iI
4kgHYo4jgof359xhW3ZBTDq2EZTk1i9fIARG43yVEjbBk5cCCHu/C9fkWOZbhnPs9RLPDiNzcM5B
aeChVW29sa6O445Zpgs+s5jMOd6dxk8eV2542QEx0bb9WxUj97PM/O9dw7Dh7qoPejWXeX1JcwSj
Tw1DyuRdravF29mBZcShoWXdxrgZmqIIQNSfyoeagIBz3+dbbjUlULnyW64vYaP/MlGuzgHbLIR1
LPEvBOJT6y94DkBjQAXmuOp0/Yw97vtyy3Jlr9I4rQccbuXwZ+cjlzeN0a7MPKU2qN30LdSJagNR
iiIvjhCh/1ZMcssdcuxNmwbcVFA2kRGOZSXAZIYXx6FEtP9nzSkclzeT3ErbuubfvoTTeZ5aD48C
1nj+paP5+Biz4Pu++bfsV9f+NAdgnr+Y3icPhrPk0TPeuAGddX26Zb8qKUXRDwquej2FyDhD+LPy
ml0IZkpt8LpoxsKDbo34ISPzPlzKv7qm+gA59q+tqD7smh4br26aro/Crhc/WCX/NnX/ez8AwbOv
bctoFdMBp3n2v3tl0ARRtCmTG8l+x9TbcHXGuUSRtUfOSEtlhzABtQsCQ5/uf7rDabAh6jyhcyg8
fDrz+AeqwX5vNH8sdGsOPcKm9ztx3F7hOrIXlzplOltKOtWXRqASmdE6fUhbo45t02yJuromyXoM
i1akBYWc6wXo1Vis7JZ4csRtE+wcgmW6ocg084lOfoAcbgbsE6YLzVLEuHi6VVPrOIZsdHq5RNDj
HtsawZT0jy5iT4BsXZnOPxk5nqeJXO4vhmumLEtG+mBi2LD6MniARvLCfKT1uI/Xn9qgdNBSVX5c
JuTMo3o8GDp/Nz5UeHZ9uU1aawrUM7c5OAFIEj3omuenYKq3HBTHHrWpacs4qoI2bNE4K4JvHWun
4aCjNvCulYyiesPcHBFxG5kuZZiAmKevL11lzsQ3J0nIxQTRW5B4nKdhfD8hXbRvtqz7OCzaIKOR
97911oYLpIiK1NvAEzq2kQ1PB8WnxjugT8BFllcH1IGBQHGJNnxR12JY1sxEX4QjX7MUUAV7K3v9
JqxQzNKM++r9KHAW/z2SUF2u26qGFZgYFH2AQqaHtQDwXUEa9vH+Ajjs2Qakh1AnCJEoqi/l2PEj
3NDqlKJy5tvgg18q5EIf8qIS++TFkbP774AYKLrqNFtfrwF6Kxkkx9oh3Vhsx3rYUHTCpjaYC5//
aCTYMkFsIx/mAIrvo7fX/mw8ukJ8vCNtWV/AtmHOYFauQK0GVqYo3ORfcI3CuqZNZopyMjksoo9G
9k51aeBBXBzSLG/ruRvkxjGVYMZfCfbbCPQ0LVU2LE11ESASPmUcbO16rLszAFzdJ8gDgYq+GZ+H
IcofyiJtNrwE1+DW31/csU206H9TL6wGpFGMmX5MKVhu8hnZvfsb2mHyNjIsDRLghRABu8yRR1Al
OQWXzKjz/cZd32+ZfINLQ6ksrS8SVShHkST6UxVDdm6Rmd44VRwGaUPD8JqKUXIu8LYClbs2w+/w
EsxpvV2BgWpP/oq4uT8Y10xZvriIjA4WDq9qrtPuRBlqIzX4zjcqgxyXiA0RE0M5lFHXVmCs8X+g
WP17V6jPg988tSx8k2X+tV3GfavyC14s5QXUsGGVKKKiZzkJ8jyqqfnN2wu7ob8A0/tJJ/HYVxdT
NlF2Qko66B+WPqZbaSTHzrIhY2Rs/+fipn5QXEBiTM/+NL4fU0gz3l9ux8ayEWM8RM1t0GhyTkPz
kQfprWzVJybYmUO/e4Ti+b5uLBPvlgXGxxJw9INj7Dk14XPHQNNgaoRqMtDEnLNAbYkcuSZt3dkv
jhMGnclFzzjEVnbvkrLhAZw0X+MaBnN/MA4TsSFjAorSU01HgnCZf6HC+ysgoPnd1zb978cjzlSp
TJvqMjQ6vaZFF36B7kCxq8iBUhsopkU28iGqoZokcFj9JVNdLG/Tri/iy/3vd02+dZfzuU27esRC
Nx7eYSzjIKiM21OGGOPGDDmefTZIDAiAtKhiuNIrjIHJAmhZcgn94q8Kx+L9Qbi6sOJkzBsiM0Go
Bgd68YkKcin18KCL8NO6kfZ1YV3oYTJytSwxOWsNrsWuV8VBYM/+vqSzOCUNKTYOXMdeteFisl3C
Jmxw8aVJGj16uqyOnrcJ6XKstg1UZ0G/ABCNlAMwaOqUjrivh2iaHjOQ+2y8Xl0DWH9/Yc2NCPpE
AxJwmZEUEBTF4bku0n13hA0WA4E6VBVlWV1UV+s/Zx6z88CNuAQ6Vad9C20ZNFRjpU9FVF1ClAcI
UIFxqBG1Y/ichTtjFMS6sllbQyEIwYOL7Of5MPeQk05Hsfwe9F32+f4oXKtgmTXeSVlQUYwArF/p
mehGXKH6ui8C4ts0s9pPtKCjhHdb6m8iRTFOq70NQ3v9y32bX7YE6TFoLFO0zZB5yANgnmvdbk29
q3XbjFsx9AmSnpcyGjrzNEN/uzqqMk7Jac/E+zY0jIx6gu5J4v1gfj3pQ1M1cPbzCcqD99t//f73
bW7ZMPLh7E2QHCpp/KBbUfwb4yJrjIvFgh1Us2wcRa+fqqjy+a8lz3MHrtQSca4le1vI/MQDkDEH
M/mjkvHt/mhcy2F54tSjY0UyFJUoED8/pTQFN6fXML0FFncNwTLmpu5Yl48xwM8UlRqYr/yrzrqv
tJuPxCNbDPOvO8l+YtmzaotKSkirX3idqZPpsgIxce9NGRftkabDfBpU/IGx9O/7k+YalGXb6SCX
yHheeYnAVXKcanFUGSRKEM4BDBHb7bKrGxtIpgBsjYUi5cWE4igy8xtIvN4AKX1ZUrlB/eAYiQ0k
G9QACSK/AgXnzKeLGSawVUfkVLQon2pQcfuwbySW0Xc4VzvoR+BOHYCGS2M8l2nzDk/Yq7cZ83cN
Zf39xbU3m6SbQTBLziFP/wD3wJEpBUQNuIXjTn2+Pw6HtdgwshnhFqInMJbqOb2JDpAEvy+2Kuhd
ja+/vxhAF+cAdtMODk6ydMc5JfpUy814iKt1y9DLeKEtB6HfRYfj73xCUKdK9sne4FVnWXnp06gv
B8RTGWUEpDQI5Wi5WXDiOHFtrljoD2XLEqzh/sh8nFs9ntb3/PqUTzrhn7bBuK87Z2D8+u8KLOMy
ZSCHouclpTfde9+aaUxRNN9v8cA5FsHGkYV1M4BhH/uHiv5PELSmxzb3t+ooHF9vw8gEoIBcg40c
sf56PNG+q34Ho7M8J2Knb+zbWDJUxceTV0B1fFZZKRDS9HJ2aNoh5+ddBmbTvyrwcsXQFsVLtAyA
xCFznIaHlpBsX/LRt0lfiYg9RDQD5CzwWjyzCXATDTQ/pCPF16jYIp1yLYVlykxPPMzrBMCWdPin
a1CVw7vxYzQE4nh/nlwdWNa8JgkVi3oMI111v0n3TsHRORX+TkyfH1smrUM6KJX2IFVsIZxESFh8
40j5H2SUhmrDlXKZg3VtV14oUlPiqTWlE42e2mSpQV+X5GYfwMiPLYNmUPCLMxB4AOYyS+jmgPFy
ipnaWATH59sYMkjtkpT7oCvGq32SpxL69Shcwrv0/hq7mrfe1F6VMcP70oeodRrefKBmj9Tzt1Rg
XK1bV7JukznoWp9kELEu20PGWn0GT6552Pfx9m3c5T1Nu3Xm/bxt4MGU4+MylpseheNOsJk/w6qW
AR0X72wmpHXgwKy1mjPJzxMkbKOd0ru+DSIzZvSr1gdWYQAB4SE06XhcVpXofZNkWbGnpoH5QVxc
gKE8VQJUmsGykSFwLa9lvoMuA+K3aBqXwYGq6jJtholdTVtWC9ZEUVYct2Ta+x/Y3NBj3CX7Hv++
DR3jcxGLuABMshv0pVX0cRpLchBeeYryTQiH4/S0YWMhxEGUCaPlzCBGdTAtTJalwMcGXbb17nF1
YRkvB7MPCUy3nLN4bD4vpTBf0iT7Go+Vt2/z2DlZguw4uFGWFSXSsvz7GoUu46m43d+arxdGh/QX
KaDMG/GqCtR3Gi5VfxYMukDXJpNq7JCSB1Fcg0e18fD8rducdcG5j/0h/M7D0iBwGXeE8DdRCZD2
Fp721RnFB9nbrjYT8XJ/uEGcmhn4l3XxaR4D8Ue9NMMe9wN9WPcF56TolfHJVbUI0h1Az58PxwpB
4e/3Z/VV0wl/CduYqWibMR7HW7joDjUQYEh+mkQzdxtSv6+eimjf2nWQOveztiHyj4HmMnvWxTjX
7DnyUlQ3HTJadvStLyIazmeRl9KvT/uGZd0lw5j1NJThcOvaNQFKIIr+kAas33rev770v4R0GKvw
0WWLZQEdLGgZurMnyA9szq2opmtd1o5fPL2k75VgvAyb72k5FJ/61qu+CJxyG5bq+vy115etJzUH
lf/U31jIJT/PPl71D6zyyNe6i8mefCeW3rpLwmHux6EV5a1ZhadGUJGehwz6VmADPiNKxQ9SD3rD
8XENyLpcOpHwhKskfiYBwi2NgVsFHDHq2sUmpaZrRWxrZ1MpeCz0VSIKEj10GSJHzzVqfXdRb2C+
bFNPhh563qS8kS7pnmcpive9v8nrtro5v8ACwB29wgVeLPns8XrqWSZvvMx48Kiokup9WJU8esek
p/6eaM+23kyO1bBjOFrmcEQL2d/EhHo5tpLep6SbDngxJxvehKsL28C13zf1MnS3n5g+DpHOC/ZU
dpwG8H/fP0McR5dd/8fjGCrSamXY6eVSvqN4esvPKgaK/0zauuy+QrpXZSDdhLoueMbud+rYZXY8
h49jtuQsLW85y8VTUQf+AzDZX+837toDltl3uJb0zIry1qVL8NSQ4TezWqVchuUYZ6hg2teNZfgy
6ge/BLz7lvZ0mQCGnJr4GIb8sc+rb9Gc7cKcYEtbRg9F2TQjKdU3VM720M0b0qeoBYQ0Q9Xd4/2h
uLaZZfRNV/R+EfjVvySYAzQwDz8FoKMC4MV9XVhmDwEQf5K9rG4K/gRbXaf0Cw9EIg9dmIGJ5X4v
jqW34zzGUxVT/tDeflJ2SeBmlAKlUpOiIjGRqNC5341jvuyIDy5w3ivRV7dQIpjREVATDCOEbZNt
GRuHhdgRn7CZQRyqRHObaTR/SxHYeIfza4v+0jWAdf5eHJNknFFvFVUVji6UkIcVYmEaIdtzlLbe
xl3lGsDa9csuaA+ZyU7VN0B5dQGtixlY1SAk+5hufVvmh9WARoFDV9/mybC3RIvkkbFy4whxzY9l
26ATSeoyoJj9Dupf3solvtApxUNlM8rg6sIya4E6AlEwCWq2FvqYOKDMWbWKnCYNlNT9bepaAsus
5TRX0TS09S30OP2owmR5o0NF9xQrhL/EeERUl7JfuupGgIMczo3wogszZTs97Pp6O8qDYCHzK7hW
N+qBVJ+Vgf9nq3ZS3/t2lSDCeJL2fqhvhhV+dRA9dKMOfdKqLV/NcRTZhYKqwGVdJnN+KwVoLmcP
oNohaeJHapp3S2L2sV36zLJkDhikScCWew1ROA7CwvaU7CV/9e1gD7iGNHI4i7qBurZ7NFnfkgNE
NEB3eX+JXXO0btyXZ0SfMZzYqgG9jn5jPJADddx8b3P9YQLabqMTh4NjlwxCFMYkutPlTWW5eCxX
Ak1gw+sHocBcE/PoU1sgYbVvQJZRqyqSU8yn/BaSYj52afI3GbL5Oe/l9efL4H4vjqPjF1ktYA9Q
bto34OTl5jR7Xh88AiAygu8CCgtblf2uXqwbm5Ep78FfjQ0crcjqBqA0jSv8/3F2Jc1y4sz2FxEh
hBCwhRruPPsO3ijsvm4hxCRAgPj171Sv/GHXrRcVvel2tAuQlKlU6gxpy2FB9/WHHElQ635QDDUN
6TNIwUIm50CUB9wH1gpQ0D2FEj72gNW5XAJWUs7+YmATCvkvUoU33Qitwq/f/sjqXfvlkCpYfF1x
/eYAMsE1ex/eqoMlpJK4QYHYdvj89XP+CnVm/ppQaHxv8UZQqZ8rNXdlVgGimFVe2Gykh6KgjUSR
2SLoL5oiv887/vL1U4+EzdpIB6rus9MJwdHD1WqnIDd8PQ1wWPvvnONazz1Cl/PUFdqxeTr8+W+J
AMhHKPzMqvphlzG6IGPVbuemKU98yrFfX+3mVdGYZm5I8QY7DRZmqm/hFSsoic+ipmGGVmEfO1lX
OjblmwtwHXQvhUfEZTKy4JS56rHJWO3kJPQ9X/CqeouxAx4gI/fIj3pnqRLbaE4+y/LkCfrYYK3C
Hry6JSmYhCC+F8zfYXzYZyyBWOaJbHwkq6xJiFDZx0q2tLsSonlVBa7NKMi+O+i4nCU5w/w1B1HN
UD3zRd5fQSTzepLAIYRoxpx4/SMTsXbMgaVw3ReC+m9wllpSLYsuuSHqgA7qw+0S18lVQUdxltoW
PmW1ubtlMqOn8xI1RD6NqREje69mG1/PoZf/+jrOj8z3mpsIhxMJLlmh3hoc8MMNJOtdAZJRP5/D
asE3HJ77e2ibporQEx0RG3UFTu541xfGXETuPCAynrAKb+y0Mz5Ad1fS88sPnjcM12qDrs7r7bJV
cEPRGI1v3UxvVgP35xx/aQgkmOxcdFDHgPTD2OjhRDPxWHSs4lwC3DmPYqzeVCmW5Qex4MBfxnEf
que5APb553lzvopxHnRl7HxuriAwca98KBkVBs6QX//4kW9YsxMrGqAxOTryZgycbWKT70tdPnUK
LZivH3Bkxa4Ziv3iTfM0RfKNuLheYIkKiXZxTYinpvP6IWuaYuxX1EqRjG+AqUYfdKjGjTOGX+FO
7LxbFX/NUQTsKxI4Zi7PMDu5tQxwkbnG/U1dIJecN0yH+fk98Opg7iTsyg7nM1tcMExMtYmlth9f
//6RVLi+B4OXW1+qUuofTZR85lN4E1PgLSrf//Tp+Oz7gzqxoI7N9yq+m9xJF3WDfmN5a/unptIU
vgFFaat/v/6SYyt2FeGW2DhZaL88T970iHuiMgM2dtoNaFKdAw2HBNkqrgWFQB9sgvO3HpdOV8aG
fITUVBSd53vnr3mJQpU8isU8vplClfiEQL/ClPzcTXvNTJzs4vKwGdxzZfh3Q2uUTwm6L/uE2PFE
p/vIJK+ZiSZ3xHGfu2cZL5pmjCjnXwWVP/ITMX3sAYdl/Fs4GDuDWJ7gAaop+1RYoPwAeOLZ10vo
2K+vdmoRtJ4/QIb5TQRNbjLSRUmX4rh/ljQHA6zvf98eiLVZVjMD6al0OAP0AlDYfZ6P0ZlXiWva
ITEeKRK+uGcOG9a7apHsE3VO9evr4TkSYWs1esfKqAFO0T3TBYeX2JuHTQViaBrQk9TWYzOwCuKG
uIa2XS7fIKzfFpnhrd3ReTg3ndJVCKMRQrrBTPZOVMjTlderzULkKfmJYwO02pGnafEJTAfsXZ+L
W15GdqtMtEOt6U4s0COHyDXHsIpwsrLAZd0poyFI4NH4sk6C3qRtPFfbJrGPYW/drtHJ/TAIqU48
9rD+/3If9wfv0Lq6KTzpv/EJHhq0hY6YadruukmKl7AE0fHr9XVk8tfsQ+C1/AJxgZLgcKnYN4BW
Y205fqJeOjI7a+qhmGojFATL3qUJ7L6R4B+qsc8OxMPz3v/w4N+SkxC1aNFA5ThWHCqauB2j6HKJ
Z7vsznvAYeB+e4CRTUji0RNvOmo5u7XwdpU/EgMNpBPp9dgQrTZpN9F8lgHWF6A8BYBzKJT+q5vG
4WRz7dgjVhFuu5F4sKR1b9JwGABOge28LSGQGK3SzsiTliDH1uwq0qsyYH7dRssbWOxmb/L2Q4Gm
+QCAzTevRBvp6xk5Uj6tpertXBa+Y1P+Dt4yqG6SKz+T1hs+WNezrSGDudQoSs4LkDUVMYZjQILL
HYH9adDfVViOeTqOetl//TFH4m8tWG+XYvLKnGH7awc/zhxcIIdNUS/xibuGI1NPVpu3qFvPy02b
v1dx8IZLV7Rwk8Y8F0MVnojAY084LIbfAsR3NVDcQ2jvFtGZcMNay8XPSfRekhEc8rvP8wbq8Pjf
HhMT4rPKr+Q7IS03zwoqBcVHObVhfl6gr6XraTPME7rA+TuNQIqXfkE2vj3lWnMkMtYkRNNFdYEt
Vb4BKf5hWmgH1gdV9qRkAJ6hN3jeGK3iXC3doMqu8177A5B12+AGd8wiH/7Em68fcOj+/mVTWiPa
GEECgUSBeGa9/6/y0JZAS/DmcHUP86sLBx/Wnc+6E0v3WGisdnZXQNKrIkXwFnuADFrJfs3eeRII
QEoddvvflpP2jR/lfh28ydFfPmMS9FfaE6cALn9/dbJGtRGBq0jjN8NdVUXxN5ieDUFWF6I9hQn4
+zyQZBXVjYH4GGl0/tJ4DUu1Cq8qr0vljM6QxYlmW3v5xVjCxOPraf97iJM1QZH7MkxwbU/f+h5y
v5iSacsqVaZFexKvc2zEVuHdly3VXTPkL6rl+qrqO++ycydhy8c+4PDU32e7amQ5wirxHWTv5oIK
uEYF4OmiW6dOtSX+HuFkjWaTOoxqiOR6r7IYu5smENNGJNN84TpwjSOYDZ03FasQ19azpZEDe1Me
Das0lhXMcJuB19AuDuP3rx/y9x0W2uj/O1xCVfBeXHKgmcA02RIOEkU40XC3DOP1bOTeH8Wp6vrY
sK2CXFs2T+OEmeEGWdcvRrj/8CDee6Eqsv+H5MmRFbCGt7EecOBSNOrd0D7cOCfsduHoKCQJ+/x6
0I494RCrv60xg5hsCE3sXdPjEBB70XQ/zpCdX1i5PJz3iFXYVw3xOvhGh2+0gNfDfsrdYjMoCsxt
VpTLKW/7I1OyxrW5shOAZfn5e2eqchtgNWzcgaJgrcsi3Njsz/uYVcQDLgfUat6r96Dp1Bb47Pja
m8InnOVOcdf+qwj/3K5IvAp7WiatCWfQzPseFi4UDfRWTrdxgpsg6LgXqbFeeFlL/18o+la3Qw87
96+/7Ug2i1c1fRzRJCSlHu/EFECXRsAsPkriUyTrY7++ygGm6BZJPFm8mwkAnrzMx01RDKeI+v+d
zf42aqvoryyfVDKR+uo/68MpWsiWdTr4WDoS3MM7V12xsVigZQExi0thwyiNhel/kBx60TIs4ULb
F+WLP/GXfqlhEZNI7zxcDlnTHafE9+2S+/yN4mDRptgloIY64ExzKosfGdo1DE4NAywEXDzc8QDW
7DIJ/DH1I8DFz1sYa/xbFeayGZNOvVd4UJT2S7CkJmrNdKICPFIYrMFvvISnbQ6e0ZssCfR+Avjn
8K4bN6YcaGbq/NP60ZDhiJSfiOJjA3ZIIr9lPV/JIYjHonhvqyLE9Vdga72LK5hcn/iiI3vRmv6o
SYzjq2Rovxw8W0Ron2VR9w/ajo81uJabBWTRE4869i2HP//tW0hkyjyE9+o7KbHmI5mDSqGAhz2V
j479/iorWLQFp3iOvFd4WO4ZC8c7uAUmj2ekHOr/gangKL6nqiI7VQ4/+xke0P/5/53346tZDhnc
BnQFwbAlpzolFIpOkSGnxuWvGw5efbUT2Bl9cQkK+U5GcZsdxI2Fa1R6QGVE8DT8+hOOPWQ1uSwA
c3Bg4Kqr/iBACE2hA12aHxiQMz1PvNQPVzMc+17doYNDdgRbZ9prAM6jujnrrgLjtMr7sWpMCENU
CDt5qGHoAk/JsZvOXD+rrC+0lF4eQzVKKudBdxVQ49qd9Kv469LHq6/KPNsPfmgKpCTaJQ96jnwU
lOftttRfIyMgrIT01ij4LrRKb5Rq+n0eYFs6a+GsUREucCKUZRTs2OJdS7lc4eT4AOfbb2dzNtfY
CMnBs2BaQUcBQ5TqEQpzBSnNiRT918IUw7MKXs2LuiML5N8mtejMAPqWDZF+iqDhdU7ixBNWAUxd
VfPZCn/XABTY5ODVjAZnxK/H/8jSWcMg4pjBZGY6qGTY5NMFAIv7+jwrb7z5KmB5q227cEIBr4AY
JuqJAgoWcG4979VXAVsFxVzk6iA3fLDKOyRm4TXxmYO+ClgNRHhZwoxiJxcf/TDYpN3z8WTtfGzU
VwFLoFxchgoWlA30Ca8cYKZP6Kmby68H5siSXCMd0GcjpNZhsGs8sErc0Pj7wYdb7QJc9wkloiMf
sMY6OBLH0OHvyM7V03NT4rYMvOXpREgd+/FDsfJbpSDCppxZh5wweX5wH8zaZUF4HreP/oFw6FUX
gzoMq4KClnO2RHZnRxjifj30x159Fasgt/e0KeArZjTTV4b3PmixhICB8/XvH5vaVUQZVjJ4gDB4
cx7WPPPcsLEBLixB3j/l5HPsE1Zh1bcDnHYINhMC5DM49MXhWh2pn52nJPsH6CCepAvBJyLgwJAf
lY6KbWhwsfj1AB17+1Vk2U4z0/HD2w9AVWsBvMRivdevf/zI6K/xBiyYWQ65r2BHHZxjq3gm35Z8
8lJo6ZQn1v5hjf9xPIR3/KrPQfnS9R6HwYgsoKzNl/JJwGdSQemOD/U15JFPFCRHCja6irFFag5g
sIJjYE6flhlNiMbcipzgVHYKG3BstFY7Iw8jznXHgl1s1YWBbl9r683indLyOPbzhz//LUuwIqe1
d9hcYOGR3KiqVDvInDcv4XRSB/XIYlqDD0wFlNiSwLgPOGD66Cbh/g3B4Dpx93VsqlexrJaW5C30
HnaQ775VfbxrZLtRVfHkli4NLDvxmGMfsYpnMM+g6RZ4qLAs+GwNBTh6WU72fo/9+mqfjOugrm3P
GarD3PshadLJdGQ4wXwdccd+fhXOkIur5yjBy1cJf4kh6rbNBZDYX//4kRhYYw/gkO2gL+6zXeQv
98zqFyPqq7gNL6cwOC9jrHEGsFtbmqCC8I9sGeu2OgB04orBxiDadEWl23NwXJAfWEXzFILqKezC
dqDdfwKDU6U1DsHnjdIqjGPS+aHM4b5zWKaEHOw+x50J+EOwnJIDPhLK/iqUG4DymqmjMF/vZXFH
A+W/mrij20KP5VkUTAzRYYX9li6omaBwUCHadDQ96vqfHqJSh6/I1bmTsIpnprhZYjuxXVxWCwRv
5+Q5L8V5WDp8wCqOFejOSStyJKPC3Ex19Bku9ZmrdBXEsLvoRAHJjx2Nmo8mQpTFCpjJBPzxzdeL
6NgMr+KYmQJoTIntRrj2hnf+ftLsuh/jE5F8JE2sYQTLYryxCRnbdXkCKZAQJ2AxJsWJoutIol6j
CORY99WkKCZW5XubtzfU4fxbJfXNIUuPQ3cK7HYkIa3hBBYtsSlyCGPpe99E3fAfVQRZNXhQ8W0n
u+G8pLpWNLaCRnYQQbBTIVALbf7pFWf2OdZyxiKALy0YttiUCWxXAeIv0shXp6S9j03EKoahx6D0
NMO/2iTqI5n1/bS86CS+taKwBy+HE+enY9OwCmQ+E1/NcLra6bLaz2X0K4AnzyDyz6E6JQh37EtW
wSw5Cmp6+BLUQzdBAmdOmuOeHPrYFd8U59ZIa0RBVcbTOEYy3E0dzzNjZreJSy5hvB7kZy6mVWTP
8KpvFB8ZjD/dshVWflaRPoUa+Xva+ANHQAUkw+uiYztVR3d6ij9BAtklSf/ydVb6e9r4A0gwkXGA
GgfSBvQjDxgIyD7/P0AQf5/jP2AEJMx9ungl5rgkH6HqD6uV18BYcNPcJ2hFff0Rx8ZotT+3KIqS
CJbxuyIvnwVMZNMGJUyck7fzfn8VdNWUWx/ubAFOVIAnNKKJ90PQ3ZZReYr1f2waVvFG56mO4whJ
g9QgL7kBRPOWnOfMSZJVpFlV+AepPL4j1n1TMq9Sv2O/vh6aYy++2jcXXcuJ+G24C0LyEw64v6ao
909sOsemdRVXUuNquMCehrLd7eOxeaOmlGlYN6dgJ3/PcmR9Z68PqKmeIXBjY38AvwYTcdyolvZu
zM+iF4C3uDrMGgo3n76BCTdD9bIRLHwpcbVyYt0fe/9D2P1W0Fl4tjdBPrDdQOyNIW63+EKB51Hs
TvOmj4Tw+rJeeAN2lqYLd7yFdR2rdnHc6oxSc5l40QOQy+9nLaS17sxEVQeze5SOzOloE5tx2IzR
qR/3g/8IQn92FeCQ9r9jZbSqWNiLgzKlR6N/gPTjGj7QUzztAOUuHzipvKeYVFGXCfQYXMobt0Tp
NAzzd98S8m2IDMV/xxy+RTSYR0C1Y3gB78BQgRgclWW1Yx3U7EVbebuexXmVTWFr/yV1gjteFnns
1dV9cwNVqLFOpxyaG0AW8ysDrMujhl9Ssm18HOON5v0FK/1go0eKH4kgUfwelG34wOOApJ03Jxry
ptbeNIkmQB2o5uKgGHpJecHMXifh9K1LWnoXG9Z+1vhib6M5ND9TmKcUwaOkEHfZoeAVwYaFcjT/
9Elt5a+Y1rhNkpWSDqqOIKtsej1EPTRUPN1uJR/tvutt9LQEdftSUXg8QvUGPrZ1PV9bFfs/ua4H
EPBKvZNOV0FqhroAQrNAlw4Em37I4HQ74E69bSFiM7WO5TB78CFyTyN0ZknrcCvB8qF4t6XFJSyt
kp1lk44zXsInHCC0ZYEkjZ94Mo3B5NzomY93cLmVy9Z05QDN1wrCfPdxxzC+npvdlOlQzy+4QB7+
yTUw1qluRWPga1CozIHPx17Z4kPfUFQT/wGG6HLNPUbFd1e7Tt/SnJXXaDtBa0tOGNoMqKjgCmCm
4EqRnG6q0GfvxHfU7Npc9S8uSKZxU9YASV5VZCkvoQgIye1Ey2vwH5jd8EGBKtqLHkYCsupzvZW4
Kiyf8P8JL+UTr8Q1D/viwitG16UEctevwMvj8tAB4azQRJorlvketENeu8BImkKpfMC4clirGVZV
Lk2mRGH3k515FiWac2nfxAtQXBBp+ca8loYpLO/b28bZeK/8PpIpQKkAH/QmTB7BxsaRh+gBs1Qz
yYpMC1+4J+Wa6clZvJgzkVouKIbR3MYNGjYZnVVeb2hnbZXCBbinW9CD5GcDJ/RLHVFxD6wDQJtl
h3+yVo3wd7eMgEhOvSVIMapm0xeNpRsyzIN/WY89Hbd6YcU/Xu+hkUL7Fi8Jcwf/B2GCfZMIzS5l
NgyuSp4U88UcU0qedR8EwdZi8fEtGalml/EyqGCLC5fpXvHSQTAziMs3yPpHxUViHXuHA/180Yed
/IR5H2+fKHosT5Crn/q0L0tL/mkM8/oNn/sFBnmLB/O3OMC/Gtj8ZnFrupvex+qqFubd5pHf/HJ9
Y78Do1zeFHkX7ydwOWXaSRrs6YABSrtiaB5RqeThdcIqrNelHeqrIajYZ2ywy7mOxdeujuHEVbeN
yKQZoJBZdOWDlCP/OWjoTV75avT3Fhh+u5nMUAbZ2EzoZAlXopLWy+wWSB0l8b/eYkq7YRNUsB5L
0mF2Avyl60ZN9A7JABLYgCtdkjmuLw/Cizs0doONiPNc7CeBIod2BxsQ5Y/Vc9VPIeQrtEC3PbcD
v2qbvvQfVDd0ekllizSgNric6NRdyyA4cy1NY/+tCuphAQUzPK0qmJlDoWeQ472vB6fgA6jdcmkp
LOh2HCIp3V66CjIswgCbqfiA0QqaIoGquY5R+S6FGp6MIdxlKqyHVxkO0ZMoYv0NBjhR/bONNdY+
RHtlvIctuLmYmyUGvC93vlkyKGUXt8EERH1OCydVamkUisy5Uv3q4Xj5k8Js7cEaL3moENhPcR5i
FLV3WH5TMep/geprLgiE/eROSFHiNbGWXrij/k/bu2I/I01eCBM1GwAXAvmKfTko9gcz03BTRdQT
twJ57WUJDmumFV0dpPnkiuWyg17yvGdFdxCr1qTONz3n1GzyritMlaFPWb96tibzL60mQKPcNIQ7
Wicu2ssxHu9iGU4vaGIbngrVD/dBDhBipqayGNM4jGu3aQgWx0GjIMkqqukzx140pmqgfZfWQZ/c
JNC+v+RLM3y3RFU7tIga6NSEsqepmFj5VsPXod1OLQ1Mhlak531TSdHb+2Dw6zht0NcmEO/ouhuY
lw3JhvfJMN0KCcENaKLH3xwkpj7ANOr3kYp4xngEiDJr5/JhAjnklnHWP3nhCGsFDc+NFy1ZsAc6
zHzwouOP2LqmDXW+N6RApM0vYi5ClfKoIuNGe0HALmbWLPpuknAQAjbIFmR5oTCV5AbJ6ICGZoDZ
1/8w7mH3jNxMeUZKEeJFXBzco7XmVSkNGu+JAthELntgKgcNad3alLt4mr1217QBdsKmH/38lksz
pVVJKNnawoNExaSi8Vb7AVqZdJyb/qJNAP/doQUPOimQarW9YEnn1AdqTF+mZYXr60sbj2301EYt
uPBaAo9CBMApKc1Dg6iBqM+3mhl6BzX58qFIFvbNQinB29Yq9+efLkwg9tFNrsxAYWztlObEDNWH
xOrxvxk/xlvBjYH/Qt++++UJRDZhPP6M6UHpK8Bl9BalS8VSidPRNVwGO0wZHfMNo954x2ngohRy
HJV/15vWT65ZY0Oa0kjHw0bI0XtyhQ3Ndacd/96HnnqHV4oNt61d7CdPXP2e5IVJ0h7ijsByos3i
oD7N6TV4hd4HVBkRjqA8h9113HZ4eU7H5maADuBnKytHs5C0hc5QSi0kEwTpsORhdd80ntEZjP5o
kSIfDMjB2Nb8DOM+icxQETxNy4zNiEMoIUSR3fMfbmzsc9RjzQEuA3X2aZLFpYe97XJqWP8jhNPO
kE0CHrqFqMiQtXAf3vC2sskmjxK+axNTkrQIICWHU8HU3MDuB7tnkuTYqmVCgstBseqZ+V0NEWxl
uSc36DV4NJWV5L8mgSSCElL0txVPgifnWPMvyNLFPgBcdN7xYeb99QJ47d4pbETpFMhepkt0wD3G
A+XfSQ5WzTUbS8zbZGMHwXk3iwiuRrTkhEP5LDI5oFIEO1g6W4VRRwrR9S1SUtyXKexWCdl4yktM
kSYlEvltDxTUsAmiHlMKcoKe78aEy3I74BUXUCZrHj+XvjJX09yNj7B4WMhmwcVev+cJ71/1MrI2
haICNuBZEbfV4ejrLEnA6WxG2NP6tSe+h3qp7hamyhvcz6psqjiMCgriMZfKoOhVxkER8y5c7OIm
BahjKKDS4Pt5pjGqOi37OaCbOq5Fue1oYuhlHbH4ch5m9xGVrXtrwsLnG1lYs5HYHBnkYgrZgbuY
12aHkYPFTQIR4WuODOllfHYowQ0uIO5prpAnNSpOvbUlwMBslBDu6fP5mtrAfYikLj9b2KU89P1U
X5Ut3MdmeFhemaZo8wxJtLiNu7J8SLwJ6jEJWUywGVF5PkwCBKs0KHsk8DGc3JzVgWu+S8WTPINu
GSqf0c55DtnkAEmTdAyDEZVFW6XKePKjL0jj7Qm8BFgaV6P8NuR+/gT5Tf0YIdvazAQLeugEZ5gl
Ey2T0Dzw42I7hbxtQTiOxQ9YWNsPLkz5IyZNe2eExRYqDUFi6Uvowe8GR8s3FOPLDwM8d5RB3xeF
osVGfgVvOgD9FaDfC84Vh4UUe10FCau50pDQCE3+SHWuHgrYbY6wcuqxFTT+GNcZCw63OApnn/AC
WEmQ2h1Q9kFao8j8buaC/2B1N30LBSRwNER4IZwdJp+VivmOB43amThHbZwvzbfJOp56kRvSeYqT
D5VH+hGHZZkVNpleegkzFSyTWGYD2F8kY96CscavoUB3yYAI0dX8qspK3jf1OP/EgSawOJ9pHCkq
Bm6l5BCspiOfIUUYoALOBOj4qGr+0xuyaOvgYwpa/JP3eNWmHdxloSeCQrSFm4dw43glw2bacc6G
t3huwlfb4hio+8m7Zji7XfimqO7iUBbPEkgxt+lwgM3QvIDAKQUAxXLYj7h6lJcAMcVAkA3hbaQA
lwK4fh6v+qqB00ADVzHVAYNKGDTo1FwvNM1bKa+7YBLzZgaM4DVH/zLFyWG6zUGgUFkX4J6lwa3p
S7v442VMkfAOt9obHg/4631AkiJFV5LeOdj2uTSuDX9gtkKWmUi77MVE6bS1dd/fxbA6KnZoAAJQ
gU5em9kg6R61iRD0YQv9WQBlMeggupALXZv5VVQFvzRJB7ZDK9nT4iXjrdFDc2NoY65QtehMjeXy
2MVQj7Oz0d/9joi9sBSjLSJ0EJRgzcbY2r6RQ20kfJyqJCfRE2tr/Q93Q5Vk+QBj1xBiA1eQiqqv
OtK4N4o5vZ0M8O7AHoh7y1mxHXqkIbSGio1s63ozYxAgVi7tB0XVNKfKtv2MvU4s5ZYRV34AmEKL
TTcjZWyKPldZA4zflYnq+hYdYyw360jipVWN/NCEONRqWJi8JiI8NJCDEuM360OCDnrro/te2V2l
C773yQTYdd3WCEfFSeqj3n+QBmLTuElC8wQa8JcukKWCQA3EXSRHOy4TFCxQHKvoVF64gY7vJjL2
E8Y1PUpwWYmthqD7BXPYdjYxidpbgfvsBxPz77SRFvcLpZAXtmkqHKPnKLhHdBZJSinOLBV0gh8l
H8ob7MjBDXfheDkgfJ5HJpGeDwLCwUa1IYB7LAFsCjIhXhiAKBPlMLDc47hEvNTF0LUjaZkTFbzo
3HnmguQFURe1b3j9fWBoO+2l5/UaLuLtBII0jr84bfBhYPMmniV517ikuOzFQa2Kh7T4SUlfY0tb
Rv9p8AWZUzg/3DjSJT06lAYrFXXWHOzsBN3oZwI7Qg+HZYO9kDXVMFUpWhkMKWIRUGCag7n8106+
7jeGNDjfHQ5DRUotTCUvGIS++yv4DiLYEtLNbFPk8EhCqzvGRJmaS3YlGh9nFdhC+uKXAE8s3Nuo
ynkWdzzqLoKlLpqN19igvpJaigs4jmDPzSGyuZOwMjxUkyFq7b6HouCzRiWKY2lZS62eoTyRqzEF
bALme30NbeWtYr7GGoWCSZO6HDrhr6GHFAB/d+yNOI4Cb9REAsMkXF7wh4oOKL2Qem14xZC6eqTo
IJw2OvToI2t0xH8Es4djMxw5e9RctMG56HpRtScfUF0kEccG6jffwCiWear5HPVXlNPIv+wbaFmk
sa5ts6kdnbxb3usO/aoKC3/fUQhlXIC8P0RXDLzP+FuZ9EBB2VxSYAHhwJwSXmJrl2LGCIgZFfFO
YFWUKZL3hLHzKxw9RRRN0da1iYa8sBJNe5vE3fREQKrvITwrW7o/JDpz0efD5O1iz2m5mZyGFsgS
oOznlPFmyxfVl/itoFR7hpqlA0YkTrxNnWB5p0Gdw/ZgQInzQUt4WD5UXVj/oEmBcGhQt+eZym2R
7yo+RARlBtLnXcUqCIPP0JLBfcfA6S3I9+X4hnCq8m3VE15cIM5QBru+BupLJXzU+3pq+AO0cqG1
jWpjeBVQeEfFQqrDeUM1tdh6fNAzytN2GmoIzctWziJ1oLZdMNxd9puq0uP03cesjBmFvcw/IMFV
/o8AVnnsmlVBDii3CChuor3LZcQR77KfGCAxrsMJlcd+Ti45zro0RdvaQ9E/xPuGQmgSdeZMPm01
RM1WVjHShhh7XmZFQFGeDh26ADDgHuIa1qqwIsumpFtQHI2kv+tt0b6yoUd/Kj6w3cGGmJonp0j8
IqDSnykcsPdEKHIB0WN+qYsJhkSVlegUCcG7cVuOAIb6AiTzbTHX8rP3TAhwvZrnOLkyywinwRqG
cDhlIAJjHeJAOlqns34kyU2YtIi8w7rJL8UAiCNiUQ/+dlqQDbE5Lmg6UGGGF9k1y+dEqHyN2DRs
gE+3NwEBInKIlf9YkMm0V7ae+zsro/BOcHA6Mgdha7khKqn2EarSAOSRMMhYjb1NzEg6qdDhoLMy
AnUlL+ShNRDzqiuuLUrvch/7/8fZlTTHqXPtX0SVAAFi25PneIjTbmejupkYhQAhQPz67yHvxlfX
NF/1JgunSmokHQ3nPAN0VzZqRN4Q7xTxUMTFGG/0VOtsrwJcShV27ewgUBZ9wls3+AJMMrtJIvkT
2wZeAy5zINQOzYB2C4s/F6+x0OG7lkQh36DYgC/jGpHv0RHqlCRHisFt2J6MZPxO+iD/h4/Ip8L3
LryfiNTpIY9ARFFTgJekKJvwXntE/kxBmrp3x8qZrn3kqn8yGCvgcMXdtYTTxSGmUeYeWk1LRIEX
UKg9O3jM3lGj06tMe8k2dHMfuUeYULNYTk9UpkhAcQjlQSS1ZO2JiA6aByVYP5swQxo87ZC0RMY0
Cr5RhZ3VsJ4ADeD1t9KZyViMNPquM0gAQHWxh1nwfAOBn4w6jMhqXOMQr790TR4Hm6TvnDuVQhoO
DlQl3mgJ9oPXqsYcx8hu7rEb9c8cW3l4lXZQIxRloueRxKHs1BEsoLpebhVD9mkzTFApvTIijX95
fIqfWFuVL3SgeNKGyD62rchPfArd77qu8MBHOh/vZJx/5hb5CuBrEgMXhU0TNHiTw3hoOLi9it6T
GLBbTjvcE/AeOdZhNVW4K3DUn3DRGB4R48mjI+v6NYP72ONAR57C7cpPhh9uksTe1sdt5VsXB+rB
oxF/Y0AcbMOhJBwXT4ICAqccto9dP2194ZXTRs35dUjZ+XKrOx/br/YduqGgYm5GQAieo8AUFfzx
RFDjLEtmlZ4ORHBc40Et3zchmEqbJnZBnHbL3PsOw6n0TbOoTeCShSr4ZlR4tdFiSK+iQAqxqyYN
+ezeQ+p7X5iciE2PKmqNrJcK+sOILOZWaGg+7SZWDnIfREVu7gXU9Zxti9pAuyPQVioPKKKMX0NS
RO0Ng3x58Vogtp2bBhBp5MoGEh8HCBiKYwY97eIdrH7nULiwyAGwAFKAqkzCJwewpN1QZnj3d77p
HrMEMHanDeQ8TUXxc8wolqr2zD41WSl3aYw3hNIZhDb1BNHjLHDZN68bwmGrkQ5DklnHfoj3e50+
Y6+U3X4aJ032vPOkuea4z004xtse+60/4SVd7GvPRMFroNwE6h4Jz/RN1WVNNWenR45No6ffuqpo
zcEpDFINuVfjt6LAg0xM5UbY26uY+o+Ji4SN4vAM003ExL5lCWJCdvgnIXGV7EWL9zciaU4fhbMT
QTK1U/5HlZObbGs24CWMxJyr/mG6A+UxTvSd8fPmXXk1DltRG7yXgzrXb3oMFF48nf4F8anxZ8bh
1qEmJHFH2ITscWEnBb7AIVs5IZE0unD1cwyLyWMKqRb/HmnJ7EsjvXkXcqAXllQ4sFwIC18VUqin
1gxYiZEbfufMxVmfg7H5KwVA9iCR23wY8vlK4VPxzVG4d26aHsqXWLfDlrMxdXBp9cyfqkS+YYtc
K8oxOHnkd2z4uNc0gS5fHRDu1A6vLedFthVyd+2gUGsKZKPvVQgrla3RGpkWyYGrbwoHTx1ZSPKi
k7x+qYYqP/m09b54dRYm21I57tcUm0f9mk5D1W06XNz0dZp30XuXdAQZfeQWcrU3pW+eQcmYBQBY
QG50IN0jxNHd7yj+TS+DjtVeQJCn2HW4fPjXlUDSMW2gQ440YTULVo2dT7qbmJQqC3bNBAlCX8/P
OK8paoEHn9c3uEf7DCOEF+DOK7sMF3u3jdo7mnj6qnEMShGgpOMlBZnzfLg2UE//DRdsHDW6qiEA
lTh0unPiNqI7ZKYcs2kD6HfAizv/A6/j5AiBjx4v10LlgDji8vXeEhyq25R6zX0S4RV7bVKRXwvK
YUkx8uAGhSFa3cCmRDzqvPfFIXXaLN87UcX6KxRE8DqqxVyfu6yQa4El1JRDHDUAWEJEEvU1cIC6
KVtj8s1l80+quDbvmcSK4Aai6KGcTLOBT9yhQAoP752DCPxoU+T9wQGa/rIvsXATcM/tjch9GDUP
eJmiFuUP5r3UER7j5ztYqt9b4AlaORW86JrgAPbaH7yDd4OjTlSz6/Xy/QI+wyY04wEAFGkR+wfF
x2+419bbvlvlCy5gA2wycwtVuiQfVXAAhOi70MXBm4DtERoOsVFo/hmi7LKZsFnNKq1KMOvT4CBk
tiu4eos6ukLjWQCZ2IRmQ3STQUaBHgQH9kPMRwzOEpDdUwBBVnAaS31Y+CQRhGVZ9wDJoFSm9+GA
Uz+boNoRz2i0i5aSzWKWGl4tUhD/YEbsISIW7zOyFzXIO1frr+f7WFhLtq+HyRKedzUiO5siUMsJ
ngChICu220uNWwioPgg8eCUgi4z3XbeVcVvdwudqLdKWWrdCWRDU1V13DA7QBbyGGqfcjhUS/ufH
ZWl6rTDGICvkjvzwwJGJ2MgYTBjldKeah9MKHHPp51tIKALKYKQ6Gh5MHJebYuiLrV/l387//IVd
yHbzQNKjHQnDz5eei0coxSUbIM/Y0E3dpRd5znjENvVQdcHKSqJ8mSn+T8ORlw5KcplpKLENPZST
V2ENAAC4hOab7ufZHaEUdn54FmbXtvEQuoERXgjG08y/KHhe7ZAz6TcB1Wt2DksTMPf8AcZlYhV5
iWz/9/MZdrYZGZ5peV+ncs3Wa+kr5pX1oY9BCVobgXOgEDOpKsYYGYjHbp0Sae7zA7X0GVYEK7eO
gtyRwVz/fOrNuGvb4hcFWhVXpjV5i4UTJ7TimKvIhU5v7x+4Kl+8yttCq/nIwV3pp9caO/nKhr0Q
b7aNR0EZyzMQYA+c9s7voIirn16VlCtQ/aW5sKJZpX0K9Ms8ULFBtaq6n0lnVdA/nZ+HhR9vW3d4
uOa3hjQ48uMSuSiCIxlpzB+XNW7hGblv8AoXiIYsgDdSgdz+zp0P/ctatwCNSiS6DHO0TtT4nNTg
MEQtFI7ON74w7LZZRxZ3KaxhYcvaAJ+yQa6g2zbAY47NqkPjwuoM5p4/BhlUa0hSmuDQhsPd5CPN
g3MYkO5tBCpS6VwIFg6sWPZDyJyy1AFxUQBAhDIENBcjtdb60jBZYZy1dQBUpYn/bqYz4FxE7lsn
L55j79+DlJVRj1TMxA54DZ5AIylRhIjWdJEW9qDAOooN0olpAk8w4KjFvcma+3C+CdV42AvyfNky
sqI3E0lsGKCUB+RIyx2AsMOm4H68RUlmDZe8EMG23gTtiY6Q1gX7u0CNxrQZnGpXVQ8XhsiWm0Bm
OgdzPQesymfIKROQ2dJrmVVP63DbhVeaLTeBAijqg7A3B2k6cZ44q++JUz2lPv1Vx9WOJDkycnx7
fjqWxmr+zA8xh50NaVbV4oRJ3Cy9RoFJHaaweL2sdSuik85Url9GDA8PM4MRS76vkIc8XNa6Fch5
lztuQ0f8dhf+afu6iaN9lJLv51tf2I1s6QlPATShKwZahxDsEGX6qz/qb3Xr75E8+1760cp587kv
tkf+Y8PhybRog1lDs3eQlSvM1dCJQ924v//XWX0/+MOOTfmjj0CcxIpS4dLMW7Eu8gb5wjJgOEZV
fKt71IRdU6ypJi+1bod5yOtpyFMQ3WOUcVEWinZ1otd0Thdat/UpIHLXc0chwjPS/YC3Ad+57FJa
gK1MwfM8qNMg9A950xcbl+lyywL6kqS+jxNvuGzx2k4cQVWHcqJddPCL6lvYYBsE7ugi+zGP2B4c
LCHdEDsBWAekC1AfwnuhHy5j6KFcam0ZU5dPnUrCAxzhXjMQJ7fTACDN+ahbmtn57x/2IzkEyLhz
TQ+oSNFNBlD95Xu3b53NOcpGYoK6NuqwgJZnrbjqmioDyMC7jVA3W7koLZwQvn1CR00EwDungN/7
b818q55zCS0ZdvC1fbtsmKzgJSiR8lgLAIEAENvjQjlc+cXqFyxNghW8uS/6hjaTwjhV3dPoT+O9
18r8Et1gcILjf08x7xoGPJ9G643rv3mmbe96B7iAi0bGlr8ghoyQ8JNonWnZ3aA0l+10wMnxfPML
p4KtekEhBz6hnIyk5hQnYjPCrM4ETbCtGvkjpmrYuF699nRemAZvXmAfYmFApRMIOoq+ktLzd1XC
4j3etq/nv2RhmdrGGyX8veGCydG6W7LfEWBo27HwgWgOv4eOv3KILlxlbP2LjiTTFIfO3ElfFHsP
0jOoVvIvALfBTjDo5NZD4p+WxWWHmm3HAcyLLNFfjasTYFRQB5yAmFLlmvbm0oxYoT02vlfADKUB
ajKJUM9wOtUCIT+m9bfzk7LUgRXXrG+isGAhxqvz8DZElROo+GpaSRJ+LriK0LMCmydQS4N8LJrP
Ar1HtWgrBnZQLr2LUvEU46bZmwdWh3egJl2We7MlMjw3iStDgBMFOEBeoXICTogfmP358VpYX7Y6
Bu9bPLhYhdYTD6Ay1/mBgNk5Y33nprCu1Il3BbDN6XxnC5Nja2RkkewjB3Zsv4jQ4waeJqCRo8B+
2cZlW3HQBgSCsu/bX1Xcs23vyh/gsvq7y366dWYDXZQKBSPHX6ofTpQBT5fHwBqdb3xu5JOqki2M
gdQYsK6+6/zMulxe5Vo4d1FU8Ou09uK1S/IcYZ/1YR3dZWsapyEsAadkcP84URNsZo3IJpjTM7Id
Nl6OhLSh3R5mB9s49d/iqR6xG8uLRHCILZ7R50U8GBBE/szHyxb4OWBN8mLNTWbhWPn7Nviw1csR
ZAQSeNlPECp3JTIqWApfULJ5nfUh1j9iqRsr/gs9xLEPfNYfnakb4+ivZDZaNfp63oUnBzri51fE
QqTYahoaZxZqQq35MRKToIof4+7Thhfydm01jVLSKTNdQX+qiR/ckO6RSQBFoUgfwyCWF37CPIQf
ZqSGaVcG6ZXgR0kAQx/a6ifEFtacBD8dH/D15lX+oXEAVXIRZ7X+QqFPdzVnDv5q5V4w+GjcOkNo
niuTMFw14eb5KGBbcgXe7GUWhSSyV1ApB0cgpXIivZPdCRY96Vo6l5wVqApYN8MigeSNgCL3m+r6
cZMM4EXlI4gn58fl020Krc9nyIdBz+DNFULGNnhIRtRS/iRxUDD3EKvMLUCzKVro6F+ydtCTtXY6
BrZ0HXP/H+B4g+sgTYGoAR2zbi5s37oYcqhUtyARem8FCcAUyBuwFdzREWu//9OrIX6/fVow8G9k
DPMNUAYAUxbJ0Pn70J2m7qZzgGLapQNLxgs/Zo6Rj9PCPA7Pqcr5JuoQ1WNS1uN0HXs1cFPn5/3z
Ww8+xzo7NOBY3gQqy4MK3e4n2EiNL8ACMGBXeeMUYztvshgS36xjfgLV+ZrFQMcWwLTmw7avoLW1
8rhdWoFW2PPYNJIOvfsmALDLdxEv9O1YdsGwjTlYXuc/d2nyrPCHfJToMozpPavcEPCvIQUeFH6W
mw4MftyLDQF58XxXC9tYaG0GiogRrLXYfQNGlEb3NNet2ZuxB9zoog7sWgwFUwBgnNI5el2FYjZ3
oNyWNzUnh/PtL0xIYG0JSVJn6VDRAjx0AjClh6p510bOHgavawmNpS6svYCGBFeXjLFXFrrsgfhA
zD/2HKlFcDKNvuipSIldnCl1j4wGAIYnpE7UwYNF6d7x0/iyebYLM8C8EpgQtgXMOQTQl3k0AdsR
NfGaKtPCOrIrMl4GsCFMLLGOYHo93IV9CQJwMmgQJc7P81IH1g7APOmB/e7LW+oO/n0mqXxx69WS
zLxa/nM3xeBbYQ0xhTpUGYMuPa3kIaipOUQoLe15DwVw8GLG+wKqqxtgQ3+f/5ylNWWFeJIHcRH2
I/9GNMDpd7oW4PUa3yXBs2MyaJhc1o0V3pKXGU99JWE7GMnvhFL2kHTCv08Sl/9zURd2qSafTILJ
GPMTEI31q9RReZUkBJILeZuvPHoX9kO7YMMaJ0QuPStPYEpkB4Ccmw3IM82uwT5cpuNaynVhTuyi
DSrGGYiJTXmC3kEDeSwBNhor3/XkXtrD/IEfDsqhAI1YNHV+KjvQWflUvPgeC5F8XavWLH3C/PcP
HTAasC6J+vzkZozqW5SBkJ8JHSL5PnSyaVzZdJcmZA7SD90UQHGVbhfKW3gHD3dJLcZ9qA2743CP
Awq7WjkHl77Ginkc77UChTQ/edCyvhEgt+/7qe2vE7dbuwwvfYkV+E5u3IK6TnFige+A31/wbQ74
DNI2/p+4bdfkjpe+xAp3z5uiMe2n8gRUhddj+8X2uK0J2Js1KZ2X85G4sEVSK9ibqcnICOoM9vje
uTGh/qo8ll7yeKbErtd41Etz7rTRfWLqtgOYGzT47KtyANte26wWfr9dtRG9D+U4p8MZFavO35Rd
G9SbfgpUsbIbLuzydsEGrkQcvkFgZ1MfbD/NnsBPvZMDir8lf6cChh5IgaSXXXzsAk5B4Sw71kp8
AQQaJCKVJI9+Q9c8MxcWlF3BGTvHpQP4lKd4KrvrrNTZvafdN+bWP84vpqUOrBAHnWYanH4UJ5ek
b7WYnM3fa5Ukg7dSRPg0k4EVZUW317O85BUVJ7hpX7UgkG5Y3d3k5HXARbRNL0NMoR8rxMGVrOK6
kuKEt8EI8vfMXSjKfluOxnuTCRnAYk7bC2fdCnRG3ESWpRCntuwbUCty1/mdFWAGXjYrVogrUDR8
GmPMqDN8EwWkWUdSvLQxPKvPd7AwKXZlhxjtz2kf/x/WosYG6/D7NiNyW7qN2sbJK9RR6EowLr3p
7DJPE0FtVlPKj40/JhuiWwmKcSl8cxhkEoNVSKKfLSq5ZhMgg1BsUMsFUarO1q5gC9uNXQcyTqAr
PiX6i/GY3g9d7z+6YAF/Oz+QC/FjV34kRNIEVEvEaaKiAj+5yzYO3hEbHbhrXqRLXcx//3AKK+63
ZdRy/SWEStjWBOSRQJnpGjqKa4CxpSGyNgExKXD3YG5ykvCNfJZucAdGWXI8P0JLjVvxT8vY6Uon
Kb54hiR45woQmP0WSlch+GyXdWGFfpTlJK1SJk4a1k2/01yEt3BJVl/Ot/43KD55Ndi264D1TOC6
N+QfDy5jIEh7LciKG+T+JwahgZFReQL7WSo4k0LaQHobqKTpcA/2GgQsNAxR2xQydA0foptGpk0x
3CPLR4M/Im4pnL5Kd2jTt8zz/OC5qUmYPUdOC601yA8Nj2CoVWbTJU6eBFc9LnfldIV1PBHQj6HU
VBS7sp+Gptl6vIJQDvSQfderXsqqE2P6MwmhjZfuzo/D0kRam5IwyhmHNBYnMPfBHQiV2Qvtv5xv
fOGCZhefMqcP4LkCGSgJscGtlysXtGLcEzZlDSmFWkHyamWxLITTfwpRpYB+k6TF0fjhKy4jEeRD
QKZJINB2/lMW9la7+GSYk8IXRJXvCaR+tqBlOgdQ9kEmrs0UQ48kVD9rqZOVXOnSwM1//7A7UFDO
kxqk2mPTB79NGnznfakgHwLZVqcjEPU4/1ELk+9am5AMVFRB86Q4ClQ7IZMFFZOx9pPLjlO7LkWm
KIiVFuURKgjupojl+N2Bae238799aUKsHYiUgN3AihEkrWoEp5aoHzyL3R+qquh+jtgdJKq8n+f7
WhonaysKe884XTyJUzIOOkLOsBfma5gpc2GWyq4/edhpYu76+ZGyKdwQHxdZVIkFXGFWl9RShFiB
nuWdm+V+BaON2SgQBPMvEEOvdk60emle6MGuOtGSeYADEnEKIqMPUR5ANwB6NtD4A/rsoomwS086
6qIp7rP4fhayAKs92UNGcc09c2FF2eLtQM27SLQk9dEzNYdSUPBCPEeM4NlLYKzC3GwnPYDGetmn
WCHeFNANhVYqeQgDwsmL19WJ2TMHMvj78x0s7CG2krsRdTlLEdbHzHEfYbgK5T9o6/FN1QzPZR9c
WkCwjeGhEwWpAEgK3stUTU+DgrLmJiK8X3lpLK0qK86hNeR1hVfIo4cX/R4y6PcFAYsFergrGJmF
4CZ2cLsSqAyvLY4JYL4MamWzhmHe8LUc21L71qvCa9qJAwVVHBtdZE8GsM9om7cK8mbn53lpgKzA
5j2FvC6Nq2PYkRKAq7l6rfBoKbElnu/h0y/wY9sMntZp6nYkje8HhaIjqQbn3a96f+WsW2rdKgKo
pHBAK59vINGsKhF1HYeAZzBeZJCHXz+H+4ezVMqMBD1v8yO0FvB8bEZXt6AWX0b9Q/tWIEelp+Tk
uOLkm+Yn5G1mAbJy5Zb6aQyj7XnOP/x2SCsaBzR7eYTcb3OdBM4NpAjlHg5WX0K25lH76QJCJ/PE
fOiEUacYAiKqYzMw8VWnU/FMZ9QbFFx+XbaArBimfWhkkSYV6jzQCKF5WX/ph2LNwPHTzBB+vxXA
TNfIzLolfciCNHOg1txBugV/g9wFN0XqqIPrFm2xDwNIT757fleQNWfHpfmxYhuaUwwCN6M8JQIJ
584D7SQd+10XZv3WYavOu0szZIV4qFQr+imnD1DHL99JG96wZqp/tcNqnmUhCG0teR7KGLBKkh4p
sivxttBqHO+hkMDXWGNLHVhRrkUMQeOgp0eGKxTdFwU0MLaStWslpoUhYlaUmyRMPQYBoVPm4D0N
fVoD3cEKOkSz9s/5Vbww2cwK9KxIHA6jmvSoCvgfNz0KWF4A7duokU8VzYvD+W6WRsqKeYXqvybS
T49JqKrbxg/IbQwR9pW9fGmc5l4/BLuBcKBTgfP7QOHZ+sgASz8wEptyA72Lldvyp/coP7ZVDpQ7
BZkESfk0BOn42MxSeWSom2vIPMnvEDF9DVpIqJ8frIXYZ3bse0VjWN7H9x6Td/OlsKnlnQZYbQv4
CnRngLGK3EJeODVWuA/5CD9C6WbHBqAEcw3R+3r4J495XKzYgM1Im/8kJTB0VqB7SRUIiCi7xyKG
FlD2LKMA0q1Vfw2py3fI1m4q/CGCktHKkl5Ya7YEAqVF13ZBQo+Cdfn13+shK6ZpZXIWAsbWPTBT
XogoJvIko9oFbZfS3+7QTFexy7x7j+qVQ3JhSdsaCGHDIUpLeHVSsH8e9zXQOXtHQFGTNxUrtucX
2lInVvArx9NYVnlwhNqlUFuaKnfWBoT6/N4vHSounBAr+Iso4qCZu8ERZxn0AMvavcqnVRjqQmTa
EggQpBUYLANd/qGvbmF70D+FTX0cUC14hweCenAhVXfh5FtnfhJGfsPzPr0lWTjsGTwdHoDBmp68
keffoVbBvp2fmKUlbO0AiTbQbhNKHlFwrNg+ga6fgpRyx5Pd+Q4WYtLG8yVwV/BTHc9SO9GB9tBC
EqAdhlX7IPPqinnYZgL8Ia8v8nv0Yxvj17h9U6lg8o8gKCGtThmS3c8TMCvdZYvMxvlBVr7IRk8H
R2ZGcsIxCcH1GGxub2XqF2LFRvolBRspkqDBEcqRAvJ+k4GImumgF7LPzWDMZSFpw/w8UfoA0+f1
kUMTamtc2Bmxnr74GqI956d+YQOzxRPgomuELBAvhprwNqwKlLn6aPzKicgh0sDclSW21I8V9dKP
YVfWlvX/MBI6lO+FhiReJVMNXO0aOWOplzmCPhz9rIQimVeyANlYaJKJHBvMkEc5wMhgY+Vwzzw/
aAvxYsP90OQwVaXnHqEk/l2GGS4Z8UOB6BBATEri33VJ+VJGcuXIXFpsVvyHbjmlNXDHp46PwTaH
Ou5GFdEvJyB/zn/PPDyfnMm2moKEbCJsdpV7VJ6O7+H/Jb5C7B7qnuebX/r91pEvtGpziBrVJ5Wl
yYOX0fGmqlsB2w9/rfy/0IUN44PSPW+lKcKjgcbt9xDC4VfCKSHANVbQQD7/GQuLy4byZTFcrkw6
VqfEhOFbnBP6KqFdC23GYvjhYwu9Ot/PwuoKrHs+/EncxGk1OUo3+Z6R+lY47cZgQztkbfprviax
ij10HICW8x0uTL8N7WsyP6KQrEX+KYBmxM7LS1fcOjlyFiubzFIHVvAPkVQQ+YT5QIgsiLmTMEbI
gYgNRPF22RfMHX+IeyCHDLjZZXgMDUQveOIEIIlAlO2y1v1/ty7cWLYKOoG3KsCRm42NOZQZQF7n
W19aVlZ0EwGPjoSI+vTX+iVjRDyWHhjNJIeMfzVWz+e7+Usj+STIbeWFsPLDCOXr+gSZQ6gRDk/D
KG6GYuSwW5RPpIEcWFmQHXSkrxqAQVicfo9y/O/57pe+0toDjB8kepjwYgJ70hwyGNqGQdPfIrFx
gH/WRQVhP7bBfkPfokqb1tktNPjeuVY3CUeAnv+ChUVso/wCFk2ZzFh9yn36p9dZt3e81cLCUuNW
zFNobcPEnsmjTmbPJyYMgg+qsfTXZT9+npYPAaJ64U8saIPjIIv4wCbHXEXuRaw1jLoV3ibyohLW
SOWRpoQ/Zi2k6EcWvl72y+cR+/DLBRxPQgm+5ekvMib24E/lU7aGC144N2wJhnCKoMIArehT0/k4
LZwU1j88HXooSnurRJ+l0LP1FwRKERRio8VxgBtJGOzDGqWQ+6H/q+BdBmE9bQAFgLEYBGZFCxs/
iFhBLxZYOZXfJ62qyEtfpqnzdTBQCd+dH9h5aX2yH1DrpY+qNWCLTl2dmA95lKuwqYIWIoQ1ZD9H
7cX3jm6YsyMhbmnnO/wcUYN1Yu0ByZRwAdaZPKkUHpokjcI3J4x4uYk4NXuf6dPfJEpDu/xKhFV4
zzt4BJzvfGGibXxgygcGGEdanyKVTFelieihKviGoLJ9voN5PX4ynDY6sCmD0R2FJ08shSHSjGd4
JdAnX4PrLf1+a4MIpqCtkJ6rTi0N6y+yr8p3yZPHpo3zw/kPWNihbUCgVwWdCXwtjmHUe3vPLV9g
BgQPmQ476Fjka49mtjBO1mYhUsNwm02bUzhBTFwWEDvzXCiCzsqaOqN6rwTfplW/kjlZWOW+tX1Q
CGzEyajqI8Iv2oUloFwwTWFbAsvh66mOryHwqfbnR3BpCVj3BAgNaWfWbT7qBgrKHrIQP6fERcHt
suati0IaDloCAQ6vySDydyFcHh4og/vi+daXFpi1HcDAAvccuM2d+OB3/takJA6fJ8BbCJIBvbsW
h0tjZO0BHMlRCskb76iHPtvB/iO775swXPmIhdZteCANvKIspK6OUMeATQE+BURh8FHFJShjP7Yx
gQWQ8EkJjPwJHji/GlfmQB4WL+cnYCH+bLyfN7aNB3lo96jxzL81PlP6Bas39W85dZk6Tlkar4T6
0jDNP+HDmUrLTAXglZOjjorxjszVyW3NewivX/YpVoyTfAzKFOL8R9qGwR3vdIFwyPy+fh9Lj6vn
UQIttdLX0rfMf//wLWHpzxYKeY2NkfNHADSrI27PemVB/ZV1+GRbt+UeNAS+qqoeyL0ovO5ROMi7
X7u5E/uPKWQU6B9dhWMwXY1wgtFvMIKD8sC151H1A94bs6mf7oQp/3AejaCssSYu6DcvdnHShnma
mr3jwCH4OURBaqygSN5z7WI+TCa/ilEP9avvJj6FH+Dk1+2tN6Y8WvmwpWGzNhMmdAuLAWQsG3/w
9qp2k6NL4M50fgEstW5tJrP2tSm7xj0CweRfQfC9DE94jU/u6Xz7C09kW2ViiEzRSzBt4fAJ1N1A
kbEc4vSRVWTaNLKA+eDErv0wuOnIRWJWcLuff8qHdaaQtUhDJ29OMm6aR96o4MH0Q7k7/0ELu68N
7ku4gpglD7wjbA9zClMEPiTXpId8zbaFVtvKtCz1Yl0iJmdQeIUn0RHZJOeQuFAWxcLsb5K8XBOd
WurC2loSWTOAcsL6oQ/xTO6r9DeMccGFFatl0IUT3Ub0QWG8VVQYpHoCGGMwmAacFOPJwaODvuGB
U9920apy8MJCtgF+QUrgC0hwSXZHVKKvg6qKwq85rBfH/fmJX+rA//eyIgFJisH3a5hxgMmwKUSX
vsIIDL4G59tfiBRbVMKFLvcgI43tkUO1ueihW0uifg9fz+4axtQ4Z+q72kADa+qginy+z6VvsqJf
M8Erd4zcY1Pdgd/9Zqrxx/mWl1aXdXsIfGFgE4MXRNPE9J05DE5+HuwNpmbwf53vYuHH2xA/VYJ8
oWBvCFIXLPz+SJ+F+rmBCs/akbLUwXwx/rCR8KrOI0ISD7wC4/GdJxROBkek+cqNd6l9K8gzmJD3
3VjVJ9zle28XuVEgvjo+v7SAR6wQD3kBsJfsp//dHkwKo4+hXK2oLkyxjekL86GKRB3gHiqHId1B
yolt4mJK232K43Xl0rD0FLURfUXj+6FXtOrBCKTamgBlj8zDQVj4vr5SsKTdUYhub9Qo5LNx3bfK
pGsph4WIJFbET6HoSNe39Wlo3OKVwyIL5kL1LU6Xp2ps+WbgQbyFckqvNkMFXtNly9o672G/yGmj
ZXiUHap9+4JCk2LfjrDBPt/+PPmf3JOIHfN5DGdD2O0em9Z/SwbyR8ZQZxaVvIeVc7KSQVhaG1b4
80bEBE4t1WnAO24LUka89TpY3MPdcO07/uKR//sh0GH4d3gmBMrGRdqYY0EUKLwi3HHXG7ZyXgBF
BsFj43m/B+Lf+plz7Eo8JSsOcajzo/h57MJF5d+dZwATk6RTyJBA/CvYZn7pOnv4m8Cg5bIOrM2B
tu0UDxSlpIYBULnB4s+xRRCxRppbCCxmQwXNCCBXPmB1+0aTXTmTFkUM2gW0Iu/GSE+bHv6QXweX
v+NWePv/SP1+vjaYjSP0hqbve5BJTsY44pFAoC/f1JrRaDOIJr3s2sxsICGefq6OYVp00oUCHxdm
qjd5XI8rhb6l6be2BiG1gHmsUjCyRppnowWBoEvVZsFK/MzL6LO1bW0CTQjFbtgJqgeJYuWmKOun
xCV8p/PqXUIi9jBMMC6s9dqLdulzrD0B4nANh0OoPMVVUz22LK1/5sCr7M8v5aWPsTYDIC5hy6s9
9aCy4UAppIUHT5/mCixcoe6MarPdWK+lkRZWlw0ezKDmzSXFqQRTZPIILw8CNqggd8JXa9TGhdFi
VuzDms/H7Q9QIi+o3XIzEX2Tpnz6c360llq3Ar9DBi+Z8lqeiJOxrYJ107Xvwkj2fOuf7/5w1fv3
voWMiyzArVEPUIuYfTrTX00ubxOvO8XJaqFsaQ7mv3+4OJlCwbYo7ZsHXUETE9g3OA/m8MB0ClBh
zn/H0ijNf//YBQ/jysmx/2a10gddgsA6b1WXNW5FdwMr6gJedeKL9jPYLoAF0+g1c5aFYLBBgnjM
NxNtInOvIrhFhW2orpNB/JRJgnJJCQxtXI3edT9fLc5/zFKHVmx7lKGn2vwfZ9fWHCfMZP/QRxXi
IuCVmbE9tsdJnDiZ5IWKnQQESOIO4tfvwbtb6yjWsMWDX8ZVErp0S+o+fQ6CkWP4OA/QoW5rVMWG
ClRm1UQhi8iH/TqVtKk7zdh7wCwzEiC6Th32S8k2liG42MBUjcfTbWLxRSf41+WRLRbxjpPUAYNc
+lkdRIQ/LLcyaI7vFx6MBdzRZ863dQjU+9fAUEcOElVSHrhwjl5Oyl2pwF3aSPB9RuFChw8FUCcK
rxbSPCcN16Ckhu2twwilFTGRdF1zenWX/YgXOtKaV9vmTfMBwHJ0lVOK9oTqmAjqohnkc9vgKkkr
UNZ20GVEOOZyT4bNoEsppW5Gao5Ixr1qgIqS5fipbrNftixfkqn7LLAzSm+tdMbUl+YR6k42A/Ph
EfJZ3vvJNO4aHn71qHMtvfzDOHdI1iJTfnlgpq2neQjbRSi8Vkl74lXSH3hJf7c+GBOhgFXfdJGN
tBVYCC93ZdoK2lWg75tJMc7h6WwmYy/g6rYa2vb6cuumWdO8Q1IMQYtqVXVfez2k8BZanCX0sBis
TFy6syvvcdnbl3szjUVzDkyFFXRkca15PRheZdrqfg24YGhcRxLKvBMAfICUQxVOco163iHOMqR3
Ln/6YhzvOBsdRxjQbPK9hOJeAY3LA6FpvetANQB31rU85vlIvm7rSDv/pddY6RiN7cluw2hHYfX/
e0pD2fbxch+GA1rHEoIVISzaepkqAS0GChGmPY0sEVdOx/bbutDuAAlJxqYbrObEZQX55LSBujzK
OdKvtUrnlXI8spjbe4uybIW3t4CmJmM6280pKQenv7JlJvgtH2eCd97UgmviCQX1OfLWUAkdE9BI
tqmXv9g1OPG/WmWV1MneBoFOc4AmRWDtcmhvkxWolmmKNQ9BrcJXmTfyh1F10N0E2UTqiuqwkXUC
sS3NLwDRjJSNFQFpjocoClvB/vVbTP74dHn9TPtdcwzSFohBl0ScrcyFXr2TvPSZbX8ZZryup6rq
Vx5SBv+j0wYmdtGOHRgIznY4nCfEb3fRPIFKt6igGnG15OxAPBa2uzKr5mrFlA2OQocggt0IS17g
hu13dnsbqiSZY1zJwOR9eepMT2sdf1gEKhBWgQfCAuAStTpDfv4ORGPOqR9HhdAx3tqB8h996Ojd
BCCm2uZedTxiEZW11XcDfwgXlVyP4IIJfoYVYzPN2rJR3tgalFvTqKxccUa+MPrUeUloxb4LSskV
h2FqX3MYfl2lXQYBjPNQCn/PikzehEW5Rk9puMTptIKN5RW26BxAQoXsd1Y1pwgZhr+Wc24JE2VN
tHu9IkjP3niH83UPkBInatxGnAsnYztnBNiqDIALv7zJTAPSzL/uHD+fIaB0HwbRr7YEjfOUqpcE
/JJ7T8zldR6i0ki1c3rK4ChWrNW0RppTQOmtP9kdLc4DBKh/yKDpulhmvntzeUwGn+lr14M2CkcP
eO3sYczKL8ttUQJDe2+ljr/ilA3fr6MOw7KBUG/CsMdaFJi4VkmegW1Zq8gyfL6OO3Rs8M4k0O55
QE71CXwM1UFWeXd0Wz88b5ognVgwGGkHRUAwUFkucdm32kPd3zNIXNPpPumhlf1xWzeaqSs2CgHG
HjyshkUBtRzAKVxDQHxPRFH9udyHaSk0c+dBYoWZ3RdniLsVt2NIkiOdbZTrb2t+6faNt+IdT8Mg
EDhXCtuLjlMlWPlEQ+lvYll1Qx2PyK2WlyQIsdg+yog5Yckhwmv68tcbjFuHIbbCTyQyDPXtEjFL
WXIaaRpdeYjUXiN4/7FDrclu+ZeA/Oc229NBhgCtj5FkAT+jFCOPmVVBQSEEAU9Ey7UrtMk+NPNO
fQXNeGhanNs2K/bEypvfCC37O4ra4W27SgcPBtLDCYWb33loRj99Cu0BXJwg0PfT4NPlpTEMQkcP
tmFZTB0I587J8mBy+uaEWws/oSZn7dG8WNk7l1qdXFDyHJI+HSnOiFm3ezZLmexQR5Y/h0HWnu16
tsW2+4IOJCzA0CY7iNyfQcHh7kYyY+XTKqTft02VZuLgLIT03kDLsz3VYRqrFKVdVVBau0Za/Pfl
PgxuREcNBjTtm1KohQ0nfQQcdb52Yfkrx4VpJbQTnNVdD9nerjwXHX0sCpQ+KmSEjwInUxW4csXb
moagneSynnqaQkr2POXDr8JL4mC1lMC0WbXzusJtMC1H8J5OFCw4gPXKo50oIHpxL9i4hzSjFkzS
roVizDmvCAhJa7+lw65QfI19yjAEHShoF7IsZi8ogaX024PvNO73akaFzVTVYuVUNSyAjhX0Cp5x
yEZgn/LpCeqB/q7HM3ElwGJKU+poQTaDvlg0KTKFcNiL7k0IcHPczU19PVHuHObljeB5+6Gf2l3n
Y39lIG3fXzYP0+wtO/vNMTh7wiUEadLz4PrdPiNJgNqklgfQICAAR17uxDR/S+dvOnFwkleiS4pz
EYz15yJDSfhOFNkqM3v4vkPUhaOsuQHXYSPkmbTWS7twRAEUd14iU8v7UM6siDO32gavDXUcoQMG
IZFndnkePeLu57EfaSwVCruA7K5WPKNpxjSTbwlQb37pAbriIjAaO05XfguqSqqNy67ZvbS9PoC2
7fL0aDoE/GVT3cjQJzfUS8a1Z65pb2mWr4JRtDP3sge7h0JH4oBFL7HtcRd4Yo1U2dCFDuWToT2j
IhgO2BlQLVb6wX3XeeqazFV62LR3dThfznLKXGRzzyUiEdcCj/KWtWtYQcMy6zx9KbU8r+sRQ2G9
+B6OwfghKpro67Yv10xbgskpcl0Bx2jlN5YfyL1fB/3KtJgmfvn9jUnbRcDzxMVDw58QoSiccp9X
xSEHSeTKDjXccHW4Hg/7EHFmVEmEEz16bNqPS2BJTpAg7+qj8vubFAIMcMtq5UFgOMtfQ4hvRsT9
Po8QUcUpK8Lf49wUcVXZ6R6FLiWoVJsVV2gK/egovoQURQFOE1gergz9BEBlKCEOx4Bh+lqn8n4u
cHdADgSQ3uY+6Io1/VvTgukWj/UiLTo5t1097Mac2F9LO88hHuahhH9lDg1Zj9dBv53DinasLl1+
bhGPfDVHtxzaW+KGddxk3sc6n/Kby7vbMB4d3JdaymUd/h7aCAzb7RSM+zGq6HNepM5GbFmoM/hJ
Gv2PfS5FAkGXP05LliiZrfJkRS3/6VsBEIsSYtRZndlfx6gtNpUnhDq9n29lJRkQXz0HHklQQdpD
52+PR6T3eHn6DJ5HR/7ZneXDgMFGX+RMHmeUWX/3fNf/ebl1g/HqyL/WSmeImCOYtuTHawgspir8
1TWjAoqbveTti2LFr7Jma/XcptEsv7/Zd2PvAg9h4b7CQXQfxFVBq+QKdJvWtLKxTR1oF30JoJ0H
bhh+DrtmuocUAdK6Wd0F1f7yhJnad/4egCsHpCY9RCMqu6bXfsrqm8ApV4JyBqvUAX0Q/5A+nSsk
c5KJXKNqoyUHgF1cUGa1bQDF6pbtIWm0ZjWG25itHftRBTmmMJkEouflL2dBer4qaw4wIVt9G/Ko
hh4BXTuI3h9coIP8PJdQ0baqeEiRbrV6APuUU/zgAiWP8sqB/h9JTpAqxRt8h5wZ6bzDlhULdPIj
2bZR2csxOibZND6GQMXfk7p73tS4DlxQBVgwx8iNjpxM9FNROO6faUAq4HLrpilbFu6NtRR2ndU9
rUtwqvrRcFRFZV15wVQgiKAkuQej1ycXRHTbJkpnNBQzQyEqUqBnwclwDueCu7GSUbnpCR7oKEXW
R01ZIpnyoGZPfQeQFHInlGU82lXp3D6QoGu7lZEYzu5ABybywGNd5AbpqZU43sYIheMLF7oKITAp
8+mnmvtyD3myO9IVjwTQqcvr9b5zCHSk4thm0MqqfcSsysCvD+ncR+VNbYk6+HK5g/ctFlV02oYA
m45tETs92UANHsb5yzIqh9bPYwcpIug7H4nYRs8Z6PyHZUrnBvSD/OzkEJ/itUM/DsnGegVge/4e
iUKCYBgU7rxNo6rvdRjY3rVt29CRvTxT7986QAf2d/vhILga3A5iGApRVhGUH1GLah+hTrh27zVt
Mh2faFuga2+iTJw5mMJ2GUo9cjH9QciPXzERsVMZNse2HPdRwqaf63q1hjAE4Lp/D430yqN+7+CI
q8mfBpg/z/+SLHWRaQM0GAAtxW5BZ5FA3vK8+FWNkPW6PKmG/a2zIbIqwY720/KcgTvjkExB9hGQ
dnl9ufX37/WBDmgMCYX6uZWDmR/xfujhpCXoo+r6GnyLX6us6q8ud2MaxLJj3jjVRCQglSHLe4VH
FcoDlwxbX24LxAbh0uvb1rOktnDp4GfaiwJx9yi4liOhK99usH+dAxGEBYWHGw6u7Vlyeo0+Lfc1
nqW/oNAR97Tkceln7spyG3e4dtmx/FLMjSzFWaAH2Uno2GZNnAABMQxtdQAuZ2+l09M8Wd9H1950
JQ1CzTMIxkQOHjFos6T+fV3Iu9yV1rdgqsr9bGc3DWSBr7IOdMReROyVA8OwJ/4BBkILT7rdhD4Z
RK13jlP31fe+INDeW5lLUw/LEf9mX1SJSiqIRMJ0XAdaFtAIFGPM6mzYOILFqN60TxOwZLcDTLMS
me/EbSKa4VNL3KE8XjYbg0PVAYB4gdRNyxhH2qIin6FdpZ4Ut3HxUaJaeUoZHIDOI9gmQQNOaKc8
AwDD2K5sHf6Iysb+KWOVZ+19zwm/bBuMdo5SXtlOIEh6UpkqM9D8J/btSGcIcEELJF0LqxmsVdcD
5ine65VARArMNU5sIWZQeqBSgaLMNxrVzx7JD4SsgSZNG0wzG1qGKFyooP4EZFuzq/1+uHXLVSoh
U+vacVoA+N1PQ+CfqGDktm7Bv8dKvnZYG1rX8X42+OMDZrnpiVmtv28HyGvUBCIYlxfbsAw63i/0
hzDsaj89FSz5FU4Qeac+vepbvAy9avg0JONTsF5OZNjEOn1gCznxbvShGPiaVcQ1tNtB1YN/AKKn
jIuJbVJVdgMd+NeXFZ3zSEAbdMle2ojh7td5EQzGrksFK8dqSN3nxVmJ8cENAwrqi6b7AM3d6tvl
RTEt+fL7G39lgyY4C6M2Bz17MHysAwTVcm9VVsX0/Zp91wRnfCTm/PxKcF4WJI0FQMU3nLu/t32/
djTmHYLATCEdQ3wnfMhb2iG6Siinh8vtm0agmXMN9Izf9TI75bnnulcgA6f5p6GrrOoKxUTzWg7c
tAyaXbeunLoCmcVz2BQgvAtB6RZXpHU33hh1gF4r0iEFHaA4e96YfULDJahN5lG9XJ4lw+fr8DxJ
eBKVrkyODlJ/MRtacciX9/G21rUzuxC84F6EnCvPQovu84iQ8GMqwAK+cp0z+AqdBDBhKp1CBhgF
QKtQL7I754o4fH5Y0tK4iZTbbO0fod+6Gaumg62N3PcgyB0F1e9KEaT5Ls+TaRiaLTNEJ7JaFOxM
O+R2GDbVfgJZEkQFyvFYOBUkG7d1pJu1XeHakY3snEx1vktY4+/qJqtv5xLlHI7g3tPlfkzbSjNu
VfYz4NR5cmyrIbxOizn5GSQi+3S5ddN0aabtWaBPmTyXAVNK/vDBiqxY1t5jjsNoR3BjW2N9Mo1C
s+3GE6MLHSZs31Zk9U76nSiuomQEduPyQN4PHgc6Bg/EPDLnIOc5k3koR1TODv1H8LbUH3IImP6o
gtb5FhBR2ftAgavZhovZZvY6PE8VMy9V1GZnOZXu99ay069Bkxb7y8MyzJsOzUMmn2ZSFDg8nKm8
h/5yQmLayTWci8Gze8u2eHPyVclY5liL8uyLST4gIMpvnSyAagHIgFYcl6mL5fc3XbQ9rSrez9Hx
VXKIC/8Hm6BdBtjF8+UpMmxhb5m6Nx2QgQ3K6RJ2DgCJdsLEcuJFeHlQFjvWjtwkB7gQov7dDeVW
NLiDlZ1tNUIHsgqvB1+qbQ8aHZkny6qbrSDPzxIazHsBp3jV9PRxGvxgxT5My6AZup366Uj9IQM9
nVceaKecfTLQYj97AJRuWwjNxsOxTYnbt+w1IKAiO3yymyWtBuTD3u5QxrzNJnQ03gJqUijvjY72
nPxqqwyiVdMqO4PB4HQgnpdym1lzkp1rxDY+tdNIyR5V/iVbMQdT+9o5juJ+MGW6CMsSL4v2sidN
CsaHIvp8eQ1MzWsG3UPnEYwyfnam1dR9KLMiPI8IHazBskzxPl3Xl+OG00+qGU5QhmP3S6IutSHE
2mdiZ6O6PB5dcMXbUpT3Huc5JEVRT4689LbBLYN+a+liJmlXluzsRyn9mNiV5Ls6c6wVR2KaO83C
HY/ypEsRBvaLroquxdw33X0Fqaxx49o7f38/BdlPxEqsvWr96SaNGolqr5moNTDCsof+hXgGrmbj
KgWhFwOk88xHv3gSeG/cd0o8UpWjXgjMm08QRtq4FJqt9zzzcnfOoEsuRSQgDhmm4yHq5dpamMJ9
OkCPUzexqg7xCqeXXyswXS78KBMp/H2woDcWlmJEYu4JihjjzTtMx+y5rk/csvZxluR+ebRIXX1p
Br8vV5yw4ajSQXs88gOq/AlniN1EtypbauXpIHcyFOOVDXmKlX4Mzl4X9+1lNLoeJFqRLqlvWbo8
oWg4f4iUX64JIBj2mqMd69MARVhrGNGFGr1YCn6XKe7S2OkseAFK2l0Axr+NEUsdq+cmbA6GpMvO
YNb0+FVpSTIdw4b7G8Nj/8DzshmVbwDH38t55HE6lCqWQQA54c9pikJ9L2f9nejqtTywafY0T8DC
MUvTCEdlZ00WyJ86lGUuHGCNV+2kIz7myBitBDJNLltXAZ47q4hqUPqfA2Se47lwfkZR/ylz+Bdf
Jk5MK6iitUuVpiw/gsr5dqysbU5CZ+lLhdcVIaq1z07ltQ8yG2iCgKPqV5o3TKIO4/OUa9deiYEB
DZfFOLR5TB0HOsfT/BOc0UXck4TvNx09OqAPsYPGh7Ib8MgoA59KyfaIUaztBu99v60D+pCD9sYw
H5CnqeX3tgUwqBKgXb385YaII9FuBDWffWn5KoKUS3JCYfaByZrFcnDvolneBSm9L7s1CgDTXtO5
+ZBqBM27J+rbUQF/N4xTrGj/uef1CHEU7DEakN0cZB/IAvDIQ/VzSQxeHqdpEpff31wObO6lCcQF
gKp3onKOZZnwKc4Lb01j0fDA1JF+ikdTmVcJolPIdC7UENCucrj3exT9uQ8g+FyDvWHqt0kLu4EO
+QtAXB+0lvvf/ZFpDveQal2rWzQdr68L+Ga2HEQhc8X78lx2zb3AYWqLootRzfinskApDH2mD5UH
PHwVytvGzdeUQAwH4OvnvOm2Z3NrD6kTHpMKtx6WQG2oQKDVseCZXsuPLu8Fw/mnw/xavxV8Ynnz
ACq89mPbNIXzIWfCmmOLNp51c7kXw47TcX5JlQ15UcvoNHJY16IEIlwQx11u3DBTOpSvBk+Ha1ky
PAIaOYR7Og7pDVjO2gMbcJtzOjv6eLkj0yg0/5C0ouFOjWKwug+tE+Bv42MeMbbyJjS1rl0TuBV4
Q9YBuNGUqfXYQGxouupcf9oGSQcw42+rh7IIsUc2hcexzn54A4DEjoLUD27wa69N017SXgXJDJHv
YCiTE0pc8mFX5yFuOWyYho+QydsmHRn8I9AbEeoKxyoR5knIvCsDyk/1cudZeXmYBqG9DGRVVP3g
1OFRyvQbs6Hq1EbDExABa8LSpg6094BX9KQvVRIci6QZdp4TnTwRRDf/j4f5+wZBdchemkyDi8hu
cCq6AP4DRZFqAvta6Cffc6l+XjYGUyfLIfrGP0mUdiYZOEuQZ5ryGBmmNAYL87mOqHsgEcojL3fz
vlVQHd2mlB+Gc0v6B666Z56E4jrY6jmojm2zs4p4o+8HR3sQ+ZlxUn4D51/9ueYcNIKzKla5ZQ2n
CNWhbXbC0rwCGv1sWepTU9TtpzZZCDkq0DAHC1lAgdzy52ZQ+SnhxS9G1wDxpgnUzN4DLqOfJNjd
ZJtEn+wOmZc4sCq1DVlLdWwbQmVTazsNPXkRUrRctAwPm4xfbVt+7fYv55C185C0z3jMgHPdRp3O
d1ZuREZRHc4GpmWnTaEU8qAopA7BvY17CV1lCDBNvWbpfevWo13S4QGlXtUOXPV5HvtRMKzkb96/
1FMdyIbaYD7PNB0fxh48NbjKNTvZA+nXMv+IdxKECLe6dqqD15ibeUoMon1wRP4rVKiaYM2QApq/
WmlkmCwdpKYi2idA/o0PwEjdtAUkpOZ+tDaBWKmOUUvxJuGCTfZJzZBSsMOM7Jhtq0My9O3Denzd
NAb9CM8SCKs5c/Pg1FHyDVz7GQOp8BStyZ29f3RQHaU20rb2st4jp6QO22dboK4F+G/+ecgKteJv
De8SMCD/7ddpSfOFMJ6c2tBmwwDKIOUmd4RVOLdiMkdD2MWsRx7hZgS1eOdeAV3US1B72dYQslsv
KtqSgpvNh57EZR9gGrXmA5J5CjtLNeTkhOHHsAXmrwdbyOeGju3KWWZaN/3MJ6oB5VpJTrYg3Z5H
qCzOfMhtXP5+U+uaGyhTyNm3DQKAbIT4cTomqCZnYu19Ymhdh7L30xg2cuDqYawm666ERsLOB/vf
ftO36wg7r5jUmDasOHsWkINtWLtHa3l1b2t98Wxv7hB1Y6MOHRz4z1PBp10+u8FNxmtv5dtNZ26g
3dcJQvBJMnCA6xAUtR3/EYph0Ve/oyFk4cF2K8roxKFGemUrv7qdx+l527A0N9BSlTBOGTasaCyU
rdvuBzWSb5cbN1iDjraTVcOgegEfw0CDei6K6SlNgvmup5By2NaD5gFGz4b9T5Qeezp8tqOivmYV
T2LBnDU/9n6AgOoIu9JDTWmZR9bPDFC7qxyAfjaRu6YAJxDBkbZDUPGXFZR3tl1tXBLNwh3PR2Q/
qJwTsN8qPCS+pOld5tTgVbk8aYbrsC7Ty2bCItI49un1Vs9G+sVr5wblxemveVBrnGCGxdcRdyNS
Vcgf5HDOZaU+p30yfgE/vt/FDUeKZOUIMHWi3ewdauHSTTr7BJ6eInaWJxArXPtYJmTY9JKmOtpO
tqKN0tC1T541PvUDQhrltLGimOoQO7vJOyDDw+4UthSY2jBCNCgOHCtaCWYYdq+OshvYOCSpOxbn
tAmdeHJLGfc5+5XI9lllqRunlsXBSezfWTRf4200rcni/d96ysgqOp9he8lFm+t1TbxGeAfituT6
8g5emvo3JUZ1pV6Z+CJVpLdPUGbPHmvqWOC+FmugE9MAnL8HgMqnOnf7pDvBT3m/WOhHH+uMgmx8
yqryy7YRaEZOuyxoRIcR1IHoAasHeTeV9YpXNE2PdorzUU2yB/zxxCLu/KDtGAx3AhTXamX6DQ5E
h9yxoIgiMP3RoxOwOlYRoqO2VVt3Ipr7a2uRWdg0Sf9g71oUTdCuspFGGcp7lNnJT0HYt2vJLsM0
6Qx4Ifd45Y42PSa1P4KQF5Bd0YFXY9vHaye6nZZi8COB1ofEOqnatU4Iy/uft7W+7N3/M7LLbRj2
uU5z5yjLdwMwCkIoaOGN90h56BOS7spF2udyF6Z7jc5rh/rBXE3JxJ5HC/K0C3vwaBXVF2eJUYka
lXOuFTVxVSN0OCTEvwMJ8Bp/m2mXamYcDj0471zLP/Ju0a6Ynl4DiXhK/Zl8vkZTZdpDmh2nbVn3
QZDRY+ul6Q+qZvkSZU72eHn6TK1rhlwLm4tsnp3/9nNI40EbELeOlcUxHA46uA5KhqXVj8o7LrQK
hTX/sQl/scPRvlpo3rtQ3uekq29c/GfTcP4B1VURQfLY9o8JzeUNssvOA7AsfEUhx7CddVBdOElu
57PNnsEcC2S/kAnYUnLQ73+ZB74K9TcsiY6tY7PDUF2RsWfKaPuERJTzUgKHuHJem8bwt1n/B4Jy
oDGA2uRRhsm4R0TRjr3So7uoTbYh93BA/uU5/hNGYwUBWuIfcZ8Rt1J2oGXskcHb+6A7XAn3LNev
f85n6M1qvk9m/dxGPSA8qur8nd+TnTXwx8iXSOh6C0VDNuxa0ClscbXoTpu1dAJEl/PUfkkK5Cit
8acfIES2Yc+ibW26JBclLWTlvlDEe/BuBe2S6pyNH+7+vRZ26IUOA97wxXaBYaXLV9O52BSPxqdr
DpDVNbEcwBtfMrxU4zZEvi8s6ZZrMRrXHJ/IJ6UGhU+f7TEN9jKbo+jAQ8RUt4Qi0IHm+3pKrcAR
s/0SKuIe5zxPbgrQfa4Y2rtmTCI97+D5tptCLY//CTOUaHolKO02Kmej8cUs/u9w/g/PI9Creo39
IlrZ/SwpqRAppOGKn3s/7IXmtVDENGQeMjBJ8SfCw2FJytC8HvbthFhHaXEWD1Vy8qfm1NdpHU+Z
/6MeNpEGo2vNsKkSnj2qkD6nLQreec7c1wDbFltD65odeyDnS9Nh8J4tmXs7uxbDLik3iVeicc2Q
HTbPoZKV94xKrSGeUVEa2w37scFLoHHNkB2fQYarkekfVVDE/rmCXs0i0LFy4TbtVs2SIRKgVDI3
0W+r4yIeJp/EZcZetn27ZsluBnWUQlH6nNkIMSSkkzteT5suGZgZzYznfA6jOZid53YGnEeEwW8K
2MNOufy70/P8Zm5wQ54RTclGSJlsGpGebagg6dMO1JleKs8vWMzTuT42TS2fLzf/7ulGIj3BUAWj
C+Zni/4ePOuEnBUqRJqjGMdTDiaTsqtuQRG44mUXk/7nIEVXmqlDzqv3c5Cev8gi+9F0YleK7mCD
zC4C5EfVa6W971470I1m1kHjpvM48u4lqovotrGK6Rr4OCRNrAHV2JdnzdSHZtyWb7OGB+N04LOI
m96JU/7DUVsOCwxAM27aZyytesh3kgrISJDkSWvLEY2WNcuGkv0ImNWElosPpLnq8q+Xp8Ng0rq0
j1OCazEN0W7jJyNwTd3PsaT+ykcv6/bettFMWkFlpgf3xXSw6I0aD9PA4qb5KsdtHkPnu+k5ayaH
1NOhT6vjNFfPaR2sEMe/YnLf+XQ9R8BDogbm2dMBMe97gI/jbt8emr3ayTjbh/vq8ED32f7LixeT
HWi+9tMh3TXxGH+VK87DMHd6GqFRao4cRFAO4AVISRX3wdeMfmH92oXSYAe6Wk+ThbMTJZi8RsoP
ZS9uLTAhOSL7dnlfmT5/+f3N3QO15fWQz80E2LZgcZlkR5xDD8IV+1nwTWKnJNIr9bOWI6tmY5Em
W5RxLp0qbkDZcHkEBsvQswb1VEcspDMWNiVxF3RX1BlXzlHT3OvGbCGWS4ExgA+q+j14T8pPcuyR
HqSduwJYNM2/dlRnTVJ0WYepyf0XkNPL6uRHkFcQK7vTNDmaZUdRkQasamEek+JIDU2/HZWuieKY
pkc7q0Xfhy3Iq+DrJgoVlCF20YdfR4dNC6tnBBxgO0BejOat+oscvnnO0+V2X8GT7/gMvfzey3ub
qQAmNX4VX+wDuXPyuPzmQWRrX57ELl059w1zr2cCrEEor/VxggV5tRt6cRUNa1NjmHk9DzA0haSz
wAgm/tTYZZzJ5yb8enl6TJ+99PnGI3iSVizwh+ngVfXwJ2w7T+z8XIz1ymFj+val3zftu71T2NMo
p8Oc9FAF/eMXRZzkazSSpq/XTNb3KQoZfWwaERzTXsaF/Xh5WkzPKF0Tp2l4N1chWs5xm372Tx+n
XXf9ubiS+36TriiJqGatrQ0RuGDC1IgQZOmR3Mtoo63qWjhzqmq7VwLGNF3V45GNVazqbGVJDZOu
B/ipH7URUHNoPL9S1g+68eKgB/RBsw9J9xTeK0P2XD1Ga5jd98PMBAU3f+/BNhmiSmawHzfodqzn
jwWZvgytfwwd54UU/dXcu59JO+9ay1u5zxocvV5ZLzw3hcYWxuLl3wZS71JQ3jIa87VaKdMaaGY7
4x3pplBEPgTZoeN3zZqQ+DIl7zhLPeovB8AtQUY0Hahiv1Gu/zgqcSgt9eAVybEPnRUkjOnzNbtV
FfV9b8KKON09m25Ltu189bXzVUW1lH7Ap4PtBQenCnZA6TcxaBk+hwx8R5d9g+njNbuNgIFTUDuG
a1DRU2rVoBxAidKKcRk3q37MoqwZcRQ4HtomcQflKjBCxQSJWNerjpYX3nZBCRHvAFWQa6VjhkXX
Q/2WK0AqPGBAoDzbc0qgQXfFsjBO6IdxjejDcA7o0X0yZFU3TDCIaUSOnLRHH+CVlPGVl4FhTfTw
fhSSKucI7h6gBI1CQXk32ZukhEikx/TrUbmgVMSXh929N36izbFKVg5fg5fwNCumTUuSskXTLgN7
f9fsBr/ZdazYZ45Y6cI0Mcvvb87fbAgtSAtjO4UCZ++fsfiyyQj00nhboKp/GHEIpEFxVbvJ56As
tt1i9cL4KWxG4rtwDkGZ7CZr2LnjGvrANBua6SpvpGEfYJtU5Q/SPE7+StTV1K5mtKkAVUO3bD8b
tJu1P+2tYlMWgIDK9e8F7DmY1HiCBSQ9u46GAixLa+VNhu2n171PnmrHecREC5ldeZBsle1Pz852
ql3LvRisXhegqT3GHTfK0YP7u/J/FCVYObYFdXTFmWbIBZH1MuVWsmvbej+la4RdpsufXvEuRvDu
oBQZIYxe7VErORNxVQm6E9Czt0+lVd62YbWf6zsQie832ZOuPjOlENEANnQ6+FYZW64bD90aosuw
OV3tsE2IO8khhKm25ZE1n5rgsO2TtcN29OasD2e0G1luHEANGjG7bS1rZlpKv59mB36xam/K6d7d
eO1wNTP15yrg0ARcojcPTr9n9HHT9+qF60WvoFvCgvFQ2zdswGa/utyu6e2q16aP2F9OnqJhdQsJ
8Wt2+k0+/RdnV9Kkqcp0f5ERigq49Rlq7q4eq6s2Rlf1fR3AASfUX/8d+9vU5RaPEW5dAAKZQObJ
c8LDrfOYHrduMxYnYNankwHKGAHHTZJOL1PVnoSvYlRBTyzcCKtYtp9ZmO4XWUMCHwQ8nk/iao4O
LNsiPyDrVvvgumpWpMsoTTq5oN5zPtArcOAei3P9kJ3BvP99/nzvX/mHQxZ/A0ghDr7epU+XV8X2
Q+v3d0dq2A4jYwwzJrsbpu8nvs+jmfXoAzhHVSTg0UJFbuAKbhO+0wX8nb93Q15DyRI6m/rkS3Zc
FRAY3Xpd2faPYastTLVDDak+cdU98JI9VUVycvPpgJzalkO2HCNmUTmq9MNgACXdCaRLBwiAPUQN
6kSaraCuZUHNonLdiqyiAsfqHPorDVonTjqtdyHPPbwO/r1dKLglW9/HBNXRp9RBqckulBcaXq/z
7xa11CBE1WTBokZVzNl1CRd8eYdbHgRm/fiw5HxowIpwmvr2tlsAlPHkjwkvQUTp3sIFsiCX+/nb
4Af2a9aOryqwQkrMDf3SnMVt+sI+jfGV88O/rc/FLf9a312H3y/3ZVtkw2pHwfymrdCVKiGd/Jls
uTfL3jRrxKssqrjTpggvgq6+CJNDkf3qXbJxAthaN87YHBi8AnwKCJ+FX3PxpvKv7pbWlq1pw3AX
iroYT6JpCCLFSv0O/Oww5DvHbZy0TtVGTRXBlzlBdRp1e1XMw4FnO597ZrF37/miVC3OxWbgn5hf
nvxxi8/Ask/MCu9Sl1NTJPA1ZCpjIALittjks15N/oPtbhZ4h8WUhwBV61P7Sx+SF3HdXzsHdooO
y6fH8r68Dw9f2M2f8vXyjv/rvz7qbnXZ7xzENJKictfXjvug/0keiY7powumlnMV69f/JZ+qh+bB
uSke2DH5vcXaYjkOTLTVkDolLuXwpRF8B7gY3AiM4M1nOq6PgKHcUqawzaRhzQ1oBPsJNUInyX+k
6r7k4NVSXxLvR66vQrUVxbP5J9e4OjtR7bJu9vUpzfUhDJebIUquyDLEfBiOESefGxi8ikbIYEz3
FU/uSMIPS1UfqoqcqFg+T7Nzuryatok1PAFq3lGrn2AoZPhRpMcue0zdR5V/vty6bdcbziCZygJX
A6VPpVtCqFWf8VTeeM7bBm64gr6Q+TCkGheEXEZH5fhH0Jp+0c3tBJbAjYPkY1/GTcDW0LHeaRM4
99Sh9zTLVFwn5Z1bpLvildzEbIVpy8AlCl/JOcDskN3ZFa8EGf+/LTTsCJ6wJaxlzI4kv67T3wU/
Derq8qLaZsWwfx/1VTWVvT4lQQJxhuazrsl5quRG8x/bIDcBWXVedzxR6wGy8oYie3EfzqB76e6c
OaZ641L88VWEm8CscSGltxTrzBf9I2n674sKrtrafxhKgISVd9w3VYahN7LLUVSFbrL5rmT3+XLO
iw3Tsq2CYbhiTrthEhOcPoQa4xIJsDObwcXNqZDny6P/2Hq5Wf2NS+DsjiA6PunpBYUd07RzVgzT
bYpK+t16t5mCr3P0U6sH1HFcHrJlVkwUli+DHmI8OJu67t7xUZL1KPdFhriJwBrqsBOoVJhO83SM
nPtuX3adm3CrfCpyGayzTPwgpskbo7uih9wEWEloiStnQcNhDpWBtscTZN9thvN1+t9dAcokq/Q4
oelgPkn/syt3xdu5CanSaVN4c4hbUpOWZ497twsILS7vDIvFm5gqeNkkcKIMQRrypVhuUO3m8Gem
f3jDVhTYtvcMi+xrNklH4/JQufWvIF8+dXXyv0FMO5fTOEuDMFmtET9AUCCd0eSg2y2YnG1uDIMs
hUgAOW/wMAMNZuKgbL5XBMw0wyddqCN0ebbSUB8f2twEWoHbsyirSKCjgpxzOV9R+sPLF3A/xJdX
2eKyTCBVHbBU5BQbk2bdT8AIq2r6frlly+qaEKoEdSoM8gGIN9XsTw9+6IObo4xkAlnNj8s92CbH
OFfp6AQJaqE0UjbUPTmlHK4dAPOPFPQMp2wqt9R2bHNkGC+Zi65SAhdnjxwicRttKeFZDm4TQwV1
9ioLBBaXlFcSQZo8BfmXvqqJiv0pfRyL18vzZNmtzDhUe9GAVCrDPDFU9YdO8pCy5gC85GOdieu8
HDe6sU2TYc4BWAlaBXa5k6+iFyDPS+gI8F3cvR5nhjHXioCSLYQxj152AJcC5LY3/Jxtnxq2jLK3
KWUTHU+NH/uFd4zG5xYkdpen3jInJpqqAaF3QiYMu84msFqKGMGcfS2vm+rdiTIOodYkWL1bddcN
1+20cYX/sN7M4yZ+qi5JM8omX9vtYrncZwjFFQAZD4M6SvJNel/ktMWPaDFgE1Dltb2vOeQYTyHT
B2S84lJ8j8K7YAt+8zd+9d+XNzcrqyWq2KOsX6f/52t34I9f58cr9nDvHuf4mwM0+MYqW7YQXVf/
3VpMQeVOPlb4xLpb0v3UJIvpLil7rIdhvI0EU6ifo23h3qTTbbb1crftTMNavQmEu3JBu137FrlF
PLbJxmzYWjZMNeroWrJa4g0LFmqc8XEf1ufLm/5jVIZPzXS3AtYXxGBrYZ8L3h2PkDleAferos9c
tToeUA+pRf8L5An6Xozy5+V+P1xgdGtMVjqg8h76uPSGyubnX7166pU/25FulezYOjDmDDLWkycn
ipLCBOW2hFY/E7csDr4L1qXLv/DhquAXDDcHWupaarfLXkEoVLxCx2SWcQOMzp7XlU/N9DhJghEM
90sIjo+O//0BVxXVoeiyLdEPyw+YWfJAqhpaej6mqOymKKalqPp4gh/cmKAPT0n8wfr9nRH3TLm8
9AbxSjtC3KMT4LoejySNfuEW3F3xSTB2cOr5x+X1sKy4mTcXXGjqZ6T+hPL5IXYhIu76rjx5q1DU
vh7Wnt/90NwXNErEUn8K+PBLab0conKakUPY5GCwLcn6/V0P7jy4mZpLcGoT8JGBtim96fkmVZBt
hgzPF/lFLTxQXv0ak5WiNEuauJAe/QLGzPLp8hTZfsCw6xLKTXpJUvFakjD72jfNG2uTcCNkYmvc
sGnuFpLUoa4/uaSBI+RgXHCSxT/uG7phzyQEjW8+qeyXaGv3mqFqXx2oJ90t0hbL6M1cOoRYERNj
SKJwOqlrPuQM94Ayqb9eHv6HR79PzYx63ZPRHcDM9lRX0w9XgHdG0erOcaDt0TgdOV3uxfYThk07
OSnm2qf8ic1Bfi9k78RDmEU/9rW+/tu77T/Lyl3GMYqeUoK0uqMFedSkTG/2tW6YL6dZCpB5ED2t
7PsziMQOlI5b4qcW2zJJ3bnwIznVafIEyER/ALLpUbYh6LtZvyXAbltgw3pzNbskGEf2lAv2Xef+
AhobbP6gRA9TldGrfbNkWDDVLfFJUqmHsiWZf5v3jaxPvAE708axYNtChhUPMqGozXGjp1IN4TGs
e+9VlWreytPYmjfMeGwi0NvLJnqq01BeR13Qv+nM2apz+fAy71Mzo16OfTn7XVne5lUzHoN0+qL9
B4FrBh/0j9op3GM2tA/OslWwbdlWZo59iNySpWXOfgUd727rDhBKDkbUn20UbQUsbF0YJj2zsHcz
t2a/vIoH180SybOH2P1BNKikurynPob7YNoMw6bQ7850z+UtUfSYD+E/vGgeB/5IwJiuR/3DLUIo
OlePdcWvSQiowlI+X+7a9nfr93cuZdSDQmqryl7DEReBY5as+soFqJXzsHec4+VOLHvOW7+/68St
3W7wUGP1Ky0peasRgfvsM5D+7bt3mJl4lai8pcIHAkW0bxlJsyOog1/ZIrOd4zdsHhJ/1C+Wgj8l
RTo8DY2LRAToavZNjmnvfVWjHIGLl4Jz/8abhqaMxzpLtjaXbfINg8+XwaVsHuTLXEKCJB3G/igh
y7axdS2tmwl5bwhBelfN8qUaZXAiXtbFQrdbjN8fAzJ9aiblAUbnbHAi8eJ2UsaIsx3aUV/7hcpi
f5l+gD/kKmnZeczoPfgvb3q1BZ+2PfzMlH0/8HIYJiVfIKb10nXdNXeDz1lb3eI108djqs/a18fW
Ld9SfLy8FWx+wGRIoR0a9xwpXspgvJ593NPDv8pKJIkXGrpgSJl+Z6PoUOKXoTgA3kEmw1oJufUm
sfhvM4tf0GQKVEPEy9C3D6idPgySQr8tlT+B6I3DtUZ/nee52ipDs5zaJpHK4E3NIH0VPKSB87OW
9SPNenJKSP+tDRCovzyvtk1qXA3ctElzVFNUt0pRFxkcKFTo0Kl3moDhHRwv8QM8psVLHtVtnLYO
f8xAbfn78tg/DinBBAz/IBRyfEQ04mVuwHW/boeqmc7I7pz/2kRV+Ie2gT0UHdUHuYzXrC/vp4A9
06w66hqHVIh6rcuDsZwWJvuKxyLSOG4Jog9sQHFoKg031Xm991vXNdvADXzcSWjm9Ds+V4Rr5T90
/RqayNPhkC9gb2RlvesOF5pZ/QRiQkFQR+SBN9mLUn34SZbg2tszR2DD/vdhV3sJQQxWR69YD53d
zjxl58zJAnLKUBO5K87rhybliivDUbElCW6IJ7+6LTjYoVq/FSb92F5CM8HvRoEHcgw0jlMuQL56
/i0SvGT2zc/a6bvLADjdyOSkHI1zvOG7wvmJ2ozuVIGXe2cPhrnrAnXiTYEeiN8kceKwR3c99dpS
bEmbfJhIwewbJq+EGKRX0uBGOe0NDW4J2FJrFpxq0PRK6n4em2AjXb7umv8ElNGTYf1DTYOhQcL1
xoV/7Eq861E6dICk9I+Ekn8G7m3coT72w6FJyDL4BaTPWEl+U59KBs34som9Ig0OQdYHPxI5b4WB
LR2Z+f+sVX4/5JN4mdqhPA+LFPHI6yFWBFeHZeZ/du0yEwvQd5C5WpoZ3YTpfE1zeQbNf/OQzMnW
zcf2I4adu2MJFgJK3FeZgTMqbuWg467i7oG2UCxHudHWJcjiD02UgPanWaUQun0RI5TElT+wa5Kj
mpp1abRhMRaDN9ECEeORCgWO/aYe05+uaJ27UI87fZWJGchroVFv1LuvCAn3NxSb93Y1kn0LbRg7
eNJqNwkq+RKVufw6tXN+Q9tQHvb3YBh7moOVtWud4qWcGAOxVfswQ43kpok2iWstRs4NIx8jlekC
rPivahLnaQ6Wv+R4kWLgQILCHnhINy4TtnU23gIk7MXQe0P0muejd6WU41aHSqllixbH4hdN9AAU
4PJE+H702qcOORdeqpDfd/gt99sJom1zcpzFuBywGXbhpP3QhBMIESg+sSn4zSNKn1CfO9/wBMcJ
l7LaMA6L/f0HVzDNkZfBJF6diVZXE6hJT61fVSf8RbrRhWVdTJ73Mps7NSwefxqdFIRCEI51wUW2
bNZR2Npff+3dmTtL3Ts9ePtfsdjeVUcr9pUCVrMH94I1WHt937qrxtpzRHDPkVL6zpVbl6hk25S+
sM2/YeGO0Knv5Evx4i7hZzeAhHGmR+eGhG3w/bIPsU2PYeGk0zqHToD3Oiz96zJyfehxsG/cmS3G
bQIJAhciaIwXwT2JVoptcnC7VblKgGd77NKXyFVb1mf7DcO6NZ8TdNYmzxIlo9W5DCCCdlx8Hmz8
iWUhTGxBDTRH0rep89pFUDRNGC62yvfKNB6zbOsksvVhoAyiEWr0hdLOayPb6nOBwvTY850Oyhnh
VkDPMk0m4IDOQcVz3SWvfBzlVz6F/I+TQXni8l6yXAtMiIHOK+Y5y+K8qrEbzlkDjrkeDzPt4Aba
Qz5pw2PYujEsuhipzLuic14z5E0OEHYLofIlqmPe/b9/FRshCdtkrd/f2XYNVrledt70PBRd6x6G
pEi6L87kF1tc9LYFN6xbj+0A9SjhvIZiREZyKh6mzAGzF1DvG1db2y8Y1q0gQYeiJh3c6Hnpfjfc
5Xe7xdBCk8yl8BbQTiw8ec27xjmHnu5+DhNU6bqGuDvXwLBrXg0kArgwKGIKVrgrdyj1PxkmbVfa
MDRpXYYZslrzlKVvKHjJf3lOQa96MPP/uWwPlvU1yV30JBYPWcmwiAMVef5BOQLRpblXN4BtZKfL
nViW2CR6oWPQQQ4DZS/xjNsaYoKObooHByK4y9aj0nK1MYldQLBF6roVDF00C3kaFXhV6y68T1cK
Wq2r9E9dFdFtmFcbkfmPQ3FhaFj4jMLHmTZsfkYsid43jVcQCBIuw/0wDG1+X1YIBZ3TJar6Ju7n
pKVHKYp+q2TJtmyG3edq6hq+DPOz6rGtqy55dFLJ77IR3K771sww/C7naaakjzVLK7DG/mUYRwxr
Y1Pblssw+qGHaKDOe9jMwGSwHIWHNKDwJ3mtJWppwiQfD1MyVuEZvNfjVq2Obc2Mi/xcR9Xg9vny
nBb67PDlKmyfJehbItzrE7Cn++F3RZp9J01ouAWVu2GnmzF9S3kRnd0oPLk6Gh/Kqr6XzSSPl5fJ
shFMjphoSnIlwiV5HT2wgUfId87HqWfi66yrkm3sBVsn5qk/iI6WdJqfq7wNQQaOcGa1hp4I6fel
QUKTKGZ2F1EtgecgdOmMKiaQP/lJXfzS5WmyeCCTLIaOlHtCRMmrSgAJPi8ZfqH3s3AXF6sfmowx
5ZKmhUdSv4hJpclJh4DuDICFx+Ncvl3+BdsiGCaflo7btkXtvBa05z+m9XUTMMRM0izYd5D9B0wn
ko7SoEeqPIfERtkfkqHvu8Poh46/pXJiMUETOScm4RaiCcl9SfljTcT3pEcaPU/ht4I1c1O34I/O
mbpZymmLXdM2c4bZd4jF9nPNo1deOM7z7LHvnUzq70pBdOry2liue/8B0xUp1XPT8pthqo6iC09q
hKi2n+nzqrB9uQ/LX5iIOs7LwvN7N3liiL8fU5ApHVq3D06Vytk+KzEhdbWqWV/7CbkRLgRDcZxW
R8bSLci2ZZJMQB0wYR4KgEL5NudsfBwH5h8LHbyUKWp34giQkI3FsE3U2v+7O7Ff9/UAYRv+2la6
PjcB6oSDlKXHDIywl5fC4k1MHhq36Kdwnn1yD6FHcZyJP5x6svl2sLW+fn83fi6Ug3jiQIERE644
aBdHI+dbCSvb7BjnuupZR6OFJK+rHYgKz/W0DO/7HGm9y5Nj68A82vHicTMdkZs0JcD3QH+LKARb
o0V8vdyBbX4Mcybl1MkCfGKvuUY69JjUYdHcFBCvKDb+wNaBcXIPs1/8fxhOVBCZ/M0nsIzdpbgT
bxWAWjowsXS1OwpfIPvx3E6+vlqEJNdOUT9enh5LQMNE0lHohFS0Gsl9XnUPYkRSRddINdKkP626
Om3H/H0vt/9Q1OC6HWW1k/8ieTFk5zpdWBdHyaCDjVuibZ4MSxZFPned1zXPYmL1CyqTlv64EgZu
5QgsW9WkqSnzxEMpvgN5ZibyU+JXCbQ2GIhFN8PftsVY/+ydLYu5zt0Iya4b1DWkR0TvSVxD1v0s
NPLbunYgX07cnbNlWLbgZEgrEqVviJc50TnonDC7XxwFpfTLO8sCughNupocdaEeXosc2lP6TNzm
FtVWn/O8uS9XytFB3ZRB/21sy7hN+PXlPi0PBWIYu9IBLplRl77NGYCJfcj9uNL5p65auq+gX6tO
S5Ffj5UT7byImpw2AY6psctLfhMsHo1JA3WXRpT74H2hCcBTTjDk3qLI85oXzhKI6eSB3Fofi7mY
aDul3NxnI0WsQ/LyG27TFbid/PTL5ZWwGItJazNXeQn2kCwqYuEtvwF1SY7BwB+WdBPKZxu/Ye50
7vwpzx3vWRFVgPNkpLfO0gYbXt02/vX7O1OsF4ApiyDwUTUDNWvUpDCoKiLKu2TRn30zZBj7PKE8
M4SBPBNAXINOyDhcqASxjTef9/VgmDjC1DlFYBch3px9dZ1ZXq3b3wFx89XlDmxLYBzeAfRKvbbu
hiJOWrf9J51kHkSHSIKqe6t4fV3ND1Lmf7Fk79ZBBZHrDVST57pvxwOusUk8By7/4bfL70L5zT6c
x18f9q6b1AuoSPI5fwtKF7zocwAZAhTPgukM2uKXJ8uyo0xwXeQGdQ95DPIs/SW7KmfRnlhb81PZ
6C1ctmU9TIBdWTOwtIkuewOYXH2D1k6NyiyIgN/s+4P12Ho3SXoQunRRT3az7tjOdf8XhFF2iMJN
IS7LYpuIOT0FXYk5Is/t4L9AOTM9BCEg/SA9q4+y3SxtsXVj2HY+Vbmv/CD/pZLquax0cT205IkH
s7wOB7lFnmRbDMO+hU9r3qkIrOAuDzv+UoqwFE9JtlmeYDnsTFqbmVdMq6oFbsVl31XI3RuOgsWD
KOAEnRFCzCDtPDh5vqWJY/shw9oBk57bCOrbb5Fo1DH0g/YoC4j8Xd5ctkUxjm4dyJmysgxuAryQ
jnmT8P8luVPFXgRt92zowg1Lt9yxTNTbEuY6Q/Kufm7EdM2kek3zEdcfMZ3HhNIDtFr35YEDE/qm
XDqCs5PUz0M7AeXtdYCULO2Wgu3H/xGYsLcsIrSAfkP+ppoGAkiuCEHj4IfZgaki+uTlzDl1fZqc
Lq/Ox84rMHFwonRABVZL+EchwmuS8uGULqI7Nz7kPvd1sW6Md95FjEO3ELzrnwHmm4pzV4byihVT
Qe9mQtjWrcf2I4bt68wrEqELdkNQV4orthzuEnfN3uZyy9F/bCeBSXajQicMPVX6z7PgDHUrNL8J
RZ8fL0+TrXXzUMfdlfh5EjyHQH0Mv32XjOFt6IAPeSs8ZZsiw85dn2dVxhIkR9IBFAOx24DDYA3y
ddfZIreUCy1o8MAEwwk+hEMrRIV6ee8pGHl/LpYk+tYnnjiwFMgu7fl3vsSL1PPr4VtNq/mcZOLP
vmk0Xu14pKNOQvfl8wza5GPB1S2AgfNpV+MmLK4UekZdOqM3Zdr8VC3RhzHaFB22LI8JhlPOpIqw
KegNQF6QhxnL5LSiByUqQndFdgOTImfIkCxq/Jw+K1RIHJAv9m+jstl3SQlMBFzX1lMg86p6Tty+
vRPOoL7tLmEITPCbLEdVVci1PQOYOgOCOC4azBhlukUmZzE/E/4GnqJqDhe3eEu8CgFhquRYxR3L
541Xs211DfPWKvdLBL/YcyCTa0TsxSH02xvPrYuNDmw/YFj31OQ10PJZ+cwHD8lGx3doFmvFg11v
gsCEv4H+epo1qBefCff98kyAoC6umOMGy9M+4zIsN/QrPPsiUaDSTU3Xmcf6b7jy9ht733KsmqC3
gYGcZ4T6+ZvvaDeJc+Yj68hZPcbdCFs7OKxtPo2E7ttQYGgwfscHq+z/MynM8+elulm2ivc+3Ege
BOz/fZzikTTmLgNhSDJ/YXUfq/qGdXzjrP5wE6Hx9Ur67qxGNXXhRJUEUx/LRhSyzd/8fpN5yTby
dWneNc4m7csavCp4GT0K51pkX2X1dcfewbiNOwbgVK6vFJpugvs6/Ipym33trr/ybshOwZMqWTgY
cLv8WA3JCdp/x8tNf5gCw5DXJXjXdDsM0M9u/vIDF8O595zgMHlUZnGok+osU5AN+GC1f0RRiX+s
IL+957GHfg1H5BVOKIIES5z45TekwzpoF9PgSKZgA2j4oaWhA8MROZPkE89qdNC1/mGuu+ckD4ej
F2TLLSAQHZJWKtz4Gdt+NR4XCRd41i8R+uKfuv4z3yfays2svdspvyQD+O+giXzlFM2Vv/l8tFiB
maoXfue0DgjOTl7wP8pOiJfGg/x1eU9ZpsOUcRlQJArqLmxXGVT/U9M0/Sldb3m93Lhl4Ga6AlUP
otU1JCl5eMe7l3B+4fz75aYt4zaTFbXsUCKsPHDz99el89Wd/1xu1zZkw+M0qCUpW3DCnIbiph/+
KUDlO27EQW1DNjwOEgRTQiUo9orlXDvnpDntGrKJgICsRYCKcpjn5N6X5KmLfgyu3HNF8LgJf8jd
USUzAbNYm+X/Y0OEcqRIbOBcLPNhQh+yoajqrgCP5pTI2M0epbcRP7C4E1PzHnyRGeEry2UqwTdR
HoL8LSzv6upXldYbc76u2X9ikZgXwyXKTop80hh77ahjoG+9+RkPyYHIjVPVsg1NtMPSMtQlE7Sf
FPzsFzoGgvKo5m6jedvUG06wFrhbhhp026CFOJTNdAUy2I1VtY3cuMRQ8A+VHI/008T/iOwPoVCA
3irPsiysiWSYRYcL5YRzonceQBIE/fPmmM+PER6Golz2HeAmlmFysmyIJBlPbsdOdYMlbfWy055M
KEMDpYlESfxB0IjgkfSdvup7xO421tUy+SYXEMCeBCsJr9ig1oT63dWY8SNEEDZ2vW3+127fXUBk
RtlAPDA/q/puTL4vnjx0IMzgt/OmbI6ti3XHvuuiQYVfFA6rX2++CHk1QQkhCpZ47p2DX23kO22z
ZBhvQBmp6hA+nqWfAPU8lNkVLbYuabbGyb9/wBuXQsyo7DkNPHtAFdyVkGsSdxc40OO+YbmFpgSI
WOzOqFDniYy3PkM+GAIgaZXtuyGZojpZ1aRs9LHKuXsrojT28i0hYYvXNNPmQYvNk02Y+IX9jor7
an7Nqn/G6WrXOWhS0URkccGaA5+56OnYgKXKRcwNFF8bm9/iM001F2cK5VxQYEznxKGPvt8joCe9
6W3f4I1tE2StniCaPp5G1OeD7z6L7pP6aV/bxp5p/SarvQYXj6DSZz7I4zjwI+/phtOxTYzh8SNn
yntQ9ON6CplP/qlJN45xiyWZKe+Z08YNKrTLZPbDk0iPjdV9HRQbXsAybDPpTWRWJ3TdjB5N75ka
j8Ae/L484bamV+f2zonNDUjUdbSgaVyYSJjE6VRtnE62SVlN613TTRf1ftvkWMt0OoJ85ZUuC2DI
wR6sIGie127fNV8PERtTCoZXEjyj+r8M/hmKrRKgv7QwH1yaTLqYoExdd+kT589cgq4BVUw/i4aT
WDL/bpjxRQBllHf1c8U4col6obeeB5YKWrqfK1U/TtO+yBd+0zgBWE6YiibICzRNCxgbIjrOlsSX
bYEMQ14L2kDlhbUvWHcmVEEcoT4DuLjPyZlJ8GmhVQXgB2jWSfGDzZLHESKEdeft4gjA1BjWnFDE
HcYA5xdz/6AW5TD2W5Eiy8yYWW9FnDIK19fgiKKRJTmmaRWHxeNlk7McLWa+O1pSRisCa4bg4q2r
kS+K6FWejfdSJxvxQItVm8wxyhOZo3SP16wOcO0kT2HPv1weva1pw6px15/zGkKqYG30jk1EjyFo
my83bZt1w6IDn+sJgifjafZvJyjM+up+mF4vt20b9vr9nbeYA0ZnZ1jf93x86MLy9xIlG88IW9OG
hUJ2MwGJJg7zmZ7H5psY/7dvyIZ5LhFBkduIdr3oChSds95Fi+pBaenfcxFCD8nhPhp223Obfx7q
jduYbWMb9hhMABryGQ6focghbgFKPk4dfeGtJ6+Dgsjvl+fl423CzAz1xKoxQfk7nlbkZyLuyDKh
rmvX/YOZ+WkvrMBL0cNw2hFaMWV40pH3kGyGgmxDN07bnGoBbcmhfAvGoo1FUL7lAtqnEN3bOX7D
OqMhlYO/PvYj9UCbKl4iyFxvmOcaJv/vmchMShamOuEIipPI96azN4BJmhPwgLBuiJNyPI9D/jwW
fAug/PFmYmY+OhxZV5MJEWQPwpl1PIWFmmKlazBCh3I6A4K78zbOIsOAhXY9XwPocMrCLg5JdAVG
wkMfydPl/fqxfwA/0b/NbW790IeoMMzCl2c+lSBFB7ptX9uGKc/KyTq5rvfCH6ruiYgfl9u1bVTD
lFVaIBO8Pqz44NzOE8Qe+Jgexqz6s6t9M9c8lUvXkRl2NvI8rpfqJ+XtgdX7VE2YmW2uAafta4pp
0VV9wlsl7lzvfHnkltU008wtXRzwa6FpMbA4YyBX7bYUNmxNG8bb440cjh1utB6fY9XqYxds8RPa
ml7X+d3xJzSXaenjLlZDruCkx5kg/5KRjTuBxVbN9DJ4FHUwjOCD1am+11Rc8QyqHaN3HN10KwMc
fex9TGkWpx9BeTljR1b8wSfpufPf2uy2ZT89iMY2+s7dOgI+RoB7jBv2qnMOQK6Y0n+yDDUFUYTI
UYoCId1kVVwRtlwXwvHiBjQKY0LkFRIexXHf3jKsuU3KgEAmEkGr9kyrr3JfmIRxw5oTCoZYBiqw
U0CLQ+A111NFNoZscRRm5nlGHUwdJNhYfnuto/tWv6GwPd41HSaxCgL6kqYRxDU4Q6nWmDcKsOzu
2+XGPyY69KCa+2+TKKRalE5xnLWD80ZqH+KZQ9wN/e+eTscwGSCdU8fDQg893vVB2wOtPdCNt6vF
YEyylRmo3bBS6DtM0mvO/EeBuHmfiOty2aKws1g8Myw+GlSRKIqFUaW+ksSNw2HeuS5rl++cSc/c
ZZIZnHfu31IEgPx8q3zONmjjJO5HTiYx45budF+S7ldSb7yHbPNtmLQogtHvFuykflx+OIn7WMkj
RBoK3u27d5kMK10AZFZS4raSL2DHfXTZdbul02ezMMN4WcPZyhZSvkV1RG/rVXRX6TY/liPd6XdM
VhWtwCXnrNuROdkVL0DRWkUbM28ZPV0vk+/2Cg194Wc5LGhMy3gZPnG3jaNw40ZqWVaTRiVLwNYe
1lhWr/jRR7daf8+gApjofy67CMtuNHlUqogUpbvKXib1Xee8sGBj2LY5Wb+/mxMVucClrnLA+f9x
9m3NceJst7+IKiGEELfQ57Ydx7FzuqGSmUSAECchhPj1e/Xsm/n6nY6r+i7lmgFa0nPUetYC0t3I
MS/ApNq814u8tShX1knCggwYRkQJwH+mwVscYZpobvKo+3HfqlzZqASFvfQjrN+Fjww99xayrvc9
+cpKY7MEXjE8Gc6wH/QKQcT7JmPC5JojpRwNctoJq6Iak839oa2++PKuBkByDYaaZUusv0SSfjwy
/cDD7Z/X48Y5uQZDxegqAxANe0+jbVB/8MPH8j2ncuNoX0OhtPOllSXGJUEVgGmLqfzKoLvyzj7e
OIHXVCipliXwSjBL6CiBMGYBRrkI+ZopGavMsvEuVrQwucZF1dSQohOV3aamPyRhf5wxld578k5T
/9YaXZlpOyycLFUybbvYHtea54F5D0Z869FXNorLYAz3zlghGiTnsCwu6u/vTArcevSVeaqSccxP
SbstnM4Epk+AC3xnX289+so+F4PpEHJpRRcWGN6K9HMejL3J/3zabyVk8VX2O3Vxb+mKjKUKgylb
myp+KMXcPbepfwRhVpjT0r1NfRhvOsfjvJsZyWoQE2cmXc19e34N9EilgthSAZOzIWSJHqP5zude
bThZWB+OlZi25aggGtPnRSI2f163G7tyje8wMWuixLZ2G4viS4i6OkNT/+tdz75GiqVq0YomKHbB
BNCf+2kJv/YBC++61kquwWJj0caL4x2+fB2zJF3yxr4HeL7hOq+xYs6NwThMl1Laxd8a4w91hbaO
vzMDvsYxiTGOuznB45PiA0t5Lhd1525efOq/cgM1zz3xHWws7dd128KSN6l5V7r81rJcWbCBnhSY
jgO7Xb3MSPXUhofUvndp8p8HEfjfq4LKkCTWEW3ZedDxAo4j3PRXQGzfcRLx8Kt1KYoLrSdmW898
bV4wbDcfRxJU7zSub335ladHB4dP2qT9X2D9S8KcCabbfalFWL38+esFdu9/Wqf4+suL/7WrbBUM
vPXzZSAlkNUz5kEfTUWKD35WLx2ugcq8W6smS3owev35jbd+0lUYsJwO6+hV+CsGlH030jo+3D2v
EF2jYCOoeEZjivkNbyCv/gS3CQrG1fajusdfYsGuYkFXt2nrNaV/2ZINGFEXaDNnbdjd5R/w/Kui
ykJRzxMQmv0Vl+uakQY6I2MQRhsITDbvHKr/tLUouvZuriWQ+J1E+NeE8dNxk/YJjfM+GCGXGFTv
yTX8g0/9j5N17eiSLp4jy2eIGS7gZpavhe36YovdH7o+UykPu29m1tAQ+wIul8XF2wpiZaTe03ae
x5MYurEnB3+ZUM4ZxAR/6YV1aiPVlKxvNJyD6CzDegqPa4cbixfK/CjTI3jZOzxee97GEvzpfaMd
RN4hbbWCM3Yc5dlKVvM2A1A6jLt9TIvRzzsjWMN3zvQu2F04/qJ3Dst/5ptY6avDAr6ucZ1B6XMu
QlzEg34vRp9IlCcAMLbBAIHfP5vUrddcnZkJQxW87YPpV9wPbbpdx8ClmV9VNNf5VANs/syo7j//
+WU37PcaP6hKgSwhIdGZFnHo9ypVpsp7HbT2nTzxv9OtKLoGDxLuLfwNGGWgV+kAswR1Wz3ACXk9
RCLaRNEKtRzQ/LmgOqi0sQvdEYjCSHbk8TRye8ZUiOPVBoR2Za0w5F5WYnffj7+KJBQkA0XRdBAc
WvlLMUUyj0E7/06eeWtlL9v7L1+cVLiKGbRW0GvyP20Mv9IQvOG+L7+KJIZa1vGO6NPQQOnGQJAm
K9fxnS279eWXv//ry0nnVMD6MT26Ff3QIsS4/7JgTO++T7+KGL4hYyM45+fOIOlwE/QcnGPvBMAb
zjCi//fTFbMtTxkfThdVqWIhdHeRCRmHd8VEb63NlQ8IdHgZ+wjpLyNn8AKBySOmx5Qn8/repO8t
8786lK7AQb8IWJ4JLDNjdZBXvf1UqfBLG96nJQZ/8n+XiQv4kcEMGB7umMvF6nbGyWEfdkP1jhO7
sU7XBU4FKZdqieErdZNa9sNMDJP9upTJXcNKcMZXh5THFXaWT9NfWsuk24JQpfUHoBiW73cd0+ty
R+kZPIcQPTijn1tmlXN+04TgObnv6VfntE6sdYXw3de1mt/mCew4owBj358ffssIrgIIW7t0jo0V
RzpMPyEZV21FwV7Ar/AeecONF1wPsdBIY9CKjRiyZWDz6Sr3VWlk4XFsft71C/5nlEW36dI2tDnx
0sgtCdWr1V0MTaj3tEZuHM9rui0ZVuU0EdmcvAvCDRnRYtCAMvz56289/Mq6aFFT7cF/fQI9PzgT
0Ms4TC55T9n+1uJf/v4v71xNhtlO1fRX58H5Yur4GeONwefRhfU733/rDdemZeXcrUNSnswyla8m
KVBPjGROLbA27t6XXIUBalWqMR5cHE09g5MPGVUm+wV2MGCa9L59uDIy3hep7ROmTi41w8aAMj5f
cWjve/hVICj0soQhJi9OHXL8LdNgxzDuPmLB6Jo4yxO3BkZ7ebIUsj5Cgv6IzdCVWFqMbd/1/ddQ
4k5M7cCZgon1AJR2of/d9/F7vaIbJ+h/gMQRbh0rzFGf/hE+opDTzaxO0COsye8/f/6tN1xFSRKN
AXCfNRKguftMQ/5KOe4dw+hd5shbL7gyYg/FkLqd7HDydavQw/Aq5wq6PXWHk/rn33DDT1wji7Vh
SV01dX8a9Exz1eAVtgCpy31Pv7Liig+9731SnSCR/PzP6i8MpHz3PfzKejUm4peZxM2JeLfjbHV5
WA7vsdjfWnr6fz2cLdfeEt/qk2UVrsYV6qyiBv9vGMx34VSi6BozDM014F/CqDmZESrwWqwf+vld
oqZb+3oVf/WqtY26uT/RFCo6RYTxgpXfR10cXUOGTQFwXCOxOM4C2tdViO4X0tHo4oD+vLc3lv8a
N2zS2iVymDTc//xVOsZ2l9C4kHeTn1svuLJd4/UaR81SnkSJsovyV8JcsZnAqbL98y+4sQHXTFmy
o30vXQdOxVCaTZX08WZslrc/P/zW11/+/q/4K1ATJZFdsDweblkI6fPVYNwOxMjLfdZ1rRTJq2HU
XaD0SYluDyLKeNPIe/OHa2IsWYjZBQLbS2v7k1uYlEvmt/ESHf+8QLdW/8p8JYjh16kchhNvIXZm
NfjoRjBUv3NVcGv5r+LuUBkIFE1BebKL2NGL01Gk3dfvH/9bn39lvUJgpDcpLvvbqgvlFSwM/sdo
vr1neeg1rBjqV+uIIhXPd91fUNeiee/f7Qv89+rQa1xxpdOxDYKpPUk/f2WK/IYOwLRpo3d5+v57
deDA/u/ppyDqgsZmg7irhpOdQHg0kvI+zmx6rfRoqQNh4szqE4voGmWStcP8JQKrLL2PM5ReY4uL
WbXGWrjmyPVBnvBEflwmlNd/3tpbq39ZtH+5BgnlDCHqRJ90vDYb7sTuH/tCQfBy3wuuwi5JO0l9
GvUnHiIv7HCQTqwXj+CRfe90XtKb/+3z0msQMWDoyzKEssL8KmjZvJtoLmhtdiBUe23saPb3/ZAr
KzZ8IgFZUGK4TriNU9NXNs27KJjJO1Z2OY//9TuurLjqdDfB9egT5MYerKMKEzCIZJ6k46ZWa1pn
YafnzZ9/zQ2juEYZd7WY0AIS2BY5fxpCzFmu40J2f374jUP1Pxjjyk5RHVD8kkupehEr5mvnsoK3
98BKInqNNDY2mujgeHtyARjM/wkG6Z16xPSaz2qArHQs0lSdGJrAmbLo9q0o5/+8NLfW/bJk/7I3
m8Q1qrChOQnCoxNJ2vRhFndqq9JrtHGBK4gYbDWQUo7m6p+FlyzieWTv04gA49PV5xcpc6VX3cl6
5ImdnYbD1BTjnYfyKgzrlitcnQl1KkCAKT2YyssOmtZ/Xvlbh/LKfoe1iMFaLFuwVvs1h9jBM3gC
u+x9/YxbL7iyX3BVF6kqU1SQCqwGuh/R/THg+Q6pHt4xrBun5xpSTHy5pgo5CpYfdNj/eOoEP+TP
C3Tr4Zcb2n8dTT9XlfLgRMY1ke/yf3wC4tjn+x5+FYRl369zWzTtyTfz9p+txVDoe8nzjZW/xgyT
KAHna0mHEwWSJNPV4jc+mj5N6l1RiRsx5hoyrEHKJ0BAh5Mp4/KFygZEaEoGF326h2m4kwuSXms1
FsBOKDdf0pS6HbfFuKq3pH33Lj/8/xra/xFjkiv7Fa6ckWqhzCCL6L4DgzD0nyzi5md7Ud/Z0lmo
v6WRdbsDL5Q5mKmy9UXdfhUQ7NRuhK7NLCDWxLd06cFZBTRAv60s1iarqxbdWupSRTemKqtwi2Yl
1R/CtVv6U+eGXh2EtEpoXJ5QzyQwno0X+gtYaFvQ4pkEDNqZavGJOzcWE9100VKWOSWsKncskfUT
2PQniDPG09rvukHTx4Ey/UjHbjgZSEK6s0OefXTKVQvoIIJ6myZx/w3l5/yVdGW5bmWxhj/IYMuP
CSXRh2Epwo1PafTiy26Fvl1RfZJzSw420hpvozbNHaQ4nm1bByQL+qr+ylgDvlQRaLXVEK/ZOa1W
gjZvwV5D75KDaGe3m7tY/+Ja8SMUMcW8B83RRR/MpOK3Ghvvcg4CUWwwSCSfLJR9sWJlAaVAXUDZ
zXRMPKYrWgpZmo5De+zidfnOpbRfUAjxjzZM+Q6i0xYEHpc94FxPr4OHDmcm2hFCHpJfCmDcMn/0
aSnP7HKdD9ZHDTgjX4spb9KWR5mpC/cqy1buKI3WCde1YXMuC9x5QKE1AE8N5oaR5lR0zmSEfWeg
wtquA6/OdMRtNbhs2oRtLBntDqhak2TQ+ug+Skz7+4ysab/TdPXfR8MKnoFpukICyGeYaDrBO5oe
wg7oEg7LA0nXBjVXsUwfut6LI6gxbKanNKIblajB7s0i2BvjrrEbyZU9E9YkDOIotm4OQ9qxr6Cr
a9ZMzkvIdkWg7ZcUqxAeUJyHLJuJNz/I1PRxJoIyFGdtuHlTNg2+oa6UGzEWfXdu+TJuXOTKb9pM
4S8Zhos8DZVa203TDSzeRB2T7QNwIrgzJ0asL3UcpGQnmzY+LDxQf6thsN/squUHKGBon9l+abdN
1wQ7S4w8lnYVb50F7WNGwhB5hXNxc8DoDo6qrVchslUoH56MjMSj8YRFH8mKK6nnSs18PMpGhv4w
yKL41QXh5V4qnYpoQwdhuj1P4CyqJQVCRgy1e0xS9InysQM32kAmfEuQIt0GILAn0caPyeBzqnDl
kvs1LZ+NZiFG5yc6TRmoK5K/2pViOf1QGraBhtFAsmLyqj+SCigQKLtMxSNvVqYyyF6tNKOlmqbt
0OPKfMO8A77JhKpJtnVciPYxYND622FICLYtTBn6ky05eWsqV5ktVXAH+aQ8/l01C64MQ2EpPmOA
8b6AjK3UH2svdfEtrG0LdcIRYtI5moSdOWgOodwXtuAExQ50stCgqFWWzgUatxVSQ9Dcqlq0P10A
s80FqlbAC6cK8s2HMOmL8hE07aFF6juNZmOKOJIvJObE5FKNsszsGMZqo1HnalArTRO2rTBLCnpW
MC5tgchL2m0KdMC453TCWoh4pDIrioTIvVjLsNmDsh1TMqtizT6qB0MzLmZ6WEFR3u+CIU5GIGra
nuzxsdMAcXUpNZvzgvGCPlVaV0kOOlXpsySKVPvmm15PGnM2dbxmvJlitrXRGra5MkOY2g0h1dQ+
uVhXKHNpwU8stbb/VEVojGVOu2U6NMT14cPilz4uswDj+67KkslDBE9YScFDoWlA/5IAgy+4X/XW
jhlXGHf4ytOuRQ1Cgk7wrwpOb36QEOu026CquTguJTBJfhsnc8znbKXhEnxHsxWxGGaO0aqHLgyh
KC2rdWFnEH12ZNm6mTVqziiWf94FK9QGfijcH8x/K9mUwwn9/bqjmQtqB0y6n11rETWs5J9IBK2i
rfZkLA/V6htIOahRrUcWrl5vqa6Nzcsk7cPdHIZG5Np4g0H8MXb8GxQlzJNya7p+VPMwjGcUXMpk
qk9Wm+s5GBYARTGrlxtaNcMG8Co5P/My0W1uKl/wYzgnbH0k4BXPO8kwaYeBsXVfJjgGP6A7aeej
S/1gd6h4CnJ0pKyjLZnSYTrrdonMZmqmKOkxc0BH8hyCHNl/rsdG233KUjCRbVNd9OY5kQIy8jiB
0YzYGvQFOQOKNKa/yzjQ0XNRyJT/JsAqhj8qaPvqnStShMVkTat5Xy8dd8eg1GG7wo7UOv7yMk3k
G7pNyu0ACJJ+S2hdYUTZy9q+GkbLV1xteYI5ET3XYZZawMdb1NDAE1Y5r2waZ1WsuDqjlhiSPPay
mVyuVajdaxE63R4qg4H8ZeMa2jV95pahVNtJ87T8IVONAJK4oiI5H1KavKnFFc0WPL4w+sLLoN+T
OR5JVsEt9hvfTc0rEEsifuSDKvmhHsFZvbFpvUR7CcfiH91Qd+NDEoI7LMeJbY6qC4e+R19T2PpQ
wIpbxAh4vhygnaHdUOGNzHFKBnrsK8YGcC+Gs3vklkCjs2uTwL8A0Vj3RwPasx+UmxiI/GhqmvFt
rWtnztRMat0E84wviVW0QuKmW4b0oVFCgiJ0FMiYclLNBajmcWAhKp0tsr64sKg3TGTSOLCpwoOA
63nXWBCLnGPh658l9NzivQZqwmzDZW4QQ5dyHra8WlbzjU9hkj6u49ykP1kKIlC30TUEXs62tkm0
GyNTNIeZtZrsBI9j/2PgIYba7bSahOVQE+j9uFW80+7UuCh1vzsyRQ9z0lrM7eNQyyO3uvyGJVyq
aF8V0RQtOzAAQYIzQx0TL2KvunFNPlYJaYYvNGkb9VERJv3nC1us4hsmZGA/CNe07QY6R7RHXTUF
Q/pBgZG9exDI7NTLADQbRu1bEdsCxtrWy57osOhsziGOun6UyJNGfG+/js0vyP0Mjc+6svfVN4bW
zvDsy4aNmQ345L4Lz5Fd8DjVocQ3smTe+4pH6pNEOT08cd5KdjYL5RQqTtr2w09StNNfsQTK9FlL
XQKoFXKon2+7cNLtdiibGPpwXRQQfyh4b9ONWS+OdKgso8dlHgOMG0dySQ8Nwy3DblimLn2yFboG
RaaWlvgjV0RepI+6BBVlszj/tQiT0R2R4PQEcwbrMic/p2adECTKvpNThpZnDGFFUmsrdl1ZxGcm
WhaACKJZQPTWgAdmq9fVhRtahCXiAK86lRVlm5C8ouOwaxBhoqycZyW34sKu9IkAY2aehgj0I+lG
jl33E7jGtDxGmjUvppjL7kHjPpxDUSJy8dm6pfEn6DJo0aFjVuFWHn3AYvy7AXRvyDUFV+mHMIii
4ntvCE6n4aC2wvC1ElNO0755XeI5fpRB2c1d1vXIfc4TBsxYtgQ1TZ8CI+Ozi3qmDxYQFLqjKTrT
5QaDF3WqM48LMjgapRqlbLZgsklMWbpES7SrMC/EZqhkgZa73Mi+1uwbG1wbvq1zGQDVggnj+pnJ
rm/PAxYt/mz4DF3MLFrbosxVT5Enucss8h6e2JMs6VQL06tNiq+jSSD5QVZNGPxwwWDEKaFVdVr8
gMu7rBmhpZhDokkhNFm6gLwkH9oCdP9pVRCWrWRc4jdUmlGxm+qVkm1i4+67FmMvf4jSIrcTHmnA
xgvftmMGrbLlFaJA1fCs9VjOv3QVjeK367muPobNHOsM5NqifkhNyZu8iyewXVYE1IU75LZGf+MV
i8uthp2TX5QBgLNBDFzlI8iIDXrNpojKJ1ljhzKxtON49IYCs0dbjMp+omEkxp+ijOpxGxW2YUfG
ej/tRNP5JWcd9OweaVxy90sNWOxNMg522DbtMs97QOF19WYwfSuhIU+o2RAoDpsvokfwOQRhiUSI
x/OI4qOYVjbuBlEhE90zNi3foVJq7E85N5Hk0J4XvNohzZ/kq7Mp61+iRE/rOW1GI3dLMyEjwU8q
2KcYCT+B81oCpCXEF7bYuzCpPoGF2ZQfKsphUhjnqLqvVk5iEFnJu6jatr4Sv6QLgTelQ1WMuZ8b
P9qMgnW438WsjO1rNSDY5Jhx68VDinVfZVa3KCjQ23PlPvJlbx4itQ7ttpwjkodBjPiYDakf1y2D
ywb7F8a4o71LU6lzNbWoTUk8OpuPiykrxNx11htuaqRaFslKuDExHeQ57uoVTbISLBrHGLC1v3Uo
sD8pmwK1Ddzow8z5FineiIx+3a5x2n/RK3Sy9xaF8Zn0DkkiYPcrbA5OiBxVSuLwoYD4+puve3hF
Y9tmykWje33mKMJ3smXgNEdRZH5KyMawA6bC01FliIDs8xyKaX5aJt58SUnSl1/KMo5eklmMHWqQ
zj6A2YIW5zAEk8NuStis9lpKeAinkzRn5QVUo6E/Ne7Y3F9aZ3Pa4bYJT80HT5Y+97gjAjpmJKg2
/DCmZEOsS16E4FJti2bAmCiSBlg0YSUCM1tMAqhUU+PfHWoWMGGDu1asH30XVgoOfIw3qSySaZMu
Zdq+zl0Xf+6iCYVK1zIEAhbSOdjJhM5PYo243+Abq08KdCw/fMi6ZzuTnn9A1081T6B4Lb8gflrz
1QkLjeEEk+afVDuwbo/8WI4fdQC9mqdu7RMIEM/VMOzKtlBIEAH/hEduiwh1Eq5n10cIpdTuQEIJ
geLZg/ZiMxgY8MAah55fUYV5gWPYbdSytu1WVQh9X6eed+0HkNWhpWFRWoknqP2QLQmUHzONWZwS
grEeSGbwOPMvdASa4yeMLjW5Y330oPoIkukpXcQWcsw02MLKYJ1rC5zQP9FcbC/UG78KfYkSxTTE
S8YRn4fcBktZYS4sxWdaZrTbAIJo/y6qi1wj+sRQXxVyDEUGYrd+xLd0Tae3coaq9FaEqKBsF9l1
jwuJLtSZDCXnLwbVm8jXaG2i3ZKmaK/Ml/ZOxDysigamOZL2sgzES+PPU0qGoyVzPWdFq5DaFlE0
mx1x6TRsARgvv6k20L8QZtWw6TEZsIBRzKHwalq43++Y0pvUNklmB0OPU5VFSK6OHYoRME9oxcYt
ATGR2JlgwnEy/YJIBbEFE+8UUO8XPxmWr2sMjiu0L1TQINUga1hmnVhx8KtqKcXOwxxhjYuBTQLB
XvwCsdziTN72BkeuHPGz4qRDMuACjapuxFnFvxNQ+GVtP0YPBZKgc1oBn5pBK6TB6JAccIrCQH+I
x3JNcuWn+gNv4qQ4FQGdQDesY5gT8mKoo8ho5D/BZVpbtOr1Cq5acFJUu1Sv4Xxw0eTC/YDAsoXs
YYgaZdZDgDy3waFkizX4EEhZ08yn6NiBBs/pfAoJqFca4KT0vujD+asrI5wTOvaLfu0WiXJBCibL
veSkQAdpEEvy6DzaNK8DH/mDDN1Yn6qyKfrMVjOSX0hAIFxVE9pLmnq0+0BnpXKaeH5Spqg32nXo
P81CdzuBmusYFJeJtWA2aAwB2xC22eUsf/ZIJTdUExQWAWfmZOea71OglL5drOTshpk+pRE6PBnQ
LlC7aoQbm00X0DXIGRDYPwnwfMtW6LJqzx1ZV5ljGsY8MTLObuOR/6oPqpA4E0gLqTmyso+GHPLM
CC2dhbKHdliNxej1EUk9LTatcuUXMLHKz6oemmdkh5dIkhr1piD2dYBS3fy8crRgh4DNMbKCMiBn
hbq333IUSyeOMdjx3CLMImwV0dxQ9MFaJM3diMj8gDGF6DEKAvuKoe22z0pfNX83iR9/wVSS+qH0
M0TpjL8IkvMBSZ1cFlKiJPXys+2nGoLls/2kJNiddnwK3I+hhc/MplLoDyYY1hljM0zmIsT4Ca5j
KAVVkNDrM01dAhQ2Zrv3umT6EzfoxOpyTD8T9D5Oc1piRyCUUxwkunTom6jQb1tSiGQDjcTle2Mg
gZAPXZOseSULx5G5owm+4bYmH/iclEHWVsS8cNzZgNamWHpEx6h6YjEISTarupxKPsXowBYDaU8R
SjC0UYT7US79ePaiQEd4DqdugwPDf019sc4byYTZ1gxar9t2jjAHWhr4CmDZ0F7haVMfegJXIUyE
Zy8l7yFIUiONTgs/gCWWKvS8Vp86hSgQlLlLCbpYChjlv0BbMz8R3HPvuhk2HbaW5vCeMc8XLbs9
+DPjM+zTvTW9hPKWwkC2zmK0Qj9DYNu8RCU3pyqdkcC3DZk2ftLqu5gW/cv7av09Lq7+QdCyQ6IG
R5WrgsKkCoCzHv75z1e/LN8F5kV/alehs++Z20P+QR6x8MlhTjANnvGxDn7aoeheOprWG+fglTae
V+gZMI9UbdNBkrTd2kXpJyOiUmIwxbQnwSZ0UU2bul99XwbfWYU8XKKkboH+w/AZWwh7g0IWvge2
PZvMlXb8ystlIDlmV2pMJukheYmHeT6hMOFf0CpQJxsk5DN+RLyv6mT5i/ajfiKYYiszQprl1aNP
SQ/KpMUPhrK4yapmbF4Va7uPrCDj18J18BrIcS5hMKKqA8uiiFQGNtUkfZBNU69Ljm4ZjHEtexAE
dSFKxmyAh54gO0kbMJqRBE32dV7RrzTern/DPxX7MUooy3FDYc9VgpGbHuel/EC0mMSjnhUE0cGY
L2bcvKHH3aZd89LQno/nwfLxlyVc5l0f+x5SyFC5yyhuWr6i1YLDHyYFyngVGPNMeDCoN9su/CPc
9PwcJUxfwjNFSmkRBrs8SIfooUqZOKcJsX+j7T597vsqKtGdjJN9szqCJlgXYjFndP3yYkZi1YNU
QO/rtJJiL1pVHyVAQcVGc40mv+hLcg7GquIbIjD5iG4yR3hLSixHcpmjKNSKKtSNUb33UyqCXaMB
FMgoujF+F6HL9CkJqijI5gVBZjONC27v1hTxDH8mL0FLUpFjGAYL7phKn2pAqSDG0aTLJ5xptUM0
mI6egmhjbkWBPlsLsSu46w7Vk4gDP+eMyB6FTFF/T3BLEOHsCPnG1dIcWxUUOh9bNfQ5NqXYoybT
j4jA/QR0XJg+DwIvOut5ivMSrhcZQLBgxI469zKTbj5UI1wU4jTbhVWKEauBi3bKMOtuPzW8nF5J
h/XKlqiHOgTwswc0F9HghUeNfqO3Pn0js0U6uIABVe7NLNd9HzrMkINLG65w7AcPH7BwHYF7XAmH
3oB2j+jADrvQpyLO9HLpFyfUDodlDpD1y4ZVn8ArXrkccI/6g0HvM58EKt5qbsf8kiEcodM3x2iM
BfEPGNdvMRhYAe2F0NsmRkDfCx+U2xEZcbBvIc2hMx0k4q0oauy2bA0axRDSbQr8P738QGQCaAcG
Bsihr00N9d4Ufb+6JGjvgYXxFeNzkI5Omd2XYajeCCMs3XRkaF7wm9ffqkgDMI2EEt3q0MKQcGsW
fbDjgASAIdDgLHDqf3exMy9AfbTHWCMeFNBW+G25bP7mUP15uWQkB+wCcFdJkB6gRhO8BEmv+gfJ
NBJWGaT9+JJQ3o3AlS0enHoQYEafGXl0C5REHi/QwmBD8f9I+5buOHmm21/EWkJIAqZ0t93uTmI7
juPLhJWLI+5C3OHXn02eiaPXNN/izBIPhFpSlUpVu/aG5xGEgI2qpAJQ1cqSWDTCPf4wUpRGKo2q
Wzuq/CrrC/GjyDi9x1lG+iGzYpS3MPWvvs6RPI0dH404iYXodKw7AgqoIeP9nvRduC+zAVexwzW2
WElffheRQE3JQwnm1oud+By1OfsdurH1SvNG3nq0Rv7EJZ6yHweSgLmA1w0Uo2mIHHDYUnWHWnT0
BhNCUyR4OW6qTtjhjVTICt3nNlI3AYpzIXiioGZK75il2nOOxGyzt+z5oNR6SqrrnBeItlQPPWGt
3ATek9I0QeGIw8WMuia3fhUh263sqr4qKl6f3KyA4iKCjca9wVsXGQ1i2eWTiq0uOgC95CIO7PRD
0w3uMaMpHhT2UJNPfiVs71jmaNkfLRxMUpJEBKTNW39ufUvT16pj3o3vxXhQpZoQeeMkgn1r27F8
GZJKoAfWR/+2XeFxu0vzUj8UHtCgvs4gHRNAAdTv9qEQ5FRY6E0a29z6mQKp8lNy1kzgLaXR1wlp
5PI67VPvAL3EUDxMeLDfovoRXuP2hUvwoGpXnztLus0JN3N/G9V9AR2MHu6ddZ4F4mBo6vkBAx5G
BBktqmwXN8xOdnMbfnkgwh5/d71f3aMhmR68WqhXVauoO+SIrA4EL9yvwIZ7XwTCnc9MxeoGb/eW
Q6yJ1QrvMYqnPYRA89upiyNnn2hrOrtTilusrEJUyjSHWJ2WyHX6dqOHXUUdeg+97+pAo7Z9qIey
lkGdzw9zWL5COxjHQ41aUfraDfO1l8U10oVIeokfqWLxlwnVcWePWyyVewF9t18yQbwKWnUEo37E
0++ovuB1IbsEse/gQm8sxlsQilu8SK9EpKyfmWrr5uATB1IJpeRAMai+cz5NHpKnAZfOIK5sGYlr
5WTT74rgvB+tYn6UaxuagVAQZHZguaKJrjxc7l80l1V6AJUkgiTcKUhF5EWeHL00SZ6pJdQvSMXl
1c6rZhKaytFkP4bKbc/tMJUvaYv/I2aKv/ytkiLQir4pND7iEgVW1kLk331xY1E+UYl8ReR79bGQ
PVTzeiayI44aHntznh5NSmlBf1Y+hDn3gwvq0qtsiNP4ELnoQQ5iPGvQHs28Z8sLHXbsOkeB6o2D
uSOwGEeIpt2wyYKyiGj81QoZRV0G9SZ05pYO9kOPdgS3lpOvLM9h5ICqZl+7CZNzLGQeg4YLlB86
O51+Kxyx/pZOIflKEjt/InirPnDXrb+XVum1IKz0Igu408Sagni+f1D6zg41/Em2J/XQXqNoUz/2
pNDXFS9RXZAywj8tRNtZOYwvrKN29FlJlLyCOm7GmxxgjleKTf7qZCMqvkw6ENwYcNvv4yG1rhBR
oriPDDq2UfMOlPsM5dvgv0JAOqjJeZUJPPbeQ/XzD4InLX9ARk1eNYJQ6zpNJnUerHj81U+6YQeV
2l0I0izhsWPTaXdCvOZbxc/ajV5DcNL617LDhEsFoSU89Sc8ScccCQjdZ+l8E4UHvMXKJznlMS5Y
v0VhWrtd/jDGvD7adRK9ID2tH+BO5GspbFREUWeL3iJ7fhfUbpI5uxjlwlvVFGTf4qHNXlCyH08o
tSsrcG2ng/CzU/Nxb2WA6WRBOIj00ZNEH/OwRrJO9FbfH+vEButAhFdLUHdouD+qkeLqAw2B3suh
1uWxLonX7YeWkhJJbT9OAr8WAK/4kgy3XRKV6eecgs7xmxVxu79GITT7yiKpvYdotFAwzFs7e0qT
DAcSQXGItvvGasiZxmXK9ygT0c9ZHLHkxp26sH3GEHZzdEZXTqjLEEA1CA8z77vbFMPvwk2LnVWK
RIIIrUeVyY9I6H9BJoYWO79p6VMxTSR7UUgdqaNfJlO8t8YJtWOYtOqv8W5CPgYZ8lh+8VkGf4JX
J0r/fjSysgnKCafxDkCL9oW3IgNMEEla1q7A0pfwXgbajpJCjGXbyv86nhSSMcfJmtYUVJZGN+B2
XlopYTugKQStM7nS0+yFIheudn8ZULaE+TLQdjTMynCmV/gP9Qv9b77TtHmwoZMYXP7Cwi8wqf/a
nPedRjLnpByA7M4jQA8EaQzAiYptO2AyACrcpB4eYOo0WugIm3+C6yZrwqNL0zcQdzHTg5UzLBBL
4ltcbHXwf0BqzpjAD3BkJv8for/Yx3sHODJOyBXVUdHgDhvsaxo5KkfT3BAhmnPxBimcmIltCEUx
n4V3CEUSDwj5By8HbtZDjK9EuXOz/v7ydi8cKDGv47vBQxvkVnai5AkXgwDDafgCn3PXOJ7eBkAV
BvZO4IlHKTrmTmgXFfc5sDAHRTznjxX63ooE49JvMEwa9YHOQSkRbbxOiVw9QwmJVvz/0qi9dKoM
s04Hfy63uTAKhofuo7C6hN3b1rSJKN+hJmEg1TnEiivXPhMHiY4jQdU1twH2GvFGKkbpjr+QapkA
Rty06SaPIPLkeMC6gNojdrod536xdkq+/h8a6xZ2xGQTJL3VciYs64aN6MnvGYiSqaV/+mnebvwJ
hp1rFy9swTMg+VHoUNBAiYtdJ1v/05CoNV2BhV03KaYYYnKZKpmdqD+Ik1dnCKMH0bqbJKUcyg3D
linqfaJhyGhxK2DY3h3pJYAyGglx3CLX2zbbsHCFgFiPA8Dr2i6BZnEE4JV3Y49cnLufarxM1nDs
C5tuUnpI1vi+1ejxEyMxsskJCFrGFmQAboLQ6PJvWQAkmwpipAZzgS5ofdI+eIY8N0eWEwo4lLVf
3Hxjuy91jEtWJBAsDRMXX1HJbw/lY6i54lly+ScsrJIpSCvbXBM15OpEcJkgAi1ewAwDZ7Xa9rh0
ag1vqBqHQytFIgQJJ1xSc8dRnjtv22ZvOEJU4yOwrhfw5uhVwNs/DMgw/Eiq1Y7Kj8nWYRTG4muW
OpqFRYc7Vr5KHt8y/k3m5A/AFg9Aw75IHR2Lfvwx0WKbgZi8XKKTdiktNKfEvur2c590DvTmsYNP
XnFWC1ticnKlrQ0YbZN36FQMEahRN0VyP5KEHi/vytL4hjMkYSZQprXZmZL20Fr1T0WLleBj4bia
BDSoQ4W2rhLnPNYevfNA5tWdCUphSKVDOM1fWaAFuzZJaDwaFdGQOPScRja5AjQMxLA7SftquG90
qXrgQYkq17oXl37TvIzvYh49IPlApUXPo4PGiVSq6D5EEF01YbdCzLG0IUbQo8HmjmRbhUNMQ4hC
wxqDKGt+Xt5t/+Mo1NRXFXj8WyWPm1PrVyDlGPY19X5Ly/na+/LIYgjtdOyUUXzz8veWfoxh80D1
jPXIVHPq/SxDtZiVOytbo4dYGtw0d9mFk1+Pzan20KStkYLcZ+kqQcGSNzFZ01oI9fbCjdsTSnOo
JsCfoyD+MC9WG6Udcsf5d+BHj65XXBfVxiemSaTGqtYBno8iBehlDTgLQCsDMEZ+dXk7ZqP+4BFi
yrAi8+YXVjjgJ039l7AFERTkM4tAu/oz3u5WYK92yS48d0xF1nwo20xy/I6Zo6tFpzgoHlooGeob
IprdgNehO1ovl3/VwjlwZlt9Z5MCNX9ilXZzYvH4qNGBs29GtLRuG3z+6LvBUUKPXScu2pM3gLOG
ttXPzEH3xeXBF7yJY9i6JCK0AHVvT6lrfUctEmj22pa7ARJI+w1fsIW54208inrUUFOZ9vTAfukt
7aQYdnbG71ZlgBtBvjcBBKt3vV3W5LexKtdoxT5cFQxu7KeacuIqfxwPQFqjElQOVtDj+kayDOWm
bcti7KoNggdfAYCImhMK9c6THAH7WdNa+/BGwvyNXbXGcSpqDirxBpBXbT8X6inRd3G+8uxeGp7+
u/al1GHEKgxPWwvo0dPI7pRAB9GmE4/pGz67p3UfoRbdHoqivh5SJJTHtbv6Q0vF0IbHbuZ0BAux
7OidOaBJYq+6lQO5cGZMtjJOLQvU0hiZp3P/6M6T9W6y3i6floVpm0xlnYW8GWoALWTD0ZDPAIke
/mwb2Yi+ksgFBwtaBg9A/HzKWvoaN+kKd9WHV70tqGGinQKSAOr16HnLoWc0Ao2FSiMgjdBVr65w
WIY1BYql1THMFbVKa8g1lr6D0lRpy6vOW0tZLhx1U9q4QskZdBF1jT6P8QAOdxl0LXqmCveK5s6m
CBsLZZirAG5ZFfPuAg23D10NEM82S6WGpXKra/KSzpYE+2zZOUFnmU1Pslk59EvLY1iqQLkIkLsK
bWGAj5aFDzD1XSPvy3ot2fPhLY6lMezVt0sQoyj8AGu8A4Q7QltO+Bu+zBF3q8dnwXJNjrKqBYK+
yrH8zfRUl+1Bur/TUOwv29fS4PMPe3dPoTcemCagWw8DGwKXnWgld6W/4haWBjeMV2TQdAnL/ywM
kx8INsF+3jZxw3rznlQJVTCqmncnv8/gctS+AIfn5eEXbNZkJZN9MaBXk4wHyrvXsHSOYe+sHMql
VZk/+W7Js4m7OmZWc+jbKWAKpcFR7HixiYvcRirr3+GLsYpc9DU0AHXaewftxvXaW+XD4BgjG9aq
fMtBWxKKVlHquIDJu/UZ4JVdAy7qE0SZ5VWs1u7BpU8Zhpv3kzP6GU4O4fWuGq9kep5Pj8DdxZ2n
bVts2G4r3BS5eTYeNB4So8iPbrGmrbswfZOeTGpMveOQBZn9Wpw/tf6bFz+W9jX8wqbJk/nL7w6R
jUyUXdk4/nbFb8r6TrvJtpNv0ob1KBl3EElp0D6WHKfGvmrYtoNPZoN4N+cQJLiJH8GRAY4TRKD1
pV6IHqSN15TJF2aBRjBB/wbAFQU/a99+4OgfubzaC/eIyRYGlKUA7Qa8ZKvOWVgELDoDmhWofOPK
GJbVo4sMyNV5NymA6s2b57x1+RRcnvyCKzMFiMNOUjlkWPa4cXd1h3Zk9/flkZeWxbCggluAR2oc
cyyE67wl+X3HOYbfpGbGTY6wYgrVkCLrfUj13Ryc4V7FKq2sysde+D86i3eHEcBAdFKiE3UefI7h
EXYUEGW/vDAfLzk3+cHCCch0NLU3fx84viv2PnraLg/98Zpzkx0sCtFgaZH53vOeEHHgbROOW59O
3GQG6xlmDXB2c5jsN7t4Rg8Q1mWj0+KmynAJgk8QuM5uEQ8nV5T71ZP4scNFY9e/rsVGx7u02X+r
ghff7Fz+m3skni6v+9KWGiaq0kZb6GFsDkXCd1OLBvCNNzb3jcuudhz0w8yXXa/f+lLvB38tGbs0
acNASZeOyChiO9l0n+NpViF8vLwcC+Zjkn0NbpzHfo+ROzzhifVWkyFYDduXBjeC0owXzjgN2E3Y
JtRC5qBxYzSN3oF/Twpa0xMR5854SGTVP4YgZtBBhvaKe9X5aL25vDoL627yfbWoCYrUtsaDK8fn
Ak38yi1XrqKloec1e+e3JqcTaNL1saXA2NkFf4ghx7tt1vMn3w0d8QrMHgLmSTF0nEWAk615raVZ
G/ZZyEaVlaZY9Vo9N310P60qBSwdFsMw46KQ6AOD9eCF4TRvuCQY7optK2JYJhT1OPomfDyt8+kG
rauP6MFdyT4sTdswzdTzGCgjnRLEE6iZBF5GwYHh2srKdyWouNbedwvXhUnvNYLTwB4LuK2mO8Oa
KiTqC/W2mslb2FdTNFjOBax4gBsYqP7rFdfDlqWZG4Y6xMkINUbsKy66bHjynKcO76XVu2hp+Pnv
7w476sMEMncYHtcFCNiDESTLyIf5SG9sOjsmv1eRp20hGAx1DrsiH/hbXuy3DW0YqqV7dL2HWHVc
GIVEY5pdrXiXj/MZ3CTzEr4Q7qihnOfFx/qk1BtJmsBK0AEeXq1mC+cd/J8iC9QiDIuNGjQkiRYr
M+JJV9h3VXPnFnc8ebK3ycZzUyAY3eKhPcRgdSnBUezsbFBQHAFtcDaJE+EXGMYrHXTjNF5fAzme
nUWmD075p/BQQ18rHyzsgwkUpLFO0V6B04ncZK/OUwFmUKyVevv/uApNrGBT5eg0nvOSBW9uQr+6
7UBr1Ibl3eVT+nF+lZt6wYBGtx3wzyByyv5MaDkJYMJFeFflbFdq6wvl5WE1OlvwpiZ4EA7OzYYR
V1dSoJUWTg6RpbuWKFhwFSZGUDu0t0IHg7dOARKXN8Z+ww2x5u3yOi34UBMlOOjGL3KQb4HApiR7
JkCSFPJoE+TU5iZEsPDdMa/nHNxcyBk9vh/lmvzS0rqYdsxyUI01WBe/ffKSmRNqCsAyGKx/YWlp
jPvXThtSdPU8eVRYZg+9fWjDhMHvlnrx39RzWgZ/y0NFc7i8oQv+zUQA2hZ02hLUxQ94E3fdn/l2
gXNDeSv2y5UbYOkTRoTcoqvyv1QKXt7gZQrw9LayN7zVyCYgMdpV5y+/ux/BywLKmxJZA1I6w6Oo
0+lnNWm+Rp264OBM+F880/eDhfFv6iCCzUajd8RbFuvkx+7Rj/5c3ooFv2CiAGeSr65F8/hB2y8U
rYKZB50+lm8LD02hySYPNcWV2f4qC7SqgnFgeFKFk20SbOUmmK2NpINe76I+lG3kDQftgszsyrM1
aGUuL86CdZm6khlpfY9xfKCai43xCMI493h56AXXYCpKppikLNCqcZhU/NQ65DYKu2sRR8cqUtte
KyaWDeSsVUMoZt8O7s4J9XUOO7s8+4VTY4LWBgkpjKHTaF9Xzs6H2iwvq33as22RoYlYKwveT1mk
xoPjA1/kFbs2dlaGXpq5YbVgoch8sDrVByhVnlKQnw1yuEeD0saFmbf7nVNwEhCSWSmaNfs+0s+6
SaruAY24wkeri4qaFee2cC6Z4ZqbNoz9Bg2xf+PDuUBCkBXdtLMmZAlY+diiozMdQIWnr6qBeTtB
CnlQiVprkljwbCZAyVNWLNkAijAkFI5hpD+hlP8FSa8+sCf+ltugCrJz9rbt9xj73WkaDxXUCBCv
s2MF1mxw7oPpaZMGjc1NFEvqkWQoGwcdhCGAGvFdTvQO1KArm7GwzyaMpQHBGOiXhvogiX2CXMwf
0UzbNN+5M3/z3UntOtlNTo8IHcQNn+JBJbu0yNce1QtWZuJXpqoFPWiLwZOG7yUlQSGyx6wqv13e
1IV1MQGbLUnRQl6P6iA1oinPRZOWtNa0IRc8MzMWRucJq3KejYfU5hI0hNrfNYyf8qYsHykERi//
hIX4xNQNHBEu+10FCk+3sQMWV8E4XlfZtKNhGqDv/vJHltaJ/rvHQ9UwdMwC+NBrfh7JtG/LNXXt
j7GNNjdVbi1dDFM7xOAg7UCYgy7VPYgxrr2hv4Is+w2oK3YKZDO3Pf9OuXO4/HsWFs3E+AuQYyrS
wh7iFKladY94KHKKPdq3VrOfC0tmQpdAb6oG3+7qA1gWwO9bwcWOG63Z8NrgB1Wjk8Eo5ponwF13
Vuqs5MoWZm1il6LKHZ2uATt1VQ0P4ML87IcrR2jBGkzgEoWsPF7AWHKkIWQE/tzmLRy6Q62fLm/p
0swN/4zeRFonFRbFLfiTW9dBCdDsyoIvzd24jGWWpFBlx9jIjuG0QOop8BEbIsxdOY9LH5jd3zsf
KiwfvRTz5AFuKbuzEHfaP5X1GlBhafh5zd4Nj/Z+XjY1hg8xa/CY7AA/6a3TgOaTy4u/YE8mbqmS
U5TzOUsT8ytQK4ACKJzRRdBPA51zuLJISztsOKEqT10b7f0A0DTJl1QDcFhlKwmUpaGN1y+4SWoV
Vxh6VGGQYMZgCLy+vDTzFn6QgjNxS5HdCg7W5vqQAnGl3SsgMKN85cwv7KuJV4Jb7CK/Byat9E94
pe6R24MLAzfWyrYuzN2UVeQJ0P9jAVAX6GW/guvphvXpbZT1255dtmGyokcyCb6sPvSoZXvMB1PM
8+VFX1qY+e/vDjzo5njXg9rl0PbxAd37FiIHPvFDn6zlnBdOvIlamsAxUFg25m5F1pzYpvYVKoBB
BbzFalV+6VcYZjszEIG0BU+MmNzz9np2O3i1D/xh2yI5/y5SryElAbjhX6eTgX61t8FHxPYSqIvL
H1g6PobBOn1VWzbJcTztGsRyD9DIu5bNtpvKVFQs3di1GAQyDwOgnpy4R6fiV5fnvfCu+BupvDs9
BHSWBNyZIM7N/nBVXGN7gYrq6e8UNKZ8DVe0sDomcgmQC16DTuDvV/JRBTm6H1azMQsOzdRUBDkj
A4u7Vx1YyfY9FTsrZvvLq7M0tGG1LM7HIiFudShZcrT68Qr9ktsOjAmIItxyQjiF+sCH5pQTeQvA
2w5Evi/bZj7vxLt91bHICRiX8GTHco9oIgWP94otLW2mYarg0OoUVEwQfag4O9K57XmCPgioNci4
LQtjIqM6nPWMN2H9F9PVU/m5zDYmeIhhqHxk8ZAnAuUtkvWgFU1fVZSs3FFLx8W4WscY9CAFd6pD
19UlOHmED55nf2OChxihcC1GOXVOzV48hZ75GAodOz6tPfk/njozUVEWDxs7Kjv2kvkgPiqdHDyi
lfi+5TAyUzmx9sAJ0kUte0nqSO8a3j+DN+XXtrENE03B3FVCBIG9uGAnCGpwD4GULet220Y3Lte0
rCKBSor1anHwZLsx3jVlCeGEy6N/bEnMxEUpVTYj0BHWq1fYAvylkBAblEavw5Cu3UtL+2oYq5h0
pCADO/4CuEgfBRirvtW5bL5e/gFLoxvXqg+elLguevZiESgReGjHo2BJXvGQS4MblppL6EkCPDL+
nHFYQcFrUNjWcs3/Lo1u2CrUakAD6INyqG8rEJiNvu0DEgRt9pU7ez4h/xsLM9+w1hDw35RBVOIX
eLOfiw708f7ofmpkne4GO185ngsHyMRLOUPW+QNPy1cOhM2NB6GOI1Lv4Oz12CaKAJuZEome1mVW
5aR8BavCN+1AdodTdNYDSB0/XD5EH4eXzMRO1bWWaYmy8a8uE9WnPvHZ1TB5YAjr4gSkX2kOxrxk
kwYnfo5h0CO4xmNw8Oa/ID/yVDXFTrn8E0QAPrl6I2SYecbdO1m6S1o5JD+ccuxuWtDaXNlp+3h5
tRbOramcWPSZn2dpLX80Eh2dI4Da4B105H7b6IZB92AgFE4Ffwdm429jTHuQYa6qJn4cazLPMGgi
2syHTkD1jGP0MFT5zgF/HvJtSBMmX5Mx2+XWWtJrwfo8w7rh4QaQpLv6mYEhOehG+1NiIclGdLJD
PLfioPyPTdwzTBx86jaynQ5KFr3zVOWPWqAPDs3cMoW+VdI8O0zc9ElyvLw1C2ZiYq6KqI2tCTHo
M+3E3nabox/Hr7xxDnUfHsHEufKcXDhfJvaqhGRdTJycPotGoq/bSgOGXuKVFVv6DcZlDa2WEMw4
mj47YDfHZXTXRxziWvaThiVaYMO9vFQLB82UWUTexAZPqCif/ch7i9HiFzfq3Krqsxb0LU2iY63W
qvILHtjEY4kKdJaqrosfjR/2/HrotfcIDj6QOwuat/HKui19Zd6sd9G8m7N25LiiXrijwHXh8PRe
Ezy/exec1ZfXbGnfDcuvoIILBeSs+FE1dr+DXEgPcjvpruzI0sYbpt85YI6njSx+EN//DKwyCVoP
bAd+2f5M0wSCMsU2kCwzQVo+KOdxQbXNqw/pnr2swPkqy7VLfSGBz0yIFpIIIDbOkuxH2oivHhkf
JXi555M1nyo5Jt9cHl/FYYymTL4pc8RM0BYqxjxLepr/mPv60XqVd3dgoLRWtn3hZJloLfA7loSE
Zflqs5wFPM+g+Y78ICRv2rUY+m+a4oNQyIRsEQg/AejB/NfBy64EO5WV8ycU7l1ExTGCM6NlDil4
/hSHzX3FvRV/uXCgTfCWduPa9eevQrisDLKkLPbFuI3WyGYmekumNrAyIZ1eYl5K+ua54JFjbqQ0
yGFBns6EItYKV9rCXWYiuXRaY28GFb4gI5m7B8+1BwUOfZqB9bjplKcgtoSy4e1lP7BgqSayi0F1
0epGJ/wJDHvWQhg4+holKt4nECZ9rHTWR1DoXM3LLX3N8AsS/CeFVbXVr8jqj3M4Jq3uXkMBIiHf
oK23KeXNhBENpGC1tnK78X/+pfdmVhSjXx1B/+UVWzpoRhjQD1znsxTqk9Onz+AFIxBxQonv8uAL
C2SivnqA5SGb6Hs/JYN+gdXft333JVbtsdbdvdVsq5pA/ODfC6ZrfKjMeJP3BFHUpzrEa1SD0diJ
LbnXWbiyDfbCSpnor9wLZVuy0Po52MrOkl2lQbxIdhpMvy1EcsYhL+yrGtKG2QODBN3oBDHwnmDH
8SqINjxCeLcAH3rbdGkfOOiGUM45dkgKhuzU47H97fKSL9ibWWlAG3ckIVSS7UvRfWeW+w1qjPdV
DS0DOab7y99YWAmz2pA2o0JRNs/2udUkkNHgFiAjUFF1Vs7kh26d+iaWgNkesI2itW/UWOs9RWou
EBGBioXCw+ryT/jwZOIThumC4JxUUNawb8Im+Q3q3eSagV5+CqqorNF4DK096BVA0+vy15Z+kGHC
Am3CCURa6E0/tBGkQnx73/ZQFUhYHK984sM9wQ8y7DjPvaxO+8a+AbyYya/QLgUVcZzW3qYeWOqb
BeecUg1BMBcfgE7LOUSx6RraRWtB78L0zaKzFqBvjEAIfCOQ8oVuGjiffGvNg35oE5j6fAjeBaAi
D210qIbiHHPIuoETrdzhhTsfX8iqNIDfrRyqpR8xf//dd0ijMnBeZ9FNLeyKfAaCVryBUrMeHy8f
o6Xx5+P1bny8yqYkB0vSqa/8zyFgKyBC1ny/bfD5o+8Gt9KkGMgwsZsKDK3pHh04IAeHxLP74/L4
f1vi/yeQwi4YMXrulTaQHNhiVsJDEyeyIcQt632Kh6aa+sfYLRC+QcZyB7jYN8YrKGYR59wRdw0J
uHQODKOv24kmU+WPpx60gkFKwl0P7RwROW+QJF6JQJb2yDT1hA6Zr7Rz4zW8u5dxB6VmCxrFayHv
0m8w7HwUoBErHN6caVXEPKgr5lTWbgwtyGcHljc4bXdIoEKWN9sOtXmhwANPCQFi/hSjdhIIR9Od
S8Pvlw/FwmqZN4nQQ9WzuoZUprRv08hC3VQhbbNtcMPsRxXRoheKn52OvnVemwapyh62jW2YeguF
Vb8awTOAtjSI6vrIZjk+QGmXR1/YZLNmTUJidRpS1TftwKv+NIaef0AfXPk56UEuj8rmxtP6N9Z5
Z/RjXTqpH1F+I+pcHcchoumxaAjxry//kKX9NWzetlINdvJslAEv7O5LlEN1Jp6SbMsrCWoahkHn
pJLhAK3Rm6wnZfXoNFOu7jvLsS218QyZ5lzqFMKz0I7Vlg2JRsp94u0AjIUu37YVMuw5BE1+0uaO
dcyTREOyFa/XLvF/bxrcrFzXbTJC4cNHL+VfTxuC+/7KSTdRKVL88H9vDIAemjKTFFIWZf8lVXHy
HDkke9o2dcN4cwLFoMS3MXXoXaT71pU1wMLFlgIzpm6Yb++ETp07Pr+RLR4JYcqzXUag0rFt7sY9
3Q/QtMsh834ko82haoMuxx+0gQTHtuFnY3tntFBQ5baA/pSE7H3lX6Uu+hEnRdKNwzv/Dk9KKPZm
dozhK0XYYZjC/poDm7/i2xZcglnCVtCJSEOtrCPEe6cvsoZeMDjb15oslkY37BV6Hlj5HqKAQd7V
n9kEeusIXXArc5838IMQxixig6rX66oQcyd+odjeqxzw0oaQNLyKtsHXqWfWsmNvQK0wzHqI3JZJ
/zzFbr+rvML67Gu16db1zIo29VOoMk8gQQnUVKOIgSJokMF095fP58er5JlMHyqEAG8YQfIUAi0I
8kIIqHitR3Y+/nH5C7MT+N998EzCD+30rotYWJzz3L7uY8Q/ihOI9XmfJ4nILmnWmFWXPmRYcuo0
FvcyzY8EcOo5YPTmQLUrznYDLefVMOjj+94zSUAg1ZWGDMozJ+kjT0K7K0AR96M73SZsW6TlmWwg
owNKz7Ec/BtVDMhd450SycCy6k3kYDi2xlXcTrYGi2ran70RRCN9C7NOomnl7bC0DYZVq2ToegZl
+rNOIUArvtWJ+CRS8Y2V3ucKinIr5v2x8/DMqvfII0grN059rXQHXd8W2nFbQy3PrHaPbq+AHZnl
u3NUidG5WUOeupnS8ddlm1iYvFnqBmGyL7ms+THNEvQWqLgEJC5qn7aNPu/MuztH2pUclOfqk0KD
U1D3DMoRiNYvD76wvWZZO9Wz3HpcNDJg1D/SMf0qIR4ZEMVv3JqdGn8bSyz1zOI2JPDImFtJf2ak
vIOEk4cWNmgkRem4VmRZ2ob57+8Wio5d7UA0tLnWTflpzBBYTJXexKGE6RtXcw7xTGpNtnuja/+O
to2+mSzodF7ehQW3bRa4Qy+abAHZrBsvRExEfHvW2i3AjKw+OZyV5aaY3TOL22ECwS6oR2GBOH9L
Uy73Ef6wKXbxzKK2FyvWQS0xPLIUqkt7GnoQs6TAg4WPlxdpYXvNOjag4WHnZg0/xpAP9HZIsN6D
yhSiWduGN0JqVRI/ySjjqMZBYxmdETT/jFY2+3rb8IYVj1B8k5WQ1YlOKUTGKVIsnCLSuDz6wgEy
C9dhmwFxirpHHOhsmna5D5cBzV1Gz2Uz69Zf/srCXWnWrONGI/FBu+aa8CndMc7OEFFEN2fiQcDT
nsLxz+XvLO20Ycia+AqKbwk0a6AtE4Dy5nZMi43n1OQUAWFZMeubDec01RASJ1Up/Eenyy2armzG
0vTpv37I8zQk75X0Yog6Q/va6/p7qOOttaovjW5cyH0NHbYSGJ6jGKDgfF2EdXQ9hESsAZ2WjpLx
Ko4zHE3LicVRcsRzLYODEFX+3Z2gGbVpe83CdJwXXTmhGnNNnO45bSHIBr33taLxwoVm1qW1iFoJ
/Jf4GzaOLngvAwjv6HEH6ZWfPpuV6i00563VS/5eXx/Ew2aNGnU2Pni+LY4QFa7yQLcucrfD0AkH
Iut9VOyhST7dJyXEc0EXoSEwCglH1h+sEgf82oHIfH/vovP3T6E5pB8xy6hCGwbkFrVdkPRLGOOf
EgGRs6P+pBEgjRQsWznaVQ9pmfjhMQHR5DNUGL3iK8gRxE+lJlFcMcqtFyRO4i+hhuBGYMc2tMYZ
pArQCtf79EX0jdvtJjXLa7aRcMBG7Bek/txNkZKHXrEp9AIhCsFF8FdEY69Fk8Z4MpYQXafQs7XQ
a4EXgKvBZpOkLLoFxKFNofBe9O1MXj2A41sfvATVuW9sgnLvNwH5Z2/XQxEu3uVs8uodTahEE29V
+fWurWPkefCHEJLb9tTdiSrCn/OUOF+ntGuSuwxFvfRQaJT9vmkbSmBfICEDLmVbtOFwO05eV764
hQWBdiADoaRKi6FxoBdfDD9VzPO3voj1UxR5Mjr1uQDWBukByLLSEBzwQefoKAeUrGvb/eRFcQxB
7BACjpnbqHDXel5EDxmJbA+dYTlrVlAaCz7VrNP+P+6+ZLmRJE3vVWB1UY+ZAh37IpsqswSSSTKZ
zGIlWVnqutCCRBQQRAABxAIQlMlMT6C7zjrNQTcddas30ZPo+2Mhwx0AwYS7On0K09PWJJge4e7/
vny/mUwe5lOg8p+tXfRnF0SpZoAG0MHk1vvg5MlSO07585na29XDvNwE6AGZTjVj4Gve08XcfXg6
oN72SA2+aAIDvB8wZsx1z271SXx1+zgZ3RaP048LJzswZmXfA+j3HeMuXU5LDITN3bMYVzbMYYq5
7/2Fc148Pqwn748TTJzewSiidWZka/dsGQdX/nJVIJO7PlJu8/URqeFtPDtNytOpg5mxaxeRo7V7
FIiz6bucyrm1rXL68Oi4Z9NyerP2XMze9ZyZ/h4DCrNDrsIexcMXQ2wKbRUsfc89w7D03+IYhcmO
dnAU5b7r5bTO1E4naAYel6ex5iYAp7G1S3Pz4P3DCZb6AU7b8wi+iCBN0tWjD7TrM9/x3WGeTREP
T+Nbmm1gnrxOQGQr7lAGPIyMvrKDdRbjEbb9+KuvmWvUWG4K/Xc9g5JLQa2Pa9/9ALzqB/3u9Sfu
uRQeUcZf3iaeC/ur5mq72IT2ZP3rcWtz7IA4cLC2gDkYD1Idg58BlroZTFCneMAM2HcfFsfRGOHt
5LdjjKNcr6fLge3m2X/e3KKtOnC85MhncHyxNBdGOs4n2ILrzqaDNL29rPzbpV4eKLLadwGcObbE
ZOKH5SoDXFCOmKqLrI75szYGZPUBubdvfY4xxjrNNSoeg7M8S+/1jTYZeuvgUCnGnsV5ZBkMZXUd
DFyH4x8YmOs+iJdONSH48bH45Sga4sFlytkY46U9z44rM3g9sb9oLuJTxy3O+VT6LaBTi9mTfxZr
ehIPl64x8YYP0/xQaeseCuUHoplOZmcoy8LLp7faV5OC2elT8NU4Nqrt89ga48LMAxu46adV5Kgc
I5SK4phicHTQ3+cRNspSD5LJZLO+wPzB7OTWGy9RAohHHHcFHBP75QPsKMNcX2wW+WUZIKoDK+MQ
8s6+8+e493a5TG/zubG+mCXu7+kjKnI3QDL7h5XRkPvX33+P+cUDa/iIYyyQuQjOYzodfbr+ZR2k
tz9vxgC6wMykk9efso/POCYGhl7gefpDcD6DuzBwl14x1LLi0B72rM6jCCGANjdLIy1PSw9gBe4Y
q3tJevX6q++5Ax4/KIfLr2GEuH+O2J01qGaQzeY0ue3IqVqmz8+8SscPyylm4hrxAFPJl6ghd5Fi
ezh98EvTfviQafZKP84G5gGE9DJdjtFMb+JJjzFSvo95+mmOJMNxRjCPIBRbySMijpv0o6ujuMbM
Z8sPYxtW5IO3WBxHSTyQ0PrJWCxRnOyfb/zMPYGXszgJTPfm9bveR0g8MwdpgRm+2uTydrNxLqfo
CvsFM8OKo8pzfL7uz0SZmT0JEkjTstCM9+YEZWCeNjnyajk9bGKAcgqf1T4fj63yNLXc8dlq4h4w
HfcdDMe/G/Npdhs8BlaMjmgnsqdGcpIs5qv3Rx07X94Xr2aBj6lA9nkJE+IyT313OQASyZHnztf3
+Y+m7qdx9fKm9dutni2H89k6PyBA98gHvsBPDxab9e0kWCAujgGbmwRTnzGJxTxBs+vmw3HnQ7K7
4/rlD+TXW9MFpCcesVzEswHCdV9fX3zf+9PvO4vDfsb8cMNfnAMA9mO5ejC+Tv1NeboC+tGhiRf7
HkFU1XnEOI1NQJeNF+djBJnfI/gQDNz1QzZ8TGCSvr6LPWqML/Bbj3XHWRb24jw3ks2w1Al6band
/l44mTMEfshRGFemz0/ImpneJg/02eJ8ulxcrTG6d/BgHbRG950Tx8LTVEsxHORhcZ4igzZIl/A5
pilGPmfB9Cioarw/x8jrIllOvceH8Ud0ws8HJWW3CtTFv34Je6QEX66XGtbGgwk6/jgFgv/QddIz
BDiPVPJb5XpB6WWeaYLPVqX+sz8tgxJFOfGRKUweZkafGptxMQWP2SagYDZueb3JFke1Vpm+wTHw
7HbiaVlagDpRDvSbjVkkf6xm6+LhOPm5VbIXPzxN4qmhQzYgboM+8vmwMA9GJvbdKse9em4lppeX
WD0FmM3gNtGc08VqNT85jmg4neumMwdF6dYmHui28ccYVSFfVsbsEH7KHrnAV+mhy831Y01Lzqla
Y5qmp7cgnnHmX1qGPzpuAxzXjmdjhFXmy+x89uisUaQBD3Uy1Q51ke+JqPAwM8skjTcpBh5dYrBC
/GG5yt2TGPbiwA7cxRC1AsV7mjt/ufIPFoDuue+twj0PDb/xk52cT5P03kTF70mwOjidds998HV7
t9ZTucaMQRDTbFkAz6mEfBjP481HAG5fWyU8nKMuhZ/HNcXkYO3pCRxX2vOxNcjNW8cblNnT4wFr
a0+WhS/i850H30tMPb7MV4lzbuceieurW3tyXaZj7csqRkLwuJ1w+hnIJUAhXC8hOx6eHi7T28f0
1ydDM4+sO+GndN1q7qKIb63kfGlaPqopF/GnbO18ef3d9yg0Ho0G82gW6I3NkvP08ck6X88y9yoO
nPwG4x8PjQLbR60ma1vombG20XednPta/PMyhcexSAzzw+vvv29xjrVT7am03LmRnG+AMPqpXCOg
vxofWbXEF/RtEvcJodJ1ebbWETBYls4NKucPmdS7xYbHV/LNnOAh1vUlQJ431m/xQ34+XdkXU6P8
BZCx59T9lkxXB1hh9yV7fEXf7YOFhGNSlmebp9L8DXhhyP/BsJj8o0jmhwba7nsGF+i6XQKWGUHG
ErUJ6w+3i0lxU8z9Ky9p9cTf7x//0zhKr+oYdf7Tv+Ln+3SxyeLxpOB+/OkmneE//0r/5vlv2H/x
02mUfg5nUc7/EfNvsG7z3PdhETI/nMyLuNj8UkbZ5kuUl0nx+rf1G2IDtNBVinKkm3RriTf9UbWP
vQv1ouq9bjaL6Mcf7tNyXtD7jeN0/kPz1fnoxx/Igfr71kLVZl5bIAmx53KElYO+gy4x27NNvf5A
OyTpfNx8bfZNB2E6NHY0X4Pt8LzOWe47gq2X2nFMr//NaxuoD4dOwCB5L3QEht2H82A5LnkQnb1r
vtvHfLoA+QT8P31A6opt3sYrC23e6XvAyfIMv71gyNvuGQR9y3V8B8cTNB/1zgBQJkJngMqDfmDC
SjPIwOrs3nb7tm24tum5NQEoR/3C9+/1HcexA8s3m+tl+d/X+55heQiQ1VymEONTeFzo2g2njxHA
tmH5xvPtdi7fCPo6hsIYHkZJVB/lLt+gcYhCR+CYfcO0gVFjNOIfHh97BLau26ZLpbh4kEK3b9Lc
DKG9G1bfNi0reNZ8WLC7d92H7nOhFAgJXLHNU8GG0OY1KD1EEtEqR6HvzrZNEghoBfGpJEGtXQOg
RHTXZtB3oc0hz9nLNv2+ZTk6mMBVVMuJXrhl9T3X13UMqqh3iOvtXLvr9uFTOoZuNHoA1r5aty9q
6BheX/c8EzVB7M411+jDJzNtC2AJ1ac+apVkHSXvhNjdgoGDPpbA8rBV+rBnYDl927Jg4xmNqlPu
CECYgkcAI982PGj6xpanAEiHAdC/1Xdh66EjqqYC+l4xDiDQJCEyIEPXJnPPoZaRzu4hFz0bfS4G
TSNRa9cGdfUJ7dqAkYM7hZMLXLbqw+ydVCHRhIlJbqptvtLOQpv3+x6kvunCh68/7MUbsHEhDVxS
fdVHOVvHg0KyGmasI0fPgZdvCHNoOIcAXr5jNSRAobEOAxim00dBUGBSVkItBjApDixEA5rRD1xY
+TjGl1vubN7S+zoIBC6+qm4uWp0EzwBCQPccS/eoWaKzd5yNi7oqS2/33igahdQ/1a+L3j/8HBS8
BxAFLZd3z8CjKA++DsxGDCgnBShoLnQG5OwHQOVwSYl29x7ofQtTiqEbIAjpU0dUFbp/06iV8vHS
j0wbUoBuY/1RY3n3DAwDxhFpCfX8fENY9COOY5DUr+a0dnftmdXNI/bV2AXKqX9qnRCjelysYUOu
Gw3ns26vbeLeIRTRUFV/1KN9GhwrdASaacG1RWdyYDQMzsZ44RfC8zEM3WmOSDkDwCBcVrEz0BHp
1D1AR7TOD8GtdHjBs/qQf7rhU4iAPsqxAhUSC52Ba/YdZLkMow11sqygBS5CQx4dQmMEqecJUYWG
0BnYTt+wdRO1Zi8h7Q4VGEh3oCLKstSzgah+TWjrJAbg3Ruw/16M3M7eTcRDA0SHIA6rJymk/3Eh
gpuHFnCgB8yul9fZu2Y4EIIuoj+WVbuJytl/eDXRM/D6HuV4SbR19g7LF4FPu3WMdPVIH9WBolvv
OxY0ILtxC6l9w3Ud2EW1yFeO7ikdL8Tz4GnPA13bvL3r+f1KySH5V+9duVyHScWFQptHVMv2HN3V
KWvSIXgKd9mo+XDh8TZWX/UkhQSeKZzVdqw+Yt2658Kzqz6suaPBFoBFbMAoaj7qCTzhqI9pQpsb
hm8i7lN9WIPHAB2A/+H6qBf2FBf2OoQbdoeIBkP8yIO4Dh1Ka+cqd++EuSDE9xai2b6JUB9UXfWB
XO+wP/KAcAgNmHgvZhCepxD3G8IuH8p2fAuV+xV1k4xjs10IKSDe6UHvQftVH9UEIPXFChEBBFwA
g4/0W71Dip91qADGMILhkAzei0+sFhXASRE8A+J1eDOe5e+Uf56O0IjjOkiK1kekXOwDqXjBIzCo
fC1A1K9TvNehApyQbSE25lJggD7KmUHUfivECLB1EPxCdL+NcLHGEClB1wx8D+ZA9SSF5KAnav6i
wMlD3R60ICv/NN/v+66H4iajoQvl7t0QDnnD+rEcFIm9FK4yArDKeFguggGNCahcwMukEiUh2kc4
Bzlv1Pe1OgAk3uF+2+uj/gtn1AaDanpTiAPMhimPT3yABXzT0TEptHFyWRsYmPz9AE4Skl+NHlSO
EwjXUIgKbJR2oOLN8vHf1YelAuTFLMvwkB1UTf6BMQW3bqB4GUYOTAlOANIXum85kPv1mdSKViHS
R6hScPMa8l4WYr2W6TWlHyztk59g2HYA+0i5myevTYjoffj3ATRcm+/kqj00lLXrKHF1bOT+qo96
4l844g3Thlp3UPjDBv5Q64VcmAerAKDy1Ue1+zddUc7XTLTuuKaNzC7n/hp9iEEDEk85SY/UhCDV
o4oZR4caJkK26mh6n6JhcIYR/64vXDlZj8Iswb2TSEeJEzAj92h6VLpRjYOnXiNLTYnHGzk2tu4G
Liz9FyOmc/s2XBxEwVEB0iR/1Qv0i7I75TICW0fu9kWfd05Ac5EIwERR16RaSPoodwSIRAgygAZb
FwU8nolqjnqTnL4nIYBiT9jCqop94Twnor7o50GDx3OZA3sGlOJHEtRBLbyigtCgYRNCpg/UOxn6
HibT7yIDF76/gXQg0vzPX+N5Cpm+hBckdgJw+jxkdIPnYl9GG6LgD6EPiIKWCpSzf8UTvia6NhFH
h/nPbN3Qyej3HBfNLtUhK3TtorFOjYoYPc9Bl9MLZXeUAOq8HBf9bsiJKSr/DBPSSojykdwB1aPU
gzP5YQIYaPP2XPS4VZ/6QQrdPkG1CW3dNLBFun1U8rZb7Nw+qrswDC0AaTTEoZ4J3HQeCNiBbh8l
jjZueacdCH8QOR/YPoQ0qZjIF+7uQhgLO7eR1tt5/WAtSoaTf6Ac6dOAHSHS1yDasG8bUxReTLsO
7aPiAy6/jhJXdP8pd/WeqMGDImYP+Xy0N7TRHlbnBVD3YH00f6gq96klRYwCkM+1UCYcIK6xS/pR
cyOOwLIBJq8aATR95seLPbA+xXKB0dKkclibnwo/EQkijANVFX9zKQJHACgDXDwi3S9FHYwAQH8v
XCIISOXinDSfToj2wf4o5QLvWzvrXWyrjzoPw38uh1EvyyVa7AHxb8CyAZDJbuZHuhfdTZQIVjbd
K6wD0d6HWDcyvpQ175K+D+kAe4iwLuqPcgKQBh2IcQCaO0wHZW1tPScb/UVcCA4/ulsI+AAPUsjq
B+qU4N41lHph27DsmyQXlU1279/D/UPtOWZL/DW3KXQIwuAOZADB50OXV3MGLAugsxlFEDoCAo19
pFy8AxEJQTIgWBd4No7bSEDO//X6xPssyJlinNA4ZcfbAIj7mejfgPv/Yud2GAHVHggAkHfYCEIF
hYFo+ANRDihBePiNFURh/s4RaI5LEDDEB6pagqYnfAY2uB0HgIxare9YZWAiV0S1cGQOVh/l3GFD
uO3DQpgfQ+nQ79ti2jFkADMJRT+YFNjkHBVSBYhOCgpCALyYVkX+uzNhHjV64f6hLmvyUE4dmrao
TWAjx29angV/55nGO2LARSLMMTHbUb3Cl6Yo4XglgEQnFb5QrKPeOs6ys3VURVDvJ2F9KGcKGqKS
T9PhBqHYuVV/RN/M7qnYF/BP0ILqcb4pHABHGITKWgjCZhfVIzcOqB/MM2q/V0/wW8KRQAO+PgC8
EOvcpfs8VAFQMazeloUpFwxBhEpQ/kO1+Sjp8/RW9bECQHOQBIMV+Iz0o14lhDCuJ5gct0/hTob7
NcB9BCj6A+JrUwSiXCRA3BtGTwv23jpBJAdA4x0FgBwp2f/4g5fiAMUcIUKmEwqHaND/lOb0UfVc
S0LWHzZACIiW2egPVC4WiCyt6O6hB0zg+KHun9N+gPhEdRAgMBsDWyG7F9Xpgtu2UPWCxCfqPXdG
gR0qigGIGDp9apJQzv4RbnoM4NSAtdHwVus+gk3scL7mwztGGNRBNfwzVyjG+sKpQA1pXqpxg4qH
edPZPXJjfRswb77pN+GPit4UYoFWGB1v+8O1RwJYB1g7d/MIDMEmRrNnGyJVT+yJJwHR6wTWfkGw
Ze8f/bAmPCJYf8r5u0YTlj/+4pHfxM5ao5a4n6V9uD2ejk4PYN8pR/XC1h76/ADgj/wvkJuqD3vx
aCQE7JMBEBD1ql5kdLcZsHSA19R82L1r0Hpo79ORGG19YuXuX/gMKL+L5Bf8vka6sWdA2L8UCYPY
fyYPtbSecNcHlf9QLxuhN9Wqnw35oiyO4F9tRMMat1g5KmjCUceLQJtS3MC3QwFgfc2cyY/6Jx9u
n9vMClJJ7xM2Y3UhAruHVwdPD+1szQWzCgBGEa4e0dDG9GmwVBU6BOQqBI+Auh8AeOIjtgMN37H8
wB3AwbE9lEc0rgEEhFoSAG1qgrun1g8HsC4A/KglAEsANOKAZn3okITP7KHWGYiP9rBA5UB6sODi
7jwDD64B6g3IFlCNAKChBAkAmwed+wj9vmj6LhMg64MCKMB8tAKifqBSIkDwCKjGnUr/oegYAQDt
CMxHMH9TZ6PQnn3RaweMHWw/028VP49zRz2PBOusIKY1TVqDCDpe6WnodkW6B8YtV/KFehcdzX42
OgKVY3ThXaOMA7EM3HjLyJytB0MHte4+6jyehaBagt5o+m+Pv3iSdaj1xgRqdu9I+wcY4GK2DcDq
pTZQhSxK9Oh0BWgFanwIIKcr4am2xUT/KwTgsxOg2M0LQ1oiu406V4Q5IdGqDyvpabqNQ0au2fqC
6gW6hGGs0eIFAkBF825Nj0lOALMF7BtmmVQf9cq8hMdZoKA/AJxtgGx2vUdWDmiGDnhPQjfF/6mm
AYTnmEDKOejzAG7fTlOfsA1R/QE/QLkMhzCiDUBdEcuAsdMieHMiED0uiPF7DqK89Ue52xctcwXS
A6bUob8fNSzVh6V8GAeAOUDEz1E1u4vMpKAGRCsb9fmABXC7HQUIqwBAhpjlQfMsFVN8wnPbEMEh
ijb9Fq2ODXICvR1RYIwx8pWLbWDcgOCFw7Dxkdaq2tkrtmZDe8D4xjhPpDZag1c9z9YQLmgktqf+
zbZqgz0CDSFwhH7Q4N0W/UAsqMUConYvSjpohg8l8BmuR84TIL7A+X4eX63azgG0JcoAyF3aDhxd
oqOOxMNAK9jBCGk1MT0FU5uiwl4jkDrkLlDV0JQrs0dAwD6o+DQR32lK/pWzeoRrGmguKboXEb3b
eQSIdqCoE/iN7QkopwKEUYxh91FmAzYte/sIAMHZtcEZtYBVKLJXTRmBCD4+ygG9hlAJ4VezTi7C
nI7tE4xT4+ApJ+sbA+z4rcOBQ7iaPtyUKg2UUFu2gPlobQG1FB2aSwTFPVKZqNU2A8dughws0aOK
Dz4QNS/UJ0AFnmodgSncxALax+YoXbGziYWGe8AWeOnnV44FhKFcNIh1qDV489y4SlQvUyu/4fsN
Bygn7uug+/HcT1Kdbp+Gd9QfxupBETc+yPN0vlaM/i3RI6AYHxC6bAB2MnsnFBcdEqY1+HQF9Z6o
u4cRdRTidQFVUd8+K/7I3QOYN+b6KGfpCeO1UwgfzQmQ/TsBzFDCDHRAF+Vc9cE0IMkKWT2GW1/K
8cxP4WtEMeDUNDE8lgFQyQg4Y8pvKXf7ANoWVfwIdEDxv+DYsHunxk4EtZ8HFpBtpJbga7LMArdf
RXBRz4ioUfVhT4Di/kh92rZ6fRvC6K3YGyQ7tHu98WoMYcfXJ8ByRDZ979kRVi62jdZ7QQZwaBSB
i85sKtWmDxvmouuHvwdntzkk5Uwf+KiCR4A2FoSy0MFLBfHd+6cSTjQvVL37lfhXTvX7olYPpnbV
iO3kznf2jvI9ByGO56ZO9coXWzD54yUfhhMTdAWK1JsqdlbyEbwJKhvQt9yo/prOFFL9Ta3N8Sfg
IMUB+DqzQqbt3D7FAnzEvatJfmrpO+HGDRpSAKAO2+U6dgDlAgMIVlDr4yun6tFfKCjpaCwNhe0R
wKtpmg3swxTGzBqaxl2rAvVgOwEjI3gEFk2gAx4x0tm7jgCevu+gkKslAhXrmURlPvQd+lMcZO+a
Ug5W9GsBZXvh7Jtt4apyZo8wZrOj92k0gwME05oK2CPA8Aagu2F8d0sGyol+Q5QIULaASUzAbSah
0hX9hOeko3XnCNTqN6jGvA3PDydxMjqZF3ERR/kvZZRtvkR5mRQH/2D/Ar2Iltucj378AdhrSMsz
f3qzWUT14vWf0c8/3aflvKBHj+N0XoH0db6kRELnR+Zv860/bjZf7at5VvdXJ92tMi/WftP+8iyO
sjC7n2yqLzbNrj6Hs+jHH4bhPByFP3R2SrVtLy/54w/MW3Zk5WurnmZRNE/C+ahdio6QzGrRhS+j
x/g+bdehVVFE2v5Ih3Tc+16H8bzoXeGcsqiH1+5dxssyAhG3S1ckQG1Hohv4dR4X0ah3XYRFlLfL
VatTwbvo6kMskIVJ790syuJ75lpRXUHwnHufgJeBXVZbfq9d7TDM4ru7KGSOBurdAocjanhg/V0E
/IxluY+D29f69u+b16HzBWQesImYpY5g4O77/3/jyUE4yUCQ7WFWVA6Zuvdo33pzm0VWMjRHDSui
q56GTyHIOYsX7VrV+5LXL7r0ecZRmSGBAc/zLIyS9uWqdyUTUMK7LttVqkXJohBd9GOajbgjoLp7
0WUvynUYF+061dtSGZ7osp+iu3DOikxU+4iv+/OMOwNKpom+7C9hEWbtMtURUFmC6KrXYTmKe++y
8C5mhS/ld4UX32TcqgQBI7pqo5DonXsnszjb0kuUBxZ9yG9RXvQG4XzaLkUnjn7v9sfjNfc/olnE
SMpq4K7o+56mMF56Z1E8nhR577q8G8U5RNw9wzQ2ykMkkPdNOb/rnedkLTHC2UB3AGGcip/Ru7uy
d1nmDEU2q0sgoP/y5eT65MvXk/f/tUfXHGXz3jVPqVTNbFNYDM2NBPIMGItD2+pq2pPG1P3nWAq1
pfTvw1KIkvgpao+yYioJ3DpM8yLsfeEMSII2EuWrk6R3HSarcJQyspda/0SXPi0huWZhwlA5BZlF
Fz5L56MyC3neFF/4Mw44C8cl88bGq0b6Gy29Kzh1M3ZZSjO/fhLfj+GQK0V95VsYDnJgjl1sucqs
X53ewz058DeMV/udfO93f/BOmmdvXVOz5Tfe/Ls5zJr7gmNdGinAX/83rptzpkeFS8cS1LeteFJm
6YIRXQA2oOSjyKKf06yY7PR+q/CN0NrvSpgAYcKdA7xqwaO9Tsvd74w8MnW+iZzHz8QJ7BsDXQ8Y
Ksi/U6+BD528bfd+20VewZIep/xTgNWBYCAmebgICqJr/1WFD9n6ptgDaCbkCBFF1b5tAi6XGqYN
H01VW0blt23nMsrTRVqEM/bYYME4geNTlB95QsS6qUmHvZryJfD31g1dhuNJFt21K5ECB/wPgF9x
NTTaG/Xg6AZuv95hJb/1Qc9Rm97nqJhE2Za1SZVqKE1AYh4NCqjNwdTNg4/9fhqjFhVv0RidS/n3
oBESuNAs4W1JgM6O3sg27+awtzLGHkCabi/xvnVVkofsu1IOQXTZQZSM43LWLlTZtK9xwBvfdpDm
ONgqtnsWZU/ROF3Fc+ZICE1cwsuHXIyN+iaEly2TMcKuzOvSvBnRdd9H81mYMU45lT+KLnueRXzs
n7qGRZc9yQtezVBbjuiyw6fofsKeLQ2yEV32Q7yVAKG5AMLLhlka7QoXvKqP3sgkHxBwvY/alyTW
o3Ig0Vc+je9gN3HhNhqQLbwwknzzPNq0K9ELH/ZzDqc4TqMMIUd2WRnngKQYe7pUail6CMMsDQuW
fA1dwrpn5RwyhzkEdO+Jv+/5/ZZwQEushHWLMGHfloBlRE/3Y5RxBIbSXgnLIrp4GW7YyCWmv4mv
/CksVhw1UO+26Dl8iotJyZsmVa2o6MrXSboKp/wrSzjjTzHkehHNEZLkcmmE3iH62p/Kx2h2l5bZ
uF2LpE9VUCW69GWajHAmzLrOVlygfPE23ijdL9N5yOXOHQksckmynXlZ6h8QPYQ9bkrVhy28dpqt
Q1ZWyFDNV5Q0GLVbr8hBRvT+CjGNchyyKUsZtRRfUmg5lvHQltm+/w5n8410Rhwd8QtTL53ovV1X
UjOL50wBiCnD67hecAn3qk1f+IVXIRy6jKEJzG6XcBLraMQqD1NGvvl6HRdPdXCgfUci46opRvQs
fp1STQNjXFYwMsLr1gU1F/F8PEpZt3E7mFp+s9D8CuPqHnQ3RB0YcyavxkfeyCmQyFBQ0ThjCVqG
V3MdZXwOmoYSip428pRRL/0DxguTdDWcChBQdPU6fHsZ3kcj3tMzaoBl0SdcpHm6Yk4bM4ZQuX3Q
sP1+sS6TQu1/wVDXH+MJ1A8yjQwlSTAd3kGE3YXxA7uwBJvvXYZaA1ZhSvDoURYxTsJRlE9a9qxk
roSDuNyEFN9hlpXxwpOSvzQJ3vEgK+dR3H1XwmAQ5fdhCCN9xN6ZDH/oOot7n1DPwhi+MvQNahzZ
sKQMZwUp7HHvgv7r+t2X9lArA5XQhkTP+Bzh5XnE5WUMGgQpYWX26jAHRHzVj+GCFQ3VrFrRd73Y
ZOPNEy/OMMdY/IVrtXiRZhFDbmg0FV+7zj7uWFsCYVygNHQ62T4SCXz9KUzzdvMVIdPoMdErhOER
plssQrNthFcG76Vc6tiQUVAD53sUr9hKciBLS3hjVNJseJ6mVjnRo/gcLThflkaniK56hUoaBBZ3
BcbRfydj/emWqQIYBwkLo2slXizgGTH0/HrW943uxTV8onABsdG+ZmVYGBKo42YSxnywo5p9K3qP
N+FDvH3SGHbXbuH4sMRNGK9ZuY/p0hKWLbMpmYW8mKuGIYoex69Pd9GO46AOK9Glv8ZRgSqxdqGK
NGSIuvOizMpFw4jd1TGzkJBuRN/7opyH+STOdj3BA4qc+BOuFyiCTja7ZIllUBOJ8B4u49EIfvRJ
mBftYnT+dYvK/tUhId5UJnM9iaeoYJnvOCIUgqF65aC3ezhHBsUTbsLeRZnFyf/9b/8jn9JPX+LR
mBE2qI7CvEIJJQw38SzNtE9UX9w9MQ8gOhZ11IpS1XUEW35atnf+9/dxmG7g5sS9X8r5KGQjBoB1
MD0JD32fTkdp7++9m3AK7y9mKzYBnmSj5Eh8axdhGWcxk+SnfmyaHy2++FWoJbF2j/y5ludlu15l
kdXPkHD3CPuOd6wsQZZ8ChfFhLNG6tc+qG++XzyIakT/guGgZIyWRca/kUCe78jsZhaVwFCDtMhh
STDL0sR3URk0gBXBxMJkWD0DaOP5KG7fjjhThqs0nISj7prbhbvlN4fav0SL8i6J7ym+jBrF3pCc
JuYhMmRuNEvvod/xmMPPk0CBCEBFWcp2xb1aC/tGHT9MoRBZH9iR4I48NxBXpenz5zPqXoOMtq1h
uIh6X6NsxKhzgksS5aL3DzHS8gVD8YQ0JrruyXizKNpliI1kOMMnS3StpJB7Se+0hA/IyBRXgkw5
yeKCCxvJSAOdFJM4XbDiWoZFdAO2P0XIll2ZcHVEr+80vGOZ0JdAa6fIYDBXdjiPdNiy3iYEdNeL
H8Dwz/9dRL3RfzhfpTEbETBkKK+LaL5hjmJHg8i3q4RP8R1vFWAinPhhwJFIiwmjXJAFlLBufMed
Ag0FFaXdSyB0jMMc3WLtWpWBLUONoAgtLVifCsPH2sccH2wh93DNyGCDwBXFTyLhFpXAxZdQpPd8
YZQE2XsZwjmGG84KM0OGMrpMn0hKAqOkPdOKImRUWX+OYYgzq8oQ7NWq3EHIqLKuhaU2iPM8ZN3P
7dapbxc/X2Dms+A4poyE2XW0uZ9EScKHfCWIiqaZbKuxEMh77Z0ez9QIkkRcIRpG1UpYl3B3wt6n
CGnEdjWiZ1NGtu8aVW5c5sWUgSNyXY64aLIMNXqTsi6PSWMYRKXm9Z//M+3dpLM//63qf7nK/vxf
8/uYbb40LQlSH1AGMZczMglGXXQDN+H8iZejgBUUX/jX8RaDy6gOgNM9RRq/9yHMGRsDA4DE3xm4
XTFnIJsyUoknCGqgvZrRr6Yrgb1/3zLoTRlh+t/j2V14t2YlhgxomFqGbvM3jYASpeR3dxu2yMVD
bgtFApiD4aHCDeL0sAvx/UKPVR/5XzD2uLNpHtNZD933d7yJFnBN9Da6WyDLAICG3V+doHn6GU+R
eVb7TfvL1zDj3mXlHescHjrZw24ykA5iYGdUGm0QZndQx+2ile3Q/nC8uYPgcRknbPhYRvKc3hYI
KHn7hpXpLsH2o+AJoOOA/MEsLQMkahhu0CvQZse6Ly4jFT3kqEOGp/g+nUGXsRCIMrROu+7u0KiM
yhtgZ/KQnDLaSICPMwKiZcmafTK8pDOAyTFWA+YdtSRyPPd9BB1z9weUZfF1L8OMrBzedZYRPKdy
/pxcGSZObMiIl1+h1bVICZOJNShlwCzW4KcXcQGoM5jDQIhYxawEkVG3UT/lU3nPRgEwBUb8Tm/Q
ExSPwlH1+jfpHfBI2kUrXSCjsfIGNn19PkPQZZrvEoamjGb/+qC+xujEBiYtXQglw2qpsFUmJiO8
OECUKs4nva9xNo53Cnmgt7XneTxD/3r96hMk+LkDNDhysW1TBrTYELAzqAxtj6AiKRlBseuQtYpM
GhIp6mGg6K/onQCbA85cybKxjIBbTZ0wYYrJn/+WRLNN+8Z0Ko6caBA2cBniCWyHG41NkhDtrTdQ
a4He32rEg3/pbsIC/s1By/+wffrnf0eF1yjqJWHvc7gK8zxCpU/9v8JGdvT+9j7OFyXhQYdI0vV+
vX6nnb07vzln3ocmJWE8auAAeAj4+aZ/OFKzy4J/xa6vcdJbQ364B0d9//cNzRIFuDtwn5h/2PgY
OL8XQj8Amt7dTfPPu79qHZEK8v2fs0tCiPxL9mQRpA8fLZXRuYsOhj/SZNrQfZfbXHQOAjk8wJxI
A8NwAdN2kMd3Xf4/595rRDZRen6F9r8XEGE2Jm5kc9kyCl0HaHrg4ChkAFgPsvApZhriZYTJSfAx
0UQZGeFhmqR8PYOMMuuTe/hzLIqqjEEIH+B83k+oGIWrbJAR/PwQJlPqGthlOntBKxWOtzBPSzQ8
MlEgFLqKL3uNNC4q5RnSMGTALVHTCkJYjAll+BJSBFdRVrb7Jq2MQZztj8ef7q9Zyb8sZl6Jr/sV
WcUnDNtgLg5AhIdW/n5qYBeE5l9QKdQzRIDmHc5S5nJkWPkDYGzxIVsJTuY1idt0pxMroxNzkJar
qNhhxsiYnzBMKazwt4sIoN7z8b/skpIy3P2qm5RQ2uEDkZTf9RwZcEPDNG0NPsYNlYE59DHMEKPa
cQ8y8n8f4oe4FT4kPWX0J34AXguNVmgn/1QYGvF9tt04/eoQnTcWBzdaHIBEm63GbBn44gM0rOxq
wPIlxH2bd6+SsESlZC88o1pTz/2IoSYZ6hKhcaYPbhsRufzmYvazCLg/DYFWe7i8f4/wVNL+jtkE
4GxbgjteP5+l645x1a5XqX8Z8ds2Sohuf0iNXoUs3btBtDtGATNrwsgAZPqYToDcBkn+rkgTxtQ3
aLDsS/DguIFfBBdEGa0vUfRHu1p1VDIciQv0W90h/MYuLIE3hpMMfabI7+2QfBg72z7veBq6CpPZ
BqVY24cuYzpZXRDJRSUNGSUmn6N1bxgmO2CDZGApfY65OksZJfRfwzlq/1kzXUb89zOqTtlVZWgU
OuDfIxT1cgB3MiT+VVzcI26/02gDorsMql6gUIC2sKO2Xk4XZMJXn0pgRthnOboTd4MabA90+HYd
VYfCz6IECef/2HuXI+GUY2plnUUjSQMBOQp7w3I+Yex/AO2LX8pNOoXPx1CqKcNEv0HXGPu2MmBS
bkpA+XEvK4Eyf8P1wo4lG+dDWaCzvT1X0kWYNdD+eLxE/w2m2g5tYcqwwrccQww2F39jNMcDnbN5
Z8ZMAhKajOaPIQFuUDq9lTjtO9OhO8j+eB5GIWBGO5qkbecwMuh3DETsGH7x1wtEnEYpEtMMa8iA
dPlS5nytsoy6lZs//w+KfzdRl6gwPLj9cR8nfz8i2jXZRJSIuruhHb9eVdj965NuwaHExOSusSp/
vV3umuKi2C4PXHZDKfcJ/Oef/h8AAAD//w==</cx:binary>
              </cx:geoCache>
            </cx:geography>
          </cx:layoutPr>
        </cx:series>
      </cx:plotAreaRegion>
    </cx:plotArea>
    <cx:legend pos="t" align="ctr" overlay="0">
      <cx:txPr>
        <a:bodyPr spcFirstLastPara="1" vertOverflow="ellipsis" horzOverflow="overflow" wrap="square" lIns="0" tIns="0" rIns="0" bIns="0" anchor="ctr" anchorCtr="1"/>
        <a:lstStyle/>
        <a:p>
          <a:pPr algn="ctr" rtl="0">
            <a:defRPr/>
          </a:pPr>
          <a:endParaRPr lang="fr-FR" sz="900" b="0" i="0" u="none" strike="noStrike" baseline="0">
            <a:solidFill>
              <a:sysClr val="windowText" lastClr="000000">
                <a:lumMod val="65000"/>
                <a:lumOff val="35000"/>
              </a:sysClr>
            </a:solidFill>
            <a:latin typeface="Calibri" panose="020F0502020204030204"/>
          </a:endParaRPr>
        </a:p>
      </cx:txPr>
    </cx:legend>
  </cx:chart>
</cx:chartSpace>
</file>

<file path=ppt/charts/colors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0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1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6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18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2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3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4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5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6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7.xml><?xml version="1.0" encoding="utf-8"?>
<cs:colorStyle xmlns:cs="http://schemas.microsoft.com/office/drawing/2012/chartStyle" xmlns:a="http://schemas.openxmlformats.org/drawingml/2006/main" meth="cycle" id="10">
  <a:schemeClr val="accent1"/>
  <a:schemeClr val="accent2"/>
  <a:schemeClr val="accent3"/>
  <a:schemeClr val="accent4"/>
  <a:schemeClr val="accent5"/>
  <a:schemeClr val="accent6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8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colors9.xml><?xml version="1.0" encoding="utf-8"?>
<cs:colorStyle xmlns:cs="http://schemas.microsoft.com/office/drawing/2012/chartStyle" xmlns:a="http://schemas.openxmlformats.org/drawingml/2006/main" meth="cycle" id="11">
  <a:schemeClr val="accent1"/>
  <a:schemeClr val="accent3"/>
  <a:schemeClr val="accent5"/>
  <cs:variation/>
  <cs:variation>
    <a:lumMod val="60000"/>
  </cs:variation>
  <cs:variation>
    <a:lumMod val="80000"/>
    <a:lumOff val="20000"/>
  </cs:variation>
  <cs:variation>
    <a:lumMod val="80000"/>
  </cs:variation>
  <cs:variation>
    <a:lumMod val="60000"/>
    <a:lumOff val="40000"/>
  </cs:variation>
  <cs:variation>
    <a:lumMod val="50000"/>
  </cs:variation>
  <cs:variation>
    <a:lumMod val="70000"/>
    <a:lumOff val="30000"/>
  </cs:variation>
  <cs:variation>
    <a:lumMod val="70000"/>
  </cs:variation>
  <cs:variation>
    <a:lumMod val="50000"/>
    <a:lumOff val="50000"/>
  </cs:variation>
</cs:colorStyle>
</file>

<file path=ppt/charts/style1.xml><?xml version="1.0" encoding="utf-8"?>
<cs:chartStyle xmlns:cs="http://schemas.microsoft.com/office/drawing/2012/chartStyle" xmlns:a="http://schemas.openxmlformats.org/drawingml/2006/main" id="21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1587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 cap="none" spc="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bg1"/>
    </cs:fontRef>
    <cs:spPr>
      <a:solidFill>
        <a:schemeClr val="tx1">
          <a:lumMod val="50000"/>
          <a:lumOff val="50000"/>
        </a:schemeClr>
      </a:solidFill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>
            <a:alpha val="70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 baseline="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tx1">
        <a:lumMod val="65000"/>
        <a:lumOff val="35000"/>
      </a:schemeClr>
    </cs:fontRef>
    <cs:defRPr sz="2128" b="0" i="0" kern="1200" cap="none" spc="5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587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 spc="20" baseline="0"/>
  </cs:valueAxis>
  <cs:wall>
    <cs:lnRef idx="0"/>
    <cs:fillRef idx="0"/>
    <cs:effectRef idx="0"/>
    <cs:fontRef idx="minor">
      <a:schemeClr val="dk1"/>
    </cs:fontRef>
  </cs:wall>
</cs:chartStyle>
</file>

<file path=ppt/charts/style10.xml><?xml version="1.0" encoding="utf-8"?>
<cs:chartStyle xmlns:cs="http://schemas.microsoft.com/office/drawing/2012/chartStyle" xmlns:a="http://schemas.openxmlformats.org/drawingml/2006/main" id="494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85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bg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11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cs:styleClr val="auto"/>
    </cs:fontRef>
    <cs:defRPr sz="100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00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2.xml><?xml version="1.0" encoding="utf-8"?>
<cs:chartStyle xmlns:cs="http://schemas.microsoft.com/office/drawing/2012/chartStyle" xmlns:a="http://schemas.openxmlformats.org/drawingml/2006/main" id="494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31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bg1"/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13.xml><?xml version="1.0" encoding="utf-8"?>
<cs:chartStyle xmlns:cs="http://schemas.microsoft.com/office/drawing/2012/chartStyle" xmlns:a="http://schemas.openxmlformats.org/drawingml/2006/main" id="49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31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dk1">
            <a:lumMod val="50000"/>
            <a:lumOff val="50000"/>
          </a:schemeClr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14.xml><?xml version="1.0" encoding="utf-8"?>
<cs:chartStyle xmlns:cs="http://schemas.microsoft.com/office/drawing/2012/chartStyle" xmlns:a="http://schemas.openxmlformats.org/drawingml/2006/main" id="49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33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1131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dk1">
            <a:lumMod val="50000"/>
            <a:lumOff val="50000"/>
          </a:schemeClr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862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/>
  </cs:valueAxis>
  <cs:wall>
    <cs:lnRef idx="0"/>
    <cs:fillRef idx="0"/>
    <cs:effectRef idx="0"/>
    <cs:fontRef idx="minor">
      <a:schemeClr val="tx1"/>
    </cs:fontRef>
  </cs:wall>
</cs:chartStyle>
</file>

<file path=ppt/charts/style15.xml><?xml version="1.0" encoding="utf-8"?>
<cs:chartStyle xmlns:cs="http://schemas.microsoft.com/office/drawing/2012/chartStyle" xmlns:a="http://schemas.openxmlformats.org/drawingml/2006/main" id="326">
  <cs:axisTitle>
    <cs:lnRef idx="0"/>
    <cs:fillRef idx="0"/>
    <cs:effectRef idx="0"/>
    <cs:fontRef idx="minor">
      <a:schemeClr val="tx2"/>
    </cs:fontRef>
    <cs:defRPr sz="1197" b="1" kern="1200"/>
  </cs:axisTitle>
  <cs:categoryAxis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categoryAxis>
  <cs:chartArea mods="allowNoFillOverride allowNoLineOverride">
    <cs:lnRef idx="0"/>
    <cs:fillRef idx="0"/>
    <cs:effectRef idx="0"/>
    <cs:fontRef idx="minor">
      <a:schemeClr val="tx2"/>
    </cs:fontRef>
    <cs:spPr>
      <a:solidFill>
        <a:schemeClr val="bg1"/>
      </a:solidFill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2"/>
    </cs:fontRef>
    <cs:defRPr sz="1197" kern="1200"/>
  </cs:dataLabel>
  <cs:dataLabelCallout>
    <cs:lnRef idx="0"/>
    <cs:fillRef idx="0"/>
    <cs:effectRef idx="0"/>
    <cs:fontRef idx="minor">
      <a:schemeClr val="dk2">
        <a:lumMod val="7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3">
      <cs:styleClr val="auto"/>
    </cs:fillRef>
    <cs:effectRef idx="2"/>
    <cs:fontRef idx="minor">
      <a:schemeClr val="tx2"/>
    </cs:fontRef>
  </cs:dataPoint>
  <cs:dataPoint3D>
    <cs:lnRef idx="0"/>
    <cs:fillRef idx="3">
      <cs:styleClr val="auto"/>
    </cs:fillRef>
    <cs:effectRef idx="2"/>
    <cs:fontRef idx="minor">
      <a:schemeClr val="tx2"/>
    </cs:fontRef>
  </cs:dataPoint3D>
  <cs:dataPointLine>
    <cs:lnRef idx="0">
      <cs:styleClr val="auto"/>
    </cs:lnRef>
    <cs:fillRef idx="3"/>
    <cs:effectRef idx="2"/>
    <cs:fontRef idx="minor">
      <a:schemeClr val="tx2"/>
    </cs:fontRef>
    <cs:spPr>
      <a:ln w="31750" cap="rnd">
        <a:solidFill>
          <a:schemeClr val="phClr"/>
        </a:solidFill>
        <a:round/>
      </a:ln>
    </cs:spPr>
  </cs:dataPointLine>
  <cs:dataPointMarker>
    <cs:lnRef idx="0"/>
    <cs:fillRef idx="3">
      <cs:styleClr val="auto"/>
    </cs:fillRef>
    <cs:effectRef idx="2"/>
    <cs:fontRef idx="minor">
      <a:schemeClr val="tx2"/>
    </cs:fontRef>
    <cs:spPr>
      <a:ln w="12700">
        <a:solidFill>
          <a:schemeClr val="lt2"/>
        </a:solidFill>
        <a:round/>
      </a:ln>
    </cs:spPr>
  </cs:dataPointMarker>
  <cs:dataPointMarkerLayout symbol="circle" size="6"/>
  <cs:dataPointWireframe>
    <cs:lnRef idx="0">
      <cs:styleClr val="auto"/>
    </cs:lnRef>
    <cs:fillRef idx="3"/>
    <cs:effectRef idx="2"/>
    <cs:fontRef idx="minor">
      <a:schemeClr val="tx2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2"/>
    </cs:fontRef>
    <cs:spPr>
      <a:ln w="9525">
        <a:solidFill>
          <a:schemeClr val="tx2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2"/>
    </cs:fontRef>
    <cs:spPr>
      <a:ln w="9525">
        <a:solidFill>
          <a:schemeClr val="dk1">
            <a:lumMod val="75000"/>
            <a:lumOff val="25000"/>
          </a:schemeClr>
        </a:solidFill>
        <a:prstDash val="dash"/>
      </a:ln>
    </cs:spPr>
  </cs:dropLine>
  <cs:errorBar>
    <cs:lnRef idx="0"/>
    <cs:fillRef idx="0"/>
    <cs:effectRef idx="0"/>
    <cs:fontRef idx="minor">
      <a:schemeClr val="tx2"/>
    </cs:fontRef>
    <cs:spPr>
      <a:ln w="9525">
        <a:solidFill>
          <a:schemeClr val="tx2">
            <a:lumMod val="75000"/>
          </a:schemeClr>
        </a:solidFill>
        <a:round/>
      </a:ln>
    </cs:spPr>
  </cs:errorBar>
  <cs:floor>
    <cs:lnRef idx="0"/>
    <cs:fillRef idx="0"/>
    <cs:effectRef idx="0"/>
    <cs:fontRef idx="minor">
      <a:schemeClr val="tx2"/>
    </cs:fontRef>
  </cs:floor>
  <cs:gridlineMajor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2"/>
    </cs:fontRef>
    <cs:spPr>
      <a:ln>
        <a:solidFill>
          <a:schemeClr val="tx2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tx2"/>
    </cs:fontRef>
    <cs:spPr>
      <a:ln w="9525">
        <a:solidFill>
          <a:schemeClr val="dk1">
            <a:lumMod val="75000"/>
            <a:lumOff val="25000"/>
          </a:schemeClr>
        </a:solidFill>
      </a:ln>
    </cs:spPr>
  </cs:hiLoLine>
  <cs:leader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2"/>
    </cs:fontRef>
    <cs:defRPr sz="1197" kern="1200"/>
  </cs:legend>
  <cs:plotArea>
    <cs:lnRef idx="0"/>
    <cs:fillRef idx="0"/>
    <cs:effectRef idx="0"/>
    <cs:fontRef idx="minor">
      <a:schemeClr val="tx2"/>
    </cs:fontRef>
  </cs:plotArea>
  <cs:plotArea3D>
    <cs:lnRef idx="0"/>
    <cs:fillRef idx="0"/>
    <cs:effectRef idx="0"/>
    <cs:fontRef idx="minor">
      <a:schemeClr val="tx2"/>
    </cs:fontRef>
  </cs:plotArea3D>
  <cs:seriesAxis>
    <cs:lnRef idx="0"/>
    <cs:fillRef idx="0"/>
    <cs:effectRef idx="0"/>
    <cs:fontRef idx="minor">
      <a:schemeClr val="tx2"/>
    </cs:fontRef>
    <cs:spPr>
      <a:ln w="9525" cap="flat" cmpd="sng" algn="ctr">
        <a:solidFill>
          <a:schemeClr val="tx2">
            <a:lumMod val="15000"/>
            <a:lumOff val="85000"/>
          </a:schemeClr>
        </a:solidFill>
        <a:round/>
      </a:ln>
    </cs:spPr>
    <cs:defRPr sz="1197" kern="1200"/>
  </cs:seriesAxis>
  <cs:seriesLine>
    <cs:lnRef idx="0"/>
    <cs:fillRef idx="0"/>
    <cs:effectRef idx="0"/>
    <cs:fontRef idx="minor">
      <a:schemeClr val="tx2"/>
    </cs:fontRef>
    <cs:spPr>
      <a:ln w="9525">
        <a:solidFill>
          <a:schemeClr val="tx2">
            <a:lumMod val="60000"/>
            <a:lumOff val="40000"/>
          </a:schemeClr>
        </a:solidFill>
        <a:prstDash val="dash"/>
      </a:ln>
    </cs:spPr>
  </cs:seriesLine>
  <cs:title>
    <cs:lnRef idx="0"/>
    <cs:fillRef idx="0"/>
    <cs:effectRef idx="0"/>
    <cs:fontRef idx="minor">
      <a:schemeClr val="tx2"/>
    </cs:fontRef>
    <cs:defRPr sz="2128" b="1" kern="1200"/>
  </cs:title>
  <cs:trendline>
    <cs:lnRef idx="0">
      <cs:styleClr val="auto"/>
    </cs:lnRef>
    <cs:fillRef idx="0"/>
    <cs:effectRef idx="0"/>
    <cs:fontRef idx="minor">
      <a:schemeClr val="tx2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2"/>
    </cs:fontRef>
    <cs:defRPr sz="1197" kern="1200"/>
  </cs:trendlineLabel>
  <cs:upBar>
    <cs:lnRef idx="0"/>
    <cs:fillRef idx="0"/>
    <cs:effectRef idx="0"/>
    <cs:fontRef idx="minor">
      <a:schemeClr val="tx2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2"/>
    </cs:fontRef>
    <cs:defRPr sz="1197" kern="1200"/>
  </cs:valueAxis>
  <cs:wall>
    <cs:lnRef idx="0"/>
    <cs:fillRef idx="0"/>
    <cs:effectRef idx="0"/>
    <cs:fontRef idx="minor">
      <a:schemeClr val="tx2"/>
    </cs:fontRef>
  </cs:wall>
</cs:chartStyle>
</file>

<file path=ppt/charts/style16.xml><?xml version="1.0" encoding="utf-8"?>
<cs:chartStyle xmlns:cs="http://schemas.microsoft.com/office/drawing/2012/chartStyle" xmlns:a="http://schemas.openxmlformats.org/drawingml/2006/main" id="49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/>
  </cs:chartArea>
  <cs:dataLabel>
    <cs:lnRef idx="0"/>
    <cs:fillRef idx="0"/>
    <cs:effectRef idx="0"/>
    <cs:fontRef idx="minor">
      <a:schemeClr val="tx1">
        <a:lumMod val="65000"/>
        <a:lumOff val="35000"/>
      </a:schemeClr>
    </cs:fontRef>
    <cs:defRPr sz="85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3175">
        <a:solidFill>
          <a:schemeClr val="dk1">
            <a:lumMod val="50000"/>
            <a:lumOff val="50000"/>
          </a:schemeClr>
        </a:solidFill>
      </a:ln>
    </cs:spPr>
  </cs:dataPoint>
  <cs:dataPoint3D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9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/>
  </cs:seriesAxis>
  <cs:seriesLine>
    <cs:lnRef idx="0"/>
    <cs:fillRef idx="0"/>
    <cs:effectRef idx="0"/>
    <cs:fontRef idx="minor">
      <a:schemeClr val="tx1"/>
    </cs:fontRef>
    <cs:spPr>
      <a:ln w="9525" cap="flat">
        <a:solidFill>
          <a:srgbClr val="D9D9D9"/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/>
  </cs:valueAxis>
  <cs:wall>
    <cs:lnRef idx="0"/>
    <cs:fillRef idx="0"/>
    <cs:effectRef idx="0"/>
    <cs:fontRef idx="minor">
      <a:schemeClr val="tx1"/>
    </cs:fontRef>
  </cs:wall>
</cs:chartStyle>
</file>

<file path=ppt/charts/style17.xml><?xml version="1.0" encoding="utf-8"?>
<cs:chartStyle xmlns:cs="http://schemas.microsoft.com/office/drawing/2012/chartStyle" xmlns:a="http://schemas.openxmlformats.org/drawingml/2006/main" id="276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</cs:dataPoint>
  <cs:dataPoint3D>
    <cs:lnRef idx="0"/>
    <cs:fillRef idx="1">
      <cs:styleClr val="auto"/>
    </cs:fillRef>
    <cs:effectRef idx="0"/>
    <cs:fontRef idx="minor">
      <a:schemeClr val="tx1"/>
    </cs:fontRef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18.xml><?xml version="1.0" encoding="utf-8"?>
<cs:chartStyle xmlns:cs="http://schemas.microsoft.com/office/drawing/2012/chartStyle" xmlns:a="http://schemas.openxmlformats.org/drawingml/2006/main" id="227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solidFill>
        <a:schemeClr val="phClr"/>
      </a:solidFill>
    </cs:spPr>
  </cs:dataPoint3D>
  <cs:dataPointLine>
    <cs:lnRef idx="0">
      <cs:styleClr val="auto"/>
    </cs:lnRef>
    <cs:fillRef idx="1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solidFill>
        <a:schemeClr val="phClr"/>
      </a:solidFill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1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65000"/>
          <a:lumOff val="3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75000"/>
            <a:lumOff val="25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15000"/>
            <a:lumOff val="8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2.xml><?xml version="1.0" encoding="utf-8"?>
<cs:chartStyle xmlns:cs="http://schemas.microsoft.com/office/drawing/2012/chartStyle" xmlns:a="http://schemas.openxmlformats.org/drawingml/2006/main" id="21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1587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 cap="none" spc="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bg1"/>
    </cs:fontRef>
    <cs:spPr>
      <a:solidFill>
        <a:schemeClr val="tx1">
          <a:lumMod val="50000"/>
          <a:lumOff val="50000"/>
        </a:schemeClr>
      </a:solidFill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>
            <a:alpha val="70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 baseline="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tx1">
        <a:lumMod val="65000"/>
        <a:lumOff val="35000"/>
      </a:schemeClr>
    </cs:fontRef>
    <cs:defRPr sz="2128" b="0" i="0" kern="1200" cap="none" spc="5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587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 spc="20" baseline="0"/>
  </cs:valueAxis>
  <cs:wall>
    <cs:lnRef idx="0"/>
    <cs:fillRef idx="0"/>
    <cs:effectRef idx="0"/>
    <cs:fontRef idx="minor">
      <a:schemeClr val="dk1"/>
    </cs:fontRef>
  </cs:wall>
</cs:chartStyle>
</file>

<file path=ppt/charts/style3.xml><?xml version="1.0" encoding="utf-8"?>
<cs:chartStyle xmlns:cs="http://schemas.microsoft.com/office/drawing/2012/chartStyle" xmlns:a="http://schemas.openxmlformats.org/drawingml/2006/main" id="21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1587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 cap="none" spc="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bg1"/>
    </cs:fontRef>
    <cs:spPr>
      <a:solidFill>
        <a:schemeClr val="tx1">
          <a:lumMod val="50000"/>
          <a:lumOff val="50000"/>
        </a:schemeClr>
      </a:solidFill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>
            <a:alpha val="70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 baseline="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tx1">
        <a:lumMod val="65000"/>
        <a:lumOff val="35000"/>
      </a:schemeClr>
    </cs:fontRef>
    <cs:defRPr sz="2128" b="0" i="0" kern="1200" cap="none" spc="5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587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 spc="20" baseline="0"/>
  </cs:valueAxis>
  <cs:wall>
    <cs:lnRef idx="0"/>
    <cs:fillRef idx="0"/>
    <cs:effectRef idx="0"/>
    <cs:fontRef idx="minor">
      <a:schemeClr val="dk1"/>
    </cs:fontRef>
  </cs:wall>
</cs:chartStyle>
</file>

<file path=ppt/charts/style4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5.xml><?xml version="1.0" encoding="utf-8"?>
<cs:chartStyle xmlns:cs="http://schemas.microsoft.com/office/drawing/2012/chartStyle" xmlns:a="http://schemas.openxmlformats.org/drawingml/2006/main" id="215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197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15875" cap="flat" cmpd="sng" algn="ctr">
        <a:solidFill>
          <a:schemeClr val="tx1">
            <a:lumMod val="25000"/>
            <a:lumOff val="75000"/>
          </a:schemeClr>
        </a:solidFill>
        <a:round/>
      </a:ln>
    </cs:spPr>
    <cs:defRPr sz="1197" kern="1200" cap="none" spc="20" normalizeH="0" baseline="0"/>
  </cs:categoryAxis>
  <cs:chartArea mods="allowNoFillOverride allowNoLineOverride">
    <cs:lnRef idx="0"/>
    <cs:fillRef idx="0"/>
    <cs:effectRef idx="0"/>
    <cs:fontRef idx="minor">
      <a:schemeClr val="dk1"/>
    </cs:fontRef>
    <cs:spPr>
      <a:solidFill>
        <a:schemeClr val="lt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197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1197" kern="1200"/>
  </cs:dataLabel>
  <cs:dataLabelCallout>
    <cs:lnRef idx="0"/>
    <cs:fillRef idx="0"/>
    <cs:effectRef idx="0"/>
    <cs:fontRef idx="minor">
      <a:schemeClr val="bg1"/>
    </cs:fontRef>
    <cs:spPr>
      <a:solidFill>
        <a:schemeClr val="tx1">
          <a:lumMod val="50000"/>
          <a:lumOff val="50000"/>
        </a:schemeClr>
      </a:solidFill>
    </cs:spPr>
    <cs:defRPr sz="1197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>
            <a:alpha val="70000"/>
          </a:schemeClr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>
          <a:alpha val="70000"/>
        </a:schemeClr>
      </a:solidFill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ln w="9525">
        <a:solidFill>
          <a:schemeClr val="tx1">
            <a:lumMod val="15000"/>
            <a:lumOff val="85000"/>
          </a:schemeClr>
        </a:solidFill>
      </a:ln>
    </cs:spPr>
    <cs:defRPr sz="1197" kern="1200"/>
  </cs:dataTable>
  <cs:downBar>
    <cs:lnRef idx="0"/>
    <cs:fillRef idx="0"/>
    <cs:effectRef idx="0"/>
    <cs:fontRef idx="minor">
      <a:schemeClr val="dk1"/>
    </cs:fontRef>
    <cs:spPr>
      <a:solidFill>
        <a:schemeClr val="dk1">
          <a:lumMod val="75000"/>
          <a:lumOff val="25000"/>
        </a:schemeClr>
      </a:solidFill>
      <a:ln w="9525">
        <a:solidFill>
          <a:schemeClr val="tx1">
            <a:lumMod val="65000"/>
            <a:lumOff val="35000"/>
          </a:schemeClr>
        </a:solidFill>
      </a:ln>
    </cs:spPr>
  </cs:downBar>
  <cs:drop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dk1"/>
    </cs:fontRef>
    <cs:spPr>
      <a:ln w="9525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dk1"/>
    </cs:fontRef>
  </cs:floor>
  <cs:gridlineMajor>
    <cs:lnRef idx="0"/>
    <cs:fillRef idx="0"/>
    <cs:effectRef idx="0"/>
    <cs:fontRef idx="minor">
      <a:schemeClr val="dk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ajor>
  <cs:gridlineMinor>
    <cs:lnRef idx="0"/>
    <cs:fillRef idx="0"/>
    <cs:effectRef idx="0"/>
    <cs:fontRef idx="minor">
      <a:schemeClr val="dk1"/>
    </cs:fontRef>
    <cs:spPr>
      <a:ln>
        <a:solidFill>
          <a:schemeClr val="tx1">
            <a:lumMod val="5000"/>
            <a:lumOff val="95000"/>
          </a:schemeClr>
        </a:solidFill>
      </a:ln>
    </cs:spPr>
  </cs:gridlineMinor>
  <cs:hiLo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hiLoLine>
  <cs:leader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1197" kern="1200" baseline="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seriesAxis>
  <cs:seriesLine>
    <cs:lnRef idx="0"/>
    <cs:fillRef idx="0"/>
    <cs:effectRef idx="0"/>
    <cs:fontRef idx="minor">
      <a:schemeClr val="dk1"/>
    </cs:fontRef>
    <cs:spPr>
      <a:ln w="9525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ajor">
      <a:schemeClr val="tx1">
        <a:lumMod val="65000"/>
        <a:lumOff val="35000"/>
      </a:schemeClr>
    </cs:fontRef>
    <cs:defRPr sz="2128" b="0" i="0" kern="1200" cap="none" spc="50" normalizeH="0" baseline="0"/>
  </cs:title>
  <cs:trendline>
    <cs:lnRef idx="0">
      <cs:styleClr val="auto"/>
    </cs:lnRef>
    <cs:fillRef idx="0"/>
    <cs:effectRef idx="0"/>
    <cs:fontRef idx="minor">
      <a:schemeClr val="dk1"/>
    </cs:fontRef>
    <cs:spPr>
      <a:ln w="15875" cap="rnd">
        <a:solidFill>
          <a:schemeClr val="phClr"/>
        </a:solidFill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1197" kern="1200"/>
  </cs:trendlineLabel>
  <cs:upBar>
    <cs:lnRef idx="0"/>
    <cs:fillRef idx="0"/>
    <cs:effectRef idx="0"/>
    <cs:fontRef idx="minor">
      <a:schemeClr val="dk1"/>
    </cs:fontRef>
    <cs:spPr>
      <a:solidFill>
        <a:schemeClr val="lt1"/>
      </a:solidFill>
      <a:ln w="9525">
        <a:solidFill>
          <a:schemeClr val="tx1">
            <a:lumMod val="65000"/>
            <a:lumOff val="35000"/>
          </a:schemeClr>
        </a:solidFill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1197" kern="1200" spc="20" baseline="0"/>
  </cs:valueAxis>
  <cs:wall>
    <cs:lnRef idx="0"/>
    <cs:fillRef idx="0"/>
    <cs:effectRef idx="0"/>
    <cs:fontRef idx="minor">
      <a:schemeClr val="dk1"/>
    </cs:fontRef>
  </cs:wall>
</cs:chartStyle>
</file>

<file path=ppt/charts/style6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cs:styleClr val="auto"/>
    </cs:fontRef>
    <cs:defRPr sz="100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00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7.xml><?xml version="1.0" encoding="utf-8"?>
<cs:chartStyle xmlns:cs="http://schemas.microsoft.com/office/drawing/2012/chartStyle" xmlns:a="http://schemas.openxmlformats.org/drawingml/2006/main" id="259">
  <cs:axisTitle>
    <cs:lnRef idx="0"/>
    <cs:fillRef idx="0"/>
    <cs:effectRef idx="0"/>
    <cs:fontRef idx="minor">
      <a:schemeClr val="tx1">
        <a:lumMod val="65000"/>
        <a:lumOff val="35000"/>
      </a:schemeClr>
    </cs:fontRef>
    <cs:defRPr sz="900" kern="1200" cap="all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1000" kern="1200"/>
  </cs:chartArea>
  <cs:dataLabel>
    <cs:lnRef idx="0"/>
    <cs:fillRef idx="0"/>
    <cs:effectRef idx="0"/>
    <cs:fontRef idx="minor">
      <cs:styleClr val="auto"/>
    </cs:fontRef>
    <cs:defRPr sz="1000" b="1" i="0" u="none" strike="noStrike" kern="1200" spc="0" baseline="0"/>
  </cs:dataLabel>
  <cs:dataLabelCallout>
    <cs:lnRef idx="0">
      <cs:styleClr val="auto"/>
    </cs:lnRef>
    <cs:fillRef idx="0"/>
    <cs:effectRef idx="0"/>
    <cs:fontRef idx="minor">
      <cs:styleClr val="auto"/>
    </cs:fontRef>
    <cs:spPr>
      <a:solidFill>
        <a:schemeClr val="lt1"/>
      </a:solidFill>
      <a:ln>
        <a:solidFill>
          <a:schemeClr val="phClr"/>
        </a:solidFill>
      </a:ln>
    </cs:spPr>
    <cs:defRPr sz="1000" b="1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63500" sx="102000" sy="102000" algn="ctr" rotWithShape="0">
          <a:prstClr val="black">
            <a:alpha val="20000"/>
          </a:prstClr>
        </a:outerShdw>
      </a:effectLst>
    </cs:spPr>
  </cs:dataPoint>
  <cs:dataPoint3D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effectLst>
        <a:outerShdw blurRad="88900" sx="102000" sy="102000" algn="ctr" rotWithShape="0">
          <a:prstClr val="black">
            <a:alpha val="10000"/>
          </a:prstClr>
        </a:outerShdw>
      </a:effectLst>
      <a:scene3d>
        <a:camera prst="orthographicFront"/>
        <a:lightRig rig="threePt" dir="t"/>
      </a:scene3d>
      <a:sp3d>
        <a:bevelT w="127000" h="127000"/>
        <a:bevelB w="127000" h="127000"/>
      </a:sp3d>
    </cs:spPr>
  </cs:dataPoint3D>
  <cs:dataPointLine>
    <cs:lnRef idx="0">
      <cs:styleClr val="auto"/>
    </cs:lnRef>
    <cs:fillRef idx="0"/>
    <cs:effectRef idx="0"/>
    <cs:fontRef idx="minor">
      <a:schemeClr val="dk1"/>
    </cs:fontRef>
    <cs:spPr>
      <a:ln w="28575" cap="rnd">
        <a:solidFill>
          <a:schemeClr val="phClr"/>
        </a:solidFill>
        <a:round/>
      </a:ln>
    </cs:spPr>
  </cs:dataPointLine>
  <cs:dataPointMarker>
    <cs:lnRef idx="0"/>
    <cs:fillRef idx="0">
      <cs:styleClr val="auto"/>
    </cs:fillRef>
    <cs:effectRef idx="0"/>
    <cs:fontRef idx="minor">
      <a:schemeClr val="dk1"/>
    </cs:fontRef>
    <cs:spPr>
      <a:solidFill>
        <a:schemeClr val="phClr"/>
      </a:solidFill>
      <a:ln w="9525">
        <a:solidFill>
          <a:schemeClr val="lt1"/>
        </a:solidFill>
      </a:ln>
    </cs:spPr>
  </cs:dataPointMarker>
  <cs:dataPointMarkerLayout symbol="circle" size="6"/>
  <cs:dataPointWireframe>
    <cs:lnRef idx="0">
      <cs:styleClr val="auto"/>
    </cs:lnRef>
    <cs:fillRef idx="0"/>
    <cs:effectRef idx="0"/>
    <cs:fontRef idx="minor">
      <a:schemeClr val="dk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dk1"/>
    </cs:fontRef>
  </cs:plotArea>
  <cs:plotArea3D mods="allowNoFillOverride allowNoLineOverride">
    <cs:lnRef idx="0"/>
    <cs:fillRef idx="0"/>
    <cs:effectRef idx="0"/>
    <cs:fontRef idx="minor">
      <a:schemeClr val="dk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600" b="1" kern="1200" cap="all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ash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8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charts/style9.xml><?xml version="1.0" encoding="utf-8"?>
<cs:chartStyle xmlns:cs="http://schemas.microsoft.com/office/drawing/2012/chartStyle" xmlns:a="http://schemas.openxmlformats.org/drawingml/2006/main" id="251">
  <cs:axisTitle>
    <cs:lnRef idx="0"/>
    <cs:fillRef idx="0"/>
    <cs:effectRef idx="0"/>
    <cs:fontRef idx="minor">
      <a:schemeClr val="tx1">
        <a:lumMod val="65000"/>
        <a:lumOff val="35000"/>
      </a:schemeClr>
    </cs:fontRef>
    <cs:defRPr sz="1000" kern="1200"/>
  </cs:axisTitle>
  <cs:categoryAxis>
    <cs:lnRef idx="0"/>
    <cs:fillRef idx="0"/>
    <cs:effectRef idx="0"/>
    <cs:fontRef idx="minor">
      <a:schemeClr val="tx1">
        <a:lumMod val="65000"/>
        <a:lumOff val="35000"/>
      </a:schemeClr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ategoryAxis>
  <cs:chartArea mods="allowNoFillOverride allowNoLineOverride">
    <cs:lnRef idx="0"/>
    <cs:fillRef idx="0"/>
    <cs:effectRef idx="0"/>
    <cs:fontRef idx="minor">
      <a:schemeClr val="tx1"/>
    </cs:fontRef>
    <cs:spPr>
      <a:solidFill>
        <a:schemeClr val="bg1"/>
      </a:solidFill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chartArea>
  <cs:dataLabel>
    <cs:lnRef idx="0"/>
    <cs:fillRef idx="0"/>
    <cs:effectRef idx="0"/>
    <cs:fontRef idx="minor">
      <a:schemeClr val="tx1">
        <a:lumMod val="75000"/>
        <a:lumOff val="25000"/>
      </a:schemeClr>
    </cs:fontRef>
    <cs:defRPr sz="900" kern="1200"/>
  </cs:dataLabel>
  <cs:dataLabelCallout>
    <cs:lnRef idx="0"/>
    <cs:fillRef idx="0"/>
    <cs:effectRef idx="0"/>
    <cs:fontRef idx="minor">
      <a:schemeClr val="dk1">
        <a:lumMod val="65000"/>
        <a:lumOff val="35000"/>
      </a:schemeClr>
    </cs:fontRef>
    <cs:spPr>
      <a:solidFill>
        <a:schemeClr val="lt1"/>
      </a:solidFill>
      <a:ln>
        <a:solidFill>
          <a:schemeClr val="dk1">
            <a:lumMod val="25000"/>
            <a:lumOff val="75000"/>
          </a:schemeClr>
        </a:solidFill>
      </a:ln>
    </cs:spPr>
    <cs:defRPr sz="900" kern="1200"/>
    <cs:bodyPr rot="0" spcFirstLastPara="1" vertOverflow="clip" horzOverflow="clip" vert="horz" wrap="square" lIns="36576" tIns="18288" rIns="36576" bIns="18288" anchor="ctr" anchorCtr="1">
      <a:spAutoFit/>
    </cs:bodyPr>
  </cs:dataLabelCallout>
  <cs:dataPoint>
    <cs:lnRef idx="0"/>
    <cs:fillRef idx="1">
      <cs:styleClr val="auto"/>
    </cs:fillRef>
    <cs:effectRef idx="0"/>
    <cs:fontRef idx="minor">
      <a:schemeClr val="tx1"/>
    </cs:fontRef>
    <cs:spPr>
      <a:ln w="19050">
        <a:solidFill>
          <a:schemeClr val="lt1"/>
        </a:solidFill>
      </a:ln>
    </cs:spPr>
  </cs:dataPoint>
  <cs:dataPoint3D>
    <cs:lnRef idx="0"/>
    <cs:fillRef idx="1">
      <cs:styleClr val="auto"/>
    </cs:fillRef>
    <cs:effectRef idx="0"/>
    <cs:fontRef idx="minor">
      <a:schemeClr val="tx1"/>
    </cs:fontRef>
    <cs:spPr>
      <a:ln w="25400">
        <a:solidFill>
          <a:schemeClr val="lt1"/>
        </a:solidFill>
      </a:ln>
    </cs:spPr>
  </cs:dataPoint3D>
  <cs:dataPointLine>
    <cs:lnRef idx="0">
      <cs:styleClr val="auto"/>
    </cs:lnRef>
    <cs:fillRef idx="0"/>
    <cs:effectRef idx="0"/>
    <cs:fontRef idx="minor">
      <a:schemeClr val="tx1"/>
    </cs:fontRef>
    <cs:spPr>
      <a:ln w="28575" cap="rnd">
        <a:solidFill>
          <a:schemeClr val="phClr"/>
        </a:solidFill>
        <a:round/>
      </a:ln>
    </cs:spPr>
  </cs:dataPointLine>
  <cs:dataPointMarker>
    <cs:lnRef idx="0">
      <cs:styleClr val="auto"/>
    </cs:lnRef>
    <cs:fillRef idx="1">
      <cs:styleClr val="auto"/>
    </cs:fillRef>
    <cs:effectRef idx="0"/>
    <cs:fontRef idx="minor">
      <a:schemeClr val="tx1"/>
    </cs:fontRef>
    <cs:spPr>
      <a:ln w="9525">
        <a:solidFill>
          <a:schemeClr val="phClr"/>
        </a:solidFill>
      </a:ln>
    </cs:spPr>
  </cs:dataPointMarker>
  <cs:dataPointMarkerLayout symbol="circle" size="5"/>
  <cs:dataPointWireframe>
    <cs:lnRef idx="0">
      <cs:styleClr val="auto"/>
    </cs:lnRef>
    <cs:fillRef idx="0"/>
    <cs:effectRef idx="0"/>
    <cs:fontRef idx="minor">
      <a:schemeClr val="tx1"/>
    </cs:fontRef>
    <cs:spPr>
      <a:ln w="9525" cap="rnd">
        <a:solidFill>
          <a:schemeClr val="phClr"/>
        </a:solidFill>
        <a:round/>
      </a:ln>
    </cs:spPr>
  </cs:dataPointWireframe>
  <cs:dataTable>
    <cs:lnRef idx="0"/>
    <cs:fillRef idx="0"/>
    <cs:effectRef idx="0"/>
    <cs:fontRef idx="minor">
      <a:schemeClr val="tx1">
        <a:lumMod val="65000"/>
        <a:lumOff val="35000"/>
      </a:schemeClr>
    </cs:fontRef>
    <cs:spPr>
      <a:noFill/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  <cs:defRPr sz="900" kern="1200"/>
  </cs:dataTable>
  <cs:downBar>
    <cs:lnRef idx="0"/>
    <cs:fillRef idx="0"/>
    <cs:effectRef idx="0"/>
    <cs:fontRef idx="minor">
      <a:schemeClr val="tx1"/>
    </cs:fontRef>
    <cs:spPr>
      <a:solidFill>
        <a:schemeClr val="dk1">
          <a:lumMod val="75000"/>
          <a:lumOff val="25000"/>
        </a:schemeClr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downBar>
  <cs:drop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dropLine>
  <cs:errorBa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errorBar>
  <cs:floor>
    <cs:lnRef idx="0"/>
    <cs:fillRef idx="0"/>
    <cs:effectRef idx="0"/>
    <cs:fontRef idx="minor">
      <a:schemeClr val="tx1"/>
    </cs:fontRef>
    <cs:spPr>
      <a:noFill/>
      <a:ln>
        <a:noFill/>
      </a:ln>
    </cs:spPr>
  </cs:floor>
  <cs:gridlineMaj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15000"/>
            <a:lumOff val="85000"/>
          </a:schemeClr>
        </a:solidFill>
        <a:round/>
      </a:ln>
    </cs:spPr>
  </cs:gridlineMajor>
  <cs:gridlineMinor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"/>
            <a:lumOff val="95000"/>
          </a:schemeClr>
        </a:solidFill>
        <a:round/>
      </a:ln>
    </cs:spPr>
  </cs:gridlineMinor>
  <cs:hiLo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50000"/>
            <a:lumOff val="50000"/>
          </a:schemeClr>
        </a:solidFill>
        <a:round/>
      </a:ln>
    </cs:spPr>
  </cs:hiLoLine>
  <cs:leader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leaderLine>
  <cs:legend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legend>
  <cs:plotArea mods="allowNoFillOverride allowNoLineOverride">
    <cs:lnRef idx="0"/>
    <cs:fillRef idx="0"/>
    <cs:effectRef idx="0"/>
    <cs:fontRef idx="minor">
      <a:schemeClr val="tx1"/>
    </cs:fontRef>
  </cs:plotArea>
  <cs:plotArea3D mods="allowNoFillOverride allowNoLineOverride">
    <cs:lnRef idx="0"/>
    <cs:fillRef idx="0"/>
    <cs:effectRef idx="0"/>
    <cs:fontRef idx="minor">
      <a:schemeClr val="tx1"/>
    </cs:fontRef>
  </cs:plotArea3D>
  <cs:series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seriesAxis>
  <cs:seriesLine>
    <cs:lnRef idx="0"/>
    <cs:fillRef idx="0"/>
    <cs:effectRef idx="0"/>
    <cs:fontRef idx="minor">
      <a:schemeClr val="tx1"/>
    </cs:fontRef>
    <cs:spPr>
      <a:ln w="9525" cap="flat" cmpd="sng" algn="ctr">
        <a:solidFill>
          <a:schemeClr val="tx1">
            <a:lumMod val="35000"/>
            <a:lumOff val="65000"/>
          </a:schemeClr>
        </a:solidFill>
        <a:round/>
      </a:ln>
    </cs:spPr>
  </cs:seriesLine>
  <cs:title>
    <cs:lnRef idx="0"/>
    <cs:fillRef idx="0"/>
    <cs:effectRef idx="0"/>
    <cs:fontRef idx="minor">
      <a:schemeClr val="tx1">
        <a:lumMod val="65000"/>
        <a:lumOff val="35000"/>
      </a:schemeClr>
    </cs:fontRef>
    <cs:defRPr sz="1400" b="0" kern="1200" spc="0" baseline="0"/>
  </cs:title>
  <cs:trendline>
    <cs:lnRef idx="0">
      <cs:styleClr val="auto"/>
    </cs:lnRef>
    <cs:fillRef idx="0"/>
    <cs:effectRef idx="0"/>
    <cs:fontRef idx="minor">
      <a:schemeClr val="tx1"/>
    </cs:fontRef>
    <cs:spPr>
      <a:ln w="19050" cap="rnd">
        <a:solidFill>
          <a:schemeClr val="phClr"/>
        </a:solidFill>
        <a:prstDash val="sysDot"/>
      </a:ln>
    </cs:spPr>
  </cs:trendline>
  <cs:trendlineLabel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trendlineLabel>
  <cs:upBar>
    <cs:lnRef idx="0"/>
    <cs:fillRef idx="0"/>
    <cs:effectRef idx="0"/>
    <cs:fontRef idx="minor">
      <a:schemeClr val="tx1"/>
    </cs:fontRef>
    <cs:spPr>
      <a:solidFill>
        <a:schemeClr val="lt1"/>
      </a:solidFill>
      <a:ln w="9525" cap="flat" cmpd="sng" algn="ctr">
        <a:solidFill>
          <a:schemeClr val="tx1">
            <a:lumMod val="65000"/>
            <a:lumOff val="35000"/>
          </a:schemeClr>
        </a:solidFill>
        <a:round/>
      </a:ln>
    </cs:spPr>
  </cs:upBar>
  <cs:valueAxis>
    <cs:lnRef idx="0"/>
    <cs:fillRef idx="0"/>
    <cs:effectRef idx="0"/>
    <cs:fontRef idx="minor">
      <a:schemeClr val="tx1">
        <a:lumMod val="65000"/>
        <a:lumOff val="35000"/>
      </a:schemeClr>
    </cs:fontRef>
    <cs:defRPr sz="900" kern="1200"/>
  </cs:valueAxis>
  <cs:wall>
    <cs:lnRef idx="0"/>
    <cs:fillRef idx="0"/>
    <cs:effectRef idx="0"/>
    <cs:fontRef idx="minor">
      <a:schemeClr val="tx1"/>
    </cs:fontRef>
    <cs:spPr>
      <a:noFill/>
      <a:ln>
        <a:noFill/>
      </a:ln>
    </cs:spPr>
  </cs:wall>
</cs:chartStyle>
</file>

<file path=ppt/handoutMasters/_rels/handout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3.xml"/></Relationships>
</file>

<file path=ppt/handoutMasters/handoutMaster1.xml><?xml version="1.0" encoding="utf-8"?>
<p:handout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en-tête 1">
            <a:extLst>
              <a:ext uri="{FF2B5EF4-FFF2-40B4-BE49-F238E27FC236}">
                <a16:creationId xmlns:a16="http://schemas.microsoft.com/office/drawing/2014/main" id="{40E06DA1-7254-4F83-B1E4-BF5F76CF72C9}"/>
              </a:ext>
            </a:extLst>
          </p:cNvPr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fr-FR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DF78C967-1BD9-490C-B0D9-862040818F88}"/>
              </a:ext>
            </a:extLst>
          </p:cNvPr>
          <p:cNvSpPr>
            <a:spLocks noGrp="1"/>
          </p:cNvSpPr>
          <p:nvPr>
            <p:ph type="dt" sz="quarter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pPr rtl="0"/>
            <a:fld id="{66058584-BFA1-4848-9E00-B092FE59E380}" type="datetime1">
              <a:rPr lang="fr-FR" smtClean="0"/>
              <a:t>06/12/2022</a:t>
            </a:fld>
            <a:endParaRPr lang="fr-FR"/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6CEFE8E8-087F-468F-A82E-B9C86AEB6FDF}"/>
              </a:ext>
            </a:extLst>
          </p:cNvPr>
          <p:cNvSpPr>
            <a:spLocks noGrp="1"/>
          </p:cNvSpPr>
          <p:nvPr>
            <p:ph type="ftr" sz="quarter" idx="2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fr-FR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8FB55752-D1FE-4251-80C6-AF69BCEDDC56}"/>
              </a:ext>
            </a:extLst>
          </p:cNvPr>
          <p:cNvSpPr>
            <a:spLocks noGrp="1"/>
          </p:cNvSpPr>
          <p:nvPr>
            <p:ph type="sldNum" sz="quarter" idx="3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5B441243-E346-4AF8-A8BE-A00B651C5070}" type="slidenum">
              <a:rPr lang="fr-FR" smtClean="0"/>
              <a:t>‹N°›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759927818"/>
      </p:ext>
    </p:extLst>
  </p:cSld>
  <p:clrMap bg1="lt1" tx1="dk1" bg2="lt2" tx2="dk2" accent1="accent1" accent2="accent2" accent3="accent3" accent4="accent4" accent5="accent5" accent6="accent6" hlink="hlink" folHlink="folHlink"/>
  <p:hf hdr="0" ftr="0" dt="0"/>
</p:handoutMaster>
</file>

<file path=ppt/notesMasters/_rels/notesMaster1.xml.rels><?xml version="1.0" encoding="UTF-8" standalone="yes"?>
<Relationships xmlns="http://schemas.openxmlformats.org/package/2006/relationships"><Relationship Id="rId1" Type="http://schemas.openxmlformats.org/officeDocument/2006/relationships/theme" Target="../theme/theme2.xml"/></Relationships>
</file>

<file path=ppt/notesMasters/notesMaster1.xml><?xml version="1.0" encoding="utf-8"?>
<p:notes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en-tête 1"/>
          <p:cNvSpPr>
            <a:spLocks noGrp="1"/>
          </p:cNvSpPr>
          <p:nvPr>
            <p:ph type="hdr" sz="quarter"/>
          </p:nvPr>
        </p:nvSpPr>
        <p:spPr>
          <a:xfrm>
            <a:off x="0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l">
              <a:defRPr sz="1200"/>
            </a:lvl1pPr>
          </a:lstStyle>
          <a:p>
            <a:pPr rtl="0"/>
            <a:endParaRPr lang="fr-FR" noProof="0"/>
          </a:p>
        </p:txBody>
      </p:sp>
      <p:sp>
        <p:nvSpPr>
          <p:cNvPr id="3" name="Espace réservé de la date 2"/>
          <p:cNvSpPr>
            <a:spLocks noGrp="1"/>
          </p:cNvSpPr>
          <p:nvPr>
            <p:ph type="dt" idx="1"/>
          </p:nvPr>
        </p:nvSpPr>
        <p:spPr>
          <a:xfrm>
            <a:off x="3884613" y="0"/>
            <a:ext cx="2971800" cy="458788"/>
          </a:xfrm>
          <a:prstGeom prst="rect">
            <a:avLst/>
          </a:prstGeom>
        </p:spPr>
        <p:txBody>
          <a:bodyPr vert="horz" lIns="91440" tIns="45720" rIns="91440" bIns="45720" rtlCol="0"/>
          <a:lstStyle>
            <a:lvl1pPr algn="r">
              <a:defRPr sz="1200"/>
            </a:lvl1pPr>
          </a:lstStyle>
          <a:p>
            <a:fld id="{CCFBAADF-EB40-4E19-97C3-42BA6C0B00DE}" type="datetime1">
              <a:rPr lang="fr-FR" smtClean="0"/>
              <a:pPr/>
              <a:t>06/12/2022</a:t>
            </a:fld>
            <a:endParaRPr lang="fr-FR" dirty="0"/>
          </a:p>
        </p:txBody>
      </p:sp>
      <p:sp>
        <p:nvSpPr>
          <p:cNvPr id="4" name="Espace réservé de l’image des diapositives 3"/>
          <p:cNvSpPr>
            <a:spLocks noGrp="1" noRot="1" noChangeAspect="1"/>
          </p:cNvSpPr>
          <p:nvPr>
            <p:ph type="sldImg" idx="2"/>
          </p:nvPr>
        </p:nvSpPr>
        <p:spPr>
          <a:xfrm>
            <a:off x="685800" y="1143000"/>
            <a:ext cx="5486400" cy="3086100"/>
          </a:xfrm>
          <a:prstGeom prst="rect">
            <a:avLst/>
          </a:prstGeom>
          <a:noFill/>
          <a:ln w="12700">
            <a:solidFill>
              <a:prstClr val="black"/>
            </a:solidFill>
          </a:ln>
        </p:spPr>
        <p:txBody>
          <a:bodyPr vert="horz" lIns="91440" tIns="45720" rIns="91440" bIns="45720" rtlCol="0" anchor="ctr"/>
          <a:lstStyle/>
          <a:p>
            <a:pPr rtl="0"/>
            <a:endParaRPr lang="fr-FR" noProof="0"/>
          </a:p>
        </p:txBody>
      </p:sp>
      <p:sp>
        <p:nvSpPr>
          <p:cNvPr id="5" name="Espace réservé des commentaires 4"/>
          <p:cNvSpPr>
            <a:spLocks noGrp="1"/>
          </p:cNvSpPr>
          <p:nvPr>
            <p:ph type="body" sz="quarter" idx="3"/>
          </p:nvPr>
        </p:nvSpPr>
        <p:spPr>
          <a:xfrm>
            <a:off x="685800" y="4400550"/>
            <a:ext cx="5486400" cy="3600450"/>
          </a:xfrm>
          <a:prstGeom prst="rect">
            <a:avLst/>
          </a:prstGeom>
        </p:spPr>
        <p:txBody>
          <a:bodyPr vert="horz" lIns="91440" tIns="45720" rIns="91440" bIns="45720"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6" name="Espace réservé du pied de page 5"/>
          <p:cNvSpPr>
            <a:spLocks noGrp="1"/>
          </p:cNvSpPr>
          <p:nvPr>
            <p:ph type="ftr" sz="quarter" idx="4"/>
          </p:nvPr>
        </p:nvSpPr>
        <p:spPr>
          <a:xfrm>
            <a:off x="0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l">
              <a:defRPr sz="1200"/>
            </a:lvl1pPr>
          </a:lstStyle>
          <a:p>
            <a:pPr rtl="0"/>
            <a:endParaRPr lang="fr-FR" noProof="0"/>
          </a:p>
        </p:txBody>
      </p:sp>
      <p:sp>
        <p:nvSpPr>
          <p:cNvPr id="7" name="Espace réservé du numéro de diapositive 6"/>
          <p:cNvSpPr>
            <a:spLocks noGrp="1"/>
          </p:cNvSpPr>
          <p:nvPr>
            <p:ph type="sldNum" sz="quarter" idx="5"/>
          </p:nvPr>
        </p:nvSpPr>
        <p:spPr>
          <a:xfrm>
            <a:off x="3884613" y="8685213"/>
            <a:ext cx="2971800" cy="458787"/>
          </a:xfrm>
          <a:prstGeom prst="rect">
            <a:avLst/>
          </a:prstGeom>
        </p:spPr>
        <p:txBody>
          <a:bodyPr vert="horz" lIns="91440" tIns="45720" rIns="91440" bIns="45720" rtlCol="0" anchor="b"/>
          <a:lstStyle>
            <a:lvl1pPr algn="r">
              <a:defRPr sz="1200"/>
            </a:lvl1pPr>
          </a:lstStyle>
          <a:p>
            <a:pPr rtl="0"/>
            <a:fld id="{0F59A8F8-ADC6-401C-83FE-1703170D9E28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3258179538"/>
      </p:ext>
    </p:extLst>
  </p:cSld>
  <p:clrMap bg1="lt1" tx1="dk1" bg2="lt2" tx2="dk2" accent1="accent1" accent2="accent2" accent3="accent3" accent4="accent4" accent5="accent5" accent6="accent6" hlink="hlink" folHlink="folHlink"/>
  <p:hf hdr="0" ftr="0" dt="0"/>
  <p:notesStyle>
    <a:lvl1pPr marL="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1pPr>
    <a:lvl2pPr marL="457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2pPr>
    <a:lvl3pPr marL="914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3pPr>
    <a:lvl4pPr marL="1371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4pPr>
    <a:lvl5pPr marL="18288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5pPr>
    <a:lvl6pPr marL="22860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6pPr>
    <a:lvl7pPr marL="27432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7pPr>
    <a:lvl8pPr marL="32004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8pPr>
    <a:lvl9pPr marL="3657600" algn="l" defTabSz="914400" rtl="0" eaLnBrk="1" latinLnBrk="0" hangingPunct="1">
      <a:defRPr sz="1200" kern="1200">
        <a:solidFill>
          <a:schemeClr val="tx1"/>
        </a:solidFill>
        <a:latin typeface="+mn-lt"/>
        <a:ea typeface="+mn-ea"/>
        <a:cs typeface="+mn-cs"/>
      </a:defRPr>
    </a:lvl9pPr>
  </p:notesStyle>
</p:notesMaster>
</file>

<file path=ppt/notesSlides/_rels/notesSlide1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.xml"/><Relationship Id="rId1" Type="http://schemas.openxmlformats.org/officeDocument/2006/relationships/notesMaster" Target="../notesMasters/notesMaster1.xml"/></Relationships>
</file>

<file path=ppt/notesSlides/_rels/notesSlide10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3.xml"/><Relationship Id="rId1" Type="http://schemas.openxmlformats.org/officeDocument/2006/relationships/notesMaster" Target="../notesMasters/notesMaster1.xml"/></Relationships>
</file>

<file path=ppt/notesSlides/_rels/notesSlide2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.xml"/><Relationship Id="rId1" Type="http://schemas.openxmlformats.org/officeDocument/2006/relationships/notesMaster" Target="../notesMasters/notesMaster1.xml"/></Relationships>
</file>

<file path=ppt/notesSlides/_rels/notesSlide3.xml.rels><?xml version="1.0" encoding="UTF-8" standalone="yes"?>
<Relationships xmlns="http://schemas.openxmlformats.org/package/2006/relationships"><Relationship Id="rId2" Type="http://schemas.openxmlformats.org/officeDocument/2006/relationships/slide" Target="../slides/slide7.xml"/><Relationship Id="rId1" Type="http://schemas.openxmlformats.org/officeDocument/2006/relationships/notesMaster" Target="../notesMasters/notesMaster1.xml"/></Relationships>
</file>

<file path=ppt/notesSlides/_rels/notesSlide4.xml.rels><?xml version="1.0" encoding="UTF-8" standalone="yes"?>
<Relationships xmlns="http://schemas.openxmlformats.org/package/2006/relationships"><Relationship Id="rId2" Type="http://schemas.openxmlformats.org/officeDocument/2006/relationships/slide" Target="../slides/slide9.xml"/><Relationship Id="rId1" Type="http://schemas.openxmlformats.org/officeDocument/2006/relationships/notesMaster" Target="../notesMasters/notesMaster1.xml"/></Relationships>
</file>

<file path=ppt/notesSlides/_rels/notesSlide5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3.xml"/><Relationship Id="rId1" Type="http://schemas.openxmlformats.org/officeDocument/2006/relationships/notesMaster" Target="../notesMasters/notesMaster1.xml"/></Relationships>
</file>

<file path=ppt/notesSlides/_rels/notesSlide6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5.xml"/><Relationship Id="rId1" Type="http://schemas.openxmlformats.org/officeDocument/2006/relationships/notesMaster" Target="../notesMasters/notesMaster1.xml"/></Relationships>
</file>

<file path=ppt/notesSlides/_rels/notesSlide7.xml.rels><?xml version="1.0" encoding="UTF-8" standalone="yes"?>
<Relationships xmlns="http://schemas.openxmlformats.org/package/2006/relationships"><Relationship Id="rId2" Type="http://schemas.openxmlformats.org/officeDocument/2006/relationships/slide" Target="../slides/slide16.xml"/><Relationship Id="rId1" Type="http://schemas.openxmlformats.org/officeDocument/2006/relationships/notesMaster" Target="../notesMasters/notesMaster1.xml"/></Relationships>
</file>

<file path=ppt/notesSlides/_rels/notesSlide8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0.xml"/><Relationship Id="rId1" Type="http://schemas.openxmlformats.org/officeDocument/2006/relationships/notesMaster" Target="../notesMasters/notesMaster1.xml"/></Relationships>
</file>

<file path=ppt/notesSlides/_rels/notesSlide9.xml.rels><?xml version="1.0" encoding="UTF-8" standalone="yes"?>
<Relationships xmlns="http://schemas.openxmlformats.org/package/2006/relationships"><Relationship Id="rId2" Type="http://schemas.openxmlformats.org/officeDocument/2006/relationships/slide" Target="../slides/slide22.xml"/><Relationship Id="rId1" Type="http://schemas.openxmlformats.org/officeDocument/2006/relationships/notesMaster" Target="../notesMasters/notesMaster1.xml"/></Relationships>
</file>

<file path=ppt/notesSlides/notesSlide1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0F59A8F8-ADC6-401C-83FE-1703170D9E28}" type="slidenum">
              <a:rPr lang="fr-FR" smtClean="0"/>
              <a:t>1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2074135210"/>
      </p:ext>
    </p:extLst>
  </p:cSld>
  <p:clrMapOvr>
    <a:masterClrMapping/>
  </p:clrMapOvr>
</p:notes>
</file>

<file path=ppt/notesSlides/notesSlide10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0F59A8F8-ADC6-401C-83FE-1703170D9E28}" type="slidenum">
              <a:rPr lang="fr-FR" smtClean="0"/>
              <a:t>23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65617397"/>
      </p:ext>
    </p:extLst>
  </p:cSld>
  <p:clrMapOvr>
    <a:masterClrMapping/>
  </p:clrMapOvr>
</p:notes>
</file>

<file path=ppt/notesSlides/notesSlide2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0F59A8F8-ADC6-401C-83FE-1703170D9E28}" type="slidenum">
              <a:rPr lang="fr-FR" noProof="0" smtClean="0"/>
              <a:t>2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1388448721"/>
      </p:ext>
    </p:extLst>
  </p:cSld>
  <p:clrMapOvr>
    <a:masterClrMapping/>
  </p:clrMapOvr>
</p:notes>
</file>

<file path=ppt/notesSlides/notesSlide3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r>
              <a:rPr lang="fr-FR" dirty="0"/>
              <a:t>Commentaire : </a:t>
            </a:r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0F59A8F8-ADC6-401C-83FE-1703170D9E28}" type="slidenum">
              <a:rPr lang="fr-FR" noProof="0" smtClean="0"/>
              <a:t>7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4002970905"/>
      </p:ext>
    </p:extLst>
  </p:cSld>
  <p:clrMapOvr>
    <a:masterClrMapping/>
  </p:clrMapOvr>
</p:notes>
</file>

<file path=ppt/notesSlides/notesSlide4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’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commentaires 2"/>
          <p:cNvSpPr>
            <a:spLocks noGrp="1"/>
          </p:cNvSpPr>
          <p:nvPr>
            <p:ph type="body" idx="1"/>
          </p:nvPr>
        </p:nvSpPr>
        <p:spPr/>
        <p:txBody>
          <a:bodyPr rtlCol="0"/>
          <a:lstStyle/>
          <a:p>
            <a:pPr rtl="0"/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 rtlCol="0"/>
          <a:lstStyle/>
          <a:p>
            <a:pPr rtl="0"/>
            <a:fld id="{0F59A8F8-ADC6-401C-83FE-1703170D9E28}" type="slidenum">
              <a:rPr lang="fr-FR" smtClean="0"/>
              <a:t>9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990401156"/>
      </p:ext>
    </p:extLst>
  </p:cSld>
  <p:clrMapOvr>
    <a:masterClrMapping/>
  </p:clrMapOvr>
</p:notes>
</file>

<file path=ppt/notesSlides/notesSlide5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0F59A8F8-ADC6-401C-83FE-1703170D9E28}" type="slidenum">
              <a:rPr lang="fr-FR" smtClean="0"/>
              <a:t>13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702817476"/>
      </p:ext>
    </p:extLst>
  </p:cSld>
  <p:clrMapOvr>
    <a:masterClrMapping/>
  </p:clrMapOvr>
</p:notes>
</file>

<file path=ppt/notesSlides/notesSlide6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0F59A8F8-ADC6-401C-83FE-1703170D9E28}" type="slidenum">
              <a:rPr lang="fr-FR" smtClean="0"/>
              <a:t>15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459881452"/>
      </p:ext>
    </p:extLst>
  </p:cSld>
  <p:clrMapOvr>
    <a:masterClrMapping/>
  </p:clrMapOvr>
</p:notes>
</file>

<file path=ppt/notesSlides/notesSlide7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0F59A8F8-ADC6-401C-83FE-1703170D9E28}" type="slidenum">
              <a:rPr lang="fr-FR" noProof="0" smtClean="0"/>
              <a:t>16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3747189867"/>
      </p:ext>
    </p:extLst>
  </p:cSld>
  <p:clrMapOvr>
    <a:masterClrMapping/>
  </p:clrMapOvr>
</p:notes>
</file>

<file path=ppt/notesSlides/notesSlide8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0F59A8F8-ADC6-401C-83FE-1703170D9E28}" type="slidenum">
              <a:rPr lang="fr-FR" smtClean="0"/>
              <a:t>20</a:t>
            </a:fld>
            <a:endParaRPr lang="fr-FR"/>
          </a:p>
        </p:txBody>
      </p:sp>
    </p:spTree>
    <p:extLst>
      <p:ext uri="{BB962C8B-B14F-4D97-AF65-F5344CB8AC3E}">
        <p14:creationId xmlns:p14="http://schemas.microsoft.com/office/powerpoint/2010/main" val="1954081031"/>
      </p:ext>
    </p:extLst>
  </p:cSld>
  <p:clrMapOvr>
    <a:masterClrMapping/>
  </p:clrMapOvr>
</p:notes>
</file>

<file path=ppt/notesSlides/notesSlide9.xml><?xml version="1.0" encoding="utf-8"?>
<p:notes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'image des diapositives 1"/>
          <p:cNvSpPr>
            <a:spLocks noGrp="1" noRot="1" noChangeAspect="1"/>
          </p:cNvSpPr>
          <p:nvPr>
            <p:ph type="sldImg"/>
          </p:nvPr>
        </p:nvSpPr>
        <p:spPr/>
      </p:sp>
      <p:sp>
        <p:nvSpPr>
          <p:cNvPr id="3" name="Espace réservé des notes 2"/>
          <p:cNvSpPr>
            <a:spLocks noGrp="1"/>
          </p:cNvSpPr>
          <p:nvPr>
            <p:ph type="body" idx="1"/>
          </p:nvPr>
        </p:nvSpPr>
        <p:spPr/>
        <p:txBody>
          <a:bodyPr/>
          <a:lstStyle/>
          <a:p>
            <a:endParaRPr lang="fr-FR" dirty="0"/>
          </a:p>
        </p:txBody>
      </p:sp>
      <p:sp>
        <p:nvSpPr>
          <p:cNvPr id="4" name="Espace réservé du numéro de diapositive 3"/>
          <p:cNvSpPr>
            <a:spLocks noGrp="1"/>
          </p:cNvSpPr>
          <p:nvPr>
            <p:ph type="sldNum" sz="quarter" idx="5"/>
          </p:nvPr>
        </p:nvSpPr>
        <p:spPr/>
        <p:txBody>
          <a:bodyPr/>
          <a:lstStyle/>
          <a:p>
            <a:pPr rtl="0"/>
            <a:fld id="{0F59A8F8-ADC6-401C-83FE-1703170D9E28}" type="slidenum">
              <a:rPr lang="fr-FR" noProof="0" smtClean="0"/>
              <a:t>22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268177683"/>
      </p:ext>
    </p:extLst>
  </p:cSld>
  <p:clrMapOvr>
    <a:masterClrMapping/>
  </p:clrMapOvr>
</p:notes>
</file>

<file path=ppt/slideLayouts/_rels/slideLayout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1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1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20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3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4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5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6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7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8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_rels/slideLayout9.xml.rels><?xml version="1.0" encoding="UTF-8" standalone="yes"?>
<Relationships xmlns="http://schemas.openxmlformats.org/package/2006/relationships"><Relationship Id="rId1" Type="http://schemas.openxmlformats.org/officeDocument/2006/relationships/slideMaster" Target="../slideMasters/slideMaster1.xml"/></Relationships>
</file>

<file path=ppt/slideLayouts/slideLayout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Diapositive de titr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94248F2-5264-4601-AA0B-6C092F77F2DD}"/>
              </a:ext>
            </a:extLst>
          </p:cNvPr>
          <p:cNvSpPr>
            <a:spLocks noGrp="1"/>
          </p:cNvSpPr>
          <p:nvPr>
            <p:ph type="ctrTitle" hasCustomPrompt="1"/>
          </p:nvPr>
        </p:nvSpPr>
        <p:spPr>
          <a:xfrm>
            <a:off x="381000" y="4814306"/>
            <a:ext cx="11430000" cy="914400"/>
          </a:xfrm>
        </p:spPr>
        <p:txBody>
          <a:bodyPr rtlCol="0" anchor="b" anchorCtr="0">
            <a:normAutofit/>
          </a:bodyPr>
          <a:lstStyle>
            <a:lvl1pPr algn="ctr">
              <a:defRPr sz="4400" baseline="0"/>
            </a:lvl1pPr>
          </a:lstStyle>
          <a:p>
            <a:pPr rtl="0"/>
            <a:r>
              <a:rPr lang="fr-FR" noProof="0"/>
              <a:t>Cliquez pour modifier le style du titre du masque</a:t>
            </a:r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DCFB69D3-5632-4285-A209-9DCA67DA668C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5727142"/>
            <a:ext cx="9144000" cy="457200"/>
          </a:xfrm>
        </p:spPr>
        <p:txBody>
          <a:bodyPr rtlCol="0">
            <a:normAutofit/>
          </a:bodyPr>
          <a:lstStyle>
            <a:lvl1pPr marL="0" indent="0" algn="ctr">
              <a:buNone/>
              <a:defRPr sz="20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 algn="ctr">
              <a:buNone/>
              <a:defRPr sz="2000"/>
            </a:lvl2pPr>
            <a:lvl3pPr marL="914400" indent="0" algn="ctr">
              <a:buNone/>
              <a:defRPr sz="1800"/>
            </a:lvl3pPr>
            <a:lvl4pPr marL="1371600" indent="0" algn="ctr">
              <a:buNone/>
              <a:defRPr sz="1600"/>
            </a:lvl4pPr>
            <a:lvl5pPr marL="1828800" indent="0" algn="ctr">
              <a:buNone/>
              <a:defRPr sz="1600"/>
            </a:lvl5pPr>
            <a:lvl6pPr marL="2286000" indent="0" algn="ctr">
              <a:buNone/>
              <a:defRPr sz="1600"/>
            </a:lvl6pPr>
            <a:lvl7pPr marL="2743200" indent="0" algn="ctr">
              <a:buNone/>
              <a:defRPr sz="1600"/>
            </a:lvl7pPr>
            <a:lvl8pPr marL="3200400" indent="0" algn="ctr">
              <a:buNone/>
              <a:defRPr sz="1600"/>
            </a:lvl8pPr>
            <a:lvl9pPr marL="3657600" indent="0" algn="ctr">
              <a:buNone/>
              <a:defRPr sz="1600"/>
            </a:lvl9pPr>
          </a:lstStyle>
          <a:p>
            <a:pPr rtl="0"/>
            <a:r>
              <a:rPr lang="fr-FR" noProof="0"/>
              <a:t>Modifiez le style des sous-titres du masque</a:t>
            </a:r>
          </a:p>
        </p:txBody>
      </p:sp>
      <p:sp>
        <p:nvSpPr>
          <p:cNvPr id="5" name="Espace réservé d’image 4">
            <a:extLst>
              <a:ext uri="{FF2B5EF4-FFF2-40B4-BE49-F238E27FC236}">
                <a16:creationId xmlns:a16="http://schemas.microsoft.com/office/drawing/2014/main" id="{A5C2095F-7B39-4759-AE92-AE50B6BA5326}"/>
              </a:ext>
            </a:extLst>
          </p:cNvPr>
          <p:cNvSpPr>
            <a:spLocks noGrp="1"/>
          </p:cNvSpPr>
          <p:nvPr>
            <p:ph type="pic" sz="quarter" idx="10"/>
          </p:nvPr>
        </p:nvSpPr>
        <p:spPr>
          <a:xfrm>
            <a:off x="0" y="0"/>
            <a:ext cx="2971800" cy="4498848"/>
          </a:xfrm>
          <a:solidFill>
            <a:schemeClr val="accent5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8" name="Espace réservé d’image 4">
            <a:extLst>
              <a:ext uri="{FF2B5EF4-FFF2-40B4-BE49-F238E27FC236}">
                <a16:creationId xmlns:a16="http://schemas.microsoft.com/office/drawing/2014/main" id="{0B0A5D79-F0F4-45CE-B062-C2E357A0618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088640" y="0"/>
            <a:ext cx="2971800" cy="4498848"/>
          </a:xfrm>
          <a:solidFill>
            <a:schemeClr val="accent5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7" name="Espace réservé d’image 4">
            <a:extLst>
              <a:ext uri="{FF2B5EF4-FFF2-40B4-BE49-F238E27FC236}">
                <a16:creationId xmlns:a16="http://schemas.microsoft.com/office/drawing/2014/main" id="{805D607A-0932-4D45-85E9-8409F3427E06}"/>
              </a:ext>
            </a:extLst>
          </p:cNvPr>
          <p:cNvSpPr>
            <a:spLocks noGrp="1"/>
          </p:cNvSpPr>
          <p:nvPr>
            <p:ph type="pic" sz="quarter" idx="12"/>
          </p:nvPr>
        </p:nvSpPr>
        <p:spPr>
          <a:xfrm>
            <a:off x="6177280" y="0"/>
            <a:ext cx="2971800" cy="4498848"/>
          </a:xfrm>
          <a:solidFill>
            <a:schemeClr val="accent5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6" name="Espace réservé d’image 4">
            <a:extLst>
              <a:ext uri="{FF2B5EF4-FFF2-40B4-BE49-F238E27FC236}">
                <a16:creationId xmlns:a16="http://schemas.microsoft.com/office/drawing/2014/main" id="{68161B2D-4407-42D9-AB65-087A0993DC9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9265920" y="0"/>
            <a:ext cx="2971800" cy="4498848"/>
          </a:xfrm>
          <a:solidFill>
            <a:schemeClr val="accent5"/>
          </a:solidFill>
        </p:spPr>
        <p:txBody>
          <a:bodyPr rtlCol="0">
            <a:normAutofit/>
          </a:bodyPr>
          <a:lstStyle>
            <a:lvl1pPr>
              <a:defRPr sz="2000"/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grpSp>
        <p:nvGrpSpPr>
          <p:cNvPr id="9" name="En bas à droite">
            <a:extLst>
              <a:ext uri="{FF2B5EF4-FFF2-40B4-BE49-F238E27FC236}">
                <a16:creationId xmlns:a16="http://schemas.microsoft.com/office/drawing/2014/main" id="{0ADFF9C3-7C25-4ED5-81ED-9431FC8E32D4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 flipH="1">
            <a:off x="-1" y="4222592"/>
            <a:ext cx="4572000" cy="2635408"/>
            <a:chOff x="7980400" y="3276601"/>
            <a:chExt cx="4211600" cy="3581399"/>
          </a:xfrm>
        </p:grpSpPr>
        <p:grpSp>
          <p:nvGrpSpPr>
            <p:cNvPr id="10" name="Graphisme 157">
              <a:extLst>
                <a:ext uri="{FF2B5EF4-FFF2-40B4-BE49-F238E27FC236}">
                  <a16:creationId xmlns:a16="http://schemas.microsoft.com/office/drawing/2014/main" id="{3855FED8-087A-4ECA-B19E-7F86739CBA0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/>
          </p:nvGrpSpPr>
          <p:grpSpPr>
            <a:xfrm>
              <a:off x="8662740" y="3276601"/>
              <a:ext cx="3529260" cy="3581397"/>
              <a:chOff x="4114800" y="1423987"/>
              <a:chExt cx="3961542" cy="4007547"/>
            </a:xfrm>
            <a:noFill/>
          </p:grpSpPr>
          <p:sp>
            <p:nvSpPr>
              <p:cNvPr id="12" name="Forme libre : Forme 24">
                <a:extLst>
                  <a:ext uri="{FF2B5EF4-FFF2-40B4-BE49-F238E27FC236}">
                    <a16:creationId xmlns:a16="http://schemas.microsoft.com/office/drawing/2014/main" id="{A926BA7E-AF91-486C-A25D-9D87EB199516}"/>
                  </a:ext>
                </a:extLst>
              </p:cNvPr>
              <p:cNvSpPr/>
              <p:nvPr/>
            </p:nvSpPr>
            <p:spPr>
              <a:xfrm>
                <a:off x="4114800" y="1423987"/>
                <a:ext cx="3946874" cy="3989641"/>
              </a:xfrm>
              <a:custGeom>
                <a:avLst/>
                <a:gdLst>
                  <a:gd name="connsiteX0" fmla="*/ 0 w 3946874"/>
                  <a:gd name="connsiteY0" fmla="*/ 3989641 h 3989641"/>
                  <a:gd name="connsiteX1" fmla="*/ 79439 w 3946874"/>
                  <a:gd name="connsiteY1" fmla="*/ 3891153 h 3989641"/>
                  <a:gd name="connsiteX2" fmla="*/ 297371 w 3946874"/>
                  <a:gd name="connsiteY2" fmla="*/ 3626930 h 3989641"/>
                  <a:gd name="connsiteX3" fmla="*/ 454343 w 3946874"/>
                  <a:gd name="connsiteY3" fmla="*/ 3440335 h 3989641"/>
                  <a:gd name="connsiteX4" fmla="*/ 622363 w 3946874"/>
                  <a:gd name="connsiteY4" fmla="*/ 3290697 h 3989641"/>
                  <a:gd name="connsiteX5" fmla="*/ 927068 w 3946874"/>
                  <a:gd name="connsiteY5" fmla="*/ 3087434 h 3989641"/>
                  <a:gd name="connsiteX6" fmla="*/ 1176338 w 3946874"/>
                  <a:gd name="connsiteY6" fmla="*/ 2915603 h 3989641"/>
                  <a:gd name="connsiteX7" fmla="*/ 1394270 w 3946874"/>
                  <a:gd name="connsiteY7" fmla="*/ 2780729 h 3989641"/>
                  <a:gd name="connsiteX8" fmla="*/ 1601057 w 3946874"/>
                  <a:gd name="connsiteY8" fmla="*/ 2723483 h 3989641"/>
                  <a:gd name="connsiteX9" fmla="*/ 1756220 w 3946874"/>
                  <a:gd name="connsiteY9" fmla="*/ 2743772 h 3989641"/>
                  <a:gd name="connsiteX10" fmla="*/ 1889189 w 3946874"/>
                  <a:gd name="connsiteY10" fmla="*/ 2765965 h 3989641"/>
                  <a:gd name="connsiteX11" fmla="*/ 2007394 w 3946874"/>
                  <a:gd name="connsiteY11" fmla="*/ 2765965 h 3989641"/>
                  <a:gd name="connsiteX12" fmla="*/ 2184654 w 3946874"/>
                  <a:gd name="connsiteY12" fmla="*/ 2671763 h 3989641"/>
                  <a:gd name="connsiteX13" fmla="*/ 2372773 w 3946874"/>
                  <a:gd name="connsiteY13" fmla="*/ 2538984 h 3989641"/>
                  <a:gd name="connsiteX14" fmla="*/ 2439543 w 3946874"/>
                  <a:gd name="connsiteY14" fmla="*/ 2510504 h 3989641"/>
                  <a:gd name="connsiteX15" fmla="*/ 2650617 w 3946874"/>
                  <a:gd name="connsiteY15" fmla="*/ 2434781 h 3989641"/>
                  <a:gd name="connsiteX16" fmla="*/ 2785110 w 3946874"/>
                  <a:gd name="connsiteY16" fmla="*/ 2383060 h 3989641"/>
                  <a:gd name="connsiteX17" fmla="*/ 2897315 w 3946874"/>
                  <a:gd name="connsiteY17" fmla="*/ 2318861 h 3989641"/>
                  <a:gd name="connsiteX18" fmla="*/ 2997994 w 3946874"/>
                  <a:gd name="connsiteY18" fmla="*/ 2226183 h 3989641"/>
                  <a:gd name="connsiteX19" fmla="*/ 3061240 w 3946874"/>
                  <a:gd name="connsiteY19" fmla="*/ 2141506 h 3989641"/>
                  <a:gd name="connsiteX20" fmla="*/ 3152108 w 3946874"/>
                  <a:gd name="connsiteY20" fmla="*/ 2005203 h 3989641"/>
                  <a:gd name="connsiteX21" fmla="*/ 3274124 w 3946874"/>
                  <a:gd name="connsiteY21" fmla="*/ 1871567 h 3989641"/>
                  <a:gd name="connsiteX22" fmla="*/ 3388138 w 3946874"/>
                  <a:gd name="connsiteY22" fmla="*/ 1770888 h 3989641"/>
                  <a:gd name="connsiteX23" fmla="*/ 3466529 w 3946874"/>
                  <a:gd name="connsiteY23" fmla="*/ 1679162 h 3989641"/>
                  <a:gd name="connsiteX24" fmla="*/ 3538633 w 3946874"/>
                  <a:gd name="connsiteY24" fmla="*/ 1551718 h 3989641"/>
                  <a:gd name="connsiteX25" fmla="*/ 3588544 w 3946874"/>
                  <a:gd name="connsiteY25" fmla="*/ 1376172 h 3989641"/>
                  <a:gd name="connsiteX26" fmla="*/ 3597402 w 3946874"/>
                  <a:gd name="connsiteY26" fmla="*/ 1293305 h 3989641"/>
                  <a:gd name="connsiteX27" fmla="*/ 3721227 w 3946874"/>
                  <a:gd name="connsiteY27" fmla="*/ 880491 h 3989641"/>
                  <a:gd name="connsiteX28" fmla="*/ 3761137 w 3946874"/>
                  <a:gd name="connsiteY28" fmla="*/ 463677 h 3989641"/>
                  <a:gd name="connsiteX29" fmla="*/ 3946874 w 3946874"/>
                  <a:gd name="connsiteY29" fmla="*/ 0 h 398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946874" h="3989641">
                    <a:moveTo>
                      <a:pt x="0" y="3989641"/>
                    </a:moveTo>
                    <a:cubicBezTo>
                      <a:pt x="19050" y="3957257"/>
                      <a:pt x="50959" y="3916013"/>
                      <a:pt x="79439" y="3891153"/>
                    </a:cubicBezTo>
                    <a:cubicBezTo>
                      <a:pt x="165544" y="3815906"/>
                      <a:pt x="227933" y="3717989"/>
                      <a:pt x="297371" y="3626930"/>
                    </a:cubicBezTo>
                    <a:cubicBezTo>
                      <a:pt x="346615" y="3562255"/>
                      <a:pt x="398050" y="3499009"/>
                      <a:pt x="454343" y="3440335"/>
                    </a:cubicBezTo>
                    <a:cubicBezTo>
                      <a:pt x="506349" y="3386042"/>
                      <a:pt x="562642" y="3336227"/>
                      <a:pt x="622363" y="3290697"/>
                    </a:cubicBezTo>
                    <a:cubicBezTo>
                      <a:pt x="719519" y="3216688"/>
                      <a:pt x="824960" y="3154585"/>
                      <a:pt x="927068" y="3087434"/>
                    </a:cubicBezTo>
                    <a:cubicBezTo>
                      <a:pt x="1011365" y="3031998"/>
                      <a:pt x="1093565" y="2973324"/>
                      <a:pt x="1176338" y="2915603"/>
                    </a:cubicBezTo>
                    <a:cubicBezTo>
                      <a:pt x="1246537" y="2866644"/>
                      <a:pt x="1317308" y="2818066"/>
                      <a:pt x="1394270" y="2780729"/>
                    </a:cubicBezTo>
                    <a:cubicBezTo>
                      <a:pt x="1459421" y="2749106"/>
                      <a:pt x="1528763" y="2724436"/>
                      <a:pt x="1601057" y="2723483"/>
                    </a:cubicBezTo>
                    <a:cubicBezTo>
                      <a:pt x="1653350" y="2722721"/>
                      <a:pt x="1704785" y="2733485"/>
                      <a:pt x="1756220" y="2743772"/>
                    </a:cubicBezTo>
                    <a:cubicBezTo>
                      <a:pt x="1800320" y="2752630"/>
                      <a:pt x="1844612" y="2760250"/>
                      <a:pt x="1889189" y="2765965"/>
                    </a:cubicBezTo>
                    <a:cubicBezTo>
                      <a:pt x="1928622" y="2771013"/>
                      <a:pt x="1968437" y="2773299"/>
                      <a:pt x="2007394" y="2765965"/>
                    </a:cubicBezTo>
                    <a:cubicBezTo>
                      <a:pt x="2073878" y="2753487"/>
                      <a:pt x="2130647" y="2712911"/>
                      <a:pt x="2184654" y="2671763"/>
                    </a:cubicBezTo>
                    <a:cubicBezTo>
                      <a:pt x="2245900" y="2625090"/>
                      <a:pt x="2304002" y="2573465"/>
                      <a:pt x="2372773" y="2538984"/>
                    </a:cubicBezTo>
                    <a:cubicBezTo>
                      <a:pt x="2394395" y="2528126"/>
                      <a:pt x="2416874" y="2518982"/>
                      <a:pt x="2439543" y="2510504"/>
                    </a:cubicBezTo>
                    <a:cubicBezTo>
                      <a:pt x="2509552" y="2484215"/>
                      <a:pt x="2580037" y="2459450"/>
                      <a:pt x="2650617" y="2434781"/>
                    </a:cubicBezTo>
                    <a:cubicBezTo>
                      <a:pt x="2695956" y="2418874"/>
                      <a:pt x="2741295" y="2402872"/>
                      <a:pt x="2785110" y="2383060"/>
                    </a:cubicBezTo>
                    <a:cubicBezTo>
                      <a:pt x="2824448" y="2365248"/>
                      <a:pt x="2862358" y="2344198"/>
                      <a:pt x="2897315" y="2318861"/>
                    </a:cubicBezTo>
                    <a:cubicBezTo>
                      <a:pt x="2934367" y="2292096"/>
                      <a:pt x="2968085" y="2260854"/>
                      <a:pt x="2997994" y="2226183"/>
                    </a:cubicBezTo>
                    <a:cubicBezTo>
                      <a:pt x="3020949" y="2199513"/>
                      <a:pt x="3041714" y="2170938"/>
                      <a:pt x="3061240" y="2141506"/>
                    </a:cubicBezTo>
                    <a:cubicBezTo>
                      <a:pt x="3091529" y="2095976"/>
                      <a:pt x="3119533" y="2049018"/>
                      <a:pt x="3152108" y="2005203"/>
                    </a:cubicBezTo>
                    <a:cubicBezTo>
                      <a:pt x="3188113" y="1956626"/>
                      <a:pt x="3229261" y="1912144"/>
                      <a:pt x="3274124" y="1871567"/>
                    </a:cubicBezTo>
                    <a:cubicBezTo>
                      <a:pt x="3311747" y="1837563"/>
                      <a:pt x="3351848" y="1806321"/>
                      <a:pt x="3388138" y="1770888"/>
                    </a:cubicBezTo>
                    <a:cubicBezTo>
                      <a:pt x="3416999" y="1742694"/>
                      <a:pt x="3443002" y="1711833"/>
                      <a:pt x="3466529" y="1679162"/>
                    </a:cubicBezTo>
                    <a:cubicBezTo>
                      <a:pt x="3495008" y="1639348"/>
                      <a:pt x="3519392" y="1596771"/>
                      <a:pt x="3538633" y="1551718"/>
                    </a:cubicBezTo>
                    <a:cubicBezTo>
                      <a:pt x="3562731" y="1495616"/>
                      <a:pt x="3578924" y="1436465"/>
                      <a:pt x="3588544" y="1376172"/>
                    </a:cubicBezTo>
                    <a:cubicBezTo>
                      <a:pt x="3592925" y="1348740"/>
                      <a:pt x="3595688" y="1321022"/>
                      <a:pt x="3597402" y="1293305"/>
                    </a:cubicBezTo>
                    <a:cubicBezTo>
                      <a:pt x="3605974" y="1155859"/>
                      <a:pt x="3717703" y="1018127"/>
                      <a:pt x="3721227" y="880491"/>
                    </a:cubicBezTo>
                    <a:cubicBezTo>
                      <a:pt x="3724751" y="740855"/>
                      <a:pt x="3743135" y="602171"/>
                      <a:pt x="3761137" y="463677"/>
                    </a:cubicBezTo>
                    <a:cubicBezTo>
                      <a:pt x="3776186" y="347758"/>
                      <a:pt x="3934968" y="116205"/>
                      <a:pt x="3946874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3" name="Forme libre : Forme 25">
                <a:extLst>
                  <a:ext uri="{FF2B5EF4-FFF2-40B4-BE49-F238E27FC236}">
                    <a16:creationId xmlns:a16="http://schemas.microsoft.com/office/drawing/2014/main" id="{86FE3C9D-35BA-4B6F-BA75-1B08C63477BB}"/>
                  </a:ext>
                </a:extLst>
              </p:cNvPr>
              <p:cNvSpPr/>
              <p:nvPr/>
            </p:nvSpPr>
            <p:spPr>
              <a:xfrm>
                <a:off x="4395978" y="2441733"/>
                <a:ext cx="3665410" cy="2985611"/>
              </a:xfrm>
              <a:custGeom>
                <a:avLst/>
                <a:gdLst>
                  <a:gd name="connsiteX0" fmla="*/ 0 w 3665410"/>
                  <a:gd name="connsiteY0" fmla="*/ 2985611 h 2985611"/>
                  <a:gd name="connsiteX1" fmla="*/ 166211 w 3665410"/>
                  <a:gd name="connsiteY1" fmla="*/ 2699766 h 2985611"/>
                  <a:gd name="connsiteX2" fmla="*/ 397002 w 3665410"/>
                  <a:gd name="connsiteY2" fmla="*/ 2414969 h 2985611"/>
                  <a:gd name="connsiteX3" fmla="*/ 620173 w 3665410"/>
                  <a:gd name="connsiteY3" fmla="*/ 2237899 h 2985611"/>
                  <a:gd name="connsiteX4" fmla="*/ 823341 w 3665410"/>
                  <a:gd name="connsiteY4" fmla="*/ 2085499 h 2985611"/>
                  <a:gd name="connsiteX5" fmla="*/ 1089565 w 3665410"/>
                  <a:gd name="connsiteY5" fmla="*/ 1911477 h 2985611"/>
                  <a:gd name="connsiteX6" fmla="*/ 1145000 w 3665410"/>
                  <a:gd name="connsiteY6" fmla="*/ 1886807 h 2985611"/>
                  <a:gd name="connsiteX7" fmla="*/ 1375791 w 3665410"/>
                  <a:gd name="connsiteY7" fmla="*/ 1842135 h 2985611"/>
                  <a:gd name="connsiteX8" fmla="*/ 1486567 w 3665410"/>
                  <a:gd name="connsiteY8" fmla="*/ 1857566 h 2985611"/>
                  <a:gd name="connsiteX9" fmla="*/ 1568101 w 3665410"/>
                  <a:gd name="connsiteY9" fmla="*/ 1871377 h 2985611"/>
                  <a:gd name="connsiteX10" fmla="*/ 1810607 w 3665410"/>
                  <a:gd name="connsiteY10" fmla="*/ 1871377 h 2985611"/>
                  <a:gd name="connsiteX11" fmla="*/ 1997964 w 3665410"/>
                  <a:gd name="connsiteY11" fmla="*/ 1790605 h 2985611"/>
                  <a:gd name="connsiteX12" fmla="*/ 2109883 w 3665410"/>
                  <a:gd name="connsiteY12" fmla="*/ 1702784 h 2985611"/>
                  <a:gd name="connsiteX13" fmla="*/ 2321433 w 3665410"/>
                  <a:gd name="connsiteY13" fmla="*/ 1552384 h 2985611"/>
                  <a:gd name="connsiteX14" fmla="*/ 2558891 w 3665410"/>
                  <a:gd name="connsiteY14" fmla="*/ 1453420 h 2985611"/>
                  <a:gd name="connsiteX15" fmla="*/ 2709767 w 3665410"/>
                  <a:gd name="connsiteY15" fmla="*/ 1377887 h 2985611"/>
                  <a:gd name="connsiteX16" fmla="*/ 2885408 w 3665410"/>
                  <a:gd name="connsiteY16" fmla="*/ 1237393 h 2985611"/>
                  <a:gd name="connsiteX17" fmla="*/ 3017711 w 3665410"/>
                  <a:gd name="connsiteY17" fmla="*/ 1072229 h 2985611"/>
                  <a:gd name="connsiteX18" fmla="*/ 3150680 w 3665410"/>
                  <a:gd name="connsiteY18" fmla="*/ 921830 h 2985611"/>
                  <a:gd name="connsiteX19" fmla="*/ 3255169 w 3665410"/>
                  <a:gd name="connsiteY19" fmla="*/ 801815 h 2985611"/>
                  <a:gd name="connsiteX20" fmla="*/ 3339275 w 3665410"/>
                  <a:gd name="connsiteY20" fmla="*/ 694182 h 2985611"/>
                  <a:gd name="connsiteX21" fmla="*/ 3409188 w 3665410"/>
                  <a:gd name="connsiteY21" fmla="*/ 546926 h 2985611"/>
                  <a:gd name="connsiteX22" fmla="*/ 3464243 w 3665410"/>
                  <a:gd name="connsiteY22" fmla="*/ 347663 h 2985611"/>
                  <a:gd name="connsiteX23" fmla="*/ 3665411 w 3665410"/>
                  <a:gd name="connsiteY23" fmla="*/ 0 h 298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65410" h="2985611">
                    <a:moveTo>
                      <a:pt x="0" y="2985611"/>
                    </a:moveTo>
                    <a:cubicBezTo>
                      <a:pt x="0" y="2985611"/>
                      <a:pt x="86773" y="2802827"/>
                      <a:pt x="166211" y="2699766"/>
                    </a:cubicBezTo>
                    <a:cubicBezTo>
                      <a:pt x="240983" y="2602706"/>
                      <a:pt x="309182" y="2500122"/>
                      <a:pt x="397002" y="2414969"/>
                    </a:cubicBezTo>
                    <a:cubicBezTo>
                      <a:pt x="465296" y="2348865"/>
                      <a:pt x="543592" y="2294477"/>
                      <a:pt x="620173" y="2237899"/>
                    </a:cubicBezTo>
                    <a:cubicBezTo>
                      <a:pt x="688277" y="2187607"/>
                      <a:pt x="755333" y="2135886"/>
                      <a:pt x="823341" y="2085499"/>
                    </a:cubicBezTo>
                    <a:cubicBezTo>
                      <a:pt x="908685" y="2022253"/>
                      <a:pt x="994791" y="1959197"/>
                      <a:pt x="1089565" y="1911477"/>
                    </a:cubicBezTo>
                    <a:cubicBezTo>
                      <a:pt x="1107662" y="1902428"/>
                      <a:pt x="1126141" y="1894141"/>
                      <a:pt x="1145000" y="1886807"/>
                    </a:cubicBezTo>
                    <a:cubicBezTo>
                      <a:pt x="1218819" y="1858232"/>
                      <a:pt x="1296924" y="1838611"/>
                      <a:pt x="1375791" y="1842135"/>
                    </a:cubicBezTo>
                    <a:cubicBezTo>
                      <a:pt x="1413129" y="1843754"/>
                      <a:pt x="1449896" y="1850422"/>
                      <a:pt x="1486567" y="1857566"/>
                    </a:cubicBezTo>
                    <a:cubicBezTo>
                      <a:pt x="1513618" y="1862804"/>
                      <a:pt x="1540859" y="1867376"/>
                      <a:pt x="1568101" y="1871377"/>
                    </a:cubicBezTo>
                    <a:cubicBezTo>
                      <a:pt x="1648778" y="1883188"/>
                      <a:pt x="1730978" y="1887665"/>
                      <a:pt x="1810607" y="1871377"/>
                    </a:cubicBezTo>
                    <a:cubicBezTo>
                      <a:pt x="1877854" y="1857661"/>
                      <a:pt x="1941100" y="1829086"/>
                      <a:pt x="1997964" y="1790605"/>
                    </a:cubicBezTo>
                    <a:cubicBezTo>
                      <a:pt x="2037302" y="1764030"/>
                      <a:pt x="2073497" y="1733264"/>
                      <a:pt x="2109883" y="1702784"/>
                    </a:cubicBezTo>
                    <a:cubicBezTo>
                      <a:pt x="2176367" y="1647063"/>
                      <a:pt x="2244852" y="1593151"/>
                      <a:pt x="2321433" y="1552384"/>
                    </a:cubicBezTo>
                    <a:cubicBezTo>
                      <a:pt x="2397157" y="1512094"/>
                      <a:pt x="2479548" y="1486281"/>
                      <a:pt x="2558891" y="1453420"/>
                    </a:cubicBezTo>
                    <a:cubicBezTo>
                      <a:pt x="2610898" y="1431798"/>
                      <a:pt x="2661571" y="1407033"/>
                      <a:pt x="2709767" y="1377887"/>
                    </a:cubicBezTo>
                    <a:cubicBezTo>
                      <a:pt x="2774252" y="1338929"/>
                      <a:pt x="2834069" y="1292447"/>
                      <a:pt x="2885408" y="1237393"/>
                    </a:cubicBezTo>
                    <a:cubicBezTo>
                      <a:pt x="2933605" y="1185767"/>
                      <a:pt x="2973324" y="1127093"/>
                      <a:pt x="3017711" y="1072229"/>
                    </a:cubicBezTo>
                    <a:cubicBezTo>
                      <a:pt x="3059811" y="1020223"/>
                      <a:pt x="3105912" y="971645"/>
                      <a:pt x="3150680" y="921830"/>
                    </a:cubicBezTo>
                    <a:cubicBezTo>
                      <a:pt x="3186113" y="882396"/>
                      <a:pt x="3220593" y="842010"/>
                      <a:pt x="3255169" y="801815"/>
                    </a:cubicBezTo>
                    <a:cubicBezTo>
                      <a:pt x="3284887" y="767239"/>
                      <a:pt x="3314605" y="732473"/>
                      <a:pt x="3339275" y="694182"/>
                    </a:cubicBezTo>
                    <a:cubicBezTo>
                      <a:pt x="3368707" y="648367"/>
                      <a:pt x="3390138" y="597980"/>
                      <a:pt x="3409188" y="546926"/>
                    </a:cubicBezTo>
                    <a:cubicBezTo>
                      <a:pt x="3433382" y="482156"/>
                      <a:pt x="3453384" y="415861"/>
                      <a:pt x="3464243" y="347663"/>
                    </a:cubicBezTo>
                    <a:cubicBezTo>
                      <a:pt x="3476244" y="272224"/>
                      <a:pt x="3661696" y="76295"/>
                      <a:pt x="366541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4" name="Forme libre : Forme 26">
                <a:extLst>
                  <a:ext uri="{FF2B5EF4-FFF2-40B4-BE49-F238E27FC236}">
                    <a16:creationId xmlns:a16="http://schemas.microsoft.com/office/drawing/2014/main" id="{23288AEC-C6CA-4B67-910D-25E4BD973434}"/>
                  </a:ext>
                </a:extLst>
              </p:cNvPr>
              <p:cNvSpPr/>
              <p:nvPr/>
            </p:nvSpPr>
            <p:spPr>
              <a:xfrm>
                <a:off x="7790402" y="5229700"/>
                <a:ext cx="285940" cy="199072"/>
              </a:xfrm>
              <a:custGeom>
                <a:avLst/>
                <a:gdLst>
                  <a:gd name="connsiteX0" fmla="*/ 0 w 285940"/>
                  <a:gd name="connsiteY0" fmla="*/ 199073 h 199072"/>
                  <a:gd name="connsiteX1" fmla="*/ 285940 w 285940"/>
                  <a:gd name="connsiteY1" fmla="*/ 0 h 19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940" h="199072">
                    <a:moveTo>
                      <a:pt x="0" y="199073"/>
                    </a:moveTo>
                    <a:cubicBezTo>
                      <a:pt x="0" y="199073"/>
                      <a:pt x="242125" y="39243"/>
                      <a:pt x="28594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5" name="Forme libre : Forme 30">
                <a:extLst>
                  <a:ext uri="{FF2B5EF4-FFF2-40B4-BE49-F238E27FC236}">
                    <a16:creationId xmlns:a16="http://schemas.microsoft.com/office/drawing/2014/main" id="{6F549CCC-D405-4BA1-A232-C56449416BE9}"/>
                  </a:ext>
                </a:extLst>
              </p:cNvPr>
              <p:cNvSpPr/>
              <p:nvPr/>
            </p:nvSpPr>
            <p:spPr>
              <a:xfrm>
                <a:off x="7393114" y="5049773"/>
                <a:ext cx="655796" cy="381190"/>
              </a:xfrm>
              <a:custGeom>
                <a:avLst/>
                <a:gdLst>
                  <a:gd name="connsiteX0" fmla="*/ 0 w 655796"/>
                  <a:gd name="connsiteY0" fmla="*/ 381190 h 381190"/>
                  <a:gd name="connsiteX1" fmla="*/ 655796 w 655796"/>
                  <a:gd name="connsiteY1" fmla="*/ 0 h 38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5796" h="381190">
                    <a:moveTo>
                      <a:pt x="0" y="381190"/>
                    </a:moveTo>
                    <a:cubicBezTo>
                      <a:pt x="0" y="381190"/>
                      <a:pt x="461105" y="172117"/>
                      <a:pt x="65579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6" name="Forme libre : Forme 31">
                <a:extLst>
                  <a:ext uri="{FF2B5EF4-FFF2-40B4-BE49-F238E27FC236}">
                    <a16:creationId xmlns:a16="http://schemas.microsoft.com/office/drawing/2014/main" id="{0173928B-6BE7-48C8-BC2D-FA9D803DE7F3}"/>
                  </a:ext>
                </a:extLst>
              </p:cNvPr>
              <p:cNvSpPr/>
              <p:nvPr/>
            </p:nvSpPr>
            <p:spPr>
              <a:xfrm>
                <a:off x="5154072" y="3867816"/>
                <a:ext cx="2907315" cy="1544764"/>
              </a:xfrm>
              <a:custGeom>
                <a:avLst/>
                <a:gdLst>
                  <a:gd name="connsiteX0" fmla="*/ 0 w 2907315"/>
                  <a:gd name="connsiteY0" fmla="*/ 1544764 h 1544764"/>
                  <a:gd name="connsiteX1" fmla="*/ 201644 w 2907315"/>
                  <a:gd name="connsiteY1" fmla="*/ 1352550 h 1544764"/>
                  <a:gd name="connsiteX2" fmla="*/ 423196 w 2907315"/>
                  <a:gd name="connsiteY2" fmla="*/ 1196054 h 1544764"/>
                  <a:gd name="connsiteX3" fmla="*/ 782193 w 2907315"/>
                  <a:gd name="connsiteY3" fmla="*/ 1099947 h 1544764"/>
                  <a:gd name="connsiteX4" fmla="*/ 1052513 w 2907315"/>
                  <a:gd name="connsiteY4" fmla="*/ 1042321 h 1544764"/>
                  <a:gd name="connsiteX5" fmla="*/ 1311783 w 2907315"/>
                  <a:gd name="connsiteY5" fmla="*/ 1056037 h 1544764"/>
                  <a:gd name="connsiteX6" fmla="*/ 1484662 w 2907315"/>
                  <a:gd name="connsiteY6" fmla="*/ 1083469 h 1544764"/>
                  <a:gd name="connsiteX7" fmla="*/ 1788224 w 2907315"/>
                  <a:gd name="connsiteY7" fmla="*/ 1023080 h 1544764"/>
                  <a:gd name="connsiteX8" fmla="*/ 2269045 w 2907315"/>
                  <a:gd name="connsiteY8" fmla="*/ 734758 h 1544764"/>
                  <a:gd name="connsiteX9" fmla="*/ 2534984 w 2907315"/>
                  <a:gd name="connsiteY9" fmla="*/ 572738 h 1544764"/>
                  <a:gd name="connsiteX10" fmla="*/ 2907316 w 2907315"/>
                  <a:gd name="connsiteY10" fmla="*/ 0 h 1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07315" h="1544764">
                    <a:moveTo>
                      <a:pt x="0" y="1544764"/>
                    </a:moveTo>
                    <a:cubicBezTo>
                      <a:pt x="0" y="1544764"/>
                      <a:pt x="98012" y="1443990"/>
                      <a:pt x="201644" y="1352550"/>
                    </a:cubicBezTo>
                    <a:cubicBezTo>
                      <a:pt x="271272" y="1291209"/>
                      <a:pt x="343662" y="1234249"/>
                      <a:pt x="423196" y="1196054"/>
                    </a:cubicBezTo>
                    <a:cubicBezTo>
                      <a:pt x="537591" y="1141095"/>
                      <a:pt x="661226" y="1127189"/>
                      <a:pt x="782193" y="1099947"/>
                    </a:cubicBezTo>
                    <a:cubicBezTo>
                      <a:pt x="872300" y="1079659"/>
                      <a:pt x="961358" y="1051370"/>
                      <a:pt x="1052513" y="1042321"/>
                    </a:cubicBezTo>
                    <a:cubicBezTo>
                      <a:pt x="1139000" y="1033653"/>
                      <a:pt x="1225868" y="1040321"/>
                      <a:pt x="1311783" y="1056037"/>
                    </a:cubicBezTo>
                    <a:cubicBezTo>
                      <a:pt x="1369314" y="1066609"/>
                      <a:pt x="1426559" y="1079373"/>
                      <a:pt x="1484662" y="1083469"/>
                    </a:cubicBezTo>
                    <a:cubicBezTo>
                      <a:pt x="1587913" y="1090803"/>
                      <a:pt x="1690402" y="1064800"/>
                      <a:pt x="1788224" y="1023080"/>
                    </a:cubicBezTo>
                    <a:cubicBezTo>
                      <a:pt x="1956721" y="951262"/>
                      <a:pt x="2106549" y="825722"/>
                      <a:pt x="2269045" y="734758"/>
                    </a:cubicBezTo>
                    <a:cubicBezTo>
                      <a:pt x="2359438" y="684181"/>
                      <a:pt x="2452497" y="640556"/>
                      <a:pt x="2534984" y="572738"/>
                    </a:cubicBezTo>
                    <a:cubicBezTo>
                      <a:pt x="2673001" y="459391"/>
                      <a:pt x="2847023" y="191453"/>
                      <a:pt x="290731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7" name="Forme libre : Forme 32">
                <a:extLst>
                  <a:ext uri="{FF2B5EF4-FFF2-40B4-BE49-F238E27FC236}">
                    <a16:creationId xmlns:a16="http://schemas.microsoft.com/office/drawing/2014/main" id="{15D84E21-7BFE-4F1A-AFFC-A624A12B4339}"/>
                  </a:ext>
                </a:extLst>
              </p:cNvPr>
              <p:cNvSpPr/>
              <p:nvPr/>
            </p:nvSpPr>
            <p:spPr>
              <a:xfrm>
                <a:off x="4907946" y="3479100"/>
                <a:ext cx="3168300" cy="1952434"/>
              </a:xfrm>
              <a:custGeom>
                <a:avLst/>
                <a:gdLst>
                  <a:gd name="connsiteX0" fmla="*/ 0 w 3168300"/>
                  <a:gd name="connsiteY0" fmla="*/ 1952435 h 1952434"/>
                  <a:gd name="connsiteX1" fmla="*/ 202121 w 3168300"/>
                  <a:gd name="connsiteY1" fmla="*/ 1687068 h 1952434"/>
                  <a:gd name="connsiteX2" fmla="*/ 545116 w 3168300"/>
                  <a:gd name="connsiteY2" fmla="*/ 1450277 h 1952434"/>
                  <a:gd name="connsiteX3" fmla="*/ 906780 w 3168300"/>
                  <a:gd name="connsiteY3" fmla="*/ 1354455 h 1952434"/>
                  <a:gd name="connsiteX4" fmla="*/ 1332262 w 3168300"/>
                  <a:gd name="connsiteY4" fmla="*/ 1285304 h 1952434"/>
                  <a:gd name="connsiteX5" fmla="*/ 1691259 w 3168300"/>
                  <a:gd name="connsiteY5" fmla="*/ 1240060 h 1952434"/>
                  <a:gd name="connsiteX6" fmla="*/ 2010346 w 3168300"/>
                  <a:gd name="connsiteY6" fmla="*/ 1141667 h 1952434"/>
                  <a:gd name="connsiteX7" fmla="*/ 2393252 w 3168300"/>
                  <a:gd name="connsiteY7" fmla="*/ 1027271 h 1952434"/>
                  <a:gd name="connsiteX8" fmla="*/ 2582037 w 3168300"/>
                  <a:gd name="connsiteY8" fmla="*/ 958120 h 1952434"/>
                  <a:gd name="connsiteX9" fmla="*/ 2760155 w 3168300"/>
                  <a:gd name="connsiteY9" fmla="*/ 827723 h 1952434"/>
                  <a:gd name="connsiteX10" fmla="*/ 2914364 w 3168300"/>
                  <a:gd name="connsiteY10" fmla="*/ 567023 h 1952434"/>
                  <a:gd name="connsiteX11" fmla="*/ 3168301 w 3168300"/>
                  <a:gd name="connsiteY11" fmla="*/ 0 h 1952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68300" h="1952434">
                    <a:moveTo>
                      <a:pt x="0" y="1952435"/>
                    </a:moveTo>
                    <a:cubicBezTo>
                      <a:pt x="0" y="1952435"/>
                      <a:pt x="91059" y="1796415"/>
                      <a:pt x="202121" y="1687068"/>
                    </a:cubicBezTo>
                    <a:cubicBezTo>
                      <a:pt x="301943" y="1588675"/>
                      <a:pt x="416528" y="1505617"/>
                      <a:pt x="545116" y="1450277"/>
                    </a:cubicBezTo>
                    <a:cubicBezTo>
                      <a:pt x="659987" y="1400747"/>
                      <a:pt x="783622" y="1377601"/>
                      <a:pt x="906780" y="1354455"/>
                    </a:cubicBezTo>
                    <a:cubicBezTo>
                      <a:pt x="1048036" y="1327976"/>
                      <a:pt x="1189482" y="1301972"/>
                      <a:pt x="1332262" y="1285304"/>
                    </a:cubicBezTo>
                    <a:cubicBezTo>
                      <a:pt x="1452182" y="1271302"/>
                      <a:pt x="1573340" y="1265873"/>
                      <a:pt x="1691259" y="1240060"/>
                    </a:cubicBezTo>
                    <a:cubicBezTo>
                      <a:pt x="1800035" y="1216247"/>
                      <a:pt x="1904619" y="1176718"/>
                      <a:pt x="2010346" y="1141667"/>
                    </a:cubicBezTo>
                    <a:cubicBezTo>
                      <a:pt x="2136743" y="1099661"/>
                      <a:pt x="2265902" y="1066229"/>
                      <a:pt x="2393252" y="1027271"/>
                    </a:cubicBezTo>
                    <a:cubicBezTo>
                      <a:pt x="2457450" y="1007650"/>
                      <a:pt x="2521744" y="987552"/>
                      <a:pt x="2582037" y="958120"/>
                    </a:cubicBezTo>
                    <a:cubicBezTo>
                      <a:pt x="2648807" y="925449"/>
                      <a:pt x="2710815" y="883349"/>
                      <a:pt x="2760155" y="827723"/>
                    </a:cubicBezTo>
                    <a:cubicBezTo>
                      <a:pt x="2827496" y="751904"/>
                      <a:pt x="2867978" y="657511"/>
                      <a:pt x="2914364" y="567023"/>
                    </a:cubicBezTo>
                    <a:cubicBezTo>
                      <a:pt x="2972753" y="453200"/>
                      <a:pt x="3119152" y="118015"/>
                      <a:pt x="316830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8" name="Forme libre : Forme 36">
                <a:extLst>
                  <a:ext uri="{FF2B5EF4-FFF2-40B4-BE49-F238E27FC236}">
                    <a16:creationId xmlns:a16="http://schemas.microsoft.com/office/drawing/2014/main" id="{2DEA3AAE-0C03-42C2-A70B-763D840692BB}"/>
                  </a:ext>
                </a:extLst>
              </p:cNvPr>
              <p:cNvSpPr/>
              <p:nvPr/>
            </p:nvSpPr>
            <p:spPr>
              <a:xfrm>
                <a:off x="4704778" y="2976752"/>
                <a:ext cx="3356800" cy="2452020"/>
              </a:xfrm>
              <a:custGeom>
                <a:avLst/>
                <a:gdLst>
                  <a:gd name="connsiteX0" fmla="*/ 0 w 3356800"/>
                  <a:gd name="connsiteY0" fmla="*/ 2452021 h 2452020"/>
                  <a:gd name="connsiteX1" fmla="*/ 130874 w 3356800"/>
                  <a:gd name="connsiteY1" fmla="*/ 2247710 h 2452020"/>
                  <a:gd name="connsiteX2" fmla="*/ 437197 w 3356800"/>
                  <a:gd name="connsiteY2" fmla="*/ 1941195 h 2452020"/>
                  <a:gd name="connsiteX3" fmla="*/ 737140 w 3356800"/>
                  <a:gd name="connsiteY3" fmla="*/ 1736884 h 2452020"/>
                  <a:gd name="connsiteX4" fmla="*/ 1031843 w 3356800"/>
                  <a:gd name="connsiteY4" fmla="*/ 1685068 h 2452020"/>
                  <a:gd name="connsiteX5" fmla="*/ 1287304 w 3356800"/>
                  <a:gd name="connsiteY5" fmla="*/ 1655826 h 2452020"/>
                  <a:gd name="connsiteX6" fmla="*/ 1471994 w 3356800"/>
                  <a:gd name="connsiteY6" fmla="*/ 1634300 h 2452020"/>
                  <a:gd name="connsiteX7" fmla="*/ 1898237 w 3356800"/>
                  <a:gd name="connsiteY7" fmla="*/ 1512665 h 2452020"/>
                  <a:gd name="connsiteX8" fmla="*/ 2229136 w 3356800"/>
                  <a:gd name="connsiteY8" fmla="*/ 1355598 h 2452020"/>
                  <a:gd name="connsiteX9" fmla="*/ 2512314 w 3356800"/>
                  <a:gd name="connsiteY9" fmla="*/ 1238631 h 2452020"/>
                  <a:gd name="connsiteX10" fmla="*/ 2758535 w 3356800"/>
                  <a:gd name="connsiteY10" fmla="*/ 1096994 h 2452020"/>
                  <a:gd name="connsiteX11" fmla="*/ 2935510 w 3356800"/>
                  <a:gd name="connsiteY11" fmla="*/ 919925 h 2452020"/>
                  <a:gd name="connsiteX12" fmla="*/ 3081719 w 3356800"/>
                  <a:gd name="connsiteY12" fmla="*/ 687419 h 2452020"/>
                  <a:gd name="connsiteX13" fmla="*/ 3356800 w 3356800"/>
                  <a:gd name="connsiteY13" fmla="*/ 0 h 245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56800" h="2452020">
                    <a:moveTo>
                      <a:pt x="0" y="2452021"/>
                    </a:moveTo>
                    <a:cubicBezTo>
                      <a:pt x="0" y="2452021"/>
                      <a:pt x="57150" y="2344198"/>
                      <a:pt x="130874" y="2247710"/>
                    </a:cubicBezTo>
                    <a:cubicBezTo>
                      <a:pt x="218694" y="2132648"/>
                      <a:pt x="328136" y="2036635"/>
                      <a:pt x="437197" y="1941195"/>
                    </a:cubicBezTo>
                    <a:cubicBezTo>
                      <a:pt x="529304" y="1860709"/>
                      <a:pt x="623030" y="1779556"/>
                      <a:pt x="737140" y="1736884"/>
                    </a:cubicBezTo>
                    <a:cubicBezTo>
                      <a:pt x="830866" y="1701736"/>
                      <a:pt x="932021" y="1695450"/>
                      <a:pt x="1031843" y="1685068"/>
                    </a:cubicBezTo>
                    <a:cubicBezTo>
                      <a:pt x="1117092" y="1676210"/>
                      <a:pt x="1202055" y="1665160"/>
                      <a:pt x="1287304" y="1655826"/>
                    </a:cubicBezTo>
                    <a:cubicBezTo>
                      <a:pt x="1348931" y="1649063"/>
                      <a:pt x="1410653" y="1643539"/>
                      <a:pt x="1471994" y="1634300"/>
                    </a:cubicBezTo>
                    <a:cubicBezTo>
                      <a:pt x="1618679" y="1612011"/>
                      <a:pt x="1761935" y="1571149"/>
                      <a:pt x="1898237" y="1512665"/>
                    </a:cubicBezTo>
                    <a:cubicBezTo>
                      <a:pt x="2010442" y="1464564"/>
                      <a:pt x="2117503" y="1405128"/>
                      <a:pt x="2229136" y="1355598"/>
                    </a:cubicBezTo>
                    <a:cubicBezTo>
                      <a:pt x="2322481" y="1314164"/>
                      <a:pt x="2418969" y="1280160"/>
                      <a:pt x="2512314" y="1238631"/>
                    </a:cubicBezTo>
                    <a:cubicBezTo>
                      <a:pt x="2599087" y="1199960"/>
                      <a:pt x="2683193" y="1154811"/>
                      <a:pt x="2758535" y="1096994"/>
                    </a:cubicBezTo>
                    <a:cubicBezTo>
                      <a:pt x="2825020" y="1046035"/>
                      <a:pt x="2883789" y="985837"/>
                      <a:pt x="2935510" y="919925"/>
                    </a:cubicBezTo>
                    <a:cubicBezTo>
                      <a:pt x="2992184" y="847725"/>
                      <a:pt x="3039904" y="769144"/>
                      <a:pt x="3081719" y="687419"/>
                    </a:cubicBezTo>
                    <a:cubicBezTo>
                      <a:pt x="3138297" y="576739"/>
                      <a:pt x="3314129" y="116776"/>
                      <a:pt x="335680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</p:grpSp>
        <p:sp>
          <p:nvSpPr>
            <p:cNvPr id="11" name="Forme libre : Forme 23">
              <a:extLst>
                <a:ext uri="{FF2B5EF4-FFF2-40B4-BE49-F238E27FC236}">
                  <a16:creationId xmlns:a16="http://schemas.microsoft.com/office/drawing/2014/main" id="{B7386810-4CAD-4571-8758-D163D51A48FB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980400" y="5197178"/>
              <a:ext cx="4211600" cy="1660822"/>
            </a:xfrm>
            <a:custGeom>
              <a:avLst/>
              <a:gdLst>
                <a:gd name="connsiteX0" fmla="*/ 4211600 w 4211600"/>
                <a:gd name="connsiteY0" fmla="*/ 0 h 1660822"/>
                <a:gd name="connsiteX1" fmla="*/ 4211600 w 4211600"/>
                <a:gd name="connsiteY1" fmla="*/ 58430 h 1660822"/>
                <a:gd name="connsiteX2" fmla="*/ 4136524 w 4211600"/>
                <a:gd name="connsiteY2" fmla="*/ 208808 h 1660822"/>
                <a:gd name="connsiteX3" fmla="*/ 3973354 w 4211600"/>
                <a:gd name="connsiteY3" fmla="*/ 437313 h 1660822"/>
                <a:gd name="connsiteX4" fmla="*/ 3884746 w 4211600"/>
                <a:gd name="connsiteY4" fmla="*/ 553613 h 1660822"/>
                <a:gd name="connsiteX5" fmla="*/ 3849435 w 4211600"/>
                <a:gd name="connsiteY5" fmla="*/ 603143 h 1660822"/>
                <a:gd name="connsiteX6" fmla="*/ 3661849 w 4211600"/>
                <a:gd name="connsiteY6" fmla="*/ 819075 h 1660822"/>
                <a:gd name="connsiteX7" fmla="*/ 3402589 w 4211600"/>
                <a:gd name="connsiteY7" fmla="*/ 952996 h 1660822"/>
                <a:gd name="connsiteX8" fmla="*/ 3130202 w 4211600"/>
                <a:gd name="connsiteY8" fmla="*/ 1023386 h 1660822"/>
                <a:gd name="connsiteX9" fmla="*/ 2914657 w 4211600"/>
                <a:gd name="connsiteY9" fmla="*/ 1068058 h 1660822"/>
                <a:gd name="connsiteX10" fmla="*/ 2582149 w 4211600"/>
                <a:gd name="connsiteY10" fmla="*/ 1138924 h 1660822"/>
                <a:gd name="connsiteX11" fmla="*/ 2483958 w 4211600"/>
                <a:gd name="connsiteY11" fmla="*/ 1162356 h 1660822"/>
                <a:gd name="connsiteX12" fmla="*/ 2123750 w 4211600"/>
                <a:gd name="connsiteY12" fmla="*/ 1238651 h 1660822"/>
                <a:gd name="connsiteX13" fmla="*/ 1761444 w 4211600"/>
                <a:gd name="connsiteY13" fmla="*/ 1273417 h 1660822"/>
                <a:gd name="connsiteX14" fmla="*/ 1608382 w 4211600"/>
                <a:gd name="connsiteY14" fmla="*/ 1284466 h 1660822"/>
                <a:gd name="connsiteX15" fmla="*/ 999942 w 4211600"/>
                <a:gd name="connsiteY15" fmla="*/ 1354284 h 1660822"/>
                <a:gd name="connsiteX16" fmla="*/ 484705 w 4211600"/>
                <a:gd name="connsiteY16" fmla="*/ 1450487 h 1660822"/>
                <a:gd name="connsiteX17" fmla="*/ 113310 w 4211600"/>
                <a:gd name="connsiteY17" fmla="*/ 1613700 h 1660822"/>
                <a:gd name="connsiteX18" fmla="*/ 39668 w 4211600"/>
                <a:gd name="connsiteY18" fmla="*/ 1660822 h 1660822"/>
                <a:gd name="connsiteX19" fmla="*/ 0 w 4211600"/>
                <a:gd name="connsiteY19" fmla="*/ 1660822 h 1660822"/>
                <a:gd name="connsiteX20" fmla="*/ 96701 w 4211600"/>
                <a:gd name="connsiteY20" fmla="*/ 1598934 h 1660822"/>
                <a:gd name="connsiteX21" fmla="*/ 474335 w 4211600"/>
                <a:gd name="connsiteY21" fmla="*/ 1433056 h 1660822"/>
                <a:gd name="connsiteX22" fmla="*/ 994299 w 4211600"/>
                <a:gd name="connsiteY22" fmla="*/ 1335806 h 1660822"/>
                <a:gd name="connsiteX23" fmla="*/ 1605231 w 4211600"/>
                <a:gd name="connsiteY23" fmla="*/ 1265702 h 1660822"/>
                <a:gd name="connsiteX24" fmla="*/ 1758819 w 4211600"/>
                <a:gd name="connsiteY24" fmla="*/ 1254558 h 1660822"/>
                <a:gd name="connsiteX25" fmla="*/ 2118106 w 4211600"/>
                <a:gd name="connsiteY25" fmla="*/ 1220077 h 1660822"/>
                <a:gd name="connsiteX26" fmla="*/ 2475557 w 4211600"/>
                <a:gd name="connsiteY26" fmla="*/ 1144353 h 1660822"/>
                <a:gd name="connsiteX27" fmla="*/ 2573878 w 4211600"/>
                <a:gd name="connsiteY27" fmla="*/ 1120827 h 1660822"/>
                <a:gd name="connsiteX28" fmla="*/ 2907437 w 4211600"/>
                <a:gd name="connsiteY28" fmla="*/ 1049675 h 1660822"/>
                <a:gd name="connsiteX29" fmla="*/ 3122589 w 4211600"/>
                <a:gd name="connsiteY29" fmla="*/ 1005098 h 1660822"/>
                <a:gd name="connsiteX30" fmla="*/ 3391169 w 4211600"/>
                <a:gd name="connsiteY30" fmla="*/ 935756 h 1660822"/>
                <a:gd name="connsiteX31" fmla="*/ 3642290 w 4211600"/>
                <a:gd name="connsiteY31" fmla="*/ 806216 h 1660822"/>
                <a:gd name="connsiteX32" fmla="*/ 3825937 w 4211600"/>
                <a:gd name="connsiteY32" fmla="*/ 594475 h 1660822"/>
                <a:gd name="connsiteX33" fmla="*/ 3861381 w 4211600"/>
                <a:gd name="connsiteY33" fmla="*/ 544755 h 1660822"/>
                <a:gd name="connsiteX34" fmla="*/ 3950381 w 4211600"/>
                <a:gd name="connsiteY34" fmla="*/ 427978 h 1660822"/>
                <a:gd name="connsiteX35" fmla="*/ 4112370 w 4211600"/>
                <a:gd name="connsiteY35" fmla="*/ 201378 h 1660822"/>
                <a:gd name="connsiteX36" fmla="*/ 4195989 w 4211600"/>
                <a:gd name="connsiteY36" fmla="*/ 33834 h 166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211600" h="1660822">
                  <a:moveTo>
                    <a:pt x="4211600" y="0"/>
                  </a:moveTo>
                  <a:lnTo>
                    <a:pt x="4211600" y="58430"/>
                  </a:lnTo>
                  <a:lnTo>
                    <a:pt x="4136524" y="208808"/>
                  </a:lnTo>
                  <a:cubicBezTo>
                    <a:pt x="4089791" y="287770"/>
                    <a:pt x="4030588" y="363780"/>
                    <a:pt x="3973354" y="437313"/>
                  </a:cubicBezTo>
                  <a:cubicBezTo>
                    <a:pt x="3943819" y="475222"/>
                    <a:pt x="3913231" y="514465"/>
                    <a:pt x="3884746" y="553613"/>
                  </a:cubicBezTo>
                  <a:cubicBezTo>
                    <a:pt x="3872801" y="569996"/>
                    <a:pt x="3861119" y="586569"/>
                    <a:pt x="3849435" y="603143"/>
                  </a:cubicBezTo>
                  <a:cubicBezTo>
                    <a:pt x="3796665" y="678009"/>
                    <a:pt x="3742187" y="755352"/>
                    <a:pt x="3661849" y="819075"/>
                  </a:cubicBezTo>
                  <a:cubicBezTo>
                    <a:pt x="3596214" y="871176"/>
                    <a:pt x="3509050" y="916230"/>
                    <a:pt x="3402589" y="952996"/>
                  </a:cubicBezTo>
                  <a:cubicBezTo>
                    <a:pt x="3312406" y="984048"/>
                    <a:pt x="3215660" y="1005003"/>
                    <a:pt x="3130202" y="1023386"/>
                  </a:cubicBezTo>
                  <a:cubicBezTo>
                    <a:pt x="3058529" y="1038816"/>
                    <a:pt x="2985412" y="1053675"/>
                    <a:pt x="2914657" y="1068058"/>
                  </a:cubicBezTo>
                  <a:cubicBezTo>
                    <a:pt x="2805176" y="1090251"/>
                    <a:pt x="2692021" y="1113207"/>
                    <a:pt x="2582149" y="1138924"/>
                  </a:cubicBezTo>
                  <a:cubicBezTo>
                    <a:pt x="2549330" y="1146639"/>
                    <a:pt x="2516644" y="1154450"/>
                    <a:pt x="2483958" y="1162356"/>
                  </a:cubicBezTo>
                  <a:cubicBezTo>
                    <a:pt x="2367257" y="1190550"/>
                    <a:pt x="2246621" y="1219601"/>
                    <a:pt x="2123750" y="1238651"/>
                  </a:cubicBezTo>
                  <a:cubicBezTo>
                    <a:pt x="2004294" y="1257129"/>
                    <a:pt x="1880769" y="1265416"/>
                    <a:pt x="1761444" y="1273417"/>
                  </a:cubicBezTo>
                  <a:cubicBezTo>
                    <a:pt x="1711167" y="1276751"/>
                    <a:pt x="1659184" y="1280275"/>
                    <a:pt x="1608382" y="1284466"/>
                  </a:cubicBezTo>
                  <a:cubicBezTo>
                    <a:pt x="1408589" y="1300944"/>
                    <a:pt x="1214570" y="1325805"/>
                    <a:pt x="999942" y="1354284"/>
                  </a:cubicBezTo>
                  <a:cubicBezTo>
                    <a:pt x="826403" y="1377240"/>
                    <a:pt x="647744" y="1400957"/>
                    <a:pt x="484705" y="1450487"/>
                  </a:cubicBezTo>
                  <a:cubicBezTo>
                    <a:pt x="355831" y="1489635"/>
                    <a:pt x="231387" y="1544374"/>
                    <a:pt x="113310" y="1613700"/>
                  </a:cubicBezTo>
                  <a:lnTo>
                    <a:pt x="39668" y="1660822"/>
                  </a:lnTo>
                  <a:lnTo>
                    <a:pt x="0" y="1660822"/>
                  </a:lnTo>
                  <a:lnTo>
                    <a:pt x="96701" y="1598934"/>
                  </a:lnTo>
                  <a:cubicBezTo>
                    <a:pt x="216635" y="1528533"/>
                    <a:pt x="343196" y="1472919"/>
                    <a:pt x="474335" y="1433056"/>
                  </a:cubicBezTo>
                  <a:cubicBezTo>
                    <a:pt x="639999" y="1382669"/>
                    <a:pt x="820102" y="1358856"/>
                    <a:pt x="994299" y="1335806"/>
                  </a:cubicBezTo>
                  <a:cubicBezTo>
                    <a:pt x="1210239" y="1307231"/>
                    <a:pt x="1404650" y="1282275"/>
                    <a:pt x="1605231" y="1265702"/>
                  </a:cubicBezTo>
                  <a:cubicBezTo>
                    <a:pt x="1656428" y="1261511"/>
                    <a:pt x="1708411" y="1257987"/>
                    <a:pt x="1758819" y="1254558"/>
                  </a:cubicBezTo>
                  <a:cubicBezTo>
                    <a:pt x="1877487" y="1246557"/>
                    <a:pt x="2000094" y="1238365"/>
                    <a:pt x="2118106" y="1220077"/>
                  </a:cubicBezTo>
                  <a:cubicBezTo>
                    <a:pt x="2239531" y="1201313"/>
                    <a:pt x="2359513" y="1172357"/>
                    <a:pt x="2475557" y="1144353"/>
                  </a:cubicBezTo>
                  <a:cubicBezTo>
                    <a:pt x="2508243" y="1136448"/>
                    <a:pt x="2541060" y="1128542"/>
                    <a:pt x="2573878" y="1120827"/>
                  </a:cubicBezTo>
                  <a:cubicBezTo>
                    <a:pt x="2684276" y="1094919"/>
                    <a:pt x="2797694" y="1071963"/>
                    <a:pt x="2907437" y="1049675"/>
                  </a:cubicBezTo>
                  <a:cubicBezTo>
                    <a:pt x="2978061" y="1035387"/>
                    <a:pt x="3051178" y="1020528"/>
                    <a:pt x="3122589" y="1005098"/>
                  </a:cubicBezTo>
                  <a:cubicBezTo>
                    <a:pt x="3206997" y="986810"/>
                    <a:pt x="3302823" y="966141"/>
                    <a:pt x="3391169" y="935756"/>
                  </a:cubicBezTo>
                  <a:cubicBezTo>
                    <a:pt x="3494479" y="900132"/>
                    <a:pt x="3578886" y="856508"/>
                    <a:pt x="3642290" y="806216"/>
                  </a:cubicBezTo>
                  <a:cubicBezTo>
                    <a:pt x="3720133" y="744303"/>
                    <a:pt x="3773953" y="668103"/>
                    <a:pt x="3825937" y="594475"/>
                  </a:cubicBezTo>
                  <a:cubicBezTo>
                    <a:pt x="3837621" y="577902"/>
                    <a:pt x="3849435" y="561233"/>
                    <a:pt x="3861381" y="544755"/>
                  </a:cubicBezTo>
                  <a:cubicBezTo>
                    <a:pt x="3889997" y="505416"/>
                    <a:pt x="3920715" y="465983"/>
                    <a:pt x="3950381" y="427978"/>
                  </a:cubicBezTo>
                  <a:cubicBezTo>
                    <a:pt x="4007353" y="354921"/>
                    <a:pt x="4066163" y="279388"/>
                    <a:pt x="4112370" y="201378"/>
                  </a:cubicBezTo>
                  <a:cubicBezTo>
                    <a:pt x="4144662" y="146800"/>
                    <a:pt x="4170785" y="89364"/>
                    <a:pt x="4195989" y="338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0"/>
              <a:endParaRPr lang="fr-FR" noProof="0"/>
            </a:p>
          </p:txBody>
        </p:sp>
      </p:grpSp>
    </p:spTree>
    <p:extLst>
      <p:ext uri="{BB962C8B-B14F-4D97-AF65-F5344CB8AC3E}">
        <p14:creationId xmlns:p14="http://schemas.microsoft.com/office/powerpoint/2010/main" val="2916498579"/>
      </p:ext>
    </p:extLst>
  </p:cSld>
  <p:clrMapOvr>
    <a:masterClrMapping/>
  </p:clrMapOvr>
</p:sldLayout>
</file>

<file path=ppt/slideLayouts/slideLayout10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lan pour le lancement du produit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0B5ED18-7A07-47F1-8056-CD86B076AF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381000"/>
            <a:ext cx="10972800" cy="1325563"/>
          </a:xfrm>
        </p:spPr>
        <p:txBody>
          <a:bodyPr rtlCol="0">
            <a:normAutofit/>
          </a:bodyPr>
          <a:lstStyle>
            <a:lvl1pPr>
              <a:defRPr sz="300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grpSp>
        <p:nvGrpSpPr>
          <p:cNvPr id="6" name="En bas à droite">
            <a:extLst>
              <a:ext uri="{FF2B5EF4-FFF2-40B4-BE49-F238E27FC236}">
                <a16:creationId xmlns:a16="http://schemas.microsoft.com/office/drawing/2014/main" id="{3F4EA131-028B-4E70-968A-F18FD27D36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7993448" y="3278144"/>
            <a:ext cx="4211600" cy="3581399"/>
            <a:chOff x="7980400" y="3276601"/>
            <a:chExt cx="4211600" cy="3581399"/>
          </a:xfrm>
        </p:grpSpPr>
        <p:grpSp>
          <p:nvGrpSpPr>
            <p:cNvPr id="7" name="Graphisme 157">
              <a:extLst>
                <a:ext uri="{FF2B5EF4-FFF2-40B4-BE49-F238E27FC236}">
                  <a16:creationId xmlns:a16="http://schemas.microsoft.com/office/drawing/2014/main" id="{35B6ADC5-2993-4C95-8FC0-E843BACAED1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/>
          </p:nvGrpSpPr>
          <p:grpSpPr>
            <a:xfrm>
              <a:off x="8662740" y="3276601"/>
              <a:ext cx="3529260" cy="3581397"/>
              <a:chOff x="4114800" y="1423987"/>
              <a:chExt cx="3961542" cy="4007547"/>
            </a:xfrm>
            <a:noFill/>
          </p:grpSpPr>
          <p:sp>
            <p:nvSpPr>
              <p:cNvPr id="9" name="Forme libre : Forme 24">
                <a:extLst>
                  <a:ext uri="{FF2B5EF4-FFF2-40B4-BE49-F238E27FC236}">
                    <a16:creationId xmlns:a16="http://schemas.microsoft.com/office/drawing/2014/main" id="{174FA252-C254-4DAB-A71B-2263B4B5F97A}"/>
                  </a:ext>
                </a:extLst>
              </p:cNvPr>
              <p:cNvSpPr/>
              <p:nvPr/>
            </p:nvSpPr>
            <p:spPr>
              <a:xfrm>
                <a:off x="4114800" y="1423987"/>
                <a:ext cx="3946874" cy="3989641"/>
              </a:xfrm>
              <a:custGeom>
                <a:avLst/>
                <a:gdLst>
                  <a:gd name="connsiteX0" fmla="*/ 0 w 3946874"/>
                  <a:gd name="connsiteY0" fmla="*/ 3989641 h 3989641"/>
                  <a:gd name="connsiteX1" fmla="*/ 79439 w 3946874"/>
                  <a:gd name="connsiteY1" fmla="*/ 3891153 h 3989641"/>
                  <a:gd name="connsiteX2" fmla="*/ 297371 w 3946874"/>
                  <a:gd name="connsiteY2" fmla="*/ 3626930 h 3989641"/>
                  <a:gd name="connsiteX3" fmla="*/ 454343 w 3946874"/>
                  <a:gd name="connsiteY3" fmla="*/ 3440335 h 3989641"/>
                  <a:gd name="connsiteX4" fmla="*/ 622363 w 3946874"/>
                  <a:gd name="connsiteY4" fmla="*/ 3290697 h 3989641"/>
                  <a:gd name="connsiteX5" fmla="*/ 927068 w 3946874"/>
                  <a:gd name="connsiteY5" fmla="*/ 3087434 h 3989641"/>
                  <a:gd name="connsiteX6" fmla="*/ 1176338 w 3946874"/>
                  <a:gd name="connsiteY6" fmla="*/ 2915603 h 3989641"/>
                  <a:gd name="connsiteX7" fmla="*/ 1394270 w 3946874"/>
                  <a:gd name="connsiteY7" fmla="*/ 2780729 h 3989641"/>
                  <a:gd name="connsiteX8" fmla="*/ 1601057 w 3946874"/>
                  <a:gd name="connsiteY8" fmla="*/ 2723483 h 3989641"/>
                  <a:gd name="connsiteX9" fmla="*/ 1756220 w 3946874"/>
                  <a:gd name="connsiteY9" fmla="*/ 2743772 h 3989641"/>
                  <a:gd name="connsiteX10" fmla="*/ 1889189 w 3946874"/>
                  <a:gd name="connsiteY10" fmla="*/ 2765965 h 3989641"/>
                  <a:gd name="connsiteX11" fmla="*/ 2007394 w 3946874"/>
                  <a:gd name="connsiteY11" fmla="*/ 2765965 h 3989641"/>
                  <a:gd name="connsiteX12" fmla="*/ 2184654 w 3946874"/>
                  <a:gd name="connsiteY12" fmla="*/ 2671763 h 3989641"/>
                  <a:gd name="connsiteX13" fmla="*/ 2372773 w 3946874"/>
                  <a:gd name="connsiteY13" fmla="*/ 2538984 h 3989641"/>
                  <a:gd name="connsiteX14" fmla="*/ 2439543 w 3946874"/>
                  <a:gd name="connsiteY14" fmla="*/ 2510504 h 3989641"/>
                  <a:gd name="connsiteX15" fmla="*/ 2650617 w 3946874"/>
                  <a:gd name="connsiteY15" fmla="*/ 2434781 h 3989641"/>
                  <a:gd name="connsiteX16" fmla="*/ 2785110 w 3946874"/>
                  <a:gd name="connsiteY16" fmla="*/ 2383060 h 3989641"/>
                  <a:gd name="connsiteX17" fmla="*/ 2897315 w 3946874"/>
                  <a:gd name="connsiteY17" fmla="*/ 2318861 h 3989641"/>
                  <a:gd name="connsiteX18" fmla="*/ 2997994 w 3946874"/>
                  <a:gd name="connsiteY18" fmla="*/ 2226183 h 3989641"/>
                  <a:gd name="connsiteX19" fmla="*/ 3061240 w 3946874"/>
                  <a:gd name="connsiteY19" fmla="*/ 2141506 h 3989641"/>
                  <a:gd name="connsiteX20" fmla="*/ 3152108 w 3946874"/>
                  <a:gd name="connsiteY20" fmla="*/ 2005203 h 3989641"/>
                  <a:gd name="connsiteX21" fmla="*/ 3274124 w 3946874"/>
                  <a:gd name="connsiteY21" fmla="*/ 1871567 h 3989641"/>
                  <a:gd name="connsiteX22" fmla="*/ 3388138 w 3946874"/>
                  <a:gd name="connsiteY22" fmla="*/ 1770888 h 3989641"/>
                  <a:gd name="connsiteX23" fmla="*/ 3466529 w 3946874"/>
                  <a:gd name="connsiteY23" fmla="*/ 1679162 h 3989641"/>
                  <a:gd name="connsiteX24" fmla="*/ 3538633 w 3946874"/>
                  <a:gd name="connsiteY24" fmla="*/ 1551718 h 3989641"/>
                  <a:gd name="connsiteX25" fmla="*/ 3588544 w 3946874"/>
                  <a:gd name="connsiteY25" fmla="*/ 1376172 h 3989641"/>
                  <a:gd name="connsiteX26" fmla="*/ 3597402 w 3946874"/>
                  <a:gd name="connsiteY26" fmla="*/ 1293305 h 3989641"/>
                  <a:gd name="connsiteX27" fmla="*/ 3721227 w 3946874"/>
                  <a:gd name="connsiteY27" fmla="*/ 880491 h 3989641"/>
                  <a:gd name="connsiteX28" fmla="*/ 3761137 w 3946874"/>
                  <a:gd name="connsiteY28" fmla="*/ 463677 h 3989641"/>
                  <a:gd name="connsiteX29" fmla="*/ 3946874 w 3946874"/>
                  <a:gd name="connsiteY29" fmla="*/ 0 h 398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946874" h="3989641">
                    <a:moveTo>
                      <a:pt x="0" y="3989641"/>
                    </a:moveTo>
                    <a:cubicBezTo>
                      <a:pt x="19050" y="3957257"/>
                      <a:pt x="50959" y="3916013"/>
                      <a:pt x="79439" y="3891153"/>
                    </a:cubicBezTo>
                    <a:cubicBezTo>
                      <a:pt x="165544" y="3815906"/>
                      <a:pt x="227933" y="3717989"/>
                      <a:pt x="297371" y="3626930"/>
                    </a:cubicBezTo>
                    <a:cubicBezTo>
                      <a:pt x="346615" y="3562255"/>
                      <a:pt x="398050" y="3499009"/>
                      <a:pt x="454343" y="3440335"/>
                    </a:cubicBezTo>
                    <a:cubicBezTo>
                      <a:pt x="506349" y="3386042"/>
                      <a:pt x="562642" y="3336227"/>
                      <a:pt x="622363" y="3290697"/>
                    </a:cubicBezTo>
                    <a:cubicBezTo>
                      <a:pt x="719519" y="3216688"/>
                      <a:pt x="824960" y="3154585"/>
                      <a:pt x="927068" y="3087434"/>
                    </a:cubicBezTo>
                    <a:cubicBezTo>
                      <a:pt x="1011365" y="3031998"/>
                      <a:pt x="1093565" y="2973324"/>
                      <a:pt x="1176338" y="2915603"/>
                    </a:cubicBezTo>
                    <a:cubicBezTo>
                      <a:pt x="1246537" y="2866644"/>
                      <a:pt x="1317308" y="2818066"/>
                      <a:pt x="1394270" y="2780729"/>
                    </a:cubicBezTo>
                    <a:cubicBezTo>
                      <a:pt x="1459421" y="2749106"/>
                      <a:pt x="1528763" y="2724436"/>
                      <a:pt x="1601057" y="2723483"/>
                    </a:cubicBezTo>
                    <a:cubicBezTo>
                      <a:pt x="1653350" y="2722721"/>
                      <a:pt x="1704785" y="2733485"/>
                      <a:pt x="1756220" y="2743772"/>
                    </a:cubicBezTo>
                    <a:cubicBezTo>
                      <a:pt x="1800320" y="2752630"/>
                      <a:pt x="1844612" y="2760250"/>
                      <a:pt x="1889189" y="2765965"/>
                    </a:cubicBezTo>
                    <a:cubicBezTo>
                      <a:pt x="1928622" y="2771013"/>
                      <a:pt x="1968437" y="2773299"/>
                      <a:pt x="2007394" y="2765965"/>
                    </a:cubicBezTo>
                    <a:cubicBezTo>
                      <a:pt x="2073878" y="2753487"/>
                      <a:pt x="2130647" y="2712911"/>
                      <a:pt x="2184654" y="2671763"/>
                    </a:cubicBezTo>
                    <a:cubicBezTo>
                      <a:pt x="2245900" y="2625090"/>
                      <a:pt x="2304002" y="2573465"/>
                      <a:pt x="2372773" y="2538984"/>
                    </a:cubicBezTo>
                    <a:cubicBezTo>
                      <a:pt x="2394395" y="2528126"/>
                      <a:pt x="2416874" y="2518982"/>
                      <a:pt x="2439543" y="2510504"/>
                    </a:cubicBezTo>
                    <a:cubicBezTo>
                      <a:pt x="2509552" y="2484215"/>
                      <a:pt x="2580037" y="2459450"/>
                      <a:pt x="2650617" y="2434781"/>
                    </a:cubicBezTo>
                    <a:cubicBezTo>
                      <a:pt x="2695956" y="2418874"/>
                      <a:pt x="2741295" y="2402872"/>
                      <a:pt x="2785110" y="2383060"/>
                    </a:cubicBezTo>
                    <a:cubicBezTo>
                      <a:pt x="2824448" y="2365248"/>
                      <a:pt x="2862358" y="2344198"/>
                      <a:pt x="2897315" y="2318861"/>
                    </a:cubicBezTo>
                    <a:cubicBezTo>
                      <a:pt x="2934367" y="2292096"/>
                      <a:pt x="2968085" y="2260854"/>
                      <a:pt x="2997994" y="2226183"/>
                    </a:cubicBezTo>
                    <a:cubicBezTo>
                      <a:pt x="3020949" y="2199513"/>
                      <a:pt x="3041714" y="2170938"/>
                      <a:pt x="3061240" y="2141506"/>
                    </a:cubicBezTo>
                    <a:cubicBezTo>
                      <a:pt x="3091529" y="2095976"/>
                      <a:pt x="3119533" y="2049018"/>
                      <a:pt x="3152108" y="2005203"/>
                    </a:cubicBezTo>
                    <a:cubicBezTo>
                      <a:pt x="3188113" y="1956626"/>
                      <a:pt x="3229261" y="1912144"/>
                      <a:pt x="3274124" y="1871567"/>
                    </a:cubicBezTo>
                    <a:cubicBezTo>
                      <a:pt x="3311747" y="1837563"/>
                      <a:pt x="3351848" y="1806321"/>
                      <a:pt x="3388138" y="1770888"/>
                    </a:cubicBezTo>
                    <a:cubicBezTo>
                      <a:pt x="3416999" y="1742694"/>
                      <a:pt x="3443002" y="1711833"/>
                      <a:pt x="3466529" y="1679162"/>
                    </a:cubicBezTo>
                    <a:cubicBezTo>
                      <a:pt x="3495008" y="1639348"/>
                      <a:pt x="3519392" y="1596771"/>
                      <a:pt x="3538633" y="1551718"/>
                    </a:cubicBezTo>
                    <a:cubicBezTo>
                      <a:pt x="3562731" y="1495616"/>
                      <a:pt x="3578924" y="1436465"/>
                      <a:pt x="3588544" y="1376172"/>
                    </a:cubicBezTo>
                    <a:cubicBezTo>
                      <a:pt x="3592925" y="1348740"/>
                      <a:pt x="3595688" y="1321022"/>
                      <a:pt x="3597402" y="1293305"/>
                    </a:cubicBezTo>
                    <a:cubicBezTo>
                      <a:pt x="3605974" y="1155859"/>
                      <a:pt x="3717703" y="1018127"/>
                      <a:pt x="3721227" y="880491"/>
                    </a:cubicBezTo>
                    <a:cubicBezTo>
                      <a:pt x="3724751" y="740855"/>
                      <a:pt x="3743135" y="602171"/>
                      <a:pt x="3761137" y="463677"/>
                    </a:cubicBezTo>
                    <a:cubicBezTo>
                      <a:pt x="3776186" y="347758"/>
                      <a:pt x="3934968" y="116205"/>
                      <a:pt x="3946874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0" name="Forme libre : Forme 25">
                <a:extLst>
                  <a:ext uri="{FF2B5EF4-FFF2-40B4-BE49-F238E27FC236}">
                    <a16:creationId xmlns:a16="http://schemas.microsoft.com/office/drawing/2014/main" id="{B8C83007-5E21-486E-9DBB-38D4DFA65B88}"/>
                  </a:ext>
                </a:extLst>
              </p:cNvPr>
              <p:cNvSpPr/>
              <p:nvPr/>
            </p:nvSpPr>
            <p:spPr>
              <a:xfrm>
                <a:off x="4395978" y="2441733"/>
                <a:ext cx="3665410" cy="2985611"/>
              </a:xfrm>
              <a:custGeom>
                <a:avLst/>
                <a:gdLst>
                  <a:gd name="connsiteX0" fmla="*/ 0 w 3665410"/>
                  <a:gd name="connsiteY0" fmla="*/ 2985611 h 2985611"/>
                  <a:gd name="connsiteX1" fmla="*/ 166211 w 3665410"/>
                  <a:gd name="connsiteY1" fmla="*/ 2699766 h 2985611"/>
                  <a:gd name="connsiteX2" fmla="*/ 397002 w 3665410"/>
                  <a:gd name="connsiteY2" fmla="*/ 2414969 h 2985611"/>
                  <a:gd name="connsiteX3" fmla="*/ 620173 w 3665410"/>
                  <a:gd name="connsiteY3" fmla="*/ 2237899 h 2985611"/>
                  <a:gd name="connsiteX4" fmla="*/ 823341 w 3665410"/>
                  <a:gd name="connsiteY4" fmla="*/ 2085499 h 2985611"/>
                  <a:gd name="connsiteX5" fmla="*/ 1089565 w 3665410"/>
                  <a:gd name="connsiteY5" fmla="*/ 1911477 h 2985611"/>
                  <a:gd name="connsiteX6" fmla="*/ 1145000 w 3665410"/>
                  <a:gd name="connsiteY6" fmla="*/ 1886807 h 2985611"/>
                  <a:gd name="connsiteX7" fmla="*/ 1375791 w 3665410"/>
                  <a:gd name="connsiteY7" fmla="*/ 1842135 h 2985611"/>
                  <a:gd name="connsiteX8" fmla="*/ 1486567 w 3665410"/>
                  <a:gd name="connsiteY8" fmla="*/ 1857566 h 2985611"/>
                  <a:gd name="connsiteX9" fmla="*/ 1568101 w 3665410"/>
                  <a:gd name="connsiteY9" fmla="*/ 1871377 h 2985611"/>
                  <a:gd name="connsiteX10" fmla="*/ 1810607 w 3665410"/>
                  <a:gd name="connsiteY10" fmla="*/ 1871377 h 2985611"/>
                  <a:gd name="connsiteX11" fmla="*/ 1997964 w 3665410"/>
                  <a:gd name="connsiteY11" fmla="*/ 1790605 h 2985611"/>
                  <a:gd name="connsiteX12" fmla="*/ 2109883 w 3665410"/>
                  <a:gd name="connsiteY12" fmla="*/ 1702784 h 2985611"/>
                  <a:gd name="connsiteX13" fmla="*/ 2321433 w 3665410"/>
                  <a:gd name="connsiteY13" fmla="*/ 1552384 h 2985611"/>
                  <a:gd name="connsiteX14" fmla="*/ 2558891 w 3665410"/>
                  <a:gd name="connsiteY14" fmla="*/ 1453420 h 2985611"/>
                  <a:gd name="connsiteX15" fmla="*/ 2709767 w 3665410"/>
                  <a:gd name="connsiteY15" fmla="*/ 1377887 h 2985611"/>
                  <a:gd name="connsiteX16" fmla="*/ 2885408 w 3665410"/>
                  <a:gd name="connsiteY16" fmla="*/ 1237393 h 2985611"/>
                  <a:gd name="connsiteX17" fmla="*/ 3017711 w 3665410"/>
                  <a:gd name="connsiteY17" fmla="*/ 1072229 h 2985611"/>
                  <a:gd name="connsiteX18" fmla="*/ 3150680 w 3665410"/>
                  <a:gd name="connsiteY18" fmla="*/ 921830 h 2985611"/>
                  <a:gd name="connsiteX19" fmla="*/ 3255169 w 3665410"/>
                  <a:gd name="connsiteY19" fmla="*/ 801815 h 2985611"/>
                  <a:gd name="connsiteX20" fmla="*/ 3339275 w 3665410"/>
                  <a:gd name="connsiteY20" fmla="*/ 694182 h 2985611"/>
                  <a:gd name="connsiteX21" fmla="*/ 3409188 w 3665410"/>
                  <a:gd name="connsiteY21" fmla="*/ 546926 h 2985611"/>
                  <a:gd name="connsiteX22" fmla="*/ 3464243 w 3665410"/>
                  <a:gd name="connsiteY22" fmla="*/ 347663 h 2985611"/>
                  <a:gd name="connsiteX23" fmla="*/ 3665411 w 3665410"/>
                  <a:gd name="connsiteY23" fmla="*/ 0 h 298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65410" h="2985611">
                    <a:moveTo>
                      <a:pt x="0" y="2985611"/>
                    </a:moveTo>
                    <a:cubicBezTo>
                      <a:pt x="0" y="2985611"/>
                      <a:pt x="86773" y="2802827"/>
                      <a:pt x="166211" y="2699766"/>
                    </a:cubicBezTo>
                    <a:cubicBezTo>
                      <a:pt x="240983" y="2602706"/>
                      <a:pt x="309182" y="2500122"/>
                      <a:pt x="397002" y="2414969"/>
                    </a:cubicBezTo>
                    <a:cubicBezTo>
                      <a:pt x="465296" y="2348865"/>
                      <a:pt x="543592" y="2294477"/>
                      <a:pt x="620173" y="2237899"/>
                    </a:cubicBezTo>
                    <a:cubicBezTo>
                      <a:pt x="688277" y="2187607"/>
                      <a:pt x="755333" y="2135886"/>
                      <a:pt x="823341" y="2085499"/>
                    </a:cubicBezTo>
                    <a:cubicBezTo>
                      <a:pt x="908685" y="2022253"/>
                      <a:pt x="994791" y="1959197"/>
                      <a:pt x="1089565" y="1911477"/>
                    </a:cubicBezTo>
                    <a:cubicBezTo>
                      <a:pt x="1107662" y="1902428"/>
                      <a:pt x="1126141" y="1894141"/>
                      <a:pt x="1145000" y="1886807"/>
                    </a:cubicBezTo>
                    <a:cubicBezTo>
                      <a:pt x="1218819" y="1858232"/>
                      <a:pt x="1296924" y="1838611"/>
                      <a:pt x="1375791" y="1842135"/>
                    </a:cubicBezTo>
                    <a:cubicBezTo>
                      <a:pt x="1413129" y="1843754"/>
                      <a:pt x="1449896" y="1850422"/>
                      <a:pt x="1486567" y="1857566"/>
                    </a:cubicBezTo>
                    <a:cubicBezTo>
                      <a:pt x="1513618" y="1862804"/>
                      <a:pt x="1540859" y="1867376"/>
                      <a:pt x="1568101" y="1871377"/>
                    </a:cubicBezTo>
                    <a:cubicBezTo>
                      <a:pt x="1648778" y="1883188"/>
                      <a:pt x="1730978" y="1887665"/>
                      <a:pt x="1810607" y="1871377"/>
                    </a:cubicBezTo>
                    <a:cubicBezTo>
                      <a:pt x="1877854" y="1857661"/>
                      <a:pt x="1941100" y="1829086"/>
                      <a:pt x="1997964" y="1790605"/>
                    </a:cubicBezTo>
                    <a:cubicBezTo>
                      <a:pt x="2037302" y="1764030"/>
                      <a:pt x="2073497" y="1733264"/>
                      <a:pt x="2109883" y="1702784"/>
                    </a:cubicBezTo>
                    <a:cubicBezTo>
                      <a:pt x="2176367" y="1647063"/>
                      <a:pt x="2244852" y="1593151"/>
                      <a:pt x="2321433" y="1552384"/>
                    </a:cubicBezTo>
                    <a:cubicBezTo>
                      <a:pt x="2397157" y="1512094"/>
                      <a:pt x="2479548" y="1486281"/>
                      <a:pt x="2558891" y="1453420"/>
                    </a:cubicBezTo>
                    <a:cubicBezTo>
                      <a:pt x="2610898" y="1431798"/>
                      <a:pt x="2661571" y="1407033"/>
                      <a:pt x="2709767" y="1377887"/>
                    </a:cubicBezTo>
                    <a:cubicBezTo>
                      <a:pt x="2774252" y="1338929"/>
                      <a:pt x="2834069" y="1292447"/>
                      <a:pt x="2885408" y="1237393"/>
                    </a:cubicBezTo>
                    <a:cubicBezTo>
                      <a:pt x="2933605" y="1185767"/>
                      <a:pt x="2973324" y="1127093"/>
                      <a:pt x="3017711" y="1072229"/>
                    </a:cubicBezTo>
                    <a:cubicBezTo>
                      <a:pt x="3059811" y="1020223"/>
                      <a:pt x="3105912" y="971645"/>
                      <a:pt x="3150680" y="921830"/>
                    </a:cubicBezTo>
                    <a:cubicBezTo>
                      <a:pt x="3186113" y="882396"/>
                      <a:pt x="3220593" y="842010"/>
                      <a:pt x="3255169" y="801815"/>
                    </a:cubicBezTo>
                    <a:cubicBezTo>
                      <a:pt x="3284887" y="767239"/>
                      <a:pt x="3314605" y="732473"/>
                      <a:pt x="3339275" y="694182"/>
                    </a:cubicBezTo>
                    <a:cubicBezTo>
                      <a:pt x="3368707" y="648367"/>
                      <a:pt x="3390138" y="597980"/>
                      <a:pt x="3409188" y="546926"/>
                    </a:cubicBezTo>
                    <a:cubicBezTo>
                      <a:pt x="3433382" y="482156"/>
                      <a:pt x="3453384" y="415861"/>
                      <a:pt x="3464243" y="347663"/>
                    </a:cubicBezTo>
                    <a:cubicBezTo>
                      <a:pt x="3476244" y="272224"/>
                      <a:pt x="3661696" y="76295"/>
                      <a:pt x="366541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1" name="Forme libre : Forme 26">
                <a:extLst>
                  <a:ext uri="{FF2B5EF4-FFF2-40B4-BE49-F238E27FC236}">
                    <a16:creationId xmlns:a16="http://schemas.microsoft.com/office/drawing/2014/main" id="{1CA85DBE-60A4-4A34-A031-ED1979A4BEA5}"/>
                  </a:ext>
                </a:extLst>
              </p:cNvPr>
              <p:cNvSpPr/>
              <p:nvPr/>
            </p:nvSpPr>
            <p:spPr>
              <a:xfrm>
                <a:off x="7790402" y="5229700"/>
                <a:ext cx="285940" cy="199072"/>
              </a:xfrm>
              <a:custGeom>
                <a:avLst/>
                <a:gdLst>
                  <a:gd name="connsiteX0" fmla="*/ 0 w 285940"/>
                  <a:gd name="connsiteY0" fmla="*/ 199073 h 199072"/>
                  <a:gd name="connsiteX1" fmla="*/ 285940 w 285940"/>
                  <a:gd name="connsiteY1" fmla="*/ 0 h 19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940" h="199072">
                    <a:moveTo>
                      <a:pt x="0" y="199073"/>
                    </a:moveTo>
                    <a:cubicBezTo>
                      <a:pt x="0" y="199073"/>
                      <a:pt x="242125" y="39243"/>
                      <a:pt x="28594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2" name="Forme libre : Forme 30">
                <a:extLst>
                  <a:ext uri="{FF2B5EF4-FFF2-40B4-BE49-F238E27FC236}">
                    <a16:creationId xmlns:a16="http://schemas.microsoft.com/office/drawing/2014/main" id="{4438E01A-3963-4B12-94A1-C68FBA48D5EB}"/>
                  </a:ext>
                </a:extLst>
              </p:cNvPr>
              <p:cNvSpPr/>
              <p:nvPr/>
            </p:nvSpPr>
            <p:spPr>
              <a:xfrm>
                <a:off x="7393114" y="5049773"/>
                <a:ext cx="655796" cy="381190"/>
              </a:xfrm>
              <a:custGeom>
                <a:avLst/>
                <a:gdLst>
                  <a:gd name="connsiteX0" fmla="*/ 0 w 655796"/>
                  <a:gd name="connsiteY0" fmla="*/ 381190 h 381190"/>
                  <a:gd name="connsiteX1" fmla="*/ 655796 w 655796"/>
                  <a:gd name="connsiteY1" fmla="*/ 0 h 38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5796" h="381190">
                    <a:moveTo>
                      <a:pt x="0" y="381190"/>
                    </a:moveTo>
                    <a:cubicBezTo>
                      <a:pt x="0" y="381190"/>
                      <a:pt x="461105" y="172117"/>
                      <a:pt x="65579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3" name="Forme libre : Forme 31">
                <a:extLst>
                  <a:ext uri="{FF2B5EF4-FFF2-40B4-BE49-F238E27FC236}">
                    <a16:creationId xmlns:a16="http://schemas.microsoft.com/office/drawing/2014/main" id="{0EDE04B1-4206-4F98-AD4E-C7F4E612668C}"/>
                  </a:ext>
                </a:extLst>
              </p:cNvPr>
              <p:cNvSpPr/>
              <p:nvPr/>
            </p:nvSpPr>
            <p:spPr>
              <a:xfrm>
                <a:off x="5154072" y="3867816"/>
                <a:ext cx="2907315" cy="1544764"/>
              </a:xfrm>
              <a:custGeom>
                <a:avLst/>
                <a:gdLst>
                  <a:gd name="connsiteX0" fmla="*/ 0 w 2907315"/>
                  <a:gd name="connsiteY0" fmla="*/ 1544764 h 1544764"/>
                  <a:gd name="connsiteX1" fmla="*/ 201644 w 2907315"/>
                  <a:gd name="connsiteY1" fmla="*/ 1352550 h 1544764"/>
                  <a:gd name="connsiteX2" fmla="*/ 423196 w 2907315"/>
                  <a:gd name="connsiteY2" fmla="*/ 1196054 h 1544764"/>
                  <a:gd name="connsiteX3" fmla="*/ 782193 w 2907315"/>
                  <a:gd name="connsiteY3" fmla="*/ 1099947 h 1544764"/>
                  <a:gd name="connsiteX4" fmla="*/ 1052513 w 2907315"/>
                  <a:gd name="connsiteY4" fmla="*/ 1042321 h 1544764"/>
                  <a:gd name="connsiteX5" fmla="*/ 1311783 w 2907315"/>
                  <a:gd name="connsiteY5" fmla="*/ 1056037 h 1544764"/>
                  <a:gd name="connsiteX6" fmla="*/ 1484662 w 2907315"/>
                  <a:gd name="connsiteY6" fmla="*/ 1083469 h 1544764"/>
                  <a:gd name="connsiteX7" fmla="*/ 1788224 w 2907315"/>
                  <a:gd name="connsiteY7" fmla="*/ 1023080 h 1544764"/>
                  <a:gd name="connsiteX8" fmla="*/ 2269045 w 2907315"/>
                  <a:gd name="connsiteY8" fmla="*/ 734758 h 1544764"/>
                  <a:gd name="connsiteX9" fmla="*/ 2534984 w 2907315"/>
                  <a:gd name="connsiteY9" fmla="*/ 572738 h 1544764"/>
                  <a:gd name="connsiteX10" fmla="*/ 2907316 w 2907315"/>
                  <a:gd name="connsiteY10" fmla="*/ 0 h 1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07315" h="1544764">
                    <a:moveTo>
                      <a:pt x="0" y="1544764"/>
                    </a:moveTo>
                    <a:cubicBezTo>
                      <a:pt x="0" y="1544764"/>
                      <a:pt x="98012" y="1443990"/>
                      <a:pt x="201644" y="1352550"/>
                    </a:cubicBezTo>
                    <a:cubicBezTo>
                      <a:pt x="271272" y="1291209"/>
                      <a:pt x="343662" y="1234249"/>
                      <a:pt x="423196" y="1196054"/>
                    </a:cubicBezTo>
                    <a:cubicBezTo>
                      <a:pt x="537591" y="1141095"/>
                      <a:pt x="661226" y="1127189"/>
                      <a:pt x="782193" y="1099947"/>
                    </a:cubicBezTo>
                    <a:cubicBezTo>
                      <a:pt x="872300" y="1079659"/>
                      <a:pt x="961358" y="1051370"/>
                      <a:pt x="1052513" y="1042321"/>
                    </a:cubicBezTo>
                    <a:cubicBezTo>
                      <a:pt x="1139000" y="1033653"/>
                      <a:pt x="1225868" y="1040321"/>
                      <a:pt x="1311783" y="1056037"/>
                    </a:cubicBezTo>
                    <a:cubicBezTo>
                      <a:pt x="1369314" y="1066609"/>
                      <a:pt x="1426559" y="1079373"/>
                      <a:pt x="1484662" y="1083469"/>
                    </a:cubicBezTo>
                    <a:cubicBezTo>
                      <a:pt x="1587913" y="1090803"/>
                      <a:pt x="1690402" y="1064800"/>
                      <a:pt x="1788224" y="1023080"/>
                    </a:cubicBezTo>
                    <a:cubicBezTo>
                      <a:pt x="1956721" y="951262"/>
                      <a:pt x="2106549" y="825722"/>
                      <a:pt x="2269045" y="734758"/>
                    </a:cubicBezTo>
                    <a:cubicBezTo>
                      <a:pt x="2359438" y="684181"/>
                      <a:pt x="2452497" y="640556"/>
                      <a:pt x="2534984" y="572738"/>
                    </a:cubicBezTo>
                    <a:cubicBezTo>
                      <a:pt x="2673001" y="459391"/>
                      <a:pt x="2847023" y="191453"/>
                      <a:pt x="290731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4" name="Forme libre : Forme 32">
                <a:extLst>
                  <a:ext uri="{FF2B5EF4-FFF2-40B4-BE49-F238E27FC236}">
                    <a16:creationId xmlns:a16="http://schemas.microsoft.com/office/drawing/2014/main" id="{13D5B5F8-89AD-4F43-BD6E-2066CC4A4866}"/>
                  </a:ext>
                </a:extLst>
              </p:cNvPr>
              <p:cNvSpPr/>
              <p:nvPr/>
            </p:nvSpPr>
            <p:spPr>
              <a:xfrm>
                <a:off x="4907946" y="3479100"/>
                <a:ext cx="3168300" cy="1952434"/>
              </a:xfrm>
              <a:custGeom>
                <a:avLst/>
                <a:gdLst>
                  <a:gd name="connsiteX0" fmla="*/ 0 w 3168300"/>
                  <a:gd name="connsiteY0" fmla="*/ 1952435 h 1952434"/>
                  <a:gd name="connsiteX1" fmla="*/ 202121 w 3168300"/>
                  <a:gd name="connsiteY1" fmla="*/ 1687068 h 1952434"/>
                  <a:gd name="connsiteX2" fmla="*/ 545116 w 3168300"/>
                  <a:gd name="connsiteY2" fmla="*/ 1450277 h 1952434"/>
                  <a:gd name="connsiteX3" fmla="*/ 906780 w 3168300"/>
                  <a:gd name="connsiteY3" fmla="*/ 1354455 h 1952434"/>
                  <a:gd name="connsiteX4" fmla="*/ 1332262 w 3168300"/>
                  <a:gd name="connsiteY4" fmla="*/ 1285304 h 1952434"/>
                  <a:gd name="connsiteX5" fmla="*/ 1691259 w 3168300"/>
                  <a:gd name="connsiteY5" fmla="*/ 1240060 h 1952434"/>
                  <a:gd name="connsiteX6" fmla="*/ 2010346 w 3168300"/>
                  <a:gd name="connsiteY6" fmla="*/ 1141667 h 1952434"/>
                  <a:gd name="connsiteX7" fmla="*/ 2393252 w 3168300"/>
                  <a:gd name="connsiteY7" fmla="*/ 1027271 h 1952434"/>
                  <a:gd name="connsiteX8" fmla="*/ 2582037 w 3168300"/>
                  <a:gd name="connsiteY8" fmla="*/ 958120 h 1952434"/>
                  <a:gd name="connsiteX9" fmla="*/ 2760155 w 3168300"/>
                  <a:gd name="connsiteY9" fmla="*/ 827723 h 1952434"/>
                  <a:gd name="connsiteX10" fmla="*/ 2914364 w 3168300"/>
                  <a:gd name="connsiteY10" fmla="*/ 567023 h 1952434"/>
                  <a:gd name="connsiteX11" fmla="*/ 3168301 w 3168300"/>
                  <a:gd name="connsiteY11" fmla="*/ 0 h 1952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68300" h="1952434">
                    <a:moveTo>
                      <a:pt x="0" y="1952435"/>
                    </a:moveTo>
                    <a:cubicBezTo>
                      <a:pt x="0" y="1952435"/>
                      <a:pt x="91059" y="1796415"/>
                      <a:pt x="202121" y="1687068"/>
                    </a:cubicBezTo>
                    <a:cubicBezTo>
                      <a:pt x="301943" y="1588675"/>
                      <a:pt x="416528" y="1505617"/>
                      <a:pt x="545116" y="1450277"/>
                    </a:cubicBezTo>
                    <a:cubicBezTo>
                      <a:pt x="659987" y="1400747"/>
                      <a:pt x="783622" y="1377601"/>
                      <a:pt x="906780" y="1354455"/>
                    </a:cubicBezTo>
                    <a:cubicBezTo>
                      <a:pt x="1048036" y="1327976"/>
                      <a:pt x="1189482" y="1301972"/>
                      <a:pt x="1332262" y="1285304"/>
                    </a:cubicBezTo>
                    <a:cubicBezTo>
                      <a:pt x="1452182" y="1271302"/>
                      <a:pt x="1573340" y="1265873"/>
                      <a:pt x="1691259" y="1240060"/>
                    </a:cubicBezTo>
                    <a:cubicBezTo>
                      <a:pt x="1800035" y="1216247"/>
                      <a:pt x="1904619" y="1176718"/>
                      <a:pt x="2010346" y="1141667"/>
                    </a:cubicBezTo>
                    <a:cubicBezTo>
                      <a:pt x="2136743" y="1099661"/>
                      <a:pt x="2265902" y="1066229"/>
                      <a:pt x="2393252" y="1027271"/>
                    </a:cubicBezTo>
                    <a:cubicBezTo>
                      <a:pt x="2457450" y="1007650"/>
                      <a:pt x="2521744" y="987552"/>
                      <a:pt x="2582037" y="958120"/>
                    </a:cubicBezTo>
                    <a:cubicBezTo>
                      <a:pt x="2648807" y="925449"/>
                      <a:pt x="2710815" y="883349"/>
                      <a:pt x="2760155" y="827723"/>
                    </a:cubicBezTo>
                    <a:cubicBezTo>
                      <a:pt x="2827496" y="751904"/>
                      <a:pt x="2867978" y="657511"/>
                      <a:pt x="2914364" y="567023"/>
                    </a:cubicBezTo>
                    <a:cubicBezTo>
                      <a:pt x="2972753" y="453200"/>
                      <a:pt x="3119152" y="118015"/>
                      <a:pt x="316830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5" name="Forme libre : Forme 36">
                <a:extLst>
                  <a:ext uri="{FF2B5EF4-FFF2-40B4-BE49-F238E27FC236}">
                    <a16:creationId xmlns:a16="http://schemas.microsoft.com/office/drawing/2014/main" id="{3F74D39B-7972-40FC-B9BA-41B1C9C31C4C}"/>
                  </a:ext>
                </a:extLst>
              </p:cNvPr>
              <p:cNvSpPr/>
              <p:nvPr/>
            </p:nvSpPr>
            <p:spPr>
              <a:xfrm>
                <a:off x="4704778" y="2976752"/>
                <a:ext cx="3356800" cy="2452020"/>
              </a:xfrm>
              <a:custGeom>
                <a:avLst/>
                <a:gdLst>
                  <a:gd name="connsiteX0" fmla="*/ 0 w 3356800"/>
                  <a:gd name="connsiteY0" fmla="*/ 2452021 h 2452020"/>
                  <a:gd name="connsiteX1" fmla="*/ 130874 w 3356800"/>
                  <a:gd name="connsiteY1" fmla="*/ 2247710 h 2452020"/>
                  <a:gd name="connsiteX2" fmla="*/ 437197 w 3356800"/>
                  <a:gd name="connsiteY2" fmla="*/ 1941195 h 2452020"/>
                  <a:gd name="connsiteX3" fmla="*/ 737140 w 3356800"/>
                  <a:gd name="connsiteY3" fmla="*/ 1736884 h 2452020"/>
                  <a:gd name="connsiteX4" fmla="*/ 1031843 w 3356800"/>
                  <a:gd name="connsiteY4" fmla="*/ 1685068 h 2452020"/>
                  <a:gd name="connsiteX5" fmla="*/ 1287304 w 3356800"/>
                  <a:gd name="connsiteY5" fmla="*/ 1655826 h 2452020"/>
                  <a:gd name="connsiteX6" fmla="*/ 1471994 w 3356800"/>
                  <a:gd name="connsiteY6" fmla="*/ 1634300 h 2452020"/>
                  <a:gd name="connsiteX7" fmla="*/ 1898237 w 3356800"/>
                  <a:gd name="connsiteY7" fmla="*/ 1512665 h 2452020"/>
                  <a:gd name="connsiteX8" fmla="*/ 2229136 w 3356800"/>
                  <a:gd name="connsiteY8" fmla="*/ 1355598 h 2452020"/>
                  <a:gd name="connsiteX9" fmla="*/ 2512314 w 3356800"/>
                  <a:gd name="connsiteY9" fmla="*/ 1238631 h 2452020"/>
                  <a:gd name="connsiteX10" fmla="*/ 2758535 w 3356800"/>
                  <a:gd name="connsiteY10" fmla="*/ 1096994 h 2452020"/>
                  <a:gd name="connsiteX11" fmla="*/ 2935510 w 3356800"/>
                  <a:gd name="connsiteY11" fmla="*/ 919925 h 2452020"/>
                  <a:gd name="connsiteX12" fmla="*/ 3081719 w 3356800"/>
                  <a:gd name="connsiteY12" fmla="*/ 687419 h 2452020"/>
                  <a:gd name="connsiteX13" fmla="*/ 3356800 w 3356800"/>
                  <a:gd name="connsiteY13" fmla="*/ 0 h 245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56800" h="2452020">
                    <a:moveTo>
                      <a:pt x="0" y="2452021"/>
                    </a:moveTo>
                    <a:cubicBezTo>
                      <a:pt x="0" y="2452021"/>
                      <a:pt x="57150" y="2344198"/>
                      <a:pt x="130874" y="2247710"/>
                    </a:cubicBezTo>
                    <a:cubicBezTo>
                      <a:pt x="218694" y="2132648"/>
                      <a:pt x="328136" y="2036635"/>
                      <a:pt x="437197" y="1941195"/>
                    </a:cubicBezTo>
                    <a:cubicBezTo>
                      <a:pt x="529304" y="1860709"/>
                      <a:pt x="623030" y="1779556"/>
                      <a:pt x="737140" y="1736884"/>
                    </a:cubicBezTo>
                    <a:cubicBezTo>
                      <a:pt x="830866" y="1701736"/>
                      <a:pt x="932021" y="1695450"/>
                      <a:pt x="1031843" y="1685068"/>
                    </a:cubicBezTo>
                    <a:cubicBezTo>
                      <a:pt x="1117092" y="1676210"/>
                      <a:pt x="1202055" y="1665160"/>
                      <a:pt x="1287304" y="1655826"/>
                    </a:cubicBezTo>
                    <a:cubicBezTo>
                      <a:pt x="1348931" y="1649063"/>
                      <a:pt x="1410653" y="1643539"/>
                      <a:pt x="1471994" y="1634300"/>
                    </a:cubicBezTo>
                    <a:cubicBezTo>
                      <a:pt x="1618679" y="1612011"/>
                      <a:pt x="1761935" y="1571149"/>
                      <a:pt x="1898237" y="1512665"/>
                    </a:cubicBezTo>
                    <a:cubicBezTo>
                      <a:pt x="2010442" y="1464564"/>
                      <a:pt x="2117503" y="1405128"/>
                      <a:pt x="2229136" y="1355598"/>
                    </a:cubicBezTo>
                    <a:cubicBezTo>
                      <a:pt x="2322481" y="1314164"/>
                      <a:pt x="2418969" y="1280160"/>
                      <a:pt x="2512314" y="1238631"/>
                    </a:cubicBezTo>
                    <a:cubicBezTo>
                      <a:pt x="2599087" y="1199960"/>
                      <a:pt x="2683193" y="1154811"/>
                      <a:pt x="2758535" y="1096994"/>
                    </a:cubicBezTo>
                    <a:cubicBezTo>
                      <a:pt x="2825020" y="1046035"/>
                      <a:pt x="2883789" y="985837"/>
                      <a:pt x="2935510" y="919925"/>
                    </a:cubicBezTo>
                    <a:cubicBezTo>
                      <a:pt x="2992184" y="847725"/>
                      <a:pt x="3039904" y="769144"/>
                      <a:pt x="3081719" y="687419"/>
                    </a:cubicBezTo>
                    <a:cubicBezTo>
                      <a:pt x="3138297" y="576739"/>
                      <a:pt x="3314129" y="116776"/>
                      <a:pt x="335680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</p:grpSp>
        <p:sp>
          <p:nvSpPr>
            <p:cNvPr id="8" name="Forme libre : Forme 23">
              <a:extLst>
                <a:ext uri="{FF2B5EF4-FFF2-40B4-BE49-F238E27FC236}">
                  <a16:creationId xmlns:a16="http://schemas.microsoft.com/office/drawing/2014/main" id="{85043687-D36C-4351-BB73-5FD8143B19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980400" y="5197178"/>
              <a:ext cx="4211600" cy="1660822"/>
            </a:xfrm>
            <a:custGeom>
              <a:avLst/>
              <a:gdLst>
                <a:gd name="connsiteX0" fmla="*/ 4211600 w 4211600"/>
                <a:gd name="connsiteY0" fmla="*/ 0 h 1660822"/>
                <a:gd name="connsiteX1" fmla="*/ 4211600 w 4211600"/>
                <a:gd name="connsiteY1" fmla="*/ 58430 h 1660822"/>
                <a:gd name="connsiteX2" fmla="*/ 4136524 w 4211600"/>
                <a:gd name="connsiteY2" fmla="*/ 208808 h 1660822"/>
                <a:gd name="connsiteX3" fmla="*/ 3973354 w 4211600"/>
                <a:gd name="connsiteY3" fmla="*/ 437313 h 1660822"/>
                <a:gd name="connsiteX4" fmla="*/ 3884746 w 4211600"/>
                <a:gd name="connsiteY4" fmla="*/ 553613 h 1660822"/>
                <a:gd name="connsiteX5" fmla="*/ 3849435 w 4211600"/>
                <a:gd name="connsiteY5" fmla="*/ 603143 h 1660822"/>
                <a:gd name="connsiteX6" fmla="*/ 3661849 w 4211600"/>
                <a:gd name="connsiteY6" fmla="*/ 819075 h 1660822"/>
                <a:gd name="connsiteX7" fmla="*/ 3402589 w 4211600"/>
                <a:gd name="connsiteY7" fmla="*/ 952996 h 1660822"/>
                <a:gd name="connsiteX8" fmla="*/ 3130202 w 4211600"/>
                <a:gd name="connsiteY8" fmla="*/ 1023386 h 1660822"/>
                <a:gd name="connsiteX9" fmla="*/ 2914657 w 4211600"/>
                <a:gd name="connsiteY9" fmla="*/ 1068058 h 1660822"/>
                <a:gd name="connsiteX10" fmla="*/ 2582149 w 4211600"/>
                <a:gd name="connsiteY10" fmla="*/ 1138924 h 1660822"/>
                <a:gd name="connsiteX11" fmla="*/ 2483958 w 4211600"/>
                <a:gd name="connsiteY11" fmla="*/ 1162356 h 1660822"/>
                <a:gd name="connsiteX12" fmla="*/ 2123750 w 4211600"/>
                <a:gd name="connsiteY12" fmla="*/ 1238651 h 1660822"/>
                <a:gd name="connsiteX13" fmla="*/ 1761444 w 4211600"/>
                <a:gd name="connsiteY13" fmla="*/ 1273417 h 1660822"/>
                <a:gd name="connsiteX14" fmla="*/ 1608382 w 4211600"/>
                <a:gd name="connsiteY14" fmla="*/ 1284466 h 1660822"/>
                <a:gd name="connsiteX15" fmla="*/ 999942 w 4211600"/>
                <a:gd name="connsiteY15" fmla="*/ 1354284 h 1660822"/>
                <a:gd name="connsiteX16" fmla="*/ 484705 w 4211600"/>
                <a:gd name="connsiteY16" fmla="*/ 1450487 h 1660822"/>
                <a:gd name="connsiteX17" fmla="*/ 113310 w 4211600"/>
                <a:gd name="connsiteY17" fmla="*/ 1613700 h 1660822"/>
                <a:gd name="connsiteX18" fmla="*/ 39668 w 4211600"/>
                <a:gd name="connsiteY18" fmla="*/ 1660822 h 1660822"/>
                <a:gd name="connsiteX19" fmla="*/ 0 w 4211600"/>
                <a:gd name="connsiteY19" fmla="*/ 1660822 h 1660822"/>
                <a:gd name="connsiteX20" fmla="*/ 96701 w 4211600"/>
                <a:gd name="connsiteY20" fmla="*/ 1598934 h 1660822"/>
                <a:gd name="connsiteX21" fmla="*/ 474335 w 4211600"/>
                <a:gd name="connsiteY21" fmla="*/ 1433056 h 1660822"/>
                <a:gd name="connsiteX22" fmla="*/ 994299 w 4211600"/>
                <a:gd name="connsiteY22" fmla="*/ 1335806 h 1660822"/>
                <a:gd name="connsiteX23" fmla="*/ 1605231 w 4211600"/>
                <a:gd name="connsiteY23" fmla="*/ 1265702 h 1660822"/>
                <a:gd name="connsiteX24" fmla="*/ 1758819 w 4211600"/>
                <a:gd name="connsiteY24" fmla="*/ 1254558 h 1660822"/>
                <a:gd name="connsiteX25" fmla="*/ 2118106 w 4211600"/>
                <a:gd name="connsiteY25" fmla="*/ 1220077 h 1660822"/>
                <a:gd name="connsiteX26" fmla="*/ 2475557 w 4211600"/>
                <a:gd name="connsiteY26" fmla="*/ 1144353 h 1660822"/>
                <a:gd name="connsiteX27" fmla="*/ 2573878 w 4211600"/>
                <a:gd name="connsiteY27" fmla="*/ 1120827 h 1660822"/>
                <a:gd name="connsiteX28" fmla="*/ 2907437 w 4211600"/>
                <a:gd name="connsiteY28" fmla="*/ 1049675 h 1660822"/>
                <a:gd name="connsiteX29" fmla="*/ 3122589 w 4211600"/>
                <a:gd name="connsiteY29" fmla="*/ 1005098 h 1660822"/>
                <a:gd name="connsiteX30" fmla="*/ 3391169 w 4211600"/>
                <a:gd name="connsiteY30" fmla="*/ 935756 h 1660822"/>
                <a:gd name="connsiteX31" fmla="*/ 3642290 w 4211600"/>
                <a:gd name="connsiteY31" fmla="*/ 806216 h 1660822"/>
                <a:gd name="connsiteX32" fmla="*/ 3825937 w 4211600"/>
                <a:gd name="connsiteY32" fmla="*/ 594475 h 1660822"/>
                <a:gd name="connsiteX33" fmla="*/ 3861381 w 4211600"/>
                <a:gd name="connsiteY33" fmla="*/ 544755 h 1660822"/>
                <a:gd name="connsiteX34" fmla="*/ 3950381 w 4211600"/>
                <a:gd name="connsiteY34" fmla="*/ 427978 h 1660822"/>
                <a:gd name="connsiteX35" fmla="*/ 4112370 w 4211600"/>
                <a:gd name="connsiteY35" fmla="*/ 201378 h 1660822"/>
                <a:gd name="connsiteX36" fmla="*/ 4195989 w 4211600"/>
                <a:gd name="connsiteY36" fmla="*/ 33834 h 166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211600" h="1660822">
                  <a:moveTo>
                    <a:pt x="4211600" y="0"/>
                  </a:moveTo>
                  <a:lnTo>
                    <a:pt x="4211600" y="58430"/>
                  </a:lnTo>
                  <a:lnTo>
                    <a:pt x="4136524" y="208808"/>
                  </a:lnTo>
                  <a:cubicBezTo>
                    <a:pt x="4089791" y="287770"/>
                    <a:pt x="4030588" y="363780"/>
                    <a:pt x="3973354" y="437313"/>
                  </a:cubicBezTo>
                  <a:cubicBezTo>
                    <a:pt x="3943819" y="475222"/>
                    <a:pt x="3913231" y="514465"/>
                    <a:pt x="3884746" y="553613"/>
                  </a:cubicBezTo>
                  <a:cubicBezTo>
                    <a:pt x="3872801" y="569996"/>
                    <a:pt x="3861119" y="586569"/>
                    <a:pt x="3849435" y="603143"/>
                  </a:cubicBezTo>
                  <a:cubicBezTo>
                    <a:pt x="3796665" y="678009"/>
                    <a:pt x="3742187" y="755352"/>
                    <a:pt x="3661849" y="819075"/>
                  </a:cubicBezTo>
                  <a:cubicBezTo>
                    <a:pt x="3596214" y="871176"/>
                    <a:pt x="3509050" y="916230"/>
                    <a:pt x="3402589" y="952996"/>
                  </a:cubicBezTo>
                  <a:cubicBezTo>
                    <a:pt x="3312406" y="984048"/>
                    <a:pt x="3215660" y="1005003"/>
                    <a:pt x="3130202" y="1023386"/>
                  </a:cubicBezTo>
                  <a:cubicBezTo>
                    <a:pt x="3058529" y="1038816"/>
                    <a:pt x="2985412" y="1053675"/>
                    <a:pt x="2914657" y="1068058"/>
                  </a:cubicBezTo>
                  <a:cubicBezTo>
                    <a:pt x="2805176" y="1090251"/>
                    <a:pt x="2692021" y="1113207"/>
                    <a:pt x="2582149" y="1138924"/>
                  </a:cubicBezTo>
                  <a:cubicBezTo>
                    <a:pt x="2549330" y="1146639"/>
                    <a:pt x="2516644" y="1154450"/>
                    <a:pt x="2483958" y="1162356"/>
                  </a:cubicBezTo>
                  <a:cubicBezTo>
                    <a:pt x="2367257" y="1190550"/>
                    <a:pt x="2246621" y="1219601"/>
                    <a:pt x="2123750" y="1238651"/>
                  </a:cubicBezTo>
                  <a:cubicBezTo>
                    <a:pt x="2004294" y="1257129"/>
                    <a:pt x="1880769" y="1265416"/>
                    <a:pt x="1761444" y="1273417"/>
                  </a:cubicBezTo>
                  <a:cubicBezTo>
                    <a:pt x="1711167" y="1276751"/>
                    <a:pt x="1659184" y="1280275"/>
                    <a:pt x="1608382" y="1284466"/>
                  </a:cubicBezTo>
                  <a:cubicBezTo>
                    <a:pt x="1408589" y="1300944"/>
                    <a:pt x="1214570" y="1325805"/>
                    <a:pt x="999942" y="1354284"/>
                  </a:cubicBezTo>
                  <a:cubicBezTo>
                    <a:pt x="826403" y="1377240"/>
                    <a:pt x="647744" y="1400957"/>
                    <a:pt x="484705" y="1450487"/>
                  </a:cubicBezTo>
                  <a:cubicBezTo>
                    <a:pt x="355831" y="1489635"/>
                    <a:pt x="231387" y="1544374"/>
                    <a:pt x="113310" y="1613700"/>
                  </a:cubicBezTo>
                  <a:lnTo>
                    <a:pt x="39668" y="1660822"/>
                  </a:lnTo>
                  <a:lnTo>
                    <a:pt x="0" y="1660822"/>
                  </a:lnTo>
                  <a:lnTo>
                    <a:pt x="96701" y="1598934"/>
                  </a:lnTo>
                  <a:cubicBezTo>
                    <a:pt x="216635" y="1528533"/>
                    <a:pt x="343196" y="1472919"/>
                    <a:pt x="474335" y="1433056"/>
                  </a:cubicBezTo>
                  <a:cubicBezTo>
                    <a:pt x="639999" y="1382669"/>
                    <a:pt x="820102" y="1358856"/>
                    <a:pt x="994299" y="1335806"/>
                  </a:cubicBezTo>
                  <a:cubicBezTo>
                    <a:pt x="1210239" y="1307231"/>
                    <a:pt x="1404650" y="1282275"/>
                    <a:pt x="1605231" y="1265702"/>
                  </a:cubicBezTo>
                  <a:cubicBezTo>
                    <a:pt x="1656428" y="1261511"/>
                    <a:pt x="1708411" y="1257987"/>
                    <a:pt x="1758819" y="1254558"/>
                  </a:cubicBezTo>
                  <a:cubicBezTo>
                    <a:pt x="1877487" y="1246557"/>
                    <a:pt x="2000094" y="1238365"/>
                    <a:pt x="2118106" y="1220077"/>
                  </a:cubicBezTo>
                  <a:cubicBezTo>
                    <a:pt x="2239531" y="1201313"/>
                    <a:pt x="2359513" y="1172357"/>
                    <a:pt x="2475557" y="1144353"/>
                  </a:cubicBezTo>
                  <a:cubicBezTo>
                    <a:pt x="2508243" y="1136448"/>
                    <a:pt x="2541060" y="1128542"/>
                    <a:pt x="2573878" y="1120827"/>
                  </a:cubicBezTo>
                  <a:cubicBezTo>
                    <a:pt x="2684276" y="1094919"/>
                    <a:pt x="2797694" y="1071963"/>
                    <a:pt x="2907437" y="1049675"/>
                  </a:cubicBezTo>
                  <a:cubicBezTo>
                    <a:pt x="2978061" y="1035387"/>
                    <a:pt x="3051178" y="1020528"/>
                    <a:pt x="3122589" y="1005098"/>
                  </a:cubicBezTo>
                  <a:cubicBezTo>
                    <a:pt x="3206997" y="986810"/>
                    <a:pt x="3302823" y="966141"/>
                    <a:pt x="3391169" y="935756"/>
                  </a:cubicBezTo>
                  <a:cubicBezTo>
                    <a:pt x="3494479" y="900132"/>
                    <a:pt x="3578886" y="856508"/>
                    <a:pt x="3642290" y="806216"/>
                  </a:cubicBezTo>
                  <a:cubicBezTo>
                    <a:pt x="3720133" y="744303"/>
                    <a:pt x="3773953" y="668103"/>
                    <a:pt x="3825937" y="594475"/>
                  </a:cubicBezTo>
                  <a:cubicBezTo>
                    <a:pt x="3837621" y="577902"/>
                    <a:pt x="3849435" y="561233"/>
                    <a:pt x="3861381" y="544755"/>
                  </a:cubicBezTo>
                  <a:cubicBezTo>
                    <a:pt x="3889997" y="505416"/>
                    <a:pt x="3920715" y="465983"/>
                    <a:pt x="3950381" y="427978"/>
                  </a:cubicBezTo>
                  <a:cubicBezTo>
                    <a:pt x="4007353" y="354921"/>
                    <a:pt x="4066163" y="279388"/>
                    <a:pt x="4112370" y="201378"/>
                  </a:cubicBezTo>
                  <a:cubicBezTo>
                    <a:pt x="4144662" y="146800"/>
                    <a:pt x="4170785" y="89364"/>
                    <a:pt x="4195989" y="338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0"/>
              <a:endParaRPr lang="fr-FR" noProof="0"/>
            </a:p>
          </p:txBody>
        </p:sp>
      </p:grpSp>
      <p:sp>
        <p:nvSpPr>
          <p:cNvPr id="17" name="Rectangle 16">
            <a:extLst>
              <a:ext uri="{FF2B5EF4-FFF2-40B4-BE49-F238E27FC236}">
                <a16:creationId xmlns:a16="http://schemas.microsoft.com/office/drawing/2014/main" id="{DCE235D5-C9A4-4BE8-BA73-CB43044C019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838200" y="2124766"/>
            <a:ext cx="1828800" cy="2743200"/>
          </a:xfrm>
          <a:prstGeom prst="rect">
            <a:avLst/>
          </a:pr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3FE335D8-9532-4971-B398-4A92330E0E3F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3008521" y="2120360"/>
            <a:ext cx="1828800" cy="2743200"/>
          </a:xfrm>
          <a:prstGeom prst="rect">
            <a:avLst/>
          </a:prstGeom>
          <a:noFill/>
          <a:ln w="190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21" name="Rectangle 20">
            <a:extLst>
              <a:ext uri="{FF2B5EF4-FFF2-40B4-BE49-F238E27FC236}">
                <a16:creationId xmlns:a16="http://schemas.microsoft.com/office/drawing/2014/main" id="{0D1A1F96-B917-4C7C-AC49-6F5A63D2D228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5178842" y="2115954"/>
            <a:ext cx="1828800" cy="2743200"/>
          </a:xfrm>
          <a:prstGeom prst="rect">
            <a:avLst/>
          </a:prstGeom>
          <a:noFill/>
          <a:ln w="19050">
            <a:solidFill>
              <a:schemeClr val="accent4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23" name="Rectangle 22">
            <a:extLst>
              <a:ext uri="{FF2B5EF4-FFF2-40B4-BE49-F238E27FC236}">
                <a16:creationId xmlns:a16="http://schemas.microsoft.com/office/drawing/2014/main" id="{1092F025-DDF7-4E7F-8D91-219F785DC6E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7349163" y="2111548"/>
            <a:ext cx="1828800" cy="2743200"/>
          </a:xfrm>
          <a:prstGeom prst="rect">
            <a:avLst/>
          </a:prstGeom>
          <a:noFill/>
          <a:ln w="19050">
            <a:solidFill>
              <a:schemeClr val="accent3">
                <a:lumMod val="75000"/>
              </a:schemeClr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25" name="Rectangle 24">
            <a:extLst>
              <a:ext uri="{FF2B5EF4-FFF2-40B4-BE49-F238E27FC236}">
                <a16:creationId xmlns:a16="http://schemas.microsoft.com/office/drawing/2014/main" id="{AE61C09E-D15F-45A5-B238-7BCA8F43304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 userDrawn="1"/>
        </p:nvSpPr>
        <p:spPr>
          <a:xfrm>
            <a:off x="9519484" y="2129173"/>
            <a:ext cx="1828800" cy="2743200"/>
          </a:xfrm>
          <a:prstGeom prst="rect">
            <a:avLst/>
          </a:prstGeom>
          <a:noFill/>
          <a:ln w="19050">
            <a:solidFill>
              <a:schemeClr val="accent6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30" name="Espace réservé d’image en ligne 28">
            <a:extLst>
              <a:ext uri="{FF2B5EF4-FFF2-40B4-BE49-F238E27FC236}">
                <a16:creationId xmlns:a16="http://schemas.microsoft.com/office/drawing/2014/main" id="{4C52CFE3-834C-47CD-B83D-EE3E9BDF7EB0}"/>
              </a:ext>
            </a:extLst>
          </p:cNvPr>
          <p:cNvSpPr>
            <a:spLocks noGrp="1"/>
          </p:cNvSpPr>
          <p:nvPr>
            <p:ph type="clipArt" sz="quarter" idx="14" hasCustomPrompt="1"/>
          </p:nvPr>
        </p:nvSpPr>
        <p:spPr>
          <a:xfrm>
            <a:off x="1408176" y="2423160"/>
            <a:ext cx="685800" cy="685800"/>
          </a:xfrm>
        </p:spPr>
        <p:txBody>
          <a:bodyPr rtlCol="0">
            <a:normAutofit/>
          </a:bodyPr>
          <a:lstStyle>
            <a:lvl1pPr>
              <a:defRPr sz="1000"/>
            </a:lvl1pPr>
          </a:lstStyle>
          <a:p>
            <a:pPr rtl="0"/>
            <a:r>
              <a:rPr lang="fr-FR" noProof="0"/>
              <a:t>Icône</a:t>
            </a:r>
          </a:p>
        </p:txBody>
      </p:sp>
      <p:sp>
        <p:nvSpPr>
          <p:cNvPr id="35" name="Espace réservé du texte 34">
            <a:extLst>
              <a:ext uri="{FF2B5EF4-FFF2-40B4-BE49-F238E27FC236}">
                <a16:creationId xmlns:a16="http://schemas.microsoft.com/office/drawing/2014/main" id="{1982BCC9-60AF-46F4-9F98-66B6A4EECD88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32688" y="3364992"/>
            <a:ext cx="1645920" cy="310896"/>
          </a:xfrm>
        </p:spPr>
        <p:txBody>
          <a:bodyPr rtlCol="0">
            <a:noAutofit/>
          </a:bodyPr>
          <a:lstStyle>
            <a:lvl1pPr marL="0" indent="0" algn="ctr">
              <a:buNone/>
              <a:defRPr sz="1400" b="1">
                <a:solidFill>
                  <a:schemeClr val="tx2"/>
                </a:solidFill>
                <a:latin typeface="+mj-lt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CLIQUEZ ICI POUR AJOUTER UN TITRE</a:t>
            </a:r>
          </a:p>
        </p:txBody>
      </p:sp>
      <p:sp>
        <p:nvSpPr>
          <p:cNvPr id="37" name="Espace réservé du texte 36">
            <a:extLst>
              <a:ext uri="{FF2B5EF4-FFF2-40B4-BE49-F238E27FC236}">
                <a16:creationId xmlns:a16="http://schemas.microsoft.com/office/drawing/2014/main" id="{9F8538CE-C709-4E03-BEA0-595C4832887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933450" y="3721516"/>
            <a:ext cx="1645920" cy="832104"/>
          </a:xfrm>
        </p:spPr>
        <p:txBody>
          <a:bodyPr rtlCol="0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200"/>
            </a:lvl3pPr>
            <a:lvl4pPr marL="1371600" indent="0">
              <a:buNone/>
              <a:defRPr sz="1200"/>
            </a:lvl4pPr>
            <a:lvl5pPr marL="1828800" indent="0">
              <a:buNone/>
              <a:defRPr sz="1200"/>
            </a:lvl5pPr>
          </a:lstStyle>
          <a:p>
            <a:pPr lvl="0" rtl="0"/>
            <a:r>
              <a:rPr lang="fr-FR" noProof="0"/>
              <a:t>Cliquer pour ajouter du texte</a:t>
            </a:r>
          </a:p>
        </p:txBody>
      </p:sp>
      <p:sp>
        <p:nvSpPr>
          <p:cNvPr id="29" name="Espace réservé d’image en ligne 28">
            <a:extLst>
              <a:ext uri="{FF2B5EF4-FFF2-40B4-BE49-F238E27FC236}">
                <a16:creationId xmlns:a16="http://schemas.microsoft.com/office/drawing/2014/main" id="{DBF1F06A-E008-4A1F-B15D-8B17A96843C4}"/>
              </a:ext>
            </a:extLst>
          </p:cNvPr>
          <p:cNvSpPr>
            <a:spLocks noGrp="1"/>
          </p:cNvSpPr>
          <p:nvPr>
            <p:ph type="clipArt" sz="quarter" idx="13" hasCustomPrompt="1"/>
          </p:nvPr>
        </p:nvSpPr>
        <p:spPr>
          <a:xfrm>
            <a:off x="3584448" y="2423160"/>
            <a:ext cx="685800" cy="685800"/>
          </a:xfrm>
        </p:spPr>
        <p:txBody>
          <a:bodyPr rtlCol="0">
            <a:normAutofit/>
          </a:bodyPr>
          <a:lstStyle>
            <a:lvl1pPr>
              <a:defRPr sz="1000"/>
            </a:lvl1pPr>
          </a:lstStyle>
          <a:p>
            <a:pPr rtl="0"/>
            <a:r>
              <a:rPr lang="fr-FR" noProof="0"/>
              <a:t>Icône</a:t>
            </a:r>
          </a:p>
        </p:txBody>
      </p:sp>
      <p:sp>
        <p:nvSpPr>
          <p:cNvPr id="38" name="Espace réservé du texte 34">
            <a:extLst>
              <a:ext uri="{FF2B5EF4-FFF2-40B4-BE49-F238E27FC236}">
                <a16:creationId xmlns:a16="http://schemas.microsoft.com/office/drawing/2014/main" id="{22E02583-A68C-461F-A7EA-CCB799FF8CE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099816" y="3355848"/>
            <a:ext cx="1645920" cy="310896"/>
          </a:xfrm>
        </p:spPr>
        <p:txBody>
          <a:bodyPr rtlCol="0">
            <a:noAutofit/>
          </a:bodyPr>
          <a:lstStyle>
            <a:lvl1pPr marL="0" indent="0" algn="ctr">
              <a:buNone/>
              <a:defRPr sz="1400" b="1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CLIQUEZ ICI POUR AJOUTER UN TITRE</a:t>
            </a:r>
          </a:p>
        </p:txBody>
      </p:sp>
      <p:sp>
        <p:nvSpPr>
          <p:cNvPr id="39" name="Espace réservé du texte 36">
            <a:extLst>
              <a:ext uri="{FF2B5EF4-FFF2-40B4-BE49-F238E27FC236}">
                <a16:creationId xmlns:a16="http://schemas.microsoft.com/office/drawing/2014/main" id="{28AFEAEF-5DBC-4899-A91D-67ACF62EE8EE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3099816" y="3721516"/>
            <a:ext cx="1645920" cy="832104"/>
          </a:xfrm>
        </p:spPr>
        <p:txBody>
          <a:bodyPr rtlCol="0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200"/>
            </a:lvl3pPr>
            <a:lvl4pPr marL="1371600" indent="0">
              <a:buNone/>
              <a:defRPr sz="1200"/>
            </a:lvl4pPr>
            <a:lvl5pPr marL="1828800" indent="0">
              <a:buNone/>
              <a:defRPr sz="1200"/>
            </a:lvl5pPr>
          </a:lstStyle>
          <a:p>
            <a:pPr lvl="0" rtl="0"/>
            <a:r>
              <a:rPr lang="fr-FR" noProof="0"/>
              <a:t>Cliquer pour ajouter du texte</a:t>
            </a:r>
          </a:p>
        </p:txBody>
      </p:sp>
      <p:sp>
        <p:nvSpPr>
          <p:cNvPr id="31" name="Espace réservé d’image en ligne 28">
            <a:extLst>
              <a:ext uri="{FF2B5EF4-FFF2-40B4-BE49-F238E27FC236}">
                <a16:creationId xmlns:a16="http://schemas.microsoft.com/office/drawing/2014/main" id="{4E80734C-00E1-4859-9CBC-72F685ED3ECA}"/>
              </a:ext>
            </a:extLst>
          </p:cNvPr>
          <p:cNvSpPr>
            <a:spLocks noGrp="1"/>
          </p:cNvSpPr>
          <p:nvPr>
            <p:ph type="clipArt" sz="quarter" idx="15" hasCustomPrompt="1"/>
          </p:nvPr>
        </p:nvSpPr>
        <p:spPr>
          <a:xfrm>
            <a:off x="5751576" y="2423160"/>
            <a:ext cx="685800" cy="685800"/>
          </a:xfrm>
        </p:spPr>
        <p:txBody>
          <a:bodyPr rtlCol="0">
            <a:normAutofit/>
          </a:bodyPr>
          <a:lstStyle>
            <a:lvl1pPr>
              <a:defRPr sz="1000"/>
            </a:lvl1pPr>
          </a:lstStyle>
          <a:p>
            <a:pPr rtl="0"/>
            <a:r>
              <a:rPr lang="fr-FR" noProof="0"/>
              <a:t>Icône</a:t>
            </a:r>
          </a:p>
        </p:txBody>
      </p:sp>
      <p:sp>
        <p:nvSpPr>
          <p:cNvPr id="40" name="Espace réservé du texte 34">
            <a:extLst>
              <a:ext uri="{FF2B5EF4-FFF2-40B4-BE49-F238E27FC236}">
                <a16:creationId xmlns:a16="http://schemas.microsoft.com/office/drawing/2014/main" id="{2BCDF99A-2A2D-450C-A2EC-855BF8CF3461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5266944" y="3355848"/>
            <a:ext cx="1645920" cy="310896"/>
          </a:xfrm>
        </p:spPr>
        <p:txBody>
          <a:bodyPr rtlCol="0">
            <a:noAutofit/>
          </a:bodyPr>
          <a:lstStyle>
            <a:lvl1pPr marL="0" indent="0" algn="ctr">
              <a:buNone/>
              <a:defRPr sz="1400" b="1">
                <a:solidFill>
                  <a:schemeClr val="accent4">
                    <a:lumMod val="75000"/>
                  </a:schemeClr>
                </a:solidFill>
                <a:latin typeface="+mj-lt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CLIQUEZ ICI POUR AJOUTER UN TITRE</a:t>
            </a:r>
          </a:p>
        </p:txBody>
      </p:sp>
      <p:sp>
        <p:nvSpPr>
          <p:cNvPr id="41" name="Espace réservé du texte 36">
            <a:extLst>
              <a:ext uri="{FF2B5EF4-FFF2-40B4-BE49-F238E27FC236}">
                <a16:creationId xmlns:a16="http://schemas.microsoft.com/office/drawing/2014/main" id="{F9B9826B-7B62-4748-A213-35BC39ABA1B0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5266944" y="3721516"/>
            <a:ext cx="1645920" cy="832104"/>
          </a:xfrm>
        </p:spPr>
        <p:txBody>
          <a:bodyPr rtlCol="0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200"/>
            </a:lvl3pPr>
            <a:lvl4pPr marL="1371600" indent="0">
              <a:buNone/>
              <a:defRPr sz="1200"/>
            </a:lvl4pPr>
            <a:lvl5pPr marL="1828800" indent="0">
              <a:buNone/>
              <a:defRPr sz="1200"/>
            </a:lvl5pPr>
          </a:lstStyle>
          <a:p>
            <a:pPr lvl="0" rtl="0"/>
            <a:r>
              <a:rPr lang="fr-FR" noProof="0"/>
              <a:t>Cliquer pour ajouter du texte</a:t>
            </a:r>
          </a:p>
        </p:txBody>
      </p:sp>
      <p:sp>
        <p:nvSpPr>
          <p:cNvPr id="32" name="Espace réservé d’image en ligne 28">
            <a:extLst>
              <a:ext uri="{FF2B5EF4-FFF2-40B4-BE49-F238E27FC236}">
                <a16:creationId xmlns:a16="http://schemas.microsoft.com/office/drawing/2014/main" id="{A4C3FC1B-B692-43CB-A148-E1C8F5215715}"/>
              </a:ext>
            </a:extLst>
          </p:cNvPr>
          <p:cNvSpPr>
            <a:spLocks noGrp="1"/>
          </p:cNvSpPr>
          <p:nvPr>
            <p:ph type="clipArt" sz="quarter" idx="16" hasCustomPrompt="1"/>
          </p:nvPr>
        </p:nvSpPr>
        <p:spPr>
          <a:xfrm>
            <a:off x="7964424" y="2459736"/>
            <a:ext cx="685800" cy="685800"/>
          </a:xfrm>
        </p:spPr>
        <p:txBody>
          <a:bodyPr rtlCol="0">
            <a:normAutofit/>
          </a:bodyPr>
          <a:lstStyle>
            <a:lvl1pPr>
              <a:defRPr sz="1000"/>
            </a:lvl1pPr>
          </a:lstStyle>
          <a:p>
            <a:pPr rtl="0"/>
            <a:r>
              <a:rPr lang="fr-FR" noProof="0"/>
              <a:t>Icône</a:t>
            </a:r>
          </a:p>
        </p:txBody>
      </p:sp>
      <p:sp>
        <p:nvSpPr>
          <p:cNvPr id="42" name="Espace réservé du texte 34">
            <a:extLst>
              <a:ext uri="{FF2B5EF4-FFF2-40B4-BE49-F238E27FC236}">
                <a16:creationId xmlns:a16="http://schemas.microsoft.com/office/drawing/2014/main" id="{6F67F147-F73B-41A8-BDE9-C0362A2496D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7443216" y="3355848"/>
            <a:ext cx="1645920" cy="310896"/>
          </a:xfrm>
        </p:spPr>
        <p:txBody>
          <a:bodyPr rtlCol="0">
            <a:noAutofit/>
          </a:bodyPr>
          <a:lstStyle>
            <a:lvl1pPr marL="0" indent="0" algn="ctr">
              <a:buNone/>
              <a:defRPr sz="1400" b="1">
                <a:solidFill>
                  <a:schemeClr val="accent3">
                    <a:lumMod val="75000"/>
                  </a:schemeClr>
                </a:solidFill>
                <a:latin typeface="+mj-lt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CLIQUEZ ICI POUR AJOUTER UN TITRE</a:t>
            </a:r>
          </a:p>
        </p:txBody>
      </p:sp>
      <p:sp>
        <p:nvSpPr>
          <p:cNvPr id="43" name="Espace réservé du texte 36">
            <a:extLst>
              <a:ext uri="{FF2B5EF4-FFF2-40B4-BE49-F238E27FC236}">
                <a16:creationId xmlns:a16="http://schemas.microsoft.com/office/drawing/2014/main" id="{05CCB676-6291-4B66-8B0C-D2807FFDC06A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7443216" y="3721516"/>
            <a:ext cx="1645920" cy="832104"/>
          </a:xfrm>
        </p:spPr>
        <p:txBody>
          <a:bodyPr rtlCol="0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200"/>
            </a:lvl3pPr>
            <a:lvl4pPr marL="1371600" indent="0">
              <a:buNone/>
              <a:defRPr sz="1200"/>
            </a:lvl4pPr>
            <a:lvl5pPr marL="1828800" indent="0">
              <a:buNone/>
              <a:defRPr sz="1200"/>
            </a:lvl5pPr>
          </a:lstStyle>
          <a:p>
            <a:pPr lvl="0" rtl="0"/>
            <a:r>
              <a:rPr lang="fr-FR" noProof="0"/>
              <a:t>Cliquer pour ajouter du texte</a:t>
            </a:r>
          </a:p>
        </p:txBody>
      </p:sp>
      <p:sp>
        <p:nvSpPr>
          <p:cNvPr id="33" name="Espace réservé d’image en ligne 28">
            <a:extLst>
              <a:ext uri="{FF2B5EF4-FFF2-40B4-BE49-F238E27FC236}">
                <a16:creationId xmlns:a16="http://schemas.microsoft.com/office/drawing/2014/main" id="{FE385F6E-CA59-470E-B2EE-A9275BD02513}"/>
              </a:ext>
            </a:extLst>
          </p:cNvPr>
          <p:cNvSpPr>
            <a:spLocks noGrp="1"/>
          </p:cNvSpPr>
          <p:nvPr>
            <p:ph type="clipArt" sz="quarter" idx="17" hasCustomPrompt="1"/>
          </p:nvPr>
        </p:nvSpPr>
        <p:spPr>
          <a:xfrm>
            <a:off x="10085832" y="2459736"/>
            <a:ext cx="685800" cy="685800"/>
          </a:xfrm>
        </p:spPr>
        <p:txBody>
          <a:bodyPr rtlCol="0">
            <a:normAutofit/>
          </a:bodyPr>
          <a:lstStyle>
            <a:lvl1pPr>
              <a:defRPr sz="1000"/>
            </a:lvl1pPr>
          </a:lstStyle>
          <a:p>
            <a:pPr rtl="0"/>
            <a:r>
              <a:rPr lang="fr-FR" noProof="0"/>
              <a:t>Icône</a:t>
            </a:r>
          </a:p>
        </p:txBody>
      </p:sp>
      <p:sp>
        <p:nvSpPr>
          <p:cNvPr id="44" name="Espace réservé du texte 34">
            <a:extLst>
              <a:ext uri="{FF2B5EF4-FFF2-40B4-BE49-F238E27FC236}">
                <a16:creationId xmlns:a16="http://schemas.microsoft.com/office/drawing/2014/main" id="{ED597C6A-309C-4388-AD51-3CA4C7D32298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9610344" y="3359348"/>
            <a:ext cx="1645920" cy="310896"/>
          </a:xfrm>
        </p:spPr>
        <p:txBody>
          <a:bodyPr rtlCol="0">
            <a:noAutofit/>
          </a:bodyPr>
          <a:lstStyle>
            <a:lvl1pPr marL="0" indent="0" algn="ctr">
              <a:buNone/>
              <a:defRPr sz="1400" b="1">
                <a:solidFill>
                  <a:schemeClr val="accent6"/>
                </a:solidFill>
                <a:latin typeface="+mj-lt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CLIQUEZ ICI POUR AJOUTER UN TITRE</a:t>
            </a:r>
          </a:p>
        </p:txBody>
      </p:sp>
      <p:sp>
        <p:nvSpPr>
          <p:cNvPr id="45" name="Espace réservé du texte 36">
            <a:extLst>
              <a:ext uri="{FF2B5EF4-FFF2-40B4-BE49-F238E27FC236}">
                <a16:creationId xmlns:a16="http://schemas.microsoft.com/office/drawing/2014/main" id="{4FAEDD7A-7EFF-4683-B485-0E7C891E8465}"/>
              </a:ext>
            </a:extLst>
          </p:cNvPr>
          <p:cNvSpPr>
            <a:spLocks noGrp="1"/>
          </p:cNvSpPr>
          <p:nvPr>
            <p:ph type="body" sz="quarter" idx="27" hasCustomPrompt="1"/>
          </p:nvPr>
        </p:nvSpPr>
        <p:spPr>
          <a:xfrm>
            <a:off x="9610344" y="3721516"/>
            <a:ext cx="1645920" cy="832104"/>
          </a:xfrm>
        </p:spPr>
        <p:txBody>
          <a:bodyPr rtlCol="0">
            <a:normAutofit/>
          </a:bodyPr>
          <a:lstStyle>
            <a:lvl1pPr marL="0" indent="0" algn="ctr">
              <a:lnSpc>
                <a:spcPct val="100000"/>
              </a:lnSpc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200"/>
            </a:lvl3pPr>
            <a:lvl4pPr marL="1371600" indent="0">
              <a:buNone/>
              <a:defRPr sz="1200"/>
            </a:lvl4pPr>
            <a:lvl5pPr marL="1828800" indent="0">
              <a:buNone/>
              <a:defRPr sz="1200"/>
            </a:lvl5pPr>
          </a:lstStyle>
          <a:p>
            <a:pPr lvl="0" rtl="0"/>
            <a:r>
              <a:rPr lang="fr-FR" noProof="0"/>
              <a:t>Cliquer pour ajouter du texte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A0C71211-4520-46A1-9487-4AE49C3239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96356206-85FD-45F5-A1F7-128DB34C86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0203763F-C8CD-4BCB-9A0A-B10F000BC1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4278656876"/>
      </p:ext>
    </p:extLst>
  </p:cSld>
  <p:clrMapOvr>
    <a:masterClrMapping/>
  </p:clrMapOvr>
</p:sldLayout>
</file>

<file path=ppt/slideLayouts/slideLayout11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hronologi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0B5ED18-7A07-47F1-8056-CD86B076AF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381000"/>
            <a:ext cx="10972800" cy="1325563"/>
          </a:xfrm>
        </p:spPr>
        <p:txBody>
          <a:bodyPr rtlCol="0">
            <a:normAutofit/>
          </a:bodyPr>
          <a:lstStyle>
            <a:lvl1pPr>
              <a:defRPr sz="300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grpSp>
        <p:nvGrpSpPr>
          <p:cNvPr id="6" name="En bas à droite">
            <a:extLst>
              <a:ext uri="{FF2B5EF4-FFF2-40B4-BE49-F238E27FC236}">
                <a16:creationId xmlns:a16="http://schemas.microsoft.com/office/drawing/2014/main" id="{3F4EA131-028B-4E70-968A-F18FD27D36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7993448" y="3278144"/>
            <a:ext cx="4211600" cy="3581399"/>
            <a:chOff x="7980400" y="3276601"/>
            <a:chExt cx="4211600" cy="3581399"/>
          </a:xfrm>
        </p:grpSpPr>
        <p:grpSp>
          <p:nvGrpSpPr>
            <p:cNvPr id="7" name="Graphisme 157">
              <a:extLst>
                <a:ext uri="{FF2B5EF4-FFF2-40B4-BE49-F238E27FC236}">
                  <a16:creationId xmlns:a16="http://schemas.microsoft.com/office/drawing/2014/main" id="{35B6ADC5-2993-4C95-8FC0-E843BACAED1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/>
          </p:nvGrpSpPr>
          <p:grpSpPr>
            <a:xfrm>
              <a:off x="8662740" y="3276601"/>
              <a:ext cx="3529260" cy="3581397"/>
              <a:chOff x="4114800" y="1423987"/>
              <a:chExt cx="3961542" cy="4007547"/>
            </a:xfrm>
            <a:noFill/>
          </p:grpSpPr>
          <p:sp>
            <p:nvSpPr>
              <p:cNvPr id="9" name="Forme libre : Forme 24">
                <a:extLst>
                  <a:ext uri="{FF2B5EF4-FFF2-40B4-BE49-F238E27FC236}">
                    <a16:creationId xmlns:a16="http://schemas.microsoft.com/office/drawing/2014/main" id="{174FA252-C254-4DAB-A71B-2263B4B5F97A}"/>
                  </a:ext>
                </a:extLst>
              </p:cNvPr>
              <p:cNvSpPr/>
              <p:nvPr/>
            </p:nvSpPr>
            <p:spPr>
              <a:xfrm>
                <a:off x="4114800" y="1423987"/>
                <a:ext cx="3946874" cy="3989641"/>
              </a:xfrm>
              <a:custGeom>
                <a:avLst/>
                <a:gdLst>
                  <a:gd name="connsiteX0" fmla="*/ 0 w 3946874"/>
                  <a:gd name="connsiteY0" fmla="*/ 3989641 h 3989641"/>
                  <a:gd name="connsiteX1" fmla="*/ 79439 w 3946874"/>
                  <a:gd name="connsiteY1" fmla="*/ 3891153 h 3989641"/>
                  <a:gd name="connsiteX2" fmla="*/ 297371 w 3946874"/>
                  <a:gd name="connsiteY2" fmla="*/ 3626930 h 3989641"/>
                  <a:gd name="connsiteX3" fmla="*/ 454343 w 3946874"/>
                  <a:gd name="connsiteY3" fmla="*/ 3440335 h 3989641"/>
                  <a:gd name="connsiteX4" fmla="*/ 622363 w 3946874"/>
                  <a:gd name="connsiteY4" fmla="*/ 3290697 h 3989641"/>
                  <a:gd name="connsiteX5" fmla="*/ 927068 w 3946874"/>
                  <a:gd name="connsiteY5" fmla="*/ 3087434 h 3989641"/>
                  <a:gd name="connsiteX6" fmla="*/ 1176338 w 3946874"/>
                  <a:gd name="connsiteY6" fmla="*/ 2915603 h 3989641"/>
                  <a:gd name="connsiteX7" fmla="*/ 1394270 w 3946874"/>
                  <a:gd name="connsiteY7" fmla="*/ 2780729 h 3989641"/>
                  <a:gd name="connsiteX8" fmla="*/ 1601057 w 3946874"/>
                  <a:gd name="connsiteY8" fmla="*/ 2723483 h 3989641"/>
                  <a:gd name="connsiteX9" fmla="*/ 1756220 w 3946874"/>
                  <a:gd name="connsiteY9" fmla="*/ 2743772 h 3989641"/>
                  <a:gd name="connsiteX10" fmla="*/ 1889189 w 3946874"/>
                  <a:gd name="connsiteY10" fmla="*/ 2765965 h 3989641"/>
                  <a:gd name="connsiteX11" fmla="*/ 2007394 w 3946874"/>
                  <a:gd name="connsiteY11" fmla="*/ 2765965 h 3989641"/>
                  <a:gd name="connsiteX12" fmla="*/ 2184654 w 3946874"/>
                  <a:gd name="connsiteY12" fmla="*/ 2671763 h 3989641"/>
                  <a:gd name="connsiteX13" fmla="*/ 2372773 w 3946874"/>
                  <a:gd name="connsiteY13" fmla="*/ 2538984 h 3989641"/>
                  <a:gd name="connsiteX14" fmla="*/ 2439543 w 3946874"/>
                  <a:gd name="connsiteY14" fmla="*/ 2510504 h 3989641"/>
                  <a:gd name="connsiteX15" fmla="*/ 2650617 w 3946874"/>
                  <a:gd name="connsiteY15" fmla="*/ 2434781 h 3989641"/>
                  <a:gd name="connsiteX16" fmla="*/ 2785110 w 3946874"/>
                  <a:gd name="connsiteY16" fmla="*/ 2383060 h 3989641"/>
                  <a:gd name="connsiteX17" fmla="*/ 2897315 w 3946874"/>
                  <a:gd name="connsiteY17" fmla="*/ 2318861 h 3989641"/>
                  <a:gd name="connsiteX18" fmla="*/ 2997994 w 3946874"/>
                  <a:gd name="connsiteY18" fmla="*/ 2226183 h 3989641"/>
                  <a:gd name="connsiteX19" fmla="*/ 3061240 w 3946874"/>
                  <a:gd name="connsiteY19" fmla="*/ 2141506 h 3989641"/>
                  <a:gd name="connsiteX20" fmla="*/ 3152108 w 3946874"/>
                  <a:gd name="connsiteY20" fmla="*/ 2005203 h 3989641"/>
                  <a:gd name="connsiteX21" fmla="*/ 3274124 w 3946874"/>
                  <a:gd name="connsiteY21" fmla="*/ 1871567 h 3989641"/>
                  <a:gd name="connsiteX22" fmla="*/ 3388138 w 3946874"/>
                  <a:gd name="connsiteY22" fmla="*/ 1770888 h 3989641"/>
                  <a:gd name="connsiteX23" fmla="*/ 3466529 w 3946874"/>
                  <a:gd name="connsiteY23" fmla="*/ 1679162 h 3989641"/>
                  <a:gd name="connsiteX24" fmla="*/ 3538633 w 3946874"/>
                  <a:gd name="connsiteY24" fmla="*/ 1551718 h 3989641"/>
                  <a:gd name="connsiteX25" fmla="*/ 3588544 w 3946874"/>
                  <a:gd name="connsiteY25" fmla="*/ 1376172 h 3989641"/>
                  <a:gd name="connsiteX26" fmla="*/ 3597402 w 3946874"/>
                  <a:gd name="connsiteY26" fmla="*/ 1293305 h 3989641"/>
                  <a:gd name="connsiteX27" fmla="*/ 3721227 w 3946874"/>
                  <a:gd name="connsiteY27" fmla="*/ 880491 h 3989641"/>
                  <a:gd name="connsiteX28" fmla="*/ 3761137 w 3946874"/>
                  <a:gd name="connsiteY28" fmla="*/ 463677 h 3989641"/>
                  <a:gd name="connsiteX29" fmla="*/ 3946874 w 3946874"/>
                  <a:gd name="connsiteY29" fmla="*/ 0 h 398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946874" h="3989641">
                    <a:moveTo>
                      <a:pt x="0" y="3989641"/>
                    </a:moveTo>
                    <a:cubicBezTo>
                      <a:pt x="19050" y="3957257"/>
                      <a:pt x="50959" y="3916013"/>
                      <a:pt x="79439" y="3891153"/>
                    </a:cubicBezTo>
                    <a:cubicBezTo>
                      <a:pt x="165544" y="3815906"/>
                      <a:pt x="227933" y="3717989"/>
                      <a:pt x="297371" y="3626930"/>
                    </a:cubicBezTo>
                    <a:cubicBezTo>
                      <a:pt x="346615" y="3562255"/>
                      <a:pt x="398050" y="3499009"/>
                      <a:pt x="454343" y="3440335"/>
                    </a:cubicBezTo>
                    <a:cubicBezTo>
                      <a:pt x="506349" y="3386042"/>
                      <a:pt x="562642" y="3336227"/>
                      <a:pt x="622363" y="3290697"/>
                    </a:cubicBezTo>
                    <a:cubicBezTo>
                      <a:pt x="719519" y="3216688"/>
                      <a:pt x="824960" y="3154585"/>
                      <a:pt x="927068" y="3087434"/>
                    </a:cubicBezTo>
                    <a:cubicBezTo>
                      <a:pt x="1011365" y="3031998"/>
                      <a:pt x="1093565" y="2973324"/>
                      <a:pt x="1176338" y="2915603"/>
                    </a:cubicBezTo>
                    <a:cubicBezTo>
                      <a:pt x="1246537" y="2866644"/>
                      <a:pt x="1317308" y="2818066"/>
                      <a:pt x="1394270" y="2780729"/>
                    </a:cubicBezTo>
                    <a:cubicBezTo>
                      <a:pt x="1459421" y="2749106"/>
                      <a:pt x="1528763" y="2724436"/>
                      <a:pt x="1601057" y="2723483"/>
                    </a:cubicBezTo>
                    <a:cubicBezTo>
                      <a:pt x="1653350" y="2722721"/>
                      <a:pt x="1704785" y="2733485"/>
                      <a:pt x="1756220" y="2743772"/>
                    </a:cubicBezTo>
                    <a:cubicBezTo>
                      <a:pt x="1800320" y="2752630"/>
                      <a:pt x="1844612" y="2760250"/>
                      <a:pt x="1889189" y="2765965"/>
                    </a:cubicBezTo>
                    <a:cubicBezTo>
                      <a:pt x="1928622" y="2771013"/>
                      <a:pt x="1968437" y="2773299"/>
                      <a:pt x="2007394" y="2765965"/>
                    </a:cubicBezTo>
                    <a:cubicBezTo>
                      <a:pt x="2073878" y="2753487"/>
                      <a:pt x="2130647" y="2712911"/>
                      <a:pt x="2184654" y="2671763"/>
                    </a:cubicBezTo>
                    <a:cubicBezTo>
                      <a:pt x="2245900" y="2625090"/>
                      <a:pt x="2304002" y="2573465"/>
                      <a:pt x="2372773" y="2538984"/>
                    </a:cubicBezTo>
                    <a:cubicBezTo>
                      <a:pt x="2394395" y="2528126"/>
                      <a:pt x="2416874" y="2518982"/>
                      <a:pt x="2439543" y="2510504"/>
                    </a:cubicBezTo>
                    <a:cubicBezTo>
                      <a:pt x="2509552" y="2484215"/>
                      <a:pt x="2580037" y="2459450"/>
                      <a:pt x="2650617" y="2434781"/>
                    </a:cubicBezTo>
                    <a:cubicBezTo>
                      <a:pt x="2695956" y="2418874"/>
                      <a:pt x="2741295" y="2402872"/>
                      <a:pt x="2785110" y="2383060"/>
                    </a:cubicBezTo>
                    <a:cubicBezTo>
                      <a:pt x="2824448" y="2365248"/>
                      <a:pt x="2862358" y="2344198"/>
                      <a:pt x="2897315" y="2318861"/>
                    </a:cubicBezTo>
                    <a:cubicBezTo>
                      <a:pt x="2934367" y="2292096"/>
                      <a:pt x="2968085" y="2260854"/>
                      <a:pt x="2997994" y="2226183"/>
                    </a:cubicBezTo>
                    <a:cubicBezTo>
                      <a:pt x="3020949" y="2199513"/>
                      <a:pt x="3041714" y="2170938"/>
                      <a:pt x="3061240" y="2141506"/>
                    </a:cubicBezTo>
                    <a:cubicBezTo>
                      <a:pt x="3091529" y="2095976"/>
                      <a:pt x="3119533" y="2049018"/>
                      <a:pt x="3152108" y="2005203"/>
                    </a:cubicBezTo>
                    <a:cubicBezTo>
                      <a:pt x="3188113" y="1956626"/>
                      <a:pt x="3229261" y="1912144"/>
                      <a:pt x="3274124" y="1871567"/>
                    </a:cubicBezTo>
                    <a:cubicBezTo>
                      <a:pt x="3311747" y="1837563"/>
                      <a:pt x="3351848" y="1806321"/>
                      <a:pt x="3388138" y="1770888"/>
                    </a:cubicBezTo>
                    <a:cubicBezTo>
                      <a:pt x="3416999" y="1742694"/>
                      <a:pt x="3443002" y="1711833"/>
                      <a:pt x="3466529" y="1679162"/>
                    </a:cubicBezTo>
                    <a:cubicBezTo>
                      <a:pt x="3495008" y="1639348"/>
                      <a:pt x="3519392" y="1596771"/>
                      <a:pt x="3538633" y="1551718"/>
                    </a:cubicBezTo>
                    <a:cubicBezTo>
                      <a:pt x="3562731" y="1495616"/>
                      <a:pt x="3578924" y="1436465"/>
                      <a:pt x="3588544" y="1376172"/>
                    </a:cubicBezTo>
                    <a:cubicBezTo>
                      <a:pt x="3592925" y="1348740"/>
                      <a:pt x="3595688" y="1321022"/>
                      <a:pt x="3597402" y="1293305"/>
                    </a:cubicBezTo>
                    <a:cubicBezTo>
                      <a:pt x="3605974" y="1155859"/>
                      <a:pt x="3717703" y="1018127"/>
                      <a:pt x="3721227" y="880491"/>
                    </a:cubicBezTo>
                    <a:cubicBezTo>
                      <a:pt x="3724751" y="740855"/>
                      <a:pt x="3743135" y="602171"/>
                      <a:pt x="3761137" y="463677"/>
                    </a:cubicBezTo>
                    <a:cubicBezTo>
                      <a:pt x="3776186" y="347758"/>
                      <a:pt x="3934968" y="116205"/>
                      <a:pt x="3946874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0" name="Forme libre : Forme 25">
                <a:extLst>
                  <a:ext uri="{FF2B5EF4-FFF2-40B4-BE49-F238E27FC236}">
                    <a16:creationId xmlns:a16="http://schemas.microsoft.com/office/drawing/2014/main" id="{B8C83007-5E21-486E-9DBB-38D4DFA65B88}"/>
                  </a:ext>
                </a:extLst>
              </p:cNvPr>
              <p:cNvSpPr/>
              <p:nvPr/>
            </p:nvSpPr>
            <p:spPr>
              <a:xfrm>
                <a:off x="4395978" y="2441733"/>
                <a:ext cx="3665410" cy="2985611"/>
              </a:xfrm>
              <a:custGeom>
                <a:avLst/>
                <a:gdLst>
                  <a:gd name="connsiteX0" fmla="*/ 0 w 3665410"/>
                  <a:gd name="connsiteY0" fmla="*/ 2985611 h 2985611"/>
                  <a:gd name="connsiteX1" fmla="*/ 166211 w 3665410"/>
                  <a:gd name="connsiteY1" fmla="*/ 2699766 h 2985611"/>
                  <a:gd name="connsiteX2" fmla="*/ 397002 w 3665410"/>
                  <a:gd name="connsiteY2" fmla="*/ 2414969 h 2985611"/>
                  <a:gd name="connsiteX3" fmla="*/ 620173 w 3665410"/>
                  <a:gd name="connsiteY3" fmla="*/ 2237899 h 2985611"/>
                  <a:gd name="connsiteX4" fmla="*/ 823341 w 3665410"/>
                  <a:gd name="connsiteY4" fmla="*/ 2085499 h 2985611"/>
                  <a:gd name="connsiteX5" fmla="*/ 1089565 w 3665410"/>
                  <a:gd name="connsiteY5" fmla="*/ 1911477 h 2985611"/>
                  <a:gd name="connsiteX6" fmla="*/ 1145000 w 3665410"/>
                  <a:gd name="connsiteY6" fmla="*/ 1886807 h 2985611"/>
                  <a:gd name="connsiteX7" fmla="*/ 1375791 w 3665410"/>
                  <a:gd name="connsiteY7" fmla="*/ 1842135 h 2985611"/>
                  <a:gd name="connsiteX8" fmla="*/ 1486567 w 3665410"/>
                  <a:gd name="connsiteY8" fmla="*/ 1857566 h 2985611"/>
                  <a:gd name="connsiteX9" fmla="*/ 1568101 w 3665410"/>
                  <a:gd name="connsiteY9" fmla="*/ 1871377 h 2985611"/>
                  <a:gd name="connsiteX10" fmla="*/ 1810607 w 3665410"/>
                  <a:gd name="connsiteY10" fmla="*/ 1871377 h 2985611"/>
                  <a:gd name="connsiteX11" fmla="*/ 1997964 w 3665410"/>
                  <a:gd name="connsiteY11" fmla="*/ 1790605 h 2985611"/>
                  <a:gd name="connsiteX12" fmla="*/ 2109883 w 3665410"/>
                  <a:gd name="connsiteY12" fmla="*/ 1702784 h 2985611"/>
                  <a:gd name="connsiteX13" fmla="*/ 2321433 w 3665410"/>
                  <a:gd name="connsiteY13" fmla="*/ 1552384 h 2985611"/>
                  <a:gd name="connsiteX14" fmla="*/ 2558891 w 3665410"/>
                  <a:gd name="connsiteY14" fmla="*/ 1453420 h 2985611"/>
                  <a:gd name="connsiteX15" fmla="*/ 2709767 w 3665410"/>
                  <a:gd name="connsiteY15" fmla="*/ 1377887 h 2985611"/>
                  <a:gd name="connsiteX16" fmla="*/ 2885408 w 3665410"/>
                  <a:gd name="connsiteY16" fmla="*/ 1237393 h 2985611"/>
                  <a:gd name="connsiteX17" fmla="*/ 3017711 w 3665410"/>
                  <a:gd name="connsiteY17" fmla="*/ 1072229 h 2985611"/>
                  <a:gd name="connsiteX18" fmla="*/ 3150680 w 3665410"/>
                  <a:gd name="connsiteY18" fmla="*/ 921830 h 2985611"/>
                  <a:gd name="connsiteX19" fmla="*/ 3255169 w 3665410"/>
                  <a:gd name="connsiteY19" fmla="*/ 801815 h 2985611"/>
                  <a:gd name="connsiteX20" fmla="*/ 3339275 w 3665410"/>
                  <a:gd name="connsiteY20" fmla="*/ 694182 h 2985611"/>
                  <a:gd name="connsiteX21" fmla="*/ 3409188 w 3665410"/>
                  <a:gd name="connsiteY21" fmla="*/ 546926 h 2985611"/>
                  <a:gd name="connsiteX22" fmla="*/ 3464243 w 3665410"/>
                  <a:gd name="connsiteY22" fmla="*/ 347663 h 2985611"/>
                  <a:gd name="connsiteX23" fmla="*/ 3665411 w 3665410"/>
                  <a:gd name="connsiteY23" fmla="*/ 0 h 298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65410" h="2985611">
                    <a:moveTo>
                      <a:pt x="0" y="2985611"/>
                    </a:moveTo>
                    <a:cubicBezTo>
                      <a:pt x="0" y="2985611"/>
                      <a:pt x="86773" y="2802827"/>
                      <a:pt x="166211" y="2699766"/>
                    </a:cubicBezTo>
                    <a:cubicBezTo>
                      <a:pt x="240983" y="2602706"/>
                      <a:pt x="309182" y="2500122"/>
                      <a:pt x="397002" y="2414969"/>
                    </a:cubicBezTo>
                    <a:cubicBezTo>
                      <a:pt x="465296" y="2348865"/>
                      <a:pt x="543592" y="2294477"/>
                      <a:pt x="620173" y="2237899"/>
                    </a:cubicBezTo>
                    <a:cubicBezTo>
                      <a:pt x="688277" y="2187607"/>
                      <a:pt x="755333" y="2135886"/>
                      <a:pt x="823341" y="2085499"/>
                    </a:cubicBezTo>
                    <a:cubicBezTo>
                      <a:pt x="908685" y="2022253"/>
                      <a:pt x="994791" y="1959197"/>
                      <a:pt x="1089565" y="1911477"/>
                    </a:cubicBezTo>
                    <a:cubicBezTo>
                      <a:pt x="1107662" y="1902428"/>
                      <a:pt x="1126141" y="1894141"/>
                      <a:pt x="1145000" y="1886807"/>
                    </a:cubicBezTo>
                    <a:cubicBezTo>
                      <a:pt x="1218819" y="1858232"/>
                      <a:pt x="1296924" y="1838611"/>
                      <a:pt x="1375791" y="1842135"/>
                    </a:cubicBezTo>
                    <a:cubicBezTo>
                      <a:pt x="1413129" y="1843754"/>
                      <a:pt x="1449896" y="1850422"/>
                      <a:pt x="1486567" y="1857566"/>
                    </a:cubicBezTo>
                    <a:cubicBezTo>
                      <a:pt x="1513618" y="1862804"/>
                      <a:pt x="1540859" y="1867376"/>
                      <a:pt x="1568101" y="1871377"/>
                    </a:cubicBezTo>
                    <a:cubicBezTo>
                      <a:pt x="1648778" y="1883188"/>
                      <a:pt x="1730978" y="1887665"/>
                      <a:pt x="1810607" y="1871377"/>
                    </a:cubicBezTo>
                    <a:cubicBezTo>
                      <a:pt x="1877854" y="1857661"/>
                      <a:pt x="1941100" y="1829086"/>
                      <a:pt x="1997964" y="1790605"/>
                    </a:cubicBezTo>
                    <a:cubicBezTo>
                      <a:pt x="2037302" y="1764030"/>
                      <a:pt x="2073497" y="1733264"/>
                      <a:pt x="2109883" y="1702784"/>
                    </a:cubicBezTo>
                    <a:cubicBezTo>
                      <a:pt x="2176367" y="1647063"/>
                      <a:pt x="2244852" y="1593151"/>
                      <a:pt x="2321433" y="1552384"/>
                    </a:cubicBezTo>
                    <a:cubicBezTo>
                      <a:pt x="2397157" y="1512094"/>
                      <a:pt x="2479548" y="1486281"/>
                      <a:pt x="2558891" y="1453420"/>
                    </a:cubicBezTo>
                    <a:cubicBezTo>
                      <a:pt x="2610898" y="1431798"/>
                      <a:pt x="2661571" y="1407033"/>
                      <a:pt x="2709767" y="1377887"/>
                    </a:cubicBezTo>
                    <a:cubicBezTo>
                      <a:pt x="2774252" y="1338929"/>
                      <a:pt x="2834069" y="1292447"/>
                      <a:pt x="2885408" y="1237393"/>
                    </a:cubicBezTo>
                    <a:cubicBezTo>
                      <a:pt x="2933605" y="1185767"/>
                      <a:pt x="2973324" y="1127093"/>
                      <a:pt x="3017711" y="1072229"/>
                    </a:cubicBezTo>
                    <a:cubicBezTo>
                      <a:pt x="3059811" y="1020223"/>
                      <a:pt x="3105912" y="971645"/>
                      <a:pt x="3150680" y="921830"/>
                    </a:cubicBezTo>
                    <a:cubicBezTo>
                      <a:pt x="3186113" y="882396"/>
                      <a:pt x="3220593" y="842010"/>
                      <a:pt x="3255169" y="801815"/>
                    </a:cubicBezTo>
                    <a:cubicBezTo>
                      <a:pt x="3284887" y="767239"/>
                      <a:pt x="3314605" y="732473"/>
                      <a:pt x="3339275" y="694182"/>
                    </a:cubicBezTo>
                    <a:cubicBezTo>
                      <a:pt x="3368707" y="648367"/>
                      <a:pt x="3390138" y="597980"/>
                      <a:pt x="3409188" y="546926"/>
                    </a:cubicBezTo>
                    <a:cubicBezTo>
                      <a:pt x="3433382" y="482156"/>
                      <a:pt x="3453384" y="415861"/>
                      <a:pt x="3464243" y="347663"/>
                    </a:cubicBezTo>
                    <a:cubicBezTo>
                      <a:pt x="3476244" y="272224"/>
                      <a:pt x="3661696" y="76295"/>
                      <a:pt x="366541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1" name="Forme libre : Forme 26">
                <a:extLst>
                  <a:ext uri="{FF2B5EF4-FFF2-40B4-BE49-F238E27FC236}">
                    <a16:creationId xmlns:a16="http://schemas.microsoft.com/office/drawing/2014/main" id="{1CA85DBE-60A4-4A34-A031-ED1979A4BEA5}"/>
                  </a:ext>
                </a:extLst>
              </p:cNvPr>
              <p:cNvSpPr/>
              <p:nvPr/>
            </p:nvSpPr>
            <p:spPr>
              <a:xfrm>
                <a:off x="7790402" y="5229700"/>
                <a:ext cx="285940" cy="199072"/>
              </a:xfrm>
              <a:custGeom>
                <a:avLst/>
                <a:gdLst>
                  <a:gd name="connsiteX0" fmla="*/ 0 w 285940"/>
                  <a:gd name="connsiteY0" fmla="*/ 199073 h 199072"/>
                  <a:gd name="connsiteX1" fmla="*/ 285940 w 285940"/>
                  <a:gd name="connsiteY1" fmla="*/ 0 h 19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940" h="199072">
                    <a:moveTo>
                      <a:pt x="0" y="199073"/>
                    </a:moveTo>
                    <a:cubicBezTo>
                      <a:pt x="0" y="199073"/>
                      <a:pt x="242125" y="39243"/>
                      <a:pt x="28594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2" name="Forme libre : Forme 30">
                <a:extLst>
                  <a:ext uri="{FF2B5EF4-FFF2-40B4-BE49-F238E27FC236}">
                    <a16:creationId xmlns:a16="http://schemas.microsoft.com/office/drawing/2014/main" id="{4438E01A-3963-4B12-94A1-C68FBA48D5EB}"/>
                  </a:ext>
                </a:extLst>
              </p:cNvPr>
              <p:cNvSpPr/>
              <p:nvPr/>
            </p:nvSpPr>
            <p:spPr>
              <a:xfrm>
                <a:off x="7393114" y="5049773"/>
                <a:ext cx="655796" cy="381190"/>
              </a:xfrm>
              <a:custGeom>
                <a:avLst/>
                <a:gdLst>
                  <a:gd name="connsiteX0" fmla="*/ 0 w 655796"/>
                  <a:gd name="connsiteY0" fmla="*/ 381190 h 381190"/>
                  <a:gd name="connsiteX1" fmla="*/ 655796 w 655796"/>
                  <a:gd name="connsiteY1" fmla="*/ 0 h 38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5796" h="381190">
                    <a:moveTo>
                      <a:pt x="0" y="381190"/>
                    </a:moveTo>
                    <a:cubicBezTo>
                      <a:pt x="0" y="381190"/>
                      <a:pt x="461105" y="172117"/>
                      <a:pt x="65579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3" name="Forme libre : Forme 31">
                <a:extLst>
                  <a:ext uri="{FF2B5EF4-FFF2-40B4-BE49-F238E27FC236}">
                    <a16:creationId xmlns:a16="http://schemas.microsoft.com/office/drawing/2014/main" id="{0EDE04B1-4206-4F98-AD4E-C7F4E612668C}"/>
                  </a:ext>
                </a:extLst>
              </p:cNvPr>
              <p:cNvSpPr/>
              <p:nvPr/>
            </p:nvSpPr>
            <p:spPr>
              <a:xfrm>
                <a:off x="5154072" y="3867816"/>
                <a:ext cx="2907315" cy="1544764"/>
              </a:xfrm>
              <a:custGeom>
                <a:avLst/>
                <a:gdLst>
                  <a:gd name="connsiteX0" fmla="*/ 0 w 2907315"/>
                  <a:gd name="connsiteY0" fmla="*/ 1544764 h 1544764"/>
                  <a:gd name="connsiteX1" fmla="*/ 201644 w 2907315"/>
                  <a:gd name="connsiteY1" fmla="*/ 1352550 h 1544764"/>
                  <a:gd name="connsiteX2" fmla="*/ 423196 w 2907315"/>
                  <a:gd name="connsiteY2" fmla="*/ 1196054 h 1544764"/>
                  <a:gd name="connsiteX3" fmla="*/ 782193 w 2907315"/>
                  <a:gd name="connsiteY3" fmla="*/ 1099947 h 1544764"/>
                  <a:gd name="connsiteX4" fmla="*/ 1052513 w 2907315"/>
                  <a:gd name="connsiteY4" fmla="*/ 1042321 h 1544764"/>
                  <a:gd name="connsiteX5" fmla="*/ 1311783 w 2907315"/>
                  <a:gd name="connsiteY5" fmla="*/ 1056037 h 1544764"/>
                  <a:gd name="connsiteX6" fmla="*/ 1484662 w 2907315"/>
                  <a:gd name="connsiteY6" fmla="*/ 1083469 h 1544764"/>
                  <a:gd name="connsiteX7" fmla="*/ 1788224 w 2907315"/>
                  <a:gd name="connsiteY7" fmla="*/ 1023080 h 1544764"/>
                  <a:gd name="connsiteX8" fmla="*/ 2269045 w 2907315"/>
                  <a:gd name="connsiteY8" fmla="*/ 734758 h 1544764"/>
                  <a:gd name="connsiteX9" fmla="*/ 2534984 w 2907315"/>
                  <a:gd name="connsiteY9" fmla="*/ 572738 h 1544764"/>
                  <a:gd name="connsiteX10" fmla="*/ 2907316 w 2907315"/>
                  <a:gd name="connsiteY10" fmla="*/ 0 h 1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07315" h="1544764">
                    <a:moveTo>
                      <a:pt x="0" y="1544764"/>
                    </a:moveTo>
                    <a:cubicBezTo>
                      <a:pt x="0" y="1544764"/>
                      <a:pt x="98012" y="1443990"/>
                      <a:pt x="201644" y="1352550"/>
                    </a:cubicBezTo>
                    <a:cubicBezTo>
                      <a:pt x="271272" y="1291209"/>
                      <a:pt x="343662" y="1234249"/>
                      <a:pt x="423196" y="1196054"/>
                    </a:cubicBezTo>
                    <a:cubicBezTo>
                      <a:pt x="537591" y="1141095"/>
                      <a:pt x="661226" y="1127189"/>
                      <a:pt x="782193" y="1099947"/>
                    </a:cubicBezTo>
                    <a:cubicBezTo>
                      <a:pt x="872300" y="1079659"/>
                      <a:pt x="961358" y="1051370"/>
                      <a:pt x="1052513" y="1042321"/>
                    </a:cubicBezTo>
                    <a:cubicBezTo>
                      <a:pt x="1139000" y="1033653"/>
                      <a:pt x="1225868" y="1040321"/>
                      <a:pt x="1311783" y="1056037"/>
                    </a:cubicBezTo>
                    <a:cubicBezTo>
                      <a:pt x="1369314" y="1066609"/>
                      <a:pt x="1426559" y="1079373"/>
                      <a:pt x="1484662" y="1083469"/>
                    </a:cubicBezTo>
                    <a:cubicBezTo>
                      <a:pt x="1587913" y="1090803"/>
                      <a:pt x="1690402" y="1064800"/>
                      <a:pt x="1788224" y="1023080"/>
                    </a:cubicBezTo>
                    <a:cubicBezTo>
                      <a:pt x="1956721" y="951262"/>
                      <a:pt x="2106549" y="825722"/>
                      <a:pt x="2269045" y="734758"/>
                    </a:cubicBezTo>
                    <a:cubicBezTo>
                      <a:pt x="2359438" y="684181"/>
                      <a:pt x="2452497" y="640556"/>
                      <a:pt x="2534984" y="572738"/>
                    </a:cubicBezTo>
                    <a:cubicBezTo>
                      <a:pt x="2673001" y="459391"/>
                      <a:pt x="2847023" y="191453"/>
                      <a:pt x="290731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4" name="Forme libre : Forme 32">
                <a:extLst>
                  <a:ext uri="{FF2B5EF4-FFF2-40B4-BE49-F238E27FC236}">
                    <a16:creationId xmlns:a16="http://schemas.microsoft.com/office/drawing/2014/main" id="{13D5B5F8-89AD-4F43-BD6E-2066CC4A4866}"/>
                  </a:ext>
                </a:extLst>
              </p:cNvPr>
              <p:cNvSpPr/>
              <p:nvPr/>
            </p:nvSpPr>
            <p:spPr>
              <a:xfrm>
                <a:off x="4907946" y="3479100"/>
                <a:ext cx="3168300" cy="1952434"/>
              </a:xfrm>
              <a:custGeom>
                <a:avLst/>
                <a:gdLst>
                  <a:gd name="connsiteX0" fmla="*/ 0 w 3168300"/>
                  <a:gd name="connsiteY0" fmla="*/ 1952435 h 1952434"/>
                  <a:gd name="connsiteX1" fmla="*/ 202121 w 3168300"/>
                  <a:gd name="connsiteY1" fmla="*/ 1687068 h 1952434"/>
                  <a:gd name="connsiteX2" fmla="*/ 545116 w 3168300"/>
                  <a:gd name="connsiteY2" fmla="*/ 1450277 h 1952434"/>
                  <a:gd name="connsiteX3" fmla="*/ 906780 w 3168300"/>
                  <a:gd name="connsiteY3" fmla="*/ 1354455 h 1952434"/>
                  <a:gd name="connsiteX4" fmla="*/ 1332262 w 3168300"/>
                  <a:gd name="connsiteY4" fmla="*/ 1285304 h 1952434"/>
                  <a:gd name="connsiteX5" fmla="*/ 1691259 w 3168300"/>
                  <a:gd name="connsiteY5" fmla="*/ 1240060 h 1952434"/>
                  <a:gd name="connsiteX6" fmla="*/ 2010346 w 3168300"/>
                  <a:gd name="connsiteY6" fmla="*/ 1141667 h 1952434"/>
                  <a:gd name="connsiteX7" fmla="*/ 2393252 w 3168300"/>
                  <a:gd name="connsiteY7" fmla="*/ 1027271 h 1952434"/>
                  <a:gd name="connsiteX8" fmla="*/ 2582037 w 3168300"/>
                  <a:gd name="connsiteY8" fmla="*/ 958120 h 1952434"/>
                  <a:gd name="connsiteX9" fmla="*/ 2760155 w 3168300"/>
                  <a:gd name="connsiteY9" fmla="*/ 827723 h 1952434"/>
                  <a:gd name="connsiteX10" fmla="*/ 2914364 w 3168300"/>
                  <a:gd name="connsiteY10" fmla="*/ 567023 h 1952434"/>
                  <a:gd name="connsiteX11" fmla="*/ 3168301 w 3168300"/>
                  <a:gd name="connsiteY11" fmla="*/ 0 h 1952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68300" h="1952434">
                    <a:moveTo>
                      <a:pt x="0" y="1952435"/>
                    </a:moveTo>
                    <a:cubicBezTo>
                      <a:pt x="0" y="1952435"/>
                      <a:pt x="91059" y="1796415"/>
                      <a:pt x="202121" y="1687068"/>
                    </a:cubicBezTo>
                    <a:cubicBezTo>
                      <a:pt x="301943" y="1588675"/>
                      <a:pt x="416528" y="1505617"/>
                      <a:pt x="545116" y="1450277"/>
                    </a:cubicBezTo>
                    <a:cubicBezTo>
                      <a:pt x="659987" y="1400747"/>
                      <a:pt x="783622" y="1377601"/>
                      <a:pt x="906780" y="1354455"/>
                    </a:cubicBezTo>
                    <a:cubicBezTo>
                      <a:pt x="1048036" y="1327976"/>
                      <a:pt x="1189482" y="1301972"/>
                      <a:pt x="1332262" y="1285304"/>
                    </a:cubicBezTo>
                    <a:cubicBezTo>
                      <a:pt x="1452182" y="1271302"/>
                      <a:pt x="1573340" y="1265873"/>
                      <a:pt x="1691259" y="1240060"/>
                    </a:cubicBezTo>
                    <a:cubicBezTo>
                      <a:pt x="1800035" y="1216247"/>
                      <a:pt x="1904619" y="1176718"/>
                      <a:pt x="2010346" y="1141667"/>
                    </a:cubicBezTo>
                    <a:cubicBezTo>
                      <a:pt x="2136743" y="1099661"/>
                      <a:pt x="2265902" y="1066229"/>
                      <a:pt x="2393252" y="1027271"/>
                    </a:cubicBezTo>
                    <a:cubicBezTo>
                      <a:pt x="2457450" y="1007650"/>
                      <a:pt x="2521744" y="987552"/>
                      <a:pt x="2582037" y="958120"/>
                    </a:cubicBezTo>
                    <a:cubicBezTo>
                      <a:pt x="2648807" y="925449"/>
                      <a:pt x="2710815" y="883349"/>
                      <a:pt x="2760155" y="827723"/>
                    </a:cubicBezTo>
                    <a:cubicBezTo>
                      <a:pt x="2827496" y="751904"/>
                      <a:pt x="2867978" y="657511"/>
                      <a:pt x="2914364" y="567023"/>
                    </a:cubicBezTo>
                    <a:cubicBezTo>
                      <a:pt x="2972753" y="453200"/>
                      <a:pt x="3119152" y="118015"/>
                      <a:pt x="316830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5" name="Forme libre : Forme 36">
                <a:extLst>
                  <a:ext uri="{FF2B5EF4-FFF2-40B4-BE49-F238E27FC236}">
                    <a16:creationId xmlns:a16="http://schemas.microsoft.com/office/drawing/2014/main" id="{3F74D39B-7972-40FC-B9BA-41B1C9C31C4C}"/>
                  </a:ext>
                </a:extLst>
              </p:cNvPr>
              <p:cNvSpPr/>
              <p:nvPr/>
            </p:nvSpPr>
            <p:spPr>
              <a:xfrm>
                <a:off x="4704778" y="2976752"/>
                <a:ext cx="3356800" cy="2452020"/>
              </a:xfrm>
              <a:custGeom>
                <a:avLst/>
                <a:gdLst>
                  <a:gd name="connsiteX0" fmla="*/ 0 w 3356800"/>
                  <a:gd name="connsiteY0" fmla="*/ 2452021 h 2452020"/>
                  <a:gd name="connsiteX1" fmla="*/ 130874 w 3356800"/>
                  <a:gd name="connsiteY1" fmla="*/ 2247710 h 2452020"/>
                  <a:gd name="connsiteX2" fmla="*/ 437197 w 3356800"/>
                  <a:gd name="connsiteY2" fmla="*/ 1941195 h 2452020"/>
                  <a:gd name="connsiteX3" fmla="*/ 737140 w 3356800"/>
                  <a:gd name="connsiteY3" fmla="*/ 1736884 h 2452020"/>
                  <a:gd name="connsiteX4" fmla="*/ 1031843 w 3356800"/>
                  <a:gd name="connsiteY4" fmla="*/ 1685068 h 2452020"/>
                  <a:gd name="connsiteX5" fmla="*/ 1287304 w 3356800"/>
                  <a:gd name="connsiteY5" fmla="*/ 1655826 h 2452020"/>
                  <a:gd name="connsiteX6" fmla="*/ 1471994 w 3356800"/>
                  <a:gd name="connsiteY6" fmla="*/ 1634300 h 2452020"/>
                  <a:gd name="connsiteX7" fmla="*/ 1898237 w 3356800"/>
                  <a:gd name="connsiteY7" fmla="*/ 1512665 h 2452020"/>
                  <a:gd name="connsiteX8" fmla="*/ 2229136 w 3356800"/>
                  <a:gd name="connsiteY8" fmla="*/ 1355598 h 2452020"/>
                  <a:gd name="connsiteX9" fmla="*/ 2512314 w 3356800"/>
                  <a:gd name="connsiteY9" fmla="*/ 1238631 h 2452020"/>
                  <a:gd name="connsiteX10" fmla="*/ 2758535 w 3356800"/>
                  <a:gd name="connsiteY10" fmla="*/ 1096994 h 2452020"/>
                  <a:gd name="connsiteX11" fmla="*/ 2935510 w 3356800"/>
                  <a:gd name="connsiteY11" fmla="*/ 919925 h 2452020"/>
                  <a:gd name="connsiteX12" fmla="*/ 3081719 w 3356800"/>
                  <a:gd name="connsiteY12" fmla="*/ 687419 h 2452020"/>
                  <a:gd name="connsiteX13" fmla="*/ 3356800 w 3356800"/>
                  <a:gd name="connsiteY13" fmla="*/ 0 h 245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56800" h="2452020">
                    <a:moveTo>
                      <a:pt x="0" y="2452021"/>
                    </a:moveTo>
                    <a:cubicBezTo>
                      <a:pt x="0" y="2452021"/>
                      <a:pt x="57150" y="2344198"/>
                      <a:pt x="130874" y="2247710"/>
                    </a:cubicBezTo>
                    <a:cubicBezTo>
                      <a:pt x="218694" y="2132648"/>
                      <a:pt x="328136" y="2036635"/>
                      <a:pt x="437197" y="1941195"/>
                    </a:cubicBezTo>
                    <a:cubicBezTo>
                      <a:pt x="529304" y="1860709"/>
                      <a:pt x="623030" y="1779556"/>
                      <a:pt x="737140" y="1736884"/>
                    </a:cubicBezTo>
                    <a:cubicBezTo>
                      <a:pt x="830866" y="1701736"/>
                      <a:pt x="932021" y="1695450"/>
                      <a:pt x="1031843" y="1685068"/>
                    </a:cubicBezTo>
                    <a:cubicBezTo>
                      <a:pt x="1117092" y="1676210"/>
                      <a:pt x="1202055" y="1665160"/>
                      <a:pt x="1287304" y="1655826"/>
                    </a:cubicBezTo>
                    <a:cubicBezTo>
                      <a:pt x="1348931" y="1649063"/>
                      <a:pt x="1410653" y="1643539"/>
                      <a:pt x="1471994" y="1634300"/>
                    </a:cubicBezTo>
                    <a:cubicBezTo>
                      <a:pt x="1618679" y="1612011"/>
                      <a:pt x="1761935" y="1571149"/>
                      <a:pt x="1898237" y="1512665"/>
                    </a:cubicBezTo>
                    <a:cubicBezTo>
                      <a:pt x="2010442" y="1464564"/>
                      <a:pt x="2117503" y="1405128"/>
                      <a:pt x="2229136" y="1355598"/>
                    </a:cubicBezTo>
                    <a:cubicBezTo>
                      <a:pt x="2322481" y="1314164"/>
                      <a:pt x="2418969" y="1280160"/>
                      <a:pt x="2512314" y="1238631"/>
                    </a:cubicBezTo>
                    <a:cubicBezTo>
                      <a:pt x="2599087" y="1199960"/>
                      <a:pt x="2683193" y="1154811"/>
                      <a:pt x="2758535" y="1096994"/>
                    </a:cubicBezTo>
                    <a:cubicBezTo>
                      <a:pt x="2825020" y="1046035"/>
                      <a:pt x="2883789" y="985837"/>
                      <a:pt x="2935510" y="919925"/>
                    </a:cubicBezTo>
                    <a:cubicBezTo>
                      <a:pt x="2992184" y="847725"/>
                      <a:pt x="3039904" y="769144"/>
                      <a:pt x="3081719" y="687419"/>
                    </a:cubicBezTo>
                    <a:cubicBezTo>
                      <a:pt x="3138297" y="576739"/>
                      <a:pt x="3314129" y="116776"/>
                      <a:pt x="335680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</p:grpSp>
        <p:sp>
          <p:nvSpPr>
            <p:cNvPr id="8" name="Forme libre : Forme 23">
              <a:extLst>
                <a:ext uri="{FF2B5EF4-FFF2-40B4-BE49-F238E27FC236}">
                  <a16:creationId xmlns:a16="http://schemas.microsoft.com/office/drawing/2014/main" id="{85043687-D36C-4351-BB73-5FD8143B19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980400" y="5197178"/>
              <a:ext cx="4211600" cy="1660822"/>
            </a:xfrm>
            <a:custGeom>
              <a:avLst/>
              <a:gdLst>
                <a:gd name="connsiteX0" fmla="*/ 4211600 w 4211600"/>
                <a:gd name="connsiteY0" fmla="*/ 0 h 1660822"/>
                <a:gd name="connsiteX1" fmla="*/ 4211600 w 4211600"/>
                <a:gd name="connsiteY1" fmla="*/ 58430 h 1660822"/>
                <a:gd name="connsiteX2" fmla="*/ 4136524 w 4211600"/>
                <a:gd name="connsiteY2" fmla="*/ 208808 h 1660822"/>
                <a:gd name="connsiteX3" fmla="*/ 3973354 w 4211600"/>
                <a:gd name="connsiteY3" fmla="*/ 437313 h 1660822"/>
                <a:gd name="connsiteX4" fmla="*/ 3884746 w 4211600"/>
                <a:gd name="connsiteY4" fmla="*/ 553613 h 1660822"/>
                <a:gd name="connsiteX5" fmla="*/ 3849435 w 4211600"/>
                <a:gd name="connsiteY5" fmla="*/ 603143 h 1660822"/>
                <a:gd name="connsiteX6" fmla="*/ 3661849 w 4211600"/>
                <a:gd name="connsiteY6" fmla="*/ 819075 h 1660822"/>
                <a:gd name="connsiteX7" fmla="*/ 3402589 w 4211600"/>
                <a:gd name="connsiteY7" fmla="*/ 952996 h 1660822"/>
                <a:gd name="connsiteX8" fmla="*/ 3130202 w 4211600"/>
                <a:gd name="connsiteY8" fmla="*/ 1023386 h 1660822"/>
                <a:gd name="connsiteX9" fmla="*/ 2914657 w 4211600"/>
                <a:gd name="connsiteY9" fmla="*/ 1068058 h 1660822"/>
                <a:gd name="connsiteX10" fmla="*/ 2582149 w 4211600"/>
                <a:gd name="connsiteY10" fmla="*/ 1138924 h 1660822"/>
                <a:gd name="connsiteX11" fmla="*/ 2483958 w 4211600"/>
                <a:gd name="connsiteY11" fmla="*/ 1162356 h 1660822"/>
                <a:gd name="connsiteX12" fmla="*/ 2123750 w 4211600"/>
                <a:gd name="connsiteY12" fmla="*/ 1238651 h 1660822"/>
                <a:gd name="connsiteX13" fmla="*/ 1761444 w 4211600"/>
                <a:gd name="connsiteY13" fmla="*/ 1273417 h 1660822"/>
                <a:gd name="connsiteX14" fmla="*/ 1608382 w 4211600"/>
                <a:gd name="connsiteY14" fmla="*/ 1284466 h 1660822"/>
                <a:gd name="connsiteX15" fmla="*/ 999942 w 4211600"/>
                <a:gd name="connsiteY15" fmla="*/ 1354284 h 1660822"/>
                <a:gd name="connsiteX16" fmla="*/ 484705 w 4211600"/>
                <a:gd name="connsiteY16" fmla="*/ 1450487 h 1660822"/>
                <a:gd name="connsiteX17" fmla="*/ 113310 w 4211600"/>
                <a:gd name="connsiteY17" fmla="*/ 1613700 h 1660822"/>
                <a:gd name="connsiteX18" fmla="*/ 39668 w 4211600"/>
                <a:gd name="connsiteY18" fmla="*/ 1660822 h 1660822"/>
                <a:gd name="connsiteX19" fmla="*/ 0 w 4211600"/>
                <a:gd name="connsiteY19" fmla="*/ 1660822 h 1660822"/>
                <a:gd name="connsiteX20" fmla="*/ 96701 w 4211600"/>
                <a:gd name="connsiteY20" fmla="*/ 1598934 h 1660822"/>
                <a:gd name="connsiteX21" fmla="*/ 474335 w 4211600"/>
                <a:gd name="connsiteY21" fmla="*/ 1433056 h 1660822"/>
                <a:gd name="connsiteX22" fmla="*/ 994299 w 4211600"/>
                <a:gd name="connsiteY22" fmla="*/ 1335806 h 1660822"/>
                <a:gd name="connsiteX23" fmla="*/ 1605231 w 4211600"/>
                <a:gd name="connsiteY23" fmla="*/ 1265702 h 1660822"/>
                <a:gd name="connsiteX24" fmla="*/ 1758819 w 4211600"/>
                <a:gd name="connsiteY24" fmla="*/ 1254558 h 1660822"/>
                <a:gd name="connsiteX25" fmla="*/ 2118106 w 4211600"/>
                <a:gd name="connsiteY25" fmla="*/ 1220077 h 1660822"/>
                <a:gd name="connsiteX26" fmla="*/ 2475557 w 4211600"/>
                <a:gd name="connsiteY26" fmla="*/ 1144353 h 1660822"/>
                <a:gd name="connsiteX27" fmla="*/ 2573878 w 4211600"/>
                <a:gd name="connsiteY27" fmla="*/ 1120827 h 1660822"/>
                <a:gd name="connsiteX28" fmla="*/ 2907437 w 4211600"/>
                <a:gd name="connsiteY28" fmla="*/ 1049675 h 1660822"/>
                <a:gd name="connsiteX29" fmla="*/ 3122589 w 4211600"/>
                <a:gd name="connsiteY29" fmla="*/ 1005098 h 1660822"/>
                <a:gd name="connsiteX30" fmla="*/ 3391169 w 4211600"/>
                <a:gd name="connsiteY30" fmla="*/ 935756 h 1660822"/>
                <a:gd name="connsiteX31" fmla="*/ 3642290 w 4211600"/>
                <a:gd name="connsiteY31" fmla="*/ 806216 h 1660822"/>
                <a:gd name="connsiteX32" fmla="*/ 3825937 w 4211600"/>
                <a:gd name="connsiteY32" fmla="*/ 594475 h 1660822"/>
                <a:gd name="connsiteX33" fmla="*/ 3861381 w 4211600"/>
                <a:gd name="connsiteY33" fmla="*/ 544755 h 1660822"/>
                <a:gd name="connsiteX34" fmla="*/ 3950381 w 4211600"/>
                <a:gd name="connsiteY34" fmla="*/ 427978 h 1660822"/>
                <a:gd name="connsiteX35" fmla="*/ 4112370 w 4211600"/>
                <a:gd name="connsiteY35" fmla="*/ 201378 h 1660822"/>
                <a:gd name="connsiteX36" fmla="*/ 4195989 w 4211600"/>
                <a:gd name="connsiteY36" fmla="*/ 33834 h 166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211600" h="1660822">
                  <a:moveTo>
                    <a:pt x="4211600" y="0"/>
                  </a:moveTo>
                  <a:lnTo>
                    <a:pt x="4211600" y="58430"/>
                  </a:lnTo>
                  <a:lnTo>
                    <a:pt x="4136524" y="208808"/>
                  </a:lnTo>
                  <a:cubicBezTo>
                    <a:pt x="4089791" y="287770"/>
                    <a:pt x="4030588" y="363780"/>
                    <a:pt x="3973354" y="437313"/>
                  </a:cubicBezTo>
                  <a:cubicBezTo>
                    <a:pt x="3943819" y="475222"/>
                    <a:pt x="3913231" y="514465"/>
                    <a:pt x="3884746" y="553613"/>
                  </a:cubicBezTo>
                  <a:cubicBezTo>
                    <a:pt x="3872801" y="569996"/>
                    <a:pt x="3861119" y="586569"/>
                    <a:pt x="3849435" y="603143"/>
                  </a:cubicBezTo>
                  <a:cubicBezTo>
                    <a:pt x="3796665" y="678009"/>
                    <a:pt x="3742187" y="755352"/>
                    <a:pt x="3661849" y="819075"/>
                  </a:cubicBezTo>
                  <a:cubicBezTo>
                    <a:pt x="3596214" y="871176"/>
                    <a:pt x="3509050" y="916230"/>
                    <a:pt x="3402589" y="952996"/>
                  </a:cubicBezTo>
                  <a:cubicBezTo>
                    <a:pt x="3312406" y="984048"/>
                    <a:pt x="3215660" y="1005003"/>
                    <a:pt x="3130202" y="1023386"/>
                  </a:cubicBezTo>
                  <a:cubicBezTo>
                    <a:pt x="3058529" y="1038816"/>
                    <a:pt x="2985412" y="1053675"/>
                    <a:pt x="2914657" y="1068058"/>
                  </a:cubicBezTo>
                  <a:cubicBezTo>
                    <a:pt x="2805176" y="1090251"/>
                    <a:pt x="2692021" y="1113207"/>
                    <a:pt x="2582149" y="1138924"/>
                  </a:cubicBezTo>
                  <a:cubicBezTo>
                    <a:pt x="2549330" y="1146639"/>
                    <a:pt x="2516644" y="1154450"/>
                    <a:pt x="2483958" y="1162356"/>
                  </a:cubicBezTo>
                  <a:cubicBezTo>
                    <a:pt x="2367257" y="1190550"/>
                    <a:pt x="2246621" y="1219601"/>
                    <a:pt x="2123750" y="1238651"/>
                  </a:cubicBezTo>
                  <a:cubicBezTo>
                    <a:pt x="2004294" y="1257129"/>
                    <a:pt x="1880769" y="1265416"/>
                    <a:pt x="1761444" y="1273417"/>
                  </a:cubicBezTo>
                  <a:cubicBezTo>
                    <a:pt x="1711167" y="1276751"/>
                    <a:pt x="1659184" y="1280275"/>
                    <a:pt x="1608382" y="1284466"/>
                  </a:cubicBezTo>
                  <a:cubicBezTo>
                    <a:pt x="1408589" y="1300944"/>
                    <a:pt x="1214570" y="1325805"/>
                    <a:pt x="999942" y="1354284"/>
                  </a:cubicBezTo>
                  <a:cubicBezTo>
                    <a:pt x="826403" y="1377240"/>
                    <a:pt x="647744" y="1400957"/>
                    <a:pt x="484705" y="1450487"/>
                  </a:cubicBezTo>
                  <a:cubicBezTo>
                    <a:pt x="355831" y="1489635"/>
                    <a:pt x="231387" y="1544374"/>
                    <a:pt x="113310" y="1613700"/>
                  </a:cubicBezTo>
                  <a:lnTo>
                    <a:pt x="39668" y="1660822"/>
                  </a:lnTo>
                  <a:lnTo>
                    <a:pt x="0" y="1660822"/>
                  </a:lnTo>
                  <a:lnTo>
                    <a:pt x="96701" y="1598934"/>
                  </a:lnTo>
                  <a:cubicBezTo>
                    <a:pt x="216635" y="1528533"/>
                    <a:pt x="343196" y="1472919"/>
                    <a:pt x="474335" y="1433056"/>
                  </a:cubicBezTo>
                  <a:cubicBezTo>
                    <a:pt x="639999" y="1382669"/>
                    <a:pt x="820102" y="1358856"/>
                    <a:pt x="994299" y="1335806"/>
                  </a:cubicBezTo>
                  <a:cubicBezTo>
                    <a:pt x="1210239" y="1307231"/>
                    <a:pt x="1404650" y="1282275"/>
                    <a:pt x="1605231" y="1265702"/>
                  </a:cubicBezTo>
                  <a:cubicBezTo>
                    <a:pt x="1656428" y="1261511"/>
                    <a:pt x="1708411" y="1257987"/>
                    <a:pt x="1758819" y="1254558"/>
                  </a:cubicBezTo>
                  <a:cubicBezTo>
                    <a:pt x="1877487" y="1246557"/>
                    <a:pt x="2000094" y="1238365"/>
                    <a:pt x="2118106" y="1220077"/>
                  </a:cubicBezTo>
                  <a:cubicBezTo>
                    <a:pt x="2239531" y="1201313"/>
                    <a:pt x="2359513" y="1172357"/>
                    <a:pt x="2475557" y="1144353"/>
                  </a:cubicBezTo>
                  <a:cubicBezTo>
                    <a:pt x="2508243" y="1136448"/>
                    <a:pt x="2541060" y="1128542"/>
                    <a:pt x="2573878" y="1120827"/>
                  </a:cubicBezTo>
                  <a:cubicBezTo>
                    <a:pt x="2684276" y="1094919"/>
                    <a:pt x="2797694" y="1071963"/>
                    <a:pt x="2907437" y="1049675"/>
                  </a:cubicBezTo>
                  <a:cubicBezTo>
                    <a:pt x="2978061" y="1035387"/>
                    <a:pt x="3051178" y="1020528"/>
                    <a:pt x="3122589" y="1005098"/>
                  </a:cubicBezTo>
                  <a:cubicBezTo>
                    <a:pt x="3206997" y="986810"/>
                    <a:pt x="3302823" y="966141"/>
                    <a:pt x="3391169" y="935756"/>
                  </a:cubicBezTo>
                  <a:cubicBezTo>
                    <a:pt x="3494479" y="900132"/>
                    <a:pt x="3578886" y="856508"/>
                    <a:pt x="3642290" y="806216"/>
                  </a:cubicBezTo>
                  <a:cubicBezTo>
                    <a:pt x="3720133" y="744303"/>
                    <a:pt x="3773953" y="668103"/>
                    <a:pt x="3825937" y="594475"/>
                  </a:cubicBezTo>
                  <a:cubicBezTo>
                    <a:pt x="3837621" y="577902"/>
                    <a:pt x="3849435" y="561233"/>
                    <a:pt x="3861381" y="544755"/>
                  </a:cubicBezTo>
                  <a:cubicBezTo>
                    <a:pt x="3889997" y="505416"/>
                    <a:pt x="3920715" y="465983"/>
                    <a:pt x="3950381" y="427978"/>
                  </a:cubicBezTo>
                  <a:cubicBezTo>
                    <a:pt x="4007353" y="354921"/>
                    <a:pt x="4066163" y="279388"/>
                    <a:pt x="4112370" y="201378"/>
                  </a:cubicBezTo>
                  <a:cubicBezTo>
                    <a:pt x="4144662" y="146800"/>
                    <a:pt x="4170785" y="89364"/>
                    <a:pt x="4195989" y="338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0"/>
              <a:endParaRPr lang="fr-FR" noProof="0"/>
            </a:p>
          </p:txBody>
        </p:sp>
      </p:grpSp>
      <p:cxnSp>
        <p:nvCxnSpPr>
          <p:cNvPr id="17" name="Connecteur droit 16">
            <a:extLst>
              <a:ext uri="{FF2B5EF4-FFF2-40B4-BE49-F238E27FC236}">
                <a16:creationId xmlns:a16="http://schemas.microsoft.com/office/drawing/2014/main" id="{63BA1E84-270B-4FFF-AE2D-1118555EA543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CxnSpPr>
            <a:cxnSpLocks/>
          </p:cNvCxnSpPr>
          <p:nvPr userDrawn="1"/>
        </p:nvCxnSpPr>
        <p:spPr>
          <a:xfrm>
            <a:off x="838200" y="3492029"/>
            <a:ext cx="10458249" cy="0"/>
          </a:xfrm>
          <a:prstGeom prst="line">
            <a:avLst/>
          </a:prstGeom>
          <a:ln w="19050">
            <a:solidFill>
              <a:schemeClr val="bg1">
                <a:lumMod val="50000"/>
              </a:schemeClr>
            </a:solidFill>
          </a:ln>
        </p:spPr>
        <p:style>
          <a:lnRef idx="1">
            <a:schemeClr val="accent1"/>
          </a:lnRef>
          <a:fillRef idx="0">
            <a:schemeClr val="accent1"/>
          </a:fillRef>
          <a:effectRef idx="0">
            <a:schemeClr val="accent1"/>
          </a:effectRef>
          <a:fontRef idx="minor">
            <a:schemeClr val="tx1"/>
          </a:fontRef>
        </p:style>
      </p:cxnSp>
      <p:sp>
        <p:nvSpPr>
          <p:cNvPr id="19" name="Espace réservé du texte 18">
            <a:extLst>
              <a:ext uri="{FF2B5EF4-FFF2-40B4-BE49-F238E27FC236}">
                <a16:creationId xmlns:a16="http://schemas.microsoft.com/office/drawing/2014/main" id="{F276568E-688A-4E48-A2E2-309074BB84F4}"/>
              </a:ext>
            </a:extLst>
          </p:cNvPr>
          <p:cNvSpPr>
            <a:spLocks noGrp="1"/>
          </p:cNvSpPr>
          <p:nvPr>
            <p:ph type="body" sz="quarter" idx="13" hasCustomPrompt="1"/>
          </p:nvPr>
        </p:nvSpPr>
        <p:spPr>
          <a:xfrm>
            <a:off x="841248" y="2331720"/>
            <a:ext cx="228600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200"/>
            </a:lvl3pPr>
            <a:lvl4pPr marL="1371600" indent="0">
              <a:buNone/>
              <a:defRPr sz="1200"/>
            </a:lvl4pPr>
            <a:lvl5pPr marL="1828800" indent="0">
              <a:buNone/>
              <a:defRPr sz="1200"/>
            </a:lvl5pPr>
          </a:lstStyle>
          <a:p>
            <a:pPr lvl="0" rtl="0"/>
            <a:r>
              <a:rPr lang="fr-FR" noProof="0"/>
              <a:t>Cliquer pour ajouter du texte</a:t>
            </a:r>
          </a:p>
        </p:txBody>
      </p:sp>
      <p:sp>
        <p:nvSpPr>
          <p:cNvPr id="22" name="Espace réservé du texte 18">
            <a:extLst>
              <a:ext uri="{FF2B5EF4-FFF2-40B4-BE49-F238E27FC236}">
                <a16:creationId xmlns:a16="http://schemas.microsoft.com/office/drawing/2014/main" id="{F7B45EFE-7518-4339-BC12-BDB6AE6B455D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4956048" y="2331720"/>
            <a:ext cx="228600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200"/>
            </a:lvl3pPr>
            <a:lvl4pPr marL="1371600" indent="0">
              <a:buNone/>
              <a:defRPr sz="1200"/>
            </a:lvl4pPr>
            <a:lvl5pPr marL="1828800" indent="0">
              <a:buNone/>
              <a:defRPr sz="1200"/>
            </a:lvl5pPr>
          </a:lstStyle>
          <a:p>
            <a:pPr lvl="0" rtl="0"/>
            <a:r>
              <a:rPr lang="fr-FR" noProof="0"/>
              <a:t>Cliquer pour ajouter du texte</a:t>
            </a:r>
          </a:p>
        </p:txBody>
      </p:sp>
      <p:sp>
        <p:nvSpPr>
          <p:cNvPr id="24" name="Espace réservé du texte 18">
            <a:extLst>
              <a:ext uri="{FF2B5EF4-FFF2-40B4-BE49-F238E27FC236}">
                <a16:creationId xmlns:a16="http://schemas.microsoft.com/office/drawing/2014/main" id="{90914F75-CCEE-4A83-B123-C63AEE559134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9061704" y="2331720"/>
            <a:ext cx="228600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200"/>
            </a:lvl3pPr>
            <a:lvl4pPr marL="1371600" indent="0">
              <a:buNone/>
              <a:defRPr sz="1200"/>
            </a:lvl4pPr>
            <a:lvl5pPr marL="1828800" indent="0">
              <a:buNone/>
              <a:defRPr sz="1200"/>
            </a:lvl5pPr>
          </a:lstStyle>
          <a:p>
            <a:pPr lvl="0" rtl="0"/>
            <a:r>
              <a:rPr lang="fr-FR" noProof="0"/>
              <a:t>Cliquer pour ajouter du texte</a:t>
            </a:r>
          </a:p>
        </p:txBody>
      </p:sp>
      <p:sp>
        <p:nvSpPr>
          <p:cNvPr id="21" name="Espace réservé du texte 20">
            <a:extLst>
              <a:ext uri="{FF2B5EF4-FFF2-40B4-BE49-F238E27FC236}">
                <a16:creationId xmlns:a16="http://schemas.microsoft.com/office/drawing/2014/main" id="{9F457D21-9E5C-42C3-B963-EB5C573E471B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1069848" y="2825496"/>
            <a:ext cx="1828800" cy="310896"/>
          </a:xfrm>
        </p:spPr>
        <p:txBody>
          <a:bodyPr rtlCol="0" anchor="ctr" anchorCtr="1">
            <a:noAutofit/>
          </a:bodyPr>
          <a:lstStyle>
            <a:lvl1pPr marL="0" indent="0" algn="ctr">
              <a:buNone/>
              <a:defRPr sz="1400" b="1">
                <a:solidFill>
                  <a:schemeClr val="tx2"/>
                </a:solidFill>
                <a:latin typeface="+mj-lt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CLIQUEZ ICI SUR AJOUTER UN TITRE</a:t>
            </a:r>
          </a:p>
        </p:txBody>
      </p:sp>
      <p:sp>
        <p:nvSpPr>
          <p:cNvPr id="23" name="Espace réservé du texte 20">
            <a:extLst>
              <a:ext uri="{FF2B5EF4-FFF2-40B4-BE49-F238E27FC236}">
                <a16:creationId xmlns:a16="http://schemas.microsoft.com/office/drawing/2014/main" id="{85718815-3BB8-4E88-99D1-02A1711B5F1B}"/>
              </a:ext>
            </a:extLst>
          </p:cNvPr>
          <p:cNvSpPr>
            <a:spLocks noGrp="1"/>
          </p:cNvSpPr>
          <p:nvPr>
            <p:ph type="body" sz="quarter" idx="16" hasCustomPrompt="1"/>
          </p:nvPr>
        </p:nvSpPr>
        <p:spPr>
          <a:xfrm>
            <a:off x="5175504" y="2816352"/>
            <a:ext cx="1828800" cy="310896"/>
          </a:xfrm>
        </p:spPr>
        <p:txBody>
          <a:bodyPr rtlCol="0" anchor="ctr" anchorCtr="1">
            <a:noAutofit/>
          </a:bodyPr>
          <a:lstStyle>
            <a:lvl1pPr marL="0" indent="0" algn="ctr">
              <a:buNone/>
              <a:defRPr sz="1400" b="1">
                <a:solidFill>
                  <a:schemeClr val="accent3"/>
                </a:solidFill>
                <a:latin typeface="+mj-lt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CLIQUEZ ICI SUR AJOUTER UN TITRE</a:t>
            </a:r>
          </a:p>
        </p:txBody>
      </p:sp>
      <p:sp>
        <p:nvSpPr>
          <p:cNvPr id="25" name="Espace réservé du texte 20">
            <a:extLst>
              <a:ext uri="{FF2B5EF4-FFF2-40B4-BE49-F238E27FC236}">
                <a16:creationId xmlns:a16="http://schemas.microsoft.com/office/drawing/2014/main" id="{A2791BA3-A25E-47AA-BE4F-061E39494562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9281160" y="2825496"/>
            <a:ext cx="1828800" cy="310896"/>
          </a:xfrm>
        </p:spPr>
        <p:txBody>
          <a:bodyPr rtlCol="0" anchor="ctr" anchorCtr="1">
            <a:noAutofit/>
          </a:bodyPr>
          <a:lstStyle>
            <a:lvl1pPr marL="0" indent="0" algn="ctr">
              <a:buNone/>
              <a:defRPr sz="1400" b="1">
                <a:solidFill>
                  <a:schemeClr val="accent6"/>
                </a:solidFill>
                <a:latin typeface="+mj-lt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CLIQUEZ ICI SUR AJOUTER UN TITRE</a:t>
            </a:r>
          </a:p>
        </p:txBody>
      </p:sp>
      <p:sp>
        <p:nvSpPr>
          <p:cNvPr id="27" name="Espace réservé du texte 20">
            <a:extLst>
              <a:ext uri="{FF2B5EF4-FFF2-40B4-BE49-F238E27FC236}">
                <a16:creationId xmlns:a16="http://schemas.microsoft.com/office/drawing/2014/main" id="{A7F9C1F7-7C6C-4753-971D-57FC507D0C2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127248" y="3895344"/>
            <a:ext cx="1828800" cy="310896"/>
          </a:xfrm>
        </p:spPr>
        <p:txBody>
          <a:bodyPr rtlCol="0" anchor="ctr" anchorCtr="1">
            <a:noAutofit/>
          </a:bodyPr>
          <a:lstStyle>
            <a:lvl1pPr marL="0" indent="0" algn="ctr">
              <a:buNone/>
              <a:defRPr sz="1400" b="1">
                <a:solidFill>
                  <a:schemeClr val="accent1"/>
                </a:solidFill>
                <a:latin typeface="+mj-lt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CLIQUEZ ICI SUR AJOUTER UN TITRE</a:t>
            </a:r>
          </a:p>
        </p:txBody>
      </p:sp>
      <p:sp>
        <p:nvSpPr>
          <p:cNvPr id="29" name="Espace réservé du texte 20">
            <a:extLst>
              <a:ext uri="{FF2B5EF4-FFF2-40B4-BE49-F238E27FC236}">
                <a16:creationId xmlns:a16="http://schemas.microsoft.com/office/drawing/2014/main" id="{25B6F234-5859-479D-A644-428DF6706712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7232904" y="3895344"/>
            <a:ext cx="1828800" cy="310896"/>
          </a:xfrm>
        </p:spPr>
        <p:txBody>
          <a:bodyPr rtlCol="0" anchor="ctr" anchorCtr="1">
            <a:noAutofit/>
          </a:bodyPr>
          <a:lstStyle>
            <a:lvl1pPr marL="0" indent="0" algn="ctr">
              <a:buNone/>
              <a:defRPr sz="1400" b="1">
                <a:solidFill>
                  <a:schemeClr val="accent5"/>
                </a:solidFill>
                <a:latin typeface="+mj-lt"/>
              </a:defRPr>
            </a:lvl1pPr>
            <a:lvl2pPr marL="457200" indent="0">
              <a:buNone/>
              <a:defRPr sz="1400"/>
            </a:lvl2pPr>
            <a:lvl3pPr marL="914400" indent="0">
              <a:buNone/>
              <a:defRPr sz="1400"/>
            </a:lvl3pPr>
            <a:lvl4pPr marL="1371600" indent="0">
              <a:buNone/>
              <a:defRPr sz="1400"/>
            </a:lvl4pPr>
            <a:lvl5pPr marL="1828800" indent="0">
              <a:buNone/>
              <a:defRPr sz="1400"/>
            </a:lvl5pPr>
          </a:lstStyle>
          <a:p>
            <a:pPr lvl="0" rtl="0"/>
            <a:r>
              <a:rPr lang="fr-FR" noProof="0"/>
              <a:t>CLIQUEZ ICI SUR AJOUTER UN TITRE</a:t>
            </a:r>
          </a:p>
        </p:txBody>
      </p:sp>
      <p:sp>
        <p:nvSpPr>
          <p:cNvPr id="26" name="Espace réservé du texte 18">
            <a:extLst>
              <a:ext uri="{FF2B5EF4-FFF2-40B4-BE49-F238E27FC236}">
                <a16:creationId xmlns:a16="http://schemas.microsoft.com/office/drawing/2014/main" id="{241AC019-59F4-46A4-A11D-8961BADF3B90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2898648" y="4206240"/>
            <a:ext cx="228600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200"/>
            </a:lvl3pPr>
            <a:lvl4pPr marL="1371600" indent="0">
              <a:buNone/>
              <a:defRPr sz="1200"/>
            </a:lvl4pPr>
            <a:lvl5pPr marL="1828800" indent="0">
              <a:buNone/>
              <a:defRPr sz="1200"/>
            </a:lvl5pPr>
          </a:lstStyle>
          <a:p>
            <a:pPr lvl="0" rtl="0"/>
            <a:r>
              <a:rPr lang="fr-FR" noProof="0"/>
              <a:t>Cliquer pour ajouter du texte</a:t>
            </a:r>
          </a:p>
        </p:txBody>
      </p:sp>
      <p:sp>
        <p:nvSpPr>
          <p:cNvPr id="28" name="Espace réservé du texte 18">
            <a:extLst>
              <a:ext uri="{FF2B5EF4-FFF2-40B4-BE49-F238E27FC236}">
                <a16:creationId xmlns:a16="http://schemas.microsoft.com/office/drawing/2014/main" id="{BDB73453-5E3B-4D0C-A15D-1D4D97053A58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6986016" y="4206240"/>
            <a:ext cx="2286000" cy="457200"/>
          </a:xfrm>
        </p:spPr>
        <p:txBody>
          <a:bodyPr rtlCol="0">
            <a:noAutofit/>
          </a:bodyPr>
          <a:lstStyle>
            <a:lvl1pPr marL="0" indent="0" algn="ctr">
              <a:lnSpc>
                <a:spcPct val="100000"/>
              </a:lnSpc>
              <a:buNone/>
              <a:defRPr sz="1200"/>
            </a:lvl1pPr>
            <a:lvl2pPr marL="457200" indent="0">
              <a:buNone/>
              <a:defRPr sz="1200"/>
            </a:lvl2pPr>
            <a:lvl3pPr marL="914400" indent="0">
              <a:buNone/>
              <a:defRPr sz="1200"/>
            </a:lvl3pPr>
            <a:lvl4pPr marL="1371600" indent="0">
              <a:buNone/>
              <a:defRPr sz="1200"/>
            </a:lvl4pPr>
            <a:lvl5pPr marL="1828800" indent="0">
              <a:buNone/>
              <a:defRPr sz="1200"/>
            </a:lvl5pPr>
          </a:lstStyle>
          <a:p>
            <a:pPr lvl="0" rtl="0"/>
            <a:r>
              <a:rPr lang="fr-FR" noProof="0"/>
              <a:t>Cliquer pour ajouter du texte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A0C71211-4520-46A1-9487-4AE49C3239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96356206-85FD-45F5-A1F7-128DB34C86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0203763F-C8CD-4BCB-9A0A-B10F000BC1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1267233471"/>
      </p:ext>
    </p:extLst>
  </p:cSld>
  <p:clrMapOvr>
    <a:masterClrMapping/>
  </p:clrMapOvr>
</p:sldLayout>
</file>

<file path=ppt/slideLayouts/slideLayout1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onne de comparaison 2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A0D1FF5-7EF8-4250-A259-43050ABBD3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584448" y="365125"/>
            <a:ext cx="8353426" cy="1325563"/>
          </a:xfrm>
        </p:spPr>
        <p:txBody>
          <a:bodyPr rtlCol="0">
            <a:normAutofit/>
          </a:bodyPr>
          <a:lstStyle>
            <a:lvl1pPr>
              <a:defRPr sz="3000" baseline="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11" name="Espace réservé d’image 10">
            <a:extLst>
              <a:ext uri="{FF2B5EF4-FFF2-40B4-BE49-F238E27FC236}">
                <a16:creationId xmlns:a16="http://schemas.microsoft.com/office/drawing/2014/main" id="{9D9DEB19-D619-47AB-BE94-FA3DDA460083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3044952" cy="6858000"/>
          </a:xfrm>
          <a:solidFill>
            <a:schemeClr val="accent5"/>
          </a:solidFill>
        </p:spPr>
        <p:txBody>
          <a:bodyPr rtlCol="0"/>
          <a:lstStyle/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673DC3A9-D4E6-42CF-91A8-F267C7C66CCB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3584448" y="1681163"/>
            <a:ext cx="3483864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600" b="0">
                <a:solidFill>
                  <a:schemeClr val="accent6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fr-FR" noProof="0" dirty="0"/>
              <a:t>MODIFIEZ LES STYLES DU TEXTE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C752CCA9-53A3-4DA5-AD45-C2A2C12A3A6A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3584448" y="2505075"/>
            <a:ext cx="3483864" cy="3474720"/>
          </a:xfrm>
        </p:spPr>
        <p:txBody>
          <a:bodyPr rtlCol="0">
            <a:normAutofit/>
          </a:bodyPr>
          <a:lstStyle>
            <a:lvl1pPr>
              <a:lnSpc>
                <a:spcPts val="2400"/>
              </a:lnSpc>
              <a:defRPr sz="1600"/>
            </a:lvl1pPr>
            <a:lvl2pPr>
              <a:lnSpc>
                <a:spcPts val="2400"/>
              </a:lnSpc>
              <a:defRPr sz="1600"/>
            </a:lvl2pPr>
            <a:lvl3pPr>
              <a:lnSpc>
                <a:spcPts val="2400"/>
              </a:lnSpc>
              <a:defRPr sz="1600"/>
            </a:lvl3pPr>
            <a:lvl4pPr>
              <a:lnSpc>
                <a:spcPts val="2400"/>
              </a:lnSpc>
              <a:defRPr sz="1600"/>
            </a:lvl4pPr>
            <a:lvl5pPr>
              <a:lnSpc>
                <a:spcPts val="2400"/>
              </a:lnSpc>
              <a:defRPr sz="1600"/>
            </a:lvl5pPr>
          </a:lstStyle>
          <a:p>
            <a:pPr lvl="0" rtl="0"/>
            <a:r>
              <a:rPr lang="fr-FR" noProof="0" dirty="0"/>
              <a:t>Modifiez les styles du texte</a:t>
            </a:r>
          </a:p>
          <a:p>
            <a:pPr lvl="1" rtl="0"/>
            <a:r>
              <a:rPr lang="fr-FR" noProof="0" dirty="0"/>
              <a:t>Deuxième niveau</a:t>
            </a:r>
          </a:p>
          <a:p>
            <a:pPr lvl="2" rtl="0"/>
            <a:r>
              <a:rPr lang="fr-FR" noProof="0" dirty="0"/>
              <a:t>Troisième niveau</a:t>
            </a:r>
          </a:p>
          <a:p>
            <a:pPr lvl="3" rtl="0"/>
            <a:r>
              <a:rPr lang="fr-FR" noProof="0" dirty="0"/>
              <a:t>Quatrième niveau</a:t>
            </a:r>
          </a:p>
          <a:p>
            <a:pPr lvl="4" rtl="0"/>
            <a:r>
              <a:rPr lang="fr-FR" noProof="0" dirty="0"/>
              <a:t>Cinquième niveau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2100C9C6-BD61-4D2C-9146-FB785BAE4FF3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7543800" y="1681163"/>
            <a:ext cx="3483864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600" b="0">
                <a:solidFill>
                  <a:schemeClr val="accent6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fr-FR" noProof="0" dirty="0"/>
              <a:t>MODIFIEZ LES STYLES DU TEXTE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E2E342EE-68BB-484D-98C3-48A7847549D4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7543800" y="2505075"/>
            <a:ext cx="3483864" cy="3474720"/>
          </a:xfrm>
        </p:spPr>
        <p:txBody>
          <a:bodyPr rtlCol="0">
            <a:normAutofit/>
          </a:bodyPr>
          <a:lstStyle>
            <a:lvl1pPr>
              <a:lnSpc>
                <a:spcPts val="2400"/>
              </a:lnSpc>
              <a:defRPr sz="1600"/>
            </a:lvl1pPr>
            <a:lvl2pPr>
              <a:lnSpc>
                <a:spcPts val="2400"/>
              </a:lnSpc>
              <a:defRPr sz="1600"/>
            </a:lvl2pPr>
            <a:lvl3pPr>
              <a:lnSpc>
                <a:spcPts val="2400"/>
              </a:lnSpc>
              <a:defRPr sz="1600"/>
            </a:lvl3pPr>
            <a:lvl4pPr>
              <a:lnSpc>
                <a:spcPts val="2400"/>
              </a:lnSpc>
              <a:defRPr sz="1600"/>
            </a:lvl4pPr>
            <a:lvl5pPr>
              <a:lnSpc>
                <a:spcPts val="2400"/>
              </a:lnSpc>
              <a:defRPr sz="16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B3940682-7091-4427-B158-074D4A4713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fr-FR" noProof="0"/>
              <a:t>20XX</a:t>
            </a:r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3A51CCCC-1589-401D-AE98-FC28716301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285D9D7D-8D9A-473E-AF0D-EF1940D79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  <p:grpSp>
        <p:nvGrpSpPr>
          <p:cNvPr id="12" name="En bas à droite">
            <a:extLst>
              <a:ext uri="{FF2B5EF4-FFF2-40B4-BE49-F238E27FC236}">
                <a16:creationId xmlns:a16="http://schemas.microsoft.com/office/drawing/2014/main" id="{1667A1E8-3018-4001-B0FE-0B432613216B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7993448" y="3278144"/>
            <a:ext cx="4211600" cy="3581399"/>
            <a:chOff x="7980400" y="3276601"/>
            <a:chExt cx="4211600" cy="3581399"/>
          </a:xfrm>
        </p:grpSpPr>
        <p:grpSp>
          <p:nvGrpSpPr>
            <p:cNvPr id="13" name="Graphisme 157">
              <a:extLst>
                <a:ext uri="{FF2B5EF4-FFF2-40B4-BE49-F238E27FC236}">
                  <a16:creationId xmlns:a16="http://schemas.microsoft.com/office/drawing/2014/main" id="{5AFF63E6-DC17-46C3-B823-1137AE86490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/>
          </p:nvGrpSpPr>
          <p:grpSpPr>
            <a:xfrm>
              <a:off x="8662740" y="3276601"/>
              <a:ext cx="3529260" cy="3581397"/>
              <a:chOff x="4114800" y="1423987"/>
              <a:chExt cx="3961542" cy="4007547"/>
            </a:xfrm>
            <a:noFill/>
          </p:grpSpPr>
          <p:sp>
            <p:nvSpPr>
              <p:cNvPr id="15" name="Forme libre : Forme 24">
                <a:extLst>
                  <a:ext uri="{FF2B5EF4-FFF2-40B4-BE49-F238E27FC236}">
                    <a16:creationId xmlns:a16="http://schemas.microsoft.com/office/drawing/2014/main" id="{337E26D2-F396-484E-B772-EDD11744E222}"/>
                  </a:ext>
                </a:extLst>
              </p:cNvPr>
              <p:cNvSpPr/>
              <p:nvPr/>
            </p:nvSpPr>
            <p:spPr>
              <a:xfrm>
                <a:off x="4114800" y="1423987"/>
                <a:ext cx="3946874" cy="3989641"/>
              </a:xfrm>
              <a:custGeom>
                <a:avLst/>
                <a:gdLst>
                  <a:gd name="connsiteX0" fmla="*/ 0 w 3946874"/>
                  <a:gd name="connsiteY0" fmla="*/ 3989641 h 3989641"/>
                  <a:gd name="connsiteX1" fmla="*/ 79439 w 3946874"/>
                  <a:gd name="connsiteY1" fmla="*/ 3891153 h 3989641"/>
                  <a:gd name="connsiteX2" fmla="*/ 297371 w 3946874"/>
                  <a:gd name="connsiteY2" fmla="*/ 3626930 h 3989641"/>
                  <a:gd name="connsiteX3" fmla="*/ 454343 w 3946874"/>
                  <a:gd name="connsiteY3" fmla="*/ 3440335 h 3989641"/>
                  <a:gd name="connsiteX4" fmla="*/ 622363 w 3946874"/>
                  <a:gd name="connsiteY4" fmla="*/ 3290697 h 3989641"/>
                  <a:gd name="connsiteX5" fmla="*/ 927068 w 3946874"/>
                  <a:gd name="connsiteY5" fmla="*/ 3087434 h 3989641"/>
                  <a:gd name="connsiteX6" fmla="*/ 1176338 w 3946874"/>
                  <a:gd name="connsiteY6" fmla="*/ 2915603 h 3989641"/>
                  <a:gd name="connsiteX7" fmla="*/ 1394270 w 3946874"/>
                  <a:gd name="connsiteY7" fmla="*/ 2780729 h 3989641"/>
                  <a:gd name="connsiteX8" fmla="*/ 1601057 w 3946874"/>
                  <a:gd name="connsiteY8" fmla="*/ 2723483 h 3989641"/>
                  <a:gd name="connsiteX9" fmla="*/ 1756220 w 3946874"/>
                  <a:gd name="connsiteY9" fmla="*/ 2743772 h 3989641"/>
                  <a:gd name="connsiteX10" fmla="*/ 1889189 w 3946874"/>
                  <a:gd name="connsiteY10" fmla="*/ 2765965 h 3989641"/>
                  <a:gd name="connsiteX11" fmla="*/ 2007394 w 3946874"/>
                  <a:gd name="connsiteY11" fmla="*/ 2765965 h 3989641"/>
                  <a:gd name="connsiteX12" fmla="*/ 2184654 w 3946874"/>
                  <a:gd name="connsiteY12" fmla="*/ 2671763 h 3989641"/>
                  <a:gd name="connsiteX13" fmla="*/ 2372773 w 3946874"/>
                  <a:gd name="connsiteY13" fmla="*/ 2538984 h 3989641"/>
                  <a:gd name="connsiteX14" fmla="*/ 2439543 w 3946874"/>
                  <a:gd name="connsiteY14" fmla="*/ 2510504 h 3989641"/>
                  <a:gd name="connsiteX15" fmla="*/ 2650617 w 3946874"/>
                  <a:gd name="connsiteY15" fmla="*/ 2434781 h 3989641"/>
                  <a:gd name="connsiteX16" fmla="*/ 2785110 w 3946874"/>
                  <a:gd name="connsiteY16" fmla="*/ 2383060 h 3989641"/>
                  <a:gd name="connsiteX17" fmla="*/ 2897315 w 3946874"/>
                  <a:gd name="connsiteY17" fmla="*/ 2318861 h 3989641"/>
                  <a:gd name="connsiteX18" fmla="*/ 2997994 w 3946874"/>
                  <a:gd name="connsiteY18" fmla="*/ 2226183 h 3989641"/>
                  <a:gd name="connsiteX19" fmla="*/ 3061240 w 3946874"/>
                  <a:gd name="connsiteY19" fmla="*/ 2141506 h 3989641"/>
                  <a:gd name="connsiteX20" fmla="*/ 3152108 w 3946874"/>
                  <a:gd name="connsiteY20" fmla="*/ 2005203 h 3989641"/>
                  <a:gd name="connsiteX21" fmla="*/ 3274124 w 3946874"/>
                  <a:gd name="connsiteY21" fmla="*/ 1871567 h 3989641"/>
                  <a:gd name="connsiteX22" fmla="*/ 3388138 w 3946874"/>
                  <a:gd name="connsiteY22" fmla="*/ 1770888 h 3989641"/>
                  <a:gd name="connsiteX23" fmla="*/ 3466529 w 3946874"/>
                  <a:gd name="connsiteY23" fmla="*/ 1679162 h 3989641"/>
                  <a:gd name="connsiteX24" fmla="*/ 3538633 w 3946874"/>
                  <a:gd name="connsiteY24" fmla="*/ 1551718 h 3989641"/>
                  <a:gd name="connsiteX25" fmla="*/ 3588544 w 3946874"/>
                  <a:gd name="connsiteY25" fmla="*/ 1376172 h 3989641"/>
                  <a:gd name="connsiteX26" fmla="*/ 3597402 w 3946874"/>
                  <a:gd name="connsiteY26" fmla="*/ 1293305 h 3989641"/>
                  <a:gd name="connsiteX27" fmla="*/ 3721227 w 3946874"/>
                  <a:gd name="connsiteY27" fmla="*/ 880491 h 3989641"/>
                  <a:gd name="connsiteX28" fmla="*/ 3761137 w 3946874"/>
                  <a:gd name="connsiteY28" fmla="*/ 463677 h 3989641"/>
                  <a:gd name="connsiteX29" fmla="*/ 3946874 w 3946874"/>
                  <a:gd name="connsiteY29" fmla="*/ 0 h 398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946874" h="3989641">
                    <a:moveTo>
                      <a:pt x="0" y="3989641"/>
                    </a:moveTo>
                    <a:cubicBezTo>
                      <a:pt x="19050" y="3957257"/>
                      <a:pt x="50959" y="3916013"/>
                      <a:pt x="79439" y="3891153"/>
                    </a:cubicBezTo>
                    <a:cubicBezTo>
                      <a:pt x="165544" y="3815906"/>
                      <a:pt x="227933" y="3717989"/>
                      <a:pt x="297371" y="3626930"/>
                    </a:cubicBezTo>
                    <a:cubicBezTo>
                      <a:pt x="346615" y="3562255"/>
                      <a:pt x="398050" y="3499009"/>
                      <a:pt x="454343" y="3440335"/>
                    </a:cubicBezTo>
                    <a:cubicBezTo>
                      <a:pt x="506349" y="3386042"/>
                      <a:pt x="562642" y="3336227"/>
                      <a:pt x="622363" y="3290697"/>
                    </a:cubicBezTo>
                    <a:cubicBezTo>
                      <a:pt x="719519" y="3216688"/>
                      <a:pt x="824960" y="3154585"/>
                      <a:pt x="927068" y="3087434"/>
                    </a:cubicBezTo>
                    <a:cubicBezTo>
                      <a:pt x="1011365" y="3031998"/>
                      <a:pt x="1093565" y="2973324"/>
                      <a:pt x="1176338" y="2915603"/>
                    </a:cubicBezTo>
                    <a:cubicBezTo>
                      <a:pt x="1246537" y="2866644"/>
                      <a:pt x="1317308" y="2818066"/>
                      <a:pt x="1394270" y="2780729"/>
                    </a:cubicBezTo>
                    <a:cubicBezTo>
                      <a:pt x="1459421" y="2749106"/>
                      <a:pt x="1528763" y="2724436"/>
                      <a:pt x="1601057" y="2723483"/>
                    </a:cubicBezTo>
                    <a:cubicBezTo>
                      <a:pt x="1653350" y="2722721"/>
                      <a:pt x="1704785" y="2733485"/>
                      <a:pt x="1756220" y="2743772"/>
                    </a:cubicBezTo>
                    <a:cubicBezTo>
                      <a:pt x="1800320" y="2752630"/>
                      <a:pt x="1844612" y="2760250"/>
                      <a:pt x="1889189" y="2765965"/>
                    </a:cubicBezTo>
                    <a:cubicBezTo>
                      <a:pt x="1928622" y="2771013"/>
                      <a:pt x="1968437" y="2773299"/>
                      <a:pt x="2007394" y="2765965"/>
                    </a:cubicBezTo>
                    <a:cubicBezTo>
                      <a:pt x="2073878" y="2753487"/>
                      <a:pt x="2130647" y="2712911"/>
                      <a:pt x="2184654" y="2671763"/>
                    </a:cubicBezTo>
                    <a:cubicBezTo>
                      <a:pt x="2245900" y="2625090"/>
                      <a:pt x="2304002" y="2573465"/>
                      <a:pt x="2372773" y="2538984"/>
                    </a:cubicBezTo>
                    <a:cubicBezTo>
                      <a:pt x="2394395" y="2528126"/>
                      <a:pt x="2416874" y="2518982"/>
                      <a:pt x="2439543" y="2510504"/>
                    </a:cubicBezTo>
                    <a:cubicBezTo>
                      <a:pt x="2509552" y="2484215"/>
                      <a:pt x="2580037" y="2459450"/>
                      <a:pt x="2650617" y="2434781"/>
                    </a:cubicBezTo>
                    <a:cubicBezTo>
                      <a:pt x="2695956" y="2418874"/>
                      <a:pt x="2741295" y="2402872"/>
                      <a:pt x="2785110" y="2383060"/>
                    </a:cubicBezTo>
                    <a:cubicBezTo>
                      <a:pt x="2824448" y="2365248"/>
                      <a:pt x="2862358" y="2344198"/>
                      <a:pt x="2897315" y="2318861"/>
                    </a:cubicBezTo>
                    <a:cubicBezTo>
                      <a:pt x="2934367" y="2292096"/>
                      <a:pt x="2968085" y="2260854"/>
                      <a:pt x="2997994" y="2226183"/>
                    </a:cubicBezTo>
                    <a:cubicBezTo>
                      <a:pt x="3020949" y="2199513"/>
                      <a:pt x="3041714" y="2170938"/>
                      <a:pt x="3061240" y="2141506"/>
                    </a:cubicBezTo>
                    <a:cubicBezTo>
                      <a:pt x="3091529" y="2095976"/>
                      <a:pt x="3119533" y="2049018"/>
                      <a:pt x="3152108" y="2005203"/>
                    </a:cubicBezTo>
                    <a:cubicBezTo>
                      <a:pt x="3188113" y="1956626"/>
                      <a:pt x="3229261" y="1912144"/>
                      <a:pt x="3274124" y="1871567"/>
                    </a:cubicBezTo>
                    <a:cubicBezTo>
                      <a:pt x="3311747" y="1837563"/>
                      <a:pt x="3351848" y="1806321"/>
                      <a:pt x="3388138" y="1770888"/>
                    </a:cubicBezTo>
                    <a:cubicBezTo>
                      <a:pt x="3416999" y="1742694"/>
                      <a:pt x="3443002" y="1711833"/>
                      <a:pt x="3466529" y="1679162"/>
                    </a:cubicBezTo>
                    <a:cubicBezTo>
                      <a:pt x="3495008" y="1639348"/>
                      <a:pt x="3519392" y="1596771"/>
                      <a:pt x="3538633" y="1551718"/>
                    </a:cubicBezTo>
                    <a:cubicBezTo>
                      <a:pt x="3562731" y="1495616"/>
                      <a:pt x="3578924" y="1436465"/>
                      <a:pt x="3588544" y="1376172"/>
                    </a:cubicBezTo>
                    <a:cubicBezTo>
                      <a:pt x="3592925" y="1348740"/>
                      <a:pt x="3595688" y="1321022"/>
                      <a:pt x="3597402" y="1293305"/>
                    </a:cubicBezTo>
                    <a:cubicBezTo>
                      <a:pt x="3605974" y="1155859"/>
                      <a:pt x="3717703" y="1018127"/>
                      <a:pt x="3721227" y="880491"/>
                    </a:cubicBezTo>
                    <a:cubicBezTo>
                      <a:pt x="3724751" y="740855"/>
                      <a:pt x="3743135" y="602171"/>
                      <a:pt x="3761137" y="463677"/>
                    </a:cubicBezTo>
                    <a:cubicBezTo>
                      <a:pt x="3776186" y="347758"/>
                      <a:pt x="3934968" y="116205"/>
                      <a:pt x="3946874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6" name="Forme libre : Forme 25">
                <a:extLst>
                  <a:ext uri="{FF2B5EF4-FFF2-40B4-BE49-F238E27FC236}">
                    <a16:creationId xmlns:a16="http://schemas.microsoft.com/office/drawing/2014/main" id="{7BD51612-9C68-492F-8EDA-AC9CD665B427}"/>
                  </a:ext>
                </a:extLst>
              </p:cNvPr>
              <p:cNvSpPr/>
              <p:nvPr/>
            </p:nvSpPr>
            <p:spPr>
              <a:xfrm>
                <a:off x="4395978" y="2441733"/>
                <a:ext cx="3665410" cy="2985611"/>
              </a:xfrm>
              <a:custGeom>
                <a:avLst/>
                <a:gdLst>
                  <a:gd name="connsiteX0" fmla="*/ 0 w 3665410"/>
                  <a:gd name="connsiteY0" fmla="*/ 2985611 h 2985611"/>
                  <a:gd name="connsiteX1" fmla="*/ 166211 w 3665410"/>
                  <a:gd name="connsiteY1" fmla="*/ 2699766 h 2985611"/>
                  <a:gd name="connsiteX2" fmla="*/ 397002 w 3665410"/>
                  <a:gd name="connsiteY2" fmla="*/ 2414969 h 2985611"/>
                  <a:gd name="connsiteX3" fmla="*/ 620173 w 3665410"/>
                  <a:gd name="connsiteY3" fmla="*/ 2237899 h 2985611"/>
                  <a:gd name="connsiteX4" fmla="*/ 823341 w 3665410"/>
                  <a:gd name="connsiteY4" fmla="*/ 2085499 h 2985611"/>
                  <a:gd name="connsiteX5" fmla="*/ 1089565 w 3665410"/>
                  <a:gd name="connsiteY5" fmla="*/ 1911477 h 2985611"/>
                  <a:gd name="connsiteX6" fmla="*/ 1145000 w 3665410"/>
                  <a:gd name="connsiteY6" fmla="*/ 1886807 h 2985611"/>
                  <a:gd name="connsiteX7" fmla="*/ 1375791 w 3665410"/>
                  <a:gd name="connsiteY7" fmla="*/ 1842135 h 2985611"/>
                  <a:gd name="connsiteX8" fmla="*/ 1486567 w 3665410"/>
                  <a:gd name="connsiteY8" fmla="*/ 1857566 h 2985611"/>
                  <a:gd name="connsiteX9" fmla="*/ 1568101 w 3665410"/>
                  <a:gd name="connsiteY9" fmla="*/ 1871377 h 2985611"/>
                  <a:gd name="connsiteX10" fmla="*/ 1810607 w 3665410"/>
                  <a:gd name="connsiteY10" fmla="*/ 1871377 h 2985611"/>
                  <a:gd name="connsiteX11" fmla="*/ 1997964 w 3665410"/>
                  <a:gd name="connsiteY11" fmla="*/ 1790605 h 2985611"/>
                  <a:gd name="connsiteX12" fmla="*/ 2109883 w 3665410"/>
                  <a:gd name="connsiteY12" fmla="*/ 1702784 h 2985611"/>
                  <a:gd name="connsiteX13" fmla="*/ 2321433 w 3665410"/>
                  <a:gd name="connsiteY13" fmla="*/ 1552384 h 2985611"/>
                  <a:gd name="connsiteX14" fmla="*/ 2558891 w 3665410"/>
                  <a:gd name="connsiteY14" fmla="*/ 1453420 h 2985611"/>
                  <a:gd name="connsiteX15" fmla="*/ 2709767 w 3665410"/>
                  <a:gd name="connsiteY15" fmla="*/ 1377887 h 2985611"/>
                  <a:gd name="connsiteX16" fmla="*/ 2885408 w 3665410"/>
                  <a:gd name="connsiteY16" fmla="*/ 1237393 h 2985611"/>
                  <a:gd name="connsiteX17" fmla="*/ 3017711 w 3665410"/>
                  <a:gd name="connsiteY17" fmla="*/ 1072229 h 2985611"/>
                  <a:gd name="connsiteX18" fmla="*/ 3150680 w 3665410"/>
                  <a:gd name="connsiteY18" fmla="*/ 921830 h 2985611"/>
                  <a:gd name="connsiteX19" fmla="*/ 3255169 w 3665410"/>
                  <a:gd name="connsiteY19" fmla="*/ 801815 h 2985611"/>
                  <a:gd name="connsiteX20" fmla="*/ 3339275 w 3665410"/>
                  <a:gd name="connsiteY20" fmla="*/ 694182 h 2985611"/>
                  <a:gd name="connsiteX21" fmla="*/ 3409188 w 3665410"/>
                  <a:gd name="connsiteY21" fmla="*/ 546926 h 2985611"/>
                  <a:gd name="connsiteX22" fmla="*/ 3464243 w 3665410"/>
                  <a:gd name="connsiteY22" fmla="*/ 347663 h 2985611"/>
                  <a:gd name="connsiteX23" fmla="*/ 3665411 w 3665410"/>
                  <a:gd name="connsiteY23" fmla="*/ 0 h 298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65410" h="2985611">
                    <a:moveTo>
                      <a:pt x="0" y="2985611"/>
                    </a:moveTo>
                    <a:cubicBezTo>
                      <a:pt x="0" y="2985611"/>
                      <a:pt x="86773" y="2802827"/>
                      <a:pt x="166211" y="2699766"/>
                    </a:cubicBezTo>
                    <a:cubicBezTo>
                      <a:pt x="240983" y="2602706"/>
                      <a:pt x="309182" y="2500122"/>
                      <a:pt x="397002" y="2414969"/>
                    </a:cubicBezTo>
                    <a:cubicBezTo>
                      <a:pt x="465296" y="2348865"/>
                      <a:pt x="543592" y="2294477"/>
                      <a:pt x="620173" y="2237899"/>
                    </a:cubicBezTo>
                    <a:cubicBezTo>
                      <a:pt x="688277" y="2187607"/>
                      <a:pt x="755333" y="2135886"/>
                      <a:pt x="823341" y="2085499"/>
                    </a:cubicBezTo>
                    <a:cubicBezTo>
                      <a:pt x="908685" y="2022253"/>
                      <a:pt x="994791" y="1959197"/>
                      <a:pt x="1089565" y="1911477"/>
                    </a:cubicBezTo>
                    <a:cubicBezTo>
                      <a:pt x="1107662" y="1902428"/>
                      <a:pt x="1126141" y="1894141"/>
                      <a:pt x="1145000" y="1886807"/>
                    </a:cubicBezTo>
                    <a:cubicBezTo>
                      <a:pt x="1218819" y="1858232"/>
                      <a:pt x="1296924" y="1838611"/>
                      <a:pt x="1375791" y="1842135"/>
                    </a:cubicBezTo>
                    <a:cubicBezTo>
                      <a:pt x="1413129" y="1843754"/>
                      <a:pt x="1449896" y="1850422"/>
                      <a:pt x="1486567" y="1857566"/>
                    </a:cubicBezTo>
                    <a:cubicBezTo>
                      <a:pt x="1513618" y="1862804"/>
                      <a:pt x="1540859" y="1867376"/>
                      <a:pt x="1568101" y="1871377"/>
                    </a:cubicBezTo>
                    <a:cubicBezTo>
                      <a:pt x="1648778" y="1883188"/>
                      <a:pt x="1730978" y="1887665"/>
                      <a:pt x="1810607" y="1871377"/>
                    </a:cubicBezTo>
                    <a:cubicBezTo>
                      <a:pt x="1877854" y="1857661"/>
                      <a:pt x="1941100" y="1829086"/>
                      <a:pt x="1997964" y="1790605"/>
                    </a:cubicBezTo>
                    <a:cubicBezTo>
                      <a:pt x="2037302" y="1764030"/>
                      <a:pt x="2073497" y="1733264"/>
                      <a:pt x="2109883" y="1702784"/>
                    </a:cubicBezTo>
                    <a:cubicBezTo>
                      <a:pt x="2176367" y="1647063"/>
                      <a:pt x="2244852" y="1593151"/>
                      <a:pt x="2321433" y="1552384"/>
                    </a:cubicBezTo>
                    <a:cubicBezTo>
                      <a:pt x="2397157" y="1512094"/>
                      <a:pt x="2479548" y="1486281"/>
                      <a:pt x="2558891" y="1453420"/>
                    </a:cubicBezTo>
                    <a:cubicBezTo>
                      <a:pt x="2610898" y="1431798"/>
                      <a:pt x="2661571" y="1407033"/>
                      <a:pt x="2709767" y="1377887"/>
                    </a:cubicBezTo>
                    <a:cubicBezTo>
                      <a:pt x="2774252" y="1338929"/>
                      <a:pt x="2834069" y="1292447"/>
                      <a:pt x="2885408" y="1237393"/>
                    </a:cubicBezTo>
                    <a:cubicBezTo>
                      <a:pt x="2933605" y="1185767"/>
                      <a:pt x="2973324" y="1127093"/>
                      <a:pt x="3017711" y="1072229"/>
                    </a:cubicBezTo>
                    <a:cubicBezTo>
                      <a:pt x="3059811" y="1020223"/>
                      <a:pt x="3105912" y="971645"/>
                      <a:pt x="3150680" y="921830"/>
                    </a:cubicBezTo>
                    <a:cubicBezTo>
                      <a:pt x="3186113" y="882396"/>
                      <a:pt x="3220593" y="842010"/>
                      <a:pt x="3255169" y="801815"/>
                    </a:cubicBezTo>
                    <a:cubicBezTo>
                      <a:pt x="3284887" y="767239"/>
                      <a:pt x="3314605" y="732473"/>
                      <a:pt x="3339275" y="694182"/>
                    </a:cubicBezTo>
                    <a:cubicBezTo>
                      <a:pt x="3368707" y="648367"/>
                      <a:pt x="3390138" y="597980"/>
                      <a:pt x="3409188" y="546926"/>
                    </a:cubicBezTo>
                    <a:cubicBezTo>
                      <a:pt x="3433382" y="482156"/>
                      <a:pt x="3453384" y="415861"/>
                      <a:pt x="3464243" y="347663"/>
                    </a:cubicBezTo>
                    <a:cubicBezTo>
                      <a:pt x="3476244" y="272224"/>
                      <a:pt x="3661696" y="76295"/>
                      <a:pt x="366541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7" name="Forme libre : Forme 26">
                <a:extLst>
                  <a:ext uri="{FF2B5EF4-FFF2-40B4-BE49-F238E27FC236}">
                    <a16:creationId xmlns:a16="http://schemas.microsoft.com/office/drawing/2014/main" id="{E200DEED-F771-4E37-B642-842E84B1043D}"/>
                  </a:ext>
                </a:extLst>
              </p:cNvPr>
              <p:cNvSpPr/>
              <p:nvPr/>
            </p:nvSpPr>
            <p:spPr>
              <a:xfrm>
                <a:off x="7790402" y="5229700"/>
                <a:ext cx="285940" cy="199072"/>
              </a:xfrm>
              <a:custGeom>
                <a:avLst/>
                <a:gdLst>
                  <a:gd name="connsiteX0" fmla="*/ 0 w 285940"/>
                  <a:gd name="connsiteY0" fmla="*/ 199073 h 199072"/>
                  <a:gd name="connsiteX1" fmla="*/ 285940 w 285940"/>
                  <a:gd name="connsiteY1" fmla="*/ 0 h 19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940" h="199072">
                    <a:moveTo>
                      <a:pt x="0" y="199073"/>
                    </a:moveTo>
                    <a:cubicBezTo>
                      <a:pt x="0" y="199073"/>
                      <a:pt x="242125" y="39243"/>
                      <a:pt x="28594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8" name="Forme libre : Forme 30">
                <a:extLst>
                  <a:ext uri="{FF2B5EF4-FFF2-40B4-BE49-F238E27FC236}">
                    <a16:creationId xmlns:a16="http://schemas.microsoft.com/office/drawing/2014/main" id="{9BBD781A-81EA-4C52-B45D-365CF3F5138F}"/>
                  </a:ext>
                </a:extLst>
              </p:cNvPr>
              <p:cNvSpPr/>
              <p:nvPr/>
            </p:nvSpPr>
            <p:spPr>
              <a:xfrm>
                <a:off x="7393114" y="5049773"/>
                <a:ext cx="655796" cy="381190"/>
              </a:xfrm>
              <a:custGeom>
                <a:avLst/>
                <a:gdLst>
                  <a:gd name="connsiteX0" fmla="*/ 0 w 655796"/>
                  <a:gd name="connsiteY0" fmla="*/ 381190 h 381190"/>
                  <a:gd name="connsiteX1" fmla="*/ 655796 w 655796"/>
                  <a:gd name="connsiteY1" fmla="*/ 0 h 38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5796" h="381190">
                    <a:moveTo>
                      <a:pt x="0" y="381190"/>
                    </a:moveTo>
                    <a:cubicBezTo>
                      <a:pt x="0" y="381190"/>
                      <a:pt x="461105" y="172117"/>
                      <a:pt x="65579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9" name="Forme libre : Forme 31">
                <a:extLst>
                  <a:ext uri="{FF2B5EF4-FFF2-40B4-BE49-F238E27FC236}">
                    <a16:creationId xmlns:a16="http://schemas.microsoft.com/office/drawing/2014/main" id="{731704AC-9126-464E-93BF-913A8724D55E}"/>
                  </a:ext>
                </a:extLst>
              </p:cNvPr>
              <p:cNvSpPr/>
              <p:nvPr/>
            </p:nvSpPr>
            <p:spPr>
              <a:xfrm>
                <a:off x="5154072" y="3867816"/>
                <a:ext cx="2907315" cy="1544764"/>
              </a:xfrm>
              <a:custGeom>
                <a:avLst/>
                <a:gdLst>
                  <a:gd name="connsiteX0" fmla="*/ 0 w 2907315"/>
                  <a:gd name="connsiteY0" fmla="*/ 1544764 h 1544764"/>
                  <a:gd name="connsiteX1" fmla="*/ 201644 w 2907315"/>
                  <a:gd name="connsiteY1" fmla="*/ 1352550 h 1544764"/>
                  <a:gd name="connsiteX2" fmla="*/ 423196 w 2907315"/>
                  <a:gd name="connsiteY2" fmla="*/ 1196054 h 1544764"/>
                  <a:gd name="connsiteX3" fmla="*/ 782193 w 2907315"/>
                  <a:gd name="connsiteY3" fmla="*/ 1099947 h 1544764"/>
                  <a:gd name="connsiteX4" fmla="*/ 1052513 w 2907315"/>
                  <a:gd name="connsiteY4" fmla="*/ 1042321 h 1544764"/>
                  <a:gd name="connsiteX5" fmla="*/ 1311783 w 2907315"/>
                  <a:gd name="connsiteY5" fmla="*/ 1056037 h 1544764"/>
                  <a:gd name="connsiteX6" fmla="*/ 1484662 w 2907315"/>
                  <a:gd name="connsiteY6" fmla="*/ 1083469 h 1544764"/>
                  <a:gd name="connsiteX7" fmla="*/ 1788224 w 2907315"/>
                  <a:gd name="connsiteY7" fmla="*/ 1023080 h 1544764"/>
                  <a:gd name="connsiteX8" fmla="*/ 2269045 w 2907315"/>
                  <a:gd name="connsiteY8" fmla="*/ 734758 h 1544764"/>
                  <a:gd name="connsiteX9" fmla="*/ 2534984 w 2907315"/>
                  <a:gd name="connsiteY9" fmla="*/ 572738 h 1544764"/>
                  <a:gd name="connsiteX10" fmla="*/ 2907316 w 2907315"/>
                  <a:gd name="connsiteY10" fmla="*/ 0 h 1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07315" h="1544764">
                    <a:moveTo>
                      <a:pt x="0" y="1544764"/>
                    </a:moveTo>
                    <a:cubicBezTo>
                      <a:pt x="0" y="1544764"/>
                      <a:pt x="98012" y="1443990"/>
                      <a:pt x="201644" y="1352550"/>
                    </a:cubicBezTo>
                    <a:cubicBezTo>
                      <a:pt x="271272" y="1291209"/>
                      <a:pt x="343662" y="1234249"/>
                      <a:pt x="423196" y="1196054"/>
                    </a:cubicBezTo>
                    <a:cubicBezTo>
                      <a:pt x="537591" y="1141095"/>
                      <a:pt x="661226" y="1127189"/>
                      <a:pt x="782193" y="1099947"/>
                    </a:cubicBezTo>
                    <a:cubicBezTo>
                      <a:pt x="872300" y="1079659"/>
                      <a:pt x="961358" y="1051370"/>
                      <a:pt x="1052513" y="1042321"/>
                    </a:cubicBezTo>
                    <a:cubicBezTo>
                      <a:pt x="1139000" y="1033653"/>
                      <a:pt x="1225868" y="1040321"/>
                      <a:pt x="1311783" y="1056037"/>
                    </a:cubicBezTo>
                    <a:cubicBezTo>
                      <a:pt x="1369314" y="1066609"/>
                      <a:pt x="1426559" y="1079373"/>
                      <a:pt x="1484662" y="1083469"/>
                    </a:cubicBezTo>
                    <a:cubicBezTo>
                      <a:pt x="1587913" y="1090803"/>
                      <a:pt x="1690402" y="1064800"/>
                      <a:pt x="1788224" y="1023080"/>
                    </a:cubicBezTo>
                    <a:cubicBezTo>
                      <a:pt x="1956721" y="951262"/>
                      <a:pt x="2106549" y="825722"/>
                      <a:pt x="2269045" y="734758"/>
                    </a:cubicBezTo>
                    <a:cubicBezTo>
                      <a:pt x="2359438" y="684181"/>
                      <a:pt x="2452497" y="640556"/>
                      <a:pt x="2534984" y="572738"/>
                    </a:cubicBezTo>
                    <a:cubicBezTo>
                      <a:pt x="2673001" y="459391"/>
                      <a:pt x="2847023" y="191453"/>
                      <a:pt x="290731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20" name="Forme libre : Forme 32">
                <a:extLst>
                  <a:ext uri="{FF2B5EF4-FFF2-40B4-BE49-F238E27FC236}">
                    <a16:creationId xmlns:a16="http://schemas.microsoft.com/office/drawing/2014/main" id="{E9C4B9D4-017F-48C9-83EE-067D4C23D562}"/>
                  </a:ext>
                </a:extLst>
              </p:cNvPr>
              <p:cNvSpPr/>
              <p:nvPr/>
            </p:nvSpPr>
            <p:spPr>
              <a:xfrm>
                <a:off x="4907946" y="3479100"/>
                <a:ext cx="3168300" cy="1952434"/>
              </a:xfrm>
              <a:custGeom>
                <a:avLst/>
                <a:gdLst>
                  <a:gd name="connsiteX0" fmla="*/ 0 w 3168300"/>
                  <a:gd name="connsiteY0" fmla="*/ 1952435 h 1952434"/>
                  <a:gd name="connsiteX1" fmla="*/ 202121 w 3168300"/>
                  <a:gd name="connsiteY1" fmla="*/ 1687068 h 1952434"/>
                  <a:gd name="connsiteX2" fmla="*/ 545116 w 3168300"/>
                  <a:gd name="connsiteY2" fmla="*/ 1450277 h 1952434"/>
                  <a:gd name="connsiteX3" fmla="*/ 906780 w 3168300"/>
                  <a:gd name="connsiteY3" fmla="*/ 1354455 h 1952434"/>
                  <a:gd name="connsiteX4" fmla="*/ 1332262 w 3168300"/>
                  <a:gd name="connsiteY4" fmla="*/ 1285304 h 1952434"/>
                  <a:gd name="connsiteX5" fmla="*/ 1691259 w 3168300"/>
                  <a:gd name="connsiteY5" fmla="*/ 1240060 h 1952434"/>
                  <a:gd name="connsiteX6" fmla="*/ 2010346 w 3168300"/>
                  <a:gd name="connsiteY6" fmla="*/ 1141667 h 1952434"/>
                  <a:gd name="connsiteX7" fmla="*/ 2393252 w 3168300"/>
                  <a:gd name="connsiteY7" fmla="*/ 1027271 h 1952434"/>
                  <a:gd name="connsiteX8" fmla="*/ 2582037 w 3168300"/>
                  <a:gd name="connsiteY8" fmla="*/ 958120 h 1952434"/>
                  <a:gd name="connsiteX9" fmla="*/ 2760155 w 3168300"/>
                  <a:gd name="connsiteY9" fmla="*/ 827723 h 1952434"/>
                  <a:gd name="connsiteX10" fmla="*/ 2914364 w 3168300"/>
                  <a:gd name="connsiteY10" fmla="*/ 567023 h 1952434"/>
                  <a:gd name="connsiteX11" fmla="*/ 3168301 w 3168300"/>
                  <a:gd name="connsiteY11" fmla="*/ 0 h 1952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68300" h="1952434">
                    <a:moveTo>
                      <a:pt x="0" y="1952435"/>
                    </a:moveTo>
                    <a:cubicBezTo>
                      <a:pt x="0" y="1952435"/>
                      <a:pt x="91059" y="1796415"/>
                      <a:pt x="202121" y="1687068"/>
                    </a:cubicBezTo>
                    <a:cubicBezTo>
                      <a:pt x="301943" y="1588675"/>
                      <a:pt x="416528" y="1505617"/>
                      <a:pt x="545116" y="1450277"/>
                    </a:cubicBezTo>
                    <a:cubicBezTo>
                      <a:pt x="659987" y="1400747"/>
                      <a:pt x="783622" y="1377601"/>
                      <a:pt x="906780" y="1354455"/>
                    </a:cubicBezTo>
                    <a:cubicBezTo>
                      <a:pt x="1048036" y="1327976"/>
                      <a:pt x="1189482" y="1301972"/>
                      <a:pt x="1332262" y="1285304"/>
                    </a:cubicBezTo>
                    <a:cubicBezTo>
                      <a:pt x="1452182" y="1271302"/>
                      <a:pt x="1573340" y="1265873"/>
                      <a:pt x="1691259" y="1240060"/>
                    </a:cubicBezTo>
                    <a:cubicBezTo>
                      <a:pt x="1800035" y="1216247"/>
                      <a:pt x="1904619" y="1176718"/>
                      <a:pt x="2010346" y="1141667"/>
                    </a:cubicBezTo>
                    <a:cubicBezTo>
                      <a:pt x="2136743" y="1099661"/>
                      <a:pt x="2265902" y="1066229"/>
                      <a:pt x="2393252" y="1027271"/>
                    </a:cubicBezTo>
                    <a:cubicBezTo>
                      <a:pt x="2457450" y="1007650"/>
                      <a:pt x="2521744" y="987552"/>
                      <a:pt x="2582037" y="958120"/>
                    </a:cubicBezTo>
                    <a:cubicBezTo>
                      <a:pt x="2648807" y="925449"/>
                      <a:pt x="2710815" y="883349"/>
                      <a:pt x="2760155" y="827723"/>
                    </a:cubicBezTo>
                    <a:cubicBezTo>
                      <a:pt x="2827496" y="751904"/>
                      <a:pt x="2867978" y="657511"/>
                      <a:pt x="2914364" y="567023"/>
                    </a:cubicBezTo>
                    <a:cubicBezTo>
                      <a:pt x="2972753" y="453200"/>
                      <a:pt x="3119152" y="118015"/>
                      <a:pt x="316830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21" name="Forme libre : Forme 36">
                <a:extLst>
                  <a:ext uri="{FF2B5EF4-FFF2-40B4-BE49-F238E27FC236}">
                    <a16:creationId xmlns:a16="http://schemas.microsoft.com/office/drawing/2014/main" id="{A2549C88-4C09-431B-A746-6BB8F330F562}"/>
                  </a:ext>
                </a:extLst>
              </p:cNvPr>
              <p:cNvSpPr/>
              <p:nvPr/>
            </p:nvSpPr>
            <p:spPr>
              <a:xfrm>
                <a:off x="4704778" y="2976752"/>
                <a:ext cx="3356800" cy="2452020"/>
              </a:xfrm>
              <a:custGeom>
                <a:avLst/>
                <a:gdLst>
                  <a:gd name="connsiteX0" fmla="*/ 0 w 3356800"/>
                  <a:gd name="connsiteY0" fmla="*/ 2452021 h 2452020"/>
                  <a:gd name="connsiteX1" fmla="*/ 130874 w 3356800"/>
                  <a:gd name="connsiteY1" fmla="*/ 2247710 h 2452020"/>
                  <a:gd name="connsiteX2" fmla="*/ 437197 w 3356800"/>
                  <a:gd name="connsiteY2" fmla="*/ 1941195 h 2452020"/>
                  <a:gd name="connsiteX3" fmla="*/ 737140 w 3356800"/>
                  <a:gd name="connsiteY3" fmla="*/ 1736884 h 2452020"/>
                  <a:gd name="connsiteX4" fmla="*/ 1031843 w 3356800"/>
                  <a:gd name="connsiteY4" fmla="*/ 1685068 h 2452020"/>
                  <a:gd name="connsiteX5" fmla="*/ 1287304 w 3356800"/>
                  <a:gd name="connsiteY5" fmla="*/ 1655826 h 2452020"/>
                  <a:gd name="connsiteX6" fmla="*/ 1471994 w 3356800"/>
                  <a:gd name="connsiteY6" fmla="*/ 1634300 h 2452020"/>
                  <a:gd name="connsiteX7" fmla="*/ 1898237 w 3356800"/>
                  <a:gd name="connsiteY7" fmla="*/ 1512665 h 2452020"/>
                  <a:gd name="connsiteX8" fmla="*/ 2229136 w 3356800"/>
                  <a:gd name="connsiteY8" fmla="*/ 1355598 h 2452020"/>
                  <a:gd name="connsiteX9" fmla="*/ 2512314 w 3356800"/>
                  <a:gd name="connsiteY9" fmla="*/ 1238631 h 2452020"/>
                  <a:gd name="connsiteX10" fmla="*/ 2758535 w 3356800"/>
                  <a:gd name="connsiteY10" fmla="*/ 1096994 h 2452020"/>
                  <a:gd name="connsiteX11" fmla="*/ 2935510 w 3356800"/>
                  <a:gd name="connsiteY11" fmla="*/ 919925 h 2452020"/>
                  <a:gd name="connsiteX12" fmla="*/ 3081719 w 3356800"/>
                  <a:gd name="connsiteY12" fmla="*/ 687419 h 2452020"/>
                  <a:gd name="connsiteX13" fmla="*/ 3356800 w 3356800"/>
                  <a:gd name="connsiteY13" fmla="*/ 0 h 245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56800" h="2452020">
                    <a:moveTo>
                      <a:pt x="0" y="2452021"/>
                    </a:moveTo>
                    <a:cubicBezTo>
                      <a:pt x="0" y="2452021"/>
                      <a:pt x="57150" y="2344198"/>
                      <a:pt x="130874" y="2247710"/>
                    </a:cubicBezTo>
                    <a:cubicBezTo>
                      <a:pt x="218694" y="2132648"/>
                      <a:pt x="328136" y="2036635"/>
                      <a:pt x="437197" y="1941195"/>
                    </a:cubicBezTo>
                    <a:cubicBezTo>
                      <a:pt x="529304" y="1860709"/>
                      <a:pt x="623030" y="1779556"/>
                      <a:pt x="737140" y="1736884"/>
                    </a:cubicBezTo>
                    <a:cubicBezTo>
                      <a:pt x="830866" y="1701736"/>
                      <a:pt x="932021" y="1695450"/>
                      <a:pt x="1031843" y="1685068"/>
                    </a:cubicBezTo>
                    <a:cubicBezTo>
                      <a:pt x="1117092" y="1676210"/>
                      <a:pt x="1202055" y="1665160"/>
                      <a:pt x="1287304" y="1655826"/>
                    </a:cubicBezTo>
                    <a:cubicBezTo>
                      <a:pt x="1348931" y="1649063"/>
                      <a:pt x="1410653" y="1643539"/>
                      <a:pt x="1471994" y="1634300"/>
                    </a:cubicBezTo>
                    <a:cubicBezTo>
                      <a:pt x="1618679" y="1612011"/>
                      <a:pt x="1761935" y="1571149"/>
                      <a:pt x="1898237" y="1512665"/>
                    </a:cubicBezTo>
                    <a:cubicBezTo>
                      <a:pt x="2010442" y="1464564"/>
                      <a:pt x="2117503" y="1405128"/>
                      <a:pt x="2229136" y="1355598"/>
                    </a:cubicBezTo>
                    <a:cubicBezTo>
                      <a:pt x="2322481" y="1314164"/>
                      <a:pt x="2418969" y="1280160"/>
                      <a:pt x="2512314" y="1238631"/>
                    </a:cubicBezTo>
                    <a:cubicBezTo>
                      <a:pt x="2599087" y="1199960"/>
                      <a:pt x="2683193" y="1154811"/>
                      <a:pt x="2758535" y="1096994"/>
                    </a:cubicBezTo>
                    <a:cubicBezTo>
                      <a:pt x="2825020" y="1046035"/>
                      <a:pt x="2883789" y="985837"/>
                      <a:pt x="2935510" y="919925"/>
                    </a:cubicBezTo>
                    <a:cubicBezTo>
                      <a:pt x="2992184" y="847725"/>
                      <a:pt x="3039904" y="769144"/>
                      <a:pt x="3081719" y="687419"/>
                    </a:cubicBezTo>
                    <a:cubicBezTo>
                      <a:pt x="3138297" y="576739"/>
                      <a:pt x="3314129" y="116776"/>
                      <a:pt x="335680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</p:grpSp>
        <p:sp>
          <p:nvSpPr>
            <p:cNvPr id="14" name="Forme libre : Forme 23">
              <a:extLst>
                <a:ext uri="{FF2B5EF4-FFF2-40B4-BE49-F238E27FC236}">
                  <a16:creationId xmlns:a16="http://schemas.microsoft.com/office/drawing/2014/main" id="{B09360BE-E702-4312-BDC3-0EE642278E5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980400" y="5197178"/>
              <a:ext cx="4211600" cy="1660822"/>
            </a:xfrm>
            <a:custGeom>
              <a:avLst/>
              <a:gdLst>
                <a:gd name="connsiteX0" fmla="*/ 4211600 w 4211600"/>
                <a:gd name="connsiteY0" fmla="*/ 0 h 1660822"/>
                <a:gd name="connsiteX1" fmla="*/ 4211600 w 4211600"/>
                <a:gd name="connsiteY1" fmla="*/ 58430 h 1660822"/>
                <a:gd name="connsiteX2" fmla="*/ 4136524 w 4211600"/>
                <a:gd name="connsiteY2" fmla="*/ 208808 h 1660822"/>
                <a:gd name="connsiteX3" fmla="*/ 3973354 w 4211600"/>
                <a:gd name="connsiteY3" fmla="*/ 437313 h 1660822"/>
                <a:gd name="connsiteX4" fmla="*/ 3884746 w 4211600"/>
                <a:gd name="connsiteY4" fmla="*/ 553613 h 1660822"/>
                <a:gd name="connsiteX5" fmla="*/ 3849435 w 4211600"/>
                <a:gd name="connsiteY5" fmla="*/ 603143 h 1660822"/>
                <a:gd name="connsiteX6" fmla="*/ 3661849 w 4211600"/>
                <a:gd name="connsiteY6" fmla="*/ 819075 h 1660822"/>
                <a:gd name="connsiteX7" fmla="*/ 3402589 w 4211600"/>
                <a:gd name="connsiteY7" fmla="*/ 952996 h 1660822"/>
                <a:gd name="connsiteX8" fmla="*/ 3130202 w 4211600"/>
                <a:gd name="connsiteY8" fmla="*/ 1023386 h 1660822"/>
                <a:gd name="connsiteX9" fmla="*/ 2914657 w 4211600"/>
                <a:gd name="connsiteY9" fmla="*/ 1068058 h 1660822"/>
                <a:gd name="connsiteX10" fmla="*/ 2582149 w 4211600"/>
                <a:gd name="connsiteY10" fmla="*/ 1138924 h 1660822"/>
                <a:gd name="connsiteX11" fmla="*/ 2483958 w 4211600"/>
                <a:gd name="connsiteY11" fmla="*/ 1162356 h 1660822"/>
                <a:gd name="connsiteX12" fmla="*/ 2123750 w 4211600"/>
                <a:gd name="connsiteY12" fmla="*/ 1238651 h 1660822"/>
                <a:gd name="connsiteX13" fmla="*/ 1761444 w 4211600"/>
                <a:gd name="connsiteY13" fmla="*/ 1273417 h 1660822"/>
                <a:gd name="connsiteX14" fmla="*/ 1608382 w 4211600"/>
                <a:gd name="connsiteY14" fmla="*/ 1284466 h 1660822"/>
                <a:gd name="connsiteX15" fmla="*/ 999942 w 4211600"/>
                <a:gd name="connsiteY15" fmla="*/ 1354284 h 1660822"/>
                <a:gd name="connsiteX16" fmla="*/ 484705 w 4211600"/>
                <a:gd name="connsiteY16" fmla="*/ 1450487 h 1660822"/>
                <a:gd name="connsiteX17" fmla="*/ 113310 w 4211600"/>
                <a:gd name="connsiteY17" fmla="*/ 1613700 h 1660822"/>
                <a:gd name="connsiteX18" fmla="*/ 39668 w 4211600"/>
                <a:gd name="connsiteY18" fmla="*/ 1660822 h 1660822"/>
                <a:gd name="connsiteX19" fmla="*/ 0 w 4211600"/>
                <a:gd name="connsiteY19" fmla="*/ 1660822 h 1660822"/>
                <a:gd name="connsiteX20" fmla="*/ 96701 w 4211600"/>
                <a:gd name="connsiteY20" fmla="*/ 1598934 h 1660822"/>
                <a:gd name="connsiteX21" fmla="*/ 474335 w 4211600"/>
                <a:gd name="connsiteY21" fmla="*/ 1433056 h 1660822"/>
                <a:gd name="connsiteX22" fmla="*/ 994299 w 4211600"/>
                <a:gd name="connsiteY22" fmla="*/ 1335806 h 1660822"/>
                <a:gd name="connsiteX23" fmla="*/ 1605231 w 4211600"/>
                <a:gd name="connsiteY23" fmla="*/ 1265702 h 1660822"/>
                <a:gd name="connsiteX24" fmla="*/ 1758819 w 4211600"/>
                <a:gd name="connsiteY24" fmla="*/ 1254558 h 1660822"/>
                <a:gd name="connsiteX25" fmla="*/ 2118106 w 4211600"/>
                <a:gd name="connsiteY25" fmla="*/ 1220077 h 1660822"/>
                <a:gd name="connsiteX26" fmla="*/ 2475557 w 4211600"/>
                <a:gd name="connsiteY26" fmla="*/ 1144353 h 1660822"/>
                <a:gd name="connsiteX27" fmla="*/ 2573878 w 4211600"/>
                <a:gd name="connsiteY27" fmla="*/ 1120827 h 1660822"/>
                <a:gd name="connsiteX28" fmla="*/ 2907437 w 4211600"/>
                <a:gd name="connsiteY28" fmla="*/ 1049675 h 1660822"/>
                <a:gd name="connsiteX29" fmla="*/ 3122589 w 4211600"/>
                <a:gd name="connsiteY29" fmla="*/ 1005098 h 1660822"/>
                <a:gd name="connsiteX30" fmla="*/ 3391169 w 4211600"/>
                <a:gd name="connsiteY30" fmla="*/ 935756 h 1660822"/>
                <a:gd name="connsiteX31" fmla="*/ 3642290 w 4211600"/>
                <a:gd name="connsiteY31" fmla="*/ 806216 h 1660822"/>
                <a:gd name="connsiteX32" fmla="*/ 3825937 w 4211600"/>
                <a:gd name="connsiteY32" fmla="*/ 594475 h 1660822"/>
                <a:gd name="connsiteX33" fmla="*/ 3861381 w 4211600"/>
                <a:gd name="connsiteY33" fmla="*/ 544755 h 1660822"/>
                <a:gd name="connsiteX34" fmla="*/ 3950381 w 4211600"/>
                <a:gd name="connsiteY34" fmla="*/ 427978 h 1660822"/>
                <a:gd name="connsiteX35" fmla="*/ 4112370 w 4211600"/>
                <a:gd name="connsiteY35" fmla="*/ 201378 h 1660822"/>
                <a:gd name="connsiteX36" fmla="*/ 4195989 w 4211600"/>
                <a:gd name="connsiteY36" fmla="*/ 33834 h 166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211600" h="1660822">
                  <a:moveTo>
                    <a:pt x="4211600" y="0"/>
                  </a:moveTo>
                  <a:lnTo>
                    <a:pt x="4211600" y="58430"/>
                  </a:lnTo>
                  <a:lnTo>
                    <a:pt x="4136524" y="208808"/>
                  </a:lnTo>
                  <a:cubicBezTo>
                    <a:pt x="4089791" y="287770"/>
                    <a:pt x="4030588" y="363780"/>
                    <a:pt x="3973354" y="437313"/>
                  </a:cubicBezTo>
                  <a:cubicBezTo>
                    <a:pt x="3943819" y="475222"/>
                    <a:pt x="3913231" y="514465"/>
                    <a:pt x="3884746" y="553613"/>
                  </a:cubicBezTo>
                  <a:cubicBezTo>
                    <a:pt x="3872801" y="569996"/>
                    <a:pt x="3861119" y="586569"/>
                    <a:pt x="3849435" y="603143"/>
                  </a:cubicBezTo>
                  <a:cubicBezTo>
                    <a:pt x="3796665" y="678009"/>
                    <a:pt x="3742187" y="755352"/>
                    <a:pt x="3661849" y="819075"/>
                  </a:cubicBezTo>
                  <a:cubicBezTo>
                    <a:pt x="3596214" y="871176"/>
                    <a:pt x="3509050" y="916230"/>
                    <a:pt x="3402589" y="952996"/>
                  </a:cubicBezTo>
                  <a:cubicBezTo>
                    <a:pt x="3312406" y="984048"/>
                    <a:pt x="3215660" y="1005003"/>
                    <a:pt x="3130202" y="1023386"/>
                  </a:cubicBezTo>
                  <a:cubicBezTo>
                    <a:pt x="3058529" y="1038816"/>
                    <a:pt x="2985412" y="1053675"/>
                    <a:pt x="2914657" y="1068058"/>
                  </a:cubicBezTo>
                  <a:cubicBezTo>
                    <a:pt x="2805176" y="1090251"/>
                    <a:pt x="2692021" y="1113207"/>
                    <a:pt x="2582149" y="1138924"/>
                  </a:cubicBezTo>
                  <a:cubicBezTo>
                    <a:pt x="2549330" y="1146639"/>
                    <a:pt x="2516644" y="1154450"/>
                    <a:pt x="2483958" y="1162356"/>
                  </a:cubicBezTo>
                  <a:cubicBezTo>
                    <a:pt x="2367257" y="1190550"/>
                    <a:pt x="2246621" y="1219601"/>
                    <a:pt x="2123750" y="1238651"/>
                  </a:cubicBezTo>
                  <a:cubicBezTo>
                    <a:pt x="2004294" y="1257129"/>
                    <a:pt x="1880769" y="1265416"/>
                    <a:pt x="1761444" y="1273417"/>
                  </a:cubicBezTo>
                  <a:cubicBezTo>
                    <a:pt x="1711167" y="1276751"/>
                    <a:pt x="1659184" y="1280275"/>
                    <a:pt x="1608382" y="1284466"/>
                  </a:cubicBezTo>
                  <a:cubicBezTo>
                    <a:pt x="1408589" y="1300944"/>
                    <a:pt x="1214570" y="1325805"/>
                    <a:pt x="999942" y="1354284"/>
                  </a:cubicBezTo>
                  <a:cubicBezTo>
                    <a:pt x="826403" y="1377240"/>
                    <a:pt x="647744" y="1400957"/>
                    <a:pt x="484705" y="1450487"/>
                  </a:cubicBezTo>
                  <a:cubicBezTo>
                    <a:pt x="355831" y="1489635"/>
                    <a:pt x="231387" y="1544374"/>
                    <a:pt x="113310" y="1613700"/>
                  </a:cubicBezTo>
                  <a:lnTo>
                    <a:pt x="39668" y="1660822"/>
                  </a:lnTo>
                  <a:lnTo>
                    <a:pt x="0" y="1660822"/>
                  </a:lnTo>
                  <a:lnTo>
                    <a:pt x="96701" y="1598934"/>
                  </a:lnTo>
                  <a:cubicBezTo>
                    <a:pt x="216635" y="1528533"/>
                    <a:pt x="343196" y="1472919"/>
                    <a:pt x="474335" y="1433056"/>
                  </a:cubicBezTo>
                  <a:cubicBezTo>
                    <a:pt x="639999" y="1382669"/>
                    <a:pt x="820102" y="1358856"/>
                    <a:pt x="994299" y="1335806"/>
                  </a:cubicBezTo>
                  <a:cubicBezTo>
                    <a:pt x="1210239" y="1307231"/>
                    <a:pt x="1404650" y="1282275"/>
                    <a:pt x="1605231" y="1265702"/>
                  </a:cubicBezTo>
                  <a:cubicBezTo>
                    <a:pt x="1656428" y="1261511"/>
                    <a:pt x="1708411" y="1257987"/>
                    <a:pt x="1758819" y="1254558"/>
                  </a:cubicBezTo>
                  <a:cubicBezTo>
                    <a:pt x="1877487" y="1246557"/>
                    <a:pt x="2000094" y="1238365"/>
                    <a:pt x="2118106" y="1220077"/>
                  </a:cubicBezTo>
                  <a:cubicBezTo>
                    <a:pt x="2239531" y="1201313"/>
                    <a:pt x="2359513" y="1172357"/>
                    <a:pt x="2475557" y="1144353"/>
                  </a:cubicBezTo>
                  <a:cubicBezTo>
                    <a:pt x="2508243" y="1136448"/>
                    <a:pt x="2541060" y="1128542"/>
                    <a:pt x="2573878" y="1120827"/>
                  </a:cubicBezTo>
                  <a:cubicBezTo>
                    <a:pt x="2684276" y="1094919"/>
                    <a:pt x="2797694" y="1071963"/>
                    <a:pt x="2907437" y="1049675"/>
                  </a:cubicBezTo>
                  <a:cubicBezTo>
                    <a:pt x="2978061" y="1035387"/>
                    <a:pt x="3051178" y="1020528"/>
                    <a:pt x="3122589" y="1005098"/>
                  </a:cubicBezTo>
                  <a:cubicBezTo>
                    <a:pt x="3206997" y="986810"/>
                    <a:pt x="3302823" y="966141"/>
                    <a:pt x="3391169" y="935756"/>
                  </a:cubicBezTo>
                  <a:cubicBezTo>
                    <a:pt x="3494479" y="900132"/>
                    <a:pt x="3578886" y="856508"/>
                    <a:pt x="3642290" y="806216"/>
                  </a:cubicBezTo>
                  <a:cubicBezTo>
                    <a:pt x="3720133" y="744303"/>
                    <a:pt x="3773953" y="668103"/>
                    <a:pt x="3825937" y="594475"/>
                  </a:cubicBezTo>
                  <a:cubicBezTo>
                    <a:pt x="3837621" y="577902"/>
                    <a:pt x="3849435" y="561233"/>
                    <a:pt x="3861381" y="544755"/>
                  </a:cubicBezTo>
                  <a:cubicBezTo>
                    <a:pt x="3889997" y="505416"/>
                    <a:pt x="3920715" y="465983"/>
                    <a:pt x="3950381" y="427978"/>
                  </a:cubicBezTo>
                  <a:cubicBezTo>
                    <a:pt x="4007353" y="354921"/>
                    <a:pt x="4066163" y="279388"/>
                    <a:pt x="4112370" y="201378"/>
                  </a:cubicBezTo>
                  <a:cubicBezTo>
                    <a:pt x="4144662" y="146800"/>
                    <a:pt x="4170785" y="89364"/>
                    <a:pt x="4195989" y="338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0"/>
              <a:endParaRPr lang="fr-FR" noProof="0"/>
            </a:p>
          </p:txBody>
        </p:sp>
      </p:grpSp>
    </p:spTree>
    <p:extLst>
      <p:ext uri="{BB962C8B-B14F-4D97-AF65-F5344CB8AC3E}">
        <p14:creationId xmlns:p14="http://schemas.microsoft.com/office/powerpoint/2010/main" val="2303787581"/>
      </p:ext>
    </p:extLst>
  </p:cSld>
  <p:clrMapOvr>
    <a:masterClrMapping/>
  </p:clrMapOvr>
</p:sldLayout>
</file>

<file path=ppt/slideLayouts/slideLayout1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olonne de comparaison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A0D1FF5-7EF8-4250-A259-43050ABBD3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3383280" y="365125"/>
            <a:ext cx="8353426" cy="1325563"/>
          </a:xfrm>
        </p:spPr>
        <p:txBody>
          <a:bodyPr rtlCol="0"/>
          <a:lstStyle>
            <a:lvl1pPr>
              <a:defRPr baseline="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673DC3A9-D4E6-42CF-91A8-F267C7C66CCB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3382963" y="1681163"/>
            <a:ext cx="25146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600" b="0">
                <a:solidFill>
                  <a:schemeClr val="accent6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C752CCA9-53A3-4DA5-AD45-C2A2C12A3A6A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3382963" y="2505075"/>
            <a:ext cx="2514600" cy="3474720"/>
          </a:xfrm>
        </p:spPr>
        <p:txBody>
          <a:bodyPr rtlCol="0">
            <a:normAutofit/>
          </a:bodyPr>
          <a:lstStyle>
            <a:lvl1pPr>
              <a:lnSpc>
                <a:spcPts val="2400"/>
              </a:lnSpc>
              <a:defRPr sz="1600"/>
            </a:lvl1pPr>
            <a:lvl2pPr>
              <a:lnSpc>
                <a:spcPts val="2400"/>
              </a:lnSpc>
              <a:defRPr sz="1600"/>
            </a:lvl2pPr>
            <a:lvl3pPr>
              <a:lnSpc>
                <a:spcPts val="2400"/>
              </a:lnSpc>
              <a:defRPr sz="1600"/>
            </a:lvl3pPr>
            <a:lvl4pPr>
              <a:lnSpc>
                <a:spcPts val="2400"/>
              </a:lnSpc>
              <a:defRPr sz="1600"/>
            </a:lvl4pPr>
            <a:lvl5pPr>
              <a:lnSpc>
                <a:spcPts val="2400"/>
              </a:lnSpc>
              <a:defRPr sz="16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2100C9C6-BD61-4D2C-9146-FB785BAE4FF3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330156" y="1681163"/>
            <a:ext cx="25146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600" b="0">
                <a:solidFill>
                  <a:schemeClr val="accent6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E2E342EE-68BB-484D-98C3-48A7847549D4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334125" y="2505075"/>
            <a:ext cx="2514600" cy="3474720"/>
          </a:xfrm>
        </p:spPr>
        <p:txBody>
          <a:bodyPr rtlCol="0">
            <a:normAutofit/>
          </a:bodyPr>
          <a:lstStyle>
            <a:lvl1pPr>
              <a:lnSpc>
                <a:spcPts val="2400"/>
              </a:lnSpc>
              <a:defRPr sz="1600"/>
            </a:lvl1pPr>
            <a:lvl2pPr>
              <a:lnSpc>
                <a:spcPts val="2400"/>
              </a:lnSpc>
              <a:defRPr sz="1600"/>
            </a:lvl2pPr>
            <a:lvl3pPr>
              <a:lnSpc>
                <a:spcPts val="2400"/>
              </a:lnSpc>
              <a:defRPr sz="1600"/>
            </a:lvl3pPr>
            <a:lvl4pPr>
              <a:lnSpc>
                <a:spcPts val="2400"/>
              </a:lnSpc>
              <a:defRPr sz="1600"/>
            </a:lvl4pPr>
            <a:lvl5pPr>
              <a:lnSpc>
                <a:spcPts val="2400"/>
              </a:lnSpc>
              <a:defRPr sz="16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12" name="Espace réservé du texte 4">
            <a:extLst>
              <a:ext uri="{FF2B5EF4-FFF2-40B4-BE49-F238E27FC236}">
                <a16:creationId xmlns:a16="http://schemas.microsoft.com/office/drawing/2014/main" id="{D05BF5CB-E607-49B6-8E54-0228DEF8D73E}"/>
              </a:ext>
            </a:extLst>
          </p:cNvPr>
          <p:cNvSpPr>
            <a:spLocks noGrp="1"/>
          </p:cNvSpPr>
          <p:nvPr>
            <p:ph type="body" sz="quarter" idx="14" hasCustomPrompt="1"/>
          </p:nvPr>
        </p:nvSpPr>
        <p:spPr>
          <a:xfrm>
            <a:off x="9277350" y="1700213"/>
            <a:ext cx="2514600" cy="823912"/>
          </a:xfrm>
        </p:spPr>
        <p:txBody>
          <a:bodyPr rtlCol="0" anchor="ctr" anchorCtr="0">
            <a:normAutofit/>
          </a:bodyPr>
          <a:lstStyle>
            <a:lvl1pPr marL="0" indent="0">
              <a:buNone/>
              <a:defRPr sz="1600" b="0">
                <a:solidFill>
                  <a:schemeClr val="accent6"/>
                </a:solidFill>
                <a:latin typeface="+mj-lt"/>
              </a:defRPr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13" name="Espace réservé du contenu 5">
            <a:extLst>
              <a:ext uri="{FF2B5EF4-FFF2-40B4-BE49-F238E27FC236}">
                <a16:creationId xmlns:a16="http://schemas.microsoft.com/office/drawing/2014/main" id="{24901FC4-51BF-47FB-B851-F155DE9683EB}"/>
              </a:ext>
            </a:extLst>
          </p:cNvPr>
          <p:cNvSpPr>
            <a:spLocks noGrp="1"/>
          </p:cNvSpPr>
          <p:nvPr>
            <p:ph sz="quarter" idx="15" hasCustomPrompt="1"/>
          </p:nvPr>
        </p:nvSpPr>
        <p:spPr>
          <a:xfrm>
            <a:off x="9277350" y="2524125"/>
            <a:ext cx="2514600" cy="3474720"/>
          </a:xfrm>
        </p:spPr>
        <p:txBody>
          <a:bodyPr rtlCol="0">
            <a:normAutofit/>
          </a:bodyPr>
          <a:lstStyle>
            <a:lvl1pPr>
              <a:lnSpc>
                <a:spcPts val="2400"/>
              </a:lnSpc>
              <a:defRPr sz="1600"/>
            </a:lvl1pPr>
            <a:lvl2pPr>
              <a:lnSpc>
                <a:spcPts val="2400"/>
              </a:lnSpc>
              <a:defRPr sz="1600"/>
            </a:lvl2pPr>
            <a:lvl3pPr>
              <a:lnSpc>
                <a:spcPts val="2400"/>
              </a:lnSpc>
              <a:defRPr sz="1600"/>
            </a:lvl3pPr>
            <a:lvl4pPr>
              <a:lnSpc>
                <a:spcPts val="2400"/>
              </a:lnSpc>
              <a:defRPr sz="1600"/>
            </a:lvl4pPr>
            <a:lvl5pPr>
              <a:lnSpc>
                <a:spcPts val="2400"/>
              </a:lnSpc>
              <a:defRPr sz="16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B3940682-7091-4427-B158-074D4A4713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3A51CCCC-1589-401D-AE98-FC28716301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285D9D7D-8D9A-473E-AF0D-EF1940D79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  <p:grpSp>
        <p:nvGrpSpPr>
          <p:cNvPr id="14" name="En haut à droite">
            <a:extLst>
              <a:ext uri="{FF2B5EF4-FFF2-40B4-BE49-F238E27FC236}">
                <a16:creationId xmlns:a16="http://schemas.microsoft.com/office/drawing/2014/main" id="{5AFEAD74-7425-4451-A543-90F45CAA4785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10849" y="-1"/>
            <a:ext cx="3877660" cy="5906585"/>
            <a:chOff x="10849" y="-3086"/>
            <a:chExt cx="2198951" cy="3349518"/>
          </a:xfrm>
        </p:grpSpPr>
        <p:sp>
          <p:nvSpPr>
            <p:cNvPr id="15" name="Forme libre : Forme 9">
              <a:extLst>
                <a:ext uri="{FF2B5EF4-FFF2-40B4-BE49-F238E27FC236}">
                  <a16:creationId xmlns:a16="http://schemas.microsoft.com/office/drawing/2014/main" id="{A0739BDD-AE24-4A98-99C5-D6619F67A50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 rot="10800000">
              <a:off x="692844" y="-3086"/>
              <a:ext cx="1326111" cy="597603"/>
            </a:xfrm>
            <a:custGeom>
              <a:avLst/>
              <a:gdLst>
                <a:gd name="connsiteX0" fmla="*/ 741051 w 1482102"/>
                <a:gd name="connsiteY0" fmla="*/ 0 h 679363"/>
                <a:gd name="connsiteX1" fmla="*/ 1473822 w 1482102"/>
                <a:gd name="connsiteY1" fmla="*/ 597226 h 679363"/>
                <a:gd name="connsiteX2" fmla="*/ 1482102 w 1482102"/>
                <a:gd name="connsiteY2" fmla="*/ 679363 h 679363"/>
                <a:gd name="connsiteX3" fmla="*/ 0 w 1482102"/>
                <a:gd name="connsiteY3" fmla="*/ 679363 h 679363"/>
                <a:gd name="connsiteX4" fmla="*/ 8280 w 1482102"/>
                <a:gd name="connsiteY4" fmla="*/ 597226 h 679363"/>
                <a:gd name="connsiteX5" fmla="*/ 741051 w 1482102"/>
                <a:gd name="connsiteY5" fmla="*/ 0 h 679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2102" h="679363">
                  <a:moveTo>
                    <a:pt x="741051" y="0"/>
                  </a:moveTo>
                  <a:cubicBezTo>
                    <a:pt x="1102506" y="0"/>
                    <a:pt x="1404077" y="256390"/>
                    <a:pt x="1473822" y="597226"/>
                  </a:cubicBezTo>
                  <a:lnTo>
                    <a:pt x="1482102" y="679363"/>
                  </a:lnTo>
                  <a:lnTo>
                    <a:pt x="0" y="679363"/>
                  </a:lnTo>
                  <a:lnTo>
                    <a:pt x="8280" y="597226"/>
                  </a:lnTo>
                  <a:cubicBezTo>
                    <a:pt x="78025" y="256390"/>
                    <a:pt x="379596" y="0"/>
                    <a:pt x="74105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rtl="0"/>
              <a:endParaRPr lang="fr-FR" noProof="0">
                <a:solidFill>
                  <a:schemeClr val="tx1">
                    <a:lumMod val="65000"/>
                    <a:lumOff val="35000"/>
                  </a:schemeClr>
                </a:solidFill>
                <a:latin typeface="AvenirNext LT Pro Medium" panose="020B0504020202020204" pitchFamily="34" charset="0"/>
              </a:endParaRPr>
            </a:p>
          </p:txBody>
        </p:sp>
        <p:sp>
          <p:nvSpPr>
            <p:cNvPr id="16" name="Forme libre : Forme 10">
              <a:extLst>
                <a:ext uri="{FF2B5EF4-FFF2-40B4-BE49-F238E27FC236}">
                  <a16:creationId xmlns:a16="http://schemas.microsoft.com/office/drawing/2014/main" id="{FEFC06E6-3363-4CDB-B79D-CCF531848BB5}"/>
                </a:ext>
              </a:extLst>
            </p:cNvPr>
            <p:cNvSpPr/>
            <p:nvPr/>
          </p:nvSpPr>
          <p:spPr>
            <a:xfrm>
              <a:off x="19394" y="15241"/>
              <a:ext cx="2190406" cy="3331191"/>
            </a:xfrm>
            <a:custGeom>
              <a:avLst/>
              <a:gdLst>
                <a:gd name="connsiteX0" fmla="*/ 0 w 3296088"/>
                <a:gd name="connsiteY0" fmla="*/ 5012722 h 5012722"/>
                <a:gd name="connsiteX1" fmla="*/ 244031 w 3296088"/>
                <a:gd name="connsiteY1" fmla="*/ 4820222 h 5012722"/>
                <a:gd name="connsiteX2" fmla="*/ 729234 w 3296088"/>
                <a:gd name="connsiteY2" fmla="*/ 4360641 h 5012722"/>
                <a:gd name="connsiteX3" fmla="*/ 881444 w 3296088"/>
                <a:gd name="connsiteY3" fmla="*/ 4173950 h 5012722"/>
                <a:gd name="connsiteX4" fmla="*/ 1151287 w 3296088"/>
                <a:gd name="connsiteY4" fmla="*/ 3972877 h 5012722"/>
                <a:gd name="connsiteX5" fmla="*/ 1498664 w 3296088"/>
                <a:gd name="connsiteY5" fmla="*/ 3786188 h 5012722"/>
                <a:gd name="connsiteX6" fmla="*/ 1716881 w 3296088"/>
                <a:gd name="connsiteY6" fmla="*/ 3674174 h 5012722"/>
                <a:gd name="connsiteX7" fmla="*/ 1913573 w 3296088"/>
                <a:gd name="connsiteY7" fmla="*/ 3477387 h 5012722"/>
                <a:gd name="connsiteX8" fmla="*/ 2167700 w 3296088"/>
                <a:gd name="connsiteY8" fmla="*/ 3042190 h 5012722"/>
                <a:gd name="connsiteX9" fmla="*/ 2273903 w 3296088"/>
                <a:gd name="connsiteY9" fmla="*/ 2775014 h 5012722"/>
                <a:gd name="connsiteX10" fmla="*/ 2463356 w 3296088"/>
                <a:gd name="connsiteY10" fmla="*/ 2335530 h 5012722"/>
                <a:gd name="connsiteX11" fmla="*/ 2741866 w 3296088"/>
                <a:gd name="connsiteY11" fmla="*/ 1982248 h 5012722"/>
                <a:gd name="connsiteX12" fmla="*/ 2985897 w 3296088"/>
                <a:gd name="connsiteY12" fmla="*/ 1634681 h 5012722"/>
                <a:gd name="connsiteX13" fmla="*/ 3212687 w 3296088"/>
                <a:gd name="connsiteY13" fmla="*/ 1226820 h 5012722"/>
                <a:gd name="connsiteX14" fmla="*/ 3281553 w 3296088"/>
                <a:gd name="connsiteY14" fmla="*/ 959644 h 5012722"/>
                <a:gd name="connsiteX15" fmla="*/ 3295936 w 3296088"/>
                <a:gd name="connsiteY15" fmla="*/ 701135 h 5012722"/>
                <a:gd name="connsiteX16" fmla="*/ 3267266 w 3296088"/>
                <a:gd name="connsiteY16" fmla="*/ 436817 h 5012722"/>
                <a:gd name="connsiteX17" fmla="*/ 3105341 w 3296088"/>
                <a:gd name="connsiteY17" fmla="*/ 0 h 501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96088" h="5012722">
                  <a:moveTo>
                    <a:pt x="0" y="5012722"/>
                  </a:moveTo>
                  <a:cubicBezTo>
                    <a:pt x="81820" y="4949095"/>
                    <a:pt x="163544" y="4885468"/>
                    <a:pt x="244031" y="4820222"/>
                  </a:cubicBezTo>
                  <a:cubicBezTo>
                    <a:pt x="417671" y="4679633"/>
                    <a:pt x="589883" y="4535139"/>
                    <a:pt x="729234" y="4360641"/>
                  </a:cubicBezTo>
                  <a:cubicBezTo>
                    <a:pt x="779431" y="4297776"/>
                    <a:pt x="825818" y="4231958"/>
                    <a:pt x="881444" y="4173950"/>
                  </a:cubicBezTo>
                  <a:cubicBezTo>
                    <a:pt x="959358" y="4092607"/>
                    <a:pt x="1054799" y="4031075"/>
                    <a:pt x="1151287" y="3972877"/>
                  </a:cubicBezTo>
                  <a:cubicBezTo>
                    <a:pt x="1263968" y="3904964"/>
                    <a:pt x="1379315" y="3841337"/>
                    <a:pt x="1498664" y="3786188"/>
                  </a:cubicBezTo>
                  <a:cubicBezTo>
                    <a:pt x="1573149" y="3751802"/>
                    <a:pt x="1649159" y="3720179"/>
                    <a:pt x="1716881" y="3674174"/>
                  </a:cubicBezTo>
                  <a:cubicBezTo>
                    <a:pt x="1794034" y="3621691"/>
                    <a:pt x="1856708" y="3551492"/>
                    <a:pt x="1913573" y="3477387"/>
                  </a:cubicBezTo>
                  <a:cubicBezTo>
                    <a:pt x="2016157" y="3343751"/>
                    <a:pt x="2099024" y="3196114"/>
                    <a:pt x="2167700" y="3042190"/>
                  </a:cubicBezTo>
                  <a:cubicBezTo>
                    <a:pt x="2206752" y="2954655"/>
                    <a:pt x="2241233" y="2865215"/>
                    <a:pt x="2273903" y="2775014"/>
                  </a:cubicBezTo>
                  <a:cubicBezTo>
                    <a:pt x="2328482" y="2624423"/>
                    <a:pt x="2379440" y="2471642"/>
                    <a:pt x="2463356" y="2335530"/>
                  </a:cubicBezTo>
                  <a:cubicBezTo>
                    <a:pt x="2542127" y="2207705"/>
                    <a:pt x="2647855" y="2099501"/>
                    <a:pt x="2741866" y="1982248"/>
                  </a:cubicBezTo>
                  <a:cubicBezTo>
                    <a:pt x="2830449" y="1871758"/>
                    <a:pt x="2908554" y="1753362"/>
                    <a:pt x="2985897" y="1634681"/>
                  </a:cubicBezTo>
                  <a:cubicBezTo>
                    <a:pt x="3071146" y="1503902"/>
                    <a:pt x="3156395" y="1372172"/>
                    <a:pt x="3212687" y="1226820"/>
                  </a:cubicBezTo>
                  <a:cubicBezTo>
                    <a:pt x="3246025" y="1140809"/>
                    <a:pt x="3268790" y="1051084"/>
                    <a:pt x="3281553" y="959644"/>
                  </a:cubicBezTo>
                  <a:cubicBezTo>
                    <a:pt x="3293555" y="874014"/>
                    <a:pt x="3296888" y="787527"/>
                    <a:pt x="3295936" y="701135"/>
                  </a:cubicBezTo>
                  <a:cubicBezTo>
                    <a:pt x="3294888" y="612172"/>
                    <a:pt x="3289268" y="523018"/>
                    <a:pt x="3267266" y="436817"/>
                  </a:cubicBezTo>
                  <a:cubicBezTo>
                    <a:pt x="3227832" y="282416"/>
                    <a:pt x="3105341" y="0"/>
                    <a:pt x="3105341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" name="Forme libre : Forme 11">
              <a:extLst>
                <a:ext uri="{FF2B5EF4-FFF2-40B4-BE49-F238E27FC236}">
                  <a16:creationId xmlns:a16="http://schemas.microsoft.com/office/drawing/2014/main" id="{B90FB7A8-0E58-4D7D-A300-987F589B44E2}"/>
                </a:ext>
              </a:extLst>
            </p:cNvPr>
            <p:cNvSpPr/>
            <p:nvPr/>
          </p:nvSpPr>
          <p:spPr>
            <a:xfrm>
              <a:off x="10849" y="15178"/>
              <a:ext cx="1978674" cy="3074959"/>
            </a:xfrm>
            <a:custGeom>
              <a:avLst/>
              <a:gdLst>
                <a:gd name="connsiteX0" fmla="*/ 0 w 2977477"/>
                <a:gd name="connsiteY0" fmla="*/ 4627150 h 4627149"/>
                <a:gd name="connsiteX1" fmla="*/ 275082 w 2977477"/>
                <a:gd name="connsiteY1" fmla="*/ 4341590 h 4627149"/>
                <a:gd name="connsiteX2" fmla="*/ 502825 w 2977477"/>
                <a:gd name="connsiteY2" fmla="*/ 4054126 h 4627149"/>
                <a:gd name="connsiteX3" fmla="*/ 666179 w 2977477"/>
                <a:gd name="connsiteY3" fmla="*/ 3890677 h 4627149"/>
                <a:gd name="connsiteX4" fmla="*/ 864203 w 2977477"/>
                <a:gd name="connsiteY4" fmla="*/ 3675983 h 4627149"/>
                <a:gd name="connsiteX5" fmla="*/ 982599 w 2977477"/>
                <a:gd name="connsiteY5" fmla="*/ 3557492 h 4627149"/>
                <a:gd name="connsiteX6" fmla="*/ 1188244 w 2977477"/>
                <a:gd name="connsiteY6" fmla="*/ 3329654 h 4627149"/>
                <a:gd name="connsiteX7" fmla="*/ 1344740 w 2977477"/>
                <a:gd name="connsiteY7" fmla="*/ 3146774 h 4627149"/>
                <a:gd name="connsiteX8" fmla="*/ 1470755 w 2977477"/>
                <a:gd name="connsiteY8" fmla="*/ 2984659 h 4627149"/>
                <a:gd name="connsiteX9" fmla="*/ 1657636 w 2977477"/>
                <a:gd name="connsiteY9" fmla="*/ 2670239 h 4627149"/>
                <a:gd name="connsiteX10" fmla="*/ 1762887 w 2977477"/>
                <a:gd name="connsiteY10" fmla="*/ 2473547 h 4627149"/>
                <a:gd name="connsiteX11" fmla="*/ 1866710 w 2977477"/>
                <a:gd name="connsiteY11" fmla="*/ 2290667 h 4627149"/>
                <a:gd name="connsiteX12" fmla="*/ 2106263 w 2977477"/>
                <a:gd name="connsiteY12" fmla="*/ 2030254 h 4627149"/>
                <a:gd name="connsiteX13" fmla="*/ 2277237 w 2977477"/>
                <a:gd name="connsiteY13" fmla="*/ 1859185 h 4627149"/>
                <a:gd name="connsiteX14" fmla="*/ 2499455 w 2977477"/>
                <a:gd name="connsiteY14" fmla="*/ 1656207 h 4627149"/>
                <a:gd name="connsiteX15" fmla="*/ 2707100 w 2977477"/>
                <a:gd name="connsiteY15" fmla="*/ 1390269 h 4627149"/>
                <a:gd name="connsiteX16" fmla="*/ 2812352 w 2977477"/>
                <a:gd name="connsiteY16" fmla="*/ 1230916 h 4627149"/>
                <a:gd name="connsiteX17" fmla="*/ 2898172 w 2977477"/>
                <a:gd name="connsiteY17" fmla="*/ 1036987 h 4627149"/>
                <a:gd name="connsiteX18" fmla="*/ 2963228 w 2977477"/>
                <a:gd name="connsiteY18" fmla="*/ 850011 h 4627149"/>
                <a:gd name="connsiteX19" fmla="*/ 2977325 w 2977477"/>
                <a:gd name="connsiteY19" fmla="*/ 745427 h 4627149"/>
                <a:gd name="connsiteX20" fmla="*/ 2929509 w 2977477"/>
                <a:gd name="connsiteY20" fmla="*/ 480155 h 4627149"/>
                <a:gd name="connsiteX21" fmla="*/ 2563082 w 2977477"/>
                <a:gd name="connsiteY21" fmla="*/ 0 h 462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77477" h="4627149">
                  <a:moveTo>
                    <a:pt x="0" y="4627150"/>
                  </a:moveTo>
                  <a:cubicBezTo>
                    <a:pt x="79820" y="4552283"/>
                    <a:pt x="203835" y="4424648"/>
                    <a:pt x="275082" y="4341590"/>
                  </a:cubicBezTo>
                  <a:cubicBezTo>
                    <a:pt x="354711" y="4248722"/>
                    <a:pt x="421005" y="4145090"/>
                    <a:pt x="502825" y="4054126"/>
                  </a:cubicBezTo>
                  <a:cubicBezTo>
                    <a:pt x="554355" y="3996881"/>
                    <a:pt x="612362" y="3945827"/>
                    <a:pt x="666179" y="3890677"/>
                  </a:cubicBezTo>
                  <a:cubicBezTo>
                    <a:pt x="734187" y="3821049"/>
                    <a:pt x="796671" y="3746183"/>
                    <a:pt x="864203" y="3675983"/>
                  </a:cubicBezTo>
                  <a:cubicBezTo>
                    <a:pt x="902875" y="3635788"/>
                    <a:pt x="943642" y="3597593"/>
                    <a:pt x="982599" y="3557492"/>
                  </a:cubicBezTo>
                  <a:cubicBezTo>
                    <a:pt x="1053941" y="3484150"/>
                    <a:pt x="1121378" y="3407093"/>
                    <a:pt x="1188244" y="3329654"/>
                  </a:cubicBezTo>
                  <a:cubicBezTo>
                    <a:pt x="1240631" y="3268885"/>
                    <a:pt x="1293495" y="3208496"/>
                    <a:pt x="1344740" y="3146774"/>
                  </a:cubicBezTo>
                  <a:cubicBezTo>
                    <a:pt x="1388459" y="3094101"/>
                    <a:pt x="1431512" y="3040761"/>
                    <a:pt x="1470755" y="2984659"/>
                  </a:cubicBezTo>
                  <a:cubicBezTo>
                    <a:pt x="1540764" y="2884646"/>
                    <a:pt x="1598771" y="2777109"/>
                    <a:pt x="1657636" y="2670239"/>
                  </a:cubicBezTo>
                  <a:cubicBezTo>
                    <a:pt x="1693545" y="2605088"/>
                    <a:pt x="1728502" y="2539460"/>
                    <a:pt x="1762887" y="2473547"/>
                  </a:cubicBezTo>
                  <a:cubicBezTo>
                    <a:pt x="1795367" y="2411349"/>
                    <a:pt x="1826419" y="2348103"/>
                    <a:pt x="1866710" y="2290667"/>
                  </a:cubicBezTo>
                  <a:cubicBezTo>
                    <a:pt x="1934623" y="2193893"/>
                    <a:pt x="2022729" y="2114169"/>
                    <a:pt x="2106263" y="2030254"/>
                  </a:cubicBezTo>
                  <a:cubicBezTo>
                    <a:pt x="2163128" y="1973104"/>
                    <a:pt x="2218182" y="1914049"/>
                    <a:pt x="2277237" y="1859185"/>
                  </a:cubicBezTo>
                  <a:cubicBezTo>
                    <a:pt x="2350770" y="1790891"/>
                    <a:pt x="2430304" y="1728978"/>
                    <a:pt x="2499455" y="1656207"/>
                  </a:cubicBezTo>
                  <a:cubicBezTo>
                    <a:pt x="2576989" y="1574578"/>
                    <a:pt x="2641568" y="1481900"/>
                    <a:pt x="2707100" y="1390269"/>
                  </a:cubicBezTo>
                  <a:cubicBezTo>
                    <a:pt x="2744153" y="1338453"/>
                    <a:pt x="2781586" y="1286732"/>
                    <a:pt x="2812352" y="1230916"/>
                  </a:cubicBezTo>
                  <a:cubicBezTo>
                    <a:pt x="2846546" y="1168908"/>
                    <a:pt x="2872550" y="1102900"/>
                    <a:pt x="2898172" y="1036987"/>
                  </a:cubicBezTo>
                  <a:cubicBezTo>
                    <a:pt x="2922175" y="975455"/>
                    <a:pt x="2948273" y="914305"/>
                    <a:pt x="2963228" y="850011"/>
                  </a:cubicBezTo>
                  <a:cubicBezTo>
                    <a:pt x="2971229" y="815626"/>
                    <a:pt x="2976563" y="780764"/>
                    <a:pt x="2977325" y="745427"/>
                  </a:cubicBezTo>
                  <a:cubicBezTo>
                    <a:pt x="2979230" y="654844"/>
                    <a:pt x="2963323" y="564261"/>
                    <a:pt x="2929509" y="480155"/>
                  </a:cubicBezTo>
                  <a:cubicBezTo>
                    <a:pt x="2851309" y="285655"/>
                    <a:pt x="2563082" y="0"/>
                    <a:pt x="2563082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" name="Forme libre : Forme 12">
              <a:extLst>
                <a:ext uri="{FF2B5EF4-FFF2-40B4-BE49-F238E27FC236}">
                  <a16:creationId xmlns:a16="http://schemas.microsoft.com/office/drawing/2014/main" id="{36269E94-7431-4473-8972-931287C80A43}"/>
                </a:ext>
              </a:extLst>
            </p:cNvPr>
            <p:cNvSpPr/>
            <p:nvPr/>
          </p:nvSpPr>
          <p:spPr>
            <a:xfrm>
              <a:off x="25092" y="15178"/>
              <a:ext cx="1566146" cy="2737264"/>
            </a:xfrm>
            <a:custGeom>
              <a:avLst/>
              <a:gdLst>
                <a:gd name="connsiteX0" fmla="*/ 1707071 w 2356712"/>
                <a:gd name="connsiteY0" fmla="*/ 0 h 4118991"/>
                <a:gd name="connsiteX1" fmla="*/ 1824514 w 2356712"/>
                <a:gd name="connsiteY1" fmla="*/ 244697 h 4118991"/>
                <a:gd name="connsiteX2" fmla="*/ 1908715 w 2356712"/>
                <a:gd name="connsiteY2" fmla="*/ 328994 h 4118991"/>
                <a:gd name="connsiteX3" fmla="*/ 2226469 w 2356712"/>
                <a:gd name="connsiteY3" fmla="*/ 603695 h 4118991"/>
                <a:gd name="connsiteX4" fmla="*/ 2355628 w 2356712"/>
                <a:gd name="connsiteY4" fmla="*/ 900494 h 4118991"/>
                <a:gd name="connsiteX5" fmla="*/ 2281428 w 2356712"/>
                <a:gd name="connsiteY5" fmla="*/ 1206913 h 4118991"/>
                <a:gd name="connsiteX6" fmla="*/ 2092452 w 2356712"/>
                <a:gd name="connsiteY6" fmla="*/ 1460659 h 4118991"/>
                <a:gd name="connsiteX7" fmla="*/ 1834039 w 2356712"/>
                <a:gd name="connsiteY7" fmla="*/ 1625822 h 4118991"/>
                <a:gd name="connsiteX8" fmla="*/ 1558862 w 2356712"/>
                <a:gd name="connsiteY8" fmla="*/ 1743075 h 4118991"/>
                <a:gd name="connsiteX9" fmla="*/ 1386554 w 2356712"/>
                <a:gd name="connsiteY9" fmla="*/ 1869948 h 4118991"/>
                <a:gd name="connsiteX10" fmla="*/ 1271683 w 2356712"/>
                <a:gd name="connsiteY10" fmla="*/ 2073402 h 4118991"/>
                <a:gd name="connsiteX11" fmla="*/ 1178338 w 2356712"/>
                <a:gd name="connsiteY11" fmla="*/ 2355914 h 4118991"/>
                <a:gd name="connsiteX12" fmla="*/ 1113758 w 2356712"/>
                <a:gd name="connsiteY12" fmla="*/ 2578513 h 4118991"/>
                <a:gd name="connsiteX13" fmla="*/ 1034796 w 2356712"/>
                <a:gd name="connsiteY13" fmla="*/ 2834640 h 4118991"/>
                <a:gd name="connsiteX14" fmla="*/ 905637 w 2356712"/>
                <a:gd name="connsiteY14" fmla="*/ 3081242 h 4118991"/>
                <a:gd name="connsiteX15" fmla="*/ 793147 w 2356712"/>
                <a:gd name="connsiteY15" fmla="*/ 3258407 h 4118991"/>
                <a:gd name="connsiteX16" fmla="*/ 546735 w 2356712"/>
                <a:gd name="connsiteY16" fmla="*/ 3571970 h 4118991"/>
                <a:gd name="connsiteX17" fmla="*/ 346996 w 2356712"/>
                <a:gd name="connsiteY17" fmla="*/ 3771900 h 4118991"/>
                <a:gd name="connsiteX18" fmla="*/ 174689 w 2356712"/>
                <a:gd name="connsiteY18" fmla="*/ 3944207 h 4118991"/>
                <a:gd name="connsiteX19" fmla="*/ 0 w 2356712"/>
                <a:gd name="connsiteY19" fmla="*/ 4118991 h 411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56712" h="4118991">
                  <a:moveTo>
                    <a:pt x="1707071" y="0"/>
                  </a:moveTo>
                  <a:cubicBezTo>
                    <a:pt x="1715357" y="22098"/>
                    <a:pt x="1812608" y="224409"/>
                    <a:pt x="1824514" y="244697"/>
                  </a:cubicBezTo>
                  <a:cubicBezTo>
                    <a:pt x="1844802" y="279273"/>
                    <a:pt x="1876996" y="304324"/>
                    <a:pt x="1908715" y="328994"/>
                  </a:cubicBezTo>
                  <a:cubicBezTo>
                    <a:pt x="2019967" y="415195"/>
                    <a:pt x="2137886" y="494633"/>
                    <a:pt x="2226469" y="603695"/>
                  </a:cubicBezTo>
                  <a:cubicBezTo>
                    <a:pt x="2296287" y="689610"/>
                    <a:pt x="2347817" y="790480"/>
                    <a:pt x="2355628" y="900494"/>
                  </a:cubicBezTo>
                  <a:cubicBezTo>
                    <a:pt x="2363248" y="1007078"/>
                    <a:pt x="2329910" y="1111187"/>
                    <a:pt x="2281428" y="1206913"/>
                  </a:cubicBezTo>
                  <a:cubicBezTo>
                    <a:pt x="2233422" y="1301877"/>
                    <a:pt x="2170938" y="1388936"/>
                    <a:pt x="2092452" y="1460659"/>
                  </a:cubicBezTo>
                  <a:cubicBezTo>
                    <a:pt x="2016538" y="1530001"/>
                    <a:pt x="1927765" y="1583436"/>
                    <a:pt x="1834039" y="1625822"/>
                  </a:cubicBezTo>
                  <a:cubicBezTo>
                    <a:pt x="1743075" y="1666970"/>
                    <a:pt x="1647730" y="1697736"/>
                    <a:pt x="1558862" y="1743075"/>
                  </a:cubicBezTo>
                  <a:cubicBezTo>
                    <a:pt x="1494758" y="1775841"/>
                    <a:pt x="1434275" y="1816132"/>
                    <a:pt x="1386554" y="1869948"/>
                  </a:cubicBezTo>
                  <a:cubicBezTo>
                    <a:pt x="1334548" y="1928622"/>
                    <a:pt x="1300544" y="2000345"/>
                    <a:pt x="1271683" y="2073402"/>
                  </a:cubicBezTo>
                  <a:cubicBezTo>
                    <a:pt x="1235202" y="2165699"/>
                    <a:pt x="1206722" y="2260759"/>
                    <a:pt x="1178338" y="2355914"/>
                  </a:cubicBezTo>
                  <a:cubicBezTo>
                    <a:pt x="1156240" y="2429923"/>
                    <a:pt x="1134237" y="2504028"/>
                    <a:pt x="1113758" y="2578513"/>
                  </a:cubicBezTo>
                  <a:cubicBezTo>
                    <a:pt x="1090041" y="2664714"/>
                    <a:pt x="1068134" y="2751678"/>
                    <a:pt x="1034796" y="2834640"/>
                  </a:cubicBezTo>
                  <a:cubicBezTo>
                    <a:pt x="1000125" y="2920841"/>
                    <a:pt x="953643" y="3001613"/>
                    <a:pt x="905637" y="3081242"/>
                  </a:cubicBezTo>
                  <a:cubicBezTo>
                    <a:pt x="869442" y="3141155"/>
                    <a:pt x="832295" y="3200400"/>
                    <a:pt x="793147" y="3258407"/>
                  </a:cubicBezTo>
                  <a:cubicBezTo>
                    <a:pt x="718661" y="3368802"/>
                    <a:pt x="637223" y="3474434"/>
                    <a:pt x="546735" y="3571970"/>
                  </a:cubicBezTo>
                  <a:cubicBezTo>
                    <a:pt x="482632" y="3641027"/>
                    <a:pt x="414147" y="3705797"/>
                    <a:pt x="346996" y="3771900"/>
                  </a:cubicBezTo>
                  <a:cubicBezTo>
                    <a:pt x="288989" y="3828764"/>
                    <a:pt x="232029" y="3886676"/>
                    <a:pt x="174689" y="3944207"/>
                  </a:cubicBezTo>
                  <a:cubicBezTo>
                    <a:pt x="116586" y="4002596"/>
                    <a:pt x="58293" y="4060698"/>
                    <a:pt x="0" y="4118991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" name="Forme libre : Forme 13">
              <a:extLst>
                <a:ext uri="{FF2B5EF4-FFF2-40B4-BE49-F238E27FC236}">
                  <a16:creationId xmlns:a16="http://schemas.microsoft.com/office/drawing/2014/main" id="{808D1C61-DD5B-416A-9D5F-C40FD9778392}"/>
                </a:ext>
              </a:extLst>
            </p:cNvPr>
            <p:cNvSpPr/>
            <p:nvPr/>
          </p:nvSpPr>
          <p:spPr>
            <a:xfrm>
              <a:off x="10849" y="15178"/>
              <a:ext cx="1368431" cy="2644975"/>
            </a:xfrm>
            <a:custGeom>
              <a:avLst/>
              <a:gdLst>
                <a:gd name="connsiteX0" fmla="*/ 0 w 2059193"/>
                <a:gd name="connsiteY0" fmla="*/ 3980116 h 3980116"/>
                <a:gd name="connsiteX1" fmla="*/ 471583 w 2059193"/>
                <a:gd name="connsiteY1" fmla="*/ 3515678 h 3980116"/>
                <a:gd name="connsiteX2" fmla="*/ 758666 w 2059193"/>
                <a:gd name="connsiteY2" fmla="*/ 3163824 h 3980116"/>
                <a:gd name="connsiteX3" fmla="*/ 940499 w 2059193"/>
                <a:gd name="connsiteY3" fmla="*/ 2780824 h 3980116"/>
                <a:gd name="connsiteX4" fmla="*/ 1055370 w 2059193"/>
                <a:gd name="connsiteY4" fmla="*/ 2242185 h 3980116"/>
                <a:gd name="connsiteX5" fmla="*/ 1136714 w 2059193"/>
                <a:gd name="connsiteY5" fmla="*/ 1878330 h 3980116"/>
                <a:gd name="connsiteX6" fmla="*/ 1246727 w 2059193"/>
                <a:gd name="connsiteY6" fmla="*/ 1562386 h 3980116"/>
                <a:gd name="connsiteX7" fmla="*/ 1378363 w 2059193"/>
                <a:gd name="connsiteY7" fmla="*/ 1430750 h 3980116"/>
                <a:gd name="connsiteX8" fmla="*/ 1691831 w 2059193"/>
                <a:gd name="connsiteY8" fmla="*/ 1394841 h 3980116"/>
                <a:gd name="connsiteX9" fmla="*/ 1914335 w 2059193"/>
                <a:gd name="connsiteY9" fmla="*/ 1323023 h 3980116"/>
                <a:gd name="connsiteX10" fmla="*/ 2055495 w 2059193"/>
                <a:gd name="connsiteY10" fmla="*/ 1098042 h 3980116"/>
                <a:gd name="connsiteX11" fmla="*/ 2033969 w 2059193"/>
                <a:gd name="connsiteY11" fmla="*/ 930497 h 3980116"/>
                <a:gd name="connsiteX12" fmla="*/ 1885664 w 2059193"/>
                <a:gd name="connsiteY12" fmla="*/ 760571 h 3980116"/>
                <a:gd name="connsiteX13" fmla="*/ 1636871 w 2059193"/>
                <a:gd name="connsiteY13" fmla="*/ 612172 h 3980116"/>
                <a:gd name="connsiteX14" fmla="*/ 1335405 w 2059193"/>
                <a:gd name="connsiteY14" fmla="*/ 459010 h 3980116"/>
                <a:gd name="connsiteX15" fmla="*/ 1234916 w 2059193"/>
                <a:gd name="connsiteY15" fmla="*/ 269939 h 3980116"/>
                <a:gd name="connsiteX16" fmla="*/ 1386935 w 2059193"/>
                <a:gd name="connsiteY16" fmla="*/ 0 h 39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59193" h="3980116">
                  <a:moveTo>
                    <a:pt x="0" y="3980116"/>
                  </a:moveTo>
                  <a:cubicBezTo>
                    <a:pt x="91345" y="3889534"/>
                    <a:pt x="382715" y="3608737"/>
                    <a:pt x="471583" y="3515678"/>
                  </a:cubicBezTo>
                  <a:cubicBezTo>
                    <a:pt x="576358" y="3405949"/>
                    <a:pt x="675989" y="3290983"/>
                    <a:pt x="758666" y="3163824"/>
                  </a:cubicBezTo>
                  <a:cubicBezTo>
                    <a:pt x="836105" y="3044857"/>
                    <a:pt x="897445" y="2916079"/>
                    <a:pt x="940499" y="2780824"/>
                  </a:cubicBezTo>
                  <a:cubicBezTo>
                    <a:pt x="996315" y="2605754"/>
                    <a:pt x="1020985" y="2422874"/>
                    <a:pt x="1055370" y="2242185"/>
                  </a:cubicBezTo>
                  <a:cubicBezTo>
                    <a:pt x="1078611" y="2120075"/>
                    <a:pt x="1107472" y="1999107"/>
                    <a:pt x="1136714" y="1878330"/>
                  </a:cubicBezTo>
                  <a:cubicBezTo>
                    <a:pt x="1163098" y="1769174"/>
                    <a:pt x="1189482" y="1658588"/>
                    <a:pt x="1246727" y="1562386"/>
                  </a:cubicBezTo>
                  <a:cubicBezTo>
                    <a:pt x="1279208" y="1507808"/>
                    <a:pt x="1321689" y="1459039"/>
                    <a:pt x="1378363" y="1430750"/>
                  </a:cubicBezTo>
                  <a:cubicBezTo>
                    <a:pt x="1473327" y="1383221"/>
                    <a:pt x="1584865" y="1402652"/>
                    <a:pt x="1691831" y="1394841"/>
                  </a:cubicBezTo>
                  <a:cubicBezTo>
                    <a:pt x="1771079" y="1389031"/>
                    <a:pt x="1849279" y="1368266"/>
                    <a:pt x="1914335" y="1323023"/>
                  </a:cubicBezTo>
                  <a:cubicBezTo>
                    <a:pt x="1989963" y="1270445"/>
                    <a:pt x="2041493" y="1189101"/>
                    <a:pt x="2055495" y="1098042"/>
                  </a:cubicBezTo>
                  <a:cubicBezTo>
                    <a:pt x="2064258" y="1041178"/>
                    <a:pt x="2057591" y="982980"/>
                    <a:pt x="2033969" y="930497"/>
                  </a:cubicBezTo>
                  <a:cubicBezTo>
                    <a:pt x="2002727" y="861060"/>
                    <a:pt x="1945958" y="807625"/>
                    <a:pt x="1885664" y="760571"/>
                  </a:cubicBezTo>
                  <a:cubicBezTo>
                    <a:pt x="1809179" y="700945"/>
                    <a:pt x="1725549" y="651415"/>
                    <a:pt x="1636871" y="612172"/>
                  </a:cubicBezTo>
                  <a:cubicBezTo>
                    <a:pt x="1532763" y="566071"/>
                    <a:pt x="1421606" y="532543"/>
                    <a:pt x="1335405" y="459010"/>
                  </a:cubicBezTo>
                  <a:cubicBezTo>
                    <a:pt x="1277969" y="409956"/>
                    <a:pt x="1232059" y="344615"/>
                    <a:pt x="1234916" y="269939"/>
                  </a:cubicBezTo>
                  <a:cubicBezTo>
                    <a:pt x="1237012" y="211741"/>
                    <a:pt x="1386935" y="0"/>
                    <a:pt x="1386935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" name="Forme libre : Forme 14">
              <a:extLst>
                <a:ext uri="{FF2B5EF4-FFF2-40B4-BE49-F238E27FC236}">
                  <a16:creationId xmlns:a16="http://schemas.microsoft.com/office/drawing/2014/main" id="{94CB37AC-18BA-4C73-AE9D-1EAFBF960AED}"/>
                </a:ext>
              </a:extLst>
            </p:cNvPr>
            <p:cNvSpPr/>
            <p:nvPr/>
          </p:nvSpPr>
          <p:spPr>
            <a:xfrm>
              <a:off x="18825" y="543780"/>
              <a:ext cx="494287" cy="1905590"/>
            </a:xfrm>
            <a:custGeom>
              <a:avLst/>
              <a:gdLst>
                <a:gd name="connsiteX0" fmla="*/ 11144 w 743796"/>
                <a:gd name="connsiteY0" fmla="*/ 0 h 2867501"/>
                <a:gd name="connsiteX1" fmla="*/ 353663 w 743796"/>
                <a:gd name="connsiteY1" fmla="*/ 55245 h 2867501"/>
                <a:gd name="connsiteX2" fmla="*/ 571405 w 743796"/>
                <a:gd name="connsiteY2" fmla="*/ 179737 h 2867501"/>
                <a:gd name="connsiteX3" fmla="*/ 688658 w 743796"/>
                <a:gd name="connsiteY3" fmla="*/ 368808 h 2867501"/>
                <a:gd name="connsiteX4" fmla="*/ 731711 w 743796"/>
                <a:gd name="connsiteY4" fmla="*/ 612934 h 2867501"/>
                <a:gd name="connsiteX5" fmla="*/ 725233 w 743796"/>
                <a:gd name="connsiteY5" fmla="*/ 995648 h 2867501"/>
                <a:gd name="connsiteX6" fmla="*/ 742855 w 743796"/>
                <a:gd name="connsiteY6" fmla="*/ 1499330 h 2867501"/>
                <a:gd name="connsiteX7" fmla="*/ 707898 w 743796"/>
                <a:gd name="connsiteY7" fmla="*/ 1793081 h 2867501"/>
                <a:gd name="connsiteX8" fmla="*/ 633222 w 743796"/>
                <a:gd name="connsiteY8" fmla="*/ 2073592 h 2867501"/>
                <a:gd name="connsiteX9" fmla="*/ 404527 w 743796"/>
                <a:gd name="connsiteY9" fmla="*/ 2472404 h 2867501"/>
                <a:gd name="connsiteX10" fmla="*/ 0 w 743796"/>
                <a:gd name="connsiteY10" fmla="*/ 2867501 h 286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3796" h="2867501">
                  <a:moveTo>
                    <a:pt x="11144" y="0"/>
                  </a:moveTo>
                  <a:cubicBezTo>
                    <a:pt x="101060" y="2953"/>
                    <a:pt x="268796" y="25146"/>
                    <a:pt x="353663" y="55245"/>
                  </a:cubicBezTo>
                  <a:cubicBezTo>
                    <a:pt x="433483" y="83534"/>
                    <a:pt x="510635" y="120967"/>
                    <a:pt x="571405" y="179737"/>
                  </a:cubicBezTo>
                  <a:cubicBezTo>
                    <a:pt x="625412" y="231934"/>
                    <a:pt x="663607" y="297942"/>
                    <a:pt x="688658" y="368808"/>
                  </a:cubicBezTo>
                  <a:cubicBezTo>
                    <a:pt x="716375" y="447103"/>
                    <a:pt x="727996" y="529876"/>
                    <a:pt x="731711" y="612934"/>
                  </a:cubicBezTo>
                  <a:cubicBezTo>
                    <a:pt x="737426" y="740474"/>
                    <a:pt x="724948" y="867918"/>
                    <a:pt x="725233" y="995648"/>
                  </a:cubicBezTo>
                  <a:cubicBezTo>
                    <a:pt x="725710" y="1163765"/>
                    <a:pt x="748665" y="1331309"/>
                    <a:pt x="742855" y="1499330"/>
                  </a:cubicBezTo>
                  <a:cubicBezTo>
                    <a:pt x="739426" y="1598009"/>
                    <a:pt x="725996" y="1696022"/>
                    <a:pt x="707898" y="1793081"/>
                  </a:cubicBezTo>
                  <a:cubicBezTo>
                    <a:pt x="690086" y="1888426"/>
                    <a:pt x="666845" y="1982724"/>
                    <a:pt x="633222" y="2073592"/>
                  </a:cubicBezTo>
                  <a:cubicBezTo>
                    <a:pt x="579692" y="2218182"/>
                    <a:pt x="499682" y="2351056"/>
                    <a:pt x="404527" y="2472404"/>
                  </a:cubicBezTo>
                  <a:cubicBezTo>
                    <a:pt x="266033" y="2648902"/>
                    <a:pt x="179642" y="2732818"/>
                    <a:pt x="0" y="2867501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" name="Forme libre : Forme 15">
              <a:extLst>
                <a:ext uri="{FF2B5EF4-FFF2-40B4-BE49-F238E27FC236}">
                  <a16:creationId xmlns:a16="http://schemas.microsoft.com/office/drawing/2014/main" id="{25C8DE62-8360-46F6-B646-7EB8E119A2D4}"/>
                </a:ext>
              </a:extLst>
            </p:cNvPr>
            <p:cNvSpPr/>
            <p:nvPr/>
          </p:nvSpPr>
          <p:spPr>
            <a:xfrm>
              <a:off x="10849" y="672286"/>
              <a:ext cx="396930" cy="1690303"/>
            </a:xfrm>
            <a:custGeom>
              <a:avLst/>
              <a:gdLst>
                <a:gd name="connsiteX0" fmla="*/ 16478 w 597294"/>
                <a:gd name="connsiteY0" fmla="*/ 2079 h 2543540"/>
                <a:gd name="connsiteX1" fmla="*/ 299847 w 597294"/>
                <a:gd name="connsiteY1" fmla="*/ 53991 h 2543540"/>
                <a:gd name="connsiteX2" fmla="*/ 503206 w 597294"/>
                <a:gd name="connsiteY2" fmla="*/ 291354 h 2543540"/>
                <a:gd name="connsiteX3" fmla="*/ 525113 w 597294"/>
                <a:gd name="connsiteY3" fmla="*/ 724265 h 2543540"/>
                <a:gd name="connsiteX4" fmla="*/ 578930 w 597294"/>
                <a:gd name="connsiteY4" fmla="*/ 1117267 h 2543540"/>
                <a:gd name="connsiteX5" fmla="*/ 592931 w 597294"/>
                <a:gd name="connsiteY5" fmla="*/ 1476359 h 2543540"/>
                <a:gd name="connsiteX6" fmla="*/ 503206 w 597294"/>
                <a:gd name="connsiteY6" fmla="*/ 1859359 h 2543540"/>
                <a:gd name="connsiteX7" fmla="*/ 291846 w 597294"/>
                <a:gd name="connsiteY7" fmla="*/ 2250361 h 2543540"/>
                <a:gd name="connsiteX8" fmla="*/ 0 w 597294"/>
                <a:gd name="connsiteY8" fmla="*/ 2543540 h 254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7294" h="2543540">
                  <a:moveTo>
                    <a:pt x="16478" y="2079"/>
                  </a:moveTo>
                  <a:cubicBezTo>
                    <a:pt x="101441" y="-6684"/>
                    <a:pt x="224885" y="12557"/>
                    <a:pt x="299847" y="53991"/>
                  </a:cubicBezTo>
                  <a:cubicBezTo>
                    <a:pt x="394240" y="106092"/>
                    <a:pt x="468440" y="189341"/>
                    <a:pt x="503206" y="291354"/>
                  </a:cubicBezTo>
                  <a:cubicBezTo>
                    <a:pt x="550069" y="429085"/>
                    <a:pt x="520827" y="577770"/>
                    <a:pt x="525113" y="724265"/>
                  </a:cubicBezTo>
                  <a:cubicBezTo>
                    <a:pt x="529019" y="856472"/>
                    <a:pt x="561118" y="986012"/>
                    <a:pt x="578930" y="1117267"/>
                  </a:cubicBezTo>
                  <a:cubicBezTo>
                    <a:pt x="595122" y="1236234"/>
                    <a:pt x="602742" y="1356630"/>
                    <a:pt x="592931" y="1476359"/>
                  </a:cubicBezTo>
                  <a:cubicBezTo>
                    <a:pt x="582073" y="1607709"/>
                    <a:pt x="549783" y="1736011"/>
                    <a:pt x="503206" y="1859359"/>
                  </a:cubicBezTo>
                  <a:cubicBezTo>
                    <a:pt x="450628" y="1998710"/>
                    <a:pt x="383857" y="2133298"/>
                    <a:pt x="291846" y="2250361"/>
                  </a:cubicBezTo>
                  <a:cubicBezTo>
                    <a:pt x="231553" y="2327132"/>
                    <a:pt x="73819" y="2479532"/>
                    <a:pt x="0" y="254354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" name="Forme libre : Forme 16">
              <a:extLst>
                <a:ext uri="{FF2B5EF4-FFF2-40B4-BE49-F238E27FC236}">
                  <a16:creationId xmlns:a16="http://schemas.microsoft.com/office/drawing/2014/main" id="{57E333B6-C870-4773-862B-65B9C65AF1ED}"/>
                </a:ext>
              </a:extLst>
            </p:cNvPr>
            <p:cNvSpPr/>
            <p:nvPr/>
          </p:nvSpPr>
          <p:spPr>
            <a:xfrm>
              <a:off x="23002" y="881264"/>
              <a:ext cx="258791" cy="1336561"/>
            </a:xfrm>
            <a:custGeom>
              <a:avLst/>
              <a:gdLst>
                <a:gd name="connsiteX0" fmla="*/ 0 w 389425"/>
                <a:gd name="connsiteY0" fmla="*/ 33 h 2011236"/>
                <a:gd name="connsiteX1" fmla="*/ 171260 w 389425"/>
                <a:gd name="connsiteY1" fmla="*/ 60326 h 2011236"/>
                <a:gd name="connsiteX2" fmla="*/ 211455 w 389425"/>
                <a:gd name="connsiteY2" fmla="*/ 221204 h 2011236"/>
                <a:gd name="connsiteX3" fmla="*/ 243078 w 389425"/>
                <a:gd name="connsiteY3" fmla="*/ 448089 h 2011236"/>
                <a:gd name="connsiteX4" fmla="*/ 346424 w 389425"/>
                <a:gd name="connsiteY4" fmla="*/ 789941 h 2011236"/>
                <a:gd name="connsiteX5" fmla="*/ 372237 w 389425"/>
                <a:gd name="connsiteY5" fmla="*/ 942151 h 2011236"/>
                <a:gd name="connsiteX6" fmla="*/ 386620 w 389425"/>
                <a:gd name="connsiteY6" fmla="*/ 1272478 h 2011236"/>
                <a:gd name="connsiteX7" fmla="*/ 280416 w 389425"/>
                <a:gd name="connsiteY7" fmla="*/ 1660241 h 2011236"/>
                <a:gd name="connsiteX8" fmla="*/ 151257 w 389425"/>
                <a:gd name="connsiteY8" fmla="*/ 1844073 h 2011236"/>
                <a:gd name="connsiteX9" fmla="*/ 1905 w 389425"/>
                <a:gd name="connsiteY9" fmla="*/ 2011237 h 2011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425" h="2011236">
                  <a:moveTo>
                    <a:pt x="0" y="33"/>
                  </a:moveTo>
                  <a:cubicBezTo>
                    <a:pt x="57912" y="-824"/>
                    <a:pt x="136112" y="14892"/>
                    <a:pt x="171260" y="60326"/>
                  </a:cubicBezTo>
                  <a:cubicBezTo>
                    <a:pt x="205645" y="104903"/>
                    <a:pt x="207740" y="164244"/>
                    <a:pt x="211455" y="221204"/>
                  </a:cubicBezTo>
                  <a:cubicBezTo>
                    <a:pt x="216408" y="297594"/>
                    <a:pt x="225838" y="373604"/>
                    <a:pt x="243078" y="448089"/>
                  </a:cubicBezTo>
                  <a:cubicBezTo>
                    <a:pt x="269939" y="564199"/>
                    <a:pt x="319183" y="673927"/>
                    <a:pt x="346424" y="789941"/>
                  </a:cubicBezTo>
                  <a:cubicBezTo>
                    <a:pt x="358235" y="840043"/>
                    <a:pt x="365951" y="891097"/>
                    <a:pt x="372237" y="942151"/>
                  </a:cubicBezTo>
                  <a:cubicBezTo>
                    <a:pt x="385858" y="1051784"/>
                    <a:pt x="394049" y="1162274"/>
                    <a:pt x="386620" y="1272478"/>
                  </a:cubicBezTo>
                  <a:cubicBezTo>
                    <a:pt x="377476" y="1407828"/>
                    <a:pt x="344996" y="1541178"/>
                    <a:pt x="280416" y="1660241"/>
                  </a:cubicBezTo>
                  <a:cubicBezTo>
                    <a:pt x="244602" y="1726249"/>
                    <a:pt x="199358" y="1786352"/>
                    <a:pt x="151257" y="1844073"/>
                  </a:cubicBezTo>
                  <a:cubicBezTo>
                    <a:pt x="79534" y="1930084"/>
                    <a:pt x="89345" y="1941419"/>
                    <a:pt x="1905" y="2011237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</p:spTree>
    <p:extLst>
      <p:ext uri="{BB962C8B-B14F-4D97-AF65-F5344CB8AC3E}">
        <p14:creationId xmlns:p14="http://schemas.microsoft.com/office/powerpoint/2010/main" val="1662825573"/>
      </p:ext>
    </p:extLst>
  </p:cSld>
  <p:clrMapOvr>
    <a:masterClrMapping/>
  </p:clrMapOvr>
</p:sldLayout>
</file>

<file path=ppt/slideLayouts/slideLayout1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Synthès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CD97974-B93C-4C96-B3F6-F69E3D6DE6C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6748272" y="401416"/>
            <a:ext cx="4572000" cy="1325563"/>
          </a:xfrm>
        </p:spPr>
        <p:txBody>
          <a:bodyPr rtlCol="0" anchor="b" anchorCtr="0">
            <a:normAutofit/>
          </a:bodyPr>
          <a:lstStyle>
            <a:lvl1pPr>
              <a:defRPr sz="3000" baseline="0"/>
            </a:lvl1pPr>
          </a:lstStyle>
          <a:p>
            <a:pPr rtl="0"/>
            <a:r>
              <a:rPr lang="fr-FR" noProof="0"/>
              <a:t>CLIQUEZ POUR MODIFIER LE STYLE DU TITRE DE MASQUE</a:t>
            </a:r>
          </a:p>
        </p:txBody>
      </p:sp>
      <p:sp>
        <p:nvSpPr>
          <p:cNvPr id="7" name="Espace réservé d’image 6">
            <a:extLst>
              <a:ext uri="{FF2B5EF4-FFF2-40B4-BE49-F238E27FC236}">
                <a16:creationId xmlns:a16="http://schemas.microsoft.com/office/drawing/2014/main" id="{33713A46-E629-418A-9E89-B20468B63A3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0" y="0"/>
            <a:ext cx="4059936" cy="6858000"/>
          </a:xfrm>
          <a:solidFill>
            <a:schemeClr val="accent5"/>
          </a:solidFill>
        </p:spPr>
        <p:txBody>
          <a:bodyPr rtlCol="0"/>
          <a:lstStyle/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6" name="Espace réservé d’image 6">
            <a:extLst>
              <a:ext uri="{FF2B5EF4-FFF2-40B4-BE49-F238E27FC236}">
                <a16:creationId xmlns:a16="http://schemas.microsoft.com/office/drawing/2014/main" id="{87019F04-21A7-41F6-B916-F4F94E744D3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2048256" y="1412748"/>
            <a:ext cx="4041648" cy="4032504"/>
          </a:xfrm>
          <a:solidFill>
            <a:schemeClr val="accent5"/>
          </a:solidFill>
          <a:ln w="101600">
            <a:solidFill>
              <a:schemeClr val="bg1"/>
            </a:solidFill>
          </a:ln>
        </p:spPr>
        <p:txBody>
          <a:bodyPr rtlCol="0"/>
          <a:lstStyle/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CAF77331-6002-494B-B704-DDA9DEBB649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6748272" y="2084832"/>
            <a:ext cx="4572000" cy="4134993"/>
          </a:xfrm>
        </p:spPr>
        <p:txBody>
          <a:bodyPr rtlCol="0">
            <a:normAutofit/>
          </a:bodyPr>
          <a:lstStyle>
            <a:lvl1pPr marL="0" indent="0">
              <a:lnSpc>
                <a:spcPts val="2200"/>
              </a:lnSpc>
              <a:buNone/>
              <a:defRPr sz="1600"/>
            </a:lvl1pPr>
            <a:lvl2pPr marL="457200" indent="0">
              <a:lnSpc>
                <a:spcPts val="2200"/>
              </a:lnSpc>
              <a:buNone/>
              <a:defRPr sz="1600"/>
            </a:lvl2pPr>
            <a:lvl3pPr marL="914400" indent="0">
              <a:lnSpc>
                <a:spcPts val="2200"/>
              </a:lnSpc>
              <a:buNone/>
              <a:defRPr sz="1600"/>
            </a:lvl3pPr>
            <a:lvl4pPr marL="1371600" indent="0">
              <a:lnSpc>
                <a:spcPts val="2200"/>
              </a:lnSpc>
              <a:buNone/>
              <a:defRPr sz="1600"/>
            </a:lvl4pPr>
            <a:lvl5pPr marL="1828800" indent="0">
              <a:lnSpc>
                <a:spcPts val="22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10" name="Espace réservé de la date 6">
            <a:extLst>
              <a:ext uri="{FF2B5EF4-FFF2-40B4-BE49-F238E27FC236}">
                <a16:creationId xmlns:a16="http://schemas.microsoft.com/office/drawing/2014/main" id="{60A5D944-41DB-4CFC-97C1-6C7FF8DF373A}"/>
              </a:ext>
            </a:extLst>
          </p:cNvPr>
          <p:cNvSpPr>
            <a:spLocks noGrp="1"/>
          </p:cNvSpPr>
          <p:nvPr>
            <p:ph type="dt" sz="half" idx="14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fr-FR" noProof="0"/>
              <a:t>20XX</a:t>
            </a:r>
          </a:p>
        </p:txBody>
      </p:sp>
      <p:sp>
        <p:nvSpPr>
          <p:cNvPr id="11" name="Espace réservé du pied de page 7">
            <a:extLst>
              <a:ext uri="{FF2B5EF4-FFF2-40B4-BE49-F238E27FC236}">
                <a16:creationId xmlns:a16="http://schemas.microsoft.com/office/drawing/2014/main" id="{C52FEBB2-7D11-41E4-8284-A3119240C7F0}"/>
              </a:ext>
            </a:extLst>
          </p:cNvPr>
          <p:cNvSpPr>
            <a:spLocks noGrp="1"/>
          </p:cNvSpPr>
          <p:nvPr>
            <p:ph type="ftr" sz="quarter" idx="15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12" name="Espace réservé du numéro de diapositive 8">
            <a:extLst>
              <a:ext uri="{FF2B5EF4-FFF2-40B4-BE49-F238E27FC236}">
                <a16:creationId xmlns:a16="http://schemas.microsoft.com/office/drawing/2014/main" id="{7D4BD90C-0DE3-488B-B828-BDBF5717EA82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3541581580"/>
      </p:ext>
    </p:extLst>
  </p:cSld>
  <p:clrMapOvr>
    <a:masterClrMapping/>
  </p:clrMapOvr>
</p:sldLayout>
</file>

<file path=ppt/slideLayouts/slideLayout1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Merci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CD97974-B93C-4C96-B3F6-F69E3D6DE6C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41248" y="2606040"/>
            <a:ext cx="3924300" cy="1325563"/>
          </a:xfrm>
        </p:spPr>
        <p:txBody>
          <a:bodyPr rtlCol="0">
            <a:noAutofit/>
          </a:bodyPr>
          <a:lstStyle>
            <a:lvl1pPr>
              <a:defRPr sz="3600" baseline="0"/>
            </a:lvl1pPr>
          </a:lstStyle>
          <a:p>
            <a:pPr rtl="0"/>
            <a:r>
              <a:rPr lang="fr-FR" noProof="0"/>
              <a:t>CLIQUEZ POUR MODIFIER LE STYLE DU TITRE DE MASQUE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CAF77331-6002-494B-B704-DDA9DEBB649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41248" y="4105656"/>
            <a:ext cx="2552700" cy="2066071"/>
          </a:xfrm>
        </p:spPr>
        <p:txBody>
          <a:bodyPr rtlCol="0">
            <a:normAutofit/>
          </a:bodyPr>
          <a:lstStyle>
            <a:lvl1pPr marL="0" indent="0">
              <a:lnSpc>
                <a:spcPts val="2200"/>
              </a:lnSpc>
              <a:buNone/>
              <a:defRPr sz="1600"/>
            </a:lvl1pPr>
            <a:lvl2pPr marL="457200" indent="0">
              <a:lnSpc>
                <a:spcPts val="2200"/>
              </a:lnSpc>
              <a:buNone/>
              <a:defRPr sz="1600"/>
            </a:lvl2pPr>
            <a:lvl3pPr marL="914400" indent="0">
              <a:lnSpc>
                <a:spcPts val="2200"/>
              </a:lnSpc>
              <a:buNone/>
              <a:defRPr sz="1600"/>
            </a:lvl3pPr>
            <a:lvl4pPr marL="1371600" indent="0">
              <a:lnSpc>
                <a:spcPts val="2200"/>
              </a:lnSpc>
              <a:buNone/>
              <a:defRPr sz="1600"/>
            </a:lvl4pPr>
            <a:lvl5pPr marL="1828800" indent="0">
              <a:lnSpc>
                <a:spcPts val="22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12" name="Espace réservé de la date 6">
            <a:extLst>
              <a:ext uri="{FF2B5EF4-FFF2-40B4-BE49-F238E27FC236}">
                <a16:creationId xmlns:a16="http://schemas.microsoft.com/office/drawing/2014/main" id="{8B39AA2A-DA2A-4F98-A265-15F8F0D8D450}"/>
              </a:ext>
            </a:extLst>
          </p:cNvPr>
          <p:cNvSpPr>
            <a:spLocks noGrp="1"/>
          </p:cNvSpPr>
          <p:nvPr>
            <p:ph type="dt" sz="half" idx="17"/>
          </p:nvPr>
        </p:nvSpPr>
        <p:spPr>
          <a:xfrm>
            <a:off x="841248" y="6356350"/>
            <a:ext cx="1828800" cy="365125"/>
          </a:xfrm>
        </p:spPr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13" name="Espace réservé du pied de page 7">
            <a:extLst>
              <a:ext uri="{FF2B5EF4-FFF2-40B4-BE49-F238E27FC236}">
                <a16:creationId xmlns:a16="http://schemas.microsoft.com/office/drawing/2014/main" id="{D4140094-ECC6-407A-A2FF-98257769FD7C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>
          <a:xfrm>
            <a:off x="3157232" y="6356350"/>
            <a:ext cx="2743200" cy="365125"/>
          </a:xfrm>
        </p:spPr>
        <p:txBody>
          <a:bodyPr rtlCol="0"/>
          <a:lstStyle>
            <a:lvl1pPr algn="r">
              <a:defRPr/>
            </a:lvl1pPr>
          </a:lstStyle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6" name="Espace réservé d’image 6">
            <a:extLst>
              <a:ext uri="{FF2B5EF4-FFF2-40B4-BE49-F238E27FC236}">
                <a16:creationId xmlns:a16="http://schemas.microsoft.com/office/drawing/2014/main" id="{87019F04-21A7-41F6-B916-F4F94E744D3C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6092952" y="0"/>
            <a:ext cx="6099048" cy="6858000"/>
          </a:xfrm>
          <a:solidFill>
            <a:schemeClr val="accent5"/>
          </a:solidFill>
        </p:spPr>
        <p:txBody>
          <a:bodyPr rtlCol="0"/>
          <a:lstStyle/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11" name="Espace réservé du numéro de diapositive 8">
            <a:extLst>
              <a:ext uri="{FF2B5EF4-FFF2-40B4-BE49-F238E27FC236}">
                <a16:creationId xmlns:a16="http://schemas.microsoft.com/office/drawing/2014/main" id="{56CC7D2E-562C-4512-9957-8C1B0A06F628}"/>
              </a:ext>
            </a:extLst>
          </p:cNvPr>
          <p:cNvSpPr>
            <a:spLocks noGrp="1"/>
          </p:cNvSpPr>
          <p:nvPr>
            <p:ph type="sldNum" sz="quarter" idx="16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294A09A9-5501-47C1-A89A-A340965A2BE2}" type="slidenum">
              <a:rPr lang="fr-FR" noProof="0" smtClean="0"/>
              <a:pPr rtl="0"/>
              <a:t>‹N°›</a:t>
            </a:fld>
            <a:endParaRPr lang="fr-FR" noProof="0"/>
          </a:p>
        </p:txBody>
      </p:sp>
      <p:grpSp>
        <p:nvGrpSpPr>
          <p:cNvPr id="14" name="En haut à droite">
            <a:extLst>
              <a:ext uri="{FF2B5EF4-FFF2-40B4-BE49-F238E27FC236}">
                <a16:creationId xmlns:a16="http://schemas.microsoft.com/office/drawing/2014/main" id="{7DCF5A23-16BE-4FF7-8562-4B9CD64FB2DE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10850" y="-1"/>
            <a:ext cx="2768446" cy="4486275"/>
            <a:chOff x="10849" y="-3086"/>
            <a:chExt cx="2198951" cy="3349518"/>
          </a:xfrm>
        </p:grpSpPr>
        <p:sp>
          <p:nvSpPr>
            <p:cNvPr id="15" name="Forme libre : Forme 9">
              <a:extLst>
                <a:ext uri="{FF2B5EF4-FFF2-40B4-BE49-F238E27FC236}">
                  <a16:creationId xmlns:a16="http://schemas.microsoft.com/office/drawing/2014/main" id="{930E8856-48C1-4FFD-9BC1-360BCDEC04B6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 rot="10800000">
              <a:off x="692844" y="-3086"/>
              <a:ext cx="1326111" cy="597603"/>
            </a:xfrm>
            <a:custGeom>
              <a:avLst/>
              <a:gdLst>
                <a:gd name="connsiteX0" fmla="*/ 741051 w 1482102"/>
                <a:gd name="connsiteY0" fmla="*/ 0 h 679363"/>
                <a:gd name="connsiteX1" fmla="*/ 1473822 w 1482102"/>
                <a:gd name="connsiteY1" fmla="*/ 597226 h 679363"/>
                <a:gd name="connsiteX2" fmla="*/ 1482102 w 1482102"/>
                <a:gd name="connsiteY2" fmla="*/ 679363 h 679363"/>
                <a:gd name="connsiteX3" fmla="*/ 0 w 1482102"/>
                <a:gd name="connsiteY3" fmla="*/ 679363 h 679363"/>
                <a:gd name="connsiteX4" fmla="*/ 8280 w 1482102"/>
                <a:gd name="connsiteY4" fmla="*/ 597226 h 679363"/>
                <a:gd name="connsiteX5" fmla="*/ 741051 w 1482102"/>
                <a:gd name="connsiteY5" fmla="*/ 0 h 679363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</a:cxnLst>
              <a:rect l="l" t="t" r="r" b="b"/>
              <a:pathLst>
                <a:path w="1482102" h="679363">
                  <a:moveTo>
                    <a:pt x="741051" y="0"/>
                  </a:moveTo>
                  <a:cubicBezTo>
                    <a:pt x="1102506" y="0"/>
                    <a:pt x="1404077" y="256390"/>
                    <a:pt x="1473822" y="597226"/>
                  </a:cubicBezTo>
                  <a:lnTo>
                    <a:pt x="1482102" y="679363"/>
                  </a:lnTo>
                  <a:lnTo>
                    <a:pt x="0" y="679363"/>
                  </a:lnTo>
                  <a:lnTo>
                    <a:pt x="8280" y="597226"/>
                  </a:lnTo>
                  <a:cubicBezTo>
                    <a:pt x="78025" y="256390"/>
                    <a:pt x="379596" y="0"/>
                    <a:pt x="741051" y="0"/>
                  </a:cubicBezTo>
                  <a:close/>
                </a:path>
              </a:pathLst>
            </a:custGeom>
            <a:solidFill>
              <a:schemeClr val="bg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/>
            <a:p>
              <a:pPr algn="ctr" rtl="0"/>
              <a:endParaRPr lang="fr-FR" noProof="0">
                <a:solidFill>
                  <a:schemeClr val="tx1">
                    <a:lumMod val="65000"/>
                    <a:lumOff val="35000"/>
                  </a:schemeClr>
                </a:solidFill>
                <a:latin typeface="AvenirNext LT Pro Medium" panose="020B0504020202020204" pitchFamily="34" charset="0"/>
              </a:endParaRPr>
            </a:p>
          </p:txBody>
        </p:sp>
        <p:sp>
          <p:nvSpPr>
            <p:cNvPr id="16" name="Forme libre : Forme 10">
              <a:extLst>
                <a:ext uri="{FF2B5EF4-FFF2-40B4-BE49-F238E27FC236}">
                  <a16:creationId xmlns:a16="http://schemas.microsoft.com/office/drawing/2014/main" id="{0950DAF3-AE2C-43D7-884D-F377394DBC57}"/>
                </a:ext>
              </a:extLst>
            </p:cNvPr>
            <p:cNvSpPr/>
            <p:nvPr/>
          </p:nvSpPr>
          <p:spPr>
            <a:xfrm>
              <a:off x="19394" y="15241"/>
              <a:ext cx="2190406" cy="3331191"/>
            </a:xfrm>
            <a:custGeom>
              <a:avLst/>
              <a:gdLst>
                <a:gd name="connsiteX0" fmla="*/ 0 w 3296088"/>
                <a:gd name="connsiteY0" fmla="*/ 5012722 h 5012722"/>
                <a:gd name="connsiteX1" fmla="*/ 244031 w 3296088"/>
                <a:gd name="connsiteY1" fmla="*/ 4820222 h 5012722"/>
                <a:gd name="connsiteX2" fmla="*/ 729234 w 3296088"/>
                <a:gd name="connsiteY2" fmla="*/ 4360641 h 5012722"/>
                <a:gd name="connsiteX3" fmla="*/ 881444 w 3296088"/>
                <a:gd name="connsiteY3" fmla="*/ 4173950 h 5012722"/>
                <a:gd name="connsiteX4" fmla="*/ 1151287 w 3296088"/>
                <a:gd name="connsiteY4" fmla="*/ 3972877 h 5012722"/>
                <a:gd name="connsiteX5" fmla="*/ 1498664 w 3296088"/>
                <a:gd name="connsiteY5" fmla="*/ 3786188 h 5012722"/>
                <a:gd name="connsiteX6" fmla="*/ 1716881 w 3296088"/>
                <a:gd name="connsiteY6" fmla="*/ 3674174 h 5012722"/>
                <a:gd name="connsiteX7" fmla="*/ 1913573 w 3296088"/>
                <a:gd name="connsiteY7" fmla="*/ 3477387 h 5012722"/>
                <a:gd name="connsiteX8" fmla="*/ 2167700 w 3296088"/>
                <a:gd name="connsiteY8" fmla="*/ 3042190 h 5012722"/>
                <a:gd name="connsiteX9" fmla="*/ 2273903 w 3296088"/>
                <a:gd name="connsiteY9" fmla="*/ 2775014 h 5012722"/>
                <a:gd name="connsiteX10" fmla="*/ 2463356 w 3296088"/>
                <a:gd name="connsiteY10" fmla="*/ 2335530 h 5012722"/>
                <a:gd name="connsiteX11" fmla="*/ 2741866 w 3296088"/>
                <a:gd name="connsiteY11" fmla="*/ 1982248 h 5012722"/>
                <a:gd name="connsiteX12" fmla="*/ 2985897 w 3296088"/>
                <a:gd name="connsiteY12" fmla="*/ 1634681 h 5012722"/>
                <a:gd name="connsiteX13" fmla="*/ 3212687 w 3296088"/>
                <a:gd name="connsiteY13" fmla="*/ 1226820 h 5012722"/>
                <a:gd name="connsiteX14" fmla="*/ 3281553 w 3296088"/>
                <a:gd name="connsiteY14" fmla="*/ 959644 h 5012722"/>
                <a:gd name="connsiteX15" fmla="*/ 3295936 w 3296088"/>
                <a:gd name="connsiteY15" fmla="*/ 701135 h 5012722"/>
                <a:gd name="connsiteX16" fmla="*/ 3267266 w 3296088"/>
                <a:gd name="connsiteY16" fmla="*/ 436817 h 5012722"/>
                <a:gd name="connsiteX17" fmla="*/ 3105341 w 3296088"/>
                <a:gd name="connsiteY17" fmla="*/ 0 h 501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96088" h="5012722">
                  <a:moveTo>
                    <a:pt x="0" y="5012722"/>
                  </a:moveTo>
                  <a:cubicBezTo>
                    <a:pt x="81820" y="4949095"/>
                    <a:pt x="163544" y="4885468"/>
                    <a:pt x="244031" y="4820222"/>
                  </a:cubicBezTo>
                  <a:cubicBezTo>
                    <a:pt x="417671" y="4679633"/>
                    <a:pt x="589883" y="4535139"/>
                    <a:pt x="729234" y="4360641"/>
                  </a:cubicBezTo>
                  <a:cubicBezTo>
                    <a:pt x="779431" y="4297776"/>
                    <a:pt x="825818" y="4231958"/>
                    <a:pt x="881444" y="4173950"/>
                  </a:cubicBezTo>
                  <a:cubicBezTo>
                    <a:pt x="959358" y="4092607"/>
                    <a:pt x="1054799" y="4031075"/>
                    <a:pt x="1151287" y="3972877"/>
                  </a:cubicBezTo>
                  <a:cubicBezTo>
                    <a:pt x="1263968" y="3904964"/>
                    <a:pt x="1379315" y="3841337"/>
                    <a:pt x="1498664" y="3786188"/>
                  </a:cubicBezTo>
                  <a:cubicBezTo>
                    <a:pt x="1573149" y="3751802"/>
                    <a:pt x="1649159" y="3720179"/>
                    <a:pt x="1716881" y="3674174"/>
                  </a:cubicBezTo>
                  <a:cubicBezTo>
                    <a:pt x="1794034" y="3621691"/>
                    <a:pt x="1856708" y="3551492"/>
                    <a:pt x="1913573" y="3477387"/>
                  </a:cubicBezTo>
                  <a:cubicBezTo>
                    <a:pt x="2016157" y="3343751"/>
                    <a:pt x="2099024" y="3196114"/>
                    <a:pt x="2167700" y="3042190"/>
                  </a:cubicBezTo>
                  <a:cubicBezTo>
                    <a:pt x="2206752" y="2954655"/>
                    <a:pt x="2241233" y="2865215"/>
                    <a:pt x="2273903" y="2775014"/>
                  </a:cubicBezTo>
                  <a:cubicBezTo>
                    <a:pt x="2328482" y="2624423"/>
                    <a:pt x="2379440" y="2471642"/>
                    <a:pt x="2463356" y="2335530"/>
                  </a:cubicBezTo>
                  <a:cubicBezTo>
                    <a:pt x="2542127" y="2207705"/>
                    <a:pt x="2647855" y="2099501"/>
                    <a:pt x="2741866" y="1982248"/>
                  </a:cubicBezTo>
                  <a:cubicBezTo>
                    <a:pt x="2830449" y="1871758"/>
                    <a:pt x="2908554" y="1753362"/>
                    <a:pt x="2985897" y="1634681"/>
                  </a:cubicBezTo>
                  <a:cubicBezTo>
                    <a:pt x="3071146" y="1503902"/>
                    <a:pt x="3156395" y="1372172"/>
                    <a:pt x="3212687" y="1226820"/>
                  </a:cubicBezTo>
                  <a:cubicBezTo>
                    <a:pt x="3246025" y="1140809"/>
                    <a:pt x="3268790" y="1051084"/>
                    <a:pt x="3281553" y="959644"/>
                  </a:cubicBezTo>
                  <a:cubicBezTo>
                    <a:pt x="3293555" y="874014"/>
                    <a:pt x="3296888" y="787527"/>
                    <a:pt x="3295936" y="701135"/>
                  </a:cubicBezTo>
                  <a:cubicBezTo>
                    <a:pt x="3294888" y="612172"/>
                    <a:pt x="3289268" y="523018"/>
                    <a:pt x="3267266" y="436817"/>
                  </a:cubicBezTo>
                  <a:cubicBezTo>
                    <a:pt x="3227832" y="282416"/>
                    <a:pt x="3105341" y="0"/>
                    <a:pt x="3105341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" name="Forme libre : Forme 11">
              <a:extLst>
                <a:ext uri="{FF2B5EF4-FFF2-40B4-BE49-F238E27FC236}">
                  <a16:creationId xmlns:a16="http://schemas.microsoft.com/office/drawing/2014/main" id="{49552E91-169E-43A2-8337-361B09B2ECE1}"/>
                </a:ext>
              </a:extLst>
            </p:cNvPr>
            <p:cNvSpPr/>
            <p:nvPr/>
          </p:nvSpPr>
          <p:spPr>
            <a:xfrm>
              <a:off x="10849" y="15178"/>
              <a:ext cx="1978674" cy="3074959"/>
            </a:xfrm>
            <a:custGeom>
              <a:avLst/>
              <a:gdLst>
                <a:gd name="connsiteX0" fmla="*/ 0 w 2977477"/>
                <a:gd name="connsiteY0" fmla="*/ 4627150 h 4627149"/>
                <a:gd name="connsiteX1" fmla="*/ 275082 w 2977477"/>
                <a:gd name="connsiteY1" fmla="*/ 4341590 h 4627149"/>
                <a:gd name="connsiteX2" fmla="*/ 502825 w 2977477"/>
                <a:gd name="connsiteY2" fmla="*/ 4054126 h 4627149"/>
                <a:gd name="connsiteX3" fmla="*/ 666179 w 2977477"/>
                <a:gd name="connsiteY3" fmla="*/ 3890677 h 4627149"/>
                <a:gd name="connsiteX4" fmla="*/ 864203 w 2977477"/>
                <a:gd name="connsiteY4" fmla="*/ 3675983 h 4627149"/>
                <a:gd name="connsiteX5" fmla="*/ 982599 w 2977477"/>
                <a:gd name="connsiteY5" fmla="*/ 3557492 h 4627149"/>
                <a:gd name="connsiteX6" fmla="*/ 1188244 w 2977477"/>
                <a:gd name="connsiteY6" fmla="*/ 3329654 h 4627149"/>
                <a:gd name="connsiteX7" fmla="*/ 1344740 w 2977477"/>
                <a:gd name="connsiteY7" fmla="*/ 3146774 h 4627149"/>
                <a:gd name="connsiteX8" fmla="*/ 1470755 w 2977477"/>
                <a:gd name="connsiteY8" fmla="*/ 2984659 h 4627149"/>
                <a:gd name="connsiteX9" fmla="*/ 1657636 w 2977477"/>
                <a:gd name="connsiteY9" fmla="*/ 2670239 h 4627149"/>
                <a:gd name="connsiteX10" fmla="*/ 1762887 w 2977477"/>
                <a:gd name="connsiteY10" fmla="*/ 2473547 h 4627149"/>
                <a:gd name="connsiteX11" fmla="*/ 1866710 w 2977477"/>
                <a:gd name="connsiteY11" fmla="*/ 2290667 h 4627149"/>
                <a:gd name="connsiteX12" fmla="*/ 2106263 w 2977477"/>
                <a:gd name="connsiteY12" fmla="*/ 2030254 h 4627149"/>
                <a:gd name="connsiteX13" fmla="*/ 2277237 w 2977477"/>
                <a:gd name="connsiteY13" fmla="*/ 1859185 h 4627149"/>
                <a:gd name="connsiteX14" fmla="*/ 2499455 w 2977477"/>
                <a:gd name="connsiteY14" fmla="*/ 1656207 h 4627149"/>
                <a:gd name="connsiteX15" fmla="*/ 2707100 w 2977477"/>
                <a:gd name="connsiteY15" fmla="*/ 1390269 h 4627149"/>
                <a:gd name="connsiteX16" fmla="*/ 2812352 w 2977477"/>
                <a:gd name="connsiteY16" fmla="*/ 1230916 h 4627149"/>
                <a:gd name="connsiteX17" fmla="*/ 2898172 w 2977477"/>
                <a:gd name="connsiteY17" fmla="*/ 1036987 h 4627149"/>
                <a:gd name="connsiteX18" fmla="*/ 2963228 w 2977477"/>
                <a:gd name="connsiteY18" fmla="*/ 850011 h 4627149"/>
                <a:gd name="connsiteX19" fmla="*/ 2977325 w 2977477"/>
                <a:gd name="connsiteY19" fmla="*/ 745427 h 4627149"/>
                <a:gd name="connsiteX20" fmla="*/ 2929509 w 2977477"/>
                <a:gd name="connsiteY20" fmla="*/ 480155 h 4627149"/>
                <a:gd name="connsiteX21" fmla="*/ 2563082 w 2977477"/>
                <a:gd name="connsiteY21" fmla="*/ 0 h 462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77477" h="4627149">
                  <a:moveTo>
                    <a:pt x="0" y="4627150"/>
                  </a:moveTo>
                  <a:cubicBezTo>
                    <a:pt x="79820" y="4552283"/>
                    <a:pt x="203835" y="4424648"/>
                    <a:pt x="275082" y="4341590"/>
                  </a:cubicBezTo>
                  <a:cubicBezTo>
                    <a:pt x="354711" y="4248722"/>
                    <a:pt x="421005" y="4145090"/>
                    <a:pt x="502825" y="4054126"/>
                  </a:cubicBezTo>
                  <a:cubicBezTo>
                    <a:pt x="554355" y="3996881"/>
                    <a:pt x="612362" y="3945827"/>
                    <a:pt x="666179" y="3890677"/>
                  </a:cubicBezTo>
                  <a:cubicBezTo>
                    <a:pt x="734187" y="3821049"/>
                    <a:pt x="796671" y="3746183"/>
                    <a:pt x="864203" y="3675983"/>
                  </a:cubicBezTo>
                  <a:cubicBezTo>
                    <a:pt x="902875" y="3635788"/>
                    <a:pt x="943642" y="3597593"/>
                    <a:pt x="982599" y="3557492"/>
                  </a:cubicBezTo>
                  <a:cubicBezTo>
                    <a:pt x="1053941" y="3484150"/>
                    <a:pt x="1121378" y="3407093"/>
                    <a:pt x="1188244" y="3329654"/>
                  </a:cubicBezTo>
                  <a:cubicBezTo>
                    <a:pt x="1240631" y="3268885"/>
                    <a:pt x="1293495" y="3208496"/>
                    <a:pt x="1344740" y="3146774"/>
                  </a:cubicBezTo>
                  <a:cubicBezTo>
                    <a:pt x="1388459" y="3094101"/>
                    <a:pt x="1431512" y="3040761"/>
                    <a:pt x="1470755" y="2984659"/>
                  </a:cubicBezTo>
                  <a:cubicBezTo>
                    <a:pt x="1540764" y="2884646"/>
                    <a:pt x="1598771" y="2777109"/>
                    <a:pt x="1657636" y="2670239"/>
                  </a:cubicBezTo>
                  <a:cubicBezTo>
                    <a:pt x="1693545" y="2605088"/>
                    <a:pt x="1728502" y="2539460"/>
                    <a:pt x="1762887" y="2473547"/>
                  </a:cubicBezTo>
                  <a:cubicBezTo>
                    <a:pt x="1795367" y="2411349"/>
                    <a:pt x="1826419" y="2348103"/>
                    <a:pt x="1866710" y="2290667"/>
                  </a:cubicBezTo>
                  <a:cubicBezTo>
                    <a:pt x="1934623" y="2193893"/>
                    <a:pt x="2022729" y="2114169"/>
                    <a:pt x="2106263" y="2030254"/>
                  </a:cubicBezTo>
                  <a:cubicBezTo>
                    <a:pt x="2163128" y="1973104"/>
                    <a:pt x="2218182" y="1914049"/>
                    <a:pt x="2277237" y="1859185"/>
                  </a:cubicBezTo>
                  <a:cubicBezTo>
                    <a:pt x="2350770" y="1790891"/>
                    <a:pt x="2430304" y="1728978"/>
                    <a:pt x="2499455" y="1656207"/>
                  </a:cubicBezTo>
                  <a:cubicBezTo>
                    <a:pt x="2576989" y="1574578"/>
                    <a:pt x="2641568" y="1481900"/>
                    <a:pt x="2707100" y="1390269"/>
                  </a:cubicBezTo>
                  <a:cubicBezTo>
                    <a:pt x="2744153" y="1338453"/>
                    <a:pt x="2781586" y="1286732"/>
                    <a:pt x="2812352" y="1230916"/>
                  </a:cubicBezTo>
                  <a:cubicBezTo>
                    <a:pt x="2846546" y="1168908"/>
                    <a:pt x="2872550" y="1102900"/>
                    <a:pt x="2898172" y="1036987"/>
                  </a:cubicBezTo>
                  <a:cubicBezTo>
                    <a:pt x="2922175" y="975455"/>
                    <a:pt x="2948273" y="914305"/>
                    <a:pt x="2963228" y="850011"/>
                  </a:cubicBezTo>
                  <a:cubicBezTo>
                    <a:pt x="2971229" y="815626"/>
                    <a:pt x="2976563" y="780764"/>
                    <a:pt x="2977325" y="745427"/>
                  </a:cubicBezTo>
                  <a:cubicBezTo>
                    <a:pt x="2979230" y="654844"/>
                    <a:pt x="2963323" y="564261"/>
                    <a:pt x="2929509" y="480155"/>
                  </a:cubicBezTo>
                  <a:cubicBezTo>
                    <a:pt x="2851309" y="285655"/>
                    <a:pt x="2563082" y="0"/>
                    <a:pt x="2563082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" name="Forme libre : Forme 12">
              <a:extLst>
                <a:ext uri="{FF2B5EF4-FFF2-40B4-BE49-F238E27FC236}">
                  <a16:creationId xmlns:a16="http://schemas.microsoft.com/office/drawing/2014/main" id="{4F38336D-53FF-4098-A32C-E01EF18D47C5}"/>
                </a:ext>
              </a:extLst>
            </p:cNvPr>
            <p:cNvSpPr/>
            <p:nvPr/>
          </p:nvSpPr>
          <p:spPr>
            <a:xfrm>
              <a:off x="25092" y="15178"/>
              <a:ext cx="1566146" cy="2737264"/>
            </a:xfrm>
            <a:custGeom>
              <a:avLst/>
              <a:gdLst>
                <a:gd name="connsiteX0" fmla="*/ 1707071 w 2356712"/>
                <a:gd name="connsiteY0" fmla="*/ 0 h 4118991"/>
                <a:gd name="connsiteX1" fmla="*/ 1824514 w 2356712"/>
                <a:gd name="connsiteY1" fmla="*/ 244697 h 4118991"/>
                <a:gd name="connsiteX2" fmla="*/ 1908715 w 2356712"/>
                <a:gd name="connsiteY2" fmla="*/ 328994 h 4118991"/>
                <a:gd name="connsiteX3" fmla="*/ 2226469 w 2356712"/>
                <a:gd name="connsiteY3" fmla="*/ 603695 h 4118991"/>
                <a:gd name="connsiteX4" fmla="*/ 2355628 w 2356712"/>
                <a:gd name="connsiteY4" fmla="*/ 900494 h 4118991"/>
                <a:gd name="connsiteX5" fmla="*/ 2281428 w 2356712"/>
                <a:gd name="connsiteY5" fmla="*/ 1206913 h 4118991"/>
                <a:gd name="connsiteX6" fmla="*/ 2092452 w 2356712"/>
                <a:gd name="connsiteY6" fmla="*/ 1460659 h 4118991"/>
                <a:gd name="connsiteX7" fmla="*/ 1834039 w 2356712"/>
                <a:gd name="connsiteY7" fmla="*/ 1625822 h 4118991"/>
                <a:gd name="connsiteX8" fmla="*/ 1558862 w 2356712"/>
                <a:gd name="connsiteY8" fmla="*/ 1743075 h 4118991"/>
                <a:gd name="connsiteX9" fmla="*/ 1386554 w 2356712"/>
                <a:gd name="connsiteY9" fmla="*/ 1869948 h 4118991"/>
                <a:gd name="connsiteX10" fmla="*/ 1271683 w 2356712"/>
                <a:gd name="connsiteY10" fmla="*/ 2073402 h 4118991"/>
                <a:gd name="connsiteX11" fmla="*/ 1178338 w 2356712"/>
                <a:gd name="connsiteY11" fmla="*/ 2355914 h 4118991"/>
                <a:gd name="connsiteX12" fmla="*/ 1113758 w 2356712"/>
                <a:gd name="connsiteY12" fmla="*/ 2578513 h 4118991"/>
                <a:gd name="connsiteX13" fmla="*/ 1034796 w 2356712"/>
                <a:gd name="connsiteY13" fmla="*/ 2834640 h 4118991"/>
                <a:gd name="connsiteX14" fmla="*/ 905637 w 2356712"/>
                <a:gd name="connsiteY14" fmla="*/ 3081242 h 4118991"/>
                <a:gd name="connsiteX15" fmla="*/ 793147 w 2356712"/>
                <a:gd name="connsiteY15" fmla="*/ 3258407 h 4118991"/>
                <a:gd name="connsiteX16" fmla="*/ 546735 w 2356712"/>
                <a:gd name="connsiteY16" fmla="*/ 3571970 h 4118991"/>
                <a:gd name="connsiteX17" fmla="*/ 346996 w 2356712"/>
                <a:gd name="connsiteY17" fmla="*/ 3771900 h 4118991"/>
                <a:gd name="connsiteX18" fmla="*/ 174689 w 2356712"/>
                <a:gd name="connsiteY18" fmla="*/ 3944207 h 4118991"/>
                <a:gd name="connsiteX19" fmla="*/ 0 w 2356712"/>
                <a:gd name="connsiteY19" fmla="*/ 4118991 h 411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56712" h="4118991">
                  <a:moveTo>
                    <a:pt x="1707071" y="0"/>
                  </a:moveTo>
                  <a:cubicBezTo>
                    <a:pt x="1715357" y="22098"/>
                    <a:pt x="1812608" y="224409"/>
                    <a:pt x="1824514" y="244697"/>
                  </a:cubicBezTo>
                  <a:cubicBezTo>
                    <a:pt x="1844802" y="279273"/>
                    <a:pt x="1876996" y="304324"/>
                    <a:pt x="1908715" y="328994"/>
                  </a:cubicBezTo>
                  <a:cubicBezTo>
                    <a:pt x="2019967" y="415195"/>
                    <a:pt x="2137886" y="494633"/>
                    <a:pt x="2226469" y="603695"/>
                  </a:cubicBezTo>
                  <a:cubicBezTo>
                    <a:pt x="2296287" y="689610"/>
                    <a:pt x="2347817" y="790480"/>
                    <a:pt x="2355628" y="900494"/>
                  </a:cubicBezTo>
                  <a:cubicBezTo>
                    <a:pt x="2363248" y="1007078"/>
                    <a:pt x="2329910" y="1111187"/>
                    <a:pt x="2281428" y="1206913"/>
                  </a:cubicBezTo>
                  <a:cubicBezTo>
                    <a:pt x="2233422" y="1301877"/>
                    <a:pt x="2170938" y="1388936"/>
                    <a:pt x="2092452" y="1460659"/>
                  </a:cubicBezTo>
                  <a:cubicBezTo>
                    <a:pt x="2016538" y="1530001"/>
                    <a:pt x="1927765" y="1583436"/>
                    <a:pt x="1834039" y="1625822"/>
                  </a:cubicBezTo>
                  <a:cubicBezTo>
                    <a:pt x="1743075" y="1666970"/>
                    <a:pt x="1647730" y="1697736"/>
                    <a:pt x="1558862" y="1743075"/>
                  </a:cubicBezTo>
                  <a:cubicBezTo>
                    <a:pt x="1494758" y="1775841"/>
                    <a:pt x="1434275" y="1816132"/>
                    <a:pt x="1386554" y="1869948"/>
                  </a:cubicBezTo>
                  <a:cubicBezTo>
                    <a:pt x="1334548" y="1928622"/>
                    <a:pt x="1300544" y="2000345"/>
                    <a:pt x="1271683" y="2073402"/>
                  </a:cubicBezTo>
                  <a:cubicBezTo>
                    <a:pt x="1235202" y="2165699"/>
                    <a:pt x="1206722" y="2260759"/>
                    <a:pt x="1178338" y="2355914"/>
                  </a:cubicBezTo>
                  <a:cubicBezTo>
                    <a:pt x="1156240" y="2429923"/>
                    <a:pt x="1134237" y="2504028"/>
                    <a:pt x="1113758" y="2578513"/>
                  </a:cubicBezTo>
                  <a:cubicBezTo>
                    <a:pt x="1090041" y="2664714"/>
                    <a:pt x="1068134" y="2751678"/>
                    <a:pt x="1034796" y="2834640"/>
                  </a:cubicBezTo>
                  <a:cubicBezTo>
                    <a:pt x="1000125" y="2920841"/>
                    <a:pt x="953643" y="3001613"/>
                    <a:pt x="905637" y="3081242"/>
                  </a:cubicBezTo>
                  <a:cubicBezTo>
                    <a:pt x="869442" y="3141155"/>
                    <a:pt x="832295" y="3200400"/>
                    <a:pt x="793147" y="3258407"/>
                  </a:cubicBezTo>
                  <a:cubicBezTo>
                    <a:pt x="718661" y="3368802"/>
                    <a:pt x="637223" y="3474434"/>
                    <a:pt x="546735" y="3571970"/>
                  </a:cubicBezTo>
                  <a:cubicBezTo>
                    <a:pt x="482632" y="3641027"/>
                    <a:pt x="414147" y="3705797"/>
                    <a:pt x="346996" y="3771900"/>
                  </a:cubicBezTo>
                  <a:cubicBezTo>
                    <a:pt x="288989" y="3828764"/>
                    <a:pt x="232029" y="3886676"/>
                    <a:pt x="174689" y="3944207"/>
                  </a:cubicBezTo>
                  <a:cubicBezTo>
                    <a:pt x="116586" y="4002596"/>
                    <a:pt x="58293" y="4060698"/>
                    <a:pt x="0" y="4118991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9" name="Forme libre : Forme 13">
              <a:extLst>
                <a:ext uri="{FF2B5EF4-FFF2-40B4-BE49-F238E27FC236}">
                  <a16:creationId xmlns:a16="http://schemas.microsoft.com/office/drawing/2014/main" id="{C78446BA-74A6-401A-BC2F-8B0BB17F7E1D}"/>
                </a:ext>
              </a:extLst>
            </p:cNvPr>
            <p:cNvSpPr/>
            <p:nvPr/>
          </p:nvSpPr>
          <p:spPr>
            <a:xfrm>
              <a:off x="10849" y="15178"/>
              <a:ext cx="1368431" cy="2644975"/>
            </a:xfrm>
            <a:custGeom>
              <a:avLst/>
              <a:gdLst>
                <a:gd name="connsiteX0" fmla="*/ 0 w 2059193"/>
                <a:gd name="connsiteY0" fmla="*/ 3980116 h 3980116"/>
                <a:gd name="connsiteX1" fmla="*/ 471583 w 2059193"/>
                <a:gd name="connsiteY1" fmla="*/ 3515678 h 3980116"/>
                <a:gd name="connsiteX2" fmla="*/ 758666 w 2059193"/>
                <a:gd name="connsiteY2" fmla="*/ 3163824 h 3980116"/>
                <a:gd name="connsiteX3" fmla="*/ 940499 w 2059193"/>
                <a:gd name="connsiteY3" fmla="*/ 2780824 h 3980116"/>
                <a:gd name="connsiteX4" fmla="*/ 1055370 w 2059193"/>
                <a:gd name="connsiteY4" fmla="*/ 2242185 h 3980116"/>
                <a:gd name="connsiteX5" fmla="*/ 1136714 w 2059193"/>
                <a:gd name="connsiteY5" fmla="*/ 1878330 h 3980116"/>
                <a:gd name="connsiteX6" fmla="*/ 1246727 w 2059193"/>
                <a:gd name="connsiteY6" fmla="*/ 1562386 h 3980116"/>
                <a:gd name="connsiteX7" fmla="*/ 1378363 w 2059193"/>
                <a:gd name="connsiteY7" fmla="*/ 1430750 h 3980116"/>
                <a:gd name="connsiteX8" fmla="*/ 1691831 w 2059193"/>
                <a:gd name="connsiteY8" fmla="*/ 1394841 h 3980116"/>
                <a:gd name="connsiteX9" fmla="*/ 1914335 w 2059193"/>
                <a:gd name="connsiteY9" fmla="*/ 1323023 h 3980116"/>
                <a:gd name="connsiteX10" fmla="*/ 2055495 w 2059193"/>
                <a:gd name="connsiteY10" fmla="*/ 1098042 h 3980116"/>
                <a:gd name="connsiteX11" fmla="*/ 2033969 w 2059193"/>
                <a:gd name="connsiteY11" fmla="*/ 930497 h 3980116"/>
                <a:gd name="connsiteX12" fmla="*/ 1885664 w 2059193"/>
                <a:gd name="connsiteY12" fmla="*/ 760571 h 3980116"/>
                <a:gd name="connsiteX13" fmla="*/ 1636871 w 2059193"/>
                <a:gd name="connsiteY13" fmla="*/ 612172 h 3980116"/>
                <a:gd name="connsiteX14" fmla="*/ 1335405 w 2059193"/>
                <a:gd name="connsiteY14" fmla="*/ 459010 h 3980116"/>
                <a:gd name="connsiteX15" fmla="*/ 1234916 w 2059193"/>
                <a:gd name="connsiteY15" fmla="*/ 269939 h 3980116"/>
                <a:gd name="connsiteX16" fmla="*/ 1386935 w 2059193"/>
                <a:gd name="connsiteY16" fmla="*/ 0 h 39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59193" h="3980116">
                  <a:moveTo>
                    <a:pt x="0" y="3980116"/>
                  </a:moveTo>
                  <a:cubicBezTo>
                    <a:pt x="91345" y="3889534"/>
                    <a:pt x="382715" y="3608737"/>
                    <a:pt x="471583" y="3515678"/>
                  </a:cubicBezTo>
                  <a:cubicBezTo>
                    <a:pt x="576358" y="3405949"/>
                    <a:pt x="675989" y="3290983"/>
                    <a:pt x="758666" y="3163824"/>
                  </a:cubicBezTo>
                  <a:cubicBezTo>
                    <a:pt x="836105" y="3044857"/>
                    <a:pt x="897445" y="2916079"/>
                    <a:pt x="940499" y="2780824"/>
                  </a:cubicBezTo>
                  <a:cubicBezTo>
                    <a:pt x="996315" y="2605754"/>
                    <a:pt x="1020985" y="2422874"/>
                    <a:pt x="1055370" y="2242185"/>
                  </a:cubicBezTo>
                  <a:cubicBezTo>
                    <a:pt x="1078611" y="2120075"/>
                    <a:pt x="1107472" y="1999107"/>
                    <a:pt x="1136714" y="1878330"/>
                  </a:cubicBezTo>
                  <a:cubicBezTo>
                    <a:pt x="1163098" y="1769174"/>
                    <a:pt x="1189482" y="1658588"/>
                    <a:pt x="1246727" y="1562386"/>
                  </a:cubicBezTo>
                  <a:cubicBezTo>
                    <a:pt x="1279208" y="1507808"/>
                    <a:pt x="1321689" y="1459039"/>
                    <a:pt x="1378363" y="1430750"/>
                  </a:cubicBezTo>
                  <a:cubicBezTo>
                    <a:pt x="1473327" y="1383221"/>
                    <a:pt x="1584865" y="1402652"/>
                    <a:pt x="1691831" y="1394841"/>
                  </a:cubicBezTo>
                  <a:cubicBezTo>
                    <a:pt x="1771079" y="1389031"/>
                    <a:pt x="1849279" y="1368266"/>
                    <a:pt x="1914335" y="1323023"/>
                  </a:cubicBezTo>
                  <a:cubicBezTo>
                    <a:pt x="1989963" y="1270445"/>
                    <a:pt x="2041493" y="1189101"/>
                    <a:pt x="2055495" y="1098042"/>
                  </a:cubicBezTo>
                  <a:cubicBezTo>
                    <a:pt x="2064258" y="1041178"/>
                    <a:pt x="2057591" y="982980"/>
                    <a:pt x="2033969" y="930497"/>
                  </a:cubicBezTo>
                  <a:cubicBezTo>
                    <a:pt x="2002727" y="861060"/>
                    <a:pt x="1945958" y="807625"/>
                    <a:pt x="1885664" y="760571"/>
                  </a:cubicBezTo>
                  <a:cubicBezTo>
                    <a:pt x="1809179" y="700945"/>
                    <a:pt x="1725549" y="651415"/>
                    <a:pt x="1636871" y="612172"/>
                  </a:cubicBezTo>
                  <a:cubicBezTo>
                    <a:pt x="1532763" y="566071"/>
                    <a:pt x="1421606" y="532543"/>
                    <a:pt x="1335405" y="459010"/>
                  </a:cubicBezTo>
                  <a:cubicBezTo>
                    <a:pt x="1277969" y="409956"/>
                    <a:pt x="1232059" y="344615"/>
                    <a:pt x="1234916" y="269939"/>
                  </a:cubicBezTo>
                  <a:cubicBezTo>
                    <a:pt x="1237012" y="211741"/>
                    <a:pt x="1386935" y="0"/>
                    <a:pt x="1386935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0" name="Forme libre : Forme 14">
              <a:extLst>
                <a:ext uri="{FF2B5EF4-FFF2-40B4-BE49-F238E27FC236}">
                  <a16:creationId xmlns:a16="http://schemas.microsoft.com/office/drawing/2014/main" id="{3C401887-78BB-448B-80F1-C8D99C8F25B4}"/>
                </a:ext>
              </a:extLst>
            </p:cNvPr>
            <p:cNvSpPr/>
            <p:nvPr/>
          </p:nvSpPr>
          <p:spPr>
            <a:xfrm>
              <a:off x="18825" y="543780"/>
              <a:ext cx="494287" cy="1905590"/>
            </a:xfrm>
            <a:custGeom>
              <a:avLst/>
              <a:gdLst>
                <a:gd name="connsiteX0" fmla="*/ 11144 w 743796"/>
                <a:gd name="connsiteY0" fmla="*/ 0 h 2867501"/>
                <a:gd name="connsiteX1" fmla="*/ 353663 w 743796"/>
                <a:gd name="connsiteY1" fmla="*/ 55245 h 2867501"/>
                <a:gd name="connsiteX2" fmla="*/ 571405 w 743796"/>
                <a:gd name="connsiteY2" fmla="*/ 179737 h 2867501"/>
                <a:gd name="connsiteX3" fmla="*/ 688658 w 743796"/>
                <a:gd name="connsiteY3" fmla="*/ 368808 h 2867501"/>
                <a:gd name="connsiteX4" fmla="*/ 731711 w 743796"/>
                <a:gd name="connsiteY4" fmla="*/ 612934 h 2867501"/>
                <a:gd name="connsiteX5" fmla="*/ 725233 w 743796"/>
                <a:gd name="connsiteY5" fmla="*/ 995648 h 2867501"/>
                <a:gd name="connsiteX6" fmla="*/ 742855 w 743796"/>
                <a:gd name="connsiteY6" fmla="*/ 1499330 h 2867501"/>
                <a:gd name="connsiteX7" fmla="*/ 707898 w 743796"/>
                <a:gd name="connsiteY7" fmla="*/ 1793081 h 2867501"/>
                <a:gd name="connsiteX8" fmla="*/ 633222 w 743796"/>
                <a:gd name="connsiteY8" fmla="*/ 2073592 h 2867501"/>
                <a:gd name="connsiteX9" fmla="*/ 404527 w 743796"/>
                <a:gd name="connsiteY9" fmla="*/ 2472404 h 2867501"/>
                <a:gd name="connsiteX10" fmla="*/ 0 w 743796"/>
                <a:gd name="connsiteY10" fmla="*/ 2867501 h 286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3796" h="2867501">
                  <a:moveTo>
                    <a:pt x="11144" y="0"/>
                  </a:moveTo>
                  <a:cubicBezTo>
                    <a:pt x="101060" y="2953"/>
                    <a:pt x="268796" y="25146"/>
                    <a:pt x="353663" y="55245"/>
                  </a:cubicBezTo>
                  <a:cubicBezTo>
                    <a:pt x="433483" y="83534"/>
                    <a:pt x="510635" y="120967"/>
                    <a:pt x="571405" y="179737"/>
                  </a:cubicBezTo>
                  <a:cubicBezTo>
                    <a:pt x="625412" y="231934"/>
                    <a:pt x="663607" y="297942"/>
                    <a:pt x="688658" y="368808"/>
                  </a:cubicBezTo>
                  <a:cubicBezTo>
                    <a:pt x="716375" y="447103"/>
                    <a:pt x="727996" y="529876"/>
                    <a:pt x="731711" y="612934"/>
                  </a:cubicBezTo>
                  <a:cubicBezTo>
                    <a:pt x="737426" y="740474"/>
                    <a:pt x="724948" y="867918"/>
                    <a:pt x="725233" y="995648"/>
                  </a:cubicBezTo>
                  <a:cubicBezTo>
                    <a:pt x="725710" y="1163765"/>
                    <a:pt x="748665" y="1331309"/>
                    <a:pt x="742855" y="1499330"/>
                  </a:cubicBezTo>
                  <a:cubicBezTo>
                    <a:pt x="739426" y="1598009"/>
                    <a:pt x="725996" y="1696022"/>
                    <a:pt x="707898" y="1793081"/>
                  </a:cubicBezTo>
                  <a:cubicBezTo>
                    <a:pt x="690086" y="1888426"/>
                    <a:pt x="666845" y="1982724"/>
                    <a:pt x="633222" y="2073592"/>
                  </a:cubicBezTo>
                  <a:cubicBezTo>
                    <a:pt x="579692" y="2218182"/>
                    <a:pt x="499682" y="2351056"/>
                    <a:pt x="404527" y="2472404"/>
                  </a:cubicBezTo>
                  <a:cubicBezTo>
                    <a:pt x="266033" y="2648902"/>
                    <a:pt x="179642" y="2732818"/>
                    <a:pt x="0" y="2867501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1" name="Forme libre : Forme 15">
              <a:extLst>
                <a:ext uri="{FF2B5EF4-FFF2-40B4-BE49-F238E27FC236}">
                  <a16:creationId xmlns:a16="http://schemas.microsoft.com/office/drawing/2014/main" id="{44DEADB1-ECC3-4C91-8A42-4B8440DEA49B}"/>
                </a:ext>
              </a:extLst>
            </p:cNvPr>
            <p:cNvSpPr/>
            <p:nvPr/>
          </p:nvSpPr>
          <p:spPr>
            <a:xfrm>
              <a:off x="10849" y="672286"/>
              <a:ext cx="396930" cy="1690303"/>
            </a:xfrm>
            <a:custGeom>
              <a:avLst/>
              <a:gdLst>
                <a:gd name="connsiteX0" fmla="*/ 16478 w 597294"/>
                <a:gd name="connsiteY0" fmla="*/ 2079 h 2543540"/>
                <a:gd name="connsiteX1" fmla="*/ 299847 w 597294"/>
                <a:gd name="connsiteY1" fmla="*/ 53991 h 2543540"/>
                <a:gd name="connsiteX2" fmla="*/ 503206 w 597294"/>
                <a:gd name="connsiteY2" fmla="*/ 291354 h 2543540"/>
                <a:gd name="connsiteX3" fmla="*/ 525113 w 597294"/>
                <a:gd name="connsiteY3" fmla="*/ 724265 h 2543540"/>
                <a:gd name="connsiteX4" fmla="*/ 578930 w 597294"/>
                <a:gd name="connsiteY4" fmla="*/ 1117267 h 2543540"/>
                <a:gd name="connsiteX5" fmla="*/ 592931 w 597294"/>
                <a:gd name="connsiteY5" fmla="*/ 1476359 h 2543540"/>
                <a:gd name="connsiteX6" fmla="*/ 503206 w 597294"/>
                <a:gd name="connsiteY6" fmla="*/ 1859359 h 2543540"/>
                <a:gd name="connsiteX7" fmla="*/ 291846 w 597294"/>
                <a:gd name="connsiteY7" fmla="*/ 2250361 h 2543540"/>
                <a:gd name="connsiteX8" fmla="*/ 0 w 597294"/>
                <a:gd name="connsiteY8" fmla="*/ 2543540 h 254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7294" h="2543540">
                  <a:moveTo>
                    <a:pt x="16478" y="2079"/>
                  </a:moveTo>
                  <a:cubicBezTo>
                    <a:pt x="101441" y="-6684"/>
                    <a:pt x="224885" y="12557"/>
                    <a:pt x="299847" y="53991"/>
                  </a:cubicBezTo>
                  <a:cubicBezTo>
                    <a:pt x="394240" y="106092"/>
                    <a:pt x="468440" y="189341"/>
                    <a:pt x="503206" y="291354"/>
                  </a:cubicBezTo>
                  <a:cubicBezTo>
                    <a:pt x="550069" y="429085"/>
                    <a:pt x="520827" y="577770"/>
                    <a:pt x="525113" y="724265"/>
                  </a:cubicBezTo>
                  <a:cubicBezTo>
                    <a:pt x="529019" y="856472"/>
                    <a:pt x="561118" y="986012"/>
                    <a:pt x="578930" y="1117267"/>
                  </a:cubicBezTo>
                  <a:cubicBezTo>
                    <a:pt x="595122" y="1236234"/>
                    <a:pt x="602742" y="1356630"/>
                    <a:pt x="592931" y="1476359"/>
                  </a:cubicBezTo>
                  <a:cubicBezTo>
                    <a:pt x="582073" y="1607709"/>
                    <a:pt x="549783" y="1736011"/>
                    <a:pt x="503206" y="1859359"/>
                  </a:cubicBezTo>
                  <a:cubicBezTo>
                    <a:pt x="450628" y="1998710"/>
                    <a:pt x="383857" y="2133298"/>
                    <a:pt x="291846" y="2250361"/>
                  </a:cubicBezTo>
                  <a:cubicBezTo>
                    <a:pt x="231553" y="2327132"/>
                    <a:pt x="73819" y="2479532"/>
                    <a:pt x="0" y="254354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22" name="Forme libre : Forme 16">
              <a:extLst>
                <a:ext uri="{FF2B5EF4-FFF2-40B4-BE49-F238E27FC236}">
                  <a16:creationId xmlns:a16="http://schemas.microsoft.com/office/drawing/2014/main" id="{47CC59C4-2B0F-4C73-ABC9-BB2A900B44AB}"/>
                </a:ext>
              </a:extLst>
            </p:cNvPr>
            <p:cNvSpPr/>
            <p:nvPr/>
          </p:nvSpPr>
          <p:spPr>
            <a:xfrm>
              <a:off x="23002" y="881264"/>
              <a:ext cx="258791" cy="1336561"/>
            </a:xfrm>
            <a:custGeom>
              <a:avLst/>
              <a:gdLst>
                <a:gd name="connsiteX0" fmla="*/ 0 w 389425"/>
                <a:gd name="connsiteY0" fmla="*/ 33 h 2011236"/>
                <a:gd name="connsiteX1" fmla="*/ 171260 w 389425"/>
                <a:gd name="connsiteY1" fmla="*/ 60326 h 2011236"/>
                <a:gd name="connsiteX2" fmla="*/ 211455 w 389425"/>
                <a:gd name="connsiteY2" fmla="*/ 221204 h 2011236"/>
                <a:gd name="connsiteX3" fmla="*/ 243078 w 389425"/>
                <a:gd name="connsiteY3" fmla="*/ 448089 h 2011236"/>
                <a:gd name="connsiteX4" fmla="*/ 346424 w 389425"/>
                <a:gd name="connsiteY4" fmla="*/ 789941 h 2011236"/>
                <a:gd name="connsiteX5" fmla="*/ 372237 w 389425"/>
                <a:gd name="connsiteY5" fmla="*/ 942151 h 2011236"/>
                <a:gd name="connsiteX6" fmla="*/ 386620 w 389425"/>
                <a:gd name="connsiteY6" fmla="*/ 1272478 h 2011236"/>
                <a:gd name="connsiteX7" fmla="*/ 280416 w 389425"/>
                <a:gd name="connsiteY7" fmla="*/ 1660241 h 2011236"/>
                <a:gd name="connsiteX8" fmla="*/ 151257 w 389425"/>
                <a:gd name="connsiteY8" fmla="*/ 1844073 h 2011236"/>
                <a:gd name="connsiteX9" fmla="*/ 1905 w 389425"/>
                <a:gd name="connsiteY9" fmla="*/ 2011237 h 2011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425" h="2011236">
                  <a:moveTo>
                    <a:pt x="0" y="33"/>
                  </a:moveTo>
                  <a:cubicBezTo>
                    <a:pt x="57912" y="-824"/>
                    <a:pt x="136112" y="14892"/>
                    <a:pt x="171260" y="60326"/>
                  </a:cubicBezTo>
                  <a:cubicBezTo>
                    <a:pt x="205645" y="104903"/>
                    <a:pt x="207740" y="164244"/>
                    <a:pt x="211455" y="221204"/>
                  </a:cubicBezTo>
                  <a:cubicBezTo>
                    <a:pt x="216408" y="297594"/>
                    <a:pt x="225838" y="373604"/>
                    <a:pt x="243078" y="448089"/>
                  </a:cubicBezTo>
                  <a:cubicBezTo>
                    <a:pt x="269939" y="564199"/>
                    <a:pt x="319183" y="673927"/>
                    <a:pt x="346424" y="789941"/>
                  </a:cubicBezTo>
                  <a:cubicBezTo>
                    <a:pt x="358235" y="840043"/>
                    <a:pt x="365951" y="891097"/>
                    <a:pt x="372237" y="942151"/>
                  </a:cubicBezTo>
                  <a:cubicBezTo>
                    <a:pt x="385858" y="1051784"/>
                    <a:pt x="394049" y="1162274"/>
                    <a:pt x="386620" y="1272478"/>
                  </a:cubicBezTo>
                  <a:cubicBezTo>
                    <a:pt x="377476" y="1407828"/>
                    <a:pt x="344996" y="1541178"/>
                    <a:pt x="280416" y="1660241"/>
                  </a:cubicBezTo>
                  <a:cubicBezTo>
                    <a:pt x="244602" y="1726249"/>
                    <a:pt x="199358" y="1786352"/>
                    <a:pt x="151257" y="1844073"/>
                  </a:cubicBezTo>
                  <a:cubicBezTo>
                    <a:pt x="79534" y="1930084"/>
                    <a:pt x="89345" y="1941419"/>
                    <a:pt x="1905" y="2011237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</p:spTree>
    <p:extLst>
      <p:ext uri="{BB962C8B-B14F-4D97-AF65-F5344CB8AC3E}">
        <p14:creationId xmlns:p14="http://schemas.microsoft.com/office/powerpoint/2010/main" val="1959231833"/>
      </p:ext>
    </p:extLst>
  </p:cSld>
  <p:clrMapOvr>
    <a:masterClrMapping/>
  </p:clrMapOvr>
</p:sldLayout>
</file>

<file path=ppt/slideLayouts/slideLayout16.xml><?xml version="1.0" encoding="utf-8"?>
<p:sldLayout xmlns:a="http://schemas.openxmlformats.org/drawingml/2006/main" xmlns:r="http://schemas.openxmlformats.org/officeDocument/2006/relationships" xmlns:p="http://schemas.openxmlformats.org/presentationml/2006/main" type="twoObj" preserve="1">
  <p:cSld name="Deux contenus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B2F7D74-558F-4816-9367-4004FFA2B6A4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 rtlCol="0"/>
          <a:lstStyle/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56069ADF-8CD9-4E77-BB8D-70D8824C5AE3}"/>
              </a:ext>
            </a:extLst>
          </p:cNvPr>
          <p:cNvSpPr>
            <a:spLocks noGrp="1"/>
          </p:cNvSpPr>
          <p:nvPr>
            <p:ph sz="half" idx="1" hasCustomPrompt="1"/>
          </p:nvPr>
        </p:nvSpPr>
        <p:spPr>
          <a:xfrm>
            <a:off x="838200" y="1825625"/>
            <a:ext cx="5181600" cy="4351338"/>
          </a:xfrm>
        </p:spPr>
        <p:txBody>
          <a:bodyPr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F75F077D-E901-4AA9-B062-1C37FF407BFD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6172200" y="1825625"/>
            <a:ext cx="5181600" cy="4351338"/>
          </a:xfrm>
        </p:spPr>
        <p:txBody>
          <a:bodyPr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09F4C3CA-7962-4B8E-8004-FBD88F0EFAF2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BE7B5E76-E101-4994-92F5-1F540EB16AB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E249F242-2699-411D-B3F7-3D6D480E4955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3010694361"/>
      </p:ext>
    </p:extLst>
  </p:cSld>
  <p:clrMapOvr>
    <a:masterClrMapping/>
  </p:clrMapOvr>
</p:sldLayout>
</file>

<file path=ppt/slideLayouts/slideLayout17.xml><?xml version="1.0" encoding="utf-8"?>
<p:sldLayout xmlns:a="http://schemas.openxmlformats.org/drawingml/2006/main" xmlns:r="http://schemas.openxmlformats.org/officeDocument/2006/relationships" xmlns:p="http://schemas.openxmlformats.org/presentationml/2006/main" type="twoTxTwoObj" preserve="1">
  <p:cSld name="Comparais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A0D1FF5-7EF8-4250-A259-43050ABBD3B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365125"/>
            <a:ext cx="10515600" cy="1325563"/>
          </a:xfrm>
        </p:spPr>
        <p:txBody>
          <a:bodyPr rtlCol="0"/>
          <a:lstStyle/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673DC3A9-D4E6-42CF-91A8-F267C7C66CCB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9788" y="1681163"/>
            <a:ext cx="5157787" cy="823912"/>
          </a:xfrm>
        </p:spPr>
        <p:txBody>
          <a:bodyPr rtlCol="0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4" name="Espace réservé du contenu 3">
            <a:extLst>
              <a:ext uri="{FF2B5EF4-FFF2-40B4-BE49-F238E27FC236}">
                <a16:creationId xmlns:a16="http://schemas.microsoft.com/office/drawing/2014/main" id="{C752CCA9-53A3-4DA5-AD45-C2A2C12A3A6A}"/>
              </a:ext>
            </a:extLst>
          </p:cNvPr>
          <p:cNvSpPr>
            <a:spLocks noGrp="1"/>
          </p:cNvSpPr>
          <p:nvPr>
            <p:ph sz="half" idx="2" hasCustomPrompt="1"/>
          </p:nvPr>
        </p:nvSpPr>
        <p:spPr>
          <a:xfrm>
            <a:off x="839788" y="2505075"/>
            <a:ext cx="5157787" cy="3684588"/>
          </a:xfrm>
        </p:spPr>
        <p:txBody>
          <a:bodyPr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2100C9C6-BD61-4D2C-9146-FB785BAE4FF3}"/>
              </a:ext>
            </a:extLst>
          </p:cNvPr>
          <p:cNvSpPr>
            <a:spLocks noGrp="1"/>
          </p:cNvSpPr>
          <p:nvPr>
            <p:ph type="body" sz="quarter" idx="3" hasCustomPrompt="1"/>
          </p:nvPr>
        </p:nvSpPr>
        <p:spPr>
          <a:xfrm>
            <a:off x="6172200" y="1681163"/>
            <a:ext cx="5183188" cy="823912"/>
          </a:xfrm>
        </p:spPr>
        <p:txBody>
          <a:bodyPr rtlCol="0" anchor="b"/>
          <a:lstStyle>
            <a:lvl1pPr marL="0" indent="0">
              <a:buNone/>
              <a:defRPr sz="2400" b="1"/>
            </a:lvl1pPr>
            <a:lvl2pPr marL="457200" indent="0">
              <a:buNone/>
              <a:defRPr sz="2000" b="1"/>
            </a:lvl2pPr>
            <a:lvl3pPr marL="914400" indent="0">
              <a:buNone/>
              <a:defRPr sz="1800" b="1"/>
            </a:lvl3pPr>
            <a:lvl4pPr marL="1371600" indent="0">
              <a:buNone/>
              <a:defRPr sz="1600" b="1"/>
            </a:lvl4pPr>
            <a:lvl5pPr marL="1828800" indent="0">
              <a:buNone/>
              <a:defRPr sz="1600" b="1"/>
            </a:lvl5pPr>
            <a:lvl6pPr marL="2286000" indent="0">
              <a:buNone/>
              <a:defRPr sz="1600" b="1"/>
            </a:lvl6pPr>
            <a:lvl7pPr marL="2743200" indent="0">
              <a:buNone/>
              <a:defRPr sz="1600" b="1"/>
            </a:lvl7pPr>
            <a:lvl8pPr marL="3200400" indent="0">
              <a:buNone/>
              <a:defRPr sz="1600" b="1"/>
            </a:lvl8pPr>
            <a:lvl9pPr marL="3657600" indent="0">
              <a:buNone/>
              <a:defRPr sz="1600" b="1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E2E342EE-68BB-484D-98C3-48A7847549D4}"/>
              </a:ext>
            </a:extLst>
          </p:cNvPr>
          <p:cNvSpPr>
            <a:spLocks noGrp="1"/>
          </p:cNvSpPr>
          <p:nvPr>
            <p:ph sz="quarter" idx="4" hasCustomPrompt="1"/>
          </p:nvPr>
        </p:nvSpPr>
        <p:spPr>
          <a:xfrm>
            <a:off x="6172200" y="2505075"/>
            <a:ext cx="5183188" cy="3684588"/>
          </a:xfrm>
        </p:spPr>
        <p:txBody>
          <a:bodyPr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7" name="Espace réservé de la date 6">
            <a:extLst>
              <a:ext uri="{FF2B5EF4-FFF2-40B4-BE49-F238E27FC236}">
                <a16:creationId xmlns:a16="http://schemas.microsoft.com/office/drawing/2014/main" id="{B3940682-7091-4427-B158-074D4A47137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3A51CCCC-1589-401D-AE98-FC28716301E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9" name="Espace réservé du numéro de diapositive 8">
            <a:extLst>
              <a:ext uri="{FF2B5EF4-FFF2-40B4-BE49-F238E27FC236}">
                <a16:creationId xmlns:a16="http://schemas.microsoft.com/office/drawing/2014/main" id="{285D9D7D-8D9A-473E-AF0D-EF1940D793C3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4062460032"/>
      </p:ext>
    </p:extLst>
  </p:cSld>
  <p:clrMapOvr>
    <a:masterClrMapping/>
  </p:clrMapOvr>
</p:sldLayout>
</file>

<file path=ppt/slideLayouts/slideLayout18.xml><?xml version="1.0" encoding="utf-8"?>
<p:sldLayout xmlns:a="http://schemas.openxmlformats.org/drawingml/2006/main" xmlns:r="http://schemas.openxmlformats.org/officeDocument/2006/relationships" xmlns:p="http://schemas.openxmlformats.org/presentationml/2006/main" type="blank" preserve="1">
  <p:cSld name="Vi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e la date 1">
            <a:extLst>
              <a:ext uri="{FF2B5EF4-FFF2-40B4-BE49-F238E27FC236}">
                <a16:creationId xmlns:a16="http://schemas.microsoft.com/office/drawing/2014/main" id="{B9C39E44-C8F5-4FD0-8345-FA295CEA603C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3" name="Espace réservé du pied de page 2">
            <a:extLst>
              <a:ext uri="{FF2B5EF4-FFF2-40B4-BE49-F238E27FC236}">
                <a16:creationId xmlns:a16="http://schemas.microsoft.com/office/drawing/2014/main" id="{7AC6CA6E-C1AB-4B24-80C7-A4B12640BE6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4F5EFB41-7AD3-4519-95E7-416BFA1AECA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  <p:sp>
        <p:nvSpPr>
          <p:cNvPr id="6" name="Rectangle 5">
            <a:extLst>
              <a:ext uri="{FF2B5EF4-FFF2-40B4-BE49-F238E27FC236}">
                <a16:creationId xmlns:a16="http://schemas.microsoft.com/office/drawing/2014/main" id="{858B0A9B-526A-4C0F-9112-3130C41A5DD8}"/>
              </a:ext>
            </a:extLst>
          </p:cNvPr>
          <p:cNvSpPr/>
          <p:nvPr userDrawn="1"/>
        </p:nvSpPr>
        <p:spPr>
          <a:xfrm>
            <a:off x="0" y="7628569"/>
            <a:ext cx="4038600" cy="16459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8" name="Rectangle 7">
            <a:extLst>
              <a:ext uri="{FF2B5EF4-FFF2-40B4-BE49-F238E27FC236}">
                <a16:creationId xmlns:a16="http://schemas.microsoft.com/office/drawing/2014/main" id="{E60B472D-4A4C-4AF9-86F1-E43C02D1B18D}"/>
              </a:ext>
            </a:extLst>
          </p:cNvPr>
          <p:cNvSpPr/>
          <p:nvPr userDrawn="1"/>
        </p:nvSpPr>
        <p:spPr>
          <a:xfrm>
            <a:off x="4044950" y="7628569"/>
            <a:ext cx="4038600" cy="16459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10" name="Rectangle 9">
            <a:extLst>
              <a:ext uri="{FF2B5EF4-FFF2-40B4-BE49-F238E27FC236}">
                <a16:creationId xmlns:a16="http://schemas.microsoft.com/office/drawing/2014/main" id="{85B530FA-24B1-40EC-A3FE-19C912C40F2C}"/>
              </a:ext>
            </a:extLst>
          </p:cNvPr>
          <p:cNvSpPr/>
          <p:nvPr userDrawn="1"/>
        </p:nvSpPr>
        <p:spPr>
          <a:xfrm>
            <a:off x="8115300" y="7628569"/>
            <a:ext cx="4038600" cy="16459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12" name="Rectangle 11">
            <a:extLst>
              <a:ext uri="{FF2B5EF4-FFF2-40B4-BE49-F238E27FC236}">
                <a16:creationId xmlns:a16="http://schemas.microsoft.com/office/drawing/2014/main" id="{7D39AFF2-4D18-4B42-A6B8-58FABF72093B}"/>
              </a:ext>
            </a:extLst>
          </p:cNvPr>
          <p:cNvSpPr/>
          <p:nvPr userDrawn="1"/>
        </p:nvSpPr>
        <p:spPr>
          <a:xfrm>
            <a:off x="0" y="-990138"/>
            <a:ext cx="3047999" cy="16459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14" name="Rectangle 13">
            <a:extLst>
              <a:ext uri="{FF2B5EF4-FFF2-40B4-BE49-F238E27FC236}">
                <a16:creationId xmlns:a16="http://schemas.microsoft.com/office/drawing/2014/main" id="{D64E7FA2-CE13-4C5E-96C1-770D8B206A7A}"/>
              </a:ext>
            </a:extLst>
          </p:cNvPr>
          <p:cNvSpPr/>
          <p:nvPr userDrawn="1"/>
        </p:nvSpPr>
        <p:spPr>
          <a:xfrm>
            <a:off x="3048001" y="-984316"/>
            <a:ext cx="3047999" cy="16459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16" name="Rectangle 15">
            <a:extLst>
              <a:ext uri="{FF2B5EF4-FFF2-40B4-BE49-F238E27FC236}">
                <a16:creationId xmlns:a16="http://schemas.microsoft.com/office/drawing/2014/main" id="{567F1754-1A1C-4B4B-96CE-B31AB810622B}"/>
              </a:ext>
            </a:extLst>
          </p:cNvPr>
          <p:cNvSpPr/>
          <p:nvPr userDrawn="1"/>
        </p:nvSpPr>
        <p:spPr>
          <a:xfrm>
            <a:off x="6096000" y="-990138"/>
            <a:ext cx="3047999" cy="164590"/>
          </a:xfrm>
          <a:prstGeom prst="rect">
            <a:avLst/>
          </a:prstGeom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ECA747AC-FBCD-401F-85D9-F585917BEF6B}"/>
              </a:ext>
            </a:extLst>
          </p:cNvPr>
          <p:cNvSpPr/>
          <p:nvPr userDrawn="1"/>
        </p:nvSpPr>
        <p:spPr>
          <a:xfrm>
            <a:off x="9143999" y="-989389"/>
            <a:ext cx="3047999" cy="164590"/>
          </a:xfrm>
          <a:prstGeom prst="rect">
            <a:avLst/>
          </a:prstGeom>
          <a:solidFill>
            <a:schemeClr val="accent1">
              <a:lumMod val="40000"/>
              <a:lumOff val="60000"/>
            </a:schemeClr>
          </a:solidFill>
          <a:ln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2875107226"/>
      </p:ext>
    </p:extLst>
  </p:cSld>
  <p:clrMapOvr>
    <a:masterClrMapping/>
  </p:clrMapOvr>
</p:sldLayout>
</file>

<file path=ppt/slideLayouts/slideLayout19.xml><?xml version="1.0" encoding="utf-8"?>
<p:sldLayout xmlns:a="http://schemas.openxmlformats.org/drawingml/2006/main" xmlns:r="http://schemas.openxmlformats.org/officeDocument/2006/relationships" xmlns:p="http://schemas.openxmlformats.org/presentationml/2006/main" type="objTx" preserve="1">
  <p:cSld name="Contenu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05BD6A3-F987-4FCC-A6EF-2EF0D33C08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4C3F06A0-63CE-4272-B90E-4F20296BFBEB}"/>
              </a:ext>
            </a:extLst>
          </p:cNvPr>
          <p:cNvSpPr>
            <a:spLocks noGrp="1"/>
          </p:cNvSpPr>
          <p:nvPr>
            <p:ph idx="1" hasCustomPrompt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>
              <a:defRPr sz="3200"/>
            </a:lvl1pPr>
            <a:lvl2pPr>
              <a:defRPr sz="2800"/>
            </a:lvl2pPr>
            <a:lvl3pPr>
              <a:defRPr sz="2400"/>
            </a:lvl3pPr>
            <a:lvl4pPr>
              <a:defRPr sz="2000"/>
            </a:lvl4pPr>
            <a:lvl5pPr>
              <a:defRPr sz="2000"/>
            </a:lvl5pPr>
            <a:lvl6pPr>
              <a:defRPr sz="2000"/>
            </a:lvl6pPr>
            <a:lvl7pPr>
              <a:defRPr sz="2000"/>
            </a:lvl7pPr>
            <a:lvl8pPr>
              <a:defRPr sz="2000"/>
            </a:lvl8pPr>
            <a:lvl9pPr>
              <a:defRPr sz="2000"/>
            </a:lvl9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08467220-06E3-427A-B4D3-9B0030E09DBB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32943841-AE0F-41C9-97CC-D11B02495FE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F5AEF53B-C85C-47DB-ADE4-C1D9FA682945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DFD4FD38-14E5-4C36-B948-8BF3F794ED8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799200540"/>
      </p:ext>
    </p:extLst>
  </p:cSld>
  <p:clrMapOvr>
    <a:masterClrMapping/>
  </p:clrMapOvr>
</p:sldLayout>
</file>

<file path=ppt/slideLayouts/slideLayout2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Programm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grpSp>
        <p:nvGrpSpPr>
          <p:cNvPr id="9" name="En haut à droite">
            <a:extLst>
              <a:ext uri="{FF2B5EF4-FFF2-40B4-BE49-F238E27FC236}">
                <a16:creationId xmlns:a16="http://schemas.microsoft.com/office/drawing/2014/main" id="{BACCE7B0-8D06-4252-8429-A339167D208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 rot="10800000">
            <a:off x="1975339" y="2702248"/>
            <a:ext cx="2062373" cy="4155752"/>
            <a:chOff x="10849" y="15178"/>
            <a:chExt cx="2198951" cy="3331254"/>
          </a:xfrm>
        </p:grpSpPr>
        <p:sp>
          <p:nvSpPr>
            <p:cNvPr id="12" name="Forme libre : Forme 10">
              <a:extLst>
                <a:ext uri="{FF2B5EF4-FFF2-40B4-BE49-F238E27FC236}">
                  <a16:creationId xmlns:a16="http://schemas.microsoft.com/office/drawing/2014/main" id="{23D7796B-4F31-43D2-9935-135F7251B352}"/>
                </a:ext>
              </a:extLst>
            </p:cNvPr>
            <p:cNvSpPr/>
            <p:nvPr/>
          </p:nvSpPr>
          <p:spPr>
            <a:xfrm>
              <a:off x="19394" y="15241"/>
              <a:ext cx="2190406" cy="3331191"/>
            </a:xfrm>
            <a:custGeom>
              <a:avLst/>
              <a:gdLst>
                <a:gd name="connsiteX0" fmla="*/ 0 w 3296088"/>
                <a:gd name="connsiteY0" fmla="*/ 5012722 h 5012722"/>
                <a:gd name="connsiteX1" fmla="*/ 244031 w 3296088"/>
                <a:gd name="connsiteY1" fmla="*/ 4820222 h 5012722"/>
                <a:gd name="connsiteX2" fmla="*/ 729234 w 3296088"/>
                <a:gd name="connsiteY2" fmla="*/ 4360641 h 5012722"/>
                <a:gd name="connsiteX3" fmla="*/ 881444 w 3296088"/>
                <a:gd name="connsiteY3" fmla="*/ 4173950 h 5012722"/>
                <a:gd name="connsiteX4" fmla="*/ 1151287 w 3296088"/>
                <a:gd name="connsiteY4" fmla="*/ 3972877 h 5012722"/>
                <a:gd name="connsiteX5" fmla="*/ 1498664 w 3296088"/>
                <a:gd name="connsiteY5" fmla="*/ 3786188 h 5012722"/>
                <a:gd name="connsiteX6" fmla="*/ 1716881 w 3296088"/>
                <a:gd name="connsiteY6" fmla="*/ 3674174 h 5012722"/>
                <a:gd name="connsiteX7" fmla="*/ 1913573 w 3296088"/>
                <a:gd name="connsiteY7" fmla="*/ 3477387 h 5012722"/>
                <a:gd name="connsiteX8" fmla="*/ 2167700 w 3296088"/>
                <a:gd name="connsiteY8" fmla="*/ 3042190 h 5012722"/>
                <a:gd name="connsiteX9" fmla="*/ 2273903 w 3296088"/>
                <a:gd name="connsiteY9" fmla="*/ 2775014 h 5012722"/>
                <a:gd name="connsiteX10" fmla="*/ 2463356 w 3296088"/>
                <a:gd name="connsiteY10" fmla="*/ 2335530 h 5012722"/>
                <a:gd name="connsiteX11" fmla="*/ 2741866 w 3296088"/>
                <a:gd name="connsiteY11" fmla="*/ 1982248 h 5012722"/>
                <a:gd name="connsiteX12" fmla="*/ 2985897 w 3296088"/>
                <a:gd name="connsiteY12" fmla="*/ 1634681 h 5012722"/>
                <a:gd name="connsiteX13" fmla="*/ 3212687 w 3296088"/>
                <a:gd name="connsiteY13" fmla="*/ 1226820 h 5012722"/>
                <a:gd name="connsiteX14" fmla="*/ 3281553 w 3296088"/>
                <a:gd name="connsiteY14" fmla="*/ 959644 h 5012722"/>
                <a:gd name="connsiteX15" fmla="*/ 3295936 w 3296088"/>
                <a:gd name="connsiteY15" fmla="*/ 701135 h 5012722"/>
                <a:gd name="connsiteX16" fmla="*/ 3267266 w 3296088"/>
                <a:gd name="connsiteY16" fmla="*/ 436817 h 5012722"/>
                <a:gd name="connsiteX17" fmla="*/ 3105341 w 3296088"/>
                <a:gd name="connsiteY17" fmla="*/ 0 h 501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96088" h="5012722">
                  <a:moveTo>
                    <a:pt x="0" y="5012722"/>
                  </a:moveTo>
                  <a:cubicBezTo>
                    <a:pt x="81820" y="4949095"/>
                    <a:pt x="163544" y="4885468"/>
                    <a:pt x="244031" y="4820222"/>
                  </a:cubicBezTo>
                  <a:cubicBezTo>
                    <a:pt x="417671" y="4679633"/>
                    <a:pt x="589883" y="4535139"/>
                    <a:pt x="729234" y="4360641"/>
                  </a:cubicBezTo>
                  <a:cubicBezTo>
                    <a:pt x="779431" y="4297776"/>
                    <a:pt x="825818" y="4231958"/>
                    <a:pt x="881444" y="4173950"/>
                  </a:cubicBezTo>
                  <a:cubicBezTo>
                    <a:pt x="959358" y="4092607"/>
                    <a:pt x="1054799" y="4031075"/>
                    <a:pt x="1151287" y="3972877"/>
                  </a:cubicBezTo>
                  <a:cubicBezTo>
                    <a:pt x="1263968" y="3904964"/>
                    <a:pt x="1379315" y="3841337"/>
                    <a:pt x="1498664" y="3786188"/>
                  </a:cubicBezTo>
                  <a:cubicBezTo>
                    <a:pt x="1573149" y="3751802"/>
                    <a:pt x="1649159" y="3720179"/>
                    <a:pt x="1716881" y="3674174"/>
                  </a:cubicBezTo>
                  <a:cubicBezTo>
                    <a:pt x="1794034" y="3621691"/>
                    <a:pt x="1856708" y="3551492"/>
                    <a:pt x="1913573" y="3477387"/>
                  </a:cubicBezTo>
                  <a:cubicBezTo>
                    <a:pt x="2016157" y="3343751"/>
                    <a:pt x="2099024" y="3196114"/>
                    <a:pt x="2167700" y="3042190"/>
                  </a:cubicBezTo>
                  <a:cubicBezTo>
                    <a:pt x="2206752" y="2954655"/>
                    <a:pt x="2241233" y="2865215"/>
                    <a:pt x="2273903" y="2775014"/>
                  </a:cubicBezTo>
                  <a:cubicBezTo>
                    <a:pt x="2328482" y="2624423"/>
                    <a:pt x="2379440" y="2471642"/>
                    <a:pt x="2463356" y="2335530"/>
                  </a:cubicBezTo>
                  <a:cubicBezTo>
                    <a:pt x="2542127" y="2207705"/>
                    <a:pt x="2647855" y="2099501"/>
                    <a:pt x="2741866" y="1982248"/>
                  </a:cubicBezTo>
                  <a:cubicBezTo>
                    <a:pt x="2830449" y="1871758"/>
                    <a:pt x="2908554" y="1753362"/>
                    <a:pt x="2985897" y="1634681"/>
                  </a:cubicBezTo>
                  <a:cubicBezTo>
                    <a:pt x="3071146" y="1503902"/>
                    <a:pt x="3156395" y="1372172"/>
                    <a:pt x="3212687" y="1226820"/>
                  </a:cubicBezTo>
                  <a:cubicBezTo>
                    <a:pt x="3246025" y="1140809"/>
                    <a:pt x="3268790" y="1051084"/>
                    <a:pt x="3281553" y="959644"/>
                  </a:cubicBezTo>
                  <a:cubicBezTo>
                    <a:pt x="3293555" y="874014"/>
                    <a:pt x="3296888" y="787527"/>
                    <a:pt x="3295936" y="701135"/>
                  </a:cubicBezTo>
                  <a:cubicBezTo>
                    <a:pt x="3294888" y="612172"/>
                    <a:pt x="3289268" y="523018"/>
                    <a:pt x="3267266" y="436817"/>
                  </a:cubicBezTo>
                  <a:cubicBezTo>
                    <a:pt x="3227832" y="282416"/>
                    <a:pt x="3105341" y="0"/>
                    <a:pt x="3105341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" name="Forme libre : Forme 11">
              <a:extLst>
                <a:ext uri="{FF2B5EF4-FFF2-40B4-BE49-F238E27FC236}">
                  <a16:creationId xmlns:a16="http://schemas.microsoft.com/office/drawing/2014/main" id="{023B3E92-CF7A-41F8-A5D4-FDD8C26708DC}"/>
                </a:ext>
              </a:extLst>
            </p:cNvPr>
            <p:cNvSpPr/>
            <p:nvPr/>
          </p:nvSpPr>
          <p:spPr>
            <a:xfrm>
              <a:off x="10849" y="15178"/>
              <a:ext cx="1978674" cy="3074959"/>
            </a:xfrm>
            <a:custGeom>
              <a:avLst/>
              <a:gdLst>
                <a:gd name="connsiteX0" fmla="*/ 0 w 2977477"/>
                <a:gd name="connsiteY0" fmla="*/ 4627150 h 4627149"/>
                <a:gd name="connsiteX1" fmla="*/ 275082 w 2977477"/>
                <a:gd name="connsiteY1" fmla="*/ 4341590 h 4627149"/>
                <a:gd name="connsiteX2" fmla="*/ 502825 w 2977477"/>
                <a:gd name="connsiteY2" fmla="*/ 4054126 h 4627149"/>
                <a:gd name="connsiteX3" fmla="*/ 666179 w 2977477"/>
                <a:gd name="connsiteY3" fmla="*/ 3890677 h 4627149"/>
                <a:gd name="connsiteX4" fmla="*/ 864203 w 2977477"/>
                <a:gd name="connsiteY4" fmla="*/ 3675983 h 4627149"/>
                <a:gd name="connsiteX5" fmla="*/ 982599 w 2977477"/>
                <a:gd name="connsiteY5" fmla="*/ 3557492 h 4627149"/>
                <a:gd name="connsiteX6" fmla="*/ 1188244 w 2977477"/>
                <a:gd name="connsiteY6" fmla="*/ 3329654 h 4627149"/>
                <a:gd name="connsiteX7" fmla="*/ 1344740 w 2977477"/>
                <a:gd name="connsiteY7" fmla="*/ 3146774 h 4627149"/>
                <a:gd name="connsiteX8" fmla="*/ 1470755 w 2977477"/>
                <a:gd name="connsiteY8" fmla="*/ 2984659 h 4627149"/>
                <a:gd name="connsiteX9" fmla="*/ 1657636 w 2977477"/>
                <a:gd name="connsiteY9" fmla="*/ 2670239 h 4627149"/>
                <a:gd name="connsiteX10" fmla="*/ 1762887 w 2977477"/>
                <a:gd name="connsiteY10" fmla="*/ 2473547 h 4627149"/>
                <a:gd name="connsiteX11" fmla="*/ 1866710 w 2977477"/>
                <a:gd name="connsiteY11" fmla="*/ 2290667 h 4627149"/>
                <a:gd name="connsiteX12" fmla="*/ 2106263 w 2977477"/>
                <a:gd name="connsiteY12" fmla="*/ 2030254 h 4627149"/>
                <a:gd name="connsiteX13" fmla="*/ 2277237 w 2977477"/>
                <a:gd name="connsiteY13" fmla="*/ 1859185 h 4627149"/>
                <a:gd name="connsiteX14" fmla="*/ 2499455 w 2977477"/>
                <a:gd name="connsiteY14" fmla="*/ 1656207 h 4627149"/>
                <a:gd name="connsiteX15" fmla="*/ 2707100 w 2977477"/>
                <a:gd name="connsiteY15" fmla="*/ 1390269 h 4627149"/>
                <a:gd name="connsiteX16" fmla="*/ 2812352 w 2977477"/>
                <a:gd name="connsiteY16" fmla="*/ 1230916 h 4627149"/>
                <a:gd name="connsiteX17" fmla="*/ 2898172 w 2977477"/>
                <a:gd name="connsiteY17" fmla="*/ 1036987 h 4627149"/>
                <a:gd name="connsiteX18" fmla="*/ 2963228 w 2977477"/>
                <a:gd name="connsiteY18" fmla="*/ 850011 h 4627149"/>
                <a:gd name="connsiteX19" fmla="*/ 2977325 w 2977477"/>
                <a:gd name="connsiteY19" fmla="*/ 745427 h 4627149"/>
                <a:gd name="connsiteX20" fmla="*/ 2929509 w 2977477"/>
                <a:gd name="connsiteY20" fmla="*/ 480155 h 4627149"/>
                <a:gd name="connsiteX21" fmla="*/ 2563082 w 2977477"/>
                <a:gd name="connsiteY21" fmla="*/ 0 h 462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77477" h="4627149">
                  <a:moveTo>
                    <a:pt x="0" y="4627150"/>
                  </a:moveTo>
                  <a:cubicBezTo>
                    <a:pt x="79820" y="4552283"/>
                    <a:pt x="203835" y="4424648"/>
                    <a:pt x="275082" y="4341590"/>
                  </a:cubicBezTo>
                  <a:cubicBezTo>
                    <a:pt x="354711" y="4248722"/>
                    <a:pt x="421005" y="4145090"/>
                    <a:pt x="502825" y="4054126"/>
                  </a:cubicBezTo>
                  <a:cubicBezTo>
                    <a:pt x="554355" y="3996881"/>
                    <a:pt x="612362" y="3945827"/>
                    <a:pt x="666179" y="3890677"/>
                  </a:cubicBezTo>
                  <a:cubicBezTo>
                    <a:pt x="734187" y="3821049"/>
                    <a:pt x="796671" y="3746183"/>
                    <a:pt x="864203" y="3675983"/>
                  </a:cubicBezTo>
                  <a:cubicBezTo>
                    <a:pt x="902875" y="3635788"/>
                    <a:pt x="943642" y="3597593"/>
                    <a:pt x="982599" y="3557492"/>
                  </a:cubicBezTo>
                  <a:cubicBezTo>
                    <a:pt x="1053941" y="3484150"/>
                    <a:pt x="1121378" y="3407093"/>
                    <a:pt x="1188244" y="3329654"/>
                  </a:cubicBezTo>
                  <a:cubicBezTo>
                    <a:pt x="1240631" y="3268885"/>
                    <a:pt x="1293495" y="3208496"/>
                    <a:pt x="1344740" y="3146774"/>
                  </a:cubicBezTo>
                  <a:cubicBezTo>
                    <a:pt x="1388459" y="3094101"/>
                    <a:pt x="1431512" y="3040761"/>
                    <a:pt x="1470755" y="2984659"/>
                  </a:cubicBezTo>
                  <a:cubicBezTo>
                    <a:pt x="1540764" y="2884646"/>
                    <a:pt x="1598771" y="2777109"/>
                    <a:pt x="1657636" y="2670239"/>
                  </a:cubicBezTo>
                  <a:cubicBezTo>
                    <a:pt x="1693545" y="2605088"/>
                    <a:pt x="1728502" y="2539460"/>
                    <a:pt x="1762887" y="2473547"/>
                  </a:cubicBezTo>
                  <a:cubicBezTo>
                    <a:pt x="1795367" y="2411349"/>
                    <a:pt x="1826419" y="2348103"/>
                    <a:pt x="1866710" y="2290667"/>
                  </a:cubicBezTo>
                  <a:cubicBezTo>
                    <a:pt x="1934623" y="2193893"/>
                    <a:pt x="2022729" y="2114169"/>
                    <a:pt x="2106263" y="2030254"/>
                  </a:cubicBezTo>
                  <a:cubicBezTo>
                    <a:pt x="2163128" y="1973104"/>
                    <a:pt x="2218182" y="1914049"/>
                    <a:pt x="2277237" y="1859185"/>
                  </a:cubicBezTo>
                  <a:cubicBezTo>
                    <a:pt x="2350770" y="1790891"/>
                    <a:pt x="2430304" y="1728978"/>
                    <a:pt x="2499455" y="1656207"/>
                  </a:cubicBezTo>
                  <a:cubicBezTo>
                    <a:pt x="2576989" y="1574578"/>
                    <a:pt x="2641568" y="1481900"/>
                    <a:pt x="2707100" y="1390269"/>
                  </a:cubicBezTo>
                  <a:cubicBezTo>
                    <a:pt x="2744153" y="1338453"/>
                    <a:pt x="2781586" y="1286732"/>
                    <a:pt x="2812352" y="1230916"/>
                  </a:cubicBezTo>
                  <a:cubicBezTo>
                    <a:pt x="2846546" y="1168908"/>
                    <a:pt x="2872550" y="1102900"/>
                    <a:pt x="2898172" y="1036987"/>
                  </a:cubicBezTo>
                  <a:cubicBezTo>
                    <a:pt x="2922175" y="975455"/>
                    <a:pt x="2948273" y="914305"/>
                    <a:pt x="2963228" y="850011"/>
                  </a:cubicBezTo>
                  <a:cubicBezTo>
                    <a:pt x="2971229" y="815626"/>
                    <a:pt x="2976563" y="780764"/>
                    <a:pt x="2977325" y="745427"/>
                  </a:cubicBezTo>
                  <a:cubicBezTo>
                    <a:pt x="2979230" y="654844"/>
                    <a:pt x="2963323" y="564261"/>
                    <a:pt x="2929509" y="480155"/>
                  </a:cubicBezTo>
                  <a:cubicBezTo>
                    <a:pt x="2851309" y="285655"/>
                    <a:pt x="2563082" y="0"/>
                    <a:pt x="2563082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" name="Forme libre : Forme 12">
              <a:extLst>
                <a:ext uri="{FF2B5EF4-FFF2-40B4-BE49-F238E27FC236}">
                  <a16:creationId xmlns:a16="http://schemas.microsoft.com/office/drawing/2014/main" id="{2194F273-6079-4D58-A510-0EBF4227520D}"/>
                </a:ext>
              </a:extLst>
            </p:cNvPr>
            <p:cNvSpPr/>
            <p:nvPr/>
          </p:nvSpPr>
          <p:spPr>
            <a:xfrm>
              <a:off x="25092" y="15178"/>
              <a:ext cx="1566146" cy="2737264"/>
            </a:xfrm>
            <a:custGeom>
              <a:avLst/>
              <a:gdLst>
                <a:gd name="connsiteX0" fmla="*/ 1707071 w 2356712"/>
                <a:gd name="connsiteY0" fmla="*/ 0 h 4118991"/>
                <a:gd name="connsiteX1" fmla="*/ 1824514 w 2356712"/>
                <a:gd name="connsiteY1" fmla="*/ 244697 h 4118991"/>
                <a:gd name="connsiteX2" fmla="*/ 1908715 w 2356712"/>
                <a:gd name="connsiteY2" fmla="*/ 328994 h 4118991"/>
                <a:gd name="connsiteX3" fmla="*/ 2226469 w 2356712"/>
                <a:gd name="connsiteY3" fmla="*/ 603695 h 4118991"/>
                <a:gd name="connsiteX4" fmla="*/ 2355628 w 2356712"/>
                <a:gd name="connsiteY4" fmla="*/ 900494 h 4118991"/>
                <a:gd name="connsiteX5" fmla="*/ 2281428 w 2356712"/>
                <a:gd name="connsiteY5" fmla="*/ 1206913 h 4118991"/>
                <a:gd name="connsiteX6" fmla="*/ 2092452 w 2356712"/>
                <a:gd name="connsiteY6" fmla="*/ 1460659 h 4118991"/>
                <a:gd name="connsiteX7" fmla="*/ 1834039 w 2356712"/>
                <a:gd name="connsiteY7" fmla="*/ 1625822 h 4118991"/>
                <a:gd name="connsiteX8" fmla="*/ 1558862 w 2356712"/>
                <a:gd name="connsiteY8" fmla="*/ 1743075 h 4118991"/>
                <a:gd name="connsiteX9" fmla="*/ 1386554 w 2356712"/>
                <a:gd name="connsiteY9" fmla="*/ 1869948 h 4118991"/>
                <a:gd name="connsiteX10" fmla="*/ 1271683 w 2356712"/>
                <a:gd name="connsiteY10" fmla="*/ 2073402 h 4118991"/>
                <a:gd name="connsiteX11" fmla="*/ 1178338 w 2356712"/>
                <a:gd name="connsiteY11" fmla="*/ 2355914 h 4118991"/>
                <a:gd name="connsiteX12" fmla="*/ 1113758 w 2356712"/>
                <a:gd name="connsiteY12" fmla="*/ 2578513 h 4118991"/>
                <a:gd name="connsiteX13" fmla="*/ 1034796 w 2356712"/>
                <a:gd name="connsiteY13" fmla="*/ 2834640 h 4118991"/>
                <a:gd name="connsiteX14" fmla="*/ 905637 w 2356712"/>
                <a:gd name="connsiteY14" fmla="*/ 3081242 h 4118991"/>
                <a:gd name="connsiteX15" fmla="*/ 793147 w 2356712"/>
                <a:gd name="connsiteY15" fmla="*/ 3258407 h 4118991"/>
                <a:gd name="connsiteX16" fmla="*/ 546735 w 2356712"/>
                <a:gd name="connsiteY16" fmla="*/ 3571970 h 4118991"/>
                <a:gd name="connsiteX17" fmla="*/ 346996 w 2356712"/>
                <a:gd name="connsiteY17" fmla="*/ 3771900 h 4118991"/>
                <a:gd name="connsiteX18" fmla="*/ 174689 w 2356712"/>
                <a:gd name="connsiteY18" fmla="*/ 3944207 h 4118991"/>
                <a:gd name="connsiteX19" fmla="*/ 0 w 2356712"/>
                <a:gd name="connsiteY19" fmla="*/ 4118991 h 411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56712" h="4118991">
                  <a:moveTo>
                    <a:pt x="1707071" y="0"/>
                  </a:moveTo>
                  <a:cubicBezTo>
                    <a:pt x="1715357" y="22098"/>
                    <a:pt x="1812608" y="224409"/>
                    <a:pt x="1824514" y="244697"/>
                  </a:cubicBezTo>
                  <a:cubicBezTo>
                    <a:pt x="1844802" y="279273"/>
                    <a:pt x="1876996" y="304324"/>
                    <a:pt x="1908715" y="328994"/>
                  </a:cubicBezTo>
                  <a:cubicBezTo>
                    <a:pt x="2019967" y="415195"/>
                    <a:pt x="2137886" y="494633"/>
                    <a:pt x="2226469" y="603695"/>
                  </a:cubicBezTo>
                  <a:cubicBezTo>
                    <a:pt x="2296287" y="689610"/>
                    <a:pt x="2347817" y="790480"/>
                    <a:pt x="2355628" y="900494"/>
                  </a:cubicBezTo>
                  <a:cubicBezTo>
                    <a:pt x="2363248" y="1007078"/>
                    <a:pt x="2329910" y="1111187"/>
                    <a:pt x="2281428" y="1206913"/>
                  </a:cubicBezTo>
                  <a:cubicBezTo>
                    <a:pt x="2233422" y="1301877"/>
                    <a:pt x="2170938" y="1388936"/>
                    <a:pt x="2092452" y="1460659"/>
                  </a:cubicBezTo>
                  <a:cubicBezTo>
                    <a:pt x="2016538" y="1530001"/>
                    <a:pt x="1927765" y="1583436"/>
                    <a:pt x="1834039" y="1625822"/>
                  </a:cubicBezTo>
                  <a:cubicBezTo>
                    <a:pt x="1743075" y="1666970"/>
                    <a:pt x="1647730" y="1697736"/>
                    <a:pt x="1558862" y="1743075"/>
                  </a:cubicBezTo>
                  <a:cubicBezTo>
                    <a:pt x="1494758" y="1775841"/>
                    <a:pt x="1434275" y="1816132"/>
                    <a:pt x="1386554" y="1869948"/>
                  </a:cubicBezTo>
                  <a:cubicBezTo>
                    <a:pt x="1334548" y="1928622"/>
                    <a:pt x="1300544" y="2000345"/>
                    <a:pt x="1271683" y="2073402"/>
                  </a:cubicBezTo>
                  <a:cubicBezTo>
                    <a:pt x="1235202" y="2165699"/>
                    <a:pt x="1206722" y="2260759"/>
                    <a:pt x="1178338" y="2355914"/>
                  </a:cubicBezTo>
                  <a:cubicBezTo>
                    <a:pt x="1156240" y="2429923"/>
                    <a:pt x="1134237" y="2504028"/>
                    <a:pt x="1113758" y="2578513"/>
                  </a:cubicBezTo>
                  <a:cubicBezTo>
                    <a:pt x="1090041" y="2664714"/>
                    <a:pt x="1068134" y="2751678"/>
                    <a:pt x="1034796" y="2834640"/>
                  </a:cubicBezTo>
                  <a:cubicBezTo>
                    <a:pt x="1000125" y="2920841"/>
                    <a:pt x="953643" y="3001613"/>
                    <a:pt x="905637" y="3081242"/>
                  </a:cubicBezTo>
                  <a:cubicBezTo>
                    <a:pt x="869442" y="3141155"/>
                    <a:pt x="832295" y="3200400"/>
                    <a:pt x="793147" y="3258407"/>
                  </a:cubicBezTo>
                  <a:cubicBezTo>
                    <a:pt x="718661" y="3368802"/>
                    <a:pt x="637223" y="3474434"/>
                    <a:pt x="546735" y="3571970"/>
                  </a:cubicBezTo>
                  <a:cubicBezTo>
                    <a:pt x="482632" y="3641027"/>
                    <a:pt x="414147" y="3705797"/>
                    <a:pt x="346996" y="3771900"/>
                  </a:cubicBezTo>
                  <a:cubicBezTo>
                    <a:pt x="288989" y="3828764"/>
                    <a:pt x="232029" y="3886676"/>
                    <a:pt x="174689" y="3944207"/>
                  </a:cubicBezTo>
                  <a:cubicBezTo>
                    <a:pt x="116586" y="4002596"/>
                    <a:pt x="58293" y="4060698"/>
                    <a:pt x="0" y="4118991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" name="Forme libre : Forme 13">
              <a:extLst>
                <a:ext uri="{FF2B5EF4-FFF2-40B4-BE49-F238E27FC236}">
                  <a16:creationId xmlns:a16="http://schemas.microsoft.com/office/drawing/2014/main" id="{AEC3FE6A-D4E9-4F9B-B689-9C5BF9326B6B}"/>
                </a:ext>
              </a:extLst>
            </p:cNvPr>
            <p:cNvSpPr/>
            <p:nvPr/>
          </p:nvSpPr>
          <p:spPr>
            <a:xfrm>
              <a:off x="10849" y="15178"/>
              <a:ext cx="1368431" cy="2644975"/>
            </a:xfrm>
            <a:custGeom>
              <a:avLst/>
              <a:gdLst>
                <a:gd name="connsiteX0" fmla="*/ 0 w 2059193"/>
                <a:gd name="connsiteY0" fmla="*/ 3980116 h 3980116"/>
                <a:gd name="connsiteX1" fmla="*/ 471583 w 2059193"/>
                <a:gd name="connsiteY1" fmla="*/ 3515678 h 3980116"/>
                <a:gd name="connsiteX2" fmla="*/ 758666 w 2059193"/>
                <a:gd name="connsiteY2" fmla="*/ 3163824 h 3980116"/>
                <a:gd name="connsiteX3" fmla="*/ 940499 w 2059193"/>
                <a:gd name="connsiteY3" fmla="*/ 2780824 h 3980116"/>
                <a:gd name="connsiteX4" fmla="*/ 1055370 w 2059193"/>
                <a:gd name="connsiteY4" fmla="*/ 2242185 h 3980116"/>
                <a:gd name="connsiteX5" fmla="*/ 1136714 w 2059193"/>
                <a:gd name="connsiteY5" fmla="*/ 1878330 h 3980116"/>
                <a:gd name="connsiteX6" fmla="*/ 1246727 w 2059193"/>
                <a:gd name="connsiteY6" fmla="*/ 1562386 h 3980116"/>
                <a:gd name="connsiteX7" fmla="*/ 1378363 w 2059193"/>
                <a:gd name="connsiteY7" fmla="*/ 1430750 h 3980116"/>
                <a:gd name="connsiteX8" fmla="*/ 1691831 w 2059193"/>
                <a:gd name="connsiteY8" fmla="*/ 1394841 h 3980116"/>
                <a:gd name="connsiteX9" fmla="*/ 1914335 w 2059193"/>
                <a:gd name="connsiteY9" fmla="*/ 1323023 h 3980116"/>
                <a:gd name="connsiteX10" fmla="*/ 2055495 w 2059193"/>
                <a:gd name="connsiteY10" fmla="*/ 1098042 h 3980116"/>
                <a:gd name="connsiteX11" fmla="*/ 2033969 w 2059193"/>
                <a:gd name="connsiteY11" fmla="*/ 930497 h 3980116"/>
                <a:gd name="connsiteX12" fmla="*/ 1885664 w 2059193"/>
                <a:gd name="connsiteY12" fmla="*/ 760571 h 3980116"/>
                <a:gd name="connsiteX13" fmla="*/ 1636871 w 2059193"/>
                <a:gd name="connsiteY13" fmla="*/ 612172 h 3980116"/>
                <a:gd name="connsiteX14" fmla="*/ 1335405 w 2059193"/>
                <a:gd name="connsiteY14" fmla="*/ 459010 h 3980116"/>
                <a:gd name="connsiteX15" fmla="*/ 1234916 w 2059193"/>
                <a:gd name="connsiteY15" fmla="*/ 269939 h 3980116"/>
                <a:gd name="connsiteX16" fmla="*/ 1386935 w 2059193"/>
                <a:gd name="connsiteY16" fmla="*/ 0 h 39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59193" h="3980116">
                  <a:moveTo>
                    <a:pt x="0" y="3980116"/>
                  </a:moveTo>
                  <a:cubicBezTo>
                    <a:pt x="91345" y="3889534"/>
                    <a:pt x="382715" y="3608737"/>
                    <a:pt x="471583" y="3515678"/>
                  </a:cubicBezTo>
                  <a:cubicBezTo>
                    <a:pt x="576358" y="3405949"/>
                    <a:pt x="675989" y="3290983"/>
                    <a:pt x="758666" y="3163824"/>
                  </a:cubicBezTo>
                  <a:cubicBezTo>
                    <a:pt x="836105" y="3044857"/>
                    <a:pt x="897445" y="2916079"/>
                    <a:pt x="940499" y="2780824"/>
                  </a:cubicBezTo>
                  <a:cubicBezTo>
                    <a:pt x="996315" y="2605754"/>
                    <a:pt x="1020985" y="2422874"/>
                    <a:pt x="1055370" y="2242185"/>
                  </a:cubicBezTo>
                  <a:cubicBezTo>
                    <a:pt x="1078611" y="2120075"/>
                    <a:pt x="1107472" y="1999107"/>
                    <a:pt x="1136714" y="1878330"/>
                  </a:cubicBezTo>
                  <a:cubicBezTo>
                    <a:pt x="1163098" y="1769174"/>
                    <a:pt x="1189482" y="1658588"/>
                    <a:pt x="1246727" y="1562386"/>
                  </a:cubicBezTo>
                  <a:cubicBezTo>
                    <a:pt x="1279208" y="1507808"/>
                    <a:pt x="1321689" y="1459039"/>
                    <a:pt x="1378363" y="1430750"/>
                  </a:cubicBezTo>
                  <a:cubicBezTo>
                    <a:pt x="1473327" y="1383221"/>
                    <a:pt x="1584865" y="1402652"/>
                    <a:pt x="1691831" y="1394841"/>
                  </a:cubicBezTo>
                  <a:cubicBezTo>
                    <a:pt x="1771079" y="1389031"/>
                    <a:pt x="1849279" y="1368266"/>
                    <a:pt x="1914335" y="1323023"/>
                  </a:cubicBezTo>
                  <a:cubicBezTo>
                    <a:pt x="1989963" y="1270445"/>
                    <a:pt x="2041493" y="1189101"/>
                    <a:pt x="2055495" y="1098042"/>
                  </a:cubicBezTo>
                  <a:cubicBezTo>
                    <a:pt x="2064258" y="1041178"/>
                    <a:pt x="2057591" y="982980"/>
                    <a:pt x="2033969" y="930497"/>
                  </a:cubicBezTo>
                  <a:cubicBezTo>
                    <a:pt x="2002727" y="861060"/>
                    <a:pt x="1945958" y="807625"/>
                    <a:pt x="1885664" y="760571"/>
                  </a:cubicBezTo>
                  <a:cubicBezTo>
                    <a:pt x="1809179" y="700945"/>
                    <a:pt x="1725549" y="651415"/>
                    <a:pt x="1636871" y="612172"/>
                  </a:cubicBezTo>
                  <a:cubicBezTo>
                    <a:pt x="1532763" y="566071"/>
                    <a:pt x="1421606" y="532543"/>
                    <a:pt x="1335405" y="459010"/>
                  </a:cubicBezTo>
                  <a:cubicBezTo>
                    <a:pt x="1277969" y="409956"/>
                    <a:pt x="1232059" y="344615"/>
                    <a:pt x="1234916" y="269939"/>
                  </a:cubicBezTo>
                  <a:cubicBezTo>
                    <a:pt x="1237012" y="211741"/>
                    <a:pt x="1386935" y="0"/>
                    <a:pt x="1386935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" name="Forme libre : Forme 14">
              <a:extLst>
                <a:ext uri="{FF2B5EF4-FFF2-40B4-BE49-F238E27FC236}">
                  <a16:creationId xmlns:a16="http://schemas.microsoft.com/office/drawing/2014/main" id="{B52D8E87-7BE8-4B9B-B18D-68C99705EECD}"/>
                </a:ext>
              </a:extLst>
            </p:cNvPr>
            <p:cNvSpPr/>
            <p:nvPr/>
          </p:nvSpPr>
          <p:spPr>
            <a:xfrm>
              <a:off x="18825" y="543780"/>
              <a:ext cx="494287" cy="1905590"/>
            </a:xfrm>
            <a:custGeom>
              <a:avLst/>
              <a:gdLst>
                <a:gd name="connsiteX0" fmla="*/ 11144 w 743796"/>
                <a:gd name="connsiteY0" fmla="*/ 0 h 2867501"/>
                <a:gd name="connsiteX1" fmla="*/ 353663 w 743796"/>
                <a:gd name="connsiteY1" fmla="*/ 55245 h 2867501"/>
                <a:gd name="connsiteX2" fmla="*/ 571405 w 743796"/>
                <a:gd name="connsiteY2" fmla="*/ 179737 h 2867501"/>
                <a:gd name="connsiteX3" fmla="*/ 688658 w 743796"/>
                <a:gd name="connsiteY3" fmla="*/ 368808 h 2867501"/>
                <a:gd name="connsiteX4" fmla="*/ 731711 w 743796"/>
                <a:gd name="connsiteY4" fmla="*/ 612934 h 2867501"/>
                <a:gd name="connsiteX5" fmla="*/ 725233 w 743796"/>
                <a:gd name="connsiteY5" fmla="*/ 995648 h 2867501"/>
                <a:gd name="connsiteX6" fmla="*/ 742855 w 743796"/>
                <a:gd name="connsiteY6" fmla="*/ 1499330 h 2867501"/>
                <a:gd name="connsiteX7" fmla="*/ 707898 w 743796"/>
                <a:gd name="connsiteY7" fmla="*/ 1793081 h 2867501"/>
                <a:gd name="connsiteX8" fmla="*/ 633222 w 743796"/>
                <a:gd name="connsiteY8" fmla="*/ 2073592 h 2867501"/>
                <a:gd name="connsiteX9" fmla="*/ 404527 w 743796"/>
                <a:gd name="connsiteY9" fmla="*/ 2472404 h 2867501"/>
                <a:gd name="connsiteX10" fmla="*/ 0 w 743796"/>
                <a:gd name="connsiteY10" fmla="*/ 2867501 h 286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3796" h="2867501">
                  <a:moveTo>
                    <a:pt x="11144" y="0"/>
                  </a:moveTo>
                  <a:cubicBezTo>
                    <a:pt x="101060" y="2953"/>
                    <a:pt x="268796" y="25146"/>
                    <a:pt x="353663" y="55245"/>
                  </a:cubicBezTo>
                  <a:cubicBezTo>
                    <a:pt x="433483" y="83534"/>
                    <a:pt x="510635" y="120967"/>
                    <a:pt x="571405" y="179737"/>
                  </a:cubicBezTo>
                  <a:cubicBezTo>
                    <a:pt x="625412" y="231934"/>
                    <a:pt x="663607" y="297942"/>
                    <a:pt x="688658" y="368808"/>
                  </a:cubicBezTo>
                  <a:cubicBezTo>
                    <a:pt x="716375" y="447103"/>
                    <a:pt x="727996" y="529876"/>
                    <a:pt x="731711" y="612934"/>
                  </a:cubicBezTo>
                  <a:cubicBezTo>
                    <a:pt x="737426" y="740474"/>
                    <a:pt x="724948" y="867918"/>
                    <a:pt x="725233" y="995648"/>
                  </a:cubicBezTo>
                  <a:cubicBezTo>
                    <a:pt x="725710" y="1163765"/>
                    <a:pt x="748665" y="1331309"/>
                    <a:pt x="742855" y="1499330"/>
                  </a:cubicBezTo>
                  <a:cubicBezTo>
                    <a:pt x="739426" y="1598009"/>
                    <a:pt x="725996" y="1696022"/>
                    <a:pt x="707898" y="1793081"/>
                  </a:cubicBezTo>
                  <a:cubicBezTo>
                    <a:pt x="690086" y="1888426"/>
                    <a:pt x="666845" y="1982724"/>
                    <a:pt x="633222" y="2073592"/>
                  </a:cubicBezTo>
                  <a:cubicBezTo>
                    <a:pt x="579692" y="2218182"/>
                    <a:pt x="499682" y="2351056"/>
                    <a:pt x="404527" y="2472404"/>
                  </a:cubicBezTo>
                  <a:cubicBezTo>
                    <a:pt x="266033" y="2648902"/>
                    <a:pt x="179642" y="2732818"/>
                    <a:pt x="0" y="2867501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" name="Forme libre : Forme 15">
              <a:extLst>
                <a:ext uri="{FF2B5EF4-FFF2-40B4-BE49-F238E27FC236}">
                  <a16:creationId xmlns:a16="http://schemas.microsoft.com/office/drawing/2014/main" id="{6958AF13-A360-492B-8F33-E0608A11E679}"/>
                </a:ext>
              </a:extLst>
            </p:cNvPr>
            <p:cNvSpPr/>
            <p:nvPr/>
          </p:nvSpPr>
          <p:spPr>
            <a:xfrm>
              <a:off x="10849" y="672286"/>
              <a:ext cx="396930" cy="1690303"/>
            </a:xfrm>
            <a:custGeom>
              <a:avLst/>
              <a:gdLst>
                <a:gd name="connsiteX0" fmla="*/ 16478 w 597294"/>
                <a:gd name="connsiteY0" fmla="*/ 2079 h 2543540"/>
                <a:gd name="connsiteX1" fmla="*/ 299847 w 597294"/>
                <a:gd name="connsiteY1" fmla="*/ 53991 h 2543540"/>
                <a:gd name="connsiteX2" fmla="*/ 503206 w 597294"/>
                <a:gd name="connsiteY2" fmla="*/ 291354 h 2543540"/>
                <a:gd name="connsiteX3" fmla="*/ 525113 w 597294"/>
                <a:gd name="connsiteY3" fmla="*/ 724265 h 2543540"/>
                <a:gd name="connsiteX4" fmla="*/ 578930 w 597294"/>
                <a:gd name="connsiteY4" fmla="*/ 1117267 h 2543540"/>
                <a:gd name="connsiteX5" fmla="*/ 592931 w 597294"/>
                <a:gd name="connsiteY5" fmla="*/ 1476359 h 2543540"/>
                <a:gd name="connsiteX6" fmla="*/ 503206 w 597294"/>
                <a:gd name="connsiteY6" fmla="*/ 1859359 h 2543540"/>
                <a:gd name="connsiteX7" fmla="*/ 291846 w 597294"/>
                <a:gd name="connsiteY7" fmla="*/ 2250361 h 2543540"/>
                <a:gd name="connsiteX8" fmla="*/ 0 w 597294"/>
                <a:gd name="connsiteY8" fmla="*/ 2543540 h 254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7294" h="2543540">
                  <a:moveTo>
                    <a:pt x="16478" y="2079"/>
                  </a:moveTo>
                  <a:cubicBezTo>
                    <a:pt x="101441" y="-6684"/>
                    <a:pt x="224885" y="12557"/>
                    <a:pt x="299847" y="53991"/>
                  </a:cubicBezTo>
                  <a:cubicBezTo>
                    <a:pt x="394240" y="106092"/>
                    <a:pt x="468440" y="189341"/>
                    <a:pt x="503206" y="291354"/>
                  </a:cubicBezTo>
                  <a:cubicBezTo>
                    <a:pt x="550069" y="429085"/>
                    <a:pt x="520827" y="577770"/>
                    <a:pt x="525113" y="724265"/>
                  </a:cubicBezTo>
                  <a:cubicBezTo>
                    <a:pt x="529019" y="856472"/>
                    <a:pt x="561118" y="986012"/>
                    <a:pt x="578930" y="1117267"/>
                  </a:cubicBezTo>
                  <a:cubicBezTo>
                    <a:pt x="595122" y="1236234"/>
                    <a:pt x="602742" y="1356630"/>
                    <a:pt x="592931" y="1476359"/>
                  </a:cubicBezTo>
                  <a:cubicBezTo>
                    <a:pt x="582073" y="1607709"/>
                    <a:pt x="549783" y="1736011"/>
                    <a:pt x="503206" y="1859359"/>
                  </a:cubicBezTo>
                  <a:cubicBezTo>
                    <a:pt x="450628" y="1998710"/>
                    <a:pt x="383857" y="2133298"/>
                    <a:pt x="291846" y="2250361"/>
                  </a:cubicBezTo>
                  <a:cubicBezTo>
                    <a:pt x="231553" y="2327132"/>
                    <a:pt x="73819" y="2479532"/>
                    <a:pt x="0" y="254354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" name="Forme libre : Forme 16">
              <a:extLst>
                <a:ext uri="{FF2B5EF4-FFF2-40B4-BE49-F238E27FC236}">
                  <a16:creationId xmlns:a16="http://schemas.microsoft.com/office/drawing/2014/main" id="{337AF046-BF07-462B-82F1-2215317CC3A6}"/>
                </a:ext>
              </a:extLst>
            </p:cNvPr>
            <p:cNvSpPr/>
            <p:nvPr/>
          </p:nvSpPr>
          <p:spPr>
            <a:xfrm>
              <a:off x="23002" y="881264"/>
              <a:ext cx="258791" cy="1336561"/>
            </a:xfrm>
            <a:custGeom>
              <a:avLst/>
              <a:gdLst>
                <a:gd name="connsiteX0" fmla="*/ 0 w 389425"/>
                <a:gd name="connsiteY0" fmla="*/ 33 h 2011236"/>
                <a:gd name="connsiteX1" fmla="*/ 171260 w 389425"/>
                <a:gd name="connsiteY1" fmla="*/ 60326 h 2011236"/>
                <a:gd name="connsiteX2" fmla="*/ 211455 w 389425"/>
                <a:gd name="connsiteY2" fmla="*/ 221204 h 2011236"/>
                <a:gd name="connsiteX3" fmla="*/ 243078 w 389425"/>
                <a:gd name="connsiteY3" fmla="*/ 448089 h 2011236"/>
                <a:gd name="connsiteX4" fmla="*/ 346424 w 389425"/>
                <a:gd name="connsiteY4" fmla="*/ 789941 h 2011236"/>
                <a:gd name="connsiteX5" fmla="*/ 372237 w 389425"/>
                <a:gd name="connsiteY5" fmla="*/ 942151 h 2011236"/>
                <a:gd name="connsiteX6" fmla="*/ 386620 w 389425"/>
                <a:gd name="connsiteY6" fmla="*/ 1272478 h 2011236"/>
                <a:gd name="connsiteX7" fmla="*/ 280416 w 389425"/>
                <a:gd name="connsiteY7" fmla="*/ 1660241 h 2011236"/>
                <a:gd name="connsiteX8" fmla="*/ 151257 w 389425"/>
                <a:gd name="connsiteY8" fmla="*/ 1844073 h 2011236"/>
                <a:gd name="connsiteX9" fmla="*/ 1905 w 389425"/>
                <a:gd name="connsiteY9" fmla="*/ 2011237 h 2011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425" h="2011236">
                  <a:moveTo>
                    <a:pt x="0" y="33"/>
                  </a:moveTo>
                  <a:cubicBezTo>
                    <a:pt x="57912" y="-824"/>
                    <a:pt x="136112" y="14892"/>
                    <a:pt x="171260" y="60326"/>
                  </a:cubicBezTo>
                  <a:cubicBezTo>
                    <a:pt x="205645" y="104903"/>
                    <a:pt x="207740" y="164244"/>
                    <a:pt x="211455" y="221204"/>
                  </a:cubicBezTo>
                  <a:cubicBezTo>
                    <a:pt x="216408" y="297594"/>
                    <a:pt x="225838" y="373604"/>
                    <a:pt x="243078" y="448089"/>
                  </a:cubicBezTo>
                  <a:cubicBezTo>
                    <a:pt x="269939" y="564199"/>
                    <a:pt x="319183" y="673927"/>
                    <a:pt x="346424" y="789941"/>
                  </a:cubicBezTo>
                  <a:cubicBezTo>
                    <a:pt x="358235" y="840043"/>
                    <a:pt x="365951" y="891097"/>
                    <a:pt x="372237" y="942151"/>
                  </a:cubicBezTo>
                  <a:cubicBezTo>
                    <a:pt x="385858" y="1051784"/>
                    <a:pt x="394049" y="1162274"/>
                    <a:pt x="386620" y="1272478"/>
                  </a:cubicBezTo>
                  <a:cubicBezTo>
                    <a:pt x="377476" y="1407828"/>
                    <a:pt x="344996" y="1541178"/>
                    <a:pt x="280416" y="1660241"/>
                  </a:cubicBezTo>
                  <a:cubicBezTo>
                    <a:pt x="244602" y="1726249"/>
                    <a:pt x="199358" y="1786352"/>
                    <a:pt x="151257" y="1844073"/>
                  </a:cubicBezTo>
                  <a:cubicBezTo>
                    <a:pt x="79534" y="1930084"/>
                    <a:pt x="89345" y="1941419"/>
                    <a:pt x="1905" y="2011237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  <p:sp>
        <p:nvSpPr>
          <p:cNvPr id="2" name="Titre 1">
            <a:extLst>
              <a:ext uri="{FF2B5EF4-FFF2-40B4-BE49-F238E27FC236}">
                <a16:creationId xmlns:a16="http://schemas.microsoft.com/office/drawing/2014/main" id="{3CD97974-B93C-4C96-B3F6-F69E3D6DE6C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41248" y="381000"/>
            <a:ext cx="2552700" cy="1325563"/>
          </a:xfrm>
        </p:spPr>
        <p:txBody>
          <a:bodyPr rtlCol="0">
            <a:noAutofit/>
          </a:bodyPr>
          <a:lstStyle>
            <a:lvl1pPr>
              <a:defRPr sz="3000" baseline="0"/>
            </a:lvl1pPr>
          </a:lstStyle>
          <a:p>
            <a:pPr rtl="0"/>
            <a:r>
              <a:rPr lang="fr-FR" noProof="0"/>
              <a:t>CLIQUEZ POUR MODIFIER LE STYLE DU TITRE DE MASQUE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CAF77331-6002-494B-B704-DDA9DEBB649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41248" y="1789113"/>
            <a:ext cx="2552700" cy="2696918"/>
          </a:xfrm>
        </p:spPr>
        <p:txBody>
          <a:bodyPr rtlCol="0">
            <a:normAutofit/>
          </a:bodyPr>
          <a:lstStyle>
            <a:lvl1pPr marL="0" indent="0">
              <a:lnSpc>
                <a:spcPts val="2200"/>
              </a:lnSpc>
              <a:buFont typeface="Arial" panose="020B0604020202020204" pitchFamily="34" charset="0"/>
              <a:buNone/>
              <a:defRPr sz="1600"/>
            </a:lvl1pPr>
            <a:lvl2pPr marL="457200" indent="0">
              <a:lnSpc>
                <a:spcPts val="2200"/>
              </a:lnSpc>
              <a:buFont typeface="Arial" panose="020B0604020202020204" pitchFamily="34" charset="0"/>
              <a:buNone/>
              <a:defRPr sz="1600"/>
            </a:lvl2pPr>
            <a:lvl3pPr marL="914400" indent="0">
              <a:lnSpc>
                <a:spcPts val="2200"/>
              </a:lnSpc>
              <a:buFont typeface="Arial" panose="020B0604020202020204" pitchFamily="34" charset="0"/>
              <a:buNone/>
              <a:defRPr sz="1600"/>
            </a:lvl3pPr>
            <a:lvl4pPr marL="1371600" indent="0">
              <a:lnSpc>
                <a:spcPts val="2200"/>
              </a:lnSpc>
              <a:buFont typeface="Arial" panose="020B0604020202020204" pitchFamily="34" charset="0"/>
              <a:buNone/>
              <a:defRPr sz="1600"/>
            </a:lvl4pPr>
            <a:lvl5pPr marL="1828800" indent="0">
              <a:lnSpc>
                <a:spcPts val="2200"/>
              </a:lnSpc>
              <a:buFont typeface="Arial" panose="020B0604020202020204" pitchFamily="34" charset="0"/>
              <a:buNone/>
              <a:defRPr sz="16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6" name="Espace réservé de la date 6">
            <a:extLst>
              <a:ext uri="{FF2B5EF4-FFF2-40B4-BE49-F238E27FC236}">
                <a16:creationId xmlns:a16="http://schemas.microsoft.com/office/drawing/2014/main" id="{A1F8D2B3-30A8-4B83-A5C0-C99EF8934201}"/>
              </a:ext>
            </a:extLst>
          </p:cNvPr>
          <p:cNvSpPr>
            <a:spLocks noGrp="1"/>
          </p:cNvSpPr>
          <p:nvPr>
            <p:ph type="dt" sz="half" idx="12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7" name="Espace réservé d’image 6">
            <a:extLst>
              <a:ext uri="{FF2B5EF4-FFF2-40B4-BE49-F238E27FC236}">
                <a16:creationId xmlns:a16="http://schemas.microsoft.com/office/drawing/2014/main" id="{33713A46-E629-418A-9E89-B20468B63A34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4035552" y="0"/>
            <a:ext cx="8156448" cy="6858000"/>
          </a:xfrm>
          <a:solidFill>
            <a:schemeClr val="accent5"/>
          </a:solidFill>
        </p:spPr>
        <p:txBody>
          <a:bodyPr rtlCol="0"/>
          <a:lstStyle/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8" name="Espace réservé du pied de page 7">
            <a:extLst>
              <a:ext uri="{FF2B5EF4-FFF2-40B4-BE49-F238E27FC236}">
                <a16:creationId xmlns:a16="http://schemas.microsoft.com/office/drawing/2014/main" id="{01027371-9F9C-42B2-9592-42A983992645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10" name="Espace réservé du numéro de diapositive 8">
            <a:extLst>
              <a:ext uri="{FF2B5EF4-FFF2-40B4-BE49-F238E27FC236}">
                <a16:creationId xmlns:a16="http://schemas.microsoft.com/office/drawing/2014/main" id="{AD277C46-5330-47A5-B42E-8A406D22662D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294A09A9-5501-47C1-A89A-A340965A2BE2}" type="slidenum">
              <a:rPr lang="fr-FR" noProof="0" smtClean="0"/>
              <a:pPr rtl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2675446969"/>
      </p:ext>
    </p:extLst>
  </p:cSld>
  <p:clrMapOvr>
    <a:masterClrMapping/>
  </p:clrMapOvr>
</p:sldLayout>
</file>

<file path=ppt/slideLayouts/slideLayout20.xml><?xml version="1.0" encoding="utf-8"?>
<p:sldLayout xmlns:a="http://schemas.openxmlformats.org/drawingml/2006/main" xmlns:r="http://schemas.openxmlformats.org/officeDocument/2006/relationships" xmlns:p="http://schemas.openxmlformats.org/presentationml/2006/main" type="picTx" preserve="1">
  <p:cSld name="Image avec légende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DF308F2A-1C19-4116-80DF-E24EDDF283FF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9788" y="457200"/>
            <a:ext cx="3932237" cy="1600200"/>
          </a:xfrm>
        </p:spPr>
        <p:txBody>
          <a:bodyPr rtlCol="0" anchor="b"/>
          <a:lstStyle>
            <a:lvl1pPr>
              <a:defRPr sz="320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’image 2">
            <a:extLst>
              <a:ext uri="{FF2B5EF4-FFF2-40B4-BE49-F238E27FC236}">
                <a16:creationId xmlns:a16="http://schemas.microsoft.com/office/drawing/2014/main" id="{08A489A7-7CA6-4CC9-B634-FCB2E102C6B9}"/>
              </a:ext>
            </a:extLst>
          </p:cNvPr>
          <p:cNvSpPr>
            <a:spLocks noGrp="1"/>
          </p:cNvSpPr>
          <p:nvPr>
            <p:ph type="pic" idx="1"/>
          </p:nvPr>
        </p:nvSpPr>
        <p:spPr>
          <a:xfrm>
            <a:off x="5183188" y="987425"/>
            <a:ext cx="6172200" cy="4873625"/>
          </a:xfrm>
        </p:spPr>
        <p:txBody>
          <a:bodyPr rtlCol="0"/>
          <a:lstStyle>
            <a:lvl1pPr marL="0" indent="0">
              <a:buNone/>
              <a:defRPr sz="3200"/>
            </a:lvl1pPr>
            <a:lvl2pPr marL="457200" indent="0">
              <a:buNone/>
              <a:defRPr sz="2800"/>
            </a:lvl2pPr>
            <a:lvl3pPr marL="914400" indent="0">
              <a:buNone/>
              <a:defRPr sz="2400"/>
            </a:lvl3pPr>
            <a:lvl4pPr marL="1371600" indent="0">
              <a:buNone/>
              <a:defRPr sz="2000"/>
            </a:lvl4pPr>
            <a:lvl5pPr marL="1828800" indent="0">
              <a:buNone/>
              <a:defRPr sz="2000"/>
            </a:lvl5pPr>
            <a:lvl6pPr marL="2286000" indent="0">
              <a:buNone/>
              <a:defRPr sz="2000"/>
            </a:lvl6pPr>
            <a:lvl7pPr marL="2743200" indent="0">
              <a:buNone/>
              <a:defRPr sz="2000"/>
            </a:lvl7pPr>
            <a:lvl8pPr marL="3200400" indent="0">
              <a:buNone/>
              <a:defRPr sz="2000"/>
            </a:lvl8pPr>
            <a:lvl9pPr marL="3657600" indent="0">
              <a:buNone/>
              <a:defRPr sz="2000"/>
            </a:lvl9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4" name="Espace réservé du texte 3">
            <a:extLst>
              <a:ext uri="{FF2B5EF4-FFF2-40B4-BE49-F238E27FC236}">
                <a16:creationId xmlns:a16="http://schemas.microsoft.com/office/drawing/2014/main" id="{7DF5F80D-1DB9-4E0A-8F68-924FC1C9C3BA}"/>
              </a:ext>
            </a:extLst>
          </p:cNvPr>
          <p:cNvSpPr>
            <a:spLocks noGrp="1"/>
          </p:cNvSpPr>
          <p:nvPr>
            <p:ph type="body" sz="half" idx="2" hasCustomPrompt="1"/>
          </p:nvPr>
        </p:nvSpPr>
        <p:spPr>
          <a:xfrm>
            <a:off x="839788" y="2057400"/>
            <a:ext cx="3932237" cy="3811588"/>
          </a:xfrm>
        </p:spPr>
        <p:txBody>
          <a:bodyPr rtlCol="0"/>
          <a:lstStyle>
            <a:lvl1pPr marL="0" indent="0">
              <a:buNone/>
              <a:defRPr sz="1600"/>
            </a:lvl1pPr>
            <a:lvl2pPr marL="457200" indent="0">
              <a:buNone/>
              <a:defRPr sz="1400"/>
            </a:lvl2pPr>
            <a:lvl3pPr marL="914400" indent="0">
              <a:buNone/>
              <a:defRPr sz="1200"/>
            </a:lvl3pPr>
            <a:lvl4pPr marL="1371600" indent="0">
              <a:buNone/>
              <a:defRPr sz="1000"/>
            </a:lvl4pPr>
            <a:lvl5pPr marL="1828800" indent="0">
              <a:buNone/>
              <a:defRPr sz="1000"/>
            </a:lvl5pPr>
            <a:lvl6pPr marL="2286000" indent="0">
              <a:buNone/>
              <a:defRPr sz="1000"/>
            </a:lvl6pPr>
            <a:lvl7pPr marL="2743200" indent="0">
              <a:buNone/>
              <a:defRPr sz="1000"/>
            </a:lvl7pPr>
            <a:lvl8pPr marL="3200400" indent="0">
              <a:buNone/>
              <a:defRPr sz="1000"/>
            </a:lvl8pPr>
            <a:lvl9pPr marL="3657600" indent="0">
              <a:buNone/>
              <a:defRPr sz="1000"/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5" name="Espace réservé de la date 4">
            <a:extLst>
              <a:ext uri="{FF2B5EF4-FFF2-40B4-BE49-F238E27FC236}">
                <a16:creationId xmlns:a16="http://schemas.microsoft.com/office/drawing/2014/main" id="{4E093048-98A4-4EE6-A653-11BF380C726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6" name="Espace réservé du pied de page 5">
            <a:extLst>
              <a:ext uri="{FF2B5EF4-FFF2-40B4-BE49-F238E27FC236}">
                <a16:creationId xmlns:a16="http://schemas.microsoft.com/office/drawing/2014/main" id="{08DA4DA3-10C7-48A6-9B15-38222B8CAD42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7" name="Espace réservé du numéro de diapositive 6">
            <a:extLst>
              <a:ext uri="{FF2B5EF4-FFF2-40B4-BE49-F238E27FC236}">
                <a16:creationId xmlns:a16="http://schemas.microsoft.com/office/drawing/2014/main" id="{E584E7EE-5B3B-427E-9807-020AEF8C7662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435165984"/>
      </p:ext>
    </p:extLst>
  </p:cSld>
  <p:clrMapOvr>
    <a:masterClrMapping/>
  </p:clrMapOvr>
</p:sldLayout>
</file>

<file path=ppt/slideLayouts/slideLayout3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Intro 3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CD97974-B93C-4C96-B3F6-F69E3D6DE6CA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41248" y="381000"/>
            <a:ext cx="4572000" cy="1325563"/>
          </a:xfrm>
        </p:spPr>
        <p:txBody>
          <a:bodyPr rtlCol="0">
            <a:normAutofit/>
          </a:bodyPr>
          <a:lstStyle>
            <a:lvl1pPr>
              <a:defRPr sz="3000" baseline="0"/>
            </a:lvl1pPr>
          </a:lstStyle>
          <a:p>
            <a:pPr rtl="0"/>
            <a:r>
              <a:rPr lang="fr-FR" noProof="0"/>
              <a:t>CLIQUEZ POUR MODIFIER LE STYLE DU TITRE DE MASQUE</a:t>
            </a:r>
          </a:p>
        </p:txBody>
      </p:sp>
      <p:sp>
        <p:nvSpPr>
          <p:cNvPr id="5" name="Espace réservé du texte 4">
            <a:extLst>
              <a:ext uri="{FF2B5EF4-FFF2-40B4-BE49-F238E27FC236}">
                <a16:creationId xmlns:a16="http://schemas.microsoft.com/office/drawing/2014/main" id="{CAF77331-6002-494B-B704-DDA9DEBB6491}"/>
              </a:ext>
            </a:extLst>
          </p:cNvPr>
          <p:cNvSpPr>
            <a:spLocks noGrp="1"/>
          </p:cNvSpPr>
          <p:nvPr>
            <p:ph type="body" sz="quarter" idx="10" hasCustomPrompt="1"/>
          </p:nvPr>
        </p:nvSpPr>
        <p:spPr>
          <a:xfrm>
            <a:off x="841248" y="1789112"/>
            <a:ext cx="4572000" cy="4166519"/>
          </a:xfrm>
        </p:spPr>
        <p:txBody>
          <a:bodyPr rtlCol="0">
            <a:normAutofit/>
          </a:bodyPr>
          <a:lstStyle>
            <a:lvl1pPr marL="0" indent="0">
              <a:lnSpc>
                <a:spcPts val="2200"/>
              </a:lnSpc>
              <a:buNone/>
              <a:defRPr sz="1600"/>
            </a:lvl1pPr>
            <a:lvl2pPr marL="457200" indent="0">
              <a:lnSpc>
                <a:spcPts val="2200"/>
              </a:lnSpc>
              <a:buNone/>
              <a:defRPr sz="1600"/>
            </a:lvl2pPr>
            <a:lvl3pPr marL="914400" indent="0">
              <a:lnSpc>
                <a:spcPts val="2200"/>
              </a:lnSpc>
              <a:buNone/>
              <a:defRPr sz="1600"/>
            </a:lvl3pPr>
            <a:lvl4pPr marL="1371600" indent="0">
              <a:lnSpc>
                <a:spcPts val="2200"/>
              </a:lnSpc>
              <a:buNone/>
              <a:defRPr sz="1600"/>
            </a:lvl4pPr>
            <a:lvl5pPr marL="1828800" indent="0">
              <a:lnSpc>
                <a:spcPts val="2200"/>
              </a:lnSpc>
              <a:buNone/>
              <a:defRPr sz="1600"/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14" name="Espace réservé de la date 6">
            <a:extLst>
              <a:ext uri="{FF2B5EF4-FFF2-40B4-BE49-F238E27FC236}">
                <a16:creationId xmlns:a16="http://schemas.microsoft.com/office/drawing/2014/main" id="{1717D704-6E87-4C09-AB8E-78E9D5F73955}"/>
              </a:ext>
            </a:extLst>
          </p:cNvPr>
          <p:cNvSpPr>
            <a:spLocks noGrp="1"/>
          </p:cNvSpPr>
          <p:nvPr>
            <p:ph type="dt" sz="half" idx="12"/>
          </p:nvPr>
        </p:nvSpPr>
        <p:spPr>
          <a:xfrm>
            <a:off x="838200" y="6356350"/>
            <a:ext cx="2743200" cy="365125"/>
          </a:xfrm>
        </p:spPr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9" name="Espace réservé d’image 6">
            <a:extLst>
              <a:ext uri="{FF2B5EF4-FFF2-40B4-BE49-F238E27FC236}">
                <a16:creationId xmlns:a16="http://schemas.microsoft.com/office/drawing/2014/main" id="{6445CE96-5361-47BD-A601-9A41E497963B}"/>
              </a:ext>
            </a:extLst>
          </p:cNvPr>
          <p:cNvSpPr>
            <a:spLocks noGrp="1"/>
          </p:cNvSpPr>
          <p:nvPr>
            <p:ph type="pic" sz="quarter" idx="11"/>
          </p:nvPr>
        </p:nvSpPr>
        <p:spPr>
          <a:xfrm>
            <a:off x="8132064" y="0"/>
            <a:ext cx="4059936" cy="6858000"/>
          </a:xfrm>
          <a:solidFill>
            <a:schemeClr val="accent5"/>
          </a:solidFill>
        </p:spPr>
        <p:txBody>
          <a:bodyPr rtlCol="0"/>
          <a:lstStyle/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13" name="Espace réservé d’image 6">
            <a:extLst>
              <a:ext uri="{FF2B5EF4-FFF2-40B4-BE49-F238E27FC236}">
                <a16:creationId xmlns:a16="http://schemas.microsoft.com/office/drawing/2014/main" id="{184B2061-5123-4D27-826E-8B5E6F98AAC6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6095471" y="1412748"/>
            <a:ext cx="4041648" cy="4032504"/>
          </a:xfrm>
          <a:solidFill>
            <a:schemeClr val="accent5"/>
          </a:solidFill>
          <a:ln w="101600">
            <a:solidFill>
              <a:schemeClr val="bg1"/>
            </a:solidFill>
          </a:ln>
        </p:spPr>
        <p:txBody>
          <a:bodyPr rtlCol="0"/>
          <a:lstStyle/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15" name="Espace réservé du pied de page 7">
            <a:extLst>
              <a:ext uri="{FF2B5EF4-FFF2-40B4-BE49-F238E27FC236}">
                <a16:creationId xmlns:a16="http://schemas.microsoft.com/office/drawing/2014/main" id="{7235C1BB-4D36-4657-8084-ED52E2DBF346}"/>
              </a:ext>
            </a:extLst>
          </p:cNvPr>
          <p:cNvSpPr>
            <a:spLocks noGrp="1"/>
          </p:cNvSpPr>
          <p:nvPr>
            <p:ph type="ftr" sz="quarter" idx="13"/>
          </p:nvPr>
        </p:nvSpPr>
        <p:spPr>
          <a:xfrm>
            <a:off x="4038600" y="6356350"/>
            <a:ext cx="4114800" cy="365125"/>
          </a:xfrm>
        </p:spPr>
        <p:txBody>
          <a:bodyPr rtlCol="0"/>
          <a:lstStyle>
            <a:lvl1pPr>
              <a:defRPr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16" name="Espace réservé du numéro de diapositive 8">
            <a:extLst>
              <a:ext uri="{FF2B5EF4-FFF2-40B4-BE49-F238E27FC236}">
                <a16:creationId xmlns:a16="http://schemas.microsoft.com/office/drawing/2014/main" id="{830BDA30-4954-480D-9CDA-DFEC700B4BAF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fld id="{294A09A9-5501-47C1-A89A-A340965A2BE2}" type="slidenum">
              <a:rPr lang="fr-FR" noProof="0" smtClean="0"/>
              <a:pPr rtl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2443991559"/>
      </p:ext>
    </p:extLst>
  </p:cSld>
  <p:clrMapOvr>
    <a:masterClrMapping/>
  </p:clrMapOvr>
</p:sldLayout>
</file>

<file path=ppt/slideLayouts/slideLayout4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En-tête de sec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A2DFA2E8-50A1-4465-AC33-6FAC0E7736E9}"/>
              </a:ext>
            </a:extLst>
          </p:cNvPr>
          <p:cNvSpPr>
            <a:spLocks noGrp="1"/>
          </p:cNvSpPr>
          <p:nvPr>
            <p:ph type="title" hasCustomPrompt="1"/>
          </p:nvPr>
        </p:nvSpPr>
        <p:spPr>
          <a:xfrm>
            <a:off x="831850" y="5074920"/>
            <a:ext cx="10515600" cy="603504"/>
          </a:xfrm>
        </p:spPr>
        <p:txBody>
          <a:bodyPr rtlCol="0" anchor="b">
            <a:normAutofit/>
          </a:bodyPr>
          <a:lstStyle>
            <a:lvl1pPr algn="ctr">
              <a:defRPr sz="3000" baseline="0"/>
            </a:lvl1pPr>
          </a:lstStyle>
          <a:p>
            <a:pPr rtl="0"/>
            <a:r>
              <a:rPr lang="fr-FR" noProof="0"/>
              <a:t>CLIQUEZ POUR MODIFIER LE STYLE DU TITRE DU MASQUE</a:t>
            </a:r>
          </a:p>
        </p:txBody>
      </p:sp>
      <p:sp>
        <p:nvSpPr>
          <p:cNvPr id="8" name="Espace réservé d’image 7">
            <a:extLst>
              <a:ext uri="{FF2B5EF4-FFF2-40B4-BE49-F238E27FC236}">
                <a16:creationId xmlns:a16="http://schemas.microsoft.com/office/drawing/2014/main" id="{01678D0D-E7C0-4B71-92B6-4809F88B7AF2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1524" y="0"/>
            <a:ext cx="12188952" cy="4572000"/>
          </a:xfrm>
          <a:solidFill>
            <a:schemeClr val="accent5"/>
          </a:solidFill>
        </p:spPr>
        <p:txBody>
          <a:bodyPr rtlCol="0"/>
          <a:lstStyle/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2E65DE34-CDB7-41F7-A95A-592B99558C69}"/>
              </a:ext>
            </a:extLst>
          </p:cNvPr>
          <p:cNvSpPr>
            <a:spLocks noGrp="1"/>
          </p:cNvSpPr>
          <p:nvPr>
            <p:ph type="body" idx="1" hasCustomPrompt="1"/>
          </p:nvPr>
        </p:nvSpPr>
        <p:spPr>
          <a:xfrm>
            <a:off x="831850" y="5742432"/>
            <a:ext cx="10515600" cy="365760"/>
          </a:xfrm>
        </p:spPr>
        <p:txBody>
          <a:bodyPr rtlCol="0">
            <a:normAutofit/>
          </a:bodyPr>
          <a:lstStyle>
            <a:lvl1pPr marL="0" indent="0" algn="ctr">
              <a:buNone/>
              <a:defRPr sz="2000">
                <a:solidFill>
                  <a:schemeClr val="tx1">
                    <a:lumMod val="50000"/>
                    <a:lumOff val="50000"/>
                  </a:schemeClr>
                </a:solidFill>
              </a:defRPr>
            </a:lvl1pPr>
            <a:lvl2pPr marL="457200" indent="0">
              <a:buNone/>
              <a:defRPr sz="2000">
                <a:solidFill>
                  <a:schemeClr val="tx1">
                    <a:tint val="75000"/>
                  </a:schemeClr>
                </a:solidFill>
              </a:defRPr>
            </a:lvl2pPr>
            <a:lvl3pPr marL="914400" indent="0">
              <a:buNone/>
              <a:defRPr sz="1800">
                <a:solidFill>
                  <a:schemeClr val="tx1">
                    <a:tint val="75000"/>
                  </a:schemeClr>
                </a:solidFill>
              </a:defRPr>
            </a:lvl3pPr>
            <a:lvl4pPr marL="1371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4pPr>
            <a:lvl5pPr marL="18288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5pPr>
            <a:lvl6pPr marL="22860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6pPr>
            <a:lvl7pPr marL="27432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7pPr>
            <a:lvl8pPr marL="32004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8pPr>
            <a:lvl9pPr marL="3657600" indent="0">
              <a:buNone/>
              <a:defRPr sz="1600">
                <a:solidFill>
                  <a:schemeClr val="tx1">
                    <a:tint val="75000"/>
                  </a:schemeClr>
                </a:solidFill>
              </a:defRPr>
            </a:lvl9pPr>
          </a:lstStyle>
          <a:p>
            <a:pPr lvl="0" rtl="0"/>
            <a:r>
              <a:rPr lang="fr-FR" noProof="0"/>
              <a:t>Modifiez les styles du texte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8E95D4F5-F69B-42F6-8A9D-330F696E144B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FA79A23A-2238-4904-8692-9F2DAE8B8FC9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DB69FC35-DDC8-45FB-8ACB-21C15F57C1F1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  <p:grpSp>
        <p:nvGrpSpPr>
          <p:cNvPr id="19" name="En bas à droite">
            <a:extLst>
              <a:ext uri="{FF2B5EF4-FFF2-40B4-BE49-F238E27FC236}">
                <a16:creationId xmlns:a16="http://schemas.microsoft.com/office/drawing/2014/main" id="{9B4D6141-35CF-451D-BD01-FA735BAA36F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7993448" y="3278144"/>
            <a:ext cx="4211600" cy="3581399"/>
            <a:chOff x="7980400" y="3276601"/>
            <a:chExt cx="4211600" cy="3581399"/>
          </a:xfrm>
        </p:grpSpPr>
        <p:grpSp>
          <p:nvGrpSpPr>
            <p:cNvPr id="20" name="Graphisme 157">
              <a:extLst>
                <a:ext uri="{FF2B5EF4-FFF2-40B4-BE49-F238E27FC236}">
                  <a16:creationId xmlns:a16="http://schemas.microsoft.com/office/drawing/2014/main" id="{B322DFCF-90C7-4DBE-B29A-947503AAD199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/>
          </p:nvGrpSpPr>
          <p:grpSpPr>
            <a:xfrm>
              <a:off x="8662740" y="3276601"/>
              <a:ext cx="3529260" cy="3581397"/>
              <a:chOff x="4114800" y="1423987"/>
              <a:chExt cx="3961542" cy="4007547"/>
            </a:xfrm>
            <a:noFill/>
          </p:grpSpPr>
          <p:sp>
            <p:nvSpPr>
              <p:cNvPr id="22" name="Forme libre : Forme 24">
                <a:extLst>
                  <a:ext uri="{FF2B5EF4-FFF2-40B4-BE49-F238E27FC236}">
                    <a16:creationId xmlns:a16="http://schemas.microsoft.com/office/drawing/2014/main" id="{F48A038F-FA3F-4515-8D04-97EF22E65817}"/>
                  </a:ext>
                </a:extLst>
              </p:cNvPr>
              <p:cNvSpPr/>
              <p:nvPr/>
            </p:nvSpPr>
            <p:spPr>
              <a:xfrm>
                <a:off x="4114800" y="1423987"/>
                <a:ext cx="3946874" cy="3989641"/>
              </a:xfrm>
              <a:custGeom>
                <a:avLst/>
                <a:gdLst>
                  <a:gd name="connsiteX0" fmla="*/ 0 w 3946874"/>
                  <a:gd name="connsiteY0" fmla="*/ 3989641 h 3989641"/>
                  <a:gd name="connsiteX1" fmla="*/ 79439 w 3946874"/>
                  <a:gd name="connsiteY1" fmla="*/ 3891153 h 3989641"/>
                  <a:gd name="connsiteX2" fmla="*/ 297371 w 3946874"/>
                  <a:gd name="connsiteY2" fmla="*/ 3626930 h 3989641"/>
                  <a:gd name="connsiteX3" fmla="*/ 454343 w 3946874"/>
                  <a:gd name="connsiteY3" fmla="*/ 3440335 h 3989641"/>
                  <a:gd name="connsiteX4" fmla="*/ 622363 w 3946874"/>
                  <a:gd name="connsiteY4" fmla="*/ 3290697 h 3989641"/>
                  <a:gd name="connsiteX5" fmla="*/ 927068 w 3946874"/>
                  <a:gd name="connsiteY5" fmla="*/ 3087434 h 3989641"/>
                  <a:gd name="connsiteX6" fmla="*/ 1176338 w 3946874"/>
                  <a:gd name="connsiteY6" fmla="*/ 2915603 h 3989641"/>
                  <a:gd name="connsiteX7" fmla="*/ 1394270 w 3946874"/>
                  <a:gd name="connsiteY7" fmla="*/ 2780729 h 3989641"/>
                  <a:gd name="connsiteX8" fmla="*/ 1601057 w 3946874"/>
                  <a:gd name="connsiteY8" fmla="*/ 2723483 h 3989641"/>
                  <a:gd name="connsiteX9" fmla="*/ 1756220 w 3946874"/>
                  <a:gd name="connsiteY9" fmla="*/ 2743772 h 3989641"/>
                  <a:gd name="connsiteX10" fmla="*/ 1889189 w 3946874"/>
                  <a:gd name="connsiteY10" fmla="*/ 2765965 h 3989641"/>
                  <a:gd name="connsiteX11" fmla="*/ 2007394 w 3946874"/>
                  <a:gd name="connsiteY11" fmla="*/ 2765965 h 3989641"/>
                  <a:gd name="connsiteX12" fmla="*/ 2184654 w 3946874"/>
                  <a:gd name="connsiteY12" fmla="*/ 2671763 h 3989641"/>
                  <a:gd name="connsiteX13" fmla="*/ 2372773 w 3946874"/>
                  <a:gd name="connsiteY13" fmla="*/ 2538984 h 3989641"/>
                  <a:gd name="connsiteX14" fmla="*/ 2439543 w 3946874"/>
                  <a:gd name="connsiteY14" fmla="*/ 2510504 h 3989641"/>
                  <a:gd name="connsiteX15" fmla="*/ 2650617 w 3946874"/>
                  <a:gd name="connsiteY15" fmla="*/ 2434781 h 3989641"/>
                  <a:gd name="connsiteX16" fmla="*/ 2785110 w 3946874"/>
                  <a:gd name="connsiteY16" fmla="*/ 2383060 h 3989641"/>
                  <a:gd name="connsiteX17" fmla="*/ 2897315 w 3946874"/>
                  <a:gd name="connsiteY17" fmla="*/ 2318861 h 3989641"/>
                  <a:gd name="connsiteX18" fmla="*/ 2997994 w 3946874"/>
                  <a:gd name="connsiteY18" fmla="*/ 2226183 h 3989641"/>
                  <a:gd name="connsiteX19" fmla="*/ 3061240 w 3946874"/>
                  <a:gd name="connsiteY19" fmla="*/ 2141506 h 3989641"/>
                  <a:gd name="connsiteX20" fmla="*/ 3152108 w 3946874"/>
                  <a:gd name="connsiteY20" fmla="*/ 2005203 h 3989641"/>
                  <a:gd name="connsiteX21" fmla="*/ 3274124 w 3946874"/>
                  <a:gd name="connsiteY21" fmla="*/ 1871567 h 3989641"/>
                  <a:gd name="connsiteX22" fmla="*/ 3388138 w 3946874"/>
                  <a:gd name="connsiteY22" fmla="*/ 1770888 h 3989641"/>
                  <a:gd name="connsiteX23" fmla="*/ 3466529 w 3946874"/>
                  <a:gd name="connsiteY23" fmla="*/ 1679162 h 3989641"/>
                  <a:gd name="connsiteX24" fmla="*/ 3538633 w 3946874"/>
                  <a:gd name="connsiteY24" fmla="*/ 1551718 h 3989641"/>
                  <a:gd name="connsiteX25" fmla="*/ 3588544 w 3946874"/>
                  <a:gd name="connsiteY25" fmla="*/ 1376172 h 3989641"/>
                  <a:gd name="connsiteX26" fmla="*/ 3597402 w 3946874"/>
                  <a:gd name="connsiteY26" fmla="*/ 1293305 h 3989641"/>
                  <a:gd name="connsiteX27" fmla="*/ 3721227 w 3946874"/>
                  <a:gd name="connsiteY27" fmla="*/ 880491 h 3989641"/>
                  <a:gd name="connsiteX28" fmla="*/ 3761137 w 3946874"/>
                  <a:gd name="connsiteY28" fmla="*/ 463677 h 3989641"/>
                  <a:gd name="connsiteX29" fmla="*/ 3946874 w 3946874"/>
                  <a:gd name="connsiteY29" fmla="*/ 0 h 398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946874" h="3989641">
                    <a:moveTo>
                      <a:pt x="0" y="3989641"/>
                    </a:moveTo>
                    <a:cubicBezTo>
                      <a:pt x="19050" y="3957257"/>
                      <a:pt x="50959" y="3916013"/>
                      <a:pt x="79439" y="3891153"/>
                    </a:cubicBezTo>
                    <a:cubicBezTo>
                      <a:pt x="165544" y="3815906"/>
                      <a:pt x="227933" y="3717989"/>
                      <a:pt x="297371" y="3626930"/>
                    </a:cubicBezTo>
                    <a:cubicBezTo>
                      <a:pt x="346615" y="3562255"/>
                      <a:pt x="398050" y="3499009"/>
                      <a:pt x="454343" y="3440335"/>
                    </a:cubicBezTo>
                    <a:cubicBezTo>
                      <a:pt x="506349" y="3386042"/>
                      <a:pt x="562642" y="3336227"/>
                      <a:pt x="622363" y="3290697"/>
                    </a:cubicBezTo>
                    <a:cubicBezTo>
                      <a:pt x="719519" y="3216688"/>
                      <a:pt x="824960" y="3154585"/>
                      <a:pt x="927068" y="3087434"/>
                    </a:cubicBezTo>
                    <a:cubicBezTo>
                      <a:pt x="1011365" y="3031998"/>
                      <a:pt x="1093565" y="2973324"/>
                      <a:pt x="1176338" y="2915603"/>
                    </a:cubicBezTo>
                    <a:cubicBezTo>
                      <a:pt x="1246537" y="2866644"/>
                      <a:pt x="1317308" y="2818066"/>
                      <a:pt x="1394270" y="2780729"/>
                    </a:cubicBezTo>
                    <a:cubicBezTo>
                      <a:pt x="1459421" y="2749106"/>
                      <a:pt x="1528763" y="2724436"/>
                      <a:pt x="1601057" y="2723483"/>
                    </a:cubicBezTo>
                    <a:cubicBezTo>
                      <a:pt x="1653350" y="2722721"/>
                      <a:pt x="1704785" y="2733485"/>
                      <a:pt x="1756220" y="2743772"/>
                    </a:cubicBezTo>
                    <a:cubicBezTo>
                      <a:pt x="1800320" y="2752630"/>
                      <a:pt x="1844612" y="2760250"/>
                      <a:pt x="1889189" y="2765965"/>
                    </a:cubicBezTo>
                    <a:cubicBezTo>
                      <a:pt x="1928622" y="2771013"/>
                      <a:pt x="1968437" y="2773299"/>
                      <a:pt x="2007394" y="2765965"/>
                    </a:cubicBezTo>
                    <a:cubicBezTo>
                      <a:pt x="2073878" y="2753487"/>
                      <a:pt x="2130647" y="2712911"/>
                      <a:pt x="2184654" y="2671763"/>
                    </a:cubicBezTo>
                    <a:cubicBezTo>
                      <a:pt x="2245900" y="2625090"/>
                      <a:pt x="2304002" y="2573465"/>
                      <a:pt x="2372773" y="2538984"/>
                    </a:cubicBezTo>
                    <a:cubicBezTo>
                      <a:pt x="2394395" y="2528126"/>
                      <a:pt x="2416874" y="2518982"/>
                      <a:pt x="2439543" y="2510504"/>
                    </a:cubicBezTo>
                    <a:cubicBezTo>
                      <a:pt x="2509552" y="2484215"/>
                      <a:pt x="2580037" y="2459450"/>
                      <a:pt x="2650617" y="2434781"/>
                    </a:cubicBezTo>
                    <a:cubicBezTo>
                      <a:pt x="2695956" y="2418874"/>
                      <a:pt x="2741295" y="2402872"/>
                      <a:pt x="2785110" y="2383060"/>
                    </a:cubicBezTo>
                    <a:cubicBezTo>
                      <a:pt x="2824448" y="2365248"/>
                      <a:pt x="2862358" y="2344198"/>
                      <a:pt x="2897315" y="2318861"/>
                    </a:cubicBezTo>
                    <a:cubicBezTo>
                      <a:pt x="2934367" y="2292096"/>
                      <a:pt x="2968085" y="2260854"/>
                      <a:pt x="2997994" y="2226183"/>
                    </a:cubicBezTo>
                    <a:cubicBezTo>
                      <a:pt x="3020949" y="2199513"/>
                      <a:pt x="3041714" y="2170938"/>
                      <a:pt x="3061240" y="2141506"/>
                    </a:cubicBezTo>
                    <a:cubicBezTo>
                      <a:pt x="3091529" y="2095976"/>
                      <a:pt x="3119533" y="2049018"/>
                      <a:pt x="3152108" y="2005203"/>
                    </a:cubicBezTo>
                    <a:cubicBezTo>
                      <a:pt x="3188113" y="1956626"/>
                      <a:pt x="3229261" y="1912144"/>
                      <a:pt x="3274124" y="1871567"/>
                    </a:cubicBezTo>
                    <a:cubicBezTo>
                      <a:pt x="3311747" y="1837563"/>
                      <a:pt x="3351848" y="1806321"/>
                      <a:pt x="3388138" y="1770888"/>
                    </a:cubicBezTo>
                    <a:cubicBezTo>
                      <a:pt x="3416999" y="1742694"/>
                      <a:pt x="3443002" y="1711833"/>
                      <a:pt x="3466529" y="1679162"/>
                    </a:cubicBezTo>
                    <a:cubicBezTo>
                      <a:pt x="3495008" y="1639348"/>
                      <a:pt x="3519392" y="1596771"/>
                      <a:pt x="3538633" y="1551718"/>
                    </a:cubicBezTo>
                    <a:cubicBezTo>
                      <a:pt x="3562731" y="1495616"/>
                      <a:pt x="3578924" y="1436465"/>
                      <a:pt x="3588544" y="1376172"/>
                    </a:cubicBezTo>
                    <a:cubicBezTo>
                      <a:pt x="3592925" y="1348740"/>
                      <a:pt x="3595688" y="1321022"/>
                      <a:pt x="3597402" y="1293305"/>
                    </a:cubicBezTo>
                    <a:cubicBezTo>
                      <a:pt x="3605974" y="1155859"/>
                      <a:pt x="3717703" y="1018127"/>
                      <a:pt x="3721227" y="880491"/>
                    </a:cubicBezTo>
                    <a:cubicBezTo>
                      <a:pt x="3724751" y="740855"/>
                      <a:pt x="3743135" y="602171"/>
                      <a:pt x="3761137" y="463677"/>
                    </a:cubicBezTo>
                    <a:cubicBezTo>
                      <a:pt x="3776186" y="347758"/>
                      <a:pt x="3934968" y="116205"/>
                      <a:pt x="3946874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23" name="Forme libre : Forme 25">
                <a:extLst>
                  <a:ext uri="{FF2B5EF4-FFF2-40B4-BE49-F238E27FC236}">
                    <a16:creationId xmlns:a16="http://schemas.microsoft.com/office/drawing/2014/main" id="{8155636C-869C-4098-B5E6-7A6B4DB8B61D}"/>
                  </a:ext>
                </a:extLst>
              </p:cNvPr>
              <p:cNvSpPr/>
              <p:nvPr/>
            </p:nvSpPr>
            <p:spPr>
              <a:xfrm>
                <a:off x="4395978" y="2441733"/>
                <a:ext cx="3665410" cy="2985611"/>
              </a:xfrm>
              <a:custGeom>
                <a:avLst/>
                <a:gdLst>
                  <a:gd name="connsiteX0" fmla="*/ 0 w 3665410"/>
                  <a:gd name="connsiteY0" fmla="*/ 2985611 h 2985611"/>
                  <a:gd name="connsiteX1" fmla="*/ 166211 w 3665410"/>
                  <a:gd name="connsiteY1" fmla="*/ 2699766 h 2985611"/>
                  <a:gd name="connsiteX2" fmla="*/ 397002 w 3665410"/>
                  <a:gd name="connsiteY2" fmla="*/ 2414969 h 2985611"/>
                  <a:gd name="connsiteX3" fmla="*/ 620173 w 3665410"/>
                  <a:gd name="connsiteY3" fmla="*/ 2237899 h 2985611"/>
                  <a:gd name="connsiteX4" fmla="*/ 823341 w 3665410"/>
                  <a:gd name="connsiteY4" fmla="*/ 2085499 h 2985611"/>
                  <a:gd name="connsiteX5" fmla="*/ 1089565 w 3665410"/>
                  <a:gd name="connsiteY5" fmla="*/ 1911477 h 2985611"/>
                  <a:gd name="connsiteX6" fmla="*/ 1145000 w 3665410"/>
                  <a:gd name="connsiteY6" fmla="*/ 1886807 h 2985611"/>
                  <a:gd name="connsiteX7" fmla="*/ 1375791 w 3665410"/>
                  <a:gd name="connsiteY7" fmla="*/ 1842135 h 2985611"/>
                  <a:gd name="connsiteX8" fmla="*/ 1486567 w 3665410"/>
                  <a:gd name="connsiteY8" fmla="*/ 1857566 h 2985611"/>
                  <a:gd name="connsiteX9" fmla="*/ 1568101 w 3665410"/>
                  <a:gd name="connsiteY9" fmla="*/ 1871377 h 2985611"/>
                  <a:gd name="connsiteX10" fmla="*/ 1810607 w 3665410"/>
                  <a:gd name="connsiteY10" fmla="*/ 1871377 h 2985611"/>
                  <a:gd name="connsiteX11" fmla="*/ 1997964 w 3665410"/>
                  <a:gd name="connsiteY11" fmla="*/ 1790605 h 2985611"/>
                  <a:gd name="connsiteX12" fmla="*/ 2109883 w 3665410"/>
                  <a:gd name="connsiteY12" fmla="*/ 1702784 h 2985611"/>
                  <a:gd name="connsiteX13" fmla="*/ 2321433 w 3665410"/>
                  <a:gd name="connsiteY13" fmla="*/ 1552384 h 2985611"/>
                  <a:gd name="connsiteX14" fmla="*/ 2558891 w 3665410"/>
                  <a:gd name="connsiteY14" fmla="*/ 1453420 h 2985611"/>
                  <a:gd name="connsiteX15" fmla="*/ 2709767 w 3665410"/>
                  <a:gd name="connsiteY15" fmla="*/ 1377887 h 2985611"/>
                  <a:gd name="connsiteX16" fmla="*/ 2885408 w 3665410"/>
                  <a:gd name="connsiteY16" fmla="*/ 1237393 h 2985611"/>
                  <a:gd name="connsiteX17" fmla="*/ 3017711 w 3665410"/>
                  <a:gd name="connsiteY17" fmla="*/ 1072229 h 2985611"/>
                  <a:gd name="connsiteX18" fmla="*/ 3150680 w 3665410"/>
                  <a:gd name="connsiteY18" fmla="*/ 921830 h 2985611"/>
                  <a:gd name="connsiteX19" fmla="*/ 3255169 w 3665410"/>
                  <a:gd name="connsiteY19" fmla="*/ 801815 h 2985611"/>
                  <a:gd name="connsiteX20" fmla="*/ 3339275 w 3665410"/>
                  <a:gd name="connsiteY20" fmla="*/ 694182 h 2985611"/>
                  <a:gd name="connsiteX21" fmla="*/ 3409188 w 3665410"/>
                  <a:gd name="connsiteY21" fmla="*/ 546926 h 2985611"/>
                  <a:gd name="connsiteX22" fmla="*/ 3464243 w 3665410"/>
                  <a:gd name="connsiteY22" fmla="*/ 347663 h 2985611"/>
                  <a:gd name="connsiteX23" fmla="*/ 3665411 w 3665410"/>
                  <a:gd name="connsiteY23" fmla="*/ 0 h 298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65410" h="2985611">
                    <a:moveTo>
                      <a:pt x="0" y="2985611"/>
                    </a:moveTo>
                    <a:cubicBezTo>
                      <a:pt x="0" y="2985611"/>
                      <a:pt x="86773" y="2802827"/>
                      <a:pt x="166211" y="2699766"/>
                    </a:cubicBezTo>
                    <a:cubicBezTo>
                      <a:pt x="240983" y="2602706"/>
                      <a:pt x="309182" y="2500122"/>
                      <a:pt x="397002" y="2414969"/>
                    </a:cubicBezTo>
                    <a:cubicBezTo>
                      <a:pt x="465296" y="2348865"/>
                      <a:pt x="543592" y="2294477"/>
                      <a:pt x="620173" y="2237899"/>
                    </a:cubicBezTo>
                    <a:cubicBezTo>
                      <a:pt x="688277" y="2187607"/>
                      <a:pt x="755333" y="2135886"/>
                      <a:pt x="823341" y="2085499"/>
                    </a:cubicBezTo>
                    <a:cubicBezTo>
                      <a:pt x="908685" y="2022253"/>
                      <a:pt x="994791" y="1959197"/>
                      <a:pt x="1089565" y="1911477"/>
                    </a:cubicBezTo>
                    <a:cubicBezTo>
                      <a:pt x="1107662" y="1902428"/>
                      <a:pt x="1126141" y="1894141"/>
                      <a:pt x="1145000" y="1886807"/>
                    </a:cubicBezTo>
                    <a:cubicBezTo>
                      <a:pt x="1218819" y="1858232"/>
                      <a:pt x="1296924" y="1838611"/>
                      <a:pt x="1375791" y="1842135"/>
                    </a:cubicBezTo>
                    <a:cubicBezTo>
                      <a:pt x="1413129" y="1843754"/>
                      <a:pt x="1449896" y="1850422"/>
                      <a:pt x="1486567" y="1857566"/>
                    </a:cubicBezTo>
                    <a:cubicBezTo>
                      <a:pt x="1513618" y="1862804"/>
                      <a:pt x="1540859" y="1867376"/>
                      <a:pt x="1568101" y="1871377"/>
                    </a:cubicBezTo>
                    <a:cubicBezTo>
                      <a:pt x="1648778" y="1883188"/>
                      <a:pt x="1730978" y="1887665"/>
                      <a:pt x="1810607" y="1871377"/>
                    </a:cubicBezTo>
                    <a:cubicBezTo>
                      <a:pt x="1877854" y="1857661"/>
                      <a:pt x="1941100" y="1829086"/>
                      <a:pt x="1997964" y="1790605"/>
                    </a:cubicBezTo>
                    <a:cubicBezTo>
                      <a:pt x="2037302" y="1764030"/>
                      <a:pt x="2073497" y="1733264"/>
                      <a:pt x="2109883" y="1702784"/>
                    </a:cubicBezTo>
                    <a:cubicBezTo>
                      <a:pt x="2176367" y="1647063"/>
                      <a:pt x="2244852" y="1593151"/>
                      <a:pt x="2321433" y="1552384"/>
                    </a:cubicBezTo>
                    <a:cubicBezTo>
                      <a:pt x="2397157" y="1512094"/>
                      <a:pt x="2479548" y="1486281"/>
                      <a:pt x="2558891" y="1453420"/>
                    </a:cubicBezTo>
                    <a:cubicBezTo>
                      <a:pt x="2610898" y="1431798"/>
                      <a:pt x="2661571" y="1407033"/>
                      <a:pt x="2709767" y="1377887"/>
                    </a:cubicBezTo>
                    <a:cubicBezTo>
                      <a:pt x="2774252" y="1338929"/>
                      <a:pt x="2834069" y="1292447"/>
                      <a:pt x="2885408" y="1237393"/>
                    </a:cubicBezTo>
                    <a:cubicBezTo>
                      <a:pt x="2933605" y="1185767"/>
                      <a:pt x="2973324" y="1127093"/>
                      <a:pt x="3017711" y="1072229"/>
                    </a:cubicBezTo>
                    <a:cubicBezTo>
                      <a:pt x="3059811" y="1020223"/>
                      <a:pt x="3105912" y="971645"/>
                      <a:pt x="3150680" y="921830"/>
                    </a:cubicBezTo>
                    <a:cubicBezTo>
                      <a:pt x="3186113" y="882396"/>
                      <a:pt x="3220593" y="842010"/>
                      <a:pt x="3255169" y="801815"/>
                    </a:cubicBezTo>
                    <a:cubicBezTo>
                      <a:pt x="3284887" y="767239"/>
                      <a:pt x="3314605" y="732473"/>
                      <a:pt x="3339275" y="694182"/>
                    </a:cubicBezTo>
                    <a:cubicBezTo>
                      <a:pt x="3368707" y="648367"/>
                      <a:pt x="3390138" y="597980"/>
                      <a:pt x="3409188" y="546926"/>
                    </a:cubicBezTo>
                    <a:cubicBezTo>
                      <a:pt x="3433382" y="482156"/>
                      <a:pt x="3453384" y="415861"/>
                      <a:pt x="3464243" y="347663"/>
                    </a:cubicBezTo>
                    <a:cubicBezTo>
                      <a:pt x="3476244" y="272224"/>
                      <a:pt x="3661696" y="76295"/>
                      <a:pt x="366541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24" name="Forme libre : Forme 26">
                <a:extLst>
                  <a:ext uri="{FF2B5EF4-FFF2-40B4-BE49-F238E27FC236}">
                    <a16:creationId xmlns:a16="http://schemas.microsoft.com/office/drawing/2014/main" id="{0E4F1004-DF67-4659-A9F6-7B088CCA24A8}"/>
                  </a:ext>
                </a:extLst>
              </p:cNvPr>
              <p:cNvSpPr/>
              <p:nvPr/>
            </p:nvSpPr>
            <p:spPr>
              <a:xfrm>
                <a:off x="7790402" y="5229700"/>
                <a:ext cx="285940" cy="199072"/>
              </a:xfrm>
              <a:custGeom>
                <a:avLst/>
                <a:gdLst>
                  <a:gd name="connsiteX0" fmla="*/ 0 w 285940"/>
                  <a:gd name="connsiteY0" fmla="*/ 199073 h 199072"/>
                  <a:gd name="connsiteX1" fmla="*/ 285940 w 285940"/>
                  <a:gd name="connsiteY1" fmla="*/ 0 h 19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940" h="199072">
                    <a:moveTo>
                      <a:pt x="0" y="199073"/>
                    </a:moveTo>
                    <a:cubicBezTo>
                      <a:pt x="0" y="199073"/>
                      <a:pt x="242125" y="39243"/>
                      <a:pt x="28594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25" name="Forme libre : Forme 30">
                <a:extLst>
                  <a:ext uri="{FF2B5EF4-FFF2-40B4-BE49-F238E27FC236}">
                    <a16:creationId xmlns:a16="http://schemas.microsoft.com/office/drawing/2014/main" id="{DE817514-787F-46B1-BA14-6DC30B01333A}"/>
                  </a:ext>
                </a:extLst>
              </p:cNvPr>
              <p:cNvSpPr/>
              <p:nvPr/>
            </p:nvSpPr>
            <p:spPr>
              <a:xfrm>
                <a:off x="7393114" y="5049773"/>
                <a:ext cx="655796" cy="381190"/>
              </a:xfrm>
              <a:custGeom>
                <a:avLst/>
                <a:gdLst>
                  <a:gd name="connsiteX0" fmla="*/ 0 w 655796"/>
                  <a:gd name="connsiteY0" fmla="*/ 381190 h 381190"/>
                  <a:gd name="connsiteX1" fmla="*/ 655796 w 655796"/>
                  <a:gd name="connsiteY1" fmla="*/ 0 h 38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5796" h="381190">
                    <a:moveTo>
                      <a:pt x="0" y="381190"/>
                    </a:moveTo>
                    <a:cubicBezTo>
                      <a:pt x="0" y="381190"/>
                      <a:pt x="461105" y="172117"/>
                      <a:pt x="65579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26" name="Forme libre : Forme 31">
                <a:extLst>
                  <a:ext uri="{FF2B5EF4-FFF2-40B4-BE49-F238E27FC236}">
                    <a16:creationId xmlns:a16="http://schemas.microsoft.com/office/drawing/2014/main" id="{19517BB1-651A-4460-87CD-207F8060759D}"/>
                  </a:ext>
                </a:extLst>
              </p:cNvPr>
              <p:cNvSpPr/>
              <p:nvPr/>
            </p:nvSpPr>
            <p:spPr>
              <a:xfrm>
                <a:off x="5154072" y="3867816"/>
                <a:ext cx="2907315" cy="1544764"/>
              </a:xfrm>
              <a:custGeom>
                <a:avLst/>
                <a:gdLst>
                  <a:gd name="connsiteX0" fmla="*/ 0 w 2907315"/>
                  <a:gd name="connsiteY0" fmla="*/ 1544764 h 1544764"/>
                  <a:gd name="connsiteX1" fmla="*/ 201644 w 2907315"/>
                  <a:gd name="connsiteY1" fmla="*/ 1352550 h 1544764"/>
                  <a:gd name="connsiteX2" fmla="*/ 423196 w 2907315"/>
                  <a:gd name="connsiteY2" fmla="*/ 1196054 h 1544764"/>
                  <a:gd name="connsiteX3" fmla="*/ 782193 w 2907315"/>
                  <a:gd name="connsiteY3" fmla="*/ 1099947 h 1544764"/>
                  <a:gd name="connsiteX4" fmla="*/ 1052513 w 2907315"/>
                  <a:gd name="connsiteY4" fmla="*/ 1042321 h 1544764"/>
                  <a:gd name="connsiteX5" fmla="*/ 1311783 w 2907315"/>
                  <a:gd name="connsiteY5" fmla="*/ 1056037 h 1544764"/>
                  <a:gd name="connsiteX6" fmla="*/ 1484662 w 2907315"/>
                  <a:gd name="connsiteY6" fmla="*/ 1083469 h 1544764"/>
                  <a:gd name="connsiteX7" fmla="*/ 1788224 w 2907315"/>
                  <a:gd name="connsiteY7" fmla="*/ 1023080 h 1544764"/>
                  <a:gd name="connsiteX8" fmla="*/ 2269045 w 2907315"/>
                  <a:gd name="connsiteY8" fmla="*/ 734758 h 1544764"/>
                  <a:gd name="connsiteX9" fmla="*/ 2534984 w 2907315"/>
                  <a:gd name="connsiteY9" fmla="*/ 572738 h 1544764"/>
                  <a:gd name="connsiteX10" fmla="*/ 2907316 w 2907315"/>
                  <a:gd name="connsiteY10" fmla="*/ 0 h 1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07315" h="1544764">
                    <a:moveTo>
                      <a:pt x="0" y="1544764"/>
                    </a:moveTo>
                    <a:cubicBezTo>
                      <a:pt x="0" y="1544764"/>
                      <a:pt x="98012" y="1443990"/>
                      <a:pt x="201644" y="1352550"/>
                    </a:cubicBezTo>
                    <a:cubicBezTo>
                      <a:pt x="271272" y="1291209"/>
                      <a:pt x="343662" y="1234249"/>
                      <a:pt x="423196" y="1196054"/>
                    </a:cubicBezTo>
                    <a:cubicBezTo>
                      <a:pt x="537591" y="1141095"/>
                      <a:pt x="661226" y="1127189"/>
                      <a:pt x="782193" y="1099947"/>
                    </a:cubicBezTo>
                    <a:cubicBezTo>
                      <a:pt x="872300" y="1079659"/>
                      <a:pt x="961358" y="1051370"/>
                      <a:pt x="1052513" y="1042321"/>
                    </a:cubicBezTo>
                    <a:cubicBezTo>
                      <a:pt x="1139000" y="1033653"/>
                      <a:pt x="1225868" y="1040321"/>
                      <a:pt x="1311783" y="1056037"/>
                    </a:cubicBezTo>
                    <a:cubicBezTo>
                      <a:pt x="1369314" y="1066609"/>
                      <a:pt x="1426559" y="1079373"/>
                      <a:pt x="1484662" y="1083469"/>
                    </a:cubicBezTo>
                    <a:cubicBezTo>
                      <a:pt x="1587913" y="1090803"/>
                      <a:pt x="1690402" y="1064800"/>
                      <a:pt x="1788224" y="1023080"/>
                    </a:cubicBezTo>
                    <a:cubicBezTo>
                      <a:pt x="1956721" y="951262"/>
                      <a:pt x="2106549" y="825722"/>
                      <a:pt x="2269045" y="734758"/>
                    </a:cubicBezTo>
                    <a:cubicBezTo>
                      <a:pt x="2359438" y="684181"/>
                      <a:pt x="2452497" y="640556"/>
                      <a:pt x="2534984" y="572738"/>
                    </a:cubicBezTo>
                    <a:cubicBezTo>
                      <a:pt x="2673001" y="459391"/>
                      <a:pt x="2847023" y="191453"/>
                      <a:pt x="290731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27" name="Forme libre : Forme 32">
                <a:extLst>
                  <a:ext uri="{FF2B5EF4-FFF2-40B4-BE49-F238E27FC236}">
                    <a16:creationId xmlns:a16="http://schemas.microsoft.com/office/drawing/2014/main" id="{9C651D90-C3D5-4EDB-BE84-CFAF352CB560}"/>
                  </a:ext>
                </a:extLst>
              </p:cNvPr>
              <p:cNvSpPr/>
              <p:nvPr/>
            </p:nvSpPr>
            <p:spPr>
              <a:xfrm>
                <a:off x="4907946" y="3479100"/>
                <a:ext cx="3168300" cy="1952434"/>
              </a:xfrm>
              <a:custGeom>
                <a:avLst/>
                <a:gdLst>
                  <a:gd name="connsiteX0" fmla="*/ 0 w 3168300"/>
                  <a:gd name="connsiteY0" fmla="*/ 1952435 h 1952434"/>
                  <a:gd name="connsiteX1" fmla="*/ 202121 w 3168300"/>
                  <a:gd name="connsiteY1" fmla="*/ 1687068 h 1952434"/>
                  <a:gd name="connsiteX2" fmla="*/ 545116 w 3168300"/>
                  <a:gd name="connsiteY2" fmla="*/ 1450277 h 1952434"/>
                  <a:gd name="connsiteX3" fmla="*/ 906780 w 3168300"/>
                  <a:gd name="connsiteY3" fmla="*/ 1354455 h 1952434"/>
                  <a:gd name="connsiteX4" fmla="*/ 1332262 w 3168300"/>
                  <a:gd name="connsiteY4" fmla="*/ 1285304 h 1952434"/>
                  <a:gd name="connsiteX5" fmla="*/ 1691259 w 3168300"/>
                  <a:gd name="connsiteY5" fmla="*/ 1240060 h 1952434"/>
                  <a:gd name="connsiteX6" fmla="*/ 2010346 w 3168300"/>
                  <a:gd name="connsiteY6" fmla="*/ 1141667 h 1952434"/>
                  <a:gd name="connsiteX7" fmla="*/ 2393252 w 3168300"/>
                  <a:gd name="connsiteY7" fmla="*/ 1027271 h 1952434"/>
                  <a:gd name="connsiteX8" fmla="*/ 2582037 w 3168300"/>
                  <a:gd name="connsiteY8" fmla="*/ 958120 h 1952434"/>
                  <a:gd name="connsiteX9" fmla="*/ 2760155 w 3168300"/>
                  <a:gd name="connsiteY9" fmla="*/ 827723 h 1952434"/>
                  <a:gd name="connsiteX10" fmla="*/ 2914364 w 3168300"/>
                  <a:gd name="connsiteY10" fmla="*/ 567023 h 1952434"/>
                  <a:gd name="connsiteX11" fmla="*/ 3168301 w 3168300"/>
                  <a:gd name="connsiteY11" fmla="*/ 0 h 1952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68300" h="1952434">
                    <a:moveTo>
                      <a:pt x="0" y="1952435"/>
                    </a:moveTo>
                    <a:cubicBezTo>
                      <a:pt x="0" y="1952435"/>
                      <a:pt x="91059" y="1796415"/>
                      <a:pt x="202121" y="1687068"/>
                    </a:cubicBezTo>
                    <a:cubicBezTo>
                      <a:pt x="301943" y="1588675"/>
                      <a:pt x="416528" y="1505617"/>
                      <a:pt x="545116" y="1450277"/>
                    </a:cubicBezTo>
                    <a:cubicBezTo>
                      <a:pt x="659987" y="1400747"/>
                      <a:pt x="783622" y="1377601"/>
                      <a:pt x="906780" y="1354455"/>
                    </a:cubicBezTo>
                    <a:cubicBezTo>
                      <a:pt x="1048036" y="1327976"/>
                      <a:pt x="1189482" y="1301972"/>
                      <a:pt x="1332262" y="1285304"/>
                    </a:cubicBezTo>
                    <a:cubicBezTo>
                      <a:pt x="1452182" y="1271302"/>
                      <a:pt x="1573340" y="1265873"/>
                      <a:pt x="1691259" y="1240060"/>
                    </a:cubicBezTo>
                    <a:cubicBezTo>
                      <a:pt x="1800035" y="1216247"/>
                      <a:pt x="1904619" y="1176718"/>
                      <a:pt x="2010346" y="1141667"/>
                    </a:cubicBezTo>
                    <a:cubicBezTo>
                      <a:pt x="2136743" y="1099661"/>
                      <a:pt x="2265902" y="1066229"/>
                      <a:pt x="2393252" y="1027271"/>
                    </a:cubicBezTo>
                    <a:cubicBezTo>
                      <a:pt x="2457450" y="1007650"/>
                      <a:pt x="2521744" y="987552"/>
                      <a:pt x="2582037" y="958120"/>
                    </a:cubicBezTo>
                    <a:cubicBezTo>
                      <a:pt x="2648807" y="925449"/>
                      <a:pt x="2710815" y="883349"/>
                      <a:pt x="2760155" y="827723"/>
                    </a:cubicBezTo>
                    <a:cubicBezTo>
                      <a:pt x="2827496" y="751904"/>
                      <a:pt x="2867978" y="657511"/>
                      <a:pt x="2914364" y="567023"/>
                    </a:cubicBezTo>
                    <a:cubicBezTo>
                      <a:pt x="2972753" y="453200"/>
                      <a:pt x="3119152" y="118015"/>
                      <a:pt x="316830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28" name="Forme libre : Forme 36">
                <a:extLst>
                  <a:ext uri="{FF2B5EF4-FFF2-40B4-BE49-F238E27FC236}">
                    <a16:creationId xmlns:a16="http://schemas.microsoft.com/office/drawing/2014/main" id="{DD986C4F-FAF9-4E46-AC0A-06859698AD68}"/>
                  </a:ext>
                </a:extLst>
              </p:cNvPr>
              <p:cNvSpPr/>
              <p:nvPr/>
            </p:nvSpPr>
            <p:spPr>
              <a:xfrm>
                <a:off x="4704778" y="2976752"/>
                <a:ext cx="3356800" cy="2452020"/>
              </a:xfrm>
              <a:custGeom>
                <a:avLst/>
                <a:gdLst>
                  <a:gd name="connsiteX0" fmla="*/ 0 w 3356800"/>
                  <a:gd name="connsiteY0" fmla="*/ 2452021 h 2452020"/>
                  <a:gd name="connsiteX1" fmla="*/ 130874 w 3356800"/>
                  <a:gd name="connsiteY1" fmla="*/ 2247710 h 2452020"/>
                  <a:gd name="connsiteX2" fmla="*/ 437197 w 3356800"/>
                  <a:gd name="connsiteY2" fmla="*/ 1941195 h 2452020"/>
                  <a:gd name="connsiteX3" fmla="*/ 737140 w 3356800"/>
                  <a:gd name="connsiteY3" fmla="*/ 1736884 h 2452020"/>
                  <a:gd name="connsiteX4" fmla="*/ 1031843 w 3356800"/>
                  <a:gd name="connsiteY4" fmla="*/ 1685068 h 2452020"/>
                  <a:gd name="connsiteX5" fmla="*/ 1287304 w 3356800"/>
                  <a:gd name="connsiteY5" fmla="*/ 1655826 h 2452020"/>
                  <a:gd name="connsiteX6" fmla="*/ 1471994 w 3356800"/>
                  <a:gd name="connsiteY6" fmla="*/ 1634300 h 2452020"/>
                  <a:gd name="connsiteX7" fmla="*/ 1898237 w 3356800"/>
                  <a:gd name="connsiteY7" fmla="*/ 1512665 h 2452020"/>
                  <a:gd name="connsiteX8" fmla="*/ 2229136 w 3356800"/>
                  <a:gd name="connsiteY8" fmla="*/ 1355598 h 2452020"/>
                  <a:gd name="connsiteX9" fmla="*/ 2512314 w 3356800"/>
                  <a:gd name="connsiteY9" fmla="*/ 1238631 h 2452020"/>
                  <a:gd name="connsiteX10" fmla="*/ 2758535 w 3356800"/>
                  <a:gd name="connsiteY10" fmla="*/ 1096994 h 2452020"/>
                  <a:gd name="connsiteX11" fmla="*/ 2935510 w 3356800"/>
                  <a:gd name="connsiteY11" fmla="*/ 919925 h 2452020"/>
                  <a:gd name="connsiteX12" fmla="*/ 3081719 w 3356800"/>
                  <a:gd name="connsiteY12" fmla="*/ 687419 h 2452020"/>
                  <a:gd name="connsiteX13" fmla="*/ 3356800 w 3356800"/>
                  <a:gd name="connsiteY13" fmla="*/ 0 h 245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56800" h="2452020">
                    <a:moveTo>
                      <a:pt x="0" y="2452021"/>
                    </a:moveTo>
                    <a:cubicBezTo>
                      <a:pt x="0" y="2452021"/>
                      <a:pt x="57150" y="2344198"/>
                      <a:pt x="130874" y="2247710"/>
                    </a:cubicBezTo>
                    <a:cubicBezTo>
                      <a:pt x="218694" y="2132648"/>
                      <a:pt x="328136" y="2036635"/>
                      <a:pt x="437197" y="1941195"/>
                    </a:cubicBezTo>
                    <a:cubicBezTo>
                      <a:pt x="529304" y="1860709"/>
                      <a:pt x="623030" y="1779556"/>
                      <a:pt x="737140" y="1736884"/>
                    </a:cubicBezTo>
                    <a:cubicBezTo>
                      <a:pt x="830866" y="1701736"/>
                      <a:pt x="932021" y="1695450"/>
                      <a:pt x="1031843" y="1685068"/>
                    </a:cubicBezTo>
                    <a:cubicBezTo>
                      <a:pt x="1117092" y="1676210"/>
                      <a:pt x="1202055" y="1665160"/>
                      <a:pt x="1287304" y="1655826"/>
                    </a:cubicBezTo>
                    <a:cubicBezTo>
                      <a:pt x="1348931" y="1649063"/>
                      <a:pt x="1410653" y="1643539"/>
                      <a:pt x="1471994" y="1634300"/>
                    </a:cubicBezTo>
                    <a:cubicBezTo>
                      <a:pt x="1618679" y="1612011"/>
                      <a:pt x="1761935" y="1571149"/>
                      <a:pt x="1898237" y="1512665"/>
                    </a:cubicBezTo>
                    <a:cubicBezTo>
                      <a:pt x="2010442" y="1464564"/>
                      <a:pt x="2117503" y="1405128"/>
                      <a:pt x="2229136" y="1355598"/>
                    </a:cubicBezTo>
                    <a:cubicBezTo>
                      <a:pt x="2322481" y="1314164"/>
                      <a:pt x="2418969" y="1280160"/>
                      <a:pt x="2512314" y="1238631"/>
                    </a:cubicBezTo>
                    <a:cubicBezTo>
                      <a:pt x="2599087" y="1199960"/>
                      <a:pt x="2683193" y="1154811"/>
                      <a:pt x="2758535" y="1096994"/>
                    </a:cubicBezTo>
                    <a:cubicBezTo>
                      <a:pt x="2825020" y="1046035"/>
                      <a:pt x="2883789" y="985837"/>
                      <a:pt x="2935510" y="919925"/>
                    </a:cubicBezTo>
                    <a:cubicBezTo>
                      <a:pt x="2992184" y="847725"/>
                      <a:pt x="3039904" y="769144"/>
                      <a:pt x="3081719" y="687419"/>
                    </a:cubicBezTo>
                    <a:cubicBezTo>
                      <a:pt x="3138297" y="576739"/>
                      <a:pt x="3314129" y="116776"/>
                      <a:pt x="335680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</p:grpSp>
        <p:sp>
          <p:nvSpPr>
            <p:cNvPr id="21" name="Forme libre : Forme 23">
              <a:extLst>
                <a:ext uri="{FF2B5EF4-FFF2-40B4-BE49-F238E27FC236}">
                  <a16:creationId xmlns:a16="http://schemas.microsoft.com/office/drawing/2014/main" id="{4338AACE-9CB3-4730-AE6B-8898D1E4D952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980400" y="5197178"/>
              <a:ext cx="4211600" cy="1660822"/>
            </a:xfrm>
            <a:custGeom>
              <a:avLst/>
              <a:gdLst>
                <a:gd name="connsiteX0" fmla="*/ 4211600 w 4211600"/>
                <a:gd name="connsiteY0" fmla="*/ 0 h 1660822"/>
                <a:gd name="connsiteX1" fmla="*/ 4211600 w 4211600"/>
                <a:gd name="connsiteY1" fmla="*/ 58430 h 1660822"/>
                <a:gd name="connsiteX2" fmla="*/ 4136524 w 4211600"/>
                <a:gd name="connsiteY2" fmla="*/ 208808 h 1660822"/>
                <a:gd name="connsiteX3" fmla="*/ 3973354 w 4211600"/>
                <a:gd name="connsiteY3" fmla="*/ 437313 h 1660822"/>
                <a:gd name="connsiteX4" fmla="*/ 3884746 w 4211600"/>
                <a:gd name="connsiteY4" fmla="*/ 553613 h 1660822"/>
                <a:gd name="connsiteX5" fmla="*/ 3849435 w 4211600"/>
                <a:gd name="connsiteY5" fmla="*/ 603143 h 1660822"/>
                <a:gd name="connsiteX6" fmla="*/ 3661849 w 4211600"/>
                <a:gd name="connsiteY6" fmla="*/ 819075 h 1660822"/>
                <a:gd name="connsiteX7" fmla="*/ 3402589 w 4211600"/>
                <a:gd name="connsiteY7" fmla="*/ 952996 h 1660822"/>
                <a:gd name="connsiteX8" fmla="*/ 3130202 w 4211600"/>
                <a:gd name="connsiteY8" fmla="*/ 1023386 h 1660822"/>
                <a:gd name="connsiteX9" fmla="*/ 2914657 w 4211600"/>
                <a:gd name="connsiteY9" fmla="*/ 1068058 h 1660822"/>
                <a:gd name="connsiteX10" fmla="*/ 2582149 w 4211600"/>
                <a:gd name="connsiteY10" fmla="*/ 1138924 h 1660822"/>
                <a:gd name="connsiteX11" fmla="*/ 2483958 w 4211600"/>
                <a:gd name="connsiteY11" fmla="*/ 1162356 h 1660822"/>
                <a:gd name="connsiteX12" fmla="*/ 2123750 w 4211600"/>
                <a:gd name="connsiteY12" fmla="*/ 1238651 h 1660822"/>
                <a:gd name="connsiteX13" fmla="*/ 1761444 w 4211600"/>
                <a:gd name="connsiteY13" fmla="*/ 1273417 h 1660822"/>
                <a:gd name="connsiteX14" fmla="*/ 1608382 w 4211600"/>
                <a:gd name="connsiteY14" fmla="*/ 1284466 h 1660822"/>
                <a:gd name="connsiteX15" fmla="*/ 999942 w 4211600"/>
                <a:gd name="connsiteY15" fmla="*/ 1354284 h 1660822"/>
                <a:gd name="connsiteX16" fmla="*/ 484705 w 4211600"/>
                <a:gd name="connsiteY16" fmla="*/ 1450487 h 1660822"/>
                <a:gd name="connsiteX17" fmla="*/ 113310 w 4211600"/>
                <a:gd name="connsiteY17" fmla="*/ 1613700 h 1660822"/>
                <a:gd name="connsiteX18" fmla="*/ 39668 w 4211600"/>
                <a:gd name="connsiteY18" fmla="*/ 1660822 h 1660822"/>
                <a:gd name="connsiteX19" fmla="*/ 0 w 4211600"/>
                <a:gd name="connsiteY19" fmla="*/ 1660822 h 1660822"/>
                <a:gd name="connsiteX20" fmla="*/ 96701 w 4211600"/>
                <a:gd name="connsiteY20" fmla="*/ 1598934 h 1660822"/>
                <a:gd name="connsiteX21" fmla="*/ 474335 w 4211600"/>
                <a:gd name="connsiteY21" fmla="*/ 1433056 h 1660822"/>
                <a:gd name="connsiteX22" fmla="*/ 994299 w 4211600"/>
                <a:gd name="connsiteY22" fmla="*/ 1335806 h 1660822"/>
                <a:gd name="connsiteX23" fmla="*/ 1605231 w 4211600"/>
                <a:gd name="connsiteY23" fmla="*/ 1265702 h 1660822"/>
                <a:gd name="connsiteX24" fmla="*/ 1758819 w 4211600"/>
                <a:gd name="connsiteY24" fmla="*/ 1254558 h 1660822"/>
                <a:gd name="connsiteX25" fmla="*/ 2118106 w 4211600"/>
                <a:gd name="connsiteY25" fmla="*/ 1220077 h 1660822"/>
                <a:gd name="connsiteX26" fmla="*/ 2475557 w 4211600"/>
                <a:gd name="connsiteY26" fmla="*/ 1144353 h 1660822"/>
                <a:gd name="connsiteX27" fmla="*/ 2573878 w 4211600"/>
                <a:gd name="connsiteY27" fmla="*/ 1120827 h 1660822"/>
                <a:gd name="connsiteX28" fmla="*/ 2907437 w 4211600"/>
                <a:gd name="connsiteY28" fmla="*/ 1049675 h 1660822"/>
                <a:gd name="connsiteX29" fmla="*/ 3122589 w 4211600"/>
                <a:gd name="connsiteY29" fmla="*/ 1005098 h 1660822"/>
                <a:gd name="connsiteX30" fmla="*/ 3391169 w 4211600"/>
                <a:gd name="connsiteY30" fmla="*/ 935756 h 1660822"/>
                <a:gd name="connsiteX31" fmla="*/ 3642290 w 4211600"/>
                <a:gd name="connsiteY31" fmla="*/ 806216 h 1660822"/>
                <a:gd name="connsiteX32" fmla="*/ 3825937 w 4211600"/>
                <a:gd name="connsiteY32" fmla="*/ 594475 h 1660822"/>
                <a:gd name="connsiteX33" fmla="*/ 3861381 w 4211600"/>
                <a:gd name="connsiteY33" fmla="*/ 544755 h 1660822"/>
                <a:gd name="connsiteX34" fmla="*/ 3950381 w 4211600"/>
                <a:gd name="connsiteY34" fmla="*/ 427978 h 1660822"/>
                <a:gd name="connsiteX35" fmla="*/ 4112370 w 4211600"/>
                <a:gd name="connsiteY35" fmla="*/ 201378 h 1660822"/>
                <a:gd name="connsiteX36" fmla="*/ 4195989 w 4211600"/>
                <a:gd name="connsiteY36" fmla="*/ 33834 h 166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211600" h="1660822">
                  <a:moveTo>
                    <a:pt x="4211600" y="0"/>
                  </a:moveTo>
                  <a:lnTo>
                    <a:pt x="4211600" y="58430"/>
                  </a:lnTo>
                  <a:lnTo>
                    <a:pt x="4136524" y="208808"/>
                  </a:lnTo>
                  <a:cubicBezTo>
                    <a:pt x="4089791" y="287770"/>
                    <a:pt x="4030588" y="363780"/>
                    <a:pt x="3973354" y="437313"/>
                  </a:cubicBezTo>
                  <a:cubicBezTo>
                    <a:pt x="3943819" y="475222"/>
                    <a:pt x="3913231" y="514465"/>
                    <a:pt x="3884746" y="553613"/>
                  </a:cubicBezTo>
                  <a:cubicBezTo>
                    <a:pt x="3872801" y="569996"/>
                    <a:pt x="3861119" y="586569"/>
                    <a:pt x="3849435" y="603143"/>
                  </a:cubicBezTo>
                  <a:cubicBezTo>
                    <a:pt x="3796665" y="678009"/>
                    <a:pt x="3742187" y="755352"/>
                    <a:pt x="3661849" y="819075"/>
                  </a:cubicBezTo>
                  <a:cubicBezTo>
                    <a:pt x="3596214" y="871176"/>
                    <a:pt x="3509050" y="916230"/>
                    <a:pt x="3402589" y="952996"/>
                  </a:cubicBezTo>
                  <a:cubicBezTo>
                    <a:pt x="3312406" y="984048"/>
                    <a:pt x="3215660" y="1005003"/>
                    <a:pt x="3130202" y="1023386"/>
                  </a:cubicBezTo>
                  <a:cubicBezTo>
                    <a:pt x="3058529" y="1038816"/>
                    <a:pt x="2985412" y="1053675"/>
                    <a:pt x="2914657" y="1068058"/>
                  </a:cubicBezTo>
                  <a:cubicBezTo>
                    <a:pt x="2805176" y="1090251"/>
                    <a:pt x="2692021" y="1113207"/>
                    <a:pt x="2582149" y="1138924"/>
                  </a:cubicBezTo>
                  <a:cubicBezTo>
                    <a:pt x="2549330" y="1146639"/>
                    <a:pt x="2516644" y="1154450"/>
                    <a:pt x="2483958" y="1162356"/>
                  </a:cubicBezTo>
                  <a:cubicBezTo>
                    <a:pt x="2367257" y="1190550"/>
                    <a:pt x="2246621" y="1219601"/>
                    <a:pt x="2123750" y="1238651"/>
                  </a:cubicBezTo>
                  <a:cubicBezTo>
                    <a:pt x="2004294" y="1257129"/>
                    <a:pt x="1880769" y="1265416"/>
                    <a:pt x="1761444" y="1273417"/>
                  </a:cubicBezTo>
                  <a:cubicBezTo>
                    <a:pt x="1711167" y="1276751"/>
                    <a:pt x="1659184" y="1280275"/>
                    <a:pt x="1608382" y="1284466"/>
                  </a:cubicBezTo>
                  <a:cubicBezTo>
                    <a:pt x="1408589" y="1300944"/>
                    <a:pt x="1214570" y="1325805"/>
                    <a:pt x="999942" y="1354284"/>
                  </a:cubicBezTo>
                  <a:cubicBezTo>
                    <a:pt x="826403" y="1377240"/>
                    <a:pt x="647744" y="1400957"/>
                    <a:pt x="484705" y="1450487"/>
                  </a:cubicBezTo>
                  <a:cubicBezTo>
                    <a:pt x="355831" y="1489635"/>
                    <a:pt x="231387" y="1544374"/>
                    <a:pt x="113310" y="1613700"/>
                  </a:cubicBezTo>
                  <a:lnTo>
                    <a:pt x="39668" y="1660822"/>
                  </a:lnTo>
                  <a:lnTo>
                    <a:pt x="0" y="1660822"/>
                  </a:lnTo>
                  <a:lnTo>
                    <a:pt x="96701" y="1598934"/>
                  </a:lnTo>
                  <a:cubicBezTo>
                    <a:pt x="216635" y="1528533"/>
                    <a:pt x="343196" y="1472919"/>
                    <a:pt x="474335" y="1433056"/>
                  </a:cubicBezTo>
                  <a:cubicBezTo>
                    <a:pt x="639999" y="1382669"/>
                    <a:pt x="820102" y="1358856"/>
                    <a:pt x="994299" y="1335806"/>
                  </a:cubicBezTo>
                  <a:cubicBezTo>
                    <a:pt x="1210239" y="1307231"/>
                    <a:pt x="1404650" y="1282275"/>
                    <a:pt x="1605231" y="1265702"/>
                  </a:cubicBezTo>
                  <a:cubicBezTo>
                    <a:pt x="1656428" y="1261511"/>
                    <a:pt x="1708411" y="1257987"/>
                    <a:pt x="1758819" y="1254558"/>
                  </a:cubicBezTo>
                  <a:cubicBezTo>
                    <a:pt x="1877487" y="1246557"/>
                    <a:pt x="2000094" y="1238365"/>
                    <a:pt x="2118106" y="1220077"/>
                  </a:cubicBezTo>
                  <a:cubicBezTo>
                    <a:pt x="2239531" y="1201313"/>
                    <a:pt x="2359513" y="1172357"/>
                    <a:pt x="2475557" y="1144353"/>
                  </a:cubicBezTo>
                  <a:cubicBezTo>
                    <a:pt x="2508243" y="1136448"/>
                    <a:pt x="2541060" y="1128542"/>
                    <a:pt x="2573878" y="1120827"/>
                  </a:cubicBezTo>
                  <a:cubicBezTo>
                    <a:pt x="2684276" y="1094919"/>
                    <a:pt x="2797694" y="1071963"/>
                    <a:pt x="2907437" y="1049675"/>
                  </a:cubicBezTo>
                  <a:cubicBezTo>
                    <a:pt x="2978061" y="1035387"/>
                    <a:pt x="3051178" y="1020528"/>
                    <a:pt x="3122589" y="1005098"/>
                  </a:cubicBezTo>
                  <a:cubicBezTo>
                    <a:pt x="3206997" y="986810"/>
                    <a:pt x="3302823" y="966141"/>
                    <a:pt x="3391169" y="935756"/>
                  </a:cubicBezTo>
                  <a:cubicBezTo>
                    <a:pt x="3494479" y="900132"/>
                    <a:pt x="3578886" y="856508"/>
                    <a:pt x="3642290" y="806216"/>
                  </a:cubicBezTo>
                  <a:cubicBezTo>
                    <a:pt x="3720133" y="744303"/>
                    <a:pt x="3773953" y="668103"/>
                    <a:pt x="3825937" y="594475"/>
                  </a:cubicBezTo>
                  <a:cubicBezTo>
                    <a:pt x="3837621" y="577902"/>
                    <a:pt x="3849435" y="561233"/>
                    <a:pt x="3861381" y="544755"/>
                  </a:cubicBezTo>
                  <a:cubicBezTo>
                    <a:pt x="3889997" y="505416"/>
                    <a:pt x="3920715" y="465983"/>
                    <a:pt x="3950381" y="427978"/>
                  </a:cubicBezTo>
                  <a:cubicBezTo>
                    <a:pt x="4007353" y="354921"/>
                    <a:pt x="4066163" y="279388"/>
                    <a:pt x="4112370" y="201378"/>
                  </a:cubicBezTo>
                  <a:cubicBezTo>
                    <a:pt x="4144662" y="146800"/>
                    <a:pt x="4170785" y="89364"/>
                    <a:pt x="4195989" y="338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0"/>
              <a:endParaRPr lang="fr-FR" noProof="0"/>
            </a:p>
          </p:txBody>
        </p:sp>
      </p:grpSp>
    </p:spTree>
    <p:extLst>
      <p:ext uri="{BB962C8B-B14F-4D97-AF65-F5344CB8AC3E}">
        <p14:creationId xmlns:p14="http://schemas.microsoft.com/office/powerpoint/2010/main" val="2802635032"/>
      </p:ext>
    </p:extLst>
  </p:cSld>
  <p:clrMapOvr>
    <a:masterClrMapping/>
  </p:clrMapOvr>
</p:sldLayout>
</file>

<file path=ppt/slideLayouts/slideLayout5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et graphique 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0B5ED18-7A07-47F1-8056-CD86B076AF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381000"/>
            <a:ext cx="10972800" cy="1325563"/>
          </a:xfrm>
        </p:spPr>
        <p:txBody>
          <a:bodyPr rtlCol="0">
            <a:normAutofit/>
          </a:bodyPr>
          <a:lstStyle>
            <a:lvl1pPr>
              <a:defRPr sz="300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A0C71211-4520-46A1-9487-4AE49C3239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96356206-85FD-45F5-A1F7-128DB34C86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0203763F-C8CD-4BCB-9A0A-B10F000BC1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  <p:grpSp>
        <p:nvGrpSpPr>
          <p:cNvPr id="6" name="En bas à droite">
            <a:extLst>
              <a:ext uri="{FF2B5EF4-FFF2-40B4-BE49-F238E27FC236}">
                <a16:creationId xmlns:a16="http://schemas.microsoft.com/office/drawing/2014/main" id="{3F4EA131-028B-4E70-968A-F18FD27D36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7993448" y="3278144"/>
            <a:ext cx="4211600" cy="3581399"/>
            <a:chOff x="7980400" y="3276601"/>
            <a:chExt cx="4211600" cy="3581399"/>
          </a:xfrm>
        </p:grpSpPr>
        <p:grpSp>
          <p:nvGrpSpPr>
            <p:cNvPr id="7" name="Graphisme 157">
              <a:extLst>
                <a:ext uri="{FF2B5EF4-FFF2-40B4-BE49-F238E27FC236}">
                  <a16:creationId xmlns:a16="http://schemas.microsoft.com/office/drawing/2014/main" id="{35B6ADC5-2993-4C95-8FC0-E843BACAED1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/>
          </p:nvGrpSpPr>
          <p:grpSpPr>
            <a:xfrm>
              <a:off x="8662740" y="3276601"/>
              <a:ext cx="3529260" cy="3581397"/>
              <a:chOff x="4114800" y="1423987"/>
              <a:chExt cx="3961542" cy="4007547"/>
            </a:xfrm>
            <a:noFill/>
          </p:grpSpPr>
          <p:sp>
            <p:nvSpPr>
              <p:cNvPr id="9" name="Forme libre : Forme 24">
                <a:extLst>
                  <a:ext uri="{FF2B5EF4-FFF2-40B4-BE49-F238E27FC236}">
                    <a16:creationId xmlns:a16="http://schemas.microsoft.com/office/drawing/2014/main" id="{174FA252-C254-4DAB-A71B-2263B4B5F97A}"/>
                  </a:ext>
                </a:extLst>
              </p:cNvPr>
              <p:cNvSpPr/>
              <p:nvPr/>
            </p:nvSpPr>
            <p:spPr>
              <a:xfrm>
                <a:off x="4114800" y="1423987"/>
                <a:ext cx="3946874" cy="3989641"/>
              </a:xfrm>
              <a:custGeom>
                <a:avLst/>
                <a:gdLst>
                  <a:gd name="connsiteX0" fmla="*/ 0 w 3946874"/>
                  <a:gd name="connsiteY0" fmla="*/ 3989641 h 3989641"/>
                  <a:gd name="connsiteX1" fmla="*/ 79439 w 3946874"/>
                  <a:gd name="connsiteY1" fmla="*/ 3891153 h 3989641"/>
                  <a:gd name="connsiteX2" fmla="*/ 297371 w 3946874"/>
                  <a:gd name="connsiteY2" fmla="*/ 3626930 h 3989641"/>
                  <a:gd name="connsiteX3" fmla="*/ 454343 w 3946874"/>
                  <a:gd name="connsiteY3" fmla="*/ 3440335 h 3989641"/>
                  <a:gd name="connsiteX4" fmla="*/ 622363 w 3946874"/>
                  <a:gd name="connsiteY4" fmla="*/ 3290697 h 3989641"/>
                  <a:gd name="connsiteX5" fmla="*/ 927068 w 3946874"/>
                  <a:gd name="connsiteY5" fmla="*/ 3087434 h 3989641"/>
                  <a:gd name="connsiteX6" fmla="*/ 1176338 w 3946874"/>
                  <a:gd name="connsiteY6" fmla="*/ 2915603 h 3989641"/>
                  <a:gd name="connsiteX7" fmla="*/ 1394270 w 3946874"/>
                  <a:gd name="connsiteY7" fmla="*/ 2780729 h 3989641"/>
                  <a:gd name="connsiteX8" fmla="*/ 1601057 w 3946874"/>
                  <a:gd name="connsiteY8" fmla="*/ 2723483 h 3989641"/>
                  <a:gd name="connsiteX9" fmla="*/ 1756220 w 3946874"/>
                  <a:gd name="connsiteY9" fmla="*/ 2743772 h 3989641"/>
                  <a:gd name="connsiteX10" fmla="*/ 1889189 w 3946874"/>
                  <a:gd name="connsiteY10" fmla="*/ 2765965 h 3989641"/>
                  <a:gd name="connsiteX11" fmla="*/ 2007394 w 3946874"/>
                  <a:gd name="connsiteY11" fmla="*/ 2765965 h 3989641"/>
                  <a:gd name="connsiteX12" fmla="*/ 2184654 w 3946874"/>
                  <a:gd name="connsiteY12" fmla="*/ 2671763 h 3989641"/>
                  <a:gd name="connsiteX13" fmla="*/ 2372773 w 3946874"/>
                  <a:gd name="connsiteY13" fmla="*/ 2538984 h 3989641"/>
                  <a:gd name="connsiteX14" fmla="*/ 2439543 w 3946874"/>
                  <a:gd name="connsiteY14" fmla="*/ 2510504 h 3989641"/>
                  <a:gd name="connsiteX15" fmla="*/ 2650617 w 3946874"/>
                  <a:gd name="connsiteY15" fmla="*/ 2434781 h 3989641"/>
                  <a:gd name="connsiteX16" fmla="*/ 2785110 w 3946874"/>
                  <a:gd name="connsiteY16" fmla="*/ 2383060 h 3989641"/>
                  <a:gd name="connsiteX17" fmla="*/ 2897315 w 3946874"/>
                  <a:gd name="connsiteY17" fmla="*/ 2318861 h 3989641"/>
                  <a:gd name="connsiteX18" fmla="*/ 2997994 w 3946874"/>
                  <a:gd name="connsiteY18" fmla="*/ 2226183 h 3989641"/>
                  <a:gd name="connsiteX19" fmla="*/ 3061240 w 3946874"/>
                  <a:gd name="connsiteY19" fmla="*/ 2141506 h 3989641"/>
                  <a:gd name="connsiteX20" fmla="*/ 3152108 w 3946874"/>
                  <a:gd name="connsiteY20" fmla="*/ 2005203 h 3989641"/>
                  <a:gd name="connsiteX21" fmla="*/ 3274124 w 3946874"/>
                  <a:gd name="connsiteY21" fmla="*/ 1871567 h 3989641"/>
                  <a:gd name="connsiteX22" fmla="*/ 3388138 w 3946874"/>
                  <a:gd name="connsiteY22" fmla="*/ 1770888 h 3989641"/>
                  <a:gd name="connsiteX23" fmla="*/ 3466529 w 3946874"/>
                  <a:gd name="connsiteY23" fmla="*/ 1679162 h 3989641"/>
                  <a:gd name="connsiteX24" fmla="*/ 3538633 w 3946874"/>
                  <a:gd name="connsiteY24" fmla="*/ 1551718 h 3989641"/>
                  <a:gd name="connsiteX25" fmla="*/ 3588544 w 3946874"/>
                  <a:gd name="connsiteY25" fmla="*/ 1376172 h 3989641"/>
                  <a:gd name="connsiteX26" fmla="*/ 3597402 w 3946874"/>
                  <a:gd name="connsiteY26" fmla="*/ 1293305 h 3989641"/>
                  <a:gd name="connsiteX27" fmla="*/ 3721227 w 3946874"/>
                  <a:gd name="connsiteY27" fmla="*/ 880491 h 3989641"/>
                  <a:gd name="connsiteX28" fmla="*/ 3761137 w 3946874"/>
                  <a:gd name="connsiteY28" fmla="*/ 463677 h 3989641"/>
                  <a:gd name="connsiteX29" fmla="*/ 3946874 w 3946874"/>
                  <a:gd name="connsiteY29" fmla="*/ 0 h 398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946874" h="3989641">
                    <a:moveTo>
                      <a:pt x="0" y="3989641"/>
                    </a:moveTo>
                    <a:cubicBezTo>
                      <a:pt x="19050" y="3957257"/>
                      <a:pt x="50959" y="3916013"/>
                      <a:pt x="79439" y="3891153"/>
                    </a:cubicBezTo>
                    <a:cubicBezTo>
                      <a:pt x="165544" y="3815906"/>
                      <a:pt x="227933" y="3717989"/>
                      <a:pt x="297371" y="3626930"/>
                    </a:cubicBezTo>
                    <a:cubicBezTo>
                      <a:pt x="346615" y="3562255"/>
                      <a:pt x="398050" y="3499009"/>
                      <a:pt x="454343" y="3440335"/>
                    </a:cubicBezTo>
                    <a:cubicBezTo>
                      <a:pt x="506349" y="3386042"/>
                      <a:pt x="562642" y="3336227"/>
                      <a:pt x="622363" y="3290697"/>
                    </a:cubicBezTo>
                    <a:cubicBezTo>
                      <a:pt x="719519" y="3216688"/>
                      <a:pt x="824960" y="3154585"/>
                      <a:pt x="927068" y="3087434"/>
                    </a:cubicBezTo>
                    <a:cubicBezTo>
                      <a:pt x="1011365" y="3031998"/>
                      <a:pt x="1093565" y="2973324"/>
                      <a:pt x="1176338" y="2915603"/>
                    </a:cubicBezTo>
                    <a:cubicBezTo>
                      <a:pt x="1246537" y="2866644"/>
                      <a:pt x="1317308" y="2818066"/>
                      <a:pt x="1394270" y="2780729"/>
                    </a:cubicBezTo>
                    <a:cubicBezTo>
                      <a:pt x="1459421" y="2749106"/>
                      <a:pt x="1528763" y="2724436"/>
                      <a:pt x="1601057" y="2723483"/>
                    </a:cubicBezTo>
                    <a:cubicBezTo>
                      <a:pt x="1653350" y="2722721"/>
                      <a:pt x="1704785" y="2733485"/>
                      <a:pt x="1756220" y="2743772"/>
                    </a:cubicBezTo>
                    <a:cubicBezTo>
                      <a:pt x="1800320" y="2752630"/>
                      <a:pt x="1844612" y="2760250"/>
                      <a:pt x="1889189" y="2765965"/>
                    </a:cubicBezTo>
                    <a:cubicBezTo>
                      <a:pt x="1928622" y="2771013"/>
                      <a:pt x="1968437" y="2773299"/>
                      <a:pt x="2007394" y="2765965"/>
                    </a:cubicBezTo>
                    <a:cubicBezTo>
                      <a:pt x="2073878" y="2753487"/>
                      <a:pt x="2130647" y="2712911"/>
                      <a:pt x="2184654" y="2671763"/>
                    </a:cubicBezTo>
                    <a:cubicBezTo>
                      <a:pt x="2245900" y="2625090"/>
                      <a:pt x="2304002" y="2573465"/>
                      <a:pt x="2372773" y="2538984"/>
                    </a:cubicBezTo>
                    <a:cubicBezTo>
                      <a:pt x="2394395" y="2528126"/>
                      <a:pt x="2416874" y="2518982"/>
                      <a:pt x="2439543" y="2510504"/>
                    </a:cubicBezTo>
                    <a:cubicBezTo>
                      <a:pt x="2509552" y="2484215"/>
                      <a:pt x="2580037" y="2459450"/>
                      <a:pt x="2650617" y="2434781"/>
                    </a:cubicBezTo>
                    <a:cubicBezTo>
                      <a:pt x="2695956" y="2418874"/>
                      <a:pt x="2741295" y="2402872"/>
                      <a:pt x="2785110" y="2383060"/>
                    </a:cubicBezTo>
                    <a:cubicBezTo>
                      <a:pt x="2824448" y="2365248"/>
                      <a:pt x="2862358" y="2344198"/>
                      <a:pt x="2897315" y="2318861"/>
                    </a:cubicBezTo>
                    <a:cubicBezTo>
                      <a:pt x="2934367" y="2292096"/>
                      <a:pt x="2968085" y="2260854"/>
                      <a:pt x="2997994" y="2226183"/>
                    </a:cubicBezTo>
                    <a:cubicBezTo>
                      <a:pt x="3020949" y="2199513"/>
                      <a:pt x="3041714" y="2170938"/>
                      <a:pt x="3061240" y="2141506"/>
                    </a:cubicBezTo>
                    <a:cubicBezTo>
                      <a:pt x="3091529" y="2095976"/>
                      <a:pt x="3119533" y="2049018"/>
                      <a:pt x="3152108" y="2005203"/>
                    </a:cubicBezTo>
                    <a:cubicBezTo>
                      <a:pt x="3188113" y="1956626"/>
                      <a:pt x="3229261" y="1912144"/>
                      <a:pt x="3274124" y="1871567"/>
                    </a:cubicBezTo>
                    <a:cubicBezTo>
                      <a:pt x="3311747" y="1837563"/>
                      <a:pt x="3351848" y="1806321"/>
                      <a:pt x="3388138" y="1770888"/>
                    </a:cubicBezTo>
                    <a:cubicBezTo>
                      <a:pt x="3416999" y="1742694"/>
                      <a:pt x="3443002" y="1711833"/>
                      <a:pt x="3466529" y="1679162"/>
                    </a:cubicBezTo>
                    <a:cubicBezTo>
                      <a:pt x="3495008" y="1639348"/>
                      <a:pt x="3519392" y="1596771"/>
                      <a:pt x="3538633" y="1551718"/>
                    </a:cubicBezTo>
                    <a:cubicBezTo>
                      <a:pt x="3562731" y="1495616"/>
                      <a:pt x="3578924" y="1436465"/>
                      <a:pt x="3588544" y="1376172"/>
                    </a:cubicBezTo>
                    <a:cubicBezTo>
                      <a:pt x="3592925" y="1348740"/>
                      <a:pt x="3595688" y="1321022"/>
                      <a:pt x="3597402" y="1293305"/>
                    </a:cubicBezTo>
                    <a:cubicBezTo>
                      <a:pt x="3605974" y="1155859"/>
                      <a:pt x="3717703" y="1018127"/>
                      <a:pt x="3721227" y="880491"/>
                    </a:cubicBezTo>
                    <a:cubicBezTo>
                      <a:pt x="3724751" y="740855"/>
                      <a:pt x="3743135" y="602171"/>
                      <a:pt x="3761137" y="463677"/>
                    </a:cubicBezTo>
                    <a:cubicBezTo>
                      <a:pt x="3776186" y="347758"/>
                      <a:pt x="3934968" y="116205"/>
                      <a:pt x="3946874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0" name="Forme libre : Forme 25">
                <a:extLst>
                  <a:ext uri="{FF2B5EF4-FFF2-40B4-BE49-F238E27FC236}">
                    <a16:creationId xmlns:a16="http://schemas.microsoft.com/office/drawing/2014/main" id="{B8C83007-5E21-486E-9DBB-38D4DFA65B88}"/>
                  </a:ext>
                </a:extLst>
              </p:cNvPr>
              <p:cNvSpPr/>
              <p:nvPr/>
            </p:nvSpPr>
            <p:spPr>
              <a:xfrm>
                <a:off x="4395978" y="2441733"/>
                <a:ext cx="3665410" cy="2985611"/>
              </a:xfrm>
              <a:custGeom>
                <a:avLst/>
                <a:gdLst>
                  <a:gd name="connsiteX0" fmla="*/ 0 w 3665410"/>
                  <a:gd name="connsiteY0" fmla="*/ 2985611 h 2985611"/>
                  <a:gd name="connsiteX1" fmla="*/ 166211 w 3665410"/>
                  <a:gd name="connsiteY1" fmla="*/ 2699766 h 2985611"/>
                  <a:gd name="connsiteX2" fmla="*/ 397002 w 3665410"/>
                  <a:gd name="connsiteY2" fmla="*/ 2414969 h 2985611"/>
                  <a:gd name="connsiteX3" fmla="*/ 620173 w 3665410"/>
                  <a:gd name="connsiteY3" fmla="*/ 2237899 h 2985611"/>
                  <a:gd name="connsiteX4" fmla="*/ 823341 w 3665410"/>
                  <a:gd name="connsiteY4" fmla="*/ 2085499 h 2985611"/>
                  <a:gd name="connsiteX5" fmla="*/ 1089565 w 3665410"/>
                  <a:gd name="connsiteY5" fmla="*/ 1911477 h 2985611"/>
                  <a:gd name="connsiteX6" fmla="*/ 1145000 w 3665410"/>
                  <a:gd name="connsiteY6" fmla="*/ 1886807 h 2985611"/>
                  <a:gd name="connsiteX7" fmla="*/ 1375791 w 3665410"/>
                  <a:gd name="connsiteY7" fmla="*/ 1842135 h 2985611"/>
                  <a:gd name="connsiteX8" fmla="*/ 1486567 w 3665410"/>
                  <a:gd name="connsiteY8" fmla="*/ 1857566 h 2985611"/>
                  <a:gd name="connsiteX9" fmla="*/ 1568101 w 3665410"/>
                  <a:gd name="connsiteY9" fmla="*/ 1871377 h 2985611"/>
                  <a:gd name="connsiteX10" fmla="*/ 1810607 w 3665410"/>
                  <a:gd name="connsiteY10" fmla="*/ 1871377 h 2985611"/>
                  <a:gd name="connsiteX11" fmla="*/ 1997964 w 3665410"/>
                  <a:gd name="connsiteY11" fmla="*/ 1790605 h 2985611"/>
                  <a:gd name="connsiteX12" fmla="*/ 2109883 w 3665410"/>
                  <a:gd name="connsiteY12" fmla="*/ 1702784 h 2985611"/>
                  <a:gd name="connsiteX13" fmla="*/ 2321433 w 3665410"/>
                  <a:gd name="connsiteY13" fmla="*/ 1552384 h 2985611"/>
                  <a:gd name="connsiteX14" fmla="*/ 2558891 w 3665410"/>
                  <a:gd name="connsiteY14" fmla="*/ 1453420 h 2985611"/>
                  <a:gd name="connsiteX15" fmla="*/ 2709767 w 3665410"/>
                  <a:gd name="connsiteY15" fmla="*/ 1377887 h 2985611"/>
                  <a:gd name="connsiteX16" fmla="*/ 2885408 w 3665410"/>
                  <a:gd name="connsiteY16" fmla="*/ 1237393 h 2985611"/>
                  <a:gd name="connsiteX17" fmla="*/ 3017711 w 3665410"/>
                  <a:gd name="connsiteY17" fmla="*/ 1072229 h 2985611"/>
                  <a:gd name="connsiteX18" fmla="*/ 3150680 w 3665410"/>
                  <a:gd name="connsiteY18" fmla="*/ 921830 h 2985611"/>
                  <a:gd name="connsiteX19" fmla="*/ 3255169 w 3665410"/>
                  <a:gd name="connsiteY19" fmla="*/ 801815 h 2985611"/>
                  <a:gd name="connsiteX20" fmla="*/ 3339275 w 3665410"/>
                  <a:gd name="connsiteY20" fmla="*/ 694182 h 2985611"/>
                  <a:gd name="connsiteX21" fmla="*/ 3409188 w 3665410"/>
                  <a:gd name="connsiteY21" fmla="*/ 546926 h 2985611"/>
                  <a:gd name="connsiteX22" fmla="*/ 3464243 w 3665410"/>
                  <a:gd name="connsiteY22" fmla="*/ 347663 h 2985611"/>
                  <a:gd name="connsiteX23" fmla="*/ 3665411 w 3665410"/>
                  <a:gd name="connsiteY23" fmla="*/ 0 h 298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65410" h="2985611">
                    <a:moveTo>
                      <a:pt x="0" y="2985611"/>
                    </a:moveTo>
                    <a:cubicBezTo>
                      <a:pt x="0" y="2985611"/>
                      <a:pt x="86773" y="2802827"/>
                      <a:pt x="166211" y="2699766"/>
                    </a:cubicBezTo>
                    <a:cubicBezTo>
                      <a:pt x="240983" y="2602706"/>
                      <a:pt x="309182" y="2500122"/>
                      <a:pt x="397002" y="2414969"/>
                    </a:cubicBezTo>
                    <a:cubicBezTo>
                      <a:pt x="465296" y="2348865"/>
                      <a:pt x="543592" y="2294477"/>
                      <a:pt x="620173" y="2237899"/>
                    </a:cubicBezTo>
                    <a:cubicBezTo>
                      <a:pt x="688277" y="2187607"/>
                      <a:pt x="755333" y="2135886"/>
                      <a:pt x="823341" y="2085499"/>
                    </a:cubicBezTo>
                    <a:cubicBezTo>
                      <a:pt x="908685" y="2022253"/>
                      <a:pt x="994791" y="1959197"/>
                      <a:pt x="1089565" y="1911477"/>
                    </a:cubicBezTo>
                    <a:cubicBezTo>
                      <a:pt x="1107662" y="1902428"/>
                      <a:pt x="1126141" y="1894141"/>
                      <a:pt x="1145000" y="1886807"/>
                    </a:cubicBezTo>
                    <a:cubicBezTo>
                      <a:pt x="1218819" y="1858232"/>
                      <a:pt x="1296924" y="1838611"/>
                      <a:pt x="1375791" y="1842135"/>
                    </a:cubicBezTo>
                    <a:cubicBezTo>
                      <a:pt x="1413129" y="1843754"/>
                      <a:pt x="1449896" y="1850422"/>
                      <a:pt x="1486567" y="1857566"/>
                    </a:cubicBezTo>
                    <a:cubicBezTo>
                      <a:pt x="1513618" y="1862804"/>
                      <a:pt x="1540859" y="1867376"/>
                      <a:pt x="1568101" y="1871377"/>
                    </a:cubicBezTo>
                    <a:cubicBezTo>
                      <a:pt x="1648778" y="1883188"/>
                      <a:pt x="1730978" y="1887665"/>
                      <a:pt x="1810607" y="1871377"/>
                    </a:cubicBezTo>
                    <a:cubicBezTo>
                      <a:pt x="1877854" y="1857661"/>
                      <a:pt x="1941100" y="1829086"/>
                      <a:pt x="1997964" y="1790605"/>
                    </a:cubicBezTo>
                    <a:cubicBezTo>
                      <a:pt x="2037302" y="1764030"/>
                      <a:pt x="2073497" y="1733264"/>
                      <a:pt x="2109883" y="1702784"/>
                    </a:cubicBezTo>
                    <a:cubicBezTo>
                      <a:pt x="2176367" y="1647063"/>
                      <a:pt x="2244852" y="1593151"/>
                      <a:pt x="2321433" y="1552384"/>
                    </a:cubicBezTo>
                    <a:cubicBezTo>
                      <a:pt x="2397157" y="1512094"/>
                      <a:pt x="2479548" y="1486281"/>
                      <a:pt x="2558891" y="1453420"/>
                    </a:cubicBezTo>
                    <a:cubicBezTo>
                      <a:pt x="2610898" y="1431798"/>
                      <a:pt x="2661571" y="1407033"/>
                      <a:pt x="2709767" y="1377887"/>
                    </a:cubicBezTo>
                    <a:cubicBezTo>
                      <a:pt x="2774252" y="1338929"/>
                      <a:pt x="2834069" y="1292447"/>
                      <a:pt x="2885408" y="1237393"/>
                    </a:cubicBezTo>
                    <a:cubicBezTo>
                      <a:pt x="2933605" y="1185767"/>
                      <a:pt x="2973324" y="1127093"/>
                      <a:pt x="3017711" y="1072229"/>
                    </a:cubicBezTo>
                    <a:cubicBezTo>
                      <a:pt x="3059811" y="1020223"/>
                      <a:pt x="3105912" y="971645"/>
                      <a:pt x="3150680" y="921830"/>
                    </a:cubicBezTo>
                    <a:cubicBezTo>
                      <a:pt x="3186113" y="882396"/>
                      <a:pt x="3220593" y="842010"/>
                      <a:pt x="3255169" y="801815"/>
                    </a:cubicBezTo>
                    <a:cubicBezTo>
                      <a:pt x="3284887" y="767239"/>
                      <a:pt x="3314605" y="732473"/>
                      <a:pt x="3339275" y="694182"/>
                    </a:cubicBezTo>
                    <a:cubicBezTo>
                      <a:pt x="3368707" y="648367"/>
                      <a:pt x="3390138" y="597980"/>
                      <a:pt x="3409188" y="546926"/>
                    </a:cubicBezTo>
                    <a:cubicBezTo>
                      <a:pt x="3433382" y="482156"/>
                      <a:pt x="3453384" y="415861"/>
                      <a:pt x="3464243" y="347663"/>
                    </a:cubicBezTo>
                    <a:cubicBezTo>
                      <a:pt x="3476244" y="272224"/>
                      <a:pt x="3661696" y="76295"/>
                      <a:pt x="366541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1" name="Forme libre : Forme 26">
                <a:extLst>
                  <a:ext uri="{FF2B5EF4-FFF2-40B4-BE49-F238E27FC236}">
                    <a16:creationId xmlns:a16="http://schemas.microsoft.com/office/drawing/2014/main" id="{1CA85DBE-60A4-4A34-A031-ED1979A4BEA5}"/>
                  </a:ext>
                </a:extLst>
              </p:cNvPr>
              <p:cNvSpPr/>
              <p:nvPr/>
            </p:nvSpPr>
            <p:spPr>
              <a:xfrm>
                <a:off x="7790402" y="5229700"/>
                <a:ext cx="285940" cy="199072"/>
              </a:xfrm>
              <a:custGeom>
                <a:avLst/>
                <a:gdLst>
                  <a:gd name="connsiteX0" fmla="*/ 0 w 285940"/>
                  <a:gd name="connsiteY0" fmla="*/ 199073 h 199072"/>
                  <a:gd name="connsiteX1" fmla="*/ 285940 w 285940"/>
                  <a:gd name="connsiteY1" fmla="*/ 0 h 19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940" h="199072">
                    <a:moveTo>
                      <a:pt x="0" y="199073"/>
                    </a:moveTo>
                    <a:cubicBezTo>
                      <a:pt x="0" y="199073"/>
                      <a:pt x="242125" y="39243"/>
                      <a:pt x="28594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2" name="Forme libre : Forme 30">
                <a:extLst>
                  <a:ext uri="{FF2B5EF4-FFF2-40B4-BE49-F238E27FC236}">
                    <a16:creationId xmlns:a16="http://schemas.microsoft.com/office/drawing/2014/main" id="{4438E01A-3963-4B12-94A1-C68FBA48D5EB}"/>
                  </a:ext>
                </a:extLst>
              </p:cNvPr>
              <p:cNvSpPr/>
              <p:nvPr/>
            </p:nvSpPr>
            <p:spPr>
              <a:xfrm>
                <a:off x="7393114" y="5049773"/>
                <a:ext cx="655796" cy="381190"/>
              </a:xfrm>
              <a:custGeom>
                <a:avLst/>
                <a:gdLst>
                  <a:gd name="connsiteX0" fmla="*/ 0 w 655796"/>
                  <a:gd name="connsiteY0" fmla="*/ 381190 h 381190"/>
                  <a:gd name="connsiteX1" fmla="*/ 655796 w 655796"/>
                  <a:gd name="connsiteY1" fmla="*/ 0 h 38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5796" h="381190">
                    <a:moveTo>
                      <a:pt x="0" y="381190"/>
                    </a:moveTo>
                    <a:cubicBezTo>
                      <a:pt x="0" y="381190"/>
                      <a:pt x="461105" y="172117"/>
                      <a:pt x="65579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3" name="Forme libre : Forme 31">
                <a:extLst>
                  <a:ext uri="{FF2B5EF4-FFF2-40B4-BE49-F238E27FC236}">
                    <a16:creationId xmlns:a16="http://schemas.microsoft.com/office/drawing/2014/main" id="{0EDE04B1-4206-4F98-AD4E-C7F4E612668C}"/>
                  </a:ext>
                </a:extLst>
              </p:cNvPr>
              <p:cNvSpPr/>
              <p:nvPr/>
            </p:nvSpPr>
            <p:spPr>
              <a:xfrm>
                <a:off x="5154072" y="3867816"/>
                <a:ext cx="2907315" cy="1544764"/>
              </a:xfrm>
              <a:custGeom>
                <a:avLst/>
                <a:gdLst>
                  <a:gd name="connsiteX0" fmla="*/ 0 w 2907315"/>
                  <a:gd name="connsiteY0" fmla="*/ 1544764 h 1544764"/>
                  <a:gd name="connsiteX1" fmla="*/ 201644 w 2907315"/>
                  <a:gd name="connsiteY1" fmla="*/ 1352550 h 1544764"/>
                  <a:gd name="connsiteX2" fmla="*/ 423196 w 2907315"/>
                  <a:gd name="connsiteY2" fmla="*/ 1196054 h 1544764"/>
                  <a:gd name="connsiteX3" fmla="*/ 782193 w 2907315"/>
                  <a:gd name="connsiteY3" fmla="*/ 1099947 h 1544764"/>
                  <a:gd name="connsiteX4" fmla="*/ 1052513 w 2907315"/>
                  <a:gd name="connsiteY4" fmla="*/ 1042321 h 1544764"/>
                  <a:gd name="connsiteX5" fmla="*/ 1311783 w 2907315"/>
                  <a:gd name="connsiteY5" fmla="*/ 1056037 h 1544764"/>
                  <a:gd name="connsiteX6" fmla="*/ 1484662 w 2907315"/>
                  <a:gd name="connsiteY6" fmla="*/ 1083469 h 1544764"/>
                  <a:gd name="connsiteX7" fmla="*/ 1788224 w 2907315"/>
                  <a:gd name="connsiteY7" fmla="*/ 1023080 h 1544764"/>
                  <a:gd name="connsiteX8" fmla="*/ 2269045 w 2907315"/>
                  <a:gd name="connsiteY8" fmla="*/ 734758 h 1544764"/>
                  <a:gd name="connsiteX9" fmla="*/ 2534984 w 2907315"/>
                  <a:gd name="connsiteY9" fmla="*/ 572738 h 1544764"/>
                  <a:gd name="connsiteX10" fmla="*/ 2907316 w 2907315"/>
                  <a:gd name="connsiteY10" fmla="*/ 0 h 1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07315" h="1544764">
                    <a:moveTo>
                      <a:pt x="0" y="1544764"/>
                    </a:moveTo>
                    <a:cubicBezTo>
                      <a:pt x="0" y="1544764"/>
                      <a:pt x="98012" y="1443990"/>
                      <a:pt x="201644" y="1352550"/>
                    </a:cubicBezTo>
                    <a:cubicBezTo>
                      <a:pt x="271272" y="1291209"/>
                      <a:pt x="343662" y="1234249"/>
                      <a:pt x="423196" y="1196054"/>
                    </a:cubicBezTo>
                    <a:cubicBezTo>
                      <a:pt x="537591" y="1141095"/>
                      <a:pt x="661226" y="1127189"/>
                      <a:pt x="782193" y="1099947"/>
                    </a:cubicBezTo>
                    <a:cubicBezTo>
                      <a:pt x="872300" y="1079659"/>
                      <a:pt x="961358" y="1051370"/>
                      <a:pt x="1052513" y="1042321"/>
                    </a:cubicBezTo>
                    <a:cubicBezTo>
                      <a:pt x="1139000" y="1033653"/>
                      <a:pt x="1225868" y="1040321"/>
                      <a:pt x="1311783" y="1056037"/>
                    </a:cubicBezTo>
                    <a:cubicBezTo>
                      <a:pt x="1369314" y="1066609"/>
                      <a:pt x="1426559" y="1079373"/>
                      <a:pt x="1484662" y="1083469"/>
                    </a:cubicBezTo>
                    <a:cubicBezTo>
                      <a:pt x="1587913" y="1090803"/>
                      <a:pt x="1690402" y="1064800"/>
                      <a:pt x="1788224" y="1023080"/>
                    </a:cubicBezTo>
                    <a:cubicBezTo>
                      <a:pt x="1956721" y="951262"/>
                      <a:pt x="2106549" y="825722"/>
                      <a:pt x="2269045" y="734758"/>
                    </a:cubicBezTo>
                    <a:cubicBezTo>
                      <a:pt x="2359438" y="684181"/>
                      <a:pt x="2452497" y="640556"/>
                      <a:pt x="2534984" y="572738"/>
                    </a:cubicBezTo>
                    <a:cubicBezTo>
                      <a:pt x="2673001" y="459391"/>
                      <a:pt x="2847023" y="191453"/>
                      <a:pt x="290731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4" name="Forme libre : Forme 32">
                <a:extLst>
                  <a:ext uri="{FF2B5EF4-FFF2-40B4-BE49-F238E27FC236}">
                    <a16:creationId xmlns:a16="http://schemas.microsoft.com/office/drawing/2014/main" id="{13D5B5F8-89AD-4F43-BD6E-2066CC4A4866}"/>
                  </a:ext>
                </a:extLst>
              </p:cNvPr>
              <p:cNvSpPr/>
              <p:nvPr/>
            </p:nvSpPr>
            <p:spPr>
              <a:xfrm>
                <a:off x="4907946" y="3479100"/>
                <a:ext cx="3168300" cy="1952434"/>
              </a:xfrm>
              <a:custGeom>
                <a:avLst/>
                <a:gdLst>
                  <a:gd name="connsiteX0" fmla="*/ 0 w 3168300"/>
                  <a:gd name="connsiteY0" fmla="*/ 1952435 h 1952434"/>
                  <a:gd name="connsiteX1" fmla="*/ 202121 w 3168300"/>
                  <a:gd name="connsiteY1" fmla="*/ 1687068 h 1952434"/>
                  <a:gd name="connsiteX2" fmla="*/ 545116 w 3168300"/>
                  <a:gd name="connsiteY2" fmla="*/ 1450277 h 1952434"/>
                  <a:gd name="connsiteX3" fmla="*/ 906780 w 3168300"/>
                  <a:gd name="connsiteY3" fmla="*/ 1354455 h 1952434"/>
                  <a:gd name="connsiteX4" fmla="*/ 1332262 w 3168300"/>
                  <a:gd name="connsiteY4" fmla="*/ 1285304 h 1952434"/>
                  <a:gd name="connsiteX5" fmla="*/ 1691259 w 3168300"/>
                  <a:gd name="connsiteY5" fmla="*/ 1240060 h 1952434"/>
                  <a:gd name="connsiteX6" fmla="*/ 2010346 w 3168300"/>
                  <a:gd name="connsiteY6" fmla="*/ 1141667 h 1952434"/>
                  <a:gd name="connsiteX7" fmla="*/ 2393252 w 3168300"/>
                  <a:gd name="connsiteY7" fmla="*/ 1027271 h 1952434"/>
                  <a:gd name="connsiteX8" fmla="*/ 2582037 w 3168300"/>
                  <a:gd name="connsiteY8" fmla="*/ 958120 h 1952434"/>
                  <a:gd name="connsiteX9" fmla="*/ 2760155 w 3168300"/>
                  <a:gd name="connsiteY9" fmla="*/ 827723 h 1952434"/>
                  <a:gd name="connsiteX10" fmla="*/ 2914364 w 3168300"/>
                  <a:gd name="connsiteY10" fmla="*/ 567023 h 1952434"/>
                  <a:gd name="connsiteX11" fmla="*/ 3168301 w 3168300"/>
                  <a:gd name="connsiteY11" fmla="*/ 0 h 1952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68300" h="1952434">
                    <a:moveTo>
                      <a:pt x="0" y="1952435"/>
                    </a:moveTo>
                    <a:cubicBezTo>
                      <a:pt x="0" y="1952435"/>
                      <a:pt x="91059" y="1796415"/>
                      <a:pt x="202121" y="1687068"/>
                    </a:cubicBezTo>
                    <a:cubicBezTo>
                      <a:pt x="301943" y="1588675"/>
                      <a:pt x="416528" y="1505617"/>
                      <a:pt x="545116" y="1450277"/>
                    </a:cubicBezTo>
                    <a:cubicBezTo>
                      <a:pt x="659987" y="1400747"/>
                      <a:pt x="783622" y="1377601"/>
                      <a:pt x="906780" y="1354455"/>
                    </a:cubicBezTo>
                    <a:cubicBezTo>
                      <a:pt x="1048036" y="1327976"/>
                      <a:pt x="1189482" y="1301972"/>
                      <a:pt x="1332262" y="1285304"/>
                    </a:cubicBezTo>
                    <a:cubicBezTo>
                      <a:pt x="1452182" y="1271302"/>
                      <a:pt x="1573340" y="1265873"/>
                      <a:pt x="1691259" y="1240060"/>
                    </a:cubicBezTo>
                    <a:cubicBezTo>
                      <a:pt x="1800035" y="1216247"/>
                      <a:pt x="1904619" y="1176718"/>
                      <a:pt x="2010346" y="1141667"/>
                    </a:cubicBezTo>
                    <a:cubicBezTo>
                      <a:pt x="2136743" y="1099661"/>
                      <a:pt x="2265902" y="1066229"/>
                      <a:pt x="2393252" y="1027271"/>
                    </a:cubicBezTo>
                    <a:cubicBezTo>
                      <a:pt x="2457450" y="1007650"/>
                      <a:pt x="2521744" y="987552"/>
                      <a:pt x="2582037" y="958120"/>
                    </a:cubicBezTo>
                    <a:cubicBezTo>
                      <a:pt x="2648807" y="925449"/>
                      <a:pt x="2710815" y="883349"/>
                      <a:pt x="2760155" y="827723"/>
                    </a:cubicBezTo>
                    <a:cubicBezTo>
                      <a:pt x="2827496" y="751904"/>
                      <a:pt x="2867978" y="657511"/>
                      <a:pt x="2914364" y="567023"/>
                    </a:cubicBezTo>
                    <a:cubicBezTo>
                      <a:pt x="2972753" y="453200"/>
                      <a:pt x="3119152" y="118015"/>
                      <a:pt x="316830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5" name="Forme libre : Forme 36">
                <a:extLst>
                  <a:ext uri="{FF2B5EF4-FFF2-40B4-BE49-F238E27FC236}">
                    <a16:creationId xmlns:a16="http://schemas.microsoft.com/office/drawing/2014/main" id="{3F74D39B-7972-40FC-B9BA-41B1C9C31C4C}"/>
                  </a:ext>
                </a:extLst>
              </p:cNvPr>
              <p:cNvSpPr/>
              <p:nvPr/>
            </p:nvSpPr>
            <p:spPr>
              <a:xfrm>
                <a:off x="4704778" y="2976752"/>
                <a:ext cx="3356800" cy="2452020"/>
              </a:xfrm>
              <a:custGeom>
                <a:avLst/>
                <a:gdLst>
                  <a:gd name="connsiteX0" fmla="*/ 0 w 3356800"/>
                  <a:gd name="connsiteY0" fmla="*/ 2452021 h 2452020"/>
                  <a:gd name="connsiteX1" fmla="*/ 130874 w 3356800"/>
                  <a:gd name="connsiteY1" fmla="*/ 2247710 h 2452020"/>
                  <a:gd name="connsiteX2" fmla="*/ 437197 w 3356800"/>
                  <a:gd name="connsiteY2" fmla="*/ 1941195 h 2452020"/>
                  <a:gd name="connsiteX3" fmla="*/ 737140 w 3356800"/>
                  <a:gd name="connsiteY3" fmla="*/ 1736884 h 2452020"/>
                  <a:gd name="connsiteX4" fmla="*/ 1031843 w 3356800"/>
                  <a:gd name="connsiteY4" fmla="*/ 1685068 h 2452020"/>
                  <a:gd name="connsiteX5" fmla="*/ 1287304 w 3356800"/>
                  <a:gd name="connsiteY5" fmla="*/ 1655826 h 2452020"/>
                  <a:gd name="connsiteX6" fmla="*/ 1471994 w 3356800"/>
                  <a:gd name="connsiteY6" fmla="*/ 1634300 h 2452020"/>
                  <a:gd name="connsiteX7" fmla="*/ 1898237 w 3356800"/>
                  <a:gd name="connsiteY7" fmla="*/ 1512665 h 2452020"/>
                  <a:gd name="connsiteX8" fmla="*/ 2229136 w 3356800"/>
                  <a:gd name="connsiteY8" fmla="*/ 1355598 h 2452020"/>
                  <a:gd name="connsiteX9" fmla="*/ 2512314 w 3356800"/>
                  <a:gd name="connsiteY9" fmla="*/ 1238631 h 2452020"/>
                  <a:gd name="connsiteX10" fmla="*/ 2758535 w 3356800"/>
                  <a:gd name="connsiteY10" fmla="*/ 1096994 h 2452020"/>
                  <a:gd name="connsiteX11" fmla="*/ 2935510 w 3356800"/>
                  <a:gd name="connsiteY11" fmla="*/ 919925 h 2452020"/>
                  <a:gd name="connsiteX12" fmla="*/ 3081719 w 3356800"/>
                  <a:gd name="connsiteY12" fmla="*/ 687419 h 2452020"/>
                  <a:gd name="connsiteX13" fmla="*/ 3356800 w 3356800"/>
                  <a:gd name="connsiteY13" fmla="*/ 0 h 245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56800" h="2452020">
                    <a:moveTo>
                      <a:pt x="0" y="2452021"/>
                    </a:moveTo>
                    <a:cubicBezTo>
                      <a:pt x="0" y="2452021"/>
                      <a:pt x="57150" y="2344198"/>
                      <a:pt x="130874" y="2247710"/>
                    </a:cubicBezTo>
                    <a:cubicBezTo>
                      <a:pt x="218694" y="2132648"/>
                      <a:pt x="328136" y="2036635"/>
                      <a:pt x="437197" y="1941195"/>
                    </a:cubicBezTo>
                    <a:cubicBezTo>
                      <a:pt x="529304" y="1860709"/>
                      <a:pt x="623030" y="1779556"/>
                      <a:pt x="737140" y="1736884"/>
                    </a:cubicBezTo>
                    <a:cubicBezTo>
                      <a:pt x="830866" y="1701736"/>
                      <a:pt x="932021" y="1695450"/>
                      <a:pt x="1031843" y="1685068"/>
                    </a:cubicBezTo>
                    <a:cubicBezTo>
                      <a:pt x="1117092" y="1676210"/>
                      <a:pt x="1202055" y="1665160"/>
                      <a:pt x="1287304" y="1655826"/>
                    </a:cubicBezTo>
                    <a:cubicBezTo>
                      <a:pt x="1348931" y="1649063"/>
                      <a:pt x="1410653" y="1643539"/>
                      <a:pt x="1471994" y="1634300"/>
                    </a:cubicBezTo>
                    <a:cubicBezTo>
                      <a:pt x="1618679" y="1612011"/>
                      <a:pt x="1761935" y="1571149"/>
                      <a:pt x="1898237" y="1512665"/>
                    </a:cubicBezTo>
                    <a:cubicBezTo>
                      <a:pt x="2010442" y="1464564"/>
                      <a:pt x="2117503" y="1405128"/>
                      <a:pt x="2229136" y="1355598"/>
                    </a:cubicBezTo>
                    <a:cubicBezTo>
                      <a:pt x="2322481" y="1314164"/>
                      <a:pt x="2418969" y="1280160"/>
                      <a:pt x="2512314" y="1238631"/>
                    </a:cubicBezTo>
                    <a:cubicBezTo>
                      <a:pt x="2599087" y="1199960"/>
                      <a:pt x="2683193" y="1154811"/>
                      <a:pt x="2758535" y="1096994"/>
                    </a:cubicBezTo>
                    <a:cubicBezTo>
                      <a:pt x="2825020" y="1046035"/>
                      <a:pt x="2883789" y="985837"/>
                      <a:pt x="2935510" y="919925"/>
                    </a:cubicBezTo>
                    <a:cubicBezTo>
                      <a:pt x="2992184" y="847725"/>
                      <a:pt x="3039904" y="769144"/>
                      <a:pt x="3081719" y="687419"/>
                    </a:cubicBezTo>
                    <a:cubicBezTo>
                      <a:pt x="3138297" y="576739"/>
                      <a:pt x="3314129" y="116776"/>
                      <a:pt x="335680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</p:grpSp>
        <p:sp>
          <p:nvSpPr>
            <p:cNvPr id="8" name="Forme libre : Forme 23">
              <a:extLst>
                <a:ext uri="{FF2B5EF4-FFF2-40B4-BE49-F238E27FC236}">
                  <a16:creationId xmlns:a16="http://schemas.microsoft.com/office/drawing/2014/main" id="{85043687-D36C-4351-BB73-5FD8143B19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980400" y="5197178"/>
              <a:ext cx="4211600" cy="1660822"/>
            </a:xfrm>
            <a:custGeom>
              <a:avLst/>
              <a:gdLst>
                <a:gd name="connsiteX0" fmla="*/ 4211600 w 4211600"/>
                <a:gd name="connsiteY0" fmla="*/ 0 h 1660822"/>
                <a:gd name="connsiteX1" fmla="*/ 4211600 w 4211600"/>
                <a:gd name="connsiteY1" fmla="*/ 58430 h 1660822"/>
                <a:gd name="connsiteX2" fmla="*/ 4136524 w 4211600"/>
                <a:gd name="connsiteY2" fmla="*/ 208808 h 1660822"/>
                <a:gd name="connsiteX3" fmla="*/ 3973354 w 4211600"/>
                <a:gd name="connsiteY3" fmla="*/ 437313 h 1660822"/>
                <a:gd name="connsiteX4" fmla="*/ 3884746 w 4211600"/>
                <a:gd name="connsiteY4" fmla="*/ 553613 h 1660822"/>
                <a:gd name="connsiteX5" fmla="*/ 3849435 w 4211600"/>
                <a:gd name="connsiteY5" fmla="*/ 603143 h 1660822"/>
                <a:gd name="connsiteX6" fmla="*/ 3661849 w 4211600"/>
                <a:gd name="connsiteY6" fmla="*/ 819075 h 1660822"/>
                <a:gd name="connsiteX7" fmla="*/ 3402589 w 4211600"/>
                <a:gd name="connsiteY7" fmla="*/ 952996 h 1660822"/>
                <a:gd name="connsiteX8" fmla="*/ 3130202 w 4211600"/>
                <a:gd name="connsiteY8" fmla="*/ 1023386 h 1660822"/>
                <a:gd name="connsiteX9" fmla="*/ 2914657 w 4211600"/>
                <a:gd name="connsiteY9" fmla="*/ 1068058 h 1660822"/>
                <a:gd name="connsiteX10" fmla="*/ 2582149 w 4211600"/>
                <a:gd name="connsiteY10" fmla="*/ 1138924 h 1660822"/>
                <a:gd name="connsiteX11" fmla="*/ 2483958 w 4211600"/>
                <a:gd name="connsiteY11" fmla="*/ 1162356 h 1660822"/>
                <a:gd name="connsiteX12" fmla="*/ 2123750 w 4211600"/>
                <a:gd name="connsiteY12" fmla="*/ 1238651 h 1660822"/>
                <a:gd name="connsiteX13" fmla="*/ 1761444 w 4211600"/>
                <a:gd name="connsiteY13" fmla="*/ 1273417 h 1660822"/>
                <a:gd name="connsiteX14" fmla="*/ 1608382 w 4211600"/>
                <a:gd name="connsiteY14" fmla="*/ 1284466 h 1660822"/>
                <a:gd name="connsiteX15" fmla="*/ 999942 w 4211600"/>
                <a:gd name="connsiteY15" fmla="*/ 1354284 h 1660822"/>
                <a:gd name="connsiteX16" fmla="*/ 484705 w 4211600"/>
                <a:gd name="connsiteY16" fmla="*/ 1450487 h 1660822"/>
                <a:gd name="connsiteX17" fmla="*/ 113310 w 4211600"/>
                <a:gd name="connsiteY17" fmla="*/ 1613700 h 1660822"/>
                <a:gd name="connsiteX18" fmla="*/ 39668 w 4211600"/>
                <a:gd name="connsiteY18" fmla="*/ 1660822 h 1660822"/>
                <a:gd name="connsiteX19" fmla="*/ 0 w 4211600"/>
                <a:gd name="connsiteY19" fmla="*/ 1660822 h 1660822"/>
                <a:gd name="connsiteX20" fmla="*/ 96701 w 4211600"/>
                <a:gd name="connsiteY20" fmla="*/ 1598934 h 1660822"/>
                <a:gd name="connsiteX21" fmla="*/ 474335 w 4211600"/>
                <a:gd name="connsiteY21" fmla="*/ 1433056 h 1660822"/>
                <a:gd name="connsiteX22" fmla="*/ 994299 w 4211600"/>
                <a:gd name="connsiteY22" fmla="*/ 1335806 h 1660822"/>
                <a:gd name="connsiteX23" fmla="*/ 1605231 w 4211600"/>
                <a:gd name="connsiteY23" fmla="*/ 1265702 h 1660822"/>
                <a:gd name="connsiteX24" fmla="*/ 1758819 w 4211600"/>
                <a:gd name="connsiteY24" fmla="*/ 1254558 h 1660822"/>
                <a:gd name="connsiteX25" fmla="*/ 2118106 w 4211600"/>
                <a:gd name="connsiteY25" fmla="*/ 1220077 h 1660822"/>
                <a:gd name="connsiteX26" fmla="*/ 2475557 w 4211600"/>
                <a:gd name="connsiteY26" fmla="*/ 1144353 h 1660822"/>
                <a:gd name="connsiteX27" fmla="*/ 2573878 w 4211600"/>
                <a:gd name="connsiteY27" fmla="*/ 1120827 h 1660822"/>
                <a:gd name="connsiteX28" fmla="*/ 2907437 w 4211600"/>
                <a:gd name="connsiteY28" fmla="*/ 1049675 h 1660822"/>
                <a:gd name="connsiteX29" fmla="*/ 3122589 w 4211600"/>
                <a:gd name="connsiteY29" fmla="*/ 1005098 h 1660822"/>
                <a:gd name="connsiteX30" fmla="*/ 3391169 w 4211600"/>
                <a:gd name="connsiteY30" fmla="*/ 935756 h 1660822"/>
                <a:gd name="connsiteX31" fmla="*/ 3642290 w 4211600"/>
                <a:gd name="connsiteY31" fmla="*/ 806216 h 1660822"/>
                <a:gd name="connsiteX32" fmla="*/ 3825937 w 4211600"/>
                <a:gd name="connsiteY32" fmla="*/ 594475 h 1660822"/>
                <a:gd name="connsiteX33" fmla="*/ 3861381 w 4211600"/>
                <a:gd name="connsiteY33" fmla="*/ 544755 h 1660822"/>
                <a:gd name="connsiteX34" fmla="*/ 3950381 w 4211600"/>
                <a:gd name="connsiteY34" fmla="*/ 427978 h 1660822"/>
                <a:gd name="connsiteX35" fmla="*/ 4112370 w 4211600"/>
                <a:gd name="connsiteY35" fmla="*/ 201378 h 1660822"/>
                <a:gd name="connsiteX36" fmla="*/ 4195989 w 4211600"/>
                <a:gd name="connsiteY36" fmla="*/ 33834 h 166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211600" h="1660822">
                  <a:moveTo>
                    <a:pt x="4211600" y="0"/>
                  </a:moveTo>
                  <a:lnTo>
                    <a:pt x="4211600" y="58430"/>
                  </a:lnTo>
                  <a:lnTo>
                    <a:pt x="4136524" y="208808"/>
                  </a:lnTo>
                  <a:cubicBezTo>
                    <a:pt x="4089791" y="287770"/>
                    <a:pt x="4030588" y="363780"/>
                    <a:pt x="3973354" y="437313"/>
                  </a:cubicBezTo>
                  <a:cubicBezTo>
                    <a:pt x="3943819" y="475222"/>
                    <a:pt x="3913231" y="514465"/>
                    <a:pt x="3884746" y="553613"/>
                  </a:cubicBezTo>
                  <a:cubicBezTo>
                    <a:pt x="3872801" y="569996"/>
                    <a:pt x="3861119" y="586569"/>
                    <a:pt x="3849435" y="603143"/>
                  </a:cubicBezTo>
                  <a:cubicBezTo>
                    <a:pt x="3796665" y="678009"/>
                    <a:pt x="3742187" y="755352"/>
                    <a:pt x="3661849" y="819075"/>
                  </a:cubicBezTo>
                  <a:cubicBezTo>
                    <a:pt x="3596214" y="871176"/>
                    <a:pt x="3509050" y="916230"/>
                    <a:pt x="3402589" y="952996"/>
                  </a:cubicBezTo>
                  <a:cubicBezTo>
                    <a:pt x="3312406" y="984048"/>
                    <a:pt x="3215660" y="1005003"/>
                    <a:pt x="3130202" y="1023386"/>
                  </a:cubicBezTo>
                  <a:cubicBezTo>
                    <a:pt x="3058529" y="1038816"/>
                    <a:pt x="2985412" y="1053675"/>
                    <a:pt x="2914657" y="1068058"/>
                  </a:cubicBezTo>
                  <a:cubicBezTo>
                    <a:pt x="2805176" y="1090251"/>
                    <a:pt x="2692021" y="1113207"/>
                    <a:pt x="2582149" y="1138924"/>
                  </a:cubicBezTo>
                  <a:cubicBezTo>
                    <a:pt x="2549330" y="1146639"/>
                    <a:pt x="2516644" y="1154450"/>
                    <a:pt x="2483958" y="1162356"/>
                  </a:cubicBezTo>
                  <a:cubicBezTo>
                    <a:pt x="2367257" y="1190550"/>
                    <a:pt x="2246621" y="1219601"/>
                    <a:pt x="2123750" y="1238651"/>
                  </a:cubicBezTo>
                  <a:cubicBezTo>
                    <a:pt x="2004294" y="1257129"/>
                    <a:pt x="1880769" y="1265416"/>
                    <a:pt x="1761444" y="1273417"/>
                  </a:cubicBezTo>
                  <a:cubicBezTo>
                    <a:pt x="1711167" y="1276751"/>
                    <a:pt x="1659184" y="1280275"/>
                    <a:pt x="1608382" y="1284466"/>
                  </a:cubicBezTo>
                  <a:cubicBezTo>
                    <a:pt x="1408589" y="1300944"/>
                    <a:pt x="1214570" y="1325805"/>
                    <a:pt x="999942" y="1354284"/>
                  </a:cubicBezTo>
                  <a:cubicBezTo>
                    <a:pt x="826403" y="1377240"/>
                    <a:pt x="647744" y="1400957"/>
                    <a:pt x="484705" y="1450487"/>
                  </a:cubicBezTo>
                  <a:cubicBezTo>
                    <a:pt x="355831" y="1489635"/>
                    <a:pt x="231387" y="1544374"/>
                    <a:pt x="113310" y="1613700"/>
                  </a:cubicBezTo>
                  <a:lnTo>
                    <a:pt x="39668" y="1660822"/>
                  </a:lnTo>
                  <a:lnTo>
                    <a:pt x="0" y="1660822"/>
                  </a:lnTo>
                  <a:lnTo>
                    <a:pt x="96701" y="1598934"/>
                  </a:lnTo>
                  <a:cubicBezTo>
                    <a:pt x="216635" y="1528533"/>
                    <a:pt x="343196" y="1472919"/>
                    <a:pt x="474335" y="1433056"/>
                  </a:cubicBezTo>
                  <a:cubicBezTo>
                    <a:pt x="639999" y="1382669"/>
                    <a:pt x="820102" y="1358856"/>
                    <a:pt x="994299" y="1335806"/>
                  </a:cubicBezTo>
                  <a:cubicBezTo>
                    <a:pt x="1210239" y="1307231"/>
                    <a:pt x="1404650" y="1282275"/>
                    <a:pt x="1605231" y="1265702"/>
                  </a:cubicBezTo>
                  <a:cubicBezTo>
                    <a:pt x="1656428" y="1261511"/>
                    <a:pt x="1708411" y="1257987"/>
                    <a:pt x="1758819" y="1254558"/>
                  </a:cubicBezTo>
                  <a:cubicBezTo>
                    <a:pt x="1877487" y="1246557"/>
                    <a:pt x="2000094" y="1238365"/>
                    <a:pt x="2118106" y="1220077"/>
                  </a:cubicBezTo>
                  <a:cubicBezTo>
                    <a:pt x="2239531" y="1201313"/>
                    <a:pt x="2359513" y="1172357"/>
                    <a:pt x="2475557" y="1144353"/>
                  </a:cubicBezTo>
                  <a:cubicBezTo>
                    <a:pt x="2508243" y="1136448"/>
                    <a:pt x="2541060" y="1128542"/>
                    <a:pt x="2573878" y="1120827"/>
                  </a:cubicBezTo>
                  <a:cubicBezTo>
                    <a:pt x="2684276" y="1094919"/>
                    <a:pt x="2797694" y="1071963"/>
                    <a:pt x="2907437" y="1049675"/>
                  </a:cubicBezTo>
                  <a:cubicBezTo>
                    <a:pt x="2978061" y="1035387"/>
                    <a:pt x="3051178" y="1020528"/>
                    <a:pt x="3122589" y="1005098"/>
                  </a:cubicBezTo>
                  <a:cubicBezTo>
                    <a:pt x="3206997" y="986810"/>
                    <a:pt x="3302823" y="966141"/>
                    <a:pt x="3391169" y="935756"/>
                  </a:cubicBezTo>
                  <a:cubicBezTo>
                    <a:pt x="3494479" y="900132"/>
                    <a:pt x="3578886" y="856508"/>
                    <a:pt x="3642290" y="806216"/>
                  </a:cubicBezTo>
                  <a:cubicBezTo>
                    <a:pt x="3720133" y="744303"/>
                    <a:pt x="3773953" y="668103"/>
                    <a:pt x="3825937" y="594475"/>
                  </a:cubicBezTo>
                  <a:cubicBezTo>
                    <a:pt x="3837621" y="577902"/>
                    <a:pt x="3849435" y="561233"/>
                    <a:pt x="3861381" y="544755"/>
                  </a:cubicBezTo>
                  <a:cubicBezTo>
                    <a:pt x="3889997" y="505416"/>
                    <a:pt x="3920715" y="465983"/>
                    <a:pt x="3950381" y="427978"/>
                  </a:cubicBezTo>
                  <a:cubicBezTo>
                    <a:pt x="4007353" y="354921"/>
                    <a:pt x="4066163" y="279388"/>
                    <a:pt x="4112370" y="201378"/>
                  </a:cubicBezTo>
                  <a:cubicBezTo>
                    <a:pt x="4144662" y="146800"/>
                    <a:pt x="4170785" y="89364"/>
                    <a:pt x="4195989" y="338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0"/>
              <a:endParaRPr lang="fr-FR" noProof="0"/>
            </a:p>
          </p:txBody>
        </p:sp>
      </p:grp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id="{FE96B313-012D-4870-B065-8F7E74251B27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828964" y="1829525"/>
            <a:ext cx="10505786" cy="4337913"/>
          </a:xfrm>
        </p:spPr>
        <p:txBody>
          <a:bodyPr rtlCol="0"/>
          <a:lstStyle/>
          <a:p>
            <a:pPr lvl="0" rtl="0"/>
            <a:r>
              <a:rPr lang="fr-FR" noProof="0" dirty="0"/>
              <a:t>Modifiez les styles du texte</a:t>
            </a:r>
          </a:p>
          <a:p>
            <a:pPr lvl="1" rtl="0"/>
            <a:r>
              <a:rPr lang="fr-FR" noProof="0" dirty="0"/>
              <a:t>Deuxième niveau</a:t>
            </a:r>
          </a:p>
          <a:p>
            <a:pPr lvl="2" rtl="0"/>
            <a:r>
              <a:rPr lang="fr-FR" noProof="0" dirty="0"/>
              <a:t>Troisième niveau</a:t>
            </a:r>
          </a:p>
          <a:p>
            <a:pPr lvl="3" rtl="0"/>
            <a:r>
              <a:rPr lang="fr-FR" noProof="0" dirty="0"/>
              <a:t>Quatrième niveau</a:t>
            </a:r>
          </a:p>
          <a:p>
            <a:pPr lvl="4" rtl="0"/>
            <a:r>
              <a:rPr lang="fr-FR" noProof="0" dirty="0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1476947594"/>
      </p:ext>
    </p:extLst>
  </p:cSld>
  <p:clrMapOvr>
    <a:masterClrMapping/>
  </p:clrMapOvr>
</p:sldLayout>
</file>

<file path=ppt/slideLayouts/slideLayout6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Titre et tableau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0B5ED18-7A07-47F1-8056-CD86B076AF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381000"/>
            <a:ext cx="10972800" cy="1325563"/>
          </a:xfrm>
        </p:spPr>
        <p:txBody>
          <a:bodyPr rtlCol="0">
            <a:normAutofit/>
          </a:bodyPr>
          <a:lstStyle>
            <a:lvl1pPr>
              <a:defRPr sz="300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A0C71211-4520-46A1-9487-4AE49C3239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96356206-85FD-45F5-A1F7-128DB34C86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0203763F-C8CD-4BCB-9A0A-B10F000BC1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  <p:grpSp>
        <p:nvGrpSpPr>
          <p:cNvPr id="6" name="En bas à droite">
            <a:extLst>
              <a:ext uri="{FF2B5EF4-FFF2-40B4-BE49-F238E27FC236}">
                <a16:creationId xmlns:a16="http://schemas.microsoft.com/office/drawing/2014/main" id="{3F4EA131-028B-4E70-968A-F18FD27D363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>
            <a:off x="7993448" y="3278144"/>
            <a:ext cx="4211600" cy="3581399"/>
            <a:chOff x="7980400" y="3276601"/>
            <a:chExt cx="4211600" cy="3581399"/>
          </a:xfrm>
        </p:grpSpPr>
        <p:grpSp>
          <p:nvGrpSpPr>
            <p:cNvPr id="7" name="Graphisme 157">
              <a:extLst>
                <a:ext uri="{FF2B5EF4-FFF2-40B4-BE49-F238E27FC236}">
                  <a16:creationId xmlns:a16="http://schemas.microsoft.com/office/drawing/2014/main" id="{35B6ADC5-2993-4C95-8FC0-E843BACAED1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/>
          </p:nvGrpSpPr>
          <p:grpSpPr>
            <a:xfrm>
              <a:off x="8662740" y="3276601"/>
              <a:ext cx="3529260" cy="3581397"/>
              <a:chOff x="4114800" y="1423987"/>
              <a:chExt cx="3961542" cy="4007547"/>
            </a:xfrm>
            <a:noFill/>
          </p:grpSpPr>
          <p:sp>
            <p:nvSpPr>
              <p:cNvPr id="9" name="Forme libre : Forme 24">
                <a:extLst>
                  <a:ext uri="{FF2B5EF4-FFF2-40B4-BE49-F238E27FC236}">
                    <a16:creationId xmlns:a16="http://schemas.microsoft.com/office/drawing/2014/main" id="{174FA252-C254-4DAB-A71B-2263B4B5F97A}"/>
                  </a:ext>
                </a:extLst>
              </p:cNvPr>
              <p:cNvSpPr/>
              <p:nvPr/>
            </p:nvSpPr>
            <p:spPr>
              <a:xfrm>
                <a:off x="4114800" y="1423987"/>
                <a:ext cx="3946874" cy="3989641"/>
              </a:xfrm>
              <a:custGeom>
                <a:avLst/>
                <a:gdLst>
                  <a:gd name="connsiteX0" fmla="*/ 0 w 3946874"/>
                  <a:gd name="connsiteY0" fmla="*/ 3989641 h 3989641"/>
                  <a:gd name="connsiteX1" fmla="*/ 79439 w 3946874"/>
                  <a:gd name="connsiteY1" fmla="*/ 3891153 h 3989641"/>
                  <a:gd name="connsiteX2" fmla="*/ 297371 w 3946874"/>
                  <a:gd name="connsiteY2" fmla="*/ 3626930 h 3989641"/>
                  <a:gd name="connsiteX3" fmla="*/ 454343 w 3946874"/>
                  <a:gd name="connsiteY3" fmla="*/ 3440335 h 3989641"/>
                  <a:gd name="connsiteX4" fmla="*/ 622363 w 3946874"/>
                  <a:gd name="connsiteY4" fmla="*/ 3290697 h 3989641"/>
                  <a:gd name="connsiteX5" fmla="*/ 927068 w 3946874"/>
                  <a:gd name="connsiteY5" fmla="*/ 3087434 h 3989641"/>
                  <a:gd name="connsiteX6" fmla="*/ 1176338 w 3946874"/>
                  <a:gd name="connsiteY6" fmla="*/ 2915603 h 3989641"/>
                  <a:gd name="connsiteX7" fmla="*/ 1394270 w 3946874"/>
                  <a:gd name="connsiteY7" fmla="*/ 2780729 h 3989641"/>
                  <a:gd name="connsiteX8" fmla="*/ 1601057 w 3946874"/>
                  <a:gd name="connsiteY8" fmla="*/ 2723483 h 3989641"/>
                  <a:gd name="connsiteX9" fmla="*/ 1756220 w 3946874"/>
                  <a:gd name="connsiteY9" fmla="*/ 2743772 h 3989641"/>
                  <a:gd name="connsiteX10" fmla="*/ 1889189 w 3946874"/>
                  <a:gd name="connsiteY10" fmla="*/ 2765965 h 3989641"/>
                  <a:gd name="connsiteX11" fmla="*/ 2007394 w 3946874"/>
                  <a:gd name="connsiteY11" fmla="*/ 2765965 h 3989641"/>
                  <a:gd name="connsiteX12" fmla="*/ 2184654 w 3946874"/>
                  <a:gd name="connsiteY12" fmla="*/ 2671763 h 3989641"/>
                  <a:gd name="connsiteX13" fmla="*/ 2372773 w 3946874"/>
                  <a:gd name="connsiteY13" fmla="*/ 2538984 h 3989641"/>
                  <a:gd name="connsiteX14" fmla="*/ 2439543 w 3946874"/>
                  <a:gd name="connsiteY14" fmla="*/ 2510504 h 3989641"/>
                  <a:gd name="connsiteX15" fmla="*/ 2650617 w 3946874"/>
                  <a:gd name="connsiteY15" fmla="*/ 2434781 h 3989641"/>
                  <a:gd name="connsiteX16" fmla="*/ 2785110 w 3946874"/>
                  <a:gd name="connsiteY16" fmla="*/ 2383060 h 3989641"/>
                  <a:gd name="connsiteX17" fmla="*/ 2897315 w 3946874"/>
                  <a:gd name="connsiteY17" fmla="*/ 2318861 h 3989641"/>
                  <a:gd name="connsiteX18" fmla="*/ 2997994 w 3946874"/>
                  <a:gd name="connsiteY18" fmla="*/ 2226183 h 3989641"/>
                  <a:gd name="connsiteX19" fmla="*/ 3061240 w 3946874"/>
                  <a:gd name="connsiteY19" fmla="*/ 2141506 h 3989641"/>
                  <a:gd name="connsiteX20" fmla="*/ 3152108 w 3946874"/>
                  <a:gd name="connsiteY20" fmla="*/ 2005203 h 3989641"/>
                  <a:gd name="connsiteX21" fmla="*/ 3274124 w 3946874"/>
                  <a:gd name="connsiteY21" fmla="*/ 1871567 h 3989641"/>
                  <a:gd name="connsiteX22" fmla="*/ 3388138 w 3946874"/>
                  <a:gd name="connsiteY22" fmla="*/ 1770888 h 3989641"/>
                  <a:gd name="connsiteX23" fmla="*/ 3466529 w 3946874"/>
                  <a:gd name="connsiteY23" fmla="*/ 1679162 h 3989641"/>
                  <a:gd name="connsiteX24" fmla="*/ 3538633 w 3946874"/>
                  <a:gd name="connsiteY24" fmla="*/ 1551718 h 3989641"/>
                  <a:gd name="connsiteX25" fmla="*/ 3588544 w 3946874"/>
                  <a:gd name="connsiteY25" fmla="*/ 1376172 h 3989641"/>
                  <a:gd name="connsiteX26" fmla="*/ 3597402 w 3946874"/>
                  <a:gd name="connsiteY26" fmla="*/ 1293305 h 3989641"/>
                  <a:gd name="connsiteX27" fmla="*/ 3721227 w 3946874"/>
                  <a:gd name="connsiteY27" fmla="*/ 880491 h 3989641"/>
                  <a:gd name="connsiteX28" fmla="*/ 3761137 w 3946874"/>
                  <a:gd name="connsiteY28" fmla="*/ 463677 h 3989641"/>
                  <a:gd name="connsiteX29" fmla="*/ 3946874 w 3946874"/>
                  <a:gd name="connsiteY29" fmla="*/ 0 h 398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946874" h="3989641">
                    <a:moveTo>
                      <a:pt x="0" y="3989641"/>
                    </a:moveTo>
                    <a:cubicBezTo>
                      <a:pt x="19050" y="3957257"/>
                      <a:pt x="50959" y="3916013"/>
                      <a:pt x="79439" y="3891153"/>
                    </a:cubicBezTo>
                    <a:cubicBezTo>
                      <a:pt x="165544" y="3815906"/>
                      <a:pt x="227933" y="3717989"/>
                      <a:pt x="297371" y="3626930"/>
                    </a:cubicBezTo>
                    <a:cubicBezTo>
                      <a:pt x="346615" y="3562255"/>
                      <a:pt x="398050" y="3499009"/>
                      <a:pt x="454343" y="3440335"/>
                    </a:cubicBezTo>
                    <a:cubicBezTo>
                      <a:pt x="506349" y="3386042"/>
                      <a:pt x="562642" y="3336227"/>
                      <a:pt x="622363" y="3290697"/>
                    </a:cubicBezTo>
                    <a:cubicBezTo>
                      <a:pt x="719519" y="3216688"/>
                      <a:pt x="824960" y="3154585"/>
                      <a:pt x="927068" y="3087434"/>
                    </a:cubicBezTo>
                    <a:cubicBezTo>
                      <a:pt x="1011365" y="3031998"/>
                      <a:pt x="1093565" y="2973324"/>
                      <a:pt x="1176338" y="2915603"/>
                    </a:cubicBezTo>
                    <a:cubicBezTo>
                      <a:pt x="1246537" y="2866644"/>
                      <a:pt x="1317308" y="2818066"/>
                      <a:pt x="1394270" y="2780729"/>
                    </a:cubicBezTo>
                    <a:cubicBezTo>
                      <a:pt x="1459421" y="2749106"/>
                      <a:pt x="1528763" y="2724436"/>
                      <a:pt x="1601057" y="2723483"/>
                    </a:cubicBezTo>
                    <a:cubicBezTo>
                      <a:pt x="1653350" y="2722721"/>
                      <a:pt x="1704785" y="2733485"/>
                      <a:pt x="1756220" y="2743772"/>
                    </a:cubicBezTo>
                    <a:cubicBezTo>
                      <a:pt x="1800320" y="2752630"/>
                      <a:pt x="1844612" y="2760250"/>
                      <a:pt x="1889189" y="2765965"/>
                    </a:cubicBezTo>
                    <a:cubicBezTo>
                      <a:pt x="1928622" y="2771013"/>
                      <a:pt x="1968437" y="2773299"/>
                      <a:pt x="2007394" y="2765965"/>
                    </a:cubicBezTo>
                    <a:cubicBezTo>
                      <a:pt x="2073878" y="2753487"/>
                      <a:pt x="2130647" y="2712911"/>
                      <a:pt x="2184654" y="2671763"/>
                    </a:cubicBezTo>
                    <a:cubicBezTo>
                      <a:pt x="2245900" y="2625090"/>
                      <a:pt x="2304002" y="2573465"/>
                      <a:pt x="2372773" y="2538984"/>
                    </a:cubicBezTo>
                    <a:cubicBezTo>
                      <a:pt x="2394395" y="2528126"/>
                      <a:pt x="2416874" y="2518982"/>
                      <a:pt x="2439543" y="2510504"/>
                    </a:cubicBezTo>
                    <a:cubicBezTo>
                      <a:pt x="2509552" y="2484215"/>
                      <a:pt x="2580037" y="2459450"/>
                      <a:pt x="2650617" y="2434781"/>
                    </a:cubicBezTo>
                    <a:cubicBezTo>
                      <a:pt x="2695956" y="2418874"/>
                      <a:pt x="2741295" y="2402872"/>
                      <a:pt x="2785110" y="2383060"/>
                    </a:cubicBezTo>
                    <a:cubicBezTo>
                      <a:pt x="2824448" y="2365248"/>
                      <a:pt x="2862358" y="2344198"/>
                      <a:pt x="2897315" y="2318861"/>
                    </a:cubicBezTo>
                    <a:cubicBezTo>
                      <a:pt x="2934367" y="2292096"/>
                      <a:pt x="2968085" y="2260854"/>
                      <a:pt x="2997994" y="2226183"/>
                    </a:cubicBezTo>
                    <a:cubicBezTo>
                      <a:pt x="3020949" y="2199513"/>
                      <a:pt x="3041714" y="2170938"/>
                      <a:pt x="3061240" y="2141506"/>
                    </a:cubicBezTo>
                    <a:cubicBezTo>
                      <a:pt x="3091529" y="2095976"/>
                      <a:pt x="3119533" y="2049018"/>
                      <a:pt x="3152108" y="2005203"/>
                    </a:cubicBezTo>
                    <a:cubicBezTo>
                      <a:pt x="3188113" y="1956626"/>
                      <a:pt x="3229261" y="1912144"/>
                      <a:pt x="3274124" y="1871567"/>
                    </a:cubicBezTo>
                    <a:cubicBezTo>
                      <a:pt x="3311747" y="1837563"/>
                      <a:pt x="3351848" y="1806321"/>
                      <a:pt x="3388138" y="1770888"/>
                    </a:cubicBezTo>
                    <a:cubicBezTo>
                      <a:pt x="3416999" y="1742694"/>
                      <a:pt x="3443002" y="1711833"/>
                      <a:pt x="3466529" y="1679162"/>
                    </a:cubicBezTo>
                    <a:cubicBezTo>
                      <a:pt x="3495008" y="1639348"/>
                      <a:pt x="3519392" y="1596771"/>
                      <a:pt x="3538633" y="1551718"/>
                    </a:cubicBezTo>
                    <a:cubicBezTo>
                      <a:pt x="3562731" y="1495616"/>
                      <a:pt x="3578924" y="1436465"/>
                      <a:pt x="3588544" y="1376172"/>
                    </a:cubicBezTo>
                    <a:cubicBezTo>
                      <a:pt x="3592925" y="1348740"/>
                      <a:pt x="3595688" y="1321022"/>
                      <a:pt x="3597402" y="1293305"/>
                    </a:cubicBezTo>
                    <a:cubicBezTo>
                      <a:pt x="3605974" y="1155859"/>
                      <a:pt x="3717703" y="1018127"/>
                      <a:pt x="3721227" y="880491"/>
                    </a:cubicBezTo>
                    <a:cubicBezTo>
                      <a:pt x="3724751" y="740855"/>
                      <a:pt x="3743135" y="602171"/>
                      <a:pt x="3761137" y="463677"/>
                    </a:cubicBezTo>
                    <a:cubicBezTo>
                      <a:pt x="3776186" y="347758"/>
                      <a:pt x="3934968" y="116205"/>
                      <a:pt x="3946874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0" name="Forme libre : Forme 25">
                <a:extLst>
                  <a:ext uri="{FF2B5EF4-FFF2-40B4-BE49-F238E27FC236}">
                    <a16:creationId xmlns:a16="http://schemas.microsoft.com/office/drawing/2014/main" id="{B8C83007-5E21-486E-9DBB-38D4DFA65B88}"/>
                  </a:ext>
                </a:extLst>
              </p:cNvPr>
              <p:cNvSpPr/>
              <p:nvPr/>
            </p:nvSpPr>
            <p:spPr>
              <a:xfrm>
                <a:off x="4395978" y="2441733"/>
                <a:ext cx="3665410" cy="2985611"/>
              </a:xfrm>
              <a:custGeom>
                <a:avLst/>
                <a:gdLst>
                  <a:gd name="connsiteX0" fmla="*/ 0 w 3665410"/>
                  <a:gd name="connsiteY0" fmla="*/ 2985611 h 2985611"/>
                  <a:gd name="connsiteX1" fmla="*/ 166211 w 3665410"/>
                  <a:gd name="connsiteY1" fmla="*/ 2699766 h 2985611"/>
                  <a:gd name="connsiteX2" fmla="*/ 397002 w 3665410"/>
                  <a:gd name="connsiteY2" fmla="*/ 2414969 h 2985611"/>
                  <a:gd name="connsiteX3" fmla="*/ 620173 w 3665410"/>
                  <a:gd name="connsiteY3" fmla="*/ 2237899 h 2985611"/>
                  <a:gd name="connsiteX4" fmla="*/ 823341 w 3665410"/>
                  <a:gd name="connsiteY4" fmla="*/ 2085499 h 2985611"/>
                  <a:gd name="connsiteX5" fmla="*/ 1089565 w 3665410"/>
                  <a:gd name="connsiteY5" fmla="*/ 1911477 h 2985611"/>
                  <a:gd name="connsiteX6" fmla="*/ 1145000 w 3665410"/>
                  <a:gd name="connsiteY6" fmla="*/ 1886807 h 2985611"/>
                  <a:gd name="connsiteX7" fmla="*/ 1375791 w 3665410"/>
                  <a:gd name="connsiteY7" fmla="*/ 1842135 h 2985611"/>
                  <a:gd name="connsiteX8" fmla="*/ 1486567 w 3665410"/>
                  <a:gd name="connsiteY8" fmla="*/ 1857566 h 2985611"/>
                  <a:gd name="connsiteX9" fmla="*/ 1568101 w 3665410"/>
                  <a:gd name="connsiteY9" fmla="*/ 1871377 h 2985611"/>
                  <a:gd name="connsiteX10" fmla="*/ 1810607 w 3665410"/>
                  <a:gd name="connsiteY10" fmla="*/ 1871377 h 2985611"/>
                  <a:gd name="connsiteX11" fmla="*/ 1997964 w 3665410"/>
                  <a:gd name="connsiteY11" fmla="*/ 1790605 h 2985611"/>
                  <a:gd name="connsiteX12" fmla="*/ 2109883 w 3665410"/>
                  <a:gd name="connsiteY12" fmla="*/ 1702784 h 2985611"/>
                  <a:gd name="connsiteX13" fmla="*/ 2321433 w 3665410"/>
                  <a:gd name="connsiteY13" fmla="*/ 1552384 h 2985611"/>
                  <a:gd name="connsiteX14" fmla="*/ 2558891 w 3665410"/>
                  <a:gd name="connsiteY14" fmla="*/ 1453420 h 2985611"/>
                  <a:gd name="connsiteX15" fmla="*/ 2709767 w 3665410"/>
                  <a:gd name="connsiteY15" fmla="*/ 1377887 h 2985611"/>
                  <a:gd name="connsiteX16" fmla="*/ 2885408 w 3665410"/>
                  <a:gd name="connsiteY16" fmla="*/ 1237393 h 2985611"/>
                  <a:gd name="connsiteX17" fmla="*/ 3017711 w 3665410"/>
                  <a:gd name="connsiteY17" fmla="*/ 1072229 h 2985611"/>
                  <a:gd name="connsiteX18" fmla="*/ 3150680 w 3665410"/>
                  <a:gd name="connsiteY18" fmla="*/ 921830 h 2985611"/>
                  <a:gd name="connsiteX19" fmla="*/ 3255169 w 3665410"/>
                  <a:gd name="connsiteY19" fmla="*/ 801815 h 2985611"/>
                  <a:gd name="connsiteX20" fmla="*/ 3339275 w 3665410"/>
                  <a:gd name="connsiteY20" fmla="*/ 694182 h 2985611"/>
                  <a:gd name="connsiteX21" fmla="*/ 3409188 w 3665410"/>
                  <a:gd name="connsiteY21" fmla="*/ 546926 h 2985611"/>
                  <a:gd name="connsiteX22" fmla="*/ 3464243 w 3665410"/>
                  <a:gd name="connsiteY22" fmla="*/ 347663 h 2985611"/>
                  <a:gd name="connsiteX23" fmla="*/ 3665411 w 3665410"/>
                  <a:gd name="connsiteY23" fmla="*/ 0 h 298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65410" h="2985611">
                    <a:moveTo>
                      <a:pt x="0" y="2985611"/>
                    </a:moveTo>
                    <a:cubicBezTo>
                      <a:pt x="0" y="2985611"/>
                      <a:pt x="86773" y="2802827"/>
                      <a:pt x="166211" y="2699766"/>
                    </a:cubicBezTo>
                    <a:cubicBezTo>
                      <a:pt x="240983" y="2602706"/>
                      <a:pt x="309182" y="2500122"/>
                      <a:pt x="397002" y="2414969"/>
                    </a:cubicBezTo>
                    <a:cubicBezTo>
                      <a:pt x="465296" y="2348865"/>
                      <a:pt x="543592" y="2294477"/>
                      <a:pt x="620173" y="2237899"/>
                    </a:cubicBezTo>
                    <a:cubicBezTo>
                      <a:pt x="688277" y="2187607"/>
                      <a:pt x="755333" y="2135886"/>
                      <a:pt x="823341" y="2085499"/>
                    </a:cubicBezTo>
                    <a:cubicBezTo>
                      <a:pt x="908685" y="2022253"/>
                      <a:pt x="994791" y="1959197"/>
                      <a:pt x="1089565" y="1911477"/>
                    </a:cubicBezTo>
                    <a:cubicBezTo>
                      <a:pt x="1107662" y="1902428"/>
                      <a:pt x="1126141" y="1894141"/>
                      <a:pt x="1145000" y="1886807"/>
                    </a:cubicBezTo>
                    <a:cubicBezTo>
                      <a:pt x="1218819" y="1858232"/>
                      <a:pt x="1296924" y="1838611"/>
                      <a:pt x="1375791" y="1842135"/>
                    </a:cubicBezTo>
                    <a:cubicBezTo>
                      <a:pt x="1413129" y="1843754"/>
                      <a:pt x="1449896" y="1850422"/>
                      <a:pt x="1486567" y="1857566"/>
                    </a:cubicBezTo>
                    <a:cubicBezTo>
                      <a:pt x="1513618" y="1862804"/>
                      <a:pt x="1540859" y="1867376"/>
                      <a:pt x="1568101" y="1871377"/>
                    </a:cubicBezTo>
                    <a:cubicBezTo>
                      <a:pt x="1648778" y="1883188"/>
                      <a:pt x="1730978" y="1887665"/>
                      <a:pt x="1810607" y="1871377"/>
                    </a:cubicBezTo>
                    <a:cubicBezTo>
                      <a:pt x="1877854" y="1857661"/>
                      <a:pt x="1941100" y="1829086"/>
                      <a:pt x="1997964" y="1790605"/>
                    </a:cubicBezTo>
                    <a:cubicBezTo>
                      <a:pt x="2037302" y="1764030"/>
                      <a:pt x="2073497" y="1733264"/>
                      <a:pt x="2109883" y="1702784"/>
                    </a:cubicBezTo>
                    <a:cubicBezTo>
                      <a:pt x="2176367" y="1647063"/>
                      <a:pt x="2244852" y="1593151"/>
                      <a:pt x="2321433" y="1552384"/>
                    </a:cubicBezTo>
                    <a:cubicBezTo>
                      <a:pt x="2397157" y="1512094"/>
                      <a:pt x="2479548" y="1486281"/>
                      <a:pt x="2558891" y="1453420"/>
                    </a:cubicBezTo>
                    <a:cubicBezTo>
                      <a:pt x="2610898" y="1431798"/>
                      <a:pt x="2661571" y="1407033"/>
                      <a:pt x="2709767" y="1377887"/>
                    </a:cubicBezTo>
                    <a:cubicBezTo>
                      <a:pt x="2774252" y="1338929"/>
                      <a:pt x="2834069" y="1292447"/>
                      <a:pt x="2885408" y="1237393"/>
                    </a:cubicBezTo>
                    <a:cubicBezTo>
                      <a:pt x="2933605" y="1185767"/>
                      <a:pt x="2973324" y="1127093"/>
                      <a:pt x="3017711" y="1072229"/>
                    </a:cubicBezTo>
                    <a:cubicBezTo>
                      <a:pt x="3059811" y="1020223"/>
                      <a:pt x="3105912" y="971645"/>
                      <a:pt x="3150680" y="921830"/>
                    </a:cubicBezTo>
                    <a:cubicBezTo>
                      <a:pt x="3186113" y="882396"/>
                      <a:pt x="3220593" y="842010"/>
                      <a:pt x="3255169" y="801815"/>
                    </a:cubicBezTo>
                    <a:cubicBezTo>
                      <a:pt x="3284887" y="767239"/>
                      <a:pt x="3314605" y="732473"/>
                      <a:pt x="3339275" y="694182"/>
                    </a:cubicBezTo>
                    <a:cubicBezTo>
                      <a:pt x="3368707" y="648367"/>
                      <a:pt x="3390138" y="597980"/>
                      <a:pt x="3409188" y="546926"/>
                    </a:cubicBezTo>
                    <a:cubicBezTo>
                      <a:pt x="3433382" y="482156"/>
                      <a:pt x="3453384" y="415861"/>
                      <a:pt x="3464243" y="347663"/>
                    </a:cubicBezTo>
                    <a:cubicBezTo>
                      <a:pt x="3476244" y="272224"/>
                      <a:pt x="3661696" y="76295"/>
                      <a:pt x="366541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1" name="Forme libre : Forme 26">
                <a:extLst>
                  <a:ext uri="{FF2B5EF4-FFF2-40B4-BE49-F238E27FC236}">
                    <a16:creationId xmlns:a16="http://schemas.microsoft.com/office/drawing/2014/main" id="{1CA85DBE-60A4-4A34-A031-ED1979A4BEA5}"/>
                  </a:ext>
                </a:extLst>
              </p:cNvPr>
              <p:cNvSpPr/>
              <p:nvPr/>
            </p:nvSpPr>
            <p:spPr>
              <a:xfrm>
                <a:off x="7790402" y="5229700"/>
                <a:ext cx="285940" cy="199072"/>
              </a:xfrm>
              <a:custGeom>
                <a:avLst/>
                <a:gdLst>
                  <a:gd name="connsiteX0" fmla="*/ 0 w 285940"/>
                  <a:gd name="connsiteY0" fmla="*/ 199073 h 199072"/>
                  <a:gd name="connsiteX1" fmla="*/ 285940 w 285940"/>
                  <a:gd name="connsiteY1" fmla="*/ 0 h 19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940" h="199072">
                    <a:moveTo>
                      <a:pt x="0" y="199073"/>
                    </a:moveTo>
                    <a:cubicBezTo>
                      <a:pt x="0" y="199073"/>
                      <a:pt x="242125" y="39243"/>
                      <a:pt x="28594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2" name="Forme libre : Forme 30">
                <a:extLst>
                  <a:ext uri="{FF2B5EF4-FFF2-40B4-BE49-F238E27FC236}">
                    <a16:creationId xmlns:a16="http://schemas.microsoft.com/office/drawing/2014/main" id="{4438E01A-3963-4B12-94A1-C68FBA48D5EB}"/>
                  </a:ext>
                </a:extLst>
              </p:cNvPr>
              <p:cNvSpPr/>
              <p:nvPr/>
            </p:nvSpPr>
            <p:spPr>
              <a:xfrm>
                <a:off x="7393114" y="5049773"/>
                <a:ext cx="655796" cy="381190"/>
              </a:xfrm>
              <a:custGeom>
                <a:avLst/>
                <a:gdLst>
                  <a:gd name="connsiteX0" fmla="*/ 0 w 655796"/>
                  <a:gd name="connsiteY0" fmla="*/ 381190 h 381190"/>
                  <a:gd name="connsiteX1" fmla="*/ 655796 w 655796"/>
                  <a:gd name="connsiteY1" fmla="*/ 0 h 38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5796" h="381190">
                    <a:moveTo>
                      <a:pt x="0" y="381190"/>
                    </a:moveTo>
                    <a:cubicBezTo>
                      <a:pt x="0" y="381190"/>
                      <a:pt x="461105" y="172117"/>
                      <a:pt x="65579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3" name="Forme libre : Forme 31">
                <a:extLst>
                  <a:ext uri="{FF2B5EF4-FFF2-40B4-BE49-F238E27FC236}">
                    <a16:creationId xmlns:a16="http://schemas.microsoft.com/office/drawing/2014/main" id="{0EDE04B1-4206-4F98-AD4E-C7F4E612668C}"/>
                  </a:ext>
                </a:extLst>
              </p:cNvPr>
              <p:cNvSpPr/>
              <p:nvPr/>
            </p:nvSpPr>
            <p:spPr>
              <a:xfrm>
                <a:off x="5154072" y="3867816"/>
                <a:ext cx="2907315" cy="1544764"/>
              </a:xfrm>
              <a:custGeom>
                <a:avLst/>
                <a:gdLst>
                  <a:gd name="connsiteX0" fmla="*/ 0 w 2907315"/>
                  <a:gd name="connsiteY0" fmla="*/ 1544764 h 1544764"/>
                  <a:gd name="connsiteX1" fmla="*/ 201644 w 2907315"/>
                  <a:gd name="connsiteY1" fmla="*/ 1352550 h 1544764"/>
                  <a:gd name="connsiteX2" fmla="*/ 423196 w 2907315"/>
                  <a:gd name="connsiteY2" fmla="*/ 1196054 h 1544764"/>
                  <a:gd name="connsiteX3" fmla="*/ 782193 w 2907315"/>
                  <a:gd name="connsiteY3" fmla="*/ 1099947 h 1544764"/>
                  <a:gd name="connsiteX4" fmla="*/ 1052513 w 2907315"/>
                  <a:gd name="connsiteY4" fmla="*/ 1042321 h 1544764"/>
                  <a:gd name="connsiteX5" fmla="*/ 1311783 w 2907315"/>
                  <a:gd name="connsiteY5" fmla="*/ 1056037 h 1544764"/>
                  <a:gd name="connsiteX6" fmla="*/ 1484662 w 2907315"/>
                  <a:gd name="connsiteY6" fmla="*/ 1083469 h 1544764"/>
                  <a:gd name="connsiteX7" fmla="*/ 1788224 w 2907315"/>
                  <a:gd name="connsiteY7" fmla="*/ 1023080 h 1544764"/>
                  <a:gd name="connsiteX8" fmla="*/ 2269045 w 2907315"/>
                  <a:gd name="connsiteY8" fmla="*/ 734758 h 1544764"/>
                  <a:gd name="connsiteX9" fmla="*/ 2534984 w 2907315"/>
                  <a:gd name="connsiteY9" fmla="*/ 572738 h 1544764"/>
                  <a:gd name="connsiteX10" fmla="*/ 2907316 w 2907315"/>
                  <a:gd name="connsiteY10" fmla="*/ 0 h 1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07315" h="1544764">
                    <a:moveTo>
                      <a:pt x="0" y="1544764"/>
                    </a:moveTo>
                    <a:cubicBezTo>
                      <a:pt x="0" y="1544764"/>
                      <a:pt x="98012" y="1443990"/>
                      <a:pt x="201644" y="1352550"/>
                    </a:cubicBezTo>
                    <a:cubicBezTo>
                      <a:pt x="271272" y="1291209"/>
                      <a:pt x="343662" y="1234249"/>
                      <a:pt x="423196" y="1196054"/>
                    </a:cubicBezTo>
                    <a:cubicBezTo>
                      <a:pt x="537591" y="1141095"/>
                      <a:pt x="661226" y="1127189"/>
                      <a:pt x="782193" y="1099947"/>
                    </a:cubicBezTo>
                    <a:cubicBezTo>
                      <a:pt x="872300" y="1079659"/>
                      <a:pt x="961358" y="1051370"/>
                      <a:pt x="1052513" y="1042321"/>
                    </a:cubicBezTo>
                    <a:cubicBezTo>
                      <a:pt x="1139000" y="1033653"/>
                      <a:pt x="1225868" y="1040321"/>
                      <a:pt x="1311783" y="1056037"/>
                    </a:cubicBezTo>
                    <a:cubicBezTo>
                      <a:pt x="1369314" y="1066609"/>
                      <a:pt x="1426559" y="1079373"/>
                      <a:pt x="1484662" y="1083469"/>
                    </a:cubicBezTo>
                    <a:cubicBezTo>
                      <a:pt x="1587913" y="1090803"/>
                      <a:pt x="1690402" y="1064800"/>
                      <a:pt x="1788224" y="1023080"/>
                    </a:cubicBezTo>
                    <a:cubicBezTo>
                      <a:pt x="1956721" y="951262"/>
                      <a:pt x="2106549" y="825722"/>
                      <a:pt x="2269045" y="734758"/>
                    </a:cubicBezTo>
                    <a:cubicBezTo>
                      <a:pt x="2359438" y="684181"/>
                      <a:pt x="2452497" y="640556"/>
                      <a:pt x="2534984" y="572738"/>
                    </a:cubicBezTo>
                    <a:cubicBezTo>
                      <a:pt x="2673001" y="459391"/>
                      <a:pt x="2847023" y="191453"/>
                      <a:pt x="290731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4" name="Forme libre : Forme 32">
                <a:extLst>
                  <a:ext uri="{FF2B5EF4-FFF2-40B4-BE49-F238E27FC236}">
                    <a16:creationId xmlns:a16="http://schemas.microsoft.com/office/drawing/2014/main" id="{13D5B5F8-89AD-4F43-BD6E-2066CC4A4866}"/>
                  </a:ext>
                </a:extLst>
              </p:cNvPr>
              <p:cNvSpPr/>
              <p:nvPr/>
            </p:nvSpPr>
            <p:spPr>
              <a:xfrm>
                <a:off x="4907946" y="3479100"/>
                <a:ext cx="3168300" cy="1952434"/>
              </a:xfrm>
              <a:custGeom>
                <a:avLst/>
                <a:gdLst>
                  <a:gd name="connsiteX0" fmla="*/ 0 w 3168300"/>
                  <a:gd name="connsiteY0" fmla="*/ 1952435 h 1952434"/>
                  <a:gd name="connsiteX1" fmla="*/ 202121 w 3168300"/>
                  <a:gd name="connsiteY1" fmla="*/ 1687068 h 1952434"/>
                  <a:gd name="connsiteX2" fmla="*/ 545116 w 3168300"/>
                  <a:gd name="connsiteY2" fmla="*/ 1450277 h 1952434"/>
                  <a:gd name="connsiteX3" fmla="*/ 906780 w 3168300"/>
                  <a:gd name="connsiteY3" fmla="*/ 1354455 h 1952434"/>
                  <a:gd name="connsiteX4" fmla="*/ 1332262 w 3168300"/>
                  <a:gd name="connsiteY4" fmla="*/ 1285304 h 1952434"/>
                  <a:gd name="connsiteX5" fmla="*/ 1691259 w 3168300"/>
                  <a:gd name="connsiteY5" fmla="*/ 1240060 h 1952434"/>
                  <a:gd name="connsiteX6" fmla="*/ 2010346 w 3168300"/>
                  <a:gd name="connsiteY6" fmla="*/ 1141667 h 1952434"/>
                  <a:gd name="connsiteX7" fmla="*/ 2393252 w 3168300"/>
                  <a:gd name="connsiteY7" fmla="*/ 1027271 h 1952434"/>
                  <a:gd name="connsiteX8" fmla="*/ 2582037 w 3168300"/>
                  <a:gd name="connsiteY8" fmla="*/ 958120 h 1952434"/>
                  <a:gd name="connsiteX9" fmla="*/ 2760155 w 3168300"/>
                  <a:gd name="connsiteY9" fmla="*/ 827723 h 1952434"/>
                  <a:gd name="connsiteX10" fmla="*/ 2914364 w 3168300"/>
                  <a:gd name="connsiteY10" fmla="*/ 567023 h 1952434"/>
                  <a:gd name="connsiteX11" fmla="*/ 3168301 w 3168300"/>
                  <a:gd name="connsiteY11" fmla="*/ 0 h 1952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68300" h="1952434">
                    <a:moveTo>
                      <a:pt x="0" y="1952435"/>
                    </a:moveTo>
                    <a:cubicBezTo>
                      <a:pt x="0" y="1952435"/>
                      <a:pt x="91059" y="1796415"/>
                      <a:pt x="202121" y="1687068"/>
                    </a:cubicBezTo>
                    <a:cubicBezTo>
                      <a:pt x="301943" y="1588675"/>
                      <a:pt x="416528" y="1505617"/>
                      <a:pt x="545116" y="1450277"/>
                    </a:cubicBezTo>
                    <a:cubicBezTo>
                      <a:pt x="659987" y="1400747"/>
                      <a:pt x="783622" y="1377601"/>
                      <a:pt x="906780" y="1354455"/>
                    </a:cubicBezTo>
                    <a:cubicBezTo>
                      <a:pt x="1048036" y="1327976"/>
                      <a:pt x="1189482" y="1301972"/>
                      <a:pt x="1332262" y="1285304"/>
                    </a:cubicBezTo>
                    <a:cubicBezTo>
                      <a:pt x="1452182" y="1271302"/>
                      <a:pt x="1573340" y="1265873"/>
                      <a:pt x="1691259" y="1240060"/>
                    </a:cubicBezTo>
                    <a:cubicBezTo>
                      <a:pt x="1800035" y="1216247"/>
                      <a:pt x="1904619" y="1176718"/>
                      <a:pt x="2010346" y="1141667"/>
                    </a:cubicBezTo>
                    <a:cubicBezTo>
                      <a:pt x="2136743" y="1099661"/>
                      <a:pt x="2265902" y="1066229"/>
                      <a:pt x="2393252" y="1027271"/>
                    </a:cubicBezTo>
                    <a:cubicBezTo>
                      <a:pt x="2457450" y="1007650"/>
                      <a:pt x="2521744" y="987552"/>
                      <a:pt x="2582037" y="958120"/>
                    </a:cubicBezTo>
                    <a:cubicBezTo>
                      <a:pt x="2648807" y="925449"/>
                      <a:pt x="2710815" y="883349"/>
                      <a:pt x="2760155" y="827723"/>
                    </a:cubicBezTo>
                    <a:cubicBezTo>
                      <a:pt x="2827496" y="751904"/>
                      <a:pt x="2867978" y="657511"/>
                      <a:pt x="2914364" y="567023"/>
                    </a:cubicBezTo>
                    <a:cubicBezTo>
                      <a:pt x="2972753" y="453200"/>
                      <a:pt x="3119152" y="118015"/>
                      <a:pt x="316830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15" name="Forme libre : Forme 36">
                <a:extLst>
                  <a:ext uri="{FF2B5EF4-FFF2-40B4-BE49-F238E27FC236}">
                    <a16:creationId xmlns:a16="http://schemas.microsoft.com/office/drawing/2014/main" id="{3F74D39B-7972-40FC-B9BA-41B1C9C31C4C}"/>
                  </a:ext>
                </a:extLst>
              </p:cNvPr>
              <p:cNvSpPr/>
              <p:nvPr/>
            </p:nvSpPr>
            <p:spPr>
              <a:xfrm>
                <a:off x="4704778" y="2976752"/>
                <a:ext cx="3356800" cy="2452020"/>
              </a:xfrm>
              <a:custGeom>
                <a:avLst/>
                <a:gdLst>
                  <a:gd name="connsiteX0" fmla="*/ 0 w 3356800"/>
                  <a:gd name="connsiteY0" fmla="*/ 2452021 h 2452020"/>
                  <a:gd name="connsiteX1" fmla="*/ 130874 w 3356800"/>
                  <a:gd name="connsiteY1" fmla="*/ 2247710 h 2452020"/>
                  <a:gd name="connsiteX2" fmla="*/ 437197 w 3356800"/>
                  <a:gd name="connsiteY2" fmla="*/ 1941195 h 2452020"/>
                  <a:gd name="connsiteX3" fmla="*/ 737140 w 3356800"/>
                  <a:gd name="connsiteY3" fmla="*/ 1736884 h 2452020"/>
                  <a:gd name="connsiteX4" fmla="*/ 1031843 w 3356800"/>
                  <a:gd name="connsiteY4" fmla="*/ 1685068 h 2452020"/>
                  <a:gd name="connsiteX5" fmla="*/ 1287304 w 3356800"/>
                  <a:gd name="connsiteY5" fmla="*/ 1655826 h 2452020"/>
                  <a:gd name="connsiteX6" fmla="*/ 1471994 w 3356800"/>
                  <a:gd name="connsiteY6" fmla="*/ 1634300 h 2452020"/>
                  <a:gd name="connsiteX7" fmla="*/ 1898237 w 3356800"/>
                  <a:gd name="connsiteY7" fmla="*/ 1512665 h 2452020"/>
                  <a:gd name="connsiteX8" fmla="*/ 2229136 w 3356800"/>
                  <a:gd name="connsiteY8" fmla="*/ 1355598 h 2452020"/>
                  <a:gd name="connsiteX9" fmla="*/ 2512314 w 3356800"/>
                  <a:gd name="connsiteY9" fmla="*/ 1238631 h 2452020"/>
                  <a:gd name="connsiteX10" fmla="*/ 2758535 w 3356800"/>
                  <a:gd name="connsiteY10" fmla="*/ 1096994 h 2452020"/>
                  <a:gd name="connsiteX11" fmla="*/ 2935510 w 3356800"/>
                  <a:gd name="connsiteY11" fmla="*/ 919925 h 2452020"/>
                  <a:gd name="connsiteX12" fmla="*/ 3081719 w 3356800"/>
                  <a:gd name="connsiteY12" fmla="*/ 687419 h 2452020"/>
                  <a:gd name="connsiteX13" fmla="*/ 3356800 w 3356800"/>
                  <a:gd name="connsiteY13" fmla="*/ 0 h 245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56800" h="2452020">
                    <a:moveTo>
                      <a:pt x="0" y="2452021"/>
                    </a:moveTo>
                    <a:cubicBezTo>
                      <a:pt x="0" y="2452021"/>
                      <a:pt x="57150" y="2344198"/>
                      <a:pt x="130874" y="2247710"/>
                    </a:cubicBezTo>
                    <a:cubicBezTo>
                      <a:pt x="218694" y="2132648"/>
                      <a:pt x="328136" y="2036635"/>
                      <a:pt x="437197" y="1941195"/>
                    </a:cubicBezTo>
                    <a:cubicBezTo>
                      <a:pt x="529304" y="1860709"/>
                      <a:pt x="623030" y="1779556"/>
                      <a:pt x="737140" y="1736884"/>
                    </a:cubicBezTo>
                    <a:cubicBezTo>
                      <a:pt x="830866" y="1701736"/>
                      <a:pt x="932021" y="1695450"/>
                      <a:pt x="1031843" y="1685068"/>
                    </a:cubicBezTo>
                    <a:cubicBezTo>
                      <a:pt x="1117092" y="1676210"/>
                      <a:pt x="1202055" y="1665160"/>
                      <a:pt x="1287304" y="1655826"/>
                    </a:cubicBezTo>
                    <a:cubicBezTo>
                      <a:pt x="1348931" y="1649063"/>
                      <a:pt x="1410653" y="1643539"/>
                      <a:pt x="1471994" y="1634300"/>
                    </a:cubicBezTo>
                    <a:cubicBezTo>
                      <a:pt x="1618679" y="1612011"/>
                      <a:pt x="1761935" y="1571149"/>
                      <a:pt x="1898237" y="1512665"/>
                    </a:cubicBezTo>
                    <a:cubicBezTo>
                      <a:pt x="2010442" y="1464564"/>
                      <a:pt x="2117503" y="1405128"/>
                      <a:pt x="2229136" y="1355598"/>
                    </a:cubicBezTo>
                    <a:cubicBezTo>
                      <a:pt x="2322481" y="1314164"/>
                      <a:pt x="2418969" y="1280160"/>
                      <a:pt x="2512314" y="1238631"/>
                    </a:cubicBezTo>
                    <a:cubicBezTo>
                      <a:pt x="2599087" y="1199960"/>
                      <a:pt x="2683193" y="1154811"/>
                      <a:pt x="2758535" y="1096994"/>
                    </a:cubicBezTo>
                    <a:cubicBezTo>
                      <a:pt x="2825020" y="1046035"/>
                      <a:pt x="2883789" y="985837"/>
                      <a:pt x="2935510" y="919925"/>
                    </a:cubicBezTo>
                    <a:cubicBezTo>
                      <a:pt x="2992184" y="847725"/>
                      <a:pt x="3039904" y="769144"/>
                      <a:pt x="3081719" y="687419"/>
                    </a:cubicBezTo>
                    <a:cubicBezTo>
                      <a:pt x="3138297" y="576739"/>
                      <a:pt x="3314129" y="116776"/>
                      <a:pt x="335680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</p:grpSp>
        <p:sp>
          <p:nvSpPr>
            <p:cNvPr id="8" name="Forme libre : Forme 23">
              <a:extLst>
                <a:ext uri="{FF2B5EF4-FFF2-40B4-BE49-F238E27FC236}">
                  <a16:creationId xmlns:a16="http://schemas.microsoft.com/office/drawing/2014/main" id="{85043687-D36C-4351-BB73-5FD8143B1937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980400" y="5197178"/>
              <a:ext cx="4211600" cy="1660822"/>
            </a:xfrm>
            <a:custGeom>
              <a:avLst/>
              <a:gdLst>
                <a:gd name="connsiteX0" fmla="*/ 4211600 w 4211600"/>
                <a:gd name="connsiteY0" fmla="*/ 0 h 1660822"/>
                <a:gd name="connsiteX1" fmla="*/ 4211600 w 4211600"/>
                <a:gd name="connsiteY1" fmla="*/ 58430 h 1660822"/>
                <a:gd name="connsiteX2" fmla="*/ 4136524 w 4211600"/>
                <a:gd name="connsiteY2" fmla="*/ 208808 h 1660822"/>
                <a:gd name="connsiteX3" fmla="*/ 3973354 w 4211600"/>
                <a:gd name="connsiteY3" fmla="*/ 437313 h 1660822"/>
                <a:gd name="connsiteX4" fmla="*/ 3884746 w 4211600"/>
                <a:gd name="connsiteY4" fmla="*/ 553613 h 1660822"/>
                <a:gd name="connsiteX5" fmla="*/ 3849435 w 4211600"/>
                <a:gd name="connsiteY5" fmla="*/ 603143 h 1660822"/>
                <a:gd name="connsiteX6" fmla="*/ 3661849 w 4211600"/>
                <a:gd name="connsiteY6" fmla="*/ 819075 h 1660822"/>
                <a:gd name="connsiteX7" fmla="*/ 3402589 w 4211600"/>
                <a:gd name="connsiteY7" fmla="*/ 952996 h 1660822"/>
                <a:gd name="connsiteX8" fmla="*/ 3130202 w 4211600"/>
                <a:gd name="connsiteY8" fmla="*/ 1023386 h 1660822"/>
                <a:gd name="connsiteX9" fmla="*/ 2914657 w 4211600"/>
                <a:gd name="connsiteY9" fmla="*/ 1068058 h 1660822"/>
                <a:gd name="connsiteX10" fmla="*/ 2582149 w 4211600"/>
                <a:gd name="connsiteY10" fmla="*/ 1138924 h 1660822"/>
                <a:gd name="connsiteX11" fmla="*/ 2483958 w 4211600"/>
                <a:gd name="connsiteY11" fmla="*/ 1162356 h 1660822"/>
                <a:gd name="connsiteX12" fmla="*/ 2123750 w 4211600"/>
                <a:gd name="connsiteY12" fmla="*/ 1238651 h 1660822"/>
                <a:gd name="connsiteX13" fmla="*/ 1761444 w 4211600"/>
                <a:gd name="connsiteY13" fmla="*/ 1273417 h 1660822"/>
                <a:gd name="connsiteX14" fmla="*/ 1608382 w 4211600"/>
                <a:gd name="connsiteY14" fmla="*/ 1284466 h 1660822"/>
                <a:gd name="connsiteX15" fmla="*/ 999942 w 4211600"/>
                <a:gd name="connsiteY15" fmla="*/ 1354284 h 1660822"/>
                <a:gd name="connsiteX16" fmla="*/ 484705 w 4211600"/>
                <a:gd name="connsiteY16" fmla="*/ 1450487 h 1660822"/>
                <a:gd name="connsiteX17" fmla="*/ 113310 w 4211600"/>
                <a:gd name="connsiteY17" fmla="*/ 1613700 h 1660822"/>
                <a:gd name="connsiteX18" fmla="*/ 39668 w 4211600"/>
                <a:gd name="connsiteY18" fmla="*/ 1660822 h 1660822"/>
                <a:gd name="connsiteX19" fmla="*/ 0 w 4211600"/>
                <a:gd name="connsiteY19" fmla="*/ 1660822 h 1660822"/>
                <a:gd name="connsiteX20" fmla="*/ 96701 w 4211600"/>
                <a:gd name="connsiteY20" fmla="*/ 1598934 h 1660822"/>
                <a:gd name="connsiteX21" fmla="*/ 474335 w 4211600"/>
                <a:gd name="connsiteY21" fmla="*/ 1433056 h 1660822"/>
                <a:gd name="connsiteX22" fmla="*/ 994299 w 4211600"/>
                <a:gd name="connsiteY22" fmla="*/ 1335806 h 1660822"/>
                <a:gd name="connsiteX23" fmla="*/ 1605231 w 4211600"/>
                <a:gd name="connsiteY23" fmla="*/ 1265702 h 1660822"/>
                <a:gd name="connsiteX24" fmla="*/ 1758819 w 4211600"/>
                <a:gd name="connsiteY24" fmla="*/ 1254558 h 1660822"/>
                <a:gd name="connsiteX25" fmla="*/ 2118106 w 4211600"/>
                <a:gd name="connsiteY25" fmla="*/ 1220077 h 1660822"/>
                <a:gd name="connsiteX26" fmla="*/ 2475557 w 4211600"/>
                <a:gd name="connsiteY26" fmla="*/ 1144353 h 1660822"/>
                <a:gd name="connsiteX27" fmla="*/ 2573878 w 4211600"/>
                <a:gd name="connsiteY27" fmla="*/ 1120827 h 1660822"/>
                <a:gd name="connsiteX28" fmla="*/ 2907437 w 4211600"/>
                <a:gd name="connsiteY28" fmla="*/ 1049675 h 1660822"/>
                <a:gd name="connsiteX29" fmla="*/ 3122589 w 4211600"/>
                <a:gd name="connsiteY29" fmla="*/ 1005098 h 1660822"/>
                <a:gd name="connsiteX30" fmla="*/ 3391169 w 4211600"/>
                <a:gd name="connsiteY30" fmla="*/ 935756 h 1660822"/>
                <a:gd name="connsiteX31" fmla="*/ 3642290 w 4211600"/>
                <a:gd name="connsiteY31" fmla="*/ 806216 h 1660822"/>
                <a:gd name="connsiteX32" fmla="*/ 3825937 w 4211600"/>
                <a:gd name="connsiteY32" fmla="*/ 594475 h 1660822"/>
                <a:gd name="connsiteX33" fmla="*/ 3861381 w 4211600"/>
                <a:gd name="connsiteY33" fmla="*/ 544755 h 1660822"/>
                <a:gd name="connsiteX34" fmla="*/ 3950381 w 4211600"/>
                <a:gd name="connsiteY34" fmla="*/ 427978 h 1660822"/>
                <a:gd name="connsiteX35" fmla="*/ 4112370 w 4211600"/>
                <a:gd name="connsiteY35" fmla="*/ 201378 h 1660822"/>
                <a:gd name="connsiteX36" fmla="*/ 4195989 w 4211600"/>
                <a:gd name="connsiteY36" fmla="*/ 33834 h 166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211600" h="1660822">
                  <a:moveTo>
                    <a:pt x="4211600" y="0"/>
                  </a:moveTo>
                  <a:lnTo>
                    <a:pt x="4211600" y="58430"/>
                  </a:lnTo>
                  <a:lnTo>
                    <a:pt x="4136524" y="208808"/>
                  </a:lnTo>
                  <a:cubicBezTo>
                    <a:pt x="4089791" y="287770"/>
                    <a:pt x="4030588" y="363780"/>
                    <a:pt x="3973354" y="437313"/>
                  </a:cubicBezTo>
                  <a:cubicBezTo>
                    <a:pt x="3943819" y="475222"/>
                    <a:pt x="3913231" y="514465"/>
                    <a:pt x="3884746" y="553613"/>
                  </a:cubicBezTo>
                  <a:cubicBezTo>
                    <a:pt x="3872801" y="569996"/>
                    <a:pt x="3861119" y="586569"/>
                    <a:pt x="3849435" y="603143"/>
                  </a:cubicBezTo>
                  <a:cubicBezTo>
                    <a:pt x="3796665" y="678009"/>
                    <a:pt x="3742187" y="755352"/>
                    <a:pt x="3661849" y="819075"/>
                  </a:cubicBezTo>
                  <a:cubicBezTo>
                    <a:pt x="3596214" y="871176"/>
                    <a:pt x="3509050" y="916230"/>
                    <a:pt x="3402589" y="952996"/>
                  </a:cubicBezTo>
                  <a:cubicBezTo>
                    <a:pt x="3312406" y="984048"/>
                    <a:pt x="3215660" y="1005003"/>
                    <a:pt x="3130202" y="1023386"/>
                  </a:cubicBezTo>
                  <a:cubicBezTo>
                    <a:pt x="3058529" y="1038816"/>
                    <a:pt x="2985412" y="1053675"/>
                    <a:pt x="2914657" y="1068058"/>
                  </a:cubicBezTo>
                  <a:cubicBezTo>
                    <a:pt x="2805176" y="1090251"/>
                    <a:pt x="2692021" y="1113207"/>
                    <a:pt x="2582149" y="1138924"/>
                  </a:cubicBezTo>
                  <a:cubicBezTo>
                    <a:pt x="2549330" y="1146639"/>
                    <a:pt x="2516644" y="1154450"/>
                    <a:pt x="2483958" y="1162356"/>
                  </a:cubicBezTo>
                  <a:cubicBezTo>
                    <a:pt x="2367257" y="1190550"/>
                    <a:pt x="2246621" y="1219601"/>
                    <a:pt x="2123750" y="1238651"/>
                  </a:cubicBezTo>
                  <a:cubicBezTo>
                    <a:pt x="2004294" y="1257129"/>
                    <a:pt x="1880769" y="1265416"/>
                    <a:pt x="1761444" y="1273417"/>
                  </a:cubicBezTo>
                  <a:cubicBezTo>
                    <a:pt x="1711167" y="1276751"/>
                    <a:pt x="1659184" y="1280275"/>
                    <a:pt x="1608382" y="1284466"/>
                  </a:cubicBezTo>
                  <a:cubicBezTo>
                    <a:pt x="1408589" y="1300944"/>
                    <a:pt x="1214570" y="1325805"/>
                    <a:pt x="999942" y="1354284"/>
                  </a:cubicBezTo>
                  <a:cubicBezTo>
                    <a:pt x="826403" y="1377240"/>
                    <a:pt x="647744" y="1400957"/>
                    <a:pt x="484705" y="1450487"/>
                  </a:cubicBezTo>
                  <a:cubicBezTo>
                    <a:pt x="355831" y="1489635"/>
                    <a:pt x="231387" y="1544374"/>
                    <a:pt x="113310" y="1613700"/>
                  </a:cubicBezTo>
                  <a:lnTo>
                    <a:pt x="39668" y="1660822"/>
                  </a:lnTo>
                  <a:lnTo>
                    <a:pt x="0" y="1660822"/>
                  </a:lnTo>
                  <a:lnTo>
                    <a:pt x="96701" y="1598934"/>
                  </a:lnTo>
                  <a:cubicBezTo>
                    <a:pt x="216635" y="1528533"/>
                    <a:pt x="343196" y="1472919"/>
                    <a:pt x="474335" y="1433056"/>
                  </a:cubicBezTo>
                  <a:cubicBezTo>
                    <a:pt x="639999" y="1382669"/>
                    <a:pt x="820102" y="1358856"/>
                    <a:pt x="994299" y="1335806"/>
                  </a:cubicBezTo>
                  <a:cubicBezTo>
                    <a:pt x="1210239" y="1307231"/>
                    <a:pt x="1404650" y="1282275"/>
                    <a:pt x="1605231" y="1265702"/>
                  </a:cubicBezTo>
                  <a:cubicBezTo>
                    <a:pt x="1656428" y="1261511"/>
                    <a:pt x="1708411" y="1257987"/>
                    <a:pt x="1758819" y="1254558"/>
                  </a:cubicBezTo>
                  <a:cubicBezTo>
                    <a:pt x="1877487" y="1246557"/>
                    <a:pt x="2000094" y="1238365"/>
                    <a:pt x="2118106" y="1220077"/>
                  </a:cubicBezTo>
                  <a:cubicBezTo>
                    <a:pt x="2239531" y="1201313"/>
                    <a:pt x="2359513" y="1172357"/>
                    <a:pt x="2475557" y="1144353"/>
                  </a:cubicBezTo>
                  <a:cubicBezTo>
                    <a:pt x="2508243" y="1136448"/>
                    <a:pt x="2541060" y="1128542"/>
                    <a:pt x="2573878" y="1120827"/>
                  </a:cubicBezTo>
                  <a:cubicBezTo>
                    <a:pt x="2684276" y="1094919"/>
                    <a:pt x="2797694" y="1071963"/>
                    <a:pt x="2907437" y="1049675"/>
                  </a:cubicBezTo>
                  <a:cubicBezTo>
                    <a:pt x="2978061" y="1035387"/>
                    <a:pt x="3051178" y="1020528"/>
                    <a:pt x="3122589" y="1005098"/>
                  </a:cubicBezTo>
                  <a:cubicBezTo>
                    <a:pt x="3206997" y="986810"/>
                    <a:pt x="3302823" y="966141"/>
                    <a:pt x="3391169" y="935756"/>
                  </a:cubicBezTo>
                  <a:cubicBezTo>
                    <a:pt x="3494479" y="900132"/>
                    <a:pt x="3578886" y="856508"/>
                    <a:pt x="3642290" y="806216"/>
                  </a:cubicBezTo>
                  <a:cubicBezTo>
                    <a:pt x="3720133" y="744303"/>
                    <a:pt x="3773953" y="668103"/>
                    <a:pt x="3825937" y="594475"/>
                  </a:cubicBezTo>
                  <a:cubicBezTo>
                    <a:pt x="3837621" y="577902"/>
                    <a:pt x="3849435" y="561233"/>
                    <a:pt x="3861381" y="544755"/>
                  </a:cubicBezTo>
                  <a:cubicBezTo>
                    <a:pt x="3889997" y="505416"/>
                    <a:pt x="3920715" y="465983"/>
                    <a:pt x="3950381" y="427978"/>
                  </a:cubicBezTo>
                  <a:cubicBezTo>
                    <a:pt x="4007353" y="354921"/>
                    <a:pt x="4066163" y="279388"/>
                    <a:pt x="4112370" y="201378"/>
                  </a:cubicBezTo>
                  <a:cubicBezTo>
                    <a:pt x="4144662" y="146800"/>
                    <a:pt x="4170785" y="89364"/>
                    <a:pt x="4195989" y="338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0"/>
              <a:endParaRPr lang="fr-FR" noProof="0"/>
            </a:p>
          </p:txBody>
        </p:sp>
      </p:grpSp>
      <p:sp>
        <p:nvSpPr>
          <p:cNvPr id="17" name="Espace réservé du contenu 16">
            <a:extLst>
              <a:ext uri="{FF2B5EF4-FFF2-40B4-BE49-F238E27FC236}">
                <a16:creationId xmlns:a16="http://schemas.microsoft.com/office/drawing/2014/main" id="{B9360AE7-EA24-46DC-9539-F79F9E58EEFF}"/>
              </a:ext>
            </a:extLst>
          </p:cNvPr>
          <p:cNvSpPr>
            <a:spLocks noGrp="1"/>
          </p:cNvSpPr>
          <p:nvPr>
            <p:ph sz="quarter" idx="13" hasCustomPrompt="1"/>
          </p:nvPr>
        </p:nvSpPr>
        <p:spPr>
          <a:xfrm>
            <a:off x="828964" y="2060002"/>
            <a:ext cx="10515311" cy="3280037"/>
          </a:xfrm>
        </p:spPr>
        <p:txBody>
          <a:bodyPr rtlCol="0"/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</p:spTree>
    <p:extLst>
      <p:ext uri="{BB962C8B-B14F-4D97-AF65-F5344CB8AC3E}">
        <p14:creationId xmlns:p14="http://schemas.microsoft.com/office/powerpoint/2010/main" val="397901351"/>
      </p:ext>
    </p:extLst>
  </p:cSld>
  <p:clrMapOvr>
    <a:masterClrMapping/>
  </p:clrMapOvr>
</p:sldLayout>
</file>

<file path=ppt/slideLayouts/slideLayout7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Citation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0B5ED18-7A07-47F1-8056-CD86B076AFE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84848" y="1719072"/>
            <a:ext cx="4709160" cy="2926080"/>
          </a:xfrm>
        </p:spPr>
        <p:txBody>
          <a:bodyPr rtlCol="0" anchor="b" anchorCtr="0">
            <a:normAutofit/>
          </a:bodyPr>
          <a:lstStyle>
            <a:lvl1pPr>
              <a:lnSpc>
                <a:spcPts val="4000"/>
              </a:lnSpc>
              <a:defRPr sz="2800" spc="20" baseline="0">
                <a:latin typeface="+mn-lt"/>
              </a:defRPr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7" name="Espace réservé d’image 6">
            <a:extLst>
              <a:ext uri="{FF2B5EF4-FFF2-40B4-BE49-F238E27FC236}">
                <a16:creationId xmlns:a16="http://schemas.microsoft.com/office/drawing/2014/main" id="{238A46BD-7BF9-45FF-8B9B-6269F3313EA1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0" y="0"/>
            <a:ext cx="6099048" cy="6858000"/>
          </a:xfrm>
          <a:solidFill>
            <a:schemeClr val="accent5"/>
          </a:solidFill>
        </p:spPr>
        <p:txBody>
          <a:bodyPr rtlCol="0"/>
          <a:lstStyle/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10" name="Espace réservé du texte 9">
            <a:extLst>
              <a:ext uri="{FF2B5EF4-FFF2-40B4-BE49-F238E27FC236}">
                <a16:creationId xmlns:a16="http://schemas.microsoft.com/office/drawing/2014/main" id="{F7320F30-F8B4-4ECD-B95C-9CEA2FB06F18}"/>
              </a:ext>
            </a:extLst>
          </p:cNvPr>
          <p:cNvSpPr>
            <a:spLocks noGrp="1"/>
          </p:cNvSpPr>
          <p:nvPr>
            <p:ph type="body" sz="quarter" idx="15" hasCustomPrompt="1"/>
          </p:nvPr>
        </p:nvSpPr>
        <p:spPr>
          <a:xfrm>
            <a:off x="6784848" y="4864608"/>
            <a:ext cx="4709160" cy="365760"/>
          </a:xfrm>
        </p:spPr>
        <p:txBody>
          <a:bodyPr rtlCol="0">
            <a:normAutofit/>
          </a:bodyPr>
          <a:lstStyle>
            <a:lvl1pPr marL="0" indent="0">
              <a:lnSpc>
                <a:spcPts val="2000"/>
              </a:lnSpc>
              <a:buNone/>
              <a:defRPr sz="1600">
                <a:solidFill>
                  <a:schemeClr val="bg1">
                    <a:lumMod val="50000"/>
                  </a:schemeClr>
                </a:solidFill>
                <a:latin typeface="+mj-lt"/>
              </a:defRPr>
            </a:lvl1pPr>
            <a:lvl2pPr marL="457200" indent="0">
              <a:lnSpc>
                <a:spcPts val="20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2pPr>
            <a:lvl3pPr marL="914400" indent="0">
              <a:lnSpc>
                <a:spcPts val="20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3pPr>
            <a:lvl4pPr marL="1371600" indent="0">
              <a:lnSpc>
                <a:spcPts val="20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4pPr>
            <a:lvl5pPr marL="1828800" indent="0">
              <a:lnSpc>
                <a:spcPts val="2000"/>
              </a:lnSpc>
              <a:buNone/>
              <a:defRPr sz="1800">
                <a:solidFill>
                  <a:schemeClr val="bg1">
                    <a:lumMod val="50000"/>
                  </a:schemeClr>
                </a:solidFill>
                <a:latin typeface="+mj-lt"/>
              </a:defRPr>
            </a:lvl5pPr>
          </a:lstStyle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19" name="Espace réservé de la date 6">
            <a:extLst>
              <a:ext uri="{FF2B5EF4-FFF2-40B4-BE49-F238E27FC236}">
                <a16:creationId xmlns:a16="http://schemas.microsoft.com/office/drawing/2014/main" id="{D70719F9-FF81-4368-9918-F7F8C83EEACE}"/>
              </a:ext>
            </a:extLst>
          </p:cNvPr>
          <p:cNvSpPr>
            <a:spLocks noGrp="1"/>
          </p:cNvSpPr>
          <p:nvPr>
            <p:ph type="dt" sz="half" idx="16"/>
          </p:nvPr>
        </p:nvSpPr>
        <p:spPr>
          <a:xfrm>
            <a:off x="841248" y="6356350"/>
            <a:ext cx="1828800" cy="365125"/>
          </a:xfrm>
        </p:spPr>
        <p:txBody>
          <a:bodyPr rtlCol="0"/>
          <a:lstStyle>
            <a:lvl1pPr>
              <a:defRPr>
                <a:solidFill>
                  <a:schemeClr val="bg1"/>
                </a:solidFill>
              </a:defRPr>
            </a:lvl1pPr>
          </a:lstStyle>
          <a:p>
            <a:pPr rtl="0"/>
            <a:r>
              <a:rPr lang="fr-FR" noProof="0"/>
              <a:t>20XX</a:t>
            </a:r>
          </a:p>
        </p:txBody>
      </p:sp>
      <p:sp>
        <p:nvSpPr>
          <p:cNvPr id="20" name="Espace réservé du pied de page 7">
            <a:extLst>
              <a:ext uri="{FF2B5EF4-FFF2-40B4-BE49-F238E27FC236}">
                <a16:creationId xmlns:a16="http://schemas.microsoft.com/office/drawing/2014/main" id="{82554244-AFE2-4E78-B199-C2315AE10B2F}"/>
              </a:ext>
            </a:extLst>
          </p:cNvPr>
          <p:cNvSpPr>
            <a:spLocks noGrp="1"/>
          </p:cNvSpPr>
          <p:nvPr>
            <p:ph type="ftr" sz="quarter" idx="14"/>
          </p:nvPr>
        </p:nvSpPr>
        <p:spPr>
          <a:xfrm>
            <a:off x="6345609" y="6356350"/>
            <a:ext cx="2743200" cy="365125"/>
          </a:xfrm>
        </p:spPr>
        <p:txBody>
          <a:bodyPr rtlCol="0"/>
          <a:lstStyle>
            <a:lvl1pPr algn="l">
              <a:defRPr/>
            </a:lvl1pPr>
          </a:lstStyle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0203763F-C8CD-4BCB-9A0A-B10F000BC1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9537031" y="6356350"/>
            <a:ext cx="1828800" cy="365125"/>
          </a:xfrm>
        </p:spPr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  <p:grpSp>
        <p:nvGrpSpPr>
          <p:cNvPr id="9" name="En haut à droite">
            <a:extLst>
              <a:ext uri="{FF2B5EF4-FFF2-40B4-BE49-F238E27FC236}">
                <a16:creationId xmlns:a16="http://schemas.microsoft.com/office/drawing/2014/main" id="{9C4825FE-0798-4C51-9649-7A9C4DE1DCE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 flipH="1">
            <a:off x="10154652" y="-8827"/>
            <a:ext cx="2037346" cy="3747453"/>
            <a:chOff x="10849" y="15178"/>
            <a:chExt cx="2198951" cy="3331254"/>
          </a:xfrm>
        </p:grpSpPr>
        <p:sp>
          <p:nvSpPr>
            <p:cNvPr id="12" name="Forme libre : Forme 10">
              <a:extLst>
                <a:ext uri="{FF2B5EF4-FFF2-40B4-BE49-F238E27FC236}">
                  <a16:creationId xmlns:a16="http://schemas.microsoft.com/office/drawing/2014/main" id="{822B9B6C-AA13-4DF1-A092-D39EAEFA9051}"/>
                </a:ext>
              </a:extLst>
            </p:cNvPr>
            <p:cNvSpPr/>
            <p:nvPr/>
          </p:nvSpPr>
          <p:spPr>
            <a:xfrm>
              <a:off x="19394" y="15241"/>
              <a:ext cx="2190406" cy="3331191"/>
            </a:xfrm>
            <a:custGeom>
              <a:avLst/>
              <a:gdLst>
                <a:gd name="connsiteX0" fmla="*/ 0 w 3296088"/>
                <a:gd name="connsiteY0" fmla="*/ 5012722 h 5012722"/>
                <a:gd name="connsiteX1" fmla="*/ 244031 w 3296088"/>
                <a:gd name="connsiteY1" fmla="*/ 4820222 h 5012722"/>
                <a:gd name="connsiteX2" fmla="*/ 729234 w 3296088"/>
                <a:gd name="connsiteY2" fmla="*/ 4360641 h 5012722"/>
                <a:gd name="connsiteX3" fmla="*/ 881444 w 3296088"/>
                <a:gd name="connsiteY3" fmla="*/ 4173950 h 5012722"/>
                <a:gd name="connsiteX4" fmla="*/ 1151287 w 3296088"/>
                <a:gd name="connsiteY4" fmla="*/ 3972877 h 5012722"/>
                <a:gd name="connsiteX5" fmla="*/ 1498664 w 3296088"/>
                <a:gd name="connsiteY5" fmla="*/ 3786188 h 5012722"/>
                <a:gd name="connsiteX6" fmla="*/ 1716881 w 3296088"/>
                <a:gd name="connsiteY6" fmla="*/ 3674174 h 5012722"/>
                <a:gd name="connsiteX7" fmla="*/ 1913573 w 3296088"/>
                <a:gd name="connsiteY7" fmla="*/ 3477387 h 5012722"/>
                <a:gd name="connsiteX8" fmla="*/ 2167700 w 3296088"/>
                <a:gd name="connsiteY8" fmla="*/ 3042190 h 5012722"/>
                <a:gd name="connsiteX9" fmla="*/ 2273903 w 3296088"/>
                <a:gd name="connsiteY9" fmla="*/ 2775014 h 5012722"/>
                <a:gd name="connsiteX10" fmla="*/ 2463356 w 3296088"/>
                <a:gd name="connsiteY10" fmla="*/ 2335530 h 5012722"/>
                <a:gd name="connsiteX11" fmla="*/ 2741866 w 3296088"/>
                <a:gd name="connsiteY11" fmla="*/ 1982248 h 5012722"/>
                <a:gd name="connsiteX12" fmla="*/ 2985897 w 3296088"/>
                <a:gd name="connsiteY12" fmla="*/ 1634681 h 5012722"/>
                <a:gd name="connsiteX13" fmla="*/ 3212687 w 3296088"/>
                <a:gd name="connsiteY13" fmla="*/ 1226820 h 5012722"/>
                <a:gd name="connsiteX14" fmla="*/ 3281553 w 3296088"/>
                <a:gd name="connsiteY14" fmla="*/ 959644 h 5012722"/>
                <a:gd name="connsiteX15" fmla="*/ 3295936 w 3296088"/>
                <a:gd name="connsiteY15" fmla="*/ 701135 h 5012722"/>
                <a:gd name="connsiteX16" fmla="*/ 3267266 w 3296088"/>
                <a:gd name="connsiteY16" fmla="*/ 436817 h 5012722"/>
                <a:gd name="connsiteX17" fmla="*/ 3105341 w 3296088"/>
                <a:gd name="connsiteY17" fmla="*/ 0 h 50127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</a:cxnLst>
              <a:rect l="l" t="t" r="r" b="b"/>
              <a:pathLst>
                <a:path w="3296088" h="5012722">
                  <a:moveTo>
                    <a:pt x="0" y="5012722"/>
                  </a:moveTo>
                  <a:cubicBezTo>
                    <a:pt x="81820" y="4949095"/>
                    <a:pt x="163544" y="4885468"/>
                    <a:pt x="244031" y="4820222"/>
                  </a:cubicBezTo>
                  <a:cubicBezTo>
                    <a:pt x="417671" y="4679633"/>
                    <a:pt x="589883" y="4535139"/>
                    <a:pt x="729234" y="4360641"/>
                  </a:cubicBezTo>
                  <a:cubicBezTo>
                    <a:pt x="779431" y="4297776"/>
                    <a:pt x="825818" y="4231958"/>
                    <a:pt x="881444" y="4173950"/>
                  </a:cubicBezTo>
                  <a:cubicBezTo>
                    <a:pt x="959358" y="4092607"/>
                    <a:pt x="1054799" y="4031075"/>
                    <a:pt x="1151287" y="3972877"/>
                  </a:cubicBezTo>
                  <a:cubicBezTo>
                    <a:pt x="1263968" y="3904964"/>
                    <a:pt x="1379315" y="3841337"/>
                    <a:pt x="1498664" y="3786188"/>
                  </a:cubicBezTo>
                  <a:cubicBezTo>
                    <a:pt x="1573149" y="3751802"/>
                    <a:pt x="1649159" y="3720179"/>
                    <a:pt x="1716881" y="3674174"/>
                  </a:cubicBezTo>
                  <a:cubicBezTo>
                    <a:pt x="1794034" y="3621691"/>
                    <a:pt x="1856708" y="3551492"/>
                    <a:pt x="1913573" y="3477387"/>
                  </a:cubicBezTo>
                  <a:cubicBezTo>
                    <a:pt x="2016157" y="3343751"/>
                    <a:pt x="2099024" y="3196114"/>
                    <a:pt x="2167700" y="3042190"/>
                  </a:cubicBezTo>
                  <a:cubicBezTo>
                    <a:pt x="2206752" y="2954655"/>
                    <a:pt x="2241233" y="2865215"/>
                    <a:pt x="2273903" y="2775014"/>
                  </a:cubicBezTo>
                  <a:cubicBezTo>
                    <a:pt x="2328482" y="2624423"/>
                    <a:pt x="2379440" y="2471642"/>
                    <a:pt x="2463356" y="2335530"/>
                  </a:cubicBezTo>
                  <a:cubicBezTo>
                    <a:pt x="2542127" y="2207705"/>
                    <a:pt x="2647855" y="2099501"/>
                    <a:pt x="2741866" y="1982248"/>
                  </a:cubicBezTo>
                  <a:cubicBezTo>
                    <a:pt x="2830449" y="1871758"/>
                    <a:pt x="2908554" y="1753362"/>
                    <a:pt x="2985897" y="1634681"/>
                  </a:cubicBezTo>
                  <a:cubicBezTo>
                    <a:pt x="3071146" y="1503902"/>
                    <a:pt x="3156395" y="1372172"/>
                    <a:pt x="3212687" y="1226820"/>
                  </a:cubicBezTo>
                  <a:cubicBezTo>
                    <a:pt x="3246025" y="1140809"/>
                    <a:pt x="3268790" y="1051084"/>
                    <a:pt x="3281553" y="959644"/>
                  </a:cubicBezTo>
                  <a:cubicBezTo>
                    <a:pt x="3293555" y="874014"/>
                    <a:pt x="3296888" y="787527"/>
                    <a:pt x="3295936" y="701135"/>
                  </a:cubicBezTo>
                  <a:cubicBezTo>
                    <a:pt x="3294888" y="612172"/>
                    <a:pt x="3289268" y="523018"/>
                    <a:pt x="3267266" y="436817"/>
                  </a:cubicBezTo>
                  <a:cubicBezTo>
                    <a:pt x="3227832" y="282416"/>
                    <a:pt x="3105341" y="0"/>
                    <a:pt x="3105341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3" name="Forme libre : Forme 11">
              <a:extLst>
                <a:ext uri="{FF2B5EF4-FFF2-40B4-BE49-F238E27FC236}">
                  <a16:creationId xmlns:a16="http://schemas.microsoft.com/office/drawing/2014/main" id="{29B894B3-83A9-4074-93F1-DCC2A9A1CA30}"/>
                </a:ext>
              </a:extLst>
            </p:cNvPr>
            <p:cNvSpPr/>
            <p:nvPr/>
          </p:nvSpPr>
          <p:spPr>
            <a:xfrm>
              <a:off x="10849" y="15178"/>
              <a:ext cx="1978674" cy="3074959"/>
            </a:xfrm>
            <a:custGeom>
              <a:avLst/>
              <a:gdLst>
                <a:gd name="connsiteX0" fmla="*/ 0 w 2977477"/>
                <a:gd name="connsiteY0" fmla="*/ 4627150 h 4627149"/>
                <a:gd name="connsiteX1" fmla="*/ 275082 w 2977477"/>
                <a:gd name="connsiteY1" fmla="*/ 4341590 h 4627149"/>
                <a:gd name="connsiteX2" fmla="*/ 502825 w 2977477"/>
                <a:gd name="connsiteY2" fmla="*/ 4054126 h 4627149"/>
                <a:gd name="connsiteX3" fmla="*/ 666179 w 2977477"/>
                <a:gd name="connsiteY3" fmla="*/ 3890677 h 4627149"/>
                <a:gd name="connsiteX4" fmla="*/ 864203 w 2977477"/>
                <a:gd name="connsiteY4" fmla="*/ 3675983 h 4627149"/>
                <a:gd name="connsiteX5" fmla="*/ 982599 w 2977477"/>
                <a:gd name="connsiteY5" fmla="*/ 3557492 h 4627149"/>
                <a:gd name="connsiteX6" fmla="*/ 1188244 w 2977477"/>
                <a:gd name="connsiteY6" fmla="*/ 3329654 h 4627149"/>
                <a:gd name="connsiteX7" fmla="*/ 1344740 w 2977477"/>
                <a:gd name="connsiteY7" fmla="*/ 3146774 h 4627149"/>
                <a:gd name="connsiteX8" fmla="*/ 1470755 w 2977477"/>
                <a:gd name="connsiteY8" fmla="*/ 2984659 h 4627149"/>
                <a:gd name="connsiteX9" fmla="*/ 1657636 w 2977477"/>
                <a:gd name="connsiteY9" fmla="*/ 2670239 h 4627149"/>
                <a:gd name="connsiteX10" fmla="*/ 1762887 w 2977477"/>
                <a:gd name="connsiteY10" fmla="*/ 2473547 h 4627149"/>
                <a:gd name="connsiteX11" fmla="*/ 1866710 w 2977477"/>
                <a:gd name="connsiteY11" fmla="*/ 2290667 h 4627149"/>
                <a:gd name="connsiteX12" fmla="*/ 2106263 w 2977477"/>
                <a:gd name="connsiteY12" fmla="*/ 2030254 h 4627149"/>
                <a:gd name="connsiteX13" fmla="*/ 2277237 w 2977477"/>
                <a:gd name="connsiteY13" fmla="*/ 1859185 h 4627149"/>
                <a:gd name="connsiteX14" fmla="*/ 2499455 w 2977477"/>
                <a:gd name="connsiteY14" fmla="*/ 1656207 h 4627149"/>
                <a:gd name="connsiteX15" fmla="*/ 2707100 w 2977477"/>
                <a:gd name="connsiteY15" fmla="*/ 1390269 h 4627149"/>
                <a:gd name="connsiteX16" fmla="*/ 2812352 w 2977477"/>
                <a:gd name="connsiteY16" fmla="*/ 1230916 h 4627149"/>
                <a:gd name="connsiteX17" fmla="*/ 2898172 w 2977477"/>
                <a:gd name="connsiteY17" fmla="*/ 1036987 h 4627149"/>
                <a:gd name="connsiteX18" fmla="*/ 2963228 w 2977477"/>
                <a:gd name="connsiteY18" fmla="*/ 850011 h 4627149"/>
                <a:gd name="connsiteX19" fmla="*/ 2977325 w 2977477"/>
                <a:gd name="connsiteY19" fmla="*/ 745427 h 4627149"/>
                <a:gd name="connsiteX20" fmla="*/ 2929509 w 2977477"/>
                <a:gd name="connsiteY20" fmla="*/ 480155 h 4627149"/>
                <a:gd name="connsiteX21" fmla="*/ 2563082 w 2977477"/>
                <a:gd name="connsiteY21" fmla="*/ 0 h 4627149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</a:cxnLst>
              <a:rect l="l" t="t" r="r" b="b"/>
              <a:pathLst>
                <a:path w="2977477" h="4627149">
                  <a:moveTo>
                    <a:pt x="0" y="4627150"/>
                  </a:moveTo>
                  <a:cubicBezTo>
                    <a:pt x="79820" y="4552283"/>
                    <a:pt x="203835" y="4424648"/>
                    <a:pt x="275082" y="4341590"/>
                  </a:cubicBezTo>
                  <a:cubicBezTo>
                    <a:pt x="354711" y="4248722"/>
                    <a:pt x="421005" y="4145090"/>
                    <a:pt x="502825" y="4054126"/>
                  </a:cubicBezTo>
                  <a:cubicBezTo>
                    <a:pt x="554355" y="3996881"/>
                    <a:pt x="612362" y="3945827"/>
                    <a:pt x="666179" y="3890677"/>
                  </a:cubicBezTo>
                  <a:cubicBezTo>
                    <a:pt x="734187" y="3821049"/>
                    <a:pt x="796671" y="3746183"/>
                    <a:pt x="864203" y="3675983"/>
                  </a:cubicBezTo>
                  <a:cubicBezTo>
                    <a:pt x="902875" y="3635788"/>
                    <a:pt x="943642" y="3597593"/>
                    <a:pt x="982599" y="3557492"/>
                  </a:cubicBezTo>
                  <a:cubicBezTo>
                    <a:pt x="1053941" y="3484150"/>
                    <a:pt x="1121378" y="3407093"/>
                    <a:pt x="1188244" y="3329654"/>
                  </a:cubicBezTo>
                  <a:cubicBezTo>
                    <a:pt x="1240631" y="3268885"/>
                    <a:pt x="1293495" y="3208496"/>
                    <a:pt x="1344740" y="3146774"/>
                  </a:cubicBezTo>
                  <a:cubicBezTo>
                    <a:pt x="1388459" y="3094101"/>
                    <a:pt x="1431512" y="3040761"/>
                    <a:pt x="1470755" y="2984659"/>
                  </a:cubicBezTo>
                  <a:cubicBezTo>
                    <a:pt x="1540764" y="2884646"/>
                    <a:pt x="1598771" y="2777109"/>
                    <a:pt x="1657636" y="2670239"/>
                  </a:cubicBezTo>
                  <a:cubicBezTo>
                    <a:pt x="1693545" y="2605088"/>
                    <a:pt x="1728502" y="2539460"/>
                    <a:pt x="1762887" y="2473547"/>
                  </a:cubicBezTo>
                  <a:cubicBezTo>
                    <a:pt x="1795367" y="2411349"/>
                    <a:pt x="1826419" y="2348103"/>
                    <a:pt x="1866710" y="2290667"/>
                  </a:cubicBezTo>
                  <a:cubicBezTo>
                    <a:pt x="1934623" y="2193893"/>
                    <a:pt x="2022729" y="2114169"/>
                    <a:pt x="2106263" y="2030254"/>
                  </a:cubicBezTo>
                  <a:cubicBezTo>
                    <a:pt x="2163128" y="1973104"/>
                    <a:pt x="2218182" y="1914049"/>
                    <a:pt x="2277237" y="1859185"/>
                  </a:cubicBezTo>
                  <a:cubicBezTo>
                    <a:pt x="2350770" y="1790891"/>
                    <a:pt x="2430304" y="1728978"/>
                    <a:pt x="2499455" y="1656207"/>
                  </a:cubicBezTo>
                  <a:cubicBezTo>
                    <a:pt x="2576989" y="1574578"/>
                    <a:pt x="2641568" y="1481900"/>
                    <a:pt x="2707100" y="1390269"/>
                  </a:cubicBezTo>
                  <a:cubicBezTo>
                    <a:pt x="2744153" y="1338453"/>
                    <a:pt x="2781586" y="1286732"/>
                    <a:pt x="2812352" y="1230916"/>
                  </a:cubicBezTo>
                  <a:cubicBezTo>
                    <a:pt x="2846546" y="1168908"/>
                    <a:pt x="2872550" y="1102900"/>
                    <a:pt x="2898172" y="1036987"/>
                  </a:cubicBezTo>
                  <a:cubicBezTo>
                    <a:pt x="2922175" y="975455"/>
                    <a:pt x="2948273" y="914305"/>
                    <a:pt x="2963228" y="850011"/>
                  </a:cubicBezTo>
                  <a:cubicBezTo>
                    <a:pt x="2971229" y="815626"/>
                    <a:pt x="2976563" y="780764"/>
                    <a:pt x="2977325" y="745427"/>
                  </a:cubicBezTo>
                  <a:cubicBezTo>
                    <a:pt x="2979230" y="654844"/>
                    <a:pt x="2963323" y="564261"/>
                    <a:pt x="2929509" y="480155"/>
                  </a:cubicBezTo>
                  <a:cubicBezTo>
                    <a:pt x="2851309" y="285655"/>
                    <a:pt x="2563082" y="0"/>
                    <a:pt x="2563082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4" name="Forme libre : Forme 12">
              <a:extLst>
                <a:ext uri="{FF2B5EF4-FFF2-40B4-BE49-F238E27FC236}">
                  <a16:creationId xmlns:a16="http://schemas.microsoft.com/office/drawing/2014/main" id="{CB9B20C6-7251-4040-8920-FCE1AFC00F22}"/>
                </a:ext>
              </a:extLst>
            </p:cNvPr>
            <p:cNvSpPr/>
            <p:nvPr/>
          </p:nvSpPr>
          <p:spPr>
            <a:xfrm>
              <a:off x="25092" y="15178"/>
              <a:ext cx="1566146" cy="2737264"/>
            </a:xfrm>
            <a:custGeom>
              <a:avLst/>
              <a:gdLst>
                <a:gd name="connsiteX0" fmla="*/ 1707071 w 2356712"/>
                <a:gd name="connsiteY0" fmla="*/ 0 h 4118991"/>
                <a:gd name="connsiteX1" fmla="*/ 1824514 w 2356712"/>
                <a:gd name="connsiteY1" fmla="*/ 244697 h 4118991"/>
                <a:gd name="connsiteX2" fmla="*/ 1908715 w 2356712"/>
                <a:gd name="connsiteY2" fmla="*/ 328994 h 4118991"/>
                <a:gd name="connsiteX3" fmla="*/ 2226469 w 2356712"/>
                <a:gd name="connsiteY3" fmla="*/ 603695 h 4118991"/>
                <a:gd name="connsiteX4" fmla="*/ 2355628 w 2356712"/>
                <a:gd name="connsiteY4" fmla="*/ 900494 h 4118991"/>
                <a:gd name="connsiteX5" fmla="*/ 2281428 w 2356712"/>
                <a:gd name="connsiteY5" fmla="*/ 1206913 h 4118991"/>
                <a:gd name="connsiteX6" fmla="*/ 2092452 w 2356712"/>
                <a:gd name="connsiteY6" fmla="*/ 1460659 h 4118991"/>
                <a:gd name="connsiteX7" fmla="*/ 1834039 w 2356712"/>
                <a:gd name="connsiteY7" fmla="*/ 1625822 h 4118991"/>
                <a:gd name="connsiteX8" fmla="*/ 1558862 w 2356712"/>
                <a:gd name="connsiteY8" fmla="*/ 1743075 h 4118991"/>
                <a:gd name="connsiteX9" fmla="*/ 1386554 w 2356712"/>
                <a:gd name="connsiteY9" fmla="*/ 1869948 h 4118991"/>
                <a:gd name="connsiteX10" fmla="*/ 1271683 w 2356712"/>
                <a:gd name="connsiteY10" fmla="*/ 2073402 h 4118991"/>
                <a:gd name="connsiteX11" fmla="*/ 1178338 w 2356712"/>
                <a:gd name="connsiteY11" fmla="*/ 2355914 h 4118991"/>
                <a:gd name="connsiteX12" fmla="*/ 1113758 w 2356712"/>
                <a:gd name="connsiteY12" fmla="*/ 2578513 h 4118991"/>
                <a:gd name="connsiteX13" fmla="*/ 1034796 w 2356712"/>
                <a:gd name="connsiteY13" fmla="*/ 2834640 h 4118991"/>
                <a:gd name="connsiteX14" fmla="*/ 905637 w 2356712"/>
                <a:gd name="connsiteY14" fmla="*/ 3081242 h 4118991"/>
                <a:gd name="connsiteX15" fmla="*/ 793147 w 2356712"/>
                <a:gd name="connsiteY15" fmla="*/ 3258407 h 4118991"/>
                <a:gd name="connsiteX16" fmla="*/ 546735 w 2356712"/>
                <a:gd name="connsiteY16" fmla="*/ 3571970 h 4118991"/>
                <a:gd name="connsiteX17" fmla="*/ 346996 w 2356712"/>
                <a:gd name="connsiteY17" fmla="*/ 3771900 h 4118991"/>
                <a:gd name="connsiteX18" fmla="*/ 174689 w 2356712"/>
                <a:gd name="connsiteY18" fmla="*/ 3944207 h 4118991"/>
                <a:gd name="connsiteX19" fmla="*/ 0 w 2356712"/>
                <a:gd name="connsiteY19" fmla="*/ 4118991 h 411899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</a:cxnLst>
              <a:rect l="l" t="t" r="r" b="b"/>
              <a:pathLst>
                <a:path w="2356712" h="4118991">
                  <a:moveTo>
                    <a:pt x="1707071" y="0"/>
                  </a:moveTo>
                  <a:cubicBezTo>
                    <a:pt x="1715357" y="22098"/>
                    <a:pt x="1812608" y="224409"/>
                    <a:pt x="1824514" y="244697"/>
                  </a:cubicBezTo>
                  <a:cubicBezTo>
                    <a:pt x="1844802" y="279273"/>
                    <a:pt x="1876996" y="304324"/>
                    <a:pt x="1908715" y="328994"/>
                  </a:cubicBezTo>
                  <a:cubicBezTo>
                    <a:pt x="2019967" y="415195"/>
                    <a:pt x="2137886" y="494633"/>
                    <a:pt x="2226469" y="603695"/>
                  </a:cubicBezTo>
                  <a:cubicBezTo>
                    <a:pt x="2296287" y="689610"/>
                    <a:pt x="2347817" y="790480"/>
                    <a:pt x="2355628" y="900494"/>
                  </a:cubicBezTo>
                  <a:cubicBezTo>
                    <a:pt x="2363248" y="1007078"/>
                    <a:pt x="2329910" y="1111187"/>
                    <a:pt x="2281428" y="1206913"/>
                  </a:cubicBezTo>
                  <a:cubicBezTo>
                    <a:pt x="2233422" y="1301877"/>
                    <a:pt x="2170938" y="1388936"/>
                    <a:pt x="2092452" y="1460659"/>
                  </a:cubicBezTo>
                  <a:cubicBezTo>
                    <a:pt x="2016538" y="1530001"/>
                    <a:pt x="1927765" y="1583436"/>
                    <a:pt x="1834039" y="1625822"/>
                  </a:cubicBezTo>
                  <a:cubicBezTo>
                    <a:pt x="1743075" y="1666970"/>
                    <a:pt x="1647730" y="1697736"/>
                    <a:pt x="1558862" y="1743075"/>
                  </a:cubicBezTo>
                  <a:cubicBezTo>
                    <a:pt x="1494758" y="1775841"/>
                    <a:pt x="1434275" y="1816132"/>
                    <a:pt x="1386554" y="1869948"/>
                  </a:cubicBezTo>
                  <a:cubicBezTo>
                    <a:pt x="1334548" y="1928622"/>
                    <a:pt x="1300544" y="2000345"/>
                    <a:pt x="1271683" y="2073402"/>
                  </a:cubicBezTo>
                  <a:cubicBezTo>
                    <a:pt x="1235202" y="2165699"/>
                    <a:pt x="1206722" y="2260759"/>
                    <a:pt x="1178338" y="2355914"/>
                  </a:cubicBezTo>
                  <a:cubicBezTo>
                    <a:pt x="1156240" y="2429923"/>
                    <a:pt x="1134237" y="2504028"/>
                    <a:pt x="1113758" y="2578513"/>
                  </a:cubicBezTo>
                  <a:cubicBezTo>
                    <a:pt x="1090041" y="2664714"/>
                    <a:pt x="1068134" y="2751678"/>
                    <a:pt x="1034796" y="2834640"/>
                  </a:cubicBezTo>
                  <a:cubicBezTo>
                    <a:pt x="1000125" y="2920841"/>
                    <a:pt x="953643" y="3001613"/>
                    <a:pt x="905637" y="3081242"/>
                  </a:cubicBezTo>
                  <a:cubicBezTo>
                    <a:pt x="869442" y="3141155"/>
                    <a:pt x="832295" y="3200400"/>
                    <a:pt x="793147" y="3258407"/>
                  </a:cubicBezTo>
                  <a:cubicBezTo>
                    <a:pt x="718661" y="3368802"/>
                    <a:pt x="637223" y="3474434"/>
                    <a:pt x="546735" y="3571970"/>
                  </a:cubicBezTo>
                  <a:cubicBezTo>
                    <a:pt x="482632" y="3641027"/>
                    <a:pt x="414147" y="3705797"/>
                    <a:pt x="346996" y="3771900"/>
                  </a:cubicBezTo>
                  <a:cubicBezTo>
                    <a:pt x="288989" y="3828764"/>
                    <a:pt x="232029" y="3886676"/>
                    <a:pt x="174689" y="3944207"/>
                  </a:cubicBezTo>
                  <a:cubicBezTo>
                    <a:pt x="116586" y="4002596"/>
                    <a:pt x="58293" y="4060698"/>
                    <a:pt x="0" y="4118991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5" name="Forme libre : Forme 13">
              <a:extLst>
                <a:ext uri="{FF2B5EF4-FFF2-40B4-BE49-F238E27FC236}">
                  <a16:creationId xmlns:a16="http://schemas.microsoft.com/office/drawing/2014/main" id="{4B278924-B03A-46BD-86D3-23814F354DAB}"/>
                </a:ext>
              </a:extLst>
            </p:cNvPr>
            <p:cNvSpPr/>
            <p:nvPr/>
          </p:nvSpPr>
          <p:spPr>
            <a:xfrm>
              <a:off x="10849" y="15178"/>
              <a:ext cx="1368431" cy="2644975"/>
            </a:xfrm>
            <a:custGeom>
              <a:avLst/>
              <a:gdLst>
                <a:gd name="connsiteX0" fmla="*/ 0 w 2059193"/>
                <a:gd name="connsiteY0" fmla="*/ 3980116 h 3980116"/>
                <a:gd name="connsiteX1" fmla="*/ 471583 w 2059193"/>
                <a:gd name="connsiteY1" fmla="*/ 3515678 h 3980116"/>
                <a:gd name="connsiteX2" fmla="*/ 758666 w 2059193"/>
                <a:gd name="connsiteY2" fmla="*/ 3163824 h 3980116"/>
                <a:gd name="connsiteX3" fmla="*/ 940499 w 2059193"/>
                <a:gd name="connsiteY3" fmla="*/ 2780824 h 3980116"/>
                <a:gd name="connsiteX4" fmla="*/ 1055370 w 2059193"/>
                <a:gd name="connsiteY4" fmla="*/ 2242185 h 3980116"/>
                <a:gd name="connsiteX5" fmla="*/ 1136714 w 2059193"/>
                <a:gd name="connsiteY5" fmla="*/ 1878330 h 3980116"/>
                <a:gd name="connsiteX6" fmla="*/ 1246727 w 2059193"/>
                <a:gd name="connsiteY6" fmla="*/ 1562386 h 3980116"/>
                <a:gd name="connsiteX7" fmla="*/ 1378363 w 2059193"/>
                <a:gd name="connsiteY7" fmla="*/ 1430750 h 3980116"/>
                <a:gd name="connsiteX8" fmla="*/ 1691831 w 2059193"/>
                <a:gd name="connsiteY8" fmla="*/ 1394841 h 3980116"/>
                <a:gd name="connsiteX9" fmla="*/ 1914335 w 2059193"/>
                <a:gd name="connsiteY9" fmla="*/ 1323023 h 3980116"/>
                <a:gd name="connsiteX10" fmla="*/ 2055495 w 2059193"/>
                <a:gd name="connsiteY10" fmla="*/ 1098042 h 3980116"/>
                <a:gd name="connsiteX11" fmla="*/ 2033969 w 2059193"/>
                <a:gd name="connsiteY11" fmla="*/ 930497 h 3980116"/>
                <a:gd name="connsiteX12" fmla="*/ 1885664 w 2059193"/>
                <a:gd name="connsiteY12" fmla="*/ 760571 h 3980116"/>
                <a:gd name="connsiteX13" fmla="*/ 1636871 w 2059193"/>
                <a:gd name="connsiteY13" fmla="*/ 612172 h 3980116"/>
                <a:gd name="connsiteX14" fmla="*/ 1335405 w 2059193"/>
                <a:gd name="connsiteY14" fmla="*/ 459010 h 3980116"/>
                <a:gd name="connsiteX15" fmla="*/ 1234916 w 2059193"/>
                <a:gd name="connsiteY15" fmla="*/ 269939 h 3980116"/>
                <a:gd name="connsiteX16" fmla="*/ 1386935 w 2059193"/>
                <a:gd name="connsiteY16" fmla="*/ 0 h 398011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</a:cxnLst>
              <a:rect l="l" t="t" r="r" b="b"/>
              <a:pathLst>
                <a:path w="2059193" h="3980116">
                  <a:moveTo>
                    <a:pt x="0" y="3980116"/>
                  </a:moveTo>
                  <a:cubicBezTo>
                    <a:pt x="91345" y="3889534"/>
                    <a:pt x="382715" y="3608737"/>
                    <a:pt x="471583" y="3515678"/>
                  </a:cubicBezTo>
                  <a:cubicBezTo>
                    <a:pt x="576358" y="3405949"/>
                    <a:pt x="675989" y="3290983"/>
                    <a:pt x="758666" y="3163824"/>
                  </a:cubicBezTo>
                  <a:cubicBezTo>
                    <a:pt x="836105" y="3044857"/>
                    <a:pt x="897445" y="2916079"/>
                    <a:pt x="940499" y="2780824"/>
                  </a:cubicBezTo>
                  <a:cubicBezTo>
                    <a:pt x="996315" y="2605754"/>
                    <a:pt x="1020985" y="2422874"/>
                    <a:pt x="1055370" y="2242185"/>
                  </a:cubicBezTo>
                  <a:cubicBezTo>
                    <a:pt x="1078611" y="2120075"/>
                    <a:pt x="1107472" y="1999107"/>
                    <a:pt x="1136714" y="1878330"/>
                  </a:cubicBezTo>
                  <a:cubicBezTo>
                    <a:pt x="1163098" y="1769174"/>
                    <a:pt x="1189482" y="1658588"/>
                    <a:pt x="1246727" y="1562386"/>
                  </a:cubicBezTo>
                  <a:cubicBezTo>
                    <a:pt x="1279208" y="1507808"/>
                    <a:pt x="1321689" y="1459039"/>
                    <a:pt x="1378363" y="1430750"/>
                  </a:cubicBezTo>
                  <a:cubicBezTo>
                    <a:pt x="1473327" y="1383221"/>
                    <a:pt x="1584865" y="1402652"/>
                    <a:pt x="1691831" y="1394841"/>
                  </a:cubicBezTo>
                  <a:cubicBezTo>
                    <a:pt x="1771079" y="1389031"/>
                    <a:pt x="1849279" y="1368266"/>
                    <a:pt x="1914335" y="1323023"/>
                  </a:cubicBezTo>
                  <a:cubicBezTo>
                    <a:pt x="1989963" y="1270445"/>
                    <a:pt x="2041493" y="1189101"/>
                    <a:pt x="2055495" y="1098042"/>
                  </a:cubicBezTo>
                  <a:cubicBezTo>
                    <a:pt x="2064258" y="1041178"/>
                    <a:pt x="2057591" y="982980"/>
                    <a:pt x="2033969" y="930497"/>
                  </a:cubicBezTo>
                  <a:cubicBezTo>
                    <a:pt x="2002727" y="861060"/>
                    <a:pt x="1945958" y="807625"/>
                    <a:pt x="1885664" y="760571"/>
                  </a:cubicBezTo>
                  <a:cubicBezTo>
                    <a:pt x="1809179" y="700945"/>
                    <a:pt x="1725549" y="651415"/>
                    <a:pt x="1636871" y="612172"/>
                  </a:cubicBezTo>
                  <a:cubicBezTo>
                    <a:pt x="1532763" y="566071"/>
                    <a:pt x="1421606" y="532543"/>
                    <a:pt x="1335405" y="459010"/>
                  </a:cubicBezTo>
                  <a:cubicBezTo>
                    <a:pt x="1277969" y="409956"/>
                    <a:pt x="1232059" y="344615"/>
                    <a:pt x="1234916" y="269939"/>
                  </a:cubicBezTo>
                  <a:cubicBezTo>
                    <a:pt x="1237012" y="211741"/>
                    <a:pt x="1386935" y="0"/>
                    <a:pt x="1386935" y="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6" name="Forme libre : Forme 14">
              <a:extLst>
                <a:ext uri="{FF2B5EF4-FFF2-40B4-BE49-F238E27FC236}">
                  <a16:creationId xmlns:a16="http://schemas.microsoft.com/office/drawing/2014/main" id="{60BB8FCC-3D93-47A8-AB4F-BDA9764AD1CB}"/>
                </a:ext>
              </a:extLst>
            </p:cNvPr>
            <p:cNvSpPr/>
            <p:nvPr/>
          </p:nvSpPr>
          <p:spPr>
            <a:xfrm>
              <a:off x="18825" y="543780"/>
              <a:ext cx="494287" cy="1905590"/>
            </a:xfrm>
            <a:custGeom>
              <a:avLst/>
              <a:gdLst>
                <a:gd name="connsiteX0" fmla="*/ 11144 w 743796"/>
                <a:gd name="connsiteY0" fmla="*/ 0 h 2867501"/>
                <a:gd name="connsiteX1" fmla="*/ 353663 w 743796"/>
                <a:gd name="connsiteY1" fmla="*/ 55245 h 2867501"/>
                <a:gd name="connsiteX2" fmla="*/ 571405 w 743796"/>
                <a:gd name="connsiteY2" fmla="*/ 179737 h 2867501"/>
                <a:gd name="connsiteX3" fmla="*/ 688658 w 743796"/>
                <a:gd name="connsiteY3" fmla="*/ 368808 h 2867501"/>
                <a:gd name="connsiteX4" fmla="*/ 731711 w 743796"/>
                <a:gd name="connsiteY4" fmla="*/ 612934 h 2867501"/>
                <a:gd name="connsiteX5" fmla="*/ 725233 w 743796"/>
                <a:gd name="connsiteY5" fmla="*/ 995648 h 2867501"/>
                <a:gd name="connsiteX6" fmla="*/ 742855 w 743796"/>
                <a:gd name="connsiteY6" fmla="*/ 1499330 h 2867501"/>
                <a:gd name="connsiteX7" fmla="*/ 707898 w 743796"/>
                <a:gd name="connsiteY7" fmla="*/ 1793081 h 2867501"/>
                <a:gd name="connsiteX8" fmla="*/ 633222 w 743796"/>
                <a:gd name="connsiteY8" fmla="*/ 2073592 h 2867501"/>
                <a:gd name="connsiteX9" fmla="*/ 404527 w 743796"/>
                <a:gd name="connsiteY9" fmla="*/ 2472404 h 2867501"/>
                <a:gd name="connsiteX10" fmla="*/ 0 w 743796"/>
                <a:gd name="connsiteY10" fmla="*/ 2867501 h 2867501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</a:cxnLst>
              <a:rect l="l" t="t" r="r" b="b"/>
              <a:pathLst>
                <a:path w="743796" h="2867501">
                  <a:moveTo>
                    <a:pt x="11144" y="0"/>
                  </a:moveTo>
                  <a:cubicBezTo>
                    <a:pt x="101060" y="2953"/>
                    <a:pt x="268796" y="25146"/>
                    <a:pt x="353663" y="55245"/>
                  </a:cubicBezTo>
                  <a:cubicBezTo>
                    <a:pt x="433483" y="83534"/>
                    <a:pt x="510635" y="120967"/>
                    <a:pt x="571405" y="179737"/>
                  </a:cubicBezTo>
                  <a:cubicBezTo>
                    <a:pt x="625412" y="231934"/>
                    <a:pt x="663607" y="297942"/>
                    <a:pt x="688658" y="368808"/>
                  </a:cubicBezTo>
                  <a:cubicBezTo>
                    <a:pt x="716375" y="447103"/>
                    <a:pt x="727996" y="529876"/>
                    <a:pt x="731711" y="612934"/>
                  </a:cubicBezTo>
                  <a:cubicBezTo>
                    <a:pt x="737426" y="740474"/>
                    <a:pt x="724948" y="867918"/>
                    <a:pt x="725233" y="995648"/>
                  </a:cubicBezTo>
                  <a:cubicBezTo>
                    <a:pt x="725710" y="1163765"/>
                    <a:pt x="748665" y="1331309"/>
                    <a:pt x="742855" y="1499330"/>
                  </a:cubicBezTo>
                  <a:cubicBezTo>
                    <a:pt x="739426" y="1598009"/>
                    <a:pt x="725996" y="1696022"/>
                    <a:pt x="707898" y="1793081"/>
                  </a:cubicBezTo>
                  <a:cubicBezTo>
                    <a:pt x="690086" y="1888426"/>
                    <a:pt x="666845" y="1982724"/>
                    <a:pt x="633222" y="2073592"/>
                  </a:cubicBezTo>
                  <a:cubicBezTo>
                    <a:pt x="579692" y="2218182"/>
                    <a:pt x="499682" y="2351056"/>
                    <a:pt x="404527" y="2472404"/>
                  </a:cubicBezTo>
                  <a:cubicBezTo>
                    <a:pt x="266033" y="2648902"/>
                    <a:pt x="179642" y="2732818"/>
                    <a:pt x="0" y="2867501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7" name="Forme libre : Forme 15">
              <a:extLst>
                <a:ext uri="{FF2B5EF4-FFF2-40B4-BE49-F238E27FC236}">
                  <a16:creationId xmlns:a16="http://schemas.microsoft.com/office/drawing/2014/main" id="{5BA303AA-6543-47AD-BDCE-99EA5718C682}"/>
                </a:ext>
              </a:extLst>
            </p:cNvPr>
            <p:cNvSpPr/>
            <p:nvPr/>
          </p:nvSpPr>
          <p:spPr>
            <a:xfrm>
              <a:off x="10849" y="672286"/>
              <a:ext cx="396930" cy="1690303"/>
            </a:xfrm>
            <a:custGeom>
              <a:avLst/>
              <a:gdLst>
                <a:gd name="connsiteX0" fmla="*/ 16478 w 597294"/>
                <a:gd name="connsiteY0" fmla="*/ 2079 h 2543540"/>
                <a:gd name="connsiteX1" fmla="*/ 299847 w 597294"/>
                <a:gd name="connsiteY1" fmla="*/ 53991 h 2543540"/>
                <a:gd name="connsiteX2" fmla="*/ 503206 w 597294"/>
                <a:gd name="connsiteY2" fmla="*/ 291354 h 2543540"/>
                <a:gd name="connsiteX3" fmla="*/ 525113 w 597294"/>
                <a:gd name="connsiteY3" fmla="*/ 724265 h 2543540"/>
                <a:gd name="connsiteX4" fmla="*/ 578930 w 597294"/>
                <a:gd name="connsiteY4" fmla="*/ 1117267 h 2543540"/>
                <a:gd name="connsiteX5" fmla="*/ 592931 w 597294"/>
                <a:gd name="connsiteY5" fmla="*/ 1476359 h 2543540"/>
                <a:gd name="connsiteX6" fmla="*/ 503206 w 597294"/>
                <a:gd name="connsiteY6" fmla="*/ 1859359 h 2543540"/>
                <a:gd name="connsiteX7" fmla="*/ 291846 w 597294"/>
                <a:gd name="connsiteY7" fmla="*/ 2250361 h 2543540"/>
                <a:gd name="connsiteX8" fmla="*/ 0 w 597294"/>
                <a:gd name="connsiteY8" fmla="*/ 2543540 h 2543540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</a:cxnLst>
              <a:rect l="l" t="t" r="r" b="b"/>
              <a:pathLst>
                <a:path w="597294" h="2543540">
                  <a:moveTo>
                    <a:pt x="16478" y="2079"/>
                  </a:moveTo>
                  <a:cubicBezTo>
                    <a:pt x="101441" y="-6684"/>
                    <a:pt x="224885" y="12557"/>
                    <a:pt x="299847" y="53991"/>
                  </a:cubicBezTo>
                  <a:cubicBezTo>
                    <a:pt x="394240" y="106092"/>
                    <a:pt x="468440" y="189341"/>
                    <a:pt x="503206" y="291354"/>
                  </a:cubicBezTo>
                  <a:cubicBezTo>
                    <a:pt x="550069" y="429085"/>
                    <a:pt x="520827" y="577770"/>
                    <a:pt x="525113" y="724265"/>
                  </a:cubicBezTo>
                  <a:cubicBezTo>
                    <a:pt x="529019" y="856472"/>
                    <a:pt x="561118" y="986012"/>
                    <a:pt x="578930" y="1117267"/>
                  </a:cubicBezTo>
                  <a:cubicBezTo>
                    <a:pt x="595122" y="1236234"/>
                    <a:pt x="602742" y="1356630"/>
                    <a:pt x="592931" y="1476359"/>
                  </a:cubicBezTo>
                  <a:cubicBezTo>
                    <a:pt x="582073" y="1607709"/>
                    <a:pt x="549783" y="1736011"/>
                    <a:pt x="503206" y="1859359"/>
                  </a:cubicBezTo>
                  <a:cubicBezTo>
                    <a:pt x="450628" y="1998710"/>
                    <a:pt x="383857" y="2133298"/>
                    <a:pt x="291846" y="2250361"/>
                  </a:cubicBezTo>
                  <a:cubicBezTo>
                    <a:pt x="231553" y="2327132"/>
                    <a:pt x="73819" y="2479532"/>
                    <a:pt x="0" y="2543540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  <p:sp>
          <p:nvSpPr>
            <p:cNvPr id="18" name="Forme libre : Forme 16">
              <a:extLst>
                <a:ext uri="{FF2B5EF4-FFF2-40B4-BE49-F238E27FC236}">
                  <a16:creationId xmlns:a16="http://schemas.microsoft.com/office/drawing/2014/main" id="{CE322720-E7C1-458D-A1F7-DE4A9F9E6433}"/>
                </a:ext>
              </a:extLst>
            </p:cNvPr>
            <p:cNvSpPr/>
            <p:nvPr/>
          </p:nvSpPr>
          <p:spPr>
            <a:xfrm>
              <a:off x="23002" y="881264"/>
              <a:ext cx="258791" cy="1336561"/>
            </a:xfrm>
            <a:custGeom>
              <a:avLst/>
              <a:gdLst>
                <a:gd name="connsiteX0" fmla="*/ 0 w 389425"/>
                <a:gd name="connsiteY0" fmla="*/ 33 h 2011236"/>
                <a:gd name="connsiteX1" fmla="*/ 171260 w 389425"/>
                <a:gd name="connsiteY1" fmla="*/ 60326 h 2011236"/>
                <a:gd name="connsiteX2" fmla="*/ 211455 w 389425"/>
                <a:gd name="connsiteY2" fmla="*/ 221204 h 2011236"/>
                <a:gd name="connsiteX3" fmla="*/ 243078 w 389425"/>
                <a:gd name="connsiteY3" fmla="*/ 448089 h 2011236"/>
                <a:gd name="connsiteX4" fmla="*/ 346424 w 389425"/>
                <a:gd name="connsiteY4" fmla="*/ 789941 h 2011236"/>
                <a:gd name="connsiteX5" fmla="*/ 372237 w 389425"/>
                <a:gd name="connsiteY5" fmla="*/ 942151 h 2011236"/>
                <a:gd name="connsiteX6" fmla="*/ 386620 w 389425"/>
                <a:gd name="connsiteY6" fmla="*/ 1272478 h 2011236"/>
                <a:gd name="connsiteX7" fmla="*/ 280416 w 389425"/>
                <a:gd name="connsiteY7" fmla="*/ 1660241 h 2011236"/>
                <a:gd name="connsiteX8" fmla="*/ 151257 w 389425"/>
                <a:gd name="connsiteY8" fmla="*/ 1844073 h 2011236"/>
                <a:gd name="connsiteX9" fmla="*/ 1905 w 389425"/>
                <a:gd name="connsiteY9" fmla="*/ 2011237 h 2011236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</a:cxnLst>
              <a:rect l="l" t="t" r="r" b="b"/>
              <a:pathLst>
                <a:path w="389425" h="2011236">
                  <a:moveTo>
                    <a:pt x="0" y="33"/>
                  </a:moveTo>
                  <a:cubicBezTo>
                    <a:pt x="57912" y="-824"/>
                    <a:pt x="136112" y="14892"/>
                    <a:pt x="171260" y="60326"/>
                  </a:cubicBezTo>
                  <a:cubicBezTo>
                    <a:pt x="205645" y="104903"/>
                    <a:pt x="207740" y="164244"/>
                    <a:pt x="211455" y="221204"/>
                  </a:cubicBezTo>
                  <a:cubicBezTo>
                    <a:pt x="216408" y="297594"/>
                    <a:pt x="225838" y="373604"/>
                    <a:pt x="243078" y="448089"/>
                  </a:cubicBezTo>
                  <a:cubicBezTo>
                    <a:pt x="269939" y="564199"/>
                    <a:pt x="319183" y="673927"/>
                    <a:pt x="346424" y="789941"/>
                  </a:cubicBezTo>
                  <a:cubicBezTo>
                    <a:pt x="358235" y="840043"/>
                    <a:pt x="365951" y="891097"/>
                    <a:pt x="372237" y="942151"/>
                  </a:cubicBezTo>
                  <a:cubicBezTo>
                    <a:pt x="385858" y="1051784"/>
                    <a:pt x="394049" y="1162274"/>
                    <a:pt x="386620" y="1272478"/>
                  </a:cubicBezTo>
                  <a:cubicBezTo>
                    <a:pt x="377476" y="1407828"/>
                    <a:pt x="344996" y="1541178"/>
                    <a:pt x="280416" y="1660241"/>
                  </a:cubicBezTo>
                  <a:cubicBezTo>
                    <a:pt x="244602" y="1726249"/>
                    <a:pt x="199358" y="1786352"/>
                    <a:pt x="151257" y="1844073"/>
                  </a:cubicBezTo>
                  <a:cubicBezTo>
                    <a:pt x="79534" y="1930084"/>
                    <a:pt x="89345" y="1941419"/>
                    <a:pt x="1905" y="2011237"/>
                  </a:cubicBezTo>
                </a:path>
              </a:pathLst>
            </a:custGeom>
            <a:noFill/>
            <a:ln w="9525" cap="rnd">
              <a:solidFill>
                <a:schemeClr val="accent2">
                  <a:alpha val="50000"/>
                </a:schemeClr>
              </a:solidFill>
              <a:prstDash val="lgDash"/>
              <a:round/>
            </a:ln>
          </p:spPr>
          <p:txBody>
            <a:bodyPr rtlCol="0" anchor="ctr"/>
            <a:lstStyle/>
            <a:p>
              <a:pPr rtl="0"/>
              <a:endParaRPr lang="fr-FR" noProof="0"/>
            </a:p>
          </p:txBody>
        </p:sp>
      </p:grpSp>
    </p:spTree>
    <p:extLst>
      <p:ext uri="{BB962C8B-B14F-4D97-AF65-F5344CB8AC3E}">
        <p14:creationId xmlns:p14="http://schemas.microsoft.com/office/powerpoint/2010/main" val="4278242869"/>
      </p:ext>
    </p:extLst>
  </p:cSld>
  <p:clrMapOvr>
    <a:masterClrMapping/>
  </p:clrMapOvr>
</p:sldLayout>
</file>

<file path=ppt/slideLayouts/slideLayout8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Équipe 4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48" name="Titre 1">
            <a:extLst>
              <a:ext uri="{FF2B5EF4-FFF2-40B4-BE49-F238E27FC236}">
                <a16:creationId xmlns:a16="http://schemas.microsoft.com/office/drawing/2014/main" id="{E2735E56-216C-4BA9-B611-54BE87E461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2048256"/>
            <a:ext cx="2206752" cy="868680"/>
          </a:xfrm>
        </p:spPr>
        <p:txBody>
          <a:bodyPr rtlCol="0">
            <a:normAutofit/>
          </a:bodyPr>
          <a:lstStyle>
            <a:lvl1pPr algn="l">
              <a:lnSpc>
                <a:spcPts val="4000"/>
              </a:lnSpc>
              <a:defRPr sz="3000" baseline="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7" name="Espace réservé d’image 23">
            <a:extLst>
              <a:ext uri="{FF2B5EF4-FFF2-40B4-BE49-F238E27FC236}">
                <a16:creationId xmlns:a16="http://schemas.microsoft.com/office/drawing/2014/main" id="{9ABA5222-6FD6-405B-8AC8-18022C36590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3995928" y="923544"/>
            <a:ext cx="3383280" cy="169164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12" name="Espace réservé du texte 28">
            <a:extLst>
              <a:ext uri="{FF2B5EF4-FFF2-40B4-BE49-F238E27FC236}">
                <a16:creationId xmlns:a16="http://schemas.microsoft.com/office/drawing/2014/main" id="{A1A33FCF-D2EB-478E-8679-428657895F76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3995928" y="2752344"/>
            <a:ext cx="3346704" cy="265176"/>
          </a:xfrm>
        </p:spPr>
        <p:txBody>
          <a:bodyPr lIns="0" tIns="0" rIns="0" bIns="0" rtlCol="0" anchor="b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13" name="Espace réservé du texte 28">
            <a:extLst>
              <a:ext uri="{FF2B5EF4-FFF2-40B4-BE49-F238E27FC236}">
                <a16:creationId xmlns:a16="http://schemas.microsoft.com/office/drawing/2014/main" id="{55274EF8-F641-41B2-89C1-FD94AFA48684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3995928" y="3072384"/>
            <a:ext cx="3346704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18" name="Espace réservé d’image 23">
            <a:extLst>
              <a:ext uri="{FF2B5EF4-FFF2-40B4-BE49-F238E27FC236}">
                <a16:creationId xmlns:a16="http://schemas.microsoft.com/office/drawing/2014/main" id="{EE7ECEE8-59DE-4E85-A8C7-51F1919C75A5}"/>
              </a:ext>
            </a:extLst>
          </p:cNvPr>
          <p:cNvSpPr>
            <a:spLocks noGrp="1"/>
          </p:cNvSpPr>
          <p:nvPr>
            <p:ph type="pic" sz="quarter" idx="21"/>
          </p:nvPr>
        </p:nvSpPr>
        <p:spPr>
          <a:xfrm>
            <a:off x="8110728" y="923544"/>
            <a:ext cx="3383280" cy="169164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19" name="Espace réservé du texte 28">
            <a:extLst>
              <a:ext uri="{FF2B5EF4-FFF2-40B4-BE49-F238E27FC236}">
                <a16:creationId xmlns:a16="http://schemas.microsoft.com/office/drawing/2014/main" id="{D97FB821-8CBF-4A4F-B0B9-A06969A96377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8110728" y="2752344"/>
            <a:ext cx="3346704" cy="265176"/>
          </a:xfrm>
        </p:spPr>
        <p:txBody>
          <a:bodyPr lIns="0" tIns="0" rIns="0" bIns="0" rtlCol="0" anchor="b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20" name="Espace réservé du texte 28">
            <a:extLst>
              <a:ext uri="{FF2B5EF4-FFF2-40B4-BE49-F238E27FC236}">
                <a16:creationId xmlns:a16="http://schemas.microsoft.com/office/drawing/2014/main" id="{CD848540-6394-46BF-83DE-84862EC7C89D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8110728" y="3072384"/>
            <a:ext cx="3346704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21" name="Espace réservé d’image 23">
            <a:extLst>
              <a:ext uri="{FF2B5EF4-FFF2-40B4-BE49-F238E27FC236}">
                <a16:creationId xmlns:a16="http://schemas.microsoft.com/office/drawing/2014/main" id="{AA8489A7-C95E-4BD6-A6DA-48D8AD7905CB}"/>
              </a:ext>
            </a:extLst>
          </p:cNvPr>
          <p:cNvSpPr>
            <a:spLocks noGrp="1"/>
          </p:cNvSpPr>
          <p:nvPr>
            <p:ph type="pic" sz="quarter" idx="24"/>
          </p:nvPr>
        </p:nvSpPr>
        <p:spPr>
          <a:xfrm>
            <a:off x="3995928" y="3657600"/>
            <a:ext cx="3383280" cy="169164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22" name="Espace réservé du texte 28">
            <a:extLst>
              <a:ext uri="{FF2B5EF4-FFF2-40B4-BE49-F238E27FC236}">
                <a16:creationId xmlns:a16="http://schemas.microsoft.com/office/drawing/2014/main" id="{52CC8864-A662-4E73-A14D-A4E610269DD8}"/>
              </a:ext>
            </a:extLst>
          </p:cNvPr>
          <p:cNvSpPr>
            <a:spLocks noGrp="1"/>
          </p:cNvSpPr>
          <p:nvPr>
            <p:ph type="body" sz="quarter" idx="25" hasCustomPrompt="1"/>
          </p:nvPr>
        </p:nvSpPr>
        <p:spPr>
          <a:xfrm>
            <a:off x="3995928" y="5468112"/>
            <a:ext cx="3346704" cy="265176"/>
          </a:xfrm>
        </p:spPr>
        <p:txBody>
          <a:bodyPr lIns="0" tIns="0" rIns="0" bIns="0" rtlCol="0" anchor="b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23" name="Espace réservé du texte 28">
            <a:extLst>
              <a:ext uri="{FF2B5EF4-FFF2-40B4-BE49-F238E27FC236}">
                <a16:creationId xmlns:a16="http://schemas.microsoft.com/office/drawing/2014/main" id="{548CD837-2123-4EC2-B247-12AACAD5C8B7}"/>
              </a:ext>
            </a:extLst>
          </p:cNvPr>
          <p:cNvSpPr>
            <a:spLocks noGrp="1"/>
          </p:cNvSpPr>
          <p:nvPr>
            <p:ph type="body" sz="quarter" idx="26" hasCustomPrompt="1"/>
          </p:nvPr>
        </p:nvSpPr>
        <p:spPr>
          <a:xfrm>
            <a:off x="3995928" y="5779008"/>
            <a:ext cx="3346704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24" name="Espace réservé d’image 23">
            <a:extLst>
              <a:ext uri="{FF2B5EF4-FFF2-40B4-BE49-F238E27FC236}">
                <a16:creationId xmlns:a16="http://schemas.microsoft.com/office/drawing/2014/main" id="{8A30C89E-0A33-4198-A183-7C0A4BD2FF98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8110728" y="3657600"/>
            <a:ext cx="3383280" cy="169164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25" name="Espace réservé du texte 28">
            <a:extLst>
              <a:ext uri="{FF2B5EF4-FFF2-40B4-BE49-F238E27FC236}">
                <a16:creationId xmlns:a16="http://schemas.microsoft.com/office/drawing/2014/main" id="{C04926A4-C940-425C-86F4-9DA0FCF3E45A}"/>
              </a:ext>
            </a:extLst>
          </p:cNvPr>
          <p:cNvSpPr>
            <a:spLocks noGrp="1"/>
          </p:cNvSpPr>
          <p:nvPr>
            <p:ph type="body" sz="quarter" idx="28" hasCustomPrompt="1"/>
          </p:nvPr>
        </p:nvSpPr>
        <p:spPr>
          <a:xfrm>
            <a:off x="8110728" y="5468112"/>
            <a:ext cx="3346704" cy="265176"/>
          </a:xfrm>
        </p:spPr>
        <p:txBody>
          <a:bodyPr lIns="0" tIns="0" rIns="0" bIns="0" rtlCol="0" anchor="b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4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26" name="Espace réservé du texte 28">
            <a:extLst>
              <a:ext uri="{FF2B5EF4-FFF2-40B4-BE49-F238E27FC236}">
                <a16:creationId xmlns:a16="http://schemas.microsoft.com/office/drawing/2014/main" id="{02468BEF-BD57-4418-9C05-3675010184E4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8110728" y="5779008"/>
            <a:ext cx="3346704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grpSp>
        <p:nvGrpSpPr>
          <p:cNvPr id="38" name="En bas à droite">
            <a:extLst>
              <a:ext uri="{FF2B5EF4-FFF2-40B4-BE49-F238E27FC236}">
                <a16:creationId xmlns:a16="http://schemas.microsoft.com/office/drawing/2014/main" id="{B36FFE50-05C0-4942-89B8-DEE732CC388D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 flipH="1">
            <a:off x="0" y="3284231"/>
            <a:ext cx="3899905" cy="3581399"/>
            <a:chOff x="7980400" y="3276601"/>
            <a:chExt cx="4211600" cy="3581399"/>
          </a:xfrm>
        </p:grpSpPr>
        <p:grpSp>
          <p:nvGrpSpPr>
            <p:cNvPr id="39" name="Graphisme 157">
              <a:extLst>
                <a:ext uri="{FF2B5EF4-FFF2-40B4-BE49-F238E27FC236}">
                  <a16:creationId xmlns:a16="http://schemas.microsoft.com/office/drawing/2014/main" id="{A0172B24-EE58-47CA-9252-3427B1FD3374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/>
          </p:nvGrpSpPr>
          <p:grpSpPr>
            <a:xfrm>
              <a:off x="8662740" y="3276601"/>
              <a:ext cx="3529260" cy="3581397"/>
              <a:chOff x="4114800" y="1423987"/>
              <a:chExt cx="3961542" cy="4007547"/>
            </a:xfrm>
            <a:noFill/>
          </p:grpSpPr>
          <p:sp>
            <p:nvSpPr>
              <p:cNvPr id="41" name="Forme libre : Forme 24">
                <a:extLst>
                  <a:ext uri="{FF2B5EF4-FFF2-40B4-BE49-F238E27FC236}">
                    <a16:creationId xmlns:a16="http://schemas.microsoft.com/office/drawing/2014/main" id="{8C675FC1-39D2-4629-BC15-4DE2B87A385D}"/>
                  </a:ext>
                </a:extLst>
              </p:cNvPr>
              <p:cNvSpPr/>
              <p:nvPr/>
            </p:nvSpPr>
            <p:spPr>
              <a:xfrm>
                <a:off x="4114800" y="1423987"/>
                <a:ext cx="3946874" cy="3989641"/>
              </a:xfrm>
              <a:custGeom>
                <a:avLst/>
                <a:gdLst>
                  <a:gd name="connsiteX0" fmla="*/ 0 w 3946874"/>
                  <a:gd name="connsiteY0" fmla="*/ 3989641 h 3989641"/>
                  <a:gd name="connsiteX1" fmla="*/ 79439 w 3946874"/>
                  <a:gd name="connsiteY1" fmla="*/ 3891153 h 3989641"/>
                  <a:gd name="connsiteX2" fmla="*/ 297371 w 3946874"/>
                  <a:gd name="connsiteY2" fmla="*/ 3626930 h 3989641"/>
                  <a:gd name="connsiteX3" fmla="*/ 454343 w 3946874"/>
                  <a:gd name="connsiteY3" fmla="*/ 3440335 h 3989641"/>
                  <a:gd name="connsiteX4" fmla="*/ 622363 w 3946874"/>
                  <a:gd name="connsiteY4" fmla="*/ 3290697 h 3989641"/>
                  <a:gd name="connsiteX5" fmla="*/ 927068 w 3946874"/>
                  <a:gd name="connsiteY5" fmla="*/ 3087434 h 3989641"/>
                  <a:gd name="connsiteX6" fmla="*/ 1176338 w 3946874"/>
                  <a:gd name="connsiteY6" fmla="*/ 2915603 h 3989641"/>
                  <a:gd name="connsiteX7" fmla="*/ 1394270 w 3946874"/>
                  <a:gd name="connsiteY7" fmla="*/ 2780729 h 3989641"/>
                  <a:gd name="connsiteX8" fmla="*/ 1601057 w 3946874"/>
                  <a:gd name="connsiteY8" fmla="*/ 2723483 h 3989641"/>
                  <a:gd name="connsiteX9" fmla="*/ 1756220 w 3946874"/>
                  <a:gd name="connsiteY9" fmla="*/ 2743772 h 3989641"/>
                  <a:gd name="connsiteX10" fmla="*/ 1889189 w 3946874"/>
                  <a:gd name="connsiteY10" fmla="*/ 2765965 h 3989641"/>
                  <a:gd name="connsiteX11" fmla="*/ 2007394 w 3946874"/>
                  <a:gd name="connsiteY11" fmla="*/ 2765965 h 3989641"/>
                  <a:gd name="connsiteX12" fmla="*/ 2184654 w 3946874"/>
                  <a:gd name="connsiteY12" fmla="*/ 2671763 h 3989641"/>
                  <a:gd name="connsiteX13" fmla="*/ 2372773 w 3946874"/>
                  <a:gd name="connsiteY13" fmla="*/ 2538984 h 3989641"/>
                  <a:gd name="connsiteX14" fmla="*/ 2439543 w 3946874"/>
                  <a:gd name="connsiteY14" fmla="*/ 2510504 h 3989641"/>
                  <a:gd name="connsiteX15" fmla="*/ 2650617 w 3946874"/>
                  <a:gd name="connsiteY15" fmla="*/ 2434781 h 3989641"/>
                  <a:gd name="connsiteX16" fmla="*/ 2785110 w 3946874"/>
                  <a:gd name="connsiteY16" fmla="*/ 2383060 h 3989641"/>
                  <a:gd name="connsiteX17" fmla="*/ 2897315 w 3946874"/>
                  <a:gd name="connsiteY17" fmla="*/ 2318861 h 3989641"/>
                  <a:gd name="connsiteX18" fmla="*/ 2997994 w 3946874"/>
                  <a:gd name="connsiteY18" fmla="*/ 2226183 h 3989641"/>
                  <a:gd name="connsiteX19" fmla="*/ 3061240 w 3946874"/>
                  <a:gd name="connsiteY19" fmla="*/ 2141506 h 3989641"/>
                  <a:gd name="connsiteX20" fmla="*/ 3152108 w 3946874"/>
                  <a:gd name="connsiteY20" fmla="*/ 2005203 h 3989641"/>
                  <a:gd name="connsiteX21" fmla="*/ 3274124 w 3946874"/>
                  <a:gd name="connsiteY21" fmla="*/ 1871567 h 3989641"/>
                  <a:gd name="connsiteX22" fmla="*/ 3388138 w 3946874"/>
                  <a:gd name="connsiteY22" fmla="*/ 1770888 h 3989641"/>
                  <a:gd name="connsiteX23" fmla="*/ 3466529 w 3946874"/>
                  <a:gd name="connsiteY23" fmla="*/ 1679162 h 3989641"/>
                  <a:gd name="connsiteX24" fmla="*/ 3538633 w 3946874"/>
                  <a:gd name="connsiteY24" fmla="*/ 1551718 h 3989641"/>
                  <a:gd name="connsiteX25" fmla="*/ 3588544 w 3946874"/>
                  <a:gd name="connsiteY25" fmla="*/ 1376172 h 3989641"/>
                  <a:gd name="connsiteX26" fmla="*/ 3597402 w 3946874"/>
                  <a:gd name="connsiteY26" fmla="*/ 1293305 h 3989641"/>
                  <a:gd name="connsiteX27" fmla="*/ 3721227 w 3946874"/>
                  <a:gd name="connsiteY27" fmla="*/ 880491 h 3989641"/>
                  <a:gd name="connsiteX28" fmla="*/ 3761137 w 3946874"/>
                  <a:gd name="connsiteY28" fmla="*/ 463677 h 3989641"/>
                  <a:gd name="connsiteX29" fmla="*/ 3946874 w 3946874"/>
                  <a:gd name="connsiteY29" fmla="*/ 0 h 398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946874" h="3989641">
                    <a:moveTo>
                      <a:pt x="0" y="3989641"/>
                    </a:moveTo>
                    <a:cubicBezTo>
                      <a:pt x="19050" y="3957257"/>
                      <a:pt x="50959" y="3916013"/>
                      <a:pt x="79439" y="3891153"/>
                    </a:cubicBezTo>
                    <a:cubicBezTo>
                      <a:pt x="165544" y="3815906"/>
                      <a:pt x="227933" y="3717989"/>
                      <a:pt x="297371" y="3626930"/>
                    </a:cubicBezTo>
                    <a:cubicBezTo>
                      <a:pt x="346615" y="3562255"/>
                      <a:pt x="398050" y="3499009"/>
                      <a:pt x="454343" y="3440335"/>
                    </a:cubicBezTo>
                    <a:cubicBezTo>
                      <a:pt x="506349" y="3386042"/>
                      <a:pt x="562642" y="3336227"/>
                      <a:pt x="622363" y="3290697"/>
                    </a:cubicBezTo>
                    <a:cubicBezTo>
                      <a:pt x="719519" y="3216688"/>
                      <a:pt x="824960" y="3154585"/>
                      <a:pt x="927068" y="3087434"/>
                    </a:cubicBezTo>
                    <a:cubicBezTo>
                      <a:pt x="1011365" y="3031998"/>
                      <a:pt x="1093565" y="2973324"/>
                      <a:pt x="1176338" y="2915603"/>
                    </a:cubicBezTo>
                    <a:cubicBezTo>
                      <a:pt x="1246537" y="2866644"/>
                      <a:pt x="1317308" y="2818066"/>
                      <a:pt x="1394270" y="2780729"/>
                    </a:cubicBezTo>
                    <a:cubicBezTo>
                      <a:pt x="1459421" y="2749106"/>
                      <a:pt x="1528763" y="2724436"/>
                      <a:pt x="1601057" y="2723483"/>
                    </a:cubicBezTo>
                    <a:cubicBezTo>
                      <a:pt x="1653350" y="2722721"/>
                      <a:pt x="1704785" y="2733485"/>
                      <a:pt x="1756220" y="2743772"/>
                    </a:cubicBezTo>
                    <a:cubicBezTo>
                      <a:pt x="1800320" y="2752630"/>
                      <a:pt x="1844612" y="2760250"/>
                      <a:pt x="1889189" y="2765965"/>
                    </a:cubicBezTo>
                    <a:cubicBezTo>
                      <a:pt x="1928622" y="2771013"/>
                      <a:pt x="1968437" y="2773299"/>
                      <a:pt x="2007394" y="2765965"/>
                    </a:cubicBezTo>
                    <a:cubicBezTo>
                      <a:pt x="2073878" y="2753487"/>
                      <a:pt x="2130647" y="2712911"/>
                      <a:pt x="2184654" y="2671763"/>
                    </a:cubicBezTo>
                    <a:cubicBezTo>
                      <a:pt x="2245900" y="2625090"/>
                      <a:pt x="2304002" y="2573465"/>
                      <a:pt x="2372773" y="2538984"/>
                    </a:cubicBezTo>
                    <a:cubicBezTo>
                      <a:pt x="2394395" y="2528126"/>
                      <a:pt x="2416874" y="2518982"/>
                      <a:pt x="2439543" y="2510504"/>
                    </a:cubicBezTo>
                    <a:cubicBezTo>
                      <a:pt x="2509552" y="2484215"/>
                      <a:pt x="2580037" y="2459450"/>
                      <a:pt x="2650617" y="2434781"/>
                    </a:cubicBezTo>
                    <a:cubicBezTo>
                      <a:pt x="2695956" y="2418874"/>
                      <a:pt x="2741295" y="2402872"/>
                      <a:pt x="2785110" y="2383060"/>
                    </a:cubicBezTo>
                    <a:cubicBezTo>
                      <a:pt x="2824448" y="2365248"/>
                      <a:pt x="2862358" y="2344198"/>
                      <a:pt x="2897315" y="2318861"/>
                    </a:cubicBezTo>
                    <a:cubicBezTo>
                      <a:pt x="2934367" y="2292096"/>
                      <a:pt x="2968085" y="2260854"/>
                      <a:pt x="2997994" y="2226183"/>
                    </a:cubicBezTo>
                    <a:cubicBezTo>
                      <a:pt x="3020949" y="2199513"/>
                      <a:pt x="3041714" y="2170938"/>
                      <a:pt x="3061240" y="2141506"/>
                    </a:cubicBezTo>
                    <a:cubicBezTo>
                      <a:pt x="3091529" y="2095976"/>
                      <a:pt x="3119533" y="2049018"/>
                      <a:pt x="3152108" y="2005203"/>
                    </a:cubicBezTo>
                    <a:cubicBezTo>
                      <a:pt x="3188113" y="1956626"/>
                      <a:pt x="3229261" y="1912144"/>
                      <a:pt x="3274124" y="1871567"/>
                    </a:cubicBezTo>
                    <a:cubicBezTo>
                      <a:pt x="3311747" y="1837563"/>
                      <a:pt x="3351848" y="1806321"/>
                      <a:pt x="3388138" y="1770888"/>
                    </a:cubicBezTo>
                    <a:cubicBezTo>
                      <a:pt x="3416999" y="1742694"/>
                      <a:pt x="3443002" y="1711833"/>
                      <a:pt x="3466529" y="1679162"/>
                    </a:cubicBezTo>
                    <a:cubicBezTo>
                      <a:pt x="3495008" y="1639348"/>
                      <a:pt x="3519392" y="1596771"/>
                      <a:pt x="3538633" y="1551718"/>
                    </a:cubicBezTo>
                    <a:cubicBezTo>
                      <a:pt x="3562731" y="1495616"/>
                      <a:pt x="3578924" y="1436465"/>
                      <a:pt x="3588544" y="1376172"/>
                    </a:cubicBezTo>
                    <a:cubicBezTo>
                      <a:pt x="3592925" y="1348740"/>
                      <a:pt x="3595688" y="1321022"/>
                      <a:pt x="3597402" y="1293305"/>
                    </a:cubicBezTo>
                    <a:cubicBezTo>
                      <a:pt x="3605974" y="1155859"/>
                      <a:pt x="3717703" y="1018127"/>
                      <a:pt x="3721227" y="880491"/>
                    </a:cubicBezTo>
                    <a:cubicBezTo>
                      <a:pt x="3724751" y="740855"/>
                      <a:pt x="3743135" y="602171"/>
                      <a:pt x="3761137" y="463677"/>
                    </a:cubicBezTo>
                    <a:cubicBezTo>
                      <a:pt x="3776186" y="347758"/>
                      <a:pt x="3934968" y="116205"/>
                      <a:pt x="3946874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2" name="Forme libre : Forme 25">
                <a:extLst>
                  <a:ext uri="{FF2B5EF4-FFF2-40B4-BE49-F238E27FC236}">
                    <a16:creationId xmlns:a16="http://schemas.microsoft.com/office/drawing/2014/main" id="{AD8E5605-F606-41F2-8FA0-0819ACE79B06}"/>
                  </a:ext>
                </a:extLst>
              </p:cNvPr>
              <p:cNvSpPr/>
              <p:nvPr/>
            </p:nvSpPr>
            <p:spPr>
              <a:xfrm>
                <a:off x="4395978" y="2441733"/>
                <a:ext cx="3665410" cy="2985611"/>
              </a:xfrm>
              <a:custGeom>
                <a:avLst/>
                <a:gdLst>
                  <a:gd name="connsiteX0" fmla="*/ 0 w 3665410"/>
                  <a:gd name="connsiteY0" fmla="*/ 2985611 h 2985611"/>
                  <a:gd name="connsiteX1" fmla="*/ 166211 w 3665410"/>
                  <a:gd name="connsiteY1" fmla="*/ 2699766 h 2985611"/>
                  <a:gd name="connsiteX2" fmla="*/ 397002 w 3665410"/>
                  <a:gd name="connsiteY2" fmla="*/ 2414969 h 2985611"/>
                  <a:gd name="connsiteX3" fmla="*/ 620173 w 3665410"/>
                  <a:gd name="connsiteY3" fmla="*/ 2237899 h 2985611"/>
                  <a:gd name="connsiteX4" fmla="*/ 823341 w 3665410"/>
                  <a:gd name="connsiteY4" fmla="*/ 2085499 h 2985611"/>
                  <a:gd name="connsiteX5" fmla="*/ 1089565 w 3665410"/>
                  <a:gd name="connsiteY5" fmla="*/ 1911477 h 2985611"/>
                  <a:gd name="connsiteX6" fmla="*/ 1145000 w 3665410"/>
                  <a:gd name="connsiteY6" fmla="*/ 1886807 h 2985611"/>
                  <a:gd name="connsiteX7" fmla="*/ 1375791 w 3665410"/>
                  <a:gd name="connsiteY7" fmla="*/ 1842135 h 2985611"/>
                  <a:gd name="connsiteX8" fmla="*/ 1486567 w 3665410"/>
                  <a:gd name="connsiteY8" fmla="*/ 1857566 h 2985611"/>
                  <a:gd name="connsiteX9" fmla="*/ 1568101 w 3665410"/>
                  <a:gd name="connsiteY9" fmla="*/ 1871377 h 2985611"/>
                  <a:gd name="connsiteX10" fmla="*/ 1810607 w 3665410"/>
                  <a:gd name="connsiteY10" fmla="*/ 1871377 h 2985611"/>
                  <a:gd name="connsiteX11" fmla="*/ 1997964 w 3665410"/>
                  <a:gd name="connsiteY11" fmla="*/ 1790605 h 2985611"/>
                  <a:gd name="connsiteX12" fmla="*/ 2109883 w 3665410"/>
                  <a:gd name="connsiteY12" fmla="*/ 1702784 h 2985611"/>
                  <a:gd name="connsiteX13" fmla="*/ 2321433 w 3665410"/>
                  <a:gd name="connsiteY13" fmla="*/ 1552384 h 2985611"/>
                  <a:gd name="connsiteX14" fmla="*/ 2558891 w 3665410"/>
                  <a:gd name="connsiteY14" fmla="*/ 1453420 h 2985611"/>
                  <a:gd name="connsiteX15" fmla="*/ 2709767 w 3665410"/>
                  <a:gd name="connsiteY15" fmla="*/ 1377887 h 2985611"/>
                  <a:gd name="connsiteX16" fmla="*/ 2885408 w 3665410"/>
                  <a:gd name="connsiteY16" fmla="*/ 1237393 h 2985611"/>
                  <a:gd name="connsiteX17" fmla="*/ 3017711 w 3665410"/>
                  <a:gd name="connsiteY17" fmla="*/ 1072229 h 2985611"/>
                  <a:gd name="connsiteX18" fmla="*/ 3150680 w 3665410"/>
                  <a:gd name="connsiteY18" fmla="*/ 921830 h 2985611"/>
                  <a:gd name="connsiteX19" fmla="*/ 3255169 w 3665410"/>
                  <a:gd name="connsiteY19" fmla="*/ 801815 h 2985611"/>
                  <a:gd name="connsiteX20" fmla="*/ 3339275 w 3665410"/>
                  <a:gd name="connsiteY20" fmla="*/ 694182 h 2985611"/>
                  <a:gd name="connsiteX21" fmla="*/ 3409188 w 3665410"/>
                  <a:gd name="connsiteY21" fmla="*/ 546926 h 2985611"/>
                  <a:gd name="connsiteX22" fmla="*/ 3464243 w 3665410"/>
                  <a:gd name="connsiteY22" fmla="*/ 347663 h 2985611"/>
                  <a:gd name="connsiteX23" fmla="*/ 3665411 w 3665410"/>
                  <a:gd name="connsiteY23" fmla="*/ 0 h 298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65410" h="2985611">
                    <a:moveTo>
                      <a:pt x="0" y="2985611"/>
                    </a:moveTo>
                    <a:cubicBezTo>
                      <a:pt x="0" y="2985611"/>
                      <a:pt x="86773" y="2802827"/>
                      <a:pt x="166211" y="2699766"/>
                    </a:cubicBezTo>
                    <a:cubicBezTo>
                      <a:pt x="240983" y="2602706"/>
                      <a:pt x="309182" y="2500122"/>
                      <a:pt x="397002" y="2414969"/>
                    </a:cubicBezTo>
                    <a:cubicBezTo>
                      <a:pt x="465296" y="2348865"/>
                      <a:pt x="543592" y="2294477"/>
                      <a:pt x="620173" y="2237899"/>
                    </a:cubicBezTo>
                    <a:cubicBezTo>
                      <a:pt x="688277" y="2187607"/>
                      <a:pt x="755333" y="2135886"/>
                      <a:pt x="823341" y="2085499"/>
                    </a:cubicBezTo>
                    <a:cubicBezTo>
                      <a:pt x="908685" y="2022253"/>
                      <a:pt x="994791" y="1959197"/>
                      <a:pt x="1089565" y="1911477"/>
                    </a:cubicBezTo>
                    <a:cubicBezTo>
                      <a:pt x="1107662" y="1902428"/>
                      <a:pt x="1126141" y="1894141"/>
                      <a:pt x="1145000" y="1886807"/>
                    </a:cubicBezTo>
                    <a:cubicBezTo>
                      <a:pt x="1218819" y="1858232"/>
                      <a:pt x="1296924" y="1838611"/>
                      <a:pt x="1375791" y="1842135"/>
                    </a:cubicBezTo>
                    <a:cubicBezTo>
                      <a:pt x="1413129" y="1843754"/>
                      <a:pt x="1449896" y="1850422"/>
                      <a:pt x="1486567" y="1857566"/>
                    </a:cubicBezTo>
                    <a:cubicBezTo>
                      <a:pt x="1513618" y="1862804"/>
                      <a:pt x="1540859" y="1867376"/>
                      <a:pt x="1568101" y="1871377"/>
                    </a:cubicBezTo>
                    <a:cubicBezTo>
                      <a:pt x="1648778" y="1883188"/>
                      <a:pt x="1730978" y="1887665"/>
                      <a:pt x="1810607" y="1871377"/>
                    </a:cubicBezTo>
                    <a:cubicBezTo>
                      <a:pt x="1877854" y="1857661"/>
                      <a:pt x="1941100" y="1829086"/>
                      <a:pt x="1997964" y="1790605"/>
                    </a:cubicBezTo>
                    <a:cubicBezTo>
                      <a:pt x="2037302" y="1764030"/>
                      <a:pt x="2073497" y="1733264"/>
                      <a:pt x="2109883" y="1702784"/>
                    </a:cubicBezTo>
                    <a:cubicBezTo>
                      <a:pt x="2176367" y="1647063"/>
                      <a:pt x="2244852" y="1593151"/>
                      <a:pt x="2321433" y="1552384"/>
                    </a:cubicBezTo>
                    <a:cubicBezTo>
                      <a:pt x="2397157" y="1512094"/>
                      <a:pt x="2479548" y="1486281"/>
                      <a:pt x="2558891" y="1453420"/>
                    </a:cubicBezTo>
                    <a:cubicBezTo>
                      <a:pt x="2610898" y="1431798"/>
                      <a:pt x="2661571" y="1407033"/>
                      <a:pt x="2709767" y="1377887"/>
                    </a:cubicBezTo>
                    <a:cubicBezTo>
                      <a:pt x="2774252" y="1338929"/>
                      <a:pt x="2834069" y="1292447"/>
                      <a:pt x="2885408" y="1237393"/>
                    </a:cubicBezTo>
                    <a:cubicBezTo>
                      <a:pt x="2933605" y="1185767"/>
                      <a:pt x="2973324" y="1127093"/>
                      <a:pt x="3017711" y="1072229"/>
                    </a:cubicBezTo>
                    <a:cubicBezTo>
                      <a:pt x="3059811" y="1020223"/>
                      <a:pt x="3105912" y="971645"/>
                      <a:pt x="3150680" y="921830"/>
                    </a:cubicBezTo>
                    <a:cubicBezTo>
                      <a:pt x="3186113" y="882396"/>
                      <a:pt x="3220593" y="842010"/>
                      <a:pt x="3255169" y="801815"/>
                    </a:cubicBezTo>
                    <a:cubicBezTo>
                      <a:pt x="3284887" y="767239"/>
                      <a:pt x="3314605" y="732473"/>
                      <a:pt x="3339275" y="694182"/>
                    </a:cubicBezTo>
                    <a:cubicBezTo>
                      <a:pt x="3368707" y="648367"/>
                      <a:pt x="3390138" y="597980"/>
                      <a:pt x="3409188" y="546926"/>
                    </a:cubicBezTo>
                    <a:cubicBezTo>
                      <a:pt x="3433382" y="482156"/>
                      <a:pt x="3453384" y="415861"/>
                      <a:pt x="3464243" y="347663"/>
                    </a:cubicBezTo>
                    <a:cubicBezTo>
                      <a:pt x="3476244" y="272224"/>
                      <a:pt x="3661696" y="76295"/>
                      <a:pt x="366541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3" name="Forme libre : Forme 26">
                <a:extLst>
                  <a:ext uri="{FF2B5EF4-FFF2-40B4-BE49-F238E27FC236}">
                    <a16:creationId xmlns:a16="http://schemas.microsoft.com/office/drawing/2014/main" id="{7B78C10B-193F-4033-B31B-9E56610D22F4}"/>
                  </a:ext>
                </a:extLst>
              </p:cNvPr>
              <p:cNvSpPr/>
              <p:nvPr/>
            </p:nvSpPr>
            <p:spPr>
              <a:xfrm>
                <a:off x="7790402" y="5229700"/>
                <a:ext cx="285940" cy="199072"/>
              </a:xfrm>
              <a:custGeom>
                <a:avLst/>
                <a:gdLst>
                  <a:gd name="connsiteX0" fmla="*/ 0 w 285940"/>
                  <a:gd name="connsiteY0" fmla="*/ 199073 h 199072"/>
                  <a:gd name="connsiteX1" fmla="*/ 285940 w 285940"/>
                  <a:gd name="connsiteY1" fmla="*/ 0 h 19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940" h="199072">
                    <a:moveTo>
                      <a:pt x="0" y="199073"/>
                    </a:moveTo>
                    <a:cubicBezTo>
                      <a:pt x="0" y="199073"/>
                      <a:pt x="242125" y="39243"/>
                      <a:pt x="28594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4" name="Forme libre : Forme 30">
                <a:extLst>
                  <a:ext uri="{FF2B5EF4-FFF2-40B4-BE49-F238E27FC236}">
                    <a16:creationId xmlns:a16="http://schemas.microsoft.com/office/drawing/2014/main" id="{F0624257-FB1D-4F83-9320-65F1651FDF48}"/>
                  </a:ext>
                </a:extLst>
              </p:cNvPr>
              <p:cNvSpPr/>
              <p:nvPr/>
            </p:nvSpPr>
            <p:spPr>
              <a:xfrm>
                <a:off x="7393114" y="5049773"/>
                <a:ext cx="655796" cy="381190"/>
              </a:xfrm>
              <a:custGeom>
                <a:avLst/>
                <a:gdLst>
                  <a:gd name="connsiteX0" fmla="*/ 0 w 655796"/>
                  <a:gd name="connsiteY0" fmla="*/ 381190 h 381190"/>
                  <a:gd name="connsiteX1" fmla="*/ 655796 w 655796"/>
                  <a:gd name="connsiteY1" fmla="*/ 0 h 38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5796" h="381190">
                    <a:moveTo>
                      <a:pt x="0" y="381190"/>
                    </a:moveTo>
                    <a:cubicBezTo>
                      <a:pt x="0" y="381190"/>
                      <a:pt x="461105" y="172117"/>
                      <a:pt x="65579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5" name="Forme libre : Forme 31">
                <a:extLst>
                  <a:ext uri="{FF2B5EF4-FFF2-40B4-BE49-F238E27FC236}">
                    <a16:creationId xmlns:a16="http://schemas.microsoft.com/office/drawing/2014/main" id="{B8CF1011-9F94-4FA3-A166-9C40E5E9ACA2}"/>
                  </a:ext>
                </a:extLst>
              </p:cNvPr>
              <p:cNvSpPr/>
              <p:nvPr/>
            </p:nvSpPr>
            <p:spPr>
              <a:xfrm>
                <a:off x="5154072" y="3867816"/>
                <a:ext cx="2907315" cy="1544764"/>
              </a:xfrm>
              <a:custGeom>
                <a:avLst/>
                <a:gdLst>
                  <a:gd name="connsiteX0" fmla="*/ 0 w 2907315"/>
                  <a:gd name="connsiteY0" fmla="*/ 1544764 h 1544764"/>
                  <a:gd name="connsiteX1" fmla="*/ 201644 w 2907315"/>
                  <a:gd name="connsiteY1" fmla="*/ 1352550 h 1544764"/>
                  <a:gd name="connsiteX2" fmla="*/ 423196 w 2907315"/>
                  <a:gd name="connsiteY2" fmla="*/ 1196054 h 1544764"/>
                  <a:gd name="connsiteX3" fmla="*/ 782193 w 2907315"/>
                  <a:gd name="connsiteY3" fmla="*/ 1099947 h 1544764"/>
                  <a:gd name="connsiteX4" fmla="*/ 1052513 w 2907315"/>
                  <a:gd name="connsiteY4" fmla="*/ 1042321 h 1544764"/>
                  <a:gd name="connsiteX5" fmla="*/ 1311783 w 2907315"/>
                  <a:gd name="connsiteY5" fmla="*/ 1056037 h 1544764"/>
                  <a:gd name="connsiteX6" fmla="*/ 1484662 w 2907315"/>
                  <a:gd name="connsiteY6" fmla="*/ 1083469 h 1544764"/>
                  <a:gd name="connsiteX7" fmla="*/ 1788224 w 2907315"/>
                  <a:gd name="connsiteY7" fmla="*/ 1023080 h 1544764"/>
                  <a:gd name="connsiteX8" fmla="*/ 2269045 w 2907315"/>
                  <a:gd name="connsiteY8" fmla="*/ 734758 h 1544764"/>
                  <a:gd name="connsiteX9" fmla="*/ 2534984 w 2907315"/>
                  <a:gd name="connsiteY9" fmla="*/ 572738 h 1544764"/>
                  <a:gd name="connsiteX10" fmla="*/ 2907316 w 2907315"/>
                  <a:gd name="connsiteY10" fmla="*/ 0 h 1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07315" h="1544764">
                    <a:moveTo>
                      <a:pt x="0" y="1544764"/>
                    </a:moveTo>
                    <a:cubicBezTo>
                      <a:pt x="0" y="1544764"/>
                      <a:pt x="98012" y="1443990"/>
                      <a:pt x="201644" y="1352550"/>
                    </a:cubicBezTo>
                    <a:cubicBezTo>
                      <a:pt x="271272" y="1291209"/>
                      <a:pt x="343662" y="1234249"/>
                      <a:pt x="423196" y="1196054"/>
                    </a:cubicBezTo>
                    <a:cubicBezTo>
                      <a:pt x="537591" y="1141095"/>
                      <a:pt x="661226" y="1127189"/>
                      <a:pt x="782193" y="1099947"/>
                    </a:cubicBezTo>
                    <a:cubicBezTo>
                      <a:pt x="872300" y="1079659"/>
                      <a:pt x="961358" y="1051370"/>
                      <a:pt x="1052513" y="1042321"/>
                    </a:cubicBezTo>
                    <a:cubicBezTo>
                      <a:pt x="1139000" y="1033653"/>
                      <a:pt x="1225868" y="1040321"/>
                      <a:pt x="1311783" y="1056037"/>
                    </a:cubicBezTo>
                    <a:cubicBezTo>
                      <a:pt x="1369314" y="1066609"/>
                      <a:pt x="1426559" y="1079373"/>
                      <a:pt x="1484662" y="1083469"/>
                    </a:cubicBezTo>
                    <a:cubicBezTo>
                      <a:pt x="1587913" y="1090803"/>
                      <a:pt x="1690402" y="1064800"/>
                      <a:pt x="1788224" y="1023080"/>
                    </a:cubicBezTo>
                    <a:cubicBezTo>
                      <a:pt x="1956721" y="951262"/>
                      <a:pt x="2106549" y="825722"/>
                      <a:pt x="2269045" y="734758"/>
                    </a:cubicBezTo>
                    <a:cubicBezTo>
                      <a:pt x="2359438" y="684181"/>
                      <a:pt x="2452497" y="640556"/>
                      <a:pt x="2534984" y="572738"/>
                    </a:cubicBezTo>
                    <a:cubicBezTo>
                      <a:pt x="2673001" y="459391"/>
                      <a:pt x="2847023" y="191453"/>
                      <a:pt x="290731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6" name="Forme libre : Forme 32">
                <a:extLst>
                  <a:ext uri="{FF2B5EF4-FFF2-40B4-BE49-F238E27FC236}">
                    <a16:creationId xmlns:a16="http://schemas.microsoft.com/office/drawing/2014/main" id="{45028FD8-E287-4787-BAD0-D5B4C5DB9AB8}"/>
                  </a:ext>
                </a:extLst>
              </p:cNvPr>
              <p:cNvSpPr/>
              <p:nvPr/>
            </p:nvSpPr>
            <p:spPr>
              <a:xfrm>
                <a:off x="4907946" y="3479100"/>
                <a:ext cx="3168300" cy="1952434"/>
              </a:xfrm>
              <a:custGeom>
                <a:avLst/>
                <a:gdLst>
                  <a:gd name="connsiteX0" fmla="*/ 0 w 3168300"/>
                  <a:gd name="connsiteY0" fmla="*/ 1952435 h 1952434"/>
                  <a:gd name="connsiteX1" fmla="*/ 202121 w 3168300"/>
                  <a:gd name="connsiteY1" fmla="*/ 1687068 h 1952434"/>
                  <a:gd name="connsiteX2" fmla="*/ 545116 w 3168300"/>
                  <a:gd name="connsiteY2" fmla="*/ 1450277 h 1952434"/>
                  <a:gd name="connsiteX3" fmla="*/ 906780 w 3168300"/>
                  <a:gd name="connsiteY3" fmla="*/ 1354455 h 1952434"/>
                  <a:gd name="connsiteX4" fmla="*/ 1332262 w 3168300"/>
                  <a:gd name="connsiteY4" fmla="*/ 1285304 h 1952434"/>
                  <a:gd name="connsiteX5" fmla="*/ 1691259 w 3168300"/>
                  <a:gd name="connsiteY5" fmla="*/ 1240060 h 1952434"/>
                  <a:gd name="connsiteX6" fmla="*/ 2010346 w 3168300"/>
                  <a:gd name="connsiteY6" fmla="*/ 1141667 h 1952434"/>
                  <a:gd name="connsiteX7" fmla="*/ 2393252 w 3168300"/>
                  <a:gd name="connsiteY7" fmla="*/ 1027271 h 1952434"/>
                  <a:gd name="connsiteX8" fmla="*/ 2582037 w 3168300"/>
                  <a:gd name="connsiteY8" fmla="*/ 958120 h 1952434"/>
                  <a:gd name="connsiteX9" fmla="*/ 2760155 w 3168300"/>
                  <a:gd name="connsiteY9" fmla="*/ 827723 h 1952434"/>
                  <a:gd name="connsiteX10" fmla="*/ 2914364 w 3168300"/>
                  <a:gd name="connsiteY10" fmla="*/ 567023 h 1952434"/>
                  <a:gd name="connsiteX11" fmla="*/ 3168301 w 3168300"/>
                  <a:gd name="connsiteY11" fmla="*/ 0 h 1952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68300" h="1952434">
                    <a:moveTo>
                      <a:pt x="0" y="1952435"/>
                    </a:moveTo>
                    <a:cubicBezTo>
                      <a:pt x="0" y="1952435"/>
                      <a:pt x="91059" y="1796415"/>
                      <a:pt x="202121" y="1687068"/>
                    </a:cubicBezTo>
                    <a:cubicBezTo>
                      <a:pt x="301943" y="1588675"/>
                      <a:pt x="416528" y="1505617"/>
                      <a:pt x="545116" y="1450277"/>
                    </a:cubicBezTo>
                    <a:cubicBezTo>
                      <a:pt x="659987" y="1400747"/>
                      <a:pt x="783622" y="1377601"/>
                      <a:pt x="906780" y="1354455"/>
                    </a:cubicBezTo>
                    <a:cubicBezTo>
                      <a:pt x="1048036" y="1327976"/>
                      <a:pt x="1189482" y="1301972"/>
                      <a:pt x="1332262" y="1285304"/>
                    </a:cubicBezTo>
                    <a:cubicBezTo>
                      <a:pt x="1452182" y="1271302"/>
                      <a:pt x="1573340" y="1265873"/>
                      <a:pt x="1691259" y="1240060"/>
                    </a:cubicBezTo>
                    <a:cubicBezTo>
                      <a:pt x="1800035" y="1216247"/>
                      <a:pt x="1904619" y="1176718"/>
                      <a:pt x="2010346" y="1141667"/>
                    </a:cubicBezTo>
                    <a:cubicBezTo>
                      <a:pt x="2136743" y="1099661"/>
                      <a:pt x="2265902" y="1066229"/>
                      <a:pt x="2393252" y="1027271"/>
                    </a:cubicBezTo>
                    <a:cubicBezTo>
                      <a:pt x="2457450" y="1007650"/>
                      <a:pt x="2521744" y="987552"/>
                      <a:pt x="2582037" y="958120"/>
                    </a:cubicBezTo>
                    <a:cubicBezTo>
                      <a:pt x="2648807" y="925449"/>
                      <a:pt x="2710815" y="883349"/>
                      <a:pt x="2760155" y="827723"/>
                    </a:cubicBezTo>
                    <a:cubicBezTo>
                      <a:pt x="2827496" y="751904"/>
                      <a:pt x="2867978" y="657511"/>
                      <a:pt x="2914364" y="567023"/>
                    </a:cubicBezTo>
                    <a:cubicBezTo>
                      <a:pt x="2972753" y="453200"/>
                      <a:pt x="3119152" y="118015"/>
                      <a:pt x="316830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7" name="Forme libre : Forme 36">
                <a:extLst>
                  <a:ext uri="{FF2B5EF4-FFF2-40B4-BE49-F238E27FC236}">
                    <a16:creationId xmlns:a16="http://schemas.microsoft.com/office/drawing/2014/main" id="{117B12D1-6969-4FC0-B274-5DFD143DEB78}"/>
                  </a:ext>
                </a:extLst>
              </p:cNvPr>
              <p:cNvSpPr/>
              <p:nvPr/>
            </p:nvSpPr>
            <p:spPr>
              <a:xfrm>
                <a:off x="4704778" y="2976752"/>
                <a:ext cx="3356800" cy="2452020"/>
              </a:xfrm>
              <a:custGeom>
                <a:avLst/>
                <a:gdLst>
                  <a:gd name="connsiteX0" fmla="*/ 0 w 3356800"/>
                  <a:gd name="connsiteY0" fmla="*/ 2452021 h 2452020"/>
                  <a:gd name="connsiteX1" fmla="*/ 130874 w 3356800"/>
                  <a:gd name="connsiteY1" fmla="*/ 2247710 h 2452020"/>
                  <a:gd name="connsiteX2" fmla="*/ 437197 w 3356800"/>
                  <a:gd name="connsiteY2" fmla="*/ 1941195 h 2452020"/>
                  <a:gd name="connsiteX3" fmla="*/ 737140 w 3356800"/>
                  <a:gd name="connsiteY3" fmla="*/ 1736884 h 2452020"/>
                  <a:gd name="connsiteX4" fmla="*/ 1031843 w 3356800"/>
                  <a:gd name="connsiteY4" fmla="*/ 1685068 h 2452020"/>
                  <a:gd name="connsiteX5" fmla="*/ 1287304 w 3356800"/>
                  <a:gd name="connsiteY5" fmla="*/ 1655826 h 2452020"/>
                  <a:gd name="connsiteX6" fmla="*/ 1471994 w 3356800"/>
                  <a:gd name="connsiteY6" fmla="*/ 1634300 h 2452020"/>
                  <a:gd name="connsiteX7" fmla="*/ 1898237 w 3356800"/>
                  <a:gd name="connsiteY7" fmla="*/ 1512665 h 2452020"/>
                  <a:gd name="connsiteX8" fmla="*/ 2229136 w 3356800"/>
                  <a:gd name="connsiteY8" fmla="*/ 1355598 h 2452020"/>
                  <a:gd name="connsiteX9" fmla="*/ 2512314 w 3356800"/>
                  <a:gd name="connsiteY9" fmla="*/ 1238631 h 2452020"/>
                  <a:gd name="connsiteX10" fmla="*/ 2758535 w 3356800"/>
                  <a:gd name="connsiteY10" fmla="*/ 1096994 h 2452020"/>
                  <a:gd name="connsiteX11" fmla="*/ 2935510 w 3356800"/>
                  <a:gd name="connsiteY11" fmla="*/ 919925 h 2452020"/>
                  <a:gd name="connsiteX12" fmla="*/ 3081719 w 3356800"/>
                  <a:gd name="connsiteY12" fmla="*/ 687419 h 2452020"/>
                  <a:gd name="connsiteX13" fmla="*/ 3356800 w 3356800"/>
                  <a:gd name="connsiteY13" fmla="*/ 0 h 245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56800" h="2452020">
                    <a:moveTo>
                      <a:pt x="0" y="2452021"/>
                    </a:moveTo>
                    <a:cubicBezTo>
                      <a:pt x="0" y="2452021"/>
                      <a:pt x="57150" y="2344198"/>
                      <a:pt x="130874" y="2247710"/>
                    </a:cubicBezTo>
                    <a:cubicBezTo>
                      <a:pt x="218694" y="2132648"/>
                      <a:pt x="328136" y="2036635"/>
                      <a:pt x="437197" y="1941195"/>
                    </a:cubicBezTo>
                    <a:cubicBezTo>
                      <a:pt x="529304" y="1860709"/>
                      <a:pt x="623030" y="1779556"/>
                      <a:pt x="737140" y="1736884"/>
                    </a:cubicBezTo>
                    <a:cubicBezTo>
                      <a:pt x="830866" y="1701736"/>
                      <a:pt x="932021" y="1695450"/>
                      <a:pt x="1031843" y="1685068"/>
                    </a:cubicBezTo>
                    <a:cubicBezTo>
                      <a:pt x="1117092" y="1676210"/>
                      <a:pt x="1202055" y="1665160"/>
                      <a:pt x="1287304" y="1655826"/>
                    </a:cubicBezTo>
                    <a:cubicBezTo>
                      <a:pt x="1348931" y="1649063"/>
                      <a:pt x="1410653" y="1643539"/>
                      <a:pt x="1471994" y="1634300"/>
                    </a:cubicBezTo>
                    <a:cubicBezTo>
                      <a:pt x="1618679" y="1612011"/>
                      <a:pt x="1761935" y="1571149"/>
                      <a:pt x="1898237" y="1512665"/>
                    </a:cubicBezTo>
                    <a:cubicBezTo>
                      <a:pt x="2010442" y="1464564"/>
                      <a:pt x="2117503" y="1405128"/>
                      <a:pt x="2229136" y="1355598"/>
                    </a:cubicBezTo>
                    <a:cubicBezTo>
                      <a:pt x="2322481" y="1314164"/>
                      <a:pt x="2418969" y="1280160"/>
                      <a:pt x="2512314" y="1238631"/>
                    </a:cubicBezTo>
                    <a:cubicBezTo>
                      <a:pt x="2599087" y="1199960"/>
                      <a:pt x="2683193" y="1154811"/>
                      <a:pt x="2758535" y="1096994"/>
                    </a:cubicBezTo>
                    <a:cubicBezTo>
                      <a:pt x="2825020" y="1046035"/>
                      <a:pt x="2883789" y="985837"/>
                      <a:pt x="2935510" y="919925"/>
                    </a:cubicBezTo>
                    <a:cubicBezTo>
                      <a:pt x="2992184" y="847725"/>
                      <a:pt x="3039904" y="769144"/>
                      <a:pt x="3081719" y="687419"/>
                    </a:cubicBezTo>
                    <a:cubicBezTo>
                      <a:pt x="3138297" y="576739"/>
                      <a:pt x="3314129" y="116776"/>
                      <a:pt x="335680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</p:grpSp>
        <p:sp>
          <p:nvSpPr>
            <p:cNvPr id="40" name="Forme libre : Forme 23">
              <a:extLst>
                <a:ext uri="{FF2B5EF4-FFF2-40B4-BE49-F238E27FC236}">
                  <a16:creationId xmlns:a16="http://schemas.microsoft.com/office/drawing/2014/main" id="{E51F424F-933D-4AE9-A7D4-47D30A8E47E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980400" y="5197178"/>
              <a:ext cx="4211600" cy="1660822"/>
            </a:xfrm>
            <a:custGeom>
              <a:avLst/>
              <a:gdLst>
                <a:gd name="connsiteX0" fmla="*/ 4211600 w 4211600"/>
                <a:gd name="connsiteY0" fmla="*/ 0 h 1660822"/>
                <a:gd name="connsiteX1" fmla="*/ 4211600 w 4211600"/>
                <a:gd name="connsiteY1" fmla="*/ 58430 h 1660822"/>
                <a:gd name="connsiteX2" fmla="*/ 4136524 w 4211600"/>
                <a:gd name="connsiteY2" fmla="*/ 208808 h 1660822"/>
                <a:gd name="connsiteX3" fmla="*/ 3973354 w 4211600"/>
                <a:gd name="connsiteY3" fmla="*/ 437313 h 1660822"/>
                <a:gd name="connsiteX4" fmla="*/ 3884746 w 4211600"/>
                <a:gd name="connsiteY4" fmla="*/ 553613 h 1660822"/>
                <a:gd name="connsiteX5" fmla="*/ 3849435 w 4211600"/>
                <a:gd name="connsiteY5" fmla="*/ 603143 h 1660822"/>
                <a:gd name="connsiteX6" fmla="*/ 3661849 w 4211600"/>
                <a:gd name="connsiteY6" fmla="*/ 819075 h 1660822"/>
                <a:gd name="connsiteX7" fmla="*/ 3402589 w 4211600"/>
                <a:gd name="connsiteY7" fmla="*/ 952996 h 1660822"/>
                <a:gd name="connsiteX8" fmla="*/ 3130202 w 4211600"/>
                <a:gd name="connsiteY8" fmla="*/ 1023386 h 1660822"/>
                <a:gd name="connsiteX9" fmla="*/ 2914657 w 4211600"/>
                <a:gd name="connsiteY9" fmla="*/ 1068058 h 1660822"/>
                <a:gd name="connsiteX10" fmla="*/ 2582149 w 4211600"/>
                <a:gd name="connsiteY10" fmla="*/ 1138924 h 1660822"/>
                <a:gd name="connsiteX11" fmla="*/ 2483958 w 4211600"/>
                <a:gd name="connsiteY11" fmla="*/ 1162356 h 1660822"/>
                <a:gd name="connsiteX12" fmla="*/ 2123750 w 4211600"/>
                <a:gd name="connsiteY12" fmla="*/ 1238651 h 1660822"/>
                <a:gd name="connsiteX13" fmla="*/ 1761444 w 4211600"/>
                <a:gd name="connsiteY13" fmla="*/ 1273417 h 1660822"/>
                <a:gd name="connsiteX14" fmla="*/ 1608382 w 4211600"/>
                <a:gd name="connsiteY14" fmla="*/ 1284466 h 1660822"/>
                <a:gd name="connsiteX15" fmla="*/ 999942 w 4211600"/>
                <a:gd name="connsiteY15" fmla="*/ 1354284 h 1660822"/>
                <a:gd name="connsiteX16" fmla="*/ 484705 w 4211600"/>
                <a:gd name="connsiteY16" fmla="*/ 1450487 h 1660822"/>
                <a:gd name="connsiteX17" fmla="*/ 113310 w 4211600"/>
                <a:gd name="connsiteY17" fmla="*/ 1613700 h 1660822"/>
                <a:gd name="connsiteX18" fmla="*/ 39668 w 4211600"/>
                <a:gd name="connsiteY18" fmla="*/ 1660822 h 1660822"/>
                <a:gd name="connsiteX19" fmla="*/ 0 w 4211600"/>
                <a:gd name="connsiteY19" fmla="*/ 1660822 h 1660822"/>
                <a:gd name="connsiteX20" fmla="*/ 96701 w 4211600"/>
                <a:gd name="connsiteY20" fmla="*/ 1598934 h 1660822"/>
                <a:gd name="connsiteX21" fmla="*/ 474335 w 4211600"/>
                <a:gd name="connsiteY21" fmla="*/ 1433056 h 1660822"/>
                <a:gd name="connsiteX22" fmla="*/ 994299 w 4211600"/>
                <a:gd name="connsiteY22" fmla="*/ 1335806 h 1660822"/>
                <a:gd name="connsiteX23" fmla="*/ 1605231 w 4211600"/>
                <a:gd name="connsiteY23" fmla="*/ 1265702 h 1660822"/>
                <a:gd name="connsiteX24" fmla="*/ 1758819 w 4211600"/>
                <a:gd name="connsiteY24" fmla="*/ 1254558 h 1660822"/>
                <a:gd name="connsiteX25" fmla="*/ 2118106 w 4211600"/>
                <a:gd name="connsiteY25" fmla="*/ 1220077 h 1660822"/>
                <a:gd name="connsiteX26" fmla="*/ 2475557 w 4211600"/>
                <a:gd name="connsiteY26" fmla="*/ 1144353 h 1660822"/>
                <a:gd name="connsiteX27" fmla="*/ 2573878 w 4211600"/>
                <a:gd name="connsiteY27" fmla="*/ 1120827 h 1660822"/>
                <a:gd name="connsiteX28" fmla="*/ 2907437 w 4211600"/>
                <a:gd name="connsiteY28" fmla="*/ 1049675 h 1660822"/>
                <a:gd name="connsiteX29" fmla="*/ 3122589 w 4211600"/>
                <a:gd name="connsiteY29" fmla="*/ 1005098 h 1660822"/>
                <a:gd name="connsiteX30" fmla="*/ 3391169 w 4211600"/>
                <a:gd name="connsiteY30" fmla="*/ 935756 h 1660822"/>
                <a:gd name="connsiteX31" fmla="*/ 3642290 w 4211600"/>
                <a:gd name="connsiteY31" fmla="*/ 806216 h 1660822"/>
                <a:gd name="connsiteX32" fmla="*/ 3825937 w 4211600"/>
                <a:gd name="connsiteY32" fmla="*/ 594475 h 1660822"/>
                <a:gd name="connsiteX33" fmla="*/ 3861381 w 4211600"/>
                <a:gd name="connsiteY33" fmla="*/ 544755 h 1660822"/>
                <a:gd name="connsiteX34" fmla="*/ 3950381 w 4211600"/>
                <a:gd name="connsiteY34" fmla="*/ 427978 h 1660822"/>
                <a:gd name="connsiteX35" fmla="*/ 4112370 w 4211600"/>
                <a:gd name="connsiteY35" fmla="*/ 201378 h 1660822"/>
                <a:gd name="connsiteX36" fmla="*/ 4195989 w 4211600"/>
                <a:gd name="connsiteY36" fmla="*/ 33834 h 166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211600" h="1660822">
                  <a:moveTo>
                    <a:pt x="4211600" y="0"/>
                  </a:moveTo>
                  <a:lnTo>
                    <a:pt x="4211600" y="58430"/>
                  </a:lnTo>
                  <a:lnTo>
                    <a:pt x="4136524" y="208808"/>
                  </a:lnTo>
                  <a:cubicBezTo>
                    <a:pt x="4089791" y="287770"/>
                    <a:pt x="4030588" y="363780"/>
                    <a:pt x="3973354" y="437313"/>
                  </a:cubicBezTo>
                  <a:cubicBezTo>
                    <a:pt x="3943819" y="475222"/>
                    <a:pt x="3913231" y="514465"/>
                    <a:pt x="3884746" y="553613"/>
                  </a:cubicBezTo>
                  <a:cubicBezTo>
                    <a:pt x="3872801" y="569996"/>
                    <a:pt x="3861119" y="586569"/>
                    <a:pt x="3849435" y="603143"/>
                  </a:cubicBezTo>
                  <a:cubicBezTo>
                    <a:pt x="3796665" y="678009"/>
                    <a:pt x="3742187" y="755352"/>
                    <a:pt x="3661849" y="819075"/>
                  </a:cubicBezTo>
                  <a:cubicBezTo>
                    <a:pt x="3596214" y="871176"/>
                    <a:pt x="3509050" y="916230"/>
                    <a:pt x="3402589" y="952996"/>
                  </a:cubicBezTo>
                  <a:cubicBezTo>
                    <a:pt x="3312406" y="984048"/>
                    <a:pt x="3215660" y="1005003"/>
                    <a:pt x="3130202" y="1023386"/>
                  </a:cubicBezTo>
                  <a:cubicBezTo>
                    <a:pt x="3058529" y="1038816"/>
                    <a:pt x="2985412" y="1053675"/>
                    <a:pt x="2914657" y="1068058"/>
                  </a:cubicBezTo>
                  <a:cubicBezTo>
                    <a:pt x="2805176" y="1090251"/>
                    <a:pt x="2692021" y="1113207"/>
                    <a:pt x="2582149" y="1138924"/>
                  </a:cubicBezTo>
                  <a:cubicBezTo>
                    <a:pt x="2549330" y="1146639"/>
                    <a:pt x="2516644" y="1154450"/>
                    <a:pt x="2483958" y="1162356"/>
                  </a:cubicBezTo>
                  <a:cubicBezTo>
                    <a:pt x="2367257" y="1190550"/>
                    <a:pt x="2246621" y="1219601"/>
                    <a:pt x="2123750" y="1238651"/>
                  </a:cubicBezTo>
                  <a:cubicBezTo>
                    <a:pt x="2004294" y="1257129"/>
                    <a:pt x="1880769" y="1265416"/>
                    <a:pt x="1761444" y="1273417"/>
                  </a:cubicBezTo>
                  <a:cubicBezTo>
                    <a:pt x="1711167" y="1276751"/>
                    <a:pt x="1659184" y="1280275"/>
                    <a:pt x="1608382" y="1284466"/>
                  </a:cubicBezTo>
                  <a:cubicBezTo>
                    <a:pt x="1408589" y="1300944"/>
                    <a:pt x="1214570" y="1325805"/>
                    <a:pt x="999942" y="1354284"/>
                  </a:cubicBezTo>
                  <a:cubicBezTo>
                    <a:pt x="826403" y="1377240"/>
                    <a:pt x="647744" y="1400957"/>
                    <a:pt x="484705" y="1450487"/>
                  </a:cubicBezTo>
                  <a:cubicBezTo>
                    <a:pt x="355831" y="1489635"/>
                    <a:pt x="231387" y="1544374"/>
                    <a:pt x="113310" y="1613700"/>
                  </a:cubicBezTo>
                  <a:lnTo>
                    <a:pt x="39668" y="1660822"/>
                  </a:lnTo>
                  <a:lnTo>
                    <a:pt x="0" y="1660822"/>
                  </a:lnTo>
                  <a:lnTo>
                    <a:pt x="96701" y="1598934"/>
                  </a:lnTo>
                  <a:cubicBezTo>
                    <a:pt x="216635" y="1528533"/>
                    <a:pt x="343196" y="1472919"/>
                    <a:pt x="474335" y="1433056"/>
                  </a:cubicBezTo>
                  <a:cubicBezTo>
                    <a:pt x="639999" y="1382669"/>
                    <a:pt x="820102" y="1358856"/>
                    <a:pt x="994299" y="1335806"/>
                  </a:cubicBezTo>
                  <a:cubicBezTo>
                    <a:pt x="1210239" y="1307231"/>
                    <a:pt x="1404650" y="1282275"/>
                    <a:pt x="1605231" y="1265702"/>
                  </a:cubicBezTo>
                  <a:cubicBezTo>
                    <a:pt x="1656428" y="1261511"/>
                    <a:pt x="1708411" y="1257987"/>
                    <a:pt x="1758819" y="1254558"/>
                  </a:cubicBezTo>
                  <a:cubicBezTo>
                    <a:pt x="1877487" y="1246557"/>
                    <a:pt x="2000094" y="1238365"/>
                    <a:pt x="2118106" y="1220077"/>
                  </a:cubicBezTo>
                  <a:cubicBezTo>
                    <a:pt x="2239531" y="1201313"/>
                    <a:pt x="2359513" y="1172357"/>
                    <a:pt x="2475557" y="1144353"/>
                  </a:cubicBezTo>
                  <a:cubicBezTo>
                    <a:pt x="2508243" y="1136448"/>
                    <a:pt x="2541060" y="1128542"/>
                    <a:pt x="2573878" y="1120827"/>
                  </a:cubicBezTo>
                  <a:cubicBezTo>
                    <a:pt x="2684276" y="1094919"/>
                    <a:pt x="2797694" y="1071963"/>
                    <a:pt x="2907437" y="1049675"/>
                  </a:cubicBezTo>
                  <a:cubicBezTo>
                    <a:pt x="2978061" y="1035387"/>
                    <a:pt x="3051178" y="1020528"/>
                    <a:pt x="3122589" y="1005098"/>
                  </a:cubicBezTo>
                  <a:cubicBezTo>
                    <a:pt x="3206997" y="986810"/>
                    <a:pt x="3302823" y="966141"/>
                    <a:pt x="3391169" y="935756"/>
                  </a:cubicBezTo>
                  <a:cubicBezTo>
                    <a:pt x="3494479" y="900132"/>
                    <a:pt x="3578886" y="856508"/>
                    <a:pt x="3642290" y="806216"/>
                  </a:cubicBezTo>
                  <a:cubicBezTo>
                    <a:pt x="3720133" y="744303"/>
                    <a:pt x="3773953" y="668103"/>
                    <a:pt x="3825937" y="594475"/>
                  </a:cubicBezTo>
                  <a:cubicBezTo>
                    <a:pt x="3837621" y="577902"/>
                    <a:pt x="3849435" y="561233"/>
                    <a:pt x="3861381" y="544755"/>
                  </a:cubicBezTo>
                  <a:cubicBezTo>
                    <a:pt x="3889997" y="505416"/>
                    <a:pt x="3920715" y="465983"/>
                    <a:pt x="3950381" y="427978"/>
                  </a:cubicBezTo>
                  <a:cubicBezTo>
                    <a:pt x="4007353" y="354921"/>
                    <a:pt x="4066163" y="279388"/>
                    <a:pt x="4112370" y="201378"/>
                  </a:cubicBezTo>
                  <a:cubicBezTo>
                    <a:pt x="4144662" y="146800"/>
                    <a:pt x="4170785" y="89364"/>
                    <a:pt x="4195989" y="338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0"/>
              <a:endParaRPr lang="fr-FR" noProof="0"/>
            </a:p>
          </p:txBody>
        </p:sp>
      </p:grp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A0C71211-4520-46A1-9487-4AE49C3239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96356206-85FD-45F5-A1F7-128DB34C86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0203763F-C8CD-4BCB-9A0A-B10F000BC1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2081860789"/>
      </p:ext>
    </p:extLst>
  </p:cSld>
  <p:clrMapOvr>
    <a:masterClrMapping/>
  </p:clrMapOvr>
</p:sldLayout>
</file>

<file path=ppt/slideLayouts/slideLayout9.xml><?xml version="1.0" encoding="utf-8"?>
<p:sldLayout xmlns:a="http://schemas.openxmlformats.org/drawingml/2006/main" xmlns:r="http://schemas.openxmlformats.org/officeDocument/2006/relationships" xmlns:p="http://schemas.openxmlformats.org/presentationml/2006/main" preserve="1" userDrawn="1">
  <p:cSld name="Équipe 8up"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0" name="Titre 1">
            <a:extLst>
              <a:ext uri="{FF2B5EF4-FFF2-40B4-BE49-F238E27FC236}">
                <a16:creationId xmlns:a16="http://schemas.microsoft.com/office/drawing/2014/main" id="{B49703BB-2651-4695-AEAC-09D07157CB88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2048256"/>
            <a:ext cx="2206752" cy="868680"/>
          </a:xfrm>
        </p:spPr>
        <p:txBody>
          <a:bodyPr rtlCol="0">
            <a:normAutofit/>
          </a:bodyPr>
          <a:lstStyle>
            <a:lvl1pPr algn="l">
              <a:lnSpc>
                <a:spcPts val="4000"/>
              </a:lnSpc>
              <a:defRPr sz="3000" baseline="0"/>
            </a:lvl1pPr>
          </a:lstStyle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6" name="Espace réservé d’image 23">
            <a:extLst>
              <a:ext uri="{FF2B5EF4-FFF2-40B4-BE49-F238E27FC236}">
                <a16:creationId xmlns:a16="http://schemas.microsoft.com/office/drawing/2014/main" id="{5E48B363-63E8-4F17-842B-53AD935A6529}"/>
              </a:ext>
            </a:extLst>
          </p:cNvPr>
          <p:cNvSpPr>
            <a:spLocks noGrp="1"/>
          </p:cNvSpPr>
          <p:nvPr>
            <p:ph type="pic" sz="quarter" idx="13"/>
          </p:nvPr>
        </p:nvSpPr>
        <p:spPr>
          <a:xfrm>
            <a:off x="3371850" y="905256"/>
            <a:ext cx="1828800" cy="137160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7" name="Espace réservé d’image 23">
            <a:extLst>
              <a:ext uri="{FF2B5EF4-FFF2-40B4-BE49-F238E27FC236}">
                <a16:creationId xmlns:a16="http://schemas.microsoft.com/office/drawing/2014/main" id="{9ABA5222-6FD6-405B-8AC8-18022C36590F}"/>
              </a:ext>
            </a:extLst>
          </p:cNvPr>
          <p:cNvSpPr>
            <a:spLocks noGrp="1"/>
          </p:cNvSpPr>
          <p:nvPr>
            <p:ph type="pic" sz="quarter" idx="14"/>
          </p:nvPr>
        </p:nvSpPr>
        <p:spPr>
          <a:xfrm>
            <a:off x="5568950" y="905256"/>
            <a:ext cx="1828800" cy="137160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8" name="Espace réservé d’image 23">
            <a:extLst>
              <a:ext uri="{FF2B5EF4-FFF2-40B4-BE49-F238E27FC236}">
                <a16:creationId xmlns:a16="http://schemas.microsoft.com/office/drawing/2014/main" id="{124DE785-775F-4AE4-94B3-FA728188EBA5}"/>
              </a:ext>
            </a:extLst>
          </p:cNvPr>
          <p:cNvSpPr>
            <a:spLocks noGrp="1"/>
          </p:cNvSpPr>
          <p:nvPr>
            <p:ph type="pic" sz="quarter" idx="15"/>
          </p:nvPr>
        </p:nvSpPr>
        <p:spPr>
          <a:xfrm>
            <a:off x="7766050" y="905256"/>
            <a:ext cx="1828800" cy="137160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9" name="Espace réservé d’image 23">
            <a:extLst>
              <a:ext uri="{FF2B5EF4-FFF2-40B4-BE49-F238E27FC236}">
                <a16:creationId xmlns:a16="http://schemas.microsoft.com/office/drawing/2014/main" id="{F5694B35-7776-4DB9-9EB7-3AF076EC357D}"/>
              </a:ext>
            </a:extLst>
          </p:cNvPr>
          <p:cNvSpPr>
            <a:spLocks noGrp="1"/>
          </p:cNvSpPr>
          <p:nvPr>
            <p:ph type="pic" sz="quarter" idx="16"/>
          </p:nvPr>
        </p:nvSpPr>
        <p:spPr>
          <a:xfrm>
            <a:off x="9963150" y="905256"/>
            <a:ext cx="1828800" cy="137160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10" name="Espace réservé du texte 28">
            <a:extLst>
              <a:ext uri="{FF2B5EF4-FFF2-40B4-BE49-F238E27FC236}">
                <a16:creationId xmlns:a16="http://schemas.microsoft.com/office/drawing/2014/main" id="{CC3A7E03-4F06-4380-90A1-845651EEA3C0}"/>
              </a:ext>
            </a:extLst>
          </p:cNvPr>
          <p:cNvSpPr>
            <a:spLocks noGrp="1"/>
          </p:cNvSpPr>
          <p:nvPr>
            <p:ph type="body" sz="quarter" idx="17" hasCustomPrompt="1"/>
          </p:nvPr>
        </p:nvSpPr>
        <p:spPr>
          <a:xfrm>
            <a:off x="3352801" y="2441448"/>
            <a:ext cx="1828800" cy="265176"/>
          </a:xfrm>
        </p:spPr>
        <p:txBody>
          <a:bodyPr lIns="0" tIns="0" rIns="0" bIns="0" rtlCol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11" name="Espace réservé du texte 28">
            <a:extLst>
              <a:ext uri="{FF2B5EF4-FFF2-40B4-BE49-F238E27FC236}">
                <a16:creationId xmlns:a16="http://schemas.microsoft.com/office/drawing/2014/main" id="{31AF5791-727B-438A-A7EF-5D132167C89B}"/>
              </a:ext>
            </a:extLst>
          </p:cNvPr>
          <p:cNvSpPr>
            <a:spLocks noGrp="1"/>
          </p:cNvSpPr>
          <p:nvPr>
            <p:ph type="body" sz="quarter" idx="18" hasCustomPrompt="1"/>
          </p:nvPr>
        </p:nvSpPr>
        <p:spPr>
          <a:xfrm>
            <a:off x="3352800" y="2761488"/>
            <a:ext cx="1828800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20" name="Espace réservé du texte 28">
            <a:extLst>
              <a:ext uri="{FF2B5EF4-FFF2-40B4-BE49-F238E27FC236}">
                <a16:creationId xmlns:a16="http://schemas.microsoft.com/office/drawing/2014/main" id="{61176CED-9BFE-4139-B6C8-10F9A4DD5F2D}"/>
              </a:ext>
            </a:extLst>
          </p:cNvPr>
          <p:cNvSpPr>
            <a:spLocks noGrp="1"/>
          </p:cNvSpPr>
          <p:nvPr>
            <p:ph type="body" sz="quarter" idx="19" hasCustomPrompt="1"/>
          </p:nvPr>
        </p:nvSpPr>
        <p:spPr>
          <a:xfrm>
            <a:off x="5534024" y="2441448"/>
            <a:ext cx="1828800" cy="265176"/>
          </a:xfrm>
        </p:spPr>
        <p:txBody>
          <a:bodyPr lIns="0" tIns="0" rIns="0" bIns="0" rtlCol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21" name="Espace réservé du texte 28">
            <a:extLst>
              <a:ext uri="{FF2B5EF4-FFF2-40B4-BE49-F238E27FC236}">
                <a16:creationId xmlns:a16="http://schemas.microsoft.com/office/drawing/2014/main" id="{BB2D875B-8A2E-4BAA-87D2-8E96456A85C3}"/>
              </a:ext>
            </a:extLst>
          </p:cNvPr>
          <p:cNvSpPr>
            <a:spLocks noGrp="1"/>
          </p:cNvSpPr>
          <p:nvPr>
            <p:ph type="body" sz="quarter" idx="20" hasCustomPrompt="1"/>
          </p:nvPr>
        </p:nvSpPr>
        <p:spPr>
          <a:xfrm>
            <a:off x="5534023" y="2761488"/>
            <a:ext cx="1828800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22" name="Espace réservé du texte 28">
            <a:extLst>
              <a:ext uri="{FF2B5EF4-FFF2-40B4-BE49-F238E27FC236}">
                <a16:creationId xmlns:a16="http://schemas.microsoft.com/office/drawing/2014/main" id="{85BF81E7-E1BD-4D1E-82F6-A7C0CDD6D5B4}"/>
              </a:ext>
            </a:extLst>
          </p:cNvPr>
          <p:cNvSpPr>
            <a:spLocks noGrp="1"/>
          </p:cNvSpPr>
          <p:nvPr>
            <p:ph type="body" sz="quarter" idx="21" hasCustomPrompt="1"/>
          </p:nvPr>
        </p:nvSpPr>
        <p:spPr>
          <a:xfrm>
            <a:off x="7766050" y="2441448"/>
            <a:ext cx="1828800" cy="265176"/>
          </a:xfrm>
        </p:spPr>
        <p:txBody>
          <a:bodyPr lIns="0" tIns="0" rIns="0" bIns="0" rtlCol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23" name="Espace réservé du texte 28">
            <a:extLst>
              <a:ext uri="{FF2B5EF4-FFF2-40B4-BE49-F238E27FC236}">
                <a16:creationId xmlns:a16="http://schemas.microsoft.com/office/drawing/2014/main" id="{B966330D-3F04-4061-A0B4-9AB5D36C682B}"/>
              </a:ext>
            </a:extLst>
          </p:cNvPr>
          <p:cNvSpPr>
            <a:spLocks noGrp="1"/>
          </p:cNvSpPr>
          <p:nvPr>
            <p:ph type="body" sz="quarter" idx="22" hasCustomPrompt="1"/>
          </p:nvPr>
        </p:nvSpPr>
        <p:spPr>
          <a:xfrm>
            <a:off x="7766049" y="2761488"/>
            <a:ext cx="1828800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24" name="Espace réservé du texte 28">
            <a:extLst>
              <a:ext uri="{FF2B5EF4-FFF2-40B4-BE49-F238E27FC236}">
                <a16:creationId xmlns:a16="http://schemas.microsoft.com/office/drawing/2014/main" id="{3D67AFFF-E27F-41A0-8D71-544EA9CDAF6E}"/>
              </a:ext>
            </a:extLst>
          </p:cNvPr>
          <p:cNvSpPr>
            <a:spLocks noGrp="1"/>
          </p:cNvSpPr>
          <p:nvPr>
            <p:ph type="body" sz="quarter" idx="23" hasCustomPrompt="1"/>
          </p:nvPr>
        </p:nvSpPr>
        <p:spPr>
          <a:xfrm>
            <a:off x="9963151" y="2441448"/>
            <a:ext cx="1828800" cy="265176"/>
          </a:xfrm>
        </p:spPr>
        <p:txBody>
          <a:bodyPr lIns="0" tIns="0" rIns="0" bIns="0" rtlCol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25" name="Espace réservé du texte 28">
            <a:extLst>
              <a:ext uri="{FF2B5EF4-FFF2-40B4-BE49-F238E27FC236}">
                <a16:creationId xmlns:a16="http://schemas.microsoft.com/office/drawing/2014/main" id="{165BC447-A277-4C10-8A24-D47C19A12751}"/>
              </a:ext>
            </a:extLst>
          </p:cNvPr>
          <p:cNvSpPr>
            <a:spLocks noGrp="1"/>
          </p:cNvSpPr>
          <p:nvPr>
            <p:ph type="body" sz="quarter" idx="24" hasCustomPrompt="1"/>
          </p:nvPr>
        </p:nvSpPr>
        <p:spPr>
          <a:xfrm>
            <a:off x="9963150" y="2761488"/>
            <a:ext cx="1828800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26" name="Espace réservé d’image 23">
            <a:extLst>
              <a:ext uri="{FF2B5EF4-FFF2-40B4-BE49-F238E27FC236}">
                <a16:creationId xmlns:a16="http://schemas.microsoft.com/office/drawing/2014/main" id="{D38576C9-402D-4831-A0EF-BBCA80D73A7B}"/>
              </a:ext>
            </a:extLst>
          </p:cNvPr>
          <p:cNvSpPr>
            <a:spLocks noGrp="1"/>
          </p:cNvSpPr>
          <p:nvPr>
            <p:ph type="pic" sz="quarter" idx="25"/>
          </p:nvPr>
        </p:nvSpPr>
        <p:spPr>
          <a:xfrm>
            <a:off x="3371850" y="3639312"/>
            <a:ext cx="1828800" cy="137160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27" name="Espace réservé d’image 23">
            <a:extLst>
              <a:ext uri="{FF2B5EF4-FFF2-40B4-BE49-F238E27FC236}">
                <a16:creationId xmlns:a16="http://schemas.microsoft.com/office/drawing/2014/main" id="{7C6F3EEF-659E-493F-AFB3-FCED6B1DF51D}"/>
              </a:ext>
            </a:extLst>
          </p:cNvPr>
          <p:cNvSpPr>
            <a:spLocks noGrp="1"/>
          </p:cNvSpPr>
          <p:nvPr>
            <p:ph type="pic" sz="quarter" idx="26"/>
          </p:nvPr>
        </p:nvSpPr>
        <p:spPr>
          <a:xfrm>
            <a:off x="5568950" y="3639312"/>
            <a:ext cx="1828800" cy="137160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28" name="Espace réservé d’image 23">
            <a:extLst>
              <a:ext uri="{FF2B5EF4-FFF2-40B4-BE49-F238E27FC236}">
                <a16:creationId xmlns:a16="http://schemas.microsoft.com/office/drawing/2014/main" id="{979DF6BA-4DEB-48BE-B6A3-693B3E7BBA0F}"/>
              </a:ext>
            </a:extLst>
          </p:cNvPr>
          <p:cNvSpPr>
            <a:spLocks noGrp="1"/>
          </p:cNvSpPr>
          <p:nvPr>
            <p:ph type="pic" sz="quarter" idx="27"/>
          </p:nvPr>
        </p:nvSpPr>
        <p:spPr>
          <a:xfrm>
            <a:off x="7766050" y="3639312"/>
            <a:ext cx="1828800" cy="137160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29" name="Espace réservé d’image 23">
            <a:extLst>
              <a:ext uri="{FF2B5EF4-FFF2-40B4-BE49-F238E27FC236}">
                <a16:creationId xmlns:a16="http://schemas.microsoft.com/office/drawing/2014/main" id="{5BBD9013-A1CA-4022-8094-3B41A2583423}"/>
              </a:ext>
            </a:extLst>
          </p:cNvPr>
          <p:cNvSpPr>
            <a:spLocks noGrp="1"/>
          </p:cNvSpPr>
          <p:nvPr>
            <p:ph type="pic" sz="quarter" idx="28"/>
          </p:nvPr>
        </p:nvSpPr>
        <p:spPr>
          <a:xfrm>
            <a:off x="9963150" y="3639312"/>
            <a:ext cx="1828800" cy="1371600"/>
          </a:xfrm>
          <a:solidFill>
            <a:schemeClr val="accent5"/>
          </a:solidFill>
        </p:spPr>
        <p:txBody>
          <a:bodyPr rtlCol="0">
            <a:normAutofit/>
          </a:bodyPr>
          <a:lstStyle>
            <a:lvl1pPr marL="0" indent="0">
              <a:buNone/>
              <a:defRPr sz="1400">
                <a:solidFill>
                  <a:schemeClr val="tx1"/>
                </a:solidFill>
              </a:defRPr>
            </a:lvl1pPr>
          </a:lstStyle>
          <a:p>
            <a:pPr rtl="0"/>
            <a:r>
              <a:rPr lang="fr-FR" noProof="0"/>
              <a:t>Cliquez sur l'icône pour ajouter une image</a:t>
            </a:r>
          </a:p>
        </p:txBody>
      </p:sp>
      <p:sp>
        <p:nvSpPr>
          <p:cNvPr id="30" name="Espace réservé du texte 28">
            <a:extLst>
              <a:ext uri="{FF2B5EF4-FFF2-40B4-BE49-F238E27FC236}">
                <a16:creationId xmlns:a16="http://schemas.microsoft.com/office/drawing/2014/main" id="{F2248C56-00FA-4F0D-BF46-063951CCC538}"/>
              </a:ext>
            </a:extLst>
          </p:cNvPr>
          <p:cNvSpPr>
            <a:spLocks noGrp="1"/>
          </p:cNvSpPr>
          <p:nvPr>
            <p:ph type="body" sz="quarter" idx="29" hasCustomPrompt="1"/>
          </p:nvPr>
        </p:nvSpPr>
        <p:spPr>
          <a:xfrm>
            <a:off x="3352801" y="5175504"/>
            <a:ext cx="1828800" cy="265176"/>
          </a:xfrm>
        </p:spPr>
        <p:txBody>
          <a:bodyPr lIns="0" tIns="0" rIns="0" bIns="0" rtlCol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31" name="Espace réservé du texte 28">
            <a:extLst>
              <a:ext uri="{FF2B5EF4-FFF2-40B4-BE49-F238E27FC236}">
                <a16:creationId xmlns:a16="http://schemas.microsoft.com/office/drawing/2014/main" id="{35FEBC56-AFA3-4970-8BC5-C90EE1A9E68C}"/>
              </a:ext>
            </a:extLst>
          </p:cNvPr>
          <p:cNvSpPr>
            <a:spLocks noGrp="1"/>
          </p:cNvSpPr>
          <p:nvPr>
            <p:ph type="body" sz="quarter" idx="30" hasCustomPrompt="1"/>
          </p:nvPr>
        </p:nvSpPr>
        <p:spPr>
          <a:xfrm>
            <a:off x="3352800" y="5504688"/>
            <a:ext cx="1828800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32" name="Espace réservé du texte 28">
            <a:extLst>
              <a:ext uri="{FF2B5EF4-FFF2-40B4-BE49-F238E27FC236}">
                <a16:creationId xmlns:a16="http://schemas.microsoft.com/office/drawing/2014/main" id="{8CCCF04E-E04C-4AB1-9C53-B92D17F93266}"/>
              </a:ext>
            </a:extLst>
          </p:cNvPr>
          <p:cNvSpPr>
            <a:spLocks noGrp="1"/>
          </p:cNvSpPr>
          <p:nvPr>
            <p:ph type="body" sz="quarter" idx="31" hasCustomPrompt="1"/>
          </p:nvPr>
        </p:nvSpPr>
        <p:spPr>
          <a:xfrm>
            <a:off x="5534024" y="5175504"/>
            <a:ext cx="1828800" cy="265176"/>
          </a:xfrm>
        </p:spPr>
        <p:txBody>
          <a:bodyPr lIns="0" tIns="0" rIns="0" bIns="0" rtlCol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33" name="Espace réservé du texte 28">
            <a:extLst>
              <a:ext uri="{FF2B5EF4-FFF2-40B4-BE49-F238E27FC236}">
                <a16:creationId xmlns:a16="http://schemas.microsoft.com/office/drawing/2014/main" id="{219B05E2-B801-49E7-BB53-1DA62B85967E}"/>
              </a:ext>
            </a:extLst>
          </p:cNvPr>
          <p:cNvSpPr>
            <a:spLocks noGrp="1"/>
          </p:cNvSpPr>
          <p:nvPr>
            <p:ph type="body" sz="quarter" idx="32" hasCustomPrompt="1"/>
          </p:nvPr>
        </p:nvSpPr>
        <p:spPr>
          <a:xfrm>
            <a:off x="5534023" y="5504688"/>
            <a:ext cx="1828800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34" name="Espace réservé du texte 28">
            <a:extLst>
              <a:ext uri="{FF2B5EF4-FFF2-40B4-BE49-F238E27FC236}">
                <a16:creationId xmlns:a16="http://schemas.microsoft.com/office/drawing/2014/main" id="{A31D8B7D-D3A7-4B0C-8920-B72C7DDA4461}"/>
              </a:ext>
            </a:extLst>
          </p:cNvPr>
          <p:cNvSpPr>
            <a:spLocks noGrp="1"/>
          </p:cNvSpPr>
          <p:nvPr>
            <p:ph type="body" sz="quarter" idx="33" hasCustomPrompt="1"/>
          </p:nvPr>
        </p:nvSpPr>
        <p:spPr>
          <a:xfrm>
            <a:off x="7766050" y="5175504"/>
            <a:ext cx="1828800" cy="265176"/>
          </a:xfrm>
        </p:spPr>
        <p:txBody>
          <a:bodyPr lIns="0" tIns="0" rIns="0" bIns="0" rtlCol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35" name="Espace réservé du texte 28">
            <a:extLst>
              <a:ext uri="{FF2B5EF4-FFF2-40B4-BE49-F238E27FC236}">
                <a16:creationId xmlns:a16="http://schemas.microsoft.com/office/drawing/2014/main" id="{C2A50E85-EEA7-44BE-9C60-F2F8E34A5D3A}"/>
              </a:ext>
            </a:extLst>
          </p:cNvPr>
          <p:cNvSpPr>
            <a:spLocks noGrp="1"/>
          </p:cNvSpPr>
          <p:nvPr>
            <p:ph type="body" sz="quarter" idx="34" hasCustomPrompt="1"/>
          </p:nvPr>
        </p:nvSpPr>
        <p:spPr>
          <a:xfrm>
            <a:off x="7766049" y="5504688"/>
            <a:ext cx="1828800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sp>
        <p:nvSpPr>
          <p:cNvPr id="36" name="Espace réservé du texte 28">
            <a:extLst>
              <a:ext uri="{FF2B5EF4-FFF2-40B4-BE49-F238E27FC236}">
                <a16:creationId xmlns:a16="http://schemas.microsoft.com/office/drawing/2014/main" id="{786FCB93-7EDA-432A-9123-7F027D3530E7}"/>
              </a:ext>
            </a:extLst>
          </p:cNvPr>
          <p:cNvSpPr>
            <a:spLocks noGrp="1"/>
          </p:cNvSpPr>
          <p:nvPr>
            <p:ph type="body" sz="quarter" idx="35" hasCustomPrompt="1"/>
          </p:nvPr>
        </p:nvSpPr>
        <p:spPr>
          <a:xfrm>
            <a:off x="9963151" y="5175504"/>
            <a:ext cx="1828800" cy="265176"/>
          </a:xfrm>
        </p:spPr>
        <p:txBody>
          <a:bodyPr lIns="0" tIns="0" rIns="0" bIns="0" rtlCol="0" anchor="ctr" anchorCtr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200" b="0" spc="20" baseline="0">
                <a:solidFill>
                  <a:schemeClr val="tx1"/>
                </a:solidFill>
                <a:latin typeface="+mj-lt"/>
              </a:defRPr>
            </a:lvl1pPr>
          </a:lstStyle>
          <a:p>
            <a:pPr lvl="0" rtl="0"/>
            <a:r>
              <a:rPr lang="fr-FR" noProof="0"/>
              <a:t>NOM</a:t>
            </a:r>
          </a:p>
        </p:txBody>
      </p:sp>
      <p:sp>
        <p:nvSpPr>
          <p:cNvPr id="37" name="Espace réservé du texte 28">
            <a:extLst>
              <a:ext uri="{FF2B5EF4-FFF2-40B4-BE49-F238E27FC236}">
                <a16:creationId xmlns:a16="http://schemas.microsoft.com/office/drawing/2014/main" id="{69394CE7-498A-4E40-A644-3E96C78BBACC}"/>
              </a:ext>
            </a:extLst>
          </p:cNvPr>
          <p:cNvSpPr>
            <a:spLocks noGrp="1"/>
          </p:cNvSpPr>
          <p:nvPr>
            <p:ph type="body" sz="quarter" idx="36" hasCustomPrompt="1"/>
          </p:nvPr>
        </p:nvSpPr>
        <p:spPr>
          <a:xfrm>
            <a:off x="9963150" y="5504688"/>
            <a:ext cx="1828800" cy="265176"/>
          </a:xfrm>
        </p:spPr>
        <p:txBody>
          <a:bodyPr lIns="0" tIns="0" rIns="0" bIns="0" rtlCol="0">
            <a:noAutofit/>
          </a:bodyPr>
          <a:lstStyle>
            <a:lvl1pPr marL="0" indent="0" algn="ctr">
              <a:lnSpc>
                <a:spcPct val="100000"/>
              </a:lnSpc>
              <a:spcBef>
                <a:spcPts val="0"/>
              </a:spcBef>
              <a:buNone/>
              <a:defRPr sz="1000" b="0" spc="20" baseline="0">
                <a:solidFill>
                  <a:schemeClr val="tx1"/>
                </a:solidFill>
              </a:defRPr>
            </a:lvl1pPr>
          </a:lstStyle>
          <a:p>
            <a:pPr lvl="0" rtl="0"/>
            <a:r>
              <a:rPr lang="fr-FR" noProof="0"/>
              <a:t>Titre</a:t>
            </a:r>
          </a:p>
        </p:txBody>
      </p:sp>
      <p:grpSp>
        <p:nvGrpSpPr>
          <p:cNvPr id="40" name="En bas à droite">
            <a:extLst>
              <a:ext uri="{FF2B5EF4-FFF2-40B4-BE49-F238E27FC236}">
                <a16:creationId xmlns:a16="http://schemas.microsoft.com/office/drawing/2014/main" id="{7CC44202-D72A-410C-BDF3-D38B44459279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GrpSpPr/>
          <p:nvPr userDrawn="1"/>
        </p:nvGrpSpPr>
        <p:grpSpPr>
          <a:xfrm flipH="1">
            <a:off x="0" y="3284231"/>
            <a:ext cx="3899905" cy="3581399"/>
            <a:chOff x="7980400" y="3276601"/>
            <a:chExt cx="4211600" cy="3581399"/>
          </a:xfrm>
        </p:grpSpPr>
        <p:grpSp>
          <p:nvGrpSpPr>
            <p:cNvPr id="41" name="Graphisme 157">
              <a:extLst>
                <a:ext uri="{FF2B5EF4-FFF2-40B4-BE49-F238E27FC236}">
                  <a16:creationId xmlns:a16="http://schemas.microsoft.com/office/drawing/2014/main" id="{7256F1E1-6B3C-4A7D-A2DA-E78B8167AEFC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GrpSpPr/>
            <p:nvPr/>
          </p:nvGrpSpPr>
          <p:grpSpPr>
            <a:xfrm>
              <a:off x="8662740" y="3276601"/>
              <a:ext cx="3529260" cy="3581397"/>
              <a:chOff x="4114800" y="1423987"/>
              <a:chExt cx="3961542" cy="4007547"/>
            </a:xfrm>
            <a:noFill/>
          </p:grpSpPr>
          <p:sp>
            <p:nvSpPr>
              <p:cNvPr id="43" name="Forme libre : Forme 24">
                <a:extLst>
                  <a:ext uri="{FF2B5EF4-FFF2-40B4-BE49-F238E27FC236}">
                    <a16:creationId xmlns:a16="http://schemas.microsoft.com/office/drawing/2014/main" id="{CBACE6E7-9D64-4E22-947B-A16BC13A495D}"/>
                  </a:ext>
                </a:extLst>
              </p:cNvPr>
              <p:cNvSpPr/>
              <p:nvPr/>
            </p:nvSpPr>
            <p:spPr>
              <a:xfrm>
                <a:off x="4114800" y="1423987"/>
                <a:ext cx="3946874" cy="3989641"/>
              </a:xfrm>
              <a:custGeom>
                <a:avLst/>
                <a:gdLst>
                  <a:gd name="connsiteX0" fmla="*/ 0 w 3946874"/>
                  <a:gd name="connsiteY0" fmla="*/ 3989641 h 3989641"/>
                  <a:gd name="connsiteX1" fmla="*/ 79439 w 3946874"/>
                  <a:gd name="connsiteY1" fmla="*/ 3891153 h 3989641"/>
                  <a:gd name="connsiteX2" fmla="*/ 297371 w 3946874"/>
                  <a:gd name="connsiteY2" fmla="*/ 3626930 h 3989641"/>
                  <a:gd name="connsiteX3" fmla="*/ 454343 w 3946874"/>
                  <a:gd name="connsiteY3" fmla="*/ 3440335 h 3989641"/>
                  <a:gd name="connsiteX4" fmla="*/ 622363 w 3946874"/>
                  <a:gd name="connsiteY4" fmla="*/ 3290697 h 3989641"/>
                  <a:gd name="connsiteX5" fmla="*/ 927068 w 3946874"/>
                  <a:gd name="connsiteY5" fmla="*/ 3087434 h 3989641"/>
                  <a:gd name="connsiteX6" fmla="*/ 1176338 w 3946874"/>
                  <a:gd name="connsiteY6" fmla="*/ 2915603 h 3989641"/>
                  <a:gd name="connsiteX7" fmla="*/ 1394270 w 3946874"/>
                  <a:gd name="connsiteY7" fmla="*/ 2780729 h 3989641"/>
                  <a:gd name="connsiteX8" fmla="*/ 1601057 w 3946874"/>
                  <a:gd name="connsiteY8" fmla="*/ 2723483 h 3989641"/>
                  <a:gd name="connsiteX9" fmla="*/ 1756220 w 3946874"/>
                  <a:gd name="connsiteY9" fmla="*/ 2743772 h 3989641"/>
                  <a:gd name="connsiteX10" fmla="*/ 1889189 w 3946874"/>
                  <a:gd name="connsiteY10" fmla="*/ 2765965 h 3989641"/>
                  <a:gd name="connsiteX11" fmla="*/ 2007394 w 3946874"/>
                  <a:gd name="connsiteY11" fmla="*/ 2765965 h 3989641"/>
                  <a:gd name="connsiteX12" fmla="*/ 2184654 w 3946874"/>
                  <a:gd name="connsiteY12" fmla="*/ 2671763 h 3989641"/>
                  <a:gd name="connsiteX13" fmla="*/ 2372773 w 3946874"/>
                  <a:gd name="connsiteY13" fmla="*/ 2538984 h 3989641"/>
                  <a:gd name="connsiteX14" fmla="*/ 2439543 w 3946874"/>
                  <a:gd name="connsiteY14" fmla="*/ 2510504 h 3989641"/>
                  <a:gd name="connsiteX15" fmla="*/ 2650617 w 3946874"/>
                  <a:gd name="connsiteY15" fmla="*/ 2434781 h 3989641"/>
                  <a:gd name="connsiteX16" fmla="*/ 2785110 w 3946874"/>
                  <a:gd name="connsiteY16" fmla="*/ 2383060 h 3989641"/>
                  <a:gd name="connsiteX17" fmla="*/ 2897315 w 3946874"/>
                  <a:gd name="connsiteY17" fmla="*/ 2318861 h 3989641"/>
                  <a:gd name="connsiteX18" fmla="*/ 2997994 w 3946874"/>
                  <a:gd name="connsiteY18" fmla="*/ 2226183 h 3989641"/>
                  <a:gd name="connsiteX19" fmla="*/ 3061240 w 3946874"/>
                  <a:gd name="connsiteY19" fmla="*/ 2141506 h 3989641"/>
                  <a:gd name="connsiteX20" fmla="*/ 3152108 w 3946874"/>
                  <a:gd name="connsiteY20" fmla="*/ 2005203 h 3989641"/>
                  <a:gd name="connsiteX21" fmla="*/ 3274124 w 3946874"/>
                  <a:gd name="connsiteY21" fmla="*/ 1871567 h 3989641"/>
                  <a:gd name="connsiteX22" fmla="*/ 3388138 w 3946874"/>
                  <a:gd name="connsiteY22" fmla="*/ 1770888 h 3989641"/>
                  <a:gd name="connsiteX23" fmla="*/ 3466529 w 3946874"/>
                  <a:gd name="connsiteY23" fmla="*/ 1679162 h 3989641"/>
                  <a:gd name="connsiteX24" fmla="*/ 3538633 w 3946874"/>
                  <a:gd name="connsiteY24" fmla="*/ 1551718 h 3989641"/>
                  <a:gd name="connsiteX25" fmla="*/ 3588544 w 3946874"/>
                  <a:gd name="connsiteY25" fmla="*/ 1376172 h 3989641"/>
                  <a:gd name="connsiteX26" fmla="*/ 3597402 w 3946874"/>
                  <a:gd name="connsiteY26" fmla="*/ 1293305 h 3989641"/>
                  <a:gd name="connsiteX27" fmla="*/ 3721227 w 3946874"/>
                  <a:gd name="connsiteY27" fmla="*/ 880491 h 3989641"/>
                  <a:gd name="connsiteX28" fmla="*/ 3761137 w 3946874"/>
                  <a:gd name="connsiteY28" fmla="*/ 463677 h 3989641"/>
                  <a:gd name="connsiteX29" fmla="*/ 3946874 w 3946874"/>
                  <a:gd name="connsiteY29" fmla="*/ 0 h 398964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  <a:cxn ang="0">
                    <a:pos x="connsiteX24" y="connsiteY24"/>
                  </a:cxn>
                  <a:cxn ang="0">
                    <a:pos x="connsiteX25" y="connsiteY25"/>
                  </a:cxn>
                  <a:cxn ang="0">
                    <a:pos x="connsiteX26" y="connsiteY26"/>
                  </a:cxn>
                  <a:cxn ang="0">
                    <a:pos x="connsiteX27" y="connsiteY27"/>
                  </a:cxn>
                  <a:cxn ang="0">
                    <a:pos x="connsiteX28" y="connsiteY28"/>
                  </a:cxn>
                  <a:cxn ang="0">
                    <a:pos x="connsiteX29" y="connsiteY29"/>
                  </a:cxn>
                </a:cxnLst>
                <a:rect l="l" t="t" r="r" b="b"/>
                <a:pathLst>
                  <a:path w="3946874" h="3989641">
                    <a:moveTo>
                      <a:pt x="0" y="3989641"/>
                    </a:moveTo>
                    <a:cubicBezTo>
                      <a:pt x="19050" y="3957257"/>
                      <a:pt x="50959" y="3916013"/>
                      <a:pt x="79439" y="3891153"/>
                    </a:cubicBezTo>
                    <a:cubicBezTo>
                      <a:pt x="165544" y="3815906"/>
                      <a:pt x="227933" y="3717989"/>
                      <a:pt x="297371" y="3626930"/>
                    </a:cubicBezTo>
                    <a:cubicBezTo>
                      <a:pt x="346615" y="3562255"/>
                      <a:pt x="398050" y="3499009"/>
                      <a:pt x="454343" y="3440335"/>
                    </a:cubicBezTo>
                    <a:cubicBezTo>
                      <a:pt x="506349" y="3386042"/>
                      <a:pt x="562642" y="3336227"/>
                      <a:pt x="622363" y="3290697"/>
                    </a:cubicBezTo>
                    <a:cubicBezTo>
                      <a:pt x="719519" y="3216688"/>
                      <a:pt x="824960" y="3154585"/>
                      <a:pt x="927068" y="3087434"/>
                    </a:cubicBezTo>
                    <a:cubicBezTo>
                      <a:pt x="1011365" y="3031998"/>
                      <a:pt x="1093565" y="2973324"/>
                      <a:pt x="1176338" y="2915603"/>
                    </a:cubicBezTo>
                    <a:cubicBezTo>
                      <a:pt x="1246537" y="2866644"/>
                      <a:pt x="1317308" y="2818066"/>
                      <a:pt x="1394270" y="2780729"/>
                    </a:cubicBezTo>
                    <a:cubicBezTo>
                      <a:pt x="1459421" y="2749106"/>
                      <a:pt x="1528763" y="2724436"/>
                      <a:pt x="1601057" y="2723483"/>
                    </a:cubicBezTo>
                    <a:cubicBezTo>
                      <a:pt x="1653350" y="2722721"/>
                      <a:pt x="1704785" y="2733485"/>
                      <a:pt x="1756220" y="2743772"/>
                    </a:cubicBezTo>
                    <a:cubicBezTo>
                      <a:pt x="1800320" y="2752630"/>
                      <a:pt x="1844612" y="2760250"/>
                      <a:pt x="1889189" y="2765965"/>
                    </a:cubicBezTo>
                    <a:cubicBezTo>
                      <a:pt x="1928622" y="2771013"/>
                      <a:pt x="1968437" y="2773299"/>
                      <a:pt x="2007394" y="2765965"/>
                    </a:cubicBezTo>
                    <a:cubicBezTo>
                      <a:pt x="2073878" y="2753487"/>
                      <a:pt x="2130647" y="2712911"/>
                      <a:pt x="2184654" y="2671763"/>
                    </a:cubicBezTo>
                    <a:cubicBezTo>
                      <a:pt x="2245900" y="2625090"/>
                      <a:pt x="2304002" y="2573465"/>
                      <a:pt x="2372773" y="2538984"/>
                    </a:cubicBezTo>
                    <a:cubicBezTo>
                      <a:pt x="2394395" y="2528126"/>
                      <a:pt x="2416874" y="2518982"/>
                      <a:pt x="2439543" y="2510504"/>
                    </a:cubicBezTo>
                    <a:cubicBezTo>
                      <a:pt x="2509552" y="2484215"/>
                      <a:pt x="2580037" y="2459450"/>
                      <a:pt x="2650617" y="2434781"/>
                    </a:cubicBezTo>
                    <a:cubicBezTo>
                      <a:pt x="2695956" y="2418874"/>
                      <a:pt x="2741295" y="2402872"/>
                      <a:pt x="2785110" y="2383060"/>
                    </a:cubicBezTo>
                    <a:cubicBezTo>
                      <a:pt x="2824448" y="2365248"/>
                      <a:pt x="2862358" y="2344198"/>
                      <a:pt x="2897315" y="2318861"/>
                    </a:cubicBezTo>
                    <a:cubicBezTo>
                      <a:pt x="2934367" y="2292096"/>
                      <a:pt x="2968085" y="2260854"/>
                      <a:pt x="2997994" y="2226183"/>
                    </a:cubicBezTo>
                    <a:cubicBezTo>
                      <a:pt x="3020949" y="2199513"/>
                      <a:pt x="3041714" y="2170938"/>
                      <a:pt x="3061240" y="2141506"/>
                    </a:cubicBezTo>
                    <a:cubicBezTo>
                      <a:pt x="3091529" y="2095976"/>
                      <a:pt x="3119533" y="2049018"/>
                      <a:pt x="3152108" y="2005203"/>
                    </a:cubicBezTo>
                    <a:cubicBezTo>
                      <a:pt x="3188113" y="1956626"/>
                      <a:pt x="3229261" y="1912144"/>
                      <a:pt x="3274124" y="1871567"/>
                    </a:cubicBezTo>
                    <a:cubicBezTo>
                      <a:pt x="3311747" y="1837563"/>
                      <a:pt x="3351848" y="1806321"/>
                      <a:pt x="3388138" y="1770888"/>
                    </a:cubicBezTo>
                    <a:cubicBezTo>
                      <a:pt x="3416999" y="1742694"/>
                      <a:pt x="3443002" y="1711833"/>
                      <a:pt x="3466529" y="1679162"/>
                    </a:cubicBezTo>
                    <a:cubicBezTo>
                      <a:pt x="3495008" y="1639348"/>
                      <a:pt x="3519392" y="1596771"/>
                      <a:pt x="3538633" y="1551718"/>
                    </a:cubicBezTo>
                    <a:cubicBezTo>
                      <a:pt x="3562731" y="1495616"/>
                      <a:pt x="3578924" y="1436465"/>
                      <a:pt x="3588544" y="1376172"/>
                    </a:cubicBezTo>
                    <a:cubicBezTo>
                      <a:pt x="3592925" y="1348740"/>
                      <a:pt x="3595688" y="1321022"/>
                      <a:pt x="3597402" y="1293305"/>
                    </a:cubicBezTo>
                    <a:cubicBezTo>
                      <a:pt x="3605974" y="1155859"/>
                      <a:pt x="3717703" y="1018127"/>
                      <a:pt x="3721227" y="880491"/>
                    </a:cubicBezTo>
                    <a:cubicBezTo>
                      <a:pt x="3724751" y="740855"/>
                      <a:pt x="3743135" y="602171"/>
                      <a:pt x="3761137" y="463677"/>
                    </a:cubicBezTo>
                    <a:cubicBezTo>
                      <a:pt x="3776186" y="347758"/>
                      <a:pt x="3934968" y="116205"/>
                      <a:pt x="3946874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4" name="Forme libre : Forme 25">
                <a:extLst>
                  <a:ext uri="{FF2B5EF4-FFF2-40B4-BE49-F238E27FC236}">
                    <a16:creationId xmlns:a16="http://schemas.microsoft.com/office/drawing/2014/main" id="{312E2F0C-7DDA-46C1-8BFC-0CB6610ED2D6}"/>
                  </a:ext>
                </a:extLst>
              </p:cNvPr>
              <p:cNvSpPr/>
              <p:nvPr/>
            </p:nvSpPr>
            <p:spPr>
              <a:xfrm>
                <a:off x="4395978" y="2441733"/>
                <a:ext cx="3665410" cy="2985611"/>
              </a:xfrm>
              <a:custGeom>
                <a:avLst/>
                <a:gdLst>
                  <a:gd name="connsiteX0" fmla="*/ 0 w 3665410"/>
                  <a:gd name="connsiteY0" fmla="*/ 2985611 h 2985611"/>
                  <a:gd name="connsiteX1" fmla="*/ 166211 w 3665410"/>
                  <a:gd name="connsiteY1" fmla="*/ 2699766 h 2985611"/>
                  <a:gd name="connsiteX2" fmla="*/ 397002 w 3665410"/>
                  <a:gd name="connsiteY2" fmla="*/ 2414969 h 2985611"/>
                  <a:gd name="connsiteX3" fmla="*/ 620173 w 3665410"/>
                  <a:gd name="connsiteY3" fmla="*/ 2237899 h 2985611"/>
                  <a:gd name="connsiteX4" fmla="*/ 823341 w 3665410"/>
                  <a:gd name="connsiteY4" fmla="*/ 2085499 h 2985611"/>
                  <a:gd name="connsiteX5" fmla="*/ 1089565 w 3665410"/>
                  <a:gd name="connsiteY5" fmla="*/ 1911477 h 2985611"/>
                  <a:gd name="connsiteX6" fmla="*/ 1145000 w 3665410"/>
                  <a:gd name="connsiteY6" fmla="*/ 1886807 h 2985611"/>
                  <a:gd name="connsiteX7" fmla="*/ 1375791 w 3665410"/>
                  <a:gd name="connsiteY7" fmla="*/ 1842135 h 2985611"/>
                  <a:gd name="connsiteX8" fmla="*/ 1486567 w 3665410"/>
                  <a:gd name="connsiteY8" fmla="*/ 1857566 h 2985611"/>
                  <a:gd name="connsiteX9" fmla="*/ 1568101 w 3665410"/>
                  <a:gd name="connsiteY9" fmla="*/ 1871377 h 2985611"/>
                  <a:gd name="connsiteX10" fmla="*/ 1810607 w 3665410"/>
                  <a:gd name="connsiteY10" fmla="*/ 1871377 h 2985611"/>
                  <a:gd name="connsiteX11" fmla="*/ 1997964 w 3665410"/>
                  <a:gd name="connsiteY11" fmla="*/ 1790605 h 2985611"/>
                  <a:gd name="connsiteX12" fmla="*/ 2109883 w 3665410"/>
                  <a:gd name="connsiteY12" fmla="*/ 1702784 h 2985611"/>
                  <a:gd name="connsiteX13" fmla="*/ 2321433 w 3665410"/>
                  <a:gd name="connsiteY13" fmla="*/ 1552384 h 2985611"/>
                  <a:gd name="connsiteX14" fmla="*/ 2558891 w 3665410"/>
                  <a:gd name="connsiteY14" fmla="*/ 1453420 h 2985611"/>
                  <a:gd name="connsiteX15" fmla="*/ 2709767 w 3665410"/>
                  <a:gd name="connsiteY15" fmla="*/ 1377887 h 2985611"/>
                  <a:gd name="connsiteX16" fmla="*/ 2885408 w 3665410"/>
                  <a:gd name="connsiteY16" fmla="*/ 1237393 h 2985611"/>
                  <a:gd name="connsiteX17" fmla="*/ 3017711 w 3665410"/>
                  <a:gd name="connsiteY17" fmla="*/ 1072229 h 2985611"/>
                  <a:gd name="connsiteX18" fmla="*/ 3150680 w 3665410"/>
                  <a:gd name="connsiteY18" fmla="*/ 921830 h 2985611"/>
                  <a:gd name="connsiteX19" fmla="*/ 3255169 w 3665410"/>
                  <a:gd name="connsiteY19" fmla="*/ 801815 h 2985611"/>
                  <a:gd name="connsiteX20" fmla="*/ 3339275 w 3665410"/>
                  <a:gd name="connsiteY20" fmla="*/ 694182 h 2985611"/>
                  <a:gd name="connsiteX21" fmla="*/ 3409188 w 3665410"/>
                  <a:gd name="connsiteY21" fmla="*/ 546926 h 2985611"/>
                  <a:gd name="connsiteX22" fmla="*/ 3464243 w 3665410"/>
                  <a:gd name="connsiteY22" fmla="*/ 347663 h 2985611"/>
                  <a:gd name="connsiteX23" fmla="*/ 3665411 w 3665410"/>
                  <a:gd name="connsiteY23" fmla="*/ 0 h 2985611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  <a:cxn ang="0">
                    <a:pos x="connsiteX14" y="connsiteY14"/>
                  </a:cxn>
                  <a:cxn ang="0">
                    <a:pos x="connsiteX15" y="connsiteY15"/>
                  </a:cxn>
                  <a:cxn ang="0">
                    <a:pos x="connsiteX16" y="connsiteY16"/>
                  </a:cxn>
                  <a:cxn ang="0">
                    <a:pos x="connsiteX17" y="connsiteY17"/>
                  </a:cxn>
                  <a:cxn ang="0">
                    <a:pos x="connsiteX18" y="connsiteY18"/>
                  </a:cxn>
                  <a:cxn ang="0">
                    <a:pos x="connsiteX19" y="connsiteY19"/>
                  </a:cxn>
                  <a:cxn ang="0">
                    <a:pos x="connsiteX20" y="connsiteY20"/>
                  </a:cxn>
                  <a:cxn ang="0">
                    <a:pos x="connsiteX21" y="connsiteY21"/>
                  </a:cxn>
                  <a:cxn ang="0">
                    <a:pos x="connsiteX22" y="connsiteY22"/>
                  </a:cxn>
                  <a:cxn ang="0">
                    <a:pos x="connsiteX23" y="connsiteY23"/>
                  </a:cxn>
                </a:cxnLst>
                <a:rect l="l" t="t" r="r" b="b"/>
                <a:pathLst>
                  <a:path w="3665410" h="2985611">
                    <a:moveTo>
                      <a:pt x="0" y="2985611"/>
                    </a:moveTo>
                    <a:cubicBezTo>
                      <a:pt x="0" y="2985611"/>
                      <a:pt x="86773" y="2802827"/>
                      <a:pt x="166211" y="2699766"/>
                    </a:cubicBezTo>
                    <a:cubicBezTo>
                      <a:pt x="240983" y="2602706"/>
                      <a:pt x="309182" y="2500122"/>
                      <a:pt x="397002" y="2414969"/>
                    </a:cubicBezTo>
                    <a:cubicBezTo>
                      <a:pt x="465296" y="2348865"/>
                      <a:pt x="543592" y="2294477"/>
                      <a:pt x="620173" y="2237899"/>
                    </a:cubicBezTo>
                    <a:cubicBezTo>
                      <a:pt x="688277" y="2187607"/>
                      <a:pt x="755333" y="2135886"/>
                      <a:pt x="823341" y="2085499"/>
                    </a:cubicBezTo>
                    <a:cubicBezTo>
                      <a:pt x="908685" y="2022253"/>
                      <a:pt x="994791" y="1959197"/>
                      <a:pt x="1089565" y="1911477"/>
                    </a:cubicBezTo>
                    <a:cubicBezTo>
                      <a:pt x="1107662" y="1902428"/>
                      <a:pt x="1126141" y="1894141"/>
                      <a:pt x="1145000" y="1886807"/>
                    </a:cubicBezTo>
                    <a:cubicBezTo>
                      <a:pt x="1218819" y="1858232"/>
                      <a:pt x="1296924" y="1838611"/>
                      <a:pt x="1375791" y="1842135"/>
                    </a:cubicBezTo>
                    <a:cubicBezTo>
                      <a:pt x="1413129" y="1843754"/>
                      <a:pt x="1449896" y="1850422"/>
                      <a:pt x="1486567" y="1857566"/>
                    </a:cubicBezTo>
                    <a:cubicBezTo>
                      <a:pt x="1513618" y="1862804"/>
                      <a:pt x="1540859" y="1867376"/>
                      <a:pt x="1568101" y="1871377"/>
                    </a:cubicBezTo>
                    <a:cubicBezTo>
                      <a:pt x="1648778" y="1883188"/>
                      <a:pt x="1730978" y="1887665"/>
                      <a:pt x="1810607" y="1871377"/>
                    </a:cubicBezTo>
                    <a:cubicBezTo>
                      <a:pt x="1877854" y="1857661"/>
                      <a:pt x="1941100" y="1829086"/>
                      <a:pt x="1997964" y="1790605"/>
                    </a:cubicBezTo>
                    <a:cubicBezTo>
                      <a:pt x="2037302" y="1764030"/>
                      <a:pt x="2073497" y="1733264"/>
                      <a:pt x="2109883" y="1702784"/>
                    </a:cubicBezTo>
                    <a:cubicBezTo>
                      <a:pt x="2176367" y="1647063"/>
                      <a:pt x="2244852" y="1593151"/>
                      <a:pt x="2321433" y="1552384"/>
                    </a:cubicBezTo>
                    <a:cubicBezTo>
                      <a:pt x="2397157" y="1512094"/>
                      <a:pt x="2479548" y="1486281"/>
                      <a:pt x="2558891" y="1453420"/>
                    </a:cubicBezTo>
                    <a:cubicBezTo>
                      <a:pt x="2610898" y="1431798"/>
                      <a:pt x="2661571" y="1407033"/>
                      <a:pt x="2709767" y="1377887"/>
                    </a:cubicBezTo>
                    <a:cubicBezTo>
                      <a:pt x="2774252" y="1338929"/>
                      <a:pt x="2834069" y="1292447"/>
                      <a:pt x="2885408" y="1237393"/>
                    </a:cubicBezTo>
                    <a:cubicBezTo>
                      <a:pt x="2933605" y="1185767"/>
                      <a:pt x="2973324" y="1127093"/>
                      <a:pt x="3017711" y="1072229"/>
                    </a:cubicBezTo>
                    <a:cubicBezTo>
                      <a:pt x="3059811" y="1020223"/>
                      <a:pt x="3105912" y="971645"/>
                      <a:pt x="3150680" y="921830"/>
                    </a:cubicBezTo>
                    <a:cubicBezTo>
                      <a:pt x="3186113" y="882396"/>
                      <a:pt x="3220593" y="842010"/>
                      <a:pt x="3255169" y="801815"/>
                    </a:cubicBezTo>
                    <a:cubicBezTo>
                      <a:pt x="3284887" y="767239"/>
                      <a:pt x="3314605" y="732473"/>
                      <a:pt x="3339275" y="694182"/>
                    </a:cubicBezTo>
                    <a:cubicBezTo>
                      <a:pt x="3368707" y="648367"/>
                      <a:pt x="3390138" y="597980"/>
                      <a:pt x="3409188" y="546926"/>
                    </a:cubicBezTo>
                    <a:cubicBezTo>
                      <a:pt x="3433382" y="482156"/>
                      <a:pt x="3453384" y="415861"/>
                      <a:pt x="3464243" y="347663"/>
                    </a:cubicBezTo>
                    <a:cubicBezTo>
                      <a:pt x="3476244" y="272224"/>
                      <a:pt x="3661696" y="76295"/>
                      <a:pt x="366541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5" name="Forme libre : Forme 26">
                <a:extLst>
                  <a:ext uri="{FF2B5EF4-FFF2-40B4-BE49-F238E27FC236}">
                    <a16:creationId xmlns:a16="http://schemas.microsoft.com/office/drawing/2014/main" id="{B00BB558-C9D3-4865-9D7C-68080BD9BC5C}"/>
                  </a:ext>
                </a:extLst>
              </p:cNvPr>
              <p:cNvSpPr/>
              <p:nvPr/>
            </p:nvSpPr>
            <p:spPr>
              <a:xfrm>
                <a:off x="7790402" y="5229700"/>
                <a:ext cx="285940" cy="199072"/>
              </a:xfrm>
              <a:custGeom>
                <a:avLst/>
                <a:gdLst>
                  <a:gd name="connsiteX0" fmla="*/ 0 w 285940"/>
                  <a:gd name="connsiteY0" fmla="*/ 199073 h 199072"/>
                  <a:gd name="connsiteX1" fmla="*/ 285940 w 285940"/>
                  <a:gd name="connsiteY1" fmla="*/ 0 h 199072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285940" h="199072">
                    <a:moveTo>
                      <a:pt x="0" y="199073"/>
                    </a:moveTo>
                    <a:cubicBezTo>
                      <a:pt x="0" y="199073"/>
                      <a:pt x="242125" y="39243"/>
                      <a:pt x="28594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6" name="Forme libre : Forme 30">
                <a:extLst>
                  <a:ext uri="{FF2B5EF4-FFF2-40B4-BE49-F238E27FC236}">
                    <a16:creationId xmlns:a16="http://schemas.microsoft.com/office/drawing/2014/main" id="{DE84E9D1-C6BC-4D0F-8E28-452D1A2D6348}"/>
                  </a:ext>
                </a:extLst>
              </p:cNvPr>
              <p:cNvSpPr/>
              <p:nvPr/>
            </p:nvSpPr>
            <p:spPr>
              <a:xfrm>
                <a:off x="7393114" y="5049773"/>
                <a:ext cx="655796" cy="381190"/>
              </a:xfrm>
              <a:custGeom>
                <a:avLst/>
                <a:gdLst>
                  <a:gd name="connsiteX0" fmla="*/ 0 w 655796"/>
                  <a:gd name="connsiteY0" fmla="*/ 381190 h 381190"/>
                  <a:gd name="connsiteX1" fmla="*/ 655796 w 655796"/>
                  <a:gd name="connsiteY1" fmla="*/ 0 h 38119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</a:cxnLst>
                <a:rect l="l" t="t" r="r" b="b"/>
                <a:pathLst>
                  <a:path w="655796" h="381190">
                    <a:moveTo>
                      <a:pt x="0" y="381190"/>
                    </a:moveTo>
                    <a:cubicBezTo>
                      <a:pt x="0" y="381190"/>
                      <a:pt x="461105" y="172117"/>
                      <a:pt x="65579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7" name="Forme libre : Forme 31">
                <a:extLst>
                  <a:ext uri="{FF2B5EF4-FFF2-40B4-BE49-F238E27FC236}">
                    <a16:creationId xmlns:a16="http://schemas.microsoft.com/office/drawing/2014/main" id="{7EBBCCB4-1809-40AD-91F6-39C28759E5E8}"/>
                  </a:ext>
                </a:extLst>
              </p:cNvPr>
              <p:cNvSpPr/>
              <p:nvPr/>
            </p:nvSpPr>
            <p:spPr>
              <a:xfrm>
                <a:off x="5154072" y="3867816"/>
                <a:ext cx="2907315" cy="1544764"/>
              </a:xfrm>
              <a:custGeom>
                <a:avLst/>
                <a:gdLst>
                  <a:gd name="connsiteX0" fmla="*/ 0 w 2907315"/>
                  <a:gd name="connsiteY0" fmla="*/ 1544764 h 1544764"/>
                  <a:gd name="connsiteX1" fmla="*/ 201644 w 2907315"/>
                  <a:gd name="connsiteY1" fmla="*/ 1352550 h 1544764"/>
                  <a:gd name="connsiteX2" fmla="*/ 423196 w 2907315"/>
                  <a:gd name="connsiteY2" fmla="*/ 1196054 h 1544764"/>
                  <a:gd name="connsiteX3" fmla="*/ 782193 w 2907315"/>
                  <a:gd name="connsiteY3" fmla="*/ 1099947 h 1544764"/>
                  <a:gd name="connsiteX4" fmla="*/ 1052513 w 2907315"/>
                  <a:gd name="connsiteY4" fmla="*/ 1042321 h 1544764"/>
                  <a:gd name="connsiteX5" fmla="*/ 1311783 w 2907315"/>
                  <a:gd name="connsiteY5" fmla="*/ 1056037 h 1544764"/>
                  <a:gd name="connsiteX6" fmla="*/ 1484662 w 2907315"/>
                  <a:gd name="connsiteY6" fmla="*/ 1083469 h 1544764"/>
                  <a:gd name="connsiteX7" fmla="*/ 1788224 w 2907315"/>
                  <a:gd name="connsiteY7" fmla="*/ 1023080 h 1544764"/>
                  <a:gd name="connsiteX8" fmla="*/ 2269045 w 2907315"/>
                  <a:gd name="connsiteY8" fmla="*/ 734758 h 1544764"/>
                  <a:gd name="connsiteX9" fmla="*/ 2534984 w 2907315"/>
                  <a:gd name="connsiteY9" fmla="*/ 572738 h 1544764"/>
                  <a:gd name="connsiteX10" fmla="*/ 2907316 w 2907315"/>
                  <a:gd name="connsiteY10" fmla="*/ 0 h 154476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</a:cxnLst>
                <a:rect l="l" t="t" r="r" b="b"/>
                <a:pathLst>
                  <a:path w="2907315" h="1544764">
                    <a:moveTo>
                      <a:pt x="0" y="1544764"/>
                    </a:moveTo>
                    <a:cubicBezTo>
                      <a:pt x="0" y="1544764"/>
                      <a:pt x="98012" y="1443990"/>
                      <a:pt x="201644" y="1352550"/>
                    </a:cubicBezTo>
                    <a:cubicBezTo>
                      <a:pt x="271272" y="1291209"/>
                      <a:pt x="343662" y="1234249"/>
                      <a:pt x="423196" y="1196054"/>
                    </a:cubicBezTo>
                    <a:cubicBezTo>
                      <a:pt x="537591" y="1141095"/>
                      <a:pt x="661226" y="1127189"/>
                      <a:pt x="782193" y="1099947"/>
                    </a:cubicBezTo>
                    <a:cubicBezTo>
                      <a:pt x="872300" y="1079659"/>
                      <a:pt x="961358" y="1051370"/>
                      <a:pt x="1052513" y="1042321"/>
                    </a:cubicBezTo>
                    <a:cubicBezTo>
                      <a:pt x="1139000" y="1033653"/>
                      <a:pt x="1225868" y="1040321"/>
                      <a:pt x="1311783" y="1056037"/>
                    </a:cubicBezTo>
                    <a:cubicBezTo>
                      <a:pt x="1369314" y="1066609"/>
                      <a:pt x="1426559" y="1079373"/>
                      <a:pt x="1484662" y="1083469"/>
                    </a:cubicBezTo>
                    <a:cubicBezTo>
                      <a:pt x="1587913" y="1090803"/>
                      <a:pt x="1690402" y="1064800"/>
                      <a:pt x="1788224" y="1023080"/>
                    </a:cubicBezTo>
                    <a:cubicBezTo>
                      <a:pt x="1956721" y="951262"/>
                      <a:pt x="2106549" y="825722"/>
                      <a:pt x="2269045" y="734758"/>
                    </a:cubicBezTo>
                    <a:cubicBezTo>
                      <a:pt x="2359438" y="684181"/>
                      <a:pt x="2452497" y="640556"/>
                      <a:pt x="2534984" y="572738"/>
                    </a:cubicBezTo>
                    <a:cubicBezTo>
                      <a:pt x="2673001" y="459391"/>
                      <a:pt x="2847023" y="191453"/>
                      <a:pt x="2907316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8" name="Forme libre : Forme 32">
                <a:extLst>
                  <a:ext uri="{FF2B5EF4-FFF2-40B4-BE49-F238E27FC236}">
                    <a16:creationId xmlns:a16="http://schemas.microsoft.com/office/drawing/2014/main" id="{BA3FEF5E-47CD-4172-8DF6-02148A3725E4}"/>
                  </a:ext>
                </a:extLst>
              </p:cNvPr>
              <p:cNvSpPr/>
              <p:nvPr/>
            </p:nvSpPr>
            <p:spPr>
              <a:xfrm>
                <a:off x="4907946" y="3479100"/>
                <a:ext cx="3168300" cy="1952434"/>
              </a:xfrm>
              <a:custGeom>
                <a:avLst/>
                <a:gdLst>
                  <a:gd name="connsiteX0" fmla="*/ 0 w 3168300"/>
                  <a:gd name="connsiteY0" fmla="*/ 1952435 h 1952434"/>
                  <a:gd name="connsiteX1" fmla="*/ 202121 w 3168300"/>
                  <a:gd name="connsiteY1" fmla="*/ 1687068 h 1952434"/>
                  <a:gd name="connsiteX2" fmla="*/ 545116 w 3168300"/>
                  <a:gd name="connsiteY2" fmla="*/ 1450277 h 1952434"/>
                  <a:gd name="connsiteX3" fmla="*/ 906780 w 3168300"/>
                  <a:gd name="connsiteY3" fmla="*/ 1354455 h 1952434"/>
                  <a:gd name="connsiteX4" fmla="*/ 1332262 w 3168300"/>
                  <a:gd name="connsiteY4" fmla="*/ 1285304 h 1952434"/>
                  <a:gd name="connsiteX5" fmla="*/ 1691259 w 3168300"/>
                  <a:gd name="connsiteY5" fmla="*/ 1240060 h 1952434"/>
                  <a:gd name="connsiteX6" fmla="*/ 2010346 w 3168300"/>
                  <a:gd name="connsiteY6" fmla="*/ 1141667 h 1952434"/>
                  <a:gd name="connsiteX7" fmla="*/ 2393252 w 3168300"/>
                  <a:gd name="connsiteY7" fmla="*/ 1027271 h 1952434"/>
                  <a:gd name="connsiteX8" fmla="*/ 2582037 w 3168300"/>
                  <a:gd name="connsiteY8" fmla="*/ 958120 h 1952434"/>
                  <a:gd name="connsiteX9" fmla="*/ 2760155 w 3168300"/>
                  <a:gd name="connsiteY9" fmla="*/ 827723 h 1952434"/>
                  <a:gd name="connsiteX10" fmla="*/ 2914364 w 3168300"/>
                  <a:gd name="connsiteY10" fmla="*/ 567023 h 1952434"/>
                  <a:gd name="connsiteX11" fmla="*/ 3168301 w 3168300"/>
                  <a:gd name="connsiteY11" fmla="*/ 0 h 1952434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</a:cxnLst>
                <a:rect l="l" t="t" r="r" b="b"/>
                <a:pathLst>
                  <a:path w="3168300" h="1952434">
                    <a:moveTo>
                      <a:pt x="0" y="1952435"/>
                    </a:moveTo>
                    <a:cubicBezTo>
                      <a:pt x="0" y="1952435"/>
                      <a:pt x="91059" y="1796415"/>
                      <a:pt x="202121" y="1687068"/>
                    </a:cubicBezTo>
                    <a:cubicBezTo>
                      <a:pt x="301943" y="1588675"/>
                      <a:pt x="416528" y="1505617"/>
                      <a:pt x="545116" y="1450277"/>
                    </a:cubicBezTo>
                    <a:cubicBezTo>
                      <a:pt x="659987" y="1400747"/>
                      <a:pt x="783622" y="1377601"/>
                      <a:pt x="906780" y="1354455"/>
                    </a:cubicBezTo>
                    <a:cubicBezTo>
                      <a:pt x="1048036" y="1327976"/>
                      <a:pt x="1189482" y="1301972"/>
                      <a:pt x="1332262" y="1285304"/>
                    </a:cubicBezTo>
                    <a:cubicBezTo>
                      <a:pt x="1452182" y="1271302"/>
                      <a:pt x="1573340" y="1265873"/>
                      <a:pt x="1691259" y="1240060"/>
                    </a:cubicBezTo>
                    <a:cubicBezTo>
                      <a:pt x="1800035" y="1216247"/>
                      <a:pt x="1904619" y="1176718"/>
                      <a:pt x="2010346" y="1141667"/>
                    </a:cubicBezTo>
                    <a:cubicBezTo>
                      <a:pt x="2136743" y="1099661"/>
                      <a:pt x="2265902" y="1066229"/>
                      <a:pt x="2393252" y="1027271"/>
                    </a:cubicBezTo>
                    <a:cubicBezTo>
                      <a:pt x="2457450" y="1007650"/>
                      <a:pt x="2521744" y="987552"/>
                      <a:pt x="2582037" y="958120"/>
                    </a:cubicBezTo>
                    <a:cubicBezTo>
                      <a:pt x="2648807" y="925449"/>
                      <a:pt x="2710815" y="883349"/>
                      <a:pt x="2760155" y="827723"/>
                    </a:cubicBezTo>
                    <a:cubicBezTo>
                      <a:pt x="2827496" y="751904"/>
                      <a:pt x="2867978" y="657511"/>
                      <a:pt x="2914364" y="567023"/>
                    </a:cubicBezTo>
                    <a:cubicBezTo>
                      <a:pt x="2972753" y="453200"/>
                      <a:pt x="3119152" y="118015"/>
                      <a:pt x="3168301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  <p:sp>
            <p:nvSpPr>
              <p:cNvPr id="49" name="Forme libre : Forme 36">
                <a:extLst>
                  <a:ext uri="{FF2B5EF4-FFF2-40B4-BE49-F238E27FC236}">
                    <a16:creationId xmlns:a16="http://schemas.microsoft.com/office/drawing/2014/main" id="{A0DB2A11-69BA-47A8-83C3-24DC12533D21}"/>
                  </a:ext>
                </a:extLst>
              </p:cNvPr>
              <p:cNvSpPr/>
              <p:nvPr/>
            </p:nvSpPr>
            <p:spPr>
              <a:xfrm>
                <a:off x="4704778" y="2976752"/>
                <a:ext cx="3356800" cy="2452020"/>
              </a:xfrm>
              <a:custGeom>
                <a:avLst/>
                <a:gdLst>
                  <a:gd name="connsiteX0" fmla="*/ 0 w 3356800"/>
                  <a:gd name="connsiteY0" fmla="*/ 2452021 h 2452020"/>
                  <a:gd name="connsiteX1" fmla="*/ 130874 w 3356800"/>
                  <a:gd name="connsiteY1" fmla="*/ 2247710 h 2452020"/>
                  <a:gd name="connsiteX2" fmla="*/ 437197 w 3356800"/>
                  <a:gd name="connsiteY2" fmla="*/ 1941195 h 2452020"/>
                  <a:gd name="connsiteX3" fmla="*/ 737140 w 3356800"/>
                  <a:gd name="connsiteY3" fmla="*/ 1736884 h 2452020"/>
                  <a:gd name="connsiteX4" fmla="*/ 1031843 w 3356800"/>
                  <a:gd name="connsiteY4" fmla="*/ 1685068 h 2452020"/>
                  <a:gd name="connsiteX5" fmla="*/ 1287304 w 3356800"/>
                  <a:gd name="connsiteY5" fmla="*/ 1655826 h 2452020"/>
                  <a:gd name="connsiteX6" fmla="*/ 1471994 w 3356800"/>
                  <a:gd name="connsiteY6" fmla="*/ 1634300 h 2452020"/>
                  <a:gd name="connsiteX7" fmla="*/ 1898237 w 3356800"/>
                  <a:gd name="connsiteY7" fmla="*/ 1512665 h 2452020"/>
                  <a:gd name="connsiteX8" fmla="*/ 2229136 w 3356800"/>
                  <a:gd name="connsiteY8" fmla="*/ 1355598 h 2452020"/>
                  <a:gd name="connsiteX9" fmla="*/ 2512314 w 3356800"/>
                  <a:gd name="connsiteY9" fmla="*/ 1238631 h 2452020"/>
                  <a:gd name="connsiteX10" fmla="*/ 2758535 w 3356800"/>
                  <a:gd name="connsiteY10" fmla="*/ 1096994 h 2452020"/>
                  <a:gd name="connsiteX11" fmla="*/ 2935510 w 3356800"/>
                  <a:gd name="connsiteY11" fmla="*/ 919925 h 2452020"/>
                  <a:gd name="connsiteX12" fmla="*/ 3081719 w 3356800"/>
                  <a:gd name="connsiteY12" fmla="*/ 687419 h 2452020"/>
                  <a:gd name="connsiteX13" fmla="*/ 3356800 w 3356800"/>
                  <a:gd name="connsiteY13" fmla="*/ 0 h 2452020"/>
                </a:gdLst>
                <a:ahLst/>
                <a:cxnLst>
                  <a:cxn ang="0">
                    <a:pos x="connsiteX0" y="connsiteY0"/>
                  </a:cxn>
                  <a:cxn ang="0">
                    <a:pos x="connsiteX1" y="connsiteY1"/>
                  </a:cxn>
                  <a:cxn ang="0">
                    <a:pos x="connsiteX2" y="connsiteY2"/>
                  </a:cxn>
                  <a:cxn ang="0">
                    <a:pos x="connsiteX3" y="connsiteY3"/>
                  </a:cxn>
                  <a:cxn ang="0">
                    <a:pos x="connsiteX4" y="connsiteY4"/>
                  </a:cxn>
                  <a:cxn ang="0">
                    <a:pos x="connsiteX5" y="connsiteY5"/>
                  </a:cxn>
                  <a:cxn ang="0">
                    <a:pos x="connsiteX6" y="connsiteY6"/>
                  </a:cxn>
                  <a:cxn ang="0">
                    <a:pos x="connsiteX7" y="connsiteY7"/>
                  </a:cxn>
                  <a:cxn ang="0">
                    <a:pos x="connsiteX8" y="connsiteY8"/>
                  </a:cxn>
                  <a:cxn ang="0">
                    <a:pos x="connsiteX9" y="connsiteY9"/>
                  </a:cxn>
                  <a:cxn ang="0">
                    <a:pos x="connsiteX10" y="connsiteY10"/>
                  </a:cxn>
                  <a:cxn ang="0">
                    <a:pos x="connsiteX11" y="connsiteY11"/>
                  </a:cxn>
                  <a:cxn ang="0">
                    <a:pos x="connsiteX12" y="connsiteY12"/>
                  </a:cxn>
                  <a:cxn ang="0">
                    <a:pos x="connsiteX13" y="connsiteY13"/>
                  </a:cxn>
                </a:cxnLst>
                <a:rect l="l" t="t" r="r" b="b"/>
                <a:pathLst>
                  <a:path w="3356800" h="2452020">
                    <a:moveTo>
                      <a:pt x="0" y="2452021"/>
                    </a:moveTo>
                    <a:cubicBezTo>
                      <a:pt x="0" y="2452021"/>
                      <a:pt x="57150" y="2344198"/>
                      <a:pt x="130874" y="2247710"/>
                    </a:cubicBezTo>
                    <a:cubicBezTo>
                      <a:pt x="218694" y="2132648"/>
                      <a:pt x="328136" y="2036635"/>
                      <a:pt x="437197" y="1941195"/>
                    </a:cubicBezTo>
                    <a:cubicBezTo>
                      <a:pt x="529304" y="1860709"/>
                      <a:pt x="623030" y="1779556"/>
                      <a:pt x="737140" y="1736884"/>
                    </a:cubicBezTo>
                    <a:cubicBezTo>
                      <a:pt x="830866" y="1701736"/>
                      <a:pt x="932021" y="1695450"/>
                      <a:pt x="1031843" y="1685068"/>
                    </a:cubicBezTo>
                    <a:cubicBezTo>
                      <a:pt x="1117092" y="1676210"/>
                      <a:pt x="1202055" y="1665160"/>
                      <a:pt x="1287304" y="1655826"/>
                    </a:cubicBezTo>
                    <a:cubicBezTo>
                      <a:pt x="1348931" y="1649063"/>
                      <a:pt x="1410653" y="1643539"/>
                      <a:pt x="1471994" y="1634300"/>
                    </a:cubicBezTo>
                    <a:cubicBezTo>
                      <a:pt x="1618679" y="1612011"/>
                      <a:pt x="1761935" y="1571149"/>
                      <a:pt x="1898237" y="1512665"/>
                    </a:cubicBezTo>
                    <a:cubicBezTo>
                      <a:pt x="2010442" y="1464564"/>
                      <a:pt x="2117503" y="1405128"/>
                      <a:pt x="2229136" y="1355598"/>
                    </a:cubicBezTo>
                    <a:cubicBezTo>
                      <a:pt x="2322481" y="1314164"/>
                      <a:pt x="2418969" y="1280160"/>
                      <a:pt x="2512314" y="1238631"/>
                    </a:cubicBezTo>
                    <a:cubicBezTo>
                      <a:pt x="2599087" y="1199960"/>
                      <a:pt x="2683193" y="1154811"/>
                      <a:pt x="2758535" y="1096994"/>
                    </a:cubicBezTo>
                    <a:cubicBezTo>
                      <a:pt x="2825020" y="1046035"/>
                      <a:pt x="2883789" y="985837"/>
                      <a:pt x="2935510" y="919925"/>
                    </a:cubicBezTo>
                    <a:cubicBezTo>
                      <a:pt x="2992184" y="847725"/>
                      <a:pt x="3039904" y="769144"/>
                      <a:pt x="3081719" y="687419"/>
                    </a:cubicBezTo>
                    <a:cubicBezTo>
                      <a:pt x="3138297" y="576739"/>
                      <a:pt x="3314129" y="116776"/>
                      <a:pt x="3356800" y="0"/>
                    </a:cubicBezTo>
                  </a:path>
                </a:pathLst>
              </a:custGeom>
              <a:noFill/>
              <a:ln w="9525" cap="rnd">
                <a:solidFill>
                  <a:schemeClr val="accent2">
                    <a:alpha val="35000"/>
                  </a:schemeClr>
                </a:solidFill>
                <a:prstDash val="lgDash"/>
                <a:round/>
              </a:ln>
            </p:spPr>
            <p:txBody>
              <a:bodyPr rtlCol="0" anchor="ctr"/>
              <a:lstStyle>
                <a:defPPr>
                  <a:defRPr lang="en-US"/>
                </a:defPPr>
                <a:lvl1pPr marL="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1pPr>
                <a:lvl2pPr marL="457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2pPr>
                <a:lvl3pPr marL="914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3pPr>
                <a:lvl4pPr marL="1371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4pPr>
                <a:lvl5pPr marL="18288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5pPr>
                <a:lvl6pPr marL="22860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6pPr>
                <a:lvl7pPr marL="27432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7pPr>
                <a:lvl8pPr marL="32004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8pPr>
                <a:lvl9pPr marL="3657600" algn="l" defTabSz="914400" rtl="0" eaLnBrk="1" latinLnBrk="0" hangingPunct="1">
                  <a:defRPr sz="1800" kern="1200">
                    <a:solidFill>
                      <a:schemeClr val="tx1"/>
                    </a:solidFill>
                    <a:latin typeface="+mn-lt"/>
                    <a:ea typeface="+mn-ea"/>
                    <a:cs typeface="+mn-cs"/>
                  </a:defRPr>
                </a:lvl9pPr>
              </a:lstStyle>
              <a:p>
                <a:pPr rtl="0"/>
                <a:endParaRPr lang="fr-FR" noProof="0"/>
              </a:p>
            </p:txBody>
          </p:sp>
        </p:grpSp>
        <p:sp>
          <p:nvSpPr>
            <p:cNvPr id="42" name="Forme libre : Forme 23">
              <a:extLst>
                <a:ext uri="{FF2B5EF4-FFF2-40B4-BE49-F238E27FC236}">
                  <a16:creationId xmlns:a16="http://schemas.microsoft.com/office/drawing/2014/main" id="{03BB437D-6EF7-4ADF-B47F-C4F3AA64A8EE}"/>
                </a:ext>
                <a:ext uri="{C183D7F6-B498-43B3-948B-1728B52AA6E4}">
                  <adec:decorative xmlns:adec="http://schemas.microsoft.com/office/drawing/2017/decorative" val="1"/>
                </a:ext>
              </a:extLst>
            </p:cNvPr>
            <p:cNvSpPr/>
            <p:nvPr/>
          </p:nvSpPr>
          <p:spPr>
            <a:xfrm>
              <a:off x="7980400" y="5197178"/>
              <a:ext cx="4211600" cy="1660822"/>
            </a:xfrm>
            <a:custGeom>
              <a:avLst/>
              <a:gdLst>
                <a:gd name="connsiteX0" fmla="*/ 4211600 w 4211600"/>
                <a:gd name="connsiteY0" fmla="*/ 0 h 1660822"/>
                <a:gd name="connsiteX1" fmla="*/ 4211600 w 4211600"/>
                <a:gd name="connsiteY1" fmla="*/ 58430 h 1660822"/>
                <a:gd name="connsiteX2" fmla="*/ 4136524 w 4211600"/>
                <a:gd name="connsiteY2" fmla="*/ 208808 h 1660822"/>
                <a:gd name="connsiteX3" fmla="*/ 3973354 w 4211600"/>
                <a:gd name="connsiteY3" fmla="*/ 437313 h 1660822"/>
                <a:gd name="connsiteX4" fmla="*/ 3884746 w 4211600"/>
                <a:gd name="connsiteY4" fmla="*/ 553613 h 1660822"/>
                <a:gd name="connsiteX5" fmla="*/ 3849435 w 4211600"/>
                <a:gd name="connsiteY5" fmla="*/ 603143 h 1660822"/>
                <a:gd name="connsiteX6" fmla="*/ 3661849 w 4211600"/>
                <a:gd name="connsiteY6" fmla="*/ 819075 h 1660822"/>
                <a:gd name="connsiteX7" fmla="*/ 3402589 w 4211600"/>
                <a:gd name="connsiteY7" fmla="*/ 952996 h 1660822"/>
                <a:gd name="connsiteX8" fmla="*/ 3130202 w 4211600"/>
                <a:gd name="connsiteY8" fmla="*/ 1023386 h 1660822"/>
                <a:gd name="connsiteX9" fmla="*/ 2914657 w 4211600"/>
                <a:gd name="connsiteY9" fmla="*/ 1068058 h 1660822"/>
                <a:gd name="connsiteX10" fmla="*/ 2582149 w 4211600"/>
                <a:gd name="connsiteY10" fmla="*/ 1138924 h 1660822"/>
                <a:gd name="connsiteX11" fmla="*/ 2483958 w 4211600"/>
                <a:gd name="connsiteY11" fmla="*/ 1162356 h 1660822"/>
                <a:gd name="connsiteX12" fmla="*/ 2123750 w 4211600"/>
                <a:gd name="connsiteY12" fmla="*/ 1238651 h 1660822"/>
                <a:gd name="connsiteX13" fmla="*/ 1761444 w 4211600"/>
                <a:gd name="connsiteY13" fmla="*/ 1273417 h 1660822"/>
                <a:gd name="connsiteX14" fmla="*/ 1608382 w 4211600"/>
                <a:gd name="connsiteY14" fmla="*/ 1284466 h 1660822"/>
                <a:gd name="connsiteX15" fmla="*/ 999942 w 4211600"/>
                <a:gd name="connsiteY15" fmla="*/ 1354284 h 1660822"/>
                <a:gd name="connsiteX16" fmla="*/ 484705 w 4211600"/>
                <a:gd name="connsiteY16" fmla="*/ 1450487 h 1660822"/>
                <a:gd name="connsiteX17" fmla="*/ 113310 w 4211600"/>
                <a:gd name="connsiteY17" fmla="*/ 1613700 h 1660822"/>
                <a:gd name="connsiteX18" fmla="*/ 39668 w 4211600"/>
                <a:gd name="connsiteY18" fmla="*/ 1660822 h 1660822"/>
                <a:gd name="connsiteX19" fmla="*/ 0 w 4211600"/>
                <a:gd name="connsiteY19" fmla="*/ 1660822 h 1660822"/>
                <a:gd name="connsiteX20" fmla="*/ 96701 w 4211600"/>
                <a:gd name="connsiteY20" fmla="*/ 1598934 h 1660822"/>
                <a:gd name="connsiteX21" fmla="*/ 474335 w 4211600"/>
                <a:gd name="connsiteY21" fmla="*/ 1433056 h 1660822"/>
                <a:gd name="connsiteX22" fmla="*/ 994299 w 4211600"/>
                <a:gd name="connsiteY22" fmla="*/ 1335806 h 1660822"/>
                <a:gd name="connsiteX23" fmla="*/ 1605231 w 4211600"/>
                <a:gd name="connsiteY23" fmla="*/ 1265702 h 1660822"/>
                <a:gd name="connsiteX24" fmla="*/ 1758819 w 4211600"/>
                <a:gd name="connsiteY24" fmla="*/ 1254558 h 1660822"/>
                <a:gd name="connsiteX25" fmla="*/ 2118106 w 4211600"/>
                <a:gd name="connsiteY25" fmla="*/ 1220077 h 1660822"/>
                <a:gd name="connsiteX26" fmla="*/ 2475557 w 4211600"/>
                <a:gd name="connsiteY26" fmla="*/ 1144353 h 1660822"/>
                <a:gd name="connsiteX27" fmla="*/ 2573878 w 4211600"/>
                <a:gd name="connsiteY27" fmla="*/ 1120827 h 1660822"/>
                <a:gd name="connsiteX28" fmla="*/ 2907437 w 4211600"/>
                <a:gd name="connsiteY28" fmla="*/ 1049675 h 1660822"/>
                <a:gd name="connsiteX29" fmla="*/ 3122589 w 4211600"/>
                <a:gd name="connsiteY29" fmla="*/ 1005098 h 1660822"/>
                <a:gd name="connsiteX30" fmla="*/ 3391169 w 4211600"/>
                <a:gd name="connsiteY30" fmla="*/ 935756 h 1660822"/>
                <a:gd name="connsiteX31" fmla="*/ 3642290 w 4211600"/>
                <a:gd name="connsiteY31" fmla="*/ 806216 h 1660822"/>
                <a:gd name="connsiteX32" fmla="*/ 3825937 w 4211600"/>
                <a:gd name="connsiteY32" fmla="*/ 594475 h 1660822"/>
                <a:gd name="connsiteX33" fmla="*/ 3861381 w 4211600"/>
                <a:gd name="connsiteY33" fmla="*/ 544755 h 1660822"/>
                <a:gd name="connsiteX34" fmla="*/ 3950381 w 4211600"/>
                <a:gd name="connsiteY34" fmla="*/ 427978 h 1660822"/>
                <a:gd name="connsiteX35" fmla="*/ 4112370 w 4211600"/>
                <a:gd name="connsiteY35" fmla="*/ 201378 h 1660822"/>
                <a:gd name="connsiteX36" fmla="*/ 4195989 w 4211600"/>
                <a:gd name="connsiteY36" fmla="*/ 33834 h 1660822"/>
              </a:gdLst>
              <a:ahLst/>
              <a:cxnLst>
                <a:cxn ang="0">
                  <a:pos x="connsiteX0" y="connsiteY0"/>
                </a:cxn>
                <a:cxn ang="0">
                  <a:pos x="connsiteX1" y="connsiteY1"/>
                </a:cxn>
                <a:cxn ang="0">
                  <a:pos x="connsiteX2" y="connsiteY2"/>
                </a:cxn>
                <a:cxn ang="0">
                  <a:pos x="connsiteX3" y="connsiteY3"/>
                </a:cxn>
                <a:cxn ang="0">
                  <a:pos x="connsiteX4" y="connsiteY4"/>
                </a:cxn>
                <a:cxn ang="0">
                  <a:pos x="connsiteX5" y="connsiteY5"/>
                </a:cxn>
                <a:cxn ang="0">
                  <a:pos x="connsiteX6" y="connsiteY6"/>
                </a:cxn>
                <a:cxn ang="0">
                  <a:pos x="connsiteX7" y="connsiteY7"/>
                </a:cxn>
                <a:cxn ang="0">
                  <a:pos x="connsiteX8" y="connsiteY8"/>
                </a:cxn>
                <a:cxn ang="0">
                  <a:pos x="connsiteX9" y="connsiteY9"/>
                </a:cxn>
                <a:cxn ang="0">
                  <a:pos x="connsiteX10" y="connsiteY10"/>
                </a:cxn>
                <a:cxn ang="0">
                  <a:pos x="connsiteX11" y="connsiteY11"/>
                </a:cxn>
                <a:cxn ang="0">
                  <a:pos x="connsiteX12" y="connsiteY12"/>
                </a:cxn>
                <a:cxn ang="0">
                  <a:pos x="connsiteX13" y="connsiteY13"/>
                </a:cxn>
                <a:cxn ang="0">
                  <a:pos x="connsiteX14" y="connsiteY14"/>
                </a:cxn>
                <a:cxn ang="0">
                  <a:pos x="connsiteX15" y="connsiteY15"/>
                </a:cxn>
                <a:cxn ang="0">
                  <a:pos x="connsiteX16" y="connsiteY16"/>
                </a:cxn>
                <a:cxn ang="0">
                  <a:pos x="connsiteX17" y="connsiteY17"/>
                </a:cxn>
                <a:cxn ang="0">
                  <a:pos x="connsiteX18" y="connsiteY18"/>
                </a:cxn>
                <a:cxn ang="0">
                  <a:pos x="connsiteX19" y="connsiteY19"/>
                </a:cxn>
                <a:cxn ang="0">
                  <a:pos x="connsiteX20" y="connsiteY20"/>
                </a:cxn>
                <a:cxn ang="0">
                  <a:pos x="connsiteX21" y="connsiteY21"/>
                </a:cxn>
                <a:cxn ang="0">
                  <a:pos x="connsiteX22" y="connsiteY22"/>
                </a:cxn>
                <a:cxn ang="0">
                  <a:pos x="connsiteX23" y="connsiteY23"/>
                </a:cxn>
                <a:cxn ang="0">
                  <a:pos x="connsiteX24" y="connsiteY24"/>
                </a:cxn>
                <a:cxn ang="0">
                  <a:pos x="connsiteX25" y="connsiteY25"/>
                </a:cxn>
                <a:cxn ang="0">
                  <a:pos x="connsiteX26" y="connsiteY26"/>
                </a:cxn>
                <a:cxn ang="0">
                  <a:pos x="connsiteX27" y="connsiteY27"/>
                </a:cxn>
                <a:cxn ang="0">
                  <a:pos x="connsiteX28" y="connsiteY28"/>
                </a:cxn>
                <a:cxn ang="0">
                  <a:pos x="connsiteX29" y="connsiteY29"/>
                </a:cxn>
                <a:cxn ang="0">
                  <a:pos x="connsiteX30" y="connsiteY30"/>
                </a:cxn>
                <a:cxn ang="0">
                  <a:pos x="connsiteX31" y="connsiteY31"/>
                </a:cxn>
                <a:cxn ang="0">
                  <a:pos x="connsiteX32" y="connsiteY32"/>
                </a:cxn>
                <a:cxn ang="0">
                  <a:pos x="connsiteX33" y="connsiteY33"/>
                </a:cxn>
                <a:cxn ang="0">
                  <a:pos x="connsiteX34" y="connsiteY34"/>
                </a:cxn>
                <a:cxn ang="0">
                  <a:pos x="connsiteX35" y="connsiteY35"/>
                </a:cxn>
                <a:cxn ang="0">
                  <a:pos x="connsiteX36" y="connsiteY36"/>
                </a:cxn>
              </a:cxnLst>
              <a:rect l="l" t="t" r="r" b="b"/>
              <a:pathLst>
                <a:path w="4211600" h="1660822">
                  <a:moveTo>
                    <a:pt x="4211600" y="0"/>
                  </a:moveTo>
                  <a:lnTo>
                    <a:pt x="4211600" y="58430"/>
                  </a:lnTo>
                  <a:lnTo>
                    <a:pt x="4136524" y="208808"/>
                  </a:lnTo>
                  <a:cubicBezTo>
                    <a:pt x="4089791" y="287770"/>
                    <a:pt x="4030588" y="363780"/>
                    <a:pt x="3973354" y="437313"/>
                  </a:cubicBezTo>
                  <a:cubicBezTo>
                    <a:pt x="3943819" y="475222"/>
                    <a:pt x="3913231" y="514465"/>
                    <a:pt x="3884746" y="553613"/>
                  </a:cubicBezTo>
                  <a:cubicBezTo>
                    <a:pt x="3872801" y="569996"/>
                    <a:pt x="3861119" y="586569"/>
                    <a:pt x="3849435" y="603143"/>
                  </a:cubicBezTo>
                  <a:cubicBezTo>
                    <a:pt x="3796665" y="678009"/>
                    <a:pt x="3742187" y="755352"/>
                    <a:pt x="3661849" y="819075"/>
                  </a:cubicBezTo>
                  <a:cubicBezTo>
                    <a:pt x="3596214" y="871176"/>
                    <a:pt x="3509050" y="916230"/>
                    <a:pt x="3402589" y="952996"/>
                  </a:cubicBezTo>
                  <a:cubicBezTo>
                    <a:pt x="3312406" y="984048"/>
                    <a:pt x="3215660" y="1005003"/>
                    <a:pt x="3130202" y="1023386"/>
                  </a:cubicBezTo>
                  <a:cubicBezTo>
                    <a:pt x="3058529" y="1038816"/>
                    <a:pt x="2985412" y="1053675"/>
                    <a:pt x="2914657" y="1068058"/>
                  </a:cubicBezTo>
                  <a:cubicBezTo>
                    <a:pt x="2805176" y="1090251"/>
                    <a:pt x="2692021" y="1113207"/>
                    <a:pt x="2582149" y="1138924"/>
                  </a:cubicBezTo>
                  <a:cubicBezTo>
                    <a:pt x="2549330" y="1146639"/>
                    <a:pt x="2516644" y="1154450"/>
                    <a:pt x="2483958" y="1162356"/>
                  </a:cubicBezTo>
                  <a:cubicBezTo>
                    <a:pt x="2367257" y="1190550"/>
                    <a:pt x="2246621" y="1219601"/>
                    <a:pt x="2123750" y="1238651"/>
                  </a:cubicBezTo>
                  <a:cubicBezTo>
                    <a:pt x="2004294" y="1257129"/>
                    <a:pt x="1880769" y="1265416"/>
                    <a:pt x="1761444" y="1273417"/>
                  </a:cubicBezTo>
                  <a:cubicBezTo>
                    <a:pt x="1711167" y="1276751"/>
                    <a:pt x="1659184" y="1280275"/>
                    <a:pt x="1608382" y="1284466"/>
                  </a:cubicBezTo>
                  <a:cubicBezTo>
                    <a:pt x="1408589" y="1300944"/>
                    <a:pt x="1214570" y="1325805"/>
                    <a:pt x="999942" y="1354284"/>
                  </a:cubicBezTo>
                  <a:cubicBezTo>
                    <a:pt x="826403" y="1377240"/>
                    <a:pt x="647744" y="1400957"/>
                    <a:pt x="484705" y="1450487"/>
                  </a:cubicBezTo>
                  <a:cubicBezTo>
                    <a:pt x="355831" y="1489635"/>
                    <a:pt x="231387" y="1544374"/>
                    <a:pt x="113310" y="1613700"/>
                  </a:cubicBezTo>
                  <a:lnTo>
                    <a:pt x="39668" y="1660822"/>
                  </a:lnTo>
                  <a:lnTo>
                    <a:pt x="0" y="1660822"/>
                  </a:lnTo>
                  <a:lnTo>
                    <a:pt x="96701" y="1598934"/>
                  </a:lnTo>
                  <a:cubicBezTo>
                    <a:pt x="216635" y="1528533"/>
                    <a:pt x="343196" y="1472919"/>
                    <a:pt x="474335" y="1433056"/>
                  </a:cubicBezTo>
                  <a:cubicBezTo>
                    <a:pt x="639999" y="1382669"/>
                    <a:pt x="820102" y="1358856"/>
                    <a:pt x="994299" y="1335806"/>
                  </a:cubicBezTo>
                  <a:cubicBezTo>
                    <a:pt x="1210239" y="1307231"/>
                    <a:pt x="1404650" y="1282275"/>
                    <a:pt x="1605231" y="1265702"/>
                  </a:cubicBezTo>
                  <a:cubicBezTo>
                    <a:pt x="1656428" y="1261511"/>
                    <a:pt x="1708411" y="1257987"/>
                    <a:pt x="1758819" y="1254558"/>
                  </a:cubicBezTo>
                  <a:cubicBezTo>
                    <a:pt x="1877487" y="1246557"/>
                    <a:pt x="2000094" y="1238365"/>
                    <a:pt x="2118106" y="1220077"/>
                  </a:cubicBezTo>
                  <a:cubicBezTo>
                    <a:pt x="2239531" y="1201313"/>
                    <a:pt x="2359513" y="1172357"/>
                    <a:pt x="2475557" y="1144353"/>
                  </a:cubicBezTo>
                  <a:cubicBezTo>
                    <a:pt x="2508243" y="1136448"/>
                    <a:pt x="2541060" y="1128542"/>
                    <a:pt x="2573878" y="1120827"/>
                  </a:cubicBezTo>
                  <a:cubicBezTo>
                    <a:pt x="2684276" y="1094919"/>
                    <a:pt x="2797694" y="1071963"/>
                    <a:pt x="2907437" y="1049675"/>
                  </a:cubicBezTo>
                  <a:cubicBezTo>
                    <a:pt x="2978061" y="1035387"/>
                    <a:pt x="3051178" y="1020528"/>
                    <a:pt x="3122589" y="1005098"/>
                  </a:cubicBezTo>
                  <a:cubicBezTo>
                    <a:pt x="3206997" y="986810"/>
                    <a:pt x="3302823" y="966141"/>
                    <a:pt x="3391169" y="935756"/>
                  </a:cubicBezTo>
                  <a:cubicBezTo>
                    <a:pt x="3494479" y="900132"/>
                    <a:pt x="3578886" y="856508"/>
                    <a:pt x="3642290" y="806216"/>
                  </a:cubicBezTo>
                  <a:cubicBezTo>
                    <a:pt x="3720133" y="744303"/>
                    <a:pt x="3773953" y="668103"/>
                    <a:pt x="3825937" y="594475"/>
                  </a:cubicBezTo>
                  <a:cubicBezTo>
                    <a:pt x="3837621" y="577902"/>
                    <a:pt x="3849435" y="561233"/>
                    <a:pt x="3861381" y="544755"/>
                  </a:cubicBezTo>
                  <a:cubicBezTo>
                    <a:pt x="3889997" y="505416"/>
                    <a:pt x="3920715" y="465983"/>
                    <a:pt x="3950381" y="427978"/>
                  </a:cubicBezTo>
                  <a:cubicBezTo>
                    <a:pt x="4007353" y="354921"/>
                    <a:pt x="4066163" y="279388"/>
                    <a:pt x="4112370" y="201378"/>
                  </a:cubicBezTo>
                  <a:cubicBezTo>
                    <a:pt x="4144662" y="146800"/>
                    <a:pt x="4170785" y="89364"/>
                    <a:pt x="4195989" y="33834"/>
                  </a:cubicBezTo>
                  <a:close/>
                </a:path>
              </a:pathLst>
            </a:custGeom>
            <a:solidFill>
              <a:schemeClr val="accent1"/>
            </a:solidFill>
            <a:ln>
              <a:noFill/>
            </a:ln>
          </p:spPr>
          <p:style>
            <a:lnRef idx="2">
              <a:schemeClr val="accent1">
                <a:shade val="50000"/>
              </a:schemeClr>
            </a:lnRef>
            <a:fillRef idx="1">
              <a:schemeClr val="accent1"/>
            </a:fillRef>
            <a:effectRef idx="0">
              <a:schemeClr val="accent1"/>
            </a:effectRef>
            <a:fontRef idx="minor">
              <a:schemeClr val="lt1"/>
            </a:fontRef>
          </p:style>
          <p:txBody>
            <a:bodyPr wrap="square" rtlCol="0" anchor="ctr">
              <a:noAutofit/>
            </a:bodyPr>
            <a:lstStyle>
              <a:defPPr>
                <a:defRPr lang="en-US"/>
              </a:defPPr>
              <a:lvl1pPr marL="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1pPr>
              <a:lvl2pPr marL="457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2pPr>
              <a:lvl3pPr marL="914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3pPr>
              <a:lvl4pPr marL="1371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4pPr>
              <a:lvl5pPr marL="18288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5pPr>
              <a:lvl6pPr marL="22860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6pPr>
              <a:lvl7pPr marL="27432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7pPr>
              <a:lvl8pPr marL="32004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8pPr>
              <a:lvl9pPr marL="3657600" algn="l" defTabSz="914400" rtl="0" eaLnBrk="1" latinLnBrk="0" hangingPunct="1">
                <a:defRPr sz="1800" kern="1200">
                  <a:solidFill>
                    <a:schemeClr val="lt1"/>
                  </a:solidFill>
                  <a:latin typeface="+mn-lt"/>
                  <a:ea typeface="+mn-ea"/>
                  <a:cs typeface="+mn-cs"/>
                </a:defRPr>
              </a:lvl9pPr>
            </a:lstStyle>
            <a:p>
              <a:pPr algn="ctr" rtl="0"/>
              <a:endParaRPr lang="fr-FR" noProof="0"/>
            </a:p>
          </p:txBody>
        </p:sp>
      </p:grp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A0C71211-4520-46A1-9487-4AE49C3239E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 rtlCol="0"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96356206-85FD-45F5-A1F7-128DB34C860F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 rtlCol="0"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0203763F-C8CD-4BCB-9A0A-B10F000BC1DB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 rtlCol="0"/>
          <a:lstStyle/>
          <a:p>
            <a:pPr rtl="0"/>
            <a:fld id="{294A09A9-5501-47C1-A89A-A340965A2BE2}" type="slidenum">
              <a:rPr lang="fr-FR" noProof="0" smtClean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1161659925"/>
      </p:ext>
    </p:extLst>
  </p:cSld>
  <p:clrMapOvr>
    <a:masterClrMapping/>
  </p:clrMapOvr>
</p:sldLayout>
</file>

<file path=ppt/slideMasters/_rels/slideMaster1.xml.rels><?xml version="1.0" encoding="UTF-8" standalone="yes"?>
<Relationships xmlns="http://schemas.openxmlformats.org/package/2006/relationships"><Relationship Id="rId8" Type="http://schemas.openxmlformats.org/officeDocument/2006/relationships/slideLayout" Target="../slideLayouts/slideLayout8.xml"/><Relationship Id="rId13" Type="http://schemas.openxmlformats.org/officeDocument/2006/relationships/slideLayout" Target="../slideLayouts/slideLayout13.xml"/><Relationship Id="rId18" Type="http://schemas.openxmlformats.org/officeDocument/2006/relationships/slideLayout" Target="../slideLayouts/slideLayout18.xml"/><Relationship Id="rId3" Type="http://schemas.openxmlformats.org/officeDocument/2006/relationships/slideLayout" Target="../slideLayouts/slideLayout3.xml"/><Relationship Id="rId21" Type="http://schemas.openxmlformats.org/officeDocument/2006/relationships/theme" Target="../theme/theme1.xml"/><Relationship Id="rId7" Type="http://schemas.openxmlformats.org/officeDocument/2006/relationships/slideLayout" Target="../slideLayouts/slideLayout7.xml"/><Relationship Id="rId12" Type="http://schemas.openxmlformats.org/officeDocument/2006/relationships/slideLayout" Target="../slideLayouts/slideLayout12.xml"/><Relationship Id="rId17" Type="http://schemas.openxmlformats.org/officeDocument/2006/relationships/slideLayout" Target="../slideLayouts/slideLayout17.xml"/><Relationship Id="rId2" Type="http://schemas.openxmlformats.org/officeDocument/2006/relationships/slideLayout" Target="../slideLayouts/slideLayout2.xml"/><Relationship Id="rId16" Type="http://schemas.openxmlformats.org/officeDocument/2006/relationships/slideLayout" Target="../slideLayouts/slideLayout16.xml"/><Relationship Id="rId20" Type="http://schemas.openxmlformats.org/officeDocument/2006/relationships/slideLayout" Target="../slideLayouts/slideLayout20.xml"/><Relationship Id="rId1" Type="http://schemas.openxmlformats.org/officeDocument/2006/relationships/slideLayout" Target="../slideLayouts/slideLayout1.xml"/><Relationship Id="rId6" Type="http://schemas.openxmlformats.org/officeDocument/2006/relationships/slideLayout" Target="../slideLayouts/slideLayout6.xml"/><Relationship Id="rId11" Type="http://schemas.openxmlformats.org/officeDocument/2006/relationships/slideLayout" Target="../slideLayouts/slideLayout11.xml"/><Relationship Id="rId5" Type="http://schemas.openxmlformats.org/officeDocument/2006/relationships/slideLayout" Target="../slideLayouts/slideLayout5.xml"/><Relationship Id="rId15" Type="http://schemas.openxmlformats.org/officeDocument/2006/relationships/slideLayout" Target="../slideLayouts/slideLayout15.xml"/><Relationship Id="rId10" Type="http://schemas.openxmlformats.org/officeDocument/2006/relationships/slideLayout" Target="../slideLayouts/slideLayout10.xml"/><Relationship Id="rId19" Type="http://schemas.openxmlformats.org/officeDocument/2006/relationships/slideLayout" Target="../slideLayouts/slideLayout19.xml"/><Relationship Id="rId4" Type="http://schemas.openxmlformats.org/officeDocument/2006/relationships/slideLayout" Target="../slideLayouts/slideLayout4.xml"/><Relationship Id="rId9" Type="http://schemas.openxmlformats.org/officeDocument/2006/relationships/slideLayout" Target="../slideLayouts/slideLayout9.xml"/><Relationship Id="rId14" Type="http://schemas.openxmlformats.org/officeDocument/2006/relationships/slideLayout" Target="../slideLayouts/slideLayout14.xml"/></Relationships>
</file>

<file path=ppt/slideMasters/slideMaster1.xml><?xml version="1.0" encoding="utf-8"?>
<p:sldMaster xmlns:a="http://schemas.openxmlformats.org/drawingml/2006/main" xmlns:r="http://schemas.openxmlformats.org/officeDocument/2006/relationships" xmlns:p="http://schemas.openxmlformats.org/presentationml/2006/main">
  <p:cSld>
    <p:bg>
      <p:bgRef idx="1001">
        <a:schemeClr val="bg1"/>
      </p:bgRef>
    </p:bg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Espace réservé du titre 1">
            <a:extLst>
              <a:ext uri="{FF2B5EF4-FFF2-40B4-BE49-F238E27FC236}">
                <a16:creationId xmlns:a16="http://schemas.microsoft.com/office/drawing/2014/main" id="{9198F9AA-2C87-421D-97C1-B4248DFDC2C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381000"/>
            <a:ext cx="10972800" cy="1325563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/>
          <a:p>
            <a:pPr rtl="0"/>
            <a:r>
              <a:rPr lang="fr-FR" noProof="0"/>
              <a:t>Modifiez le style du titre</a:t>
            </a:r>
          </a:p>
        </p:txBody>
      </p:sp>
      <p:sp>
        <p:nvSpPr>
          <p:cNvPr id="3" name="Espace réservé du texte 2">
            <a:extLst>
              <a:ext uri="{FF2B5EF4-FFF2-40B4-BE49-F238E27FC236}">
                <a16:creationId xmlns:a16="http://schemas.microsoft.com/office/drawing/2014/main" id="{AE98FC63-C8D2-4CE6-A3F1-EE8ED24590C4}"/>
              </a:ext>
            </a:extLst>
          </p:cNvPr>
          <p:cNvSpPr>
            <a:spLocks noGrp="1"/>
          </p:cNvSpPr>
          <p:nvPr>
            <p:ph type="body" idx="1"/>
          </p:nvPr>
        </p:nvSpPr>
        <p:spPr>
          <a:xfrm>
            <a:off x="841248" y="1825625"/>
            <a:ext cx="10972800" cy="4351338"/>
          </a:xfrm>
          <a:prstGeom prst="rect">
            <a:avLst/>
          </a:prstGeom>
        </p:spPr>
        <p:txBody>
          <a:bodyPr vert="horz" lIns="91440" tIns="45720" rIns="91440" bIns="45720" rtlCol="0">
            <a:normAutofit/>
          </a:bodyPr>
          <a:lstStyle/>
          <a:p>
            <a:pPr lvl="0" rtl="0"/>
            <a:r>
              <a:rPr lang="fr-FR" noProof="0"/>
              <a:t>Modifiez les styles du texte</a:t>
            </a:r>
          </a:p>
          <a:p>
            <a:pPr lvl="1" rtl="0"/>
            <a:r>
              <a:rPr lang="fr-FR" noProof="0"/>
              <a:t>Deuxième niveau</a:t>
            </a:r>
          </a:p>
          <a:p>
            <a:pPr lvl="2" rtl="0"/>
            <a:r>
              <a:rPr lang="fr-FR" noProof="0"/>
              <a:t>Troisième niveau</a:t>
            </a:r>
          </a:p>
          <a:p>
            <a:pPr lvl="3" rtl="0"/>
            <a:r>
              <a:rPr lang="fr-FR" noProof="0"/>
              <a:t>Quatrième niveau</a:t>
            </a:r>
          </a:p>
          <a:p>
            <a:pPr lvl="4" rtl="0"/>
            <a:r>
              <a:rPr lang="fr-FR" noProof="0"/>
              <a:t>Cinquième niveau</a:t>
            </a:r>
          </a:p>
        </p:txBody>
      </p:sp>
      <p:sp>
        <p:nvSpPr>
          <p:cNvPr id="4" name="Espace réservé de la date 3">
            <a:extLst>
              <a:ext uri="{FF2B5EF4-FFF2-40B4-BE49-F238E27FC236}">
                <a16:creationId xmlns:a16="http://schemas.microsoft.com/office/drawing/2014/main" id="{EED77A09-15C2-4E47-948E-AACAFCA47D40}"/>
              </a:ext>
            </a:extLst>
          </p:cNvPr>
          <p:cNvSpPr>
            <a:spLocks noGrp="1"/>
          </p:cNvSpPr>
          <p:nvPr>
            <p:ph type="dt" sz="half" idx="2"/>
          </p:nvPr>
        </p:nvSpPr>
        <p:spPr>
          <a:xfrm>
            <a:off x="8382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l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rtl="0"/>
            <a:r>
              <a:rPr lang="fr-FR" noProof="0"/>
              <a:t>20XX</a:t>
            </a:r>
          </a:p>
        </p:txBody>
      </p:sp>
      <p:sp>
        <p:nvSpPr>
          <p:cNvPr id="5" name="Espace réservé du pied de page 4">
            <a:extLst>
              <a:ext uri="{FF2B5EF4-FFF2-40B4-BE49-F238E27FC236}">
                <a16:creationId xmlns:a16="http://schemas.microsoft.com/office/drawing/2014/main" id="{60567522-C3B6-46EB-A361-BEC2510B00CA}"/>
              </a:ext>
            </a:extLst>
          </p:cNvPr>
          <p:cNvSpPr>
            <a:spLocks noGrp="1"/>
          </p:cNvSpPr>
          <p:nvPr>
            <p:ph type="ftr" sz="quarter" idx="3"/>
          </p:nvPr>
        </p:nvSpPr>
        <p:spPr>
          <a:xfrm>
            <a:off x="4038600" y="6356350"/>
            <a:ext cx="41148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ct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6" name="Espace réservé du numéro de diapositive 5">
            <a:extLst>
              <a:ext uri="{FF2B5EF4-FFF2-40B4-BE49-F238E27FC236}">
                <a16:creationId xmlns:a16="http://schemas.microsoft.com/office/drawing/2014/main" id="{CDC57CF0-034F-450D-937C-718D5AF1A059}"/>
              </a:ext>
            </a:extLst>
          </p:cNvPr>
          <p:cNvSpPr>
            <a:spLocks noGrp="1"/>
          </p:cNvSpPr>
          <p:nvPr>
            <p:ph type="sldNum" sz="quarter" idx="4"/>
          </p:nvPr>
        </p:nvSpPr>
        <p:spPr>
          <a:xfrm>
            <a:off x="8610600" y="6356350"/>
            <a:ext cx="2743200" cy="365125"/>
          </a:xfrm>
          <a:prstGeom prst="rect">
            <a:avLst/>
          </a:prstGeom>
        </p:spPr>
        <p:txBody>
          <a:bodyPr vert="horz" lIns="91440" tIns="45720" rIns="91440" bIns="45720" rtlCol="0" anchor="ctr"/>
          <a:lstStyle>
            <a:lvl1pPr algn="r">
              <a:defRPr sz="1200">
                <a:solidFill>
                  <a:schemeClr val="bg1">
                    <a:lumMod val="50000"/>
                  </a:schemeClr>
                </a:solidFill>
              </a:defRPr>
            </a:lvl1pPr>
          </a:lstStyle>
          <a:p>
            <a:pPr rtl="0"/>
            <a:fld id="{294A09A9-5501-47C1-A89A-A340965A2BE2}" type="slidenum">
              <a:rPr lang="fr-FR" noProof="0" smtClean="0"/>
              <a:pPr rtl="0"/>
              <a:t>‹N°›</a:t>
            </a:fld>
            <a:endParaRPr lang="fr-FR" noProof="0"/>
          </a:p>
        </p:txBody>
      </p:sp>
    </p:spTree>
    <p:extLst>
      <p:ext uri="{BB962C8B-B14F-4D97-AF65-F5344CB8AC3E}">
        <p14:creationId xmlns:p14="http://schemas.microsoft.com/office/powerpoint/2010/main" val="1788353970"/>
      </p:ext>
    </p:extLst>
  </p:cSld>
  <p:clrMap bg1="lt1" tx1="dk1" bg2="lt2" tx2="dk2" accent1="accent1" accent2="accent2" accent3="accent3" accent4="accent4" accent5="accent5" accent6="accent6" hlink="hlink" folHlink="folHlink"/>
  <p:sldLayoutIdLst>
    <p:sldLayoutId id="2147483649" r:id="rId1"/>
    <p:sldLayoutId id="2147483659" r:id="rId2"/>
    <p:sldLayoutId id="2147483670" r:id="rId3"/>
    <p:sldLayoutId id="2147483651" r:id="rId4"/>
    <p:sldLayoutId id="2147483654" r:id="rId5"/>
    <p:sldLayoutId id="2147483673" r:id="rId6"/>
    <p:sldLayoutId id="2147483663" r:id="rId7"/>
    <p:sldLayoutId id="2147483667" r:id="rId8"/>
    <p:sldLayoutId id="2147483664" r:id="rId9"/>
    <p:sldLayoutId id="2147483671" r:id="rId10"/>
    <p:sldLayoutId id="2147483672" r:id="rId11"/>
    <p:sldLayoutId id="2147483662" r:id="rId12"/>
    <p:sldLayoutId id="2147483666" r:id="rId13"/>
    <p:sldLayoutId id="2147483660" r:id="rId14"/>
    <p:sldLayoutId id="2147483661" r:id="rId15"/>
    <p:sldLayoutId id="2147483652" r:id="rId16"/>
    <p:sldLayoutId id="2147483653" r:id="rId17"/>
    <p:sldLayoutId id="2147483655" r:id="rId18"/>
    <p:sldLayoutId id="2147483656" r:id="rId19"/>
    <p:sldLayoutId id="2147483657" r:id="rId20"/>
  </p:sldLayoutIdLst>
  <p:hf hdr="0"/>
  <p:txStyles>
    <p:titleStyle>
      <a:lvl1pPr algn="l" defTabSz="914400" rtl="0" eaLnBrk="1" latinLnBrk="0" hangingPunct="1">
        <a:lnSpc>
          <a:spcPct val="90000"/>
        </a:lnSpc>
        <a:spcBef>
          <a:spcPct val="0"/>
        </a:spcBef>
        <a:buNone/>
        <a:defRPr sz="3000" kern="1200" cap="all" spc="30" baseline="0">
          <a:solidFill>
            <a:schemeClr val="tx1">
              <a:lumMod val="75000"/>
              <a:lumOff val="25000"/>
            </a:schemeClr>
          </a:solidFill>
          <a:latin typeface="+mj-lt"/>
          <a:ea typeface="+mj-ea"/>
          <a:cs typeface="+mj-cs"/>
        </a:defRPr>
      </a:lvl1pPr>
    </p:titleStyle>
    <p:bodyStyle>
      <a:lvl1pPr marL="228600" indent="-228600" algn="l" defTabSz="914400" rtl="0" eaLnBrk="1" latinLnBrk="0" hangingPunct="1">
        <a:lnSpc>
          <a:spcPct val="90000"/>
        </a:lnSpc>
        <a:spcBef>
          <a:spcPts val="1000"/>
        </a:spcBef>
        <a:buFont typeface="Arial" panose="020B0604020202020204" pitchFamily="34" charset="0"/>
        <a:buChar char="•"/>
        <a:defRPr sz="2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1pPr>
      <a:lvl2pPr marL="685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4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2pPr>
      <a:lvl3pPr marL="1143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20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3pPr>
      <a:lvl4pPr marL="1600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4pPr>
      <a:lvl5pPr marL="20574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>
              <a:lumMod val="75000"/>
              <a:lumOff val="25000"/>
            </a:schemeClr>
          </a:solidFill>
          <a:latin typeface="+mn-lt"/>
          <a:ea typeface="+mn-ea"/>
          <a:cs typeface="+mn-cs"/>
        </a:defRPr>
      </a:lvl5pPr>
      <a:lvl6pPr marL="25146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9718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4290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886200" indent="-228600" algn="l" defTabSz="914400" rtl="0" eaLnBrk="1" latinLnBrk="0" hangingPunct="1">
        <a:lnSpc>
          <a:spcPct val="90000"/>
        </a:lnSpc>
        <a:spcBef>
          <a:spcPts val="500"/>
        </a:spcBef>
        <a:buFont typeface="Arial" panose="020B0604020202020204" pitchFamily="34" charset="0"/>
        <a:buChar char="•"/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bodyStyle>
    <p:otherStyle>
      <a:defPPr>
        <a:defRPr lang="en-US"/>
      </a:defPPr>
      <a:lvl1pPr marL="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1pPr>
      <a:lvl2pPr marL="457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2pPr>
      <a:lvl3pPr marL="914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3pPr>
      <a:lvl4pPr marL="1371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4pPr>
      <a:lvl5pPr marL="18288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5pPr>
      <a:lvl6pPr marL="22860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6pPr>
      <a:lvl7pPr marL="27432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7pPr>
      <a:lvl8pPr marL="32004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8pPr>
      <a:lvl9pPr marL="3657600" algn="l" defTabSz="914400" rtl="0" eaLnBrk="1" latinLnBrk="0" hangingPunct="1">
        <a:defRPr sz="1800" kern="1200">
          <a:solidFill>
            <a:schemeClr val="tx1"/>
          </a:solidFill>
          <a:latin typeface="+mn-lt"/>
          <a:ea typeface="+mn-ea"/>
          <a:cs typeface="+mn-cs"/>
        </a:defRPr>
      </a:lvl9pPr>
    </p:otherStyle>
  </p:txStyles>
  <p:extLst>
    <p:ext uri="{27BBF7A9-308A-43DC-89C8-2F10F3537804}">
      <p15:sldGuideLst xmlns:p15="http://schemas.microsoft.com/office/powerpoint/2012/main">
        <p15:guide id="1" orient="horz" pos="2160" userDrawn="1">
          <p15:clr>
            <a:srgbClr val="A4A3A4"/>
          </p15:clr>
        </p15:guide>
        <p15:guide id="2" pos="3840" userDrawn="1">
          <p15:clr>
            <a:srgbClr val="A4A3A4"/>
          </p15:clr>
        </p15:guide>
        <p15:guide id="3" pos="528" userDrawn="1">
          <p15:clr>
            <a:srgbClr val="547EBF"/>
          </p15:clr>
        </p15:guide>
        <p15:guide id="4" orient="horz" pos="240" userDrawn="1">
          <p15:clr>
            <a:srgbClr val="547EBF"/>
          </p15:clr>
        </p15:guide>
        <p15:guide id="5" pos="7152" userDrawn="1">
          <p15:clr>
            <a:srgbClr val="547EBF"/>
          </p15:clr>
        </p15:guide>
        <p15:guide id="6" orient="horz" pos="4080" userDrawn="1">
          <p15:clr>
            <a:srgbClr val="547EBF"/>
          </p15:clr>
        </p15:guide>
        <p15:guide id="10" pos="1920" userDrawn="1">
          <p15:clr>
            <a:srgbClr val="547EBF"/>
          </p15:clr>
        </p15:guide>
        <p15:guide id="12" pos="5736" userDrawn="1">
          <p15:clr>
            <a:srgbClr val="547EBF"/>
          </p15:clr>
        </p15:guide>
        <p15:guide id="15" pos="5112" userDrawn="1">
          <p15:clr>
            <a:srgbClr val="9FCC3B"/>
          </p15:clr>
        </p15:guide>
        <p15:guide id="16" pos="2544" userDrawn="1">
          <p15:clr>
            <a:srgbClr val="9FCC3B"/>
          </p15:clr>
        </p15:guide>
      </p15:sldGuideLst>
    </p:ext>
  </p:extLst>
</p:sldMaster>
</file>

<file path=ppt/slides/_rels/slide1.xml.rels><?xml version="1.0" encoding="UTF-8" standalone="yes"?>
<Relationships xmlns="http://schemas.openxmlformats.org/package/2006/relationships"><Relationship Id="rId8" Type="http://schemas.openxmlformats.org/officeDocument/2006/relationships/image" Target="../media/image6.svg"/><Relationship Id="rId3" Type="http://schemas.openxmlformats.org/officeDocument/2006/relationships/image" Target="../media/image1.png"/><Relationship Id="rId7" Type="http://schemas.openxmlformats.org/officeDocument/2006/relationships/image" Target="../media/image5.png"/><Relationship Id="rId2" Type="http://schemas.openxmlformats.org/officeDocument/2006/relationships/notesSlide" Target="../notesSlides/notesSlide1.xml"/><Relationship Id="rId1" Type="http://schemas.openxmlformats.org/officeDocument/2006/relationships/slideLayout" Target="../slideLayouts/slideLayout1.xml"/><Relationship Id="rId6" Type="http://schemas.openxmlformats.org/officeDocument/2006/relationships/image" Target="../media/image4.png"/><Relationship Id="rId5" Type="http://schemas.openxmlformats.org/officeDocument/2006/relationships/image" Target="../media/image3.png"/><Relationship Id="rId4" Type="http://schemas.openxmlformats.org/officeDocument/2006/relationships/image" Target="../media/image2.png"/></Relationships>
</file>

<file path=ppt/slides/_rels/slide10.xml.rels><?xml version="1.0" encoding="UTF-8" standalone="yes"?>
<Relationships xmlns="http://schemas.openxmlformats.org/package/2006/relationships"><Relationship Id="rId3" Type="http://schemas.openxmlformats.org/officeDocument/2006/relationships/chart" Target="../charts/chart6.xml"/><Relationship Id="rId2" Type="http://schemas.openxmlformats.org/officeDocument/2006/relationships/chart" Target="../charts/chart5.xml"/><Relationship Id="rId1" Type="http://schemas.openxmlformats.org/officeDocument/2006/relationships/slideLayout" Target="../slideLayouts/slideLayout5.xml"/><Relationship Id="rId4" Type="http://schemas.openxmlformats.org/officeDocument/2006/relationships/chart" Target="../charts/chart7.xml"/></Relationships>
</file>

<file path=ppt/slides/_rels/slide1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9.xml"/><Relationship Id="rId2" Type="http://schemas.openxmlformats.org/officeDocument/2006/relationships/chart" Target="../charts/chart8.xml"/><Relationship Id="rId1" Type="http://schemas.openxmlformats.org/officeDocument/2006/relationships/slideLayout" Target="../slideLayouts/slideLayout5.xml"/></Relationships>
</file>

<file path=ppt/slides/_rels/slide12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svg"/><Relationship Id="rId3" Type="http://schemas.openxmlformats.org/officeDocument/2006/relationships/image" Target="../media/image14.png"/><Relationship Id="rId7" Type="http://schemas.openxmlformats.org/officeDocument/2006/relationships/image" Target="../media/image18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.svg"/><Relationship Id="rId5" Type="http://schemas.openxmlformats.org/officeDocument/2006/relationships/image" Target="../media/image16.png"/><Relationship Id="rId10" Type="http://schemas.openxmlformats.org/officeDocument/2006/relationships/image" Target="../media/image21.svg"/><Relationship Id="rId4" Type="http://schemas.openxmlformats.org/officeDocument/2006/relationships/image" Target="../media/image15.svg"/><Relationship Id="rId9" Type="http://schemas.openxmlformats.org/officeDocument/2006/relationships/image" Target="../media/image20.png"/></Relationships>
</file>

<file path=ppt/slides/_rels/slide13.xml.rels><?xml version="1.0" encoding="UTF-8" standalone="yes"?>
<Relationships xmlns="http://schemas.openxmlformats.org/package/2006/relationships"><Relationship Id="rId3" Type="http://schemas.openxmlformats.org/officeDocument/2006/relationships/image" Target="../media/image23.png"/><Relationship Id="rId2" Type="http://schemas.openxmlformats.org/officeDocument/2006/relationships/notesSlide" Target="../notesSlides/notesSlide5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4.png"/><Relationship Id="rId4" Type="http://schemas.microsoft.com/office/2014/relationships/chartEx" Target="../charts/chartEx1.xml"/></Relationships>
</file>

<file path=ppt/slides/_rels/slide14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0.xml"/><Relationship Id="rId1" Type="http://schemas.openxmlformats.org/officeDocument/2006/relationships/slideLayout" Target="../slideLayouts/slideLayout5.xml"/></Relationships>
</file>

<file path=ppt/slides/_rels/slide15.xml.rels><?xml version="1.0" encoding="UTF-8" standalone="yes"?>
<Relationships xmlns="http://schemas.openxmlformats.org/package/2006/relationships"><Relationship Id="rId3" Type="http://schemas.microsoft.com/office/2014/relationships/chartEx" Target="../charts/chartEx2.xml"/><Relationship Id="rId2" Type="http://schemas.openxmlformats.org/officeDocument/2006/relationships/notesSlide" Target="../notesSlides/notesSlide6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5.png"/><Relationship Id="rId4" Type="http://schemas.openxmlformats.org/officeDocument/2006/relationships/image" Target="../media/image240.png"/></Relationships>
</file>

<file path=ppt/slides/_rels/slide16.xml.rels><?xml version="1.0" encoding="UTF-8" standalone="yes"?>
<Relationships xmlns="http://schemas.openxmlformats.org/package/2006/relationships"><Relationship Id="rId3" Type="http://schemas.microsoft.com/office/2014/relationships/chartEx" Target="../charts/chartEx3.xml"/><Relationship Id="rId2" Type="http://schemas.openxmlformats.org/officeDocument/2006/relationships/notesSlide" Target="../notesSlides/notesSlide7.xml"/><Relationship Id="rId1" Type="http://schemas.openxmlformats.org/officeDocument/2006/relationships/slideLayout" Target="../slideLayouts/slideLayout5.xml"/><Relationship Id="rId5" Type="http://schemas.openxmlformats.org/officeDocument/2006/relationships/image" Target="../media/image27.png"/><Relationship Id="rId4" Type="http://schemas.openxmlformats.org/officeDocument/2006/relationships/image" Target="../media/image26.png"/></Relationships>
</file>

<file path=ppt/slides/_rels/slide17.xml.rels><?xml version="1.0" encoding="UTF-8" standalone="yes"?>
<Relationships xmlns="http://schemas.openxmlformats.org/package/2006/relationships"><Relationship Id="rId3" Type="http://schemas.openxmlformats.org/officeDocument/2006/relationships/image" Target="../media/image28.png"/><Relationship Id="rId2" Type="http://schemas.microsoft.com/office/2014/relationships/chartEx" Target="../charts/chartEx4.xml"/><Relationship Id="rId1" Type="http://schemas.openxmlformats.org/officeDocument/2006/relationships/slideLayout" Target="../slideLayouts/slideLayout5.xml"/><Relationship Id="rId4" Type="http://schemas.openxmlformats.org/officeDocument/2006/relationships/image" Target="../media/image29.png"/></Relationships>
</file>

<file path=ppt/slides/_rels/slide1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1.xml"/><Relationship Id="rId1" Type="http://schemas.openxmlformats.org/officeDocument/2006/relationships/slideLayout" Target="../slideLayouts/slideLayout5.xml"/></Relationships>
</file>

<file path=ppt/slides/_rels/slide19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png"/><Relationship Id="rId2" Type="http://schemas.microsoft.com/office/2014/relationships/chartEx" Target="../charts/chartEx5.xml"/><Relationship Id="rId1" Type="http://schemas.openxmlformats.org/officeDocument/2006/relationships/slideLayout" Target="../slideLayouts/slideLayout5.xml"/></Relationships>
</file>

<file path=ppt/slides/_rels/slide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2.xml"/><Relationship Id="rId1" Type="http://schemas.openxmlformats.org/officeDocument/2006/relationships/slideLayout" Target="../slideLayouts/slideLayout5.xml"/></Relationships>
</file>

<file path=ppt/slides/_rels/slide20.xml.rels><?xml version="1.0" encoding="UTF-8" standalone="yes"?>
<Relationships xmlns="http://schemas.openxmlformats.org/package/2006/relationships"><Relationship Id="rId3" Type="http://schemas.openxmlformats.org/officeDocument/2006/relationships/image" Target="../media/image30.jpeg"/><Relationship Id="rId2" Type="http://schemas.openxmlformats.org/officeDocument/2006/relationships/notesSlide" Target="../notesSlides/notesSlide8.xml"/><Relationship Id="rId1" Type="http://schemas.openxmlformats.org/officeDocument/2006/relationships/slideLayout" Target="../slideLayouts/slideLayout4.xml"/></Relationships>
</file>

<file path=ppt/slides/_rels/slide21.xml.rels><?xml version="1.0" encoding="UTF-8" standalone="yes"?>
<Relationships xmlns="http://schemas.openxmlformats.org/package/2006/relationships"><Relationship Id="rId3" Type="http://schemas.openxmlformats.org/officeDocument/2006/relationships/chart" Target="../charts/chart13.xml"/><Relationship Id="rId2" Type="http://schemas.openxmlformats.org/officeDocument/2006/relationships/chart" Target="../charts/chart12.xml"/><Relationship Id="rId1" Type="http://schemas.openxmlformats.org/officeDocument/2006/relationships/slideLayout" Target="../slideLayouts/slideLayout5.xml"/></Relationships>
</file>

<file path=ppt/slides/_rels/slide22.xml.rels><?xml version="1.0" encoding="UTF-8" standalone="yes"?>
<Relationships xmlns="http://schemas.openxmlformats.org/package/2006/relationships"><Relationship Id="rId2" Type="http://schemas.openxmlformats.org/officeDocument/2006/relationships/notesSlide" Target="../notesSlides/notesSlide9.xml"/><Relationship Id="rId1" Type="http://schemas.openxmlformats.org/officeDocument/2006/relationships/slideLayout" Target="../slideLayouts/slideLayout5.xml"/></Relationships>
</file>

<file path=ppt/slides/_rels/slide23.xml.rels><?xml version="1.0" encoding="UTF-8" standalone="yes"?>
<Relationships xmlns="http://schemas.openxmlformats.org/package/2006/relationships"><Relationship Id="rId3" Type="http://schemas.openxmlformats.org/officeDocument/2006/relationships/image" Target="../media/image31.jpeg"/><Relationship Id="rId2" Type="http://schemas.openxmlformats.org/officeDocument/2006/relationships/notesSlide" Target="../notesSlides/notesSlide10.xml"/><Relationship Id="rId1" Type="http://schemas.openxmlformats.org/officeDocument/2006/relationships/slideLayout" Target="../slideLayouts/slideLayout7.xml"/></Relationships>
</file>

<file path=ppt/slides/_rels/slide3.xml.rels><?xml version="1.0" encoding="UTF-8" standalone="yes"?>
<Relationships xmlns="http://schemas.openxmlformats.org/package/2006/relationships"><Relationship Id="rId3" Type="http://schemas.openxmlformats.org/officeDocument/2006/relationships/image" Target="../media/image8.svg"/><Relationship Id="rId7" Type="http://schemas.openxmlformats.org/officeDocument/2006/relationships/image" Target="../media/image12.png"/><Relationship Id="rId2" Type="http://schemas.openxmlformats.org/officeDocument/2006/relationships/image" Target="../media/image7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1.png"/><Relationship Id="rId5" Type="http://schemas.openxmlformats.org/officeDocument/2006/relationships/image" Target="../media/image10.svg"/><Relationship Id="rId4" Type="http://schemas.openxmlformats.org/officeDocument/2006/relationships/image" Target="../media/image9.png"/></Relationships>
</file>

<file path=ppt/slides/_rels/slide4.xml.rels><?xml version="1.0" encoding="UTF-8" standalone="yes"?>
<Relationships xmlns="http://schemas.openxmlformats.org/package/2006/relationships"><Relationship Id="rId8" Type="http://schemas.openxmlformats.org/officeDocument/2006/relationships/image" Target="../media/image19.svg"/><Relationship Id="rId3" Type="http://schemas.openxmlformats.org/officeDocument/2006/relationships/image" Target="../media/image14.png"/><Relationship Id="rId7" Type="http://schemas.openxmlformats.org/officeDocument/2006/relationships/image" Target="../media/image18.png"/><Relationship Id="rId2" Type="http://schemas.openxmlformats.org/officeDocument/2006/relationships/image" Target="../media/image13.png"/><Relationship Id="rId1" Type="http://schemas.openxmlformats.org/officeDocument/2006/relationships/slideLayout" Target="../slideLayouts/slideLayout5.xml"/><Relationship Id="rId6" Type="http://schemas.openxmlformats.org/officeDocument/2006/relationships/image" Target="../media/image17.svg"/><Relationship Id="rId5" Type="http://schemas.openxmlformats.org/officeDocument/2006/relationships/image" Target="../media/image16.png"/><Relationship Id="rId10" Type="http://schemas.openxmlformats.org/officeDocument/2006/relationships/image" Target="../media/image21.svg"/><Relationship Id="rId4" Type="http://schemas.openxmlformats.org/officeDocument/2006/relationships/image" Target="../media/image15.svg"/><Relationship Id="rId9" Type="http://schemas.openxmlformats.org/officeDocument/2006/relationships/image" Target="../media/image20.png"/></Relationships>
</file>

<file path=ppt/slides/_rels/slide5.xml.rels><?xml version="1.0" encoding="UTF-8" standalone="yes"?>
<Relationships xmlns="http://schemas.openxmlformats.org/package/2006/relationships"><Relationship Id="rId2" Type="http://schemas.openxmlformats.org/officeDocument/2006/relationships/chart" Target="../charts/chart1.xml"/><Relationship Id="rId1" Type="http://schemas.openxmlformats.org/officeDocument/2006/relationships/slideLayout" Target="../slideLayouts/slideLayout5.xml"/></Relationships>
</file>

<file path=ppt/slides/_rels/slide6.xml.rels><?xml version="1.0" encoding="UTF-8" standalone="yes"?>
<Relationships xmlns="http://schemas.openxmlformats.org/package/2006/relationships"><Relationship Id="rId2" Type="http://schemas.openxmlformats.org/officeDocument/2006/relationships/chart" Target="../charts/chart2.xml"/><Relationship Id="rId1" Type="http://schemas.openxmlformats.org/officeDocument/2006/relationships/slideLayout" Target="../slideLayouts/slideLayout5.xml"/></Relationships>
</file>

<file path=ppt/slides/_rels/slide7.xml.rels><?xml version="1.0" encoding="UTF-8" standalone="yes"?>
<Relationships xmlns="http://schemas.openxmlformats.org/package/2006/relationships"><Relationship Id="rId3" Type="http://schemas.openxmlformats.org/officeDocument/2006/relationships/chart" Target="../charts/chart3.xml"/><Relationship Id="rId2" Type="http://schemas.openxmlformats.org/officeDocument/2006/relationships/notesSlide" Target="../notesSlides/notesSlide3.xml"/><Relationship Id="rId1" Type="http://schemas.openxmlformats.org/officeDocument/2006/relationships/slideLayout" Target="../slideLayouts/slideLayout5.xml"/></Relationships>
</file>

<file path=ppt/slides/_rels/slide8.xml.rels><?xml version="1.0" encoding="UTF-8" standalone="yes"?>
<Relationships xmlns="http://schemas.openxmlformats.org/package/2006/relationships"><Relationship Id="rId2" Type="http://schemas.openxmlformats.org/officeDocument/2006/relationships/chart" Target="../charts/chart4.xml"/><Relationship Id="rId1" Type="http://schemas.openxmlformats.org/officeDocument/2006/relationships/slideLayout" Target="../slideLayouts/slideLayout5.xml"/></Relationships>
</file>

<file path=ppt/slides/_rels/slide9.xml.rels><?xml version="1.0" encoding="UTF-8" standalone="yes"?>
<Relationships xmlns="http://schemas.openxmlformats.org/package/2006/relationships"><Relationship Id="rId3" Type="http://schemas.openxmlformats.org/officeDocument/2006/relationships/image" Target="../media/image13.png"/><Relationship Id="rId2" Type="http://schemas.openxmlformats.org/officeDocument/2006/relationships/notesSlide" Target="../notesSlides/notesSlide4.xml"/><Relationship Id="rId1" Type="http://schemas.openxmlformats.org/officeDocument/2006/relationships/slideLayout" Target="../slideLayouts/slideLayout3.xml"/><Relationship Id="rId4" Type="http://schemas.openxmlformats.org/officeDocument/2006/relationships/image" Target="../media/image22.jpeg"/></Relationships>
</file>

<file path=ppt/slides/slide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51DF3D98-3C30-4CFC-8643-C81E829C8C25}"/>
              </a:ext>
            </a:extLst>
          </p:cNvPr>
          <p:cNvSpPr>
            <a:spLocks noGrp="1"/>
          </p:cNvSpPr>
          <p:nvPr>
            <p:ph type="ctrTitle"/>
          </p:nvPr>
        </p:nvSpPr>
        <p:spPr>
          <a:xfrm>
            <a:off x="381000" y="4683570"/>
            <a:ext cx="11430000" cy="914400"/>
          </a:xfrm>
        </p:spPr>
        <p:txBody>
          <a:bodyPr rtlCol="0" anchor="b" anchorCtr="0">
            <a:normAutofit/>
          </a:bodyPr>
          <a:lstStyle/>
          <a:p>
            <a:pPr rtl="0"/>
            <a:r>
              <a:rPr lang="fr-FR" dirty="0"/>
              <a:t>la nutrition a travers le monde</a:t>
            </a:r>
          </a:p>
        </p:txBody>
      </p:sp>
      <p:sp>
        <p:nvSpPr>
          <p:cNvPr id="3" name="Sous-titre 2">
            <a:extLst>
              <a:ext uri="{FF2B5EF4-FFF2-40B4-BE49-F238E27FC236}">
                <a16:creationId xmlns:a16="http://schemas.microsoft.com/office/drawing/2014/main" id="{A068D447-28D3-4F5F-B2DC-FD67E9015868}"/>
              </a:ext>
            </a:extLst>
          </p:cNvPr>
          <p:cNvSpPr>
            <a:spLocks noGrp="1"/>
          </p:cNvSpPr>
          <p:nvPr>
            <p:ph type="subTitle" idx="1"/>
          </p:nvPr>
        </p:nvSpPr>
        <p:spPr>
          <a:xfrm>
            <a:off x="1524000" y="5727142"/>
            <a:ext cx="9144000" cy="457200"/>
          </a:xfrm>
        </p:spPr>
        <p:txBody>
          <a:bodyPr rtlCol="0" anchor="ctr">
            <a:normAutofit/>
          </a:bodyPr>
          <a:lstStyle/>
          <a:p>
            <a:pPr rtl="0"/>
            <a:r>
              <a:rPr lang="fr-FR" dirty="0"/>
              <a:t>Céline Nozay</a:t>
            </a:r>
          </a:p>
        </p:txBody>
      </p:sp>
      <p:pic>
        <p:nvPicPr>
          <p:cNvPr id="16" name="Espace réservé pour une image  15">
            <a:extLst>
              <a:ext uri="{FF2B5EF4-FFF2-40B4-BE49-F238E27FC236}">
                <a16:creationId xmlns:a16="http://schemas.microsoft.com/office/drawing/2014/main" id="{EDC4B53C-8AA8-4878-9C2B-579094A7AC95}"/>
              </a:ext>
            </a:extLst>
          </p:cNvPr>
          <p:cNvPicPr>
            <a:picLocks noGrp="1" noChangeAspect="1"/>
          </p:cNvPicPr>
          <p:nvPr>
            <p:ph type="pic" sz="quarter" idx="10"/>
          </p:nvPr>
        </p:nvPicPr>
        <p:blipFill rotWithShape="1">
          <a:blip r:embed="rId3"/>
          <a:srcRect l="8146" r="36956" b="1768"/>
          <a:stretch/>
        </p:blipFill>
        <p:spPr>
          <a:xfrm>
            <a:off x="0" y="0"/>
            <a:ext cx="2971800" cy="3606800"/>
          </a:xfrm>
        </p:spPr>
      </p:pic>
      <p:pic>
        <p:nvPicPr>
          <p:cNvPr id="20" name="Espace réservé pour une image  19">
            <a:extLst>
              <a:ext uri="{FF2B5EF4-FFF2-40B4-BE49-F238E27FC236}">
                <a16:creationId xmlns:a16="http://schemas.microsoft.com/office/drawing/2014/main" id="{16FDA877-E4F0-443A-B575-3A5BA130F017}"/>
              </a:ext>
            </a:extLst>
          </p:cNvPr>
          <p:cNvPicPr>
            <a:picLocks noGrp="1" noChangeAspect="1"/>
          </p:cNvPicPr>
          <p:nvPr>
            <p:ph type="pic" sz="quarter" idx="12"/>
          </p:nvPr>
        </p:nvPicPr>
        <p:blipFill rotWithShape="1">
          <a:blip r:embed="rId4"/>
          <a:srcRect l="392" r="392" b="19828"/>
          <a:stretch/>
        </p:blipFill>
        <p:spPr>
          <a:xfrm>
            <a:off x="6177280" y="0"/>
            <a:ext cx="2971800" cy="3606800"/>
          </a:xfrm>
        </p:spPr>
      </p:pic>
      <p:pic>
        <p:nvPicPr>
          <p:cNvPr id="22" name="Espace réservé pour une image  21">
            <a:extLst>
              <a:ext uri="{FF2B5EF4-FFF2-40B4-BE49-F238E27FC236}">
                <a16:creationId xmlns:a16="http://schemas.microsoft.com/office/drawing/2014/main" id="{FBF64009-DE4D-4485-87B6-E529BF20F88D}"/>
              </a:ext>
            </a:extLst>
          </p:cNvPr>
          <p:cNvPicPr>
            <a:picLocks noGrp="1" noChangeAspect="1"/>
          </p:cNvPicPr>
          <p:nvPr>
            <p:ph type="pic" sz="quarter" idx="11"/>
          </p:nvPr>
        </p:nvPicPr>
        <p:blipFill rotWithShape="1">
          <a:blip r:embed="rId5"/>
          <a:srcRect l="14573" r="31951" b="2641"/>
          <a:stretch/>
        </p:blipFill>
        <p:spPr>
          <a:xfrm>
            <a:off x="9249836" y="0"/>
            <a:ext cx="2971800" cy="3606800"/>
          </a:xfrm>
        </p:spPr>
      </p:pic>
      <p:pic>
        <p:nvPicPr>
          <p:cNvPr id="29" name="Espace réservé d’image 8" descr="Semis poussant dans un terrain au soleil ">
            <a:extLst>
              <a:ext uri="{FF2B5EF4-FFF2-40B4-BE49-F238E27FC236}">
                <a16:creationId xmlns:a16="http://schemas.microsoft.com/office/drawing/2014/main" id="{911632DE-AA29-4446-8121-6F713075B82E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6" cstate="screen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1337" t="4744" r="34963" b="968"/>
          <a:stretch/>
        </p:blipFill>
        <p:spPr>
          <a:xfrm>
            <a:off x="3088640" y="1"/>
            <a:ext cx="2971800" cy="3606800"/>
          </a:xfrm>
        </p:spPr>
      </p:pic>
      <p:pic>
        <p:nvPicPr>
          <p:cNvPr id="32" name="Graphique 31">
            <a:extLst>
              <a:ext uri="{FF2B5EF4-FFF2-40B4-BE49-F238E27FC236}">
                <a16:creationId xmlns:a16="http://schemas.microsoft.com/office/drawing/2014/main" id="{BEA93855-6247-4593-B812-AABB0EFF4BF8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4186555" y="3877177"/>
            <a:ext cx="3476625" cy="666750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386065505"/>
      </p:ext>
    </p:extLst>
  </p:cSld>
  <p:clrMapOvr>
    <a:masterClrMapping/>
  </p:clrMapOvr>
</p:sld>
</file>

<file path=ppt/slides/slide1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F480B72-05F6-44C0-A425-655A005442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6490" y="117474"/>
            <a:ext cx="11274552" cy="1325563"/>
          </a:xfrm>
        </p:spPr>
        <p:txBody>
          <a:bodyPr>
            <a:normAutofit/>
          </a:bodyPr>
          <a:lstStyle/>
          <a:p>
            <a:pPr algn="l"/>
            <a:r>
              <a:rPr lang="fr-FR" sz="2800" dirty="0"/>
              <a:t>utilisation des céréales DANS LE MONDE</a:t>
            </a:r>
            <a:br>
              <a:rPr lang="fr-FR" sz="2800" dirty="0"/>
            </a:br>
            <a:r>
              <a:rPr lang="fr-FR" sz="2000" dirty="0"/>
              <a:t>notamment sur la répartition entre l’alimentation humaine et l’alimentation animal</a:t>
            </a:r>
            <a:endParaRPr lang="fr-FR" sz="2800" dirty="0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E6446AB1-D5E2-4C1E-A989-BABC5F7868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10</a:t>
            </a:fld>
            <a:endParaRPr lang="fr-FR" noProof="0"/>
          </a:p>
        </p:txBody>
      </p:sp>
      <p:sp>
        <p:nvSpPr>
          <p:cNvPr id="11" name="Rectangle 1">
            <a:extLst>
              <a:ext uri="{FF2B5EF4-FFF2-40B4-BE49-F238E27FC236}">
                <a16:creationId xmlns:a16="http://schemas.microsoft.com/office/drawing/2014/main" id="{259F2B1F-627B-41E8-94D2-649827CDF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497042" y="2259449"/>
            <a:ext cx="5334000" cy="2339102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fr-FR" altLang="fr-F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69% </a:t>
            </a:r>
            <a:r>
              <a:rPr lang="fr-FR" altLang="fr-FR" sz="2400" dirty="0">
                <a:solidFill>
                  <a:prstClr val="black">
                    <a:lumMod val="65000"/>
                    <a:lumOff val="35000"/>
                  </a:prstClr>
                </a:solidFill>
              </a:rPr>
              <a:t>des céréales sont utilisés pour l’alimentation des </a:t>
            </a:r>
            <a:r>
              <a:rPr lang="fr-FR" altLang="fr-F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animaux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fr-FR" altLang="fr-FR" sz="3200" b="1" dirty="0">
              <a:solidFill>
                <a:prstClr val="black">
                  <a:lumMod val="65000"/>
                  <a:lumOff val="35000"/>
                </a:prstClr>
              </a:solidFill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fr-FR" altLang="fr-F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 18% </a:t>
            </a:r>
            <a:r>
              <a:rPr lang="fr-FR" altLang="fr-FR" sz="2400" dirty="0">
                <a:solidFill>
                  <a:prstClr val="black">
                    <a:lumMod val="65000"/>
                    <a:lumOff val="35000"/>
                  </a:prstClr>
                </a:solidFill>
              </a:rPr>
              <a:t>pour l’alimentation </a:t>
            </a:r>
            <a:r>
              <a:rPr lang="fr-FR" altLang="fr-F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humaine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fr-FR" altLang="fr-FR" sz="2400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graphicFrame>
        <p:nvGraphicFramePr>
          <p:cNvPr id="8" name="Graphique 7">
            <a:extLst>
              <a:ext uri="{FF2B5EF4-FFF2-40B4-BE49-F238E27FC236}">
                <a16:creationId xmlns:a16="http://schemas.microsoft.com/office/drawing/2014/main" id="{1BDD6623-CCA9-48B3-B861-348EFF26FC9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841644986"/>
              </p:ext>
            </p:extLst>
          </p:nvPr>
        </p:nvGraphicFramePr>
        <p:xfrm>
          <a:off x="989012" y="1636712"/>
          <a:ext cx="4600575" cy="42529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9" name="Graphique 8">
            <a:extLst>
              <a:ext uri="{FF2B5EF4-FFF2-40B4-BE49-F238E27FC236}">
                <a16:creationId xmlns:a16="http://schemas.microsoft.com/office/drawing/2014/main" id="{4D5DF933-ADA1-4412-A48C-9E730191A59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113528523"/>
              </p:ext>
            </p:extLst>
          </p:nvPr>
        </p:nvGraphicFramePr>
        <p:xfrm>
          <a:off x="556490" y="1636712"/>
          <a:ext cx="5334000" cy="452596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graphicFrame>
        <p:nvGraphicFramePr>
          <p:cNvPr id="10" name="Graphique 9">
            <a:extLst>
              <a:ext uri="{FF2B5EF4-FFF2-40B4-BE49-F238E27FC236}">
                <a16:creationId xmlns:a16="http://schemas.microsoft.com/office/drawing/2014/main" id="{4D5DF933-ADA1-4412-A48C-9E730191A59E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573020700"/>
              </p:ext>
            </p:extLst>
          </p:nvPr>
        </p:nvGraphicFramePr>
        <p:xfrm>
          <a:off x="163830" y="1443036"/>
          <a:ext cx="5726660" cy="483203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4"/>
          </a:graphicData>
        </a:graphic>
      </p:graphicFrame>
    </p:spTree>
    <p:extLst>
      <p:ext uri="{BB962C8B-B14F-4D97-AF65-F5344CB8AC3E}">
        <p14:creationId xmlns:p14="http://schemas.microsoft.com/office/powerpoint/2010/main" val="864787578"/>
      </p:ext>
    </p:extLst>
  </p:cSld>
  <p:clrMapOvr>
    <a:masterClrMapping/>
  </p:clrMapOvr>
</p:sld>
</file>

<file path=ppt/slides/slide1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E6446AB1-D5E2-4C1E-A989-BABC5F7868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11</a:t>
            </a:fld>
            <a:endParaRPr lang="fr-FR" noProof="0"/>
          </a:p>
        </p:txBody>
      </p:sp>
      <p:sp>
        <p:nvSpPr>
          <p:cNvPr id="11" name="Rectangle 1">
            <a:extLst>
              <a:ext uri="{FF2B5EF4-FFF2-40B4-BE49-F238E27FC236}">
                <a16:creationId xmlns:a16="http://schemas.microsoft.com/office/drawing/2014/main" id="{259F2B1F-627B-41E8-94D2-649827CDF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5589587" y="1624508"/>
            <a:ext cx="5334000" cy="800219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altLang="fr-FR" sz="2400" dirty="0">
                <a:solidFill>
                  <a:prstClr val="black">
                    <a:lumMod val="65000"/>
                    <a:lumOff val="35000"/>
                  </a:prstClr>
                </a:solidFill>
              </a:rPr>
              <a:t>La proportion d'export de Manioc en Thaïlande est de </a:t>
            </a:r>
            <a:r>
              <a:rPr lang="fr-FR" altLang="fr-FR" sz="28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83.41 % </a:t>
            </a:r>
          </a:p>
        </p:txBody>
      </p:sp>
      <p:sp>
        <p:nvSpPr>
          <p:cNvPr id="6" name="Rectangle 1">
            <a:extLst>
              <a:ext uri="{FF2B5EF4-FFF2-40B4-BE49-F238E27FC236}">
                <a16:creationId xmlns:a16="http://schemas.microsoft.com/office/drawing/2014/main" id="{A128D600-B427-426A-984D-EA321BC461F4}"/>
              </a:ext>
            </a:extLst>
          </p:cNvPr>
          <p:cNvSpPr>
            <a:spLocks noChangeArrowheads="1"/>
          </p:cNvSpPr>
          <p:nvPr/>
        </p:nvSpPr>
        <p:spPr bwMode="auto">
          <a:xfrm>
            <a:off x="0" y="90100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sp>
        <p:nvSpPr>
          <p:cNvPr id="7" name="Rectangle 2">
            <a:extLst>
              <a:ext uri="{FF2B5EF4-FFF2-40B4-BE49-F238E27FC236}">
                <a16:creationId xmlns:a16="http://schemas.microsoft.com/office/drawing/2014/main" id="{5E088178-1E8B-4CEB-8967-622CC22FBA39}"/>
              </a:ext>
            </a:extLst>
          </p:cNvPr>
          <p:cNvSpPr>
            <a:spLocks noChangeArrowheads="1"/>
          </p:cNvSpPr>
          <p:nvPr/>
        </p:nvSpPr>
        <p:spPr bwMode="auto">
          <a:xfrm>
            <a:off x="8256522" y="6356350"/>
            <a:ext cx="65" cy="276999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non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kumimoji="0" lang="fr-FR" altLang="fr-FR" sz="1800" b="0" i="0" u="none" strike="noStrike" cap="none" normalizeH="0" baseline="0" dirty="0">
              <a:ln>
                <a:noFill/>
              </a:ln>
              <a:solidFill>
                <a:schemeClr val="tx1"/>
              </a:solidFill>
              <a:effectLst/>
              <a:latin typeface="Arial" panose="020B0604020202020204" pitchFamily="34" charset="0"/>
            </a:endParaRPr>
          </a:p>
        </p:txBody>
      </p:sp>
      <p:graphicFrame>
        <p:nvGraphicFramePr>
          <p:cNvPr id="12" name="Graphique 11">
            <a:extLst>
              <a:ext uri="{FF2B5EF4-FFF2-40B4-BE49-F238E27FC236}">
                <a16:creationId xmlns:a16="http://schemas.microsoft.com/office/drawing/2014/main" id="{AA8F0354-9415-4B6C-A73E-A371F6ABC6A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136107830"/>
              </p:ext>
            </p:extLst>
          </p:nvPr>
        </p:nvGraphicFramePr>
        <p:xfrm>
          <a:off x="152400" y="1244599"/>
          <a:ext cx="5075382" cy="324427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graphicFrame>
        <p:nvGraphicFramePr>
          <p:cNvPr id="13" name="Graphique 12">
            <a:extLst>
              <a:ext uri="{FF2B5EF4-FFF2-40B4-BE49-F238E27FC236}">
                <a16:creationId xmlns:a16="http://schemas.microsoft.com/office/drawing/2014/main" id="{F660A67E-B930-43D6-9602-3E0FD4E891D7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734404381"/>
              </p:ext>
            </p:extLst>
          </p:nvPr>
        </p:nvGraphicFramePr>
        <p:xfrm>
          <a:off x="6853382" y="3121501"/>
          <a:ext cx="4623822" cy="273435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5" name="ZoneTexte 14">
            <a:extLst>
              <a:ext uri="{FF2B5EF4-FFF2-40B4-BE49-F238E27FC236}">
                <a16:creationId xmlns:a16="http://schemas.microsoft.com/office/drawing/2014/main" id="{374B5708-D4BC-4C8E-823F-CCA4DB65A524}"/>
              </a:ext>
            </a:extLst>
          </p:cNvPr>
          <p:cNvSpPr txBox="1"/>
          <p:nvPr/>
        </p:nvSpPr>
        <p:spPr>
          <a:xfrm>
            <a:off x="989012" y="4573903"/>
            <a:ext cx="6108700" cy="954107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r>
              <a:rPr lang="fr-FR" sz="2400" dirty="0">
                <a:solidFill>
                  <a:prstClr val="black">
                    <a:lumMod val="65000"/>
                    <a:lumOff val="35000"/>
                  </a:prstClr>
                </a:solidFill>
              </a:rPr>
              <a:t>La proportion de personne en sous nutrition en Thaïlande est de </a:t>
            </a:r>
            <a:r>
              <a:rPr lang="fr-F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9% % </a:t>
            </a:r>
            <a:endParaRPr lang="fr-FR" sz="2400" b="1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sp>
        <p:nvSpPr>
          <p:cNvPr id="17" name="Rectangle 1">
            <a:extLst>
              <a:ext uri="{FF2B5EF4-FFF2-40B4-BE49-F238E27FC236}">
                <a16:creationId xmlns:a16="http://schemas.microsoft.com/office/drawing/2014/main" id="{8D683725-1588-4C7D-B7BD-F582613BEEED}"/>
              </a:ext>
            </a:extLst>
          </p:cNvPr>
          <p:cNvSpPr>
            <a:spLocks noChangeArrowheads="1"/>
          </p:cNvSpPr>
          <p:nvPr/>
        </p:nvSpPr>
        <p:spPr bwMode="auto">
          <a:xfrm>
            <a:off x="4061330" y="3112244"/>
            <a:ext cx="2694710" cy="492443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algn="ctr" eaLnBrk="0" fontAlgn="base" hangingPunct="0">
              <a:spcBef>
                <a:spcPct val="0"/>
              </a:spcBef>
              <a:spcAft>
                <a:spcPct val="0"/>
              </a:spcAft>
            </a:pPr>
            <a:r>
              <a:rPr lang="fr-FR" altLang="fr-F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ALORS QUE</a:t>
            </a:r>
            <a:endParaRPr lang="fr-FR" altLang="fr-FR" sz="3600" b="1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sp>
        <p:nvSpPr>
          <p:cNvPr id="18" name="Titre 1">
            <a:extLst>
              <a:ext uri="{FF2B5EF4-FFF2-40B4-BE49-F238E27FC236}">
                <a16:creationId xmlns:a16="http://schemas.microsoft.com/office/drawing/2014/main" id="{4518BC6F-AA32-44A0-980F-D4AB2C7BC2C5}"/>
              </a:ext>
            </a:extLst>
          </p:cNvPr>
          <p:cNvSpPr txBox="1">
            <a:spLocks/>
          </p:cNvSpPr>
          <p:nvPr/>
        </p:nvSpPr>
        <p:spPr>
          <a:xfrm>
            <a:off x="641604" y="340052"/>
            <a:ext cx="11274552" cy="819517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000" kern="1200" cap="all" spc="3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fr-FR" sz="2800" dirty="0"/>
              <a:t>Thaïlande</a:t>
            </a:r>
            <a:r>
              <a:rPr lang="fr-FR" sz="1800" dirty="0"/>
              <a:t>  : FOCUS SUR exportation du Manioc  et la nutrition</a:t>
            </a:r>
          </a:p>
        </p:txBody>
      </p:sp>
    </p:spTree>
    <p:extLst>
      <p:ext uri="{BB962C8B-B14F-4D97-AF65-F5344CB8AC3E}">
        <p14:creationId xmlns:p14="http://schemas.microsoft.com/office/powerpoint/2010/main" val="3020338217"/>
      </p:ext>
    </p:extLst>
  </p:cSld>
  <p:clrMapOvr>
    <a:masterClrMapping/>
  </p:clrMapOvr>
</p:sld>
</file>

<file path=ppt/slides/slide1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Image 15">
            <a:extLst>
              <a:ext uri="{FF2B5EF4-FFF2-40B4-BE49-F238E27FC236}">
                <a16:creationId xmlns:a16="http://schemas.microsoft.com/office/drawing/2014/main" id="{05867AD6-0AA4-4C5C-BA79-DAC614C4B3A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11720"/>
          <a:stretch/>
        </p:blipFill>
        <p:spPr>
          <a:xfrm>
            <a:off x="4066031" y="0"/>
            <a:ext cx="8132065" cy="1095528"/>
          </a:xfrm>
          <a:prstGeom prst="rect">
            <a:avLst/>
          </a:prstGeom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03773BA9-1CA0-4306-B219-F10BB5A084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553487"/>
            <a:ext cx="10972800" cy="616744"/>
          </a:xfrm>
        </p:spPr>
        <p:txBody>
          <a:bodyPr>
            <a:normAutofit fontScale="90000"/>
          </a:bodyPr>
          <a:lstStyle/>
          <a:p>
            <a:r>
              <a:rPr lang="fr-FR" sz="3200" dirty="0"/>
              <a:t>Questions de MELANIE</a:t>
            </a:r>
            <a:br>
              <a:rPr lang="fr-FR" sz="3200" b="1" u="sng" dirty="0"/>
            </a:br>
            <a:endParaRPr lang="fr-FR" dirty="0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59428656-0867-4CA4-A530-6DD022D92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12</a:t>
            </a:fld>
            <a:endParaRPr lang="fr-FR" noProof="0"/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77266BCC-C5A9-43DC-83FA-81BE194848C3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653281" y="2170231"/>
            <a:ext cx="10505786" cy="4337913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fr-FR" sz="2400" dirty="0"/>
              <a:t>- les pays pour lesquels la proportion de personnes </a:t>
            </a:r>
            <a:r>
              <a:rPr lang="fr-FR" sz="2400" b="1" u="sng" dirty="0"/>
              <a:t>sous-alimentées est la plus forte </a:t>
            </a:r>
            <a:r>
              <a:rPr lang="fr-FR" sz="2400" dirty="0"/>
              <a:t>en 2017</a:t>
            </a:r>
          </a:p>
          <a:p>
            <a:pPr marL="0" indent="0">
              <a:buNone/>
            </a:pPr>
            <a:r>
              <a:rPr lang="fr-FR" sz="2400" dirty="0"/>
              <a:t>- les pays pour lesquels la proportion de ceux qui ont le </a:t>
            </a:r>
            <a:r>
              <a:rPr lang="fr-FR" sz="2400" b="1" u="sng" dirty="0"/>
              <a:t>plus bénéficié d’aide </a:t>
            </a:r>
            <a:r>
              <a:rPr lang="fr-FR" sz="2400" dirty="0"/>
              <a:t>depuis 2017</a:t>
            </a:r>
          </a:p>
          <a:p>
            <a:pPr marL="0" indent="0">
              <a:buNone/>
            </a:pPr>
            <a:r>
              <a:rPr lang="fr-FR" sz="2400" dirty="0"/>
              <a:t>- les pays ayant le </a:t>
            </a:r>
            <a:r>
              <a:rPr lang="fr-FR" sz="2400" b="1" u="sng" dirty="0"/>
              <a:t>PLUS</a:t>
            </a:r>
            <a:r>
              <a:rPr lang="fr-FR" sz="2400" dirty="0"/>
              <a:t> disponibilité/habitant</a:t>
            </a:r>
          </a:p>
          <a:p>
            <a:pPr marL="0" indent="0">
              <a:buNone/>
            </a:pPr>
            <a:r>
              <a:rPr lang="fr-FR" sz="2400" dirty="0"/>
              <a:t>- les pays ayant le </a:t>
            </a:r>
            <a:r>
              <a:rPr lang="fr-FR" sz="2400" b="1" u="sng" dirty="0"/>
              <a:t>MOINS</a:t>
            </a:r>
            <a:r>
              <a:rPr lang="fr-FR" sz="2400" dirty="0"/>
              <a:t> disponibilité/habitant</a:t>
            </a:r>
          </a:p>
          <a:p>
            <a:endParaRPr lang="fr-FR" sz="2400" dirty="0"/>
          </a:p>
        </p:txBody>
      </p:sp>
      <p:pic>
        <p:nvPicPr>
          <p:cNvPr id="8" name="Graphique 7" descr="Graphique à barres avec un remplissage uni">
            <a:extLst>
              <a:ext uri="{FF2B5EF4-FFF2-40B4-BE49-F238E27FC236}">
                <a16:creationId xmlns:a16="http://schemas.microsoft.com/office/drawing/2014/main" id="{5282280E-FAB2-464A-9E6F-C51B36BB3F0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748783" y="5133578"/>
            <a:ext cx="914400" cy="914400"/>
          </a:xfrm>
          <a:prstGeom prst="rect">
            <a:avLst/>
          </a:prstGeom>
        </p:spPr>
      </p:pic>
      <p:pic>
        <p:nvPicPr>
          <p:cNvPr id="10" name="Graphique 9" descr="Graphique en secteurs avec un remplissage uni">
            <a:extLst>
              <a:ext uri="{FF2B5EF4-FFF2-40B4-BE49-F238E27FC236}">
                <a16:creationId xmlns:a16="http://schemas.microsoft.com/office/drawing/2014/main" id="{29C46158-075D-4C16-BA68-05AA77E5007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351098" y="5133578"/>
            <a:ext cx="914400" cy="914400"/>
          </a:xfrm>
          <a:prstGeom prst="rect">
            <a:avLst/>
          </a:prstGeom>
        </p:spPr>
      </p:pic>
      <p:pic>
        <p:nvPicPr>
          <p:cNvPr id="12" name="Graphique 11" descr="Vivats avec un remplissage uni">
            <a:extLst>
              <a:ext uri="{FF2B5EF4-FFF2-40B4-BE49-F238E27FC236}">
                <a16:creationId xmlns:a16="http://schemas.microsoft.com/office/drawing/2014/main" id="{58533327-2AB0-4948-8AC4-37EF3550842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892406" y="5133578"/>
            <a:ext cx="914400" cy="914400"/>
          </a:xfrm>
          <a:prstGeom prst="rect">
            <a:avLst/>
          </a:prstGeom>
        </p:spPr>
      </p:pic>
      <p:pic>
        <p:nvPicPr>
          <p:cNvPr id="14" name="Graphique 13" descr="Connexions avec un remplissage uni">
            <a:extLst>
              <a:ext uri="{FF2B5EF4-FFF2-40B4-BE49-F238E27FC236}">
                <a16:creationId xmlns:a16="http://schemas.microsoft.com/office/drawing/2014/main" id="{8BD7D3D6-F885-4F01-922A-F78495FE502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496213" y="5133578"/>
            <a:ext cx="914400" cy="914400"/>
          </a:xfrm>
          <a:prstGeom prst="rect">
            <a:avLst/>
          </a:prstGeom>
        </p:spPr>
      </p:pic>
      <p:pic>
        <p:nvPicPr>
          <p:cNvPr id="15" name="Image 14">
            <a:extLst>
              <a:ext uri="{FF2B5EF4-FFF2-40B4-BE49-F238E27FC236}">
                <a16:creationId xmlns:a16="http://schemas.microsoft.com/office/drawing/2014/main" id="{D03735D3-71DA-4C49-A2E2-4DCADCDA17B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11720"/>
          <a:stretch/>
        </p:blipFill>
        <p:spPr>
          <a:xfrm>
            <a:off x="-1" y="0"/>
            <a:ext cx="8132065" cy="10955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422460840"/>
      </p:ext>
    </p:extLst>
  </p:cSld>
  <p:clrMapOvr>
    <a:masterClrMapping/>
  </p:clrMapOvr>
</p:sld>
</file>

<file path=ppt/slides/slide1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D543047E-FBFD-4F79-BCA5-10E69740F0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06679" y="111760"/>
            <a:ext cx="10972800" cy="1325563"/>
          </a:xfrm>
        </p:spPr>
        <p:txBody>
          <a:bodyPr rtlCol="0">
            <a:normAutofit/>
          </a:bodyPr>
          <a:lstStyle/>
          <a:p>
            <a:pPr marL="0" indent="0">
              <a:buNone/>
            </a:pPr>
            <a:r>
              <a:rPr lang="fr-FR" sz="3200" dirty="0"/>
              <a:t>pays pour lesquels la proportion de personnes </a:t>
            </a:r>
            <a:r>
              <a:rPr lang="fr-FR" sz="3200" b="1" u="sng" dirty="0"/>
              <a:t>sous-alimentées est la plus forte </a:t>
            </a:r>
            <a:r>
              <a:rPr lang="fr-FR" sz="3200" dirty="0"/>
              <a:t>en 2017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E6893052-D642-44DC-9A5A-95FA3BEFAE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294A09A9-5501-47C1-A89A-A340965A2BE2}" type="slidenum">
              <a:rPr lang="fr-FR" smtClean="0"/>
              <a:pPr rtl="0"/>
              <a:t>13</a:t>
            </a:fld>
            <a:endParaRPr lang="fr-FR" dirty="0"/>
          </a:p>
        </p:txBody>
      </p:sp>
      <p:pic>
        <p:nvPicPr>
          <p:cNvPr id="2050" name="Picture 2">
            <a:extLst>
              <a:ext uri="{FF2B5EF4-FFF2-40B4-BE49-F238E27FC236}">
                <a16:creationId xmlns:a16="http://schemas.microsoft.com/office/drawing/2014/main" id="{7999ED9E-8E4B-459F-837B-72D4D1F2546F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572" t="9313"/>
          <a:stretch/>
        </p:blipFill>
        <p:spPr bwMode="auto">
          <a:xfrm>
            <a:off x="106679" y="4286250"/>
            <a:ext cx="4106202" cy="24599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  <mc:AlternateContent xmlns:mc="http://schemas.openxmlformats.org/markup-compatibility/2006">
        <mc:Choice xmlns:cx4="http://schemas.microsoft.com/office/drawing/2016/5/10/chartex" Requires="cx4">
          <p:graphicFrame>
            <p:nvGraphicFramePr>
              <p:cNvPr id="7" name="Graphique 6">
                <a:extLst>
                  <a:ext uri="{FF2B5EF4-FFF2-40B4-BE49-F238E27FC236}">
                    <a16:creationId xmlns:a16="http://schemas.microsoft.com/office/drawing/2014/main" id="{D89E8376-FB69-4506-9AEB-783FC2371D17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4141154331"/>
                  </p:ext>
                </p:extLst>
              </p:nvPr>
            </p:nvGraphicFramePr>
            <p:xfrm>
              <a:off x="1772602" y="1159034"/>
              <a:ext cx="10201275" cy="5197316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4"/>
              </a:graphicData>
            </a:graphic>
          </p:graphicFrame>
        </mc:Choice>
        <mc:Fallback>
          <p:pic>
            <p:nvPicPr>
              <p:cNvPr id="7" name="Graphique 6">
                <a:extLst>
                  <a:ext uri="{FF2B5EF4-FFF2-40B4-BE49-F238E27FC236}">
                    <a16:creationId xmlns:a16="http://schemas.microsoft.com/office/drawing/2014/main" id="{D89E8376-FB69-4506-9AEB-783FC2371D17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5"/>
              <a:stretch>
                <a:fillRect/>
              </a:stretch>
            </p:blipFill>
            <p:spPr>
              <a:xfrm>
                <a:off x="1772602" y="1159034"/>
                <a:ext cx="10201275" cy="5197316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1651205855"/>
      </p:ext>
    </p:extLst>
  </p:cSld>
  <p:clrMapOvr>
    <a:masterClrMapping/>
  </p:clrMapOvr>
</p:sld>
</file>

<file path=ppt/slides/slide1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62FC3E1F-CD41-4D78-960F-641AE5D1D20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dirty="0"/>
              <a:t>Répartition de l’aide alimentaire depuis 2013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01249814-C78D-452C-948B-E3C3F8C103A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14</a:t>
            </a:fld>
            <a:endParaRPr lang="fr-FR" noProof="0"/>
          </a:p>
        </p:txBody>
      </p:sp>
      <p:graphicFrame>
        <p:nvGraphicFramePr>
          <p:cNvPr id="7" name="Espace réservé du contenu 6">
            <a:extLst>
              <a:ext uri="{FF2B5EF4-FFF2-40B4-BE49-F238E27FC236}">
                <a16:creationId xmlns:a16="http://schemas.microsoft.com/office/drawing/2014/main" id="{CF459CE1-2E41-4B8D-B694-1088839C3BAC}"/>
              </a:ext>
            </a:extLst>
          </p:cNvPr>
          <p:cNvGraphicFramePr>
            <a:graphicFrameLocks noGrp="1"/>
          </p:cNvGraphicFramePr>
          <p:nvPr>
            <p:ph sz="quarter" idx="13"/>
            <p:extLst>
              <p:ext uri="{D42A27DB-BD31-4B8C-83A1-F6EECF244321}">
                <p14:modId xmlns:p14="http://schemas.microsoft.com/office/powerpoint/2010/main" val="1135006794"/>
              </p:ext>
            </p:extLst>
          </p:nvPr>
        </p:nvGraphicFramePr>
        <p:xfrm>
          <a:off x="828676" y="1828800"/>
          <a:ext cx="4495800" cy="43386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8" name="ZoneTexte 7">
            <a:extLst>
              <a:ext uri="{FF2B5EF4-FFF2-40B4-BE49-F238E27FC236}">
                <a16:creationId xmlns:a16="http://schemas.microsoft.com/office/drawing/2014/main" id="{193EB554-DB80-4A42-ACCB-7828F9CC43B5}"/>
              </a:ext>
            </a:extLst>
          </p:cNvPr>
          <p:cNvSpPr txBox="1"/>
          <p:nvPr/>
        </p:nvSpPr>
        <p:spPr>
          <a:xfrm>
            <a:off x="6475556" y="1895475"/>
            <a:ext cx="4716319" cy="156966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Les 11 millions de tonnes distribués ont été distribué avec </a:t>
            </a:r>
          </a:p>
          <a:p>
            <a:r>
              <a:rPr lang="fr-FR" sz="2400" b="1" u="sng" dirty="0">
                <a:solidFill>
                  <a:schemeClr val="tx1">
                    <a:lumMod val="50000"/>
                    <a:lumOff val="50000"/>
                  </a:schemeClr>
                </a:solidFill>
              </a:rPr>
              <a:t>54% en Afrique </a:t>
            </a:r>
            <a:r>
              <a:rPr lang="fr-FR" sz="2400" dirty="0">
                <a:solidFill>
                  <a:schemeClr val="tx1">
                    <a:lumMod val="50000"/>
                    <a:lumOff val="50000"/>
                  </a:schemeClr>
                </a:solidFill>
              </a:rPr>
              <a:t>et </a:t>
            </a:r>
          </a:p>
          <a:p>
            <a:r>
              <a:rPr lang="fr-FR" sz="2400" b="1" u="sng" dirty="0">
                <a:solidFill>
                  <a:schemeClr val="tx1">
                    <a:lumMod val="50000"/>
                    <a:lumOff val="50000"/>
                  </a:schemeClr>
                </a:solidFill>
              </a:rPr>
              <a:t>41% en Asie</a:t>
            </a:r>
          </a:p>
        </p:txBody>
      </p:sp>
    </p:spTree>
    <p:extLst>
      <p:ext uri="{BB962C8B-B14F-4D97-AF65-F5344CB8AC3E}">
        <p14:creationId xmlns:p14="http://schemas.microsoft.com/office/powerpoint/2010/main" val="2810149205"/>
      </p:ext>
    </p:extLst>
  </p:cSld>
  <p:clrMapOvr>
    <a:masterClrMapping/>
  </p:clrMapOvr>
</p:sld>
</file>

<file path=ppt/slides/slide1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D543047E-FBFD-4F79-BCA5-10E69740F030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0" y="0"/>
            <a:ext cx="4950691" cy="2788876"/>
          </a:xfrm>
        </p:spPr>
        <p:txBody>
          <a:bodyPr rtlCol="0">
            <a:normAutofit/>
          </a:bodyPr>
          <a:lstStyle/>
          <a:p>
            <a:pPr marL="0" indent="0">
              <a:buNone/>
            </a:pPr>
            <a:r>
              <a:rPr lang="fr-FR" sz="2400" dirty="0"/>
              <a:t>pays pour lesquels la proportion de ceux qui ont le </a:t>
            </a:r>
            <a:r>
              <a:rPr lang="fr-FR" sz="2400" b="1" u="sng" dirty="0"/>
              <a:t>plus bénéficié d’aide </a:t>
            </a:r>
            <a:r>
              <a:rPr lang="fr-FR" sz="2400" dirty="0"/>
              <a:t>depuis 2013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E6893052-D642-44DC-9A5A-95FA3BEFAED8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294A09A9-5501-47C1-A89A-A340965A2BE2}" type="slidenum">
              <a:rPr lang="fr-FR" smtClean="0"/>
              <a:pPr rtl="0"/>
              <a:t>15</a:t>
            </a:fld>
            <a:endParaRPr lang="fr-FR" dirty="0"/>
          </a:p>
        </p:txBody>
      </p:sp>
      <mc:AlternateContent xmlns:mc="http://schemas.openxmlformats.org/markup-compatibility/2006" xmlns:cx4="http://schemas.microsoft.com/office/drawing/2016/5/10/chartex">
        <mc:Choice Requires="cx4">
          <p:graphicFrame>
            <p:nvGraphicFramePr>
              <p:cNvPr id="7" name="Graphique 6">
                <a:extLst>
                  <a:ext uri="{FF2B5EF4-FFF2-40B4-BE49-F238E27FC236}">
                    <a16:creationId xmlns:a16="http://schemas.microsoft.com/office/drawing/2014/main" id="{2A5DFFF3-DADC-467A-B09E-304437FC83FC}"/>
                  </a:ext>
                </a:extLst>
              </p:cNvPr>
              <p:cNvGraphicFramePr/>
              <p:nvPr>
                <p:extLst>
                  <p:ext uri="{D42A27DB-BD31-4B8C-83A1-F6EECF244321}">
                    <p14:modId xmlns:p14="http://schemas.microsoft.com/office/powerpoint/2010/main" val="38486541"/>
                  </p:ext>
                </p:extLst>
              </p:nvPr>
            </p:nvGraphicFramePr>
            <p:xfrm>
              <a:off x="3038764" y="136525"/>
              <a:ext cx="8889566" cy="6199981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3"/>
              </a:graphicData>
            </a:graphic>
          </p:graphicFrame>
        </mc:Choice>
        <mc:Fallback xmlns="">
          <p:pic>
            <p:nvPicPr>
              <p:cNvPr id="7" name="Graphique 6">
                <a:extLst>
                  <a:ext uri="{FF2B5EF4-FFF2-40B4-BE49-F238E27FC236}">
                    <a16:creationId xmlns:a16="http://schemas.microsoft.com/office/drawing/2014/main" id="{2A5DFFF3-DADC-467A-B09E-304437FC83FC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3038764" y="136525"/>
                <a:ext cx="8889566" cy="6199981"/>
              </a:xfrm>
              <a:prstGeom prst="rect">
                <a:avLst/>
              </a:prstGeom>
            </p:spPr>
          </p:pic>
        </mc:Fallback>
      </mc:AlternateContent>
      <p:pic>
        <p:nvPicPr>
          <p:cNvPr id="8" name="Picture 2">
            <a:extLst>
              <a:ext uri="{FF2B5EF4-FFF2-40B4-BE49-F238E27FC236}">
                <a16:creationId xmlns:a16="http://schemas.microsoft.com/office/drawing/2014/main" id="{22C9652B-387C-4A2D-B700-005A229EE66C}"/>
              </a:ext>
            </a:extLst>
          </p:cNvPr>
          <p:cNvPicPr>
            <a:picLocks noChangeAspect="1" noChangeArrowheads="1"/>
          </p:cNvPicPr>
          <p:nvPr/>
        </p:nvPicPr>
        <p:blipFill rotWithShape="1">
          <a:blip r:embed="rId5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2014" t="8291"/>
          <a:stretch/>
        </p:blipFill>
        <p:spPr bwMode="auto">
          <a:xfrm>
            <a:off x="183660" y="2925401"/>
            <a:ext cx="4313036" cy="2788876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2186600152"/>
      </p:ext>
    </p:extLst>
  </p:cSld>
  <p:clrMapOvr>
    <a:masterClrMapping/>
  </p:clrMapOvr>
</p:sld>
</file>

<file path=ppt/slides/slide1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6D99D0E-3560-4BEB-858E-DA15ECAA948A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82026" y="136525"/>
            <a:ext cx="10972800" cy="1008784"/>
          </a:xfrm>
        </p:spPr>
        <p:txBody>
          <a:bodyPr>
            <a:normAutofit/>
          </a:bodyPr>
          <a:lstStyle/>
          <a:p>
            <a:r>
              <a:rPr lang="fr-FR" sz="2800" b="1" dirty="0"/>
              <a:t>Pays ayant moins de 2 500 KCAL / personne / jour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DE05E8BC-D778-46D5-92FD-FC1521C9C94A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16</a:t>
            </a:fld>
            <a:endParaRPr lang="fr-FR" noProof="0"/>
          </a:p>
        </p:txBody>
      </p:sp>
      <mc:AlternateContent xmlns:mc="http://schemas.openxmlformats.org/markup-compatibility/2006" xmlns:cx4="http://schemas.microsoft.com/office/drawing/2016/5/10/chartex">
        <mc:Choice Requires="cx4">
          <p:graphicFrame>
            <p:nvGraphicFramePr>
              <p:cNvPr id="7" name="Espace réservé du contenu 6">
                <a:extLst>
                  <a:ext uri="{FF2B5EF4-FFF2-40B4-BE49-F238E27FC236}">
                    <a16:creationId xmlns:a16="http://schemas.microsoft.com/office/drawing/2014/main" id="{5123D4B0-0EDF-4012-B490-153B770CBA81}"/>
                  </a:ext>
                </a:extLst>
              </p:cNvPr>
              <p:cNvGraphicFramePr>
                <a:graphicFrameLocks noGrp="1"/>
              </p:cNvGraphicFramePr>
              <p:nvPr>
                <p:ph sz="quarter" idx="13"/>
                <p:extLst>
                  <p:ext uri="{D42A27DB-BD31-4B8C-83A1-F6EECF244321}">
                    <p14:modId xmlns:p14="http://schemas.microsoft.com/office/powerpoint/2010/main" val="3627814551"/>
                  </p:ext>
                </p:extLst>
              </p:nvPr>
            </p:nvGraphicFramePr>
            <p:xfrm>
              <a:off x="108527" y="911948"/>
              <a:ext cx="11822546" cy="5677765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3"/>
              </a:graphicData>
            </a:graphic>
          </p:graphicFrame>
        </mc:Choice>
        <mc:Fallback xmlns="">
          <p:pic>
            <p:nvPicPr>
              <p:cNvPr id="7" name="Espace réservé du contenu 6">
                <a:extLst>
                  <a:ext uri="{FF2B5EF4-FFF2-40B4-BE49-F238E27FC236}">
                    <a16:creationId xmlns:a16="http://schemas.microsoft.com/office/drawing/2014/main" id="{5123D4B0-0EDF-4012-B490-153B770CBA81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4"/>
              <a:stretch>
                <a:fillRect/>
              </a:stretch>
            </p:blipFill>
            <p:spPr>
              <a:xfrm>
                <a:off x="108527" y="911948"/>
                <a:ext cx="11822546" cy="5677765"/>
              </a:xfrm>
              <a:prstGeom prst="rect">
                <a:avLst/>
              </a:prstGeom>
            </p:spPr>
          </p:pic>
        </mc:Fallback>
      </mc:AlternateContent>
      <p:pic>
        <p:nvPicPr>
          <p:cNvPr id="4" name="Image 3">
            <a:extLst>
              <a:ext uri="{FF2B5EF4-FFF2-40B4-BE49-F238E27FC236}">
                <a16:creationId xmlns:a16="http://schemas.microsoft.com/office/drawing/2014/main" id="{81A45CA8-E76E-41E3-A398-10E1B1801330}"/>
              </a:ext>
            </a:extLst>
          </p:cNvPr>
          <p:cNvPicPr>
            <a:picLocks noChangeAspect="1"/>
          </p:cNvPicPr>
          <p:nvPr/>
        </p:nvPicPr>
        <p:blipFill>
          <a:blip r:embed="rId5"/>
          <a:stretch>
            <a:fillRect/>
          </a:stretch>
        </p:blipFill>
        <p:spPr>
          <a:xfrm>
            <a:off x="108527" y="4540964"/>
            <a:ext cx="3823255" cy="2048749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1657352030"/>
      </p:ext>
    </p:extLst>
  </p:cSld>
  <p:clrMapOvr>
    <a:masterClrMapping/>
  </p:clrMapOvr>
</p:sld>
</file>

<file path=ppt/slides/slide1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0D5C055-B291-46E4-B829-E098A44CD11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381000"/>
            <a:ext cx="10972800" cy="718127"/>
          </a:xfrm>
        </p:spPr>
        <p:txBody>
          <a:bodyPr>
            <a:normAutofit/>
          </a:bodyPr>
          <a:lstStyle/>
          <a:p>
            <a:r>
              <a:rPr lang="fr-FR" sz="3200" dirty="0"/>
              <a:t>Pays ayant PLUS DE 3 200 KCAL / personne / jour</a:t>
            </a:r>
            <a:endParaRPr lang="fr-FR" dirty="0"/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8339C1E9-ECF5-4C74-B091-622A331FFA4F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A2B08144-2A8D-4238-836A-64FF98CA8046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817412A9-473C-400F-B0B3-FEBFA4D9671C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17</a:t>
            </a:fld>
            <a:endParaRPr lang="fr-FR" noProof="0"/>
          </a:p>
        </p:txBody>
      </p:sp>
      <mc:AlternateContent xmlns:mc="http://schemas.openxmlformats.org/markup-compatibility/2006">
        <mc:Choice xmlns:cx4="http://schemas.microsoft.com/office/drawing/2016/5/10/chartex" Requires="cx4">
          <p:graphicFrame>
            <p:nvGraphicFramePr>
              <p:cNvPr id="7" name="Espace réservé du contenu 6">
                <a:extLst>
                  <a:ext uri="{FF2B5EF4-FFF2-40B4-BE49-F238E27FC236}">
                    <a16:creationId xmlns:a16="http://schemas.microsoft.com/office/drawing/2014/main" id="{7AB46EF1-027B-49D6-9F47-41C24C4FD469}"/>
                  </a:ext>
                </a:extLst>
              </p:cNvPr>
              <p:cNvGraphicFramePr>
                <a:graphicFrameLocks noGrp="1"/>
              </p:cNvGraphicFramePr>
              <p:nvPr>
                <p:ph sz="quarter" idx="13"/>
                <p:extLst>
                  <p:ext uri="{D42A27DB-BD31-4B8C-83A1-F6EECF244321}">
                    <p14:modId xmlns:p14="http://schemas.microsoft.com/office/powerpoint/2010/main" val="2539406478"/>
                  </p:ext>
                </p:extLst>
              </p:nvPr>
            </p:nvGraphicFramePr>
            <p:xfrm>
              <a:off x="1105213" y="827289"/>
              <a:ext cx="10956798" cy="5758873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>
          <p:pic>
            <p:nvPicPr>
              <p:cNvPr id="7" name="Espace réservé du contenu 6">
                <a:extLst>
                  <a:ext uri="{FF2B5EF4-FFF2-40B4-BE49-F238E27FC236}">
                    <a16:creationId xmlns:a16="http://schemas.microsoft.com/office/drawing/2014/main" id="{7AB46EF1-027B-49D6-9F47-41C24C4FD469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1105213" y="827289"/>
                <a:ext cx="10956798" cy="5758873"/>
              </a:xfrm>
              <a:prstGeom prst="rect">
                <a:avLst/>
              </a:prstGeom>
            </p:spPr>
          </p:pic>
        </mc:Fallback>
      </mc:AlternateContent>
      <p:pic>
        <p:nvPicPr>
          <p:cNvPr id="9" name="Image 8">
            <a:extLst>
              <a:ext uri="{FF2B5EF4-FFF2-40B4-BE49-F238E27FC236}">
                <a16:creationId xmlns:a16="http://schemas.microsoft.com/office/drawing/2014/main" id="{C51B4FE4-F978-44A8-8645-F7DAB66529D1}"/>
              </a:ext>
            </a:extLst>
          </p:cNvPr>
          <p:cNvPicPr>
            <a:picLocks noChangeAspect="1"/>
          </p:cNvPicPr>
          <p:nvPr/>
        </p:nvPicPr>
        <p:blipFill>
          <a:blip r:embed="rId4"/>
          <a:stretch>
            <a:fillRect/>
          </a:stretch>
        </p:blipFill>
        <p:spPr>
          <a:xfrm>
            <a:off x="129989" y="3988589"/>
            <a:ext cx="3619051" cy="2042122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235495770"/>
      </p:ext>
    </p:extLst>
  </p:cSld>
  <p:clrMapOvr>
    <a:masterClrMapping/>
  </p:clrMapOvr>
</p:sld>
</file>

<file path=ppt/slides/slide1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3BA37B48-A175-4074-BD6D-8FDA7F510054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91126" y="136525"/>
            <a:ext cx="11600873" cy="1570038"/>
          </a:xfrm>
        </p:spPr>
        <p:txBody>
          <a:bodyPr>
            <a:normAutofit/>
          </a:bodyPr>
          <a:lstStyle/>
          <a:p>
            <a:r>
              <a:rPr lang="fr-FR" dirty="0"/>
              <a:t>Répartition de la disponibilité alimentaire par continent </a:t>
            </a:r>
            <a:r>
              <a:rPr lang="fr-FR" sz="2400" dirty="0"/>
              <a:t>( en kcal/jour/pers )</a:t>
            </a:r>
            <a:endParaRPr lang="fr-FR" dirty="0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CD355F6A-1297-4729-AB54-8400C14F5799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18</a:t>
            </a:fld>
            <a:endParaRPr lang="fr-FR" noProof="0"/>
          </a:p>
        </p:txBody>
      </p:sp>
      <p:graphicFrame>
        <p:nvGraphicFramePr>
          <p:cNvPr id="7" name="Espace réservé du contenu 6">
            <a:extLst>
              <a:ext uri="{FF2B5EF4-FFF2-40B4-BE49-F238E27FC236}">
                <a16:creationId xmlns:a16="http://schemas.microsoft.com/office/drawing/2014/main" id="{93B4DC75-BA57-4FB5-A1C7-4B47F50FA324}"/>
              </a:ext>
            </a:extLst>
          </p:cNvPr>
          <p:cNvGraphicFramePr>
            <a:graphicFrameLocks noGrp="1"/>
          </p:cNvGraphicFramePr>
          <p:nvPr>
            <p:ph sz="quarter" idx="13"/>
            <p:extLst>
              <p:ext uri="{D42A27DB-BD31-4B8C-83A1-F6EECF244321}">
                <p14:modId xmlns:p14="http://schemas.microsoft.com/office/powerpoint/2010/main" val="2222077955"/>
              </p:ext>
            </p:extLst>
          </p:nvPr>
        </p:nvGraphicFramePr>
        <p:xfrm>
          <a:off x="989543" y="1642533"/>
          <a:ext cx="9359034" cy="4338638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106075972"/>
      </p:ext>
    </p:extLst>
  </p:cSld>
  <p:clrMapOvr>
    <a:masterClrMapping/>
  </p:clrMapOvr>
</p:sld>
</file>

<file path=ppt/slides/slide1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79EFB9B9-1028-4EB3-9D01-828D0CAF6EBC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28675" y="186627"/>
            <a:ext cx="10972800" cy="878153"/>
          </a:xfrm>
        </p:spPr>
        <p:txBody>
          <a:bodyPr>
            <a:normAutofit/>
          </a:bodyPr>
          <a:lstStyle/>
          <a:p>
            <a:pPr algn="ctr"/>
            <a:r>
              <a:rPr lang="fr-FR" sz="2400" dirty="0"/>
              <a:t>Représentation de la disponibilité alimentaire dans le monde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F0087271-1625-44C3-B881-42FED890D304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D8526181-6048-4028-A938-92FAAC8B00D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C139222F-C711-4A72-950E-855F977CB10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19</a:t>
            </a:fld>
            <a:endParaRPr lang="fr-FR" noProof="0"/>
          </a:p>
        </p:txBody>
      </p:sp>
      <mc:AlternateContent xmlns:mc="http://schemas.openxmlformats.org/markup-compatibility/2006" xmlns:cx4="http://schemas.microsoft.com/office/drawing/2016/5/10/chartex">
        <mc:Choice Requires="cx4">
          <p:graphicFrame>
            <p:nvGraphicFramePr>
              <p:cNvPr id="10" name="Espace réservé du contenu 9">
                <a:extLst>
                  <a:ext uri="{FF2B5EF4-FFF2-40B4-BE49-F238E27FC236}">
                    <a16:creationId xmlns:a16="http://schemas.microsoft.com/office/drawing/2014/main" id="{DCA0F7BB-D3E1-41EE-858C-81E9D15538C2}"/>
                  </a:ext>
                </a:extLst>
              </p:cNvPr>
              <p:cNvGraphicFramePr>
                <a:graphicFrameLocks noGrp="1"/>
              </p:cNvGraphicFramePr>
              <p:nvPr>
                <p:ph sz="quarter" idx="13"/>
                <p:extLst>
                  <p:ext uri="{D42A27DB-BD31-4B8C-83A1-F6EECF244321}">
                    <p14:modId xmlns:p14="http://schemas.microsoft.com/office/powerpoint/2010/main" val="3538006169"/>
                  </p:ext>
                </p:extLst>
              </p:nvPr>
            </p:nvGraphicFramePr>
            <p:xfrm>
              <a:off x="0" y="1064779"/>
              <a:ext cx="10603345" cy="5656695"/>
            </p:xfrm>
            <a:graphic>
              <a:graphicData uri="http://schemas.microsoft.com/office/drawing/2014/chartex">
                <cx:chart xmlns:cx="http://schemas.microsoft.com/office/drawing/2014/chartex" xmlns:r="http://schemas.openxmlformats.org/officeDocument/2006/relationships" r:id="rId2"/>
              </a:graphicData>
            </a:graphic>
          </p:graphicFrame>
        </mc:Choice>
        <mc:Fallback xmlns="">
          <p:pic>
            <p:nvPicPr>
              <p:cNvPr id="10" name="Espace réservé du contenu 9">
                <a:extLst>
                  <a:ext uri="{FF2B5EF4-FFF2-40B4-BE49-F238E27FC236}">
                    <a16:creationId xmlns:a16="http://schemas.microsoft.com/office/drawing/2014/main" id="{DCA0F7BB-D3E1-41EE-858C-81E9D15538C2}"/>
                  </a:ext>
                </a:extLst>
              </p:cNvPr>
              <p:cNvPicPr>
                <a:picLocks noGrp="1" noRot="1" noChangeAspect="1" noMove="1" noResize="1" noEditPoints="1" noAdjustHandles="1" noChangeArrowheads="1" noChangeShapeType="1"/>
              </p:cNvPicPr>
              <p:nvPr/>
            </p:nvPicPr>
            <p:blipFill>
              <a:blip r:embed="rId3"/>
              <a:stretch>
                <a:fillRect/>
              </a:stretch>
            </p:blipFill>
            <p:spPr>
              <a:xfrm>
                <a:off x="0" y="1064779"/>
                <a:ext cx="10603345" cy="5656695"/>
              </a:xfrm>
              <a:prstGeom prst="rect">
                <a:avLst/>
              </a:prstGeom>
            </p:spPr>
          </p:pic>
        </mc:Fallback>
      </mc:AlternateContent>
    </p:spTree>
    <p:extLst>
      <p:ext uri="{BB962C8B-B14F-4D97-AF65-F5344CB8AC3E}">
        <p14:creationId xmlns:p14="http://schemas.microsoft.com/office/powerpoint/2010/main" val="3211409804"/>
      </p:ext>
    </p:extLst>
  </p:cSld>
  <p:clrMapOvr>
    <a:masterClrMapping/>
  </p:clrMapOvr>
</p:sld>
</file>

<file path=ppt/slides/slide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999CF963-F310-481C-90B5-A558484932C0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dirty="0"/>
              <a:t>ORDRE DU JOUR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C12B3C95-BB78-4BEE-9E41-D577FA73D590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fr-FR" noProof="0" dirty="0"/>
              <a:t>2022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B5D80065-F660-44F7-9110-65746BBF2200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fr-FR" noProof="0" dirty="0"/>
              <a:t>FAO – Etude santé publique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4DC33E1B-FC57-4A79-B0C0-1AFE03BB16C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2</a:t>
            </a:fld>
            <a:endParaRPr lang="fr-FR" noProof="0"/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8B91E9CF-22EF-432D-95B3-BCE9A5CB2C24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1529773" y="2134326"/>
            <a:ext cx="5017654" cy="2917966"/>
          </a:xfrm>
        </p:spPr>
        <p:txBody>
          <a:bodyPr>
            <a:normAutofit/>
          </a:bodyPr>
          <a:lstStyle/>
          <a:p>
            <a:pPr marL="0" indent="0">
              <a:buNone/>
            </a:pPr>
            <a:r>
              <a:rPr lang="fr-FR" sz="3600" b="1" u="sng" dirty="0"/>
              <a:t>Questions de Marc</a:t>
            </a:r>
          </a:p>
          <a:p>
            <a:endParaRPr lang="fr-FR" sz="1100" dirty="0"/>
          </a:p>
          <a:p>
            <a:pPr marL="0" indent="0">
              <a:buNone/>
            </a:pPr>
            <a:r>
              <a:rPr lang="fr-FR" sz="3600" b="1" u="sng" dirty="0"/>
              <a:t>Questions de Julien </a:t>
            </a:r>
          </a:p>
          <a:p>
            <a:endParaRPr lang="fr-FR" sz="1400" dirty="0"/>
          </a:p>
          <a:p>
            <a:pPr marL="0" indent="0">
              <a:buNone/>
            </a:pPr>
            <a:r>
              <a:rPr lang="fr-FR" sz="3600" b="1" u="sng" dirty="0"/>
              <a:t>Questions de Mélanie</a:t>
            </a:r>
          </a:p>
          <a:p>
            <a:pPr marL="0" indent="0">
              <a:buNone/>
            </a:pPr>
            <a:endParaRPr lang="fr-FR" sz="1600" b="1" i="0" dirty="0">
              <a:solidFill>
                <a:srgbClr val="000000"/>
              </a:solidFill>
              <a:effectLst/>
              <a:latin typeface="Helvetica Neue"/>
            </a:endParaRPr>
          </a:p>
          <a:p>
            <a:endParaRPr lang="fr-FR" sz="3600" dirty="0"/>
          </a:p>
          <a:p>
            <a:endParaRPr lang="fr-FR" sz="3600" dirty="0"/>
          </a:p>
          <a:p>
            <a:endParaRPr lang="fr-FR" sz="3600" dirty="0"/>
          </a:p>
        </p:txBody>
      </p:sp>
    </p:spTree>
    <p:extLst>
      <p:ext uri="{BB962C8B-B14F-4D97-AF65-F5344CB8AC3E}">
        <p14:creationId xmlns:p14="http://schemas.microsoft.com/office/powerpoint/2010/main" val="1797161679"/>
      </p:ext>
    </p:extLst>
  </p:cSld>
  <p:clrMapOvr>
    <a:masterClrMapping/>
  </p:clrMapOvr>
</p:sld>
</file>

<file path=ppt/slides/slide20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10" name="Titre 9">
            <a:extLst>
              <a:ext uri="{FF2B5EF4-FFF2-40B4-BE49-F238E27FC236}">
                <a16:creationId xmlns:a16="http://schemas.microsoft.com/office/drawing/2014/main" id="{5F9DDEF8-5D32-4A49-B52A-68EB851BF2D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1850" y="5074920"/>
            <a:ext cx="10515600" cy="603504"/>
          </a:xfrm>
        </p:spPr>
        <p:txBody>
          <a:bodyPr rtlCol="0"/>
          <a:lstStyle/>
          <a:p>
            <a:pPr rtl="0"/>
            <a:r>
              <a:rPr lang="fr-FR" dirty="0"/>
              <a:t>FOCUS MADAGASCAR</a:t>
            </a:r>
          </a:p>
        </p:txBody>
      </p:sp>
      <p:sp>
        <p:nvSpPr>
          <p:cNvPr id="4" name="Espace réservé du numéro de diapositive 3">
            <a:extLst>
              <a:ext uri="{FF2B5EF4-FFF2-40B4-BE49-F238E27FC236}">
                <a16:creationId xmlns:a16="http://schemas.microsoft.com/office/drawing/2014/main" id="{20616F3F-8675-4D22-9718-56ADFFECA9C7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294A09A9-5501-47C1-A89A-A340965A2BE2}" type="slidenum">
              <a:rPr lang="fr-FR" smtClean="0"/>
              <a:pPr rtl="0"/>
              <a:t>20</a:t>
            </a:fld>
            <a:endParaRPr lang="fr-FR"/>
          </a:p>
        </p:txBody>
      </p:sp>
      <p:pic>
        <p:nvPicPr>
          <p:cNvPr id="1026" name="Picture 2" descr="Afficher l’image source">
            <a:extLst>
              <a:ext uri="{FF2B5EF4-FFF2-40B4-BE49-F238E27FC236}">
                <a16:creationId xmlns:a16="http://schemas.microsoft.com/office/drawing/2014/main" id="{97BD305D-9781-40F0-872D-9E3E3717F816}"/>
              </a:ext>
            </a:extLst>
          </p:cNvPr>
          <p:cNvPicPr>
            <a:picLocks noGrp="1" noChangeAspect="1" noChangeArrowheads="1"/>
          </p:cNvPicPr>
          <p:nvPr>
            <p:ph type="pic" sz="quarter" idx="13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t="23586" b="19922"/>
          <a:stretch/>
        </p:blipFill>
        <p:spPr bwMode="auto">
          <a:xfrm>
            <a:off x="3048" y="-76200"/>
            <a:ext cx="12188952" cy="457200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3446797337"/>
      </p:ext>
    </p:extLst>
  </p:cSld>
  <p:clrMapOvr>
    <a:masterClrMapping/>
  </p:clrMapOvr>
</p:sld>
</file>

<file path=ppt/slides/slide21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41C49BA7-A07C-4090-99A1-12964A3408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41865"/>
            <a:ext cx="10972800" cy="545275"/>
          </a:xfrm>
        </p:spPr>
        <p:txBody>
          <a:bodyPr/>
          <a:lstStyle/>
          <a:p>
            <a:r>
              <a:rPr lang="fr-FR" dirty="0"/>
              <a:t>Evolution de la sous nutrition a Madagascar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B60C6B60-A550-429E-975A-1A3E09AB2EAF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21</a:t>
            </a:fld>
            <a:endParaRPr lang="fr-FR" noProof="0"/>
          </a:p>
        </p:txBody>
      </p:sp>
      <p:graphicFrame>
        <p:nvGraphicFramePr>
          <p:cNvPr id="9" name="Graphique 8">
            <a:extLst>
              <a:ext uri="{FF2B5EF4-FFF2-40B4-BE49-F238E27FC236}">
                <a16:creationId xmlns:a16="http://schemas.microsoft.com/office/drawing/2014/main" id="{C6A8A498-CF56-4F79-9C15-04063E61C04D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018155642"/>
              </p:ext>
            </p:extLst>
          </p:nvPr>
        </p:nvGraphicFramePr>
        <p:xfrm>
          <a:off x="342404" y="842117"/>
          <a:ext cx="6165273" cy="286298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10" name="ZoneTexte 9">
            <a:extLst>
              <a:ext uri="{FF2B5EF4-FFF2-40B4-BE49-F238E27FC236}">
                <a16:creationId xmlns:a16="http://schemas.microsoft.com/office/drawing/2014/main" id="{1AA01949-0661-4EC9-8FB3-FDF42AC538AD}"/>
              </a:ext>
            </a:extLst>
          </p:cNvPr>
          <p:cNvSpPr txBox="1"/>
          <p:nvPr/>
        </p:nvSpPr>
        <p:spPr>
          <a:xfrm>
            <a:off x="7384150" y="934781"/>
            <a:ext cx="4114800" cy="1938992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400" dirty="0"/>
              <a:t>Le pays n’arrive pas à augmenter sa production de nourriture malgré l’augmentation de la population</a:t>
            </a:r>
          </a:p>
        </p:txBody>
      </p:sp>
      <p:graphicFrame>
        <p:nvGraphicFramePr>
          <p:cNvPr id="11" name="Graphique 10">
            <a:extLst>
              <a:ext uri="{FF2B5EF4-FFF2-40B4-BE49-F238E27FC236}">
                <a16:creationId xmlns:a16="http://schemas.microsoft.com/office/drawing/2014/main" id="{B4D0E99E-F6DD-4B70-B54F-1F50C1A138C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921202977"/>
              </p:ext>
            </p:extLst>
          </p:nvPr>
        </p:nvGraphicFramePr>
        <p:xfrm>
          <a:off x="6769432" y="3429000"/>
          <a:ext cx="4572000" cy="2743200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  <p:sp>
        <p:nvSpPr>
          <p:cNvPr id="12" name="ZoneTexte 11">
            <a:extLst>
              <a:ext uri="{FF2B5EF4-FFF2-40B4-BE49-F238E27FC236}">
                <a16:creationId xmlns:a16="http://schemas.microsoft.com/office/drawing/2014/main" id="{BF7ACD4D-1B07-46AC-B163-3A9354DF812F}"/>
              </a:ext>
            </a:extLst>
          </p:cNvPr>
          <p:cNvSpPr txBox="1"/>
          <p:nvPr/>
        </p:nvSpPr>
        <p:spPr>
          <a:xfrm>
            <a:off x="976251" y="4561656"/>
            <a:ext cx="4114800" cy="1384995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r>
              <a:rPr lang="fr-FR" sz="2800" dirty="0"/>
              <a:t>Les aides n’augmentent pas assez vite, elles ont même diminuées</a:t>
            </a:r>
          </a:p>
        </p:txBody>
      </p:sp>
    </p:spTree>
    <p:extLst>
      <p:ext uri="{BB962C8B-B14F-4D97-AF65-F5344CB8AC3E}">
        <p14:creationId xmlns:p14="http://schemas.microsoft.com/office/powerpoint/2010/main" val="1287781593"/>
      </p:ext>
    </p:extLst>
  </p:cSld>
  <p:clrMapOvr>
    <a:masterClrMapping/>
  </p:clrMapOvr>
</p:sld>
</file>

<file path=ppt/slides/slide22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279C6F47-9255-44E8-9D78-4483E899E437}"/>
              </a:ext>
            </a:extLst>
          </p:cNvPr>
          <p:cNvSpPr>
            <a:spLocks noGrp="1"/>
          </p:cNvSpPr>
          <p:nvPr>
            <p:ph type="title"/>
          </p:nvPr>
        </p:nvSpPr>
        <p:spPr/>
        <p:txBody>
          <a:bodyPr/>
          <a:lstStyle/>
          <a:p>
            <a:r>
              <a:rPr lang="fr-FR" dirty="0"/>
              <a:t>Conclusion</a:t>
            </a:r>
          </a:p>
        </p:txBody>
      </p:sp>
      <p:sp>
        <p:nvSpPr>
          <p:cNvPr id="3" name="Espace réservé de la date 2">
            <a:extLst>
              <a:ext uri="{FF2B5EF4-FFF2-40B4-BE49-F238E27FC236}">
                <a16:creationId xmlns:a16="http://schemas.microsoft.com/office/drawing/2014/main" id="{4A928E1B-F999-41B2-83E1-52BBB92B058A}"/>
              </a:ext>
            </a:extLst>
          </p:cNvPr>
          <p:cNvSpPr>
            <a:spLocks noGrp="1"/>
          </p:cNvSpPr>
          <p:nvPr>
            <p:ph type="dt" sz="half" idx="10"/>
          </p:nvPr>
        </p:nvSpPr>
        <p:spPr/>
        <p:txBody>
          <a:bodyPr/>
          <a:lstStyle/>
          <a:p>
            <a:pPr rtl="0"/>
            <a:r>
              <a:rPr lang="fr-FR" noProof="0"/>
              <a:t>20XX</a:t>
            </a:r>
          </a:p>
        </p:txBody>
      </p:sp>
      <p:sp>
        <p:nvSpPr>
          <p:cNvPr id="4" name="Espace réservé du pied de page 3">
            <a:extLst>
              <a:ext uri="{FF2B5EF4-FFF2-40B4-BE49-F238E27FC236}">
                <a16:creationId xmlns:a16="http://schemas.microsoft.com/office/drawing/2014/main" id="{239673F2-0B12-485E-80E1-2DFBF838FEFC}"/>
              </a:ext>
            </a:extLst>
          </p:cNvPr>
          <p:cNvSpPr>
            <a:spLocks noGrp="1"/>
          </p:cNvSpPr>
          <p:nvPr>
            <p:ph type="ftr" sz="quarter" idx="11"/>
          </p:nvPr>
        </p:nvSpPr>
        <p:spPr/>
        <p:txBody>
          <a:bodyPr/>
          <a:lstStyle/>
          <a:p>
            <a:pPr rtl="0"/>
            <a:r>
              <a:rPr lang="fr-FR" noProof="0"/>
              <a:t>Titre de la présentation</a:t>
            </a:r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0F634EAB-9E99-4A6E-B6DB-EB20EE0B9A5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22</a:t>
            </a:fld>
            <a:endParaRPr lang="fr-FR" noProof="0"/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721767C7-33F9-4AE9-898C-B53E761EEA50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966124" y="1706563"/>
            <a:ext cx="10985084" cy="4337913"/>
          </a:xfrm>
        </p:spPr>
        <p:txBody>
          <a:bodyPr/>
          <a:lstStyle/>
          <a:p>
            <a:r>
              <a:rPr lang="fr-FR" dirty="0"/>
              <a:t>500 millions de personnes sous en sous </a:t>
            </a:r>
            <a:r>
              <a:rPr lang="fr-FR" dirty="0" err="1"/>
              <a:t>nitrution</a:t>
            </a:r>
            <a:r>
              <a:rPr lang="fr-FR" dirty="0"/>
              <a:t> mais 1 milliards de plus  pourrait être nourrit  =&gt;Mauvaise répartition des ressources</a:t>
            </a:r>
          </a:p>
          <a:p>
            <a:endParaRPr lang="fr-FR" dirty="0"/>
          </a:p>
          <a:p>
            <a:r>
              <a:rPr lang="fr-FR" dirty="0"/>
              <a:t>=&gt; le monde est en constante évolution, certains pays parviennent à s’améliorer alors que d’autre ont plus de difficultés</a:t>
            </a:r>
          </a:p>
          <a:p>
            <a:pPr lvl="1"/>
            <a:r>
              <a:rPr lang="fr-FR" dirty="0"/>
              <a:t>Guerre ( Ukraine ) </a:t>
            </a:r>
          </a:p>
          <a:p>
            <a:pPr lvl="1"/>
            <a:r>
              <a:rPr lang="fr-FR" dirty="0"/>
              <a:t>Catastrophe climatique ( Haïti)</a:t>
            </a:r>
          </a:p>
        </p:txBody>
      </p:sp>
    </p:spTree>
    <p:extLst>
      <p:ext uri="{BB962C8B-B14F-4D97-AF65-F5344CB8AC3E}">
        <p14:creationId xmlns:p14="http://schemas.microsoft.com/office/powerpoint/2010/main" val="1113967328"/>
      </p:ext>
    </p:extLst>
  </p:cSld>
  <p:clrMapOvr>
    <a:masterClrMapping/>
  </p:clrMapOvr>
</p:sld>
</file>

<file path=ppt/slides/slide2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9" name="Titre 8">
            <a:extLst>
              <a:ext uri="{FF2B5EF4-FFF2-40B4-BE49-F238E27FC236}">
                <a16:creationId xmlns:a16="http://schemas.microsoft.com/office/drawing/2014/main" id="{31EF7656-A78E-4065-BA35-82DF8A5D175E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6784848" y="1719072"/>
            <a:ext cx="4709160" cy="2926080"/>
          </a:xfrm>
        </p:spPr>
        <p:txBody>
          <a:bodyPr rtlCol="0" anchor="b">
            <a:normAutofit/>
          </a:bodyPr>
          <a:lstStyle/>
          <a:p>
            <a:pPr rtl="0"/>
            <a:r>
              <a:rPr lang="fr-FR" dirty="0"/>
              <a:t>MERCI</a:t>
            </a:r>
          </a:p>
        </p:txBody>
      </p:sp>
      <p:pic>
        <p:nvPicPr>
          <p:cNvPr id="10" name="Espace réservé d’image 9" descr="photo d’un pissenlit&#10;">
            <a:extLst>
              <a:ext uri="{FF2B5EF4-FFF2-40B4-BE49-F238E27FC236}">
                <a16:creationId xmlns:a16="http://schemas.microsoft.com/office/drawing/2014/main" id="{20563118-9176-49D8-94ED-2A61A207A093}"/>
              </a:ext>
            </a:extLst>
          </p:cNvPr>
          <p:cNvPicPr>
            <a:picLocks noGrp="1" noChangeAspect="1"/>
          </p:cNvPicPr>
          <p:nvPr>
            <p:ph type="pic" sz="quarter" idx="13"/>
          </p:nvPr>
        </p:nvPicPr>
        <p:blipFill rotWithShape="1">
          <a:blip r:embed="rId3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/>
          <a:stretch/>
        </p:blipFill>
        <p:spPr>
          <a:xfrm>
            <a:off x="0" y="0"/>
            <a:ext cx="6099048" cy="6858000"/>
          </a:xfrm>
        </p:spPr>
      </p:pic>
    </p:spTree>
    <p:extLst>
      <p:ext uri="{BB962C8B-B14F-4D97-AF65-F5344CB8AC3E}">
        <p14:creationId xmlns:p14="http://schemas.microsoft.com/office/powerpoint/2010/main" val="2909400852"/>
      </p:ext>
    </p:extLst>
  </p:cSld>
  <p:clrMapOvr>
    <a:masterClrMapping/>
  </p:clrMapOvr>
</p:sld>
</file>

<file path=ppt/slides/slide3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DCE204BC-B46E-4DCF-912E-F829F70D9A60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3</a:t>
            </a:fld>
            <a:endParaRPr lang="fr-FR" noProof="0"/>
          </a:p>
        </p:txBody>
      </p:sp>
      <p:pic>
        <p:nvPicPr>
          <p:cNvPr id="7" name="Espace réservé d’image en ligne 26" descr="Contour du dessin d’une liste">
            <a:extLst>
              <a:ext uri="{FF2B5EF4-FFF2-40B4-BE49-F238E27FC236}">
                <a16:creationId xmlns:a16="http://schemas.microsoft.com/office/drawing/2014/main" id="{C2ED298B-4786-47D0-A14A-478CA6E25CE3}"/>
              </a:ext>
            </a:extLst>
          </p:cNvPr>
          <p:cNvPicPr>
            <a:picLocks noChangeAspect="1"/>
          </p:cNvPicPr>
          <p:nvPr/>
        </p:nvPicPr>
        <p:blipFill>
          <a:blip r:embed="rId2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3"/>
              </a:ext>
            </a:extLst>
          </a:blip>
          <a:stretch>
            <a:fillRect/>
          </a:stretch>
        </p:blipFill>
        <p:spPr>
          <a:xfrm>
            <a:off x="2226407" y="1824814"/>
            <a:ext cx="521825" cy="521825"/>
          </a:xfrm>
          <a:prstGeom prst="rect">
            <a:avLst/>
          </a:prstGeom>
        </p:spPr>
      </p:pic>
      <p:sp>
        <p:nvSpPr>
          <p:cNvPr id="8" name="Espace réservé du texte 10">
            <a:extLst>
              <a:ext uri="{FF2B5EF4-FFF2-40B4-BE49-F238E27FC236}">
                <a16:creationId xmlns:a16="http://schemas.microsoft.com/office/drawing/2014/main" id="{D4FE767F-F9CC-41FB-9CCB-E03252BF9ECD}"/>
              </a:ext>
            </a:extLst>
          </p:cNvPr>
          <p:cNvSpPr txBox="1">
            <a:spLocks/>
          </p:cNvSpPr>
          <p:nvPr/>
        </p:nvSpPr>
        <p:spPr>
          <a:xfrm>
            <a:off x="1651915" y="2453009"/>
            <a:ext cx="1645920" cy="310896"/>
          </a:xfrm>
          <a:prstGeom prst="rect">
            <a:avLst/>
          </a:prstGeom>
        </p:spPr>
        <p:txBody>
          <a:bodyPr rtlCol="0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fr-FR" sz="1600" b="1" dirty="0"/>
              <a:t>SOUS NUTRITION</a:t>
            </a:r>
          </a:p>
        </p:txBody>
      </p:sp>
      <p:pic>
        <p:nvPicPr>
          <p:cNvPr id="10" name="Espace réservé d’image en ligne 28" descr="Contour du dessin d’un histogramme avec tendance à la hausse">
            <a:extLst>
              <a:ext uri="{FF2B5EF4-FFF2-40B4-BE49-F238E27FC236}">
                <a16:creationId xmlns:a16="http://schemas.microsoft.com/office/drawing/2014/main" id="{676B2593-C0E6-4667-862A-B3D72CDE483C}"/>
              </a:ext>
            </a:extLst>
          </p:cNvPr>
          <p:cNvPicPr>
            <a:picLocks noChangeAspect="1"/>
          </p:cNvPicPr>
          <p:nvPr/>
        </p:nvPicPr>
        <p:blipFill>
          <a:blip r:embed="rId4">
            <a:extLst>
              <a:ext uri="{28A0092B-C50C-407E-A947-70E740481C1C}">
                <a14:useLocalDpi xmlns:a14="http://schemas.microsoft.com/office/drawing/2010/main" val="0"/>
              </a:ext>
              <a:ext uri="{96DAC541-7B7A-43D3-8B79-37D633B846F1}">
                <asvg:svgBlip xmlns:asvg="http://schemas.microsoft.com/office/drawing/2016/SVG/main" r:embed="rId5"/>
              </a:ext>
            </a:extLst>
          </a:blip>
          <a:stretch>
            <a:fillRect/>
          </a:stretch>
        </p:blipFill>
        <p:spPr>
          <a:xfrm>
            <a:off x="4440145" y="1768794"/>
            <a:ext cx="460249" cy="460249"/>
          </a:xfrm>
          <a:prstGeom prst="rect">
            <a:avLst/>
          </a:prstGeom>
        </p:spPr>
      </p:pic>
      <p:sp>
        <p:nvSpPr>
          <p:cNvPr id="11" name="Espace réservé du texte 12">
            <a:extLst>
              <a:ext uri="{FF2B5EF4-FFF2-40B4-BE49-F238E27FC236}">
                <a16:creationId xmlns:a16="http://schemas.microsoft.com/office/drawing/2014/main" id="{9B4282B9-3E14-4837-836C-9A7B6CBAFDA2}"/>
              </a:ext>
            </a:extLst>
          </p:cNvPr>
          <p:cNvSpPr txBox="1">
            <a:spLocks/>
          </p:cNvSpPr>
          <p:nvPr/>
        </p:nvSpPr>
        <p:spPr>
          <a:xfrm>
            <a:off x="3819043" y="2443865"/>
            <a:ext cx="1645920" cy="310896"/>
          </a:xfrm>
          <a:prstGeom prst="rect">
            <a:avLst/>
          </a:prstGeom>
        </p:spPr>
        <p:txBody>
          <a:bodyPr rtlCol="0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fr-FR" sz="1600" b="1" dirty="0"/>
              <a:t>AIDE </a:t>
            </a:r>
            <a:br>
              <a:rPr lang="fr-FR" sz="1600" b="1" dirty="0"/>
            </a:br>
            <a:r>
              <a:rPr lang="fr-FR" sz="1600" b="1" dirty="0"/>
              <a:t>ALIMENTAIRE</a:t>
            </a:r>
          </a:p>
        </p:txBody>
      </p:sp>
      <p:sp>
        <p:nvSpPr>
          <p:cNvPr id="14" name="Espace réservé du texte 14">
            <a:extLst>
              <a:ext uri="{FF2B5EF4-FFF2-40B4-BE49-F238E27FC236}">
                <a16:creationId xmlns:a16="http://schemas.microsoft.com/office/drawing/2014/main" id="{A33C9C56-E5D9-4CD6-BCD1-487C47CFDCF5}"/>
              </a:ext>
            </a:extLst>
          </p:cNvPr>
          <p:cNvSpPr txBox="1">
            <a:spLocks/>
          </p:cNvSpPr>
          <p:nvPr/>
        </p:nvSpPr>
        <p:spPr>
          <a:xfrm>
            <a:off x="5986171" y="2443865"/>
            <a:ext cx="1645920" cy="310896"/>
          </a:xfrm>
          <a:prstGeom prst="rect">
            <a:avLst/>
          </a:prstGeom>
        </p:spPr>
        <p:txBody>
          <a:bodyPr rtlCol="0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fr-FR" sz="1600" b="1" dirty="0"/>
              <a:t>POPULATION</a:t>
            </a:r>
          </a:p>
        </p:txBody>
      </p:sp>
      <p:sp>
        <p:nvSpPr>
          <p:cNvPr id="16" name="Espace réservé du texte 16">
            <a:extLst>
              <a:ext uri="{FF2B5EF4-FFF2-40B4-BE49-F238E27FC236}">
                <a16:creationId xmlns:a16="http://schemas.microsoft.com/office/drawing/2014/main" id="{FEFB4068-9DF9-4967-A3DD-00602CD445ED}"/>
              </a:ext>
            </a:extLst>
          </p:cNvPr>
          <p:cNvSpPr txBox="1">
            <a:spLocks/>
          </p:cNvSpPr>
          <p:nvPr/>
        </p:nvSpPr>
        <p:spPr>
          <a:xfrm>
            <a:off x="8162443" y="2443865"/>
            <a:ext cx="1645920" cy="562804"/>
          </a:xfrm>
          <a:prstGeom prst="rect">
            <a:avLst/>
          </a:prstGeom>
        </p:spPr>
        <p:txBody>
          <a:bodyPr rtlCol="0"/>
          <a:lstStyle>
            <a:lvl1pPr marL="228600" indent="-228600" algn="l" defTabSz="914400" rtl="0" eaLnBrk="1" latinLnBrk="0" hangingPunct="1">
              <a:lnSpc>
                <a:spcPct val="90000"/>
              </a:lnSpc>
              <a:spcBef>
                <a:spcPts val="1000"/>
              </a:spcBef>
              <a:buFont typeface="Arial" panose="020B0604020202020204" pitchFamily="34" charset="0"/>
              <a:buChar char="•"/>
              <a:defRPr sz="2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1pPr>
            <a:lvl2pPr marL="685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4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2pPr>
            <a:lvl3pPr marL="1143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20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3pPr>
            <a:lvl4pPr marL="1600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4pPr>
            <a:lvl5pPr marL="20574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  <a:ea typeface="+mn-ea"/>
                <a:cs typeface="+mn-cs"/>
              </a:defRPr>
            </a:lvl5pPr>
            <a:lvl6pPr marL="25146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6pPr>
            <a:lvl7pPr marL="29718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7pPr>
            <a:lvl8pPr marL="34290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8pPr>
            <a:lvl9pPr marL="3886200" indent="-228600" algn="l" defTabSz="914400" rtl="0" eaLnBrk="1" latinLnBrk="0" hangingPunct="1">
              <a:lnSpc>
                <a:spcPct val="90000"/>
              </a:lnSpc>
              <a:spcBef>
                <a:spcPts val="500"/>
              </a:spcBef>
              <a:buFont typeface="Arial" panose="020B0604020202020204" pitchFamily="34" charset="0"/>
              <a:buChar char="•"/>
              <a:defRPr sz="1800" kern="1200">
                <a:solidFill>
                  <a:schemeClr val="tx1"/>
                </a:solidFill>
                <a:latin typeface="+mn-lt"/>
                <a:ea typeface="+mn-ea"/>
                <a:cs typeface="+mn-cs"/>
              </a:defRPr>
            </a:lvl9pPr>
          </a:lstStyle>
          <a:p>
            <a:pPr marL="0" indent="0" algn="ctr">
              <a:buNone/>
            </a:pPr>
            <a:r>
              <a:rPr lang="fr-FR" sz="1600" b="1" dirty="0"/>
              <a:t>BILAN ALIMENTAIRE</a:t>
            </a:r>
          </a:p>
        </p:txBody>
      </p:sp>
      <p:sp>
        <p:nvSpPr>
          <p:cNvPr id="18" name="Rectangle 17">
            <a:extLst>
              <a:ext uri="{FF2B5EF4-FFF2-40B4-BE49-F238E27FC236}">
                <a16:creationId xmlns:a16="http://schemas.microsoft.com/office/drawing/2014/main" id="{5003F510-5CD0-4083-8D0F-A75608DB686C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1571414" y="1719781"/>
            <a:ext cx="1828800" cy="3352098"/>
          </a:xfrm>
          <a:prstGeom prst="rect">
            <a:avLst/>
          </a:prstGeom>
          <a:noFill/>
          <a:ln w="19050">
            <a:solidFill>
              <a:schemeClr val="tx2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200"/>
          </a:p>
        </p:txBody>
      </p:sp>
      <p:sp>
        <p:nvSpPr>
          <p:cNvPr id="19" name="Rectangle 18">
            <a:extLst>
              <a:ext uri="{FF2B5EF4-FFF2-40B4-BE49-F238E27FC236}">
                <a16:creationId xmlns:a16="http://schemas.microsoft.com/office/drawing/2014/main" id="{1EC50393-DB28-477F-9BA6-57B54676A78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3741735" y="1715375"/>
            <a:ext cx="1828800" cy="3356504"/>
          </a:xfrm>
          <a:prstGeom prst="rect">
            <a:avLst/>
          </a:prstGeom>
          <a:noFill/>
          <a:ln w="19050">
            <a:solidFill>
              <a:schemeClr val="accent1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200"/>
          </a:p>
        </p:txBody>
      </p:sp>
      <p:sp>
        <p:nvSpPr>
          <p:cNvPr id="20" name="Rectangle 19">
            <a:extLst>
              <a:ext uri="{FF2B5EF4-FFF2-40B4-BE49-F238E27FC236}">
                <a16:creationId xmlns:a16="http://schemas.microsoft.com/office/drawing/2014/main" id="{2BB84EC2-AF2B-4527-A3C0-C3BF56378B12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5912056" y="1710969"/>
            <a:ext cx="1828800" cy="3352098"/>
          </a:xfrm>
          <a:prstGeom prst="rect">
            <a:avLst/>
          </a:prstGeom>
          <a:noFill/>
          <a:ln w="19050">
            <a:solidFill>
              <a:schemeClr val="accent3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200"/>
          </a:p>
        </p:txBody>
      </p:sp>
      <p:sp>
        <p:nvSpPr>
          <p:cNvPr id="21" name="Rectangle 20">
            <a:extLst>
              <a:ext uri="{FF2B5EF4-FFF2-40B4-BE49-F238E27FC236}">
                <a16:creationId xmlns:a16="http://schemas.microsoft.com/office/drawing/2014/main" id="{1F06B536-577F-405C-92E3-81E954188C21}"/>
              </a:ext>
              <a:ext uri="{C183D7F6-B498-43B3-948B-1728B52AA6E4}">
                <adec:decorative xmlns:adec="http://schemas.microsoft.com/office/drawing/2017/decorative" val="1"/>
              </a:ext>
            </a:extLst>
          </p:cNvPr>
          <p:cNvSpPr/>
          <p:nvPr/>
        </p:nvSpPr>
        <p:spPr>
          <a:xfrm>
            <a:off x="8082377" y="1706563"/>
            <a:ext cx="1828800" cy="3356504"/>
          </a:xfrm>
          <a:prstGeom prst="rect">
            <a:avLst/>
          </a:prstGeom>
          <a:noFill/>
          <a:ln w="19050">
            <a:solidFill>
              <a:schemeClr val="accent5"/>
            </a:solidFill>
          </a:ln>
        </p:spPr>
        <p:style>
          <a:lnRef idx="2">
            <a:schemeClr val="accent1">
              <a:shade val="50000"/>
            </a:schemeClr>
          </a:lnRef>
          <a:fillRef idx="1">
            <a:schemeClr val="accent1"/>
          </a:fillRef>
          <a:effectRef idx="0">
            <a:schemeClr val="accent1"/>
          </a:effectRef>
          <a:fontRef idx="minor">
            <a:schemeClr val="lt1"/>
          </a:fontRef>
        </p:style>
        <p:txBody>
          <a:bodyPr rtlCol="0" anchor="ctr"/>
          <a:lstStyle/>
          <a:p>
            <a:pPr algn="ctr" rtl="0"/>
            <a:endParaRPr lang="fr-FR" sz="1200"/>
          </a:p>
        </p:txBody>
      </p:sp>
      <p:sp>
        <p:nvSpPr>
          <p:cNvPr id="22" name="Titre 1">
            <a:extLst>
              <a:ext uri="{FF2B5EF4-FFF2-40B4-BE49-F238E27FC236}">
                <a16:creationId xmlns:a16="http://schemas.microsoft.com/office/drawing/2014/main" id="{4A5D1D9A-B385-45D8-80B6-BBF7D784C472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375" y="381000"/>
            <a:ext cx="10972800" cy="1325563"/>
          </a:xfrm>
        </p:spPr>
        <p:txBody>
          <a:bodyPr rtlCol="0">
            <a:normAutofit/>
          </a:bodyPr>
          <a:lstStyle/>
          <a:p>
            <a:pPr rtl="0"/>
            <a:r>
              <a:rPr lang="fr-FR" dirty="0"/>
              <a:t>DONNEES DISPONIBLES </a:t>
            </a:r>
          </a:p>
        </p:txBody>
      </p:sp>
      <p:pic>
        <p:nvPicPr>
          <p:cNvPr id="25" name="Image 24">
            <a:extLst>
              <a:ext uri="{FF2B5EF4-FFF2-40B4-BE49-F238E27FC236}">
                <a16:creationId xmlns:a16="http://schemas.microsoft.com/office/drawing/2014/main" id="{287BF3DB-A66F-4D36-B315-EBB4B90CDB4C}"/>
              </a:ext>
            </a:extLst>
          </p:cNvPr>
          <p:cNvPicPr>
            <a:picLocks noChangeAspect="1"/>
          </p:cNvPicPr>
          <p:nvPr/>
        </p:nvPicPr>
        <p:blipFill rotWithShape="1">
          <a:blip r:embed="rId6"/>
          <a:srcRect l="10514" r="10514"/>
          <a:stretch/>
        </p:blipFill>
        <p:spPr>
          <a:xfrm>
            <a:off x="8793480" y="1723567"/>
            <a:ext cx="516914" cy="718417"/>
          </a:xfrm>
          <a:prstGeom prst="rect">
            <a:avLst/>
          </a:prstGeom>
        </p:spPr>
      </p:pic>
      <p:pic>
        <p:nvPicPr>
          <p:cNvPr id="27" name="Image 26">
            <a:extLst>
              <a:ext uri="{FF2B5EF4-FFF2-40B4-BE49-F238E27FC236}">
                <a16:creationId xmlns:a16="http://schemas.microsoft.com/office/drawing/2014/main" id="{2B427F9C-7BD8-40FD-BB40-04AA2666A320}"/>
              </a:ext>
            </a:extLst>
          </p:cNvPr>
          <p:cNvPicPr>
            <a:picLocks noChangeAspect="1"/>
          </p:cNvPicPr>
          <p:nvPr/>
        </p:nvPicPr>
        <p:blipFill>
          <a:blip r:embed="rId7"/>
          <a:stretch>
            <a:fillRect/>
          </a:stretch>
        </p:blipFill>
        <p:spPr>
          <a:xfrm>
            <a:off x="6525505" y="1739880"/>
            <a:ext cx="472778" cy="618248"/>
          </a:xfrm>
          <a:prstGeom prst="rect">
            <a:avLst/>
          </a:prstGeom>
        </p:spPr>
      </p:pic>
      <p:sp>
        <p:nvSpPr>
          <p:cNvPr id="2" name="ZoneTexte 1">
            <a:extLst>
              <a:ext uri="{FF2B5EF4-FFF2-40B4-BE49-F238E27FC236}">
                <a16:creationId xmlns:a16="http://schemas.microsoft.com/office/drawing/2014/main" id="{05A99656-1D83-4255-850C-8BA6B5C5C125}"/>
              </a:ext>
            </a:extLst>
          </p:cNvPr>
          <p:cNvSpPr txBox="1"/>
          <p:nvPr/>
        </p:nvSpPr>
        <p:spPr>
          <a:xfrm>
            <a:off x="1651915" y="3348371"/>
            <a:ext cx="1645920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/>
          <a:p>
            <a:pPr algn="ctr"/>
            <a:r>
              <a:rPr lang="fr-FR" sz="1400" dirty="0">
                <a:solidFill>
                  <a:schemeClr val="accent6">
                    <a:lumMod val="75000"/>
                  </a:schemeClr>
                </a:solidFill>
              </a:rPr>
              <a:t>Nb de personnes en sous nutrition dans le monde</a:t>
            </a:r>
          </a:p>
        </p:txBody>
      </p:sp>
      <p:sp>
        <p:nvSpPr>
          <p:cNvPr id="23" name="ZoneTexte 22">
            <a:extLst>
              <a:ext uri="{FF2B5EF4-FFF2-40B4-BE49-F238E27FC236}">
                <a16:creationId xmlns:a16="http://schemas.microsoft.com/office/drawing/2014/main" id="{07D5926E-05FC-43A0-9C1C-04D5D5C69795}"/>
              </a:ext>
            </a:extLst>
          </p:cNvPr>
          <p:cNvSpPr txBox="1"/>
          <p:nvPr/>
        </p:nvSpPr>
        <p:spPr>
          <a:xfrm>
            <a:off x="3833175" y="3348371"/>
            <a:ext cx="1645920" cy="738664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rtl="0">
              <a:defRPr lang="fr-FR"/>
            </a:defPPr>
            <a:lvl1pPr algn="ctr">
              <a:defRPr sz="14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fr-FR" dirty="0"/>
              <a:t>Aide alimentaire distribuée à travers le monde</a:t>
            </a:r>
          </a:p>
        </p:txBody>
      </p:sp>
      <p:sp>
        <p:nvSpPr>
          <p:cNvPr id="24" name="ZoneTexte 23">
            <a:extLst>
              <a:ext uri="{FF2B5EF4-FFF2-40B4-BE49-F238E27FC236}">
                <a16:creationId xmlns:a16="http://schemas.microsoft.com/office/drawing/2014/main" id="{BC4E0E14-9D54-42B0-8429-F3FBD6D858AD}"/>
              </a:ext>
            </a:extLst>
          </p:cNvPr>
          <p:cNvSpPr txBox="1"/>
          <p:nvPr/>
        </p:nvSpPr>
        <p:spPr>
          <a:xfrm>
            <a:off x="6003232" y="3393747"/>
            <a:ext cx="1645920" cy="523220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rtl="0">
              <a:defRPr lang="fr-FR"/>
            </a:defPPr>
            <a:lvl1pPr algn="ctr">
              <a:defRPr sz="14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fr-FR" dirty="0"/>
              <a:t>Population mondiale</a:t>
            </a:r>
          </a:p>
        </p:txBody>
      </p:sp>
      <p:sp>
        <p:nvSpPr>
          <p:cNvPr id="26" name="ZoneTexte 25">
            <a:extLst>
              <a:ext uri="{FF2B5EF4-FFF2-40B4-BE49-F238E27FC236}">
                <a16:creationId xmlns:a16="http://schemas.microsoft.com/office/drawing/2014/main" id="{F3AE15AF-8653-4102-A177-8705969558C5}"/>
              </a:ext>
            </a:extLst>
          </p:cNvPr>
          <p:cNvSpPr txBox="1"/>
          <p:nvPr/>
        </p:nvSpPr>
        <p:spPr>
          <a:xfrm>
            <a:off x="8162443" y="3167820"/>
            <a:ext cx="1645920" cy="1600438"/>
          </a:xfrm>
          <a:prstGeom prst="rect">
            <a:avLst/>
          </a:prstGeom>
          <a:noFill/>
        </p:spPr>
        <p:txBody>
          <a:bodyPr wrap="square" rtlCol="0">
            <a:spAutoFit/>
          </a:bodyPr>
          <a:lstStyle>
            <a:defPPr rtl="0">
              <a:defRPr lang="fr-FR"/>
            </a:defPPr>
            <a:lvl1pPr algn="ctr">
              <a:defRPr sz="1400">
                <a:solidFill>
                  <a:schemeClr val="accent6">
                    <a:lumMod val="75000"/>
                  </a:schemeClr>
                </a:solidFill>
              </a:defRPr>
            </a:lvl1pPr>
          </a:lstStyle>
          <a:p>
            <a:r>
              <a:rPr lang="fr-FR" dirty="0"/>
              <a:t>Disponibilité alimentaire et Moyen d’utilisation/acquisition de la disponibilité alimentaire</a:t>
            </a:r>
          </a:p>
        </p:txBody>
      </p:sp>
    </p:spTree>
    <p:extLst>
      <p:ext uri="{BB962C8B-B14F-4D97-AF65-F5344CB8AC3E}">
        <p14:creationId xmlns:p14="http://schemas.microsoft.com/office/powerpoint/2010/main" val="129758734"/>
      </p:ext>
    </p:extLst>
  </p:cSld>
  <p:clrMapOvr>
    <a:masterClrMapping/>
  </p:clrMapOvr>
</p:sld>
</file>

<file path=ppt/slides/slide4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6" name="Image 15">
            <a:extLst>
              <a:ext uri="{FF2B5EF4-FFF2-40B4-BE49-F238E27FC236}">
                <a16:creationId xmlns:a16="http://schemas.microsoft.com/office/drawing/2014/main" id="{05867AD6-0AA4-4C5C-BA79-DAC614C4B3A9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11720"/>
          <a:stretch/>
        </p:blipFill>
        <p:spPr>
          <a:xfrm>
            <a:off x="4066031" y="0"/>
            <a:ext cx="8132065" cy="1095528"/>
          </a:xfrm>
          <a:prstGeom prst="rect">
            <a:avLst/>
          </a:prstGeom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03773BA9-1CA0-4306-B219-F10BB5A084AB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38200" y="1553487"/>
            <a:ext cx="10972800" cy="616744"/>
          </a:xfrm>
        </p:spPr>
        <p:txBody>
          <a:bodyPr>
            <a:normAutofit fontScale="90000"/>
          </a:bodyPr>
          <a:lstStyle/>
          <a:p>
            <a:r>
              <a:rPr lang="fr-FR" sz="3200" dirty="0"/>
              <a:t>Questions de Marc</a:t>
            </a:r>
            <a:br>
              <a:rPr lang="fr-FR" sz="3200" b="1" u="sng" dirty="0"/>
            </a:br>
            <a:endParaRPr lang="fr-FR" dirty="0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59428656-0867-4CA4-A530-6DD022D929ED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4</a:t>
            </a:fld>
            <a:endParaRPr lang="fr-FR" noProof="0"/>
          </a:p>
        </p:txBody>
      </p:sp>
      <p:sp>
        <p:nvSpPr>
          <p:cNvPr id="6" name="Espace réservé du contenu 5">
            <a:extLst>
              <a:ext uri="{FF2B5EF4-FFF2-40B4-BE49-F238E27FC236}">
                <a16:creationId xmlns:a16="http://schemas.microsoft.com/office/drawing/2014/main" id="{77266BCC-C5A9-43DC-83FA-81BE194848C3}"/>
              </a:ext>
            </a:extLst>
          </p:cNvPr>
          <p:cNvSpPr>
            <a:spLocks noGrp="1"/>
          </p:cNvSpPr>
          <p:nvPr>
            <p:ph sz="quarter" idx="13"/>
          </p:nvPr>
        </p:nvSpPr>
        <p:spPr>
          <a:xfrm>
            <a:off x="848014" y="2200999"/>
            <a:ext cx="10505786" cy="4337913"/>
          </a:xfrm>
        </p:spPr>
        <p:txBody>
          <a:bodyPr>
            <a:normAutofit/>
          </a:bodyPr>
          <a:lstStyle/>
          <a:p>
            <a:pPr>
              <a:buFontTx/>
              <a:buChar char="-"/>
            </a:pPr>
            <a:r>
              <a:rPr lang="fr-FR" sz="2400" dirty="0"/>
              <a:t>Proportion de personnes en état de </a:t>
            </a:r>
            <a:r>
              <a:rPr lang="fr-FR" sz="2400" b="1" u="sng" dirty="0"/>
              <a:t>sous-nutrition</a:t>
            </a:r>
          </a:p>
          <a:p>
            <a:pPr>
              <a:buFontTx/>
              <a:buChar char="-"/>
            </a:pPr>
            <a:endParaRPr lang="fr-FR" sz="100" b="1" u="sng" dirty="0"/>
          </a:p>
          <a:p>
            <a:pPr>
              <a:buFontTx/>
              <a:buChar char="-"/>
            </a:pPr>
            <a:r>
              <a:rPr lang="fr-FR" sz="2400" dirty="0"/>
              <a:t>Le nombre théorique de </a:t>
            </a:r>
            <a:r>
              <a:rPr lang="fr-FR" sz="2400" b="1" u="sng" dirty="0"/>
              <a:t>personnes</a:t>
            </a:r>
            <a:r>
              <a:rPr lang="fr-FR" sz="2400" dirty="0"/>
              <a:t> qui </a:t>
            </a:r>
            <a:r>
              <a:rPr lang="fr-FR" sz="2400" b="1" u="sng" dirty="0"/>
              <a:t>pourraient</a:t>
            </a:r>
            <a:r>
              <a:rPr lang="fr-FR" sz="2400" dirty="0"/>
              <a:t> être </a:t>
            </a:r>
            <a:r>
              <a:rPr lang="fr-FR" sz="2400" b="1" u="sng" dirty="0"/>
              <a:t>nourries</a:t>
            </a:r>
            <a:r>
              <a:rPr lang="fr-FR" sz="2400" dirty="0"/>
              <a:t> (Disponibilité alimentaire )</a:t>
            </a:r>
          </a:p>
          <a:p>
            <a:pPr>
              <a:buFontTx/>
              <a:buChar char="-"/>
            </a:pPr>
            <a:endParaRPr lang="fr-FR" sz="500" dirty="0"/>
          </a:p>
          <a:p>
            <a:pPr marL="0" indent="0">
              <a:buNone/>
            </a:pPr>
            <a:r>
              <a:rPr lang="fr-FR" sz="2400" dirty="0"/>
              <a:t>- Disponibilité alimentaire focus produits végétaux</a:t>
            </a:r>
          </a:p>
          <a:p>
            <a:pPr>
              <a:buFontTx/>
              <a:buChar char="-"/>
            </a:pPr>
            <a:endParaRPr lang="fr-FR" sz="500" dirty="0"/>
          </a:p>
          <a:p>
            <a:pPr marL="0" indent="0">
              <a:buNone/>
            </a:pPr>
            <a:r>
              <a:rPr lang="fr-FR" sz="2400" dirty="0"/>
              <a:t>- Disponibilité intérieur : alimentation animale/nourriture/perdue</a:t>
            </a:r>
          </a:p>
          <a:p>
            <a:endParaRPr lang="fr-FR" sz="2400" dirty="0"/>
          </a:p>
        </p:txBody>
      </p:sp>
      <p:pic>
        <p:nvPicPr>
          <p:cNvPr id="8" name="Graphique 7" descr="Graphique à barres avec un remplissage uni">
            <a:extLst>
              <a:ext uri="{FF2B5EF4-FFF2-40B4-BE49-F238E27FC236}">
                <a16:creationId xmlns:a16="http://schemas.microsoft.com/office/drawing/2014/main" id="{5282280E-FAB2-464A-9E6F-C51B36BB3F00}"/>
              </a:ext>
            </a:extLst>
          </p:cNvPr>
          <p:cNvPicPr>
            <a:picLocks noChangeAspect="1"/>
          </p:cNvPicPr>
          <p:nvPr/>
        </p:nvPicPr>
        <p:blipFill>
          <a:blip r:embed="rId3">
            <a:extLst>
              <a:ext uri="{96DAC541-7B7A-43D3-8B79-37D633B846F1}">
                <asvg:svgBlip xmlns:asvg="http://schemas.microsoft.com/office/drawing/2016/SVG/main" r:embed="rId4"/>
              </a:ext>
            </a:extLst>
          </a:blip>
          <a:stretch>
            <a:fillRect/>
          </a:stretch>
        </p:blipFill>
        <p:spPr>
          <a:xfrm>
            <a:off x="1757250" y="5075482"/>
            <a:ext cx="914400" cy="914400"/>
          </a:xfrm>
          <a:prstGeom prst="rect">
            <a:avLst/>
          </a:prstGeom>
        </p:spPr>
      </p:pic>
      <p:pic>
        <p:nvPicPr>
          <p:cNvPr id="10" name="Graphique 9" descr="Graphique en secteurs avec un remplissage uni">
            <a:extLst>
              <a:ext uri="{FF2B5EF4-FFF2-40B4-BE49-F238E27FC236}">
                <a16:creationId xmlns:a16="http://schemas.microsoft.com/office/drawing/2014/main" id="{29C46158-075D-4C16-BA68-05AA77E5007A}"/>
              </a:ext>
            </a:extLst>
          </p:cNvPr>
          <p:cNvPicPr>
            <a:picLocks noChangeAspect="1"/>
          </p:cNvPicPr>
          <p:nvPr/>
        </p:nvPicPr>
        <p:blipFill>
          <a:blip r:embed="rId5">
            <a:extLst>
              <a:ext uri="{96DAC541-7B7A-43D3-8B79-37D633B846F1}">
                <asvg:svgBlip xmlns:asvg="http://schemas.microsoft.com/office/drawing/2016/SVG/main" r:embed="rId6"/>
              </a:ext>
            </a:extLst>
          </a:blip>
          <a:stretch>
            <a:fillRect/>
          </a:stretch>
        </p:blipFill>
        <p:spPr>
          <a:xfrm>
            <a:off x="4359565" y="5075482"/>
            <a:ext cx="914400" cy="914400"/>
          </a:xfrm>
          <a:prstGeom prst="rect">
            <a:avLst/>
          </a:prstGeom>
        </p:spPr>
      </p:pic>
      <p:pic>
        <p:nvPicPr>
          <p:cNvPr id="12" name="Graphique 11" descr="Vivats avec un remplissage uni">
            <a:extLst>
              <a:ext uri="{FF2B5EF4-FFF2-40B4-BE49-F238E27FC236}">
                <a16:creationId xmlns:a16="http://schemas.microsoft.com/office/drawing/2014/main" id="{58533327-2AB0-4948-8AC4-37EF35508420}"/>
              </a:ext>
            </a:extLst>
          </p:cNvPr>
          <p:cNvPicPr>
            <a:picLocks noChangeAspect="1"/>
          </p:cNvPicPr>
          <p:nvPr/>
        </p:nvPicPr>
        <p:blipFill>
          <a:blip r:embed="rId7">
            <a:extLst>
              <a:ext uri="{96DAC541-7B7A-43D3-8B79-37D633B846F1}">
                <asvg:svgBlip xmlns:asvg="http://schemas.microsoft.com/office/drawing/2016/SVG/main" r:embed="rId8"/>
              </a:ext>
            </a:extLst>
          </a:blip>
          <a:stretch>
            <a:fillRect/>
          </a:stretch>
        </p:blipFill>
        <p:spPr>
          <a:xfrm>
            <a:off x="8900873" y="5075482"/>
            <a:ext cx="914400" cy="914400"/>
          </a:xfrm>
          <a:prstGeom prst="rect">
            <a:avLst/>
          </a:prstGeom>
        </p:spPr>
      </p:pic>
      <p:pic>
        <p:nvPicPr>
          <p:cNvPr id="14" name="Graphique 13" descr="Connexions avec un remplissage uni">
            <a:extLst>
              <a:ext uri="{FF2B5EF4-FFF2-40B4-BE49-F238E27FC236}">
                <a16:creationId xmlns:a16="http://schemas.microsoft.com/office/drawing/2014/main" id="{8BD7D3D6-F885-4F01-922A-F78495FE502E}"/>
              </a:ext>
            </a:extLst>
          </p:cNvPr>
          <p:cNvPicPr>
            <a:picLocks noChangeAspect="1"/>
          </p:cNvPicPr>
          <p:nvPr/>
        </p:nvPicPr>
        <p:blipFill>
          <a:blip r:embed="rId9">
            <a:extLst>
              <a:ext uri="{96DAC541-7B7A-43D3-8B79-37D633B846F1}">
                <asvg:svgBlip xmlns:asvg="http://schemas.microsoft.com/office/drawing/2016/SVG/main" r:embed="rId10"/>
              </a:ext>
            </a:extLst>
          </a:blip>
          <a:stretch>
            <a:fillRect/>
          </a:stretch>
        </p:blipFill>
        <p:spPr>
          <a:xfrm>
            <a:off x="6504680" y="5075482"/>
            <a:ext cx="914400" cy="914400"/>
          </a:xfrm>
          <a:prstGeom prst="rect">
            <a:avLst/>
          </a:prstGeom>
        </p:spPr>
      </p:pic>
      <p:pic>
        <p:nvPicPr>
          <p:cNvPr id="15" name="Image 14">
            <a:extLst>
              <a:ext uri="{FF2B5EF4-FFF2-40B4-BE49-F238E27FC236}">
                <a16:creationId xmlns:a16="http://schemas.microsoft.com/office/drawing/2014/main" id="{D03735D3-71DA-4C49-A2E2-4DCADCDA17B8}"/>
              </a:ext>
            </a:extLst>
          </p:cNvPr>
          <p:cNvPicPr>
            <a:picLocks noChangeAspect="1"/>
          </p:cNvPicPr>
          <p:nvPr/>
        </p:nvPicPr>
        <p:blipFill rotWithShape="1">
          <a:blip r:embed="rId2"/>
          <a:srcRect r="11720"/>
          <a:stretch/>
        </p:blipFill>
        <p:spPr>
          <a:xfrm>
            <a:off x="-1" y="0"/>
            <a:ext cx="8132065" cy="1095528"/>
          </a:xfrm>
          <a:prstGeom prst="rect">
            <a:avLst/>
          </a:prstGeom>
        </p:spPr>
      </p:pic>
    </p:spTree>
    <p:extLst>
      <p:ext uri="{BB962C8B-B14F-4D97-AF65-F5344CB8AC3E}">
        <p14:creationId xmlns:p14="http://schemas.microsoft.com/office/powerpoint/2010/main" val="3210246099"/>
      </p:ext>
    </p:extLst>
  </p:cSld>
  <p:clrMapOvr>
    <a:masterClrMapping/>
  </p:clrMapOvr>
</p:sld>
</file>

<file path=ppt/slides/slide5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F480B72-05F6-44C0-A425-655A005442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841248" y="381000"/>
            <a:ext cx="10493502" cy="1325563"/>
          </a:xfrm>
        </p:spPr>
        <p:txBody>
          <a:bodyPr>
            <a:normAutofit fontScale="90000"/>
          </a:bodyPr>
          <a:lstStyle/>
          <a:p>
            <a:r>
              <a:rPr lang="fr-FR" sz="3200" dirty="0"/>
              <a:t>proportion de personnes en état de sous-nutrition</a:t>
            </a:r>
            <a:br>
              <a:rPr lang="fr-FR" sz="3200" dirty="0"/>
            </a:br>
            <a:endParaRPr lang="fr-FR" dirty="0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E6446AB1-D5E2-4C1E-A989-BABC5F7868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5</a:t>
            </a:fld>
            <a:endParaRPr lang="fr-FR" noProof="0"/>
          </a:p>
        </p:txBody>
      </p:sp>
      <p:sp>
        <p:nvSpPr>
          <p:cNvPr id="9" name="ZoneTexte 8">
            <a:extLst>
              <a:ext uri="{FF2B5EF4-FFF2-40B4-BE49-F238E27FC236}">
                <a16:creationId xmlns:a16="http://schemas.microsoft.com/office/drawing/2014/main" id="{E7E8A28B-7221-4A35-B5A2-A0ECF4B0897A}"/>
              </a:ext>
            </a:extLst>
          </p:cNvPr>
          <p:cNvSpPr txBox="1"/>
          <p:nvPr/>
        </p:nvSpPr>
        <p:spPr>
          <a:xfrm>
            <a:off x="838200" y="2211276"/>
            <a:ext cx="4114800" cy="1692771"/>
          </a:xfrm>
          <a:prstGeom prst="rect">
            <a:avLst/>
          </a:prstGeom>
          <a:noFill/>
        </p:spPr>
        <p:txBody>
          <a:bodyPr wrap="square">
            <a:spAutoFit/>
          </a:bodyPr>
          <a:lstStyle/>
          <a:p>
            <a:pPr algn="ctr" rtl="0">
              <a:defRPr b="0" i="0" u="none" strike="noStrike" kern="1200" baseline="0">
                <a:solidFill>
                  <a:prstClr val="black">
                    <a:lumMod val="65000"/>
                    <a:lumOff val="35000"/>
                  </a:prstClr>
                </a:solidFill>
                <a:effectLst/>
                <a:latin typeface="+mn-lt"/>
                <a:ea typeface="+mn-ea"/>
                <a:cs typeface="+mn-cs"/>
              </a:defRPr>
            </a:pPr>
            <a:r>
              <a:rPr lang="fr-FR" sz="3200" dirty="0"/>
              <a:t>En 2017, </a:t>
            </a:r>
            <a:r>
              <a:rPr lang="fr-FR" sz="4000" b="1" dirty="0"/>
              <a:t>7,1% </a:t>
            </a:r>
            <a:r>
              <a:rPr lang="fr-FR" sz="3200" dirty="0"/>
              <a:t>de la population était en Sous Nutrition</a:t>
            </a:r>
          </a:p>
        </p:txBody>
      </p:sp>
      <p:graphicFrame>
        <p:nvGraphicFramePr>
          <p:cNvPr id="8" name="Graphique 7">
            <a:extLst>
              <a:ext uri="{FF2B5EF4-FFF2-40B4-BE49-F238E27FC236}">
                <a16:creationId xmlns:a16="http://schemas.microsoft.com/office/drawing/2014/main" id="{5DF2E983-E8B0-458A-A14C-B4B35EDDE300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107841083"/>
              </p:ext>
            </p:extLst>
          </p:nvPr>
        </p:nvGraphicFramePr>
        <p:xfrm>
          <a:off x="5692245" y="1454943"/>
          <a:ext cx="4600575" cy="42529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  <p:sp>
        <p:nvSpPr>
          <p:cNvPr id="6" name="Titre 1">
            <a:extLst>
              <a:ext uri="{FF2B5EF4-FFF2-40B4-BE49-F238E27FC236}">
                <a16:creationId xmlns:a16="http://schemas.microsoft.com/office/drawing/2014/main" id="{4E30CD42-3FAC-4E38-9C8E-1A7B82592450}"/>
              </a:ext>
            </a:extLst>
          </p:cNvPr>
          <p:cNvSpPr txBox="1">
            <a:spLocks/>
          </p:cNvSpPr>
          <p:nvPr/>
        </p:nvSpPr>
        <p:spPr>
          <a:xfrm>
            <a:off x="510576" y="5347566"/>
            <a:ext cx="4964394" cy="1008784"/>
          </a:xfrm>
          <a:prstGeom prst="rect">
            <a:avLst/>
          </a:prstGeom>
        </p:spPr>
        <p:txBody>
          <a:bodyPr vert="horz" lIns="91440" tIns="45720" rIns="91440" bIns="45720" rtlCol="0" anchor="ctr">
            <a:normAutofit/>
          </a:bodyPr>
          <a:lstStyle>
            <a:lvl1pPr algn="l" defTabSz="914400" rtl="0" eaLnBrk="1" latinLnBrk="0" hangingPunct="1">
              <a:lnSpc>
                <a:spcPct val="90000"/>
              </a:lnSpc>
              <a:spcBef>
                <a:spcPct val="0"/>
              </a:spcBef>
              <a:buNone/>
              <a:defRPr sz="3000" kern="1200" cap="all" spc="30" baseline="0">
                <a:solidFill>
                  <a:schemeClr val="tx1">
                    <a:lumMod val="75000"/>
                    <a:lumOff val="25000"/>
                  </a:schemeClr>
                </a:solidFill>
                <a:latin typeface="+mj-lt"/>
                <a:ea typeface="+mj-ea"/>
                <a:cs typeface="+mj-cs"/>
              </a:defRPr>
            </a:lvl1pPr>
          </a:lstStyle>
          <a:p>
            <a:r>
              <a:rPr lang="fr-FR" sz="1600" b="1" dirty="0"/>
              <a:t>Sous Nutrition = personne disposant de moins de 2 500 KCAL / personne / jour</a:t>
            </a:r>
          </a:p>
        </p:txBody>
      </p:sp>
    </p:spTree>
    <p:extLst>
      <p:ext uri="{BB962C8B-B14F-4D97-AF65-F5344CB8AC3E}">
        <p14:creationId xmlns:p14="http://schemas.microsoft.com/office/powerpoint/2010/main" val="3885813118"/>
      </p:ext>
    </p:extLst>
  </p:cSld>
  <p:clrMapOvr>
    <a:masterClrMapping/>
  </p:clrMapOvr>
</p:sld>
</file>

<file path=ppt/slides/slide6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F480B72-05F6-44C0-A425-655A005442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6490" y="117474"/>
            <a:ext cx="11274552" cy="1325563"/>
          </a:xfrm>
        </p:spPr>
        <p:txBody>
          <a:bodyPr>
            <a:normAutofit/>
          </a:bodyPr>
          <a:lstStyle/>
          <a:p>
            <a:r>
              <a:rPr lang="fr-FR" altLang="fr-FR" sz="2800" dirty="0">
                <a:solidFill>
                  <a:prstClr val="black">
                    <a:lumMod val="65000"/>
                    <a:lumOff val="35000"/>
                  </a:prstClr>
                </a:solidFill>
              </a:rPr>
              <a:t>nombre de personnes pouvant être nourries</a:t>
            </a:r>
            <a:endParaRPr lang="fr-FR" sz="2800" dirty="0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E6446AB1-D5E2-4C1E-A989-BABC5F7868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6</a:t>
            </a:fld>
            <a:endParaRPr lang="fr-FR" noProof="0"/>
          </a:p>
        </p:txBody>
      </p:sp>
      <p:sp>
        <p:nvSpPr>
          <p:cNvPr id="11" name="Rectangle 1">
            <a:extLst>
              <a:ext uri="{FF2B5EF4-FFF2-40B4-BE49-F238E27FC236}">
                <a16:creationId xmlns:a16="http://schemas.microsoft.com/office/drawing/2014/main" id="{259F2B1F-627B-41E8-94D2-649827CDF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97" y="1889859"/>
            <a:ext cx="4841009" cy="2523768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fr-FR" altLang="fr-F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8.1 milliard </a:t>
            </a:r>
            <a:r>
              <a:rPr lang="fr-FR" altLang="fr-FR" sz="2400" dirty="0">
                <a:solidFill>
                  <a:prstClr val="black">
                    <a:lumMod val="65000"/>
                    <a:lumOff val="35000"/>
                  </a:prstClr>
                </a:solidFill>
              </a:rPr>
              <a:t>d'habitants auraient pu être nourris en 2017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fr-FR" altLang="fr-FR" sz="2400" dirty="0">
              <a:solidFill>
                <a:prstClr val="black">
                  <a:lumMod val="65000"/>
                  <a:lumOff val="35000"/>
                </a:prstClr>
              </a:solidFill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fr-FR" altLang="fr-FR" sz="2400" dirty="0">
                <a:solidFill>
                  <a:prstClr val="black">
                    <a:lumMod val="65000"/>
                    <a:lumOff val="35000"/>
                  </a:prstClr>
                </a:solidFill>
              </a:rPr>
              <a:t>Ce qui équivaut à </a:t>
            </a:r>
            <a:r>
              <a:rPr lang="fr-FR" altLang="fr-FR" sz="36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112.62 % </a:t>
            </a:r>
            <a:r>
              <a:rPr lang="fr-FR" altLang="fr-FR" sz="2400" dirty="0">
                <a:solidFill>
                  <a:prstClr val="black">
                    <a:lumMod val="65000"/>
                    <a:lumOff val="35000"/>
                  </a:prstClr>
                </a:solidFill>
              </a:rPr>
              <a:t>de la population mondiale en 2017</a:t>
            </a:r>
            <a:endParaRPr lang="fr-FR" altLang="fr-FR" sz="3200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graphicFrame>
        <p:nvGraphicFramePr>
          <p:cNvPr id="12" name="Graphique 11">
            <a:extLst>
              <a:ext uri="{FF2B5EF4-FFF2-40B4-BE49-F238E27FC236}">
                <a16:creationId xmlns:a16="http://schemas.microsoft.com/office/drawing/2014/main" id="{DEBDF7D3-58FC-48ED-B8CB-916A272DF68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1675607019"/>
              </p:ext>
            </p:extLst>
          </p:nvPr>
        </p:nvGraphicFramePr>
        <p:xfrm>
          <a:off x="1103312" y="1441172"/>
          <a:ext cx="4600575" cy="425291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2668453209"/>
      </p:ext>
    </p:extLst>
  </p:cSld>
  <p:clrMapOvr>
    <a:masterClrMapping/>
  </p:clrMapOvr>
</p:sld>
</file>

<file path=ppt/slides/slide7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F480B72-05F6-44C0-A425-655A005442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556490" y="117474"/>
            <a:ext cx="11274552" cy="1325563"/>
          </a:xfrm>
        </p:spPr>
        <p:txBody>
          <a:bodyPr>
            <a:normAutofit/>
          </a:bodyPr>
          <a:lstStyle/>
          <a:p>
            <a:r>
              <a:rPr lang="fr-FR" altLang="fr-FR" sz="2800" dirty="0">
                <a:solidFill>
                  <a:prstClr val="black">
                    <a:lumMod val="65000"/>
                    <a:lumOff val="35000"/>
                  </a:prstClr>
                </a:solidFill>
              </a:rPr>
              <a:t>nombre de personnes pouvant être nourries</a:t>
            </a:r>
            <a:br>
              <a:rPr lang="fr-FR" altLang="fr-FR" sz="2800" dirty="0">
                <a:solidFill>
                  <a:prstClr val="black">
                    <a:lumMod val="65000"/>
                    <a:lumOff val="35000"/>
                  </a:prstClr>
                </a:solidFill>
              </a:rPr>
            </a:br>
            <a:r>
              <a:rPr lang="fr-FR" altLang="fr-FR" sz="2800" dirty="0">
                <a:solidFill>
                  <a:prstClr val="black">
                    <a:lumMod val="65000"/>
                    <a:lumOff val="35000"/>
                  </a:prstClr>
                </a:solidFill>
              </a:rPr>
              <a:t>FOCUS VEGETAUX</a:t>
            </a:r>
            <a:endParaRPr lang="fr-FR" sz="2800" dirty="0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E6446AB1-D5E2-4C1E-A989-BABC5F7868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7</a:t>
            </a:fld>
            <a:endParaRPr lang="fr-FR" noProof="0"/>
          </a:p>
        </p:txBody>
      </p:sp>
      <p:sp>
        <p:nvSpPr>
          <p:cNvPr id="11" name="Rectangle 1">
            <a:extLst>
              <a:ext uri="{FF2B5EF4-FFF2-40B4-BE49-F238E27FC236}">
                <a16:creationId xmlns:a16="http://schemas.microsoft.com/office/drawing/2014/main" id="{259F2B1F-627B-41E8-94D2-649827CDF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6727897" y="1612860"/>
            <a:ext cx="4841009" cy="3077766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fr-FR" altLang="fr-F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6,7 milliard </a:t>
            </a:r>
            <a:r>
              <a:rPr lang="fr-FR" altLang="fr-FR" sz="2400" dirty="0">
                <a:solidFill>
                  <a:prstClr val="black">
                    <a:lumMod val="65000"/>
                    <a:lumOff val="35000"/>
                  </a:prstClr>
                </a:solidFill>
              </a:rPr>
              <a:t>d'habitants auraient pu être nourris en 2017 avec </a:t>
            </a:r>
            <a:r>
              <a:rPr lang="fr-FR" altLang="fr-F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seulement des végétaux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fr-FR" altLang="fr-FR" sz="2400" dirty="0">
              <a:solidFill>
                <a:prstClr val="black">
                  <a:lumMod val="65000"/>
                  <a:lumOff val="35000"/>
                </a:prstClr>
              </a:solidFill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fr-FR" altLang="fr-FR" sz="2400" dirty="0">
                <a:solidFill>
                  <a:prstClr val="black">
                    <a:lumMod val="65000"/>
                    <a:lumOff val="35000"/>
                  </a:prstClr>
                </a:solidFill>
              </a:rPr>
              <a:t>Ce qui équivaut à </a:t>
            </a:r>
            <a:r>
              <a:rPr lang="fr-FR" altLang="fr-FR" sz="3200" b="1" dirty="0">
                <a:solidFill>
                  <a:prstClr val="black">
                    <a:lumMod val="65000"/>
                    <a:lumOff val="35000"/>
                  </a:prstClr>
                </a:solidFill>
              </a:rPr>
              <a:t>92,6 % </a:t>
            </a:r>
            <a:r>
              <a:rPr lang="fr-FR" altLang="fr-FR" sz="2400" dirty="0">
                <a:solidFill>
                  <a:prstClr val="black">
                    <a:lumMod val="65000"/>
                    <a:lumOff val="35000"/>
                  </a:prstClr>
                </a:solidFill>
              </a:rPr>
              <a:t>de la population mondiale en 2017 </a:t>
            </a:r>
            <a:endParaRPr lang="fr-FR" altLang="fr-FR" sz="3200" dirty="0">
              <a:solidFill>
                <a:prstClr val="black">
                  <a:lumMod val="65000"/>
                  <a:lumOff val="35000"/>
                </a:prstClr>
              </a:solidFill>
            </a:endParaRPr>
          </a:p>
        </p:txBody>
      </p:sp>
      <p:graphicFrame>
        <p:nvGraphicFramePr>
          <p:cNvPr id="8" name="Graphique 7">
            <a:extLst>
              <a:ext uri="{FF2B5EF4-FFF2-40B4-BE49-F238E27FC236}">
                <a16:creationId xmlns:a16="http://schemas.microsoft.com/office/drawing/2014/main" id="{1BDD6623-CCA9-48B3-B861-348EFF26FC94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2851610599"/>
              </p:ext>
            </p:extLst>
          </p:nvPr>
        </p:nvGraphicFramePr>
        <p:xfrm>
          <a:off x="989012" y="1443037"/>
          <a:ext cx="4600575" cy="4397693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3"/>
          </a:graphicData>
        </a:graphic>
      </p:graphicFrame>
    </p:spTree>
    <p:extLst>
      <p:ext uri="{BB962C8B-B14F-4D97-AF65-F5344CB8AC3E}">
        <p14:creationId xmlns:p14="http://schemas.microsoft.com/office/powerpoint/2010/main" val="2125552168"/>
      </p:ext>
    </p:extLst>
  </p:cSld>
  <p:clrMapOvr>
    <a:masterClrMapping/>
  </p:clrMapOvr>
</p:sld>
</file>

<file path=ppt/slides/slide8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sp>
        <p:nvSpPr>
          <p:cNvPr id="2" name="Titre 1">
            <a:extLst>
              <a:ext uri="{FF2B5EF4-FFF2-40B4-BE49-F238E27FC236}">
                <a16:creationId xmlns:a16="http://schemas.microsoft.com/office/drawing/2014/main" id="{BF480B72-05F6-44C0-A425-655A005442C6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190500" y="-86097"/>
            <a:ext cx="11274552" cy="1325563"/>
          </a:xfrm>
        </p:spPr>
        <p:txBody>
          <a:bodyPr>
            <a:normAutofit/>
          </a:bodyPr>
          <a:lstStyle/>
          <a:p>
            <a:r>
              <a:rPr lang="fr-FR" altLang="fr-FR" sz="2800" b="1" dirty="0">
                <a:solidFill>
                  <a:schemeClr val="tx1">
                    <a:lumMod val="75000"/>
                    <a:lumOff val="25000"/>
                  </a:schemeClr>
                </a:solidFill>
                <a:latin typeface="+mn-lt"/>
              </a:rPr>
              <a:t>UTILISATION DE LA Disponibilité intérieure  </a:t>
            </a:r>
            <a:endParaRPr lang="fr-FR" sz="2800" b="1" dirty="0"/>
          </a:p>
        </p:txBody>
      </p:sp>
      <p:sp>
        <p:nvSpPr>
          <p:cNvPr id="5" name="Espace réservé du numéro de diapositive 4">
            <a:extLst>
              <a:ext uri="{FF2B5EF4-FFF2-40B4-BE49-F238E27FC236}">
                <a16:creationId xmlns:a16="http://schemas.microsoft.com/office/drawing/2014/main" id="{E6446AB1-D5E2-4C1E-A989-BABC5F7868CE}"/>
              </a:ext>
            </a:extLst>
          </p:cNvPr>
          <p:cNvSpPr>
            <a:spLocks noGrp="1"/>
          </p:cNvSpPr>
          <p:nvPr>
            <p:ph type="sldNum" sz="quarter" idx="12"/>
          </p:nvPr>
        </p:nvSpPr>
        <p:spPr/>
        <p:txBody>
          <a:bodyPr/>
          <a:lstStyle/>
          <a:p>
            <a:pPr rtl="0"/>
            <a:fld id="{294A09A9-5501-47C1-A89A-A340965A2BE2}" type="slidenum">
              <a:rPr lang="fr-FR" noProof="0" smtClean="0"/>
              <a:t>8</a:t>
            </a:fld>
            <a:endParaRPr lang="fr-FR" noProof="0"/>
          </a:p>
        </p:txBody>
      </p:sp>
      <p:sp>
        <p:nvSpPr>
          <p:cNvPr id="11" name="Rectangle 1">
            <a:extLst>
              <a:ext uri="{FF2B5EF4-FFF2-40B4-BE49-F238E27FC236}">
                <a16:creationId xmlns:a16="http://schemas.microsoft.com/office/drawing/2014/main" id="{259F2B1F-627B-41E8-94D2-649827CDFFA6}"/>
              </a:ext>
            </a:extLst>
          </p:cNvPr>
          <p:cNvSpPr>
            <a:spLocks noChangeArrowheads="1"/>
          </p:cNvSpPr>
          <p:nvPr/>
        </p:nvSpPr>
        <p:spPr bwMode="auto">
          <a:xfrm>
            <a:off x="7230533" y="1459229"/>
            <a:ext cx="4533900" cy="3939540"/>
          </a:xfrm>
          <a:prstGeom prst="rect">
            <a:avLst/>
          </a:prstGeom>
          <a:solidFill>
            <a:srgbClr val="FFFFFF"/>
          </a:solidFill>
          <a:ln>
            <a:noFill/>
          </a:ln>
          <a:effectLst/>
          <a:extLst>
            <a:ext uri="{91240B29-F687-4F45-9708-019B960494DF}">
              <a14:hiddenLine xmlns:a14="http://schemas.microsoft.com/office/drawing/2010/main" w="9525">
                <a:solidFill>
                  <a:schemeClr val="tx1"/>
                </a:solidFill>
                <a:miter lim="800000"/>
                <a:headEnd/>
                <a:tailEnd/>
              </a14:hiddenLine>
            </a:ext>
            <a:ext uri="{AF507438-7753-43E0-B8FC-AC1667EBCBE1}">
              <a14:hiddenEffects xmlns:a14="http://schemas.microsoft.com/office/drawing/2010/main">
                <a:effectLst>
                  <a:outerShdw dist="35921" dir="2700000" algn="ctr" rotWithShape="0">
                    <a:schemeClr val="bg2"/>
                  </a:outerShdw>
                </a:effectLst>
              </a14:hiddenEffects>
            </a:ext>
          </a:extLst>
        </p:spPr>
        <p:txBody>
          <a:bodyPr vert="horz" wrap="square" lIns="0" tIns="0" rIns="0" bIns="0" numCol="1" anchor="ctr" anchorCtr="0" compatLnSpc="1">
            <a:prstTxWarp prst="textNoShape">
              <a:avLst/>
            </a:prstTxWarp>
            <a:spAutoFit/>
          </a:bodyPr>
          <a:lstStyle/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fr-FR" altLang="fr-FR" sz="3200" b="1" u="sng" dirty="0">
                <a:solidFill>
                  <a:prstClr val="black">
                    <a:lumMod val="65000"/>
                    <a:lumOff val="35000"/>
                  </a:prstClr>
                </a:solidFill>
              </a:rPr>
              <a:t>La moitié </a:t>
            </a:r>
            <a:r>
              <a:rPr lang="fr-FR" altLang="fr-FR" sz="3200" dirty="0">
                <a:solidFill>
                  <a:prstClr val="black">
                    <a:lumMod val="65000"/>
                    <a:lumOff val="35000"/>
                  </a:prstClr>
                </a:solidFill>
              </a:rPr>
              <a:t>des ressources étaient utilisées pour l’alimentation </a:t>
            </a:r>
            <a:r>
              <a:rPr lang="fr-FR" altLang="fr-FR" sz="3200" b="1" u="sng" dirty="0">
                <a:solidFill>
                  <a:prstClr val="black">
                    <a:lumMod val="65000"/>
                    <a:lumOff val="35000"/>
                  </a:prstClr>
                </a:solidFill>
              </a:rPr>
              <a:t>humaine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fr-FR" altLang="fr-FR" sz="3200" dirty="0">
              <a:solidFill>
                <a:prstClr val="black">
                  <a:lumMod val="65000"/>
                  <a:lumOff val="35000"/>
                </a:prstClr>
              </a:solidFill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fr-FR" altLang="fr-FR" sz="3200" b="1" u="sng" dirty="0">
                <a:solidFill>
                  <a:prstClr val="black">
                    <a:lumMod val="65000"/>
                    <a:lumOff val="35000"/>
                  </a:prstClr>
                </a:solidFill>
              </a:rPr>
              <a:t>13,2% </a:t>
            </a:r>
            <a:r>
              <a:rPr lang="fr-FR" altLang="fr-FR" sz="3200" dirty="0">
                <a:solidFill>
                  <a:prstClr val="black">
                    <a:lumMod val="65000"/>
                    <a:lumOff val="35000"/>
                  </a:prstClr>
                </a:solidFill>
              </a:rPr>
              <a:t>pour l’alimentation </a:t>
            </a:r>
            <a:r>
              <a:rPr lang="fr-FR" altLang="fr-FR" sz="3200" b="1" u="sng" dirty="0">
                <a:solidFill>
                  <a:prstClr val="black">
                    <a:lumMod val="65000"/>
                    <a:lumOff val="35000"/>
                  </a:prstClr>
                </a:solidFill>
              </a:rPr>
              <a:t>animal</a:t>
            </a:r>
            <a:r>
              <a:rPr lang="fr-FR" altLang="fr-FR" sz="3200" dirty="0">
                <a:solidFill>
                  <a:prstClr val="black">
                    <a:lumMod val="65000"/>
                    <a:lumOff val="35000"/>
                  </a:prstClr>
                </a:solidFill>
              </a:rPr>
              <a:t> </a:t>
            </a: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endParaRPr lang="fr-FR" altLang="fr-FR" sz="3200" dirty="0">
              <a:solidFill>
                <a:prstClr val="black">
                  <a:lumMod val="65000"/>
                  <a:lumOff val="35000"/>
                </a:prstClr>
              </a:solidFill>
            </a:endParaRPr>
          </a:p>
          <a:p>
            <a:pPr marL="0" marR="0" lvl="0" indent="0" algn="l" defTabSz="914400" rtl="0" eaLnBrk="0" fontAlgn="base" latinLnBrk="0" hangingPunct="0">
              <a:lnSpc>
                <a:spcPct val="100000"/>
              </a:lnSpc>
              <a:spcBef>
                <a:spcPct val="0"/>
              </a:spcBef>
              <a:spcAft>
                <a:spcPct val="0"/>
              </a:spcAft>
              <a:buClrTx/>
              <a:buSzTx/>
              <a:buFontTx/>
              <a:buNone/>
              <a:tabLst/>
            </a:pPr>
            <a:r>
              <a:rPr lang="fr-FR" altLang="fr-FR" sz="3200" b="1" u="sng" dirty="0">
                <a:solidFill>
                  <a:prstClr val="black">
                    <a:lumMod val="65000"/>
                    <a:lumOff val="35000"/>
                  </a:prstClr>
                </a:solidFill>
              </a:rPr>
              <a:t>4,6% perdues</a:t>
            </a:r>
          </a:p>
        </p:txBody>
      </p:sp>
      <p:graphicFrame>
        <p:nvGraphicFramePr>
          <p:cNvPr id="7" name="Graphique 6">
            <a:extLst>
              <a:ext uri="{FF2B5EF4-FFF2-40B4-BE49-F238E27FC236}">
                <a16:creationId xmlns:a16="http://schemas.microsoft.com/office/drawing/2014/main" id="{25F0C48A-5CC2-4B98-AE32-7A69DEF5137B}"/>
              </a:ext>
            </a:extLst>
          </p:cNvPr>
          <p:cNvGraphicFramePr>
            <a:graphicFrameLocks/>
          </p:cNvGraphicFramePr>
          <p:nvPr>
            <p:extLst>
              <p:ext uri="{D42A27DB-BD31-4B8C-83A1-F6EECF244321}">
                <p14:modId xmlns:p14="http://schemas.microsoft.com/office/powerpoint/2010/main" val="3265203906"/>
              </p:ext>
            </p:extLst>
          </p:nvPr>
        </p:nvGraphicFramePr>
        <p:xfrm>
          <a:off x="-631032" y="1097756"/>
          <a:ext cx="7603332" cy="5258594"/>
        </p:xfrm>
        <a:graphic>
          <a:graphicData uri="http://schemas.openxmlformats.org/drawingml/2006/chart">
            <c:chart xmlns:c="http://schemas.openxmlformats.org/drawingml/2006/chart" xmlns:r="http://schemas.openxmlformats.org/officeDocument/2006/relationships" r:id="rId2"/>
          </a:graphicData>
        </a:graphic>
      </p:graphicFrame>
    </p:spTree>
    <p:extLst>
      <p:ext uri="{BB962C8B-B14F-4D97-AF65-F5344CB8AC3E}">
        <p14:creationId xmlns:p14="http://schemas.microsoft.com/office/powerpoint/2010/main" val="1395152089"/>
      </p:ext>
    </p:extLst>
  </p:cSld>
  <p:clrMapOvr>
    <a:masterClrMapping/>
  </p:clrMapOvr>
</p:sld>
</file>

<file path=ppt/slides/slide9.xml><?xml version="1.0" encoding="utf-8"?>
<p:sld xmlns:a="http://schemas.openxmlformats.org/drawingml/2006/main" xmlns:r="http://schemas.openxmlformats.org/officeDocument/2006/relationships" xmlns:p="http://schemas.openxmlformats.org/presentationml/2006/main">
  <p:cSld>
    <p:spTree>
      <p:nvGrpSpPr>
        <p:cNvPr id="1" name=""/>
        <p:cNvGrpSpPr/>
        <p:nvPr/>
      </p:nvGrpSpPr>
      <p:grpSpPr>
        <a:xfrm>
          <a:off x="0" y="0"/>
          <a:ext cx="0" cy="0"/>
          <a:chOff x="0" y="0"/>
          <a:chExt cx="0" cy="0"/>
        </a:xfrm>
      </p:grpSpPr>
      <p:pic>
        <p:nvPicPr>
          <p:cNvPr id="15" name="Image 14">
            <a:extLst>
              <a:ext uri="{FF2B5EF4-FFF2-40B4-BE49-F238E27FC236}">
                <a16:creationId xmlns:a16="http://schemas.microsoft.com/office/drawing/2014/main" id="{A5174046-1CAF-4C7C-8EDD-8CF738A78DC5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11720"/>
          <a:stretch/>
        </p:blipFill>
        <p:spPr>
          <a:xfrm>
            <a:off x="4087367" y="0"/>
            <a:ext cx="8132065" cy="1095528"/>
          </a:xfrm>
          <a:prstGeom prst="rect">
            <a:avLst/>
          </a:prstGeom>
        </p:spPr>
      </p:pic>
      <p:sp>
        <p:nvSpPr>
          <p:cNvPr id="2" name="Titre 1">
            <a:extLst>
              <a:ext uri="{FF2B5EF4-FFF2-40B4-BE49-F238E27FC236}">
                <a16:creationId xmlns:a16="http://schemas.microsoft.com/office/drawing/2014/main" id="{8C543F67-9C70-4748-8C0C-3A7863422F99}"/>
              </a:ext>
            </a:extLst>
          </p:cNvPr>
          <p:cNvSpPr>
            <a:spLocks noGrp="1"/>
          </p:cNvSpPr>
          <p:nvPr>
            <p:ph type="title"/>
          </p:nvPr>
        </p:nvSpPr>
        <p:spPr>
          <a:xfrm>
            <a:off x="702733" y="1095528"/>
            <a:ext cx="4572000" cy="1325563"/>
          </a:xfrm>
        </p:spPr>
        <p:txBody>
          <a:bodyPr rtlCol="0">
            <a:normAutofit/>
          </a:bodyPr>
          <a:lstStyle/>
          <a:p>
            <a:pPr rtl="0"/>
            <a:r>
              <a:rPr lang="fr-FR" dirty="0"/>
              <a:t>Questions de Julien</a:t>
            </a:r>
          </a:p>
        </p:txBody>
      </p:sp>
      <p:sp>
        <p:nvSpPr>
          <p:cNvPr id="3" name="Espace réservé du contenu 2">
            <a:extLst>
              <a:ext uri="{FF2B5EF4-FFF2-40B4-BE49-F238E27FC236}">
                <a16:creationId xmlns:a16="http://schemas.microsoft.com/office/drawing/2014/main" id="{95B371F2-DBA5-415A-82C8-651F587B857A}"/>
              </a:ext>
            </a:extLst>
          </p:cNvPr>
          <p:cNvSpPr>
            <a:spLocks noGrp="1"/>
          </p:cNvSpPr>
          <p:nvPr>
            <p:ph type="body" sz="quarter" idx="10"/>
          </p:nvPr>
        </p:nvSpPr>
        <p:spPr>
          <a:xfrm>
            <a:off x="831849" y="2372393"/>
            <a:ext cx="7203017" cy="4166519"/>
          </a:xfrm>
        </p:spPr>
        <p:txBody>
          <a:bodyPr vert="horz" lIns="91440" tIns="45720" rIns="91440" bIns="45720" rtlCol="0" anchor="t">
            <a:normAutofit/>
          </a:bodyPr>
          <a:lstStyle/>
          <a:p>
            <a:pPr algn="l"/>
            <a:r>
              <a:rPr lang="fr-FR" sz="2400" dirty="0"/>
              <a:t>- Focus sur l’utilisation des </a:t>
            </a:r>
            <a:r>
              <a:rPr lang="fr-FR" sz="2400" b="1" u="sng" dirty="0"/>
              <a:t>céréales</a:t>
            </a:r>
            <a:r>
              <a:rPr lang="fr-FR" sz="2400" dirty="0"/>
              <a:t>, notamment sur la répartition entre l’alimentation </a:t>
            </a:r>
            <a:r>
              <a:rPr lang="fr-FR" sz="2400" b="1" u="sng" dirty="0"/>
              <a:t>humaine</a:t>
            </a:r>
            <a:r>
              <a:rPr lang="fr-FR" sz="2400" dirty="0"/>
              <a:t> et l’alimentation </a:t>
            </a:r>
            <a:r>
              <a:rPr lang="fr-FR" sz="2400" b="1" u="sng" dirty="0"/>
              <a:t>animal</a:t>
            </a:r>
          </a:p>
          <a:p>
            <a:pPr marL="0" indent="0">
              <a:buNone/>
            </a:pPr>
            <a:endParaRPr lang="fr-FR" sz="2400" dirty="0"/>
          </a:p>
          <a:p>
            <a:pPr marL="0" indent="0">
              <a:buNone/>
            </a:pPr>
            <a:r>
              <a:rPr lang="fr-FR" sz="2400" dirty="0"/>
              <a:t>- Focus sur les chiffres de l’exportation du </a:t>
            </a:r>
            <a:r>
              <a:rPr lang="fr-FR" sz="2400" b="1" u="sng" dirty="0"/>
              <a:t>manioc</a:t>
            </a:r>
            <a:r>
              <a:rPr lang="fr-FR" sz="2400" dirty="0"/>
              <a:t> en Thaïlande comparé à la proportion de personnes en </a:t>
            </a:r>
            <a:r>
              <a:rPr lang="fr-FR" sz="2400" b="1" u="sng" dirty="0"/>
              <a:t>sous nutrition</a:t>
            </a:r>
          </a:p>
        </p:txBody>
      </p:sp>
      <p:sp>
        <p:nvSpPr>
          <p:cNvPr id="20" name="Espace réservé du numéro de diapositive 19">
            <a:extLst>
              <a:ext uri="{FF2B5EF4-FFF2-40B4-BE49-F238E27FC236}">
                <a16:creationId xmlns:a16="http://schemas.microsoft.com/office/drawing/2014/main" id="{A767CD47-A77F-4265-8D9F-C8B4E2693DEA}"/>
              </a:ext>
            </a:extLst>
          </p:cNvPr>
          <p:cNvSpPr>
            <a:spLocks noGrp="1"/>
          </p:cNvSpPr>
          <p:nvPr>
            <p:ph type="sldNum" sz="quarter" idx="14"/>
          </p:nvPr>
        </p:nvSpPr>
        <p:spPr>
          <a:xfrm>
            <a:off x="8610600" y="6356350"/>
            <a:ext cx="2743200" cy="365125"/>
          </a:xfrm>
        </p:spPr>
        <p:txBody>
          <a:bodyPr rtlCol="0"/>
          <a:lstStyle/>
          <a:p>
            <a:pPr rtl="0"/>
            <a:fld id="{294A09A9-5501-47C1-A89A-A340965A2BE2}" type="slidenum">
              <a:rPr lang="fr-FR" smtClean="0"/>
              <a:pPr rtl="0"/>
              <a:t>9</a:t>
            </a:fld>
            <a:endParaRPr lang="fr-FR"/>
          </a:p>
        </p:txBody>
      </p:sp>
      <p:pic>
        <p:nvPicPr>
          <p:cNvPr id="9" name="Image 8">
            <a:extLst>
              <a:ext uri="{FF2B5EF4-FFF2-40B4-BE49-F238E27FC236}">
                <a16:creationId xmlns:a16="http://schemas.microsoft.com/office/drawing/2014/main" id="{F39C1458-2604-4F08-87C9-39BE13A00E40}"/>
              </a:ext>
            </a:extLst>
          </p:cNvPr>
          <p:cNvPicPr>
            <a:picLocks noChangeAspect="1"/>
          </p:cNvPicPr>
          <p:nvPr/>
        </p:nvPicPr>
        <p:blipFill rotWithShape="1">
          <a:blip r:embed="rId3"/>
          <a:srcRect r="11720"/>
          <a:stretch/>
        </p:blipFill>
        <p:spPr>
          <a:xfrm>
            <a:off x="-1" y="0"/>
            <a:ext cx="8132065" cy="1095528"/>
          </a:xfrm>
          <a:prstGeom prst="rect">
            <a:avLst/>
          </a:prstGeom>
        </p:spPr>
      </p:pic>
      <p:pic>
        <p:nvPicPr>
          <p:cNvPr id="3074" name="Picture 2" descr="Afficher l’image source">
            <a:extLst>
              <a:ext uri="{FF2B5EF4-FFF2-40B4-BE49-F238E27FC236}">
                <a16:creationId xmlns:a16="http://schemas.microsoft.com/office/drawing/2014/main" id="{63C912B9-460A-4F6E-8BBA-792F60F1C277}"/>
              </a:ext>
            </a:extLst>
          </p:cNvPr>
          <p:cNvPicPr>
            <a:picLocks noGrp="1" noChangeAspect="1" noChangeArrowheads="1"/>
          </p:cNvPicPr>
          <p:nvPr>
            <p:ph type="pic" sz="quarter" idx="16"/>
          </p:nvPr>
        </p:nvPicPr>
        <p:blipFill rotWithShape="1">
          <a:blip r:embed="rId4">
            <a:extLst>
              <a:ext uri="{28A0092B-C50C-407E-A947-70E740481C1C}">
                <a14:useLocalDpi xmlns:a14="http://schemas.microsoft.com/office/drawing/2010/main" val="0"/>
              </a:ext>
            </a:extLst>
          </a:blip>
          <a:srcRect l="-697" t="-24736" r="1131" b="-24736"/>
          <a:stretch/>
        </p:blipFill>
        <p:spPr bwMode="auto">
          <a:xfrm>
            <a:off x="8132064" y="1714155"/>
            <a:ext cx="3437467" cy="3429690"/>
          </a:xfrm>
          <a:prstGeom prst="rect">
            <a:avLst/>
          </a:prstGeom>
          <a:noFill/>
          <a:extLst>
            <a:ext uri="{909E8E84-426E-40DD-AFC4-6F175D3DCCD1}">
              <a14:hiddenFill xmlns:a14="http://schemas.microsoft.com/office/drawing/2010/main">
                <a:solidFill>
                  <a:srgbClr val="FFFFFF"/>
                </a:solidFill>
              </a14:hiddenFill>
            </a:ext>
          </a:extLst>
        </p:spPr>
      </p:pic>
    </p:spTree>
    <p:extLst>
      <p:ext uri="{BB962C8B-B14F-4D97-AF65-F5344CB8AC3E}">
        <p14:creationId xmlns:p14="http://schemas.microsoft.com/office/powerpoint/2010/main" val="1026037879"/>
      </p:ext>
    </p:extLst>
  </p:cSld>
  <p:clrMapOvr>
    <a:masterClrMapping/>
  </p:clrMapOvr>
</p:sld>
</file>

<file path=ppt/theme/theme1.xml><?xml version="1.0" encoding="utf-8"?>
<a:theme xmlns:a="http://schemas.openxmlformats.org/drawingml/2006/main" name="Thème Office">
  <a:themeElements>
    <a:clrScheme name="Custom 81">
      <a:dk1>
        <a:sysClr val="windowText" lastClr="000000"/>
      </a:dk1>
      <a:lt1>
        <a:sysClr val="window" lastClr="FFFFFF"/>
      </a:lt1>
      <a:dk2>
        <a:srgbClr val="025373"/>
      </a:dk2>
      <a:lt2>
        <a:srgbClr val="E7E6E6"/>
      </a:lt2>
      <a:accent1>
        <a:srgbClr val="2A828C"/>
      </a:accent1>
      <a:accent2>
        <a:srgbClr val="41A6A6"/>
      </a:accent2>
      <a:accent3>
        <a:srgbClr val="D99B77"/>
      </a:accent3>
      <a:accent4>
        <a:srgbClr val="D9B6A3"/>
      </a:accent4>
      <a:accent5>
        <a:srgbClr val="F2A74B"/>
      </a:accent5>
      <a:accent6>
        <a:srgbClr val="4D748C"/>
      </a:accent6>
      <a:hlink>
        <a:srgbClr val="0563C1"/>
      </a:hlink>
      <a:folHlink>
        <a:srgbClr val="954F72"/>
      </a:folHlink>
    </a:clrScheme>
    <a:fontScheme name="Custom 115">
      <a:majorFont>
        <a:latin typeface="Century Gothic"/>
        <a:ea typeface=""/>
        <a:cs typeface=""/>
      </a:majorFont>
      <a:minorFont>
        <a:latin typeface="Avenir Next LT Pro Light"/>
        <a:ea typeface=""/>
        <a:cs typeface="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_53399995_TF89715846_Win32" id="{0789AF4D-E7E9-4564-92A0-2BF3FEFD186E}" vid="{633A25C6-7777-48B7-B5E2-6E4EDFD54239}"/>
    </a:ext>
  </a:extLst>
</a:theme>
</file>

<file path=ppt/theme/theme2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ppt/theme/theme3.xml><?xml version="1.0" encoding="utf-8"?>
<a:theme xmlns:a="http://schemas.openxmlformats.org/drawingml/2006/main" name="Thème Office">
  <a:themeElements>
    <a:clrScheme name="Office">
      <a:dk1>
        <a:sysClr val="windowText" lastClr="000000"/>
      </a:dk1>
      <a:lt1>
        <a:sysClr val="window" lastClr="FFFFFF"/>
      </a:lt1>
      <a:dk2>
        <a:srgbClr val="44546A"/>
      </a:dk2>
      <a:lt2>
        <a:srgbClr val="E7E6E6"/>
      </a:lt2>
      <a:accent1>
        <a:srgbClr val="4472C4"/>
      </a:accent1>
      <a:accent2>
        <a:srgbClr val="ED7D31"/>
      </a:accent2>
      <a:accent3>
        <a:srgbClr val="A5A5A5"/>
      </a:accent3>
      <a:accent4>
        <a:srgbClr val="FFC000"/>
      </a:accent4>
      <a:accent5>
        <a:srgbClr val="5B9BD5"/>
      </a:accent5>
      <a:accent6>
        <a:srgbClr val="70AD47"/>
      </a:accent6>
      <a:hlink>
        <a:srgbClr val="0563C1"/>
      </a:hlink>
      <a:folHlink>
        <a:srgbClr val="954F72"/>
      </a:folHlink>
    </a:clrScheme>
    <a:fontScheme name="Office">
      <a:majorFont>
        <a:latin typeface="Calibri Light" panose="020F0302020204030204"/>
        <a:ea typeface=""/>
        <a:cs typeface=""/>
        <a:font script="Jpan" typeface="游ゴシック Light"/>
        <a:font script="Hang" typeface="맑은 고딕"/>
        <a:font script="Hans" typeface="等线 Light"/>
        <a:font script="Hant" typeface="新細明體"/>
        <a:font script="Arab" typeface="Times New Roman"/>
        <a:font script="Hebr" typeface="Times New Roman"/>
        <a:font script="Thai" typeface="Angsana New"/>
        <a:font script="Ethi" typeface="Nyala"/>
        <a:font script="Beng" typeface="Vrinda"/>
        <a:font script="Gujr" typeface="Shruti"/>
        <a:font script="Khmr" typeface="MoolBoran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Times New Roman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ajorFont>
      <a:minorFont>
        <a:latin typeface="Calibri" panose="020F0502020204030204"/>
        <a:ea typeface=""/>
        <a:cs typeface=""/>
        <a:font script="Jpan" typeface="游ゴシック"/>
        <a:font script="Hang" typeface="맑은 고딕"/>
        <a:font script="Hans" typeface="等线"/>
        <a:font script="Hant" typeface="新細明體"/>
        <a:font script="Arab" typeface="Arial"/>
        <a:font script="Hebr" typeface="Arial"/>
        <a:font script="Thai" typeface="Cordia New"/>
        <a:font script="Ethi" typeface="Nyala"/>
        <a:font script="Beng" typeface="Vrinda"/>
        <a:font script="Gujr" typeface="Shruti"/>
        <a:font script="Khmr" typeface="DaunPenh"/>
        <a:font script="Knda" typeface="Tunga"/>
        <a:font script="Guru" typeface="Raavi"/>
        <a:font script="Cans" typeface="Euphemia"/>
        <a:font script="Cher" typeface="Plantagenet Cherokee"/>
        <a:font script="Yiii" typeface="Microsoft Yi Baiti"/>
        <a:font script="Tibt" typeface="Microsoft Himalaya"/>
        <a:font script="Thaa" typeface="MV Boli"/>
        <a:font script="Deva" typeface="Mangal"/>
        <a:font script="Telu" typeface="Gautami"/>
        <a:font script="Taml" typeface="Latha"/>
        <a:font script="Syrc" typeface="Estrangelo Edessa"/>
        <a:font script="Orya" typeface="Kalinga"/>
        <a:font script="Mlym" typeface="Kartika"/>
        <a:font script="Laoo" typeface="DokChampa"/>
        <a:font script="Sinh" typeface="Iskoola Pota"/>
        <a:font script="Mong" typeface="Mongolian Baiti"/>
        <a:font script="Viet" typeface="Arial"/>
        <a:font script="Uigh" typeface="Microsoft Uighur"/>
        <a:font script="Geor" typeface="Sylfaen"/>
        <a:font script="Armn" typeface="Arial"/>
        <a:font script="Bugi" typeface="Leelawadee UI"/>
        <a:font script="Bopo" typeface="Microsoft JhengHei"/>
        <a:font script="Java" typeface="Javanese Text"/>
        <a:font script="Lisu" typeface="Segoe UI"/>
        <a:font script="Mymr" typeface="Myanmar Text"/>
        <a:font script="Nkoo" typeface="Ebrima"/>
        <a:font script="Olck" typeface="Nirmala UI"/>
        <a:font script="Osma" typeface="Ebrima"/>
        <a:font script="Phag" typeface="Phagspa"/>
        <a:font script="Syrn" typeface="Estrangelo Edessa"/>
        <a:font script="Syrj" typeface="Estrangelo Edessa"/>
        <a:font script="Syre" typeface="Estrangelo Edessa"/>
        <a:font script="Sora" typeface="Nirmala UI"/>
        <a:font script="Tale" typeface="Microsoft Tai Le"/>
        <a:font script="Talu" typeface="Microsoft New Tai Lue"/>
        <a:font script="Tfng" typeface="Ebrima"/>
      </a:minorFont>
    </a:fontScheme>
    <a:fmtScheme name="Office">
      <a:fillStyleLst>
        <a:solidFill>
          <a:schemeClr val="phClr"/>
        </a:solidFill>
        <a:gradFill rotWithShape="1">
          <a:gsLst>
            <a:gs pos="0">
              <a:schemeClr val="phClr">
                <a:lumMod val="110000"/>
                <a:satMod val="105000"/>
                <a:tint val="67000"/>
              </a:schemeClr>
            </a:gs>
            <a:gs pos="50000">
              <a:schemeClr val="phClr">
                <a:lumMod val="105000"/>
                <a:satMod val="103000"/>
                <a:tint val="73000"/>
              </a:schemeClr>
            </a:gs>
            <a:gs pos="100000">
              <a:schemeClr val="phClr">
                <a:lumMod val="105000"/>
                <a:satMod val="109000"/>
                <a:tint val="81000"/>
              </a:schemeClr>
            </a:gs>
          </a:gsLst>
          <a:lin ang="5400000" scaled="0"/>
        </a:gradFill>
        <a:gradFill rotWithShape="1">
          <a:gsLst>
            <a:gs pos="0">
              <a:schemeClr val="phClr">
                <a:satMod val="103000"/>
                <a:lumMod val="102000"/>
                <a:tint val="94000"/>
              </a:schemeClr>
            </a:gs>
            <a:gs pos="50000">
              <a:schemeClr val="phClr">
                <a:satMod val="110000"/>
                <a:lumMod val="100000"/>
                <a:shade val="100000"/>
              </a:schemeClr>
            </a:gs>
            <a:gs pos="100000">
              <a:schemeClr val="phClr">
                <a:lumMod val="99000"/>
                <a:satMod val="120000"/>
                <a:shade val="78000"/>
              </a:schemeClr>
            </a:gs>
          </a:gsLst>
          <a:lin ang="5400000" scaled="0"/>
        </a:gradFill>
      </a:fillStyleLst>
      <a:lnStyleLst>
        <a:ln w="6350" cap="flat" cmpd="sng" algn="ctr">
          <a:solidFill>
            <a:schemeClr val="phClr"/>
          </a:solidFill>
          <a:prstDash val="solid"/>
          <a:miter lim="800000"/>
        </a:ln>
        <a:ln w="12700" cap="flat" cmpd="sng" algn="ctr">
          <a:solidFill>
            <a:schemeClr val="phClr"/>
          </a:solidFill>
          <a:prstDash val="solid"/>
          <a:miter lim="800000"/>
        </a:ln>
        <a:ln w="19050" cap="flat" cmpd="sng" algn="ctr">
          <a:solidFill>
            <a:schemeClr val="phClr"/>
          </a:solidFill>
          <a:prstDash val="solid"/>
          <a:miter lim="800000"/>
        </a:ln>
      </a:lnStyleLst>
      <a:effectStyleLst>
        <a:effectStyle>
          <a:effectLst/>
        </a:effectStyle>
        <a:effectStyle>
          <a:effectLst/>
        </a:effectStyle>
        <a:effectStyle>
          <a:effectLst>
            <a:outerShdw blurRad="57150" dist="19050" dir="5400000" algn="ctr" rotWithShape="0">
              <a:srgbClr val="000000">
                <a:alpha val="63000"/>
              </a:srgbClr>
            </a:outerShdw>
          </a:effectLst>
        </a:effectStyle>
      </a:effectStyleLst>
      <a:bgFillStyleLst>
        <a:solidFill>
          <a:schemeClr val="phClr"/>
        </a:solidFill>
        <a:solidFill>
          <a:schemeClr val="phClr">
            <a:tint val="95000"/>
            <a:satMod val="170000"/>
          </a:schemeClr>
        </a:solidFill>
        <a:gradFill rotWithShape="1">
          <a:gsLst>
            <a:gs pos="0">
              <a:schemeClr val="phClr">
                <a:tint val="93000"/>
                <a:satMod val="150000"/>
                <a:shade val="98000"/>
                <a:lumMod val="102000"/>
              </a:schemeClr>
            </a:gs>
            <a:gs pos="50000">
              <a:schemeClr val="phClr">
                <a:tint val="98000"/>
                <a:satMod val="130000"/>
                <a:shade val="90000"/>
                <a:lumMod val="103000"/>
              </a:schemeClr>
            </a:gs>
            <a:gs pos="100000">
              <a:schemeClr val="phClr">
                <a:shade val="63000"/>
                <a:satMod val="120000"/>
              </a:schemeClr>
            </a:gs>
          </a:gsLst>
          <a:lin ang="5400000" scaled="0"/>
        </a:gradFill>
      </a:bgFillStyleLst>
    </a:fmtScheme>
  </a:themeElements>
  <a:objectDefaults/>
  <a:extraClrSchemeLst/>
  <a:extLst>
    <a:ext uri="{05A4C25C-085E-4340-85A3-A5531E510DB2}">
      <thm15:themeFamily xmlns:thm15="http://schemas.microsoft.com/office/thememl/2012/main" name="Office Theme" id="{62F939B6-93AF-4DB8-9C6B-D6C7DFDC589F}" vid="{4A3C46E8-61CC-4603-A589-7422A47A8E4A}"/>
    </a:ext>
  </a:extLst>
</a:theme>
</file>

<file path=customXml/_rels/item1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1.xml"/></Relationships>
</file>

<file path=customXml/_rels/item2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2.xml"/></Relationships>
</file>

<file path=customXml/_rels/item3.xml.rels><?xml version="1.0" encoding="UTF-8" standalone="yes"?>
<Relationships xmlns="http://schemas.openxmlformats.org/package/2006/relationships"><Relationship Id="rId1" Type="http://schemas.openxmlformats.org/officeDocument/2006/relationships/customXmlProps" Target="itemProps3.xml"/></Relationships>
</file>

<file path=customXml/item1.xml><?xml version="1.0" encoding="utf-8"?>
<p:properties xmlns:p="http://schemas.microsoft.com/office/2006/metadata/properties" xmlns:xsi="http://www.w3.org/2001/XMLSchema-instance" xmlns:pc="http://schemas.microsoft.com/office/infopath/2007/PartnerControls">
  <documentManagement>
    <_ip_UnifiedCompliancePolicyUIAction xmlns="http://schemas.microsoft.com/sharepoint/v3" xsi:nil="true"/>
    <Image xmlns="71af3243-3dd4-4a8d-8c0d-dd76da1f02a5">
      <Url xsi:nil="true"/>
      <Description xsi:nil="true"/>
    </Image>
    <Status xmlns="71af3243-3dd4-4a8d-8c0d-dd76da1f02a5">Not started</Status>
    <_ip_UnifiedCompliancePolicyProperties xmlns="http://schemas.microsoft.com/sharepoint/v3" xsi:nil="true"/>
    <ImageTagsTaxHTField xmlns="71af3243-3dd4-4a8d-8c0d-dd76da1f02a5">
      <Terms xmlns="http://schemas.microsoft.com/office/infopath/2007/PartnerControls"/>
    </ImageTagsTaxHTField>
    <TaxCatchAll xmlns="230e9df3-be65-4c73-a93b-d1236ebd677e"/>
    <MediaServiceKeyPoints xmlns="71af3243-3dd4-4a8d-8c0d-dd76da1f02a5" xsi:nil="true"/>
  </documentManagement>
</p:properties>
</file>

<file path=customXml/item2.xml><?xml version="1.0" encoding="utf-8"?>
<ct:contentTypeSchema xmlns:ct="http://schemas.microsoft.com/office/2006/metadata/contentType" xmlns:ma="http://schemas.microsoft.com/office/2006/metadata/properties/metaAttributes" ct:_="" ma:_="" ma:contentTypeName="Document" ma:contentTypeID="0x01010079F111ED35F8CC479449609E8A0923A6" ma:contentTypeVersion="20" ma:contentTypeDescription="Create a new document." ma:contentTypeScope="" ma:versionID="1267097ee5f5874adfcc408041ae252e">
  <xsd:schema xmlns:xsd="http://www.w3.org/2001/XMLSchema" xmlns:xs="http://www.w3.org/2001/XMLSchema" xmlns:p="http://schemas.microsoft.com/office/2006/metadata/properties" xmlns:ns1="http://schemas.microsoft.com/sharepoint/v3" xmlns:ns2="71af3243-3dd4-4a8d-8c0d-dd76da1f02a5" xmlns:ns3="16c05727-aa75-4e4a-9b5f-8a80a1165891" xmlns:ns4="230e9df3-be65-4c73-a93b-d1236ebd677e" targetNamespace="http://schemas.microsoft.com/office/2006/metadata/properties" ma:root="true" ma:fieldsID="395891a93df65b14727750f2c06c306c" ns1:_="" ns2:_="" ns3:_="" ns4:_="">
    <xsd:import namespace="http://schemas.microsoft.com/sharepoint/v3"/>
    <xsd:import namespace="71af3243-3dd4-4a8d-8c0d-dd76da1f02a5"/>
    <xsd:import namespace="16c05727-aa75-4e4a-9b5f-8a80a1165891"/>
    <xsd:import namespace="230e9df3-be65-4c73-a93b-d1236ebd677e"/>
    <xsd:element name="properties">
      <xsd:complexType>
        <xsd:sequence>
          <xsd:element name="documentManagement">
            <xsd:complexType>
              <xsd:all>
                <xsd:element ref="ns2:MediaServiceMetadata" minOccurs="0"/>
                <xsd:element ref="ns2:MediaServiceFastMetadata" minOccurs="0"/>
                <xsd:element ref="ns2:MediaServiceOCR" minOccurs="0"/>
                <xsd:element ref="ns2:MediaServiceAutoTags" minOccurs="0"/>
                <xsd:element ref="ns2:MediaServiceEventHashCode" minOccurs="0"/>
                <xsd:element ref="ns2:MediaServiceGenerationTime" minOccurs="0"/>
                <xsd:element ref="ns3:SharedWithUsers" minOccurs="0"/>
                <xsd:element ref="ns3:SharedWithDetails" minOccurs="0"/>
                <xsd:element ref="ns2:MediaServiceAutoKeyPoints" minOccurs="0"/>
                <xsd:element ref="ns2:MediaServiceKeyPoints" minOccurs="0"/>
                <xsd:element ref="ns2:MediaServiceDateTaken" minOccurs="0"/>
                <xsd:element ref="ns2:Status" minOccurs="0"/>
                <xsd:element ref="ns1:_ip_UnifiedCompliancePolicyProperties" minOccurs="0"/>
                <xsd:element ref="ns1:_ip_UnifiedCompliancePolicyUIAction" minOccurs="0"/>
                <xsd:element ref="ns2:Image" minOccurs="0"/>
                <xsd:element ref="ns4:TaxCatchAll" minOccurs="0"/>
                <xsd:element ref="ns2:ImageTagsTaxHTField" minOccurs="0"/>
              </xsd:all>
            </xsd:complexType>
          </xsd:element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http://schemas.microsoft.com/sharepoint/v3" elementFormDefault="qualified">
    <xsd:import namespace="http://schemas.microsoft.com/office/2006/documentManagement/types"/>
    <xsd:import namespace="http://schemas.microsoft.com/office/infopath/2007/PartnerControls"/>
    <xsd:element name="_ip_UnifiedCompliancePolicyProperties" ma:index="20" nillable="true" ma:displayName="Unified Compliance Policy Properties" ma:hidden="true" ma:internalName="_ip_UnifiedCompliancePolicyProperties">
      <xsd:simpleType>
        <xsd:restriction base="dms:Note"/>
      </xsd:simpleType>
    </xsd:element>
    <xsd:element name="_ip_UnifiedCompliancePolicyUIAction" ma:index="21" nillable="true" ma:displayName="Unified Compliance Policy UI Action" ma:hidden="true" ma:internalName="_ip_UnifiedCompliancePolicyUIAction">
      <xsd:simpleType>
        <xsd:restriction base="dms:Text"/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71af3243-3dd4-4a8d-8c0d-dd76da1f02a5" elementFormDefault="qualified">
    <xsd:import namespace="http://schemas.microsoft.com/office/2006/documentManagement/types"/>
    <xsd:import namespace="http://schemas.microsoft.com/office/infopath/2007/PartnerControls"/>
    <xsd:element name="MediaServiceMetadata" ma:index="8" nillable="true" ma:displayName="MediaServiceMetadata" ma:hidden="true" ma:internalName="MediaServiceMetadata" ma:readOnly="true">
      <xsd:simpleType>
        <xsd:restriction base="dms:Note"/>
      </xsd:simpleType>
    </xsd:element>
    <xsd:element name="MediaServiceFastMetadata" ma:index="9" nillable="true" ma:displayName="MediaServiceFastMetadata" ma:hidden="true" ma:internalName="MediaServiceFastMetadata" ma:readOnly="true">
      <xsd:simpleType>
        <xsd:restriction base="dms:Note"/>
      </xsd:simpleType>
    </xsd:element>
    <xsd:element name="MediaServiceOCR" ma:index="10" nillable="true" ma:displayName="MediaServiceOCR" ma:internalName="MediaServiceOCR" ma:readOnly="true">
      <xsd:simpleType>
        <xsd:restriction base="dms:Note">
          <xsd:maxLength value="255"/>
        </xsd:restriction>
      </xsd:simpleType>
    </xsd:element>
    <xsd:element name="MediaServiceAutoTags" ma:index="11" nillable="true" ma:displayName="MediaServiceAutoTags" ma:internalName="MediaServiceAutoTags" ma:readOnly="true">
      <xsd:simpleType>
        <xsd:restriction base="dms:Text"/>
      </xsd:simpleType>
    </xsd:element>
    <xsd:element name="MediaServiceEventHashCode" ma:index="12" nillable="true" ma:displayName="MediaServiceEventHashCode" ma:hidden="true" ma:internalName="MediaServiceEventHashCode" ma:readOnly="true">
      <xsd:simpleType>
        <xsd:restriction base="dms:Text"/>
      </xsd:simpleType>
    </xsd:element>
    <xsd:element name="MediaServiceGenerationTime" ma:index="13" nillable="true" ma:displayName="MediaServiceGenerationTime" ma:hidden="true" ma:internalName="MediaServiceGenerationTime" ma:readOnly="true">
      <xsd:simpleType>
        <xsd:restriction base="dms:Text"/>
      </xsd:simpleType>
    </xsd:element>
    <xsd:element name="MediaServiceAutoKeyPoints" ma:index="16" nillable="true" ma:displayName="MediaServiceAutoKeyPoints" ma:hidden="true" ma:internalName="MediaServiceAutoKeyPoints" ma:readOnly="true">
      <xsd:simpleType>
        <xsd:restriction base="dms:Note"/>
      </xsd:simpleType>
    </xsd:element>
    <xsd:element name="MediaServiceKeyPoints" ma:index="17" nillable="true" ma:displayName="KeyPoints" ma:internalName="MediaServiceKeyPoints" ma:readOnly="false">
      <xsd:simpleType>
        <xsd:restriction base="dms:Note">
          <xsd:maxLength value="255"/>
        </xsd:restriction>
      </xsd:simpleType>
    </xsd:element>
    <xsd:element name="MediaServiceDateTaken" ma:index="18" nillable="true" ma:displayName="MediaServiceDateTaken" ma:hidden="true" ma:internalName="MediaServiceDateTaken" ma:readOnly="true">
      <xsd:simpleType>
        <xsd:restriction base="dms:Text"/>
      </xsd:simpleType>
    </xsd:element>
    <xsd:element name="Status" ma:index="19" nillable="true" ma:displayName="Status" ma:default="Not started" ma:format="Dropdown" ma:internalName="Status">
      <xsd:simpleType>
        <xsd:restriction base="dms:Choice">
          <xsd:enumeration value="Not started"/>
          <xsd:enumeration value="In Progress"/>
          <xsd:enumeration value="Completed"/>
        </xsd:restriction>
      </xsd:simpleType>
    </xsd:element>
    <xsd:element name="Image" ma:index="22" nillable="true" ma:displayName="Image" ma:format="Image" ma:internalName="Image">
      <xsd:complexType>
        <xsd:complexContent>
          <xsd:extension base="dms:URL">
            <xsd:sequence>
              <xsd:element name="Url" type="dms:ValidUrl" minOccurs="0" nillable="true"/>
              <xsd:element name="Description" type="xsd:string" nillable="true"/>
            </xsd:sequence>
          </xsd:extension>
        </xsd:complexContent>
      </xsd:complexType>
    </xsd:element>
    <xsd:element name="ImageTagsTaxHTField" ma:index="25" nillable="true" ma:taxonomy="true" ma:internalName="ImageTagsTaxHTField" ma:taxonomyFieldName="MediaServiceImageTags" ma:displayName="Image Tags" ma:readOnly="false" ma:fieldId="{5cf76f15-5ced-4ddc-b409-7134ff3c332f}" ma:taxonomyMulti="true" ma:sspId="e385fb40-52d4-4fae-9c5b-3e8ff8a5878e" ma:termSetId="09814cd3-568e-fe90-9814-8d621ff8fb84" ma:anchorId="fba54fb3-c3e1-fe81-a776-ca4b69148c4d" ma:open="true" ma:isKeyword="false">
      <xsd:complexType>
        <xsd:sequence>
          <xsd:element ref="pc:Terms" minOccurs="0" maxOccurs="1"/>
        </xsd:sequence>
      </xsd:complex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16c05727-aa75-4e4a-9b5f-8a80a1165891" elementFormDefault="qualified">
    <xsd:import namespace="http://schemas.microsoft.com/office/2006/documentManagement/types"/>
    <xsd:import namespace="http://schemas.microsoft.com/office/infopath/2007/PartnerControls"/>
    <xsd:element name="SharedWithUsers" ma:index="14" nillable="true" ma:displayName="Shared With" ma:internalName="SharedWithUsers" ma:readOnly="true">
      <xsd:complexType>
        <xsd:complexContent>
          <xsd:extension base="dms:UserMulti">
            <xsd:sequence>
              <xsd:element name="UserInfo" minOccurs="0" maxOccurs="unbounded">
                <xsd:complexType>
                  <xsd:sequence>
                    <xsd:element name="DisplayName" type="xsd:string" minOccurs="0"/>
                    <xsd:element name="AccountId" type="dms:UserId" minOccurs="0" nillable="true"/>
                    <xsd:element name="AccountType" type="xsd:string" minOccurs="0"/>
                  </xsd:sequence>
                </xsd:complexType>
              </xsd:element>
            </xsd:sequence>
          </xsd:extension>
        </xsd:complexContent>
      </xsd:complexType>
    </xsd:element>
    <xsd:element name="SharedWithDetails" ma:index="15" nillable="true" ma:displayName="Shared With Details" ma:internalName="SharedWithDetails" ma:readOnly="true">
      <xsd:simpleType>
        <xsd:restriction base="dms:Note">
          <xsd:maxLength value="255"/>
        </xsd:restriction>
      </xsd:simpleType>
    </xsd:element>
  </xsd:schema>
  <xsd:schema xmlns:xsd="http://www.w3.org/2001/XMLSchema" xmlns:xs="http://www.w3.org/2001/XMLSchema" xmlns:dms="http://schemas.microsoft.com/office/2006/documentManagement/types" xmlns:pc="http://schemas.microsoft.com/office/infopath/2007/PartnerControls" targetNamespace="230e9df3-be65-4c73-a93b-d1236ebd677e" elementFormDefault="qualified">
    <xsd:import namespace="http://schemas.microsoft.com/office/2006/documentManagement/types"/>
    <xsd:import namespace="http://schemas.microsoft.com/office/infopath/2007/PartnerControls"/>
    <xsd:element name="TaxCatchAll" ma:index="23" nillable="true" ma:displayName="Taxonomy Catch All Column" ma:hidden="true" ma:list="{3f6bfcbc-3db3-4ae6-bd76-326f0798ad28}" ma:internalName="TaxCatchAll" ma:showField="CatchAllData" ma:web="16c05727-aa75-4e4a-9b5f-8a80a1165891">
      <xsd:complexType>
        <xsd:complexContent>
          <xsd:extension base="dms:MultiChoiceLookup">
            <xsd:sequence>
              <xsd:element name="Value" type="dms:Lookup" maxOccurs="unbounded" minOccurs="0" nillable="true"/>
            </xsd:sequence>
          </xsd:extension>
        </xsd:complexContent>
      </xsd:complexType>
    </xsd:element>
  </xsd:schema>
  <xsd:schema xmlns="http://schemas.openxmlformats.org/package/2006/metadata/core-properties" xmlns:xsd="http://www.w3.org/2001/XMLSchema" xmlns:xsi="http://www.w3.org/2001/XMLSchema-instance" xmlns:dc="http://purl.org/dc/elements/1.1/" xmlns:dcterms="http://purl.org/dc/terms/" xmlns:odoc="http://schemas.microsoft.com/internal/obd" targetNamespace="http://schemas.openxmlformats.org/package/2006/metadata/core-properties" elementFormDefault="qualified" attributeFormDefault="unqualified" blockDefault="#all">
    <xsd:import namespace="http://purl.org/dc/elements/1.1/" schemaLocation="http://dublincore.org/schemas/xmls/qdc/2003/04/02/dc.xsd"/>
    <xsd:import namespace="http://purl.org/dc/terms/" schemaLocation="http://dublincore.org/schemas/xmls/qdc/2003/04/02/dcterms.xsd"/>
    <xsd:element name="coreProperties" type="CT_coreProperties"/>
    <xsd:complexType name="CT_coreProperties">
      <xsd:all>
        <xsd:element ref="dc:creator" minOccurs="0" maxOccurs="1"/>
        <xsd:element ref="dcterms:created" minOccurs="0" maxOccurs="1"/>
        <xsd:element ref="dc:identifier" minOccurs="0" maxOccurs="1"/>
        <xsd:element name="contentType" minOccurs="0" maxOccurs="1" type="xsd:string" ma:index="0" ma:displayName="Content Type"/>
        <xsd:element ref="dc:title" minOccurs="0" maxOccurs="1" ma:index="4" ma:displayName="Title"/>
        <xsd:element ref="dc:subject" minOccurs="0" maxOccurs="1"/>
        <xsd:element ref="dc:description" minOccurs="0" maxOccurs="1"/>
        <xsd:element name="keywords" minOccurs="0" maxOccurs="1" type="xsd:string"/>
        <xsd:element ref="dc:language" minOccurs="0" maxOccurs="1"/>
        <xsd:element name="category" minOccurs="0" maxOccurs="1" type="xsd:string"/>
        <xsd:element name="version" minOccurs="0" maxOccurs="1" type="xsd:string"/>
        <xsd:element name="revision" minOccurs="0" maxOccurs="1" type="xsd:string">
          <xsd:annotation>
            <xsd:documentation>
                        This value indicates the number of saves or revisions. The application is responsible for updating this value after each revision.
                    </xsd:documentation>
          </xsd:annotation>
        </xsd:element>
        <xsd:element name="lastModifiedBy" minOccurs="0" maxOccurs="1" type="xsd:string"/>
        <xsd:element ref="dcterms:modified" minOccurs="0" maxOccurs="1"/>
        <xsd:element name="contentStatus" minOccurs="0" maxOccurs="1" type="xsd:string"/>
      </xsd:all>
    </xsd:complexType>
  </xsd:schema>
  <xs:schema xmlns:pc="http://schemas.microsoft.com/office/infopath/2007/PartnerControls" xmlns:xs="http://www.w3.org/2001/XMLSchema" targetNamespace="http://schemas.microsoft.com/office/infopath/2007/PartnerControls" elementFormDefault="qualified" attributeFormDefault="unqualified">
    <xs:element name="Person">
      <xs:complexType>
        <xs:sequence>
          <xs:element ref="pc:DisplayName" minOccurs="0"/>
          <xs:element ref="pc:AccountId" minOccurs="0"/>
          <xs:element ref="pc:AccountType" minOccurs="0"/>
        </xs:sequence>
      </xs:complexType>
    </xs:element>
    <xs:element name="DisplayName" type="xs:string"/>
    <xs:element name="AccountId" type="xs:string"/>
    <xs:element name="AccountType" type="xs:string"/>
    <xs:element name="BDCAssociatedEntity">
      <xs:complexType>
        <xs:sequence>
          <xs:element ref="pc:BDCEntity" minOccurs="0" maxOccurs="unbounded"/>
        </xs:sequence>
        <xs:attribute ref="pc:EntityNamespace"/>
        <xs:attribute ref="pc:EntityName"/>
        <xs:attribute ref="pc:SystemInstanceName"/>
        <xs:attribute ref="pc:AssociationName"/>
      </xs:complexType>
    </xs:element>
    <xs:attribute name="EntityNamespace" type="xs:string"/>
    <xs:attribute name="EntityName" type="xs:string"/>
    <xs:attribute name="SystemInstanceName" type="xs:string"/>
    <xs:attribute name="AssociationName" type="xs:string"/>
    <xs:element name="BDCEntity">
      <xs:complexType>
        <xs:sequence>
          <xs:element ref="pc:EntityDisplayName" minOccurs="0"/>
          <xs:element ref="pc:EntityInstanceReference" minOccurs="0"/>
          <xs:element ref="pc:EntityId1" minOccurs="0"/>
          <xs:element ref="pc:EntityId2" minOccurs="0"/>
          <xs:element ref="pc:EntityId3" minOccurs="0"/>
          <xs:element ref="pc:EntityId4" minOccurs="0"/>
          <xs:element ref="pc:EntityId5" minOccurs="0"/>
        </xs:sequence>
      </xs:complexType>
    </xs:element>
    <xs:element name="EntityDisplayName" type="xs:string"/>
    <xs:element name="EntityInstanceReference" type="xs:string"/>
    <xs:element name="EntityId1" type="xs:string"/>
    <xs:element name="EntityId2" type="xs:string"/>
    <xs:element name="EntityId3" type="xs:string"/>
    <xs:element name="EntityId4" type="xs:string"/>
    <xs:element name="EntityId5" type="xs:string"/>
    <xs:element name="Terms">
      <xs:complexType>
        <xs:sequence>
          <xs:element ref="pc:TermInfo" minOccurs="0" maxOccurs="unbounded"/>
        </xs:sequence>
      </xs:complexType>
    </xs:element>
    <xs:element name="TermInfo">
      <xs:complexType>
        <xs:sequence>
          <xs:element ref="pc:TermName" minOccurs="0"/>
          <xs:element ref="pc:TermId" minOccurs="0"/>
        </xs:sequence>
      </xs:complexType>
    </xs:element>
    <xs:element name="TermName" type="xs:string"/>
    <xs:element name="TermId" type="xs:string"/>
  </xs:schema>
</ct:contentTypeSchema>
</file>

<file path=customXml/item3.xml><?xml version="1.0" encoding="utf-8"?>
<?mso-contentType ?>
<FormTemplates xmlns="http://schemas.microsoft.com/sharepoint/v3/contenttype/forms">
  <Display>DocumentLibraryForm</Display>
  <Edit>DocumentLibraryForm</Edit>
  <New>DocumentLibraryForm</New>
</FormTemplates>
</file>

<file path=customXml/itemProps1.xml><?xml version="1.0" encoding="utf-8"?>
<ds:datastoreItem xmlns:ds="http://schemas.openxmlformats.org/officeDocument/2006/customXml" ds:itemID="{8E340800-6004-42FD-A042-AAA261C103DB}">
  <ds:schemaRefs>
    <ds:schemaRef ds:uri="http://schemas.microsoft.com/office/2006/metadata/properties"/>
    <ds:schemaRef ds:uri="http://schemas.microsoft.com/office/infopath/2007/PartnerControls"/>
    <ds:schemaRef ds:uri="http://schemas.microsoft.com/sharepoint/v3"/>
    <ds:schemaRef ds:uri="71af3243-3dd4-4a8d-8c0d-dd76da1f02a5"/>
    <ds:schemaRef ds:uri="230e9df3-be65-4c73-a93b-d1236ebd677e"/>
  </ds:schemaRefs>
</ds:datastoreItem>
</file>

<file path=customXml/itemProps2.xml><?xml version="1.0" encoding="utf-8"?>
<ds:datastoreItem xmlns:ds="http://schemas.openxmlformats.org/officeDocument/2006/customXml" ds:itemID="{7B2B5C00-D108-4E13-8A78-1AA312E16EF7}">
  <ds:schemaRefs>
    <ds:schemaRef ds:uri="http://schemas.microsoft.com/office/2006/metadata/contentType"/>
    <ds:schemaRef ds:uri="http://schemas.microsoft.com/office/2006/metadata/properties/metaAttributes"/>
    <ds:schemaRef ds:uri="http://www.w3.org/2001/XMLSchema"/>
    <ds:schemaRef ds:uri="http://schemas.microsoft.com/office/2006/metadata/properties"/>
    <ds:schemaRef ds:uri="http://schemas.microsoft.com/sharepoint/v3"/>
    <ds:schemaRef ds:uri="71af3243-3dd4-4a8d-8c0d-dd76da1f02a5"/>
    <ds:schemaRef ds:uri="16c05727-aa75-4e4a-9b5f-8a80a1165891"/>
    <ds:schemaRef ds:uri="230e9df3-be65-4c73-a93b-d1236ebd677e"/>
    <ds:schemaRef ds:uri="http://schemas.microsoft.com/office/2006/documentManagement/types"/>
    <ds:schemaRef ds:uri="http://schemas.microsoft.com/office/infopath/2007/PartnerControls"/>
    <ds:schemaRef ds:uri="http://schemas.openxmlformats.org/package/2006/metadata/core-properties"/>
    <ds:schemaRef ds:uri="http://purl.org/dc/elements/1.1/"/>
    <ds:schemaRef ds:uri="http://purl.org/dc/terms/"/>
    <ds:schemaRef ds:uri="http://schemas.microsoft.com/internal/obd"/>
  </ds:schemaRefs>
</ds:datastoreItem>
</file>

<file path=customXml/itemProps3.xml><?xml version="1.0" encoding="utf-8"?>
<ds:datastoreItem xmlns:ds="http://schemas.openxmlformats.org/officeDocument/2006/customXml" ds:itemID="{D2B45E2D-EE5B-40BD-B8EB-1CD549F414A7}">
  <ds:schemaRefs>
    <ds:schemaRef ds:uri="http://schemas.microsoft.com/sharepoint/v3/contenttype/forms"/>
  </ds:schemaRefs>
</ds:datastoreItem>
</file>

<file path=docMetadata/LabelInfo.xml><?xml version="1.0" encoding="utf-8"?>
<clbl:labelList xmlns:clbl="http://schemas.microsoft.com/office/2020/mipLabelMetadata">
  <clbl:label id="{f42aa342-8706-4288-bd11-ebb85995028c}" enabled="1" method="Standard" siteId="{72f988bf-86f1-41af-91ab-2d7cd011db47}" removed="0"/>
</clbl:labelList>
</file>

<file path=docProps/app.xml><?xml version="1.0" encoding="utf-8"?>
<Properties xmlns="http://schemas.openxmlformats.org/officeDocument/2006/extended-properties" xmlns:vt="http://schemas.openxmlformats.org/officeDocument/2006/docPropsVTypes">
  <Template>Présentation de style océan</Template>
  <TotalTime>0</TotalTime>
  <Words>653</Words>
  <Application>Microsoft Office PowerPoint</Application>
  <PresentationFormat>Grand écran</PresentationFormat>
  <Paragraphs>132</Paragraphs>
  <Slides>23</Slides>
  <Notes>10</Notes>
  <HiddenSlides>0</HiddenSlides>
  <MMClips>0</MMClips>
  <ScaleCrop>false</ScaleCrop>
  <HeadingPairs>
    <vt:vector size="6" baseType="variant">
      <vt:variant>
        <vt:lpstr>Polices utilisées</vt:lpstr>
      </vt:variant>
      <vt:variant>
        <vt:i4>6</vt:i4>
      </vt:variant>
      <vt:variant>
        <vt:lpstr>Thème</vt:lpstr>
      </vt:variant>
      <vt:variant>
        <vt:i4>1</vt:i4>
      </vt:variant>
      <vt:variant>
        <vt:lpstr>Titres des diapositives</vt:lpstr>
      </vt:variant>
      <vt:variant>
        <vt:i4>23</vt:i4>
      </vt:variant>
    </vt:vector>
  </HeadingPairs>
  <TitlesOfParts>
    <vt:vector size="30" baseType="lpstr">
      <vt:lpstr>Arial</vt:lpstr>
      <vt:lpstr>Avenir Next LT Pro Light</vt:lpstr>
      <vt:lpstr>AvenirNext LT Pro Medium</vt:lpstr>
      <vt:lpstr>Calibri</vt:lpstr>
      <vt:lpstr>Century Gothic</vt:lpstr>
      <vt:lpstr>Helvetica Neue</vt:lpstr>
      <vt:lpstr>Thème Office</vt:lpstr>
      <vt:lpstr>la nutrition a travers le monde</vt:lpstr>
      <vt:lpstr>ORDRE DU JOUR</vt:lpstr>
      <vt:lpstr>DONNEES DISPONIBLES </vt:lpstr>
      <vt:lpstr>Questions de Marc </vt:lpstr>
      <vt:lpstr>proportion de personnes en état de sous-nutrition </vt:lpstr>
      <vt:lpstr>nombre de personnes pouvant être nourries</vt:lpstr>
      <vt:lpstr>nombre de personnes pouvant être nourries FOCUS VEGETAUX</vt:lpstr>
      <vt:lpstr>UTILISATION DE LA Disponibilité intérieure  </vt:lpstr>
      <vt:lpstr>Questions de Julien</vt:lpstr>
      <vt:lpstr>utilisation des céréales DANS LE MONDE notamment sur la répartition entre l’alimentation humaine et l’alimentation animal</vt:lpstr>
      <vt:lpstr>Présentation PowerPoint</vt:lpstr>
      <vt:lpstr>Questions de MELANIE </vt:lpstr>
      <vt:lpstr>pays pour lesquels la proportion de personnes sous-alimentées est la plus forte en 2017</vt:lpstr>
      <vt:lpstr>Répartition de l’aide alimentaire depuis 2013</vt:lpstr>
      <vt:lpstr>pays pour lesquels la proportion de ceux qui ont le plus bénéficié d’aide depuis 2013</vt:lpstr>
      <vt:lpstr>Pays ayant moins de 2 500 KCAL / personne / jour</vt:lpstr>
      <vt:lpstr>Pays ayant PLUS DE 3 200 KCAL / personne / jour</vt:lpstr>
      <vt:lpstr>Répartition de la disponibilité alimentaire par continent ( en kcal/jour/pers )</vt:lpstr>
      <vt:lpstr>Représentation de la disponibilité alimentaire dans le monde</vt:lpstr>
      <vt:lpstr>FOCUS MADAGASCAR</vt:lpstr>
      <vt:lpstr>Evolution de la sous nutrition a Madagascar</vt:lpstr>
      <vt:lpstr>Conclusion</vt:lpstr>
      <vt:lpstr>MERCI</vt:lpstr>
    </vt:vector>
  </TitlesOfParts>
  <LinksUpToDate>false</LinksUpToDate>
  <SharedDoc>false</SharedDoc>
  <HyperlinksChanged>false</HyperlinksChanged>
  <AppVersion>16.0000</AppVersion>
</Properties>
</file>

<file path=docProps/core.xml><?xml version="1.0" encoding="utf-8"?>
<cp:coreProperties xmlns:cp="http://schemas.openxmlformats.org/package/2006/metadata/core-properties" xmlns:dc="http://purl.org/dc/elements/1.1/" xmlns:dcterms="http://purl.org/dc/terms/" xmlns:dcmitype="http://purl.org/dc/dcmitype/" xmlns:xsi="http://www.w3.org/2001/XMLSchema-instance">
  <dc:title>TITRE DE LA PRÉSENTATION</dc:title>
  <dc:creator>Céline Nozay</dc:creator>
  <cp:lastModifiedBy>Céline Nozay</cp:lastModifiedBy>
  <cp:revision>92</cp:revision>
  <dcterms:created xsi:type="dcterms:W3CDTF">2022-11-23T08:40:22Z</dcterms:created>
  <dcterms:modified xsi:type="dcterms:W3CDTF">2022-12-06T16:38:39Z</dcterms:modified>
</cp:coreProperties>
</file>

<file path=docProps/custom.xml><?xml version="1.0" encoding="utf-8"?>
<Properties xmlns="http://schemas.openxmlformats.org/officeDocument/2006/custom-properties" xmlns:vt="http://schemas.openxmlformats.org/officeDocument/2006/docPropsVTypes">
  <property fmtid="{D5CDD505-2E9C-101B-9397-08002B2CF9AE}" pid="2" name="ContentTypeId">
    <vt:lpwstr>0x01010079F111ED35F8CC479449609E8A0923A6</vt:lpwstr>
  </property>
</Properties>
</file>